
<file path=[Content_Types].xml><?xml version="1.0" encoding="utf-8"?>
<Types xmlns="http://schemas.openxmlformats.org/package/2006/content-types">
  <Default Extension="png" ContentType="image/png"/>
  <Default Extension="mp3" ContentType="audio/mpeg"/>
  <Default Extension="jpeg" ContentType="image/jpeg"/>
  <Default Extension="rels" ContentType="application/vnd.openxmlformats-package.relationships+xml"/>
  <Default Extension="xml" ContentType="application/xml"/>
  <Default Extension="fntdata" ContentType="application/x-fontdata"/>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2.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3.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4.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5.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6.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7.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8.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9.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theme/theme10.xml" ContentType="application/vnd.openxmlformats-officedocument.theme+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7.xml" ContentType="application/vnd.openxmlformats-officedocument.drawingml.chart+xml"/>
  <Override PartName="/ppt/notesSlides/notesSlide23.xml" ContentType="application/vnd.openxmlformats-officedocument.presentationml.notesSlide+xml"/>
  <Override PartName="/ppt/charts/chart8.xml" ContentType="application/vnd.openxmlformats-officedocument.drawingml.chart+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charts/chart9.xml" ContentType="application/vnd.openxmlformats-officedocument.drawingml.chart+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charts/chart10.xml" ContentType="application/vnd.openxmlformats-officedocument.drawingml.chart+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95" r:id="rId2"/>
    <p:sldMasterId id="2147483709" r:id="rId3"/>
    <p:sldMasterId id="2147483787" r:id="rId4"/>
    <p:sldMasterId id="2147483801" r:id="rId5"/>
    <p:sldMasterId id="2147483813" r:id="rId6"/>
    <p:sldMasterId id="2147483822" r:id="rId7"/>
    <p:sldMasterId id="2147483855" r:id="rId8"/>
    <p:sldMasterId id="2147483862" r:id="rId9"/>
    <p:sldMasterId id="2147483938" r:id="rId10"/>
    <p:sldMasterId id="2147484014" r:id="rId11"/>
  </p:sldMasterIdLst>
  <p:notesMasterIdLst>
    <p:notesMasterId r:id="rId43"/>
  </p:notesMasterIdLst>
  <p:sldIdLst>
    <p:sldId id="386" r:id="rId12"/>
    <p:sldId id="328" r:id="rId13"/>
    <p:sldId id="329" r:id="rId14"/>
    <p:sldId id="330" r:id="rId15"/>
    <p:sldId id="331" r:id="rId16"/>
    <p:sldId id="332" r:id="rId17"/>
    <p:sldId id="333" r:id="rId18"/>
    <p:sldId id="334" r:id="rId19"/>
    <p:sldId id="335" r:id="rId20"/>
    <p:sldId id="337" r:id="rId21"/>
    <p:sldId id="338" r:id="rId22"/>
    <p:sldId id="339" r:id="rId23"/>
    <p:sldId id="340" r:id="rId24"/>
    <p:sldId id="341" r:id="rId25"/>
    <p:sldId id="342" r:id="rId26"/>
    <p:sldId id="343" r:id="rId27"/>
    <p:sldId id="344" r:id="rId28"/>
    <p:sldId id="345" r:id="rId29"/>
    <p:sldId id="346" r:id="rId30"/>
    <p:sldId id="290" r:id="rId31"/>
    <p:sldId id="325" r:id="rId32"/>
    <p:sldId id="292" r:id="rId33"/>
    <p:sldId id="300" r:id="rId34"/>
    <p:sldId id="301" r:id="rId35"/>
    <p:sldId id="314" r:id="rId36"/>
    <p:sldId id="315" r:id="rId37"/>
    <p:sldId id="383" r:id="rId38"/>
    <p:sldId id="384" r:id="rId39"/>
    <p:sldId id="382" r:id="rId40"/>
    <p:sldId id="385" r:id="rId41"/>
    <p:sldId id="381" r:id="rId42"/>
  </p:sldIdLst>
  <p:sldSz cx="24377650" cy="13716000"/>
  <p:notesSz cx="6858000" cy="9144000"/>
  <p:embeddedFontLst>
    <p:embeddedFont>
      <p:font typeface="Helvetica" panose="020B0604020202020204" pitchFamily="34" charset="0"/>
      <p:regular r:id="rId44"/>
      <p:bold r:id="rId45"/>
      <p:italic r:id="rId46"/>
      <p:boldItalic r:id="rId47"/>
    </p:embeddedFont>
    <p:embeddedFont>
      <p:font typeface="Calibri Light" panose="020F0302020204030204" pitchFamily="34" charset="0"/>
      <p:regular r:id="rId48"/>
      <p:italic r:id="rId49"/>
    </p:embeddedFont>
    <p:embeddedFont>
      <p:font typeface="等线" panose="02010600030101010101" pitchFamily="2" charset="-122"/>
      <p:regular r:id="rId50"/>
      <p:bold r:id="rId51"/>
    </p:embeddedFont>
    <p:embeddedFont>
      <p:font typeface="Roboto" pitchFamily="2" charset="0"/>
      <p:regular r:id="rId52"/>
      <p:bold r:id="rId53"/>
      <p:italic r:id="rId54"/>
      <p:boldItalic r:id="rId55"/>
    </p:embeddedFont>
    <p:embeddedFont>
      <p:font typeface="微软雅黑" panose="020B0503020204020204" pitchFamily="34" charset="-122"/>
      <p:regular r:id="rId56"/>
      <p:bold r:id="rId57"/>
    </p:embeddedFont>
    <p:embeddedFont>
      <p:font typeface="Calibri" panose="020F0502020204030204" pitchFamily="34" charset="0"/>
      <p:regular r:id="rId58"/>
      <p:bold r:id="rId59"/>
      <p:italic r:id="rId60"/>
      <p:boldItalic r:id="rId61"/>
    </p:embeddedFont>
    <p:embeddedFont>
      <p:font typeface="MS PGothic" panose="020B0600070205080204" pitchFamily="34" charset="-128"/>
      <p:regular r:id="rId62"/>
    </p:embeddedFont>
    <p:embeddedFont>
      <p:font typeface="Roboto Condensed" pitchFamily="2" charset="0"/>
      <p:regular r:id="rId63"/>
    </p:embeddedFont>
    <p:embeddedFont>
      <p:font typeface="Roboto Medium" pitchFamily="2" charset="0"/>
      <p:regular r:id="rId64"/>
    </p:embeddedFont>
    <p:embeddedFont>
      <p:font typeface="等线 Light" panose="02010600030101010101" pitchFamily="2" charset="-122"/>
      <p:regular r:id="rId65"/>
    </p:embeddedFont>
    <p:embeddedFont>
      <p:font typeface="Roboto Black" pitchFamily="2" charset="0"/>
      <p:regular r:id="rId66"/>
    </p:embeddedFont>
  </p:embeddedFontLst>
  <p:custDataLst>
    <p:tags r:id="rId67"/>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extLst>
    <p:ext uri="{EFAFB233-063F-42B5-8137-9DF3F51BA10A}">
      <p15:sldGuideLst xmlns:p15="http://schemas.microsoft.com/office/powerpoint/2012/main">
        <p15:guide id="1" orient="horz" pos="4320">
          <p15:clr>
            <a:srgbClr val="A4A3A4"/>
          </p15:clr>
        </p15:guide>
        <p15:guide id="2" pos="7678">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High Tech" initials="HT" lastIdx="1" clrIdx="0"/>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FF5959"/>
    <a:srgbClr val="FC8B8B"/>
    <a:srgbClr val="E10000"/>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28" d="100"/>
          <a:sy n="28" d="100"/>
        </p:scale>
        <p:origin x="882" y="96"/>
      </p:cViewPr>
      <p:guideLst>
        <p:guide orient="horz" pos="4320"/>
        <p:guide pos="7678"/>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5.xml"/><Relationship Id="rId21" Type="http://schemas.openxmlformats.org/officeDocument/2006/relationships/slide" Target="slides/slide10.xml"/><Relationship Id="rId42" Type="http://schemas.openxmlformats.org/officeDocument/2006/relationships/slide" Target="slides/slide31.xml"/><Relationship Id="rId47" Type="http://schemas.openxmlformats.org/officeDocument/2006/relationships/font" Target="fonts/font4.fntdata"/><Relationship Id="rId63" Type="http://schemas.openxmlformats.org/officeDocument/2006/relationships/font" Target="fonts/font20.fntdata"/><Relationship Id="rId68" Type="http://schemas.openxmlformats.org/officeDocument/2006/relationships/commentAuthors" Target="commentAuthors.xml"/><Relationship Id="rId7" Type="http://schemas.openxmlformats.org/officeDocument/2006/relationships/slideMaster" Target="slideMasters/slideMaster7.xml"/><Relationship Id="rId71"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5.xml"/><Relationship Id="rId29" Type="http://schemas.openxmlformats.org/officeDocument/2006/relationships/slide" Target="slides/slide18.xml"/><Relationship Id="rId11" Type="http://schemas.openxmlformats.org/officeDocument/2006/relationships/slideMaster" Target="slideMasters/slideMaster11.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slide" Target="slides/slide26.xml"/><Relationship Id="rId40" Type="http://schemas.openxmlformats.org/officeDocument/2006/relationships/slide" Target="slides/slide29.xml"/><Relationship Id="rId45" Type="http://schemas.openxmlformats.org/officeDocument/2006/relationships/font" Target="fonts/font2.fntdata"/><Relationship Id="rId53" Type="http://schemas.openxmlformats.org/officeDocument/2006/relationships/font" Target="fonts/font10.fntdata"/><Relationship Id="rId58" Type="http://schemas.openxmlformats.org/officeDocument/2006/relationships/font" Target="fonts/font15.fntdata"/><Relationship Id="rId66" Type="http://schemas.openxmlformats.org/officeDocument/2006/relationships/font" Target="fonts/font23.fntdata"/><Relationship Id="rId5" Type="http://schemas.openxmlformats.org/officeDocument/2006/relationships/slideMaster" Target="slideMasters/slideMaster5.xml"/><Relationship Id="rId61" Type="http://schemas.openxmlformats.org/officeDocument/2006/relationships/font" Target="fonts/font18.fntdata"/><Relationship Id="rId19" Type="http://schemas.openxmlformats.org/officeDocument/2006/relationships/slide" Target="slides/slide8.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slide" Target="slides/slide24.xml"/><Relationship Id="rId43" Type="http://schemas.openxmlformats.org/officeDocument/2006/relationships/notesMaster" Target="notesMasters/notesMaster1.xml"/><Relationship Id="rId48" Type="http://schemas.openxmlformats.org/officeDocument/2006/relationships/font" Target="fonts/font5.fntdata"/><Relationship Id="rId56" Type="http://schemas.openxmlformats.org/officeDocument/2006/relationships/font" Target="fonts/font13.fntdata"/><Relationship Id="rId64" Type="http://schemas.openxmlformats.org/officeDocument/2006/relationships/font" Target="fonts/font21.fntdata"/><Relationship Id="rId69" Type="http://schemas.openxmlformats.org/officeDocument/2006/relationships/presProps" Target="presProps.xml"/><Relationship Id="rId8" Type="http://schemas.openxmlformats.org/officeDocument/2006/relationships/slideMaster" Target="slideMasters/slideMaster8.xml"/><Relationship Id="rId51" Type="http://schemas.openxmlformats.org/officeDocument/2006/relationships/font" Target="fonts/font8.fntdata"/><Relationship Id="rId72"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slide" Target="slides/slide27.xml"/><Relationship Id="rId46" Type="http://schemas.openxmlformats.org/officeDocument/2006/relationships/font" Target="fonts/font3.fntdata"/><Relationship Id="rId59" Type="http://schemas.openxmlformats.org/officeDocument/2006/relationships/font" Target="fonts/font16.fntdata"/><Relationship Id="rId67" Type="http://schemas.openxmlformats.org/officeDocument/2006/relationships/tags" Target="tags/tag1.xml"/><Relationship Id="rId20" Type="http://schemas.openxmlformats.org/officeDocument/2006/relationships/slide" Target="slides/slide9.xml"/><Relationship Id="rId41" Type="http://schemas.openxmlformats.org/officeDocument/2006/relationships/slide" Target="slides/slide30.xml"/><Relationship Id="rId54" Type="http://schemas.openxmlformats.org/officeDocument/2006/relationships/font" Target="fonts/font11.fntdata"/><Relationship Id="rId62" Type="http://schemas.openxmlformats.org/officeDocument/2006/relationships/font" Target="fonts/font19.fntdata"/><Relationship Id="rId7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49" Type="http://schemas.openxmlformats.org/officeDocument/2006/relationships/font" Target="fonts/font6.fntdata"/><Relationship Id="rId57" Type="http://schemas.openxmlformats.org/officeDocument/2006/relationships/font" Target="fonts/font14.fntdata"/><Relationship Id="rId10" Type="http://schemas.openxmlformats.org/officeDocument/2006/relationships/slideMaster" Target="slideMasters/slideMaster10.xml"/><Relationship Id="rId31" Type="http://schemas.openxmlformats.org/officeDocument/2006/relationships/slide" Target="slides/slide20.xml"/><Relationship Id="rId44" Type="http://schemas.openxmlformats.org/officeDocument/2006/relationships/font" Target="fonts/font1.fntdata"/><Relationship Id="rId52" Type="http://schemas.openxmlformats.org/officeDocument/2006/relationships/font" Target="fonts/font9.fntdata"/><Relationship Id="rId60" Type="http://schemas.openxmlformats.org/officeDocument/2006/relationships/font" Target="fonts/font17.fntdata"/><Relationship Id="rId65" Type="http://schemas.openxmlformats.org/officeDocument/2006/relationships/font" Target="fonts/font22.fntdata"/><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 Target="slides/slide2.xml"/><Relationship Id="rId18" Type="http://schemas.openxmlformats.org/officeDocument/2006/relationships/slide" Target="slides/slide7.xml"/><Relationship Id="rId39" Type="http://schemas.openxmlformats.org/officeDocument/2006/relationships/slide" Target="slides/slide28.xml"/><Relationship Id="rId34" Type="http://schemas.openxmlformats.org/officeDocument/2006/relationships/slide" Target="slides/slide23.xml"/><Relationship Id="rId50" Type="http://schemas.openxmlformats.org/officeDocument/2006/relationships/font" Target="fonts/font7.fntdata"/><Relationship Id="rId55" Type="http://schemas.openxmlformats.org/officeDocument/2006/relationships/font" Target="fonts/font12.fntdata"/></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___.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___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___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___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___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___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___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___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___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___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w="12700">
              <a:noFill/>
            </a:ln>
          </c:spPr>
          <c:dPt>
            <c:idx val="0"/>
            <c:bubble3D val="0"/>
            <c:spPr>
              <a:solidFill>
                <a:schemeClr val="accent2"/>
              </a:solidFill>
              <a:ln w="12700">
                <a:noFill/>
              </a:ln>
              <a:effectLst/>
            </c:spPr>
            <c:extLst>
              <c:ext xmlns:c16="http://schemas.microsoft.com/office/drawing/2014/chart" uri="{C3380CC4-5D6E-409C-BE32-E72D297353CC}">
                <c16:uniqueId val="{00000001-3529-46FF-822E-A34030B8C7F2}"/>
              </c:ext>
            </c:extLst>
          </c:dPt>
          <c:dPt>
            <c:idx val="1"/>
            <c:bubble3D val="0"/>
            <c:spPr>
              <a:solidFill>
                <a:schemeClr val="accent1"/>
              </a:solidFill>
              <a:ln w="12700">
                <a:noFill/>
              </a:ln>
              <a:effectLst/>
            </c:spPr>
            <c:extLst>
              <c:ext xmlns:c16="http://schemas.microsoft.com/office/drawing/2014/chart" uri="{C3380CC4-5D6E-409C-BE32-E72D297353CC}">
                <c16:uniqueId val="{00000003-3529-46FF-822E-A34030B8C7F2}"/>
              </c:ext>
            </c:extLst>
          </c:dPt>
          <c:cat>
            <c:strRef>
              <c:f>Sheet1!$A$2:$A$3</c:f>
              <c:strCache>
                <c:ptCount val="2"/>
                <c:pt idx="0">
                  <c:v>Male</c:v>
                </c:pt>
                <c:pt idx="1">
                  <c:v>Female</c:v>
                </c:pt>
              </c:strCache>
            </c:strRef>
          </c:cat>
          <c:val>
            <c:numRef>
              <c:f>Sheet1!$B$2:$B$3</c:f>
              <c:numCache>
                <c:formatCode>General</c:formatCode>
                <c:ptCount val="2"/>
                <c:pt idx="0">
                  <c:v>6</c:v>
                </c:pt>
                <c:pt idx="1">
                  <c:v>4</c:v>
                </c:pt>
              </c:numCache>
            </c:numRef>
          </c:val>
          <c:extLst>
            <c:ext xmlns:c16="http://schemas.microsoft.com/office/drawing/2014/chart" uri="{C3380CC4-5D6E-409C-BE32-E72D297353CC}">
              <c16:uniqueId val="{00000004-3529-46FF-822E-A34030B8C7F2}"/>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2994108874898"/>
          <c:y val="3.8630148300261902E-2"/>
          <c:w val="0.80892898018146098"/>
          <c:h val="0.66295128203465803"/>
        </c:manualLayout>
      </c:layout>
      <c:barChart>
        <c:barDir val="col"/>
        <c:grouping val="percentStacked"/>
        <c:varyColors val="0"/>
        <c:ser>
          <c:idx val="0"/>
          <c:order val="0"/>
          <c:tx>
            <c:strRef>
              <c:f>Sheet1!$B$1</c:f>
              <c:strCache>
                <c:ptCount val="1"/>
                <c:pt idx="0">
                  <c:v>Series 1</c:v>
                </c:pt>
              </c:strCache>
            </c:strRef>
          </c:tx>
          <c:invertIfNegative val="0"/>
          <c:dPt>
            <c:idx val="1"/>
            <c:invertIfNegative val="0"/>
            <c:bubble3D val="0"/>
            <c:spPr>
              <a:solidFill>
                <a:schemeClr val="accent2"/>
              </a:solidFill>
            </c:spPr>
            <c:extLst>
              <c:ext xmlns:c16="http://schemas.microsoft.com/office/drawing/2014/chart" uri="{C3380CC4-5D6E-409C-BE32-E72D297353CC}">
                <c16:uniqueId val="{00000001-0B92-4281-BC04-8088384786E5}"/>
              </c:ext>
            </c:extLst>
          </c:dPt>
          <c:dPt>
            <c:idx val="2"/>
            <c:invertIfNegative val="0"/>
            <c:bubble3D val="0"/>
            <c:spPr>
              <a:solidFill>
                <a:schemeClr val="accent3"/>
              </a:solidFill>
            </c:spPr>
            <c:extLst>
              <c:ext xmlns:c16="http://schemas.microsoft.com/office/drawing/2014/chart" uri="{C3380CC4-5D6E-409C-BE32-E72D297353CC}">
                <c16:uniqueId val="{00000003-0B92-4281-BC04-8088384786E5}"/>
              </c:ext>
            </c:extLst>
          </c:dPt>
          <c:dPt>
            <c:idx val="3"/>
            <c:invertIfNegative val="0"/>
            <c:bubble3D val="0"/>
            <c:spPr>
              <a:solidFill>
                <a:schemeClr val="accent4"/>
              </a:solidFill>
            </c:spPr>
            <c:extLst>
              <c:ext xmlns:c16="http://schemas.microsoft.com/office/drawing/2014/chart" uri="{C3380CC4-5D6E-409C-BE32-E72D297353CC}">
                <c16:uniqueId val="{00000005-0B92-4281-BC04-8088384786E5}"/>
              </c:ext>
            </c:extLst>
          </c:dPt>
          <c:dPt>
            <c:idx val="4"/>
            <c:invertIfNegative val="0"/>
            <c:bubble3D val="0"/>
            <c:spPr>
              <a:solidFill>
                <a:schemeClr val="accent5"/>
              </a:solidFill>
            </c:spPr>
            <c:extLst>
              <c:ext xmlns:c16="http://schemas.microsoft.com/office/drawing/2014/chart" uri="{C3380CC4-5D6E-409C-BE32-E72D297353CC}">
                <c16:uniqueId val="{00000007-0B92-4281-BC04-8088384786E5}"/>
              </c:ext>
            </c:extLst>
          </c:dPt>
          <c:dPt>
            <c:idx val="5"/>
            <c:invertIfNegative val="0"/>
            <c:bubble3D val="0"/>
            <c:spPr>
              <a:solidFill>
                <a:schemeClr val="accent6"/>
              </a:solidFill>
            </c:spPr>
            <c:extLst>
              <c:ext xmlns:c16="http://schemas.microsoft.com/office/drawing/2014/chart" uri="{C3380CC4-5D6E-409C-BE32-E72D297353CC}">
                <c16:uniqueId val="{00000009-0B92-4281-BC04-8088384786E5}"/>
              </c:ext>
            </c:extLst>
          </c:dPt>
          <c:cat>
            <c:strRef>
              <c:f>Sheet1!$A$2:$A$7</c:f>
              <c:strCache>
                <c:ptCount val="6"/>
                <c:pt idx="0">
                  <c:v>Category 1</c:v>
                </c:pt>
                <c:pt idx="1">
                  <c:v>Category 2</c:v>
                </c:pt>
                <c:pt idx="2">
                  <c:v>Category 3</c:v>
                </c:pt>
                <c:pt idx="3">
                  <c:v>Category 4</c:v>
                </c:pt>
                <c:pt idx="4">
                  <c:v>Category 5</c:v>
                </c:pt>
                <c:pt idx="5">
                  <c:v>Category 6</c:v>
                </c:pt>
              </c:strCache>
            </c:strRef>
          </c:cat>
          <c:val>
            <c:numRef>
              <c:f>Sheet1!$B$2:$B$7</c:f>
              <c:numCache>
                <c:formatCode>0%</c:formatCode>
                <c:ptCount val="6"/>
                <c:pt idx="0">
                  <c:v>2</c:v>
                </c:pt>
                <c:pt idx="1">
                  <c:v>2.5</c:v>
                </c:pt>
                <c:pt idx="2">
                  <c:v>3.5</c:v>
                </c:pt>
                <c:pt idx="3">
                  <c:v>8</c:v>
                </c:pt>
                <c:pt idx="4">
                  <c:v>6</c:v>
                </c:pt>
                <c:pt idx="5">
                  <c:v>2</c:v>
                </c:pt>
              </c:numCache>
            </c:numRef>
          </c:val>
          <c:extLst>
            <c:ext xmlns:c16="http://schemas.microsoft.com/office/drawing/2014/chart" uri="{C3380CC4-5D6E-409C-BE32-E72D297353CC}">
              <c16:uniqueId val="{0000000A-0B92-4281-BC04-8088384786E5}"/>
            </c:ext>
          </c:extLst>
        </c:ser>
        <c:ser>
          <c:idx val="1"/>
          <c:order val="1"/>
          <c:tx>
            <c:strRef>
              <c:f>Sheet1!$C$1</c:f>
              <c:strCache>
                <c:ptCount val="1"/>
                <c:pt idx="0">
                  <c:v>Series 2</c:v>
                </c:pt>
              </c:strCache>
            </c:strRef>
          </c:tx>
          <c:spPr>
            <a:solidFill>
              <a:srgbClr val="237DB9">
                <a:alpha val="58039"/>
              </a:srgbClr>
            </a:solidFill>
          </c:spPr>
          <c:invertIfNegative val="0"/>
          <c:dPt>
            <c:idx val="1"/>
            <c:invertIfNegative val="0"/>
            <c:bubble3D val="0"/>
            <c:spPr>
              <a:solidFill>
                <a:schemeClr val="accent2">
                  <a:alpha val="58039"/>
                </a:schemeClr>
              </a:solidFill>
            </c:spPr>
            <c:extLst>
              <c:ext xmlns:c16="http://schemas.microsoft.com/office/drawing/2014/chart" uri="{C3380CC4-5D6E-409C-BE32-E72D297353CC}">
                <c16:uniqueId val="{0000000C-0B92-4281-BC04-8088384786E5}"/>
              </c:ext>
            </c:extLst>
          </c:dPt>
          <c:dPt>
            <c:idx val="2"/>
            <c:invertIfNegative val="0"/>
            <c:bubble3D val="0"/>
            <c:spPr>
              <a:solidFill>
                <a:schemeClr val="accent3">
                  <a:alpha val="58039"/>
                </a:schemeClr>
              </a:solidFill>
            </c:spPr>
            <c:extLst>
              <c:ext xmlns:c16="http://schemas.microsoft.com/office/drawing/2014/chart" uri="{C3380CC4-5D6E-409C-BE32-E72D297353CC}">
                <c16:uniqueId val="{0000000E-0B92-4281-BC04-8088384786E5}"/>
              </c:ext>
            </c:extLst>
          </c:dPt>
          <c:dPt>
            <c:idx val="3"/>
            <c:invertIfNegative val="0"/>
            <c:bubble3D val="0"/>
            <c:spPr>
              <a:solidFill>
                <a:schemeClr val="accent4">
                  <a:alpha val="58039"/>
                </a:schemeClr>
              </a:solidFill>
            </c:spPr>
            <c:extLst>
              <c:ext xmlns:c16="http://schemas.microsoft.com/office/drawing/2014/chart" uri="{C3380CC4-5D6E-409C-BE32-E72D297353CC}">
                <c16:uniqueId val="{00000010-0B92-4281-BC04-8088384786E5}"/>
              </c:ext>
            </c:extLst>
          </c:dPt>
          <c:dPt>
            <c:idx val="4"/>
            <c:invertIfNegative val="0"/>
            <c:bubble3D val="0"/>
            <c:spPr>
              <a:solidFill>
                <a:schemeClr val="accent5">
                  <a:alpha val="58039"/>
                </a:schemeClr>
              </a:solidFill>
            </c:spPr>
            <c:extLst>
              <c:ext xmlns:c16="http://schemas.microsoft.com/office/drawing/2014/chart" uri="{C3380CC4-5D6E-409C-BE32-E72D297353CC}">
                <c16:uniqueId val="{00000012-0B92-4281-BC04-8088384786E5}"/>
              </c:ext>
            </c:extLst>
          </c:dPt>
          <c:dPt>
            <c:idx val="5"/>
            <c:invertIfNegative val="0"/>
            <c:bubble3D val="0"/>
            <c:spPr>
              <a:solidFill>
                <a:schemeClr val="accent6">
                  <a:alpha val="58039"/>
                </a:schemeClr>
              </a:solidFill>
            </c:spPr>
            <c:extLst>
              <c:ext xmlns:c16="http://schemas.microsoft.com/office/drawing/2014/chart" uri="{C3380CC4-5D6E-409C-BE32-E72D297353CC}">
                <c16:uniqueId val="{00000014-0B92-4281-BC04-8088384786E5}"/>
              </c:ext>
            </c:extLst>
          </c:dPt>
          <c:cat>
            <c:strRef>
              <c:f>Sheet1!$A$2:$A$7</c:f>
              <c:strCache>
                <c:ptCount val="6"/>
                <c:pt idx="0">
                  <c:v>Category 1</c:v>
                </c:pt>
                <c:pt idx="1">
                  <c:v>Category 2</c:v>
                </c:pt>
                <c:pt idx="2">
                  <c:v>Category 3</c:v>
                </c:pt>
                <c:pt idx="3">
                  <c:v>Category 4</c:v>
                </c:pt>
                <c:pt idx="4">
                  <c:v>Category 5</c:v>
                </c:pt>
                <c:pt idx="5">
                  <c:v>Category 6</c:v>
                </c:pt>
              </c:strCache>
            </c:strRef>
          </c:cat>
          <c:val>
            <c:numRef>
              <c:f>Sheet1!$C$2:$C$7</c:f>
              <c:numCache>
                <c:formatCode>0%</c:formatCode>
                <c:ptCount val="6"/>
                <c:pt idx="0">
                  <c:v>2</c:v>
                </c:pt>
                <c:pt idx="1">
                  <c:v>4.4000000000000004</c:v>
                </c:pt>
                <c:pt idx="2">
                  <c:v>1.8</c:v>
                </c:pt>
                <c:pt idx="3">
                  <c:v>2.8</c:v>
                </c:pt>
                <c:pt idx="4">
                  <c:v>8</c:v>
                </c:pt>
                <c:pt idx="5">
                  <c:v>10</c:v>
                </c:pt>
              </c:numCache>
            </c:numRef>
          </c:val>
          <c:extLst>
            <c:ext xmlns:c16="http://schemas.microsoft.com/office/drawing/2014/chart" uri="{C3380CC4-5D6E-409C-BE32-E72D297353CC}">
              <c16:uniqueId val="{00000015-0B92-4281-BC04-8088384786E5}"/>
            </c:ext>
          </c:extLst>
        </c:ser>
        <c:dLbls>
          <c:showLegendKey val="0"/>
          <c:showVal val="0"/>
          <c:showCatName val="0"/>
          <c:showSerName val="0"/>
          <c:showPercent val="0"/>
          <c:showBubbleSize val="0"/>
        </c:dLbls>
        <c:gapWidth val="161"/>
        <c:overlap val="100"/>
        <c:axId val="1552108752"/>
        <c:axId val="1552101680"/>
      </c:barChart>
      <c:catAx>
        <c:axId val="1552108752"/>
        <c:scaling>
          <c:orientation val="minMax"/>
        </c:scaling>
        <c:delete val="0"/>
        <c:axPos val="b"/>
        <c:numFmt formatCode="General" sourceLinked="0"/>
        <c:majorTickMark val="out"/>
        <c:minorTickMark val="none"/>
        <c:tickLblPos val="nextTo"/>
        <c:txPr>
          <a:bodyPr rot="-60000000" spcFirstLastPara="0" vertOverflow="ellipsis" vert="horz" wrap="square" anchor="ctr" anchorCtr="1"/>
          <a:lstStyle/>
          <a:p>
            <a:pPr>
              <a:defRPr lang="zh-CN" sz="1100" b="0" i="0" u="none" strike="noStrike" kern="1200" baseline="0">
                <a:solidFill>
                  <a:schemeClr val="tx1">
                    <a:lumMod val="50000"/>
                    <a:lumOff val="50000"/>
                  </a:schemeClr>
                </a:solidFill>
                <a:latin typeface="+mn-lt"/>
                <a:ea typeface="+mn-ea"/>
                <a:cs typeface="+mn-cs"/>
              </a:defRPr>
            </a:pPr>
            <a:endParaRPr lang="zh-CN"/>
          </a:p>
        </c:txPr>
        <c:crossAx val="1552101680"/>
        <c:crosses val="autoZero"/>
        <c:auto val="1"/>
        <c:lblAlgn val="ctr"/>
        <c:lblOffset val="100"/>
        <c:noMultiLvlLbl val="0"/>
      </c:catAx>
      <c:valAx>
        <c:axId val="1552101680"/>
        <c:scaling>
          <c:orientation val="minMax"/>
        </c:scaling>
        <c:delete val="0"/>
        <c:axPos val="l"/>
        <c:majorGridlines>
          <c:spPr>
            <a:ln w="9525" cap="flat" cmpd="sng" algn="ctr">
              <a:solidFill>
                <a:schemeClr val="tx1">
                  <a:lumMod val="25000"/>
                  <a:lumOff val="75000"/>
                </a:schemeClr>
              </a:solidFill>
              <a:prstDash val="solid"/>
              <a:round/>
            </a:ln>
          </c:spPr>
        </c:majorGridlines>
        <c:numFmt formatCode="0%" sourceLinked="1"/>
        <c:majorTickMark val="out"/>
        <c:minorTickMark val="none"/>
        <c:tickLblPos val="nextTo"/>
        <c:txPr>
          <a:bodyPr rot="-60000000" spcFirstLastPara="0" vertOverflow="ellipsis" vert="horz" wrap="square" anchor="ctr" anchorCtr="1"/>
          <a:lstStyle/>
          <a:p>
            <a:pPr>
              <a:defRPr lang="zh-CN" sz="1200" b="0" i="0" u="none" strike="noStrike" kern="1200" baseline="0">
                <a:solidFill>
                  <a:schemeClr val="tx1">
                    <a:lumMod val="50000"/>
                    <a:lumOff val="50000"/>
                  </a:schemeClr>
                </a:solidFill>
                <a:latin typeface="+mn-lt"/>
                <a:ea typeface="+mn-ea"/>
                <a:cs typeface="+mn-cs"/>
              </a:defRPr>
            </a:pPr>
            <a:endParaRPr lang="zh-CN"/>
          </a:p>
        </c:txPr>
        <c:crossAx val="1552108752"/>
        <c:crosses val="autoZero"/>
        <c:crossBetween val="between"/>
      </c:valAx>
      <c:spPr>
        <a:noFill/>
        <a:ln>
          <a:noFill/>
        </a:ln>
        <a:effectLst/>
      </c:spPr>
    </c:plotArea>
    <c:plotVisOnly val="1"/>
    <c:dispBlanksAs val="gap"/>
    <c:showDLblsOverMax val="0"/>
  </c:chart>
  <c:txPr>
    <a:bodyPr/>
    <a:lstStyle/>
    <a:p>
      <a:pPr>
        <a:defRPr lang="zh-CN" sz="1600">
          <a:solidFill>
            <a:schemeClr val="tx1">
              <a:lumMod val="50000"/>
              <a:lumOff val="50000"/>
            </a:schemeClr>
          </a:solidFill>
        </a:defRPr>
      </a:pPr>
      <a:endParaRPr lang="zh-CN"/>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w="12700">
              <a:noFill/>
            </a:ln>
          </c:spPr>
          <c:dPt>
            <c:idx val="0"/>
            <c:bubble3D val="0"/>
            <c:spPr>
              <a:solidFill>
                <a:schemeClr val="accent2"/>
              </a:solidFill>
              <a:ln w="12700">
                <a:noFill/>
              </a:ln>
              <a:effectLst/>
            </c:spPr>
            <c:extLst>
              <c:ext xmlns:c16="http://schemas.microsoft.com/office/drawing/2014/chart" uri="{C3380CC4-5D6E-409C-BE32-E72D297353CC}">
                <c16:uniqueId val="{00000001-5F09-4C32-8B2D-5B06942F135B}"/>
              </c:ext>
            </c:extLst>
          </c:dPt>
          <c:dPt>
            <c:idx val="1"/>
            <c:bubble3D val="0"/>
            <c:spPr>
              <a:solidFill>
                <a:schemeClr val="accent1"/>
              </a:solidFill>
              <a:ln w="12700">
                <a:noFill/>
              </a:ln>
              <a:effectLst/>
            </c:spPr>
            <c:extLst>
              <c:ext xmlns:c16="http://schemas.microsoft.com/office/drawing/2014/chart" uri="{C3380CC4-5D6E-409C-BE32-E72D297353CC}">
                <c16:uniqueId val="{00000003-5F09-4C32-8B2D-5B06942F135B}"/>
              </c:ext>
            </c:extLst>
          </c:dPt>
          <c:cat>
            <c:strRef>
              <c:f>Sheet1!$A$2:$A$3</c:f>
              <c:strCache>
                <c:ptCount val="2"/>
                <c:pt idx="0">
                  <c:v>Male</c:v>
                </c:pt>
                <c:pt idx="1">
                  <c:v>Female</c:v>
                </c:pt>
              </c:strCache>
            </c:strRef>
          </c:cat>
          <c:val>
            <c:numRef>
              <c:f>Sheet1!$B$2:$B$3</c:f>
              <c:numCache>
                <c:formatCode>General</c:formatCode>
                <c:ptCount val="2"/>
                <c:pt idx="0">
                  <c:v>6</c:v>
                </c:pt>
                <c:pt idx="1">
                  <c:v>7</c:v>
                </c:pt>
              </c:numCache>
            </c:numRef>
          </c:val>
          <c:extLst>
            <c:ext xmlns:c16="http://schemas.microsoft.com/office/drawing/2014/chart" uri="{C3380CC4-5D6E-409C-BE32-E72D297353CC}">
              <c16:uniqueId val="{00000004-5F09-4C32-8B2D-5B06942F135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w="12700">
              <a:noFill/>
            </a:ln>
          </c:spPr>
          <c:dPt>
            <c:idx val="0"/>
            <c:bubble3D val="0"/>
            <c:spPr>
              <a:solidFill>
                <a:schemeClr val="accent2"/>
              </a:solidFill>
              <a:ln w="12700">
                <a:noFill/>
              </a:ln>
              <a:effectLst/>
            </c:spPr>
            <c:extLst>
              <c:ext xmlns:c16="http://schemas.microsoft.com/office/drawing/2014/chart" uri="{C3380CC4-5D6E-409C-BE32-E72D297353CC}">
                <c16:uniqueId val="{00000001-94A6-4319-BA27-EA98A404E78D}"/>
              </c:ext>
            </c:extLst>
          </c:dPt>
          <c:dPt>
            <c:idx val="1"/>
            <c:bubble3D val="0"/>
            <c:spPr>
              <a:solidFill>
                <a:schemeClr val="accent1"/>
              </a:solidFill>
              <a:ln w="12700">
                <a:noFill/>
              </a:ln>
              <a:effectLst/>
            </c:spPr>
            <c:extLst>
              <c:ext xmlns:c16="http://schemas.microsoft.com/office/drawing/2014/chart" uri="{C3380CC4-5D6E-409C-BE32-E72D297353CC}">
                <c16:uniqueId val="{00000003-94A6-4319-BA27-EA98A404E78D}"/>
              </c:ext>
            </c:extLst>
          </c:dPt>
          <c:cat>
            <c:strRef>
              <c:f>Sheet1!$A$2:$A$3</c:f>
              <c:strCache>
                <c:ptCount val="2"/>
                <c:pt idx="0">
                  <c:v>Male</c:v>
                </c:pt>
                <c:pt idx="1">
                  <c:v>Female</c:v>
                </c:pt>
              </c:strCache>
            </c:strRef>
          </c:cat>
          <c:val>
            <c:numRef>
              <c:f>Sheet1!$B$2:$B$3</c:f>
              <c:numCache>
                <c:formatCode>General</c:formatCode>
                <c:ptCount val="2"/>
                <c:pt idx="0">
                  <c:v>5</c:v>
                </c:pt>
                <c:pt idx="1">
                  <c:v>8</c:v>
                </c:pt>
              </c:numCache>
            </c:numRef>
          </c:val>
          <c:extLst>
            <c:ext xmlns:c16="http://schemas.microsoft.com/office/drawing/2014/chart" uri="{C3380CC4-5D6E-409C-BE32-E72D297353CC}">
              <c16:uniqueId val="{00000004-94A6-4319-BA27-EA98A404E78D}"/>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w="12700">
              <a:noFill/>
            </a:ln>
          </c:spPr>
          <c:dPt>
            <c:idx val="0"/>
            <c:bubble3D val="0"/>
            <c:spPr>
              <a:solidFill>
                <a:schemeClr val="accent2"/>
              </a:solidFill>
              <a:ln w="12700">
                <a:noFill/>
              </a:ln>
              <a:effectLst/>
            </c:spPr>
            <c:extLst>
              <c:ext xmlns:c16="http://schemas.microsoft.com/office/drawing/2014/chart" uri="{C3380CC4-5D6E-409C-BE32-E72D297353CC}">
                <c16:uniqueId val="{00000001-9BDC-407C-A9E4-0E27A47BB87D}"/>
              </c:ext>
            </c:extLst>
          </c:dPt>
          <c:dPt>
            <c:idx val="1"/>
            <c:bubble3D val="0"/>
            <c:spPr>
              <a:solidFill>
                <a:schemeClr val="accent1"/>
              </a:solidFill>
              <a:ln w="12700">
                <a:noFill/>
              </a:ln>
              <a:effectLst/>
            </c:spPr>
            <c:extLst>
              <c:ext xmlns:c16="http://schemas.microsoft.com/office/drawing/2014/chart" uri="{C3380CC4-5D6E-409C-BE32-E72D297353CC}">
                <c16:uniqueId val="{00000003-9BDC-407C-A9E4-0E27A47BB87D}"/>
              </c:ext>
            </c:extLst>
          </c:dPt>
          <c:cat>
            <c:strRef>
              <c:f>Sheet1!$A$2:$A$3</c:f>
              <c:strCache>
                <c:ptCount val="2"/>
                <c:pt idx="0">
                  <c:v>Male</c:v>
                </c:pt>
                <c:pt idx="1">
                  <c:v>Female</c:v>
                </c:pt>
              </c:strCache>
            </c:strRef>
          </c:cat>
          <c:val>
            <c:numRef>
              <c:f>Sheet1!$B$2:$B$3</c:f>
              <c:numCache>
                <c:formatCode>General</c:formatCode>
                <c:ptCount val="2"/>
                <c:pt idx="0">
                  <c:v>8</c:v>
                </c:pt>
                <c:pt idx="1">
                  <c:v>5</c:v>
                </c:pt>
              </c:numCache>
            </c:numRef>
          </c:val>
          <c:extLst>
            <c:ext xmlns:c16="http://schemas.microsoft.com/office/drawing/2014/chart" uri="{C3380CC4-5D6E-409C-BE32-E72D297353CC}">
              <c16:uniqueId val="{00000004-9BDC-407C-A9E4-0E27A47BB87D}"/>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w="12700">
              <a:noFill/>
            </a:ln>
          </c:spPr>
          <c:dPt>
            <c:idx val="0"/>
            <c:bubble3D val="0"/>
            <c:spPr>
              <a:solidFill>
                <a:schemeClr val="accent2"/>
              </a:solidFill>
              <a:ln w="12700">
                <a:noFill/>
              </a:ln>
              <a:effectLst/>
            </c:spPr>
            <c:extLst>
              <c:ext xmlns:c16="http://schemas.microsoft.com/office/drawing/2014/chart" uri="{C3380CC4-5D6E-409C-BE32-E72D297353CC}">
                <c16:uniqueId val="{00000001-2E09-431B-8C52-683B4404B04C}"/>
              </c:ext>
            </c:extLst>
          </c:dPt>
          <c:dPt>
            <c:idx val="1"/>
            <c:bubble3D val="0"/>
            <c:spPr>
              <a:solidFill>
                <a:schemeClr val="accent1"/>
              </a:solidFill>
              <a:ln w="12700">
                <a:noFill/>
              </a:ln>
              <a:effectLst/>
            </c:spPr>
            <c:extLst>
              <c:ext xmlns:c16="http://schemas.microsoft.com/office/drawing/2014/chart" uri="{C3380CC4-5D6E-409C-BE32-E72D297353CC}">
                <c16:uniqueId val="{00000003-2E09-431B-8C52-683B4404B04C}"/>
              </c:ext>
            </c:extLst>
          </c:dPt>
          <c:cat>
            <c:strRef>
              <c:f>Sheet1!$A$2:$A$3</c:f>
              <c:strCache>
                <c:ptCount val="2"/>
                <c:pt idx="0">
                  <c:v>Male</c:v>
                </c:pt>
                <c:pt idx="1">
                  <c:v>Female</c:v>
                </c:pt>
              </c:strCache>
            </c:strRef>
          </c:cat>
          <c:val>
            <c:numRef>
              <c:f>Sheet1!$B$2:$B$3</c:f>
              <c:numCache>
                <c:formatCode>General</c:formatCode>
                <c:ptCount val="2"/>
                <c:pt idx="0">
                  <c:v>6</c:v>
                </c:pt>
                <c:pt idx="1">
                  <c:v>6</c:v>
                </c:pt>
              </c:numCache>
            </c:numRef>
          </c:val>
          <c:extLst>
            <c:ext xmlns:c16="http://schemas.microsoft.com/office/drawing/2014/chart" uri="{C3380CC4-5D6E-409C-BE32-E72D297353CC}">
              <c16:uniqueId val="{00000004-2E09-431B-8C52-683B4404B04C}"/>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w="12700">
              <a:noFill/>
            </a:ln>
          </c:spPr>
          <c:dPt>
            <c:idx val="0"/>
            <c:bubble3D val="0"/>
            <c:spPr>
              <a:solidFill>
                <a:schemeClr val="accent2"/>
              </a:solidFill>
              <a:ln w="12700">
                <a:noFill/>
              </a:ln>
              <a:effectLst/>
            </c:spPr>
            <c:extLst>
              <c:ext xmlns:c16="http://schemas.microsoft.com/office/drawing/2014/chart" uri="{C3380CC4-5D6E-409C-BE32-E72D297353CC}">
                <c16:uniqueId val="{00000001-2416-4722-A6CA-EFC388C4DE2F}"/>
              </c:ext>
            </c:extLst>
          </c:dPt>
          <c:dPt>
            <c:idx val="1"/>
            <c:bubble3D val="0"/>
            <c:spPr>
              <a:solidFill>
                <a:schemeClr val="accent1"/>
              </a:solidFill>
              <a:ln w="12700">
                <a:noFill/>
              </a:ln>
              <a:effectLst/>
            </c:spPr>
            <c:extLst>
              <c:ext xmlns:c16="http://schemas.microsoft.com/office/drawing/2014/chart" uri="{C3380CC4-5D6E-409C-BE32-E72D297353CC}">
                <c16:uniqueId val="{00000003-2416-4722-A6CA-EFC388C4DE2F}"/>
              </c:ext>
            </c:extLst>
          </c:dPt>
          <c:cat>
            <c:strRef>
              <c:f>Sheet1!$A$2:$A$3</c:f>
              <c:strCache>
                <c:ptCount val="2"/>
                <c:pt idx="0">
                  <c:v>Male</c:v>
                </c:pt>
                <c:pt idx="1">
                  <c:v>Female</c:v>
                </c:pt>
              </c:strCache>
            </c:strRef>
          </c:cat>
          <c:val>
            <c:numRef>
              <c:f>Sheet1!$B$2:$B$3</c:f>
              <c:numCache>
                <c:formatCode>General</c:formatCode>
                <c:ptCount val="2"/>
                <c:pt idx="0">
                  <c:v>6</c:v>
                </c:pt>
                <c:pt idx="1">
                  <c:v>7</c:v>
                </c:pt>
              </c:numCache>
            </c:numRef>
          </c:val>
          <c:extLst>
            <c:ext xmlns:c16="http://schemas.microsoft.com/office/drawing/2014/chart" uri="{C3380CC4-5D6E-409C-BE32-E72D297353CC}">
              <c16:uniqueId val="{00000004-2416-4722-A6CA-EFC388C4DE2F}"/>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2400" b="0" i="0" u="none" strike="noStrike" kern="1200" baseline="0">
                    <a:solidFill>
                      <a:schemeClr val="bg1"/>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prstDash val="solid"/>
                      <a:round/>
                    </a:ln>
                    <a:effectLst/>
                  </c:spPr>
                </c15:leaderLines>
              </c:ext>
            </c:extLst>
          </c:dLbls>
          <c:cat>
            <c:strRef>
              <c:f>Sheet1!$A$2:$A$5</c:f>
              <c:strCache>
                <c:ptCount val="4"/>
                <c:pt idx="0">
                  <c:v>Name 1</c:v>
                </c:pt>
                <c:pt idx="1">
                  <c:v>Name 2</c:v>
                </c:pt>
                <c:pt idx="2">
                  <c:v>Name 3</c:v>
                </c:pt>
                <c:pt idx="3">
                  <c:v>Name 4</c:v>
                </c:pt>
              </c:strCache>
            </c:strRef>
          </c:cat>
          <c:val>
            <c:numRef>
              <c:f>Sheet1!$B$2:$B$5</c:f>
              <c:numCache>
                <c:formatCode>General</c:formatCode>
                <c:ptCount val="4"/>
                <c:pt idx="0">
                  <c:v>1</c:v>
                </c:pt>
                <c:pt idx="1">
                  <c:v>2</c:v>
                </c:pt>
                <c:pt idx="2">
                  <c:v>3</c:v>
                </c:pt>
                <c:pt idx="3">
                  <c:v>3</c:v>
                </c:pt>
              </c:numCache>
            </c:numRef>
          </c:val>
          <c:extLst>
            <c:ext xmlns:c16="http://schemas.microsoft.com/office/drawing/2014/chart" uri="{C3380CC4-5D6E-409C-BE32-E72D297353CC}">
              <c16:uniqueId val="{00000000-4422-4038-AF83-51927B6957AF}"/>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2400" b="0" i="0" u="none" strike="noStrike" kern="1200" baseline="0">
                    <a:solidFill>
                      <a:schemeClr val="bg1"/>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prstDash val="solid"/>
                      <a:round/>
                    </a:ln>
                    <a:effectLst/>
                  </c:spPr>
                </c15:leaderLines>
              </c:ext>
            </c:extLst>
          </c:dLbls>
          <c:cat>
            <c:strRef>
              <c:f>Sheet1!$A$2:$A$5</c:f>
              <c:strCache>
                <c:ptCount val="4"/>
                <c:pt idx="0">
                  <c:v>Name 1</c:v>
                </c:pt>
                <c:pt idx="1">
                  <c:v>Name 2</c:v>
                </c:pt>
                <c:pt idx="2">
                  <c:v>Name 3</c:v>
                </c:pt>
                <c:pt idx="3">
                  <c:v>Name 4</c:v>
                </c:pt>
              </c:strCache>
            </c:strRef>
          </c:cat>
          <c:val>
            <c:numRef>
              <c:f>Sheet1!$C$2:$C$5</c:f>
              <c:numCache>
                <c:formatCode>General</c:formatCode>
                <c:ptCount val="4"/>
                <c:pt idx="0">
                  <c:v>3</c:v>
                </c:pt>
                <c:pt idx="1">
                  <c:v>3</c:v>
                </c:pt>
                <c:pt idx="2">
                  <c:v>6</c:v>
                </c:pt>
                <c:pt idx="3">
                  <c:v>5</c:v>
                </c:pt>
              </c:numCache>
            </c:numRef>
          </c:val>
          <c:extLst>
            <c:ext xmlns:c16="http://schemas.microsoft.com/office/drawing/2014/chart" uri="{C3380CC4-5D6E-409C-BE32-E72D297353CC}">
              <c16:uniqueId val="{00000001-4422-4038-AF83-51927B6957AF}"/>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2400" b="0" i="0" u="none" strike="noStrike" kern="1200" baseline="0">
                    <a:solidFill>
                      <a:schemeClr val="bg1"/>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prstDash val="solid"/>
                      <a:round/>
                    </a:ln>
                    <a:effectLst/>
                  </c:spPr>
                </c15:leaderLines>
              </c:ext>
            </c:extLst>
          </c:dLbls>
          <c:cat>
            <c:strRef>
              <c:f>Sheet1!$A$2:$A$5</c:f>
              <c:strCache>
                <c:ptCount val="4"/>
                <c:pt idx="0">
                  <c:v>Name 1</c:v>
                </c:pt>
                <c:pt idx="1">
                  <c:v>Name 2</c:v>
                </c:pt>
                <c:pt idx="2">
                  <c:v>Name 3</c:v>
                </c:pt>
                <c:pt idx="3">
                  <c:v>Name 4</c:v>
                </c:pt>
              </c:strCache>
            </c:strRef>
          </c:cat>
          <c:val>
            <c:numRef>
              <c:f>Sheet1!$D$2:$D$5</c:f>
              <c:numCache>
                <c:formatCode>General</c:formatCode>
                <c:ptCount val="4"/>
                <c:pt idx="0">
                  <c:v>6</c:v>
                </c:pt>
                <c:pt idx="1">
                  <c:v>5</c:v>
                </c:pt>
                <c:pt idx="2">
                  <c:v>7</c:v>
                </c:pt>
                <c:pt idx="3">
                  <c:v>8</c:v>
                </c:pt>
              </c:numCache>
            </c:numRef>
          </c:val>
          <c:extLst>
            <c:ext xmlns:c16="http://schemas.microsoft.com/office/drawing/2014/chart" uri="{C3380CC4-5D6E-409C-BE32-E72D297353CC}">
              <c16:uniqueId val="{00000002-4422-4038-AF83-51927B6957AF}"/>
            </c:ext>
          </c:extLst>
        </c:ser>
        <c:dLbls>
          <c:showLegendKey val="0"/>
          <c:showVal val="1"/>
          <c:showCatName val="0"/>
          <c:showSerName val="0"/>
          <c:showPercent val="0"/>
          <c:showBubbleSize val="0"/>
        </c:dLbls>
        <c:gapWidth val="150"/>
        <c:overlap val="100"/>
        <c:axId val="1552082096"/>
        <c:axId val="1552079920"/>
      </c:barChart>
      <c:catAx>
        <c:axId val="1552082096"/>
        <c:scaling>
          <c:orientation val="minMax"/>
        </c:scaling>
        <c:delete val="0"/>
        <c:axPos val="b"/>
        <c:numFmt formatCode="General" sourceLinked="0"/>
        <c:majorTickMark val="none"/>
        <c:minorTickMark val="none"/>
        <c:tickLblPos val="nextTo"/>
        <c:spPr>
          <a:noFill/>
          <a:ln w="9525" cap="flat" cmpd="sng" algn="ctr">
            <a:solidFill>
              <a:schemeClr val="tx1">
                <a:lumMod val="15000"/>
                <a:lumOff val="85000"/>
              </a:schemeClr>
            </a:solidFill>
            <a:prstDash val="solid"/>
            <a:round/>
          </a:ln>
          <a:effectLst/>
        </c:spPr>
        <c:txPr>
          <a:bodyPr rot="-60000000" spcFirstLastPara="1" vertOverflow="ellipsis" vert="horz" wrap="square" anchor="ctr" anchorCtr="1"/>
          <a:lstStyle/>
          <a:p>
            <a:pPr>
              <a:defRPr lang="zh-CN" sz="2400" b="0" i="0" u="none" strike="noStrike" kern="1200" baseline="0">
                <a:solidFill>
                  <a:schemeClr val="tx1"/>
                </a:solidFill>
                <a:latin typeface="+mn-lt"/>
                <a:ea typeface="+mn-ea"/>
                <a:cs typeface="+mn-cs"/>
              </a:defRPr>
            </a:pPr>
            <a:endParaRPr lang="zh-CN"/>
          </a:p>
        </c:txPr>
        <c:crossAx val="1552079920"/>
        <c:crosses val="autoZero"/>
        <c:auto val="1"/>
        <c:lblAlgn val="ctr"/>
        <c:lblOffset val="100"/>
        <c:noMultiLvlLbl val="1"/>
      </c:catAx>
      <c:valAx>
        <c:axId val="1552079920"/>
        <c:scaling>
          <c:orientation val="minMax"/>
        </c:scaling>
        <c:delete val="0"/>
        <c:axPos val="l"/>
        <c:majorGridlines>
          <c:spPr>
            <a:ln w="9525" cap="flat" cmpd="sng" algn="ctr">
              <a:solidFill>
                <a:schemeClr val="tx1">
                  <a:lumMod val="15000"/>
                  <a:lumOff val="85000"/>
                </a:schemeClr>
              </a:solidFill>
              <a:prstDash val="solid"/>
              <a:round/>
            </a:ln>
            <a:effectLst/>
          </c:spPr>
        </c:majorGridlines>
        <c:numFmt formatCode="0%" sourceLinked="1"/>
        <c:majorTickMark val="none"/>
        <c:minorTickMark val="none"/>
        <c:tickLblPos val="nextTo"/>
        <c:spPr>
          <a:noFill/>
          <a:ln w="6350" cap="flat" cmpd="sng" algn="ctr">
            <a:noFill/>
            <a:prstDash val="solid"/>
            <a:round/>
          </a:ln>
          <a:effectLst/>
        </c:spPr>
        <c:txPr>
          <a:bodyPr rot="-60000000" spcFirstLastPara="1" vertOverflow="ellipsis" vert="horz" wrap="square" anchor="ctr" anchorCtr="1"/>
          <a:lstStyle/>
          <a:p>
            <a:pPr>
              <a:defRPr lang="zh-CN" sz="2400" b="0" i="0" u="none" strike="noStrike" kern="1200" baseline="0">
                <a:solidFill>
                  <a:schemeClr val="tx1"/>
                </a:solidFill>
                <a:latin typeface="+mn-lt"/>
                <a:ea typeface="+mn-ea"/>
                <a:cs typeface="+mn-cs"/>
              </a:defRPr>
            </a:pPr>
            <a:endParaRPr lang="zh-CN"/>
          </a:p>
        </c:txPr>
        <c:crossAx val="155208209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lang="zh-CN" sz="2400" b="0" i="0" u="none" strike="noStrike" kern="1200" baseline="0">
              <a:solidFill>
                <a:schemeClr val="tx1"/>
              </a:solidFill>
              <a:latin typeface="+mn-lt"/>
              <a:ea typeface="+mn-ea"/>
              <a:cs typeface="+mn-cs"/>
            </a:defRPr>
          </a:pPr>
          <a:endParaRPr lang="zh-CN"/>
        </a:p>
      </c:txPr>
    </c:legend>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tx2"/>
            </a:solidFill>
            <a:ln>
              <a:noFill/>
            </a:ln>
            <a:effectLst/>
          </c:spPr>
          <c:invertIfNegative val="0"/>
          <c:dPt>
            <c:idx val="1"/>
            <c:invertIfNegative val="0"/>
            <c:bubble3D val="0"/>
            <c:spPr>
              <a:solidFill>
                <a:schemeClr val="accent1"/>
              </a:solidFill>
              <a:ln>
                <a:noFill/>
              </a:ln>
              <a:effectLst/>
            </c:spPr>
            <c:extLst>
              <c:ext xmlns:c16="http://schemas.microsoft.com/office/drawing/2014/chart" uri="{C3380CC4-5D6E-409C-BE32-E72D297353CC}">
                <c16:uniqueId val="{00000001-1828-457C-AF50-98AB6C9F9F00}"/>
              </c:ext>
            </c:extLst>
          </c:dPt>
          <c:dPt>
            <c:idx val="2"/>
            <c:invertIfNegative val="0"/>
            <c:bubble3D val="0"/>
            <c:spPr>
              <a:solidFill>
                <a:schemeClr val="accent2"/>
              </a:solidFill>
              <a:ln>
                <a:noFill/>
              </a:ln>
              <a:effectLst/>
            </c:spPr>
            <c:extLst>
              <c:ext xmlns:c16="http://schemas.microsoft.com/office/drawing/2014/chart" uri="{C3380CC4-5D6E-409C-BE32-E72D297353CC}">
                <c16:uniqueId val="{00000003-1828-457C-AF50-98AB6C9F9F00}"/>
              </c:ext>
            </c:extLst>
          </c:dPt>
          <c:dPt>
            <c:idx val="3"/>
            <c:invertIfNegative val="0"/>
            <c:bubble3D val="0"/>
            <c:spPr>
              <a:solidFill>
                <a:schemeClr val="accent3"/>
              </a:solidFill>
              <a:ln>
                <a:noFill/>
              </a:ln>
              <a:effectLst/>
            </c:spPr>
            <c:extLst>
              <c:ext xmlns:c16="http://schemas.microsoft.com/office/drawing/2014/chart" uri="{C3380CC4-5D6E-409C-BE32-E72D297353CC}">
                <c16:uniqueId val="{00000005-1828-457C-AF50-98AB6C9F9F00}"/>
              </c:ext>
            </c:extLst>
          </c:dPt>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6-1828-457C-AF50-98AB6C9F9F00}"/>
            </c:ext>
          </c:extLst>
        </c:ser>
        <c:ser>
          <c:idx val="1"/>
          <c:order val="1"/>
          <c:tx>
            <c:strRef>
              <c:f>Sheet1!$C$1</c:f>
              <c:strCache>
                <c:ptCount val="1"/>
                <c:pt idx="0">
                  <c:v>Series 2</c:v>
                </c:pt>
              </c:strCache>
            </c:strRef>
          </c:tx>
          <c:spPr>
            <a:solidFill>
              <a:schemeClr val="tx1">
                <a:alpha val="20000"/>
              </a:schemeClr>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7-1828-457C-AF50-98AB6C9F9F00}"/>
            </c:ext>
          </c:extLst>
        </c:ser>
        <c:dLbls>
          <c:showLegendKey val="0"/>
          <c:showVal val="0"/>
          <c:showCatName val="0"/>
          <c:showSerName val="0"/>
          <c:showPercent val="0"/>
          <c:showBubbleSize val="0"/>
        </c:dLbls>
        <c:gapWidth val="33"/>
        <c:axId val="1552082640"/>
        <c:axId val="1552112560"/>
      </c:barChart>
      <c:catAx>
        <c:axId val="15520826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prstDash val="solid"/>
            <a:round/>
          </a:ln>
          <a:effectLst/>
        </c:spPr>
        <c:txPr>
          <a:bodyPr rot="-60000000" spcFirstLastPara="1" vertOverflow="ellipsis" vert="horz" wrap="square" anchor="ctr" anchorCtr="1"/>
          <a:lstStyle/>
          <a:p>
            <a:pPr>
              <a:defRPr lang="zh-CN" sz="700" b="0" i="0" u="none" strike="noStrike" kern="1200" cap="none" spc="0" normalizeH="0" baseline="0">
                <a:solidFill>
                  <a:schemeClr val="tx1"/>
                </a:solidFill>
                <a:latin typeface="Montserrat" charset="0"/>
                <a:ea typeface="Montserrat" charset="0"/>
                <a:cs typeface="Montserrat" charset="0"/>
              </a:defRPr>
            </a:pPr>
            <a:endParaRPr lang="zh-CN"/>
          </a:p>
        </c:txPr>
        <c:crossAx val="1552112560"/>
        <c:crosses val="autoZero"/>
        <c:auto val="1"/>
        <c:lblAlgn val="ctr"/>
        <c:lblOffset val="100"/>
        <c:noMultiLvlLbl val="0"/>
      </c:catAx>
      <c:valAx>
        <c:axId val="1552112560"/>
        <c:scaling>
          <c:orientation val="minMax"/>
        </c:scaling>
        <c:delete val="0"/>
        <c:axPos val="l"/>
        <c:numFmt formatCode="General" sourceLinked="1"/>
        <c:majorTickMark val="none"/>
        <c:minorTickMark val="none"/>
        <c:tickLblPos val="nextTo"/>
        <c:spPr>
          <a:noFill/>
          <a:ln w="6350" cap="flat" cmpd="sng" algn="ctr">
            <a:noFill/>
            <a:prstDash val="solid"/>
            <a:round/>
          </a:ln>
          <a:effectLst/>
        </c:spPr>
        <c:txPr>
          <a:bodyPr rot="-60000000" spcFirstLastPara="1" vertOverflow="ellipsis" vert="horz" wrap="square" anchor="ctr" anchorCtr="1"/>
          <a:lstStyle/>
          <a:p>
            <a:pPr>
              <a:defRPr lang="zh-CN" sz="800" b="0" i="0" u="none" strike="noStrike" kern="1200" baseline="0">
                <a:solidFill>
                  <a:schemeClr val="bg2"/>
                </a:solidFill>
                <a:latin typeface="Montserrat" charset="0"/>
                <a:ea typeface="Montserrat" charset="0"/>
                <a:cs typeface="Montserrat" charset="0"/>
              </a:defRPr>
            </a:pPr>
            <a:endParaRPr lang="zh-CN"/>
          </a:p>
        </c:txPr>
        <c:crossAx val="1552082640"/>
        <c:crosses val="autoZero"/>
        <c:crossBetween val="between"/>
      </c:valAx>
      <c:spPr>
        <a:noFill/>
        <a:ln w="25400">
          <a:noFill/>
        </a:ln>
        <a:effectLst/>
      </c:spPr>
    </c:plotArea>
    <c:legend>
      <c:legendPos val="t"/>
      <c:overlay val="0"/>
      <c:spPr>
        <a:noFill/>
        <a:ln>
          <a:noFill/>
        </a:ln>
        <a:effectLst/>
      </c:spPr>
      <c:txPr>
        <a:bodyPr rot="0" spcFirstLastPara="1" vertOverflow="ellipsis" vert="horz" wrap="square" anchor="ctr" anchorCtr="1"/>
        <a:lstStyle/>
        <a:p>
          <a:pPr>
            <a:defRPr lang="zh-CN" sz="1000" b="0" i="0" u="none" strike="noStrike" kern="1200" baseline="0">
              <a:solidFill>
                <a:schemeClr val="bg2"/>
              </a:solidFill>
              <a:latin typeface="Montserrat" charset="0"/>
              <a:ea typeface="Montserrat" charset="0"/>
              <a:cs typeface="Montserrat" charset="0"/>
            </a:defRPr>
          </a:pPr>
          <a:endParaRPr lang="zh-CN"/>
        </a:p>
      </c:txPr>
    </c:legend>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76200" cap="rnd" cmpd="sng" algn="ctr">
              <a:solidFill>
                <a:schemeClr val="tx2"/>
              </a:solidFill>
              <a:prstDash val="solid"/>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9582-44E0-AA05-DD0E87791F78}"/>
            </c:ext>
          </c:extLst>
        </c:ser>
        <c:ser>
          <c:idx val="1"/>
          <c:order val="1"/>
          <c:tx>
            <c:strRef>
              <c:f>Sheet1!$C$1</c:f>
              <c:strCache>
                <c:ptCount val="1"/>
                <c:pt idx="0">
                  <c:v>Series 2</c:v>
                </c:pt>
              </c:strCache>
            </c:strRef>
          </c:tx>
          <c:spPr>
            <a:ln w="76200" cap="rnd" cmpd="sng" algn="ctr">
              <a:solidFill>
                <a:schemeClr val="accent2"/>
              </a:solidFill>
              <a:prstDash val="solid"/>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9582-44E0-AA05-DD0E87791F78}"/>
            </c:ext>
          </c:extLst>
        </c:ser>
        <c:ser>
          <c:idx val="2"/>
          <c:order val="2"/>
          <c:tx>
            <c:strRef>
              <c:f>Sheet1!$D$1</c:f>
              <c:strCache>
                <c:ptCount val="1"/>
                <c:pt idx="0">
                  <c:v>Series 3</c:v>
                </c:pt>
              </c:strCache>
            </c:strRef>
          </c:tx>
          <c:spPr>
            <a:ln w="76200" cap="rnd" cmpd="sng" algn="ctr">
              <a:solidFill>
                <a:schemeClr val="accent3"/>
              </a:solidFill>
              <a:prstDash val="solid"/>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1</c:v>
                </c:pt>
                <c:pt idx="1">
                  <c:v>2</c:v>
                </c:pt>
                <c:pt idx="2">
                  <c:v>4</c:v>
                </c:pt>
                <c:pt idx="3">
                  <c:v>4</c:v>
                </c:pt>
              </c:numCache>
            </c:numRef>
          </c:val>
          <c:smooth val="0"/>
          <c:extLst>
            <c:ext xmlns:c16="http://schemas.microsoft.com/office/drawing/2014/chart" uri="{C3380CC4-5D6E-409C-BE32-E72D297353CC}">
              <c16:uniqueId val="{00000002-9582-44E0-AA05-DD0E87791F78}"/>
            </c:ext>
          </c:extLst>
        </c:ser>
        <c:dLbls>
          <c:showLegendKey val="0"/>
          <c:showVal val="0"/>
          <c:showCatName val="0"/>
          <c:showSerName val="0"/>
          <c:showPercent val="0"/>
          <c:showBubbleSize val="0"/>
        </c:dLbls>
        <c:smooth val="0"/>
        <c:axId val="1552115824"/>
        <c:axId val="1552107664"/>
      </c:lineChart>
      <c:catAx>
        <c:axId val="1552115824"/>
        <c:scaling>
          <c:orientation val="minMax"/>
        </c:scaling>
        <c:delete val="1"/>
        <c:axPos val="b"/>
        <c:numFmt formatCode="General" sourceLinked="1"/>
        <c:majorTickMark val="none"/>
        <c:minorTickMark val="none"/>
        <c:tickLblPos val="nextTo"/>
        <c:crossAx val="1552107664"/>
        <c:crosses val="autoZero"/>
        <c:auto val="1"/>
        <c:lblAlgn val="ctr"/>
        <c:lblOffset val="100"/>
        <c:noMultiLvlLbl val="0"/>
      </c:catAx>
      <c:valAx>
        <c:axId val="1552107664"/>
        <c:scaling>
          <c:orientation val="minMax"/>
        </c:scaling>
        <c:delete val="0"/>
        <c:axPos val="l"/>
        <c:majorGridlines>
          <c:spPr>
            <a:ln w="9525" cap="flat" cmpd="sng" algn="ctr">
              <a:solidFill>
                <a:schemeClr val="tx1">
                  <a:lumMod val="15000"/>
                  <a:lumOff val="85000"/>
                </a:schemeClr>
              </a:solidFill>
              <a:prstDash val="solid"/>
              <a:round/>
            </a:ln>
            <a:effectLst/>
          </c:spPr>
        </c:majorGridlines>
        <c:numFmt formatCode="General" sourceLinked="1"/>
        <c:majorTickMark val="none"/>
        <c:minorTickMark val="none"/>
        <c:tickLblPos val="nextTo"/>
        <c:spPr>
          <a:noFill/>
          <a:ln w="6350" cap="flat" cmpd="sng" algn="ctr">
            <a:noFill/>
            <a:prstDash val="solid"/>
            <a:round/>
          </a:ln>
          <a:effectLst/>
        </c:spPr>
        <c:txPr>
          <a:bodyPr rot="-60000000" spcFirstLastPara="1" vertOverflow="ellipsis" vert="horz" wrap="square" anchor="ctr" anchorCtr="1"/>
          <a:lstStyle/>
          <a:p>
            <a:pPr>
              <a:defRPr lang="zh-CN" sz="900" b="0" i="0" u="none" strike="noStrike" kern="1200" baseline="0">
                <a:solidFill>
                  <a:schemeClr val="bg2"/>
                </a:solidFill>
                <a:latin typeface="Montserrat Light" charset="0"/>
                <a:ea typeface="Montserrat Light" charset="0"/>
                <a:cs typeface="Montserrat Light" charset="0"/>
              </a:defRPr>
            </a:pPr>
            <a:endParaRPr lang="zh-CN"/>
          </a:p>
        </c:txPr>
        <c:crossAx val="1552115824"/>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Shape 3"/>
          <p:cNvSpPr txBox="1">
            <a:spLocks noGrp="1"/>
          </p:cNvSpPr>
          <p:nvPr>
            <p:ph type="hdr" idx="2"/>
          </p:nvPr>
        </p:nvSpPr>
        <p:spPr>
          <a:xfrm>
            <a:off x="0" y="0"/>
            <a:ext cx="2971799" cy="457200"/>
          </a:xfrm>
          <a:prstGeom prst="rect">
            <a:avLst/>
          </a:prstGeom>
          <a:noFill/>
          <a:ln>
            <a:noFill/>
          </a:ln>
        </p:spPr>
        <p:txBody>
          <a:bodyPr lIns="91425" tIns="91425" rIns="91425" bIns="91425" anchor="t" anchorCtr="0"/>
          <a:lstStyle>
            <a:lvl1pPr marL="0" marR="0" lvl="0" indent="0" algn="l" rtl="0">
              <a:spcBef>
                <a:spcPts val="0"/>
              </a:spcBef>
              <a:buNone/>
              <a:defRPr sz="12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1pPr>
            <a:lvl2pPr marL="914400" marR="0" lvl="1" indent="-1270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828165" marR="0" lvl="2"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2742565" marR="0" lvl="3"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3656965" marR="0" lvl="4"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4571365" marR="0" lvl="5"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4" name="Shape 4"/>
          <p:cNvSpPr txBox="1">
            <a:spLocks noGrp="1"/>
          </p:cNvSpPr>
          <p:nvPr>
            <p:ph type="dt" idx="10"/>
          </p:nvPr>
        </p:nvSpPr>
        <p:spPr>
          <a:xfrm>
            <a:off x="3884612" y="0"/>
            <a:ext cx="2971799" cy="457200"/>
          </a:xfrm>
          <a:prstGeom prst="rect">
            <a:avLst/>
          </a:prstGeom>
          <a:noFill/>
          <a:ln>
            <a:noFill/>
          </a:ln>
        </p:spPr>
        <p:txBody>
          <a:bodyPr lIns="91425" tIns="91425" rIns="91425" bIns="91425" anchor="t" anchorCtr="0"/>
          <a:lstStyle>
            <a:lvl1pPr marL="0" marR="0" lvl="0" indent="0" algn="r" rtl="0">
              <a:spcBef>
                <a:spcPts val="0"/>
              </a:spcBef>
              <a:buNone/>
              <a:defRPr sz="12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1pPr>
            <a:lvl2pPr marL="914400" marR="0" lvl="1" indent="-1270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828165" marR="0" lvl="2"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2742565" marR="0" lvl="3"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3656965" marR="0" lvl="4"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4571365" marR="0" lvl="5"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5" name="Shape 5"/>
          <p:cNvSpPr>
            <a:spLocks noGrp="1" noRot="1" noChangeAspect="1"/>
          </p:cNvSpPr>
          <p:nvPr>
            <p:ph type="sldImg" idx="3"/>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6" name="Shape 6"/>
          <p:cNvSpPr txBox="1">
            <a:spLocks noGrp="1"/>
          </p:cNvSpPr>
          <p:nvPr>
            <p:ph type="body" idx="1"/>
          </p:nvPr>
        </p:nvSpPr>
        <p:spPr>
          <a:xfrm>
            <a:off x="685800" y="4343400"/>
            <a:ext cx="5486399" cy="4114800"/>
          </a:xfrm>
          <a:prstGeom prst="rect">
            <a:avLst/>
          </a:prstGeom>
          <a:noFill/>
          <a:ln>
            <a:noFill/>
          </a:ln>
        </p:spPr>
        <p:txBody>
          <a:bodyPr lIns="91425" tIns="91425" rIns="91425" bIns="91425" anchor="t" anchorCtr="0"/>
          <a:lstStyle>
            <a:lvl1pPr marL="0" marR="0" lvl="0" indent="0"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1pPr>
            <a:lvl2pPr marL="914400" marR="0" lvl="1" indent="-12700"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828165" marR="0" lvl="2" indent="-12065"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2742565" marR="0" lvl="3" indent="-12065"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3656965" marR="0" lvl="4" indent="-12065"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4571365" marR="0" lvl="5" indent="-12065"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7" name="Shape 7"/>
          <p:cNvSpPr txBox="1">
            <a:spLocks noGrp="1"/>
          </p:cNvSpPr>
          <p:nvPr>
            <p:ph type="ftr" idx="11"/>
          </p:nvPr>
        </p:nvSpPr>
        <p:spPr>
          <a:xfrm>
            <a:off x="0" y="8685213"/>
            <a:ext cx="2971799" cy="457200"/>
          </a:xfrm>
          <a:prstGeom prst="rect">
            <a:avLst/>
          </a:prstGeom>
          <a:noFill/>
          <a:ln>
            <a:noFill/>
          </a:ln>
        </p:spPr>
        <p:txBody>
          <a:bodyPr lIns="91425" tIns="91425" rIns="91425" bIns="91425" anchor="b" anchorCtr="0"/>
          <a:lstStyle>
            <a:lvl1pPr marL="0" marR="0" lvl="0" indent="0" algn="l" rtl="0">
              <a:spcBef>
                <a:spcPts val="0"/>
              </a:spcBef>
              <a:buNone/>
              <a:defRPr sz="12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1pPr>
            <a:lvl2pPr marL="914400" marR="0" lvl="1" indent="-1270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828165" marR="0" lvl="2"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2742565" marR="0" lvl="3"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3656965" marR="0" lvl="4"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4571365" marR="0" lvl="5"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8" name="Shape 8"/>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rPr>
              <a:t>‹#›</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 bg1="lt1" tx1="dk1" bg2="dk2" tx2="lt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5CBF1D2-CFD4-48A9-9E6B-ED080029010B}" type="slidenum">
              <a:rPr lang="zh-CN" altLang="en-US" smtClean="0">
                <a:solidFill>
                  <a:prstClr val="black"/>
                </a:solidFill>
                <a:latin typeface="等线" panose="02010600030101010101" charset="-122"/>
                <a:ea typeface="等线" panose="02010600030101010101" charset="-122"/>
              </a:rPr>
              <a:t>1</a:t>
            </a:fld>
            <a:endParaRPr lang="zh-CN" altLang="en-US">
              <a:solidFill>
                <a:prstClr val="black"/>
              </a:solidFill>
              <a:latin typeface="等线" panose="02010600030101010101" charset="-122"/>
              <a:ea typeface="等线" panose="02010600030101010101" charset="-122"/>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10</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11</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12</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13</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14</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15</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16</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17</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18</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19</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2</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20</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21</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12AAFD76-F2A7-0149-8A67-D9F9E2AB58DC}" type="slidenum">
              <a:rPr/>
              <a:t>22</a:t>
            </a:fld>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23</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24</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25</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26</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27</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28</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29</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3</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30</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687638" y="514350"/>
            <a:ext cx="4570412"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t>My First Template</a:t>
            </a:r>
            <a:endParaRPr lang="en-US"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4</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5</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6</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7</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8</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idx="10"/>
          </p:nvPr>
        </p:nvSpPr>
        <p:spPr/>
        <p:txBody>
          <a:bodyPr/>
          <a:lstStyle/>
          <a:p>
            <a:pPr marL="0" marR="0" lvl="0" indent="0" algn="r" rtl="0">
              <a:spcBef>
                <a:spcPts val="0"/>
              </a:spcBef>
              <a:buSzPct val="25000"/>
              <a:buNone/>
            </a:pPr>
            <a:fld id="{00000000-1234-1234-1234-123412341234}" type="slidenum">
              <a:rPr lang="id-ID" sz="1200" b="0" i="0" u="none" strike="noStrike" cap="none" smtClean="0">
                <a:solidFill>
                  <a:schemeClr val="dk1"/>
                </a:solidFill>
                <a:latin typeface="Calibri" panose="020F0502020204030204"/>
                <a:ea typeface="Calibri" panose="020F0502020204030204"/>
                <a:cs typeface="Calibri" panose="020F0502020204030204"/>
                <a:sym typeface="Calibri" panose="020F0502020204030204"/>
              </a:rPr>
              <a:t>9</a:t>
            </a:fld>
            <a:endParaRPr lang="id-ID"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46723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8" name="Text Placeholder 3"/>
          <p:cNvSpPr>
            <a:spLocks noGrp="1"/>
          </p:cNvSpPr>
          <p:nvPr>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down)">
                                      <p:cBhvr>
                                        <p:cTn id="11"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build="p">
        <p:tmplLst>
          <p:tmpl lvl="1">
            <p:tnLst>
              <p:par>
                <p:cTn presetID="22" presetClass="entr" presetSubtype="4"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down)">
                      <p:cBhvr>
                        <p:cTn dur="500"/>
                        <p:tgtEl>
                          <p:spTgt spid="8"/>
                        </p:tgtEl>
                      </p:cBhvr>
                    </p:animEffect>
                  </p:childTnLst>
                </p:cTn>
              </p:par>
            </p:tnLst>
          </p:tmpl>
        </p:tmplLst>
      </p:bldP>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9_Title Slide">
    <p:spTree>
      <p:nvGrpSpPr>
        <p:cNvPr id="1" name=""/>
        <p:cNvGrpSpPr/>
        <p:nvPr/>
      </p:nvGrpSpPr>
      <p:grpSpPr>
        <a:xfrm>
          <a:off x="0" y="0"/>
          <a:ext cx="0" cy="0"/>
          <a:chOff x="0" y="0"/>
          <a:chExt cx="0" cy="0"/>
        </a:xfrm>
      </p:grpSpPr>
      <p:sp>
        <p:nvSpPr>
          <p:cNvPr id="8" name="Picture Placeholder 12"/>
          <p:cNvSpPr>
            <a:spLocks noGrp="1"/>
          </p:cNvSpPr>
          <p:nvPr>
            <p:ph type="pic" sz="quarter" idx="13" hasCustomPrompt="1"/>
          </p:nvPr>
        </p:nvSpPr>
        <p:spPr>
          <a:xfrm>
            <a:off x="12798266" y="0"/>
            <a:ext cx="11579384" cy="13716000"/>
          </a:xfrm>
          <a:prstGeom prst="rect">
            <a:avLst/>
          </a:prstGeom>
          <a:solidFill>
            <a:schemeClr val="bg1">
              <a:lumMod val="85000"/>
            </a:schemeClr>
          </a:solidFill>
        </p:spPr>
        <p:txBody>
          <a:bodyPr tIns="1371600" bIns="2834640" anchor="ctr" anchorCtr="0"/>
          <a:lstStyle>
            <a:lvl1pPr algn="ctr" rtl="0">
              <a:buNone/>
              <a:defRPr sz="3200" b="0" i="0" baseline="0"/>
            </a:lvl1pPr>
          </a:lstStyle>
          <a:p>
            <a:r>
              <a:rPr lang="en-US" dirty="0" smtClean="0"/>
              <a:t>Image holder</a:t>
            </a:r>
            <a:endParaRPr lang="en-US" dirty="0"/>
          </a:p>
        </p:txBody>
      </p:sp>
      <p:sp>
        <p:nvSpPr>
          <p:cNvPr id="5" name="Title 1"/>
          <p:cNvSpPr>
            <a:spLocks noGrp="1"/>
          </p:cNvSpPr>
          <p:nvPr>
            <p:ph type="title" hasCustomPrompt="1"/>
          </p:nvPr>
        </p:nvSpPr>
        <p:spPr>
          <a:xfrm>
            <a:off x="1828324" y="1032933"/>
            <a:ext cx="10360501"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7" name="Text Placeholder 3"/>
          <p:cNvSpPr>
            <a:spLocks noGrp="1"/>
          </p:cNvSpPr>
          <p:nvPr>
            <p:ph type="body" sz="half" idx="2" hasCustomPrompt="1"/>
          </p:nvPr>
        </p:nvSpPr>
        <p:spPr>
          <a:xfrm>
            <a:off x="1828324" y="1971573"/>
            <a:ext cx="10360501" cy="619224"/>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up)">
                                      <p:cBhvr>
                                        <p:cTn id="11" dur="500"/>
                                        <p:tgtEl>
                                          <p:spTgt spid="7">
                                            <p:txEl>
                                              <p:pRg st="0" end="0"/>
                                            </p:txEl>
                                          </p:spTgt>
                                        </p:tgtEl>
                                      </p:cBhvr>
                                    </p:animEffect>
                                  </p:childTnLst>
                                </p:cTn>
                              </p:par>
                            </p:childTnLst>
                          </p:cTn>
                        </p:par>
                        <p:par>
                          <p:cTn id="12" fill="hold">
                            <p:stCondLst>
                              <p:cond delay="1000"/>
                            </p:stCondLst>
                            <p:childTnLst>
                              <p:par>
                                <p:cTn id="13" presetID="23" presetClass="entr" presetSubtype="16"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ldLvl="0" animBg="1"/>
      <p:bldP spid="5" grpId="0"/>
      <p:bldP spid="7" grpId="0" build="p">
        <p:tmplLst>
          <p:tmpl lvl="1">
            <p:tnLst>
              <p:par>
                <p:cTn presetID="22" presetClass="entr" presetSubtype="1"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up)">
                      <p:cBhvr>
                        <p:cTn dur="500"/>
                        <p:tgtEl>
                          <p:spTgt spid="7"/>
                        </p:tgtEl>
                      </p:cBhvr>
                    </p:animEffect>
                  </p:childTnLst>
                </p:cTn>
              </p:par>
            </p:tnLst>
          </p:tmpl>
        </p:tmplLst>
      </p:bldP>
    </p:bld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Creative &amp; Photography 24">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36"/>
          </p:nvPr>
        </p:nvSpPr>
        <p:spPr>
          <a:xfrm>
            <a:off x="12627623" y="949112"/>
            <a:ext cx="10611252" cy="8194888"/>
          </a:xfrm>
        </p:spPr>
        <p:txBody>
          <a:bodyPr anchor="ctr">
            <a:normAutofit/>
          </a:bodyPr>
          <a:lstStyle>
            <a:lvl1pPr marL="0" indent="0" algn="ctr">
              <a:buNone/>
              <a:defRPr sz="2400"/>
            </a:lvl1pPr>
          </a:lstStyle>
          <a:p>
            <a:endParaRPr lang="en-US" dirty="0"/>
          </a:p>
        </p:txBody>
      </p:sp>
      <p:sp>
        <p:nvSpPr>
          <p:cNvPr id="14" name="Picture Placeholder 2"/>
          <p:cNvSpPr>
            <a:spLocks noGrp="1"/>
          </p:cNvSpPr>
          <p:nvPr>
            <p:ph type="pic" sz="quarter" idx="37"/>
          </p:nvPr>
        </p:nvSpPr>
        <p:spPr>
          <a:xfrm>
            <a:off x="1145750" y="949112"/>
            <a:ext cx="10611252" cy="8194888"/>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Creative &amp; Photography 25">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0" y="0"/>
            <a:ext cx="17084074" cy="13716000"/>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38"/>
          </p:nvPr>
        </p:nvSpPr>
        <p:spPr>
          <a:xfrm>
            <a:off x="18048227" y="5193792"/>
            <a:ext cx="5030822" cy="3328416"/>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39"/>
          </p:nvPr>
        </p:nvSpPr>
        <p:spPr>
          <a:xfrm>
            <a:off x="18048227" y="9419636"/>
            <a:ext cx="5030822" cy="3328416"/>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40"/>
          </p:nvPr>
        </p:nvSpPr>
        <p:spPr>
          <a:xfrm>
            <a:off x="18048227" y="967948"/>
            <a:ext cx="5030822" cy="3328416"/>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Creative &amp; Photography 26">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0" y="4535424"/>
            <a:ext cx="24377650" cy="9180576"/>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Creative &amp; Photography 27">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6289434" y="4535424"/>
            <a:ext cx="18088216" cy="7607808"/>
          </a:xfrm>
        </p:spPr>
        <p:txBody>
          <a:bodyPr anchor="ctr">
            <a:normAutofit/>
          </a:bodyPr>
          <a:lstStyle>
            <a:lvl1pPr marL="0" indent="0" algn="ctr">
              <a:buNone/>
              <a:defRPr sz="2400"/>
            </a:lvl1pPr>
          </a:lstStyle>
          <a:p>
            <a:endParaRPr lang="en-US" dirty="0"/>
          </a:p>
        </p:txBody>
      </p:sp>
      <p:sp>
        <p:nvSpPr>
          <p:cNvPr id="11" name="Picture Placeholder 2"/>
          <p:cNvSpPr>
            <a:spLocks noGrp="1"/>
          </p:cNvSpPr>
          <p:nvPr>
            <p:ph type="pic" sz="quarter" idx="38"/>
          </p:nvPr>
        </p:nvSpPr>
        <p:spPr>
          <a:xfrm>
            <a:off x="0" y="4535424"/>
            <a:ext cx="6289434" cy="7607808"/>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Creative &amp; Photography 28">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0" y="1560576"/>
            <a:ext cx="13846505" cy="10607040"/>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Creative &amp; Photography 29">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4826775" y="3139440"/>
            <a:ext cx="7362050" cy="7437120"/>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Creative &amp; Photography 30">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1779568" y="1463040"/>
            <a:ext cx="5533727" cy="5394960"/>
          </a:xfrm>
        </p:spPr>
        <p:txBody>
          <a:bodyPr anchor="ctr">
            <a:normAutofit/>
          </a:bodyPr>
          <a:lstStyle>
            <a:lvl1pPr marL="0" indent="0" algn="ctr">
              <a:buNone/>
              <a:defRPr sz="2400"/>
            </a:lvl1pPr>
          </a:lstStyle>
          <a:p>
            <a:endParaRPr lang="en-US" dirty="0"/>
          </a:p>
        </p:txBody>
      </p:sp>
      <p:sp>
        <p:nvSpPr>
          <p:cNvPr id="11" name="Picture Placeholder 2"/>
          <p:cNvSpPr>
            <a:spLocks noGrp="1"/>
          </p:cNvSpPr>
          <p:nvPr>
            <p:ph type="pic" sz="quarter" idx="38"/>
          </p:nvPr>
        </p:nvSpPr>
        <p:spPr>
          <a:xfrm>
            <a:off x="7313295" y="1463040"/>
            <a:ext cx="5533727" cy="5394960"/>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39"/>
          </p:nvPr>
        </p:nvSpPr>
        <p:spPr>
          <a:xfrm>
            <a:off x="1779568" y="6858000"/>
            <a:ext cx="5533727" cy="5394960"/>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Business Survey 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1460674" y="6858000"/>
            <a:ext cx="5533727" cy="5394960"/>
          </a:xfrm>
        </p:spPr>
        <p:txBody>
          <a:bodyPr anchor="ctr">
            <a:normAutofit/>
          </a:bodyPr>
          <a:lstStyle>
            <a:lvl1pPr marL="0" indent="0" algn="ctr">
              <a:buNone/>
              <a:defRPr sz="2400"/>
            </a:lvl1pPr>
          </a:lstStyle>
          <a:p>
            <a:endParaRPr lang="en-US" dirty="0"/>
          </a:p>
        </p:txBody>
      </p:sp>
      <p:sp>
        <p:nvSpPr>
          <p:cNvPr id="11" name="Picture Placeholder 2"/>
          <p:cNvSpPr>
            <a:spLocks noGrp="1"/>
          </p:cNvSpPr>
          <p:nvPr>
            <p:ph type="pic" sz="quarter" idx="38"/>
          </p:nvPr>
        </p:nvSpPr>
        <p:spPr>
          <a:xfrm>
            <a:off x="6994400" y="6858000"/>
            <a:ext cx="5533727" cy="5394960"/>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Business Survey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0" y="2957312"/>
            <a:ext cx="24377650" cy="5293554"/>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E-Commerce">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1747065" y="3992880"/>
            <a:ext cx="5728748" cy="5730240"/>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38"/>
          </p:nvPr>
        </p:nvSpPr>
        <p:spPr>
          <a:xfrm>
            <a:off x="7780533" y="6858000"/>
            <a:ext cx="3737906" cy="3738880"/>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2_Title Slide">
    <p:spTree>
      <p:nvGrpSpPr>
        <p:cNvPr id="1" name=""/>
        <p:cNvGrpSpPr/>
        <p:nvPr/>
      </p:nvGrpSpPr>
      <p:grpSpPr>
        <a:xfrm>
          <a:off x="0" y="0"/>
          <a:ext cx="0" cy="0"/>
          <a:chOff x="0" y="0"/>
          <a:chExt cx="0" cy="0"/>
        </a:xfrm>
      </p:grpSpPr>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9" name="Slide Number Placeholder 4"/>
          <p:cNvSpPr>
            <a:spLocks noGrp="1"/>
          </p:cNvSpPr>
          <p:nvPr userDrawn="1">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7" name="Title 1"/>
          <p:cNvSpPr>
            <a:spLocks noGrp="1"/>
          </p:cNvSpPr>
          <p:nvPr userDrawn="1">
            <p:ph type="title" hasCustomPrompt="1"/>
          </p:nvPr>
        </p:nvSpPr>
        <p:spPr>
          <a:xfrm>
            <a:off x="41591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0" name="Text Placeholder 3"/>
          <p:cNvSpPr>
            <a:spLocks noGrp="1"/>
          </p:cNvSpPr>
          <p:nvPr userDrawn="1">
            <p:ph type="body" sz="half" idx="2" hasCustomPrompt="1"/>
          </p:nvPr>
        </p:nvSpPr>
        <p:spPr>
          <a:xfrm>
            <a:off x="61906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grpSp>
        <p:nvGrpSpPr>
          <p:cNvPr id="20" name="Group 21"/>
          <p:cNvGrpSpPr/>
          <p:nvPr userDrawn="1"/>
        </p:nvGrpSpPr>
        <p:grpSpPr>
          <a:xfrm>
            <a:off x="16172275" y="3076712"/>
            <a:ext cx="6500707" cy="9523896"/>
            <a:chOff x="6066183" y="1153767"/>
            <a:chExt cx="2438400" cy="3571461"/>
          </a:xfrm>
        </p:grpSpPr>
        <p:sp>
          <p:nvSpPr>
            <p:cNvPr id="21" name="Rectangle 20"/>
            <p:cNvSpPr/>
            <p:nvPr userDrawn="1"/>
          </p:nvSpPr>
          <p:spPr>
            <a:xfrm>
              <a:off x="6066183" y="1153767"/>
              <a:ext cx="2438400" cy="35714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22" name="Isosceles Triangle 21"/>
            <p:cNvSpPr/>
            <p:nvPr userDrawn="1"/>
          </p:nvSpPr>
          <p:spPr>
            <a:xfrm>
              <a:off x="7094883" y="4496628"/>
              <a:ext cx="381000" cy="228600"/>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grpSp>
      <p:sp>
        <p:nvSpPr>
          <p:cNvPr id="23" name="Picture Placeholder 7"/>
          <p:cNvSpPr>
            <a:spLocks noGrp="1"/>
          </p:cNvSpPr>
          <p:nvPr>
            <p:ph type="pic" sz="quarter" idx="10" hasCustomPrompt="1"/>
          </p:nvPr>
        </p:nvSpPr>
        <p:spPr>
          <a:xfrm>
            <a:off x="1642847" y="3076712"/>
            <a:ext cx="14529431" cy="9523896"/>
          </a:xfrm>
          <a:prstGeom prst="rect">
            <a:avLst/>
          </a:prstGeom>
          <a:solidFill>
            <a:schemeClr val="bg2">
              <a:lumMod val="85000"/>
            </a:schemeClr>
          </a:solidFill>
          <a:ln>
            <a:noFill/>
          </a:ln>
        </p:spPr>
        <p:txBody>
          <a:bodyPr bIns="457200" anchor="b"/>
          <a:lstStyle>
            <a:lvl1pPr algn="ctr">
              <a:buNone/>
              <a:defRPr sz="3200">
                <a:solidFill>
                  <a:schemeClr val="tx1">
                    <a:lumMod val="50000"/>
                    <a:lumOff val="50000"/>
                  </a:schemeClr>
                </a:solidFill>
              </a:defRPr>
            </a:lvl1pPr>
          </a:lstStyle>
          <a:p>
            <a:r>
              <a:rPr lang="en-US" dirty="0" smtClean="0"/>
              <a:t>Image Holder</a:t>
            </a:r>
            <a:endParaRPr lang="en-US" dirty="0"/>
          </a:p>
        </p:txBody>
      </p:sp>
      <p:sp>
        <p:nvSpPr>
          <p:cNvPr id="24" name="Text Placeholder 3"/>
          <p:cNvSpPr>
            <a:spLocks noGrp="1"/>
          </p:cNvSpPr>
          <p:nvPr>
            <p:ph type="body" sz="half" idx="15"/>
          </p:nvPr>
        </p:nvSpPr>
        <p:spPr>
          <a:xfrm>
            <a:off x="16788739" y="5040720"/>
            <a:ext cx="5267780" cy="5122589"/>
          </a:xfrm>
          <a:prstGeom prst="rect">
            <a:avLst/>
          </a:prstGeom>
        </p:spPr>
        <p:txBody>
          <a:bodyPr wrap="square" lIns="0" tIns="0" rIns="0" bIns="0" anchor="t">
            <a:noAutofit/>
          </a:bodyPr>
          <a:lstStyle>
            <a:lvl1pPr marL="0" indent="0" algn="ctr">
              <a:buNone/>
              <a:defRPr sz="2935" b="0"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algn="ctr"/>
            <a:endParaRPr lang="en-US" sz="1000" dirty="0">
              <a:solidFill>
                <a:schemeClr val="tx1">
                  <a:lumMod val="50000"/>
                  <a:lumOff val="50000"/>
                </a:schemeClr>
              </a:solidFill>
            </a:endParaRPr>
          </a:p>
        </p:txBody>
      </p:sp>
      <p:sp>
        <p:nvSpPr>
          <p:cNvPr id="25" name="Text Placeholder 3"/>
          <p:cNvSpPr>
            <a:spLocks noGrp="1"/>
          </p:cNvSpPr>
          <p:nvPr>
            <p:ph type="body" sz="half" idx="17"/>
          </p:nvPr>
        </p:nvSpPr>
        <p:spPr>
          <a:xfrm>
            <a:off x="16781365" y="4278240"/>
            <a:ext cx="5282528" cy="514080"/>
          </a:xfrm>
          <a:prstGeom prst="rect">
            <a:avLst/>
          </a:prstGeom>
        </p:spPr>
        <p:txBody>
          <a:bodyPr wrap="none" lIns="0" tIns="0" rIns="0" bIns="0" anchor="ctr">
            <a:noAutofit/>
          </a:bodyPr>
          <a:lstStyle>
            <a:lvl1pPr marL="0" indent="0" algn="ctr">
              <a:buNone/>
              <a:defRPr sz="3730" b="1"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26" name="Freeform 5"/>
          <p:cNvSpPr>
            <a:spLocks noEditPoints="1"/>
          </p:cNvSpPr>
          <p:nvPr userDrawn="1"/>
        </p:nvSpPr>
        <p:spPr bwMode="auto">
          <a:xfrm>
            <a:off x="16876329" y="10687856"/>
            <a:ext cx="797467" cy="797675"/>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ln>
        </p:spPr>
        <p:txBody>
          <a:bodyPr vert="horz" wrap="square" lIns="243776" tIns="121888" rIns="243776" bIns="121888" numCol="1" anchor="t" anchorCtr="0" compatLnSpc="1"/>
          <a:lstStyle/>
          <a:p>
            <a:pPr rtl="0"/>
            <a:endParaRPr lang="en-US" sz="4800" dirty="0"/>
          </a:p>
        </p:txBody>
      </p:sp>
      <p:sp>
        <p:nvSpPr>
          <p:cNvPr id="27" name="Text Placeholder 3"/>
          <p:cNvSpPr>
            <a:spLocks noGrp="1"/>
          </p:cNvSpPr>
          <p:nvPr>
            <p:ph type="body" sz="half" idx="18"/>
          </p:nvPr>
        </p:nvSpPr>
        <p:spPr>
          <a:xfrm>
            <a:off x="17797647" y="10814320"/>
            <a:ext cx="4295132" cy="514080"/>
          </a:xfrm>
          <a:prstGeom prst="rect">
            <a:avLst/>
          </a:prstGeom>
        </p:spPr>
        <p:txBody>
          <a:bodyPr wrap="none" lIns="0" tIns="0" rIns="0" bIns="0" anchor="ctr">
            <a:noAutofit/>
          </a:bodyPr>
          <a:lstStyle>
            <a:lvl1pPr marL="0" indent="0" algn="l">
              <a:buNone/>
              <a:defRPr sz="3200" b="0"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up)">
                                      <p:cBhvr>
                                        <p:cTn id="11" dur="500"/>
                                        <p:tgtEl>
                                          <p:spTgt spid="10">
                                            <p:txEl>
                                              <p:pRg st="0" end="0"/>
                                            </p:txEl>
                                          </p:spTgt>
                                        </p:tgtEl>
                                      </p:cBhvr>
                                    </p:animEffect>
                                  </p:childTnLst>
                                </p:cTn>
                              </p:par>
                            </p:childTnLst>
                          </p:cTn>
                        </p:par>
                        <p:par>
                          <p:cTn id="12" fill="hold">
                            <p:stCondLst>
                              <p:cond delay="1000"/>
                            </p:stCondLst>
                            <p:childTnLst>
                              <p:par>
                                <p:cTn id="13" presetID="2" presetClass="entr" presetSubtype="4" accel="50000" decel="5000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fill="hold"/>
                                        <p:tgtEl>
                                          <p:spTgt spid="23"/>
                                        </p:tgtEl>
                                        <p:attrNameLst>
                                          <p:attrName>ppt_x</p:attrName>
                                        </p:attrNameLst>
                                      </p:cBhvr>
                                      <p:tavLst>
                                        <p:tav tm="0">
                                          <p:val>
                                            <p:strVal val="#ppt_x"/>
                                          </p:val>
                                        </p:tav>
                                        <p:tav tm="100000">
                                          <p:val>
                                            <p:strVal val="#ppt_x"/>
                                          </p:val>
                                        </p:tav>
                                      </p:tavLst>
                                    </p:anim>
                                    <p:anim calcmode="lin" valueType="num">
                                      <p:cBhvr additive="base">
                                        <p:cTn id="16" dur="500" fill="hold"/>
                                        <p:tgtEl>
                                          <p:spTgt spid="23"/>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accel="50000" decel="50000"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25">
                                            <p:txEl>
                                              <p:pRg st="0" end="0"/>
                                            </p:txEl>
                                          </p:spTgt>
                                        </p:tgtEl>
                                        <p:attrNameLst>
                                          <p:attrName>style.visibility</p:attrName>
                                        </p:attrNameLst>
                                      </p:cBhvr>
                                      <p:to>
                                        <p:strVal val="visible"/>
                                      </p:to>
                                    </p:set>
                                    <p:animEffect transition="in" filter="wipe(down)">
                                      <p:cBhvr>
                                        <p:cTn id="25" dur="500"/>
                                        <p:tgtEl>
                                          <p:spTgt spid="25">
                                            <p:txEl>
                                              <p:pRg st="0" end="0"/>
                                            </p:txEl>
                                          </p:spTgt>
                                        </p:tgtEl>
                                      </p:cBhvr>
                                    </p:animEffect>
                                  </p:childTnLst>
                                </p:cTn>
                              </p:par>
                            </p:childTnLst>
                          </p:cTn>
                        </p:par>
                        <p:par>
                          <p:cTn id="26" fill="hold">
                            <p:stCondLst>
                              <p:cond delay="2500"/>
                            </p:stCondLst>
                            <p:childTnLst>
                              <p:par>
                                <p:cTn id="27" presetID="22" presetClass="entr" presetSubtype="1" fill="hold" grpId="0" nodeType="afterEffect" nodePh="1">
                                  <p:stCondLst>
                                    <p:cond delay="0"/>
                                  </p:stCondLst>
                                  <p:endCondLst>
                                    <p:cond evt="begin" delay="0">
                                      <p:tn val="27"/>
                                    </p:cond>
                                  </p:endCondLst>
                                  <p:childTnLst>
                                    <p:set>
                                      <p:cBhvr>
                                        <p:cTn id="28" dur="1" fill="hold">
                                          <p:stCondLst>
                                            <p:cond delay="0"/>
                                          </p:stCondLst>
                                        </p:cTn>
                                        <p:tgtEl>
                                          <p:spTgt spid="24">
                                            <p:txEl>
                                              <p:pRg st="0" end="0"/>
                                            </p:txEl>
                                          </p:spTgt>
                                        </p:tgtEl>
                                        <p:attrNameLst>
                                          <p:attrName>style.visibility</p:attrName>
                                        </p:attrNameLst>
                                      </p:cBhvr>
                                      <p:to>
                                        <p:strVal val="visible"/>
                                      </p:to>
                                    </p:set>
                                    <p:animEffect transition="in" filter="wipe(up)">
                                      <p:cBhvr>
                                        <p:cTn id="29" dur="500"/>
                                        <p:tgtEl>
                                          <p:spTgt spid="24">
                                            <p:txEl>
                                              <p:pRg st="0" end="0"/>
                                            </p:txEl>
                                          </p:spTgt>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Effect transition="in" filter="fade">
                                      <p:cBhvr>
                                        <p:cTn id="35" dur="500"/>
                                        <p:tgtEl>
                                          <p:spTgt spid="26"/>
                                        </p:tgtEl>
                                      </p:cBhvr>
                                    </p:animEffect>
                                  </p:childTnLst>
                                </p:cTn>
                              </p:par>
                            </p:childTnLst>
                          </p:cTn>
                        </p:par>
                        <p:par>
                          <p:cTn id="36" fill="hold">
                            <p:stCondLst>
                              <p:cond delay="3500"/>
                            </p:stCondLst>
                            <p:childTnLst>
                              <p:par>
                                <p:cTn id="37" presetID="22" presetClass="entr" presetSubtype="8" fill="hold" grpId="0" nodeType="afterEffect" nodePh="1">
                                  <p:stCondLst>
                                    <p:cond delay="0"/>
                                  </p:stCondLst>
                                  <p:endCondLst>
                                    <p:cond evt="begin" delay="0">
                                      <p:tn val="37"/>
                                    </p:cond>
                                  </p:endCondLst>
                                  <p:childTnLst>
                                    <p:set>
                                      <p:cBhvr>
                                        <p:cTn id="38" dur="1" fill="hold">
                                          <p:stCondLst>
                                            <p:cond delay="0"/>
                                          </p:stCondLst>
                                        </p:cTn>
                                        <p:tgtEl>
                                          <p:spTgt spid="27">
                                            <p:txEl>
                                              <p:pRg st="0" end="0"/>
                                            </p:txEl>
                                          </p:spTgt>
                                        </p:tgtEl>
                                        <p:attrNameLst>
                                          <p:attrName>style.visibility</p:attrName>
                                        </p:attrNameLst>
                                      </p:cBhvr>
                                      <p:to>
                                        <p:strVal val="visible"/>
                                      </p:to>
                                    </p:set>
                                    <p:animEffect transition="in" filter="wipe(left)">
                                      <p:cBhvr>
                                        <p:cTn id="39" dur="5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tmplLst>
          <p:tmpl lvl="1">
            <p:tnLst>
              <p:par>
                <p:cTn presetID="22" presetClass="entr" presetSubtype="1"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up)">
                      <p:cBhvr>
                        <p:cTn dur="500"/>
                        <p:tgtEl>
                          <p:spTgt spid="10"/>
                        </p:tgtEl>
                      </p:cBhvr>
                    </p:animEffect>
                  </p:childTnLst>
                </p:cTn>
              </p:par>
            </p:tnLst>
          </p:tmpl>
        </p:tmplLst>
      </p:bldP>
      <p:bldP spid="23" grpId="0" bldLvl="0" animBg="1"/>
      <p:bldP spid="24" grpId="0" build="p">
        <p:tmplLst>
          <p:tmpl lvl="1">
            <p:tnLst>
              <p:par>
                <p:cTn presetID="22" presetClass="entr" presetSubtype="1"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up)">
                      <p:cBhvr>
                        <p:cTn dur="500"/>
                        <p:tgtEl>
                          <p:spTgt spid="24"/>
                        </p:tgtEl>
                      </p:cBhvr>
                    </p:animEffect>
                  </p:childTnLst>
                </p:cTn>
              </p:par>
            </p:tnLst>
          </p:tmpl>
        </p:tmplLst>
      </p:bldP>
      <p:bldP spid="2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5"/>
                        </p:tgtEl>
                        <p:attrNameLst>
                          <p:attrName>style.visibility</p:attrName>
                        </p:attrNameLst>
                      </p:cBhvr>
                      <p:to>
                        <p:strVal val="visible"/>
                      </p:to>
                    </p:set>
                    <p:animEffect transition="in" filter="wipe(down)">
                      <p:cBhvr>
                        <p:cTn dur="500"/>
                        <p:tgtEl>
                          <p:spTgt spid="25"/>
                        </p:tgtEl>
                      </p:cBhvr>
                    </p:animEffect>
                  </p:childTnLst>
                </p:cTn>
              </p:par>
            </p:tnLst>
          </p:tmpl>
        </p:tmplLst>
      </p:bldP>
      <p:bldP spid="26" grpId="0" bldLvl="0" animBg="1"/>
      <p:bldP spid="27"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E-Commerce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0" y="5833872"/>
            <a:ext cx="16564613" cy="3675888"/>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E-Commerce 3">
    <p:spTree>
      <p:nvGrpSpPr>
        <p:cNvPr id="1" name=""/>
        <p:cNvGrpSpPr/>
        <p:nvPr/>
      </p:nvGrpSpPr>
      <p:grpSpPr>
        <a:xfrm>
          <a:off x="0" y="0"/>
          <a:ext cx="0" cy="0"/>
          <a:chOff x="0" y="0"/>
          <a:chExt cx="0" cy="0"/>
        </a:xfrm>
      </p:grpSpPr>
      <p:sp>
        <p:nvSpPr>
          <p:cNvPr id="14" name="Picture Placeholder 2"/>
          <p:cNvSpPr>
            <a:spLocks noGrp="1"/>
          </p:cNvSpPr>
          <p:nvPr>
            <p:ph type="pic" sz="quarter" idx="37"/>
          </p:nvPr>
        </p:nvSpPr>
        <p:spPr>
          <a:xfrm>
            <a:off x="-22618" y="9785022"/>
            <a:ext cx="24400266" cy="3930978"/>
          </a:xfrm>
        </p:spPr>
        <p:txBody>
          <a:bodyPr anchor="ctr">
            <a:normAutofit/>
          </a:bodyPr>
          <a:lstStyle>
            <a:lvl1pPr marL="0" indent="0" algn="ctr">
              <a:buNone/>
              <a:defRPr sz="2400"/>
            </a:lvl1pPr>
          </a:lstStyle>
          <a:p>
            <a:endParaRPr lang="en-US" dirty="0"/>
          </a:p>
        </p:txBody>
      </p:sp>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Products Catalog 1">
    <p:spTree>
      <p:nvGrpSpPr>
        <p:cNvPr id="1" name=""/>
        <p:cNvGrpSpPr/>
        <p:nvPr/>
      </p:nvGrpSpPr>
      <p:grpSpPr>
        <a:xfrm>
          <a:off x="0" y="0"/>
          <a:ext cx="0" cy="0"/>
          <a:chOff x="0" y="0"/>
          <a:chExt cx="0" cy="0"/>
        </a:xfrm>
      </p:grpSpPr>
      <p:sp>
        <p:nvSpPr>
          <p:cNvPr id="14" name="Picture Placeholder 2"/>
          <p:cNvSpPr>
            <a:spLocks noGrp="1"/>
          </p:cNvSpPr>
          <p:nvPr>
            <p:ph type="pic" sz="quarter" idx="37"/>
          </p:nvPr>
        </p:nvSpPr>
        <p:spPr>
          <a:xfrm>
            <a:off x="-22618" y="3638746"/>
            <a:ext cx="24400266" cy="3016578"/>
          </a:xfrm>
        </p:spPr>
        <p:txBody>
          <a:bodyPr anchor="ctr">
            <a:normAutofit/>
          </a:bodyPr>
          <a:lstStyle>
            <a:lvl1pPr marL="0" indent="0" algn="ctr">
              <a:buNone/>
              <a:defRPr sz="2400"/>
            </a:lvl1pPr>
          </a:lstStyle>
          <a:p>
            <a:endParaRPr lang="en-US" dirty="0"/>
          </a:p>
        </p:txBody>
      </p:sp>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Products Catalog 2">
    <p:spTree>
      <p:nvGrpSpPr>
        <p:cNvPr id="1" name=""/>
        <p:cNvGrpSpPr/>
        <p:nvPr/>
      </p:nvGrpSpPr>
      <p:grpSpPr>
        <a:xfrm>
          <a:off x="0" y="0"/>
          <a:ext cx="0" cy="0"/>
          <a:chOff x="0" y="0"/>
          <a:chExt cx="0" cy="0"/>
        </a:xfrm>
      </p:grpSpPr>
      <p:sp>
        <p:nvSpPr>
          <p:cNvPr id="14" name="Picture Placeholder 2"/>
          <p:cNvSpPr>
            <a:spLocks noGrp="1"/>
          </p:cNvSpPr>
          <p:nvPr>
            <p:ph type="pic" sz="quarter" idx="37"/>
          </p:nvPr>
        </p:nvSpPr>
        <p:spPr>
          <a:xfrm>
            <a:off x="3056004" y="3223966"/>
            <a:ext cx="6556832" cy="5844620"/>
          </a:xfrm>
        </p:spPr>
        <p:txBody>
          <a:bodyPr anchor="ctr">
            <a:normAutofit/>
          </a:bodyPr>
          <a:lstStyle>
            <a:lvl1pPr marL="0" indent="0" algn="ctr">
              <a:buNone/>
              <a:defRPr sz="2400"/>
            </a:lvl1pPr>
          </a:lstStyle>
          <a:p>
            <a:endParaRPr lang="en-US" dirty="0"/>
          </a:p>
        </p:txBody>
      </p:sp>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38"/>
          </p:nvPr>
        </p:nvSpPr>
        <p:spPr>
          <a:xfrm>
            <a:off x="10180812" y="3223966"/>
            <a:ext cx="6556832" cy="5844620"/>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Products Catalog 3">
    <p:spTree>
      <p:nvGrpSpPr>
        <p:cNvPr id="1" name=""/>
        <p:cNvGrpSpPr/>
        <p:nvPr/>
      </p:nvGrpSpPr>
      <p:grpSpPr>
        <a:xfrm>
          <a:off x="0" y="0"/>
          <a:ext cx="0" cy="0"/>
          <a:chOff x="0" y="0"/>
          <a:chExt cx="0" cy="0"/>
        </a:xfrm>
      </p:grpSpPr>
      <p:sp>
        <p:nvSpPr>
          <p:cNvPr id="14" name="Picture Placeholder 2"/>
          <p:cNvSpPr>
            <a:spLocks noGrp="1"/>
          </p:cNvSpPr>
          <p:nvPr>
            <p:ph type="pic" sz="quarter" idx="37"/>
          </p:nvPr>
        </p:nvSpPr>
        <p:spPr>
          <a:xfrm>
            <a:off x="2716726" y="3016574"/>
            <a:ext cx="8234367" cy="7088958"/>
          </a:xfrm>
        </p:spPr>
        <p:txBody>
          <a:bodyPr anchor="ctr">
            <a:normAutofit/>
          </a:bodyPr>
          <a:lstStyle>
            <a:lvl1pPr marL="0" indent="0" algn="ctr">
              <a:buNone/>
              <a:defRPr sz="2400"/>
            </a:lvl1pPr>
          </a:lstStyle>
          <a:p>
            <a:endParaRPr lang="en-US" dirty="0"/>
          </a:p>
        </p:txBody>
      </p:sp>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6" name="Picture Placeholder 2"/>
          <p:cNvSpPr>
            <a:spLocks noGrp="1"/>
          </p:cNvSpPr>
          <p:nvPr>
            <p:ph type="pic" sz="quarter" idx="38"/>
          </p:nvPr>
        </p:nvSpPr>
        <p:spPr>
          <a:xfrm>
            <a:off x="12873661" y="10105532"/>
            <a:ext cx="3371404" cy="2582942"/>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39"/>
          </p:nvPr>
        </p:nvSpPr>
        <p:spPr>
          <a:xfrm>
            <a:off x="16245064" y="10105532"/>
            <a:ext cx="3371404" cy="2582942"/>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40"/>
          </p:nvPr>
        </p:nvSpPr>
        <p:spPr>
          <a:xfrm>
            <a:off x="19616468" y="10105532"/>
            <a:ext cx="3371404" cy="2582942"/>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Products Catalog 4">
    <p:spTree>
      <p:nvGrpSpPr>
        <p:cNvPr id="1" name=""/>
        <p:cNvGrpSpPr/>
        <p:nvPr/>
      </p:nvGrpSpPr>
      <p:grpSpPr>
        <a:xfrm>
          <a:off x="0" y="0"/>
          <a:ext cx="0" cy="0"/>
          <a:chOff x="0" y="0"/>
          <a:chExt cx="0" cy="0"/>
        </a:xfrm>
      </p:grpSpPr>
      <p:sp>
        <p:nvSpPr>
          <p:cNvPr id="14" name="Picture Placeholder 2"/>
          <p:cNvSpPr>
            <a:spLocks noGrp="1"/>
          </p:cNvSpPr>
          <p:nvPr>
            <p:ph type="pic" sz="quarter" idx="37"/>
          </p:nvPr>
        </p:nvSpPr>
        <p:spPr>
          <a:xfrm>
            <a:off x="2433996" y="3016574"/>
            <a:ext cx="4408082" cy="3789578"/>
          </a:xfrm>
        </p:spPr>
        <p:txBody>
          <a:bodyPr anchor="ctr">
            <a:normAutofit/>
          </a:bodyPr>
          <a:lstStyle>
            <a:lvl1pPr marL="0" indent="0" algn="ctr">
              <a:buNone/>
              <a:defRPr sz="2400"/>
            </a:lvl1pPr>
          </a:lstStyle>
          <a:p>
            <a:endParaRPr lang="en-US" dirty="0"/>
          </a:p>
        </p:txBody>
      </p:sp>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9" name="Picture Placeholder 2"/>
          <p:cNvSpPr>
            <a:spLocks noGrp="1"/>
          </p:cNvSpPr>
          <p:nvPr>
            <p:ph type="pic" sz="quarter" idx="38"/>
          </p:nvPr>
        </p:nvSpPr>
        <p:spPr>
          <a:xfrm>
            <a:off x="2433996" y="7918516"/>
            <a:ext cx="4408082" cy="3789578"/>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39"/>
          </p:nvPr>
        </p:nvSpPr>
        <p:spPr>
          <a:xfrm>
            <a:off x="7466599" y="3016574"/>
            <a:ext cx="4408082" cy="3789578"/>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40"/>
          </p:nvPr>
        </p:nvSpPr>
        <p:spPr>
          <a:xfrm>
            <a:off x="7466599" y="7918516"/>
            <a:ext cx="4408082" cy="3789578"/>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41"/>
          </p:nvPr>
        </p:nvSpPr>
        <p:spPr>
          <a:xfrm>
            <a:off x="12499202" y="3016574"/>
            <a:ext cx="4408082" cy="3789578"/>
          </a:xfrm>
        </p:spPr>
        <p:txBody>
          <a:bodyPr anchor="ctr">
            <a:normAutofit/>
          </a:bodyPr>
          <a:lstStyle>
            <a:lvl1pPr marL="0" indent="0" algn="ctr">
              <a:buNone/>
              <a:defRPr sz="2400"/>
            </a:lvl1pPr>
          </a:lstStyle>
          <a:p>
            <a:endParaRPr lang="en-US" dirty="0"/>
          </a:p>
        </p:txBody>
      </p:sp>
      <p:sp>
        <p:nvSpPr>
          <p:cNvPr id="23" name="Picture Placeholder 2"/>
          <p:cNvSpPr>
            <a:spLocks noGrp="1"/>
          </p:cNvSpPr>
          <p:nvPr>
            <p:ph type="pic" sz="quarter" idx="42"/>
          </p:nvPr>
        </p:nvSpPr>
        <p:spPr>
          <a:xfrm>
            <a:off x="12499202" y="7918516"/>
            <a:ext cx="4408082" cy="3789578"/>
          </a:xfrm>
        </p:spPr>
        <p:txBody>
          <a:bodyPr anchor="ctr">
            <a:normAutofit/>
          </a:bodyPr>
          <a:lstStyle>
            <a:lvl1pPr marL="0" indent="0" algn="ctr">
              <a:buNone/>
              <a:defRPr sz="2400"/>
            </a:lvl1pPr>
          </a:lstStyle>
          <a:p>
            <a:endParaRPr lang="en-US" dirty="0"/>
          </a:p>
        </p:txBody>
      </p:sp>
      <p:sp>
        <p:nvSpPr>
          <p:cNvPr id="24" name="Picture Placeholder 2"/>
          <p:cNvSpPr>
            <a:spLocks noGrp="1"/>
          </p:cNvSpPr>
          <p:nvPr>
            <p:ph type="pic" sz="quarter" idx="43"/>
          </p:nvPr>
        </p:nvSpPr>
        <p:spPr>
          <a:xfrm>
            <a:off x="17531805" y="3016574"/>
            <a:ext cx="4408082" cy="3789578"/>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44"/>
          </p:nvPr>
        </p:nvSpPr>
        <p:spPr>
          <a:xfrm>
            <a:off x="17531805" y="7918516"/>
            <a:ext cx="4408082" cy="3789578"/>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Products Catalog 5">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0" name="Picture Placeholder 2"/>
          <p:cNvSpPr>
            <a:spLocks noGrp="1"/>
          </p:cNvSpPr>
          <p:nvPr>
            <p:ph type="pic" sz="quarter" idx="39"/>
          </p:nvPr>
        </p:nvSpPr>
        <p:spPr>
          <a:xfrm>
            <a:off x="7466599" y="3016574"/>
            <a:ext cx="4408082" cy="3789578"/>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40"/>
          </p:nvPr>
        </p:nvSpPr>
        <p:spPr>
          <a:xfrm>
            <a:off x="7466599" y="7918516"/>
            <a:ext cx="4408082" cy="3789578"/>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41"/>
          </p:nvPr>
        </p:nvSpPr>
        <p:spPr>
          <a:xfrm>
            <a:off x="12499202" y="3016574"/>
            <a:ext cx="4408082" cy="3789578"/>
          </a:xfrm>
        </p:spPr>
        <p:txBody>
          <a:bodyPr anchor="ctr">
            <a:normAutofit/>
          </a:bodyPr>
          <a:lstStyle>
            <a:lvl1pPr marL="0" indent="0" algn="ctr">
              <a:buNone/>
              <a:defRPr sz="2400"/>
            </a:lvl1pPr>
          </a:lstStyle>
          <a:p>
            <a:endParaRPr lang="en-US" dirty="0"/>
          </a:p>
        </p:txBody>
      </p:sp>
      <p:sp>
        <p:nvSpPr>
          <p:cNvPr id="23" name="Picture Placeholder 2"/>
          <p:cNvSpPr>
            <a:spLocks noGrp="1"/>
          </p:cNvSpPr>
          <p:nvPr>
            <p:ph type="pic" sz="quarter" idx="42"/>
          </p:nvPr>
        </p:nvSpPr>
        <p:spPr>
          <a:xfrm>
            <a:off x="12499202" y="7918516"/>
            <a:ext cx="4408082" cy="3789578"/>
          </a:xfrm>
        </p:spPr>
        <p:txBody>
          <a:bodyPr anchor="ctr">
            <a:normAutofit/>
          </a:bodyPr>
          <a:lstStyle>
            <a:lvl1pPr marL="0" indent="0" algn="ctr">
              <a:buNone/>
              <a:defRPr sz="2400"/>
            </a:lvl1pPr>
          </a:lstStyle>
          <a:p>
            <a:endParaRPr lang="en-US" dirty="0"/>
          </a:p>
        </p:txBody>
      </p:sp>
      <p:sp>
        <p:nvSpPr>
          <p:cNvPr id="24" name="Picture Placeholder 2"/>
          <p:cNvSpPr>
            <a:spLocks noGrp="1"/>
          </p:cNvSpPr>
          <p:nvPr>
            <p:ph type="pic" sz="quarter" idx="43"/>
          </p:nvPr>
        </p:nvSpPr>
        <p:spPr>
          <a:xfrm>
            <a:off x="17531805" y="3016574"/>
            <a:ext cx="4408082" cy="3789578"/>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44"/>
          </p:nvPr>
        </p:nvSpPr>
        <p:spPr>
          <a:xfrm>
            <a:off x="17531805" y="7918516"/>
            <a:ext cx="4408082" cy="3789578"/>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Products Catalog 6">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1" name="Picture Placeholder 2"/>
          <p:cNvSpPr>
            <a:spLocks noGrp="1"/>
          </p:cNvSpPr>
          <p:nvPr>
            <p:ph type="pic" sz="quarter" idx="40"/>
          </p:nvPr>
        </p:nvSpPr>
        <p:spPr>
          <a:xfrm>
            <a:off x="7466599" y="5467548"/>
            <a:ext cx="4408082" cy="4260914"/>
          </a:xfrm>
        </p:spPr>
        <p:txBody>
          <a:bodyPr anchor="ctr">
            <a:normAutofit/>
          </a:bodyPr>
          <a:lstStyle>
            <a:lvl1pPr marL="0" indent="0" algn="ctr">
              <a:buNone/>
              <a:defRPr sz="2400"/>
            </a:lvl1pPr>
          </a:lstStyle>
          <a:p>
            <a:endParaRPr lang="en-US" dirty="0"/>
          </a:p>
        </p:txBody>
      </p:sp>
      <p:sp>
        <p:nvSpPr>
          <p:cNvPr id="23" name="Picture Placeholder 2"/>
          <p:cNvSpPr>
            <a:spLocks noGrp="1"/>
          </p:cNvSpPr>
          <p:nvPr>
            <p:ph type="pic" sz="quarter" idx="42"/>
          </p:nvPr>
        </p:nvSpPr>
        <p:spPr>
          <a:xfrm>
            <a:off x="12499202" y="5467548"/>
            <a:ext cx="4408082" cy="4260914"/>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44"/>
          </p:nvPr>
        </p:nvSpPr>
        <p:spPr>
          <a:xfrm>
            <a:off x="17531805" y="5467548"/>
            <a:ext cx="4408082" cy="4260914"/>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45"/>
          </p:nvPr>
        </p:nvSpPr>
        <p:spPr>
          <a:xfrm>
            <a:off x="2433996" y="5467548"/>
            <a:ext cx="4408082" cy="4260914"/>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Products Catalog 7">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6" name="Picture Placeholder 2"/>
          <p:cNvSpPr>
            <a:spLocks noGrp="1"/>
          </p:cNvSpPr>
          <p:nvPr>
            <p:ph type="pic" sz="quarter" idx="45"/>
          </p:nvPr>
        </p:nvSpPr>
        <p:spPr>
          <a:xfrm>
            <a:off x="0" y="3846138"/>
            <a:ext cx="9763627" cy="9869864"/>
          </a:xfrm>
        </p:spPr>
        <p:txBody>
          <a:bodyPr anchor="ctr">
            <a:normAutofit/>
          </a:bodyPr>
          <a:lstStyle>
            <a:lvl1pPr marL="0" indent="0" algn="ctr">
              <a:buNone/>
              <a:defRPr sz="2400"/>
            </a:lvl1pPr>
          </a:lstStyle>
          <a:p>
            <a:endParaRPr lang="en-US" dirty="0"/>
          </a:p>
        </p:txBody>
      </p:sp>
      <p:sp>
        <p:nvSpPr>
          <p:cNvPr id="14" name="Picture Placeholder 2"/>
          <p:cNvSpPr>
            <a:spLocks noGrp="1"/>
          </p:cNvSpPr>
          <p:nvPr>
            <p:ph type="pic" sz="quarter" idx="46"/>
          </p:nvPr>
        </p:nvSpPr>
        <p:spPr>
          <a:xfrm>
            <a:off x="11403460" y="8012784"/>
            <a:ext cx="3788587" cy="3148552"/>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47"/>
          </p:nvPr>
        </p:nvSpPr>
        <p:spPr>
          <a:xfrm>
            <a:off x="15342837" y="8012784"/>
            <a:ext cx="3788587" cy="3148552"/>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48"/>
          </p:nvPr>
        </p:nvSpPr>
        <p:spPr>
          <a:xfrm>
            <a:off x="19282215" y="8012784"/>
            <a:ext cx="3788587" cy="3148552"/>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Products Catalog 8">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6" name="Picture Placeholder 2"/>
          <p:cNvSpPr>
            <a:spLocks noGrp="1"/>
          </p:cNvSpPr>
          <p:nvPr>
            <p:ph type="pic" sz="quarter" idx="45"/>
          </p:nvPr>
        </p:nvSpPr>
        <p:spPr>
          <a:xfrm>
            <a:off x="0" y="0"/>
            <a:ext cx="12188825" cy="13716002"/>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48"/>
          </p:nvPr>
        </p:nvSpPr>
        <p:spPr>
          <a:xfrm>
            <a:off x="18584817" y="5015062"/>
            <a:ext cx="4494231" cy="3685880"/>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49"/>
          </p:nvPr>
        </p:nvSpPr>
        <p:spPr>
          <a:xfrm>
            <a:off x="14090586" y="5015062"/>
            <a:ext cx="4494231" cy="3685880"/>
          </a:xfrm>
        </p:spPr>
        <p:txBody>
          <a:bodyPr anchor="ctr">
            <a:normAutofit/>
          </a:bodyPr>
          <a:lstStyle>
            <a:lvl1pPr marL="0" indent="0" algn="ctr">
              <a:buNone/>
              <a:defRPr sz="2400"/>
            </a:lvl1pPr>
          </a:lstStyle>
          <a:p>
            <a:endParaRPr lang="en-US" dirty="0"/>
          </a:p>
        </p:txBody>
      </p:sp>
      <p:sp>
        <p:nvSpPr>
          <p:cNvPr id="26" name="Picture Placeholder 2"/>
          <p:cNvSpPr>
            <a:spLocks noGrp="1"/>
          </p:cNvSpPr>
          <p:nvPr>
            <p:ph type="pic" sz="quarter" idx="50"/>
          </p:nvPr>
        </p:nvSpPr>
        <p:spPr>
          <a:xfrm>
            <a:off x="9596354" y="5015062"/>
            <a:ext cx="4494231" cy="3685880"/>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63_Title Slide">
    <p:spTree>
      <p:nvGrpSpPr>
        <p:cNvPr id="1" name=""/>
        <p:cNvGrpSpPr/>
        <p:nvPr/>
      </p:nvGrpSpPr>
      <p:grpSpPr>
        <a:xfrm>
          <a:off x="0" y="0"/>
          <a:ext cx="0" cy="0"/>
          <a:chOff x="0" y="0"/>
          <a:chExt cx="0" cy="0"/>
        </a:xfrm>
      </p:grpSpPr>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9" name="Slide Number Placeholder 4"/>
          <p:cNvSpPr>
            <a:spLocks noGrp="1"/>
          </p:cNvSpPr>
          <p:nvPr userDrawn="1">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7" name="Title 1"/>
          <p:cNvSpPr>
            <a:spLocks noGrp="1"/>
          </p:cNvSpPr>
          <p:nvPr userDrawn="1">
            <p:ph type="title" hasCustomPrompt="1"/>
          </p:nvPr>
        </p:nvSpPr>
        <p:spPr>
          <a:xfrm>
            <a:off x="41591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0" name="Text Placeholder 3"/>
          <p:cNvSpPr>
            <a:spLocks noGrp="1"/>
          </p:cNvSpPr>
          <p:nvPr userDrawn="1">
            <p:ph type="body" sz="half" idx="2" hasCustomPrompt="1"/>
          </p:nvPr>
        </p:nvSpPr>
        <p:spPr>
          <a:xfrm>
            <a:off x="61906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3" name="Rectangle 12"/>
          <p:cNvSpPr/>
          <p:nvPr userDrawn="1"/>
        </p:nvSpPr>
        <p:spPr>
          <a:xfrm>
            <a:off x="1389033" y="9877933"/>
            <a:ext cx="10750544" cy="2641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30" dirty="0"/>
          </a:p>
        </p:txBody>
      </p:sp>
      <p:sp>
        <p:nvSpPr>
          <p:cNvPr id="14" name="Rectangle 13"/>
          <p:cNvSpPr/>
          <p:nvPr userDrawn="1"/>
        </p:nvSpPr>
        <p:spPr>
          <a:xfrm>
            <a:off x="12242320" y="9877933"/>
            <a:ext cx="10750544" cy="2641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30" dirty="0"/>
          </a:p>
        </p:txBody>
      </p:sp>
      <p:sp>
        <p:nvSpPr>
          <p:cNvPr id="15" name="Picture Placeholder 7"/>
          <p:cNvSpPr>
            <a:spLocks noGrp="1"/>
          </p:cNvSpPr>
          <p:nvPr>
            <p:ph type="pic" sz="quarter" idx="22" hasCustomPrompt="1"/>
          </p:nvPr>
        </p:nvSpPr>
        <p:spPr>
          <a:xfrm>
            <a:off x="12242323" y="3604400"/>
            <a:ext cx="10713300" cy="6260029"/>
          </a:xfrm>
          <a:prstGeom prst="rect">
            <a:avLst/>
          </a:prstGeom>
          <a:solidFill>
            <a:schemeClr val="bg1">
              <a:lumMod val="85000"/>
            </a:schemeClr>
          </a:solidFill>
          <a:ln>
            <a:noFill/>
          </a:ln>
        </p:spPr>
        <p:txBody>
          <a:bodyPr bIns="457200" anchor="b"/>
          <a:lstStyle>
            <a:lvl1pPr algn="ctr">
              <a:buNone/>
              <a:defRPr sz="3200">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0" hasCustomPrompt="1"/>
          </p:nvPr>
        </p:nvSpPr>
        <p:spPr>
          <a:xfrm>
            <a:off x="1389036" y="3604400"/>
            <a:ext cx="10713300" cy="6260029"/>
          </a:xfrm>
          <a:prstGeom prst="rect">
            <a:avLst/>
          </a:prstGeom>
          <a:solidFill>
            <a:schemeClr val="bg1">
              <a:lumMod val="85000"/>
            </a:schemeClr>
          </a:solidFill>
          <a:ln>
            <a:noFill/>
          </a:ln>
        </p:spPr>
        <p:txBody>
          <a:bodyPr bIns="457200" anchor="b"/>
          <a:lstStyle>
            <a:lvl1pPr algn="ctr">
              <a:buNone/>
              <a:defRPr sz="3200">
                <a:solidFill>
                  <a:schemeClr val="tx1">
                    <a:lumMod val="50000"/>
                    <a:lumOff val="50000"/>
                  </a:schemeClr>
                </a:solidFill>
              </a:defRPr>
            </a:lvl1pPr>
          </a:lstStyle>
          <a:p>
            <a:r>
              <a:rPr lang="en-US" dirty="0" smtClean="0"/>
              <a:t>Image Holder</a:t>
            </a:r>
            <a:endParaRPr lang="en-US" dirty="0"/>
          </a:p>
        </p:txBody>
      </p:sp>
      <p:sp>
        <p:nvSpPr>
          <p:cNvPr id="17" name="Text Placeholder 3"/>
          <p:cNvSpPr>
            <a:spLocks noGrp="1"/>
          </p:cNvSpPr>
          <p:nvPr>
            <p:ph type="body" sz="half" idx="15"/>
          </p:nvPr>
        </p:nvSpPr>
        <p:spPr>
          <a:xfrm>
            <a:off x="1730080" y="10638603"/>
            <a:ext cx="10031208" cy="1693589"/>
          </a:xfrm>
          <a:prstGeom prst="rect">
            <a:avLst/>
          </a:prstGeom>
        </p:spPr>
        <p:txBody>
          <a:bodyPr wrap="square" lIns="0" tIns="0" rIns="0" bIns="0" anchor="t">
            <a:noAutofit/>
          </a:bodyPr>
          <a:lstStyle>
            <a:lvl1pPr marL="0" indent="0" algn="ctr">
              <a:buNone/>
              <a:defRPr sz="2935" b="0"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algn="ctr"/>
            <a:endParaRPr lang="en-US" sz="1000" dirty="0">
              <a:solidFill>
                <a:schemeClr val="tx1">
                  <a:lumMod val="50000"/>
                  <a:lumOff val="50000"/>
                </a:schemeClr>
              </a:solidFill>
            </a:endParaRPr>
          </a:p>
        </p:txBody>
      </p:sp>
      <p:sp>
        <p:nvSpPr>
          <p:cNvPr id="18" name="Text Placeholder 3"/>
          <p:cNvSpPr>
            <a:spLocks noGrp="1"/>
          </p:cNvSpPr>
          <p:nvPr>
            <p:ph type="body" sz="half" idx="17"/>
          </p:nvPr>
        </p:nvSpPr>
        <p:spPr>
          <a:xfrm>
            <a:off x="1716036" y="10089397"/>
            <a:ext cx="10059294" cy="514080"/>
          </a:xfrm>
          <a:prstGeom prst="rect">
            <a:avLst/>
          </a:prstGeom>
        </p:spPr>
        <p:txBody>
          <a:bodyPr wrap="none" lIns="0" tIns="0" rIns="0" bIns="0" anchor="ctr">
            <a:noAutofit/>
          </a:bodyPr>
          <a:lstStyle>
            <a:lvl1pPr marL="0" indent="0" algn="ctr">
              <a:buNone/>
              <a:defRPr sz="3730" b="1"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19" name="Text Placeholder 3"/>
          <p:cNvSpPr>
            <a:spLocks noGrp="1"/>
          </p:cNvSpPr>
          <p:nvPr>
            <p:ph type="body" sz="half" idx="23"/>
          </p:nvPr>
        </p:nvSpPr>
        <p:spPr>
          <a:xfrm>
            <a:off x="12583368" y="10638603"/>
            <a:ext cx="10031208" cy="1693589"/>
          </a:xfrm>
          <a:prstGeom prst="rect">
            <a:avLst/>
          </a:prstGeom>
        </p:spPr>
        <p:txBody>
          <a:bodyPr wrap="square" lIns="0" tIns="0" rIns="0" bIns="0" anchor="t">
            <a:noAutofit/>
          </a:bodyPr>
          <a:lstStyle>
            <a:lvl1pPr marL="0" indent="0" algn="ctr">
              <a:buNone/>
              <a:defRPr sz="2935" b="0"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algn="ctr"/>
            <a:endParaRPr lang="en-US" sz="1000" dirty="0">
              <a:solidFill>
                <a:schemeClr val="tx1">
                  <a:lumMod val="50000"/>
                  <a:lumOff val="50000"/>
                </a:schemeClr>
              </a:solidFill>
            </a:endParaRPr>
          </a:p>
        </p:txBody>
      </p:sp>
      <p:sp>
        <p:nvSpPr>
          <p:cNvPr id="20" name="Text Placeholder 3"/>
          <p:cNvSpPr>
            <a:spLocks noGrp="1"/>
          </p:cNvSpPr>
          <p:nvPr>
            <p:ph type="body" sz="half" idx="25"/>
          </p:nvPr>
        </p:nvSpPr>
        <p:spPr>
          <a:xfrm>
            <a:off x="12569323" y="10089397"/>
            <a:ext cx="10059294" cy="514080"/>
          </a:xfrm>
          <a:prstGeom prst="rect">
            <a:avLst/>
          </a:prstGeom>
        </p:spPr>
        <p:txBody>
          <a:bodyPr wrap="none" lIns="0" tIns="0" rIns="0" bIns="0" anchor="ctr">
            <a:noAutofit/>
          </a:bodyPr>
          <a:lstStyle>
            <a:lvl1pPr marL="0" indent="0" algn="ctr">
              <a:buNone/>
              <a:defRPr sz="3730" b="1"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up)">
                                      <p:cBhvr>
                                        <p:cTn id="11" dur="500"/>
                                        <p:tgtEl>
                                          <p:spTgt spid="10">
                                            <p:txEl>
                                              <p:pRg st="0" end="0"/>
                                            </p:txEl>
                                          </p:spTgt>
                                        </p:tgtEl>
                                      </p:cBhvr>
                                    </p:animEffect>
                                  </p:childTnLst>
                                </p:cTn>
                              </p:par>
                            </p:childTnLst>
                          </p:cTn>
                        </p:par>
                        <p:par>
                          <p:cTn id="12" fill="hold">
                            <p:stCondLst>
                              <p:cond delay="1000"/>
                            </p:stCondLst>
                            <p:childTnLst>
                              <p:par>
                                <p:cTn id="13" presetID="2" presetClass="entr" presetSubtype="1" accel="50000" decel="5000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0-#ppt_h/2"/>
                                          </p:val>
                                        </p:tav>
                                        <p:tav tm="100000">
                                          <p:val>
                                            <p:strVal val="#ppt_y"/>
                                          </p:val>
                                        </p:tav>
                                      </p:tavLst>
                                    </p:anim>
                                  </p:childTnLst>
                                </p:cTn>
                              </p:par>
                              <p:par>
                                <p:cTn id="17" presetID="2" presetClass="entr" presetSubtype="4" accel="50000" decel="5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 presetClass="entr" presetSubtype="4" accel="50000" decel="50000" fill="hold" grpId="0" nodeType="afterEffect" nodePh="1">
                                  <p:stCondLst>
                                    <p:cond delay="0"/>
                                  </p:stCondLst>
                                  <p:endCondLst>
                                    <p:cond evt="begin" delay="0">
                                      <p:tn val="22"/>
                                    </p:cond>
                                  </p:endCondLst>
                                  <p:childTnLst>
                                    <p:set>
                                      <p:cBhvr>
                                        <p:cTn id="23" dur="1" fill="hold">
                                          <p:stCondLst>
                                            <p:cond delay="0"/>
                                          </p:stCondLst>
                                        </p:cTn>
                                        <p:tgtEl>
                                          <p:spTgt spid="18">
                                            <p:txEl>
                                              <p:pRg st="0" end="0"/>
                                            </p:txEl>
                                          </p:spTgt>
                                        </p:tgtEl>
                                        <p:attrNameLst>
                                          <p:attrName>style.visibility</p:attrName>
                                        </p:attrNameLst>
                                      </p:cBhvr>
                                      <p:to>
                                        <p:strVal val="visible"/>
                                      </p:to>
                                    </p:set>
                                    <p:anim calcmode="lin" valueType="num">
                                      <p:cBhvr additive="base">
                                        <p:cTn id="24"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8">
                                            <p:txEl>
                                              <p:pRg st="0" end="0"/>
                                            </p:txEl>
                                          </p:spTgt>
                                        </p:tgtEl>
                                        <p:attrNameLst>
                                          <p:attrName>ppt_y</p:attrName>
                                        </p:attrNameLst>
                                      </p:cBhvr>
                                      <p:tavLst>
                                        <p:tav tm="0">
                                          <p:val>
                                            <p:strVal val="1+#ppt_h/2"/>
                                          </p:val>
                                        </p:tav>
                                        <p:tav tm="100000">
                                          <p:val>
                                            <p:strVal val="#ppt_y"/>
                                          </p:val>
                                        </p:tav>
                                      </p:tavLst>
                                    </p:anim>
                                  </p:childTnLst>
                                </p:cTn>
                              </p:par>
                            </p:childTnLst>
                          </p:cTn>
                        </p:par>
                        <p:par>
                          <p:cTn id="26" fill="hold">
                            <p:stCondLst>
                              <p:cond delay="2000"/>
                            </p:stCondLst>
                            <p:childTnLst>
                              <p:par>
                                <p:cTn id="27" presetID="2" presetClass="entr" presetSubtype="4" accel="50000" decel="50000" fill="hold" grpId="0" nodeType="afterEffect" nodePh="1">
                                  <p:stCondLst>
                                    <p:cond delay="0"/>
                                  </p:stCondLst>
                                  <p:endCondLst>
                                    <p:cond evt="begin" delay="0">
                                      <p:tn val="27"/>
                                    </p:cond>
                                  </p:endCondLst>
                                  <p:childTnLst>
                                    <p:set>
                                      <p:cBhvr>
                                        <p:cTn id="28" dur="1" fill="hold">
                                          <p:stCondLst>
                                            <p:cond delay="0"/>
                                          </p:stCondLst>
                                        </p:cTn>
                                        <p:tgtEl>
                                          <p:spTgt spid="17">
                                            <p:txEl>
                                              <p:pRg st="0" end="0"/>
                                            </p:txEl>
                                          </p:spTgt>
                                        </p:tgtEl>
                                        <p:attrNameLst>
                                          <p:attrName>style.visibility</p:attrName>
                                        </p:attrNameLst>
                                      </p:cBhvr>
                                      <p:to>
                                        <p:strVal val="visible"/>
                                      </p:to>
                                    </p:set>
                                    <p:anim calcmode="lin" valueType="num">
                                      <p:cBhvr additive="base">
                                        <p:cTn id="29"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additive="base">
                                        <p:cTn id="34" dur="500" fill="hold"/>
                                        <p:tgtEl>
                                          <p:spTgt spid="14"/>
                                        </p:tgtEl>
                                        <p:attrNameLst>
                                          <p:attrName>ppt_x</p:attrName>
                                        </p:attrNameLst>
                                      </p:cBhvr>
                                      <p:tavLst>
                                        <p:tav tm="0">
                                          <p:val>
                                            <p:strVal val="#ppt_x"/>
                                          </p:val>
                                        </p:tav>
                                        <p:tav tm="100000">
                                          <p:val>
                                            <p:strVal val="#ppt_x"/>
                                          </p:val>
                                        </p:tav>
                                      </p:tavLst>
                                    </p:anim>
                                    <p:anim calcmode="lin" valueType="num">
                                      <p:cBhvr additive="base">
                                        <p:cTn id="35" dur="500" fill="hold"/>
                                        <p:tgtEl>
                                          <p:spTgt spid="14"/>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15"/>
                                        </p:tgtEl>
                                        <p:attrNameLst>
                                          <p:attrName>style.visibility</p:attrName>
                                        </p:attrNameLst>
                                      </p:cBhvr>
                                      <p:to>
                                        <p:strVal val="visible"/>
                                      </p:to>
                                    </p:set>
                                    <p:anim calcmode="lin" valueType="num">
                                      <p:cBhvr additive="base">
                                        <p:cTn id="38" dur="500" fill="hold"/>
                                        <p:tgtEl>
                                          <p:spTgt spid="15"/>
                                        </p:tgtEl>
                                        <p:attrNameLst>
                                          <p:attrName>ppt_x</p:attrName>
                                        </p:attrNameLst>
                                      </p:cBhvr>
                                      <p:tavLst>
                                        <p:tav tm="0">
                                          <p:val>
                                            <p:strVal val="#ppt_x"/>
                                          </p:val>
                                        </p:tav>
                                        <p:tav tm="100000">
                                          <p:val>
                                            <p:strVal val="#ppt_x"/>
                                          </p:val>
                                        </p:tav>
                                      </p:tavLst>
                                    </p:anim>
                                    <p:anim calcmode="lin" valueType="num">
                                      <p:cBhvr additive="base">
                                        <p:cTn id="39" dur="500" fill="hold"/>
                                        <p:tgtEl>
                                          <p:spTgt spid="15"/>
                                        </p:tgtEl>
                                        <p:attrNameLst>
                                          <p:attrName>ppt_y</p:attrName>
                                        </p:attrNameLst>
                                      </p:cBhvr>
                                      <p:tavLst>
                                        <p:tav tm="0">
                                          <p:val>
                                            <p:strVal val="1+#ppt_h/2"/>
                                          </p:val>
                                        </p:tav>
                                        <p:tav tm="100000">
                                          <p:val>
                                            <p:strVal val="#ppt_y"/>
                                          </p:val>
                                        </p:tav>
                                      </p:tavLst>
                                    </p:anim>
                                  </p:childTnLst>
                                </p:cTn>
                              </p:par>
                            </p:childTnLst>
                          </p:cTn>
                        </p:par>
                        <p:par>
                          <p:cTn id="40" fill="hold">
                            <p:stCondLst>
                              <p:cond delay="3000"/>
                            </p:stCondLst>
                            <p:childTnLst>
                              <p:par>
                                <p:cTn id="41" presetID="2" presetClass="entr" presetSubtype="4" accel="50000" decel="50000" fill="hold" grpId="0" nodeType="afterEffect" nodePh="1">
                                  <p:stCondLst>
                                    <p:cond delay="0"/>
                                  </p:stCondLst>
                                  <p:endCondLst>
                                    <p:cond evt="begin" delay="0">
                                      <p:tn val="41"/>
                                    </p:cond>
                                  </p:endCondLst>
                                  <p:childTnLst>
                                    <p:set>
                                      <p:cBhvr>
                                        <p:cTn id="42" dur="1" fill="hold">
                                          <p:stCondLst>
                                            <p:cond delay="0"/>
                                          </p:stCondLst>
                                        </p:cTn>
                                        <p:tgtEl>
                                          <p:spTgt spid="20">
                                            <p:txEl>
                                              <p:pRg st="0" end="0"/>
                                            </p:txEl>
                                          </p:spTgt>
                                        </p:tgtEl>
                                        <p:attrNameLst>
                                          <p:attrName>style.visibility</p:attrName>
                                        </p:attrNameLst>
                                      </p:cBhvr>
                                      <p:to>
                                        <p:strVal val="visible"/>
                                      </p:to>
                                    </p:set>
                                    <p:anim calcmode="lin" valueType="num">
                                      <p:cBhvr additive="base">
                                        <p:cTn id="43"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45" fill="hold">
                            <p:stCondLst>
                              <p:cond delay="3500"/>
                            </p:stCondLst>
                            <p:childTnLst>
                              <p:par>
                                <p:cTn id="46" presetID="2" presetClass="entr" presetSubtype="4" accel="50000" decel="50000" fill="hold" grpId="0" nodeType="afterEffect" nodePh="1">
                                  <p:stCondLst>
                                    <p:cond delay="0"/>
                                  </p:stCondLst>
                                  <p:endCondLst>
                                    <p:cond evt="begin" delay="0">
                                      <p:tn val="46"/>
                                    </p:cond>
                                  </p:endCondLst>
                                  <p:childTnLst>
                                    <p:set>
                                      <p:cBhvr>
                                        <p:cTn id="47" dur="1" fill="hold">
                                          <p:stCondLst>
                                            <p:cond delay="0"/>
                                          </p:stCondLst>
                                        </p:cTn>
                                        <p:tgtEl>
                                          <p:spTgt spid="19">
                                            <p:txEl>
                                              <p:pRg st="0" end="0"/>
                                            </p:txEl>
                                          </p:spTgt>
                                        </p:tgtEl>
                                        <p:attrNameLst>
                                          <p:attrName>style.visibility</p:attrName>
                                        </p:attrNameLst>
                                      </p:cBhvr>
                                      <p:to>
                                        <p:strVal val="visible"/>
                                      </p:to>
                                    </p:set>
                                    <p:anim calcmode="lin" valueType="num">
                                      <p:cBhvr additive="base">
                                        <p:cTn id="48"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49" dur="500" fill="hold"/>
                                        <p:tgtEl>
                                          <p:spTgt spid="1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tmplLst>
          <p:tmpl lvl="1">
            <p:tnLst>
              <p:par>
                <p:cTn presetID="22" presetClass="entr" presetSubtype="1"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up)">
                      <p:cBhvr>
                        <p:cTn dur="500"/>
                        <p:tgtEl>
                          <p:spTgt spid="10"/>
                        </p:tgtEl>
                      </p:cBhvr>
                    </p:animEffect>
                  </p:childTnLst>
                </p:cTn>
              </p:par>
            </p:tnLst>
          </p:tmpl>
        </p:tmplLst>
      </p:bldP>
      <p:bldP spid="13" grpId="0" bldLvl="0" animBg="1"/>
      <p:bldP spid="14" grpId="0" bldLvl="0" animBg="1"/>
      <p:bldP spid="15" grpId="0" bldLvl="0" animBg="1"/>
      <p:bldP spid="16" grpId="0" bldLvl="0" animBg="1"/>
      <p:bldP spid="17"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17"/>
                        </p:tgtEl>
                        <p:attrNameLst>
                          <p:attrName>style.visibility</p:attrName>
                        </p:attrNameLst>
                      </p:cBhvr>
                      <p:to>
                        <p:strVal val="visible"/>
                      </p:to>
                    </p:set>
                    <p:anim calcmode="lin" valueType="num">
                      <p:cBhvr additive="base">
                        <p:cTn dur="500" fill="hold"/>
                        <p:tgtEl>
                          <p:spTgt spid="17"/>
                        </p:tgtEl>
                        <p:attrNameLst>
                          <p:attrName>ppt_x</p:attrName>
                        </p:attrNameLst>
                      </p:cBhvr>
                      <p:tavLst>
                        <p:tav tm="0">
                          <p:val>
                            <p:strVal val="#ppt_x"/>
                          </p:val>
                        </p:tav>
                        <p:tav tm="100000">
                          <p:val>
                            <p:strVal val="#ppt_x"/>
                          </p:val>
                        </p:tav>
                      </p:tavLst>
                    </p:anim>
                    <p:anim calcmode="lin" valueType="num">
                      <p:cBhvr additive="base">
                        <p:cTn dur="500" fill="hold"/>
                        <p:tgtEl>
                          <p:spTgt spid="17"/>
                        </p:tgtEl>
                        <p:attrNameLst>
                          <p:attrName>ppt_y</p:attrName>
                        </p:attrNameLst>
                      </p:cBhvr>
                      <p:tavLst>
                        <p:tav tm="0">
                          <p:val>
                            <p:strVal val="1+#ppt_h/2"/>
                          </p:val>
                        </p:tav>
                        <p:tav tm="100000">
                          <p:val>
                            <p:strVal val="#ppt_y"/>
                          </p:val>
                        </p:tav>
                      </p:tavLst>
                    </p:anim>
                  </p:childTnLst>
                </p:cTn>
              </p:par>
            </p:tnLst>
          </p:tmpl>
        </p:tmplLst>
      </p:bldP>
      <p:bldP spid="18"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ppt_x"/>
                          </p:val>
                        </p:tav>
                        <p:tav tm="100000">
                          <p:val>
                            <p:strVal val="#ppt_x"/>
                          </p:val>
                        </p:tav>
                      </p:tavLst>
                    </p:anim>
                    <p:anim calcmode="lin" valueType="num">
                      <p:cBhvr additive="base">
                        <p:cTn dur="500" fill="hold"/>
                        <p:tgtEl>
                          <p:spTgt spid="18"/>
                        </p:tgtEl>
                        <p:attrNameLst>
                          <p:attrName>ppt_y</p:attrName>
                        </p:attrNameLst>
                      </p:cBhvr>
                      <p:tavLst>
                        <p:tav tm="0">
                          <p:val>
                            <p:strVal val="1+#ppt_h/2"/>
                          </p:val>
                        </p:tav>
                        <p:tav tm="100000">
                          <p:val>
                            <p:strVal val="#ppt_y"/>
                          </p:val>
                        </p:tav>
                      </p:tavLst>
                    </p:anim>
                  </p:childTnLst>
                </p:cTn>
              </p:par>
            </p:tnLst>
          </p:tmpl>
        </p:tmplLst>
      </p:bldP>
      <p:bldP spid="19"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0"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ppt_x"/>
                          </p:val>
                        </p:tav>
                        <p:tav tm="100000">
                          <p:val>
                            <p:strVal val="#ppt_x"/>
                          </p:val>
                        </p:tav>
                      </p:tavLst>
                    </p:anim>
                    <p:anim calcmode="lin" valueType="num">
                      <p:cBhvr additive="base">
                        <p:cTn dur="500" fill="hold"/>
                        <p:tgtEl>
                          <p:spTgt spid="20"/>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Products Catalog 9">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6" name="Picture Placeholder 2"/>
          <p:cNvSpPr>
            <a:spLocks noGrp="1"/>
          </p:cNvSpPr>
          <p:nvPr>
            <p:ph type="pic" sz="quarter" idx="45"/>
          </p:nvPr>
        </p:nvSpPr>
        <p:spPr>
          <a:xfrm>
            <a:off x="0" y="5015062"/>
            <a:ext cx="9596354" cy="7371760"/>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48"/>
          </p:nvPr>
        </p:nvSpPr>
        <p:spPr>
          <a:xfrm>
            <a:off x="18584817" y="5015062"/>
            <a:ext cx="4494231" cy="3685880"/>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49"/>
          </p:nvPr>
        </p:nvSpPr>
        <p:spPr>
          <a:xfrm>
            <a:off x="14090586" y="5015062"/>
            <a:ext cx="4494231" cy="3685880"/>
          </a:xfrm>
        </p:spPr>
        <p:txBody>
          <a:bodyPr anchor="ctr">
            <a:normAutofit/>
          </a:bodyPr>
          <a:lstStyle>
            <a:lvl1pPr marL="0" indent="0" algn="ctr">
              <a:buNone/>
              <a:defRPr sz="2400"/>
            </a:lvl1pPr>
          </a:lstStyle>
          <a:p>
            <a:endParaRPr lang="en-US" dirty="0"/>
          </a:p>
        </p:txBody>
      </p:sp>
      <p:sp>
        <p:nvSpPr>
          <p:cNvPr id="26" name="Picture Placeholder 2"/>
          <p:cNvSpPr>
            <a:spLocks noGrp="1"/>
          </p:cNvSpPr>
          <p:nvPr>
            <p:ph type="pic" sz="quarter" idx="50"/>
          </p:nvPr>
        </p:nvSpPr>
        <p:spPr>
          <a:xfrm>
            <a:off x="9596354" y="5015062"/>
            <a:ext cx="4494231" cy="3685880"/>
          </a:xfrm>
        </p:spPr>
        <p:txBody>
          <a:bodyPr anchor="ctr">
            <a:normAutofit/>
          </a:bodyPr>
          <a:lstStyle>
            <a:lvl1pPr marL="0" indent="0" algn="ctr">
              <a:buNone/>
              <a:defRPr sz="2400"/>
            </a:lvl1pPr>
          </a:lstStyle>
          <a:p>
            <a:endParaRPr lang="en-US" dirty="0"/>
          </a:p>
        </p:txBody>
      </p:sp>
      <p:sp>
        <p:nvSpPr>
          <p:cNvPr id="14" name="Picture Placeholder 2"/>
          <p:cNvSpPr>
            <a:spLocks noGrp="1"/>
          </p:cNvSpPr>
          <p:nvPr>
            <p:ph type="pic" sz="quarter" idx="51"/>
          </p:nvPr>
        </p:nvSpPr>
        <p:spPr>
          <a:xfrm>
            <a:off x="18584817" y="8700942"/>
            <a:ext cx="4494231" cy="3685880"/>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52"/>
          </p:nvPr>
        </p:nvSpPr>
        <p:spPr>
          <a:xfrm>
            <a:off x="14090586" y="8700942"/>
            <a:ext cx="4494231" cy="3685880"/>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53"/>
          </p:nvPr>
        </p:nvSpPr>
        <p:spPr>
          <a:xfrm>
            <a:off x="9596354" y="8700942"/>
            <a:ext cx="4494231" cy="3685880"/>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Products Catalog 10">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6" name="Picture Placeholder 2"/>
          <p:cNvSpPr>
            <a:spLocks noGrp="1"/>
          </p:cNvSpPr>
          <p:nvPr>
            <p:ph type="pic" sz="quarter" idx="50"/>
          </p:nvPr>
        </p:nvSpPr>
        <p:spPr>
          <a:xfrm>
            <a:off x="2423245" y="5448696"/>
            <a:ext cx="3732036" cy="4185498"/>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51"/>
          </p:nvPr>
        </p:nvSpPr>
        <p:spPr>
          <a:xfrm>
            <a:off x="6359971" y="5448696"/>
            <a:ext cx="3732036" cy="4185498"/>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52"/>
          </p:nvPr>
        </p:nvSpPr>
        <p:spPr>
          <a:xfrm>
            <a:off x="10296698" y="5448696"/>
            <a:ext cx="3732036" cy="4185498"/>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53"/>
          </p:nvPr>
        </p:nvSpPr>
        <p:spPr>
          <a:xfrm>
            <a:off x="14233424" y="5448696"/>
            <a:ext cx="3732036" cy="4185498"/>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54"/>
          </p:nvPr>
        </p:nvSpPr>
        <p:spPr>
          <a:xfrm>
            <a:off x="18170151" y="5448696"/>
            <a:ext cx="3732036" cy="4185498"/>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Products Catalog 1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6" name="Picture Placeholder 2"/>
          <p:cNvSpPr>
            <a:spLocks noGrp="1"/>
          </p:cNvSpPr>
          <p:nvPr>
            <p:ph type="pic" sz="quarter" idx="50"/>
          </p:nvPr>
        </p:nvSpPr>
        <p:spPr>
          <a:xfrm>
            <a:off x="6567589" y="3431360"/>
            <a:ext cx="15334598" cy="4185498"/>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51"/>
          </p:nvPr>
        </p:nvSpPr>
        <p:spPr>
          <a:xfrm>
            <a:off x="2423245" y="7616858"/>
            <a:ext cx="4136103" cy="4185498"/>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52"/>
          </p:nvPr>
        </p:nvSpPr>
        <p:spPr>
          <a:xfrm>
            <a:off x="6559347" y="7616858"/>
            <a:ext cx="7784512" cy="4185498"/>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53"/>
          </p:nvPr>
        </p:nvSpPr>
        <p:spPr>
          <a:xfrm>
            <a:off x="14343860" y="7616858"/>
            <a:ext cx="4136103" cy="4185498"/>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54"/>
          </p:nvPr>
        </p:nvSpPr>
        <p:spPr>
          <a:xfrm>
            <a:off x="18479962" y="7616858"/>
            <a:ext cx="3430462" cy="4185498"/>
          </a:xfrm>
        </p:spPr>
        <p:txBody>
          <a:bodyPr anchor="ctr">
            <a:normAutofit/>
          </a:bodyPr>
          <a:lstStyle>
            <a:lvl1pPr marL="0" indent="0" algn="ctr">
              <a:buNone/>
              <a:defRPr sz="2400"/>
            </a:lvl1pPr>
          </a:lstStyle>
          <a:p>
            <a:endParaRPr lang="en-US" dirty="0"/>
          </a:p>
        </p:txBody>
      </p:sp>
      <p:sp>
        <p:nvSpPr>
          <p:cNvPr id="23" name="Picture Placeholder 2"/>
          <p:cNvSpPr>
            <a:spLocks noGrp="1"/>
          </p:cNvSpPr>
          <p:nvPr>
            <p:ph type="pic" sz="quarter" idx="55"/>
          </p:nvPr>
        </p:nvSpPr>
        <p:spPr>
          <a:xfrm>
            <a:off x="2433856" y="3431360"/>
            <a:ext cx="4117252" cy="4185498"/>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Products Catalog 1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0" name="Picture Placeholder 2"/>
          <p:cNvSpPr>
            <a:spLocks noGrp="1"/>
          </p:cNvSpPr>
          <p:nvPr>
            <p:ph type="pic" sz="quarter" idx="54"/>
          </p:nvPr>
        </p:nvSpPr>
        <p:spPr>
          <a:xfrm>
            <a:off x="12930430" y="4557858"/>
            <a:ext cx="3007555" cy="2795048"/>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55"/>
          </p:nvPr>
        </p:nvSpPr>
        <p:spPr>
          <a:xfrm>
            <a:off x="16303051" y="4557858"/>
            <a:ext cx="3007555" cy="2795048"/>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56"/>
          </p:nvPr>
        </p:nvSpPr>
        <p:spPr>
          <a:xfrm>
            <a:off x="19675673" y="4557858"/>
            <a:ext cx="3007555" cy="2795048"/>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57"/>
          </p:nvPr>
        </p:nvSpPr>
        <p:spPr>
          <a:xfrm>
            <a:off x="12930430" y="8745884"/>
            <a:ext cx="3007555" cy="2795048"/>
          </a:xfrm>
        </p:spPr>
        <p:txBody>
          <a:bodyPr anchor="ctr">
            <a:normAutofit/>
          </a:bodyPr>
          <a:lstStyle>
            <a:lvl1pPr marL="0" indent="0" algn="ctr">
              <a:buNone/>
              <a:defRPr sz="2400"/>
            </a:lvl1pPr>
          </a:lstStyle>
          <a:p>
            <a:endParaRPr lang="en-US" dirty="0"/>
          </a:p>
        </p:txBody>
      </p:sp>
      <p:sp>
        <p:nvSpPr>
          <p:cNvPr id="24" name="Picture Placeholder 2"/>
          <p:cNvSpPr>
            <a:spLocks noGrp="1"/>
          </p:cNvSpPr>
          <p:nvPr>
            <p:ph type="pic" sz="quarter" idx="58"/>
          </p:nvPr>
        </p:nvSpPr>
        <p:spPr>
          <a:xfrm>
            <a:off x="16303051" y="8745884"/>
            <a:ext cx="3007555" cy="2795048"/>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59"/>
          </p:nvPr>
        </p:nvSpPr>
        <p:spPr>
          <a:xfrm>
            <a:off x="19675673" y="8745884"/>
            <a:ext cx="3007555" cy="2795048"/>
          </a:xfrm>
        </p:spPr>
        <p:txBody>
          <a:bodyPr anchor="ctr">
            <a:normAutofit/>
          </a:bodyPr>
          <a:lstStyle>
            <a:lvl1pPr marL="0" indent="0" algn="ctr">
              <a:buNone/>
              <a:defRPr sz="2400"/>
            </a:lvl1pPr>
          </a:lstStyle>
          <a:p>
            <a:endParaRPr lang="en-US" dirty="0"/>
          </a:p>
        </p:txBody>
      </p:sp>
      <p:sp>
        <p:nvSpPr>
          <p:cNvPr id="27" name="Picture Placeholder 2"/>
          <p:cNvSpPr>
            <a:spLocks noGrp="1"/>
          </p:cNvSpPr>
          <p:nvPr>
            <p:ph type="pic" sz="quarter" idx="60"/>
          </p:nvPr>
        </p:nvSpPr>
        <p:spPr>
          <a:xfrm>
            <a:off x="1776321" y="4557858"/>
            <a:ext cx="3007555" cy="2795048"/>
          </a:xfrm>
        </p:spPr>
        <p:txBody>
          <a:bodyPr anchor="ctr">
            <a:normAutofit/>
          </a:bodyPr>
          <a:lstStyle>
            <a:lvl1pPr marL="0" indent="0" algn="ctr">
              <a:buNone/>
              <a:defRPr sz="2400"/>
            </a:lvl1pPr>
          </a:lstStyle>
          <a:p>
            <a:endParaRPr lang="en-US" dirty="0"/>
          </a:p>
        </p:txBody>
      </p:sp>
      <p:sp>
        <p:nvSpPr>
          <p:cNvPr id="28" name="Picture Placeholder 2"/>
          <p:cNvSpPr>
            <a:spLocks noGrp="1"/>
          </p:cNvSpPr>
          <p:nvPr>
            <p:ph type="pic" sz="quarter" idx="61"/>
          </p:nvPr>
        </p:nvSpPr>
        <p:spPr>
          <a:xfrm>
            <a:off x="5148943" y="4557858"/>
            <a:ext cx="3007555" cy="2795048"/>
          </a:xfrm>
        </p:spPr>
        <p:txBody>
          <a:bodyPr anchor="ctr">
            <a:normAutofit/>
          </a:bodyPr>
          <a:lstStyle>
            <a:lvl1pPr marL="0" indent="0" algn="ctr">
              <a:buNone/>
              <a:defRPr sz="2400"/>
            </a:lvl1pPr>
          </a:lstStyle>
          <a:p>
            <a:endParaRPr lang="en-US" dirty="0"/>
          </a:p>
        </p:txBody>
      </p:sp>
      <p:sp>
        <p:nvSpPr>
          <p:cNvPr id="29" name="Picture Placeholder 2"/>
          <p:cNvSpPr>
            <a:spLocks noGrp="1"/>
          </p:cNvSpPr>
          <p:nvPr>
            <p:ph type="pic" sz="quarter" idx="62"/>
          </p:nvPr>
        </p:nvSpPr>
        <p:spPr>
          <a:xfrm>
            <a:off x="8521564" y="4557858"/>
            <a:ext cx="3007555" cy="2795048"/>
          </a:xfrm>
        </p:spPr>
        <p:txBody>
          <a:bodyPr anchor="ctr">
            <a:normAutofit/>
          </a:bodyPr>
          <a:lstStyle>
            <a:lvl1pPr marL="0" indent="0" algn="ctr">
              <a:buNone/>
              <a:defRPr sz="2400"/>
            </a:lvl1pPr>
          </a:lstStyle>
          <a:p>
            <a:endParaRPr lang="en-US" dirty="0"/>
          </a:p>
        </p:txBody>
      </p:sp>
      <p:sp>
        <p:nvSpPr>
          <p:cNvPr id="31" name="Picture Placeholder 2"/>
          <p:cNvSpPr>
            <a:spLocks noGrp="1"/>
          </p:cNvSpPr>
          <p:nvPr>
            <p:ph type="pic" sz="quarter" idx="63"/>
          </p:nvPr>
        </p:nvSpPr>
        <p:spPr>
          <a:xfrm>
            <a:off x="1776321" y="8745884"/>
            <a:ext cx="3007555" cy="2795048"/>
          </a:xfrm>
        </p:spPr>
        <p:txBody>
          <a:bodyPr anchor="ctr">
            <a:normAutofit/>
          </a:bodyPr>
          <a:lstStyle>
            <a:lvl1pPr marL="0" indent="0" algn="ctr">
              <a:buNone/>
              <a:defRPr sz="2400"/>
            </a:lvl1pPr>
          </a:lstStyle>
          <a:p>
            <a:endParaRPr lang="en-US" dirty="0"/>
          </a:p>
        </p:txBody>
      </p:sp>
      <p:sp>
        <p:nvSpPr>
          <p:cNvPr id="32" name="Picture Placeholder 2"/>
          <p:cNvSpPr>
            <a:spLocks noGrp="1"/>
          </p:cNvSpPr>
          <p:nvPr>
            <p:ph type="pic" sz="quarter" idx="64"/>
          </p:nvPr>
        </p:nvSpPr>
        <p:spPr>
          <a:xfrm>
            <a:off x="5148943" y="8745884"/>
            <a:ext cx="3007555" cy="2795048"/>
          </a:xfrm>
        </p:spPr>
        <p:txBody>
          <a:bodyPr anchor="ctr">
            <a:normAutofit/>
          </a:bodyPr>
          <a:lstStyle>
            <a:lvl1pPr marL="0" indent="0" algn="ctr">
              <a:buNone/>
              <a:defRPr sz="2400"/>
            </a:lvl1pPr>
          </a:lstStyle>
          <a:p>
            <a:endParaRPr lang="en-US" dirty="0"/>
          </a:p>
        </p:txBody>
      </p:sp>
      <p:sp>
        <p:nvSpPr>
          <p:cNvPr id="35" name="Picture Placeholder 2"/>
          <p:cNvSpPr>
            <a:spLocks noGrp="1"/>
          </p:cNvSpPr>
          <p:nvPr>
            <p:ph type="pic" sz="quarter" idx="65"/>
          </p:nvPr>
        </p:nvSpPr>
        <p:spPr>
          <a:xfrm>
            <a:off x="8521564" y="8745884"/>
            <a:ext cx="3007555" cy="2795048"/>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Products Catalog 13">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7" name="Picture Placeholder 2"/>
          <p:cNvSpPr>
            <a:spLocks noGrp="1"/>
          </p:cNvSpPr>
          <p:nvPr>
            <p:ph type="pic" sz="quarter" idx="60"/>
          </p:nvPr>
        </p:nvSpPr>
        <p:spPr>
          <a:xfrm>
            <a:off x="1078921" y="875958"/>
            <a:ext cx="4029078" cy="11887934"/>
          </a:xfrm>
        </p:spPr>
        <p:txBody>
          <a:bodyPr anchor="ctr">
            <a:normAutofit/>
          </a:bodyPr>
          <a:lstStyle>
            <a:lvl1pPr marL="0" indent="0" algn="ctr">
              <a:buNone/>
              <a:defRPr sz="2400"/>
            </a:lvl1pPr>
          </a:lstStyle>
          <a:p>
            <a:endParaRPr lang="en-US" dirty="0"/>
          </a:p>
        </p:txBody>
      </p:sp>
      <p:sp>
        <p:nvSpPr>
          <p:cNvPr id="23" name="Picture Placeholder 2"/>
          <p:cNvSpPr>
            <a:spLocks noGrp="1"/>
          </p:cNvSpPr>
          <p:nvPr>
            <p:ph type="pic" sz="quarter" idx="61"/>
          </p:nvPr>
        </p:nvSpPr>
        <p:spPr>
          <a:xfrm>
            <a:off x="5263331" y="875958"/>
            <a:ext cx="4029078" cy="11887934"/>
          </a:xfrm>
        </p:spPr>
        <p:txBody>
          <a:bodyPr anchor="ctr">
            <a:normAutofit/>
          </a:bodyPr>
          <a:lstStyle>
            <a:lvl1pPr marL="0" indent="0" algn="ctr">
              <a:buNone/>
              <a:defRPr sz="2400"/>
            </a:lvl1pPr>
          </a:lstStyle>
          <a:p>
            <a:endParaRPr lang="en-US" dirty="0"/>
          </a:p>
        </p:txBody>
      </p:sp>
      <p:sp>
        <p:nvSpPr>
          <p:cNvPr id="26" name="Picture Placeholder 2"/>
          <p:cNvSpPr>
            <a:spLocks noGrp="1"/>
          </p:cNvSpPr>
          <p:nvPr>
            <p:ph type="pic" sz="quarter" idx="62"/>
          </p:nvPr>
        </p:nvSpPr>
        <p:spPr>
          <a:xfrm>
            <a:off x="9447741" y="875958"/>
            <a:ext cx="4029078" cy="11887934"/>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Sports &amp; Fitness 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7" name="Picture Placeholder 2"/>
          <p:cNvSpPr>
            <a:spLocks noGrp="1"/>
          </p:cNvSpPr>
          <p:nvPr>
            <p:ph type="pic" sz="quarter" idx="60"/>
          </p:nvPr>
        </p:nvSpPr>
        <p:spPr>
          <a:xfrm>
            <a:off x="0" y="3190242"/>
            <a:ext cx="12026307" cy="7020560"/>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61"/>
          </p:nvPr>
        </p:nvSpPr>
        <p:spPr>
          <a:xfrm>
            <a:off x="12351343" y="3190242"/>
            <a:ext cx="3941053" cy="3352798"/>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62"/>
          </p:nvPr>
        </p:nvSpPr>
        <p:spPr>
          <a:xfrm>
            <a:off x="12351343" y="6858002"/>
            <a:ext cx="3941053" cy="3352798"/>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Sports &amp; Fitness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7" name="Picture Placeholder 2"/>
          <p:cNvSpPr>
            <a:spLocks noGrp="1"/>
          </p:cNvSpPr>
          <p:nvPr>
            <p:ph type="pic" sz="quarter" idx="60"/>
          </p:nvPr>
        </p:nvSpPr>
        <p:spPr>
          <a:xfrm>
            <a:off x="11274663" y="1198880"/>
            <a:ext cx="13102987" cy="11501120"/>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Foods &amp; Restaurant 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1" name="Picture Placeholder 3"/>
          <p:cNvSpPr>
            <a:spLocks noGrp="1"/>
          </p:cNvSpPr>
          <p:nvPr>
            <p:ph type="pic" sz="quarter" idx="17"/>
          </p:nvPr>
        </p:nvSpPr>
        <p:spPr>
          <a:xfrm>
            <a:off x="2766863" y="3399538"/>
            <a:ext cx="3510382" cy="3511292"/>
          </a:xfrm>
          <a:prstGeom prst="teardrop">
            <a:avLst/>
          </a:prstGeom>
        </p:spPr>
        <p:txBody>
          <a:bodyPr anchor="ctr">
            <a:normAutofit/>
          </a:bodyPr>
          <a:lstStyle>
            <a:lvl1pPr marL="0" indent="0" algn="ctr">
              <a:buNone/>
              <a:defRPr sz="2400">
                <a:solidFill>
                  <a:schemeClr val="bg2"/>
                </a:solidFill>
              </a:defRPr>
            </a:lvl1pPr>
          </a:lstStyle>
          <a:p>
            <a:endParaRPr lang="en-US"/>
          </a:p>
        </p:txBody>
      </p:sp>
      <p:sp>
        <p:nvSpPr>
          <p:cNvPr id="15" name="Picture Placeholder 3"/>
          <p:cNvSpPr>
            <a:spLocks noGrp="1"/>
          </p:cNvSpPr>
          <p:nvPr>
            <p:ph type="pic" sz="quarter" idx="18"/>
          </p:nvPr>
        </p:nvSpPr>
        <p:spPr>
          <a:xfrm>
            <a:off x="2766863" y="8174738"/>
            <a:ext cx="3510382" cy="3511292"/>
          </a:xfrm>
          <a:prstGeom prst="teardrop">
            <a:avLst/>
          </a:prstGeom>
        </p:spPr>
        <p:txBody>
          <a:bodyPr anchor="ctr">
            <a:normAutofit/>
          </a:bodyPr>
          <a:lstStyle>
            <a:lvl1pPr marL="0" indent="0" algn="ctr">
              <a:buNone/>
              <a:defRPr sz="2400">
                <a:solidFill>
                  <a:schemeClr val="bg2"/>
                </a:solidFill>
              </a:defRPr>
            </a:lvl1pPr>
          </a:lstStyle>
          <a:p>
            <a:endParaRPr lang="en-US"/>
          </a:p>
        </p:txBody>
      </p:sp>
      <p:sp>
        <p:nvSpPr>
          <p:cNvPr id="16" name="Picture Placeholder 3"/>
          <p:cNvSpPr>
            <a:spLocks noGrp="1"/>
          </p:cNvSpPr>
          <p:nvPr>
            <p:ph type="pic" sz="quarter" idx="19"/>
          </p:nvPr>
        </p:nvSpPr>
        <p:spPr>
          <a:xfrm>
            <a:off x="12192888" y="3399538"/>
            <a:ext cx="3510382" cy="3511292"/>
          </a:xfrm>
          <a:prstGeom prst="teardrop">
            <a:avLst/>
          </a:prstGeom>
        </p:spPr>
        <p:txBody>
          <a:bodyPr anchor="ctr">
            <a:normAutofit/>
          </a:bodyPr>
          <a:lstStyle>
            <a:lvl1pPr marL="0" indent="0" algn="ctr">
              <a:buNone/>
              <a:defRPr sz="2400">
                <a:solidFill>
                  <a:schemeClr val="bg2"/>
                </a:solidFill>
              </a:defRPr>
            </a:lvl1pPr>
          </a:lstStyle>
          <a:p>
            <a:endParaRPr lang="en-US"/>
          </a:p>
        </p:txBody>
      </p:sp>
      <p:sp>
        <p:nvSpPr>
          <p:cNvPr id="17" name="Picture Placeholder 3"/>
          <p:cNvSpPr>
            <a:spLocks noGrp="1"/>
          </p:cNvSpPr>
          <p:nvPr>
            <p:ph type="pic" sz="quarter" idx="20"/>
          </p:nvPr>
        </p:nvSpPr>
        <p:spPr>
          <a:xfrm>
            <a:off x="12192888" y="8174738"/>
            <a:ext cx="3510382" cy="3511292"/>
          </a:xfrm>
          <a:prstGeom prst="teardrop">
            <a:avLst/>
          </a:prstGeom>
        </p:spPr>
        <p:txBody>
          <a:bodyPr anchor="ctr">
            <a:normAutofit/>
          </a:bodyPr>
          <a:lstStyle>
            <a:lvl1pPr marL="0" indent="0" algn="ctr">
              <a:buNone/>
              <a:defRPr sz="2400">
                <a:solidFill>
                  <a:schemeClr val="bg2"/>
                </a:solidFill>
              </a:defRPr>
            </a:lvl1pPr>
          </a:lstStyle>
          <a:p>
            <a:endParaRPr lang="en-US"/>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Foods &amp; Restaurant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1" name="Picture Placeholder 3"/>
          <p:cNvSpPr>
            <a:spLocks noGrp="1"/>
          </p:cNvSpPr>
          <p:nvPr>
            <p:ph type="pic" sz="quarter" idx="17"/>
          </p:nvPr>
        </p:nvSpPr>
        <p:spPr>
          <a:xfrm>
            <a:off x="2766863" y="3399538"/>
            <a:ext cx="6313811" cy="6315448"/>
          </a:xfrm>
          <a:prstGeom prst="teardrop">
            <a:avLst/>
          </a:prstGeom>
        </p:spPr>
        <p:txBody>
          <a:bodyPr anchor="ctr">
            <a:normAutofit/>
          </a:bodyPr>
          <a:lstStyle>
            <a:lvl1pPr marL="0" indent="0" algn="ctr">
              <a:buNone/>
              <a:defRPr sz="2400">
                <a:solidFill>
                  <a:schemeClr val="bg2"/>
                </a:solidFill>
              </a:defRPr>
            </a:lvl1pPr>
          </a:lstStyle>
          <a:p>
            <a:endParaRPr lang="en-US"/>
          </a:p>
        </p:txBody>
      </p:sp>
      <p:sp>
        <p:nvSpPr>
          <p:cNvPr id="14" name="Picture Placeholder 3"/>
          <p:cNvSpPr>
            <a:spLocks noGrp="1"/>
          </p:cNvSpPr>
          <p:nvPr>
            <p:ph type="pic" sz="quarter" idx="18"/>
          </p:nvPr>
        </p:nvSpPr>
        <p:spPr>
          <a:xfrm>
            <a:off x="8333093" y="8656318"/>
            <a:ext cx="3449437" cy="3450332"/>
          </a:xfrm>
          <a:prstGeom prst="ellipse">
            <a:avLst/>
          </a:prstGeom>
        </p:spPr>
        <p:txBody>
          <a:bodyPr anchor="ctr">
            <a:normAutofit/>
          </a:bodyPr>
          <a:lstStyle>
            <a:lvl1pPr marL="0" indent="0" algn="ctr">
              <a:buNone/>
              <a:defRPr sz="2400">
                <a:solidFill>
                  <a:schemeClr val="bg2"/>
                </a:solidFill>
              </a:defRPr>
            </a:lvl1pPr>
          </a:lstStyle>
          <a:p>
            <a:endParaRPr lang="en-US"/>
          </a:p>
        </p:txBody>
      </p:sp>
      <p:sp>
        <p:nvSpPr>
          <p:cNvPr id="18" name="Picture Placeholder 3"/>
          <p:cNvSpPr>
            <a:spLocks noGrp="1"/>
          </p:cNvSpPr>
          <p:nvPr>
            <p:ph type="pic" sz="quarter" idx="19"/>
          </p:nvPr>
        </p:nvSpPr>
        <p:spPr>
          <a:xfrm>
            <a:off x="12558553" y="8656318"/>
            <a:ext cx="3449437" cy="3450332"/>
          </a:xfrm>
          <a:prstGeom prst="ellipse">
            <a:avLst/>
          </a:prstGeom>
        </p:spPr>
        <p:txBody>
          <a:bodyPr anchor="ctr">
            <a:normAutofit/>
          </a:bodyPr>
          <a:lstStyle>
            <a:lvl1pPr marL="0" indent="0" algn="ctr">
              <a:buNone/>
              <a:defRPr sz="2400">
                <a:solidFill>
                  <a:schemeClr val="bg2"/>
                </a:solidFill>
              </a:defRPr>
            </a:lvl1pPr>
          </a:lstStyle>
          <a:p>
            <a:endParaRPr lang="en-US"/>
          </a:p>
        </p:txBody>
      </p:sp>
      <p:sp>
        <p:nvSpPr>
          <p:cNvPr id="19" name="Picture Placeholder 3"/>
          <p:cNvSpPr>
            <a:spLocks noGrp="1"/>
          </p:cNvSpPr>
          <p:nvPr>
            <p:ph type="pic" sz="quarter" idx="20"/>
          </p:nvPr>
        </p:nvSpPr>
        <p:spPr>
          <a:xfrm>
            <a:off x="16784012" y="8656318"/>
            <a:ext cx="3449437" cy="3450332"/>
          </a:xfrm>
          <a:prstGeom prst="ellipse">
            <a:avLst/>
          </a:prstGeom>
        </p:spPr>
        <p:txBody>
          <a:bodyPr anchor="ctr">
            <a:normAutofit/>
          </a:bodyPr>
          <a:lstStyle>
            <a:lvl1pPr marL="0" indent="0" algn="ctr">
              <a:buNone/>
              <a:defRPr sz="2400">
                <a:solidFill>
                  <a:schemeClr val="bg2"/>
                </a:solidFill>
              </a:defRPr>
            </a:lvl1pPr>
          </a:lstStyle>
          <a:p>
            <a:endParaRPr lang="en-US"/>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Foods &amp; Restaurant 3">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9" name="Picture Placeholder 3"/>
          <p:cNvSpPr>
            <a:spLocks noGrp="1"/>
          </p:cNvSpPr>
          <p:nvPr>
            <p:ph type="pic" sz="quarter" idx="20"/>
          </p:nvPr>
        </p:nvSpPr>
        <p:spPr>
          <a:xfrm>
            <a:off x="9165996" y="3007358"/>
            <a:ext cx="4587061" cy="4588252"/>
          </a:xfrm>
          <a:prstGeom prst="ellipse">
            <a:avLst/>
          </a:prstGeom>
        </p:spPr>
        <p:txBody>
          <a:bodyPr anchor="ctr">
            <a:normAutofit/>
          </a:bodyPr>
          <a:lstStyle>
            <a:lvl1pPr marL="0" indent="0" algn="ctr">
              <a:buNone/>
              <a:defRPr sz="2400">
                <a:solidFill>
                  <a:schemeClr val="bg2"/>
                </a:solidFill>
              </a:defRPr>
            </a:lvl1pPr>
          </a:lstStyle>
          <a:p>
            <a:endParaRPr lang="en-US"/>
          </a:p>
        </p:txBody>
      </p:sp>
      <p:sp>
        <p:nvSpPr>
          <p:cNvPr id="15" name="Picture Placeholder 3"/>
          <p:cNvSpPr>
            <a:spLocks noGrp="1"/>
          </p:cNvSpPr>
          <p:nvPr>
            <p:ph type="pic" sz="quarter" idx="21"/>
          </p:nvPr>
        </p:nvSpPr>
        <p:spPr>
          <a:xfrm>
            <a:off x="9165996" y="7843518"/>
            <a:ext cx="4587061" cy="4588252"/>
          </a:xfrm>
          <a:prstGeom prst="ellipse">
            <a:avLst/>
          </a:prstGeom>
        </p:spPr>
        <p:txBody>
          <a:bodyPr anchor="ctr">
            <a:normAutofit/>
          </a:bodyPr>
          <a:lstStyle>
            <a:lvl1pPr marL="0" indent="0" algn="ctr">
              <a:buNone/>
              <a:defRPr sz="2400">
                <a:solidFill>
                  <a:schemeClr val="bg2"/>
                </a:solidFill>
              </a:defRPr>
            </a:lvl1pPr>
          </a:lstStyle>
          <a:p>
            <a:endParaRPr lang="en-US"/>
          </a:p>
        </p:txBody>
      </p:sp>
      <p:sp>
        <p:nvSpPr>
          <p:cNvPr id="16" name="Picture Placeholder 3"/>
          <p:cNvSpPr>
            <a:spLocks noGrp="1"/>
          </p:cNvSpPr>
          <p:nvPr>
            <p:ph type="pic" sz="quarter" idx="22"/>
          </p:nvPr>
        </p:nvSpPr>
        <p:spPr>
          <a:xfrm>
            <a:off x="14061841" y="7843518"/>
            <a:ext cx="4587061" cy="4588252"/>
          </a:xfrm>
          <a:prstGeom prst="ellipse">
            <a:avLst/>
          </a:prstGeom>
        </p:spPr>
        <p:txBody>
          <a:bodyPr anchor="ctr">
            <a:normAutofit/>
          </a:bodyPr>
          <a:lstStyle>
            <a:lvl1pPr marL="0" indent="0" algn="ctr">
              <a:buNone/>
              <a:defRPr sz="2400">
                <a:solidFill>
                  <a:schemeClr val="bg2"/>
                </a:solidFill>
              </a:defRPr>
            </a:lvl1pPr>
          </a:lstStyle>
          <a:p>
            <a:endParaRPr lang="en-US"/>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67_Title Slide">
    <p:spTree>
      <p:nvGrpSpPr>
        <p:cNvPr id="1" name=""/>
        <p:cNvGrpSpPr/>
        <p:nvPr/>
      </p:nvGrpSpPr>
      <p:grpSpPr>
        <a:xfrm>
          <a:off x="0" y="0"/>
          <a:ext cx="0" cy="0"/>
          <a:chOff x="0" y="0"/>
          <a:chExt cx="0" cy="0"/>
        </a:xfrm>
      </p:grpSpPr>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9" name="Slide Number Placeholder 4"/>
          <p:cNvSpPr>
            <a:spLocks noGrp="1"/>
          </p:cNvSpPr>
          <p:nvPr userDrawn="1">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28" name="Title 1"/>
          <p:cNvSpPr>
            <a:spLocks noGrp="1"/>
          </p:cNvSpPr>
          <p:nvPr>
            <p:ph type="title" hasCustomPrompt="1"/>
          </p:nvPr>
        </p:nvSpPr>
        <p:spPr>
          <a:xfrm>
            <a:off x="41591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29" name="Text Placeholder 3"/>
          <p:cNvSpPr>
            <a:spLocks noGrp="1"/>
          </p:cNvSpPr>
          <p:nvPr>
            <p:ph type="body" sz="half" idx="2" hasCustomPrompt="1"/>
          </p:nvPr>
        </p:nvSpPr>
        <p:spPr>
          <a:xfrm>
            <a:off x="61906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21" name="Rectangle 20"/>
          <p:cNvSpPr/>
          <p:nvPr userDrawn="1"/>
        </p:nvSpPr>
        <p:spPr>
          <a:xfrm>
            <a:off x="1389033" y="9742467"/>
            <a:ext cx="6913157" cy="2641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30" dirty="0">
              <a:latin typeface="+mn-lt"/>
            </a:endParaRPr>
          </a:p>
        </p:txBody>
      </p:sp>
      <p:sp>
        <p:nvSpPr>
          <p:cNvPr id="22" name="Picture Placeholder 7"/>
          <p:cNvSpPr>
            <a:spLocks noGrp="1"/>
          </p:cNvSpPr>
          <p:nvPr>
            <p:ph type="pic" sz="quarter" idx="10" hasCustomPrompt="1"/>
          </p:nvPr>
        </p:nvSpPr>
        <p:spPr>
          <a:xfrm>
            <a:off x="1401006" y="3468933"/>
            <a:ext cx="6889208" cy="6260029"/>
          </a:xfrm>
          <a:prstGeom prst="rect">
            <a:avLst/>
          </a:prstGeom>
          <a:solidFill>
            <a:schemeClr val="bg1">
              <a:lumMod val="85000"/>
            </a:schemeClr>
          </a:solidFill>
          <a:ln>
            <a:noFill/>
          </a:ln>
        </p:spPr>
        <p:txBody>
          <a:bodyPr bIns="457200" anchor="b"/>
          <a:lstStyle>
            <a:lvl1pPr algn="ctr">
              <a:buNone/>
              <a:defRPr sz="3200">
                <a:solidFill>
                  <a:schemeClr val="tx1">
                    <a:lumMod val="50000"/>
                    <a:lumOff val="50000"/>
                  </a:schemeClr>
                </a:solidFill>
              </a:defRPr>
            </a:lvl1pPr>
          </a:lstStyle>
          <a:p>
            <a:r>
              <a:rPr lang="en-US" dirty="0" smtClean="0"/>
              <a:t>Image Holder</a:t>
            </a:r>
            <a:endParaRPr lang="en-US" dirty="0"/>
          </a:p>
        </p:txBody>
      </p:sp>
      <p:sp>
        <p:nvSpPr>
          <p:cNvPr id="23" name="Text Placeholder 3"/>
          <p:cNvSpPr>
            <a:spLocks noGrp="1"/>
          </p:cNvSpPr>
          <p:nvPr>
            <p:ph type="body" sz="half" idx="15"/>
          </p:nvPr>
        </p:nvSpPr>
        <p:spPr>
          <a:xfrm>
            <a:off x="1620317" y="10477736"/>
            <a:ext cx="6450586" cy="1693589"/>
          </a:xfrm>
          <a:prstGeom prst="rect">
            <a:avLst/>
          </a:prstGeom>
        </p:spPr>
        <p:txBody>
          <a:bodyPr wrap="square" lIns="0" tIns="0" rIns="0" bIns="0" anchor="t">
            <a:noAutofit/>
          </a:bodyPr>
          <a:lstStyle>
            <a:lvl1pPr marL="0" indent="0" algn="ctr">
              <a:buNone/>
              <a:defRPr sz="2935" b="0" baseline="0">
                <a:solidFill>
                  <a:schemeClr val="bg1"/>
                </a:solidFill>
                <a:latin typeface="+mn-lt"/>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algn="ctr"/>
            <a:endParaRPr lang="en-US" sz="1000" dirty="0">
              <a:solidFill>
                <a:schemeClr val="tx1">
                  <a:lumMod val="50000"/>
                  <a:lumOff val="50000"/>
                </a:schemeClr>
              </a:solidFill>
            </a:endParaRPr>
          </a:p>
        </p:txBody>
      </p:sp>
      <p:sp>
        <p:nvSpPr>
          <p:cNvPr id="24" name="Text Placeholder 3"/>
          <p:cNvSpPr>
            <a:spLocks noGrp="1"/>
          </p:cNvSpPr>
          <p:nvPr>
            <p:ph type="body" sz="half" idx="17"/>
          </p:nvPr>
        </p:nvSpPr>
        <p:spPr>
          <a:xfrm>
            <a:off x="1611287" y="9928531"/>
            <a:ext cx="6468648" cy="514080"/>
          </a:xfrm>
          <a:prstGeom prst="rect">
            <a:avLst/>
          </a:prstGeom>
        </p:spPr>
        <p:txBody>
          <a:bodyPr wrap="none" lIns="0" tIns="0" rIns="0" bIns="0" anchor="ctr">
            <a:noAutofit/>
          </a:bodyPr>
          <a:lstStyle>
            <a:lvl1pPr marL="0" indent="0" algn="ctr">
              <a:buNone/>
              <a:defRPr sz="3200" b="1" baseline="0">
                <a:solidFill>
                  <a:schemeClr val="bg1"/>
                </a:solidFill>
                <a:latin typeface="+mn-lt"/>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25" name="Rectangle 24"/>
          <p:cNvSpPr/>
          <p:nvPr userDrawn="1"/>
        </p:nvSpPr>
        <p:spPr>
          <a:xfrm>
            <a:off x="8748745" y="9742467"/>
            <a:ext cx="6913157" cy="2641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30" dirty="0">
              <a:latin typeface="+mn-lt"/>
            </a:endParaRPr>
          </a:p>
        </p:txBody>
      </p:sp>
      <p:sp>
        <p:nvSpPr>
          <p:cNvPr id="26" name="Picture Placeholder 7"/>
          <p:cNvSpPr>
            <a:spLocks noGrp="1"/>
          </p:cNvSpPr>
          <p:nvPr>
            <p:ph type="pic" sz="quarter" idx="18" hasCustomPrompt="1"/>
          </p:nvPr>
        </p:nvSpPr>
        <p:spPr>
          <a:xfrm>
            <a:off x="8760718" y="3468933"/>
            <a:ext cx="6889208" cy="6260029"/>
          </a:xfrm>
          <a:prstGeom prst="rect">
            <a:avLst/>
          </a:prstGeom>
          <a:solidFill>
            <a:schemeClr val="bg1">
              <a:lumMod val="85000"/>
            </a:schemeClr>
          </a:solidFill>
          <a:ln>
            <a:noFill/>
          </a:ln>
        </p:spPr>
        <p:txBody>
          <a:bodyPr bIns="457200" anchor="b"/>
          <a:lstStyle>
            <a:lvl1pPr algn="ctr">
              <a:buNone/>
              <a:defRPr sz="3200">
                <a:solidFill>
                  <a:schemeClr val="tx1">
                    <a:lumMod val="50000"/>
                    <a:lumOff val="50000"/>
                  </a:schemeClr>
                </a:solidFill>
              </a:defRPr>
            </a:lvl1pPr>
          </a:lstStyle>
          <a:p>
            <a:r>
              <a:rPr lang="en-US" dirty="0" smtClean="0"/>
              <a:t>Image Holder</a:t>
            </a:r>
            <a:endParaRPr lang="en-US" dirty="0"/>
          </a:p>
        </p:txBody>
      </p:sp>
      <p:sp>
        <p:nvSpPr>
          <p:cNvPr id="27" name="Text Placeholder 3"/>
          <p:cNvSpPr>
            <a:spLocks noGrp="1"/>
          </p:cNvSpPr>
          <p:nvPr>
            <p:ph type="body" sz="half" idx="19"/>
          </p:nvPr>
        </p:nvSpPr>
        <p:spPr>
          <a:xfrm>
            <a:off x="8980029" y="10477736"/>
            <a:ext cx="6450586" cy="1693589"/>
          </a:xfrm>
          <a:prstGeom prst="rect">
            <a:avLst/>
          </a:prstGeom>
        </p:spPr>
        <p:txBody>
          <a:bodyPr wrap="square" lIns="0" tIns="0" rIns="0" bIns="0" anchor="t">
            <a:noAutofit/>
          </a:bodyPr>
          <a:lstStyle>
            <a:lvl1pPr marL="0" indent="0" algn="ctr">
              <a:buNone/>
              <a:defRPr sz="2935" b="0" baseline="0">
                <a:solidFill>
                  <a:schemeClr val="bg1"/>
                </a:solidFill>
                <a:latin typeface="+mn-lt"/>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algn="ctr"/>
            <a:endParaRPr lang="en-US" sz="1000" dirty="0">
              <a:solidFill>
                <a:schemeClr val="tx1">
                  <a:lumMod val="50000"/>
                  <a:lumOff val="50000"/>
                </a:schemeClr>
              </a:solidFill>
            </a:endParaRPr>
          </a:p>
        </p:txBody>
      </p:sp>
      <p:sp>
        <p:nvSpPr>
          <p:cNvPr id="30" name="Text Placeholder 3"/>
          <p:cNvSpPr>
            <a:spLocks noGrp="1"/>
          </p:cNvSpPr>
          <p:nvPr>
            <p:ph type="body" sz="half" idx="20"/>
          </p:nvPr>
        </p:nvSpPr>
        <p:spPr>
          <a:xfrm>
            <a:off x="8970999" y="9928531"/>
            <a:ext cx="6468648" cy="514080"/>
          </a:xfrm>
          <a:prstGeom prst="rect">
            <a:avLst/>
          </a:prstGeom>
        </p:spPr>
        <p:txBody>
          <a:bodyPr wrap="none" lIns="0" tIns="0" rIns="0" bIns="0" anchor="ctr">
            <a:noAutofit/>
          </a:bodyPr>
          <a:lstStyle>
            <a:lvl1pPr marL="0" indent="0" algn="ctr">
              <a:buNone/>
              <a:defRPr sz="3200" b="1" baseline="0">
                <a:solidFill>
                  <a:schemeClr val="bg1"/>
                </a:solidFill>
                <a:latin typeface="+mn-lt"/>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31" name="Rectangle 30"/>
          <p:cNvSpPr/>
          <p:nvPr userDrawn="1"/>
        </p:nvSpPr>
        <p:spPr>
          <a:xfrm>
            <a:off x="16070936" y="9742467"/>
            <a:ext cx="6913157" cy="26416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latin typeface="+mn-lt"/>
            </a:endParaRPr>
          </a:p>
        </p:txBody>
      </p:sp>
      <p:sp>
        <p:nvSpPr>
          <p:cNvPr id="32" name="Picture Placeholder 7"/>
          <p:cNvSpPr>
            <a:spLocks noGrp="1"/>
          </p:cNvSpPr>
          <p:nvPr>
            <p:ph type="pic" sz="quarter" idx="21" hasCustomPrompt="1"/>
          </p:nvPr>
        </p:nvSpPr>
        <p:spPr>
          <a:xfrm>
            <a:off x="16082909" y="3468933"/>
            <a:ext cx="6889208" cy="6260029"/>
          </a:xfrm>
          <a:prstGeom prst="rect">
            <a:avLst/>
          </a:prstGeom>
          <a:solidFill>
            <a:schemeClr val="bg1">
              <a:lumMod val="85000"/>
            </a:schemeClr>
          </a:solidFill>
          <a:ln>
            <a:noFill/>
          </a:ln>
        </p:spPr>
        <p:txBody>
          <a:bodyPr bIns="457200" anchor="b"/>
          <a:lstStyle>
            <a:lvl1pPr algn="ctr">
              <a:buNone/>
              <a:defRPr sz="3200">
                <a:solidFill>
                  <a:schemeClr val="tx1">
                    <a:lumMod val="50000"/>
                    <a:lumOff val="50000"/>
                  </a:schemeClr>
                </a:solidFill>
              </a:defRPr>
            </a:lvl1pPr>
          </a:lstStyle>
          <a:p>
            <a:r>
              <a:rPr lang="en-US" dirty="0" smtClean="0"/>
              <a:t>Image Holder</a:t>
            </a:r>
            <a:endParaRPr lang="en-US" dirty="0"/>
          </a:p>
        </p:txBody>
      </p:sp>
      <p:sp>
        <p:nvSpPr>
          <p:cNvPr id="33" name="Text Placeholder 3"/>
          <p:cNvSpPr>
            <a:spLocks noGrp="1"/>
          </p:cNvSpPr>
          <p:nvPr>
            <p:ph type="body" sz="half" idx="22"/>
          </p:nvPr>
        </p:nvSpPr>
        <p:spPr>
          <a:xfrm>
            <a:off x="16302220" y="10477736"/>
            <a:ext cx="6450586" cy="1693589"/>
          </a:xfrm>
          <a:prstGeom prst="rect">
            <a:avLst/>
          </a:prstGeom>
        </p:spPr>
        <p:txBody>
          <a:bodyPr wrap="square" lIns="0" tIns="0" rIns="0" bIns="0" anchor="t">
            <a:noAutofit/>
          </a:bodyPr>
          <a:lstStyle>
            <a:lvl1pPr marL="0" indent="0" algn="ctr">
              <a:buNone/>
              <a:defRPr sz="2935" b="0" baseline="0">
                <a:solidFill>
                  <a:schemeClr val="bg1"/>
                </a:solidFill>
                <a:latin typeface="+mn-lt"/>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algn="ctr"/>
            <a:endParaRPr lang="en-US" sz="1000" dirty="0">
              <a:solidFill>
                <a:schemeClr val="tx1">
                  <a:lumMod val="50000"/>
                  <a:lumOff val="50000"/>
                </a:schemeClr>
              </a:solidFill>
            </a:endParaRPr>
          </a:p>
        </p:txBody>
      </p:sp>
      <p:sp>
        <p:nvSpPr>
          <p:cNvPr id="34" name="Text Placeholder 3"/>
          <p:cNvSpPr>
            <a:spLocks noGrp="1"/>
          </p:cNvSpPr>
          <p:nvPr>
            <p:ph type="body" sz="half" idx="23"/>
          </p:nvPr>
        </p:nvSpPr>
        <p:spPr>
          <a:xfrm>
            <a:off x="16293191" y="9928531"/>
            <a:ext cx="6468648" cy="514080"/>
          </a:xfrm>
          <a:prstGeom prst="rect">
            <a:avLst/>
          </a:prstGeom>
        </p:spPr>
        <p:txBody>
          <a:bodyPr wrap="none" lIns="0" tIns="0" rIns="0" bIns="0" anchor="ctr">
            <a:noAutofit/>
          </a:bodyPr>
          <a:lstStyle>
            <a:lvl1pPr marL="0" indent="0" algn="ctr">
              <a:buNone/>
              <a:defRPr sz="3200" b="1" baseline="0">
                <a:solidFill>
                  <a:schemeClr val="bg1"/>
                </a:solidFill>
                <a:latin typeface="+mn-lt"/>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Effect transition="in" filter="wipe(up)">
                                      <p:cBhvr>
                                        <p:cTn id="11" dur="500"/>
                                        <p:tgtEl>
                                          <p:spTgt spid="29">
                                            <p:txEl>
                                              <p:pRg st="0" end="0"/>
                                            </p:txEl>
                                          </p:spTgt>
                                        </p:tgtEl>
                                      </p:cBhvr>
                                    </p:animEffect>
                                  </p:childTnLst>
                                </p:cTn>
                              </p:par>
                            </p:childTnLst>
                          </p:cTn>
                        </p:par>
                        <p:par>
                          <p:cTn id="12" fill="hold">
                            <p:stCondLst>
                              <p:cond delay="1000"/>
                            </p:stCondLst>
                            <p:childTnLst>
                              <p:par>
                                <p:cTn id="13" presetID="2" presetClass="entr" presetSubtype="1" accel="50000" decel="50000" fill="hold" grpId="0" nodeType="after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500" fill="hold"/>
                                        <p:tgtEl>
                                          <p:spTgt spid="21"/>
                                        </p:tgtEl>
                                        <p:attrNameLst>
                                          <p:attrName>ppt_x</p:attrName>
                                        </p:attrNameLst>
                                      </p:cBhvr>
                                      <p:tavLst>
                                        <p:tav tm="0">
                                          <p:val>
                                            <p:strVal val="#ppt_x"/>
                                          </p:val>
                                        </p:tav>
                                        <p:tav tm="100000">
                                          <p:val>
                                            <p:strVal val="#ppt_x"/>
                                          </p:val>
                                        </p:tav>
                                      </p:tavLst>
                                    </p:anim>
                                    <p:anim calcmode="lin" valueType="num">
                                      <p:cBhvr additive="base">
                                        <p:cTn id="16" dur="5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4" accel="50000" decel="5000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 presetClass="entr" presetSubtype="4" accel="50000" decel="50000" fill="hold" grpId="0" nodeType="afterEffect" nodePh="1">
                                  <p:stCondLst>
                                    <p:cond delay="0"/>
                                  </p:stCondLst>
                                  <p:endCondLst>
                                    <p:cond evt="begin" delay="0">
                                      <p:tn val="22"/>
                                    </p:cond>
                                  </p:endCondLst>
                                  <p:childTnLst>
                                    <p:set>
                                      <p:cBhvr>
                                        <p:cTn id="23" dur="1" fill="hold">
                                          <p:stCondLst>
                                            <p:cond delay="0"/>
                                          </p:stCondLst>
                                        </p:cTn>
                                        <p:tgtEl>
                                          <p:spTgt spid="24">
                                            <p:txEl>
                                              <p:pRg st="0" end="0"/>
                                            </p:txEl>
                                          </p:spTgt>
                                        </p:tgtEl>
                                        <p:attrNameLst>
                                          <p:attrName>style.visibility</p:attrName>
                                        </p:attrNameLst>
                                      </p:cBhvr>
                                      <p:to>
                                        <p:strVal val="visible"/>
                                      </p:to>
                                    </p:set>
                                    <p:anim calcmode="lin" valueType="num">
                                      <p:cBhvr additive="base">
                                        <p:cTn id="24"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26" fill="hold">
                            <p:stCondLst>
                              <p:cond delay="2000"/>
                            </p:stCondLst>
                            <p:childTnLst>
                              <p:par>
                                <p:cTn id="27" presetID="2" presetClass="entr" presetSubtype="4" accel="50000" decel="50000" fill="hold" grpId="0" nodeType="afterEffect" nodePh="1">
                                  <p:stCondLst>
                                    <p:cond delay="0"/>
                                  </p:stCondLst>
                                  <p:endCondLst>
                                    <p:cond evt="begin" delay="0">
                                      <p:tn val="27"/>
                                    </p:cond>
                                  </p:endCondLst>
                                  <p:childTnLst>
                                    <p:set>
                                      <p:cBhvr>
                                        <p:cTn id="28" dur="1" fill="hold">
                                          <p:stCondLst>
                                            <p:cond delay="0"/>
                                          </p:stCondLst>
                                        </p:cTn>
                                        <p:tgtEl>
                                          <p:spTgt spid="23">
                                            <p:txEl>
                                              <p:pRg st="0" end="0"/>
                                            </p:txEl>
                                          </p:spTgt>
                                        </p:tgtEl>
                                        <p:attrNameLst>
                                          <p:attrName>style.visibility</p:attrName>
                                        </p:attrNameLst>
                                      </p:cBhvr>
                                      <p:to>
                                        <p:strVal val="visible"/>
                                      </p:to>
                                    </p:set>
                                    <p:anim calcmode="lin" valueType="num">
                                      <p:cBhvr additive="base">
                                        <p:cTn id="29"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additive="base">
                                        <p:cTn id="34" dur="500" fill="hold"/>
                                        <p:tgtEl>
                                          <p:spTgt spid="25"/>
                                        </p:tgtEl>
                                        <p:attrNameLst>
                                          <p:attrName>ppt_x</p:attrName>
                                        </p:attrNameLst>
                                      </p:cBhvr>
                                      <p:tavLst>
                                        <p:tav tm="0">
                                          <p:val>
                                            <p:strVal val="#ppt_x"/>
                                          </p:val>
                                        </p:tav>
                                        <p:tav tm="100000">
                                          <p:val>
                                            <p:strVal val="#ppt_x"/>
                                          </p:val>
                                        </p:tav>
                                      </p:tavLst>
                                    </p:anim>
                                    <p:anim calcmode="lin" valueType="num">
                                      <p:cBhvr additive="base">
                                        <p:cTn id="35" dur="500" fill="hold"/>
                                        <p:tgtEl>
                                          <p:spTgt spid="25"/>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6"/>
                                        </p:tgtEl>
                                        <p:attrNameLst>
                                          <p:attrName>style.visibility</p:attrName>
                                        </p:attrNameLst>
                                      </p:cBhvr>
                                      <p:to>
                                        <p:strVal val="visible"/>
                                      </p:to>
                                    </p:set>
                                    <p:anim calcmode="lin" valueType="num">
                                      <p:cBhvr additive="base">
                                        <p:cTn id="38" dur="500" fill="hold"/>
                                        <p:tgtEl>
                                          <p:spTgt spid="26"/>
                                        </p:tgtEl>
                                        <p:attrNameLst>
                                          <p:attrName>ppt_x</p:attrName>
                                        </p:attrNameLst>
                                      </p:cBhvr>
                                      <p:tavLst>
                                        <p:tav tm="0">
                                          <p:val>
                                            <p:strVal val="#ppt_x"/>
                                          </p:val>
                                        </p:tav>
                                        <p:tav tm="100000">
                                          <p:val>
                                            <p:strVal val="#ppt_x"/>
                                          </p:val>
                                        </p:tav>
                                      </p:tavLst>
                                    </p:anim>
                                    <p:anim calcmode="lin" valueType="num">
                                      <p:cBhvr additive="base">
                                        <p:cTn id="39" dur="500" fill="hold"/>
                                        <p:tgtEl>
                                          <p:spTgt spid="26"/>
                                        </p:tgtEl>
                                        <p:attrNameLst>
                                          <p:attrName>ppt_y</p:attrName>
                                        </p:attrNameLst>
                                      </p:cBhvr>
                                      <p:tavLst>
                                        <p:tav tm="0">
                                          <p:val>
                                            <p:strVal val="1+#ppt_h/2"/>
                                          </p:val>
                                        </p:tav>
                                        <p:tav tm="100000">
                                          <p:val>
                                            <p:strVal val="#ppt_y"/>
                                          </p:val>
                                        </p:tav>
                                      </p:tavLst>
                                    </p:anim>
                                  </p:childTnLst>
                                </p:cTn>
                              </p:par>
                            </p:childTnLst>
                          </p:cTn>
                        </p:par>
                        <p:par>
                          <p:cTn id="40" fill="hold">
                            <p:stCondLst>
                              <p:cond delay="3000"/>
                            </p:stCondLst>
                            <p:childTnLst>
                              <p:par>
                                <p:cTn id="41" presetID="2" presetClass="entr" presetSubtype="4" accel="50000" decel="50000" fill="hold" grpId="0" nodeType="afterEffect" nodePh="1">
                                  <p:stCondLst>
                                    <p:cond delay="0"/>
                                  </p:stCondLst>
                                  <p:endCondLst>
                                    <p:cond evt="begin" delay="0">
                                      <p:tn val="41"/>
                                    </p:cond>
                                  </p:endCondLst>
                                  <p:childTnLst>
                                    <p:set>
                                      <p:cBhvr>
                                        <p:cTn id="42" dur="1" fill="hold">
                                          <p:stCondLst>
                                            <p:cond delay="0"/>
                                          </p:stCondLst>
                                        </p:cTn>
                                        <p:tgtEl>
                                          <p:spTgt spid="30">
                                            <p:txEl>
                                              <p:pRg st="0" end="0"/>
                                            </p:txEl>
                                          </p:spTgt>
                                        </p:tgtEl>
                                        <p:attrNameLst>
                                          <p:attrName>style.visibility</p:attrName>
                                        </p:attrNameLst>
                                      </p:cBhvr>
                                      <p:to>
                                        <p:strVal val="visible"/>
                                      </p:to>
                                    </p:set>
                                    <p:anim calcmode="lin" valueType="num">
                                      <p:cBhvr additive="base">
                                        <p:cTn id="43"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45" fill="hold">
                            <p:stCondLst>
                              <p:cond delay="3500"/>
                            </p:stCondLst>
                            <p:childTnLst>
                              <p:par>
                                <p:cTn id="46" presetID="2" presetClass="entr" presetSubtype="4" accel="50000" decel="50000" fill="hold" grpId="0" nodeType="afterEffect" nodePh="1">
                                  <p:stCondLst>
                                    <p:cond delay="0"/>
                                  </p:stCondLst>
                                  <p:endCondLst>
                                    <p:cond evt="begin" delay="0">
                                      <p:tn val="46"/>
                                    </p:cond>
                                  </p:endCondLst>
                                  <p:childTnLst>
                                    <p:set>
                                      <p:cBhvr>
                                        <p:cTn id="47" dur="1" fill="hold">
                                          <p:stCondLst>
                                            <p:cond delay="0"/>
                                          </p:stCondLst>
                                        </p:cTn>
                                        <p:tgtEl>
                                          <p:spTgt spid="27">
                                            <p:txEl>
                                              <p:pRg st="0" end="0"/>
                                            </p:txEl>
                                          </p:spTgt>
                                        </p:tgtEl>
                                        <p:attrNameLst>
                                          <p:attrName>style.visibility</p:attrName>
                                        </p:attrNameLst>
                                      </p:cBhvr>
                                      <p:to>
                                        <p:strVal val="visible"/>
                                      </p:to>
                                    </p:set>
                                    <p:anim calcmode="lin" valueType="num">
                                      <p:cBhvr additive="base">
                                        <p:cTn id="48"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49" dur="500" fill="hold"/>
                                        <p:tgtEl>
                                          <p:spTgt spid="27">
                                            <p:txEl>
                                              <p:pRg st="0" end="0"/>
                                            </p:txEl>
                                          </p:spTgt>
                                        </p:tgtEl>
                                        <p:attrNameLst>
                                          <p:attrName>ppt_y</p:attrName>
                                        </p:attrNameLst>
                                      </p:cBhvr>
                                      <p:tavLst>
                                        <p:tav tm="0">
                                          <p:val>
                                            <p:strVal val="1+#ppt_h/2"/>
                                          </p:val>
                                        </p:tav>
                                        <p:tav tm="100000">
                                          <p:val>
                                            <p:strVal val="#ppt_y"/>
                                          </p:val>
                                        </p:tav>
                                      </p:tavLst>
                                    </p:anim>
                                  </p:childTnLst>
                                </p:cTn>
                              </p:par>
                            </p:childTnLst>
                          </p:cTn>
                        </p:par>
                        <p:par>
                          <p:cTn id="50" fill="hold">
                            <p:stCondLst>
                              <p:cond delay="4000"/>
                            </p:stCondLst>
                            <p:childTnLst>
                              <p:par>
                                <p:cTn id="51" presetID="2" presetClass="entr" presetSubtype="1" accel="50000" decel="50000" fill="hold" grpId="0" nodeType="afterEffect">
                                  <p:stCondLst>
                                    <p:cond delay="0"/>
                                  </p:stCondLst>
                                  <p:childTnLst>
                                    <p:set>
                                      <p:cBhvr>
                                        <p:cTn id="52" dur="1" fill="hold">
                                          <p:stCondLst>
                                            <p:cond delay="0"/>
                                          </p:stCondLst>
                                        </p:cTn>
                                        <p:tgtEl>
                                          <p:spTgt spid="31"/>
                                        </p:tgtEl>
                                        <p:attrNameLst>
                                          <p:attrName>style.visibility</p:attrName>
                                        </p:attrNameLst>
                                      </p:cBhvr>
                                      <p:to>
                                        <p:strVal val="visible"/>
                                      </p:to>
                                    </p:set>
                                    <p:anim calcmode="lin" valueType="num">
                                      <p:cBhvr additive="base">
                                        <p:cTn id="53" dur="500" fill="hold"/>
                                        <p:tgtEl>
                                          <p:spTgt spid="31"/>
                                        </p:tgtEl>
                                        <p:attrNameLst>
                                          <p:attrName>ppt_x</p:attrName>
                                        </p:attrNameLst>
                                      </p:cBhvr>
                                      <p:tavLst>
                                        <p:tav tm="0">
                                          <p:val>
                                            <p:strVal val="#ppt_x"/>
                                          </p:val>
                                        </p:tav>
                                        <p:tav tm="100000">
                                          <p:val>
                                            <p:strVal val="#ppt_x"/>
                                          </p:val>
                                        </p:tav>
                                      </p:tavLst>
                                    </p:anim>
                                    <p:anim calcmode="lin" valueType="num">
                                      <p:cBhvr additive="base">
                                        <p:cTn id="54" dur="500" fill="hold"/>
                                        <p:tgtEl>
                                          <p:spTgt spid="31"/>
                                        </p:tgtEl>
                                        <p:attrNameLst>
                                          <p:attrName>ppt_y</p:attrName>
                                        </p:attrNameLst>
                                      </p:cBhvr>
                                      <p:tavLst>
                                        <p:tav tm="0">
                                          <p:val>
                                            <p:strVal val="0-#ppt_h/2"/>
                                          </p:val>
                                        </p:tav>
                                        <p:tav tm="100000">
                                          <p:val>
                                            <p:strVal val="#ppt_y"/>
                                          </p:val>
                                        </p:tav>
                                      </p:tavLst>
                                    </p:anim>
                                  </p:childTnLst>
                                </p:cTn>
                              </p:par>
                              <p:par>
                                <p:cTn id="55" presetID="2" presetClass="entr" presetSubtype="4" accel="50000" decel="50000" fill="hold" grpId="0" nodeType="withEffect">
                                  <p:stCondLst>
                                    <p:cond delay="0"/>
                                  </p:stCondLst>
                                  <p:childTnLst>
                                    <p:set>
                                      <p:cBhvr>
                                        <p:cTn id="56" dur="1" fill="hold">
                                          <p:stCondLst>
                                            <p:cond delay="0"/>
                                          </p:stCondLst>
                                        </p:cTn>
                                        <p:tgtEl>
                                          <p:spTgt spid="32"/>
                                        </p:tgtEl>
                                        <p:attrNameLst>
                                          <p:attrName>style.visibility</p:attrName>
                                        </p:attrNameLst>
                                      </p:cBhvr>
                                      <p:to>
                                        <p:strVal val="visible"/>
                                      </p:to>
                                    </p:set>
                                    <p:anim calcmode="lin" valueType="num">
                                      <p:cBhvr additive="base">
                                        <p:cTn id="57" dur="500" fill="hold"/>
                                        <p:tgtEl>
                                          <p:spTgt spid="32"/>
                                        </p:tgtEl>
                                        <p:attrNameLst>
                                          <p:attrName>ppt_x</p:attrName>
                                        </p:attrNameLst>
                                      </p:cBhvr>
                                      <p:tavLst>
                                        <p:tav tm="0">
                                          <p:val>
                                            <p:strVal val="#ppt_x"/>
                                          </p:val>
                                        </p:tav>
                                        <p:tav tm="100000">
                                          <p:val>
                                            <p:strVal val="#ppt_x"/>
                                          </p:val>
                                        </p:tav>
                                      </p:tavLst>
                                    </p:anim>
                                    <p:anim calcmode="lin" valueType="num">
                                      <p:cBhvr additive="base">
                                        <p:cTn id="58" dur="500" fill="hold"/>
                                        <p:tgtEl>
                                          <p:spTgt spid="32"/>
                                        </p:tgtEl>
                                        <p:attrNameLst>
                                          <p:attrName>ppt_y</p:attrName>
                                        </p:attrNameLst>
                                      </p:cBhvr>
                                      <p:tavLst>
                                        <p:tav tm="0">
                                          <p:val>
                                            <p:strVal val="1+#ppt_h/2"/>
                                          </p:val>
                                        </p:tav>
                                        <p:tav tm="100000">
                                          <p:val>
                                            <p:strVal val="#ppt_y"/>
                                          </p:val>
                                        </p:tav>
                                      </p:tavLst>
                                    </p:anim>
                                  </p:childTnLst>
                                </p:cTn>
                              </p:par>
                            </p:childTnLst>
                          </p:cTn>
                        </p:par>
                        <p:par>
                          <p:cTn id="59" fill="hold">
                            <p:stCondLst>
                              <p:cond delay="4500"/>
                            </p:stCondLst>
                            <p:childTnLst>
                              <p:par>
                                <p:cTn id="60" presetID="2" presetClass="entr" presetSubtype="4" accel="50000" decel="50000" fill="hold" grpId="0" nodeType="afterEffect" nodePh="1">
                                  <p:stCondLst>
                                    <p:cond delay="0"/>
                                  </p:stCondLst>
                                  <p:endCondLst>
                                    <p:cond evt="begin" delay="0">
                                      <p:tn val="60"/>
                                    </p:cond>
                                  </p:endCondLst>
                                  <p:childTnLst>
                                    <p:set>
                                      <p:cBhvr>
                                        <p:cTn id="61" dur="1" fill="hold">
                                          <p:stCondLst>
                                            <p:cond delay="0"/>
                                          </p:stCondLst>
                                        </p:cTn>
                                        <p:tgtEl>
                                          <p:spTgt spid="34">
                                            <p:txEl>
                                              <p:pRg st="0" end="0"/>
                                            </p:txEl>
                                          </p:spTgt>
                                        </p:tgtEl>
                                        <p:attrNameLst>
                                          <p:attrName>style.visibility</p:attrName>
                                        </p:attrNameLst>
                                      </p:cBhvr>
                                      <p:to>
                                        <p:strVal val="visible"/>
                                      </p:to>
                                    </p:set>
                                    <p:anim calcmode="lin" valueType="num">
                                      <p:cBhvr additive="base">
                                        <p:cTn id="62"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63" dur="5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64" fill="hold">
                            <p:stCondLst>
                              <p:cond delay="5000"/>
                            </p:stCondLst>
                            <p:childTnLst>
                              <p:par>
                                <p:cTn id="65" presetID="2" presetClass="entr" presetSubtype="4" accel="50000" decel="50000" fill="hold" grpId="0" nodeType="afterEffect" nodePh="1">
                                  <p:stCondLst>
                                    <p:cond delay="0"/>
                                  </p:stCondLst>
                                  <p:endCondLst>
                                    <p:cond evt="begin" delay="0">
                                      <p:tn val="65"/>
                                    </p:cond>
                                  </p:endCondLst>
                                  <p:childTnLst>
                                    <p:set>
                                      <p:cBhvr>
                                        <p:cTn id="66" dur="1" fill="hold">
                                          <p:stCondLst>
                                            <p:cond delay="0"/>
                                          </p:stCondLst>
                                        </p:cTn>
                                        <p:tgtEl>
                                          <p:spTgt spid="33">
                                            <p:txEl>
                                              <p:pRg st="0" end="0"/>
                                            </p:txEl>
                                          </p:spTgt>
                                        </p:tgtEl>
                                        <p:attrNameLst>
                                          <p:attrName>style.visibility</p:attrName>
                                        </p:attrNameLst>
                                      </p:cBhvr>
                                      <p:to>
                                        <p:strVal val="visible"/>
                                      </p:to>
                                    </p:set>
                                    <p:anim calcmode="lin" valueType="num">
                                      <p:cBhvr additive="base">
                                        <p:cTn id="67"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build="p">
        <p:tmplLst>
          <p:tmpl lvl="1">
            <p:tnLst>
              <p:par>
                <p:cTn presetID="22" presetClass="entr" presetSubtype="1"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up)">
                      <p:cBhvr>
                        <p:cTn dur="500"/>
                        <p:tgtEl>
                          <p:spTgt spid="29"/>
                        </p:tgtEl>
                      </p:cBhvr>
                    </p:animEffect>
                  </p:childTnLst>
                </p:cTn>
              </p:par>
            </p:tnLst>
          </p:tmpl>
        </p:tmplLst>
      </p:bldP>
      <p:bldP spid="21" grpId="0" bldLvl="0" animBg="1"/>
      <p:bldP spid="22" grpId="0" bldLvl="0" animBg="1"/>
      <p:bldP spid="23"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25" grpId="0" bldLvl="0" animBg="1"/>
      <p:bldP spid="26" grpId="0" bldLvl="0" animBg="1"/>
      <p:bldP spid="27"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ppt_x"/>
                          </p:val>
                        </p:tav>
                        <p:tav tm="100000">
                          <p:val>
                            <p:strVal val="#ppt_x"/>
                          </p:val>
                        </p:tav>
                      </p:tavLst>
                    </p:anim>
                    <p:anim calcmode="lin" valueType="num">
                      <p:cBhvr additive="base">
                        <p:cTn dur="500" fill="hold"/>
                        <p:tgtEl>
                          <p:spTgt spid="30"/>
                        </p:tgtEl>
                        <p:attrNameLst>
                          <p:attrName>ppt_y</p:attrName>
                        </p:attrNameLst>
                      </p:cBhvr>
                      <p:tavLst>
                        <p:tav tm="0">
                          <p:val>
                            <p:strVal val="1+#ppt_h/2"/>
                          </p:val>
                        </p:tav>
                        <p:tav tm="100000">
                          <p:val>
                            <p:strVal val="#ppt_y"/>
                          </p:val>
                        </p:tav>
                      </p:tavLst>
                    </p:anim>
                  </p:childTnLst>
                </p:cTn>
              </p:par>
            </p:tnLst>
          </p:tmpl>
        </p:tmplLst>
      </p:bldP>
      <p:bldP spid="31" grpId="0" bldLvl="0" animBg="1"/>
      <p:bldP spid="32" grpId="0" bldLvl="0" animBg="1"/>
      <p:bldP spid="33"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1+#ppt_h/2"/>
                          </p:val>
                        </p:tav>
                        <p:tav tm="100000">
                          <p:val>
                            <p:strVal val="#ppt_y"/>
                          </p:val>
                        </p:tav>
                      </p:tavLst>
                    </p:anim>
                  </p:childTnLst>
                </p:cTn>
              </p:par>
            </p:tnLst>
          </p:tmpl>
        </p:tmplLst>
      </p:bldP>
      <p:bldP spid="34"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ppt_x"/>
                          </p:val>
                        </p:tav>
                        <p:tav tm="100000">
                          <p:val>
                            <p:strVal val="#ppt_x"/>
                          </p:val>
                        </p:tav>
                      </p:tavLst>
                    </p:anim>
                    <p:anim calcmode="lin" valueType="num">
                      <p:cBhvr additive="base">
                        <p:cTn dur="500" fill="hold"/>
                        <p:tgtEl>
                          <p:spTgt spid="34"/>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Foods &amp; Restaurant 4">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60"/>
          </p:nvPr>
        </p:nvSpPr>
        <p:spPr>
          <a:xfrm>
            <a:off x="1776319" y="4171778"/>
            <a:ext cx="4388955" cy="4758862"/>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61"/>
          </p:nvPr>
        </p:nvSpPr>
        <p:spPr>
          <a:xfrm>
            <a:off x="6338189" y="4171778"/>
            <a:ext cx="2448064" cy="2300142"/>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62"/>
          </p:nvPr>
        </p:nvSpPr>
        <p:spPr>
          <a:xfrm>
            <a:off x="8959166" y="4171778"/>
            <a:ext cx="2448064" cy="2300142"/>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64"/>
          </p:nvPr>
        </p:nvSpPr>
        <p:spPr>
          <a:xfrm>
            <a:off x="6338189" y="6630498"/>
            <a:ext cx="2448064" cy="2300142"/>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65"/>
          </p:nvPr>
        </p:nvSpPr>
        <p:spPr>
          <a:xfrm>
            <a:off x="8959166" y="6630498"/>
            <a:ext cx="2448064" cy="2300142"/>
          </a:xfrm>
        </p:spPr>
        <p:txBody>
          <a:bodyPr anchor="ctr">
            <a:normAutofit/>
          </a:bodyPr>
          <a:lstStyle>
            <a:lvl1pPr marL="0" indent="0" algn="ctr">
              <a:buNone/>
              <a:defRPr sz="2400"/>
            </a:lvl1pPr>
          </a:lstStyle>
          <a:p>
            <a:endParaRPr lang="en-US" dirty="0"/>
          </a:p>
        </p:txBody>
      </p:sp>
      <p:sp>
        <p:nvSpPr>
          <p:cNvPr id="29" name="Picture Placeholder 2"/>
          <p:cNvSpPr>
            <a:spLocks noGrp="1"/>
          </p:cNvSpPr>
          <p:nvPr>
            <p:ph type="pic" sz="quarter" idx="66"/>
          </p:nvPr>
        </p:nvSpPr>
        <p:spPr>
          <a:xfrm>
            <a:off x="12969724" y="4171778"/>
            <a:ext cx="4388955" cy="4758862"/>
          </a:xfrm>
        </p:spPr>
        <p:txBody>
          <a:bodyPr anchor="ctr">
            <a:normAutofit/>
          </a:bodyPr>
          <a:lstStyle>
            <a:lvl1pPr marL="0" indent="0" algn="ctr">
              <a:buNone/>
              <a:defRPr sz="2400"/>
            </a:lvl1pPr>
          </a:lstStyle>
          <a:p>
            <a:endParaRPr lang="en-US" dirty="0"/>
          </a:p>
        </p:txBody>
      </p:sp>
      <p:sp>
        <p:nvSpPr>
          <p:cNvPr id="31" name="Picture Placeholder 2"/>
          <p:cNvSpPr>
            <a:spLocks noGrp="1"/>
          </p:cNvSpPr>
          <p:nvPr>
            <p:ph type="pic" sz="quarter" idx="67"/>
          </p:nvPr>
        </p:nvSpPr>
        <p:spPr>
          <a:xfrm>
            <a:off x="17531593" y="4171778"/>
            <a:ext cx="2448064" cy="2300142"/>
          </a:xfrm>
        </p:spPr>
        <p:txBody>
          <a:bodyPr anchor="ctr">
            <a:normAutofit/>
          </a:bodyPr>
          <a:lstStyle>
            <a:lvl1pPr marL="0" indent="0" algn="ctr">
              <a:buNone/>
              <a:defRPr sz="2400"/>
            </a:lvl1pPr>
          </a:lstStyle>
          <a:p>
            <a:endParaRPr lang="en-US" dirty="0"/>
          </a:p>
        </p:txBody>
      </p:sp>
      <p:sp>
        <p:nvSpPr>
          <p:cNvPr id="32" name="Picture Placeholder 2"/>
          <p:cNvSpPr>
            <a:spLocks noGrp="1"/>
          </p:cNvSpPr>
          <p:nvPr>
            <p:ph type="pic" sz="quarter" idx="68"/>
          </p:nvPr>
        </p:nvSpPr>
        <p:spPr>
          <a:xfrm>
            <a:off x="20152571" y="4171778"/>
            <a:ext cx="2448064" cy="2300142"/>
          </a:xfrm>
        </p:spPr>
        <p:txBody>
          <a:bodyPr anchor="ctr">
            <a:normAutofit/>
          </a:bodyPr>
          <a:lstStyle>
            <a:lvl1pPr marL="0" indent="0" algn="ctr">
              <a:buNone/>
              <a:defRPr sz="2400"/>
            </a:lvl1pPr>
          </a:lstStyle>
          <a:p>
            <a:endParaRPr lang="en-US" dirty="0"/>
          </a:p>
        </p:txBody>
      </p:sp>
      <p:sp>
        <p:nvSpPr>
          <p:cNvPr id="35" name="Picture Placeholder 2"/>
          <p:cNvSpPr>
            <a:spLocks noGrp="1"/>
          </p:cNvSpPr>
          <p:nvPr>
            <p:ph type="pic" sz="quarter" idx="69"/>
          </p:nvPr>
        </p:nvSpPr>
        <p:spPr>
          <a:xfrm>
            <a:off x="17531593" y="6630498"/>
            <a:ext cx="2448064" cy="2300142"/>
          </a:xfrm>
        </p:spPr>
        <p:txBody>
          <a:bodyPr anchor="ctr">
            <a:normAutofit/>
          </a:bodyPr>
          <a:lstStyle>
            <a:lvl1pPr marL="0" indent="0" algn="ctr">
              <a:buNone/>
              <a:defRPr sz="2400"/>
            </a:lvl1pPr>
          </a:lstStyle>
          <a:p>
            <a:endParaRPr lang="en-US" dirty="0"/>
          </a:p>
        </p:txBody>
      </p:sp>
      <p:sp>
        <p:nvSpPr>
          <p:cNvPr id="36" name="Picture Placeholder 2"/>
          <p:cNvSpPr>
            <a:spLocks noGrp="1"/>
          </p:cNvSpPr>
          <p:nvPr>
            <p:ph type="pic" sz="quarter" idx="70"/>
          </p:nvPr>
        </p:nvSpPr>
        <p:spPr>
          <a:xfrm>
            <a:off x="20152571" y="6630498"/>
            <a:ext cx="2448064" cy="2300142"/>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Foods &amp; Restaurant 5">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3"/>
          <p:cNvSpPr>
            <a:spLocks noGrp="1"/>
          </p:cNvSpPr>
          <p:nvPr>
            <p:ph type="pic" sz="quarter" idx="20"/>
          </p:nvPr>
        </p:nvSpPr>
        <p:spPr>
          <a:xfrm>
            <a:off x="9781532" y="5147332"/>
            <a:ext cx="5088834" cy="5090156"/>
          </a:xfrm>
          <a:prstGeom prst="ellipse">
            <a:avLst/>
          </a:prstGeom>
        </p:spPr>
        <p:txBody>
          <a:bodyPr anchor="ctr">
            <a:normAutofit/>
          </a:bodyPr>
          <a:lstStyle>
            <a:lvl1pPr marL="0" indent="0" algn="ctr">
              <a:buNone/>
              <a:defRPr sz="2400">
                <a:solidFill>
                  <a:schemeClr val="bg2"/>
                </a:solidFill>
              </a:defRPr>
            </a:lvl1pPr>
          </a:lstStyle>
          <a:p>
            <a:endParaRPr lang="en-US"/>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Foods &amp; Restaurant 6">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7" name="Picture Placeholder 2"/>
          <p:cNvSpPr>
            <a:spLocks noGrp="1"/>
          </p:cNvSpPr>
          <p:nvPr>
            <p:ph type="pic" sz="quarter" idx="60"/>
          </p:nvPr>
        </p:nvSpPr>
        <p:spPr>
          <a:xfrm>
            <a:off x="1239197" y="1198880"/>
            <a:ext cx="10949628" cy="11358880"/>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2 People">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7" name="Picture Placeholder 2"/>
          <p:cNvSpPr>
            <a:spLocks noGrp="1"/>
          </p:cNvSpPr>
          <p:nvPr>
            <p:ph type="pic" sz="quarter" idx="60"/>
          </p:nvPr>
        </p:nvSpPr>
        <p:spPr>
          <a:xfrm>
            <a:off x="6758597" y="0"/>
            <a:ext cx="10949628" cy="13716000"/>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userDrawn="1">
  <p:cSld name="Blank with Footer &amp; Header">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type="tx">
  <p:cSld name="Title &amp; Subtitle">
    <p:spTree>
      <p:nvGrpSpPr>
        <p:cNvPr id="1" name=""/>
        <p:cNvGrpSpPr/>
        <p:nvPr/>
      </p:nvGrpSpPr>
      <p:grpSpPr>
        <a:xfrm>
          <a:off x="0" y="0"/>
          <a:ext cx="0" cy="0"/>
          <a:chOff x="0" y="0"/>
          <a:chExt cx="0" cy="0"/>
        </a:xfrm>
      </p:grpSpPr>
      <p:sp>
        <p:nvSpPr>
          <p:cNvPr id="6" name="Slide Number Placeholder 9"/>
          <p:cNvSpPr>
            <a:spLocks noGrp="1"/>
          </p:cNvSpPr>
          <p:nvPr>
            <p:ph type="sldNum" sz="quarter" idx="4"/>
          </p:nvPr>
        </p:nvSpPr>
        <p:spPr>
          <a:xfrm>
            <a:off x="22758821" y="30803"/>
            <a:ext cx="860139" cy="595683"/>
          </a:xfrm>
          <a:prstGeom prst="rect">
            <a:avLst/>
          </a:prstGeom>
        </p:spPr>
        <p:txBody>
          <a:bodyPr vert="horz" lIns="91440" tIns="45720" rIns="91440" bIns="45720" rtlCol="0" anchor="ctr"/>
          <a:lstStyle>
            <a:lvl1pPr algn="ctr">
              <a:defRPr sz="2135">
                <a:solidFill>
                  <a:schemeClr val="bg1"/>
                </a:solidFill>
              </a:defRPr>
            </a:lvl1pPr>
          </a:lstStyle>
          <a:p>
            <a:fld id="{4A8454CE-A017-41A1-B2AF-6CF4C99720F1}" type="slidenum">
              <a:rPr lang="en-US" smtClean="0"/>
              <a:t>‹#›</a:t>
            </a:fld>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userDrawn="1">
            <p:ph type="title"/>
          </p:nvPr>
        </p:nvSpPr>
        <p:spPr>
          <a:xfrm>
            <a:off x="1320456" y="730251"/>
            <a:ext cx="21025723" cy="1790699"/>
          </a:xfrm>
        </p:spPr>
        <p:txBody>
          <a:bodyPr>
            <a:normAutofit/>
          </a:bodyPr>
          <a:lstStyle>
            <a:lvl1pPr>
              <a:defRPr sz="7465"/>
            </a:lvl1pPr>
          </a:lstStyle>
          <a:p>
            <a:r>
              <a:rPr lang="en-US" dirty="0" smtClean="0"/>
              <a:t>Click to edit Master title style</a:t>
            </a:r>
            <a:endParaRPr lang="en-US" dirty="0"/>
          </a:p>
        </p:txBody>
      </p:sp>
      <p:sp>
        <p:nvSpPr>
          <p:cNvPr id="3" name="Date Placeholder 2"/>
          <p:cNvSpPr>
            <a:spLocks noGrp="1"/>
          </p:cNvSpPr>
          <p:nvPr userDrawn="1">
            <p:ph type="dt" sz="half" idx="10"/>
          </p:nvPr>
        </p:nvSpPr>
        <p:spPr>
          <a:xfrm>
            <a:off x="1675963" y="12712701"/>
            <a:ext cx="5484971" cy="730251"/>
          </a:xfrm>
          <a:prstGeom prst="rect">
            <a:avLst/>
          </a:prstGeom>
        </p:spPr>
        <p:txBody>
          <a:bodyPr/>
          <a:lstStyle/>
          <a:p>
            <a:fld id="{5C350A46-3F17-4217-B0B4-E226EFF93357}" type="datetime1">
              <a:rPr lang="id-ID" smtClean="0"/>
              <a:t>10/01/2023</a:t>
            </a:fld>
            <a:endParaRPr lang="id-ID"/>
          </a:p>
        </p:txBody>
      </p:sp>
      <p:sp>
        <p:nvSpPr>
          <p:cNvPr id="4" name="Footer Placeholder 3"/>
          <p:cNvSpPr>
            <a:spLocks noGrp="1"/>
          </p:cNvSpPr>
          <p:nvPr userDrawn="1">
            <p:ph type="ftr" sz="quarter" idx="11"/>
          </p:nvPr>
        </p:nvSpPr>
        <p:spPr>
          <a:xfrm>
            <a:off x="8075097" y="12712701"/>
            <a:ext cx="8227457" cy="730251"/>
          </a:xfrm>
          <a:prstGeom prst="rect">
            <a:avLst/>
          </a:prstGeom>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047206" y="2244725"/>
            <a:ext cx="18283238" cy="4775200"/>
          </a:xfrm>
        </p:spPr>
        <p:txBody>
          <a:bodyPr anchor="b"/>
          <a:lstStyle>
            <a:lvl1pPr algn="ctr">
              <a:defRPr sz="11995"/>
            </a:lvl1pPr>
          </a:lstStyle>
          <a:p>
            <a:r>
              <a:rPr lang="en-US" smtClean="0"/>
              <a:t>Click to edit Master title style</a:t>
            </a:r>
            <a:endParaRPr lang="en-US"/>
          </a:p>
        </p:txBody>
      </p:sp>
      <p:sp>
        <p:nvSpPr>
          <p:cNvPr id="3" name="Subtitle 2"/>
          <p:cNvSpPr>
            <a:spLocks noGrp="1"/>
          </p:cNvSpPr>
          <p:nvPr>
            <p:ph type="subTitle" idx="1"/>
          </p:nvPr>
        </p:nvSpPr>
        <p:spPr>
          <a:xfrm>
            <a:off x="3047206" y="7204077"/>
            <a:ext cx="18283238" cy="3311525"/>
          </a:xfrm>
        </p:spPr>
        <p:txBody>
          <a:bodyPr/>
          <a:lstStyle>
            <a:lvl1pPr marL="0" indent="0" algn="ctr">
              <a:buNone/>
              <a:defRPr sz="4800"/>
            </a:lvl1pPr>
            <a:lvl2pPr marL="914400" indent="0" algn="ctr">
              <a:buNone/>
              <a:defRPr sz="4000"/>
            </a:lvl2pPr>
            <a:lvl3pPr marL="1828165" indent="0" algn="ctr">
              <a:buNone/>
              <a:defRPr sz="3600"/>
            </a:lvl3pPr>
            <a:lvl4pPr marL="2742565" indent="0" algn="ctr">
              <a:buNone/>
              <a:defRPr sz="3200"/>
            </a:lvl4pPr>
            <a:lvl5pPr marL="3656965" indent="0" algn="ctr">
              <a:buNone/>
              <a:defRPr sz="3200"/>
            </a:lvl5pPr>
            <a:lvl6pPr marL="4570730" indent="0" algn="ctr">
              <a:buNone/>
              <a:defRPr sz="3200"/>
            </a:lvl6pPr>
            <a:lvl7pPr marL="5485130" indent="0" algn="ctr">
              <a:buNone/>
              <a:defRPr sz="3200"/>
            </a:lvl7pPr>
            <a:lvl8pPr marL="6398895" indent="0" algn="ctr">
              <a:buNone/>
              <a:defRPr sz="3200"/>
            </a:lvl8pPr>
            <a:lvl9pPr marL="7313295" indent="0" algn="ctr">
              <a:buNone/>
              <a:defRPr sz="3200"/>
            </a:lvl9pPr>
          </a:lstStyle>
          <a:p>
            <a:r>
              <a:rPr lang="en-US" smtClean="0"/>
              <a:t>Click to edit Master subtitle style</a:t>
            </a:r>
            <a:endParaRPr lang="en-US"/>
          </a:p>
        </p:txBody>
      </p:sp>
      <p:sp>
        <p:nvSpPr>
          <p:cNvPr id="4" name="Date Placeholder 3"/>
          <p:cNvSpPr>
            <a:spLocks noGrp="1"/>
          </p:cNvSpPr>
          <p:nvPr>
            <p:ph type="dt" sz="half" idx="10"/>
          </p:nvPr>
        </p:nvSpPr>
        <p:spPr>
          <a:xfrm>
            <a:off x="1675963" y="12741911"/>
            <a:ext cx="5484971" cy="730251"/>
          </a:xfrm>
        </p:spPr>
        <p:txBody>
          <a:bodyPr/>
          <a:lstStyle/>
          <a:p>
            <a:endParaRPr lang="en-US"/>
          </a:p>
        </p:txBody>
      </p:sp>
      <p:sp>
        <p:nvSpPr>
          <p:cNvPr id="5" name="Footer Placeholder 4"/>
          <p:cNvSpPr>
            <a:spLocks noGrp="1"/>
          </p:cNvSpPr>
          <p:nvPr>
            <p:ph type="ftr" sz="quarter" idx="11"/>
          </p:nvPr>
        </p:nvSpPr>
        <p:spPr>
          <a:xfrm>
            <a:off x="8075097" y="12712701"/>
            <a:ext cx="8227457" cy="730251"/>
          </a:xfrm>
        </p:spPr>
        <p:txBody>
          <a:bodyPr/>
          <a:lstStyle/>
          <a:p>
            <a:endParaRPr lang="en-US"/>
          </a:p>
        </p:txBody>
      </p:sp>
      <p:sp>
        <p:nvSpPr>
          <p:cNvPr id="6" name="Slide Number Placeholder 5"/>
          <p:cNvSpPr>
            <a:spLocks noGrp="1"/>
          </p:cNvSpPr>
          <p:nvPr>
            <p:ph type="sldNum" sz="quarter" idx="12"/>
          </p:nvPr>
        </p:nvSpPr>
        <p:spPr>
          <a:xfrm>
            <a:off x="17216715" y="12712701"/>
            <a:ext cx="5484971" cy="730251"/>
          </a:xfrm>
        </p:spPr>
        <p:txBody>
          <a:bodyPr/>
          <a:lstStyle/>
          <a:p>
            <a:fld id="{F3451B78-826D-4FE9-99FE-428C8E62A634}" type="slidenum">
              <a:rPr lang="en-US" smtClean="0"/>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1675963" y="12741911"/>
            <a:ext cx="5484971" cy="730251"/>
          </a:xfrm>
        </p:spPr>
        <p:txBody>
          <a:bodyPr/>
          <a:lstStyle/>
          <a:p>
            <a:endParaRPr lang="en-US"/>
          </a:p>
        </p:txBody>
      </p:sp>
      <p:sp>
        <p:nvSpPr>
          <p:cNvPr id="5" name="Footer Placeholder 4"/>
          <p:cNvSpPr>
            <a:spLocks noGrp="1"/>
          </p:cNvSpPr>
          <p:nvPr>
            <p:ph type="ftr" sz="quarter" idx="11"/>
          </p:nvPr>
        </p:nvSpPr>
        <p:spPr>
          <a:xfrm>
            <a:off x="8075097" y="12712701"/>
            <a:ext cx="8227457" cy="730251"/>
          </a:xfrm>
        </p:spPr>
        <p:txBody>
          <a:bodyPr/>
          <a:lstStyle/>
          <a:p>
            <a:endParaRPr lang="en-US"/>
          </a:p>
        </p:txBody>
      </p:sp>
      <p:sp>
        <p:nvSpPr>
          <p:cNvPr id="6" name="Slide Number Placeholder 5"/>
          <p:cNvSpPr>
            <a:spLocks noGrp="1"/>
          </p:cNvSpPr>
          <p:nvPr>
            <p:ph type="sldNum" sz="quarter" idx="12"/>
          </p:nvPr>
        </p:nvSpPr>
        <p:spPr>
          <a:xfrm>
            <a:off x="17216715" y="12712701"/>
            <a:ext cx="5484971" cy="730251"/>
          </a:xfrm>
        </p:spPr>
        <p:txBody>
          <a:bodyPr/>
          <a:lstStyle/>
          <a:p>
            <a:fld id="{F3451B78-826D-4FE9-99FE-428C8E62A634}" type="slidenum">
              <a:rPr lang="en-US" smtClean="0"/>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663268" y="3419477"/>
            <a:ext cx="21025723" cy="5705475"/>
          </a:xfrm>
        </p:spPr>
        <p:txBody>
          <a:bodyPr anchor="b"/>
          <a:lstStyle>
            <a:lvl1pPr>
              <a:defRPr sz="11995"/>
            </a:lvl1pPr>
          </a:lstStyle>
          <a:p>
            <a:r>
              <a:rPr lang="en-US" smtClean="0"/>
              <a:t>Click to edit Master title style</a:t>
            </a:r>
            <a:endParaRPr lang="en-US"/>
          </a:p>
        </p:txBody>
      </p:sp>
      <p:sp>
        <p:nvSpPr>
          <p:cNvPr id="3" name="Text Placeholder 2"/>
          <p:cNvSpPr>
            <a:spLocks noGrp="1"/>
          </p:cNvSpPr>
          <p:nvPr>
            <p:ph type="body" idx="1"/>
          </p:nvPr>
        </p:nvSpPr>
        <p:spPr>
          <a:xfrm>
            <a:off x="1663268" y="9178925"/>
            <a:ext cx="21025723" cy="3000373"/>
          </a:xfrm>
        </p:spPr>
        <p:txBody>
          <a:bodyPr/>
          <a:lstStyle>
            <a:lvl1pPr marL="0" indent="0">
              <a:buNone/>
              <a:defRPr sz="4800">
                <a:solidFill>
                  <a:schemeClr val="tx1">
                    <a:tint val="75000"/>
                  </a:schemeClr>
                </a:solidFill>
              </a:defRPr>
            </a:lvl1pPr>
            <a:lvl2pPr marL="914400" indent="0">
              <a:buNone/>
              <a:defRPr sz="4000">
                <a:solidFill>
                  <a:schemeClr val="tx1">
                    <a:tint val="75000"/>
                  </a:schemeClr>
                </a:solidFill>
              </a:defRPr>
            </a:lvl2pPr>
            <a:lvl3pPr marL="1828165" indent="0">
              <a:buNone/>
              <a:defRPr sz="3600">
                <a:solidFill>
                  <a:schemeClr val="tx1">
                    <a:tint val="75000"/>
                  </a:schemeClr>
                </a:solidFill>
              </a:defRPr>
            </a:lvl3pPr>
            <a:lvl4pPr marL="2742565" indent="0">
              <a:buNone/>
              <a:defRPr sz="3200">
                <a:solidFill>
                  <a:schemeClr val="tx1">
                    <a:tint val="75000"/>
                  </a:schemeClr>
                </a:solidFill>
              </a:defRPr>
            </a:lvl4pPr>
            <a:lvl5pPr marL="3656965" indent="0">
              <a:buNone/>
              <a:defRPr sz="3200">
                <a:solidFill>
                  <a:schemeClr val="tx1">
                    <a:tint val="75000"/>
                  </a:schemeClr>
                </a:solidFill>
              </a:defRPr>
            </a:lvl5pPr>
            <a:lvl6pPr marL="4570730" indent="0">
              <a:buNone/>
              <a:defRPr sz="3200">
                <a:solidFill>
                  <a:schemeClr val="tx1">
                    <a:tint val="75000"/>
                  </a:schemeClr>
                </a:solidFill>
              </a:defRPr>
            </a:lvl6pPr>
            <a:lvl7pPr marL="5485130" indent="0">
              <a:buNone/>
              <a:defRPr sz="3200">
                <a:solidFill>
                  <a:schemeClr val="tx1">
                    <a:tint val="75000"/>
                  </a:schemeClr>
                </a:solidFill>
              </a:defRPr>
            </a:lvl7pPr>
            <a:lvl8pPr marL="6398895" indent="0">
              <a:buNone/>
              <a:defRPr sz="3200">
                <a:solidFill>
                  <a:schemeClr val="tx1">
                    <a:tint val="75000"/>
                  </a:schemeClr>
                </a:solidFill>
              </a:defRPr>
            </a:lvl8pPr>
            <a:lvl9pPr marL="7313295" indent="0">
              <a:buNone/>
              <a:defRPr sz="32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1675963" y="12741911"/>
            <a:ext cx="5484971" cy="730251"/>
          </a:xfrm>
        </p:spPr>
        <p:txBody>
          <a:bodyPr/>
          <a:lstStyle/>
          <a:p>
            <a:endParaRPr lang="en-US"/>
          </a:p>
        </p:txBody>
      </p:sp>
      <p:sp>
        <p:nvSpPr>
          <p:cNvPr id="5" name="Footer Placeholder 4"/>
          <p:cNvSpPr>
            <a:spLocks noGrp="1"/>
          </p:cNvSpPr>
          <p:nvPr>
            <p:ph type="ftr" sz="quarter" idx="11"/>
          </p:nvPr>
        </p:nvSpPr>
        <p:spPr>
          <a:xfrm>
            <a:off x="8075097" y="12712701"/>
            <a:ext cx="8227457" cy="730251"/>
          </a:xfrm>
        </p:spPr>
        <p:txBody>
          <a:bodyPr/>
          <a:lstStyle/>
          <a:p>
            <a:endParaRPr lang="en-US"/>
          </a:p>
        </p:txBody>
      </p:sp>
      <p:sp>
        <p:nvSpPr>
          <p:cNvPr id="6" name="Slide Number Placeholder 5"/>
          <p:cNvSpPr>
            <a:spLocks noGrp="1"/>
          </p:cNvSpPr>
          <p:nvPr>
            <p:ph type="sldNum" sz="quarter" idx="12"/>
          </p:nvPr>
        </p:nvSpPr>
        <p:spPr>
          <a:xfrm>
            <a:off x="17216715" y="12712701"/>
            <a:ext cx="5484971" cy="730251"/>
          </a:xfrm>
        </p:spPr>
        <p:txBody>
          <a:bodyPr/>
          <a:lstStyle/>
          <a:p>
            <a:fld id="{F3451B78-826D-4FE9-99FE-428C8E62A634}" type="slidenum">
              <a:rPr lang="en-US" smtClean="0"/>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8_Title Slide">
    <p:spTree>
      <p:nvGrpSpPr>
        <p:cNvPr id="1" name=""/>
        <p:cNvGrpSpPr/>
        <p:nvPr/>
      </p:nvGrpSpPr>
      <p:grpSpPr>
        <a:xfrm>
          <a:off x="0" y="0"/>
          <a:ext cx="0" cy="0"/>
          <a:chOff x="0" y="0"/>
          <a:chExt cx="0" cy="0"/>
        </a:xfrm>
      </p:grpSpPr>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9" name="Slide Number Placeholder 4"/>
          <p:cNvSpPr>
            <a:spLocks noGrp="1"/>
          </p:cNvSpPr>
          <p:nvPr userDrawn="1">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28" name="Title 1"/>
          <p:cNvSpPr>
            <a:spLocks noGrp="1"/>
          </p:cNvSpPr>
          <p:nvPr>
            <p:ph type="title" hasCustomPrompt="1"/>
          </p:nvPr>
        </p:nvSpPr>
        <p:spPr>
          <a:xfrm>
            <a:off x="41591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29" name="Text Placeholder 3"/>
          <p:cNvSpPr>
            <a:spLocks noGrp="1"/>
          </p:cNvSpPr>
          <p:nvPr>
            <p:ph type="body" sz="half" idx="2" hasCustomPrompt="1"/>
          </p:nvPr>
        </p:nvSpPr>
        <p:spPr>
          <a:xfrm>
            <a:off x="61906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8" name="Rectangle 17"/>
          <p:cNvSpPr/>
          <p:nvPr userDrawn="1"/>
        </p:nvSpPr>
        <p:spPr>
          <a:xfrm>
            <a:off x="1389036" y="9945667"/>
            <a:ext cx="5091946" cy="2641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30" dirty="0"/>
          </a:p>
        </p:txBody>
      </p:sp>
      <p:sp>
        <p:nvSpPr>
          <p:cNvPr id="19" name="Picture Placeholder 7"/>
          <p:cNvSpPr>
            <a:spLocks noGrp="1"/>
          </p:cNvSpPr>
          <p:nvPr>
            <p:ph type="pic" sz="quarter" idx="10" hasCustomPrompt="1"/>
          </p:nvPr>
        </p:nvSpPr>
        <p:spPr>
          <a:xfrm>
            <a:off x="1397855" y="3672133"/>
            <a:ext cx="5074308" cy="6260029"/>
          </a:xfrm>
          <a:prstGeom prst="rect">
            <a:avLst/>
          </a:prstGeom>
          <a:solidFill>
            <a:schemeClr val="bg1">
              <a:lumMod val="85000"/>
            </a:schemeClr>
          </a:solidFill>
          <a:ln>
            <a:noFill/>
          </a:ln>
        </p:spPr>
        <p:txBody>
          <a:bodyPr bIns="457200" anchor="b"/>
          <a:lstStyle>
            <a:lvl1pPr algn="ctr">
              <a:buNone/>
              <a:defRPr sz="3200">
                <a:solidFill>
                  <a:schemeClr val="tx1">
                    <a:lumMod val="50000"/>
                    <a:lumOff val="50000"/>
                  </a:schemeClr>
                </a:solidFill>
              </a:defRPr>
            </a:lvl1pPr>
          </a:lstStyle>
          <a:p>
            <a:r>
              <a:rPr lang="en-US" dirty="0" smtClean="0"/>
              <a:t>Image Holder</a:t>
            </a:r>
            <a:endParaRPr lang="en-US" dirty="0"/>
          </a:p>
        </p:txBody>
      </p:sp>
      <p:sp>
        <p:nvSpPr>
          <p:cNvPr id="20" name="Text Placeholder 3"/>
          <p:cNvSpPr>
            <a:spLocks noGrp="1"/>
          </p:cNvSpPr>
          <p:nvPr>
            <p:ph type="body" sz="half" idx="15"/>
          </p:nvPr>
        </p:nvSpPr>
        <p:spPr>
          <a:xfrm>
            <a:off x="1559388" y="10680936"/>
            <a:ext cx="4751237" cy="1693589"/>
          </a:xfrm>
          <a:prstGeom prst="rect">
            <a:avLst/>
          </a:prstGeom>
        </p:spPr>
        <p:txBody>
          <a:bodyPr wrap="square" lIns="0" tIns="0" rIns="0" bIns="0" anchor="t">
            <a:noAutofit/>
          </a:bodyPr>
          <a:lstStyle>
            <a:lvl1pPr marL="0" indent="0" algn="ctr">
              <a:buNone/>
              <a:defRPr sz="2935" b="0"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algn="ctr"/>
            <a:endParaRPr lang="en-US" sz="1000" dirty="0">
              <a:solidFill>
                <a:schemeClr val="tx1">
                  <a:lumMod val="50000"/>
                  <a:lumOff val="50000"/>
                </a:schemeClr>
              </a:solidFill>
            </a:endParaRPr>
          </a:p>
        </p:txBody>
      </p:sp>
      <p:sp>
        <p:nvSpPr>
          <p:cNvPr id="35" name="Text Placeholder 3"/>
          <p:cNvSpPr>
            <a:spLocks noGrp="1"/>
          </p:cNvSpPr>
          <p:nvPr>
            <p:ph type="body" sz="half" idx="17"/>
          </p:nvPr>
        </p:nvSpPr>
        <p:spPr>
          <a:xfrm>
            <a:off x="1552737" y="10131731"/>
            <a:ext cx="4764540" cy="514080"/>
          </a:xfrm>
          <a:prstGeom prst="rect">
            <a:avLst/>
          </a:prstGeom>
        </p:spPr>
        <p:txBody>
          <a:bodyPr wrap="none" lIns="0" tIns="0" rIns="0" bIns="0" anchor="ctr">
            <a:noAutofit/>
          </a:bodyPr>
          <a:lstStyle>
            <a:lvl1pPr marL="0" indent="0" algn="ctr">
              <a:buNone/>
              <a:defRPr sz="3730" b="1"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36" name="Rectangle 35"/>
          <p:cNvSpPr/>
          <p:nvPr userDrawn="1"/>
        </p:nvSpPr>
        <p:spPr>
          <a:xfrm>
            <a:off x="6893732" y="9945667"/>
            <a:ext cx="5091946" cy="2641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30" dirty="0"/>
          </a:p>
        </p:txBody>
      </p:sp>
      <p:sp>
        <p:nvSpPr>
          <p:cNvPr id="37" name="Picture Placeholder 7"/>
          <p:cNvSpPr>
            <a:spLocks noGrp="1"/>
          </p:cNvSpPr>
          <p:nvPr>
            <p:ph type="pic" sz="quarter" idx="18" hasCustomPrompt="1"/>
          </p:nvPr>
        </p:nvSpPr>
        <p:spPr>
          <a:xfrm>
            <a:off x="6902551" y="3672133"/>
            <a:ext cx="5074308" cy="6260029"/>
          </a:xfrm>
          <a:prstGeom prst="rect">
            <a:avLst/>
          </a:prstGeom>
          <a:solidFill>
            <a:schemeClr val="bg1">
              <a:lumMod val="85000"/>
            </a:schemeClr>
          </a:solidFill>
          <a:ln>
            <a:noFill/>
          </a:ln>
        </p:spPr>
        <p:txBody>
          <a:bodyPr bIns="457200" anchor="b"/>
          <a:lstStyle>
            <a:lvl1pPr algn="ctr">
              <a:buNone/>
              <a:defRPr sz="3200">
                <a:solidFill>
                  <a:schemeClr val="tx1">
                    <a:lumMod val="50000"/>
                    <a:lumOff val="50000"/>
                  </a:schemeClr>
                </a:solidFill>
              </a:defRPr>
            </a:lvl1pPr>
          </a:lstStyle>
          <a:p>
            <a:r>
              <a:rPr lang="en-US" dirty="0" smtClean="0"/>
              <a:t>Image Holder</a:t>
            </a:r>
            <a:endParaRPr lang="en-US" dirty="0"/>
          </a:p>
        </p:txBody>
      </p:sp>
      <p:sp>
        <p:nvSpPr>
          <p:cNvPr id="38" name="Text Placeholder 3"/>
          <p:cNvSpPr>
            <a:spLocks noGrp="1"/>
          </p:cNvSpPr>
          <p:nvPr>
            <p:ph type="body" sz="half" idx="19"/>
          </p:nvPr>
        </p:nvSpPr>
        <p:spPr>
          <a:xfrm>
            <a:off x="7064085" y="10680936"/>
            <a:ext cx="4751237" cy="1693589"/>
          </a:xfrm>
          <a:prstGeom prst="rect">
            <a:avLst/>
          </a:prstGeom>
        </p:spPr>
        <p:txBody>
          <a:bodyPr wrap="square" lIns="0" tIns="0" rIns="0" bIns="0" anchor="t">
            <a:noAutofit/>
          </a:bodyPr>
          <a:lstStyle>
            <a:lvl1pPr marL="0" indent="0" algn="ctr">
              <a:buNone/>
              <a:defRPr sz="2935" b="0"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algn="ctr"/>
            <a:endParaRPr lang="en-US" sz="1000" dirty="0">
              <a:solidFill>
                <a:schemeClr val="tx1">
                  <a:lumMod val="50000"/>
                  <a:lumOff val="50000"/>
                </a:schemeClr>
              </a:solidFill>
            </a:endParaRPr>
          </a:p>
        </p:txBody>
      </p:sp>
      <p:sp>
        <p:nvSpPr>
          <p:cNvPr id="39" name="Text Placeholder 3"/>
          <p:cNvSpPr>
            <a:spLocks noGrp="1"/>
          </p:cNvSpPr>
          <p:nvPr>
            <p:ph type="body" sz="half" idx="20"/>
          </p:nvPr>
        </p:nvSpPr>
        <p:spPr>
          <a:xfrm>
            <a:off x="7057434" y="10131731"/>
            <a:ext cx="4764540" cy="514080"/>
          </a:xfrm>
          <a:prstGeom prst="rect">
            <a:avLst/>
          </a:prstGeom>
        </p:spPr>
        <p:txBody>
          <a:bodyPr wrap="none" lIns="0" tIns="0" rIns="0" bIns="0" anchor="ctr">
            <a:noAutofit/>
          </a:bodyPr>
          <a:lstStyle>
            <a:lvl1pPr marL="0" indent="0" algn="ctr">
              <a:buNone/>
              <a:defRPr sz="3730" b="1"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40" name="Rectangle 39"/>
          <p:cNvSpPr/>
          <p:nvPr userDrawn="1"/>
        </p:nvSpPr>
        <p:spPr>
          <a:xfrm>
            <a:off x="12378704" y="9945667"/>
            <a:ext cx="5091946" cy="26416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30" dirty="0"/>
          </a:p>
        </p:txBody>
      </p:sp>
      <p:sp>
        <p:nvSpPr>
          <p:cNvPr id="41" name="Picture Placeholder 7"/>
          <p:cNvSpPr>
            <a:spLocks noGrp="1"/>
          </p:cNvSpPr>
          <p:nvPr>
            <p:ph type="pic" sz="quarter" idx="21" hasCustomPrompt="1"/>
          </p:nvPr>
        </p:nvSpPr>
        <p:spPr>
          <a:xfrm>
            <a:off x="12387523" y="3672133"/>
            <a:ext cx="5074308" cy="6260029"/>
          </a:xfrm>
          <a:prstGeom prst="rect">
            <a:avLst/>
          </a:prstGeom>
          <a:solidFill>
            <a:schemeClr val="bg1">
              <a:lumMod val="85000"/>
            </a:schemeClr>
          </a:solidFill>
          <a:ln>
            <a:noFill/>
          </a:ln>
        </p:spPr>
        <p:txBody>
          <a:bodyPr bIns="457200" anchor="b"/>
          <a:lstStyle>
            <a:lvl1pPr algn="ctr">
              <a:buNone/>
              <a:defRPr sz="3200">
                <a:solidFill>
                  <a:schemeClr val="tx1">
                    <a:lumMod val="50000"/>
                    <a:lumOff val="50000"/>
                  </a:schemeClr>
                </a:solidFill>
              </a:defRPr>
            </a:lvl1pPr>
          </a:lstStyle>
          <a:p>
            <a:r>
              <a:rPr lang="en-US" dirty="0" smtClean="0"/>
              <a:t>Image Holder</a:t>
            </a:r>
            <a:endParaRPr lang="en-US" dirty="0"/>
          </a:p>
        </p:txBody>
      </p:sp>
      <p:sp>
        <p:nvSpPr>
          <p:cNvPr id="42" name="Text Placeholder 3"/>
          <p:cNvSpPr>
            <a:spLocks noGrp="1"/>
          </p:cNvSpPr>
          <p:nvPr>
            <p:ph type="body" sz="half" idx="22"/>
          </p:nvPr>
        </p:nvSpPr>
        <p:spPr>
          <a:xfrm>
            <a:off x="12549056" y="10680936"/>
            <a:ext cx="4751237" cy="1693589"/>
          </a:xfrm>
          <a:prstGeom prst="rect">
            <a:avLst/>
          </a:prstGeom>
        </p:spPr>
        <p:txBody>
          <a:bodyPr wrap="square" lIns="0" tIns="0" rIns="0" bIns="0" anchor="t">
            <a:noAutofit/>
          </a:bodyPr>
          <a:lstStyle>
            <a:lvl1pPr marL="0" indent="0" algn="ctr">
              <a:buNone/>
              <a:defRPr sz="2935" b="0"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algn="ctr"/>
            <a:endParaRPr lang="en-US" sz="1000" dirty="0">
              <a:solidFill>
                <a:schemeClr val="tx1">
                  <a:lumMod val="50000"/>
                  <a:lumOff val="50000"/>
                </a:schemeClr>
              </a:solidFill>
            </a:endParaRPr>
          </a:p>
        </p:txBody>
      </p:sp>
      <p:sp>
        <p:nvSpPr>
          <p:cNvPr id="43" name="Text Placeholder 3"/>
          <p:cNvSpPr>
            <a:spLocks noGrp="1"/>
          </p:cNvSpPr>
          <p:nvPr>
            <p:ph type="body" sz="half" idx="23"/>
          </p:nvPr>
        </p:nvSpPr>
        <p:spPr>
          <a:xfrm>
            <a:off x="12542405" y="10131731"/>
            <a:ext cx="4764540" cy="514080"/>
          </a:xfrm>
          <a:prstGeom prst="rect">
            <a:avLst/>
          </a:prstGeom>
        </p:spPr>
        <p:txBody>
          <a:bodyPr wrap="none" lIns="0" tIns="0" rIns="0" bIns="0" anchor="ctr">
            <a:noAutofit/>
          </a:bodyPr>
          <a:lstStyle>
            <a:lvl1pPr marL="0" indent="0" algn="ctr">
              <a:buNone/>
              <a:defRPr sz="3730" b="1"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44" name="Rectangle 43"/>
          <p:cNvSpPr/>
          <p:nvPr userDrawn="1"/>
        </p:nvSpPr>
        <p:spPr>
          <a:xfrm>
            <a:off x="17863675" y="9945667"/>
            <a:ext cx="5091946" cy="26416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30" dirty="0"/>
          </a:p>
        </p:txBody>
      </p:sp>
      <p:sp>
        <p:nvSpPr>
          <p:cNvPr id="45" name="Picture Placeholder 7"/>
          <p:cNvSpPr>
            <a:spLocks noGrp="1"/>
          </p:cNvSpPr>
          <p:nvPr>
            <p:ph type="pic" sz="quarter" idx="24" hasCustomPrompt="1"/>
          </p:nvPr>
        </p:nvSpPr>
        <p:spPr>
          <a:xfrm>
            <a:off x="17872494" y="3672133"/>
            <a:ext cx="5074308" cy="6260029"/>
          </a:xfrm>
          <a:prstGeom prst="rect">
            <a:avLst/>
          </a:prstGeom>
          <a:solidFill>
            <a:schemeClr val="bg1">
              <a:lumMod val="85000"/>
            </a:schemeClr>
          </a:solidFill>
          <a:ln>
            <a:noFill/>
          </a:ln>
        </p:spPr>
        <p:txBody>
          <a:bodyPr bIns="457200" anchor="b"/>
          <a:lstStyle>
            <a:lvl1pPr algn="ctr">
              <a:buNone/>
              <a:defRPr sz="3200">
                <a:solidFill>
                  <a:schemeClr val="tx1">
                    <a:lumMod val="50000"/>
                    <a:lumOff val="50000"/>
                  </a:schemeClr>
                </a:solidFill>
              </a:defRPr>
            </a:lvl1pPr>
          </a:lstStyle>
          <a:p>
            <a:r>
              <a:rPr lang="en-US" dirty="0" smtClean="0"/>
              <a:t>Image Holder</a:t>
            </a:r>
            <a:endParaRPr lang="en-US" dirty="0"/>
          </a:p>
        </p:txBody>
      </p:sp>
      <p:sp>
        <p:nvSpPr>
          <p:cNvPr id="46" name="Text Placeholder 3"/>
          <p:cNvSpPr>
            <a:spLocks noGrp="1"/>
          </p:cNvSpPr>
          <p:nvPr>
            <p:ph type="body" sz="half" idx="25"/>
          </p:nvPr>
        </p:nvSpPr>
        <p:spPr>
          <a:xfrm>
            <a:off x="18034028" y="10680936"/>
            <a:ext cx="4751237" cy="1693589"/>
          </a:xfrm>
          <a:prstGeom prst="rect">
            <a:avLst/>
          </a:prstGeom>
        </p:spPr>
        <p:txBody>
          <a:bodyPr wrap="square" lIns="0" tIns="0" rIns="0" bIns="0" anchor="t">
            <a:noAutofit/>
          </a:bodyPr>
          <a:lstStyle>
            <a:lvl1pPr marL="0" indent="0" algn="ctr">
              <a:buNone/>
              <a:defRPr sz="2935" b="0"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algn="ctr"/>
            <a:endParaRPr lang="en-US" sz="1000" dirty="0">
              <a:solidFill>
                <a:schemeClr val="tx1">
                  <a:lumMod val="50000"/>
                  <a:lumOff val="50000"/>
                </a:schemeClr>
              </a:solidFill>
            </a:endParaRPr>
          </a:p>
        </p:txBody>
      </p:sp>
      <p:sp>
        <p:nvSpPr>
          <p:cNvPr id="47" name="Text Placeholder 3"/>
          <p:cNvSpPr>
            <a:spLocks noGrp="1"/>
          </p:cNvSpPr>
          <p:nvPr>
            <p:ph type="body" sz="half" idx="26"/>
          </p:nvPr>
        </p:nvSpPr>
        <p:spPr>
          <a:xfrm>
            <a:off x="18027376" y="10131731"/>
            <a:ext cx="4764540" cy="514080"/>
          </a:xfrm>
          <a:prstGeom prst="rect">
            <a:avLst/>
          </a:prstGeom>
        </p:spPr>
        <p:txBody>
          <a:bodyPr wrap="none" lIns="0" tIns="0" rIns="0" bIns="0" anchor="ctr">
            <a:noAutofit/>
          </a:bodyPr>
          <a:lstStyle>
            <a:lvl1pPr marL="0" indent="0" algn="ctr">
              <a:buNone/>
              <a:defRPr sz="3730" b="1"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Effect transition="in" filter="wipe(up)">
                                      <p:cBhvr>
                                        <p:cTn id="11" dur="500"/>
                                        <p:tgtEl>
                                          <p:spTgt spid="29">
                                            <p:txEl>
                                              <p:pRg st="0" end="0"/>
                                            </p:txEl>
                                          </p:spTgt>
                                        </p:tgtEl>
                                      </p:cBhvr>
                                    </p:animEffect>
                                  </p:childTnLst>
                                </p:cTn>
                              </p:par>
                            </p:childTnLst>
                          </p:cTn>
                        </p:par>
                        <p:par>
                          <p:cTn id="12" fill="hold">
                            <p:stCondLst>
                              <p:cond delay="1000"/>
                            </p:stCondLst>
                            <p:childTnLst>
                              <p:par>
                                <p:cTn id="13" presetID="2" presetClass="entr" presetSubtype="1" accel="50000" decel="5000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500" fill="hold"/>
                                        <p:tgtEl>
                                          <p:spTgt spid="18"/>
                                        </p:tgtEl>
                                        <p:attrNameLst>
                                          <p:attrName>ppt_x</p:attrName>
                                        </p:attrNameLst>
                                      </p:cBhvr>
                                      <p:tavLst>
                                        <p:tav tm="0">
                                          <p:val>
                                            <p:strVal val="#ppt_x"/>
                                          </p:val>
                                        </p:tav>
                                        <p:tav tm="100000">
                                          <p:val>
                                            <p:strVal val="#ppt_x"/>
                                          </p:val>
                                        </p:tav>
                                      </p:tavLst>
                                    </p:anim>
                                    <p:anim calcmode="lin" valueType="num">
                                      <p:cBhvr additive="base">
                                        <p:cTn id="16" dur="500" fill="hold"/>
                                        <p:tgtEl>
                                          <p:spTgt spid="18"/>
                                        </p:tgtEl>
                                        <p:attrNameLst>
                                          <p:attrName>ppt_y</p:attrName>
                                        </p:attrNameLst>
                                      </p:cBhvr>
                                      <p:tavLst>
                                        <p:tav tm="0">
                                          <p:val>
                                            <p:strVal val="0-#ppt_h/2"/>
                                          </p:val>
                                        </p:tav>
                                        <p:tav tm="100000">
                                          <p:val>
                                            <p:strVal val="#ppt_y"/>
                                          </p:val>
                                        </p:tav>
                                      </p:tavLst>
                                    </p:anim>
                                  </p:childTnLst>
                                </p:cTn>
                              </p:par>
                              <p:par>
                                <p:cTn id="17" presetID="2" presetClass="entr" presetSubtype="4" accel="50000" decel="5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ppt_x"/>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 presetClass="entr" presetSubtype="4" accel="50000" decel="50000" fill="hold" grpId="0" nodeType="afterEffect" nodePh="1">
                                  <p:stCondLst>
                                    <p:cond delay="0"/>
                                  </p:stCondLst>
                                  <p:endCondLst>
                                    <p:cond evt="begin" delay="0">
                                      <p:tn val="22"/>
                                    </p:cond>
                                  </p:endCondLst>
                                  <p:childTnLst>
                                    <p:set>
                                      <p:cBhvr>
                                        <p:cTn id="23" dur="1" fill="hold">
                                          <p:stCondLst>
                                            <p:cond delay="0"/>
                                          </p:stCondLst>
                                        </p:cTn>
                                        <p:tgtEl>
                                          <p:spTgt spid="35">
                                            <p:txEl>
                                              <p:pRg st="0" end="0"/>
                                            </p:txEl>
                                          </p:spTgt>
                                        </p:tgtEl>
                                        <p:attrNameLst>
                                          <p:attrName>style.visibility</p:attrName>
                                        </p:attrNameLst>
                                      </p:cBhvr>
                                      <p:to>
                                        <p:strVal val="visible"/>
                                      </p:to>
                                    </p:set>
                                    <p:anim calcmode="lin" valueType="num">
                                      <p:cBhvr additive="base">
                                        <p:cTn id="24"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26" fill="hold">
                            <p:stCondLst>
                              <p:cond delay="2000"/>
                            </p:stCondLst>
                            <p:childTnLst>
                              <p:par>
                                <p:cTn id="27" presetID="2" presetClass="entr" presetSubtype="4" accel="50000" decel="50000" fill="hold" grpId="0" nodeType="afterEffect" nodePh="1">
                                  <p:stCondLst>
                                    <p:cond delay="0"/>
                                  </p:stCondLst>
                                  <p:endCondLst>
                                    <p:cond evt="begin" delay="0">
                                      <p:tn val="27"/>
                                    </p:cond>
                                  </p:endCondLst>
                                  <p:childTnLst>
                                    <p:set>
                                      <p:cBhvr>
                                        <p:cTn id="28" dur="1" fill="hold">
                                          <p:stCondLst>
                                            <p:cond delay="0"/>
                                          </p:stCondLst>
                                        </p:cTn>
                                        <p:tgtEl>
                                          <p:spTgt spid="20">
                                            <p:txEl>
                                              <p:pRg st="0" end="0"/>
                                            </p:txEl>
                                          </p:spTgt>
                                        </p:tgtEl>
                                        <p:attrNameLst>
                                          <p:attrName>style.visibility</p:attrName>
                                        </p:attrNameLst>
                                      </p:cBhvr>
                                      <p:to>
                                        <p:strVal val="visible"/>
                                      </p:to>
                                    </p:set>
                                    <p:anim calcmode="lin" valueType="num">
                                      <p:cBhvr additive="base">
                                        <p:cTn id="29"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 calcmode="lin" valueType="num">
                                      <p:cBhvr additive="base">
                                        <p:cTn id="34" dur="500" fill="hold"/>
                                        <p:tgtEl>
                                          <p:spTgt spid="36"/>
                                        </p:tgtEl>
                                        <p:attrNameLst>
                                          <p:attrName>ppt_x</p:attrName>
                                        </p:attrNameLst>
                                      </p:cBhvr>
                                      <p:tavLst>
                                        <p:tav tm="0">
                                          <p:val>
                                            <p:strVal val="#ppt_x"/>
                                          </p:val>
                                        </p:tav>
                                        <p:tav tm="100000">
                                          <p:val>
                                            <p:strVal val="#ppt_x"/>
                                          </p:val>
                                        </p:tav>
                                      </p:tavLst>
                                    </p:anim>
                                    <p:anim calcmode="lin" valueType="num">
                                      <p:cBhvr additive="base">
                                        <p:cTn id="35" dur="500" fill="hold"/>
                                        <p:tgtEl>
                                          <p:spTgt spid="36"/>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37"/>
                                        </p:tgtEl>
                                        <p:attrNameLst>
                                          <p:attrName>style.visibility</p:attrName>
                                        </p:attrNameLst>
                                      </p:cBhvr>
                                      <p:to>
                                        <p:strVal val="visible"/>
                                      </p:to>
                                    </p:set>
                                    <p:anim calcmode="lin" valueType="num">
                                      <p:cBhvr additive="base">
                                        <p:cTn id="38" dur="500" fill="hold"/>
                                        <p:tgtEl>
                                          <p:spTgt spid="37"/>
                                        </p:tgtEl>
                                        <p:attrNameLst>
                                          <p:attrName>ppt_x</p:attrName>
                                        </p:attrNameLst>
                                      </p:cBhvr>
                                      <p:tavLst>
                                        <p:tav tm="0">
                                          <p:val>
                                            <p:strVal val="#ppt_x"/>
                                          </p:val>
                                        </p:tav>
                                        <p:tav tm="100000">
                                          <p:val>
                                            <p:strVal val="#ppt_x"/>
                                          </p:val>
                                        </p:tav>
                                      </p:tavLst>
                                    </p:anim>
                                    <p:anim calcmode="lin" valueType="num">
                                      <p:cBhvr additive="base">
                                        <p:cTn id="39" dur="500" fill="hold"/>
                                        <p:tgtEl>
                                          <p:spTgt spid="37"/>
                                        </p:tgtEl>
                                        <p:attrNameLst>
                                          <p:attrName>ppt_y</p:attrName>
                                        </p:attrNameLst>
                                      </p:cBhvr>
                                      <p:tavLst>
                                        <p:tav tm="0">
                                          <p:val>
                                            <p:strVal val="1+#ppt_h/2"/>
                                          </p:val>
                                        </p:tav>
                                        <p:tav tm="100000">
                                          <p:val>
                                            <p:strVal val="#ppt_y"/>
                                          </p:val>
                                        </p:tav>
                                      </p:tavLst>
                                    </p:anim>
                                  </p:childTnLst>
                                </p:cTn>
                              </p:par>
                            </p:childTnLst>
                          </p:cTn>
                        </p:par>
                        <p:par>
                          <p:cTn id="40" fill="hold">
                            <p:stCondLst>
                              <p:cond delay="3000"/>
                            </p:stCondLst>
                            <p:childTnLst>
                              <p:par>
                                <p:cTn id="41" presetID="2" presetClass="entr" presetSubtype="4" accel="50000" decel="50000" fill="hold" grpId="0" nodeType="afterEffect" nodePh="1">
                                  <p:stCondLst>
                                    <p:cond delay="0"/>
                                  </p:stCondLst>
                                  <p:endCondLst>
                                    <p:cond evt="begin" delay="0">
                                      <p:tn val="41"/>
                                    </p:cond>
                                  </p:endCondLst>
                                  <p:childTnLst>
                                    <p:set>
                                      <p:cBhvr>
                                        <p:cTn id="42" dur="1" fill="hold">
                                          <p:stCondLst>
                                            <p:cond delay="0"/>
                                          </p:stCondLst>
                                        </p:cTn>
                                        <p:tgtEl>
                                          <p:spTgt spid="39">
                                            <p:txEl>
                                              <p:pRg st="0" end="0"/>
                                            </p:txEl>
                                          </p:spTgt>
                                        </p:tgtEl>
                                        <p:attrNameLst>
                                          <p:attrName>style.visibility</p:attrName>
                                        </p:attrNameLst>
                                      </p:cBhvr>
                                      <p:to>
                                        <p:strVal val="visible"/>
                                      </p:to>
                                    </p:set>
                                    <p:anim calcmode="lin" valueType="num">
                                      <p:cBhvr additive="base">
                                        <p:cTn id="43" dur="50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9">
                                            <p:txEl>
                                              <p:pRg st="0" end="0"/>
                                            </p:txEl>
                                          </p:spTgt>
                                        </p:tgtEl>
                                        <p:attrNameLst>
                                          <p:attrName>ppt_y</p:attrName>
                                        </p:attrNameLst>
                                      </p:cBhvr>
                                      <p:tavLst>
                                        <p:tav tm="0">
                                          <p:val>
                                            <p:strVal val="1+#ppt_h/2"/>
                                          </p:val>
                                        </p:tav>
                                        <p:tav tm="100000">
                                          <p:val>
                                            <p:strVal val="#ppt_y"/>
                                          </p:val>
                                        </p:tav>
                                      </p:tavLst>
                                    </p:anim>
                                  </p:childTnLst>
                                </p:cTn>
                              </p:par>
                            </p:childTnLst>
                          </p:cTn>
                        </p:par>
                        <p:par>
                          <p:cTn id="45" fill="hold">
                            <p:stCondLst>
                              <p:cond delay="3500"/>
                            </p:stCondLst>
                            <p:childTnLst>
                              <p:par>
                                <p:cTn id="46" presetID="2" presetClass="entr" presetSubtype="4" accel="50000" decel="50000" fill="hold" grpId="0" nodeType="afterEffect" nodePh="1">
                                  <p:stCondLst>
                                    <p:cond delay="0"/>
                                  </p:stCondLst>
                                  <p:endCondLst>
                                    <p:cond evt="begin" delay="0">
                                      <p:tn val="46"/>
                                    </p:cond>
                                  </p:endCondLst>
                                  <p:childTnLst>
                                    <p:set>
                                      <p:cBhvr>
                                        <p:cTn id="47" dur="1" fill="hold">
                                          <p:stCondLst>
                                            <p:cond delay="0"/>
                                          </p:stCondLst>
                                        </p:cTn>
                                        <p:tgtEl>
                                          <p:spTgt spid="38">
                                            <p:txEl>
                                              <p:pRg st="0" end="0"/>
                                            </p:txEl>
                                          </p:spTgt>
                                        </p:tgtEl>
                                        <p:attrNameLst>
                                          <p:attrName>style.visibility</p:attrName>
                                        </p:attrNameLst>
                                      </p:cBhvr>
                                      <p:to>
                                        <p:strVal val="visible"/>
                                      </p:to>
                                    </p:set>
                                    <p:anim calcmode="lin" valueType="num">
                                      <p:cBhvr additive="base">
                                        <p:cTn id="48" dur="50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49" dur="500" fill="hold"/>
                                        <p:tgtEl>
                                          <p:spTgt spid="38">
                                            <p:txEl>
                                              <p:pRg st="0" end="0"/>
                                            </p:txEl>
                                          </p:spTgt>
                                        </p:tgtEl>
                                        <p:attrNameLst>
                                          <p:attrName>ppt_y</p:attrName>
                                        </p:attrNameLst>
                                      </p:cBhvr>
                                      <p:tavLst>
                                        <p:tav tm="0">
                                          <p:val>
                                            <p:strVal val="1+#ppt_h/2"/>
                                          </p:val>
                                        </p:tav>
                                        <p:tav tm="100000">
                                          <p:val>
                                            <p:strVal val="#ppt_y"/>
                                          </p:val>
                                        </p:tav>
                                      </p:tavLst>
                                    </p:anim>
                                  </p:childTnLst>
                                </p:cTn>
                              </p:par>
                            </p:childTnLst>
                          </p:cTn>
                        </p:par>
                        <p:par>
                          <p:cTn id="50" fill="hold">
                            <p:stCondLst>
                              <p:cond delay="4000"/>
                            </p:stCondLst>
                            <p:childTnLst>
                              <p:par>
                                <p:cTn id="51" presetID="2" presetClass="entr" presetSubtype="1" accel="50000" decel="50000" fill="hold" grpId="0" nodeType="afterEffect">
                                  <p:stCondLst>
                                    <p:cond delay="0"/>
                                  </p:stCondLst>
                                  <p:childTnLst>
                                    <p:set>
                                      <p:cBhvr>
                                        <p:cTn id="52" dur="1" fill="hold">
                                          <p:stCondLst>
                                            <p:cond delay="0"/>
                                          </p:stCondLst>
                                        </p:cTn>
                                        <p:tgtEl>
                                          <p:spTgt spid="40"/>
                                        </p:tgtEl>
                                        <p:attrNameLst>
                                          <p:attrName>style.visibility</p:attrName>
                                        </p:attrNameLst>
                                      </p:cBhvr>
                                      <p:to>
                                        <p:strVal val="visible"/>
                                      </p:to>
                                    </p:set>
                                    <p:anim calcmode="lin" valueType="num">
                                      <p:cBhvr additive="base">
                                        <p:cTn id="53" dur="500" fill="hold"/>
                                        <p:tgtEl>
                                          <p:spTgt spid="40"/>
                                        </p:tgtEl>
                                        <p:attrNameLst>
                                          <p:attrName>ppt_x</p:attrName>
                                        </p:attrNameLst>
                                      </p:cBhvr>
                                      <p:tavLst>
                                        <p:tav tm="0">
                                          <p:val>
                                            <p:strVal val="#ppt_x"/>
                                          </p:val>
                                        </p:tav>
                                        <p:tav tm="100000">
                                          <p:val>
                                            <p:strVal val="#ppt_x"/>
                                          </p:val>
                                        </p:tav>
                                      </p:tavLst>
                                    </p:anim>
                                    <p:anim calcmode="lin" valueType="num">
                                      <p:cBhvr additive="base">
                                        <p:cTn id="54" dur="500" fill="hold"/>
                                        <p:tgtEl>
                                          <p:spTgt spid="40"/>
                                        </p:tgtEl>
                                        <p:attrNameLst>
                                          <p:attrName>ppt_y</p:attrName>
                                        </p:attrNameLst>
                                      </p:cBhvr>
                                      <p:tavLst>
                                        <p:tav tm="0">
                                          <p:val>
                                            <p:strVal val="0-#ppt_h/2"/>
                                          </p:val>
                                        </p:tav>
                                        <p:tav tm="100000">
                                          <p:val>
                                            <p:strVal val="#ppt_y"/>
                                          </p:val>
                                        </p:tav>
                                      </p:tavLst>
                                    </p:anim>
                                  </p:childTnLst>
                                </p:cTn>
                              </p:par>
                              <p:par>
                                <p:cTn id="55" presetID="2" presetClass="entr" presetSubtype="4" accel="50000" decel="5000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additive="base">
                                        <p:cTn id="57" dur="500" fill="hold"/>
                                        <p:tgtEl>
                                          <p:spTgt spid="41"/>
                                        </p:tgtEl>
                                        <p:attrNameLst>
                                          <p:attrName>ppt_x</p:attrName>
                                        </p:attrNameLst>
                                      </p:cBhvr>
                                      <p:tavLst>
                                        <p:tav tm="0">
                                          <p:val>
                                            <p:strVal val="#ppt_x"/>
                                          </p:val>
                                        </p:tav>
                                        <p:tav tm="100000">
                                          <p:val>
                                            <p:strVal val="#ppt_x"/>
                                          </p:val>
                                        </p:tav>
                                      </p:tavLst>
                                    </p:anim>
                                    <p:anim calcmode="lin" valueType="num">
                                      <p:cBhvr additive="base">
                                        <p:cTn id="58" dur="500" fill="hold"/>
                                        <p:tgtEl>
                                          <p:spTgt spid="41"/>
                                        </p:tgtEl>
                                        <p:attrNameLst>
                                          <p:attrName>ppt_y</p:attrName>
                                        </p:attrNameLst>
                                      </p:cBhvr>
                                      <p:tavLst>
                                        <p:tav tm="0">
                                          <p:val>
                                            <p:strVal val="1+#ppt_h/2"/>
                                          </p:val>
                                        </p:tav>
                                        <p:tav tm="100000">
                                          <p:val>
                                            <p:strVal val="#ppt_y"/>
                                          </p:val>
                                        </p:tav>
                                      </p:tavLst>
                                    </p:anim>
                                  </p:childTnLst>
                                </p:cTn>
                              </p:par>
                            </p:childTnLst>
                          </p:cTn>
                        </p:par>
                        <p:par>
                          <p:cTn id="59" fill="hold">
                            <p:stCondLst>
                              <p:cond delay="4500"/>
                            </p:stCondLst>
                            <p:childTnLst>
                              <p:par>
                                <p:cTn id="60" presetID="2" presetClass="entr" presetSubtype="4" accel="50000" decel="50000" fill="hold" grpId="0" nodeType="afterEffect" nodePh="1">
                                  <p:stCondLst>
                                    <p:cond delay="0"/>
                                  </p:stCondLst>
                                  <p:endCondLst>
                                    <p:cond evt="begin" delay="0">
                                      <p:tn val="60"/>
                                    </p:cond>
                                  </p:endCondLst>
                                  <p:childTnLst>
                                    <p:set>
                                      <p:cBhvr>
                                        <p:cTn id="61" dur="1" fill="hold">
                                          <p:stCondLst>
                                            <p:cond delay="0"/>
                                          </p:stCondLst>
                                        </p:cTn>
                                        <p:tgtEl>
                                          <p:spTgt spid="43">
                                            <p:txEl>
                                              <p:pRg st="0" end="0"/>
                                            </p:txEl>
                                          </p:spTgt>
                                        </p:tgtEl>
                                        <p:attrNameLst>
                                          <p:attrName>style.visibility</p:attrName>
                                        </p:attrNameLst>
                                      </p:cBhvr>
                                      <p:to>
                                        <p:strVal val="visible"/>
                                      </p:to>
                                    </p:set>
                                    <p:anim calcmode="lin" valueType="num">
                                      <p:cBhvr additive="base">
                                        <p:cTn id="62" dur="50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63" dur="500" fill="hold"/>
                                        <p:tgtEl>
                                          <p:spTgt spid="43">
                                            <p:txEl>
                                              <p:pRg st="0" end="0"/>
                                            </p:txEl>
                                          </p:spTgt>
                                        </p:tgtEl>
                                        <p:attrNameLst>
                                          <p:attrName>ppt_y</p:attrName>
                                        </p:attrNameLst>
                                      </p:cBhvr>
                                      <p:tavLst>
                                        <p:tav tm="0">
                                          <p:val>
                                            <p:strVal val="1+#ppt_h/2"/>
                                          </p:val>
                                        </p:tav>
                                        <p:tav tm="100000">
                                          <p:val>
                                            <p:strVal val="#ppt_y"/>
                                          </p:val>
                                        </p:tav>
                                      </p:tavLst>
                                    </p:anim>
                                  </p:childTnLst>
                                </p:cTn>
                              </p:par>
                            </p:childTnLst>
                          </p:cTn>
                        </p:par>
                        <p:par>
                          <p:cTn id="64" fill="hold">
                            <p:stCondLst>
                              <p:cond delay="5000"/>
                            </p:stCondLst>
                            <p:childTnLst>
                              <p:par>
                                <p:cTn id="65" presetID="2" presetClass="entr" presetSubtype="4" accel="50000" decel="50000" fill="hold" grpId="0" nodeType="afterEffect" nodePh="1">
                                  <p:stCondLst>
                                    <p:cond delay="0"/>
                                  </p:stCondLst>
                                  <p:endCondLst>
                                    <p:cond evt="begin" delay="0">
                                      <p:tn val="65"/>
                                    </p:cond>
                                  </p:endCondLst>
                                  <p:childTnLst>
                                    <p:set>
                                      <p:cBhvr>
                                        <p:cTn id="66" dur="1" fill="hold">
                                          <p:stCondLst>
                                            <p:cond delay="0"/>
                                          </p:stCondLst>
                                        </p:cTn>
                                        <p:tgtEl>
                                          <p:spTgt spid="42">
                                            <p:txEl>
                                              <p:pRg st="0" end="0"/>
                                            </p:txEl>
                                          </p:spTgt>
                                        </p:tgtEl>
                                        <p:attrNameLst>
                                          <p:attrName>style.visibility</p:attrName>
                                        </p:attrNameLst>
                                      </p:cBhvr>
                                      <p:to>
                                        <p:strVal val="visible"/>
                                      </p:to>
                                    </p:set>
                                    <p:anim calcmode="lin" valueType="num">
                                      <p:cBhvr additive="base">
                                        <p:cTn id="67"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42">
                                            <p:txEl>
                                              <p:pRg st="0" end="0"/>
                                            </p:txEl>
                                          </p:spTgt>
                                        </p:tgtEl>
                                        <p:attrNameLst>
                                          <p:attrName>ppt_y</p:attrName>
                                        </p:attrNameLst>
                                      </p:cBhvr>
                                      <p:tavLst>
                                        <p:tav tm="0">
                                          <p:val>
                                            <p:strVal val="1+#ppt_h/2"/>
                                          </p:val>
                                        </p:tav>
                                        <p:tav tm="100000">
                                          <p:val>
                                            <p:strVal val="#ppt_y"/>
                                          </p:val>
                                        </p:tav>
                                      </p:tavLst>
                                    </p:anim>
                                  </p:childTnLst>
                                </p:cTn>
                              </p:par>
                            </p:childTnLst>
                          </p:cTn>
                        </p:par>
                        <p:par>
                          <p:cTn id="69" fill="hold">
                            <p:stCondLst>
                              <p:cond delay="5500"/>
                            </p:stCondLst>
                            <p:childTnLst>
                              <p:par>
                                <p:cTn id="70" presetID="2" presetClass="entr" presetSubtype="1" accel="50000" decel="50000" fill="hold" grpId="0" nodeType="afterEffect">
                                  <p:stCondLst>
                                    <p:cond delay="0"/>
                                  </p:stCondLst>
                                  <p:childTnLst>
                                    <p:set>
                                      <p:cBhvr>
                                        <p:cTn id="71" dur="1" fill="hold">
                                          <p:stCondLst>
                                            <p:cond delay="0"/>
                                          </p:stCondLst>
                                        </p:cTn>
                                        <p:tgtEl>
                                          <p:spTgt spid="44"/>
                                        </p:tgtEl>
                                        <p:attrNameLst>
                                          <p:attrName>style.visibility</p:attrName>
                                        </p:attrNameLst>
                                      </p:cBhvr>
                                      <p:to>
                                        <p:strVal val="visible"/>
                                      </p:to>
                                    </p:set>
                                    <p:anim calcmode="lin" valueType="num">
                                      <p:cBhvr additive="base">
                                        <p:cTn id="72" dur="500" fill="hold"/>
                                        <p:tgtEl>
                                          <p:spTgt spid="44"/>
                                        </p:tgtEl>
                                        <p:attrNameLst>
                                          <p:attrName>ppt_x</p:attrName>
                                        </p:attrNameLst>
                                      </p:cBhvr>
                                      <p:tavLst>
                                        <p:tav tm="0">
                                          <p:val>
                                            <p:strVal val="#ppt_x"/>
                                          </p:val>
                                        </p:tav>
                                        <p:tav tm="100000">
                                          <p:val>
                                            <p:strVal val="#ppt_x"/>
                                          </p:val>
                                        </p:tav>
                                      </p:tavLst>
                                    </p:anim>
                                    <p:anim calcmode="lin" valueType="num">
                                      <p:cBhvr additive="base">
                                        <p:cTn id="73" dur="500" fill="hold"/>
                                        <p:tgtEl>
                                          <p:spTgt spid="44"/>
                                        </p:tgtEl>
                                        <p:attrNameLst>
                                          <p:attrName>ppt_y</p:attrName>
                                        </p:attrNameLst>
                                      </p:cBhvr>
                                      <p:tavLst>
                                        <p:tav tm="0">
                                          <p:val>
                                            <p:strVal val="0-#ppt_h/2"/>
                                          </p:val>
                                        </p:tav>
                                        <p:tav tm="100000">
                                          <p:val>
                                            <p:strVal val="#ppt_y"/>
                                          </p:val>
                                        </p:tav>
                                      </p:tavLst>
                                    </p:anim>
                                  </p:childTnLst>
                                </p:cTn>
                              </p:par>
                              <p:par>
                                <p:cTn id="74" presetID="2" presetClass="entr" presetSubtype="4" accel="50000" decel="50000" fill="hold" grpId="0" nodeType="withEffect">
                                  <p:stCondLst>
                                    <p:cond delay="0"/>
                                  </p:stCondLst>
                                  <p:childTnLst>
                                    <p:set>
                                      <p:cBhvr>
                                        <p:cTn id="75" dur="1" fill="hold">
                                          <p:stCondLst>
                                            <p:cond delay="0"/>
                                          </p:stCondLst>
                                        </p:cTn>
                                        <p:tgtEl>
                                          <p:spTgt spid="45"/>
                                        </p:tgtEl>
                                        <p:attrNameLst>
                                          <p:attrName>style.visibility</p:attrName>
                                        </p:attrNameLst>
                                      </p:cBhvr>
                                      <p:to>
                                        <p:strVal val="visible"/>
                                      </p:to>
                                    </p:set>
                                    <p:anim calcmode="lin" valueType="num">
                                      <p:cBhvr additive="base">
                                        <p:cTn id="76" dur="500" fill="hold"/>
                                        <p:tgtEl>
                                          <p:spTgt spid="45"/>
                                        </p:tgtEl>
                                        <p:attrNameLst>
                                          <p:attrName>ppt_x</p:attrName>
                                        </p:attrNameLst>
                                      </p:cBhvr>
                                      <p:tavLst>
                                        <p:tav tm="0">
                                          <p:val>
                                            <p:strVal val="#ppt_x"/>
                                          </p:val>
                                        </p:tav>
                                        <p:tav tm="100000">
                                          <p:val>
                                            <p:strVal val="#ppt_x"/>
                                          </p:val>
                                        </p:tav>
                                      </p:tavLst>
                                    </p:anim>
                                    <p:anim calcmode="lin" valueType="num">
                                      <p:cBhvr additive="base">
                                        <p:cTn id="77" dur="500" fill="hold"/>
                                        <p:tgtEl>
                                          <p:spTgt spid="45"/>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accel="50000" decel="50000" fill="hold" grpId="0" nodeType="afterEffect" nodePh="1">
                                  <p:stCondLst>
                                    <p:cond delay="0"/>
                                  </p:stCondLst>
                                  <p:endCondLst>
                                    <p:cond evt="begin" delay="0">
                                      <p:tn val="79"/>
                                    </p:cond>
                                  </p:endCondLst>
                                  <p:childTnLst>
                                    <p:set>
                                      <p:cBhvr>
                                        <p:cTn id="80" dur="1" fill="hold">
                                          <p:stCondLst>
                                            <p:cond delay="0"/>
                                          </p:stCondLst>
                                        </p:cTn>
                                        <p:tgtEl>
                                          <p:spTgt spid="47">
                                            <p:txEl>
                                              <p:pRg st="0" end="0"/>
                                            </p:txEl>
                                          </p:spTgt>
                                        </p:tgtEl>
                                        <p:attrNameLst>
                                          <p:attrName>style.visibility</p:attrName>
                                        </p:attrNameLst>
                                      </p:cBhvr>
                                      <p:to>
                                        <p:strVal val="visible"/>
                                      </p:to>
                                    </p:set>
                                    <p:anim calcmode="lin" valueType="num">
                                      <p:cBhvr additive="base">
                                        <p:cTn id="81" dur="500" fill="hold"/>
                                        <p:tgtEl>
                                          <p:spTgt spid="47">
                                            <p:txEl>
                                              <p:pRg st="0" end="0"/>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47">
                                            <p:txEl>
                                              <p:pRg st="0" end="0"/>
                                            </p:txEl>
                                          </p:spTgt>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accel="50000" decel="50000" fill="hold" grpId="0" nodeType="afterEffect" nodePh="1">
                                  <p:stCondLst>
                                    <p:cond delay="0"/>
                                  </p:stCondLst>
                                  <p:endCondLst>
                                    <p:cond evt="begin" delay="0">
                                      <p:tn val="84"/>
                                    </p:cond>
                                  </p:endCondLst>
                                  <p:childTnLst>
                                    <p:set>
                                      <p:cBhvr>
                                        <p:cTn id="85" dur="1" fill="hold">
                                          <p:stCondLst>
                                            <p:cond delay="0"/>
                                          </p:stCondLst>
                                        </p:cTn>
                                        <p:tgtEl>
                                          <p:spTgt spid="46">
                                            <p:txEl>
                                              <p:pRg st="0" end="0"/>
                                            </p:txEl>
                                          </p:spTgt>
                                        </p:tgtEl>
                                        <p:attrNameLst>
                                          <p:attrName>style.visibility</p:attrName>
                                        </p:attrNameLst>
                                      </p:cBhvr>
                                      <p:to>
                                        <p:strVal val="visible"/>
                                      </p:to>
                                    </p:set>
                                    <p:anim calcmode="lin" valueType="num">
                                      <p:cBhvr additive="base">
                                        <p:cTn id="86" dur="5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87" dur="5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build="p">
        <p:tmplLst>
          <p:tmpl lvl="1">
            <p:tnLst>
              <p:par>
                <p:cTn presetID="22" presetClass="entr" presetSubtype="1"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up)">
                      <p:cBhvr>
                        <p:cTn dur="500"/>
                        <p:tgtEl>
                          <p:spTgt spid="29"/>
                        </p:tgtEl>
                      </p:cBhvr>
                    </p:animEffect>
                  </p:childTnLst>
                </p:cTn>
              </p:par>
            </p:tnLst>
          </p:tmpl>
        </p:tmplLst>
      </p:bldP>
      <p:bldP spid="18" grpId="0" bldLvl="0" animBg="1"/>
      <p:bldP spid="19" grpId="0" bldLvl="0" animBg="1"/>
      <p:bldP spid="20"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ppt_x"/>
                          </p:val>
                        </p:tav>
                        <p:tav tm="100000">
                          <p:val>
                            <p:strVal val="#ppt_x"/>
                          </p:val>
                        </p:tav>
                      </p:tavLst>
                    </p:anim>
                    <p:anim calcmode="lin" valueType="num">
                      <p:cBhvr additive="base">
                        <p:cTn dur="500" fill="hold"/>
                        <p:tgtEl>
                          <p:spTgt spid="20"/>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P spid="36" grpId="0" bldLvl="0" animBg="1"/>
      <p:bldP spid="37" grpId="0" bldLvl="0" animBg="1"/>
      <p:bldP spid="38"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ppt_x"/>
                          </p:val>
                        </p:tav>
                        <p:tav tm="100000">
                          <p:val>
                            <p:strVal val="#ppt_x"/>
                          </p:val>
                        </p:tav>
                      </p:tavLst>
                    </p:anim>
                    <p:anim calcmode="lin" valueType="num">
                      <p:cBhvr additive="base">
                        <p:cTn dur="500" fill="hold"/>
                        <p:tgtEl>
                          <p:spTgt spid="38"/>
                        </p:tgtEl>
                        <p:attrNameLst>
                          <p:attrName>ppt_y</p:attrName>
                        </p:attrNameLst>
                      </p:cBhvr>
                      <p:tavLst>
                        <p:tav tm="0">
                          <p:val>
                            <p:strVal val="1+#ppt_h/2"/>
                          </p:val>
                        </p:tav>
                        <p:tav tm="100000">
                          <p:val>
                            <p:strVal val="#ppt_y"/>
                          </p:val>
                        </p:tav>
                      </p:tavLst>
                    </p:anim>
                  </p:childTnLst>
                </p:cTn>
              </p:par>
            </p:tnLst>
          </p:tmpl>
        </p:tmplLst>
      </p:bldP>
      <p:bldP spid="39"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ppt_x"/>
                          </p:val>
                        </p:tav>
                        <p:tav tm="100000">
                          <p:val>
                            <p:strVal val="#ppt_x"/>
                          </p:val>
                        </p:tav>
                      </p:tavLst>
                    </p:anim>
                    <p:anim calcmode="lin" valueType="num">
                      <p:cBhvr additive="base">
                        <p:cTn dur="500" fill="hold"/>
                        <p:tgtEl>
                          <p:spTgt spid="39"/>
                        </p:tgtEl>
                        <p:attrNameLst>
                          <p:attrName>ppt_y</p:attrName>
                        </p:attrNameLst>
                      </p:cBhvr>
                      <p:tavLst>
                        <p:tav tm="0">
                          <p:val>
                            <p:strVal val="1+#ppt_h/2"/>
                          </p:val>
                        </p:tav>
                        <p:tav tm="100000">
                          <p:val>
                            <p:strVal val="#ppt_y"/>
                          </p:val>
                        </p:tav>
                      </p:tavLst>
                    </p:anim>
                  </p:childTnLst>
                </p:cTn>
              </p:par>
            </p:tnLst>
          </p:tmpl>
        </p:tmplLst>
      </p:bldP>
      <p:bldP spid="40" grpId="0" bldLvl="0" animBg="1"/>
      <p:bldP spid="41" grpId="0" bldLvl="0" animBg="1"/>
      <p:bldP spid="42"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ppt_x"/>
                          </p:val>
                        </p:tav>
                        <p:tav tm="100000">
                          <p:val>
                            <p:strVal val="#ppt_x"/>
                          </p:val>
                        </p:tav>
                      </p:tavLst>
                    </p:anim>
                    <p:anim calcmode="lin" valueType="num">
                      <p:cBhvr additive="base">
                        <p:cTn dur="500" fill="hold"/>
                        <p:tgtEl>
                          <p:spTgt spid="42"/>
                        </p:tgtEl>
                        <p:attrNameLst>
                          <p:attrName>ppt_y</p:attrName>
                        </p:attrNameLst>
                      </p:cBhvr>
                      <p:tavLst>
                        <p:tav tm="0">
                          <p:val>
                            <p:strVal val="1+#ppt_h/2"/>
                          </p:val>
                        </p:tav>
                        <p:tav tm="100000">
                          <p:val>
                            <p:strVal val="#ppt_y"/>
                          </p:val>
                        </p:tav>
                      </p:tavLst>
                    </p:anim>
                  </p:childTnLst>
                </p:cTn>
              </p:par>
            </p:tnLst>
          </p:tmpl>
        </p:tmplLst>
      </p:bldP>
      <p:bldP spid="43"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 calcmode="lin" valueType="num">
                      <p:cBhvr additive="base">
                        <p:cTn dur="500" fill="hold"/>
                        <p:tgtEl>
                          <p:spTgt spid="43"/>
                        </p:tgtEl>
                        <p:attrNameLst>
                          <p:attrName>ppt_x</p:attrName>
                        </p:attrNameLst>
                      </p:cBhvr>
                      <p:tavLst>
                        <p:tav tm="0">
                          <p:val>
                            <p:strVal val="#ppt_x"/>
                          </p:val>
                        </p:tav>
                        <p:tav tm="100000">
                          <p:val>
                            <p:strVal val="#ppt_x"/>
                          </p:val>
                        </p:tav>
                      </p:tavLst>
                    </p:anim>
                    <p:anim calcmode="lin" valueType="num">
                      <p:cBhvr additive="base">
                        <p:cTn dur="500" fill="hold"/>
                        <p:tgtEl>
                          <p:spTgt spid="43"/>
                        </p:tgtEl>
                        <p:attrNameLst>
                          <p:attrName>ppt_y</p:attrName>
                        </p:attrNameLst>
                      </p:cBhvr>
                      <p:tavLst>
                        <p:tav tm="0">
                          <p:val>
                            <p:strVal val="1+#ppt_h/2"/>
                          </p:val>
                        </p:tav>
                        <p:tav tm="100000">
                          <p:val>
                            <p:strVal val="#ppt_y"/>
                          </p:val>
                        </p:tav>
                      </p:tavLst>
                    </p:anim>
                  </p:childTnLst>
                </p:cTn>
              </p:par>
            </p:tnLst>
          </p:tmpl>
        </p:tmplLst>
      </p:bldP>
      <p:bldP spid="44" grpId="0" bldLvl="0" animBg="1"/>
      <p:bldP spid="45" grpId="0" bldLvl="0" animBg="1"/>
      <p:bldP spid="46"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 calcmode="lin" valueType="num">
                      <p:cBhvr additive="base">
                        <p:cTn dur="500" fill="hold"/>
                        <p:tgtEl>
                          <p:spTgt spid="46"/>
                        </p:tgtEl>
                        <p:attrNameLst>
                          <p:attrName>ppt_x</p:attrName>
                        </p:attrNameLst>
                      </p:cBhvr>
                      <p:tavLst>
                        <p:tav tm="0">
                          <p:val>
                            <p:strVal val="#ppt_x"/>
                          </p:val>
                        </p:tav>
                        <p:tav tm="100000">
                          <p:val>
                            <p:strVal val="#ppt_x"/>
                          </p:val>
                        </p:tav>
                      </p:tavLst>
                    </p:anim>
                    <p:anim calcmode="lin" valueType="num">
                      <p:cBhvr additive="base">
                        <p:cTn dur="500" fill="hold"/>
                        <p:tgtEl>
                          <p:spTgt spid="46"/>
                        </p:tgtEl>
                        <p:attrNameLst>
                          <p:attrName>ppt_y</p:attrName>
                        </p:attrNameLst>
                      </p:cBhvr>
                      <p:tavLst>
                        <p:tav tm="0">
                          <p:val>
                            <p:strVal val="1+#ppt_h/2"/>
                          </p:val>
                        </p:tav>
                        <p:tav tm="100000">
                          <p:val>
                            <p:strVal val="#ppt_y"/>
                          </p:val>
                        </p:tav>
                      </p:tavLst>
                    </p:anim>
                  </p:childTnLst>
                </p:cTn>
              </p:par>
            </p:tnLst>
          </p:tmpl>
        </p:tmplLst>
      </p:bldP>
      <p:bldP spid="47"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ppt_x"/>
                          </p:val>
                        </p:tav>
                        <p:tav tm="100000">
                          <p:val>
                            <p:strVal val="#ppt_x"/>
                          </p:val>
                        </p:tav>
                      </p:tavLst>
                    </p:anim>
                    <p:anim calcmode="lin" valueType="num">
                      <p:cBhvr additive="base">
                        <p:cTn dur="500" fill="hold"/>
                        <p:tgtEl>
                          <p:spTgt spid="47"/>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675963" y="3651251"/>
            <a:ext cx="10360501" cy="870267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12341185" y="3651251"/>
            <a:ext cx="10360501" cy="870267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1675963" y="12741911"/>
            <a:ext cx="5484971" cy="730251"/>
          </a:xfrm>
        </p:spPr>
        <p:txBody>
          <a:bodyPr/>
          <a:lstStyle/>
          <a:p>
            <a:endParaRPr lang="en-US"/>
          </a:p>
        </p:txBody>
      </p:sp>
      <p:sp>
        <p:nvSpPr>
          <p:cNvPr id="6" name="Footer Placeholder 5"/>
          <p:cNvSpPr>
            <a:spLocks noGrp="1"/>
          </p:cNvSpPr>
          <p:nvPr>
            <p:ph type="ftr" sz="quarter" idx="11"/>
          </p:nvPr>
        </p:nvSpPr>
        <p:spPr>
          <a:xfrm>
            <a:off x="8075097" y="12712701"/>
            <a:ext cx="8227457" cy="730251"/>
          </a:xfrm>
        </p:spPr>
        <p:txBody>
          <a:bodyPr/>
          <a:lstStyle/>
          <a:p>
            <a:endParaRPr lang="en-US"/>
          </a:p>
        </p:txBody>
      </p:sp>
      <p:sp>
        <p:nvSpPr>
          <p:cNvPr id="7" name="Slide Number Placeholder 6"/>
          <p:cNvSpPr>
            <a:spLocks noGrp="1"/>
          </p:cNvSpPr>
          <p:nvPr>
            <p:ph type="sldNum" sz="quarter" idx="12"/>
          </p:nvPr>
        </p:nvSpPr>
        <p:spPr>
          <a:xfrm>
            <a:off x="17216715" y="12712701"/>
            <a:ext cx="5484971" cy="730251"/>
          </a:xfrm>
        </p:spPr>
        <p:txBody>
          <a:bodyPr/>
          <a:lstStyle/>
          <a:p>
            <a:fld id="{F3451B78-826D-4FE9-99FE-428C8E62A634}" type="slidenum">
              <a:rPr lang="en-US" smtClean="0"/>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1679139" y="730251"/>
            <a:ext cx="21025723" cy="2651125"/>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1679139" y="3362325"/>
            <a:ext cx="10312887" cy="1647824"/>
          </a:xfrm>
        </p:spPr>
        <p:txBody>
          <a:bodyPr anchor="b"/>
          <a:lstStyle>
            <a:lvl1pPr marL="0" indent="0">
              <a:buNone/>
              <a:defRPr sz="4800" b="1"/>
            </a:lvl1pPr>
            <a:lvl2pPr marL="914400" indent="0">
              <a:buNone/>
              <a:defRPr sz="4000" b="1"/>
            </a:lvl2pPr>
            <a:lvl3pPr marL="1828165" indent="0">
              <a:buNone/>
              <a:defRPr sz="3600" b="1"/>
            </a:lvl3pPr>
            <a:lvl4pPr marL="2742565" indent="0">
              <a:buNone/>
              <a:defRPr sz="3200" b="1"/>
            </a:lvl4pPr>
            <a:lvl5pPr marL="3656965" indent="0">
              <a:buNone/>
              <a:defRPr sz="3200" b="1"/>
            </a:lvl5pPr>
            <a:lvl6pPr marL="4570730" indent="0">
              <a:buNone/>
              <a:defRPr sz="3200" b="1"/>
            </a:lvl6pPr>
            <a:lvl7pPr marL="5485130" indent="0">
              <a:buNone/>
              <a:defRPr sz="3200" b="1"/>
            </a:lvl7pPr>
            <a:lvl8pPr marL="6398895" indent="0">
              <a:buNone/>
              <a:defRPr sz="3200" b="1"/>
            </a:lvl8pPr>
            <a:lvl9pPr marL="7313295" indent="0">
              <a:buNone/>
              <a:defRPr sz="3200" b="1"/>
            </a:lvl9pPr>
          </a:lstStyle>
          <a:p>
            <a:pPr lvl="0"/>
            <a:r>
              <a:rPr lang="en-US" smtClean="0"/>
              <a:t>Click to edit Master text styles</a:t>
            </a:r>
          </a:p>
        </p:txBody>
      </p:sp>
      <p:sp>
        <p:nvSpPr>
          <p:cNvPr id="4" name="Content Placeholder 3"/>
          <p:cNvSpPr>
            <a:spLocks noGrp="1"/>
          </p:cNvSpPr>
          <p:nvPr>
            <p:ph sz="half" idx="2"/>
          </p:nvPr>
        </p:nvSpPr>
        <p:spPr>
          <a:xfrm>
            <a:off x="1679139" y="5010149"/>
            <a:ext cx="10312887" cy="7369176"/>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12341185" y="3362325"/>
            <a:ext cx="10363676" cy="1647824"/>
          </a:xfrm>
        </p:spPr>
        <p:txBody>
          <a:bodyPr anchor="b"/>
          <a:lstStyle>
            <a:lvl1pPr marL="0" indent="0">
              <a:buNone/>
              <a:defRPr sz="4800" b="1"/>
            </a:lvl1pPr>
            <a:lvl2pPr marL="914400" indent="0">
              <a:buNone/>
              <a:defRPr sz="4000" b="1"/>
            </a:lvl2pPr>
            <a:lvl3pPr marL="1828165" indent="0">
              <a:buNone/>
              <a:defRPr sz="3600" b="1"/>
            </a:lvl3pPr>
            <a:lvl4pPr marL="2742565" indent="0">
              <a:buNone/>
              <a:defRPr sz="3200" b="1"/>
            </a:lvl4pPr>
            <a:lvl5pPr marL="3656965" indent="0">
              <a:buNone/>
              <a:defRPr sz="3200" b="1"/>
            </a:lvl5pPr>
            <a:lvl6pPr marL="4570730" indent="0">
              <a:buNone/>
              <a:defRPr sz="3200" b="1"/>
            </a:lvl6pPr>
            <a:lvl7pPr marL="5485130" indent="0">
              <a:buNone/>
              <a:defRPr sz="3200" b="1"/>
            </a:lvl7pPr>
            <a:lvl8pPr marL="6398895" indent="0">
              <a:buNone/>
              <a:defRPr sz="3200" b="1"/>
            </a:lvl8pPr>
            <a:lvl9pPr marL="7313295" indent="0">
              <a:buNone/>
              <a:defRPr sz="3200" b="1"/>
            </a:lvl9pPr>
          </a:lstStyle>
          <a:p>
            <a:pPr lvl="0"/>
            <a:r>
              <a:rPr lang="en-US" smtClean="0"/>
              <a:t>Click to edit Master text styles</a:t>
            </a:r>
          </a:p>
        </p:txBody>
      </p:sp>
      <p:sp>
        <p:nvSpPr>
          <p:cNvPr id="6" name="Content Placeholder 5"/>
          <p:cNvSpPr>
            <a:spLocks noGrp="1"/>
          </p:cNvSpPr>
          <p:nvPr>
            <p:ph sz="quarter" idx="4"/>
          </p:nvPr>
        </p:nvSpPr>
        <p:spPr>
          <a:xfrm>
            <a:off x="12341185" y="5010149"/>
            <a:ext cx="10363676" cy="7369176"/>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a:xfrm>
            <a:off x="1675963" y="12741911"/>
            <a:ext cx="5484971" cy="730251"/>
          </a:xfrm>
        </p:spPr>
        <p:txBody>
          <a:bodyPr/>
          <a:lstStyle/>
          <a:p>
            <a:endParaRPr lang="en-US"/>
          </a:p>
        </p:txBody>
      </p:sp>
      <p:sp>
        <p:nvSpPr>
          <p:cNvPr id="8" name="Footer Placeholder 7"/>
          <p:cNvSpPr>
            <a:spLocks noGrp="1"/>
          </p:cNvSpPr>
          <p:nvPr>
            <p:ph type="ftr" sz="quarter" idx="11"/>
          </p:nvPr>
        </p:nvSpPr>
        <p:spPr>
          <a:xfrm>
            <a:off x="8075097" y="12712701"/>
            <a:ext cx="8227457" cy="730251"/>
          </a:xfrm>
        </p:spPr>
        <p:txBody>
          <a:bodyPr/>
          <a:lstStyle/>
          <a:p>
            <a:endParaRPr lang="en-US"/>
          </a:p>
        </p:txBody>
      </p:sp>
      <p:sp>
        <p:nvSpPr>
          <p:cNvPr id="9" name="Slide Number Placeholder 8"/>
          <p:cNvSpPr>
            <a:spLocks noGrp="1"/>
          </p:cNvSpPr>
          <p:nvPr>
            <p:ph type="sldNum" sz="quarter" idx="12"/>
          </p:nvPr>
        </p:nvSpPr>
        <p:spPr>
          <a:xfrm>
            <a:off x="17216715" y="12712701"/>
            <a:ext cx="5484971" cy="730251"/>
          </a:xfrm>
        </p:spPr>
        <p:txBody>
          <a:bodyPr/>
          <a:lstStyle/>
          <a:p>
            <a:fld id="{F3451B78-826D-4FE9-99FE-428C8E62A634}" type="slidenum">
              <a:rPr lang="en-US" smtClean="0"/>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grpSp>
        <p:nvGrpSpPr>
          <p:cNvPr id="21" name="Group 20"/>
          <p:cNvGrpSpPr/>
          <p:nvPr userDrawn="1"/>
        </p:nvGrpSpPr>
        <p:grpSpPr>
          <a:xfrm>
            <a:off x="1468788" y="12610235"/>
            <a:ext cx="915655" cy="923875"/>
            <a:chOff x="734585" y="6305117"/>
            <a:chExt cx="457946" cy="461937"/>
          </a:xfrm>
        </p:grpSpPr>
        <p:sp>
          <p:nvSpPr>
            <p:cNvPr id="7" name="Freeform 6"/>
            <p:cNvSpPr/>
            <p:nvPr userDrawn="1"/>
          </p:nvSpPr>
          <p:spPr>
            <a:xfrm rot="10800000">
              <a:off x="734585" y="6305117"/>
              <a:ext cx="457946" cy="461937"/>
            </a:xfrm>
            <a:custGeom>
              <a:avLst/>
              <a:gdLst>
                <a:gd name="connsiteX0" fmla="*/ 641285 w 1271491"/>
                <a:gd name="connsiteY0" fmla="*/ 1282572 h 1282572"/>
                <a:gd name="connsiteX1" fmla="*/ 0 w 1271491"/>
                <a:gd name="connsiteY1" fmla="*/ 641286 h 1282572"/>
                <a:gd name="connsiteX2" fmla="*/ 641285 w 1271491"/>
                <a:gd name="connsiteY2" fmla="*/ 0 h 1282572"/>
                <a:gd name="connsiteX3" fmla="*/ 1269541 w 1271491"/>
                <a:gd name="connsiteY3" fmla="*/ 512045 h 1282572"/>
                <a:gd name="connsiteX4" fmla="*/ 1271491 w 1271491"/>
                <a:gd name="connsiteY4" fmla="*/ 531388 h 1282572"/>
                <a:gd name="connsiteX5" fmla="*/ 1045673 w 1271491"/>
                <a:gd name="connsiteY5" fmla="*/ 531388 h 1282572"/>
                <a:gd name="connsiteX6" fmla="*/ 1029958 w 1271491"/>
                <a:gd name="connsiteY6" fmla="*/ 480762 h 1282572"/>
                <a:gd name="connsiteX7" fmla="*/ 645165 w 1271491"/>
                <a:gd name="connsiteY7" fmla="*/ 225704 h 1282572"/>
                <a:gd name="connsiteX8" fmla="*/ 349870 w 1271491"/>
                <a:gd name="connsiteY8" fmla="*/ 348020 h 1282572"/>
                <a:gd name="connsiteX9" fmla="*/ 307604 w 1271491"/>
                <a:gd name="connsiteY9" fmla="*/ 399246 h 1282572"/>
                <a:gd name="connsiteX10" fmla="*/ 459195 w 1271491"/>
                <a:gd name="connsiteY10" fmla="*/ 469080 h 1282572"/>
                <a:gd name="connsiteX11" fmla="*/ 463663 w 1271491"/>
                <a:gd name="connsiteY11" fmla="*/ 463664 h 1282572"/>
                <a:gd name="connsiteX12" fmla="*/ 641285 w 1271491"/>
                <a:gd name="connsiteY12" fmla="*/ 390091 h 1282572"/>
                <a:gd name="connsiteX13" fmla="*/ 892480 w 1271491"/>
                <a:gd name="connsiteY13" fmla="*/ 641286 h 1282572"/>
                <a:gd name="connsiteX14" fmla="*/ 641285 w 1271491"/>
                <a:gd name="connsiteY14" fmla="*/ 892481 h 1282572"/>
                <a:gd name="connsiteX15" fmla="*/ 500840 w 1271491"/>
                <a:gd name="connsiteY15" fmla="*/ 849581 h 1282572"/>
                <a:gd name="connsiteX16" fmla="*/ 463922 w 1271491"/>
                <a:gd name="connsiteY16" fmla="*/ 819121 h 1282572"/>
                <a:gd name="connsiteX17" fmla="*/ 311771 w 1271491"/>
                <a:gd name="connsiteY17" fmla="*/ 892434 h 1282572"/>
                <a:gd name="connsiteX18" fmla="*/ 349870 w 1271491"/>
                <a:gd name="connsiteY18" fmla="*/ 938610 h 1282572"/>
                <a:gd name="connsiteX19" fmla="*/ 645165 w 1271491"/>
                <a:gd name="connsiteY19" fmla="*/ 1060926 h 1282572"/>
                <a:gd name="connsiteX20" fmla="*/ 1029958 w 1271491"/>
                <a:gd name="connsiteY20" fmla="*/ 805868 h 1282572"/>
                <a:gd name="connsiteX21" fmla="*/ 1046933 w 1271491"/>
                <a:gd name="connsiteY21" fmla="*/ 751183 h 1282572"/>
                <a:gd name="connsiteX22" fmla="*/ 1271491 w 1271491"/>
                <a:gd name="connsiteY22" fmla="*/ 751183 h 1282572"/>
                <a:gd name="connsiteX23" fmla="*/ 1269541 w 1271491"/>
                <a:gd name="connsiteY23" fmla="*/ 770527 h 1282572"/>
                <a:gd name="connsiteX24" fmla="*/ 641285 w 1271491"/>
                <a:gd name="connsiteY24" fmla="*/ 1282572 h 128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1491" h="1282572">
                  <a:moveTo>
                    <a:pt x="641285" y="1282572"/>
                  </a:moveTo>
                  <a:cubicBezTo>
                    <a:pt x="287113" y="1282572"/>
                    <a:pt x="0" y="995458"/>
                    <a:pt x="0" y="641286"/>
                  </a:cubicBezTo>
                  <a:cubicBezTo>
                    <a:pt x="0" y="287114"/>
                    <a:pt x="287113" y="0"/>
                    <a:pt x="641285" y="0"/>
                  </a:cubicBezTo>
                  <a:cubicBezTo>
                    <a:pt x="951186" y="0"/>
                    <a:pt x="1209744" y="219822"/>
                    <a:pt x="1269541" y="512045"/>
                  </a:cubicBezTo>
                  <a:lnTo>
                    <a:pt x="1271491" y="531388"/>
                  </a:lnTo>
                  <a:lnTo>
                    <a:pt x="1045673" y="531388"/>
                  </a:lnTo>
                  <a:lnTo>
                    <a:pt x="1029958" y="480762"/>
                  </a:lnTo>
                  <a:cubicBezTo>
                    <a:pt x="966561" y="330875"/>
                    <a:pt x="818145" y="225704"/>
                    <a:pt x="645165" y="225704"/>
                  </a:cubicBezTo>
                  <a:cubicBezTo>
                    <a:pt x="529845" y="225704"/>
                    <a:pt x="425442" y="272447"/>
                    <a:pt x="349870" y="348020"/>
                  </a:cubicBezTo>
                  <a:lnTo>
                    <a:pt x="307604" y="399246"/>
                  </a:lnTo>
                  <a:lnTo>
                    <a:pt x="459195" y="469080"/>
                  </a:lnTo>
                  <a:lnTo>
                    <a:pt x="463663" y="463664"/>
                  </a:lnTo>
                  <a:cubicBezTo>
                    <a:pt x="509121" y="418207"/>
                    <a:pt x="571920" y="390091"/>
                    <a:pt x="641285" y="390091"/>
                  </a:cubicBezTo>
                  <a:cubicBezTo>
                    <a:pt x="780016" y="390091"/>
                    <a:pt x="892480" y="502555"/>
                    <a:pt x="892480" y="641286"/>
                  </a:cubicBezTo>
                  <a:cubicBezTo>
                    <a:pt x="892480" y="780017"/>
                    <a:pt x="780016" y="892481"/>
                    <a:pt x="641285" y="892481"/>
                  </a:cubicBezTo>
                  <a:cubicBezTo>
                    <a:pt x="589261" y="892481"/>
                    <a:pt x="540931" y="876666"/>
                    <a:pt x="500840" y="849581"/>
                  </a:cubicBezTo>
                  <a:lnTo>
                    <a:pt x="463922" y="819121"/>
                  </a:lnTo>
                  <a:lnTo>
                    <a:pt x="311771" y="892434"/>
                  </a:lnTo>
                  <a:lnTo>
                    <a:pt x="349870" y="938610"/>
                  </a:lnTo>
                  <a:cubicBezTo>
                    <a:pt x="425442" y="1014183"/>
                    <a:pt x="529845" y="1060926"/>
                    <a:pt x="645165" y="1060926"/>
                  </a:cubicBezTo>
                  <a:cubicBezTo>
                    <a:pt x="818145" y="1060926"/>
                    <a:pt x="966561" y="955755"/>
                    <a:pt x="1029958" y="805868"/>
                  </a:cubicBezTo>
                  <a:lnTo>
                    <a:pt x="1046933" y="751183"/>
                  </a:lnTo>
                  <a:lnTo>
                    <a:pt x="1271491" y="751183"/>
                  </a:lnTo>
                  <a:lnTo>
                    <a:pt x="1269541" y="770527"/>
                  </a:lnTo>
                  <a:cubicBezTo>
                    <a:pt x="1209744" y="1062750"/>
                    <a:pt x="951186" y="1282572"/>
                    <a:pt x="641285" y="128257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8" name="Group 7"/>
            <p:cNvGrpSpPr/>
            <p:nvPr/>
          </p:nvGrpSpPr>
          <p:grpSpPr>
            <a:xfrm>
              <a:off x="824089" y="6496504"/>
              <a:ext cx="339301" cy="80004"/>
              <a:chOff x="3268343" y="4919878"/>
              <a:chExt cx="634342" cy="149572"/>
            </a:xfrm>
          </p:grpSpPr>
          <p:sp>
            <p:nvSpPr>
              <p:cNvPr id="9" name="Freeform 8"/>
              <p:cNvSpPr/>
              <p:nvPr/>
            </p:nvSpPr>
            <p:spPr>
              <a:xfrm>
                <a:off x="3394884" y="4919878"/>
                <a:ext cx="136736" cy="149572"/>
              </a:xfrm>
              <a:custGeom>
                <a:avLst/>
                <a:gdLst/>
                <a:ahLst/>
                <a:cxnLst/>
                <a:rect l="l" t="t" r="r" b="b"/>
                <a:pathLst>
                  <a:path w="136736" h="149572">
                    <a:moveTo>
                      <a:pt x="69763" y="0"/>
                    </a:moveTo>
                    <a:cubicBezTo>
                      <a:pt x="80702" y="0"/>
                      <a:pt x="90357" y="1451"/>
                      <a:pt x="98729" y="4353"/>
                    </a:cubicBezTo>
                    <a:cubicBezTo>
                      <a:pt x="107100" y="7256"/>
                      <a:pt x="114095" y="11720"/>
                      <a:pt x="119713" y="17748"/>
                    </a:cubicBezTo>
                    <a:cubicBezTo>
                      <a:pt x="125332" y="23775"/>
                      <a:pt x="129573" y="31384"/>
                      <a:pt x="132438" y="40574"/>
                    </a:cubicBezTo>
                    <a:cubicBezTo>
                      <a:pt x="135303" y="49765"/>
                      <a:pt x="136736" y="60610"/>
                      <a:pt x="136736" y="73112"/>
                    </a:cubicBezTo>
                    <a:cubicBezTo>
                      <a:pt x="136736" y="85093"/>
                      <a:pt x="135247" y="95808"/>
                      <a:pt x="132271" y="105259"/>
                    </a:cubicBezTo>
                    <a:cubicBezTo>
                      <a:pt x="129294" y="114709"/>
                      <a:pt x="124867" y="122728"/>
                      <a:pt x="118988" y="129313"/>
                    </a:cubicBezTo>
                    <a:cubicBezTo>
                      <a:pt x="113109" y="135899"/>
                      <a:pt x="105835" y="140922"/>
                      <a:pt x="97166" y="144382"/>
                    </a:cubicBezTo>
                    <a:cubicBezTo>
                      <a:pt x="88497" y="147842"/>
                      <a:pt x="78469" y="149572"/>
                      <a:pt x="67084" y="149572"/>
                    </a:cubicBezTo>
                    <a:cubicBezTo>
                      <a:pt x="55848" y="149572"/>
                      <a:pt x="46044" y="148103"/>
                      <a:pt x="37672" y="145163"/>
                    </a:cubicBezTo>
                    <a:cubicBezTo>
                      <a:pt x="29300" y="142224"/>
                      <a:pt x="22324" y="137741"/>
                      <a:pt x="16743" y="131713"/>
                    </a:cubicBezTo>
                    <a:cubicBezTo>
                      <a:pt x="11162" y="125685"/>
                      <a:pt x="6976" y="118021"/>
                      <a:pt x="4186" y="108719"/>
                    </a:cubicBezTo>
                    <a:cubicBezTo>
                      <a:pt x="1395" y="99417"/>
                      <a:pt x="0" y="88404"/>
                      <a:pt x="0" y="75679"/>
                    </a:cubicBezTo>
                    <a:cubicBezTo>
                      <a:pt x="0" y="63996"/>
                      <a:pt x="1488" y="53485"/>
                      <a:pt x="4465" y="44146"/>
                    </a:cubicBezTo>
                    <a:cubicBezTo>
                      <a:pt x="7441" y="34807"/>
                      <a:pt x="11869" y="26864"/>
                      <a:pt x="17748" y="20315"/>
                    </a:cubicBezTo>
                    <a:cubicBezTo>
                      <a:pt x="23626" y="13767"/>
                      <a:pt x="30900" y="8744"/>
                      <a:pt x="39570" y="5246"/>
                    </a:cubicBezTo>
                    <a:cubicBezTo>
                      <a:pt x="48239" y="1749"/>
                      <a:pt x="58303" y="0"/>
                      <a:pt x="69763" y="0"/>
                    </a:cubicBezTo>
                    <a:close/>
                    <a:moveTo>
                      <a:pt x="68758" y="24110"/>
                    </a:moveTo>
                    <a:cubicBezTo>
                      <a:pt x="61540" y="24110"/>
                      <a:pt x="55513" y="25468"/>
                      <a:pt x="50676" y="28184"/>
                    </a:cubicBezTo>
                    <a:cubicBezTo>
                      <a:pt x="45839" y="30901"/>
                      <a:pt x="41932" y="34528"/>
                      <a:pt x="38956" y="39068"/>
                    </a:cubicBezTo>
                    <a:cubicBezTo>
                      <a:pt x="35979" y="43607"/>
                      <a:pt x="33877" y="48909"/>
                      <a:pt x="32649" y="54974"/>
                    </a:cubicBezTo>
                    <a:cubicBezTo>
                      <a:pt x="31421" y="61038"/>
                      <a:pt x="30807" y="67456"/>
                      <a:pt x="30807" y="74228"/>
                    </a:cubicBezTo>
                    <a:cubicBezTo>
                      <a:pt x="30807" y="82116"/>
                      <a:pt x="31403" y="89204"/>
                      <a:pt x="32593" y="95492"/>
                    </a:cubicBezTo>
                    <a:cubicBezTo>
                      <a:pt x="33784" y="101780"/>
                      <a:pt x="35793" y="107156"/>
                      <a:pt x="38621" y="111621"/>
                    </a:cubicBezTo>
                    <a:cubicBezTo>
                      <a:pt x="41448" y="116086"/>
                      <a:pt x="45244" y="119491"/>
                      <a:pt x="50006" y="121835"/>
                    </a:cubicBezTo>
                    <a:cubicBezTo>
                      <a:pt x="54769" y="124179"/>
                      <a:pt x="60759" y="125351"/>
                      <a:pt x="67977" y="125351"/>
                    </a:cubicBezTo>
                    <a:cubicBezTo>
                      <a:pt x="75195" y="125351"/>
                      <a:pt x="81223" y="124011"/>
                      <a:pt x="86060" y="121332"/>
                    </a:cubicBezTo>
                    <a:cubicBezTo>
                      <a:pt x="90897" y="118653"/>
                      <a:pt x="94803" y="115007"/>
                      <a:pt x="97780" y="110393"/>
                    </a:cubicBezTo>
                    <a:cubicBezTo>
                      <a:pt x="100756" y="105780"/>
                      <a:pt x="102859" y="100403"/>
                      <a:pt x="104087" y="94264"/>
                    </a:cubicBezTo>
                    <a:cubicBezTo>
                      <a:pt x="105314" y="88125"/>
                      <a:pt x="105928" y="81595"/>
                      <a:pt x="105928" y="74675"/>
                    </a:cubicBezTo>
                    <a:cubicBezTo>
                      <a:pt x="105928" y="67084"/>
                      <a:pt x="105333" y="60183"/>
                      <a:pt x="104142" y="53969"/>
                    </a:cubicBezTo>
                    <a:cubicBezTo>
                      <a:pt x="102952" y="47755"/>
                      <a:pt x="100924" y="42435"/>
                      <a:pt x="98059" y="38007"/>
                    </a:cubicBezTo>
                    <a:cubicBezTo>
                      <a:pt x="95194" y="33579"/>
                      <a:pt x="91380" y="30156"/>
                      <a:pt x="86618" y="27738"/>
                    </a:cubicBezTo>
                    <a:cubicBezTo>
                      <a:pt x="81855" y="25320"/>
                      <a:pt x="75902" y="24110"/>
                      <a:pt x="68758" y="241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 name="Freeform 9"/>
              <p:cNvSpPr/>
              <p:nvPr/>
            </p:nvSpPr>
            <p:spPr>
              <a:xfrm>
                <a:off x="3268343" y="4921777"/>
                <a:ext cx="79362" cy="145107"/>
              </a:xfrm>
              <a:custGeom>
                <a:avLst/>
                <a:gdLst/>
                <a:ahLst/>
                <a:cxnLst/>
                <a:rect l="l" t="t" r="r" b="b"/>
                <a:pathLst>
                  <a:path w="79362" h="145107">
                    <a:moveTo>
                      <a:pt x="14734" y="0"/>
                    </a:moveTo>
                    <a:cubicBezTo>
                      <a:pt x="17636" y="0"/>
                      <a:pt x="20017" y="111"/>
                      <a:pt x="21877" y="335"/>
                    </a:cubicBezTo>
                    <a:cubicBezTo>
                      <a:pt x="23738" y="558"/>
                      <a:pt x="25226" y="855"/>
                      <a:pt x="26342" y="1228"/>
                    </a:cubicBezTo>
                    <a:cubicBezTo>
                      <a:pt x="27458" y="1600"/>
                      <a:pt x="28258" y="2083"/>
                      <a:pt x="28742" y="2679"/>
                    </a:cubicBezTo>
                    <a:cubicBezTo>
                      <a:pt x="29226" y="3274"/>
                      <a:pt x="29468" y="3944"/>
                      <a:pt x="29468" y="4688"/>
                    </a:cubicBezTo>
                    <a:lnTo>
                      <a:pt x="29468" y="120885"/>
                    </a:lnTo>
                    <a:lnTo>
                      <a:pt x="74897" y="120885"/>
                    </a:lnTo>
                    <a:cubicBezTo>
                      <a:pt x="75642" y="120885"/>
                      <a:pt x="76293" y="121090"/>
                      <a:pt x="76851" y="121499"/>
                    </a:cubicBezTo>
                    <a:cubicBezTo>
                      <a:pt x="77409" y="121909"/>
                      <a:pt x="77874" y="122578"/>
                      <a:pt x="78246" y="123508"/>
                    </a:cubicBezTo>
                    <a:cubicBezTo>
                      <a:pt x="78618" y="124439"/>
                      <a:pt x="78897" y="125666"/>
                      <a:pt x="79083" y="127192"/>
                    </a:cubicBezTo>
                    <a:cubicBezTo>
                      <a:pt x="79269" y="128717"/>
                      <a:pt x="79362" y="130596"/>
                      <a:pt x="79362" y="132829"/>
                    </a:cubicBezTo>
                    <a:cubicBezTo>
                      <a:pt x="79362" y="135061"/>
                      <a:pt x="79269" y="136940"/>
                      <a:pt x="79083" y="138466"/>
                    </a:cubicBezTo>
                    <a:cubicBezTo>
                      <a:pt x="78897" y="139991"/>
                      <a:pt x="78618" y="141256"/>
                      <a:pt x="78246" y="142261"/>
                    </a:cubicBezTo>
                    <a:cubicBezTo>
                      <a:pt x="77874" y="143265"/>
                      <a:pt x="77409" y="143991"/>
                      <a:pt x="76851" y="144437"/>
                    </a:cubicBezTo>
                    <a:cubicBezTo>
                      <a:pt x="76293" y="144884"/>
                      <a:pt x="75642" y="145107"/>
                      <a:pt x="74897" y="145107"/>
                    </a:cubicBezTo>
                    <a:lnTo>
                      <a:pt x="8706" y="145107"/>
                    </a:lnTo>
                    <a:cubicBezTo>
                      <a:pt x="6250" y="145107"/>
                      <a:pt x="4185" y="144382"/>
                      <a:pt x="2511" y="142931"/>
                    </a:cubicBezTo>
                    <a:cubicBezTo>
                      <a:pt x="837" y="141479"/>
                      <a:pt x="0" y="139117"/>
                      <a:pt x="0" y="135843"/>
                    </a:cubicBezTo>
                    <a:lnTo>
                      <a:pt x="0" y="4688"/>
                    </a:lnTo>
                    <a:cubicBezTo>
                      <a:pt x="0" y="3944"/>
                      <a:pt x="242" y="3274"/>
                      <a:pt x="725" y="2679"/>
                    </a:cubicBezTo>
                    <a:cubicBezTo>
                      <a:pt x="1209" y="2083"/>
                      <a:pt x="2009" y="1600"/>
                      <a:pt x="3125" y="1228"/>
                    </a:cubicBezTo>
                    <a:cubicBezTo>
                      <a:pt x="4241" y="855"/>
                      <a:pt x="5748" y="558"/>
                      <a:pt x="7646" y="335"/>
                    </a:cubicBezTo>
                    <a:cubicBezTo>
                      <a:pt x="9543" y="111"/>
                      <a:pt x="11906" y="0"/>
                      <a:pt x="1473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 name="Freeform 10"/>
              <p:cNvSpPr/>
              <p:nvPr/>
            </p:nvSpPr>
            <p:spPr>
              <a:xfrm>
                <a:off x="3592081" y="4921776"/>
                <a:ext cx="117984" cy="147674"/>
              </a:xfrm>
              <a:custGeom>
                <a:avLst/>
                <a:gdLst/>
                <a:ahLst/>
                <a:cxnLst/>
                <a:rect l="l" t="t" r="r" b="b"/>
                <a:pathLst>
                  <a:path w="117984" h="147674">
                    <a:moveTo>
                      <a:pt x="14734" y="0"/>
                    </a:moveTo>
                    <a:cubicBezTo>
                      <a:pt x="17562" y="0"/>
                      <a:pt x="19906" y="111"/>
                      <a:pt x="21766" y="335"/>
                    </a:cubicBezTo>
                    <a:cubicBezTo>
                      <a:pt x="23627" y="558"/>
                      <a:pt x="25115" y="855"/>
                      <a:pt x="26231" y="1228"/>
                    </a:cubicBezTo>
                    <a:cubicBezTo>
                      <a:pt x="27347" y="1600"/>
                      <a:pt x="28147" y="2083"/>
                      <a:pt x="28631" y="2679"/>
                    </a:cubicBezTo>
                    <a:cubicBezTo>
                      <a:pt x="29115" y="3274"/>
                      <a:pt x="29356" y="3944"/>
                      <a:pt x="29356" y="4688"/>
                    </a:cubicBezTo>
                    <a:lnTo>
                      <a:pt x="29356" y="89966"/>
                    </a:lnTo>
                    <a:cubicBezTo>
                      <a:pt x="29356" y="95696"/>
                      <a:pt x="30063" y="100663"/>
                      <a:pt x="31477" y="104868"/>
                    </a:cubicBezTo>
                    <a:cubicBezTo>
                      <a:pt x="32891" y="109072"/>
                      <a:pt x="34919" y="112551"/>
                      <a:pt x="37561" y="115304"/>
                    </a:cubicBezTo>
                    <a:cubicBezTo>
                      <a:pt x="40202" y="118058"/>
                      <a:pt x="43365" y="120123"/>
                      <a:pt x="47048" y="121499"/>
                    </a:cubicBezTo>
                    <a:cubicBezTo>
                      <a:pt x="50732" y="122876"/>
                      <a:pt x="54843" y="123564"/>
                      <a:pt x="59383" y="123564"/>
                    </a:cubicBezTo>
                    <a:cubicBezTo>
                      <a:pt x="63996" y="123564"/>
                      <a:pt x="68126" y="122857"/>
                      <a:pt x="71773" y="121443"/>
                    </a:cubicBezTo>
                    <a:cubicBezTo>
                      <a:pt x="75419" y="120030"/>
                      <a:pt x="78507" y="117965"/>
                      <a:pt x="81037" y="115248"/>
                    </a:cubicBezTo>
                    <a:cubicBezTo>
                      <a:pt x="83567" y="112532"/>
                      <a:pt x="85521" y="109184"/>
                      <a:pt x="86897" y="105203"/>
                    </a:cubicBezTo>
                    <a:cubicBezTo>
                      <a:pt x="88274" y="101221"/>
                      <a:pt x="88962" y="96701"/>
                      <a:pt x="88962" y="91641"/>
                    </a:cubicBezTo>
                    <a:lnTo>
                      <a:pt x="88962" y="4688"/>
                    </a:lnTo>
                    <a:cubicBezTo>
                      <a:pt x="88962" y="3944"/>
                      <a:pt x="89185" y="3274"/>
                      <a:pt x="89632" y="2679"/>
                    </a:cubicBezTo>
                    <a:cubicBezTo>
                      <a:pt x="90078" y="2083"/>
                      <a:pt x="90860" y="1600"/>
                      <a:pt x="91976" y="1228"/>
                    </a:cubicBezTo>
                    <a:cubicBezTo>
                      <a:pt x="93092" y="855"/>
                      <a:pt x="94599" y="558"/>
                      <a:pt x="96497" y="335"/>
                    </a:cubicBezTo>
                    <a:cubicBezTo>
                      <a:pt x="98394" y="111"/>
                      <a:pt x="100757" y="0"/>
                      <a:pt x="103585" y="0"/>
                    </a:cubicBezTo>
                    <a:cubicBezTo>
                      <a:pt x="106412" y="0"/>
                      <a:pt x="108738" y="111"/>
                      <a:pt x="110561" y="335"/>
                    </a:cubicBezTo>
                    <a:cubicBezTo>
                      <a:pt x="112384" y="558"/>
                      <a:pt x="113854" y="855"/>
                      <a:pt x="114970" y="1228"/>
                    </a:cubicBezTo>
                    <a:cubicBezTo>
                      <a:pt x="116086" y="1600"/>
                      <a:pt x="116867" y="2083"/>
                      <a:pt x="117314" y="2679"/>
                    </a:cubicBezTo>
                    <a:cubicBezTo>
                      <a:pt x="117760" y="3274"/>
                      <a:pt x="117984" y="3944"/>
                      <a:pt x="117984" y="4688"/>
                    </a:cubicBezTo>
                    <a:lnTo>
                      <a:pt x="117984" y="91306"/>
                    </a:lnTo>
                    <a:cubicBezTo>
                      <a:pt x="117984" y="100161"/>
                      <a:pt x="116681" y="108086"/>
                      <a:pt x="114077" y="115081"/>
                    </a:cubicBezTo>
                    <a:cubicBezTo>
                      <a:pt x="111472" y="122076"/>
                      <a:pt x="107640" y="127992"/>
                      <a:pt x="102580" y="132829"/>
                    </a:cubicBezTo>
                    <a:cubicBezTo>
                      <a:pt x="97520" y="137666"/>
                      <a:pt x="91269" y="141349"/>
                      <a:pt x="83828" y="143879"/>
                    </a:cubicBezTo>
                    <a:cubicBezTo>
                      <a:pt x="76386" y="146409"/>
                      <a:pt x="67829" y="147674"/>
                      <a:pt x="58155" y="147674"/>
                    </a:cubicBezTo>
                    <a:cubicBezTo>
                      <a:pt x="49076" y="147674"/>
                      <a:pt x="40928" y="146540"/>
                      <a:pt x="33710" y="144270"/>
                    </a:cubicBezTo>
                    <a:cubicBezTo>
                      <a:pt x="26491" y="142000"/>
                      <a:pt x="20390" y="138559"/>
                      <a:pt x="15404" y="133945"/>
                    </a:cubicBezTo>
                    <a:cubicBezTo>
                      <a:pt x="10418" y="129331"/>
                      <a:pt x="6604" y="123583"/>
                      <a:pt x="3963" y="116700"/>
                    </a:cubicBezTo>
                    <a:cubicBezTo>
                      <a:pt x="1321" y="109816"/>
                      <a:pt x="0" y="101761"/>
                      <a:pt x="0" y="92534"/>
                    </a:cubicBezTo>
                    <a:lnTo>
                      <a:pt x="0" y="4688"/>
                    </a:lnTo>
                    <a:cubicBezTo>
                      <a:pt x="0" y="3944"/>
                      <a:pt x="223" y="3274"/>
                      <a:pt x="670" y="2679"/>
                    </a:cubicBezTo>
                    <a:cubicBezTo>
                      <a:pt x="1116" y="2083"/>
                      <a:pt x="1916" y="1600"/>
                      <a:pt x="3070" y="1228"/>
                    </a:cubicBezTo>
                    <a:cubicBezTo>
                      <a:pt x="4223" y="855"/>
                      <a:pt x="5730" y="558"/>
                      <a:pt x="7590" y="335"/>
                    </a:cubicBezTo>
                    <a:cubicBezTo>
                      <a:pt x="9451" y="111"/>
                      <a:pt x="11832" y="0"/>
                      <a:pt x="1473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 name="Freeform 11"/>
              <p:cNvSpPr/>
              <p:nvPr/>
            </p:nvSpPr>
            <p:spPr>
              <a:xfrm>
                <a:off x="3782693" y="4922445"/>
                <a:ext cx="119992" cy="144438"/>
              </a:xfrm>
              <a:custGeom>
                <a:avLst/>
                <a:gdLst/>
                <a:ahLst/>
                <a:cxnLst/>
                <a:rect l="l" t="t" r="r" b="b"/>
                <a:pathLst>
                  <a:path w="119992" h="144438">
                    <a:moveTo>
                      <a:pt x="8706" y="0"/>
                    </a:moveTo>
                    <a:lnTo>
                      <a:pt x="45764" y="0"/>
                    </a:lnTo>
                    <a:cubicBezTo>
                      <a:pt x="58638" y="0"/>
                      <a:pt x="69558" y="1507"/>
                      <a:pt x="78525" y="4521"/>
                    </a:cubicBezTo>
                    <a:cubicBezTo>
                      <a:pt x="87492" y="7535"/>
                      <a:pt x="95045" y="12000"/>
                      <a:pt x="101184" y="17916"/>
                    </a:cubicBezTo>
                    <a:cubicBezTo>
                      <a:pt x="107323" y="23832"/>
                      <a:pt x="111993" y="31143"/>
                      <a:pt x="115193" y="39849"/>
                    </a:cubicBezTo>
                    <a:cubicBezTo>
                      <a:pt x="118393" y="48556"/>
                      <a:pt x="119992" y="58639"/>
                      <a:pt x="119992" y="70098"/>
                    </a:cubicBezTo>
                    <a:cubicBezTo>
                      <a:pt x="119992" y="83344"/>
                      <a:pt x="118262" y="94674"/>
                      <a:pt x="114802" y="104087"/>
                    </a:cubicBezTo>
                    <a:cubicBezTo>
                      <a:pt x="111342" y="113500"/>
                      <a:pt x="106375" y="121184"/>
                      <a:pt x="99901" y="127137"/>
                    </a:cubicBezTo>
                    <a:cubicBezTo>
                      <a:pt x="93427" y="133090"/>
                      <a:pt x="85557" y="137462"/>
                      <a:pt x="76293" y="140252"/>
                    </a:cubicBezTo>
                    <a:cubicBezTo>
                      <a:pt x="67028" y="143043"/>
                      <a:pt x="55996" y="144438"/>
                      <a:pt x="43197" y="144438"/>
                    </a:cubicBezTo>
                    <a:lnTo>
                      <a:pt x="8706" y="144438"/>
                    </a:lnTo>
                    <a:cubicBezTo>
                      <a:pt x="6251" y="144438"/>
                      <a:pt x="4186" y="143713"/>
                      <a:pt x="2511" y="142262"/>
                    </a:cubicBezTo>
                    <a:cubicBezTo>
                      <a:pt x="837" y="140810"/>
                      <a:pt x="0" y="138448"/>
                      <a:pt x="0" y="135174"/>
                    </a:cubicBezTo>
                    <a:lnTo>
                      <a:pt x="0" y="9265"/>
                    </a:lnTo>
                    <a:cubicBezTo>
                      <a:pt x="0" y="5991"/>
                      <a:pt x="837" y="3628"/>
                      <a:pt x="2511" y="2177"/>
                    </a:cubicBezTo>
                    <a:cubicBezTo>
                      <a:pt x="4186" y="726"/>
                      <a:pt x="6251" y="0"/>
                      <a:pt x="8706" y="0"/>
                    </a:cubicBezTo>
                    <a:close/>
                    <a:moveTo>
                      <a:pt x="29245" y="22994"/>
                    </a:moveTo>
                    <a:lnTo>
                      <a:pt x="29245" y="121221"/>
                    </a:lnTo>
                    <a:lnTo>
                      <a:pt x="44537" y="121221"/>
                    </a:lnTo>
                    <a:cubicBezTo>
                      <a:pt x="52573" y="121221"/>
                      <a:pt x="59345" y="120179"/>
                      <a:pt x="64852" y="118096"/>
                    </a:cubicBezTo>
                    <a:cubicBezTo>
                      <a:pt x="70358" y="116012"/>
                      <a:pt x="74953" y="112868"/>
                      <a:pt x="78637" y="108664"/>
                    </a:cubicBezTo>
                    <a:cubicBezTo>
                      <a:pt x="82320" y="104459"/>
                      <a:pt x="85074" y="99232"/>
                      <a:pt x="86897" y="92981"/>
                    </a:cubicBezTo>
                    <a:cubicBezTo>
                      <a:pt x="88720" y="86730"/>
                      <a:pt x="89632" y="79437"/>
                      <a:pt x="89632" y="71103"/>
                    </a:cubicBezTo>
                    <a:cubicBezTo>
                      <a:pt x="89632" y="64257"/>
                      <a:pt x="88832" y="57895"/>
                      <a:pt x="87232" y="52016"/>
                    </a:cubicBezTo>
                    <a:cubicBezTo>
                      <a:pt x="85632" y="46137"/>
                      <a:pt x="83064" y="41040"/>
                      <a:pt x="79530" y="36724"/>
                    </a:cubicBezTo>
                    <a:cubicBezTo>
                      <a:pt x="75995" y="32408"/>
                      <a:pt x="71456" y="29041"/>
                      <a:pt x="65912" y="26622"/>
                    </a:cubicBezTo>
                    <a:cubicBezTo>
                      <a:pt x="60368" y="24204"/>
                      <a:pt x="53094" y="22994"/>
                      <a:pt x="44090" y="22994"/>
                    </a:cubicBezTo>
                    <a:lnTo>
                      <a:pt x="29245" y="2299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grpSp>
      <p:sp>
        <p:nvSpPr>
          <p:cNvPr id="13" name="TextBox 12"/>
          <p:cNvSpPr txBox="1"/>
          <p:nvPr userDrawn="1"/>
        </p:nvSpPr>
        <p:spPr>
          <a:xfrm>
            <a:off x="2262008" y="12670269"/>
            <a:ext cx="1981200" cy="779780"/>
          </a:xfrm>
          <a:prstGeom prst="rect">
            <a:avLst/>
          </a:prstGeom>
          <a:noFill/>
        </p:spPr>
        <p:txBody>
          <a:bodyPr wrap="none" rtlCol="0">
            <a:spAutoFit/>
          </a:bodyPr>
          <a:lstStyle/>
          <a:p>
            <a:pPr>
              <a:lnSpc>
                <a:spcPct val="80000"/>
              </a:lnSpc>
            </a:pPr>
            <a:r>
              <a:rPr lang="en-US" sz="2800" b="1" smtClean="0">
                <a:solidFill>
                  <a:schemeClr val="tx2"/>
                </a:solidFill>
              </a:rPr>
              <a:t>CLOUD</a:t>
            </a:r>
          </a:p>
          <a:p>
            <a:pPr>
              <a:lnSpc>
                <a:spcPct val="80000"/>
              </a:lnSpc>
            </a:pPr>
            <a:r>
              <a:rPr lang="en-US" sz="2800" b="0" smtClean="0">
                <a:solidFill>
                  <a:schemeClr val="tx2"/>
                </a:solidFill>
              </a:rPr>
              <a:t>COMPANY</a:t>
            </a:r>
            <a:endParaRPr lang="en-US" sz="2800" b="0">
              <a:solidFill>
                <a:schemeClr val="tx2"/>
              </a:solidFill>
            </a:endParaRPr>
          </a:p>
        </p:txBody>
      </p:sp>
      <p:sp>
        <p:nvSpPr>
          <p:cNvPr id="14" name="TextBox 13"/>
          <p:cNvSpPr txBox="1"/>
          <p:nvPr userDrawn="1"/>
        </p:nvSpPr>
        <p:spPr>
          <a:xfrm>
            <a:off x="9656815" y="12799533"/>
            <a:ext cx="5260340" cy="521970"/>
          </a:xfrm>
          <a:prstGeom prst="rect">
            <a:avLst/>
          </a:prstGeom>
          <a:noFill/>
        </p:spPr>
        <p:txBody>
          <a:bodyPr wrap="none" rtlCol="0">
            <a:spAutoFit/>
          </a:bodyPr>
          <a:lstStyle/>
          <a:p>
            <a:pPr algn="ctr"/>
            <a:r>
              <a:rPr lang="en-US" sz="2800" b="0" smtClean="0">
                <a:solidFill>
                  <a:schemeClr val="tx2"/>
                </a:solidFill>
              </a:rPr>
              <a:t>WWW.CLOUDCOMPANY.COM</a:t>
            </a:r>
            <a:endParaRPr lang="en-US" sz="2800" b="0">
              <a:solidFill>
                <a:schemeClr val="tx2"/>
              </a:solidFill>
            </a:endParaRPr>
          </a:p>
        </p:txBody>
      </p:sp>
      <p:sp>
        <p:nvSpPr>
          <p:cNvPr id="15" name="Oval 14"/>
          <p:cNvSpPr/>
          <p:nvPr userDrawn="1"/>
        </p:nvSpPr>
        <p:spPr>
          <a:xfrm>
            <a:off x="22189529" y="12623416"/>
            <a:ext cx="865084" cy="865309"/>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91397" tIns="45700" rIns="91397" bIns="45700" rtlCol="0" anchor="ctr"/>
          <a:lstStyle/>
          <a:p>
            <a:pPr algn="ctr"/>
            <a:endParaRPr lang="en-US" sz="1800"/>
          </a:p>
        </p:txBody>
      </p:sp>
      <p:sp>
        <p:nvSpPr>
          <p:cNvPr id="16" name="TextBox 15"/>
          <p:cNvSpPr txBox="1"/>
          <p:nvPr userDrawn="1"/>
        </p:nvSpPr>
        <p:spPr>
          <a:xfrm>
            <a:off x="22178919" y="12748331"/>
            <a:ext cx="882650" cy="612140"/>
          </a:xfrm>
          <a:prstGeom prst="rect">
            <a:avLst/>
          </a:prstGeom>
          <a:noFill/>
        </p:spPr>
        <p:txBody>
          <a:bodyPr wrap="none" lIns="182760" tIns="91378" rIns="182760" bIns="91378" rtlCol="0">
            <a:spAutoFit/>
          </a:bodyPr>
          <a:lstStyle/>
          <a:p>
            <a:pPr algn="ctr"/>
            <a:fld id="{260E2A6B-A809-4840-BF14-8648BC0BDF87}" type="slidenum">
              <a:rPr lang="id-ID" sz="2800" b="1">
                <a:solidFill>
                  <a:schemeClr val="bg1"/>
                </a:solidFill>
                <a:latin typeface="+mj-lt"/>
                <a:cs typeface="Raleway Light"/>
              </a:rPr>
              <a:t>‹#›</a:t>
            </a:fld>
            <a:endParaRPr lang="id-ID" sz="2800" b="1" dirty="0">
              <a:solidFill>
                <a:schemeClr val="bg1"/>
              </a:solidFill>
              <a:latin typeface="+mj-lt"/>
              <a:cs typeface="Raleway Light"/>
            </a:endParaRP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grpSp>
        <p:nvGrpSpPr>
          <p:cNvPr id="21" name="Group 20"/>
          <p:cNvGrpSpPr/>
          <p:nvPr userDrawn="1"/>
        </p:nvGrpSpPr>
        <p:grpSpPr>
          <a:xfrm>
            <a:off x="1468788" y="12610235"/>
            <a:ext cx="915655" cy="923875"/>
            <a:chOff x="734585" y="6305117"/>
            <a:chExt cx="457946" cy="461937"/>
          </a:xfrm>
        </p:grpSpPr>
        <p:sp>
          <p:nvSpPr>
            <p:cNvPr id="7" name="Freeform 6"/>
            <p:cNvSpPr/>
            <p:nvPr userDrawn="1"/>
          </p:nvSpPr>
          <p:spPr>
            <a:xfrm rot="10800000">
              <a:off x="734585" y="6305117"/>
              <a:ext cx="457946" cy="461937"/>
            </a:xfrm>
            <a:custGeom>
              <a:avLst/>
              <a:gdLst>
                <a:gd name="connsiteX0" fmla="*/ 641285 w 1271491"/>
                <a:gd name="connsiteY0" fmla="*/ 1282572 h 1282572"/>
                <a:gd name="connsiteX1" fmla="*/ 0 w 1271491"/>
                <a:gd name="connsiteY1" fmla="*/ 641286 h 1282572"/>
                <a:gd name="connsiteX2" fmla="*/ 641285 w 1271491"/>
                <a:gd name="connsiteY2" fmla="*/ 0 h 1282572"/>
                <a:gd name="connsiteX3" fmla="*/ 1269541 w 1271491"/>
                <a:gd name="connsiteY3" fmla="*/ 512045 h 1282572"/>
                <a:gd name="connsiteX4" fmla="*/ 1271491 w 1271491"/>
                <a:gd name="connsiteY4" fmla="*/ 531388 h 1282572"/>
                <a:gd name="connsiteX5" fmla="*/ 1045673 w 1271491"/>
                <a:gd name="connsiteY5" fmla="*/ 531388 h 1282572"/>
                <a:gd name="connsiteX6" fmla="*/ 1029958 w 1271491"/>
                <a:gd name="connsiteY6" fmla="*/ 480762 h 1282572"/>
                <a:gd name="connsiteX7" fmla="*/ 645165 w 1271491"/>
                <a:gd name="connsiteY7" fmla="*/ 225704 h 1282572"/>
                <a:gd name="connsiteX8" fmla="*/ 349870 w 1271491"/>
                <a:gd name="connsiteY8" fmla="*/ 348020 h 1282572"/>
                <a:gd name="connsiteX9" fmla="*/ 307604 w 1271491"/>
                <a:gd name="connsiteY9" fmla="*/ 399246 h 1282572"/>
                <a:gd name="connsiteX10" fmla="*/ 459195 w 1271491"/>
                <a:gd name="connsiteY10" fmla="*/ 469080 h 1282572"/>
                <a:gd name="connsiteX11" fmla="*/ 463663 w 1271491"/>
                <a:gd name="connsiteY11" fmla="*/ 463664 h 1282572"/>
                <a:gd name="connsiteX12" fmla="*/ 641285 w 1271491"/>
                <a:gd name="connsiteY12" fmla="*/ 390091 h 1282572"/>
                <a:gd name="connsiteX13" fmla="*/ 892480 w 1271491"/>
                <a:gd name="connsiteY13" fmla="*/ 641286 h 1282572"/>
                <a:gd name="connsiteX14" fmla="*/ 641285 w 1271491"/>
                <a:gd name="connsiteY14" fmla="*/ 892481 h 1282572"/>
                <a:gd name="connsiteX15" fmla="*/ 500840 w 1271491"/>
                <a:gd name="connsiteY15" fmla="*/ 849581 h 1282572"/>
                <a:gd name="connsiteX16" fmla="*/ 463922 w 1271491"/>
                <a:gd name="connsiteY16" fmla="*/ 819121 h 1282572"/>
                <a:gd name="connsiteX17" fmla="*/ 311771 w 1271491"/>
                <a:gd name="connsiteY17" fmla="*/ 892434 h 1282572"/>
                <a:gd name="connsiteX18" fmla="*/ 349870 w 1271491"/>
                <a:gd name="connsiteY18" fmla="*/ 938610 h 1282572"/>
                <a:gd name="connsiteX19" fmla="*/ 645165 w 1271491"/>
                <a:gd name="connsiteY19" fmla="*/ 1060926 h 1282572"/>
                <a:gd name="connsiteX20" fmla="*/ 1029958 w 1271491"/>
                <a:gd name="connsiteY20" fmla="*/ 805868 h 1282572"/>
                <a:gd name="connsiteX21" fmla="*/ 1046933 w 1271491"/>
                <a:gd name="connsiteY21" fmla="*/ 751183 h 1282572"/>
                <a:gd name="connsiteX22" fmla="*/ 1271491 w 1271491"/>
                <a:gd name="connsiteY22" fmla="*/ 751183 h 1282572"/>
                <a:gd name="connsiteX23" fmla="*/ 1269541 w 1271491"/>
                <a:gd name="connsiteY23" fmla="*/ 770527 h 1282572"/>
                <a:gd name="connsiteX24" fmla="*/ 641285 w 1271491"/>
                <a:gd name="connsiteY24" fmla="*/ 1282572 h 128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1491" h="1282572">
                  <a:moveTo>
                    <a:pt x="641285" y="1282572"/>
                  </a:moveTo>
                  <a:cubicBezTo>
                    <a:pt x="287113" y="1282572"/>
                    <a:pt x="0" y="995458"/>
                    <a:pt x="0" y="641286"/>
                  </a:cubicBezTo>
                  <a:cubicBezTo>
                    <a:pt x="0" y="287114"/>
                    <a:pt x="287113" y="0"/>
                    <a:pt x="641285" y="0"/>
                  </a:cubicBezTo>
                  <a:cubicBezTo>
                    <a:pt x="951186" y="0"/>
                    <a:pt x="1209744" y="219822"/>
                    <a:pt x="1269541" y="512045"/>
                  </a:cubicBezTo>
                  <a:lnTo>
                    <a:pt x="1271491" y="531388"/>
                  </a:lnTo>
                  <a:lnTo>
                    <a:pt x="1045673" y="531388"/>
                  </a:lnTo>
                  <a:lnTo>
                    <a:pt x="1029958" y="480762"/>
                  </a:lnTo>
                  <a:cubicBezTo>
                    <a:pt x="966561" y="330875"/>
                    <a:pt x="818145" y="225704"/>
                    <a:pt x="645165" y="225704"/>
                  </a:cubicBezTo>
                  <a:cubicBezTo>
                    <a:pt x="529845" y="225704"/>
                    <a:pt x="425442" y="272447"/>
                    <a:pt x="349870" y="348020"/>
                  </a:cubicBezTo>
                  <a:lnTo>
                    <a:pt x="307604" y="399246"/>
                  </a:lnTo>
                  <a:lnTo>
                    <a:pt x="459195" y="469080"/>
                  </a:lnTo>
                  <a:lnTo>
                    <a:pt x="463663" y="463664"/>
                  </a:lnTo>
                  <a:cubicBezTo>
                    <a:pt x="509121" y="418207"/>
                    <a:pt x="571920" y="390091"/>
                    <a:pt x="641285" y="390091"/>
                  </a:cubicBezTo>
                  <a:cubicBezTo>
                    <a:pt x="780016" y="390091"/>
                    <a:pt x="892480" y="502555"/>
                    <a:pt x="892480" y="641286"/>
                  </a:cubicBezTo>
                  <a:cubicBezTo>
                    <a:pt x="892480" y="780017"/>
                    <a:pt x="780016" y="892481"/>
                    <a:pt x="641285" y="892481"/>
                  </a:cubicBezTo>
                  <a:cubicBezTo>
                    <a:pt x="589261" y="892481"/>
                    <a:pt x="540931" y="876666"/>
                    <a:pt x="500840" y="849581"/>
                  </a:cubicBezTo>
                  <a:lnTo>
                    <a:pt x="463922" y="819121"/>
                  </a:lnTo>
                  <a:lnTo>
                    <a:pt x="311771" y="892434"/>
                  </a:lnTo>
                  <a:lnTo>
                    <a:pt x="349870" y="938610"/>
                  </a:lnTo>
                  <a:cubicBezTo>
                    <a:pt x="425442" y="1014183"/>
                    <a:pt x="529845" y="1060926"/>
                    <a:pt x="645165" y="1060926"/>
                  </a:cubicBezTo>
                  <a:cubicBezTo>
                    <a:pt x="818145" y="1060926"/>
                    <a:pt x="966561" y="955755"/>
                    <a:pt x="1029958" y="805868"/>
                  </a:cubicBezTo>
                  <a:lnTo>
                    <a:pt x="1046933" y="751183"/>
                  </a:lnTo>
                  <a:lnTo>
                    <a:pt x="1271491" y="751183"/>
                  </a:lnTo>
                  <a:lnTo>
                    <a:pt x="1269541" y="770527"/>
                  </a:lnTo>
                  <a:cubicBezTo>
                    <a:pt x="1209744" y="1062750"/>
                    <a:pt x="951186" y="1282572"/>
                    <a:pt x="641285" y="128257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8" name="Group 7"/>
            <p:cNvGrpSpPr/>
            <p:nvPr/>
          </p:nvGrpSpPr>
          <p:grpSpPr>
            <a:xfrm>
              <a:off x="824089" y="6496504"/>
              <a:ext cx="339301" cy="80004"/>
              <a:chOff x="3268343" y="4919878"/>
              <a:chExt cx="634342" cy="149572"/>
            </a:xfrm>
          </p:grpSpPr>
          <p:sp>
            <p:nvSpPr>
              <p:cNvPr id="9" name="Freeform 8"/>
              <p:cNvSpPr/>
              <p:nvPr/>
            </p:nvSpPr>
            <p:spPr>
              <a:xfrm>
                <a:off x="3394884" y="4919878"/>
                <a:ext cx="136736" cy="149572"/>
              </a:xfrm>
              <a:custGeom>
                <a:avLst/>
                <a:gdLst/>
                <a:ahLst/>
                <a:cxnLst/>
                <a:rect l="l" t="t" r="r" b="b"/>
                <a:pathLst>
                  <a:path w="136736" h="149572">
                    <a:moveTo>
                      <a:pt x="69763" y="0"/>
                    </a:moveTo>
                    <a:cubicBezTo>
                      <a:pt x="80702" y="0"/>
                      <a:pt x="90357" y="1451"/>
                      <a:pt x="98729" y="4353"/>
                    </a:cubicBezTo>
                    <a:cubicBezTo>
                      <a:pt x="107100" y="7256"/>
                      <a:pt x="114095" y="11720"/>
                      <a:pt x="119713" y="17748"/>
                    </a:cubicBezTo>
                    <a:cubicBezTo>
                      <a:pt x="125332" y="23775"/>
                      <a:pt x="129573" y="31384"/>
                      <a:pt x="132438" y="40574"/>
                    </a:cubicBezTo>
                    <a:cubicBezTo>
                      <a:pt x="135303" y="49765"/>
                      <a:pt x="136736" y="60610"/>
                      <a:pt x="136736" y="73112"/>
                    </a:cubicBezTo>
                    <a:cubicBezTo>
                      <a:pt x="136736" y="85093"/>
                      <a:pt x="135247" y="95808"/>
                      <a:pt x="132271" y="105259"/>
                    </a:cubicBezTo>
                    <a:cubicBezTo>
                      <a:pt x="129294" y="114709"/>
                      <a:pt x="124867" y="122728"/>
                      <a:pt x="118988" y="129313"/>
                    </a:cubicBezTo>
                    <a:cubicBezTo>
                      <a:pt x="113109" y="135899"/>
                      <a:pt x="105835" y="140922"/>
                      <a:pt x="97166" y="144382"/>
                    </a:cubicBezTo>
                    <a:cubicBezTo>
                      <a:pt x="88497" y="147842"/>
                      <a:pt x="78469" y="149572"/>
                      <a:pt x="67084" y="149572"/>
                    </a:cubicBezTo>
                    <a:cubicBezTo>
                      <a:pt x="55848" y="149572"/>
                      <a:pt x="46044" y="148103"/>
                      <a:pt x="37672" y="145163"/>
                    </a:cubicBezTo>
                    <a:cubicBezTo>
                      <a:pt x="29300" y="142224"/>
                      <a:pt x="22324" y="137741"/>
                      <a:pt x="16743" y="131713"/>
                    </a:cubicBezTo>
                    <a:cubicBezTo>
                      <a:pt x="11162" y="125685"/>
                      <a:pt x="6976" y="118021"/>
                      <a:pt x="4186" y="108719"/>
                    </a:cubicBezTo>
                    <a:cubicBezTo>
                      <a:pt x="1395" y="99417"/>
                      <a:pt x="0" y="88404"/>
                      <a:pt x="0" y="75679"/>
                    </a:cubicBezTo>
                    <a:cubicBezTo>
                      <a:pt x="0" y="63996"/>
                      <a:pt x="1488" y="53485"/>
                      <a:pt x="4465" y="44146"/>
                    </a:cubicBezTo>
                    <a:cubicBezTo>
                      <a:pt x="7441" y="34807"/>
                      <a:pt x="11869" y="26864"/>
                      <a:pt x="17748" y="20315"/>
                    </a:cubicBezTo>
                    <a:cubicBezTo>
                      <a:pt x="23626" y="13767"/>
                      <a:pt x="30900" y="8744"/>
                      <a:pt x="39570" y="5246"/>
                    </a:cubicBezTo>
                    <a:cubicBezTo>
                      <a:pt x="48239" y="1749"/>
                      <a:pt x="58303" y="0"/>
                      <a:pt x="69763" y="0"/>
                    </a:cubicBezTo>
                    <a:close/>
                    <a:moveTo>
                      <a:pt x="68758" y="24110"/>
                    </a:moveTo>
                    <a:cubicBezTo>
                      <a:pt x="61540" y="24110"/>
                      <a:pt x="55513" y="25468"/>
                      <a:pt x="50676" y="28184"/>
                    </a:cubicBezTo>
                    <a:cubicBezTo>
                      <a:pt x="45839" y="30901"/>
                      <a:pt x="41932" y="34528"/>
                      <a:pt x="38956" y="39068"/>
                    </a:cubicBezTo>
                    <a:cubicBezTo>
                      <a:pt x="35979" y="43607"/>
                      <a:pt x="33877" y="48909"/>
                      <a:pt x="32649" y="54974"/>
                    </a:cubicBezTo>
                    <a:cubicBezTo>
                      <a:pt x="31421" y="61038"/>
                      <a:pt x="30807" y="67456"/>
                      <a:pt x="30807" y="74228"/>
                    </a:cubicBezTo>
                    <a:cubicBezTo>
                      <a:pt x="30807" y="82116"/>
                      <a:pt x="31403" y="89204"/>
                      <a:pt x="32593" y="95492"/>
                    </a:cubicBezTo>
                    <a:cubicBezTo>
                      <a:pt x="33784" y="101780"/>
                      <a:pt x="35793" y="107156"/>
                      <a:pt x="38621" y="111621"/>
                    </a:cubicBezTo>
                    <a:cubicBezTo>
                      <a:pt x="41448" y="116086"/>
                      <a:pt x="45244" y="119491"/>
                      <a:pt x="50006" y="121835"/>
                    </a:cubicBezTo>
                    <a:cubicBezTo>
                      <a:pt x="54769" y="124179"/>
                      <a:pt x="60759" y="125351"/>
                      <a:pt x="67977" y="125351"/>
                    </a:cubicBezTo>
                    <a:cubicBezTo>
                      <a:pt x="75195" y="125351"/>
                      <a:pt x="81223" y="124011"/>
                      <a:pt x="86060" y="121332"/>
                    </a:cubicBezTo>
                    <a:cubicBezTo>
                      <a:pt x="90897" y="118653"/>
                      <a:pt x="94803" y="115007"/>
                      <a:pt x="97780" y="110393"/>
                    </a:cubicBezTo>
                    <a:cubicBezTo>
                      <a:pt x="100756" y="105780"/>
                      <a:pt x="102859" y="100403"/>
                      <a:pt x="104087" y="94264"/>
                    </a:cubicBezTo>
                    <a:cubicBezTo>
                      <a:pt x="105314" y="88125"/>
                      <a:pt x="105928" y="81595"/>
                      <a:pt x="105928" y="74675"/>
                    </a:cubicBezTo>
                    <a:cubicBezTo>
                      <a:pt x="105928" y="67084"/>
                      <a:pt x="105333" y="60183"/>
                      <a:pt x="104142" y="53969"/>
                    </a:cubicBezTo>
                    <a:cubicBezTo>
                      <a:pt x="102952" y="47755"/>
                      <a:pt x="100924" y="42435"/>
                      <a:pt x="98059" y="38007"/>
                    </a:cubicBezTo>
                    <a:cubicBezTo>
                      <a:pt x="95194" y="33579"/>
                      <a:pt x="91380" y="30156"/>
                      <a:pt x="86618" y="27738"/>
                    </a:cubicBezTo>
                    <a:cubicBezTo>
                      <a:pt x="81855" y="25320"/>
                      <a:pt x="75902" y="24110"/>
                      <a:pt x="68758" y="241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 name="Freeform 9"/>
              <p:cNvSpPr/>
              <p:nvPr/>
            </p:nvSpPr>
            <p:spPr>
              <a:xfrm>
                <a:off x="3268343" y="4921777"/>
                <a:ext cx="79362" cy="145107"/>
              </a:xfrm>
              <a:custGeom>
                <a:avLst/>
                <a:gdLst/>
                <a:ahLst/>
                <a:cxnLst/>
                <a:rect l="l" t="t" r="r" b="b"/>
                <a:pathLst>
                  <a:path w="79362" h="145107">
                    <a:moveTo>
                      <a:pt x="14734" y="0"/>
                    </a:moveTo>
                    <a:cubicBezTo>
                      <a:pt x="17636" y="0"/>
                      <a:pt x="20017" y="111"/>
                      <a:pt x="21877" y="335"/>
                    </a:cubicBezTo>
                    <a:cubicBezTo>
                      <a:pt x="23738" y="558"/>
                      <a:pt x="25226" y="855"/>
                      <a:pt x="26342" y="1228"/>
                    </a:cubicBezTo>
                    <a:cubicBezTo>
                      <a:pt x="27458" y="1600"/>
                      <a:pt x="28258" y="2083"/>
                      <a:pt x="28742" y="2679"/>
                    </a:cubicBezTo>
                    <a:cubicBezTo>
                      <a:pt x="29226" y="3274"/>
                      <a:pt x="29468" y="3944"/>
                      <a:pt x="29468" y="4688"/>
                    </a:cubicBezTo>
                    <a:lnTo>
                      <a:pt x="29468" y="120885"/>
                    </a:lnTo>
                    <a:lnTo>
                      <a:pt x="74897" y="120885"/>
                    </a:lnTo>
                    <a:cubicBezTo>
                      <a:pt x="75642" y="120885"/>
                      <a:pt x="76293" y="121090"/>
                      <a:pt x="76851" y="121499"/>
                    </a:cubicBezTo>
                    <a:cubicBezTo>
                      <a:pt x="77409" y="121909"/>
                      <a:pt x="77874" y="122578"/>
                      <a:pt x="78246" y="123508"/>
                    </a:cubicBezTo>
                    <a:cubicBezTo>
                      <a:pt x="78618" y="124439"/>
                      <a:pt x="78897" y="125666"/>
                      <a:pt x="79083" y="127192"/>
                    </a:cubicBezTo>
                    <a:cubicBezTo>
                      <a:pt x="79269" y="128717"/>
                      <a:pt x="79362" y="130596"/>
                      <a:pt x="79362" y="132829"/>
                    </a:cubicBezTo>
                    <a:cubicBezTo>
                      <a:pt x="79362" y="135061"/>
                      <a:pt x="79269" y="136940"/>
                      <a:pt x="79083" y="138466"/>
                    </a:cubicBezTo>
                    <a:cubicBezTo>
                      <a:pt x="78897" y="139991"/>
                      <a:pt x="78618" y="141256"/>
                      <a:pt x="78246" y="142261"/>
                    </a:cubicBezTo>
                    <a:cubicBezTo>
                      <a:pt x="77874" y="143265"/>
                      <a:pt x="77409" y="143991"/>
                      <a:pt x="76851" y="144437"/>
                    </a:cubicBezTo>
                    <a:cubicBezTo>
                      <a:pt x="76293" y="144884"/>
                      <a:pt x="75642" y="145107"/>
                      <a:pt x="74897" y="145107"/>
                    </a:cubicBezTo>
                    <a:lnTo>
                      <a:pt x="8706" y="145107"/>
                    </a:lnTo>
                    <a:cubicBezTo>
                      <a:pt x="6250" y="145107"/>
                      <a:pt x="4185" y="144382"/>
                      <a:pt x="2511" y="142931"/>
                    </a:cubicBezTo>
                    <a:cubicBezTo>
                      <a:pt x="837" y="141479"/>
                      <a:pt x="0" y="139117"/>
                      <a:pt x="0" y="135843"/>
                    </a:cubicBezTo>
                    <a:lnTo>
                      <a:pt x="0" y="4688"/>
                    </a:lnTo>
                    <a:cubicBezTo>
                      <a:pt x="0" y="3944"/>
                      <a:pt x="242" y="3274"/>
                      <a:pt x="725" y="2679"/>
                    </a:cubicBezTo>
                    <a:cubicBezTo>
                      <a:pt x="1209" y="2083"/>
                      <a:pt x="2009" y="1600"/>
                      <a:pt x="3125" y="1228"/>
                    </a:cubicBezTo>
                    <a:cubicBezTo>
                      <a:pt x="4241" y="855"/>
                      <a:pt x="5748" y="558"/>
                      <a:pt x="7646" y="335"/>
                    </a:cubicBezTo>
                    <a:cubicBezTo>
                      <a:pt x="9543" y="111"/>
                      <a:pt x="11906" y="0"/>
                      <a:pt x="1473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 name="Freeform 10"/>
              <p:cNvSpPr/>
              <p:nvPr/>
            </p:nvSpPr>
            <p:spPr>
              <a:xfrm>
                <a:off x="3592081" y="4921776"/>
                <a:ext cx="117984" cy="147674"/>
              </a:xfrm>
              <a:custGeom>
                <a:avLst/>
                <a:gdLst/>
                <a:ahLst/>
                <a:cxnLst/>
                <a:rect l="l" t="t" r="r" b="b"/>
                <a:pathLst>
                  <a:path w="117984" h="147674">
                    <a:moveTo>
                      <a:pt x="14734" y="0"/>
                    </a:moveTo>
                    <a:cubicBezTo>
                      <a:pt x="17562" y="0"/>
                      <a:pt x="19906" y="111"/>
                      <a:pt x="21766" y="335"/>
                    </a:cubicBezTo>
                    <a:cubicBezTo>
                      <a:pt x="23627" y="558"/>
                      <a:pt x="25115" y="855"/>
                      <a:pt x="26231" y="1228"/>
                    </a:cubicBezTo>
                    <a:cubicBezTo>
                      <a:pt x="27347" y="1600"/>
                      <a:pt x="28147" y="2083"/>
                      <a:pt x="28631" y="2679"/>
                    </a:cubicBezTo>
                    <a:cubicBezTo>
                      <a:pt x="29115" y="3274"/>
                      <a:pt x="29356" y="3944"/>
                      <a:pt x="29356" y="4688"/>
                    </a:cubicBezTo>
                    <a:lnTo>
                      <a:pt x="29356" y="89966"/>
                    </a:lnTo>
                    <a:cubicBezTo>
                      <a:pt x="29356" y="95696"/>
                      <a:pt x="30063" y="100663"/>
                      <a:pt x="31477" y="104868"/>
                    </a:cubicBezTo>
                    <a:cubicBezTo>
                      <a:pt x="32891" y="109072"/>
                      <a:pt x="34919" y="112551"/>
                      <a:pt x="37561" y="115304"/>
                    </a:cubicBezTo>
                    <a:cubicBezTo>
                      <a:pt x="40202" y="118058"/>
                      <a:pt x="43365" y="120123"/>
                      <a:pt x="47048" y="121499"/>
                    </a:cubicBezTo>
                    <a:cubicBezTo>
                      <a:pt x="50732" y="122876"/>
                      <a:pt x="54843" y="123564"/>
                      <a:pt x="59383" y="123564"/>
                    </a:cubicBezTo>
                    <a:cubicBezTo>
                      <a:pt x="63996" y="123564"/>
                      <a:pt x="68126" y="122857"/>
                      <a:pt x="71773" y="121443"/>
                    </a:cubicBezTo>
                    <a:cubicBezTo>
                      <a:pt x="75419" y="120030"/>
                      <a:pt x="78507" y="117965"/>
                      <a:pt x="81037" y="115248"/>
                    </a:cubicBezTo>
                    <a:cubicBezTo>
                      <a:pt x="83567" y="112532"/>
                      <a:pt x="85521" y="109184"/>
                      <a:pt x="86897" y="105203"/>
                    </a:cubicBezTo>
                    <a:cubicBezTo>
                      <a:pt x="88274" y="101221"/>
                      <a:pt x="88962" y="96701"/>
                      <a:pt x="88962" y="91641"/>
                    </a:cubicBezTo>
                    <a:lnTo>
                      <a:pt x="88962" y="4688"/>
                    </a:lnTo>
                    <a:cubicBezTo>
                      <a:pt x="88962" y="3944"/>
                      <a:pt x="89185" y="3274"/>
                      <a:pt x="89632" y="2679"/>
                    </a:cubicBezTo>
                    <a:cubicBezTo>
                      <a:pt x="90078" y="2083"/>
                      <a:pt x="90860" y="1600"/>
                      <a:pt x="91976" y="1228"/>
                    </a:cubicBezTo>
                    <a:cubicBezTo>
                      <a:pt x="93092" y="855"/>
                      <a:pt x="94599" y="558"/>
                      <a:pt x="96497" y="335"/>
                    </a:cubicBezTo>
                    <a:cubicBezTo>
                      <a:pt x="98394" y="111"/>
                      <a:pt x="100757" y="0"/>
                      <a:pt x="103585" y="0"/>
                    </a:cubicBezTo>
                    <a:cubicBezTo>
                      <a:pt x="106412" y="0"/>
                      <a:pt x="108738" y="111"/>
                      <a:pt x="110561" y="335"/>
                    </a:cubicBezTo>
                    <a:cubicBezTo>
                      <a:pt x="112384" y="558"/>
                      <a:pt x="113854" y="855"/>
                      <a:pt x="114970" y="1228"/>
                    </a:cubicBezTo>
                    <a:cubicBezTo>
                      <a:pt x="116086" y="1600"/>
                      <a:pt x="116867" y="2083"/>
                      <a:pt x="117314" y="2679"/>
                    </a:cubicBezTo>
                    <a:cubicBezTo>
                      <a:pt x="117760" y="3274"/>
                      <a:pt x="117984" y="3944"/>
                      <a:pt x="117984" y="4688"/>
                    </a:cubicBezTo>
                    <a:lnTo>
                      <a:pt x="117984" y="91306"/>
                    </a:lnTo>
                    <a:cubicBezTo>
                      <a:pt x="117984" y="100161"/>
                      <a:pt x="116681" y="108086"/>
                      <a:pt x="114077" y="115081"/>
                    </a:cubicBezTo>
                    <a:cubicBezTo>
                      <a:pt x="111472" y="122076"/>
                      <a:pt x="107640" y="127992"/>
                      <a:pt x="102580" y="132829"/>
                    </a:cubicBezTo>
                    <a:cubicBezTo>
                      <a:pt x="97520" y="137666"/>
                      <a:pt x="91269" y="141349"/>
                      <a:pt x="83828" y="143879"/>
                    </a:cubicBezTo>
                    <a:cubicBezTo>
                      <a:pt x="76386" y="146409"/>
                      <a:pt x="67829" y="147674"/>
                      <a:pt x="58155" y="147674"/>
                    </a:cubicBezTo>
                    <a:cubicBezTo>
                      <a:pt x="49076" y="147674"/>
                      <a:pt x="40928" y="146540"/>
                      <a:pt x="33710" y="144270"/>
                    </a:cubicBezTo>
                    <a:cubicBezTo>
                      <a:pt x="26491" y="142000"/>
                      <a:pt x="20390" y="138559"/>
                      <a:pt x="15404" y="133945"/>
                    </a:cubicBezTo>
                    <a:cubicBezTo>
                      <a:pt x="10418" y="129331"/>
                      <a:pt x="6604" y="123583"/>
                      <a:pt x="3963" y="116700"/>
                    </a:cubicBezTo>
                    <a:cubicBezTo>
                      <a:pt x="1321" y="109816"/>
                      <a:pt x="0" y="101761"/>
                      <a:pt x="0" y="92534"/>
                    </a:cubicBezTo>
                    <a:lnTo>
                      <a:pt x="0" y="4688"/>
                    </a:lnTo>
                    <a:cubicBezTo>
                      <a:pt x="0" y="3944"/>
                      <a:pt x="223" y="3274"/>
                      <a:pt x="670" y="2679"/>
                    </a:cubicBezTo>
                    <a:cubicBezTo>
                      <a:pt x="1116" y="2083"/>
                      <a:pt x="1916" y="1600"/>
                      <a:pt x="3070" y="1228"/>
                    </a:cubicBezTo>
                    <a:cubicBezTo>
                      <a:pt x="4223" y="855"/>
                      <a:pt x="5730" y="558"/>
                      <a:pt x="7590" y="335"/>
                    </a:cubicBezTo>
                    <a:cubicBezTo>
                      <a:pt x="9451" y="111"/>
                      <a:pt x="11832" y="0"/>
                      <a:pt x="1473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 name="Freeform 11"/>
              <p:cNvSpPr/>
              <p:nvPr/>
            </p:nvSpPr>
            <p:spPr>
              <a:xfrm>
                <a:off x="3782693" y="4922445"/>
                <a:ext cx="119992" cy="144438"/>
              </a:xfrm>
              <a:custGeom>
                <a:avLst/>
                <a:gdLst/>
                <a:ahLst/>
                <a:cxnLst/>
                <a:rect l="l" t="t" r="r" b="b"/>
                <a:pathLst>
                  <a:path w="119992" h="144438">
                    <a:moveTo>
                      <a:pt x="8706" y="0"/>
                    </a:moveTo>
                    <a:lnTo>
                      <a:pt x="45764" y="0"/>
                    </a:lnTo>
                    <a:cubicBezTo>
                      <a:pt x="58638" y="0"/>
                      <a:pt x="69558" y="1507"/>
                      <a:pt x="78525" y="4521"/>
                    </a:cubicBezTo>
                    <a:cubicBezTo>
                      <a:pt x="87492" y="7535"/>
                      <a:pt x="95045" y="12000"/>
                      <a:pt x="101184" y="17916"/>
                    </a:cubicBezTo>
                    <a:cubicBezTo>
                      <a:pt x="107323" y="23832"/>
                      <a:pt x="111993" y="31143"/>
                      <a:pt x="115193" y="39849"/>
                    </a:cubicBezTo>
                    <a:cubicBezTo>
                      <a:pt x="118393" y="48556"/>
                      <a:pt x="119992" y="58639"/>
                      <a:pt x="119992" y="70098"/>
                    </a:cubicBezTo>
                    <a:cubicBezTo>
                      <a:pt x="119992" y="83344"/>
                      <a:pt x="118262" y="94674"/>
                      <a:pt x="114802" y="104087"/>
                    </a:cubicBezTo>
                    <a:cubicBezTo>
                      <a:pt x="111342" y="113500"/>
                      <a:pt x="106375" y="121184"/>
                      <a:pt x="99901" y="127137"/>
                    </a:cubicBezTo>
                    <a:cubicBezTo>
                      <a:pt x="93427" y="133090"/>
                      <a:pt x="85557" y="137462"/>
                      <a:pt x="76293" y="140252"/>
                    </a:cubicBezTo>
                    <a:cubicBezTo>
                      <a:pt x="67028" y="143043"/>
                      <a:pt x="55996" y="144438"/>
                      <a:pt x="43197" y="144438"/>
                    </a:cubicBezTo>
                    <a:lnTo>
                      <a:pt x="8706" y="144438"/>
                    </a:lnTo>
                    <a:cubicBezTo>
                      <a:pt x="6251" y="144438"/>
                      <a:pt x="4186" y="143713"/>
                      <a:pt x="2511" y="142262"/>
                    </a:cubicBezTo>
                    <a:cubicBezTo>
                      <a:pt x="837" y="140810"/>
                      <a:pt x="0" y="138448"/>
                      <a:pt x="0" y="135174"/>
                    </a:cubicBezTo>
                    <a:lnTo>
                      <a:pt x="0" y="9265"/>
                    </a:lnTo>
                    <a:cubicBezTo>
                      <a:pt x="0" y="5991"/>
                      <a:pt x="837" y="3628"/>
                      <a:pt x="2511" y="2177"/>
                    </a:cubicBezTo>
                    <a:cubicBezTo>
                      <a:pt x="4186" y="726"/>
                      <a:pt x="6251" y="0"/>
                      <a:pt x="8706" y="0"/>
                    </a:cubicBezTo>
                    <a:close/>
                    <a:moveTo>
                      <a:pt x="29245" y="22994"/>
                    </a:moveTo>
                    <a:lnTo>
                      <a:pt x="29245" y="121221"/>
                    </a:lnTo>
                    <a:lnTo>
                      <a:pt x="44537" y="121221"/>
                    </a:lnTo>
                    <a:cubicBezTo>
                      <a:pt x="52573" y="121221"/>
                      <a:pt x="59345" y="120179"/>
                      <a:pt x="64852" y="118096"/>
                    </a:cubicBezTo>
                    <a:cubicBezTo>
                      <a:pt x="70358" y="116012"/>
                      <a:pt x="74953" y="112868"/>
                      <a:pt x="78637" y="108664"/>
                    </a:cubicBezTo>
                    <a:cubicBezTo>
                      <a:pt x="82320" y="104459"/>
                      <a:pt x="85074" y="99232"/>
                      <a:pt x="86897" y="92981"/>
                    </a:cubicBezTo>
                    <a:cubicBezTo>
                      <a:pt x="88720" y="86730"/>
                      <a:pt x="89632" y="79437"/>
                      <a:pt x="89632" y="71103"/>
                    </a:cubicBezTo>
                    <a:cubicBezTo>
                      <a:pt x="89632" y="64257"/>
                      <a:pt x="88832" y="57895"/>
                      <a:pt x="87232" y="52016"/>
                    </a:cubicBezTo>
                    <a:cubicBezTo>
                      <a:pt x="85632" y="46137"/>
                      <a:pt x="83064" y="41040"/>
                      <a:pt x="79530" y="36724"/>
                    </a:cubicBezTo>
                    <a:cubicBezTo>
                      <a:pt x="75995" y="32408"/>
                      <a:pt x="71456" y="29041"/>
                      <a:pt x="65912" y="26622"/>
                    </a:cubicBezTo>
                    <a:cubicBezTo>
                      <a:pt x="60368" y="24204"/>
                      <a:pt x="53094" y="22994"/>
                      <a:pt x="44090" y="22994"/>
                    </a:cubicBezTo>
                    <a:lnTo>
                      <a:pt x="29245" y="2299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grpSp>
      <p:sp>
        <p:nvSpPr>
          <p:cNvPr id="13" name="TextBox 12"/>
          <p:cNvSpPr txBox="1"/>
          <p:nvPr userDrawn="1"/>
        </p:nvSpPr>
        <p:spPr>
          <a:xfrm>
            <a:off x="2262008" y="12670269"/>
            <a:ext cx="1981200" cy="779780"/>
          </a:xfrm>
          <a:prstGeom prst="rect">
            <a:avLst/>
          </a:prstGeom>
          <a:noFill/>
        </p:spPr>
        <p:txBody>
          <a:bodyPr wrap="none" rtlCol="0">
            <a:spAutoFit/>
          </a:bodyPr>
          <a:lstStyle/>
          <a:p>
            <a:pPr>
              <a:lnSpc>
                <a:spcPct val="80000"/>
              </a:lnSpc>
            </a:pPr>
            <a:r>
              <a:rPr lang="en-US" sz="2800" b="1" smtClean="0">
                <a:solidFill>
                  <a:schemeClr val="tx2"/>
                </a:solidFill>
              </a:rPr>
              <a:t>CLOUD</a:t>
            </a:r>
          </a:p>
          <a:p>
            <a:pPr>
              <a:lnSpc>
                <a:spcPct val="80000"/>
              </a:lnSpc>
            </a:pPr>
            <a:r>
              <a:rPr lang="en-US" sz="2800" b="0" smtClean="0">
                <a:solidFill>
                  <a:schemeClr val="tx2"/>
                </a:solidFill>
              </a:rPr>
              <a:t>COMPANY</a:t>
            </a:r>
            <a:endParaRPr lang="en-US" sz="2800" b="0">
              <a:solidFill>
                <a:schemeClr val="tx2"/>
              </a:solidFill>
            </a:endParaRPr>
          </a:p>
        </p:txBody>
      </p:sp>
      <p:sp>
        <p:nvSpPr>
          <p:cNvPr id="15" name="Oval 14"/>
          <p:cNvSpPr/>
          <p:nvPr userDrawn="1"/>
        </p:nvSpPr>
        <p:spPr>
          <a:xfrm>
            <a:off x="22189529" y="12623416"/>
            <a:ext cx="865084" cy="865309"/>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91397" tIns="45700" rIns="91397" bIns="45700" rtlCol="0" anchor="ctr"/>
          <a:lstStyle/>
          <a:p>
            <a:pPr algn="ctr"/>
            <a:endParaRPr lang="en-US" sz="1800"/>
          </a:p>
        </p:txBody>
      </p:sp>
      <p:sp>
        <p:nvSpPr>
          <p:cNvPr id="16" name="TextBox 15"/>
          <p:cNvSpPr txBox="1"/>
          <p:nvPr userDrawn="1"/>
        </p:nvSpPr>
        <p:spPr>
          <a:xfrm>
            <a:off x="22178919" y="12748331"/>
            <a:ext cx="882650" cy="612140"/>
          </a:xfrm>
          <a:prstGeom prst="rect">
            <a:avLst/>
          </a:prstGeom>
          <a:noFill/>
        </p:spPr>
        <p:txBody>
          <a:bodyPr wrap="none" lIns="182760" tIns="91378" rIns="182760" bIns="91378" rtlCol="0">
            <a:spAutoFit/>
          </a:bodyPr>
          <a:lstStyle/>
          <a:p>
            <a:pPr algn="ctr"/>
            <a:fld id="{260E2A6B-A809-4840-BF14-8648BC0BDF87}" type="slidenum">
              <a:rPr lang="id-ID" sz="2800" b="1">
                <a:solidFill>
                  <a:schemeClr val="bg1"/>
                </a:solidFill>
                <a:latin typeface="+mj-lt"/>
                <a:cs typeface="Raleway Light"/>
              </a:rPr>
              <a:t>‹#›</a:t>
            </a:fld>
            <a:endParaRPr lang="id-ID" sz="2800" b="1" dirty="0">
              <a:solidFill>
                <a:schemeClr val="bg1"/>
              </a:solidFill>
              <a:latin typeface="+mj-lt"/>
              <a:cs typeface="Raleway Light"/>
            </a:endParaRP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1675963" y="12741911"/>
            <a:ext cx="5484971" cy="730251"/>
          </a:xfrm>
        </p:spPr>
        <p:txBody>
          <a:bodyPr/>
          <a:lstStyle/>
          <a:p>
            <a:endParaRPr lang="en-US"/>
          </a:p>
        </p:txBody>
      </p:sp>
      <p:sp>
        <p:nvSpPr>
          <p:cNvPr id="3" name="Footer Placeholder 2"/>
          <p:cNvSpPr>
            <a:spLocks noGrp="1"/>
          </p:cNvSpPr>
          <p:nvPr>
            <p:ph type="ftr" sz="quarter" idx="11"/>
          </p:nvPr>
        </p:nvSpPr>
        <p:spPr>
          <a:xfrm>
            <a:off x="8075097" y="12712701"/>
            <a:ext cx="8227457" cy="730251"/>
          </a:xfrm>
        </p:spPr>
        <p:txBody>
          <a:bodyPr/>
          <a:lstStyle/>
          <a:p>
            <a:endParaRPr lang="en-US"/>
          </a:p>
        </p:txBody>
      </p:sp>
      <p:sp>
        <p:nvSpPr>
          <p:cNvPr id="4" name="Slide Number Placeholder 3"/>
          <p:cNvSpPr>
            <a:spLocks noGrp="1"/>
          </p:cNvSpPr>
          <p:nvPr>
            <p:ph type="sldNum" sz="quarter" idx="12"/>
          </p:nvPr>
        </p:nvSpPr>
        <p:spPr>
          <a:xfrm>
            <a:off x="17216715" y="12712701"/>
            <a:ext cx="5484971" cy="730251"/>
          </a:xfrm>
        </p:spPr>
        <p:txBody>
          <a:bodyPr/>
          <a:lstStyle/>
          <a:p>
            <a:fld id="{F3451B78-826D-4FE9-99FE-428C8E62A634}" type="slidenum">
              <a:rPr lang="en-US" smtClean="0"/>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679139" y="914400"/>
            <a:ext cx="7862427" cy="3200400"/>
          </a:xfrm>
        </p:spPr>
        <p:txBody>
          <a:bodyPr anchor="b"/>
          <a:lstStyle>
            <a:lvl1pPr>
              <a:defRPr sz="6400"/>
            </a:lvl1pPr>
          </a:lstStyle>
          <a:p>
            <a:r>
              <a:rPr lang="en-US" smtClean="0"/>
              <a:t>Click to edit Master title style</a:t>
            </a:r>
            <a:endParaRPr lang="en-US"/>
          </a:p>
        </p:txBody>
      </p:sp>
      <p:sp>
        <p:nvSpPr>
          <p:cNvPr id="3" name="Content Placeholder 2"/>
          <p:cNvSpPr>
            <a:spLocks noGrp="1"/>
          </p:cNvSpPr>
          <p:nvPr>
            <p:ph idx="1"/>
          </p:nvPr>
        </p:nvSpPr>
        <p:spPr>
          <a:xfrm>
            <a:off x="10363676" y="1974851"/>
            <a:ext cx="12341185" cy="9747251"/>
          </a:xfrm>
        </p:spPr>
        <p:txBody>
          <a:bodyPr/>
          <a:lstStyle>
            <a:lvl1pPr>
              <a:defRPr sz="6400"/>
            </a:lvl1pPr>
            <a:lvl2pPr>
              <a:defRPr sz="5600"/>
            </a:lvl2pPr>
            <a:lvl3pPr>
              <a:defRPr sz="4800"/>
            </a:lvl3pPr>
            <a:lvl4pPr>
              <a:defRPr sz="4000"/>
            </a:lvl4pPr>
            <a:lvl5pPr>
              <a:defRPr sz="4000"/>
            </a:lvl5pPr>
            <a:lvl6pPr>
              <a:defRPr sz="4000"/>
            </a:lvl6pPr>
            <a:lvl7pPr>
              <a:defRPr sz="4000"/>
            </a:lvl7pPr>
            <a:lvl8pPr>
              <a:defRPr sz="4000"/>
            </a:lvl8pPr>
            <a:lvl9pPr>
              <a:defRPr sz="4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1679139" y="4114800"/>
            <a:ext cx="7862427" cy="7623176"/>
          </a:xfrm>
        </p:spPr>
        <p:txBody>
          <a:bodyPr/>
          <a:lstStyle>
            <a:lvl1pPr marL="0" indent="0">
              <a:buNone/>
              <a:defRPr sz="3200"/>
            </a:lvl1pPr>
            <a:lvl2pPr marL="914400" indent="0">
              <a:buNone/>
              <a:defRPr sz="2800"/>
            </a:lvl2pPr>
            <a:lvl3pPr marL="1828165" indent="0">
              <a:buNone/>
              <a:defRPr sz="2400"/>
            </a:lvl3pPr>
            <a:lvl4pPr marL="2742565" indent="0">
              <a:buNone/>
              <a:defRPr sz="2000"/>
            </a:lvl4pPr>
            <a:lvl5pPr marL="3656965" indent="0">
              <a:buNone/>
              <a:defRPr sz="2000"/>
            </a:lvl5pPr>
            <a:lvl6pPr marL="4570730" indent="0">
              <a:buNone/>
              <a:defRPr sz="2000"/>
            </a:lvl6pPr>
            <a:lvl7pPr marL="5485130" indent="0">
              <a:buNone/>
              <a:defRPr sz="2000"/>
            </a:lvl7pPr>
            <a:lvl8pPr marL="6398895" indent="0">
              <a:buNone/>
              <a:defRPr sz="2000"/>
            </a:lvl8pPr>
            <a:lvl9pPr marL="7313295" indent="0">
              <a:buNone/>
              <a:defRPr sz="2000"/>
            </a:lvl9pPr>
          </a:lstStyle>
          <a:p>
            <a:pPr lvl="0"/>
            <a:r>
              <a:rPr lang="en-US" smtClean="0"/>
              <a:t>Click to edit Master text styles</a:t>
            </a:r>
          </a:p>
        </p:txBody>
      </p:sp>
      <p:sp>
        <p:nvSpPr>
          <p:cNvPr id="5" name="Date Placeholder 4"/>
          <p:cNvSpPr>
            <a:spLocks noGrp="1"/>
          </p:cNvSpPr>
          <p:nvPr>
            <p:ph type="dt" sz="half" idx="10"/>
          </p:nvPr>
        </p:nvSpPr>
        <p:spPr>
          <a:xfrm>
            <a:off x="1675963" y="12741911"/>
            <a:ext cx="5484971" cy="730251"/>
          </a:xfrm>
        </p:spPr>
        <p:txBody>
          <a:bodyPr/>
          <a:lstStyle/>
          <a:p>
            <a:endParaRPr lang="en-US"/>
          </a:p>
        </p:txBody>
      </p:sp>
      <p:sp>
        <p:nvSpPr>
          <p:cNvPr id="6" name="Footer Placeholder 5"/>
          <p:cNvSpPr>
            <a:spLocks noGrp="1"/>
          </p:cNvSpPr>
          <p:nvPr>
            <p:ph type="ftr" sz="quarter" idx="11"/>
          </p:nvPr>
        </p:nvSpPr>
        <p:spPr>
          <a:xfrm>
            <a:off x="8075097" y="12712701"/>
            <a:ext cx="8227457" cy="730251"/>
          </a:xfrm>
        </p:spPr>
        <p:txBody>
          <a:bodyPr/>
          <a:lstStyle/>
          <a:p>
            <a:endParaRPr lang="en-US"/>
          </a:p>
        </p:txBody>
      </p:sp>
      <p:sp>
        <p:nvSpPr>
          <p:cNvPr id="7" name="Slide Number Placeholder 6"/>
          <p:cNvSpPr>
            <a:spLocks noGrp="1"/>
          </p:cNvSpPr>
          <p:nvPr>
            <p:ph type="sldNum" sz="quarter" idx="12"/>
          </p:nvPr>
        </p:nvSpPr>
        <p:spPr>
          <a:xfrm>
            <a:off x="17216715" y="12712701"/>
            <a:ext cx="5484971" cy="730251"/>
          </a:xfrm>
        </p:spPr>
        <p:txBody>
          <a:bodyPr/>
          <a:lstStyle/>
          <a:p>
            <a:fld id="{F3451B78-826D-4FE9-99FE-428C8E62A634}" type="slidenum">
              <a:rPr lang="en-US" smtClean="0"/>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679139" y="914400"/>
            <a:ext cx="7862427" cy="3200400"/>
          </a:xfrm>
        </p:spPr>
        <p:txBody>
          <a:bodyPr anchor="b"/>
          <a:lstStyle>
            <a:lvl1pPr>
              <a:defRPr sz="6400"/>
            </a:lvl1pPr>
          </a:lstStyle>
          <a:p>
            <a:r>
              <a:rPr lang="en-US" smtClean="0"/>
              <a:t>Click to edit Master title style</a:t>
            </a:r>
            <a:endParaRPr lang="en-US"/>
          </a:p>
        </p:txBody>
      </p:sp>
      <p:sp>
        <p:nvSpPr>
          <p:cNvPr id="3" name="Picture Placeholder 2"/>
          <p:cNvSpPr>
            <a:spLocks noGrp="1"/>
          </p:cNvSpPr>
          <p:nvPr>
            <p:ph type="pic" idx="1"/>
          </p:nvPr>
        </p:nvSpPr>
        <p:spPr>
          <a:xfrm>
            <a:off x="10363676" y="1974851"/>
            <a:ext cx="12341185" cy="9747251"/>
          </a:xfrm>
        </p:spPr>
        <p:txBody>
          <a:bodyPr/>
          <a:lstStyle>
            <a:lvl1pPr marL="0" indent="0">
              <a:buNone/>
              <a:defRPr sz="6400"/>
            </a:lvl1pPr>
            <a:lvl2pPr marL="914400" indent="0">
              <a:buNone/>
              <a:defRPr sz="5600"/>
            </a:lvl2pPr>
            <a:lvl3pPr marL="1828165" indent="0">
              <a:buNone/>
              <a:defRPr sz="4800"/>
            </a:lvl3pPr>
            <a:lvl4pPr marL="2742565" indent="0">
              <a:buNone/>
              <a:defRPr sz="4000"/>
            </a:lvl4pPr>
            <a:lvl5pPr marL="3656965" indent="0">
              <a:buNone/>
              <a:defRPr sz="4000"/>
            </a:lvl5pPr>
            <a:lvl6pPr marL="4570730" indent="0">
              <a:buNone/>
              <a:defRPr sz="4000"/>
            </a:lvl6pPr>
            <a:lvl7pPr marL="5485130" indent="0">
              <a:buNone/>
              <a:defRPr sz="4000"/>
            </a:lvl7pPr>
            <a:lvl8pPr marL="6398895" indent="0">
              <a:buNone/>
              <a:defRPr sz="4000"/>
            </a:lvl8pPr>
            <a:lvl9pPr marL="7313295" indent="0">
              <a:buNone/>
              <a:defRPr sz="4000"/>
            </a:lvl9pPr>
          </a:lstStyle>
          <a:p>
            <a:endParaRPr lang="en-US"/>
          </a:p>
        </p:txBody>
      </p:sp>
      <p:sp>
        <p:nvSpPr>
          <p:cNvPr id="4" name="Text Placeholder 3"/>
          <p:cNvSpPr>
            <a:spLocks noGrp="1"/>
          </p:cNvSpPr>
          <p:nvPr>
            <p:ph type="body" sz="half" idx="2"/>
          </p:nvPr>
        </p:nvSpPr>
        <p:spPr>
          <a:xfrm>
            <a:off x="1679139" y="4114800"/>
            <a:ext cx="7862427" cy="7623176"/>
          </a:xfrm>
        </p:spPr>
        <p:txBody>
          <a:bodyPr/>
          <a:lstStyle>
            <a:lvl1pPr marL="0" indent="0">
              <a:buNone/>
              <a:defRPr sz="3200"/>
            </a:lvl1pPr>
            <a:lvl2pPr marL="914400" indent="0">
              <a:buNone/>
              <a:defRPr sz="2800"/>
            </a:lvl2pPr>
            <a:lvl3pPr marL="1828165" indent="0">
              <a:buNone/>
              <a:defRPr sz="2400"/>
            </a:lvl3pPr>
            <a:lvl4pPr marL="2742565" indent="0">
              <a:buNone/>
              <a:defRPr sz="2000"/>
            </a:lvl4pPr>
            <a:lvl5pPr marL="3656965" indent="0">
              <a:buNone/>
              <a:defRPr sz="2000"/>
            </a:lvl5pPr>
            <a:lvl6pPr marL="4570730" indent="0">
              <a:buNone/>
              <a:defRPr sz="2000"/>
            </a:lvl6pPr>
            <a:lvl7pPr marL="5485130" indent="0">
              <a:buNone/>
              <a:defRPr sz="2000"/>
            </a:lvl7pPr>
            <a:lvl8pPr marL="6398895" indent="0">
              <a:buNone/>
              <a:defRPr sz="2000"/>
            </a:lvl8pPr>
            <a:lvl9pPr marL="7313295" indent="0">
              <a:buNone/>
              <a:defRPr sz="2000"/>
            </a:lvl9pPr>
          </a:lstStyle>
          <a:p>
            <a:pPr lvl="0"/>
            <a:r>
              <a:rPr lang="en-US" smtClean="0"/>
              <a:t>Click to edit Master text styles</a:t>
            </a:r>
          </a:p>
        </p:txBody>
      </p:sp>
      <p:sp>
        <p:nvSpPr>
          <p:cNvPr id="5" name="Date Placeholder 4"/>
          <p:cNvSpPr>
            <a:spLocks noGrp="1"/>
          </p:cNvSpPr>
          <p:nvPr>
            <p:ph type="dt" sz="half" idx="10"/>
          </p:nvPr>
        </p:nvSpPr>
        <p:spPr>
          <a:xfrm>
            <a:off x="1675963" y="12741911"/>
            <a:ext cx="5484971" cy="730251"/>
          </a:xfrm>
        </p:spPr>
        <p:txBody>
          <a:bodyPr/>
          <a:lstStyle/>
          <a:p>
            <a:endParaRPr lang="en-US"/>
          </a:p>
        </p:txBody>
      </p:sp>
      <p:sp>
        <p:nvSpPr>
          <p:cNvPr id="6" name="Footer Placeholder 5"/>
          <p:cNvSpPr>
            <a:spLocks noGrp="1"/>
          </p:cNvSpPr>
          <p:nvPr>
            <p:ph type="ftr" sz="quarter" idx="11"/>
          </p:nvPr>
        </p:nvSpPr>
        <p:spPr>
          <a:xfrm>
            <a:off x="8075097" y="12712701"/>
            <a:ext cx="8227457" cy="730251"/>
          </a:xfrm>
        </p:spPr>
        <p:txBody>
          <a:bodyPr/>
          <a:lstStyle/>
          <a:p>
            <a:endParaRPr lang="en-US"/>
          </a:p>
        </p:txBody>
      </p:sp>
      <p:sp>
        <p:nvSpPr>
          <p:cNvPr id="7" name="Slide Number Placeholder 6"/>
          <p:cNvSpPr>
            <a:spLocks noGrp="1"/>
          </p:cNvSpPr>
          <p:nvPr>
            <p:ph type="sldNum" sz="quarter" idx="12"/>
          </p:nvPr>
        </p:nvSpPr>
        <p:spPr>
          <a:xfrm>
            <a:off x="17216715" y="12712701"/>
            <a:ext cx="5484971" cy="730251"/>
          </a:xfrm>
        </p:spPr>
        <p:txBody>
          <a:bodyPr/>
          <a:lstStyle/>
          <a:p>
            <a:fld id="{F3451B78-826D-4FE9-99FE-428C8E62A634}" type="slidenum">
              <a:rPr lang="en-US" smtClean="0"/>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1675963" y="12741911"/>
            <a:ext cx="5484971" cy="730251"/>
          </a:xfrm>
        </p:spPr>
        <p:txBody>
          <a:bodyPr/>
          <a:lstStyle/>
          <a:p>
            <a:endParaRPr lang="en-US"/>
          </a:p>
        </p:txBody>
      </p:sp>
      <p:sp>
        <p:nvSpPr>
          <p:cNvPr id="5" name="Footer Placeholder 4"/>
          <p:cNvSpPr>
            <a:spLocks noGrp="1"/>
          </p:cNvSpPr>
          <p:nvPr>
            <p:ph type="ftr" sz="quarter" idx="11"/>
          </p:nvPr>
        </p:nvSpPr>
        <p:spPr>
          <a:xfrm>
            <a:off x="8075097" y="12712701"/>
            <a:ext cx="8227457" cy="730251"/>
          </a:xfrm>
        </p:spPr>
        <p:txBody>
          <a:bodyPr/>
          <a:lstStyle/>
          <a:p>
            <a:endParaRPr lang="en-US"/>
          </a:p>
        </p:txBody>
      </p:sp>
      <p:sp>
        <p:nvSpPr>
          <p:cNvPr id="6" name="Slide Number Placeholder 5"/>
          <p:cNvSpPr>
            <a:spLocks noGrp="1"/>
          </p:cNvSpPr>
          <p:nvPr>
            <p:ph type="sldNum" sz="quarter" idx="12"/>
          </p:nvPr>
        </p:nvSpPr>
        <p:spPr>
          <a:xfrm>
            <a:off x="17216715" y="12712701"/>
            <a:ext cx="5484971" cy="730251"/>
          </a:xfrm>
        </p:spPr>
        <p:txBody>
          <a:bodyPr/>
          <a:lstStyle/>
          <a:p>
            <a:fld id="{F3451B78-826D-4FE9-99FE-428C8E62A634}" type="slidenum">
              <a:rPr lang="en-US" smtClean="0"/>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7445256" y="730251"/>
            <a:ext cx="5256431" cy="1162367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675963" y="730251"/>
            <a:ext cx="15464572" cy="1162367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1675963" y="12741911"/>
            <a:ext cx="5484971" cy="730251"/>
          </a:xfrm>
        </p:spPr>
        <p:txBody>
          <a:bodyPr/>
          <a:lstStyle/>
          <a:p>
            <a:endParaRPr lang="en-US"/>
          </a:p>
        </p:txBody>
      </p:sp>
      <p:sp>
        <p:nvSpPr>
          <p:cNvPr id="5" name="Footer Placeholder 4"/>
          <p:cNvSpPr>
            <a:spLocks noGrp="1"/>
          </p:cNvSpPr>
          <p:nvPr>
            <p:ph type="ftr" sz="quarter" idx="11"/>
          </p:nvPr>
        </p:nvSpPr>
        <p:spPr>
          <a:xfrm>
            <a:off x="8075097" y="12712701"/>
            <a:ext cx="8227457" cy="730251"/>
          </a:xfrm>
        </p:spPr>
        <p:txBody>
          <a:bodyPr/>
          <a:lstStyle/>
          <a:p>
            <a:endParaRPr lang="en-US"/>
          </a:p>
        </p:txBody>
      </p:sp>
      <p:sp>
        <p:nvSpPr>
          <p:cNvPr id="6" name="Slide Number Placeholder 5"/>
          <p:cNvSpPr>
            <a:spLocks noGrp="1"/>
          </p:cNvSpPr>
          <p:nvPr>
            <p:ph type="sldNum" sz="quarter" idx="12"/>
          </p:nvPr>
        </p:nvSpPr>
        <p:spPr>
          <a:xfrm>
            <a:off x="17216715" y="12712701"/>
            <a:ext cx="5484971" cy="730251"/>
          </a:xfrm>
        </p:spPr>
        <p:txBody>
          <a:bodyPr/>
          <a:lstStyle/>
          <a:p>
            <a:fld id="{F3451B78-826D-4FE9-99FE-428C8E62A634}" type="slidenum">
              <a:rPr lang="en-US" smtClean="0"/>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79_Title Slide">
    <p:spTree>
      <p:nvGrpSpPr>
        <p:cNvPr id="1" name=""/>
        <p:cNvGrpSpPr/>
        <p:nvPr/>
      </p:nvGrpSpPr>
      <p:grpSpPr>
        <a:xfrm>
          <a:off x="0" y="0"/>
          <a:ext cx="0" cy="0"/>
          <a:chOff x="0" y="0"/>
          <a:chExt cx="0" cy="0"/>
        </a:xfrm>
      </p:grpSpPr>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9" name="Slide Number Placeholder 4"/>
          <p:cNvSpPr>
            <a:spLocks noGrp="1"/>
          </p:cNvSpPr>
          <p:nvPr userDrawn="1">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28" name="Title 1"/>
          <p:cNvSpPr>
            <a:spLocks noGrp="1"/>
          </p:cNvSpPr>
          <p:nvPr>
            <p:ph type="title" hasCustomPrompt="1"/>
          </p:nvPr>
        </p:nvSpPr>
        <p:spPr>
          <a:xfrm>
            <a:off x="41591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29" name="Text Placeholder 3"/>
          <p:cNvSpPr>
            <a:spLocks noGrp="1"/>
          </p:cNvSpPr>
          <p:nvPr>
            <p:ph type="body" sz="half" idx="2" hasCustomPrompt="1"/>
          </p:nvPr>
        </p:nvSpPr>
        <p:spPr>
          <a:xfrm>
            <a:off x="61906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22" name="Rectangle 21"/>
          <p:cNvSpPr/>
          <p:nvPr userDrawn="1"/>
        </p:nvSpPr>
        <p:spPr>
          <a:xfrm>
            <a:off x="1416380" y="7107552"/>
            <a:ext cx="5211965" cy="101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30" dirty="0"/>
          </a:p>
        </p:txBody>
      </p:sp>
      <p:sp>
        <p:nvSpPr>
          <p:cNvPr id="23" name="Picture Placeholder 7"/>
          <p:cNvSpPr>
            <a:spLocks noGrp="1"/>
          </p:cNvSpPr>
          <p:nvPr>
            <p:ph type="pic" sz="quarter" idx="18" hasCustomPrompt="1"/>
          </p:nvPr>
        </p:nvSpPr>
        <p:spPr>
          <a:xfrm>
            <a:off x="1425410" y="3602880"/>
            <a:ext cx="5193906" cy="3491165"/>
          </a:xfrm>
          <a:prstGeom prst="rect">
            <a:avLst/>
          </a:prstGeom>
          <a:solidFill>
            <a:schemeClr val="tx1">
              <a:lumMod val="10000"/>
              <a:lumOff val="90000"/>
            </a:schemeClr>
          </a:solidFill>
          <a:ln>
            <a:noFill/>
          </a:ln>
        </p:spPr>
        <p:txBody>
          <a:bodyPr bIns="274320" anchor="b"/>
          <a:lstStyle>
            <a:lvl1pPr algn="ctr">
              <a:buNone/>
              <a:defRPr sz="2800">
                <a:solidFill>
                  <a:schemeClr val="tx1">
                    <a:lumMod val="50000"/>
                    <a:lumOff val="50000"/>
                  </a:schemeClr>
                </a:solidFill>
              </a:defRPr>
            </a:lvl1pPr>
          </a:lstStyle>
          <a:p>
            <a:r>
              <a:rPr lang="en-US" dirty="0" smtClean="0"/>
              <a:t>Image Holder</a:t>
            </a:r>
            <a:endParaRPr lang="en-US" dirty="0"/>
          </a:p>
        </p:txBody>
      </p:sp>
      <p:sp>
        <p:nvSpPr>
          <p:cNvPr id="24" name="Text Placeholder 3"/>
          <p:cNvSpPr>
            <a:spLocks noGrp="1"/>
          </p:cNvSpPr>
          <p:nvPr>
            <p:ph type="body" sz="half" idx="19"/>
          </p:nvPr>
        </p:nvSpPr>
        <p:spPr>
          <a:xfrm>
            <a:off x="1656539" y="7358512"/>
            <a:ext cx="4731650" cy="514080"/>
          </a:xfrm>
          <a:prstGeom prst="rect">
            <a:avLst/>
          </a:prstGeom>
        </p:spPr>
        <p:txBody>
          <a:bodyPr wrap="none" lIns="0" tIns="0" rIns="0" bIns="0" anchor="ctr">
            <a:noAutofit/>
          </a:bodyPr>
          <a:lstStyle>
            <a:lvl1pPr marL="0" indent="0" algn="ctr">
              <a:buNone/>
              <a:defRPr sz="3200" b="1"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25" name="Rectangle 24"/>
          <p:cNvSpPr/>
          <p:nvPr userDrawn="1"/>
        </p:nvSpPr>
        <p:spPr>
          <a:xfrm>
            <a:off x="6827888" y="7107552"/>
            <a:ext cx="5211965" cy="101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30" dirty="0"/>
          </a:p>
        </p:txBody>
      </p:sp>
      <p:sp>
        <p:nvSpPr>
          <p:cNvPr id="26" name="Picture Placeholder 7"/>
          <p:cNvSpPr>
            <a:spLocks noGrp="1"/>
          </p:cNvSpPr>
          <p:nvPr>
            <p:ph type="pic" sz="quarter" idx="34" hasCustomPrompt="1"/>
          </p:nvPr>
        </p:nvSpPr>
        <p:spPr>
          <a:xfrm>
            <a:off x="6836918" y="3602880"/>
            <a:ext cx="5193906" cy="3491165"/>
          </a:xfrm>
          <a:prstGeom prst="rect">
            <a:avLst/>
          </a:prstGeom>
          <a:solidFill>
            <a:schemeClr val="tx1">
              <a:lumMod val="10000"/>
              <a:lumOff val="90000"/>
            </a:schemeClr>
          </a:solidFill>
          <a:ln>
            <a:noFill/>
          </a:ln>
        </p:spPr>
        <p:txBody>
          <a:bodyPr bIns="274320" anchor="b"/>
          <a:lstStyle>
            <a:lvl1pPr algn="ctr">
              <a:buNone/>
              <a:defRPr sz="2800">
                <a:solidFill>
                  <a:schemeClr val="tx1">
                    <a:lumMod val="50000"/>
                    <a:lumOff val="50000"/>
                  </a:schemeClr>
                </a:solidFill>
              </a:defRPr>
            </a:lvl1pPr>
          </a:lstStyle>
          <a:p>
            <a:r>
              <a:rPr lang="en-US" dirty="0" smtClean="0"/>
              <a:t>Image Holder</a:t>
            </a:r>
            <a:endParaRPr lang="en-US" dirty="0"/>
          </a:p>
        </p:txBody>
      </p:sp>
      <p:sp>
        <p:nvSpPr>
          <p:cNvPr id="27" name="Text Placeholder 3"/>
          <p:cNvSpPr>
            <a:spLocks noGrp="1"/>
          </p:cNvSpPr>
          <p:nvPr>
            <p:ph type="body" sz="half" idx="35"/>
          </p:nvPr>
        </p:nvSpPr>
        <p:spPr>
          <a:xfrm>
            <a:off x="7068047" y="7358512"/>
            <a:ext cx="4731650" cy="514080"/>
          </a:xfrm>
          <a:prstGeom prst="rect">
            <a:avLst/>
          </a:prstGeom>
        </p:spPr>
        <p:txBody>
          <a:bodyPr wrap="none" lIns="0" tIns="0" rIns="0" bIns="0" anchor="ctr">
            <a:noAutofit/>
          </a:bodyPr>
          <a:lstStyle>
            <a:lvl1pPr marL="0" indent="0" algn="ctr">
              <a:buNone/>
              <a:defRPr sz="3200" b="1"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30" name="Rectangle 29"/>
          <p:cNvSpPr/>
          <p:nvPr userDrawn="1"/>
        </p:nvSpPr>
        <p:spPr>
          <a:xfrm>
            <a:off x="12259407" y="7107552"/>
            <a:ext cx="5211965" cy="101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30" dirty="0"/>
          </a:p>
        </p:txBody>
      </p:sp>
      <p:sp>
        <p:nvSpPr>
          <p:cNvPr id="31" name="Picture Placeholder 7"/>
          <p:cNvSpPr>
            <a:spLocks noGrp="1"/>
          </p:cNvSpPr>
          <p:nvPr>
            <p:ph type="pic" sz="quarter" idx="38" hasCustomPrompt="1"/>
          </p:nvPr>
        </p:nvSpPr>
        <p:spPr>
          <a:xfrm>
            <a:off x="12268436" y="3602880"/>
            <a:ext cx="5193906" cy="3491165"/>
          </a:xfrm>
          <a:prstGeom prst="rect">
            <a:avLst/>
          </a:prstGeom>
          <a:solidFill>
            <a:schemeClr val="tx1">
              <a:lumMod val="10000"/>
              <a:lumOff val="90000"/>
            </a:schemeClr>
          </a:solidFill>
          <a:ln>
            <a:noFill/>
          </a:ln>
        </p:spPr>
        <p:txBody>
          <a:bodyPr bIns="274320" anchor="b"/>
          <a:lstStyle>
            <a:lvl1pPr algn="ctr">
              <a:buNone/>
              <a:defRPr sz="2800">
                <a:solidFill>
                  <a:schemeClr val="tx1">
                    <a:lumMod val="50000"/>
                    <a:lumOff val="50000"/>
                  </a:schemeClr>
                </a:solidFill>
              </a:defRPr>
            </a:lvl1pPr>
          </a:lstStyle>
          <a:p>
            <a:r>
              <a:rPr lang="en-US" dirty="0" smtClean="0"/>
              <a:t>Image Holder</a:t>
            </a:r>
            <a:endParaRPr lang="en-US" dirty="0"/>
          </a:p>
        </p:txBody>
      </p:sp>
      <p:sp>
        <p:nvSpPr>
          <p:cNvPr id="32" name="Text Placeholder 3"/>
          <p:cNvSpPr>
            <a:spLocks noGrp="1"/>
          </p:cNvSpPr>
          <p:nvPr>
            <p:ph type="body" sz="half" idx="39"/>
          </p:nvPr>
        </p:nvSpPr>
        <p:spPr>
          <a:xfrm>
            <a:off x="12499565" y="7358512"/>
            <a:ext cx="4731650" cy="514080"/>
          </a:xfrm>
          <a:prstGeom prst="rect">
            <a:avLst/>
          </a:prstGeom>
        </p:spPr>
        <p:txBody>
          <a:bodyPr wrap="none" lIns="0" tIns="0" rIns="0" bIns="0" anchor="ctr">
            <a:noAutofit/>
          </a:bodyPr>
          <a:lstStyle>
            <a:lvl1pPr marL="0" indent="0" algn="ctr">
              <a:buNone/>
              <a:defRPr sz="3200" b="1"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33" name="Rectangle 32"/>
          <p:cNvSpPr/>
          <p:nvPr userDrawn="1"/>
        </p:nvSpPr>
        <p:spPr>
          <a:xfrm>
            <a:off x="17641738" y="7107552"/>
            <a:ext cx="5211965" cy="1016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30" dirty="0"/>
          </a:p>
        </p:txBody>
      </p:sp>
      <p:sp>
        <p:nvSpPr>
          <p:cNvPr id="34" name="Picture Placeholder 7"/>
          <p:cNvSpPr>
            <a:spLocks noGrp="1"/>
          </p:cNvSpPr>
          <p:nvPr>
            <p:ph type="pic" sz="quarter" idx="42" hasCustomPrompt="1"/>
          </p:nvPr>
        </p:nvSpPr>
        <p:spPr>
          <a:xfrm>
            <a:off x="17650768" y="3602880"/>
            <a:ext cx="5193906" cy="3491165"/>
          </a:xfrm>
          <a:prstGeom prst="rect">
            <a:avLst/>
          </a:prstGeom>
          <a:solidFill>
            <a:schemeClr val="tx1">
              <a:lumMod val="10000"/>
              <a:lumOff val="90000"/>
            </a:schemeClr>
          </a:solidFill>
          <a:ln>
            <a:noFill/>
          </a:ln>
        </p:spPr>
        <p:txBody>
          <a:bodyPr bIns="274320" anchor="b"/>
          <a:lstStyle>
            <a:lvl1pPr algn="ctr">
              <a:buNone/>
              <a:defRPr sz="2800">
                <a:solidFill>
                  <a:schemeClr val="tx1">
                    <a:lumMod val="50000"/>
                    <a:lumOff val="50000"/>
                  </a:schemeClr>
                </a:solidFill>
              </a:defRPr>
            </a:lvl1pPr>
          </a:lstStyle>
          <a:p>
            <a:r>
              <a:rPr lang="en-US" dirty="0" smtClean="0"/>
              <a:t>Image Holder</a:t>
            </a:r>
            <a:endParaRPr lang="en-US" dirty="0"/>
          </a:p>
        </p:txBody>
      </p:sp>
      <p:sp>
        <p:nvSpPr>
          <p:cNvPr id="48" name="Text Placeholder 3"/>
          <p:cNvSpPr>
            <a:spLocks noGrp="1"/>
          </p:cNvSpPr>
          <p:nvPr>
            <p:ph type="body" sz="half" idx="43"/>
          </p:nvPr>
        </p:nvSpPr>
        <p:spPr>
          <a:xfrm>
            <a:off x="17881897" y="7358512"/>
            <a:ext cx="4731650" cy="514080"/>
          </a:xfrm>
          <a:prstGeom prst="rect">
            <a:avLst/>
          </a:prstGeom>
        </p:spPr>
        <p:txBody>
          <a:bodyPr wrap="none" lIns="0" tIns="0" rIns="0" bIns="0" anchor="ctr">
            <a:noAutofit/>
          </a:bodyPr>
          <a:lstStyle>
            <a:lvl1pPr marL="0" indent="0" algn="ctr">
              <a:buNone/>
              <a:defRPr sz="3200" b="1"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19" name="Rectangle 18"/>
          <p:cNvSpPr/>
          <p:nvPr userDrawn="1"/>
        </p:nvSpPr>
        <p:spPr>
          <a:xfrm>
            <a:off x="1411067" y="11988272"/>
            <a:ext cx="5211965" cy="101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30" dirty="0"/>
          </a:p>
        </p:txBody>
      </p:sp>
      <p:sp>
        <p:nvSpPr>
          <p:cNvPr id="20" name="Picture Placeholder 7"/>
          <p:cNvSpPr>
            <a:spLocks noGrp="1"/>
          </p:cNvSpPr>
          <p:nvPr>
            <p:ph type="pic" sz="quarter" idx="44" hasCustomPrompt="1"/>
          </p:nvPr>
        </p:nvSpPr>
        <p:spPr>
          <a:xfrm>
            <a:off x="1420097" y="8483600"/>
            <a:ext cx="5193906" cy="3491165"/>
          </a:xfrm>
          <a:prstGeom prst="rect">
            <a:avLst/>
          </a:prstGeom>
          <a:solidFill>
            <a:schemeClr val="tx1">
              <a:lumMod val="10000"/>
              <a:lumOff val="90000"/>
            </a:schemeClr>
          </a:solidFill>
          <a:ln>
            <a:noFill/>
          </a:ln>
        </p:spPr>
        <p:txBody>
          <a:bodyPr bIns="274320" anchor="b"/>
          <a:lstStyle>
            <a:lvl1pPr algn="ctr">
              <a:buNone/>
              <a:defRPr sz="2800">
                <a:solidFill>
                  <a:schemeClr val="tx1">
                    <a:lumMod val="50000"/>
                    <a:lumOff val="50000"/>
                  </a:schemeClr>
                </a:solidFill>
              </a:defRPr>
            </a:lvl1pPr>
          </a:lstStyle>
          <a:p>
            <a:r>
              <a:rPr lang="en-US" dirty="0" smtClean="0"/>
              <a:t>Image Holder</a:t>
            </a:r>
            <a:endParaRPr lang="en-US" dirty="0"/>
          </a:p>
        </p:txBody>
      </p:sp>
      <p:sp>
        <p:nvSpPr>
          <p:cNvPr id="21" name="Text Placeholder 3"/>
          <p:cNvSpPr>
            <a:spLocks noGrp="1"/>
          </p:cNvSpPr>
          <p:nvPr>
            <p:ph type="body" sz="half" idx="45"/>
          </p:nvPr>
        </p:nvSpPr>
        <p:spPr>
          <a:xfrm>
            <a:off x="1651226" y="12239232"/>
            <a:ext cx="4731650" cy="514080"/>
          </a:xfrm>
          <a:prstGeom prst="rect">
            <a:avLst/>
          </a:prstGeom>
        </p:spPr>
        <p:txBody>
          <a:bodyPr wrap="none" lIns="0" tIns="0" rIns="0" bIns="0" anchor="ctr">
            <a:noAutofit/>
          </a:bodyPr>
          <a:lstStyle>
            <a:lvl1pPr marL="0" indent="0" algn="ctr">
              <a:buNone/>
              <a:defRPr sz="3200" b="1"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35" name="Rectangle 34"/>
          <p:cNvSpPr/>
          <p:nvPr userDrawn="1"/>
        </p:nvSpPr>
        <p:spPr>
          <a:xfrm>
            <a:off x="6822575" y="11988272"/>
            <a:ext cx="5211965" cy="1016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30" dirty="0"/>
          </a:p>
        </p:txBody>
      </p:sp>
      <p:sp>
        <p:nvSpPr>
          <p:cNvPr id="36" name="Picture Placeholder 7"/>
          <p:cNvSpPr>
            <a:spLocks noGrp="1"/>
          </p:cNvSpPr>
          <p:nvPr>
            <p:ph type="pic" sz="quarter" idx="46" hasCustomPrompt="1"/>
          </p:nvPr>
        </p:nvSpPr>
        <p:spPr>
          <a:xfrm>
            <a:off x="6831604" y="8483600"/>
            <a:ext cx="5193906" cy="3491165"/>
          </a:xfrm>
          <a:prstGeom prst="rect">
            <a:avLst/>
          </a:prstGeom>
          <a:solidFill>
            <a:schemeClr val="tx1">
              <a:lumMod val="10000"/>
              <a:lumOff val="90000"/>
            </a:schemeClr>
          </a:solidFill>
          <a:ln>
            <a:noFill/>
          </a:ln>
        </p:spPr>
        <p:txBody>
          <a:bodyPr bIns="274320" anchor="b"/>
          <a:lstStyle>
            <a:lvl1pPr algn="ctr">
              <a:buNone/>
              <a:defRPr sz="2800">
                <a:solidFill>
                  <a:schemeClr val="tx1">
                    <a:lumMod val="50000"/>
                    <a:lumOff val="50000"/>
                  </a:schemeClr>
                </a:solidFill>
              </a:defRPr>
            </a:lvl1pPr>
          </a:lstStyle>
          <a:p>
            <a:r>
              <a:rPr lang="en-US" dirty="0" smtClean="0"/>
              <a:t>Image Holder</a:t>
            </a:r>
            <a:endParaRPr lang="en-US" dirty="0"/>
          </a:p>
        </p:txBody>
      </p:sp>
      <p:sp>
        <p:nvSpPr>
          <p:cNvPr id="37" name="Text Placeholder 3"/>
          <p:cNvSpPr>
            <a:spLocks noGrp="1"/>
          </p:cNvSpPr>
          <p:nvPr>
            <p:ph type="body" sz="half" idx="47"/>
          </p:nvPr>
        </p:nvSpPr>
        <p:spPr>
          <a:xfrm>
            <a:off x="7062734" y="12239232"/>
            <a:ext cx="4731650" cy="514080"/>
          </a:xfrm>
          <a:prstGeom prst="rect">
            <a:avLst/>
          </a:prstGeom>
        </p:spPr>
        <p:txBody>
          <a:bodyPr wrap="none" lIns="0" tIns="0" rIns="0" bIns="0" anchor="ctr">
            <a:noAutofit/>
          </a:bodyPr>
          <a:lstStyle>
            <a:lvl1pPr marL="0" indent="0" algn="ctr">
              <a:buNone/>
              <a:defRPr sz="3200" b="1"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38" name="Rectangle 37"/>
          <p:cNvSpPr/>
          <p:nvPr userDrawn="1"/>
        </p:nvSpPr>
        <p:spPr>
          <a:xfrm>
            <a:off x="12254093" y="11988272"/>
            <a:ext cx="5211965" cy="101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30" dirty="0"/>
          </a:p>
        </p:txBody>
      </p:sp>
      <p:sp>
        <p:nvSpPr>
          <p:cNvPr id="39" name="Picture Placeholder 7"/>
          <p:cNvSpPr>
            <a:spLocks noGrp="1"/>
          </p:cNvSpPr>
          <p:nvPr>
            <p:ph type="pic" sz="quarter" idx="48" hasCustomPrompt="1"/>
          </p:nvPr>
        </p:nvSpPr>
        <p:spPr>
          <a:xfrm>
            <a:off x="12263123" y="8483600"/>
            <a:ext cx="5193906" cy="3491165"/>
          </a:xfrm>
          <a:prstGeom prst="rect">
            <a:avLst/>
          </a:prstGeom>
          <a:solidFill>
            <a:schemeClr val="tx1">
              <a:lumMod val="10000"/>
              <a:lumOff val="90000"/>
            </a:schemeClr>
          </a:solidFill>
          <a:ln>
            <a:noFill/>
          </a:ln>
        </p:spPr>
        <p:txBody>
          <a:bodyPr bIns="274320" anchor="b"/>
          <a:lstStyle>
            <a:lvl1pPr algn="ctr">
              <a:buNone/>
              <a:defRPr sz="2800">
                <a:solidFill>
                  <a:schemeClr val="tx1">
                    <a:lumMod val="50000"/>
                    <a:lumOff val="50000"/>
                  </a:schemeClr>
                </a:solidFill>
              </a:defRPr>
            </a:lvl1pPr>
          </a:lstStyle>
          <a:p>
            <a:r>
              <a:rPr lang="en-US" dirty="0" smtClean="0"/>
              <a:t>Image Holder</a:t>
            </a:r>
            <a:endParaRPr lang="en-US" dirty="0"/>
          </a:p>
        </p:txBody>
      </p:sp>
      <p:sp>
        <p:nvSpPr>
          <p:cNvPr id="40" name="Text Placeholder 3"/>
          <p:cNvSpPr>
            <a:spLocks noGrp="1"/>
          </p:cNvSpPr>
          <p:nvPr>
            <p:ph type="body" sz="half" idx="49"/>
          </p:nvPr>
        </p:nvSpPr>
        <p:spPr>
          <a:xfrm>
            <a:off x="12494252" y="12239232"/>
            <a:ext cx="4731650" cy="514080"/>
          </a:xfrm>
          <a:prstGeom prst="rect">
            <a:avLst/>
          </a:prstGeom>
        </p:spPr>
        <p:txBody>
          <a:bodyPr wrap="none" lIns="0" tIns="0" rIns="0" bIns="0" anchor="ctr">
            <a:noAutofit/>
          </a:bodyPr>
          <a:lstStyle>
            <a:lvl1pPr marL="0" indent="0" algn="ctr">
              <a:buNone/>
              <a:defRPr sz="3200" b="1"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41" name="Rectangle 40"/>
          <p:cNvSpPr/>
          <p:nvPr userDrawn="1"/>
        </p:nvSpPr>
        <p:spPr>
          <a:xfrm>
            <a:off x="17636425" y="11988272"/>
            <a:ext cx="5211965" cy="101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30" dirty="0"/>
          </a:p>
        </p:txBody>
      </p:sp>
      <p:sp>
        <p:nvSpPr>
          <p:cNvPr id="42" name="Picture Placeholder 7"/>
          <p:cNvSpPr>
            <a:spLocks noGrp="1"/>
          </p:cNvSpPr>
          <p:nvPr>
            <p:ph type="pic" sz="quarter" idx="50" hasCustomPrompt="1"/>
          </p:nvPr>
        </p:nvSpPr>
        <p:spPr>
          <a:xfrm>
            <a:off x="17645454" y="8483600"/>
            <a:ext cx="5193906" cy="3491165"/>
          </a:xfrm>
          <a:prstGeom prst="rect">
            <a:avLst/>
          </a:prstGeom>
          <a:solidFill>
            <a:schemeClr val="tx1">
              <a:lumMod val="10000"/>
              <a:lumOff val="90000"/>
            </a:schemeClr>
          </a:solidFill>
          <a:ln>
            <a:noFill/>
          </a:ln>
        </p:spPr>
        <p:txBody>
          <a:bodyPr bIns="274320" anchor="b"/>
          <a:lstStyle>
            <a:lvl1pPr algn="ctr">
              <a:buNone/>
              <a:defRPr sz="2800">
                <a:solidFill>
                  <a:schemeClr val="tx1">
                    <a:lumMod val="50000"/>
                    <a:lumOff val="50000"/>
                  </a:schemeClr>
                </a:solidFill>
              </a:defRPr>
            </a:lvl1pPr>
          </a:lstStyle>
          <a:p>
            <a:r>
              <a:rPr lang="en-US" dirty="0" smtClean="0"/>
              <a:t>Image Holder</a:t>
            </a:r>
            <a:endParaRPr lang="en-US" dirty="0"/>
          </a:p>
        </p:txBody>
      </p:sp>
      <p:sp>
        <p:nvSpPr>
          <p:cNvPr id="43" name="Text Placeholder 3"/>
          <p:cNvSpPr>
            <a:spLocks noGrp="1"/>
          </p:cNvSpPr>
          <p:nvPr>
            <p:ph type="body" sz="half" idx="51"/>
          </p:nvPr>
        </p:nvSpPr>
        <p:spPr>
          <a:xfrm>
            <a:off x="17876583" y="12239232"/>
            <a:ext cx="4731650" cy="514080"/>
          </a:xfrm>
          <a:prstGeom prst="rect">
            <a:avLst/>
          </a:prstGeom>
        </p:spPr>
        <p:txBody>
          <a:bodyPr wrap="none" lIns="0" tIns="0" rIns="0" bIns="0" anchor="ctr">
            <a:noAutofit/>
          </a:bodyPr>
          <a:lstStyle>
            <a:lvl1pPr marL="0" indent="0" algn="ctr">
              <a:buNone/>
              <a:defRPr sz="3200" b="1"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Effect transition="in" filter="wipe(up)">
                                      <p:cBhvr>
                                        <p:cTn id="11" dur="500"/>
                                        <p:tgtEl>
                                          <p:spTgt spid="29">
                                            <p:txEl>
                                              <p:pRg st="0" end="0"/>
                                            </p:txEl>
                                          </p:spTgt>
                                        </p:tgtEl>
                                      </p:cBhvr>
                                    </p:animEffect>
                                  </p:childTnLst>
                                </p:cTn>
                              </p:par>
                            </p:childTnLst>
                          </p:cTn>
                        </p:par>
                        <p:par>
                          <p:cTn id="12" fill="hold">
                            <p:stCondLst>
                              <p:cond delay="1000"/>
                            </p:stCondLst>
                            <p:childTnLst>
                              <p:par>
                                <p:cTn id="13" presetID="2" presetClass="entr" presetSubtype="4" accel="50000" decel="5000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fill="hold"/>
                                        <p:tgtEl>
                                          <p:spTgt spid="23"/>
                                        </p:tgtEl>
                                        <p:attrNameLst>
                                          <p:attrName>ppt_x</p:attrName>
                                        </p:attrNameLst>
                                      </p:cBhvr>
                                      <p:tavLst>
                                        <p:tav tm="0">
                                          <p:val>
                                            <p:strVal val="#ppt_x"/>
                                          </p:val>
                                        </p:tav>
                                        <p:tav tm="100000">
                                          <p:val>
                                            <p:strVal val="#ppt_x"/>
                                          </p:val>
                                        </p:tav>
                                      </p:tavLst>
                                    </p:anim>
                                    <p:anim calcmode="lin" valueType="num">
                                      <p:cBhvr additive="base">
                                        <p:cTn id="16" dur="500" fill="hold"/>
                                        <p:tgtEl>
                                          <p:spTgt spid="23"/>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12" presetClass="entr" presetSubtype="4"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slide(fromBottom)">
                                      <p:cBhvr>
                                        <p:cTn id="20" dur="500"/>
                                        <p:tgtEl>
                                          <p:spTgt spid="22"/>
                                        </p:tgtEl>
                                      </p:cBhvr>
                                    </p:animEffect>
                                  </p:childTnLst>
                                </p:cTn>
                              </p:par>
                            </p:childTnLst>
                          </p:cTn>
                        </p:par>
                        <p:par>
                          <p:cTn id="21" fill="hold">
                            <p:stCondLst>
                              <p:cond delay="2000"/>
                            </p:stCondLst>
                            <p:childTnLst>
                              <p:par>
                                <p:cTn id="22" presetID="22" presetClass="entr" presetSubtype="4" fill="hold" grpId="0" nodeType="afterEffect" nodePh="1">
                                  <p:stCondLst>
                                    <p:cond delay="0"/>
                                  </p:stCondLst>
                                  <p:endCondLst>
                                    <p:cond evt="begin" delay="0">
                                      <p:tn val="22"/>
                                    </p:cond>
                                  </p:endCondLst>
                                  <p:childTnLst>
                                    <p:set>
                                      <p:cBhvr>
                                        <p:cTn id="23" dur="1" fill="hold">
                                          <p:stCondLst>
                                            <p:cond delay="0"/>
                                          </p:stCondLst>
                                        </p:cTn>
                                        <p:tgtEl>
                                          <p:spTgt spid="24">
                                            <p:txEl>
                                              <p:pRg st="0" end="0"/>
                                            </p:txEl>
                                          </p:spTgt>
                                        </p:tgtEl>
                                        <p:attrNameLst>
                                          <p:attrName>style.visibility</p:attrName>
                                        </p:attrNameLst>
                                      </p:cBhvr>
                                      <p:to>
                                        <p:strVal val="visible"/>
                                      </p:to>
                                    </p:set>
                                    <p:animEffect transition="in" filter="wipe(down)">
                                      <p:cBhvr>
                                        <p:cTn id="24" dur="500"/>
                                        <p:tgtEl>
                                          <p:spTgt spid="24">
                                            <p:txEl>
                                              <p:pRg st="0" end="0"/>
                                            </p:txEl>
                                          </p:spTgt>
                                        </p:tgtEl>
                                      </p:cBhvr>
                                    </p:animEffect>
                                  </p:childTnLst>
                                </p:cTn>
                              </p:par>
                            </p:childTnLst>
                          </p:cTn>
                        </p:par>
                        <p:par>
                          <p:cTn id="25" fill="hold">
                            <p:stCondLst>
                              <p:cond delay="2500"/>
                            </p:stCondLst>
                            <p:childTnLst>
                              <p:par>
                                <p:cTn id="26" presetID="2" presetClass="entr" presetSubtype="4" accel="50000" decel="50000" fill="hold" grpId="0" nodeType="afterEffect">
                                  <p:stCondLst>
                                    <p:cond delay="0"/>
                                  </p:stCondLst>
                                  <p:childTnLst>
                                    <p:set>
                                      <p:cBhvr>
                                        <p:cTn id="27" dur="1" fill="hold">
                                          <p:stCondLst>
                                            <p:cond delay="0"/>
                                          </p:stCondLst>
                                        </p:cTn>
                                        <p:tgtEl>
                                          <p:spTgt spid="26"/>
                                        </p:tgtEl>
                                        <p:attrNameLst>
                                          <p:attrName>style.visibility</p:attrName>
                                        </p:attrNameLst>
                                      </p:cBhvr>
                                      <p:to>
                                        <p:strVal val="visible"/>
                                      </p:to>
                                    </p:set>
                                    <p:anim calcmode="lin" valueType="num">
                                      <p:cBhvr additive="base">
                                        <p:cTn id="28" dur="500" fill="hold"/>
                                        <p:tgtEl>
                                          <p:spTgt spid="26"/>
                                        </p:tgtEl>
                                        <p:attrNameLst>
                                          <p:attrName>ppt_x</p:attrName>
                                        </p:attrNameLst>
                                      </p:cBhvr>
                                      <p:tavLst>
                                        <p:tav tm="0">
                                          <p:val>
                                            <p:strVal val="#ppt_x"/>
                                          </p:val>
                                        </p:tav>
                                        <p:tav tm="100000">
                                          <p:val>
                                            <p:strVal val="#ppt_x"/>
                                          </p:val>
                                        </p:tav>
                                      </p:tavLst>
                                    </p:anim>
                                    <p:anim calcmode="lin" valueType="num">
                                      <p:cBhvr additive="base">
                                        <p:cTn id="29" dur="500" fill="hold"/>
                                        <p:tgtEl>
                                          <p:spTgt spid="26"/>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12" presetClass="entr" presetSubtype="4"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slide(fromBottom)">
                                      <p:cBhvr>
                                        <p:cTn id="33" dur="500"/>
                                        <p:tgtEl>
                                          <p:spTgt spid="25"/>
                                        </p:tgtEl>
                                      </p:cBhvr>
                                    </p:animEffect>
                                  </p:childTnLst>
                                </p:cTn>
                              </p:par>
                            </p:childTnLst>
                          </p:cTn>
                        </p:par>
                        <p:par>
                          <p:cTn id="34" fill="hold">
                            <p:stCondLst>
                              <p:cond delay="3500"/>
                            </p:stCondLst>
                            <p:childTnLst>
                              <p:par>
                                <p:cTn id="35" presetID="22" presetClass="entr" presetSubtype="4" fill="hold" grpId="0" nodeType="afterEffect" nodePh="1">
                                  <p:stCondLst>
                                    <p:cond delay="0"/>
                                  </p:stCondLst>
                                  <p:endCondLst>
                                    <p:cond evt="begin" delay="0">
                                      <p:tn val="35"/>
                                    </p:cond>
                                  </p:endCondLst>
                                  <p:childTnLst>
                                    <p:set>
                                      <p:cBhvr>
                                        <p:cTn id="36" dur="1" fill="hold">
                                          <p:stCondLst>
                                            <p:cond delay="0"/>
                                          </p:stCondLst>
                                        </p:cTn>
                                        <p:tgtEl>
                                          <p:spTgt spid="27">
                                            <p:txEl>
                                              <p:pRg st="0" end="0"/>
                                            </p:txEl>
                                          </p:spTgt>
                                        </p:tgtEl>
                                        <p:attrNameLst>
                                          <p:attrName>style.visibility</p:attrName>
                                        </p:attrNameLst>
                                      </p:cBhvr>
                                      <p:to>
                                        <p:strVal val="visible"/>
                                      </p:to>
                                    </p:set>
                                    <p:animEffect transition="in" filter="wipe(down)">
                                      <p:cBhvr>
                                        <p:cTn id="37" dur="500"/>
                                        <p:tgtEl>
                                          <p:spTgt spid="27">
                                            <p:txEl>
                                              <p:pRg st="0" end="0"/>
                                            </p:txEl>
                                          </p:spTgt>
                                        </p:tgtEl>
                                      </p:cBhvr>
                                    </p:animEffect>
                                  </p:childTnLst>
                                </p:cTn>
                              </p:par>
                            </p:childTnLst>
                          </p:cTn>
                        </p:par>
                        <p:par>
                          <p:cTn id="38" fill="hold">
                            <p:stCondLst>
                              <p:cond delay="4000"/>
                            </p:stCondLst>
                            <p:childTnLst>
                              <p:par>
                                <p:cTn id="39" presetID="2" presetClass="entr" presetSubtype="4" accel="50000" decel="50000" fill="hold" grpId="0" nodeType="afterEffect">
                                  <p:stCondLst>
                                    <p:cond delay="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1+#ppt_h/2"/>
                                          </p:val>
                                        </p:tav>
                                        <p:tav tm="100000">
                                          <p:val>
                                            <p:strVal val="#ppt_y"/>
                                          </p:val>
                                        </p:tav>
                                      </p:tavLst>
                                    </p:anim>
                                  </p:childTnLst>
                                </p:cTn>
                              </p:par>
                            </p:childTnLst>
                          </p:cTn>
                        </p:par>
                        <p:par>
                          <p:cTn id="43" fill="hold">
                            <p:stCondLst>
                              <p:cond delay="4500"/>
                            </p:stCondLst>
                            <p:childTnLst>
                              <p:par>
                                <p:cTn id="44" presetID="12" presetClass="entr" presetSubtype="4" fill="hold" grpId="0" nodeType="afterEffect">
                                  <p:stCondLst>
                                    <p:cond delay="0"/>
                                  </p:stCondLst>
                                  <p:childTnLst>
                                    <p:set>
                                      <p:cBhvr>
                                        <p:cTn id="45" dur="1" fill="hold">
                                          <p:stCondLst>
                                            <p:cond delay="0"/>
                                          </p:stCondLst>
                                        </p:cTn>
                                        <p:tgtEl>
                                          <p:spTgt spid="30"/>
                                        </p:tgtEl>
                                        <p:attrNameLst>
                                          <p:attrName>style.visibility</p:attrName>
                                        </p:attrNameLst>
                                      </p:cBhvr>
                                      <p:to>
                                        <p:strVal val="visible"/>
                                      </p:to>
                                    </p:set>
                                    <p:animEffect transition="in" filter="slide(fromBottom)">
                                      <p:cBhvr>
                                        <p:cTn id="46" dur="500"/>
                                        <p:tgtEl>
                                          <p:spTgt spid="30"/>
                                        </p:tgtEl>
                                      </p:cBhvr>
                                    </p:animEffect>
                                  </p:childTnLst>
                                </p:cTn>
                              </p:par>
                            </p:childTnLst>
                          </p:cTn>
                        </p:par>
                        <p:par>
                          <p:cTn id="47" fill="hold">
                            <p:stCondLst>
                              <p:cond delay="5000"/>
                            </p:stCondLst>
                            <p:childTnLst>
                              <p:par>
                                <p:cTn id="48" presetID="2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32">
                                            <p:txEl>
                                              <p:pRg st="0" end="0"/>
                                            </p:txEl>
                                          </p:spTgt>
                                        </p:tgtEl>
                                        <p:attrNameLst>
                                          <p:attrName>style.visibility</p:attrName>
                                        </p:attrNameLst>
                                      </p:cBhvr>
                                      <p:to>
                                        <p:strVal val="visible"/>
                                      </p:to>
                                    </p:set>
                                    <p:animEffect transition="in" filter="wipe(down)">
                                      <p:cBhvr>
                                        <p:cTn id="50" dur="500"/>
                                        <p:tgtEl>
                                          <p:spTgt spid="32">
                                            <p:txEl>
                                              <p:pRg st="0" end="0"/>
                                            </p:txEl>
                                          </p:spTgt>
                                        </p:tgtEl>
                                      </p:cBhvr>
                                    </p:animEffect>
                                  </p:childTnLst>
                                </p:cTn>
                              </p:par>
                            </p:childTnLst>
                          </p:cTn>
                        </p:par>
                        <p:par>
                          <p:cTn id="51" fill="hold">
                            <p:stCondLst>
                              <p:cond delay="5500"/>
                            </p:stCondLst>
                            <p:childTnLst>
                              <p:par>
                                <p:cTn id="52" presetID="2" presetClass="entr" presetSubtype="4" accel="50000" decel="50000" fill="hold" grpId="0" nodeType="afterEffect">
                                  <p:stCondLst>
                                    <p:cond delay="0"/>
                                  </p:stCondLst>
                                  <p:childTnLst>
                                    <p:set>
                                      <p:cBhvr>
                                        <p:cTn id="53" dur="1" fill="hold">
                                          <p:stCondLst>
                                            <p:cond delay="0"/>
                                          </p:stCondLst>
                                        </p:cTn>
                                        <p:tgtEl>
                                          <p:spTgt spid="34"/>
                                        </p:tgtEl>
                                        <p:attrNameLst>
                                          <p:attrName>style.visibility</p:attrName>
                                        </p:attrNameLst>
                                      </p:cBhvr>
                                      <p:to>
                                        <p:strVal val="visible"/>
                                      </p:to>
                                    </p:set>
                                    <p:anim calcmode="lin" valueType="num">
                                      <p:cBhvr additive="base">
                                        <p:cTn id="54" dur="500" fill="hold"/>
                                        <p:tgtEl>
                                          <p:spTgt spid="34"/>
                                        </p:tgtEl>
                                        <p:attrNameLst>
                                          <p:attrName>ppt_x</p:attrName>
                                        </p:attrNameLst>
                                      </p:cBhvr>
                                      <p:tavLst>
                                        <p:tav tm="0">
                                          <p:val>
                                            <p:strVal val="#ppt_x"/>
                                          </p:val>
                                        </p:tav>
                                        <p:tav tm="100000">
                                          <p:val>
                                            <p:strVal val="#ppt_x"/>
                                          </p:val>
                                        </p:tav>
                                      </p:tavLst>
                                    </p:anim>
                                    <p:anim calcmode="lin" valueType="num">
                                      <p:cBhvr additive="base">
                                        <p:cTn id="55" dur="500" fill="hold"/>
                                        <p:tgtEl>
                                          <p:spTgt spid="34"/>
                                        </p:tgtEl>
                                        <p:attrNameLst>
                                          <p:attrName>ppt_y</p:attrName>
                                        </p:attrNameLst>
                                      </p:cBhvr>
                                      <p:tavLst>
                                        <p:tav tm="0">
                                          <p:val>
                                            <p:strVal val="1+#ppt_h/2"/>
                                          </p:val>
                                        </p:tav>
                                        <p:tav tm="100000">
                                          <p:val>
                                            <p:strVal val="#ppt_y"/>
                                          </p:val>
                                        </p:tav>
                                      </p:tavLst>
                                    </p:anim>
                                  </p:childTnLst>
                                </p:cTn>
                              </p:par>
                            </p:childTnLst>
                          </p:cTn>
                        </p:par>
                        <p:par>
                          <p:cTn id="56" fill="hold">
                            <p:stCondLst>
                              <p:cond delay="6000"/>
                            </p:stCondLst>
                            <p:childTnLst>
                              <p:par>
                                <p:cTn id="57" presetID="12" presetClass="entr" presetSubtype="4" fill="hold" grpId="0" nodeType="afterEffect">
                                  <p:stCondLst>
                                    <p:cond delay="0"/>
                                  </p:stCondLst>
                                  <p:childTnLst>
                                    <p:set>
                                      <p:cBhvr>
                                        <p:cTn id="58" dur="1" fill="hold">
                                          <p:stCondLst>
                                            <p:cond delay="0"/>
                                          </p:stCondLst>
                                        </p:cTn>
                                        <p:tgtEl>
                                          <p:spTgt spid="33"/>
                                        </p:tgtEl>
                                        <p:attrNameLst>
                                          <p:attrName>style.visibility</p:attrName>
                                        </p:attrNameLst>
                                      </p:cBhvr>
                                      <p:to>
                                        <p:strVal val="visible"/>
                                      </p:to>
                                    </p:set>
                                    <p:animEffect transition="in" filter="slide(fromBottom)">
                                      <p:cBhvr>
                                        <p:cTn id="59" dur="500"/>
                                        <p:tgtEl>
                                          <p:spTgt spid="33"/>
                                        </p:tgtEl>
                                      </p:cBhvr>
                                    </p:animEffect>
                                  </p:childTnLst>
                                </p:cTn>
                              </p:par>
                            </p:childTnLst>
                          </p:cTn>
                        </p:par>
                        <p:par>
                          <p:cTn id="60" fill="hold">
                            <p:stCondLst>
                              <p:cond delay="65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8">
                                            <p:txEl>
                                              <p:pRg st="0" end="0"/>
                                            </p:txEl>
                                          </p:spTgt>
                                        </p:tgtEl>
                                        <p:attrNameLst>
                                          <p:attrName>style.visibility</p:attrName>
                                        </p:attrNameLst>
                                      </p:cBhvr>
                                      <p:to>
                                        <p:strVal val="visible"/>
                                      </p:to>
                                    </p:set>
                                    <p:animEffect transition="in" filter="wipe(down)">
                                      <p:cBhvr>
                                        <p:cTn id="63" dur="500"/>
                                        <p:tgtEl>
                                          <p:spTgt spid="48">
                                            <p:txEl>
                                              <p:pRg st="0" end="0"/>
                                            </p:txEl>
                                          </p:spTgt>
                                        </p:tgtEl>
                                      </p:cBhvr>
                                    </p:animEffect>
                                  </p:childTnLst>
                                </p:cTn>
                              </p:par>
                            </p:childTnLst>
                          </p:cTn>
                        </p:par>
                        <p:par>
                          <p:cTn id="64" fill="hold">
                            <p:stCondLst>
                              <p:cond delay="70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20"/>
                                        </p:tgtEl>
                                        <p:attrNameLst>
                                          <p:attrName>style.visibility</p:attrName>
                                        </p:attrNameLst>
                                      </p:cBhvr>
                                      <p:to>
                                        <p:strVal val="visible"/>
                                      </p:to>
                                    </p:set>
                                    <p:anim calcmode="lin" valueType="num">
                                      <p:cBhvr additive="base">
                                        <p:cTn id="67" dur="500" fill="hold"/>
                                        <p:tgtEl>
                                          <p:spTgt spid="20"/>
                                        </p:tgtEl>
                                        <p:attrNameLst>
                                          <p:attrName>ppt_x</p:attrName>
                                        </p:attrNameLst>
                                      </p:cBhvr>
                                      <p:tavLst>
                                        <p:tav tm="0">
                                          <p:val>
                                            <p:strVal val="#ppt_x"/>
                                          </p:val>
                                        </p:tav>
                                        <p:tav tm="100000">
                                          <p:val>
                                            <p:strVal val="#ppt_x"/>
                                          </p:val>
                                        </p:tav>
                                      </p:tavLst>
                                    </p:anim>
                                    <p:anim calcmode="lin" valueType="num">
                                      <p:cBhvr additive="base">
                                        <p:cTn id="68" dur="500" fill="hold"/>
                                        <p:tgtEl>
                                          <p:spTgt spid="20"/>
                                        </p:tgtEl>
                                        <p:attrNameLst>
                                          <p:attrName>ppt_y</p:attrName>
                                        </p:attrNameLst>
                                      </p:cBhvr>
                                      <p:tavLst>
                                        <p:tav tm="0">
                                          <p:val>
                                            <p:strVal val="1+#ppt_h/2"/>
                                          </p:val>
                                        </p:tav>
                                        <p:tav tm="100000">
                                          <p:val>
                                            <p:strVal val="#ppt_y"/>
                                          </p:val>
                                        </p:tav>
                                      </p:tavLst>
                                    </p:anim>
                                  </p:childTnLst>
                                </p:cTn>
                              </p:par>
                            </p:childTnLst>
                          </p:cTn>
                        </p:par>
                        <p:par>
                          <p:cTn id="69" fill="hold">
                            <p:stCondLst>
                              <p:cond delay="7500"/>
                            </p:stCondLst>
                            <p:childTnLst>
                              <p:par>
                                <p:cTn id="70" presetID="12" presetClass="entr" presetSubtype="4" fill="hold" grpId="0" nodeType="afterEffect">
                                  <p:stCondLst>
                                    <p:cond delay="0"/>
                                  </p:stCondLst>
                                  <p:childTnLst>
                                    <p:set>
                                      <p:cBhvr>
                                        <p:cTn id="71" dur="1" fill="hold">
                                          <p:stCondLst>
                                            <p:cond delay="0"/>
                                          </p:stCondLst>
                                        </p:cTn>
                                        <p:tgtEl>
                                          <p:spTgt spid="19"/>
                                        </p:tgtEl>
                                        <p:attrNameLst>
                                          <p:attrName>style.visibility</p:attrName>
                                        </p:attrNameLst>
                                      </p:cBhvr>
                                      <p:to>
                                        <p:strVal val="visible"/>
                                      </p:to>
                                    </p:set>
                                    <p:animEffect transition="in" filter="slide(fromBottom)">
                                      <p:cBhvr>
                                        <p:cTn id="72" dur="500"/>
                                        <p:tgtEl>
                                          <p:spTgt spid="19"/>
                                        </p:tgtEl>
                                      </p:cBhvr>
                                    </p:animEffect>
                                  </p:childTnLst>
                                </p:cTn>
                              </p:par>
                            </p:childTnLst>
                          </p:cTn>
                        </p:par>
                        <p:par>
                          <p:cTn id="73" fill="hold">
                            <p:stCondLst>
                              <p:cond delay="8000"/>
                            </p:stCondLst>
                            <p:childTnLst>
                              <p:par>
                                <p:cTn id="74" presetID="22" presetClass="entr" presetSubtype="4" fill="hold" grpId="0" nodeType="afterEffect" nodePh="1">
                                  <p:stCondLst>
                                    <p:cond delay="0"/>
                                  </p:stCondLst>
                                  <p:endCondLst>
                                    <p:cond evt="begin" delay="0">
                                      <p:tn val="74"/>
                                    </p:cond>
                                  </p:endCondLst>
                                  <p:childTnLst>
                                    <p:set>
                                      <p:cBhvr>
                                        <p:cTn id="75" dur="1" fill="hold">
                                          <p:stCondLst>
                                            <p:cond delay="0"/>
                                          </p:stCondLst>
                                        </p:cTn>
                                        <p:tgtEl>
                                          <p:spTgt spid="21">
                                            <p:txEl>
                                              <p:pRg st="0" end="0"/>
                                            </p:txEl>
                                          </p:spTgt>
                                        </p:tgtEl>
                                        <p:attrNameLst>
                                          <p:attrName>style.visibility</p:attrName>
                                        </p:attrNameLst>
                                      </p:cBhvr>
                                      <p:to>
                                        <p:strVal val="visible"/>
                                      </p:to>
                                    </p:set>
                                    <p:animEffect transition="in" filter="wipe(down)">
                                      <p:cBhvr>
                                        <p:cTn id="76" dur="500"/>
                                        <p:tgtEl>
                                          <p:spTgt spid="21">
                                            <p:txEl>
                                              <p:pRg st="0" end="0"/>
                                            </p:txEl>
                                          </p:spTgt>
                                        </p:tgtEl>
                                      </p:cBhvr>
                                    </p:animEffect>
                                  </p:childTnLst>
                                </p:cTn>
                              </p:par>
                            </p:childTnLst>
                          </p:cTn>
                        </p:par>
                        <p:par>
                          <p:cTn id="77" fill="hold">
                            <p:stCondLst>
                              <p:cond delay="8500"/>
                            </p:stCondLst>
                            <p:childTnLst>
                              <p:par>
                                <p:cTn id="78" presetID="2" presetClass="entr" presetSubtype="4" accel="50000" decel="50000" fill="hold" grpId="0" nodeType="afterEffect">
                                  <p:stCondLst>
                                    <p:cond delay="0"/>
                                  </p:stCondLst>
                                  <p:childTnLst>
                                    <p:set>
                                      <p:cBhvr>
                                        <p:cTn id="79" dur="1" fill="hold">
                                          <p:stCondLst>
                                            <p:cond delay="0"/>
                                          </p:stCondLst>
                                        </p:cTn>
                                        <p:tgtEl>
                                          <p:spTgt spid="36"/>
                                        </p:tgtEl>
                                        <p:attrNameLst>
                                          <p:attrName>style.visibility</p:attrName>
                                        </p:attrNameLst>
                                      </p:cBhvr>
                                      <p:to>
                                        <p:strVal val="visible"/>
                                      </p:to>
                                    </p:set>
                                    <p:anim calcmode="lin" valueType="num">
                                      <p:cBhvr additive="base">
                                        <p:cTn id="80" dur="500" fill="hold"/>
                                        <p:tgtEl>
                                          <p:spTgt spid="36"/>
                                        </p:tgtEl>
                                        <p:attrNameLst>
                                          <p:attrName>ppt_x</p:attrName>
                                        </p:attrNameLst>
                                      </p:cBhvr>
                                      <p:tavLst>
                                        <p:tav tm="0">
                                          <p:val>
                                            <p:strVal val="#ppt_x"/>
                                          </p:val>
                                        </p:tav>
                                        <p:tav tm="100000">
                                          <p:val>
                                            <p:strVal val="#ppt_x"/>
                                          </p:val>
                                        </p:tav>
                                      </p:tavLst>
                                    </p:anim>
                                    <p:anim calcmode="lin" valueType="num">
                                      <p:cBhvr additive="base">
                                        <p:cTn id="81" dur="500" fill="hold"/>
                                        <p:tgtEl>
                                          <p:spTgt spid="36"/>
                                        </p:tgtEl>
                                        <p:attrNameLst>
                                          <p:attrName>ppt_y</p:attrName>
                                        </p:attrNameLst>
                                      </p:cBhvr>
                                      <p:tavLst>
                                        <p:tav tm="0">
                                          <p:val>
                                            <p:strVal val="1+#ppt_h/2"/>
                                          </p:val>
                                        </p:tav>
                                        <p:tav tm="100000">
                                          <p:val>
                                            <p:strVal val="#ppt_y"/>
                                          </p:val>
                                        </p:tav>
                                      </p:tavLst>
                                    </p:anim>
                                  </p:childTnLst>
                                </p:cTn>
                              </p:par>
                            </p:childTnLst>
                          </p:cTn>
                        </p:par>
                        <p:par>
                          <p:cTn id="82" fill="hold">
                            <p:stCondLst>
                              <p:cond delay="9000"/>
                            </p:stCondLst>
                            <p:childTnLst>
                              <p:par>
                                <p:cTn id="83" presetID="12" presetClass="entr" presetSubtype="4" fill="hold" grpId="0" nodeType="afterEffect">
                                  <p:stCondLst>
                                    <p:cond delay="0"/>
                                  </p:stCondLst>
                                  <p:childTnLst>
                                    <p:set>
                                      <p:cBhvr>
                                        <p:cTn id="84" dur="1" fill="hold">
                                          <p:stCondLst>
                                            <p:cond delay="0"/>
                                          </p:stCondLst>
                                        </p:cTn>
                                        <p:tgtEl>
                                          <p:spTgt spid="35"/>
                                        </p:tgtEl>
                                        <p:attrNameLst>
                                          <p:attrName>style.visibility</p:attrName>
                                        </p:attrNameLst>
                                      </p:cBhvr>
                                      <p:to>
                                        <p:strVal val="visible"/>
                                      </p:to>
                                    </p:set>
                                    <p:animEffect transition="in" filter="slide(fromBottom)">
                                      <p:cBhvr>
                                        <p:cTn id="85" dur="500"/>
                                        <p:tgtEl>
                                          <p:spTgt spid="35"/>
                                        </p:tgtEl>
                                      </p:cBhvr>
                                    </p:animEffect>
                                  </p:childTnLst>
                                </p:cTn>
                              </p:par>
                            </p:childTnLst>
                          </p:cTn>
                        </p:par>
                        <p:par>
                          <p:cTn id="86" fill="hold">
                            <p:stCondLst>
                              <p:cond delay="9500"/>
                            </p:stCondLst>
                            <p:childTnLst>
                              <p:par>
                                <p:cTn id="87" presetID="22" presetClass="entr" presetSubtype="4" fill="hold" grpId="0" nodeType="afterEffect" nodePh="1">
                                  <p:stCondLst>
                                    <p:cond delay="0"/>
                                  </p:stCondLst>
                                  <p:endCondLst>
                                    <p:cond evt="begin" delay="0">
                                      <p:tn val="87"/>
                                    </p:cond>
                                  </p:endCondLst>
                                  <p:childTnLst>
                                    <p:set>
                                      <p:cBhvr>
                                        <p:cTn id="88" dur="1" fill="hold">
                                          <p:stCondLst>
                                            <p:cond delay="0"/>
                                          </p:stCondLst>
                                        </p:cTn>
                                        <p:tgtEl>
                                          <p:spTgt spid="37">
                                            <p:txEl>
                                              <p:pRg st="0" end="0"/>
                                            </p:txEl>
                                          </p:spTgt>
                                        </p:tgtEl>
                                        <p:attrNameLst>
                                          <p:attrName>style.visibility</p:attrName>
                                        </p:attrNameLst>
                                      </p:cBhvr>
                                      <p:to>
                                        <p:strVal val="visible"/>
                                      </p:to>
                                    </p:set>
                                    <p:animEffect transition="in" filter="wipe(down)">
                                      <p:cBhvr>
                                        <p:cTn id="89" dur="500"/>
                                        <p:tgtEl>
                                          <p:spTgt spid="37">
                                            <p:txEl>
                                              <p:pRg st="0" end="0"/>
                                            </p:txEl>
                                          </p:spTgt>
                                        </p:tgtEl>
                                      </p:cBhvr>
                                    </p:animEffect>
                                  </p:childTnLst>
                                </p:cTn>
                              </p:par>
                            </p:childTnLst>
                          </p:cTn>
                        </p:par>
                        <p:par>
                          <p:cTn id="90" fill="hold">
                            <p:stCondLst>
                              <p:cond delay="10000"/>
                            </p:stCondLst>
                            <p:childTnLst>
                              <p:par>
                                <p:cTn id="91" presetID="2" presetClass="entr" presetSubtype="4" accel="50000" decel="50000" fill="hold" grpId="0" nodeType="afterEffect">
                                  <p:stCondLst>
                                    <p:cond delay="0"/>
                                  </p:stCondLst>
                                  <p:childTnLst>
                                    <p:set>
                                      <p:cBhvr>
                                        <p:cTn id="92" dur="1" fill="hold">
                                          <p:stCondLst>
                                            <p:cond delay="0"/>
                                          </p:stCondLst>
                                        </p:cTn>
                                        <p:tgtEl>
                                          <p:spTgt spid="39"/>
                                        </p:tgtEl>
                                        <p:attrNameLst>
                                          <p:attrName>style.visibility</p:attrName>
                                        </p:attrNameLst>
                                      </p:cBhvr>
                                      <p:to>
                                        <p:strVal val="visible"/>
                                      </p:to>
                                    </p:set>
                                    <p:anim calcmode="lin" valueType="num">
                                      <p:cBhvr additive="base">
                                        <p:cTn id="93" dur="500" fill="hold"/>
                                        <p:tgtEl>
                                          <p:spTgt spid="39"/>
                                        </p:tgtEl>
                                        <p:attrNameLst>
                                          <p:attrName>ppt_x</p:attrName>
                                        </p:attrNameLst>
                                      </p:cBhvr>
                                      <p:tavLst>
                                        <p:tav tm="0">
                                          <p:val>
                                            <p:strVal val="#ppt_x"/>
                                          </p:val>
                                        </p:tav>
                                        <p:tav tm="100000">
                                          <p:val>
                                            <p:strVal val="#ppt_x"/>
                                          </p:val>
                                        </p:tav>
                                      </p:tavLst>
                                    </p:anim>
                                    <p:anim calcmode="lin" valueType="num">
                                      <p:cBhvr additive="base">
                                        <p:cTn id="94" dur="500" fill="hold"/>
                                        <p:tgtEl>
                                          <p:spTgt spid="39"/>
                                        </p:tgtEl>
                                        <p:attrNameLst>
                                          <p:attrName>ppt_y</p:attrName>
                                        </p:attrNameLst>
                                      </p:cBhvr>
                                      <p:tavLst>
                                        <p:tav tm="0">
                                          <p:val>
                                            <p:strVal val="1+#ppt_h/2"/>
                                          </p:val>
                                        </p:tav>
                                        <p:tav tm="100000">
                                          <p:val>
                                            <p:strVal val="#ppt_y"/>
                                          </p:val>
                                        </p:tav>
                                      </p:tavLst>
                                    </p:anim>
                                  </p:childTnLst>
                                </p:cTn>
                              </p:par>
                            </p:childTnLst>
                          </p:cTn>
                        </p:par>
                        <p:par>
                          <p:cTn id="95" fill="hold">
                            <p:stCondLst>
                              <p:cond delay="10500"/>
                            </p:stCondLst>
                            <p:childTnLst>
                              <p:par>
                                <p:cTn id="96" presetID="12" presetClass="entr" presetSubtype="4" fill="hold" grpId="0" nodeType="afterEffect">
                                  <p:stCondLst>
                                    <p:cond delay="0"/>
                                  </p:stCondLst>
                                  <p:childTnLst>
                                    <p:set>
                                      <p:cBhvr>
                                        <p:cTn id="97" dur="1" fill="hold">
                                          <p:stCondLst>
                                            <p:cond delay="0"/>
                                          </p:stCondLst>
                                        </p:cTn>
                                        <p:tgtEl>
                                          <p:spTgt spid="38"/>
                                        </p:tgtEl>
                                        <p:attrNameLst>
                                          <p:attrName>style.visibility</p:attrName>
                                        </p:attrNameLst>
                                      </p:cBhvr>
                                      <p:to>
                                        <p:strVal val="visible"/>
                                      </p:to>
                                    </p:set>
                                    <p:animEffect transition="in" filter="slide(fromBottom)">
                                      <p:cBhvr>
                                        <p:cTn id="98" dur="500"/>
                                        <p:tgtEl>
                                          <p:spTgt spid="38"/>
                                        </p:tgtEl>
                                      </p:cBhvr>
                                    </p:animEffect>
                                  </p:childTnLst>
                                </p:cTn>
                              </p:par>
                            </p:childTnLst>
                          </p:cTn>
                        </p:par>
                        <p:par>
                          <p:cTn id="99" fill="hold">
                            <p:stCondLst>
                              <p:cond delay="11000"/>
                            </p:stCondLst>
                            <p:childTnLst>
                              <p:par>
                                <p:cTn id="100" presetID="22" presetClass="entr" presetSubtype="4" fill="hold" grpId="0" nodeType="afterEffect" nodePh="1">
                                  <p:stCondLst>
                                    <p:cond delay="0"/>
                                  </p:stCondLst>
                                  <p:endCondLst>
                                    <p:cond evt="begin" delay="0">
                                      <p:tn val="100"/>
                                    </p:cond>
                                  </p:endCondLst>
                                  <p:childTnLst>
                                    <p:set>
                                      <p:cBhvr>
                                        <p:cTn id="101" dur="1" fill="hold">
                                          <p:stCondLst>
                                            <p:cond delay="0"/>
                                          </p:stCondLst>
                                        </p:cTn>
                                        <p:tgtEl>
                                          <p:spTgt spid="40">
                                            <p:txEl>
                                              <p:pRg st="0" end="0"/>
                                            </p:txEl>
                                          </p:spTgt>
                                        </p:tgtEl>
                                        <p:attrNameLst>
                                          <p:attrName>style.visibility</p:attrName>
                                        </p:attrNameLst>
                                      </p:cBhvr>
                                      <p:to>
                                        <p:strVal val="visible"/>
                                      </p:to>
                                    </p:set>
                                    <p:animEffect transition="in" filter="wipe(down)">
                                      <p:cBhvr>
                                        <p:cTn id="102" dur="500"/>
                                        <p:tgtEl>
                                          <p:spTgt spid="40">
                                            <p:txEl>
                                              <p:pRg st="0" end="0"/>
                                            </p:txEl>
                                          </p:spTgt>
                                        </p:tgtEl>
                                      </p:cBhvr>
                                    </p:animEffect>
                                  </p:childTnLst>
                                </p:cTn>
                              </p:par>
                            </p:childTnLst>
                          </p:cTn>
                        </p:par>
                        <p:par>
                          <p:cTn id="103" fill="hold">
                            <p:stCondLst>
                              <p:cond delay="11500"/>
                            </p:stCondLst>
                            <p:childTnLst>
                              <p:par>
                                <p:cTn id="104" presetID="2" presetClass="entr" presetSubtype="4" accel="50000" decel="50000" fill="hold" grpId="0" nodeType="afterEffect">
                                  <p:stCondLst>
                                    <p:cond delay="0"/>
                                  </p:stCondLst>
                                  <p:childTnLst>
                                    <p:set>
                                      <p:cBhvr>
                                        <p:cTn id="105" dur="1" fill="hold">
                                          <p:stCondLst>
                                            <p:cond delay="0"/>
                                          </p:stCondLst>
                                        </p:cTn>
                                        <p:tgtEl>
                                          <p:spTgt spid="42"/>
                                        </p:tgtEl>
                                        <p:attrNameLst>
                                          <p:attrName>style.visibility</p:attrName>
                                        </p:attrNameLst>
                                      </p:cBhvr>
                                      <p:to>
                                        <p:strVal val="visible"/>
                                      </p:to>
                                    </p:set>
                                    <p:anim calcmode="lin" valueType="num">
                                      <p:cBhvr additive="base">
                                        <p:cTn id="106" dur="500" fill="hold"/>
                                        <p:tgtEl>
                                          <p:spTgt spid="42"/>
                                        </p:tgtEl>
                                        <p:attrNameLst>
                                          <p:attrName>ppt_x</p:attrName>
                                        </p:attrNameLst>
                                      </p:cBhvr>
                                      <p:tavLst>
                                        <p:tav tm="0">
                                          <p:val>
                                            <p:strVal val="#ppt_x"/>
                                          </p:val>
                                        </p:tav>
                                        <p:tav tm="100000">
                                          <p:val>
                                            <p:strVal val="#ppt_x"/>
                                          </p:val>
                                        </p:tav>
                                      </p:tavLst>
                                    </p:anim>
                                    <p:anim calcmode="lin" valueType="num">
                                      <p:cBhvr additive="base">
                                        <p:cTn id="107" dur="500" fill="hold"/>
                                        <p:tgtEl>
                                          <p:spTgt spid="42"/>
                                        </p:tgtEl>
                                        <p:attrNameLst>
                                          <p:attrName>ppt_y</p:attrName>
                                        </p:attrNameLst>
                                      </p:cBhvr>
                                      <p:tavLst>
                                        <p:tav tm="0">
                                          <p:val>
                                            <p:strVal val="1+#ppt_h/2"/>
                                          </p:val>
                                        </p:tav>
                                        <p:tav tm="100000">
                                          <p:val>
                                            <p:strVal val="#ppt_y"/>
                                          </p:val>
                                        </p:tav>
                                      </p:tavLst>
                                    </p:anim>
                                  </p:childTnLst>
                                </p:cTn>
                              </p:par>
                            </p:childTnLst>
                          </p:cTn>
                        </p:par>
                        <p:par>
                          <p:cTn id="108" fill="hold">
                            <p:stCondLst>
                              <p:cond delay="12000"/>
                            </p:stCondLst>
                            <p:childTnLst>
                              <p:par>
                                <p:cTn id="109" presetID="12" presetClass="entr" presetSubtype="4" fill="hold" grpId="0" nodeType="afterEffect">
                                  <p:stCondLst>
                                    <p:cond delay="0"/>
                                  </p:stCondLst>
                                  <p:childTnLst>
                                    <p:set>
                                      <p:cBhvr>
                                        <p:cTn id="110" dur="1" fill="hold">
                                          <p:stCondLst>
                                            <p:cond delay="0"/>
                                          </p:stCondLst>
                                        </p:cTn>
                                        <p:tgtEl>
                                          <p:spTgt spid="41"/>
                                        </p:tgtEl>
                                        <p:attrNameLst>
                                          <p:attrName>style.visibility</p:attrName>
                                        </p:attrNameLst>
                                      </p:cBhvr>
                                      <p:to>
                                        <p:strVal val="visible"/>
                                      </p:to>
                                    </p:set>
                                    <p:animEffect transition="in" filter="slide(fromBottom)">
                                      <p:cBhvr>
                                        <p:cTn id="111" dur="500"/>
                                        <p:tgtEl>
                                          <p:spTgt spid="41"/>
                                        </p:tgtEl>
                                      </p:cBhvr>
                                    </p:animEffect>
                                  </p:childTnLst>
                                </p:cTn>
                              </p:par>
                            </p:childTnLst>
                          </p:cTn>
                        </p:par>
                        <p:par>
                          <p:cTn id="112" fill="hold">
                            <p:stCondLst>
                              <p:cond delay="12500"/>
                            </p:stCondLst>
                            <p:childTnLst>
                              <p:par>
                                <p:cTn id="113" presetID="22" presetClass="entr" presetSubtype="4" fill="hold" grpId="0" nodeType="afterEffect" nodePh="1">
                                  <p:stCondLst>
                                    <p:cond delay="0"/>
                                  </p:stCondLst>
                                  <p:endCondLst>
                                    <p:cond evt="begin" delay="0">
                                      <p:tn val="113"/>
                                    </p:cond>
                                  </p:endCondLst>
                                  <p:childTnLst>
                                    <p:set>
                                      <p:cBhvr>
                                        <p:cTn id="114" dur="1" fill="hold">
                                          <p:stCondLst>
                                            <p:cond delay="0"/>
                                          </p:stCondLst>
                                        </p:cTn>
                                        <p:tgtEl>
                                          <p:spTgt spid="43">
                                            <p:txEl>
                                              <p:pRg st="0" end="0"/>
                                            </p:txEl>
                                          </p:spTgt>
                                        </p:tgtEl>
                                        <p:attrNameLst>
                                          <p:attrName>style.visibility</p:attrName>
                                        </p:attrNameLst>
                                      </p:cBhvr>
                                      <p:to>
                                        <p:strVal val="visible"/>
                                      </p:to>
                                    </p:set>
                                    <p:animEffect transition="in" filter="wipe(down)">
                                      <p:cBhvr>
                                        <p:cTn id="115"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build="p">
        <p:tmplLst>
          <p:tmpl lvl="1">
            <p:tnLst>
              <p:par>
                <p:cTn presetID="22" presetClass="entr" presetSubtype="1"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up)">
                      <p:cBhvr>
                        <p:cTn dur="500"/>
                        <p:tgtEl>
                          <p:spTgt spid="29"/>
                        </p:tgtEl>
                      </p:cBhvr>
                    </p:animEffect>
                  </p:childTnLst>
                </p:cTn>
              </p:par>
            </p:tnLst>
          </p:tmpl>
        </p:tmplLst>
      </p:bldP>
      <p:bldP spid="22" grpId="0" bldLvl="0" animBg="1"/>
      <p:bldP spid="23" grpId="0" bldLvl="0" animBg="1"/>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P spid="25" grpId="0" bldLvl="0" animBg="1"/>
      <p:bldP spid="26" grpId="0" bldLvl="0" animBg="1"/>
      <p:bldP spid="2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7"/>
                        </p:tgtEl>
                        <p:attrNameLst>
                          <p:attrName>style.visibility</p:attrName>
                        </p:attrNameLst>
                      </p:cBhvr>
                      <p:to>
                        <p:strVal val="visible"/>
                      </p:to>
                    </p:set>
                    <p:animEffect transition="in" filter="wipe(down)">
                      <p:cBhvr>
                        <p:cTn dur="500"/>
                        <p:tgtEl>
                          <p:spTgt spid="27"/>
                        </p:tgtEl>
                      </p:cBhvr>
                    </p:animEffect>
                  </p:childTnLst>
                </p:cTn>
              </p:par>
            </p:tnLst>
          </p:tmpl>
        </p:tmplLst>
      </p:bldP>
      <p:bldP spid="30" grpId="0" bldLvl="0" animBg="1"/>
      <p:bldP spid="31" grpId="0" bldLvl="0" animBg="1"/>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bldLvl="0" animBg="1"/>
      <p:bldP spid="34" grpId="0" bldLvl="0" animBg="1"/>
      <p:bldP spid="4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down)">
                      <p:cBhvr>
                        <p:cTn dur="500"/>
                        <p:tgtEl>
                          <p:spTgt spid="48"/>
                        </p:tgtEl>
                      </p:cBhvr>
                    </p:animEffect>
                  </p:childTnLst>
                </p:cTn>
              </p:par>
            </p:tnLst>
          </p:tmpl>
        </p:tmplLst>
      </p:bldP>
      <p:bldP spid="19" grpId="0" bldLvl="0" animBg="1"/>
      <p:bldP spid="20" grpId="0" bldLvl="0" animBg="1"/>
      <p:bldP spid="2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1"/>
                        </p:tgtEl>
                        <p:attrNameLst>
                          <p:attrName>style.visibility</p:attrName>
                        </p:attrNameLst>
                      </p:cBhvr>
                      <p:to>
                        <p:strVal val="visible"/>
                      </p:to>
                    </p:set>
                    <p:animEffect transition="in" filter="wipe(down)">
                      <p:cBhvr>
                        <p:cTn dur="500"/>
                        <p:tgtEl>
                          <p:spTgt spid="21"/>
                        </p:tgtEl>
                      </p:cBhvr>
                    </p:animEffect>
                  </p:childTnLst>
                </p:cTn>
              </p:par>
            </p:tnLst>
          </p:tmpl>
        </p:tmplLst>
      </p:bldP>
      <p:bldP spid="35" grpId="0" bldLvl="0" animBg="1"/>
      <p:bldP spid="36" grpId="0" bldLvl="0" animBg="1"/>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ldLvl="0" animBg="1"/>
      <p:bldP spid="39" grpId="0" bldLvl="0" animBg="1"/>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ldLvl="0" animBg="1"/>
      <p:bldP spid="42" grpId="0" bldLvl="0" animBg="1"/>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_4 Images">
    <p:spTree>
      <p:nvGrpSpPr>
        <p:cNvPr id="1" name=""/>
        <p:cNvGrpSpPr/>
        <p:nvPr/>
      </p:nvGrpSpPr>
      <p:grpSpPr>
        <a:xfrm>
          <a:off x="0" y="0"/>
          <a:ext cx="0" cy="0"/>
          <a:chOff x="0" y="0"/>
          <a:chExt cx="0" cy="0"/>
        </a:xfrm>
      </p:grpSpPr>
      <p:sp>
        <p:nvSpPr>
          <p:cNvPr id="7" name="Picture Placeholder 13"/>
          <p:cNvSpPr>
            <a:spLocks noGrp="1"/>
          </p:cNvSpPr>
          <p:nvPr>
            <p:ph type="pic" sz="quarter" idx="13"/>
          </p:nvPr>
        </p:nvSpPr>
        <p:spPr>
          <a:xfrm>
            <a:off x="0" y="0"/>
            <a:ext cx="24377650" cy="8039968"/>
          </a:xfrm>
          <a:effectLst/>
        </p:spPr>
        <p:txBody>
          <a:bodyPr>
            <a:normAutofit/>
          </a:bodyPr>
          <a:lstStyle>
            <a:lvl1pPr marL="0" indent="0">
              <a:buNone/>
              <a:defRPr sz="3600">
                <a:ln>
                  <a:noFill/>
                </a:ln>
                <a:solidFill>
                  <a:schemeClr val="bg1">
                    <a:lumMod val="85000"/>
                  </a:schemeClr>
                </a:solidFill>
              </a:defRPr>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2_4 Images">
    <p:spTree>
      <p:nvGrpSpPr>
        <p:cNvPr id="1" name=""/>
        <p:cNvGrpSpPr/>
        <p:nvPr/>
      </p:nvGrpSpPr>
      <p:grpSpPr>
        <a:xfrm>
          <a:off x="0" y="0"/>
          <a:ext cx="0" cy="0"/>
          <a:chOff x="0" y="0"/>
          <a:chExt cx="0" cy="0"/>
        </a:xfrm>
      </p:grpSpPr>
      <p:sp>
        <p:nvSpPr>
          <p:cNvPr id="10" name="Picture Placeholder 13"/>
          <p:cNvSpPr>
            <a:spLocks noGrp="1"/>
          </p:cNvSpPr>
          <p:nvPr>
            <p:ph type="pic" sz="quarter" idx="13"/>
          </p:nvPr>
        </p:nvSpPr>
        <p:spPr>
          <a:xfrm>
            <a:off x="1838692" y="2955715"/>
            <a:ext cx="5175505" cy="6702043"/>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11" name="Picture Placeholder 13"/>
          <p:cNvSpPr>
            <a:spLocks noGrp="1"/>
          </p:cNvSpPr>
          <p:nvPr>
            <p:ph type="pic" sz="quarter" idx="14"/>
          </p:nvPr>
        </p:nvSpPr>
        <p:spPr>
          <a:xfrm>
            <a:off x="12190768" y="2955715"/>
            <a:ext cx="5175505" cy="6702043"/>
          </a:xfrm>
          <a:effectLst/>
        </p:spPr>
        <p:txBody>
          <a:bodyPr>
            <a:normAutofit/>
          </a:bodyPr>
          <a:lstStyle>
            <a:lvl1pPr marL="0" indent="0">
              <a:buNone/>
              <a:defRPr sz="3600">
                <a:ln>
                  <a:noFill/>
                </a:ln>
                <a:solidFill>
                  <a:schemeClr val="bg1">
                    <a:lumMod val="85000"/>
                  </a:schemeClr>
                </a:solidFill>
              </a:defRPr>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3_4 Images">
    <p:spTree>
      <p:nvGrpSpPr>
        <p:cNvPr id="1" name=""/>
        <p:cNvGrpSpPr/>
        <p:nvPr/>
      </p:nvGrpSpPr>
      <p:grpSpPr>
        <a:xfrm>
          <a:off x="0" y="0"/>
          <a:ext cx="0" cy="0"/>
          <a:chOff x="0" y="0"/>
          <a:chExt cx="0" cy="0"/>
        </a:xfrm>
      </p:grpSpPr>
      <p:sp>
        <p:nvSpPr>
          <p:cNvPr id="10" name="Picture Placeholder 13"/>
          <p:cNvSpPr>
            <a:spLocks noGrp="1"/>
          </p:cNvSpPr>
          <p:nvPr>
            <p:ph type="pic" sz="quarter" idx="13"/>
          </p:nvPr>
        </p:nvSpPr>
        <p:spPr>
          <a:xfrm>
            <a:off x="1574113" y="2982176"/>
            <a:ext cx="5175505" cy="5175504"/>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8" name="Picture Placeholder 13"/>
          <p:cNvSpPr>
            <a:spLocks noGrp="1"/>
          </p:cNvSpPr>
          <p:nvPr>
            <p:ph type="pic" sz="quarter" idx="15"/>
          </p:nvPr>
        </p:nvSpPr>
        <p:spPr>
          <a:xfrm>
            <a:off x="6971525" y="2982176"/>
            <a:ext cx="5175505" cy="5175504"/>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9" name="Picture Placeholder 13"/>
          <p:cNvSpPr>
            <a:spLocks noGrp="1"/>
          </p:cNvSpPr>
          <p:nvPr>
            <p:ph type="pic" sz="quarter" idx="16"/>
          </p:nvPr>
        </p:nvSpPr>
        <p:spPr>
          <a:xfrm>
            <a:off x="12316021" y="2982176"/>
            <a:ext cx="5175505" cy="5175504"/>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12" name="Picture Placeholder 13"/>
          <p:cNvSpPr>
            <a:spLocks noGrp="1"/>
          </p:cNvSpPr>
          <p:nvPr>
            <p:ph type="pic" sz="quarter" idx="17"/>
          </p:nvPr>
        </p:nvSpPr>
        <p:spPr>
          <a:xfrm>
            <a:off x="17713434" y="2982176"/>
            <a:ext cx="5175505" cy="5175504"/>
          </a:xfrm>
          <a:effectLst/>
        </p:spPr>
        <p:txBody>
          <a:bodyPr>
            <a:normAutofit/>
          </a:bodyPr>
          <a:lstStyle>
            <a:lvl1pPr marL="0" indent="0">
              <a:buNone/>
              <a:defRPr sz="3600">
                <a:ln>
                  <a:noFill/>
                </a:ln>
                <a:solidFill>
                  <a:schemeClr val="bg1">
                    <a:lumMod val="85000"/>
                  </a:schemeClr>
                </a:solidFill>
              </a:defRPr>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4_4 Images">
    <p:spTree>
      <p:nvGrpSpPr>
        <p:cNvPr id="1" name=""/>
        <p:cNvGrpSpPr/>
        <p:nvPr/>
      </p:nvGrpSpPr>
      <p:grpSpPr>
        <a:xfrm>
          <a:off x="0" y="0"/>
          <a:ext cx="0" cy="0"/>
          <a:chOff x="0" y="0"/>
          <a:chExt cx="0" cy="0"/>
        </a:xfrm>
      </p:grpSpPr>
      <p:sp>
        <p:nvSpPr>
          <p:cNvPr id="21" name="Picture Placeholder 13"/>
          <p:cNvSpPr>
            <a:spLocks noGrp="1" noChangeAspect="1"/>
          </p:cNvSpPr>
          <p:nvPr>
            <p:ph type="pic" sz="quarter" idx="13"/>
          </p:nvPr>
        </p:nvSpPr>
        <p:spPr>
          <a:xfrm>
            <a:off x="1528762" y="3380661"/>
            <a:ext cx="3895345" cy="3895344"/>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23" name="Picture Placeholder 13"/>
          <p:cNvSpPr>
            <a:spLocks noGrp="1" noChangeAspect="1"/>
          </p:cNvSpPr>
          <p:nvPr>
            <p:ph type="pic" sz="quarter" idx="19"/>
          </p:nvPr>
        </p:nvSpPr>
        <p:spPr>
          <a:xfrm>
            <a:off x="12190414" y="3380661"/>
            <a:ext cx="3895345" cy="3895344"/>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25" name="Picture Placeholder 13"/>
          <p:cNvSpPr>
            <a:spLocks noGrp="1" noChangeAspect="1"/>
          </p:cNvSpPr>
          <p:nvPr>
            <p:ph type="pic" sz="quarter" idx="20"/>
          </p:nvPr>
        </p:nvSpPr>
        <p:spPr>
          <a:xfrm>
            <a:off x="8298545" y="7276005"/>
            <a:ext cx="3895345" cy="3895344"/>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27" name="Picture Placeholder 13"/>
          <p:cNvSpPr>
            <a:spLocks noGrp="1" noChangeAspect="1"/>
          </p:cNvSpPr>
          <p:nvPr>
            <p:ph type="pic" sz="quarter" idx="21"/>
          </p:nvPr>
        </p:nvSpPr>
        <p:spPr>
          <a:xfrm>
            <a:off x="18951096" y="7276005"/>
            <a:ext cx="3895345" cy="3895344"/>
          </a:xfrm>
          <a:effectLst/>
        </p:spPr>
        <p:txBody>
          <a:bodyPr>
            <a:normAutofit/>
          </a:bodyPr>
          <a:lstStyle>
            <a:lvl1pPr marL="0" indent="0">
              <a:buNone/>
              <a:defRPr sz="3600">
                <a:ln>
                  <a:noFill/>
                </a:ln>
                <a:solidFill>
                  <a:schemeClr val="bg1">
                    <a:lumMod val="85000"/>
                  </a:schemeClr>
                </a:solidFill>
              </a:defRPr>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5_4 Images">
    <p:spTree>
      <p:nvGrpSpPr>
        <p:cNvPr id="1" name=""/>
        <p:cNvGrpSpPr/>
        <p:nvPr/>
      </p:nvGrpSpPr>
      <p:grpSpPr>
        <a:xfrm>
          <a:off x="0" y="0"/>
          <a:ext cx="0" cy="0"/>
          <a:chOff x="0" y="0"/>
          <a:chExt cx="0" cy="0"/>
        </a:xfrm>
      </p:grpSpPr>
      <p:sp>
        <p:nvSpPr>
          <p:cNvPr id="8" name="Picture Placeholder 13"/>
          <p:cNvSpPr>
            <a:spLocks noGrp="1"/>
          </p:cNvSpPr>
          <p:nvPr>
            <p:ph type="pic" sz="quarter" idx="13"/>
          </p:nvPr>
        </p:nvSpPr>
        <p:spPr>
          <a:xfrm>
            <a:off x="7772399" y="2810920"/>
            <a:ext cx="4305300" cy="7893051"/>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11" name="Picture Placeholder 13"/>
          <p:cNvSpPr>
            <a:spLocks noGrp="1"/>
          </p:cNvSpPr>
          <p:nvPr>
            <p:ph type="pic" sz="quarter" idx="22"/>
          </p:nvPr>
        </p:nvSpPr>
        <p:spPr>
          <a:xfrm>
            <a:off x="12303126" y="2810920"/>
            <a:ext cx="4305300" cy="7893051"/>
          </a:xfrm>
          <a:effectLst/>
        </p:spPr>
        <p:txBody>
          <a:bodyPr>
            <a:normAutofit/>
          </a:bodyPr>
          <a:lstStyle>
            <a:lvl1pPr marL="0" indent="0">
              <a:buNone/>
              <a:defRPr sz="3600">
                <a:ln>
                  <a:noFill/>
                </a:ln>
                <a:solidFill>
                  <a:schemeClr val="bg1">
                    <a:lumMod val="85000"/>
                  </a:schemeClr>
                </a:solidFill>
              </a:defRPr>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Placeholder">
    <p:spTree>
      <p:nvGrpSpPr>
        <p:cNvPr id="1" name=""/>
        <p:cNvGrpSpPr/>
        <p:nvPr/>
      </p:nvGrpSpPr>
      <p:grpSpPr>
        <a:xfrm>
          <a:off x="0" y="0"/>
          <a:ext cx="0" cy="0"/>
          <a:chOff x="0" y="0"/>
          <a:chExt cx="0" cy="0"/>
        </a:xfrm>
      </p:grpSpPr>
      <p:sp>
        <p:nvSpPr>
          <p:cNvPr id="8" name="Picture Placeholder 13"/>
          <p:cNvSpPr>
            <a:spLocks noGrp="1"/>
          </p:cNvSpPr>
          <p:nvPr>
            <p:ph type="pic" sz="quarter" idx="13"/>
          </p:nvPr>
        </p:nvSpPr>
        <p:spPr>
          <a:xfrm>
            <a:off x="1528762" y="3340115"/>
            <a:ext cx="9107313" cy="7693541"/>
          </a:xfrm>
          <a:effectLst/>
        </p:spPr>
        <p:txBody>
          <a:bodyPr>
            <a:normAutofit/>
          </a:bodyPr>
          <a:lstStyle>
            <a:lvl1pPr marL="0" indent="0">
              <a:buNone/>
              <a:defRPr sz="3600">
                <a:ln>
                  <a:noFill/>
                </a:ln>
                <a:solidFill>
                  <a:schemeClr val="bg1">
                    <a:lumMod val="85000"/>
                  </a:schemeClr>
                </a:solidFill>
              </a:defRPr>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28" name="Picture Placeholder 13"/>
          <p:cNvSpPr>
            <a:spLocks noGrp="1"/>
          </p:cNvSpPr>
          <p:nvPr>
            <p:ph type="pic" sz="quarter" idx="13"/>
          </p:nvPr>
        </p:nvSpPr>
        <p:spPr>
          <a:xfrm>
            <a:off x="1901985" y="3158339"/>
            <a:ext cx="10054597" cy="4232832"/>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6" name="Picture Placeholder 13"/>
          <p:cNvSpPr>
            <a:spLocks noGrp="1"/>
          </p:cNvSpPr>
          <p:nvPr>
            <p:ph type="pic" sz="quarter" idx="14"/>
          </p:nvPr>
        </p:nvSpPr>
        <p:spPr>
          <a:xfrm>
            <a:off x="12385451" y="3180499"/>
            <a:ext cx="10054597" cy="4232832"/>
          </a:xfrm>
          <a:effectLst/>
        </p:spPr>
        <p:txBody>
          <a:bodyPr>
            <a:normAutofit/>
          </a:bodyPr>
          <a:lstStyle>
            <a:lvl1pPr marL="0" indent="0">
              <a:buNone/>
              <a:defRPr sz="3600">
                <a:ln>
                  <a:noFill/>
                </a:ln>
                <a:solidFill>
                  <a:schemeClr val="bg1">
                    <a:lumMod val="85000"/>
                  </a:schemeClr>
                </a:solidFill>
              </a:defRPr>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1_1 Image">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0" y="2996941"/>
            <a:ext cx="22853650" cy="6680200"/>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Tablet Horizontal">
    <p:spTree>
      <p:nvGrpSpPr>
        <p:cNvPr id="1" name=""/>
        <p:cNvGrpSpPr/>
        <p:nvPr/>
      </p:nvGrpSpPr>
      <p:grpSpPr>
        <a:xfrm>
          <a:off x="0" y="0"/>
          <a:ext cx="0" cy="0"/>
          <a:chOff x="0" y="0"/>
          <a:chExt cx="0" cy="0"/>
        </a:xfrm>
      </p:grpSpPr>
      <p:sp>
        <p:nvSpPr>
          <p:cNvPr id="34" name="Picture Placeholder 2"/>
          <p:cNvSpPr>
            <a:spLocks noGrp="1" noChangeAspect="1"/>
          </p:cNvSpPr>
          <p:nvPr>
            <p:ph type="pic" sz="quarter" idx="11"/>
          </p:nvPr>
        </p:nvSpPr>
        <p:spPr>
          <a:xfrm>
            <a:off x="7956666" y="5627021"/>
            <a:ext cx="8357714" cy="6228341"/>
          </a:xfrm>
          <a:noFill/>
        </p:spPr>
        <p:txBody>
          <a:bodyPr>
            <a:normAutofit/>
          </a:bodyPr>
          <a:lstStyle>
            <a:lvl1pPr marL="0" indent="0">
              <a:buNone/>
              <a:defRPr sz="2000">
                <a:latin typeface="Calibri Light" panose="020F0302020204030204"/>
                <a:cs typeface="Calibri Light" panose="020F0302020204030204"/>
              </a:defRPr>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70_Title Slide">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406294" y="1032933"/>
            <a:ext cx="13001413"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1" name="Text Placeholder 3"/>
          <p:cNvSpPr>
            <a:spLocks noGrp="1"/>
          </p:cNvSpPr>
          <p:nvPr>
            <p:ph type="body" sz="half" idx="2" hasCustomPrompt="1"/>
          </p:nvPr>
        </p:nvSpPr>
        <p:spPr>
          <a:xfrm>
            <a:off x="2327956" y="1971576"/>
            <a:ext cx="9487518"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3" name="Picture Placeholder 12"/>
          <p:cNvSpPr>
            <a:spLocks noGrp="1"/>
          </p:cNvSpPr>
          <p:nvPr>
            <p:ph type="pic" sz="quarter" idx="13" hasCustomPrompt="1"/>
          </p:nvPr>
        </p:nvSpPr>
        <p:spPr>
          <a:xfrm>
            <a:off x="0" y="2981056"/>
            <a:ext cx="12164447" cy="7940944"/>
          </a:xfrm>
          <a:prstGeom prst="rect">
            <a:avLst/>
          </a:prstGeom>
          <a:solidFill>
            <a:schemeClr val="bg1">
              <a:lumMod val="85000"/>
            </a:schemeClr>
          </a:solidFill>
        </p:spPr>
        <p:txBody>
          <a:bodyPr tIns="1280160" bIns="3017520" anchor="b" anchorCtr="0"/>
          <a:lstStyle>
            <a:lvl1pPr algn="ctr" rtl="0">
              <a:buNone/>
              <a:defRPr sz="3200" b="0" i="0" baseline="0"/>
            </a:lvl1pPr>
          </a:lstStyle>
          <a:p>
            <a:r>
              <a:rPr lang="en-US" dirty="0" smtClean="0"/>
              <a:t>Image holder</a:t>
            </a:r>
            <a:endParaRPr lang="en-US" dirty="0"/>
          </a:p>
        </p:txBody>
      </p:sp>
      <p:sp>
        <p:nvSpPr>
          <p:cNvPr id="17" name="Picture Placeholder 12"/>
          <p:cNvSpPr>
            <a:spLocks noGrp="1"/>
          </p:cNvSpPr>
          <p:nvPr userDrawn="1">
            <p:ph type="pic" sz="quarter" idx="15" hasCustomPrompt="1"/>
          </p:nvPr>
        </p:nvSpPr>
        <p:spPr>
          <a:xfrm>
            <a:off x="12188825" y="2981056"/>
            <a:ext cx="12154967" cy="7940944"/>
          </a:xfrm>
          <a:prstGeom prst="rect">
            <a:avLst/>
          </a:prstGeom>
          <a:solidFill>
            <a:schemeClr val="bg1">
              <a:lumMod val="85000"/>
            </a:schemeClr>
          </a:solidFill>
        </p:spPr>
        <p:txBody>
          <a:bodyPr tIns="1188720" bIns="2834640" anchor="ctr" anchorCtr="0"/>
          <a:lstStyle>
            <a:lvl1pPr algn="ctr" rtl="0">
              <a:buNone/>
              <a:defRPr sz="3200" b="0" i="0" baseline="0"/>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wipe(up)">
                                      <p:cBhvr>
                                        <p:cTn id="11" dur="500"/>
                                        <p:tgtEl>
                                          <p:spTgt spid="11">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wipe(right)">
                                      <p:cBhvr>
                                        <p:cTn id="1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tmplLst>
          <p:tmpl lvl="1">
            <p:tnLst>
              <p:par>
                <p:cTn presetID="22" presetClass="entr" presetSubtype="1"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up)">
                      <p:cBhvr>
                        <p:cTn dur="500"/>
                        <p:tgtEl>
                          <p:spTgt spid="11"/>
                        </p:tgtEl>
                      </p:cBhvr>
                    </p:animEffect>
                  </p:childTnLst>
                </p:cTn>
              </p:par>
            </p:tnLst>
          </p:tmpl>
        </p:tmplLst>
      </p:bldP>
      <p:bldP spid="13" grpId="0" bldLvl="0" animBg="1"/>
      <p:bldP spid="17" grpId="0" bldLvl="0" animBg="1"/>
    </p:bld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userDrawn="1">
  <p:cSld name="General Slide">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id-ID"/>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4" name="Date Placeholder 3"/>
          <p:cNvSpPr>
            <a:spLocks noGrp="1"/>
          </p:cNvSpPr>
          <p:nvPr>
            <p:ph type="dt" sz="half" idx="10"/>
          </p:nvPr>
        </p:nvSpPr>
        <p:spPr/>
        <p:txBody>
          <a:bodyPr/>
          <a:lstStyle/>
          <a:p>
            <a:fld id="{3E46BFE3-39B5-48C7-B281-74AB2A72216F}" type="datetimeFigureOut">
              <a:rPr lang="id-ID" smtClean="0"/>
              <a:t>10/01/2023</a:t>
            </a:fld>
            <a:endParaRPr lang="id-ID"/>
          </a:p>
        </p:txBody>
      </p:sp>
      <p:sp>
        <p:nvSpPr>
          <p:cNvPr id="5" name="Footer Placeholder 4"/>
          <p:cNvSpPr>
            <a:spLocks noGrp="1"/>
          </p:cNvSpPr>
          <p:nvPr>
            <p:ph type="ftr" sz="quarter" idx="11"/>
          </p:nvPr>
        </p:nvSpPr>
        <p:spPr/>
        <p:txBody>
          <a:bodyPr/>
          <a:lstStyle/>
          <a:p>
            <a:endParaRPr lang="id-ID"/>
          </a:p>
        </p:txBody>
      </p:sp>
      <p:sp>
        <p:nvSpPr>
          <p:cNvPr id="6" name="Slide Number Placeholder 5"/>
          <p:cNvSpPr>
            <a:spLocks noGrp="1"/>
          </p:cNvSpPr>
          <p:nvPr>
            <p:ph type="sldNum" sz="quarter" idx="12"/>
          </p:nvPr>
        </p:nvSpPr>
        <p:spPr>
          <a:xfrm>
            <a:off x="17216715" y="12712701"/>
            <a:ext cx="5484971" cy="730251"/>
          </a:xfrm>
        </p:spPr>
        <p:txBody>
          <a:bodyPr/>
          <a:lstStyle/>
          <a:p>
            <a:fld id="{3A04D4E0-389E-484C-8A9A-BC4E16FEFA0F}" type="slidenum">
              <a:rPr lang="id-ID" smtClean="0"/>
              <a:t>‹#›</a:t>
            </a:fld>
            <a:endParaRPr lang="id-ID"/>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6" name="Rectangle 5"/>
          <p:cNvSpPr/>
          <p:nvPr userDrawn="1"/>
        </p:nvSpPr>
        <p:spPr>
          <a:xfrm>
            <a:off x="22782583" y="1093120"/>
            <a:ext cx="904738" cy="9049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0"/>
          </a:p>
        </p:txBody>
      </p:sp>
      <p:sp>
        <p:nvSpPr>
          <p:cNvPr id="7" name="Slide Number Placeholder 5"/>
          <p:cNvSpPr>
            <a:spLocks noGrp="1"/>
          </p:cNvSpPr>
          <p:nvPr>
            <p:ph type="sldNum" sz="quarter" idx="4"/>
          </p:nvPr>
        </p:nvSpPr>
        <p:spPr>
          <a:xfrm>
            <a:off x="22769229" y="1180483"/>
            <a:ext cx="931443" cy="730251"/>
          </a:xfrm>
          <a:prstGeom prst="rect">
            <a:avLst/>
          </a:prstGeom>
        </p:spPr>
        <p:txBody>
          <a:bodyPr vert="horz" lIns="91440" tIns="45720" rIns="91440" bIns="45720" rtlCol="0" anchor="ctr"/>
          <a:lstStyle>
            <a:lvl1pPr algn="ctr">
              <a:defRPr sz="2800" b="1">
                <a:solidFill>
                  <a:schemeClr val="bg1"/>
                </a:solidFill>
              </a:defRPr>
            </a:lvl1pPr>
          </a:lstStyle>
          <a:p>
            <a:fld id="{3A04D4E0-389E-484C-8A9A-BC4E16FEFA0F}" type="slidenum">
              <a:rPr lang="id-ID" smtClean="0"/>
              <a:t>‹#›</a:t>
            </a:fld>
            <a:endParaRPr lang="id-ID"/>
          </a:p>
        </p:txBody>
      </p:sp>
      <p:sp>
        <p:nvSpPr>
          <p:cNvPr id="8" name="Rectangle 7"/>
          <p:cNvSpPr/>
          <p:nvPr userDrawn="1"/>
        </p:nvSpPr>
        <p:spPr>
          <a:xfrm>
            <a:off x="0" y="1519907"/>
            <a:ext cx="704667" cy="28574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6" name="Rectangle 5"/>
          <p:cNvSpPr/>
          <p:nvPr userDrawn="1"/>
        </p:nvSpPr>
        <p:spPr>
          <a:xfrm>
            <a:off x="22782583" y="1093120"/>
            <a:ext cx="904738" cy="90497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0"/>
          </a:p>
        </p:txBody>
      </p:sp>
      <p:sp>
        <p:nvSpPr>
          <p:cNvPr id="7" name="Slide Number Placeholder 5"/>
          <p:cNvSpPr>
            <a:spLocks noGrp="1"/>
          </p:cNvSpPr>
          <p:nvPr>
            <p:ph type="sldNum" sz="quarter" idx="4"/>
          </p:nvPr>
        </p:nvSpPr>
        <p:spPr>
          <a:xfrm>
            <a:off x="22769229" y="1180483"/>
            <a:ext cx="931443" cy="730251"/>
          </a:xfrm>
          <a:prstGeom prst="rect">
            <a:avLst/>
          </a:prstGeom>
        </p:spPr>
        <p:txBody>
          <a:bodyPr vert="horz" lIns="91440" tIns="45720" rIns="91440" bIns="45720" rtlCol="0" anchor="ctr"/>
          <a:lstStyle>
            <a:lvl1pPr algn="ctr">
              <a:defRPr sz="2800" b="1">
                <a:solidFill>
                  <a:schemeClr val="bg1"/>
                </a:solidFill>
              </a:defRPr>
            </a:lvl1pPr>
          </a:lstStyle>
          <a:p>
            <a:fld id="{3A04D4E0-389E-484C-8A9A-BC4E16FEFA0F}" type="slidenum">
              <a:rPr lang="id-ID" smtClean="0"/>
              <a:t>‹#›</a:t>
            </a:fld>
            <a:endParaRPr lang="id-ID"/>
          </a:p>
        </p:txBody>
      </p:sp>
      <p:sp>
        <p:nvSpPr>
          <p:cNvPr id="8" name="Rectangle 7"/>
          <p:cNvSpPr/>
          <p:nvPr userDrawn="1"/>
        </p:nvSpPr>
        <p:spPr>
          <a:xfrm>
            <a:off x="0" y="1519907"/>
            <a:ext cx="704667" cy="28574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0"/>
            <a:ext cx="24377650" cy="13716000"/>
          </a:xfrm>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47" name="Picture Placeholder 46"/>
          <p:cNvSpPr>
            <a:spLocks noGrp="1"/>
          </p:cNvSpPr>
          <p:nvPr>
            <p:ph type="pic" sz="quarter" idx="10"/>
          </p:nvPr>
        </p:nvSpPr>
        <p:spPr>
          <a:xfrm>
            <a:off x="0" y="0"/>
            <a:ext cx="3052005" cy="3420000"/>
          </a:xfrm>
        </p:spPr>
        <p:txBody>
          <a:bodyPr>
            <a:normAutofit/>
          </a:bodyPr>
          <a:lstStyle>
            <a:lvl1pPr>
              <a:defRPr sz="1800"/>
            </a:lvl1pPr>
          </a:lstStyle>
          <a:p>
            <a:endParaRPr lang="id-ID"/>
          </a:p>
        </p:txBody>
      </p:sp>
      <p:sp>
        <p:nvSpPr>
          <p:cNvPr id="48" name="Picture Placeholder 46"/>
          <p:cNvSpPr>
            <a:spLocks noGrp="1"/>
          </p:cNvSpPr>
          <p:nvPr>
            <p:ph type="pic" sz="quarter" idx="11"/>
          </p:nvPr>
        </p:nvSpPr>
        <p:spPr>
          <a:xfrm>
            <a:off x="0" y="3429000"/>
            <a:ext cx="3052005" cy="3420000"/>
          </a:xfrm>
        </p:spPr>
        <p:txBody>
          <a:bodyPr>
            <a:normAutofit/>
          </a:bodyPr>
          <a:lstStyle>
            <a:lvl1pPr>
              <a:defRPr sz="1800"/>
            </a:lvl1pPr>
          </a:lstStyle>
          <a:p>
            <a:endParaRPr lang="id-ID"/>
          </a:p>
        </p:txBody>
      </p:sp>
      <p:sp>
        <p:nvSpPr>
          <p:cNvPr id="79" name="Picture Placeholder 46"/>
          <p:cNvSpPr>
            <a:spLocks noGrp="1"/>
          </p:cNvSpPr>
          <p:nvPr>
            <p:ph type="pic" sz="quarter" idx="12"/>
          </p:nvPr>
        </p:nvSpPr>
        <p:spPr>
          <a:xfrm>
            <a:off x="0" y="6867000"/>
            <a:ext cx="3052005" cy="3420000"/>
          </a:xfrm>
        </p:spPr>
        <p:txBody>
          <a:bodyPr>
            <a:normAutofit/>
          </a:bodyPr>
          <a:lstStyle>
            <a:lvl1pPr>
              <a:defRPr sz="1800"/>
            </a:lvl1pPr>
          </a:lstStyle>
          <a:p>
            <a:endParaRPr lang="id-ID"/>
          </a:p>
        </p:txBody>
      </p:sp>
      <p:sp>
        <p:nvSpPr>
          <p:cNvPr id="80" name="Picture Placeholder 46"/>
          <p:cNvSpPr>
            <a:spLocks noGrp="1"/>
          </p:cNvSpPr>
          <p:nvPr>
            <p:ph type="pic" sz="quarter" idx="13"/>
          </p:nvPr>
        </p:nvSpPr>
        <p:spPr>
          <a:xfrm>
            <a:off x="0" y="10296000"/>
            <a:ext cx="3052005" cy="3420000"/>
          </a:xfrm>
        </p:spPr>
        <p:txBody>
          <a:bodyPr>
            <a:normAutofit/>
          </a:bodyPr>
          <a:lstStyle>
            <a:lvl1pPr>
              <a:defRPr sz="1800"/>
            </a:lvl1pPr>
          </a:lstStyle>
          <a:p>
            <a:endParaRPr lang="id-ID"/>
          </a:p>
        </p:txBody>
      </p:sp>
      <p:sp>
        <p:nvSpPr>
          <p:cNvPr id="137" name="Picture Placeholder 46"/>
          <p:cNvSpPr>
            <a:spLocks noGrp="1"/>
          </p:cNvSpPr>
          <p:nvPr>
            <p:ph type="pic" sz="quarter" idx="14"/>
          </p:nvPr>
        </p:nvSpPr>
        <p:spPr>
          <a:xfrm>
            <a:off x="3047206" y="0"/>
            <a:ext cx="3052005" cy="3420000"/>
          </a:xfrm>
        </p:spPr>
        <p:txBody>
          <a:bodyPr>
            <a:normAutofit/>
          </a:bodyPr>
          <a:lstStyle>
            <a:lvl1pPr>
              <a:defRPr sz="1800"/>
            </a:lvl1pPr>
          </a:lstStyle>
          <a:p>
            <a:endParaRPr lang="id-ID"/>
          </a:p>
        </p:txBody>
      </p:sp>
      <p:sp>
        <p:nvSpPr>
          <p:cNvPr id="138" name="Picture Placeholder 46"/>
          <p:cNvSpPr>
            <a:spLocks noGrp="1"/>
          </p:cNvSpPr>
          <p:nvPr>
            <p:ph type="pic" sz="quarter" idx="15"/>
          </p:nvPr>
        </p:nvSpPr>
        <p:spPr>
          <a:xfrm>
            <a:off x="3047206" y="3429000"/>
            <a:ext cx="3052005" cy="3420000"/>
          </a:xfrm>
        </p:spPr>
        <p:txBody>
          <a:bodyPr>
            <a:normAutofit/>
          </a:bodyPr>
          <a:lstStyle>
            <a:lvl1pPr>
              <a:defRPr sz="1800"/>
            </a:lvl1pPr>
          </a:lstStyle>
          <a:p>
            <a:endParaRPr lang="id-ID"/>
          </a:p>
        </p:txBody>
      </p:sp>
      <p:sp>
        <p:nvSpPr>
          <p:cNvPr id="139" name="Picture Placeholder 46"/>
          <p:cNvSpPr>
            <a:spLocks noGrp="1"/>
          </p:cNvSpPr>
          <p:nvPr>
            <p:ph type="pic" sz="quarter" idx="16"/>
          </p:nvPr>
        </p:nvSpPr>
        <p:spPr>
          <a:xfrm>
            <a:off x="3047206" y="6867000"/>
            <a:ext cx="3052005" cy="3420000"/>
          </a:xfrm>
        </p:spPr>
        <p:txBody>
          <a:bodyPr>
            <a:normAutofit/>
          </a:bodyPr>
          <a:lstStyle>
            <a:lvl1pPr>
              <a:defRPr sz="1800"/>
            </a:lvl1pPr>
          </a:lstStyle>
          <a:p>
            <a:endParaRPr lang="id-ID"/>
          </a:p>
        </p:txBody>
      </p:sp>
      <p:sp>
        <p:nvSpPr>
          <p:cNvPr id="140" name="Picture Placeholder 46"/>
          <p:cNvSpPr>
            <a:spLocks noGrp="1"/>
          </p:cNvSpPr>
          <p:nvPr>
            <p:ph type="pic" sz="quarter" idx="17"/>
          </p:nvPr>
        </p:nvSpPr>
        <p:spPr>
          <a:xfrm>
            <a:off x="3047206" y="10296000"/>
            <a:ext cx="3052005" cy="3420000"/>
          </a:xfrm>
        </p:spPr>
        <p:txBody>
          <a:bodyPr>
            <a:normAutofit/>
          </a:bodyPr>
          <a:lstStyle>
            <a:lvl1pPr>
              <a:defRPr sz="1800"/>
            </a:lvl1pPr>
          </a:lstStyle>
          <a:p>
            <a:endParaRPr lang="id-ID"/>
          </a:p>
        </p:txBody>
      </p:sp>
      <p:sp>
        <p:nvSpPr>
          <p:cNvPr id="141" name="Picture Placeholder 46"/>
          <p:cNvSpPr>
            <a:spLocks noGrp="1"/>
          </p:cNvSpPr>
          <p:nvPr>
            <p:ph type="pic" sz="quarter" idx="18"/>
          </p:nvPr>
        </p:nvSpPr>
        <p:spPr>
          <a:xfrm>
            <a:off x="6094413" y="0"/>
            <a:ext cx="3052005" cy="3420000"/>
          </a:xfrm>
        </p:spPr>
        <p:txBody>
          <a:bodyPr>
            <a:normAutofit/>
          </a:bodyPr>
          <a:lstStyle>
            <a:lvl1pPr>
              <a:defRPr sz="1800"/>
            </a:lvl1pPr>
          </a:lstStyle>
          <a:p>
            <a:endParaRPr lang="id-ID"/>
          </a:p>
        </p:txBody>
      </p:sp>
      <p:sp>
        <p:nvSpPr>
          <p:cNvPr id="142" name="Picture Placeholder 46"/>
          <p:cNvSpPr>
            <a:spLocks noGrp="1"/>
          </p:cNvSpPr>
          <p:nvPr>
            <p:ph type="pic" sz="quarter" idx="19"/>
          </p:nvPr>
        </p:nvSpPr>
        <p:spPr>
          <a:xfrm>
            <a:off x="6094413" y="3429000"/>
            <a:ext cx="3052005" cy="3420000"/>
          </a:xfrm>
        </p:spPr>
        <p:txBody>
          <a:bodyPr>
            <a:normAutofit/>
          </a:bodyPr>
          <a:lstStyle>
            <a:lvl1pPr>
              <a:defRPr sz="1800"/>
            </a:lvl1pPr>
          </a:lstStyle>
          <a:p>
            <a:endParaRPr lang="id-ID"/>
          </a:p>
        </p:txBody>
      </p:sp>
      <p:sp>
        <p:nvSpPr>
          <p:cNvPr id="143" name="Picture Placeholder 46"/>
          <p:cNvSpPr>
            <a:spLocks noGrp="1"/>
          </p:cNvSpPr>
          <p:nvPr>
            <p:ph type="pic" sz="quarter" idx="20"/>
          </p:nvPr>
        </p:nvSpPr>
        <p:spPr>
          <a:xfrm>
            <a:off x="6094413" y="6867000"/>
            <a:ext cx="3052005" cy="3420000"/>
          </a:xfrm>
        </p:spPr>
        <p:txBody>
          <a:bodyPr>
            <a:normAutofit/>
          </a:bodyPr>
          <a:lstStyle>
            <a:lvl1pPr>
              <a:defRPr sz="1800"/>
            </a:lvl1pPr>
          </a:lstStyle>
          <a:p>
            <a:endParaRPr lang="id-ID"/>
          </a:p>
        </p:txBody>
      </p:sp>
      <p:sp>
        <p:nvSpPr>
          <p:cNvPr id="144" name="Picture Placeholder 46"/>
          <p:cNvSpPr>
            <a:spLocks noGrp="1"/>
          </p:cNvSpPr>
          <p:nvPr>
            <p:ph type="pic" sz="quarter" idx="21"/>
          </p:nvPr>
        </p:nvSpPr>
        <p:spPr>
          <a:xfrm>
            <a:off x="6094413" y="10296000"/>
            <a:ext cx="3052005" cy="3420000"/>
          </a:xfrm>
        </p:spPr>
        <p:txBody>
          <a:bodyPr>
            <a:normAutofit/>
          </a:bodyPr>
          <a:lstStyle>
            <a:lvl1pPr>
              <a:defRPr sz="1800"/>
            </a:lvl1pPr>
          </a:lstStyle>
          <a:p>
            <a:endParaRPr lang="id-ID"/>
          </a:p>
        </p:txBody>
      </p:sp>
      <p:sp>
        <p:nvSpPr>
          <p:cNvPr id="145" name="Picture Placeholder 46"/>
          <p:cNvSpPr>
            <a:spLocks noGrp="1"/>
          </p:cNvSpPr>
          <p:nvPr>
            <p:ph type="pic" sz="quarter" idx="22"/>
          </p:nvPr>
        </p:nvSpPr>
        <p:spPr>
          <a:xfrm>
            <a:off x="9141619" y="0"/>
            <a:ext cx="3052005" cy="3420000"/>
          </a:xfrm>
        </p:spPr>
        <p:txBody>
          <a:bodyPr>
            <a:normAutofit/>
          </a:bodyPr>
          <a:lstStyle>
            <a:lvl1pPr>
              <a:defRPr sz="1800"/>
            </a:lvl1pPr>
          </a:lstStyle>
          <a:p>
            <a:endParaRPr lang="id-ID"/>
          </a:p>
        </p:txBody>
      </p:sp>
      <p:sp>
        <p:nvSpPr>
          <p:cNvPr id="146" name="Picture Placeholder 46"/>
          <p:cNvSpPr>
            <a:spLocks noGrp="1"/>
          </p:cNvSpPr>
          <p:nvPr>
            <p:ph type="pic" sz="quarter" idx="23"/>
          </p:nvPr>
        </p:nvSpPr>
        <p:spPr>
          <a:xfrm>
            <a:off x="9141619" y="3429000"/>
            <a:ext cx="3052005" cy="3420000"/>
          </a:xfrm>
        </p:spPr>
        <p:txBody>
          <a:bodyPr>
            <a:normAutofit/>
          </a:bodyPr>
          <a:lstStyle>
            <a:lvl1pPr>
              <a:defRPr sz="1800"/>
            </a:lvl1pPr>
          </a:lstStyle>
          <a:p>
            <a:endParaRPr lang="id-ID"/>
          </a:p>
        </p:txBody>
      </p:sp>
      <p:sp>
        <p:nvSpPr>
          <p:cNvPr id="147" name="Picture Placeholder 46"/>
          <p:cNvSpPr>
            <a:spLocks noGrp="1"/>
          </p:cNvSpPr>
          <p:nvPr>
            <p:ph type="pic" sz="quarter" idx="24"/>
          </p:nvPr>
        </p:nvSpPr>
        <p:spPr>
          <a:xfrm>
            <a:off x="9141619" y="6867000"/>
            <a:ext cx="3052005" cy="3420000"/>
          </a:xfrm>
        </p:spPr>
        <p:txBody>
          <a:bodyPr>
            <a:normAutofit/>
          </a:bodyPr>
          <a:lstStyle>
            <a:lvl1pPr>
              <a:defRPr sz="1800"/>
            </a:lvl1pPr>
          </a:lstStyle>
          <a:p>
            <a:endParaRPr lang="id-ID"/>
          </a:p>
        </p:txBody>
      </p:sp>
      <p:sp>
        <p:nvSpPr>
          <p:cNvPr id="148" name="Picture Placeholder 46"/>
          <p:cNvSpPr>
            <a:spLocks noGrp="1"/>
          </p:cNvSpPr>
          <p:nvPr>
            <p:ph type="pic" sz="quarter" idx="25"/>
          </p:nvPr>
        </p:nvSpPr>
        <p:spPr>
          <a:xfrm>
            <a:off x="9141619" y="10296000"/>
            <a:ext cx="3052005" cy="3420000"/>
          </a:xfrm>
        </p:spPr>
        <p:txBody>
          <a:bodyPr>
            <a:normAutofit/>
          </a:bodyPr>
          <a:lstStyle>
            <a:lvl1pPr>
              <a:defRPr sz="1800"/>
            </a:lvl1pPr>
          </a:lstStyle>
          <a:p>
            <a:endParaRPr lang="id-ID"/>
          </a:p>
        </p:txBody>
      </p:sp>
      <p:sp>
        <p:nvSpPr>
          <p:cNvPr id="149" name="Picture Placeholder 46"/>
          <p:cNvSpPr>
            <a:spLocks noGrp="1"/>
          </p:cNvSpPr>
          <p:nvPr>
            <p:ph type="pic" sz="quarter" idx="26"/>
          </p:nvPr>
        </p:nvSpPr>
        <p:spPr>
          <a:xfrm>
            <a:off x="12207871" y="0"/>
            <a:ext cx="3052005" cy="3420000"/>
          </a:xfrm>
        </p:spPr>
        <p:txBody>
          <a:bodyPr>
            <a:normAutofit/>
          </a:bodyPr>
          <a:lstStyle>
            <a:lvl1pPr>
              <a:defRPr sz="1800"/>
            </a:lvl1pPr>
          </a:lstStyle>
          <a:p>
            <a:endParaRPr lang="id-ID"/>
          </a:p>
        </p:txBody>
      </p:sp>
      <p:sp>
        <p:nvSpPr>
          <p:cNvPr id="150" name="Picture Placeholder 46"/>
          <p:cNvSpPr>
            <a:spLocks noGrp="1"/>
          </p:cNvSpPr>
          <p:nvPr>
            <p:ph type="pic" sz="quarter" idx="27"/>
          </p:nvPr>
        </p:nvSpPr>
        <p:spPr>
          <a:xfrm>
            <a:off x="12207871" y="3429000"/>
            <a:ext cx="3052005" cy="3420000"/>
          </a:xfrm>
        </p:spPr>
        <p:txBody>
          <a:bodyPr>
            <a:normAutofit/>
          </a:bodyPr>
          <a:lstStyle>
            <a:lvl1pPr>
              <a:defRPr sz="1800"/>
            </a:lvl1pPr>
          </a:lstStyle>
          <a:p>
            <a:endParaRPr lang="id-ID"/>
          </a:p>
        </p:txBody>
      </p:sp>
      <p:sp>
        <p:nvSpPr>
          <p:cNvPr id="151" name="Picture Placeholder 46"/>
          <p:cNvSpPr>
            <a:spLocks noGrp="1"/>
          </p:cNvSpPr>
          <p:nvPr>
            <p:ph type="pic" sz="quarter" idx="28"/>
          </p:nvPr>
        </p:nvSpPr>
        <p:spPr>
          <a:xfrm>
            <a:off x="12207871" y="6867000"/>
            <a:ext cx="3052005" cy="3420000"/>
          </a:xfrm>
        </p:spPr>
        <p:txBody>
          <a:bodyPr>
            <a:normAutofit/>
          </a:bodyPr>
          <a:lstStyle>
            <a:lvl1pPr>
              <a:defRPr sz="1800"/>
            </a:lvl1pPr>
          </a:lstStyle>
          <a:p>
            <a:endParaRPr lang="id-ID"/>
          </a:p>
        </p:txBody>
      </p:sp>
      <p:sp>
        <p:nvSpPr>
          <p:cNvPr id="152" name="Picture Placeholder 46"/>
          <p:cNvSpPr>
            <a:spLocks noGrp="1"/>
          </p:cNvSpPr>
          <p:nvPr>
            <p:ph type="pic" sz="quarter" idx="29"/>
          </p:nvPr>
        </p:nvSpPr>
        <p:spPr>
          <a:xfrm>
            <a:off x="12207871" y="10296000"/>
            <a:ext cx="3052005" cy="3420000"/>
          </a:xfrm>
        </p:spPr>
        <p:txBody>
          <a:bodyPr>
            <a:normAutofit/>
          </a:bodyPr>
          <a:lstStyle>
            <a:lvl1pPr>
              <a:defRPr sz="1800"/>
            </a:lvl1pPr>
          </a:lstStyle>
          <a:p>
            <a:endParaRPr lang="id-ID"/>
          </a:p>
        </p:txBody>
      </p:sp>
      <p:sp>
        <p:nvSpPr>
          <p:cNvPr id="153" name="Picture Placeholder 46"/>
          <p:cNvSpPr>
            <a:spLocks noGrp="1"/>
          </p:cNvSpPr>
          <p:nvPr>
            <p:ph type="pic" sz="quarter" idx="30"/>
          </p:nvPr>
        </p:nvSpPr>
        <p:spPr>
          <a:xfrm>
            <a:off x="15255077" y="0"/>
            <a:ext cx="3052005" cy="3420000"/>
          </a:xfrm>
        </p:spPr>
        <p:txBody>
          <a:bodyPr>
            <a:normAutofit/>
          </a:bodyPr>
          <a:lstStyle>
            <a:lvl1pPr>
              <a:defRPr sz="1800"/>
            </a:lvl1pPr>
          </a:lstStyle>
          <a:p>
            <a:endParaRPr lang="id-ID"/>
          </a:p>
        </p:txBody>
      </p:sp>
      <p:sp>
        <p:nvSpPr>
          <p:cNvPr id="154" name="Picture Placeholder 46"/>
          <p:cNvSpPr>
            <a:spLocks noGrp="1"/>
          </p:cNvSpPr>
          <p:nvPr>
            <p:ph type="pic" sz="quarter" idx="31"/>
          </p:nvPr>
        </p:nvSpPr>
        <p:spPr>
          <a:xfrm>
            <a:off x="15255077" y="3429000"/>
            <a:ext cx="3052005" cy="3420000"/>
          </a:xfrm>
        </p:spPr>
        <p:txBody>
          <a:bodyPr>
            <a:normAutofit/>
          </a:bodyPr>
          <a:lstStyle>
            <a:lvl1pPr>
              <a:defRPr sz="1800"/>
            </a:lvl1pPr>
          </a:lstStyle>
          <a:p>
            <a:endParaRPr lang="id-ID"/>
          </a:p>
        </p:txBody>
      </p:sp>
      <p:sp>
        <p:nvSpPr>
          <p:cNvPr id="155" name="Picture Placeholder 46"/>
          <p:cNvSpPr>
            <a:spLocks noGrp="1"/>
          </p:cNvSpPr>
          <p:nvPr>
            <p:ph type="pic" sz="quarter" idx="32"/>
          </p:nvPr>
        </p:nvSpPr>
        <p:spPr>
          <a:xfrm>
            <a:off x="15255077" y="6867000"/>
            <a:ext cx="3052005" cy="3420000"/>
          </a:xfrm>
        </p:spPr>
        <p:txBody>
          <a:bodyPr>
            <a:normAutofit/>
          </a:bodyPr>
          <a:lstStyle>
            <a:lvl1pPr>
              <a:defRPr sz="1800"/>
            </a:lvl1pPr>
          </a:lstStyle>
          <a:p>
            <a:endParaRPr lang="id-ID"/>
          </a:p>
        </p:txBody>
      </p:sp>
      <p:sp>
        <p:nvSpPr>
          <p:cNvPr id="156" name="Picture Placeholder 46"/>
          <p:cNvSpPr>
            <a:spLocks noGrp="1"/>
          </p:cNvSpPr>
          <p:nvPr>
            <p:ph type="pic" sz="quarter" idx="33"/>
          </p:nvPr>
        </p:nvSpPr>
        <p:spPr>
          <a:xfrm>
            <a:off x="15255077" y="10296000"/>
            <a:ext cx="3052005" cy="3420000"/>
          </a:xfrm>
        </p:spPr>
        <p:txBody>
          <a:bodyPr>
            <a:normAutofit/>
          </a:bodyPr>
          <a:lstStyle>
            <a:lvl1pPr>
              <a:defRPr sz="1800"/>
            </a:lvl1pPr>
          </a:lstStyle>
          <a:p>
            <a:endParaRPr lang="id-ID"/>
          </a:p>
        </p:txBody>
      </p:sp>
      <p:sp>
        <p:nvSpPr>
          <p:cNvPr id="157" name="Picture Placeholder 46"/>
          <p:cNvSpPr>
            <a:spLocks noGrp="1"/>
          </p:cNvSpPr>
          <p:nvPr>
            <p:ph type="pic" sz="quarter" idx="34"/>
          </p:nvPr>
        </p:nvSpPr>
        <p:spPr>
          <a:xfrm>
            <a:off x="18302283" y="0"/>
            <a:ext cx="3052005" cy="3420000"/>
          </a:xfrm>
        </p:spPr>
        <p:txBody>
          <a:bodyPr>
            <a:normAutofit/>
          </a:bodyPr>
          <a:lstStyle>
            <a:lvl1pPr>
              <a:defRPr sz="1800"/>
            </a:lvl1pPr>
          </a:lstStyle>
          <a:p>
            <a:endParaRPr lang="id-ID"/>
          </a:p>
        </p:txBody>
      </p:sp>
      <p:sp>
        <p:nvSpPr>
          <p:cNvPr id="158" name="Picture Placeholder 46"/>
          <p:cNvSpPr>
            <a:spLocks noGrp="1"/>
          </p:cNvSpPr>
          <p:nvPr>
            <p:ph type="pic" sz="quarter" idx="35"/>
          </p:nvPr>
        </p:nvSpPr>
        <p:spPr>
          <a:xfrm>
            <a:off x="18302283" y="3429000"/>
            <a:ext cx="3052005" cy="3420000"/>
          </a:xfrm>
        </p:spPr>
        <p:txBody>
          <a:bodyPr>
            <a:normAutofit/>
          </a:bodyPr>
          <a:lstStyle>
            <a:lvl1pPr>
              <a:defRPr sz="1800"/>
            </a:lvl1pPr>
          </a:lstStyle>
          <a:p>
            <a:endParaRPr lang="id-ID"/>
          </a:p>
        </p:txBody>
      </p:sp>
      <p:sp>
        <p:nvSpPr>
          <p:cNvPr id="159" name="Picture Placeholder 46"/>
          <p:cNvSpPr>
            <a:spLocks noGrp="1"/>
          </p:cNvSpPr>
          <p:nvPr>
            <p:ph type="pic" sz="quarter" idx="36"/>
          </p:nvPr>
        </p:nvSpPr>
        <p:spPr>
          <a:xfrm>
            <a:off x="18302283" y="6867000"/>
            <a:ext cx="3052005" cy="3420000"/>
          </a:xfrm>
        </p:spPr>
        <p:txBody>
          <a:bodyPr>
            <a:normAutofit/>
          </a:bodyPr>
          <a:lstStyle>
            <a:lvl1pPr>
              <a:defRPr sz="1800"/>
            </a:lvl1pPr>
          </a:lstStyle>
          <a:p>
            <a:endParaRPr lang="id-ID"/>
          </a:p>
        </p:txBody>
      </p:sp>
      <p:sp>
        <p:nvSpPr>
          <p:cNvPr id="160" name="Picture Placeholder 46"/>
          <p:cNvSpPr>
            <a:spLocks noGrp="1"/>
          </p:cNvSpPr>
          <p:nvPr>
            <p:ph type="pic" sz="quarter" idx="37"/>
          </p:nvPr>
        </p:nvSpPr>
        <p:spPr>
          <a:xfrm>
            <a:off x="18302283" y="10296000"/>
            <a:ext cx="3052005" cy="3420000"/>
          </a:xfrm>
        </p:spPr>
        <p:txBody>
          <a:bodyPr>
            <a:normAutofit/>
          </a:bodyPr>
          <a:lstStyle>
            <a:lvl1pPr>
              <a:defRPr sz="1800"/>
            </a:lvl1pPr>
          </a:lstStyle>
          <a:p>
            <a:endParaRPr lang="id-ID"/>
          </a:p>
        </p:txBody>
      </p:sp>
      <p:sp>
        <p:nvSpPr>
          <p:cNvPr id="161" name="Picture Placeholder 46"/>
          <p:cNvSpPr>
            <a:spLocks noGrp="1"/>
          </p:cNvSpPr>
          <p:nvPr>
            <p:ph type="pic" sz="quarter" idx="38"/>
          </p:nvPr>
        </p:nvSpPr>
        <p:spPr>
          <a:xfrm>
            <a:off x="21349489" y="0"/>
            <a:ext cx="3052005" cy="3420000"/>
          </a:xfrm>
        </p:spPr>
        <p:txBody>
          <a:bodyPr>
            <a:normAutofit/>
          </a:bodyPr>
          <a:lstStyle>
            <a:lvl1pPr>
              <a:defRPr sz="1800"/>
            </a:lvl1pPr>
          </a:lstStyle>
          <a:p>
            <a:endParaRPr lang="id-ID"/>
          </a:p>
        </p:txBody>
      </p:sp>
      <p:sp>
        <p:nvSpPr>
          <p:cNvPr id="162" name="Picture Placeholder 46"/>
          <p:cNvSpPr>
            <a:spLocks noGrp="1"/>
          </p:cNvSpPr>
          <p:nvPr>
            <p:ph type="pic" sz="quarter" idx="39"/>
          </p:nvPr>
        </p:nvSpPr>
        <p:spPr>
          <a:xfrm>
            <a:off x="21349489" y="3429000"/>
            <a:ext cx="3052005" cy="3420000"/>
          </a:xfrm>
        </p:spPr>
        <p:txBody>
          <a:bodyPr>
            <a:normAutofit/>
          </a:bodyPr>
          <a:lstStyle>
            <a:lvl1pPr>
              <a:defRPr sz="1800"/>
            </a:lvl1pPr>
          </a:lstStyle>
          <a:p>
            <a:endParaRPr lang="id-ID"/>
          </a:p>
        </p:txBody>
      </p:sp>
      <p:sp>
        <p:nvSpPr>
          <p:cNvPr id="163" name="Picture Placeholder 46"/>
          <p:cNvSpPr>
            <a:spLocks noGrp="1"/>
          </p:cNvSpPr>
          <p:nvPr>
            <p:ph type="pic" sz="quarter" idx="40"/>
          </p:nvPr>
        </p:nvSpPr>
        <p:spPr>
          <a:xfrm>
            <a:off x="21349489" y="6867000"/>
            <a:ext cx="3052005" cy="3420000"/>
          </a:xfrm>
        </p:spPr>
        <p:txBody>
          <a:bodyPr>
            <a:normAutofit/>
          </a:bodyPr>
          <a:lstStyle>
            <a:lvl1pPr>
              <a:defRPr sz="1800"/>
            </a:lvl1pPr>
          </a:lstStyle>
          <a:p>
            <a:endParaRPr lang="id-ID"/>
          </a:p>
        </p:txBody>
      </p:sp>
      <p:sp>
        <p:nvSpPr>
          <p:cNvPr id="164" name="Picture Placeholder 46"/>
          <p:cNvSpPr>
            <a:spLocks noGrp="1"/>
          </p:cNvSpPr>
          <p:nvPr>
            <p:ph type="pic" sz="quarter" idx="41"/>
          </p:nvPr>
        </p:nvSpPr>
        <p:spPr>
          <a:xfrm>
            <a:off x="21349489" y="10296000"/>
            <a:ext cx="3052005" cy="3420000"/>
          </a:xfrm>
        </p:spPr>
        <p:txBody>
          <a:bodyPr>
            <a:normAutofit/>
          </a:bodyPr>
          <a:lstStyle>
            <a:lvl1pPr>
              <a:defRPr sz="1800"/>
            </a:lvl1p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6" name="Picture Placeholder 3"/>
          <p:cNvSpPr>
            <a:spLocks noGrp="1"/>
          </p:cNvSpPr>
          <p:nvPr>
            <p:ph type="pic" sz="quarter" idx="10"/>
          </p:nvPr>
        </p:nvSpPr>
        <p:spPr>
          <a:xfrm>
            <a:off x="0" y="0"/>
            <a:ext cx="4066941" cy="4572000"/>
          </a:xfrm>
        </p:spPr>
        <p:txBody>
          <a:bodyPr>
            <a:normAutofit/>
          </a:bodyPr>
          <a:lstStyle>
            <a:lvl1pPr>
              <a:defRPr sz="2400"/>
            </a:lvl1pPr>
          </a:lstStyle>
          <a:p>
            <a:endParaRPr lang="id-ID"/>
          </a:p>
        </p:txBody>
      </p:sp>
      <p:sp>
        <p:nvSpPr>
          <p:cNvPr id="7" name="Picture Placeholder 3"/>
          <p:cNvSpPr>
            <a:spLocks noGrp="1"/>
          </p:cNvSpPr>
          <p:nvPr>
            <p:ph type="pic" sz="quarter" idx="11"/>
          </p:nvPr>
        </p:nvSpPr>
        <p:spPr>
          <a:xfrm>
            <a:off x="0" y="4572000"/>
            <a:ext cx="4066941" cy="4572000"/>
          </a:xfrm>
        </p:spPr>
        <p:txBody>
          <a:bodyPr>
            <a:normAutofit/>
          </a:bodyPr>
          <a:lstStyle>
            <a:lvl1pPr>
              <a:defRPr sz="2400"/>
            </a:lvl1pPr>
          </a:lstStyle>
          <a:p>
            <a:endParaRPr lang="id-ID"/>
          </a:p>
        </p:txBody>
      </p:sp>
      <p:sp>
        <p:nvSpPr>
          <p:cNvPr id="8" name="Picture Placeholder 3"/>
          <p:cNvSpPr>
            <a:spLocks noGrp="1"/>
          </p:cNvSpPr>
          <p:nvPr>
            <p:ph type="pic" sz="quarter" idx="12"/>
          </p:nvPr>
        </p:nvSpPr>
        <p:spPr>
          <a:xfrm>
            <a:off x="0" y="9144000"/>
            <a:ext cx="4066941" cy="4572000"/>
          </a:xfrm>
        </p:spPr>
        <p:txBody>
          <a:bodyPr>
            <a:normAutofit/>
          </a:bodyPr>
          <a:lstStyle>
            <a:lvl1pPr>
              <a:defRPr sz="2400"/>
            </a:lvl1pPr>
          </a:lstStyle>
          <a:p>
            <a:endParaRPr lang="id-ID"/>
          </a:p>
        </p:txBody>
      </p:sp>
      <p:sp>
        <p:nvSpPr>
          <p:cNvPr id="9" name="Picture Placeholder 3"/>
          <p:cNvSpPr>
            <a:spLocks noGrp="1"/>
          </p:cNvSpPr>
          <p:nvPr>
            <p:ph type="pic" sz="quarter" idx="13"/>
          </p:nvPr>
        </p:nvSpPr>
        <p:spPr>
          <a:xfrm>
            <a:off x="4073576" y="0"/>
            <a:ext cx="4066941" cy="4572000"/>
          </a:xfrm>
        </p:spPr>
        <p:txBody>
          <a:bodyPr>
            <a:normAutofit/>
          </a:bodyPr>
          <a:lstStyle>
            <a:lvl1pPr>
              <a:defRPr sz="2400"/>
            </a:lvl1pPr>
          </a:lstStyle>
          <a:p>
            <a:endParaRPr lang="id-ID"/>
          </a:p>
        </p:txBody>
      </p:sp>
      <p:sp>
        <p:nvSpPr>
          <p:cNvPr id="10" name="Picture Placeholder 3"/>
          <p:cNvSpPr>
            <a:spLocks noGrp="1"/>
          </p:cNvSpPr>
          <p:nvPr>
            <p:ph type="pic" sz="quarter" idx="14"/>
          </p:nvPr>
        </p:nvSpPr>
        <p:spPr>
          <a:xfrm>
            <a:off x="4073576" y="4572000"/>
            <a:ext cx="4066941" cy="4572000"/>
          </a:xfrm>
        </p:spPr>
        <p:txBody>
          <a:bodyPr>
            <a:normAutofit/>
          </a:bodyPr>
          <a:lstStyle>
            <a:lvl1pPr>
              <a:defRPr sz="2400"/>
            </a:lvl1pPr>
          </a:lstStyle>
          <a:p>
            <a:endParaRPr lang="id-ID"/>
          </a:p>
        </p:txBody>
      </p:sp>
      <p:sp>
        <p:nvSpPr>
          <p:cNvPr id="11" name="Picture Placeholder 3"/>
          <p:cNvSpPr>
            <a:spLocks noGrp="1"/>
          </p:cNvSpPr>
          <p:nvPr>
            <p:ph type="pic" sz="quarter" idx="15"/>
          </p:nvPr>
        </p:nvSpPr>
        <p:spPr>
          <a:xfrm>
            <a:off x="4073576" y="9144000"/>
            <a:ext cx="4066941" cy="4572000"/>
          </a:xfrm>
        </p:spPr>
        <p:txBody>
          <a:bodyPr>
            <a:normAutofit/>
          </a:bodyPr>
          <a:lstStyle>
            <a:lvl1pPr>
              <a:defRPr sz="2400"/>
            </a:lvl1pPr>
          </a:lstStyle>
          <a:p>
            <a:endParaRPr lang="id-ID"/>
          </a:p>
        </p:txBody>
      </p:sp>
      <p:sp>
        <p:nvSpPr>
          <p:cNvPr id="12" name="Picture Placeholder 3"/>
          <p:cNvSpPr>
            <a:spLocks noGrp="1"/>
          </p:cNvSpPr>
          <p:nvPr>
            <p:ph type="pic" sz="quarter" idx="16"/>
          </p:nvPr>
        </p:nvSpPr>
        <p:spPr>
          <a:xfrm>
            <a:off x="8140517" y="0"/>
            <a:ext cx="4066941" cy="4572000"/>
          </a:xfrm>
        </p:spPr>
        <p:txBody>
          <a:bodyPr>
            <a:normAutofit/>
          </a:bodyPr>
          <a:lstStyle>
            <a:lvl1pPr>
              <a:defRPr sz="2400"/>
            </a:lvl1pPr>
          </a:lstStyle>
          <a:p>
            <a:endParaRPr lang="id-ID"/>
          </a:p>
        </p:txBody>
      </p:sp>
      <p:sp>
        <p:nvSpPr>
          <p:cNvPr id="13" name="Picture Placeholder 3"/>
          <p:cNvSpPr>
            <a:spLocks noGrp="1"/>
          </p:cNvSpPr>
          <p:nvPr>
            <p:ph type="pic" sz="quarter" idx="17"/>
          </p:nvPr>
        </p:nvSpPr>
        <p:spPr>
          <a:xfrm>
            <a:off x="8140517" y="4572000"/>
            <a:ext cx="4066941" cy="4572000"/>
          </a:xfrm>
        </p:spPr>
        <p:txBody>
          <a:bodyPr>
            <a:normAutofit/>
          </a:bodyPr>
          <a:lstStyle>
            <a:lvl1pPr>
              <a:defRPr sz="2400"/>
            </a:lvl1pPr>
          </a:lstStyle>
          <a:p>
            <a:endParaRPr lang="id-ID"/>
          </a:p>
        </p:txBody>
      </p:sp>
      <p:sp>
        <p:nvSpPr>
          <p:cNvPr id="14" name="Picture Placeholder 3"/>
          <p:cNvSpPr>
            <a:spLocks noGrp="1"/>
          </p:cNvSpPr>
          <p:nvPr>
            <p:ph type="pic" sz="quarter" idx="18"/>
          </p:nvPr>
        </p:nvSpPr>
        <p:spPr>
          <a:xfrm>
            <a:off x="8140517" y="9144000"/>
            <a:ext cx="4066941" cy="4572000"/>
          </a:xfrm>
        </p:spPr>
        <p:txBody>
          <a:bodyPr>
            <a:normAutofit/>
          </a:bodyPr>
          <a:lstStyle>
            <a:lvl1pPr>
              <a:defRPr sz="2400"/>
            </a:lvl1pPr>
          </a:lstStyle>
          <a:p>
            <a:endParaRPr lang="id-ID"/>
          </a:p>
        </p:txBody>
      </p:sp>
      <p:sp>
        <p:nvSpPr>
          <p:cNvPr id="15" name="Picture Placeholder 3"/>
          <p:cNvSpPr>
            <a:spLocks noGrp="1"/>
          </p:cNvSpPr>
          <p:nvPr>
            <p:ph type="pic" sz="quarter" idx="19"/>
          </p:nvPr>
        </p:nvSpPr>
        <p:spPr>
          <a:xfrm>
            <a:off x="12214096" y="0"/>
            <a:ext cx="4066941" cy="4572000"/>
          </a:xfrm>
        </p:spPr>
        <p:txBody>
          <a:bodyPr>
            <a:normAutofit/>
          </a:bodyPr>
          <a:lstStyle>
            <a:lvl1pPr>
              <a:defRPr sz="2400"/>
            </a:lvl1pPr>
          </a:lstStyle>
          <a:p>
            <a:endParaRPr lang="id-ID"/>
          </a:p>
        </p:txBody>
      </p:sp>
      <p:sp>
        <p:nvSpPr>
          <p:cNvPr id="16" name="Picture Placeholder 3"/>
          <p:cNvSpPr>
            <a:spLocks noGrp="1"/>
          </p:cNvSpPr>
          <p:nvPr>
            <p:ph type="pic" sz="quarter" idx="20"/>
          </p:nvPr>
        </p:nvSpPr>
        <p:spPr>
          <a:xfrm>
            <a:off x="12214096" y="4572000"/>
            <a:ext cx="4066941" cy="4572000"/>
          </a:xfrm>
        </p:spPr>
        <p:txBody>
          <a:bodyPr>
            <a:normAutofit/>
          </a:bodyPr>
          <a:lstStyle>
            <a:lvl1pPr>
              <a:defRPr sz="2400"/>
            </a:lvl1pPr>
          </a:lstStyle>
          <a:p>
            <a:endParaRPr lang="id-ID"/>
          </a:p>
        </p:txBody>
      </p:sp>
      <p:sp>
        <p:nvSpPr>
          <p:cNvPr id="17" name="Picture Placeholder 3"/>
          <p:cNvSpPr>
            <a:spLocks noGrp="1"/>
          </p:cNvSpPr>
          <p:nvPr>
            <p:ph type="pic" sz="quarter" idx="21"/>
          </p:nvPr>
        </p:nvSpPr>
        <p:spPr>
          <a:xfrm>
            <a:off x="12214096" y="9144000"/>
            <a:ext cx="4066941" cy="4572000"/>
          </a:xfrm>
        </p:spPr>
        <p:txBody>
          <a:bodyPr>
            <a:normAutofit/>
          </a:bodyPr>
          <a:lstStyle>
            <a:lvl1pPr>
              <a:defRPr sz="2400"/>
            </a:lvl1pPr>
          </a:lstStyle>
          <a:p>
            <a:endParaRPr lang="id-ID"/>
          </a:p>
        </p:txBody>
      </p:sp>
      <p:sp>
        <p:nvSpPr>
          <p:cNvPr id="18" name="Picture Placeholder 3"/>
          <p:cNvSpPr>
            <a:spLocks noGrp="1"/>
          </p:cNvSpPr>
          <p:nvPr>
            <p:ph type="pic" sz="quarter" idx="22"/>
          </p:nvPr>
        </p:nvSpPr>
        <p:spPr>
          <a:xfrm>
            <a:off x="16274398" y="0"/>
            <a:ext cx="4066941" cy="4572000"/>
          </a:xfrm>
        </p:spPr>
        <p:txBody>
          <a:bodyPr>
            <a:normAutofit/>
          </a:bodyPr>
          <a:lstStyle>
            <a:lvl1pPr>
              <a:defRPr sz="2400"/>
            </a:lvl1pPr>
          </a:lstStyle>
          <a:p>
            <a:endParaRPr lang="id-ID"/>
          </a:p>
        </p:txBody>
      </p:sp>
      <p:sp>
        <p:nvSpPr>
          <p:cNvPr id="19" name="Picture Placeholder 3"/>
          <p:cNvSpPr>
            <a:spLocks noGrp="1"/>
          </p:cNvSpPr>
          <p:nvPr>
            <p:ph type="pic" sz="quarter" idx="23"/>
          </p:nvPr>
        </p:nvSpPr>
        <p:spPr>
          <a:xfrm>
            <a:off x="16274398" y="4572000"/>
            <a:ext cx="4066941" cy="4572000"/>
          </a:xfrm>
        </p:spPr>
        <p:txBody>
          <a:bodyPr>
            <a:normAutofit/>
          </a:bodyPr>
          <a:lstStyle>
            <a:lvl1pPr>
              <a:defRPr sz="2400"/>
            </a:lvl1pPr>
          </a:lstStyle>
          <a:p>
            <a:endParaRPr lang="id-ID"/>
          </a:p>
        </p:txBody>
      </p:sp>
      <p:sp>
        <p:nvSpPr>
          <p:cNvPr id="20" name="Picture Placeholder 3"/>
          <p:cNvSpPr>
            <a:spLocks noGrp="1"/>
          </p:cNvSpPr>
          <p:nvPr>
            <p:ph type="pic" sz="quarter" idx="24"/>
          </p:nvPr>
        </p:nvSpPr>
        <p:spPr>
          <a:xfrm>
            <a:off x="16274398" y="9144000"/>
            <a:ext cx="4066941" cy="4572000"/>
          </a:xfrm>
        </p:spPr>
        <p:txBody>
          <a:bodyPr>
            <a:normAutofit/>
          </a:bodyPr>
          <a:lstStyle>
            <a:lvl1pPr>
              <a:defRPr sz="2400"/>
            </a:lvl1pPr>
          </a:lstStyle>
          <a:p>
            <a:endParaRPr lang="id-ID"/>
          </a:p>
        </p:txBody>
      </p:sp>
      <p:sp>
        <p:nvSpPr>
          <p:cNvPr id="21" name="Picture Placeholder 3"/>
          <p:cNvSpPr>
            <a:spLocks noGrp="1"/>
          </p:cNvSpPr>
          <p:nvPr>
            <p:ph type="pic" sz="quarter" idx="25"/>
          </p:nvPr>
        </p:nvSpPr>
        <p:spPr>
          <a:xfrm>
            <a:off x="20347977" y="0"/>
            <a:ext cx="4066941" cy="4572000"/>
          </a:xfrm>
        </p:spPr>
        <p:txBody>
          <a:bodyPr>
            <a:normAutofit/>
          </a:bodyPr>
          <a:lstStyle>
            <a:lvl1pPr>
              <a:defRPr sz="2400"/>
            </a:lvl1pPr>
          </a:lstStyle>
          <a:p>
            <a:endParaRPr lang="id-ID"/>
          </a:p>
        </p:txBody>
      </p:sp>
      <p:sp>
        <p:nvSpPr>
          <p:cNvPr id="22" name="Picture Placeholder 3"/>
          <p:cNvSpPr>
            <a:spLocks noGrp="1"/>
          </p:cNvSpPr>
          <p:nvPr>
            <p:ph type="pic" sz="quarter" idx="26"/>
          </p:nvPr>
        </p:nvSpPr>
        <p:spPr>
          <a:xfrm>
            <a:off x="20347977" y="4572000"/>
            <a:ext cx="4066941" cy="4572000"/>
          </a:xfrm>
        </p:spPr>
        <p:txBody>
          <a:bodyPr>
            <a:normAutofit/>
          </a:bodyPr>
          <a:lstStyle>
            <a:lvl1pPr>
              <a:defRPr sz="2400"/>
            </a:lvl1pPr>
          </a:lstStyle>
          <a:p>
            <a:endParaRPr lang="id-ID"/>
          </a:p>
        </p:txBody>
      </p:sp>
      <p:sp>
        <p:nvSpPr>
          <p:cNvPr id="23" name="Picture Placeholder 3"/>
          <p:cNvSpPr>
            <a:spLocks noGrp="1"/>
          </p:cNvSpPr>
          <p:nvPr>
            <p:ph type="pic" sz="quarter" idx="27"/>
          </p:nvPr>
        </p:nvSpPr>
        <p:spPr>
          <a:xfrm>
            <a:off x="20347977" y="9144000"/>
            <a:ext cx="4066941" cy="4572000"/>
          </a:xfrm>
        </p:spPr>
        <p:txBody>
          <a:bodyPr>
            <a:normAutofit/>
          </a:bodyPr>
          <a:lstStyle>
            <a:lvl1pPr>
              <a:defRPr sz="2400"/>
            </a:lvl1p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7" name="Picture Placeholder 3"/>
          <p:cNvSpPr>
            <a:spLocks noGrp="1"/>
          </p:cNvSpPr>
          <p:nvPr>
            <p:ph type="pic" sz="quarter" idx="11"/>
          </p:nvPr>
        </p:nvSpPr>
        <p:spPr>
          <a:xfrm>
            <a:off x="0" y="4572000"/>
            <a:ext cx="4066941" cy="4572000"/>
          </a:xfrm>
        </p:spPr>
        <p:txBody>
          <a:bodyPr>
            <a:normAutofit/>
          </a:bodyPr>
          <a:lstStyle>
            <a:lvl1pPr>
              <a:defRPr sz="2400"/>
            </a:lvl1pPr>
          </a:lstStyle>
          <a:p>
            <a:endParaRPr lang="id-ID"/>
          </a:p>
        </p:txBody>
      </p:sp>
      <p:sp>
        <p:nvSpPr>
          <p:cNvPr id="9" name="Picture Placeholder 3"/>
          <p:cNvSpPr>
            <a:spLocks noGrp="1"/>
          </p:cNvSpPr>
          <p:nvPr>
            <p:ph type="pic" sz="quarter" idx="13"/>
          </p:nvPr>
        </p:nvSpPr>
        <p:spPr>
          <a:xfrm>
            <a:off x="4073576" y="0"/>
            <a:ext cx="4066941" cy="4572000"/>
          </a:xfrm>
        </p:spPr>
        <p:txBody>
          <a:bodyPr>
            <a:normAutofit/>
          </a:bodyPr>
          <a:lstStyle>
            <a:lvl1pPr>
              <a:defRPr sz="2400"/>
            </a:lvl1pPr>
          </a:lstStyle>
          <a:p>
            <a:endParaRPr lang="id-ID"/>
          </a:p>
        </p:txBody>
      </p:sp>
      <p:sp>
        <p:nvSpPr>
          <p:cNvPr id="11" name="Picture Placeholder 3"/>
          <p:cNvSpPr>
            <a:spLocks noGrp="1"/>
          </p:cNvSpPr>
          <p:nvPr>
            <p:ph type="pic" sz="quarter" idx="15"/>
          </p:nvPr>
        </p:nvSpPr>
        <p:spPr>
          <a:xfrm>
            <a:off x="4073576" y="9144000"/>
            <a:ext cx="4066941" cy="4572000"/>
          </a:xfrm>
        </p:spPr>
        <p:txBody>
          <a:bodyPr>
            <a:normAutofit/>
          </a:bodyPr>
          <a:lstStyle>
            <a:lvl1pPr>
              <a:defRPr sz="2400"/>
            </a:lvl1pPr>
          </a:lstStyle>
          <a:p>
            <a:endParaRPr lang="id-ID"/>
          </a:p>
        </p:txBody>
      </p:sp>
      <p:sp>
        <p:nvSpPr>
          <p:cNvPr id="13" name="Picture Placeholder 3"/>
          <p:cNvSpPr>
            <a:spLocks noGrp="1"/>
          </p:cNvSpPr>
          <p:nvPr>
            <p:ph type="pic" sz="quarter" idx="17"/>
          </p:nvPr>
        </p:nvSpPr>
        <p:spPr>
          <a:xfrm>
            <a:off x="8140517" y="4572000"/>
            <a:ext cx="4066941" cy="4572000"/>
          </a:xfrm>
        </p:spPr>
        <p:txBody>
          <a:bodyPr>
            <a:normAutofit/>
          </a:bodyPr>
          <a:lstStyle>
            <a:lvl1pPr>
              <a:defRPr sz="2400"/>
            </a:lvl1pPr>
          </a:lstStyle>
          <a:p>
            <a:endParaRPr lang="id-ID"/>
          </a:p>
        </p:txBody>
      </p:sp>
      <p:sp>
        <p:nvSpPr>
          <p:cNvPr id="15" name="Picture Placeholder 3"/>
          <p:cNvSpPr>
            <a:spLocks noGrp="1"/>
          </p:cNvSpPr>
          <p:nvPr>
            <p:ph type="pic" sz="quarter" idx="19"/>
          </p:nvPr>
        </p:nvSpPr>
        <p:spPr>
          <a:xfrm>
            <a:off x="12214096" y="0"/>
            <a:ext cx="4066941" cy="4572000"/>
          </a:xfrm>
        </p:spPr>
        <p:txBody>
          <a:bodyPr>
            <a:normAutofit/>
          </a:bodyPr>
          <a:lstStyle>
            <a:lvl1pPr>
              <a:defRPr sz="2400"/>
            </a:lvl1pPr>
          </a:lstStyle>
          <a:p>
            <a:endParaRPr lang="id-ID"/>
          </a:p>
        </p:txBody>
      </p:sp>
      <p:sp>
        <p:nvSpPr>
          <p:cNvPr id="17" name="Picture Placeholder 3"/>
          <p:cNvSpPr>
            <a:spLocks noGrp="1"/>
          </p:cNvSpPr>
          <p:nvPr>
            <p:ph type="pic" sz="quarter" idx="21"/>
          </p:nvPr>
        </p:nvSpPr>
        <p:spPr>
          <a:xfrm>
            <a:off x="12214096" y="9144000"/>
            <a:ext cx="4066941" cy="4572000"/>
          </a:xfrm>
        </p:spPr>
        <p:txBody>
          <a:bodyPr>
            <a:normAutofit/>
          </a:bodyPr>
          <a:lstStyle>
            <a:lvl1pPr>
              <a:defRPr sz="2400"/>
            </a:lvl1pPr>
          </a:lstStyle>
          <a:p>
            <a:endParaRPr lang="id-ID"/>
          </a:p>
        </p:txBody>
      </p:sp>
      <p:sp>
        <p:nvSpPr>
          <p:cNvPr id="19" name="Picture Placeholder 3"/>
          <p:cNvSpPr>
            <a:spLocks noGrp="1"/>
          </p:cNvSpPr>
          <p:nvPr>
            <p:ph type="pic" sz="quarter" idx="23"/>
          </p:nvPr>
        </p:nvSpPr>
        <p:spPr>
          <a:xfrm>
            <a:off x="16274398" y="4572000"/>
            <a:ext cx="4066941" cy="4572000"/>
          </a:xfrm>
        </p:spPr>
        <p:txBody>
          <a:bodyPr>
            <a:normAutofit/>
          </a:bodyPr>
          <a:lstStyle>
            <a:lvl1pPr>
              <a:defRPr sz="2400"/>
            </a:lvl1pPr>
          </a:lstStyle>
          <a:p>
            <a:endParaRPr lang="id-ID"/>
          </a:p>
        </p:txBody>
      </p:sp>
      <p:sp>
        <p:nvSpPr>
          <p:cNvPr id="21" name="Picture Placeholder 3"/>
          <p:cNvSpPr>
            <a:spLocks noGrp="1"/>
          </p:cNvSpPr>
          <p:nvPr>
            <p:ph type="pic" sz="quarter" idx="25"/>
          </p:nvPr>
        </p:nvSpPr>
        <p:spPr>
          <a:xfrm>
            <a:off x="20347977" y="0"/>
            <a:ext cx="4066941" cy="4572000"/>
          </a:xfrm>
        </p:spPr>
        <p:txBody>
          <a:bodyPr>
            <a:normAutofit/>
          </a:bodyPr>
          <a:lstStyle>
            <a:lvl1pPr>
              <a:defRPr sz="2400"/>
            </a:lvl1pPr>
          </a:lstStyle>
          <a:p>
            <a:endParaRPr lang="id-ID"/>
          </a:p>
        </p:txBody>
      </p:sp>
      <p:sp>
        <p:nvSpPr>
          <p:cNvPr id="23" name="Picture Placeholder 3"/>
          <p:cNvSpPr>
            <a:spLocks noGrp="1"/>
          </p:cNvSpPr>
          <p:nvPr>
            <p:ph type="pic" sz="quarter" idx="27"/>
          </p:nvPr>
        </p:nvSpPr>
        <p:spPr>
          <a:xfrm>
            <a:off x="20347977" y="9144000"/>
            <a:ext cx="4066941" cy="4572000"/>
          </a:xfrm>
        </p:spPr>
        <p:txBody>
          <a:bodyPr>
            <a:normAutofit/>
          </a:bodyPr>
          <a:lstStyle>
            <a:lvl1pPr>
              <a:defRPr sz="2400"/>
            </a:lvl1p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userDrawn="1">
  <p:cSld name="7_Custom Layout">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5_Free Blank With Footer">
    <p:spTree>
      <p:nvGrpSpPr>
        <p:cNvPr id="1" name=""/>
        <p:cNvGrpSpPr/>
        <p:nvPr/>
      </p:nvGrpSpPr>
      <p:grpSpPr>
        <a:xfrm>
          <a:off x="0" y="0"/>
          <a:ext cx="0" cy="0"/>
          <a:chOff x="0" y="0"/>
          <a:chExt cx="0" cy="0"/>
        </a:xfrm>
      </p:grpSpPr>
      <p:sp>
        <p:nvSpPr>
          <p:cNvPr id="6" name="Round Same Side Corner Rectangle 5"/>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7"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71_Title Slide">
    <p:spTree>
      <p:nvGrpSpPr>
        <p:cNvPr id="1" name=""/>
        <p:cNvGrpSpPr/>
        <p:nvPr/>
      </p:nvGrpSpPr>
      <p:grpSpPr>
        <a:xfrm>
          <a:off x="0" y="0"/>
          <a:ext cx="0" cy="0"/>
          <a:chOff x="0" y="0"/>
          <a:chExt cx="0" cy="0"/>
        </a:xfrm>
      </p:grpSpPr>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9"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10" name="Title 1"/>
          <p:cNvSpPr>
            <a:spLocks noGrp="1"/>
          </p:cNvSpPr>
          <p:nvPr>
            <p:ph type="title" hasCustomPrompt="1"/>
          </p:nvPr>
        </p:nvSpPr>
        <p:spPr>
          <a:xfrm>
            <a:off x="1049593" y="795867"/>
            <a:ext cx="9964871"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1" name="Text Placeholder 3"/>
          <p:cNvSpPr>
            <a:spLocks noGrp="1"/>
          </p:cNvSpPr>
          <p:nvPr>
            <p:ph type="body" sz="half" idx="2" hasCustomPrompt="1"/>
          </p:nvPr>
        </p:nvSpPr>
        <p:spPr>
          <a:xfrm>
            <a:off x="2396197" y="1734509"/>
            <a:ext cx="727166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5" name="Picture Placeholder 12"/>
          <p:cNvSpPr>
            <a:spLocks noGrp="1"/>
          </p:cNvSpPr>
          <p:nvPr>
            <p:ph type="pic" sz="quarter" idx="13" hasCustomPrompt="1"/>
          </p:nvPr>
        </p:nvSpPr>
        <p:spPr>
          <a:xfrm>
            <a:off x="409947" y="2948269"/>
            <a:ext cx="5786039" cy="6305797"/>
          </a:xfrm>
          <a:prstGeom prst="rect">
            <a:avLst/>
          </a:prstGeom>
          <a:solidFill>
            <a:schemeClr val="bg1">
              <a:lumMod val="85000"/>
            </a:schemeClr>
          </a:solidFill>
        </p:spPr>
        <p:txBody>
          <a:bodyPr tIns="914400" bIns="2834640" anchor="ctr" anchorCtr="0"/>
          <a:lstStyle>
            <a:lvl1pPr algn="ctr" rtl="0">
              <a:buNone/>
              <a:defRPr sz="3200" b="1" i="0" baseline="0">
                <a:solidFill>
                  <a:schemeClr val="tx1">
                    <a:lumMod val="50000"/>
                    <a:lumOff val="50000"/>
                  </a:schemeClr>
                </a:solidFill>
              </a:defRPr>
            </a:lvl1pPr>
          </a:lstStyle>
          <a:p>
            <a:r>
              <a:rPr lang="en-US" dirty="0" smtClean="0"/>
              <a:t>Image holder</a:t>
            </a:r>
            <a:endParaRPr lang="en-US" dirty="0"/>
          </a:p>
        </p:txBody>
      </p:sp>
      <p:sp>
        <p:nvSpPr>
          <p:cNvPr id="22" name="Picture Placeholder 12"/>
          <p:cNvSpPr>
            <a:spLocks noGrp="1"/>
          </p:cNvSpPr>
          <p:nvPr>
            <p:ph type="pic" sz="quarter" idx="14" hasCustomPrompt="1"/>
          </p:nvPr>
        </p:nvSpPr>
        <p:spPr>
          <a:xfrm>
            <a:off x="6322566" y="2948269"/>
            <a:ext cx="5786039" cy="6305797"/>
          </a:xfrm>
          <a:prstGeom prst="rect">
            <a:avLst/>
          </a:prstGeom>
          <a:solidFill>
            <a:schemeClr val="bg1">
              <a:lumMod val="85000"/>
            </a:schemeClr>
          </a:solidFill>
        </p:spPr>
        <p:txBody>
          <a:bodyPr tIns="914400" bIns="2834640" anchor="ctr" anchorCtr="0"/>
          <a:lstStyle>
            <a:lvl1pPr algn="ctr" rtl="0">
              <a:buNone/>
              <a:defRPr sz="3200" b="0" i="0" baseline="0">
                <a:solidFill>
                  <a:schemeClr val="tx1">
                    <a:lumMod val="50000"/>
                    <a:lumOff val="50000"/>
                  </a:schemeClr>
                </a:solidFill>
              </a:defRPr>
            </a:lvl1pPr>
          </a:lstStyle>
          <a:p>
            <a:r>
              <a:rPr lang="en-US" dirty="0" smtClean="0"/>
              <a:t>Image holder</a:t>
            </a:r>
            <a:endParaRPr lang="en-US" dirty="0"/>
          </a:p>
        </p:txBody>
      </p:sp>
      <p:sp>
        <p:nvSpPr>
          <p:cNvPr id="8" name="Picture Placeholder 12"/>
          <p:cNvSpPr>
            <a:spLocks noGrp="1"/>
          </p:cNvSpPr>
          <p:nvPr>
            <p:ph type="pic" sz="quarter" idx="15" hasCustomPrompt="1"/>
          </p:nvPr>
        </p:nvSpPr>
        <p:spPr>
          <a:xfrm>
            <a:off x="12235186" y="2948269"/>
            <a:ext cx="5786039" cy="6305797"/>
          </a:xfrm>
          <a:prstGeom prst="rect">
            <a:avLst/>
          </a:prstGeom>
          <a:solidFill>
            <a:schemeClr val="bg1">
              <a:lumMod val="85000"/>
            </a:schemeClr>
          </a:solidFill>
        </p:spPr>
        <p:txBody>
          <a:bodyPr tIns="914400" bIns="2834640" anchor="ctr" anchorCtr="0"/>
          <a:lstStyle>
            <a:lvl1pPr algn="ctr" rtl="0">
              <a:buNone/>
              <a:defRPr sz="3200" b="0" i="0" baseline="0">
                <a:solidFill>
                  <a:schemeClr val="tx1">
                    <a:lumMod val="50000"/>
                    <a:lumOff val="50000"/>
                  </a:schemeClr>
                </a:solidFill>
              </a:defRPr>
            </a:lvl1pPr>
          </a:lstStyle>
          <a:p>
            <a:r>
              <a:rPr lang="en-US" dirty="0" smtClean="0"/>
              <a:t>Image holder</a:t>
            </a:r>
            <a:endParaRPr lang="en-US" dirty="0"/>
          </a:p>
        </p:txBody>
      </p:sp>
      <p:sp>
        <p:nvSpPr>
          <p:cNvPr id="12" name="Picture Placeholder 12"/>
          <p:cNvSpPr>
            <a:spLocks noGrp="1"/>
          </p:cNvSpPr>
          <p:nvPr>
            <p:ph type="pic" sz="quarter" idx="16" hasCustomPrompt="1"/>
          </p:nvPr>
        </p:nvSpPr>
        <p:spPr>
          <a:xfrm>
            <a:off x="18147806" y="2948269"/>
            <a:ext cx="5786039" cy="6305797"/>
          </a:xfrm>
          <a:prstGeom prst="rect">
            <a:avLst/>
          </a:prstGeom>
          <a:solidFill>
            <a:schemeClr val="bg1">
              <a:lumMod val="85000"/>
            </a:schemeClr>
          </a:solidFill>
        </p:spPr>
        <p:txBody>
          <a:bodyPr tIns="914400" bIns="2834640" anchor="ctr" anchorCtr="0"/>
          <a:lstStyle>
            <a:lvl1pPr algn="ctr" rtl="0">
              <a:buNone/>
              <a:defRPr sz="3200" b="0" i="0" baseline="0">
                <a:solidFill>
                  <a:schemeClr val="tx1">
                    <a:lumMod val="50000"/>
                    <a:lumOff val="50000"/>
                  </a:schemeClr>
                </a:solidFill>
              </a:defRPr>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wipe(up)">
                                      <p:cBhvr>
                                        <p:cTn id="11" dur="500"/>
                                        <p:tgtEl>
                                          <p:spTgt spid="11">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wipe(left)">
                                      <p:cBhvr>
                                        <p:cTn id="15" dur="500"/>
                                        <p:tgtEl>
                                          <p:spTgt spid="15"/>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wipe(right)">
                                      <p:cBhvr>
                                        <p:cTn id="19" dur="500"/>
                                        <p:tgtEl>
                                          <p:spTgt spid="22"/>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left)">
                                      <p:cBhvr>
                                        <p:cTn id="23" dur="500"/>
                                        <p:tgtEl>
                                          <p:spTgt spid="8"/>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right)">
                                      <p:cBhvr>
                                        <p:cTn id="2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tmplLst>
          <p:tmpl lvl="1">
            <p:tnLst>
              <p:par>
                <p:cTn presetID="22" presetClass="entr" presetSubtype="1"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up)">
                      <p:cBhvr>
                        <p:cTn dur="500"/>
                        <p:tgtEl>
                          <p:spTgt spid="11"/>
                        </p:tgtEl>
                      </p:cBhvr>
                    </p:animEffect>
                  </p:childTnLst>
                </p:cTn>
              </p:par>
            </p:tnLst>
          </p:tmpl>
        </p:tmplLst>
      </p:bldP>
      <p:bldP spid="15" grpId="0" bldLvl="0" animBg="1"/>
      <p:bldP spid="22" grpId="0" bldLvl="0" animBg="1"/>
      <p:bldP spid="8" grpId="0" bldLvl="0" animBg="1"/>
      <p:bldP spid="12" grpId="0" bldLvl="0" animBg="1"/>
    </p:bld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2_Main Title+ SubTitle+Number">
    <p:spTree>
      <p:nvGrpSpPr>
        <p:cNvPr id="1" name=""/>
        <p:cNvGrpSpPr/>
        <p:nvPr/>
      </p:nvGrpSpPr>
      <p:grpSpPr>
        <a:xfrm>
          <a:off x="0" y="0"/>
          <a:ext cx="0" cy="0"/>
          <a:chOff x="0" y="0"/>
          <a:chExt cx="0" cy="0"/>
        </a:xfrm>
      </p:grpSpPr>
      <p:grpSp>
        <p:nvGrpSpPr>
          <p:cNvPr id="8" name="Group 7"/>
          <p:cNvGrpSpPr/>
          <p:nvPr userDrawn="1"/>
        </p:nvGrpSpPr>
        <p:grpSpPr>
          <a:xfrm rot="16200000">
            <a:off x="11202466" y="-627593"/>
            <a:ext cx="1972733" cy="24377650"/>
            <a:chOff x="727075" y="1098550"/>
            <a:chExt cx="1177925" cy="3389313"/>
          </a:xfrm>
        </p:grpSpPr>
        <p:sp>
          <p:nvSpPr>
            <p:cNvPr id="9" name="Rectangle 7"/>
            <p:cNvSpPr>
              <a:spLocks noChangeArrowheads="1"/>
            </p:cNvSpPr>
            <p:nvPr/>
          </p:nvSpPr>
          <p:spPr bwMode="auto">
            <a:xfrm>
              <a:off x="727075" y="1098550"/>
              <a:ext cx="1177925" cy="563563"/>
            </a:xfrm>
            <a:prstGeom prst="rect">
              <a:avLst/>
            </a:prstGeom>
            <a:solidFill>
              <a:schemeClr val="accent1"/>
            </a:solidFill>
            <a:ln w="9525">
              <a:noFill/>
              <a:miter lim="800000"/>
            </a:ln>
          </p:spPr>
          <p:txBody>
            <a:bodyPr vert="horz" wrap="square" lIns="91440" tIns="45720" rIns="91440" bIns="45720" numCol="1" anchor="t" anchorCtr="0" compatLnSpc="1"/>
            <a:lstStyle/>
            <a:p>
              <a:pPr defTabSz="2747010"/>
              <a:endParaRPr lang="en-US" sz="5330" kern="1200" dirty="0">
                <a:solidFill>
                  <a:srgbClr val="262626"/>
                </a:solidFill>
                <a:latin typeface="Roboto Condensed"/>
                <a:ea typeface="+mn-ea"/>
              </a:endParaRPr>
            </a:p>
          </p:txBody>
        </p:sp>
        <p:sp>
          <p:nvSpPr>
            <p:cNvPr id="10" name="Rectangle 7"/>
            <p:cNvSpPr>
              <a:spLocks noChangeArrowheads="1"/>
            </p:cNvSpPr>
            <p:nvPr/>
          </p:nvSpPr>
          <p:spPr bwMode="auto">
            <a:xfrm>
              <a:off x="727075" y="1662113"/>
              <a:ext cx="1177925" cy="563563"/>
            </a:xfrm>
            <a:prstGeom prst="rect">
              <a:avLst/>
            </a:prstGeom>
            <a:solidFill>
              <a:schemeClr val="accent2"/>
            </a:solidFill>
            <a:ln w="9525">
              <a:noFill/>
              <a:miter lim="800000"/>
            </a:ln>
          </p:spPr>
          <p:txBody>
            <a:bodyPr vert="horz" wrap="square" lIns="91440" tIns="45720" rIns="91440" bIns="45720" numCol="1" anchor="t" anchorCtr="0" compatLnSpc="1"/>
            <a:lstStyle/>
            <a:p>
              <a:pPr defTabSz="2747010"/>
              <a:endParaRPr lang="en-US" sz="5330" kern="1200">
                <a:solidFill>
                  <a:srgbClr val="262626"/>
                </a:solidFill>
                <a:latin typeface="Roboto Condensed"/>
                <a:ea typeface="+mn-ea"/>
              </a:endParaRPr>
            </a:p>
          </p:txBody>
        </p:sp>
        <p:sp>
          <p:nvSpPr>
            <p:cNvPr id="11" name="Rectangle 8"/>
            <p:cNvSpPr>
              <a:spLocks noChangeArrowheads="1"/>
            </p:cNvSpPr>
            <p:nvPr/>
          </p:nvSpPr>
          <p:spPr bwMode="auto">
            <a:xfrm>
              <a:off x="727075" y="2225675"/>
              <a:ext cx="1177925" cy="565150"/>
            </a:xfrm>
            <a:prstGeom prst="rect">
              <a:avLst/>
            </a:prstGeom>
            <a:solidFill>
              <a:schemeClr val="accent3"/>
            </a:solidFill>
            <a:ln w="9525">
              <a:noFill/>
              <a:miter lim="800000"/>
            </a:ln>
          </p:spPr>
          <p:txBody>
            <a:bodyPr vert="horz" wrap="square" lIns="91440" tIns="45720" rIns="91440" bIns="45720" numCol="1" anchor="t" anchorCtr="0" compatLnSpc="1"/>
            <a:lstStyle/>
            <a:p>
              <a:pPr defTabSz="2747010"/>
              <a:endParaRPr lang="en-US" sz="5330" kern="1200">
                <a:solidFill>
                  <a:srgbClr val="262626"/>
                </a:solidFill>
                <a:latin typeface="Roboto Condensed"/>
                <a:ea typeface="+mn-ea"/>
              </a:endParaRPr>
            </a:p>
          </p:txBody>
        </p:sp>
        <p:sp>
          <p:nvSpPr>
            <p:cNvPr id="12" name="Rectangle 9"/>
            <p:cNvSpPr>
              <a:spLocks noChangeArrowheads="1"/>
            </p:cNvSpPr>
            <p:nvPr/>
          </p:nvSpPr>
          <p:spPr bwMode="auto">
            <a:xfrm>
              <a:off x="727075" y="2790825"/>
              <a:ext cx="1177925" cy="563563"/>
            </a:xfrm>
            <a:prstGeom prst="rect">
              <a:avLst/>
            </a:prstGeom>
            <a:solidFill>
              <a:schemeClr val="accent4"/>
            </a:solidFill>
            <a:ln w="9525">
              <a:noFill/>
              <a:miter lim="800000"/>
            </a:ln>
          </p:spPr>
          <p:txBody>
            <a:bodyPr vert="horz" wrap="square" lIns="91440" tIns="45720" rIns="91440" bIns="45720" numCol="1" anchor="t" anchorCtr="0" compatLnSpc="1"/>
            <a:lstStyle/>
            <a:p>
              <a:pPr defTabSz="2747010"/>
              <a:endParaRPr lang="en-US" sz="5330" kern="1200">
                <a:solidFill>
                  <a:srgbClr val="262626"/>
                </a:solidFill>
                <a:latin typeface="Roboto Condensed"/>
                <a:ea typeface="+mn-ea"/>
              </a:endParaRPr>
            </a:p>
          </p:txBody>
        </p:sp>
        <p:sp>
          <p:nvSpPr>
            <p:cNvPr id="13" name="Rectangle 10"/>
            <p:cNvSpPr>
              <a:spLocks noChangeArrowheads="1"/>
            </p:cNvSpPr>
            <p:nvPr/>
          </p:nvSpPr>
          <p:spPr bwMode="auto">
            <a:xfrm>
              <a:off x="727075" y="3354388"/>
              <a:ext cx="1177925" cy="566738"/>
            </a:xfrm>
            <a:prstGeom prst="rect">
              <a:avLst/>
            </a:prstGeom>
            <a:solidFill>
              <a:schemeClr val="accent5"/>
            </a:solidFill>
            <a:ln w="9525">
              <a:noFill/>
              <a:miter lim="800000"/>
            </a:ln>
          </p:spPr>
          <p:txBody>
            <a:bodyPr vert="horz" wrap="square" lIns="91440" tIns="45720" rIns="91440" bIns="45720" numCol="1" anchor="t" anchorCtr="0" compatLnSpc="1"/>
            <a:lstStyle/>
            <a:p>
              <a:pPr defTabSz="2747010"/>
              <a:endParaRPr lang="en-US" sz="5330" kern="1200">
                <a:solidFill>
                  <a:srgbClr val="262626"/>
                </a:solidFill>
                <a:latin typeface="Roboto Condensed"/>
                <a:ea typeface="+mn-ea"/>
              </a:endParaRPr>
            </a:p>
          </p:txBody>
        </p:sp>
        <p:sp>
          <p:nvSpPr>
            <p:cNvPr id="14" name="Rectangle 11"/>
            <p:cNvSpPr>
              <a:spLocks noChangeArrowheads="1"/>
            </p:cNvSpPr>
            <p:nvPr/>
          </p:nvSpPr>
          <p:spPr bwMode="auto">
            <a:xfrm>
              <a:off x="727075" y="3921125"/>
              <a:ext cx="1177925" cy="566738"/>
            </a:xfrm>
            <a:prstGeom prst="rect">
              <a:avLst/>
            </a:prstGeom>
            <a:solidFill>
              <a:schemeClr val="accent6"/>
            </a:solidFill>
            <a:ln w="9525">
              <a:noFill/>
              <a:miter lim="800000"/>
            </a:ln>
          </p:spPr>
          <p:txBody>
            <a:bodyPr vert="horz" wrap="square" lIns="91440" tIns="45720" rIns="91440" bIns="45720" numCol="1" anchor="t" anchorCtr="0" compatLnSpc="1"/>
            <a:lstStyle/>
            <a:p>
              <a:pPr defTabSz="2747010"/>
              <a:endParaRPr lang="en-US" sz="5330" kern="1200">
                <a:solidFill>
                  <a:srgbClr val="262626"/>
                </a:solidFill>
                <a:latin typeface="Roboto Condensed"/>
                <a:ea typeface="+mn-ea"/>
              </a:endParaRPr>
            </a:p>
          </p:txBody>
        </p:sp>
      </p:grpSp>
      <p:sp>
        <p:nvSpPr>
          <p:cNvPr id="17" name="Isosceles Triangle 16"/>
          <p:cNvSpPr/>
          <p:nvPr userDrawn="1"/>
        </p:nvSpPr>
        <p:spPr>
          <a:xfrm rot="10800000">
            <a:off x="11168335" y="0"/>
            <a:ext cx="2040986" cy="1422400"/>
          </a:xfrm>
          <a:prstGeom prst="triangle">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18" name="Title 1"/>
          <p:cNvSpPr>
            <a:spLocks noGrp="1"/>
          </p:cNvSpPr>
          <p:nvPr>
            <p:ph type="title" hasCustomPrompt="1"/>
          </p:nvPr>
        </p:nvSpPr>
        <p:spPr>
          <a:xfrm>
            <a:off x="6158860" y="4576191"/>
            <a:ext cx="12059936" cy="1703965"/>
          </a:xfrm>
          <a:prstGeom prst="rect">
            <a:avLst/>
          </a:prstGeom>
        </p:spPr>
        <p:txBody>
          <a:bodyPr wrap="none" lIns="0" tIns="0" rIns="0" bIns="0" anchor="ctr">
            <a:noAutofit/>
          </a:bodyPr>
          <a:lstStyle>
            <a:lvl1pPr algn="ctr">
              <a:defRPr sz="6665" b="1" baseline="0">
                <a:solidFill>
                  <a:schemeClr val="tx1">
                    <a:lumMod val="50000"/>
                    <a:lumOff val="50000"/>
                  </a:schemeClr>
                </a:solidFill>
              </a:defRPr>
            </a:lvl1pPr>
          </a:lstStyle>
          <a:p>
            <a:r>
              <a:rPr lang="en-US" dirty="0"/>
              <a:t>Main Title Here</a:t>
            </a:r>
          </a:p>
        </p:txBody>
      </p:sp>
      <p:sp>
        <p:nvSpPr>
          <p:cNvPr id="19" name="Text Placeholder 3"/>
          <p:cNvSpPr>
            <a:spLocks noGrp="1"/>
          </p:cNvSpPr>
          <p:nvPr>
            <p:ph type="body" sz="half" idx="2" hasCustomPrompt="1"/>
          </p:nvPr>
        </p:nvSpPr>
        <p:spPr>
          <a:xfrm>
            <a:off x="6703855" y="6508412"/>
            <a:ext cx="10969945" cy="1348125"/>
          </a:xfrm>
          <a:prstGeom prst="rect">
            <a:avLst/>
          </a:prstGeom>
        </p:spPr>
        <p:txBody>
          <a:bodyPr wrap="none" lIns="0" tIns="0" rIns="0" bIns="0" anchor="ctr">
            <a:noAutofit/>
          </a:bodyPr>
          <a:lstStyle>
            <a:lvl1pPr marL="0" indent="0" algn="ctr">
              <a:buNone/>
              <a:defRPr sz="3730" b="1" baseline="0">
                <a:solidFill>
                  <a:schemeClr val="bg1">
                    <a:lumMod val="6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r>
              <a:rPr lang="en-US" sz="4265" b="1" cap="all" dirty="0">
                <a:solidFill>
                  <a:schemeClr val="tx1">
                    <a:lumMod val="50000"/>
                    <a:lumOff val="50000"/>
                  </a:schemeClr>
                </a:solidFill>
              </a:rPr>
              <a:t>OFFERING IDEAS THAT RAISE YOUR BUSINESS </a:t>
            </a:r>
            <a:r>
              <a:rPr lang="en-US" sz="4265" b="1" dirty="0">
                <a:solidFill>
                  <a:schemeClr val="tx1">
                    <a:lumMod val="50000"/>
                    <a:lumOff val="50000"/>
                  </a:schemeClr>
                </a:solidFill>
              </a:rPr>
              <a:t/>
            </a:r>
            <a:br>
              <a:rPr lang="en-US" sz="4265" b="1" dirty="0">
                <a:solidFill>
                  <a:schemeClr val="tx1">
                    <a:lumMod val="50000"/>
                    <a:lumOff val="50000"/>
                  </a:schemeClr>
                </a:solidFill>
              </a:rPr>
            </a:br>
            <a:r>
              <a:rPr lang="en-US" sz="4265" b="1" cap="all" dirty="0">
                <a:solidFill>
                  <a:schemeClr val="tx1">
                    <a:lumMod val="50000"/>
                    <a:lumOff val="50000"/>
                  </a:schemeClr>
                </a:solidFill>
              </a:rPr>
              <a:t>ABOVE THE EXPECTED</a:t>
            </a:r>
            <a:endParaRPr lang="en-US" sz="4265" b="1" dirty="0">
              <a:solidFill>
                <a:schemeClr val="tx1">
                  <a:lumMod val="50000"/>
                  <a:lumOff val="50000"/>
                </a:schemeClr>
              </a:solidFill>
            </a:endParaRPr>
          </a:p>
        </p:txBody>
      </p:sp>
      <p:grpSp>
        <p:nvGrpSpPr>
          <p:cNvPr id="20" name="Group 19"/>
          <p:cNvGrpSpPr/>
          <p:nvPr userDrawn="1"/>
        </p:nvGrpSpPr>
        <p:grpSpPr>
          <a:xfrm>
            <a:off x="3" y="4045223"/>
            <a:ext cx="24377650" cy="4474093"/>
            <a:chOff x="0" y="1732858"/>
            <a:chExt cx="9144000" cy="1677784"/>
          </a:xfrm>
        </p:grpSpPr>
        <p:grpSp>
          <p:nvGrpSpPr>
            <p:cNvPr id="21" name="Group 52"/>
            <p:cNvGrpSpPr/>
            <p:nvPr/>
          </p:nvGrpSpPr>
          <p:grpSpPr>
            <a:xfrm>
              <a:off x="2362200" y="1732858"/>
              <a:ext cx="4419600" cy="1677784"/>
              <a:chOff x="2362200" y="1657350"/>
              <a:chExt cx="4419600" cy="1677784"/>
            </a:xfrm>
          </p:grpSpPr>
          <p:grpSp>
            <p:nvGrpSpPr>
              <p:cNvPr id="30" name="Group 37"/>
              <p:cNvGrpSpPr/>
              <p:nvPr/>
            </p:nvGrpSpPr>
            <p:grpSpPr>
              <a:xfrm>
                <a:off x="2362200" y="1657350"/>
                <a:ext cx="4419600" cy="306184"/>
                <a:chOff x="2209006" y="1732960"/>
                <a:chExt cx="3658394" cy="306184"/>
              </a:xfrm>
            </p:grpSpPr>
            <p:cxnSp>
              <p:nvCxnSpPr>
                <p:cNvPr id="35" name="Straight Connector 34"/>
                <p:cNvCxnSpPr/>
                <p:nvPr/>
              </p:nvCxnSpPr>
              <p:spPr>
                <a:xfrm>
                  <a:off x="2209800" y="1732960"/>
                  <a:ext cx="3657600" cy="2178"/>
                </a:xfrm>
                <a:prstGeom prst="line">
                  <a:avLst/>
                </a:prstGeom>
                <a:ln w="127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5400000">
                  <a:off x="2058194" y="1886744"/>
                  <a:ext cx="303212" cy="1588"/>
                </a:xfrm>
                <a:prstGeom prst="line">
                  <a:avLst/>
                </a:prstGeom>
                <a:ln w="127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5400000">
                  <a:off x="5715000" y="1886744"/>
                  <a:ext cx="303212" cy="1588"/>
                </a:xfrm>
                <a:prstGeom prst="line">
                  <a:avLst/>
                </a:prstGeom>
                <a:ln w="127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31" name="Group 38"/>
              <p:cNvGrpSpPr/>
              <p:nvPr/>
            </p:nvGrpSpPr>
            <p:grpSpPr>
              <a:xfrm flipV="1">
                <a:off x="2362200" y="3028950"/>
                <a:ext cx="4419600" cy="306184"/>
                <a:chOff x="2209006" y="1732960"/>
                <a:chExt cx="3658394" cy="306184"/>
              </a:xfrm>
            </p:grpSpPr>
            <p:cxnSp>
              <p:nvCxnSpPr>
                <p:cNvPr id="32" name="Straight Connector 31"/>
                <p:cNvCxnSpPr/>
                <p:nvPr/>
              </p:nvCxnSpPr>
              <p:spPr>
                <a:xfrm>
                  <a:off x="2209800" y="1732960"/>
                  <a:ext cx="3657600" cy="2178"/>
                </a:xfrm>
                <a:prstGeom prst="line">
                  <a:avLst/>
                </a:prstGeom>
                <a:ln w="127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rot="5400000">
                  <a:off x="2058194" y="1886744"/>
                  <a:ext cx="303212" cy="1588"/>
                </a:xfrm>
                <a:prstGeom prst="line">
                  <a:avLst/>
                </a:prstGeom>
                <a:ln w="127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rot="5400000">
                  <a:off x="5715000" y="1886744"/>
                  <a:ext cx="303212" cy="1588"/>
                </a:xfrm>
                <a:prstGeom prst="line">
                  <a:avLst/>
                </a:prstGeom>
                <a:ln w="127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grpSp>
        </p:grpSp>
        <p:grpSp>
          <p:nvGrpSpPr>
            <p:cNvPr id="24" name="Group 48"/>
            <p:cNvGrpSpPr/>
            <p:nvPr/>
          </p:nvGrpSpPr>
          <p:grpSpPr>
            <a:xfrm>
              <a:off x="0" y="2443523"/>
              <a:ext cx="2438400" cy="256454"/>
              <a:chOff x="0" y="2343150"/>
              <a:chExt cx="2438400" cy="256454"/>
            </a:xfrm>
          </p:grpSpPr>
          <p:sp>
            <p:nvSpPr>
              <p:cNvPr id="28" name="Oval 27"/>
              <p:cNvSpPr/>
              <p:nvPr/>
            </p:nvSpPr>
            <p:spPr bwMode="auto">
              <a:xfrm>
                <a:off x="2181946" y="2343150"/>
                <a:ext cx="256454" cy="256454"/>
              </a:xfrm>
              <a:prstGeom prst="ellipse">
                <a:avLst/>
              </a:prstGeom>
              <a:solidFill>
                <a:schemeClr val="tx1">
                  <a:lumMod val="25000"/>
                  <a:lumOff val="75000"/>
                </a:schemeClr>
              </a:solidFill>
              <a:ln w="9525">
                <a:noFill/>
                <a:round/>
              </a:ln>
            </p:spPr>
            <p:txBody>
              <a:bodyPr vert="horz" wrap="square" lIns="91440" tIns="45720" rIns="91440" bIns="45720" numCol="1" rtlCol="0" anchor="t" anchorCtr="0" compatLnSpc="1"/>
              <a:lstStyle/>
              <a:p>
                <a:pPr algn="ctr" defTabSz="2747010"/>
                <a:endParaRPr lang="en-US" sz="5330" kern="1200" dirty="0">
                  <a:solidFill>
                    <a:srgbClr val="262626"/>
                  </a:solidFill>
                  <a:latin typeface="Roboto Condensed"/>
                  <a:ea typeface="+mn-ea"/>
                </a:endParaRPr>
              </a:p>
            </p:txBody>
          </p:sp>
          <p:cxnSp>
            <p:nvCxnSpPr>
              <p:cNvPr id="29" name="Straight Connector 28"/>
              <p:cNvCxnSpPr/>
              <p:nvPr/>
            </p:nvCxnSpPr>
            <p:spPr>
              <a:xfrm>
                <a:off x="0" y="2470583"/>
                <a:ext cx="2209800" cy="1588"/>
              </a:xfrm>
              <a:prstGeom prst="line">
                <a:avLst/>
              </a:prstGeom>
              <a:ln w="127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25" name="Group 49"/>
            <p:cNvGrpSpPr/>
            <p:nvPr/>
          </p:nvGrpSpPr>
          <p:grpSpPr>
            <a:xfrm flipH="1">
              <a:off x="6705600" y="2443523"/>
              <a:ext cx="2438400" cy="256454"/>
              <a:chOff x="0" y="2343150"/>
              <a:chExt cx="2438400" cy="256454"/>
            </a:xfrm>
          </p:grpSpPr>
          <p:sp>
            <p:nvSpPr>
              <p:cNvPr id="26" name="Oval 25"/>
              <p:cNvSpPr/>
              <p:nvPr/>
            </p:nvSpPr>
            <p:spPr bwMode="auto">
              <a:xfrm>
                <a:off x="2181946" y="2343150"/>
                <a:ext cx="256454" cy="256454"/>
              </a:xfrm>
              <a:prstGeom prst="ellipse">
                <a:avLst/>
              </a:prstGeom>
              <a:solidFill>
                <a:schemeClr val="tx1">
                  <a:lumMod val="25000"/>
                  <a:lumOff val="75000"/>
                </a:schemeClr>
              </a:solidFill>
              <a:ln w="9525">
                <a:noFill/>
                <a:round/>
              </a:ln>
            </p:spPr>
            <p:txBody>
              <a:bodyPr vert="horz" wrap="square" lIns="91440" tIns="45720" rIns="91440" bIns="45720" numCol="1" rtlCol="0" anchor="t" anchorCtr="0" compatLnSpc="1"/>
              <a:lstStyle/>
              <a:p>
                <a:pPr algn="ctr" defTabSz="2747010"/>
                <a:endParaRPr lang="en-US" sz="5330" kern="1200" dirty="0">
                  <a:solidFill>
                    <a:srgbClr val="262626"/>
                  </a:solidFill>
                  <a:latin typeface="Roboto Condensed"/>
                  <a:ea typeface="+mn-ea"/>
                </a:endParaRPr>
              </a:p>
            </p:txBody>
          </p:sp>
          <p:cxnSp>
            <p:nvCxnSpPr>
              <p:cNvPr id="27" name="Straight Connector 26"/>
              <p:cNvCxnSpPr/>
              <p:nvPr/>
            </p:nvCxnSpPr>
            <p:spPr>
              <a:xfrm>
                <a:off x="0" y="2470583"/>
                <a:ext cx="2209800" cy="1588"/>
              </a:xfrm>
              <a:prstGeom prst="line">
                <a:avLst/>
              </a:prstGeom>
              <a:ln w="127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grpSp>
      </p:gr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outVertical)">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fade">
                                      <p:cBhvr>
                                        <p:cTn id="11" dur="500"/>
                                        <p:tgtEl>
                                          <p:spTgt spid="1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9">
                                            <p:txEl>
                                              <p:pRg st="0" end="0"/>
                                            </p:txEl>
                                          </p:spTgt>
                                        </p:tgtEl>
                                        <p:attrNameLst>
                                          <p:attrName>style.visibility</p:attrName>
                                        </p:attrNameLst>
                                      </p:cBhvr>
                                      <p:to>
                                        <p:strVal val="visible"/>
                                      </p:to>
                                    </p:set>
                                    <p:animEffect transition="in" filter="fade">
                                      <p:cBhvr>
                                        <p:cTn id="15" dur="500"/>
                                        <p:tgtEl>
                                          <p:spTgt spid="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Pic1">
    <p:spTree>
      <p:nvGrpSpPr>
        <p:cNvPr id="1" name=""/>
        <p:cNvGrpSpPr/>
        <p:nvPr/>
      </p:nvGrpSpPr>
      <p:grpSpPr>
        <a:xfrm>
          <a:off x="0" y="0"/>
          <a:ext cx="0" cy="0"/>
          <a:chOff x="0" y="0"/>
          <a:chExt cx="0" cy="0"/>
        </a:xfrm>
      </p:grpSpPr>
      <p:sp>
        <p:nvSpPr>
          <p:cNvPr id="24" name="Rectangle 23"/>
          <p:cNvSpPr/>
          <p:nvPr userDrawn="1"/>
        </p:nvSpPr>
        <p:spPr>
          <a:xfrm>
            <a:off x="1726750" y="3093893"/>
            <a:ext cx="10563648" cy="30021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8" name="Picture Placeholder 7"/>
          <p:cNvSpPr>
            <a:spLocks noGrp="1"/>
          </p:cNvSpPr>
          <p:nvPr>
            <p:ph type="pic" sz="quarter" idx="10" hasCustomPrompt="1"/>
          </p:nvPr>
        </p:nvSpPr>
        <p:spPr>
          <a:xfrm>
            <a:off x="12591612" y="3148284"/>
            <a:ext cx="10059292" cy="2947720"/>
          </a:xfrm>
          <a:prstGeom prst="rect">
            <a:avLst/>
          </a:prstGeom>
          <a:ln w="19050">
            <a:solidFill>
              <a:schemeClr val="accent1"/>
            </a:solidFill>
          </a:ln>
        </p:spPr>
        <p:txBody>
          <a:bodyPr tIns="0" bIns="182880" anchor="b"/>
          <a:lstStyle>
            <a:lvl1pPr algn="ctr">
              <a:buNone/>
              <a:defRPr sz="3200">
                <a:solidFill>
                  <a:schemeClr val="tx1">
                    <a:lumMod val="50000"/>
                    <a:lumOff val="50000"/>
                  </a:schemeClr>
                </a:solidFill>
              </a:defRPr>
            </a:lvl1pPr>
          </a:lstStyle>
          <a:p>
            <a:r>
              <a:rPr lang="en-US" dirty="0"/>
              <a:t>Image Holder</a:t>
            </a:r>
          </a:p>
        </p:txBody>
      </p:sp>
      <p:sp>
        <p:nvSpPr>
          <p:cNvPr id="9" name="Text Placeholder 3"/>
          <p:cNvSpPr>
            <a:spLocks noGrp="1"/>
          </p:cNvSpPr>
          <p:nvPr>
            <p:ph type="body" sz="half" idx="15"/>
          </p:nvPr>
        </p:nvSpPr>
        <p:spPr>
          <a:xfrm>
            <a:off x="2013288" y="3852192"/>
            <a:ext cx="10031208" cy="2066176"/>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10" name="Text Placeholder 3"/>
          <p:cNvSpPr>
            <a:spLocks noGrp="1"/>
          </p:cNvSpPr>
          <p:nvPr>
            <p:ph type="body" sz="half" idx="17"/>
          </p:nvPr>
        </p:nvSpPr>
        <p:spPr>
          <a:xfrm>
            <a:off x="1999245" y="3302989"/>
            <a:ext cx="10059294" cy="514080"/>
          </a:xfrm>
          <a:prstGeom prst="rect">
            <a:avLst/>
          </a:prstGeom>
        </p:spPr>
        <p:txBody>
          <a:bodyPr wrap="none" lIns="0" tIns="0" rIns="0" bIns="0" anchor="ctr">
            <a:noAutofit/>
          </a:bodyPr>
          <a:lstStyle>
            <a:lvl1pPr marL="0" indent="0" algn="l">
              <a:buNone/>
              <a:defRPr sz="3730"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25" name="Rectangle 24"/>
          <p:cNvSpPr/>
          <p:nvPr userDrawn="1"/>
        </p:nvSpPr>
        <p:spPr>
          <a:xfrm>
            <a:off x="1726750" y="6392301"/>
            <a:ext cx="10563648" cy="30021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6" name="Picture Placeholder 7"/>
          <p:cNvSpPr>
            <a:spLocks noGrp="1"/>
          </p:cNvSpPr>
          <p:nvPr>
            <p:ph type="pic" sz="quarter" idx="18" hasCustomPrompt="1"/>
          </p:nvPr>
        </p:nvSpPr>
        <p:spPr>
          <a:xfrm>
            <a:off x="12591612" y="6446689"/>
            <a:ext cx="10059292" cy="2947720"/>
          </a:xfrm>
          <a:prstGeom prst="rect">
            <a:avLst/>
          </a:prstGeom>
          <a:ln w="19050">
            <a:solidFill>
              <a:schemeClr val="accent2"/>
            </a:solidFill>
          </a:ln>
        </p:spPr>
        <p:txBody>
          <a:bodyPr tIns="0" bIns="182880" anchor="b"/>
          <a:lstStyle>
            <a:lvl1pPr algn="ctr">
              <a:buNone/>
              <a:defRPr sz="3200">
                <a:solidFill>
                  <a:schemeClr val="tx1">
                    <a:lumMod val="50000"/>
                    <a:lumOff val="50000"/>
                  </a:schemeClr>
                </a:solidFill>
              </a:defRPr>
            </a:lvl1pPr>
          </a:lstStyle>
          <a:p>
            <a:r>
              <a:rPr lang="en-US" dirty="0"/>
              <a:t>Image Holder</a:t>
            </a:r>
          </a:p>
        </p:txBody>
      </p:sp>
      <p:sp>
        <p:nvSpPr>
          <p:cNvPr id="27" name="Text Placeholder 3"/>
          <p:cNvSpPr>
            <a:spLocks noGrp="1"/>
          </p:cNvSpPr>
          <p:nvPr>
            <p:ph type="body" sz="half" idx="19"/>
          </p:nvPr>
        </p:nvSpPr>
        <p:spPr>
          <a:xfrm>
            <a:off x="2013288" y="7150600"/>
            <a:ext cx="10031208" cy="2066176"/>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28" name="Text Placeholder 3"/>
          <p:cNvSpPr>
            <a:spLocks noGrp="1"/>
          </p:cNvSpPr>
          <p:nvPr>
            <p:ph type="body" sz="half" idx="20"/>
          </p:nvPr>
        </p:nvSpPr>
        <p:spPr>
          <a:xfrm>
            <a:off x="1999245" y="6601397"/>
            <a:ext cx="10059294" cy="514080"/>
          </a:xfrm>
          <a:prstGeom prst="rect">
            <a:avLst/>
          </a:prstGeom>
        </p:spPr>
        <p:txBody>
          <a:bodyPr wrap="none" lIns="0" tIns="0" rIns="0" bIns="0" anchor="ctr">
            <a:noAutofit/>
          </a:bodyPr>
          <a:lstStyle>
            <a:lvl1pPr marL="0" indent="0" algn="l">
              <a:buNone/>
              <a:defRPr sz="3730"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29" name="Rectangle 28"/>
          <p:cNvSpPr/>
          <p:nvPr userDrawn="1"/>
        </p:nvSpPr>
        <p:spPr>
          <a:xfrm>
            <a:off x="1726750" y="9748688"/>
            <a:ext cx="10563648" cy="300211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30" name="Picture Placeholder 7"/>
          <p:cNvSpPr>
            <a:spLocks noGrp="1"/>
          </p:cNvSpPr>
          <p:nvPr>
            <p:ph type="pic" sz="quarter" idx="21" hasCustomPrompt="1"/>
          </p:nvPr>
        </p:nvSpPr>
        <p:spPr>
          <a:xfrm>
            <a:off x="12591612" y="9803081"/>
            <a:ext cx="10059292" cy="2947720"/>
          </a:xfrm>
          <a:prstGeom prst="rect">
            <a:avLst/>
          </a:prstGeom>
          <a:ln w="19050">
            <a:solidFill>
              <a:schemeClr val="accent3"/>
            </a:solidFill>
          </a:ln>
        </p:spPr>
        <p:txBody>
          <a:bodyPr tIns="0" bIns="182880" anchor="b"/>
          <a:lstStyle>
            <a:lvl1pPr algn="ctr">
              <a:buNone/>
              <a:defRPr sz="3200">
                <a:solidFill>
                  <a:schemeClr val="tx1">
                    <a:lumMod val="50000"/>
                    <a:lumOff val="50000"/>
                  </a:schemeClr>
                </a:solidFill>
              </a:defRPr>
            </a:lvl1pPr>
          </a:lstStyle>
          <a:p>
            <a:r>
              <a:rPr lang="en-US" dirty="0"/>
              <a:t>Image Holder</a:t>
            </a:r>
          </a:p>
        </p:txBody>
      </p:sp>
      <p:sp>
        <p:nvSpPr>
          <p:cNvPr id="31" name="Text Placeholder 3"/>
          <p:cNvSpPr>
            <a:spLocks noGrp="1"/>
          </p:cNvSpPr>
          <p:nvPr>
            <p:ph type="body" sz="half" idx="22"/>
          </p:nvPr>
        </p:nvSpPr>
        <p:spPr>
          <a:xfrm>
            <a:off x="2013288" y="10506989"/>
            <a:ext cx="10031208" cy="2066176"/>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32" name="Text Placeholder 3"/>
          <p:cNvSpPr>
            <a:spLocks noGrp="1"/>
          </p:cNvSpPr>
          <p:nvPr>
            <p:ph type="body" sz="half" idx="23"/>
          </p:nvPr>
        </p:nvSpPr>
        <p:spPr>
          <a:xfrm>
            <a:off x="1999245" y="9957784"/>
            <a:ext cx="10059294" cy="514080"/>
          </a:xfrm>
          <a:prstGeom prst="rect">
            <a:avLst/>
          </a:prstGeom>
        </p:spPr>
        <p:txBody>
          <a:bodyPr wrap="none" lIns="0" tIns="0" rIns="0" bIns="0" anchor="ctr">
            <a:noAutofit/>
          </a:bodyPr>
          <a:lstStyle>
            <a:lvl1pPr marL="0" indent="0" algn="l">
              <a:buNone/>
              <a:defRPr sz="3730"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18" name="Round Same Side Corner Rectangle 17"/>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19"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20"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21"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grpId="0" nodeType="afterEffect" nodePh="1">
                                  <p:stCondLst>
                                    <p:cond delay="0"/>
                                  </p:stCondLst>
                                  <p:endCondLst>
                                    <p:cond evt="begin" delay="0">
                                      <p:tn val="10"/>
                                    </p:cond>
                                  </p:endCondLst>
                                  <p:childTnLst>
                                    <p:set>
                                      <p:cBhvr>
                                        <p:cTn id="11" dur="1" fill="hold">
                                          <p:stCondLst>
                                            <p:cond delay="0"/>
                                          </p:stCondLst>
                                        </p:cTn>
                                        <p:tgtEl>
                                          <p:spTgt spid="10">
                                            <p:txEl>
                                              <p:pRg st="0" end="0"/>
                                            </p:txEl>
                                          </p:spTgt>
                                        </p:tgtEl>
                                        <p:attrNameLst>
                                          <p:attrName>style.visibility</p:attrName>
                                        </p:attrNameLst>
                                      </p:cBhvr>
                                      <p:to>
                                        <p:strVal val="visible"/>
                                      </p:to>
                                    </p:set>
                                    <p:animEffect transition="in" filter="wipe(left)">
                                      <p:cBhvr>
                                        <p:cTn id="12" dur="500"/>
                                        <p:tgtEl>
                                          <p:spTgt spid="10">
                                            <p:txEl>
                                              <p:pRg st="0" end="0"/>
                                            </p:txEl>
                                          </p:spTgt>
                                        </p:tgtEl>
                                      </p:cBhvr>
                                    </p:animEffect>
                                  </p:childTnLst>
                                </p:cTn>
                              </p:par>
                            </p:childTnLst>
                          </p:cTn>
                        </p:par>
                        <p:par>
                          <p:cTn id="13" fill="hold">
                            <p:stCondLst>
                              <p:cond delay="1500"/>
                            </p:stCondLst>
                            <p:childTnLst>
                              <p:par>
                                <p:cTn id="14" presetID="22" presetClass="entr" presetSubtype="8" fill="hold" grpId="0" nodeType="afterEffect" nodePh="1">
                                  <p:stCondLst>
                                    <p:cond delay="0"/>
                                  </p:stCondLst>
                                  <p:endCondLst>
                                    <p:cond evt="begin" delay="0">
                                      <p:tn val="14"/>
                                    </p:cond>
                                  </p:endCondLst>
                                  <p:childTnLst>
                                    <p:set>
                                      <p:cBhvr>
                                        <p:cTn id="15" dur="1" fill="hold">
                                          <p:stCondLst>
                                            <p:cond delay="0"/>
                                          </p:stCondLst>
                                        </p:cTn>
                                        <p:tgtEl>
                                          <p:spTgt spid="9">
                                            <p:txEl>
                                              <p:pRg st="0" end="0"/>
                                            </p:txEl>
                                          </p:spTgt>
                                        </p:tgtEl>
                                        <p:attrNameLst>
                                          <p:attrName>style.visibility</p:attrName>
                                        </p:attrNameLst>
                                      </p:cBhvr>
                                      <p:to>
                                        <p:strVal val="visible"/>
                                      </p:to>
                                    </p:set>
                                    <p:animEffect transition="in" filter="wipe(left)">
                                      <p:cBhvr>
                                        <p:cTn id="16" dur="500"/>
                                        <p:tgtEl>
                                          <p:spTgt spid="9">
                                            <p:txEl>
                                              <p:pRg st="0" end="0"/>
                                            </p:txEl>
                                          </p:spTgt>
                                        </p:tgtEl>
                                      </p:cBhvr>
                                    </p:animEffect>
                                  </p:childTnLst>
                                </p:cTn>
                              </p:par>
                            </p:childTnLst>
                          </p:cTn>
                        </p:par>
                        <p:par>
                          <p:cTn id="17" fill="hold">
                            <p:stCondLst>
                              <p:cond delay="2000"/>
                            </p:stCondLst>
                            <p:childTnLst>
                              <p:par>
                                <p:cTn id="18" presetID="22" presetClass="entr" presetSubtype="8" fill="hold" grpId="0" nodeType="after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wipe(left)">
                                      <p:cBhvr>
                                        <p:cTn id="20" dur="500"/>
                                        <p:tgtEl>
                                          <p:spTgt spid="24"/>
                                        </p:tgtEl>
                                      </p:cBhvr>
                                    </p:animEffect>
                                  </p:childTnLst>
                                </p:cTn>
                              </p:par>
                            </p:childTnLst>
                          </p:cTn>
                        </p:par>
                        <p:par>
                          <p:cTn id="21" fill="hold">
                            <p:stCondLst>
                              <p:cond delay="2500"/>
                            </p:stCondLst>
                            <p:childTnLst>
                              <p:par>
                                <p:cTn id="22" presetID="2" presetClass="entr" presetSubtype="4" accel="50000" decel="50000" fill="hold" grpId="0" nodeType="after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1000" fill="hold"/>
                                        <p:tgtEl>
                                          <p:spTgt spid="26"/>
                                        </p:tgtEl>
                                        <p:attrNameLst>
                                          <p:attrName>ppt_x</p:attrName>
                                        </p:attrNameLst>
                                      </p:cBhvr>
                                      <p:tavLst>
                                        <p:tav tm="0">
                                          <p:val>
                                            <p:strVal val="#ppt_x"/>
                                          </p:val>
                                        </p:tav>
                                        <p:tav tm="100000">
                                          <p:val>
                                            <p:strVal val="#ppt_x"/>
                                          </p:val>
                                        </p:tav>
                                      </p:tavLst>
                                    </p:anim>
                                    <p:anim calcmode="lin" valueType="num">
                                      <p:cBhvr additive="base">
                                        <p:cTn id="25" dur="1000" fill="hold"/>
                                        <p:tgtEl>
                                          <p:spTgt spid="26"/>
                                        </p:tgtEl>
                                        <p:attrNameLst>
                                          <p:attrName>ppt_y</p:attrName>
                                        </p:attrNameLst>
                                      </p:cBhvr>
                                      <p:tavLst>
                                        <p:tav tm="0">
                                          <p:val>
                                            <p:strVal val="1+#ppt_h/2"/>
                                          </p:val>
                                        </p:tav>
                                        <p:tav tm="100000">
                                          <p:val>
                                            <p:strVal val="#ppt_y"/>
                                          </p:val>
                                        </p:tav>
                                      </p:tavLst>
                                    </p:anim>
                                  </p:childTnLst>
                                </p:cTn>
                              </p:par>
                            </p:childTnLst>
                          </p:cTn>
                        </p:par>
                        <p:par>
                          <p:cTn id="26" fill="hold">
                            <p:stCondLst>
                              <p:cond delay="3500"/>
                            </p:stCondLst>
                            <p:childTnLst>
                              <p:par>
                                <p:cTn id="27" presetID="22" presetClass="entr" presetSubtype="8" fill="hold" grpId="0" nodeType="afterEffect" nodePh="1">
                                  <p:stCondLst>
                                    <p:cond delay="0"/>
                                  </p:stCondLst>
                                  <p:endCondLst>
                                    <p:cond evt="begin" delay="0">
                                      <p:tn val="27"/>
                                    </p:cond>
                                  </p:endCondLst>
                                  <p:childTnLst>
                                    <p:set>
                                      <p:cBhvr>
                                        <p:cTn id="28" dur="1" fill="hold">
                                          <p:stCondLst>
                                            <p:cond delay="0"/>
                                          </p:stCondLst>
                                        </p:cTn>
                                        <p:tgtEl>
                                          <p:spTgt spid="28">
                                            <p:txEl>
                                              <p:pRg st="0" end="0"/>
                                            </p:txEl>
                                          </p:spTgt>
                                        </p:tgtEl>
                                        <p:attrNameLst>
                                          <p:attrName>style.visibility</p:attrName>
                                        </p:attrNameLst>
                                      </p:cBhvr>
                                      <p:to>
                                        <p:strVal val="visible"/>
                                      </p:to>
                                    </p:set>
                                    <p:animEffect transition="in" filter="wipe(left)">
                                      <p:cBhvr>
                                        <p:cTn id="29" dur="500"/>
                                        <p:tgtEl>
                                          <p:spTgt spid="28">
                                            <p:txEl>
                                              <p:pRg st="0" end="0"/>
                                            </p:txEl>
                                          </p:spTgt>
                                        </p:tgtEl>
                                      </p:cBhvr>
                                    </p:animEffect>
                                  </p:childTnLst>
                                </p:cTn>
                              </p:par>
                            </p:childTnLst>
                          </p:cTn>
                        </p:par>
                        <p:par>
                          <p:cTn id="30" fill="hold">
                            <p:stCondLst>
                              <p:cond delay="4000"/>
                            </p:stCondLst>
                            <p:childTnLst>
                              <p:par>
                                <p:cTn id="31" presetID="22" presetClass="entr" presetSubtype="8" fill="hold" grpId="0" nodeType="afterEffect" nodePh="1">
                                  <p:stCondLst>
                                    <p:cond delay="0"/>
                                  </p:stCondLst>
                                  <p:endCondLst>
                                    <p:cond evt="begin" delay="0">
                                      <p:tn val="31"/>
                                    </p:cond>
                                  </p:endCondLst>
                                  <p:childTnLst>
                                    <p:set>
                                      <p:cBhvr>
                                        <p:cTn id="32" dur="1" fill="hold">
                                          <p:stCondLst>
                                            <p:cond delay="0"/>
                                          </p:stCondLst>
                                        </p:cTn>
                                        <p:tgtEl>
                                          <p:spTgt spid="27">
                                            <p:txEl>
                                              <p:pRg st="0" end="0"/>
                                            </p:txEl>
                                          </p:spTgt>
                                        </p:tgtEl>
                                        <p:attrNameLst>
                                          <p:attrName>style.visibility</p:attrName>
                                        </p:attrNameLst>
                                      </p:cBhvr>
                                      <p:to>
                                        <p:strVal val="visible"/>
                                      </p:to>
                                    </p:set>
                                    <p:animEffect transition="in" filter="wipe(left)">
                                      <p:cBhvr>
                                        <p:cTn id="33" dur="500"/>
                                        <p:tgtEl>
                                          <p:spTgt spid="27">
                                            <p:txEl>
                                              <p:pRg st="0" end="0"/>
                                            </p:txEl>
                                          </p:spTgt>
                                        </p:tgtEl>
                                      </p:cBhvr>
                                    </p:animEffect>
                                  </p:childTnLst>
                                </p:cTn>
                              </p:par>
                            </p:childTnLst>
                          </p:cTn>
                        </p:par>
                        <p:par>
                          <p:cTn id="34" fill="hold">
                            <p:stCondLst>
                              <p:cond delay="4500"/>
                            </p:stCondLst>
                            <p:childTnLst>
                              <p:par>
                                <p:cTn id="35" presetID="22" presetClass="entr" presetSubtype="8" fill="hold" grpId="0" nodeType="after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wipe(left)">
                                      <p:cBhvr>
                                        <p:cTn id="37" dur="500"/>
                                        <p:tgtEl>
                                          <p:spTgt spid="25"/>
                                        </p:tgtEl>
                                      </p:cBhvr>
                                    </p:animEffect>
                                  </p:childTnLst>
                                </p:cTn>
                              </p:par>
                            </p:childTnLst>
                          </p:cTn>
                        </p:par>
                        <p:par>
                          <p:cTn id="38" fill="hold">
                            <p:stCondLst>
                              <p:cond delay="5000"/>
                            </p:stCondLst>
                            <p:childTnLst>
                              <p:par>
                                <p:cTn id="39" presetID="2" presetClass="entr" presetSubtype="4" accel="50000" decel="50000" fill="hold" grpId="0" nodeType="afterEffect">
                                  <p:stCondLst>
                                    <p:cond delay="0"/>
                                  </p:stCondLst>
                                  <p:childTnLst>
                                    <p:set>
                                      <p:cBhvr>
                                        <p:cTn id="40" dur="1" fill="hold">
                                          <p:stCondLst>
                                            <p:cond delay="0"/>
                                          </p:stCondLst>
                                        </p:cTn>
                                        <p:tgtEl>
                                          <p:spTgt spid="30"/>
                                        </p:tgtEl>
                                        <p:attrNameLst>
                                          <p:attrName>style.visibility</p:attrName>
                                        </p:attrNameLst>
                                      </p:cBhvr>
                                      <p:to>
                                        <p:strVal val="visible"/>
                                      </p:to>
                                    </p:set>
                                    <p:anim calcmode="lin" valueType="num">
                                      <p:cBhvr additive="base">
                                        <p:cTn id="41" dur="1000" fill="hold"/>
                                        <p:tgtEl>
                                          <p:spTgt spid="30"/>
                                        </p:tgtEl>
                                        <p:attrNameLst>
                                          <p:attrName>ppt_x</p:attrName>
                                        </p:attrNameLst>
                                      </p:cBhvr>
                                      <p:tavLst>
                                        <p:tav tm="0">
                                          <p:val>
                                            <p:strVal val="#ppt_x"/>
                                          </p:val>
                                        </p:tav>
                                        <p:tav tm="100000">
                                          <p:val>
                                            <p:strVal val="#ppt_x"/>
                                          </p:val>
                                        </p:tav>
                                      </p:tavLst>
                                    </p:anim>
                                    <p:anim calcmode="lin" valueType="num">
                                      <p:cBhvr additive="base">
                                        <p:cTn id="42" dur="1000" fill="hold"/>
                                        <p:tgtEl>
                                          <p:spTgt spid="30"/>
                                        </p:tgtEl>
                                        <p:attrNameLst>
                                          <p:attrName>ppt_y</p:attrName>
                                        </p:attrNameLst>
                                      </p:cBhvr>
                                      <p:tavLst>
                                        <p:tav tm="0">
                                          <p:val>
                                            <p:strVal val="1+#ppt_h/2"/>
                                          </p:val>
                                        </p:tav>
                                        <p:tav tm="100000">
                                          <p:val>
                                            <p:strVal val="#ppt_y"/>
                                          </p:val>
                                        </p:tav>
                                      </p:tavLst>
                                    </p:anim>
                                  </p:childTnLst>
                                </p:cTn>
                              </p:par>
                            </p:childTnLst>
                          </p:cTn>
                        </p:par>
                        <p:par>
                          <p:cTn id="43" fill="hold">
                            <p:stCondLst>
                              <p:cond delay="6000"/>
                            </p:stCondLst>
                            <p:childTnLst>
                              <p:par>
                                <p:cTn id="44" presetID="22" presetClass="entr" presetSubtype="8" fill="hold" grpId="0" nodeType="afterEffect" nodePh="1">
                                  <p:stCondLst>
                                    <p:cond delay="0"/>
                                  </p:stCondLst>
                                  <p:endCondLst>
                                    <p:cond evt="begin" delay="0">
                                      <p:tn val="44"/>
                                    </p:cond>
                                  </p:endCondLst>
                                  <p:childTnLst>
                                    <p:set>
                                      <p:cBhvr>
                                        <p:cTn id="45" dur="1" fill="hold">
                                          <p:stCondLst>
                                            <p:cond delay="0"/>
                                          </p:stCondLst>
                                        </p:cTn>
                                        <p:tgtEl>
                                          <p:spTgt spid="32">
                                            <p:txEl>
                                              <p:pRg st="0" end="0"/>
                                            </p:txEl>
                                          </p:spTgt>
                                        </p:tgtEl>
                                        <p:attrNameLst>
                                          <p:attrName>style.visibility</p:attrName>
                                        </p:attrNameLst>
                                      </p:cBhvr>
                                      <p:to>
                                        <p:strVal val="visible"/>
                                      </p:to>
                                    </p:set>
                                    <p:animEffect transition="in" filter="wipe(left)">
                                      <p:cBhvr>
                                        <p:cTn id="46" dur="500"/>
                                        <p:tgtEl>
                                          <p:spTgt spid="32">
                                            <p:txEl>
                                              <p:pRg st="0" end="0"/>
                                            </p:txEl>
                                          </p:spTgt>
                                        </p:tgtEl>
                                      </p:cBhvr>
                                    </p:animEffect>
                                  </p:childTnLst>
                                </p:cTn>
                              </p:par>
                            </p:childTnLst>
                          </p:cTn>
                        </p:par>
                        <p:par>
                          <p:cTn id="47" fill="hold">
                            <p:stCondLst>
                              <p:cond delay="6500"/>
                            </p:stCondLst>
                            <p:childTnLst>
                              <p:par>
                                <p:cTn id="48" presetID="22" presetClass="entr" presetSubtype="8" fill="hold" grpId="0" nodeType="afterEffect" nodePh="1">
                                  <p:stCondLst>
                                    <p:cond delay="0"/>
                                  </p:stCondLst>
                                  <p:endCondLst>
                                    <p:cond evt="begin" delay="0">
                                      <p:tn val="48"/>
                                    </p:cond>
                                  </p:endCondLst>
                                  <p:childTnLst>
                                    <p:set>
                                      <p:cBhvr>
                                        <p:cTn id="49" dur="1" fill="hold">
                                          <p:stCondLst>
                                            <p:cond delay="0"/>
                                          </p:stCondLst>
                                        </p:cTn>
                                        <p:tgtEl>
                                          <p:spTgt spid="31">
                                            <p:txEl>
                                              <p:pRg st="0" end="0"/>
                                            </p:txEl>
                                          </p:spTgt>
                                        </p:tgtEl>
                                        <p:attrNameLst>
                                          <p:attrName>style.visibility</p:attrName>
                                        </p:attrNameLst>
                                      </p:cBhvr>
                                      <p:to>
                                        <p:strVal val="visible"/>
                                      </p:to>
                                    </p:set>
                                    <p:animEffect transition="in" filter="wipe(left)">
                                      <p:cBhvr>
                                        <p:cTn id="50" dur="500"/>
                                        <p:tgtEl>
                                          <p:spTgt spid="31">
                                            <p:txEl>
                                              <p:pRg st="0" end="0"/>
                                            </p:txEl>
                                          </p:spTgt>
                                        </p:tgtEl>
                                      </p:cBhvr>
                                    </p:animEffect>
                                  </p:childTnLst>
                                </p:cTn>
                              </p:par>
                            </p:childTnLst>
                          </p:cTn>
                        </p:par>
                        <p:par>
                          <p:cTn id="51" fill="hold">
                            <p:stCondLst>
                              <p:cond delay="7000"/>
                            </p:stCondLst>
                            <p:childTnLst>
                              <p:par>
                                <p:cTn id="52" presetID="22" presetClass="entr" presetSubtype="8" fill="hold" grpId="0"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left)">
                                      <p:cBhvr>
                                        <p:cTn id="54" dur="5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500"/>
                                        <p:tgtEl>
                                          <p:spTgt spid="20"/>
                                        </p:tgtEl>
                                      </p:cBhvr>
                                    </p:animEffect>
                                  </p:childTnLst>
                                </p:cTn>
                              </p:par>
                            </p:childTnLst>
                          </p:cTn>
                        </p:par>
                        <p:par>
                          <p:cTn id="58" fill="hold">
                            <p:stCondLst>
                              <p:cond delay="7500"/>
                            </p:stCondLst>
                            <p:childTnLst>
                              <p:par>
                                <p:cTn id="59" presetID="10" presetClass="entr" presetSubtype="0" fill="hold" grpId="0" nodeType="afterEffect">
                                  <p:stCondLst>
                                    <p:cond delay="0"/>
                                  </p:stCondLst>
                                  <p:childTnLst>
                                    <p:set>
                                      <p:cBhvr>
                                        <p:cTn id="60" dur="1" fill="hold">
                                          <p:stCondLst>
                                            <p:cond delay="0"/>
                                          </p:stCondLst>
                                        </p:cTn>
                                        <p:tgtEl>
                                          <p:spTgt spid="21">
                                            <p:txEl>
                                              <p:pRg st="0" end="0"/>
                                            </p:txEl>
                                          </p:spTgt>
                                        </p:tgtEl>
                                        <p:attrNameLst>
                                          <p:attrName>style.visibility</p:attrName>
                                        </p:attrNameLst>
                                      </p:cBhvr>
                                      <p:to>
                                        <p:strVal val="visible"/>
                                      </p:to>
                                    </p:set>
                                    <p:animEffect transition="in" filter="fade">
                                      <p:cBhvr>
                                        <p:cTn id="61"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8" grpId="0" animBg="1"/>
      <p:bldP spid="9"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25" grpId="0" animBg="1"/>
      <p:bldP spid="26" grpId="0" animBg="1"/>
      <p:bldP spid="27"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8"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left)">
                      <p:cBhvr>
                        <p:cTn dur="500"/>
                        <p:tgtEl>
                          <p:spTgt spid="28"/>
                        </p:tgtEl>
                      </p:cBhvr>
                    </p:animEffect>
                  </p:childTnLst>
                </p:cTn>
              </p:par>
            </p:tnLst>
          </p:tmpl>
        </p:tmplLst>
      </p:bldP>
      <p:bldP spid="29" grpId="0" animBg="1"/>
      <p:bldP spid="30" grpId="0" animBg="1"/>
      <p:bldP spid="31"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20" grpId="0"/>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Lst>
  </p:timing>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Pic2">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12490038" y="3161948"/>
            <a:ext cx="10059292" cy="4619208"/>
          </a:xfrm>
          <a:prstGeom prst="rect">
            <a:avLst/>
          </a:prstGeom>
          <a:ln w="19050">
            <a:solidFill>
              <a:schemeClr val="accent1"/>
            </a:solidFill>
          </a:ln>
        </p:spPr>
        <p:txBody>
          <a:bodyPr tIns="0" bIns="182880" anchor="b"/>
          <a:lstStyle>
            <a:lvl1pPr algn="ctr">
              <a:buNone/>
              <a:defRPr sz="3200">
                <a:solidFill>
                  <a:schemeClr val="tx1">
                    <a:lumMod val="50000"/>
                    <a:lumOff val="50000"/>
                  </a:schemeClr>
                </a:solidFill>
              </a:defRPr>
            </a:lvl1pPr>
          </a:lstStyle>
          <a:p>
            <a:r>
              <a:rPr lang="en-US" dirty="0"/>
              <a:t>Image Holder</a:t>
            </a:r>
          </a:p>
        </p:txBody>
      </p:sp>
      <p:sp>
        <p:nvSpPr>
          <p:cNvPr id="15" name="Picture Placeholder 7"/>
          <p:cNvSpPr>
            <a:spLocks noGrp="1"/>
          </p:cNvSpPr>
          <p:nvPr>
            <p:ph type="pic" sz="quarter" idx="11" hasCustomPrompt="1"/>
          </p:nvPr>
        </p:nvSpPr>
        <p:spPr>
          <a:xfrm>
            <a:off x="1775904" y="8308577"/>
            <a:ext cx="10059292" cy="4619208"/>
          </a:xfrm>
          <a:prstGeom prst="rect">
            <a:avLst/>
          </a:prstGeom>
          <a:ln w="19050">
            <a:solidFill>
              <a:schemeClr val="accent3"/>
            </a:solidFill>
          </a:ln>
        </p:spPr>
        <p:txBody>
          <a:bodyPr tIns="0" bIns="182880" anchor="b"/>
          <a:lstStyle>
            <a:lvl1pPr algn="ctr">
              <a:buNone/>
              <a:defRPr sz="3200">
                <a:solidFill>
                  <a:schemeClr val="tx1">
                    <a:lumMod val="50000"/>
                    <a:lumOff val="50000"/>
                  </a:schemeClr>
                </a:solidFill>
              </a:defRPr>
            </a:lvl1pPr>
          </a:lstStyle>
          <a:p>
            <a:r>
              <a:rPr lang="en-US" dirty="0"/>
              <a:t>Image Holder</a:t>
            </a:r>
          </a:p>
        </p:txBody>
      </p:sp>
      <p:sp>
        <p:nvSpPr>
          <p:cNvPr id="16" name="Rectangle 15"/>
          <p:cNvSpPr/>
          <p:nvPr userDrawn="1"/>
        </p:nvSpPr>
        <p:spPr>
          <a:xfrm>
            <a:off x="1753477" y="3161945"/>
            <a:ext cx="10081715" cy="46192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3" name="Rectangle 22"/>
          <p:cNvSpPr/>
          <p:nvPr userDrawn="1"/>
        </p:nvSpPr>
        <p:spPr>
          <a:xfrm>
            <a:off x="12467614" y="8308577"/>
            <a:ext cx="10081715" cy="46192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4" name="Freeform 45"/>
          <p:cNvSpPr>
            <a:spLocks noEditPoints="1"/>
          </p:cNvSpPr>
          <p:nvPr userDrawn="1"/>
        </p:nvSpPr>
        <p:spPr bwMode="auto">
          <a:xfrm>
            <a:off x="2177547" y="4352352"/>
            <a:ext cx="829032" cy="82924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bg1"/>
          </a:solidFill>
          <a:ln w="9525">
            <a:noFill/>
            <a:round/>
          </a:ln>
        </p:spPr>
        <p:txBody>
          <a:bodyPr vert="horz" wrap="square" lIns="243715" tIns="121856" rIns="243715" bIns="121856" numCol="1" anchor="t" anchorCtr="0" compatLnSpc="1"/>
          <a:lstStyle/>
          <a:p>
            <a:pPr defTabSz="2747010"/>
            <a:endParaRPr lang="en-US" sz="5330" kern="1200" dirty="0">
              <a:solidFill>
                <a:srgbClr val="FFFFFF"/>
              </a:solidFill>
              <a:latin typeface="Roboto Condensed"/>
              <a:ea typeface="+mn-ea"/>
            </a:endParaRPr>
          </a:p>
        </p:txBody>
      </p:sp>
      <p:sp>
        <p:nvSpPr>
          <p:cNvPr id="25" name="Text Placeholder 3"/>
          <p:cNvSpPr>
            <a:spLocks noGrp="1"/>
          </p:cNvSpPr>
          <p:nvPr>
            <p:ph type="body" sz="half" idx="15"/>
          </p:nvPr>
        </p:nvSpPr>
        <p:spPr>
          <a:xfrm>
            <a:off x="3209729" y="4311856"/>
            <a:ext cx="8329030" cy="869749"/>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26" name="Freeform 45"/>
          <p:cNvSpPr>
            <a:spLocks noEditPoints="1"/>
          </p:cNvSpPr>
          <p:nvPr userDrawn="1"/>
        </p:nvSpPr>
        <p:spPr bwMode="auto">
          <a:xfrm>
            <a:off x="2177547" y="5444552"/>
            <a:ext cx="829032" cy="82924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bg1"/>
          </a:solidFill>
          <a:ln w="9525">
            <a:noFill/>
            <a:round/>
          </a:ln>
        </p:spPr>
        <p:txBody>
          <a:bodyPr vert="horz" wrap="square" lIns="243715" tIns="121856" rIns="243715" bIns="121856" numCol="1" anchor="t" anchorCtr="0" compatLnSpc="1"/>
          <a:lstStyle/>
          <a:p>
            <a:pPr defTabSz="2747010"/>
            <a:endParaRPr lang="en-US" sz="5330" kern="1200" dirty="0">
              <a:solidFill>
                <a:srgbClr val="FFFFFF"/>
              </a:solidFill>
              <a:latin typeface="Roboto Condensed"/>
              <a:ea typeface="+mn-ea"/>
            </a:endParaRPr>
          </a:p>
        </p:txBody>
      </p:sp>
      <p:sp>
        <p:nvSpPr>
          <p:cNvPr id="27" name="Text Placeholder 3"/>
          <p:cNvSpPr>
            <a:spLocks noGrp="1"/>
          </p:cNvSpPr>
          <p:nvPr>
            <p:ph type="body" sz="half" idx="16"/>
          </p:nvPr>
        </p:nvSpPr>
        <p:spPr>
          <a:xfrm>
            <a:off x="3209729" y="5404056"/>
            <a:ext cx="8329030" cy="869749"/>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28" name="Freeform 45"/>
          <p:cNvSpPr>
            <a:spLocks noEditPoints="1"/>
          </p:cNvSpPr>
          <p:nvPr userDrawn="1"/>
        </p:nvSpPr>
        <p:spPr bwMode="auto">
          <a:xfrm>
            <a:off x="2177547" y="6536752"/>
            <a:ext cx="829032" cy="82924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bg1"/>
          </a:solidFill>
          <a:ln w="9525">
            <a:noFill/>
            <a:round/>
          </a:ln>
        </p:spPr>
        <p:txBody>
          <a:bodyPr vert="horz" wrap="square" lIns="243715" tIns="121856" rIns="243715" bIns="121856" numCol="1" anchor="t" anchorCtr="0" compatLnSpc="1"/>
          <a:lstStyle/>
          <a:p>
            <a:pPr defTabSz="2747010"/>
            <a:endParaRPr lang="en-US" sz="5330" kern="1200" dirty="0">
              <a:solidFill>
                <a:srgbClr val="FFFFFF"/>
              </a:solidFill>
              <a:latin typeface="Roboto Condensed"/>
              <a:ea typeface="+mn-ea"/>
            </a:endParaRPr>
          </a:p>
        </p:txBody>
      </p:sp>
      <p:sp>
        <p:nvSpPr>
          <p:cNvPr id="29" name="Text Placeholder 3"/>
          <p:cNvSpPr>
            <a:spLocks noGrp="1"/>
          </p:cNvSpPr>
          <p:nvPr>
            <p:ph type="body" sz="half" idx="17"/>
          </p:nvPr>
        </p:nvSpPr>
        <p:spPr>
          <a:xfrm>
            <a:off x="3209729" y="6496256"/>
            <a:ext cx="8329030" cy="869749"/>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30" name="Freeform 45"/>
          <p:cNvSpPr>
            <a:spLocks noEditPoints="1"/>
          </p:cNvSpPr>
          <p:nvPr userDrawn="1"/>
        </p:nvSpPr>
        <p:spPr bwMode="auto">
          <a:xfrm>
            <a:off x="12934180" y="9499776"/>
            <a:ext cx="829032" cy="82924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bg1"/>
          </a:solidFill>
          <a:ln w="9525">
            <a:noFill/>
            <a:round/>
          </a:ln>
        </p:spPr>
        <p:txBody>
          <a:bodyPr vert="horz" wrap="square" lIns="243715" tIns="121856" rIns="243715" bIns="121856" numCol="1" anchor="t" anchorCtr="0" compatLnSpc="1"/>
          <a:lstStyle/>
          <a:p>
            <a:pPr defTabSz="2747010"/>
            <a:endParaRPr lang="en-US" sz="5330" kern="1200" dirty="0">
              <a:solidFill>
                <a:srgbClr val="FFFFFF"/>
              </a:solidFill>
              <a:latin typeface="Roboto Condensed"/>
              <a:ea typeface="+mn-ea"/>
            </a:endParaRPr>
          </a:p>
        </p:txBody>
      </p:sp>
      <p:sp>
        <p:nvSpPr>
          <p:cNvPr id="31" name="Text Placeholder 3"/>
          <p:cNvSpPr>
            <a:spLocks noGrp="1"/>
          </p:cNvSpPr>
          <p:nvPr>
            <p:ph type="body" sz="half" idx="18"/>
          </p:nvPr>
        </p:nvSpPr>
        <p:spPr>
          <a:xfrm>
            <a:off x="13966362" y="9459280"/>
            <a:ext cx="8329030" cy="869749"/>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32" name="Freeform 45"/>
          <p:cNvSpPr>
            <a:spLocks noEditPoints="1"/>
          </p:cNvSpPr>
          <p:nvPr userDrawn="1"/>
        </p:nvSpPr>
        <p:spPr bwMode="auto">
          <a:xfrm>
            <a:off x="12934180" y="10621765"/>
            <a:ext cx="829032" cy="82924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bg1"/>
          </a:solidFill>
          <a:ln w="9525">
            <a:noFill/>
            <a:round/>
          </a:ln>
        </p:spPr>
        <p:txBody>
          <a:bodyPr vert="horz" wrap="square" lIns="243715" tIns="121856" rIns="243715" bIns="121856" numCol="1" anchor="t" anchorCtr="0" compatLnSpc="1"/>
          <a:lstStyle/>
          <a:p>
            <a:pPr defTabSz="2747010"/>
            <a:endParaRPr lang="en-US" sz="5330" kern="1200" dirty="0">
              <a:solidFill>
                <a:srgbClr val="FFFFFF"/>
              </a:solidFill>
              <a:latin typeface="Roboto Condensed"/>
              <a:ea typeface="+mn-ea"/>
            </a:endParaRPr>
          </a:p>
        </p:txBody>
      </p:sp>
      <p:sp>
        <p:nvSpPr>
          <p:cNvPr id="33" name="Text Placeholder 3"/>
          <p:cNvSpPr>
            <a:spLocks noGrp="1"/>
          </p:cNvSpPr>
          <p:nvPr>
            <p:ph type="body" sz="half" idx="19"/>
          </p:nvPr>
        </p:nvSpPr>
        <p:spPr>
          <a:xfrm>
            <a:off x="13966362" y="10581267"/>
            <a:ext cx="8329030" cy="869749"/>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34" name="Freeform 45"/>
          <p:cNvSpPr>
            <a:spLocks noEditPoints="1"/>
          </p:cNvSpPr>
          <p:nvPr userDrawn="1"/>
        </p:nvSpPr>
        <p:spPr bwMode="auto">
          <a:xfrm>
            <a:off x="12934180" y="11743752"/>
            <a:ext cx="829032" cy="82924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bg1"/>
          </a:solidFill>
          <a:ln w="9525">
            <a:noFill/>
            <a:round/>
          </a:ln>
        </p:spPr>
        <p:txBody>
          <a:bodyPr vert="horz" wrap="square" lIns="243715" tIns="121856" rIns="243715" bIns="121856" numCol="1" anchor="t" anchorCtr="0" compatLnSpc="1"/>
          <a:lstStyle/>
          <a:p>
            <a:pPr defTabSz="2747010"/>
            <a:endParaRPr lang="en-US" sz="5330" kern="1200" dirty="0">
              <a:solidFill>
                <a:srgbClr val="FFFFFF"/>
              </a:solidFill>
              <a:latin typeface="Roboto Condensed"/>
              <a:ea typeface="+mn-ea"/>
            </a:endParaRPr>
          </a:p>
        </p:txBody>
      </p:sp>
      <p:sp>
        <p:nvSpPr>
          <p:cNvPr id="35" name="Text Placeholder 3"/>
          <p:cNvSpPr>
            <a:spLocks noGrp="1"/>
          </p:cNvSpPr>
          <p:nvPr>
            <p:ph type="body" sz="half" idx="20"/>
          </p:nvPr>
        </p:nvSpPr>
        <p:spPr>
          <a:xfrm>
            <a:off x="13966362" y="11703256"/>
            <a:ext cx="8329030" cy="869749"/>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36" name="Text Placeholder 3"/>
          <p:cNvSpPr>
            <a:spLocks noGrp="1"/>
          </p:cNvSpPr>
          <p:nvPr>
            <p:ph type="body" sz="half" idx="21"/>
          </p:nvPr>
        </p:nvSpPr>
        <p:spPr>
          <a:xfrm>
            <a:off x="2332685" y="3524520"/>
            <a:ext cx="9206079" cy="514080"/>
          </a:xfrm>
          <a:prstGeom prst="rect">
            <a:avLst/>
          </a:prstGeom>
        </p:spPr>
        <p:txBody>
          <a:bodyPr wrap="none" lIns="0" tIns="0" rIns="0" bIns="0" anchor="ctr">
            <a:noAutofit/>
          </a:bodyPr>
          <a:lstStyle>
            <a:lvl1pPr marL="0" indent="0" algn="l">
              <a:buNone/>
              <a:defRPr sz="3730"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38" name="Text Placeholder 3"/>
          <p:cNvSpPr>
            <a:spLocks noGrp="1"/>
          </p:cNvSpPr>
          <p:nvPr>
            <p:ph type="body" sz="half" idx="23"/>
          </p:nvPr>
        </p:nvSpPr>
        <p:spPr>
          <a:xfrm>
            <a:off x="12934187" y="8638773"/>
            <a:ext cx="9206079" cy="514080"/>
          </a:xfrm>
          <a:prstGeom prst="rect">
            <a:avLst/>
          </a:prstGeom>
        </p:spPr>
        <p:txBody>
          <a:bodyPr wrap="none" lIns="0" tIns="0" rIns="0" bIns="0" anchor="ctr">
            <a:noAutofit/>
          </a:bodyPr>
          <a:lstStyle>
            <a:lvl1pPr marL="0" indent="0" algn="l">
              <a:buNone/>
              <a:defRPr sz="3730"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37" name="Round Same Side Corner Rectangle 36"/>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41"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42"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nodePh="1">
                                  <p:stCondLst>
                                    <p:cond delay="0"/>
                                  </p:stCondLst>
                                  <p:endCondLst>
                                    <p:cond evt="begin" delay="0">
                                      <p:tn val="5"/>
                                    </p:cond>
                                  </p:endCondLst>
                                  <p:childTnLst>
                                    <p:set>
                                      <p:cBhvr>
                                        <p:cTn id="6" dur="1" fill="hold">
                                          <p:stCondLst>
                                            <p:cond delay="0"/>
                                          </p:stCondLst>
                                        </p:cTn>
                                        <p:tgtEl>
                                          <p:spTgt spid="35">
                                            <p:txEl>
                                              <p:pRg st="0" end="0"/>
                                            </p:txEl>
                                          </p:spTgt>
                                        </p:tgtEl>
                                        <p:attrNameLst>
                                          <p:attrName>style.visibility</p:attrName>
                                        </p:attrNameLst>
                                      </p:cBhvr>
                                      <p:to>
                                        <p:strVal val="visible"/>
                                      </p:to>
                                    </p:set>
                                    <p:animEffect transition="in" filter="wipe(left)">
                                      <p:cBhvr>
                                        <p:cTn id="7" dur="500"/>
                                        <p:tgtEl>
                                          <p:spTgt spid="35">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fade">
                                      <p:cBhvr>
                                        <p:cTn id="10" dur="500"/>
                                        <p:tgtEl>
                                          <p:spTgt spid="42"/>
                                        </p:tgtEl>
                                      </p:cBhvr>
                                    </p:animEffect>
                                  </p:childTnLst>
                                </p:cTn>
                              </p:par>
                            </p:childTnLst>
                          </p:cTn>
                        </p:par>
                        <p:par>
                          <p:cTn id="11" fill="hold">
                            <p:stCondLst>
                              <p:cond delay="500"/>
                            </p:stCondLst>
                            <p:childTnLst>
                              <p:par>
                                <p:cTn id="12" presetID="53" presetClass="entr" presetSubtype="16"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anim calcmode="lin" valueType="num">
                                      <p:cBhvr>
                                        <p:cTn id="14" dur="500" fill="hold"/>
                                        <p:tgtEl>
                                          <p:spTgt spid="30"/>
                                        </p:tgtEl>
                                        <p:attrNameLst>
                                          <p:attrName>ppt_w</p:attrName>
                                        </p:attrNameLst>
                                      </p:cBhvr>
                                      <p:tavLst>
                                        <p:tav tm="0">
                                          <p:val>
                                            <p:fltVal val="0"/>
                                          </p:val>
                                        </p:tav>
                                        <p:tav tm="100000">
                                          <p:val>
                                            <p:strVal val="#ppt_w"/>
                                          </p:val>
                                        </p:tav>
                                      </p:tavLst>
                                    </p:anim>
                                    <p:anim calcmode="lin" valueType="num">
                                      <p:cBhvr>
                                        <p:cTn id="15" dur="500" fill="hold"/>
                                        <p:tgtEl>
                                          <p:spTgt spid="30"/>
                                        </p:tgtEl>
                                        <p:attrNameLst>
                                          <p:attrName>ppt_h</p:attrName>
                                        </p:attrNameLst>
                                      </p:cBhvr>
                                      <p:tavLst>
                                        <p:tav tm="0">
                                          <p:val>
                                            <p:fltVal val="0"/>
                                          </p:val>
                                        </p:tav>
                                        <p:tav tm="100000">
                                          <p:val>
                                            <p:strVal val="#ppt_h"/>
                                          </p:val>
                                        </p:tav>
                                      </p:tavLst>
                                    </p:anim>
                                    <p:animEffect transition="in" filter="fade">
                                      <p:cBhvr>
                                        <p:cTn id="16" dur="500"/>
                                        <p:tgtEl>
                                          <p:spTgt spid="30"/>
                                        </p:tgtEl>
                                      </p:cBhvr>
                                    </p:animEffect>
                                  </p:childTnLst>
                                </p:cTn>
                              </p:par>
                              <p:par>
                                <p:cTn id="17" presetID="22" presetClass="entr" presetSubtype="8" fill="hold" grpId="0" nodeType="withEffect" nodePh="1">
                                  <p:stCondLst>
                                    <p:cond delay="0"/>
                                  </p:stCondLst>
                                  <p:endCondLst>
                                    <p:cond evt="begin" delay="0">
                                      <p:tn val="17"/>
                                    </p:cond>
                                  </p:endCondLst>
                                  <p:childTnLst>
                                    <p:set>
                                      <p:cBhvr>
                                        <p:cTn id="18" dur="1" fill="hold">
                                          <p:stCondLst>
                                            <p:cond delay="0"/>
                                          </p:stCondLst>
                                        </p:cTn>
                                        <p:tgtEl>
                                          <p:spTgt spid="31">
                                            <p:txEl>
                                              <p:pRg st="0" end="0"/>
                                            </p:txEl>
                                          </p:spTgt>
                                        </p:tgtEl>
                                        <p:attrNameLst>
                                          <p:attrName>style.visibility</p:attrName>
                                        </p:attrNameLst>
                                      </p:cBhvr>
                                      <p:to>
                                        <p:strVal val="visible"/>
                                      </p:to>
                                    </p:set>
                                    <p:animEffect transition="in" filter="wipe(left)">
                                      <p:cBhvr>
                                        <p:cTn id="19" dur="500"/>
                                        <p:tgtEl>
                                          <p:spTgt spid="31">
                                            <p:txEl>
                                              <p:pRg st="0" end="0"/>
                                            </p:txEl>
                                          </p:spTgt>
                                        </p:tgtEl>
                                      </p:cBhvr>
                                    </p:animEffect>
                                  </p:childTnLst>
                                </p:cTn>
                              </p:par>
                            </p:childTnLst>
                          </p:cTn>
                        </p:par>
                        <p:par>
                          <p:cTn id="20" fill="hold">
                            <p:stCondLst>
                              <p:cond delay="1000"/>
                            </p:stCondLst>
                            <p:childTnLst>
                              <p:par>
                                <p:cTn id="21" presetID="22" presetClass="entr" presetSubtype="2" fill="hold" grpId="0"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right)">
                                      <p:cBhvr>
                                        <p:cTn id="23" dur="500"/>
                                        <p:tgtEl>
                                          <p:spTgt spid="8"/>
                                        </p:tgtEl>
                                      </p:cBhvr>
                                    </p:animEffect>
                                  </p:childTnLst>
                                </p:cTn>
                              </p:par>
                            </p:childTnLst>
                          </p:cTn>
                        </p:par>
                        <p:par>
                          <p:cTn id="24" fill="hold">
                            <p:stCondLst>
                              <p:cond delay="1500"/>
                            </p:stCondLst>
                            <p:childTnLst>
                              <p:par>
                                <p:cTn id="25" presetID="22" presetClass="entr" presetSubtype="8" fill="hold" grpId="0"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wipe(left)">
                                      <p:cBhvr>
                                        <p:cTn id="27" dur="500"/>
                                        <p:tgtEl>
                                          <p:spTgt spid="16"/>
                                        </p:tgtEl>
                                      </p:cBhvr>
                                    </p:animEffect>
                                  </p:childTnLst>
                                </p:cTn>
                              </p:par>
                            </p:childTnLst>
                          </p:cTn>
                        </p:par>
                        <p:par>
                          <p:cTn id="28" fill="hold">
                            <p:stCondLst>
                              <p:cond delay="2000"/>
                            </p:stCondLst>
                            <p:childTnLst>
                              <p:par>
                                <p:cTn id="29" presetID="22" presetClass="entr" presetSubtype="8" fill="hold" grpId="0" nodeType="afterEffect" nodePh="1">
                                  <p:stCondLst>
                                    <p:cond delay="0"/>
                                  </p:stCondLst>
                                  <p:endCondLst>
                                    <p:cond evt="begin" delay="0">
                                      <p:tn val="29"/>
                                    </p:cond>
                                  </p:endCondLst>
                                  <p:childTnLst>
                                    <p:set>
                                      <p:cBhvr>
                                        <p:cTn id="30" dur="1" fill="hold">
                                          <p:stCondLst>
                                            <p:cond delay="0"/>
                                          </p:stCondLst>
                                        </p:cTn>
                                        <p:tgtEl>
                                          <p:spTgt spid="36">
                                            <p:txEl>
                                              <p:pRg st="0" end="0"/>
                                            </p:txEl>
                                          </p:spTgt>
                                        </p:tgtEl>
                                        <p:attrNameLst>
                                          <p:attrName>style.visibility</p:attrName>
                                        </p:attrNameLst>
                                      </p:cBhvr>
                                      <p:to>
                                        <p:strVal val="visible"/>
                                      </p:to>
                                    </p:set>
                                    <p:animEffect transition="in" filter="wipe(left)">
                                      <p:cBhvr>
                                        <p:cTn id="31" dur="500"/>
                                        <p:tgtEl>
                                          <p:spTgt spid="36">
                                            <p:txEl>
                                              <p:pRg st="0" end="0"/>
                                            </p:txEl>
                                          </p:spTgt>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500" fill="hold"/>
                                        <p:tgtEl>
                                          <p:spTgt spid="24"/>
                                        </p:tgtEl>
                                        <p:attrNameLst>
                                          <p:attrName>ppt_w</p:attrName>
                                        </p:attrNameLst>
                                      </p:cBhvr>
                                      <p:tavLst>
                                        <p:tav tm="0">
                                          <p:val>
                                            <p:fltVal val="0"/>
                                          </p:val>
                                        </p:tav>
                                        <p:tav tm="100000">
                                          <p:val>
                                            <p:strVal val="#ppt_w"/>
                                          </p:val>
                                        </p:tav>
                                      </p:tavLst>
                                    </p:anim>
                                    <p:anim calcmode="lin" valueType="num">
                                      <p:cBhvr>
                                        <p:cTn id="36" dur="500" fill="hold"/>
                                        <p:tgtEl>
                                          <p:spTgt spid="24"/>
                                        </p:tgtEl>
                                        <p:attrNameLst>
                                          <p:attrName>ppt_h</p:attrName>
                                        </p:attrNameLst>
                                      </p:cBhvr>
                                      <p:tavLst>
                                        <p:tav tm="0">
                                          <p:val>
                                            <p:fltVal val="0"/>
                                          </p:val>
                                        </p:tav>
                                        <p:tav tm="100000">
                                          <p:val>
                                            <p:strVal val="#ppt_h"/>
                                          </p:val>
                                        </p:tav>
                                      </p:tavLst>
                                    </p:anim>
                                    <p:animEffect transition="in" filter="fade">
                                      <p:cBhvr>
                                        <p:cTn id="37" dur="500"/>
                                        <p:tgtEl>
                                          <p:spTgt spid="24"/>
                                        </p:tgtEl>
                                      </p:cBhvr>
                                    </p:animEffect>
                                  </p:childTnLst>
                                </p:cTn>
                              </p:par>
                              <p:par>
                                <p:cTn id="38" presetID="22" presetClass="entr" presetSubtype="8" fill="hold" grpId="0" nodeType="withEffect" nodePh="1">
                                  <p:stCondLst>
                                    <p:cond delay="0"/>
                                  </p:stCondLst>
                                  <p:endCondLst>
                                    <p:cond evt="begin" delay="0">
                                      <p:tn val="38"/>
                                    </p:cond>
                                  </p:endCondLst>
                                  <p:childTnLst>
                                    <p:set>
                                      <p:cBhvr>
                                        <p:cTn id="39" dur="1" fill="hold">
                                          <p:stCondLst>
                                            <p:cond delay="0"/>
                                          </p:stCondLst>
                                        </p:cTn>
                                        <p:tgtEl>
                                          <p:spTgt spid="25">
                                            <p:txEl>
                                              <p:pRg st="0" end="0"/>
                                            </p:txEl>
                                          </p:spTgt>
                                        </p:tgtEl>
                                        <p:attrNameLst>
                                          <p:attrName>style.visibility</p:attrName>
                                        </p:attrNameLst>
                                      </p:cBhvr>
                                      <p:to>
                                        <p:strVal val="visible"/>
                                      </p:to>
                                    </p:set>
                                    <p:animEffect transition="in" filter="wipe(left)">
                                      <p:cBhvr>
                                        <p:cTn id="40" dur="500"/>
                                        <p:tgtEl>
                                          <p:spTgt spid="25">
                                            <p:txEl>
                                              <p:pRg st="0" end="0"/>
                                            </p:txEl>
                                          </p:spTgt>
                                        </p:tgtEl>
                                      </p:cBhvr>
                                    </p:animEffect>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6"/>
                                        </p:tgtEl>
                                        <p:attrNameLst>
                                          <p:attrName>style.visibility</p:attrName>
                                        </p:attrNameLst>
                                      </p:cBhvr>
                                      <p:to>
                                        <p:strVal val="visible"/>
                                      </p:to>
                                    </p:set>
                                    <p:anim calcmode="lin" valueType="num">
                                      <p:cBhvr>
                                        <p:cTn id="44" dur="500" fill="hold"/>
                                        <p:tgtEl>
                                          <p:spTgt spid="26"/>
                                        </p:tgtEl>
                                        <p:attrNameLst>
                                          <p:attrName>ppt_w</p:attrName>
                                        </p:attrNameLst>
                                      </p:cBhvr>
                                      <p:tavLst>
                                        <p:tav tm="0">
                                          <p:val>
                                            <p:fltVal val="0"/>
                                          </p:val>
                                        </p:tav>
                                        <p:tav tm="100000">
                                          <p:val>
                                            <p:strVal val="#ppt_w"/>
                                          </p:val>
                                        </p:tav>
                                      </p:tavLst>
                                    </p:anim>
                                    <p:anim calcmode="lin" valueType="num">
                                      <p:cBhvr>
                                        <p:cTn id="45" dur="500" fill="hold"/>
                                        <p:tgtEl>
                                          <p:spTgt spid="26"/>
                                        </p:tgtEl>
                                        <p:attrNameLst>
                                          <p:attrName>ppt_h</p:attrName>
                                        </p:attrNameLst>
                                      </p:cBhvr>
                                      <p:tavLst>
                                        <p:tav tm="0">
                                          <p:val>
                                            <p:fltVal val="0"/>
                                          </p:val>
                                        </p:tav>
                                        <p:tav tm="100000">
                                          <p:val>
                                            <p:strVal val="#ppt_h"/>
                                          </p:val>
                                        </p:tav>
                                      </p:tavLst>
                                    </p:anim>
                                    <p:animEffect transition="in" filter="fade">
                                      <p:cBhvr>
                                        <p:cTn id="46" dur="500"/>
                                        <p:tgtEl>
                                          <p:spTgt spid="26"/>
                                        </p:tgtEl>
                                      </p:cBhvr>
                                    </p:animEffect>
                                  </p:childTnLst>
                                </p:cTn>
                              </p:par>
                              <p:par>
                                <p:cTn id="47" presetID="22" presetClass="entr" presetSubtype="8" fill="hold" grpId="0" nodeType="withEffect" nodePh="1">
                                  <p:stCondLst>
                                    <p:cond delay="0"/>
                                  </p:stCondLst>
                                  <p:endCondLst>
                                    <p:cond evt="begin" delay="0">
                                      <p:tn val="47"/>
                                    </p:cond>
                                  </p:endCondLst>
                                  <p:childTnLst>
                                    <p:set>
                                      <p:cBhvr>
                                        <p:cTn id="48" dur="1" fill="hold">
                                          <p:stCondLst>
                                            <p:cond delay="0"/>
                                          </p:stCondLst>
                                        </p:cTn>
                                        <p:tgtEl>
                                          <p:spTgt spid="27">
                                            <p:txEl>
                                              <p:pRg st="0" end="0"/>
                                            </p:txEl>
                                          </p:spTgt>
                                        </p:tgtEl>
                                        <p:attrNameLst>
                                          <p:attrName>style.visibility</p:attrName>
                                        </p:attrNameLst>
                                      </p:cBhvr>
                                      <p:to>
                                        <p:strVal val="visible"/>
                                      </p:to>
                                    </p:set>
                                    <p:animEffect transition="in" filter="wipe(left)">
                                      <p:cBhvr>
                                        <p:cTn id="49" dur="500"/>
                                        <p:tgtEl>
                                          <p:spTgt spid="27">
                                            <p:txEl>
                                              <p:pRg st="0" end="0"/>
                                            </p:txEl>
                                          </p:spTgt>
                                        </p:tgtEl>
                                      </p:cBhvr>
                                    </p:animEffect>
                                  </p:childTnLst>
                                </p:cTn>
                              </p:par>
                            </p:childTnLst>
                          </p:cTn>
                        </p:par>
                        <p:par>
                          <p:cTn id="50" fill="hold">
                            <p:stCondLst>
                              <p:cond delay="3500"/>
                            </p:stCondLst>
                            <p:childTnLst>
                              <p:par>
                                <p:cTn id="51" presetID="53" presetClass="entr" presetSubtype="16" fill="hold" grpId="0" nodeType="afterEffect">
                                  <p:stCondLst>
                                    <p:cond delay="0"/>
                                  </p:stCondLst>
                                  <p:childTnLst>
                                    <p:set>
                                      <p:cBhvr>
                                        <p:cTn id="52" dur="1" fill="hold">
                                          <p:stCondLst>
                                            <p:cond delay="0"/>
                                          </p:stCondLst>
                                        </p:cTn>
                                        <p:tgtEl>
                                          <p:spTgt spid="28"/>
                                        </p:tgtEl>
                                        <p:attrNameLst>
                                          <p:attrName>style.visibility</p:attrName>
                                        </p:attrNameLst>
                                      </p:cBhvr>
                                      <p:to>
                                        <p:strVal val="visible"/>
                                      </p:to>
                                    </p:set>
                                    <p:anim calcmode="lin" valueType="num">
                                      <p:cBhvr>
                                        <p:cTn id="53" dur="500" fill="hold"/>
                                        <p:tgtEl>
                                          <p:spTgt spid="28"/>
                                        </p:tgtEl>
                                        <p:attrNameLst>
                                          <p:attrName>ppt_w</p:attrName>
                                        </p:attrNameLst>
                                      </p:cBhvr>
                                      <p:tavLst>
                                        <p:tav tm="0">
                                          <p:val>
                                            <p:fltVal val="0"/>
                                          </p:val>
                                        </p:tav>
                                        <p:tav tm="100000">
                                          <p:val>
                                            <p:strVal val="#ppt_w"/>
                                          </p:val>
                                        </p:tav>
                                      </p:tavLst>
                                    </p:anim>
                                    <p:anim calcmode="lin" valueType="num">
                                      <p:cBhvr>
                                        <p:cTn id="54" dur="500" fill="hold"/>
                                        <p:tgtEl>
                                          <p:spTgt spid="28"/>
                                        </p:tgtEl>
                                        <p:attrNameLst>
                                          <p:attrName>ppt_h</p:attrName>
                                        </p:attrNameLst>
                                      </p:cBhvr>
                                      <p:tavLst>
                                        <p:tav tm="0">
                                          <p:val>
                                            <p:fltVal val="0"/>
                                          </p:val>
                                        </p:tav>
                                        <p:tav tm="100000">
                                          <p:val>
                                            <p:strVal val="#ppt_h"/>
                                          </p:val>
                                        </p:tav>
                                      </p:tavLst>
                                    </p:anim>
                                    <p:animEffect transition="in" filter="fade">
                                      <p:cBhvr>
                                        <p:cTn id="55" dur="500"/>
                                        <p:tgtEl>
                                          <p:spTgt spid="28"/>
                                        </p:tgtEl>
                                      </p:cBhvr>
                                    </p:animEffect>
                                  </p:childTnLst>
                                </p:cTn>
                              </p:par>
                              <p:par>
                                <p:cTn id="56" presetID="22" presetClass="entr" presetSubtype="8" fill="hold" grpId="0" nodeType="withEffect" nodePh="1">
                                  <p:stCondLst>
                                    <p:cond delay="0"/>
                                  </p:stCondLst>
                                  <p:endCondLst>
                                    <p:cond evt="begin" delay="0">
                                      <p:tn val="56"/>
                                    </p:cond>
                                  </p:endCondLst>
                                  <p:childTnLst>
                                    <p:set>
                                      <p:cBhvr>
                                        <p:cTn id="57" dur="1" fill="hold">
                                          <p:stCondLst>
                                            <p:cond delay="0"/>
                                          </p:stCondLst>
                                        </p:cTn>
                                        <p:tgtEl>
                                          <p:spTgt spid="29">
                                            <p:txEl>
                                              <p:pRg st="0" end="0"/>
                                            </p:txEl>
                                          </p:spTgt>
                                        </p:tgtEl>
                                        <p:attrNameLst>
                                          <p:attrName>style.visibility</p:attrName>
                                        </p:attrNameLst>
                                      </p:cBhvr>
                                      <p:to>
                                        <p:strVal val="visible"/>
                                      </p:to>
                                    </p:set>
                                    <p:animEffect transition="in" filter="wipe(left)">
                                      <p:cBhvr>
                                        <p:cTn id="58" dur="500"/>
                                        <p:tgtEl>
                                          <p:spTgt spid="29">
                                            <p:txEl>
                                              <p:pRg st="0" end="0"/>
                                            </p:txEl>
                                          </p:spTgt>
                                        </p:tgtEl>
                                      </p:cBhvr>
                                    </p:animEffect>
                                  </p:childTnLst>
                                </p:cTn>
                              </p:par>
                            </p:childTnLst>
                          </p:cTn>
                        </p:par>
                        <p:par>
                          <p:cTn id="59" fill="hold">
                            <p:stCondLst>
                              <p:cond delay="4000"/>
                            </p:stCondLst>
                            <p:childTnLst>
                              <p:par>
                                <p:cTn id="60" presetID="22" presetClass="entr" presetSubtype="8"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left)">
                                      <p:cBhvr>
                                        <p:cTn id="62" dur="500"/>
                                        <p:tgtEl>
                                          <p:spTgt spid="15"/>
                                        </p:tgtEl>
                                      </p:cBhvr>
                                    </p:animEffect>
                                  </p:childTnLst>
                                </p:cTn>
                              </p:par>
                            </p:childTnLst>
                          </p:cTn>
                        </p:par>
                        <p:par>
                          <p:cTn id="63" fill="hold">
                            <p:stCondLst>
                              <p:cond delay="4500"/>
                            </p:stCondLst>
                            <p:childTnLst>
                              <p:par>
                                <p:cTn id="64" presetID="22" presetClass="entr" presetSubtype="8" fill="hold" grpId="0" nodeType="afterEffect">
                                  <p:stCondLst>
                                    <p:cond delay="0"/>
                                  </p:stCondLst>
                                  <p:childTnLst>
                                    <p:set>
                                      <p:cBhvr>
                                        <p:cTn id="65" dur="1" fill="hold">
                                          <p:stCondLst>
                                            <p:cond delay="0"/>
                                          </p:stCondLst>
                                        </p:cTn>
                                        <p:tgtEl>
                                          <p:spTgt spid="23"/>
                                        </p:tgtEl>
                                        <p:attrNameLst>
                                          <p:attrName>style.visibility</p:attrName>
                                        </p:attrNameLst>
                                      </p:cBhvr>
                                      <p:to>
                                        <p:strVal val="visible"/>
                                      </p:to>
                                    </p:set>
                                    <p:animEffect transition="in" filter="wipe(left)">
                                      <p:cBhvr>
                                        <p:cTn id="66" dur="500"/>
                                        <p:tgtEl>
                                          <p:spTgt spid="23"/>
                                        </p:tgtEl>
                                      </p:cBhvr>
                                    </p:animEffect>
                                  </p:childTnLst>
                                </p:cTn>
                              </p:par>
                            </p:childTnLst>
                          </p:cTn>
                        </p:par>
                        <p:par>
                          <p:cTn id="67" fill="hold">
                            <p:stCondLst>
                              <p:cond delay="5000"/>
                            </p:stCondLst>
                            <p:childTnLst>
                              <p:par>
                                <p:cTn id="68" presetID="22" presetClass="entr" presetSubtype="8" fill="hold" grpId="0" nodeType="afterEffect" nodePh="1">
                                  <p:stCondLst>
                                    <p:cond delay="0"/>
                                  </p:stCondLst>
                                  <p:endCondLst>
                                    <p:cond evt="begin" delay="0">
                                      <p:tn val="68"/>
                                    </p:cond>
                                  </p:endCondLst>
                                  <p:childTnLst>
                                    <p:set>
                                      <p:cBhvr>
                                        <p:cTn id="69" dur="1" fill="hold">
                                          <p:stCondLst>
                                            <p:cond delay="0"/>
                                          </p:stCondLst>
                                        </p:cTn>
                                        <p:tgtEl>
                                          <p:spTgt spid="38">
                                            <p:txEl>
                                              <p:pRg st="0" end="0"/>
                                            </p:txEl>
                                          </p:spTgt>
                                        </p:tgtEl>
                                        <p:attrNameLst>
                                          <p:attrName>style.visibility</p:attrName>
                                        </p:attrNameLst>
                                      </p:cBhvr>
                                      <p:to>
                                        <p:strVal val="visible"/>
                                      </p:to>
                                    </p:set>
                                    <p:animEffect transition="in" filter="wipe(left)">
                                      <p:cBhvr>
                                        <p:cTn id="70" dur="500"/>
                                        <p:tgtEl>
                                          <p:spTgt spid="38">
                                            <p:txEl>
                                              <p:pRg st="0" end="0"/>
                                            </p:txEl>
                                          </p:spTgt>
                                        </p:tgtEl>
                                      </p:cBhvr>
                                    </p:animEffect>
                                  </p:childTnLst>
                                </p:cTn>
                              </p:par>
                            </p:childTnLst>
                          </p:cTn>
                        </p:par>
                        <p:par>
                          <p:cTn id="71" fill="hold">
                            <p:stCondLst>
                              <p:cond delay="5500"/>
                            </p:stCondLst>
                            <p:childTnLst>
                              <p:par>
                                <p:cTn id="72" presetID="53" presetClass="entr" presetSubtype="16" fill="hold" grpId="0" nodeType="after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p:cTn id="74" dur="500" fill="hold"/>
                                        <p:tgtEl>
                                          <p:spTgt spid="32"/>
                                        </p:tgtEl>
                                        <p:attrNameLst>
                                          <p:attrName>ppt_w</p:attrName>
                                        </p:attrNameLst>
                                      </p:cBhvr>
                                      <p:tavLst>
                                        <p:tav tm="0">
                                          <p:val>
                                            <p:fltVal val="0"/>
                                          </p:val>
                                        </p:tav>
                                        <p:tav tm="100000">
                                          <p:val>
                                            <p:strVal val="#ppt_w"/>
                                          </p:val>
                                        </p:tav>
                                      </p:tavLst>
                                    </p:anim>
                                    <p:anim calcmode="lin" valueType="num">
                                      <p:cBhvr>
                                        <p:cTn id="75" dur="500" fill="hold"/>
                                        <p:tgtEl>
                                          <p:spTgt spid="32"/>
                                        </p:tgtEl>
                                        <p:attrNameLst>
                                          <p:attrName>ppt_h</p:attrName>
                                        </p:attrNameLst>
                                      </p:cBhvr>
                                      <p:tavLst>
                                        <p:tav tm="0">
                                          <p:val>
                                            <p:fltVal val="0"/>
                                          </p:val>
                                        </p:tav>
                                        <p:tav tm="100000">
                                          <p:val>
                                            <p:strVal val="#ppt_h"/>
                                          </p:val>
                                        </p:tav>
                                      </p:tavLst>
                                    </p:anim>
                                    <p:animEffect transition="in" filter="fade">
                                      <p:cBhvr>
                                        <p:cTn id="76" dur="500"/>
                                        <p:tgtEl>
                                          <p:spTgt spid="32"/>
                                        </p:tgtEl>
                                      </p:cBhvr>
                                    </p:animEffect>
                                  </p:childTnLst>
                                </p:cTn>
                              </p:par>
                              <p:par>
                                <p:cTn id="77" presetID="22" presetClass="entr" presetSubtype="8" fill="hold" grpId="0" nodeType="withEffect" nodePh="1">
                                  <p:stCondLst>
                                    <p:cond delay="0"/>
                                  </p:stCondLst>
                                  <p:endCondLst>
                                    <p:cond evt="begin" delay="0">
                                      <p:tn val="77"/>
                                    </p:cond>
                                  </p:endCondLst>
                                  <p:childTnLst>
                                    <p:set>
                                      <p:cBhvr>
                                        <p:cTn id="78" dur="1" fill="hold">
                                          <p:stCondLst>
                                            <p:cond delay="0"/>
                                          </p:stCondLst>
                                        </p:cTn>
                                        <p:tgtEl>
                                          <p:spTgt spid="33">
                                            <p:txEl>
                                              <p:pRg st="0" end="0"/>
                                            </p:txEl>
                                          </p:spTgt>
                                        </p:tgtEl>
                                        <p:attrNameLst>
                                          <p:attrName>style.visibility</p:attrName>
                                        </p:attrNameLst>
                                      </p:cBhvr>
                                      <p:to>
                                        <p:strVal val="visible"/>
                                      </p:to>
                                    </p:set>
                                    <p:animEffect transition="in" filter="wipe(left)">
                                      <p:cBhvr>
                                        <p:cTn id="79" dur="500"/>
                                        <p:tgtEl>
                                          <p:spTgt spid="33">
                                            <p:txEl>
                                              <p:pRg st="0" end="0"/>
                                            </p:txEl>
                                          </p:spTgt>
                                        </p:tgtEl>
                                      </p:cBhvr>
                                    </p:animEffect>
                                  </p:childTnLst>
                                </p:cTn>
                              </p:par>
                            </p:childTnLst>
                          </p:cTn>
                        </p:par>
                        <p:par>
                          <p:cTn id="80" fill="hold">
                            <p:stCondLst>
                              <p:cond delay="6000"/>
                            </p:stCondLst>
                            <p:childTnLst>
                              <p:par>
                                <p:cTn id="81" presetID="53" presetClass="entr" presetSubtype="16" fill="hold" grpId="0" nodeType="afterEffect">
                                  <p:stCondLst>
                                    <p:cond delay="0"/>
                                  </p:stCondLst>
                                  <p:childTnLst>
                                    <p:set>
                                      <p:cBhvr>
                                        <p:cTn id="82" dur="1" fill="hold">
                                          <p:stCondLst>
                                            <p:cond delay="0"/>
                                          </p:stCondLst>
                                        </p:cTn>
                                        <p:tgtEl>
                                          <p:spTgt spid="34"/>
                                        </p:tgtEl>
                                        <p:attrNameLst>
                                          <p:attrName>style.visibility</p:attrName>
                                        </p:attrNameLst>
                                      </p:cBhvr>
                                      <p:to>
                                        <p:strVal val="visible"/>
                                      </p:to>
                                    </p:set>
                                    <p:anim calcmode="lin" valueType="num">
                                      <p:cBhvr>
                                        <p:cTn id="83" dur="500" fill="hold"/>
                                        <p:tgtEl>
                                          <p:spTgt spid="34"/>
                                        </p:tgtEl>
                                        <p:attrNameLst>
                                          <p:attrName>ppt_w</p:attrName>
                                        </p:attrNameLst>
                                      </p:cBhvr>
                                      <p:tavLst>
                                        <p:tav tm="0">
                                          <p:val>
                                            <p:fltVal val="0"/>
                                          </p:val>
                                        </p:tav>
                                        <p:tav tm="100000">
                                          <p:val>
                                            <p:strVal val="#ppt_w"/>
                                          </p:val>
                                        </p:tav>
                                      </p:tavLst>
                                    </p:anim>
                                    <p:anim calcmode="lin" valueType="num">
                                      <p:cBhvr>
                                        <p:cTn id="84" dur="500" fill="hold"/>
                                        <p:tgtEl>
                                          <p:spTgt spid="34"/>
                                        </p:tgtEl>
                                        <p:attrNameLst>
                                          <p:attrName>ppt_h</p:attrName>
                                        </p:attrNameLst>
                                      </p:cBhvr>
                                      <p:tavLst>
                                        <p:tav tm="0">
                                          <p:val>
                                            <p:fltVal val="0"/>
                                          </p:val>
                                        </p:tav>
                                        <p:tav tm="100000">
                                          <p:val>
                                            <p:strVal val="#ppt_h"/>
                                          </p:val>
                                        </p:tav>
                                      </p:tavLst>
                                    </p:anim>
                                    <p:animEffect transition="in" filter="fade">
                                      <p:cBhvr>
                                        <p:cTn id="85" dur="500"/>
                                        <p:tgtEl>
                                          <p:spTgt spid="34"/>
                                        </p:tgtEl>
                                      </p:cBhvr>
                                    </p:animEffect>
                                  </p:childTnLst>
                                </p:cTn>
                              </p:par>
                            </p:childTnLst>
                          </p:cTn>
                        </p:par>
                        <p:par>
                          <p:cTn id="86" fill="hold">
                            <p:stCondLst>
                              <p:cond delay="6500"/>
                            </p:stCondLst>
                            <p:childTnLst>
                              <p:par>
                                <p:cTn id="87" presetID="10" presetClass="entr" presetSubtype="0" fill="hold" grpId="0" nodeType="afterEffect">
                                  <p:stCondLst>
                                    <p:cond delay="0"/>
                                  </p:stCondLst>
                                  <p:childTnLst>
                                    <p:set>
                                      <p:cBhvr>
                                        <p:cTn id="88" dur="1" fill="hold">
                                          <p:stCondLst>
                                            <p:cond delay="0"/>
                                          </p:stCondLst>
                                        </p:cTn>
                                        <p:tgtEl>
                                          <p:spTgt spid="43">
                                            <p:txEl>
                                              <p:pRg st="0" end="0"/>
                                            </p:txEl>
                                          </p:spTgt>
                                        </p:tgtEl>
                                        <p:attrNameLst>
                                          <p:attrName>style.visibility</p:attrName>
                                        </p:attrNameLst>
                                      </p:cBhvr>
                                      <p:to>
                                        <p:strVal val="visible"/>
                                      </p:to>
                                    </p:set>
                                    <p:animEffect transition="in" filter="fade">
                                      <p:cBhvr>
                                        <p:cTn id="89"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5" grpId="0" animBg="1"/>
      <p:bldP spid="16" grpId="0" animBg="1"/>
      <p:bldP spid="23" grpId="0" animBg="1"/>
      <p:bldP spid="24" grpId="0" animBg="1"/>
      <p:bldP spid="25" grpId="0" build="p">
        <p:tmplLst>
          <p:tmpl lvl="1">
            <p:tnLst>
              <p:par>
                <p:cTn presetID="22" presetClass="entr" presetSubtype="8" fill="hold" nodeType="withEffect" nodePh="1">
                  <p:stCondLst>
                    <p:cond delay="0"/>
                  </p:stCondLst>
                  <p:endCondLst>
                    <p:cond evt="begin" delay="0"/>
                  </p:end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6" grpId="0" animBg="1"/>
      <p:bldP spid="27" grpId="0" build="p">
        <p:tmplLst>
          <p:tmpl lvl="1">
            <p:tnLst>
              <p:par>
                <p:cTn presetID="22" presetClass="entr" presetSubtype="8" fill="hold" nodeType="withEffect" nodePh="1">
                  <p:stCondLst>
                    <p:cond delay="0"/>
                  </p:stCondLst>
                  <p:endCondLst>
                    <p:cond evt="begin" delay="0"/>
                  </p:end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8" grpId="0" animBg="1"/>
      <p:bldP spid="29" grpId="0" build="p">
        <p:tmplLst>
          <p:tmpl lvl="1">
            <p:tnLst>
              <p:par>
                <p:cTn presetID="22" presetClass="entr" presetSubtype="8" fill="hold" nodeType="with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animBg="1"/>
      <p:bldP spid="31" grpId="0" build="p">
        <p:tmplLst>
          <p:tmpl lvl="1">
            <p:tnLst>
              <p:par>
                <p:cTn presetID="22" presetClass="entr" presetSubtype="8" fill="hold" nodeType="with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animBg="1"/>
      <p:bldP spid="33" grpId="0" build="p">
        <p:tmplLst>
          <p:tmpl lvl="1">
            <p:tnLst>
              <p:par>
                <p:cTn presetID="22" presetClass="entr" presetSubtype="8" fill="hold" nodeType="with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P spid="34" grpId="0" animBg="1"/>
      <p:bldP spid="35" grpId="0" build="p">
        <p:tmplLst>
          <p:tmpl lvl="1">
            <p:tnLst>
              <p:par>
                <p:cTn presetID="22" presetClass="entr" presetSubtype="8" fill="hold" nodeType="with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8"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left)">
                      <p:cBhvr>
                        <p:cTn dur="500"/>
                        <p:tgtEl>
                          <p:spTgt spid="38"/>
                        </p:tgtEl>
                      </p:cBhvr>
                    </p:animEffect>
                  </p:childTnLst>
                </p:cTn>
              </p:par>
            </p:tnLst>
          </p:tmpl>
        </p:tmplLst>
      </p:bldP>
      <p:bldP spid="42" grpId="0"/>
      <p:bldP spid="43" grpId="0" build="p">
        <p:tmplLst>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Lst>
  </p:timing>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Pic3">
    <p:spTree>
      <p:nvGrpSpPr>
        <p:cNvPr id="1" name=""/>
        <p:cNvGrpSpPr/>
        <p:nvPr/>
      </p:nvGrpSpPr>
      <p:grpSpPr>
        <a:xfrm>
          <a:off x="0" y="0"/>
          <a:ext cx="0" cy="0"/>
          <a:chOff x="0" y="0"/>
          <a:chExt cx="0" cy="0"/>
        </a:xfrm>
      </p:grpSpPr>
      <p:sp>
        <p:nvSpPr>
          <p:cNvPr id="15" name="Rectangle 14"/>
          <p:cNvSpPr/>
          <p:nvPr userDrawn="1"/>
        </p:nvSpPr>
        <p:spPr>
          <a:xfrm>
            <a:off x="11888951" y="3099624"/>
            <a:ext cx="10736558" cy="29758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8" name="Picture Placeholder 7"/>
          <p:cNvSpPr>
            <a:spLocks noGrp="1"/>
          </p:cNvSpPr>
          <p:nvPr>
            <p:ph type="pic" sz="quarter" idx="10" hasCustomPrompt="1"/>
          </p:nvPr>
        </p:nvSpPr>
        <p:spPr>
          <a:xfrm>
            <a:off x="1728087" y="3127796"/>
            <a:ext cx="9622760" cy="2947720"/>
          </a:xfrm>
          <a:prstGeom prst="rect">
            <a:avLst/>
          </a:prstGeom>
          <a:ln w="19050">
            <a:solidFill>
              <a:schemeClr val="accent1"/>
            </a:solidFill>
          </a:ln>
        </p:spPr>
        <p:txBody>
          <a:bodyPr tIns="0" bIns="182880" anchor="b"/>
          <a:lstStyle>
            <a:lvl1pPr algn="ctr">
              <a:buNone/>
              <a:defRPr sz="3200">
                <a:solidFill>
                  <a:schemeClr val="tx1">
                    <a:lumMod val="50000"/>
                    <a:lumOff val="50000"/>
                  </a:schemeClr>
                </a:solidFill>
              </a:defRPr>
            </a:lvl1pPr>
          </a:lstStyle>
          <a:p>
            <a:r>
              <a:rPr lang="en-US" dirty="0"/>
              <a:t>Image Holder</a:t>
            </a:r>
          </a:p>
        </p:txBody>
      </p:sp>
      <p:sp>
        <p:nvSpPr>
          <p:cNvPr id="9" name="Text Placeholder 3"/>
          <p:cNvSpPr>
            <a:spLocks noGrp="1"/>
          </p:cNvSpPr>
          <p:nvPr>
            <p:ph type="body" sz="half" idx="15"/>
          </p:nvPr>
        </p:nvSpPr>
        <p:spPr>
          <a:xfrm>
            <a:off x="12290776" y="3857104"/>
            <a:ext cx="10031208" cy="2066176"/>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10" name="Text Placeholder 3"/>
          <p:cNvSpPr>
            <a:spLocks noGrp="1"/>
          </p:cNvSpPr>
          <p:nvPr>
            <p:ph type="body" sz="half" idx="17"/>
          </p:nvPr>
        </p:nvSpPr>
        <p:spPr>
          <a:xfrm>
            <a:off x="12276730" y="3307901"/>
            <a:ext cx="10059294" cy="514080"/>
          </a:xfrm>
          <a:prstGeom prst="rect">
            <a:avLst/>
          </a:prstGeom>
        </p:spPr>
        <p:txBody>
          <a:bodyPr wrap="none" lIns="0" tIns="0" rIns="0" bIns="0" anchor="ctr">
            <a:noAutofit/>
          </a:bodyPr>
          <a:lstStyle>
            <a:lvl1pPr marL="0" indent="0" algn="l">
              <a:buNone/>
              <a:defRPr sz="3730"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16" name="Isosceles Triangle 15"/>
          <p:cNvSpPr/>
          <p:nvPr userDrawn="1"/>
        </p:nvSpPr>
        <p:spPr>
          <a:xfrm rot="5400000">
            <a:off x="11193128" y="4352974"/>
            <a:ext cx="812800" cy="497364"/>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6" name="Rectangle 25"/>
          <p:cNvSpPr/>
          <p:nvPr userDrawn="1"/>
        </p:nvSpPr>
        <p:spPr>
          <a:xfrm>
            <a:off x="11888951" y="6350003"/>
            <a:ext cx="10736558" cy="2975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7" name="Picture Placeholder 7"/>
          <p:cNvSpPr>
            <a:spLocks noGrp="1"/>
          </p:cNvSpPr>
          <p:nvPr>
            <p:ph type="pic" sz="quarter" idx="18" hasCustomPrompt="1"/>
          </p:nvPr>
        </p:nvSpPr>
        <p:spPr>
          <a:xfrm>
            <a:off x="1728087" y="6378177"/>
            <a:ext cx="9622760" cy="2947720"/>
          </a:xfrm>
          <a:prstGeom prst="rect">
            <a:avLst/>
          </a:prstGeom>
          <a:ln w="19050">
            <a:solidFill>
              <a:schemeClr val="accent2"/>
            </a:solidFill>
          </a:ln>
        </p:spPr>
        <p:txBody>
          <a:bodyPr tIns="0" bIns="182880" anchor="b"/>
          <a:lstStyle>
            <a:lvl1pPr algn="ctr">
              <a:buNone/>
              <a:defRPr sz="3200">
                <a:solidFill>
                  <a:schemeClr val="tx1">
                    <a:lumMod val="50000"/>
                    <a:lumOff val="50000"/>
                  </a:schemeClr>
                </a:solidFill>
              </a:defRPr>
            </a:lvl1pPr>
          </a:lstStyle>
          <a:p>
            <a:r>
              <a:rPr lang="en-US" dirty="0"/>
              <a:t>Image Holder</a:t>
            </a:r>
          </a:p>
        </p:txBody>
      </p:sp>
      <p:sp>
        <p:nvSpPr>
          <p:cNvPr id="28" name="Text Placeholder 3"/>
          <p:cNvSpPr>
            <a:spLocks noGrp="1"/>
          </p:cNvSpPr>
          <p:nvPr>
            <p:ph type="body" sz="half" idx="19"/>
          </p:nvPr>
        </p:nvSpPr>
        <p:spPr>
          <a:xfrm>
            <a:off x="12290776" y="7107485"/>
            <a:ext cx="10031208" cy="2066176"/>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29" name="Text Placeholder 3"/>
          <p:cNvSpPr>
            <a:spLocks noGrp="1"/>
          </p:cNvSpPr>
          <p:nvPr>
            <p:ph type="body" sz="half" idx="20"/>
          </p:nvPr>
        </p:nvSpPr>
        <p:spPr>
          <a:xfrm>
            <a:off x="12276730" y="6558280"/>
            <a:ext cx="10059294" cy="514080"/>
          </a:xfrm>
          <a:prstGeom prst="rect">
            <a:avLst/>
          </a:prstGeom>
        </p:spPr>
        <p:txBody>
          <a:bodyPr wrap="none" lIns="0" tIns="0" rIns="0" bIns="0" anchor="ctr">
            <a:noAutofit/>
          </a:bodyPr>
          <a:lstStyle>
            <a:lvl1pPr marL="0" indent="0" algn="l">
              <a:buNone/>
              <a:defRPr sz="3730"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30" name="Isosceles Triangle 29"/>
          <p:cNvSpPr/>
          <p:nvPr userDrawn="1"/>
        </p:nvSpPr>
        <p:spPr>
          <a:xfrm rot="5400000">
            <a:off x="11193128" y="7603355"/>
            <a:ext cx="812800" cy="497364"/>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31" name="Rectangle 30"/>
          <p:cNvSpPr/>
          <p:nvPr userDrawn="1"/>
        </p:nvSpPr>
        <p:spPr>
          <a:xfrm>
            <a:off x="11888951" y="9575803"/>
            <a:ext cx="10736558" cy="29758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32" name="Picture Placeholder 7"/>
          <p:cNvSpPr>
            <a:spLocks noGrp="1"/>
          </p:cNvSpPr>
          <p:nvPr>
            <p:ph type="pic" sz="quarter" idx="21" hasCustomPrompt="1"/>
          </p:nvPr>
        </p:nvSpPr>
        <p:spPr>
          <a:xfrm>
            <a:off x="1728087" y="9603977"/>
            <a:ext cx="9622760" cy="2947720"/>
          </a:xfrm>
          <a:prstGeom prst="rect">
            <a:avLst/>
          </a:prstGeom>
          <a:ln w="19050">
            <a:solidFill>
              <a:schemeClr val="accent3"/>
            </a:solidFill>
          </a:ln>
        </p:spPr>
        <p:txBody>
          <a:bodyPr tIns="0" bIns="182880" anchor="b"/>
          <a:lstStyle>
            <a:lvl1pPr algn="ctr">
              <a:buNone/>
              <a:defRPr sz="3200">
                <a:solidFill>
                  <a:schemeClr val="tx1">
                    <a:lumMod val="50000"/>
                    <a:lumOff val="50000"/>
                  </a:schemeClr>
                </a:solidFill>
              </a:defRPr>
            </a:lvl1pPr>
          </a:lstStyle>
          <a:p>
            <a:r>
              <a:rPr lang="en-US" dirty="0"/>
              <a:t>Image Holder</a:t>
            </a:r>
          </a:p>
        </p:txBody>
      </p:sp>
      <p:sp>
        <p:nvSpPr>
          <p:cNvPr id="33" name="Text Placeholder 3"/>
          <p:cNvSpPr>
            <a:spLocks noGrp="1"/>
          </p:cNvSpPr>
          <p:nvPr>
            <p:ph type="body" sz="half" idx="22"/>
          </p:nvPr>
        </p:nvSpPr>
        <p:spPr>
          <a:xfrm>
            <a:off x="12290776" y="10333285"/>
            <a:ext cx="10031208" cy="2066176"/>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34" name="Text Placeholder 3"/>
          <p:cNvSpPr>
            <a:spLocks noGrp="1"/>
          </p:cNvSpPr>
          <p:nvPr>
            <p:ph type="body" sz="half" idx="23"/>
          </p:nvPr>
        </p:nvSpPr>
        <p:spPr>
          <a:xfrm>
            <a:off x="12276730" y="9784080"/>
            <a:ext cx="10059294" cy="514080"/>
          </a:xfrm>
          <a:prstGeom prst="rect">
            <a:avLst/>
          </a:prstGeom>
        </p:spPr>
        <p:txBody>
          <a:bodyPr wrap="none" lIns="0" tIns="0" rIns="0" bIns="0" anchor="ctr">
            <a:noAutofit/>
          </a:bodyPr>
          <a:lstStyle>
            <a:lvl1pPr marL="0" indent="0" algn="l">
              <a:buNone/>
              <a:defRPr sz="3730"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35" name="Isosceles Triangle 34"/>
          <p:cNvSpPr/>
          <p:nvPr userDrawn="1"/>
        </p:nvSpPr>
        <p:spPr>
          <a:xfrm rot="5400000">
            <a:off x="11193128" y="10829155"/>
            <a:ext cx="812800" cy="497364"/>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1" name="Round Same Side Corner Rectangle 20"/>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22"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23"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24"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xEl>
                                              <p:pRg st="0" end="0"/>
                                            </p:txEl>
                                          </p:spTgt>
                                        </p:tgtEl>
                                        <p:attrNameLst>
                                          <p:attrName>style.visibility</p:attrName>
                                        </p:attrNameLst>
                                      </p:cBhvr>
                                      <p:to>
                                        <p:strVal val="visible"/>
                                      </p:to>
                                    </p:set>
                                    <p:animEffect transition="in" filter="fade">
                                      <p:cBhvr>
                                        <p:cTn id="11" dur="500"/>
                                        <p:tgtEl>
                                          <p:spTgt spid="24">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500"/>
                                        <p:tgtEl>
                                          <p:spTgt spid="8"/>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wipe(left)">
                                      <p:cBhvr>
                                        <p:cTn id="19" dur="500"/>
                                        <p:tgtEl>
                                          <p:spTgt spid="16"/>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left)">
                                      <p:cBhvr>
                                        <p:cTn id="23" dur="500"/>
                                        <p:tgtEl>
                                          <p:spTgt spid="15"/>
                                        </p:tgtEl>
                                      </p:cBhvr>
                                    </p:animEffect>
                                  </p:childTnLst>
                                </p:cTn>
                              </p:par>
                            </p:childTnLst>
                          </p:cTn>
                        </p:par>
                        <p:par>
                          <p:cTn id="24" fill="hold">
                            <p:stCondLst>
                              <p:cond delay="2500"/>
                            </p:stCondLst>
                            <p:childTnLst>
                              <p:par>
                                <p:cTn id="25" presetID="22" presetClass="entr" presetSubtype="8" fill="hold" grpId="0" nodeType="afterEffect" nodePh="1">
                                  <p:stCondLst>
                                    <p:cond delay="0"/>
                                  </p:stCondLst>
                                  <p:endCondLst>
                                    <p:cond evt="begin" delay="0">
                                      <p:tn val="25"/>
                                    </p:cond>
                                  </p:end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wipe(left)">
                                      <p:cBhvr>
                                        <p:cTn id="27" dur="500"/>
                                        <p:tgtEl>
                                          <p:spTgt spid="10">
                                            <p:txEl>
                                              <p:pRg st="0" end="0"/>
                                            </p:txEl>
                                          </p:spTgt>
                                        </p:tgtEl>
                                      </p:cBhvr>
                                    </p:animEffect>
                                  </p:childTnLst>
                                </p:cTn>
                              </p:par>
                            </p:childTnLst>
                          </p:cTn>
                        </p:par>
                        <p:par>
                          <p:cTn id="28" fill="hold">
                            <p:stCondLst>
                              <p:cond delay="3000"/>
                            </p:stCondLst>
                            <p:childTnLst>
                              <p:par>
                                <p:cTn id="29" presetID="22" presetClass="entr" presetSubtype="8" fill="hold" grpId="0" nodeType="afterEffect" nodePh="1">
                                  <p:stCondLst>
                                    <p:cond delay="0"/>
                                  </p:stCondLst>
                                  <p:endCondLst>
                                    <p:cond evt="begin" delay="0">
                                      <p:tn val="29"/>
                                    </p:cond>
                                  </p:endCondLst>
                                  <p:childTnLst>
                                    <p:set>
                                      <p:cBhvr>
                                        <p:cTn id="30" dur="1" fill="hold">
                                          <p:stCondLst>
                                            <p:cond delay="0"/>
                                          </p:stCondLst>
                                        </p:cTn>
                                        <p:tgtEl>
                                          <p:spTgt spid="9">
                                            <p:txEl>
                                              <p:pRg st="0" end="0"/>
                                            </p:txEl>
                                          </p:spTgt>
                                        </p:tgtEl>
                                        <p:attrNameLst>
                                          <p:attrName>style.visibility</p:attrName>
                                        </p:attrNameLst>
                                      </p:cBhvr>
                                      <p:to>
                                        <p:strVal val="visible"/>
                                      </p:to>
                                    </p:set>
                                    <p:animEffect transition="in" filter="wipe(left)">
                                      <p:cBhvr>
                                        <p:cTn id="31" dur="500"/>
                                        <p:tgtEl>
                                          <p:spTgt spid="9">
                                            <p:txEl>
                                              <p:pRg st="0" end="0"/>
                                            </p:txEl>
                                          </p:spTgt>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wipe(left)">
                                      <p:cBhvr>
                                        <p:cTn id="35" dur="500"/>
                                        <p:tgtEl>
                                          <p:spTgt spid="27"/>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wipe(left)">
                                      <p:cBhvr>
                                        <p:cTn id="39" dur="500"/>
                                        <p:tgtEl>
                                          <p:spTgt spid="30"/>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left)">
                                      <p:cBhvr>
                                        <p:cTn id="43" dur="500"/>
                                        <p:tgtEl>
                                          <p:spTgt spid="26"/>
                                        </p:tgtEl>
                                      </p:cBhvr>
                                    </p:animEffect>
                                  </p:childTnLst>
                                </p:cTn>
                              </p:par>
                            </p:childTnLst>
                          </p:cTn>
                        </p:par>
                        <p:par>
                          <p:cTn id="44" fill="hold">
                            <p:stCondLst>
                              <p:cond delay="5000"/>
                            </p:stCondLst>
                            <p:childTnLst>
                              <p:par>
                                <p:cTn id="45" presetID="22" presetClass="entr" presetSubtype="8" fill="hold" grpId="0" nodeType="afterEffect" nodePh="1">
                                  <p:stCondLst>
                                    <p:cond delay="0"/>
                                  </p:stCondLst>
                                  <p:endCondLst>
                                    <p:cond evt="begin" delay="0">
                                      <p:tn val="45"/>
                                    </p:cond>
                                  </p:endCondLst>
                                  <p:childTnLst>
                                    <p:set>
                                      <p:cBhvr>
                                        <p:cTn id="46" dur="1" fill="hold">
                                          <p:stCondLst>
                                            <p:cond delay="0"/>
                                          </p:stCondLst>
                                        </p:cTn>
                                        <p:tgtEl>
                                          <p:spTgt spid="29">
                                            <p:txEl>
                                              <p:pRg st="0" end="0"/>
                                            </p:txEl>
                                          </p:spTgt>
                                        </p:tgtEl>
                                        <p:attrNameLst>
                                          <p:attrName>style.visibility</p:attrName>
                                        </p:attrNameLst>
                                      </p:cBhvr>
                                      <p:to>
                                        <p:strVal val="visible"/>
                                      </p:to>
                                    </p:set>
                                    <p:animEffect transition="in" filter="wipe(left)">
                                      <p:cBhvr>
                                        <p:cTn id="47" dur="500"/>
                                        <p:tgtEl>
                                          <p:spTgt spid="29">
                                            <p:txEl>
                                              <p:pRg st="0" end="0"/>
                                            </p:txEl>
                                          </p:spTgt>
                                        </p:tgtEl>
                                      </p:cBhvr>
                                    </p:animEffect>
                                  </p:childTnLst>
                                </p:cTn>
                              </p:par>
                            </p:childTnLst>
                          </p:cTn>
                        </p:par>
                        <p:par>
                          <p:cTn id="48" fill="hold">
                            <p:stCondLst>
                              <p:cond delay="5500"/>
                            </p:stCondLst>
                            <p:childTnLst>
                              <p:par>
                                <p:cTn id="49" presetID="22" presetClass="entr" presetSubtype="8" fill="hold" grpId="0" nodeType="afterEffect" nodePh="1">
                                  <p:stCondLst>
                                    <p:cond delay="0"/>
                                  </p:stCondLst>
                                  <p:endCondLst>
                                    <p:cond evt="begin" delay="0">
                                      <p:tn val="49"/>
                                    </p:cond>
                                  </p:endCondLst>
                                  <p:childTnLst>
                                    <p:set>
                                      <p:cBhvr>
                                        <p:cTn id="50" dur="1" fill="hold">
                                          <p:stCondLst>
                                            <p:cond delay="0"/>
                                          </p:stCondLst>
                                        </p:cTn>
                                        <p:tgtEl>
                                          <p:spTgt spid="28">
                                            <p:txEl>
                                              <p:pRg st="0" end="0"/>
                                            </p:txEl>
                                          </p:spTgt>
                                        </p:tgtEl>
                                        <p:attrNameLst>
                                          <p:attrName>style.visibility</p:attrName>
                                        </p:attrNameLst>
                                      </p:cBhvr>
                                      <p:to>
                                        <p:strVal val="visible"/>
                                      </p:to>
                                    </p:set>
                                    <p:animEffect transition="in" filter="wipe(left)">
                                      <p:cBhvr>
                                        <p:cTn id="51" dur="500"/>
                                        <p:tgtEl>
                                          <p:spTgt spid="28">
                                            <p:txEl>
                                              <p:pRg st="0" end="0"/>
                                            </p:txEl>
                                          </p:spTgt>
                                        </p:tgtEl>
                                      </p:cBhvr>
                                    </p:animEffect>
                                  </p:childTnLst>
                                </p:cTn>
                              </p:par>
                            </p:childTnLst>
                          </p:cTn>
                        </p:par>
                        <p:par>
                          <p:cTn id="52" fill="hold">
                            <p:stCondLst>
                              <p:cond delay="6000"/>
                            </p:stCondLst>
                            <p:childTnLst>
                              <p:par>
                                <p:cTn id="53" presetID="22" presetClass="entr" presetSubtype="8" fill="hold" grpId="0" nodeType="afterEffect">
                                  <p:stCondLst>
                                    <p:cond delay="0"/>
                                  </p:stCondLst>
                                  <p:childTnLst>
                                    <p:set>
                                      <p:cBhvr>
                                        <p:cTn id="54" dur="1" fill="hold">
                                          <p:stCondLst>
                                            <p:cond delay="0"/>
                                          </p:stCondLst>
                                        </p:cTn>
                                        <p:tgtEl>
                                          <p:spTgt spid="32"/>
                                        </p:tgtEl>
                                        <p:attrNameLst>
                                          <p:attrName>style.visibility</p:attrName>
                                        </p:attrNameLst>
                                      </p:cBhvr>
                                      <p:to>
                                        <p:strVal val="visible"/>
                                      </p:to>
                                    </p:set>
                                    <p:animEffect transition="in" filter="wipe(left)">
                                      <p:cBhvr>
                                        <p:cTn id="55" dur="500"/>
                                        <p:tgtEl>
                                          <p:spTgt spid="32"/>
                                        </p:tgtEl>
                                      </p:cBhvr>
                                    </p:animEffect>
                                  </p:childTnLst>
                                </p:cTn>
                              </p:par>
                            </p:childTnLst>
                          </p:cTn>
                        </p:par>
                        <p:par>
                          <p:cTn id="56" fill="hold">
                            <p:stCondLst>
                              <p:cond delay="6500"/>
                            </p:stCondLst>
                            <p:childTnLst>
                              <p:par>
                                <p:cTn id="57" presetID="22" presetClass="entr" presetSubtype="8" fill="hold" grpId="0" nodeType="after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500"/>
                                        <p:tgtEl>
                                          <p:spTgt spid="35"/>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wipe(left)">
                                      <p:cBhvr>
                                        <p:cTn id="63" dur="500"/>
                                        <p:tgtEl>
                                          <p:spTgt spid="31"/>
                                        </p:tgtEl>
                                      </p:cBhvr>
                                    </p:animEffect>
                                  </p:childTnLst>
                                </p:cTn>
                              </p:par>
                            </p:childTnLst>
                          </p:cTn>
                        </p:par>
                        <p:par>
                          <p:cTn id="64" fill="hold">
                            <p:stCondLst>
                              <p:cond delay="7500"/>
                            </p:stCondLst>
                            <p:childTnLst>
                              <p:par>
                                <p:cTn id="65" presetID="22" presetClass="entr" presetSubtype="8" fill="hold" grpId="0" nodeType="afterEffect" nodePh="1">
                                  <p:stCondLst>
                                    <p:cond delay="0"/>
                                  </p:stCondLst>
                                  <p:endCondLst>
                                    <p:cond evt="begin" delay="0">
                                      <p:tn val="65"/>
                                    </p:cond>
                                  </p:endCondLst>
                                  <p:childTnLst>
                                    <p:set>
                                      <p:cBhvr>
                                        <p:cTn id="66" dur="1" fill="hold">
                                          <p:stCondLst>
                                            <p:cond delay="0"/>
                                          </p:stCondLst>
                                        </p:cTn>
                                        <p:tgtEl>
                                          <p:spTgt spid="34">
                                            <p:txEl>
                                              <p:pRg st="0" end="0"/>
                                            </p:txEl>
                                          </p:spTgt>
                                        </p:tgtEl>
                                        <p:attrNameLst>
                                          <p:attrName>style.visibility</p:attrName>
                                        </p:attrNameLst>
                                      </p:cBhvr>
                                      <p:to>
                                        <p:strVal val="visible"/>
                                      </p:to>
                                    </p:set>
                                    <p:animEffect transition="in" filter="wipe(left)">
                                      <p:cBhvr>
                                        <p:cTn id="67" dur="500"/>
                                        <p:tgtEl>
                                          <p:spTgt spid="34">
                                            <p:txEl>
                                              <p:pRg st="0" end="0"/>
                                            </p:txEl>
                                          </p:spTgt>
                                        </p:tgtEl>
                                      </p:cBhvr>
                                    </p:animEffect>
                                  </p:childTnLst>
                                </p:cTn>
                              </p:par>
                            </p:childTnLst>
                          </p:cTn>
                        </p:par>
                        <p:par>
                          <p:cTn id="68" fill="hold">
                            <p:stCondLst>
                              <p:cond delay="8000"/>
                            </p:stCondLst>
                            <p:childTnLst>
                              <p:par>
                                <p:cTn id="69" presetID="22" presetClass="entr" presetSubtype="8" fill="hold" grpId="0" nodeType="afterEffect" nodePh="1">
                                  <p:stCondLst>
                                    <p:cond delay="0"/>
                                  </p:stCondLst>
                                  <p:endCondLst>
                                    <p:cond evt="begin" delay="0">
                                      <p:tn val="69"/>
                                    </p:cond>
                                  </p:endCondLst>
                                  <p:childTnLst>
                                    <p:set>
                                      <p:cBhvr>
                                        <p:cTn id="70" dur="1" fill="hold">
                                          <p:stCondLst>
                                            <p:cond delay="0"/>
                                          </p:stCondLst>
                                        </p:cTn>
                                        <p:tgtEl>
                                          <p:spTgt spid="33">
                                            <p:txEl>
                                              <p:pRg st="0" end="0"/>
                                            </p:txEl>
                                          </p:spTgt>
                                        </p:tgtEl>
                                        <p:attrNameLst>
                                          <p:attrName>style.visibility</p:attrName>
                                        </p:attrNameLst>
                                      </p:cBhvr>
                                      <p:to>
                                        <p:strVal val="visible"/>
                                      </p:to>
                                    </p:set>
                                    <p:animEffect transition="in" filter="wipe(left)">
                                      <p:cBhvr>
                                        <p:cTn id="71" dur="500"/>
                                        <p:tgtEl>
                                          <p:spTgt spid="3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8" grpId="0" animBg="1"/>
      <p:bldP spid="9"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6" grpId="0" animBg="1"/>
      <p:bldP spid="26" grpId="0" animBg="1"/>
      <p:bldP spid="27" grpId="0" animBg="1"/>
      <p:bldP spid="28"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left)">
                      <p:cBhvr>
                        <p:cTn dur="500"/>
                        <p:tgtEl>
                          <p:spTgt spid="28"/>
                        </p:tgtEl>
                      </p:cBhvr>
                    </p:animEffect>
                  </p:childTnLst>
                </p:cTn>
              </p:par>
            </p:tnLst>
          </p:tmpl>
        </p:tmplLst>
      </p:bldP>
      <p:bldP spid="29"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animBg="1"/>
      <p:bldP spid="31" grpId="0" animBg="1"/>
      <p:bldP spid="32" grpId="0" animBg="1"/>
      <p:bldP spid="33"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P spid="34"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left)">
                      <p:cBhvr>
                        <p:cTn dur="500"/>
                        <p:tgtEl>
                          <p:spTgt spid="34"/>
                        </p:tgtEl>
                      </p:cBhvr>
                    </p:animEffect>
                  </p:childTnLst>
                </p:cTn>
              </p:par>
            </p:tnLst>
          </p:tmpl>
        </p:tmplLst>
      </p:bldP>
      <p:bldP spid="35" grpId="0" animBg="1"/>
      <p:bldP spid="23" grpId="0"/>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Pic4">
    <p:spTree>
      <p:nvGrpSpPr>
        <p:cNvPr id="1" name=""/>
        <p:cNvGrpSpPr/>
        <p:nvPr/>
      </p:nvGrpSpPr>
      <p:grpSpPr>
        <a:xfrm>
          <a:off x="0" y="0"/>
          <a:ext cx="0" cy="0"/>
          <a:chOff x="0" y="0"/>
          <a:chExt cx="0" cy="0"/>
        </a:xfrm>
      </p:grpSpPr>
      <p:sp>
        <p:nvSpPr>
          <p:cNvPr id="18" name="Picture Placeholder 7"/>
          <p:cNvSpPr>
            <a:spLocks noGrp="1"/>
          </p:cNvSpPr>
          <p:nvPr>
            <p:ph type="pic" sz="quarter" idx="10" hasCustomPrompt="1"/>
          </p:nvPr>
        </p:nvSpPr>
        <p:spPr>
          <a:xfrm>
            <a:off x="1753480" y="8732692"/>
            <a:ext cx="6575554" cy="3724232"/>
          </a:xfrm>
          <a:prstGeom prst="rect">
            <a:avLst/>
          </a:prstGeom>
          <a:solidFill>
            <a:schemeClr val="accent1"/>
          </a:solidFill>
          <a:ln w="19050">
            <a:solidFill>
              <a:schemeClr val="accent1"/>
            </a:solidFill>
          </a:ln>
        </p:spPr>
        <p:txBody>
          <a:bodyPr tIns="0" bIns="182880" anchor="b"/>
          <a:lstStyle>
            <a:lvl1pPr algn="ctr">
              <a:buNone/>
              <a:defRPr sz="3200">
                <a:solidFill>
                  <a:schemeClr val="bg1"/>
                </a:solidFill>
              </a:defRPr>
            </a:lvl1pPr>
          </a:lstStyle>
          <a:p>
            <a:r>
              <a:rPr lang="en-US" dirty="0"/>
              <a:t>Image Holder</a:t>
            </a:r>
          </a:p>
        </p:txBody>
      </p:sp>
      <p:sp>
        <p:nvSpPr>
          <p:cNvPr id="20" name="Rectangle 19"/>
          <p:cNvSpPr/>
          <p:nvPr userDrawn="1"/>
        </p:nvSpPr>
        <p:spPr>
          <a:xfrm>
            <a:off x="1790908" y="3083287"/>
            <a:ext cx="20795850" cy="5321661"/>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2" name="Freeform 45"/>
          <p:cNvSpPr>
            <a:spLocks noEditPoints="1"/>
          </p:cNvSpPr>
          <p:nvPr userDrawn="1"/>
        </p:nvSpPr>
        <p:spPr bwMode="auto">
          <a:xfrm>
            <a:off x="2177547" y="4523864"/>
            <a:ext cx="829032" cy="82924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ln>
        </p:spPr>
        <p:txBody>
          <a:bodyPr vert="horz" wrap="square" lIns="243715" tIns="121856" rIns="243715" bIns="121856" numCol="1" anchor="t" anchorCtr="0" compatLnSpc="1"/>
          <a:lstStyle/>
          <a:p>
            <a:pPr defTabSz="2747010"/>
            <a:endParaRPr lang="en-US" sz="5330" kern="1200" dirty="0">
              <a:solidFill>
                <a:srgbClr val="262626"/>
              </a:solidFill>
              <a:latin typeface="Roboto Condensed"/>
              <a:ea typeface="+mn-ea"/>
            </a:endParaRPr>
          </a:p>
        </p:txBody>
      </p:sp>
      <p:sp>
        <p:nvSpPr>
          <p:cNvPr id="23" name="Text Placeholder 3"/>
          <p:cNvSpPr>
            <a:spLocks noGrp="1"/>
          </p:cNvSpPr>
          <p:nvPr>
            <p:ph type="body" sz="half" idx="15"/>
          </p:nvPr>
        </p:nvSpPr>
        <p:spPr>
          <a:xfrm>
            <a:off x="3209730" y="4483368"/>
            <a:ext cx="18933306" cy="869749"/>
          </a:xfrm>
          <a:prstGeom prst="rect">
            <a:avLst/>
          </a:prstGeom>
        </p:spPr>
        <p:txBody>
          <a:bodyPr wrap="square" lIns="0" tIns="0" rIns="0" bIns="0" anchor="t">
            <a:noAutofit/>
          </a:bodyPr>
          <a:lstStyle>
            <a:lvl1pPr marL="0" indent="0" algn="l">
              <a:buNone/>
              <a:defRPr sz="2935" b="0" baseline="0">
                <a:solidFill>
                  <a:schemeClr val="tx1">
                    <a:lumMod val="75000"/>
                    <a:lumOff val="2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24" name="Freeform 45"/>
          <p:cNvSpPr>
            <a:spLocks noEditPoints="1"/>
          </p:cNvSpPr>
          <p:nvPr userDrawn="1"/>
        </p:nvSpPr>
        <p:spPr bwMode="auto">
          <a:xfrm>
            <a:off x="2177547" y="5850813"/>
            <a:ext cx="829032" cy="82924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ln>
        </p:spPr>
        <p:txBody>
          <a:bodyPr vert="horz" wrap="square" lIns="243715" tIns="121856" rIns="243715" bIns="121856" numCol="1" anchor="t" anchorCtr="0" compatLnSpc="1"/>
          <a:lstStyle/>
          <a:p>
            <a:pPr defTabSz="2747010"/>
            <a:endParaRPr lang="en-US" sz="5330" kern="1200" dirty="0">
              <a:solidFill>
                <a:srgbClr val="262626"/>
              </a:solidFill>
              <a:latin typeface="Roboto Condensed"/>
              <a:ea typeface="+mn-ea"/>
            </a:endParaRPr>
          </a:p>
        </p:txBody>
      </p:sp>
      <p:sp>
        <p:nvSpPr>
          <p:cNvPr id="25" name="Text Placeholder 3"/>
          <p:cNvSpPr>
            <a:spLocks noGrp="1"/>
          </p:cNvSpPr>
          <p:nvPr>
            <p:ph type="body" sz="half" idx="16"/>
          </p:nvPr>
        </p:nvSpPr>
        <p:spPr>
          <a:xfrm>
            <a:off x="3209728" y="5810315"/>
            <a:ext cx="18933306" cy="869749"/>
          </a:xfrm>
          <a:prstGeom prst="rect">
            <a:avLst/>
          </a:prstGeom>
        </p:spPr>
        <p:txBody>
          <a:bodyPr wrap="square" lIns="0" tIns="0" rIns="0" bIns="0" anchor="t">
            <a:noAutofit/>
          </a:bodyPr>
          <a:lstStyle>
            <a:lvl1pPr marL="0" indent="0" algn="l">
              <a:buNone/>
              <a:defRPr sz="2935" b="0" baseline="0">
                <a:solidFill>
                  <a:schemeClr val="tx1">
                    <a:lumMod val="75000"/>
                    <a:lumOff val="2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26" name="Freeform 45"/>
          <p:cNvSpPr>
            <a:spLocks noEditPoints="1"/>
          </p:cNvSpPr>
          <p:nvPr userDrawn="1"/>
        </p:nvSpPr>
        <p:spPr bwMode="auto">
          <a:xfrm>
            <a:off x="2177547" y="7101563"/>
            <a:ext cx="829032" cy="82924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ln>
        </p:spPr>
        <p:txBody>
          <a:bodyPr vert="horz" wrap="square" lIns="243715" tIns="121856" rIns="243715" bIns="121856" numCol="1" anchor="t" anchorCtr="0" compatLnSpc="1"/>
          <a:lstStyle/>
          <a:p>
            <a:pPr defTabSz="2747010"/>
            <a:endParaRPr lang="en-US" sz="5330" kern="1200" dirty="0">
              <a:solidFill>
                <a:srgbClr val="262626"/>
              </a:solidFill>
              <a:latin typeface="Roboto Condensed"/>
              <a:ea typeface="+mn-ea"/>
            </a:endParaRPr>
          </a:p>
        </p:txBody>
      </p:sp>
      <p:sp>
        <p:nvSpPr>
          <p:cNvPr id="27" name="Text Placeholder 3"/>
          <p:cNvSpPr>
            <a:spLocks noGrp="1"/>
          </p:cNvSpPr>
          <p:nvPr>
            <p:ph type="body" sz="half" idx="17"/>
          </p:nvPr>
        </p:nvSpPr>
        <p:spPr>
          <a:xfrm>
            <a:off x="3209728" y="7061061"/>
            <a:ext cx="18933306" cy="869749"/>
          </a:xfrm>
          <a:prstGeom prst="rect">
            <a:avLst/>
          </a:prstGeom>
        </p:spPr>
        <p:txBody>
          <a:bodyPr wrap="square" lIns="0" tIns="0" rIns="0" bIns="0" anchor="t">
            <a:noAutofit/>
          </a:bodyPr>
          <a:lstStyle>
            <a:lvl1pPr marL="0" indent="0" algn="l">
              <a:buNone/>
              <a:defRPr sz="2935" b="0" baseline="0">
                <a:solidFill>
                  <a:schemeClr val="tx1">
                    <a:lumMod val="75000"/>
                    <a:lumOff val="2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34" name="Text Placeholder 3"/>
          <p:cNvSpPr>
            <a:spLocks noGrp="1"/>
          </p:cNvSpPr>
          <p:nvPr>
            <p:ph type="body" sz="half" idx="21"/>
          </p:nvPr>
        </p:nvSpPr>
        <p:spPr>
          <a:xfrm>
            <a:off x="2332682" y="3554237"/>
            <a:ext cx="19810352" cy="514080"/>
          </a:xfrm>
          <a:prstGeom prst="rect">
            <a:avLst/>
          </a:prstGeom>
        </p:spPr>
        <p:txBody>
          <a:bodyPr wrap="none" lIns="0" tIns="0" rIns="0" bIns="0" anchor="ctr">
            <a:noAutofit/>
          </a:bodyPr>
          <a:lstStyle>
            <a:lvl1pPr marL="0" indent="0" algn="l">
              <a:buNone/>
              <a:defRPr sz="3730" b="1" baseline="0">
                <a:solidFill>
                  <a:schemeClr val="tx1">
                    <a:lumMod val="75000"/>
                    <a:lumOff val="2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40" name="Picture Placeholder 7"/>
          <p:cNvSpPr>
            <a:spLocks noGrp="1"/>
          </p:cNvSpPr>
          <p:nvPr>
            <p:ph type="pic" sz="quarter" idx="22" hasCustomPrompt="1"/>
          </p:nvPr>
        </p:nvSpPr>
        <p:spPr>
          <a:xfrm>
            <a:off x="8882344" y="8732692"/>
            <a:ext cx="6575554" cy="3724232"/>
          </a:xfrm>
          <a:prstGeom prst="rect">
            <a:avLst/>
          </a:prstGeom>
          <a:solidFill>
            <a:schemeClr val="accent2"/>
          </a:solidFill>
          <a:ln w="19050">
            <a:solidFill>
              <a:schemeClr val="accent2"/>
            </a:solidFill>
          </a:ln>
        </p:spPr>
        <p:txBody>
          <a:bodyPr tIns="0" bIns="182880" anchor="b"/>
          <a:lstStyle>
            <a:lvl1pPr algn="ctr">
              <a:buNone/>
              <a:defRPr sz="3200">
                <a:solidFill>
                  <a:schemeClr val="bg1"/>
                </a:solidFill>
              </a:defRPr>
            </a:lvl1pPr>
          </a:lstStyle>
          <a:p>
            <a:r>
              <a:rPr lang="en-US" dirty="0"/>
              <a:t>Image Holder</a:t>
            </a:r>
          </a:p>
        </p:txBody>
      </p:sp>
      <p:sp>
        <p:nvSpPr>
          <p:cNvPr id="41" name="Picture Placeholder 7"/>
          <p:cNvSpPr>
            <a:spLocks noGrp="1"/>
          </p:cNvSpPr>
          <p:nvPr>
            <p:ph type="pic" sz="quarter" idx="23" hasCustomPrompt="1"/>
          </p:nvPr>
        </p:nvSpPr>
        <p:spPr>
          <a:xfrm>
            <a:off x="16011204" y="8732692"/>
            <a:ext cx="6575554" cy="3724232"/>
          </a:xfrm>
          <a:prstGeom prst="rect">
            <a:avLst/>
          </a:prstGeom>
          <a:solidFill>
            <a:schemeClr val="accent3"/>
          </a:solidFill>
          <a:ln w="19050">
            <a:solidFill>
              <a:schemeClr val="accent3"/>
            </a:solidFill>
          </a:ln>
        </p:spPr>
        <p:txBody>
          <a:bodyPr tIns="0" bIns="182880" anchor="b"/>
          <a:lstStyle>
            <a:lvl1pPr algn="ctr">
              <a:buNone/>
              <a:defRPr sz="3200">
                <a:solidFill>
                  <a:schemeClr val="bg1"/>
                </a:solidFill>
              </a:defRPr>
            </a:lvl1pPr>
          </a:lstStyle>
          <a:p>
            <a:r>
              <a:rPr lang="en-US" dirty="0"/>
              <a:t>Image Holder</a:t>
            </a:r>
          </a:p>
        </p:txBody>
      </p:sp>
      <p:sp>
        <p:nvSpPr>
          <p:cNvPr id="17" name="Round Same Side Corner Rectangle 16"/>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19"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21"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28"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Effect transition="in" filter="fade">
                                      <p:cBhvr>
                                        <p:cTn id="11" dur="500"/>
                                        <p:tgtEl>
                                          <p:spTgt spid="28">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left)">
                                      <p:cBhvr>
                                        <p:cTn id="15" dur="500"/>
                                        <p:tgtEl>
                                          <p:spTgt spid="20"/>
                                        </p:tgtEl>
                                      </p:cBhvr>
                                    </p:animEffect>
                                  </p:childTnLst>
                                </p:cTn>
                              </p:par>
                            </p:childTnLst>
                          </p:cTn>
                        </p:par>
                        <p:par>
                          <p:cTn id="16" fill="hold">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34">
                                            <p:txEl>
                                              <p:pRg st="0" end="0"/>
                                            </p:txEl>
                                          </p:spTgt>
                                        </p:tgtEl>
                                        <p:attrNameLst>
                                          <p:attrName>style.visibility</p:attrName>
                                        </p:attrNameLst>
                                      </p:cBhvr>
                                      <p:to>
                                        <p:strVal val="visible"/>
                                      </p:to>
                                    </p:set>
                                    <p:animEffect transition="in" filter="wipe(left)">
                                      <p:cBhvr>
                                        <p:cTn id="19" dur="500"/>
                                        <p:tgtEl>
                                          <p:spTgt spid="34">
                                            <p:txEl>
                                              <p:pRg st="0" end="0"/>
                                            </p:txEl>
                                          </p:spTgt>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 calcmode="lin" valueType="num">
                                      <p:cBhvr>
                                        <p:cTn id="23" dur="500" fill="hold"/>
                                        <p:tgtEl>
                                          <p:spTgt spid="22"/>
                                        </p:tgtEl>
                                        <p:attrNameLst>
                                          <p:attrName>ppt_w</p:attrName>
                                        </p:attrNameLst>
                                      </p:cBhvr>
                                      <p:tavLst>
                                        <p:tav tm="0">
                                          <p:val>
                                            <p:fltVal val="0"/>
                                          </p:val>
                                        </p:tav>
                                        <p:tav tm="100000">
                                          <p:val>
                                            <p:strVal val="#ppt_w"/>
                                          </p:val>
                                        </p:tav>
                                      </p:tavLst>
                                    </p:anim>
                                    <p:anim calcmode="lin" valueType="num">
                                      <p:cBhvr>
                                        <p:cTn id="24" dur="500" fill="hold"/>
                                        <p:tgtEl>
                                          <p:spTgt spid="22"/>
                                        </p:tgtEl>
                                        <p:attrNameLst>
                                          <p:attrName>ppt_h</p:attrName>
                                        </p:attrNameLst>
                                      </p:cBhvr>
                                      <p:tavLst>
                                        <p:tav tm="0">
                                          <p:val>
                                            <p:fltVal val="0"/>
                                          </p:val>
                                        </p:tav>
                                        <p:tav tm="100000">
                                          <p:val>
                                            <p:strVal val="#ppt_h"/>
                                          </p:val>
                                        </p:tav>
                                      </p:tavLst>
                                    </p:anim>
                                    <p:animEffect transition="in" filter="fade">
                                      <p:cBhvr>
                                        <p:cTn id="25" dur="500"/>
                                        <p:tgtEl>
                                          <p:spTgt spid="22"/>
                                        </p:tgtEl>
                                      </p:cBhvr>
                                    </p:animEffect>
                                  </p:childTnLst>
                                </p:cTn>
                              </p:par>
                              <p:par>
                                <p:cTn id="26" presetID="22" presetClass="entr" presetSubtype="8" fill="hold" grpId="0" nodeType="withEffect" nodePh="1">
                                  <p:stCondLst>
                                    <p:cond delay="0"/>
                                  </p:stCondLst>
                                  <p:endCondLst>
                                    <p:cond evt="begin" delay="0">
                                      <p:tn val="26"/>
                                    </p:cond>
                                  </p:endCondLst>
                                  <p:childTnLst>
                                    <p:set>
                                      <p:cBhvr>
                                        <p:cTn id="27" dur="1" fill="hold">
                                          <p:stCondLst>
                                            <p:cond delay="0"/>
                                          </p:stCondLst>
                                        </p:cTn>
                                        <p:tgtEl>
                                          <p:spTgt spid="23">
                                            <p:txEl>
                                              <p:pRg st="0" end="0"/>
                                            </p:txEl>
                                          </p:spTgt>
                                        </p:tgtEl>
                                        <p:attrNameLst>
                                          <p:attrName>style.visibility</p:attrName>
                                        </p:attrNameLst>
                                      </p:cBhvr>
                                      <p:to>
                                        <p:strVal val="visible"/>
                                      </p:to>
                                    </p:set>
                                    <p:animEffect transition="in" filter="wipe(left)">
                                      <p:cBhvr>
                                        <p:cTn id="28" dur="500"/>
                                        <p:tgtEl>
                                          <p:spTgt spid="23">
                                            <p:txEl>
                                              <p:pRg st="0" end="0"/>
                                            </p:txEl>
                                          </p:spTgt>
                                        </p:tgtEl>
                                      </p:cBhvr>
                                    </p:animEffect>
                                  </p:childTnLst>
                                </p:cTn>
                              </p:par>
                            </p:childTnLst>
                          </p:cTn>
                        </p:par>
                        <p:par>
                          <p:cTn id="29" fill="hold">
                            <p:stCondLst>
                              <p:cond delay="2500"/>
                            </p:stCondLst>
                            <p:childTnLst>
                              <p:par>
                                <p:cTn id="30" presetID="53" presetClass="entr" presetSubtype="16"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anim calcmode="lin" valueType="num">
                                      <p:cBhvr>
                                        <p:cTn id="32" dur="500" fill="hold"/>
                                        <p:tgtEl>
                                          <p:spTgt spid="24"/>
                                        </p:tgtEl>
                                        <p:attrNameLst>
                                          <p:attrName>ppt_w</p:attrName>
                                        </p:attrNameLst>
                                      </p:cBhvr>
                                      <p:tavLst>
                                        <p:tav tm="0">
                                          <p:val>
                                            <p:fltVal val="0"/>
                                          </p:val>
                                        </p:tav>
                                        <p:tav tm="100000">
                                          <p:val>
                                            <p:strVal val="#ppt_w"/>
                                          </p:val>
                                        </p:tav>
                                      </p:tavLst>
                                    </p:anim>
                                    <p:anim calcmode="lin" valueType="num">
                                      <p:cBhvr>
                                        <p:cTn id="33" dur="500" fill="hold"/>
                                        <p:tgtEl>
                                          <p:spTgt spid="24"/>
                                        </p:tgtEl>
                                        <p:attrNameLst>
                                          <p:attrName>ppt_h</p:attrName>
                                        </p:attrNameLst>
                                      </p:cBhvr>
                                      <p:tavLst>
                                        <p:tav tm="0">
                                          <p:val>
                                            <p:fltVal val="0"/>
                                          </p:val>
                                        </p:tav>
                                        <p:tav tm="100000">
                                          <p:val>
                                            <p:strVal val="#ppt_h"/>
                                          </p:val>
                                        </p:tav>
                                      </p:tavLst>
                                    </p:anim>
                                    <p:animEffect transition="in" filter="fade">
                                      <p:cBhvr>
                                        <p:cTn id="34" dur="500"/>
                                        <p:tgtEl>
                                          <p:spTgt spid="24"/>
                                        </p:tgtEl>
                                      </p:cBhvr>
                                    </p:animEffect>
                                  </p:childTnLst>
                                </p:cTn>
                              </p:par>
                              <p:par>
                                <p:cTn id="35" presetID="22" presetClass="entr" presetSubtype="8" fill="hold" grpId="0" nodeType="withEffect" nodePh="1">
                                  <p:stCondLst>
                                    <p:cond delay="0"/>
                                  </p:stCondLst>
                                  <p:endCondLst>
                                    <p:cond evt="begin" delay="0">
                                      <p:tn val="35"/>
                                    </p:cond>
                                  </p:endCondLst>
                                  <p:childTnLst>
                                    <p:set>
                                      <p:cBhvr>
                                        <p:cTn id="36" dur="1" fill="hold">
                                          <p:stCondLst>
                                            <p:cond delay="0"/>
                                          </p:stCondLst>
                                        </p:cTn>
                                        <p:tgtEl>
                                          <p:spTgt spid="25">
                                            <p:txEl>
                                              <p:pRg st="0" end="0"/>
                                            </p:txEl>
                                          </p:spTgt>
                                        </p:tgtEl>
                                        <p:attrNameLst>
                                          <p:attrName>style.visibility</p:attrName>
                                        </p:attrNameLst>
                                      </p:cBhvr>
                                      <p:to>
                                        <p:strVal val="visible"/>
                                      </p:to>
                                    </p:set>
                                    <p:animEffect transition="in" filter="wipe(left)">
                                      <p:cBhvr>
                                        <p:cTn id="37" dur="500"/>
                                        <p:tgtEl>
                                          <p:spTgt spid="25">
                                            <p:txEl>
                                              <p:pRg st="0" end="0"/>
                                            </p:txEl>
                                          </p:spTgt>
                                        </p:tgtEl>
                                      </p:cBhvr>
                                    </p:animEffect>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p:cTn id="41" dur="500" fill="hold"/>
                                        <p:tgtEl>
                                          <p:spTgt spid="26"/>
                                        </p:tgtEl>
                                        <p:attrNameLst>
                                          <p:attrName>ppt_w</p:attrName>
                                        </p:attrNameLst>
                                      </p:cBhvr>
                                      <p:tavLst>
                                        <p:tav tm="0">
                                          <p:val>
                                            <p:fltVal val="0"/>
                                          </p:val>
                                        </p:tav>
                                        <p:tav tm="100000">
                                          <p:val>
                                            <p:strVal val="#ppt_w"/>
                                          </p:val>
                                        </p:tav>
                                      </p:tavLst>
                                    </p:anim>
                                    <p:anim calcmode="lin" valueType="num">
                                      <p:cBhvr>
                                        <p:cTn id="42" dur="500" fill="hold"/>
                                        <p:tgtEl>
                                          <p:spTgt spid="26"/>
                                        </p:tgtEl>
                                        <p:attrNameLst>
                                          <p:attrName>ppt_h</p:attrName>
                                        </p:attrNameLst>
                                      </p:cBhvr>
                                      <p:tavLst>
                                        <p:tav tm="0">
                                          <p:val>
                                            <p:fltVal val="0"/>
                                          </p:val>
                                        </p:tav>
                                        <p:tav tm="100000">
                                          <p:val>
                                            <p:strVal val="#ppt_h"/>
                                          </p:val>
                                        </p:tav>
                                      </p:tavLst>
                                    </p:anim>
                                    <p:animEffect transition="in" filter="fade">
                                      <p:cBhvr>
                                        <p:cTn id="43" dur="500"/>
                                        <p:tgtEl>
                                          <p:spTgt spid="26"/>
                                        </p:tgtEl>
                                      </p:cBhvr>
                                    </p:animEffect>
                                  </p:childTnLst>
                                </p:cTn>
                              </p:par>
                              <p:par>
                                <p:cTn id="44" presetID="22" presetClass="entr" presetSubtype="8" fill="hold" grpId="0" nodeType="withEffect" nodePh="1">
                                  <p:stCondLst>
                                    <p:cond delay="0"/>
                                  </p:stCondLst>
                                  <p:endCondLst>
                                    <p:cond evt="begin" delay="0">
                                      <p:tn val="44"/>
                                    </p:cond>
                                  </p:endCondLst>
                                  <p:childTnLst>
                                    <p:set>
                                      <p:cBhvr>
                                        <p:cTn id="45" dur="1" fill="hold">
                                          <p:stCondLst>
                                            <p:cond delay="0"/>
                                          </p:stCondLst>
                                        </p:cTn>
                                        <p:tgtEl>
                                          <p:spTgt spid="27">
                                            <p:txEl>
                                              <p:pRg st="0" end="0"/>
                                            </p:txEl>
                                          </p:spTgt>
                                        </p:tgtEl>
                                        <p:attrNameLst>
                                          <p:attrName>style.visibility</p:attrName>
                                        </p:attrNameLst>
                                      </p:cBhvr>
                                      <p:to>
                                        <p:strVal val="visible"/>
                                      </p:to>
                                    </p:set>
                                    <p:animEffect transition="in" filter="wipe(left)">
                                      <p:cBhvr>
                                        <p:cTn id="46" dur="500"/>
                                        <p:tgtEl>
                                          <p:spTgt spid="27">
                                            <p:txEl>
                                              <p:pRg st="0" end="0"/>
                                            </p:txEl>
                                          </p:spTgt>
                                        </p:tgtEl>
                                      </p:cBhvr>
                                    </p:animEffect>
                                  </p:childTnLst>
                                </p:cTn>
                              </p:par>
                            </p:childTnLst>
                          </p:cTn>
                        </p:par>
                        <p:par>
                          <p:cTn id="47" fill="hold">
                            <p:stCondLst>
                              <p:cond delay="3500"/>
                            </p:stCondLst>
                            <p:childTnLst>
                              <p:par>
                                <p:cTn id="48" presetID="2" presetClass="entr" presetSubtype="4" accel="50000" decel="50000" fill="hold" grpId="0" nodeType="afterEffect">
                                  <p:stCondLst>
                                    <p:cond delay="0"/>
                                  </p:stCondLst>
                                  <p:childTnLst>
                                    <p:set>
                                      <p:cBhvr>
                                        <p:cTn id="49" dur="1" fill="hold">
                                          <p:stCondLst>
                                            <p:cond delay="0"/>
                                          </p:stCondLst>
                                        </p:cTn>
                                        <p:tgtEl>
                                          <p:spTgt spid="18"/>
                                        </p:tgtEl>
                                        <p:attrNameLst>
                                          <p:attrName>style.visibility</p:attrName>
                                        </p:attrNameLst>
                                      </p:cBhvr>
                                      <p:to>
                                        <p:strVal val="visible"/>
                                      </p:to>
                                    </p:set>
                                    <p:anim calcmode="lin" valueType="num">
                                      <p:cBhvr additive="base">
                                        <p:cTn id="50" dur="1000" fill="hold"/>
                                        <p:tgtEl>
                                          <p:spTgt spid="18"/>
                                        </p:tgtEl>
                                        <p:attrNameLst>
                                          <p:attrName>ppt_x</p:attrName>
                                        </p:attrNameLst>
                                      </p:cBhvr>
                                      <p:tavLst>
                                        <p:tav tm="0">
                                          <p:val>
                                            <p:strVal val="#ppt_x"/>
                                          </p:val>
                                        </p:tav>
                                        <p:tav tm="100000">
                                          <p:val>
                                            <p:strVal val="#ppt_x"/>
                                          </p:val>
                                        </p:tav>
                                      </p:tavLst>
                                    </p:anim>
                                    <p:anim calcmode="lin" valueType="num">
                                      <p:cBhvr additive="base">
                                        <p:cTn id="51" dur="1000" fill="hold"/>
                                        <p:tgtEl>
                                          <p:spTgt spid="18"/>
                                        </p:tgtEl>
                                        <p:attrNameLst>
                                          <p:attrName>ppt_y</p:attrName>
                                        </p:attrNameLst>
                                      </p:cBhvr>
                                      <p:tavLst>
                                        <p:tav tm="0">
                                          <p:val>
                                            <p:strVal val="1+#ppt_h/2"/>
                                          </p:val>
                                        </p:tav>
                                        <p:tav tm="100000">
                                          <p:val>
                                            <p:strVal val="#ppt_y"/>
                                          </p:val>
                                        </p:tav>
                                      </p:tavLst>
                                    </p:anim>
                                  </p:childTnLst>
                                </p:cTn>
                              </p:par>
                            </p:childTnLst>
                          </p:cTn>
                        </p:par>
                        <p:par>
                          <p:cTn id="52" fill="hold">
                            <p:stCondLst>
                              <p:cond delay="4500"/>
                            </p:stCondLst>
                            <p:childTnLst>
                              <p:par>
                                <p:cTn id="53" presetID="2" presetClass="entr" presetSubtype="4" accel="50000" decel="50000" fill="hold" grpId="0" nodeType="afterEffect">
                                  <p:stCondLst>
                                    <p:cond delay="0"/>
                                  </p:stCondLst>
                                  <p:childTnLst>
                                    <p:set>
                                      <p:cBhvr>
                                        <p:cTn id="54" dur="1" fill="hold">
                                          <p:stCondLst>
                                            <p:cond delay="0"/>
                                          </p:stCondLst>
                                        </p:cTn>
                                        <p:tgtEl>
                                          <p:spTgt spid="40"/>
                                        </p:tgtEl>
                                        <p:attrNameLst>
                                          <p:attrName>style.visibility</p:attrName>
                                        </p:attrNameLst>
                                      </p:cBhvr>
                                      <p:to>
                                        <p:strVal val="visible"/>
                                      </p:to>
                                    </p:set>
                                    <p:anim calcmode="lin" valueType="num">
                                      <p:cBhvr additive="base">
                                        <p:cTn id="55" dur="1000" fill="hold"/>
                                        <p:tgtEl>
                                          <p:spTgt spid="40"/>
                                        </p:tgtEl>
                                        <p:attrNameLst>
                                          <p:attrName>ppt_x</p:attrName>
                                        </p:attrNameLst>
                                      </p:cBhvr>
                                      <p:tavLst>
                                        <p:tav tm="0">
                                          <p:val>
                                            <p:strVal val="#ppt_x"/>
                                          </p:val>
                                        </p:tav>
                                        <p:tav tm="100000">
                                          <p:val>
                                            <p:strVal val="#ppt_x"/>
                                          </p:val>
                                        </p:tav>
                                      </p:tavLst>
                                    </p:anim>
                                    <p:anim calcmode="lin" valueType="num">
                                      <p:cBhvr additive="base">
                                        <p:cTn id="56" dur="1000" fill="hold"/>
                                        <p:tgtEl>
                                          <p:spTgt spid="40"/>
                                        </p:tgtEl>
                                        <p:attrNameLst>
                                          <p:attrName>ppt_y</p:attrName>
                                        </p:attrNameLst>
                                      </p:cBhvr>
                                      <p:tavLst>
                                        <p:tav tm="0">
                                          <p:val>
                                            <p:strVal val="1+#ppt_h/2"/>
                                          </p:val>
                                        </p:tav>
                                        <p:tav tm="100000">
                                          <p:val>
                                            <p:strVal val="#ppt_y"/>
                                          </p:val>
                                        </p:tav>
                                      </p:tavLst>
                                    </p:anim>
                                  </p:childTnLst>
                                </p:cTn>
                              </p:par>
                            </p:childTnLst>
                          </p:cTn>
                        </p:par>
                        <p:par>
                          <p:cTn id="57" fill="hold">
                            <p:stCondLst>
                              <p:cond delay="5500"/>
                            </p:stCondLst>
                            <p:childTnLst>
                              <p:par>
                                <p:cTn id="58" presetID="2" presetClass="entr" presetSubtype="4" accel="50000" decel="50000" fill="hold" grpId="0" nodeType="afterEffect">
                                  <p:stCondLst>
                                    <p:cond delay="0"/>
                                  </p:stCondLst>
                                  <p:childTnLst>
                                    <p:set>
                                      <p:cBhvr>
                                        <p:cTn id="59" dur="1" fill="hold">
                                          <p:stCondLst>
                                            <p:cond delay="0"/>
                                          </p:stCondLst>
                                        </p:cTn>
                                        <p:tgtEl>
                                          <p:spTgt spid="41"/>
                                        </p:tgtEl>
                                        <p:attrNameLst>
                                          <p:attrName>style.visibility</p:attrName>
                                        </p:attrNameLst>
                                      </p:cBhvr>
                                      <p:to>
                                        <p:strVal val="visible"/>
                                      </p:to>
                                    </p:set>
                                    <p:anim calcmode="lin" valueType="num">
                                      <p:cBhvr additive="base">
                                        <p:cTn id="60" dur="1000" fill="hold"/>
                                        <p:tgtEl>
                                          <p:spTgt spid="41"/>
                                        </p:tgtEl>
                                        <p:attrNameLst>
                                          <p:attrName>ppt_x</p:attrName>
                                        </p:attrNameLst>
                                      </p:cBhvr>
                                      <p:tavLst>
                                        <p:tav tm="0">
                                          <p:val>
                                            <p:strVal val="#ppt_x"/>
                                          </p:val>
                                        </p:tav>
                                        <p:tav tm="100000">
                                          <p:val>
                                            <p:strVal val="#ppt_x"/>
                                          </p:val>
                                        </p:tav>
                                      </p:tavLst>
                                    </p:anim>
                                    <p:anim calcmode="lin" valueType="num">
                                      <p:cBhvr additive="base">
                                        <p:cTn id="61" dur="1000" fill="hold"/>
                                        <p:tgtEl>
                                          <p:spTgt spid="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animBg="1"/>
      <p:bldP spid="22" grpId="0" animBg="1"/>
      <p:bldP spid="23" grpId="0" build="p">
        <p:tmplLst>
          <p:tmpl lvl="1">
            <p:tnLst>
              <p:par>
                <p:cTn presetID="22" presetClass="entr" presetSubtype="8" fill="hold" nodeType="with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animBg="1"/>
      <p:bldP spid="25" grpId="0" build="p">
        <p:tmplLst>
          <p:tmpl lvl="1">
            <p:tnLst>
              <p:par>
                <p:cTn presetID="22" presetClass="entr" presetSubtype="8" fill="hold" nodeType="withEffect" nodePh="1">
                  <p:stCondLst>
                    <p:cond delay="0"/>
                  </p:stCondLst>
                  <p:endCondLst>
                    <p:cond evt="begin" delay="0"/>
                  </p:end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6" grpId="0" animBg="1"/>
      <p:bldP spid="27" grpId="0" build="p">
        <p:tmplLst>
          <p:tmpl lvl="1">
            <p:tnLst>
              <p:par>
                <p:cTn presetID="22" presetClass="entr" presetSubtype="8" fill="hold" nodeType="withEffect" nodePh="1">
                  <p:stCondLst>
                    <p:cond delay="0"/>
                  </p:stCondLst>
                  <p:endCondLst>
                    <p:cond evt="begin" delay="0"/>
                  </p:end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34"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left)">
                      <p:cBhvr>
                        <p:cTn dur="500"/>
                        <p:tgtEl>
                          <p:spTgt spid="34"/>
                        </p:tgtEl>
                      </p:cBhvr>
                    </p:animEffect>
                  </p:childTnLst>
                </p:cTn>
              </p:par>
            </p:tnLst>
          </p:tmpl>
        </p:tmplLst>
      </p:bldP>
      <p:bldP spid="40" grpId="0" animBg="1"/>
      <p:bldP spid="41" grpId="0" animBg="1"/>
      <p:bldP spid="21" grpId="0"/>
      <p:bldP spid="28" grpId="0" build="p">
        <p:tmplLst>
          <p:tmpl lvl="1">
            <p:tnLst>
              <p:par>
                <p:cTn presetID="10"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500"/>
                        <p:tgtEl>
                          <p:spTgt spid="28"/>
                        </p:tgtEl>
                      </p:cBhvr>
                    </p:animEffect>
                  </p:childTnLst>
                </p:cTn>
              </p:par>
            </p:tnLst>
          </p:tmpl>
        </p:tmplLst>
      </p:bldP>
    </p:bld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1_Pic4">
    <p:spTree>
      <p:nvGrpSpPr>
        <p:cNvPr id="1" name=""/>
        <p:cNvGrpSpPr/>
        <p:nvPr/>
      </p:nvGrpSpPr>
      <p:grpSpPr>
        <a:xfrm>
          <a:off x="0" y="0"/>
          <a:ext cx="0" cy="0"/>
          <a:chOff x="0" y="0"/>
          <a:chExt cx="0" cy="0"/>
        </a:xfrm>
      </p:grpSpPr>
      <p:sp>
        <p:nvSpPr>
          <p:cNvPr id="18" name="Picture Placeholder 7"/>
          <p:cNvSpPr>
            <a:spLocks noGrp="1"/>
          </p:cNvSpPr>
          <p:nvPr>
            <p:ph type="pic" sz="quarter" idx="10" hasCustomPrompt="1"/>
          </p:nvPr>
        </p:nvSpPr>
        <p:spPr>
          <a:xfrm>
            <a:off x="1753480" y="6002105"/>
            <a:ext cx="6575554" cy="3317832"/>
          </a:xfrm>
          <a:prstGeom prst="rect">
            <a:avLst/>
          </a:prstGeom>
          <a:solidFill>
            <a:schemeClr val="accent1"/>
          </a:solidFill>
          <a:ln w="19050">
            <a:noFill/>
          </a:ln>
        </p:spPr>
        <p:txBody>
          <a:bodyPr tIns="0" bIns="182880" anchor="b"/>
          <a:lstStyle>
            <a:lvl1pPr algn="ctr">
              <a:buNone/>
              <a:defRPr sz="3200">
                <a:solidFill>
                  <a:schemeClr val="bg1"/>
                </a:solidFill>
              </a:defRPr>
            </a:lvl1pPr>
          </a:lstStyle>
          <a:p>
            <a:r>
              <a:rPr lang="en-US" dirty="0"/>
              <a:t>Image Holder</a:t>
            </a:r>
          </a:p>
        </p:txBody>
      </p:sp>
      <p:sp>
        <p:nvSpPr>
          <p:cNvPr id="20" name="Rectangle 19"/>
          <p:cNvSpPr/>
          <p:nvPr userDrawn="1"/>
        </p:nvSpPr>
        <p:spPr>
          <a:xfrm>
            <a:off x="1790907" y="2817533"/>
            <a:ext cx="6538132" cy="304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40" name="Picture Placeholder 7"/>
          <p:cNvSpPr>
            <a:spLocks noGrp="1"/>
          </p:cNvSpPr>
          <p:nvPr>
            <p:ph type="pic" sz="quarter" idx="22" hasCustomPrompt="1"/>
          </p:nvPr>
        </p:nvSpPr>
        <p:spPr>
          <a:xfrm>
            <a:off x="8882344" y="6002105"/>
            <a:ext cx="6575554" cy="3317832"/>
          </a:xfrm>
          <a:prstGeom prst="rect">
            <a:avLst/>
          </a:prstGeom>
          <a:solidFill>
            <a:schemeClr val="accent2"/>
          </a:solidFill>
          <a:ln w="19050">
            <a:noFill/>
          </a:ln>
        </p:spPr>
        <p:txBody>
          <a:bodyPr tIns="0" bIns="182880" anchor="b"/>
          <a:lstStyle>
            <a:lvl1pPr algn="ctr">
              <a:buNone/>
              <a:defRPr sz="3200">
                <a:solidFill>
                  <a:schemeClr val="bg1"/>
                </a:solidFill>
              </a:defRPr>
            </a:lvl1pPr>
          </a:lstStyle>
          <a:p>
            <a:r>
              <a:rPr lang="en-US" dirty="0"/>
              <a:t>Image Holder</a:t>
            </a:r>
          </a:p>
        </p:txBody>
      </p:sp>
      <p:sp>
        <p:nvSpPr>
          <p:cNvPr id="41" name="Picture Placeholder 7"/>
          <p:cNvSpPr>
            <a:spLocks noGrp="1"/>
          </p:cNvSpPr>
          <p:nvPr>
            <p:ph type="pic" sz="quarter" idx="23" hasCustomPrompt="1"/>
          </p:nvPr>
        </p:nvSpPr>
        <p:spPr>
          <a:xfrm>
            <a:off x="16011204" y="6002105"/>
            <a:ext cx="6575554" cy="3317832"/>
          </a:xfrm>
          <a:prstGeom prst="rect">
            <a:avLst/>
          </a:prstGeom>
          <a:solidFill>
            <a:schemeClr val="accent3"/>
          </a:solidFill>
          <a:ln w="19050">
            <a:noFill/>
          </a:ln>
        </p:spPr>
        <p:txBody>
          <a:bodyPr tIns="0" bIns="182880" anchor="b"/>
          <a:lstStyle>
            <a:lvl1pPr algn="ctr">
              <a:buNone/>
              <a:defRPr sz="3200">
                <a:solidFill>
                  <a:schemeClr val="bg1"/>
                </a:solidFill>
              </a:defRPr>
            </a:lvl1pPr>
          </a:lstStyle>
          <a:p>
            <a:r>
              <a:rPr lang="en-US" dirty="0"/>
              <a:t>Image Holder</a:t>
            </a:r>
          </a:p>
        </p:txBody>
      </p:sp>
      <p:sp>
        <p:nvSpPr>
          <p:cNvPr id="17" name="Rectangle 16"/>
          <p:cNvSpPr/>
          <p:nvPr userDrawn="1"/>
        </p:nvSpPr>
        <p:spPr>
          <a:xfrm>
            <a:off x="8919764" y="2817533"/>
            <a:ext cx="6538132" cy="304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19" name="Rectangle 18"/>
          <p:cNvSpPr/>
          <p:nvPr userDrawn="1"/>
        </p:nvSpPr>
        <p:spPr>
          <a:xfrm>
            <a:off x="16048625" y="2817533"/>
            <a:ext cx="6538132" cy="304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1" name="Text Placeholder 3"/>
          <p:cNvSpPr>
            <a:spLocks noGrp="1"/>
          </p:cNvSpPr>
          <p:nvPr>
            <p:ph type="body" sz="half" idx="16" hasCustomPrompt="1"/>
          </p:nvPr>
        </p:nvSpPr>
        <p:spPr>
          <a:xfrm>
            <a:off x="1753480" y="9446135"/>
            <a:ext cx="6575554" cy="1017949"/>
          </a:xfrm>
          <a:prstGeom prst="rect">
            <a:avLst/>
          </a:prstGeom>
        </p:spPr>
        <p:txBody>
          <a:bodyPr wrap="square" lIns="0" tIns="0" rIns="0" bIns="0" anchor="ctr">
            <a:noAutofit/>
          </a:bodyPr>
          <a:lstStyle>
            <a:lvl1pPr marL="0" indent="0" algn="ctr">
              <a:buNone/>
              <a:defRPr sz="3730" b="1" baseline="0">
                <a:solidFill>
                  <a:schemeClr val="accent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Title Goes Here</a:t>
            </a:r>
          </a:p>
        </p:txBody>
      </p:sp>
      <p:sp>
        <p:nvSpPr>
          <p:cNvPr id="28" name="Text Placeholder 3"/>
          <p:cNvSpPr>
            <a:spLocks noGrp="1"/>
          </p:cNvSpPr>
          <p:nvPr>
            <p:ph type="body" sz="half" idx="17"/>
          </p:nvPr>
        </p:nvSpPr>
        <p:spPr>
          <a:xfrm>
            <a:off x="1790907" y="10546179"/>
            <a:ext cx="6538132" cy="2252757"/>
          </a:xfrm>
          <a:prstGeom prst="rect">
            <a:avLst/>
          </a:prstGeom>
        </p:spPr>
        <p:txBody>
          <a:bodyPr wrap="square" lIns="0" tIns="0" rIns="0" bIns="0" anchor="t">
            <a:noAutofit/>
          </a:bodyPr>
          <a:lstStyle>
            <a:lvl1pPr marL="0" indent="0" algn="ctr">
              <a:buNone/>
              <a:defRPr sz="2935" b="0" baseline="0">
                <a:solidFill>
                  <a:schemeClr val="tx1">
                    <a:lumMod val="75000"/>
                    <a:lumOff val="2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29" name="Text Placeholder 3"/>
          <p:cNvSpPr>
            <a:spLocks noGrp="1"/>
          </p:cNvSpPr>
          <p:nvPr>
            <p:ph type="body" sz="half" idx="24" hasCustomPrompt="1"/>
          </p:nvPr>
        </p:nvSpPr>
        <p:spPr>
          <a:xfrm>
            <a:off x="8882341" y="9446135"/>
            <a:ext cx="6575554" cy="1017949"/>
          </a:xfrm>
          <a:prstGeom prst="rect">
            <a:avLst/>
          </a:prstGeom>
        </p:spPr>
        <p:txBody>
          <a:bodyPr wrap="square" lIns="0" tIns="0" rIns="0" bIns="0" anchor="ctr">
            <a:noAutofit/>
          </a:bodyPr>
          <a:lstStyle>
            <a:lvl1pPr marL="0" indent="0" algn="ctr">
              <a:buNone/>
              <a:defRPr sz="3730" b="1" baseline="0">
                <a:solidFill>
                  <a:schemeClr val="accent2"/>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Title Goes Here</a:t>
            </a:r>
          </a:p>
        </p:txBody>
      </p:sp>
      <p:sp>
        <p:nvSpPr>
          <p:cNvPr id="30" name="Text Placeholder 3"/>
          <p:cNvSpPr>
            <a:spLocks noGrp="1"/>
          </p:cNvSpPr>
          <p:nvPr>
            <p:ph type="body" sz="half" idx="25"/>
          </p:nvPr>
        </p:nvSpPr>
        <p:spPr>
          <a:xfrm>
            <a:off x="8919764" y="10546179"/>
            <a:ext cx="6538132" cy="2252757"/>
          </a:xfrm>
          <a:prstGeom prst="rect">
            <a:avLst/>
          </a:prstGeom>
        </p:spPr>
        <p:txBody>
          <a:bodyPr wrap="square" lIns="0" tIns="0" rIns="0" bIns="0" anchor="t">
            <a:noAutofit/>
          </a:bodyPr>
          <a:lstStyle>
            <a:lvl1pPr marL="0" indent="0" algn="ctr">
              <a:buNone/>
              <a:defRPr sz="2935" b="0" baseline="0">
                <a:solidFill>
                  <a:schemeClr val="tx1">
                    <a:lumMod val="75000"/>
                    <a:lumOff val="2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31" name="Text Placeholder 3"/>
          <p:cNvSpPr>
            <a:spLocks noGrp="1"/>
          </p:cNvSpPr>
          <p:nvPr>
            <p:ph type="body" sz="half" idx="26" hasCustomPrompt="1"/>
          </p:nvPr>
        </p:nvSpPr>
        <p:spPr>
          <a:xfrm>
            <a:off x="16011199" y="9446135"/>
            <a:ext cx="6575554" cy="1017949"/>
          </a:xfrm>
          <a:prstGeom prst="rect">
            <a:avLst/>
          </a:prstGeom>
        </p:spPr>
        <p:txBody>
          <a:bodyPr wrap="square" lIns="0" tIns="0" rIns="0" bIns="0" anchor="ctr">
            <a:noAutofit/>
          </a:bodyPr>
          <a:lstStyle>
            <a:lvl1pPr marL="0" indent="0" algn="ctr">
              <a:buNone/>
              <a:defRPr sz="3730" b="1" baseline="0">
                <a:solidFill>
                  <a:schemeClr val="accent3"/>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Title Goes Here</a:t>
            </a:r>
          </a:p>
        </p:txBody>
      </p:sp>
      <p:sp>
        <p:nvSpPr>
          <p:cNvPr id="32" name="Text Placeholder 3"/>
          <p:cNvSpPr>
            <a:spLocks noGrp="1"/>
          </p:cNvSpPr>
          <p:nvPr>
            <p:ph type="body" sz="half" idx="27"/>
          </p:nvPr>
        </p:nvSpPr>
        <p:spPr>
          <a:xfrm>
            <a:off x="16048625" y="10546179"/>
            <a:ext cx="6538132" cy="2252757"/>
          </a:xfrm>
          <a:prstGeom prst="rect">
            <a:avLst/>
          </a:prstGeom>
        </p:spPr>
        <p:txBody>
          <a:bodyPr wrap="square" lIns="0" tIns="0" rIns="0" bIns="0" anchor="t">
            <a:noAutofit/>
          </a:bodyPr>
          <a:lstStyle>
            <a:lvl1pPr marL="0" indent="0" algn="ctr">
              <a:buNone/>
              <a:defRPr sz="2935" b="0" baseline="0">
                <a:solidFill>
                  <a:schemeClr val="tx1">
                    <a:lumMod val="75000"/>
                    <a:lumOff val="2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33" name="Freeform 62"/>
          <p:cNvSpPr>
            <a:spLocks noChangeAspect="1" noEditPoints="1"/>
          </p:cNvSpPr>
          <p:nvPr userDrawn="1"/>
        </p:nvSpPr>
        <p:spPr bwMode="auto">
          <a:xfrm>
            <a:off x="4182501" y="3456826"/>
            <a:ext cx="1754932" cy="1769421"/>
          </a:xfrm>
          <a:custGeom>
            <a:avLst/>
            <a:gdLst/>
            <a:ahLst/>
            <a:cxnLst>
              <a:cxn ang="0">
                <a:pos x="58" y="33"/>
              </a:cxn>
              <a:cxn ang="0">
                <a:pos x="57" y="34"/>
              </a:cxn>
              <a:cxn ang="0">
                <a:pos x="50" y="35"/>
              </a:cxn>
              <a:cxn ang="0">
                <a:pos x="49" y="39"/>
              </a:cxn>
              <a:cxn ang="0">
                <a:pos x="53" y="44"/>
              </a:cxn>
              <a:cxn ang="0">
                <a:pos x="53" y="45"/>
              </a:cxn>
              <a:cxn ang="0">
                <a:pos x="53" y="46"/>
              </a:cxn>
              <a:cxn ang="0">
                <a:pos x="45" y="53"/>
              </a:cxn>
              <a:cxn ang="0">
                <a:pos x="44" y="52"/>
              </a:cxn>
              <a:cxn ang="0">
                <a:pos x="39" y="48"/>
              </a:cxn>
              <a:cxn ang="0">
                <a:pos x="36" y="50"/>
              </a:cxn>
              <a:cxn ang="0">
                <a:pos x="34" y="57"/>
              </a:cxn>
              <a:cxn ang="0">
                <a:pos x="33" y="58"/>
              </a:cxn>
              <a:cxn ang="0">
                <a:pos x="25" y="58"/>
              </a:cxn>
              <a:cxn ang="0">
                <a:pos x="23" y="57"/>
              </a:cxn>
              <a:cxn ang="0">
                <a:pos x="22" y="50"/>
              </a:cxn>
              <a:cxn ang="0">
                <a:pos x="19" y="48"/>
              </a:cxn>
              <a:cxn ang="0">
                <a:pos x="14" y="52"/>
              </a:cxn>
              <a:cxn ang="0">
                <a:pos x="13" y="53"/>
              </a:cxn>
              <a:cxn ang="0">
                <a:pos x="12" y="52"/>
              </a:cxn>
              <a:cxn ang="0">
                <a:pos x="5" y="46"/>
              </a:cxn>
              <a:cxn ang="0">
                <a:pos x="5" y="45"/>
              </a:cxn>
              <a:cxn ang="0">
                <a:pos x="5" y="44"/>
              </a:cxn>
              <a:cxn ang="0">
                <a:pos x="9" y="39"/>
              </a:cxn>
              <a:cxn ang="0">
                <a:pos x="8" y="35"/>
              </a:cxn>
              <a:cxn ang="0">
                <a:pos x="1" y="34"/>
              </a:cxn>
              <a:cxn ang="0">
                <a:pos x="0" y="33"/>
              </a:cxn>
              <a:cxn ang="0">
                <a:pos x="0" y="24"/>
              </a:cxn>
              <a:cxn ang="0">
                <a:pos x="1" y="23"/>
              </a:cxn>
              <a:cxn ang="0">
                <a:pos x="8" y="22"/>
              </a:cxn>
              <a:cxn ang="0">
                <a:pos x="9" y="18"/>
              </a:cxn>
              <a:cxn ang="0">
                <a:pos x="5" y="13"/>
              </a:cxn>
              <a:cxn ang="0">
                <a:pos x="5" y="12"/>
              </a:cxn>
              <a:cxn ang="0">
                <a:pos x="5" y="11"/>
              </a:cxn>
              <a:cxn ang="0">
                <a:pos x="13" y="5"/>
              </a:cxn>
              <a:cxn ang="0">
                <a:pos x="14" y="5"/>
              </a:cxn>
              <a:cxn ang="0">
                <a:pos x="19" y="9"/>
              </a:cxn>
              <a:cxn ang="0">
                <a:pos x="22" y="8"/>
              </a:cxn>
              <a:cxn ang="0">
                <a:pos x="23" y="1"/>
              </a:cxn>
              <a:cxn ang="0">
                <a:pos x="25" y="0"/>
              </a:cxn>
              <a:cxn ang="0">
                <a:pos x="33" y="0"/>
              </a:cxn>
              <a:cxn ang="0">
                <a:pos x="34" y="1"/>
              </a:cxn>
              <a:cxn ang="0">
                <a:pos x="36" y="8"/>
              </a:cxn>
              <a:cxn ang="0">
                <a:pos x="39" y="9"/>
              </a:cxn>
              <a:cxn ang="0">
                <a:pos x="44" y="5"/>
              </a:cxn>
              <a:cxn ang="0">
                <a:pos x="45" y="5"/>
              </a:cxn>
              <a:cxn ang="0">
                <a:pos x="46" y="5"/>
              </a:cxn>
              <a:cxn ang="0">
                <a:pos x="52" y="12"/>
              </a:cxn>
              <a:cxn ang="0">
                <a:pos x="53" y="12"/>
              </a:cxn>
              <a:cxn ang="0">
                <a:pos x="52" y="13"/>
              </a:cxn>
              <a:cxn ang="0">
                <a:pos x="48" y="18"/>
              </a:cxn>
              <a:cxn ang="0">
                <a:pos x="50" y="22"/>
              </a:cxn>
              <a:cxn ang="0">
                <a:pos x="57" y="23"/>
              </a:cxn>
              <a:cxn ang="0">
                <a:pos x="58" y="25"/>
              </a:cxn>
              <a:cxn ang="0">
                <a:pos x="58" y="33"/>
              </a:cxn>
              <a:cxn ang="0">
                <a:pos x="29" y="19"/>
              </a:cxn>
              <a:cxn ang="0">
                <a:pos x="19" y="29"/>
              </a:cxn>
              <a:cxn ang="0">
                <a:pos x="29" y="38"/>
              </a:cxn>
              <a:cxn ang="0">
                <a:pos x="39" y="29"/>
              </a:cxn>
              <a:cxn ang="0">
                <a:pos x="29" y="19"/>
              </a:cxn>
            </a:cxnLst>
            <a:rect l="0" t="0" r="r" b="b"/>
            <a:pathLst>
              <a:path w="58" h="58">
                <a:moveTo>
                  <a:pt x="58" y="33"/>
                </a:moveTo>
                <a:cubicBezTo>
                  <a:pt x="58" y="34"/>
                  <a:pt x="58" y="34"/>
                  <a:pt x="57" y="34"/>
                </a:cubicBezTo>
                <a:cubicBezTo>
                  <a:pt x="50" y="35"/>
                  <a:pt x="50" y="35"/>
                  <a:pt x="50" y="35"/>
                </a:cubicBezTo>
                <a:cubicBezTo>
                  <a:pt x="50" y="37"/>
                  <a:pt x="49" y="38"/>
                  <a:pt x="49" y="39"/>
                </a:cubicBezTo>
                <a:cubicBezTo>
                  <a:pt x="50" y="41"/>
                  <a:pt x="51" y="42"/>
                  <a:pt x="53" y="44"/>
                </a:cubicBezTo>
                <a:cubicBezTo>
                  <a:pt x="53" y="44"/>
                  <a:pt x="53" y="45"/>
                  <a:pt x="53" y="45"/>
                </a:cubicBezTo>
                <a:cubicBezTo>
                  <a:pt x="53" y="45"/>
                  <a:pt x="53" y="46"/>
                  <a:pt x="53" y="46"/>
                </a:cubicBezTo>
                <a:cubicBezTo>
                  <a:pt x="52" y="47"/>
                  <a:pt x="47" y="53"/>
                  <a:pt x="45" y="53"/>
                </a:cubicBezTo>
                <a:cubicBezTo>
                  <a:pt x="45" y="53"/>
                  <a:pt x="45" y="53"/>
                  <a:pt x="44" y="52"/>
                </a:cubicBezTo>
                <a:cubicBezTo>
                  <a:pt x="39" y="48"/>
                  <a:pt x="39" y="48"/>
                  <a:pt x="39" y="48"/>
                </a:cubicBezTo>
                <a:cubicBezTo>
                  <a:pt x="38" y="49"/>
                  <a:pt x="37" y="49"/>
                  <a:pt x="36" y="50"/>
                </a:cubicBezTo>
                <a:cubicBezTo>
                  <a:pt x="35" y="52"/>
                  <a:pt x="35" y="55"/>
                  <a:pt x="34" y="57"/>
                </a:cubicBezTo>
                <a:cubicBezTo>
                  <a:pt x="34" y="57"/>
                  <a:pt x="34" y="58"/>
                  <a:pt x="33" y="58"/>
                </a:cubicBezTo>
                <a:cubicBezTo>
                  <a:pt x="25" y="58"/>
                  <a:pt x="25" y="58"/>
                  <a:pt x="25" y="58"/>
                </a:cubicBezTo>
                <a:cubicBezTo>
                  <a:pt x="24" y="58"/>
                  <a:pt x="23" y="57"/>
                  <a:pt x="23" y="57"/>
                </a:cubicBezTo>
                <a:cubicBezTo>
                  <a:pt x="22" y="50"/>
                  <a:pt x="22" y="50"/>
                  <a:pt x="22" y="50"/>
                </a:cubicBezTo>
                <a:cubicBezTo>
                  <a:pt x="21" y="49"/>
                  <a:pt x="20" y="49"/>
                  <a:pt x="19" y="48"/>
                </a:cubicBezTo>
                <a:cubicBezTo>
                  <a:pt x="14" y="52"/>
                  <a:pt x="14" y="52"/>
                  <a:pt x="14" y="52"/>
                </a:cubicBezTo>
                <a:cubicBezTo>
                  <a:pt x="13" y="53"/>
                  <a:pt x="13" y="53"/>
                  <a:pt x="13" y="53"/>
                </a:cubicBezTo>
                <a:cubicBezTo>
                  <a:pt x="12" y="53"/>
                  <a:pt x="12" y="53"/>
                  <a:pt x="12" y="52"/>
                </a:cubicBezTo>
                <a:cubicBezTo>
                  <a:pt x="10" y="50"/>
                  <a:pt x="7" y="48"/>
                  <a:pt x="5" y="46"/>
                </a:cubicBezTo>
                <a:cubicBezTo>
                  <a:pt x="5" y="46"/>
                  <a:pt x="5" y="45"/>
                  <a:pt x="5" y="45"/>
                </a:cubicBezTo>
                <a:cubicBezTo>
                  <a:pt x="5" y="45"/>
                  <a:pt x="5" y="44"/>
                  <a:pt x="5" y="44"/>
                </a:cubicBezTo>
                <a:cubicBezTo>
                  <a:pt x="7" y="42"/>
                  <a:pt x="8" y="41"/>
                  <a:pt x="9" y="39"/>
                </a:cubicBezTo>
                <a:cubicBezTo>
                  <a:pt x="9" y="38"/>
                  <a:pt x="8" y="37"/>
                  <a:pt x="8" y="35"/>
                </a:cubicBezTo>
                <a:cubicBezTo>
                  <a:pt x="1" y="34"/>
                  <a:pt x="1" y="34"/>
                  <a:pt x="1" y="34"/>
                </a:cubicBezTo>
                <a:cubicBezTo>
                  <a:pt x="0" y="34"/>
                  <a:pt x="0" y="33"/>
                  <a:pt x="0" y="33"/>
                </a:cubicBezTo>
                <a:cubicBezTo>
                  <a:pt x="0" y="24"/>
                  <a:pt x="0" y="24"/>
                  <a:pt x="0" y="24"/>
                </a:cubicBezTo>
                <a:cubicBezTo>
                  <a:pt x="0" y="24"/>
                  <a:pt x="0" y="23"/>
                  <a:pt x="1" y="23"/>
                </a:cubicBezTo>
                <a:cubicBezTo>
                  <a:pt x="8" y="22"/>
                  <a:pt x="8" y="22"/>
                  <a:pt x="8" y="22"/>
                </a:cubicBezTo>
                <a:cubicBezTo>
                  <a:pt x="8" y="21"/>
                  <a:pt x="9" y="20"/>
                  <a:pt x="9" y="18"/>
                </a:cubicBezTo>
                <a:cubicBezTo>
                  <a:pt x="8" y="17"/>
                  <a:pt x="7" y="15"/>
                  <a:pt x="5" y="13"/>
                </a:cubicBezTo>
                <a:cubicBezTo>
                  <a:pt x="5" y="13"/>
                  <a:pt x="5" y="13"/>
                  <a:pt x="5" y="12"/>
                </a:cubicBezTo>
                <a:cubicBezTo>
                  <a:pt x="5" y="12"/>
                  <a:pt x="5" y="12"/>
                  <a:pt x="5" y="11"/>
                </a:cubicBezTo>
                <a:cubicBezTo>
                  <a:pt x="6" y="10"/>
                  <a:pt x="11" y="5"/>
                  <a:pt x="13" y="5"/>
                </a:cubicBezTo>
                <a:cubicBezTo>
                  <a:pt x="13" y="5"/>
                  <a:pt x="13" y="5"/>
                  <a:pt x="14" y="5"/>
                </a:cubicBezTo>
                <a:cubicBezTo>
                  <a:pt x="19" y="9"/>
                  <a:pt x="19" y="9"/>
                  <a:pt x="19" y="9"/>
                </a:cubicBezTo>
                <a:cubicBezTo>
                  <a:pt x="20" y="9"/>
                  <a:pt x="21" y="8"/>
                  <a:pt x="22" y="8"/>
                </a:cubicBezTo>
                <a:cubicBezTo>
                  <a:pt x="22" y="5"/>
                  <a:pt x="23" y="3"/>
                  <a:pt x="23" y="1"/>
                </a:cubicBezTo>
                <a:cubicBezTo>
                  <a:pt x="23" y="0"/>
                  <a:pt x="24" y="0"/>
                  <a:pt x="25" y="0"/>
                </a:cubicBezTo>
                <a:cubicBezTo>
                  <a:pt x="33" y="0"/>
                  <a:pt x="33" y="0"/>
                  <a:pt x="33" y="0"/>
                </a:cubicBezTo>
                <a:cubicBezTo>
                  <a:pt x="34" y="0"/>
                  <a:pt x="34" y="0"/>
                  <a:pt x="34" y="1"/>
                </a:cubicBezTo>
                <a:cubicBezTo>
                  <a:pt x="36" y="8"/>
                  <a:pt x="36" y="8"/>
                  <a:pt x="36" y="8"/>
                </a:cubicBezTo>
                <a:cubicBezTo>
                  <a:pt x="37" y="8"/>
                  <a:pt x="38" y="9"/>
                  <a:pt x="39" y="9"/>
                </a:cubicBezTo>
                <a:cubicBezTo>
                  <a:pt x="44" y="5"/>
                  <a:pt x="44" y="5"/>
                  <a:pt x="44" y="5"/>
                </a:cubicBezTo>
                <a:cubicBezTo>
                  <a:pt x="45" y="5"/>
                  <a:pt x="45" y="5"/>
                  <a:pt x="45" y="5"/>
                </a:cubicBezTo>
                <a:cubicBezTo>
                  <a:pt x="46" y="5"/>
                  <a:pt x="46" y="5"/>
                  <a:pt x="46" y="5"/>
                </a:cubicBezTo>
                <a:cubicBezTo>
                  <a:pt x="48" y="7"/>
                  <a:pt x="51" y="9"/>
                  <a:pt x="52" y="12"/>
                </a:cubicBezTo>
                <a:cubicBezTo>
                  <a:pt x="53" y="12"/>
                  <a:pt x="53" y="12"/>
                  <a:pt x="53" y="12"/>
                </a:cubicBezTo>
                <a:cubicBezTo>
                  <a:pt x="53" y="13"/>
                  <a:pt x="53" y="13"/>
                  <a:pt x="52" y="13"/>
                </a:cubicBezTo>
                <a:cubicBezTo>
                  <a:pt x="51" y="15"/>
                  <a:pt x="50" y="17"/>
                  <a:pt x="48" y="18"/>
                </a:cubicBezTo>
                <a:cubicBezTo>
                  <a:pt x="49" y="20"/>
                  <a:pt x="50" y="21"/>
                  <a:pt x="50" y="22"/>
                </a:cubicBezTo>
                <a:cubicBezTo>
                  <a:pt x="57" y="23"/>
                  <a:pt x="57" y="23"/>
                  <a:pt x="57" y="23"/>
                </a:cubicBezTo>
                <a:cubicBezTo>
                  <a:pt x="58" y="23"/>
                  <a:pt x="58" y="24"/>
                  <a:pt x="58" y="25"/>
                </a:cubicBezTo>
                <a:lnTo>
                  <a:pt x="58" y="33"/>
                </a:lnTo>
                <a:close/>
                <a:moveTo>
                  <a:pt x="29" y="19"/>
                </a:moveTo>
                <a:cubicBezTo>
                  <a:pt x="24" y="19"/>
                  <a:pt x="19" y="23"/>
                  <a:pt x="19" y="29"/>
                </a:cubicBezTo>
                <a:cubicBezTo>
                  <a:pt x="19" y="34"/>
                  <a:pt x="24" y="38"/>
                  <a:pt x="29" y="38"/>
                </a:cubicBezTo>
                <a:cubicBezTo>
                  <a:pt x="34" y="38"/>
                  <a:pt x="39" y="34"/>
                  <a:pt x="39" y="29"/>
                </a:cubicBezTo>
                <a:cubicBezTo>
                  <a:pt x="39" y="23"/>
                  <a:pt x="34" y="19"/>
                  <a:pt x="29" y="19"/>
                </a:cubicBezTo>
                <a:close/>
              </a:path>
            </a:pathLst>
          </a:custGeom>
          <a:solidFill>
            <a:schemeClr val="bg1"/>
          </a:solidFill>
          <a:ln w="9525">
            <a:noFill/>
            <a:round/>
          </a:ln>
        </p:spPr>
        <p:txBody>
          <a:bodyPr vert="horz" wrap="square" lIns="243715" tIns="121856" rIns="243715" bIns="121856" numCol="1" anchor="t" anchorCtr="0" compatLnSpc="1"/>
          <a:lstStyle/>
          <a:p>
            <a:pPr defTabSz="2747010"/>
            <a:endParaRPr lang="en-US" sz="5330" kern="1200">
              <a:solidFill>
                <a:srgbClr val="262626"/>
              </a:solidFill>
              <a:latin typeface="Roboto Condensed"/>
              <a:ea typeface="+mn-ea"/>
            </a:endParaRPr>
          </a:p>
        </p:txBody>
      </p:sp>
      <p:sp>
        <p:nvSpPr>
          <p:cNvPr id="35" name="Freeform 245"/>
          <p:cNvSpPr>
            <a:spLocks noChangeAspect="1"/>
          </p:cNvSpPr>
          <p:nvPr userDrawn="1"/>
        </p:nvSpPr>
        <p:spPr bwMode="auto">
          <a:xfrm>
            <a:off x="11334505" y="3486989"/>
            <a:ext cx="1708646" cy="1709088"/>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ln>
        </p:spPr>
        <p:txBody>
          <a:bodyPr vert="horz" wrap="square" lIns="243715" tIns="121856" rIns="243715" bIns="121856" numCol="1" anchor="t" anchorCtr="0" compatLnSpc="1"/>
          <a:lstStyle/>
          <a:p>
            <a:pPr defTabSz="2747010"/>
            <a:endParaRPr lang="en-US" sz="5330" kern="1200">
              <a:solidFill>
                <a:srgbClr val="262626"/>
              </a:solidFill>
              <a:latin typeface="Roboto Condensed"/>
              <a:ea typeface="+mn-ea"/>
            </a:endParaRPr>
          </a:p>
        </p:txBody>
      </p:sp>
      <p:sp>
        <p:nvSpPr>
          <p:cNvPr id="36" name="Freeform 132"/>
          <p:cNvSpPr>
            <a:spLocks noChangeAspect="1" noEditPoints="1"/>
          </p:cNvSpPr>
          <p:nvPr userDrawn="1"/>
        </p:nvSpPr>
        <p:spPr bwMode="auto">
          <a:xfrm>
            <a:off x="18377178" y="3441690"/>
            <a:ext cx="1881014" cy="1799693"/>
          </a:xfrm>
          <a:custGeom>
            <a:avLst/>
            <a:gdLst/>
            <a:ahLst/>
            <a:cxnLst>
              <a:cxn ang="0">
                <a:pos x="62" y="31"/>
              </a:cxn>
              <a:cxn ang="0">
                <a:pos x="62" y="31"/>
              </a:cxn>
              <a:cxn ang="0">
                <a:pos x="54" y="27"/>
              </a:cxn>
              <a:cxn ang="0">
                <a:pos x="45" y="33"/>
              </a:cxn>
              <a:cxn ang="0">
                <a:pos x="44" y="35"/>
              </a:cxn>
              <a:cxn ang="0">
                <a:pos x="43" y="35"/>
              </a:cxn>
              <a:cxn ang="0">
                <a:pos x="42" y="35"/>
              </a:cxn>
              <a:cxn ang="0">
                <a:pos x="41" y="33"/>
              </a:cxn>
              <a:cxn ang="0">
                <a:pos x="32" y="27"/>
              </a:cxn>
              <a:cxn ang="0">
                <a:pos x="23" y="33"/>
              </a:cxn>
              <a:cxn ang="0">
                <a:pos x="22" y="35"/>
              </a:cxn>
              <a:cxn ang="0">
                <a:pos x="21" y="35"/>
              </a:cxn>
              <a:cxn ang="0">
                <a:pos x="20" y="35"/>
              </a:cxn>
              <a:cxn ang="0">
                <a:pos x="19" y="33"/>
              </a:cxn>
              <a:cxn ang="0">
                <a:pos x="10" y="27"/>
              </a:cxn>
              <a:cxn ang="0">
                <a:pos x="3" y="31"/>
              </a:cxn>
              <a:cxn ang="0">
                <a:pos x="2" y="31"/>
              </a:cxn>
              <a:cxn ang="0">
                <a:pos x="0" y="30"/>
              </a:cxn>
              <a:cxn ang="0">
                <a:pos x="0" y="30"/>
              </a:cxn>
              <a:cxn ang="0">
                <a:pos x="32" y="7"/>
              </a:cxn>
              <a:cxn ang="0">
                <a:pos x="64" y="30"/>
              </a:cxn>
              <a:cxn ang="0">
                <a:pos x="64" y="30"/>
              </a:cxn>
              <a:cxn ang="0">
                <a:pos x="62" y="31"/>
              </a:cxn>
              <a:cxn ang="0">
                <a:pos x="34" y="51"/>
              </a:cxn>
              <a:cxn ang="0">
                <a:pos x="25" y="61"/>
              </a:cxn>
              <a:cxn ang="0">
                <a:pos x="15" y="51"/>
              </a:cxn>
              <a:cxn ang="0">
                <a:pos x="17" y="49"/>
              </a:cxn>
              <a:cxn ang="0">
                <a:pos x="20" y="51"/>
              </a:cxn>
              <a:cxn ang="0">
                <a:pos x="25" y="56"/>
              </a:cxn>
              <a:cxn ang="0">
                <a:pos x="30" y="51"/>
              </a:cxn>
              <a:cxn ang="0">
                <a:pos x="30" y="29"/>
              </a:cxn>
              <a:cxn ang="0">
                <a:pos x="32" y="29"/>
              </a:cxn>
              <a:cxn ang="0">
                <a:pos x="34" y="29"/>
              </a:cxn>
              <a:cxn ang="0">
                <a:pos x="34" y="51"/>
              </a:cxn>
              <a:cxn ang="0">
                <a:pos x="34" y="6"/>
              </a:cxn>
              <a:cxn ang="0">
                <a:pos x="32" y="6"/>
              </a:cxn>
              <a:cxn ang="0">
                <a:pos x="30" y="6"/>
              </a:cxn>
              <a:cxn ang="0">
                <a:pos x="30" y="3"/>
              </a:cxn>
              <a:cxn ang="0">
                <a:pos x="32" y="0"/>
              </a:cxn>
              <a:cxn ang="0">
                <a:pos x="34" y="3"/>
              </a:cxn>
              <a:cxn ang="0">
                <a:pos x="34" y="6"/>
              </a:cxn>
            </a:cxnLst>
            <a:rect l="0" t="0" r="r" b="b"/>
            <a:pathLst>
              <a:path w="64" h="61">
                <a:moveTo>
                  <a:pt x="62" y="31"/>
                </a:moveTo>
                <a:cubicBezTo>
                  <a:pt x="62" y="31"/>
                  <a:pt x="62" y="31"/>
                  <a:pt x="62" y="31"/>
                </a:cubicBezTo>
                <a:cubicBezTo>
                  <a:pt x="59" y="29"/>
                  <a:pt x="57" y="27"/>
                  <a:pt x="54" y="27"/>
                </a:cubicBezTo>
                <a:cubicBezTo>
                  <a:pt x="51" y="27"/>
                  <a:pt x="47" y="30"/>
                  <a:pt x="45" y="33"/>
                </a:cubicBezTo>
                <a:cubicBezTo>
                  <a:pt x="45" y="33"/>
                  <a:pt x="45" y="34"/>
                  <a:pt x="44" y="35"/>
                </a:cubicBezTo>
                <a:cubicBezTo>
                  <a:pt x="44" y="35"/>
                  <a:pt x="44" y="35"/>
                  <a:pt x="43" y="35"/>
                </a:cubicBezTo>
                <a:cubicBezTo>
                  <a:pt x="43" y="35"/>
                  <a:pt x="42" y="35"/>
                  <a:pt x="42" y="35"/>
                </a:cubicBezTo>
                <a:cubicBezTo>
                  <a:pt x="42" y="34"/>
                  <a:pt x="41" y="33"/>
                  <a:pt x="41" y="33"/>
                </a:cubicBezTo>
                <a:cubicBezTo>
                  <a:pt x="39" y="30"/>
                  <a:pt x="36" y="27"/>
                  <a:pt x="32" y="27"/>
                </a:cubicBezTo>
                <a:cubicBezTo>
                  <a:pt x="28" y="27"/>
                  <a:pt x="25" y="30"/>
                  <a:pt x="23" y="33"/>
                </a:cubicBezTo>
                <a:cubicBezTo>
                  <a:pt x="23" y="33"/>
                  <a:pt x="22" y="34"/>
                  <a:pt x="22" y="35"/>
                </a:cubicBezTo>
                <a:cubicBezTo>
                  <a:pt x="22" y="35"/>
                  <a:pt x="22" y="35"/>
                  <a:pt x="21" y="35"/>
                </a:cubicBezTo>
                <a:cubicBezTo>
                  <a:pt x="20" y="35"/>
                  <a:pt x="20" y="35"/>
                  <a:pt x="20" y="35"/>
                </a:cubicBezTo>
                <a:cubicBezTo>
                  <a:pt x="19" y="34"/>
                  <a:pt x="19" y="33"/>
                  <a:pt x="19" y="33"/>
                </a:cubicBezTo>
                <a:cubicBezTo>
                  <a:pt x="17" y="30"/>
                  <a:pt x="14" y="27"/>
                  <a:pt x="10" y="27"/>
                </a:cubicBezTo>
                <a:cubicBezTo>
                  <a:pt x="7" y="27"/>
                  <a:pt x="5" y="29"/>
                  <a:pt x="3" y="31"/>
                </a:cubicBezTo>
                <a:cubicBezTo>
                  <a:pt x="2" y="31"/>
                  <a:pt x="2" y="31"/>
                  <a:pt x="2" y="31"/>
                </a:cubicBezTo>
                <a:cubicBezTo>
                  <a:pt x="1" y="31"/>
                  <a:pt x="0" y="31"/>
                  <a:pt x="0" y="30"/>
                </a:cubicBezTo>
                <a:cubicBezTo>
                  <a:pt x="0" y="30"/>
                  <a:pt x="0" y="30"/>
                  <a:pt x="0" y="30"/>
                </a:cubicBezTo>
                <a:cubicBezTo>
                  <a:pt x="4" y="16"/>
                  <a:pt x="18" y="7"/>
                  <a:pt x="32" y="7"/>
                </a:cubicBezTo>
                <a:cubicBezTo>
                  <a:pt x="46" y="7"/>
                  <a:pt x="60" y="16"/>
                  <a:pt x="64" y="30"/>
                </a:cubicBezTo>
                <a:cubicBezTo>
                  <a:pt x="64" y="30"/>
                  <a:pt x="64" y="30"/>
                  <a:pt x="64" y="30"/>
                </a:cubicBezTo>
                <a:cubicBezTo>
                  <a:pt x="64" y="31"/>
                  <a:pt x="63" y="31"/>
                  <a:pt x="62" y="31"/>
                </a:cubicBezTo>
                <a:close/>
                <a:moveTo>
                  <a:pt x="34" y="51"/>
                </a:moveTo>
                <a:cubicBezTo>
                  <a:pt x="34" y="56"/>
                  <a:pt x="30" y="61"/>
                  <a:pt x="25" y="61"/>
                </a:cubicBezTo>
                <a:cubicBezTo>
                  <a:pt x="19" y="61"/>
                  <a:pt x="15" y="56"/>
                  <a:pt x="15" y="51"/>
                </a:cubicBezTo>
                <a:cubicBezTo>
                  <a:pt x="15" y="50"/>
                  <a:pt x="16" y="49"/>
                  <a:pt x="17" y="49"/>
                </a:cubicBezTo>
                <a:cubicBezTo>
                  <a:pt x="19" y="49"/>
                  <a:pt x="20" y="50"/>
                  <a:pt x="20" y="51"/>
                </a:cubicBezTo>
                <a:cubicBezTo>
                  <a:pt x="20" y="54"/>
                  <a:pt x="22" y="56"/>
                  <a:pt x="25" y="56"/>
                </a:cubicBezTo>
                <a:cubicBezTo>
                  <a:pt x="27" y="56"/>
                  <a:pt x="30" y="54"/>
                  <a:pt x="30" y="51"/>
                </a:cubicBezTo>
                <a:cubicBezTo>
                  <a:pt x="30" y="29"/>
                  <a:pt x="30" y="29"/>
                  <a:pt x="30" y="29"/>
                </a:cubicBezTo>
                <a:cubicBezTo>
                  <a:pt x="30" y="29"/>
                  <a:pt x="31" y="29"/>
                  <a:pt x="32" y="29"/>
                </a:cubicBezTo>
                <a:cubicBezTo>
                  <a:pt x="33" y="29"/>
                  <a:pt x="34" y="29"/>
                  <a:pt x="34" y="29"/>
                </a:cubicBezTo>
                <a:lnTo>
                  <a:pt x="34" y="51"/>
                </a:lnTo>
                <a:close/>
                <a:moveTo>
                  <a:pt x="34" y="6"/>
                </a:moveTo>
                <a:cubicBezTo>
                  <a:pt x="34" y="6"/>
                  <a:pt x="33" y="6"/>
                  <a:pt x="32" y="6"/>
                </a:cubicBezTo>
                <a:cubicBezTo>
                  <a:pt x="31" y="6"/>
                  <a:pt x="30" y="6"/>
                  <a:pt x="30" y="6"/>
                </a:cubicBezTo>
                <a:cubicBezTo>
                  <a:pt x="30" y="3"/>
                  <a:pt x="30" y="3"/>
                  <a:pt x="30" y="3"/>
                </a:cubicBezTo>
                <a:cubicBezTo>
                  <a:pt x="30" y="1"/>
                  <a:pt x="31" y="0"/>
                  <a:pt x="32" y="0"/>
                </a:cubicBezTo>
                <a:cubicBezTo>
                  <a:pt x="33" y="0"/>
                  <a:pt x="34" y="1"/>
                  <a:pt x="34" y="3"/>
                </a:cubicBezTo>
                <a:lnTo>
                  <a:pt x="34" y="6"/>
                </a:lnTo>
                <a:close/>
              </a:path>
            </a:pathLst>
          </a:custGeom>
          <a:solidFill>
            <a:schemeClr val="bg1"/>
          </a:solidFill>
          <a:ln w="9525">
            <a:noFill/>
            <a:round/>
          </a:ln>
        </p:spPr>
        <p:txBody>
          <a:bodyPr vert="horz" wrap="square" lIns="243715" tIns="121856" rIns="243715" bIns="121856" numCol="1" anchor="t" anchorCtr="0" compatLnSpc="1"/>
          <a:lstStyle/>
          <a:p>
            <a:pPr defTabSz="2747010"/>
            <a:endParaRPr lang="en-US" sz="5330" kern="1200">
              <a:solidFill>
                <a:srgbClr val="262626"/>
              </a:solidFill>
              <a:latin typeface="Roboto Condensed"/>
              <a:ea typeface="+mn-ea"/>
            </a:endParaRPr>
          </a:p>
        </p:txBody>
      </p:sp>
      <p:sp>
        <p:nvSpPr>
          <p:cNvPr id="22" name="Round Same Side Corner Rectangle 21"/>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23"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24"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25"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5">
                                            <p:txEl>
                                              <p:pRg st="0" end="0"/>
                                            </p:txEl>
                                          </p:spTgt>
                                        </p:tgtEl>
                                        <p:attrNameLst>
                                          <p:attrName>style.visibility</p:attrName>
                                        </p:attrNameLst>
                                      </p:cBhvr>
                                      <p:to>
                                        <p:strVal val="visible"/>
                                      </p:to>
                                    </p:set>
                                    <p:animEffect transition="in" filter="fade">
                                      <p:cBhvr>
                                        <p:cTn id="11" dur="500"/>
                                        <p:tgtEl>
                                          <p:spTgt spid="25">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p:cTn id="15" dur="500" fill="hold"/>
                                        <p:tgtEl>
                                          <p:spTgt spid="33"/>
                                        </p:tgtEl>
                                        <p:attrNameLst>
                                          <p:attrName>ppt_w</p:attrName>
                                        </p:attrNameLst>
                                      </p:cBhvr>
                                      <p:tavLst>
                                        <p:tav tm="0">
                                          <p:val>
                                            <p:fltVal val="0"/>
                                          </p:val>
                                        </p:tav>
                                        <p:tav tm="100000">
                                          <p:val>
                                            <p:strVal val="#ppt_w"/>
                                          </p:val>
                                        </p:tav>
                                      </p:tavLst>
                                    </p:anim>
                                    <p:anim calcmode="lin" valueType="num">
                                      <p:cBhvr>
                                        <p:cTn id="16" dur="500" fill="hold"/>
                                        <p:tgtEl>
                                          <p:spTgt spid="33"/>
                                        </p:tgtEl>
                                        <p:attrNameLst>
                                          <p:attrName>ppt_h</p:attrName>
                                        </p:attrNameLst>
                                      </p:cBhvr>
                                      <p:tavLst>
                                        <p:tav tm="0">
                                          <p:val>
                                            <p:fltVal val="0"/>
                                          </p:val>
                                        </p:tav>
                                        <p:tav tm="100000">
                                          <p:val>
                                            <p:strVal val="#ppt_h"/>
                                          </p:val>
                                        </p:tav>
                                      </p:tavLst>
                                    </p:anim>
                                    <p:animEffect transition="in" filter="fade">
                                      <p:cBhvr>
                                        <p:cTn id="17" dur="500"/>
                                        <p:tgtEl>
                                          <p:spTgt spid="33"/>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down)">
                                      <p:cBhvr>
                                        <p:cTn id="21" dur="500"/>
                                        <p:tgtEl>
                                          <p:spTgt spid="20"/>
                                        </p:tgtEl>
                                      </p:cBhvr>
                                    </p:animEffect>
                                  </p:childTnLst>
                                </p:cTn>
                              </p:par>
                            </p:childTnLst>
                          </p:cTn>
                        </p:par>
                        <p:par>
                          <p:cTn id="22" fill="hold">
                            <p:stCondLst>
                              <p:cond delay="2000"/>
                            </p:stCondLst>
                            <p:childTnLst>
                              <p:par>
                                <p:cTn id="23" presetID="22" presetClass="entr" presetSubtype="4" fill="hold" grpId="0"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wipe(down)">
                                      <p:cBhvr>
                                        <p:cTn id="25" dur="500"/>
                                        <p:tgtEl>
                                          <p:spTgt spid="18"/>
                                        </p:tgtEl>
                                      </p:cBhvr>
                                    </p:animEffect>
                                  </p:childTnLst>
                                </p:cTn>
                              </p:par>
                            </p:childTnLst>
                          </p:cTn>
                        </p:par>
                        <p:par>
                          <p:cTn id="26" fill="hold">
                            <p:stCondLst>
                              <p:cond delay="2500"/>
                            </p:stCondLst>
                            <p:childTnLst>
                              <p:par>
                                <p:cTn id="27" presetID="22" presetClass="entr" presetSubtype="4" fill="hold" grpId="0" nodeType="afterEffect">
                                  <p:stCondLst>
                                    <p:cond delay="0"/>
                                  </p:stCondLst>
                                  <p:childTnLst>
                                    <p:set>
                                      <p:cBhvr>
                                        <p:cTn id="28" dur="1" fill="hold">
                                          <p:stCondLst>
                                            <p:cond delay="0"/>
                                          </p:stCondLst>
                                        </p:cTn>
                                        <p:tgtEl>
                                          <p:spTgt spid="21">
                                            <p:txEl>
                                              <p:pRg st="0" end="0"/>
                                            </p:txEl>
                                          </p:spTgt>
                                        </p:tgtEl>
                                        <p:attrNameLst>
                                          <p:attrName>style.visibility</p:attrName>
                                        </p:attrNameLst>
                                      </p:cBhvr>
                                      <p:to>
                                        <p:strVal val="visible"/>
                                      </p:to>
                                    </p:set>
                                    <p:animEffect transition="in" filter="wipe(down)">
                                      <p:cBhvr>
                                        <p:cTn id="29" dur="500"/>
                                        <p:tgtEl>
                                          <p:spTgt spid="21">
                                            <p:txEl>
                                              <p:pRg st="0" end="0"/>
                                            </p:txEl>
                                          </p:spTgt>
                                        </p:tgtEl>
                                      </p:cBhvr>
                                    </p:animEffect>
                                  </p:childTnLst>
                                </p:cTn>
                              </p:par>
                            </p:childTnLst>
                          </p:cTn>
                        </p:par>
                        <p:par>
                          <p:cTn id="30" fill="hold">
                            <p:stCondLst>
                              <p:cond delay="3000"/>
                            </p:stCondLst>
                            <p:childTnLst>
                              <p:par>
                                <p:cTn id="31" presetID="22" presetClass="entr" presetSubtype="4" fill="hold" grpId="0" nodeType="afterEffect" nodePh="1">
                                  <p:stCondLst>
                                    <p:cond delay="0"/>
                                  </p:stCondLst>
                                  <p:endCondLst>
                                    <p:cond evt="begin" delay="0">
                                      <p:tn val="31"/>
                                    </p:cond>
                                  </p:endCondLst>
                                  <p:childTnLst>
                                    <p:set>
                                      <p:cBhvr>
                                        <p:cTn id="32" dur="1" fill="hold">
                                          <p:stCondLst>
                                            <p:cond delay="0"/>
                                          </p:stCondLst>
                                        </p:cTn>
                                        <p:tgtEl>
                                          <p:spTgt spid="28">
                                            <p:txEl>
                                              <p:pRg st="0" end="0"/>
                                            </p:txEl>
                                          </p:spTgt>
                                        </p:tgtEl>
                                        <p:attrNameLst>
                                          <p:attrName>style.visibility</p:attrName>
                                        </p:attrNameLst>
                                      </p:cBhvr>
                                      <p:to>
                                        <p:strVal val="visible"/>
                                      </p:to>
                                    </p:set>
                                    <p:animEffect transition="in" filter="wipe(down)">
                                      <p:cBhvr>
                                        <p:cTn id="33" dur="500"/>
                                        <p:tgtEl>
                                          <p:spTgt spid="28">
                                            <p:txEl>
                                              <p:pRg st="0" end="0"/>
                                            </p:txEl>
                                          </p:spTgt>
                                        </p:tgtEl>
                                      </p:cBhvr>
                                    </p:animEffect>
                                  </p:childTnLst>
                                </p:cTn>
                              </p:par>
                            </p:childTnLst>
                          </p:cTn>
                        </p:par>
                        <p:par>
                          <p:cTn id="34" fill="hold">
                            <p:stCondLst>
                              <p:cond delay="3500"/>
                            </p:stCondLst>
                            <p:childTnLst>
                              <p:par>
                                <p:cTn id="35" presetID="22" presetClass="entr" presetSubtype="4" fill="hold" grpId="0" nodeType="after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wipe(down)">
                                      <p:cBhvr>
                                        <p:cTn id="37" dur="500"/>
                                        <p:tgtEl>
                                          <p:spTgt spid="40"/>
                                        </p:tgtEl>
                                      </p:cBhvr>
                                    </p:animEffect>
                                  </p:childTnLst>
                                </p:cTn>
                              </p:par>
                            </p:childTnLst>
                          </p:cTn>
                        </p:par>
                        <p:par>
                          <p:cTn id="38" fill="hold">
                            <p:stCondLst>
                              <p:cond delay="4000"/>
                            </p:stCondLst>
                            <p:childTnLst>
                              <p:par>
                                <p:cTn id="39" presetID="22" presetClass="entr" presetSubtype="4" fill="hold" grpId="0" nodeType="after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wipe(down)">
                                      <p:cBhvr>
                                        <p:cTn id="41" dur="500"/>
                                        <p:tgtEl>
                                          <p:spTgt spid="17"/>
                                        </p:tgtEl>
                                      </p:cBhvr>
                                    </p:animEffect>
                                  </p:childTnLst>
                                </p:cTn>
                              </p:par>
                            </p:childTnLst>
                          </p:cTn>
                        </p:par>
                        <p:par>
                          <p:cTn id="42" fill="hold">
                            <p:stCondLst>
                              <p:cond delay="4500"/>
                            </p:stCondLst>
                            <p:childTnLst>
                              <p:par>
                                <p:cTn id="43" presetID="53" presetClass="entr" presetSubtype="16" fill="hold" grpId="0" nodeType="after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p:cTn id="45" dur="500" fill="hold"/>
                                        <p:tgtEl>
                                          <p:spTgt spid="35"/>
                                        </p:tgtEl>
                                        <p:attrNameLst>
                                          <p:attrName>ppt_w</p:attrName>
                                        </p:attrNameLst>
                                      </p:cBhvr>
                                      <p:tavLst>
                                        <p:tav tm="0">
                                          <p:val>
                                            <p:fltVal val="0"/>
                                          </p:val>
                                        </p:tav>
                                        <p:tav tm="100000">
                                          <p:val>
                                            <p:strVal val="#ppt_w"/>
                                          </p:val>
                                        </p:tav>
                                      </p:tavLst>
                                    </p:anim>
                                    <p:anim calcmode="lin" valueType="num">
                                      <p:cBhvr>
                                        <p:cTn id="46" dur="500" fill="hold"/>
                                        <p:tgtEl>
                                          <p:spTgt spid="35"/>
                                        </p:tgtEl>
                                        <p:attrNameLst>
                                          <p:attrName>ppt_h</p:attrName>
                                        </p:attrNameLst>
                                      </p:cBhvr>
                                      <p:tavLst>
                                        <p:tav tm="0">
                                          <p:val>
                                            <p:fltVal val="0"/>
                                          </p:val>
                                        </p:tav>
                                        <p:tav tm="100000">
                                          <p:val>
                                            <p:strVal val="#ppt_h"/>
                                          </p:val>
                                        </p:tav>
                                      </p:tavLst>
                                    </p:anim>
                                    <p:animEffect transition="in" filter="fade">
                                      <p:cBhvr>
                                        <p:cTn id="47" dur="500"/>
                                        <p:tgtEl>
                                          <p:spTgt spid="35"/>
                                        </p:tgtEl>
                                      </p:cBhvr>
                                    </p:animEffect>
                                  </p:childTnLst>
                                </p:cTn>
                              </p:par>
                            </p:childTnLst>
                          </p:cTn>
                        </p:par>
                        <p:par>
                          <p:cTn id="48" fill="hold">
                            <p:stCondLst>
                              <p:cond delay="5000"/>
                            </p:stCondLst>
                            <p:childTnLst>
                              <p:par>
                                <p:cTn id="49" presetID="22" presetClass="entr" presetSubtype="4" fill="hold" grpId="0" nodeType="afterEffect">
                                  <p:stCondLst>
                                    <p:cond delay="0"/>
                                  </p:stCondLst>
                                  <p:childTnLst>
                                    <p:set>
                                      <p:cBhvr>
                                        <p:cTn id="50" dur="1" fill="hold">
                                          <p:stCondLst>
                                            <p:cond delay="0"/>
                                          </p:stCondLst>
                                        </p:cTn>
                                        <p:tgtEl>
                                          <p:spTgt spid="29">
                                            <p:txEl>
                                              <p:pRg st="0" end="0"/>
                                            </p:txEl>
                                          </p:spTgt>
                                        </p:tgtEl>
                                        <p:attrNameLst>
                                          <p:attrName>style.visibility</p:attrName>
                                        </p:attrNameLst>
                                      </p:cBhvr>
                                      <p:to>
                                        <p:strVal val="visible"/>
                                      </p:to>
                                    </p:set>
                                    <p:animEffect transition="in" filter="wipe(down)">
                                      <p:cBhvr>
                                        <p:cTn id="51" dur="500"/>
                                        <p:tgtEl>
                                          <p:spTgt spid="29">
                                            <p:txEl>
                                              <p:pRg st="0" end="0"/>
                                            </p:txEl>
                                          </p:spTgt>
                                        </p:tgtEl>
                                      </p:cBhvr>
                                    </p:animEffect>
                                  </p:childTnLst>
                                </p:cTn>
                              </p:par>
                            </p:childTnLst>
                          </p:cTn>
                        </p:par>
                        <p:par>
                          <p:cTn id="52" fill="hold">
                            <p:stCondLst>
                              <p:cond delay="55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30">
                                            <p:txEl>
                                              <p:pRg st="0" end="0"/>
                                            </p:txEl>
                                          </p:spTgt>
                                        </p:tgtEl>
                                        <p:attrNameLst>
                                          <p:attrName>style.visibility</p:attrName>
                                        </p:attrNameLst>
                                      </p:cBhvr>
                                      <p:to>
                                        <p:strVal val="visible"/>
                                      </p:to>
                                    </p:set>
                                    <p:animEffect transition="in" filter="wipe(down)">
                                      <p:cBhvr>
                                        <p:cTn id="55" dur="500"/>
                                        <p:tgtEl>
                                          <p:spTgt spid="30">
                                            <p:txEl>
                                              <p:pRg st="0" end="0"/>
                                            </p:txEl>
                                          </p:spTgt>
                                        </p:tgtEl>
                                      </p:cBhvr>
                                    </p:animEffect>
                                  </p:childTnLst>
                                </p:cTn>
                              </p:par>
                            </p:childTnLst>
                          </p:cTn>
                        </p:par>
                        <p:par>
                          <p:cTn id="56" fill="hold">
                            <p:stCondLst>
                              <p:cond delay="6000"/>
                            </p:stCondLst>
                            <p:childTnLst>
                              <p:par>
                                <p:cTn id="57" presetID="22" presetClass="entr" presetSubtype="4" fill="hold" grpId="0" nodeType="after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down)">
                                      <p:cBhvr>
                                        <p:cTn id="59" dur="500"/>
                                        <p:tgtEl>
                                          <p:spTgt spid="19"/>
                                        </p:tgtEl>
                                      </p:cBhvr>
                                    </p:animEffect>
                                  </p:childTnLst>
                                </p:cTn>
                              </p:par>
                            </p:childTnLst>
                          </p:cTn>
                        </p:par>
                        <p:par>
                          <p:cTn id="60" fill="hold">
                            <p:stCondLst>
                              <p:cond delay="6500"/>
                            </p:stCondLst>
                            <p:childTnLst>
                              <p:par>
                                <p:cTn id="61" presetID="53" presetClass="entr" presetSubtype="16" fill="hold" grpId="0" nodeType="afterEffect">
                                  <p:stCondLst>
                                    <p:cond delay="0"/>
                                  </p:stCondLst>
                                  <p:childTnLst>
                                    <p:set>
                                      <p:cBhvr>
                                        <p:cTn id="62" dur="1" fill="hold">
                                          <p:stCondLst>
                                            <p:cond delay="0"/>
                                          </p:stCondLst>
                                        </p:cTn>
                                        <p:tgtEl>
                                          <p:spTgt spid="36"/>
                                        </p:tgtEl>
                                        <p:attrNameLst>
                                          <p:attrName>style.visibility</p:attrName>
                                        </p:attrNameLst>
                                      </p:cBhvr>
                                      <p:to>
                                        <p:strVal val="visible"/>
                                      </p:to>
                                    </p:set>
                                    <p:anim calcmode="lin" valueType="num">
                                      <p:cBhvr>
                                        <p:cTn id="63" dur="500" fill="hold"/>
                                        <p:tgtEl>
                                          <p:spTgt spid="36"/>
                                        </p:tgtEl>
                                        <p:attrNameLst>
                                          <p:attrName>ppt_w</p:attrName>
                                        </p:attrNameLst>
                                      </p:cBhvr>
                                      <p:tavLst>
                                        <p:tav tm="0">
                                          <p:val>
                                            <p:fltVal val="0"/>
                                          </p:val>
                                        </p:tav>
                                        <p:tav tm="100000">
                                          <p:val>
                                            <p:strVal val="#ppt_w"/>
                                          </p:val>
                                        </p:tav>
                                      </p:tavLst>
                                    </p:anim>
                                    <p:anim calcmode="lin" valueType="num">
                                      <p:cBhvr>
                                        <p:cTn id="64" dur="500" fill="hold"/>
                                        <p:tgtEl>
                                          <p:spTgt spid="36"/>
                                        </p:tgtEl>
                                        <p:attrNameLst>
                                          <p:attrName>ppt_h</p:attrName>
                                        </p:attrNameLst>
                                      </p:cBhvr>
                                      <p:tavLst>
                                        <p:tav tm="0">
                                          <p:val>
                                            <p:fltVal val="0"/>
                                          </p:val>
                                        </p:tav>
                                        <p:tav tm="100000">
                                          <p:val>
                                            <p:strVal val="#ppt_h"/>
                                          </p:val>
                                        </p:tav>
                                      </p:tavLst>
                                    </p:anim>
                                    <p:animEffect transition="in" filter="fade">
                                      <p:cBhvr>
                                        <p:cTn id="65" dur="500"/>
                                        <p:tgtEl>
                                          <p:spTgt spid="36"/>
                                        </p:tgtEl>
                                      </p:cBhvr>
                                    </p:animEffect>
                                  </p:childTnLst>
                                </p:cTn>
                              </p:par>
                            </p:childTnLst>
                          </p:cTn>
                        </p:par>
                        <p:par>
                          <p:cTn id="66" fill="hold">
                            <p:stCondLst>
                              <p:cond delay="7000"/>
                            </p:stCondLst>
                            <p:childTnLst>
                              <p:par>
                                <p:cTn id="67" presetID="22" presetClass="entr" presetSubtype="4" fill="hold" grpId="0" nodeType="afterEffect">
                                  <p:stCondLst>
                                    <p:cond delay="0"/>
                                  </p:stCondLst>
                                  <p:childTnLst>
                                    <p:set>
                                      <p:cBhvr>
                                        <p:cTn id="68" dur="1" fill="hold">
                                          <p:stCondLst>
                                            <p:cond delay="0"/>
                                          </p:stCondLst>
                                        </p:cTn>
                                        <p:tgtEl>
                                          <p:spTgt spid="41"/>
                                        </p:tgtEl>
                                        <p:attrNameLst>
                                          <p:attrName>style.visibility</p:attrName>
                                        </p:attrNameLst>
                                      </p:cBhvr>
                                      <p:to>
                                        <p:strVal val="visible"/>
                                      </p:to>
                                    </p:set>
                                    <p:animEffect transition="in" filter="wipe(down)">
                                      <p:cBhvr>
                                        <p:cTn id="69" dur="500"/>
                                        <p:tgtEl>
                                          <p:spTgt spid="41"/>
                                        </p:tgtEl>
                                      </p:cBhvr>
                                    </p:animEffect>
                                  </p:childTnLst>
                                </p:cTn>
                              </p:par>
                            </p:childTnLst>
                          </p:cTn>
                        </p:par>
                        <p:par>
                          <p:cTn id="70" fill="hold">
                            <p:stCondLst>
                              <p:cond delay="7500"/>
                            </p:stCondLst>
                            <p:childTnLst>
                              <p:par>
                                <p:cTn id="71" presetID="22" presetClass="entr" presetSubtype="4" fill="hold" grpId="0" nodeType="afterEffect">
                                  <p:stCondLst>
                                    <p:cond delay="0"/>
                                  </p:stCondLst>
                                  <p:childTnLst>
                                    <p:set>
                                      <p:cBhvr>
                                        <p:cTn id="72" dur="1" fill="hold">
                                          <p:stCondLst>
                                            <p:cond delay="0"/>
                                          </p:stCondLst>
                                        </p:cTn>
                                        <p:tgtEl>
                                          <p:spTgt spid="31">
                                            <p:txEl>
                                              <p:pRg st="0" end="0"/>
                                            </p:txEl>
                                          </p:spTgt>
                                        </p:tgtEl>
                                        <p:attrNameLst>
                                          <p:attrName>style.visibility</p:attrName>
                                        </p:attrNameLst>
                                      </p:cBhvr>
                                      <p:to>
                                        <p:strVal val="visible"/>
                                      </p:to>
                                    </p:set>
                                    <p:animEffect transition="in" filter="wipe(down)">
                                      <p:cBhvr>
                                        <p:cTn id="73" dur="500"/>
                                        <p:tgtEl>
                                          <p:spTgt spid="31">
                                            <p:txEl>
                                              <p:pRg st="0" end="0"/>
                                            </p:txEl>
                                          </p:spTgt>
                                        </p:tgtEl>
                                      </p:cBhvr>
                                    </p:animEffect>
                                  </p:childTnLst>
                                </p:cTn>
                              </p:par>
                            </p:childTnLst>
                          </p:cTn>
                        </p:par>
                        <p:par>
                          <p:cTn id="74" fill="hold">
                            <p:stCondLst>
                              <p:cond delay="8000"/>
                            </p:stCondLst>
                            <p:childTnLst>
                              <p:par>
                                <p:cTn id="75" presetID="22" presetClass="entr" presetSubtype="4" fill="hold" grpId="0" nodeType="afterEffect" nodePh="1">
                                  <p:stCondLst>
                                    <p:cond delay="0"/>
                                  </p:stCondLst>
                                  <p:endCondLst>
                                    <p:cond evt="begin" delay="0">
                                      <p:tn val="75"/>
                                    </p:cond>
                                  </p:endCondLst>
                                  <p:childTnLst>
                                    <p:set>
                                      <p:cBhvr>
                                        <p:cTn id="76" dur="1" fill="hold">
                                          <p:stCondLst>
                                            <p:cond delay="0"/>
                                          </p:stCondLst>
                                        </p:cTn>
                                        <p:tgtEl>
                                          <p:spTgt spid="32">
                                            <p:txEl>
                                              <p:pRg st="0" end="0"/>
                                            </p:txEl>
                                          </p:spTgt>
                                        </p:tgtEl>
                                        <p:attrNameLst>
                                          <p:attrName>style.visibility</p:attrName>
                                        </p:attrNameLst>
                                      </p:cBhvr>
                                      <p:to>
                                        <p:strVal val="visible"/>
                                      </p:to>
                                    </p:set>
                                    <p:animEffect transition="in" filter="wipe(down)">
                                      <p:cBhvr>
                                        <p:cTn id="77" dur="500"/>
                                        <p:tgtEl>
                                          <p:spTgt spid="3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animBg="1"/>
      <p:bldP spid="40" grpId="0" animBg="1"/>
      <p:bldP spid="41" grpId="0" animBg="1"/>
      <p:bldP spid="17" grpId="0" animBg="1"/>
      <p:bldP spid="19" grpId="0" animBg="1"/>
      <p:bldP spid="21" grpId="0" build="p">
        <p:tmplLst>
          <p:tmpl lvl="1">
            <p:tnLst>
              <p:par>
                <p:cTn presetID="2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wipe(down)">
                      <p:cBhvr>
                        <p:cTn dur="500"/>
                        <p:tgtEl>
                          <p:spTgt spid="21"/>
                        </p:tgtEl>
                      </p:cBhvr>
                    </p:animEffect>
                  </p:childTnLst>
                </p:cTn>
              </p:par>
            </p:tnLst>
          </p:tmpl>
        </p:tmplLst>
      </p:bldP>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build="p">
        <p:tmplLst>
          <p:tmpl lvl="1">
            <p:tnLst>
              <p:par>
                <p:cTn presetID="22" presetClass="entr" presetSubtype="4"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wipe(down)">
                      <p:cBhvr>
                        <p:cTn dur="500"/>
                        <p:tgtEl>
                          <p:spTgt spid="31"/>
                        </p:tgtEl>
                      </p:cBhvr>
                    </p:animEffect>
                  </p:childTnLst>
                </p:cTn>
              </p:par>
            </p:tnLst>
          </p:tmpl>
        </p:tmplLst>
      </p:bldP>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animBg="1"/>
      <p:bldP spid="35" grpId="0" animBg="1"/>
      <p:bldP spid="36" grpId="0" animBg="1"/>
      <p:bldP spid="24" grpId="0"/>
      <p:bldP spid="25" grpId="0" build="p">
        <p:tmplLst>
          <p:tmpl lvl="1">
            <p:tnLst>
              <p:par>
                <p:cTn presetID="10"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Lst>
  </p:timing>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2_Pic4">
    <p:spTree>
      <p:nvGrpSpPr>
        <p:cNvPr id="1" name=""/>
        <p:cNvGrpSpPr/>
        <p:nvPr/>
      </p:nvGrpSpPr>
      <p:grpSpPr>
        <a:xfrm>
          <a:off x="0" y="0"/>
          <a:ext cx="0" cy="0"/>
          <a:chOff x="0" y="0"/>
          <a:chExt cx="0" cy="0"/>
        </a:xfrm>
      </p:grpSpPr>
      <p:sp>
        <p:nvSpPr>
          <p:cNvPr id="18" name="Picture Placeholder 7"/>
          <p:cNvSpPr>
            <a:spLocks noGrp="1"/>
          </p:cNvSpPr>
          <p:nvPr>
            <p:ph type="pic" sz="quarter" idx="10" hasCustomPrompt="1"/>
          </p:nvPr>
        </p:nvSpPr>
        <p:spPr>
          <a:xfrm>
            <a:off x="812594" y="2506903"/>
            <a:ext cx="7516442" cy="11209101"/>
          </a:xfrm>
          <a:prstGeom prst="rect">
            <a:avLst/>
          </a:prstGeom>
          <a:noFill/>
          <a:ln w="19050">
            <a:noFill/>
          </a:ln>
        </p:spPr>
        <p:txBody>
          <a:bodyPr tIns="0" bIns="182880" anchor="b"/>
          <a:lstStyle>
            <a:lvl1pPr algn="ctr">
              <a:buNone/>
              <a:defRPr sz="3200">
                <a:solidFill>
                  <a:schemeClr val="tx1">
                    <a:lumMod val="50000"/>
                    <a:lumOff val="50000"/>
                  </a:schemeClr>
                </a:solidFill>
              </a:defRPr>
            </a:lvl1pPr>
          </a:lstStyle>
          <a:p>
            <a:r>
              <a:rPr lang="en-US" dirty="0"/>
              <a:t>Image Holder</a:t>
            </a:r>
          </a:p>
        </p:txBody>
      </p:sp>
      <p:sp>
        <p:nvSpPr>
          <p:cNvPr id="22" name="Rectangle 21"/>
          <p:cNvSpPr/>
          <p:nvPr userDrawn="1"/>
        </p:nvSpPr>
        <p:spPr>
          <a:xfrm>
            <a:off x="7805849" y="3708400"/>
            <a:ext cx="4469236" cy="2082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3" name="Rectangle 22"/>
          <p:cNvSpPr/>
          <p:nvPr userDrawn="1"/>
        </p:nvSpPr>
        <p:spPr>
          <a:xfrm>
            <a:off x="7805849" y="5892800"/>
            <a:ext cx="4469236" cy="20828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4" name="Rectangle 23"/>
          <p:cNvSpPr/>
          <p:nvPr userDrawn="1"/>
        </p:nvSpPr>
        <p:spPr>
          <a:xfrm>
            <a:off x="7805849" y="8077200"/>
            <a:ext cx="4469236" cy="2082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6" name="Rectangle 25"/>
          <p:cNvSpPr/>
          <p:nvPr userDrawn="1"/>
        </p:nvSpPr>
        <p:spPr>
          <a:xfrm>
            <a:off x="7805849" y="10261600"/>
            <a:ext cx="4469236" cy="20828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7" name="Freeform 62"/>
          <p:cNvSpPr>
            <a:spLocks noChangeAspect="1" noEditPoints="1"/>
          </p:cNvSpPr>
          <p:nvPr userDrawn="1"/>
        </p:nvSpPr>
        <p:spPr bwMode="auto">
          <a:xfrm>
            <a:off x="9559968" y="4339075"/>
            <a:ext cx="960998" cy="968933"/>
          </a:xfrm>
          <a:custGeom>
            <a:avLst/>
            <a:gdLst/>
            <a:ahLst/>
            <a:cxnLst>
              <a:cxn ang="0">
                <a:pos x="58" y="33"/>
              </a:cxn>
              <a:cxn ang="0">
                <a:pos x="57" y="34"/>
              </a:cxn>
              <a:cxn ang="0">
                <a:pos x="50" y="35"/>
              </a:cxn>
              <a:cxn ang="0">
                <a:pos x="49" y="39"/>
              </a:cxn>
              <a:cxn ang="0">
                <a:pos x="53" y="44"/>
              </a:cxn>
              <a:cxn ang="0">
                <a:pos x="53" y="45"/>
              </a:cxn>
              <a:cxn ang="0">
                <a:pos x="53" y="46"/>
              </a:cxn>
              <a:cxn ang="0">
                <a:pos x="45" y="53"/>
              </a:cxn>
              <a:cxn ang="0">
                <a:pos x="44" y="52"/>
              </a:cxn>
              <a:cxn ang="0">
                <a:pos x="39" y="48"/>
              </a:cxn>
              <a:cxn ang="0">
                <a:pos x="36" y="50"/>
              </a:cxn>
              <a:cxn ang="0">
                <a:pos x="34" y="57"/>
              </a:cxn>
              <a:cxn ang="0">
                <a:pos x="33" y="58"/>
              </a:cxn>
              <a:cxn ang="0">
                <a:pos x="25" y="58"/>
              </a:cxn>
              <a:cxn ang="0">
                <a:pos x="23" y="57"/>
              </a:cxn>
              <a:cxn ang="0">
                <a:pos x="22" y="50"/>
              </a:cxn>
              <a:cxn ang="0">
                <a:pos x="19" y="48"/>
              </a:cxn>
              <a:cxn ang="0">
                <a:pos x="14" y="52"/>
              </a:cxn>
              <a:cxn ang="0">
                <a:pos x="13" y="53"/>
              </a:cxn>
              <a:cxn ang="0">
                <a:pos x="12" y="52"/>
              </a:cxn>
              <a:cxn ang="0">
                <a:pos x="5" y="46"/>
              </a:cxn>
              <a:cxn ang="0">
                <a:pos x="5" y="45"/>
              </a:cxn>
              <a:cxn ang="0">
                <a:pos x="5" y="44"/>
              </a:cxn>
              <a:cxn ang="0">
                <a:pos x="9" y="39"/>
              </a:cxn>
              <a:cxn ang="0">
                <a:pos x="8" y="35"/>
              </a:cxn>
              <a:cxn ang="0">
                <a:pos x="1" y="34"/>
              </a:cxn>
              <a:cxn ang="0">
                <a:pos x="0" y="33"/>
              </a:cxn>
              <a:cxn ang="0">
                <a:pos x="0" y="24"/>
              </a:cxn>
              <a:cxn ang="0">
                <a:pos x="1" y="23"/>
              </a:cxn>
              <a:cxn ang="0">
                <a:pos x="8" y="22"/>
              </a:cxn>
              <a:cxn ang="0">
                <a:pos x="9" y="18"/>
              </a:cxn>
              <a:cxn ang="0">
                <a:pos x="5" y="13"/>
              </a:cxn>
              <a:cxn ang="0">
                <a:pos x="5" y="12"/>
              </a:cxn>
              <a:cxn ang="0">
                <a:pos x="5" y="11"/>
              </a:cxn>
              <a:cxn ang="0">
                <a:pos x="13" y="5"/>
              </a:cxn>
              <a:cxn ang="0">
                <a:pos x="14" y="5"/>
              </a:cxn>
              <a:cxn ang="0">
                <a:pos x="19" y="9"/>
              </a:cxn>
              <a:cxn ang="0">
                <a:pos x="22" y="8"/>
              </a:cxn>
              <a:cxn ang="0">
                <a:pos x="23" y="1"/>
              </a:cxn>
              <a:cxn ang="0">
                <a:pos x="25" y="0"/>
              </a:cxn>
              <a:cxn ang="0">
                <a:pos x="33" y="0"/>
              </a:cxn>
              <a:cxn ang="0">
                <a:pos x="34" y="1"/>
              </a:cxn>
              <a:cxn ang="0">
                <a:pos x="36" y="8"/>
              </a:cxn>
              <a:cxn ang="0">
                <a:pos x="39" y="9"/>
              </a:cxn>
              <a:cxn ang="0">
                <a:pos x="44" y="5"/>
              </a:cxn>
              <a:cxn ang="0">
                <a:pos x="45" y="5"/>
              </a:cxn>
              <a:cxn ang="0">
                <a:pos x="46" y="5"/>
              </a:cxn>
              <a:cxn ang="0">
                <a:pos x="52" y="12"/>
              </a:cxn>
              <a:cxn ang="0">
                <a:pos x="53" y="12"/>
              </a:cxn>
              <a:cxn ang="0">
                <a:pos x="52" y="13"/>
              </a:cxn>
              <a:cxn ang="0">
                <a:pos x="48" y="18"/>
              </a:cxn>
              <a:cxn ang="0">
                <a:pos x="50" y="22"/>
              </a:cxn>
              <a:cxn ang="0">
                <a:pos x="57" y="23"/>
              </a:cxn>
              <a:cxn ang="0">
                <a:pos x="58" y="25"/>
              </a:cxn>
              <a:cxn ang="0">
                <a:pos x="58" y="33"/>
              </a:cxn>
              <a:cxn ang="0">
                <a:pos x="29" y="19"/>
              </a:cxn>
              <a:cxn ang="0">
                <a:pos x="19" y="29"/>
              </a:cxn>
              <a:cxn ang="0">
                <a:pos x="29" y="38"/>
              </a:cxn>
              <a:cxn ang="0">
                <a:pos x="39" y="29"/>
              </a:cxn>
              <a:cxn ang="0">
                <a:pos x="29" y="19"/>
              </a:cxn>
            </a:cxnLst>
            <a:rect l="0" t="0" r="r" b="b"/>
            <a:pathLst>
              <a:path w="58" h="58">
                <a:moveTo>
                  <a:pt x="58" y="33"/>
                </a:moveTo>
                <a:cubicBezTo>
                  <a:pt x="58" y="34"/>
                  <a:pt x="58" y="34"/>
                  <a:pt x="57" y="34"/>
                </a:cubicBezTo>
                <a:cubicBezTo>
                  <a:pt x="50" y="35"/>
                  <a:pt x="50" y="35"/>
                  <a:pt x="50" y="35"/>
                </a:cubicBezTo>
                <a:cubicBezTo>
                  <a:pt x="50" y="37"/>
                  <a:pt x="49" y="38"/>
                  <a:pt x="49" y="39"/>
                </a:cubicBezTo>
                <a:cubicBezTo>
                  <a:pt x="50" y="41"/>
                  <a:pt x="51" y="42"/>
                  <a:pt x="53" y="44"/>
                </a:cubicBezTo>
                <a:cubicBezTo>
                  <a:pt x="53" y="44"/>
                  <a:pt x="53" y="45"/>
                  <a:pt x="53" y="45"/>
                </a:cubicBezTo>
                <a:cubicBezTo>
                  <a:pt x="53" y="45"/>
                  <a:pt x="53" y="46"/>
                  <a:pt x="53" y="46"/>
                </a:cubicBezTo>
                <a:cubicBezTo>
                  <a:pt x="52" y="47"/>
                  <a:pt x="47" y="53"/>
                  <a:pt x="45" y="53"/>
                </a:cubicBezTo>
                <a:cubicBezTo>
                  <a:pt x="45" y="53"/>
                  <a:pt x="45" y="53"/>
                  <a:pt x="44" y="52"/>
                </a:cubicBezTo>
                <a:cubicBezTo>
                  <a:pt x="39" y="48"/>
                  <a:pt x="39" y="48"/>
                  <a:pt x="39" y="48"/>
                </a:cubicBezTo>
                <a:cubicBezTo>
                  <a:pt x="38" y="49"/>
                  <a:pt x="37" y="49"/>
                  <a:pt x="36" y="50"/>
                </a:cubicBezTo>
                <a:cubicBezTo>
                  <a:pt x="35" y="52"/>
                  <a:pt x="35" y="55"/>
                  <a:pt x="34" y="57"/>
                </a:cubicBezTo>
                <a:cubicBezTo>
                  <a:pt x="34" y="57"/>
                  <a:pt x="34" y="58"/>
                  <a:pt x="33" y="58"/>
                </a:cubicBezTo>
                <a:cubicBezTo>
                  <a:pt x="25" y="58"/>
                  <a:pt x="25" y="58"/>
                  <a:pt x="25" y="58"/>
                </a:cubicBezTo>
                <a:cubicBezTo>
                  <a:pt x="24" y="58"/>
                  <a:pt x="23" y="57"/>
                  <a:pt x="23" y="57"/>
                </a:cubicBezTo>
                <a:cubicBezTo>
                  <a:pt x="22" y="50"/>
                  <a:pt x="22" y="50"/>
                  <a:pt x="22" y="50"/>
                </a:cubicBezTo>
                <a:cubicBezTo>
                  <a:pt x="21" y="49"/>
                  <a:pt x="20" y="49"/>
                  <a:pt x="19" y="48"/>
                </a:cubicBezTo>
                <a:cubicBezTo>
                  <a:pt x="14" y="52"/>
                  <a:pt x="14" y="52"/>
                  <a:pt x="14" y="52"/>
                </a:cubicBezTo>
                <a:cubicBezTo>
                  <a:pt x="13" y="53"/>
                  <a:pt x="13" y="53"/>
                  <a:pt x="13" y="53"/>
                </a:cubicBezTo>
                <a:cubicBezTo>
                  <a:pt x="12" y="53"/>
                  <a:pt x="12" y="53"/>
                  <a:pt x="12" y="52"/>
                </a:cubicBezTo>
                <a:cubicBezTo>
                  <a:pt x="10" y="50"/>
                  <a:pt x="7" y="48"/>
                  <a:pt x="5" y="46"/>
                </a:cubicBezTo>
                <a:cubicBezTo>
                  <a:pt x="5" y="46"/>
                  <a:pt x="5" y="45"/>
                  <a:pt x="5" y="45"/>
                </a:cubicBezTo>
                <a:cubicBezTo>
                  <a:pt x="5" y="45"/>
                  <a:pt x="5" y="44"/>
                  <a:pt x="5" y="44"/>
                </a:cubicBezTo>
                <a:cubicBezTo>
                  <a:pt x="7" y="42"/>
                  <a:pt x="8" y="41"/>
                  <a:pt x="9" y="39"/>
                </a:cubicBezTo>
                <a:cubicBezTo>
                  <a:pt x="9" y="38"/>
                  <a:pt x="8" y="37"/>
                  <a:pt x="8" y="35"/>
                </a:cubicBezTo>
                <a:cubicBezTo>
                  <a:pt x="1" y="34"/>
                  <a:pt x="1" y="34"/>
                  <a:pt x="1" y="34"/>
                </a:cubicBezTo>
                <a:cubicBezTo>
                  <a:pt x="0" y="34"/>
                  <a:pt x="0" y="33"/>
                  <a:pt x="0" y="33"/>
                </a:cubicBezTo>
                <a:cubicBezTo>
                  <a:pt x="0" y="24"/>
                  <a:pt x="0" y="24"/>
                  <a:pt x="0" y="24"/>
                </a:cubicBezTo>
                <a:cubicBezTo>
                  <a:pt x="0" y="24"/>
                  <a:pt x="0" y="23"/>
                  <a:pt x="1" y="23"/>
                </a:cubicBezTo>
                <a:cubicBezTo>
                  <a:pt x="8" y="22"/>
                  <a:pt x="8" y="22"/>
                  <a:pt x="8" y="22"/>
                </a:cubicBezTo>
                <a:cubicBezTo>
                  <a:pt x="8" y="21"/>
                  <a:pt x="9" y="20"/>
                  <a:pt x="9" y="18"/>
                </a:cubicBezTo>
                <a:cubicBezTo>
                  <a:pt x="8" y="17"/>
                  <a:pt x="7" y="15"/>
                  <a:pt x="5" y="13"/>
                </a:cubicBezTo>
                <a:cubicBezTo>
                  <a:pt x="5" y="13"/>
                  <a:pt x="5" y="13"/>
                  <a:pt x="5" y="12"/>
                </a:cubicBezTo>
                <a:cubicBezTo>
                  <a:pt x="5" y="12"/>
                  <a:pt x="5" y="12"/>
                  <a:pt x="5" y="11"/>
                </a:cubicBezTo>
                <a:cubicBezTo>
                  <a:pt x="6" y="10"/>
                  <a:pt x="11" y="5"/>
                  <a:pt x="13" y="5"/>
                </a:cubicBezTo>
                <a:cubicBezTo>
                  <a:pt x="13" y="5"/>
                  <a:pt x="13" y="5"/>
                  <a:pt x="14" y="5"/>
                </a:cubicBezTo>
                <a:cubicBezTo>
                  <a:pt x="19" y="9"/>
                  <a:pt x="19" y="9"/>
                  <a:pt x="19" y="9"/>
                </a:cubicBezTo>
                <a:cubicBezTo>
                  <a:pt x="20" y="9"/>
                  <a:pt x="21" y="8"/>
                  <a:pt x="22" y="8"/>
                </a:cubicBezTo>
                <a:cubicBezTo>
                  <a:pt x="22" y="5"/>
                  <a:pt x="23" y="3"/>
                  <a:pt x="23" y="1"/>
                </a:cubicBezTo>
                <a:cubicBezTo>
                  <a:pt x="23" y="0"/>
                  <a:pt x="24" y="0"/>
                  <a:pt x="25" y="0"/>
                </a:cubicBezTo>
                <a:cubicBezTo>
                  <a:pt x="33" y="0"/>
                  <a:pt x="33" y="0"/>
                  <a:pt x="33" y="0"/>
                </a:cubicBezTo>
                <a:cubicBezTo>
                  <a:pt x="34" y="0"/>
                  <a:pt x="34" y="0"/>
                  <a:pt x="34" y="1"/>
                </a:cubicBezTo>
                <a:cubicBezTo>
                  <a:pt x="36" y="8"/>
                  <a:pt x="36" y="8"/>
                  <a:pt x="36" y="8"/>
                </a:cubicBezTo>
                <a:cubicBezTo>
                  <a:pt x="37" y="8"/>
                  <a:pt x="38" y="9"/>
                  <a:pt x="39" y="9"/>
                </a:cubicBezTo>
                <a:cubicBezTo>
                  <a:pt x="44" y="5"/>
                  <a:pt x="44" y="5"/>
                  <a:pt x="44" y="5"/>
                </a:cubicBezTo>
                <a:cubicBezTo>
                  <a:pt x="45" y="5"/>
                  <a:pt x="45" y="5"/>
                  <a:pt x="45" y="5"/>
                </a:cubicBezTo>
                <a:cubicBezTo>
                  <a:pt x="46" y="5"/>
                  <a:pt x="46" y="5"/>
                  <a:pt x="46" y="5"/>
                </a:cubicBezTo>
                <a:cubicBezTo>
                  <a:pt x="48" y="7"/>
                  <a:pt x="51" y="9"/>
                  <a:pt x="52" y="12"/>
                </a:cubicBezTo>
                <a:cubicBezTo>
                  <a:pt x="53" y="12"/>
                  <a:pt x="53" y="12"/>
                  <a:pt x="53" y="12"/>
                </a:cubicBezTo>
                <a:cubicBezTo>
                  <a:pt x="53" y="13"/>
                  <a:pt x="53" y="13"/>
                  <a:pt x="52" y="13"/>
                </a:cubicBezTo>
                <a:cubicBezTo>
                  <a:pt x="51" y="15"/>
                  <a:pt x="50" y="17"/>
                  <a:pt x="48" y="18"/>
                </a:cubicBezTo>
                <a:cubicBezTo>
                  <a:pt x="49" y="20"/>
                  <a:pt x="50" y="21"/>
                  <a:pt x="50" y="22"/>
                </a:cubicBezTo>
                <a:cubicBezTo>
                  <a:pt x="57" y="23"/>
                  <a:pt x="57" y="23"/>
                  <a:pt x="57" y="23"/>
                </a:cubicBezTo>
                <a:cubicBezTo>
                  <a:pt x="58" y="23"/>
                  <a:pt x="58" y="24"/>
                  <a:pt x="58" y="25"/>
                </a:cubicBezTo>
                <a:lnTo>
                  <a:pt x="58" y="33"/>
                </a:lnTo>
                <a:close/>
                <a:moveTo>
                  <a:pt x="29" y="19"/>
                </a:moveTo>
                <a:cubicBezTo>
                  <a:pt x="24" y="19"/>
                  <a:pt x="19" y="23"/>
                  <a:pt x="19" y="29"/>
                </a:cubicBezTo>
                <a:cubicBezTo>
                  <a:pt x="19" y="34"/>
                  <a:pt x="24" y="38"/>
                  <a:pt x="29" y="38"/>
                </a:cubicBezTo>
                <a:cubicBezTo>
                  <a:pt x="34" y="38"/>
                  <a:pt x="39" y="34"/>
                  <a:pt x="39" y="29"/>
                </a:cubicBezTo>
                <a:cubicBezTo>
                  <a:pt x="39" y="23"/>
                  <a:pt x="34" y="19"/>
                  <a:pt x="29" y="19"/>
                </a:cubicBezTo>
                <a:close/>
              </a:path>
            </a:pathLst>
          </a:custGeom>
          <a:solidFill>
            <a:schemeClr val="bg1"/>
          </a:solidFill>
          <a:ln w="9525">
            <a:noFill/>
            <a:round/>
          </a:ln>
        </p:spPr>
        <p:txBody>
          <a:bodyPr vert="horz" wrap="square" lIns="243715" tIns="121856" rIns="243715" bIns="121856" numCol="1" anchor="t" anchorCtr="0" compatLnSpc="1"/>
          <a:lstStyle/>
          <a:p>
            <a:pPr defTabSz="2747010"/>
            <a:endParaRPr lang="en-US" sz="5330" kern="1200">
              <a:solidFill>
                <a:srgbClr val="262626"/>
              </a:solidFill>
              <a:latin typeface="Roboto Condensed"/>
              <a:ea typeface="+mn-ea"/>
            </a:endParaRPr>
          </a:p>
        </p:txBody>
      </p:sp>
      <p:sp>
        <p:nvSpPr>
          <p:cNvPr id="34" name="Freeform 245"/>
          <p:cNvSpPr>
            <a:spLocks noChangeAspect="1"/>
          </p:cNvSpPr>
          <p:nvPr userDrawn="1"/>
        </p:nvSpPr>
        <p:spPr bwMode="auto">
          <a:xfrm>
            <a:off x="9572638" y="6466252"/>
            <a:ext cx="935658" cy="935901"/>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ln>
        </p:spPr>
        <p:txBody>
          <a:bodyPr vert="horz" wrap="square" lIns="243715" tIns="121856" rIns="243715" bIns="121856" numCol="1" anchor="t" anchorCtr="0" compatLnSpc="1"/>
          <a:lstStyle/>
          <a:p>
            <a:pPr defTabSz="2747010"/>
            <a:endParaRPr lang="en-US" sz="5330" kern="1200">
              <a:solidFill>
                <a:srgbClr val="262626"/>
              </a:solidFill>
              <a:latin typeface="Roboto Condensed"/>
              <a:ea typeface="+mn-ea"/>
            </a:endParaRPr>
          </a:p>
        </p:txBody>
      </p:sp>
      <p:sp>
        <p:nvSpPr>
          <p:cNvPr id="37" name="Freeform 132"/>
          <p:cNvSpPr>
            <a:spLocks noChangeAspect="1" noEditPoints="1"/>
          </p:cNvSpPr>
          <p:nvPr userDrawn="1"/>
        </p:nvSpPr>
        <p:spPr bwMode="auto">
          <a:xfrm>
            <a:off x="9525447" y="8625851"/>
            <a:ext cx="1030041" cy="985509"/>
          </a:xfrm>
          <a:custGeom>
            <a:avLst/>
            <a:gdLst/>
            <a:ahLst/>
            <a:cxnLst>
              <a:cxn ang="0">
                <a:pos x="62" y="31"/>
              </a:cxn>
              <a:cxn ang="0">
                <a:pos x="62" y="31"/>
              </a:cxn>
              <a:cxn ang="0">
                <a:pos x="54" y="27"/>
              </a:cxn>
              <a:cxn ang="0">
                <a:pos x="45" y="33"/>
              </a:cxn>
              <a:cxn ang="0">
                <a:pos x="44" y="35"/>
              </a:cxn>
              <a:cxn ang="0">
                <a:pos x="43" y="35"/>
              </a:cxn>
              <a:cxn ang="0">
                <a:pos x="42" y="35"/>
              </a:cxn>
              <a:cxn ang="0">
                <a:pos x="41" y="33"/>
              </a:cxn>
              <a:cxn ang="0">
                <a:pos x="32" y="27"/>
              </a:cxn>
              <a:cxn ang="0">
                <a:pos x="23" y="33"/>
              </a:cxn>
              <a:cxn ang="0">
                <a:pos x="22" y="35"/>
              </a:cxn>
              <a:cxn ang="0">
                <a:pos x="21" y="35"/>
              </a:cxn>
              <a:cxn ang="0">
                <a:pos x="20" y="35"/>
              </a:cxn>
              <a:cxn ang="0">
                <a:pos x="19" y="33"/>
              </a:cxn>
              <a:cxn ang="0">
                <a:pos x="10" y="27"/>
              </a:cxn>
              <a:cxn ang="0">
                <a:pos x="3" y="31"/>
              </a:cxn>
              <a:cxn ang="0">
                <a:pos x="2" y="31"/>
              </a:cxn>
              <a:cxn ang="0">
                <a:pos x="0" y="30"/>
              </a:cxn>
              <a:cxn ang="0">
                <a:pos x="0" y="30"/>
              </a:cxn>
              <a:cxn ang="0">
                <a:pos x="32" y="7"/>
              </a:cxn>
              <a:cxn ang="0">
                <a:pos x="64" y="30"/>
              </a:cxn>
              <a:cxn ang="0">
                <a:pos x="64" y="30"/>
              </a:cxn>
              <a:cxn ang="0">
                <a:pos x="62" y="31"/>
              </a:cxn>
              <a:cxn ang="0">
                <a:pos x="34" y="51"/>
              </a:cxn>
              <a:cxn ang="0">
                <a:pos x="25" y="61"/>
              </a:cxn>
              <a:cxn ang="0">
                <a:pos x="15" y="51"/>
              </a:cxn>
              <a:cxn ang="0">
                <a:pos x="17" y="49"/>
              </a:cxn>
              <a:cxn ang="0">
                <a:pos x="20" y="51"/>
              </a:cxn>
              <a:cxn ang="0">
                <a:pos x="25" y="56"/>
              </a:cxn>
              <a:cxn ang="0">
                <a:pos x="30" y="51"/>
              </a:cxn>
              <a:cxn ang="0">
                <a:pos x="30" y="29"/>
              </a:cxn>
              <a:cxn ang="0">
                <a:pos x="32" y="29"/>
              </a:cxn>
              <a:cxn ang="0">
                <a:pos x="34" y="29"/>
              </a:cxn>
              <a:cxn ang="0">
                <a:pos x="34" y="51"/>
              </a:cxn>
              <a:cxn ang="0">
                <a:pos x="34" y="6"/>
              </a:cxn>
              <a:cxn ang="0">
                <a:pos x="32" y="6"/>
              </a:cxn>
              <a:cxn ang="0">
                <a:pos x="30" y="6"/>
              </a:cxn>
              <a:cxn ang="0">
                <a:pos x="30" y="3"/>
              </a:cxn>
              <a:cxn ang="0">
                <a:pos x="32" y="0"/>
              </a:cxn>
              <a:cxn ang="0">
                <a:pos x="34" y="3"/>
              </a:cxn>
              <a:cxn ang="0">
                <a:pos x="34" y="6"/>
              </a:cxn>
            </a:cxnLst>
            <a:rect l="0" t="0" r="r" b="b"/>
            <a:pathLst>
              <a:path w="64" h="61">
                <a:moveTo>
                  <a:pt x="62" y="31"/>
                </a:moveTo>
                <a:cubicBezTo>
                  <a:pt x="62" y="31"/>
                  <a:pt x="62" y="31"/>
                  <a:pt x="62" y="31"/>
                </a:cubicBezTo>
                <a:cubicBezTo>
                  <a:pt x="59" y="29"/>
                  <a:pt x="57" y="27"/>
                  <a:pt x="54" y="27"/>
                </a:cubicBezTo>
                <a:cubicBezTo>
                  <a:pt x="51" y="27"/>
                  <a:pt x="47" y="30"/>
                  <a:pt x="45" y="33"/>
                </a:cubicBezTo>
                <a:cubicBezTo>
                  <a:pt x="45" y="33"/>
                  <a:pt x="45" y="34"/>
                  <a:pt x="44" y="35"/>
                </a:cubicBezTo>
                <a:cubicBezTo>
                  <a:pt x="44" y="35"/>
                  <a:pt x="44" y="35"/>
                  <a:pt x="43" y="35"/>
                </a:cubicBezTo>
                <a:cubicBezTo>
                  <a:pt x="43" y="35"/>
                  <a:pt x="42" y="35"/>
                  <a:pt x="42" y="35"/>
                </a:cubicBezTo>
                <a:cubicBezTo>
                  <a:pt x="42" y="34"/>
                  <a:pt x="41" y="33"/>
                  <a:pt x="41" y="33"/>
                </a:cubicBezTo>
                <a:cubicBezTo>
                  <a:pt x="39" y="30"/>
                  <a:pt x="36" y="27"/>
                  <a:pt x="32" y="27"/>
                </a:cubicBezTo>
                <a:cubicBezTo>
                  <a:pt x="28" y="27"/>
                  <a:pt x="25" y="30"/>
                  <a:pt x="23" y="33"/>
                </a:cubicBezTo>
                <a:cubicBezTo>
                  <a:pt x="23" y="33"/>
                  <a:pt x="22" y="34"/>
                  <a:pt x="22" y="35"/>
                </a:cubicBezTo>
                <a:cubicBezTo>
                  <a:pt x="22" y="35"/>
                  <a:pt x="22" y="35"/>
                  <a:pt x="21" y="35"/>
                </a:cubicBezTo>
                <a:cubicBezTo>
                  <a:pt x="20" y="35"/>
                  <a:pt x="20" y="35"/>
                  <a:pt x="20" y="35"/>
                </a:cubicBezTo>
                <a:cubicBezTo>
                  <a:pt x="19" y="34"/>
                  <a:pt x="19" y="33"/>
                  <a:pt x="19" y="33"/>
                </a:cubicBezTo>
                <a:cubicBezTo>
                  <a:pt x="17" y="30"/>
                  <a:pt x="14" y="27"/>
                  <a:pt x="10" y="27"/>
                </a:cubicBezTo>
                <a:cubicBezTo>
                  <a:pt x="7" y="27"/>
                  <a:pt x="5" y="29"/>
                  <a:pt x="3" y="31"/>
                </a:cubicBezTo>
                <a:cubicBezTo>
                  <a:pt x="2" y="31"/>
                  <a:pt x="2" y="31"/>
                  <a:pt x="2" y="31"/>
                </a:cubicBezTo>
                <a:cubicBezTo>
                  <a:pt x="1" y="31"/>
                  <a:pt x="0" y="31"/>
                  <a:pt x="0" y="30"/>
                </a:cubicBezTo>
                <a:cubicBezTo>
                  <a:pt x="0" y="30"/>
                  <a:pt x="0" y="30"/>
                  <a:pt x="0" y="30"/>
                </a:cubicBezTo>
                <a:cubicBezTo>
                  <a:pt x="4" y="16"/>
                  <a:pt x="18" y="7"/>
                  <a:pt x="32" y="7"/>
                </a:cubicBezTo>
                <a:cubicBezTo>
                  <a:pt x="46" y="7"/>
                  <a:pt x="60" y="16"/>
                  <a:pt x="64" y="30"/>
                </a:cubicBezTo>
                <a:cubicBezTo>
                  <a:pt x="64" y="30"/>
                  <a:pt x="64" y="30"/>
                  <a:pt x="64" y="30"/>
                </a:cubicBezTo>
                <a:cubicBezTo>
                  <a:pt x="64" y="31"/>
                  <a:pt x="63" y="31"/>
                  <a:pt x="62" y="31"/>
                </a:cubicBezTo>
                <a:close/>
                <a:moveTo>
                  <a:pt x="34" y="51"/>
                </a:moveTo>
                <a:cubicBezTo>
                  <a:pt x="34" y="56"/>
                  <a:pt x="30" y="61"/>
                  <a:pt x="25" y="61"/>
                </a:cubicBezTo>
                <a:cubicBezTo>
                  <a:pt x="19" y="61"/>
                  <a:pt x="15" y="56"/>
                  <a:pt x="15" y="51"/>
                </a:cubicBezTo>
                <a:cubicBezTo>
                  <a:pt x="15" y="50"/>
                  <a:pt x="16" y="49"/>
                  <a:pt x="17" y="49"/>
                </a:cubicBezTo>
                <a:cubicBezTo>
                  <a:pt x="19" y="49"/>
                  <a:pt x="20" y="50"/>
                  <a:pt x="20" y="51"/>
                </a:cubicBezTo>
                <a:cubicBezTo>
                  <a:pt x="20" y="54"/>
                  <a:pt x="22" y="56"/>
                  <a:pt x="25" y="56"/>
                </a:cubicBezTo>
                <a:cubicBezTo>
                  <a:pt x="27" y="56"/>
                  <a:pt x="30" y="54"/>
                  <a:pt x="30" y="51"/>
                </a:cubicBezTo>
                <a:cubicBezTo>
                  <a:pt x="30" y="29"/>
                  <a:pt x="30" y="29"/>
                  <a:pt x="30" y="29"/>
                </a:cubicBezTo>
                <a:cubicBezTo>
                  <a:pt x="30" y="29"/>
                  <a:pt x="31" y="29"/>
                  <a:pt x="32" y="29"/>
                </a:cubicBezTo>
                <a:cubicBezTo>
                  <a:pt x="33" y="29"/>
                  <a:pt x="34" y="29"/>
                  <a:pt x="34" y="29"/>
                </a:cubicBezTo>
                <a:lnTo>
                  <a:pt x="34" y="51"/>
                </a:lnTo>
                <a:close/>
                <a:moveTo>
                  <a:pt x="34" y="6"/>
                </a:moveTo>
                <a:cubicBezTo>
                  <a:pt x="34" y="6"/>
                  <a:pt x="33" y="6"/>
                  <a:pt x="32" y="6"/>
                </a:cubicBezTo>
                <a:cubicBezTo>
                  <a:pt x="31" y="6"/>
                  <a:pt x="30" y="6"/>
                  <a:pt x="30" y="6"/>
                </a:cubicBezTo>
                <a:cubicBezTo>
                  <a:pt x="30" y="3"/>
                  <a:pt x="30" y="3"/>
                  <a:pt x="30" y="3"/>
                </a:cubicBezTo>
                <a:cubicBezTo>
                  <a:pt x="30" y="1"/>
                  <a:pt x="31" y="0"/>
                  <a:pt x="32" y="0"/>
                </a:cubicBezTo>
                <a:cubicBezTo>
                  <a:pt x="33" y="0"/>
                  <a:pt x="34" y="1"/>
                  <a:pt x="34" y="3"/>
                </a:cubicBezTo>
                <a:lnTo>
                  <a:pt x="34" y="6"/>
                </a:lnTo>
                <a:close/>
              </a:path>
            </a:pathLst>
          </a:custGeom>
          <a:solidFill>
            <a:schemeClr val="bg1"/>
          </a:solidFill>
          <a:ln w="9525">
            <a:noFill/>
            <a:round/>
          </a:ln>
        </p:spPr>
        <p:txBody>
          <a:bodyPr vert="horz" wrap="square" lIns="243715" tIns="121856" rIns="243715" bIns="121856" numCol="1" anchor="t" anchorCtr="0" compatLnSpc="1"/>
          <a:lstStyle/>
          <a:p>
            <a:pPr defTabSz="2747010"/>
            <a:endParaRPr lang="en-US" sz="5330" kern="1200">
              <a:solidFill>
                <a:srgbClr val="262626"/>
              </a:solidFill>
              <a:latin typeface="Roboto Condensed"/>
              <a:ea typeface="+mn-ea"/>
            </a:endParaRPr>
          </a:p>
        </p:txBody>
      </p:sp>
      <p:sp>
        <p:nvSpPr>
          <p:cNvPr id="38" name="Freeform 52"/>
          <p:cNvSpPr>
            <a:spLocks noEditPoints="1"/>
          </p:cNvSpPr>
          <p:nvPr userDrawn="1"/>
        </p:nvSpPr>
        <p:spPr bwMode="auto">
          <a:xfrm>
            <a:off x="9568413" y="10795000"/>
            <a:ext cx="944114" cy="1016000"/>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ln>
        </p:spPr>
        <p:txBody>
          <a:bodyPr vert="horz" wrap="square" lIns="243715" tIns="121856" rIns="243715" bIns="121856" numCol="1" anchor="t" anchorCtr="0" compatLnSpc="1"/>
          <a:lstStyle/>
          <a:p>
            <a:pPr defTabSz="2747010"/>
            <a:endParaRPr lang="en-US" sz="5330" kern="1200" dirty="0">
              <a:solidFill>
                <a:srgbClr val="262626"/>
              </a:solidFill>
              <a:latin typeface="Roboto Condensed"/>
              <a:ea typeface="+mn-ea"/>
            </a:endParaRPr>
          </a:p>
        </p:txBody>
      </p:sp>
      <p:sp>
        <p:nvSpPr>
          <p:cNvPr id="39" name="Text Placeholder 3"/>
          <p:cNvSpPr>
            <a:spLocks noGrp="1"/>
          </p:cNvSpPr>
          <p:nvPr>
            <p:ph type="body" sz="half" idx="15" hasCustomPrompt="1"/>
          </p:nvPr>
        </p:nvSpPr>
        <p:spPr>
          <a:xfrm>
            <a:off x="12656356" y="4187304"/>
            <a:ext cx="10487098" cy="1476896"/>
          </a:xfrm>
          <a:prstGeom prst="rect">
            <a:avLst/>
          </a:prstGeom>
        </p:spPr>
        <p:txBody>
          <a:bodyPr wrap="square" lIns="0" tIns="0" rIns="0" bIns="0" anchor="t">
            <a:noAutofit/>
          </a:bodyPr>
          <a:lstStyle>
            <a:lvl1pPr marL="0" indent="0" algn="l">
              <a:buNone/>
              <a:defRPr sz="2935" b="0" baseline="0">
                <a:solidFill>
                  <a:schemeClr val="tx1">
                    <a:lumMod val="50000"/>
                    <a:lumOff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44" name="Text Placeholder 3"/>
          <p:cNvSpPr>
            <a:spLocks noGrp="1"/>
          </p:cNvSpPr>
          <p:nvPr>
            <p:ph type="body" sz="half" idx="17"/>
          </p:nvPr>
        </p:nvSpPr>
        <p:spPr>
          <a:xfrm>
            <a:off x="12642316" y="3638101"/>
            <a:ext cx="10516458" cy="514080"/>
          </a:xfrm>
          <a:prstGeom prst="rect">
            <a:avLst/>
          </a:prstGeom>
        </p:spPr>
        <p:txBody>
          <a:bodyPr wrap="none" lIns="0" tIns="0" rIns="0" bIns="0" anchor="ctr">
            <a:noAutofit/>
          </a:bodyPr>
          <a:lstStyle>
            <a:lvl1pPr marL="0" indent="0" algn="l">
              <a:buNone/>
              <a:defRPr sz="3730" b="1" baseline="0">
                <a:solidFill>
                  <a:schemeClr val="accent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45" name="Text Placeholder 3"/>
          <p:cNvSpPr>
            <a:spLocks noGrp="1"/>
          </p:cNvSpPr>
          <p:nvPr>
            <p:ph type="body" sz="half" idx="18" hasCustomPrompt="1"/>
          </p:nvPr>
        </p:nvSpPr>
        <p:spPr>
          <a:xfrm>
            <a:off x="12656356" y="6442005"/>
            <a:ext cx="10487098" cy="1476896"/>
          </a:xfrm>
          <a:prstGeom prst="rect">
            <a:avLst/>
          </a:prstGeom>
        </p:spPr>
        <p:txBody>
          <a:bodyPr wrap="square" lIns="0" tIns="0" rIns="0" bIns="0" anchor="t">
            <a:noAutofit/>
          </a:bodyPr>
          <a:lstStyle>
            <a:lvl1pPr marL="0" indent="0" algn="l">
              <a:buNone/>
              <a:defRPr sz="2935" b="0" baseline="0">
                <a:solidFill>
                  <a:schemeClr val="tx1">
                    <a:lumMod val="50000"/>
                    <a:lumOff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46" name="Text Placeholder 3"/>
          <p:cNvSpPr>
            <a:spLocks noGrp="1"/>
          </p:cNvSpPr>
          <p:nvPr>
            <p:ph type="body" sz="half" idx="19"/>
          </p:nvPr>
        </p:nvSpPr>
        <p:spPr>
          <a:xfrm>
            <a:off x="12642316" y="5892800"/>
            <a:ext cx="10516458" cy="514080"/>
          </a:xfrm>
          <a:prstGeom prst="rect">
            <a:avLst/>
          </a:prstGeom>
        </p:spPr>
        <p:txBody>
          <a:bodyPr wrap="none" lIns="0" tIns="0" rIns="0" bIns="0" anchor="ctr">
            <a:noAutofit/>
          </a:bodyPr>
          <a:lstStyle>
            <a:lvl1pPr marL="0" indent="0" algn="l">
              <a:buNone/>
              <a:defRPr sz="3730" b="1" baseline="0">
                <a:solidFill>
                  <a:schemeClr val="accent2"/>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47" name="Text Placeholder 3"/>
          <p:cNvSpPr>
            <a:spLocks noGrp="1"/>
          </p:cNvSpPr>
          <p:nvPr>
            <p:ph type="body" sz="half" idx="20" hasCustomPrompt="1"/>
          </p:nvPr>
        </p:nvSpPr>
        <p:spPr>
          <a:xfrm>
            <a:off x="12656356" y="8683104"/>
            <a:ext cx="10487098" cy="1476896"/>
          </a:xfrm>
          <a:prstGeom prst="rect">
            <a:avLst/>
          </a:prstGeom>
        </p:spPr>
        <p:txBody>
          <a:bodyPr wrap="square" lIns="0" tIns="0" rIns="0" bIns="0" anchor="t">
            <a:noAutofit/>
          </a:bodyPr>
          <a:lstStyle>
            <a:lvl1pPr marL="0" indent="0" algn="l">
              <a:buNone/>
              <a:defRPr sz="2935" b="0" baseline="0">
                <a:solidFill>
                  <a:schemeClr val="tx1">
                    <a:lumMod val="50000"/>
                    <a:lumOff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48" name="Text Placeholder 3"/>
          <p:cNvSpPr>
            <a:spLocks noGrp="1"/>
          </p:cNvSpPr>
          <p:nvPr>
            <p:ph type="body" sz="half" idx="21"/>
          </p:nvPr>
        </p:nvSpPr>
        <p:spPr>
          <a:xfrm>
            <a:off x="12642316" y="8133901"/>
            <a:ext cx="10516458" cy="514080"/>
          </a:xfrm>
          <a:prstGeom prst="rect">
            <a:avLst/>
          </a:prstGeom>
        </p:spPr>
        <p:txBody>
          <a:bodyPr wrap="none" lIns="0" tIns="0" rIns="0" bIns="0" anchor="ctr">
            <a:noAutofit/>
          </a:bodyPr>
          <a:lstStyle>
            <a:lvl1pPr marL="0" indent="0" algn="l">
              <a:buNone/>
              <a:defRPr sz="3730" b="1" baseline="0">
                <a:solidFill>
                  <a:schemeClr val="accent3"/>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49" name="Text Placeholder 3"/>
          <p:cNvSpPr>
            <a:spLocks noGrp="1"/>
          </p:cNvSpPr>
          <p:nvPr>
            <p:ph type="body" sz="half" idx="22" hasCustomPrompt="1"/>
          </p:nvPr>
        </p:nvSpPr>
        <p:spPr>
          <a:xfrm>
            <a:off x="12656356" y="10867504"/>
            <a:ext cx="10487098" cy="1476896"/>
          </a:xfrm>
          <a:prstGeom prst="rect">
            <a:avLst/>
          </a:prstGeom>
        </p:spPr>
        <p:txBody>
          <a:bodyPr wrap="square" lIns="0" tIns="0" rIns="0" bIns="0" anchor="t">
            <a:noAutofit/>
          </a:bodyPr>
          <a:lstStyle>
            <a:lvl1pPr marL="0" indent="0" algn="l">
              <a:buNone/>
              <a:defRPr sz="2935" b="0" baseline="0">
                <a:solidFill>
                  <a:schemeClr val="tx1">
                    <a:lumMod val="50000"/>
                    <a:lumOff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50" name="Text Placeholder 3"/>
          <p:cNvSpPr>
            <a:spLocks noGrp="1"/>
          </p:cNvSpPr>
          <p:nvPr>
            <p:ph type="body" sz="half" idx="23"/>
          </p:nvPr>
        </p:nvSpPr>
        <p:spPr>
          <a:xfrm>
            <a:off x="12642316" y="10318301"/>
            <a:ext cx="10516458" cy="514080"/>
          </a:xfrm>
          <a:prstGeom prst="rect">
            <a:avLst/>
          </a:prstGeom>
        </p:spPr>
        <p:txBody>
          <a:bodyPr wrap="none" lIns="0" tIns="0" rIns="0" bIns="0" anchor="ctr">
            <a:noAutofit/>
          </a:bodyPr>
          <a:lstStyle>
            <a:lvl1pPr marL="0" indent="0" algn="l">
              <a:buNone/>
              <a:defRPr sz="3730" b="1" baseline="0">
                <a:solidFill>
                  <a:schemeClr val="accent4"/>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25" name="Round Same Side Corner Rectangle 24"/>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28"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29"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30"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fade">
                                      <p:cBhvr>
                                        <p:cTn id="11" dur="500"/>
                                        <p:tgtEl>
                                          <p:spTgt spid="30">
                                            <p:txEl>
                                              <p:pRg st="0" end="0"/>
                                            </p:tx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wipe(down)">
                                      <p:cBhvr>
                                        <p:cTn id="15" dur="500"/>
                                        <p:tgtEl>
                                          <p:spTgt spid="18"/>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wipe(left)">
                                      <p:cBhvr>
                                        <p:cTn id="19" dur="500"/>
                                        <p:tgtEl>
                                          <p:spTgt spid="22"/>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27"/>
                                        </p:tgtEl>
                                        <p:attrNameLst>
                                          <p:attrName>style.visibility</p:attrName>
                                        </p:attrNameLst>
                                      </p:cBhvr>
                                      <p:to>
                                        <p:strVal val="visible"/>
                                      </p:to>
                                    </p:set>
                                    <p:anim calcmode="lin" valueType="num">
                                      <p:cBhvr>
                                        <p:cTn id="23" dur="500" fill="hold"/>
                                        <p:tgtEl>
                                          <p:spTgt spid="27"/>
                                        </p:tgtEl>
                                        <p:attrNameLst>
                                          <p:attrName>ppt_w</p:attrName>
                                        </p:attrNameLst>
                                      </p:cBhvr>
                                      <p:tavLst>
                                        <p:tav tm="0">
                                          <p:val>
                                            <p:fltVal val="0"/>
                                          </p:val>
                                        </p:tav>
                                        <p:tav tm="100000">
                                          <p:val>
                                            <p:strVal val="#ppt_w"/>
                                          </p:val>
                                        </p:tav>
                                      </p:tavLst>
                                    </p:anim>
                                    <p:anim calcmode="lin" valueType="num">
                                      <p:cBhvr>
                                        <p:cTn id="24" dur="500" fill="hold"/>
                                        <p:tgtEl>
                                          <p:spTgt spid="27"/>
                                        </p:tgtEl>
                                        <p:attrNameLst>
                                          <p:attrName>ppt_h</p:attrName>
                                        </p:attrNameLst>
                                      </p:cBhvr>
                                      <p:tavLst>
                                        <p:tav tm="0">
                                          <p:val>
                                            <p:fltVal val="0"/>
                                          </p:val>
                                        </p:tav>
                                        <p:tav tm="100000">
                                          <p:val>
                                            <p:strVal val="#ppt_h"/>
                                          </p:val>
                                        </p:tav>
                                      </p:tavLst>
                                    </p:anim>
                                    <p:animEffect transition="in" filter="fade">
                                      <p:cBhvr>
                                        <p:cTn id="25" dur="500"/>
                                        <p:tgtEl>
                                          <p:spTgt spid="27"/>
                                        </p:tgtEl>
                                      </p:cBhvr>
                                    </p:animEffect>
                                  </p:childTnLst>
                                </p:cTn>
                              </p:par>
                            </p:childTnLst>
                          </p:cTn>
                        </p:par>
                        <p:par>
                          <p:cTn id="26" fill="hold">
                            <p:stCondLst>
                              <p:cond delay="2500"/>
                            </p:stCondLst>
                            <p:childTnLst>
                              <p:par>
                                <p:cTn id="27" presetID="22" presetClass="entr" presetSubtype="8" fill="hold" grpId="0" nodeType="afterEffect" nodePh="1">
                                  <p:stCondLst>
                                    <p:cond delay="0"/>
                                  </p:stCondLst>
                                  <p:endCondLst>
                                    <p:cond evt="begin" delay="0">
                                      <p:tn val="27"/>
                                    </p:cond>
                                  </p:endCondLst>
                                  <p:childTnLst>
                                    <p:set>
                                      <p:cBhvr>
                                        <p:cTn id="28" dur="1" fill="hold">
                                          <p:stCondLst>
                                            <p:cond delay="0"/>
                                          </p:stCondLst>
                                        </p:cTn>
                                        <p:tgtEl>
                                          <p:spTgt spid="44">
                                            <p:txEl>
                                              <p:pRg st="0" end="0"/>
                                            </p:txEl>
                                          </p:spTgt>
                                        </p:tgtEl>
                                        <p:attrNameLst>
                                          <p:attrName>style.visibility</p:attrName>
                                        </p:attrNameLst>
                                      </p:cBhvr>
                                      <p:to>
                                        <p:strVal val="visible"/>
                                      </p:to>
                                    </p:set>
                                    <p:animEffect transition="in" filter="wipe(left)">
                                      <p:cBhvr>
                                        <p:cTn id="29" dur="500"/>
                                        <p:tgtEl>
                                          <p:spTgt spid="44">
                                            <p:txEl>
                                              <p:pRg st="0" end="0"/>
                                            </p:txEl>
                                          </p:spTgt>
                                        </p:tgtEl>
                                      </p:cBhvr>
                                    </p:animEffect>
                                  </p:childTnLst>
                                </p:cTn>
                              </p:par>
                            </p:childTnLst>
                          </p:cTn>
                        </p:par>
                        <p:par>
                          <p:cTn id="30" fill="hold">
                            <p:stCondLst>
                              <p:cond delay="3000"/>
                            </p:stCondLst>
                            <p:childTnLst>
                              <p:par>
                                <p:cTn id="31" presetID="22" presetClass="entr" presetSubtype="8" fill="hold" grpId="0" nodeType="afterEffect" nodePh="1">
                                  <p:stCondLst>
                                    <p:cond delay="0"/>
                                  </p:stCondLst>
                                  <p:endCondLst>
                                    <p:cond evt="begin" delay="0">
                                      <p:tn val="31"/>
                                    </p:cond>
                                  </p:endCondLst>
                                  <p:childTnLst>
                                    <p:set>
                                      <p:cBhvr>
                                        <p:cTn id="32" dur="1" fill="hold">
                                          <p:stCondLst>
                                            <p:cond delay="0"/>
                                          </p:stCondLst>
                                        </p:cTn>
                                        <p:tgtEl>
                                          <p:spTgt spid="39">
                                            <p:txEl>
                                              <p:pRg st="0" end="0"/>
                                            </p:txEl>
                                          </p:spTgt>
                                        </p:tgtEl>
                                        <p:attrNameLst>
                                          <p:attrName>style.visibility</p:attrName>
                                        </p:attrNameLst>
                                      </p:cBhvr>
                                      <p:to>
                                        <p:strVal val="visible"/>
                                      </p:to>
                                    </p:set>
                                    <p:animEffect transition="in" filter="wipe(left)">
                                      <p:cBhvr>
                                        <p:cTn id="33" dur="500"/>
                                        <p:tgtEl>
                                          <p:spTgt spid="39">
                                            <p:txEl>
                                              <p:pRg st="0" end="0"/>
                                            </p:txEl>
                                          </p:spTgt>
                                        </p:tgtEl>
                                      </p:cBhvr>
                                    </p:animEffect>
                                  </p:childTnLst>
                                </p:cTn>
                              </p:par>
                            </p:childTnLst>
                          </p:cTn>
                        </p:par>
                        <p:par>
                          <p:cTn id="34" fill="hold">
                            <p:stCondLst>
                              <p:cond delay="3500"/>
                            </p:stCondLst>
                            <p:childTnLst>
                              <p:par>
                                <p:cTn id="35" presetID="22" presetClass="entr" presetSubtype="8"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wipe(left)">
                                      <p:cBhvr>
                                        <p:cTn id="37" dur="500"/>
                                        <p:tgtEl>
                                          <p:spTgt spid="23"/>
                                        </p:tgtEl>
                                      </p:cBhvr>
                                    </p:animEffect>
                                  </p:childTnLst>
                                </p:cTn>
                              </p:par>
                            </p:childTnLst>
                          </p:cTn>
                        </p:par>
                        <p:par>
                          <p:cTn id="38" fill="hold">
                            <p:stCondLst>
                              <p:cond delay="4000"/>
                            </p:stCondLst>
                            <p:childTnLst>
                              <p:par>
                                <p:cTn id="39" presetID="53" presetClass="entr" presetSubtype="16" fill="hold" grpId="0" nodeType="afterEffect">
                                  <p:stCondLst>
                                    <p:cond delay="0"/>
                                  </p:stCondLst>
                                  <p:childTnLst>
                                    <p:set>
                                      <p:cBhvr>
                                        <p:cTn id="40" dur="1" fill="hold">
                                          <p:stCondLst>
                                            <p:cond delay="0"/>
                                          </p:stCondLst>
                                        </p:cTn>
                                        <p:tgtEl>
                                          <p:spTgt spid="34"/>
                                        </p:tgtEl>
                                        <p:attrNameLst>
                                          <p:attrName>style.visibility</p:attrName>
                                        </p:attrNameLst>
                                      </p:cBhvr>
                                      <p:to>
                                        <p:strVal val="visible"/>
                                      </p:to>
                                    </p:set>
                                    <p:anim calcmode="lin" valueType="num">
                                      <p:cBhvr>
                                        <p:cTn id="41" dur="500" fill="hold"/>
                                        <p:tgtEl>
                                          <p:spTgt spid="34"/>
                                        </p:tgtEl>
                                        <p:attrNameLst>
                                          <p:attrName>ppt_w</p:attrName>
                                        </p:attrNameLst>
                                      </p:cBhvr>
                                      <p:tavLst>
                                        <p:tav tm="0">
                                          <p:val>
                                            <p:fltVal val="0"/>
                                          </p:val>
                                        </p:tav>
                                        <p:tav tm="100000">
                                          <p:val>
                                            <p:strVal val="#ppt_w"/>
                                          </p:val>
                                        </p:tav>
                                      </p:tavLst>
                                    </p:anim>
                                    <p:anim calcmode="lin" valueType="num">
                                      <p:cBhvr>
                                        <p:cTn id="42" dur="500" fill="hold"/>
                                        <p:tgtEl>
                                          <p:spTgt spid="34"/>
                                        </p:tgtEl>
                                        <p:attrNameLst>
                                          <p:attrName>ppt_h</p:attrName>
                                        </p:attrNameLst>
                                      </p:cBhvr>
                                      <p:tavLst>
                                        <p:tav tm="0">
                                          <p:val>
                                            <p:fltVal val="0"/>
                                          </p:val>
                                        </p:tav>
                                        <p:tav tm="100000">
                                          <p:val>
                                            <p:strVal val="#ppt_h"/>
                                          </p:val>
                                        </p:tav>
                                      </p:tavLst>
                                    </p:anim>
                                    <p:animEffect transition="in" filter="fade">
                                      <p:cBhvr>
                                        <p:cTn id="43" dur="500"/>
                                        <p:tgtEl>
                                          <p:spTgt spid="34"/>
                                        </p:tgtEl>
                                      </p:cBhvr>
                                    </p:animEffect>
                                  </p:childTnLst>
                                </p:cTn>
                              </p:par>
                            </p:childTnLst>
                          </p:cTn>
                        </p:par>
                        <p:par>
                          <p:cTn id="44" fill="hold">
                            <p:stCondLst>
                              <p:cond delay="4500"/>
                            </p:stCondLst>
                            <p:childTnLst>
                              <p:par>
                                <p:cTn id="45" presetID="22" presetClass="entr" presetSubtype="8" fill="hold" grpId="0" nodeType="afterEffect" nodePh="1">
                                  <p:stCondLst>
                                    <p:cond delay="0"/>
                                  </p:stCondLst>
                                  <p:endCondLst>
                                    <p:cond evt="begin" delay="0">
                                      <p:tn val="45"/>
                                    </p:cond>
                                  </p:endCondLst>
                                  <p:childTnLst>
                                    <p:set>
                                      <p:cBhvr>
                                        <p:cTn id="46" dur="1" fill="hold">
                                          <p:stCondLst>
                                            <p:cond delay="0"/>
                                          </p:stCondLst>
                                        </p:cTn>
                                        <p:tgtEl>
                                          <p:spTgt spid="46">
                                            <p:txEl>
                                              <p:pRg st="0" end="0"/>
                                            </p:txEl>
                                          </p:spTgt>
                                        </p:tgtEl>
                                        <p:attrNameLst>
                                          <p:attrName>style.visibility</p:attrName>
                                        </p:attrNameLst>
                                      </p:cBhvr>
                                      <p:to>
                                        <p:strVal val="visible"/>
                                      </p:to>
                                    </p:set>
                                    <p:animEffect transition="in" filter="wipe(left)">
                                      <p:cBhvr>
                                        <p:cTn id="47" dur="500"/>
                                        <p:tgtEl>
                                          <p:spTgt spid="46">
                                            <p:txEl>
                                              <p:pRg st="0" end="0"/>
                                            </p:txEl>
                                          </p:spTgt>
                                        </p:tgtEl>
                                      </p:cBhvr>
                                    </p:animEffect>
                                  </p:childTnLst>
                                </p:cTn>
                              </p:par>
                            </p:childTnLst>
                          </p:cTn>
                        </p:par>
                        <p:par>
                          <p:cTn id="48" fill="hold">
                            <p:stCondLst>
                              <p:cond delay="5000"/>
                            </p:stCondLst>
                            <p:childTnLst>
                              <p:par>
                                <p:cTn id="49" presetID="22" presetClass="entr" presetSubtype="8" fill="hold" grpId="0" nodeType="afterEffect" nodePh="1">
                                  <p:stCondLst>
                                    <p:cond delay="0"/>
                                  </p:stCondLst>
                                  <p:endCondLst>
                                    <p:cond evt="begin" delay="0">
                                      <p:tn val="49"/>
                                    </p:cond>
                                  </p:endCondLst>
                                  <p:childTnLst>
                                    <p:set>
                                      <p:cBhvr>
                                        <p:cTn id="50" dur="1" fill="hold">
                                          <p:stCondLst>
                                            <p:cond delay="0"/>
                                          </p:stCondLst>
                                        </p:cTn>
                                        <p:tgtEl>
                                          <p:spTgt spid="45">
                                            <p:txEl>
                                              <p:pRg st="0" end="0"/>
                                            </p:txEl>
                                          </p:spTgt>
                                        </p:tgtEl>
                                        <p:attrNameLst>
                                          <p:attrName>style.visibility</p:attrName>
                                        </p:attrNameLst>
                                      </p:cBhvr>
                                      <p:to>
                                        <p:strVal val="visible"/>
                                      </p:to>
                                    </p:set>
                                    <p:animEffect transition="in" filter="wipe(left)">
                                      <p:cBhvr>
                                        <p:cTn id="51" dur="500"/>
                                        <p:tgtEl>
                                          <p:spTgt spid="45">
                                            <p:txEl>
                                              <p:pRg st="0" end="0"/>
                                            </p:txEl>
                                          </p:spTgt>
                                        </p:tgtEl>
                                      </p:cBhvr>
                                    </p:animEffect>
                                  </p:childTnLst>
                                </p:cTn>
                              </p:par>
                            </p:childTnLst>
                          </p:cTn>
                        </p:par>
                        <p:par>
                          <p:cTn id="52" fill="hold">
                            <p:stCondLst>
                              <p:cond delay="5500"/>
                            </p:stCondLst>
                            <p:childTnLst>
                              <p:par>
                                <p:cTn id="53" presetID="22" presetClass="entr" presetSubtype="8" fill="hold" grpId="0" nodeType="after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wipe(left)">
                                      <p:cBhvr>
                                        <p:cTn id="55" dur="500"/>
                                        <p:tgtEl>
                                          <p:spTgt spid="24"/>
                                        </p:tgtEl>
                                      </p:cBhvr>
                                    </p:animEffect>
                                  </p:childTnLst>
                                </p:cTn>
                              </p:par>
                            </p:childTnLst>
                          </p:cTn>
                        </p:par>
                        <p:par>
                          <p:cTn id="56" fill="hold">
                            <p:stCondLst>
                              <p:cond delay="6000"/>
                            </p:stCondLst>
                            <p:childTnLst>
                              <p:par>
                                <p:cTn id="57" presetID="53" presetClass="entr" presetSubtype="16" fill="hold" grpId="0" nodeType="afterEffect">
                                  <p:stCondLst>
                                    <p:cond delay="0"/>
                                  </p:stCondLst>
                                  <p:childTnLst>
                                    <p:set>
                                      <p:cBhvr>
                                        <p:cTn id="58" dur="1" fill="hold">
                                          <p:stCondLst>
                                            <p:cond delay="0"/>
                                          </p:stCondLst>
                                        </p:cTn>
                                        <p:tgtEl>
                                          <p:spTgt spid="37"/>
                                        </p:tgtEl>
                                        <p:attrNameLst>
                                          <p:attrName>style.visibility</p:attrName>
                                        </p:attrNameLst>
                                      </p:cBhvr>
                                      <p:to>
                                        <p:strVal val="visible"/>
                                      </p:to>
                                    </p:set>
                                    <p:anim calcmode="lin" valueType="num">
                                      <p:cBhvr>
                                        <p:cTn id="59" dur="500" fill="hold"/>
                                        <p:tgtEl>
                                          <p:spTgt spid="37"/>
                                        </p:tgtEl>
                                        <p:attrNameLst>
                                          <p:attrName>ppt_w</p:attrName>
                                        </p:attrNameLst>
                                      </p:cBhvr>
                                      <p:tavLst>
                                        <p:tav tm="0">
                                          <p:val>
                                            <p:fltVal val="0"/>
                                          </p:val>
                                        </p:tav>
                                        <p:tav tm="100000">
                                          <p:val>
                                            <p:strVal val="#ppt_w"/>
                                          </p:val>
                                        </p:tav>
                                      </p:tavLst>
                                    </p:anim>
                                    <p:anim calcmode="lin" valueType="num">
                                      <p:cBhvr>
                                        <p:cTn id="60" dur="500" fill="hold"/>
                                        <p:tgtEl>
                                          <p:spTgt spid="37"/>
                                        </p:tgtEl>
                                        <p:attrNameLst>
                                          <p:attrName>ppt_h</p:attrName>
                                        </p:attrNameLst>
                                      </p:cBhvr>
                                      <p:tavLst>
                                        <p:tav tm="0">
                                          <p:val>
                                            <p:fltVal val="0"/>
                                          </p:val>
                                        </p:tav>
                                        <p:tav tm="100000">
                                          <p:val>
                                            <p:strVal val="#ppt_h"/>
                                          </p:val>
                                        </p:tav>
                                      </p:tavLst>
                                    </p:anim>
                                    <p:animEffect transition="in" filter="fade">
                                      <p:cBhvr>
                                        <p:cTn id="61" dur="500"/>
                                        <p:tgtEl>
                                          <p:spTgt spid="37"/>
                                        </p:tgtEl>
                                      </p:cBhvr>
                                    </p:animEffect>
                                  </p:childTnLst>
                                </p:cTn>
                              </p:par>
                            </p:childTnLst>
                          </p:cTn>
                        </p:par>
                        <p:par>
                          <p:cTn id="62" fill="hold">
                            <p:stCondLst>
                              <p:cond delay="6500"/>
                            </p:stCondLst>
                            <p:childTnLst>
                              <p:par>
                                <p:cTn id="63" presetID="22" presetClass="entr" presetSubtype="8" fill="hold" grpId="0" nodeType="afterEffect" nodePh="1">
                                  <p:stCondLst>
                                    <p:cond delay="0"/>
                                  </p:stCondLst>
                                  <p:endCondLst>
                                    <p:cond evt="begin" delay="0">
                                      <p:tn val="63"/>
                                    </p:cond>
                                  </p:endCondLst>
                                  <p:childTnLst>
                                    <p:set>
                                      <p:cBhvr>
                                        <p:cTn id="64" dur="1" fill="hold">
                                          <p:stCondLst>
                                            <p:cond delay="0"/>
                                          </p:stCondLst>
                                        </p:cTn>
                                        <p:tgtEl>
                                          <p:spTgt spid="48">
                                            <p:txEl>
                                              <p:pRg st="0" end="0"/>
                                            </p:txEl>
                                          </p:spTgt>
                                        </p:tgtEl>
                                        <p:attrNameLst>
                                          <p:attrName>style.visibility</p:attrName>
                                        </p:attrNameLst>
                                      </p:cBhvr>
                                      <p:to>
                                        <p:strVal val="visible"/>
                                      </p:to>
                                    </p:set>
                                    <p:animEffect transition="in" filter="wipe(left)">
                                      <p:cBhvr>
                                        <p:cTn id="65" dur="500"/>
                                        <p:tgtEl>
                                          <p:spTgt spid="48">
                                            <p:txEl>
                                              <p:pRg st="0" end="0"/>
                                            </p:txEl>
                                          </p:spTgt>
                                        </p:tgtEl>
                                      </p:cBhvr>
                                    </p:animEffect>
                                  </p:childTnLst>
                                </p:cTn>
                              </p:par>
                            </p:childTnLst>
                          </p:cTn>
                        </p:par>
                        <p:par>
                          <p:cTn id="66" fill="hold">
                            <p:stCondLst>
                              <p:cond delay="7000"/>
                            </p:stCondLst>
                            <p:childTnLst>
                              <p:par>
                                <p:cTn id="67" presetID="22" presetClass="entr" presetSubtype="8" fill="hold" grpId="0" nodeType="afterEffect" nodePh="1">
                                  <p:stCondLst>
                                    <p:cond delay="0"/>
                                  </p:stCondLst>
                                  <p:endCondLst>
                                    <p:cond evt="begin" delay="0">
                                      <p:tn val="67"/>
                                    </p:cond>
                                  </p:endCondLst>
                                  <p:childTnLst>
                                    <p:set>
                                      <p:cBhvr>
                                        <p:cTn id="68" dur="1" fill="hold">
                                          <p:stCondLst>
                                            <p:cond delay="0"/>
                                          </p:stCondLst>
                                        </p:cTn>
                                        <p:tgtEl>
                                          <p:spTgt spid="47">
                                            <p:txEl>
                                              <p:pRg st="0" end="0"/>
                                            </p:txEl>
                                          </p:spTgt>
                                        </p:tgtEl>
                                        <p:attrNameLst>
                                          <p:attrName>style.visibility</p:attrName>
                                        </p:attrNameLst>
                                      </p:cBhvr>
                                      <p:to>
                                        <p:strVal val="visible"/>
                                      </p:to>
                                    </p:set>
                                    <p:animEffect transition="in" filter="wipe(left)">
                                      <p:cBhvr>
                                        <p:cTn id="69" dur="500"/>
                                        <p:tgtEl>
                                          <p:spTgt spid="47">
                                            <p:txEl>
                                              <p:pRg st="0" end="0"/>
                                            </p:txEl>
                                          </p:spTgt>
                                        </p:tgtEl>
                                      </p:cBhvr>
                                    </p:animEffect>
                                  </p:childTnLst>
                                </p:cTn>
                              </p:par>
                            </p:childTnLst>
                          </p:cTn>
                        </p:par>
                        <p:par>
                          <p:cTn id="70" fill="hold">
                            <p:stCondLst>
                              <p:cond delay="7500"/>
                            </p:stCondLst>
                            <p:childTnLst>
                              <p:par>
                                <p:cTn id="71" presetID="22" presetClass="entr" presetSubtype="8" fill="hold" grpId="0" nodeType="afterEffect">
                                  <p:stCondLst>
                                    <p:cond delay="0"/>
                                  </p:stCondLst>
                                  <p:childTnLst>
                                    <p:set>
                                      <p:cBhvr>
                                        <p:cTn id="72" dur="1" fill="hold">
                                          <p:stCondLst>
                                            <p:cond delay="0"/>
                                          </p:stCondLst>
                                        </p:cTn>
                                        <p:tgtEl>
                                          <p:spTgt spid="26"/>
                                        </p:tgtEl>
                                        <p:attrNameLst>
                                          <p:attrName>style.visibility</p:attrName>
                                        </p:attrNameLst>
                                      </p:cBhvr>
                                      <p:to>
                                        <p:strVal val="visible"/>
                                      </p:to>
                                    </p:set>
                                    <p:animEffect transition="in" filter="wipe(left)">
                                      <p:cBhvr>
                                        <p:cTn id="73" dur="500"/>
                                        <p:tgtEl>
                                          <p:spTgt spid="26"/>
                                        </p:tgtEl>
                                      </p:cBhvr>
                                    </p:animEffect>
                                  </p:childTnLst>
                                </p:cTn>
                              </p:par>
                            </p:childTnLst>
                          </p:cTn>
                        </p:par>
                        <p:par>
                          <p:cTn id="74" fill="hold">
                            <p:stCondLst>
                              <p:cond delay="8000"/>
                            </p:stCondLst>
                            <p:childTnLst>
                              <p:par>
                                <p:cTn id="75" presetID="53" presetClass="entr" presetSubtype="16" fill="hold" grpId="0" nodeType="afterEffect">
                                  <p:stCondLst>
                                    <p:cond delay="0"/>
                                  </p:stCondLst>
                                  <p:childTnLst>
                                    <p:set>
                                      <p:cBhvr>
                                        <p:cTn id="76" dur="1" fill="hold">
                                          <p:stCondLst>
                                            <p:cond delay="0"/>
                                          </p:stCondLst>
                                        </p:cTn>
                                        <p:tgtEl>
                                          <p:spTgt spid="38"/>
                                        </p:tgtEl>
                                        <p:attrNameLst>
                                          <p:attrName>style.visibility</p:attrName>
                                        </p:attrNameLst>
                                      </p:cBhvr>
                                      <p:to>
                                        <p:strVal val="visible"/>
                                      </p:to>
                                    </p:set>
                                    <p:anim calcmode="lin" valueType="num">
                                      <p:cBhvr>
                                        <p:cTn id="77" dur="500" fill="hold"/>
                                        <p:tgtEl>
                                          <p:spTgt spid="38"/>
                                        </p:tgtEl>
                                        <p:attrNameLst>
                                          <p:attrName>ppt_w</p:attrName>
                                        </p:attrNameLst>
                                      </p:cBhvr>
                                      <p:tavLst>
                                        <p:tav tm="0">
                                          <p:val>
                                            <p:fltVal val="0"/>
                                          </p:val>
                                        </p:tav>
                                        <p:tav tm="100000">
                                          <p:val>
                                            <p:strVal val="#ppt_w"/>
                                          </p:val>
                                        </p:tav>
                                      </p:tavLst>
                                    </p:anim>
                                    <p:anim calcmode="lin" valueType="num">
                                      <p:cBhvr>
                                        <p:cTn id="78" dur="500" fill="hold"/>
                                        <p:tgtEl>
                                          <p:spTgt spid="38"/>
                                        </p:tgtEl>
                                        <p:attrNameLst>
                                          <p:attrName>ppt_h</p:attrName>
                                        </p:attrNameLst>
                                      </p:cBhvr>
                                      <p:tavLst>
                                        <p:tav tm="0">
                                          <p:val>
                                            <p:fltVal val="0"/>
                                          </p:val>
                                        </p:tav>
                                        <p:tav tm="100000">
                                          <p:val>
                                            <p:strVal val="#ppt_h"/>
                                          </p:val>
                                        </p:tav>
                                      </p:tavLst>
                                    </p:anim>
                                    <p:animEffect transition="in" filter="fade">
                                      <p:cBhvr>
                                        <p:cTn id="79" dur="500"/>
                                        <p:tgtEl>
                                          <p:spTgt spid="38"/>
                                        </p:tgtEl>
                                      </p:cBhvr>
                                    </p:animEffect>
                                  </p:childTnLst>
                                </p:cTn>
                              </p:par>
                            </p:childTnLst>
                          </p:cTn>
                        </p:par>
                        <p:par>
                          <p:cTn id="80" fill="hold">
                            <p:stCondLst>
                              <p:cond delay="8500"/>
                            </p:stCondLst>
                            <p:childTnLst>
                              <p:par>
                                <p:cTn id="81" presetID="22" presetClass="entr" presetSubtype="8" fill="hold" grpId="0" nodeType="afterEffect" nodePh="1">
                                  <p:stCondLst>
                                    <p:cond delay="0"/>
                                  </p:stCondLst>
                                  <p:endCondLst>
                                    <p:cond evt="begin" delay="0">
                                      <p:tn val="81"/>
                                    </p:cond>
                                  </p:endCondLst>
                                  <p:childTnLst>
                                    <p:set>
                                      <p:cBhvr>
                                        <p:cTn id="82" dur="1" fill="hold">
                                          <p:stCondLst>
                                            <p:cond delay="0"/>
                                          </p:stCondLst>
                                        </p:cTn>
                                        <p:tgtEl>
                                          <p:spTgt spid="50">
                                            <p:txEl>
                                              <p:pRg st="0" end="0"/>
                                            </p:txEl>
                                          </p:spTgt>
                                        </p:tgtEl>
                                        <p:attrNameLst>
                                          <p:attrName>style.visibility</p:attrName>
                                        </p:attrNameLst>
                                      </p:cBhvr>
                                      <p:to>
                                        <p:strVal val="visible"/>
                                      </p:to>
                                    </p:set>
                                    <p:animEffect transition="in" filter="wipe(left)">
                                      <p:cBhvr>
                                        <p:cTn id="83" dur="500"/>
                                        <p:tgtEl>
                                          <p:spTgt spid="50">
                                            <p:txEl>
                                              <p:pRg st="0" end="0"/>
                                            </p:txEl>
                                          </p:spTgt>
                                        </p:tgtEl>
                                      </p:cBhvr>
                                    </p:animEffect>
                                  </p:childTnLst>
                                </p:cTn>
                              </p:par>
                            </p:childTnLst>
                          </p:cTn>
                        </p:par>
                        <p:par>
                          <p:cTn id="84" fill="hold">
                            <p:stCondLst>
                              <p:cond delay="9000"/>
                            </p:stCondLst>
                            <p:childTnLst>
                              <p:par>
                                <p:cTn id="85" presetID="22" presetClass="entr" presetSubtype="8" fill="hold" grpId="0" nodeType="afterEffect" nodePh="1">
                                  <p:stCondLst>
                                    <p:cond delay="0"/>
                                  </p:stCondLst>
                                  <p:endCondLst>
                                    <p:cond evt="begin" delay="0">
                                      <p:tn val="85"/>
                                    </p:cond>
                                  </p:endCondLst>
                                  <p:childTnLst>
                                    <p:set>
                                      <p:cBhvr>
                                        <p:cTn id="86" dur="1" fill="hold">
                                          <p:stCondLst>
                                            <p:cond delay="0"/>
                                          </p:stCondLst>
                                        </p:cTn>
                                        <p:tgtEl>
                                          <p:spTgt spid="49">
                                            <p:txEl>
                                              <p:pRg st="0" end="0"/>
                                            </p:txEl>
                                          </p:spTgt>
                                        </p:tgtEl>
                                        <p:attrNameLst>
                                          <p:attrName>style.visibility</p:attrName>
                                        </p:attrNameLst>
                                      </p:cBhvr>
                                      <p:to>
                                        <p:strVal val="visible"/>
                                      </p:to>
                                    </p:set>
                                    <p:animEffect transition="in" filter="wipe(left)">
                                      <p:cBhvr>
                                        <p:cTn id="87"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2" grpId="0" animBg="1"/>
      <p:bldP spid="23" grpId="0" animBg="1"/>
      <p:bldP spid="24" grpId="0" animBg="1"/>
      <p:bldP spid="26" grpId="0" animBg="1"/>
      <p:bldP spid="27" grpId="0" animBg="1"/>
      <p:bldP spid="34" grpId="0" animBg="1"/>
      <p:bldP spid="37" grpId="0" animBg="1"/>
      <p:bldP spid="38" grpId="0" animBg="1"/>
      <p:bldP spid="39"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left)">
                      <p:cBhvr>
                        <p:cTn dur="500"/>
                        <p:tgtEl>
                          <p:spTgt spid="39"/>
                        </p:tgtEl>
                      </p:cBhvr>
                    </p:animEffect>
                  </p:childTnLst>
                </p:cTn>
              </p:par>
            </p:tnLst>
          </p:tmpl>
        </p:tmplLst>
      </p:bldP>
      <p:bldP spid="44"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left)">
                      <p:cBhvr>
                        <p:cTn dur="500"/>
                        <p:tgtEl>
                          <p:spTgt spid="44"/>
                        </p:tgtEl>
                      </p:cBhvr>
                    </p:animEffect>
                  </p:childTnLst>
                </p:cTn>
              </p:par>
            </p:tnLst>
          </p:tmpl>
        </p:tmplLst>
      </p:bldP>
      <p:bldP spid="45"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left)">
                      <p:cBhvr>
                        <p:cTn dur="500"/>
                        <p:tgtEl>
                          <p:spTgt spid="45"/>
                        </p:tgtEl>
                      </p:cBhvr>
                    </p:animEffect>
                  </p:childTnLst>
                </p:cTn>
              </p:par>
            </p:tnLst>
          </p:tmpl>
        </p:tmplLst>
      </p:bldP>
      <p:bldP spid="46"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left)">
                      <p:cBhvr>
                        <p:cTn dur="500"/>
                        <p:tgtEl>
                          <p:spTgt spid="46"/>
                        </p:tgtEl>
                      </p:cBhvr>
                    </p:animEffect>
                  </p:childTnLst>
                </p:cTn>
              </p:par>
            </p:tnLst>
          </p:tmpl>
        </p:tmplLst>
      </p:bldP>
      <p:bldP spid="47"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left)">
                      <p:cBhvr>
                        <p:cTn dur="500"/>
                        <p:tgtEl>
                          <p:spTgt spid="47"/>
                        </p:tgtEl>
                      </p:cBhvr>
                    </p:animEffect>
                  </p:childTnLst>
                </p:cTn>
              </p:par>
            </p:tnLst>
          </p:tmpl>
        </p:tmplLst>
      </p:bldP>
      <p:bldP spid="48"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left)">
                      <p:cBhvr>
                        <p:cTn dur="500"/>
                        <p:tgtEl>
                          <p:spTgt spid="48"/>
                        </p:tgtEl>
                      </p:cBhvr>
                    </p:animEffect>
                  </p:childTnLst>
                </p:cTn>
              </p:par>
            </p:tnLst>
          </p:tmpl>
        </p:tmplLst>
      </p:bldP>
      <p:bldP spid="49"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left)">
                      <p:cBhvr>
                        <p:cTn dur="500"/>
                        <p:tgtEl>
                          <p:spTgt spid="49"/>
                        </p:tgtEl>
                      </p:cBhvr>
                    </p:animEffect>
                  </p:childTnLst>
                </p:cTn>
              </p:par>
            </p:tnLst>
          </p:tmpl>
        </p:tmplLst>
      </p:bldP>
      <p:bldP spid="50"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left)">
                      <p:cBhvr>
                        <p:cTn dur="500"/>
                        <p:tgtEl>
                          <p:spTgt spid="50"/>
                        </p:tgtEl>
                      </p:cBhvr>
                    </p:animEffect>
                  </p:childTnLst>
                </p:cTn>
              </p:par>
            </p:tnLst>
          </p:tmpl>
        </p:tmplLst>
      </p:bldP>
      <p:bldP spid="29" grpId="0"/>
      <p:bldP spid="30" grpId="0" build="p">
        <p:tmplLst>
          <p:tmpl lvl="1">
            <p:tnLst>
              <p:par>
                <p:cTn presetID="10"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500"/>
                        <p:tgtEl>
                          <p:spTgt spid="30"/>
                        </p:tgtEl>
                      </p:cBhvr>
                    </p:animEffect>
                  </p:childTnLst>
                </p:cTn>
              </p:par>
            </p:tnLst>
          </p:tmpl>
        </p:tmplLst>
      </p:bldP>
    </p:bld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Pic5">
    <p:spTree>
      <p:nvGrpSpPr>
        <p:cNvPr id="1" name=""/>
        <p:cNvGrpSpPr/>
        <p:nvPr/>
      </p:nvGrpSpPr>
      <p:grpSpPr>
        <a:xfrm>
          <a:off x="0" y="0"/>
          <a:ext cx="0" cy="0"/>
          <a:chOff x="0" y="0"/>
          <a:chExt cx="0" cy="0"/>
        </a:xfrm>
      </p:grpSpPr>
      <p:sp>
        <p:nvSpPr>
          <p:cNvPr id="18" name="Picture Placeholder 7"/>
          <p:cNvSpPr>
            <a:spLocks noGrp="1"/>
          </p:cNvSpPr>
          <p:nvPr>
            <p:ph type="pic" sz="quarter" idx="10" hasCustomPrompt="1"/>
          </p:nvPr>
        </p:nvSpPr>
        <p:spPr>
          <a:xfrm>
            <a:off x="0" y="3771543"/>
            <a:ext cx="8329030" cy="5321661"/>
          </a:xfrm>
          <a:prstGeom prst="rect">
            <a:avLst/>
          </a:prstGeom>
          <a:solidFill>
            <a:schemeClr val="accent1"/>
          </a:solidFill>
          <a:ln w="19050">
            <a:noFill/>
          </a:ln>
        </p:spPr>
        <p:txBody>
          <a:bodyPr tIns="0" bIns="182880" anchor="b"/>
          <a:lstStyle>
            <a:lvl1pPr algn="ctr">
              <a:buNone/>
              <a:defRPr sz="3200">
                <a:solidFill>
                  <a:schemeClr val="bg1"/>
                </a:solidFill>
              </a:defRPr>
            </a:lvl1pPr>
          </a:lstStyle>
          <a:p>
            <a:r>
              <a:rPr lang="en-US" dirty="0"/>
              <a:t>Image Holder</a:t>
            </a:r>
          </a:p>
        </p:txBody>
      </p:sp>
      <p:sp>
        <p:nvSpPr>
          <p:cNvPr id="20" name="Rectangle 19"/>
          <p:cNvSpPr/>
          <p:nvPr userDrawn="1"/>
        </p:nvSpPr>
        <p:spPr>
          <a:xfrm>
            <a:off x="8329033" y="3771543"/>
            <a:ext cx="16005516" cy="5321661"/>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2" name="Freeform 45"/>
          <p:cNvSpPr>
            <a:spLocks noEditPoints="1"/>
          </p:cNvSpPr>
          <p:nvPr userDrawn="1"/>
        </p:nvSpPr>
        <p:spPr bwMode="auto">
          <a:xfrm>
            <a:off x="9120910" y="5122141"/>
            <a:ext cx="829032" cy="82924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ln>
        </p:spPr>
        <p:txBody>
          <a:bodyPr vert="horz" wrap="square" lIns="243715" tIns="121856" rIns="243715" bIns="121856" numCol="1" anchor="t" anchorCtr="0" compatLnSpc="1"/>
          <a:lstStyle/>
          <a:p>
            <a:pPr defTabSz="2747010"/>
            <a:endParaRPr lang="en-US" sz="5330" kern="1200" dirty="0">
              <a:solidFill>
                <a:srgbClr val="262626"/>
              </a:solidFill>
              <a:latin typeface="Roboto Condensed"/>
              <a:ea typeface="+mn-ea"/>
            </a:endParaRPr>
          </a:p>
        </p:txBody>
      </p:sp>
      <p:sp>
        <p:nvSpPr>
          <p:cNvPr id="23" name="Text Placeholder 3"/>
          <p:cNvSpPr>
            <a:spLocks noGrp="1"/>
          </p:cNvSpPr>
          <p:nvPr>
            <p:ph type="body" sz="half" idx="15"/>
          </p:nvPr>
        </p:nvSpPr>
        <p:spPr>
          <a:xfrm>
            <a:off x="10153086" y="5081643"/>
            <a:ext cx="12755163" cy="869749"/>
          </a:xfrm>
          <a:prstGeom prst="rect">
            <a:avLst/>
          </a:prstGeom>
        </p:spPr>
        <p:txBody>
          <a:bodyPr wrap="square" lIns="0" tIns="0" rIns="0" bIns="0" anchor="t">
            <a:noAutofit/>
          </a:bodyPr>
          <a:lstStyle>
            <a:lvl1pPr marL="0" indent="0" algn="l">
              <a:buNone/>
              <a:defRPr sz="2935" b="0" baseline="0">
                <a:solidFill>
                  <a:schemeClr val="tx1">
                    <a:lumMod val="75000"/>
                    <a:lumOff val="2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24" name="Freeform 45"/>
          <p:cNvSpPr>
            <a:spLocks noEditPoints="1"/>
          </p:cNvSpPr>
          <p:nvPr userDrawn="1"/>
        </p:nvSpPr>
        <p:spPr bwMode="auto">
          <a:xfrm>
            <a:off x="9120910" y="6449088"/>
            <a:ext cx="829032" cy="82924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ln>
        </p:spPr>
        <p:txBody>
          <a:bodyPr vert="horz" wrap="square" lIns="243715" tIns="121856" rIns="243715" bIns="121856" numCol="1" anchor="t" anchorCtr="0" compatLnSpc="1"/>
          <a:lstStyle/>
          <a:p>
            <a:pPr defTabSz="2747010"/>
            <a:endParaRPr lang="en-US" sz="5330" kern="1200" dirty="0">
              <a:solidFill>
                <a:srgbClr val="262626"/>
              </a:solidFill>
              <a:latin typeface="Roboto Condensed"/>
              <a:ea typeface="+mn-ea"/>
            </a:endParaRPr>
          </a:p>
        </p:txBody>
      </p:sp>
      <p:sp>
        <p:nvSpPr>
          <p:cNvPr id="25" name="Text Placeholder 3"/>
          <p:cNvSpPr>
            <a:spLocks noGrp="1"/>
          </p:cNvSpPr>
          <p:nvPr>
            <p:ph type="body" sz="half" idx="16"/>
          </p:nvPr>
        </p:nvSpPr>
        <p:spPr>
          <a:xfrm>
            <a:off x="10153090" y="6408592"/>
            <a:ext cx="12755160" cy="869749"/>
          </a:xfrm>
          <a:prstGeom prst="rect">
            <a:avLst/>
          </a:prstGeom>
        </p:spPr>
        <p:txBody>
          <a:bodyPr wrap="square" lIns="0" tIns="0" rIns="0" bIns="0" anchor="t">
            <a:noAutofit/>
          </a:bodyPr>
          <a:lstStyle>
            <a:lvl1pPr marL="0" indent="0" algn="l">
              <a:buNone/>
              <a:defRPr sz="2935" b="0" baseline="0">
                <a:solidFill>
                  <a:schemeClr val="tx1">
                    <a:lumMod val="75000"/>
                    <a:lumOff val="2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26" name="Freeform 45"/>
          <p:cNvSpPr>
            <a:spLocks noEditPoints="1"/>
          </p:cNvSpPr>
          <p:nvPr userDrawn="1"/>
        </p:nvSpPr>
        <p:spPr bwMode="auto">
          <a:xfrm>
            <a:off x="9120910" y="7699837"/>
            <a:ext cx="829032" cy="82924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ln>
        </p:spPr>
        <p:txBody>
          <a:bodyPr vert="horz" wrap="square" lIns="243715" tIns="121856" rIns="243715" bIns="121856" numCol="1" anchor="t" anchorCtr="0" compatLnSpc="1"/>
          <a:lstStyle/>
          <a:p>
            <a:pPr defTabSz="2747010"/>
            <a:endParaRPr lang="en-US" sz="5330" kern="1200" dirty="0">
              <a:solidFill>
                <a:srgbClr val="262626"/>
              </a:solidFill>
              <a:latin typeface="Roboto Condensed"/>
              <a:ea typeface="+mn-ea"/>
            </a:endParaRPr>
          </a:p>
        </p:txBody>
      </p:sp>
      <p:sp>
        <p:nvSpPr>
          <p:cNvPr id="27" name="Text Placeholder 3"/>
          <p:cNvSpPr>
            <a:spLocks noGrp="1"/>
          </p:cNvSpPr>
          <p:nvPr>
            <p:ph type="body" sz="half" idx="17"/>
          </p:nvPr>
        </p:nvSpPr>
        <p:spPr>
          <a:xfrm>
            <a:off x="10153090" y="7659339"/>
            <a:ext cx="12755160" cy="869749"/>
          </a:xfrm>
          <a:prstGeom prst="rect">
            <a:avLst/>
          </a:prstGeom>
        </p:spPr>
        <p:txBody>
          <a:bodyPr wrap="square" lIns="0" tIns="0" rIns="0" bIns="0" anchor="t">
            <a:noAutofit/>
          </a:bodyPr>
          <a:lstStyle>
            <a:lvl1pPr marL="0" indent="0" algn="l">
              <a:buNone/>
              <a:defRPr sz="2935" b="0" baseline="0">
                <a:solidFill>
                  <a:schemeClr val="tx1">
                    <a:lumMod val="75000"/>
                    <a:lumOff val="2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34" name="Text Placeholder 3"/>
          <p:cNvSpPr>
            <a:spLocks noGrp="1"/>
          </p:cNvSpPr>
          <p:nvPr>
            <p:ph type="body" sz="half" idx="21"/>
          </p:nvPr>
        </p:nvSpPr>
        <p:spPr>
          <a:xfrm>
            <a:off x="9276042" y="4295056"/>
            <a:ext cx="13721263" cy="514080"/>
          </a:xfrm>
          <a:prstGeom prst="rect">
            <a:avLst/>
          </a:prstGeom>
        </p:spPr>
        <p:txBody>
          <a:bodyPr wrap="none" lIns="0" tIns="0" rIns="0" bIns="0" anchor="ctr">
            <a:noAutofit/>
          </a:bodyPr>
          <a:lstStyle>
            <a:lvl1pPr marL="0" indent="0" algn="l">
              <a:buNone/>
              <a:defRPr sz="3730" b="1" baseline="0">
                <a:solidFill>
                  <a:schemeClr val="tx1">
                    <a:lumMod val="75000"/>
                    <a:lumOff val="2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15" name="Round Same Side Corner Rectangle 14"/>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16"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17"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19"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fade">
                                      <p:cBhvr>
                                        <p:cTn id="11" dur="500"/>
                                        <p:tgtEl>
                                          <p:spTgt spid="19">
                                            <p:txEl>
                                              <p:pRg st="0" end="0"/>
                                            </p:txEl>
                                          </p:spTgt>
                                        </p:tgtEl>
                                      </p:cBhvr>
                                    </p:animEffect>
                                  </p:childTnLst>
                                </p:cTn>
                              </p:par>
                            </p:childTnLst>
                          </p:cTn>
                        </p:par>
                        <p:par>
                          <p:cTn id="12" fill="hold">
                            <p:stCondLst>
                              <p:cond delay="1000"/>
                            </p:stCondLst>
                            <p:childTnLst>
                              <p:par>
                                <p:cTn id="13" presetID="2" presetClass="entr" presetSubtype="4" accel="50000" decel="5000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1000" fill="hold"/>
                                        <p:tgtEl>
                                          <p:spTgt spid="18"/>
                                        </p:tgtEl>
                                        <p:attrNameLst>
                                          <p:attrName>ppt_x</p:attrName>
                                        </p:attrNameLst>
                                      </p:cBhvr>
                                      <p:tavLst>
                                        <p:tav tm="0">
                                          <p:val>
                                            <p:strVal val="#ppt_x"/>
                                          </p:val>
                                        </p:tav>
                                        <p:tav tm="100000">
                                          <p:val>
                                            <p:strVal val="#ppt_x"/>
                                          </p:val>
                                        </p:tav>
                                      </p:tavLst>
                                    </p:anim>
                                    <p:anim calcmode="lin" valueType="num">
                                      <p:cBhvr additive="base">
                                        <p:cTn id="16" dur="1000" fill="hold"/>
                                        <p:tgtEl>
                                          <p:spTgt spid="18"/>
                                        </p:tgtEl>
                                        <p:attrNameLst>
                                          <p:attrName>ppt_y</p:attrName>
                                        </p:attrNameLst>
                                      </p:cBhvr>
                                      <p:tavLst>
                                        <p:tav tm="0">
                                          <p:val>
                                            <p:strVal val="1+#ppt_h/2"/>
                                          </p:val>
                                        </p:tav>
                                        <p:tav tm="100000">
                                          <p:val>
                                            <p:strVal val="#ppt_y"/>
                                          </p:val>
                                        </p:tav>
                                      </p:tavLst>
                                    </p:anim>
                                  </p:childTnLst>
                                </p:cTn>
                              </p:par>
                            </p:childTnLst>
                          </p:cTn>
                        </p:par>
                        <p:par>
                          <p:cTn id="17" fill="hold">
                            <p:stCondLst>
                              <p:cond delay="2000"/>
                            </p:stCondLst>
                            <p:childTnLst>
                              <p:par>
                                <p:cTn id="18" presetID="22" presetClass="entr" presetSubtype="8"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left)">
                                      <p:cBhvr>
                                        <p:cTn id="20" dur="500"/>
                                        <p:tgtEl>
                                          <p:spTgt spid="20"/>
                                        </p:tgtEl>
                                      </p:cBhvr>
                                    </p:animEffect>
                                  </p:childTnLst>
                                </p:cTn>
                              </p:par>
                            </p:childTnLst>
                          </p:cTn>
                        </p:par>
                        <p:par>
                          <p:cTn id="21" fill="hold">
                            <p:stCondLst>
                              <p:cond delay="2500"/>
                            </p:stCondLst>
                            <p:childTnLst>
                              <p:par>
                                <p:cTn id="22" presetID="22" presetClass="entr" presetSubtype="8" fill="hold" grpId="0" nodeType="afterEffect" nodePh="1">
                                  <p:stCondLst>
                                    <p:cond delay="0"/>
                                  </p:stCondLst>
                                  <p:endCondLst>
                                    <p:cond evt="begin" delay="0">
                                      <p:tn val="22"/>
                                    </p:cond>
                                  </p:endCondLst>
                                  <p:childTnLst>
                                    <p:set>
                                      <p:cBhvr>
                                        <p:cTn id="23" dur="1" fill="hold">
                                          <p:stCondLst>
                                            <p:cond delay="0"/>
                                          </p:stCondLst>
                                        </p:cTn>
                                        <p:tgtEl>
                                          <p:spTgt spid="34">
                                            <p:txEl>
                                              <p:pRg st="0" end="0"/>
                                            </p:txEl>
                                          </p:spTgt>
                                        </p:tgtEl>
                                        <p:attrNameLst>
                                          <p:attrName>style.visibility</p:attrName>
                                        </p:attrNameLst>
                                      </p:cBhvr>
                                      <p:to>
                                        <p:strVal val="visible"/>
                                      </p:to>
                                    </p:set>
                                    <p:animEffect transition="in" filter="wipe(left)">
                                      <p:cBhvr>
                                        <p:cTn id="24" dur="500"/>
                                        <p:tgtEl>
                                          <p:spTgt spid="34">
                                            <p:txEl>
                                              <p:pRg st="0" end="0"/>
                                            </p:txEl>
                                          </p:spTgt>
                                        </p:tgtEl>
                                      </p:cBhvr>
                                    </p:animEffect>
                                  </p:childTnLst>
                                </p:cTn>
                              </p:par>
                            </p:childTnLst>
                          </p:cTn>
                        </p:par>
                        <p:par>
                          <p:cTn id="25" fill="hold">
                            <p:stCondLst>
                              <p:cond delay="3000"/>
                            </p:stCondLst>
                            <p:childTnLst>
                              <p:par>
                                <p:cTn id="26" presetID="53" presetClass="entr" presetSubtype="16" fill="hold" grpId="0" nodeType="after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p:cTn id="28" dur="500" fill="hold"/>
                                        <p:tgtEl>
                                          <p:spTgt spid="22"/>
                                        </p:tgtEl>
                                        <p:attrNameLst>
                                          <p:attrName>ppt_w</p:attrName>
                                        </p:attrNameLst>
                                      </p:cBhvr>
                                      <p:tavLst>
                                        <p:tav tm="0">
                                          <p:val>
                                            <p:fltVal val="0"/>
                                          </p:val>
                                        </p:tav>
                                        <p:tav tm="100000">
                                          <p:val>
                                            <p:strVal val="#ppt_w"/>
                                          </p:val>
                                        </p:tav>
                                      </p:tavLst>
                                    </p:anim>
                                    <p:anim calcmode="lin" valueType="num">
                                      <p:cBhvr>
                                        <p:cTn id="29" dur="500" fill="hold"/>
                                        <p:tgtEl>
                                          <p:spTgt spid="22"/>
                                        </p:tgtEl>
                                        <p:attrNameLst>
                                          <p:attrName>ppt_h</p:attrName>
                                        </p:attrNameLst>
                                      </p:cBhvr>
                                      <p:tavLst>
                                        <p:tav tm="0">
                                          <p:val>
                                            <p:fltVal val="0"/>
                                          </p:val>
                                        </p:tav>
                                        <p:tav tm="100000">
                                          <p:val>
                                            <p:strVal val="#ppt_h"/>
                                          </p:val>
                                        </p:tav>
                                      </p:tavLst>
                                    </p:anim>
                                    <p:animEffect transition="in" filter="fade">
                                      <p:cBhvr>
                                        <p:cTn id="30" dur="500"/>
                                        <p:tgtEl>
                                          <p:spTgt spid="22"/>
                                        </p:tgtEl>
                                      </p:cBhvr>
                                    </p:animEffect>
                                  </p:childTnLst>
                                </p:cTn>
                              </p:par>
                              <p:par>
                                <p:cTn id="31" presetID="22" presetClass="entr" presetSubtype="8" fill="hold" grpId="0" nodeType="withEffect" nodePh="1">
                                  <p:stCondLst>
                                    <p:cond delay="0"/>
                                  </p:stCondLst>
                                  <p:endCondLst>
                                    <p:cond evt="begin" delay="0">
                                      <p:tn val="31"/>
                                    </p:cond>
                                  </p:endCondLst>
                                  <p:childTnLst>
                                    <p:set>
                                      <p:cBhvr>
                                        <p:cTn id="32" dur="1" fill="hold">
                                          <p:stCondLst>
                                            <p:cond delay="0"/>
                                          </p:stCondLst>
                                        </p:cTn>
                                        <p:tgtEl>
                                          <p:spTgt spid="23">
                                            <p:txEl>
                                              <p:pRg st="0" end="0"/>
                                            </p:txEl>
                                          </p:spTgt>
                                        </p:tgtEl>
                                        <p:attrNameLst>
                                          <p:attrName>style.visibility</p:attrName>
                                        </p:attrNameLst>
                                      </p:cBhvr>
                                      <p:to>
                                        <p:strVal val="visible"/>
                                      </p:to>
                                    </p:set>
                                    <p:animEffect transition="in" filter="wipe(left)">
                                      <p:cBhvr>
                                        <p:cTn id="33" dur="500"/>
                                        <p:tgtEl>
                                          <p:spTgt spid="23">
                                            <p:txEl>
                                              <p:pRg st="0" end="0"/>
                                            </p:txEl>
                                          </p:spTgt>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par>
                                <p:cTn id="40" presetID="22" presetClass="entr" presetSubtype="8" fill="hold" grpId="0" nodeType="withEffect" nodePh="1">
                                  <p:stCondLst>
                                    <p:cond delay="0"/>
                                  </p:stCondLst>
                                  <p:endCondLst>
                                    <p:cond evt="begin" delay="0">
                                      <p:tn val="40"/>
                                    </p:cond>
                                  </p:endCondLst>
                                  <p:childTnLst>
                                    <p:set>
                                      <p:cBhvr>
                                        <p:cTn id="41" dur="1" fill="hold">
                                          <p:stCondLst>
                                            <p:cond delay="0"/>
                                          </p:stCondLst>
                                        </p:cTn>
                                        <p:tgtEl>
                                          <p:spTgt spid="25">
                                            <p:txEl>
                                              <p:pRg st="0" end="0"/>
                                            </p:txEl>
                                          </p:spTgt>
                                        </p:tgtEl>
                                        <p:attrNameLst>
                                          <p:attrName>style.visibility</p:attrName>
                                        </p:attrNameLst>
                                      </p:cBhvr>
                                      <p:to>
                                        <p:strVal val="visible"/>
                                      </p:to>
                                    </p:set>
                                    <p:animEffect transition="in" filter="wipe(left)">
                                      <p:cBhvr>
                                        <p:cTn id="42" dur="500"/>
                                        <p:tgtEl>
                                          <p:spTgt spid="25">
                                            <p:txEl>
                                              <p:pRg st="0" end="0"/>
                                            </p:txEl>
                                          </p:spTgt>
                                        </p:tgtEl>
                                      </p:cBhvr>
                                    </p:animEffect>
                                  </p:childTnLst>
                                </p:cTn>
                              </p:par>
                            </p:childTnLst>
                          </p:cTn>
                        </p:par>
                        <p:par>
                          <p:cTn id="43" fill="hold">
                            <p:stCondLst>
                              <p:cond delay="4000"/>
                            </p:stCondLst>
                            <p:childTnLst>
                              <p:par>
                                <p:cTn id="44" presetID="53" presetClass="entr" presetSubtype="16"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par>
                                <p:cTn id="49" presetID="22" presetClass="entr" presetSubtype="8" fill="hold" grpId="0" nodeType="withEffect" nodePh="1">
                                  <p:stCondLst>
                                    <p:cond delay="0"/>
                                  </p:stCondLst>
                                  <p:endCondLst>
                                    <p:cond evt="begin" delay="0">
                                      <p:tn val="49"/>
                                    </p:cond>
                                  </p:endCondLst>
                                  <p:childTnLst>
                                    <p:set>
                                      <p:cBhvr>
                                        <p:cTn id="50" dur="1" fill="hold">
                                          <p:stCondLst>
                                            <p:cond delay="0"/>
                                          </p:stCondLst>
                                        </p:cTn>
                                        <p:tgtEl>
                                          <p:spTgt spid="27">
                                            <p:txEl>
                                              <p:pRg st="0" end="0"/>
                                            </p:txEl>
                                          </p:spTgt>
                                        </p:tgtEl>
                                        <p:attrNameLst>
                                          <p:attrName>style.visibility</p:attrName>
                                        </p:attrNameLst>
                                      </p:cBhvr>
                                      <p:to>
                                        <p:strVal val="visible"/>
                                      </p:to>
                                    </p:set>
                                    <p:animEffect transition="in" filter="wipe(left)">
                                      <p:cBhvr>
                                        <p:cTn id="51" dur="5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animBg="1"/>
      <p:bldP spid="22" grpId="0" animBg="1"/>
      <p:bldP spid="23" grpId="0" build="p">
        <p:tmplLst>
          <p:tmpl lvl="1">
            <p:tnLst>
              <p:par>
                <p:cTn presetID="22" presetClass="entr" presetSubtype="8" fill="hold" nodeType="with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animBg="1"/>
      <p:bldP spid="25" grpId="0" build="p">
        <p:tmplLst>
          <p:tmpl lvl="1">
            <p:tnLst>
              <p:par>
                <p:cTn presetID="22" presetClass="entr" presetSubtype="8" fill="hold" nodeType="withEffect" nodePh="1">
                  <p:stCondLst>
                    <p:cond delay="0"/>
                  </p:stCondLst>
                  <p:endCondLst>
                    <p:cond evt="begin" delay="0"/>
                  </p:end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6" grpId="0" animBg="1"/>
      <p:bldP spid="27" grpId="0" build="p">
        <p:tmplLst>
          <p:tmpl lvl="1">
            <p:tnLst>
              <p:par>
                <p:cTn presetID="22" presetClass="entr" presetSubtype="8" fill="hold" nodeType="withEffect" nodePh="1">
                  <p:stCondLst>
                    <p:cond delay="0"/>
                  </p:stCondLst>
                  <p:endCondLst>
                    <p:cond evt="begin" delay="0"/>
                  </p:end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34"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left)">
                      <p:cBhvr>
                        <p:cTn dur="500"/>
                        <p:tgtEl>
                          <p:spTgt spid="34"/>
                        </p:tgtEl>
                      </p:cBhvr>
                    </p:animEffect>
                  </p:childTnLst>
                </p:cTn>
              </p:par>
            </p:tnLst>
          </p:tmpl>
        </p:tmplLst>
      </p:bldP>
      <p:bldP spid="17" grpId="0"/>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Lst>
  </p:timing>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Pic6">
    <p:spTree>
      <p:nvGrpSpPr>
        <p:cNvPr id="1" name=""/>
        <p:cNvGrpSpPr/>
        <p:nvPr/>
      </p:nvGrpSpPr>
      <p:grpSpPr>
        <a:xfrm>
          <a:off x="0" y="0"/>
          <a:ext cx="0" cy="0"/>
          <a:chOff x="0" y="0"/>
          <a:chExt cx="0" cy="0"/>
        </a:xfrm>
      </p:grpSpPr>
      <p:sp>
        <p:nvSpPr>
          <p:cNvPr id="20" name="Rectangle 19"/>
          <p:cNvSpPr/>
          <p:nvPr userDrawn="1"/>
        </p:nvSpPr>
        <p:spPr>
          <a:xfrm>
            <a:off x="1703812" y="3195602"/>
            <a:ext cx="7516442" cy="9108605"/>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15" name="Picture Placeholder 7"/>
          <p:cNvSpPr>
            <a:spLocks noGrp="1"/>
          </p:cNvSpPr>
          <p:nvPr>
            <p:ph type="pic" sz="quarter" idx="11" hasCustomPrompt="1"/>
          </p:nvPr>
        </p:nvSpPr>
        <p:spPr>
          <a:xfrm>
            <a:off x="9220254" y="3195607"/>
            <a:ext cx="6703854" cy="4554301"/>
          </a:xfrm>
          <a:prstGeom prst="rect">
            <a:avLst/>
          </a:prstGeom>
          <a:solidFill>
            <a:schemeClr val="accent1"/>
          </a:solidFill>
          <a:ln w="19050">
            <a:noFill/>
          </a:ln>
        </p:spPr>
        <p:txBody>
          <a:bodyPr tIns="0" bIns="182880" anchor="b"/>
          <a:lstStyle>
            <a:lvl1pPr algn="ctr">
              <a:buNone/>
              <a:defRPr sz="3200">
                <a:solidFill>
                  <a:schemeClr val="bg1"/>
                </a:solidFill>
              </a:defRPr>
            </a:lvl1pPr>
          </a:lstStyle>
          <a:p>
            <a:r>
              <a:rPr lang="en-US" dirty="0"/>
              <a:t>Image Holder</a:t>
            </a:r>
          </a:p>
        </p:txBody>
      </p:sp>
      <p:sp>
        <p:nvSpPr>
          <p:cNvPr id="16" name="Picture Placeholder 7"/>
          <p:cNvSpPr>
            <a:spLocks noGrp="1"/>
          </p:cNvSpPr>
          <p:nvPr>
            <p:ph type="pic" sz="quarter" idx="12" hasCustomPrompt="1"/>
          </p:nvPr>
        </p:nvSpPr>
        <p:spPr>
          <a:xfrm>
            <a:off x="15924111" y="3195607"/>
            <a:ext cx="6703854" cy="4554301"/>
          </a:xfrm>
          <a:prstGeom prst="rect">
            <a:avLst/>
          </a:prstGeom>
          <a:solidFill>
            <a:schemeClr val="accent2"/>
          </a:solidFill>
          <a:ln w="19050">
            <a:noFill/>
          </a:ln>
        </p:spPr>
        <p:txBody>
          <a:bodyPr tIns="0" bIns="182880" anchor="b"/>
          <a:lstStyle>
            <a:lvl1pPr algn="ctr">
              <a:buNone/>
              <a:defRPr sz="3200">
                <a:solidFill>
                  <a:schemeClr val="bg1"/>
                </a:solidFill>
              </a:defRPr>
            </a:lvl1pPr>
          </a:lstStyle>
          <a:p>
            <a:r>
              <a:rPr lang="en-US" dirty="0"/>
              <a:t>Image Holder</a:t>
            </a:r>
          </a:p>
        </p:txBody>
      </p:sp>
      <p:sp>
        <p:nvSpPr>
          <p:cNvPr id="21" name="Picture Placeholder 7"/>
          <p:cNvSpPr>
            <a:spLocks noGrp="1"/>
          </p:cNvSpPr>
          <p:nvPr>
            <p:ph type="pic" sz="quarter" idx="13" hasCustomPrompt="1"/>
          </p:nvPr>
        </p:nvSpPr>
        <p:spPr>
          <a:xfrm>
            <a:off x="9220254" y="7749908"/>
            <a:ext cx="6703854" cy="4554301"/>
          </a:xfrm>
          <a:prstGeom prst="rect">
            <a:avLst/>
          </a:prstGeom>
          <a:solidFill>
            <a:schemeClr val="accent3"/>
          </a:solidFill>
          <a:ln w="19050">
            <a:noFill/>
          </a:ln>
        </p:spPr>
        <p:txBody>
          <a:bodyPr tIns="0" bIns="182880" anchor="b"/>
          <a:lstStyle>
            <a:lvl1pPr algn="ctr">
              <a:buNone/>
              <a:defRPr sz="3200">
                <a:solidFill>
                  <a:schemeClr val="bg1"/>
                </a:solidFill>
              </a:defRPr>
            </a:lvl1pPr>
          </a:lstStyle>
          <a:p>
            <a:r>
              <a:rPr lang="en-US" dirty="0"/>
              <a:t>Image Holder</a:t>
            </a:r>
          </a:p>
        </p:txBody>
      </p:sp>
      <p:sp>
        <p:nvSpPr>
          <p:cNvPr id="28" name="Picture Placeholder 7"/>
          <p:cNvSpPr>
            <a:spLocks noGrp="1"/>
          </p:cNvSpPr>
          <p:nvPr>
            <p:ph type="pic" sz="quarter" idx="14" hasCustomPrompt="1"/>
          </p:nvPr>
        </p:nvSpPr>
        <p:spPr>
          <a:xfrm>
            <a:off x="15924111" y="7749908"/>
            <a:ext cx="6703854" cy="4554301"/>
          </a:xfrm>
          <a:prstGeom prst="rect">
            <a:avLst/>
          </a:prstGeom>
          <a:solidFill>
            <a:schemeClr val="accent4"/>
          </a:solidFill>
          <a:ln w="19050">
            <a:noFill/>
          </a:ln>
        </p:spPr>
        <p:txBody>
          <a:bodyPr tIns="0" bIns="182880" anchor="b"/>
          <a:lstStyle>
            <a:lvl1pPr algn="ctr">
              <a:buNone/>
              <a:defRPr sz="3200">
                <a:solidFill>
                  <a:schemeClr val="bg1"/>
                </a:solidFill>
              </a:defRPr>
            </a:lvl1pPr>
          </a:lstStyle>
          <a:p>
            <a:r>
              <a:rPr lang="en-US" dirty="0"/>
              <a:t>Image Holder</a:t>
            </a:r>
          </a:p>
        </p:txBody>
      </p:sp>
      <p:sp>
        <p:nvSpPr>
          <p:cNvPr id="11" name="Round Same Side Corner Rectangle 10"/>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12"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13"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14"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down)">
                                      <p:cBhvr>
                                        <p:cTn id="15" dur="500"/>
                                        <p:tgtEl>
                                          <p:spTgt spid="20"/>
                                        </p:tgtEl>
                                      </p:cBhvr>
                                    </p:animEffect>
                                  </p:childTnLst>
                                </p:cTn>
                              </p:par>
                            </p:childTnLst>
                          </p:cTn>
                        </p:par>
                        <p:par>
                          <p:cTn id="16" fill="hold">
                            <p:stCondLst>
                              <p:cond delay="1500"/>
                            </p:stCondLst>
                            <p:childTnLst>
                              <p:par>
                                <p:cTn id="17" presetID="2" presetClass="entr" presetSubtype="4" accel="50000" decel="5000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000" fill="hold"/>
                                        <p:tgtEl>
                                          <p:spTgt spid="15"/>
                                        </p:tgtEl>
                                        <p:attrNameLst>
                                          <p:attrName>ppt_x</p:attrName>
                                        </p:attrNameLst>
                                      </p:cBhvr>
                                      <p:tavLst>
                                        <p:tav tm="0">
                                          <p:val>
                                            <p:strVal val="#ppt_x"/>
                                          </p:val>
                                        </p:tav>
                                        <p:tav tm="100000">
                                          <p:val>
                                            <p:strVal val="#ppt_x"/>
                                          </p:val>
                                        </p:tav>
                                      </p:tavLst>
                                    </p:anim>
                                    <p:anim calcmode="lin" valueType="num">
                                      <p:cBhvr additive="base">
                                        <p:cTn id="20" dur="1000" fill="hold"/>
                                        <p:tgtEl>
                                          <p:spTgt spid="15"/>
                                        </p:tgtEl>
                                        <p:attrNameLst>
                                          <p:attrName>ppt_y</p:attrName>
                                        </p:attrNameLst>
                                      </p:cBhvr>
                                      <p:tavLst>
                                        <p:tav tm="0">
                                          <p:val>
                                            <p:strVal val="1+#ppt_h/2"/>
                                          </p:val>
                                        </p:tav>
                                        <p:tav tm="100000">
                                          <p:val>
                                            <p:strVal val="#ppt_y"/>
                                          </p:val>
                                        </p:tav>
                                      </p:tavLst>
                                    </p:anim>
                                  </p:childTnLst>
                                </p:cTn>
                              </p:par>
                            </p:childTnLst>
                          </p:cTn>
                        </p:par>
                        <p:par>
                          <p:cTn id="21" fill="hold">
                            <p:stCondLst>
                              <p:cond delay="2500"/>
                            </p:stCondLst>
                            <p:childTnLst>
                              <p:par>
                                <p:cTn id="22" presetID="2" presetClass="entr" presetSubtype="4" accel="50000" decel="5000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 calcmode="lin" valueType="num">
                                      <p:cBhvr additive="base">
                                        <p:cTn id="24" dur="1000" fill="hold"/>
                                        <p:tgtEl>
                                          <p:spTgt spid="16"/>
                                        </p:tgtEl>
                                        <p:attrNameLst>
                                          <p:attrName>ppt_x</p:attrName>
                                        </p:attrNameLst>
                                      </p:cBhvr>
                                      <p:tavLst>
                                        <p:tav tm="0">
                                          <p:val>
                                            <p:strVal val="#ppt_x"/>
                                          </p:val>
                                        </p:tav>
                                        <p:tav tm="100000">
                                          <p:val>
                                            <p:strVal val="#ppt_x"/>
                                          </p:val>
                                        </p:tav>
                                      </p:tavLst>
                                    </p:anim>
                                    <p:anim calcmode="lin" valueType="num">
                                      <p:cBhvr additive="base">
                                        <p:cTn id="25" dur="1000" fill="hold"/>
                                        <p:tgtEl>
                                          <p:spTgt spid="16"/>
                                        </p:tgtEl>
                                        <p:attrNameLst>
                                          <p:attrName>ppt_y</p:attrName>
                                        </p:attrNameLst>
                                      </p:cBhvr>
                                      <p:tavLst>
                                        <p:tav tm="0">
                                          <p:val>
                                            <p:strVal val="1+#ppt_h/2"/>
                                          </p:val>
                                        </p:tav>
                                        <p:tav tm="100000">
                                          <p:val>
                                            <p:strVal val="#ppt_y"/>
                                          </p:val>
                                        </p:tav>
                                      </p:tavLst>
                                    </p:anim>
                                  </p:childTnLst>
                                </p:cTn>
                              </p:par>
                            </p:childTnLst>
                          </p:cTn>
                        </p:par>
                        <p:par>
                          <p:cTn id="26" fill="hold">
                            <p:stCondLst>
                              <p:cond delay="3500"/>
                            </p:stCondLst>
                            <p:childTnLst>
                              <p:par>
                                <p:cTn id="27" presetID="2" presetClass="entr" presetSubtype="4" accel="50000" decel="50000" fill="hold" grpId="0"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1000" fill="hold"/>
                                        <p:tgtEl>
                                          <p:spTgt spid="21"/>
                                        </p:tgtEl>
                                        <p:attrNameLst>
                                          <p:attrName>ppt_x</p:attrName>
                                        </p:attrNameLst>
                                      </p:cBhvr>
                                      <p:tavLst>
                                        <p:tav tm="0">
                                          <p:val>
                                            <p:strVal val="#ppt_x"/>
                                          </p:val>
                                        </p:tav>
                                        <p:tav tm="100000">
                                          <p:val>
                                            <p:strVal val="#ppt_x"/>
                                          </p:val>
                                        </p:tav>
                                      </p:tavLst>
                                    </p:anim>
                                    <p:anim calcmode="lin" valueType="num">
                                      <p:cBhvr additive="base">
                                        <p:cTn id="30" dur="100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4500"/>
                            </p:stCondLst>
                            <p:childTnLst>
                              <p:par>
                                <p:cTn id="32" presetID="2" presetClass="entr" presetSubtype="4" accel="50000" decel="5000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additive="base">
                                        <p:cTn id="34" dur="1000" fill="hold"/>
                                        <p:tgtEl>
                                          <p:spTgt spid="28"/>
                                        </p:tgtEl>
                                        <p:attrNameLst>
                                          <p:attrName>ppt_x</p:attrName>
                                        </p:attrNameLst>
                                      </p:cBhvr>
                                      <p:tavLst>
                                        <p:tav tm="0">
                                          <p:val>
                                            <p:strVal val="#ppt_x"/>
                                          </p:val>
                                        </p:tav>
                                        <p:tav tm="100000">
                                          <p:val>
                                            <p:strVal val="#ppt_x"/>
                                          </p:val>
                                        </p:tav>
                                      </p:tavLst>
                                    </p:anim>
                                    <p:anim calcmode="lin" valueType="num">
                                      <p:cBhvr additive="base">
                                        <p:cTn id="35" dur="10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5" grpId="0" animBg="1"/>
      <p:bldP spid="16" grpId="0" animBg="1"/>
      <p:bldP spid="21" grpId="0" animBg="1"/>
      <p:bldP spid="28" grpId="0" animBg="1"/>
      <p:bldP spid="13" grpId="0"/>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_Pic08_02">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4" y="1574803"/>
            <a:ext cx="24377647" cy="8201957"/>
          </a:xfrm>
          <a:prstGeom prst="rect">
            <a:avLst/>
          </a:prstGeom>
          <a:ln>
            <a:noFill/>
          </a:ln>
        </p:spPr>
        <p:txBody>
          <a:bodyPr bIns="457200" anchor="b"/>
          <a:lstStyle>
            <a:lvl1pPr algn="ctr">
              <a:buNone/>
              <a:defRPr sz="3200">
                <a:solidFill>
                  <a:schemeClr val="tx1">
                    <a:lumMod val="50000"/>
                    <a:lumOff val="50000"/>
                  </a:schemeClr>
                </a:solidFill>
              </a:defRPr>
            </a:lvl1pPr>
          </a:lstStyle>
          <a:p>
            <a:r>
              <a:rPr lang="en-US" dirty="0"/>
              <a:t>Image Holder</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72_Title Slide">
    <p:spTree>
      <p:nvGrpSpPr>
        <p:cNvPr id="1" name=""/>
        <p:cNvGrpSpPr/>
        <p:nvPr/>
      </p:nvGrpSpPr>
      <p:grpSpPr>
        <a:xfrm>
          <a:off x="0" y="0"/>
          <a:ext cx="0" cy="0"/>
          <a:chOff x="0" y="0"/>
          <a:chExt cx="0" cy="0"/>
        </a:xfrm>
      </p:grpSpPr>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9"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10" name="Title 1"/>
          <p:cNvSpPr>
            <a:spLocks noGrp="1"/>
          </p:cNvSpPr>
          <p:nvPr>
            <p:ph type="title" hasCustomPrompt="1"/>
          </p:nvPr>
        </p:nvSpPr>
        <p:spPr>
          <a:xfrm>
            <a:off x="41591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1" name="Text Placeholder 3"/>
          <p:cNvSpPr>
            <a:spLocks noGrp="1"/>
          </p:cNvSpPr>
          <p:nvPr>
            <p:ph type="body" sz="half" idx="2" hasCustomPrompt="1"/>
          </p:nvPr>
        </p:nvSpPr>
        <p:spPr>
          <a:xfrm>
            <a:off x="61906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grpSp>
        <p:nvGrpSpPr>
          <p:cNvPr id="8" name="Group 7"/>
          <p:cNvGrpSpPr/>
          <p:nvPr userDrawn="1"/>
        </p:nvGrpSpPr>
        <p:grpSpPr>
          <a:xfrm>
            <a:off x="1575456" y="3742267"/>
            <a:ext cx="7566162" cy="7394563"/>
            <a:chOff x="590950" y="1428750"/>
            <a:chExt cx="2343150" cy="1974850"/>
          </a:xfrm>
        </p:grpSpPr>
        <p:pic>
          <p:nvPicPr>
            <p:cNvPr id="14" name="Picture 13" descr="Shadow.png"/>
            <p:cNvPicPr>
              <a:picLocks noChangeAspect="1"/>
            </p:cNvPicPr>
            <p:nvPr userDrawn="1"/>
          </p:nvPicPr>
          <p:blipFill>
            <a:blip r:embed="rId2"/>
            <a:stretch>
              <a:fillRect/>
            </a:stretch>
          </p:blipFill>
          <p:spPr>
            <a:xfrm>
              <a:off x="590950" y="3206750"/>
              <a:ext cx="2311401" cy="196850"/>
            </a:xfrm>
            <a:prstGeom prst="rect">
              <a:avLst/>
            </a:prstGeom>
          </p:spPr>
        </p:pic>
        <p:sp>
          <p:nvSpPr>
            <p:cNvPr id="15" name="Rectangle 14"/>
            <p:cNvSpPr/>
            <p:nvPr userDrawn="1"/>
          </p:nvSpPr>
          <p:spPr>
            <a:xfrm>
              <a:off x="648100" y="1428750"/>
              <a:ext cx="2286000" cy="1777426"/>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4800"/>
            </a:p>
          </p:txBody>
        </p:sp>
      </p:grpSp>
      <p:sp>
        <p:nvSpPr>
          <p:cNvPr id="16" name="Picture Placeholder 7"/>
          <p:cNvSpPr>
            <a:spLocks noGrp="1"/>
          </p:cNvSpPr>
          <p:nvPr>
            <p:ph type="pic" sz="quarter" idx="25" hasCustomPrompt="1"/>
          </p:nvPr>
        </p:nvSpPr>
        <p:spPr>
          <a:xfrm>
            <a:off x="2123671" y="4170056"/>
            <a:ext cx="6688634" cy="5760077"/>
          </a:xfrm>
          <a:prstGeom prst="rect">
            <a:avLst/>
          </a:prstGeom>
          <a:solidFill>
            <a:schemeClr val="tx2">
              <a:lumMod val="25000"/>
              <a:lumOff val="75000"/>
            </a:schemeClr>
          </a:solidFill>
          <a:ln w="19050">
            <a:noFill/>
          </a:ln>
          <a:effectLst>
            <a:innerShdw blurRad="114300">
              <a:prstClr val="black">
                <a:alpha val="14000"/>
              </a:prstClr>
            </a:innerShdw>
          </a:effectLst>
        </p:spPr>
        <p:txBody>
          <a:bodyPr tIns="0" bIns="182880" anchor="b"/>
          <a:lstStyle>
            <a:lvl1pPr algn="ctr" rtl="0">
              <a:buNone/>
              <a:defRPr sz="2400" baseline="0">
                <a:solidFill>
                  <a:schemeClr val="tx1">
                    <a:lumMod val="50000"/>
                    <a:lumOff val="50000"/>
                  </a:schemeClr>
                </a:solidFill>
              </a:defRPr>
            </a:lvl1pPr>
          </a:lstStyle>
          <a:p>
            <a:r>
              <a:rPr lang="en-US" dirty="0" smtClean="0"/>
              <a:t>Click Icon To Add Image</a:t>
            </a:r>
            <a:endParaRPr lang="en-US" dirty="0"/>
          </a:p>
        </p:txBody>
      </p:sp>
      <p:grpSp>
        <p:nvGrpSpPr>
          <p:cNvPr id="12" name="Group 11"/>
          <p:cNvGrpSpPr/>
          <p:nvPr userDrawn="1"/>
        </p:nvGrpSpPr>
        <p:grpSpPr>
          <a:xfrm>
            <a:off x="14999026" y="3742267"/>
            <a:ext cx="7566160" cy="7394563"/>
            <a:chOff x="590950" y="1428750"/>
            <a:chExt cx="2343150" cy="1974850"/>
          </a:xfrm>
        </p:grpSpPr>
        <p:pic>
          <p:nvPicPr>
            <p:cNvPr id="13" name="Picture 12" descr="Shadow.png"/>
            <p:cNvPicPr>
              <a:picLocks noChangeAspect="1"/>
            </p:cNvPicPr>
            <p:nvPr userDrawn="1"/>
          </p:nvPicPr>
          <p:blipFill>
            <a:blip r:embed="rId2"/>
            <a:stretch>
              <a:fillRect/>
            </a:stretch>
          </p:blipFill>
          <p:spPr>
            <a:xfrm>
              <a:off x="590950" y="3206750"/>
              <a:ext cx="2311401" cy="196850"/>
            </a:xfrm>
            <a:prstGeom prst="rect">
              <a:avLst/>
            </a:prstGeom>
          </p:spPr>
        </p:pic>
        <p:sp>
          <p:nvSpPr>
            <p:cNvPr id="17" name="Rectangle 16"/>
            <p:cNvSpPr/>
            <p:nvPr userDrawn="1"/>
          </p:nvSpPr>
          <p:spPr>
            <a:xfrm>
              <a:off x="648100" y="1428750"/>
              <a:ext cx="2286000" cy="177742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4800"/>
            </a:p>
          </p:txBody>
        </p:sp>
      </p:grpSp>
      <p:sp>
        <p:nvSpPr>
          <p:cNvPr id="18" name="Picture Placeholder 7"/>
          <p:cNvSpPr>
            <a:spLocks noGrp="1"/>
          </p:cNvSpPr>
          <p:nvPr>
            <p:ph type="pic" sz="quarter" idx="26" hasCustomPrompt="1"/>
          </p:nvPr>
        </p:nvSpPr>
        <p:spPr>
          <a:xfrm>
            <a:off x="15547241" y="4170056"/>
            <a:ext cx="6688634" cy="5760077"/>
          </a:xfrm>
          <a:prstGeom prst="rect">
            <a:avLst/>
          </a:prstGeom>
          <a:solidFill>
            <a:schemeClr val="tx2">
              <a:lumMod val="25000"/>
              <a:lumOff val="75000"/>
            </a:schemeClr>
          </a:solidFill>
          <a:ln w="19050">
            <a:noFill/>
          </a:ln>
          <a:effectLst>
            <a:innerShdw blurRad="114300">
              <a:prstClr val="black">
                <a:alpha val="14000"/>
              </a:prstClr>
            </a:innerShdw>
          </a:effectLst>
        </p:spPr>
        <p:txBody>
          <a:bodyPr tIns="0" bIns="182880" anchor="b"/>
          <a:lstStyle>
            <a:lvl1pPr algn="ctr" rtl="0">
              <a:buNone/>
              <a:defRPr sz="2400" baseline="0">
                <a:solidFill>
                  <a:schemeClr val="tx1">
                    <a:lumMod val="50000"/>
                    <a:lumOff val="50000"/>
                  </a:schemeClr>
                </a:solidFill>
              </a:defRPr>
            </a:lvl1pPr>
          </a:lstStyle>
          <a:p>
            <a:r>
              <a:rPr lang="en-US" dirty="0" smtClean="0"/>
              <a:t>Click Icon To Add Image</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wipe(up)">
                                      <p:cBhvr>
                                        <p:cTn id="11" dur="500"/>
                                        <p:tgtEl>
                                          <p:spTgt spid="11">
                                            <p:txEl>
                                              <p:pRg st="0" end="0"/>
                                            </p:txEl>
                                          </p:spTgt>
                                        </p:tgtEl>
                                      </p:cBhvr>
                                    </p:animEffect>
                                  </p:childTnLst>
                                </p:cTn>
                              </p:par>
                            </p:childTnLst>
                          </p:cTn>
                        </p:par>
                        <p:par>
                          <p:cTn id="12" fill="hold">
                            <p:stCondLst>
                              <p:cond delay="1000"/>
                            </p:stCondLst>
                            <p:childTnLst>
                              <p:par>
                                <p:cTn id="13" presetID="2" presetClass="entr" presetSubtype="4" accel="50000" decel="5000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wipe(down)">
                                      <p:cBhvr>
                                        <p:cTn id="20" dur="500"/>
                                        <p:tgtEl>
                                          <p:spTgt spid="16"/>
                                        </p:tgtEl>
                                      </p:cBhvr>
                                    </p:animEffect>
                                  </p:childTnLst>
                                </p:cTn>
                              </p:par>
                            </p:childTnLst>
                          </p:cTn>
                        </p:par>
                        <p:par>
                          <p:cTn id="21" fill="hold">
                            <p:stCondLst>
                              <p:cond delay="2000"/>
                            </p:stCondLst>
                            <p:childTnLst>
                              <p:par>
                                <p:cTn id="22" presetID="2" presetClass="entr" presetSubtype="4" accel="50000" decel="50000" fill="hold" nodeType="afterEffect">
                                  <p:stCondLst>
                                    <p:cond delay="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500" fill="hold"/>
                                        <p:tgtEl>
                                          <p:spTgt spid="12"/>
                                        </p:tgtEl>
                                        <p:attrNameLst>
                                          <p:attrName>ppt_x</p:attrName>
                                        </p:attrNameLst>
                                      </p:cBhvr>
                                      <p:tavLst>
                                        <p:tav tm="0">
                                          <p:val>
                                            <p:strVal val="#ppt_x"/>
                                          </p:val>
                                        </p:tav>
                                        <p:tav tm="100000">
                                          <p:val>
                                            <p:strVal val="#ppt_x"/>
                                          </p:val>
                                        </p:tav>
                                      </p:tavLst>
                                    </p:anim>
                                    <p:anim calcmode="lin" valueType="num">
                                      <p:cBhvr additive="base">
                                        <p:cTn id="25" dur="500" fill="hold"/>
                                        <p:tgtEl>
                                          <p:spTgt spid="12"/>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tmplLst>
          <p:tmpl lvl="1">
            <p:tnLst>
              <p:par>
                <p:cTn presetID="22" presetClass="entr" presetSubtype="1"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up)">
                      <p:cBhvr>
                        <p:cTn dur="500"/>
                        <p:tgtEl>
                          <p:spTgt spid="11"/>
                        </p:tgtEl>
                      </p:cBhvr>
                    </p:animEffect>
                  </p:childTnLst>
                </p:cTn>
              </p:par>
            </p:tnLst>
          </p:tmpl>
        </p:tmplLst>
      </p:bldP>
      <p:bldP spid="16" grpId="0" bldLvl="0" animBg="1"/>
      <p:bldP spid="18" grpId="0" bldLvl="0" animBg="1"/>
    </p:bldLst>
  </p:timing>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4" y="-25399"/>
            <a:ext cx="24377647" cy="7289800"/>
          </a:xfrm>
          <a:prstGeom prst="rect">
            <a:avLst/>
          </a:prstGeom>
          <a:ln>
            <a:noFill/>
          </a:ln>
        </p:spPr>
        <p:txBody>
          <a:bodyPr bIns="457200" anchor="b"/>
          <a:lstStyle>
            <a:lvl1pPr algn="ctr">
              <a:buNone/>
              <a:defRPr sz="3200">
                <a:solidFill>
                  <a:schemeClr val="tx1">
                    <a:lumMod val="50000"/>
                    <a:lumOff val="50000"/>
                  </a:schemeClr>
                </a:solidFill>
              </a:defRPr>
            </a:lvl1pPr>
          </a:lstStyle>
          <a:p>
            <a:r>
              <a:rPr lang="en-US" dirty="0"/>
              <a:t>Image Holder</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3_Pic4">
    <p:spTree>
      <p:nvGrpSpPr>
        <p:cNvPr id="1" name=""/>
        <p:cNvGrpSpPr/>
        <p:nvPr/>
      </p:nvGrpSpPr>
      <p:grpSpPr>
        <a:xfrm>
          <a:off x="0" y="0"/>
          <a:ext cx="0" cy="0"/>
          <a:chOff x="0" y="0"/>
          <a:chExt cx="0" cy="0"/>
        </a:xfrm>
      </p:grpSpPr>
      <p:sp>
        <p:nvSpPr>
          <p:cNvPr id="18" name="Picture Placeholder 7"/>
          <p:cNvSpPr>
            <a:spLocks noGrp="1"/>
          </p:cNvSpPr>
          <p:nvPr>
            <p:ph type="pic" sz="quarter" idx="10" hasCustomPrompt="1"/>
          </p:nvPr>
        </p:nvSpPr>
        <p:spPr>
          <a:xfrm>
            <a:off x="6043095" y="3529803"/>
            <a:ext cx="5484971" cy="8634933"/>
          </a:xfrm>
          <a:prstGeom prst="rect">
            <a:avLst/>
          </a:prstGeom>
          <a:noFill/>
          <a:ln w="19050">
            <a:noFill/>
          </a:ln>
        </p:spPr>
        <p:txBody>
          <a:bodyPr tIns="0" bIns="182880" anchor="b"/>
          <a:lstStyle>
            <a:lvl1pPr algn="ctr">
              <a:buNone/>
              <a:defRPr sz="3200">
                <a:solidFill>
                  <a:schemeClr val="tx1">
                    <a:lumMod val="50000"/>
                    <a:lumOff val="50000"/>
                  </a:schemeClr>
                </a:solidFill>
              </a:defRPr>
            </a:lvl1pPr>
          </a:lstStyle>
          <a:p>
            <a:r>
              <a:rPr lang="en-US" dirty="0"/>
              <a:t>Image Holder</a:t>
            </a:r>
          </a:p>
        </p:txBody>
      </p:sp>
      <p:sp>
        <p:nvSpPr>
          <p:cNvPr id="22" name="Rectangle 21"/>
          <p:cNvSpPr/>
          <p:nvPr userDrawn="1"/>
        </p:nvSpPr>
        <p:spPr>
          <a:xfrm>
            <a:off x="11539456" y="3528733"/>
            <a:ext cx="12838197" cy="2082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3" name="Rectangle 22"/>
          <p:cNvSpPr/>
          <p:nvPr userDrawn="1"/>
        </p:nvSpPr>
        <p:spPr>
          <a:xfrm>
            <a:off x="11579388" y="5713133"/>
            <a:ext cx="12798264" cy="20828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4" name="Rectangle 23"/>
          <p:cNvSpPr/>
          <p:nvPr userDrawn="1"/>
        </p:nvSpPr>
        <p:spPr>
          <a:xfrm>
            <a:off x="11579388" y="7897533"/>
            <a:ext cx="12798264" cy="2082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6" name="Rectangle 25"/>
          <p:cNvSpPr/>
          <p:nvPr userDrawn="1"/>
        </p:nvSpPr>
        <p:spPr>
          <a:xfrm>
            <a:off x="11579388" y="10081933"/>
            <a:ext cx="12798264" cy="20828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FFFFFF"/>
              </a:solidFill>
            </a:endParaRPr>
          </a:p>
        </p:txBody>
      </p:sp>
      <p:sp>
        <p:nvSpPr>
          <p:cNvPr id="27" name="Freeform 62"/>
          <p:cNvSpPr>
            <a:spLocks noChangeAspect="1" noEditPoints="1"/>
          </p:cNvSpPr>
          <p:nvPr userDrawn="1"/>
        </p:nvSpPr>
        <p:spPr bwMode="auto">
          <a:xfrm>
            <a:off x="12132064" y="4159411"/>
            <a:ext cx="960998" cy="968933"/>
          </a:xfrm>
          <a:custGeom>
            <a:avLst/>
            <a:gdLst/>
            <a:ahLst/>
            <a:cxnLst>
              <a:cxn ang="0">
                <a:pos x="58" y="33"/>
              </a:cxn>
              <a:cxn ang="0">
                <a:pos x="57" y="34"/>
              </a:cxn>
              <a:cxn ang="0">
                <a:pos x="50" y="35"/>
              </a:cxn>
              <a:cxn ang="0">
                <a:pos x="49" y="39"/>
              </a:cxn>
              <a:cxn ang="0">
                <a:pos x="53" y="44"/>
              </a:cxn>
              <a:cxn ang="0">
                <a:pos x="53" y="45"/>
              </a:cxn>
              <a:cxn ang="0">
                <a:pos x="53" y="46"/>
              </a:cxn>
              <a:cxn ang="0">
                <a:pos x="45" y="53"/>
              </a:cxn>
              <a:cxn ang="0">
                <a:pos x="44" y="52"/>
              </a:cxn>
              <a:cxn ang="0">
                <a:pos x="39" y="48"/>
              </a:cxn>
              <a:cxn ang="0">
                <a:pos x="36" y="50"/>
              </a:cxn>
              <a:cxn ang="0">
                <a:pos x="34" y="57"/>
              </a:cxn>
              <a:cxn ang="0">
                <a:pos x="33" y="58"/>
              </a:cxn>
              <a:cxn ang="0">
                <a:pos x="25" y="58"/>
              </a:cxn>
              <a:cxn ang="0">
                <a:pos x="23" y="57"/>
              </a:cxn>
              <a:cxn ang="0">
                <a:pos x="22" y="50"/>
              </a:cxn>
              <a:cxn ang="0">
                <a:pos x="19" y="48"/>
              </a:cxn>
              <a:cxn ang="0">
                <a:pos x="14" y="52"/>
              </a:cxn>
              <a:cxn ang="0">
                <a:pos x="13" y="53"/>
              </a:cxn>
              <a:cxn ang="0">
                <a:pos x="12" y="52"/>
              </a:cxn>
              <a:cxn ang="0">
                <a:pos x="5" y="46"/>
              </a:cxn>
              <a:cxn ang="0">
                <a:pos x="5" y="45"/>
              </a:cxn>
              <a:cxn ang="0">
                <a:pos x="5" y="44"/>
              </a:cxn>
              <a:cxn ang="0">
                <a:pos x="9" y="39"/>
              </a:cxn>
              <a:cxn ang="0">
                <a:pos x="8" y="35"/>
              </a:cxn>
              <a:cxn ang="0">
                <a:pos x="1" y="34"/>
              </a:cxn>
              <a:cxn ang="0">
                <a:pos x="0" y="33"/>
              </a:cxn>
              <a:cxn ang="0">
                <a:pos x="0" y="24"/>
              </a:cxn>
              <a:cxn ang="0">
                <a:pos x="1" y="23"/>
              </a:cxn>
              <a:cxn ang="0">
                <a:pos x="8" y="22"/>
              </a:cxn>
              <a:cxn ang="0">
                <a:pos x="9" y="18"/>
              </a:cxn>
              <a:cxn ang="0">
                <a:pos x="5" y="13"/>
              </a:cxn>
              <a:cxn ang="0">
                <a:pos x="5" y="12"/>
              </a:cxn>
              <a:cxn ang="0">
                <a:pos x="5" y="11"/>
              </a:cxn>
              <a:cxn ang="0">
                <a:pos x="13" y="5"/>
              </a:cxn>
              <a:cxn ang="0">
                <a:pos x="14" y="5"/>
              </a:cxn>
              <a:cxn ang="0">
                <a:pos x="19" y="9"/>
              </a:cxn>
              <a:cxn ang="0">
                <a:pos x="22" y="8"/>
              </a:cxn>
              <a:cxn ang="0">
                <a:pos x="23" y="1"/>
              </a:cxn>
              <a:cxn ang="0">
                <a:pos x="25" y="0"/>
              </a:cxn>
              <a:cxn ang="0">
                <a:pos x="33" y="0"/>
              </a:cxn>
              <a:cxn ang="0">
                <a:pos x="34" y="1"/>
              </a:cxn>
              <a:cxn ang="0">
                <a:pos x="36" y="8"/>
              </a:cxn>
              <a:cxn ang="0">
                <a:pos x="39" y="9"/>
              </a:cxn>
              <a:cxn ang="0">
                <a:pos x="44" y="5"/>
              </a:cxn>
              <a:cxn ang="0">
                <a:pos x="45" y="5"/>
              </a:cxn>
              <a:cxn ang="0">
                <a:pos x="46" y="5"/>
              </a:cxn>
              <a:cxn ang="0">
                <a:pos x="52" y="12"/>
              </a:cxn>
              <a:cxn ang="0">
                <a:pos x="53" y="12"/>
              </a:cxn>
              <a:cxn ang="0">
                <a:pos x="52" y="13"/>
              </a:cxn>
              <a:cxn ang="0">
                <a:pos x="48" y="18"/>
              </a:cxn>
              <a:cxn ang="0">
                <a:pos x="50" y="22"/>
              </a:cxn>
              <a:cxn ang="0">
                <a:pos x="57" y="23"/>
              </a:cxn>
              <a:cxn ang="0">
                <a:pos x="58" y="25"/>
              </a:cxn>
              <a:cxn ang="0">
                <a:pos x="58" y="33"/>
              </a:cxn>
              <a:cxn ang="0">
                <a:pos x="29" y="19"/>
              </a:cxn>
              <a:cxn ang="0">
                <a:pos x="19" y="29"/>
              </a:cxn>
              <a:cxn ang="0">
                <a:pos x="29" y="38"/>
              </a:cxn>
              <a:cxn ang="0">
                <a:pos x="39" y="29"/>
              </a:cxn>
              <a:cxn ang="0">
                <a:pos x="29" y="19"/>
              </a:cxn>
            </a:cxnLst>
            <a:rect l="0" t="0" r="r" b="b"/>
            <a:pathLst>
              <a:path w="58" h="58">
                <a:moveTo>
                  <a:pt x="58" y="33"/>
                </a:moveTo>
                <a:cubicBezTo>
                  <a:pt x="58" y="34"/>
                  <a:pt x="58" y="34"/>
                  <a:pt x="57" y="34"/>
                </a:cubicBezTo>
                <a:cubicBezTo>
                  <a:pt x="50" y="35"/>
                  <a:pt x="50" y="35"/>
                  <a:pt x="50" y="35"/>
                </a:cubicBezTo>
                <a:cubicBezTo>
                  <a:pt x="50" y="37"/>
                  <a:pt x="49" y="38"/>
                  <a:pt x="49" y="39"/>
                </a:cubicBezTo>
                <a:cubicBezTo>
                  <a:pt x="50" y="41"/>
                  <a:pt x="51" y="42"/>
                  <a:pt x="53" y="44"/>
                </a:cubicBezTo>
                <a:cubicBezTo>
                  <a:pt x="53" y="44"/>
                  <a:pt x="53" y="45"/>
                  <a:pt x="53" y="45"/>
                </a:cubicBezTo>
                <a:cubicBezTo>
                  <a:pt x="53" y="45"/>
                  <a:pt x="53" y="46"/>
                  <a:pt x="53" y="46"/>
                </a:cubicBezTo>
                <a:cubicBezTo>
                  <a:pt x="52" y="47"/>
                  <a:pt x="47" y="53"/>
                  <a:pt x="45" y="53"/>
                </a:cubicBezTo>
                <a:cubicBezTo>
                  <a:pt x="45" y="53"/>
                  <a:pt x="45" y="53"/>
                  <a:pt x="44" y="52"/>
                </a:cubicBezTo>
                <a:cubicBezTo>
                  <a:pt x="39" y="48"/>
                  <a:pt x="39" y="48"/>
                  <a:pt x="39" y="48"/>
                </a:cubicBezTo>
                <a:cubicBezTo>
                  <a:pt x="38" y="49"/>
                  <a:pt x="37" y="49"/>
                  <a:pt x="36" y="50"/>
                </a:cubicBezTo>
                <a:cubicBezTo>
                  <a:pt x="35" y="52"/>
                  <a:pt x="35" y="55"/>
                  <a:pt x="34" y="57"/>
                </a:cubicBezTo>
                <a:cubicBezTo>
                  <a:pt x="34" y="57"/>
                  <a:pt x="34" y="58"/>
                  <a:pt x="33" y="58"/>
                </a:cubicBezTo>
                <a:cubicBezTo>
                  <a:pt x="25" y="58"/>
                  <a:pt x="25" y="58"/>
                  <a:pt x="25" y="58"/>
                </a:cubicBezTo>
                <a:cubicBezTo>
                  <a:pt x="24" y="58"/>
                  <a:pt x="23" y="57"/>
                  <a:pt x="23" y="57"/>
                </a:cubicBezTo>
                <a:cubicBezTo>
                  <a:pt x="22" y="50"/>
                  <a:pt x="22" y="50"/>
                  <a:pt x="22" y="50"/>
                </a:cubicBezTo>
                <a:cubicBezTo>
                  <a:pt x="21" y="49"/>
                  <a:pt x="20" y="49"/>
                  <a:pt x="19" y="48"/>
                </a:cubicBezTo>
                <a:cubicBezTo>
                  <a:pt x="14" y="52"/>
                  <a:pt x="14" y="52"/>
                  <a:pt x="14" y="52"/>
                </a:cubicBezTo>
                <a:cubicBezTo>
                  <a:pt x="13" y="53"/>
                  <a:pt x="13" y="53"/>
                  <a:pt x="13" y="53"/>
                </a:cubicBezTo>
                <a:cubicBezTo>
                  <a:pt x="12" y="53"/>
                  <a:pt x="12" y="53"/>
                  <a:pt x="12" y="52"/>
                </a:cubicBezTo>
                <a:cubicBezTo>
                  <a:pt x="10" y="50"/>
                  <a:pt x="7" y="48"/>
                  <a:pt x="5" y="46"/>
                </a:cubicBezTo>
                <a:cubicBezTo>
                  <a:pt x="5" y="46"/>
                  <a:pt x="5" y="45"/>
                  <a:pt x="5" y="45"/>
                </a:cubicBezTo>
                <a:cubicBezTo>
                  <a:pt x="5" y="45"/>
                  <a:pt x="5" y="44"/>
                  <a:pt x="5" y="44"/>
                </a:cubicBezTo>
                <a:cubicBezTo>
                  <a:pt x="7" y="42"/>
                  <a:pt x="8" y="41"/>
                  <a:pt x="9" y="39"/>
                </a:cubicBezTo>
                <a:cubicBezTo>
                  <a:pt x="9" y="38"/>
                  <a:pt x="8" y="37"/>
                  <a:pt x="8" y="35"/>
                </a:cubicBezTo>
                <a:cubicBezTo>
                  <a:pt x="1" y="34"/>
                  <a:pt x="1" y="34"/>
                  <a:pt x="1" y="34"/>
                </a:cubicBezTo>
                <a:cubicBezTo>
                  <a:pt x="0" y="34"/>
                  <a:pt x="0" y="33"/>
                  <a:pt x="0" y="33"/>
                </a:cubicBezTo>
                <a:cubicBezTo>
                  <a:pt x="0" y="24"/>
                  <a:pt x="0" y="24"/>
                  <a:pt x="0" y="24"/>
                </a:cubicBezTo>
                <a:cubicBezTo>
                  <a:pt x="0" y="24"/>
                  <a:pt x="0" y="23"/>
                  <a:pt x="1" y="23"/>
                </a:cubicBezTo>
                <a:cubicBezTo>
                  <a:pt x="8" y="22"/>
                  <a:pt x="8" y="22"/>
                  <a:pt x="8" y="22"/>
                </a:cubicBezTo>
                <a:cubicBezTo>
                  <a:pt x="8" y="21"/>
                  <a:pt x="9" y="20"/>
                  <a:pt x="9" y="18"/>
                </a:cubicBezTo>
                <a:cubicBezTo>
                  <a:pt x="8" y="17"/>
                  <a:pt x="7" y="15"/>
                  <a:pt x="5" y="13"/>
                </a:cubicBezTo>
                <a:cubicBezTo>
                  <a:pt x="5" y="13"/>
                  <a:pt x="5" y="13"/>
                  <a:pt x="5" y="12"/>
                </a:cubicBezTo>
                <a:cubicBezTo>
                  <a:pt x="5" y="12"/>
                  <a:pt x="5" y="12"/>
                  <a:pt x="5" y="11"/>
                </a:cubicBezTo>
                <a:cubicBezTo>
                  <a:pt x="6" y="10"/>
                  <a:pt x="11" y="5"/>
                  <a:pt x="13" y="5"/>
                </a:cubicBezTo>
                <a:cubicBezTo>
                  <a:pt x="13" y="5"/>
                  <a:pt x="13" y="5"/>
                  <a:pt x="14" y="5"/>
                </a:cubicBezTo>
                <a:cubicBezTo>
                  <a:pt x="19" y="9"/>
                  <a:pt x="19" y="9"/>
                  <a:pt x="19" y="9"/>
                </a:cubicBezTo>
                <a:cubicBezTo>
                  <a:pt x="20" y="9"/>
                  <a:pt x="21" y="8"/>
                  <a:pt x="22" y="8"/>
                </a:cubicBezTo>
                <a:cubicBezTo>
                  <a:pt x="22" y="5"/>
                  <a:pt x="23" y="3"/>
                  <a:pt x="23" y="1"/>
                </a:cubicBezTo>
                <a:cubicBezTo>
                  <a:pt x="23" y="0"/>
                  <a:pt x="24" y="0"/>
                  <a:pt x="25" y="0"/>
                </a:cubicBezTo>
                <a:cubicBezTo>
                  <a:pt x="33" y="0"/>
                  <a:pt x="33" y="0"/>
                  <a:pt x="33" y="0"/>
                </a:cubicBezTo>
                <a:cubicBezTo>
                  <a:pt x="34" y="0"/>
                  <a:pt x="34" y="0"/>
                  <a:pt x="34" y="1"/>
                </a:cubicBezTo>
                <a:cubicBezTo>
                  <a:pt x="36" y="8"/>
                  <a:pt x="36" y="8"/>
                  <a:pt x="36" y="8"/>
                </a:cubicBezTo>
                <a:cubicBezTo>
                  <a:pt x="37" y="8"/>
                  <a:pt x="38" y="9"/>
                  <a:pt x="39" y="9"/>
                </a:cubicBezTo>
                <a:cubicBezTo>
                  <a:pt x="44" y="5"/>
                  <a:pt x="44" y="5"/>
                  <a:pt x="44" y="5"/>
                </a:cubicBezTo>
                <a:cubicBezTo>
                  <a:pt x="45" y="5"/>
                  <a:pt x="45" y="5"/>
                  <a:pt x="45" y="5"/>
                </a:cubicBezTo>
                <a:cubicBezTo>
                  <a:pt x="46" y="5"/>
                  <a:pt x="46" y="5"/>
                  <a:pt x="46" y="5"/>
                </a:cubicBezTo>
                <a:cubicBezTo>
                  <a:pt x="48" y="7"/>
                  <a:pt x="51" y="9"/>
                  <a:pt x="52" y="12"/>
                </a:cubicBezTo>
                <a:cubicBezTo>
                  <a:pt x="53" y="12"/>
                  <a:pt x="53" y="12"/>
                  <a:pt x="53" y="12"/>
                </a:cubicBezTo>
                <a:cubicBezTo>
                  <a:pt x="53" y="13"/>
                  <a:pt x="53" y="13"/>
                  <a:pt x="52" y="13"/>
                </a:cubicBezTo>
                <a:cubicBezTo>
                  <a:pt x="51" y="15"/>
                  <a:pt x="50" y="17"/>
                  <a:pt x="48" y="18"/>
                </a:cubicBezTo>
                <a:cubicBezTo>
                  <a:pt x="49" y="20"/>
                  <a:pt x="50" y="21"/>
                  <a:pt x="50" y="22"/>
                </a:cubicBezTo>
                <a:cubicBezTo>
                  <a:pt x="57" y="23"/>
                  <a:pt x="57" y="23"/>
                  <a:pt x="57" y="23"/>
                </a:cubicBezTo>
                <a:cubicBezTo>
                  <a:pt x="58" y="23"/>
                  <a:pt x="58" y="24"/>
                  <a:pt x="58" y="25"/>
                </a:cubicBezTo>
                <a:lnTo>
                  <a:pt x="58" y="33"/>
                </a:lnTo>
                <a:close/>
                <a:moveTo>
                  <a:pt x="29" y="19"/>
                </a:moveTo>
                <a:cubicBezTo>
                  <a:pt x="24" y="19"/>
                  <a:pt x="19" y="23"/>
                  <a:pt x="19" y="29"/>
                </a:cubicBezTo>
                <a:cubicBezTo>
                  <a:pt x="19" y="34"/>
                  <a:pt x="24" y="38"/>
                  <a:pt x="29" y="38"/>
                </a:cubicBezTo>
                <a:cubicBezTo>
                  <a:pt x="34" y="38"/>
                  <a:pt x="39" y="34"/>
                  <a:pt x="39" y="29"/>
                </a:cubicBezTo>
                <a:cubicBezTo>
                  <a:pt x="39" y="23"/>
                  <a:pt x="34" y="19"/>
                  <a:pt x="29" y="19"/>
                </a:cubicBezTo>
                <a:close/>
              </a:path>
            </a:pathLst>
          </a:custGeom>
          <a:solidFill>
            <a:schemeClr val="bg1"/>
          </a:solidFill>
          <a:ln w="9525">
            <a:noFill/>
            <a:round/>
          </a:ln>
        </p:spPr>
        <p:txBody>
          <a:bodyPr vert="horz" wrap="square" lIns="243715" tIns="121856" rIns="243715" bIns="121856" numCol="1" anchor="t" anchorCtr="0" compatLnSpc="1"/>
          <a:lstStyle/>
          <a:p>
            <a:pPr defTabSz="2747010"/>
            <a:endParaRPr lang="en-US" sz="5330" kern="1200">
              <a:solidFill>
                <a:srgbClr val="262626"/>
              </a:solidFill>
              <a:latin typeface="Roboto Condensed"/>
              <a:ea typeface="+mn-ea"/>
            </a:endParaRPr>
          </a:p>
        </p:txBody>
      </p:sp>
      <p:sp>
        <p:nvSpPr>
          <p:cNvPr id="34" name="Freeform 245"/>
          <p:cNvSpPr>
            <a:spLocks noChangeAspect="1"/>
          </p:cNvSpPr>
          <p:nvPr userDrawn="1"/>
        </p:nvSpPr>
        <p:spPr bwMode="auto">
          <a:xfrm>
            <a:off x="12144734" y="6286586"/>
            <a:ext cx="935658" cy="935901"/>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ln>
        </p:spPr>
        <p:txBody>
          <a:bodyPr vert="horz" wrap="square" lIns="243715" tIns="121856" rIns="243715" bIns="121856" numCol="1" anchor="t" anchorCtr="0" compatLnSpc="1"/>
          <a:lstStyle/>
          <a:p>
            <a:pPr defTabSz="2747010"/>
            <a:endParaRPr lang="en-US" sz="5330" kern="1200">
              <a:solidFill>
                <a:srgbClr val="262626"/>
              </a:solidFill>
              <a:latin typeface="Roboto Condensed"/>
              <a:ea typeface="+mn-ea"/>
            </a:endParaRPr>
          </a:p>
        </p:txBody>
      </p:sp>
      <p:sp>
        <p:nvSpPr>
          <p:cNvPr id="37" name="Freeform 132"/>
          <p:cNvSpPr>
            <a:spLocks noChangeAspect="1" noEditPoints="1"/>
          </p:cNvSpPr>
          <p:nvPr userDrawn="1"/>
        </p:nvSpPr>
        <p:spPr bwMode="auto">
          <a:xfrm>
            <a:off x="12097542" y="8446184"/>
            <a:ext cx="1030041" cy="985509"/>
          </a:xfrm>
          <a:custGeom>
            <a:avLst/>
            <a:gdLst/>
            <a:ahLst/>
            <a:cxnLst>
              <a:cxn ang="0">
                <a:pos x="62" y="31"/>
              </a:cxn>
              <a:cxn ang="0">
                <a:pos x="62" y="31"/>
              </a:cxn>
              <a:cxn ang="0">
                <a:pos x="54" y="27"/>
              </a:cxn>
              <a:cxn ang="0">
                <a:pos x="45" y="33"/>
              </a:cxn>
              <a:cxn ang="0">
                <a:pos x="44" y="35"/>
              </a:cxn>
              <a:cxn ang="0">
                <a:pos x="43" y="35"/>
              </a:cxn>
              <a:cxn ang="0">
                <a:pos x="42" y="35"/>
              </a:cxn>
              <a:cxn ang="0">
                <a:pos x="41" y="33"/>
              </a:cxn>
              <a:cxn ang="0">
                <a:pos x="32" y="27"/>
              </a:cxn>
              <a:cxn ang="0">
                <a:pos x="23" y="33"/>
              </a:cxn>
              <a:cxn ang="0">
                <a:pos x="22" y="35"/>
              </a:cxn>
              <a:cxn ang="0">
                <a:pos x="21" y="35"/>
              </a:cxn>
              <a:cxn ang="0">
                <a:pos x="20" y="35"/>
              </a:cxn>
              <a:cxn ang="0">
                <a:pos x="19" y="33"/>
              </a:cxn>
              <a:cxn ang="0">
                <a:pos x="10" y="27"/>
              </a:cxn>
              <a:cxn ang="0">
                <a:pos x="3" y="31"/>
              </a:cxn>
              <a:cxn ang="0">
                <a:pos x="2" y="31"/>
              </a:cxn>
              <a:cxn ang="0">
                <a:pos x="0" y="30"/>
              </a:cxn>
              <a:cxn ang="0">
                <a:pos x="0" y="30"/>
              </a:cxn>
              <a:cxn ang="0">
                <a:pos x="32" y="7"/>
              </a:cxn>
              <a:cxn ang="0">
                <a:pos x="64" y="30"/>
              </a:cxn>
              <a:cxn ang="0">
                <a:pos x="64" y="30"/>
              </a:cxn>
              <a:cxn ang="0">
                <a:pos x="62" y="31"/>
              </a:cxn>
              <a:cxn ang="0">
                <a:pos x="34" y="51"/>
              </a:cxn>
              <a:cxn ang="0">
                <a:pos x="25" y="61"/>
              </a:cxn>
              <a:cxn ang="0">
                <a:pos x="15" y="51"/>
              </a:cxn>
              <a:cxn ang="0">
                <a:pos x="17" y="49"/>
              </a:cxn>
              <a:cxn ang="0">
                <a:pos x="20" y="51"/>
              </a:cxn>
              <a:cxn ang="0">
                <a:pos x="25" y="56"/>
              </a:cxn>
              <a:cxn ang="0">
                <a:pos x="30" y="51"/>
              </a:cxn>
              <a:cxn ang="0">
                <a:pos x="30" y="29"/>
              </a:cxn>
              <a:cxn ang="0">
                <a:pos x="32" y="29"/>
              </a:cxn>
              <a:cxn ang="0">
                <a:pos x="34" y="29"/>
              </a:cxn>
              <a:cxn ang="0">
                <a:pos x="34" y="51"/>
              </a:cxn>
              <a:cxn ang="0">
                <a:pos x="34" y="6"/>
              </a:cxn>
              <a:cxn ang="0">
                <a:pos x="32" y="6"/>
              </a:cxn>
              <a:cxn ang="0">
                <a:pos x="30" y="6"/>
              </a:cxn>
              <a:cxn ang="0">
                <a:pos x="30" y="3"/>
              </a:cxn>
              <a:cxn ang="0">
                <a:pos x="32" y="0"/>
              </a:cxn>
              <a:cxn ang="0">
                <a:pos x="34" y="3"/>
              </a:cxn>
              <a:cxn ang="0">
                <a:pos x="34" y="6"/>
              </a:cxn>
            </a:cxnLst>
            <a:rect l="0" t="0" r="r" b="b"/>
            <a:pathLst>
              <a:path w="64" h="61">
                <a:moveTo>
                  <a:pt x="62" y="31"/>
                </a:moveTo>
                <a:cubicBezTo>
                  <a:pt x="62" y="31"/>
                  <a:pt x="62" y="31"/>
                  <a:pt x="62" y="31"/>
                </a:cubicBezTo>
                <a:cubicBezTo>
                  <a:pt x="59" y="29"/>
                  <a:pt x="57" y="27"/>
                  <a:pt x="54" y="27"/>
                </a:cubicBezTo>
                <a:cubicBezTo>
                  <a:pt x="51" y="27"/>
                  <a:pt x="47" y="30"/>
                  <a:pt x="45" y="33"/>
                </a:cubicBezTo>
                <a:cubicBezTo>
                  <a:pt x="45" y="33"/>
                  <a:pt x="45" y="34"/>
                  <a:pt x="44" y="35"/>
                </a:cubicBezTo>
                <a:cubicBezTo>
                  <a:pt x="44" y="35"/>
                  <a:pt x="44" y="35"/>
                  <a:pt x="43" y="35"/>
                </a:cubicBezTo>
                <a:cubicBezTo>
                  <a:pt x="43" y="35"/>
                  <a:pt x="42" y="35"/>
                  <a:pt x="42" y="35"/>
                </a:cubicBezTo>
                <a:cubicBezTo>
                  <a:pt x="42" y="34"/>
                  <a:pt x="41" y="33"/>
                  <a:pt x="41" y="33"/>
                </a:cubicBezTo>
                <a:cubicBezTo>
                  <a:pt x="39" y="30"/>
                  <a:pt x="36" y="27"/>
                  <a:pt x="32" y="27"/>
                </a:cubicBezTo>
                <a:cubicBezTo>
                  <a:pt x="28" y="27"/>
                  <a:pt x="25" y="30"/>
                  <a:pt x="23" y="33"/>
                </a:cubicBezTo>
                <a:cubicBezTo>
                  <a:pt x="23" y="33"/>
                  <a:pt x="22" y="34"/>
                  <a:pt x="22" y="35"/>
                </a:cubicBezTo>
                <a:cubicBezTo>
                  <a:pt x="22" y="35"/>
                  <a:pt x="22" y="35"/>
                  <a:pt x="21" y="35"/>
                </a:cubicBezTo>
                <a:cubicBezTo>
                  <a:pt x="20" y="35"/>
                  <a:pt x="20" y="35"/>
                  <a:pt x="20" y="35"/>
                </a:cubicBezTo>
                <a:cubicBezTo>
                  <a:pt x="19" y="34"/>
                  <a:pt x="19" y="33"/>
                  <a:pt x="19" y="33"/>
                </a:cubicBezTo>
                <a:cubicBezTo>
                  <a:pt x="17" y="30"/>
                  <a:pt x="14" y="27"/>
                  <a:pt x="10" y="27"/>
                </a:cubicBezTo>
                <a:cubicBezTo>
                  <a:pt x="7" y="27"/>
                  <a:pt x="5" y="29"/>
                  <a:pt x="3" y="31"/>
                </a:cubicBezTo>
                <a:cubicBezTo>
                  <a:pt x="2" y="31"/>
                  <a:pt x="2" y="31"/>
                  <a:pt x="2" y="31"/>
                </a:cubicBezTo>
                <a:cubicBezTo>
                  <a:pt x="1" y="31"/>
                  <a:pt x="0" y="31"/>
                  <a:pt x="0" y="30"/>
                </a:cubicBezTo>
                <a:cubicBezTo>
                  <a:pt x="0" y="30"/>
                  <a:pt x="0" y="30"/>
                  <a:pt x="0" y="30"/>
                </a:cubicBezTo>
                <a:cubicBezTo>
                  <a:pt x="4" y="16"/>
                  <a:pt x="18" y="7"/>
                  <a:pt x="32" y="7"/>
                </a:cubicBezTo>
                <a:cubicBezTo>
                  <a:pt x="46" y="7"/>
                  <a:pt x="60" y="16"/>
                  <a:pt x="64" y="30"/>
                </a:cubicBezTo>
                <a:cubicBezTo>
                  <a:pt x="64" y="30"/>
                  <a:pt x="64" y="30"/>
                  <a:pt x="64" y="30"/>
                </a:cubicBezTo>
                <a:cubicBezTo>
                  <a:pt x="64" y="31"/>
                  <a:pt x="63" y="31"/>
                  <a:pt x="62" y="31"/>
                </a:cubicBezTo>
                <a:close/>
                <a:moveTo>
                  <a:pt x="34" y="51"/>
                </a:moveTo>
                <a:cubicBezTo>
                  <a:pt x="34" y="56"/>
                  <a:pt x="30" y="61"/>
                  <a:pt x="25" y="61"/>
                </a:cubicBezTo>
                <a:cubicBezTo>
                  <a:pt x="19" y="61"/>
                  <a:pt x="15" y="56"/>
                  <a:pt x="15" y="51"/>
                </a:cubicBezTo>
                <a:cubicBezTo>
                  <a:pt x="15" y="50"/>
                  <a:pt x="16" y="49"/>
                  <a:pt x="17" y="49"/>
                </a:cubicBezTo>
                <a:cubicBezTo>
                  <a:pt x="19" y="49"/>
                  <a:pt x="20" y="50"/>
                  <a:pt x="20" y="51"/>
                </a:cubicBezTo>
                <a:cubicBezTo>
                  <a:pt x="20" y="54"/>
                  <a:pt x="22" y="56"/>
                  <a:pt x="25" y="56"/>
                </a:cubicBezTo>
                <a:cubicBezTo>
                  <a:pt x="27" y="56"/>
                  <a:pt x="30" y="54"/>
                  <a:pt x="30" y="51"/>
                </a:cubicBezTo>
                <a:cubicBezTo>
                  <a:pt x="30" y="29"/>
                  <a:pt x="30" y="29"/>
                  <a:pt x="30" y="29"/>
                </a:cubicBezTo>
                <a:cubicBezTo>
                  <a:pt x="30" y="29"/>
                  <a:pt x="31" y="29"/>
                  <a:pt x="32" y="29"/>
                </a:cubicBezTo>
                <a:cubicBezTo>
                  <a:pt x="33" y="29"/>
                  <a:pt x="34" y="29"/>
                  <a:pt x="34" y="29"/>
                </a:cubicBezTo>
                <a:lnTo>
                  <a:pt x="34" y="51"/>
                </a:lnTo>
                <a:close/>
                <a:moveTo>
                  <a:pt x="34" y="6"/>
                </a:moveTo>
                <a:cubicBezTo>
                  <a:pt x="34" y="6"/>
                  <a:pt x="33" y="6"/>
                  <a:pt x="32" y="6"/>
                </a:cubicBezTo>
                <a:cubicBezTo>
                  <a:pt x="31" y="6"/>
                  <a:pt x="30" y="6"/>
                  <a:pt x="30" y="6"/>
                </a:cubicBezTo>
                <a:cubicBezTo>
                  <a:pt x="30" y="3"/>
                  <a:pt x="30" y="3"/>
                  <a:pt x="30" y="3"/>
                </a:cubicBezTo>
                <a:cubicBezTo>
                  <a:pt x="30" y="1"/>
                  <a:pt x="31" y="0"/>
                  <a:pt x="32" y="0"/>
                </a:cubicBezTo>
                <a:cubicBezTo>
                  <a:pt x="33" y="0"/>
                  <a:pt x="34" y="1"/>
                  <a:pt x="34" y="3"/>
                </a:cubicBezTo>
                <a:lnTo>
                  <a:pt x="34" y="6"/>
                </a:lnTo>
                <a:close/>
              </a:path>
            </a:pathLst>
          </a:custGeom>
          <a:solidFill>
            <a:schemeClr val="bg1"/>
          </a:solidFill>
          <a:ln w="9525">
            <a:noFill/>
            <a:round/>
          </a:ln>
        </p:spPr>
        <p:txBody>
          <a:bodyPr vert="horz" wrap="square" lIns="243715" tIns="121856" rIns="243715" bIns="121856" numCol="1" anchor="t" anchorCtr="0" compatLnSpc="1"/>
          <a:lstStyle/>
          <a:p>
            <a:pPr defTabSz="2747010"/>
            <a:endParaRPr lang="en-US" sz="5330" kern="1200">
              <a:solidFill>
                <a:srgbClr val="262626"/>
              </a:solidFill>
              <a:latin typeface="Roboto Condensed"/>
              <a:ea typeface="+mn-ea"/>
            </a:endParaRPr>
          </a:p>
        </p:txBody>
      </p:sp>
      <p:sp>
        <p:nvSpPr>
          <p:cNvPr id="38" name="Freeform 52"/>
          <p:cNvSpPr>
            <a:spLocks noEditPoints="1"/>
          </p:cNvSpPr>
          <p:nvPr userDrawn="1"/>
        </p:nvSpPr>
        <p:spPr bwMode="auto">
          <a:xfrm>
            <a:off x="12140508" y="10615333"/>
            <a:ext cx="944114" cy="1016000"/>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ln>
        </p:spPr>
        <p:txBody>
          <a:bodyPr vert="horz" wrap="square" lIns="243715" tIns="121856" rIns="243715" bIns="121856" numCol="1" anchor="t" anchorCtr="0" compatLnSpc="1"/>
          <a:lstStyle/>
          <a:p>
            <a:pPr defTabSz="2747010"/>
            <a:endParaRPr lang="en-US" sz="5330" kern="1200" dirty="0">
              <a:solidFill>
                <a:srgbClr val="262626"/>
              </a:solidFill>
              <a:latin typeface="Roboto Condensed"/>
              <a:ea typeface="+mn-ea"/>
            </a:endParaRPr>
          </a:p>
        </p:txBody>
      </p:sp>
      <p:sp>
        <p:nvSpPr>
          <p:cNvPr id="39" name="Text Placeholder 3"/>
          <p:cNvSpPr>
            <a:spLocks noGrp="1"/>
          </p:cNvSpPr>
          <p:nvPr>
            <p:ph type="body" sz="half" idx="15" hasCustomPrompt="1"/>
          </p:nvPr>
        </p:nvSpPr>
        <p:spPr>
          <a:xfrm>
            <a:off x="13457571" y="4341311"/>
            <a:ext cx="9080384" cy="1120701"/>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44" name="Text Placeholder 3"/>
          <p:cNvSpPr>
            <a:spLocks noGrp="1"/>
          </p:cNvSpPr>
          <p:nvPr>
            <p:ph type="body" sz="half" idx="17"/>
          </p:nvPr>
        </p:nvSpPr>
        <p:spPr>
          <a:xfrm>
            <a:off x="13443522" y="3792101"/>
            <a:ext cx="9105809" cy="514080"/>
          </a:xfrm>
          <a:prstGeom prst="rect">
            <a:avLst/>
          </a:prstGeom>
        </p:spPr>
        <p:txBody>
          <a:bodyPr wrap="none" lIns="0" tIns="0" rIns="0" bIns="0" anchor="ctr">
            <a:noAutofit/>
          </a:bodyPr>
          <a:lstStyle>
            <a:lvl1pPr marL="0" indent="0" algn="l">
              <a:buNone/>
              <a:defRPr sz="3730"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45" name="Text Placeholder 3"/>
          <p:cNvSpPr>
            <a:spLocks noGrp="1"/>
          </p:cNvSpPr>
          <p:nvPr>
            <p:ph type="body" sz="half" idx="18" hasCustomPrompt="1"/>
          </p:nvPr>
        </p:nvSpPr>
        <p:spPr>
          <a:xfrm>
            <a:off x="13457571" y="6596005"/>
            <a:ext cx="9080384" cy="960144"/>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46" name="Text Placeholder 3"/>
          <p:cNvSpPr>
            <a:spLocks noGrp="1"/>
          </p:cNvSpPr>
          <p:nvPr>
            <p:ph type="body" sz="half" idx="19"/>
          </p:nvPr>
        </p:nvSpPr>
        <p:spPr>
          <a:xfrm>
            <a:off x="13443522" y="6046800"/>
            <a:ext cx="9105809" cy="514080"/>
          </a:xfrm>
          <a:prstGeom prst="rect">
            <a:avLst/>
          </a:prstGeom>
        </p:spPr>
        <p:txBody>
          <a:bodyPr wrap="none" lIns="0" tIns="0" rIns="0" bIns="0" anchor="ctr">
            <a:noAutofit/>
          </a:bodyPr>
          <a:lstStyle>
            <a:lvl1pPr marL="0" indent="0" algn="l">
              <a:buNone/>
              <a:defRPr sz="3730"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47" name="Text Placeholder 3"/>
          <p:cNvSpPr>
            <a:spLocks noGrp="1"/>
          </p:cNvSpPr>
          <p:nvPr>
            <p:ph type="body" sz="half" idx="20" hasCustomPrompt="1"/>
          </p:nvPr>
        </p:nvSpPr>
        <p:spPr>
          <a:xfrm>
            <a:off x="13457571" y="8837106"/>
            <a:ext cx="9080384" cy="928253"/>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48" name="Text Placeholder 3"/>
          <p:cNvSpPr>
            <a:spLocks noGrp="1"/>
          </p:cNvSpPr>
          <p:nvPr>
            <p:ph type="body" sz="half" idx="21"/>
          </p:nvPr>
        </p:nvSpPr>
        <p:spPr>
          <a:xfrm>
            <a:off x="13443522" y="8287901"/>
            <a:ext cx="9105809" cy="514080"/>
          </a:xfrm>
          <a:prstGeom prst="rect">
            <a:avLst/>
          </a:prstGeom>
        </p:spPr>
        <p:txBody>
          <a:bodyPr wrap="none" lIns="0" tIns="0" rIns="0" bIns="0" anchor="ctr">
            <a:noAutofit/>
          </a:bodyPr>
          <a:lstStyle>
            <a:lvl1pPr marL="0" indent="0" algn="l">
              <a:buNone/>
              <a:defRPr sz="3730"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49" name="Text Placeholder 3"/>
          <p:cNvSpPr>
            <a:spLocks noGrp="1"/>
          </p:cNvSpPr>
          <p:nvPr>
            <p:ph type="body" sz="half" idx="22" hasCustomPrompt="1"/>
          </p:nvPr>
        </p:nvSpPr>
        <p:spPr>
          <a:xfrm>
            <a:off x="13457571" y="11021508"/>
            <a:ext cx="9080384" cy="943496"/>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50" name="Text Placeholder 3"/>
          <p:cNvSpPr>
            <a:spLocks noGrp="1"/>
          </p:cNvSpPr>
          <p:nvPr>
            <p:ph type="body" sz="half" idx="23"/>
          </p:nvPr>
        </p:nvSpPr>
        <p:spPr>
          <a:xfrm>
            <a:off x="13443522" y="10472301"/>
            <a:ext cx="9105809" cy="514080"/>
          </a:xfrm>
          <a:prstGeom prst="rect">
            <a:avLst/>
          </a:prstGeom>
        </p:spPr>
        <p:txBody>
          <a:bodyPr wrap="none" lIns="0" tIns="0" rIns="0" bIns="0" anchor="ctr">
            <a:noAutofit/>
          </a:bodyPr>
          <a:lstStyle>
            <a:lvl1pPr marL="0" indent="0" algn="l">
              <a:buNone/>
              <a:defRPr sz="3730"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25" name="Rectangle 24"/>
          <p:cNvSpPr/>
          <p:nvPr userDrawn="1"/>
        </p:nvSpPr>
        <p:spPr>
          <a:xfrm>
            <a:off x="4" y="3528733"/>
            <a:ext cx="6043095" cy="86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8" name="Text Placeholder 3"/>
          <p:cNvSpPr>
            <a:spLocks noGrp="1"/>
          </p:cNvSpPr>
          <p:nvPr>
            <p:ph type="body" sz="half" idx="24" hasCustomPrompt="1"/>
          </p:nvPr>
        </p:nvSpPr>
        <p:spPr>
          <a:xfrm>
            <a:off x="345827" y="6515347"/>
            <a:ext cx="5351443" cy="4815189"/>
          </a:xfrm>
          <a:prstGeom prst="rect">
            <a:avLst/>
          </a:prstGeom>
        </p:spPr>
        <p:txBody>
          <a:bodyPr wrap="square" lIns="0" tIns="0" rIns="0" bIns="0" anchor="t">
            <a:noAutofit/>
          </a:bodyPr>
          <a:lstStyle>
            <a:lvl1pPr marL="0" indent="0" algn="ctr">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29" name="Text Placeholder 3"/>
          <p:cNvSpPr>
            <a:spLocks noGrp="1"/>
          </p:cNvSpPr>
          <p:nvPr>
            <p:ph type="body" sz="half" idx="25" hasCustomPrompt="1"/>
          </p:nvPr>
        </p:nvSpPr>
        <p:spPr>
          <a:xfrm>
            <a:off x="338336" y="4520972"/>
            <a:ext cx="5366431" cy="1705496"/>
          </a:xfrm>
          <a:prstGeom prst="rect">
            <a:avLst/>
          </a:prstGeom>
        </p:spPr>
        <p:txBody>
          <a:bodyPr wrap="none" lIns="0" tIns="0" rIns="0" bIns="0" anchor="t">
            <a:noAutofit/>
          </a:bodyPr>
          <a:lstStyle>
            <a:lvl1pPr marL="0" indent="0" algn="ctr">
              <a:buNone/>
              <a:defRPr sz="4800"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a:p>
            <a:pPr lvl="0"/>
            <a:endParaRPr lang="en-US" dirty="0"/>
          </a:p>
        </p:txBody>
      </p:sp>
      <p:sp>
        <p:nvSpPr>
          <p:cNvPr id="30" name="Round Same Side Corner Rectangle 29"/>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31"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32"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33"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3">
                                            <p:txEl>
                                              <p:pRg st="0" end="0"/>
                                            </p:txEl>
                                          </p:spTgt>
                                        </p:tgtEl>
                                        <p:attrNameLst>
                                          <p:attrName>style.visibility</p:attrName>
                                        </p:attrNameLst>
                                      </p:cBhvr>
                                      <p:to>
                                        <p:strVal val="visible"/>
                                      </p:to>
                                    </p:set>
                                    <p:animEffect transition="in" filter="fade">
                                      <p:cBhvr>
                                        <p:cTn id="11" dur="500"/>
                                        <p:tgtEl>
                                          <p:spTgt spid="33">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wipe(left)">
                                      <p:cBhvr>
                                        <p:cTn id="15" dur="500"/>
                                        <p:tgtEl>
                                          <p:spTgt spid="25"/>
                                        </p:tgtEl>
                                      </p:cBhvr>
                                    </p:animEffect>
                                  </p:childTnLst>
                                </p:cTn>
                              </p:par>
                            </p:childTnLst>
                          </p:cTn>
                        </p:par>
                        <p:par>
                          <p:cTn id="16" fill="hold">
                            <p:stCondLst>
                              <p:cond delay="1500"/>
                            </p:stCondLst>
                            <p:childTnLst>
                              <p:par>
                                <p:cTn id="17" presetID="22" presetClass="entr" presetSubtype="4" fill="hold" grpId="0" nodeType="afterEffect" nodePh="1">
                                  <p:stCondLst>
                                    <p:cond delay="0"/>
                                  </p:stCondLst>
                                  <p:endCondLst>
                                    <p:cond evt="begin" delay="0">
                                      <p:tn val="17"/>
                                    </p:cond>
                                  </p:endCondLst>
                                  <p:childTnLst>
                                    <p:set>
                                      <p:cBhvr>
                                        <p:cTn id="18" dur="1" fill="hold">
                                          <p:stCondLst>
                                            <p:cond delay="0"/>
                                          </p:stCondLst>
                                        </p:cTn>
                                        <p:tgtEl>
                                          <p:spTgt spid="29">
                                            <p:txEl>
                                              <p:pRg st="0" end="0"/>
                                            </p:txEl>
                                          </p:spTgt>
                                        </p:tgtEl>
                                        <p:attrNameLst>
                                          <p:attrName>style.visibility</p:attrName>
                                        </p:attrNameLst>
                                      </p:cBhvr>
                                      <p:to>
                                        <p:strVal val="visible"/>
                                      </p:to>
                                    </p:set>
                                    <p:animEffect transition="in" filter="wipe(down)">
                                      <p:cBhvr>
                                        <p:cTn id="19" dur="500"/>
                                        <p:tgtEl>
                                          <p:spTgt spid="29">
                                            <p:txEl>
                                              <p:pRg st="0" end="0"/>
                                            </p:txEl>
                                          </p:spTgt>
                                        </p:tgtEl>
                                      </p:cBhvr>
                                    </p:animEffect>
                                  </p:childTnLst>
                                </p:cTn>
                              </p:par>
                            </p:childTnLst>
                          </p:cTn>
                        </p:par>
                        <p:par>
                          <p:cTn id="20" fill="hold">
                            <p:stCondLst>
                              <p:cond delay="2000"/>
                            </p:stCondLst>
                            <p:childTnLst>
                              <p:par>
                                <p:cTn id="21" presetID="2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28">
                                            <p:txEl>
                                              <p:pRg st="0" end="0"/>
                                            </p:txEl>
                                          </p:spTgt>
                                        </p:tgtEl>
                                        <p:attrNameLst>
                                          <p:attrName>style.visibility</p:attrName>
                                        </p:attrNameLst>
                                      </p:cBhvr>
                                      <p:to>
                                        <p:strVal val="visible"/>
                                      </p:to>
                                    </p:set>
                                    <p:animEffect transition="in" filter="wipe(down)">
                                      <p:cBhvr>
                                        <p:cTn id="23" dur="500"/>
                                        <p:tgtEl>
                                          <p:spTgt spid="28">
                                            <p:txEl>
                                              <p:pRg st="0" end="0"/>
                                            </p:tx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wipe(down)">
                                      <p:cBhvr>
                                        <p:cTn id="27" dur="500"/>
                                        <p:tgtEl>
                                          <p:spTgt spid="18"/>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wipe(left)">
                                      <p:cBhvr>
                                        <p:cTn id="31" dur="500"/>
                                        <p:tgtEl>
                                          <p:spTgt spid="22"/>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500" fill="hold"/>
                                        <p:tgtEl>
                                          <p:spTgt spid="27"/>
                                        </p:tgtEl>
                                        <p:attrNameLst>
                                          <p:attrName>ppt_w</p:attrName>
                                        </p:attrNameLst>
                                      </p:cBhvr>
                                      <p:tavLst>
                                        <p:tav tm="0">
                                          <p:val>
                                            <p:fltVal val="0"/>
                                          </p:val>
                                        </p:tav>
                                        <p:tav tm="100000">
                                          <p:val>
                                            <p:strVal val="#ppt_w"/>
                                          </p:val>
                                        </p:tav>
                                      </p:tavLst>
                                    </p:anim>
                                    <p:anim calcmode="lin" valueType="num">
                                      <p:cBhvr>
                                        <p:cTn id="36" dur="500" fill="hold"/>
                                        <p:tgtEl>
                                          <p:spTgt spid="27"/>
                                        </p:tgtEl>
                                        <p:attrNameLst>
                                          <p:attrName>ppt_h</p:attrName>
                                        </p:attrNameLst>
                                      </p:cBhvr>
                                      <p:tavLst>
                                        <p:tav tm="0">
                                          <p:val>
                                            <p:fltVal val="0"/>
                                          </p:val>
                                        </p:tav>
                                        <p:tav tm="100000">
                                          <p:val>
                                            <p:strVal val="#ppt_h"/>
                                          </p:val>
                                        </p:tav>
                                      </p:tavLst>
                                    </p:anim>
                                    <p:animEffect transition="in" filter="fade">
                                      <p:cBhvr>
                                        <p:cTn id="37" dur="500"/>
                                        <p:tgtEl>
                                          <p:spTgt spid="27"/>
                                        </p:tgtEl>
                                      </p:cBhvr>
                                    </p:animEffect>
                                  </p:childTnLst>
                                </p:cTn>
                              </p:par>
                            </p:childTnLst>
                          </p:cTn>
                        </p:par>
                        <p:par>
                          <p:cTn id="38" fill="hold">
                            <p:stCondLst>
                              <p:cond delay="4000"/>
                            </p:stCondLst>
                            <p:childTnLst>
                              <p:par>
                                <p:cTn id="39" presetID="22" presetClass="entr" presetSubtype="8" fill="hold" grpId="0" nodeType="afterEffect" nodePh="1">
                                  <p:stCondLst>
                                    <p:cond delay="0"/>
                                  </p:stCondLst>
                                  <p:endCondLst>
                                    <p:cond evt="begin" delay="0">
                                      <p:tn val="39"/>
                                    </p:cond>
                                  </p:endCondLst>
                                  <p:childTnLst>
                                    <p:set>
                                      <p:cBhvr>
                                        <p:cTn id="40" dur="1" fill="hold">
                                          <p:stCondLst>
                                            <p:cond delay="0"/>
                                          </p:stCondLst>
                                        </p:cTn>
                                        <p:tgtEl>
                                          <p:spTgt spid="44">
                                            <p:txEl>
                                              <p:pRg st="0" end="0"/>
                                            </p:txEl>
                                          </p:spTgt>
                                        </p:tgtEl>
                                        <p:attrNameLst>
                                          <p:attrName>style.visibility</p:attrName>
                                        </p:attrNameLst>
                                      </p:cBhvr>
                                      <p:to>
                                        <p:strVal val="visible"/>
                                      </p:to>
                                    </p:set>
                                    <p:animEffect transition="in" filter="wipe(left)">
                                      <p:cBhvr>
                                        <p:cTn id="41" dur="500"/>
                                        <p:tgtEl>
                                          <p:spTgt spid="44">
                                            <p:txEl>
                                              <p:pRg st="0" end="0"/>
                                            </p:txEl>
                                          </p:spTgt>
                                        </p:tgtEl>
                                      </p:cBhvr>
                                    </p:animEffect>
                                  </p:childTnLst>
                                </p:cTn>
                              </p:par>
                            </p:childTnLst>
                          </p:cTn>
                        </p:par>
                        <p:par>
                          <p:cTn id="42" fill="hold">
                            <p:stCondLst>
                              <p:cond delay="4500"/>
                            </p:stCondLst>
                            <p:childTnLst>
                              <p:par>
                                <p:cTn id="43" presetID="22" presetClass="entr" presetSubtype="8" fill="hold" grpId="0" nodeType="afterEffect" nodePh="1">
                                  <p:stCondLst>
                                    <p:cond delay="0"/>
                                  </p:stCondLst>
                                  <p:endCondLst>
                                    <p:cond evt="begin" delay="0">
                                      <p:tn val="43"/>
                                    </p:cond>
                                  </p:endCondLst>
                                  <p:childTnLst>
                                    <p:set>
                                      <p:cBhvr>
                                        <p:cTn id="44" dur="1" fill="hold">
                                          <p:stCondLst>
                                            <p:cond delay="0"/>
                                          </p:stCondLst>
                                        </p:cTn>
                                        <p:tgtEl>
                                          <p:spTgt spid="39">
                                            <p:txEl>
                                              <p:pRg st="0" end="0"/>
                                            </p:txEl>
                                          </p:spTgt>
                                        </p:tgtEl>
                                        <p:attrNameLst>
                                          <p:attrName>style.visibility</p:attrName>
                                        </p:attrNameLst>
                                      </p:cBhvr>
                                      <p:to>
                                        <p:strVal val="visible"/>
                                      </p:to>
                                    </p:set>
                                    <p:animEffect transition="in" filter="wipe(left)">
                                      <p:cBhvr>
                                        <p:cTn id="45" dur="500"/>
                                        <p:tgtEl>
                                          <p:spTgt spid="39">
                                            <p:txEl>
                                              <p:pRg st="0" end="0"/>
                                            </p:txEl>
                                          </p:spTgt>
                                        </p:tgtEl>
                                      </p:cBhvr>
                                    </p:animEffect>
                                  </p:childTnLst>
                                </p:cTn>
                              </p:par>
                            </p:childTnLst>
                          </p:cTn>
                        </p:par>
                        <p:par>
                          <p:cTn id="46" fill="hold">
                            <p:stCondLst>
                              <p:cond delay="5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500"/>
                                        <p:tgtEl>
                                          <p:spTgt spid="23"/>
                                        </p:tgtEl>
                                      </p:cBhvr>
                                    </p:animEffect>
                                  </p:childTnLst>
                                </p:cTn>
                              </p:par>
                            </p:childTnLst>
                          </p:cTn>
                        </p:par>
                        <p:par>
                          <p:cTn id="50" fill="hold">
                            <p:stCondLst>
                              <p:cond delay="5500"/>
                            </p:stCondLst>
                            <p:childTnLst>
                              <p:par>
                                <p:cTn id="51" presetID="53" presetClass="entr" presetSubtype="16"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 calcmode="lin" valueType="num">
                                      <p:cBhvr>
                                        <p:cTn id="53" dur="500" fill="hold"/>
                                        <p:tgtEl>
                                          <p:spTgt spid="34"/>
                                        </p:tgtEl>
                                        <p:attrNameLst>
                                          <p:attrName>ppt_w</p:attrName>
                                        </p:attrNameLst>
                                      </p:cBhvr>
                                      <p:tavLst>
                                        <p:tav tm="0">
                                          <p:val>
                                            <p:fltVal val="0"/>
                                          </p:val>
                                        </p:tav>
                                        <p:tav tm="100000">
                                          <p:val>
                                            <p:strVal val="#ppt_w"/>
                                          </p:val>
                                        </p:tav>
                                      </p:tavLst>
                                    </p:anim>
                                    <p:anim calcmode="lin" valueType="num">
                                      <p:cBhvr>
                                        <p:cTn id="54" dur="500" fill="hold"/>
                                        <p:tgtEl>
                                          <p:spTgt spid="34"/>
                                        </p:tgtEl>
                                        <p:attrNameLst>
                                          <p:attrName>ppt_h</p:attrName>
                                        </p:attrNameLst>
                                      </p:cBhvr>
                                      <p:tavLst>
                                        <p:tav tm="0">
                                          <p:val>
                                            <p:fltVal val="0"/>
                                          </p:val>
                                        </p:tav>
                                        <p:tav tm="100000">
                                          <p:val>
                                            <p:strVal val="#ppt_h"/>
                                          </p:val>
                                        </p:tav>
                                      </p:tavLst>
                                    </p:anim>
                                    <p:animEffect transition="in" filter="fade">
                                      <p:cBhvr>
                                        <p:cTn id="55" dur="500"/>
                                        <p:tgtEl>
                                          <p:spTgt spid="34"/>
                                        </p:tgtEl>
                                      </p:cBhvr>
                                    </p:animEffect>
                                  </p:childTnLst>
                                </p:cTn>
                              </p:par>
                            </p:childTnLst>
                          </p:cTn>
                        </p:par>
                        <p:par>
                          <p:cTn id="56" fill="hold">
                            <p:stCondLst>
                              <p:cond delay="6000"/>
                            </p:stCondLst>
                            <p:childTnLst>
                              <p:par>
                                <p:cTn id="57" presetID="22" presetClass="entr" presetSubtype="8" fill="hold" grpId="0" nodeType="afterEffect" nodePh="1">
                                  <p:stCondLst>
                                    <p:cond delay="0"/>
                                  </p:stCondLst>
                                  <p:endCondLst>
                                    <p:cond evt="begin" delay="0">
                                      <p:tn val="57"/>
                                    </p:cond>
                                  </p:endCondLst>
                                  <p:childTnLst>
                                    <p:set>
                                      <p:cBhvr>
                                        <p:cTn id="58" dur="1" fill="hold">
                                          <p:stCondLst>
                                            <p:cond delay="0"/>
                                          </p:stCondLst>
                                        </p:cTn>
                                        <p:tgtEl>
                                          <p:spTgt spid="46">
                                            <p:txEl>
                                              <p:pRg st="0" end="0"/>
                                            </p:txEl>
                                          </p:spTgt>
                                        </p:tgtEl>
                                        <p:attrNameLst>
                                          <p:attrName>style.visibility</p:attrName>
                                        </p:attrNameLst>
                                      </p:cBhvr>
                                      <p:to>
                                        <p:strVal val="visible"/>
                                      </p:to>
                                    </p:set>
                                    <p:animEffect transition="in" filter="wipe(left)">
                                      <p:cBhvr>
                                        <p:cTn id="59" dur="500"/>
                                        <p:tgtEl>
                                          <p:spTgt spid="46">
                                            <p:txEl>
                                              <p:pRg st="0" end="0"/>
                                            </p:txEl>
                                          </p:spTgt>
                                        </p:tgtEl>
                                      </p:cBhvr>
                                    </p:animEffect>
                                  </p:childTnLst>
                                </p:cTn>
                              </p:par>
                            </p:childTnLst>
                          </p:cTn>
                        </p:par>
                        <p:par>
                          <p:cTn id="60" fill="hold">
                            <p:stCondLst>
                              <p:cond delay="6500"/>
                            </p:stCondLst>
                            <p:childTnLst>
                              <p:par>
                                <p:cTn id="61" presetID="22" presetClass="entr" presetSubtype="8" fill="hold" grpId="0" nodeType="afterEffect" nodePh="1">
                                  <p:stCondLst>
                                    <p:cond delay="0"/>
                                  </p:stCondLst>
                                  <p:endCondLst>
                                    <p:cond evt="begin" delay="0">
                                      <p:tn val="61"/>
                                    </p:cond>
                                  </p:endCondLst>
                                  <p:childTnLst>
                                    <p:set>
                                      <p:cBhvr>
                                        <p:cTn id="62" dur="1" fill="hold">
                                          <p:stCondLst>
                                            <p:cond delay="0"/>
                                          </p:stCondLst>
                                        </p:cTn>
                                        <p:tgtEl>
                                          <p:spTgt spid="45">
                                            <p:txEl>
                                              <p:pRg st="0" end="0"/>
                                            </p:txEl>
                                          </p:spTgt>
                                        </p:tgtEl>
                                        <p:attrNameLst>
                                          <p:attrName>style.visibility</p:attrName>
                                        </p:attrNameLst>
                                      </p:cBhvr>
                                      <p:to>
                                        <p:strVal val="visible"/>
                                      </p:to>
                                    </p:set>
                                    <p:animEffect transition="in" filter="wipe(left)">
                                      <p:cBhvr>
                                        <p:cTn id="63" dur="500"/>
                                        <p:tgtEl>
                                          <p:spTgt spid="45">
                                            <p:txEl>
                                              <p:pRg st="0" end="0"/>
                                            </p:txEl>
                                          </p:spTgt>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wipe(left)">
                                      <p:cBhvr>
                                        <p:cTn id="67" dur="500"/>
                                        <p:tgtEl>
                                          <p:spTgt spid="24"/>
                                        </p:tgtEl>
                                      </p:cBhvr>
                                    </p:animEffect>
                                  </p:childTnLst>
                                </p:cTn>
                              </p:par>
                            </p:childTnLst>
                          </p:cTn>
                        </p:par>
                        <p:par>
                          <p:cTn id="68" fill="hold">
                            <p:stCondLst>
                              <p:cond delay="7500"/>
                            </p:stCondLst>
                            <p:childTnLst>
                              <p:par>
                                <p:cTn id="69" presetID="53" presetClass="entr" presetSubtype="16" fill="hold" grpId="0" nodeType="afterEffect">
                                  <p:stCondLst>
                                    <p:cond delay="0"/>
                                  </p:stCondLst>
                                  <p:childTnLst>
                                    <p:set>
                                      <p:cBhvr>
                                        <p:cTn id="70" dur="1" fill="hold">
                                          <p:stCondLst>
                                            <p:cond delay="0"/>
                                          </p:stCondLst>
                                        </p:cTn>
                                        <p:tgtEl>
                                          <p:spTgt spid="37"/>
                                        </p:tgtEl>
                                        <p:attrNameLst>
                                          <p:attrName>style.visibility</p:attrName>
                                        </p:attrNameLst>
                                      </p:cBhvr>
                                      <p:to>
                                        <p:strVal val="visible"/>
                                      </p:to>
                                    </p:set>
                                    <p:anim calcmode="lin" valueType="num">
                                      <p:cBhvr>
                                        <p:cTn id="71" dur="500" fill="hold"/>
                                        <p:tgtEl>
                                          <p:spTgt spid="37"/>
                                        </p:tgtEl>
                                        <p:attrNameLst>
                                          <p:attrName>ppt_w</p:attrName>
                                        </p:attrNameLst>
                                      </p:cBhvr>
                                      <p:tavLst>
                                        <p:tav tm="0">
                                          <p:val>
                                            <p:fltVal val="0"/>
                                          </p:val>
                                        </p:tav>
                                        <p:tav tm="100000">
                                          <p:val>
                                            <p:strVal val="#ppt_w"/>
                                          </p:val>
                                        </p:tav>
                                      </p:tavLst>
                                    </p:anim>
                                    <p:anim calcmode="lin" valueType="num">
                                      <p:cBhvr>
                                        <p:cTn id="72" dur="500" fill="hold"/>
                                        <p:tgtEl>
                                          <p:spTgt spid="37"/>
                                        </p:tgtEl>
                                        <p:attrNameLst>
                                          <p:attrName>ppt_h</p:attrName>
                                        </p:attrNameLst>
                                      </p:cBhvr>
                                      <p:tavLst>
                                        <p:tav tm="0">
                                          <p:val>
                                            <p:fltVal val="0"/>
                                          </p:val>
                                        </p:tav>
                                        <p:tav tm="100000">
                                          <p:val>
                                            <p:strVal val="#ppt_h"/>
                                          </p:val>
                                        </p:tav>
                                      </p:tavLst>
                                    </p:anim>
                                    <p:animEffect transition="in" filter="fade">
                                      <p:cBhvr>
                                        <p:cTn id="73" dur="500"/>
                                        <p:tgtEl>
                                          <p:spTgt spid="37"/>
                                        </p:tgtEl>
                                      </p:cBhvr>
                                    </p:animEffect>
                                  </p:childTnLst>
                                </p:cTn>
                              </p:par>
                            </p:childTnLst>
                          </p:cTn>
                        </p:par>
                        <p:par>
                          <p:cTn id="74" fill="hold">
                            <p:stCondLst>
                              <p:cond delay="8000"/>
                            </p:stCondLst>
                            <p:childTnLst>
                              <p:par>
                                <p:cTn id="75" presetID="22" presetClass="entr" presetSubtype="8" fill="hold" grpId="0" nodeType="afterEffect" nodePh="1">
                                  <p:stCondLst>
                                    <p:cond delay="0"/>
                                  </p:stCondLst>
                                  <p:endCondLst>
                                    <p:cond evt="begin" delay="0">
                                      <p:tn val="75"/>
                                    </p:cond>
                                  </p:end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wipe(left)">
                                      <p:cBhvr>
                                        <p:cTn id="77" dur="500"/>
                                        <p:tgtEl>
                                          <p:spTgt spid="48">
                                            <p:txEl>
                                              <p:pRg st="0" end="0"/>
                                            </p:txEl>
                                          </p:spTgt>
                                        </p:tgtEl>
                                      </p:cBhvr>
                                    </p:animEffect>
                                  </p:childTnLst>
                                </p:cTn>
                              </p:par>
                            </p:childTnLst>
                          </p:cTn>
                        </p:par>
                        <p:par>
                          <p:cTn id="78" fill="hold">
                            <p:stCondLst>
                              <p:cond delay="8500"/>
                            </p:stCondLst>
                            <p:childTnLst>
                              <p:par>
                                <p:cTn id="79" presetID="22" presetClass="entr" presetSubtype="8" fill="hold" grpId="0" nodeType="afterEffect" nodePh="1">
                                  <p:stCondLst>
                                    <p:cond delay="0"/>
                                  </p:stCondLst>
                                  <p:endCondLst>
                                    <p:cond evt="begin" delay="0">
                                      <p:tn val="79"/>
                                    </p:cond>
                                  </p:endCondLst>
                                  <p:childTnLst>
                                    <p:set>
                                      <p:cBhvr>
                                        <p:cTn id="80" dur="1" fill="hold">
                                          <p:stCondLst>
                                            <p:cond delay="0"/>
                                          </p:stCondLst>
                                        </p:cTn>
                                        <p:tgtEl>
                                          <p:spTgt spid="47">
                                            <p:txEl>
                                              <p:pRg st="0" end="0"/>
                                            </p:txEl>
                                          </p:spTgt>
                                        </p:tgtEl>
                                        <p:attrNameLst>
                                          <p:attrName>style.visibility</p:attrName>
                                        </p:attrNameLst>
                                      </p:cBhvr>
                                      <p:to>
                                        <p:strVal val="visible"/>
                                      </p:to>
                                    </p:set>
                                    <p:animEffect transition="in" filter="wipe(left)">
                                      <p:cBhvr>
                                        <p:cTn id="81" dur="500"/>
                                        <p:tgtEl>
                                          <p:spTgt spid="47">
                                            <p:txEl>
                                              <p:pRg st="0" end="0"/>
                                            </p:txEl>
                                          </p:spTgt>
                                        </p:tgtEl>
                                      </p:cBhvr>
                                    </p:animEffect>
                                  </p:childTnLst>
                                </p:cTn>
                              </p:par>
                            </p:childTnLst>
                          </p:cTn>
                        </p:par>
                        <p:par>
                          <p:cTn id="82" fill="hold">
                            <p:stCondLst>
                              <p:cond delay="9000"/>
                            </p:stCondLst>
                            <p:childTnLst>
                              <p:par>
                                <p:cTn id="83" presetID="22" presetClass="entr" presetSubtype="8" fill="hold" grpId="0" nodeType="afterEffect">
                                  <p:stCondLst>
                                    <p:cond delay="0"/>
                                  </p:stCondLst>
                                  <p:childTnLst>
                                    <p:set>
                                      <p:cBhvr>
                                        <p:cTn id="84" dur="1" fill="hold">
                                          <p:stCondLst>
                                            <p:cond delay="0"/>
                                          </p:stCondLst>
                                        </p:cTn>
                                        <p:tgtEl>
                                          <p:spTgt spid="26"/>
                                        </p:tgtEl>
                                        <p:attrNameLst>
                                          <p:attrName>style.visibility</p:attrName>
                                        </p:attrNameLst>
                                      </p:cBhvr>
                                      <p:to>
                                        <p:strVal val="visible"/>
                                      </p:to>
                                    </p:set>
                                    <p:animEffect transition="in" filter="wipe(left)">
                                      <p:cBhvr>
                                        <p:cTn id="85" dur="500"/>
                                        <p:tgtEl>
                                          <p:spTgt spid="26"/>
                                        </p:tgtEl>
                                      </p:cBhvr>
                                    </p:animEffect>
                                  </p:childTnLst>
                                </p:cTn>
                              </p:par>
                            </p:childTnLst>
                          </p:cTn>
                        </p:par>
                        <p:par>
                          <p:cTn id="86" fill="hold">
                            <p:stCondLst>
                              <p:cond delay="9500"/>
                            </p:stCondLst>
                            <p:childTnLst>
                              <p:par>
                                <p:cTn id="87" presetID="53" presetClass="entr" presetSubtype="16" fill="hold" grpId="0" nodeType="afterEffect">
                                  <p:stCondLst>
                                    <p:cond delay="0"/>
                                  </p:stCondLst>
                                  <p:childTnLst>
                                    <p:set>
                                      <p:cBhvr>
                                        <p:cTn id="88" dur="1" fill="hold">
                                          <p:stCondLst>
                                            <p:cond delay="0"/>
                                          </p:stCondLst>
                                        </p:cTn>
                                        <p:tgtEl>
                                          <p:spTgt spid="38"/>
                                        </p:tgtEl>
                                        <p:attrNameLst>
                                          <p:attrName>style.visibility</p:attrName>
                                        </p:attrNameLst>
                                      </p:cBhvr>
                                      <p:to>
                                        <p:strVal val="visible"/>
                                      </p:to>
                                    </p:set>
                                    <p:anim calcmode="lin" valueType="num">
                                      <p:cBhvr>
                                        <p:cTn id="89" dur="500" fill="hold"/>
                                        <p:tgtEl>
                                          <p:spTgt spid="38"/>
                                        </p:tgtEl>
                                        <p:attrNameLst>
                                          <p:attrName>ppt_w</p:attrName>
                                        </p:attrNameLst>
                                      </p:cBhvr>
                                      <p:tavLst>
                                        <p:tav tm="0">
                                          <p:val>
                                            <p:fltVal val="0"/>
                                          </p:val>
                                        </p:tav>
                                        <p:tav tm="100000">
                                          <p:val>
                                            <p:strVal val="#ppt_w"/>
                                          </p:val>
                                        </p:tav>
                                      </p:tavLst>
                                    </p:anim>
                                    <p:anim calcmode="lin" valueType="num">
                                      <p:cBhvr>
                                        <p:cTn id="90" dur="500" fill="hold"/>
                                        <p:tgtEl>
                                          <p:spTgt spid="38"/>
                                        </p:tgtEl>
                                        <p:attrNameLst>
                                          <p:attrName>ppt_h</p:attrName>
                                        </p:attrNameLst>
                                      </p:cBhvr>
                                      <p:tavLst>
                                        <p:tav tm="0">
                                          <p:val>
                                            <p:fltVal val="0"/>
                                          </p:val>
                                        </p:tav>
                                        <p:tav tm="100000">
                                          <p:val>
                                            <p:strVal val="#ppt_h"/>
                                          </p:val>
                                        </p:tav>
                                      </p:tavLst>
                                    </p:anim>
                                    <p:animEffect transition="in" filter="fade">
                                      <p:cBhvr>
                                        <p:cTn id="91" dur="500"/>
                                        <p:tgtEl>
                                          <p:spTgt spid="38"/>
                                        </p:tgtEl>
                                      </p:cBhvr>
                                    </p:animEffect>
                                  </p:childTnLst>
                                </p:cTn>
                              </p:par>
                            </p:childTnLst>
                          </p:cTn>
                        </p:par>
                        <p:par>
                          <p:cTn id="92" fill="hold">
                            <p:stCondLst>
                              <p:cond delay="10000"/>
                            </p:stCondLst>
                            <p:childTnLst>
                              <p:par>
                                <p:cTn id="93" presetID="22" presetClass="entr" presetSubtype="8" fill="hold" grpId="0" nodeType="afterEffect" nodePh="1">
                                  <p:stCondLst>
                                    <p:cond delay="0"/>
                                  </p:stCondLst>
                                  <p:endCondLst>
                                    <p:cond evt="begin" delay="0">
                                      <p:tn val="93"/>
                                    </p:cond>
                                  </p:endCondLst>
                                  <p:childTnLst>
                                    <p:set>
                                      <p:cBhvr>
                                        <p:cTn id="94" dur="1" fill="hold">
                                          <p:stCondLst>
                                            <p:cond delay="0"/>
                                          </p:stCondLst>
                                        </p:cTn>
                                        <p:tgtEl>
                                          <p:spTgt spid="50">
                                            <p:txEl>
                                              <p:pRg st="0" end="0"/>
                                            </p:txEl>
                                          </p:spTgt>
                                        </p:tgtEl>
                                        <p:attrNameLst>
                                          <p:attrName>style.visibility</p:attrName>
                                        </p:attrNameLst>
                                      </p:cBhvr>
                                      <p:to>
                                        <p:strVal val="visible"/>
                                      </p:to>
                                    </p:set>
                                    <p:animEffect transition="in" filter="wipe(left)">
                                      <p:cBhvr>
                                        <p:cTn id="95" dur="500"/>
                                        <p:tgtEl>
                                          <p:spTgt spid="50">
                                            <p:txEl>
                                              <p:pRg st="0" end="0"/>
                                            </p:txEl>
                                          </p:spTgt>
                                        </p:tgtEl>
                                      </p:cBhvr>
                                    </p:animEffect>
                                  </p:childTnLst>
                                </p:cTn>
                              </p:par>
                            </p:childTnLst>
                          </p:cTn>
                        </p:par>
                        <p:par>
                          <p:cTn id="96" fill="hold">
                            <p:stCondLst>
                              <p:cond delay="10500"/>
                            </p:stCondLst>
                            <p:childTnLst>
                              <p:par>
                                <p:cTn id="97" presetID="22" presetClass="entr" presetSubtype="8" fill="hold" grpId="0" nodeType="afterEffect" nodePh="1">
                                  <p:stCondLst>
                                    <p:cond delay="0"/>
                                  </p:stCondLst>
                                  <p:endCondLst>
                                    <p:cond evt="begin" delay="0">
                                      <p:tn val="97"/>
                                    </p:cond>
                                  </p:endCondLst>
                                  <p:childTnLst>
                                    <p:set>
                                      <p:cBhvr>
                                        <p:cTn id="98" dur="1" fill="hold">
                                          <p:stCondLst>
                                            <p:cond delay="0"/>
                                          </p:stCondLst>
                                        </p:cTn>
                                        <p:tgtEl>
                                          <p:spTgt spid="49">
                                            <p:txEl>
                                              <p:pRg st="0" end="0"/>
                                            </p:txEl>
                                          </p:spTgt>
                                        </p:tgtEl>
                                        <p:attrNameLst>
                                          <p:attrName>style.visibility</p:attrName>
                                        </p:attrNameLst>
                                      </p:cBhvr>
                                      <p:to>
                                        <p:strVal val="visible"/>
                                      </p:to>
                                    </p:set>
                                    <p:animEffect transition="in" filter="wipe(left)">
                                      <p:cBhvr>
                                        <p:cTn id="99"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2" grpId="0" animBg="1"/>
      <p:bldP spid="23" grpId="0" animBg="1"/>
      <p:bldP spid="24" grpId="0" animBg="1"/>
      <p:bldP spid="26" grpId="0" animBg="1"/>
      <p:bldP spid="27" grpId="0" animBg="1"/>
      <p:bldP spid="34" grpId="0" animBg="1"/>
      <p:bldP spid="37" grpId="0" animBg="1"/>
      <p:bldP spid="38" grpId="0" animBg="1"/>
      <p:bldP spid="39"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left)">
                      <p:cBhvr>
                        <p:cTn dur="500"/>
                        <p:tgtEl>
                          <p:spTgt spid="39"/>
                        </p:tgtEl>
                      </p:cBhvr>
                    </p:animEffect>
                  </p:childTnLst>
                </p:cTn>
              </p:par>
            </p:tnLst>
          </p:tmpl>
        </p:tmplLst>
      </p:bldP>
      <p:bldP spid="44"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left)">
                      <p:cBhvr>
                        <p:cTn dur="500"/>
                        <p:tgtEl>
                          <p:spTgt spid="44"/>
                        </p:tgtEl>
                      </p:cBhvr>
                    </p:animEffect>
                  </p:childTnLst>
                </p:cTn>
              </p:par>
            </p:tnLst>
          </p:tmpl>
        </p:tmplLst>
      </p:bldP>
      <p:bldP spid="45"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left)">
                      <p:cBhvr>
                        <p:cTn dur="500"/>
                        <p:tgtEl>
                          <p:spTgt spid="45"/>
                        </p:tgtEl>
                      </p:cBhvr>
                    </p:animEffect>
                  </p:childTnLst>
                </p:cTn>
              </p:par>
            </p:tnLst>
          </p:tmpl>
        </p:tmplLst>
      </p:bldP>
      <p:bldP spid="46"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left)">
                      <p:cBhvr>
                        <p:cTn dur="500"/>
                        <p:tgtEl>
                          <p:spTgt spid="46"/>
                        </p:tgtEl>
                      </p:cBhvr>
                    </p:animEffect>
                  </p:childTnLst>
                </p:cTn>
              </p:par>
            </p:tnLst>
          </p:tmpl>
        </p:tmplLst>
      </p:bldP>
      <p:bldP spid="47"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left)">
                      <p:cBhvr>
                        <p:cTn dur="500"/>
                        <p:tgtEl>
                          <p:spTgt spid="47"/>
                        </p:tgtEl>
                      </p:cBhvr>
                    </p:animEffect>
                  </p:childTnLst>
                </p:cTn>
              </p:par>
            </p:tnLst>
          </p:tmpl>
        </p:tmplLst>
      </p:bldP>
      <p:bldP spid="48"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left)">
                      <p:cBhvr>
                        <p:cTn dur="500"/>
                        <p:tgtEl>
                          <p:spTgt spid="48"/>
                        </p:tgtEl>
                      </p:cBhvr>
                    </p:animEffect>
                  </p:childTnLst>
                </p:cTn>
              </p:par>
            </p:tnLst>
          </p:tmpl>
        </p:tmplLst>
      </p:bldP>
      <p:bldP spid="49"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left)">
                      <p:cBhvr>
                        <p:cTn dur="500"/>
                        <p:tgtEl>
                          <p:spTgt spid="49"/>
                        </p:tgtEl>
                      </p:cBhvr>
                    </p:animEffect>
                  </p:childTnLst>
                </p:cTn>
              </p:par>
            </p:tnLst>
          </p:tmpl>
        </p:tmplLst>
      </p:bldP>
      <p:bldP spid="50"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left)">
                      <p:cBhvr>
                        <p:cTn dur="500"/>
                        <p:tgtEl>
                          <p:spTgt spid="50"/>
                        </p:tgtEl>
                      </p:cBhvr>
                    </p:animEffect>
                  </p:childTnLst>
                </p:cTn>
              </p:par>
            </p:tnLst>
          </p:tmpl>
        </p:tmplLst>
      </p:bldP>
      <p:bldP spid="25" grpId="0" animBg="1"/>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2" grpId="0"/>
      <p:bldP spid="33" grpId="0" build="p">
        <p:tmplLst>
          <p:tmpl lvl="1">
            <p:tnLst>
              <p:par>
                <p:cTn presetID="10"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500"/>
                        <p:tgtEl>
                          <p:spTgt spid="33"/>
                        </p:tgtEl>
                      </p:cBhvr>
                    </p:animEffect>
                  </p:childTnLst>
                </p:cTn>
              </p:par>
            </p:tnLst>
          </p:tmpl>
        </p:tmplLst>
      </p:bldP>
    </p:bld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1_Team01">
    <p:spTree>
      <p:nvGrpSpPr>
        <p:cNvPr id="1" name=""/>
        <p:cNvGrpSpPr/>
        <p:nvPr/>
      </p:nvGrpSpPr>
      <p:grpSpPr>
        <a:xfrm>
          <a:off x="0" y="0"/>
          <a:ext cx="0" cy="0"/>
          <a:chOff x="0" y="0"/>
          <a:chExt cx="0" cy="0"/>
        </a:xfrm>
      </p:grpSpPr>
      <p:sp>
        <p:nvSpPr>
          <p:cNvPr id="30" name="Text Placeholder 3"/>
          <p:cNvSpPr>
            <a:spLocks noGrp="1"/>
          </p:cNvSpPr>
          <p:nvPr>
            <p:ph type="body" sz="half" idx="16" hasCustomPrompt="1"/>
          </p:nvPr>
        </p:nvSpPr>
        <p:spPr>
          <a:xfrm>
            <a:off x="2314043" y="8004007"/>
            <a:ext cx="3789722" cy="1017949"/>
          </a:xfrm>
          <a:prstGeom prst="rect">
            <a:avLst/>
          </a:prstGeom>
        </p:spPr>
        <p:txBody>
          <a:bodyPr wrap="square" lIns="0" tIns="0" rIns="0" bIns="0" anchor="t">
            <a:noAutofit/>
          </a:bodyPr>
          <a:lstStyle>
            <a:lvl1pPr marL="0" indent="0" algn="ctr">
              <a:buNone/>
              <a:defRPr sz="2935" b="1" baseline="0">
                <a:solidFill>
                  <a:schemeClr val="accent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a:p>
            <a:pPr lvl="0"/>
            <a:endParaRPr lang="en-US" dirty="0"/>
          </a:p>
        </p:txBody>
      </p:sp>
      <p:sp>
        <p:nvSpPr>
          <p:cNvPr id="31" name="Picture Placeholder 7"/>
          <p:cNvSpPr>
            <a:spLocks noGrp="1"/>
          </p:cNvSpPr>
          <p:nvPr>
            <p:ph type="pic" sz="quarter" idx="10" hasCustomPrompt="1"/>
          </p:nvPr>
        </p:nvSpPr>
        <p:spPr>
          <a:xfrm>
            <a:off x="2314043" y="3927004"/>
            <a:ext cx="3789722" cy="3789581"/>
          </a:xfrm>
          <a:prstGeom prst="ellipse">
            <a:avLst/>
          </a:prstGeom>
          <a:ln w="28575">
            <a:solidFill>
              <a:schemeClr val="accent1"/>
            </a:solidFill>
          </a:ln>
        </p:spPr>
        <p:txBody>
          <a:bodyPr bIns="182880" anchor="b"/>
          <a:lstStyle>
            <a:lvl1pPr algn="ctr">
              <a:buNone/>
              <a:defRPr sz="2935">
                <a:solidFill>
                  <a:schemeClr val="tx1">
                    <a:lumMod val="50000"/>
                    <a:lumOff val="50000"/>
                  </a:schemeClr>
                </a:solidFill>
              </a:defRPr>
            </a:lvl1pPr>
          </a:lstStyle>
          <a:p>
            <a:r>
              <a:rPr lang="en-US" dirty="0"/>
              <a:t>Image Holder</a:t>
            </a:r>
          </a:p>
        </p:txBody>
      </p:sp>
      <p:sp>
        <p:nvSpPr>
          <p:cNvPr id="32" name="Text Placeholder 3"/>
          <p:cNvSpPr>
            <a:spLocks noGrp="1"/>
          </p:cNvSpPr>
          <p:nvPr>
            <p:ph type="body" sz="half" idx="15"/>
          </p:nvPr>
        </p:nvSpPr>
        <p:spPr>
          <a:xfrm>
            <a:off x="1938614" y="9105123"/>
            <a:ext cx="4540585"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33" name="Text Placeholder 3"/>
          <p:cNvSpPr>
            <a:spLocks noGrp="1"/>
          </p:cNvSpPr>
          <p:nvPr>
            <p:ph type="body" sz="half" idx="17" hasCustomPrompt="1"/>
          </p:nvPr>
        </p:nvSpPr>
        <p:spPr>
          <a:xfrm>
            <a:off x="7525091" y="8004007"/>
            <a:ext cx="3789722" cy="1017949"/>
          </a:xfrm>
          <a:prstGeom prst="rect">
            <a:avLst/>
          </a:prstGeom>
        </p:spPr>
        <p:txBody>
          <a:bodyPr wrap="square" lIns="0" tIns="0" rIns="0" bIns="0" anchor="t">
            <a:noAutofit/>
          </a:bodyPr>
          <a:lstStyle>
            <a:lvl1pPr marL="0" indent="0" algn="ctr">
              <a:buNone/>
              <a:defRPr sz="2935" b="1" baseline="0">
                <a:solidFill>
                  <a:schemeClr val="accent2"/>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a:p>
            <a:pPr lvl="0"/>
            <a:endParaRPr lang="en-US" dirty="0"/>
          </a:p>
        </p:txBody>
      </p:sp>
      <p:sp>
        <p:nvSpPr>
          <p:cNvPr id="34" name="Picture Placeholder 7"/>
          <p:cNvSpPr>
            <a:spLocks noGrp="1"/>
          </p:cNvSpPr>
          <p:nvPr>
            <p:ph type="pic" sz="quarter" idx="18" hasCustomPrompt="1"/>
          </p:nvPr>
        </p:nvSpPr>
        <p:spPr>
          <a:xfrm>
            <a:off x="7525091" y="3927004"/>
            <a:ext cx="3789722" cy="3789581"/>
          </a:xfrm>
          <a:prstGeom prst="ellipse">
            <a:avLst/>
          </a:prstGeom>
          <a:ln w="28575">
            <a:solidFill>
              <a:schemeClr val="accent2"/>
            </a:solidFill>
          </a:ln>
        </p:spPr>
        <p:txBody>
          <a:bodyPr bIns="182880" anchor="b"/>
          <a:lstStyle>
            <a:lvl1pPr algn="ctr">
              <a:buNone/>
              <a:defRPr sz="2935">
                <a:solidFill>
                  <a:schemeClr val="tx1">
                    <a:lumMod val="50000"/>
                    <a:lumOff val="50000"/>
                  </a:schemeClr>
                </a:solidFill>
              </a:defRPr>
            </a:lvl1pPr>
          </a:lstStyle>
          <a:p>
            <a:r>
              <a:rPr lang="en-US" dirty="0"/>
              <a:t>Image Holder</a:t>
            </a:r>
          </a:p>
        </p:txBody>
      </p:sp>
      <p:sp>
        <p:nvSpPr>
          <p:cNvPr id="35" name="Text Placeholder 3"/>
          <p:cNvSpPr>
            <a:spLocks noGrp="1"/>
          </p:cNvSpPr>
          <p:nvPr>
            <p:ph type="body" sz="half" idx="19"/>
          </p:nvPr>
        </p:nvSpPr>
        <p:spPr>
          <a:xfrm>
            <a:off x="7149664" y="9105123"/>
            <a:ext cx="4540585"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36" name="Text Placeholder 3"/>
          <p:cNvSpPr>
            <a:spLocks noGrp="1"/>
          </p:cNvSpPr>
          <p:nvPr>
            <p:ph type="body" sz="half" idx="20" hasCustomPrompt="1"/>
          </p:nvPr>
        </p:nvSpPr>
        <p:spPr>
          <a:xfrm>
            <a:off x="12874225" y="8004007"/>
            <a:ext cx="3789722" cy="1017949"/>
          </a:xfrm>
          <a:prstGeom prst="rect">
            <a:avLst/>
          </a:prstGeom>
        </p:spPr>
        <p:txBody>
          <a:bodyPr wrap="square" lIns="0" tIns="0" rIns="0" bIns="0" anchor="t">
            <a:noAutofit/>
          </a:bodyPr>
          <a:lstStyle>
            <a:lvl1pPr marL="0" indent="0" algn="ctr">
              <a:buNone/>
              <a:defRPr sz="2935" b="1" baseline="0">
                <a:solidFill>
                  <a:schemeClr val="accent3"/>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a:p>
            <a:pPr lvl="0"/>
            <a:endParaRPr lang="en-US" dirty="0"/>
          </a:p>
        </p:txBody>
      </p:sp>
      <p:sp>
        <p:nvSpPr>
          <p:cNvPr id="37" name="Picture Placeholder 7"/>
          <p:cNvSpPr>
            <a:spLocks noGrp="1"/>
          </p:cNvSpPr>
          <p:nvPr>
            <p:ph type="pic" sz="quarter" idx="21" hasCustomPrompt="1"/>
          </p:nvPr>
        </p:nvSpPr>
        <p:spPr>
          <a:xfrm>
            <a:off x="12874225" y="3927004"/>
            <a:ext cx="3789722" cy="3789581"/>
          </a:xfrm>
          <a:prstGeom prst="ellipse">
            <a:avLst/>
          </a:prstGeom>
          <a:ln w="28575">
            <a:solidFill>
              <a:schemeClr val="accent3"/>
            </a:solidFill>
          </a:ln>
        </p:spPr>
        <p:txBody>
          <a:bodyPr bIns="182880" anchor="b"/>
          <a:lstStyle>
            <a:lvl1pPr algn="ctr">
              <a:buNone/>
              <a:defRPr sz="2935">
                <a:solidFill>
                  <a:schemeClr val="tx1">
                    <a:lumMod val="50000"/>
                    <a:lumOff val="50000"/>
                  </a:schemeClr>
                </a:solidFill>
              </a:defRPr>
            </a:lvl1pPr>
          </a:lstStyle>
          <a:p>
            <a:r>
              <a:rPr lang="en-US" dirty="0"/>
              <a:t>Image Holder</a:t>
            </a:r>
          </a:p>
        </p:txBody>
      </p:sp>
      <p:sp>
        <p:nvSpPr>
          <p:cNvPr id="38" name="Text Placeholder 3"/>
          <p:cNvSpPr>
            <a:spLocks noGrp="1"/>
          </p:cNvSpPr>
          <p:nvPr>
            <p:ph type="body" sz="half" idx="22"/>
          </p:nvPr>
        </p:nvSpPr>
        <p:spPr>
          <a:xfrm>
            <a:off x="12498799" y="9105123"/>
            <a:ext cx="4540585"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39" name="Text Placeholder 3"/>
          <p:cNvSpPr>
            <a:spLocks noGrp="1"/>
          </p:cNvSpPr>
          <p:nvPr>
            <p:ph type="body" sz="half" idx="23" hasCustomPrompt="1"/>
          </p:nvPr>
        </p:nvSpPr>
        <p:spPr>
          <a:xfrm>
            <a:off x="18222856" y="8004007"/>
            <a:ext cx="3789722" cy="1017949"/>
          </a:xfrm>
          <a:prstGeom prst="rect">
            <a:avLst/>
          </a:prstGeom>
        </p:spPr>
        <p:txBody>
          <a:bodyPr wrap="square" lIns="0" tIns="0" rIns="0" bIns="0" anchor="t">
            <a:noAutofit/>
          </a:bodyPr>
          <a:lstStyle>
            <a:lvl1pPr marL="0" indent="0" algn="ctr">
              <a:buNone/>
              <a:defRPr sz="2935" b="1" baseline="0">
                <a:solidFill>
                  <a:schemeClr val="accent4"/>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a:p>
            <a:pPr lvl="0"/>
            <a:endParaRPr lang="en-US" dirty="0"/>
          </a:p>
        </p:txBody>
      </p:sp>
      <p:sp>
        <p:nvSpPr>
          <p:cNvPr id="40" name="Picture Placeholder 7"/>
          <p:cNvSpPr>
            <a:spLocks noGrp="1"/>
          </p:cNvSpPr>
          <p:nvPr>
            <p:ph type="pic" sz="quarter" idx="24" hasCustomPrompt="1"/>
          </p:nvPr>
        </p:nvSpPr>
        <p:spPr>
          <a:xfrm>
            <a:off x="18222856" y="3927004"/>
            <a:ext cx="3789722" cy="3789581"/>
          </a:xfrm>
          <a:prstGeom prst="ellipse">
            <a:avLst/>
          </a:prstGeom>
          <a:ln w="28575">
            <a:solidFill>
              <a:schemeClr val="accent4"/>
            </a:solidFill>
          </a:ln>
        </p:spPr>
        <p:txBody>
          <a:bodyPr bIns="182880" anchor="b"/>
          <a:lstStyle>
            <a:lvl1pPr algn="ctr">
              <a:buNone/>
              <a:defRPr sz="2935">
                <a:solidFill>
                  <a:schemeClr val="tx1">
                    <a:lumMod val="50000"/>
                    <a:lumOff val="50000"/>
                  </a:schemeClr>
                </a:solidFill>
              </a:defRPr>
            </a:lvl1pPr>
          </a:lstStyle>
          <a:p>
            <a:r>
              <a:rPr lang="en-US" dirty="0"/>
              <a:t>Image Holder</a:t>
            </a:r>
          </a:p>
        </p:txBody>
      </p:sp>
      <p:sp>
        <p:nvSpPr>
          <p:cNvPr id="41" name="Text Placeholder 3"/>
          <p:cNvSpPr>
            <a:spLocks noGrp="1"/>
          </p:cNvSpPr>
          <p:nvPr>
            <p:ph type="body" sz="half" idx="25"/>
          </p:nvPr>
        </p:nvSpPr>
        <p:spPr>
          <a:xfrm>
            <a:off x="17847427" y="9105123"/>
            <a:ext cx="4540585"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18" name="Round Same Side Corner Rectangle 17"/>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19"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20"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21"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xEl>
                                              <p:pRg st="0" end="0"/>
                                            </p:txEl>
                                          </p:spTgt>
                                        </p:tgtEl>
                                        <p:attrNameLst>
                                          <p:attrName>style.visibility</p:attrName>
                                        </p:attrNameLst>
                                      </p:cBhvr>
                                      <p:to>
                                        <p:strVal val="visible"/>
                                      </p:to>
                                    </p:set>
                                    <p:animEffect transition="in" filter="fade">
                                      <p:cBhvr>
                                        <p:cTn id="11" dur="500"/>
                                        <p:tgtEl>
                                          <p:spTgt spid="21">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31"/>
                                        </p:tgtEl>
                                        <p:attrNameLst>
                                          <p:attrName>style.visibility</p:attrName>
                                        </p:attrNameLst>
                                      </p:cBhvr>
                                      <p:to>
                                        <p:strVal val="visible"/>
                                      </p:to>
                                    </p:set>
                                    <p:anim calcmode="lin" valueType="num">
                                      <p:cBhvr>
                                        <p:cTn id="15" dur="500" fill="hold"/>
                                        <p:tgtEl>
                                          <p:spTgt spid="31"/>
                                        </p:tgtEl>
                                        <p:attrNameLst>
                                          <p:attrName>ppt_w</p:attrName>
                                        </p:attrNameLst>
                                      </p:cBhvr>
                                      <p:tavLst>
                                        <p:tav tm="0">
                                          <p:val>
                                            <p:fltVal val="0"/>
                                          </p:val>
                                        </p:tav>
                                        <p:tav tm="100000">
                                          <p:val>
                                            <p:strVal val="#ppt_w"/>
                                          </p:val>
                                        </p:tav>
                                      </p:tavLst>
                                    </p:anim>
                                    <p:anim calcmode="lin" valueType="num">
                                      <p:cBhvr>
                                        <p:cTn id="16" dur="500" fill="hold"/>
                                        <p:tgtEl>
                                          <p:spTgt spid="31"/>
                                        </p:tgtEl>
                                        <p:attrNameLst>
                                          <p:attrName>ppt_h</p:attrName>
                                        </p:attrNameLst>
                                      </p:cBhvr>
                                      <p:tavLst>
                                        <p:tav tm="0">
                                          <p:val>
                                            <p:fltVal val="0"/>
                                          </p:val>
                                        </p:tav>
                                        <p:tav tm="100000">
                                          <p:val>
                                            <p:strVal val="#ppt_h"/>
                                          </p:val>
                                        </p:tav>
                                      </p:tavLst>
                                    </p:anim>
                                    <p:animEffect transition="in" filter="fade">
                                      <p:cBhvr>
                                        <p:cTn id="17" dur="500"/>
                                        <p:tgtEl>
                                          <p:spTgt spid="31"/>
                                        </p:tgtEl>
                                      </p:cBhvr>
                                    </p:animEffect>
                                  </p:childTnLst>
                                </p:cTn>
                              </p:par>
                            </p:childTnLst>
                          </p:cTn>
                        </p:par>
                        <p:par>
                          <p:cTn id="18" fill="hold">
                            <p:stCondLst>
                              <p:cond delay="1500"/>
                            </p:stCondLst>
                            <p:childTnLst>
                              <p:par>
                                <p:cTn id="19" presetID="22" presetClass="entr" presetSubtype="4" fill="hold" grpId="0" nodeType="afterEffect" nodePh="1">
                                  <p:stCondLst>
                                    <p:cond delay="0"/>
                                  </p:stCondLst>
                                  <p:endCondLst>
                                    <p:cond evt="begin" delay="0">
                                      <p:tn val="19"/>
                                    </p:cond>
                                  </p:endCondLst>
                                  <p:childTnLst>
                                    <p:set>
                                      <p:cBhvr>
                                        <p:cTn id="20" dur="1" fill="hold">
                                          <p:stCondLst>
                                            <p:cond delay="0"/>
                                          </p:stCondLst>
                                        </p:cTn>
                                        <p:tgtEl>
                                          <p:spTgt spid="30">
                                            <p:txEl>
                                              <p:pRg st="0" end="0"/>
                                            </p:txEl>
                                          </p:spTgt>
                                        </p:tgtEl>
                                        <p:attrNameLst>
                                          <p:attrName>style.visibility</p:attrName>
                                        </p:attrNameLst>
                                      </p:cBhvr>
                                      <p:to>
                                        <p:strVal val="visible"/>
                                      </p:to>
                                    </p:set>
                                    <p:animEffect transition="in" filter="wipe(down)">
                                      <p:cBhvr>
                                        <p:cTn id="21" dur="500"/>
                                        <p:tgtEl>
                                          <p:spTgt spid="30">
                                            <p:txEl>
                                              <p:pRg st="0" end="0"/>
                                            </p:txEl>
                                          </p:spTgt>
                                        </p:tgtEl>
                                      </p:cBhvr>
                                    </p:animEffect>
                                  </p:childTnLst>
                                </p:cTn>
                              </p:par>
                            </p:childTnLst>
                          </p:cTn>
                        </p:par>
                        <p:par>
                          <p:cTn id="22" fill="hold">
                            <p:stCondLst>
                              <p:cond delay="2000"/>
                            </p:stCondLst>
                            <p:childTnLst>
                              <p:par>
                                <p:cTn id="23" presetID="2" presetClass="entr" presetSubtype="4" accel="50000" decel="50000" fill="hold" grpId="0" nodeType="afterEffect" nodePh="1">
                                  <p:stCondLst>
                                    <p:cond delay="0"/>
                                  </p:stCondLst>
                                  <p:endCondLst>
                                    <p:cond evt="begin" delay="0">
                                      <p:tn val="23"/>
                                    </p:cond>
                                  </p:endCondLst>
                                  <p:childTnLst>
                                    <p:set>
                                      <p:cBhvr>
                                        <p:cTn id="24" dur="1" fill="hold">
                                          <p:stCondLst>
                                            <p:cond delay="0"/>
                                          </p:stCondLst>
                                        </p:cTn>
                                        <p:tgtEl>
                                          <p:spTgt spid="32">
                                            <p:txEl>
                                              <p:pRg st="0" end="0"/>
                                            </p:txEl>
                                          </p:spTgt>
                                        </p:tgtEl>
                                        <p:attrNameLst>
                                          <p:attrName>style.visibility</p:attrName>
                                        </p:attrNameLst>
                                      </p:cBhvr>
                                      <p:to>
                                        <p:strVal val="visible"/>
                                      </p:to>
                                    </p:set>
                                    <p:anim calcmode="lin" valueType="num">
                                      <p:cBhvr additive="base">
                                        <p:cTn id="25"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p:cTn id="30" dur="500" fill="hold"/>
                                        <p:tgtEl>
                                          <p:spTgt spid="34"/>
                                        </p:tgtEl>
                                        <p:attrNameLst>
                                          <p:attrName>ppt_w</p:attrName>
                                        </p:attrNameLst>
                                      </p:cBhvr>
                                      <p:tavLst>
                                        <p:tav tm="0">
                                          <p:val>
                                            <p:fltVal val="0"/>
                                          </p:val>
                                        </p:tav>
                                        <p:tav tm="100000">
                                          <p:val>
                                            <p:strVal val="#ppt_w"/>
                                          </p:val>
                                        </p:tav>
                                      </p:tavLst>
                                    </p:anim>
                                    <p:anim calcmode="lin" valueType="num">
                                      <p:cBhvr>
                                        <p:cTn id="31" dur="500" fill="hold"/>
                                        <p:tgtEl>
                                          <p:spTgt spid="34"/>
                                        </p:tgtEl>
                                        <p:attrNameLst>
                                          <p:attrName>ppt_h</p:attrName>
                                        </p:attrNameLst>
                                      </p:cBhvr>
                                      <p:tavLst>
                                        <p:tav tm="0">
                                          <p:val>
                                            <p:fltVal val="0"/>
                                          </p:val>
                                        </p:tav>
                                        <p:tav tm="100000">
                                          <p:val>
                                            <p:strVal val="#ppt_h"/>
                                          </p:val>
                                        </p:tav>
                                      </p:tavLst>
                                    </p:anim>
                                    <p:animEffect transition="in" filter="fade">
                                      <p:cBhvr>
                                        <p:cTn id="32" dur="500"/>
                                        <p:tgtEl>
                                          <p:spTgt spid="34"/>
                                        </p:tgtEl>
                                      </p:cBhvr>
                                    </p:animEffect>
                                  </p:childTnLst>
                                </p:cTn>
                              </p:par>
                            </p:childTnLst>
                          </p:cTn>
                        </p:par>
                        <p:par>
                          <p:cTn id="33" fill="hold">
                            <p:stCondLst>
                              <p:cond delay="30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33">
                                            <p:txEl>
                                              <p:pRg st="0" end="0"/>
                                            </p:txEl>
                                          </p:spTgt>
                                        </p:tgtEl>
                                        <p:attrNameLst>
                                          <p:attrName>style.visibility</p:attrName>
                                        </p:attrNameLst>
                                      </p:cBhvr>
                                      <p:to>
                                        <p:strVal val="visible"/>
                                      </p:to>
                                    </p:set>
                                    <p:animEffect transition="in" filter="wipe(down)">
                                      <p:cBhvr>
                                        <p:cTn id="36" dur="500"/>
                                        <p:tgtEl>
                                          <p:spTgt spid="33">
                                            <p:txEl>
                                              <p:pRg st="0" end="0"/>
                                            </p:txEl>
                                          </p:spTgt>
                                        </p:tgtEl>
                                      </p:cBhvr>
                                    </p:animEffect>
                                  </p:childTnLst>
                                </p:cTn>
                              </p:par>
                            </p:childTnLst>
                          </p:cTn>
                        </p:par>
                        <p:par>
                          <p:cTn id="37" fill="hold">
                            <p:stCondLst>
                              <p:cond delay="3500"/>
                            </p:stCondLst>
                            <p:childTnLst>
                              <p:par>
                                <p:cTn id="38" presetID="2" presetClass="entr" presetSubtype="4" accel="50000" decel="50000" fill="hold" grpId="0" nodeType="afterEffect" nodePh="1">
                                  <p:stCondLst>
                                    <p:cond delay="0"/>
                                  </p:stCondLst>
                                  <p:endCondLst>
                                    <p:cond evt="begin" delay="0">
                                      <p:tn val="38"/>
                                    </p:cond>
                                  </p:endCondLst>
                                  <p:childTnLst>
                                    <p:set>
                                      <p:cBhvr>
                                        <p:cTn id="39" dur="1" fill="hold">
                                          <p:stCondLst>
                                            <p:cond delay="0"/>
                                          </p:stCondLst>
                                        </p:cTn>
                                        <p:tgtEl>
                                          <p:spTgt spid="35">
                                            <p:txEl>
                                              <p:pRg st="0" end="0"/>
                                            </p:txEl>
                                          </p:spTgt>
                                        </p:tgtEl>
                                        <p:attrNameLst>
                                          <p:attrName>style.visibility</p:attrName>
                                        </p:attrNameLst>
                                      </p:cBhvr>
                                      <p:to>
                                        <p:strVal val="visible"/>
                                      </p:to>
                                    </p:set>
                                    <p:anim calcmode="lin" valueType="num">
                                      <p:cBhvr additive="base">
                                        <p:cTn id="40"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41"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4000"/>
                            </p:stCondLst>
                            <p:childTnLst>
                              <p:par>
                                <p:cTn id="43" presetID="53" presetClass="entr" presetSubtype="16" fill="hold" grpId="0" nodeType="afterEffect">
                                  <p:stCondLst>
                                    <p:cond delay="0"/>
                                  </p:stCondLst>
                                  <p:childTnLst>
                                    <p:set>
                                      <p:cBhvr>
                                        <p:cTn id="44" dur="1" fill="hold">
                                          <p:stCondLst>
                                            <p:cond delay="0"/>
                                          </p:stCondLst>
                                        </p:cTn>
                                        <p:tgtEl>
                                          <p:spTgt spid="37"/>
                                        </p:tgtEl>
                                        <p:attrNameLst>
                                          <p:attrName>style.visibility</p:attrName>
                                        </p:attrNameLst>
                                      </p:cBhvr>
                                      <p:to>
                                        <p:strVal val="visible"/>
                                      </p:to>
                                    </p:set>
                                    <p:anim calcmode="lin" valueType="num">
                                      <p:cBhvr>
                                        <p:cTn id="45" dur="500" fill="hold"/>
                                        <p:tgtEl>
                                          <p:spTgt spid="37"/>
                                        </p:tgtEl>
                                        <p:attrNameLst>
                                          <p:attrName>ppt_w</p:attrName>
                                        </p:attrNameLst>
                                      </p:cBhvr>
                                      <p:tavLst>
                                        <p:tav tm="0">
                                          <p:val>
                                            <p:fltVal val="0"/>
                                          </p:val>
                                        </p:tav>
                                        <p:tav tm="100000">
                                          <p:val>
                                            <p:strVal val="#ppt_w"/>
                                          </p:val>
                                        </p:tav>
                                      </p:tavLst>
                                    </p:anim>
                                    <p:anim calcmode="lin" valueType="num">
                                      <p:cBhvr>
                                        <p:cTn id="46" dur="500" fill="hold"/>
                                        <p:tgtEl>
                                          <p:spTgt spid="37"/>
                                        </p:tgtEl>
                                        <p:attrNameLst>
                                          <p:attrName>ppt_h</p:attrName>
                                        </p:attrNameLst>
                                      </p:cBhvr>
                                      <p:tavLst>
                                        <p:tav tm="0">
                                          <p:val>
                                            <p:fltVal val="0"/>
                                          </p:val>
                                        </p:tav>
                                        <p:tav tm="100000">
                                          <p:val>
                                            <p:strVal val="#ppt_h"/>
                                          </p:val>
                                        </p:tav>
                                      </p:tavLst>
                                    </p:anim>
                                    <p:animEffect transition="in" filter="fade">
                                      <p:cBhvr>
                                        <p:cTn id="47" dur="500"/>
                                        <p:tgtEl>
                                          <p:spTgt spid="37"/>
                                        </p:tgtEl>
                                      </p:cBhvr>
                                    </p:animEffect>
                                  </p:childTnLst>
                                </p:cTn>
                              </p:par>
                            </p:childTnLst>
                          </p:cTn>
                        </p:par>
                        <p:par>
                          <p:cTn id="48" fill="hold">
                            <p:stCondLst>
                              <p:cond delay="4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36">
                                            <p:txEl>
                                              <p:pRg st="0" end="0"/>
                                            </p:txEl>
                                          </p:spTgt>
                                        </p:tgtEl>
                                        <p:attrNameLst>
                                          <p:attrName>style.visibility</p:attrName>
                                        </p:attrNameLst>
                                      </p:cBhvr>
                                      <p:to>
                                        <p:strVal val="visible"/>
                                      </p:to>
                                    </p:set>
                                    <p:animEffect transition="in" filter="wipe(down)">
                                      <p:cBhvr>
                                        <p:cTn id="51" dur="500"/>
                                        <p:tgtEl>
                                          <p:spTgt spid="36">
                                            <p:txEl>
                                              <p:pRg st="0" end="0"/>
                                            </p:txEl>
                                          </p:spTgt>
                                        </p:tgtEl>
                                      </p:cBhvr>
                                    </p:animEffect>
                                  </p:childTnLst>
                                </p:cTn>
                              </p:par>
                            </p:childTnLst>
                          </p:cTn>
                        </p:par>
                        <p:par>
                          <p:cTn id="52" fill="hold">
                            <p:stCondLst>
                              <p:cond delay="5000"/>
                            </p:stCondLst>
                            <p:childTnLst>
                              <p:par>
                                <p:cTn id="53" presetID="2" presetClass="entr" presetSubtype="4" accel="50000" decel="50000" fill="hold" grpId="0" nodeType="afterEffect" nodePh="1">
                                  <p:stCondLst>
                                    <p:cond delay="0"/>
                                  </p:stCondLst>
                                  <p:endCondLst>
                                    <p:cond evt="begin" delay="0">
                                      <p:tn val="53"/>
                                    </p:cond>
                                  </p:endCondLst>
                                  <p:childTnLst>
                                    <p:set>
                                      <p:cBhvr>
                                        <p:cTn id="54" dur="1" fill="hold">
                                          <p:stCondLst>
                                            <p:cond delay="0"/>
                                          </p:stCondLst>
                                        </p:cTn>
                                        <p:tgtEl>
                                          <p:spTgt spid="38">
                                            <p:txEl>
                                              <p:pRg st="0" end="0"/>
                                            </p:txEl>
                                          </p:spTgt>
                                        </p:tgtEl>
                                        <p:attrNameLst>
                                          <p:attrName>style.visibility</p:attrName>
                                        </p:attrNameLst>
                                      </p:cBhvr>
                                      <p:to>
                                        <p:strVal val="visible"/>
                                      </p:to>
                                    </p:set>
                                    <p:anim calcmode="lin" valueType="num">
                                      <p:cBhvr additive="base">
                                        <p:cTn id="55" dur="50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8">
                                            <p:txEl>
                                              <p:pRg st="0" end="0"/>
                                            </p:txEl>
                                          </p:spTgt>
                                        </p:tgtEl>
                                        <p:attrNameLst>
                                          <p:attrName>ppt_y</p:attrName>
                                        </p:attrNameLst>
                                      </p:cBhvr>
                                      <p:tavLst>
                                        <p:tav tm="0">
                                          <p:val>
                                            <p:strVal val="1+#ppt_h/2"/>
                                          </p:val>
                                        </p:tav>
                                        <p:tav tm="100000">
                                          <p:val>
                                            <p:strVal val="#ppt_y"/>
                                          </p:val>
                                        </p:tav>
                                      </p:tavLst>
                                    </p:anim>
                                  </p:childTnLst>
                                </p:cTn>
                              </p:par>
                            </p:childTnLst>
                          </p:cTn>
                        </p:par>
                        <p:par>
                          <p:cTn id="57" fill="hold">
                            <p:stCondLst>
                              <p:cond delay="5500"/>
                            </p:stCondLst>
                            <p:childTnLst>
                              <p:par>
                                <p:cTn id="58" presetID="53" presetClass="entr" presetSubtype="16" fill="hold" grpId="0" nodeType="afterEffect">
                                  <p:stCondLst>
                                    <p:cond delay="0"/>
                                  </p:stCondLst>
                                  <p:childTnLst>
                                    <p:set>
                                      <p:cBhvr>
                                        <p:cTn id="59" dur="1" fill="hold">
                                          <p:stCondLst>
                                            <p:cond delay="0"/>
                                          </p:stCondLst>
                                        </p:cTn>
                                        <p:tgtEl>
                                          <p:spTgt spid="40"/>
                                        </p:tgtEl>
                                        <p:attrNameLst>
                                          <p:attrName>style.visibility</p:attrName>
                                        </p:attrNameLst>
                                      </p:cBhvr>
                                      <p:to>
                                        <p:strVal val="visible"/>
                                      </p:to>
                                    </p:set>
                                    <p:anim calcmode="lin" valueType="num">
                                      <p:cBhvr>
                                        <p:cTn id="60" dur="500" fill="hold"/>
                                        <p:tgtEl>
                                          <p:spTgt spid="40"/>
                                        </p:tgtEl>
                                        <p:attrNameLst>
                                          <p:attrName>ppt_w</p:attrName>
                                        </p:attrNameLst>
                                      </p:cBhvr>
                                      <p:tavLst>
                                        <p:tav tm="0">
                                          <p:val>
                                            <p:fltVal val="0"/>
                                          </p:val>
                                        </p:tav>
                                        <p:tav tm="100000">
                                          <p:val>
                                            <p:strVal val="#ppt_w"/>
                                          </p:val>
                                        </p:tav>
                                      </p:tavLst>
                                    </p:anim>
                                    <p:anim calcmode="lin" valueType="num">
                                      <p:cBhvr>
                                        <p:cTn id="61" dur="500" fill="hold"/>
                                        <p:tgtEl>
                                          <p:spTgt spid="40"/>
                                        </p:tgtEl>
                                        <p:attrNameLst>
                                          <p:attrName>ppt_h</p:attrName>
                                        </p:attrNameLst>
                                      </p:cBhvr>
                                      <p:tavLst>
                                        <p:tav tm="0">
                                          <p:val>
                                            <p:fltVal val="0"/>
                                          </p:val>
                                        </p:tav>
                                        <p:tav tm="100000">
                                          <p:val>
                                            <p:strVal val="#ppt_h"/>
                                          </p:val>
                                        </p:tav>
                                      </p:tavLst>
                                    </p:anim>
                                    <p:animEffect transition="in" filter="fade">
                                      <p:cBhvr>
                                        <p:cTn id="62" dur="500"/>
                                        <p:tgtEl>
                                          <p:spTgt spid="40"/>
                                        </p:tgtEl>
                                      </p:cBhvr>
                                    </p:animEffect>
                                  </p:childTnLst>
                                </p:cTn>
                              </p:par>
                            </p:childTnLst>
                          </p:cTn>
                        </p:par>
                        <p:par>
                          <p:cTn id="63" fill="hold">
                            <p:stCondLst>
                              <p:cond delay="6000"/>
                            </p:stCondLst>
                            <p:childTnLst>
                              <p:par>
                                <p:cTn id="64" presetID="22" presetClass="entr" presetSubtype="4" fill="hold" grpId="0" nodeType="afterEffect" nodePh="1">
                                  <p:stCondLst>
                                    <p:cond delay="0"/>
                                  </p:stCondLst>
                                  <p:endCondLst>
                                    <p:cond evt="begin" delay="0">
                                      <p:tn val="64"/>
                                    </p:cond>
                                  </p:endCondLst>
                                  <p:childTnLst>
                                    <p:set>
                                      <p:cBhvr>
                                        <p:cTn id="65" dur="1" fill="hold">
                                          <p:stCondLst>
                                            <p:cond delay="0"/>
                                          </p:stCondLst>
                                        </p:cTn>
                                        <p:tgtEl>
                                          <p:spTgt spid="39">
                                            <p:txEl>
                                              <p:pRg st="0" end="0"/>
                                            </p:txEl>
                                          </p:spTgt>
                                        </p:tgtEl>
                                        <p:attrNameLst>
                                          <p:attrName>style.visibility</p:attrName>
                                        </p:attrNameLst>
                                      </p:cBhvr>
                                      <p:to>
                                        <p:strVal val="visible"/>
                                      </p:to>
                                    </p:set>
                                    <p:animEffect transition="in" filter="wipe(down)">
                                      <p:cBhvr>
                                        <p:cTn id="66" dur="500"/>
                                        <p:tgtEl>
                                          <p:spTgt spid="39">
                                            <p:txEl>
                                              <p:pRg st="0" end="0"/>
                                            </p:txEl>
                                          </p:spTgt>
                                        </p:tgtEl>
                                      </p:cBhvr>
                                    </p:animEffect>
                                  </p:childTnLst>
                                </p:cTn>
                              </p:par>
                            </p:childTnLst>
                          </p:cTn>
                        </p:par>
                        <p:par>
                          <p:cTn id="67" fill="hold">
                            <p:stCondLst>
                              <p:cond delay="6500"/>
                            </p:stCondLst>
                            <p:childTnLst>
                              <p:par>
                                <p:cTn id="68" presetID="2" presetClass="entr" presetSubtype="4" accel="50000" decel="50000" fill="hold" grpId="0" nodeType="afterEffect" nodePh="1">
                                  <p:stCondLst>
                                    <p:cond delay="0"/>
                                  </p:stCondLst>
                                  <p:endCondLst>
                                    <p:cond evt="begin" delay="0">
                                      <p:tn val="68"/>
                                    </p:cond>
                                  </p:endCondLst>
                                  <p:childTnLst>
                                    <p:set>
                                      <p:cBhvr>
                                        <p:cTn id="69" dur="1" fill="hold">
                                          <p:stCondLst>
                                            <p:cond delay="0"/>
                                          </p:stCondLst>
                                        </p:cTn>
                                        <p:tgtEl>
                                          <p:spTgt spid="41">
                                            <p:txEl>
                                              <p:pRg st="0" end="0"/>
                                            </p:txEl>
                                          </p:spTgt>
                                        </p:tgtEl>
                                        <p:attrNameLst>
                                          <p:attrName>style.visibility</p:attrName>
                                        </p:attrNameLst>
                                      </p:cBhvr>
                                      <p:to>
                                        <p:strVal val="visible"/>
                                      </p:to>
                                    </p:set>
                                    <p:anim calcmode="lin" valueType="num">
                                      <p:cBhvr additive="base">
                                        <p:cTn id="70"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41">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animBg="1"/>
      <p:bldP spid="32"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down)">
                      <p:cBhvr>
                        <p:cTn dur="500"/>
                        <p:tgtEl>
                          <p:spTgt spid="33"/>
                        </p:tgtEl>
                      </p:cBhvr>
                    </p:animEffect>
                  </p:childTnLst>
                </p:cTn>
              </p:par>
            </p:tnLst>
          </p:tmpl>
        </p:tmplLst>
      </p:bldP>
      <p:bldP spid="34" grpId="0" animBg="1"/>
      <p:bldP spid="35"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animBg="1"/>
      <p:bldP spid="38"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ppt_x"/>
                          </p:val>
                        </p:tav>
                        <p:tav tm="100000">
                          <p:val>
                            <p:strVal val="#ppt_x"/>
                          </p:val>
                        </p:tav>
                      </p:tavLst>
                    </p:anim>
                    <p:anim calcmode="lin" valueType="num">
                      <p:cBhvr additive="base">
                        <p:cTn dur="500" fill="hold"/>
                        <p:tgtEl>
                          <p:spTgt spid="38"/>
                        </p:tgtEl>
                        <p:attrNameLst>
                          <p:attrName>ppt_y</p:attrName>
                        </p:attrNameLst>
                      </p:cBhvr>
                      <p:tavLst>
                        <p:tav tm="0">
                          <p:val>
                            <p:strVal val="1+#ppt_h/2"/>
                          </p:val>
                        </p:tav>
                        <p:tav tm="100000">
                          <p:val>
                            <p:strVal val="#ppt_y"/>
                          </p:val>
                        </p:tav>
                      </p:tavLst>
                    </p:anim>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animBg="1"/>
      <p:bldP spid="41"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 calcmode="lin" valueType="num">
                      <p:cBhvr additive="base">
                        <p:cTn dur="500" fill="hold"/>
                        <p:tgtEl>
                          <p:spTgt spid="41"/>
                        </p:tgtEl>
                        <p:attrNameLst>
                          <p:attrName>ppt_x</p:attrName>
                        </p:attrNameLst>
                      </p:cBhvr>
                      <p:tavLst>
                        <p:tav tm="0">
                          <p:val>
                            <p:strVal val="#ppt_x"/>
                          </p:val>
                        </p:tav>
                        <p:tav tm="100000">
                          <p:val>
                            <p:strVal val="#ppt_x"/>
                          </p:val>
                        </p:tav>
                      </p:tavLst>
                    </p:anim>
                    <p:anim calcmode="lin" valueType="num">
                      <p:cBhvr additive="base">
                        <p:cTn dur="500" fill="hold"/>
                        <p:tgtEl>
                          <p:spTgt spid="41"/>
                        </p:tgtEl>
                        <p:attrNameLst>
                          <p:attrName>ppt_y</p:attrName>
                        </p:attrNameLst>
                      </p:cBhvr>
                      <p:tavLst>
                        <p:tav tm="0">
                          <p:val>
                            <p:strVal val="1+#ppt_h/2"/>
                          </p:val>
                        </p:tav>
                        <p:tav tm="100000">
                          <p:val>
                            <p:strVal val="#ppt_y"/>
                          </p:val>
                        </p:tav>
                      </p:tavLst>
                    </p:anim>
                  </p:childTnLst>
                </p:cTn>
              </p:par>
            </p:tnLst>
          </p:tmpl>
        </p:tmplLst>
      </p:bldP>
      <p:bldP spid="20" grpId="0"/>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4_Team09">
    <p:spTree>
      <p:nvGrpSpPr>
        <p:cNvPr id="1" name=""/>
        <p:cNvGrpSpPr/>
        <p:nvPr/>
      </p:nvGrpSpPr>
      <p:grpSpPr>
        <a:xfrm>
          <a:off x="0" y="0"/>
          <a:ext cx="0" cy="0"/>
          <a:chOff x="0" y="0"/>
          <a:chExt cx="0" cy="0"/>
        </a:xfrm>
      </p:grpSpPr>
      <p:grpSp>
        <p:nvGrpSpPr>
          <p:cNvPr id="12" name="Group 63"/>
          <p:cNvGrpSpPr/>
          <p:nvPr userDrawn="1"/>
        </p:nvGrpSpPr>
        <p:grpSpPr>
          <a:xfrm>
            <a:off x="16048624" y="4373697"/>
            <a:ext cx="6579515" cy="970661"/>
            <a:chOff x="1056749" y="1276468"/>
            <a:chExt cx="3515251" cy="518462"/>
          </a:xfrm>
          <a:solidFill>
            <a:schemeClr val="tx2"/>
          </a:solidFill>
        </p:grpSpPr>
        <p:sp>
          <p:nvSpPr>
            <p:cNvPr id="13" name="Pentagon 12"/>
            <p:cNvSpPr/>
            <p:nvPr/>
          </p:nvSpPr>
          <p:spPr>
            <a:xfrm>
              <a:off x="1056749" y="1276468"/>
              <a:ext cx="3515251" cy="518462"/>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3730" kern="1200" dirty="0">
                <a:solidFill>
                  <a:srgbClr val="FFFFFF"/>
                </a:solidFill>
              </a:endParaRPr>
            </a:p>
          </p:txBody>
        </p:sp>
        <p:sp>
          <p:nvSpPr>
            <p:cNvPr id="14" name="TextBox 13"/>
            <p:cNvSpPr txBox="1"/>
            <p:nvPr/>
          </p:nvSpPr>
          <p:spPr>
            <a:xfrm>
              <a:off x="3727767" y="1382320"/>
              <a:ext cx="385398" cy="306765"/>
            </a:xfrm>
            <a:prstGeom prst="rect">
              <a:avLst/>
            </a:prstGeom>
            <a:noFill/>
          </p:spPr>
          <p:txBody>
            <a:bodyPr wrap="none" lIns="0" tIns="0" rIns="0" bIns="0" rtlCol="0" anchor="ctr">
              <a:spAutoFit/>
            </a:bodyPr>
            <a:lstStyle/>
            <a:p>
              <a:pPr algn="ctr" defTabSz="2435860">
                <a:spcBef>
                  <a:spcPct val="20000"/>
                </a:spcBef>
                <a:defRPr/>
              </a:pPr>
              <a:r>
                <a:rPr lang="en-US" sz="3730" b="1" kern="1200" dirty="0">
                  <a:solidFill>
                    <a:srgbClr val="FFFFFF"/>
                  </a:solidFill>
                  <a:latin typeface="Roboto Condensed"/>
                  <a:ea typeface="+mn-ea"/>
                </a:rPr>
                <a:t>80%</a:t>
              </a:r>
              <a:endParaRPr lang="en-US" sz="3730" kern="1200" dirty="0">
                <a:solidFill>
                  <a:srgbClr val="FFFFFF"/>
                </a:solidFill>
                <a:latin typeface="Roboto Condensed"/>
                <a:ea typeface="+mn-ea"/>
              </a:endParaRPr>
            </a:p>
          </p:txBody>
        </p:sp>
      </p:grpSp>
      <p:grpSp>
        <p:nvGrpSpPr>
          <p:cNvPr id="15" name="Group 67"/>
          <p:cNvGrpSpPr/>
          <p:nvPr userDrawn="1"/>
        </p:nvGrpSpPr>
        <p:grpSpPr>
          <a:xfrm>
            <a:off x="16048622" y="5458248"/>
            <a:ext cx="5609110" cy="970661"/>
            <a:chOff x="1056749" y="2110893"/>
            <a:chExt cx="2996788" cy="518462"/>
          </a:xfrm>
          <a:solidFill>
            <a:schemeClr val="bg2"/>
          </a:solidFill>
        </p:grpSpPr>
        <p:sp>
          <p:nvSpPr>
            <p:cNvPr id="16" name="Pentagon 15"/>
            <p:cNvSpPr/>
            <p:nvPr/>
          </p:nvSpPr>
          <p:spPr>
            <a:xfrm>
              <a:off x="1056749" y="2110893"/>
              <a:ext cx="2996788" cy="518462"/>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3730" kern="1200" dirty="0">
                <a:solidFill>
                  <a:srgbClr val="FFFFFF"/>
                </a:solidFill>
              </a:endParaRPr>
            </a:p>
          </p:txBody>
        </p:sp>
        <p:sp>
          <p:nvSpPr>
            <p:cNvPr id="17" name="TextBox 16"/>
            <p:cNvSpPr txBox="1"/>
            <p:nvPr/>
          </p:nvSpPr>
          <p:spPr>
            <a:xfrm>
              <a:off x="3220355" y="2219808"/>
              <a:ext cx="385397" cy="306765"/>
            </a:xfrm>
            <a:prstGeom prst="rect">
              <a:avLst/>
            </a:prstGeom>
            <a:noFill/>
          </p:spPr>
          <p:txBody>
            <a:bodyPr wrap="none" lIns="0" tIns="0" rIns="0" bIns="0" rtlCol="0" anchor="ctr">
              <a:spAutoFit/>
            </a:bodyPr>
            <a:lstStyle/>
            <a:p>
              <a:pPr algn="ctr" defTabSz="2435860">
                <a:spcBef>
                  <a:spcPct val="20000"/>
                </a:spcBef>
                <a:defRPr/>
              </a:pPr>
              <a:r>
                <a:rPr lang="en-US" sz="3730" b="1" kern="1200" dirty="0">
                  <a:solidFill>
                    <a:srgbClr val="FFFFFF"/>
                  </a:solidFill>
                  <a:latin typeface="Roboto Condensed"/>
                  <a:ea typeface="+mn-ea"/>
                </a:rPr>
                <a:t>70%</a:t>
              </a:r>
              <a:endParaRPr lang="en-US" sz="3730" kern="1200" dirty="0">
                <a:solidFill>
                  <a:srgbClr val="FFFFFF"/>
                </a:solidFill>
                <a:latin typeface="Roboto Condensed"/>
                <a:ea typeface="+mn-ea"/>
              </a:endParaRPr>
            </a:p>
          </p:txBody>
        </p:sp>
      </p:grpSp>
      <p:grpSp>
        <p:nvGrpSpPr>
          <p:cNvPr id="18" name="Group 87"/>
          <p:cNvGrpSpPr/>
          <p:nvPr userDrawn="1"/>
        </p:nvGrpSpPr>
        <p:grpSpPr>
          <a:xfrm>
            <a:off x="16048624" y="6542797"/>
            <a:ext cx="4638696" cy="970661"/>
            <a:chOff x="1056750" y="2975000"/>
            <a:chExt cx="2478325" cy="518462"/>
          </a:xfrm>
          <a:solidFill>
            <a:schemeClr val="accent1"/>
          </a:solidFill>
        </p:grpSpPr>
        <p:sp>
          <p:nvSpPr>
            <p:cNvPr id="19" name="Pentagon 18"/>
            <p:cNvSpPr/>
            <p:nvPr/>
          </p:nvSpPr>
          <p:spPr>
            <a:xfrm>
              <a:off x="1056750" y="2975000"/>
              <a:ext cx="2478325" cy="518462"/>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3730" kern="1200" dirty="0">
                <a:solidFill>
                  <a:srgbClr val="FFFFFF"/>
                </a:solidFill>
              </a:endParaRPr>
            </a:p>
          </p:txBody>
        </p:sp>
        <p:sp>
          <p:nvSpPr>
            <p:cNvPr id="20" name="TextBox 19"/>
            <p:cNvSpPr txBox="1"/>
            <p:nvPr/>
          </p:nvSpPr>
          <p:spPr>
            <a:xfrm>
              <a:off x="2847689" y="3087114"/>
              <a:ext cx="385398" cy="306765"/>
            </a:xfrm>
            <a:prstGeom prst="rect">
              <a:avLst/>
            </a:prstGeom>
            <a:noFill/>
          </p:spPr>
          <p:txBody>
            <a:bodyPr wrap="none" lIns="0" tIns="0" rIns="0" bIns="0" rtlCol="0" anchor="ctr">
              <a:spAutoFit/>
            </a:bodyPr>
            <a:lstStyle/>
            <a:p>
              <a:pPr algn="ctr" defTabSz="2435860">
                <a:spcBef>
                  <a:spcPct val="20000"/>
                </a:spcBef>
                <a:defRPr/>
              </a:pPr>
              <a:r>
                <a:rPr lang="en-US" sz="3730" b="1" kern="1200" dirty="0">
                  <a:solidFill>
                    <a:srgbClr val="FFFFFF"/>
                  </a:solidFill>
                  <a:latin typeface="Roboto Condensed"/>
                  <a:ea typeface="+mn-ea"/>
                </a:rPr>
                <a:t>60%</a:t>
              </a:r>
              <a:endParaRPr lang="en-US" sz="3730" kern="1200" dirty="0">
                <a:solidFill>
                  <a:srgbClr val="FFFFFF"/>
                </a:solidFill>
                <a:latin typeface="Roboto Condensed"/>
                <a:ea typeface="+mn-ea"/>
              </a:endParaRPr>
            </a:p>
          </p:txBody>
        </p:sp>
      </p:grpSp>
      <p:grpSp>
        <p:nvGrpSpPr>
          <p:cNvPr id="21" name="Group 90"/>
          <p:cNvGrpSpPr/>
          <p:nvPr userDrawn="1"/>
        </p:nvGrpSpPr>
        <p:grpSpPr>
          <a:xfrm>
            <a:off x="16048626" y="7627346"/>
            <a:ext cx="3452638" cy="970661"/>
            <a:chOff x="1056751" y="3851318"/>
            <a:chExt cx="1844647" cy="518462"/>
          </a:xfrm>
          <a:solidFill>
            <a:schemeClr val="accent3"/>
          </a:solidFill>
        </p:grpSpPr>
        <p:sp>
          <p:nvSpPr>
            <p:cNvPr id="22" name="Pentagon 21"/>
            <p:cNvSpPr/>
            <p:nvPr/>
          </p:nvSpPr>
          <p:spPr>
            <a:xfrm>
              <a:off x="1056751" y="3851318"/>
              <a:ext cx="1844647" cy="518462"/>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3730" kern="1200" dirty="0">
                <a:solidFill>
                  <a:srgbClr val="FFFFFF"/>
                </a:solidFill>
              </a:endParaRPr>
            </a:p>
          </p:txBody>
        </p:sp>
        <p:sp>
          <p:nvSpPr>
            <p:cNvPr id="23" name="TextBox 22"/>
            <p:cNvSpPr txBox="1"/>
            <p:nvPr/>
          </p:nvSpPr>
          <p:spPr>
            <a:xfrm>
              <a:off x="2241036" y="3946723"/>
              <a:ext cx="385397" cy="306765"/>
            </a:xfrm>
            <a:prstGeom prst="rect">
              <a:avLst/>
            </a:prstGeom>
            <a:noFill/>
          </p:spPr>
          <p:txBody>
            <a:bodyPr wrap="none" lIns="0" tIns="0" rIns="0" bIns="0" rtlCol="0" anchor="ctr">
              <a:spAutoFit/>
            </a:bodyPr>
            <a:lstStyle/>
            <a:p>
              <a:pPr algn="ctr" defTabSz="2435860">
                <a:spcBef>
                  <a:spcPct val="20000"/>
                </a:spcBef>
                <a:defRPr/>
              </a:pPr>
              <a:r>
                <a:rPr lang="en-US" sz="3730" b="1" kern="1200" dirty="0">
                  <a:solidFill>
                    <a:srgbClr val="FFFFFF"/>
                  </a:solidFill>
                  <a:latin typeface="Roboto Condensed"/>
                  <a:ea typeface="+mn-ea"/>
                </a:rPr>
                <a:t>40%</a:t>
              </a:r>
              <a:endParaRPr lang="en-US" sz="3730" kern="1200" dirty="0">
                <a:solidFill>
                  <a:srgbClr val="FFFFFF"/>
                </a:solidFill>
                <a:latin typeface="Roboto Condensed"/>
                <a:ea typeface="+mn-ea"/>
              </a:endParaRPr>
            </a:p>
          </p:txBody>
        </p:sp>
      </p:grpSp>
      <p:grpSp>
        <p:nvGrpSpPr>
          <p:cNvPr id="24" name="Group 285"/>
          <p:cNvGrpSpPr/>
          <p:nvPr userDrawn="1"/>
        </p:nvGrpSpPr>
        <p:grpSpPr>
          <a:xfrm>
            <a:off x="3306244" y="10044119"/>
            <a:ext cx="1182276" cy="1182589"/>
            <a:chOff x="5548002" y="1784606"/>
            <a:chExt cx="443469" cy="443470"/>
          </a:xfrm>
        </p:grpSpPr>
        <p:sp>
          <p:nvSpPr>
            <p:cNvPr id="25" name="Oval 24"/>
            <p:cNvSpPr>
              <a:spLocks noChangeAspect="1"/>
            </p:cNvSpPr>
            <p:nvPr/>
          </p:nvSpPr>
          <p:spPr>
            <a:xfrm>
              <a:off x="5548002" y="1784606"/>
              <a:ext cx="443469" cy="4434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4800" kern="1200" dirty="0">
                <a:solidFill>
                  <a:srgbClr val="FFFFFF"/>
                </a:solidFill>
              </a:endParaRPr>
            </a:p>
          </p:txBody>
        </p:sp>
        <p:sp>
          <p:nvSpPr>
            <p:cNvPr id="26" name="Freeform 154"/>
            <p:cNvSpPr/>
            <p:nvPr/>
          </p:nvSpPr>
          <p:spPr bwMode="auto">
            <a:xfrm>
              <a:off x="5660199" y="1919029"/>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ln>
          </p:spPr>
          <p:txBody>
            <a:bodyPr vert="horz" wrap="square" lIns="91440" tIns="45720" rIns="91440" bIns="45720" numCol="1" anchor="t" anchorCtr="0" compatLnSpc="1"/>
            <a:lstStyle/>
            <a:p>
              <a:pPr defTabSz="2747010"/>
              <a:endParaRPr lang="en-US" sz="5330" kern="1200" dirty="0">
                <a:solidFill>
                  <a:srgbClr val="262626"/>
                </a:solidFill>
                <a:latin typeface="Roboto Condensed"/>
                <a:ea typeface="+mn-ea"/>
              </a:endParaRPr>
            </a:p>
          </p:txBody>
        </p:sp>
      </p:grpSp>
      <p:grpSp>
        <p:nvGrpSpPr>
          <p:cNvPr id="27" name="Group 287"/>
          <p:cNvGrpSpPr/>
          <p:nvPr userDrawn="1"/>
        </p:nvGrpSpPr>
        <p:grpSpPr>
          <a:xfrm>
            <a:off x="2033917" y="10044119"/>
            <a:ext cx="1182276" cy="1182589"/>
            <a:chOff x="5914348" y="1371372"/>
            <a:chExt cx="443469" cy="443470"/>
          </a:xfrm>
        </p:grpSpPr>
        <p:sp>
          <p:nvSpPr>
            <p:cNvPr id="28" name="Oval 27"/>
            <p:cNvSpPr>
              <a:spLocks noChangeAspect="1"/>
            </p:cNvSpPr>
            <p:nvPr/>
          </p:nvSpPr>
          <p:spPr>
            <a:xfrm>
              <a:off x="5914348" y="1371372"/>
              <a:ext cx="443469" cy="4434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4800" kern="1200" dirty="0">
                <a:solidFill>
                  <a:srgbClr val="FFFFFF"/>
                </a:solidFill>
              </a:endParaRPr>
            </a:p>
          </p:txBody>
        </p:sp>
        <p:sp>
          <p:nvSpPr>
            <p:cNvPr id="29" name="Freeform 78"/>
            <p:cNvSpPr/>
            <p:nvPr/>
          </p:nvSpPr>
          <p:spPr bwMode="auto">
            <a:xfrm>
              <a:off x="6075757" y="1478013"/>
              <a:ext cx="120650" cy="230188"/>
            </a:xfrm>
            <a:custGeom>
              <a:avLst/>
              <a:gdLst/>
              <a:ahLst/>
              <a:cxnLst>
                <a:cxn ang="0">
                  <a:pos x="35" y="11"/>
                </a:cxn>
                <a:cxn ang="0">
                  <a:pos x="29" y="11"/>
                </a:cxn>
                <a:cxn ang="0">
                  <a:pos x="23" y="17"/>
                </a:cxn>
                <a:cxn ang="0">
                  <a:pos x="23" y="25"/>
                </a:cxn>
                <a:cxn ang="0">
                  <a:pos x="35" y="25"/>
                </a:cxn>
                <a:cxn ang="0">
                  <a:pos x="33" y="37"/>
                </a:cxn>
                <a:cxn ang="0">
                  <a:pos x="23" y="37"/>
                </a:cxn>
                <a:cxn ang="0">
                  <a:pos x="23" y="67"/>
                </a:cxn>
                <a:cxn ang="0">
                  <a:pos x="11" y="67"/>
                </a:cxn>
                <a:cxn ang="0">
                  <a:pos x="11" y="37"/>
                </a:cxn>
                <a:cxn ang="0">
                  <a:pos x="0" y="37"/>
                </a:cxn>
                <a:cxn ang="0">
                  <a:pos x="0" y="25"/>
                </a:cxn>
                <a:cxn ang="0">
                  <a:pos x="11" y="25"/>
                </a:cxn>
                <a:cxn ang="0">
                  <a:pos x="11" y="16"/>
                </a:cxn>
                <a:cxn ang="0">
                  <a:pos x="26" y="0"/>
                </a:cxn>
                <a:cxn ang="0">
                  <a:pos x="35" y="1"/>
                </a:cxn>
                <a:cxn ang="0">
                  <a:pos x="35" y="11"/>
                </a:cxn>
              </a:cxnLst>
              <a:rect l="0" t="0" r="r" b="b"/>
              <a:pathLst>
                <a:path w="35" h="67">
                  <a:moveTo>
                    <a:pt x="35" y="11"/>
                  </a:moveTo>
                  <a:cubicBezTo>
                    <a:pt x="29" y="11"/>
                    <a:pt x="29" y="11"/>
                    <a:pt x="29" y="11"/>
                  </a:cubicBezTo>
                  <a:cubicBezTo>
                    <a:pt x="24" y="11"/>
                    <a:pt x="23" y="14"/>
                    <a:pt x="23" y="17"/>
                  </a:cubicBezTo>
                  <a:cubicBezTo>
                    <a:pt x="23" y="25"/>
                    <a:pt x="23" y="25"/>
                    <a:pt x="23" y="25"/>
                  </a:cubicBezTo>
                  <a:cubicBezTo>
                    <a:pt x="35" y="25"/>
                    <a:pt x="35" y="25"/>
                    <a:pt x="35" y="25"/>
                  </a:cubicBezTo>
                  <a:cubicBezTo>
                    <a:pt x="33" y="37"/>
                    <a:pt x="33" y="37"/>
                    <a:pt x="33" y="37"/>
                  </a:cubicBezTo>
                  <a:cubicBezTo>
                    <a:pt x="23" y="37"/>
                    <a:pt x="23" y="37"/>
                    <a:pt x="23" y="37"/>
                  </a:cubicBezTo>
                  <a:cubicBezTo>
                    <a:pt x="23" y="67"/>
                    <a:pt x="23" y="67"/>
                    <a:pt x="23" y="67"/>
                  </a:cubicBezTo>
                  <a:cubicBezTo>
                    <a:pt x="11" y="67"/>
                    <a:pt x="11" y="67"/>
                    <a:pt x="11" y="67"/>
                  </a:cubicBezTo>
                  <a:cubicBezTo>
                    <a:pt x="11" y="37"/>
                    <a:pt x="11" y="37"/>
                    <a:pt x="11" y="37"/>
                  </a:cubicBezTo>
                  <a:cubicBezTo>
                    <a:pt x="0" y="37"/>
                    <a:pt x="0" y="37"/>
                    <a:pt x="0" y="37"/>
                  </a:cubicBezTo>
                  <a:cubicBezTo>
                    <a:pt x="0" y="25"/>
                    <a:pt x="0" y="25"/>
                    <a:pt x="0" y="25"/>
                  </a:cubicBezTo>
                  <a:cubicBezTo>
                    <a:pt x="11" y="25"/>
                    <a:pt x="11" y="25"/>
                    <a:pt x="11" y="25"/>
                  </a:cubicBezTo>
                  <a:cubicBezTo>
                    <a:pt x="11" y="16"/>
                    <a:pt x="11" y="16"/>
                    <a:pt x="11" y="16"/>
                  </a:cubicBezTo>
                  <a:cubicBezTo>
                    <a:pt x="11" y="6"/>
                    <a:pt x="17" y="0"/>
                    <a:pt x="26" y="0"/>
                  </a:cubicBezTo>
                  <a:cubicBezTo>
                    <a:pt x="30" y="0"/>
                    <a:pt x="34" y="1"/>
                    <a:pt x="35" y="1"/>
                  </a:cubicBezTo>
                  <a:lnTo>
                    <a:pt x="35" y="11"/>
                  </a:lnTo>
                  <a:close/>
                </a:path>
              </a:pathLst>
            </a:custGeom>
            <a:solidFill>
              <a:schemeClr val="bg1"/>
            </a:solidFill>
            <a:ln w="9525">
              <a:noFill/>
              <a:round/>
            </a:ln>
          </p:spPr>
          <p:txBody>
            <a:bodyPr vert="horz" wrap="square" lIns="91440" tIns="45720" rIns="91440" bIns="45720" numCol="1" anchor="t" anchorCtr="0" compatLnSpc="1"/>
            <a:lstStyle/>
            <a:p>
              <a:pPr defTabSz="2747010"/>
              <a:endParaRPr lang="en-US" sz="5330" kern="1200" dirty="0">
                <a:solidFill>
                  <a:srgbClr val="262626"/>
                </a:solidFill>
                <a:latin typeface="Roboto Condensed"/>
                <a:ea typeface="+mn-ea"/>
              </a:endParaRPr>
            </a:p>
          </p:txBody>
        </p:sp>
      </p:grpSp>
      <p:grpSp>
        <p:nvGrpSpPr>
          <p:cNvPr id="30" name="Group 289"/>
          <p:cNvGrpSpPr/>
          <p:nvPr userDrawn="1"/>
        </p:nvGrpSpPr>
        <p:grpSpPr>
          <a:xfrm>
            <a:off x="5850896" y="10044119"/>
            <a:ext cx="1182276" cy="1182589"/>
            <a:chOff x="4744821" y="2611074"/>
            <a:chExt cx="443469" cy="443470"/>
          </a:xfrm>
        </p:grpSpPr>
        <p:sp>
          <p:nvSpPr>
            <p:cNvPr id="32" name="Oval 31"/>
            <p:cNvSpPr>
              <a:spLocks noChangeAspect="1"/>
            </p:cNvSpPr>
            <p:nvPr/>
          </p:nvSpPr>
          <p:spPr>
            <a:xfrm>
              <a:off x="4744821" y="2611074"/>
              <a:ext cx="443469" cy="4434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4800" kern="1200" dirty="0">
                <a:solidFill>
                  <a:srgbClr val="FFFFFF"/>
                </a:solidFill>
              </a:endParaRPr>
            </a:p>
          </p:txBody>
        </p:sp>
        <p:sp>
          <p:nvSpPr>
            <p:cNvPr id="33" name="Freeform 141"/>
            <p:cNvSpPr>
              <a:spLocks noEditPoints="1"/>
            </p:cNvSpPr>
            <p:nvPr/>
          </p:nvSpPr>
          <p:spPr bwMode="auto">
            <a:xfrm>
              <a:off x="4849874" y="2748672"/>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ln>
          </p:spPr>
          <p:txBody>
            <a:bodyPr vert="horz" wrap="square" lIns="91440" tIns="45720" rIns="91440" bIns="45720" numCol="1" anchor="t" anchorCtr="0" compatLnSpc="1"/>
            <a:lstStyle/>
            <a:p>
              <a:pPr defTabSz="2747010"/>
              <a:endParaRPr lang="en-US" sz="5330" kern="1200" dirty="0">
                <a:solidFill>
                  <a:srgbClr val="262626"/>
                </a:solidFill>
                <a:latin typeface="Roboto Condensed"/>
                <a:ea typeface="+mn-ea"/>
              </a:endParaRPr>
            </a:p>
          </p:txBody>
        </p:sp>
      </p:grpSp>
      <p:grpSp>
        <p:nvGrpSpPr>
          <p:cNvPr id="35" name="Group 291"/>
          <p:cNvGrpSpPr/>
          <p:nvPr userDrawn="1"/>
        </p:nvGrpSpPr>
        <p:grpSpPr>
          <a:xfrm>
            <a:off x="4578571" y="10044119"/>
            <a:ext cx="1182276" cy="1182589"/>
            <a:chOff x="5192675" y="2208635"/>
            <a:chExt cx="443469" cy="443470"/>
          </a:xfrm>
        </p:grpSpPr>
        <p:sp>
          <p:nvSpPr>
            <p:cNvPr id="36" name="Oval 35"/>
            <p:cNvSpPr>
              <a:spLocks noChangeAspect="1"/>
            </p:cNvSpPr>
            <p:nvPr/>
          </p:nvSpPr>
          <p:spPr>
            <a:xfrm>
              <a:off x="5192675" y="2208635"/>
              <a:ext cx="443469" cy="443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4800" kern="1200" dirty="0">
                <a:solidFill>
                  <a:srgbClr val="FFFFFF"/>
                </a:solidFill>
              </a:endParaRPr>
            </a:p>
          </p:txBody>
        </p:sp>
        <p:sp>
          <p:nvSpPr>
            <p:cNvPr id="38" name="Freeform 117"/>
            <p:cNvSpPr>
              <a:spLocks noEditPoints="1"/>
            </p:cNvSpPr>
            <p:nvPr/>
          </p:nvSpPr>
          <p:spPr bwMode="auto">
            <a:xfrm>
              <a:off x="5319953" y="2339089"/>
              <a:ext cx="188913" cy="182563"/>
            </a:xfrm>
            <a:custGeom>
              <a:avLst/>
              <a:gdLst/>
              <a:ahLst/>
              <a:cxnLst>
                <a:cxn ang="0">
                  <a:pos x="6" y="13"/>
                </a:cxn>
                <a:cxn ang="0">
                  <a:pos x="6" y="13"/>
                </a:cxn>
                <a:cxn ang="0">
                  <a:pos x="0" y="7"/>
                </a:cxn>
                <a:cxn ang="0">
                  <a:pos x="6" y="0"/>
                </a:cxn>
                <a:cxn ang="0">
                  <a:pos x="13" y="7"/>
                </a:cxn>
                <a:cxn ang="0">
                  <a:pos x="6" y="13"/>
                </a:cxn>
                <a:cxn ang="0">
                  <a:pos x="12" y="53"/>
                </a:cxn>
                <a:cxn ang="0">
                  <a:pos x="0" y="53"/>
                </a:cxn>
                <a:cxn ang="0">
                  <a:pos x="0" y="17"/>
                </a:cxn>
                <a:cxn ang="0">
                  <a:pos x="12" y="17"/>
                </a:cxn>
                <a:cxn ang="0">
                  <a:pos x="12" y="53"/>
                </a:cxn>
                <a:cxn ang="0">
                  <a:pos x="55" y="53"/>
                </a:cxn>
                <a:cxn ang="0">
                  <a:pos x="43" y="53"/>
                </a:cxn>
                <a:cxn ang="0">
                  <a:pos x="43" y="34"/>
                </a:cxn>
                <a:cxn ang="0">
                  <a:pos x="37" y="26"/>
                </a:cxn>
                <a:cxn ang="0">
                  <a:pos x="31" y="30"/>
                </a:cxn>
                <a:cxn ang="0">
                  <a:pos x="30" y="33"/>
                </a:cxn>
                <a:cxn ang="0">
                  <a:pos x="30" y="53"/>
                </a:cxn>
                <a:cxn ang="0">
                  <a:pos x="19" y="53"/>
                </a:cxn>
                <a:cxn ang="0">
                  <a:pos x="19" y="17"/>
                </a:cxn>
                <a:cxn ang="0">
                  <a:pos x="30" y="17"/>
                </a:cxn>
                <a:cxn ang="0">
                  <a:pos x="30" y="23"/>
                </a:cxn>
                <a:cxn ang="0">
                  <a:pos x="30" y="23"/>
                </a:cxn>
                <a:cxn ang="0">
                  <a:pos x="41" y="17"/>
                </a:cxn>
                <a:cxn ang="0">
                  <a:pos x="55" y="33"/>
                </a:cxn>
                <a:cxn ang="0">
                  <a:pos x="55" y="53"/>
                </a:cxn>
              </a:cxnLst>
              <a:rect l="0" t="0" r="r" b="b"/>
              <a:pathLst>
                <a:path w="55" h="53">
                  <a:moveTo>
                    <a:pt x="6" y="13"/>
                  </a:moveTo>
                  <a:cubicBezTo>
                    <a:pt x="6" y="13"/>
                    <a:pt x="6" y="13"/>
                    <a:pt x="6" y="13"/>
                  </a:cubicBezTo>
                  <a:cubicBezTo>
                    <a:pt x="2" y="13"/>
                    <a:pt x="0" y="10"/>
                    <a:pt x="0" y="7"/>
                  </a:cubicBezTo>
                  <a:cubicBezTo>
                    <a:pt x="0" y="3"/>
                    <a:pt x="2" y="0"/>
                    <a:pt x="6" y="0"/>
                  </a:cubicBezTo>
                  <a:cubicBezTo>
                    <a:pt x="10" y="0"/>
                    <a:pt x="13" y="3"/>
                    <a:pt x="13" y="7"/>
                  </a:cubicBezTo>
                  <a:cubicBezTo>
                    <a:pt x="13" y="10"/>
                    <a:pt x="10" y="13"/>
                    <a:pt x="6" y="13"/>
                  </a:cubicBezTo>
                  <a:close/>
                  <a:moveTo>
                    <a:pt x="12" y="53"/>
                  </a:moveTo>
                  <a:cubicBezTo>
                    <a:pt x="0" y="53"/>
                    <a:pt x="0" y="53"/>
                    <a:pt x="0" y="53"/>
                  </a:cubicBezTo>
                  <a:cubicBezTo>
                    <a:pt x="0" y="17"/>
                    <a:pt x="0" y="17"/>
                    <a:pt x="0" y="17"/>
                  </a:cubicBezTo>
                  <a:cubicBezTo>
                    <a:pt x="12" y="17"/>
                    <a:pt x="12" y="17"/>
                    <a:pt x="12" y="17"/>
                  </a:cubicBezTo>
                  <a:lnTo>
                    <a:pt x="12" y="53"/>
                  </a:lnTo>
                  <a:close/>
                  <a:moveTo>
                    <a:pt x="55" y="53"/>
                  </a:moveTo>
                  <a:cubicBezTo>
                    <a:pt x="43" y="53"/>
                    <a:pt x="43" y="53"/>
                    <a:pt x="43" y="53"/>
                  </a:cubicBezTo>
                  <a:cubicBezTo>
                    <a:pt x="43" y="34"/>
                    <a:pt x="43" y="34"/>
                    <a:pt x="43" y="34"/>
                  </a:cubicBezTo>
                  <a:cubicBezTo>
                    <a:pt x="43" y="29"/>
                    <a:pt x="41" y="26"/>
                    <a:pt x="37" y="26"/>
                  </a:cubicBezTo>
                  <a:cubicBezTo>
                    <a:pt x="34" y="26"/>
                    <a:pt x="32" y="28"/>
                    <a:pt x="31" y="30"/>
                  </a:cubicBezTo>
                  <a:cubicBezTo>
                    <a:pt x="31" y="31"/>
                    <a:pt x="30" y="32"/>
                    <a:pt x="30" y="33"/>
                  </a:cubicBezTo>
                  <a:cubicBezTo>
                    <a:pt x="30" y="53"/>
                    <a:pt x="30" y="53"/>
                    <a:pt x="30" y="53"/>
                  </a:cubicBezTo>
                  <a:cubicBezTo>
                    <a:pt x="19" y="53"/>
                    <a:pt x="19" y="53"/>
                    <a:pt x="19" y="53"/>
                  </a:cubicBezTo>
                  <a:cubicBezTo>
                    <a:pt x="19" y="21"/>
                    <a:pt x="19" y="17"/>
                    <a:pt x="19" y="17"/>
                  </a:cubicBezTo>
                  <a:cubicBezTo>
                    <a:pt x="30" y="17"/>
                    <a:pt x="30" y="17"/>
                    <a:pt x="30" y="17"/>
                  </a:cubicBezTo>
                  <a:cubicBezTo>
                    <a:pt x="30" y="23"/>
                    <a:pt x="30" y="23"/>
                    <a:pt x="30" y="23"/>
                  </a:cubicBezTo>
                  <a:cubicBezTo>
                    <a:pt x="30" y="23"/>
                    <a:pt x="30" y="23"/>
                    <a:pt x="30" y="23"/>
                  </a:cubicBezTo>
                  <a:cubicBezTo>
                    <a:pt x="32" y="20"/>
                    <a:pt x="35" y="17"/>
                    <a:pt x="41" y="17"/>
                  </a:cubicBezTo>
                  <a:cubicBezTo>
                    <a:pt x="49" y="17"/>
                    <a:pt x="55" y="22"/>
                    <a:pt x="55" y="33"/>
                  </a:cubicBezTo>
                  <a:lnTo>
                    <a:pt x="55" y="53"/>
                  </a:lnTo>
                  <a:close/>
                </a:path>
              </a:pathLst>
            </a:custGeom>
            <a:solidFill>
              <a:schemeClr val="bg1"/>
            </a:solidFill>
            <a:ln w="9525">
              <a:noFill/>
              <a:round/>
            </a:ln>
          </p:spPr>
          <p:txBody>
            <a:bodyPr vert="horz" wrap="square" lIns="91440" tIns="45720" rIns="91440" bIns="45720" numCol="1" anchor="t" anchorCtr="0" compatLnSpc="1"/>
            <a:lstStyle/>
            <a:p>
              <a:pPr defTabSz="2747010"/>
              <a:endParaRPr lang="en-US" sz="5330" kern="1200" dirty="0">
                <a:solidFill>
                  <a:srgbClr val="262626"/>
                </a:solidFill>
                <a:latin typeface="Roboto Condensed"/>
                <a:ea typeface="+mn-ea"/>
              </a:endParaRPr>
            </a:p>
          </p:txBody>
        </p:sp>
      </p:grpSp>
      <p:sp>
        <p:nvSpPr>
          <p:cNvPr id="31" name="Picture Placeholder 7"/>
          <p:cNvSpPr>
            <a:spLocks noGrp="1"/>
          </p:cNvSpPr>
          <p:nvPr>
            <p:ph type="pic" sz="quarter" idx="10" hasCustomPrompt="1"/>
          </p:nvPr>
        </p:nvSpPr>
        <p:spPr>
          <a:xfrm>
            <a:off x="1704600" y="3687920"/>
            <a:ext cx="5608696" cy="5608485"/>
          </a:xfrm>
          <a:prstGeom prst="roundRect">
            <a:avLst>
              <a:gd name="adj" fmla="val 9160"/>
            </a:avLst>
          </a:prstGeom>
          <a:ln w="28575">
            <a:solidFill>
              <a:schemeClr val="accent1"/>
            </a:solidFill>
          </a:ln>
        </p:spPr>
        <p:txBody>
          <a:bodyPr bIns="182880" anchor="b"/>
          <a:lstStyle>
            <a:lvl1pPr algn="ctr">
              <a:buNone/>
              <a:defRPr sz="2935">
                <a:solidFill>
                  <a:schemeClr val="tx1">
                    <a:lumMod val="50000"/>
                    <a:lumOff val="50000"/>
                  </a:schemeClr>
                </a:solidFill>
              </a:defRPr>
            </a:lvl1pPr>
          </a:lstStyle>
          <a:p>
            <a:r>
              <a:rPr lang="en-US" dirty="0"/>
              <a:t>Image Holder</a:t>
            </a:r>
          </a:p>
        </p:txBody>
      </p:sp>
      <p:sp>
        <p:nvSpPr>
          <p:cNvPr id="34" name="Round Same Side Corner Rectangle 33"/>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37"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39"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40"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500"/>
                                        <p:tgtEl>
                                          <p:spTgt spid="3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0">
                                            <p:txEl>
                                              <p:pRg st="0" end="0"/>
                                            </p:txEl>
                                          </p:spTgt>
                                        </p:tgtEl>
                                        <p:attrNameLst>
                                          <p:attrName>style.visibility</p:attrName>
                                        </p:attrNameLst>
                                      </p:cBhvr>
                                      <p:to>
                                        <p:strVal val="visible"/>
                                      </p:to>
                                    </p:set>
                                    <p:animEffect transition="in" filter="fade">
                                      <p:cBhvr>
                                        <p:cTn id="11" dur="500"/>
                                        <p:tgtEl>
                                          <p:spTgt spid="40">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31"/>
                                        </p:tgtEl>
                                        <p:attrNameLst>
                                          <p:attrName>style.visibility</p:attrName>
                                        </p:attrNameLst>
                                      </p:cBhvr>
                                      <p:to>
                                        <p:strVal val="visible"/>
                                      </p:to>
                                    </p:set>
                                    <p:anim calcmode="lin" valueType="num">
                                      <p:cBhvr>
                                        <p:cTn id="15" dur="500" fill="hold"/>
                                        <p:tgtEl>
                                          <p:spTgt spid="31"/>
                                        </p:tgtEl>
                                        <p:attrNameLst>
                                          <p:attrName>ppt_w</p:attrName>
                                        </p:attrNameLst>
                                      </p:cBhvr>
                                      <p:tavLst>
                                        <p:tav tm="0">
                                          <p:val>
                                            <p:fltVal val="0"/>
                                          </p:val>
                                        </p:tav>
                                        <p:tav tm="100000">
                                          <p:val>
                                            <p:strVal val="#ppt_w"/>
                                          </p:val>
                                        </p:tav>
                                      </p:tavLst>
                                    </p:anim>
                                    <p:anim calcmode="lin" valueType="num">
                                      <p:cBhvr>
                                        <p:cTn id="16" dur="500" fill="hold"/>
                                        <p:tgtEl>
                                          <p:spTgt spid="31"/>
                                        </p:tgtEl>
                                        <p:attrNameLst>
                                          <p:attrName>ppt_h</p:attrName>
                                        </p:attrNameLst>
                                      </p:cBhvr>
                                      <p:tavLst>
                                        <p:tav tm="0">
                                          <p:val>
                                            <p:fltVal val="0"/>
                                          </p:val>
                                        </p:tav>
                                        <p:tav tm="100000">
                                          <p:val>
                                            <p:strVal val="#ppt_h"/>
                                          </p:val>
                                        </p:tav>
                                      </p:tavLst>
                                    </p:anim>
                                    <p:animEffect transition="in" filter="fade">
                                      <p:cBhvr>
                                        <p:cTn id="17" dur="500"/>
                                        <p:tgtEl>
                                          <p:spTgt spid="31"/>
                                        </p:tgtEl>
                                      </p:cBhvr>
                                    </p:animEffect>
                                  </p:childTnLst>
                                </p:cTn>
                              </p:par>
                            </p:childTnLst>
                          </p:cTn>
                        </p:par>
                        <p:par>
                          <p:cTn id="18" fill="hold">
                            <p:stCondLst>
                              <p:cond delay="1500"/>
                            </p:stCondLst>
                            <p:childTnLst>
                              <p:par>
                                <p:cTn id="19" presetID="12" presetClass="entr" presetSubtype="8" fill="hold"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slide(fromLeft)">
                                      <p:cBhvr>
                                        <p:cTn id="21" dur="500"/>
                                        <p:tgtEl>
                                          <p:spTgt spid="12"/>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500" fill="hold"/>
                                        <p:tgtEl>
                                          <p:spTgt spid="27"/>
                                        </p:tgtEl>
                                        <p:attrNameLst>
                                          <p:attrName>ppt_w</p:attrName>
                                        </p:attrNameLst>
                                      </p:cBhvr>
                                      <p:tavLst>
                                        <p:tav tm="0">
                                          <p:val>
                                            <p:fltVal val="0"/>
                                          </p:val>
                                        </p:tav>
                                        <p:tav tm="100000">
                                          <p:val>
                                            <p:strVal val="#ppt_w"/>
                                          </p:val>
                                        </p:tav>
                                      </p:tavLst>
                                    </p:anim>
                                    <p:anim calcmode="lin" valueType="num">
                                      <p:cBhvr>
                                        <p:cTn id="26" dur="500" fill="hold"/>
                                        <p:tgtEl>
                                          <p:spTgt spid="27"/>
                                        </p:tgtEl>
                                        <p:attrNameLst>
                                          <p:attrName>ppt_h</p:attrName>
                                        </p:attrNameLst>
                                      </p:cBhvr>
                                      <p:tavLst>
                                        <p:tav tm="0">
                                          <p:val>
                                            <p:fltVal val="0"/>
                                          </p:val>
                                        </p:tav>
                                        <p:tav tm="100000">
                                          <p:val>
                                            <p:strVal val="#ppt_h"/>
                                          </p:val>
                                        </p:tav>
                                      </p:tavLst>
                                    </p:anim>
                                    <p:animEffect transition="in" filter="fade">
                                      <p:cBhvr>
                                        <p:cTn id="27" dur="500"/>
                                        <p:tgtEl>
                                          <p:spTgt spid="27"/>
                                        </p:tgtEl>
                                      </p:cBhvr>
                                    </p:animEffect>
                                  </p:childTnLst>
                                </p:cTn>
                              </p:par>
                            </p:childTnLst>
                          </p:cTn>
                        </p:par>
                        <p:par>
                          <p:cTn id="28" fill="hold">
                            <p:stCondLst>
                              <p:cond delay="2500"/>
                            </p:stCondLst>
                            <p:childTnLst>
                              <p:par>
                                <p:cTn id="29" presetID="12" presetClass="entr" presetSubtype="8"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slide(fromLeft)">
                                      <p:cBhvr>
                                        <p:cTn id="31" dur="500"/>
                                        <p:tgtEl>
                                          <p:spTgt spid="15"/>
                                        </p:tgtEl>
                                      </p:cBhvr>
                                    </p:animEffect>
                                  </p:childTnLst>
                                </p:cTn>
                              </p:par>
                            </p:childTnLst>
                          </p:cTn>
                        </p:par>
                        <p:par>
                          <p:cTn id="32" fill="hold">
                            <p:stCondLst>
                              <p:cond delay="3000"/>
                            </p:stCondLst>
                            <p:childTnLst>
                              <p:par>
                                <p:cTn id="33" presetID="53" presetClass="entr" presetSubtype="16" fill="hold"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500" fill="hold"/>
                                        <p:tgtEl>
                                          <p:spTgt spid="24"/>
                                        </p:tgtEl>
                                        <p:attrNameLst>
                                          <p:attrName>ppt_w</p:attrName>
                                        </p:attrNameLst>
                                      </p:cBhvr>
                                      <p:tavLst>
                                        <p:tav tm="0">
                                          <p:val>
                                            <p:fltVal val="0"/>
                                          </p:val>
                                        </p:tav>
                                        <p:tav tm="100000">
                                          <p:val>
                                            <p:strVal val="#ppt_w"/>
                                          </p:val>
                                        </p:tav>
                                      </p:tavLst>
                                    </p:anim>
                                    <p:anim calcmode="lin" valueType="num">
                                      <p:cBhvr>
                                        <p:cTn id="36" dur="500" fill="hold"/>
                                        <p:tgtEl>
                                          <p:spTgt spid="24"/>
                                        </p:tgtEl>
                                        <p:attrNameLst>
                                          <p:attrName>ppt_h</p:attrName>
                                        </p:attrNameLst>
                                      </p:cBhvr>
                                      <p:tavLst>
                                        <p:tav tm="0">
                                          <p:val>
                                            <p:fltVal val="0"/>
                                          </p:val>
                                        </p:tav>
                                        <p:tav tm="100000">
                                          <p:val>
                                            <p:strVal val="#ppt_h"/>
                                          </p:val>
                                        </p:tav>
                                      </p:tavLst>
                                    </p:anim>
                                    <p:animEffect transition="in" filter="fade">
                                      <p:cBhvr>
                                        <p:cTn id="37" dur="500"/>
                                        <p:tgtEl>
                                          <p:spTgt spid="24"/>
                                        </p:tgtEl>
                                      </p:cBhvr>
                                    </p:animEffect>
                                  </p:childTnLst>
                                </p:cTn>
                              </p:par>
                            </p:childTnLst>
                          </p:cTn>
                        </p:par>
                        <p:par>
                          <p:cTn id="38" fill="hold">
                            <p:stCondLst>
                              <p:cond delay="3500"/>
                            </p:stCondLst>
                            <p:childTnLst>
                              <p:par>
                                <p:cTn id="39" presetID="12" presetClass="entr" presetSubtype="8" fill="hold" nodeType="afterEffect">
                                  <p:stCondLst>
                                    <p:cond delay="0"/>
                                  </p:stCondLst>
                                  <p:childTnLst>
                                    <p:set>
                                      <p:cBhvr>
                                        <p:cTn id="40" dur="1" fill="hold">
                                          <p:stCondLst>
                                            <p:cond delay="0"/>
                                          </p:stCondLst>
                                        </p:cTn>
                                        <p:tgtEl>
                                          <p:spTgt spid="18"/>
                                        </p:tgtEl>
                                        <p:attrNameLst>
                                          <p:attrName>style.visibility</p:attrName>
                                        </p:attrNameLst>
                                      </p:cBhvr>
                                      <p:to>
                                        <p:strVal val="visible"/>
                                      </p:to>
                                    </p:set>
                                    <p:animEffect transition="in" filter="slide(fromLeft)">
                                      <p:cBhvr>
                                        <p:cTn id="41" dur="500"/>
                                        <p:tgtEl>
                                          <p:spTgt spid="18"/>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p:cTn id="45" dur="500" fill="hold"/>
                                        <p:tgtEl>
                                          <p:spTgt spid="35"/>
                                        </p:tgtEl>
                                        <p:attrNameLst>
                                          <p:attrName>ppt_w</p:attrName>
                                        </p:attrNameLst>
                                      </p:cBhvr>
                                      <p:tavLst>
                                        <p:tav tm="0">
                                          <p:val>
                                            <p:fltVal val="0"/>
                                          </p:val>
                                        </p:tav>
                                        <p:tav tm="100000">
                                          <p:val>
                                            <p:strVal val="#ppt_w"/>
                                          </p:val>
                                        </p:tav>
                                      </p:tavLst>
                                    </p:anim>
                                    <p:anim calcmode="lin" valueType="num">
                                      <p:cBhvr>
                                        <p:cTn id="46" dur="500" fill="hold"/>
                                        <p:tgtEl>
                                          <p:spTgt spid="35"/>
                                        </p:tgtEl>
                                        <p:attrNameLst>
                                          <p:attrName>ppt_h</p:attrName>
                                        </p:attrNameLst>
                                      </p:cBhvr>
                                      <p:tavLst>
                                        <p:tav tm="0">
                                          <p:val>
                                            <p:fltVal val="0"/>
                                          </p:val>
                                        </p:tav>
                                        <p:tav tm="100000">
                                          <p:val>
                                            <p:strVal val="#ppt_h"/>
                                          </p:val>
                                        </p:tav>
                                      </p:tavLst>
                                    </p:anim>
                                    <p:animEffect transition="in" filter="fade">
                                      <p:cBhvr>
                                        <p:cTn id="47" dur="500"/>
                                        <p:tgtEl>
                                          <p:spTgt spid="35"/>
                                        </p:tgtEl>
                                      </p:cBhvr>
                                    </p:animEffect>
                                  </p:childTnLst>
                                </p:cTn>
                              </p:par>
                            </p:childTnLst>
                          </p:cTn>
                        </p:par>
                        <p:par>
                          <p:cTn id="48" fill="hold">
                            <p:stCondLst>
                              <p:cond delay="4500"/>
                            </p:stCondLst>
                            <p:childTnLst>
                              <p:par>
                                <p:cTn id="49" presetID="12" presetClass="entr" presetSubtype="8" fill="hold" nodeType="after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slide(fromLeft)">
                                      <p:cBhvr>
                                        <p:cTn id="51" dur="500"/>
                                        <p:tgtEl>
                                          <p:spTgt spid="21"/>
                                        </p:tgtEl>
                                      </p:cBhvr>
                                    </p:animEffect>
                                  </p:childTnLst>
                                </p:cTn>
                              </p:par>
                            </p:childTnLst>
                          </p:cTn>
                        </p:par>
                        <p:par>
                          <p:cTn id="52" fill="hold">
                            <p:stCondLst>
                              <p:cond delay="5000"/>
                            </p:stCondLst>
                            <p:childTnLst>
                              <p:par>
                                <p:cTn id="53" presetID="53" presetClass="entr" presetSubtype="16" fill="hold" nodeType="afterEffect">
                                  <p:stCondLst>
                                    <p:cond delay="0"/>
                                  </p:stCondLst>
                                  <p:childTnLst>
                                    <p:set>
                                      <p:cBhvr>
                                        <p:cTn id="54" dur="1" fill="hold">
                                          <p:stCondLst>
                                            <p:cond delay="0"/>
                                          </p:stCondLst>
                                        </p:cTn>
                                        <p:tgtEl>
                                          <p:spTgt spid="30"/>
                                        </p:tgtEl>
                                        <p:attrNameLst>
                                          <p:attrName>style.visibility</p:attrName>
                                        </p:attrNameLst>
                                      </p:cBhvr>
                                      <p:to>
                                        <p:strVal val="visible"/>
                                      </p:to>
                                    </p:set>
                                    <p:anim calcmode="lin" valueType="num">
                                      <p:cBhvr>
                                        <p:cTn id="55" dur="500" fill="hold"/>
                                        <p:tgtEl>
                                          <p:spTgt spid="30"/>
                                        </p:tgtEl>
                                        <p:attrNameLst>
                                          <p:attrName>ppt_w</p:attrName>
                                        </p:attrNameLst>
                                      </p:cBhvr>
                                      <p:tavLst>
                                        <p:tav tm="0">
                                          <p:val>
                                            <p:fltVal val="0"/>
                                          </p:val>
                                        </p:tav>
                                        <p:tav tm="100000">
                                          <p:val>
                                            <p:strVal val="#ppt_w"/>
                                          </p:val>
                                        </p:tav>
                                      </p:tavLst>
                                    </p:anim>
                                    <p:anim calcmode="lin" valueType="num">
                                      <p:cBhvr>
                                        <p:cTn id="56" dur="500" fill="hold"/>
                                        <p:tgtEl>
                                          <p:spTgt spid="30"/>
                                        </p:tgtEl>
                                        <p:attrNameLst>
                                          <p:attrName>ppt_h</p:attrName>
                                        </p:attrNameLst>
                                      </p:cBhvr>
                                      <p:tavLst>
                                        <p:tav tm="0">
                                          <p:val>
                                            <p:fltVal val="0"/>
                                          </p:val>
                                        </p:tav>
                                        <p:tav tm="100000">
                                          <p:val>
                                            <p:strVal val="#ppt_h"/>
                                          </p:val>
                                        </p:tav>
                                      </p:tavLst>
                                    </p:anim>
                                    <p:animEffect transition="in" filter="fade">
                                      <p:cBhvr>
                                        <p:cTn id="5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9" grpId="0"/>
      <p:bldP spid="40" grpId="0" build="p">
        <p:tmplLst>
          <p:tmpl lvl="1">
            <p:tnLst>
              <p:par>
                <p:cTn presetID="10"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animEffect transition="in" filter="fade">
                      <p:cBhvr>
                        <p:cTn dur="500"/>
                        <p:tgtEl>
                          <p:spTgt spid="40"/>
                        </p:tgtEl>
                      </p:cBhvr>
                    </p:animEffect>
                  </p:childTnLst>
                </p:cTn>
              </p:par>
            </p:tnLst>
          </p:tmpl>
        </p:tmplLst>
      </p:bldP>
    </p:bld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1_Team09">
    <p:spTree>
      <p:nvGrpSpPr>
        <p:cNvPr id="1" name=""/>
        <p:cNvGrpSpPr/>
        <p:nvPr/>
      </p:nvGrpSpPr>
      <p:grpSpPr>
        <a:xfrm>
          <a:off x="0" y="0"/>
          <a:ext cx="0" cy="0"/>
          <a:chOff x="0" y="0"/>
          <a:chExt cx="0" cy="0"/>
        </a:xfrm>
      </p:grpSpPr>
      <p:sp>
        <p:nvSpPr>
          <p:cNvPr id="31" name="Picture Placeholder 7"/>
          <p:cNvSpPr>
            <a:spLocks noGrp="1"/>
          </p:cNvSpPr>
          <p:nvPr>
            <p:ph type="pic" sz="quarter" idx="10" hasCustomPrompt="1"/>
          </p:nvPr>
        </p:nvSpPr>
        <p:spPr>
          <a:xfrm>
            <a:off x="1751888" y="3963378"/>
            <a:ext cx="3789722" cy="3789581"/>
          </a:xfrm>
          <a:custGeom>
            <a:avLst/>
            <a:gdLst>
              <a:gd name="connsiteX0" fmla="*/ 0 w 1421516"/>
              <a:gd name="connsiteY0" fmla="*/ 0 h 1421092"/>
              <a:gd name="connsiteX1" fmla="*/ 1421516 w 1421516"/>
              <a:gd name="connsiteY1" fmla="*/ 0 h 1421092"/>
              <a:gd name="connsiteX2" fmla="*/ 1421516 w 1421516"/>
              <a:gd name="connsiteY2" fmla="*/ 1421092 h 1421092"/>
              <a:gd name="connsiteX3" fmla="*/ 0 w 1421516"/>
              <a:gd name="connsiteY3" fmla="*/ 1421092 h 1421092"/>
              <a:gd name="connsiteX4" fmla="*/ 0 w 1421516"/>
              <a:gd name="connsiteY4" fmla="*/ 0 h 1421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516" h="1421092">
                <a:moveTo>
                  <a:pt x="0" y="0"/>
                </a:moveTo>
                <a:lnTo>
                  <a:pt x="1421516" y="0"/>
                </a:lnTo>
                <a:lnTo>
                  <a:pt x="1421516" y="1421092"/>
                </a:lnTo>
                <a:lnTo>
                  <a:pt x="0" y="1421092"/>
                </a:lnTo>
                <a:lnTo>
                  <a:pt x="0" y="0"/>
                </a:lnTo>
                <a:close/>
              </a:path>
            </a:pathLst>
          </a:custGeom>
          <a:ln w="19050">
            <a:solidFill>
              <a:schemeClr val="accent1"/>
            </a:solidFill>
          </a:ln>
        </p:spPr>
        <p:txBody>
          <a:bodyPr bIns="182880" anchor="b"/>
          <a:lstStyle>
            <a:lvl1pPr algn="ctr">
              <a:buNone/>
              <a:defRPr sz="2935">
                <a:solidFill>
                  <a:schemeClr val="tx1">
                    <a:lumMod val="50000"/>
                    <a:lumOff val="50000"/>
                  </a:schemeClr>
                </a:solidFill>
              </a:defRPr>
            </a:lvl1pPr>
          </a:lstStyle>
          <a:p>
            <a:r>
              <a:rPr lang="en-US" dirty="0"/>
              <a:t>Image Holder</a:t>
            </a:r>
          </a:p>
        </p:txBody>
      </p:sp>
      <p:sp>
        <p:nvSpPr>
          <p:cNvPr id="14" name="Text Placeholder 3"/>
          <p:cNvSpPr>
            <a:spLocks noGrp="1"/>
          </p:cNvSpPr>
          <p:nvPr>
            <p:ph type="body" sz="half" idx="15" hasCustomPrompt="1"/>
          </p:nvPr>
        </p:nvSpPr>
        <p:spPr>
          <a:xfrm>
            <a:off x="1698365" y="9238571"/>
            <a:ext cx="3896772"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23" name="Picture Placeholder 7"/>
          <p:cNvSpPr>
            <a:spLocks noGrp="1"/>
          </p:cNvSpPr>
          <p:nvPr>
            <p:ph type="pic" sz="quarter" idx="17" hasCustomPrompt="1"/>
          </p:nvPr>
        </p:nvSpPr>
        <p:spPr>
          <a:xfrm>
            <a:off x="6020938" y="3963378"/>
            <a:ext cx="3789722" cy="3789581"/>
          </a:xfrm>
          <a:prstGeom prst="rect">
            <a:avLst/>
          </a:prstGeom>
          <a:ln w="19050">
            <a:solidFill>
              <a:schemeClr val="accent2"/>
            </a:solidFill>
          </a:ln>
        </p:spPr>
        <p:txBody>
          <a:bodyPr bIns="182880" anchor="b"/>
          <a:lstStyle>
            <a:lvl1pPr algn="ctr">
              <a:buNone/>
              <a:defRPr sz="2935">
                <a:solidFill>
                  <a:schemeClr val="tx1">
                    <a:lumMod val="50000"/>
                    <a:lumOff val="50000"/>
                  </a:schemeClr>
                </a:solidFill>
              </a:defRPr>
            </a:lvl1pPr>
          </a:lstStyle>
          <a:p>
            <a:r>
              <a:rPr lang="en-US" dirty="0"/>
              <a:t>Image Holder</a:t>
            </a:r>
          </a:p>
        </p:txBody>
      </p:sp>
      <p:sp>
        <p:nvSpPr>
          <p:cNvPr id="24" name="Text Placeholder 3"/>
          <p:cNvSpPr>
            <a:spLocks noGrp="1"/>
          </p:cNvSpPr>
          <p:nvPr>
            <p:ph type="body" sz="half" idx="18" hasCustomPrompt="1"/>
          </p:nvPr>
        </p:nvSpPr>
        <p:spPr>
          <a:xfrm>
            <a:off x="5967419" y="9238571"/>
            <a:ext cx="3896772"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27" name="Picture Placeholder 7"/>
          <p:cNvSpPr>
            <a:spLocks noGrp="1"/>
          </p:cNvSpPr>
          <p:nvPr>
            <p:ph type="pic" sz="quarter" idx="20" hasCustomPrompt="1"/>
          </p:nvPr>
        </p:nvSpPr>
        <p:spPr>
          <a:xfrm>
            <a:off x="10261098" y="3963378"/>
            <a:ext cx="3789722" cy="3789581"/>
          </a:xfrm>
          <a:prstGeom prst="rect">
            <a:avLst/>
          </a:prstGeom>
          <a:ln w="19050">
            <a:solidFill>
              <a:schemeClr val="accent3"/>
            </a:solidFill>
          </a:ln>
        </p:spPr>
        <p:txBody>
          <a:bodyPr bIns="182880" anchor="b"/>
          <a:lstStyle>
            <a:lvl1pPr algn="ctr">
              <a:buNone/>
              <a:defRPr sz="2935">
                <a:solidFill>
                  <a:schemeClr val="tx1">
                    <a:lumMod val="50000"/>
                    <a:lumOff val="50000"/>
                  </a:schemeClr>
                </a:solidFill>
              </a:defRPr>
            </a:lvl1pPr>
          </a:lstStyle>
          <a:p>
            <a:r>
              <a:rPr lang="en-US" dirty="0"/>
              <a:t>Image Holder</a:t>
            </a:r>
          </a:p>
        </p:txBody>
      </p:sp>
      <p:sp>
        <p:nvSpPr>
          <p:cNvPr id="28" name="Text Placeholder 3"/>
          <p:cNvSpPr>
            <a:spLocks noGrp="1"/>
          </p:cNvSpPr>
          <p:nvPr>
            <p:ph type="body" sz="half" idx="21" hasCustomPrompt="1"/>
          </p:nvPr>
        </p:nvSpPr>
        <p:spPr>
          <a:xfrm>
            <a:off x="10207573" y="9238571"/>
            <a:ext cx="3896772"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32" name="Picture Placeholder 7"/>
          <p:cNvSpPr>
            <a:spLocks noGrp="1"/>
          </p:cNvSpPr>
          <p:nvPr>
            <p:ph type="pic" sz="quarter" idx="23" hasCustomPrompt="1"/>
          </p:nvPr>
        </p:nvSpPr>
        <p:spPr>
          <a:xfrm>
            <a:off x="14479644" y="3963378"/>
            <a:ext cx="3789722" cy="3789581"/>
          </a:xfrm>
          <a:prstGeom prst="rect">
            <a:avLst/>
          </a:prstGeom>
          <a:ln w="19050">
            <a:solidFill>
              <a:schemeClr val="accent4"/>
            </a:solidFill>
          </a:ln>
        </p:spPr>
        <p:txBody>
          <a:bodyPr bIns="182880" anchor="b"/>
          <a:lstStyle>
            <a:lvl1pPr algn="ctr">
              <a:buNone/>
              <a:defRPr sz="2935">
                <a:solidFill>
                  <a:schemeClr val="tx1">
                    <a:lumMod val="50000"/>
                    <a:lumOff val="50000"/>
                  </a:schemeClr>
                </a:solidFill>
              </a:defRPr>
            </a:lvl1pPr>
          </a:lstStyle>
          <a:p>
            <a:r>
              <a:rPr lang="en-US" dirty="0"/>
              <a:t>Image Holder</a:t>
            </a:r>
          </a:p>
        </p:txBody>
      </p:sp>
      <p:sp>
        <p:nvSpPr>
          <p:cNvPr id="33" name="Text Placeholder 3"/>
          <p:cNvSpPr>
            <a:spLocks noGrp="1"/>
          </p:cNvSpPr>
          <p:nvPr>
            <p:ph type="body" sz="half" idx="24" hasCustomPrompt="1"/>
          </p:nvPr>
        </p:nvSpPr>
        <p:spPr>
          <a:xfrm>
            <a:off x="14426122" y="9238571"/>
            <a:ext cx="3896772"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38" name="Picture Placeholder 7"/>
          <p:cNvSpPr>
            <a:spLocks noGrp="1"/>
          </p:cNvSpPr>
          <p:nvPr>
            <p:ph type="pic" sz="quarter" idx="26" hasCustomPrompt="1"/>
          </p:nvPr>
        </p:nvSpPr>
        <p:spPr>
          <a:xfrm>
            <a:off x="18741404" y="3963378"/>
            <a:ext cx="3789722" cy="3789581"/>
          </a:xfrm>
          <a:prstGeom prst="rect">
            <a:avLst/>
          </a:prstGeom>
          <a:ln w="19050">
            <a:solidFill>
              <a:schemeClr val="accent5"/>
            </a:solidFill>
          </a:ln>
        </p:spPr>
        <p:txBody>
          <a:bodyPr bIns="182880" anchor="b"/>
          <a:lstStyle>
            <a:lvl1pPr algn="ctr">
              <a:buNone/>
              <a:defRPr sz="2935">
                <a:solidFill>
                  <a:schemeClr val="tx1">
                    <a:lumMod val="50000"/>
                    <a:lumOff val="50000"/>
                  </a:schemeClr>
                </a:solidFill>
              </a:defRPr>
            </a:lvl1pPr>
          </a:lstStyle>
          <a:p>
            <a:r>
              <a:rPr lang="en-US" dirty="0"/>
              <a:t>Image Holder</a:t>
            </a:r>
          </a:p>
        </p:txBody>
      </p:sp>
      <p:sp>
        <p:nvSpPr>
          <p:cNvPr id="39" name="Text Placeholder 3"/>
          <p:cNvSpPr>
            <a:spLocks noGrp="1"/>
          </p:cNvSpPr>
          <p:nvPr>
            <p:ph type="body" sz="half" idx="27" hasCustomPrompt="1"/>
          </p:nvPr>
        </p:nvSpPr>
        <p:spPr>
          <a:xfrm>
            <a:off x="18687881" y="9238571"/>
            <a:ext cx="3896772"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21" name="Rectangle 20"/>
          <p:cNvSpPr/>
          <p:nvPr userDrawn="1"/>
        </p:nvSpPr>
        <p:spPr>
          <a:xfrm>
            <a:off x="2057930" y="7662168"/>
            <a:ext cx="3177642" cy="14224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2" name="Text Placeholder 3"/>
          <p:cNvSpPr>
            <a:spLocks noGrp="1"/>
          </p:cNvSpPr>
          <p:nvPr>
            <p:ph type="body" sz="half" idx="16"/>
          </p:nvPr>
        </p:nvSpPr>
        <p:spPr>
          <a:xfrm>
            <a:off x="2279862" y="7911794"/>
            <a:ext cx="2733773" cy="1017949"/>
          </a:xfrm>
          <a:prstGeom prst="rect">
            <a:avLst/>
          </a:prstGeom>
        </p:spPr>
        <p:txBody>
          <a:bodyPr wrap="square" lIns="0" tIns="0" rIns="0" bIns="0" anchor="ctr">
            <a:noAutofit/>
          </a:bodyPr>
          <a:lstStyle>
            <a:lvl1pPr marL="0" indent="0" algn="ctr">
              <a:buNone/>
              <a:defRPr sz="2935" b="1" baseline="0">
                <a:solidFill>
                  <a:schemeClr val="bg2"/>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25" name="Rectangle 24"/>
          <p:cNvSpPr/>
          <p:nvPr userDrawn="1"/>
        </p:nvSpPr>
        <p:spPr>
          <a:xfrm>
            <a:off x="6326984" y="7662168"/>
            <a:ext cx="3177642" cy="1422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6" name="Text Placeholder 3"/>
          <p:cNvSpPr>
            <a:spLocks noGrp="1"/>
          </p:cNvSpPr>
          <p:nvPr>
            <p:ph type="body" sz="half" idx="19"/>
          </p:nvPr>
        </p:nvSpPr>
        <p:spPr>
          <a:xfrm>
            <a:off x="6548913" y="7911794"/>
            <a:ext cx="2733773" cy="1017949"/>
          </a:xfrm>
          <a:prstGeom prst="rect">
            <a:avLst/>
          </a:prstGeom>
        </p:spPr>
        <p:txBody>
          <a:bodyPr wrap="square" lIns="0" tIns="0" rIns="0" bIns="0" anchor="ctr">
            <a:noAutofit/>
          </a:bodyPr>
          <a:lstStyle>
            <a:lvl1pPr marL="0" indent="0" algn="ctr">
              <a:buNone/>
              <a:defRPr sz="2935" b="1" baseline="0">
                <a:solidFill>
                  <a:schemeClr val="bg2"/>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29" name="Rectangle 28"/>
          <p:cNvSpPr/>
          <p:nvPr userDrawn="1"/>
        </p:nvSpPr>
        <p:spPr>
          <a:xfrm>
            <a:off x="10567138" y="7662168"/>
            <a:ext cx="3177642" cy="142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30" name="Text Placeholder 3"/>
          <p:cNvSpPr>
            <a:spLocks noGrp="1"/>
          </p:cNvSpPr>
          <p:nvPr>
            <p:ph type="body" sz="half" idx="22"/>
          </p:nvPr>
        </p:nvSpPr>
        <p:spPr>
          <a:xfrm>
            <a:off x="10789072" y="7911794"/>
            <a:ext cx="2733773" cy="1017949"/>
          </a:xfrm>
          <a:prstGeom prst="rect">
            <a:avLst/>
          </a:prstGeom>
        </p:spPr>
        <p:txBody>
          <a:bodyPr wrap="square" lIns="0" tIns="0" rIns="0" bIns="0" anchor="ctr">
            <a:noAutofit/>
          </a:bodyPr>
          <a:lstStyle>
            <a:lvl1pPr marL="0" indent="0" algn="ctr">
              <a:buNone/>
              <a:defRPr sz="2935" b="1" baseline="0">
                <a:solidFill>
                  <a:schemeClr val="bg2"/>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35" name="Rectangle 34"/>
          <p:cNvSpPr/>
          <p:nvPr userDrawn="1"/>
        </p:nvSpPr>
        <p:spPr>
          <a:xfrm>
            <a:off x="14785687" y="7662168"/>
            <a:ext cx="3177642" cy="1422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36" name="Text Placeholder 3"/>
          <p:cNvSpPr>
            <a:spLocks noGrp="1"/>
          </p:cNvSpPr>
          <p:nvPr>
            <p:ph type="body" sz="half" idx="25"/>
          </p:nvPr>
        </p:nvSpPr>
        <p:spPr>
          <a:xfrm>
            <a:off x="15007619" y="7911794"/>
            <a:ext cx="2733773" cy="1017949"/>
          </a:xfrm>
          <a:prstGeom prst="rect">
            <a:avLst/>
          </a:prstGeom>
        </p:spPr>
        <p:txBody>
          <a:bodyPr wrap="square" lIns="0" tIns="0" rIns="0" bIns="0" anchor="ctr">
            <a:noAutofit/>
          </a:bodyPr>
          <a:lstStyle>
            <a:lvl1pPr marL="0" indent="0" algn="ctr">
              <a:buNone/>
              <a:defRPr sz="2935" b="1" baseline="0">
                <a:solidFill>
                  <a:schemeClr val="bg2"/>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41" name="Rectangle 40"/>
          <p:cNvSpPr/>
          <p:nvPr userDrawn="1"/>
        </p:nvSpPr>
        <p:spPr>
          <a:xfrm>
            <a:off x="19047446" y="7662168"/>
            <a:ext cx="3177642" cy="14224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44" name="Text Placeholder 3"/>
          <p:cNvSpPr>
            <a:spLocks noGrp="1"/>
          </p:cNvSpPr>
          <p:nvPr>
            <p:ph type="body" sz="half" idx="28"/>
          </p:nvPr>
        </p:nvSpPr>
        <p:spPr>
          <a:xfrm>
            <a:off x="19269378" y="7911794"/>
            <a:ext cx="2733773" cy="1017949"/>
          </a:xfrm>
          <a:prstGeom prst="rect">
            <a:avLst/>
          </a:prstGeom>
        </p:spPr>
        <p:txBody>
          <a:bodyPr wrap="square" lIns="0" tIns="0" rIns="0" bIns="0" anchor="ctr">
            <a:noAutofit/>
          </a:bodyPr>
          <a:lstStyle>
            <a:lvl1pPr marL="0" indent="0" algn="ctr">
              <a:buNone/>
              <a:defRPr sz="2935" b="1" baseline="0">
                <a:solidFill>
                  <a:schemeClr val="bg2"/>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34" name="Round Same Side Corner Rectangle 33"/>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37"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40"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45"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
                                            <p:txEl>
                                              <p:pRg st="0" end="0"/>
                                            </p:txEl>
                                          </p:spTgt>
                                        </p:tgtEl>
                                        <p:attrNameLst>
                                          <p:attrName>style.visibility</p:attrName>
                                        </p:attrNameLst>
                                      </p:cBhvr>
                                      <p:to>
                                        <p:strVal val="visible"/>
                                      </p:to>
                                    </p:set>
                                    <p:animEffect transition="in" filter="fade">
                                      <p:cBhvr>
                                        <p:cTn id="11" dur="500"/>
                                        <p:tgtEl>
                                          <p:spTgt spid="45">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31"/>
                                        </p:tgtEl>
                                        <p:attrNameLst>
                                          <p:attrName>style.visibility</p:attrName>
                                        </p:attrNameLst>
                                      </p:cBhvr>
                                      <p:to>
                                        <p:strVal val="visible"/>
                                      </p:to>
                                    </p:set>
                                    <p:anim calcmode="lin" valueType="num">
                                      <p:cBhvr>
                                        <p:cTn id="15" dur="500" fill="hold"/>
                                        <p:tgtEl>
                                          <p:spTgt spid="31"/>
                                        </p:tgtEl>
                                        <p:attrNameLst>
                                          <p:attrName>ppt_w</p:attrName>
                                        </p:attrNameLst>
                                      </p:cBhvr>
                                      <p:tavLst>
                                        <p:tav tm="0">
                                          <p:val>
                                            <p:fltVal val="0"/>
                                          </p:val>
                                        </p:tav>
                                        <p:tav tm="100000">
                                          <p:val>
                                            <p:strVal val="#ppt_w"/>
                                          </p:val>
                                        </p:tav>
                                      </p:tavLst>
                                    </p:anim>
                                    <p:anim calcmode="lin" valueType="num">
                                      <p:cBhvr>
                                        <p:cTn id="16" dur="500" fill="hold"/>
                                        <p:tgtEl>
                                          <p:spTgt spid="31"/>
                                        </p:tgtEl>
                                        <p:attrNameLst>
                                          <p:attrName>ppt_h</p:attrName>
                                        </p:attrNameLst>
                                      </p:cBhvr>
                                      <p:tavLst>
                                        <p:tav tm="0">
                                          <p:val>
                                            <p:fltVal val="0"/>
                                          </p:val>
                                        </p:tav>
                                        <p:tav tm="100000">
                                          <p:val>
                                            <p:strVal val="#ppt_h"/>
                                          </p:val>
                                        </p:tav>
                                      </p:tavLst>
                                    </p:anim>
                                    <p:animEffect transition="in" filter="fade">
                                      <p:cBhvr>
                                        <p:cTn id="17" dur="500"/>
                                        <p:tgtEl>
                                          <p:spTgt spid="31"/>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wipe(down)">
                                      <p:cBhvr>
                                        <p:cTn id="21" dur="500"/>
                                        <p:tgtEl>
                                          <p:spTgt spid="21"/>
                                        </p:tgtEl>
                                      </p:cBhvr>
                                    </p:animEffect>
                                  </p:childTnLst>
                                </p:cTn>
                              </p:par>
                            </p:childTnLst>
                          </p:cTn>
                        </p:par>
                        <p:par>
                          <p:cTn id="22" fill="hold">
                            <p:stCondLst>
                              <p:cond delay="2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22">
                                            <p:txEl>
                                              <p:pRg st="0" end="0"/>
                                            </p:txEl>
                                          </p:spTgt>
                                        </p:tgtEl>
                                        <p:attrNameLst>
                                          <p:attrName>style.visibility</p:attrName>
                                        </p:attrNameLst>
                                      </p:cBhvr>
                                      <p:to>
                                        <p:strVal val="visible"/>
                                      </p:to>
                                    </p:set>
                                    <p:animEffect transition="in" filter="wipe(down)">
                                      <p:cBhvr>
                                        <p:cTn id="25" dur="500"/>
                                        <p:tgtEl>
                                          <p:spTgt spid="22">
                                            <p:txEl>
                                              <p:pRg st="0" end="0"/>
                                            </p:txEl>
                                          </p:spTgt>
                                        </p:tgtEl>
                                      </p:cBhvr>
                                    </p:animEffect>
                                  </p:childTnLst>
                                </p:cTn>
                              </p:par>
                            </p:childTnLst>
                          </p:cTn>
                        </p:par>
                        <p:par>
                          <p:cTn id="26" fill="hold">
                            <p:stCondLst>
                              <p:cond delay="2500"/>
                            </p:stCondLst>
                            <p:childTnLst>
                              <p:par>
                                <p:cTn id="27" presetID="2" presetClass="entr" presetSubtype="4" accel="50000" decel="50000" fill="hold" grpId="0" nodeType="afterEffect" nodePh="1">
                                  <p:stCondLst>
                                    <p:cond delay="0"/>
                                  </p:stCondLst>
                                  <p:endCondLst>
                                    <p:cond evt="begin" delay="0">
                                      <p:tn val="27"/>
                                    </p:cond>
                                  </p:endCondLst>
                                  <p:childTnLst>
                                    <p:set>
                                      <p:cBhvr>
                                        <p:cTn id="28" dur="1" fill="hold">
                                          <p:stCondLst>
                                            <p:cond delay="0"/>
                                          </p:stCondLst>
                                        </p:cTn>
                                        <p:tgtEl>
                                          <p:spTgt spid="14">
                                            <p:txEl>
                                              <p:pRg st="0" end="0"/>
                                            </p:txEl>
                                          </p:spTgt>
                                        </p:tgtEl>
                                        <p:attrNameLst>
                                          <p:attrName>style.visibility</p:attrName>
                                        </p:attrNameLst>
                                      </p:cBhvr>
                                      <p:to>
                                        <p:strVal val="visible"/>
                                      </p:to>
                                    </p:set>
                                    <p:anim calcmode="lin" valueType="num">
                                      <p:cBhvr additive="base">
                                        <p:cTn id="29"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p:cTn id="34" dur="500" fill="hold"/>
                                        <p:tgtEl>
                                          <p:spTgt spid="23"/>
                                        </p:tgtEl>
                                        <p:attrNameLst>
                                          <p:attrName>ppt_w</p:attrName>
                                        </p:attrNameLst>
                                      </p:cBhvr>
                                      <p:tavLst>
                                        <p:tav tm="0">
                                          <p:val>
                                            <p:fltVal val="0"/>
                                          </p:val>
                                        </p:tav>
                                        <p:tav tm="100000">
                                          <p:val>
                                            <p:strVal val="#ppt_w"/>
                                          </p:val>
                                        </p:tav>
                                      </p:tavLst>
                                    </p:anim>
                                    <p:anim calcmode="lin" valueType="num">
                                      <p:cBhvr>
                                        <p:cTn id="35" dur="500" fill="hold"/>
                                        <p:tgtEl>
                                          <p:spTgt spid="23"/>
                                        </p:tgtEl>
                                        <p:attrNameLst>
                                          <p:attrName>ppt_h</p:attrName>
                                        </p:attrNameLst>
                                      </p:cBhvr>
                                      <p:tavLst>
                                        <p:tav tm="0">
                                          <p:val>
                                            <p:fltVal val="0"/>
                                          </p:val>
                                        </p:tav>
                                        <p:tav tm="100000">
                                          <p:val>
                                            <p:strVal val="#ppt_h"/>
                                          </p:val>
                                        </p:tav>
                                      </p:tavLst>
                                    </p:anim>
                                    <p:animEffect transition="in" filter="fade">
                                      <p:cBhvr>
                                        <p:cTn id="36" dur="500"/>
                                        <p:tgtEl>
                                          <p:spTgt spid="23"/>
                                        </p:tgtEl>
                                      </p:cBhvr>
                                    </p:animEffect>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wipe(down)">
                                      <p:cBhvr>
                                        <p:cTn id="40" dur="500"/>
                                        <p:tgtEl>
                                          <p:spTgt spid="25"/>
                                        </p:tgtEl>
                                      </p:cBhvr>
                                    </p:animEffect>
                                  </p:childTnLst>
                                </p:cTn>
                              </p:par>
                            </p:childTnLst>
                          </p:cTn>
                        </p:par>
                        <p:par>
                          <p:cTn id="41" fill="hold">
                            <p:stCondLst>
                              <p:cond delay="4000"/>
                            </p:stCondLst>
                            <p:childTnLst>
                              <p:par>
                                <p:cTn id="42" presetID="22" presetClass="entr" presetSubtype="4" fill="hold" grpId="0" nodeType="afterEffect" nodePh="1">
                                  <p:stCondLst>
                                    <p:cond delay="0"/>
                                  </p:stCondLst>
                                  <p:endCondLst>
                                    <p:cond evt="begin" delay="0">
                                      <p:tn val="42"/>
                                    </p:cond>
                                  </p:endCondLst>
                                  <p:childTnLst>
                                    <p:set>
                                      <p:cBhvr>
                                        <p:cTn id="43" dur="1" fill="hold">
                                          <p:stCondLst>
                                            <p:cond delay="0"/>
                                          </p:stCondLst>
                                        </p:cTn>
                                        <p:tgtEl>
                                          <p:spTgt spid="26">
                                            <p:txEl>
                                              <p:pRg st="0" end="0"/>
                                            </p:txEl>
                                          </p:spTgt>
                                        </p:tgtEl>
                                        <p:attrNameLst>
                                          <p:attrName>style.visibility</p:attrName>
                                        </p:attrNameLst>
                                      </p:cBhvr>
                                      <p:to>
                                        <p:strVal val="visible"/>
                                      </p:to>
                                    </p:set>
                                    <p:animEffect transition="in" filter="wipe(down)">
                                      <p:cBhvr>
                                        <p:cTn id="44" dur="500"/>
                                        <p:tgtEl>
                                          <p:spTgt spid="26">
                                            <p:txEl>
                                              <p:pRg st="0" end="0"/>
                                            </p:txEl>
                                          </p:spTgt>
                                        </p:tgtEl>
                                      </p:cBhvr>
                                    </p:animEffect>
                                  </p:childTnLst>
                                </p:cTn>
                              </p:par>
                            </p:childTnLst>
                          </p:cTn>
                        </p:par>
                        <p:par>
                          <p:cTn id="45" fill="hold">
                            <p:stCondLst>
                              <p:cond delay="4500"/>
                            </p:stCondLst>
                            <p:childTnLst>
                              <p:par>
                                <p:cTn id="46" presetID="2" presetClass="entr" presetSubtype="4" accel="50000" decel="50000" fill="hold" grpId="0" nodeType="afterEffect" nodePh="1">
                                  <p:stCondLst>
                                    <p:cond delay="0"/>
                                  </p:stCondLst>
                                  <p:endCondLst>
                                    <p:cond evt="begin" delay="0">
                                      <p:tn val="46"/>
                                    </p:cond>
                                  </p:endCondLst>
                                  <p:childTnLst>
                                    <p:set>
                                      <p:cBhvr>
                                        <p:cTn id="47" dur="1" fill="hold">
                                          <p:stCondLst>
                                            <p:cond delay="0"/>
                                          </p:stCondLst>
                                        </p:cTn>
                                        <p:tgtEl>
                                          <p:spTgt spid="24">
                                            <p:txEl>
                                              <p:pRg st="0" end="0"/>
                                            </p:txEl>
                                          </p:spTgt>
                                        </p:tgtEl>
                                        <p:attrNameLst>
                                          <p:attrName>style.visibility</p:attrName>
                                        </p:attrNameLst>
                                      </p:cBhvr>
                                      <p:to>
                                        <p:strVal val="visible"/>
                                      </p:to>
                                    </p:set>
                                    <p:anim calcmode="lin" valueType="num">
                                      <p:cBhvr additive="base">
                                        <p:cTn id="48"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49"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50" fill="hold">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 calcmode="lin" valueType="num">
                                      <p:cBhvr>
                                        <p:cTn id="53" dur="500" fill="hold"/>
                                        <p:tgtEl>
                                          <p:spTgt spid="27"/>
                                        </p:tgtEl>
                                        <p:attrNameLst>
                                          <p:attrName>ppt_w</p:attrName>
                                        </p:attrNameLst>
                                      </p:cBhvr>
                                      <p:tavLst>
                                        <p:tav tm="0">
                                          <p:val>
                                            <p:fltVal val="0"/>
                                          </p:val>
                                        </p:tav>
                                        <p:tav tm="100000">
                                          <p:val>
                                            <p:strVal val="#ppt_w"/>
                                          </p:val>
                                        </p:tav>
                                      </p:tavLst>
                                    </p:anim>
                                    <p:anim calcmode="lin" valueType="num">
                                      <p:cBhvr>
                                        <p:cTn id="54" dur="500" fill="hold"/>
                                        <p:tgtEl>
                                          <p:spTgt spid="27"/>
                                        </p:tgtEl>
                                        <p:attrNameLst>
                                          <p:attrName>ppt_h</p:attrName>
                                        </p:attrNameLst>
                                      </p:cBhvr>
                                      <p:tavLst>
                                        <p:tav tm="0">
                                          <p:val>
                                            <p:fltVal val="0"/>
                                          </p:val>
                                        </p:tav>
                                        <p:tav tm="100000">
                                          <p:val>
                                            <p:strVal val="#ppt_h"/>
                                          </p:val>
                                        </p:tav>
                                      </p:tavLst>
                                    </p:anim>
                                    <p:animEffect transition="in" filter="fade">
                                      <p:cBhvr>
                                        <p:cTn id="55" dur="500"/>
                                        <p:tgtEl>
                                          <p:spTgt spid="27"/>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wipe(down)">
                                      <p:cBhvr>
                                        <p:cTn id="59" dur="500"/>
                                        <p:tgtEl>
                                          <p:spTgt spid="2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0">
                                            <p:txEl>
                                              <p:pRg st="0" end="0"/>
                                            </p:txEl>
                                          </p:spTgt>
                                        </p:tgtEl>
                                        <p:attrNameLst>
                                          <p:attrName>style.visibility</p:attrName>
                                        </p:attrNameLst>
                                      </p:cBhvr>
                                      <p:to>
                                        <p:strVal val="visible"/>
                                      </p:to>
                                    </p:set>
                                    <p:animEffect transition="in" filter="wipe(down)">
                                      <p:cBhvr>
                                        <p:cTn id="63" dur="500"/>
                                        <p:tgtEl>
                                          <p:spTgt spid="30">
                                            <p:txEl>
                                              <p:pRg st="0" end="0"/>
                                            </p:txEl>
                                          </p:spTgt>
                                        </p:tgtEl>
                                      </p:cBhvr>
                                    </p:animEffect>
                                  </p:childTnLst>
                                </p:cTn>
                              </p:par>
                            </p:childTnLst>
                          </p:cTn>
                        </p:par>
                        <p:par>
                          <p:cTn id="64" fill="hold">
                            <p:stCondLst>
                              <p:cond delay="6500"/>
                            </p:stCondLst>
                            <p:childTnLst>
                              <p:par>
                                <p:cTn id="65" presetID="2" presetClass="entr" presetSubtype="4" accel="50000" decel="50000" fill="hold" grpId="0" nodeType="afterEffect" nodePh="1">
                                  <p:stCondLst>
                                    <p:cond delay="0"/>
                                  </p:stCondLst>
                                  <p:endCondLst>
                                    <p:cond evt="begin" delay="0">
                                      <p:tn val="65"/>
                                    </p:cond>
                                  </p:endCondLst>
                                  <p:childTnLst>
                                    <p:set>
                                      <p:cBhvr>
                                        <p:cTn id="66" dur="1" fill="hold">
                                          <p:stCondLst>
                                            <p:cond delay="0"/>
                                          </p:stCondLst>
                                        </p:cTn>
                                        <p:tgtEl>
                                          <p:spTgt spid="28">
                                            <p:txEl>
                                              <p:pRg st="0" end="0"/>
                                            </p:txEl>
                                          </p:spTgt>
                                        </p:tgtEl>
                                        <p:attrNameLst>
                                          <p:attrName>style.visibility</p:attrName>
                                        </p:attrNameLst>
                                      </p:cBhvr>
                                      <p:to>
                                        <p:strVal val="visible"/>
                                      </p:to>
                                    </p:set>
                                    <p:anim calcmode="lin" valueType="num">
                                      <p:cBhvr additive="base">
                                        <p:cTn id="67"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32"/>
                                        </p:tgtEl>
                                        <p:attrNameLst>
                                          <p:attrName>style.visibility</p:attrName>
                                        </p:attrNameLst>
                                      </p:cBhvr>
                                      <p:to>
                                        <p:strVal val="visible"/>
                                      </p:to>
                                    </p:set>
                                    <p:anim calcmode="lin" valueType="num">
                                      <p:cBhvr>
                                        <p:cTn id="72" dur="500" fill="hold"/>
                                        <p:tgtEl>
                                          <p:spTgt spid="32"/>
                                        </p:tgtEl>
                                        <p:attrNameLst>
                                          <p:attrName>ppt_w</p:attrName>
                                        </p:attrNameLst>
                                      </p:cBhvr>
                                      <p:tavLst>
                                        <p:tav tm="0">
                                          <p:val>
                                            <p:fltVal val="0"/>
                                          </p:val>
                                        </p:tav>
                                        <p:tav tm="100000">
                                          <p:val>
                                            <p:strVal val="#ppt_w"/>
                                          </p:val>
                                        </p:tav>
                                      </p:tavLst>
                                    </p:anim>
                                    <p:anim calcmode="lin" valueType="num">
                                      <p:cBhvr>
                                        <p:cTn id="73" dur="500" fill="hold"/>
                                        <p:tgtEl>
                                          <p:spTgt spid="32"/>
                                        </p:tgtEl>
                                        <p:attrNameLst>
                                          <p:attrName>ppt_h</p:attrName>
                                        </p:attrNameLst>
                                      </p:cBhvr>
                                      <p:tavLst>
                                        <p:tav tm="0">
                                          <p:val>
                                            <p:fltVal val="0"/>
                                          </p:val>
                                        </p:tav>
                                        <p:tav tm="100000">
                                          <p:val>
                                            <p:strVal val="#ppt_h"/>
                                          </p:val>
                                        </p:tav>
                                      </p:tavLst>
                                    </p:anim>
                                    <p:animEffect transition="in" filter="fade">
                                      <p:cBhvr>
                                        <p:cTn id="74" dur="500"/>
                                        <p:tgtEl>
                                          <p:spTgt spid="32"/>
                                        </p:tgtEl>
                                      </p:cBhvr>
                                    </p:animEffect>
                                  </p:childTnLst>
                                </p:cTn>
                              </p:par>
                            </p:childTnLst>
                          </p:cTn>
                        </p:par>
                        <p:par>
                          <p:cTn id="75" fill="hold">
                            <p:stCondLst>
                              <p:cond delay="7500"/>
                            </p:stCondLst>
                            <p:childTnLst>
                              <p:par>
                                <p:cTn id="76" presetID="22" presetClass="entr" presetSubtype="4" fill="hold" grpId="0" nodeType="afterEffect">
                                  <p:stCondLst>
                                    <p:cond delay="0"/>
                                  </p:stCondLst>
                                  <p:childTnLst>
                                    <p:set>
                                      <p:cBhvr>
                                        <p:cTn id="77" dur="1" fill="hold">
                                          <p:stCondLst>
                                            <p:cond delay="0"/>
                                          </p:stCondLst>
                                        </p:cTn>
                                        <p:tgtEl>
                                          <p:spTgt spid="35"/>
                                        </p:tgtEl>
                                        <p:attrNameLst>
                                          <p:attrName>style.visibility</p:attrName>
                                        </p:attrNameLst>
                                      </p:cBhvr>
                                      <p:to>
                                        <p:strVal val="visible"/>
                                      </p:to>
                                    </p:set>
                                    <p:animEffect transition="in" filter="wipe(down)">
                                      <p:cBhvr>
                                        <p:cTn id="78" dur="500"/>
                                        <p:tgtEl>
                                          <p:spTgt spid="35"/>
                                        </p:tgtEl>
                                      </p:cBhvr>
                                    </p:animEffect>
                                  </p:childTnLst>
                                </p:cTn>
                              </p:par>
                            </p:childTnLst>
                          </p:cTn>
                        </p:par>
                        <p:par>
                          <p:cTn id="79" fill="hold">
                            <p:stCondLst>
                              <p:cond delay="8000"/>
                            </p:stCondLst>
                            <p:childTnLst>
                              <p:par>
                                <p:cTn id="80" presetID="22" presetClass="entr" presetSubtype="4" fill="hold" grpId="0" nodeType="afterEffect" nodePh="1">
                                  <p:stCondLst>
                                    <p:cond delay="0"/>
                                  </p:stCondLst>
                                  <p:endCondLst>
                                    <p:cond evt="begin" delay="0">
                                      <p:tn val="80"/>
                                    </p:cond>
                                  </p:endCondLst>
                                  <p:childTnLst>
                                    <p:set>
                                      <p:cBhvr>
                                        <p:cTn id="81" dur="1" fill="hold">
                                          <p:stCondLst>
                                            <p:cond delay="0"/>
                                          </p:stCondLst>
                                        </p:cTn>
                                        <p:tgtEl>
                                          <p:spTgt spid="36">
                                            <p:txEl>
                                              <p:pRg st="0" end="0"/>
                                            </p:txEl>
                                          </p:spTgt>
                                        </p:tgtEl>
                                        <p:attrNameLst>
                                          <p:attrName>style.visibility</p:attrName>
                                        </p:attrNameLst>
                                      </p:cBhvr>
                                      <p:to>
                                        <p:strVal val="visible"/>
                                      </p:to>
                                    </p:set>
                                    <p:animEffect transition="in" filter="wipe(down)">
                                      <p:cBhvr>
                                        <p:cTn id="82" dur="500"/>
                                        <p:tgtEl>
                                          <p:spTgt spid="36">
                                            <p:txEl>
                                              <p:pRg st="0" end="0"/>
                                            </p:txEl>
                                          </p:spTgt>
                                        </p:tgtEl>
                                      </p:cBhvr>
                                    </p:animEffect>
                                  </p:childTnLst>
                                </p:cTn>
                              </p:par>
                            </p:childTnLst>
                          </p:cTn>
                        </p:par>
                        <p:par>
                          <p:cTn id="83" fill="hold">
                            <p:stCondLst>
                              <p:cond delay="8500"/>
                            </p:stCondLst>
                            <p:childTnLst>
                              <p:par>
                                <p:cTn id="84" presetID="2" presetClass="entr" presetSubtype="4" accel="50000" decel="50000" fill="hold" grpId="0" nodeType="afterEffect" nodePh="1">
                                  <p:stCondLst>
                                    <p:cond delay="0"/>
                                  </p:stCondLst>
                                  <p:endCondLst>
                                    <p:cond evt="begin" delay="0">
                                      <p:tn val="84"/>
                                    </p:cond>
                                  </p:endCondLst>
                                  <p:childTnLst>
                                    <p:set>
                                      <p:cBhvr>
                                        <p:cTn id="85" dur="1" fill="hold">
                                          <p:stCondLst>
                                            <p:cond delay="0"/>
                                          </p:stCondLst>
                                        </p:cTn>
                                        <p:tgtEl>
                                          <p:spTgt spid="33">
                                            <p:txEl>
                                              <p:pRg st="0" end="0"/>
                                            </p:txEl>
                                          </p:spTgt>
                                        </p:tgtEl>
                                        <p:attrNameLst>
                                          <p:attrName>style.visibility</p:attrName>
                                        </p:attrNameLst>
                                      </p:cBhvr>
                                      <p:to>
                                        <p:strVal val="visible"/>
                                      </p:to>
                                    </p:set>
                                    <p:anim calcmode="lin" valueType="num">
                                      <p:cBhvr additive="base">
                                        <p:cTn id="86"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87" dur="5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88" fill="hold">
                            <p:stCondLst>
                              <p:cond delay="9000"/>
                            </p:stCondLst>
                            <p:childTnLst>
                              <p:par>
                                <p:cTn id="89" presetID="53" presetClass="entr" presetSubtype="16" fill="hold" grpId="0" nodeType="afterEffect">
                                  <p:stCondLst>
                                    <p:cond delay="0"/>
                                  </p:stCondLst>
                                  <p:childTnLst>
                                    <p:set>
                                      <p:cBhvr>
                                        <p:cTn id="90" dur="1" fill="hold">
                                          <p:stCondLst>
                                            <p:cond delay="0"/>
                                          </p:stCondLst>
                                        </p:cTn>
                                        <p:tgtEl>
                                          <p:spTgt spid="38"/>
                                        </p:tgtEl>
                                        <p:attrNameLst>
                                          <p:attrName>style.visibility</p:attrName>
                                        </p:attrNameLst>
                                      </p:cBhvr>
                                      <p:to>
                                        <p:strVal val="visible"/>
                                      </p:to>
                                    </p:set>
                                    <p:anim calcmode="lin" valueType="num">
                                      <p:cBhvr>
                                        <p:cTn id="91" dur="500" fill="hold"/>
                                        <p:tgtEl>
                                          <p:spTgt spid="38"/>
                                        </p:tgtEl>
                                        <p:attrNameLst>
                                          <p:attrName>ppt_w</p:attrName>
                                        </p:attrNameLst>
                                      </p:cBhvr>
                                      <p:tavLst>
                                        <p:tav tm="0">
                                          <p:val>
                                            <p:fltVal val="0"/>
                                          </p:val>
                                        </p:tav>
                                        <p:tav tm="100000">
                                          <p:val>
                                            <p:strVal val="#ppt_w"/>
                                          </p:val>
                                        </p:tav>
                                      </p:tavLst>
                                    </p:anim>
                                    <p:anim calcmode="lin" valueType="num">
                                      <p:cBhvr>
                                        <p:cTn id="92" dur="500" fill="hold"/>
                                        <p:tgtEl>
                                          <p:spTgt spid="38"/>
                                        </p:tgtEl>
                                        <p:attrNameLst>
                                          <p:attrName>ppt_h</p:attrName>
                                        </p:attrNameLst>
                                      </p:cBhvr>
                                      <p:tavLst>
                                        <p:tav tm="0">
                                          <p:val>
                                            <p:fltVal val="0"/>
                                          </p:val>
                                        </p:tav>
                                        <p:tav tm="100000">
                                          <p:val>
                                            <p:strVal val="#ppt_h"/>
                                          </p:val>
                                        </p:tav>
                                      </p:tavLst>
                                    </p:anim>
                                    <p:animEffect transition="in" filter="fade">
                                      <p:cBhvr>
                                        <p:cTn id="93" dur="500"/>
                                        <p:tgtEl>
                                          <p:spTgt spid="38"/>
                                        </p:tgtEl>
                                      </p:cBhvr>
                                    </p:animEffect>
                                  </p:childTnLst>
                                </p:cTn>
                              </p:par>
                            </p:childTnLst>
                          </p:cTn>
                        </p:par>
                        <p:par>
                          <p:cTn id="94" fill="hold">
                            <p:stCondLst>
                              <p:cond delay="9500"/>
                            </p:stCondLst>
                            <p:childTnLst>
                              <p:par>
                                <p:cTn id="95" presetID="22" presetClass="entr" presetSubtype="4" fill="hold" grpId="0" nodeType="afterEffect">
                                  <p:stCondLst>
                                    <p:cond delay="0"/>
                                  </p:stCondLst>
                                  <p:childTnLst>
                                    <p:set>
                                      <p:cBhvr>
                                        <p:cTn id="96" dur="1" fill="hold">
                                          <p:stCondLst>
                                            <p:cond delay="0"/>
                                          </p:stCondLst>
                                        </p:cTn>
                                        <p:tgtEl>
                                          <p:spTgt spid="41"/>
                                        </p:tgtEl>
                                        <p:attrNameLst>
                                          <p:attrName>style.visibility</p:attrName>
                                        </p:attrNameLst>
                                      </p:cBhvr>
                                      <p:to>
                                        <p:strVal val="visible"/>
                                      </p:to>
                                    </p:set>
                                    <p:animEffect transition="in" filter="wipe(down)">
                                      <p:cBhvr>
                                        <p:cTn id="97" dur="500"/>
                                        <p:tgtEl>
                                          <p:spTgt spid="41"/>
                                        </p:tgtEl>
                                      </p:cBhvr>
                                    </p:animEffect>
                                  </p:childTnLst>
                                </p:cTn>
                              </p:par>
                            </p:childTnLst>
                          </p:cTn>
                        </p:par>
                        <p:par>
                          <p:cTn id="98" fill="hold">
                            <p:stCondLst>
                              <p:cond delay="10000"/>
                            </p:stCondLst>
                            <p:childTnLst>
                              <p:par>
                                <p:cTn id="99" presetID="22" presetClass="entr" presetSubtype="4" fill="hold" grpId="0" nodeType="afterEffect" nodePh="1">
                                  <p:stCondLst>
                                    <p:cond delay="0"/>
                                  </p:stCondLst>
                                  <p:endCondLst>
                                    <p:cond evt="begin" delay="0">
                                      <p:tn val="99"/>
                                    </p:cond>
                                  </p:endCondLst>
                                  <p:childTnLst>
                                    <p:set>
                                      <p:cBhvr>
                                        <p:cTn id="100" dur="1" fill="hold">
                                          <p:stCondLst>
                                            <p:cond delay="0"/>
                                          </p:stCondLst>
                                        </p:cTn>
                                        <p:tgtEl>
                                          <p:spTgt spid="44">
                                            <p:txEl>
                                              <p:pRg st="0" end="0"/>
                                            </p:txEl>
                                          </p:spTgt>
                                        </p:tgtEl>
                                        <p:attrNameLst>
                                          <p:attrName>style.visibility</p:attrName>
                                        </p:attrNameLst>
                                      </p:cBhvr>
                                      <p:to>
                                        <p:strVal val="visible"/>
                                      </p:to>
                                    </p:set>
                                    <p:animEffect transition="in" filter="wipe(down)">
                                      <p:cBhvr>
                                        <p:cTn id="101" dur="500"/>
                                        <p:tgtEl>
                                          <p:spTgt spid="44">
                                            <p:txEl>
                                              <p:pRg st="0" end="0"/>
                                            </p:txEl>
                                          </p:spTgt>
                                        </p:tgtEl>
                                      </p:cBhvr>
                                    </p:animEffect>
                                  </p:childTnLst>
                                </p:cTn>
                              </p:par>
                            </p:childTnLst>
                          </p:cTn>
                        </p:par>
                        <p:par>
                          <p:cTn id="102" fill="hold">
                            <p:stCondLst>
                              <p:cond delay="10500"/>
                            </p:stCondLst>
                            <p:childTnLst>
                              <p:par>
                                <p:cTn id="103" presetID="2" presetClass="entr" presetSubtype="4" accel="50000" decel="50000" fill="hold" grpId="0" nodeType="afterEffect" nodePh="1">
                                  <p:stCondLst>
                                    <p:cond delay="0"/>
                                  </p:stCondLst>
                                  <p:endCondLst>
                                    <p:cond evt="begin" delay="0">
                                      <p:tn val="103"/>
                                    </p:cond>
                                  </p:endCondLst>
                                  <p:childTnLst>
                                    <p:set>
                                      <p:cBhvr>
                                        <p:cTn id="104" dur="1" fill="hold">
                                          <p:stCondLst>
                                            <p:cond delay="0"/>
                                          </p:stCondLst>
                                        </p:cTn>
                                        <p:tgtEl>
                                          <p:spTgt spid="39">
                                            <p:txEl>
                                              <p:pRg st="0" end="0"/>
                                            </p:txEl>
                                          </p:spTgt>
                                        </p:tgtEl>
                                        <p:attrNameLst>
                                          <p:attrName>style.visibility</p:attrName>
                                        </p:attrNameLst>
                                      </p:cBhvr>
                                      <p:to>
                                        <p:strVal val="visible"/>
                                      </p:to>
                                    </p:set>
                                    <p:anim calcmode="lin" valueType="num">
                                      <p:cBhvr additive="base">
                                        <p:cTn id="105" dur="50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106" dur="500" fill="hold"/>
                                        <p:tgtEl>
                                          <p:spTgt spid="3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14"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ppt_x"/>
                          </p:val>
                        </p:tav>
                        <p:tav tm="100000">
                          <p:val>
                            <p:strVal val="#ppt_x"/>
                          </p:val>
                        </p:tav>
                      </p:tavLst>
                    </p:anim>
                    <p:anim calcmode="lin" valueType="num">
                      <p:cBhvr additive="base">
                        <p:cTn dur="500" fill="hold"/>
                        <p:tgtEl>
                          <p:spTgt spid="14"/>
                        </p:tgtEl>
                        <p:attrNameLst>
                          <p:attrName>ppt_y</p:attrName>
                        </p:attrNameLst>
                      </p:cBhvr>
                      <p:tavLst>
                        <p:tav tm="0">
                          <p:val>
                            <p:strVal val="1+#ppt_h/2"/>
                          </p:val>
                        </p:tav>
                        <p:tav tm="100000">
                          <p:val>
                            <p:strVal val="#ppt_y"/>
                          </p:val>
                        </p:tav>
                      </p:tavLst>
                    </p:anim>
                  </p:childTnLst>
                </p:cTn>
              </p:par>
            </p:tnLst>
          </p:tmpl>
        </p:tmplLst>
      </p:bldP>
      <p:bldP spid="23" grpId="0" animBg="1"/>
      <p:bldP spid="24"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27" grpId="0" animBg="1"/>
      <p:bldP spid="28"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32" grpId="0" animBg="1"/>
      <p:bldP spid="33"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1+#ppt_h/2"/>
                          </p:val>
                        </p:tav>
                        <p:tav tm="100000">
                          <p:val>
                            <p:strVal val="#ppt_y"/>
                          </p:val>
                        </p:tav>
                      </p:tavLst>
                    </p:anim>
                  </p:childTnLst>
                </p:cTn>
              </p:par>
            </p:tnLst>
          </p:tmpl>
        </p:tmplLst>
      </p:bldP>
      <p:bldP spid="38" grpId="0" animBg="1"/>
      <p:bldP spid="39"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ppt_x"/>
                          </p:val>
                        </p:tav>
                        <p:tav tm="100000">
                          <p:val>
                            <p:strVal val="#ppt_x"/>
                          </p:val>
                        </p:tav>
                      </p:tavLst>
                    </p:anim>
                    <p:anim calcmode="lin" valueType="num">
                      <p:cBhvr additive="base">
                        <p:cTn dur="500" fill="hold"/>
                        <p:tgtEl>
                          <p:spTgt spid="39"/>
                        </p:tgtEl>
                        <p:attrNameLst>
                          <p:attrName>ppt_y</p:attrName>
                        </p:attrNameLst>
                      </p:cBhvr>
                      <p:tavLst>
                        <p:tav tm="0">
                          <p:val>
                            <p:strVal val="1+#ppt_h/2"/>
                          </p:val>
                        </p:tav>
                        <p:tav tm="100000">
                          <p:val>
                            <p:strVal val="#ppt_y"/>
                          </p:val>
                        </p:tav>
                      </p:tavLst>
                    </p:anim>
                  </p:childTnLst>
                </p:cTn>
              </p:par>
            </p:tnLst>
          </p:tmpl>
        </p:tmplLst>
      </p:bldP>
      <p:bldP spid="21" grpId="0" animBg="1"/>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5" grpId="0" animBg="1"/>
      <p:bldP spid="2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6"/>
                        </p:tgtEl>
                        <p:attrNameLst>
                          <p:attrName>style.visibility</p:attrName>
                        </p:attrNameLst>
                      </p:cBhvr>
                      <p:to>
                        <p:strVal val="visible"/>
                      </p:to>
                    </p:set>
                    <p:animEffect transition="in" filter="wipe(down)">
                      <p:cBhvr>
                        <p:cTn dur="500"/>
                        <p:tgtEl>
                          <p:spTgt spid="26"/>
                        </p:tgtEl>
                      </p:cBhvr>
                    </p:animEffect>
                  </p:childTnLst>
                </p:cTn>
              </p:par>
            </p:tnLst>
          </p:tmpl>
        </p:tmplLst>
      </p:bldP>
      <p:bldP spid="29" grpId="0" animBg="1"/>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5"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41"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0" grpId="0"/>
      <p:bldP spid="45" grpId="0" build="p">
        <p:tmplLst>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Lst>
  </p:timing>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2_Team09">
    <p:spTree>
      <p:nvGrpSpPr>
        <p:cNvPr id="1" name=""/>
        <p:cNvGrpSpPr/>
        <p:nvPr/>
      </p:nvGrpSpPr>
      <p:grpSpPr>
        <a:xfrm>
          <a:off x="0" y="0"/>
          <a:ext cx="0" cy="0"/>
          <a:chOff x="0" y="0"/>
          <a:chExt cx="0" cy="0"/>
        </a:xfrm>
      </p:grpSpPr>
      <p:sp>
        <p:nvSpPr>
          <p:cNvPr id="34" name="Picture Placeholder 7"/>
          <p:cNvSpPr>
            <a:spLocks noGrp="1"/>
          </p:cNvSpPr>
          <p:nvPr>
            <p:ph type="pic" sz="quarter" idx="29" hasCustomPrompt="1"/>
          </p:nvPr>
        </p:nvSpPr>
        <p:spPr>
          <a:xfrm>
            <a:off x="4" y="10"/>
            <a:ext cx="24377647" cy="7061197"/>
          </a:xfrm>
          <a:prstGeom prst="rect">
            <a:avLst/>
          </a:prstGeom>
          <a:ln>
            <a:noFill/>
          </a:ln>
        </p:spPr>
        <p:txBody>
          <a:bodyPr bIns="1005840" anchor="b"/>
          <a:lstStyle>
            <a:lvl1pPr algn="ctr">
              <a:buNone/>
              <a:defRPr sz="2800">
                <a:solidFill>
                  <a:schemeClr val="tx1">
                    <a:lumMod val="50000"/>
                    <a:lumOff val="50000"/>
                  </a:schemeClr>
                </a:solidFill>
              </a:defRPr>
            </a:lvl1pPr>
          </a:lstStyle>
          <a:p>
            <a:r>
              <a:rPr lang="en-US" dirty="0"/>
              <a:t>Image Holder</a:t>
            </a:r>
          </a:p>
        </p:txBody>
      </p:sp>
      <p:sp>
        <p:nvSpPr>
          <p:cNvPr id="31" name="Picture Placeholder 7"/>
          <p:cNvSpPr>
            <a:spLocks noGrp="1"/>
          </p:cNvSpPr>
          <p:nvPr>
            <p:ph type="pic" sz="quarter" idx="10" hasCustomPrompt="1"/>
          </p:nvPr>
        </p:nvSpPr>
        <p:spPr>
          <a:xfrm>
            <a:off x="1751888" y="4622802"/>
            <a:ext cx="3789722" cy="3789581"/>
          </a:xfrm>
          <a:prstGeom prst="ellipse">
            <a:avLst/>
          </a:prstGeom>
          <a:ln w="19050">
            <a:solidFill>
              <a:schemeClr val="accent1"/>
            </a:solidFill>
          </a:ln>
        </p:spPr>
        <p:txBody>
          <a:bodyPr bIns="182880" anchor="b"/>
          <a:lstStyle>
            <a:lvl1pPr algn="ctr">
              <a:buNone/>
              <a:defRPr sz="2935">
                <a:solidFill>
                  <a:schemeClr val="tx1">
                    <a:lumMod val="50000"/>
                    <a:lumOff val="50000"/>
                  </a:schemeClr>
                </a:solidFill>
              </a:defRPr>
            </a:lvl1pPr>
          </a:lstStyle>
          <a:p>
            <a:r>
              <a:rPr lang="en-US" dirty="0"/>
              <a:t>Image Holder</a:t>
            </a:r>
          </a:p>
        </p:txBody>
      </p:sp>
      <p:sp>
        <p:nvSpPr>
          <p:cNvPr id="14" name="Text Placeholder 3"/>
          <p:cNvSpPr>
            <a:spLocks noGrp="1"/>
          </p:cNvSpPr>
          <p:nvPr>
            <p:ph type="body" sz="half" idx="15" hasCustomPrompt="1"/>
          </p:nvPr>
        </p:nvSpPr>
        <p:spPr>
          <a:xfrm>
            <a:off x="1698365" y="9897995"/>
            <a:ext cx="3896772"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23" name="Picture Placeholder 7"/>
          <p:cNvSpPr>
            <a:spLocks noGrp="1"/>
          </p:cNvSpPr>
          <p:nvPr>
            <p:ph type="pic" sz="quarter" idx="17" hasCustomPrompt="1"/>
          </p:nvPr>
        </p:nvSpPr>
        <p:spPr>
          <a:xfrm>
            <a:off x="6020938" y="4622802"/>
            <a:ext cx="3789722" cy="3789581"/>
          </a:xfrm>
          <a:prstGeom prst="ellipse">
            <a:avLst/>
          </a:prstGeom>
          <a:ln w="19050">
            <a:solidFill>
              <a:schemeClr val="accent2"/>
            </a:solidFill>
          </a:ln>
        </p:spPr>
        <p:txBody>
          <a:bodyPr bIns="182880" anchor="b"/>
          <a:lstStyle>
            <a:lvl1pPr algn="ctr">
              <a:buNone/>
              <a:defRPr sz="2935">
                <a:solidFill>
                  <a:schemeClr val="tx1">
                    <a:lumMod val="50000"/>
                    <a:lumOff val="50000"/>
                  </a:schemeClr>
                </a:solidFill>
              </a:defRPr>
            </a:lvl1pPr>
          </a:lstStyle>
          <a:p>
            <a:r>
              <a:rPr lang="en-US" dirty="0"/>
              <a:t>Image Holder</a:t>
            </a:r>
          </a:p>
        </p:txBody>
      </p:sp>
      <p:sp>
        <p:nvSpPr>
          <p:cNvPr id="24" name="Text Placeholder 3"/>
          <p:cNvSpPr>
            <a:spLocks noGrp="1"/>
          </p:cNvSpPr>
          <p:nvPr>
            <p:ph type="body" sz="half" idx="18" hasCustomPrompt="1"/>
          </p:nvPr>
        </p:nvSpPr>
        <p:spPr>
          <a:xfrm>
            <a:off x="5967419" y="9897995"/>
            <a:ext cx="3896772"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27" name="Picture Placeholder 7"/>
          <p:cNvSpPr>
            <a:spLocks noGrp="1"/>
          </p:cNvSpPr>
          <p:nvPr>
            <p:ph type="pic" sz="quarter" idx="20" hasCustomPrompt="1"/>
          </p:nvPr>
        </p:nvSpPr>
        <p:spPr>
          <a:xfrm>
            <a:off x="10261098" y="4622802"/>
            <a:ext cx="3789722" cy="3789581"/>
          </a:xfrm>
          <a:prstGeom prst="ellipse">
            <a:avLst/>
          </a:prstGeom>
          <a:ln w="19050">
            <a:solidFill>
              <a:schemeClr val="accent3"/>
            </a:solidFill>
          </a:ln>
        </p:spPr>
        <p:txBody>
          <a:bodyPr bIns="182880" anchor="b"/>
          <a:lstStyle>
            <a:lvl1pPr algn="ctr">
              <a:buNone/>
              <a:defRPr sz="2935">
                <a:solidFill>
                  <a:schemeClr val="tx1">
                    <a:lumMod val="50000"/>
                    <a:lumOff val="50000"/>
                  </a:schemeClr>
                </a:solidFill>
              </a:defRPr>
            </a:lvl1pPr>
          </a:lstStyle>
          <a:p>
            <a:r>
              <a:rPr lang="en-US" dirty="0"/>
              <a:t>Image Holder</a:t>
            </a:r>
          </a:p>
        </p:txBody>
      </p:sp>
      <p:sp>
        <p:nvSpPr>
          <p:cNvPr id="28" name="Text Placeholder 3"/>
          <p:cNvSpPr>
            <a:spLocks noGrp="1"/>
          </p:cNvSpPr>
          <p:nvPr>
            <p:ph type="body" sz="half" idx="21" hasCustomPrompt="1"/>
          </p:nvPr>
        </p:nvSpPr>
        <p:spPr>
          <a:xfrm>
            <a:off x="10207573" y="9897995"/>
            <a:ext cx="3896772"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32" name="Picture Placeholder 7"/>
          <p:cNvSpPr>
            <a:spLocks noGrp="1"/>
          </p:cNvSpPr>
          <p:nvPr>
            <p:ph type="pic" sz="quarter" idx="23" hasCustomPrompt="1"/>
          </p:nvPr>
        </p:nvSpPr>
        <p:spPr>
          <a:xfrm>
            <a:off x="14479644" y="4622802"/>
            <a:ext cx="3789722" cy="3789581"/>
          </a:xfrm>
          <a:prstGeom prst="ellipse">
            <a:avLst/>
          </a:prstGeom>
          <a:ln w="19050">
            <a:solidFill>
              <a:schemeClr val="accent4"/>
            </a:solidFill>
          </a:ln>
        </p:spPr>
        <p:txBody>
          <a:bodyPr bIns="182880" anchor="b"/>
          <a:lstStyle>
            <a:lvl1pPr algn="ctr">
              <a:buNone/>
              <a:defRPr sz="2935">
                <a:solidFill>
                  <a:schemeClr val="tx1">
                    <a:lumMod val="50000"/>
                    <a:lumOff val="50000"/>
                  </a:schemeClr>
                </a:solidFill>
              </a:defRPr>
            </a:lvl1pPr>
          </a:lstStyle>
          <a:p>
            <a:r>
              <a:rPr lang="en-US" dirty="0"/>
              <a:t>Image Holder</a:t>
            </a:r>
          </a:p>
        </p:txBody>
      </p:sp>
      <p:sp>
        <p:nvSpPr>
          <p:cNvPr id="33" name="Text Placeholder 3"/>
          <p:cNvSpPr>
            <a:spLocks noGrp="1"/>
          </p:cNvSpPr>
          <p:nvPr>
            <p:ph type="body" sz="half" idx="24" hasCustomPrompt="1"/>
          </p:nvPr>
        </p:nvSpPr>
        <p:spPr>
          <a:xfrm>
            <a:off x="14426122" y="9897995"/>
            <a:ext cx="3896772"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38" name="Picture Placeholder 7"/>
          <p:cNvSpPr>
            <a:spLocks noGrp="1"/>
          </p:cNvSpPr>
          <p:nvPr>
            <p:ph type="pic" sz="quarter" idx="26" hasCustomPrompt="1"/>
          </p:nvPr>
        </p:nvSpPr>
        <p:spPr>
          <a:xfrm>
            <a:off x="18741404" y="4622802"/>
            <a:ext cx="3789722" cy="3789581"/>
          </a:xfrm>
          <a:prstGeom prst="ellipse">
            <a:avLst/>
          </a:prstGeom>
          <a:ln w="19050">
            <a:solidFill>
              <a:schemeClr val="accent5"/>
            </a:solidFill>
          </a:ln>
        </p:spPr>
        <p:txBody>
          <a:bodyPr bIns="182880" anchor="b"/>
          <a:lstStyle>
            <a:lvl1pPr algn="ctr">
              <a:buNone/>
              <a:defRPr sz="2935">
                <a:solidFill>
                  <a:schemeClr val="tx1">
                    <a:lumMod val="50000"/>
                    <a:lumOff val="50000"/>
                  </a:schemeClr>
                </a:solidFill>
              </a:defRPr>
            </a:lvl1pPr>
          </a:lstStyle>
          <a:p>
            <a:r>
              <a:rPr lang="en-US" dirty="0"/>
              <a:t>Image Holder</a:t>
            </a:r>
          </a:p>
        </p:txBody>
      </p:sp>
      <p:sp>
        <p:nvSpPr>
          <p:cNvPr id="39" name="Text Placeholder 3"/>
          <p:cNvSpPr>
            <a:spLocks noGrp="1"/>
          </p:cNvSpPr>
          <p:nvPr>
            <p:ph type="body" sz="half" idx="27" hasCustomPrompt="1"/>
          </p:nvPr>
        </p:nvSpPr>
        <p:spPr>
          <a:xfrm>
            <a:off x="18687881" y="9897995"/>
            <a:ext cx="3896772"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21" name="Rectangle 20"/>
          <p:cNvSpPr/>
          <p:nvPr userDrawn="1"/>
        </p:nvSpPr>
        <p:spPr>
          <a:xfrm>
            <a:off x="2057930" y="8321592"/>
            <a:ext cx="3177642" cy="14224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2" name="Text Placeholder 3"/>
          <p:cNvSpPr>
            <a:spLocks noGrp="1"/>
          </p:cNvSpPr>
          <p:nvPr>
            <p:ph type="body" sz="half" idx="16"/>
          </p:nvPr>
        </p:nvSpPr>
        <p:spPr>
          <a:xfrm>
            <a:off x="2279862" y="8571218"/>
            <a:ext cx="2733773" cy="1017949"/>
          </a:xfrm>
          <a:prstGeom prst="rect">
            <a:avLst/>
          </a:prstGeom>
        </p:spPr>
        <p:txBody>
          <a:bodyPr wrap="square" lIns="0" tIns="0" rIns="0" bIns="0" anchor="ctr">
            <a:noAutofit/>
          </a:bodyPr>
          <a:lstStyle>
            <a:lvl1pPr marL="0" indent="0" algn="ctr">
              <a:buNone/>
              <a:defRPr sz="2935" b="1" baseline="0">
                <a:solidFill>
                  <a:schemeClr val="bg2"/>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25" name="Rectangle 24"/>
          <p:cNvSpPr/>
          <p:nvPr userDrawn="1"/>
        </p:nvSpPr>
        <p:spPr>
          <a:xfrm>
            <a:off x="6326984" y="8321592"/>
            <a:ext cx="3177642" cy="1422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6" name="Text Placeholder 3"/>
          <p:cNvSpPr>
            <a:spLocks noGrp="1"/>
          </p:cNvSpPr>
          <p:nvPr>
            <p:ph type="body" sz="half" idx="19"/>
          </p:nvPr>
        </p:nvSpPr>
        <p:spPr>
          <a:xfrm>
            <a:off x="6548913" y="8571218"/>
            <a:ext cx="2733773" cy="1017949"/>
          </a:xfrm>
          <a:prstGeom prst="rect">
            <a:avLst/>
          </a:prstGeom>
        </p:spPr>
        <p:txBody>
          <a:bodyPr wrap="square" lIns="0" tIns="0" rIns="0" bIns="0" anchor="ctr">
            <a:noAutofit/>
          </a:bodyPr>
          <a:lstStyle>
            <a:lvl1pPr marL="0" indent="0" algn="ctr">
              <a:buNone/>
              <a:defRPr sz="2935" b="1" baseline="0">
                <a:solidFill>
                  <a:schemeClr val="bg2"/>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29" name="Rectangle 28"/>
          <p:cNvSpPr/>
          <p:nvPr userDrawn="1"/>
        </p:nvSpPr>
        <p:spPr>
          <a:xfrm>
            <a:off x="10567138" y="8321592"/>
            <a:ext cx="3177642" cy="142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30" name="Text Placeholder 3"/>
          <p:cNvSpPr>
            <a:spLocks noGrp="1"/>
          </p:cNvSpPr>
          <p:nvPr>
            <p:ph type="body" sz="half" idx="22"/>
          </p:nvPr>
        </p:nvSpPr>
        <p:spPr>
          <a:xfrm>
            <a:off x="10789072" y="8571218"/>
            <a:ext cx="2733773" cy="1017949"/>
          </a:xfrm>
          <a:prstGeom prst="rect">
            <a:avLst/>
          </a:prstGeom>
        </p:spPr>
        <p:txBody>
          <a:bodyPr wrap="square" lIns="0" tIns="0" rIns="0" bIns="0" anchor="ctr">
            <a:noAutofit/>
          </a:bodyPr>
          <a:lstStyle>
            <a:lvl1pPr marL="0" indent="0" algn="ctr">
              <a:buNone/>
              <a:defRPr sz="2935" b="1" baseline="0">
                <a:solidFill>
                  <a:schemeClr val="bg2"/>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35" name="Rectangle 34"/>
          <p:cNvSpPr/>
          <p:nvPr userDrawn="1"/>
        </p:nvSpPr>
        <p:spPr>
          <a:xfrm>
            <a:off x="14785687" y="8321592"/>
            <a:ext cx="3177642" cy="1422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36" name="Text Placeholder 3"/>
          <p:cNvSpPr>
            <a:spLocks noGrp="1"/>
          </p:cNvSpPr>
          <p:nvPr>
            <p:ph type="body" sz="half" idx="25"/>
          </p:nvPr>
        </p:nvSpPr>
        <p:spPr>
          <a:xfrm>
            <a:off x="15007619" y="8571218"/>
            <a:ext cx="2733773" cy="1017949"/>
          </a:xfrm>
          <a:prstGeom prst="rect">
            <a:avLst/>
          </a:prstGeom>
        </p:spPr>
        <p:txBody>
          <a:bodyPr wrap="square" lIns="0" tIns="0" rIns="0" bIns="0" anchor="ctr">
            <a:noAutofit/>
          </a:bodyPr>
          <a:lstStyle>
            <a:lvl1pPr marL="0" indent="0" algn="ctr">
              <a:buNone/>
              <a:defRPr sz="2935" b="1" baseline="0">
                <a:solidFill>
                  <a:schemeClr val="bg2"/>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41" name="Rectangle 40"/>
          <p:cNvSpPr/>
          <p:nvPr userDrawn="1"/>
        </p:nvSpPr>
        <p:spPr>
          <a:xfrm>
            <a:off x="19047446" y="8321592"/>
            <a:ext cx="3177642" cy="14224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44" name="Text Placeholder 3"/>
          <p:cNvSpPr>
            <a:spLocks noGrp="1"/>
          </p:cNvSpPr>
          <p:nvPr>
            <p:ph type="body" sz="half" idx="28"/>
          </p:nvPr>
        </p:nvSpPr>
        <p:spPr>
          <a:xfrm>
            <a:off x="19269378" y="8571218"/>
            <a:ext cx="2733773" cy="1017949"/>
          </a:xfrm>
          <a:prstGeom prst="rect">
            <a:avLst/>
          </a:prstGeom>
        </p:spPr>
        <p:txBody>
          <a:bodyPr wrap="square" lIns="0" tIns="0" rIns="0" bIns="0" anchor="ctr">
            <a:noAutofit/>
          </a:bodyPr>
          <a:lstStyle>
            <a:lvl1pPr marL="0" indent="0" algn="ctr">
              <a:buNone/>
              <a:defRPr sz="2935" b="1" baseline="0">
                <a:solidFill>
                  <a:schemeClr val="bg2"/>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p:txBody>
      </p:sp>
      <p:sp>
        <p:nvSpPr>
          <p:cNvPr id="37" name="Round Same Side Corner Rectangle 36"/>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40"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45"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46"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xEl>
                                              <p:pRg st="0" end="0"/>
                                            </p:txEl>
                                          </p:spTgt>
                                        </p:tgtEl>
                                        <p:attrNameLst>
                                          <p:attrName>style.visibility</p:attrName>
                                        </p:attrNameLst>
                                      </p:cBhvr>
                                      <p:to>
                                        <p:strVal val="visible"/>
                                      </p:to>
                                    </p:set>
                                    <p:animEffect transition="in" filter="fade">
                                      <p:cBhvr>
                                        <p:cTn id="11" dur="500"/>
                                        <p:tgtEl>
                                          <p:spTgt spid="46">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31"/>
                                        </p:tgtEl>
                                        <p:attrNameLst>
                                          <p:attrName>style.visibility</p:attrName>
                                        </p:attrNameLst>
                                      </p:cBhvr>
                                      <p:to>
                                        <p:strVal val="visible"/>
                                      </p:to>
                                    </p:set>
                                    <p:anim calcmode="lin" valueType="num">
                                      <p:cBhvr>
                                        <p:cTn id="15" dur="500" fill="hold"/>
                                        <p:tgtEl>
                                          <p:spTgt spid="31"/>
                                        </p:tgtEl>
                                        <p:attrNameLst>
                                          <p:attrName>ppt_w</p:attrName>
                                        </p:attrNameLst>
                                      </p:cBhvr>
                                      <p:tavLst>
                                        <p:tav tm="0">
                                          <p:val>
                                            <p:fltVal val="0"/>
                                          </p:val>
                                        </p:tav>
                                        <p:tav tm="100000">
                                          <p:val>
                                            <p:strVal val="#ppt_w"/>
                                          </p:val>
                                        </p:tav>
                                      </p:tavLst>
                                    </p:anim>
                                    <p:anim calcmode="lin" valueType="num">
                                      <p:cBhvr>
                                        <p:cTn id="16" dur="500" fill="hold"/>
                                        <p:tgtEl>
                                          <p:spTgt spid="31"/>
                                        </p:tgtEl>
                                        <p:attrNameLst>
                                          <p:attrName>ppt_h</p:attrName>
                                        </p:attrNameLst>
                                      </p:cBhvr>
                                      <p:tavLst>
                                        <p:tav tm="0">
                                          <p:val>
                                            <p:fltVal val="0"/>
                                          </p:val>
                                        </p:tav>
                                        <p:tav tm="100000">
                                          <p:val>
                                            <p:strVal val="#ppt_h"/>
                                          </p:val>
                                        </p:tav>
                                      </p:tavLst>
                                    </p:anim>
                                    <p:animEffect transition="in" filter="fade">
                                      <p:cBhvr>
                                        <p:cTn id="17" dur="500"/>
                                        <p:tgtEl>
                                          <p:spTgt spid="31"/>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wipe(down)">
                                      <p:cBhvr>
                                        <p:cTn id="21" dur="500"/>
                                        <p:tgtEl>
                                          <p:spTgt spid="21"/>
                                        </p:tgtEl>
                                      </p:cBhvr>
                                    </p:animEffect>
                                  </p:childTnLst>
                                </p:cTn>
                              </p:par>
                            </p:childTnLst>
                          </p:cTn>
                        </p:par>
                        <p:par>
                          <p:cTn id="22" fill="hold">
                            <p:stCondLst>
                              <p:cond delay="2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22">
                                            <p:txEl>
                                              <p:pRg st="0" end="0"/>
                                            </p:txEl>
                                          </p:spTgt>
                                        </p:tgtEl>
                                        <p:attrNameLst>
                                          <p:attrName>style.visibility</p:attrName>
                                        </p:attrNameLst>
                                      </p:cBhvr>
                                      <p:to>
                                        <p:strVal val="visible"/>
                                      </p:to>
                                    </p:set>
                                    <p:animEffect transition="in" filter="wipe(down)">
                                      <p:cBhvr>
                                        <p:cTn id="25" dur="500"/>
                                        <p:tgtEl>
                                          <p:spTgt spid="22">
                                            <p:txEl>
                                              <p:pRg st="0" end="0"/>
                                            </p:txEl>
                                          </p:spTgt>
                                        </p:tgtEl>
                                      </p:cBhvr>
                                    </p:animEffect>
                                  </p:childTnLst>
                                </p:cTn>
                              </p:par>
                            </p:childTnLst>
                          </p:cTn>
                        </p:par>
                        <p:par>
                          <p:cTn id="26" fill="hold">
                            <p:stCondLst>
                              <p:cond delay="2500"/>
                            </p:stCondLst>
                            <p:childTnLst>
                              <p:par>
                                <p:cTn id="27" presetID="2" presetClass="entr" presetSubtype="4" accel="50000" decel="50000" fill="hold" grpId="0" nodeType="afterEffect" nodePh="1">
                                  <p:stCondLst>
                                    <p:cond delay="0"/>
                                  </p:stCondLst>
                                  <p:endCondLst>
                                    <p:cond evt="begin" delay="0">
                                      <p:tn val="27"/>
                                    </p:cond>
                                  </p:endCondLst>
                                  <p:childTnLst>
                                    <p:set>
                                      <p:cBhvr>
                                        <p:cTn id="28" dur="1" fill="hold">
                                          <p:stCondLst>
                                            <p:cond delay="0"/>
                                          </p:stCondLst>
                                        </p:cTn>
                                        <p:tgtEl>
                                          <p:spTgt spid="14">
                                            <p:txEl>
                                              <p:pRg st="0" end="0"/>
                                            </p:txEl>
                                          </p:spTgt>
                                        </p:tgtEl>
                                        <p:attrNameLst>
                                          <p:attrName>style.visibility</p:attrName>
                                        </p:attrNameLst>
                                      </p:cBhvr>
                                      <p:to>
                                        <p:strVal val="visible"/>
                                      </p:to>
                                    </p:set>
                                    <p:anim calcmode="lin" valueType="num">
                                      <p:cBhvr additive="base">
                                        <p:cTn id="29"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p:cTn id="34" dur="500" fill="hold"/>
                                        <p:tgtEl>
                                          <p:spTgt spid="23"/>
                                        </p:tgtEl>
                                        <p:attrNameLst>
                                          <p:attrName>ppt_w</p:attrName>
                                        </p:attrNameLst>
                                      </p:cBhvr>
                                      <p:tavLst>
                                        <p:tav tm="0">
                                          <p:val>
                                            <p:fltVal val="0"/>
                                          </p:val>
                                        </p:tav>
                                        <p:tav tm="100000">
                                          <p:val>
                                            <p:strVal val="#ppt_w"/>
                                          </p:val>
                                        </p:tav>
                                      </p:tavLst>
                                    </p:anim>
                                    <p:anim calcmode="lin" valueType="num">
                                      <p:cBhvr>
                                        <p:cTn id="35" dur="500" fill="hold"/>
                                        <p:tgtEl>
                                          <p:spTgt spid="23"/>
                                        </p:tgtEl>
                                        <p:attrNameLst>
                                          <p:attrName>ppt_h</p:attrName>
                                        </p:attrNameLst>
                                      </p:cBhvr>
                                      <p:tavLst>
                                        <p:tav tm="0">
                                          <p:val>
                                            <p:fltVal val="0"/>
                                          </p:val>
                                        </p:tav>
                                        <p:tav tm="100000">
                                          <p:val>
                                            <p:strVal val="#ppt_h"/>
                                          </p:val>
                                        </p:tav>
                                      </p:tavLst>
                                    </p:anim>
                                    <p:animEffect transition="in" filter="fade">
                                      <p:cBhvr>
                                        <p:cTn id="36" dur="500"/>
                                        <p:tgtEl>
                                          <p:spTgt spid="23"/>
                                        </p:tgtEl>
                                      </p:cBhvr>
                                    </p:animEffect>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wipe(down)">
                                      <p:cBhvr>
                                        <p:cTn id="40" dur="500"/>
                                        <p:tgtEl>
                                          <p:spTgt spid="25"/>
                                        </p:tgtEl>
                                      </p:cBhvr>
                                    </p:animEffect>
                                  </p:childTnLst>
                                </p:cTn>
                              </p:par>
                            </p:childTnLst>
                          </p:cTn>
                        </p:par>
                        <p:par>
                          <p:cTn id="41" fill="hold">
                            <p:stCondLst>
                              <p:cond delay="4000"/>
                            </p:stCondLst>
                            <p:childTnLst>
                              <p:par>
                                <p:cTn id="42" presetID="22" presetClass="entr" presetSubtype="4" fill="hold" grpId="0" nodeType="afterEffect" nodePh="1">
                                  <p:stCondLst>
                                    <p:cond delay="0"/>
                                  </p:stCondLst>
                                  <p:endCondLst>
                                    <p:cond evt="begin" delay="0">
                                      <p:tn val="42"/>
                                    </p:cond>
                                  </p:endCondLst>
                                  <p:childTnLst>
                                    <p:set>
                                      <p:cBhvr>
                                        <p:cTn id="43" dur="1" fill="hold">
                                          <p:stCondLst>
                                            <p:cond delay="0"/>
                                          </p:stCondLst>
                                        </p:cTn>
                                        <p:tgtEl>
                                          <p:spTgt spid="26">
                                            <p:txEl>
                                              <p:pRg st="0" end="0"/>
                                            </p:txEl>
                                          </p:spTgt>
                                        </p:tgtEl>
                                        <p:attrNameLst>
                                          <p:attrName>style.visibility</p:attrName>
                                        </p:attrNameLst>
                                      </p:cBhvr>
                                      <p:to>
                                        <p:strVal val="visible"/>
                                      </p:to>
                                    </p:set>
                                    <p:animEffect transition="in" filter="wipe(down)">
                                      <p:cBhvr>
                                        <p:cTn id="44" dur="500"/>
                                        <p:tgtEl>
                                          <p:spTgt spid="26">
                                            <p:txEl>
                                              <p:pRg st="0" end="0"/>
                                            </p:txEl>
                                          </p:spTgt>
                                        </p:tgtEl>
                                      </p:cBhvr>
                                    </p:animEffect>
                                  </p:childTnLst>
                                </p:cTn>
                              </p:par>
                            </p:childTnLst>
                          </p:cTn>
                        </p:par>
                        <p:par>
                          <p:cTn id="45" fill="hold">
                            <p:stCondLst>
                              <p:cond delay="4500"/>
                            </p:stCondLst>
                            <p:childTnLst>
                              <p:par>
                                <p:cTn id="46" presetID="2" presetClass="entr" presetSubtype="4" accel="50000" decel="50000" fill="hold" grpId="0" nodeType="afterEffect" nodePh="1">
                                  <p:stCondLst>
                                    <p:cond delay="0"/>
                                  </p:stCondLst>
                                  <p:endCondLst>
                                    <p:cond evt="begin" delay="0">
                                      <p:tn val="46"/>
                                    </p:cond>
                                  </p:endCondLst>
                                  <p:childTnLst>
                                    <p:set>
                                      <p:cBhvr>
                                        <p:cTn id="47" dur="1" fill="hold">
                                          <p:stCondLst>
                                            <p:cond delay="0"/>
                                          </p:stCondLst>
                                        </p:cTn>
                                        <p:tgtEl>
                                          <p:spTgt spid="24">
                                            <p:txEl>
                                              <p:pRg st="0" end="0"/>
                                            </p:txEl>
                                          </p:spTgt>
                                        </p:tgtEl>
                                        <p:attrNameLst>
                                          <p:attrName>style.visibility</p:attrName>
                                        </p:attrNameLst>
                                      </p:cBhvr>
                                      <p:to>
                                        <p:strVal val="visible"/>
                                      </p:to>
                                    </p:set>
                                    <p:anim calcmode="lin" valueType="num">
                                      <p:cBhvr additive="base">
                                        <p:cTn id="48"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49"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50" fill="hold">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 calcmode="lin" valueType="num">
                                      <p:cBhvr>
                                        <p:cTn id="53" dur="500" fill="hold"/>
                                        <p:tgtEl>
                                          <p:spTgt spid="27"/>
                                        </p:tgtEl>
                                        <p:attrNameLst>
                                          <p:attrName>ppt_w</p:attrName>
                                        </p:attrNameLst>
                                      </p:cBhvr>
                                      <p:tavLst>
                                        <p:tav tm="0">
                                          <p:val>
                                            <p:fltVal val="0"/>
                                          </p:val>
                                        </p:tav>
                                        <p:tav tm="100000">
                                          <p:val>
                                            <p:strVal val="#ppt_w"/>
                                          </p:val>
                                        </p:tav>
                                      </p:tavLst>
                                    </p:anim>
                                    <p:anim calcmode="lin" valueType="num">
                                      <p:cBhvr>
                                        <p:cTn id="54" dur="500" fill="hold"/>
                                        <p:tgtEl>
                                          <p:spTgt spid="27"/>
                                        </p:tgtEl>
                                        <p:attrNameLst>
                                          <p:attrName>ppt_h</p:attrName>
                                        </p:attrNameLst>
                                      </p:cBhvr>
                                      <p:tavLst>
                                        <p:tav tm="0">
                                          <p:val>
                                            <p:fltVal val="0"/>
                                          </p:val>
                                        </p:tav>
                                        <p:tav tm="100000">
                                          <p:val>
                                            <p:strVal val="#ppt_h"/>
                                          </p:val>
                                        </p:tav>
                                      </p:tavLst>
                                    </p:anim>
                                    <p:animEffect transition="in" filter="fade">
                                      <p:cBhvr>
                                        <p:cTn id="55" dur="500"/>
                                        <p:tgtEl>
                                          <p:spTgt spid="27"/>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wipe(down)">
                                      <p:cBhvr>
                                        <p:cTn id="59" dur="500"/>
                                        <p:tgtEl>
                                          <p:spTgt spid="2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0">
                                            <p:txEl>
                                              <p:pRg st="0" end="0"/>
                                            </p:txEl>
                                          </p:spTgt>
                                        </p:tgtEl>
                                        <p:attrNameLst>
                                          <p:attrName>style.visibility</p:attrName>
                                        </p:attrNameLst>
                                      </p:cBhvr>
                                      <p:to>
                                        <p:strVal val="visible"/>
                                      </p:to>
                                    </p:set>
                                    <p:animEffect transition="in" filter="wipe(down)">
                                      <p:cBhvr>
                                        <p:cTn id="63" dur="500"/>
                                        <p:tgtEl>
                                          <p:spTgt spid="30">
                                            <p:txEl>
                                              <p:pRg st="0" end="0"/>
                                            </p:txEl>
                                          </p:spTgt>
                                        </p:tgtEl>
                                      </p:cBhvr>
                                    </p:animEffect>
                                  </p:childTnLst>
                                </p:cTn>
                              </p:par>
                            </p:childTnLst>
                          </p:cTn>
                        </p:par>
                        <p:par>
                          <p:cTn id="64" fill="hold">
                            <p:stCondLst>
                              <p:cond delay="6500"/>
                            </p:stCondLst>
                            <p:childTnLst>
                              <p:par>
                                <p:cTn id="65" presetID="2" presetClass="entr" presetSubtype="4" accel="50000" decel="50000" fill="hold" grpId="0" nodeType="afterEffect" nodePh="1">
                                  <p:stCondLst>
                                    <p:cond delay="0"/>
                                  </p:stCondLst>
                                  <p:endCondLst>
                                    <p:cond evt="begin" delay="0">
                                      <p:tn val="65"/>
                                    </p:cond>
                                  </p:endCondLst>
                                  <p:childTnLst>
                                    <p:set>
                                      <p:cBhvr>
                                        <p:cTn id="66" dur="1" fill="hold">
                                          <p:stCondLst>
                                            <p:cond delay="0"/>
                                          </p:stCondLst>
                                        </p:cTn>
                                        <p:tgtEl>
                                          <p:spTgt spid="28">
                                            <p:txEl>
                                              <p:pRg st="0" end="0"/>
                                            </p:txEl>
                                          </p:spTgt>
                                        </p:tgtEl>
                                        <p:attrNameLst>
                                          <p:attrName>style.visibility</p:attrName>
                                        </p:attrNameLst>
                                      </p:cBhvr>
                                      <p:to>
                                        <p:strVal val="visible"/>
                                      </p:to>
                                    </p:set>
                                    <p:anim calcmode="lin" valueType="num">
                                      <p:cBhvr additive="base">
                                        <p:cTn id="67"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32"/>
                                        </p:tgtEl>
                                        <p:attrNameLst>
                                          <p:attrName>style.visibility</p:attrName>
                                        </p:attrNameLst>
                                      </p:cBhvr>
                                      <p:to>
                                        <p:strVal val="visible"/>
                                      </p:to>
                                    </p:set>
                                    <p:anim calcmode="lin" valueType="num">
                                      <p:cBhvr>
                                        <p:cTn id="72" dur="500" fill="hold"/>
                                        <p:tgtEl>
                                          <p:spTgt spid="32"/>
                                        </p:tgtEl>
                                        <p:attrNameLst>
                                          <p:attrName>ppt_w</p:attrName>
                                        </p:attrNameLst>
                                      </p:cBhvr>
                                      <p:tavLst>
                                        <p:tav tm="0">
                                          <p:val>
                                            <p:fltVal val="0"/>
                                          </p:val>
                                        </p:tav>
                                        <p:tav tm="100000">
                                          <p:val>
                                            <p:strVal val="#ppt_w"/>
                                          </p:val>
                                        </p:tav>
                                      </p:tavLst>
                                    </p:anim>
                                    <p:anim calcmode="lin" valueType="num">
                                      <p:cBhvr>
                                        <p:cTn id="73" dur="500" fill="hold"/>
                                        <p:tgtEl>
                                          <p:spTgt spid="32"/>
                                        </p:tgtEl>
                                        <p:attrNameLst>
                                          <p:attrName>ppt_h</p:attrName>
                                        </p:attrNameLst>
                                      </p:cBhvr>
                                      <p:tavLst>
                                        <p:tav tm="0">
                                          <p:val>
                                            <p:fltVal val="0"/>
                                          </p:val>
                                        </p:tav>
                                        <p:tav tm="100000">
                                          <p:val>
                                            <p:strVal val="#ppt_h"/>
                                          </p:val>
                                        </p:tav>
                                      </p:tavLst>
                                    </p:anim>
                                    <p:animEffect transition="in" filter="fade">
                                      <p:cBhvr>
                                        <p:cTn id="74" dur="500"/>
                                        <p:tgtEl>
                                          <p:spTgt spid="32"/>
                                        </p:tgtEl>
                                      </p:cBhvr>
                                    </p:animEffect>
                                  </p:childTnLst>
                                </p:cTn>
                              </p:par>
                            </p:childTnLst>
                          </p:cTn>
                        </p:par>
                        <p:par>
                          <p:cTn id="75" fill="hold">
                            <p:stCondLst>
                              <p:cond delay="7500"/>
                            </p:stCondLst>
                            <p:childTnLst>
                              <p:par>
                                <p:cTn id="76" presetID="22" presetClass="entr" presetSubtype="4" fill="hold" grpId="0" nodeType="afterEffect">
                                  <p:stCondLst>
                                    <p:cond delay="0"/>
                                  </p:stCondLst>
                                  <p:childTnLst>
                                    <p:set>
                                      <p:cBhvr>
                                        <p:cTn id="77" dur="1" fill="hold">
                                          <p:stCondLst>
                                            <p:cond delay="0"/>
                                          </p:stCondLst>
                                        </p:cTn>
                                        <p:tgtEl>
                                          <p:spTgt spid="35"/>
                                        </p:tgtEl>
                                        <p:attrNameLst>
                                          <p:attrName>style.visibility</p:attrName>
                                        </p:attrNameLst>
                                      </p:cBhvr>
                                      <p:to>
                                        <p:strVal val="visible"/>
                                      </p:to>
                                    </p:set>
                                    <p:animEffect transition="in" filter="wipe(down)">
                                      <p:cBhvr>
                                        <p:cTn id="78" dur="500"/>
                                        <p:tgtEl>
                                          <p:spTgt spid="35"/>
                                        </p:tgtEl>
                                      </p:cBhvr>
                                    </p:animEffect>
                                  </p:childTnLst>
                                </p:cTn>
                              </p:par>
                            </p:childTnLst>
                          </p:cTn>
                        </p:par>
                        <p:par>
                          <p:cTn id="79" fill="hold">
                            <p:stCondLst>
                              <p:cond delay="8000"/>
                            </p:stCondLst>
                            <p:childTnLst>
                              <p:par>
                                <p:cTn id="80" presetID="22" presetClass="entr" presetSubtype="4" fill="hold" grpId="0" nodeType="afterEffect" nodePh="1">
                                  <p:stCondLst>
                                    <p:cond delay="0"/>
                                  </p:stCondLst>
                                  <p:endCondLst>
                                    <p:cond evt="begin" delay="0">
                                      <p:tn val="80"/>
                                    </p:cond>
                                  </p:endCondLst>
                                  <p:childTnLst>
                                    <p:set>
                                      <p:cBhvr>
                                        <p:cTn id="81" dur="1" fill="hold">
                                          <p:stCondLst>
                                            <p:cond delay="0"/>
                                          </p:stCondLst>
                                        </p:cTn>
                                        <p:tgtEl>
                                          <p:spTgt spid="36">
                                            <p:txEl>
                                              <p:pRg st="0" end="0"/>
                                            </p:txEl>
                                          </p:spTgt>
                                        </p:tgtEl>
                                        <p:attrNameLst>
                                          <p:attrName>style.visibility</p:attrName>
                                        </p:attrNameLst>
                                      </p:cBhvr>
                                      <p:to>
                                        <p:strVal val="visible"/>
                                      </p:to>
                                    </p:set>
                                    <p:animEffect transition="in" filter="wipe(down)">
                                      <p:cBhvr>
                                        <p:cTn id="82" dur="500"/>
                                        <p:tgtEl>
                                          <p:spTgt spid="36">
                                            <p:txEl>
                                              <p:pRg st="0" end="0"/>
                                            </p:txEl>
                                          </p:spTgt>
                                        </p:tgtEl>
                                      </p:cBhvr>
                                    </p:animEffect>
                                  </p:childTnLst>
                                </p:cTn>
                              </p:par>
                            </p:childTnLst>
                          </p:cTn>
                        </p:par>
                        <p:par>
                          <p:cTn id="83" fill="hold">
                            <p:stCondLst>
                              <p:cond delay="8500"/>
                            </p:stCondLst>
                            <p:childTnLst>
                              <p:par>
                                <p:cTn id="84" presetID="2" presetClass="entr" presetSubtype="4" accel="50000" decel="50000" fill="hold" grpId="0" nodeType="afterEffect" nodePh="1">
                                  <p:stCondLst>
                                    <p:cond delay="0"/>
                                  </p:stCondLst>
                                  <p:endCondLst>
                                    <p:cond evt="begin" delay="0">
                                      <p:tn val="84"/>
                                    </p:cond>
                                  </p:endCondLst>
                                  <p:childTnLst>
                                    <p:set>
                                      <p:cBhvr>
                                        <p:cTn id="85" dur="1" fill="hold">
                                          <p:stCondLst>
                                            <p:cond delay="0"/>
                                          </p:stCondLst>
                                        </p:cTn>
                                        <p:tgtEl>
                                          <p:spTgt spid="33">
                                            <p:txEl>
                                              <p:pRg st="0" end="0"/>
                                            </p:txEl>
                                          </p:spTgt>
                                        </p:tgtEl>
                                        <p:attrNameLst>
                                          <p:attrName>style.visibility</p:attrName>
                                        </p:attrNameLst>
                                      </p:cBhvr>
                                      <p:to>
                                        <p:strVal val="visible"/>
                                      </p:to>
                                    </p:set>
                                    <p:anim calcmode="lin" valueType="num">
                                      <p:cBhvr additive="base">
                                        <p:cTn id="86"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87" dur="5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88" fill="hold">
                            <p:stCondLst>
                              <p:cond delay="9000"/>
                            </p:stCondLst>
                            <p:childTnLst>
                              <p:par>
                                <p:cTn id="89" presetID="53" presetClass="entr" presetSubtype="16" fill="hold" grpId="0" nodeType="afterEffect">
                                  <p:stCondLst>
                                    <p:cond delay="0"/>
                                  </p:stCondLst>
                                  <p:childTnLst>
                                    <p:set>
                                      <p:cBhvr>
                                        <p:cTn id="90" dur="1" fill="hold">
                                          <p:stCondLst>
                                            <p:cond delay="0"/>
                                          </p:stCondLst>
                                        </p:cTn>
                                        <p:tgtEl>
                                          <p:spTgt spid="38"/>
                                        </p:tgtEl>
                                        <p:attrNameLst>
                                          <p:attrName>style.visibility</p:attrName>
                                        </p:attrNameLst>
                                      </p:cBhvr>
                                      <p:to>
                                        <p:strVal val="visible"/>
                                      </p:to>
                                    </p:set>
                                    <p:anim calcmode="lin" valueType="num">
                                      <p:cBhvr>
                                        <p:cTn id="91" dur="500" fill="hold"/>
                                        <p:tgtEl>
                                          <p:spTgt spid="38"/>
                                        </p:tgtEl>
                                        <p:attrNameLst>
                                          <p:attrName>ppt_w</p:attrName>
                                        </p:attrNameLst>
                                      </p:cBhvr>
                                      <p:tavLst>
                                        <p:tav tm="0">
                                          <p:val>
                                            <p:fltVal val="0"/>
                                          </p:val>
                                        </p:tav>
                                        <p:tav tm="100000">
                                          <p:val>
                                            <p:strVal val="#ppt_w"/>
                                          </p:val>
                                        </p:tav>
                                      </p:tavLst>
                                    </p:anim>
                                    <p:anim calcmode="lin" valueType="num">
                                      <p:cBhvr>
                                        <p:cTn id="92" dur="500" fill="hold"/>
                                        <p:tgtEl>
                                          <p:spTgt spid="38"/>
                                        </p:tgtEl>
                                        <p:attrNameLst>
                                          <p:attrName>ppt_h</p:attrName>
                                        </p:attrNameLst>
                                      </p:cBhvr>
                                      <p:tavLst>
                                        <p:tav tm="0">
                                          <p:val>
                                            <p:fltVal val="0"/>
                                          </p:val>
                                        </p:tav>
                                        <p:tav tm="100000">
                                          <p:val>
                                            <p:strVal val="#ppt_h"/>
                                          </p:val>
                                        </p:tav>
                                      </p:tavLst>
                                    </p:anim>
                                    <p:animEffect transition="in" filter="fade">
                                      <p:cBhvr>
                                        <p:cTn id="93" dur="500"/>
                                        <p:tgtEl>
                                          <p:spTgt spid="38"/>
                                        </p:tgtEl>
                                      </p:cBhvr>
                                    </p:animEffect>
                                  </p:childTnLst>
                                </p:cTn>
                              </p:par>
                            </p:childTnLst>
                          </p:cTn>
                        </p:par>
                        <p:par>
                          <p:cTn id="94" fill="hold">
                            <p:stCondLst>
                              <p:cond delay="9500"/>
                            </p:stCondLst>
                            <p:childTnLst>
                              <p:par>
                                <p:cTn id="95" presetID="22" presetClass="entr" presetSubtype="4" fill="hold" grpId="0" nodeType="afterEffect">
                                  <p:stCondLst>
                                    <p:cond delay="0"/>
                                  </p:stCondLst>
                                  <p:childTnLst>
                                    <p:set>
                                      <p:cBhvr>
                                        <p:cTn id="96" dur="1" fill="hold">
                                          <p:stCondLst>
                                            <p:cond delay="0"/>
                                          </p:stCondLst>
                                        </p:cTn>
                                        <p:tgtEl>
                                          <p:spTgt spid="41"/>
                                        </p:tgtEl>
                                        <p:attrNameLst>
                                          <p:attrName>style.visibility</p:attrName>
                                        </p:attrNameLst>
                                      </p:cBhvr>
                                      <p:to>
                                        <p:strVal val="visible"/>
                                      </p:to>
                                    </p:set>
                                    <p:animEffect transition="in" filter="wipe(down)">
                                      <p:cBhvr>
                                        <p:cTn id="97" dur="500"/>
                                        <p:tgtEl>
                                          <p:spTgt spid="41"/>
                                        </p:tgtEl>
                                      </p:cBhvr>
                                    </p:animEffect>
                                  </p:childTnLst>
                                </p:cTn>
                              </p:par>
                            </p:childTnLst>
                          </p:cTn>
                        </p:par>
                        <p:par>
                          <p:cTn id="98" fill="hold">
                            <p:stCondLst>
                              <p:cond delay="10000"/>
                            </p:stCondLst>
                            <p:childTnLst>
                              <p:par>
                                <p:cTn id="99" presetID="22" presetClass="entr" presetSubtype="4" fill="hold" grpId="0" nodeType="afterEffect" nodePh="1">
                                  <p:stCondLst>
                                    <p:cond delay="0"/>
                                  </p:stCondLst>
                                  <p:endCondLst>
                                    <p:cond evt="begin" delay="0">
                                      <p:tn val="99"/>
                                    </p:cond>
                                  </p:endCondLst>
                                  <p:childTnLst>
                                    <p:set>
                                      <p:cBhvr>
                                        <p:cTn id="100" dur="1" fill="hold">
                                          <p:stCondLst>
                                            <p:cond delay="0"/>
                                          </p:stCondLst>
                                        </p:cTn>
                                        <p:tgtEl>
                                          <p:spTgt spid="44">
                                            <p:txEl>
                                              <p:pRg st="0" end="0"/>
                                            </p:txEl>
                                          </p:spTgt>
                                        </p:tgtEl>
                                        <p:attrNameLst>
                                          <p:attrName>style.visibility</p:attrName>
                                        </p:attrNameLst>
                                      </p:cBhvr>
                                      <p:to>
                                        <p:strVal val="visible"/>
                                      </p:to>
                                    </p:set>
                                    <p:animEffect transition="in" filter="wipe(down)">
                                      <p:cBhvr>
                                        <p:cTn id="101" dur="500"/>
                                        <p:tgtEl>
                                          <p:spTgt spid="44">
                                            <p:txEl>
                                              <p:pRg st="0" end="0"/>
                                            </p:txEl>
                                          </p:spTgt>
                                        </p:tgtEl>
                                      </p:cBhvr>
                                    </p:animEffect>
                                  </p:childTnLst>
                                </p:cTn>
                              </p:par>
                            </p:childTnLst>
                          </p:cTn>
                        </p:par>
                        <p:par>
                          <p:cTn id="102" fill="hold">
                            <p:stCondLst>
                              <p:cond delay="10500"/>
                            </p:stCondLst>
                            <p:childTnLst>
                              <p:par>
                                <p:cTn id="103" presetID="2" presetClass="entr" presetSubtype="4" accel="50000" decel="50000" fill="hold" grpId="0" nodeType="afterEffect" nodePh="1">
                                  <p:stCondLst>
                                    <p:cond delay="0"/>
                                  </p:stCondLst>
                                  <p:endCondLst>
                                    <p:cond evt="begin" delay="0">
                                      <p:tn val="103"/>
                                    </p:cond>
                                  </p:endCondLst>
                                  <p:childTnLst>
                                    <p:set>
                                      <p:cBhvr>
                                        <p:cTn id="104" dur="1" fill="hold">
                                          <p:stCondLst>
                                            <p:cond delay="0"/>
                                          </p:stCondLst>
                                        </p:cTn>
                                        <p:tgtEl>
                                          <p:spTgt spid="39">
                                            <p:txEl>
                                              <p:pRg st="0" end="0"/>
                                            </p:txEl>
                                          </p:spTgt>
                                        </p:tgtEl>
                                        <p:attrNameLst>
                                          <p:attrName>style.visibility</p:attrName>
                                        </p:attrNameLst>
                                      </p:cBhvr>
                                      <p:to>
                                        <p:strVal val="visible"/>
                                      </p:to>
                                    </p:set>
                                    <p:anim calcmode="lin" valueType="num">
                                      <p:cBhvr additive="base">
                                        <p:cTn id="105" dur="50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106" dur="500" fill="hold"/>
                                        <p:tgtEl>
                                          <p:spTgt spid="39">
                                            <p:txEl>
                                              <p:pRg st="0" end="0"/>
                                            </p:txEl>
                                          </p:spTgt>
                                        </p:tgtEl>
                                        <p:attrNameLst>
                                          <p:attrName>ppt_y</p:attrName>
                                        </p:attrNameLst>
                                      </p:cBhvr>
                                      <p:tavLst>
                                        <p:tav tm="0">
                                          <p:val>
                                            <p:strVal val="1+#ppt_h/2"/>
                                          </p:val>
                                        </p:tav>
                                        <p:tav tm="100000">
                                          <p:val>
                                            <p:strVal val="#ppt_y"/>
                                          </p:val>
                                        </p:tav>
                                      </p:tavLst>
                                    </p:anim>
                                  </p:childTnLst>
                                </p:cTn>
                              </p:par>
                              <p:par>
                                <p:cTn id="107" presetID="2" presetClass="entr" presetSubtype="1" accel="50000" decel="50000" fill="hold" nodeType="withEffect">
                                  <p:stCondLst>
                                    <p:cond delay="0"/>
                                  </p:stCondLst>
                                  <p:childTnLst>
                                    <p:set>
                                      <p:cBhvr>
                                        <p:cTn id="108" dur="1" fill="hold">
                                          <p:stCondLst>
                                            <p:cond delay="0"/>
                                          </p:stCondLst>
                                        </p:cTn>
                                        <p:tgtEl>
                                          <p:spTgt spid="34"/>
                                        </p:tgtEl>
                                        <p:attrNameLst>
                                          <p:attrName>style.visibility</p:attrName>
                                        </p:attrNameLst>
                                      </p:cBhvr>
                                      <p:to>
                                        <p:strVal val="visible"/>
                                      </p:to>
                                    </p:set>
                                    <p:anim calcmode="lin" valueType="num">
                                      <p:cBhvr additive="base">
                                        <p:cTn id="109" dur="1000" fill="hold"/>
                                        <p:tgtEl>
                                          <p:spTgt spid="34"/>
                                        </p:tgtEl>
                                        <p:attrNameLst>
                                          <p:attrName>ppt_x</p:attrName>
                                        </p:attrNameLst>
                                      </p:cBhvr>
                                      <p:tavLst>
                                        <p:tav tm="0">
                                          <p:val>
                                            <p:strVal val="#ppt_x"/>
                                          </p:val>
                                        </p:tav>
                                        <p:tav tm="100000">
                                          <p:val>
                                            <p:strVal val="#ppt_x"/>
                                          </p:val>
                                        </p:tav>
                                      </p:tavLst>
                                    </p:anim>
                                    <p:anim calcmode="lin" valueType="num">
                                      <p:cBhvr additive="base">
                                        <p:cTn id="110" dur="10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14"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ppt_x"/>
                          </p:val>
                        </p:tav>
                        <p:tav tm="100000">
                          <p:val>
                            <p:strVal val="#ppt_x"/>
                          </p:val>
                        </p:tav>
                      </p:tavLst>
                    </p:anim>
                    <p:anim calcmode="lin" valueType="num">
                      <p:cBhvr additive="base">
                        <p:cTn dur="500" fill="hold"/>
                        <p:tgtEl>
                          <p:spTgt spid="14"/>
                        </p:tgtEl>
                        <p:attrNameLst>
                          <p:attrName>ppt_y</p:attrName>
                        </p:attrNameLst>
                      </p:cBhvr>
                      <p:tavLst>
                        <p:tav tm="0">
                          <p:val>
                            <p:strVal val="1+#ppt_h/2"/>
                          </p:val>
                        </p:tav>
                        <p:tav tm="100000">
                          <p:val>
                            <p:strVal val="#ppt_y"/>
                          </p:val>
                        </p:tav>
                      </p:tavLst>
                    </p:anim>
                  </p:childTnLst>
                </p:cTn>
              </p:par>
            </p:tnLst>
          </p:tmpl>
        </p:tmplLst>
      </p:bldP>
      <p:bldP spid="23" grpId="0" animBg="1"/>
      <p:bldP spid="24"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27" grpId="0" animBg="1"/>
      <p:bldP spid="28"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32" grpId="0" animBg="1"/>
      <p:bldP spid="33"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1+#ppt_h/2"/>
                          </p:val>
                        </p:tav>
                        <p:tav tm="100000">
                          <p:val>
                            <p:strVal val="#ppt_y"/>
                          </p:val>
                        </p:tav>
                      </p:tavLst>
                    </p:anim>
                  </p:childTnLst>
                </p:cTn>
              </p:par>
            </p:tnLst>
          </p:tmpl>
        </p:tmplLst>
      </p:bldP>
      <p:bldP spid="38" grpId="0" animBg="1"/>
      <p:bldP spid="39"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ppt_x"/>
                          </p:val>
                        </p:tav>
                        <p:tav tm="100000">
                          <p:val>
                            <p:strVal val="#ppt_x"/>
                          </p:val>
                        </p:tav>
                      </p:tavLst>
                    </p:anim>
                    <p:anim calcmode="lin" valueType="num">
                      <p:cBhvr additive="base">
                        <p:cTn dur="500" fill="hold"/>
                        <p:tgtEl>
                          <p:spTgt spid="39"/>
                        </p:tgtEl>
                        <p:attrNameLst>
                          <p:attrName>ppt_y</p:attrName>
                        </p:attrNameLst>
                      </p:cBhvr>
                      <p:tavLst>
                        <p:tav tm="0">
                          <p:val>
                            <p:strVal val="1+#ppt_h/2"/>
                          </p:val>
                        </p:tav>
                        <p:tav tm="100000">
                          <p:val>
                            <p:strVal val="#ppt_y"/>
                          </p:val>
                        </p:tav>
                      </p:tavLst>
                    </p:anim>
                  </p:childTnLst>
                </p:cTn>
              </p:par>
            </p:tnLst>
          </p:tmpl>
        </p:tmplLst>
      </p:bldP>
      <p:bldP spid="21" grpId="0" animBg="1"/>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5" grpId="0" animBg="1"/>
      <p:bldP spid="2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6"/>
                        </p:tgtEl>
                        <p:attrNameLst>
                          <p:attrName>style.visibility</p:attrName>
                        </p:attrNameLst>
                      </p:cBhvr>
                      <p:to>
                        <p:strVal val="visible"/>
                      </p:to>
                    </p:set>
                    <p:animEffect transition="in" filter="wipe(down)">
                      <p:cBhvr>
                        <p:cTn dur="500"/>
                        <p:tgtEl>
                          <p:spTgt spid="26"/>
                        </p:tgtEl>
                      </p:cBhvr>
                    </p:animEffect>
                  </p:childTnLst>
                </p:cTn>
              </p:par>
            </p:tnLst>
          </p:tmpl>
        </p:tmplLst>
      </p:bldP>
      <p:bldP spid="29" grpId="0" animBg="1"/>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5"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41"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build="p">
        <p:tmplLst>
          <p:tmpl lvl="1">
            <p:tnLst>
              <p:par>
                <p:cTn presetID="10"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fade">
                      <p:cBhvr>
                        <p:cTn dur="500"/>
                        <p:tgtEl>
                          <p:spTgt spid="46"/>
                        </p:tgtEl>
                      </p:cBhvr>
                    </p:animEffect>
                  </p:childTnLst>
                </p:cTn>
              </p:par>
            </p:tnLst>
          </p:tmpl>
        </p:tmplLst>
      </p:bldP>
    </p:bld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3_Team02">
    <p:spTree>
      <p:nvGrpSpPr>
        <p:cNvPr id="1" name=""/>
        <p:cNvGrpSpPr/>
        <p:nvPr/>
      </p:nvGrpSpPr>
      <p:grpSpPr>
        <a:xfrm>
          <a:off x="0" y="0"/>
          <a:ext cx="0" cy="0"/>
          <a:chOff x="0" y="0"/>
          <a:chExt cx="0" cy="0"/>
        </a:xfrm>
      </p:grpSpPr>
      <p:sp>
        <p:nvSpPr>
          <p:cNvPr id="13" name="Teardrop 12"/>
          <p:cNvSpPr/>
          <p:nvPr userDrawn="1"/>
        </p:nvSpPr>
        <p:spPr>
          <a:xfrm rot="2700000">
            <a:off x="6556094" y="2902099"/>
            <a:ext cx="4470400" cy="4469236"/>
          </a:xfrm>
          <a:prstGeom prst="teardrop">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cxnSp>
        <p:nvCxnSpPr>
          <p:cNvPr id="3" name="Straight Line buttom"/>
          <p:cNvCxnSpPr/>
          <p:nvPr userDrawn="1"/>
        </p:nvCxnSpPr>
        <p:spPr>
          <a:xfrm rot="5400000" flipH="1" flipV="1">
            <a:off x="7129277" y="8654331"/>
            <a:ext cx="10123341" cy="5"/>
          </a:xfrm>
          <a:prstGeom prst="line">
            <a:avLst/>
          </a:prstGeom>
          <a:ln w="19050">
            <a:solidFill>
              <a:schemeClr val="tx1">
                <a:lumMod val="50000"/>
                <a:lumOff val="50000"/>
              </a:schemeClr>
            </a:solidFill>
            <a:prstDash val="sysDot"/>
            <a:headEnd type="none"/>
            <a:tailEnd type="oval"/>
          </a:ln>
        </p:spPr>
        <p:style>
          <a:lnRef idx="1">
            <a:schemeClr val="accent1"/>
          </a:lnRef>
          <a:fillRef idx="0">
            <a:schemeClr val="accent1"/>
          </a:fillRef>
          <a:effectRef idx="0">
            <a:schemeClr val="accent1"/>
          </a:effectRef>
          <a:fontRef idx="minor">
            <a:schemeClr val="tx1"/>
          </a:fontRef>
        </p:style>
      </p:cxnSp>
      <p:sp>
        <p:nvSpPr>
          <p:cNvPr id="8" name="Oval 7"/>
          <p:cNvSpPr/>
          <p:nvPr userDrawn="1"/>
        </p:nvSpPr>
        <p:spPr>
          <a:xfrm>
            <a:off x="11951522" y="4926533"/>
            <a:ext cx="478851" cy="478976"/>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7465" kern="1200" dirty="0">
              <a:solidFill>
                <a:srgbClr val="237DB9">
                  <a:lumMod val="75000"/>
                </a:srgbClr>
              </a:solidFill>
              <a:latin typeface="FontAwesome" pitchFamily="2" charset="0"/>
            </a:endParaRPr>
          </a:p>
        </p:txBody>
      </p:sp>
      <p:sp>
        <p:nvSpPr>
          <p:cNvPr id="25" name="Picture Placeholder 7"/>
          <p:cNvSpPr>
            <a:spLocks noGrp="1"/>
          </p:cNvSpPr>
          <p:nvPr userDrawn="1">
            <p:ph type="pic" sz="quarter" idx="10" hasCustomPrompt="1"/>
          </p:nvPr>
        </p:nvSpPr>
        <p:spPr>
          <a:xfrm>
            <a:off x="7017180" y="3363551"/>
            <a:ext cx="3546468" cy="3546333"/>
          </a:xfrm>
          <a:prstGeom prst="ellipse">
            <a:avLst/>
          </a:prstGeom>
          <a:solidFill>
            <a:schemeClr val="bg1">
              <a:lumMod val="95000"/>
            </a:schemeClr>
          </a:solidFill>
          <a:ln w="28575">
            <a:solidFill>
              <a:schemeClr val="accent1">
                <a:lumMod val="75000"/>
              </a:schemeClr>
            </a:solidFill>
          </a:ln>
        </p:spPr>
        <p:txBody>
          <a:bodyPr bIns="91440" anchor="b"/>
          <a:lstStyle>
            <a:lvl1pPr algn="ctr">
              <a:buNone/>
              <a:defRPr sz="2135">
                <a:solidFill>
                  <a:schemeClr val="tx1">
                    <a:lumMod val="50000"/>
                    <a:lumOff val="50000"/>
                  </a:schemeClr>
                </a:solidFill>
              </a:defRPr>
            </a:lvl1pPr>
          </a:lstStyle>
          <a:p>
            <a:r>
              <a:rPr lang="en-US" dirty="0"/>
              <a:t>Image Holder</a:t>
            </a:r>
          </a:p>
        </p:txBody>
      </p:sp>
      <p:sp>
        <p:nvSpPr>
          <p:cNvPr id="34" name="Up Arrow Callout 33"/>
          <p:cNvSpPr/>
          <p:nvPr userDrawn="1"/>
        </p:nvSpPr>
        <p:spPr>
          <a:xfrm rot="16200000">
            <a:off x="15798409" y="239231"/>
            <a:ext cx="3194344" cy="9901202"/>
          </a:xfrm>
          <a:prstGeom prst="upArrowCallout">
            <a:avLst>
              <a:gd name="adj1" fmla="val 30842"/>
              <a:gd name="adj2" fmla="val 15421"/>
              <a:gd name="adj3" fmla="val 12155"/>
              <a:gd name="adj4" fmla="val 9608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rtl="1"/>
            <a:endParaRPr lang="en-US" sz="5330" kern="1200" dirty="0">
              <a:solidFill>
                <a:srgbClr val="FFFFFF"/>
              </a:solidFill>
            </a:endParaRPr>
          </a:p>
        </p:txBody>
      </p:sp>
      <p:sp>
        <p:nvSpPr>
          <p:cNvPr id="35" name="Text Placeholder 3"/>
          <p:cNvSpPr>
            <a:spLocks noGrp="1"/>
          </p:cNvSpPr>
          <p:nvPr>
            <p:ph type="body" sz="half" idx="19" hasCustomPrompt="1"/>
          </p:nvPr>
        </p:nvSpPr>
        <p:spPr>
          <a:xfrm>
            <a:off x="13176770" y="3805922"/>
            <a:ext cx="8840097" cy="1017949"/>
          </a:xfrm>
          <a:prstGeom prst="rect">
            <a:avLst/>
          </a:prstGeom>
        </p:spPr>
        <p:txBody>
          <a:bodyPr wrap="square" lIns="0" tIns="0" rIns="0" bIns="0" anchor="t">
            <a:noAutofit/>
          </a:bodyPr>
          <a:lstStyle>
            <a:lvl1pPr marL="0" indent="0" algn="ctr" rtl="1">
              <a:buNone/>
              <a:defRPr sz="2935" b="1" baseline="0">
                <a:solidFill>
                  <a:schemeClr val="accent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a:p>
            <a:pPr lvl="0"/>
            <a:endParaRPr lang="en-US" dirty="0"/>
          </a:p>
        </p:txBody>
      </p:sp>
      <p:sp>
        <p:nvSpPr>
          <p:cNvPr id="36" name="Text Placeholder 3"/>
          <p:cNvSpPr>
            <a:spLocks noGrp="1"/>
          </p:cNvSpPr>
          <p:nvPr>
            <p:ph type="body" sz="half" idx="20"/>
          </p:nvPr>
        </p:nvSpPr>
        <p:spPr>
          <a:xfrm>
            <a:off x="13210195" y="4798200"/>
            <a:ext cx="8806674" cy="1720656"/>
          </a:xfrm>
          <a:prstGeom prst="rect">
            <a:avLst/>
          </a:prstGeom>
        </p:spPr>
        <p:txBody>
          <a:bodyPr wrap="square" lIns="0" tIns="0" rIns="0" bIns="0" anchor="t">
            <a:noAutofit/>
          </a:bodyPr>
          <a:lstStyle>
            <a:lvl1pPr marL="0" indent="0" algn="ctr" rtl="1">
              <a:buNone/>
              <a:defRPr sz="2935" b="0" baseline="0">
                <a:solidFill>
                  <a:schemeClr val="tx1">
                    <a:lumMod val="50000"/>
                    <a:lumOff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19" name="Teardrop 18"/>
          <p:cNvSpPr/>
          <p:nvPr userDrawn="1"/>
        </p:nvSpPr>
        <p:spPr>
          <a:xfrm rot="18900000" flipH="1">
            <a:off x="13355982" y="7964149"/>
            <a:ext cx="4469236" cy="4470400"/>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0" name="Oval 19"/>
          <p:cNvSpPr/>
          <p:nvPr userDrawn="1"/>
        </p:nvSpPr>
        <p:spPr>
          <a:xfrm>
            <a:off x="11951522" y="9989168"/>
            <a:ext cx="478851" cy="478976"/>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7465" kern="1200" dirty="0">
              <a:solidFill>
                <a:srgbClr val="237DB9">
                  <a:lumMod val="75000"/>
                </a:srgbClr>
              </a:solidFill>
              <a:latin typeface="FontAwesome" pitchFamily="2" charset="0"/>
            </a:endParaRPr>
          </a:p>
        </p:txBody>
      </p:sp>
      <p:sp>
        <p:nvSpPr>
          <p:cNvPr id="21" name="Picture Placeholder 7"/>
          <p:cNvSpPr>
            <a:spLocks noGrp="1"/>
          </p:cNvSpPr>
          <p:nvPr>
            <p:ph type="pic" sz="quarter" idx="21" hasCustomPrompt="1"/>
          </p:nvPr>
        </p:nvSpPr>
        <p:spPr>
          <a:xfrm>
            <a:off x="13816484" y="8426186"/>
            <a:ext cx="3546468" cy="3546333"/>
          </a:xfrm>
          <a:prstGeom prst="ellipse">
            <a:avLst/>
          </a:prstGeom>
          <a:solidFill>
            <a:schemeClr val="bg1">
              <a:lumMod val="95000"/>
            </a:schemeClr>
          </a:solidFill>
          <a:ln w="28575">
            <a:solidFill>
              <a:schemeClr val="accent2">
                <a:lumMod val="75000"/>
              </a:schemeClr>
            </a:solidFill>
          </a:ln>
        </p:spPr>
        <p:txBody>
          <a:bodyPr bIns="91440" anchor="b"/>
          <a:lstStyle>
            <a:lvl1pPr algn="ctr">
              <a:buNone/>
              <a:defRPr sz="2135">
                <a:solidFill>
                  <a:schemeClr val="tx1">
                    <a:lumMod val="50000"/>
                    <a:lumOff val="50000"/>
                  </a:schemeClr>
                </a:solidFill>
              </a:defRPr>
            </a:lvl1pPr>
          </a:lstStyle>
          <a:p>
            <a:r>
              <a:rPr lang="en-US" dirty="0"/>
              <a:t>Image Holder</a:t>
            </a:r>
          </a:p>
        </p:txBody>
      </p:sp>
      <p:sp>
        <p:nvSpPr>
          <p:cNvPr id="22" name="Up Arrow Callout 21"/>
          <p:cNvSpPr/>
          <p:nvPr userDrawn="1"/>
        </p:nvSpPr>
        <p:spPr>
          <a:xfrm rot="5400000" flipH="1">
            <a:off x="5335268" y="5301868"/>
            <a:ext cx="3194344" cy="9901202"/>
          </a:xfrm>
          <a:prstGeom prst="upArrowCallout">
            <a:avLst>
              <a:gd name="adj1" fmla="val 30842"/>
              <a:gd name="adj2" fmla="val 15421"/>
              <a:gd name="adj3" fmla="val 12155"/>
              <a:gd name="adj4" fmla="val 96080"/>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rtl="1"/>
            <a:endParaRPr lang="en-US" sz="5330" kern="1200" dirty="0">
              <a:solidFill>
                <a:srgbClr val="FFFFFF"/>
              </a:solidFill>
            </a:endParaRPr>
          </a:p>
        </p:txBody>
      </p:sp>
      <p:sp>
        <p:nvSpPr>
          <p:cNvPr id="23" name="Text Placeholder 3"/>
          <p:cNvSpPr>
            <a:spLocks noGrp="1"/>
          </p:cNvSpPr>
          <p:nvPr>
            <p:ph type="body" sz="half" idx="22" hasCustomPrompt="1"/>
          </p:nvPr>
        </p:nvSpPr>
        <p:spPr>
          <a:xfrm>
            <a:off x="2256015" y="8868556"/>
            <a:ext cx="8840097" cy="1017949"/>
          </a:xfrm>
          <a:prstGeom prst="rect">
            <a:avLst/>
          </a:prstGeom>
        </p:spPr>
        <p:txBody>
          <a:bodyPr wrap="square" lIns="0" tIns="0" rIns="0" bIns="0" anchor="t">
            <a:noAutofit/>
          </a:bodyPr>
          <a:lstStyle>
            <a:lvl1pPr marL="0" indent="0" algn="ctr" rtl="1">
              <a:buNone/>
              <a:defRPr sz="2935" b="1" baseline="0">
                <a:solidFill>
                  <a:schemeClr val="accent2"/>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a:p>
            <a:pPr lvl="0"/>
            <a:endParaRPr lang="en-US" dirty="0"/>
          </a:p>
        </p:txBody>
      </p:sp>
      <p:sp>
        <p:nvSpPr>
          <p:cNvPr id="24" name="Text Placeholder 3"/>
          <p:cNvSpPr>
            <a:spLocks noGrp="1"/>
          </p:cNvSpPr>
          <p:nvPr>
            <p:ph type="body" sz="half" idx="23"/>
          </p:nvPr>
        </p:nvSpPr>
        <p:spPr>
          <a:xfrm>
            <a:off x="2289442" y="9860835"/>
            <a:ext cx="8806674" cy="1720656"/>
          </a:xfrm>
          <a:prstGeom prst="rect">
            <a:avLst/>
          </a:prstGeom>
        </p:spPr>
        <p:txBody>
          <a:bodyPr wrap="square" lIns="0" tIns="0" rIns="0" bIns="0" anchor="t">
            <a:noAutofit/>
          </a:bodyPr>
          <a:lstStyle>
            <a:lvl1pPr marL="0" indent="0" algn="ctr" rtl="1">
              <a:buNone/>
              <a:defRPr sz="2935" b="0" baseline="0">
                <a:solidFill>
                  <a:schemeClr val="tx1">
                    <a:lumMod val="50000"/>
                    <a:lumOff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26" name="Round Same Side Corner Rectangle 25"/>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27"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28"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29"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Effect transition="in" filter="fade">
                                      <p:cBhvr>
                                        <p:cTn id="11" dur="500"/>
                                        <p:tgtEl>
                                          <p:spTgt spid="29">
                                            <p:txEl>
                                              <p:pRg st="0" end="0"/>
                                            </p:txEl>
                                          </p:spTgt>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up)">
                                      <p:cBhvr>
                                        <p:cTn id="15" dur="500"/>
                                        <p:tgtEl>
                                          <p:spTgt spid="3"/>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2000"/>
                            </p:stCondLst>
                            <p:childTnLst>
                              <p:par>
                                <p:cTn id="23" presetID="2" presetClass="entr" presetSubtype="8" accel="50000" decel="50000" fill="hold" grpId="0" nodeType="after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fill="hold"/>
                                        <p:tgtEl>
                                          <p:spTgt spid="13"/>
                                        </p:tgtEl>
                                        <p:attrNameLst>
                                          <p:attrName>ppt_x</p:attrName>
                                        </p:attrNameLst>
                                      </p:cBhvr>
                                      <p:tavLst>
                                        <p:tav tm="0">
                                          <p:val>
                                            <p:strVal val="0-#ppt_w/2"/>
                                          </p:val>
                                        </p:tav>
                                        <p:tav tm="100000">
                                          <p:val>
                                            <p:strVal val="#ppt_x"/>
                                          </p:val>
                                        </p:tav>
                                      </p:tavLst>
                                    </p:anim>
                                    <p:anim calcmode="lin" valueType="num">
                                      <p:cBhvr additive="base">
                                        <p:cTn id="26" dur="500" fill="hold"/>
                                        <p:tgtEl>
                                          <p:spTgt spid="13"/>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25"/>
                                        </p:tgtEl>
                                        <p:attrNameLst>
                                          <p:attrName>style.visibility</p:attrName>
                                        </p:attrNameLst>
                                      </p:cBhvr>
                                      <p:to>
                                        <p:strVal val="visible"/>
                                      </p:to>
                                    </p:set>
                                    <p:anim calcmode="lin" valueType="num">
                                      <p:cBhvr>
                                        <p:cTn id="30" dur="500" fill="hold"/>
                                        <p:tgtEl>
                                          <p:spTgt spid="25"/>
                                        </p:tgtEl>
                                        <p:attrNameLst>
                                          <p:attrName>ppt_w</p:attrName>
                                        </p:attrNameLst>
                                      </p:cBhvr>
                                      <p:tavLst>
                                        <p:tav tm="0">
                                          <p:val>
                                            <p:fltVal val="0"/>
                                          </p:val>
                                        </p:tav>
                                        <p:tav tm="100000">
                                          <p:val>
                                            <p:strVal val="#ppt_w"/>
                                          </p:val>
                                        </p:tav>
                                      </p:tavLst>
                                    </p:anim>
                                    <p:anim calcmode="lin" valueType="num">
                                      <p:cBhvr>
                                        <p:cTn id="31" dur="500" fill="hold"/>
                                        <p:tgtEl>
                                          <p:spTgt spid="25"/>
                                        </p:tgtEl>
                                        <p:attrNameLst>
                                          <p:attrName>ppt_h</p:attrName>
                                        </p:attrNameLst>
                                      </p:cBhvr>
                                      <p:tavLst>
                                        <p:tav tm="0">
                                          <p:val>
                                            <p:fltVal val="0"/>
                                          </p:val>
                                        </p:tav>
                                        <p:tav tm="100000">
                                          <p:val>
                                            <p:strVal val="#ppt_h"/>
                                          </p:val>
                                        </p:tav>
                                      </p:tavLst>
                                    </p:anim>
                                    <p:animEffect transition="in" filter="fade">
                                      <p:cBhvr>
                                        <p:cTn id="32" dur="500"/>
                                        <p:tgtEl>
                                          <p:spTgt spid="25"/>
                                        </p:tgtEl>
                                      </p:cBhvr>
                                    </p:animEffect>
                                  </p:childTnLst>
                                </p:cTn>
                              </p:par>
                            </p:childTnLst>
                          </p:cTn>
                        </p:par>
                        <p:par>
                          <p:cTn id="33" fill="hold">
                            <p:stCondLst>
                              <p:cond delay="3000"/>
                            </p:stCondLst>
                            <p:childTnLst>
                              <p:par>
                                <p:cTn id="34" presetID="22" presetClass="entr" presetSubtype="2"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Effect transition="in" filter="wipe(right)">
                                      <p:cBhvr>
                                        <p:cTn id="36" dur="500"/>
                                        <p:tgtEl>
                                          <p:spTgt spid="34"/>
                                        </p:tgtEl>
                                      </p:cBhvr>
                                    </p:animEffect>
                                  </p:childTnLst>
                                </p:cTn>
                              </p:par>
                            </p:childTnLst>
                          </p:cTn>
                        </p:par>
                        <p:par>
                          <p:cTn id="37" fill="hold">
                            <p:stCondLst>
                              <p:cond delay="3500"/>
                            </p:stCondLst>
                            <p:childTnLst>
                              <p:par>
                                <p:cTn id="38" presetID="22" presetClass="entr" presetSubtype="4" fill="hold" grpId="0" nodeType="afterEffect" nodePh="1">
                                  <p:stCondLst>
                                    <p:cond delay="0"/>
                                  </p:stCondLst>
                                  <p:endCondLst>
                                    <p:cond evt="begin" delay="0">
                                      <p:tn val="38"/>
                                    </p:cond>
                                  </p:endCondLst>
                                  <p:childTnLst>
                                    <p:set>
                                      <p:cBhvr>
                                        <p:cTn id="39" dur="1" fill="hold">
                                          <p:stCondLst>
                                            <p:cond delay="0"/>
                                          </p:stCondLst>
                                        </p:cTn>
                                        <p:tgtEl>
                                          <p:spTgt spid="35">
                                            <p:txEl>
                                              <p:pRg st="0" end="0"/>
                                            </p:txEl>
                                          </p:spTgt>
                                        </p:tgtEl>
                                        <p:attrNameLst>
                                          <p:attrName>style.visibility</p:attrName>
                                        </p:attrNameLst>
                                      </p:cBhvr>
                                      <p:to>
                                        <p:strVal val="visible"/>
                                      </p:to>
                                    </p:set>
                                    <p:animEffect transition="in" filter="wipe(down)">
                                      <p:cBhvr>
                                        <p:cTn id="40" dur="500"/>
                                        <p:tgtEl>
                                          <p:spTgt spid="35">
                                            <p:txEl>
                                              <p:pRg st="0" end="0"/>
                                            </p:txEl>
                                          </p:spTgt>
                                        </p:tgtEl>
                                      </p:cBhvr>
                                    </p:animEffect>
                                  </p:childTnLst>
                                </p:cTn>
                              </p:par>
                            </p:childTnLst>
                          </p:cTn>
                        </p:par>
                        <p:par>
                          <p:cTn id="41" fill="hold">
                            <p:stCondLst>
                              <p:cond delay="4000"/>
                            </p:stCondLst>
                            <p:childTnLst>
                              <p:par>
                                <p:cTn id="42" presetID="22" presetClass="entr" presetSubtype="4" fill="hold" grpId="0" nodeType="afterEffect" nodePh="1">
                                  <p:stCondLst>
                                    <p:cond delay="0"/>
                                  </p:stCondLst>
                                  <p:endCondLst>
                                    <p:cond evt="begin" delay="0">
                                      <p:tn val="42"/>
                                    </p:cond>
                                  </p:endCondLst>
                                  <p:childTnLst>
                                    <p:set>
                                      <p:cBhvr>
                                        <p:cTn id="43" dur="1" fill="hold">
                                          <p:stCondLst>
                                            <p:cond delay="0"/>
                                          </p:stCondLst>
                                        </p:cTn>
                                        <p:tgtEl>
                                          <p:spTgt spid="36">
                                            <p:txEl>
                                              <p:pRg st="0" end="0"/>
                                            </p:txEl>
                                          </p:spTgt>
                                        </p:tgtEl>
                                        <p:attrNameLst>
                                          <p:attrName>style.visibility</p:attrName>
                                        </p:attrNameLst>
                                      </p:cBhvr>
                                      <p:to>
                                        <p:strVal val="visible"/>
                                      </p:to>
                                    </p:set>
                                    <p:animEffect transition="in" filter="wipe(down)">
                                      <p:cBhvr>
                                        <p:cTn id="44" dur="500"/>
                                        <p:tgtEl>
                                          <p:spTgt spid="36">
                                            <p:txEl>
                                              <p:pRg st="0" end="0"/>
                                            </p:txEl>
                                          </p:spTgt>
                                        </p:tgtEl>
                                      </p:cBhvr>
                                    </p:animEffect>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p:cTn id="48" dur="500" fill="hold"/>
                                        <p:tgtEl>
                                          <p:spTgt spid="20"/>
                                        </p:tgtEl>
                                        <p:attrNameLst>
                                          <p:attrName>ppt_w</p:attrName>
                                        </p:attrNameLst>
                                      </p:cBhvr>
                                      <p:tavLst>
                                        <p:tav tm="0">
                                          <p:val>
                                            <p:fltVal val="0"/>
                                          </p:val>
                                        </p:tav>
                                        <p:tav tm="100000">
                                          <p:val>
                                            <p:strVal val="#ppt_w"/>
                                          </p:val>
                                        </p:tav>
                                      </p:tavLst>
                                    </p:anim>
                                    <p:anim calcmode="lin" valueType="num">
                                      <p:cBhvr>
                                        <p:cTn id="49" dur="500" fill="hold"/>
                                        <p:tgtEl>
                                          <p:spTgt spid="20"/>
                                        </p:tgtEl>
                                        <p:attrNameLst>
                                          <p:attrName>ppt_h</p:attrName>
                                        </p:attrNameLst>
                                      </p:cBhvr>
                                      <p:tavLst>
                                        <p:tav tm="0">
                                          <p:val>
                                            <p:fltVal val="0"/>
                                          </p:val>
                                        </p:tav>
                                        <p:tav tm="100000">
                                          <p:val>
                                            <p:strVal val="#ppt_h"/>
                                          </p:val>
                                        </p:tav>
                                      </p:tavLst>
                                    </p:anim>
                                    <p:animEffect transition="in" filter="fade">
                                      <p:cBhvr>
                                        <p:cTn id="50" dur="500"/>
                                        <p:tgtEl>
                                          <p:spTgt spid="20"/>
                                        </p:tgtEl>
                                      </p:cBhvr>
                                    </p:animEffect>
                                  </p:childTnLst>
                                </p:cTn>
                              </p:par>
                            </p:childTnLst>
                          </p:cTn>
                        </p:par>
                        <p:par>
                          <p:cTn id="51" fill="hold">
                            <p:stCondLst>
                              <p:cond delay="5000"/>
                            </p:stCondLst>
                            <p:childTnLst>
                              <p:par>
                                <p:cTn id="52" presetID="2" presetClass="entr" presetSubtype="2" accel="50000" decel="5000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additive="base">
                                        <p:cTn id="54" dur="500" fill="hold"/>
                                        <p:tgtEl>
                                          <p:spTgt spid="19"/>
                                        </p:tgtEl>
                                        <p:attrNameLst>
                                          <p:attrName>ppt_x</p:attrName>
                                        </p:attrNameLst>
                                      </p:cBhvr>
                                      <p:tavLst>
                                        <p:tav tm="0">
                                          <p:val>
                                            <p:strVal val="1+#ppt_w/2"/>
                                          </p:val>
                                        </p:tav>
                                        <p:tav tm="100000">
                                          <p:val>
                                            <p:strVal val="#ppt_x"/>
                                          </p:val>
                                        </p:tav>
                                      </p:tavLst>
                                    </p:anim>
                                    <p:anim calcmode="lin" valueType="num">
                                      <p:cBhvr additive="base">
                                        <p:cTn id="55" dur="500" fill="hold"/>
                                        <p:tgtEl>
                                          <p:spTgt spid="19"/>
                                        </p:tgtEl>
                                        <p:attrNameLst>
                                          <p:attrName>ppt_y</p:attrName>
                                        </p:attrNameLst>
                                      </p:cBhvr>
                                      <p:tavLst>
                                        <p:tav tm="0">
                                          <p:val>
                                            <p:strVal val="#ppt_y"/>
                                          </p:val>
                                        </p:tav>
                                        <p:tav tm="100000">
                                          <p:val>
                                            <p:strVal val="#ppt_y"/>
                                          </p:val>
                                        </p:tav>
                                      </p:tavLst>
                                    </p:anim>
                                  </p:childTnLst>
                                </p:cTn>
                              </p:par>
                            </p:childTnLst>
                          </p:cTn>
                        </p:par>
                        <p:par>
                          <p:cTn id="56" fill="hold">
                            <p:stCondLst>
                              <p:cond delay="5500"/>
                            </p:stCondLst>
                            <p:childTnLst>
                              <p:par>
                                <p:cTn id="57" presetID="53" presetClass="entr" presetSubtype="16" fill="hold" grpId="0" nodeType="afterEffect">
                                  <p:stCondLst>
                                    <p:cond delay="0"/>
                                  </p:stCondLst>
                                  <p:childTnLst>
                                    <p:set>
                                      <p:cBhvr>
                                        <p:cTn id="58" dur="1" fill="hold">
                                          <p:stCondLst>
                                            <p:cond delay="0"/>
                                          </p:stCondLst>
                                        </p:cTn>
                                        <p:tgtEl>
                                          <p:spTgt spid="21"/>
                                        </p:tgtEl>
                                        <p:attrNameLst>
                                          <p:attrName>style.visibility</p:attrName>
                                        </p:attrNameLst>
                                      </p:cBhvr>
                                      <p:to>
                                        <p:strVal val="visible"/>
                                      </p:to>
                                    </p:set>
                                    <p:anim calcmode="lin" valueType="num">
                                      <p:cBhvr>
                                        <p:cTn id="59" dur="500" fill="hold"/>
                                        <p:tgtEl>
                                          <p:spTgt spid="21"/>
                                        </p:tgtEl>
                                        <p:attrNameLst>
                                          <p:attrName>ppt_w</p:attrName>
                                        </p:attrNameLst>
                                      </p:cBhvr>
                                      <p:tavLst>
                                        <p:tav tm="0">
                                          <p:val>
                                            <p:fltVal val="0"/>
                                          </p:val>
                                        </p:tav>
                                        <p:tav tm="100000">
                                          <p:val>
                                            <p:strVal val="#ppt_w"/>
                                          </p:val>
                                        </p:tav>
                                      </p:tavLst>
                                    </p:anim>
                                    <p:anim calcmode="lin" valueType="num">
                                      <p:cBhvr>
                                        <p:cTn id="60" dur="500" fill="hold"/>
                                        <p:tgtEl>
                                          <p:spTgt spid="21"/>
                                        </p:tgtEl>
                                        <p:attrNameLst>
                                          <p:attrName>ppt_h</p:attrName>
                                        </p:attrNameLst>
                                      </p:cBhvr>
                                      <p:tavLst>
                                        <p:tav tm="0">
                                          <p:val>
                                            <p:fltVal val="0"/>
                                          </p:val>
                                        </p:tav>
                                        <p:tav tm="100000">
                                          <p:val>
                                            <p:strVal val="#ppt_h"/>
                                          </p:val>
                                        </p:tav>
                                      </p:tavLst>
                                    </p:anim>
                                    <p:animEffect transition="in" filter="fade">
                                      <p:cBhvr>
                                        <p:cTn id="61" dur="500"/>
                                        <p:tgtEl>
                                          <p:spTgt spid="21"/>
                                        </p:tgtEl>
                                      </p:cBhvr>
                                    </p:animEffect>
                                  </p:childTnLst>
                                </p:cTn>
                              </p:par>
                            </p:childTnLst>
                          </p:cTn>
                        </p:par>
                        <p:par>
                          <p:cTn id="62" fill="hold">
                            <p:stCondLst>
                              <p:cond delay="6000"/>
                            </p:stCondLst>
                            <p:childTnLst>
                              <p:par>
                                <p:cTn id="63" presetID="22" presetClass="entr" presetSubtype="8"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left)">
                                      <p:cBhvr>
                                        <p:cTn id="65" dur="500"/>
                                        <p:tgtEl>
                                          <p:spTgt spid="22"/>
                                        </p:tgtEl>
                                      </p:cBhvr>
                                    </p:animEffect>
                                  </p:childTnLst>
                                </p:cTn>
                              </p:par>
                            </p:childTnLst>
                          </p:cTn>
                        </p:par>
                        <p:par>
                          <p:cTn id="66" fill="hold">
                            <p:stCondLst>
                              <p:cond delay="65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23">
                                            <p:txEl>
                                              <p:pRg st="0" end="0"/>
                                            </p:txEl>
                                          </p:spTgt>
                                        </p:tgtEl>
                                        <p:attrNameLst>
                                          <p:attrName>style.visibility</p:attrName>
                                        </p:attrNameLst>
                                      </p:cBhvr>
                                      <p:to>
                                        <p:strVal val="visible"/>
                                      </p:to>
                                    </p:set>
                                    <p:animEffect transition="in" filter="wipe(down)">
                                      <p:cBhvr>
                                        <p:cTn id="69" dur="500"/>
                                        <p:tgtEl>
                                          <p:spTgt spid="23">
                                            <p:txEl>
                                              <p:pRg st="0" end="0"/>
                                            </p:txEl>
                                          </p:spTgt>
                                        </p:tgtEl>
                                      </p:cBhvr>
                                    </p:animEffect>
                                  </p:childTnLst>
                                </p:cTn>
                              </p:par>
                            </p:childTnLst>
                          </p:cTn>
                        </p:par>
                        <p:par>
                          <p:cTn id="70" fill="hold">
                            <p:stCondLst>
                              <p:cond delay="70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24">
                                            <p:txEl>
                                              <p:pRg st="0" end="0"/>
                                            </p:txEl>
                                          </p:spTgt>
                                        </p:tgtEl>
                                        <p:attrNameLst>
                                          <p:attrName>style.visibility</p:attrName>
                                        </p:attrNameLst>
                                      </p:cBhvr>
                                      <p:to>
                                        <p:strVal val="visible"/>
                                      </p:to>
                                    </p:set>
                                    <p:animEffect transition="in" filter="wipe(down)">
                                      <p:cBhvr>
                                        <p:cTn id="73"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8" grpId="0" animBg="1"/>
      <p:bldP spid="25" grpId="0" animBg="1"/>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19" grpId="0" animBg="1"/>
      <p:bldP spid="20" grpId="0" animBg="1"/>
      <p:bldP spid="21" grpId="0" animBg="1"/>
      <p:bldP spid="22" grpId="0" animBg="1"/>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P spid="28" grpId="0"/>
      <p:bldP spid="29" grpId="0" build="p">
        <p:tmplLst>
          <p:tmpl lvl="1">
            <p:tnLst>
              <p:par>
                <p:cTn presetID="10"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500"/>
                        <p:tgtEl>
                          <p:spTgt spid="29"/>
                        </p:tgtEl>
                      </p:cBhvr>
                    </p:animEffect>
                  </p:childTnLst>
                </p:cTn>
              </p:par>
            </p:tnLst>
          </p:tmpl>
        </p:tmplLst>
      </p:bldP>
    </p:bldLst>
  </p:timing>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4_Team02">
    <p:spTree>
      <p:nvGrpSpPr>
        <p:cNvPr id="1" name=""/>
        <p:cNvGrpSpPr/>
        <p:nvPr/>
      </p:nvGrpSpPr>
      <p:grpSpPr>
        <a:xfrm>
          <a:off x="0" y="0"/>
          <a:ext cx="0" cy="0"/>
          <a:chOff x="0" y="0"/>
          <a:chExt cx="0" cy="0"/>
        </a:xfrm>
      </p:grpSpPr>
      <p:sp>
        <p:nvSpPr>
          <p:cNvPr id="13" name="Teardrop 12"/>
          <p:cNvSpPr/>
          <p:nvPr userDrawn="1"/>
        </p:nvSpPr>
        <p:spPr>
          <a:xfrm rot="2700000">
            <a:off x="6556094" y="2902099"/>
            <a:ext cx="4470400" cy="4469236"/>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cxnSp>
        <p:nvCxnSpPr>
          <p:cNvPr id="3" name="Straight Line buttom"/>
          <p:cNvCxnSpPr/>
          <p:nvPr userDrawn="1"/>
        </p:nvCxnSpPr>
        <p:spPr>
          <a:xfrm rot="5400000" flipH="1" flipV="1">
            <a:off x="6221945" y="5969000"/>
            <a:ext cx="11938005" cy="5"/>
          </a:xfrm>
          <a:prstGeom prst="line">
            <a:avLst/>
          </a:prstGeom>
          <a:ln w="19050">
            <a:solidFill>
              <a:schemeClr val="tx1">
                <a:lumMod val="50000"/>
                <a:lumOff val="50000"/>
              </a:schemeClr>
            </a:solidFill>
            <a:prstDash val="sysDot"/>
            <a:headEnd type="oval"/>
            <a:tailEnd type="none"/>
          </a:ln>
        </p:spPr>
        <p:style>
          <a:lnRef idx="1">
            <a:schemeClr val="accent1"/>
          </a:lnRef>
          <a:fillRef idx="0">
            <a:schemeClr val="accent1"/>
          </a:fillRef>
          <a:effectRef idx="0">
            <a:schemeClr val="accent1"/>
          </a:effectRef>
          <a:fontRef idx="minor">
            <a:schemeClr val="tx1"/>
          </a:fontRef>
        </p:style>
      </p:cxnSp>
      <p:sp>
        <p:nvSpPr>
          <p:cNvPr id="8" name="Oval 7"/>
          <p:cNvSpPr/>
          <p:nvPr userDrawn="1"/>
        </p:nvSpPr>
        <p:spPr>
          <a:xfrm>
            <a:off x="11951522" y="4926533"/>
            <a:ext cx="478851" cy="478976"/>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7465" kern="1200" dirty="0">
              <a:solidFill>
                <a:srgbClr val="237DB9">
                  <a:lumMod val="75000"/>
                </a:srgbClr>
              </a:solidFill>
              <a:latin typeface="FontAwesome" pitchFamily="2" charset="0"/>
            </a:endParaRPr>
          </a:p>
        </p:txBody>
      </p:sp>
      <p:sp>
        <p:nvSpPr>
          <p:cNvPr id="25" name="Picture Placeholder 7"/>
          <p:cNvSpPr>
            <a:spLocks noGrp="1"/>
          </p:cNvSpPr>
          <p:nvPr userDrawn="1">
            <p:ph type="pic" sz="quarter" idx="10" hasCustomPrompt="1"/>
          </p:nvPr>
        </p:nvSpPr>
        <p:spPr>
          <a:xfrm>
            <a:off x="7017180" y="3363551"/>
            <a:ext cx="3546468" cy="3546333"/>
          </a:xfrm>
          <a:prstGeom prst="ellipse">
            <a:avLst/>
          </a:prstGeom>
          <a:solidFill>
            <a:schemeClr val="bg1">
              <a:lumMod val="95000"/>
            </a:schemeClr>
          </a:solidFill>
          <a:ln w="28575">
            <a:solidFill>
              <a:schemeClr val="accent3">
                <a:lumMod val="75000"/>
              </a:schemeClr>
            </a:solidFill>
          </a:ln>
        </p:spPr>
        <p:txBody>
          <a:bodyPr bIns="91440" anchor="b"/>
          <a:lstStyle>
            <a:lvl1pPr algn="ctr">
              <a:buNone/>
              <a:defRPr sz="2135">
                <a:solidFill>
                  <a:schemeClr val="tx1">
                    <a:lumMod val="50000"/>
                    <a:lumOff val="50000"/>
                  </a:schemeClr>
                </a:solidFill>
              </a:defRPr>
            </a:lvl1pPr>
          </a:lstStyle>
          <a:p>
            <a:r>
              <a:rPr lang="en-US" dirty="0"/>
              <a:t>Image Holder</a:t>
            </a:r>
          </a:p>
        </p:txBody>
      </p:sp>
      <p:sp>
        <p:nvSpPr>
          <p:cNvPr id="34" name="Up Arrow Callout 33"/>
          <p:cNvSpPr/>
          <p:nvPr userDrawn="1"/>
        </p:nvSpPr>
        <p:spPr>
          <a:xfrm rot="16200000">
            <a:off x="15798409" y="239231"/>
            <a:ext cx="3194344" cy="9901202"/>
          </a:xfrm>
          <a:prstGeom prst="upArrowCallout">
            <a:avLst>
              <a:gd name="adj1" fmla="val 30842"/>
              <a:gd name="adj2" fmla="val 15421"/>
              <a:gd name="adj3" fmla="val 12155"/>
              <a:gd name="adj4" fmla="val 96080"/>
            </a:avLst>
          </a:prstGeom>
          <a:noFill/>
          <a:ln w="190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rtl="1"/>
            <a:endParaRPr lang="en-US" sz="5330" kern="1200" dirty="0">
              <a:solidFill>
                <a:srgbClr val="FFFFFF"/>
              </a:solidFill>
            </a:endParaRPr>
          </a:p>
        </p:txBody>
      </p:sp>
      <p:sp>
        <p:nvSpPr>
          <p:cNvPr id="35" name="Text Placeholder 3"/>
          <p:cNvSpPr>
            <a:spLocks noGrp="1"/>
          </p:cNvSpPr>
          <p:nvPr>
            <p:ph type="body" sz="half" idx="19" hasCustomPrompt="1"/>
          </p:nvPr>
        </p:nvSpPr>
        <p:spPr>
          <a:xfrm>
            <a:off x="13176770" y="3805922"/>
            <a:ext cx="8840097" cy="1017949"/>
          </a:xfrm>
          <a:prstGeom prst="rect">
            <a:avLst/>
          </a:prstGeom>
        </p:spPr>
        <p:txBody>
          <a:bodyPr wrap="square" lIns="0" tIns="0" rIns="0" bIns="0" anchor="t">
            <a:noAutofit/>
          </a:bodyPr>
          <a:lstStyle>
            <a:lvl1pPr marL="0" indent="0" algn="ctr" rtl="1">
              <a:buNone/>
              <a:defRPr sz="2935" b="1" baseline="0">
                <a:solidFill>
                  <a:schemeClr val="accent3"/>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a:p>
            <a:pPr lvl="0"/>
            <a:endParaRPr lang="en-US" dirty="0"/>
          </a:p>
        </p:txBody>
      </p:sp>
      <p:sp>
        <p:nvSpPr>
          <p:cNvPr id="36" name="Text Placeholder 3"/>
          <p:cNvSpPr>
            <a:spLocks noGrp="1"/>
          </p:cNvSpPr>
          <p:nvPr>
            <p:ph type="body" sz="half" idx="20"/>
          </p:nvPr>
        </p:nvSpPr>
        <p:spPr>
          <a:xfrm>
            <a:off x="13210195" y="4798200"/>
            <a:ext cx="8806674" cy="1720656"/>
          </a:xfrm>
          <a:prstGeom prst="rect">
            <a:avLst/>
          </a:prstGeom>
        </p:spPr>
        <p:txBody>
          <a:bodyPr wrap="square" lIns="0" tIns="0" rIns="0" bIns="0" anchor="t">
            <a:noAutofit/>
          </a:bodyPr>
          <a:lstStyle>
            <a:lvl1pPr marL="0" indent="0" algn="ctr" rtl="1">
              <a:buNone/>
              <a:defRPr sz="2935" b="0" baseline="0">
                <a:solidFill>
                  <a:schemeClr val="tx1">
                    <a:lumMod val="50000"/>
                    <a:lumOff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19" name="Teardrop 18"/>
          <p:cNvSpPr/>
          <p:nvPr userDrawn="1"/>
        </p:nvSpPr>
        <p:spPr>
          <a:xfrm rot="18900000" flipH="1">
            <a:off x="13355982" y="7964149"/>
            <a:ext cx="4469236" cy="4470400"/>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0" name="Oval 19"/>
          <p:cNvSpPr/>
          <p:nvPr userDrawn="1"/>
        </p:nvSpPr>
        <p:spPr>
          <a:xfrm>
            <a:off x="11951522" y="9989168"/>
            <a:ext cx="478851" cy="478976"/>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7465" kern="1200" dirty="0">
              <a:solidFill>
                <a:srgbClr val="237DB9">
                  <a:lumMod val="75000"/>
                </a:srgbClr>
              </a:solidFill>
              <a:latin typeface="FontAwesome" pitchFamily="2" charset="0"/>
            </a:endParaRPr>
          </a:p>
        </p:txBody>
      </p:sp>
      <p:sp>
        <p:nvSpPr>
          <p:cNvPr id="21" name="Picture Placeholder 7"/>
          <p:cNvSpPr>
            <a:spLocks noGrp="1"/>
          </p:cNvSpPr>
          <p:nvPr>
            <p:ph type="pic" sz="quarter" idx="21" hasCustomPrompt="1"/>
          </p:nvPr>
        </p:nvSpPr>
        <p:spPr>
          <a:xfrm>
            <a:off x="13816484" y="8426186"/>
            <a:ext cx="3546468" cy="3546333"/>
          </a:xfrm>
          <a:prstGeom prst="ellipse">
            <a:avLst/>
          </a:prstGeom>
          <a:solidFill>
            <a:schemeClr val="bg1">
              <a:lumMod val="95000"/>
            </a:schemeClr>
          </a:solidFill>
          <a:ln w="28575">
            <a:solidFill>
              <a:schemeClr val="accent4">
                <a:lumMod val="75000"/>
              </a:schemeClr>
            </a:solidFill>
          </a:ln>
        </p:spPr>
        <p:txBody>
          <a:bodyPr bIns="91440" anchor="b"/>
          <a:lstStyle>
            <a:lvl1pPr algn="ctr">
              <a:buNone/>
              <a:defRPr sz="2135">
                <a:solidFill>
                  <a:schemeClr val="tx1">
                    <a:lumMod val="50000"/>
                    <a:lumOff val="50000"/>
                  </a:schemeClr>
                </a:solidFill>
              </a:defRPr>
            </a:lvl1pPr>
          </a:lstStyle>
          <a:p>
            <a:r>
              <a:rPr lang="en-US" dirty="0"/>
              <a:t>Image Holder</a:t>
            </a:r>
          </a:p>
        </p:txBody>
      </p:sp>
      <p:sp>
        <p:nvSpPr>
          <p:cNvPr id="22" name="Up Arrow Callout 21"/>
          <p:cNvSpPr/>
          <p:nvPr userDrawn="1"/>
        </p:nvSpPr>
        <p:spPr>
          <a:xfrm rot="5400000" flipH="1">
            <a:off x="5335268" y="5301868"/>
            <a:ext cx="3194344" cy="9901202"/>
          </a:xfrm>
          <a:prstGeom prst="upArrowCallout">
            <a:avLst>
              <a:gd name="adj1" fmla="val 30842"/>
              <a:gd name="adj2" fmla="val 15421"/>
              <a:gd name="adj3" fmla="val 12155"/>
              <a:gd name="adj4" fmla="val 96080"/>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rtl="1"/>
            <a:endParaRPr lang="en-US" sz="5330" kern="1200" dirty="0">
              <a:solidFill>
                <a:srgbClr val="FFFFFF"/>
              </a:solidFill>
            </a:endParaRPr>
          </a:p>
        </p:txBody>
      </p:sp>
      <p:sp>
        <p:nvSpPr>
          <p:cNvPr id="23" name="Text Placeholder 3"/>
          <p:cNvSpPr>
            <a:spLocks noGrp="1"/>
          </p:cNvSpPr>
          <p:nvPr>
            <p:ph type="body" sz="half" idx="22" hasCustomPrompt="1"/>
          </p:nvPr>
        </p:nvSpPr>
        <p:spPr>
          <a:xfrm>
            <a:off x="2256015" y="8868556"/>
            <a:ext cx="8840097" cy="1017949"/>
          </a:xfrm>
          <a:prstGeom prst="rect">
            <a:avLst/>
          </a:prstGeom>
        </p:spPr>
        <p:txBody>
          <a:bodyPr wrap="square" lIns="0" tIns="0" rIns="0" bIns="0" anchor="t">
            <a:noAutofit/>
          </a:bodyPr>
          <a:lstStyle>
            <a:lvl1pPr marL="0" indent="0" algn="ctr" rtl="1">
              <a:buNone/>
              <a:defRPr sz="2935" b="1" baseline="0">
                <a:solidFill>
                  <a:schemeClr val="accent4"/>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a:p>
            <a:pPr lvl="0"/>
            <a:endParaRPr lang="en-US" dirty="0"/>
          </a:p>
        </p:txBody>
      </p:sp>
      <p:sp>
        <p:nvSpPr>
          <p:cNvPr id="24" name="Text Placeholder 3"/>
          <p:cNvSpPr>
            <a:spLocks noGrp="1"/>
          </p:cNvSpPr>
          <p:nvPr>
            <p:ph type="body" sz="half" idx="23"/>
          </p:nvPr>
        </p:nvSpPr>
        <p:spPr>
          <a:xfrm>
            <a:off x="2289442" y="9860835"/>
            <a:ext cx="8806674" cy="1720656"/>
          </a:xfrm>
          <a:prstGeom prst="rect">
            <a:avLst/>
          </a:prstGeom>
        </p:spPr>
        <p:txBody>
          <a:bodyPr wrap="square" lIns="0" tIns="0" rIns="0" bIns="0" anchor="t">
            <a:noAutofit/>
          </a:bodyPr>
          <a:lstStyle>
            <a:lvl1pPr marL="0" indent="0" algn="ctr" rtl="1">
              <a:buNone/>
              <a:defRPr sz="2935" b="0" baseline="0">
                <a:solidFill>
                  <a:schemeClr val="tx1">
                    <a:lumMod val="50000"/>
                    <a:lumOff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17" name="Round Same Side Corner Rectangle 16"/>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18"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par>
                          <p:cTn id="14" fill="hold">
                            <p:stCondLst>
                              <p:cond delay="10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0-#ppt_w/2"/>
                                          </p:val>
                                        </p:tav>
                                        <p:tav tm="100000">
                                          <p:val>
                                            <p:strVal val="#ppt_x"/>
                                          </p:val>
                                        </p:tav>
                                      </p:tavLst>
                                    </p:anim>
                                    <p:anim calcmode="lin" valueType="num">
                                      <p:cBhvr additive="base">
                                        <p:cTn id="18" dur="500" fill="hold"/>
                                        <p:tgtEl>
                                          <p:spTgt spid="1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childTnLst>
                          </p:cTn>
                        </p:par>
                        <p:par>
                          <p:cTn id="25" fill="hold">
                            <p:stCondLst>
                              <p:cond delay="2000"/>
                            </p:stCondLst>
                            <p:childTnLst>
                              <p:par>
                                <p:cTn id="26" presetID="22" presetClass="entr" presetSubtype="2"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right)">
                                      <p:cBhvr>
                                        <p:cTn id="28" dur="500"/>
                                        <p:tgtEl>
                                          <p:spTgt spid="34"/>
                                        </p:tgtEl>
                                      </p:cBhvr>
                                    </p:animEffect>
                                  </p:childTnLst>
                                </p:cTn>
                              </p:par>
                            </p:childTnLst>
                          </p:cTn>
                        </p:par>
                        <p:par>
                          <p:cTn id="29" fill="hold">
                            <p:stCondLst>
                              <p:cond delay="2500"/>
                            </p:stCondLst>
                            <p:childTnLst>
                              <p:par>
                                <p:cTn id="30" presetID="22" presetClass="entr" presetSubtype="4" fill="hold" grpId="0" nodeType="afterEffect" nodePh="1">
                                  <p:stCondLst>
                                    <p:cond delay="0"/>
                                  </p:stCondLst>
                                  <p:endCondLst>
                                    <p:cond evt="begin" delay="0">
                                      <p:tn val="30"/>
                                    </p:cond>
                                  </p:endCondLst>
                                  <p:childTnLst>
                                    <p:set>
                                      <p:cBhvr>
                                        <p:cTn id="31" dur="1" fill="hold">
                                          <p:stCondLst>
                                            <p:cond delay="0"/>
                                          </p:stCondLst>
                                        </p:cTn>
                                        <p:tgtEl>
                                          <p:spTgt spid="35">
                                            <p:txEl>
                                              <p:pRg st="0" end="0"/>
                                            </p:txEl>
                                          </p:spTgt>
                                        </p:tgtEl>
                                        <p:attrNameLst>
                                          <p:attrName>style.visibility</p:attrName>
                                        </p:attrNameLst>
                                      </p:cBhvr>
                                      <p:to>
                                        <p:strVal val="visible"/>
                                      </p:to>
                                    </p:set>
                                    <p:animEffect transition="in" filter="wipe(down)">
                                      <p:cBhvr>
                                        <p:cTn id="32" dur="500"/>
                                        <p:tgtEl>
                                          <p:spTgt spid="35">
                                            <p:txEl>
                                              <p:pRg st="0" end="0"/>
                                            </p:txEl>
                                          </p:spTgt>
                                        </p:tgtEl>
                                      </p:cBhvr>
                                    </p:animEffect>
                                  </p:childTnLst>
                                </p:cTn>
                              </p:par>
                            </p:childTnLst>
                          </p:cTn>
                        </p:par>
                        <p:par>
                          <p:cTn id="33" fill="hold">
                            <p:stCondLst>
                              <p:cond delay="30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36">
                                            <p:txEl>
                                              <p:pRg st="0" end="0"/>
                                            </p:txEl>
                                          </p:spTgt>
                                        </p:tgtEl>
                                        <p:attrNameLst>
                                          <p:attrName>style.visibility</p:attrName>
                                        </p:attrNameLst>
                                      </p:cBhvr>
                                      <p:to>
                                        <p:strVal val="visible"/>
                                      </p:to>
                                    </p:set>
                                    <p:animEffect transition="in" filter="wipe(down)">
                                      <p:cBhvr>
                                        <p:cTn id="36" dur="500"/>
                                        <p:tgtEl>
                                          <p:spTgt spid="36">
                                            <p:txEl>
                                              <p:pRg st="0" end="0"/>
                                            </p:txEl>
                                          </p:spTgt>
                                        </p:tgtEl>
                                      </p:cBhvr>
                                    </p:animEffect>
                                  </p:childTnLst>
                                </p:cTn>
                              </p:par>
                            </p:childTnLst>
                          </p:cTn>
                        </p:par>
                        <p:par>
                          <p:cTn id="37" fill="hold">
                            <p:stCondLst>
                              <p:cond delay="3500"/>
                            </p:stCondLst>
                            <p:childTnLst>
                              <p:par>
                                <p:cTn id="38" presetID="53" presetClass="entr" presetSubtype="16" fill="hold" grpId="0" nodeType="afterEffect">
                                  <p:stCondLst>
                                    <p:cond delay="0"/>
                                  </p:stCondLst>
                                  <p:childTnLst>
                                    <p:set>
                                      <p:cBhvr>
                                        <p:cTn id="39" dur="1" fill="hold">
                                          <p:stCondLst>
                                            <p:cond delay="0"/>
                                          </p:stCondLst>
                                        </p:cTn>
                                        <p:tgtEl>
                                          <p:spTgt spid="20"/>
                                        </p:tgtEl>
                                        <p:attrNameLst>
                                          <p:attrName>style.visibility</p:attrName>
                                        </p:attrNameLst>
                                      </p:cBhvr>
                                      <p:to>
                                        <p:strVal val="visible"/>
                                      </p:to>
                                    </p:set>
                                    <p:anim calcmode="lin" valueType="num">
                                      <p:cBhvr>
                                        <p:cTn id="40" dur="500" fill="hold"/>
                                        <p:tgtEl>
                                          <p:spTgt spid="20"/>
                                        </p:tgtEl>
                                        <p:attrNameLst>
                                          <p:attrName>ppt_w</p:attrName>
                                        </p:attrNameLst>
                                      </p:cBhvr>
                                      <p:tavLst>
                                        <p:tav tm="0">
                                          <p:val>
                                            <p:fltVal val="0"/>
                                          </p:val>
                                        </p:tav>
                                        <p:tav tm="100000">
                                          <p:val>
                                            <p:strVal val="#ppt_w"/>
                                          </p:val>
                                        </p:tav>
                                      </p:tavLst>
                                    </p:anim>
                                    <p:anim calcmode="lin" valueType="num">
                                      <p:cBhvr>
                                        <p:cTn id="41" dur="500" fill="hold"/>
                                        <p:tgtEl>
                                          <p:spTgt spid="20"/>
                                        </p:tgtEl>
                                        <p:attrNameLst>
                                          <p:attrName>ppt_h</p:attrName>
                                        </p:attrNameLst>
                                      </p:cBhvr>
                                      <p:tavLst>
                                        <p:tav tm="0">
                                          <p:val>
                                            <p:fltVal val="0"/>
                                          </p:val>
                                        </p:tav>
                                        <p:tav tm="100000">
                                          <p:val>
                                            <p:strVal val="#ppt_h"/>
                                          </p:val>
                                        </p:tav>
                                      </p:tavLst>
                                    </p:anim>
                                    <p:animEffect transition="in" filter="fade">
                                      <p:cBhvr>
                                        <p:cTn id="42" dur="500"/>
                                        <p:tgtEl>
                                          <p:spTgt spid="20"/>
                                        </p:tgtEl>
                                      </p:cBhvr>
                                    </p:animEffect>
                                  </p:childTnLst>
                                </p:cTn>
                              </p:par>
                            </p:childTnLst>
                          </p:cTn>
                        </p:par>
                        <p:par>
                          <p:cTn id="43" fill="hold">
                            <p:stCondLst>
                              <p:cond delay="4000"/>
                            </p:stCondLst>
                            <p:childTnLst>
                              <p:par>
                                <p:cTn id="44" presetID="2" presetClass="entr" presetSubtype="2" accel="50000" decel="50000" fill="hold" grpId="0" nodeType="after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1+#ppt_w/2"/>
                                          </p:val>
                                        </p:tav>
                                        <p:tav tm="100000">
                                          <p:val>
                                            <p:strVal val="#ppt_x"/>
                                          </p:val>
                                        </p:tav>
                                      </p:tavLst>
                                    </p:anim>
                                    <p:anim calcmode="lin" valueType="num">
                                      <p:cBhvr additive="base">
                                        <p:cTn id="47" dur="500" fill="hold"/>
                                        <p:tgtEl>
                                          <p:spTgt spid="19"/>
                                        </p:tgtEl>
                                        <p:attrNameLst>
                                          <p:attrName>ppt_y</p:attrName>
                                        </p:attrNameLst>
                                      </p:cBhvr>
                                      <p:tavLst>
                                        <p:tav tm="0">
                                          <p:val>
                                            <p:strVal val="#ppt_y"/>
                                          </p:val>
                                        </p:tav>
                                        <p:tav tm="100000">
                                          <p:val>
                                            <p:strVal val="#ppt_y"/>
                                          </p:val>
                                        </p:tav>
                                      </p:tavLst>
                                    </p:anim>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5000"/>
                            </p:stCondLst>
                            <p:childTnLst>
                              <p:par>
                                <p:cTn id="55" presetID="22" presetClass="entr" presetSubtype="8" fill="hold" grpId="0" nodeType="after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wipe(left)">
                                      <p:cBhvr>
                                        <p:cTn id="57" dur="500"/>
                                        <p:tgtEl>
                                          <p:spTgt spid="22"/>
                                        </p:tgtEl>
                                      </p:cBhvr>
                                    </p:animEffect>
                                  </p:childTnLst>
                                </p:cTn>
                              </p:par>
                            </p:childTnLst>
                          </p:cTn>
                        </p:par>
                        <p:par>
                          <p:cTn id="58" fill="hold">
                            <p:stCondLst>
                              <p:cond delay="5500"/>
                            </p:stCondLst>
                            <p:childTnLst>
                              <p:par>
                                <p:cTn id="59" presetID="22" presetClass="entr" presetSubtype="4" fill="hold" grpId="0" nodeType="afterEffect" nodePh="1">
                                  <p:stCondLst>
                                    <p:cond delay="0"/>
                                  </p:stCondLst>
                                  <p:endCondLst>
                                    <p:cond evt="begin" delay="0">
                                      <p:tn val="59"/>
                                    </p:cond>
                                  </p:endCondLst>
                                  <p:childTnLst>
                                    <p:set>
                                      <p:cBhvr>
                                        <p:cTn id="60" dur="1" fill="hold">
                                          <p:stCondLst>
                                            <p:cond delay="0"/>
                                          </p:stCondLst>
                                        </p:cTn>
                                        <p:tgtEl>
                                          <p:spTgt spid="23">
                                            <p:txEl>
                                              <p:pRg st="0" end="0"/>
                                            </p:txEl>
                                          </p:spTgt>
                                        </p:tgtEl>
                                        <p:attrNameLst>
                                          <p:attrName>style.visibility</p:attrName>
                                        </p:attrNameLst>
                                      </p:cBhvr>
                                      <p:to>
                                        <p:strVal val="visible"/>
                                      </p:to>
                                    </p:set>
                                    <p:animEffect transition="in" filter="wipe(down)">
                                      <p:cBhvr>
                                        <p:cTn id="61" dur="500"/>
                                        <p:tgtEl>
                                          <p:spTgt spid="23">
                                            <p:txEl>
                                              <p:pRg st="0" end="0"/>
                                            </p:txEl>
                                          </p:spTgt>
                                        </p:tgtEl>
                                      </p:cBhvr>
                                    </p:animEffect>
                                  </p:childTnLst>
                                </p:cTn>
                              </p:par>
                            </p:childTnLst>
                          </p:cTn>
                        </p:par>
                        <p:par>
                          <p:cTn id="62" fill="hold">
                            <p:stCondLst>
                              <p:cond delay="6000"/>
                            </p:stCondLst>
                            <p:childTnLst>
                              <p:par>
                                <p:cTn id="63" presetID="22" presetClass="entr" presetSubtype="4" fill="hold" grpId="0" nodeType="afterEffect" nodePh="1">
                                  <p:stCondLst>
                                    <p:cond delay="0"/>
                                  </p:stCondLst>
                                  <p:endCondLst>
                                    <p:cond evt="begin" delay="0">
                                      <p:tn val="63"/>
                                    </p:cond>
                                  </p:endCondLst>
                                  <p:childTnLst>
                                    <p:set>
                                      <p:cBhvr>
                                        <p:cTn id="64" dur="1" fill="hold">
                                          <p:stCondLst>
                                            <p:cond delay="0"/>
                                          </p:stCondLst>
                                        </p:cTn>
                                        <p:tgtEl>
                                          <p:spTgt spid="24">
                                            <p:txEl>
                                              <p:pRg st="0" end="0"/>
                                            </p:txEl>
                                          </p:spTgt>
                                        </p:tgtEl>
                                        <p:attrNameLst>
                                          <p:attrName>style.visibility</p:attrName>
                                        </p:attrNameLst>
                                      </p:cBhvr>
                                      <p:to>
                                        <p:strVal val="visible"/>
                                      </p:to>
                                    </p:set>
                                    <p:animEffect transition="in" filter="wipe(down)">
                                      <p:cBhvr>
                                        <p:cTn id="65"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8" grpId="0" animBg="1"/>
      <p:bldP spid="25" grpId="0" animBg="1"/>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19" grpId="0" animBg="1"/>
      <p:bldP spid="20" grpId="0" animBg="1"/>
      <p:bldP spid="21" grpId="0" animBg="1"/>
      <p:bldP spid="22" grpId="0" animBg="1"/>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Lst>
  </p:timing>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1_Team08">
    <p:spTree>
      <p:nvGrpSpPr>
        <p:cNvPr id="1" name=""/>
        <p:cNvGrpSpPr/>
        <p:nvPr/>
      </p:nvGrpSpPr>
      <p:grpSpPr>
        <a:xfrm>
          <a:off x="0" y="0"/>
          <a:ext cx="0" cy="0"/>
          <a:chOff x="0" y="0"/>
          <a:chExt cx="0" cy="0"/>
        </a:xfrm>
      </p:grpSpPr>
      <p:sp>
        <p:nvSpPr>
          <p:cNvPr id="24" name="Rounded Rectangle 23"/>
          <p:cNvSpPr/>
          <p:nvPr userDrawn="1"/>
        </p:nvSpPr>
        <p:spPr>
          <a:xfrm>
            <a:off x="1745476" y="3397616"/>
            <a:ext cx="10136192" cy="9149989"/>
          </a:xfrm>
          <a:prstGeom prst="roundRect">
            <a:avLst>
              <a:gd name="adj" fmla="val 281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FFFFFF"/>
              </a:solidFill>
            </a:endParaRPr>
          </a:p>
        </p:txBody>
      </p:sp>
      <p:sp>
        <p:nvSpPr>
          <p:cNvPr id="27" name="Picture Placeholder 7"/>
          <p:cNvSpPr>
            <a:spLocks noGrp="1"/>
          </p:cNvSpPr>
          <p:nvPr>
            <p:ph type="pic" sz="quarter" idx="15" hasCustomPrompt="1"/>
          </p:nvPr>
        </p:nvSpPr>
        <p:spPr>
          <a:xfrm>
            <a:off x="2259117" y="3741416"/>
            <a:ext cx="3735782" cy="3803904"/>
          </a:xfrm>
          <a:prstGeom prst="roundRect">
            <a:avLst>
              <a:gd name="adj" fmla="val 8424"/>
            </a:avLst>
          </a:prstGeom>
          <a:ln>
            <a:noFill/>
          </a:ln>
        </p:spPr>
        <p:txBody>
          <a:bodyPr bIns="274320" anchor="b"/>
          <a:lstStyle>
            <a:lvl1pPr algn="ctr">
              <a:buNone/>
              <a:defRPr sz="3200">
                <a:solidFill>
                  <a:schemeClr val="bg1"/>
                </a:solidFill>
              </a:defRPr>
            </a:lvl1pPr>
          </a:lstStyle>
          <a:p>
            <a:r>
              <a:rPr lang="en-US" dirty="0"/>
              <a:t>Image Holder</a:t>
            </a:r>
          </a:p>
        </p:txBody>
      </p:sp>
      <p:sp>
        <p:nvSpPr>
          <p:cNvPr id="8" name="Oval 7"/>
          <p:cNvSpPr/>
          <p:nvPr userDrawn="1"/>
        </p:nvSpPr>
        <p:spPr>
          <a:xfrm>
            <a:off x="9528467" y="2780413"/>
            <a:ext cx="1830963" cy="1831440"/>
          </a:xfrm>
          <a:prstGeom prst="ellipse">
            <a:avLst/>
          </a:prstGeom>
          <a:solidFill>
            <a:schemeClr val="accent1"/>
          </a:solidFill>
          <a:ln w="19050">
            <a:solidFill>
              <a:schemeClr val="accent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7465" kern="1200" dirty="0">
              <a:solidFill>
                <a:srgbClr val="237DB9">
                  <a:lumMod val="75000"/>
                </a:srgbClr>
              </a:solidFill>
              <a:latin typeface="FontAwesome" pitchFamily="2" charset="0"/>
            </a:endParaRPr>
          </a:p>
        </p:txBody>
      </p:sp>
      <p:sp>
        <p:nvSpPr>
          <p:cNvPr id="9" name="Freeform 62"/>
          <p:cNvSpPr>
            <a:spLocks noChangeAspect="1" noEditPoints="1"/>
          </p:cNvSpPr>
          <p:nvPr userDrawn="1"/>
        </p:nvSpPr>
        <p:spPr bwMode="auto">
          <a:xfrm>
            <a:off x="10028616" y="3277359"/>
            <a:ext cx="830682" cy="837549"/>
          </a:xfrm>
          <a:custGeom>
            <a:avLst/>
            <a:gdLst/>
            <a:ahLst/>
            <a:cxnLst>
              <a:cxn ang="0">
                <a:pos x="58" y="33"/>
              </a:cxn>
              <a:cxn ang="0">
                <a:pos x="57" y="34"/>
              </a:cxn>
              <a:cxn ang="0">
                <a:pos x="50" y="35"/>
              </a:cxn>
              <a:cxn ang="0">
                <a:pos x="49" y="39"/>
              </a:cxn>
              <a:cxn ang="0">
                <a:pos x="53" y="44"/>
              </a:cxn>
              <a:cxn ang="0">
                <a:pos x="53" y="45"/>
              </a:cxn>
              <a:cxn ang="0">
                <a:pos x="53" y="46"/>
              </a:cxn>
              <a:cxn ang="0">
                <a:pos x="45" y="53"/>
              </a:cxn>
              <a:cxn ang="0">
                <a:pos x="44" y="52"/>
              </a:cxn>
              <a:cxn ang="0">
                <a:pos x="39" y="48"/>
              </a:cxn>
              <a:cxn ang="0">
                <a:pos x="36" y="50"/>
              </a:cxn>
              <a:cxn ang="0">
                <a:pos x="34" y="57"/>
              </a:cxn>
              <a:cxn ang="0">
                <a:pos x="33" y="58"/>
              </a:cxn>
              <a:cxn ang="0">
                <a:pos x="25" y="58"/>
              </a:cxn>
              <a:cxn ang="0">
                <a:pos x="23" y="57"/>
              </a:cxn>
              <a:cxn ang="0">
                <a:pos x="22" y="50"/>
              </a:cxn>
              <a:cxn ang="0">
                <a:pos x="19" y="48"/>
              </a:cxn>
              <a:cxn ang="0">
                <a:pos x="14" y="52"/>
              </a:cxn>
              <a:cxn ang="0">
                <a:pos x="13" y="53"/>
              </a:cxn>
              <a:cxn ang="0">
                <a:pos x="12" y="52"/>
              </a:cxn>
              <a:cxn ang="0">
                <a:pos x="5" y="46"/>
              </a:cxn>
              <a:cxn ang="0">
                <a:pos x="5" y="45"/>
              </a:cxn>
              <a:cxn ang="0">
                <a:pos x="5" y="44"/>
              </a:cxn>
              <a:cxn ang="0">
                <a:pos x="9" y="39"/>
              </a:cxn>
              <a:cxn ang="0">
                <a:pos x="8" y="35"/>
              </a:cxn>
              <a:cxn ang="0">
                <a:pos x="1" y="34"/>
              </a:cxn>
              <a:cxn ang="0">
                <a:pos x="0" y="33"/>
              </a:cxn>
              <a:cxn ang="0">
                <a:pos x="0" y="24"/>
              </a:cxn>
              <a:cxn ang="0">
                <a:pos x="1" y="23"/>
              </a:cxn>
              <a:cxn ang="0">
                <a:pos x="8" y="22"/>
              </a:cxn>
              <a:cxn ang="0">
                <a:pos x="9" y="18"/>
              </a:cxn>
              <a:cxn ang="0">
                <a:pos x="5" y="13"/>
              </a:cxn>
              <a:cxn ang="0">
                <a:pos x="5" y="12"/>
              </a:cxn>
              <a:cxn ang="0">
                <a:pos x="5" y="11"/>
              </a:cxn>
              <a:cxn ang="0">
                <a:pos x="13" y="5"/>
              </a:cxn>
              <a:cxn ang="0">
                <a:pos x="14" y="5"/>
              </a:cxn>
              <a:cxn ang="0">
                <a:pos x="19" y="9"/>
              </a:cxn>
              <a:cxn ang="0">
                <a:pos x="22" y="8"/>
              </a:cxn>
              <a:cxn ang="0">
                <a:pos x="23" y="1"/>
              </a:cxn>
              <a:cxn ang="0">
                <a:pos x="25" y="0"/>
              </a:cxn>
              <a:cxn ang="0">
                <a:pos x="33" y="0"/>
              </a:cxn>
              <a:cxn ang="0">
                <a:pos x="34" y="1"/>
              </a:cxn>
              <a:cxn ang="0">
                <a:pos x="36" y="8"/>
              </a:cxn>
              <a:cxn ang="0">
                <a:pos x="39" y="9"/>
              </a:cxn>
              <a:cxn ang="0">
                <a:pos x="44" y="5"/>
              </a:cxn>
              <a:cxn ang="0">
                <a:pos x="45" y="5"/>
              </a:cxn>
              <a:cxn ang="0">
                <a:pos x="46" y="5"/>
              </a:cxn>
              <a:cxn ang="0">
                <a:pos x="52" y="12"/>
              </a:cxn>
              <a:cxn ang="0">
                <a:pos x="53" y="12"/>
              </a:cxn>
              <a:cxn ang="0">
                <a:pos x="52" y="13"/>
              </a:cxn>
              <a:cxn ang="0">
                <a:pos x="48" y="18"/>
              </a:cxn>
              <a:cxn ang="0">
                <a:pos x="50" y="22"/>
              </a:cxn>
              <a:cxn ang="0">
                <a:pos x="57" y="23"/>
              </a:cxn>
              <a:cxn ang="0">
                <a:pos x="58" y="25"/>
              </a:cxn>
              <a:cxn ang="0">
                <a:pos x="58" y="33"/>
              </a:cxn>
              <a:cxn ang="0">
                <a:pos x="29" y="19"/>
              </a:cxn>
              <a:cxn ang="0">
                <a:pos x="19" y="29"/>
              </a:cxn>
              <a:cxn ang="0">
                <a:pos x="29" y="38"/>
              </a:cxn>
              <a:cxn ang="0">
                <a:pos x="39" y="29"/>
              </a:cxn>
              <a:cxn ang="0">
                <a:pos x="29" y="19"/>
              </a:cxn>
            </a:cxnLst>
            <a:rect l="0" t="0" r="r" b="b"/>
            <a:pathLst>
              <a:path w="58" h="58">
                <a:moveTo>
                  <a:pt x="58" y="33"/>
                </a:moveTo>
                <a:cubicBezTo>
                  <a:pt x="58" y="34"/>
                  <a:pt x="58" y="34"/>
                  <a:pt x="57" y="34"/>
                </a:cubicBezTo>
                <a:cubicBezTo>
                  <a:pt x="50" y="35"/>
                  <a:pt x="50" y="35"/>
                  <a:pt x="50" y="35"/>
                </a:cubicBezTo>
                <a:cubicBezTo>
                  <a:pt x="50" y="37"/>
                  <a:pt x="49" y="38"/>
                  <a:pt x="49" y="39"/>
                </a:cubicBezTo>
                <a:cubicBezTo>
                  <a:pt x="50" y="41"/>
                  <a:pt x="51" y="42"/>
                  <a:pt x="53" y="44"/>
                </a:cubicBezTo>
                <a:cubicBezTo>
                  <a:pt x="53" y="44"/>
                  <a:pt x="53" y="45"/>
                  <a:pt x="53" y="45"/>
                </a:cubicBezTo>
                <a:cubicBezTo>
                  <a:pt x="53" y="45"/>
                  <a:pt x="53" y="46"/>
                  <a:pt x="53" y="46"/>
                </a:cubicBezTo>
                <a:cubicBezTo>
                  <a:pt x="52" y="47"/>
                  <a:pt x="47" y="53"/>
                  <a:pt x="45" y="53"/>
                </a:cubicBezTo>
                <a:cubicBezTo>
                  <a:pt x="45" y="53"/>
                  <a:pt x="45" y="53"/>
                  <a:pt x="44" y="52"/>
                </a:cubicBezTo>
                <a:cubicBezTo>
                  <a:pt x="39" y="48"/>
                  <a:pt x="39" y="48"/>
                  <a:pt x="39" y="48"/>
                </a:cubicBezTo>
                <a:cubicBezTo>
                  <a:pt x="38" y="49"/>
                  <a:pt x="37" y="49"/>
                  <a:pt x="36" y="50"/>
                </a:cubicBezTo>
                <a:cubicBezTo>
                  <a:pt x="35" y="52"/>
                  <a:pt x="35" y="55"/>
                  <a:pt x="34" y="57"/>
                </a:cubicBezTo>
                <a:cubicBezTo>
                  <a:pt x="34" y="57"/>
                  <a:pt x="34" y="58"/>
                  <a:pt x="33" y="58"/>
                </a:cubicBezTo>
                <a:cubicBezTo>
                  <a:pt x="25" y="58"/>
                  <a:pt x="25" y="58"/>
                  <a:pt x="25" y="58"/>
                </a:cubicBezTo>
                <a:cubicBezTo>
                  <a:pt x="24" y="58"/>
                  <a:pt x="23" y="57"/>
                  <a:pt x="23" y="57"/>
                </a:cubicBezTo>
                <a:cubicBezTo>
                  <a:pt x="22" y="50"/>
                  <a:pt x="22" y="50"/>
                  <a:pt x="22" y="50"/>
                </a:cubicBezTo>
                <a:cubicBezTo>
                  <a:pt x="21" y="49"/>
                  <a:pt x="20" y="49"/>
                  <a:pt x="19" y="48"/>
                </a:cubicBezTo>
                <a:cubicBezTo>
                  <a:pt x="14" y="52"/>
                  <a:pt x="14" y="52"/>
                  <a:pt x="14" y="52"/>
                </a:cubicBezTo>
                <a:cubicBezTo>
                  <a:pt x="13" y="53"/>
                  <a:pt x="13" y="53"/>
                  <a:pt x="13" y="53"/>
                </a:cubicBezTo>
                <a:cubicBezTo>
                  <a:pt x="12" y="53"/>
                  <a:pt x="12" y="53"/>
                  <a:pt x="12" y="52"/>
                </a:cubicBezTo>
                <a:cubicBezTo>
                  <a:pt x="10" y="50"/>
                  <a:pt x="7" y="48"/>
                  <a:pt x="5" y="46"/>
                </a:cubicBezTo>
                <a:cubicBezTo>
                  <a:pt x="5" y="46"/>
                  <a:pt x="5" y="45"/>
                  <a:pt x="5" y="45"/>
                </a:cubicBezTo>
                <a:cubicBezTo>
                  <a:pt x="5" y="45"/>
                  <a:pt x="5" y="44"/>
                  <a:pt x="5" y="44"/>
                </a:cubicBezTo>
                <a:cubicBezTo>
                  <a:pt x="7" y="42"/>
                  <a:pt x="8" y="41"/>
                  <a:pt x="9" y="39"/>
                </a:cubicBezTo>
                <a:cubicBezTo>
                  <a:pt x="9" y="38"/>
                  <a:pt x="8" y="37"/>
                  <a:pt x="8" y="35"/>
                </a:cubicBezTo>
                <a:cubicBezTo>
                  <a:pt x="1" y="34"/>
                  <a:pt x="1" y="34"/>
                  <a:pt x="1" y="34"/>
                </a:cubicBezTo>
                <a:cubicBezTo>
                  <a:pt x="0" y="34"/>
                  <a:pt x="0" y="33"/>
                  <a:pt x="0" y="33"/>
                </a:cubicBezTo>
                <a:cubicBezTo>
                  <a:pt x="0" y="24"/>
                  <a:pt x="0" y="24"/>
                  <a:pt x="0" y="24"/>
                </a:cubicBezTo>
                <a:cubicBezTo>
                  <a:pt x="0" y="24"/>
                  <a:pt x="0" y="23"/>
                  <a:pt x="1" y="23"/>
                </a:cubicBezTo>
                <a:cubicBezTo>
                  <a:pt x="8" y="22"/>
                  <a:pt x="8" y="22"/>
                  <a:pt x="8" y="22"/>
                </a:cubicBezTo>
                <a:cubicBezTo>
                  <a:pt x="8" y="21"/>
                  <a:pt x="9" y="20"/>
                  <a:pt x="9" y="18"/>
                </a:cubicBezTo>
                <a:cubicBezTo>
                  <a:pt x="8" y="17"/>
                  <a:pt x="7" y="15"/>
                  <a:pt x="5" y="13"/>
                </a:cubicBezTo>
                <a:cubicBezTo>
                  <a:pt x="5" y="13"/>
                  <a:pt x="5" y="13"/>
                  <a:pt x="5" y="12"/>
                </a:cubicBezTo>
                <a:cubicBezTo>
                  <a:pt x="5" y="12"/>
                  <a:pt x="5" y="12"/>
                  <a:pt x="5" y="11"/>
                </a:cubicBezTo>
                <a:cubicBezTo>
                  <a:pt x="6" y="10"/>
                  <a:pt x="11" y="5"/>
                  <a:pt x="13" y="5"/>
                </a:cubicBezTo>
                <a:cubicBezTo>
                  <a:pt x="13" y="5"/>
                  <a:pt x="13" y="5"/>
                  <a:pt x="14" y="5"/>
                </a:cubicBezTo>
                <a:cubicBezTo>
                  <a:pt x="19" y="9"/>
                  <a:pt x="19" y="9"/>
                  <a:pt x="19" y="9"/>
                </a:cubicBezTo>
                <a:cubicBezTo>
                  <a:pt x="20" y="9"/>
                  <a:pt x="21" y="8"/>
                  <a:pt x="22" y="8"/>
                </a:cubicBezTo>
                <a:cubicBezTo>
                  <a:pt x="22" y="5"/>
                  <a:pt x="23" y="3"/>
                  <a:pt x="23" y="1"/>
                </a:cubicBezTo>
                <a:cubicBezTo>
                  <a:pt x="23" y="0"/>
                  <a:pt x="24" y="0"/>
                  <a:pt x="25" y="0"/>
                </a:cubicBezTo>
                <a:cubicBezTo>
                  <a:pt x="33" y="0"/>
                  <a:pt x="33" y="0"/>
                  <a:pt x="33" y="0"/>
                </a:cubicBezTo>
                <a:cubicBezTo>
                  <a:pt x="34" y="0"/>
                  <a:pt x="34" y="0"/>
                  <a:pt x="34" y="1"/>
                </a:cubicBezTo>
                <a:cubicBezTo>
                  <a:pt x="36" y="8"/>
                  <a:pt x="36" y="8"/>
                  <a:pt x="36" y="8"/>
                </a:cubicBezTo>
                <a:cubicBezTo>
                  <a:pt x="37" y="8"/>
                  <a:pt x="38" y="9"/>
                  <a:pt x="39" y="9"/>
                </a:cubicBezTo>
                <a:cubicBezTo>
                  <a:pt x="44" y="5"/>
                  <a:pt x="44" y="5"/>
                  <a:pt x="44" y="5"/>
                </a:cubicBezTo>
                <a:cubicBezTo>
                  <a:pt x="45" y="5"/>
                  <a:pt x="45" y="5"/>
                  <a:pt x="45" y="5"/>
                </a:cubicBezTo>
                <a:cubicBezTo>
                  <a:pt x="46" y="5"/>
                  <a:pt x="46" y="5"/>
                  <a:pt x="46" y="5"/>
                </a:cubicBezTo>
                <a:cubicBezTo>
                  <a:pt x="48" y="7"/>
                  <a:pt x="51" y="9"/>
                  <a:pt x="52" y="12"/>
                </a:cubicBezTo>
                <a:cubicBezTo>
                  <a:pt x="53" y="12"/>
                  <a:pt x="53" y="12"/>
                  <a:pt x="53" y="12"/>
                </a:cubicBezTo>
                <a:cubicBezTo>
                  <a:pt x="53" y="13"/>
                  <a:pt x="53" y="13"/>
                  <a:pt x="52" y="13"/>
                </a:cubicBezTo>
                <a:cubicBezTo>
                  <a:pt x="51" y="15"/>
                  <a:pt x="50" y="17"/>
                  <a:pt x="48" y="18"/>
                </a:cubicBezTo>
                <a:cubicBezTo>
                  <a:pt x="49" y="20"/>
                  <a:pt x="50" y="21"/>
                  <a:pt x="50" y="22"/>
                </a:cubicBezTo>
                <a:cubicBezTo>
                  <a:pt x="57" y="23"/>
                  <a:pt x="57" y="23"/>
                  <a:pt x="57" y="23"/>
                </a:cubicBezTo>
                <a:cubicBezTo>
                  <a:pt x="58" y="23"/>
                  <a:pt x="58" y="24"/>
                  <a:pt x="58" y="25"/>
                </a:cubicBezTo>
                <a:lnTo>
                  <a:pt x="58" y="33"/>
                </a:lnTo>
                <a:close/>
                <a:moveTo>
                  <a:pt x="29" y="19"/>
                </a:moveTo>
                <a:cubicBezTo>
                  <a:pt x="24" y="19"/>
                  <a:pt x="19" y="23"/>
                  <a:pt x="19" y="29"/>
                </a:cubicBezTo>
                <a:cubicBezTo>
                  <a:pt x="19" y="34"/>
                  <a:pt x="24" y="38"/>
                  <a:pt x="29" y="38"/>
                </a:cubicBezTo>
                <a:cubicBezTo>
                  <a:pt x="34" y="38"/>
                  <a:pt x="39" y="34"/>
                  <a:pt x="39" y="29"/>
                </a:cubicBezTo>
                <a:cubicBezTo>
                  <a:pt x="39" y="23"/>
                  <a:pt x="34" y="19"/>
                  <a:pt x="29" y="19"/>
                </a:cubicBezTo>
                <a:close/>
              </a:path>
            </a:pathLst>
          </a:custGeom>
          <a:solidFill>
            <a:schemeClr val="bg1"/>
          </a:solidFill>
          <a:ln w="9525">
            <a:noFill/>
            <a:round/>
          </a:ln>
        </p:spPr>
        <p:txBody>
          <a:bodyPr vert="horz" wrap="square" lIns="243715" tIns="121856" rIns="243715" bIns="121856" numCol="1" anchor="t" anchorCtr="0" compatLnSpc="1"/>
          <a:lstStyle/>
          <a:p>
            <a:pPr defTabSz="2747010"/>
            <a:endParaRPr lang="en-US" sz="5330" kern="1200" dirty="0">
              <a:solidFill>
                <a:srgbClr val="262626"/>
              </a:solidFill>
              <a:latin typeface="Roboto Condensed"/>
              <a:ea typeface="+mn-ea"/>
            </a:endParaRPr>
          </a:p>
        </p:txBody>
      </p:sp>
      <p:sp>
        <p:nvSpPr>
          <p:cNvPr id="10" name="Text Placeholder 3"/>
          <p:cNvSpPr>
            <a:spLocks noGrp="1"/>
          </p:cNvSpPr>
          <p:nvPr>
            <p:ph type="body" sz="half" idx="16" hasCustomPrompt="1"/>
          </p:nvPr>
        </p:nvSpPr>
        <p:spPr>
          <a:xfrm>
            <a:off x="6251605" y="4053202"/>
            <a:ext cx="3702606" cy="1017949"/>
          </a:xfrm>
          <a:prstGeom prst="rect">
            <a:avLst/>
          </a:prstGeom>
        </p:spPr>
        <p:txBody>
          <a:bodyPr wrap="square" lIns="0" tIns="0" rIns="0" bIns="0" anchor="t">
            <a:noAutofit/>
          </a:bodyPr>
          <a:lstStyle>
            <a:lvl1pPr marL="0" indent="0" algn="l">
              <a:buNone/>
              <a:defRPr sz="2935"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a:p>
            <a:pPr lvl="0"/>
            <a:endParaRPr lang="en-US" dirty="0"/>
          </a:p>
        </p:txBody>
      </p:sp>
      <p:sp>
        <p:nvSpPr>
          <p:cNvPr id="11" name="Text Placeholder 3"/>
          <p:cNvSpPr>
            <a:spLocks noGrp="1"/>
          </p:cNvSpPr>
          <p:nvPr>
            <p:ph type="body" sz="half" idx="17"/>
          </p:nvPr>
        </p:nvSpPr>
        <p:spPr>
          <a:xfrm>
            <a:off x="6251605" y="5154315"/>
            <a:ext cx="5107829" cy="2287621"/>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12" name="Rounded Rectangle 11"/>
          <p:cNvSpPr/>
          <p:nvPr userDrawn="1"/>
        </p:nvSpPr>
        <p:spPr>
          <a:xfrm>
            <a:off x="12503060" y="3397616"/>
            <a:ext cx="10136192" cy="9149989"/>
          </a:xfrm>
          <a:prstGeom prst="roundRect">
            <a:avLst>
              <a:gd name="adj" fmla="val 281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FFFFFF"/>
              </a:solidFill>
            </a:endParaRPr>
          </a:p>
        </p:txBody>
      </p:sp>
      <p:sp>
        <p:nvSpPr>
          <p:cNvPr id="13" name="Picture Placeholder 7"/>
          <p:cNvSpPr>
            <a:spLocks noGrp="1"/>
          </p:cNvSpPr>
          <p:nvPr>
            <p:ph type="pic" sz="quarter" idx="18" hasCustomPrompt="1"/>
          </p:nvPr>
        </p:nvSpPr>
        <p:spPr>
          <a:xfrm>
            <a:off x="13016698" y="3741416"/>
            <a:ext cx="3735782" cy="3803904"/>
          </a:xfrm>
          <a:prstGeom prst="roundRect">
            <a:avLst>
              <a:gd name="adj" fmla="val 8424"/>
            </a:avLst>
          </a:prstGeom>
          <a:ln>
            <a:noFill/>
          </a:ln>
        </p:spPr>
        <p:txBody>
          <a:bodyPr bIns="274320" anchor="b"/>
          <a:lstStyle>
            <a:lvl1pPr algn="ctr">
              <a:buNone/>
              <a:defRPr sz="3200">
                <a:solidFill>
                  <a:schemeClr val="bg1"/>
                </a:solidFill>
              </a:defRPr>
            </a:lvl1pPr>
          </a:lstStyle>
          <a:p>
            <a:r>
              <a:rPr lang="en-US" dirty="0"/>
              <a:t>Image Holder</a:t>
            </a:r>
          </a:p>
        </p:txBody>
      </p:sp>
      <p:sp>
        <p:nvSpPr>
          <p:cNvPr id="14" name="Oval 13"/>
          <p:cNvSpPr/>
          <p:nvPr userDrawn="1"/>
        </p:nvSpPr>
        <p:spPr>
          <a:xfrm>
            <a:off x="20286052" y="2780413"/>
            <a:ext cx="1830963" cy="1831440"/>
          </a:xfrm>
          <a:prstGeom prst="ellipse">
            <a:avLst/>
          </a:prstGeom>
          <a:solidFill>
            <a:schemeClr val="accent2"/>
          </a:solidFill>
          <a:ln w="19050">
            <a:solidFill>
              <a:schemeClr val="accent2">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7465" kern="1200" dirty="0">
              <a:solidFill>
                <a:srgbClr val="237DB9">
                  <a:lumMod val="75000"/>
                </a:srgbClr>
              </a:solidFill>
              <a:latin typeface="FontAwesome" pitchFamily="2" charset="0"/>
            </a:endParaRPr>
          </a:p>
        </p:txBody>
      </p:sp>
      <p:sp>
        <p:nvSpPr>
          <p:cNvPr id="16" name="Text Placeholder 3"/>
          <p:cNvSpPr>
            <a:spLocks noGrp="1"/>
          </p:cNvSpPr>
          <p:nvPr>
            <p:ph type="body" sz="half" idx="19" hasCustomPrompt="1"/>
          </p:nvPr>
        </p:nvSpPr>
        <p:spPr>
          <a:xfrm>
            <a:off x="17009192" y="4053202"/>
            <a:ext cx="3702606" cy="1017949"/>
          </a:xfrm>
          <a:prstGeom prst="rect">
            <a:avLst/>
          </a:prstGeom>
        </p:spPr>
        <p:txBody>
          <a:bodyPr wrap="square" lIns="0" tIns="0" rIns="0" bIns="0" anchor="t">
            <a:noAutofit/>
          </a:bodyPr>
          <a:lstStyle>
            <a:lvl1pPr marL="0" indent="0" algn="l">
              <a:buNone/>
              <a:defRPr sz="2935"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a:p>
            <a:pPr lvl="0"/>
            <a:endParaRPr lang="en-US" dirty="0"/>
          </a:p>
        </p:txBody>
      </p:sp>
      <p:sp>
        <p:nvSpPr>
          <p:cNvPr id="17" name="Text Placeholder 3"/>
          <p:cNvSpPr>
            <a:spLocks noGrp="1"/>
          </p:cNvSpPr>
          <p:nvPr>
            <p:ph type="body" sz="half" idx="20"/>
          </p:nvPr>
        </p:nvSpPr>
        <p:spPr>
          <a:xfrm>
            <a:off x="17009192" y="5154315"/>
            <a:ext cx="5107829" cy="2287621"/>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19" name="Freeform 178"/>
          <p:cNvSpPr>
            <a:spLocks noEditPoints="1"/>
          </p:cNvSpPr>
          <p:nvPr userDrawn="1"/>
        </p:nvSpPr>
        <p:spPr bwMode="auto">
          <a:xfrm>
            <a:off x="20755098" y="3359805"/>
            <a:ext cx="892871" cy="672656"/>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ln>
        </p:spPr>
        <p:txBody>
          <a:bodyPr vert="horz" wrap="square" lIns="243715" tIns="121856" rIns="243715" bIns="121856" numCol="1" anchor="t" anchorCtr="0" compatLnSpc="1"/>
          <a:lstStyle/>
          <a:p>
            <a:pPr defTabSz="2747010"/>
            <a:endParaRPr lang="en-US" sz="5330" kern="1200" dirty="0">
              <a:solidFill>
                <a:srgbClr val="262626"/>
              </a:solidFill>
              <a:latin typeface="Roboto Condensed"/>
              <a:ea typeface="+mn-ea"/>
            </a:endParaRPr>
          </a:p>
        </p:txBody>
      </p:sp>
      <p:sp>
        <p:nvSpPr>
          <p:cNvPr id="18" name="Round Same Side Corner Rectangle 17"/>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20"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21"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22"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Effect transition="in" filter="fade">
                                      <p:cBhvr>
                                        <p:cTn id="11" dur="500"/>
                                        <p:tgtEl>
                                          <p:spTgt spid="22">
                                            <p:txEl>
                                              <p:pRg st="0" end="0"/>
                                            </p:tx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wipe(down)">
                                      <p:cBhvr>
                                        <p:cTn id="15" dur="500"/>
                                        <p:tgtEl>
                                          <p:spTgt spid="24"/>
                                        </p:tgtEl>
                                      </p:cBhvr>
                                    </p:animEffect>
                                  </p:childTnLst>
                                </p:cTn>
                              </p:par>
                            </p:childTnLst>
                          </p:cTn>
                        </p:par>
                        <p:par>
                          <p:cTn id="16" fill="hold">
                            <p:stCondLst>
                              <p:cond delay="1500"/>
                            </p:stCondLst>
                            <p:childTnLst>
                              <p:par>
                                <p:cTn id="17" presetID="16" presetClass="entr" presetSubtype="42" fill="hold" grpId="0" nodeType="after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barn(outHorizontal)">
                                      <p:cBhvr>
                                        <p:cTn id="19" dur="500"/>
                                        <p:tgtEl>
                                          <p:spTgt spid="27"/>
                                        </p:tgtEl>
                                      </p:cBhvr>
                                    </p:animEffect>
                                  </p:childTnLst>
                                </p:cTn>
                              </p:par>
                            </p:childTnLst>
                          </p:cTn>
                        </p:par>
                        <p:par>
                          <p:cTn id="20" fill="hold">
                            <p:stCondLst>
                              <p:cond delay="2000"/>
                            </p:stCondLst>
                            <p:childTnLst>
                              <p:par>
                                <p:cTn id="21" presetID="22" presetClass="entr" presetSubtype="8" fill="hold" grpId="0" nodeType="afterEffect" nodePh="1">
                                  <p:stCondLst>
                                    <p:cond delay="0"/>
                                  </p:stCondLst>
                                  <p:endCondLst>
                                    <p:cond evt="begin" delay="0">
                                      <p:tn val="21"/>
                                    </p:cond>
                                  </p:endCondLst>
                                  <p:childTnLst>
                                    <p:set>
                                      <p:cBhvr>
                                        <p:cTn id="22" dur="1" fill="hold">
                                          <p:stCondLst>
                                            <p:cond delay="0"/>
                                          </p:stCondLst>
                                        </p:cTn>
                                        <p:tgtEl>
                                          <p:spTgt spid="10">
                                            <p:txEl>
                                              <p:pRg st="0" end="0"/>
                                            </p:txEl>
                                          </p:spTgt>
                                        </p:tgtEl>
                                        <p:attrNameLst>
                                          <p:attrName>style.visibility</p:attrName>
                                        </p:attrNameLst>
                                      </p:cBhvr>
                                      <p:to>
                                        <p:strVal val="visible"/>
                                      </p:to>
                                    </p:set>
                                    <p:animEffect transition="in" filter="wipe(left)">
                                      <p:cBhvr>
                                        <p:cTn id="23" dur="500"/>
                                        <p:tgtEl>
                                          <p:spTgt spid="10">
                                            <p:txEl>
                                              <p:pRg st="0" end="0"/>
                                            </p:txEl>
                                          </p:spTgt>
                                        </p:tgtEl>
                                      </p:cBhvr>
                                    </p:animEffect>
                                  </p:childTnLst>
                                </p:cTn>
                              </p:par>
                            </p:childTnLst>
                          </p:cTn>
                        </p:par>
                        <p:par>
                          <p:cTn id="24" fill="hold">
                            <p:stCondLst>
                              <p:cond delay="2500"/>
                            </p:stCondLst>
                            <p:childTnLst>
                              <p:par>
                                <p:cTn id="25" presetID="45" presetClass="entr" presetSubtype="0" fill="hold" grpId="0" nodeType="afterEffect">
                                  <p:stCondLst>
                                    <p:cond delay="0"/>
                                  </p:stCondLst>
                                  <p:iterate type="lt">
                                    <p:tmPct val="10000"/>
                                  </p:iterate>
                                  <p:childTnLst>
                                    <p:set>
                                      <p:cBhvr>
                                        <p:cTn id="26" dur="1" fill="hold">
                                          <p:stCondLst>
                                            <p:cond delay="0"/>
                                          </p:stCondLst>
                                        </p:cTn>
                                        <p:tgtEl>
                                          <p:spTgt spid="8"/>
                                        </p:tgtEl>
                                        <p:attrNameLst>
                                          <p:attrName>style.visibility</p:attrName>
                                        </p:attrNameLst>
                                      </p:cBhvr>
                                      <p:to>
                                        <p:strVal val="visible"/>
                                      </p:to>
                                    </p:set>
                                    <p:animEffect transition="in" filter="fade">
                                      <p:cBhvr>
                                        <p:cTn id="27" dur="1000"/>
                                        <p:tgtEl>
                                          <p:spTgt spid="8"/>
                                        </p:tgtEl>
                                      </p:cBhvr>
                                    </p:animEffect>
                                    <p:anim calcmode="lin" valueType="num">
                                      <p:cBhvr>
                                        <p:cTn id="28" dur="1000" fill="hold"/>
                                        <p:tgtEl>
                                          <p:spTgt spid="8"/>
                                        </p:tgtEl>
                                        <p:attrNameLst>
                                          <p:attrName>ppt_w</p:attrName>
                                        </p:attrNameLst>
                                      </p:cBhvr>
                                      <p:tavLst>
                                        <p:tav tm="0" fmla="#ppt_w*sin(2.5*pi*$)">
                                          <p:val>
                                            <p:fltVal val="0"/>
                                          </p:val>
                                        </p:tav>
                                        <p:tav tm="100000">
                                          <p:val>
                                            <p:fltVal val="1"/>
                                          </p:val>
                                        </p:tav>
                                      </p:tavLst>
                                    </p:anim>
                                    <p:anim calcmode="lin" valueType="num">
                                      <p:cBhvr>
                                        <p:cTn id="29" dur="1000" fill="hold"/>
                                        <p:tgtEl>
                                          <p:spTgt spid="8"/>
                                        </p:tgtEl>
                                        <p:attrNameLst>
                                          <p:attrName>ppt_h</p:attrName>
                                        </p:attrNameLst>
                                      </p:cBhvr>
                                      <p:tavLst>
                                        <p:tav tm="0">
                                          <p:val>
                                            <p:strVal val="#ppt_h"/>
                                          </p:val>
                                        </p:tav>
                                        <p:tav tm="100000">
                                          <p:val>
                                            <p:strVal val="#ppt_h"/>
                                          </p:val>
                                        </p:tav>
                                      </p:tavLst>
                                    </p:anim>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p:cTn id="33" dur="500" fill="hold"/>
                                        <p:tgtEl>
                                          <p:spTgt spid="9"/>
                                        </p:tgtEl>
                                        <p:attrNameLst>
                                          <p:attrName>ppt_w</p:attrName>
                                        </p:attrNameLst>
                                      </p:cBhvr>
                                      <p:tavLst>
                                        <p:tav tm="0">
                                          <p:val>
                                            <p:fltVal val="0"/>
                                          </p:val>
                                        </p:tav>
                                        <p:tav tm="100000">
                                          <p:val>
                                            <p:strVal val="#ppt_w"/>
                                          </p:val>
                                        </p:tav>
                                      </p:tavLst>
                                    </p:anim>
                                    <p:anim calcmode="lin" valueType="num">
                                      <p:cBhvr>
                                        <p:cTn id="34" dur="500" fill="hold"/>
                                        <p:tgtEl>
                                          <p:spTgt spid="9"/>
                                        </p:tgtEl>
                                        <p:attrNameLst>
                                          <p:attrName>ppt_h</p:attrName>
                                        </p:attrNameLst>
                                      </p:cBhvr>
                                      <p:tavLst>
                                        <p:tav tm="0">
                                          <p:val>
                                            <p:fltVal val="0"/>
                                          </p:val>
                                        </p:tav>
                                        <p:tav tm="100000">
                                          <p:val>
                                            <p:strVal val="#ppt_h"/>
                                          </p:val>
                                        </p:tav>
                                      </p:tavLst>
                                    </p:anim>
                                    <p:animEffect transition="in" filter="fade">
                                      <p:cBhvr>
                                        <p:cTn id="35" dur="500"/>
                                        <p:tgtEl>
                                          <p:spTgt spid="9"/>
                                        </p:tgtEl>
                                      </p:cBhvr>
                                    </p:animEffect>
                                  </p:childTnLst>
                                </p:cTn>
                              </p:par>
                            </p:childTnLst>
                          </p:cTn>
                        </p:par>
                        <p:par>
                          <p:cTn id="36" fill="hold">
                            <p:stCondLst>
                              <p:cond delay="3500"/>
                            </p:stCondLst>
                            <p:childTnLst>
                              <p:par>
                                <p:cTn id="37" presetID="22" presetClass="entr" presetSubtype="8" fill="hold" grpId="0" nodeType="afterEffect" nodePh="1">
                                  <p:stCondLst>
                                    <p:cond delay="0"/>
                                  </p:stCondLst>
                                  <p:endCondLst>
                                    <p:cond evt="begin" delay="0">
                                      <p:tn val="37"/>
                                    </p:cond>
                                  </p:endCondLst>
                                  <p:childTnLst>
                                    <p:set>
                                      <p:cBhvr>
                                        <p:cTn id="38" dur="1" fill="hold">
                                          <p:stCondLst>
                                            <p:cond delay="0"/>
                                          </p:stCondLst>
                                        </p:cTn>
                                        <p:tgtEl>
                                          <p:spTgt spid="11">
                                            <p:txEl>
                                              <p:pRg st="0" end="0"/>
                                            </p:txEl>
                                          </p:spTgt>
                                        </p:tgtEl>
                                        <p:attrNameLst>
                                          <p:attrName>style.visibility</p:attrName>
                                        </p:attrNameLst>
                                      </p:cBhvr>
                                      <p:to>
                                        <p:strVal val="visible"/>
                                      </p:to>
                                    </p:set>
                                    <p:animEffect transition="in" filter="wipe(left)">
                                      <p:cBhvr>
                                        <p:cTn id="39" dur="500"/>
                                        <p:tgtEl>
                                          <p:spTgt spid="11">
                                            <p:txEl>
                                              <p:pRg st="0" end="0"/>
                                            </p:txEl>
                                          </p:spTgt>
                                        </p:tgtEl>
                                      </p:cBhvr>
                                    </p:animEffect>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down)">
                                      <p:cBhvr>
                                        <p:cTn id="43" dur="500"/>
                                        <p:tgtEl>
                                          <p:spTgt spid="12"/>
                                        </p:tgtEl>
                                      </p:cBhvr>
                                    </p:animEffect>
                                  </p:childTnLst>
                                </p:cTn>
                              </p:par>
                            </p:childTnLst>
                          </p:cTn>
                        </p:par>
                        <p:par>
                          <p:cTn id="44" fill="hold">
                            <p:stCondLst>
                              <p:cond delay="4500"/>
                            </p:stCondLst>
                            <p:childTnLst>
                              <p:par>
                                <p:cTn id="45" presetID="16" presetClass="entr" presetSubtype="42"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barn(outHorizontal)">
                                      <p:cBhvr>
                                        <p:cTn id="47" dur="500"/>
                                        <p:tgtEl>
                                          <p:spTgt spid="13"/>
                                        </p:tgtEl>
                                      </p:cBhvr>
                                    </p:animEffect>
                                  </p:childTnLst>
                                </p:cTn>
                              </p:par>
                            </p:childTnLst>
                          </p:cTn>
                        </p:par>
                        <p:par>
                          <p:cTn id="48" fill="hold">
                            <p:stCondLst>
                              <p:cond delay="5000"/>
                            </p:stCondLst>
                            <p:childTnLst>
                              <p:par>
                                <p:cTn id="49" presetID="22" presetClass="entr" presetSubtype="8" fill="hold" grpId="0" nodeType="afterEffect" nodePh="1">
                                  <p:stCondLst>
                                    <p:cond delay="0"/>
                                  </p:stCondLst>
                                  <p:endCondLst>
                                    <p:cond evt="begin" delay="0">
                                      <p:tn val="49"/>
                                    </p:cond>
                                  </p:endCondLst>
                                  <p:childTnLst>
                                    <p:set>
                                      <p:cBhvr>
                                        <p:cTn id="50" dur="1" fill="hold">
                                          <p:stCondLst>
                                            <p:cond delay="0"/>
                                          </p:stCondLst>
                                        </p:cTn>
                                        <p:tgtEl>
                                          <p:spTgt spid="16">
                                            <p:txEl>
                                              <p:pRg st="0" end="0"/>
                                            </p:txEl>
                                          </p:spTgt>
                                        </p:tgtEl>
                                        <p:attrNameLst>
                                          <p:attrName>style.visibility</p:attrName>
                                        </p:attrNameLst>
                                      </p:cBhvr>
                                      <p:to>
                                        <p:strVal val="visible"/>
                                      </p:to>
                                    </p:set>
                                    <p:animEffect transition="in" filter="wipe(left)">
                                      <p:cBhvr>
                                        <p:cTn id="51" dur="500"/>
                                        <p:tgtEl>
                                          <p:spTgt spid="16">
                                            <p:txEl>
                                              <p:pRg st="0" end="0"/>
                                            </p:txEl>
                                          </p:spTgt>
                                        </p:tgtEl>
                                      </p:cBhvr>
                                    </p:animEffect>
                                  </p:childTnLst>
                                </p:cTn>
                              </p:par>
                            </p:childTnLst>
                          </p:cTn>
                        </p:par>
                        <p:par>
                          <p:cTn id="52" fill="hold">
                            <p:stCondLst>
                              <p:cond delay="5500"/>
                            </p:stCondLst>
                            <p:childTnLst>
                              <p:par>
                                <p:cTn id="53" presetID="45" presetClass="entr" presetSubtype="0" fill="hold" grpId="0" nodeType="afterEffect">
                                  <p:stCondLst>
                                    <p:cond delay="0"/>
                                  </p:stCondLst>
                                  <p:iterate type="lt">
                                    <p:tmPct val="10000"/>
                                  </p:iterate>
                                  <p:childTnLst>
                                    <p:set>
                                      <p:cBhvr>
                                        <p:cTn id="54" dur="1" fill="hold">
                                          <p:stCondLst>
                                            <p:cond delay="0"/>
                                          </p:stCondLst>
                                        </p:cTn>
                                        <p:tgtEl>
                                          <p:spTgt spid="14"/>
                                        </p:tgtEl>
                                        <p:attrNameLst>
                                          <p:attrName>style.visibility</p:attrName>
                                        </p:attrNameLst>
                                      </p:cBhvr>
                                      <p:to>
                                        <p:strVal val="visible"/>
                                      </p:to>
                                    </p:set>
                                    <p:animEffect transition="in" filter="fade">
                                      <p:cBhvr>
                                        <p:cTn id="55" dur="1000"/>
                                        <p:tgtEl>
                                          <p:spTgt spid="14"/>
                                        </p:tgtEl>
                                      </p:cBhvr>
                                    </p:animEffect>
                                    <p:anim calcmode="lin" valueType="num">
                                      <p:cBhvr>
                                        <p:cTn id="56" dur="1000" fill="hold"/>
                                        <p:tgtEl>
                                          <p:spTgt spid="14"/>
                                        </p:tgtEl>
                                        <p:attrNameLst>
                                          <p:attrName>ppt_w</p:attrName>
                                        </p:attrNameLst>
                                      </p:cBhvr>
                                      <p:tavLst>
                                        <p:tav tm="0" fmla="#ppt_w*sin(2.5*pi*$)">
                                          <p:val>
                                            <p:fltVal val="0"/>
                                          </p:val>
                                        </p:tav>
                                        <p:tav tm="100000">
                                          <p:val>
                                            <p:fltVal val="1"/>
                                          </p:val>
                                        </p:tav>
                                      </p:tavLst>
                                    </p:anim>
                                    <p:anim calcmode="lin" valueType="num">
                                      <p:cBhvr>
                                        <p:cTn id="57" dur="1000" fill="hold"/>
                                        <p:tgtEl>
                                          <p:spTgt spid="14"/>
                                        </p:tgtEl>
                                        <p:attrNameLst>
                                          <p:attrName>ppt_h</p:attrName>
                                        </p:attrNameLst>
                                      </p:cBhvr>
                                      <p:tavLst>
                                        <p:tav tm="0">
                                          <p:val>
                                            <p:strVal val="#ppt_h"/>
                                          </p:val>
                                        </p:tav>
                                        <p:tav tm="100000">
                                          <p:val>
                                            <p:strVal val="#ppt_h"/>
                                          </p:val>
                                        </p:tav>
                                      </p:tavLst>
                                    </p:anim>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9"/>
                                        </p:tgtEl>
                                        <p:attrNameLst>
                                          <p:attrName>style.visibility</p:attrName>
                                        </p:attrNameLst>
                                      </p:cBhvr>
                                      <p:to>
                                        <p:strVal val="visible"/>
                                      </p:to>
                                    </p:set>
                                    <p:anim calcmode="lin" valueType="num">
                                      <p:cBhvr>
                                        <p:cTn id="61" dur="500" fill="hold"/>
                                        <p:tgtEl>
                                          <p:spTgt spid="19"/>
                                        </p:tgtEl>
                                        <p:attrNameLst>
                                          <p:attrName>ppt_w</p:attrName>
                                        </p:attrNameLst>
                                      </p:cBhvr>
                                      <p:tavLst>
                                        <p:tav tm="0">
                                          <p:val>
                                            <p:fltVal val="0"/>
                                          </p:val>
                                        </p:tav>
                                        <p:tav tm="100000">
                                          <p:val>
                                            <p:strVal val="#ppt_w"/>
                                          </p:val>
                                        </p:tav>
                                      </p:tavLst>
                                    </p:anim>
                                    <p:anim calcmode="lin" valueType="num">
                                      <p:cBhvr>
                                        <p:cTn id="62" dur="500" fill="hold"/>
                                        <p:tgtEl>
                                          <p:spTgt spid="19"/>
                                        </p:tgtEl>
                                        <p:attrNameLst>
                                          <p:attrName>ppt_h</p:attrName>
                                        </p:attrNameLst>
                                      </p:cBhvr>
                                      <p:tavLst>
                                        <p:tav tm="0">
                                          <p:val>
                                            <p:fltVal val="0"/>
                                          </p:val>
                                        </p:tav>
                                        <p:tav tm="100000">
                                          <p:val>
                                            <p:strVal val="#ppt_h"/>
                                          </p:val>
                                        </p:tav>
                                      </p:tavLst>
                                    </p:anim>
                                    <p:animEffect transition="in" filter="fade">
                                      <p:cBhvr>
                                        <p:cTn id="63" dur="500"/>
                                        <p:tgtEl>
                                          <p:spTgt spid="19"/>
                                        </p:tgtEl>
                                      </p:cBhvr>
                                    </p:animEffect>
                                  </p:childTnLst>
                                </p:cTn>
                              </p:par>
                            </p:childTnLst>
                          </p:cTn>
                        </p:par>
                        <p:par>
                          <p:cTn id="64" fill="hold">
                            <p:stCondLst>
                              <p:cond delay="7000"/>
                            </p:stCondLst>
                            <p:childTnLst>
                              <p:par>
                                <p:cTn id="65" presetID="22" presetClass="entr" presetSubtype="8" fill="hold" grpId="0" nodeType="afterEffect" nodePh="1">
                                  <p:stCondLst>
                                    <p:cond delay="0"/>
                                  </p:stCondLst>
                                  <p:endCondLst>
                                    <p:cond evt="begin" delay="0">
                                      <p:tn val="65"/>
                                    </p:cond>
                                  </p:endCondLst>
                                  <p:childTnLst>
                                    <p:set>
                                      <p:cBhvr>
                                        <p:cTn id="66" dur="1" fill="hold">
                                          <p:stCondLst>
                                            <p:cond delay="0"/>
                                          </p:stCondLst>
                                        </p:cTn>
                                        <p:tgtEl>
                                          <p:spTgt spid="17">
                                            <p:txEl>
                                              <p:pRg st="0" end="0"/>
                                            </p:txEl>
                                          </p:spTgt>
                                        </p:tgtEl>
                                        <p:attrNameLst>
                                          <p:attrName>style.visibility</p:attrName>
                                        </p:attrNameLst>
                                      </p:cBhvr>
                                      <p:to>
                                        <p:strVal val="visible"/>
                                      </p:to>
                                    </p:set>
                                    <p:animEffect transition="in" filter="wipe(left)">
                                      <p:cBhvr>
                                        <p:cTn id="67"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7" grpId="0"/>
      <p:bldP spid="8" grpId="0" animBg="1"/>
      <p:bldP spid="9" grpId="0" animBg="1"/>
      <p:bldP spid="10"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animBg="1"/>
      <p:bldP spid="13" grpId="0"/>
      <p:bldP spid="14" grpId="0" animBg="1"/>
      <p:bldP spid="16"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9" grpId="0" animBg="1"/>
      <p:bldP spid="21" grpId="0"/>
      <p:bldP spid="22" grpId="0" build="p">
        <p:tmplLst>
          <p:tmpl lvl="1">
            <p:tnLst>
              <p:par>
                <p:cTn presetID="10"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Lst>
  </p:timing>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2_Team08">
    <p:spTree>
      <p:nvGrpSpPr>
        <p:cNvPr id="1" name=""/>
        <p:cNvGrpSpPr/>
        <p:nvPr/>
      </p:nvGrpSpPr>
      <p:grpSpPr>
        <a:xfrm>
          <a:off x="0" y="0"/>
          <a:ext cx="0" cy="0"/>
          <a:chOff x="0" y="0"/>
          <a:chExt cx="0" cy="0"/>
        </a:xfrm>
      </p:grpSpPr>
      <p:sp>
        <p:nvSpPr>
          <p:cNvPr id="49" name="Rounded Rectangle 48"/>
          <p:cNvSpPr/>
          <p:nvPr userDrawn="1"/>
        </p:nvSpPr>
        <p:spPr>
          <a:xfrm>
            <a:off x="12595122" y="8341368"/>
            <a:ext cx="8907562" cy="3840464"/>
          </a:xfrm>
          <a:prstGeom prst="roundRect">
            <a:avLst>
              <a:gd name="adj" fmla="val 5551"/>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FFFFFF"/>
              </a:solidFill>
            </a:endParaRPr>
          </a:p>
        </p:txBody>
      </p:sp>
      <p:sp>
        <p:nvSpPr>
          <p:cNvPr id="41" name="Rounded Rectangle 40"/>
          <p:cNvSpPr/>
          <p:nvPr userDrawn="1"/>
        </p:nvSpPr>
        <p:spPr>
          <a:xfrm>
            <a:off x="12595122" y="3463309"/>
            <a:ext cx="8907562" cy="3840464"/>
          </a:xfrm>
          <a:prstGeom prst="roundRect">
            <a:avLst>
              <a:gd name="adj" fmla="val 5551"/>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FFFFFF"/>
              </a:solidFill>
            </a:endParaRPr>
          </a:p>
        </p:txBody>
      </p:sp>
      <p:sp>
        <p:nvSpPr>
          <p:cNvPr id="37" name="Rounded Rectangle 36"/>
          <p:cNvSpPr/>
          <p:nvPr userDrawn="1"/>
        </p:nvSpPr>
        <p:spPr>
          <a:xfrm>
            <a:off x="2821788" y="8300736"/>
            <a:ext cx="8907562" cy="3840464"/>
          </a:xfrm>
          <a:prstGeom prst="roundRect">
            <a:avLst>
              <a:gd name="adj" fmla="val 5551"/>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FFFFFF"/>
              </a:solidFill>
            </a:endParaRPr>
          </a:p>
        </p:txBody>
      </p:sp>
      <p:sp>
        <p:nvSpPr>
          <p:cNvPr id="20" name="Rounded Rectangle 19"/>
          <p:cNvSpPr/>
          <p:nvPr userDrawn="1"/>
        </p:nvSpPr>
        <p:spPr>
          <a:xfrm>
            <a:off x="2821788" y="3463309"/>
            <a:ext cx="8907562" cy="3840464"/>
          </a:xfrm>
          <a:prstGeom prst="roundRect">
            <a:avLst>
              <a:gd name="adj" fmla="val 5551"/>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FFFFFF"/>
              </a:solidFill>
            </a:endParaRPr>
          </a:p>
        </p:txBody>
      </p:sp>
      <p:sp>
        <p:nvSpPr>
          <p:cNvPr id="34" name="Picture Placeholder 7"/>
          <p:cNvSpPr>
            <a:spLocks noGrp="1"/>
          </p:cNvSpPr>
          <p:nvPr>
            <p:ph type="pic" sz="quarter" idx="15" hasCustomPrompt="1"/>
          </p:nvPr>
        </p:nvSpPr>
        <p:spPr>
          <a:xfrm>
            <a:off x="1391713" y="3832322"/>
            <a:ext cx="3046884" cy="3102445"/>
          </a:xfrm>
          <a:prstGeom prst="roundRect">
            <a:avLst>
              <a:gd name="adj" fmla="val 8424"/>
            </a:avLst>
          </a:prstGeom>
          <a:ln w="28575">
            <a:solidFill>
              <a:schemeClr val="accent1"/>
            </a:solidFill>
          </a:ln>
        </p:spPr>
        <p:txBody>
          <a:bodyPr bIns="274320" anchor="b"/>
          <a:lstStyle>
            <a:lvl1pPr algn="ctr">
              <a:buNone/>
              <a:defRPr sz="3200">
                <a:solidFill>
                  <a:schemeClr val="bg1">
                    <a:lumMod val="65000"/>
                  </a:schemeClr>
                </a:solidFill>
              </a:defRPr>
            </a:lvl1pPr>
          </a:lstStyle>
          <a:p>
            <a:r>
              <a:rPr lang="en-US" dirty="0"/>
              <a:t>Image Holder</a:t>
            </a:r>
          </a:p>
        </p:txBody>
      </p:sp>
      <p:sp>
        <p:nvSpPr>
          <p:cNvPr id="35" name="Text Placeholder 3"/>
          <p:cNvSpPr>
            <a:spLocks noGrp="1"/>
          </p:cNvSpPr>
          <p:nvPr>
            <p:ph type="body" sz="half" idx="16" hasCustomPrompt="1"/>
          </p:nvPr>
        </p:nvSpPr>
        <p:spPr>
          <a:xfrm>
            <a:off x="4875537" y="3672468"/>
            <a:ext cx="3702606" cy="1017949"/>
          </a:xfrm>
          <a:prstGeom prst="rect">
            <a:avLst/>
          </a:prstGeom>
        </p:spPr>
        <p:txBody>
          <a:bodyPr wrap="square" lIns="0" tIns="0" rIns="0" bIns="0" anchor="t">
            <a:noAutofit/>
          </a:bodyPr>
          <a:lstStyle>
            <a:lvl1pPr marL="0" indent="0" algn="l">
              <a:buNone/>
              <a:defRPr sz="2935" b="1" baseline="0">
                <a:solidFill>
                  <a:schemeClr val="accent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a:p>
            <a:pPr lvl="0"/>
            <a:endParaRPr lang="en-US" dirty="0"/>
          </a:p>
        </p:txBody>
      </p:sp>
      <p:sp>
        <p:nvSpPr>
          <p:cNvPr id="36" name="Text Placeholder 3"/>
          <p:cNvSpPr>
            <a:spLocks noGrp="1"/>
          </p:cNvSpPr>
          <p:nvPr>
            <p:ph type="body" sz="half" idx="17"/>
          </p:nvPr>
        </p:nvSpPr>
        <p:spPr>
          <a:xfrm>
            <a:off x="4875534" y="4773584"/>
            <a:ext cx="4800683" cy="2287621"/>
          </a:xfrm>
          <a:prstGeom prst="rect">
            <a:avLst/>
          </a:prstGeom>
        </p:spPr>
        <p:txBody>
          <a:bodyPr wrap="square" lIns="0" tIns="0" rIns="0" bIns="0" anchor="t">
            <a:noAutofit/>
          </a:bodyPr>
          <a:lstStyle>
            <a:lvl1pPr marL="0" indent="0" algn="l">
              <a:buNone/>
              <a:defRPr sz="2935" b="0" baseline="0">
                <a:solidFill>
                  <a:schemeClr val="tx1">
                    <a:lumMod val="50000"/>
                    <a:lumOff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38" name="Picture Placeholder 7"/>
          <p:cNvSpPr>
            <a:spLocks noGrp="1"/>
          </p:cNvSpPr>
          <p:nvPr>
            <p:ph type="pic" sz="quarter" idx="18" hasCustomPrompt="1"/>
          </p:nvPr>
        </p:nvSpPr>
        <p:spPr>
          <a:xfrm>
            <a:off x="1290137" y="8669748"/>
            <a:ext cx="3046884" cy="3102445"/>
          </a:xfrm>
          <a:prstGeom prst="roundRect">
            <a:avLst>
              <a:gd name="adj" fmla="val 8424"/>
            </a:avLst>
          </a:prstGeom>
          <a:ln w="28575">
            <a:solidFill>
              <a:schemeClr val="accent2"/>
            </a:solidFill>
          </a:ln>
        </p:spPr>
        <p:txBody>
          <a:bodyPr bIns="274320" anchor="b"/>
          <a:lstStyle>
            <a:lvl1pPr algn="ctr">
              <a:buNone/>
              <a:defRPr sz="3200">
                <a:solidFill>
                  <a:schemeClr val="bg1">
                    <a:lumMod val="65000"/>
                  </a:schemeClr>
                </a:solidFill>
              </a:defRPr>
            </a:lvl1pPr>
          </a:lstStyle>
          <a:p>
            <a:r>
              <a:rPr lang="en-US" dirty="0"/>
              <a:t>Image Holder</a:t>
            </a:r>
          </a:p>
        </p:txBody>
      </p:sp>
      <p:sp>
        <p:nvSpPr>
          <p:cNvPr id="39" name="Text Placeholder 3"/>
          <p:cNvSpPr>
            <a:spLocks noGrp="1"/>
          </p:cNvSpPr>
          <p:nvPr>
            <p:ph type="body" sz="half" idx="19" hasCustomPrompt="1"/>
          </p:nvPr>
        </p:nvSpPr>
        <p:spPr>
          <a:xfrm>
            <a:off x="4875537" y="8509895"/>
            <a:ext cx="3702606" cy="1017949"/>
          </a:xfrm>
          <a:prstGeom prst="rect">
            <a:avLst/>
          </a:prstGeom>
        </p:spPr>
        <p:txBody>
          <a:bodyPr wrap="square" lIns="0" tIns="0" rIns="0" bIns="0" anchor="t">
            <a:noAutofit/>
          </a:bodyPr>
          <a:lstStyle>
            <a:lvl1pPr marL="0" indent="0" algn="l">
              <a:buNone/>
              <a:defRPr sz="2935" b="1" baseline="0">
                <a:solidFill>
                  <a:schemeClr val="accent2"/>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a:p>
            <a:pPr lvl="0"/>
            <a:endParaRPr lang="en-US" dirty="0"/>
          </a:p>
        </p:txBody>
      </p:sp>
      <p:sp>
        <p:nvSpPr>
          <p:cNvPr id="40" name="Text Placeholder 3"/>
          <p:cNvSpPr>
            <a:spLocks noGrp="1"/>
          </p:cNvSpPr>
          <p:nvPr>
            <p:ph type="body" sz="half" idx="20"/>
          </p:nvPr>
        </p:nvSpPr>
        <p:spPr>
          <a:xfrm>
            <a:off x="4875534" y="9611011"/>
            <a:ext cx="4800683" cy="2287621"/>
          </a:xfrm>
          <a:prstGeom prst="rect">
            <a:avLst/>
          </a:prstGeom>
        </p:spPr>
        <p:txBody>
          <a:bodyPr wrap="square" lIns="0" tIns="0" rIns="0" bIns="0" anchor="t">
            <a:noAutofit/>
          </a:bodyPr>
          <a:lstStyle>
            <a:lvl1pPr marL="0" indent="0" algn="l">
              <a:buNone/>
              <a:defRPr sz="2935" b="0" baseline="0">
                <a:solidFill>
                  <a:schemeClr val="tx1">
                    <a:lumMod val="50000"/>
                    <a:lumOff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46" name="Picture Placeholder 7"/>
          <p:cNvSpPr>
            <a:spLocks noGrp="1"/>
          </p:cNvSpPr>
          <p:nvPr>
            <p:ph type="pic" sz="quarter" idx="21" hasCustomPrompt="1"/>
          </p:nvPr>
        </p:nvSpPr>
        <p:spPr>
          <a:xfrm>
            <a:off x="19979245" y="3832322"/>
            <a:ext cx="3046884" cy="3102445"/>
          </a:xfrm>
          <a:prstGeom prst="roundRect">
            <a:avLst>
              <a:gd name="adj" fmla="val 8424"/>
            </a:avLst>
          </a:prstGeom>
          <a:ln w="28575">
            <a:solidFill>
              <a:schemeClr val="accent3"/>
            </a:solidFill>
          </a:ln>
        </p:spPr>
        <p:txBody>
          <a:bodyPr bIns="274320" anchor="b"/>
          <a:lstStyle>
            <a:lvl1pPr algn="ctr">
              <a:buNone/>
              <a:defRPr sz="3200">
                <a:solidFill>
                  <a:schemeClr val="bg1">
                    <a:lumMod val="65000"/>
                  </a:schemeClr>
                </a:solidFill>
              </a:defRPr>
            </a:lvl1pPr>
          </a:lstStyle>
          <a:p>
            <a:r>
              <a:rPr lang="en-US" dirty="0"/>
              <a:t>Image Holder</a:t>
            </a:r>
          </a:p>
        </p:txBody>
      </p:sp>
      <p:sp>
        <p:nvSpPr>
          <p:cNvPr id="47" name="Text Placeholder 3"/>
          <p:cNvSpPr>
            <a:spLocks noGrp="1"/>
          </p:cNvSpPr>
          <p:nvPr>
            <p:ph type="body" sz="half" idx="22" hasCustomPrompt="1"/>
          </p:nvPr>
        </p:nvSpPr>
        <p:spPr>
          <a:xfrm>
            <a:off x="15796399" y="3672468"/>
            <a:ext cx="3702606" cy="1017949"/>
          </a:xfrm>
          <a:prstGeom prst="rect">
            <a:avLst/>
          </a:prstGeom>
        </p:spPr>
        <p:txBody>
          <a:bodyPr wrap="square" lIns="0" tIns="0" rIns="0" bIns="0" anchor="t">
            <a:noAutofit/>
          </a:bodyPr>
          <a:lstStyle>
            <a:lvl1pPr marL="0" indent="0" algn="r">
              <a:buNone/>
              <a:defRPr sz="2935" b="1" baseline="0">
                <a:solidFill>
                  <a:schemeClr val="accent3"/>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a:p>
            <a:pPr lvl="0"/>
            <a:endParaRPr lang="en-US" dirty="0"/>
          </a:p>
        </p:txBody>
      </p:sp>
      <p:sp>
        <p:nvSpPr>
          <p:cNvPr id="48" name="Text Placeholder 3"/>
          <p:cNvSpPr>
            <a:spLocks noGrp="1"/>
          </p:cNvSpPr>
          <p:nvPr>
            <p:ph type="body" sz="half" idx="23"/>
          </p:nvPr>
        </p:nvSpPr>
        <p:spPr>
          <a:xfrm>
            <a:off x="14698322" y="4773584"/>
            <a:ext cx="4800683" cy="2287621"/>
          </a:xfrm>
          <a:prstGeom prst="rect">
            <a:avLst/>
          </a:prstGeom>
        </p:spPr>
        <p:txBody>
          <a:bodyPr wrap="square" lIns="0" tIns="0" rIns="0" bIns="0" anchor="t">
            <a:noAutofit/>
          </a:bodyPr>
          <a:lstStyle>
            <a:lvl1pPr marL="0" indent="0" algn="r">
              <a:buNone/>
              <a:defRPr sz="2935" b="0" baseline="0">
                <a:solidFill>
                  <a:schemeClr val="tx1">
                    <a:lumMod val="50000"/>
                    <a:lumOff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50" name="Picture Placeholder 7"/>
          <p:cNvSpPr>
            <a:spLocks noGrp="1"/>
          </p:cNvSpPr>
          <p:nvPr>
            <p:ph type="pic" sz="quarter" idx="24" hasCustomPrompt="1"/>
          </p:nvPr>
        </p:nvSpPr>
        <p:spPr>
          <a:xfrm>
            <a:off x="19979245" y="8710380"/>
            <a:ext cx="3046884" cy="3102445"/>
          </a:xfrm>
          <a:prstGeom prst="roundRect">
            <a:avLst>
              <a:gd name="adj" fmla="val 8424"/>
            </a:avLst>
          </a:prstGeom>
          <a:ln w="28575">
            <a:solidFill>
              <a:schemeClr val="accent4"/>
            </a:solidFill>
          </a:ln>
        </p:spPr>
        <p:txBody>
          <a:bodyPr bIns="274320" anchor="b"/>
          <a:lstStyle>
            <a:lvl1pPr algn="ctr">
              <a:buNone/>
              <a:defRPr sz="3200">
                <a:solidFill>
                  <a:schemeClr val="bg1">
                    <a:lumMod val="65000"/>
                  </a:schemeClr>
                </a:solidFill>
              </a:defRPr>
            </a:lvl1pPr>
          </a:lstStyle>
          <a:p>
            <a:r>
              <a:rPr lang="en-US" dirty="0"/>
              <a:t>Image Holder</a:t>
            </a:r>
          </a:p>
        </p:txBody>
      </p:sp>
      <p:sp>
        <p:nvSpPr>
          <p:cNvPr id="51" name="Text Placeholder 3"/>
          <p:cNvSpPr>
            <a:spLocks noGrp="1"/>
          </p:cNvSpPr>
          <p:nvPr>
            <p:ph type="body" sz="half" idx="25" hasCustomPrompt="1"/>
          </p:nvPr>
        </p:nvSpPr>
        <p:spPr>
          <a:xfrm>
            <a:off x="15796399" y="8550527"/>
            <a:ext cx="3702606" cy="1017949"/>
          </a:xfrm>
          <a:prstGeom prst="rect">
            <a:avLst/>
          </a:prstGeom>
        </p:spPr>
        <p:txBody>
          <a:bodyPr wrap="square" lIns="0" tIns="0" rIns="0" bIns="0" anchor="t">
            <a:noAutofit/>
          </a:bodyPr>
          <a:lstStyle>
            <a:lvl1pPr marL="0" indent="0" algn="r">
              <a:buNone/>
              <a:defRPr sz="2935" b="1" baseline="0">
                <a:solidFill>
                  <a:schemeClr val="accent4"/>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endParaRPr lang="en-US" dirty="0"/>
          </a:p>
          <a:p>
            <a:pPr lvl="0"/>
            <a:endParaRPr lang="en-US" dirty="0"/>
          </a:p>
        </p:txBody>
      </p:sp>
      <p:sp>
        <p:nvSpPr>
          <p:cNvPr id="52" name="Text Placeholder 3"/>
          <p:cNvSpPr>
            <a:spLocks noGrp="1"/>
          </p:cNvSpPr>
          <p:nvPr>
            <p:ph type="body" sz="half" idx="26"/>
          </p:nvPr>
        </p:nvSpPr>
        <p:spPr>
          <a:xfrm>
            <a:off x="14698322" y="9651640"/>
            <a:ext cx="4800683" cy="2287621"/>
          </a:xfrm>
          <a:prstGeom prst="rect">
            <a:avLst/>
          </a:prstGeom>
        </p:spPr>
        <p:txBody>
          <a:bodyPr wrap="square" lIns="0" tIns="0" rIns="0" bIns="0" anchor="t">
            <a:noAutofit/>
          </a:bodyPr>
          <a:lstStyle>
            <a:lvl1pPr marL="0" indent="0" algn="r">
              <a:buNone/>
              <a:defRPr sz="2935" b="0" baseline="0">
                <a:solidFill>
                  <a:schemeClr val="tx1">
                    <a:lumMod val="50000"/>
                    <a:lumOff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endParaRPr lang="en-US" sz="2665" dirty="0">
              <a:solidFill>
                <a:schemeClr val="tx1">
                  <a:lumMod val="50000"/>
                  <a:lumOff val="50000"/>
                </a:schemeClr>
              </a:solidFill>
            </a:endParaRPr>
          </a:p>
        </p:txBody>
      </p:sp>
      <p:sp>
        <p:nvSpPr>
          <p:cNvPr id="65" name="Rounded Rectangle 64"/>
          <p:cNvSpPr/>
          <p:nvPr userDrawn="1"/>
        </p:nvSpPr>
        <p:spPr>
          <a:xfrm>
            <a:off x="9928814" y="5740404"/>
            <a:ext cx="4062947" cy="3828072"/>
          </a:xfrm>
          <a:prstGeom prst="roundRect">
            <a:avLst>
              <a:gd name="adj" fmla="val 804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53" name="Freeform 245"/>
          <p:cNvSpPr/>
          <p:nvPr userDrawn="1"/>
        </p:nvSpPr>
        <p:spPr bwMode="auto">
          <a:xfrm>
            <a:off x="11193911" y="6887859"/>
            <a:ext cx="1532758" cy="1533157"/>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ln>
        </p:spPr>
        <p:txBody>
          <a:bodyPr vert="horz" wrap="square" lIns="243715" tIns="121856" rIns="243715" bIns="121856" numCol="1" anchor="t" anchorCtr="0" compatLnSpc="1"/>
          <a:lstStyle/>
          <a:p>
            <a:pPr defTabSz="2747010"/>
            <a:endParaRPr lang="en-US" sz="5330" kern="1200" dirty="0">
              <a:solidFill>
                <a:srgbClr val="262626"/>
              </a:solidFill>
              <a:latin typeface="Roboto Condensed"/>
              <a:ea typeface="+mn-ea"/>
            </a:endParaRPr>
          </a:p>
        </p:txBody>
      </p:sp>
      <p:sp>
        <p:nvSpPr>
          <p:cNvPr id="24" name="Round Same Side Corner Rectangle 23"/>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25"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26"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27"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xEl>
                                              <p:pRg st="0" end="0"/>
                                            </p:txEl>
                                          </p:spTgt>
                                        </p:tgtEl>
                                        <p:attrNameLst>
                                          <p:attrName>style.visibility</p:attrName>
                                        </p:attrNameLst>
                                      </p:cBhvr>
                                      <p:to>
                                        <p:strVal val="visible"/>
                                      </p:to>
                                    </p:set>
                                    <p:animEffect transition="in" filter="fade">
                                      <p:cBhvr>
                                        <p:cTn id="11" dur="500"/>
                                        <p:tgtEl>
                                          <p:spTgt spid="27">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p:cTn id="15" dur="500" fill="hold"/>
                                        <p:tgtEl>
                                          <p:spTgt spid="65"/>
                                        </p:tgtEl>
                                        <p:attrNameLst>
                                          <p:attrName>ppt_w</p:attrName>
                                        </p:attrNameLst>
                                      </p:cBhvr>
                                      <p:tavLst>
                                        <p:tav tm="0">
                                          <p:val>
                                            <p:fltVal val="0"/>
                                          </p:val>
                                        </p:tav>
                                        <p:tav tm="100000">
                                          <p:val>
                                            <p:strVal val="#ppt_w"/>
                                          </p:val>
                                        </p:tav>
                                      </p:tavLst>
                                    </p:anim>
                                    <p:anim calcmode="lin" valueType="num">
                                      <p:cBhvr>
                                        <p:cTn id="16" dur="500" fill="hold"/>
                                        <p:tgtEl>
                                          <p:spTgt spid="65"/>
                                        </p:tgtEl>
                                        <p:attrNameLst>
                                          <p:attrName>ppt_h</p:attrName>
                                        </p:attrNameLst>
                                      </p:cBhvr>
                                      <p:tavLst>
                                        <p:tav tm="0">
                                          <p:val>
                                            <p:fltVal val="0"/>
                                          </p:val>
                                        </p:tav>
                                        <p:tav tm="100000">
                                          <p:val>
                                            <p:strVal val="#ppt_h"/>
                                          </p:val>
                                        </p:tav>
                                      </p:tavLst>
                                    </p:anim>
                                    <p:animEffect transition="in" filter="fade">
                                      <p:cBhvr>
                                        <p:cTn id="17" dur="500"/>
                                        <p:tgtEl>
                                          <p:spTgt spid="65"/>
                                        </p:tgtEl>
                                      </p:cBhvr>
                                    </p:animEffect>
                                  </p:childTnLst>
                                </p:cTn>
                              </p:par>
                            </p:childTnLst>
                          </p:cTn>
                        </p:par>
                        <p:par>
                          <p:cTn id="18" fill="hold">
                            <p:stCondLst>
                              <p:cond delay="1500"/>
                            </p:stCondLst>
                            <p:childTnLst>
                              <p:par>
                                <p:cTn id="19" presetID="53" presetClass="entr" presetSubtype="16" fill="hold" grpId="0" nodeType="afterEffect">
                                  <p:stCondLst>
                                    <p:cond delay="0"/>
                                  </p:stCondLst>
                                  <p:childTnLst>
                                    <p:set>
                                      <p:cBhvr>
                                        <p:cTn id="20" dur="1" fill="hold">
                                          <p:stCondLst>
                                            <p:cond delay="0"/>
                                          </p:stCondLst>
                                        </p:cTn>
                                        <p:tgtEl>
                                          <p:spTgt spid="53"/>
                                        </p:tgtEl>
                                        <p:attrNameLst>
                                          <p:attrName>style.visibility</p:attrName>
                                        </p:attrNameLst>
                                      </p:cBhvr>
                                      <p:to>
                                        <p:strVal val="visible"/>
                                      </p:to>
                                    </p:set>
                                    <p:anim calcmode="lin" valueType="num">
                                      <p:cBhvr>
                                        <p:cTn id="21" dur="500" fill="hold"/>
                                        <p:tgtEl>
                                          <p:spTgt spid="53"/>
                                        </p:tgtEl>
                                        <p:attrNameLst>
                                          <p:attrName>ppt_w</p:attrName>
                                        </p:attrNameLst>
                                      </p:cBhvr>
                                      <p:tavLst>
                                        <p:tav tm="0">
                                          <p:val>
                                            <p:fltVal val="0"/>
                                          </p:val>
                                        </p:tav>
                                        <p:tav tm="100000">
                                          <p:val>
                                            <p:strVal val="#ppt_w"/>
                                          </p:val>
                                        </p:tav>
                                      </p:tavLst>
                                    </p:anim>
                                    <p:anim calcmode="lin" valueType="num">
                                      <p:cBhvr>
                                        <p:cTn id="22" dur="500" fill="hold"/>
                                        <p:tgtEl>
                                          <p:spTgt spid="53"/>
                                        </p:tgtEl>
                                        <p:attrNameLst>
                                          <p:attrName>ppt_h</p:attrName>
                                        </p:attrNameLst>
                                      </p:cBhvr>
                                      <p:tavLst>
                                        <p:tav tm="0">
                                          <p:val>
                                            <p:fltVal val="0"/>
                                          </p:val>
                                        </p:tav>
                                        <p:tav tm="100000">
                                          <p:val>
                                            <p:strVal val="#ppt_h"/>
                                          </p:val>
                                        </p:tav>
                                      </p:tavLst>
                                    </p:anim>
                                    <p:animEffect transition="in" filter="fade">
                                      <p:cBhvr>
                                        <p:cTn id="23" dur="500"/>
                                        <p:tgtEl>
                                          <p:spTgt spid="53"/>
                                        </p:tgtEl>
                                      </p:cBhvr>
                                    </p:animEffect>
                                  </p:childTnLst>
                                </p:cTn>
                              </p:par>
                            </p:childTnLst>
                          </p:cTn>
                        </p:par>
                        <p:par>
                          <p:cTn id="24" fill="hold">
                            <p:stCondLst>
                              <p:cond delay="2000"/>
                            </p:stCondLst>
                            <p:childTnLst>
                              <p:par>
                                <p:cTn id="25" presetID="16" presetClass="entr" presetSubtype="42"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barn(outHorizontal)">
                                      <p:cBhvr>
                                        <p:cTn id="27" dur="500"/>
                                        <p:tgtEl>
                                          <p:spTgt spid="34"/>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wipe(left)">
                                      <p:cBhvr>
                                        <p:cTn id="31" dur="500"/>
                                        <p:tgtEl>
                                          <p:spTgt spid="20"/>
                                        </p:tgtEl>
                                      </p:cBhvr>
                                    </p:animEffect>
                                  </p:childTnLst>
                                </p:cTn>
                              </p:par>
                            </p:childTnLst>
                          </p:cTn>
                        </p:par>
                        <p:par>
                          <p:cTn id="32" fill="hold">
                            <p:stCondLst>
                              <p:cond delay="3000"/>
                            </p:stCondLst>
                            <p:childTnLst>
                              <p:par>
                                <p:cTn id="33" presetID="22" presetClass="entr" presetSubtype="8" fill="hold" grpId="0" nodeType="afterEffect" nodePh="1">
                                  <p:stCondLst>
                                    <p:cond delay="0"/>
                                  </p:stCondLst>
                                  <p:endCondLst>
                                    <p:cond evt="begin" delay="0">
                                      <p:tn val="33"/>
                                    </p:cond>
                                  </p:endCondLst>
                                  <p:childTnLst>
                                    <p:set>
                                      <p:cBhvr>
                                        <p:cTn id="34" dur="1" fill="hold">
                                          <p:stCondLst>
                                            <p:cond delay="0"/>
                                          </p:stCondLst>
                                        </p:cTn>
                                        <p:tgtEl>
                                          <p:spTgt spid="35">
                                            <p:txEl>
                                              <p:pRg st="0" end="0"/>
                                            </p:txEl>
                                          </p:spTgt>
                                        </p:tgtEl>
                                        <p:attrNameLst>
                                          <p:attrName>style.visibility</p:attrName>
                                        </p:attrNameLst>
                                      </p:cBhvr>
                                      <p:to>
                                        <p:strVal val="visible"/>
                                      </p:to>
                                    </p:set>
                                    <p:animEffect transition="in" filter="wipe(left)">
                                      <p:cBhvr>
                                        <p:cTn id="35" dur="500"/>
                                        <p:tgtEl>
                                          <p:spTgt spid="35">
                                            <p:txEl>
                                              <p:pRg st="0" end="0"/>
                                            </p:txEl>
                                          </p:spTgt>
                                        </p:tgtEl>
                                      </p:cBhvr>
                                    </p:animEffect>
                                  </p:childTnLst>
                                </p:cTn>
                              </p:par>
                            </p:childTnLst>
                          </p:cTn>
                        </p:par>
                        <p:par>
                          <p:cTn id="36" fill="hold">
                            <p:stCondLst>
                              <p:cond delay="3500"/>
                            </p:stCondLst>
                            <p:childTnLst>
                              <p:par>
                                <p:cTn id="37" presetID="22" presetClass="entr" presetSubtype="8" fill="hold" grpId="0" nodeType="afterEffect" nodePh="1">
                                  <p:stCondLst>
                                    <p:cond delay="0"/>
                                  </p:stCondLst>
                                  <p:endCondLst>
                                    <p:cond evt="begin" delay="0">
                                      <p:tn val="37"/>
                                    </p:cond>
                                  </p:endCondLst>
                                  <p:childTnLst>
                                    <p:set>
                                      <p:cBhvr>
                                        <p:cTn id="38" dur="1" fill="hold">
                                          <p:stCondLst>
                                            <p:cond delay="0"/>
                                          </p:stCondLst>
                                        </p:cTn>
                                        <p:tgtEl>
                                          <p:spTgt spid="36">
                                            <p:txEl>
                                              <p:pRg st="0" end="0"/>
                                            </p:txEl>
                                          </p:spTgt>
                                        </p:tgtEl>
                                        <p:attrNameLst>
                                          <p:attrName>style.visibility</p:attrName>
                                        </p:attrNameLst>
                                      </p:cBhvr>
                                      <p:to>
                                        <p:strVal val="visible"/>
                                      </p:to>
                                    </p:set>
                                    <p:animEffect transition="in" filter="wipe(left)">
                                      <p:cBhvr>
                                        <p:cTn id="39" dur="500"/>
                                        <p:tgtEl>
                                          <p:spTgt spid="36">
                                            <p:txEl>
                                              <p:pRg st="0" end="0"/>
                                            </p:txEl>
                                          </p:spTgt>
                                        </p:tgtEl>
                                      </p:cBhvr>
                                    </p:animEffect>
                                  </p:childTnLst>
                                </p:cTn>
                              </p:par>
                            </p:childTnLst>
                          </p:cTn>
                        </p:par>
                        <p:par>
                          <p:cTn id="40" fill="hold">
                            <p:stCondLst>
                              <p:cond delay="4000"/>
                            </p:stCondLst>
                            <p:childTnLst>
                              <p:par>
                                <p:cTn id="41" presetID="16" presetClass="entr" presetSubtype="42" fill="hold" grpId="0" nodeType="afterEffect">
                                  <p:stCondLst>
                                    <p:cond delay="0"/>
                                  </p:stCondLst>
                                  <p:childTnLst>
                                    <p:set>
                                      <p:cBhvr>
                                        <p:cTn id="42" dur="1" fill="hold">
                                          <p:stCondLst>
                                            <p:cond delay="0"/>
                                          </p:stCondLst>
                                        </p:cTn>
                                        <p:tgtEl>
                                          <p:spTgt spid="38"/>
                                        </p:tgtEl>
                                        <p:attrNameLst>
                                          <p:attrName>style.visibility</p:attrName>
                                        </p:attrNameLst>
                                      </p:cBhvr>
                                      <p:to>
                                        <p:strVal val="visible"/>
                                      </p:to>
                                    </p:set>
                                    <p:animEffect transition="in" filter="barn(outHorizontal)">
                                      <p:cBhvr>
                                        <p:cTn id="43" dur="500"/>
                                        <p:tgtEl>
                                          <p:spTgt spid="38"/>
                                        </p:tgtEl>
                                      </p:cBhvr>
                                    </p:animEffect>
                                  </p:childTnLst>
                                </p:cTn>
                              </p:par>
                            </p:childTnLst>
                          </p:cTn>
                        </p:par>
                        <p:par>
                          <p:cTn id="44" fill="hold">
                            <p:stCondLst>
                              <p:cond delay="4500"/>
                            </p:stCondLst>
                            <p:childTnLst>
                              <p:par>
                                <p:cTn id="45" presetID="22" presetClass="entr" presetSubtype="8" fill="hold" grpId="0"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wipe(left)">
                                      <p:cBhvr>
                                        <p:cTn id="47" dur="500"/>
                                        <p:tgtEl>
                                          <p:spTgt spid="37"/>
                                        </p:tgtEl>
                                      </p:cBhvr>
                                    </p:animEffect>
                                  </p:childTnLst>
                                </p:cTn>
                              </p:par>
                            </p:childTnLst>
                          </p:cTn>
                        </p:par>
                        <p:par>
                          <p:cTn id="48" fill="hold">
                            <p:stCondLst>
                              <p:cond delay="5000"/>
                            </p:stCondLst>
                            <p:childTnLst>
                              <p:par>
                                <p:cTn id="49" presetID="22" presetClass="entr" presetSubtype="8" fill="hold" grpId="0" nodeType="afterEffect" nodePh="1">
                                  <p:stCondLst>
                                    <p:cond delay="0"/>
                                  </p:stCondLst>
                                  <p:endCondLst>
                                    <p:cond evt="begin" delay="0">
                                      <p:tn val="49"/>
                                    </p:cond>
                                  </p:endCondLst>
                                  <p:childTnLst>
                                    <p:set>
                                      <p:cBhvr>
                                        <p:cTn id="50" dur="1" fill="hold">
                                          <p:stCondLst>
                                            <p:cond delay="0"/>
                                          </p:stCondLst>
                                        </p:cTn>
                                        <p:tgtEl>
                                          <p:spTgt spid="39">
                                            <p:txEl>
                                              <p:pRg st="0" end="0"/>
                                            </p:txEl>
                                          </p:spTgt>
                                        </p:tgtEl>
                                        <p:attrNameLst>
                                          <p:attrName>style.visibility</p:attrName>
                                        </p:attrNameLst>
                                      </p:cBhvr>
                                      <p:to>
                                        <p:strVal val="visible"/>
                                      </p:to>
                                    </p:set>
                                    <p:animEffect transition="in" filter="wipe(left)">
                                      <p:cBhvr>
                                        <p:cTn id="51" dur="500"/>
                                        <p:tgtEl>
                                          <p:spTgt spid="39">
                                            <p:txEl>
                                              <p:pRg st="0" end="0"/>
                                            </p:txEl>
                                          </p:spTgt>
                                        </p:tgtEl>
                                      </p:cBhvr>
                                    </p:animEffect>
                                  </p:childTnLst>
                                </p:cTn>
                              </p:par>
                            </p:childTnLst>
                          </p:cTn>
                        </p:par>
                        <p:par>
                          <p:cTn id="52" fill="hold">
                            <p:stCondLst>
                              <p:cond delay="5500"/>
                            </p:stCondLst>
                            <p:childTnLst>
                              <p:par>
                                <p:cTn id="53" presetID="22" presetClass="entr" presetSubtype="8" fill="hold" grpId="0" nodeType="afterEffect" nodePh="1">
                                  <p:stCondLst>
                                    <p:cond delay="0"/>
                                  </p:stCondLst>
                                  <p:endCondLst>
                                    <p:cond evt="begin" delay="0">
                                      <p:tn val="53"/>
                                    </p:cond>
                                  </p:end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wipe(left)">
                                      <p:cBhvr>
                                        <p:cTn id="55" dur="500"/>
                                        <p:tgtEl>
                                          <p:spTgt spid="40">
                                            <p:txEl>
                                              <p:pRg st="0" end="0"/>
                                            </p:txEl>
                                          </p:spTgt>
                                        </p:tgtEl>
                                      </p:cBhvr>
                                    </p:animEffect>
                                  </p:childTnLst>
                                </p:cTn>
                              </p:par>
                            </p:childTnLst>
                          </p:cTn>
                        </p:par>
                        <p:par>
                          <p:cTn id="56" fill="hold">
                            <p:stCondLst>
                              <p:cond delay="6000"/>
                            </p:stCondLst>
                            <p:childTnLst>
                              <p:par>
                                <p:cTn id="57" presetID="16" presetClass="entr" presetSubtype="42"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barn(outHorizontal)">
                                      <p:cBhvr>
                                        <p:cTn id="59" dur="500"/>
                                        <p:tgtEl>
                                          <p:spTgt spid="46"/>
                                        </p:tgtEl>
                                      </p:cBhvr>
                                    </p:animEffect>
                                  </p:childTnLst>
                                </p:cTn>
                              </p:par>
                            </p:childTnLst>
                          </p:cTn>
                        </p:par>
                        <p:par>
                          <p:cTn id="60" fill="hold">
                            <p:stCondLst>
                              <p:cond delay="6500"/>
                            </p:stCondLst>
                            <p:childTnLst>
                              <p:par>
                                <p:cTn id="61" presetID="22" presetClass="entr" presetSubtype="2" fill="hold" grpId="0" nodeType="afterEffect">
                                  <p:stCondLst>
                                    <p:cond delay="0"/>
                                  </p:stCondLst>
                                  <p:childTnLst>
                                    <p:set>
                                      <p:cBhvr>
                                        <p:cTn id="62" dur="1" fill="hold">
                                          <p:stCondLst>
                                            <p:cond delay="0"/>
                                          </p:stCondLst>
                                        </p:cTn>
                                        <p:tgtEl>
                                          <p:spTgt spid="41"/>
                                        </p:tgtEl>
                                        <p:attrNameLst>
                                          <p:attrName>style.visibility</p:attrName>
                                        </p:attrNameLst>
                                      </p:cBhvr>
                                      <p:to>
                                        <p:strVal val="visible"/>
                                      </p:to>
                                    </p:set>
                                    <p:animEffect transition="in" filter="wipe(right)">
                                      <p:cBhvr>
                                        <p:cTn id="63" dur="500"/>
                                        <p:tgtEl>
                                          <p:spTgt spid="41"/>
                                        </p:tgtEl>
                                      </p:cBhvr>
                                    </p:animEffect>
                                  </p:childTnLst>
                                </p:cTn>
                              </p:par>
                            </p:childTnLst>
                          </p:cTn>
                        </p:par>
                        <p:par>
                          <p:cTn id="64" fill="hold">
                            <p:stCondLst>
                              <p:cond delay="7000"/>
                            </p:stCondLst>
                            <p:childTnLst>
                              <p:par>
                                <p:cTn id="65" presetID="22" presetClass="entr" presetSubtype="2" fill="hold" grpId="0" nodeType="afterEffect" nodePh="1">
                                  <p:stCondLst>
                                    <p:cond delay="0"/>
                                  </p:stCondLst>
                                  <p:endCondLst>
                                    <p:cond evt="begin" delay="0">
                                      <p:tn val="65"/>
                                    </p:cond>
                                  </p:endCondLst>
                                  <p:childTnLst>
                                    <p:set>
                                      <p:cBhvr>
                                        <p:cTn id="66" dur="1" fill="hold">
                                          <p:stCondLst>
                                            <p:cond delay="0"/>
                                          </p:stCondLst>
                                        </p:cTn>
                                        <p:tgtEl>
                                          <p:spTgt spid="47">
                                            <p:txEl>
                                              <p:pRg st="0" end="0"/>
                                            </p:txEl>
                                          </p:spTgt>
                                        </p:tgtEl>
                                        <p:attrNameLst>
                                          <p:attrName>style.visibility</p:attrName>
                                        </p:attrNameLst>
                                      </p:cBhvr>
                                      <p:to>
                                        <p:strVal val="visible"/>
                                      </p:to>
                                    </p:set>
                                    <p:animEffect transition="in" filter="wipe(right)">
                                      <p:cBhvr>
                                        <p:cTn id="67" dur="500"/>
                                        <p:tgtEl>
                                          <p:spTgt spid="47">
                                            <p:txEl>
                                              <p:pRg st="0" end="0"/>
                                            </p:txEl>
                                          </p:spTgt>
                                        </p:tgtEl>
                                      </p:cBhvr>
                                    </p:animEffect>
                                  </p:childTnLst>
                                </p:cTn>
                              </p:par>
                            </p:childTnLst>
                          </p:cTn>
                        </p:par>
                        <p:par>
                          <p:cTn id="68" fill="hold">
                            <p:stCondLst>
                              <p:cond delay="7500"/>
                            </p:stCondLst>
                            <p:childTnLst>
                              <p:par>
                                <p:cTn id="69" presetID="22" presetClass="entr" presetSubtype="2" fill="hold" grpId="0" nodeType="afterEffect" nodePh="1">
                                  <p:stCondLst>
                                    <p:cond delay="0"/>
                                  </p:stCondLst>
                                  <p:endCondLst>
                                    <p:cond evt="begin" delay="0">
                                      <p:tn val="69"/>
                                    </p:cond>
                                  </p:endCondLst>
                                  <p:childTnLst>
                                    <p:set>
                                      <p:cBhvr>
                                        <p:cTn id="70" dur="1" fill="hold">
                                          <p:stCondLst>
                                            <p:cond delay="0"/>
                                          </p:stCondLst>
                                        </p:cTn>
                                        <p:tgtEl>
                                          <p:spTgt spid="48">
                                            <p:txEl>
                                              <p:pRg st="0" end="0"/>
                                            </p:txEl>
                                          </p:spTgt>
                                        </p:tgtEl>
                                        <p:attrNameLst>
                                          <p:attrName>style.visibility</p:attrName>
                                        </p:attrNameLst>
                                      </p:cBhvr>
                                      <p:to>
                                        <p:strVal val="visible"/>
                                      </p:to>
                                    </p:set>
                                    <p:animEffect transition="in" filter="wipe(right)">
                                      <p:cBhvr>
                                        <p:cTn id="71" dur="500"/>
                                        <p:tgtEl>
                                          <p:spTgt spid="48">
                                            <p:txEl>
                                              <p:pRg st="0" end="0"/>
                                            </p:txEl>
                                          </p:spTgt>
                                        </p:tgtEl>
                                      </p:cBhvr>
                                    </p:animEffect>
                                  </p:childTnLst>
                                </p:cTn>
                              </p:par>
                            </p:childTnLst>
                          </p:cTn>
                        </p:par>
                        <p:par>
                          <p:cTn id="72" fill="hold">
                            <p:stCondLst>
                              <p:cond delay="8000"/>
                            </p:stCondLst>
                            <p:childTnLst>
                              <p:par>
                                <p:cTn id="73" presetID="16" presetClass="entr" presetSubtype="42" fill="hold" grpId="0" nodeType="afterEffect">
                                  <p:stCondLst>
                                    <p:cond delay="0"/>
                                  </p:stCondLst>
                                  <p:childTnLst>
                                    <p:set>
                                      <p:cBhvr>
                                        <p:cTn id="74" dur="1" fill="hold">
                                          <p:stCondLst>
                                            <p:cond delay="0"/>
                                          </p:stCondLst>
                                        </p:cTn>
                                        <p:tgtEl>
                                          <p:spTgt spid="50"/>
                                        </p:tgtEl>
                                        <p:attrNameLst>
                                          <p:attrName>style.visibility</p:attrName>
                                        </p:attrNameLst>
                                      </p:cBhvr>
                                      <p:to>
                                        <p:strVal val="visible"/>
                                      </p:to>
                                    </p:set>
                                    <p:animEffect transition="in" filter="barn(outHorizontal)">
                                      <p:cBhvr>
                                        <p:cTn id="75" dur="500"/>
                                        <p:tgtEl>
                                          <p:spTgt spid="50"/>
                                        </p:tgtEl>
                                      </p:cBhvr>
                                    </p:animEffect>
                                  </p:childTnLst>
                                </p:cTn>
                              </p:par>
                            </p:childTnLst>
                          </p:cTn>
                        </p:par>
                        <p:par>
                          <p:cTn id="76" fill="hold">
                            <p:stCondLst>
                              <p:cond delay="8500"/>
                            </p:stCondLst>
                            <p:childTnLst>
                              <p:par>
                                <p:cTn id="77" presetID="22" presetClass="entr" presetSubtype="2" fill="hold" grpId="0" nodeType="afterEffect">
                                  <p:stCondLst>
                                    <p:cond delay="0"/>
                                  </p:stCondLst>
                                  <p:childTnLst>
                                    <p:set>
                                      <p:cBhvr>
                                        <p:cTn id="78" dur="1" fill="hold">
                                          <p:stCondLst>
                                            <p:cond delay="0"/>
                                          </p:stCondLst>
                                        </p:cTn>
                                        <p:tgtEl>
                                          <p:spTgt spid="49"/>
                                        </p:tgtEl>
                                        <p:attrNameLst>
                                          <p:attrName>style.visibility</p:attrName>
                                        </p:attrNameLst>
                                      </p:cBhvr>
                                      <p:to>
                                        <p:strVal val="visible"/>
                                      </p:to>
                                    </p:set>
                                    <p:animEffect transition="in" filter="wipe(right)">
                                      <p:cBhvr>
                                        <p:cTn id="79" dur="500"/>
                                        <p:tgtEl>
                                          <p:spTgt spid="49"/>
                                        </p:tgtEl>
                                      </p:cBhvr>
                                    </p:animEffect>
                                  </p:childTnLst>
                                </p:cTn>
                              </p:par>
                            </p:childTnLst>
                          </p:cTn>
                        </p:par>
                        <p:par>
                          <p:cTn id="80" fill="hold">
                            <p:stCondLst>
                              <p:cond delay="9000"/>
                            </p:stCondLst>
                            <p:childTnLst>
                              <p:par>
                                <p:cTn id="81" presetID="22" presetClass="entr" presetSubtype="2" fill="hold" grpId="0" nodeType="afterEffect" nodePh="1">
                                  <p:stCondLst>
                                    <p:cond delay="0"/>
                                  </p:stCondLst>
                                  <p:endCondLst>
                                    <p:cond evt="begin" delay="0">
                                      <p:tn val="81"/>
                                    </p:cond>
                                  </p:endCondLst>
                                  <p:childTnLst>
                                    <p:set>
                                      <p:cBhvr>
                                        <p:cTn id="82" dur="1" fill="hold">
                                          <p:stCondLst>
                                            <p:cond delay="0"/>
                                          </p:stCondLst>
                                        </p:cTn>
                                        <p:tgtEl>
                                          <p:spTgt spid="51">
                                            <p:txEl>
                                              <p:pRg st="0" end="0"/>
                                            </p:txEl>
                                          </p:spTgt>
                                        </p:tgtEl>
                                        <p:attrNameLst>
                                          <p:attrName>style.visibility</p:attrName>
                                        </p:attrNameLst>
                                      </p:cBhvr>
                                      <p:to>
                                        <p:strVal val="visible"/>
                                      </p:to>
                                    </p:set>
                                    <p:animEffect transition="in" filter="wipe(right)">
                                      <p:cBhvr>
                                        <p:cTn id="83" dur="500"/>
                                        <p:tgtEl>
                                          <p:spTgt spid="51">
                                            <p:txEl>
                                              <p:pRg st="0" end="0"/>
                                            </p:txEl>
                                          </p:spTgt>
                                        </p:tgtEl>
                                      </p:cBhvr>
                                    </p:animEffect>
                                  </p:childTnLst>
                                </p:cTn>
                              </p:par>
                            </p:childTnLst>
                          </p:cTn>
                        </p:par>
                        <p:par>
                          <p:cTn id="84" fill="hold">
                            <p:stCondLst>
                              <p:cond delay="9500"/>
                            </p:stCondLst>
                            <p:childTnLst>
                              <p:par>
                                <p:cTn id="85" presetID="22" presetClass="entr" presetSubtype="2" fill="hold" grpId="0" nodeType="afterEffect" nodePh="1">
                                  <p:stCondLst>
                                    <p:cond delay="0"/>
                                  </p:stCondLst>
                                  <p:endCondLst>
                                    <p:cond evt="begin" delay="0">
                                      <p:tn val="85"/>
                                    </p:cond>
                                  </p:endCondLst>
                                  <p:childTnLst>
                                    <p:set>
                                      <p:cBhvr>
                                        <p:cTn id="86" dur="1" fill="hold">
                                          <p:stCondLst>
                                            <p:cond delay="0"/>
                                          </p:stCondLst>
                                        </p:cTn>
                                        <p:tgtEl>
                                          <p:spTgt spid="52">
                                            <p:txEl>
                                              <p:pRg st="0" end="0"/>
                                            </p:txEl>
                                          </p:spTgt>
                                        </p:tgtEl>
                                        <p:attrNameLst>
                                          <p:attrName>style.visibility</p:attrName>
                                        </p:attrNameLst>
                                      </p:cBhvr>
                                      <p:to>
                                        <p:strVal val="visible"/>
                                      </p:to>
                                    </p:set>
                                    <p:animEffect transition="in" filter="wipe(right)">
                                      <p:cBhvr>
                                        <p:cTn id="87" dur="500"/>
                                        <p:tgtEl>
                                          <p:spTgt spid="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41" grpId="0" animBg="1"/>
      <p:bldP spid="37" grpId="0" animBg="1"/>
      <p:bldP spid="20" grpId="0" animBg="1"/>
      <p:bldP spid="34" grpId="0" animBg="1"/>
      <p:bldP spid="35"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8" grpId="0" animBg="1"/>
      <p:bldP spid="39"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left)">
                      <p:cBhvr>
                        <p:cTn dur="500"/>
                        <p:tgtEl>
                          <p:spTgt spid="39"/>
                        </p:tgtEl>
                      </p:cBhvr>
                    </p:animEffect>
                  </p:childTnLst>
                </p:cTn>
              </p:par>
            </p:tnLst>
          </p:tmpl>
        </p:tmplLst>
      </p:bldP>
      <p:bldP spid="40"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left)">
                      <p:cBhvr>
                        <p:cTn dur="500"/>
                        <p:tgtEl>
                          <p:spTgt spid="40"/>
                        </p:tgtEl>
                      </p:cBhvr>
                    </p:animEffect>
                  </p:childTnLst>
                </p:cTn>
              </p:par>
            </p:tnLst>
          </p:tmpl>
        </p:tmplLst>
      </p:bldP>
      <p:bldP spid="46" grpId="0" animBg="1"/>
      <p:bldP spid="47" grpId="0" build="p">
        <p:tmplLst>
          <p:tmpl lvl="1">
            <p:tnLst>
              <p:par>
                <p:cTn presetID="22" presetClass="entr" presetSubtype="2"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right)">
                      <p:cBhvr>
                        <p:cTn dur="500"/>
                        <p:tgtEl>
                          <p:spTgt spid="47"/>
                        </p:tgtEl>
                      </p:cBhvr>
                    </p:animEffect>
                  </p:childTnLst>
                </p:cTn>
              </p:par>
            </p:tnLst>
          </p:tmpl>
        </p:tmplLst>
      </p:bldP>
      <p:bldP spid="48" grpId="0" build="p">
        <p:tmplLst>
          <p:tmpl lvl="1">
            <p:tnLst>
              <p:par>
                <p:cTn presetID="22" presetClass="entr" presetSubtype="2"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right)">
                      <p:cBhvr>
                        <p:cTn dur="500"/>
                        <p:tgtEl>
                          <p:spTgt spid="48"/>
                        </p:tgtEl>
                      </p:cBhvr>
                    </p:animEffect>
                  </p:childTnLst>
                </p:cTn>
              </p:par>
            </p:tnLst>
          </p:tmpl>
        </p:tmplLst>
      </p:bldP>
      <p:bldP spid="50" grpId="0" animBg="1"/>
      <p:bldP spid="51" grpId="0" build="p">
        <p:tmplLst>
          <p:tmpl lvl="1">
            <p:tnLst>
              <p:par>
                <p:cTn presetID="22" presetClass="entr" presetSubtype="2"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Effect transition="in" filter="wipe(right)">
                      <p:cBhvr>
                        <p:cTn dur="500"/>
                        <p:tgtEl>
                          <p:spTgt spid="51"/>
                        </p:tgtEl>
                      </p:cBhvr>
                    </p:animEffect>
                  </p:childTnLst>
                </p:cTn>
              </p:par>
            </p:tnLst>
          </p:tmpl>
        </p:tmplLst>
      </p:bldP>
      <p:bldP spid="52" grpId="0" build="p">
        <p:tmplLst>
          <p:tmpl lvl="1">
            <p:tnLst>
              <p:par>
                <p:cTn presetID="22" presetClass="entr" presetSubtype="2"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Effect transition="in" filter="wipe(right)">
                      <p:cBhvr>
                        <p:cTn dur="500"/>
                        <p:tgtEl>
                          <p:spTgt spid="52"/>
                        </p:tgtEl>
                      </p:cBhvr>
                    </p:animEffect>
                  </p:childTnLst>
                </p:cTn>
              </p:par>
            </p:tnLst>
          </p:tmpl>
        </p:tmplLst>
      </p:bldP>
      <p:bldP spid="65" grpId="0" animBg="1"/>
      <p:bldP spid="53" grpId="0" animBg="1"/>
      <p:bldP spid="26" grpId="0"/>
      <p:bldP spid="27" grpId="0" build="p">
        <p:tmplLst>
          <p:tmpl lvl="1">
            <p:tnLst>
              <p:par>
                <p:cTn presetID="10"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75_Title Slide">
    <p:spTree>
      <p:nvGrpSpPr>
        <p:cNvPr id="1" name=""/>
        <p:cNvGrpSpPr/>
        <p:nvPr/>
      </p:nvGrpSpPr>
      <p:grpSpPr>
        <a:xfrm>
          <a:off x="0" y="0"/>
          <a:ext cx="0" cy="0"/>
          <a:chOff x="0" y="0"/>
          <a:chExt cx="0" cy="0"/>
        </a:xfrm>
      </p:grpSpPr>
      <p:sp>
        <p:nvSpPr>
          <p:cNvPr id="22" name="Arc 21"/>
          <p:cNvSpPr/>
          <p:nvPr userDrawn="1"/>
        </p:nvSpPr>
        <p:spPr>
          <a:xfrm rot="10800000" flipH="1" flipV="1">
            <a:off x="4603878" y="3887413"/>
            <a:ext cx="5132135" cy="5133477"/>
          </a:xfrm>
          <a:prstGeom prst="arc">
            <a:avLst>
              <a:gd name="adj1" fmla="val 10736977"/>
              <a:gd name="adj2" fmla="val 0"/>
            </a:avLst>
          </a:prstGeom>
          <a:ln w="3810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4800" dirty="0">
              <a:solidFill>
                <a:schemeClr val="tx1">
                  <a:lumMod val="50000"/>
                  <a:lumOff val="50000"/>
                </a:schemeClr>
              </a:solidFill>
            </a:endParaRPr>
          </a:p>
        </p:txBody>
      </p:sp>
      <p:sp>
        <p:nvSpPr>
          <p:cNvPr id="23" name="Arc 22"/>
          <p:cNvSpPr/>
          <p:nvPr userDrawn="1"/>
        </p:nvSpPr>
        <p:spPr>
          <a:xfrm rot="10800000" flipH="1" flipV="1">
            <a:off x="9622757" y="3887413"/>
            <a:ext cx="5132135" cy="5133477"/>
          </a:xfrm>
          <a:prstGeom prst="arc">
            <a:avLst>
              <a:gd name="adj1" fmla="val 10736977"/>
              <a:gd name="adj2" fmla="val 0"/>
            </a:avLst>
          </a:prstGeom>
          <a:ln w="38100">
            <a:solidFill>
              <a:schemeClr val="accent2"/>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4800" dirty="0">
              <a:solidFill>
                <a:schemeClr val="tx1">
                  <a:lumMod val="50000"/>
                  <a:lumOff val="50000"/>
                </a:schemeClr>
              </a:solidFill>
            </a:endParaRPr>
          </a:p>
        </p:txBody>
      </p:sp>
      <p:sp>
        <p:nvSpPr>
          <p:cNvPr id="24" name="Arc 23"/>
          <p:cNvSpPr/>
          <p:nvPr userDrawn="1"/>
        </p:nvSpPr>
        <p:spPr>
          <a:xfrm rot="10800000" flipH="1" flipV="1">
            <a:off x="14641637" y="3887416"/>
            <a:ext cx="5132135" cy="5133477"/>
          </a:xfrm>
          <a:prstGeom prst="arc">
            <a:avLst>
              <a:gd name="adj1" fmla="val 10736977"/>
              <a:gd name="adj2" fmla="val 0"/>
            </a:avLst>
          </a:prstGeom>
          <a:ln w="38100">
            <a:solidFill>
              <a:schemeClr val="accent3"/>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4800" dirty="0">
              <a:solidFill>
                <a:schemeClr val="tx1">
                  <a:lumMod val="50000"/>
                  <a:lumOff val="50000"/>
                </a:schemeClr>
              </a:solidFill>
            </a:endParaRPr>
          </a:p>
        </p:txBody>
      </p:sp>
      <p:sp>
        <p:nvSpPr>
          <p:cNvPr id="19" name="Teardrop 18"/>
          <p:cNvSpPr/>
          <p:nvPr userDrawn="1"/>
        </p:nvSpPr>
        <p:spPr>
          <a:xfrm rot="16200000">
            <a:off x="7139172" y="4361544"/>
            <a:ext cx="4933568" cy="4934853"/>
          </a:xfrm>
          <a:prstGeom prst="teardrop">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en-US" sz="4800" dirty="0"/>
          </a:p>
        </p:txBody>
      </p:sp>
      <p:sp>
        <p:nvSpPr>
          <p:cNvPr id="20" name="Teardrop 19"/>
          <p:cNvSpPr/>
          <p:nvPr userDrawn="1"/>
        </p:nvSpPr>
        <p:spPr>
          <a:xfrm rot="16200000">
            <a:off x="12304912" y="4361547"/>
            <a:ext cx="4933568" cy="4934853"/>
          </a:xfrm>
          <a:prstGeom prst="teardrop">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en-US" sz="4800" dirty="0"/>
          </a:p>
        </p:txBody>
      </p:sp>
      <p:sp>
        <p:nvSpPr>
          <p:cNvPr id="21" name="Teardrop 20"/>
          <p:cNvSpPr/>
          <p:nvPr userDrawn="1"/>
        </p:nvSpPr>
        <p:spPr>
          <a:xfrm rot="16200000">
            <a:off x="17470649" y="4361544"/>
            <a:ext cx="4933568" cy="4934853"/>
          </a:xfrm>
          <a:prstGeom prst="teardrop">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en-US" sz="4800" dirty="0"/>
          </a:p>
        </p:txBody>
      </p:sp>
      <p:sp>
        <p:nvSpPr>
          <p:cNvPr id="16" name="Teardrop 15"/>
          <p:cNvSpPr/>
          <p:nvPr userDrawn="1"/>
        </p:nvSpPr>
        <p:spPr>
          <a:xfrm rot="16200000">
            <a:off x="1973433" y="4361544"/>
            <a:ext cx="4933568" cy="4934853"/>
          </a:xfrm>
          <a:prstGeom prst="teardrop">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en-US" sz="4800" dirty="0"/>
          </a:p>
        </p:txBody>
      </p:sp>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9" name="Slide Number Placeholder 4"/>
          <p:cNvSpPr>
            <a:spLocks noGrp="1"/>
          </p:cNvSpPr>
          <p:nvPr userDrawn="1">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10" name="Title 1"/>
          <p:cNvSpPr>
            <a:spLocks noGrp="1"/>
          </p:cNvSpPr>
          <p:nvPr userDrawn="1">
            <p:ph type="title" hasCustomPrompt="1"/>
          </p:nvPr>
        </p:nvSpPr>
        <p:spPr>
          <a:xfrm>
            <a:off x="41591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1" name="Text Placeholder 3"/>
          <p:cNvSpPr>
            <a:spLocks noGrp="1"/>
          </p:cNvSpPr>
          <p:nvPr userDrawn="1">
            <p:ph type="body" sz="half" idx="2" hasCustomPrompt="1"/>
          </p:nvPr>
        </p:nvSpPr>
        <p:spPr>
          <a:xfrm>
            <a:off x="61906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2" name="Picture Placeholder 12"/>
          <p:cNvSpPr>
            <a:spLocks noGrp="1"/>
          </p:cNvSpPr>
          <p:nvPr userDrawn="1">
            <p:ph type="pic" sz="quarter" idx="16" hasCustomPrompt="1"/>
          </p:nvPr>
        </p:nvSpPr>
        <p:spPr>
          <a:xfrm>
            <a:off x="2429061" y="4817291"/>
            <a:ext cx="4022312" cy="4023360"/>
          </a:xfrm>
          <a:prstGeom prst="ellipse">
            <a:avLst/>
          </a:prstGeom>
          <a:solidFill>
            <a:schemeClr val="bg1">
              <a:lumMod val="95000"/>
            </a:schemeClr>
          </a:solidFill>
          <a:ln w="25400">
            <a:noFill/>
          </a:ln>
        </p:spPr>
        <p:txBody>
          <a:bodyPr anchor="b" anchorCtr="1"/>
          <a:lstStyle>
            <a:lvl1pPr algn="ctr" rtl="0">
              <a:buNone/>
              <a:defRPr sz="2400" baseline="0"/>
            </a:lvl1pPr>
          </a:lstStyle>
          <a:p>
            <a:r>
              <a:rPr lang="en-US" dirty="0" smtClean="0"/>
              <a:t>Image holder</a:t>
            </a:r>
            <a:endParaRPr lang="en-US" dirty="0"/>
          </a:p>
        </p:txBody>
      </p:sp>
      <p:sp>
        <p:nvSpPr>
          <p:cNvPr id="13" name="Picture Placeholder 12"/>
          <p:cNvSpPr>
            <a:spLocks noGrp="1"/>
          </p:cNvSpPr>
          <p:nvPr userDrawn="1">
            <p:ph type="pic" sz="quarter" idx="17" hasCustomPrompt="1"/>
          </p:nvPr>
        </p:nvSpPr>
        <p:spPr>
          <a:xfrm>
            <a:off x="7594798" y="4817288"/>
            <a:ext cx="4022312" cy="4023360"/>
          </a:xfrm>
          <a:prstGeom prst="ellipse">
            <a:avLst/>
          </a:prstGeom>
          <a:solidFill>
            <a:schemeClr val="bg1">
              <a:lumMod val="95000"/>
            </a:schemeClr>
          </a:solidFill>
          <a:ln w="25400">
            <a:noFill/>
          </a:ln>
        </p:spPr>
        <p:txBody>
          <a:bodyPr anchor="b" anchorCtr="1"/>
          <a:lstStyle>
            <a:lvl1pPr algn="ctr" rtl="0">
              <a:buNone/>
              <a:defRPr sz="2400" baseline="0"/>
            </a:lvl1pPr>
          </a:lstStyle>
          <a:p>
            <a:r>
              <a:rPr lang="en-US" dirty="0" smtClean="0"/>
              <a:t>Image holder</a:t>
            </a:r>
            <a:endParaRPr lang="en-US" dirty="0"/>
          </a:p>
        </p:txBody>
      </p:sp>
      <p:sp>
        <p:nvSpPr>
          <p:cNvPr id="17" name="Picture Placeholder 12"/>
          <p:cNvSpPr>
            <a:spLocks noGrp="1"/>
          </p:cNvSpPr>
          <p:nvPr userDrawn="1">
            <p:ph type="pic" sz="quarter" idx="18" hasCustomPrompt="1"/>
          </p:nvPr>
        </p:nvSpPr>
        <p:spPr>
          <a:xfrm>
            <a:off x="12760540" y="4817291"/>
            <a:ext cx="4022312" cy="4023360"/>
          </a:xfrm>
          <a:prstGeom prst="ellipse">
            <a:avLst/>
          </a:prstGeom>
          <a:solidFill>
            <a:schemeClr val="bg1">
              <a:lumMod val="95000"/>
            </a:schemeClr>
          </a:solidFill>
          <a:ln w="25400">
            <a:noFill/>
          </a:ln>
        </p:spPr>
        <p:txBody>
          <a:bodyPr anchor="b" anchorCtr="1"/>
          <a:lstStyle>
            <a:lvl1pPr algn="ctr" rtl="0">
              <a:buNone/>
              <a:defRPr sz="2400" baseline="0"/>
            </a:lvl1pPr>
          </a:lstStyle>
          <a:p>
            <a:r>
              <a:rPr lang="en-US" dirty="0" smtClean="0"/>
              <a:t>Image holder</a:t>
            </a:r>
            <a:endParaRPr lang="en-US" dirty="0"/>
          </a:p>
        </p:txBody>
      </p:sp>
      <p:sp>
        <p:nvSpPr>
          <p:cNvPr id="18" name="Picture Placeholder 12"/>
          <p:cNvSpPr>
            <a:spLocks noGrp="1"/>
          </p:cNvSpPr>
          <p:nvPr userDrawn="1">
            <p:ph type="pic" sz="quarter" idx="19" hasCustomPrompt="1"/>
          </p:nvPr>
        </p:nvSpPr>
        <p:spPr>
          <a:xfrm>
            <a:off x="17926277" y="4817291"/>
            <a:ext cx="4022312" cy="4023360"/>
          </a:xfrm>
          <a:prstGeom prst="ellipse">
            <a:avLst/>
          </a:prstGeom>
          <a:solidFill>
            <a:schemeClr val="bg1">
              <a:lumMod val="95000"/>
            </a:schemeClr>
          </a:solidFill>
          <a:ln w="25400">
            <a:noFill/>
          </a:ln>
        </p:spPr>
        <p:txBody>
          <a:bodyPr anchor="b" anchorCtr="1"/>
          <a:lstStyle>
            <a:lvl1pPr algn="ctr" rtl="0">
              <a:buNone/>
              <a:defRPr sz="2400" baseline="0"/>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wipe(up)">
                                      <p:cBhvr>
                                        <p:cTn id="11" dur="500"/>
                                        <p:tgtEl>
                                          <p:spTgt spid="11">
                                            <p:txEl>
                                              <p:pRg st="0" end="0"/>
                                            </p:txEl>
                                          </p:spTgt>
                                        </p:tgtEl>
                                      </p:cBhvr>
                                    </p:animEffect>
                                  </p:childTnLst>
                                </p:cTn>
                              </p:par>
                            </p:childTnLst>
                          </p:cTn>
                        </p:par>
                        <p:par>
                          <p:cTn id="12" fill="hold">
                            <p:stCondLst>
                              <p:cond delay="1000"/>
                            </p:stCondLst>
                            <p:childTnLst>
                              <p:par>
                                <p:cTn id="13" presetID="23" presetClass="entr" presetSubtype="16"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p:cTn id="15" dur="500" fill="hold"/>
                                        <p:tgtEl>
                                          <p:spTgt spid="16"/>
                                        </p:tgtEl>
                                        <p:attrNameLst>
                                          <p:attrName>ppt_w</p:attrName>
                                        </p:attrNameLst>
                                      </p:cBhvr>
                                      <p:tavLst>
                                        <p:tav tm="0">
                                          <p:val>
                                            <p:fltVal val="0"/>
                                          </p:val>
                                        </p:tav>
                                        <p:tav tm="100000">
                                          <p:val>
                                            <p:strVal val="#ppt_w"/>
                                          </p:val>
                                        </p:tav>
                                      </p:tavLst>
                                    </p:anim>
                                    <p:anim calcmode="lin" valueType="num">
                                      <p:cBhvr>
                                        <p:cTn id="16" dur="500" fill="hold"/>
                                        <p:tgtEl>
                                          <p:spTgt spid="16"/>
                                        </p:tgtEl>
                                        <p:attrNameLst>
                                          <p:attrName>ppt_h</p:attrName>
                                        </p:attrNameLst>
                                      </p:cBhvr>
                                      <p:tavLst>
                                        <p:tav tm="0">
                                          <p:val>
                                            <p:fltVal val="0"/>
                                          </p:val>
                                        </p:tav>
                                        <p:tav tm="100000">
                                          <p:val>
                                            <p:strVal val="#ppt_h"/>
                                          </p:val>
                                        </p:tav>
                                      </p:tavLst>
                                    </p:anim>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 calcmode="lin" valueType="num">
                                      <p:cBhvr>
                                        <p:cTn id="20" dur="500" fill="hold"/>
                                        <p:tgtEl>
                                          <p:spTgt spid="12"/>
                                        </p:tgtEl>
                                        <p:attrNameLst>
                                          <p:attrName>ppt_w</p:attrName>
                                        </p:attrNameLst>
                                      </p:cBhvr>
                                      <p:tavLst>
                                        <p:tav tm="0">
                                          <p:val>
                                            <p:fltVal val="0"/>
                                          </p:val>
                                        </p:tav>
                                        <p:tav tm="100000">
                                          <p:val>
                                            <p:strVal val="#ppt_w"/>
                                          </p:val>
                                        </p:tav>
                                      </p:tavLst>
                                    </p:anim>
                                    <p:anim calcmode="lin" valueType="num">
                                      <p:cBhvr>
                                        <p:cTn id="21" dur="500" fill="hold"/>
                                        <p:tgtEl>
                                          <p:spTgt spid="12"/>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wipe(left)">
                                      <p:cBhvr>
                                        <p:cTn id="25" dur="500"/>
                                        <p:tgtEl>
                                          <p:spTgt spid="22"/>
                                        </p:tgtEl>
                                      </p:cBhvr>
                                    </p:animEffect>
                                  </p:childTnLst>
                                </p:cTn>
                              </p:par>
                            </p:childTnLst>
                          </p:cTn>
                        </p:par>
                        <p:par>
                          <p:cTn id="26" fill="hold">
                            <p:stCondLst>
                              <p:cond delay="2500"/>
                            </p:stCondLst>
                            <p:childTnLst>
                              <p:par>
                                <p:cTn id="27" presetID="23" presetClass="entr" presetSubtype="16" fill="hold" grpId="0" nodeType="after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childTnLst>
                                </p:cTn>
                              </p:par>
                            </p:childTnLst>
                          </p:cTn>
                        </p:par>
                        <p:par>
                          <p:cTn id="31" fill="hold">
                            <p:stCondLst>
                              <p:cond delay="3000"/>
                            </p:stCondLst>
                            <p:childTnLst>
                              <p:par>
                                <p:cTn id="32" presetID="23" presetClass="entr" presetSubtype="16"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childTnLst>
                                </p:cTn>
                              </p:par>
                            </p:childTnLst>
                          </p:cTn>
                        </p:par>
                        <p:par>
                          <p:cTn id="36" fill="hold">
                            <p:stCondLst>
                              <p:cond delay="3500"/>
                            </p:stCondLst>
                            <p:childTnLst>
                              <p:par>
                                <p:cTn id="37" presetID="22" presetClass="entr" presetSubtype="8" fill="hold" grpId="0" nodeType="after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wipe(left)">
                                      <p:cBhvr>
                                        <p:cTn id="39" dur="500"/>
                                        <p:tgtEl>
                                          <p:spTgt spid="23"/>
                                        </p:tgtEl>
                                      </p:cBhvr>
                                    </p:animEffect>
                                  </p:childTnLst>
                                </p:cTn>
                              </p:par>
                            </p:childTnLst>
                          </p:cTn>
                        </p:par>
                        <p:par>
                          <p:cTn id="40" fill="hold">
                            <p:stCondLst>
                              <p:cond delay="4000"/>
                            </p:stCondLst>
                            <p:childTnLst>
                              <p:par>
                                <p:cTn id="41" presetID="23" presetClass="entr" presetSubtype="16" fill="hold" grpId="0" nodeType="after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childTnLst>
                                </p:cTn>
                              </p:par>
                            </p:childTnLst>
                          </p:cTn>
                        </p:par>
                        <p:par>
                          <p:cTn id="45" fill="hold">
                            <p:stCondLst>
                              <p:cond delay="4500"/>
                            </p:stCondLst>
                            <p:childTnLst>
                              <p:par>
                                <p:cTn id="46" presetID="23" presetClass="entr" presetSubtype="16"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 calcmode="lin" valueType="num">
                                      <p:cBhvr>
                                        <p:cTn id="48" dur="500" fill="hold"/>
                                        <p:tgtEl>
                                          <p:spTgt spid="17"/>
                                        </p:tgtEl>
                                        <p:attrNameLst>
                                          <p:attrName>ppt_w</p:attrName>
                                        </p:attrNameLst>
                                      </p:cBhvr>
                                      <p:tavLst>
                                        <p:tav tm="0">
                                          <p:val>
                                            <p:fltVal val="0"/>
                                          </p:val>
                                        </p:tav>
                                        <p:tav tm="100000">
                                          <p:val>
                                            <p:strVal val="#ppt_w"/>
                                          </p:val>
                                        </p:tav>
                                      </p:tavLst>
                                    </p:anim>
                                    <p:anim calcmode="lin" valueType="num">
                                      <p:cBhvr>
                                        <p:cTn id="49" dur="500" fill="hold"/>
                                        <p:tgtEl>
                                          <p:spTgt spid="17"/>
                                        </p:tgtEl>
                                        <p:attrNameLst>
                                          <p:attrName>ppt_h</p:attrName>
                                        </p:attrNameLst>
                                      </p:cBhvr>
                                      <p:tavLst>
                                        <p:tav tm="0">
                                          <p:val>
                                            <p:fltVal val="0"/>
                                          </p:val>
                                        </p:tav>
                                        <p:tav tm="100000">
                                          <p:val>
                                            <p:strVal val="#ppt_h"/>
                                          </p:val>
                                        </p:tav>
                                      </p:tavLst>
                                    </p:anim>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wipe(left)">
                                      <p:cBhvr>
                                        <p:cTn id="53" dur="500"/>
                                        <p:tgtEl>
                                          <p:spTgt spid="24"/>
                                        </p:tgtEl>
                                      </p:cBhvr>
                                    </p:animEffect>
                                  </p:childTnLst>
                                </p:cTn>
                              </p:par>
                            </p:childTnLst>
                          </p:cTn>
                        </p:par>
                        <p:par>
                          <p:cTn id="54" fill="hold">
                            <p:stCondLst>
                              <p:cond delay="5500"/>
                            </p:stCondLst>
                            <p:childTnLst>
                              <p:par>
                                <p:cTn id="55" presetID="23" presetClass="entr" presetSubtype="16"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childTnLst>
                                </p:cTn>
                              </p:par>
                            </p:childTnLst>
                          </p:cTn>
                        </p:par>
                        <p:par>
                          <p:cTn id="59" fill="hold">
                            <p:stCondLst>
                              <p:cond delay="6000"/>
                            </p:stCondLst>
                            <p:childTnLst>
                              <p:par>
                                <p:cTn id="60" presetID="23" presetClass="entr" presetSubtype="16"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ldLvl="0" animBg="1"/>
      <p:bldP spid="23" grpId="0" bldLvl="0" animBg="1"/>
      <p:bldP spid="24" grpId="0" bldLvl="0" animBg="1"/>
      <p:bldP spid="19" grpId="0" bldLvl="0" animBg="1"/>
      <p:bldP spid="20" grpId="0" bldLvl="0" animBg="1"/>
      <p:bldP spid="21" grpId="0" bldLvl="0" animBg="1"/>
      <p:bldP spid="16" grpId="0" bldLvl="0" animBg="1"/>
      <p:bldP spid="10" grpId="0"/>
      <p:bldP spid="11" grpId="0" build="p">
        <p:tmplLst>
          <p:tmpl lvl="1">
            <p:tnLst>
              <p:par>
                <p:cTn presetID="22" presetClass="entr" presetSubtype="1"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up)">
                      <p:cBhvr>
                        <p:cTn dur="500"/>
                        <p:tgtEl>
                          <p:spTgt spid="11"/>
                        </p:tgtEl>
                      </p:cBhvr>
                    </p:animEffect>
                  </p:childTnLst>
                </p:cTn>
              </p:par>
            </p:tnLst>
          </p:tmpl>
        </p:tmplLst>
      </p:bldP>
      <p:bldP spid="12" grpId="0" bldLvl="0" animBg="1"/>
      <p:bldP spid="13" grpId="0" bldLvl="0" animBg="1"/>
      <p:bldP spid="17" grpId="0" bldLvl="0" animBg="1"/>
      <p:bldP spid="18" grpId="0" bldLvl="0" animBg="1"/>
    </p:bldLst>
  </p:timing>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_Team03">
    <p:spTree>
      <p:nvGrpSpPr>
        <p:cNvPr id="1" name=""/>
        <p:cNvGrpSpPr/>
        <p:nvPr/>
      </p:nvGrpSpPr>
      <p:grpSpPr>
        <a:xfrm>
          <a:off x="0" y="0"/>
          <a:ext cx="0" cy="0"/>
          <a:chOff x="0" y="0"/>
          <a:chExt cx="0" cy="0"/>
        </a:xfrm>
      </p:grpSpPr>
      <p:sp>
        <p:nvSpPr>
          <p:cNvPr id="19" name="Picture Placeholder 7"/>
          <p:cNvSpPr>
            <a:spLocks noGrp="1"/>
          </p:cNvSpPr>
          <p:nvPr>
            <p:ph type="pic" sz="quarter" idx="10" hasCustomPrompt="1"/>
          </p:nvPr>
        </p:nvSpPr>
        <p:spPr>
          <a:xfrm>
            <a:off x="2084924" y="4201403"/>
            <a:ext cx="4887836" cy="4887653"/>
          </a:xfrm>
          <a:prstGeom prst="diamond">
            <a:avLst/>
          </a:prstGeom>
          <a:ln w="19050">
            <a:solidFill>
              <a:schemeClr val="accent1"/>
            </a:solidFill>
          </a:ln>
        </p:spPr>
        <p:txBody>
          <a:bodyPr bIns="91440" anchor="b"/>
          <a:lstStyle>
            <a:lvl1pPr algn="ctr">
              <a:buNone/>
              <a:defRPr sz="2665">
                <a:solidFill>
                  <a:schemeClr val="tx1">
                    <a:lumMod val="50000"/>
                    <a:lumOff val="50000"/>
                  </a:schemeClr>
                </a:solidFill>
              </a:defRPr>
            </a:lvl1pPr>
          </a:lstStyle>
          <a:p>
            <a:r>
              <a:rPr lang="en-US" dirty="0"/>
              <a:t>Image Holder</a:t>
            </a:r>
          </a:p>
        </p:txBody>
      </p:sp>
      <p:sp>
        <p:nvSpPr>
          <p:cNvPr id="22" name="Picture Placeholder 7"/>
          <p:cNvSpPr>
            <a:spLocks noGrp="1"/>
          </p:cNvSpPr>
          <p:nvPr>
            <p:ph type="pic" sz="quarter" idx="18" hasCustomPrompt="1"/>
          </p:nvPr>
        </p:nvSpPr>
        <p:spPr>
          <a:xfrm>
            <a:off x="4657142" y="6773563"/>
            <a:ext cx="4887836" cy="4887653"/>
          </a:xfrm>
          <a:prstGeom prst="diamond">
            <a:avLst/>
          </a:prstGeom>
          <a:ln w="19050">
            <a:solidFill>
              <a:schemeClr val="accent2"/>
            </a:solidFill>
          </a:ln>
        </p:spPr>
        <p:txBody>
          <a:bodyPr bIns="91440" anchor="b"/>
          <a:lstStyle>
            <a:lvl1pPr algn="ctr">
              <a:buNone/>
              <a:defRPr sz="2665">
                <a:solidFill>
                  <a:schemeClr val="tx1">
                    <a:lumMod val="50000"/>
                    <a:lumOff val="50000"/>
                  </a:schemeClr>
                </a:solidFill>
              </a:defRPr>
            </a:lvl1pPr>
          </a:lstStyle>
          <a:p>
            <a:r>
              <a:rPr lang="en-US" dirty="0"/>
              <a:t>Image Holder</a:t>
            </a:r>
          </a:p>
        </p:txBody>
      </p:sp>
      <p:sp>
        <p:nvSpPr>
          <p:cNvPr id="25" name="Picture Placeholder 7"/>
          <p:cNvSpPr>
            <a:spLocks noGrp="1"/>
          </p:cNvSpPr>
          <p:nvPr>
            <p:ph type="pic" sz="quarter" idx="21" hasCustomPrompt="1"/>
          </p:nvPr>
        </p:nvSpPr>
        <p:spPr>
          <a:xfrm>
            <a:off x="7209879" y="4175739"/>
            <a:ext cx="4887836" cy="4887653"/>
          </a:xfrm>
          <a:prstGeom prst="diamond">
            <a:avLst/>
          </a:prstGeom>
          <a:ln w="19050">
            <a:solidFill>
              <a:schemeClr val="accent3"/>
            </a:solidFill>
          </a:ln>
        </p:spPr>
        <p:txBody>
          <a:bodyPr bIns="91440" anchor="b"/>
          <a:lstStyle>
            <a:lvl1pPr algn="ctr">
              <a:buNone/>
              <a:defRPr sz="2665">
                <a:solidFill>
                  <a:schemeClr val="tx1">
                    <a:lumMod val="50000"/>
                    <a:lumOff val="50000"/>
                  </a:schemeClr>
                </a:solidFill>
              </a:defRPr>
            </a:lvl1pPr>
          </a:lstStyle>
          <a:p>
            <a:r>
              <a:rPr lang="en-US" dirty="0"/>
              <a:t>Image Holder</a:t>
            </a:r>
          </a:p>
        </p:txBody>
      </p:sp>
      <p:sp>
        <p:nvSpPr>
          <p:cNvPr id="28" name="Picture Placeholder 7"/>
          <p:cNvSpPr>
            <a:spLocks noGrp="1"/>
          </p:cNvSpPr>
          <p:nvPr>
            <p:ph type="pic" sz="quarter" idx="24" hasCustomPrompt="1"/>
          </p:nvPr>
        </p:nvSpPr>
        <p:spPr>
          <a:xfrm>
            <a:off x="9785219" y="6747896"/>
            <a:ext cx="4887836" cy="4887653"/>
          </a:xfrm>
          <a:prstGeom prst="diamond">
            <a:avLst/>
          </a:prstGeom>
          <a:ln w="19050">
            <a:solidFill>
              <a:schemeClr val="accent4"/>
            </a:solidFill>
          </a:ln>
        </p:spPr>
        <p:txBody>
          <a:bodyPr bIns="91440" anchor="b"/>
          <a:lstStyle>
            <a:lvl1pPr algn="ctr">
              <a:buNone/>
              <a:defRPr sz="2665">
                <a:solidFill>
                  <a:schemeClr val="tx1">
                    <a:lumMod val="50000"/>
                    <a:lumOff val="50000"/>
                  </a:schemeClr>
                </a:solidFill>
              </a:defRPr>
            </a:lvl1pPr>
          </a:lstStyle>
          <a:p>
            <a:r>
              <a:rPr lang="en-US" dirty="0"/>
              <a:t>Image Holder</a:t>
            </a:r>
          </a:p>
        </p:txBody>
      </p:sp>
      <p:sp>
        <p:nvSpPr>
          <p:cNvPr id="47" name="Picture Placeholder 7"/>
          <p:cNvSpPr>
            <a:spLocks noGrp="1"/>
          </p:cNvSpPr>
          <p:nvPr>
            <p:ph type="pic" sz="quarter" idx="26" hasCustomPrompt="1"/>
          </p:nvPr>
        </p:nvSpPr>
        <p:spPr>
          <a:xfrm>
            <a:off x="12334830" y="4150072"/>
            <a:ext cx="4887836" cy="4887653"/>
          </a:xfrm>
          <a:prstGeom prst="diamond">
            <a:avLst/>
          </a:prstGeom>
          <a:ln w="19050">
            <a:solidFill>
              <a:schemeClr val="accent5"/>
            </a:solidFill>
          </a:ln>
        </p:spPr>
        <p:txBody>
          <a:bodyPr bIns="91440" anchor="b"/>
          <a:lstStyle>
            <a:lvl1pPr algn="ctr">
              <a:buNone/>
              <a:defRPr sz="2665">
                <a:solidFill>
                  <a:schemeClr val="tx1">
                    <a:lumMod val="50000"/>
                    <a:lumOff val="50000"/>
                  </a:schemeClr>
                </a:solidFill>
              </a:defRPr>
            </a:lvl1pPr>
          </a:lstStyle>
          <a:p>
            <a:r>
              <a:rPr lang="en-US" dirty="0"/>
              <a:t>Image Holder</a:t>
            </a:r>
          </a:p>
        </p:txBody>
      </p:sp>
      <p:sp>
        <p:nvSpPr>
          <p:cNvPr id="16" name="Picture Placeholder 7"/>
          <p:cNvSpPr>
            <a:spLocks noGrp="1"/>
          </p:cNvSpPr>
          <p:nvPr>
            <p:ph type="pic" sz="quarter" idx="27" hasCustomPrompt="1"/>
          </p:nvPr>
        </p:nvSpPr>
        <p:spPr>
          <a:xfrm>
            <a:off x="14913294" y="6722232"/>
            <a:ext cx="4887836" cy="4887653"/>
          </a:xfrm>
          <a:prstGeom prst="diamond">
            <a:avLst/>
          </a:prstGeom>
          <a:ln w="19050">
            <a:solidFill>
              <a:schemeClr val="accent6"/>
            </a:solidFill>
          </a:ln>
        </p:spPr>
        <p:txBody>
          <a:bodyPr bIns="91440" anchor="b"/>
          <a:lstStyle>
            <a:lvl1pPr algn="ctr">
              <a:buNone/>
              <a:defRPr sz="2665">
                <a:solidFill>
                  <a:schemeClr val="tx1">
                    <a:lumMod val="50000"/>
                    <a:lumOff val="50000"/>
                  </a:schemeClr>
                </a:solidFill>
              </a:defRPr>
            </a:lvl1pPr>
          </a:lstStyle>
          <a:p>
            <a:r>
              <a:rPr lang="en-US" dirty="0"/>
              <a:t>Image Holder</a:t>
            </a:r>
          </a:p>
        </p:txBody>
      </p:sp>
      <p:sp>
        <p:nvSpPr>
          <p:cNvPr id="17" name="Picture Placeholder 7"/>
          <p:cNvSpPr>
            <a:spLocks noGrp="1"/>
          </p:cNvSpPr>
          <p:nvPr>
            <p:ph type="pic" sz="quarter" idx="28" hasCustomPrompt="1"/>
          </p:nvPr>
        </p:nvSpPr>
        <p:spPr>
          <a:xfrm>
            <a:off x="17459783" y="4150072"/>
            <a:ext cx="4887836" cy="4887653"/>
          </a:xfrm>
          <a:prstGeom prst="diamond">
            <a:avLst/>
          </a:prstGeom>
          <a:ln w="19050">
            <a:solidFill>
              <a:schemeClr val="accent1"/>
            </a:solidFill>
          </a:ln>
        </p:spPr>
        <p:txBody>
          <a:bodyPr bIns="91440" anchor="b"/>
          <a:lstStyle>
            <a:lvl1pPr algn="ctr">
              <a:buNone/>
              <a:defRPr sz="2665">
                <a:solidFill>
                  <a:schemeClr val="tx1">
                    <a:lumMod val="50000"/>
                    <a:lumOff val="50000"/>
                  </a:schemeClr>
                </a:solidFill>
              </a:defRPr>
            </a:lvl1pPr>
          </a:lstStyle>
          <a:p>
            <a:r>
              <a:rPr lang="en-US" dirty="0"/>
              <a:t>Image Holder</a:t>
            </a:r>
          </a:p>
        </p:txBody>
      </p:sp>
      <p:sp>
        <p:nvSpPr>
          <p:cNvPr id="13" name="Round Same Side Corner Rectangle 12"/>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14"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15"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18"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p:cTn id="21" dur="500" fill="hold"/>
                                        <p:tgtEl>
                                          <p:spTgt spid="22"/>
                                        </p:tgtEl>
                                        <p:attrNameLst>
                                          <p:attrName>ppt_w</p:attrName>
                                        </p:attrNameLst>
                                      </p:cBhvr>
                                      <p:tavLst>
                                        <p:tav tm="0">
                                          <p:val>
                                            <p:fltVal val="0"/>
                                          </p:val>
                                        </p:tav>
                                        <p:tav tm="100000">
                                          <p:val>
                                            <p:strVal val="#ppt_w"/>
                                          </p:val>
                                        </p:tav>
                                      </p:tavLst>
                                    </p:anim>
                                    <p:anim calcmode="lin" valueType="num">
                                      <p:cBhvr>
                                        <p:cTn id="22" dur="500" fill="hold"/>
                                        <p:tgtEl>
                                          <p:spTgt spid="22"/>
                                        </p:tgtEl>
                                        <p:attrNameLst>
                                          <p:attrName>ppt_h</p:attrName>
                                        </p:attrNameLst>
                                      </p:cBhvr>
                                      <p:tavLst>
                                        <p:tav tm="0">
                                          <p:val>
                                            <p:fltVal val="0"/>
                                          </p:val>
                                        </p:tav>
                                        <p:tav tm="100000">
                                          <p:val>
                                            <p:strVal val="#ppt_h"/>
                                          </p:val>
                                        </p:tav>
                                      </p:tavLst>
                                    </p:anim>
                                    <p:animEffect transition="in" filter="fade">
                                      <p:cBhvr>
                                        <p:cTn id="23" dur="500"/>
                                        <p:tgtEl>
                                          <p:spTgt spid="22"/>
                                        </p:tgtEl>
                                      </p:cBhvr>
                                    </p:animEffect>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childTnLst>
                                </p:cTn>
                              </p:par>
                            </p:childTnLst>
                          </p:cTn>
                        </p:par>
                        <p:par>
                          <p:cTn id="30" fill="hold">
                            <p:stCondLst>
                              <p:cond delay="2500"/>
                            </p:stCondLst>
                            <p:childTnLst>
                              <p:par>
                                <p:cTn id="31" presetID="53" presetClass="entr" presetSubtype="16" fill="hold" grpId="0" nodeType="afterEffect">
                                  <p:stCondLst>
                                    <p:cond delay="0"/>
                                  </p:stCondLst>
                                  <p:childTnLst>
                                    <p:set>
                                      <p:cBhvr>
                                        <p:cTn id="32" dur="1" fill="hold">
                                          <p:stCondLst>
                                            <p:cond delay="0"/>
                                          </p:stCondLst>
                                        </p:cTn>
                                        <p:tgtEl>
                                          <p:spTgt spid="28"/>
                                        </p:tgtEl>
                                        <p:attrNameLst>
                                          <p:attrName>style.visibility</p:attrName>
                                        </p:attrNameLst>
                                      </p:cBhvr>
                                      <p:to>
                                        <p:strVal val="visible"/>
                                      </p:to>
                                    </p:set>
                                    <p:anim calcmode="lin" valueType="num">
                                      <p:cBhvr>
                                        <p:cTn id="33" dur="500" fill="hold"/>
                                        <p:tgtEl>
                                          <p:spTgt spid="28"/>
                                        </p:tgtEl>
                                        <p:attrNameLst>
                                          <p:attrName>ppt_w</p:attrName>
                                        </p:attrNameLst>
                                      </p:cBhvr>
                                      <p:tavLst>
                                        <p:tav tm="0">
                                          <p:val>
                                            <p:fltVal val="0"/>
                                          </p:val>
                                        </p:tav>
                                        <p:tav tm="100000">
                                          <p:val>
                                            <p:strVal val="#ppt_w"/>
                                          </p:val>
                                        </p:tav>
                                      </p:tavLst>
                                    </p:anim>
                                    <p:anim calcmode="lin" valueType="num">
                                      <p:cBhvr>
                                        <p:cTn id="34" dur="500" fill="hold"/>
                                        <p:tgtEl>
                                          <p:spTgt spid="28"/>
                                        </p:tgtEl>
                                        <p:attrNameLst>
                                          <p:attrName>ppt_h</p:attrName>
                                        </p:attrNameLst>
                                      </p:cBhvr>
                                      <p:tavLst>
                                        <p:tav tm="0">
                                          <p:val>
                                            <p:fltVal val="0"/>
                                          </p:val>
                                        </p:tav>
                                        <p:tav tm="100000">
                                          <p:val>
                                            <p:strVal val="#ppt_h"/>
                                          </p:val>
                                        </p:tav>
                                      </p:tavLst>
                                    </p:anim>
                                    <p:animEffect transition="in" filter="fade">
                                      <p:cBhvr>
                                        <p:cTn id="35" dur="500"/>
                                        <p:tgtEl>
                                          <p:spTgt spid="28"/>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47"/>
                                        </p:tgtEl>
                                        <p:attrNameLst>
                                          <p:attrName>style.visibility</p:attrName>
                                        </p:attrNameLst>
                                      </p:cBhvr>
                                      <p:to>
                                        <p:strVal val="visible"/>
                                      </p:to>
                                    </p:set>
                                    <p:anim calcmode="lin" valueType="num">
                                      <p:cBhvr>
                                        <p:cTn id="39" dur="500" fill="hold"/>
                                        <p:tgtEl>
                                          <p:spTgt spid="47"/>
                                        </p:tgtEl>
                                        <p:attrNameLst>
                                          <p:attrName>ppt_w</p:attrName>
                                        </p:attrNameLst>
                                      </p:cBhvr>
                                      <p:tavLst>
                                        <p:tav tm="0">
                                          <p:val>
                                            <p:fltVal val="0"/>
                                          </p:val>
                                        </p:tav>
                                        <p:tav tm="100000">
                                          <p:val>
                                            <p:strVal val="#ppt_w"/>
                                          </p:val>
                                        </p:tav>
                                      </p:tavLst>
                                    </p:anim>
                                    <p:anim calcmode="lin" valueType="num">
                                      <p:cBhvr>
                                        <p:cTn id="40" dur="500" fill="hold"/>
                                        <p:tgtEl>
                                          <p:spTgt spid="47"/>
                                        </p:tgtEl>
                                        <p:attrNameLst>
                                          <p:attrName>ppt_h</p:attrName>
                                        </p:attrNameLst>
                                      </p:cBhvr>
                                      <p:tavLst>
                                        <p:tav tm="0">
                                          <p:val>
                                            <p:fltVal val="0"/>
                                          </p:val>
                                        </p:tav>
                                        <p:tav tm="100000">
                                          <p:val>
                                            <p:strVal val="#ppt_h"/>
                                          </p:val>
                                        </p:tav>
                                      </p:tavLst>
                                    </p:anim>
                                    <p:animEffect transition="in" filter="fade">
                                      <p:cBhvr>
                                        <p:cTn id="41" dur="500"/>
                                        <p:tgtEl>
                                          <p:spTgt spid="47"/>
                                        </p:tgtEl>
                                      </p:cBhvr>
                                    </p:animEffect>
                                  </p:childTnLst>
                                </p:cTn>
                              </p:par>
                            </p:childTnLst>
                          </p:cTn>
                        </p:par>
                        <p:par>
                          <p:cTn id="42" fill="hold">
                            <p:stCondLst>
                              <p:cond delay="3500"/>
                            </p:stCondLst>
                            <p:childTnLst>
                              <p:par>
                                <p:cTn id="43" presetID="53" presetClass="entr" presetSubtype="16" fill="hold" grpId="0" nodeType="afterEffect">
                                  <p:stCondLst>
                                    <p:cond delay="0"/>
                                  </p:stCondLst>
                                  <p:childTnLst>
                                    <p:set>
                                      <p:cBhvr>
                                        <p:cTn id="44" dur="1" fill="hold">
                                          <p:stCondLst>
                                            <p:cond delay="0"/>
                                          </p:stCondLst>
                                        </p:cTn>
                                        <p:tgtEl>
                                          <p:spTgt spid="16"/>
                                        </p:tgtEl>
                                        <p:attrNameLst>
                                          <p:attrName>style.visibility</p:attrName>
                                        </p:attrNameLst>
                                      </p:cBhvr>
                                      <p:to>
                                        <p:strVal val="visible"/>
                                      </p:to>
                                    </p:set>
                                    <p:anim calcmode="lin" valueType="num">
                                      <p:cBhvr>
                                        <p:cTn id="45" dur="500" fill="hold"/>
                                        <p:tgtEl>
                                          <p:spTgt spid="16"/>
                                        </p:tgtEl>
                                        <p:attrNameLst>
                                          <p:attrName>ppt_w</p:attrName>
                                        </p:attrNameLst>
                                      </p:cBhvr>
                                      <p:tavLst>
                                        <p:tav tm="0">
                                          <p:val>
                                            <p:fltVal val="0"/>
                                          </p:val>
                                        </p:tav>
                                        <p:tav tm="100000">
                                          <p:val>
                                            <p:strVal val="#ppt_w"/>
                                          </p:val>
                                        </p:tav>
                                      </p:tavLst>
                                    </p:anim>
                                    <p:anim calcmode="lin" valueType="num">
                                      <p:cBhvr>
                                        <p:cTn id="46" dur="500" fill="hold"/>
                                        <p:tgtEl>
                                          <p:spTgt spid="16"/>
                                        </p:tgtEl>
                                        <p:attrNameLst>
                                          <p:attrName>ppt_h</p:attrName>
                                        </p:attrNameLst>
                                      </p:cBhvr>
                                      <p:tavLst>
                                        <p:tav tm="0">
                                          <p:val>
                                            <p:fltVal val="0"/>
                                          </p:val>
                                        </p:tav>
                                        <p:tav tm="100000">
                                          <p:val>
                                            <p:strVal val="#ppt_h"/>
                                          </p:val>
                                        </p:tav>
                                      </p:tavLst>
                                    </p:anim>
                                    <p:animEffect transition="in" filter="fade">
                                      <p:cBhvr>
                                        <p:cTn id="47" dur="500"/>
                                        <p:tgtEl>
                                          <p:spTgt spid="16"/>
                                        </p:tgtEl>
                                      </p:cBhvr>
                                    </p:animEffect>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p:cTn id="51" dur="500" fill="hold"/>
                                        <p:tgtEl>
                                          <p:spTgt spid="17"/>
                                        </p:tgtEl>
                                        <p:attrNameLst>
                                          <p:attrName>ppt_w</p:attrName>
                                        </p:attrNameLst>
                                      </p:cBhvr>
                                      <p:tavLst>
                                        <p:tav tm="0">
                                          <p:val>
                                            <p:fltVal val="0"/>
                                          </p:val>
                                        </p:tav>
                                        <p:tav tm="100000">
                                          <p:val>
                                            <p:strVal val="#ppt_w"/>
                                          </p:val>
                                        </p:tav>
                                      </p:tavLst>
                                    </p:anim>
                                    <p:anim calcmode="lin" valueType="num">
                                      <p:cBhvr>
                                        <p:cTn id="52" dur="500" fill="hold"/>
                                        <p:tgtEl>
                                          <p:spTgt spid="17"/>
                                        </p:tgtEl>
                                        <p:attrNameLst>
                                          <p:attrName>ppt_h</p:attrName>
                                        </p:attrNameLst>
                                      </p:cBhvr>
                                      <p:tavLst>
                                        <p:tav tm="0">
                                          <p:val>
                                            <p:fltVal val="0"/>
                                          </p:val>
                                        </p:tav>
                                        <p:tav tm="100000">
                                          <p:val>
                                            <p:strVal val="#ppt_h"/>
                                          </p:val>
                                        </p:tav>
                                      </p:tavLst>
                                    </p:anim>
                                    <p:animEffect transition="in" filter="fade">
                                      <p:cBhvr>
                                        <p:cTn id="5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2" grpId="0" animBg="1"/>
      <p:bldP spid="25" grpId="0" animBg="1"/>
      <p:bldP spid="28" grpId="0" animBg="1"/>
      <p:bldP spid="47" grpId="0" animBg="1"/>
      <p:bldP spid="16" grpId="0" animBg="1"/>
      <p:bldP spid="17" grpId="0" animBg="1"/>
      <p:bldP spid="15" grpId="0"/>
      <p:bldP spid="18" grpId="0" build="p">
        <p:tmplLst>
          <p:tmpl lvl="1">
            <p:tnLst>
              <p:par>
                <p:cTn presetID="10"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2_MockUp02">
    <p:spTree>
      <p:nvGrpSpPr>
        <p:cNvPr id="1" name=""/>
        <p:cNvGrpSpPr/>
        <p:nvPr/>
      </p:nvGrpSpPr>
      <p:grpSpPr>
        <a:xfrm>
          <a:off x="0" y="0"/>
          <a:ext cx="0" cy="0"/>
          <a:chOff x="0" y="0"/>
          <a:chExt cx="0" cy="0"/>
        </a:xfrm>
      </p:grpSpPr>
      <p:grpSp>
        <p:nvGrpSpPr>
          <p:cNvPr id="2" name="Group 17"/>
          <p:cNvGrpSpPr/>
          <p:nvPr userDrawn="1"/>
        </p:nvGrpSpPr>
        <p:grpSpPr>
          <a:xfrm>
            <a:off x="7935122" y="3453216"/>
            <a:ext cx="8685258" cy="6912240"/>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rtl="1"/>
              <a:endParaRPr lang="en-US" sz="5330" kern="1200" dirty="0">
                <a:solidFill>
                  <a:srgbClr val="FFFFFF"/>
                </a:solidFill>
              </a:endParaRPr>
            </a:p>
          </p:txBody>
        </p:sp>
        <p:sp>
          <p:nvSpPr>
            <p:cNvPr id="31"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chemeClr val="tx1">
                <a:lumMod val="50000"/>
                <a:lumOff val="50000"/>
              </a:schemeClr>
            </a:solidFill>
            <a:ln w="9525">
              <a:noFill/>
              <a:round/>
            </a:ln>
          </p:spPr>
          <p:txBody>
            <a:bodyPr vert="horz" wrap="square" lIns="91440" tIns="45720" rIns="91440" bIns="45720" numCol="1" anchor="t" anchorCtr="0" compatLnSpc="1"/>
            <a:lstStyle/>
            <a:p>
              <a:pPr algn="r" defTabSz="2747010" rtl="1"/>
              <a:endParaRPr lang="en-US" sz="5330" kern="1200" dirty="0">
                <a:solidFill>
                  <a:srgbClr val="262626"/>
                </a:solidFill>
                <a:latin typeface="Roboto Condensed"/>
                <a:ea typeface="+mn-ea"/>
              </a:endParaRPr>
            </a:p>
          </p:txBody>
        </p:sp>
        <p:sp>
          <p:nvSpPr>
            <p:cNvPr id="33" name="Freeform 23"/>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ln>
          </p:spPr>
          <p:txBody>
            <a:bodyPr vert="horz" wrap="square" lIns="91440" tIns="45720" rIns="91440" bIns="45720" numCol="1" anchor="t" anchorCtr="0" compatLnSpc="1"/>
            <a:lstStyle/>
            <a:p>
              <a:pPr algn="r" defTabSz="2747010" rtl="1"/>
              <a:endParaRPr lang="en-US" sz="5330" kern="1200" dirty="0">
                <a:solidFill>
                  <a:srgbClr val="262626"/>
                </a:solidFill>
                <a:latin typeface="Roboto Condensed"/>
                <a:ea typeface="+mn-ea"/>
              </a:endParaRPr>
            </a:p>
          </p:txBody>
        </p:sp>
        <p:sp>
          <p:nvSpPr>
            <p:cNvPr id="34" name="Freeform 27"/>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ln>
          </p:spPr>
          <p:txBody>
            <a:bodyPr vert="horz" wrap="square" lIns="91440" tIns="45720" rIns="91440" bIns="45720" numCol="1" anchor="t" anchorCtr="0" compatLnSpc="1"/>
            <a:lstStyle/>
            <a:p>
              <a:pPr algn="r" defTabSz="2747010" rtl="1"/>
              <a:r>
                <a:rPr lang="en-US" sz="5330" kern="1200" dirty="0">
                  <a:solidFill>
                    <a:srgbClr val="262626"/>
                  </a:solidFill>
                  <a:latin typeface="Roboto Condensed"/>
                  <a:ea typeface="+mn-ea"/>
                </a:rPr>
                <a:t> </a:t>
              </a:r>
            </a:p>
          </p:txBody>
        </p:sp>
        <p:sp>
          <p:nvSpPr>
            <p:cNvPr id="35" name="Freeform 29"/>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ln>
          </p:spPr>
          <p:txBody>
            <a:bodyPr vert="horz" wrap="square" lIns="91440" tIns="45720" rIns="91440" bIns="45720" numCol="1" anchor="t" anchorCtr="0" compatLnSpc="1"/>
            <a:lstStyle/>
            <a:p>
              <a:pPr algn="r" defTabSz="2747010" rtl="1"/>
              <a:endParaRPr lang="en-US" sz="5330" kern="1200" dirty="0">
                <a:solidFill>
                  <a:srgbClr val="262626"/>
                </a:solidFill>
                <a:latin typeface="Roboto Condensed"/>
                <a:ea typeface="+mn-ea"/>
              </a:endParaRPr>
            </a:p>
          </p:txBody>
        </p:sp>
      </p:grpSp>
      <p:sp>
        <p:nvSpPr>
          <p:cNvPr id="36" name="Picture Placeholder 7"/>
          <p:cNvSpPr>
            <a:spLocks noGrp="1"/>
          </p:cNvSpPr>
          <p:nvPr>
            <p:ph type="pic" sz="quarter" idx="10" hasCustomPrompt="1"/>
          </p:nvPr>
        </p:nvSpPr>
        <p:spPr>
          <a:xfrm>
            <a:off x="8305770" y="3759202"/>
            <a:ext cx="7887241" cy="4461277"/>
          </a:xfrm>
          <a:prstGeom prst="rect">
            <a:avLst/>
          </a:prstGeom>
          <a:ln>
            <a:noFill/>
          </a:ln>
        </p:spPr>
        <p:txBody>
          <a:bodyPr tIns="0" bIns="274320" anchor="b"/>
          <a:lstStyle>
            <a:lvl1pPr algn="ctr">
              <a:buNone/>
              <a:defRPr sz="2935">
                <a:solidFill>
                  <a:schemeClr val="tx1">
                    <a:lumMod val="50000"/>
                    <a:lumOff val="50000"/>
                  </a:schemeClr>
                </a:solidFill>
              </a:defRPr>
            </a:lvl1pPr>
          </a:lstStyle>
          <a:p>
            <a:r>
              <a:rPr lang="en-US" dirty="0"/>
              <a:t>Image Holder</a:t>
            </a:r>
          </a:p>
        </p:txBody>
      </p:sp>
      <p:sp>
        <p:nvSpPr>
          <p:cNvPr id="15" name="Round Same Side Corner Rectangle 14"/>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18" name="Slide Number Placeholder 4"/>
          <p:cNvSpPr txBox="1"/>
          <p:nvPr userDrawn="1"/>
        </p:nvSpPr>
        <p:spPr>
          <a:xfrm>
            <a:off x="23318815" y="965207"/>
            <a:ext cx="1015738" cy="732365"/>
          </a:xfrm>
          <a:prstGeom prst="rect">
            <a:avLst/>
          </a:prstGeom>
        </p:spPr>
        <p:txBody>
          <a:bodyPr anchor="ctr"/>
          <a:lstStyle>
            <a:lvl1pPr algn="ctr">
              <a:defRPr sz="900" b="1">
                <a:solidFill>
                  <a:schemeClr val="tx1">
                    <a:lumMod val="50000"/>
                    <a:lumOff val="50000"/>
                  </a:schemeClr>
                </a:solidFill>
              </a:defRPr>
            </a:lvl1pPr>
          </a:lstStyle>
          <a:p>
            <a:pPr defTabSz="2747010">
              <a:defRPr/>
            </a:pPr>
            <a:fld id="{C136B7D2-B98C-44FD-8D04-7EC62A564975}" type="slidenum">
              <a:rPr lang="en-US" sz="2400" kern="1200" smtClean="0">
                <a:solidFill>
                  <a:srgbClr val="262626">
                    <a:lumMod val="50000"/>
                    <a:lumOff val="50000"/>
                  </a:srgbClr>
                </a:solidFill>
                <a:latin typeface="Roboto Condensed"/>
                <a:ea typeface="+mn-ea"/>
              </a:rPr>
              <a:t>‹#›</a:t>
            </a:fld>
            <a:endParaRPr lang="en-US" sz="2400" kern="1200" dirty="0">
              <a:solidFill>
                <a:srgbClr val="262626">
                  <a:lumMod val="50000"/>
                  <a:lumOff val="50000"/>
                </a:srgbClr>
              </a:solidFill>
              <a:latin typeface="Roboto Condensed"/>
              <a:ea typeface="+mn-ea"/>
            </a:endParaRPr>
          </a:p>
        </p:txBody>
      </p:sp>
      <p:sp>
        <p:nvSpPr>
          <p:cNvPr id="19"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21"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xEl>
                                              <p:pRg st="0" end="0"/>
                                            </p:txEl>
                                          </p:spTgt>
                                        </p:tgtEl>
                                        <p:attrNameLst>
                                          <p:attrName>style.visibility</p:attrName>
                                        </p:attrNameLst>
                                      </p:cBhvr>
                                      <p:to>
                                        <p:strVal val="visible"/>
                                      </p:to>
                                    </p:set>
                                    <p:animEffect transition="in" filter="fade">
                                      <p:cBhvr>
                                        <p:cTn id="11" dur="500"/>
                                        <p:tgtEl>
                                          <p:spTgt spid="21">
                                            <p:txEl>
                                              <p:pRg st="0" end="0"/>
                                            </p:txEl>
                                          </p:spTgt>
                                        </p:tgtEl>
                                      </p:cBhvr>
                                    </p:animEffect>
                                  </p:childTnLst>
                                </p:cTn>
                              </p:par>
                            </p:childTnLst>
                          </p:cTn>
                        </p:par>
                        <p:par>
                          <p:cTn id="12" fill="hold">
                            <p:stCondLst>
                              <p:cond delay="1000"/>
                            </p:stCondLst>
                            <p:childTnLst>
                              <p:par>
                                <p:cTn id="13" presetID="2" presetClass="entr" presetSubtype="4" accel="50000" decel="5000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wipe(down)">
                                      <p:cBhvr>
                                        <p:cTn id="2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19" grpId="0"/>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4_Pic4">
    <p:spTree>
      <p:nvGrpSpPr>
        <p:cNvPr id="1" name=""/>
        <p:cNvGrpSpPr/>
        <p:nvPr/>
      </p:nvGrpSpPr>
      <p:grpSpPr>
        <a:xfrm>
          <a:off x="0" y="0"/>
          <a:ext cx="0" cy="0"/>
          <a:chOff x="0" y="0"/>
          <a:chExt cx="0" cy="0"/>
        </a:xfrm>
      </p:grpSpPr>
      <p:sp>
        <p:nvSpPr>
          <p:cNvPr id="20" name="Rectangle 19"/>
          <p:cNvSpPr/>
          <p:nvPr userDrawn="1"/>
        </p:nvSpPr>
        <p:spPr>
          <a:xfrm>
            <a:off x="11579387" y="2954108"/>
            <a:ext cx="12798266" cy="311676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6" name="Round Same Side Corner Rectangle 5"/>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7"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18" name="Picture Placeholder 7"/>
          <p:cNvSpPr>
            <a:spLocks noGrp="1"/>
          </p:cNvSpPr>
          <p:nvPr>
            <p:ph type="pic" sz="quarter" idx="10" hasCustomPrompt="1"/>
          </p:nvPr>
        </p:nvSpPr>
        <p:spPr>
          <a:xfrm>
            <a:off x="19038110" y="3105972"/>
            <a:ext cx="4469236" cy="2813032"/>
          </a:xfrm>
          <a:prstGeom prst="rect">
            <a:avLst/>
          </a:prstGeom>
          <a:solidFill>
            <a:schemeClr val="tx1">
              <a:lumMod val="10000"/>
              <a:lumOff val="90000"/>
            </a:schemeClr>
          </a:solidFill>
          <a:ln w="19050">
            <a:noFill/>
          </a:ln>
        </p:spPr>
        <p:txBody>
          <a:bodyPr tIns="0" bIns="182880" anchor="b"/>
          <a:lstStyle>
            <a:lvl1pPr algn="ctr">
              <a:buNone/>
              <a:defRPr sz="2800" baseline="0">
                <a:solidFill>
                  <a:schemeClr val="tx1">
                    <a:lumMod val="50000"/>
                    <a:lumOff val="50000"/>
                  </a:schemeClr>
                </a:solidFill>
              </a:defRPr>
            </a:lvl1pPr>
          </a:lstStyle>
          <a:p>
            <a:r>
              <a:rPr lang="en-US" dirty="0"/>
              <a:t>Click Icon To Add Image</a:t>
            </a:r>
          </a:p>
        </p:txBody>
      </p:sp>
      <p:sp>
        <p:nvSpPr>
          <p:cNvPr id="42"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
        <p:nvSpPr>
          <p:cNvPr id="21" name="Text Placeholder 3"/>
          <p:cNvSpPr>
            <a:spLocks noGrp="1"/>
          </p:cNvSpPr>
          <p:nvPr>
            <p:ph type="body" sz="half" idx="16" hasCustomPrompt="1"/>
          </p:nvPr>
        </p:nvSpPr>
        <p:spPr>
          <a:xfrm>
            <a:off x="12188829" y="3179467"/>
            <a:ext cx="6575554" cy="781301"/>
          </a:xfrm>
          <a:prstGeom prst="rect">
            <a:avLst/>
          </a:prstGeom>
        </p:spPr>
        <p:txBody>
          <a:bodyPr wrap="square" lIns="0" tIns="0" rIns="0" bIns="0" anchor="ctr">
            <a:noAutofit/>
          </a:bodyPr>
          <a:lstStyle>
            <a:lvl1pPr marL="0" indent="0" algn="l">
              <a:buNone/>
              <a:defRPr sz="3730"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Title Goes Here</a:t>
            </a:r>
          </a:p>
        </p:txBody>
      </p:sp>
      <p:sp>
        <p:nvSpPr>
          <p:cNvPr id="28" name="Text Placeholder 3"/>
          <p:cNvSpPr>
            <a:spLocks noGrp="1"/>
          </p:cNvSpPr>
          <p:nvPr>
            <p:ph type="body" sz="half" idx="17" hasCustomPrompt="1"/>
          </p:nvPr>
        </p:nvSpPr>
        <p:spPr>
          <a:xfrm>
            <a:off x="12188827" y="3973648"/>
            <a:ext cx="6538132" cy="1919152"/>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r>
              <a:rPr lang="en-US" sz="2665" dirty="0">
                <a:solidFill>
                  <a:schemeClr val="tx1">
                    <a:lumMod val="50000"/>
                    <a:lumOff val="50000"/>
                  </a:schemeClr>
                </a:solidFill>
              </a:rPr>
              <a:t>Add your Description here</a:t>
            </a:r>
          </a:p>
        </p:txBody>
      </p:sp>
      <p:sp>
        <p:nvSpPr>
          <p:cNvPr id="22" name="Picture Placeholder 7"/>
          <p:cNvSpPr>
            <a:spLocks noGrp="1"/>
          </p:cNvSpPr>
          <p:nvPr>
            <p:ph type="pic" sz="quarter" idx="18" hasCustomPrompt="1"/>
          </p:nvPr>
        </p:nvSpPr>
        <p:spPr>
          <a:xfrm>
            <a:off x="0" y="2954103"/>
            <a:ext cx="11579384" cy="9390301"/>
          </a:xfrm>
          <a:prstGeom prst="rect">
            <a:avLst/>
          </a:prstGeom>
          <a:solidFill>
            <a:schemeClr val="tx1">
              <a:lumMod val="10000"/>
              <a:lumOff val="90000"/>
            </a:schemeClr>
          </a:solidFill>
          <a:ln w="19050">
            <a:noFill/>
          </a:ln>
        </p:spPr>
        <p:txBody>
          <a:bodyPr tIns="0" bIns="182880" anchor="b"/>
          <a:lstStyle>
            <a:lvl1pPr algn="ctr">
              <a:buNone/>
              <a:defRPr sz="2800" baseline="0">
                <a:solidFill>
                  <a:schemeClr val="tx1">
                    <a:lumMod val="50000"/>
                    <a:lumOff val="50000"/>
                  </a:schemeClr>
                </a:solidFill>
              </a:defRPr>
            </a:lvl1pPr>
          </a:lstStyle>
          <a:p>
            <a:r>
              <a:rPr lang="en-US" dirty="0"/>
              <a:t>Click Icon To Add Image</a:t>
            </a:r>
          </a:p>
        </p:txBody>
      </p:sp>
      <p:sp>
        <p:nvSpPr>
          <p:cNvPr id="39" name="Rectangle 38"/>
          <p:cNvSpPr/>
          <p:nvPr userDrawn="1"/>
        </p:nvSpPr>
        <p:spPr>
          <a:xfrm>
            <a:off x="11579387" y="6070874"/>
            <a:ext cx="12798266" cy="311676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44" name="Picture Placeholder 7"/>
          <p:cNvSpPr>
            <a:spLocks noGrp="1"/>
          </p:cNvSpPr>
          <p:nvPr>
            <p:ph type="pic" sz="quarter" idx="19" hasCustomPrompt="1"/>
          </p:nvPr>
        </p:nvSpPr>
        <p:spPr>
          <a:xfrm>
            <a:off x="19038110" y="6222737"/>
            <a:ext cx="4469236" cy="2813032"/>
          </a:xfrm>
          <a:prstGeom prst="rect">
            <a:avLst/>
          </a:prstGeom>
          <a:solidFill>
            <a:schemeClr val="tx1">
              <a:lumMod val="10000"/>
              <a:lumOff val="90000"/>
            </a:schemeClr>
          </a:solidFill>
          <a:ln w="19050">
            <a:noFill/>
          </a:ln>
        </p:spPr>
        <p:txBody>
          <a:bodyPr tIns="0" bIns="182880" anchor="b"/>
          <a:lstStyle>
            <a:lvl1pPr algn="ctr">
              <a:buNone/>
              <a:defRPr sz="2800" baseline="0">
                <a:solidFill>
                  <a:schemeClr val="tx1">
                    <a:lumMod val="50000"/>
                    <a:lumOff val="50000"/>
                  </a:schemeClr>
                </a:solidFill>
              </a:defRPr>
            </a:lvl1pPr>
          </a:lstStyle>
          <a:p>
            <a:r>
              <a:rPr lang="en-US" dirty="0"/>
              <a:t>Click Icon To Add Image</a:t>
            </a:r>
          </a:p>
        </p:txBody>
      </p:sp>
      <p:sp>
        <p:nvSpPr>
          <p:cNvPr id="45" name="Text Placeholder 3"/>
          <p:cNvSpPr>
            <a:spLocks noGrp="1"/>
          </p:cNvSpPr>
          <p:nvPr>
            <p:ph type="body" sz="half" idx="20" hasCustomPrompt="1"/>
          </p:nvPr>
        </p:nvSpPr>
        <p:spPr>
          <a:xfrm>
            <a:off x="12188829" y="6296235"/>
            <a:ext cx="6575554" cy="781301"/>
          </a:xfrm>
          <a:prstGeom prst="rect">
            <a:avLst/>
          </a:prstGeom>
        </p:spPr>
        <p:txBody>
          <a:bodyPr wrap="square" lIns="0" tIns="0" rIns="0" bIns="0" anchor="ctr">
            <a:noAutofit/>
          </a:bodyPr>
          <a:lstStyle>
            <a:lvl1pPr marL="0" indent="0" algn="l">
              <a:buNone/>
              <a:defRPr sz="3730"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Title Goes Here</a:t>
            </a:r>
          </a:p>
        </p:txBody>
      </p:sp>
      <p:sp>
        <p:nvSpPr>
          <p:cNvPr id="46" name="Text Placeholder 3"/>
          <p:cNvSpPr>
            <a:spLocks noGrp="1"/>
          </p:cNvSpPr>
          <p:nvPr>
            <p:ph type="body" sz="half" idx="21" hasCustomPrompt="1"/>
          </p:nvPr>
        </p:nvSpPr>
        <p:spPr>
          <a:xfrm>
            <a:off x="12188827" y="7090413"/>
            <a:ext cx="6538132" cy="1919152"/>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r>
              <a:rPr lang="en-US" sz="2665" dirty="0">
                <a:solidFill>
                  <a:schemeClr val="tx1">
                    <a:lumMod val="50000"/>
                    <a:lumOff val="50000"/>
                  </a:schemeClr>
                </a:solidFill>
              </a:rPr>
              <a:t>Add your Description here</a:t>
            </a:r>
          </a:p>
        </p:txBody>
      </p:sp>
      <p:sp>
        <p:nvSpPr>
          <p:cNvPr id="47" name="Rectangle 46"/>
          <p:cNvSpPr/>
          <p:nvPr userDrawn="1"/>
        </p:nvSpPr>
        <p:spPr>
          <a:xfrm>
            <a:off x="11579387" y="9201975"/>
            <a:ext cx="12798266" cy="311676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48" name="Picture Placeholder 7"/>
          <p:cNvSpPr>
            <a:spLocks noGrp="1"/>
          </p:cNvSpPr>
          <p:nvPr>
            <p:ph type="pic" sz="quarter" idx="22" hasCustomPrompt="1"/>
          </p:nvPr>
        </p:nvSpPr>
        <p:spPr>
          <a:xfrm>
            <a:off x="19038110" y="9353839"/>
            <a:ext cx="4469236" cy="2813032"/>
          </a:xfrm>
          <a:prstGeom prst="rect">
            <a:avLst/>
          </a:prstGeom>
          <a:solidFill>
            <a:schemeClr val="tx1">
              <a:lumMod val="10000"/>
              <a:lumOff val="90000"/>
            </a:schemeClr>
          </a:solidFill>
          <a:ln w="19050">
            <a:noFill/>
          </a:ln>
        </p:spPr>
        <p:txBody>
          <a:bodyPr tIns="0" bIns="182880" anchor="b"/>
          <a:lstStyle>
            <a:lvl1pPr algn="ctr">
              <a:buNone/>
              <a:defRPr sz="2800" baseline="0">
                <a:solidFill>
                  <a:schemeClr val="tx1">
                    <a:lumMod val="50000"/>
                    <a:lumOff val="50000"/>
                  </a:schemeClr>
                </a:solidFill>
              </a:defRPr>
            </a:lvl1pPr>
          </a:lstStyle>
          <a:p>
            <a:r>
              <a:rPr lang="en-US" dirty="0"/>
              <a:t>Click Icon To Add Image</a:t>
            </a:r>
          </a:p>
        </p:txBody>
      </p:sp>
      <p:sp>
        <p:nvSpPr>
          <p:cNvPr id="49" name="Text Placeholder 3"/>
          <p:cNvSpPr>
            <a:spLocks noGrp="1"/>
          </p:cNvSpPr>
          <p:nvPr>
            <p:ph type="body" sz="half" idx="23" hasCustomPrompt="1"/>
          </p:nvPr>
        </p:nvSpPr>
        <p:spPr>
          <a:xfrm>
            <a:off x="12188829" y="9427336"/>
            <a:ext cx="6575554" cy="781301"/>
          </a:xfrm>
          <a:prstGeom prst="rect">
            <a:avLst/>
          </a:prstGeom>
        </p:spPr>
        <p:txBody>
          <a:bodyPr wrap="square" lIns="0" tIns="0" rIns="0" bIns="0" anchor="ctr">
            <a:noAutofit/>
          </a:bodyPr>
          <a:lstStyle>
            <a:lvl1pPr marL="0" indent="0" algn="l">
              <a:buNone/>
              <a:defRPr sz="3730"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Title Goes Here</a:t>
            </a:r>
          </a:p>
        </p:txBody>
      </p:sp>
      <p:sp>
        <p:nvSpPr>
          <p:cNvPr id="50" name="Text Placeholder 3"/>
          <p:cNvSpPr>
            <a:spLocks noGrp="1"/>
          </p:cNvSpPr>
          <p:nvPr>
            <p:ph type="body" sz="half" idx="24" hasCustomPrompt="1"/>
          </p:nvPr>
        </p:nvSpPr>
        <p:spPr>
          <a:xfrm>
            <a:off x="12188827" y="10221517"/>
            <a:ext cx="6538132" cy="1919152"/>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r>
              <a:rPr lang="en-US" sz="2665" dirty="0">
                <a:solidFill>
                  <a:schemeClr val="tx1">
                    <a:lumMod val="50000"/>
                    <a:lumOff val="50000"/>
                  </a:schemeClr>
                </a:solidFill>
              </a:rPr>
              <a:t>Add your Description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3">
                                            <p:txEl>
                                              <p:pRg st="0" end="0"/>
                                            </p:txEl>
                                          </p:spTgt>
                                        </p:tgtEl>
                                        <p:attrNameLst>
                                          <p:attrName>style.visibility</p:attrName>
                                        </p:attrNameLst>
                                      </p:cBhvr>
                                      <p:to>
                                        <p:strVal val="visible"/>
                                      </p:to>
                                    </p:set>
                                    <p:animEffect transition="in" filter="fade">
                                      <p:cBhvr>
                                        <p:cTn id="11" dur="500"/>
                                        <p:tgtEl>
                                          <p:spTgt spid="43">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wipe(left)">
                                      <p:cBhvr>
                                        <p:cTn id="15" dur="500"/>
                                        <p:tgtEl>
                                          <p:spTgt spid="22"/>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right)">
                                      <p:cBhvr>
                                        <p:cTn id="19" dur="500"/>
                                        <p:tgtEl>
                                          <p:spTgt spid="20"/>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down)">
                                      <p:cBhvr>
                                        <p:cTn id="23" dur="500"/>
                                        <p:tgtEl>
                                          <p:spTgt spid="18"/>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1">
                                            <p:txEl>
                                              <p:pRg st="0" end="0"/>
                                            </p:txEl>
                                          </p:spTgt>
                                        </p:tgtEl>
                                        <p:attrNameLst>
                                          <p:attrName>style.visibility</p:attrName>
                                        </p:attrNameLst>
                                      </p:cBhvr>
                                      <p:to>
                                        <p:strVal val="visible"/>
                                      </p:to>
                                    </p:set>
                                    <p:animEffect transition="in" filter="wipe(left)">
                                      <p:cBhvr>
                                        <p:cTn id="27" dur="500"/>
                                        <p:tgtEl>
                                          <p:spTgt spid="21">
                                            <p:txEl>
                                              <p:pRg st="0" end="0"/>
                                            </p:tx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8">
                                            <p:txEl>
                                              <p:pRg st="0" end="0"/>
                                            </p:txEl>
                                          </p:spTgt>
                                        </p:tgtEl>
                                        <p:attrNameLst>
                                          <p:attrName>style.visibility</p:attrName>
                                        </p:attrNameLst>
                                      </p:cBhvr>
                                      <p:to>
                                        <p:strVal val="visible"/>
                                      </p:to>
                                    </p:set>
                                    <p:animEffect transition="in" filter="wipe(left)">
                                      <p:cBhvr>
                                        <p:cTn id="31" dur="500"/>
                                        <p:tgtEl>
                                          <p:spTgt spid="28">
                                            <p:txEl>
                                              <p:pRg st="0" end="0"/>
                                            </p:txEl>
                                          </p:spTgt>
                                        </p:tgtEl>
                                      </p:cBhvr>
                                    </p:animEffect>
                                  </p:childTnLst>
                                </p:cTn>
                              </p:par>
                            </p:childTnLst>
                          </p:cTn>
                        </p:par>
                        <p:par>
                          <p:cTn id="32" fill="hold">
                            <p:stCondLst>
                              <p:cond delay="3500"/>
                            </p:stCondLst>
                            <p:childTnLst>
                              <p:par>
                                <p:cTn id="33" presetID="22" presetClass="entr" presetSubtype="2" fill="hold" grpId="0"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wipe(right)">
                                      <p:cBhvr>
                                        <p:cTn id="35" dur="500"/>
                                        <p:tgtEl>
                                          <p:spTgt spid="39"/>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4"/>
                                        </p:tgtEl>
                                        <p:attrNameLst>
                                          <p:attrName>style.visibility</p:attrName>
                                        </p:attrNameLst>
                                      </p:cBhvr>
                                      <p:to>
                                        <p:strVal val="visible"/>
                                      </p:to>
                                    </p:set>
                                    <p:animEffect transition="in" filter="wipe(down)">
                                      <p:cBhvr>
                                        <p:cTn id="39" dur="500"/>
                                        <p:tgtEl>
                                          <p:spTgt spid="44"/>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45">
                                            <p:txEl>
                                              <p:pRg st="0" end="0"/>
                                            </p:txEl>
                                          </p:spTgt>
                                        </p:tgtEl>
                                        <p:attrNameLst>
                                          <p:attrName>style.visibility</p:attrName>
                                        </p:attrNameLst>
                                      </p:cBhvr>
                                      <p:to>
                                        <p:strVal val="visible"/>
                                      </p:to>
                                    </p:set>
                                    <p:animEffect transition="in" filter="wipe(left)">
                                      <p:cBhvr>
                                        <p:cTn id="43" dur="500"/>
                                        <p:tgtEl>
                                          <p:spTgt spid="45">
                                            <p:txEl>
                                              <p:pRg st="0" end="0"/>
                                            </p:txEl>
                                          </p:spTgt>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6">
                                            <p:txEl>
                                              <p:pRg st="0" end="0"/>
                                            </p:txEl>
                                          </p:spTgt>
                                        </p:tgtEl>
                                        <p:attrNameLst>
                                          <p:attrName>style.visibility</p:attrName>
                                        </p:attrNameLst>
                                      </p:cBhvr>
                                      <p:to>
                                        <p:strVal val="visible"/>
                                      </p:to>
                                    </p:set>
                                    <p:animEffect transition="in" filter="wipe(left)">
                                      <p:cBhvr>
                                        <p:cTn id="47" dur="500"/>
                                        <p:tgtEl>
                                          <p:spTgt spid="46">
                                            <p:txEl>
                                              <p:pRg st="0" end="0"/>
                                            </p:txEl>
                                          </p:spTgt>
                                        </p:tgtEl>
                                      </p:cBhvr>
                                    </p:animEffect>
                                  </p:childTnLst>
                                </p:cTn>
                              </p:par>
                            </p:childTnLst>
                          </p:cTn>
                        </p:par>
                        <p:par>
                          <p:cTn id="48" fill="hold">
                            <p:stCondLst>
                              <p:cond delay="5500"/>
                            </p:stCondLst>
                            <p:childTnLst>
                              <p:par>
                                <p:cTn id="49" presetID="22" presetClass="entr" presetSubtype="2" fill="hold" grpId="0" nodeType="afterEffect">
                                  <p:stCondLst>
                                    <p:cond delay="0"/>
                                  </p:stCondLst>
                                  <p:childTnLst>
                                    <p:set>
                                      <p:cBhvr>
                                        <p:cTn id="50" dur="1" fill="hold">
                                          <p:stCondLst>
                                            <p:cond delay="0"/>
                                          </p:stCondLst>
                                        </p:cTn>
                                        <p:tgtEl>
                                          <p:spTgt spid="47"/>
                                        </p:tgtEl>
                                        <p:attrNameLst>
                                          <p:attrName>style.visibility</p:attrName>
                                        </p:attrNameLst>
                                      </p:cBhvr>
                                      <p:to>
                                        <p:strVal val="visible"/>
                                      </p:to>
                                    </p:set>
                                    <p:animEffect transition="in" filter="wipe(right)">
                                      <p:cBhvr>
                                        <p:cTn id="51" dur="500"/>
                                        <p:tgtEl>
                                          <p:spTgt spid="47"/>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ipe(down)">
                                      <p:cBhvr>
                                        <p:cTn id="55" dur="500"/>
                                        <p:tgtEl>
                                          <p:spTgt spid="48"/>
                                        </p:tgtEl>
                                      </p:cBhvr>
                                    </p:animEffect>
                                  </p:childTnLst>
                                </p:cTn>
                              </p:par>
                            </p:childTnLst>
                          </p:cTn>
                        </p:par>
                        <p:par>
                          <p:cTn id="56" fill="hold">
                            <p:stCondLst>
                              <p:cond delay="6500"/>
                            </p:stCondLst>
                            <p:childTnLst>
                              <p:par>
                                <p:cTn id="57" presetID="22" presetClass="entr" presetSubtype="8" fill="hold" grpId="0" nodeType="afterEffect">
                                  <p:stCondLst>
                                    <p:cond delay="0"/>
                                  </p:stCondLst>
                                  <p:childTnLst>
                                    <p:set>
                                      <p:cBhvr>
                                        <p:cTn id="58" dur="1" fill="hold">
                                          <p:stCondLst>
                                            <p:cond delay="0"/>
                                          </p:stCondLst>
                                        </p:cTn>
                                        <p:tgtEl>
                                          <p:spTgt spid="49">
                                            <p:txEl>
                                              <p:pRg st="0" end="0"/>
                                            </p:txEl>
                                          </p:spTgt>
                                        </p:tgtEl>
                                        <p:attrNameLst>
                                          <p:attrName>style.visibility</p:attrName>
                                        </p:attrNameLst>
                                      </p:cBhvr>
                                      <p:to>
                                        <p:strVal val="visible"/>
                                      </p:to>
                                    </p:set>
                                    <p:animEffect transition="in" filter="wipe(left)">
                                      <p:cBhvr>
                                        <p:cTn id="59" dur="500"/>
                                        <p:tgtEl>
                                          <p:spTgt spid="49">
                                            <p:txEl>
                                              <p:pRg st="0" end="0"/>
                                            </p:tx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50">
                                            <p:txEl>
                                              <p:pRg st="0" end="0"/>
                                            </p:txEl>
                                          </p:spTgt>
                                        </p:tgtEl>
                                        <p:attrNameLst>
                                          <p:attrName>style.visibility</p:attrName>
                                        </p:attrNameLst>
                                      </p:cBhvr>
                                      <p:to>
                                        <p:strVal val="visible"/>
                                      </p:to>
                                    </p:set>
                                    <p:animEffect transition="in" filter="wipe(left)">
                                      <p:cBhvr>
                                        <p:cTn id="63"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8" grpId="0" animBg="1"/>
      <p:bldP spid="42" grpId="0"/>
      <p:bldP spid="43" grpId="0" build="p">
        <p:tmplLst>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21" grpId="0" build="p">
        <p:tmplLst>
          <p:tmpl lvl="1">
            <p:tnLst>
              <p:par>
                <p:cTn presetID="22" presetClass="entr" presetSubtype="8"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wipe(left)">
                      <p:cBhvr>
                        <p:cTn dur="500"/>
                        <p:tgtEl>
                          <p:spTgt spid="21"/>
                        </p:tgtEl>
                      </p:cBhvr>
                    </p:animEffect>
                  </p:childTnLst>
                </p:cTn>
              </p:par>
            </p:tnLst>
          </p:tmpl>
        </p:tmplLst>
      </p:bldP>
      <p:bldP spid="28" grpId="0" build="p">
        <p:tmplLst>
          <p:tmpl lvl="1">
            <p:tnLst>
              <p:par>
                <p:cTn presetID="22" presetClass="entr" presetSubtype="8"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wipe(left)">
                      <p:cBhvr>
                        <p:cTn dur="500"/>
                        <p:tgtEl>
                          <p:spTgt spid="28"/>
                        </p:tgtEl>
                      </p:cBhvr>
                    </p:animEffect>
                  </p:childTnLst>
                </p:cTn>
              </p:par>
            </p:tnLst>
          </p:tmpl>
        </p:tmplLst>
      </p:bldP>
      <p:bldP spid="22" grpId="0" animBg="1"/>
      <p:bldP spid="39" grpId="0" animBg="1"/>
      <p:bldP spid="44" grpId="0" animBg="1"/>
      <p:bldP spid="45" grpId="0" build="p">
        <p:tmplLst>
          <p:tmpl lvl="1">
            <p:tnLst>
              <p:par>
                <p:cTn presetID="22" presetClass="entr" presetSubtype="8"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wipe(left)">
                      <p:cBhvr>
                        <p:cTn dur="500"/>
                        <p:tgtEl>
                          <p:spTgt spid="45"/>
                        </p:tgtEl>
                      </p:cBhvr>
                    </p:animEffect>
                  </p:childTnLst>
                </p:cTn>
              </p:par>
            </p:tnLst>
          </p:tmpl>
        </p:tmplLst>
      </p:bldP>
      <p:bldP spid="46" grpId="0" build="p">
        <p:tmplLst>
          <p:tmpl lvl="1">
            <p:tnLst>
              <p:par>
                <p:cTn presetID="22" presetClass="entr" presetSubtype="8"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500"/>
                        <p:tgtEl>
                          <p:spTgt spid="46"/>
                        </p:tgtEl>
                      </p:cBhvr>
                    </p:animEffect>
                  </p:childTnLst>
                </p:cTn>
              </p:par>
            </p:tnLst>
          </p:tmpl>
        </p:tmplLst>
      </p:bldP>
      <p:bldP spid="47" grpId="0" animBg="1"/>
      <p:bldP spid="48" grpId="0" animBg="1"/>
      <p:bldP spid="49" grpId="0" build="p">
        <p:tmplLst>
          <p:tmpl lvl="1">
            <p:tnLst>
              <p:par>
                <p:cTn presetID="2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wipe(left)">
                      <p:cBhvr>
                        <p:cTn dur="500"/>
                        <p:tgtEl>
                          <p:spTgt spid="49"/>
                        </p:tgtEl>
                      </p:cBhvr>
                    </p:animEffect>
                  </p:childTnLst>
                </p:cTn>
              </p:par>
            </p:tnLst>
          </p:tmpl>
        </p:tmplLst>
      </p:bldP>
      <p:bldP spid="50" grpId="0" build="p">
        <p:tmplLst>
          <p:tmpl lvl="1">
            <p:tnLst>
              <p:par>
                <p:cTn presetID="2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left)">
                      <p:cBhvr>
                        <p:cTn dur="500"/>
                        <p:tgtEl>
                          <p:spTgt spid="50"/>
                        </p:tgtEl>
                      </p:cBhvr>
                    </p:animEffect>
                  </p:childTnLst>
                </p:cTn>
              </p:par>
            </p:tnLst>
          </p:tmpl>
        </p:tmplLst>
      </p:bldP>
    </p:bld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1_Pic05">
    <p:spTree>
      <p:nvGrpSpPr>
        <p:cNvPr id="1" name=""/>
        <p:cNvGrpSpPr/>
        <p:nvPr/>
      </p:nvGrpSpPr>
      <p:grpSpPr>
        <a:xfrm>
          <a:off x="0" y="0"/>
          <a:ext cx="0" cy="0"/>
          <a:chOff x="0" y="0"/>
          <a:chExt cx="0" cy="0"/>
        </a:xfrm>
      </p:grpSpPr>
      <p:sp>
        <p:nvSpPr>
          <p:cNvPr id="20" name="Picture Placeholder 7"/>
          <p:cNvSpPr>
            <a:spLocks noGrp="1"/>
          </p:cNvSpPr>
          <p:nvPr>
            <p:ph type="pic" sz="quarter" idx="15" hasCustomPrompt="1"/>
          </p:nvPr>
        </p:nvSpPr>
        <p:spPr>
          <a:xfrm>
            <a:off x="2" y="2674249"/>
            <a:ext cx="24334547" cy="7434952"/>
          </a:xfrm>
          <a:prstGeom prst="rect">
            <a:avLst/>
          </a:prstGeom>
          <a:solidFill>
            <a:schemeClr val="tx2">
              <a:lumMod val="10000"/>
              <a:lumOff val="90000"/>
            </a:schemeClr>
          </a:solidFill>
          <a:ln>
            <a:noFill/>
          </a:ln>
        </p:spPr>
        <p:txBody>
          <a:bodyPr bIns="274320" anchor="b"/>
          <a:lstStyle>
            <a:lvl1pPr algn="ctr">
              <a:buNone/>
              <a:defRPr sz="3200">
                <a:solidFill>
                  <a:schemeClr val="tx1">
                    <a:lumMod val="50000"/>
                    <a:lumOff val="50000"/>
                  </a:schemeClr>
                </a:solidFill>
              </a:defRPr>
            </a:lvl1pPr>
          </a:lstStyle>
          <a:p>
            <a:r>
              <a:rPr lang="en-US" dirty="0"/>
              <a:t>Click Icon To Add Image</a:t>
            </a:r>
          </a:p>
        </p:txBody>
      </p:sp>
      <p:sp>
        <p:nvSpPr>
          <p:cNvPr id="7" name="Round Same Side Corner Rectangle 6"/>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8"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9"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10"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childTnLst>
                                </p:cTn>
                              </p:par>
                            </p:childTnLst>
                          </p:cTn>
                        </p:par>
                        <p:par>
                          <p:cTn id="12" fill="hold">
                            <p:stCondLst>
                              <p:cond delay="1000"/>
                            </p:stCondLst>
                            <p:childTnLst>
                              <p:par>
                                <p:cTn id="13" presetID="2" presetClass="entr" presetSubtype="4" accel="50000" decel="50000"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500" fill="hold"/>
                                        <p:tgtEl>
                                          <p:spTgt spid="20"/>
                                        </p:tgtEl>
                                        <p:attrNameLst>
                                          <p:attrName>ppt_x</p:attrName>
                                        </p:attrNameLst>
                                      </p:cBhvr>
                                      <p:tavLst>
                                        <p:tav tm="0">
                                          <p:val>
                                            <p:strVal val="#ppt_x"/>
                                          </p:val>
                                        </p:tav>
                                        <p:tav tm="100000">
                                          <p:val>
                                            <p:strVal val="#ppt_x"/>
                                          </p:val>
                                        </p:tav>
                                      </p:tavLst>
                                    </p:anim>
                                    <p:anim calcmode="lin" valueType="num">
                                      <p:cBhvr additive="base">
                                        <p:cTn id="16"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9" grpId="0"/>
      <p:bldP spid="10" grpId="0" build="p">
        <p:tmplLst>
          <p:tmpl lvl="1">
            <p:tnLst>
              <p:par>
                <p:cTn presetID="10" presetClass="entr" presetSubtype="0"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fade">
                      <p:cBhvr>
                        <p:cTn dur="500"/>
                        <p:tgtEl>
                          <p:spTgt spid="10"/>
                        </p:tgtEl>
                      </p:cBhvr>
                    </p:animEffect>
                  </p:childTnLst>
                </p:cTn>
              </p:par>
            </p:tnLst>
          </p:tmpl>
        </p:tmplLst>
      </p:bldP>
    </p:bld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2_Pic05">
    <p:spTree>
      <p:nvGrpSpPr>
        <p:cNvPr id="1" name=""/>
        <p:cNvGrpSpPr/>
        <p:nvPr/>
      </p:nvGrpSpPr>
      <p:grpSpPr>
        <a:xfrm>
          <a:off x="0" y="0"/>
          <a:ext cx="0" cy="0"/>
          <a:chOff x="0" y="0"/>
          <a:chExt cx="0" cy="0"/>
        </a:xfrm>
      </p:grpSpPr>
      <p:sp>
        <p:nvSpPr>
          <p:cNvPr id="20" name="Picture Placeholder 7"/>
          <p:cNvSpPr>
            <a:spLocks noGrp="1"/>
          </p:cNvSpPr>
          <p:nvPr>
            <p:ph type="pic" sz="quarter" idx="15" hasCustomPrompt="1"/>
          </p:nvPr>
        </p:nvSpPr>
        <p:spPr>
          <a:xfrm>
            <a:off x="3" y="2674250"/>
            <a:ext cx="24377650" cy="6012557"/>
          </a:xfrm>
          <a:prstGeom prst="rect">
            <a:avLst/>
          </a:prstGeom>
          <a:solidFill>
            <a:schemeClr val="tx2">
              <a:lumMod val="10000"/>
              <a:lumOff val="90000"/>
            </a:schemeClr>
          </a:solidFill>
          <a:ln>
            <a:noFill/>
          </a:ln>
        </p:spPr>
        <p:txBody>
          <a:bodyPr bIns="274320" anchor="b"/>
          <a:lstStyle>
            <a:lvl1pPr algn="ctr">
              <a:buNone/>
              <a:defRPr sz="3200">
                <a:solidFill>
                  <a:schemeClr val="tx1">
                    <a:lumMod val="50000"/>
                    <a:lumOff val="50000"/>
                  </a:schemeClr>
                </a:solidFill>
              </a:defRPr>
            </a:lvl1pPr>
          </a:lstStyle>
          <a:p>
            <a:r>
              <a:rPr lang="en-US" dirty="0"/>
              <a:t>Click Icon To Add Image</a:t>
            </a:r>
          </a:p>
        </p:txBody>
      </p:sp>
      <p:sp>
        <p:nvSpPr>
          <p:cNvPr id="7" name="Picture Placeholder 7"/>
          <p:cNvSpPr>
            <a:spLocks noGrp="1"/>
          </p:cNvSpPr>
          <p:nvPr>
            <p:ph type="pic" sz="quarter" idx="10" hasCustomPrompt="1"/>
          </p:nvPr>
        </p:nvSpPr>
        <p:spPr>
          <a:xfrm>
            <a:off x="1" y="8686810"/>
            <a:ext cx="6094415" cy="3657597"/>
          </a:xfrm>
          <a:prstGeom prst="rect">
            <a:avLst/>
          </a:prstGeom>
          <a:solidFill>
            <a:schemeClr val="accent1">
              <a:lumMod val="40000"/>
              <a:lumOff val="60000"/>
            </a:schemeClr>
          </a:solidFill>
          <a:ln w="19050">
            <a:noFill/>
          </a:ln>
        </p:spPr>
        <p:txBody>
          <a:bodyPr tIns="0" bIns="182880" anchor="b"/>
          <a:lstStyle>
            <a:lvl1pPr algn="ctr">
              <a:buNone/>
              <a:defRPr sz="2800" baseline="0">
                <a:solidFill>
                  <a:schemeClr val="tx1">
                    <a:lumMod val="50000"/>
                    <a:lumOff val="50000"/>
                  </a:schemeClr>
                </a:solidFill>
              </a:defRPr>
            </a:lvl1pPr>
          </a:lstStyle>
          <a:p>
            <a:r>
              <a:rPr lang="en-US" dirty="0"/>
              <a:t>Click Icon To Add Image</a:t>
            </a:r>
          </a:p>
        </p:txBody>
      </p:sp>
      <p:sp>
        <p:nvSpPr>
          <p:cNvPr id="22" name="Picture Placeholder 7"/>
          <p:cNvSpPr>
            <a:spLocks noGrp="1"/>
          </p:cNvSpPr>
          <p:nvPr>
            <p:ph type="pic" sz="quarter" idx="16" hasCustomPrompt="1"/>
          </p:nvPr>
        </p:nvSpPr>
        <p:spPr>
          <a:xfrm>
            <a:off x="6094414" y="8686810"/>
            <a:ext cx="6094415" cy="3657597"/>
          </a:xfrm>
          <a:prstGeom prst="rect">
            <a:avLst/>
          </a:prstGeom>
          <a:solidFill>
            <a:schemeClr val="accent2">
              <a:lumMod val="40000"/>
              <a:lumOff val="60000"/>
            </a:schemeClr>
          </a:solidFill>
          <a:ln w="19050">
            <a:noFill/>
          </a:ln>
        </p:spPr>
        <p:txBody>
          <a:bodyPr tIns="0" bIns="182880" anchor="b"/>
          <a:lstStyle>
            <a:lvl1pPr algn="ctr">
              <a:buNone/>
              <a:defRPr sz="2800" baseline="0">
                <a:solidFill>
                  <a:schemeClr val="tx1">
                    <a:lumMod val="50000"/>
                    <a:lumOff val="50000"/>
                  </a:schemeClr>
                </a:solidFill>
              </a:defRPr>
            </a:lvl1pPr>
          </a:lstStyle>
          <a:p>
            <a:r>
              <a:rPr lang="en-US" dirty="0"/>
              <a:t>Click Icon To Add Image</a:t>
            </a:r>
          </a:p>
        </p:txBody>
      </p:sp>
      <p:sp>
        <p:nvSpPr>
          <p:cNvPr id="23" name="Picture Placeholder 7"/>
          <p:cNvSpPr>
            <a:spLocks noGrp="1"/>
          </p:cNvSpPr>
          <p:nvPr>
            <p:ph type="pic" sz="quarter" idx="17" hasCustomPrompt="1"/>
          </p:nvPr>
        </p:nvSpPr>
        <p:spPr>
          <a:xfrm>
            <a:off x="12188829" y="8686810"/>
            <a:ext cx="6094415" cy="3657597"/>
          </a:xfrm>
          <a:prstGeom prst="rect">
            <a:avLst/>
          </a:prstGeom>
          <a:solidFill>
            <a:schemeClr val="accent3">
              <a:lumMod val="40000"/>
              <a:lumOff val="60000"/>
            </a:schemeClr>
          </a:solidFill>
          <a:ln w="19050">
            <a:noFill/>
          </a:ln>
        </p:spPr>
        <p:txBody>
          <a:bodyPr tIns="0" bIns="182880" anchor="b"/>
          <a:lstStyle>
            <a:lvl1pPr algn="ctr">
              <a:buNone/>
              <a:defRPr sz="2800" baseline="0">
                <a:solidFill>
                  <a:schemeClr val="tx1">
                    <a:lumMod val="50000"/>
                    <a:lumOff val="50000"/>
                  </a:schemeClr>
                </a:solidFill>
              </a:defRPr>
            </a:lvl1pPr>
          </a:lstStyle>
          <a:p>
            <a:r>
              <a:rPr lang="en-US" dirty="0"/>
              <a:t>Click Icon To Add Image</a:t>
            </a:r>
          </a:p>
        </p:txBody>
      </p:sp>
      <p:sp>
        <p:nvSpPr>
          <p:cNvPr id="24" name="Picture Placeholder 7"/>
          <p:cNvSpPr>
            <a:spLocks noGrp="1"/>
          </p:cNvSpPr>
          <p:nvPr>
            <p:ph type="pic" sz="quarter" idx="18" hasCustomPrompt="1"/>
          </p:nvPr>
        </p:nvSpPr>
        <p:spPr>
          <a:xfrm>
            <a:off x="18283242" y="8686810"/>
            <a:ext cx="6094415" cy="3657597"/>
          </a:xfrm>
          <a:prstGeom prst="rect">
            <a:avLst/>
          </a:prstGeom>
          <a:solidFill>
            <a:schemeClr val="accent4">
              <a:lumMod val="40000"/>
              <a:lumOff val="60000"/>
            </a:schemeClr>
          </a:solidFill>
          <a:ln w="19050">
            <a:noFill/>
          </a:ln>
        </p:spPr>
        <p:txBody>
          <a:bodyPr tIns="0" bIns="182880" anchor="b"/>
          <a:lstStyle>
            <a:lvl1pPr algn="ctr">
              <a:buNone/>
              <a:defRPr sz="2800" baseline="0">
                <a:solidFill>
                  <a:schemeClr val="tx1">
                    <a:lumMod val="50000"/>
                    <a:lumOff val="50000"/>
                  </a:schemeClr>
                </a:solidFill>
              </a:defRPr>
            </a:lvl1pPr>
          </a:lstStyle>
          <a:p>
            <a:r>
              <a:rPr lang="en-US" dirty="0"/>
              <a:t>Click Icon To Add Image</a:t>
            </a:r>
          </a:p>
        </p:txBody>
      </p:sp>
      <p:sp>
        <p:nvSpPr>
          <p:cNvPr id="11" name="Round Same Side Corner Rectangle 10"/>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12"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13"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14"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childTnLst>
                                </p:cTn>
                              </p:par>
                            </p:childTnLst>
                          </p:cTn>
                        </p:par>
                        <p:par>
                          <p:cTn id="12" fill="hold">
                            <p:stCondLst>
                              <p:cond delay="1000"/>
                            </p:stCondLst>
                            <p:childTnLst>
                              <p:par>
                                <p:cTn id="13" presetID="2" presetClass="entr" presetSubtype="4" accel="50000" decel="50000"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500" fill="hold"/>
                                        <p:tgtEl>
                                          <p:spTgt spid="20"/>
                                        </p:tgtEl>
                                        <p:attrNameLst>
                                          <p:attrName>ppt_x</p:attrName>
                                        </p:attrNameLst>
                                      </p:cBhvr>
                                      <p:tavLst>
                                        <p:tav tm="0">
                                          <p:val>
                                            <p:strVal val="#ppt_x"/>
                                          </p:val>
                                        </p:tav>
                                        <p:tav tm="100000">
                                          <p:val>
                                            <p:strVal val="#ppt_x"/>
                                          </p:val>
                                        </p:tav>
                                      </p:tavLst>
                                    </p:anim>
                                    <p:anim calcmode="lin" valueType="num">
                                      <p:cBhvr additive="base">
                                        <p:cTn id="16" dur="500" fill="hold"/>
                                        <p:tgtEl>
                                          <p:spTgt spid="20"/>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wipe(down)">
                                      <p:cBhvr>
                                        <p:cTn id="20" dur="500"/>
                                        <p:tgtEl>
                                          <p:spTgt spid="7"/>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22"/>
                                        </p:tgtEl>
                                        <p:attrNameLst>
                                          <p:attrName>style.visibility</p:attrName>
                                        </p:attrNameLst>
                                      </p:cBhvr>
                                      <p:to>
                                        <p:strVal val="visible"/>
                                      </p:to>
                                    </p:set>
                                    <p:animEffect transition="in" filter="wipe(down)">
                                      <p:cBhvr>
                                        <p:cTn id="24" dur="500"/>
                                        <p:tgtEl>
                                          <p:spTgt spid="22"/>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down)">
                                      <p:cBhvr>
                                        <p:cTn id="28" dur="500"/>
                                        <p:tgtEl>
                                          <p:spTgt spid="23"/>
                                        </p:tgtEl>
                                      </p:cBhvr>
                                    </p:animEffect>
                                  </p:childTnLst>
                                </p:cTn>
                              </p:par>
                            </p:childTnLst>
                          </p:cTn>
                        </p:par>
                        <p:par>
                          <p:cTn id="29" fill="hold">
                            <p:stCondLst>
                              <p:cond delay="3000"/>
                            </p:stCondLst>
                            <p:childTnLst>
                              <p:par>
                                <p:cTn id="30" presetID="22" presetClass="entr" presetSubtype="4"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wipe(down)">
                                      <p:cBhvr>
                                        <p:cTn id="3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7" grpId="0" animBg="1"/>
      <p:bldP spid="22" grpId="0" animBg="1"/>
      <p:bldP spid="23" grpId="0" animBg="1"/>
      <p:bldP spid="24" grpId="0" animBg="1"/>
      <p:bldP spid="13" grpId="0"/>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3_Pic05">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3" y="7"/>
            <a:ext cx="24377650" cy="13715997"/>
          </a:xfrm>
          <a:prstGeom prst="rect">
            <a:avLst/>
          </a:prstGeom>
          <a:ln>
            <a:noFill/>
          </a:ln>
        </p:spPr>
        <p:txBody>
          <a:bodyPr bIns="457200" anchor="b"/>
          <a:lstStyle>
            <a:lvl1pPr algn="ctr">
              <a:buNone/>
              <a:defRPr sz="3200">
                <a:solidFill>
                  <a:schemeClr val="tx1">
                    <a:lumMod val="50000"/>
                    <a:lumOff val="50000"/>
                  </a:schemeClr>
                </a:solidFill>
              </a:defRPr>
            </a:lvl1pPr>
          </a:lstStyle>
          <a:p>
            <a:r>
              <a:rPr lang="en-US" dirty="0"/>
              <a:t>Click Icon To Add Image</a:t>
            </a:r>
          </a:p>
        </p:txBody>
      </p:sp>
      <p:sp>
        <p:nvSpPr>
          <p:cNvPr id="16" name="Title 1"/>
          <p:cNvSpPr>
            <a:spLocks noGrp="1"/>
          </p:cNvSpPr>
          <p:nvPr>
            <p:ph type="title" hasCustomPrompt="1"/>
          </p:nvPr>
        </p:nvSpPr>
        <p:spPr>
          <a:xfrm>
            <a:off x="4672386" y="1032935"/>
            <a:ext cx="15032884" cy="942733"/>
          </a:xfrm>
          <a:prstGeom prst="rect">
            <a:avLst/>
          </a:prstGeom>
        </p:spPr>
        <p:txBody>
          <a:bodyPr wrap="none" lIns="0" tIns="0" rIns="0" bIns="0" anchor="ctr">
            <a:noAutofit/>
          </a:bodyPr>
          <a:lstStyle>
            <a:lvl1pPr algn="ctr">
              <a:defRPr sz="5330" b="1" baseline="0">
                <a:solidFill>
                  <a:schemeClr val="bg1"/>
                </a:solidFill>
              </a:defRPr>
            </a:lvl1pPr>
          </a:lstStyle>
          <a:p>
            <a:r>
              <a:rPr lang="en-US" dirty="0"/>
              <a:t>Click To Edit Master Title Style</a:t>
            </a:r>
          </a:p>
        </p:txBody>
      </p:sp>
      <p:sp>
        <p:nvSpPr>
          <p:cNvPr id="17" name="Text Placeholder 3"/>
          <p:cNvSpPr>
            <a:spLocks noGrp="1"/>
          </p:cNvSpPr>
          <p:nvPr>
            <p:ph type="body" sz="half" idx="2" hasCustomPrompt="1"/>
          </p:nvPr>
        </p:nvSpPr>
        <p:spPr>
          <a:xfrm>
            <a:off x="6703855" y="1971578"/>
            <a:ext cx="10969945" cy="535325"/>
          </a:xfrm>
          <a:prstGeom prst="rect">
            <a:avLst/>
          </a:prstGeom>
        </p:spPr>
        <p:txBody>
          <a:bodyPr wrap="none" lIns="0" tIns="0" rIns="0" bIns="0" anchor="ctr">
            <a:noAutofit/>
          </a:bodyPr>
          <a:lstStyle>
            <a:lvl1pPr marL="0" indent="0" algn="ctr">
              <a:buNone/>
              <a:defRPr sz="2935"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down)">
                                      <p:cBhvr>
                                        <p:cTn id="11" dur="500"/>
                                        <p:tgtEl>
                                          <p:spTgt spid="17">
                                            <p:txEl>
                                              <p:pRg st="0" end="0"/>
                                            </p:txEl>
                                          </p:spTgt>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6" grpId="0"/>
      <p:bldP spid="17" grpId="0" build="p">
        <p:tmplLst>
          <p:tmpl lvl="1">
            <p:tnLst>
              <p:par>
                <p:cTn presetID="22" presetClass="entr" presetSubtype="4"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down)">
                      <p:cBhvr>
                        <p:cTn dur="500"/>
                        <p:tgtEl>
                          <p:spTgt spid="17"/>
                        </p:tgtEl>
                      </p:cBhvr>
                    </p:animEffect>
                  </p:childTnLst>
                </p:cTn>
              </p:par>
            </p:tnLst>
          </p:tmpl>
        </p:tmplLst>
      </p:bldP>
    </p:bldLst>
  </p:timing>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6_Pic05">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3" y="7"/>
            <a:ext cx="24377650" cy="13715997"/>
          </a:xfrm>
          <a:prstGeom prst="rect">
            <a:avLst/>
          </a:prstGeom>
          <a:ln>
            <a:noFill/>
          </a:ln>
        </p:spPr>
        <p:txBody>
          <a:bodyPr bIns="457200" anchor="b"/>
          <a:lstStyle>
            <a:lvl1pPr algn="ctr">
              <a:buNone/>
              <a:defRPr sz="3200">
                <a:solidFill>
                  <a:schemeClr val="tx1">
                    <a:lumMod val="50000"/>
                    <a:lumOff val="50000"/>
                  </a:schemeClr>
                </a:solidFill>
              </a:defRPr>
            </a:lvl1pPr>
          </a:lstStyle>
          <a:p>
            <a:r>
              <a:rPr lang="en-US" dirty="0"/>
              <a:t>Click Icon To Add Image</a:t>
            </a:r>
          </a:p>
        </p:txBody>
      </p:sp>
      <p:sp>
        <p:nvSpPr>
          <p:cNvPr id="16" name="Title 1"/>
          <p:cNvSpPr>
            <a:spLocks noGrp="1"/>
          </p:cNvSpPr>
          <p:nvPr>
            <p:ph type="title" hasCustomPrompt="1"/>
          </p:nvPr>
        </p:nvSpPr>
        <p:spPr>
          <a:xfrm>
            <a:off x="4672386" y="1032935"/>
            <a:ext cx="15032884" cy="942733"/>
          </a:xfrm>
          <a:prstGeom prst="rect">
            <a:avLst/>
          </a:prstGeom>
        </p:spPr>
        <p:txBody>
          <a:bodyPr wrap="none" lIns="0" tIns="0" rIns="0" bIns="0" anchor="ctr">
            <a:noAutofit/>
          </a:bodyPr>
          <a:lstStyle>
            <a:lvl1pPr algn="ctr">
              <a:defRPr sz="5330" b="1" baseline="0">
                <a:solidFill>
                  <a:schemeClr val="bg1"/>
                </a:solidFill>
              </a:defRPr>
            </a:lvl1pPr>
          </a:lstStyle>
          <a:p>
            <a:r>
              <a:rPr lang="en-US" dirty="0"/>
              <a:t>Click To Edit Master Title Style</a:t>
            </a:r>
          </a:p>
        </p:txBody>
      </p:sp>
      <p:sp>
        <p:nvSpPr>
          <p:cNvPr id="17" name="Text Placeholder 3"/>
          <p:cNvSpPr>
            <a:spLocks noGrp="1"/>
          </p:cNvSpPr>
          <p:nvPr>
            <p:ph type="body" sz="half" idx="2" hasCustomPrompt="1"/>
          </p:nvPr>
        </p:nvSpPr>
        <p:spPr>
          <a:xfrm>
            <a:off x="6703855" y="1971578"/>
            <a:ext cx="10969945" cy="535325"/>
          </a:xfrm>
          <a:prstGeom prst="rect">
            <a:avLst/>
          </a:prstGeom>
        </p:spPr>
        <p:txBody>
          <a:bodyPr wrap="none" lIns="0" tIns="0" rIns="0" bIns="0" anchor="ctr">
            <a:noAutofit/>
          </a:bodyPr>
          <a:lstStyle>
            <a:lvl1pPr marL="0" indent="0" algn="ctr">
              <a:buNone/>
              <a:defRPr sz="2935"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
        <p:nvSpPr>
          <p:cNvPr id="6" name="Picture Placeholder 7"/>
          <p:cNvSpPr>
            <a:spLocks noGrp="1"/>
          </p:cNvSpPr>
          <p:nvPr>
            <p:ph type="pic" sz="quarter" idx="18" hasCustomPrompt="1"/>
          </p:nvPr>
        </p:nvSpPr>
        <p:spPr>
          <a:xfrm>
            <a:off x="12391973" y="4675815"/>
            <a:ext cx="10969945" cy="7058989"/>
          </a:xfrm>
          <a:prstGeom prst="rect">
            <a:avLst/>
          </a:prstGeom>
          <a:solidFill>
            <a:schemeClr val="tx1">
              <a:lumMod val="10000"/>
              <a:lumOff val="90000"/>
            </a:schemeClr>
          </a:solidFill>
          <a:ln w="19050">
            <a:noFill/>
          </a:ln>
        </p:spPr>
        <p:txBody>
          <a:bodyPr tIns="0" bIns="182880" anchor="b"/>
          <a:lstStyle>
            <a:lvl1pPr algn="ctr">
              <a:buNone/>
              <a:defRPr sz="2800" baseline="0">
                <a:solidFill>
                  <a:schemeClr val="tx1">
                    <a:lumMod val="50000"/>
                    <a:lumOff val="50000"/>
                  </a:schemeClr>
                </a:solidFill>
              </a:defRPr>
            </a:lvl1pPr>
          </a:lstStyle>
          <a:p>
            <a:r>
              <a:rPr lang="en-US" dirty="0"/>
              <a:t>Click Icon To Add Image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500"/>
                                        <p:tgtEl>
                                          <p:spTgt spid="16"/>
                                        </p:tgtEl>
                                      </p:cBhvr>
                                    </p:animEffect>
                                  </p:childTnLst>
                                </p:cTn>
                              </p:par>
                            </p:childTnLst>
                          </p:cTn>
                        </p:par>
                        <p:par>
                          <p:cTn id="11" fill="hold">
                            <p:stCondLst>
                              <p:cond delay="1000"/>
                            </p:stCondLst>
                            <p:childTnLst>
                              <p:par>
                                <p:cTn id="12" presetID="22" presetClass="entr" presetSubtype="4" fill="hold" grpId="0" nodeType="after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Effect transition="in" filter="wipe(down)">
                                      <p:cBhvr>
                                        <p:cTn id="14" dur="500"/>
                                        <p:tgtEl>
                                          <p:spTgt spid="17">
                                            <p:txEl>
                                              <p:pRg st="0" end="0"/>
                                            </p:txEl>
                                          </p:spTgt>
                                        </p:tgtEl>
                                      </p:cBhvr>
                                    </p:animEffect>
                                  </p:childTnLst>
                                </p:cTn>
                              </p:par>
                            </p:childTnLst>
                          </p:cTn>
                        </p:par>
                        <p:par>
                          <p:cTn id="15" fill="hold">
                            <p:stCondLst>
                              <p:cond delay="1500"/>
                            </p:stCondLst>
                            <p:childTnLst>
                              <p:par>
                                <p:cTn id="16" presetID="22" presetClass="entr" presetSubtype="4"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down)">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6" grpId="0"/>
      <p:bldP spid="17" grpId="0" build="p">
        <p:tmplLst>
          <p:tmpl lvl="1">
            <p:tnLst>
              <p:par>
                <p:cTn presetID="22" presetClass="entr" presetSubtype="4"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down)">
                      <p:cBhvr>
                        <p:cTn dur="500"/>
                        <p:tgtEl>
                          <p:spTgt spid="17"/>
                        </p:tgtEl>
                      </p:cBhvr>
                    </p:animEffect>
                  </p:childTnLst>
                </p:cTn>
              </p:par>
            </p:tnLst>
          </p:tmpl>
        </p:tmplLst>
      </p:bldP>
      <p:bldP spid="6" grpId="0" animBg="1"/>
    </p:bldLst>
  </p:timing>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5_Pic4">
    <p:spTree>
      <p:nvGrpSpPr>
        <p:cNvPr id="1" name=""/>
        <p:cNvGrpSpPr/>
        <p:nvPr/>
      </p:nvGrpSpPr>
      <p:grpSpPr>
        <a:xfrm>
          <a:off x="0" y="0"/>
          <a:ext cx="0" cy="0"/>
          <a:chOff x="0" y="0"/>
          <a:chExt cx="0" cy="0"/>
        </a:xfrm>
      </p:grpSpPr>
      <p:sp>
        <p:nvSpPr>
          <p:cNvPr id="6" name="Round Same Side Corner Rectangle 5"/>
          <p:cNvSpPr/>
          <p:nvPr userDrawn="1"/>
        </p:nvSpPr>
        <p:spPr>
          <a:xfrm rot="16200000" flipH="1">
            <a:off x="23456082" y="12663956"/>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7" name="Slide Number Placeholder 4"/>
          <p:cNvSpPr>
            <a:spLocks noGrp="1"/>
          </p:cNvSpPr>
          <p:nvPr>
            <p:ph type="sldNum" sz="quarter" idx="4"/>
          </p:nvPr>
        </p:nvSpPr>
        <p:spPr>
          <a:xfrm>
            <a:off x="23318815" y="12817439"/>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42" name="Title 1"/>
          <p:cNvSpPr>
            <a:spLocks noGrp="1"/>
          </p:cNvSpPr>
          <p:nvPr>
            <p:ph type="title" hasCustomPrompt="1"/>
          </p:nvPr>
        </p:nvSpPr>
        <p:spPr>
          <a:xfrm>
            <a:off x="4672386" y="1032935"/>
            <a:ext cx="15032884" cy="942733"/>
          </a:xfrm>
          <a:prstGeom prst="rect">
            <a:avLst/>
          </a:prstGeom>
        </p:spPr>
        <p:txBody>
          <a:bodyPr wrap="none" lIns="0" tIns="0" rIns="0" bIns="0" anchor="ctr">
            <a:noAutofit/>
          </a:bodyPr>
          <a:lstStyle>
            <a:lvl1pPr algn="ctr">
              <a:defRPr sz="5330" b="1" baseline="0">
                <a:solidFill>
                  <a:schemeClr val="tx1">
                    <a:lumMod val="50000"/>
                    <a:lumOff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6703855" y="1971578"/>
            <a:ext cx="10969945" cy="535325"/>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
        <p:nvSpPr>
          <p:cNvPr id="19" name="Rounded Rectangle 18"/>
          <p:cNvSpPr/>
          <p:nvPr userDrawn="1"/>
        </p:nvSpPr>
        <p:spPr>
          <a:xfrm>
            <a:off x="1726753" y="2954103"/>
            <a:ext cx="20924150" cy="4310301"/>
          </a:xfrm>
          <a:prstGeom prst="roundRect">
            <a:avLst>
              <a:gd name="adj" fmla="val 760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3" name="Picture Placeholder 7"/>
          <p:cNvSpPr>
            <a:spLocks noGrp="1"/>
          </p:cNvSpPr>
          <p:nvPr>
            <p:ph type="pic" sz="quarter" idx="10" hasCustomPrompt="1"/>
          </p:nvPr>
        </p:nvSpPr>
        <p:spPr>
          <a:xfrm>
            <a:off x="2437768" y="3483653"/>
            <a:ext cx="4469236" cy="3251200"/>
          </a:xfrm>
          <a:prstGeom prst="roundRect">
            <a:avLst>
              <a:gd name="adj" fmla="val 6630"/>
            </a:avLst>
          </a:prstGeom>
          <a:solidFill>
            <a:schemeClr val="tx1">
              <a:lumMod val="10000"/>
              <a:lumOff val="90000"/>
            </a:schemeClr>
          </a:solidFill>
          <a:ln w="19050">
            <a:noFill/>
          </a:ln>
        </p:spPr>
        <p:txBody>
          <a:bodyPr tIns="0" bIns="182880" anchor="b"/>
          <a:lstStyle>
            <a:lvl1pPr algn="ctr">
              <a:buNone/>
              <a:defRPr sz="2800" baseline="0">
                <a:solidFill>
                  <a:schemeClr val="tx1">
                    <a:lumMod val="50000"/>
                    <a:lumOff val="50000"/>
                  </a:schemeClr>
                </a:solidFill>
              </a:defRPr>
            </a:lvl1pPr>
          </a:lstStyle>
          <a:p>
            <a:r>
              <a:rPr lang="en-US" dirty="0"/>
              <a:t>Click Icon To Add Image</a:t>
            </a:r>
          </a:p>
        </p:txBody>
      </p:sp>
      <p:sp>
        <p:nvSpPr>
          <p:cNvPr id="24" name="Text Placeholder 3"/>
          <p:cNvSpPr>
            <a:spLocks noGrp="1"/>
          </p:cNvSpPr>
          <p:nvPr>
            <p:ph type="body" sz="half" idx="16" hasCustomPrompt="1"/>
          </p:nvPr>
        </p:nvSpPr>
        <p:spPr>
          <a:xfrm>
            <a:off x="7313298" y="3583000"/>
            <a:ext cx="14626590" cy="781301"/>
          </a:xfrm>
          <a:prstGeom prst="rect">
            <a:avLst/>
          </a:prstGeom>
        </p:spPr>
        <p:txBody>
          <a:bodyPr wrap="square" lIns="0" tIns="0" rIns="0" bIns="0" anchor="ctr">
            <a:noAutofit/>
          </a:bodyPr>
          <a:lstStyle>
            <a:lvl1pPr marL="0" indent="0" algn="l">
              <a:buNone/>
              <a:defRPr sz="3730"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Title Goes Here</a:t>
            </a:r>
          </a:p>
        </p:txBody>
      </p:sp>
      <p:sp>
        <p:nvSpPr>
          <p:cNvPr id="25" name="Text Placeholder 3"/>
          <p:cNvSpPr>
            <a:spLocks noGrp="1"/>
          </p:cNvSpPr>
          <p:nvPr>
            <p:ph type="body" sz="half" idx="17" hasCustomPrompt="1"/>
          </p:nvPr>
        </p:nvSpPr>
        <p:spPr>
          <a:xfrm>
            <a:off x="7313298" y="4377180"/>
            <a:ext cx="14626590" cy="2357672"/>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r>
              <a:rPr lang="en-US" sz="2665" dirty="0">
                <a:solidFill>
                  <a:schemeClr val="tx1">
                    <a:lumMod val="50000"/>
                    <a:lumOff val="50000"/>
                  </a:schemeClr>
                </a:solidFill>
              </a:rPr>
              <a:t>Add your Description here</a:t>
            </a: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26" name="Rounded Rectangle 25"/>
          <p:cNvSpPr/>
          <p:nvPr userDrawn="1"/>
        </p:nvSpPr>
        <p:spPr>
          <a:xfrm>
            <a:off x="1726753" y="7465468"/>
            <a:ext cx="20924150" cy="5351965"/>
          </a:xfrm>
          <a:prstGeom prst="roundRect">
            <a:avLst>
              <a:gd name="adj" fmla="val 7608"/>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7" name="Picture Placeholder 7"/>
          <p:cNvSpPr>
            <a:spLocks noGrp="1"/>
          </p:cNvSpPr>
          <p:nvPr>
            <p:ph type="pic" sz="quarter" idx="18" hasCustomPrompt="1"/>
          </p:nvPr>
        </p:nvSpPr>
        <p:spPr>
          <a:xfrm>
            <a:off x="2437769" y="7846200"/>
            <a:ext cx="6094415" cy="3657600"/>
          </a:xfrm>
          <a:prstGeom prst="roundRect">
            <a:avLst>
              <a:gd name="adj" fmla="val 6630"/>
            </a:avLst>
          </a:prstGeom>
          <a:solidFill>
            <a:schemeClr val="tx1">
              <a:lumMod val="10000"/>
              <a:lumOff val="90000"/>
            </a:schemeClr>
          </a:solidFill>
          <a:ln w="19050">
            <a:noFill/>
          </a:ln>
        </p:spPr>
        <p:txBody>
          <a:bodyPr tIns="0" bIns="182880" anchor="b"/>
          <a:lstStyle>
            <a:lvl1pPr algn="ctr">
              <a:buNone/>
              <a:defRPr sz="2800" baseline="0">
                <a:solidFill>
                  <a:schemeClr val="tx1">
                    <a:lumMod val="50000"/>
                    <a:lumOff val="50000"/>
                  </a:schemeClr>
                </a:solidFill>
              </a:defRPr>
            </a:lvl1pPr>
          </a:lstStyle>
          <a:p>
            <a:r>
              <a:rPr lang="en-US" dirty="0"/>
              <a:t>Click Icon To Add Image</a:t>
            </a:r>
          </a:p>
        </p:txBody>
      </p:sp>
      <p:sp>
        <p:nvSpPr>
          <p:cNvPr id="29" name="Text Placeholder 3"/>
          <p:cNvSpPr>
            <a:spLocks noGrp="1"/>
          </p:cNvSpPr>
          <p:nvPr>
            <p:ph type="body" sz="half" idx="19" hasCustomPrompt="1"/>
          </p:nvPr>
        </p:nvSpPr>
        <p:spPr>
          <a:xfrm>
            <a:off x="2449534" y="11606467"/>
            <a:ext cx="6082648" cy="781301"/>
          </a:xfrm>
          <a:prstGeom prst="rect">
            <a:avLst/>
          </a:prstGeom>
        </p:spPr>
        <p:txBody>
          <a:bodyPr wrap="square" lIns="0" tIns="0" rIns="0" bIns="0" anchor="ctr">
            <a:noAutofit/>
          </a:bodyPr>
          <a:lstStyle>
            <a:lvl1pPr marL="0" indent="0" algn="ctr">
              <a:buNone/>
              <a:defRPr sz="3730" b="1" baseline="0">
                <a:solidFill>
                  <a:schemeClr val="tx1">
                    <a:lumMod val="50000"/>
                    <a:lumOff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Title Goes Here</a:t>
            </a:r>
          </a:p>
        </p:txBody>
      </p:sp>
      <p:sp>
        <p:nvSpPr>
          <p:cNvPr id="34" name="Picture Placeholder 7"/>
          <p:cNvSpPr>
            <a:spLocks noGrp="1"/>
          </p:cNvSpPr>
          <p:nvPr>
            <p:ph type="pic" sz="quarter" idx="20" hasCustomPrompt="1"/>
          </p:nvPr>
        </p:nvSpPr>
        <p:spPr>
          <a:xfrm>
            <a:off x="9267787" y="7846200"/>
            <a:ext cx="6094415" cy="3657600"/>
          </a:xfrm>
          <a:prstGeom prst="roundRect">
            <a:avLst>
              <a:gd name="adj" fmla="val 6630"/>
            </a:avLst>
          </a:prstGeom>
          <a:solidFill>
            <a:schemeClr val="tx1">
              <a:lumMod val="10000"/>
              <a:lumOff val="90000"/>
            </a:schemeClr>
          </a:solidFill>
          <a:ln w="19050">
            <a:noFill/>
          </a:ln>
        </p:spPr>
        <p:txBody>
          <a:bodyPr tIns="0" bIns="182880" anchor="b"/>
          <a:lstStyle>
            <a:lvl1pPr algn="ctr">
              <a:buNone/>
              <a:defRPr sz="2800" baseline="0">
                <a:solidFill>
                  <a:schemeClr val="tx1">
                    <a:lumMod val="50000"/>
                    <a:lumOff val="50000"/>
                  </a:schemeClr>
                </a:solidFill>
              </a:defRPr>
            </a:lvl1pPr>
          </a:lstStyle>
          <a:p>
            <a:r>
              <a:rPr lang="en-US" dirty="0"/>
              <a:t>Click Icon To Add Image</a:t>
            </a:r>
          </a:p>
        </p:txBody>
      </p:sp>
      <p:sp>
        <p:nvSpPr>
          <p:cNvPr id="35" name="Text Placeholder 3"/>
          <p:cNvSpPr>
            <a:spLocks noGrp="1"/>
          </p:cNvSpPr>
          <p:nvPr>
            <p:ph type="body" sz="half" idx="21" hasCustomPrompt="1"/>
          </p:nvPr>
        </p:nvSpPr>
        <p:spPr>
          <a:xfrm>
            <a:off x="9279555" y="11606467"/>
            <a:ext cx="6082648" cy="781301"/>
          </a:xfrm>
          <a:prstGeom prst="rect">
            <a:avLst/>
          </a:prstGeom>
        </p:spPr>
        <p:txBody>
          <a:bodyPr wrap="square" lIns="0" tIns="0" rIns="0" bIns="0" anchor="ctr">
            <a:noAutofit/>
          </a:bodyPr>
          <a:lstStyle>
            <a:lvl1pPr marL="0" indent="0" algn="ctr">
              <a:buNone/>
              <a:defRPr sz="3730" b="1" baseline="0">
                <a:solidFill>
                  <a:schemeClr val="tx1">
                    <a:lumMod val="50000"/>
                    <a:lumOff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Title Goes Here</a:t>
            </a:r>
          </a:p>
        </p:txBody>
      </p:sp>
      <p:sp>
        <p:nvSpPr>
          <p:cNvPr id="36" name="Picture Placeholder 7"/>
          <p:cNvSpPr>
            <a:spLocks noGrp="1"/>
          </p:cNvSpPr>
          <p:nvPr>
            <p:ph type="pic" sz="quarter" idx="22" hasCustomPrompt="1"/>
          </p:nvPr>
        </p:nvSpPr>
        <p:spPr>
          <a:xfrm>
            <a:off x="15845474" y="7846200"/>
            <a:ext cx="6094415" cy="3657600"/>
          </a:xfrm>
          <a:prstGeom prst="roundRect">
            <a:avLst>
              <a:gd name="adj" fmla="val 6630"/>
            </a:avLst>
          </a:prstGeom>
          <a:solidFill>
            <a:schemeClr val="tx1">
              <a:lumMod val="10000"/>
              <a:lumOff val="90000"/>
            </a:schemeClr>
          </a:solidFill>
          <a:ln w="19050">
            <a:noFill/>
          </a:ln>
        </p:spPr>
        <p:txBody>
          <a:bodyPr tIns="0" bIns="182880" anchor="b"/>
          <a:lstStyle>
            <a:lvl1pPr algn="ctr">
              <a:buNone/>
              <a:defRPr sz="2800" baseline="0">
                <a:solidFill>
                  <a:schemeClr val="tx1">
                    <a:lumMod val="50000"/>
                    <a:lumOff val="50000"/>
                  </a:schemeClr>
                </a:solidFill>
              </a:defRPr>
            </a:lvl1pPr>
          </a:lstStyle>
          <a:p>
            <a:r>
              <a:rPr lang="en-US" dirty="0"/>
              <a:t>Click Icon To Add Image</a:t>
            </a:r>
          </a:p>
        </p:txBody>
      </p:sp>
      <p:sp>
        <p:nvSpPr>
          <p:cNvPr id="37" name="Text Placeholder 3"/>
          <p:cNvSpPr>
            <a:spLocks noGrp="1"/>
          </p:cNvSpPr>
          <p:nvPr>
            <p:ph type="body" sz="half" idx="23" hasCustomPrompt="1"/>
          </p:nvPr>
        </p:nvSpPr>
        <p:spPr>
          <a:xfrm>
            <a:off x="15857241" y="11606467"/>
            <a:ext cx="6082648" cy="781301"/>
          </a:xfrm>
          <a:prstGeom prst="rect">
            <a:avLst/>
          </a:prstGeom>
        </p:spPr>
        <p:txBody>
          <a:bodyPr wrap="square" lIns="0" tIns="0" rIns="0" bIns="0" anchor="ctr">
            <a:noAutofit/>
          </a:bodyPr>
          <a:lstStyle>
            <a:lvl1pPr marL="0" indent="0" algn="ctr">
              <a:buNone/>
              <a:defRPr sz="3730" b="1" baseline="0">
                <a:solidFill>
                  <a:schemeClr val="tx1">
                    <a:lumMod val="50000"/>
                    <a:lumOff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Title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3">
                                            <p:txEl>
                                              <p:pRg st="0" end="0"/>
                                            </p:txEl>
                                          </p:spTgt>
                                        </p:tgtEl>
                                        <p:attrNameLst>
                                          <p:attrName>style.visibility</p:attrName>
                                        </p:attrNameLst>
                                      </p:cBhvr>
                                      <p:to>
                                        <p:strVal val="visible"/>
                                      </p:to>
                                    </p:set>
                                    <p:animEffect transition="in" filter="fade">
                                      <p:cBhvr>
                                        <p:cTn id="11" dur="500"/>
                                        <p:tgtEl>
                                          <p:spTgt spid="43">
                                            <p:txEl>
                                              <p:pRg st="0" end="0"/>
                                            </p:tx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wipe(left)">
                                      <p:cBhvr>
                                        <p:cTn id="19" dur="500"/>
                                        <p:tgtEl>
                                          <p:spTgt spid="23"/>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4">
                                            <p:txEl>
                                              <p:pRg st="0" end="0"/>
                                            </p:txEl>
                                          </p:spTgt>
                                        </p:tgtEl>
                                        <p:attrNameLst>
                                          <p:attrName>style.visibility</p:attrName>
                                        </p:attrNameLst>
                                      </p:cBhvr>
                                      <p:to>
                                        <p:strVal val="visible"/>
                                      </p:to>
                                    </p:set>
                                    <p:animEffect transition="in" filter="wipe(left)">
                                      <p:cBhvr>
                                        <p:cTn id="23" dur="500"/>
                                        <p:tgtEl>
                                          <p:spTgt spid="24">
                                            <p:txEl>
                                              <p:pRg st="0" end="0"/>
                                            </p:tx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5">
                                            <p:txEl>
                                              <p:pRg st="0" end="0"/>
                                            </p:txEl>
                                          </p:spTgt>
                                        </p:tgtEl>
                                        <p:attrNameLst>
                                          <p:attrName>style.visibility</p:attrName>
                                        </p:attrNameLst>
                                      </p:cBhvr>
                                      <p:to>
                                        <p:strVal val="visible"/>
                                      </p:to>
                                    </p:set>
                                    <p:animEffect transition="in" filter="wipe(left)">
                                      <p:cBhvr>
                                        <p:cTn id="27" dur="500"/>
                                        <p:tgtEl>
                                          <p:spTgt spid="25">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down)">
                                      <p:cBhvr>
                                        <p:cTn id="31" dur="500"/>
                                        <p:tgtEl>
                                          <p:spTgt spid="26"/>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wipe(down)">
                                      <p:cBhvr>
                                        <p:cTn id="35" dur="500"/>
                                        <p:tgtEl>
                                          <p:spTgt spid="27"/>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29">
                                            <p:txEl>
                                              <p:pRg st="0" end="0"/>
                                            </p:txEl>
                                          </p:spTgt>
                                        </p:tgtEl>
                                        <p:attrNameLst>
                                          <p:attrName>style.visibility</p:attrName>
                                        </p:attrNameLst>
                                      </p:cBhvr>
                                      <p:to>
                                        <p:strVal val="visible"/>
                                      </p:to>
                                    </p:set>
                                    <p:animEffect transition="in" filter="wipe(down)">
                                      <p:cBhvr>
                                        <p:cTn id="39" dur="500"/>
                                        <p:tgtEl>
                                          <p:spTgt spid="29">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4"/>
                                        </p:tgtEl>
                                        <p:attrNameLst>
                                          <p:attrName>style.visibility</p:attrName>
                                        </p:attrNameLst>
                                      </p:cBhvr>
                                      <p:to>
                                        <p:strVal val="visible"/>
                                      </p:to>
                                    </p:set>
                                    <p:animEffect transition="in" filter="wipe(down)">
                                      <p:cBhvr>
                                        <p:cTn id="43" dur="500"/>
                                        <p:tgtEl>
                                          <p:spTgt spid="34"/>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35">
                                            <p:txEl>
                                              <p:pRg st="0" end="0"/>
                                            </p:txEl>
                                          </p:spTgt>
                                        </p:tgtEl>
                                        <p:attrNameLst>
                                          <p:attrName>style.visibility</p:attrName>
                                        </p:attrNameLst>
                                      </p:cBhvr>
                                      <p:to>
                                        <p:strVal val="visible"/>
                                      </p:to>
                                    </p:set>
                                    <p:animEffect transition="in" filter="wipe(down)">
                                      <p:cBhvr>
                                        <p:cTn id="47" dur="500"/>
                                        <p:tgtEl>
                                          <p:spTgt spid="35">
                                            <p:txEl>
                                              <p:pRg st="0" end="0"/>
                                            </p:txEl>
                                          </p:spTgt>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wipe(down)">
                                      <p:cBhvr>
                                        <p:cTn id="51" dur="500"/>
                                        <p:tgtEl>
                                          <p:spTgt spid="36"/>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37">
                                            <p:txEl>
                                              <p:pRg st="0" end="0"/>
                                            </p:txEl>
                                          </p:spTgt>
                                        </p:tgtEl>
                                        <p:attrNameLst>
                                          <p:attrName>style.visibility</p:attrName>
                                        </p:attrNameLst>
                                      </p:cBhvr>
                                      <p:to>
                                        <p:strVal val="visible"/>
                                      </p:to>
                                    </p:set>
                                    <p:animEffect transition="in" filter="wipe(down)">
                                      <p:cBhvr>
                                        <p:cTn id="55"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build="p">
        <p:tmplLst>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19" grpId="0" animBg="1"/>
      <p:bldP spid="23" grpId="0" animBg="1"/>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build="p">
        <p:tmplLst>
          <p:tmpl lvl="1">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6" grpId="0" animBg="1"/>
      <p:bldP spid="27" grpId="0" animBg="1"/>
      <p:bldP spid="29" grpId="0" build="p">
        <p:tmplLst>
          <p:tmpl lvl="1">
            <p:tnLst>
              <p:par>
                <p:cTn presetID="2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4" grpId="0" animBg="1"/>
      <p:bldP spid="35" grpId="0" build="p">
        <p:tmplLst>
          <p:tmpl lvl="1">
            <p:tnLst>
              <p:par>
                <p:cTn presetID="2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animBg="1"/>
      <p:bldP spid="37" grpId="0" build="p">
        <p:tmplLst>
          <p:tmpl lvl="1">
            <p:tnLst>
              <p:par>
                <p:cTn presetID="2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4_Pic05">
    <p:spTree>
      <p:nvGrpSpPr>
        <p:cNvPr id="1" name=""/>
        <p:cNvGrpSpPr/>
        <p:nvPr/>
      </p:nvGrpSpPr>
      <p:grpSpPr>
        <a:xfrm>
          <a:off x="0" y="0"/>
          <a:ext cx="0" cy="0"/>
          <a:chOff x="0" y="0"/>
          <a:chExt cx="0" cy="0"/>
        </a:xfrm>
      </p:grpSpPr>
      <p:sp>
        <p:nvSpPr>
          <p:cNvPr id="7" name="Picture Placeholder 7"/>
          <p:cNvSpPr>
            <a:spLocks noGrp="1"/>
          </p:cNvSpPr>
          <p:nvPr>
            <p:ph type="pic" sz="quarter" idx="10" hasCustomPrompt="1"/>
          </p:nvPr>
        </p:nvSpPr>
        <p:spPr>
          <a:xfrm>
            <a:off x="1430495" y="4927600"/>
            <a:ext cx="5119309" cy="3048000"/>
          </a:xfrm>
          <a:prstGeom prst="rect">
            <a:avLst/>
          </a:prstGeom>
          <a:solidFill>
            <a:schemeClr val="accent1"/>
          </a:solidFill>
          <a:ln w="19050">
            <a:noFill/>
          </a:ln>
        </p:spPr>
        <p:txBody>
          <a:bodyPr tIns="0" bIns="182880" anchor="b"/>
          <a:lstStyle>
            <a:lvl1pPr algn="ctr">
              <a:buNone/>
              <a:defRPr sz="2800" baseline="0">
                <a:solidFill>
                  <a:schemeClr val="bg1"/>
                </a:solidFill>
              </a:defRPr>
            </a:lvl1pPr>
          </a:lstStyle>
          <a:p>
            <a:r>
              <a:rPr lang="en-US" dirty="0"/>
              <a:t>Click Icon To Add Image</a:t>
            </a:r>
          </a:p>
        </p:txBody>
      </p:sp>
      <p:grpSp>
        <p:nvGrpSpPr>
          <p:cNvPr id="13" name="Group 12"/>
          <p:cNvGrpSpPr/>
          <p:nvPr userDrawn="1"/>
        </p:nvGrpSpPr>
        <p:grpSpPr>
          <a:xfrm>
            <a:off x="1447426" y="3831738"/>
            <a:ext cx="5078677" cy="1075549"/>
            <a:chOff x="609600" y="1276350"/>
            <a:chExt cx="1905000" cy="403331"/>
          </a:xfrm>
        </p:grpSpPr>
        <p:sp>
          <p:nvSpPr>
            <p:cNvPr id="11" name="Rectangle 10"/>
            <p:cNvSpPr/>
            <p:nvPr userDrawn="1"/>
          </p:nvSpPr>
          <p:spPr>
            <a:xfrm>
              <a:off x="609600" y="1276350"/>
              <a:ext cx="1905000" cy="30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r>
                <a:rPr lang="en-US" sz="3730" b="1" kern="1200" dirty="0">
                  <a:solidFill>
                    <a:srgbClr val="FFFFFF"/>
                  </a:solidFill>
                </a:rPr>
                <a:t>Title Goes Here</a:t>
              </a:r>
            </a:p>
          </p:txBody>
        </p:sp>
        <p:sp>
          <p:nvSpPr>
            <p:cNvPr id="12" name="Isosceles Triangle 11"/>
            <p:cNvSpPr/>
            <p:nvPr userDrawn="1"/>
          </p:nvSpPr>
          <p:spPr>
            <a:xfrm rot="10800000">
              <a:off x="1447801" y="1581150"/>
              <a:ext cx="228600" cy="98531"/>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grpSp>
      <p:sp>
        <p:nvSpPr>
          <p:cNvPr id="14" name="Rectangle 13"/>
          <p:cNvSpPr/>
          <p:nvPr userDrawn="1"/>
        </p:nvSpPr>
        <p:spPr>
          <a:xfrm>
            <a:off x="1447426" y="7975600"/>
            <a:ext cx="5078677" cy="4064000"/>
          </a:xfrm>
          <a:prstGeom prst="rect">
            <a:avLst/>
          </a:prstGeom>
          <a:noFill/>
          <a:ln w="9525">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15" name="Text Placeholder 3"/>
          <p:cNvSpPr>
            <a:spLocks noGrp="1"/>
          </p:cNvSpPr>
          <p:nvPr>
            <p:ph type="body" sz="half" idx="16" hasCustomPrompt="1"/>
          </p:nvPr>
        </p:nvSpPr>
        <p:spPr>
          <a:xfrm>
            <a:off x="1701360" y="8178803"/>
            <a:ext cx="4570809" cy="781301"/>
          </a:xfrm>
          <a:prstGeom prst="rect">
            <a:avLst/>
          </a:prstGeom>
        </p:spPr>
        <p:txBody>
          <a:bodyPr wrap="square" lIns="0" tIns="0" rIns="0" bIns="0" anchor="ctr">
            <a:noAutofit/>
          </a:bodyPr>
          <a:lstStyle>
            <a:lvl1pPr marL="0" indent="0" algn="ctr">
              <a:buNone/>
              <a:defRPr sz="3200" b="1" baseline="0">
                <a:solidFill>
                  <a:schemeClr val="accent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Title Goes Here</a:t>
            </a:r>
          </a:p>
        </p:txBody>
      </p:sp>
      <p:sp>
        <p:nvSpPr>
          <p:cNvPr id="18" name="Text Placeholder 3"/>
          <p:cNvSpPr>
            <a:spLocks noGrp="1"/>
          </p:cNvSpPr>
          <p:nvPr>
            <p:ph type="body" sz="half" idx="17" hasCustomPrompt="1"/>
          </p:nvPr>
        </p:nvSpPr>
        <p:spPr>
          <a:xfrm>
            <a:off x="1701361" y="8972983"/>
            <a:ext cx="4570812" cy="2863421"/>
          </a:xfrm>
          <a:prstGeom prst="rect">
            <a:avLst/>
          </a:prstGeom>
        </p:spPr>
        <p:txBody>
          <a:bodyPr wrap="square" lIns="0" tIns="0" rIns="0" bIns="0" anchor="t">
            <a:noAutofit/>
          </a:bodyPr>
          <a:lstStyle>
            <a:lvl1pPr marL="0" indent="0" algn="ctr">
              <a:buNone/>
              <a:defRPr sz="2935" b="0" baseline="0">
                <a:solidFill>
                  <a:schemeClr val="tx1">
                    <a:lumMod val="50000"/>
                    <a:lumOff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r>
              <a:rPr lang="en-US" sz="2665" dirty="0">
                <a:solidFill>
                  <a:schemeClr val="tx1">
                    <a:lumMod val="50000"/>
                    <a:lumOff val="50000"/>
                  </a:schemeClr>
                </a:solidFill>
              </a:rPr>
              <a:t>Add your Description here</a:t>
            </a: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19" name="Picture Placeholder 7"/>
          <p:cNvSpPr>
            <a:spLocks noGrp="1"/>
          </p:cNvSpPr>
          <p:nvPr>
            <p:ph type="pic" sz="quarter" idx="18" hasCustomPrompt="1"/>
          </p:nvPr>
        </p:nvSpPr>
        <p:spPr>
          <a:xfrm>
            <a:off x="6890071" y="4927600"/>
            <a:ext cx="5119309" cy="3048000"/>
          </a:xfrm>
          <a:prstGeom prst="rect">
            <a:avLst/>
          </a:prstGeom>
          <a:solidFill>
            <a:schemeClr val="accent2"/>
          </a:solidFill>
          <a:ln w="19050">
            <a:noFill/>
          </a:ln>
        </p:spPr>
        <p:txBody>
          <a:bodyPr tIns="0" bIns="182880" anchor="b"/>
          <a:lstStyle>
            <a:lvl1pPr algn="ctr">
              <a:buNone/>
              <a:defRPr sz="2800" baseline="0">
                <a:solidFill>
                  <a:schemeClr val="bg1"/>
                </a:solidFill>
              </a:defRPr>
            </a:lvl1pPr>
          </a:lstStyle>
          <a:p>
            <a:r>
              <a:rPr lang="en-US" dirty="0"/>
              <a:t>Click Icon To Add Image</a:t>
            </a:r>
          </a:p>
        </p:txBody>
      </p:sp>
      <p:grpSp>
        <p:nvGrpSpPr>
          <p:cNvPr id="21" name="Group 20"/>
          <p:cNvGrpSpPr/>
          <p:nvPr userDrawn="1"/>
        </p:nvGrpSpPr>
        <p:grpSpPr>
          <a:xfrm>
            <a:off x="6907004" y="3831738"/>
            <a:ext cx="5078677" cy="1075549"/>
            <a:chOff x="609600" y="1276350"/>
            <a:chExt cx="1905000" cy="403331"/>
          </a:xfrm>
        </p:grpSpPr>
        <p:sp>
          <p:nvSpPr>
            <p:cNvPr id="25" name="Rectangle 24"/>
            <p:cNvSpPr/>
            <p:nvPr userDrawn="1"/>
          </p:nvSpPr>
          <p:spPr>
            <a:xfrm>
              <a:off x="609600" y="1276350"/>
              <a:ext cx="1905000" cy="3048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r>
                <a:rPr lang="en-US" sz="3730" b="1" kern="1200" dirty="0">
                  <a:solidFill>
                    <a:srgbClr val="FFFFFF"/>
                  </a:solidFill>
                </a:rPr>
                <a:t>Title Goes Here</a:t>
              </a:r>
            </a:p>
          </p:txBody>
        </p:sp>
        <p:sp>
          <p:nvSpPr>
            <p:cNvPr id="26" name="Isosceles Triangle 25"/>
            <p:cNvSpPr/>
            <p:nvPr userDrawn="1"/>
          </p:nvSpPr>
          <p:spPr>
            <a:xfrm rot="10800000">
              <a:off x="1447801" y="1581150"/>
              <a:ext cx="228600" cy="9853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grpSp>
      <p:sp>
        <p:nvSpPr>
          <p:cNvPr id="27" name="Rectangle 26"/>
          <p:cNvSpPr/>
          <p:nvPr userDrawn="1"/>
        </p:nvSpPr>
        <p:spPr>
          <a:xfrm>
            <a:off x="6907004" y="7975600"/>
            <a:ext cx="5078677" cy="4064000"/>
          </a:xfrm>
          <a:prstGeom prst="rect">
            <a:avLst/>
          </a:prstGeom>
          <a:noFill/>
          <a:ln w="9525">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28" name="Text Placeholder 3"/>
          <p:cNvSpPr>
            <a:spLocks noGrp="1"/>
          </p:cNvSpPr>
          <p:nvPr>
            <p:ph type="body" sz="half" idx="19" hasCustomPrompt="1"/>
          </p:nvPr>
        </p:nvSpPr>
        <p:spPr>
          <a:xfrm>
            <a:off x="7160938" y="8178803"/>
            <a:ext cx="4570809" cy="781301"/>
          </a:xfrm>
          <a:prstGeom prst="rect">
            <a:avLst/>
          </a:prstGeom>
        </p:spPr>
        <p:txBody>
          <a:bodyPr wrap="square" lIns="0" tIns="0" rIns="0" bIns="0" anchor="ctr">
            <a:noAutofit/>
          </a:bodyPr>
          <a:lstStyle>
            <a:lvl1pPr marL="0" indent="0" algn="ctr">
              <a:buNone/>
              <a:defRPr sz="3200" b="1" baseline="0">
                <a:solidFill>
                  <a:schemeClr val="accent2"/>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Title Goes Here</a:t>
            </a:r>
          </a:p>
        </p:txBody>
      </p:sp>
      <p:sp>
        <p:nvSpPr>
          <p:cNvPr id="31" name="Text Placeholder 3"/>
          <p:cNvSpPr>
            <a:spLocks noGrp="1"/>
          </p:cNvSpPr>
          <p:nvPr>
            <p:ph type="body" sz="half" idx="20" hasCustomPrompt="1"/>
          </p:nvPr>
        </p:nvSpPr>
        <p:spPr>
          <a:xfrm>
            <a:off x="7160939" y="8972983"/>
            <a:ext cx="4570812" cy="2863421"/>
          </a:xfrm>
          <a:prstGeom prst="rect">
            <a:avLst/>
          </a:prstGeom>
        </p:spPr>
        <p:txBody>
          <a:bodyPr wrap="square" lIns="0" tIns="0" rIns="0" bIns="0" anchor="t">
            <a:noAutofit/>
          </a:bodyPr>
          <a:lstStyle>
            <a:lvl1pPr marL="0" indent="0" algn="ctr">
              <a:buNone/>
              <a:defRPr sz="2935" b="0" baseline="0">
                <a:solidFill>
                  <a:schemeClr val="tx1">
                    <a:lumMod val="50000"/>
                    <a:lumOff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r>
              <a:rPr lang="en-US" sz="2665" dirty="0">
                <a:solidFill>
                  <a:schemeClr val="tx1">
                    <a:lumMod val="50000"/>
                    <a:lumOff val="50000"/>
                  </a:schemeClr>
                </a:solidFill>
              </a:rPr>
              <a:t>Add your Description here</a:t>
            </a: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32" name="Picture Placeholder 7"/>
          <p:cNvSpPr>
            <a:spLocks noGrp="1"/>
          </p:cNvSpPr>
          <p:nvPr>
            <p:ph type="pic" sz="quarter" idx="21" hasCustomPrompt="1"/>
          </p:nvPr>
        </p:nvSpPr>
        <p:spPr>
          <a:xfrm>
            <a:off x="12358116" y="4927600"/>
            <a:ext cx="5119309" cy="3048000"/>
          </a:xfrm>
          <a:prstGeom prst="rect">
            <a:avLst/>
          </a:prstGeom>
          <a:solidFill>
            <a:schemeClr val="accent3"/>
          </a:solidFill>
          <a:ln w="19050">
            <a:noFill/>
          </a:ln>
        </p:spPr>
        <p:txBody>
          <a:bodyPr tIns="0" bIns="182880" anchor="b"/>
          <a:lstStyle>
            <a:lvl1pPr algn="ctr">
              <a:buNone/>
              <a:defRPr sz="2800" baseline="0">
                <a:solidFill>
                  <a:schemeClr val="bg1"/>
                </a:solidFill>
              </a:defRPr>
            </a:lvl1pPr>
          </a:lstStyle>
          <a:p>
            <a:r>
              <a:rPr lang="en-US" dirty="0"/>
              <a:t>Click Icon To Add Image</a:t>
            </a:r>
          </a:p>
        </p:txBody>
      </p:sp>
      <p:grpSp>
        <p:nvGrpSpPr>
          <p:cNvPr id="33" name="Group 32"/>
          <p:cNvGrpSpPr/>
          <p:nvPr userDrawn="1"/>
        </p:nvGrpSpPr>
        <p:grpSpPr>
          <a:xfrm>
            <a:off x="12391975" y="3831738"/>
            <a:ext cx="5078677" cy="1075549"/>
            <a:chOff x="609600" y="1276350"/>
            <a:chExt cx="1905000" cy="403331"/>
          </a:xfrm>
        </p:grpSpPr>
        <p:sp>
          <p:nvSpPr>
            <p:cNvPr id="34" name="Rectangle 33"/>
            <p:cNvSpPr/>
            <p:nvPr userDrawn="1"/>
          </p:nvSpPr>
          <p:spPr>
            <a:xfrm>
              <a:off x="609600" y="1276350"/>
              <a:ext cx="1905000" cy="304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r>
                <a:rPr lang="en-US" sz="3730" b="1" kern="1200" dirty="0">
                  <a:solidFill>
                    <a:srgbClr val="FFFFFF"/>
                  </a:solidFill>
                </a:rPr>
                <a:t>Title Goes Here</a:t>
              </a:r>
            </a:p>
          </p:txBody>
        </p:sp>
        <p:sp>
          <p:nvSpPr>
            <p:cNvPr id="35" name="Isosceles Triangle 34"/>
            <p:cNvSpPr/>
            <p:nvPr userDrawn="1"/>
          </p:nvSpPr>
          <p:spPr>
            <a:xfrm rot="10800000">
              <a:off x="1447801" y="1581150"/>
              <a:ext cx="228600" cy="9853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grpSp>
      <p:sp>
        <p:nvSpPr>
          <p:cNvPr id="36" name="Rectangle 35"/>
          <p:cNvSpPr/>
          <p:nvPr userDrawn="1"/>
        </p:nvSpPr>
        <p:spPr>
          <a:xfrm>
            <a:off x="12391975" y="7975600"/>
            <a:ext cx="5078677" cy="4064000"/>
          </a:xfrm>
          <a:prstGeom prst="rect">
            <a:avLst/>
          </a:prstGeom>
          <a:noFill/>
          <a:ln w="9525">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37" name="Text Placeholder 3"/>
          <p:cNvSpPr>
            <a:spLocks noGrp="1"/>
          </p:cNvSpPr>
          <p:nvPr>
            <p:ph type="body" sz="half" idx="22" hasCustomPrompt="1"/>
          </p:nvPr>
        </p:nvSpPr>
        <p:spPr>
          <a:xfrm>
            <a:off x="12645909" y="8178803"/>
            <a:ext cx="4570809" cy="781301"/>
          </a:xfrm>
          <a:prstGeom prst="rect">
            <a:avLst/>
          </a:prstGeom>
        </p:spPr>
        <p:txBody>
          <a:bodyPr wrap="square" lIns="0" tIns="0" rIns="0" bIns="0" anchor="ctr">
            <a:noAutofit/>
          </a:bodyPr>
          <a:lstStyle>
            <a:lvl1pPr marL="0" indent="0" algn="ctr">
              <a:buNone/>
              <a:defRPr sz="3200" b="1" baseline="0">
                <a:solidFill>
                  <a:schemeClr val="accent3"/>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Title Goes Here</a:t>
            </a:r>
          </a:p>
        </p:txBody>
      </p:sp>
      <p:sp>
        <p:nvSpPr>
          <p:cNvPr id="38" name="Text Placeholder 3"/>
          <p:cNvSpPr>
            <a:spLocks noGrp="1"/>
          </p:cNvSpPr>
          <p:nvPr>
            <p:ph type="body" sz="half" idx="23" hasCustomPrompt="1"/>
          </p:nvPr>
        </p:nvSpPr>
        <p:spPr>
          <a:xfrm>
            <a:off x="12645910" y="8972983"/>
            <a:ext cx="4570812" cy="2863421"/>
          </a:xfrm>
          <a:prstGeom prst="rect">
            <a:avLst/>
          </a:prstGeom>
        </p:spPr>
        <p:txBody>
          <a:bodyPr wrap="square" lIns="0" tIns="0" rIns="0" bIns="0" anchor="t">
            <a:noAutofit/>
          </a:bodyPr>
          <a:lstStyle>
            <a:lvl1pPr marL="0" indent="0" algn="ctr">
              <a:buNone/>
              <a:defRPr sz="2935" b="0" baseline="0">
                <a:solidFill>
                  <a:schemeClr val="tx1">
                    <a:lumMod val="50000"/>
                    <a:lumOff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r>
              <a:rPr lang="en-US" sz="2665" dirty="0">
                <a:solidFill>
                  <a:schemeClr val="tx1">
                    <a:lumMod val="50000"/>
                    <a:lumOff val="50000"/>
                  </a:schemeClr>
                </a:solidFill>
              </a:rPr>
              <a:t>Add your Description here</a:t>
            </a: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39" name="Picture Placeholder 7"/>
          <p:cNvSpPr>
            <a:spLocks noGrp="1"/>
          </p:cNvSpPr>
          <p:nvPr>
            <p:ph type="pic" sz="quarter" idx="24" hasCustomPrompt="1"/>
          </p:nvPr>
        </p:nvSpPr>
        <p:spPr>
          <a:xfrm>
            <a:off x="17876881" y="4927600"/>
            <a:ext cx="5119309" cy="3048000"/>
          </a:xfrm>
          <a:prstGeom prst="rect">
            <a:avLst/>
          </a:prstGeom>
          <a:solidFill>
            <a:schemeClr val="accent4"/>
          </a:solidFill>
          <a:ln w="19050">
            <a:noFill/>
          </a:ln>
        </p:spPr>
        <p:txBody>
          <a:bodyPr tIns="0" bIns="182880" anchor="b"/>
          <a:lstStyle>
            <a:lvl1pPr algn="ctr">
              <a:buNone/>
              <a:defRPr sz="2800" baseline="0">
                <a:solidFill>
                  <a:schemeClr val="bg1"/>
                </a:solidFill>
              </a:defRPr>
            </a:lvl1pPr>
          </a:lstStyle>
          <a:p>
            <a:r>
              <a:rPr lang="en-US" dirty="0"/>
              <a:t>Click Icon To Add Image</a:t>
            </a:r>
          </a:p>
        </p:txBody>
      </p:sp>
      <p:grpSp>
        <p:nvGrpSpPr>
          <p:cNvPr id="40" name="Group 39"/>
          <p:cNvGrpSpPr/>
          <p:nvPr userDrawn="1"/>
        </p:nvGrpSpPr>
        <p:grpSpPr>
          <a:xfrm>
            <a:off x="17893808" y="3831738"/>
            <a:ext cx="5078677" cy="1075549"/>
            <a:chOff x="609600" y="1276350"/>
            <a:chExt cx="1905000" cy="403331"/>
          </a:xfrm>
        </p:grpSpPr>
        <p:sp>
          <p:nvSpPr>
            <p:cNvPr id="41" name="Rectangle 40"/>
            <p:cNvSpPr/>
            <p:nvPr userDrawn="1"/>
          </p:nvSpPr>
          <p:spPr>
            <a:xfrm>
              <a:off x="609600" y="1276350"/>
              <a:ext cx="1905000" cy="3048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r>
                <a:rPr lang="en-US" sz="3730" b="1" kern="1200" dirty="0">
                  <a:solidFill>
                    <a:srgbClr val="FFFFFF"/>
                  </a:solidFill>
                </a:rPr>
                <a:t>Title Goes Here</a:t>
              </a:r>
            </a:p>
          </p:txBody>
        </p:sp>
        <p:sp>
          <p:nvSpPr>
            <p:cNvPr id="42" name="Isosceles Triangle 41"/>
            <p:cNvSpPr/>
            <p:nvPr userDrawn="1"/>
          </p:nvSpPr>
          <p:spPr>
            <a:xfrm rot="10800000">
              <a:off x="1447801" y="1581150"/>
              <a:ext cx="228600" cy="9853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grpSp>
      <p:sp>
        <p:nvSpPr>
          <p:cNvPr id="43" name="Rectangle 42"/>
          <p:cNvSpPr/>
          <p:nvPr userDrawn="1"/>
        </p:nvSpPr>
        <p:spPr>
          <a:xfrm>
            <a:off x="17893808" y="7975600"/>
            <a:ext cx="5078677" cy="4064000"/>
          </a:xfrm>
          <a:prstGeom prst="rect">
            <a:avLst/>
          </a:prstGeom>
          <a:noFill/>
          <a:ln w="9525">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a:solidFill>
                <a:srgbClr val="FFFFFF"/>
              </a:solidFill>
            </a:endParaRPr>
          </a:p>
        </p:txBody>
      </p:sp>
      <p:sp>
        <p:nvSpPr>
          <p:cNvPr id="44" name="Text Placeholder 3"/>
          <p:cNvSpPr>
            <a:spLocks noGrp="1"/>
          </p:cNvSpPr>
          <p:nvPr>
            <p:ph type="body" sz="half" idx="25" hasCustomPrompt="1"/>
          </p:nvPr>
        </p:nvSpPr>
        <p:spPr>
          <a:xfrm>
            <a:off x="18147742" y="8178803"/>
            <a:ext cx="4570809" cy="781301"/>
          </a:xfrm>
          <a:prstGeom prst="rect">
            <a:avLst/>
          </a:prstGeom>
        </p:spPr>
        <p:txBody>
          <a:bodyPr wrap="square" lIns="0" tIns="0" rIns="0" bIns="0" anchor="ctr">
            <a:noAutofit/>
          </a:bodyPr>
          <a:lstStyle>
            <a:lvl1pPr marL="0" indent="0" algn="ctr">
              <a:buNone/>
              <a:defRPr sz="3200" b="1" baseline="0">
                <a:solidFill>
                  <a:schemeClr val="accent4"/>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Title Goes Here</a:t>
            </a:r>
          </a:p>
        </p:txBody>
      </p:sp>
      <p:sp>
        <p:nvSpPr>
          <p:cNvPr id="45" name="Text Placeholder 3"/>
          <p:cNvSpPr>
            <a:spLocks noGrp="1"/>
          </p:cNvSpPr>
          <p:nvPr>
            <p:ph type="body" sz="half" idx="26" hasCustomPrompt="1"/>
          </p:nvPr>
        </p:nvSpPr>
        <p:spPr>
          <a:xfrm>
            <a:off x="18147746" y="8972983"/>
            <a:ext cx="4570812" cy="2863421"/>
          </a:xfrm>
          <a:prstGeom prst="rect">
            <a:avLst/>
          </a:prstGeom>
        </p:spPr>
        <p:txBody>
          <a:bodyPr wrap="square" lIns="0" tIns="0" rIns="0" bIns="0" anchor="t">
            <a:noAutofit/>
          </a:bodyPr>
          <a:lstStyle>
            <a:lvl1pPr marL="0" indent="0" algn="ctr">
              <a:buNone/>
              <a:defRPr sz="2935" b="0" baseline="0">
                <a:solidFill>
                  <a:schemeClr val="tx1">
                    <a:lumMod val="50000"/>
                    <a:lumOff val="50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r>
              <a:rPr lang="en-US" sz="2665" dirty="0">
                <a:solidFill>
                  <a:schemeClr val="tx1">
                    <a:lumMod val="50000"/>
                    <a:lumOff val="50000"/>
                  </a:schemeClr>
                </a:solidFill>
              </a:rPr>
              <a:t>Add your Description here</a:t>
            </a: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46" name="Round Same Side Corner Rectangle 45"/>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47"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48"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500"/>
                                        <p:tgtEl>
                                          <p:spTgt spid="4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9">
                                            <p:txEl>
                                              <p:pRg st="0" end="0"/>
                                            </p:txEl>
                                          </p:spTgt>
                                        </p:tgtEl>
                                        <p:attrNameLst>
                                          <p:attrName>style.visibility</p:attrName>
                                        </p:attrNameLst>
                                      </p:cBhvr>
                                      <p:to>
                                        <p:strVal val="visible"/>
                                      </p:to>
                                    </p:set>
                                    <p:animEffect transition="in" filter="fade">
                                      <p:cBhvr>
                                        <p:cTn id="11" dur="500"/>
                                        <p:tgtEl>
                                          <p:spTgt spid="49">
                                            <p:txEl>
                                              <p:pRg st="0" end="0"/>
                                            </p:txEl>
                                          </p:spTgt>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wipe(down)">
                                      <p:cBhvr>
                                        <p:cTn id="23" dur="500"/>
                                        <p:tgtEl>
                                          <p:spTgt spid="14"/>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Effect transition="in" filter="wipe(up)">
                                      <p:cBhvr>
                                        <p:cTn id="27" dur="500"/>
                                        <p:tgtEl>
                                          <p:spTgt spid="15">
                                            <p:txEl>
                                              <p:pRg st="0" end="0"/>
                                            </p:txEl>
                                          </p:spTgt>
                                        </p:tgtEl>
                                      </p:cBhvr>
                                    </p:animEffect>
                                  </p:childTnLst>
                                </p:cTn>
                              </p:par>
                            </p:childTnLst>
                          </p:cTn>
                        </p:par>
                        <p:par>
                          <p:cTn id="28" fill="hold">
                            <p:stCondLst>
                              <p:cond delay="3000"/>
                            </p:stCondLst>
                            <p:childTnLst>
                              <p:par>
                                <p:cTn id="29" presetID="22" presetClass="entr" presetSubtype="1"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animEffect transition="in" filter="wipe(up)">
                                      <p:cBhvr>
                                        <p:cTn id="31" dur="500"/>
                                        <p:tgtEl>
                                          <p:spTgt spid="18">
                                            <p:txEl>
                                              <p:pRg st="0" end="0"/>
                                            </p:txEl>
                                          </p:spTgt>
                                        </p:tgtEl>
                                      </p:cBhvr>
                                    </p:animEffect>
                                  </p:childTnLst>
                                </p:cTn>
                              </p:par>
                            </p:childTnLst>
                          </p:cTn>
                        </p:par>
                        <p:par>
                          <p:cTn id="32" fill="hold">
                            <p:stCondLst>
                              <p:cond delay="3500"/>
                            </p:stCondLst>
                            <p:childTnLst>
                              <p:par>
                                <p:cTn id="33" presetID="22" presetClass="entr" presetSubtype="1" fill="hold" nodeType="after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wipe(up)">
                                      <p:cBhvr>
                                        <p:cTn id="35" dur="500"/>
                                        <p:tgtEl>
                                          <p:spTgt spid="21"/>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wipe(down)">
                                      <p:cBhvr>
                                        <p:cTn id="39" dur="500"/>
                                        <p:tgtEl>
                                          <p:spTgt spid="19"/>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down)">
                                      <p:cBhvr>
                                        <p:cTn id="43" dur="500"/>
                                        <p:tgtEl>
                                          <p:spTgt spid="27"/>
                                        </p:tgtEl>
                                      </p:cBhvr>
                                    </p:animEffect>
                                  </p:childTnLst>
                                </p:cTn>
                              </p:par>
                            </p:childTnLst>
                          </p:cTn>
                        </p:par>
                        <p:par>
                          <p:cTn id="44" fill="hold">
                            <p:stCondLst>
                              <p:cond delay="5000"/>
                            </p:stCondLst>
                            <p:childTnLst>
                              <p:par>
                                <p:cTn id="45" presetID="22" presetClass="entr" presetSubtype="1" fill="hold" grpId="0" nodeType="afterEffect">
                                  <p:stCondLst>
                                    <p:cond delay="0"/>
                                  </p:stCondLst>
                                  <p:childTnLst>
                                    <p:set>
                                      <p:cBhvr>
                                        <p:cTn id="46" dur="1" fill="hold">
                                          <p:stCondLst>
                                            <p:cond delay="0"/>
                                          </p:stCondLst>
                                        </p:cTn>
                                        <p:tgtEl>
                                          <p:spTgt spid="28">
                                            <p:txEl>
                                              <p:pRg st="0" end="0"/>
                                            </p:txEl>
                                          </p:spTgt>
                                        </p:tgtEl>
                                        <p:attrNameLst>
                                          <p:attrName>style.visibility</p:attrName>
                                        </p:attrNameLst>
                                      </p:cBhvr>
                                      <p:to>
                                        <p:strVal val="visible"/>
                                      </p:to>
                                    </p:set>
                                    <p:animEffect transition="in" filter="wipe(up)">
                                      <p:cBhvr>
                                        <p:cTn id="47" dur="500"/>
                                        <p:tgtEl>
                                          <p:spTgt spid="28">
                                            <p:txEl>
                                              <p:pRg st="0" end="0"/>
                                            </p:txEl>
                                          </p:spTgt>
                                        </p:tgtEl>
                                      </p:cBhvr>
                                    </p:animEffect>
                                  </p:childTnLst>
                                </p:cTn>
                              </p:par>
                            </p:childTnLst>
                          </p:cTn>
                        </p:par>
                        <p:par>
                          <p:cTn id="48" fill="hold">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1">
                                            <p:txEl>
                                              <p:pRg st="0" end="0"/>
                                            </p:txEl>
                                          </p:spTgt>
                                        </p:tgtEl>
                                        <p:attrNameLst>
                                          <p:attrName>style.visibility</p:attrName>
                                        </p:attrNameLst>
                                      </p:cBhvr>
                                      <p:to>
                                        <p:strVal val="visible"/>
                                      </p:to>
                                    </p:set>
                                    <p:animEffect transition="in" filter="wipe(up)">
                                      <p:cBhvr>
                                        <p:cTn id="51" dur="500"/>
                                        <p:tgtEl>
                                          <p:spTgt spid="31">
                                            <p:txEl>
                                              <p:pRg st="0" end="0"/>
                                            </p:txEl>
                                          </p:spTgt>
                                        </p:tgtEl>
                                      </p:cBhvr>
                                    </p:animEffect>
                                  </p:childTnLst>
                                </p:cTn>
                              </p:par>
                            </p:childTnLst>
                          </p:cTn>
                        </p:par>
                        <p:par>
                          <p:cTn id="52" fill="hold">
                            <p:stCondLst>
                              <p:cond delay="6000"/>
                            </p:stCondLst>
                            <p:childTnLst>
                              <p:par>
                                <p:cTn id="53" presetID="22" presetClass="entr" presetSubtype="1" fill="hold" nodeType="afterEffect">
                                  <p:stCondLst>
                                    <p:cond delay="0"/>
                                  </p:stCondLst>
                                  <p:childTnLst>
                                    <p:set>
                                      <p:cBhvr>
                                        <p:cTn id="54" dur="1" fill="hold">
                                          <p:stCondLst>
                                            <p:cond delay="0"/>
                                          </p:stCondLst>
                                        </p:cTn>
                                        <p:tgtEl>
                                          <p:spTgt spid="33"/>
                                        </p:tgtEl>
                                        <p:attrNameLst>
                                          <p:attrName>style.visibility</p:attrName>
                                        </p:attrNameLst>
                                      </p:cBhvr>
                                      <p:to>
                                        <p:strVal val="visible"/>
                                      </p:to>
                                    </p:set>
                                    <p:animEffect transition="in" filter="wipe(up)">
                                      <p:cBhvr>
                                        <p:cTn id="55" dur="500"/>
                                        <p:tgtEl>
                                          <p:spTgt spid="33"/>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32"/>
                                        </p:tgtEl>
                                        <p:attrNameLst>
                                          <p:attrName>style.visibility</p:attrName>
                                        </p:attrNameLst>
                                      </p:cBhvr>
                                      <p:to>
                                        <p:strVal val="visible"/>
                                      </p:to>
                                    </p:set>
                                    <p:animEffect transition="in" filter="wipe(down)">
                                      <p:cBhvr>
                                        <p:cTn id="59" dur="500"/>
                                        <p:tgtEl>
                                          <p:spTgt spid="32"/>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36"/>
                                        </p:tgtEl>
                                        <p:attrNameLst>
                                          <p:attrName>style.visibility</p:attrName>
                                        </p:attrNameLst>
                                      </p:cBhvr>
                                      <p:to>
                                        <p:strVal val="visible"/>
                                      </p:to>
                                    </p:set>
                                    <p:animEffect transition="in" filter="wipe(down)">
                                      <p:cBhvr>
                                        <p:cTn id="63" dur="500"/>
                                        <p:tgtEl>
                                          <p:spTgt spid="36"/>
                                        </p:tgtEl>
                                      </p:cBhvr>
                                    </p:animEffect>
                                  </p:childTnLst>
                                </p:cTn>
                              </p:par>
                            </p:childTnLst>
                          </p:cTn>
                        </p:par>
                        <p:par>
                          <p:cTn id="64" fill="hold">
                            <p:stCondLst>
                              <p:cond delay="7500"/>
                            </p:stCondLst>
                            <p:childTnLst>
                              <p:par>
                                <p:cTn id="65" presetID="22" presetClass="entr" presetSubtype="1" fill="hold" grpId="0" nodeType="afterEffect">
                                  <p:stCondLst>
                                    <p:cond delay="0"/>
                                  </p:stCondLst>
                                  <p:childTnLst>
                                    <p:set>
                                      <p:cBhvr>
                                        <p:cTn id="66" dur="1" fill="hold">
                                          <p:stCondLst>
                                            <p:cond delay="0"/>
                                          </p:stCondLst>
                                        </p:cTn>
                                        <p:tgtEl>
                                          <p:spTgt spid="37">
                                            <p:txEl>
                                              <p:pRg st="0" end="0"/>
                                            </p:txEl>
                                          </p:spTgt>
                                        </p:tgtEl>
                                        <p:attrNameLst>
                                          <p:attrName>style.visibility</p:attrName>
                                        </p:attrNameLst>
                                      </p:cBhvr>
                                      <p:to>
                                        <p:strVal val="visible"/>
                                      </p:to>
                                    </p:set>
                                    <p:animEffect transition="in" filter="wipe(up)">
                                      <p:cBhvr>
                                        <p:cTn id="67" dur="500"/>
                                        <p:tgtEl>
                                          <p:spTgt spid="37">
                                            <p:txEl>
                                              <p:pRg st="0" end="0"/>
                                            </p:txEl>
                                          </p:spTgt>
                                        </p:tgtEl>
                                      </p:cBhvr>
                                    </p:animEffect>
                                  </p:childTnLst>
                                </p:cTn>
                              </p:par>
                            </p:childTnLst>
                          </p:cTn>
                        </p:par>
                        <p:par>
                          <p:cTn id="68" fill="hold">
                            <p:stCondLst>
                              <p:cond delay="8000"/>
                            </p:stCondLst>
                            <p:childTnLst>
                              <p:par>
                                <p:cTn id="69" presetID="22" presetClass="entr" presetSubtype="1" fill="hold" grpId="0" nodeType="afterEffect">
                                  <p:stCondLst>
                                    <p:cond delay="0"/>
                                  </p:stCondLst>
                                  <p:childTnLst>
                                    <p:set>
                                      <p:cBhvr>
                                        <p:cTn id="70" dur="1" fill="hold">
                                          <p:stCondLst>
                                            <p:cond delay="0"/>
                                          </p:stCondLst>
                                        </p:cTn>
                                        <p:tgtEl>
                                          <p:spTgt spid="38">
                                            <p:txEl>
                                              <p:pRg st="0" end="0"/>
                                            </p:txEl>
                                          </p:spTgt>
                                        </p:tgtEl>
                                        <p:attrNameLst>
                                          <p:attrName>style.visibility</p:attrName>
                                        </p:attrNameLst>
                                      </p:cBhvr>
                                      <p:to>
                                        <p:strVal val="visible"/>
                                      </p:to>
                                    </p:set>
                                    <p:animEffect transition="in" filter="wipe(up)">
                                      <p:cBhvr>
                                        <p:cTn id="71" dur="500"/>
                                        <p:tgtEl>
                                          <p:spTgt spid="38">
                                            <p:txEl>
                                              <p:pRg st="0" end="0"/>
                                            </p:txEl>
                                          </p:spTgt>
                                        </p:tgtEl>
                                      </p:cBhvr>
                                    </p:animEffect>
                                  </p:childTnLst>
                                </p:cTn>
                              </p:par>
                            </p:childTnLst>
                          </p:cTn>
                        </p:par>
                        <p:par>
                          <p:cTn id="72" fill="hold">
                            <p:stCondLst>
                              <p:cond delay="8500"/>
                            </p:stCondLst>
                            <p:childTnLst>
                              <p:par>
                                <p:cTn id="73" presetID="22" presetClass="entr" presetSubtype="1" fill="hold" nodeType="afterEffect">
                                  <p:stCondLst>
                                    <p:cond delay="0"/>
                                  </p:stCondLst>
                                  <p:childTnLst>
                                    <p:set>
                                      <p:cBhvr>
                                        <p:cTn id="74" dur="1" fill="hold">
                                          <p:stCondLst>
                                            <p:cond delay="0"/>
                                          </p:stCondLst>
                                        </p:cTn>
                                        <p:tgtEl>
                                          <p:spTgt spid="40"/>
                                        </p:tgtEl>
                                        <p:attrNameLst>
                                          <p:attrName>style.visibility</p:attrName>
                                        </p:attrNameLst>
                                      </p:cBhvr>
                                      <p:to>
                                        <p:strVal val="visible"/>
                                      </p:to>
                                    </p:set>
                                    <p:animEffect transition="in" filter="wipe(up)">
                                      <p:cBhvr>
                                        <p:cTn id="75" dur="500"/>
                                        <p:tgtEl>
                                          <p:spTgt spid="40"/>
                                        </p:tgtEl>
                                      </p:cBhvr>
                                    </p:animEffect>
                                  </p:childTnLst>
                                </p:cTn>
                              </p:par>
                            </p:childTnLst>
                          </p:cTn>
                        </p:par>
                        <p:par>
                          <p:cTn id="76" fill="hold">
                            <p:stCondLst>
                              <p:cond delay="9000"/>
                            </p:stCondLst>
                            <p:childTnLst>
                              <p:par>
                                <p:cTn id="77" presetID="22" presetClass="entr" presetSubtype="4" fill="hold" grpId="0" nodeType="afterEffect">
                                  <p:stCondLst>
                                    <p:cond delay="0"/>
                                  </p:stCondLst>
                                  <p:childTnLst>
                                    <p:set>
                                      <p:cBhvr>
                                        <p:cTn id="78" dur="1" fill="hold">
                                          <p:stCondLst>
                                            <p:cond delay="0"/>
                                          </p:stCondLst>
                                        </p:cTn>
                                        <p:tgtEl>
                                          <p:spTgt spid="39"/>
                                        </p:tgtEl>
                                        <p:attrNameLst>
                                          <p:attrName>style.visibility</p:attrName>
                                        </p:attrNameLst>
                                      </p:cBhvr>
                                      <p:to>
                                        <p:strVal val="visible"/>
                                      </p:to>
                                    </p:set>
                                    <p:animEffect transition="in" filter="wipe(down)">
                                      <p:cBhvr>
                                        <p:cTn id="79" dur="500"/>
                                        <p:tgtEl>
                                          <p:spTgt spid="39"/>
                                        </p:tgtEl>
                                      </p:cBhvr>
                                    </p:animEffect>
                                  </p:childTnLst>
                                </p:cTn>
                              </p:par>
                            </p:childTnLst>
                          </p:cTn>
                        </p:par>
                        <p:par>
                          <p:cTn id="80" fill="hold">
                            <p:stCondLst>
                              <p:cond delay="9500"/>
                            </p:stCondLst>
                            <p:childTnLst>
                              <p:par>
                                <p:cTn id="81" presetID="22" presetClass="entr" presetSubtype="4" fill="hold" grpId="0" nodeType="afterEffect">
                                  <p:stCondLst>
                                    <p:cond delay="0"/>
                                  </p:stCondLst>
                                  <p:childTnLst>
                                    <p:set>
                                      <p:cBhvr>
                                        <p:cTn id="82" dur="1" fill="hold">
                                          <p:stCondLst>
                                            <p:cond delay="0"/>
                                          </p:stCondLst>
                                        </p:cTn>
                                        <p:tgtEl>
                                          <p:spTgt spid="43"/>
                                        </p:tgtEl>
                                        <p:attrNameLst>
                                          <p:attrName>style.visibility</p:attrName>
                                        </p:attrNameLst>
                                      </p:cBhvr>
                                      <p:to>
                                        <p:strVal val="visible"/>
                                      </p:to>
                                    </p:set>
                                    <p:animEffect transition="in" filter="wipe(down)">
                                      <p:cBhvr>
                                        <p:cTn id="83" dur="500"/>
                                        <p:tgtEl>
                                          <p:spTgt spid="43"/>
                                        </p:tgtEl>
                                      </p:cBhvr>
                                    </p:animEffect>
                                  </p:childTnLst>
                                </p:cTn>
                              </p:par>
                            </p:childTnLst>
                          </p:cTn>
                        </p:par>
                        <p:par>
                          <p:cTn id="84" fill="hold">
                            <p:stCondLst>
                              <p:cond delay="10000"/>
                            </p:stCondLst>
                            <p:childTnLst>
                              <p:par>
                                <p:cTn id="85" presetID="22" presetClass="entr" presetSubtype="1" fill="hold" grpId="0" nodeType="afterEffect">
                                  <p:stCondLst>
                                    <p:cond delay="0"/>
                                  </p:stCondLst>
                                  <p:childTnLst>
                                    <p:set>
                                      <p:cBhvr>
                                        <p:cTn id="86" dur="1" fill="hold">
                                          <p:stCondLst>
                                            <p:cond delay="0"/>
                                          </p:stCondLst>
                                        </p:cTn>
                                        <p:tgtEl>
                                          <p:spTgt spid="44">
                                            <p:txEl>
                                              <p:pRg st="0" end="0"/>
                                            </p:txEl>
                                          </p:spTgt>
                                        </p:tgtEl>
                                        <p:attrNameLst>
                                          <p:attrName>style.visibility</p:attrName>
                                        </p:attrNameLst>
                                      </p:cBhvr>
                                      <p:to>
                                        <p:strVal val="visible"/>
                                      </p:to>
                                    </p:set>
                                    <p:animEffect transition="in" filter="wipe(up)">
                                      <p:cBhvr>
                                        <p:cTn id="87" dur="500"/>
                                        <p:tgtEl>
                                          <p:spTgt spid="44">
                                            <p:txEl>
                                              <p:pRg st="0" end="0"/>
                                            </p:txEl>
                                          </p:spTgt>
                                        </p:tgtEl>
                                      </p:cBhvr>
                                    </p:animEffect>
                                  </p:childTnLst>
                                </p:cTn>
                              </p:par>
                            </p:childTnLst>
                          </p:cTn>
                        </p:par>
                        <p:par>
                          <p:cTn id="88" fill="hold">
                            <p:stCondLst>
                              <p:cond delay="10500"/>
                            </p:stCondLst>
                            <p:childTnLst>
                              <p:par>
                                <p:cTn id="89" presetID="22" presetClass="entr" presetSubtype="1" fill="hold" grpId="0" nodeType="afterEffect">
                                  <p:stCondLst>
                                    <p:cond delay="0"/>
                                  </p:stCondLst>
                                  <p:childTnLst>
                                    <p:set>
                                      <p:cBhvr>
                                        <p:cTn id="90" dur="1" fill="hold">
                                          <p:stCondLst>
                                            <p:cond delay="0"/>
                                          </p:stCondLst>
                                        </p:cTn>
                                        <p:tgtEl>
                                          <p:spTgt spid="45">
                                            <p:txEl>
                                              <p:pRg st="0" end="0"/>
                                            </p:txEl>
                                          </p:spTgt>
                                        </p:tgtEl>
                                        <p:attrNameLst>
                                          <p:attrName>style.visibility</p:attrName>
                                        </p:attrNameLst>
                                      </p:cBhvr>
                                      <p:to>
                                        <p:strVal val="visible"/>
                                      </p:to>
                                    </p:set>
                                    <p:animEffect transition="in" filter="wipe(up)">
                                      <p:cBhvr>
                                        <p:cTn id="91"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15" grpId="0" build="p">
        <p:tmplLst>
          <p:tmpl lvl="1">
            <p:tnLst>
              <p:par>
                <p:cTn presetID="22" presetClass="entr" presetSubtype="1"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up)">
                      <p:cBhvr>
                        <p:cTn dur="500"/>
                        <p:tgtEl>
                          <p:spTgt spid="15"/>
                        </p:tgtEl>
                      </p:cBhvr>
                    </p:animEffect>
                  </p:childTnLst>
                </p:cTn>
              </p:par>
            </p:tnLst>
          </p:tmpl>
        </p:tmplLst>
      </p:bldP>
      <p:bldP spid="18" grpId="0" build="p">
        <p:tmplLst>
          <p:tmpl lvl="1">
            <p:tnLst>
              <p:par>
                <p:cTn presetID="22" presetClass="entr" presetSubtype="1"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up)">
                      <p:cBhvr>
                        <p:cTn dur="500"/>
                        <p:tgtEl>
                          <p:spTgt spid="18"/>
                        </p:tgtEl>
                      </p:cBhvr>
                    </p:animEffect>
                  </p:childTnLst>
                </p:cTn>
              </p:par>
            </p:tnLst>
          </p:tmpl>
        </p:tmplLst>
      </p:bldP>
      <p:bldP spid="19" grpId="0" animBg="1"/>
      <p:bldP spid="27" grpId="0" animBg="1"/>
      <p:bldP spid="28" grpId="0" build="p">
        <p:tmplLst>
          <p:tmpl lvl="1">
            <p:tnLst>
              <p:par>
                <p:cTn presetID="22" presetClass="entr" presetSubtype="1"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wipe(up)">
                      <p:cBhvr>
                        <p:cTn dur="500"/>
                        <p:tgtEl>
                          <p:spTgt spid="28"/>
                        </p:tgtEl>
                      </p:cBhvr>
                    </p:animEffect>
                  </p:childTnLst>
                </p:cTn>
              </p:par>
            </p:tnLst>
          </p:tmpl>
        </p:tmplLst>
      </p:bldP>
      <p:bldP spid="31" grpId="0" build="p">
        <p:tmplLst>
          <p:tmpl lvl="1">
            <p:tnLst>
              <p:par>
                <p:cTn presetID="22" presetClass="entr" presetSubtype="1"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wipe(up)">
                      <p:cBhvr>
                        <p:cTn dur="500"/>
                        <p:tgtEl>
                          <p:spTgt spid="31"/>
                        </p:tgtEl>
                      </p:cBhvr>
                    </p:animEffect>
                  </p:childTnLst>
                </p:cTn>
              </p:par>
            </p:tnLst>
          </p:tmpl>
        </p:tmplLst>
      </p:bldP>
      <p:bldP spid="32" grpId="0" animBg="1"/>
      <p:bldP spid="36" grpId="0" animBg="1"/>
      <p:bldP spid="37" grpId="0" build="p">
        <p:tmplLst>
          <p:tmpl lvl="1">
            <p:tnLst>
              <p:par>
                <p:cTn presetID="22" presetClass="entr" presetSubtype="1"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up)">
                      <p:cBhvr>
                        <p:cTn dur="500"/>
                        <p:tgtEl>
                          <p:spTgt spid="37"/>
                        </p:tgtEl>
                      </p:cBhvr>
                    </p:animEffect>
                  </p:childTnLst>
                </p:cTn>
              </p:par>
            </p:tnLst>
          </p:tmpl>
        </p:tmplLst>
      </p:bldP>
      <p:bldP spid="38" grpId="0" build="p">
        <p:tmplLst>
          <p:tmpl lvl="1">
            <p:tnLst>
              <p:par>
                <p:cTn presetID="22" presetClass="entr" presetSubtype="1"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wipe(up)">
                      <p:cBhvr>
                        <p:cTn dur="500"/>
                        <p:tgtEl>
                          <p:spTgt spid="38"/>
                        </p:tgtEl>
                      </p:cBhvr>
                    </p:animEffect>
                  </p:childTnLst>
                </p:cTn>
              </p:par>
            </p:tnLst>
          </p:tmpl>
        </p:tmplLst>
      </p:bldP>
      <p:bldP spid="39" grpId="0" animBg="1"/>
      <p:bldP spid="43" grpId="0" animBg="1"/>
      <p:bldP spid="44" grpId="0" build="p">
        <p:tmplLst>
          <p:tmpl lvl="1">
            <p:tnLst>
              <p:par>
                <p:cTn presetID="22" presetClass="entr" presetSubtype="1"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up)">
                      <p:cBhvr>
                        <p:cTn dur="500"/>
                        <p:tgtEl>
                          <p:spTgt spid="44"/>
                        </p:tgtEl>
                      </p:cBhvr>
                    </p:animEffect>
                  </p:childTnLst>
                </p:cTn>
              </p:par>
            </p:tnLst>
          </p:tmpl>
        </p:tmplLst>
      </p:bldP>
      <p:bldP spid="45" grpId="0" build="p">
        <p:tmplLst>
          <p:tmpl lvl="1">
            <p:tnLst>
              <p:par>
                <p:cTn presetID="22" presetClass="entr" presetSubtype="1"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wipe(up)">
                      <p:cBhvr>
                        <p:cTn dur="500"/>
                        <p:tgtEl>
                          <p:spTgt spid="45"/>
                        </p:tgtEl>
                      </p:cBhvr>
                    </p:animEffect>
                  </p:childTnLst>
                </p:cTn>
              </p:par>
            </p:tnLst>
          </p:tmpl>
        </p:tmplLst>
      </p:bldP>
      <p:bldP spid="48" grpId="0"/>
      <p:bldP spid="49" grpId="0" build="p">
        <p:tmplLst>
          <p:tmpl lvl="1">
            <p:tnLst>
              <p:par>
                <p:cTn presetID="10" presetClass="entr" presetSubtype="0"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fade">
                      <p:cBhvr>
                        <p:cTn dur="500"/>
                        <p:tgtEl>
                          <p:spTgt spid="49"/>
                        </p:tgtEl>
                      </p:cBhvr>
                    </p:animEffect>
                  </p:childTnLst>
                </p:cTn>
              </p:par>
            </p:tnLst>
          </p:tmpl>
        </p:tmplLst>
      </p:bldP>
    </p:bld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5_Pic05">
    <p:spTree>
      <p:nvGrpSpPr>
        <p:cNvPr id="1" name=""/>
        <p:cNvGrpSpPr/>
        <p:nvPr/>
      </p:nvGrpSpPr>
      <p:grpSpPr>
        <a:xfrm>
          <a:off x="0" y="0"/>
          <a:ext cx="0" cy="0"/>
          <a:chOff x="0" y="0"/>
          <a:chExt cx="0" cy="0"/>
        </a:xfrm>
      </p:grpSpPr>
      <p:sp>
        <p:nvSpPr>
          <p:cNvPr id="7" name="Picture Placeholder 7"/>
          <p:cNvSpPr>
            <a:spLocks noGrp="1"/>
          </p:cNvSpPr>
          <p:nvPr>
            <p:ph type="pic" sz="quarter" idx="10" hasCustomPrompt="1"/>
          </p:nvPr>
        </p:nvSpPr>
        <p:spPr>
          <a:xfrm>
            <a:off x="0" y="2997204"/>
            <a:ext cx="13407708" cy="9820232"/>
          </a:xfrm>
          <a:prstGeom prst="rect">
            <a:avLst/>
          </a:prstGeom>
          <a:solidFill>
            <a:schemeClr val="tx2">
              <a:lumMod val="10000"/>
              <a:lumOff val="90000"/>
            </a:schemeClr>
          </a:solidFill>
          <a:ln w="19050">
            <a:noFill/>
          </a:ln>
        </p:spPr>
        <p:txBody>
          <a:bodyPr tIns="0" bIns="182880" anchor="b"/>
          <a:lstStyle>
            <a:lvl1pPr algn="ctr">
              <a:buNone/>
              <a:defRPr sz="2800" baseline="0">
                <a:solidFill>
                  <a:schemeClr val="tx1">
                    <a:lumMod val="75000"/>
                    <a:lumOff val="25000"/>
                  </a:schemeClr>
                </a:solidFill>
              </a:defRPr>
            </a:lvl1pPr>
          </a:lstStyle>
          <a:p>
            <a:r>
              <a:rPr lang="en-US" dirty="0"/>
              <a:t>Click Icon To Add Image</a:t>
            </a:r>
          </a:p>
        </p:txBody>
      </p:sp>
      <p:sp>
        <p:nvSpPr>
          <p:cNvPr id="11" name="Rectangle 10"/>
          <p:cNvSpPr/>
          <p:nvPr userDrawn="1"/>
        </p:nvSpPr>
        <p:spPr>
          <a:xfrm>
            <a:off x="13407708" y="2997196"/>
            <a:ext cx="5281824" cy="49101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3730" b="1" kern="1200" dirty="0">
              <a:solidFill>
                <a:srgbClr val="FFFFFF"/>
              </a:solidFill>
            </a:endParaRPr>
          </a:p>
        </p:txBody>
      </p:sp>
      <p:sp>
        <p:nvSpPr>
          <p:cNvPr id="40" name="Rectangle 39"/>
          <p:cNvSpPr/>
          <p:nvPr userDrawn="1"/>
        </p:nvSpPr>
        <p:spPr>
          <a:xfrm>
            <a:off x="13407708" y="7907316"/>
            <a:ext cx="5281824" cy="49101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3730" b="1" kern="1200" dirty="0">
              <a:solidFill>
                <a:srgbClr val="FFFFFF"/>
              </a:solidFill>
            </a:endParaRPr>
          </a:p>
        </p:txBody>
      </p:sp>
      <p:sp>
        <p:nvSpPr>
          <p:cNvPr id="47" name="Picture Placeholder 7"/>
          <p:cNvSpPr>
            <a:spLocks noGrp="1"/>
          </p:cNvSpPr>
          <p:nvPr userDrawn="1">
            <p:ph type="pic" sz="quarter" idx="15" hasCustomPrompt="1"/>
          </p:nvPr>
        </p:nvSpPr>
        <p:spPr>
          <a:xfrm>
            <a:off x="18689534" y="2997201"/>
            <a:ext cx="5688118" cy="9820232"/>
          </a:xfrm>
          <a:prstGeom prst="rect">
            <a:avLst/>
          </a:prstGeom>
          <a:solidFill>
            <a:schemeClr val="tx2">
              <a:lumMod val="10000"/>
              <a:lumOff val="90000"/>
            </a:schemeClr>
          </a:solidFill>
          <a:ln w="19050">
            <a:noFill/>
          </a:ln>
        </p:spPr>
        <p:txBody>
          <a:bodyPr tIns="0" bIns="182880" anchor="b"/>
          <a:lstStyle>
            <a:lvl1pPr algn="ctr">
              <a:buNone/>
              <a:defRPr sz="2800" baseline="0">
                <a:solidFill>
                  <a:schemeClr val="tx1">
                    <a:lumMod val="75000"/>
                    <a:lumOff val="25000"/>
                  </a:schemeClr>
                </a:solidFill>
              </a:defRPr>
            </a:lvl1pPr>
          </a:lstStyle>
          <a:p>
            <a:r>
              <a:rPr lang="en-US" dirty="0"/>
              <a:t>Click Icon To Add Image</a:t>
            </a:r>
          </a:p>
        </p:txBody>
      </p:sp>
      <p:sp>
        <p:nvSpPr>
          <p:cNvPr id="49" name="Text Placeholder 3"/>
          <p:cNvSpPr>
            <a:spLocks noGrp="1"/>
          </p:cNvSpPr>
          <p:nvPr>
            <p:ph type="body" sz="half" idx="16" hasCustomPrompt="1"/>
          </p:nvPr>
        </p:nvSpPr>
        <p:spPr>
          <a:xfrm>
            <a:off x="13763218" y="3606803"/>
            <a:ext cx="4570809" cy="781301"/>
          </a:xfrm>
          <a:prstGeom prst="rect">
            <a:avLst/>
          </a:prstGeom>
        </p:spPr>
        <p:txBody>
          <a:bodyPr wrap="square" lIns="0" tIns="0" rIns="0" bIns="0" anchor="ctr">
            <a:noAutofit/>
          </a:bodyPr>
          <a:lstStyle>
            <a:lvl1pPr marL="0" indent="0" algn="ctr">
              <a:buNone/>
              <a:defRPr sz="3200"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Title Goes Here</a:t>
            </a:r>
          </a:p>
        </p:txBody>
      </p:sp>
      <p:sp>
        <p:nvSpPr>
          <p:cNvPr id="50" name="Text Placeholder 3"/>
          <p:cNvSpPr>
            <a:spLocks noGrp="1"/>
          </p:cNvSpPr>
          <p:nvPr>
            <p:ph type="body" sz="half" idx="17" hasCustomPrompt="1"/>
          </p:nvPr>
        </p:nvSpPr>
        <p:spPr>
          <a:xfrm>
            <a:off x="13763219" y="4400983"/>
            <a:ext cx="4570812" cy="2863421"/>
          </a:xfrm>
          <a:prstGeom prst="rect">
            <a:avLst/>
          </a:prstGeom>
        </p:spPr>
        <p:txBody>
          <a:bodyPr wrap="square" lIns="0" tIns="0" rIns="0" bIns="0" anchor="t">
            <a:noAutofit/>
          </a:bodyPr>
          <a:lstStyle>
            <a:lvl1pPr marL="0" indent="0" algn="ctr">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r>
              <a:rPr lang="en-US" sz="2665" dirty="0">
                <a:solidFill>
                  <a:schemeClr val="tx1">
                    <a:lumMod val="50000"/>
                    <a:lumOff val="50000"/>
                  </a:schemeClr>
                </a:solidFill>
              </a:rPr>
              <a:t>Add your Description here</a:t>
            </a: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51" name="Text Placeholder 3"/>
          <p:cNvSpPr>
            <a:spLocks noGrp="1"/>
          </p:cNvSpPr>
          <p:nvPr>
            <p:ph type="body" sz="half" idx="18" hasCustomPrompt="1"/>
          </p:nvPr>
        </p:nvSpPr>
        <p:spPr>
          <a:xfrm>
            <a:off x="13763218" y="8502219"/>
            <a:ext cx="4570809" cy="781301"/>
          </a:xfrm>
          <a:prstGeom prst="rect">
            <a:avLst/>
          </a:prstGeom>
        </p:spPr>
        <p:txBody>
          <a:bodyPr wrap="square" lIns="0" tIns="0" rIns="0" bIns="0" anchor="ctr">
            <a:noAutofit/>
          </a:bodyPr>
          <a:lstStyle>
            <a:lvl1pPr marL="0" indent="0" algn="ctr">
              <a:buNone/>
              <a:defRPr sz="3200" b="1"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Title Goes Here</a:t>
            </a:r>
          </a:p>
        </p:txBody>
      </p:sp>
      <p:sp>
        <p:nvSpPr>
          <p:cNvPr id="52" name="Text Placeholder 3"/>
          <p:cNvSpPr>
            <a:spLocks noGrp="1"/>
          </p:cNvSpPr>
          <p:nvPr>
            <p:ph type="body" sz="half" idx="19" hasCustomPrompt="1"/>
          </p:nvPr>
        </p:nvSpPr>
        <p:spPr>
          <a:xfrm>
            <a:off x="13763219" y="9296402"/>
            <a:ext cx="4570812" cy="2863421"/>
          </a:xfrm>
          <a:prstGeom prst="rect">
            <a:avLst/>
          </a:prstGeom>
        </p:spPr>
        <p:txBody>
          <a:bodyPr wrap="square" lIns="0" tIns="0" rIns="0" bIns="0" anchor="t">
            <a:noAutofit/>
          </a:bodyPr>
          <a:lstStyle>
            <a:lvl1pPr marL="0" indent="0" algn="ctr">
              <a:buNone/>
              <a:defRPr sz="2935" b="0" baseline="0">
                <a:solidFill>
                  <a:schemeClr val="bg1"/>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algn="ctr"/>
            <a:r>
              <a:rPr lang="en-US" sz="2665" dirty="0">
                <a:solidFill>
                  <a:schemeClr val="tx1">
                    <a:lumMod val="50000"/>
                    <a:lumOff val="50000"/>
                  </a:schemeClr>
                </a:solidFill>
              </a:rPr>
              <a:t>Add your Description here</a:t>
            </a: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a:p>
            <a:pPr algn="ctr"/>
            <a:endParaRPr lang="en-US" sz="2665" dirty="0">
              <a:solidFill>
                <a:schemeClr val="tx1">
                  <a:lumMod val="50000"/>
                  <a:lumOff val="50000"/>
                </a:schemeClr>
              </a:solidFill>
            </a:endParaRPr>
          </a:p>
        </p:txBody>
      </p:sp>
      <p:sp>
        <p:nvSpPr>
          <p:cNvPr id="14" name="Round Same Side Corner Rectangle 13"/>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15"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18"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19"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fade">
                                      <p:cBhvr>
                                        <p:cTn id="11" dur="500"/>
                                        <p:tgtEl>
                                          <p:spTgt spid="19">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left)">
                                      <p:cBhvr>
                                        <p:cTn id="15" dur="500"/>
                                        <p:tgtEl>
                                          <p:spTgt spid="7"/>
                                        </p:tgtEl>
                                      </p:cBhvr>
                                    </p:animEffect>
                                  </p:childTnLst>
                                </p:cTn>
                              </p:par>
                            </p:childTnLst>
                          </p:cTn>
                        </p:par>
                        <p:par>
                          <p:cTn id="16" fill="hold">
                            <p:stCondLst>
                              <p:cond delay="1500"/>
                            </p:stCondLst>
                            <p:childTnLst>
                              <p:par>
                                <p:cTn id="17" presetID="12" presetClass="entr" presetSubtype="4"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slide(fromBottom)">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49">
                                            <p:txEl>
                                              <p:pRg st="0" end="0"/>
                                            </p:txEl>
                                          </p:spTgt>
                                        </p:tgtEl>
                                        <p:attrNameLst>
                                          <p:attrName>style.visibility</p:attrName>
                                        </p:attrNameLst>
                                      </p:cBhvr>
                                      <p:to>
                                        <p:strVal val="visible"/>
                                      </p:to>
                                    </p:set>
                                    <p:animEffect transition="in" filter="wipe(up)">
                                      <p:cBhvr>
                                        <p:cTn id="23" dur="500"/>
                                        <p:tgtEl>
                                          <p:spTgt spid="49">
                                            <p:txEl>
                                              <p:pRg st="0" end="0"/>
                                            </p:txEl>
                                          </p:spTgt>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50">
                                            <p:txEl>
                                              <p:pRg st="0" end="0"/>
                                            </p:txEl>
                                          </p:spTgt>
                                        </p:tgtEl>
                                        <p:attrNameLst>
                                          <p:attrName>style.visibility</p:attrName>
                                        </p:attrNameLst>
                                      </p:cBhvr>
                                      <p:to>
                                        <p:strVal val="visible"/>
                                      </p:to>
                                    </p:set>
                                    <p:animEffect transition="in" filter="wipe(up)">
                                      <p:cBhvr>
                                        <p:cTn id="27" dur="500"/>
                                        <p:tgtEl>
                                          <p:spTgt spid="50">
                                            <p:txEl>
                                              <p:pRg st="0" end="0"/>
                                            </p:txEl>
                                          </p:spTgt>
                                        </p:tgtEl>
                                      </p:cBhvr>
                                    </p:animEffect>
                                  </p:childTnLst>
                                </p:cTn>
                              </p:par>
                            </p:childTnLst>
                          </p:cTn>
                        </p:par>
                        <p:par>
                          <p:cTn id="28" fill="hold">
                            <p:stCondLst>
                              <p:cond delay="3000"/>
                            </p:stCondLst>
                            <p:childTnLst>
                              <p:par>
                                <p:cTn id="29" presetID="12" presetClass="entr" presetSubtype="1" fill="hold" grpId="0" nodeType="afterEffect">
                                  <p:stCondLst>
                                    <p:cond delay="0"/>
                                  </p:stCondLst>
                                  <p:childTnLst>
                                    <p:set>
                                      <p:cBhvr>
                                        <p:cTn id="30" dur="1" fill="hold">
                                          <p:stCondLst>
                                            <p:cond delay="0"/>
                                          </p:stCondLst>
                                        </p:cTn>
                                        <p:tgtEl>
                                          <p:spTgt spid="40"/>
                                        </p:tgtEl>
                                        <p:attrNameLst>
                                          <p:attrName>style.visibility</p:attrName>
                                        </p:attrNameLst>
                                      </p:cBhvr>
                                      <p:to>
                                        <p:strVal val="visible"/>
                                      </p:to>
                                    </p:set>
                                    <p:animEffect transition="in" filter="slide(fromTop)">
                                      <p:cBhvr>
                                        <p:cTn id="31" dur="500"/>
                                        <p:tgtEl>
                                          <p:spTgt spid="40"/>
                                        </p:tgtEl>
                                      </p:cBhvr>
                                    </p:animEffect>
                                  </p:childTnLst>
                                </p:cTn>
                              </p:par>
                            </p:childTnLst>
                          </p:cTn>
                        </p:par>
                        <p:par>
                          <p:cTn id="32" fill="hold">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51">
                                            <p:txEl>
                                              <p:pRg st="0" end="0"/>
                                            </p:txEl>
                                          </p:spTgt>
                                        </p:tgtEl>
                                        <p:attrNameLst>
                                          <p:attrName>style.visibility</p:attrName>
                                        </p:attrNameLst>
                                      </p:cBhvr>
                                      <p:to>
                                        <p:strVal val="visible"/>
                                      </p:to>
                                    </p:set>
                                    <p:animEffect transition="in" filter="wipe(up)">
                                      <p:cBhvr>
                                        <p:cTn id="35" dur="500"/>
                                        <p:tgtEl>
                                          <p:spTgt spid="51">
                                            <p:txEl>
                                              <p:pRg st="0" end="0"/>
                                            </p:tx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52">
                                            <p:txEl>
                                              <p:pRg st="0" end="0"/>
                                            </p:txEl>
                                          </p:spTgt>
                                        </p:tgtEl>
                                        <p:attrNameLst>
                                          <p:attrName>style.visibility</p:attrName>
                                        </p:attrNameLst>
                                      </p:cBhvr>
                                      <p:to>
                                        <p:strVal val="visible"/>
                                      </p:to>
                                    </p:set>
                                    <p:animEffect transition="in" filter="wipe(up)">
                                      <p:cBhvr>
                                        <p:cTn id="39" dur="500"/>
                                        <p:tgtEl>
                                          <p:spTgt spid="52">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47"/>
                                        </p:tgtEl>
                                        <p:attrNameLst>
                                          <p:attrName>style.visibility</p:attrName>
                                        </p:attrNameLst>
                                      </p:cBhvr>
                                      <p:to>
                                        <p:strVal val="visible"/>
                                      </p:to>
                                    </p:set>
                                    <p:animEffect transition="in" filter="wipe(down)">
                                      <p:cBhvr>
                                        <p:cTn id="43"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1" grpId="0" animBg="1"/>
      <p:bldP spid="40" grpId="0" animBg="1"/>
      <p:bldP spid="47" grpId="0" animBg="1"/>
      <p:bldP spid="49" grpId="0" build="p">
        <p:tmplLst>
          <p:tmpl lvl="1">
            <p:tnLst>
              <p:par>
                <p:cTn presetID="22" presetClass="entr" presetSubtype="1"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wipe(up)">
                      <p:cBhvr>
                        <p:cTn dur="500"/>
                        <p:tgtEl>
                          <p:spTgt spid="49"/>
                        </p:tgtEl>
                      </p:cBhvr>
                    </p:animEffect>
                  </p:childTnLst>
                </p:cTn>
              </p:par>
            </p:tnLst>
          </p:tmpl>
        </p:tmplLst>
      </p:bldP>
      <p:bldP spid="50" grpId="0" build="p">
        <p:tmplLst>
          <p:tmpl lvl="1">
            <p:tnLst>
              <p:par>
                <p:cTn presetID="22" presetClass="entr" presetSubtype="1"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up)">
                      <p:cBhvr>
                        <p:cTn dur="500"/>
                        <p:tgtEl>
                          <p:spTgt spid="50"/>
                        </p:tgtEl>
                      </p:cBhvr>
                    </p:animEffect>
                  </p:childTnLst>
                </p:cTn>
              </p:par>
            </p:tnLst>
          </p:tmpl>
        </p:tmplLst>
      </p:bldP>
      <p:bldP spid="51" grpId="0" build="p">
        <p:tmplLst>
          <p:tmpl lvl="1">
            <p:tnLst>
              <p:par>
                <p:cTn presetID="22" presetClass="entr" presetSubtype="1"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up)">
                      <p:cBhvr>
                        <p:cTn dur="500"/>
                        <p:tgtEl>
                          <p:spTgt spid="51"/>
                        </p:tgtEl>
                      </p:cBhvr>
                    </p:animEffect>
                  </p:childTnLst>
                </p:cTn>
              </p:par>
            </p:tnLst>
          </p:tmpl>
        </p:tmplLst>
      </p:bldP>
      <p:bldP spid="52" grpId="0" build="p">
        <p:tmplLst>
          <p:tmpl lvl="1">
            <p:tnLst>
              <p:par>
                <p:cTn presetID="22" presetClass="entr" presetSubtype="1"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up)">
                      <p:cBhvr>
                        <p:cTn dur="500"/>
                        <p:tgtEl>
                          <p:spTgt spid="52"/>
                        </p:tgtEl>
                      </p:cBhvr>
                    </p:animEffect>
                  </p:childTnLst>
                </p:cTn>
              </p:par>
            </p:tnLst>
          </p:tmpl>
        </p:tmplLst>
      </p:bldP>
      <p:bldP spid="18" grpId="0"/>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4_Title Slide">
    <p:bg>
      <p:bgPr>
        <a:blipFill rotWithShape="1">
          <a:blip r:embed="rId2"/>
          <a:stretch>
            <a:fillRect/>
          </a:stretch>
        </a:blipFill>
        <a:effectLst/>
      </p:bgPr>
    </p:bg>
    <p:spTree>
      <p:nvGrpSpPr>
        <p:cNvPr id="1" name=""/>
        <p:cNvGrpSpPr/>
        <p:nvPr/>
      </p:nvGrpSpPr>
      <p:grpSpPr>
        <a:xfrm>
          <a:off x="0" y="0"/>
          <a:ext cx="0" cy="0"/>
          <a:chOff x="0" y="0"/>
          <a:chExt cx="0" cy="0"/>
        </a:xfrm>
      </p:grpSpPr>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9"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73_Title Slide">
    <p:spTree>
      <p:nvGrpSpPr>
        <p:cNvPr id="1" name=""/>
        <p:cNvGrpSpPr/>
        <p:nvPr/>
      </p:nvGrpSpPr>
      <p:grpSpPr>
        <a:xfrm>
          <a:off x="0" y="0"/>
          <a:ext cx="0" cy="0"/>
          <a:chOff x="0" y="0"/>
          <a:chExt cx="0" cy="0"/>
        </a:xfrm>
      </p:grpSpPr>
      <p:sp>
        <p:nvSpPr>
          <p:cNvPr id="23" name="Title 1"/>
          <p:cNvSpPr>
            <a:spLocks noGrp="1"/>
          </p:cNvSpPr>
          <p:nvPr>
            <p:ph type="title" hasCustomPrompt="1"/>
          </p:nvPr>
        </p:nvSpPr>
        <p:spPr>
          <a:xfrm>
            <a:off x="407313" y="926496"/>
            <a:ext cx="10949585" cy="953803"/>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24" name="Text Placeholder 3"/>
          <p:cNvSpPr>
            <a:spLocks noGrp="1"/>
          </p:cNvSpPr>
          <p:nvPr>
            <p:ph type="body" sz="half" idx="2" hasCustomPrompt="1"/>
          </p:nvPr>
        </p:nvSpPr>
        <p:spPr>
          <a:xfrm>
            <a:off x="1886986" y="1867531"/>
            <a:ext cx="7990239" cy="541611"/>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0" name="Picture Placeholder 12"/>
          <p:cNvSpPr>
            <a:spLocks noGrp="1"/>
          </p:cNvSpPr>
          <p:nvPr>
            <p:ph type="pic" sz="quarter" idx="13" hasCustomPrompt="1"/>
          </p:nvPr>
        </p:nvSpPr>
        <p:spPr>
          <a:xfrm>
            <a:off x="-19339" y="3318976"/>
            <a:ext cx="8800897" cy="9816416"/>
          </a:xfrm>
          <a:prstGeom prst="rect">
            <a:avLst/>
          </a:prstGeom>
          <a:solidFill>
            <a:schemeClr val="bg1">
              <a:lumMod val="85000"/>
            </a:schemeClr>
          </a:solidFill>
        </p:spPr>
        <p:txBody>
          <a:bodyPr tIns="1554480" bIns="2834640" anchor="b" anchorCtr="0"/>
          <a:lstStyle>
            <a:lvl1pPr algn="ctr" rtl="0">
              <a:buNone/>
              <a:defRPr sz="3200" b="0" i="0" baseline="0">
                <a:solidFill>
                  <a:schemeClr val="tx1">
                    <a:lumMod val="50000"/>
                    <a:lumOff val="50000"/>
                  </a:schemeClr>
                </a:solidFill>
              </a:defRPr>
            </a:lvl1pPr>
          </a:lstStyle>
          <a:p>
            <a:r>
              <a:rPr lang="en-US" dirty="0" smtClean="0"/>
              <a:t>Image holder</a:t>
            </a:r>
            <a:endParaRPr lang="en-US" dirty="0"/>
          </a:p>
        </p:txBody>
      </p:sp>
      <p:sp>
        <p:nvSpPr>
          <p:cNvPr id="12" name="Picture Placeholder 12"/>
          <p:cNvSpPr>
            <a:spLocks noGrp="1"/>
          </p:cNvSpPr>
          <p:nvPr>
            <p:ph type="pic" sz="quarter" idx="14" hasCustomPrompt="1"/>
          </p:nvPr>
        </p:nvSpPr>
        <p:spPr>
          <a:xfrm>
            <a:off x="15596092" y="3318976"/>
            <a:ext cx="8800897" cy="9816416"/>
          </a:xfrm>
          <a:prstGeom prst="rect">
            <a:avLst/>
          </a:prstGeom>
          <a:solidFill>
            <a:schemeClr val="bg1">
              <a:lumMod val="85000"/>
            </a:schemeClr>
          </a:solidFill>
        </p:spPr>
        <p:txBody>
          <a:bodyPr lIns="0" tIns="1554480" rIns="1188720" bIns="2743200" anchor="ctr" anchorCtr="0"/>
          <a:lstStyle>
            <a:lvl1pPr algn="r" rtl="0">
              <a:buNone/>
              <a:defRPr sz="3200" b="0" i="0" baseline="0"/>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xEl>
                                              <p:pRg st="0" end="0"/>
                                            </p:txEl>
                                          </p:spTgt>
                                        </p:tgtEl>
                                        <p:attrNameLst>
                                          <p:attrName>style.visibility</p:attrName>
                                        </p:attrNameLst>
                                      </p:cBhvr>
                                      <p:to>
                                        <p:strVal val="visible"/>
                                      </p:to>
                                    </p:set>
                                    <p:animEffect transition="in" filter="wipe(up)">
                                      <p:cBhvr>
                                        <p:cTn id="11" dur="500"/>
                                        <p:tgtEl>
                                          <p:spTgt spid="24">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0-#ppt_w/2"/>
                                          </p:val>
                                        </p:tav>
                                        <p:tav tm="100000">
                                          <p:val>
                                            <p:strVal val="#ppt_x"/>
                                          </p:val>
                                        </p:tav>
                                      </p:tavLst>
                                    </p:anim>
                                    <p:anim calcmode="lin" valueType="num">
                                      <p:cBhvr additive="base">
                                        <p:cTn id="16" dur="500" fill="hold"/>
                                        <p:tgtEl>
                                          <p:spTgt spid="1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 calcmode="lin" valueType="num">
                                      <p:cBhvr additive="base">
                                        <p:cTn id="20" dur="500" fill="hold"/>
                                        <p:tgtEl>
                                          <p:spTgt spid="12"/>
                                        </p:tgtEl>
                                        <p:attrNameLst>
                                          <p:attrName>ppt_x</p:attrName>
                                        </p:attrNameLst>
                                      </p:cBhvr>
                                      <p:tavLst>
                                        <p:tav tm="0">
                                          <p:val>
                                            <p:strVal val="1+#ppt_w/2"/>
                                          </p:val>
                                        </p:tav>
                                        <p:tav tm="100000">
                                          <p:val>
                                            <p:strVal val="#ppt_x"/>
                                          </p:val>
                                        </p:tav>
                                      </p:tavLst>
                                    </p:anim>
                                    <p:anim calcmode="lin" valueType="num">
                                      <p:cBhvr additive="base">
                                        <p:cTn id="21"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build="p">
        <p:tmplLst>
          <p:tmpl lvl="1">
            <p:tnLst>
              <p:par>
                <p:cTn presetID="22" presetClass="entr" presetSubtype="1"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up)">
                      <p:cBhvr>
                        <p:cTn dur="500"/>
                        <p:tgtEl>
                          <p:spTgt spid="24"/>
                        </p:tgtEl>
                      </p:cBhvr>
                    </p:animEffect>
                  </p:childTnLst>
                </p:cTn>
              </p:par>
            </p:tnLst>
          </p:tmpl>
        </p:tmplLst>
      </p:bldP>
      <p:bldP spid="10" grpId="0" bldLvl="0" animBg="1"/>
      <p:bldP spid="12" grpId="0" bldLvl="0" animBg="1"/>
    </p:bldLst>
  </p:timing>
</p:sldLayout>
</file>

<file path=ppt/slideLayouts/slideLayout200.xml><?xml version="1.0" encoding="utf-8"?>
<p:sldLayout xmlns:a="http://schemas.openxmlformats.org/drawingml/2006/main" xmlns:r="http://schemas.openxmlformats.org/officeDocument/2006/relationships" xmlns:p="http://schemas.openxmlformats.org/presentationml/2006/main" userDrawn="1">
  <p:cSld name="Main Title+ SubTitle+Number">
    <p:spTree>
      <p:nvGrpSpPr>
        <p:cNvPr id="1" name=""/>
        <p:cNvGrpSpPr/>
        <p:nvPr/>
      </p:nvGrpSpPr>
      <p:grpSpPr>
        <a:xfrm>
          <a:off x="0" y="0"/>
          <a:ext cx="0" cy="0"/>
          <a:chOff x="0" y="0"/>
          <a:chExt cx="0" cy="0"/>
        </a:xfrm>
      </p:grpSpPr>
      <p:sp>
        <p:nvSpPr>
          <p:cNvPr id="6" name="Round Same Side Corner Rectangle 5"/>
          <p:cNvSpPr/>
          <p:nvPr userDrawn="1"/>
        </p:nvSpPr>
        <p:spPr>
          <a:xfrm rot="16200000" flipH="1">
            <a:off x="23456082" y="811724"/>
            <a:ext cx="768093" cy="1075053"/>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747010"/>
            <a:endParaRPr lang="en-US" sz="5330" kern="1200" dirty="0">
              <a:solidFill>
                <a:srgbClr val="262626">
                  <a:lumMod val="50000"/>
                  <a:lumOff val="50000"/>
                </a:srgbClr>
              </a:solidFill>
            </a:endParaRPr>
          </a:p>
        </p:txBody>
      </p:sp>
      <p:sp>
        <p:nvSpPr>
          <p:cNvPr id="7" name="Slide Number Placeholder 4"/>
          <p:cNvSpPr>
            <a:spLocks noGrp="1"/>
          </p:cNvSpPr>
          <p:nvPr>
            <p:ph type="sldNum" sz="quarter" idx="4"/>
          </p:nvPr>
        </p:nvSpPr>
        <p:spPr>
          <a:xfrm>
            <a:off x="23318815" y="965207"/>
            <a:ext cx="1015738" cy="732365"/>
          </a:xfrm>
          <a:prstGeom prst="rect">
            <a:avLst/>
          </a:prstGeom>
        </p:spPr>
        <p:txBody>
          <a:bodyPr anchor="ctr"/>
          <a:lstStyle>
            <a:lvl1pPr algn="ctr">
              <a:defRPr sz="2400" b="1">
                <a:solidFill>
                  <a:schemeClr val="tx1">
                    <a:lumMod val="50000"/>
                    <a:lumOff val="50000"/>
                  </a:schemeClr>
                </a:solidFill>
              </a:defRPr>
            </a:lvl1pPr>
          </a:lstStyle>
          <a:p>
            <a:pPr defTabSz="2747010"/>
            <a:fld id="{C136B7D2-B98C-44FD-8D04-7EC62A564975}" type="slidenum">
              <a:rPr lang="en-US" kern="1200" smtClean="0">
                <a:solidFill>
                  <a:srgbClr val="262626">
                    <a:lumMod val="50000"/>
                    <a:lumOff val="50000"/>
                  </a:srgbClr>
                </a:solidFill>
                <a:latin typeface="Roboto Condensed"/>
                <a:ea typeface="+mn-ea"/>
              </a:rPr>
              <a:t>‹#›</a:t>
            </a:fld>
            <a:endParaRPr lang="en-US" kern="1200" dirty="0">
              <a:solidFill>
                <a:srgbClr val="262626">
                  <a:lumMod val="50000"/>
                  <a:lumOff val="50000"/>
                </a:srgbClr>
              </a:solidFill>
              <a:latin typeface="Roboto Condensed"/>
              <a:ea typeface="+mn-ea"/>
            </a:endParaRPr>
          </a:p>
        </p:txBody>
      </p:sp>
      <p:sp>
        <p:nvSpPr>
          <p:cNvPr id="8" name="Title 1"/>
          <p:cNvSpPr>
            <a:spLocks noGrp="1"/>
          </p:cNvSpPr>
          <p:nvPr>
            <p:ph type="title" hasCustomPrompt="1"/>
          </p:nvPr>
        </p:nvSpPr>
        <p:spPr>
          <a:xfrm>
            <a:off x="1625179" y="965202"/>
            <a:ext cx="15032884" cy="942733"/>
          </a:xfrm>
          <a:prstGeom prst="rect">
            <a:avLst/>
          </a:prstGeom>
        </p:spPr>
        <p:txBody>
          <a:bodyPr wrap="none" lIns="0" tIns="0" rIns="0" bIns="0" anchor="ctr">
            <a:noAutofit/>
          </a:bodyPr>
          <a:lstStyle>
            <a:lvl1pPr algn="l">
              <a:defRPr sz="6400" b="1" baseline="0">
                <a:solidFill>
                  <a:schemeClr val="tx1">
                    <a:lumMod val="50000"/>
                    <a:lumOff val="50000"/>
                  </a:schemeClr>
                </a:solidFill>
              </a:defRPr>
            </a:lvl1pPr>
          </a:lstStyle>
          <a:p>
            <a:r>
              <a:rPr lang="en-US" dirty="0"/>
              <a:t>Click To Edit Master Title Style</a:t>
            </a:r>
          </a:p>
        </p:txBody>
      </p:sp>
      <p:sp>
        <p:nvSpPr>
          <p:cNvPr id="9" name="Text Placeholder 3"/>
          <p:cNvSpPr>
            <a:spLocks noGrp="1"/>
          </p:cNvSpPr>
          <p:nvPr>
            <p:ph type="body" sz="half" idx="2" hasCustomPrompt="1"/>
          </p:nvPr>
        </p:nvSpPr>
        <p:spPr>
          <a:xfrm>
            <a:off x="1625178" y="1903844"/>
            <a:ext cx="10969945" cy="535325"/>
          </a:xfrm>
          <a:prstGeom prst="rect">
            <a:avLst/>
          </a:prstGeom>
        </p:spPr>
        <p:txBody>
          <a:bodyPr wrap="none" lIns="0" tIns="0" rIns="0" bIns="0" anchor="ctr">
            <a:noAutofit/>
          </a:bodyPr>
          <a:lstStyle>
            <a:lvl1pPr marL="0" indent="0" algn="l">
              <a:buNone/>
              <a:defRPr sz="3200" b="1" baseline="0">
                <a:solidFill>
                  <a:schemeClr val="bg1">
                    <a:lumMod val="75000"/>
                  </a:schemeClr>
                </a:solidFill>
              </a:defRPr>
            </a:lvl1pPr>
            <a:lvl2pPr marL="1219200" indent="0">
              <a:buNone/>
              <a:defRPr sz="3200"/>
            </a:lvl2pPr>
            <a:lvl3pPr marL="2437765" indent="0">
              <a:buNone/>
              <a:defRPr sz="2665"/>
            </a:lvl3pPr>
            <a:lvl4pPr marL="3655060" indent="0">
              <a:buNone/>
              <a:defRPr sz="2400"/>
            </a:lvl4pPr>
            <a:lvl5pPr marL="4873625" indent="0">
              <a:buNone/>
              <a:defRPr sz="2400"/>
            </a:lvl5pPr>
            <a:lvl6pPr marL="6092825" indent="0">
              <a:buNone/>
              <a:defRPr sz="2400"/>
            </a:lvl6pPr>
            <a:lvl7pPr marL="7311390" indent="0">
              <a:buNone/>
              <a:defRPr sz="2400"/>
            </a:lvl7pPr>
            <a:lvl8pPr marL="8530590" indent="0">
              <a:buNone/>
              <a:defRPr sz="2400"/>
            </a:lvl8pPr>
            <a:lvl9pPr marL="9749155" indent="0">
              <a:buNone/>
              <a:defRPr sz="2400"/>
            </a:lvl9pPr>
          </a:lstStyle>
          <a:p>
            <a:pPr lvl="0"/>
            <a:r>
              <a:rPr lang="en-US" dirty="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tmplLst>
          <p:tmpl lvl="1">
            <p:tnLst>
              <p:par>
                <p:cTn presetID="10" presetClass="entr" presetSubtype="0"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Lst>
      </p:bldP>
    </p:bldLst>
  </p:timing>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5" y="-25400"/>
            <a:ext cx="24377647" cy="7289800"/>
          </a:xfrm>
          <a:prstGeom prst="rect">
            <a:avLst/>
          </a:prstGeom>
          <a:ln>
            <a:noFill/>
          </a:ln>
        </p:spPr>
        <p:txBody>
          <a:bodyPr bIns="457200" anchor="b"/>
          <a:lstStyle>
            <a:lvl1pPr algn="ctr">
              <a:buNone/>
              <a:defRPr sz="3200">
                <a:solidFill>
                  <a:schemeClr val="tx1">
                    <a:lumMod val="50000"/>
                    <a:lumOff val="50000"/>
                  </a:schemeClr>
                </a:solidFill>
              </a:defRPr>
            </a:lvl1pPr>
          </a:lstStyle>
          <a:p>
            <a:r>
              <a:rPr lang="en-US" dirty="0" smtClean="0"/>
              <a:t>Image Holder</a:t>
            </a:r>
            <a:endParaRPr lang="en-US" dirty="0"/>
          </a:p>
        </p:txBody>
      </p:sp>
      <p:sp>
        <p:nvSpPr>
          <p:cNvPr id="7" name="Round Same Side Corner Rectangle 6"/>
          <p:cNvSpPr/>
          <p:nvPr userDrawn="1"/>
        </p:nvSpPr>
        <p:spPr>
          <a:xfrm rot="16200000" flipH="1">
            <a:off x="23456183" y="12663819"/>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0" dirty="0">
              <a:solidFill>
                <a:schemeClr val="tx1">
                  <a:lumMod val="50000"/>
                  <a:lumOff val="50000"/>
                </a:schemeClr>
              </a:solidFill>
            </a:endParaRPr>
          </a:p>
        </p:txBody>
      </p:sp>
      <p:sp>
        <p:nvSpPr>
          <p:cNvPr id="9" name="Slide Number Placeholder 4"/>
          <p:cNvSpPr>
            <a:spLocks noGrp="1"/>
          </p:cNvSpPr>
          <p:nvPr>
            <p:ph type="sldNum" sz="quarter" idx="4"/>
          </p:nvPr>
        </p:nvSpPr>
        <p:spPr>
          <a:xfrm>
            <a:off x="23318814" y="12817437"/>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1_Team09">
    <p:spTree>
      <p:nvGrpSpPr>
        <p:cNvPr id="1" name=""/>
        <p:cNvGrpSpPr/>
        <p:nvPr/>
      </p:nvGrpSpPr>
      <p:grpSpPr>
        <a:xfrm>
          <a:off x="0" y="0"/>
          <a:ext cx="0" cy="0"/>
          <a:chOff x="0" y="0"/>
          <a:chExt cx="0" cy="0"/>
        </a:xfrm>
      </p:grpSpPr>
      <p:sp>
        <p:nvSpPr>
          <p:cNvPr id="31" name="Picture Placeholder 7"/>
          <p:cNvSpPr>
            <a:spLocks noGrp="1"/>
          </p:cNvSpPr>
          <p:nvPr>
            <p:ph type="pic" sz="quarter" idx="10" hasCustomPrompt="1"/>
          </p:nvPr>
        </p:nvSpPr>
        <p:spPr>
          <a:xfrm>
            <a:off x="1768817" y="4403795"/>
            <a:ext cx="3789722" cy="3789579"/>
          </a:xfrm>
          <a:custGeom>
            <a:avLst/>
            <a:gdLst>
              <a:gd name="connsiteX0" fmla="*/ 0 w 1421516"/>
              <a:gd name="connsiteY0" fmla="*/ 0 h 1421092"/>
              <a:gd name="connsiteX1" fmla="*/ 1421516 w 1421516"/>
              <a:gd name="connsiteY1" fmla="*/ 0 h 1421092"/>
              <a:gd name="connsiteX2" fmla="*/ 1421516 w 1421516"/>
              <a:gd name="connsiteY2" fmla="*/ 1421092 h 1421092"/>
              <a:gd name="connsiteX3" fmla="*/ 0 w 1421516"/>
              <a:gd name="connsiteY3" fmla="*/ 1421092 h 1421092"/>
              <a:gd name="connsiteX4" fmla="*/ 0 w 1421516"/>
              <a:gd name="connsiteY4" fmla="*/ 0 h 1421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516" h="1421092">
                <a:moveTo>
                  <a:pt x="0" y="0"/>
                </a:moveTo>
                <a:lnTo>
                  <a:pt x="1421516" y="0"/>
                </a:lnTo>
                <a:lnTo>
                  <a:pt x="1421516" y="1421092"/>
                </a:lnTo>
                <a:lnTo>
                  <a:pt x="0" y="1421092"/>
                </a:lnTo>
                <a:lnTo>
                  <a:pt x="0" y="0"/>
                </a:lnTo>
                <a:close/>
              </a:path>
            </a:pathLst>
          </a:custGeom>
          <a:ln w="19050">
            <a:solidFill>
              <a:schemeClr val="accent1"/>
            </a:solidFill>
          </a:ln>
        </p:spPr>
        <p:txBody>
          <a:bodyPr bIns="182880" anchor="b"/>
          <a:lstStyle>
            <a:lvl1pPr algn="ctr">
              <a:buNone/>
              <a:defRPr sz="2935">
                <a:solidFill>
                  <a:schemeClr val="tx1">
                    <a:lumMod val="50000"/>
                    <a:lumOff val="50000"/>
                  </a:schemeClr>
                </a:solidFill>
              </a:defRPr>
            </a:lvl1pPr>
          </a:lstStyle>
          <a:p>
            <a:r>
              <a:rPr lang="en-US" dirty="0" smtClean="0"/>
              <a:t>Image Holder</a:t>
            </a:r>
            <a:endParaRPr lang="en-US" dirty="0"/>
          </a:p>
        </p:txBody>
      </p:sp>
      <p:sp>
        <p:nvSpPr>
          <p:cNvPr id="14" name="Text Placeholder 3"/>
          <p:cNvSpPr>
            <a:spLocks noGrp="1"/>
          </p:cNvSpPr>
          <p:nvPr>
            <p:ph type="body" sz="half" idx="15" hasCustomPrompt="1"/>
          </p:nvPr>
        </p:nvSpPr>
        <p:spPr>
          <a:xfrm>
            <a:off x="1698363" y="9678987"/>
            <a:ext cx="3896769"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a:solidFill>
                <a:schemeClr val="tx1">
                  <a:lumMod val="50000"/>
                  <a:lumOff val="50000"/>
                </a:schemeClr>
              </a:solidFill>
            </a:endParaRPr>
          </a:p>
        </p:txBody>
      </p:sp>
      <p:sp>
        <p:nvSpPr>
          <p:cNvPr id="23" name="Picture Placeholder 7"/>
          <p:cNvSpPr>
            <a:spLocks noGrp="1"/>
          </p:cNvSpPr>
          <p:nvPr>
            <p:ph type="pic" sz="quarter" idx="17" hasCustomPrompt="1"/>
          </p:nvPr>
        </p:nvSpPr>
        <p:spPr>
          <a:xfrm>
            <a:off x="6037870" y="4403795"/>
            <a:ext cx="3789722" cy="3789579"/>
          </a:xfrm>
          <a:prstGeom prst="rect">
            <a:avLst/>
          </a:prstGeom>
          <a:ln w="19050">
            <a:solidFill>
              <a:schemeClr val="accent2"/>
            </a:solidFill>
          </a:ln>
        </p:spPr>
        <p:txBody>
          <a:bodyPr bIns="182880" anchor="b"/>
          <a:lstStyle>
            <a:lvl1pPr algn="ctr">
              <a:buNone/>
              <a:defRPr sz="2935">
                <a:solidFill>
                  <a:schemeClr val="tx1">
                    <a:lumMod val="50000"/>
                    <a:lumOff val="50000"/>
                  </a:schemeClr>
                </a:solidFill>
              </a:defRPr>
            </a:lvl1pPr>
          </a:lstStyle>
          <a:p>
            <a:r>
              <a:rPr lang="en-US" dirty="0" smtClean="0"/>
              <a:t>Image Holder</a:t>
            </a:r>
            <a:endParaRPr lang="en-US" dirty="0"/>
          </a:p>
        </p:txBody>
      </p:sp>
      <p:sp>
        <p:nvSpPr>
          <p:cNvPr id="24" name="Text Placeholder 3"/>
          <p:cNvSpPr>
            <a:spLocks noGrp="1"/>
          </p:cNvSpPr>
          <p:nvPr>
            <p:ph type="body" sz="half" idx="18" hasCustomPrompt="1"/>
          </p:nvPr>
        </p:nvSpPr>
        <p:spPr>
          <a:xfrm>
            <a:off x="5967416" y="9678987"/>
            <a:ext cx="3896769"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a:solidFill>
                <a:schemeClr val="tx1">
                  <a:lumMod val="50000"/>
                  <a:lumOff val="50000"/>
                </a:schemeClr>
              </a:solidFill>
            </a:endParaRPr>
          </a:p>
        </p:txBody>
      </p:sp>
      <p:sp>
        <p:nvSpPr>
          <p:cNvPr id="27" name="Picture Placeholder 7"/>
          <p:cNvSpPr>
            <a:spLocks noGrp="1"/>
          </p:cNvSpPr>
          <p:nvPr>
            <p:ph type="pic" sz="quarter" idx="20" hasCustomPrompt="1"/>
          </p:nvPr>
        </p:nvSpPr>
        <p:spPr>
          <a:xfrm>
            <a:off x="10278024" y="4403795"/>
            <a:ext cx="3789722" cy="3789579"/>
          </a:xfrm>
          <a:prstGeom prst="rect">
            <a:avLst/>
          </a:prstGeom>
          <a:ln w="19050">
            <a:solidFill>
              <a:schemeClr val="accent3"/>
            </a:solidFill>
          </a:ln>
        </p:spPr>
        <p:txBody>
          <a:bodyPr bIns="182880" anchor="b"/>
          <a:lstStyle>
            <a:lvl1pPr algn="ctr">
              <a:buNone/>
              <a:defRPr sz="2935">
                <a:solidFill>
                  <a:schemeClr val="tx1">
                    <a:lumMod val="50000"/>
                    <a:lumOff val="50000"/>
                  </a:schemeClr>
                </a:solidFill>
              </a:defRPr>
            </a:lvl1pPr>
          </a:lstStyle>
          <a:p>
            <a:r>
              <a:rPr lang="en-US" dirty="0" smtClean="0"/>
              <a:t>Image Holder</a:t>
            </a:r>
            <a:endParaRPr lang="en-US" dirty="0"/>
          </a:p>
        </p:txBody>
      </p:sp>
      <p:sp>
        <p:nvSpPr>
          <p:cNvPr id="28" name="Text Placeholder 3"/>
          <p:cNvSpPr>
            <a:spLocks noGrp="1"/>
          </p:cNvSpPr>
          <p:nvPr>
            <p:ph type="body" sz="half" idx="21" hasCustomPrompt="1"/>
          </p:nvPr>
        </p:nvSpPr>
        <p:spPr>
          <a:xfrm>
            <a:off x="10207570" y="9678987"/>
            <a:ext cx="3896769"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a:solidFill>
                <a:schemeClr val="tx1">
                  <a:lumMod val="50000"/>
                  <a:lumOff val="50000"/>
                </a:schemeClr>
              </a:solidFill>
            </a:endParaRPr>
          </a:p>
        </p:txBody>
      </p:sp>
      <p:sp>
        <p:nvSpPr>
          <p:cNvPr id="32" name="Picture Placeholder 7"/>
          <p:cNvSpPr>
            <a:spLocks noGrp="1"/>
          </p:cNvSpPr>
          <p:nvPr>
            <p:ph type="pic" sz="quarter" idx="23" hasCustomPrompt="1"/>
          </p:nvPr>
        </p:nvSpPr>
        <p:spPr>
          <a:xfrm>
            <a:off x="14496573" y="4403795"/>
            <a:ext cx="3789722" cy="3789579"/>
          </a:xfrm>
          <a:prstGeom prst="rect">
            <a:avLst/>
          </a:prstGeom>
          <a:ln w="19050">
            <a:solidFill>
              <a:schemeClr val="accent4"/>
            </a:solidFill>
          </a:ln>
        </p:spPr>
        <p:txBody>
          <a:bodyPr bIns="182880" anchor="b"/>
          <a:lstStyle>
            <a:lvl1pPr algn="ctr">
              <a:buNone/>
              <a:defRPr sz="2935">
                <a:solidFill>
                  <a:schemeClr val="tx1">
                    <a:lumMod val="50000"/>
                    <a:lumOff val="50000"/>
                  </a:schemeClr>
                </a:solidFill>
              </a:defRPr>
            </a:lvl1pPr>
          </a:lstStyle>
          <a:p>
            <a:r>
              <a:rPr lang="en-US" dirty="0" smtClean="0"/>
              <a:t>Image Holder</a:t>
            </a:r>
            <a:endParaRPr lang="en-US" dirty="0"/>
          </a:p>
        </p:txBody>
      </p:sp>
      <p:sp>
        <p:nvSpPr>
          <p:cNvPr id="33" name="Text Placeholder 3"/>
          <p:cNvSpPr>
            <a:spLocks noGrp="1"/>
          </p:cNvSpPr>
          <p:nvPr>
            <p:ph type="body" sz="half" idx="24" hasCustomPrompt="1"/>
          </p:nvPr>
        </p:nvSpPr>
        <p:spPr>
          <a:xfrm>
            <a:off x="14426120" y="9678987"/>
            <a:ext cx="3896769"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a:solidFill>
                <a:schemeClr val="tx1">
                  <a:lumMod val="50000"/>
                  <a:lumOff val="50000"/>
                </a:schemeClr>
              </a:solidFill>
            </a:endParaRPr>
          </a:p>
        </p:txBody>
      </p:sp>
      <p:sp>
        <p:nvSpPr>
          <p:cNvPr id="38" name="Picture Placeholder 7"/>
          <p:cNvSpPr>
            <a:spLocks noGrp="1"/>
          </p:cNvSpPr>
          <p:nvPr>
            <p:ph type="pic" sz="quarter" idx="26" hasCustomPrompt="1"/>
          </p:nvPr>
        </p:nvSpPr>
        <p:spPr>
          <a:xfrm>
            <a:off x="18758332" y="4403795"/>
            <a:ext cx="3789722" cy="3789579"/>
          </a:xfrm>
          <a:prstGeom prst="rect">
            <a:avLst/>
          </a:prstGeom>
          <a:ln w="19050">
            <a:solidFill>
              <a:schemeClr val="accent5"/>
            </a:solidFill>
          </a:ln>
        </p:spPr>
        <p:txBody>
          <a:bodyPr bIns="182880" anchor="b"/>
          <a:lstStyle>
            <a:lvl1pPr algn="ctr">
              <a:buNone/>
              <a:defRPr sz="2935">
                <a:solidFill>
                  <a:schemeClr val="tx1">
                    <a:lumMod val="50000"/>
                    <a:lumOff val="50000"/>
                  </a:schemeClr>
                </a:solidFill>
              </a:defRPr>
            </a:lvl1pPr>
          </a:lstStyle>
          <a:p>
            <a:r>
              <a:rPr lang="en-US" dirty="0" smtClean="0"/>
              <a:t>Image Holder</a:t>
            </a:r>
            <a:endParaRPr lang="en-US" dirty="0"/>
          </a:p>
        </p:txBody>
      </p:sp>
      <p:sp>
        <p:nvSpPr>
          <p:cNvPr id="39" name="Text Placeholder 3"/>
          <p:cNvSpPr>
            <a:spLocks noGrp="1"/>
          </p:cNvSpPr>
          <p:nvPr>
            <p:ph type="body" sz="half" idx="27" hasCustomPrompt="1"/>
          </p:nvPr>
        </p:nvSpPr>
        <p:spPr>
          <a:xfrm>
            <a:off x="18687879" y="9678987"/>
            <a:ext cx="3896769"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a:solidFill>
                <a:schemeClr val="tx1">
                  <a:lumMod val="50000"/>
                  <a:lumOff val="50000"/>
                </a:schemeClr>
              </a:solidFill>
            </a:endParaRPr>
          </a:p>
        </p:txBody>
      </p:sp>
      <p:sp>
        <p:nvSpPr>
          <p:cNvPr id="21" name="Rectangle 20"/>
          <p:cNvSpPr/>
          <p:nvPr userDrawn="1"/>
        </p:nvSpPr>
        <p:spPr>
          <a:xfrm>
            <a:off x="1743772" y="8102587"/>
            <a:ext cx="3839810" cy="14224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0"/>
          </a:p>
        </p:txBody>
      </p:sp>
      <p:sp>
        <p:nvSpPr>
          <p:cNvPr id="22" name="Text Placeholder 3"/>
          <p:cNvSpPr>
            <a:spLocks noGrp="1"/>
          </p:cNvSpPr>
          <p:nvPr>
            <p:ph type="body" sz="half" idx="16"/>
          </p:nvPr>
        </p:nvSpPr>
        <p:spPr>
          <a:xfrm>
            <a:off x="2279862" y="8352211"/>
            <a:ext cx="2733773" cy="1017947"/>
          </a:xfrm>
          <a:prstGeom prst="rect">
            <a:avLst/>
          </a:prstGeom>
        </p:spPr>
        <p:txBody>
          <a:bodyPr wrap="square" lIns="0" tIns="0" rIns="0" bIns="0" anchor="ctr">
            <a:noAutofit/>
          </a:bodyPr>
          <a:lstStyle>
            <a:lvl1pPr marL="0" indent="0" algn="ctr">
              <a:buNone/>
              <a:defRPr sz="2935" b="1" baseline="0">
                <a:solidFill>
                  <a:schemeClr val="bg2"/>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25" name="Rectangle 24"/>
          <p:cNvSpPr/>
          <p:nvPr userDrawn="1"/>
        </p:nvSpPr>
        <p:spPr>
          <a:xfrm>
            <a:off x="6012826" y="8102587"/>
            <a:ext cx="3839810" cy="1422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0"/>
          </a:p>
        </p:txBody>
      </p:sp>
      <p:sp>
        <p:nvSpPr>
          <p:cNvPr id="26" name="Text Placeholder 3"/>
          <p:cNvSpPr>
            <a:spLocks noGrp="1"/>
          </p:cNvSpPr>
          <p:nvPr>
            <p:ph type="body" sz="half" idx="19"/>
          </p:nvPr>
        </p:nvSpPr>
        <p:spPr>
          <a:xfrm>
            <a:off x="6548915" y="8352211"/>
            <a:ext cx="2733773" cy="1017947"/>
          </a:xfrm>
          <a:prstGeom prst="rect">
            <a:avLst/>
          </a:prstGeom>
        </p:spPr>
        <p:txBody>
          <a:bodyPr wrap="square" lIns="0" tIns="0" rIns="0" bIns="0" anchor="ctr">
            <a:noAutofit/>
          </a:bodyPr>
          <a:lstStyle>
            <a:lvl1pPr marL="0" indent="0" algn="ctr">
              <a:buNone/>
              <a:defRPr sz="2935" b="1" baseline="0">
                <a:solidFill>
                  <a:schemeClr val="bg2"/>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29" name="Rectangle 28"/>
          <p:cNvSpPr/>
          <p:nvPr userDrawn="1"/>
        </p:nvSpPr>
        <p:spPr>
          <a:xfrm>
            <a:off x="10252980" y="8102587"/>
            <a:ext cx="3839810" cy="142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0"/>
          </a:p>
        </p:txBody>
      </p:sp>
      <p:sp>
        <p:nvSpPr>
          <p:cNvPr id="30" name="Text Placeholder 3"/>
          <p:cNvSpPr>
            <a:spLocks noGrp="1"/>
          </p:cNvSpPr>
          <p:nvPr>
            <p:ph type="body" sz="half" idx="22"/>
          </p:nvPr>
        </p:nvSpPr>
        <p:spPr>
          <a:xfrm>
            <a:off x="10789070" y="8352211"/>
            <a:ext cx="2733773" cy="1017947"/>
          </a:xfrm>
          <a:prstGeom prst="rect">
            <a:avLst/>
          </a:prstGeom>
        </p:spPr>
        <p:txBody>
          <a:bodyPr wrap="square" lIns="0" tIns="0" rIns="0" bIns="0" anchor="ctr">
            <a:noAutofit/>
          </a:bodyPr>
          <a:lstStyle>
            <a:lvl1pPr marL="0" indent="0" algn="ctr">
              <a:buNone/>
              <a:defRPr sz="2935" b="1" baseline="0">
                <a:solidFill>
                  <a:schemeClr val="bg2"/>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35" name="Rectangle 34"/>
          <p:cNvSpPr/>
          <p:nvPr userDrawn="1"/>
        </p:nvSpPr>
        <p:spPr>
          <a:xfrm>
            <a:off x="14471529" y="8102587"/>
            <a:ext cx="3839810" cy="1422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0"/>
          </a:p>
        </p:txBody>
      </p:sp>
      <p:sp>
        <p:nvSpPr>
          <p:cNvPr id="36" name="Text Placeholder 3"/>
          <p:cNvSpPr>
            <a:spLocks noGrp="1"/>
          </p:cNvSpPr>
          <p:nvPr>
            <p:ph type="body" sz="half" idx="25"/>
          </p:nvPr>
        </p:nvSpPr>
        <p:spPr>
          <a:xfrm>
            <a:off x="15007619" y="8352211"/>
            <a:ext cx="2733773" cy="1017947"/>
          </a:xfrm>
          <a:prstGeom prst="rect">
            <a:avLst/>
          </a:prstGeom>
        </p:spPr>
        <p:txBody>
          <a:bodyPr wrap="square" lIns="0" tIns="0" rIns="0" bIns="0" anchor="ctr">
            <a:noAutofit/>
          </a:bodyPr>
          <a:lstStyle>
            <a:lvl1pPr marL="0" indent="0" algn="ctr">
              <a:buNone/>
              <a:defRPr sz="2935" b="1" baseline="0">
                <a:solidFill>
                  <a:schemeClr val="bg2"/>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41" name="Rectangle 40"/>
          <p:cNvSpPr/>
          <p:nvPr userDrawn="1"/>
        </p:nvSpPr>
        <p:spPr>
          <a:xfrm>
            <a:off x="18733288" y="8102587"/>
            <a:ext cx="3839810" cy="14224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0"/>
          </a:p>
        </p:txBody>
      </p:sp>
      <p:sp>
        <p:nvSpPr>
          <p:cNvPr id="44" name="Text Placeholder 3"/>
          <p:cNvSpPr>
            <a:spLocks noGrp="1"/>
          </p:cNvSpPr>
          <p:nvPr>
            <p:ph type="body" sz="half" idx="28"/>
          </p:nvPr>
        </p:nvSpPr>
        <p:spPr>
          <a:xfrm>
            <a:off x="19269378" y="8352211"/>
            <a:ext cx="2733773" cy="1017947"/>
          </a:xfrm>
          <a:prstGeom prst="rect">
            <a:avLst/>
          </a:prstGeom>
        </p:spPr>
        <p:txBody>
          <a:bodyPr wrap="square" lIns="0" tIns="0" rIns="0" bIns="0" anchor="ctr">
            <a:noAutofit/>
          </a:bodyPr>
          <a:lstStyle>
            <a:lvl1pPr marL="0" indent="0" algn="ctr">
              <a:buNone/>
              <a:defRPr sz="2935" b="1" baseline="0">
                <a:solidFill>
                  <a:schemeClr val="bg2"/>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34" name="Title 1"/>
          <p:cNvSpPr>
            <a:spLocks noGrp="1"/>
          </p:cNvSpPr>
          <p:nvPr>
            <p:ph type="title" hasCustomPrompt="1"/>
          </p:nvPr>
        </p:nvSpPr>
        <p:spPr>
          <a:xfrm>
            <a:off x="2539339" y="1371368"/>
            <a:ext cx="19298973" cy="942731"/>
          </a:xfrm>
          <a:prstGeom prst="rect">
            <a:avLst/>
          </a:prstGeom>
        </p:spPr>
        <p:txBody>
          <a:bodyPr wrap="none" lIns="0" tIns="0" rIns="0" bIns="0" anchor="ctr">
            <a:noAutofit/>
          </a:bodyPr>
          <a:lstStyle>
            <a:lvl1pPr algn="ctr">
              <a:defRPr sz="8000" b="1" baseline="0">
                <a:solidFill>
                  <a:schemeClr val="tx1">
                    <a:lumMod val="50000"/>
                    <a:lumOff val="50000"/>
                  </a:schemeClr>
                </a:solidFill>
                <a:latin typeface="Roboto" panose="02000000000000000000" pitchFamily="2" charset="0"/>
                <a:ea typeface="Roboto" panose="02000000000000000000" pitchFamily="2" charset="0"/>
              </a:defRPr>
            </a:lvl1pPr>
          </a:lstStyle>
          <a:p>
            <a:r>
              <a:rPr lang="en-US" dirty="0" smtClean="0"/>
              <a:t>Click To Edit Master Title Style</a:t>
            </a:r>
            <a:endParaRPr lang="en-US" dirty="0"/>
          </a:p>
        </p:txBody>
      </p:sp>
      <p:sp>
        <p:nvSpPr>
          <p:cNvPr id="37" name="Text Placeholder 3"/>
          <p:cNvSpPr>
            <a:spLocks noGrp="1"/>
          </p:cNvSpPr>
          <p:nvPr>
            <p:ph type="body" sz="half" idx="2" hasCustomPrompt="1"/>
          </p:nvPr>
        </p:nvSpPr>
        <p:spPr>
          <a:xfrm>
            <a:off x="6703854" y="2310011"/>
            <a:ext cx="10969943" cy="535323"/>
          </a:xfrm>
          <a:prstGeom prst="rect">
            <a:avLst/>
          </a:prstGeom>
        </p:spPr>
        <p:txBody>
          <a:bodyPr wrap="none" lIns="0" tIns="0" rIns="0" bIns="0" anchor="ctr">
            <a:noAutofit/>
          </a:bodyPr>
          <a:lstStyle>
            <a:lvl1pPr marL="0" indent="0" algn="ctr">
              <a:buNone/>
              <a:defRPr sz="3200" b="0" baseline="0">
                <a:solidFill>
                  <a:schemeClr val="tx1">
                    <a:lumMod val="50000"/>
                    <a:lumOff val="50000"/>
                  </a:schemeClr>
                </a:solidFill>
                <a:latin typeface="Roboto" panose="02000000000000000000" pitchFamily="2" charset="0"/>
                <a:ea typeface="Roboto" panose="02000000000000000000" pitchFamily="2" charset="0"/>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p:cTn id="7" dur="500" fill="hold"/>
                                        <p:tgtEl>
                                          <p:spTgt spid="31"/>
                                        </p:tgtEl>
                                        <p:attrNameLst>
                                          <p:attrName>ppt_w</p:attrName>
                                        </p:attrNameLst>
                                      </p:cBhvr>
                                      <p:tavLst>
                                        <p:tav tm="0">
                                          <p:val>
                                            <p:fltVal val="0"/>
                                          </p:val>
                                        </p:tav>
                                        <p:tav tm="100000">
                                          <p:val>
                                            <p:strVal val="#ppt_w"/>
                                          </p:val>
                                        </p:tav>
                                      </p:tavLst>
                                    </p:anim>
                                    <p:anim calcmode="lin" valueType="num">
                                      <p:cBhvr>
                                        <p:cTn id="8" dur="500" fill="hold"/>
                                        <p:tgtEl>
                                          <p:spTgt spid="31"/>
                                        </p:tgtEl>
                                        <p:attrNameLst>
                                          <p:attrName>ppt_h</p:attrName>
                                        </p:attrNameLst>
                                      </p:cBhvr>
                                      <p:tavLst>
                                        <p:tav tm="0">
                                          <p:val>
                                            <p:fltVal val="0"/>
                                          </p:val>
                                        </p:tav>
                                        <p:tav tm="100000">
                                          <p:val>
                                            <p:strVal val="#ppt_h"/>
                                          </p:val>
                                        </p:tav>
                                      </p:tavLst>
                                    </p:anim>
                                    <p:animEffect transition="in" filter="fade">
                                      <p:cBhvr>
                                        <p:cTn id="9" dur="500"/>
                                        <p:tgtEl>
                                          <p:spTgt spid="31"/>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wipe(down)">
                                      <p:cBhvr>
                                        <p:cTn id="13" dur="500"/>
                                        <p:tgtEl>
                                          <p:spTgt spid="21"/>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22">
                                            <p:txEl>
                                              <p:pRg st="0" end="0"/>
                                            </p:txEl>
                                          </p:spTgt>
                                        </p:tgtEl>
                                        <p:attrNameLst>
                                          <p:attrName>style.visibility</p:attrName>
                                        </p:attrNameLst>
                                      </p:cBhvr>
                                      <p:to>
                                        <p:strVal val="visible"/>
                                      </p:to>
                                    </p:set>
                                    <p:animEffect transition="in" filter="wipe(down)">
                                      <p:cBhvr>
                                        <p:cTn id="17" dur="500"/>
                                        <p:tgtEl>
                                          <p:spTgt spid="22">
                                            <p:txEl>
                                              <p:pRg st="0" end="0"/>
                                            </p:txEl>
                                          </p:spTgt>
                                        </p:tgtEl>
                                      </p:cBhvr>
                                    </p:animEffect>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4">
                                            <p:txEl>
                                              <p:pRg st="0" end="0"/>
                                            </p:txEl>
                                          </p:spTgt>
                                        </p:tgtEl>
                                        <p:attrNameLst>
                                          <p:attrName>style.visibility</p:attrName>
                                        </p:attrNameLst>
                                      </p:cBhvr>
                                      <p:to>
                                        <p:strVal val="visible"/>
                                      </p:to>
                                    </p:set>
                                    <p:anim calcmode="lin" valueType="num">
                                      <p:cBhvr additive="base">
                                        <p:cTn id="21"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 calcmode="lin" valueType="num">
                                      <p:cBhvr>
                                        <p:cTn id="26" dur="500" fill="hold"/>
                                        <p:tgtEl>
                                          <p:spTgt spid="23"/>
                                        </p:tgtEl>
                                        <p:attrNameLst>
                                          <p:attrName>ppt_w</p:attrName>
                                        </p:attrNameLst>
                                      </p:cBhvr>
                                      <p:tavLst>
                                        <p:tav tm="0">
                                          <p:val>
                                            <p:fltVal val="0"/>
                                          </p:val>
                                        </p:tav>
                                        <p:tav tm="100000">
                                          <p:val>
                                            <p:strVal val="#ppt_w"/>
                                          </p:val>
                                        </p:tav>
                                      </p:tavLst>
                                    </p:anim>
                                    <p:anim calcmode="lin" valueType="num">
                                      <p:cBhvr>
                                        <p:cTn id="27" dur="500" fill="hold"/>
                                        <p:tgtEl>
                                          <p:spTgt spid="23"/>
                                        </p:tgtEl>
                                        <p:attrNameLst>
                                          <p:attrName>ppt_h</p:attrName>
                                        </p:attrNameLst>
                                      </p:cBhvr>
                                      <p:tavLst>
                                        <p:tav tm="0">
                                          <p:val>
                                            <p:fltVal val="0"/>
                                          </p:val>
                                        </p:tav>
                                        <p:tav tm="100000">
                                          <p:val>
                                            <p:strVal val="#ppt_h"/>
                                          </p:val>
                                        </p:tav>
                                      </p:tavLst>
                                    </p:anim>
                                    <p:animEffect transition="in" filter="fade">
                                      <p:cBhvr>
                                        <p:cTn id="28" dur="500"/>
                                        <p:tgtEl>
                                          <p:spTgt spid="23"/>
                                        </p:tgtEl>
                                      </p:cBhvr>
                                    </p:animEffect>
                                  </p:childTnLst>
                                </p:cTn>
                              </p:par>
                            </p:childTnLst>
                          </p:cTn>
                        </p:par>
                        <p:par>
                          <p:cTn id="29" fill="hold">
                            <p:stCondLst>
                              <p:cond delay="2500"/>
                            </p:stCondLst>
                            <p:childTnLst>
                              <p:par>
                                <p:cTn id="30" presetID="22" presetClass="entr" presetSubtype="4" fill="hold" grpId="0"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wipe(down)">
                                      <p:cBhvr>
                                        <p:cTn id="32" dur="500"/>
                                        <p:tgtEl>
                                          <p:spTgt spid="25"/>
                                        </p:tgtEl>
                                      </p:cBhvr>
                                    </p:animEffect>
                                  </p:childTnLst>
                                </p:cTn>
                              </p:par>
                            </p:childTnLst>
                          </p:cTn>
                        </p:par>
                        <p:par>
                          <p:cTn id="33" fill="hold">
                            <p:stCondLst>
                              <p:cond delay="30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26">
                                            <p:txEl>
                                              <p:pRg st="0" end="0"/>
                                            </p:txEl>
                                          </p:spTgt>
                                        </p:tgtEl>
                                        <p:attrNameLst>
                                          <p:attrName>style.visibility</p:attrName>
                                        </p:attrNameLst>
                                      </p:cBhvr>
                                      <p:to>
                                        <p:strVal val="visible"/>
                                      </p:to>
                                    </p:set>
                                    <p:animEffect transition="in" filter="wipe(down)">
                                      <p:cBhvr>
                                        <p:cTn id="36" dur="500"/>
                                        <p:tgtEl>
                                          <p:spTgt spid="26">
                                            <p:txEl>
                                              <p:pRg st="0" end="0"/>
                                            </p:txEl>
                                          </p:spTgt>
                                        </p:tgtEl>
                                      </p:cBhvr>
                                    </p:animEffect>
                                  </p:childTnLst>
                                </p:cTn>
                              </p:par>
                            </p:childTnLst>
                          </p:cTn>
                        </p:par>
                        <p:par>
                          <p:cTn id="37" fill="hold">
                            <p:stCondLst>
                              <p:cond delay="35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24">
                                            <p:txEl>
                                              <p:pRg st="0" end="0"/>
                                            </p:txEl>
                                          </p:spTgt>
                                        </p:tgtEl>
                                        <p:attrNameLst>
                                          <p:attrName>style.visibility</p:attrName>
                                        </p:attrNameLst>
                                      </p:cBhvr>
                                      <p:to>
                                        <p:strVal val="visible"/>
                                      </p:to>
                                    </p:set>
                                    <p:anim calcmode="lin" valueType="num">
                                      <p:cBhvr additive="base">
                                        <p:cTn id="40"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41"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4000"/>
                            </p:stCondLst>
                            <p:childTnLst>
                              <p:par>
                                <p:cTn id="43" presetID="53" presetClass="entr" presetSubtype="16"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4500"/>
                            </p:stCondLst>
                            <p:childTnLst>
                              <p:par>
                                <p:cTn id="49" presetID="22" presetClass="entr" presetSubtype="4"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Effect transition="in" filter="wipe(down)">
                                      <p:cBhvr>
                                        <p:cTn id="51" dur="500"/>
                                        <p:tgtEl>
                                          <p:spTgt spid="29"/>
                                        </p:tgtEl>
                                      </p:cBhvr>
                                    </p:animEffect>
                                  </p:childTnLst>
                                </p:cTn>
                              </p:par>
                            </p:childTnLst>
                          </p:cTn>
                        </p:par>
                        <p:par>
                          <p:cTn id="52" fill="hold">
                            <p:stCondLst>
                              <p:cond delay="50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30">
                                            <p:txEl>
                                              <p:pRg st="0" end="0"/>
                                            </p:txEl>
                                          </p:spTgt>
                                        </p:tgtEl>
                                        <p:attrNameLst>
                                          <p:attrName>style.visibility</p:attrName>
                                        </p:attrNameLst>
                                      </p:cBhvr>
                                      <p:to>
                                        <p:strVal val="visible"/>
                                      </p:to>
                                    </p:set>
                                    <p:animEffect transition="in" filter="wipe(down)">
                                      <p:cBhvr>
                                        <p:cTn id="55" dur="500"/>
                                        <p:tgtEl>
                                          <p:spTgt spid="30">
                                            <p:txEl>
                                              <p:pRg st="0" end="0"/>
                                            </p:txEl>
                                          </p:spTgt>
                                        </p:tgtEl>
                                      </p:cBhvr>
                                    </p:animEffect>
                                  </p:childTnLst>
                                </p:cTn>
                              </p:par>
                            </p:childTnLst>
                          </p:cTn>
                        </p:par>
                        <p:par>
                          <p:cTn id="56" fill="hold">
                            <p:stCondLst>
                              <p:cond delay="5500"/>
                            </p:stCondLst>
                            <p:childTnLst>
                              <p:par>
                                <p:cTn id="57" presetID="2" presetClass="entr" presetSubtype="4" accel="50000" decel="50000" fill="hold" grpId="0" nodeType="afterEffect">
                                  <p:stCondLst>
                                    <p:cond delay="0"/>
                                  </p:stCondLst>
                                  <p:childTnLst>
                                    <p:set>
                                      <p:cBhvr>
                                        <p:cTn id="58" dur="1" fill="hold">
                                          <p:stCondLst>
                                            <p:cond delay="0"/>
                                          </p:stCondLst>
                                        </p:cTn>
                                        <p:tgtEl>
                                          <p:spTgt spid="28">
                                            <p:txEl>
                                              <p:pRg st="0" end="0"/>
                                            </p:txEl>
                                          </p:spTgt>
                                        </p:tgtEl>
                                        <p:attrNameLst>
                                          <p:attrName>style.visibility</p:attrName>
                                        </p:attrNameLst>
                                      </p:cBhvr>
                                      <p:to>
                                        <p:strVal val="visible"/>
                                      </p:to>
                                    </p:set>
                                    <p:anim calcmode="lin" valueType="num">
                                      <p:cBhvr additive="base">
                                        <p:cTn id="59"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53" presetClass="entr" presetSubtype="16" fill="hold" grpId="0" nodeType="afterEffect">
                                  <p:stCondLst>
                                    <p:cond delay="0"/>
                                  </p:stCondLst>
                                  <p:childTnLst>
                                    <p:set>
                                      <p:cBhvr>
                                        <p:cTn id="63" dur="1" fill="hold">
                                          <p:stCondLst>
                                            <p:cond delay="0"/>
                                          </p:stCondLst>
                                        </p:cTn>
                                        <p:tgtEl>
                                          <p:spTgt spid="32"/>
                                        </p:tgtEl>
                                        <p:attrNameLst>
                                          <p:attrName>style.visibility</p:attrName>
                                        </p:attrNameLst>
                                      </p:cBhvr>
                                      <p:to>
                                        <p:strVal val="visible"/>
                                      </p:to>
                                    </p:set>
                                    <p:anim calcmode="lin" valueType="num">
                                      <p:cBhvr>
                                        <p:cTn id="64" dur="500" fill="hold"/>
                                        <p:tgtEl>
                                          <p:spTgt spid="32"/>
                                        </p:tgtEl>
                                        <p:attrNameLst>
                                          <p:attrName>ppt_w</p:attrName>
                                        </p:attrNameLst>
                                      </p:cBhvr>
                                      <p:tavLst>
                                        <p:tav tm="0">
                                          <p:val>
                                            <p:fltVal val="0"/>
                                          </p:val>
                                        </p:tav>
                                        <p:tav tm="100000">
                                          <p:val>
                                            <p:strVal val="#ppt_w"/>
                                          </p:val>
                                        </p:tav>
                                      </p:tavLst>
                                    </p:anim>
                                    <p:anim calcmode="lin" valueType="num">
                                      <p:cBhvr>
                                        <p:cTn id="65" dur="500" fill="hold"/>
                                        <p:tgtEl>
                                          <p:spTgt spid="32"/>
                                        </p:tgtEl>
                                        <p:attrNameLst>
                                          <p:attrName>ppt_h</p:attrName>
                                        </p:attrNameLst>
                                      </p:cBhvr>
                                      <p:tavLst>
                                        <p:tav tm="0">
                                          <p:val>
                                            <p:fltVal val="0"/>
                                          </p:val>
                                        </p:tav>
                                        <p:tav tm="100000">
                                          <p:val>
                                            <p:strVal val="#ppt_h"/>
                                          </p:val>
                                        </p:tav>
                                      </p:tavLst>
                                    </p:anim>
                                    <p:animEffect transition="in" filter="fade">
                                      <p:cBhvr>
                                        <p:cTn id="66" dur="500"/>
                                        <p:tgtEl>
                                          <p:spTgt spid="32"/>
                                        </p:tgtEl>
                                      </p:cBhvr>
                                    </p:animEffect>
                                  </p:childTnLst>
                                </p:cTn>
                              </p:par>
                            </p:childTnLst>
                          </p:cTn>
                        </p:par>
                        <p:par>
                          <p:cTn id="67" fill="hold">
                            <p:stCondLst>
                              <p:cond delay="6500"/>
                            </p:stCondLst>
                            <p:childTnLst>
                              <p:par>
                                <p:cTn id="68" presetID="22" presetClass="entr" presetSubtype="4" fill="hold" grpId="0" nodeType="afterEffect">
                                  <p:stCondLst>
                                    <p:cond delay="0"/>
                                  </p:stCondLst>
                                  <p:childTnLst>
                                    <p:set>
                                      <p:cBhvr>
                                        <p:cTn id="69" dur="1" fill="hold">
                                          <p:stCondLst>
                                            <p:cond delay="0"/>
                                          </p:stCondLst>
                                        </p:cTn>
                                        <p:tgtEl>
                                          <p:spTgt spid="35"/>
                                        </p:tgtEl>
                                        <p:attrNameLst>
                                          <p:attrName>style.visibility</p:attrName>
                                        </p:attrNameLst>
                                      </p:cBhvr>
                                      <p:to>
                                        <p:strVal val="visible"/>
                                      </p:to>
                                    </p:set>
                                    <p:animEffect transition="in" filter="wipe(down)">
                                      <p:cBhvr>
                                        <p:cTn id="70" dur="500"/>
                                        <p:tgtEl>
                                          <p:spTgt spid="35"/>
                                        </p:tgtEl>
                                      </p:cBhvr>
                                    </p:animEffect>
                                  </p:childTnLst>
                                </p:cTn>
                              </p:par>
                            </p:childTnLst>
                          </p:cTn>
                        </p:par>
                        <p:par>
                          <p:cTn id="71" fill="hold">
                            <p:stCondLst>
                              <p:cond delay="7000"/>
                            </p:stCondLst>
                            <p:childTnLst>
                              <p:par>
                                <p:cTn id="72" presetID="22" presetClass="entr" presetSubtype="4" fill="hold" grpId="0" nodeType="afterEffect" nodePh="1">
                                  <p:stCondLst>
                                    <p:cond delay="0"/>
                                  </p:stCondLst>
                                  <p:endCondLst>
                                    <p:cond evt="begin" delay="0">
                                      <p:tn val="72"/>
                                    </p:cond>
                                  </p:endCondLst>
                                  <p:childTnLst>
                                    <p:set>
                                      <p:cBhvr>
                                        <p:cTn id="73" dur="1" fill="hold">
                                          <p:stCondLst>
                                            <p:cond delay="0"/>
                                          </p:stCondLst>
                                        </p:cTn>
                                        <p:tgtEl>
                                          <p:spTgt spid="36">
                                            <p:txEl>
                                              <p:pRg st="0" end="0"/>
                                            </p:txEl>
                                          </p:spTgt>
                                        </p:tgtEl>
                                        <p:attrNameLst>
                                          <p:attrName>style.visibility</p:attrName>
                                        </p:attrNameLst>
                                      </p:cBhvr>
                                      <p:to>
                                        <p:strVal val="visible"/>
                                      </p:to>
                                    </p:set>
                                    <p:animEffect transition="in" filter="wipe(down)">
                                      <p:cBhvr>
                                        <p:cTn id="74" dur="500"/>
                                        <p:tgtEl>
                                          <p:spTgt spid="36">
                                            <p:txEl>
                                              <p:pRg st="0" end="0"/>
                                            </p:txEl>
                                          </p:spTgt>
                                        </p:tgtEl>
                                      </p:cBhvr>
                                    </p:animEffect>
                                  </p:childTnLst>
                                </p:cTn>
                              </p:par>
                            </p:childTnLst>
                          </p:cTn>
                        </p:par>
                        <p:par>
                          <p:cTn id="75" fill="hold">
                            <p:stCondLst>
                              <p:cond delay="7500"/>
                            </p:stCondLst>
                            <p:childTnLst>
                              <p:par>
                                <p:cTn id="76" presetID="2" presetClass="entr" presetSubtype="4" accel="50000" decel="50000" fill="hold" grpId="0" nodeType="afterEffect">
                                  <p:stCondLst>
                                    <p:cond delay="0"/>
                                  </p:stCondLst>
                                  <p:childTnLst>
                                    <p:set>
                                      <p:cBhvr>
                                        <p:cTn id="77" dur="1" fill="hold">
                                          <p:stCondLst>
                                            <p:cond delay="0"/>
                                          </p:stCondLst>
                                        </p:cTn>
                                        <p:tgtEl>
                                          <p:spTgt spid="33">
                                            <p:txEl>
                                              <p:pRg st="0" end="0"/>
                                            </p:txEl>
                                          </p:spTgt>
                                        </p:tgtEl>
                                        <p:attrNameLst>
                                          <p:attrName>style.visibility</p:attrName>
                                        </p:attrNameLst>
                                      </p:cBhvr>
                                      <p:to>
                                        <p:strVal val="visible"/>
                                      </p:to>
                                    </p:set>
                                    <p:anim calcmode="lin" valueType="num">
                                      <p:cBhvr additive="base">
                                        <p:cTn id="78"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79" dur="5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80" fill="hold">
                            <p:stCondLst>
                              <p:cond delay="8000"/>
                            </p:stCondLst>
                            <p:childTnLst>
                              <p:par>
                                <p:cTn id="81" presetID="53" presetClass="entr" presetSubtype="16" fill="hold" grpId="0" nodeType="afterEffect">
                                  <p:stCondLst>
                                    <p:cond delay="0"/>
                                  </p:stCondLst>
                                  <p:childTnLst>
                                    <p:set>
                                      <p:cBhvr>
                                        <p:cTn id="82" dur="1" fill="hold">
                                          <p:stCondLst>
                                            <p:cond delay="0"/>
                                          </p:stCondLst>
                                        </p:cTn>
                                        <p:tgtEl>
                                          <p:spTgt spid="38"/>
                                        </p:tgtEl>
                                        <p:attrNameLst>
                                          <p:attrName>style.visibility</p:attrName>
                                        </p:attrNameLst>
                                      </p:cBhvr>
                                      <p:to>
                                        <p:strVal val="visible"/>
                                      </p:to>
                                    </p:set>
                                    <p:anim calcmode="lin" valueType="num">
                                      <p:cBhvr>
                                        <p:cTn id="83" dur="500" fill="hold"/>
                                        <p:tgtEl>
                                          <p:spTgt spid="38"/>
                                        </p:tgtEl>
                                        <p:attrNameLst>
                                          <p:attrName>ppt_w</p:attrName>
                                        </p:attrNameLst>
                                      </p:cBhvr>
                                      <p:tavLst>
                                        <p:tav tm="0">
                                          <p:val>
                                            <p:fltVal val="0"/>
                                          </p:val>
                                        </p:tav>
                                        <p:tav tm="100000">
                                          <p:val>
                                            <p:strVal val="#ppt_w"/>
                                          </p:val>
                                        </p:tav>
                                      </p:tavLst>
                                    </p:anim>
                                    <p:anim calcmode="lin" valueType="num">
                                      <p:cBhvr>
                                        <p:cTn id="84" dur="500" fill="hold"/>
                                        <p:tgtEl>
                                          <p:spTgt spid="38"/>
                                        </p:tgtEl>
                                        <p:attrNameLst>
                                          <p:attrName>ppt_h</p:attrName>
                                        </p:attrNameLst>
                                      </p:cBhvr>
                                      <p:tavLst>
                                        <p:tav tm="0">
                                          <p:val>
                                            <p:fltVal val="0"/>
                                          </p:val>
                                        </p:tav>
                                        <p:tav tm="100000">
                                          <p:val>
                                            <p:strVal val="#ppt_h"/>
                                          </p:val>
                                        </p:tav>
                                      </p:tavLst>
                                    </p:anim>
                                    <p:animEffect transition="in" filter="fade">
                                      <p:cBhvr>
                                        <p:cTn id="85" dur="500"/>
                                        <p:tgtEl>
                                          <p:spTgt spid="38"/>
                                        </p:tgtEl>
                                      </p:cBhvr>
                                    </p:animEffect>
                                  </p:childTnLst>
                                </p:cTn>
                              </p:par>
                            </p:childTnLst>
                          </p:cTn>
                        </p:par>
                        <p:par>
                          <p:cTn id="86" fill="hold">
                            <p:stCondLst>
                              <p:cond delay="8500"/>
                            </p:stCondLst>
                            <p:childTnLst>
                              <p:par>
                                <p:cTn id="87" presetID="22" presetClass="entr" presetSubtype="4" fill="hold" grpId="0" nodeType="afterEffect">
                                  <p:stCondLst>
                                    <p:cond delay="0"/>
                                  </p:stCondLst>
                                  <p:childTnLst>
                                    <p:set>
                                      <p:cBhvr>
                                        <p:cTn id="88" dur="1" fill="hold">
                                          <p:stCondLst>
                                            <p:cond delay="0"/>
                                          </p:stCondLst>
                                        </p:cTn>
                                        <p:tgtEl>
                                          <p:spTgt spid="41"/>
                                        </p:tgtEl>
                                        <p:attrNameLst>
                                          <p:attrName>style.visibility</p:attrName>
                                        </p:attrNameLst>
                                      </p:cBhvr>
                                      <p:to>
                                        <p:strVal val="visible"/>
                                      </p:to>
                                    </p:set>
                                    <p:animEffect transition="in" filter="wipe(down)">
                                      <p:cBhvr>
                                        <p:cTn id="89" dur="500"/>
                                        <p:tgtEl>
                                          <p:spTgt spid="41"/>
                                        </p:tgtEl>
                                      </p:cBhvr>
                                    </p:animEffect>
                                  </p:childTnLst>
                                </p:cTn>
                              </p:par>
                            </p:childTnLst>
                          </p:cTn>
                        </p:par>
                        <p:par>
                          <p:cTn id="90" fill="hold">
                            <p:stCondLst>
                              <p:cond delay="9000"/>
                            </p:stCondLst>
                            <p:childTnLst>
                              <p:par>
                                <p:cTn id="91" presetID="22" presetClass="entr" presetSubtype="4" fill="hold" grpId="0" nodeType="afterEffect" nodePh="1">
                                  <p:stCondLst>
                                    <p:cond delay="0"/>
                                  </p:stCondLst>
                                  <p:endCondLst>
                                    <p:cond evt="begin" delay="0">
                                      <p:tn val="91"/>
                                    </p:cond>
                                  </p:endCondLst>
                                  <p:childTnLst>
                                    <p:set>
                                      <p:cBhvr>
                                        <p:cTn id="92" dur="1" fill="hold">
                                          <p:stCondLst>
                                            <p:cond delay="0"/>
                                          </p:stCondLst>
                                        </p:cTn>
                                        <p:tgtEl>
                                          <p:spTgt spid="44">
                                            <p:txEl>
                                              <p:pRg st="0" end="0"/>
                                            </p:txEl>
                                          </p:spTgt>
                                        </p:tgtEl>
                                        <p:attrNameLst>
                                          <p:attrName>style.visibility</p:attrName>
                                        </p:attrNameLst>
                                      </p:cBhvr>
                                      <p:to>
                                        <p:strVal val="visible"/>
                                      </p:to>
                                    </p:set>
                                    <p:animEffect transition="in" filter="wipe(down)">
                                      <p:cBhvr>
                                        <p:cTn id="93" dur="500"/>
                                        <p:tgtEl>
                                          <p:spTgt spid="44">
                                            <p:txEl>
                                              <p:pRg st="0" end="0"/>
                                            </p:txEl>
                                          </p:spTgt>
                                        </p:tgtEl>
                                      </p:cBhvr>
                                    </p:animEffect>
                                  </p:childTnLst>
                                </p:cTn>
                              </p:par>
                            </p:childTnLst>
                          </p:cTn>
                        </p:par>
                        <p:par>
                          <p:cTn id="94" fill="hold">
                            <p:stCondLst>
                              <p:cond delay="9500"/>
                            </p:stCondLst>
                            <p:childTnLst>
                              <p:par>
                                <p:cTn id="95" presetID="2" presetClass="entr" presetSubtype="4" accel="50000" decel="50000" fill="hold" grpId="0" nodeType="afterEffect">
                                  <p:stCondLst>
                                    <p:cond delay="0"/>
                                  </p:stCondLst>
                                  <p:childTnLst>
                                    <p:set>
                                      <p:cBhvr>
                                        <p:cTn id="96" dur="1" fill="hold">
                                          <p:stCondLst>
                                            <p:cond delay="0"/>
                                          </p:stCondLst>
                                        </p:cTn>
                                        <p:tgtEl>
                                          <p:spTgt spid="39">
                                            <p:txEl>
                                              <p:pRg st="0" end="0"/>
                                            </p:txEl>
                                          </p:spTgt>
                                        </p:tgtEl>
                                        <p:attrNameLst>
                                          <p:attrName>style.visibility</p:attrName>
                                        </p:attrNameLst>
                                      </p:cBhvr>
                                      <p:to>
                                        <p:strVal val="visible"/>
                                      </p:to>
                                    </p:set>
                                    <p:anim calcmode="lin" valueType="num">
                                      <p:cBhvr additive="base">
                                        <p:cTn id="97" dur="50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98" dur="500" fill="hold"/>
                                        <p:tgtEl>
                                          <p:spTgt spid="3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bldLvl="0" animBg="1"/>
      <p:bldP spid="14"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ppt_x"/>
                          </p:val>
                        </p:tav>
                        <p:tav tm="100000">
                          <p:val>
                            <p:strVal val="#ppt_x"/>
                          </p:val>
                        </p:tav>
                      </p:tavLst>
                    </p:anim>
                    <p:anim calcmode="lin" valueType="num">
                      <p:cBhvr additive="base">
                        <p:cTn dur="500" fill="hold"/>
                        <p:tgtEl>
                          <p:spTgt spid="14"/>
                        </p:tgtEl>
                        <p:attrNameLst>
                          <p:attrName>ppt_y</p:attrName>
                        </p:attrNameLst>
                      </p:cBhvr>
                      <p:tavLst>
                        <p:tav tm="0">
                          <p:val>
                            <p:strVal val="1+#ppt_h/2"/>
                          </p:val>
                        </p:tav>
                        <p:tav tm="100000">
                          <p:val>
                            <p:strVal val="#ppt_y"/>
                          </p:val>
                        </p:tav>
                      </p:tavLst>
                    </p:anim>
                  </p:childTnLst>
                </p:cTn>
              </p:par>
            </p:tnLst>
          </p:tmpl>
        </p:tmplLst>
      </p:bldP>
      <p:bldP spid="23" grpId="0" bldLvl="0" animBg="1"/>
      <p:bldP spid="24"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27" grpId="0" bldLvl="0" animBg="1"/>
      <p:bldP spid="28"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32" grpId="0" bldLvl="0" animBg="1"/>
      <p:bldP spid="33"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1+#ppt_h/2"/>
                          </p:val>
                        </p:tav>
                        <p:tav tm="100000">
                          <p:val>
                            <p:strVal val="#ppt_y"/>
                          </p:val>
                        </p:tav>
                      </p:tavLst>
                    </p:anim>
                  </p:childTnLst>
                </p:cTn>
              </p:par>
            </p:tnLst>
          </p:tmpl>
        </p:tmplLst>
      </p:bldP>
      <p:bldP spid="38" grpId="0" bldLvl="0" animBg="1"/>
      <p:bldP spid="39"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ppt_x"/>
                          </p:val>
                        </p:tav>
                        <p:tav tm="100000">
                          <p:val>
                            <p:strVal val="#ppt_x"/>
                          </p:val>
                        </p:tav>
                      </p:tavLst>
                    </p:anim>
                    <p:anim calcmode="lin" valueType="num">
                      <p:cBhvr additive="base">
                        <p:cTn dur="500" fill="hold"/>
                        <p:tgtEl>
                          <p:spTgt spid="39"/>
                        </p:tgtEl>
                        <p:attrNameLst>
                          <p:attrName>ppt_y</p:attrName>
                        </p:attrNameLst>
                      </p:cBhvr>
                      <p:tavLst>
                        <p:tav tm="0">
                          <p:val>
                            <p:strVal val="1+#ppt_h/2"/>
                          </p:val>
                        </p:tav>
                        <p:tav tm="100000">
                          <p:val>
                            <p:strVal val="#ppt_y"/>
                          </p:val>
                        </p:tav>
                      </p:tavLst>
                    </p:anim>
                  </p:childTnLst>
                </p:cTn>
              </p:par>
            </p:tnLst>
          </p:tmpl>
        </p:tmplLst>
      </p:bldP>
      <p:bldP spid="21" grpId="0" bldLvl="0" animBg="1"/>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5" grpId="0" bldLvl="0" animBg="1"/>
      <p:bldP spid="2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6"/>
                        </p:tgtEl>
                        <p:attrNameLst>
                          <p:attrName>style.visibility</p:attrName>
                        </p:attrNameLst>
                      </p:cBhvr>
                      <p:to>
                        <p:strVal val="visible"/>
                      </p:to>
                    </p:set>
                    <p:animEffect transition="in" filter="wipe(down)">
                      <p:cBhvr>
                        <p:cTn dur="500"/>
                        <p:tgtEl>
                          <p:spTgt spid="26"/>
                        </p:tgtEl>
                      </p:cBhvr>
                    </p:animEffect>
                  </p:childTnLst>
                </p:cTn>
              </p:par>
            </p:tnLst>
          </p:tmpl>
        </p:tmplLst>
      </p:bldP>
      <p:bldP spid="29" grpId="0" bldLvl="0" animBg="1"/>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5" grpId="0" bldLvl="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41" grpId="0" bldLvl="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2_Team09">
    <p:spTree>
      <p:nvGrpSpPr>
        <p:cNvPr id="1" name=""/>
        <p:cNvGrpSpPr/>
        <p:nvPr/>
      </p:nvGrpSpPr>
      <p:grpSpPr>
        <a:xfrm>
          <a:off x="0" y="0"/>
          <a:ext cx="0" cy="0"/>
          <a:chOff x="0" y="0"/>
          <a:chExt cx="0" cy="0"/>
        </a:xfrm>
      </p:grpSpPr>
      <p:sp>
        <p:nvSpPr>
          <p:cNvPr id="31" name="Picture Placeholder 7"/>
          <p:cNvSpPr>
            <a:spLocks noGrp="1"/>
          </p:cNvSpPr>
          <p:nvPr>
            <p:ph type="pic" sz="quarter" idx="10" hasCustomPrompt="1"/>
          </p:nvPr>
        </p:nvSpPr>
        <p:spPr>
          <a:xfrm>
            <a:off x="1751888" y="4013200"/>
            <a:ext cx="3789722" cy="3789579"/>
          </a:xfrm>
          <a:prstGeom prst="ellipse">
            <a:avLst/>
          </a:prstGeom>
          <a:ln w="19050">
            <a:solidFill>
              <a:schemeClr val="accent1"/>
            </a:solidFill>
          </a:ln>
        </p:spPr>
        <p:txBody>
          <a:bodyPr bIns="182880" anchor="b"/>
          <a:lstStyle>
            <a:lvl1pPr algn="ctr">
              <a:buNone/>
              <a:defRPr sz="2935">
                <a:solidFill>
                  <a:schemeClr val="tx1">
                    <a:lumMod val="50000"/>
                    <a:lumOff val="50000"/>
                  </a:schemeClr>
                </a:solidFill>
              </a:defRPr>
            </a:lvl1pPr>
          </a:lstStyle>
          <a:p>
            <a:r>
              <a:rPr lang="en-US" dirty="0" smtClean="0"/>
              <a:t>Image Holder</a:t>
            </a:r>
            <a:endParaRPr lang="en-US" dirty="0"/>
          </a:p>
        </p:txBody>
      </p:sp>
      <p:sp>
        <p:nvSpPr>
          <p:cNvPr id="14" name="Text Placeholder 3"/>
          <p:cNvSpPr>
            <a:spLocks noGrp="1"/>
          </p:cNvSpPr>
          <p:nvPr>
            <p:ph type="body" sz="half" idx="15" hasCustomPrompt="1"/>
          </p:nvPr>
        </p:nvSpPr>
        <p:spPr>
          <a:xfrm>
            <a:off x="1698363" y="9288392"/>
            <a:ext cx="3896769"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a:solidFill>
                <a:schemeClr val="tx1">
                  <a:lumMod val="50000"/>
                  <a:lumOff val="50000"/>
                </a:schemeClr>
              </a:solidFill>
            </a:endParaRPr>
          </a:p>
        </p:txBody>
      </p:sp>
      <p:sp>
        <p:nvSpPr>
          <p:cNvPr id="23" name="Picture Placeholder 7"/>
          <p:cNvSpPr>
            <a:spLocks noGrp="1"/>
          </p:cNvSpPr>
          <p:nvPr>
            <p:ph type="pic" sz="quarter" idx="17" hasCustomPrompt="1"/>
          </p:nvPr>
        </p:nvSpPr>
        <p:spPr>
          <a:xfrm>
            <a:off x="6020941" y="4013200"/>
            <a:ext cx="3789722" cy="3789579"/>
          </a:xfrm>
          <a:prstGeom prst="ellipse">
            <a:avLst/>
          </a:prstGeom>
          <a:ln w="19050">
            <a:solidFill>
              <a:schemeClr val="accent2"/>
            </a:solidFill>
          </a:ln>
        </p:spPr>
        <p:txBody>
          <a:bodyPr bIns="182880" anchor="b"/>
          <a:lstStyle>
            <a:lvl1pPr algn="ctr">
              <a:buNone/>
              <a:defRPr sz="2935">
                <a:solidFill>
                  <a:schemeClr val="tx1">
                    <a:lumMod val="50000"/>
                    <a:lumOff val="50000"/>
                  </a:schemeClr>
                </a:solidFill>
              </a:defRPr>
            </a:lvl1pPr>
          </a:lstStyle>
          <a:p>
            <a:r>
              <a:rPr lang="en-US" dirty="0" smtClean="0"/>
              <a:t>Image Holder</a:t>
            </a:r>
            <a:endParaRPr lang="en-US" dirty="0"/>
          </a:p>
        </p:txBody>
      </p:sp>
      <p:sp>
        <p:nvSpPr>
          <p:cNvPr id="24" name="Text Placeholder 3"/>
          <p:cNvSpPr>
            <a:spLocks noGrp="1"/>
          </p:cNvSpPr>
          <p:nvPr>
            <p:ph type="body" sz="half" idx="18" hasCustomPrompt="1"/>
          </p:nvPr>
        </p:nvSpPr>
        <p:spPr>
          <a:xfrm>
            <a:off x="5967416" y="9288392"/>
            <a:ext cx="3896769"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a:solidFill>
                <a:schemeClr val="tx1">
                  <a:lumMod val="50000"/>
                  <a:lumOff val="50000"/>
                </a:schemeClr>
              </a:solidFill>
            </a:endParaRPr>
          </a:p>
        </p:txBody>
      </p:sp>
      <p:sp>
        <p:nvSpPr>
          <p:cNvPr id="27" name="Picture Placeholder 7"/>
          <p:cNvSpPr>
            <a:spLocks noGrp="1"/>
          </p:cNvSpPr>
          <p:nvPr>
            <p:ph type="pic" sz="quarter" idx="20" hasCustomPrompt="1"/>
          </p:nvPr>
        </p:nvSpPr>
        <p:spPr>
          <a:xfrm>
            <a:off x="10261095" y="4013200"/>
            <a:ext cx="3789722" cy="3789579"/>
          </a:xfrm>
          <a:prstGeom prst="ellipse">
            <a:avLst/>
          </a:prstGeom>
          <a:ln w="19050">
            <a:solidFill>
              <a:schemeClr val="accent3"/>
            </a:solidFill>
          </a:ln>
        </p:spPr>
        <p:txBody>
          <a:bodyPr bIns="182880" anchor="b"/>
          <a:lstStyle>
            <a:lvl1pPr algn="ctr">
              <a:buNone/>
              <a:defRPr sz="2935">
                <a:solidFill>
                  <a:schemeClr val="tx1">
                    <a:lumMod val="50000"/>
                    <a:lumOff val="50000"/>
                  </a:schemeClr>
                </a:solidFill>
              </a:defRPr>
            </a:lvl1pPr>
          </a:lstStyle>
          <a:p>
            <a:r>
              <a:rPr lang="en-US" dirty="0" smtClean="0"/>
              <a:t>Image Holder</a:t>
            </a:r>
            <a:endParaRPr lang="en-US" dirty="0"/>
          </a:p>
        </p:txBody>
      </p:sp>
      <p:sp>
        <p:nvSpPr>
          <p:cNvPr id="28" name="Text Placeholder 3"/>
          <p:cNvSpPr>
            <a:spLocks noGrp="1"/>
          </p:cNvSpPr>
          <p:nvPr>
            <p:ph type="body" sz="half" idx="21" hasCustomPrompt="1"/>
          </p:nvPr>
        </p:nvSpPr>
        <p:spPr>
          <a:xfrm>
            <a:off x="10207570" y="9288392"/>
            <a:ext cx="3896769"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a:solidFill>
                <a:schemeClr val="tx1">
                  <a:lumMod val="50000"/>
                  <a:lumOff val="50000"/>
                </a:schemeClr>
              </a:solidFill>
            </a:endParaRPr>
          </a:p>
        </p:txBody>
      </p:sp>
      <p:sp>
        <p:nvSpPr>
          <p:cNvPr id="32" name="Picture Placeholder 7"/>
          <p:cNvSpPr>
            <a:spLocks noGrp="1"/>
          </p:cNvSpPr>
          <p:nvPr>
            <p:ph type="pic" sz="quarter" idx="23" hasCustomPrompt="1"/>
          </p:nvPr>
        </p:nvSpPr>
        <p:spPr>
          <a:xfrm>
            <a:off x="14479644" y="4013200"/>
            <a:ext cx="3789722" cy="3789579"/>
          </a:xfrm>
          <a:prstGeom prst="ellipse">
            <a:avLst/>
          </a:prstGeom>
          <a:ln w="19050">
            <a:solidFill>
              <a:schemeClr val="accent4"/>
            </a:solidFill>
          </a:ln>
        </p:spPr>
        <p:txBody>
          <a:bodyPr bIns="182880" anchor="b"/>
          <a:lstStyle>
            <a:lvl1pPr algn="ctr">
              <a:buNone/>
              <a:defRPr sz="2935">
                <a:solidFill>
                  <a:schemeClr val="tx1">
                    <a:lumMod val="50000"/>
                    <a:lumOff val="50000"/>
                  </a:schemeClr>
                </a:solidFill>
              </a:defRPr>
            </a:lvl1pPr>
          </a:lstStyle>
          <a:p>
            <a:r>
              <a:rPr lang="en-US" dirty="0" smtClean="0"/>
              <a:t>Image Holder</a:t>
            </a:r>
            <a:endParaRPr lang="en-US" dirty="0"/>
          </a:p>
        </p:txBody>
      </p:sp>
      <p:sp>
        <p:nvSpPr>
          <p:cNvPr id="33" name="Text Placeholder 3"/>
          <p:cNvSpPr>
            <a:spLocks noGrp="1"/>
          </p:cNvSpPr>
          <p:nvPr>
            <p:ph type="body" sz="half" idx="24" hasCustomPrompt="1"/>
          </p:nvPr>
        </p:nvSpPr>
        <p:spPr>
          <a:xfrm>
            <a:off x="14426120" y="9288392"/>
            <a:ext cx="3896769"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a:solidFill>
                <a:schemeClr val="tx1">
                  <a:lumMod val="50000"/>
                  <a:lumOff val="50000"/>
                </a:schemeClr>
              </a:solidFill>
            </a:endParaRPr>
          </a:p>
        </p:txBody>
      </p:sp>
      <p:sp>
        <p:nvSpPr>
          <p:cNvPr id="38" name="Picture Placeholder 7"/>
          <p:cNvSpPr>
            <a:spLocks noGrp="1"/>
          </p:cNvSpPr>
          <p:nvPr>
            <p:ph type="pic" sz="quarter" idx="26" hasCustomPrompt="1"/>
          </p:nvPr>
        </p:nvSpPr>
        <p:spPr>
          <a:xfrm>
            <a:off x="18741403" y="4013200"/>
            <a:ext cx="3789722" cy="3789579"/>
          </a:xfrm>
          <a:prstGeom prst="ellipse">
            <a:avLst/>
          </a:prstGeom>
          <a:ln w="19050">
            <a:solidFill>
              <a:schemeClr val="accent5"/>
            </a:solidFill>
          </a:ln>
        </p:spPr>
        <p:txBody>
          <a:bodyPr bIns="182880" anchor="b"/>
          <a:lstStyle>
            <a:lvl1pPr algn="ctr">
              <a:buNone/>
              <a:defRPr sz="2935">
                <a:solidFill>
                  <a:schemeClr val="tx1">
                    <a:lumMod val="50000"/>
                    <a:lumOff val="50000"/>
                  </a:schemeClr>
                </a:solidFill>
              </a:defRPr>
            </a:lvl1pPr>
          </a:lstStyle>
          <a:p>
            <a:r>
              <a:rPr lang="en-US" dirty="0" smtClean="0"/>
              <a:t>Image Holder</a:t>
            </a:r>
            <a:endParaRPr lang="en-US" dirty="0"/>
          </a:p>
        </p:txBody>
      </p:sp>
      <p:sp>
        <p:nvSpPr>
          <p:cNvPr id="39" name="Text Placeholder 3"/>
          <p:cNvSpPr>
            <a:spLocks noGrp="1"/>
          </p:cNvSpPr>
          <p:nvPr>
            <p:ph type="body" sz="half" idx="27" hasCustomPrompt="1"/>
          </p:nvPr>
        </p:nvSpPr>
        <p:spPr>
          <a:xfrm>
            <a:off x="18687879" y="9288392"/>
            <a:ext cx="3896769" cy="2462213"/>
          </a:xfrm>
          <a:prstGeom prst="rect">
            <a:avLst/>
          </a:prstGeom>
        </p:spPr>
        <p:txBody>
          <a:bodyPr wrap="square" lIns="0" tIns="0" rIns="0" bIns="0" anchor="t">
            <a:noAutofit/>
          </a:bodyPr>
          <a:lstStyle>
            <a:lvl1pPr marL="0" indent="0" algn="ctr">
              <a:buNone/>
              <a:defRPr sz="2935" b="0" baseline="0">
                <a:solidFill>
                  <a:schemeClr val="bg1">
                    <a:lumMod val="50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a:solidFill>
                <a:schemeClr val="tx1">
                  <a:lumMod val="50000"/>
                  <a:lumOff val="50000"/>
                </a:schemeClr>
              </a:solidFill>
            </a:endParaRPr>
          </a:p>
        </p:txBody>
      </p:sp>
      <p:sp>
        <p:nvSpPr>
          <p:cNvPr id="22" name="Text Placeholder 3"/>
          <p:cNvSpPr>
            <a:spLocks noGrp="1"/>
          </p:cNvSpPr>
          <p:nvPr>
            <p:ph type="body" sz="half" idx="16"/>
          </p:nvPr>
        </p:nvSpPr>
        <p:spPr>
          <a:xfrm>
            <a:off x="2279862" y="7961616"/>
            <a:ext cx="2733773" cy="1017947"/>
          </a:xfrm>
          <a:prstGeom prst="rect">
            <a:avLst/>
          </a:prstGeom>
        </p:spPr>
        <p:txBody>
          <a:bodyPr wrap="square" lIns="0" tIns="0" rIns="0" bIns="0" anchor="ctr">
            <a:noAutofit/>
          </a:bodyPr>
          <a:lstStyle>
            <a:lvl1pPr marL="0" indent="0" algn="ctr">
              <a:buNone/>
              <a:defRPr sz="2935" b="1" baseline="0">
                <a:solidFill>
                  <a:schemeClr val="accent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26" name="Text Placeholder 3"/>
          <p:cNvSpPr>
            <a:spLocks noGrp="1"/>
          </p:cNvSpPr>
          <p:nvPr>
            <p:ph type="body" sz="half" idx="19"/>
          </p:nvPr>
        </p:nvSpPr>
        <p:spPr>
          <a:xfrm>
            <a:off x="6548915" y="7961616"/>
            <a:ext cx="2733773" cy="1017947"/>
          </a:xfrm>
          <a:prstGeom prst="rect">
            <a:avLst/>
          </a:prstGeom>
        </p:spPr>
        <p:txBody>
          <a:bodyPr wrap="square" lIns="0" tIns="0" rIns="0" bIns="0" anchor="ctr">
            <a:noAutofit/>
          </a:bodyPr>
          <a:lstStyle>
            <a:lvl1pPr marL="0" indent="0" algn="ctr">
              <a:buNone/>
              <a:defRPr sz="2935" b="1" baseline="0">
                <a:solidFill>
                  <a:schemeClr val="accent2"/>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30" name="Text Placeholder 3"/>
          <p:cNvSpPr>
            <a:spLocks noGrp="1"/>
          </p:cNvSpPr>
          <p:nvPr>
            <p:ph type="body" sz="half" idx="22"/>
          </p:nvPr>
        </p:nvSpPr>
        <p:spPr>
          <a:xfrm>
            <a:off x="10789070" y="7961616"/>
            <a:ext cx="2733773" cy="1017947"/>
          </a:xfrm>
          <a:prstGeom prst="rect">
            <a:avLst/>
          </a:prstGeom>
        </p:spPr>
        <p:txBody>
          <a:bodyPr wrap="square" lIns="0" tIns="0" rIns="0" bIns="0" anchor="ctr">
            <a:noAutofit/>
          </a:bodyPr>
          <a:lstStyle>
            <a:lvl1pPr marL="0" indent="0" algn="ctr">
              <a:buNone/>
              <a:defRPr sz="2935" b="1" baseline="0">
                <a:solidFill>
                  <a:schemeClr val="accent3"/>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36" name="Text Placeholder 3"/>
          <p:cNvSpPr>
            <a:spLocks noGrp="1"/>
          </p:cNvSpPr>
          <p:nvPr>
            <p:ph type="body" sz="half" idx="25"/>
          </p:nvPr>
        </p:nvSpPr>
        <p:spPr>
          <a:xfrm>
            <a:off x="15007619" y="7961616"/>
            <a:ext cx="2733773" cy="1017947"/>
          </a:xfrm>
          <a:prstGeom prst="rect">
            <a:avLst/>
          </a:prstGeom>
        </p:spPr>
        <p:txBody>
          <a:bodyPr wrap="square" lIns="0" tIns="0" rIns="0" bIns="0" anchor="ctr">
            <a:noAutofit/>
          </a:bodyPr>
          <a:lstStyle>
            <a:lvl1pPr marL="0" indent="0" algn="ctr">
              <a:buNone/>
              <a:defRPr sz="2935" b="1" baseline="0">
                <a:solidFill>
                  <a:schemeClr val="accent4"/>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44" name="Text Placeholder 3"/>
          <p:cNvSpPr>
            <a:spLocks noGrp="1"/>
          </p:cNvSpPr>
          <p:nvPr>
            <p:ph type="body" sz="half" idx="28"/>
          </p:nvPr>
        </p:nvSpPr>
        <p:spPr>
          <a:xfrm>
            <a:off x="19269378" y="7961616"/>
            <a:ext cx="2733773" cy="1017947"/>
          </a:xfrm>
          <a:prstGeom prst="rect">
            <a:avLst/>
          </a:prstGeom>
        </p:spPr>
        <p:txBody>
          <a:bodyPr wrap="square" lIns="0" tIns="0" rIns="0" bIns="0" anchor="ctr">
            <a:noAutofit/>
          </a:bodyPr>
          <a:lstStyle>
            <a:lvl1pPr marL="0" indent="0" algn="ctr">
              <a:buNone/>
              <a:defRPr sz="2935" b="1" baseline="0">
                <a:solidFill>
                  <a:schemeClr val="accent5"/>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endParaRPr lang="en-US" dirty="0" smtClean="0"/>
          </a:p>
        </p:txBody>
      </p:sp>
      <p:sp>
        <p:nvSpPr>
          <p:cNvPr id="34" name="Title 1"/>
          <p:cNvSpPr>
            <a:spLocks noGrp="1"/>
          </p:cNvSpPr>
          <p:nvPr>
            <p:ph type="title" hasCustomPrompt="1"/>
          </p:nvPr>
        </p:nvSpPr>
        <p:spPr>
          <a:xfrm>
            <a:off x="2539339" y="1371368"/>
            <a:ext cx="19298973" cy="942731"/>
          </a:xfrm>
          <a:prstGeom prst="rect">
            <a:avLst/>
          </a:prstGeom>
        </p:spPr>
        <p:txBody>
          <a:bodyPr wrap="none" lIns="0" tIns="0" rIns="0" bIns="0" anchor="ctr">
            <a:noAutofit/>
          </a:bodyPr>
          <a:lstStyle>
            <a:lvl1pPr algn="ctr">
              <a:defRPr sz="8000" b="1" baseline="0">
                <a:solidFill>
                  <a:schemeClr val="tx1">
                    <a:lumMod val="50000"/>
                    <a:lumOff val="50000"/>
                  </a:schemeClr>
                </a:solidFill>
                <a:latin typeface="Roboto" panose="02000000000000000000" pitchFamily="2" charset="0"/>
                <a:ea typeface="Roboto" panose="02000000000000000000" pitchFamily="2" charset="0"/>
              </a:defRPr>
            </a:lvl1pPr>
          </a:lstStyle>
          <a:p>
            <a:r>
              <a:rPr lang="en-US" dirty="0" smtClean="0"/>
              <a:t>Click To Edit Master Title Style</a:t>
            </a:r>
            <a:endParaRPr lang="en-US" dirty="0"/>
          </a:p>
        </p:txBody>
      </p:sp>
      <p:sp>
        <p:nvSpPr>
          <p:cNvPr id="37" name="Text Placeholder 3"/>
          <p:cNvSpPr>
            <a:spLocks noGrp="1"/>
          </p:cNvSpPr>
          <p:nvPr>
            <p:ph type="body" sz="half" idx="2" hasCustomPrompt="1"/>
          </p:nvPr>
        </p:nvSpPr>
        <p:spPr>
          <a:xfrm>
            <a:off x="6703854" y="2310011"/>
            <a:ext cx="10969943" cy="535323"/>
          </a:xfrm>
          <a:prstGeom prst="rect">
            <a:avLst/>
          </a:prstGeom>
        </p:spPr>
        <p:txBody>
          <a:bodyPr wrap="none" lIns="0" tIns="0" rIns="0" bIns="0" anchor="ctr">
            <a:noAutofit/>
          </a:bodyPr>
          <a:lstStyle>
            <a:lvl1pPr marL="0" indent="0" algn="ctr">
              <a:buNone/>
              <a:defRPr sz="3200" b="0" baseline="0">
                <a:solidFill>
                  <a:schemeClr val="tx1">
                    <a:lumMod val="50000"/>
                    <a:lumOff val="50000"/>
                  </a:schemeClr>
                </a:solidFill>
                <a:latin typeface="Roboto" panose="02000000000000000000" pitchFamily="2" charset="0"/>
                <a:ea typeface="Roboto" panose="02000000000000000000" pitchFamily="2" charset="0"/>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p:cTn id="7" dur="500" fill="hold"/>
                                        <p:tgtEl>
                                          <p:spTgt spid="31"/>
                                        </p:tgtEl>
                                        <p:attrNameLst>
                                          <p:attrName>ppt_w</p:attrName>
                                        </p:attrNameLst>
                                      </p:cBhvr>
                                      <p:tavLst>
                                        <p:tav tm="0">
                                          <p:val>
                                            <p:fltVal val="0"/>
                                          </p:val>
                                        </p:tav>
                                        <p:tav tm="100000">
                                          <p:val>
                                            <p:strVal val="#ppt_w"/>
                                          </p:val>
                                        </p:tav>
                                      </p:tavLst>
                                    </p:anim>
                                    <p:anim calcmode="lin" valueType="num">
                                      <p:cBhvr>
                                        <p:cTn id="8" dur="500" fill="hold"/>
                                        <p:tgtEl>
                                          <p:spTgt spid="31"/>
                                        </p:tgtEl>
                                        <p:attrNameLst>
                                          <p:attrName>ppt_h</p:attrName>
                                        </p:attrNameLst>
                                      </p:cBhvr>
                                      <p:tavLst>
                                        <p:tav tm="0">
                                          <p:val>
                                            <p:fltVal val="0"/>
                                          </p:val>
                                        </p:tav>
                                        <p:tav tm="100000">
                                          <p:val>
                                            <p:strVal val="#ppt_h"/>
                                          </p:val>
                                        </p:tav>
                                      </p:tavLst>
                                    </p:anim>
                                    <p:animEffect transition="in" filter="fade">
                                      <p:cBhvr>
                                        <p:cTn id="9" dur="500"/>
                                        <p:tgtEl>
                                          <p:spTgt spid="31"/>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22">
                                            <p:txEl>
                                              <p:pRg st="0" end="0"/>
                                            </p:txEl>
                                          </p:spTgt>
                                        </p:tgtEl>
                                        <p:attrNameLst>
                                          <p:attrName>style.visibility</p:attrName>
                                        </p:attrNameLst>
                                      </p:cBhvr>
                                      <p:to>
                                        <p:strVal val="visible"/>
                                      </p:to>
                                    </p:set>
                                    <p:animEffect transition="in" filter="wipe(down)">
                                      <p:cBhvr>
                                        <p:cTn id="13" dur="500"/>
                                        <p:tgtEl>
                                          <p:spTgt spid="22">
                                            <p:txEl>
                                              <p:pRg st="0" end="0"/>
                                            </p:txEl>
                                          </p:spTgt>
                                        </p:tgtEl>
                                      </p:cBhvr>
                                    </p:animEffect>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anim calcmode="lin" valueType="num">
                                      <p:cBhvr additive="base">
                                        <p:cTn id="1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childTnLst>
                          </p:cTn>
                        </p:par>
                        <p:par>
                          <p:cTn id="25" fill="hold">
                            <p:stCondLst>
                              <p:cond delay="2000"/>
                            </p:stCondLst>
                            <p:childTnLst>
                              <p:par>
                                <p:cTn id="26" presetID="22" presetClass="entr" presetSubtype="4" fill="hold" grpId="0" nodeType="afterEffect" nodePh="1">
                                  <p:stCondLst>
                                    <p:cond delay="0"/>
                                  </p:stCondLst>
                                  <p:endCondLst>
                                    <p:cond evt="begin" delay="0">
                                      <p:tn val="26"/>
                                    </p:cond>
                                  </p:endCondLst>
                                  <p:childTnLst>
                                    <p:set>
                                      <p:cBhvr>
                                        <p:cTn id="27" dur="1" fill="hold">
                                          <p:stCondLst>
                                            <p:cond delay="0"/>
                                          </p:stCondLst>
                                        </p:cTn>
                                        <p:tgtEl>
                                          <p:spTgt spid="26">
                                            <p:txEl>
                                              <p:pRg st="0" end="0"/>
                                            </p:txEl>
                                          </p:spTgt>
                                        </p:tgtEl>
                                        <p:attrNameLst>
                                          <p:attrName>style.visibility</p:attrName>
                                        </p:attrNameLst>
                                      </p:cBhvr>
                                      <p:to>
                                        <p:strVal val="visible"/>
                                      </p:to>
                                    </p:set>
                                    <p:animEffect transition="in" filter="wipe(down)">
                                      <p:cBhvr>
                                        <p:cTn id="28" dur="500"/>
                                        <p:tgtEl>
                                          <p:spTgt spid="26">
                                            <p:txEl>
                                              <p:pRg st="0" end="0"/>
                                            </p:txEl>
                                          </p:spTgt>
                                        </p:tgtEl>
                                      </p:cBhvr>
                                    </p:animEffect>
                                  </p:childTnLst>
                                </p:cTn>
                              </p:par>
                            </p:childTnLst>
                          </p:cTn>
                        </p:par>
                        <p:par>
                          <p:cTn id="29" fill="hold">
                            <p:stCondLst>
                              <p:cond delay="2500"/>
                            </p:stCondLst>
                            <p:childTnLst>
                              <p:par>
                                <p:cTn id="30" presetID="2" presetClass="entr" presetSubtype="4" accel="50000" decel="50000" fill="hold" grpId="0" nodeType="afterEffect">
                                  <p:stCondLst>
                                    <p:cond delay="0"/>
                                  </p:stCondLst>
                                  <p:childTnLst>
                                    <p:set>
                                      <p:cBhvr>
                                        <p:cTn id="31" dur="1" fill="hold">
                                          <p:stCondLst>
                                            <p:cond delay="0"/>
                                          </p:stCondLst>
                                        </p:cTn>
                                        <p:tgtEl>
                                          <p:spTgt spid="24">
                                            <p:txEl>
                                              <p:pRg st="0" end="0"/>
                                            </p:txEl>
                                          </p:spTgt>
                                        </p:tgtEl>
                                        <p:attrNameLst>
                                          <p:attrName>style.visibility</p:attrName>
                                        </p:attrNameLst>
                                      </p:cBhvr>
                                      <p:to>
                                        <p:strVal val="visible"/>
                                      </p:to>
                                    </p:set>
                                    <p:anim calcmode="lin" valueType="num">
                                      <p:cBhvr additive="base">
                                        <p:cTn id="32"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3"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p:cTn id="37" dur="500" fill="hold"/>
                                        <p:tgtEl>
                                          <p:spTgt spid="27"/>
                                        </p:tgtEl>
                                        <p:attrNameLst>
                                          <p:attrName>ppt_w</p:attrName>
                                        </p:attrNameLst>
                                      </p:cBhvr>
                                      <p:tavLst>
                                        <p:tav tm="0">
                                          <p:val>
                                            <p:fltVal val="0"/>
                                          </p:val>
                                        </p:tav>
                                        <p:tav tm="100000">
                                          <p:val>
                                            <p:strVal val="#ppt_w"/>
                                          </p:val>
                                        </p:tav>
                                      </p:tavLst>
                                    </p:anim>
                                    <p:anim calcmode="lin" valueType="num">
                                      <p:cBhvr>
                                        <p:cTn id="38" dur="500" fill="hold"/>
                                        <p:tgtEl>
                                          <p:spTgt spid="27"/>
                                        </p:tgtEl>
                                        <p:attrNameLst>
                                          <p:attrName>ppt_h</p:attrName>
                                        </p:attrNameLst>
                                      </p:cBhvr>
                                      <p:tavLst>
                                        <p:tav tm="0">
                                          <p:val>
                                            <p:fltVal val="0"/>
                                          </p:val>
                                        </p:tav>
                                        <p:tav tm="100000">
                                          <p:val>
                                            <p:strVal val="#ppt_h"/>
                                          </p:val>
                                        </p:tav>
                                      </p:tavLst>
                                    </p:anim>
                                    <p:animEffect transition="in" filter="fade">
                                      <p:cBhvr>
                                        <p:cTn id="39" dur="500"/>
                                        <p:tgtEl>
                                          <p:spTgt spid="27"/>
                                        </p:tgtEl>
                                      </p:cBhvr>
                                    </p:animEffect>
                                  </p:childTnLst>
                                </p:cTn>
                              </p:par>
                            </p:childTnLst>
                          </p:cTn>
                        </p:par>
                        <p:par>
                          <p:cTn id="40" fill="hold">
                            <p:stCondLst>
                              <p:cond delay="3500"/>
                            </p:stCondLst>
                            <p:childTnLst>
                              <p:par>
                                <p:cTn id="41" presetID="22" presetClass="entr" presetSubtype="4" fill="hold" grpId="0" nodeType="afterEffect" nodePh="1">
                                  <p:stCondLst>
                                    <p:cond delay="0"/>
                                  </p:stCondLst>
                                  <p:endCondLst>
                                    <p:cond evt="begin" delay="0">
                                      <p:tn val="41"/>
                                    </p:cond>
                                  </p:endCondLst>
                                  <p:childTnLst>
                                    <p:set>
                                      <p:cBhvr>
                                        <p:cTn id="42" dur="1" fill="hold">
                                          <p:stCondLst>
                                            <p:cond delay="0"/>
                                          </p:stCondLst>
                                        </p:cTn>
                                        <p:tgtEl>
                                          <p:spTgt spid="30">
                                            <p:txEl>
                                              <p:pRg st="0" end="0"/>
                                            </p:txEl>
                                          </p:spTgt>
                                        </p:tgtEl>
                                        <p:attrNameLst>
                                          <p:attrName>style.visibility</p:attrName>
                                        </p:attrNameLst>
                                      </p:cBhvr>
                                      <p:to>
                                        <p:strVal val="visible"/>
                                      </p:to>
                                    </p:set>
                                    <p:animEffect transition="in" filter="wipe(down)">
                                      <p:cBhvr>
                                        <p:cTn id="43" dur="500"/>
                                        <p:tgtEl>
                                          <p:spTgt spid="30">
                                            <p:txEl>
                                              <p:pRg st="0" end="0"/>
                                            </p:txEl>
                                          </p:spTgt>
                                        </p:tgtEl>
                                      </p:cBhvr>
                                    </p:animEffect>
                                  </p:childTnLst>
                                </p:cTn>
                              </p:par>
                            </p:childTnLst>
                          </p:cTn>
                        </p:par>
                        <p:par>
                          <p:cTn id="44" fill="hold">
                            <p:stCondLst>
                              <p:cond delay="4000"/>
                            </p:stCondLst>
                            <p:childTnLst>
                              <p:par>
                                <p:cTn id="45" presetID="2" presetClass="entr" presetSubtype="4" accel="50000" decel="50000" fill="hold" grpId="0" nodeType="afterEffect">
                                  <p:stCondLst>
                                    <p:cond delay="0"/>
                                  </p:stCondLst>
                                  <p:childTnLst>
                                    <p:set>
                                      <p:cBhvr>
                                        <p:cTn id="46" dur="1" fill="hold">
                                          <p:stCondLst>
                                            <p:cond delay="0"/>
                                          </p:stCondLst>
                                        </p:cTn>
                                        <p:tgtEl>
                                          <p:spTgt spid="28">
                                            <p:txEl>
                                              <p:pRg st="0" end="0"/>
                                            </p:txEl>
                                          </p:spTgt>
                                        </p:tgtEl>
                                        <p:attrNameLst>
                                          <p:attrName>style.visibility</p:attrName>
                                        </p:attrNameLst>
                                      </p:cBhvr>
                                      <p:to>
                                        <p:strVal val="visible"/>
                                      </p:to>
                                    </p:set>
                                    <p:anim calcmode="lin" valueType="num">
                                      <p:cBhvr additive="base">
                                        <p:cTn id="47"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53" presetClass="entr" presetSubtype="16" fill="hold" grpId="0" nodeType="afterEffect">
                                  <p:stCondLst>
                                    <p:cond delay="0"/>
                                  </p:stCondLst>
                                  <p:childTnLst>
                                    <p:set>
                                      <p:cBhvr>
                                        <p:cTn id="51" dur="1" fill="hold">
                                          <p:stCondLst>
                                            <p:cond delay="0"/>
                                          </p:stCondLst>
                                        </p:cTn>
                                        <p:tgtEl>
                                          <p:spTgt spid="32"/>
                                        </p:tgtEl>
                                        <p:attrNameLst>
                                          <p:attrName>style.visibility</p:attrName>
                                        </p:attrNameLst>
                                      </p:cBhvr>
                                      <p:to>
                                        <p:strVal val="visible"/>
                                      </p:to>
                                    </p:set>
                                    <p:anim calcmode="lin" valueType="num">
                                      <p:cBhvr>
                                        <p:cTn id="52" dur="500" fill="hold"/>
                                        <p:tgtEl>
                                          <p:spTgt spid="32"/>
                                        </p:tgtEl>
                                        <p:attrNameLst>
                                          <p:attrName>ppt_w</p:attrName>
                                        </p:attrNameLst>
                                      </p:cBhvr>
                                      <p:tavLst>
                                        <p:tav tm="0">
                                          <p:val>
                                            <p:fltVal val="0"/>
                                          </p:val>
                                        </p:tav>
                                        <p:tav tm="100000">
                                          <p:val>
                                            <p:strVal val="#ppt_w"/>
                                          </p:val>
                                        </p:tav>
                                      </p:tavLst>
                                    </p:anim>
                                    <p:anim calcmode="lin" valueType="num">
                                      <p:cBhvr>
                                        <p:cTn id="53" dur="500" fill="hold"/>
                                        <p:tgtEl>
                                          <p:spTgt spid="32"/>
                                        </p:tgtEl>
                                        <p:attrNameLst>
                                          <p:attrName>ppt_h</p:attrName>
                                        </p:attrNameLst>
                                      </p:cBhvr>
                                      <p:tavLst>
                                        <p:tav tm="0">
                                          <p:val>
                                            <p:fltVal val="0"/>
                                          </p:val>
                                        </p:tav>
                                        <p:tav tm="100000">
                                          <p:val>
                                            <p:strVal val="#ppt_h"/>
                                          </p:val>
                                        </p:tav>
                                      </p:tavLst>
                                    </p:anim>
                                    <p:animEffect transition="in" filter="fade">
                                      <p:cBhvr>
                                        <p:cTn id="54" dur="500"/>
                                        <p:tgtEl>
                                          <p:spTgt spid="32"/>
                                        </p:tgtEl>
                                      </p:cBhvr>
                                    </p:animEffect>
                                  </p:childTnLst>
                                </p:cTn>
                              </p:par>
                            </p:childTnLst>
                          </p:cTn>
                        </p:par>
                        <p:par>
                          <p:cTn id="55" fill="hold">
                            <p:stCondLst>
                              <p:cond delay="5000"/>
                            </p:stCondLst>
                            <p:childTnLst>
                              <p:par>
                                <p:cTn id="56" presetID="22" presetClass="entr" presetSubtype="4" fill="hold" grpId="0" nodeType="afterEffect" nodePh="1">
                                  <p:stCondLst>
                                    <p:cond delay="0"/>
                                  </p:stCondLst>
                                  <p:endCondLst>
                                    <p:cond evt="begin" delay="0">
                                      <p:tn val="56"/>
                                    </p:cond>
                                  </p:endCondLst>
                                  <p:childTnLst>
                                    <p:set>
                                      <p:cBhvr>
                                        <p:cTn id="57" dur="1" fill="hold">
                                          <p:stCondLst>
                                            <p:cond delay="0"/>
                                          </p:stCondLst>
                                        </p:cTn>
                                        <p:tgtEl>
                                          <p:spTgt spid="36">
                                            <p:txEl>
                                              <p:pRg st="0" end="0"/>
                                            </p:txEl>
                                          </p:spTgt>
                                        </p:tgtEl>
                                        <p:attrNameLst>
                                          <p:attrName>style.visibility</p:attrName>
                                        </p:attrNameLst>
                                      </p:cBhvr>
                                      <p:to>
                                        <p:strVal val="visible"/>
                                      </p:to>
                                    </p:set>
                                    <p:animEffect transition="in" filter="wipe(down)">
                                      <p:cBhvr>
                                        <p:cTn id="58" dur="500"/>
                                        <p:tgtEl>
                                          <p:spTgt spid="36">
                                            <p:txEl>
                                              <p:pRg st="0" end="0"/>
                                            </p:txEl>
                                          </p:spTgt>
                                        </p:tgtEl>
                                      </p:cBhvr>
                                    </p:animEffect>
                                  </p:childTnLst>
                                </p:cTn>
                              </p:par>
                            </p:childTnLst>
                          </p:cTn>
                        </p:par>
                        <p:par>
                          <p:cTn id="59" fill="hold">
                            <p:stCondLst>
                              <p:cond delay="5500"/>
                            </p:stCondLst>
                            <p:childTnLst>
                              <p:par>
                                <p:cTn id="60" presetID="2" presetClass="entr" presetSubtype="4" accel="50000" decel="50000" fill="hold" grpId="0" nodeType="afterEffect">
                                  <p:stCondLst>
                                    <p:cond delay="0"/>
                                  </p:stCondLst>
                                  <p:childTnLst>
                                    <p:set>
                                      <p:cBhvr>
                                        <p:cTn id="61" dur="1" fill="hold">
                                          <p:stCondLst>
                                            <p:cond delay="0"/>
                                          </p:stCondLst>
                                        </p:cTn>
                                        <p:tgtEl>
                                          <p:spTgt spid="33">
                                            <p:txEl>
                                              <p:pRg st="0" end="0"/>
                                            </p:txEl>
                                          </p:spTgt>
                                        </p:tgtEl>
                                        <p:attrNameLst>
                                          <p:attrName>style.visibility</p:attrName>
                                        </p:attrNameLst>
                                      </p:cBhvr>
                                      <p:to>
                                        <p:strVal val="visible"/>
                                      </p:to>
                                    </p:set>
                                    <p:anim calcmode="lin" valueType="num">
                                      <p:cBhvr additive="base">
                                        <p:cTn id="62"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63" dur="5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38"/>
                                        </p:tgtEl>
                                        <p:attrNameLst>
                                          <p:attrName>style.visibility</p:attrName>
                                        </p:attrNameLst>
                                      </p:cBhvr>
                                      <p:to>
                                        <p:strVal val="visible"/>
                                      </p:to>
                                    </p:set>
                                    <p:anim calcmode="lin" valueType="num">
                                      <p:cBhvr>
                                        <p:cTn id="67" dur="500" fill="hold"/>
                                        <p:tgtEl>
                                          <p:spTgt spid="38"/>
                                        </p:tgtEl>
                                        <p:attrNameLst>
                                          <p:attrName>ppt_w</p:attrName>
                                        </p:attrNameLst>
                                      </p:cBhvr>
                                      <p:tavLst>
                                        <p:tav tm="0">
                                          <p:val>
                                            <p:fltVal val="0"/>
                                          </p:val>
                                        </p:tav>
                                        <p:tav tm="100000">
                                          <p:val>
                                            <p:strVal val="#ppt_w"/>
                                          </p:val>
                                        </p:tav>
                                      </p:tavLst>
                                    </p:anim>
                                    <p:anim calcmode="lin" valueType="num">
                                      <p:cBhvr>
                                        <p:cTn id="68" dur="500" fill="hold"/>
                                        <p:tgtEl>
                                          <p:spTgt spid="38"/>
                                        </p:tgtEl>
                                        <p:attrNameLst>
                                          <p:attrName>ppt_h</p:attrName>
                                        </p:attrNameLst>
                                      </p:cBhvr>
                                      <p:tavLst>
                                        <p:tav tm="0">
                                          <p:val>
                                            <p:fltVal val="0"/>
                                          </p:val>
                                        </p:tav>
                                        <p:tav tm="100000">
                                          <p:val>
                                            <p:strVal val="#ppt_h"/>
                                          </p:val>
                                        </p:tav>
                                      </p:tavLst>
                                    </p:anim>
                                    <p:animEffect transition="in" filter="fade">
                                      <p:cBhvr>
                                        <p:cTn id="69" dur="500"/>
                                        <p:tgtEl>
                                          <p:spTgt spid="38"/>
                                        </p:tgtEl>
                                      </p:cBhvr>
                                    </p:animEffect>
                                  </p:childTnLst>
                                </p:cTn>
                              </p:par>
                            </p:childTnLst>
                          </p:cTn>
                        </p:par>
                        <p:par>
                          <p:cTn id="70" fill="hold">
                            <p:stCondLst>
                              <p:cond delay="65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wipe(down)">
                                      <p:cBhvr>
                                        <p:cTn id="73" dur="500"/>
                                        <p:tgtEl>
                                          <p:spTgt spid="44">
                                            <p:txEl>
                                              <p:pRg st="0" end="0"/>
                                            </p:txEl>
                                          </p:spTgt>
                                        </p:tgtEl>
                                      </p:cBhvr>
                                    </p:animEffect>
                                  </p:childTnLst>
                                </p:cTn>
                              </p:par>
                            </p:childTnLst>
                          </p:cTn>
                        </p:par>
                        <p:par>
                          <p:cTn id="74" fill="hold">
                            <p:stCondLst>
                              <p:cond delay="7000"/>
                            </p:stCondLst>
                            <p:childTnLst>
                              <p:par>
                                <p:cTn id="75" presetID="2" presetClass="entr" presetSubtype="4" accel="50000" decel="50000" fill="hold" grpId="0" nodeType="afterEffect">
                                  <p:stCondLst>
                                    <p:cond delay="0"/>
                                  </p:stCondLst>
                                  <p:childTnLst>
                                    <p:set>
                                      <p:cBhvr>
                                        <p:cTn id="76" dur="1" fill="hold">
                                          <p:stCondLst>
                                            <p:cond delay="0"/>
                                          </p:stCondLst>
                                        </p:cTn>
                                        <p:tgtEl>
                                          <p:spTgt spid="39">
                                            <p:txEl>
                                              <p:pRg st="0" end="0"/>
                                            </p:txEl>
                                          </p:spTgt>
                                        </p:tgtEl>
                                        <p:attrNameLst>
                                          <p:attrName>style.visibility</p:attrName>
                                        </p:attrNameLst>
                                      </p:cBhvr>
                                      <p:to>
                                        <p:strVal val="visible"/>
                                      </p:to>
                                    </p:set>
                                    <p:anim calcmode="lin" valueType="num">
                                      <p:cBhvr additive="base">
                                        <p:cTn id="77" dur="50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3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bldLvl="0" animBg="1"/>
      <p:bldP spid="14"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ppt_x"/>
                          </p:val>
                        </p:tav>
                        <p:tav tm="100000">
                          <p:val>
                            <p:strVal val="#ppt_x"/>
                          </p:val>
                        </p:tav>
                      </p:tavLst>
                    </p:anim>
                    <p:anim calcmode="lin" valueType="num">
                      <p:cBhvr additive="base">
                        <p:cTn dur="500" fill="hold"/>
                        <p:tgtEl>
                          <p:spTgt spid="14"/>
                        </p:tgtEl>
                        <p:attrNameLst>
                          <p:attrName>ppt_y</p:attrName>
                        </p:attrNameLst>
                      </p:cBhvr>
                      <p:tavLst>
                        <p:tav tm="0">
                          <p:val>
                            <p:strVal val="1+#ppt_h/2"/>
                          </p:val>
                        </p:tav>
                        <p:tav tm="100000">
                          <p:val>
                            <p:strVal val="#ppt_y"/>
                          </p:val>
                        </p:tav>
                      </p:tavLst>
                    </p:anim>
                  </p:childTnLst>
                </p:cTn>
              </p:par>
            </p:tnLst>
          </p:tmpl>
        </p:tmplLst>
      </p:bldP>
      <p:bldP spid="23" grpId="0" bldLvl="0" animBg="1"/>
      <p:bldP spid="24"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27" grpId="0" bldLvl="0" animBg="1"/>
      <p:bldP spid="28"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32" grpId="0" bldLvl="0" animBg="1"/>
      <p:bldP spid="33"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1+#ppt_h/2"/>
                          </p:val>
                        </p:tav>
                        <p:tav tm="100000">
                          <p:val>
                            <p:strVal val="#ppt_y"/>
                          </p:val>
                        </p:tav>
                      </p:tavLst>
                    </p:anim>
                  </p:childTnLst>
                </p:cTn>
              </p:par>
            </p:tnLst>
          </p:tmpl>
        </p:tmplLst>
      </p:bldP>
      <p:bldP spid="38" grpId="0" bldLvl="0" animBg="1"/>
      <p:bldP spid="39"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ppt_x"/>
                          </p:val>
                        </p:tav>
                        <p:tav tm="100000">
                          <p:val>
                            <p:strVal val="#ppt_x"/>
                          </p:val>
                        </p:tav>
                      </p:tavLst>
                    </p:anim>
                    <p:anim calcmode="lin" valueType="num">
                      <p:cBhvr additive="base">
                        <p:cTn dur="500" fill="hold"/>
                        <p:tgtEl>
                          <p:spTgt spid="39"/>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6"/>
                        </p:tgtEl>
                        <p:attrNameLst>
                          <p:attrName>style.visibility</p:attrName>
                        </p:attrNameLst>
                      </p:cBhvr>
                      <p:to>
                        <p:strVal val="visible"/>
                      </p:to>
                    </p:set>
                    <p:animEffect transition="in" filter="wipe(down)">
                      <p:cBhvr>
                        <p:cTn dur="500"/>
                        <p:tgtEl>
                          <p:spTgt spid="26"/>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2_MockUp02">
    <p:spTree>
      <p:nvGrpSpPr>
        <p:cNvPr id="1" name=""/>
        <p:cNvGrpSpPr/>
        <p:nvPr/>
      </p:nvGrpSpPr>
      <p:grpSpPr>
        <a:xfrm>
          <a:off x="0" y="0"/>
          <a:ext cx="0" cy="0"/>
          <a:chOff x="0" y="0"/>
          <a:chExt cx="0" cy="0"/>
        </a:xfrm>
      </p:grpSpPr>
      <p:grpSp>
        <p:nvGrpSpPr>
          <p:cNvPr id="2" name="Group 17"/>
          <p:cNvGrpSpPr/>
          <p:nvPr userDrawn="1"/>
        </p:nvGrpSpPr>
        <p:grpSpPr>
          <a:xfrm>
            <a:off x="7935122" y="3453216"/>
            <a:ext cx="8685258" cy="6912240"/>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5330" dirty="0"/>
            </a:p>
          </p:txBody>
        </p:sp>
        <p:sp>
          <p:nvSpPr>
            <p:cNvPr id="31"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chemeClr val="tx1">
                <a:lumMod val="50000"/>
                <a:lumOff val="50000"/>
              </a:schemeClr>
            </a:solidFill>
            <a:ln w="9525">
              <a:noFill/>
              <a:round/>
            </a:ln>
          </p:spPr>
          <p:txBody>
            <a:bodyPr vert="horz" wrap="square" lIns="243776" tIns="121888" rIns="243776" bIns="121888" numCol="1" anchor="t" anchorCtr="0" compatLnSpc="1"/>
            <a:lstStyle/>
            <a:p>
              <a:pPr algn="r" rtl="1"/>
              <a:endParaRPr lang="en-US" sz="5330" dirty="0"/>
            </a:p>
          </p:txBody>
        </p:sp>
        <p:sp>
          <p:nvSpPr>
            <p:cNvPr id="33" name="Freeform 23"/>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ln>
          </p:spPr>
          <p:txBody>
            <a:bodyPr vert="horz" wrap="square" lIns="243776" tIns="121888" rIns="243776" bIns="121888" numCol="1" anchor="t" anchorCtr="0" compatLnSpc="1"/>
            <a:lstStyle/>
            <a:p>
              <a:pPr algn="r" rtl="1"/>
              <a:endParaRPr lang="en-US" sz="5330" dirty="0"/>
            </a:p>
          </p:txBody>
        </p:sp>
        <p:sp>
          <p:nvSpPr>
            <p:cNvPr id="34" name="Freeform 27"/>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ln>
          </p:spPr>
          <p:txBody>
            <a:bodyPr vert="horz" wrap="square" lIns="243776" tIns="121888" rIns="243776" bIns="121888" numCol="1" anchor="t" anchorCtr="0" compatLnSpc="1"/>
            <a:lstStyle/>
            <a:p>
              <a:pPr algn="r" rtl="1"/>
              <a:r>
                <a:rPr lang="en-US" sz="5330" dirty="0" smtClean="0"/>
                <a:t> </a:t>
              </a:r>
              <a:endParaRPr lang="en-US" sz="5330" dirty="0"/>
            </a:p>
          </p:txBody>
        </p:sp>
        <p:sp>
          <p:nvSpPr>
            <p:cNvPr id="35" name="Freeform 29"/>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ln>
          </p:spPr>
          <p:txBody>
            <a:bodyPr vert="horz" wrap="square" lIns="243776" tIns="121888" rIns="243776" bIns="121888" numCol="1" anchor="t" anchorCtr="0" compatLnSpc="1"/>
            <a:lstStyle/>
            <a:p>
              <a:pPr algn="r" rtl="1"/>
              <a:endParaRPr lang="en-US" sz="5330" dirty="0"/>
            </a:p>
          </p:txBody>
        </p:sp>
      </p:grpSp>
      <p:sp>
        <p:nvSpPr>
          <p:cNvPr id="36" name="Picture Placeholder 7"/>
          <p:cNvSpPr>
            <a:spLocks noGrp="1"/>
          </p:cNvSpPr>
          <p:nvPr>
            <p:ph type="pic" sz="quarter" idx="10" hasCustomPrompt="1"/>
          </p:nvPr>
        </p:nvSpPr>
        <p:spPr>
          <a:xfrm>
            <a:off x="8305770" y="3759200"/>
            <a:ext cx="7887244" cy="4461275"/>
          </a:xfrm>
          <a:prstGeom prst="rect">
            <a:avLst/>
          </a:prstGeom>
          <a:ln>
            <a:noFill/>
          </a:ln>
        </p:spPr>
        <p:txBody>
          <a:bodyPr tIns="0" bIns="274320" anchor="b"/>
          <a:lstStyle>
            <a:lvl1pPr algn="ctr">
              <a:buNone/>
              <a:defRPr sz="2935">
                <a:solidFill>
                  <a:schemeClr val="tx1">
                    <a:lumMod val="50000"/>
                    <a:lumOff val="50000"/>
                  </a:schemeClr>
                </a:solidFill>
              </a:defRPr>
            </a:lvl1pPr>
          </a:lstStyle>
          <a:p>
            <a:r>
              <a:rPr lang="en-US" dirty="0" smtClean="0"/>
              <a:t>Image Holder</a:t>
            </a:r>
            <a:endParaRPr lang="en-US" dirty="0"/>
          </a:p>
        </p:txBody>
      </p:sp>
      <p:sp>
        <p:nvSpPr>
          <p:cNvPr id="13" name="Title 1"/>
          <p:cNvSpPr>
            <a:spLocks noGrp="1"/>
          </p:cNvSpPr>
          <p:nvPr>
            <p:ph type="title" hasCustomPrompt="1"/>
          </p:nvPr>
        </p:nvSpPr>
        <p:spPr>
          <a:xfrm>
            <a:off x="2539339" y="1371368"/>
            <a:ext cx="19298973" cy="942731"/>
          </a:xfrm>
          <a:prstGeom prst="rect">
            <a:avLst/>
          </a:prstGeom>
        </p:spPr>
        <p:txBody>
          <a:bodyPr wrap="none" lIns="0" tIns="0" rIns="0" bIns="0" anchor="ctr">
            <a:noAutofit/>
          </a:bodyPr>
          <a:lstStyle>
            <a:lvl1pPr algn="ctr">
              <a:defRPr sz="8000" b="1" baseline="0">
                <a:solidFill>
                  <a:schemeClr val="tx1">
                    <a:lumMod val="50000"/>
                    <a:lumOff val="50000"/>
                  </a:schemeClr>
                </a:solidFill>
                <a:latin typeface="Roboto" panose="02000000000000000000" pitchFamily="2" charset="0"/>
                <a:ea typeface="Roboto" panose="02000000000000000000" pitchFamily="2" charset="0"/>
              </a:defRPr>
            </a:lvl1pPr>
          </a:lstStyle>
          <a:p>
            <a:r>
              <a:rPr lang="en-US" dirty="0" smtClean="0"/>
              <a:t>Click To Edit Master Title Style</a:t>
            </a:r>
            <a:endParaRPr lang="en-US" dirty="0"/>
          </a:p>
        </p:txBody>
      </p:sp>
      <p:sp>
        <p:nvSpPr>
          <p:cNvPr id="14" name="Text Placeholder 3"/>
          <p:cNvSpPr>
            <a:spLocks noGrp="1"/>
          </p:cNvSpPr>
          <p:nvPr>
            <p:ph type="body" sz="half" idx="2" hasCustomPrompt="1"/>
          </p:nvPr>
        </p:nvSpPr>
        <p:spPr>
          <a:xfrm>
            <a:off x="6703854" y="2310011"/>
            <a:ext cx="10969943" cy="535323"/>
          </a:xfrm>
          <a:prstGeom prst="rect">
            <a:avLst/>
          </a:prstGeom>
        </p:spPr>
        <p:txBody>
          <a:bodyPr wrap="none" lIns="0" tIns="0" rIns="0" bIns="0" anchor="ctr">
            <a:noAutofit/>
          </a:bodyPr>
          <a:lstStyle>
            <a:lvl1pPr marL="0" indent="0" algn="ctr">
              <a:buNone/>
              <a:defRPr sz="3200" b="0" baseline="0">
                <a:solidFill>
                  <a:schemeClr val="tx1">
                    <a:lumMod val="50000"/>
                    <a:lumOff val="50000"/>
                  </a:schemeClr>
                </a:solidFill>
                <a:latin typeface="Roboto" panose="02000000000000000000" pitchFamily="2" charset="0"/>
                <a:ea typeface="Roboto" panose="02000000000000000000" pitchFamily="2" charset="0"/>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wipe(down)">
                                      <p:cBhvr>
                                        <p:cTn id="1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Vertical Title and Text">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2539339" y="1371368"/>
            <a:ext cx="19298973" cy="942731"/>
          </a:xfrm>
          <a:prstGeom prst="rect">
            <a:avLst/>
          </a:prstGeom>
        </p:spPr>
        <p:txBody>
          <a:bodyPr wrap="none" lIns="0" tIns="0" rIns="0" bIns="0" anchor="ctr">
            <a:noAutofit/>
          </a:bodyPr>
          <a:lstStyle>
            <a:lvl1pPr algn="ctr">
              <a:defRPr sz="8000" b="1" baseline="0">
                <a:solidFill>
                  <a:schemeClr val="tx1">
                    <a:lumMod val="50000"/>
                    <a:lumOff val="50000"/>
                  </a:schemeClr>
                </a:solidFill>
                <a:latin typeface="Roboto" panose="02000000000000000000" pitchFamily="2" charset="0"/>
                <a:ea typeface="Roboto" panose="02000000000000000000" pitchFamily="2" charset="0"/>
              </a:defRPr>
            </a:lvl1pPr>
          </a:lstStyle>
          <a:p>
            <a:r>
              <a:rPr lang="en-US" dirty="0" smtClean="0"/>
              <a:t>Click To Edit Master Title Style</a:t>
            </a:r>
            <a:endParaRPr lang="en-US" dirty="0"/>
          </a:p>
        </p:txBody>
      </p:sp>
      <p:sp>
        <p:nvSpPr>
          <p:cNvPr id="8" name="Text Placeholder 3"/>
          <p:cNvSpPr>
            <a:spLocks noGrp="1"/>
          </p:cNvSpPr>
          <p:nvPr>
            <p:ph type="body" sz="half" idx="2" hasCustomPrompt="1"/>
          </p:nvPr>
        </p:nvSpPr>
        <p:spPr>
          <a:xfrm>
            <a:off x="6703854" y="2310011"/>
            <a:ext cx="10969943" cy="535323"/>
          </a:xfrm>
          <a:prstGeom prst="rect">
            <a:avLst/>
          </a:prstGeom>
        </p:spPr>
        <p:txBody>
          <a:bodyPr wrap="none" lIns="0" tIns="0" rIns="0" bIns="0" anchor="ctr">
            <a:noAutofit/>
          </a:bodyPr>
          <a:lstStyle>
            <a:lvl1pPr marL="0" indent="0" algn="ctr">
              <a:buNone/>
              <a:defRPr sz="3200" b="0" baseline="0">
                <a:solidFill>
                  <a:schemeClr val="tx1">
                    <a:lumMod val="50000"/>
                    <a:lumOff val="50000"/>
                  </a:schemeClr>
                </a:solidFill>
                <a:latin typeface="Roboto" panose="02000000000000000000" pitchFamily="2" charset="0"/>
                <a:ea typeface="Roboto" panose="02000000000000000000" pitchFamily="2" charset="0"/>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Tree>
  </p:cSld>
  <p:clrMapOvr>
    <a:masterClrMapping/>
  </p:clrMapOvr>
  <p:timing>
    <p:tnLst>
      <p:par>
        <p:cTn id="1" dur="indefinite" restart="never" nodeType="tmRoot"/>
      </p:par>
    </p:tn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p:spPr>
        <p:txBody>
          <a:bodyPr/>
          <a:lstStyle/>
          <a:p>
            <a:fld id="{82F288E0-7875-42C4-84C8-98DBBD3BF4D2}" type="datetimeFigureOut">
              <a:rPr lang="zh-CN" altLang="en-US" smtClean="0"/>
              <a:t>2023-01-10</a:t>
            </a:fld>
            <a:endParaRPr lang="zh-CN" altLang="en-US"/>
          </a:p>
        </p:txBody>
      </p:sp>
      <p:sp>
        <p:nvSpPr>
          <p:cNvPr id="3" name="页脚占位符 2"/>
          <p:cNvSpPr>
            <a:spLocks noGrp="1"/>
          </p:cNvSpPr>
          <p:nvPr>
            <p:ph type="ftr" sz="quarter" idx="11"/>
          </p:nvPr>
        </p:nvSpPr>
        <p:spPr>
          <a:xfrm>
            <a:off x="4038600" y="6356350"/>
            <a:ext cx="4114800" cy="365125"/>
          </a:xfr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p:spPr>
        <p:txBody>
          <a:bodyPr/>
          <a:lstStyle/>
          <a:p>
            <a:fld id="{7D9BB5D0-35E4-459D-AEF3-FE4D7C45CC19}" type="slidenum">
              <a:rPr lang="zh-CN" altLang="en-US" smtClean="0"/>
              <a:t>‹#›</a:t>
            </a:fld>
            <a:endParaRPr lang="zh-CN" altLang="en-US"/>
          </a:p>
        </p:txBody>
      </p:sp>
    </p:spTree>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047206" y="2244726"/>
            <a:ext cx="18283238" cy="4775200"/>
          </a:xfrm>
        </p:spPr>
        <p:txBody>
          <a:bodyPr anchor="ctr">
            <a:normAutofit/>
          </a:bodyPr>
          <a:lstStyle>
            <a:lvl1pPr algn="ctr">
              <a:defRPr sz="6000"/>
            </a:lvl1pPr>
          </a:lstStyle>
          <a:p>
            <a:r>
              <a:rPr lang="en-US" dirty="0" smtClean="0"/>
              <a:t>Click to edit Master title style</a:t>
            </a:r>
            <a:endParaRPr lang="en-US" dirty="0"/>
          </a:p>
        </p:txBody>
      </p:sp>
      <p:sp>
        <p:nvSpPr>
          <p:cNvPr id="3" name="Subtitle 2"/>
          <p:cNvSpPr>
            <a:spLocks noGrp="1"/>
          </p:cNvSpPr>
          <p:nvPr>
            <p:ph type="subTitle" idx="1"/>
          </p:nvPr>
        </p:nvSpPr>
        <p:spPr>
          <a:xfrm>
            <a:off x="3047206" y="7204076"/>
            <a:ext cx="18283238" cy="3311524"/>
          </a:xfrm>
        </p:spPr>
        <p:txBody>
          <a:bodyPr anchor="ctr">
            <a:normAutofit/>
          </a:bodyPr>
          <a:lstStyle>
            <a:lvl1pPr marL="0" indent="0" algn="ctr">
              <a:buNone/>
              <a:defRPr sz="1800"/>
            </a:lvl1pPr>
            <a:lvl2pPr marL="914400" indent="0" algn="ctr">
              <a:buNone/>
              <a:defRPr sz="4000"/>
            </a:lvl2pPr>
            <a:lvl3pPr marL="1828165" indent="0" algn="ctr">
              <a:buNone/>
              <a:defRPr sz="3600"/>
            </a:lvl3pPr>
            <a:lvl4pPr marL="2742565" indent="0" algn="ctr">
              <a:buNone/>
              <a:defRPr sz="3200"/>
            </a:lvl4pPr>
            <a:lvl5pPr marL="3656965" indent="0" algn="ctr">
              <a:buNone/>
              <a:defRPr sz="3200"/>
            </a:lvl5pPr>
            <a:lvl6pPr marL="4570730" indent="0" algn="ctr">
              <a:buNone/>
              <a:defRPr sz="3200"/>
            </a:lvl6pPr>
            <a:lvl7pPr marL="5485130" indent="0" algn="ctr">
              <a:buNone/>
              <a:defRPr sz="3200"/>
            </a:lvl7pPr>
            <a:lvl8pPr marL="6398895" indent="0" algn="ctr">
              <a:buNone/>
              <a:defRPr sz="3200"/>
            </a:lvl8pPr>
            <a:lvl9pPr marL="7313295" indent="0" algn="ctr">
              <a:buNone/>
              <a:defRPr sz="3200"/>
            </a:lvl9pPr>
          </a:lstStyle>
          <a:p>
            <a:r>
              <a:rPr lang="en-US" dirty="0" smtClean="0"/>
              <a:t>Click to edit Master subtitle style</a:t>
            </a:r>
            <a:endParaRPr lang="en-US" dirty="0"/>
          </a:p>
        </p:txBody>
      </p:sp>
      <p:sp>
        <p:nvSpPr>
          <p:cNvPr id="4" name="Date Placeholder 3"/>
          <p:cNvSpPr>
            <a:spLocks noGrp="1"/>
          </p:cNvSpPr>
          <p:nvPr>
            <p:ph type="dt" sz="half" idx="10"/>
          </p:nvPr>
        </p:nvSpPr>
        <p:spPr/>
        <p:txBody>
          <a:bodyPr/>
          <a:lstStyle/>
          <a:p>
            <a:endParaRPr lang="en-US" dirty="0"/>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97ECB15-F748-C140-A5C3-CF0090C943BA}" type="slidenum">
              <a:rPr lang="en-US" smtClean="0"/>
              <a:t>‹#›</a:t>
            </a:fld>
            <a:endParaRPr lang="en-US"/>
          </a:p>
        </p:txBody>
      </p:sp>
    </p:spTree>
  </p:cSld>
  <p:clrMapOvr>
    <a:masterClrMapping/>
  </p:clrMapOvr>
  <p:hf hdr="0" ftr="0" dt="0"/>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Proposal 6">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64" name="Picture Placeholder 2"/>
          <p:cNvSpPr>
            <a:spLocks noGrp="1"/>
          </p:cNvSpPr>
          <p:nvPr>
            <p:ph type="pic" sz="quarter" idx="16"/>
          </p:nvPr>
        </p:nvSpPr>
        <p:spPr>
          <a:xfrm>
            <a:off x="7332860" y="3585848"/>
            <a:ext cx="9725401" cy="5521576"/>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Trending 1">
    <p:spTree>
      <p:nvGrpSpPr>
        <p:cNvPr id="1" name=""/>
        <p:cNvGrpSpPr/>
        <p:nvPr/>
      </p:nvGrpSpPr>
      <p:grpSpPr>
        <a:xfrm>
          <a:off x="0" y="0"/>
          <a:ext cx="0" cy="0"/>
          <a:chOff x="0" y="0"/>
          <a:chExt cx="0" cy="0"/>
        </a:xfrm>
      </p:grpSpPr>
      <p:sp>
        <p:nvSpPr>
          <p:cNvPr id="64" name="Picture Placeholder 2"/>
          <p:cNvSpPr>
            <a:spLocks noGrp="1"/>
          </p:cNvSpPr>
          <p:nvPr>
            <p:ph type="pic" sz="quarter" idx="16"/>
          </p:nvPr>
        </p:nvSpPr>
        <p:spPr>
          <a:xfrm>
            <a:off x="0" y="0"/>
            <a:ext cx="24377650" cy="6858000"/>
          </a:xfrm>
        </p:spPr>
        <p:txBody>
          <a:bodyPr anchor="ctr">
            <a:normAutofit/>
          </a:bodyPr>
          <a:lstStyle>
            <a:lvl1pPr marL="0" indent="0" algn="ctr">
              <a:buNone/>
              <a:defRPr sz="2400"/>
            </a:lvl1pPr>
          </a:lstStyle>
          <a:p>
            <a:endParaRPr lang="en-US" dirty="0"/>
          </a:p>
        </p:txBody>
      </p:sp>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Tree>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50_Title Slide">
    <p:spTree>
      <p:nvGrpSpPr>
        <p:cNvPr id="1" name=""/>
        <p:cNvGrpSpPr/>
        <p:nvPr/>
      </p:nvGrpSpPr>
      <p:grpSpPr>
        <a:xfrm>
          <a:off x="0" y="0"/>
          <a:ext cx="0" cy="0"/>
          <a:chOff x="0" y="0"/>
          <a:chExt cx="0" cy="0"/>
        </a:xfrm>
      </p:grpSpPr>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9"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7" name="Title 1"/>
          <p:cNvSpPr>
            <a:spLocks noGrp="1"/>
          </p:cNvSpPr>
          <p:nvPr>
            <p:ph type="title" hasCustomPrompt="1"/>
          </p:nvPr>
        </p:nvSpPr>
        <p:spPr>
          <a:xfrm>
            <a:off x="2312006" y="824197"/>
            <a:ext cx="8745988" cy="1360203"/>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0" name="Text Placeholder 3"/>
          <p:cNvSpPr>
            <a:spLocks noGrp="1"/>
          </p:cNvSpPr>
          <p:nvPr>
            <p:ph type="body" sz="half" idx="2" hasCustomPrompt="1"/>
          </p:nvPr>
        </p:nvSpPr>
        <p:spPr>
          <a:xfrm>
            <a:off x="3493895" y="2162680"/>
            <a:ext cx="6382210" cy="772379"/>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1" name="Picture Placeholder 7"/>
          <p:cNvSpPr>
            <a:spLocks noGrp="1"/>
          </p:cNvSpPr>
          <p:nvPr>
            <p:ph type="pic" sz="quarter" idx="10" hasCustomPrompt="1"/>
          </p:nvPr>
        </p:nvSpPr>
        <p:spPr>
          <a:xfrm>
            <a:off x="2469365" y="3570520"/>
            <a:ext cx="4802525" cy="4808464"/>
          </a:xfrm>
          <a:prstGeom prst="rect">
            <a:avLst/>
          </a:prstGeom>
          <a:solidFill>
            <a:schemeClr val="bg1">
              <a:lumMod val="85000"/>
            </a:schemeClr>
          </a:solidFill>
          <a:ln w="19050">
            <a:noFill/>
          </a:ln>
        </p:spPr>
        <p:txBody>
          <a:bodyPr tIns="0" bIns="182880" anchor="b"/>
          <a:lstStyle>
            <a:lvl1pPr algn="ctr" rtl="0">
              <a:buNone/>
              <a:defRPr sz="2800">
                <a:solidFill>
                  <a:schemeClr val="tx1">
                    <a:lumMod val="50000"/>
                    <a:lumOff val="50000"/>
                  </a:schemeClr>
                </a:solidFill>
              </a:defRPr>
            </a:lvl1pPr>
          </a:lstStyle>
          <a:p>
            <a:r>
              <a:rPr lang="en-US" dirty="0" smtClean="0"/>
              <a:t>Click icon to add image</a:t>
            </a:r>
            <a:endParaRPr lang="en-US" dirty="0"/>
          </a:p>
        </p:txBody>
      </p:sp>
      <p:sp>
        <p:nvSpPr>
          <p:cNvPr id="17" name="Picture Placeholder 7"/>
          <p:cNvSpPr>
            <a:spLocks noGrp="1"/>
          </p:cNvSpPr>
          <p:nvPr userDrawn="1">
            <p:ph type="pic" sz="quarter" idx="13" hasCustomPrompt="1"/>
          </p:nvPr>
        </p:nvSpPr>
        <p:spPr>
          <a:xfrm>
            <a:off x="12206151" y="3570520"/>
            <a:ext cx="4802525" cy="4808464"/>
          </a:xfrm>
          <a:prstGeom prst="rect">
            <a:avLst/>
          </a:prstGeom>
          <a:solidFill>
            <a:schemeClr val="bg1">
              <a:lumMod val="85000"/>
            </a:schemeClr>
          </a:solidFill>
          <a:ln w="19050">
            <a:noFill/>
          </a:ln>
        </p:spPr>
        <p:txBody>
          <a:bodyPr tIns="0" bIns="182880" anchor="b"/>
          <a:lstStyle>
            <a:lvl1pPr algn="ctr" rtl="0">
              <a:buNone/>
              <a:defRPr sz="2800">
                <a:solidFill>
                  <a:schemeClr val="tx1">
                    <a:lumMod val="50000"/>
                    <a:lumOff val="50000"/>
                  </a:schemeClr>
                </a:solidFill>
              </a:defRPr>
            </a:lvl1pPr>
          </a:lstStyle>
          <a:p>
            <a:r>
              <a:rPr lang="en-US" dirty="0" smtClean="0"/>
              <a:t>Click icon to add image</a:t>
            </a:r>
            <a:endParaRPr lang="en-US" dirty="0"/>
          </a:p>
        </p:txBody>
      </p:sp>
      <p:sp>
        <p:nvSpPr>
          <p:cNvPr id="14" name="Picture Placeholder 7"/>
          <p:cNvSpPr>
            <a:spLocks noGrp="1"/>
          </p:cNvSpPr>
          <p:nvPr>
            <p:ph type="pic" sz="quarter" idx="14" hasCustomPrompt="1"/>
          </p:nvPr>
        </p:nvSpPr>
        <p:spPr>
          <a:xfrm>
            <a:off x="7337758" y="8365360"/>
            <a:ext cx="4802525" cy="4808464"/>
          </a:xfrm>
          <a:prstGeom prst="rect">
            <a:avLst/>
          </a:prstGeom>
          <a:solidFill>
            <a:schemeClr val="bg1">
              <a:lumMod val="85000"/>
            </a:schemeClr>
          </a:solidFill>
          <a:ln w="19050">
            <a:noFill/>
          </a:ln>
        </p:spPr>
        <p:txBody>
          <a:bodyPr tIns="0" bIns="182880" anchor="b"/>
          <a:lstStyle>
            <a:lvl1pPr algn="ctr" rtl="0">
              <a:buNone/>
              <a:defRPr sz="2800">
                <a:solidFill>
                  <a:schemeClr val="tx1">
                    <a:lumMod val="50000"/>
                    <a:lumOff val="50000"/>
                  </a:schemeClr>
                </a:solidFill>
              </a:defRPr>
            </a:lvl1pPr>
          </a:lstStyle>
          <a:p>
            <a:r>
              <a:rPr lang="en-US" dirty="0" smtClean="0"/>
              <a:t>Click icon to add image</a:t>
            </a:r>
            <a:endParaRPr lang="en-US" dirty="0"/>
          </a:p>
        </p:txBody>
      </p:sp>
      <p:sp>
        <p:nvSpPr>
          <p:cNvPr id="15" name="Picture Placeholder 7"/>
          <p:cNvSpPr>
            <a:spLocks noGrp="1"/>
          </p:cNvSpPr>
          <p:nvPr>
            <p:ph type="pic" sz="quarter" idx="15" hasCustomPrompt="1"/>
          </p:nvPr>
        </p:nvSpPr>
        <p:spPr>
          <a:xfrm>
            <a:off x="17074544" y="8365360"/>
            <a:ext cx="4802525" cy="4808464"/>
          </a:xfrm>
          <a:prstGeom prst="rect">
            <a:avLst/>
          </a:prstGeom>
          <a:solidFill>
            <a:schemeClr val="bg1">
              <a:lumMod val="85000"/>
            </a:schemeClr>
          </a:solidFill>
          <a:ln w="19050">
            <a:noFill/>
          </a:ln>
        </p:spPr>
        <p:txBody>
          <a:bodyPr tIns="0" bIns="182880" anchor="b"/>
          <a:lstStyle>
            <a:lvl1pPr algn="ctr" rtl="0">
              <a:buNone/>
              <a:defRPr sz="2800">
                <a:solidFill>
                  <a:schemeClr val="tx1">
                    <a:lumMod val="50000"/>
                    <a:lumOff val="50000"/>
                  </a:schemeClr>
                </a:solidFill>
              </a:defRPr>
            </a:lvl1pPr>
          </a:lstStyle>
          <a:p>
            <a:r>
              <a:rPr lang="en-US" dirty="0" smtClean="0"/>
              <a:t>Click icon to add image</a:t>
            </a:r>
            <a:endParaRPr lang="en-US" dirty="0"/>
          </a:p>
        </p:txBody>
      </p:sp>
      <p:sp>
        <p:nvSpPr>
          <p:cNvPr id="16" name="Rectangle 15"/>
          <p:cNvSpPr/>
          <p:nvPr userDrawn="1"/>
        </p:nvSpPr>
        <p:spPr>
          <a:xfrm>
            <a:off x="2469429" y="8367768"/>
            <a:ext cx="4802397" cy="480364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800"/>
          </a:p>
        </p:txBody>
      </p:sp>
      <p:sp>
        <p:nvSpPr>
          <p:cNvPr id="18" name="Rectangle 17"/>
          <p:cNvSpPr/>
          <p:nvPr userDrawn="1"/>
        </p:nvSpPr>
        <p:spPr>
          <a:xfrm>
            <a:off x="12206215" y="8367768"/>
            <a:ext cx="4802397" cy="4803648"/>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800"/>
          </a:p>
        </p:txBody>
      </p:sp>
      <p:sp>
        <p:nvSpPr>
          <p:cNvPr id="19" name="Rectangle 18"/>
          <p:cNvSpPr/>
          <p:nvPr userDrawn="1"/>
        </p:nvSpPr>
        <p:spPr>
          <a:xfrm>
            <a:off x="7337822" y="3572928"/>
            <a:ext cx="4802397" cy="4803648"/>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800"/>
          </a:p>
        </p:txBody>
      </p:sp>
      <p:sp>
        <p:nvSpPr>
          <p:cNvPr id="20" name="Rectangle 19"/>
          <p:cNvSpPr/>
          <p:nvPr userDrawn="1"/>
        </p:nvSpPr>
        <p:spPr>
          <a:xfrm>
            <a:off x="17074608" y="3572928"/>
            <a:ext cx="4802397" cy="4803648"/>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80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up)">
                                      <p:cBhvr>
                                        <p:cTn id="11" dur="500"/>
                                        <p:tgtEl>
                                          <p:spTgt spid="10">
                                            <p:txEl>
                                              <p:pRg st="0" end="0"/>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up)">
                                      <p:cBhvr>
                                        <p:cTn id="15" dur="500"/>
                                        <p:tgtEl>
                                          <p:spTgt spid="11"/>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wipe(down)">
                                      <p:cBhvr>
                                        <p:cTn id="19" dur="500"/>
                                        <p:tgtEl>
                                          <p:spTgt spid="1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wipe(down)">
                                      <p:cBhvr>
                                        <p:cTn id="23" dur="500"/>
                                        <p:tgtEl>
                                          <p:spTgt spid="14"/>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wipe(up)">
                                      <p:cBhvr>
                                        <p:cTn id="27" dur="500"/>
                                        <p:tgtEl>
                                          <p:spTgt spid="19"/>
                                        </p:tgtEl>
                                      </p:cBhvr>
                                    </p:animEffect>
                                  </p:childTnLst>
                                </p:cTn>
                              </p:par>
                            </p:childTnLst>
                          </p:cTn>
                        </p:par>
                        <p:par>
                          <p:cTn id="28" fill="hold">
                            <p:stCondLst>
                              <p:cond delay="3000"/>
                            </p:stCondLst>
                            <p:childTnLst>
                              <p:par>
                                <p:cTn id="29" presetID="22" presetClass="entr" presetSubtype="1"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wipe(up)">
                                      <p:cBhvr>
                                        <p:cTn id="31" dur="500"/>
                                        <p:tgtEl>
                                          <p:spTgt spid="1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wipe(down)">
                                      <p:cBhvr>
                                        <p:cTn id="35" dur="500"/>
                                        <p:tgtEl>
                                          <p:spTgt spid="1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down)">
                                      <p:cBhvr>
                                        <p:cTn id="39" dur="500"/>
                                        <p:tgtEl>
                                          <p:spTgt spid="15"/>
                                        </p:tgtEl>
                                      </p:cBhvr>
                                    </p:animEffect>
                                  </p:childTnLst>
                                </p:cTn>
                              </p:par>
                            </p:childTnLst>
                          </p:cTn>
                        </p:par>
                        <p:par>
                          <p:cTn id="40" fill="hold">
                            <p:stCondLst>
                              <p:cond delay="4500"/>
                            </p:stCondLst>
                            <p:childTnLst>
                              <p:par>
                                <p:cTn id="41" presetID="22" presetClass="entr" presetSubtype="1" fill="hold" grpId="0" nodeType="afterEffect">
                                  <p:stCondLst>
                                    <p:cond delay="0"/>
                                  </p:stCondLst>
                                  <p:childTnLst>
                                    <p:set>
                                      <p:cBhvr>
                                        <p:cTn id="42" dur="1" fill="hold">
                                          <p:stCondLst>
                                            <p:cond delay="0"/>
                                          </p:stCondLst>
                                        </p:cTn>
                                        <p:tgtEl>
                                          <p:spTgt spid="20"/>
                                        </p:tgtEl>
                                        <p:attrNameLst>
                                          <p:attrName>style.visibility</p:attrName>
                                        </p:attrNameLst>
                                      </p:cBhvr>
                                      <p:to>
                                        <p:strVal val="visible"/>
                                      </p:to>
                                    </p:set>
                                    <p:animEffect transition="in" filter="wipe(up)">
                                      <p:cBhvr>
                                        <p:cTn id="4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tmplLst>
          <p:tmpl lvl="1">
            <p:tnLst>
              <p:par>
                <p:cTn presetID="22" presetClass="entr" presetSubtype="1"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up)">
                      <p:cBhvr>
                        <p:cTn dur="500"/>
                        <p:tgtEl>
                          <p:spTgt spid="10"/>
                        </p:tgtEl>
                      </p:cBhvr>
                    </p:animEffect>
                  </p:childTnLst>
                </p:cTn>
              </p:par>
            </p:tnLst>
          </p:tmpl>
        </p:tmplLst>
      </p:bldP>
      <p:bldP spid="11" grpId="0" bldLvl="0" animBg="1"/>
      <p:bldP spid="17" grpId="0" bldLvl="0" animBg="1"/>
      <p:bldP spid="14" grpId="0" bldLvl="0" animBg="1"/>
      <p:bldP spid="15" grpId="0" bldLvl="0" animBg="1"/>
      <p:bldP spid="16" grpId="0" bldLvl="0" animBg="1"/>
      <p:bldP spid="18" grpId="0" bldLvl="0" animBg="1"/>
      <p:bldP spid="19" grpId="0" bldLvl="0" animBg="1"/>
      <p:bldP spid="20" grpId="0" bldLvl="0" animBg="1"/>
    </p:bldLst>
  </p:timing>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Trending 2">
    <p:spTree>
      <p:nvGrpSpPr>
        <p:cNvPr id="1" name=""/>
        <p:cNvGrpSpPr/>
        <p:nvPr/>
      </p:nvGrpSpPr>
      <p:grpSpPr>
        <a:xfrm>
          <a:off x="0" y="0"/>
          <a:ext cx="0" cy="0"/>
          <a:chOff x="0" y="0"/>
          <a:chExt cx="0" cy="0"/>
        </a:xfrm>
      </p:grpSpPr>
      <p:sp>
        <p:nvSpPr>
          <p:cNvPr id="64" name="Picture Placeholder 2"/>
          <p:cNvSpPr>
            <a:spLocks noGrp="1"/>
          </p:cNvSpPr>
          <p:nvPr>
            <p:ph type="pic" sz="quarter" idx="16"/>
          </p:nvPr>
        </p:nvSpPr>
        <p:spPr>
          <a:xfrm>
            <a:off x="2800612" y="3683902"/>
            <a:ext cx="13937028" cy="10050952"/>
          </a:xfrm>
          <a:prstGeom prst="parallelogram">
            <a:avLst>
              <a:gd name="adj" fmla="val 46530"/>
            </a:avLst>
          </a:prstGeom>
        </p:spPr>
        <p:txBody>
          <a:bodyPr anchor="ctr">
            <a:normAutofit/>
          </a:bodyPr>
          <a:lstStyle>
            <a:lvl1pPr marL="0" indent="0" algn="ctr">
              <a:buNone/>
              <a:defRPr sz="2400"/>
            </a:lvl1pPr>
          </a:lstStyle>
          <a:p>
            <a:endParaRPr lang="en-US" dirty="0"/>
          </a:p>
        </p:txBody>
      </p:sp>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Tree>
  </p:cSld>
  <p:clrMapOvr>
    <a:masterClrMapping/>
  </p:clrMapOvr>
  <p:timing>
    <p:tnLst>
      <p:par>
        <p:cTn id="1" dur="indefinite" restart="never" nodeType="tmRoot"/>
      </p:par>
    </p:tnLst>
  </p:timing>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Trending 3">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16"/>
          </p:nvPr>
        </p:nvSpPr>
        <p:spPr>
          <a:xfrm>
            <a:off x="-37698" y="3409710"/>
            <a:ext cx="11101884" cy="5222606"/>
          </a:xfrm>
          <a:custGeom>
            <a:avLst/>
            <a:gdLst>
              <a:gd name="connsiteX0" fmla="*/ 0 w 5552388"/>
              <a:gd name="connsiteY0" fmla="*/ 2611303 h 2611303"/>
              <a:gd name="connsiteX1" fmla="*/ 0 w 5552388"/>
              <a:gd name="connsiteY1" fmla="*/ 0 h 2611303"/>
              <a:gd name="connsiteX2" fmla="*/ 5552388 w 5552388"/>
              <a:gd name="connsiteY2" fmla="*/ 0 h 2611303"/>
              <a:gd name="connsiteX3" fmla="*/ 5552388 w 5552388"/>
              <a:gd name="connsiteY3" fmla="*/ 2611303 h 2611303"/>
              <a:gd name="connsiteX4" fmla="*/ 0 w 5552388"/>
              <a:gd name="connsiteY4" fmla="*/ 2611303 h 2611303"/>
              <a:gd name="connsiteX0-1" fmla="*/ 0 w 5552388"/>
              <a:gd name="connsiteY0-2" fmla="*/ 2611303 h 2611303"/>
              <a:gd name="connsiteX1-3" fmla="*/ 0 w 5552388"/>
              <a:gd name="connsiteY1-4" fmla="*/ 0 h 2611303"/>
              <a:gd name="connsiteX2-5" fmla="*/ 4637988 w 5552388"/>
              <a:gd name="connsiteY2-6" fmla="*/ 0 h 2611303"/>
              <a:gd name="connsiteX3-7" fmla="*/ 5552388 w 5552388"/>
              <a:gd name="connsiteY3-8" fmla="*/ 2611303 h 2611303"/>
              <a:gd name="connsiteX4-9" fmla="*/ 0 w 5552388"/>
              <a:gd name="connsiteY4-10" fmla="*/ 2611303 h 2611303"/>
              <a:gd name="connsiteX0-11" fmla="*/ 0 w 5552388"/>
              <a:gd name="connsiteY0-12" fmla="*/ 2611303 h 2611303"/>
              <a:gd name="connsiteX1-13" fmla="*/ 0 w 5552388"/>
              <a:gd name="connsiteY1-14" fmla="*/ 0 h 2611303"/>
              <a:gd name="connsiteX2-15" fmla="*/ 3930978 w 5552388"/>
              <a:gd name="connsiteY2-16" fmla="*/ 1397 h 2611303"/>
              <a:gd name="connsiteX3-17" fmla="*/ 4637988 w 5552388"/>
              <a:gd name="connsiteY3-18" fmla="*/ 0 h 2611303"/>
              <a:gd name="connsiteX4-19" fmla="*/ 5552388 w 5552388"/>
              <a:gd name="connsiteY4-20" fmla="*/ 2611303 h 2611303"/>
              <a:gd name="connsiteX5" fmla="*/ 0 w 5552388"/>
              <a:gd name="connsiteY5" fmla="*/ 2611303 h 2611303"/>
              <a:gd name="connsiteX0-21" fmla="*/ 0 w 5552388"/>
              <a:gd name="connsiteY0-22" fmla="*/ 2611303 h 2611303"/>
              <a:gd name="connsiteX1-23" fmla="*/ 0 w 5552388"/>
              <a:gd name="connsiteY1-24" fmla="*/ 0 h 2611303"/>
              <a:gd name="connsiteX2-25" fmla="*/ 3930978 w 5552388"/>
              <a:gd name="connsiteY2-26" fmla="*/ 1397 h 2611303"/>
              <a:gd name="connsiteX3-27" fmla="*/ 4807671 w 5552388"/>
              <a:gd name="connsiteY3-28" fmla="*/ 518474 h 2611303"/>
              <a:gd name="connsiteX4-29" fmla="*/ 5552388 w 5552388"/>
              <a:gd name="connsiteY4-30" fmla="*/ 2611303 h 2611303"/>
              <a:gd name="connsiteX5-31" fmla="*/ 0 w 5552388"/>
              <a:gd name="connsiteY5-32" fmla="*/ 2611303 h 2611303"/>
              <a:gd name="connsiteX0-33" fmla="*/ 0 w 5552388"/>
              <a:gd name="connsiteY0-34" fmla="*/ 2611303 h 2611303"/>
              <a:gd name="connsiteX1-35" fmla="*/ 0 w 5552388"/>
              <a:gd name="connsiteY1-36" fmla="*/ 0 h 2611303"/>
              <a:gd name="connsiteX2-37" fmla="*/ 3930978 w 5552388"/>
              <a:gd name="connsiteY2-38" fmla="*/ 1397 h 2611303"/>
              <a:gd name="connsiteX3-39" fmla="*/ 4807671 w 5552388"/>
              <a:gd name="connsiteY3-40" fmla="*/ 518474 h 2611303"/>
              <a:gd name="connsiteX4-41" fmla="*/ 5552388 w 5552388"/>
              <a:gd name="connsiteY4-42" fmla="*/ 2611303 h 2611303"/>
              <a:gd name="connsiteX5-43" fmla="*/ 0 w 5552388"/>
              <a:gd name="connsiteY5-44" fmla="*/ 2611303 h 2611303"/>
              <a:gd name="connsiteX0-45" fmla="*/ 0 w 5552388"/>
              <a:gd name="connsiteY0-46" fmla="*/ 2611303 h 2611303"/>
              <a:gd name="connsiteX1-47" fmla="*/ 0 w 5552388"/>
              <a:gd name="connsiteY1-48" fmla="*/ 0 h 2611303"/>
              <a:gd name="connsiteX2-49" fmla="*/ 3930978 w 5552388"/>
              <a:gd name="connsiteY2-50" fmla="*/ 1397 h 2611303"/>
              <a:gd name="connsiteX3-51" fmla="*/ 4807671 w 5552388"/>
              <a:gd name="connsiteY3-52" fmla="*/ 518474 h 2611303"/>
              <a:gd name="connsiteX4-53" fmla="*/ 5552388 w 5552388"/>
              <a:gd name="connsiteY4-54" fmla="*/ 2611303 h 2611303"/>
              <a:gd name="connsiteX5-55" fmla="*/ 0 w 5552388"/>
              <a:gd name="connsiteY5-56" fmla="*/ 2611303 h 2611303"/>
              <a:gd name="connsiteX0-57" fmla="*/ 0 w 5552388"/>
              <a:gd name="connsiteY0-58" fmla="*/ 2611303 h 2611303"/>
              <a:gd name="connsiteX1-59" fmla="*/ 0 w 5552388"/>
              <a:gd name="connsiteY1-60" fmla="*/ 0 h 2611303"/>
              <a:gd name="connsiteX2-61" fmla="*/ 3930978 w 5552388"/>
              <a:gd name="connsiteY2-62" fmla="*/ 1397 h 2611303"/>
              <a:gd name="connsiteX3-63" fmla="*/ 4807671 w 5552388"/>
              <a:gd name="connsiteY3-64" fmla="*/ 518474 h 2611303"/>
              <a:gd name="connsiteX4-65" fmla="*/ 5552388 w 5552388"/>
              <a:gd name="connsiteY4-66" fmla="*/ 2611303 h 2611303"/>
              <a:gd name="connsiteX5-67" fmla="*/ 0 w 5552388"/>
              <a:gd name="connsiteY5-68" fmla="*/ 2611303 h 261130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31" y="connsiteY5-32"/>
              </a:cxn>
            </a:cxnLst>
            <a:rect l="l" t="t" r="r" b="b"/>
            <a:pathLst>
              <a:path w="5552388" h="2611303">
                <a:moveTo>
                  <a:pt x="0" y="2611303"/>
                </a:moveTo>
                <a:lnTo>
                  <a:pt x="0" y="0"/>
                </a:lnTo>
                <a:lnTo>
                  <a:pt x="3930978" y="1397"/>
                </a:lnTo>
                <a:cubicBezTo>
                  <a:pt x="4468306" y="-5353"/>
                  <a:pt x="4685123" y="204712"/>
                  <a:pt x="4807671" y="518474"/>
                </a:cubicBezTo>
                <a:lnTo>
                  <a:pt x="5552388" y="2611303"/>
                </a:lnTo>
                <a:lnTo>
                  <a:pt x="0" y="2611303"/>
                </a:lnTo>
                <a:close/>
              </a:path>
            </a:pathLst>
          </a:custGeo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Real Estate">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8" name="Picture Placeholder 2"/>
          <p:cNvSpPr>
            <a:spLocks noGrp="1"/>
          </p:cNvSpPr>
          <p:nvPr>
            <p:ph type="pic" sz="quarter" idx="11"/>
          </p:nvPr>
        </p:nvSpPr>
        <p:spPr>
          <a:xfrm>
            <a:off x="8217489" y="4261984"/>
            <a:ext cx="2851305" cy="2852048"/>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12"/>
          </p:nvPr>
        </p:nvSpPr>
        <p:spPr>
          <a:xfrm>
            <a:off x="12174105" y="4086542"/>
            <a:ext cx="3202098" cy="3202932"/>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13"/>
          </p:nvPr>
        </p:nvSpPr>
        <p:spPr>
          <a:xfrm>
            <a:off x="16700032" y="4425696"/>
            <a:ext cx="2523967" cy="2524624"/>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14"/>
          </p:nvPr>
        </p:nvSpPr>
        <p:spPr>
          <a:xfrm>
            <a:off x="20668374" y="4261984"/>
            <a:ext cx="2851305" cy="2852048"/>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Real Estate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8" name="Picture Placeholder 2"/>
          <p:cNvSpPr>
            <a:spLocks noGrp="1"/>
          </p:cNvSpPr>
          <p:nvPr>
            <p:ph type="pic" sz="quarter" idx="11"/>
          </p:nvPr>
        </p:nvSpPr>
        <p:spPr>
          <a:xfrm>
            <a:off x="4944790" y="4261984"/>
            <a:ext cx="2851305" cy="2852048"/>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12"/>
          </p:nvPr>
        </p:nvSpPr>
        <p:spPr>
          <a:xfrm>
            <a:off x="8901405" y="4086542"/>
            <a:ext cx="3202098" cy="3202932"/>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13"/>
          </p:nvPr>
        </p:nvSpPr>
        <p:spPr>
          <a:xfrm>
            <a:off x="13427332" y="4425696"/>
            <a:ext cx="2523967" cy="2524624"/>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14"/>
          </p:nvPr>
        </p:nvSpPr>
        <p:spPr>
          <a:xfrm>
            <a:off x="17395675" y="4261984"/>
            <a:ext cx="2851305" cy="2852048"/>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Real Estate 3">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8" name="Picture Placeholder 2"/>
          <p:cNvSpPr>
            <a:spLocks noGrp="1"/>
          </p:cNvSpPr>
          <p:nvPr>
            <p:ph type="pic" sz="quarter" idx="11"/>
          </p:nvPr>
        </p:nvSpPr>
        <p:spPr>
          <a:xfrm>
            <a:off x="3610114" y="4261984"/>
            <a:ext cx="2851305" cy="2852048"/>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12"/>
          </p:nvPr>
        </p:nvSpPr>
        <p:spPr>
          <a:xfrm>
            <a:off x="7566729" y="4086542"/>
            <a:ext cx="3202098" cy="3202932"/>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13"/>
          </p:nvPr>
        </p:nvSpPr>
        <p:spPr>
          <a:xfrm>
            <a:off x="12092656" y="4425696"/>
            <a:ext cx="2523967" cy="2524624"/>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Real Estate 4">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1187469" y="2978870"/>
            <a:ext cx="7558327" cy="10774836"/>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Real Estate 5">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0" y="3414422"/>
            <a:ext cx="24377650" cy="5406272"/>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Real Estate 6">
    <p:spTree>
      <p:nvGrpSpPr>
        <p:cNvPr id="1" name=""/>
        <p:cNvGrpSpPr/>
        <p:nvPr/>
      </p:nvGrpSpPr>
      <p:grpSpPr>
        <a:xfrm>
          <a:off x="0" y="0"/>
          <a:ext cx="0" cy="0"/>
          <a:chOff x="0" y="0"/>
          <a:chExt cx="0" cy="0"/>
        </a:xfrm>
      </p:grpSpPr>
      <p:sp>
        <p:nvSpPr>
          <p:cNvPr id="14" name="Picture Placeholder 2"/>
          <p:cNvSpPr>
            <a:spLocks noGrp="1"/>
          </p:cNvSpPr>
          <p:nvPr>
            <p:ph type="pic" sz="quarter" idx="11"/>
          </p:nvPr>
        </p:nvSpPr>
        <p:spPr>
          <a:xfrm>
            <a:off x="3550779" y="3045556"/>
            <a:ext cx="9699773" cy="9702300"/>
          </a:xfrm>
          <a:prstGeom prst="ellipse">
            <a:avLst/>
          </a:prstGeom>
        </p:spPr>
        <p:txBody>
          <a:bodyPr anchor="ctr">
            <a:normAutofit/>
          </a:bodyPr>
          <a:lstStyle>
            <a:lvl1pPr marL="0" indent="0" algn="ctr">
              <a:buNone/>
              <a:defRPr sz="2400"/>
            </a:lvl1pPr>
          </a:lstStyle>
          <a:p>
            <a:endParaRPr lang="en-US" dirty="0"/>
          </a:p>
        </p:txBody>
      </p:sp>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Tree>
  </p:cSld>
  <p:clrMapOvr>
    <a:masterClrMapping/>
  </p:clrMapOvr>
  <p:timing>
    <p:tnLst>
      <p:par>
        <p:cTn id="1" dur="indefinite" restart="never" nodeType="tmRoot"/>
      </p:par>
    </p:tnLst>
  </p:timing>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Real Estate 7">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2482985" y="9523768"/>
            <a:ext cx="5175098" cy="3164706"/>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17"/>
          </p:nvPr>
        </p:nvSpPr>
        <p:spPr>
          <a:xfrm>
            <a:off x="9558562" y="9523768"/>
            <a:ext cx="5175098" cy="3164706"/>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18"/>
          </p:nvPr>
        </p:nvSpPr>
        <p:spPr>
          <a:xfrm>
            <a:off x="16458339" y="9523768"/>
            <a:ext cx="5175098" cy="3164706"/>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Real Estate 8">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1724657" y="3676454"/>
            <a:ext cx="5833676" cy="3883840"/>
          </a:xfrm>
          <a:prstGeom prst="round2DiagRect">
            <a:avLst>
              <a:gd name="adj1" fmla="val 50000"/>
              <a:gd name="adj2" fmla="val 0"/>
            </a:avLst>
          </a:prstGeom>
        </p:spPr>
        <p:txBody>
          <a:bodyPr anchor="ctr">
            <a:normAutofit/>
          </a:bodyPr>
          <a:lstStyle>
            <a:lvl1pPr marL="0" indent="0" algn="ctr">
              <a:buNone/>
              <a:defRPr sz="2400"/>
            </a:lvl1pPr>
          </a:lstStyle>
          <a:p>
            <a:endParaRPr lang="en-US" dirty="0"/>
          </a:p>
        </p:txBody>
      </p:sp>
      <p:sp>
        <p:nvSpPr>
          <p:cNvPr id="24" name="Picture Placeholder 2"/>
          <p:cNvSpPr>
            <a:spLocks noGrp="1"/>
          </p:cNvSpPr>
          <p:nvPr>
            <p:ph type="pic" sz="quarter" idx="17"/>
          </p:nvPr>
        </p:nvSpPr>
        <p:spPr>
          <a:xfrm>
            <a:off x="8133213" y="3676454"/>
            <a:ext cx="5833676" cy="3883840"/>
          </a:xfrm>
          <a:prstGeom prst="round2DiagRect">
            <a:avLst>
              <a:gd name="adj1" fmla="val 0"/>
              <a:gd name="adj2" fmla="val 50000"/>
            </a:avLst>
          </a:prstGeo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18"/>
          </p:nvPr>
        </p:nvSpPr>
        <p:spPr>
          <a:xfrm>
            <a:off x="16445484" y="3676454"/>
            <a:ext cx="5833676" cy="3883840"/>
          </a:xfrm>
          <a:prstGeom prst="round2DiagRect">
            <a:avLst>
              <a:gd name="adj1" fmla="val 50000"/>
              <a:gd name="adj2" fmla="val 0"/>
            </a:avLst>
          </a:prstGeom>
        </p:spPr>
        <p:txBody>
          <a:bodyPr anchor="ctr">
            <a:normAutofit/>
          </a:bodyPr>
          <a:lstStyle>
            <a:lvl1pPr marL="0" indent="0" algn="ctr">
              <a:buNone/>
              <a:defRPr sz="2400"/>
            </a:lvl1pPr>
          </a:lstStyle>
          <a:p>
            <a:endParaRPr lang="en-US" dirty="0"/>
          </a:p>
        </p:txBody>
      </p:sp>
      <p:sp>
        <p:nvSpPr>
          <p:cNvPr id="26" name="Picture Placeholder 2"/>
          <p:cNvSpPr>
            <a:spLocks noGrp="1"/>
          </p:cNvSpPr>
          <p:nvPr>
            <p:ph type="pic" sz="quarter" idx="19"/>
          </p:nvPr>
        </p:nvSpPr>
        <p:spPr>
          <a:xfrm>
            <a:off x="8133213" y="8182624"/>
            <a:ext cx="5833676" cy="3883840"/>
          </a:xfrm>
          <a:prstGeom prst="round2DiagRect">
            <a:avLst>
              <a:gd name="adj1" fmla="val 50000"/>
              <a:gd name="adj2" fmla="val 0"/>
            </a:avLst>
          </a:prstGeom>
        </p:spPr>
        <p:txBody>
          <a:bodyPr anchor="ctr">
            <a:normAutofit/>
          </a:bodyPr>
          <a:lstStyle>
            <a:lvl1pPr marL="0" indent="0" algn="ctr">
              <a:buNone/>
              <a:defRPr sz="2400"/>
            </a:lvl1pPr>
          </a:lstStyle>
          <a:p>
            <a:endParaRPr lang="en-US" dirty="0"/>
          </a:p>
        </p:txBody>
      </p:sp>
      <p:sp>
        <p:nvSpPr>
          <p:cNvPr id="27" name="Picture Placeholder 2"/>
          <p:cNvSpPr>
            <a:spLocks noGrp="1"/>
          </p:cNvSpPr>
          <p:nvPr>
            <p:ph type="pic" sz="quarter" idx="20"/>
          </p:nvPr>
        </p:nvSpPr>
        <p:spPr>
          <a:xfrm>
            <a:off x="16445484" y="8182624"/>
            <a:ext cx="5833676" cy="3883840"/>
          </a:xfrm>
          <a:prstGeom prst="round2DiagRect">
            <a:avLst>
              <a:gd name="adj1" fmla="val 0"/>
              <a:gd name="adj2" fmla="val 50000"/>
            </a:avLst>
          </a:prstGeom>
        </p:spPr>
        <p:txBody>
          <a:bodyPr anchor="ctr">
            <a:normAutofit/>
          </a:bodyPr>
          <a:lstStyle>
            <a:lvl1pPr marL="0" indent="0" algn="ctr">
              <a:buNone/>
              <a:defRPr sz="2400"/>
            </a:lvl1pPr>
          </a:lstStyle>
          <a:p>
            <a:endParaRPr lang="en-US" dirty="0"/>
          </a:p>
        </p:txBody>
      </p:sp>
      <p:sp>
        <p:nvSpPr>
          <p:cNvPr id="28" name="Picture Placeholder 2"/>
          <p:cNvSpPr>
            <a:spLocks noGrp="1"/>
          </p:cNvSpPr>
          <p:nvPr>
            <p:ph type="pic" sz="quarter" idx="21"/>
          </p:nvPr>
        </p:nvSpPr>
        <p:spPr>
          <a:xfrm>
            <a:off x="1724655" y="8182624"/>
            <a:ext cx="5833676" cy="3883840"/>
          </a:xfrm>
          <a:prstGeom prst="round2DiagRect">
            <a:avLst>
              <a:gd name="adj1" fmla="val 0"/>
              <a:gd name="adj2" fmla="val 50000"/>
            </a:avLst>
          </a:prstGeo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1_Title Slide">
    <p:spTree>
      <p:nvGrpSpPr>
        <p:cNvPr id="1" name=""/>
        <p:cNvGrpSpPr/>
        <p:nvPr/>
      </p:nvGrpSpPr>
      <p:grpSpPr>
        <a:xfrm>
          <a:off x="0" y="0"/>
          <a:ext cx="0" cy="0"/>
          <a:chOff x="0" y="0"/>
          <a:chExt cx="0" cy="0"/>
        </a:xfrm>
      </p:grpSpPr>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9"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7" name="Title 1"/>
          <p:cNvSpPr>
            <a:spLocks noGrp="1"/>
          </p:cNvSpPr>
          <p:nvPr>
            <p:ph type="title" hasCustomPrompt="1"/>
          </p:nvPr>
        </p:nvSpPr>
        <p:spPr>
          <a:xfrm>
            <a:off x="2312006" y="824197"/>
            <a:ext cx="8745988" cy="1360203"/>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0" name="Text Placeholder 3"/>
          <p:cNvSpPr>
            <a:spLocks noGrp="1"/>
          </p:cNvSpPr>
          <p:nvPr>
            <p:ph type="body" sz="half" idx="2" hasCustomPrompt="1"/>
          </p:nvPr>
        </p:nvSpPr>
        <p:spPr>
          <a:xfrm>
            <a:off x="3493895" y="2162680"/>
            <a:ext cx="6382210" cy="772379"/>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1" name="Picture Placeholder 7"/>
          <p:cNvSpPr>
            <a:spLocks noGrp="1"/>
          </p:cNvSpPr>
          <p:nvPr>
            <p:ph type="pic" sz="quarter" idx="10" hasCustomPrompt="1"/>
          </p:nvPr>
        </p:nvSpPr>
        <p:spPr>
          <a:xfrm>
            <a:off x="2469365" y="3570520"/>
            <a:ext cx="4802525" cy="4808464"/>
          </a:xfrm>
          <a:prstGeom prst="rect">
            <a:avLst/>
          </a:prstGeom>
          <a:solidFill>
            <a:schemeClr val="bg1">
              <a:lumMod val="85000"/>
            </a:schemeClr>
          </a:solidFill>
          <a:ln w="19050">
            <a:noFill/>
          </a:ln>
        </p:spPr>
        <p:txBody>
          <a:bodyPr tIns="0" bIns="182880" anchor="b"/>
          <a:lstStyle>
            <a:lvl1pPr algn="ctr" rtl="0">
              <a:buNone/>
              <a:defRPr sz="2800">
                <a:solidFill>
                  <a:schemeClr val="tx1">
                    <a:lumMod val="50000"/>
                    <a:lumOff val="50000"/>
                  </a:schemeClr>
                </a:solidFill>
              </a:defRPr>
            </a:lvl1pPr>
          </a:lstStyle>
          <a:p>
            <a:r>
              <a:rPr lang="en-US" dirty="0" smtClean="0"/>
              <a:t>Click icon to add image</a:t>
            </a:r>
            <a:endParaRPr lang="en-US" dirty="0"/>
          </a:p>
        </p:txBody>
      </p:sp>
      <p:sp>
        <p:nvSpPr>
          <p:cNvPr id="17" name="Picture Placeholder 7"/>
          <p:cNvSpPr>
            <a:spLocks noGrp="1"/>
          </p:cNvSpPr>
          <p:nvPr userDrawn="1">
            <p:ph type="pic" sz="quarter" idx="13" hasCustomPrompt="1"/>
          </p:nvPr>
        </p:nvSpPr>
        <p:spPr>
          <a:xfrm>
            <a:off x="12206151" y="3570520"/>
            <a:ext cx="4802525" cy="4808464"/>
          </a:xfrm>
          <a:prstGeom prst="rect">
            <a:avLst/>
          </a:prstGeom>
          <a:solidFill>
            <a:schemeClr val="bg1">
              <a:lumMod val="85000"/>
            </a:schemeClr>
          </a:solidFill>
          <a:ln w="19050">
            <a:noFill/>
          </a:ln>
        </p:spPr>
        <p:txBody>
          <a:bodyPr tIns="0" bIns="182880" anchor="b"/>
          <a:lstStyle>
            <a:lvl1pPr algn="ctr" rtl="0">
              <a:buNone/>
              <a:defRPr sz="2800">
                <a:solidFill>
                  <a:schemeClr val="tx1">
                    <a:lumMod val="50000"/>
                    <a:lumOff val="50000"/>
                  </a:schemeClr>
                </a:solidFill>
              </a:defRPr>
            </a:lvl1pPr>
          </a:lstStyle>
          <a:p>
            <a:r>
              <a:rPr lang="en-US" dirty="0" smtClean="0"/>
              <a:t>Click icon to add image</a:t>
            </a:r>
            <a:endParaRPr lang="en-US" dirty="0"/>
          </a:p>
        </p:txBody>
      </p:sp>
      <p:sp>
        <p:nvSpPr>
          <p:cNvPr id="14" name="Picture Placeholder 7"/>
          <p:cNvSpPr>
            <a:spLocks noGrp="1"/>
          </p:cNvSpPr>
          <p:nvPr>
            <p:ph type="pic" sz="quarter" idx="14" hasCustomPrompt="1"/>
          </p:nvPr>
        </p:nvSpPr>
        <p:spPr>
          <a:xfrm>
            <a:off x="7337758" y="8365360"/>
            <a:ext cx="4802525" cy="4808464"/>
          </a:xfrm>
          <a:prstGeom prst="rect">
            <a:avLst/>
          </a:prstGeom>
          <a:solidFill>
            <a:schemeClr val="bg1">
              <a:lumMod val="85000"/>
            </a:schemeClr>
          </a:solidFill>
          <a:ln w="19050">
            <a:noFill/>
          </a:ln>
        </p:spPr>
        <p:txBody>
          <a:bodyPr tIns="0" bIns="182880" anchor="b"/>
          <a:lstStyle>
            <a:lvl1pPr algn="ctr" rtl="0">
              <a:buNone/>
              <a:defRPr sz="2800">
                <a:solidFill>
                  <a:schemeClr val="tx1">
                    <a:lumMod val="50000"/>
                    <a:lumOff val="50000"/>
                  </a:schemeClr>
                </a:solidFill>
              </a:defRPr>
            </a:lvl1pPr>
          </a:lstStyle>
          <a:p>
            <a:r>
              <a:rPr lang="en-US" dirty="0" smtClean="0"/>
              <a:t>Click icon to add image</a:t>
            </a:r>
            <a:endParaRPr lang="en-US" dirty="0"/>
          </a:p>
        </p:txBody>
      </p:sp>
      <p:sp>
        <p:nvSpPr>
          <p:cNvPr id="15" name="Picture Placeholder 7"/>
          <p:cNvSpPr>
            <a:spLocks noGrp="1"/>
          </p:cNvSpPr>
          <p:nvPr>
            <p:ph type="pic" sz="quarter" idx="15" hasCustomPrompt="1"/>
          </p:nvPr>
        </p:nvSpPr>
        <p:spPr>
          <a:xfrm>
            <a:off x="17074544" y="8365360"/>
            <a:ext cx="4802525" cy="4808464"/>
          </a:xfrm>
          <a:prstGeom prst="rect">
            <a:avLst/>
          </a:prstGeom>
          <a:solidFill>
            <a:schemeClr val="bg1">
              <a:lumMod val="85000"/>
            </a:schemeClr>
          </a:solidFill>
          <a:ln w="19050">
            <a:noFill/>
          </a:ln>
        </p:spPr>
        <p:txBody>
          <a:bodyPr tIns="0" bIns="182880" anchor="b"/>
          <a:lstStyle>
            <a:lvl1pPr algn="ctr" rtl="0">
              <a:buNone/>
              <a:defRPr sz="2800">
                <a:solidFill>
                  <a:schemeClr val="tx1">
                    <a:lumMod val="50000"/>
                    <a:lumOff val="50000"/>
                  </a:schemeClr>
                </a:solidFill>
              </a:defRPr>
            </a:lvl1pPr>
          </a:lstStyle>
          <a:p>
            <a:r>
              <a:rPr lang="en-US" dirty="0" smtClean="0"/>
              <a:t>Click icon to add image</a:t>
            </a:r>
            <a:endParaRPr lang="en-US" dirty="0"/>
          </a:p>
        </p:txBody>
      </p:sp>
      <p:sp>
        <p:nvSpPr>
          <p:cNvPr id="16" name="Rectangle 15"/>
          <p:cNvSpPr/>
          <p:nvPr userDrawn="1"/>
        </p:nvSpPr>
        <p:spPr>
          <a:xfrm>
            <a:off x="2469429" y="8367768"/>
            <a:ext cx="4802397" cy="4803648"/>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800"/>
          </a:p>
        </p:txBody>
      </p:sp>
      <p:sp>
        <p:nvSpPr>
          <p:cNvPr id="18" name="Rectangle 17"/>
          <p:cNvSpPr/>
          <p:nvPr userDrawn="1"/>
        </p:nvSpPr>
        <p:spPr>
          <a:xfrm>
            <a:off x="12206215" y="8367768"/>
            <a:ext cx="4802397" cy="480364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800"/>
          </a:p>
        </p:txBody>
      </p:sp>
      <p:sp>
        <p:nvSpPr>
          <p:cNvPr id="19" name="Rectangle 18"/>
          <p:cNvSpPr/>
          <p:nvPr userDrawn="1"/>
        </p:nvSpPr>
        <p:spPr>
          <a:xfrm>
            <a:off x="7337822" y="3572928"/>
            <a:ext cx="4802397" cy="4803648"/>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800"/>
          </a:p>
        </p:txBody>
      </p:sp>
      <p:sp>
        <p:nvSpPr>
          <p:cNvPr id="20" name="Rectangle 19"/>
          <p:cNvSpPr/>
          <p:nvPr userDrawn="1"/>
        </p:nvSpPr>
        <p:spPr>
          <a:xfrm>
            <a:off x="17074608" y="3572928"/>
            <a:ext cx="4802397" cy="4803648"/>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80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up)">
                                      <p:cBhvr>
                                        <p:cTn id="11" dur="500"/>
                                        <p:tgtEl>
                                          <p:spTgt spid="10">
                                            <p:txEl>
                                              <p:pRg st="0" end="0"/>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up)">
                                      <p:cBhvr>
                                        <p:cTn id="15" dur="500"/>
                                        <p:tgtEl>
                                          <p:spTgt spid="11"/>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wipe(down)">
                                      <p:cBhvr>
                                        <p:cTn id="19" dur="500"/>
                                        <p:tgtEl>
                                          <p:spTgt spid="1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wipe(down)">
                                      <p:cBhvr>
                                        <p:cTn id="23" dur="500"/>
                                        <p:tgtEl>
                                          <p:spTgt spid="14"/>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wipe(up)">
                                      <p:cBhvr>
                                        <p:cTn id="27" dur="500"/>
                                        <p:tgtEl>
                                          <p:spTgt spid="19"/>
                                        </p:tgtEl>
                                      </p:cBhvr>
                                    </p:animEffect>
                                  </p:childTnLst>
                                </p:cTn>
                              </p:par>
                            </p:childTnLst>
                          </p:cTn>
                        </p:par>
                        <p:par>
                          <p:cTn id="28" fill="hold">
                            <p:stCondLst>
                              <p:cond delay="3000"/>
                            </p:stCondLst>
                            <p:childTnLst>
                              <p:par>
                                <p:cTn id="29" presetID="22" presetClass="entr" presetSubtype="1"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wipe(up)">
                                      <p:cBhvr>
                                        <p:cTn id="31" dur="500"/>
                                        <p:tgtEl>
                                          <p:spTgt spid="1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wipe(down)">
                                      <p:cBhvr>
                                        <p:cTn id="35" dur="500"/>
                                        <p:tgtEl>
                                          <p:spTgt spid="1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down)">
                                      <p:cBhvr>
                                        <p:cTn id="39" dur="500"/>
                                        <p:tgtEl>
                                          <p:spTgt spid="15"/>
                                        </p:tgtEl>
                                      </p:cBhvr>
                                    </p:animEffect>
                                  </p:childTnLst>
                                </p:cTn>
                              </p:par>
                            </p:childTnLst>
                          </p:cTn>
                        </p:par>
                        <p:par>
                          <p:cTn id="40" fill="hold">
                            <p:stCondLst>
                              <p:cond delay="4500"/>
                            </p:stCondLst>
                            <p:childTnLst>
                              <p:par>
                                <p:cTn id="41" presetID="22" presetClass="entr" presetSubtype="1" fill="hold" grpId="0" nodeType="afterEffect">
                                  <p:stCondLst>
                                    <p:cond delay="0"/>
                                  </p:stCondLst>
                                  <p:childTnLst>
                                    <p:set>
                                      <p:cBhvr>
                                        <p:cTn id="42" dur="1" fill="hold">
                                          <p:stCondLst>
                                            <p:cond delay="0"/>
                                          </p:stCondLst>
                                        </p:cTn>
                                        <p:tgtEl>
                                          <p:spTgt spid="20"/>
                                        </p:tgtEl>
                                        <p:attrNameLst>
                                          <p:attrName>style.visibility</p:attrName>
                                        </p:attrNameLst>
                                      </p:cBhvr>
                                      <p:to>
                                        <p:strVal val="visible"/>
                                      </p:to>
                                    </p:set>
                                    <p:animEffect transition="in" filter="wipe(up)">
                                      <p:cBhvr>
                                        <p:cTn id="4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tmplLst>
          <p:tmpl lvl="1">
            <p:tnLst>
              <p:par>
                <p:cTn presetID="22" presetClass="entr" presetSubtype="1"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up)">
                      <p:cBhvr>
                        <p:cTn dur="500"/>
                        <p:tgtEl>
                          <p:spTgt spid="10"/>
                        </p:tgtEl>
                      </p:cBhvr>
                    </p:animEffect>
                  </p:childTnLst>
                </p:cTn>
              </p:par>
            </p:tnLst>
          </p:tmpl>
        </p:tmplLst>
      </p:bldP>
      <p:bldP spid="11" grpId="0" bldLvl="0" animBg="1"/>
      <p:bldP spid="17" grpId="0" bldLvl="0" animBg="1"/>
      <p:bldP spid="14" grpId="0" bldLvl="0" animBg="1"/>
      <p:bldP spid="15" grpId="0" bldLvl="0" animBg="1"/>
      <p:bldP spid="16" grpId="0" bldLvl="0" animBg="1"/>
      <p:bldP spid="18" grpId="0" bldLvl="0" animBg="1"/>
      <p:bldP spid="19" grpId="0" bldLvl="0" animBg="1"/>
      <p:bldP spid="20" grpId="0" bldLvl="0" animBg="1"/>
    </p:bld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Real Estate 9">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37" name="Picture Placeholder 2"/>
          <p:cNvSpPr>
            <a:spLocks noGrp="1"/>
          </p:cNvSpPr>
          <p:nvPr>
            <p:ph type="pic" sz="quarter" idx="11"/>
          </p:nvPr>
        </p:nvSpPr>
        <p:spPr>
          <a:xfrm>
            <a:off x="2016815" y="3772598"/>
            <a:ext cx="4446416" cy="4447574"/>
          </a:xfrm>
          <a:prstGeom prst="ellipse">
            <a:avLst/>
          </a:prstGeom>
        </p:spPr>
        <p:txBody>
          <a:bodyPr anchor="ctr">
            <a:normAutofit/>
          </a:bodyPr>
          <a:lstStyle>
            <a:lvl1pPr marL="0" indent="0" algn="ctr">
              <a:buNone/>
              <a:defRPr sz="2400"/>
            </a:lvl1pPr>
          </a:lstStyle>
          <a:p>
            <a:endParaRPr lang="en-US" dirty="0"/>
          </a:p>
        </p:txBody>
      </p:sp>
      <p:sp>
        <p:nvSpPr>
          <p:cNvPr id="40" name="Picture Placeholder 2"/>
          <p:cNvSpPr>
            <a:spLocks noGrp="1"/>
          </p:cNvSpPr>
          <p:nvPr>
            <p:ph type="pic" sz="quarter" idx="22"/>
          </p:nvPr>
        </p:nvSpPr>
        <p:spPr>
          <a:xfrm>
            <a:off x="7030567" y="3772598"/>
            <a:ext cx="4446416" cy="4447574"/>
          </a:xfrm>
          <a:prstGeom prst="ellipse">
            <a:avLst/>
          </a:prstGeom>
        </p:spPr>
        <p:txBody>
          <a:bodyPr anchor="ctr">
            <a:normAutofit/>
          </a:bodyPr>
          <a:lstStyle>
            <a:lvl1pPr marL="0" indent="0" algn="ctr">
              <a:buNone/>
              <a:defRPr sz="2400"/>
            </a:lvl1pPr>
          </a:lstStyle>
          <a:p>
            <a:endParaRPr lang="en-US" dirty="0"/>
          </a:p>
        </p:txBody>
      </p:sp>
      <p:sp>
        <p:nvSpPr>
          <p:cNvPr id="42" name="Picture Placeholder 2"/>
          <p:cNvSpPr>
            <a:spLocks noGrp="1"/>
          </p:cNvSpPr>
          <p:nvPr>
            <p:ph type="pic" sz="quarter" idx="24"/>
          </p:nvPr>
        </p:nvSpPr>
        <p:spPr>
          <a:xfrm>
            <a:off x="12061750" y="3772598"/>
            <a:ext cx="4446416" cy="4447574"/>
          </a:xfrm>
          <a:prstGeom prst="ellipse">
            <a:avLst/>
          </a:prstGeom>
        </p:spPr>
        <p:txBody>
          <a:bodyPr anchor="ctr">
            <a:normAutofit/>
          </a:bodyPr>
          <a:lstStyle>
            <a:lvl1pPr marL="0" indent="0" algn="ctr">
              <a:buNone/>
              <a:defRPr sz="2400"/>
            </a:lvl1pPr>
          </a:lstStyle>
          <a:p>
            <a:endParaRPr lang="en-US" dirty="0"/>
          </a:p>
        </p:txBody>
      </p:sp>
      <p:sp>
        <p:nvSpPr>
          <p:cNvPr id="44" name="Picture Placeholder 2"/>
          <p:cNvSpPr>
            <a:spLocks noGrp="1"/>
          </p:cNvSpPr>
          <p:nvPr>
            <p:ph type="pic" sz="quarter" idx="25"/>
          </p:nvPr>
        </p:nvSpPr>
        <p:spPr>
          <a:xfrm>
            <a:off x="4532405" y="7939246"/>
            <a:ext cx="4446416" cy="4447574"/>
          </a:xfrm>
          <a:prstGeom prst="ellipse">
            <a:avLst/>
          </a:prstGeom>
        </p:spPr>
        <p:txBody>
          <a:bodyPr anchor="ctr">
            <a:normAutofit/>
          </a:bodyPr>
          <a:lstStyle>
            <a:lvl1pPr marL="0" indent="0" algn="ctr">
              <a:buNone/>
              <a:defRPr sz="2400"/>
            </a:lvl1pPr>
          </a:lstStyle>
          <a:p>
            <a:endParaRPr lang="en-US" dirty="0"/>
          </a:p>
        </p:txBody>
      </p:sp>
      <p:sp>
        <p:nvSpPr>
          <p:cNvPr id="45" name="Picture Placeholder 2"/>
          <p:cNvSpPr>
            <a:spLocks noGrp="1"/>
          </p:cNvSpPr>
          <p:nvPr>
            <p:ph type="pic" sz="quarter" idx="26"/>
          </p:nvPr>
        </p:nvSpPr>
        <p:spPr>
          <a:xfrm>
            <a:off x="9546157" y="7939246"/>
            <a:ext cx="4446416" cy="4447574"/>
          </a:xfrm>
          <a:prstGeom prst="ellipse">
            <a:avLst/>
          </a:prstGeom>
        </p:spPr>
        <p:txBody>
          <a:bodyPr anchor="ctr">
            <a:normAutofit/>
          </a:bodyPr>
          <a:lstStyle>
            <a:lvl1pPr marL="0" indent="0" algn="ctr">
              <a:buNone/>
              <a:defRPr sz="2400"/>
            </a:lvl1pPr>
          </a:lstStyle>
          <a:p>
            <a:endParaRPr lang="en-US" dirty="0"/>
          </a:p>
        </p:txBody>
      </p:sp>
      <p:sp>
        <p:nvSpPr>
          <p:cNvPr id="46" name="Picture Placeholder 2"/>
          <p:cNvSpPr>
            <a:spLocks noGrp="1"/>
          </p:cNvSpPr>
          <p:nvPr>
            <p:ph type="pic" sz="quarter" idx="27"/>
          </p:nvPr>
        </p:nvSpPr>
        <p:spPr>
          <a:xfrm>
            <a:off x="14577341" y="7939246"/>
            <a:ext cx="4446416" cy="4447574"/>
          </a:xfrm>
          <a:prstGeom prst="ellipse">
            <a:avLst/>
          </a:prstGeo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Social Media 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0" y="3976578"/>
            <a:ext cx="24377650" cy="4380612"/>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Social Media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0" y="0"/>
            <a:ext cx="12500634" cy="1371600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Creative &amp; Photography 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1063475" y="978196"/>
            <a:ext cx="7376579" cy="1175960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Creative &amp; Photography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1" name="Picture Placeholder 3"/>
          <p:cNvSpPr>
            <a:spLocks noGrp="1"/>
          </p:cNvSpPr>
          <p:nvPr>
            <p:ph type="pic" sz="quarter" idx="17"/>
          </p:nvPr>
        </p:nvSpPr>
        <p:spPr>
          <a:xfrm>
            <a:off x="2941504" y="3923728"/>
            <a:ext cx="5867020" cy="5868544"/>
          </a:xfrm>
          <a:prstGeom prst="ellipse">
            <a:avLst/>
          </a:prstGeom>
        </p:spPr>
        <p:txBody>
          <a:bodyPr anchor="ctr">
            <a:normAutofit/>
          </a:bodyPr>
          <a:lstStyle>
            <a:lvl1pPr marL="0" indent="0" algn="ctr">
              <a:buNone/>
              <a:defRPr sz="2400">
                <a:solidFill>
                  <a:schemeClr val="bg2"/>
                </a:solidFill>
              </a:defRPr>
            </a:lvl1pPr>
          </a:lstStyle>
          <a:p>
            <a:endParaRPr lang="en-US"/>
          </a:p>
        </p:txBody>
      </p:sp>
      <p:sp>
        <p:nvSpPr>
          <p:cNvPr id="14" name="Picture Placeholder 3"/>
          <p:cNvSpPr>
            <a:spLocks noGrp="1"/>
          </p:cNvSpPr>
          <p:nvPr>
            <p:ph type="pic" sz="quarter" idx="18"/>
          </p:nvPr>
        </p:nvSpPr>
        <p:spPr>
          <a:xfrm>
            <a:off x="9255315" y="3923728"/>
            <a:ext cx="5867020" cy="5868544"/>
          </a:xfrm>
          <a:prstGeom prst="ellipse">
            <a:avLst/>
          </a:prstGeom>
        </p:spPr>
        <p:txBody>
          <a:bodyPr anchor="ctr">
            <a:normAutofit/>
          </a:bodyPr>
          <a:lstStyle>
            <a:lvl1pPr marL="0" indent="0" algn="ctr">
              <a:buNone/>
              <a:defRPr sz="2400">
                <a:solidFill>
                  <a:schemeClr val="bg2"/>
                </a:solidFill>
              </a:defRPr>
            </a:lvl1pPr>
          </a:lstStyle>
          <a:p>
            <a:endParaRPr lang="en-US"/>
          </a:p>
        </p:txBody>
      </p:sp>
      <p:sp>
        <p:nvSpPr>
          <p:cNvPr id="16" name="Picture Placeholder 3"/>
          <p:cNvSpPr>
            <a:spLocks noGrp="1"/>
          </p:cNvSpPr>
          <p:nvPr>
            <p:ph type="pic" sz="quarter" idx="19"/>
          </p:nvPr>
        </p:nvSpPr>
        <p:spPr>
          <a:xfrm>
            <a:off x="15569126" y="3923728"/>
            <a:ext cx="5867020" cy="5868544"/>
          </a:xfrm>
          <a:prstGeom prst="ellipse">
            <a:avLst/>
          </a:prstGeom>
        </p:spPr>
        <p:txBody>
          <a:bodyPr anchor="ctr">
            <a:normAutofit/>
          </a:bodyPr>
          <a:lstStyle>
            <a:lvl1pPr marL="0" indent="0" algn="ctr">
              <a:buNone/>
              <a:defRPr sz="2400">
                <a:solidFill>
                  <a:schemeClr val="bg2"/>
                </a:solidFill>
              </a:defRPr>
            </a:lvl1pPr>
          </a:lstStyle>
          <a:p>
            <a:endParaRPr lang="en-US"/>
          </a:p>
        </p:txBody>
      </p:sp>
    </p:spTree>
  </p:cSld>
  <p:clrMapOvr>
    <a:masterClrMapping/>
  </p:clrMapOvr>
  <p:timing>
    <p:tnLst>
      <p:par>
        <p:cTn id="1" dur="indefinite" restart="never" nodeType="tmRoot"/>
      </p:par>
    </p:tnLst>
  </p:timing>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Creative &amp; Photography 3">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1063475" y="978196"/>
            <a:ext cx="22296820" cy="1175960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Creative &amp; Photography 4">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1063475" y="978196"/>
            <a:ext cx="13767278" cy="5879804"/>
          </a:xfrm>
        </p:spPr>
        <p:txBody>
          <a:bodyPr anchor="ctr">
            <a:normAutofit/>
          </a:bodyPr>
          <a:lstStyle>
            <a:lvl1pPr marL="0" indent="0" algn="ctr">
              <a:buNone/>
              <a:defRPr sz="2400"/>
            </a:lvl1pPr>
          </a:lstStyle>
          <a:p>
            <a:endParaRPr lang="en-US" dirty="0"/>
          </a:p>
        </p:txBody>
      </p:sp>
      <p:sp>
        <p:nvSpPr>
          <p:cNvPr id="11" name="Picture Placeholder 2"/>
          <p:cNvSpPr>
            <a:spLocks noGrp="1"/>
          </p:cNvSpPr>
          <p:nvPr>
            <p:ph type="pic" sz="quarter" idx="17"/>
          </p:nvPr>
        </p:nvSpPr>
        <p:spPr>
          <a:xfrm>
            <a:off x="1063475" y="6858000"/>
            <a:ext cx="6883639" cy="5879804"/>
          </a:xfrm>
        </p:spPr>
        <p:txBody>
          <a:bodyPr anchor="ctr">
            <a:normAutofit/>
          </a:bodyPr>
          <a:lstStyle>
            <a:lvl1pPr marL="0" indent="0" algn="ctr">
              <a:buNone/>
              <a:defRPr sz="2400"/>
            </a:lvl1pPr>
          </a:lstStyle>
          <a:p>
            <a:endParaRPr lang="en-US" dirty="0"/>
          </a:p>
        </p:txBody>
      </p:sp>
      <p:sp>
        <p:nvSpPr>
          <p:cNvPr id="14" name="Picture Placeholder 2"/>
          <p:cNvSpPr>
            <a:spLocks noGrp="1"/>
          </p:cNvSpPr>
          <p:nvPr>
            <p:ph type="pic" sz="quarter" idx="18"/>
          </p:nvPr>
        </p:nvSpPr>
        <p:spPr>
          <a:xfrm>
            <a:off x="7947114" y="6858000"/>
            <a:ext cx="6883639" cy="5879804"/>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Creative &amp; Photography 5">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18"/>
          </p:nvPr>
        </p:nvSpPr>
        <p:spPr>
          <a:xfrm>
            <a:off x="1063475" y="6858000"/>
            <a:ext cx="7395570" cy="5879804"/>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19"/>
          </p:nvPr>
        </p:nvSpPr>
        <p:spPr>
          <a:xfrm>
            <a:off x="1063475" y="978196"/>
            <a:ext cx="7395570" cy="5879804"/>
          </a:xfrm>
        </p:spPr>
        <p:txBody>
          <a:bodyPr anchor="ctr">
            <a:normAutofit/>
          </a:bodyPr>
          <a:lstStyle>
            <a:lvl1pPr marL="0" indent="0" algn="ctr">
              <a:buNone/>
              <a:defRPr sz="2400"/>
            </a:lvl1pPr>
          </a:lstStyle>
          <a:p>
            <a:endParaRPr lang="en-US" dirty="0"/>
          </a:p>
        </p:txBody>
      </p:sp>
      <p:sp>
        <p:nvSpPr>
          <p:cNvPr id="27" name="Picture Placeholder 2"/>
          <p:cNvSpPr>
            <a:spLocks noGrp="1"/>
          </p:cNvSpPr>
          <p:nvPr>
            <p:ph type="pic" sz="quarter" idx="20"/>
          </p:nvPr>
        </p:nvSpPr>
        <p:spPr>
          <a:xfrm>
            <a:off x="8459045" y="6858000"/>
            <a:ext cx="7395570" cy="5879804"/>
          </a:xfrm>
        </p:spPr>
        <p:txBody>
          <a:bodyPr anchor="ctr">
            <a:normAutofit/>
          </a:bodyPr>
          <a:lstStyle>
            <a:lvl1pPr marL="0" indent="0" algn="ctr">
              <a:buNone/>
              <a:defRPr sz="2400"/>
            </a:lvl1pPr>
          </a:lstStyle>
          <a:p>
            <a:endParaRPr lang="en-US" dirty="0"/>
          </a:p>
        </p:txBody>
      </p:sp>
      <p:sp>
        <p:nvSpPr>
          <p:cNvPr id="28" name="Picture Placeholder 2"/>
          <p:cNvSpPr>
            <a:spLocks noGrp="1"/>
          </p:cNvSpPr>
          <p:nvPr>
            <p:ph type="pic" sz="quarter" idx="21"/>
          </p:nvPr>
        </p:nvSpPr>
        <p:spPr>
          <a:xfrm>
            <a:off x="8459045" y="978196"/>
            <a:ext cx="7395570" cy="5879804"/>
          </a:xfrm>
        </p:spPr>
        <p:txBody>
          <a:bodyPr anchor="ctr">
            <a:normAutofit/>
          </a:bodyPr>
          <a:lstStyle>
            <a:lvl1pPr marL="0" indent="0" algn="ctr">
              <a:buNone/>
              <a:defRPr sz="2400"/>
            </a:lvl1pPr>
          </a:lstStyle>
          <a:p>
            <a:endParaRPr lang="en-US" dirty="0"/>
          </a:p>
        </p:txBody>
      </p:sp>
      <p:sp>
        <p:nvSpPr>
          <p:cNvPr id="29" name="Picture Placeholder 2"/>
          <p:cNvSpPr>
            <a:spLocks noGrp="1"/>
          </p:cNvSpPr>
          <p:nvPr>
            <p:ph type="pic" sz="quarter" idx="22"/>
          </p:nvPr>
        </p:nvSpPr>
        <p:spPr>
          <a:xfrm>
            <a:off x="15843305" y="6858000"/>
            <a:ext cx="7395570" cy="5879804"/>
          </a:xfrm>
        </p:spPr>
        <p:txBody>
          <a:bodyPr anchor="ctr">
            <a:normAutofit/>
          </a:bodyPr>
          <a:lstStyle>
            <a:lvl1pPr marL="0" indent="0" algn="ctr">
              <a:buNone/>
              <a:defRPr sz="2400"/>
            </a:lvl1pPr>
          </a:lstStyle>
          <a:p>
            <a:endParaRPr lang="en-US" dirty="0"/>
          </a:p>
        </p:txBody>
      </p:sp>
      <p:sp>
        <p:nvSpPr>
          <p:cNvPr id="31" name="Picture Placeholder 2"/>
          <p:cNvSpPr>
            <a:spLocks noGrp="1"/>
          </p:cNvSpPr>
          <p:nvPr>
            <p:ph type="pic" sz="quarter" idx="23"/>
          </p:nvPr>
        </p:nvSpPr>
        <p:spPr>
          <a:xfrm>
            <a:off x="15843305" y="978196"/>
            <a:ext cx="7395570" cy="5879804"/>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Creative &amp; Photography 6">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18"/>
          </p:nvPr>
        </p:nvSpPr>
        <p:spPr>
          <a:xfrm>
            <a:off x="1063475" y="978196"/>
            <a:ext cx="16020599" cy="1175960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Creative &amp; Photography 7">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18"/>
          </p:nvPr>
        </p:nvSpPr>
        <p:spPr>
          <a:xfrm>
            <a:off x="1063475" y="978196"/>
            <a:ext cx="4104587" cy="4020524"/>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19"/>
          </p:nvPr>
        </p:nvSpPr>
        <p:spPr>
          <a:xfrm>
            <a:off x="5600003" y="978196"/>
            <a:ext cx="4104587" cy="4020524"/>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20"/>
          </p:nvPr>
        </p:nvSpPr>
        <p:spPr>
          <a:xfrm>
            <a:off x="10136532" y="978196"/>
            <a:ext cx="4104587" cy="4020524"/>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21"/>
          </p:nvPr>
        </p:nvSpPr>
        <p:spPr>
          <a:xfrm>
            <a:off x="14673060" y="978196"/>
            <a:ext cx="4104587" cy="4020524"/>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22"/>
          </p:nvPr>
        </p:nvSpPr>
        <p:spPr>
          <a:xfrm>
            <a:off x="19209588" y="978196"/>
            <a:ext cx="4104587" cy="4020524"/>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6_Title Slide">
    <p:spTree>
      <p:nvGrpSpPr>
        <p:cNvPr id="1" name=""/>
        <p:cNvGrpSpPr/>
        <p:nvPr/>
      </p:nvGrpSpPr>
      <p:grpSpPr>
        <a:xfrm>
          <a:off x="0" y="0"/>
          <a:ext cx="0" cy="0"/>
          <a:chOff x="0" y="0"/>
          <a:chExt cx="0" cy="0"/>
        </a:xfrm>
      </p:grpSpPr>
      <p:sp>
        <p:nvSpPr>
          <p:cNvPr id="16" name="Rectangle 15"/>
          <p:cNvSpPr/>
          <p:nvPr userDrawn="1"/>
        </p:nvSpPr>
        <p:spPr>
          <a:xfrm>
            <a:off x="406294" y="4760912"/>
            <a:ext cx="23565062" cy="24384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800"/>
          </a:p>
        </p:txBody>
      </p:sp>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9"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10" name="Title 1"/>
          <p:cNvSpPr>
            <a:spLocks noGrp="1"/>
          </p:cNvSpPr>
          <p:nvPr>
            <p:ph type="title" hasCustomPrompt="1"/>
          </p:nvPr>
        </p:nvSpPr>
        <p:spPr>
          <a:xfrm>
            <a:off x="41591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1" name="Text Placeholder 3"/>
          <p:cNvSpPr>
            <a:spLocks noGrp="1"/>
          </p:cNvSpPr>
          <p:nvPr>
            <p:ph type="body" sz="half" idx="2" hasCustomPrompt="1"/>
          </p:nvPr>
        </p:nvSpPr>
        <p:spPr>
          <a:xfrm>
            <a:off x="61906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8" name="Picture Placeholder 12"/>
          <p:cNvSpPr>
            <a:spLocks noGrp="1"/>
          </p:cNvSpPr>
          <p:nvPr>
            <p:ph type="pic" sz="quarter" idx="13" hasCustomPrompt="1"/>
          </p:nvPr>
        </p:nvSpPr>
        <p:spPr>
          <a:xfrm>
            <a:off x="12774776" y="3506248"/>
            <a:ext cx="4946440" cy="4947728"/>
          </a:xfrm>
          <a:prstGeom prst="rect">
            <a:avLst/>
          </a:prstGeom>
          <a:solidFill>
            <a:schemeClr val="bg1">
              <a:lumMod val="95000"/>
            </a:schemeClr>
          </a:solidFill>
        </p:spPr>
        <p:txBody>
          <a:bodyPr tIns="1097280" bIns="2834640" anchor="b" anchorCtr="0"/>
          <a:lstStyle>
            <a:lvl1pPr algn="ctr" rtl="0">
              <a:buNone/>
              <a:defRPr sz="3200" b="0" i="0" baseline="0"/>
            </a:lvl1pPr>
          </a:lstStyle>
          <a:p>
            <a:r>
              <a:rPr lang="en-US" dirty="0" smtClean="0"/>
              <a:t>Image holder</a:t>
            </a:r>
            <a:endParaRPr lang="en-US" dirty="0"/>
          </a:p>
        </p:txBody>
      </p:sp>
      <p:sp>
        <p:nvSpPr>
          <p:cNvPr id="13" name="Picture Placeholder 12"/>
          <p:cNvSpPr>
            <a:spLocks noGrp="1"/>
          </p:cNvSpPr>
          <p:nvPr>
            <p:ph type="pic" sz="quarter" idx="14" hasCustomPrompt="1"/>
          </p:nvPr>
        </p:nvSpPr>
        <p:spPr>
          <a:xfrm>
            <a:off x="6656437" y="3506245"/>
            <a:ext cx="4946440" cy="4947728"/>
          </a:xfrm>
          <a:prstGeom prst="rect">
            <a:avLst/>
          </a:prstGeom>
          <a:solidFill>
            <a:schemeClr val="bg1">
              <a:lumMod val="95000"/>
            </a:schemeClr>
          </a:solidFill>
        </p:spPr>
        <p:txBody>
          <a:bodyPr tIns="1097280" bIns="2834640" anchor="b" anchorCtr="0"/>
          <a:lstStyle>
            <a:lvl1pPr algn="ctr" rtl="0">
              <a:buNone/>
              <a:defRPr sz="3200" b="0" i="0" baseline="0"/>
            </a:lvl1pPr>
          </a:lstStyle>
          <a:p>
            <a:r>
              <a:rPr lang="en-US" dirty="0" smtClean="0"/>
              <a:t>Image holder</a:t>
            </a:r>
            <a:endParaRPr lang="en-US" dirty="0"/>
          </a:p>
        </p:txBody>
      </p:sp>
      <p:sp>
        <p:nvSpPr>
          <p:cNvPr id="14" name="Picture Placeholder 12"/>
          <p:cNvSpPr>
            <a:spLocks noGrp="1"/>
          </p:cNvSpPr>
          <p:nvPr>
            <p:ph type="pic" sz="quarter" idx="15" hasCustomPrompt="1"/>
          </p:nvPr>
        </p:nvSpPr>
        <p:spPr>
          <a:xfrm>
            <a:off x="538095" y="3506248"/>
            <a:ext cx="4946440" cy="4947728"/>
          </a:xfrm>
          <a:prstGeom prst="rect">
            <a:avLst/>
          </a:prstGeom>
          <a:solidFill>
            <a:schemeClr val="bg1">
              <a:lumMod val="95000"/>
            </a:schemeClr>
          </a:solidFill>
        </p:spPr>
        <p:txBody>
          <a:bodyPr tIns="1097280" bIns="2834640" anchor="b" anchorCtr="0"/>
          <a:lstStyle>
            <a:lvl1pPr algn="ctr" rtl="0">
              <a:buNone/>
              <a:defRPr sz="3200" b="0" i="0" baseline="0"/>
            </a:lvl1pPr>
          </a:lstStyle>
          <a:p>
            <a:r>
              <a:rPr lang="en-US" dirty="0" smtClean="0"/>
              <a:t>Image holder</a:t>
            </a:r>
            <a:endParaRPr lang="en-US" dirty="0"/>
          </a:p>
        </p:txBody>
      </p:sp>
      <p:sp>
        <p:nvSpPr>
          <p:cNvPr id="15" name="Picture Placeholder 12"/>
          <p:cNvSpPr>
            <a:spLocks noGrp="1"/>
          </p:cNvSpPr>
          <p:nvPr>
            <p:ph type="pic" sz="quarter" idx="16" hasCustomPrompt="1"/>
          </p:nvPr>
        </p:nvSpPr>
        <p:spPr>
          <a:xfrm>
            <a:off x="18893113" y="3506248"/>
            <a:ext cx="4946440" cy="4947728"/>
          </a:xfrm>
          <a:prstGeom prst="rect">
            <a:avLst/>
          </a:prstGeom>
          <a:solidFill>
            <a:schemeClr val="bg1">
              <a:lumMod val="95000"/>
            </a:schemeClr>
          </a:solidFill>
        </p:spPr>
        <p:txBody>
          <a:bodyPr tIns="1097280" bIns="2834640" anchor="b" anchorCtr="0"/>
          <a:lstStyle>
            <a:lvl1pPr algn="ctr" rtl="0">
              <a:buNone/>
              <a:defRPr sz="3200" b="0" i="0" baseline="0"/>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wipe(up)">
                                      <p:cBhvr>
                                        <p:cTn id="11" dur="500"/>
                                        <p:tgtEl>
                                          <p:spTgt spid="11">
                                            <p:txEl>
                                              <p:pRg st="0" end="0"/>
                                            </p:txEl>
                                          </p:spTgt>
                                        </p:tgtEl>
                                      </p:cBhvr>
                                    </p:animEffect>
                                  </p:childTnLst>
                                </p:cTn>
                              </p:par>
                            </p:childTnLst>
                          </p:cTn>
                        </p:par>
                        <p:par>
                          <p:cTn id="12" fill="hold">
                            <p:stCondLst>
                              <p:cond delay="1000"/>
                            </p:stCondLst>
                            <p:childTnLst>
                              <p:par>
                                <p:cTn id="13" presetID="23" presetClass="entr" presetSubtype="16"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childTnLst>
                                </p:cTn>
                              </p:par>
                            </p:childTnLst>
                          </p:cTn>
                        </p:par>
                        <p:par>
                          <p:cTn id="17" fill="hold">
                            <p:stCondLst>
                              <p:cond delay="1500"/>
                            </p:stCondLst>
                            <p:childTnLst>
                              <p:par>
                                <p:cTn id="18" presetID="22" presetClass="entr" presetSubtype="8"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wipe(left)">
                                      <p:cBhvr>
                                        <p:cTn id="20" dur="500"/>
                                        <p:tgtEl>
                                          <p:spTgt spid="16"/>
                                        </p:tgtEl>
                                      </p:cBhvr>
                                    </p:animEffect>
                                  </p:childTnLst>
                                </p:cTn>
                              </p:par>
                            </p:childTnLst>
                          </p:cTn>
                        </p:par>
                        <p:par>
                          <p:cTn id="21" fill="hold">
                            <p:stCondLst>
                              <p:cond delay="2000"/>
                            </p:stCondLst>
                            <p:childTnLst>
                              <p:par>
                                <p:cTn id="22" presetID="23" presetClass="entr" presetSubtype="16"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p:cTn id="24" dur="500" fill="hold"/>
                                        <p:tgtEl>
                                          <p:spTgt spid="13"/>
                                        </p:tgtEl>
                                        <p:attrNameLst>
                                          <p:attrName>ppt_w</p:attrName>
                                        </p:attrNameLst>
                                      </p:cBhvr>
                                      <p:tavLst>
                                        <p:tav tm="0">
                                          <p:val>
                                            <p:fltVal val="0"/>
                                          </p:val>
                                        </p:tav>
                                        <p:tav tm="100000">
                                          <p:val>
                                            <p:strVal val="#ppt_w"/>
                                          </p:val>
                                        </p:tav>
                                      </p:tavLst>
                                    </p:anim>
                                    <p:anim calcmode="lin" valueType="num">
                                      <p:cBhvr>
                                        <p:cTn id="25" dur="500" fill="hold"/>
                                        <p:tgtEl>
                                          <p:spTgt spid="13"/>
                                        </p:tgtEl>
                                        <p:attrNameLst>
                                          <p:attrName>ppt_h</p:attrName>
                                        </p:attrNameLst>
                                      </p:cBhvr>
                                      <p:tavLst>
                                        <p:tav tm="0">
                                          <p:val>
                                            <p:fltVal val="0"/>
                                          </p:val>
                                        </p:tav>
                                        <p:tav tm="100000">
                                          <p:val>
                                            <p:strVal val="#ppt_h"/>
                                          </p:val>
                                        </p:tav>
                                      </p:tavLst>
                                    </p:anim>
                                  </p:childTnLst>
                                </p:cTn>
                              </p:par>
                            </p:childTnLst>
                          </p:cTn>
                        </p:par>
                        <p:par>
                          <p:cTn id="26" fill="hold">
                            <p:stCondLst>
                              <p:cond delay="2500"/>
                            </p:stCondLst>
                            <p:childTnLst>
                              <p:par>
                                <p:cTn id="27" presetID="23" presetClass="entr" presetSubtype="16"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500" fill="hold"/>
                                        <p:tgtEl>
                                          <p:spTgt spid="8"/>
                                        </p:tgtEl>
                                        <p:attrNameLst>
                                          <p:attrName>ppt_w</p:attrName>
                                        </p:attrNameLst>
                                      </p:cBhvr>
                                      <p:tavLst>
                                        <p:tav tm="0">
                                          <p:val>
                                            <p:fltVal val="0"/>
                                          </p:val>
                                        </p:tav>
                                        <p:tav tm="100000">
                                          <p:val>
                                            <p:strVal val="#ppt_w"/>
                                          </p:val>
                                        </p:tav>
                                      </p:tavLst>
                                    </p:anim>
                                    <p:anim calcmode="lin" valueType="num">
                                      <p:cBhvr>
                                        <p:cTn id="30" dur="500" fill="hold"/>
                                        <p:tgtEl>
                                          <p:spTgt spid="8"/>
                                        </p:tgtEl>
                                        <p:attrNameLst>
                                          <p:attrName>ppt_h</p:attrName>
                                        </p:attrNameLst>
                                      </p:cBhvr>
                                      <p:tavLst>
                                        <p:tav tm="0">
                                          <p:val>
                                            <p:fltVal val="0"/>
                                          </p:val>
                                        </p:tav>
                                        <p:tav tm="100000">
                                          <p:val>
                                            <p:strVal val="#ppt_h"/>
                                          </p:val>
                                        </p:tav>
                                      </p:tavLst>
                                    </p:anim>
                                  </p:childTnLst>
                                </p:cTn>
                              </p:par>
                            </p:childTnLst>
                          </p:cTn>
                        </p:par>
                        <p:par>
                          <p:cTn id="31" fill="hold">
                            <p:stCondLst>
                              <p:cond delay="3000"/>
                            </p:stCondLst>
                            <p:childTnLst>
                              <p:par>
                                <p:cTn id="32" presetID="23" presetClass="entr" presetSubtype="16" fill="hold" grpId="0" nodeType="afterEffect">
                                  <p:stCondLst>
                                    <p:cond delay="0"/>
                                  </p:stCondLst>
                                  <p:childTnLst>
                                    <p:set>
                                      <p:cBhvr>
                                        <p:cTn id="33" dur="1" fill="hold">
                                          <p:stCondLst>
                                            <p:cond delay="0"/>
                                          </p:stCondLst>
                                        </p:cTn>
                                        <p:tgtEl>
                                          <p:spTgt spid="15"/>
                                        </p:tgtEl>
                                        <p:attrNameLst>
                                          <p:attrName>style.visibility</p:attrName>
                                        </p:attrNameLst>
                                      </p:cBhvr>
                                      <p:to>
                                        <p:strVal val="visible"/>
                                      </p:to>
                                    </p:set>
                                    <p:anim calcmode="lin" valueType="num">
                                      <p:cBhvr>
                                        <p:cTn id="34" dur="500" fill="hold"/>
                                        <p:tgtEl>
                                          <p:spTgt spid="15"/>
                                        </p:tgtEl>
                                        <p:attrNameLst>
                                          <p:attrName>ppt_w</p:attrName>
                                        </p:attrNameLst>
                                      </p:cBhvr>
                                      <p:tavLst>
                                        <p:tav tm="0">
                                          <p:val>
                                            <p:fltVal val="0"/>
                                          </p:val>
                                        </p:tav>
                                        <p:tav tm="100000">
                                          <p:val>
                                            <p:strVal val="#ppt_w"/>
                                          </p:val>
                                        </p:tav>
                                      </p:tavLst>
                                    </p:anim>
                                    <p:anim calcmode="lin" valueType="num">
                                      <p:cBhvr>
                                        <p:cTn id="35" dur="500" fill="hold"/>
                                        <p:tgtEl>
                                          <p:spTgt spid="1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ldLvl="0" animBg="1"/>
      <p:bldP spid="10" grpId="0"/>
      <p:bldP spid="11" grpId="0" build="p">
        <p:tmplLst>
          <p:tmpl lvl="1">
            <p:tnLst>
              <p:par>
                <p:cTn presetID="22" presetClass="entr" presetSubtype="1"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up)">
                      <p:cBhvr>
                        <p:cTn dur="500"/>
                        <p:tgtEl>
                          <p:spTgt spid="11"/>
                        </p:tgtEl>
                      </p:cBhvr>
                    </p:animEffect>
                  </p:childTnLst>
                </p:cTn>
              </p:par>
            </p:tnLst>
          </p:tmpl>
        </p:tmplLst>
      </p:bldP>
      <p:bldP spid="8" grpId="0" bldLvl="0" animBg="1"/>
      <p:bldP spid="13" grpId="0" bldLvl="0" animBg="1"/>
      <p:bldP spid="14" grpId="0" bldLvl="0" animBg="1"/>
      <p:bldP spid="15" grpId="0" bldLvl="0" animBg="1"/>
    </p:bld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Creative &amp; Photography 8">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18"/>
          </p:nvPr>
        </p:nvSpPr>
        <p:spPr>
          <a:xfrm>
            <a:off x="1063475" y="978196"/>
            <a:ext cx="4104587" cy="4020524"/>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19"/>
          </p:nvPr>
        </p:nvSpPr>
        <p:spPr>
          <a:xfrm>
            <a:off x="5600003" y="978196"/>
            <a:ext cx="4104587" cy="4020524"/>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20"/>
          </p:nvPr>
        </p:nvSpPr>
        <p:spPr>
          <a:xfrm>
            <a:off x="10136532" y="978196"/>
            <a:ext cx="4104587" cy="4020524"/>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21"/>
          </p:nvPr>
        </p:nvSpPr>
        <p:spPr>
          <a:xfrm>
            <a:off x="14673060" y="978196"/>
            <a:ext cx="4104587" cy="4020524"/>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22"/>
          </p:nvPr>
        </p:nvSpPr>
        <p:spPr>
          <a:xfrm>
            <a:off x="19209588" y="978196"/>
            <a:ext cx="4104587" cy="4020524"/>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23"/>
          </p:nvPr>
        </p:nvSpPr>
        <p:spPr>
          <a:xfrm>
            <a:off x="1063477" y="5562388"/>
            <a:ext cx="10908235" cy="7117292"/>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24"/>
          </p:nvPr>
        </p:nvSpPr>
        <p:spPr>
          <a:xfrm>
            <a:off x="12403653" y="5562388"/>
            <a:ext cx="10910522" cy="7117292"/>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Creative &amp; Photography 8 -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23"/>
          </p:nvPr>
        </p:nvSpPr>
        <p:spPr>
          <a:xfrm rot="21344879">
            <a:off x="8788435" y="3906224"/>
            <a:ext cx="3596903" cy="2544462"/>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24"/>
          </p:nvPr>
        </p:nvSpPr>
        <p:spPr>
          <a:xfrm rot="172580">
            <a:off x="11528003" y="1667260"/>
            <a:ext cx="3016424" cy="4838336"/>
          </a:xfrm>
        </p:spPr>
        <p:txBody>
          <a:bodyPr anchor="ctr">
            <a:normAutofit/>
          </a:bodyPr>
          <a:lstStyle>
            <a:lvl1pPr marL="0" indent="0" algn="ctr">
              <a:buNone/>
              <a:defRPr sz="2400"/>
            </a:lvl1pPr>
          </a:lstStyle>
          <a:p>
            <a:endParaRPr lang="en-US" dirty="0"/>
          </a:p>
        </p:txBody>
      </p:sp>
      <p:sp>
        <p:nvSpPr>
          <p:cNvPr id="26" name="Picture Placeholder 2"/>
          <p:cNvSpPr>
            <a:spLocks noGrp="1"/>
          </p:cNvSpPr>
          <p:nvPr>
            <p:ph type="pic" sz="quarter" idx="25"/>
          </p:nvPr>
        </p:nvSpPr>
        <p:spPr>
          <a:xfrm rot="431303">
            <a:off x="14229981" y="3683526"/>
            <a:ext cx="2574341" cy="2918002"/>
          </a:xfrm>
        </p:spPr>
        <p:txBody>
          <a:bodyPr anchor="ctr">
            <a:normAutofit/>
          </a:bodyPr>
          <a:lstStyle>
            <a:lvl1pPr marL="0" indent="0" algn="ctr">
              <a:buNone/>
              <a:defRPr sz="2400"/>
            </a:lvl1pPr>
          </a:lstStyle>
          <a:p>
            <a:endParaRPr lang="en-US" dirty="0"/>
          </a:p>
        </p:txBody>
      </p:sp>
      <p:sp>
        <p:nvSpPr>
          <p:cNvPr id="27" name="Picture Placeholder 2"/>
          <p:cNvSpPr>
            <a:spLocks noGrp="1"/>
          </p:cNvSpPr>
          <p:nvPr>
            <p:ph type="pic" sz="quarter" idx="26"/>
          </p:nvPr>
        </p:nvSpPr>
        <p:spPr>
          <a:xfrm rot="248482">
            <a:off x="8790912" y="7440552"/>
            <a:ext cx="2745065" cy="2653238"/>
          </a:xfrm>
        </p:spPr>
        <p:txBody>
          <a:bodyPr anchor="ctr">
            <a:normAutofit/>
          </a:bodyPr>
          <a:lstStyle>
            <a:lvl1pPr marL="0" indent="0" algn="ctr">
              <a:buNone/>
              <a:defRPr sz="2400"/>
            </a:lvl1pPr>
          </a:lstStyle>
          <a:p>
            <a:endParaRPr lang="en-US" dirty="0"/>
          </a:p>
        </p:txBody>
      </p:sp>
      <p:sp>
        <p:nvSpPr>
          <p:cNvPr id="28" name="Picture Placeholder 2"/>
          <p:cNvSpPr>
            <a:spLocks noGrp="1"/>
          </p:cNvSpPr>
          <p:nvPr>
            <p:ph type="pic" sz="quarter" idx="27"/>
          </p:nvPr>
        </p:nvSpPr>
        <p:spPr>
          <a:xfrm rot="21379709">
            <a:off x="13897138" y="7375984"/>
            <a:ext cx="2855998" cy="2309168"/>
          </a:xfrm>
        </p:spPr>
        <p:txBody>
          <a:bodyPr anchor="ctr">
            <a:normAutofit/>
          </a:bodyPr>
          <a:lstStyle>
            <a:lvl1pPr marL="0" indent="0" algn="ctr">
              <a:buNone/>
              <a:defRPr sz="2400"/>
            </a:lvl1pPr>
          </a:lstStyle>
          <a:p>
            <a:endParaRPr lang="en-US" dirty="0"/>
          </a:p>
        </p:txBody>
      </p:sp>
      <p:sp>
        <p:nvSpPr>
          <p:cNvPr id="29" name="Picture Placeholder 2"/>
          <p:cNvSpPr>
            <a:spLocks noGrp="1"/>
          </p:cNvSpPr>
          <p:nvPr>
            <p:ph type="pic" sz="quarter" idx="28"/>
          </p:nvPr>
        </p:nvSpPr>
        <p:spPr>
          <a:xfrm rot="21105374">
            <a:off x="11386264" y="7274808"/>
            <a:ext cx="3012343" cy="4235406"/>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Creative &amp; Photography 9">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23"/>
          </p:nvPr>
        </p:nvSpPr>
        <p:spPr>
          <a:xfrm>
            <a:off x="6070033" y="7071360"/>
            <a:ext cx="5901677" cy="5608320"/>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24"/>
          </p:nvPr>
        </p:nvSpPr>
        <p:spPr>
          <a:xfrm>
            <a:off x="12403653" y="7071360"/>
            <a:ext cx="10910522" cy="5608320"/>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25"/>
          </p:nvPr>
        </p:nvSpPr>
        <p:spPr>
          <a:xfrm>
            <a:off x="6070033" y="975360"/>
            <a:ext cx="5901677" cy="5608320"/>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26"/>
          </p:nvPr>
        </p:nvSpPr>
        <p:spPr>
          <a:xfrm>
            <a:off x="12403653" y="975360"/>
            <a:ext cx="10910522" cy="560832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Creative &amp; Photography 10">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9" name="Picture Placeholder 2"/>
          <p:cNvSpPr>
            <a:spLocks noGrp="1"/>
          </p:cNvSpPr>
          <p:nvPr>
            <p:ph type="pic" sz="quarter" idx="24"/>
          </p:nvPr>
        </p:nvSpPr>
        <p:spPr>
          <a:xfrm>
            <a:off x="7454990" y="7071360"/>
            <a:ext cx="10910522" cy="5608320"/>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25"/>
          </p:nvPr>
        </p:nvSpPr>
        <p:spPr>
          <a:xfrm>
            <a:off x="1121370" y="975360"/>
            <a:ext cx="5901677" cy="11704320"/>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26"/>
          </p:nvPr>
        </p:nvSpPr>
        <p:spPr>
          <a:xfrm>
            <a:off x="7454990" y="975360"/>
            <a:ext cx="10910522" cy="560832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Creative &amp; Photography 1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8" name="Picture Placeholder 2"/>
          <p:cNvSpPr>
            <a:spLocks noGrp="1"/>
          </p:cNvSpPr>
          <p:nvPr>
            <p:ph type="pic" sz="quarter" idx="25"/>
          </p:nvPr>
        </p:nvSpPr>
        <p:spPr>
          <a:xfrm>
            <a:off x="1121370" y="6858000"/>
            <a:ext cx="5901677" cy="5821680"/>
          </a:xfrm>
        </p:spPr>
        <p:txBody>
          <a:bodyPr anchor="ctr">
            <a:normAutofit/>
          </a:bodyPr>
          <a:lstStyle>
            <a:lvl1pPr marL="0" indent="0" algn="ctr">
              <a:buNone/>
              <a:defRPr sz="2400"/>
            </a:lvl1pPr>
          </a:lstStyle>
          <a:p>
            <a:endParaRPr lang="en-US" dirty="0"/>
          </a:p>
        </p:txBody>
      </p:sp>
      <p:sp>
        <p:nvSpPr>
          <p:cNvPr id="14" name="Picture Placeholder 2"/>
          <p:cNvSpPr>
            <a:spLocks noGrp="1"/>
          </p:cNvSpPr>
          <p:nvPr>
            <p:ph type="pic" sz="quarter" idx="26"/>
          </p:nvPr>
        </p:nvSpPr>
        <p:spPr>
          <a:xfrm>
            <a:off x="1121370" y="1036320"/>
            <a:ext cx="5901677" cy="5821680"/>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27"/>
          </p:nvPr>
        </p:nvSpPr>
        <p:spPr>
          <a:xfrm>
            <a:off x="7023047" y="6858000"/>
            <a:ext cx="5901677" cy="5821680"/>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28"/>
          </p:nvPr>
        </p:nvSpPr>
        <p:spPr>
          <a:xfrm>
            <a:off x="7023047" y="1036320"/>
            <a:ext cx="5901677" cy="5821680"/>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30"/>
          </p:nvPr>
        </p:nvSpPr>
        <p:spPr>
          <a:xfrm>
            <a:off x="12924723" y="1036320"/>
            <a:ext cx="10314151" cy="1164336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Creative &amp; Photography 1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26"/>
          </p:nvPr>
        </p:nvSpPr>
        <p:spPr>
          <a:xfrm>
            <a:off x="1121372" y="1036320"/>
            <a:ext cx="5533727" cy="4011168"/>
          </a:xfrm>
        </p:spPr>
        <p:txBody>
          <a:bodyPr anchor="ctr">
            <a:normAutofit/>
          </a:bodyPr>
          <a:lstStyle>
            <a:lvl1pPr marL="0" indent="0" algn="ctr">
              <a:buNone/>
              <a:defRPr sz="2400"/>
            </a:lvl1pPr>
          </a:lstStyle>
          <a:p>
            <a:endParaRPr lang="en-US" dirty="0"/>
          </a:p>
        </p:txBody>
      </p:sp>
      <p:sp>
        <p:nvSpPr>
          <p:cNvPr id="23" name="Picture Placeholder 2"/>
          <p:cNvSpPr>
            <a:spLocks noGrp="1"/>
          </p:cNvSpPr>
          <p:nvPr>
            <p:ph type="pic" sz="quarter" idx="28"/>
          </p:nvPr>
        </p:nvSpPr>
        <p:spPr>
          <a:xfrm>
            <a:off x="1121372" y="5047488"/>
            <a:ext cx="5533727" cy="4011168"/>
          </a:xfrm>
        </p:spPr>
        <p:txBody>
          <a:bodyPr anchor="ctr">
            <a:normAutofit/>
          </a:bodyPr>
          <a:lstStyle>
            <a:lvl1pPr marL="0" indent="0" algn="ctr">
              <a:buNone/>
              <a:defRPr sz="2400"/>
            </a:lvl1pPr>
          </a:lstStyle>
          <a:p>
            <a:endParaRPr lang="en-US" dirty="0"/>
          </a:p>
        </p:txBody>
      </p:sp>
      <p:sp>
        <p:nvSpPr>
          <p:cNvPr id="27" name="Picture Placeholder 2"/>
          <p:cNvSpPr>
            <a:spLocks noGrp="1"/>
          </p:cNvSpPr>
          <p:nvPr>
            <p:ph type="pic" sz="quarter" idx="29"/>
          </p:nvPr>
        </p:nvSpPr>
        <p:spPr>
          <a:xfrm>
            <a:off x="6655098" y="1036320"/>
            <a:ext cx="5533727" cy="4011168"/>
          </a:xfrm>
        </p:spPr>
        <p:txBody>
          <a:bodyPr anchor="ctr">
            <a:normAutofit/>
          </a:bodyPr>
          <a:lstStyle>
            <a:lvl1pPr marL="0" indent="0" algn="ctr">
              <a:buNone/>
              <a:defRPr sz="2400"/>
            </a:lvl1pPr>
          </a:lstStyle>
          <a:p>
            <a:endParaRPr lang="en-US" dirty="0"/>
          </a:p>
        </p:txBody>
      </p:sp>
      <p:sp>
        <p:nvSpPr>
          <p:cNvPr id="28" name="Picture Placeholder 2"/>
          <p:cNvSpPr>
            <a:spLocks noGrp="1"/>
          </p:cNvSpPr>
          <p:nvPr>
            <p:ph type="pic" sz="quarter" idx="30"/>
          </p:nvPr>
        </p:nvSpPr>
        <p:spPr>
          <a:xfrm>
            <a:off x="6655098" y="5047488"/>
            <a:ext cx="5533727" cy="4011168"/>
          </a:xfrm>
        </p:spPr>
        <p:txBody>
          <a:bodyPr anchor="ctr">
            <a:normAutofit/>
          </a:bodyPr>
          <a:lstStyle>
            <a:lvl1pPr marL="0" indent="0" algn="ctr">
              <a:buNone/>
              <a:defRPr sz="2400"/>
            </a:lvl1pPr>
          </a:lstStyle>
          <a:p>
            <a:endParaRPr lang="en-US" dirty="0"/>
          </a:p>
        </p:txBody>
      </p:sp>
      <p:sp>
        <p:nvSpPr>
          <p:cNvPr id="29" name="Picture Placeholder 2"/>
          <p:cNvSpPr>
            <a:spLocks noGrp="1"/>
          </p:cNvSpPr>
          <p:nvPr>
            <p:ph type="pic" sz="quarter" idx="31"/>
          </p:nvPr>
        </p:nvSpPr>
        <p:spPr>
          <a:xfrm>
            <a:off x="12188825" y="1036320"/>
            <a:ext cx="5533727" cy="4011168"/>
          </a:xfrm>
        </p:spPr>
        <p:txBody>
          <a:bodyPr anchor="ctr">
            <a:normAutofit/>
          </a:bodyPr>
          <a:lstStyle>
            <a:lvl1pPr marL="0" indent="0" algn="ctr">
              <a:buNone/>
              <a:defRPr sz="2400"/>
            </a:lvl1pPr>
          </a:lstStyle>
          <a:p>
            <a:endParaRPr lang="en-US" dirty="0"/>
          </a:p>
        </p:txBody>
      </p:sp>
      <p:sp>
        <p:nvSpPr>
          <p:cNvPr id="31" name="Picture Placeholder 2"/>
          <p:cNvSpPr>
            <a:spLocks noGrp="1"/>
          </p:cNvSpPr>
          <p:nvPr>
            <p:ph type="pic" sz="quarter" idx="32"/>
          </p:nvPr>
        </p:nvSpPr>
        <p:spPr>
          <a:xfrm>
            <a:off x="12188825" y="5047488"/>
            <a:ext cx="5533727" cy="4011168"/>
          </a:xfrm>
        </p:spPr>
        <p:txBody>
          <a:bodyPr anchor="ctr">
            <a:normAutofit/>
          </a:bodyPr>
          <a:lstStyle>
            <a:lvl1pPr marL="0" indent="0" algn="ctr">
              <a:buNone/>
              <a:defRPr sz="2400"/>
            </a:lvl1pPr>
          </a:lstStyle>
          <a:p>
            <a:endParaRPr lang="en-US" dirty="0"/>
          </a:p>
        </p:txBody>
      </p:sp>
      <p:sp>
        <p:nvSpPr>
          <p:cNvPr id="32" name="Picture Placeholder 2"/>
          <p:cNvSpPr>
            <a:spLocks noGrp="1"/>
          </p:cNvSpPr>
          <p:nvPr>
            <p:ph type="pic" sz="quarter" idx="33"/>
          </p:nvPr>
        </p:nvSpPr>
        <p:spPr>
          <a:xfrm>
            <a:off x="17722552" y="1036320"/>
            <a:ext cx="5533727" cy="4011168"/>
          </a:xfrm>
        </p:spPr>
        <p:txBody>
          <a:bodyPr anchor="ctr">
            <a:normAutofit/>
          </a:bodyPr>
          <a:lstStyle>
            <a:lvl1pPr marL="0" indent="0" algn="ctr">
              <a:buNone/>
              <a:defRPr sz="2400"/>
            </a:lvl1pPr>
          </a:lstStyle>
          <a:p>
            <a:endParaRPr lang="en-US" dirty="0"/>
          </a:p>
        </p:txBody>
      </p:sp>
      <p:sp>
        <p:nvSpPr>
          <p:cNvPr id="35" name="Picture Placeholder 2"/>
          <p:cNvSpPr>
            <a:spLocks noGrp="1"/>
          </p:cNvSpPr>
          <p:nvPr>
            <p:ph type="pic" sz="quarter" idx="34"/>
          </p:nvPr>
        </p:nvSpPr>
        <p:spPr>
          <a:xfrm>
            <a:off x="17722552" y="5047488"/>
            <a:ext cx="5533727" cy="401116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Creative &amp; Photography 13">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8" name="Picture Placeholder 2"/>
          <p:cNvSpPr>
            <a:spLocks noGrp="1"/>
          </p:cNvSpPr>
          <p:nvPr>
            <p:ph type="pic" sz="quarter" idx="25"/>
          </p:nvPr>
        </p:nvSpPr>
        <p:spPr>
          <a:xfrm>
            <a:off x="1121370" y="975360"/>
            <a:ext cx="5901677" cy="11704320"/>
          </a:xfrm>
        </p:spPr>
        <p:txBody>
          <a:bodyPr anchor="ctr">
            <a:normAutofit/>
          </a:bodyPr>
          <a:lstStyle>
            <a:lvl1pPr marL="0" indent="0" algn="ctr">
              <a:buNone/>
              <a:defRPr sz="2400"/>
            </a:lvl1pPr>
          </a:lstStyle>
          <a:p>
            <a:endParaRPr lang="en-US" dirty="0"/>
          </a:p>
        </p:txBody>
      </p:sp>
      <p:sp>
        <p:nvSpPr>
          <p:cNvPr id="14" name="Picture Placeholder 2"/>
          <p:cNvSpPr>
            <a:spLocks noGrp="1"/>
          </p:cNvSpPr>
          <p:nvPr>
            <p:ph type="pic" sz="quarter" idx="26"/>
          </p:nvPr>
        </p:nvSpPr>
        <p:spPr>
          <a:xfrm>
            <a:off x="7023047" y="975360"/>
            <a:ext cx="5901677" cy="11704320"/>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27"/>
          </p:nvPr>
        </p:nvSpPr>
        <p:spPr>
          <a:xfrm>
            <a:off x="12924723" y="975360"/>
            <a:ext cx="10329987" cy="7534656"/>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Creative &amp; Photography 14">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27"/>
          </p:nvPr>
        </p:nvSpPr>
        <p:spPr>
          <a:xfrm>
            <a:off x="1121370" y="975360"/>
            <a:ext cx="22133341" cy="7534656"/>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Creative &amp; Photography 15">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1" name="Picture Placeholder 3"/>
          <p:cNvSpPr>
            <a:spLocks noGrp="1"/>
          </p:cNvSpPr>
          <p:nvPr>
            <p:ph type="pic" sz="quarter" idx="17"/>
          </p:nvPr>
        </p:nvSpPr>
        <p:spPr>
          <a:xfrm>
            <a:off x="2584031" y="2054356"/>
            <a:ext cx="9604794" cy="9607288"/>
          </a:xfrm>
          <a:prstGeom prst="ellipse">
            <a:avLst/>
          </a:prstGeom>
        </p:spPr>
        <p:txBody>
          <a:bodyPr anchor="ctr">
            <a:normAutofit/>
          </a:bodyPr>
          <a:lstStyle>
            <a:lvl1pPr marL="0" indent="0" algn="ctr">
              <a:buNone/>
              <a:defRPr sz="2400">
                <a:solidFill>
                  <a:schemeClr val="bg2"/>
                </a:solidFill>
              </a:defRPr>
            </a:lvl1pPr>
          </a:lstStyle>
          <a:p>
            <a:endParaRPr lang="en-US"/>
          </a:p>
        </p:txBody>
      </p:sp>
    </p:spTree>
  </p:cSld>
  <p:clrMapOvr>
    <a:masterClrMapping/>
  </p:clrMapOvr>
  <p:timing>
    <p:tnLst>
      <p:par>
        <p:cTn id="1" dur="indefinite" restart="never" nodeType="tmRoot"/>
      </p:par>
    </p:tn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Creative &amp; Photography 16">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1" name="Picture Placeholder 3"/>
          <p:cNvSpPr>
            <a:spLocks noGrp="1"/>
          </p:cNvSpPr>
          <p:nvPr>
            <p:ph type="pic" sz="quarter" idx="17"/>
          </p:nvPr>
        </p:nvSpPr>
        <p:spPr>
          <a:xfrm>
            <a:off x="1048239" y="1091188"/>
            <a:ext cx="11579384" cy="11582392"/>
          </a:xfrm>
          <a:prstGeom prst="teardrop">
            <a:avLst/>
          </a:prstGeom>
        </p:spPr>
        <p:txBody>
          <a:bodyPr anchor="ctr">
            <a:normAutofit/>
          </a:bodyPr>
          <a:lstStyle>
            <a:lvl1pPr marL="0" indent="0" algn="ctr">
              <a:buNone/>
              <a:defRPr sz="2400">
                <a:solidFill>
                  <a:schemeClr val="bg2"/>
                </a:solidFill>
              </a:defRPr>
            </a:lvl1pPr>
          </a:lstStyle>
          <a:p>
            <a:endParaRPr lang="en-US"/>
          </a:p>
        </p:txBody>
      </p:sp>
      <p:sp>
        <p:nvSpPr>
          <p:cNvPr id="14" name="Picture Placeholder 2"/>
          <p:cNvSpPr>
            <a:spLocks noGrp="1"/>
          </p:cNvSpPr>
          <p:nvPr>
            <p:ph type="pic" sz="quarter" idx="26"/>
          </p:nvPr>
        </p:nvSpPr>
        <p:spPr>
          <a:xfrm>
            <a:off x="13407708" y="1091188"/>
            <a:ext cx="4461110" cy="4419596"/>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27"/>
          </p:nvPr>
        </p:nvSpPr>
        <p:spPr>
          <a:xfrm>
            <a:off x="18648902" y="1091188"/>
            <a:ext cx="4461110" cy="4419596"/>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4_Title Slide">
    <p:spTree>
      <p:nvGrpSpPr>
        <p:cNvPr id="1" name=""/>
        <p:cNvGrpSpPr/>
        <p:nvPr/>
      </p:nvGrpSpPr>
      <p:grpSpPr>
        <a:xfrm>
          <a:off x="0" y="0"/>
          <a:ext cx="0" cy="0"/>
          <a:chOff x="0" y="0"/>
          <a:chExt cx="0" cy="0"/>
        </a:xfrm>
      </p:grpSpPr>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9"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10" name="Picture Placeholder 12"/>
          <p:cNvSpPr>
            <a:spLocks noGrp="1"/>
          </p:cNvSpPr>
          <p:nvPr>
            <p:ph type="pic" sz="quarter" idx="13" hasCustomPrompt="1"/>
          </p:nvPr>
        </p:nvSpPr>
        <p:spPr>
          <a:xfrm>
            <a:off x="0" y="0"/>
            <a:ext cx="24377650" cy="13716000"/>
          </a:xfrm>
          <a:prstGeom prst="rect">
            <a:avLst/>
          </a:prstGeom>
          <a:solidFill>
            <a:schemeClr val="tx1">
              <a:lumMod val="25000"/>
              <a:lumOff val="75000"/>
            </a:schemeClr>
          </a:solidFill>
        </p:spPr>
        <p:txBody>
          <a:bodyPr tIns="0" bIns="2834640" anchor="b" anchorCtr="0"/>
          <a:lstStyle>
            <a:lvl1pPr algn="ctr">
              <a:buNone/>
              <a:defRPr sz="3730" b="0" i="0" baseline="0"/>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slide(fromTop)">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Creative &amp; Photography 17">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27"/>
          </p:nvPr>
        </p:nvSpPr>
        <p:spPr>
          <a:xfrm>
            <a:off x="1121370" y="6858000"/>
            <a:ext cx="22133341" cy="5821680"/>
          </a:xfrm>
        </p:spPr>
        <p:txBody>
          <a:bodyPr anchor="ctr">
            <a:normAutofit/>
          </a:bodyPr>
          <a:lstStyle>
            <a:lvl1pPr marL="0" indent="0" algn="ctr">
              <a:buNone/>
              <a:defRPr sz="2400"/>
            </a:lvl1pPr>
          </a:lstStyle>
          <a:p>
            <a:endParaRPr lang="en-US" dirty="0"/>
          </a:p>
        </p:txBody>
      </p:sp>
      <p:sp>
        <p:nvSpPr>
          <p:cNvPr id="14" name="Picture Placeholder 2"/>
          <p:cNvSpPr>
            <a:spLocks noGrp="1"/>
          </p:cNvSpPr>
          <p:nvPr>
            <p:ph type="pic" sz="quarter" idx="28"/>
          </p:nvPr>
        </p:nvSpPr>
        <p:spPr>
          <a:xfrm>
            <a:off x="17084074" y="1091188"/>
            <a:ext cx="6154801" cy="5766812"/>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29"/>
          </p:nvPr>
        </p:nvSpPr>
        <p:spPr>
          <a:xfrm>
            <a:off x="10937815" y="1091188"/>
            <a:ext cx="6154801" cy="5766812"/>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Creative &amp; Photography 18">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28"/>
          </p:nvPr>
        </p:nvSpPr>
        <p:spPr>
          <a:xfrm>
            <a:off x="16553582" y="3730752"/>
            <a:ext cx="6685293" cy="6353568"/>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29"/>
          </p:nvPr>
        </p:nvSpPr>
        <p:spPr>
          <a:xfrm>
            <a:off x="8846178" y="3730752"/>
            <a:ext cx="6685293" cy="6353568"/>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31"/>
          </p:nvPr>
        </p:nvSpPr>
        <p:spPr>
          <a:xfrm>
            <a:off x="1138773" y="3730752"/>
            <a:ext cx="6685293" cy="635356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Creative &amp; Photography 19">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28"/>
          </p:nvPr>
        </p:nvSpPr>
        <p:spPr>
          <a:xfrm>
            <a:off x="14285305" y="1292352"/>
            <a:ext cx="8953572" cy="8791968"/>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29"/>
          </p:nvPr>
        </p:nvSpPr>
        <p:spPr>
          <a:xfrm>
            <a:off x="8846178" y="3730752"/>
            <a:ext cx="5439125" cy="8997696"/>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31"/>
          </p:nvPr>
        </p:nvSpPr>
        <p:spPr>
          <a:xfrm>
            <a:off x="1138773" y="3730752"/>
            <a:ext cx="7707404" cy="635356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Creative &amp; Photography 20">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28"/>
          </p:nvPr>
        </p:nvSpPr>
        <p:spPr>
          <a:xfrm>
            <a:off x="14285305" y="6858000"/>
            <a:ext cx="8953572" cy="5870448"/>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29"/>
          </p:nvPr>
        </p:nvSpPr>
        <p:spPr>
          <a:xfrm>
            <a:off x="8846178" y="1292352"/>
            <a:ext cx="5439125" cy="7802880"/>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31"/>
          </p:nvPr>
        </p:nvSpPr>
        <p:spPr>
          <a:xfrm>
            <a:off x="1138773" y="3730752"/>
            <a:ext cx="3761134" cy="3657600"/>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32"/>
          </p:nvPr>
        </p:nvSpPr>
        <p:spPr>
          <a:xfrm>
            <a:off x="1138773" y="7388352"/>
            <a:ext cx="7707404" cy="5340096"/>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33"/>
          </p:nvPr>
        </p:nvSpPr>
        <p:spPr>
          <a:xfrm>
            <a:off x="4899908" y="3730752"/>
            <a:ext cx="3946268" cy="3657600"/>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34"/>
          </p:nvPr>
        </p:nvSpPr>
        <p:spPr>
          <a:xfrm>
            <a:off x="8846178" y="9095232"/>
            <a:ext cx="5439125" cy="3633216"/>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35"/>
          </p:nvPr>
        </p:nvSpPr>
        <p:spPr>
          <a:xfrm>
            <a:off x="17941952" y="1292352"/>
            <a:ext cx="5296924" cy="5565648"/>
          </a:xfrm>
        </p:spPr>
        <p:txBody>
          <a:bodyPr anchor="ctr">
            <a:normAutofit/>
          </a:bodyPr>
          <a:lstStyle>
            <a:lvl1pPr marL="0" indent="0" algn="ctr">
              <a:buNone/>
              <a:defRPr sz="2400"/>
            </a:lvl1pPr>
          </a:lstStyle>
          <a:p>
            <a:endParaRPr lang="en-US" dirty="0"/>
          </a:p>
        </p:txBody>
      </p:sp>
      <p:sp>
        <p:nvSpPr>
          <p:cNvPr id="23" name="Picture Placeholder 2"/>
          <p:cNvSpPr>
            <a:spLocks noGrp="1"/>
          </p:cNvSpPr>
          <p:nvPr>
            <p:ph type="pic" sz="quarter" idx="36"/>
          </p:nvPr>
        </p:nvSpPr>
        <p:spPr>
          <a:xfrm>
            <a:off x="14286459" y="3730752"/>
            <a:ext cx="3655492" cy="3127248"/>
          </a:xfrm>
        </p:spPr>
        <p:txBody>
          <a:bodyPr anchor="ctr">
            <a:normAutofit/>
          </a:bodyPr>
          <a:lstStyle>
            <a:lvl1pPr marL="0" indent="0" algn="ctr">
              <a:buNone/>
              <a:defRPr sz="2400"/>
            </a:lvl1pPr>
          </a:lstStyle>
          <a:p>
            <a:endParaRPr lang="en-US" dirty="0"/>
          </a:p>
        </p:txBody>
      </p:sp>
      <p:sp>
        <p:nvSpPr>
          <p:cNvPr id="27" name="Picture Placeholder 2"/>
          <p:cNvSpPr>
            <a:spLocks noGrp="1"/>
          </p:cNvSpPr>
          <p:nvPr>
            <p:ph type="pic" sz="quarter" idx="37"/>
          </p:nvPr>
        </p:nvSpPr>
        <p:spPr>
          <a:xfrm>
            <a:off x="1138775" y="1292352"/>
            <a:ext cx="7706249" cy="2438400"/>
          </a:xfrm>
        </p:spPr>
        <p:txBody>
          <a:bodyPr anchor="ctr">
            <a:normAutofit/>
          </a:bodyPr>
          <a:lstStyle>
            <a:lvl1pPr marL="0" indent="0" algn="ctr">
              <a:buNone/>
              <a:defRPr sz="2400"/>
            </a:lvl1pPr>
          </a:lstStyle>
          <a:p>
            <a:endParaRPr lang="en-US" dirty="0"/>
          </a:p>
        </p:txBody>
      </p:sp>
      <p:sp>
        <p:nvSpPr>
          <p:cNvPr id="29" name="Picture Placeholder 2"/>
          <p:cNvSpPr>
            <a:spLocks noGrp="1"/>
          </p:cNvSpPr>
          <p:nvPr>
            <p:ph type="pic" sz="quarter" idx="38"/>
          </p:nvPr>
        </p:nvSpPr>
        <p:spPr>
          <a:xfrm>
            <a:off x="14286459" y="1292352"/>
            <a:ext cx="3655492" cy="243840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Creative &amp; Photography 2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28"/>
          </p:nvPr>
        </p:nvSpPr>
        <p:spPr>
          <a:xfrm>
            <a:off x="14285305" y="6858000"/>
            <a:ext cx="8953572" cy="5870448"/>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29"/>
          </p:nvPr>
        </p:nvSpPr>
        <p:spPr>
          <a:xfrm>
            <a:off x="8846178" y="1292352"/>
            <a:ext cx="5439125" cy="7802880"/>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35"/>
          </p:nvPr>
        </p:nvSpPr>
        <p:spPr>
          <a:xfrm>
            <a:off x="14285303" y="1292352"/>
            <a:ext cx="8953574" cy="5565648"/>
          </a:xfrm>
        </p:spPr>
        <p:txBody>
          <a:bodyPr anchor="ctr">
            <a:normAutofit/>
          </a:bodyPr>
          <a:lstStyle>
            <a:lvl1pPr marL="0" indent="0" algn="ctr">
              <a:buNone/>
              <a:defRPr sz="2400"/>
            </a:lvl1pPr>
          </a:lstStyle>
          <a:p>
            <a:endParaRPr lang="en-US" dirty="0"/>
          </a:p>
        </p:txBody>
      </p:sp>
      <p:sp>
        <p:nvSpPr>
          <p:cNvPr id="27" name="Picture Placeholder 2"/>
          <p:cNvSpPr>
            <a:spLocks noGrp="1"/>
          </p:cNvSpPr>
          <p:nvPr>
            <p:ph type="pic" sz="quarter" idx="37"/>
          </p:nvPr>
        </p:nvSpPr>
        <p:spPr>
          <a:xfrm>
            <a:off x="1138775" y="1292352"/>
            <a:ext cx="7706249" cy="780288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Creative &amp; Photography 2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0" name="Picture Placeholder 2"/>
          <p:cNvSpPr>
            <a:spLocks noGrp="1"/>
          </p:cNvSpPr>
          <p:nvPr>
            <p:ph type="pic" sz="quarter" idx="32"/>
          </p:nvPr>
        </p:nvSpPr>
        <p:spPr>
          <a:xfrm>
            <a:off x="1138773" y="949110"/>
            <a:ext cx="7369026" cy="5908890"/>
          </a:xfrm>
        </p:spPr>
        <p:txBody>
          <a:bodyPr anchor="ctr">
            <a:normAutofit/>
          </a:bodyPr>
          <a:lstStyle>
            <a:lvl1pPr marL="0" indent="0" algn="ctr">
              <a:buNone/>
              <a:defRPr sz="2400"/>
            </a:lvl1pPr>
          </a:lstStyle>
          <a:p>
            <a:endParaRPr lang="en-US" dirty="0"/>
          </a:p>
        </p:txBody>
      </p:sp>
      <p:sp>
        <p:nvSpPr>
          <p:cNvPr id="24" name="Picture Placeholder 2"/>
          <p:cNvSpPr>
            <a:spLocks noGrp="1"/>
          </p:cNvSpPr>
          <p:nvPr>
            <p:ph type="pic" sz="quarter" idx="33"/>
          </p:nvPr>
        </p:nvSpPr>
        <p:spPr>
          <a:xfrm>
            <a:off x="8504311" y="949110"/>
            <a:ext cx="7369026" cy="5908890"/>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34"/>
          </p:nvPr>
        </p:nvSpPr>
        <p:spPr>
          <a:xfrm>
            <a:off x="15869848" y="949110"/>
            <a:ext cx="7369026" cy="5908890"/>
          </a:xfrm>
        </p:spPr>
        <p:txBody>
          <a:bodyPr anchor="ctr">
            <a:normAutofit/>
          </a:bodyPr>
          <a:lstStyle>
            <a:lvl1pPr marL="0" indent="0" algn="ctr">
              <a:buNone/>
              <a:defRPr sz="2400"/>
            </a:lvl1pPr>
          </a:lstStyle>
          <a:p>
            <a:endParaRPr lang="en-US" dirty="0"/>
          </a:p>
        </p:txBody>
      </p:sp>
      <p:sp>
        <p:nvSpPr>
          <p:cNvPr id="26" name="Picture Placeholder 2"/>
          <p:cNvSpPr>
            <a:spLocks noGrp="1"/>
          </p:cNvSpPr>
          <p:nvPr>
            <p:ph type="pic" sz="quarter" idx="35"/>
          </p:nvPr>
        </p:nvSpPr>
        <p:spPr>
          <a:xfrm>
            <a:off x="1138773" y="6858000"/>
            <a:ext cx="14731075" cy="5908890"/>
          </a:xfrm>
        </p:spPr>
        <p:txBody>
          <a:bodyPr anchor="ctr">
            <a:normAutofit/>
          </a:bodyPr>
          <a:lstStyle>
            <a:lvl1pPr marL="0" indent="0" algn="ctr">
              <a:buNone/>
              <a:defRPr sz="2400"/>
            </a:lvl1pPr>
          </a:lstStyle>
          <a:p>
            <a:endParaRPr lang="en-US" dirty="0"/>
          </a:p>
        </p:txBody>
      </p:sp>
      <p:sp>
        <p:nvSpPr>
          <p:cNvPr id="28" name="Picture Placeholder 2"/>
          <p:cNvSpPr>
            <a:spLocks noGrp="1"/>
          </p:cNvSpPr>
          <p:nvPr>
            <p:ph type="pic" sz="quarter" idx="37"/>
          </p:nvPr>
        </p:nvSpPr>
        <p:spPr>
          <a:xfrm>
            <a:off x="15869848" y="6858000"/>
            <a:ext cx="7369026" cy="590889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Creative &amp; Photography 23">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6" name="Picture Placeholder 2"/>
          <p:cNvSpPr>
            <a:spLocks noGrp="1"/>
          </p:cNvSpPr>
          <p:nvPr>
            <p:ph type="pic" sz="quarter" idx="35"/>
          </p:nvPr>
        </p:nvSpPr>
        <p:spPr>
          <a:xfrm>
            <a:off x="1138773" y="949112"/>
            <a:ext cx="11050052" cy="11817780"/>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36"/>
          </p:nvPr>
        </p:nvSpPr>
        <p:spPr>
          <a:xfrm>
            <a:off x="12188823" y="949112"/>
            <a:ext cx="11050052" cy="1181778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Creative &amp; Photography 24">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36"/>
          </p:nvPr>
        </p:nvSpPr>
        <p:spPr>
          <a:xfrm>
            <a:off x="12627623" y="949112"/>
            <a:ext cx="10611252" cy="8194888"/>
          </a:xfrm>
        </p:spPr>
        <p:txBody>
          <a:bodyPr anchor="ctr">
            <a:normAutofit/>
          </a:bodyPr>
          <a:lstStyle>
            <a:lvl1pPr marL="0" indent="0" algn="ctr">
              <a:buNone/>
              <a:defRPr sz="2400"/>
            </a:lvl1pPr>
          </a:lstStyle>
          <a:p>
            <a:endParaRPr lang="en-US" dirty="0"/>
          </a:p>
        </p:txBody>
      </p:sp>
      <p:sp>
        <p:nvSpPr>
          <p:cNvPr id="14" name="Picture Placeholder 2"/>
          <p:cNvSpPr>
            <a:spLocks noGrp="1"/>
          </p:cNvSpPr>
          <p:nvPr>
            <p:ph type="pic" sz="quarter" idx="37"/>
          </p:nvPr>
        </p:nvSpPr>
        <p:spPr>
          <a:xfrm>
            <a:off x="1145750" y="949112"/>
            <a:ext cx="10611252" cy="819488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Creative &amp; Photography 25">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0" y="0"/>
            <a:ext cx="17084074" cy="13716000"/>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38"/>
          </p:nvPr>
        </p:nvSpPr>
        <p:spPr>
          <a:xfrm>
            <a:off x="18048227" y="5193792"/>
            <a:ext cx="5030822" cy="3328416"/>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39"/>
          </p:nvPr>
        </p:nvSpPr>
        <p:spPr>
          <a:xfrm>
            <a:off x="18048227" y="9419636"/>
            <a:ext cx="5030822" cy="3328416"/>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40"/>
          </p:nvPr>
        </p:nvSpPr>
        <p:spPr>
          <a:xfrm>
            <a:off x="18048227" y="967948"/>
            <a:ext cx="5030822" cy="3328416"/>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Creative &amp; Photography 26">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0" y="4535424"/>
            <a:ext cx="24377650" cy="9180576"/>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45_Title Slide">
    <p:spTree>
      <p:nvGrpSpPr>
        <p:cNvPr id="1" name=""/>
        <p:cNvGrpSpPr/>
        <p:nvPr/>
      </p:nvGrpSpPr>
      <p:grpSpPr>
        <a:xfrm>
          <a:off x="0" y="0"/>
          <a:ext cx="0" cy="0"/>
          <a:chOff x="0" y="0"/>
          <a:chExt cx="0" cy="0"/>
        </a:xfrm>
      </p:grpSpPr>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9"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5" name="Title 1"/>
          <p:cNvSpPr>
            <a:spLocks noGrp="1"/>
          </p:cNvSpPr>
          <p:nvPr>
            <p:ph type="title" hasCustomPrompt="1"/>
          </p:nvPr>
        </p:nvSpPr>
        <p:spPr>
          <a:xfrm>
            <a:off x="41591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7" name="Text Placeholder 3"/>
          <p:cNvSpPr>
            <a:spLocks noGrp="1"/>
          </p:cNvSpPr>
          <p:nvPr>
            <p:ph type="body" sz="half" idx="2" hasCustomPrompt="1"/>
          </p:nvPr>
        </p:nvSpPr>
        <p:spPr>
          <a:xfrm>
            <a:off x="61906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1" name="Picture Placeholder 12"/>
          <p:cNvSpPr>
            <a:spLocks noGrp="1"/>
          </p:cNvSpPr>
          <p:nvPr>
            <p:ph type="pic" sz="quarter" idx="13" hasCustomPrompt="1"/>
          </p:nvPr>
        </p:nvSpPr>
        <p:spPr>
          <a:xfrm>
            <a:off x="2430772" y="4006085"/>
            <a:ext cx="6301862" cy="6306315"/>
          </a:xfrm>
          <a:prstGeom prst="rect">
            <a:avLst/>
          </a:prstGeom>
          <a:solidFill>
            <a:schemeClr val="bg1">
              <a:lumMod val="85000"/>
            </a:schemeClr>
          </a:solidFill>
        </p:spPr>
        <p:txBody>
          <a:bodyPr tIns="914400" bIns="2834640" anchor="ctr" anchorCtr="0"/>
          <a:lstStyle>
            <a:lvl1pPr algn="ctr" rtl="0">
              <a:buNone/>
              <a:defRPr sz="3200" b="0" i="0" baseline="0"/>
            </a:lvl1pPr>
          </a:lstStyle>
          <a:p>
            <a:r>
              <a:rPr lang="en-US" dirty="0" smtClean="0"/>
              <a:t>Image holder</a:t>
            </a:r>
            <a:endParaRPr lang="en-US" dirty="0"/>
          </a:p>
        </p:txBody>
      </p:sp>
      <p:sp>
        <p:nvSpPr>
          <p:cNvPr id="13" name="Picture Placeholder 12"/>
          <p:cNvSpPr>
            <a:spLocks noGrp="1"/>
          </p:cNvSpPr>
          <p:nvPr>
            <p:ph type="pic" sz="quarter" idx="14" hasCustomPrompt="1"/>
          </p:nvPr>
        </p:nvSpPr>
        <p:spPr>
          <a:xfrm>
            <a:off x="15607388" y="4006085"/>
            <a:ext cx="6301862" cy="6306315"/>
          </a:xfrm>
          <a:prstGeom prst="rect">
            <a:avLst/>
          </a:prstGeom>
          <a:solidFill>
            <a:schemeClr val="bg1">
              <a:lumMod val="85000"/>
            </a:schemeClr>
          </a:solidFill>
        </p:spPr>
        <p:txBody>
          <a:bodyPr tIns="914400" bIns="2834640" anchor="ctr" anchorCtr="0"/>
          <a:lstStyle>
            <a:lvl1pPr algn="ctr" rtl="0">
              <a:buNone/>
              <a:defRPr sz="3200" b="0" i="0" baseline="0"/>
            </a:lvl1pPr>
          </a:lstStyle>
          <a:p>
            <a:r>
              <a:rPr lang="en-US" dirty="0" smtClean="0"/>
              <a:t>Image holder</a:t>
            </a:r>
            <a:endParaRPr lang="en-US" dirty="0"/>
          </a:p>
        </p:txBody>
      </p:sp>
      <p:sp>
        <p:nvSpPr>
          <p:cNvPr id="14" name="Picture Placeholder 12"/>
          <p:cNvSpPr>
            <a:spLocks noGrp="1"/>
          </p:cNvSpPr>
          <p:nvPr>
            <p:ph type="pic" sz="quarter" idx="15" hasCustomPrompt="1"/>
          </p:nvPr>
        </p:nvSpPr>
        <p:spPr>
          <a:xfrm>
            <a:off x="9037894" y="4006085"/>
            <a:ext cx="6301862" cy="6306315"/>
          </a:xfrm>
          <a:prstGeom prst="rect">
            <a:avLst/>
          </a:prstGeom>
          <a:solidFill>
            <a:schemeClr val="bg1">
              <a:lumMod val="85000"/>
            </a:schemeClr>
          </a:solidFill>
        </p:spPr>
        <p:txBody>
          <a:bodyPr tIns="914400" bIns="2834640" anchor="ctr" anchorCtr="0"/>
          <a:lstStyle>
            <a:lvl1pPr algn="ctr" rtl="0">
              <a:buNone/>
              <a:defRPr sz="3200" b="0" i="0" baseline="0"/>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up)">
                                      <p:cBhvr>
                                        <p:cTn id="11" dur="500"/>
                                        <p:tgtEl>
                                          <p:spTgt spid="7">
                                            <p:txEl>
                                              <p:pRg st="0" end="0"/>
                                            </p:txEl>
                                          </p:spTgt>
                                        </p:tgtEl>
                                      </p:cBhvr>
                                    </p:animEffect>
                                  </p:childTnLst>
                                </p:cTn>
                              </p:par>
                            </p:childTnLst>
                          </p:cTn>
                        </p:par>
                        <p:par>
                          <p:cTn id="12" fill="hold">
                            <p:stCondLst>
                              <p:cond delay="1000"/>
                            </p:stCondLst>
                            <p:childTnLst>
                              <p:par>
                                <p:cTn id="13" presetID="2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500" fill="hold"/>
                                        <p:tgtEl>
                                          <p:spTgt spid="13"/>
                                        </p:tgtEl>
                                        <p:attrNameLst>
                                          <p:attrName>ppt_w</p:attrName>
                                        </p:attrNameLst>
                                      </p:cBhvr>
                                      <p:tavLst>
                                        <p:tav tm="0">
                                          <p:val>
                                            <p:fltVal val="0"/>
                                          </p:val>
                                        </p:tav>
                                        <p:tav tm="100000">
                                          <p:val>
                                            <p:strVal val="#ppt_w"/>
                                          </p:val>
                                        </p:tav>
                                      </p:tavLst>
                                    </p:anim>
                                    <p:anim calcmode="lin" valueType="num">
                                      <p:cBhvr>
                                        <p:cTn id="21" dur="500" fill="hold"/>
                                        <p:tgtEl>
                                          <p:spTgt spid="13"/>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p:cTn id="25" dur="500" fill="hold"/>
                                        <p:tgtEl>
                                          <p:spTgt spid="14"/>
                                        </p:tgtEl>
                                        <p:attrNameLst>
                                          <p:attrName>ppt_w</p:attrName>
                                        </p:attrNameLst>
                                      </p:cBhvr>
                                      <p:tavLst>
                                        <p:tav tm="0">
                                          <p:val>
                                            <p:fltVal val="0"/>
                                          </p:val>
                                        </p:tav>
                                        <p:tav tm="100000">
                                          <p:val>
                                            <p:strVal val="#ppt_w"/>
                                          </p:val>
                                        </p:tav>
                                      </p:tavLst>
                                    </p:anim>
                                    <p:anim calcmode="lin" valueType="num">
                                      <p:cBhvr>
                                        <p:cTn id="26" dur="500" fill="hold"/>
                                        <p:tgtEl>
                                          <p:spTgt spid="1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build="p">
        <p:tmplLst>
          <p:tmpl lvl="1">
            <p:tnLst>
              <p:par>
                <p:cTn presetID="22" presetClass="entr" presetSubtype="1"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up)">
                      <p:cBhvr>
                        <p:cTn dur="500"/>
                        <p:tgtEl>
                          <p:spTgt spid="7"/>
                        </p:tgtEl>
                      </p:cBhvr>
                    </p:animEffect>
                  </p:childTnLst>
                </p:cTn>
              </p:par>
            </p:tnLst>
          </p:tmpl>
        </p:tmplLst>
      </p:bldP>
      <p:bldP spid="11" grpId="0" bldLvl="0" animBg="1"/>
      <p:bldP spid="13" grpId="0" bldLvl="0" animBg="1"/>
      <p:bldP spid="14" grpId="0" bldLvl="0" animBg="1"/>
    </p:bld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Creative &amp; Photography 27">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6289434" y="4535424"/>
            <a:ext cx="18088216" cy="7607808"/>
          </a:xfrm>
        </p:spPr>
        <p:txBody>
          <a:bodyPr anchor="ctr">
            <a:normAutofit/>
          </a:bodyPr>
          <a:lstStyle>
            <a:lvl1pPr marL="0" indent="0" algn="ctr">
              <a:buNone/>
              <a:defRPr sz="2400"/>
            </a:lvl1pPr>
          </a:lstStyle>
          <a:p>
            <a:endParaRPr lang="en-US" dirty="0"/>
          </a:p>
        </p:txBody>
      </p:sp>
      <p:sp>
        <p:nvSpPr>
          <p:cNvPr id="11" name="Picture Placeholder 2"/>
          <p:cNvSpPr>
            <a:spLocks noGrp="1"/>
          </p:cNvSpPr>
          <p:nvPr>
            <p:ph type="pic" sz="quarter" idx="38"/>
          </p:nvPr>
        </p:nvSpPr>
        <p:spPr>
          <a:xfrm>
            <a:off x="0" y="4535424"/>
            <a:ext cx="6289434" cy="760780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Creative &amp; Photography 28">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0" y="1560576"/>
            <a:ext cx="13846505" cy="1060704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Creative &amp; Photography 29">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4826775" y="3139440"/>
            <a:ext cx="7362050" cy="743712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Creative &amp; Photography 30">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1779568" y="1463040"/>
            <a:ext cx="5533727" cy="5394960"/>
          </a:xfrm>
        </p:spPr>
        <p:txBody>
          <a:bodyPr anchor="ctr">
            <a:normAutofit/>
          </a:bodyPr>
          <a:lstStyle>
            <a:lvl1pPr marL="0" indent="0" algn="ctr">
              <a:buNone/>
              <a:defRPr sz="2400"/>
            </a:lvl1pPr>
          </a:lstStyle>
          <a:p>
            <a:endParaRPr lang="en-US" dirty="0"/>
          </a:p>
        </p:txBody>
      </p:sp>
      <p:sp>
        <p:nvSpPr>
          <p:cNvPr id="11" name="Picture Placeholder 2"/>
          <p:cNvSpPr>
            <a:spLocks noGrp="1"/>
          </p:cNvSpPr>
          <p:nvPr>
            <p:ph type="pic" sz="quarter" idx="38"/>
          </p:nvPr>
        </p:nvSpPr>
        <p:spPr>
          <a:xfrm>
            <a:off x="7313295" y="1463040"/>
            <a:ext cx="5533727" cy="5394960"/>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39"/>
          </p:nvPr>
        </p:nvSpPr>
        <p:spPr>
          <a:xfrm>
            <a:off x="1779568" y="6858000"/>
            <a:ext cx="5533727" cy="539496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Business Survey 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1460674" y="6858000"/>
            <a:ext cx="5533727" cy="5394960"/>
          </a:xfrm>
        </p:spPr>
        <p:txBody>
          <a:bodyPr anchor="ctr">
            <a:normAutofit/>
          </a:bodyPr>
          <a:lstStyle>
            <a:lvl1pPr marL="0" indent="0" algn="ctr">
              <a:buNone/>
              <a:defRPr sz="2400"/>
            </a:lvl1pPr>
          </a:lstStyle>
          <a:p>
            <a:endParaRPr lang="en-US" dirty="0"/>
          </a:p>
        </p:txBody>
      </p:sp>
      <p:sp>
        <p:nvSpPr>
          <p:cNvPr id="11" name="Picture Placeholder 2"/>
          <p:cNvSpPr>
            <a:spLocks noGrp="1"/>
          </p:cNvSpPr>
          <p:nvPr>
            <p:ph type="pic" sz="quarter" idx="38"/>
          </p:nvPr>
        </p:nvSpPr>
        <p:spPr>
          <a:xfrm>
            <a:off x="6994400" y="6858000"/>
            <a:ext cx="5533727" cy="539496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Business Survey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0" y="2957312"/>
            <a:ext cx="24377650" cy="5293554"/>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E-Commerce">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1747065" y="3992880"/>
            <a:ext cx="5728748" cy="5730240"/>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38"/>
          </p:nvPr>
        </p:nvSpPr>
        <p:spPr>
          <a:xfrm>
            <a:off x="7780533" y="6858000"/>
            <a:ext cx="3737906" cy="373888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E-Commerce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0" y="5833872"/>
            <a:ext cx="16564613" cy="367588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E-Commerce 3">
    <p:spTree>
      <p:nvGrpSpPr>
        <p:cNvPr id="1" name=""/>
        <p:cNvGrpSpPr/>
        <p:nvPr/>
      </p:nvGrpSpPr>
      <p:grpSpPr>
        <a:xfrm>
          <a:off x="0" y="0"/>
          <a:ext cx="0" cy="0"/>
          <a:chOff x="0" y="0"/>
          <a:chExt cx="0" cy="0"/>
        </a:xfrm>
      </p:grpSpPr>
      <p:sp>
        <p:nvSpPr>
          <p:cNvPr id="14" name="Picture Placeholder 2"/>
          <p:cNvSpPr>
            <a:spLocks noGrp="1"/>
          </p:cNvSpPr>
          <p:nvPr>
            <p:ph type="pic" sz="quarter" idx="37"/>
          </p:nvPr>
        </p:nvSpPr>
        <p:spPr>
          <a:xfrm>
            <a:off x="-22618" y="9785022"/>
            <a:ext cx="24400266" cy="3930978"/>
          </a:xfrm>
        </p:spPr>
        <p:txBody>
          <a:bodyPr anchor="ctr">
            <a:normAutofit/>
          </a:bodyPr>
          <a:lstStyle>
            <a:lvl1pPr marL="0" indent="0" algn="ctr">
              <a:buNone/>
              <a:defRPr sz="2400"/>
            </a:lvl1pPr>
          </a:lstStyle>
          <a:p>
            <a:endParaRPr lang="en-US" dirty="0"/>
          </a:p>
        </p:txBody>
      </p:sp>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Tree>
  </p:cSld>
  <p:clrMapOvr>
    <a:masterClrMapping/>
  </p:clrMapOvr>
  <p:timing>
    <p:tnLst>
      <p:par>
        <p:cTn id="1" dur="indefinite" restart="never" nodeType="tmRoot"/>
      </p:par>
    </p:tn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Products Catalog 1">
    <p:spTree>
      <p:nvGrpSpPr>
        <p:cNvPr id="1" name=""/>
        <p:cNvGrpSpPr/>
        <p:nvPr/>
      </p:nvGrpSpPr>
      <p:grpSpPr>
        <a:xfrm>
          <a:off x="0" y="0"/>
          <a:ext cx="0" cy="0"/>
          <a:chOff x="0" y="0"/>
          <a:chExt cx="0" cy="0"/>
        </a:xfrm>
      </p:grpSpPr>
      <p:sp>
        <p:nvSpPr>
          <p:cNvPr id="14" name="Picture Placeholder 2"/>
          <p:cNvSpPr>
            <a:spLocks noGrp="1"/>
          </p:cNvSpPr>
          <p:nvPr>
            <p:ph type="pic" sz="quarter" idx="37"/>
          </p:nvPr>
        </p:nvSpPr>
        <p:spPr>
          <a:xfrm>
            <a:off x="-22618" y="3638746"/>
            <a:ext cx="24400266" cy="3016578"/>
          </a:xfrm>
        </p:spPr>
        <p:txBody>
          <a:bodyPr anchor="ctr">
            <a:normAutofit/>
          </a:bodyPr>
          <a:lstStyle>
            <a:lvl1pPr marL="0" indent="0" algn="ctr">
              <a:buNone/>
              <a:defRPr sz="2400"/>
            </a:lvl1pPr>
          </a:lstStyle>
          <a:p>
            <a:endParaRPr lang="en-US" dirty="0"/>
          </a:p>
        </p:txBody>
      </p:sp>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Tree>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8_Title Slid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41591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0" name="Text Placeholder 3"/>
          <p:cNvSpPr>
            <a:spLocks noGrp="1"/>
          </p:cNvSpPr>
          <p:nvPr>
            <p:ph type="body" sz="half" idx="2" hasCustomPrompt="1"/>
          </p:nvPr>
        </p:nvSpPr>
        <p:spPr>
          <a:xfrm>
            <a:off x="6190654" y="1971576"/>
            <a:ext cx="10969943" cy="535323"/>
          </a:xfrm>
          <a:prstGeom prst="rect">
            <a:avLst/>
          </a:prstGeom>
        </p:spPr>
        <p:txBody>
          <a:bodyPr wrap="none" lIns="0" tIns="0" rIns="0" bIns="0" anchor="ctr">
            <a:noAutofit/>
          </a:bodyPr>
          <a:lstStyle>
            <a:lvl1pPr marL="0" indent="0" algn="ctr">
              <a:buNone/>
              <a:defRPr sz="2935" b="1" baseline="0">
                <a:solidFill>
                  <a:schemeClr val="tx1">
                    <a:lumMod val="50000"/>
                    <a:lumOff val="50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9" name="AutoShape 33"/>
          <p:cNvSpPr/>
          <p:nvPr userDrawn="1"/>
        </p:nvSpPr>
        <p:spPr bwMode="auto">
          <a:xfrm flipV="1">
            <a:off x="1015735" y="7680960"/>
            <a:ext cx="13204558" cy="940741"/>
          </a:xfrm>
          <a:custGeom>
            <a:avLst/>
            <a:gdLst>
              <a:gd name="T0" fmla="*/ 714375 w 21600"/>
              <a:gd name="T1" fmla="*/ 35719 h 21600"/>
              <a:gd name="T2" fmla="*/ 714375 w 21600"/>
              <a:gd name="T3" fmla="*/ 35719 h 21600"/>
              <a:gd name="T4" fmla="*/ 714375 w 21600"/>
              <a:gd name="T5" fmla="*/ 35719 h 21600"/>
              <a:gd name="T6" fmla="*/ 714375 w 21600"/>
              <a:gd name="T7" fmla="*/ 35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lumMod val="75000"/>
            </a:schemeClr>
          </a:solidFill>
          <a:ln w="25400" cap="flat" cmpd="sng">
            <a:solidFill>
              <a:srgbClr val="000000">
                <a:alpha val="0"/>
              </a:srgbClr>
            </a:solidFill>
            <a:prstDash val="solid"/>
            <a:miter lim="0"/>
          </a:ln>
          <a:effectLst/>
        </p:spPr>
        <p:txBody>
          <a:bodyPr lIns="0" tIns="0" rIns="0" bIns="0"/>
          <a:lstStyle/>
          <a:p>
            <a:endParaRPr lang="en-US" sz="4800" dirty="0"/>
          </a:p>
        </p:txBody>
      </p:sp>
      <p:sp>
        <p:nvSpPr>
          <p:cNvPr id="13" name="Rectangle 12"/>
          <p:cNvSpPr/>
          <p:nvPr userDrawn="1"/>
        </p:nvSpPr>
        <p:spPr>
          <a:xfrm rot="16200000" flipH="1" flipV="1">
            <a:off x="9163146" y="8619072"/>
            <a:ext cx="5052540" cy="505385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4800" dirty="0"/>
          </a:p>
        </p:txBody>
      </p:sp>
      <p:sp>
        <p:nvSpPr>
          <p:cNvPr id="14" name="Rectangle 13"/>
          <p:cNvSpPr/>
          <p:nvPr userDrawn="1"/>
        </p:nvSpPr>
        <p:spPr>
          <a:xfrm rot="16200000">
            <a:off x="9163146" y="2645227"/>
            <a:ext cx="5052540" cy="505385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4800" dirty="0"/>
          </a:p>
        </p:txBody>
      </p:sp>
      <p:sp>
        <p:nvSpPr>
          <p:cNvPr id="15" name="Picture Placeholder 12"/>
          <p:cNvSpPr>
            <a:spLocks noGrp="1"/>
          </p:cNvSpPr>
          <p:nvPr>
            <p:ph type="pic" sz="quarter" idx="15" hasCustomPrompt="1"/>
          </p:nvPr>
        </p:nvSpPr>
        <p:spPr>
          <a:xfrm>
            <a:off x="9518347" y="3000517"/>
            <a:ext cx="4342138" cy="4343269"/>
          </a:xfrm>
          <a:prstGeom prst="rect">
            <a:avLst/>
          </a:prstGeom>
          <a:solidFill>
            <a:schemeClr val="bg1">
              <a:lumMod val="85000"/>
            </a:schemeClr>
          </a:solidFill>
          <a:ln>
            <a:noFill/>
          </a:ln>
        </p:spPr>
        <p:txBody>
          <a:bodyPr tIns="822960" bIns="2834640" anchor="b" anchorCtr="0"/>
          <a:lstStyle>
            <a:lvl1pPr algn="ctr" rtl="0">
              <a:buNone/>
              <a:defRPr sz="2935" b="0" i="0" baseline="0"/>
            </a:lvl1pPr>
          </a:lstStyle>
          <a:p>
            <a:r>
              <a:rPr lang="en-US" dirty="0" smtClean="0"/>
              <a:t>Image holder</a:t>
            </a:r>
            <a:endParaRPr lang="en-US" dirty="0"/>
          </a:p>
        </p:txBody>
      </p:sp>
      <p:sp>
        <p:nvSpPr>
          <p:cNvPr id="16" name="Picture Placeholder 12"/>
          <p:cNvSpPr>
            <a:spLocks noGrp="1"/>
          </p:cNvSpPr>
          <p:nvPr>
            <p:ph type="pic" sz="quarter" idx="16" hasCustomPrompt="1"/>
          </p:nvPr>
        </p:nvSpPr>
        <p:spPr>
          <a:xfrm>
            <a:off x="9518347" y="8974365"/>
            <a:ext cx="4342138" cy="4343269"/>
          </a:xfrm>
          <a:prstGeom prst="rect">
            <a:avLst/>
          </a:prstGeom>
          <a:solidFill>
            <a:schemeClr val="bg1">
              <a:lumMod val="85000"/>
            </a:schemeClr>
          </a:solidFill>
          <a:ln>
            <a:noFill/>
          </a:ln>
        </p:spPr>
        <p:txBody>
          <a:bodyPr tIns="731520" bIns="2834640" anchor="b" anchorCtr="0"/>
          <a:lstStyle>
            <a:lvl1pPr algn="ctr" rtl="0">
              <a:buNone/>
              <a:defRPr sz="2935" b="0" i="0" baseline="0"/>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up)">
                                      <p:cBhvr>
                                        <p:cTn id="11" dur="500"/>
                                        <p:tgtEl>
                                          <p:spTgt spid="10">
                                            <p:txEl>
                                              <p:pRg st="0" end="0"/>
                                            </p:txEl>
                                          </p:spTgt>
                                        </p:tgtEl>
                                      </p:cBhvr>
                                    </p:animEffect>
                                  </p:childTnLst>
                                </p:cTn>
                              </p:par>
                            </p:childTnLst>
                          </p:cTn>
                        </p:par>
                        <p:par>
                          <p:cTn id="12" fill="hold">
                            <p:stCondLst>
                              <p:cond delay="1000"/>
                            </p:stCondLst>
                            <p:childTnLst>
                              <p:par>
                                <p:cTn id="13" presetID="12" presetClass="entr" presetSubtype="2"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lide(fromRight)">
                                      <p:cBhvr>
                                        <p:cTn id="15" dur="500"/>
                                        <p:tgtEl>
                                          <p:spTgt spid="19"/>
                                        </p:tgtEl>
                                      </p:cBhvr>
                                    </p:animEffect>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3" presetClass="entr" presetSubtype="16"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 calcmode="lin" valueType="num">
                                      <p:cBhvr>
                                        <p:cTn id="24" dur="500" fill="hold"/>
                                        <p:tgtEl>
                                          <p:spTgt spid="16"/>
                                        </p:tgtEl>
                                        <p:attrNameLst>
                                          <p:attrName>ppt_w</p:attrName>
                                        </p:attrNameLst>
                                      </p:cBhvr>
                                      <p:tavLst>
                                        <p:tav tm="0">
                                          <p:val>
                                            <p:fltVal val="0"/>
                                          </p:val>
                                        </p:tav>
                                        <p:tav tm="100000">
                                          <p:val>
                                            <p:strVal val="#ppt_w"/>
                                          </p:val>
                                        </p:tav>
                                      </p:tavLst>
                                    </p:anim>
                                    <p:anim calcmode="lin" valueType="num">
                                      <p:cBhvr>
                                        <p:cTn id="25" dur="500" fill="hold"/>
                                        <p:tgtEl>
                                          <p:spTgt spid="16"/>
                                        </p:tgtEl>
                                        <p:attrNameLst>
                                          <p:attrName>ppt_h</p:attrName>
                                        </p:attrNameLst>
                                      </p:cBhvr>
                                      <p:tavLst>
                                        <p:tav tm="0">
                                          <p:val>
                                            <p:fltVal val="0"/>
                                          </p:val>
                                        </p:tav>
                                        <p:tav tm="100000">
                                          <p:val>
                                            <p:strVal val="#ppt_h"/>
                                          </p:val>
                                        </p:tav>
                                      </p:tavLst>
                                    </p:anim>
                                  </p:childTnLst>
                                </p:cTn>
                              </p:par>
                            </p:childTnLst>
                          </p:cTn>
                        </p:par>
                        <p:par>
                          <p:cTn id="26" fill="hold">
                            <p:stCondLst>
                              <p:cond delay="2500"/>
                            </p:stCondLst>
                            <p:childTnLst>
                              <p:par>
                                <p:cTn id="27" presetID="2" presetClass="entr" presetSubtype="1" fill="hold" grpId="0"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ppt_x"/>
                                          </p:val>
                                        </p:tav>
                                        <p:tav tm="100000">
                                          <p:val>
                                            <p:strVal val="#ppt_x"/>
                                          </p:val>
                                        </p:tav>
                                      </p:tavLst>
                                    </p:anim>
                                    <p:anim calcmode="lin" valueType="num">
                                      <p:cBhvr additive="base">
                                        <p:cTn id="30" dur="500" fill="hold"/>
                                        <p:tgtEl>
                                          <p:spTgt spid="14"/>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23" presetClass="entr" presetSubtype="16" fill="hold" grpId="0" nodeType="afterEffect">
                                  <p:stCondLst>
                                    <p:cond delay="0"/>
                                  </p:stCondLst>
                                  <p:childTnLst>
                                    <p:set>
                                      <p:cBhvr>
                                        <p:cTn id="33" dur="1" fill="hold">
                                          <p:stCondLst>
                                            <p:cond delay="0"/>
                                          </p:stCondLst>
                                        </p:cTn>
                                        <p:tgtEl>
                                          <p:spTgt spid="15"/>
                                        </p:tgtEl>
                                        <p:attrNameLst>
                                          <p:attrName>style.visibility</p:attrName>
                                        </p:attrNameLst>
                                      </p:cBhvr>
                                      <p:to>
                                        <p:strVal val="visible"/>
                                      </p:to>
                                    </p:set>
                                    <p:anim calcmode="lin" valueType="num">
                                      <p:cBhvr>
                                        <p:cTn id="34" dur="500" fill="hold"/>
                                        <p:tgtEl>
                                          <p:spTgt spid="15"/>
                                        </p:tgtEl>
                                        <p:attrNameLst>
                                          <p:attrName>ppt_w</p:attrName>
                                        </p:attrNameLst>
                                      </p:cBhvr>
                                      <p:tavLst>
                                        <p:tav tm="0">
                                          <p:val>
                                            <p:fltVal val="0"/>
                                          </p:val>
                                        </p:tav>
                                        <p:tav tm="100000">
                                          <p:val>
                                            <p:strVal val="#ppt_w"/>
                                          </p:val>
                                        </p:tav>
                                      </p:tavLst>
                                    </p:anim>
                                    <p:anim calcmode="lin" valueType="num">
                                      <p:cBhvr>
                                        <p:cTn id="35" dur="500" fill="hold"/>
                                        <p:tgtEl>
                                          <p:spTgt spid="1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tmplLst>
          <p:tmpl lvl="1">
            <p:tnLst>
              <p:par>
                <p:cTn presetID="22" presetClass="entr" presetSubtype="1"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up)">
                      <p:cBhvr>
                        <p:cTn dur="500"/>
                        <p:tgtEl>
                          <p:spTgt spid="10"/>
                        </p:tgtEl>
                      </p:cBhvr>
                    </p:animEffect>
                  </p:childTnLst>
                </p:cTn>
              </p:par>
            </p:tnLst>
          </p:tmpl>
        </p:tmplLst>
      </p:bldP>
      <p:bldP spid="19" grpId="0" bldLvl="0" animBg="1"/>
      <p:bldP spid="13" grpId="0" bldLvl="0" animBg="1"/>
      <p:bldP spid="14" grpId="0" bldLvl="0" animBg="1"/>
      <p:bldP spid="15" grpId="0" bldLvl="0" animBg="1"/>
      <p:bldP spid="16" grpId="0" bldLvl="0" animBg="1"/>
    </p:bld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Products Catalog 2">
    <p:spTree>
      <p:nvGrpSpPr>
        <p:cNvPr id="1" name=""/>
        <p:cNvGrpSpPr/>
        <p:nvPr/>
      </p:nvGrpSpPr>
      <p:grpSpPr>
        <a:xfrm>
          <a:off x="0" y="0"/>
          <a:ext cx="0" cy="0"/>
          <a:chOff x="0" y="0"/>
          <a:chExt cx="0" cy="0"/>
        </a:xfrm>
      </p:grpSpPr>
      <p:sp>
        <p:nvSpPr>
          <p:cNvPr id="14" name="Picture Placeholder 2"/>
          <p:cNvSpPr>
            <a:spLocks noGrp="1"/>
          </p:cNvSpPr>
          <p:nvPr>
            <p:ph type="pic" sz="quarter" idx="37"/>
          </p:nvPr>
        </p:nvSpPr>
        <p:spPr>
          <a:xfrm>
            <a:off x="3056004" y="3223966"/>
            <a:ext cx="6556832" cy="5844620"/>
          </a:xfrm>
        </p:spPr>
        <p:txBody>
          <a:bodyPr anchor="ctr">
            <a:normAutofit/>
          </a:bodyPr>
          <a:lstStyle>
            <a:lvl1pPr marL="0" indent="0" algn="ctr">
              <a:buNone/>
              <a:defRPr sz="2400"/>
            </a:lvl1pPr>
          </a:lstStyle>
          <a:p>
            <a:endParaRPr lang="en-US" dirty="0"/>
          </a:p>
        </p:txBody>
      </p:sp>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38"/>
          </p:nvPr>
        </p:nvSpPr>
        <p:spPr>
          <a:xfrm>
            <a:off x="10180812" y="3223966"/>
            <a:ext cx="6556832" cy="584462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Products Catalog 3">
    <p:spTree>
      <p:nvGrpSpPr>
        <p:cNvPr id="1" name=""/>
        <p:cNvGrpSpPr/>
        <p:nvPr/>
      </p:nvGrpSpPr>
      <p:grpSpPr>
        <a:xfrm>
          <a:off x="0" y="0"/>
          <a:ext cx="0" cy="0"/>
          <a:chOff x="0" y="0"/>
          <a:chExt cx="0" cy="0"/>
        </a:xfrm>
      </p:grpSpPr>
      <p:sp>
        <p:nvSpPr>
          <p:cNvPr id="14" name="Picture Placeholder 2"/>
          <p:cNvSpPr>
            <a:spLocks noGrp="1"/>
          </p:cNvSpPr>
          <p:nvPr>
            <p:ph type="pic" sz="quarter" idx="37"/>
          </p:nvPr>
        </p:nvSpPr>
        <p:spPr>
          <a:xfrm>
            <a:off x="2716726" y="3016574"/>
            <a:ext cx="8234367" cy="7088958"/>
          </a:xfrm>
        </p:spPr>
        <p:txBody>
          <a:bodyPr anchor="ctr">
            <a:normAutofit/>
          </a:bodyPr>
          <a:lstStyle>
            <a:lvl1pPr marL="0" indent="0" algn="ctr">
              <a:buNone/>
              <a:defRPr sz="2400"/>
            </a:lvl1pPr>
          </a:lstStyle>
          <a:p>
            <a:endParaRPr lang="en-US" dirty="0"/>
          </a:p>
        </p:txBody>
      </p:sp>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6" name="Picture Placeholder 2"/>
          <p:cNvSpPr>
            <a:spLocks noGrp="1"/>
          </p:cNvSpPr>
          <p:nvPr>
            <p:ph type="pic" sz="quarter" idx="38"/>
          </p:nvPr>
        </p:nvSpPr>
        <p:spPr>
          <a:xfrm>
            <a:off x="12873661" y="10105532"/>
            <a:ext cx="3371404" cy="2582942"/>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39"/>
          </p:nvPr>
        </p:nvSpPr>
        <p:spPr>
          <a:xfrm>
            <a:off x="16245064" y="10105532"/>
            <a:ext cx="3371404" cy="2582942"/>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40"/>
          </p:nvPr>
        </p:nvSpPr>
        <p:spPr>
          <a:xfrm>
            <a:off x="19616468" y="10105532"/>
            <a:ext cx="3371404" cy="2582942"/>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Products Catalog 4">
    <p:spTree>
      <p:nvGrpSpPr>
        <p:cNvPr id="1" name=""/>
        <p:cNvGrpSpPr/>
        <p:nvPr/>
      </p:nvGrpSpPr>
      <p:grpSpPr>
        <a:xfrm>
          <a:off x="0" y="0"/>
          <a:ext cx="0" cy="0"/>
          <a:chOff x="0" y="0"/>
          <a:chExt cx="0" cy="0"/>
        </a:xfrm>
      </p:grpSpPr>
      <p:sp>
        <p:nvSpPr>
          <p:cNvPr id="14" name="Picture Placeholder 2"/>
          <p:cNvSpPr>
            <a:spLocks noGrp="1"/>
          </p:cNvSpPr>
          <p:nvPr>
            <p:ph type="pic" sz="quarter" idx="37"/>
          </p:nvPr>
        </p:nvSpPr>
        <p:spPr>
          <a:xfrm>
            <a:off x="2433996" y="3016574"/>
            <a:ext cx="4408082" cy="3789578"/>
          </a:xfrm>
        </p:spPr>
        <p:txBody>
          <a:bodyPr anchor="ctr">
            <a:normAutofit/>
          </a:bodyPr>
          <a:lstStyle>
            <a:lvl1pPr marL="0" indent="0" algn="ctr">
              <a:buNone/>
              <a:defRPr sz="2400"/>
            </a:lvl1pPr>
          </a:lstStyle>
          <a:p>
            <a:endParaRPr lang="en-US" dirty="0"/>
          </a:p>
        </p:txBody>
      </p:sp>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9" name="Picture Placeholder 2"/>
          <p:cNvSpPr>
            <a:spLocks noGrp="1"/>
          </p:cNvSpPr>
          <p:nvPr>
            <p:ph type="pic" sz="quarter" idx="38"/>
          </p:nvPr>
        </p:nvSpPr>
        <p:spPr>
          <a:xfrm>
            <a:off x="2433996" y="7918516"/>
            <a:ext cx="4408082" cy="3789578"/>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39"/>
          </p:nvPr>
        </p:nvSpPr>
        <p:spPr>
          <a:xfrm>
            <a:off x="7466599" y="3016574"/>
            <a:ext cx="4408082" cy="3789578"/>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40"/>
          </p:nvPr>
        </p:nvSpPr>
        <p:spPr>
          <a:xfrm>
            <a:off x="7466599" y="7918516"/>
            <a:ext cx="4408082" cy="3789578"/>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41"/>
          </p:nvPr>
        </p:nvSpPr>
        <p:spPr>
          <a:xfrm>
            <a:off x="12499202" y="3016574"/>
            <a:ext cx="4408082" cy="3789578"/>
          </a:xfrm>
        </p:spPr>
        <p:txBody>
          <a:bodyPr anchor="ctr">
            <a:normAutofit/>
          </a:bodyPr>
          <a:lstStyle>
            <a:lvl1pPr marL="0" indent="0" algn="ctr">
              <a:buNone/>
              <a:defRPr sz="2400"/>
            </a:lvl1pPr>
          </a:lstStyle>
          <a:p>
            <a:endParaRPr lang="en-US" dirty="0"/>
          </a:p>
        </p:txBody>
      </p:sp>
      <p:sp>
        <p:nvSpPr>
          <p:cNvPr id="23" name="Picture Placeholder 2"/>
          <p:cNvSpPr>
            <a:spLocks noGrp="1"/>
          </p:cNvSpPr>
          <p:nvPr>
            <p:ph type="pic" sz="quarter" idx="42"/>
          </p:nvPr>
        </p:nvSpPr>
        <p:spPr>
          <a:xfrm>
            <a:off x="12499202" y="7918516"/>
            <a:ext cx="4408082" cy="3789578"/>
          </a:xfrm>
        </p:spPr>
        <p:txBody>
          <a:bodyPr anchor="ctr">
            <a:normAutofit/>
          </a:bodyPr>
          <a:lstStyle>
            <a:lvl1pPr marL="0" indent="0" algn="ctr">
              <a:buNone/>
              <a:defRPr sz="2400"/>
            </a:lvl1pPr>
          </a:lstStyle>
          <a:p>
            <a:endParaRPr lang="en-US" dirty="0"/>
          </a:p>
        </p:txBody>
      </p:sp>
      <p:sp>
        <p:nvSpPr>
          <p:cNvPr id="24" name="Picture Placeholder 2"/>
          <p:cNvSpPr>
            <a:spLocks noGrp="1"/>
          </p:cNvSpPr>
          <p:nvPr>
            <p:ph type="pic" sz="quarter" idx="43"/>
          </p:nvPr>
        </p:nvSpPr>
        <p:spPr>
          <a:xfrm>
            <a:off x="17531805" y="3016574"/>
            <a:ext cx="4408082" cy="3789578"/>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44"/>
          </p:nvPr>
        </p:nvSpPr>
        <p:spPr>
          <a:xfrm>
            <a:off x="17531805" y="7918516"/>
            <a:ext cx="4408082" cy="378957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Products Catalog 5">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0" name="Picture Placeholder 2"/>
          <p:cNvSpPr>
            <a:spLocks noGrp="1"/>
          </p:cNvSpPr>
          <p:nvPr>
            <p:ph type="pic" sz="quarter" idx="39"/>
          </p:nvPr>
        </p:nvSpPr>
        <p:spPr>
          <a:xfrm>
            <a:off x="7466599" y="3016574"/>
            <a:ext cx="4408082" cy="3789578"/>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40"/>
          </p:nvPr>
        </p:nvSpPr>
        <p:spPr>
          <a:xfrm>
            <a:off x="7466599" y="7918516"/>
            <a:ext cx="4408082" cy="3789578"/>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41"/>
          </p:nvPr>
        </p:nvSpPr>
        <p:spPr>
          <a:xfrm>
            <a:off x="12499202" y="3016574"/>
            <a:ext cx="4408082" cy="3789578"/>
          </a:xfrm>
        </p:spPr>
        <p:txBody>
          <a:bodyPr anchor="ctr">
            <a:normAutofit/>
          </a:bodyPr>
          <a:lstStyle>
            <a:lvl1pPr marL="0" indent="0" algn="ctr">
              <a:buNone/>
              <a:defRPr sz="2400"/>
            </a:lvl1pPr>
          </a:lstStyle>
          <a:p>
            <a:endParaRPr lang="en-US" dirty="0"/>
          </a:p>
        </p:txBody>
      </p:sp>
      <p:sp>
        <p:nvSpPr>
          <p:cNvPr id="23" name="Picture Placeholder 2"/>
          <p:cNvSpPr>
            <a:spLocks noGrp="1"/>
          </p:cNvSpPr>
          <p:nvPr>
            <p:ph type="pic" sz="quarter" idx="42"/>
          </p:nvPr>
        </p:nvSpPr>
        <p:spPr>
          <a:xfrm>
            <a:off x="12499202" y="7918516"/>
            <a:ext cx="4408082" cy="3789578"/>
          </a:xfrm>
        </p:spPr>
        <p:txBody>
          <a:bodyPr anchor="ctr">
            <a:normAutofit/>
          </a:bodyPr>
          <a:lstStyle>
            <a:lvl1pPr marL="0" indent="0" algn="ctr">
              <a:buNone/>
              <a:defRPr sz="2400"/>
            </a:lvl1pPr>
          </a:lstStyle>
          <a:p>
            <a:endParaRPr lang="en-US" dirty="0"/>
          </a:p>
        </p:txBody>
      </p:sp>
      <p:sp>
        <p:nvSpPr>
          <p:cNvPr id="24" name="Picture Placeholder 2"/>
          <p:cNvSpPr>
            <a:spLocks noGrp="1"/>
          </p:cNvSpPr>
          <p:nvPr>
            <p:ph type="pic" sz="quarter" idx="43"/>
          </p:nvPr>
        </p:nvSpPr>
        <p:spPr>
          <a:xfrm>
            <a:off x="17531805" y="3016574"/>
            <a:ext cx="4408082" cy="3789578"/>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44"/>
          </p:nvPr>
        </p:nvSpPr>
        <p:spPr>
          <a:xfrm>
            <a:off x="17531805" y="7918516"/>
            <a:ext cx="4408082" cy="378957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Products Catalog 6">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1" name="Picture Placeholder 2"/>
          <p:cNvSpPr>
            <a:spLocks noGrp="1"/>
          </p:cNvSpPr>
          <p:nvPr>
            <p:ph type="pic" sz="quarter" idx="40"/>
          </p:nvPr>
        </p:nvSpPr>
        <p:spPr>
          <a:xfrm>
            <a:off x="7466599" y="5467548"/>
            <a:ext cx="4408082" cy="4260914"/>
          </a:xfrm>
        </p:spPr>
        <p:txBody>
          <a:bodyPr anchor="ctr">
            <a:normAutofit/>
          </a:bodyPr>
          <a:lstStyle>
            <a:lvl1pPr marL="0" indent="0" algn="ctr">
              <a:buNone/>
              <a:defRPr sz="2400"/>
            </a:lvl1pPr>
          </a:lstStyle>
          <a:p>
            <a:endParaRPr lang="en-US" dirty="0"/>
          </a:p>
        </p:txBody>
      </p:sp>
      <p:sp>
        <p:nvSpPr>
          <p:cNvPr id="23" name="Picture Placeholder 2"/>
          <p:cNvSpPr>
            <a:spLocks noGrp="1"/>
          </p:cNvSpPr>
          <p:nvPr>
            <p:ph type="pic" sz="quarter" idx="42"/>
          </p:nvPr>
        </p:nvSpPr>
        <p:spPr>
          <a:xfrm>
            <a:off x="12499202" y="5467548"/>
            <a:ext cx="4408082" cy="4260914"/>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44"/>
          </p:nvPr>
        </p:nvSpPr>
        <p:spPr>
          <a:xfrm>
            <a:off x="17531805" y="5467548"/>
            <a:ext cx="4408082" cy="4260914"/>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45"/>
          </p:nvPr>
        </p:nvSpPr>
        <p:spPr>
          <a:xfrm>
            <a:off x="2433996" y="5467548"/>
            <a:ext cx="4408082" cy="4260914"/>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Products Catalog 7">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6" name="Picture Placeholder 2"/>
          <p:cNvSpPr>
            <a:spLocks noGrp="1"/>
          </p:cNvSpPr>
          <p:nvPr>
            <p:ph type="pic" sz="quarter" idx="45"/>
          </p:nvPr>
        </p:nvSpPr>
        <p:spPr>
          <a:xfrm>
            <a:off x="0" y="3846138"/>
            <a:ext cx="9763627" cy="9869864"/>
          </a:xfrm>
        </p:spPr>
        <p:txBody>
          <a:bodyPr anchor="ctr">
            <a:normAutofit/>
          </a:bodyPr>
          <a:lstStyle>
            <a:lvl1pPr marL="0" indent="0" algn="ctr">
              <a:buNone/>
              <a:defRPr sz="2400"/>
            </a:lvl1pPr>
          </a:lstStyle>
          <a:p>
            <a:endParaRPr lang="en-US" dirty="0"/>
          </a:p>
        </p:txBody>
      </p:sp>
      <p:sp>
        <p:nvSpPr>
          <p:cNvPr id="14" name="Picture Placeholder 2"/>
          <p:cNvSpPr>
            <a:spLocks noGrp="1"/>
          </p:cNvSpPr>
          <p:nvPr>
            <p:ph type="pic" sz="quarter" idx="46"/>
          </p:nvPr>
        </p:nvSpPr>
        <p:spPr>
          <a:xfrm>
            <a:off x="11403460" y="8012784"/>
            <a:ext cx="3788587" cy="3148552"/>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47"/>
          </p:nvPr>
        </p:nvSpPr>
        <p:spPr>
          <a:xfrm>
            <a:off x="15342837" y="8012784"/>
            <a:ext cx="3788587" cy="3148552"/>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48"/>
          </p:nvPr>
        </p:nvSpPr>
        <p:spPr>
          <a:xfrm>
            <a:off x="19282215" y="8012784"/>
            <a:ext cx="3788587" cy="3148552"/>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Products Catalog 8">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6" name="Picture Placeholder 2"/>
          <p:cNvSpPr>
            <a:spLocks noGrp="1"/>
          </p:cNvSpPr>
          <p:nvPr>
            <p:ph type="pic" sz="quarter" idx="45"/>
          </p:nvPr>
        </p:nvSpPr>
        <p:spPr>
          <a:xfrm>
            <a:off x="0" y="0"/>
            <a:ext cx="12188825" cy="13716002"/>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48"/>
          </p:nvPr>
        </p:nvSpPr>
        <p:spPr>
          <a:xfrm>
            <a:off x="18584817" y="5015062"/>
            <a:ext cx="4494231" cy="3685880"/>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49"/>
          </p:nvPr>
        </p:nvSpPr>
        <p:spPr>
          <a:xfrm>
            <a:off x="14090586" y="5015062"/>
            <a:ext cx="4494231" cy="3685880"/>
          </a:xfrm>
        </p:spPr>
        <p:txBody>
          <a:bodyPr anchor="ctr">
            <a:normAutofit/>
          </a:bodyPr>
          <a:lstStyle>
            <a:lvl1pPr marL="0" indent="0" algn="ctr">
              <a:buNone/>
              <a:defRPr sz="2400"/>
            </a:lvl1pPr>
          </a:lstStyle>
          <a:p>
            <a:endParaRPr lang="en-US" dirty="0"/>
          </a:p>
        </p:txBody>
      </p:sp>
      <p:sp>
        <p:nvSpPr>
          <p:cNvPr id="26" name="Picture Placeholder 2"/>
          <p:cNvSpPr>
            <a:spLocks noGrp="1"/>
          </p:cNvSpPr>
          <p:nvPr>
            <p:ph type="pic" sz="quarter" idx="50"/>
          </p:nvPr>
        </p:nvSpPr>
        <p:spPr>
          <a:xfrm>
            <a:off x="9596354" y="5015062"/>
            <a:ext cx="4494231" cy="368588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Products Catalog 9">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6" name="Picture Placeholder 2"/>
          <p:cNvSpPr>
            <a:spLocks noGrp="1"/>
          </p:cNvSpPr>
          <p:nvPr>
            <p:ph type="pic" sz="quarter" idx="45"/>
          </p:nvPr>
        </p:nvSpPr>
        <p:spPr>
          <a:xfrm>
            <a:off x="0" y="5015062"/>
            <a:ext cx="9596354" cy="7371760"/>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48"/>
          </p:nvPr>
        </p:nvSpPr>
        <p:spPr>
          <a:xfrm>
            <a:off x="18584817" y="5015062"/>
            <a:ext cx="4494231" cy="3685880"/>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49"/>
          </p:nvPr>
        </p:nvSpPr>
        <p:spPr>
          <a:xfrm>
            <a:off x="14090586" y="5015062"/>
            <a:ext cx="4494231" cy="3685880"/>
          </a:xfrm>
        </p:spPr>
        <p:txBody>
          <a:bodyPr anchor="ctr">
            <a:normAutofit/>
          </a:bodyPr>
          <a:lstStyle>
            <a:lvl1pPr marL="0" indent="0" algn="ctr">
              <a:buNone/>
              <a:defRPr sz="2400"/>
            </a:lvl1pPr>
          </a:lstStyle>
          <a:p>
            <a:endParaRPr lang="en-US" dirty="0"/>
          </a:p>
        </p:txBody>
      </p:sp>
      <p:sp>
        <p:nvSpPr>
          <p:cNvPr id="26" name="Picture Placeholder 2"/>
          <p:cNvSpPr>
            <a:spLocks noGrp="1"/>
          </p:cNvSpPr>
          <p:nvPr>
            <p:ph type="pic" sz="quarter" idx="50"/>
          </p:nvPr>
        </p:nvSpPr>
        <p:spPr>
          <a:xfrm>
            <a:off x="9596354" y="5015062"/>
            <a:ext cx="4494231" cy="3685880"/>
          </a:xfrm>
        </p:spPr>
        <p:txBody>
          <a:bodyPr anchor="ctr">
            <a:normAutofit/>
          </a:bodyPr>
          <a:lstStyle>
            <a:lvl1pPr marL="0" indent="0" algn="ctr">
              <a:buNone/>
              <a:defRPr sz="2400"/>
            </a:lvl1pPr>
          </a:lstStyle>
          <a:p>
            <a:endParaRPr lang="en-US" dirty="0"/>
          </a:p>
        </p:txBody>
      </p:sp>
      <p:sp>
        <p:nvSpPr>
          <p:cNvPr id="14" name="Picture Placeholder 2"/>
          <p:cNvSpPr>
            <a:spLocks noGrp="1"/>
          </p:cNvSpPr>
          <p:nvPr>
            <p:ph type="pic" sz="quarter" idx="51"/>
          </p:nvPr>
        </p:nvSpPr>
        <p:spPr>
          <a:xfrm>
            <a:off x="18584817" y="8700942"/>
            <a:ext cx="4494231" cy="3685880"/>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52"/>
          </p:nvPr>
        </p:nvSpPr>
        <p:spPr>
          <a:xfrm>
            <a:off x="14090586" y="8700942"/>
            <a:ext cx="4494231" cy="3685880"/>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53"/>
          </p:nvPr>
        </p:nvSpPr>
        <p:spPr>
          <a:xfrm>
            <a:off x="9596354" y="8700942"/>
            <a:ext cx="4494231" cy="368588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Products Catalog 10">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6" name="Picture Placeholder 2"/>
          <p:cNvSpPr>
            <a:spLocks noGrp="1"/>
          </p:cNvSpPr>
          <p:nvPr>
            <p:ph type="pic" sz="quarter" idx="50"/>
          </p:nvPr>
        </p:nvSpPr>
        <p:spPr>
          <a:xfrm>
            <a:off x="2423245" y="5448696"/>
            <a:ext cx="3732036" cy="4185498"/>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51"/>
          </p:nvPr>
        </p:nvSpPr>
        <p:spPr>
          <a:xfrm>
            <a:off x="6359971" y="5448696"/>
            <a:ext cx="3732036" cy="4185498"/>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52"/>
          </p:nvPr>
        </p:nvSpPr>
        <p:spPr>
          <a:xfrm>
            <a:off x="10296698" y="5448696"/>
            <a:ext cx="3732036" cy="4185498"/>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53"/>
          </p:nvPr>
        </p:nvSpPr>
        <p:spPr>
          <a:xfrm>
            <a:off x="14233424" y="5448696"/>
            <a:ext cx="3732036" cy="4185498"/>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54"/>
          </p:nvPr>
        </p:nvSpPr>
        <p:spPr>
          <a:xfrm>
            <a:off x="18170151" y="5448696"/>
            <a:ext cx="3732036" cy="418549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Products Catalog 1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6" name="Picture Placeholder 2"/>
          <p:cNvSpPr>
            <a:spLocks noGrp="1"/>
          </p:cNvSpPr>
          <p:nvPr>
            <p:ph type="pic" sz="quarter" idx="50"/>
          </p:nvPr>
        </p:nvSpPr>
        <p:spPr>
          <a:xfrm>
            <a:off x="6567589" y="3431360"/>
            <a:ext cx="15334598" cy="4185498"/>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51"/>
          </p:nvPr>
        </p:nvSpPr>
        <p:spPr>
          <a:xfrm>
            <a:off x="2423245" y="7616858"/>
            <a:ext cx="4136103" cy="4185498"/>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52"/>
          </p:nvPr>
        </p:nvSpPr>
        <p:spPr>
          <a:xfrm>
            <a:off x="6559347" y="7616858"/>
            <a:ext cx="7784512" cy="4185498"/>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53"/>
          </p:nvPr>
        </p:nvSpPr>
        <p:spPr>
          <a:xfrm>
            <a:off x="14343860" y="7616858"/>
            <a:ext cx="4136103" cy="4185498"/>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54"/>
          </p:nvPr>
        </p:nvSpPr>
        <p:spPr>
          <a:xfrm>
            <a:off x="18479962" y="7616858"/>
            <a:ext cx="3430462" cy="4185498"/>
          </a:xfrm>
        </p:spPr>
        <p:txBody>
          <a:bodyPr anchor="ctr">
            <a:normAutofit/>
          </a:bodyPr>
          <a:lstStyle>
            <a:lvl1pPr marL="0" indent="0" algn="ctr">
              <a:buNone/>
              <a:defRPr sz="2400"/>
            </a:lvl1pPr>
          </a:lstStyle>
          <a:p>
            <a:endParaRPr lang="en-US" dirty="0"/>
          </a:p>
        </p:txBody>
      </p:sp>
      <p:sp>
        <p:nvSpPr>
          <p:cNvPr id="23" name="Picture Placeholder 2"/>
          <p:cNvSpPr>
            <a:spLocks noGrp="1"/>
          </p:cNvSpPr>
          <p:nvPr>
            <p:ph type="pic" sz="quarter" idx="55"/>
          </p:nvPr>
        </p:nvSpPr>
        <p:spPr>
          <a:xfrm>
            <a:off x="2433856" y="3431360"/>
            <a:ext cx="4117252" cy="418549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9_Title Slid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41591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0" name="Text Placeholder 3"/>
          <p:cNvSpPr>
            <a:spLocks noGrp="1"/>
          </p:cNvSpPr>
          <p:nvPr>
            <p:ph type="body" sz="half" idx="2" hasCustomPrompt="1"/>
          </p:nvPr>
        </p:nvSpPr>
        <p:spPr>
          <a:xfrm>
            <a:off x="6190654" y="1971576"/>
            <a:ext cx="10969943" cy="535323"/>
          </a:xfrm>
          <a:prstGeom prst="rect">
            <a:avLst/>
          </a:prstGeom>
        </p:spPr>
        <p:txBody>
          <a:bodyPr wrap="none" lIns="0" tIns="0" rIns="0" bIns="0" anchor="ctr">
            <a:noAutofit/>
          </a:bodyPr>
          <a:lstStyle>
            <a:lvl1pPr marL="0" indent="0" algn="ctr">
              <a:buNone/>
              <a:defRPr sz="2935" b="1" baseline="0">
                <a:solidFill>
                  <a:schemeClr val="tx1">
                    <a:lumMod val="50000"/>
                    <a:lumOff val="50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9" name="AutoShape 33"/>
          <p:cNvSpPr/>
          <p:nvPr userDrawn="1"/>
        </p:nvSpPr>
        <p:spPr bwMode="auto">
          <a:xfrm flipV="1">
            <a:off x="1015735" y="7680960"/>
            <a:ext cx="22346179" cy="940741"/>
          </a:xfrm>
          <a:custGeom>
            <a:avLst/>
            <a:gdLst>
              <a:gd name="T0" fmla="*/ 714375 w 21600"/>
              <a:gd name="T1" fmla="*/ 35719 h 21600"/>
              <a:gd name="T2" fmla="*/ 714375 w 21600"/>
              <a:gd name="T3" fmla="*/ 35719 h 21600"/>
              <a:gd name="T4" fmla="*/ 714375 w 21600"/>
              <a:gd name="T5" fmla="*/ 35719 h 21600"/>
              <a:gd name="T6" fmla="*/ 714375 w 21600"/>
              <a:gd name="T7" fmla="*/ 35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lumMod val="75000"/>
            </a:schemeClr>
          </a:solidFill>
          <a:ln w="25400" cap="flat" cmpd="sng">
            <a:solidFill>
              <a:srgbClr val="000000">
                <a:alpha val="0"/>
              </a:srgbClr>
            </a:solidFill>
            <a:prstDash val="solid"/>
            <a:miter lim="0"/>
          </a:ln>
          <a:effectLst/>
        </p:spPr>
        <p:txBody>
          <a:bodyPr lIns="0" tIns="0" rIns="0" bIns="0"/>
          <a:lstStyle/>
          <a:p>
            <a:endParaRPr lang="en-US" sz="4800" dirty="0"/>
          </a:p>
        </p:txBody>
      </p:sp>
      <p:sp>
        <p:nvSpPr>
          <p:cNvPr id="21" name="Rectangle 20"/>
          <p:cNvSpPr/>
          <p:nvPr userDrawn="1"/>
        </p:nvSpPr>
        <p:spPr>
          <a:xfrm rot="16200000" flipH="1" flipV="1">
            <a:off x="10100716" y="8640608"/>
            <a:ext cx="5052540" cy="505385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4800" dirty="0"/>
          </a:p>
        </p:txBody>
      </p:sp>
      <p:sp>
        <p:nvSpPr>
          <p:cNvPr id="22" name="Rectangle 21"/>
          <p:cNvSpPr/>
          <p:nvPr userDrawn="1"/>
        </p:nvSpPr>
        <p:spPr>
          <a:xfrm rot="16200000">
            <a:off x="10100716" y="2666763"/>
            <a:ext cx="5052540" cy="50538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4800" dirty="0"/>
          </a:p>
        </p:txBody>
      </p:sp>
      <p:sp>
        <p:nvSpPr>
          <p:cNvPr id="23" name="Picture Placeholder 12"/>
          <p:cNvSpPr>
            <a:spLocks noGrp="1"/>
          </p:cNvSpPr>
          <p:nvPr>
            <p:ph type="pic" sz="quarter" idx="15" hasCustomPrompt="1"/>
          </p:nvPr>
        </p:nvSpPr>
        <p:spPr>
          <a:xfrm>
            <a:off x="10455916" y="3022053"/>
            <a:ext cx="4342138" cy="4343269"/>
          </a:xfrm>
          <a:prstGeom prst="rect">
            <a:avLst/>
          </a:prstGeom>
          <a:solidFill>
            <a:schemeClr val="bg1">
              <a:lumMod val="85000"/>
            </a:schemeClr>
          </a:solidFill>
          <a:ln>
            <a:noFill/>
          </a:ln>
        </p:spPr>
        <p:txBody>
          <a:bodyPr tIns="822960" bIns="2834640" anchor="b" anchorCtr="0"/>
          <a:lstStyle>
            <a:lvl1pPr algn="ctr" rtl="0">
              <a:buNone/>
              <a:defRPr sz="2935" b="0" i="0" baseline="0"/>
            </a:lvl1pPr>
          </a:lstStyle>
          <a:p>
            <a:r>
              <a:rPr lang="en-US" dirty="0" smtClean="0"/>
              <a:t>Image holder</a:t>
            </a:r>
            <a:endParaRPr lang="en-US" dirty="0"/>
          </a:p>
        </p:txBody>
      </p:sp>
      <p:sp>
        <p:nvSpPr>
          <p:cNvPr id="24" name="Picture Placeholder 12"/>
          <p:cNvSpPr>
            <a:spLocks noGrp="1"/>
          </p:cNvSpPr>
          <p:nvPr>
            <p:ph type="pic" sz="quarter" idx="20" hasCustomPrompt="1"/>
          </p:nvPr>
        </p:nvSpPr>
        <p:spPr>
          <a:xfrm>
            <a:off x="10455916" y="8995899"/>
            <a:ext cx="4342138" cy="4343269"/>
          </a:xfrm>
          <a:prstGeom prst="rect">
            <a:avLst/>
          </a:prstGeom>
          <a:solidFill>
            <a:schemeClr val="bg1">
              <a:lumMod val="85000"/>
            </a:schemeClr>
          </a:solidFill>
          <a:ln>
            <a:noFill/>
          </a:ln>
        </p:spPr>
        <p:txBody>
          <a:bodyPr tIns="731520" bIns="2834640" anchor="b" anchorCtr="0"/>
          <a:lstStyle>
            <a:lvl1pPr algn="ctr" rtl="0">
              <a:buNone/>
              <a:defRPr sz="2935" b="0" i="0" baseline="0"/>
            </a:lvl1pPr>
          </a:lstStyle>
          <a:p>
            <a:r>
              <a:rPr lang="en-US" dirty="0" smtClean="0"/>
              <a:t>Image holder</a:t>
            </a:r>
            <a:endParaRPr lang="en-US" dirty="0"/>
          </a:p>
        </p:txBody>
      </p:sp>
      <p:sp>
        <p:nvSpPr>
          <p:cNvPr id="25" name="Rectangle 24"/>
          <p:cNvSpPr/>
          <p:nvPr userDrawn="1"/>
        </p:nvSpPr>
        <p:spPr>
          <a:xfrm rot="16200000" flipH="1" flipV="1">
            <a:off x="16302860" y="8640608"/>
            <a:ext cx="5052540" cy="505385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4800" dirty="0"/>
          </a:p>
        </p:txBody>
      </p:sp>
      <p:sp>
        <p:nvSpPr>
          <p:cNvPr id="26" name="Rectangle 25"/>
          <p:cNvSpPr/>
          <p:nvPr userDrawn="1"/>
        </p:nvSpPr>
        <p:spPr>
          <a:xfrm rot="16200000">
            <a:off x="16302860" y="2666763"/>
            <a:ext cx="5052540" cy="505385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4800" dirty="0"/>
          </a:p>
        </p:txBody>
      </p:sp>
      <p:sp>
        <p:nvSpPr>
          <p:cNvPr id="27" name="Picture Placeholder 12"/>
          <p:cNvSpPr>
            <a:spLocks noGrp="1"/>
          </p:cNvSpPr>
          <p:nvPr>
            <p:ph type="pic" sz="quarter" idx="21" hasCustomPrompt="1"/>
          </p:nvPr>
        </p:nvSpPr>
        <p:spPr>
          <a:xfrm>
            <a:off x="16658061" y="3022053"/>
            <a:ext cx="4342138" cy="4343269"/>
          </a:xfrm>
          <a:prstGeom prst="rect">
            <a:avLst/>
          </a:prstGeom>
          <a:solidFill>
            <a:schemeClr val="bg1">
              <a:lumMod val="85000"/>
            </a:schemeClr>
          </a:solidFill>
          <a:ln>
            <a:noFill/>
          </a:ln>
        </p:spPr>
        <p:txBody>
          <a:bodyPr tIns="822960" bIns="2834640" anchor="b" anchorCtr="0"/>
          <a:lstStyle>
            <a:lvl1pPr algn="ctr" rtl="0">
              <a:buNone/>
              <a:defRPr sz="2935" b="0" i="0" baseline="0"/>
            </a:lvl1pPr>
          </a:lstStyle>
          <a:p>
            <a:r>
              <a:rPr lang="en-US" dirty="0" smtClean="0"/>
              <a:t>Image holder</a:t>
            </a:r>
            <a:endParaRPr lang="en-US" dirty="0"/>
          </a:p>
        </p:txBody>
      </p:sp>
      <p:sp>
        <p:nvSpPr>
          <p:cNvPr id="28" name="Picture Placeholder 12"/>
          <p:cNvSpPr>
            <a:spLocks noGrp="1"/>
          </p:cNvSpPr>
          <p:nvPr>
            <p:ph type="pic" sz="quarter" idx="22" hasCustomPrompt="1"/>
          </p:nvPr>
        </p:nvSpPr>
        <p:spPr>
          <a:xfrm>
            <a:off x="16658061" y="8995899"/>
            <a:ext cx="4342138" cy="4343269"/>
          </a:xfrm>
          <a:prstGeom prst="rect">
            <a:avLst/>
          </a:prstGeom>
          <a:solidFill>
            <a:schemeClr val="bg1">
              <a:lumMod val="85000"/>
            </a:schemeClr>
          </a:solidFill>
          <a:ln>
            <a:noFill/>
          </a:ln>
        </p:spPr>
        <p:txBody>
          <a:bodyPr tIns="731520" bIns="2834640" anchor="b" anchorCtr="0"/>
          <a:lstStyle>
            <a:lvl1pPr algn="ctr" rtl="0">
              <a:buNone/>
              <a:defRPr sz="2935" b="0" i="0" baseline="0"/>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up)">
                                      <p:cBhvr>
                                        <p:cTn id="11" dur="500"/>
                                        <p:tgtEl>
                                          <p:spTgt spid="10">
                                            <p:txEl>
                                              <p:pRg st="0" end="0"/>
                                            </p:txEl>
                                          </p:spTgt>
                                        </p:tgtEl>
                                      </p:cBhvr>
                                    </p:animEffect>
                                  </p:childTnLst>
                                </p:cTn>
                              </p:par>
                            </p:childTnLst>
                          </p:cTn>
                        </p:par>
                        <p:par>
                          <p:cTn id="12" fill="hold">
                            <p:stCondLst>
                              <p:cond delay="1000"/>
                            </p:stCondLst>
                            <p:childTnLst>
                              <p:par>
                                <p:cTn id="13" presetID="12" presetClass="entr" presetSubtype="2"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lide(fromRight)">
                                      <p:cBhvr>
                                        <p:cTn id="15" dur="500"/>
                                        <p:tgtEl>
                                          <p:spTgt spid="19"/>
                                        </p:tgtEl>
                                      </p:cBhvr>
                                    </p:animEffect>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ppt_x"/>
                                          </p:val>
                                        </p:tav>
                                        <p:tav tm="100000">
                                          <p:val>
                                            <p:strVal val="#ppt_x"/>
                                          </p:val>
                                        </p:tav>
                                      </p:tavLst>
                                    </p:anim>
                                    <p:anim calcmode="lin" valueType="num">
                                      <p:cBhvr additive="base">
                                        <p:cTn id="20" dur="500" fill="hold"/>
                                        <p:tgtEl>
                                          <p:spTgt spid="21"/>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3" presetClass="entr" presetSubtype="16"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childTnLst>
                                </p:cTn>
                              </p:par>
                            </p:childTnLst>
                          </p:cTn>
                        </p:par>
                        <p:par>
                          <p:cTn id="26" fill="hold">
                            <p:stCondLst>
                              <p:cond delay="2500"/>
                            </p:stCondLst>
                            <p:childTnLst>
                              <p:par>
                                <p:cTn id="27" presetID="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23" presetClass="entr" presetSubtype="16"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p:cTn id="34" dur="500" fill="hold"/>
                                        <p:tgtEl>
                                          <p:spTgt spid="23"/>
                                        </p:tgtEl>
                                        <p:attrNameLst>
                                          <p:attrName>ppt_w</p:attrName>
                                        </p:attrNameLst>
                                      </p:cBhvr>
                                      <p:tavLst>
                                        <p:tav tm="0">
                                          <p:val>
                                            <p:fltVal val="0"/>
                                          </p:val>
                                        </p:tav>
                                        <p:tav tm="100000">
                                          <p:val>
                                            <p:strVal val="#ppt_w"/>
                                          </p:val>
                                        </p:tav>
                                      </p:tavLst>
                                    </p:anim>
                                    <p:anim calcmode="lin" valueType="num">
                                      <p:cBhvr>
                                        <p:cTn id="35" dur="500" fill="hold"/>
                                        <p:tgtEl>
                                          <p:spTgt spid="23"/>
                                        </p:tgtEl>
                                        <p:attrNameLst>
                                          <p:attrName>ppt_h</p:attrName>
                                        </p:attrNameLst>
                                      </p:cBhvr>
                                      <p:tavLst>
                                        <p:tav tm="0">
                                          <p:val>
                                            <p:fltVal val="0"/>
                                          </p:val>
                                        </p:tav>
                                        <p:tav tm="100000">
                                          <p:val>
                                            <p:strVal val="#ppt_h"/>
                                          </p:val>
                                        </p:tav>
                                      </p:tavLst>
                                    </p:anim>
                                  </p:childTnLst>
                                </p:cTn>
                              </p:par>
                            </p:childTnLst>
                          </p:cTn>
                        </p:par>
                        <p:par>
                          <p:cTn id="36" fill="hold">
                            <p:stCondLst>
                              <p:cond delay="3500"/>
                            </p:stCondLst>
                            <p:childTnLst>
                              <p:par>
                                <p:cTn id="37" presetID="2" presetClass="entr" presetSubtype="4"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par>
                          <p:cTn id="41" fill="hold">
                            <p:stCondLst>
                              <p:cond delay="4000"/>
                            </p:stCondLst>
                            <p:childTnLst>
                              <p:par>
                                <p:cTn id="42" presetID="23" presetClass="entr" presetSubtype="16"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 calcmode="lin" valueType="num">
                                      <p:cBhvr>
                                        <p:cTn id="44" dur="500" fill="hold"/>
                                        <p:tgtEl>
                                          <p:spTgt spid="28"/>
                                        </p:tgtEl>
                                        <p:attrNameLst>
                                          <p:attrName>ppt_w</p:attrName>
                                        </p:attrNameLst>
                                      </p:cBhvr>
                                      <p:tavLst>
                                        <p:tav tm="0">
                                          <p:val>
                                            <p:fltVal val="0"/>
                                          </p:val>
                                        </p:tav>
                                        <p:tav tm="100000">
                                          <p:val>
                                            <p:strVal val="#ppt_w"/>
                                          </p:val>
                                        </p:tav>
                                      </p:tavLst>
                                    </p:anim>
                                    <p:anim calcmode="lin" valueType="num">
                                      <p:cBhvr>
                                        <p:cTn id="45" dur="500" fill="hold"/>
                                        <p:tgtEl>
                                          <p:spTgt spid="28"/>
                                        </p:tgtEl>
                                        <p:attrNameLst>
                                          <p:attrName>ppt_h</p:attrName>
                                        </p:attrNameLst>
                                      </p:cBhvr>
                                      <p:tavLst>
                                        <p:tav tm="0">
                                          <p:val>
                                            <p:fltVal val="0"/>
                                          </p:val>
                                        </p:tav>
                                        <p:tav tm="100000">
                                          <p:val>
                                            <p:strVal val="#ppt_h"/>
                                          </p:val>
                                        </p:tav>
                                      </p:tavLst>
                                    </p:anim>
                                  </p:childTnLst>
                                </p:cTn>
                              </p:par>
                            </p:childTnLst>
                          </p:cTn>
                        </p:par>
                        <p:par>
                          <p:cTn id="46" fill="hold">
                            <p:stCondLst>
                              <p:cond delay="4500"/>
                            </p:stCondLst>
                            <p:childTnLst>
                              <p:par>
                                <p:cTn id="47" presetID="2" presetClass="entr" presetSubtype="1"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additive="base">
                                        <p:cTn id="49" dur="500" fill="hold"/>
                                        <p:tgtEl>
                                          <p:spTgt spid="26"/>
                                        </p:tgtEl>
                                        <p:attrNameLst>
                                          <p:attrName>ppt_x</p:attrName>
                                        </p:attrNameLst>
                                      </p:cBhvr>
                                      <p:tavLst>
                                        <p:tav tm="0">
                                          <p:val>
                                            <p:strVal val="#ppt_x"/>
                                          </p:val>
                                        </p:tav>
                                        <p:tav tm="100000">
                                          <p:val>
                                            <p:strVal val="#ppt_x"/>
                                          </p:val>
                                        </p:tav>
                                      </p:tavLst>
                                    </p:anim>
                                    <p:anim calcmode="lin" valueType="num">
                                      <p:cBhvr additive="base">
                                        <p:cTn id="50" dur="500" fill="hold"/>
                                        <p:tgtEl>
                                          <p:spTgt spid="26"/>
                                        </p:tgtEl>
                                        <p:attrNameLst>
                                          <p:attrName>ppt_y</p:attrName>
                                        </p:attrNameLst>
                                      </p:cBhvr>
                                      <p:tavLst>
                                        <p:tav tm="0">
                                          <p:val>
                                            <p:strVal val="0-#ppt_h/2"/>
                                          </p:val>
                                        </p:tav>
                                        <p:tav tm="100000">
                                          <p:val>
                                            <p:strVal val="#ppt_y"/>
                                          </p:val>
                                        </p:tav>
                                      </p:tavLst>
                                    </p:anim>
                                  </p:childTnLst>
                                </p:cTn>
                              </p:par>
                            </p:childTnLst>
                          </p:cTn>
                        </p:par>
                        <p:par>
                          <p:cTn id="51" fill="hold">
                            <p:stCondLst>
                              <p:cond delay="5000"/>
                            </p:stCondLst>
                            <p:childTnLst>
                              <p:par>
                                <p:cTn id="52" presetID="23" presetClass="entr" presetSubtype="16" fill="hold" grpId="0" nodeType="after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tmplLst>
          <p:tmpl lvl="1">
            <p:tnLst>
              <p:par>
                <p:cTn presetID="22" presetClass="entr" presetSubtype="1"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up)">
                      <p:cBhvr>
                        <p:cTn dur="500"/>
                        <p:tgtEl>
                          <p:spTgt spid="10"/>
                        </p:tgtEl>
                      </p:cBhvr>
                    </p:animEffect>
                  </p:childTnLst>
                </p:cTn>
              </p:par>
            </p:tnLst>
          </p:tmpl>
        </p:tmplLst>
      </p:bldP>
      <p:bldP spid="19" grpId="0" bldLvl="0" animBg="1"/>
      <p:bldP spid="21" grpId="0" bldLvl="0" animBg="1"/>
      <p:bldP spid="22" grpId="0" bldLvl="0" animBg="1"/>
      <p:bldP spid="23" grpId="0" bldLvl="0" animBg="1"/>
      <p:bldP spid="24" grpId="0" bldLvl="0" animBg="1"/>
      <p:bldP spid="25" grpId="0" bldLvl="0" animBg="1"/>
      <p:bldP spid="26" grpId="0" bldLvl="0" animBg="1"/>
      <p:bldP spid="27" grpId="0" bldLvl="0" animBg="1"/>
      <p:bldP spid="28" grpId="0" bldLvl="0" animBg="1"/>
    </p:bldLst>
  </p:timing>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Products Catalog 1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0" name="Picture Placeholder 2"/>
          <p:cNvSpPr>
            <a:spLocks noGrp="1"/>
          </p:cNvSpPr>
          <p:nvPr>
            <p:ph type="pic" sz="quarter" idx="54"/>
          </p:nvPr>
        </p:nvSpPr>
        <p:spPr>
          <a:xfrm>
            <a:off x="12930430" y="4557858"/>
            <a:ext cx="3007555" cy="2795048"/>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55"/>
          </p:nvPr>
        </p:nvSpPr>
        <p:spPr>
          <a:xfrm>
            <a:off x="16303051" y="4557858"/>
            <a:ext cx="3007555" cy="2795048"/>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56"/>
          </p:nvPr>
        </p:nvSpPr>
        <p:spPr>
          <a:xfrm>
            <a:off x="19675673" y="4557858"/>
            <a:ext cx="3007555" cy="2795048"/>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57"/>
          </p:nvPr>
        </p:nvSpPr>
        <p:spPr>
          <a:xfrm>
            <a:off x="12930430" y="8745884"/>
            <a:ext cx="3007555" cy="2795048"/>
          </a:xfrm>
        </p:spPr>
        <p:txBody>
          <a:bodyPr anchor="ctr">
            <a:normAutofit/>
          </a:bodyPr>
          <a:lstStyle>
            <a:lvl1pPr marL="0" indent="0" algn="ctr">
              <a:buNone/>
              <a:defRPr sz="2400"/>
            </a:lvl1pPr>
          </a:lstStyle>
          <a:p>
            <a:endParaRPr lang="en-US" dirty="0"/>
          </a:p>
        </p:txBody>
      </p:sp>
      <p:sp>
        <p:nvSpPr>
          <p:cNvPr id="24" name="Picture Placeholder 2"/>
          <p:cNvSpPr>
            <a:spLocks noGrp="1"/>
          </p:cNvSpPr>
          <p:nvPr>
            <p:ph type="pic" sz="quarter" idx="58"/>
          </p:nvPr>
        </p:nvSpPr>
        <p:spPr>
          <a:xfrm>
            <a:off x="16303051" y="8745884"/>
            <a:ext cx="3007555" cy="2795048"/>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59"/>
          </p:nvPr>
        </p:nvSpPr>
        <p:spPr>
          <a:xfrm>
            <a:off x="19675673" y="8745884"/>
            <a:ext cx="3007555" cy="2795048"/>
          </a:xfrm>
        </p:spPr>
        <p:txBody>
          <a:bodyPr anchor="ctr">
            <a:normAutofit/>
          </a:bodyPr>
          <a:lstStyle>
            <a:lvl1pPr marL="0" indent="0" algn="ctr">
              <a:buNone/>
              <a:defRPr sz="2400"/>
            </a:lvl1pPr>
          </a:lstStyle>
          <a:p>
            <a:endParaRPr lang="en-US" dirty="0"/>
          </a:p>
        </p:txBody>
      </p:sp>
      <p:sp>
        <p:nvSpPr>
          <p:cNvPr id="27" name="Picture Placeholder 2"/>
          <p:cNvSpPr>
            <a:spLocks noGrp="1"/>
          </p:cNvSpPr>
          <p:nvPr>
            <p:ph type="pic" sz="quarter" idx="60"/>
          </p:nvPr>
        </p:nvSpPr>
        <p:spPr>
          <a:xfrm>
            <a:off x="1776321" y="4557858"/>
            <a:ext cx="3007555" cy="2795048"/>
          </a:xfrm>
        </p:spPr>
        <p:txBody>
          <a:bodyPr anchor="ctr">
            <a:normAutofit/>
          </a:bodyPr>
          <a:lstStyle>
            <a:lvl1pPr marL="0" indent="0" algn="ctr">
              <a:buNone/>
              <a:defRPr sz="2400"/>
            </a:lvl1pPr>
          </a:lstStyle>
          <a:p>
            <a:endParaRPr lang="en-US" dirty="0"/>
          </a:p>
        </p:txBody>
      </p:sp>
      <p:sp>
        <p:nvSpPr>
          <p:cNvPr id="28" name="Picture Placeholder 2"/>
          <p:cNvSpPr>
            <a:spLocks noGrp="1"/>
          </p:cNvSpPr>
          <p:nvPr>
            <p:ph type="pic" sz="quarter" idx="61"/>
          </p:nvPr>
        </p:nvSpPr>
        <p:spPr>
          <a:xfrm>
            <a:off x="5148943" y="4557858"/>
            <a:ext cx="3007555" cy="2795048"/>
          </a:xfrm>
        </p:spPr>
        <p:txBody>
          <a:bodyPr anchor="ctr">
            <a:normAutofit/>
          </a:bodyPr>
          <a:lstStyle>
            <a:lvl1pPr marL="0" indent="0" algn="ctr">
              <a:buNone/>
              <a:defRPr sz="2400"/>
            </a:lvl1pPr>
          </a:lstStyle>
          <a:p>
            <a:endParaRPr lang="en-US" dirty="0"/>
          </a:p>
        </p:txBody>
      </p:sp>
      <p:sp>
        <p:nvSpPr>
          <p:cNvPr id="29" name="Picture Placeholder 2"/>
          <p:cNvSpPr>
            <a:spLocks noGrp="1"/>
          </p:cNvSpPr>
          <p:nvPr>
            <p:ph type="pic" sz="quarter" idx="62"/>
          </p:nvPr>
        </p:nvSpPr>
        <p:spPr>
          <a:xfrm>
            <a:off x="8521564" y="4557858"/>
            <a:ext cx="3007555" cy="2795048"/>
          </a:xfrm>
        </p:spPr>
        <p:txBody>
          <a:bodyPr anchor="ctr">
            <a:normAutofit/>
          </a:bodyPr>
          <a:lstStyle>
            <a:lvl1pPr marL="0" indent="0" algn="ctr">
              <a:buNone/>
              <a:defRPr sz="2400"/>
            </a:lvl1pPr>
          </a:lstStyle>
          <a:p>
            <a:endParaRPr lang="en-US" dirty="0"/>
          </a:p>
        </p:txBody>
      </p:sp>
      <p:sp>
        <p:nvSpPr>
          <p:cNvPr id="31" name="Picture Placeholder 2"/>
          <p:cNvSpPr>
            <a:spLocks noGrp="1"/>
          </p:cNvSpPr>
          <p:nvPr>
            <p:ph type="pic" sz="quarter" idx="63"/>
          </p:nvPr>
        </p:nvSpPr>
        <p:spPr>
          <a:xfrm>
            <a:off x="1776321" y="8745884"/>
            <a:ext cx="3007555" cy="2795048"/>
          </a:xfrm>
        </p:spPr>
        <p:txBody>
          <a:bodyPr anchor="ctr">
            <a:normAutofit/>
          </a:bodyPr>
          <a:lstStyle>
            <a:lvl1pPr marL="0" indent="0" algn="ctr">
              <a:buNone/>
              <a:defRPr sz="2400"/>
            </a:lvl1pPr>
          </a:lstStyle>
          <a:p>
            <a:endParaRPr lang="en-US" dirty="0"/>
          </a:p>
        </p:txBody>
      </p:sp>
      <p:sp>
        <p:nvSpPr>
          <p:cNvPr id="32" name="Picture Placeholder 2"/>
          <p:cNvSpPr>
            <a:spLocks noGrp="1"/>
          </p:cNvSpPr>
          <p:nvPr>
            <p:ph type="pic" sz="quarter" idx="64"/>
          </p:nvPr>
        </p:nvSpPr>
        <p:spPr>
          <a:xfrm>
            <a:off x="5148943" y="8745884"/>
            <a:ext cx="3007555" cy="2795048"/>
          </a:xfrm>
        </p:spPr>
        <p:txBody>
          <a:bodyPr anchor="ctr">
            <a:normAutofit/>
          </a:bodyPr>
          <a:lstStyle>
            <a:lvl1pPr marL="0" indent="0" algn="ctr">
              <a:buNone/>
              <a:defRPr sz="2400"/>
            </a:lvl1pPr>
          </a:lstStyle>
          <a:p>
            <a:endParaRPr lang="en-US" dirty="0"/>
          </a:p>
        </p:txBody>
      </p:sp>
      <p:sp>
        <p:nvSpPr>
          <p:cNvPr id="35" name="Picture Placeholder 2"/>
          <p:cNvSpPr>
            <a:spLocks noGrp="1"/>
          </p:cNvSpPr>
          <p:nvPr>
            <p:ph type="pic" sz="quarter" idx="65"/>
          </p:nvPr>
        </p:nvSpPr>
        <p:spPr>
          <a:xfrm>
            <a:off x="8521564" y="8745884"/>
            <a:ext cx="3007555" cy="279504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Products Catalog 13">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7" name="Picture Placeholder 2"/>
          <p:cNvSpPr>
            <a:spLocks noGrp="1"/>
          </p:cNvSpPr>
          <p:nvPr>
            <p:ph type="pic" sz="quarter" idx="60"/>
          </p:nvPr>
        </p:nvSpPr>
        <p:spPr>
          <a:xfrm>
            <a:off x="1078921" y="875958"/>
            <a:ext cx="4029078" cy="11887934"/>
          </a:xfrm>
        </p:spPr>
        <p:txBody>
          <a:bodyPr anchor="ctr">
            <a:normAutofit/>
          </a:bodyPr>
          <a:lstStyle>
            <a:lvl1pPr marL="0" indent="0" algn="ctr">
              <a:buNone/>
              <a:defRPr sz="2400"/>
            </a:lvl1pPr>
          </a:lstStyle>
          <a:p>
            <a:endParaRPr lang="en-US" dirty="0"/>
          </a:p>
        </p:txBody>
      </p:sp>
      <p:sp>
        <p:nvSpPr>
          <p:cNvPr id="23" name="Picture Placeholder 2"/>
          <p:cNvSpPr>
            <a:spLocks noGrp="1"/>
          </p:cNvSpPr>
          <p:nvPr>
            <p:ph type="pic" sz="quarter" idx="61"/>
          </p:nvPr>
        </p:nvSpPr>
        <p:spPr>
          <a:xfrm>
            <a:off x="5263331" y="875958"/>
            <a:ext cx="4029078" cy="11887934"/>
          </a:xfrm>
        </p:spPr>
        <p:txBody>
          <a:bodyPr anchor="ctr">
            <a:normAutofit/>
          </a:bodyPr>
          <a:lstStyle>
            <a:lvl1pPr marL="0" indent="0" algn="ctr">
              <a:buNone/>
              <a:defRPr sz="2400"/>
            </a:lvl1pPr>
          </a:lstStyle>
          <a:p>
            <a:endParaRPr lang="en-US" dirty="0"/>
          </a:p>
        </p:txBody>
      </p:sp>
      <p:sp>
        <p:nvSpPr>
          <p:cNvPr id="26" name="Picture Placeholder 2"/>
          <p:cNvSpPr>
            <a:spLocks noGrp="1"/>
          </p:cNvSpPr>
          <p:nvPr>
            <p:ph type="pic" sz="quarter" idx="62"/>
          </p:nvPr>
        </p:nvSpPr>
        <p:spPr>
          <a:xfrm>
            <a:off x="9447741" y="875958"/>
            <a:ext cx="4029078" cy="11887934"/>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Sports &amp; Fitness 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7" name="Picture Placeholder 2"/>
          <p:cNvSpPr>
            <a:spLocks noGrp="1"/>
          </p:cNvSpPr>
          <p:nvPr>
            <p:ph type="pic" sz="quarter" idx="60"/>
          </p:nvPr>
        </p:nvSpPr>
        <p:spPr>
          <a:xfrm>
            <a:off x="0" y="3190242"/>
            <a:ext cx="12026307" cy="7020560"/>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61"/>
          </p:nvPr>
        </p:nvSpPr>
        <p:spPr>
          <a:xfrm>
            <a:off x="12351343" y="3190242"/>
            <a:ext cx="3941053" cy="3352798"/>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62"/>
          </p:nvPr>
        </p:nvSpPr>
        <p:spPr>
          <a:xfrm>
            <a:off x="12351343" y="6858002"/>
            <a:ext cx="3941053" cy="335279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Sports &amp; Fitness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7" name="Picture Placeholder 2"/>
          <p:cNvSpPr>
            <a:spLocks noGrp="1"/>
          </p:cNvSpPr>
          <p:nvPr>
            <p:ph type="pic" sz="quarter" idx="60"/>
          </p:nvPr>
        </p:nvSpPr>
        <p:spPr>
          <a:xfrm>
            <a:off x="11274663" y="1198880"/>
            <a:ext cx="13102987" cy="1150112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Foods &amp; Restaurant 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1" name="Picture Placeholder 3"/>
          <p:cNvSpPr>
            <a:spLocks noGrp="1"/>
          </p:cNvSpPr>
          <p:nvPr>
            <p:ph type="pic" sz="quarter" idx="17"/>
          </p:nvPr>
        </p:nvSpPr>
        <p:spPr>
          <a:xfrm>
            <a:off x="2766863" y="3399538"/>
            <a:ext cx="3510382" cy="3511292"/>
          </a:xfrm>
          <a:prstGeom prst="teardrop">
            <a:avLst/>
          </a:prstGeom>
        </p:spPr>
        <p:txBody>
          <a:bodyPr anchor="ctr">
            <a:normAutofit/>
          </a:bodyPr>
          <a:lstStyle>
            <a:lvl1pPr marL="0" indent="0" algn="ctr">
              <a:buNone/>
              <a:defRPr sz="2400">
                <a:solidFill>
                  <a:schemeClr val="bg2"/>
                </a:solidFill>
              </a:defRPr>
            </a:lvl1pPr>
          </a:lstStyle>
          <a:p>
            <a:endParaRPr lang="en-US"/>
          </a:p>
        </p:txBody>
      </p:sp>
      <p:sp>
        <p:nvSpPr>
          <p:cNvPr id="15" name="Picture Placeholder 3"/>
          <p:cNvSpPr>
            <a:spLocks noGrp="1"/>
          </p:cNvSpPr>
          <p:nvPr>
            <p:ph type="pic" sz="quarter" idx="18"/>
          </p:nvPr>
        </p:nvSpPr>
        <p:spPr>
          <a:xfrm>
            <a:off x="2766863" y="8174738"/>
            <a:ext cx="3510382" cy="3511292"/>
          </a:xfrm>
          <a:prstGeom prst="teardrop">
            <a:avLst/>
          </a:prstGeom>
        </p:spPr>
        <p:txBody>
          <a:bodyPr anchor="ctr">
            <a:normAutofit/>
          </a:bodyPr>
          <a:lstStyle>
            <a:lvl1pPr marL="0" indent="0" algn="ctr">
              <a:buNone/>
              <a:defRPr sz="2400">
                <a:solidFill>
                  <a:schemeClr val="bg2"/>
                </a:solidFill>
              </a:defRPr>
            </a:lvl1pPr>
          </a:lstStyle>
          <a:p>
            <a:endParaRPr lang="en-US"/>
          </a:p>
        </p:txBody>
      </p:sp>
      <p:sp>
        <p:nvSpPr>
          <p:cNvPr id="16" name="Picture Placeholder 3"/>
          <p:cNvSpPr>
            <a:spLocks noGrp="1"/>
          </p:cNvSpPr>
          <p:nvPr>
            <p:ph type="pic" sz="quarter" idx="19"/>
          </p:nvPr>
        </p:nvSpPr>
        <p:spPr>
          <a:xfrm>
            <a:off x="12192888" y="3399538"/>
            <a:ext cx="3510382" cy="3511292"/>
          </a:xfrm>
          <a:prstGeom prst="teardrop">
            <a:avLst/>
          </a:prstGeom>
        </p:spPr>
        <p:txBody>
          <a:bodyPr anchor="ctr">
            <a:normAutofit/>
          </a:bodyPr>
          <a:lstStyle>
            <a:lvl1pPr marL="0" indent="0" algn="ctr">
              <a:buNone/>
              <a:defRPr sz="2400">
                <a:solidFill>
                  <a:schemeClr val="bg2"/>
                </a:solidFill>
              </a:defRPr>
            </a:lvl1pPr>
          </a:lstStyle>
          <a:p>
            <a:endParaRPr lang="en-US"/>
          </a:p>
        </p:txBody>
      </p:sp>
      <p:sp>
        <p:nvSpPr>
          <p:cNvPr id="17" name="Picture Placeholder 3"/>
          <p:cNvSpPr>
            <a:spLocks noGrp="1"/>
          </p:cNvSpPr>
          <p:nvPr>
            <p:ph type="pic" sz="quarter" idx="20"/>
          </p:nvPr>
        </p:nvSpPr>
        <p:spPr>
          <a:xfrm>
            <a:off x="12192888" y="8174738"/>
            <a:ext cx="3510382" cy="3511292"/>
          </a:xfrm>
          <a:prstGeom prst="teardrop">
            <a:avLst/>
          </a:prstGeom>
        </p:spPr>
        <p:txBody>
          <a:bodyPr anchor="ctr">
            <a:normAutofit/>
          </a:bodyPr>
          <a:lstStyle>
            <a:lvl1pPr marL="0" indent="0" algn="ctr">
              <a:buNone/>
              <a:defRPr sz="2400">
                <a:solidFill>
                  <a:schemeClr val="bg2"/>
                </a:solidFill>
              </a:defRPr>
            </a:lvl1pPr>
          </a:lstStyle>
          <a:p>
            <a:endParaRPr lang="en-US"/>
          </a:p>
        </p:txBody>
      </p:sp>
    </p:spTree>
  </p:cSld>
  <p:clrMapOvr>
    <a:masterClrMapping/>
  </p:clrMapOvr>
  <p:timing>
    <p:tnLst>
      <p:par>
        <p:cTn id="1" dur="indefinite" restart="never" nodeType="tmRoot"/>
      </p:par>
    </p:tnLst>
  </p:timing>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Foods &amp; Restaurant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1" name="Picture Placeholder 3"/>
          <p:cNvSpPr>
            <a:spLocks noGrp="1"/>
          </p:cNvSpPr>
          <p:nvPr>
            <p:ph type="pic" sz="quarter" idx="17"/>
          </p:nvPr>
        </p:nvSpPr>
        <p:spPr>
          <a:xfrm>
            <a:off x="2766863" y="3399538"/>
            <a:ext cx="6313811" cy="6315448"/>
          </a:xfrm>
          <a:prstGeom prst="teardrop">
            <a:avLst/>
          </a:prstGeom>
        </p:spPr>
        <p:txBody>
          <a:bodyPr anchor="ctr">
            <a:normAutofit/>
          </a:bodyPr>
          <a:lstStyle>
            <a:lvl1pPr marL="0" indent="0" algn="ctr">
              <a:buNone/>
              <a:defRPr sz="2400">
                <a:solidFill>
                  <a:schemeClr val="bg2"/>
                </a:solidFill>
              </a:defRPr>
            </a:lvl1pPr>
          </a:lstStyle>
          <a:p>
            <a:endParaRPr lang="en-US"/>
          </a:p>
        </p:txBody>
      </p:sp>
      <p:sp>
        <p:nvSpPr>
          <p:cNvPr id="14" name="Picture Placeholder 3"/>
          <p:cNvSpPr>
            <a:spLocks noGrp="1"/>
          </p:cNvSpPr>
          <p:nvPr>
            <p:ph type="pic" sz="quarter" idx="18"/>
          </p:nvPr>
        </p:nvSpPr>
        <p:spPr>
          <a:xfrm>
            <a:off x="8333093" y="8656318"/>
            <a:ext cx="3449437" cy="3450332"/>
          </a:xfrm>
          <a:prstGeom prst="ellipse">
            <a:avLst/>
          </a:prstGeom>
        </p:spPr>
        <p:txBody>
          <a:bodyPr anchor="ctr">
            <a:normAutofit/>
          </a:bodyPr>
          <a:lstStyle>
            <a:lvl1pPr marL="0" indent="0" algn="ctr">
              <a:buNone/>
              <a:defRPr sz="2400">
                <a:solidFill>
                  <a:schemeClr val="bg2"/>
                </a:solidFill>
              </a:defRPr>
            </a:lvl1pPr>
          </a:lstStyle>
          <a:p>
            <a:endParaRPr lang="en-US"/>
          </a:p>
        </p:txBody>
      </p:sp>
      <p:sp>
        <p:nvSpPr>
          <p:cNvPr id="18" name="Picture Placeholder 3"/>
          <p:cNvSpPr>
            <a:spLocks noGrp="1"/>
          </p:cNvSpPr>
          <p:nvPr>
            <p:ph type="pic" sz="quarter" idx="19"/>
          </p:nvPr>
        </p:nvSpPr>
        <p:spPr>
          <a:xfrm>
            <a:off x="12558553" y="8656318"/>
            <a:ext cx="3449437" cy="3450332"/>
          </a:xfrm>
          <a:prstGeom prst="ellipse">
            <a:avLst/>
          </a:prstGeom>
        </p:spPr>
        <p:txBody>
          <a:bodyPr anchor="ctr">
            <a:normAutofit/>
          </a:bodyPr>
          <a:lstStyle>
            <a:lvl1pPr marL="0" indent="0" algn="ctr">
              <a:buNone/>
              <a:defRPr sz="2400">
                <a:solidFill>
                  <a:schemeClr val="bg2"/>
                </a:solidFill>
              </a:defRPr>
            </a:lvl1pPr>
          </a:lstStyle>
          <a:p>
            <a:endParaRPr lang="en-US"/>
          </a:p>
        </p:txBody>
      </p:sp>
      <p:sp>
        <p:nvSpPr>
          <p:cNvPr id="19" name="Picture Placeholder 3"/>
          <p:cNvSpPr>
            <a:spLocks noGrp="1"/>
          </p:cNvSpPr>
          <p:nvPr>
            <p:ph type="pic" sz="quarter" idx="20"/>
          </p:nvPr>
        </p:nvSpPr>
        <p:spPr>
          <a:xfrm>
            <a:off x="16784012" y="8656318"/>
            <a:ext cx="3449437" cy="3450332"/>
          </a:xfrm>
          <a:prstGeom prst="ellipse">
            <a:avLst/>
          </a:prstGeom>
        </p:spPr>
        <p:txBody>
          <a:bodyPr anchor="ctr">
            <a:normAutofit/>
          </a:bodyPr>
          <a:lstStyle>
            <a:lvl1pPr marL="0" indent="0" algn="ctr">
              <a:buNone/>
              <a:defRPr sz="2400">
                <a:solidFill>
                  <a:schemeClr val="bg2"/>
                </a:solidFill>
              </a:defRPr>
            </a:lvl1pPr>
          </a:lstStyle>
          <a:p>
            <a:endParaRPr lang="en-US"/>
          </a:p>
        </p:txBody>
      </p:sp>
    </p:spTree>
  </p:cSld>
  <p:clrMapOvr>
    <a:masterClrMapping/>
  </p:clrMapOvr>
  <p:timing>
    <p:tnLst>
      <p:par>
        <p:cTn id="1" dur="indefinite" restart="never" nodeType="tmRoot"/>
      </p:par>
    </p:tnLst>
  </p:timing>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Foods &amp; Restaurant 3">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9" name="Picture Placeholder 3"/>
          <p:cNvSpPr>
            <a:spLocks noGrp="1"/>
          </p:cNvSpPr>
          <p:nvPr>
            <p:ph type="pic" sz="quarter" idx="20"/>
          </p:nvPr>
        </p:nvSpPr>
        <p:spPr>
          <a:xfrm>
            <a:off x="9165996" y="3007358"/>
            <a:ext cx="4587061" cy="4588252"/>
          </a:xfrm>
          <a:prstGeom prst="ellipse">
            <a:avLst/>
          </a:prstGeom>
        </p:spPr>
        <p:txBody>
          <a:bodyPr anchor="ctr">
            <a:normAutofit/>
          </a:bodyPr>
          <a:lstStyle>
            <a:lvl1pPr marL="0" indent="0" algn="ctr">
              <a:buNone/>
              <a:defRPr sz="2400">
                <a:solidFill>
                  <a:schemeClr val="bg2"/>
                </a:solidFill>
              </a:defRPr>
            </a:lvl1pPr>
          </a:lstStyle>
          <a:p>
            <a:endParaRPr lang="en-US"/>
          </a:p>
        </p:txBody>
      </p:sp>
      <p:sp>
        <p:nvSpPr>
          <p:cNvPr id="15" name="Picture Placeholder 3"/>
          <p:cNvSpPr>
            <a:spLocks noGrp="1"/>
          </p:cNvSpPr>
          <p:nvPr>
            <p:ph type="pic" sz="quarter" idx="21"/>
          </p:nvPr>
        </p:nvSpPr>
        <p:spPr>
          <a:xfrm>
            <a:off x="9165996" y="7843518"/>
            <a:ext cx="4587061" cy="4588252"/>
          </a:xfrm>
          <a:prstGeom prst="ellipse">
            <a:avLst/>
          </a:prstGeom>
        </p:spPr>
        <p:txBody>
          <a:bodyPr anchor="ctr">
            <a:normAutofit/>
          </a:bodyPr>
          <a:lstStyle>
            <a:lvl1pPr marL="0" indent="0" algn="ctr">
              <a:buNone/>
              <a:defRPr sz="2400">
                <a:solidFill>
                  <a:schemeClr val="bg2"/>
                </a:solidFill>
              </a:defRPr>
            </a:lvl1pPr>
          </a:lstStyle>
          <a:p>
            <a:endParaRPr lang="en-US"/>
          </a:p>
        </p:txBody>
      </p:sp>
      <p:sp>
        <p:nvSpPr>
          <p:cNvPr id="16" name="Picture Placeholder 3"/>
          <p:cNvSpPr>
            <a:spLocks noGrp="1"/>
          </p:cNvSpPr>
          <p:nvPr>
            <p:ph type="pic" sz="quarter" idx="22"/>
          </p:nvPr>
        </p:nvSpPr>
        <p:spPr>
          <a:xfrm>
            <a:off x="14061841" y="7843518"/>
            <a:ext cx="4587061" cy="4588252"/>
          </a:xfrm>
          <a:prstGeom prst="ellipse">
            <a:avLst/>
          </a:prstGeom>
        </p:spPr>
        <p:txBody>
          <a:bodyPr anchor="ctr">
            <a:normAutofit/>
          </a:bodyPr>
          <a:lstStyle>
            <a:lvl1pPr marL="0" indent="0" algn="ctr">
              <a:buNone/>
              <a:defRPr sz="2400">
                <a:solidFill>
                  <a:schemeClr val="bg2"/>
                </a:solidFill>
              </a:defRPr>
            </a:lvl1pPr>
          </a:lstStyle>
          <a:p>
            <a:endParaRPr lang="en-US"/>
          </a:p>
        </p:txBody>
      </p:sp>
    </p:spTree>
  </p:cSld>
  <p:clrMapOvr>
    <a:masterClrMapping/>
  </p:clrMapOvr>
  <p:timing>
    <p:tnLst>
      <p:par>
        <p:cTn id="1" dur="indefinite" restart="never" nodeType="tmRoot"/>
      </p:par>
    </p:tn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Foods &amp; Restaurant 4">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60"/>
          </p:nvPr>
        </p:nvSpPr>
        <p:spPr>
          <a:xfrm>
            <a:off x="1776319" y="4171778"/>
            <a:ext cx="4388955" cy="4758862"/>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61"/>
          </p:nvPr>
        </p:nvSpPr>
        <p:spPr>
          <a:xfrm>
            <a:off x="6338189" y="4171778"/>
            <a:ext cx="2448064" cy="2300142"/>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62"/>
          </p:nvPr>
        </p:nvSpPr>
        <p:spPr>
          <a:xfrm>
            <a:off x="8959166" y="4171778"/>
            <a:ext cx="2448064" cy="2300142"/>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64"/>
          </p:nvPr>
        </p:nvSpPr>
        <p:spPr>
          <a:xfrm>
            <a:off x="6338189" y="6630498"/>
            <a:ext cx="2448064" cy="2300142"/>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65"/>
          </p:nvPr>
        </p:nvSpPr>
        <p:spPr>
          <a:xfrm>
            <a:off x="8959166" y="6630498"/>
            <a:ext cx="2448064" cy="2300142"/>
          </a:xfrm>
        </p:spPr>
        <p:txBody>
          <a:bodyPr anchor="ctr">
            <a:normAutofit/>
          </a:bodyPr>
          <a:lstStyle>
            <a:lvl1pPr marL="0" indent="0" algn="ctr">
              <a:buNone/>
              <a:defRPr sz="2400"/>
            </a:lvl1pPr>
          </a:lstStyle>
          <a:p>
            <a:endParaRPr lang="en-US" dirty="0"/>
          </a:p>
        </p:txBody>
      </p:sp>
      <p:sp>
        <p:nvSpPr>
          <p:cNvPr id="29" name="Picture Placeholder 2"/>
          <p:cNvSpPr>
            <a:spLocks noGrp="1"/>
          </p:cNvSpPr>
          <p:nvPr>
            <p:ph type="pic" sz="quarter" idx="66"/>
          </p:nvPr>
        </p:nvSpPr>
        <p:spPr>
          <a:xfrm>
            <a:off x="12969724" y="4171778"/>
            <a:ext cx="4388955" cy="4758862"/>
          </a:xfrm>
        </p:spPr>
        <p:txBody>
          <a:bodyPr anchor="ctr">
            <a:normAutofit/>
          </a:bodyPr>
          <a:lstStyle>
            <a:lvl1pPr marL="0" indent="0" algn="ctr">
              <a:buNone/>
              <a:defRPr sz="2400"/>
            </a:lvl1pPr>
          </a:lstStyle>
          <a:p>
            <a:endParaRPr lang="en-US" dirty="0"/>
          </a:p>
        </p:txBody>
      </p:sp>
      <p:sp>
        <p:nvSpPr>
          <p:cNvPr id="31" name="Picture Placeholder 2"/>
          <p:cNvSpPr>
            <a:spLocks noGrp="1"/>
          </p:cNvSpPr>
          <p:nvPr>
            <p:ph type="pic" sz="quarter" idx="67"/>
          </p:nvPr>
        </p:nvSpPr>
        <p:spPr>
          <a:xfrm>
            <a:off x="17531593" y="4171778"/>
            <a:ext cx="2448064" cy="2300142"/>
          </a:xfrm>
        </p:spPr>
        <p:txBody>
          <a:bodyPr anchor="ctr">
            <a:normAutofit/>
          </a:bodyPr>
          <a:lstStyle>
            <a:lvl1pPr marL="0" indent="0" algn="ctr">
              <a:buNone/>
              <a:defRPr sz="2400"/>
            </a:lvl1pPr>
          </a:lstStyle>
          <a:p>
            <a:endParaRPr lang="en-US" dirty="0"/>
          </a:p>
        </p:txBody>
      </p:sp>
      <p:sp>
        <p:nvSpPr>
          <p:cNvPr id="32" name="Picture Placeholder 2"/>
          <p:cNvSpPr>
            <a:spLocks noGrp="1"/>
          </p:cNvSpPr>
          <p:nvPr>
            <p:ph type="pic" sz="quarter" idx="68"/>
          </p:nvPr>
        </p:nvSpPr>
        <p:spPr>
          <a:xfrm>
            <a:off x="20152571" y="4171778"/>
            <a:ext cx="2448064" cy="2300142"/>
          </a:xfrm>
        </p:spPr>
        <p:txBody>
          <a:bodyPr anchor="ctr">
            <a:normAutofit/>
          </a:bodyPr>
          <a:lstStyle>
            <a:lvl1pPr marL="0" indent="0" algn="ctr">
              <a:buNone/>
              <a:defRPr sz="2400"/>
            </a:lvl1pPr>
          </a:lstStyle>
          <a:p>
            <a:endParaRPr lang="en-US" dirty="0"/>
          </a:p>
        </p:txBody>
      </p:sp>
      <p:sp>
        <p:nvSpPr>
          <p:cNvPr id="35" name="Picture Placeholder 2"/>
          <p:cNvSpPr>
            <a:spLocks noGrp="1"/>
          </p:cNvSpPr>
          <p:nvPr>
            <p:ph type="pic" sz="quarter" idx="69"/>
          </p:nvPr>
        </p:nvSpPr>
        <p:spPr>
          <a:xfrm>
            <a:off x="17531593" y="6630498"/>
            <a:ext cx="2448064" cy="2300142"/>
          </a:xfrm>
        </p:spPr>
        <p:txBody>
          <a:bodyPr anchor="ctr">
            <a:normAutofit/>
          </a:bodyPr>
          <a:lstStyle>
            <a:lvl1pPr marL="0" indent="0" algn="ctr">
              <a:buNone/>
              <a:defRPr sz="2400"/>
            </a:lvl1pPr>
          </a:lstStyle>
          <a:p>
            <a:endParaRPr lang="en-US" dirty="0"/>
          </a:p>
        </p:txBody>
      </p:sp>
      <p:sp>
        <p:nvSpPr>
          <p:cNvPr id="36" name="Picture Placeholder 2"/>
          <p:cNvSpPr>
            <a:spLocks noGrp="1"/>
          </p:cNvSpPr>
          <p:nvPr>
            <p:ph type="pic" sz="quarter" idx="70"/>
          </p:nvPr>
        </p:nvSpPr>
        <p:spPr>
          <a:xfrm>
            <a:off x="20152571" y="6630498"/>
            <a:ext cx="2448064" cy="2300142"/>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Foods &amp; Restaurant 5">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3"/>
          <p:cNvSpPr>
            <a:spLocks noGrp="1"/>
          </p:cNvSpPr>
          <p:nvPr>
            <p:ph type="pic" sz="quarter" idx="20"/>
          </p:nvPr>
        </p:nvSpPr>
        <p:spPr>
          <a:xfrm>
            <a:off x="9781532" y="5147332"/>
            <a:ext cx="5088834" cy="5090156"/>
          </a:xfrm>
          <a:prstGeom prst="ellipse">
            <a:avLst/>
          </a:prstGeom>
        </p:spPr>
        <p:txBody>
          <a:bodyPr anchor="ctr">
            <a:normAutofit/>
          </a:bodyPr>
          <a:lstStyle>
            <a:lvl1pPr marL="0" indent="0" algn="ctr">
              <a:buNone/>
              <a:defRPr sz="2400">
                <a:solidFill>
                  <a:schemeClr val="bg2"/>
                </a:solidFill>
              </a:defRPr>
            </a:lvl1pPr>
          </a:lstStyle>
          <a:p>
            <a:endParaRPr lang="en-US"/>
          </a:p>
        </p:txBody>
      </p:sp>
    </p:spTree>
  </p:cSld>
  <p:clrMapOvr>
    <a:masterClrMapping/>
  </p:clrMapOvr>
  <p:timing>
    <p:tnLst>
      <p:par>
        <p:cTn id="1" dur="indefinite" restart="never" nodeType="tmRoot"/>
      </p:par>
    </p:tnLst>
  </p:timing>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Foods &amp; Restaurant 6">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7" name="Picture Placeholder 2"/>
          <p:cNvSpPr>
            <a:spLocks noGrp="1"/>
          </p:cNvSpPr>
          <p:nvPr>
            <p:ph type="pic" sz="quarter" idx="60"/>
          </p:nvPr>
        </p:nvSpPr>
        <p:spPr>
          <a:xfrm>
            <a:off x="1239197" y="1198880"/>
            <a:ext cx="10949628" cy="1135888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40_Title Slide">
    <p:spTree>
      <p:nvGrpSpPr>
        <p:cNvPr id="1" name=""/>
        <p:cNvGrpSpPr/>
        <p:nvPr/>
      </p:nvGrpSpPr>
      <p:grpSpPr>
        <a:xfrm>
          <a:off x="0" y="0"/>
          <a:ext cx="0" cy="0"/>
          <a:chOff x="0" y="0"/>
          <a:chExt cx="0" cy="0"/>
        </a:xfrm>
      </p:grpSpPr>
      <p:sp>
        <p:nvSpPr>
          <p:cNvPr id="16" name="Rectangle 15"/>
          <p:cNvSpPr/>
          <p:nvPr userDrawn="1"/>
        </p:nvSpPr>
        <p:spPr>
          <a:xfrm rot="16200000">
            <a:off x="9662555" y="2654339"/>
            <a:ext cx="5052540" cy="50538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4800" dirty="0"/>
          </a:p>
        </p:txBody>
      </p:sp>
      <p:sp>
        <p:nvSpPr>
          <p:cNvPr id="21" name="Rectangle 20"/>
          <p:cNvSpPr/>
          <p:nvPr userDrawn="1"/>
        </p:nvSpPr>
        <p:spPr>
          <a:xfrm rot="16200000">
            <a:off x="16467982" y="2654339"/>
            <a:ext cx="5052540" cy="505385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4800" dirty="0"/>
          </a:p>
        </p:txBody>
      </p:sp>
      <p:sp>
        <p:nvSpPr>
          <p:cNvPr id="23" name="Rectangle 22"/>
          <p:cNvSpPr/>
          <p:nvPr userDrawn="1"/>
        </p:nvSpPr>
        <p:spPr>
          <a:xfrm rot="16200000">
            <a:off x="2857128" y="2654336"/>
            <a:ext cx="5052540" cy="505385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4800" dirty="0"/>
          </a:p>
        </p:txBody>
      </p:sp>
      <p:sp>
        <p:nvSpPr>
          <p:cNvPr id="7" name="Title 1"/>
          <p:cNvSpPr>
            <a:spLocks noGrp="1"/>
          </p:cNvSpPr>
          <p:nvPr userDrawn="1">
            <p:ph type="title" hasCustomPrompt="1"/>
          </p:nvPr>
        </p:nvSpPr>
        <p:spPr>
          <a:xfrm>
            <a:off x="41591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0" name="Text Placeholder 3"/>
          <p:cNvSpPr>
            <a:spLocks noGrp="1"/>
          </p:cNvSpPr>
          <p:nvPr userDrawn="1">
            <p:ph type="body" sz="half" idx="2" hasCustomPrompt="1"/>
          </p:nvPr>
        </p:nvSpPr>
        <p:spPr>
          <a:xfrm>
            <a:off x="6190654" y="1971576"/>
            <a:ext cx="10969943" cy="535323"/>
          </a:xfrm>
          <a:prstGeom prst="rect">
            <a:avLst/>
          </a:prstGeom>
        </p:spPr>
        <p:txBody>
          <a:bodyPr wrap="none" lIns="0" tIns="0" rIns="0" bIns="0" anchor="ctr">
            <a:noAutofit/>
          </a:bodyPr>
          <a:lstStyle>
            <a:lvl1pPr marL="0" indent="0" algn="ctr">
              <a:buNone/>
              <a:defRPr sz="2935" b="1" baseline="0">
                <a:solidFill>
                  <a:schemeClr val="tx1">
                    <a:lumMod val="50000"/>
                    <a:lumOff val="50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9" name="AutoShape 33"/>
          <p:cNvSpPr/>
          <p:nvPr userDrawn="1"/>
        </p:nvSpPr>
        <p:spPr bwMode="auto">
          <a:xfrm flipV="1">
            <a:off x="1015735" y="7680960"/>
            <a:ext cx="22346179" cy="940741"/>
          </a:xfrm>
          <a:custGeom>
            <a:avLst/>
            <a:gdLst>
              <a:gd name="T0" fmla="*/ 714375 w 21600"/>
              <a:gd name="T1" fmla="*/ 35719 h 21600"/>
              <a:gd name="T2" fmla="*/ 714375 w 21600"/>
              <a:gd name="T3" fmla="*/ 35719 h 21600"/>
              <a:gd name="T4" fmla="*/ 714375 w 21600"/>
              <a:gd name="T5" fmla="*/ 35719 h 21600"/>
              <a:gd name="T6" fmla="*/ 714375 w 21600"/>
              <a:gd name="T7" fmla="*/ 35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lumMod val="75000"/>
            </a:schemeClr>
          </a:solidFill>
          <a:ln w="25400" cap="flat" cmpd="sng">
            <a:solidFill>
              <a:srgbClr val="000000">
                <a:alpha val="0"/>
              </a:srgbClr>
            </a:solidFill>
            <a:prstDash val="solid"/>
            <a:miter lim="0"/>
          </a:ln>
          <a:effectLst/>
        </p:spPr>
        <p:txBody>
          <a:bodyPr lIns="0" tIns="0" rIns="0" bIns="0"/>
          <a:lstStyle/>
          <a:p>
            <a:endParaRPr lang="en-US" sz="4800" dirty="0"/>
          </a:p>
        </p:txBody>
      </p:sp>
      <p:sp>
        <p:nvSpPr>
          <p:cNvPr id="15" name="Rectangle 14"/>
          <p:cNvSpPr/>
          <p:nvPr userDrawn="1"/>
        </p:nvSpPr>
        <p:spPr>
          <a:xfrm rot="16200000" flipH="1" flipV="1">
            <a:off x="9662555" y="8640608"/>
            <a:ext cx="5052540" cy="505385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4800" dirty="0"/>
          </a:p>
        </p:txBody>
      </p:sp>
      <p:sp>
        <p:nvSpPr>
          <p:cNvPr id="17" name="Picture Placeholder 12"/>
          <p:cNvSpPr>
            <a:spLocks noGrp="1"/>
          </p:cNvSpPr>
          <p:nvPr userDrawn="1">
            <p:ph type="pic" sz="quarter" idx="15" hasCustomPrompt="1"/>
          </p:nvPr>
        </p:nvSpPr>
        <p:spPr>
          <a:xfrm>
            <a:off x="9996529" y="2988397"/>
            <a:ext cx="4384591" cy="4385733"/>
          </a:xfrm>
          <a:prstGeom prst="rect">
            <a:avLst/>
          </a:prstGeom>
          <a:solidFill>
            <a:schemeClr val="bg1">
              <a:lumMod val="85000"/>
            </a:schemeClr>
          </a:solidFill>
          <a:ln>
            <a:noFill/>
          </a:ln>
        </p:spPr>
        <p:txBody>
          <a:bodyPr tIns="822960" bIns="2834640" anchor="b" anchorCtr="0"/>
          <a:lstStyle>
            <a:lvl1pPr algn="ctr" rtl="0">
              <a:buNone/>
              <a:defRPr sz="2935" b="0" i="0" baseline="0"/>
            </a:lvl1pPr>
          </a:lstStyle>
          <a:p>
            <a:r>
              <a:rPr lang="en-US" dirty="0" smtClean="0"/>
              <a:t>Image holder</a:t>
            </a:r>
            <a:endParaRPr lang="en-US" dirty="0"/>
          </a:p>
        </p:txBody>
      </p:sp>
      <p:sp>
        <p:nvSpPr>
          <p:cNvPr id="20" name="Picture Placeholder 12"/>
          <p:cNvSpPr>
            <a:spLocks noGrp="1"/>
          </p:cNvSpPr>
          <p:nvPr userDrawn="1">
            <p:ph type="pic" sz="quarter" idx="20" hasCustomPrompt="1"/>
          </p:nvPr>
        </p:nvSpPr>
        <p:spPr>
          <a:xfrm>
            <a:off x="9996529" y="8974667"/>
            <a:ext cx="4384591" cy="4385733"/>
          </a:xfrm>
          <a:prstGeom prst="rect">
            <a:avLst/>
          </a:prstGeom>
          <a:solidFill>
            <a:schemeClr val="bg1">
              <a:lumMod val="85000"/>
            </a:schemeClr>
          </a:solidFill>
          <a:ln>
            <a:noFill/>
          </a:ln>
        </p:spPr>
        <p:txBody>
          <a:bodyPr tIns="731520" bIns="2834640" anchor="b" anchorCtr="0"/>
          <a:lstStyle>
            <a:lvl1pPr algn="ctr" rtl="0">
              <a:buNone/>
              <a:defRPr sz="2935" b="0" i="0" baseline="0"/>
            </a:lvl1pPr>
          </a:lstStyle>
          <a:p>
            <a:r>
              <a:rPr lang="en-US" dirty="0" smtClean="0"/>
              <a:t>Image holder</a:t>
            </a:r>
            <a:endParaRPr lang="en-US" dirty="0"/>
          </a:p>
        </p:txBody>
      </p:sp>
      <p:sp>
        <p:nvSpPr>
          <p:cNvPr id="22" name="Picture Placeholder 12"/>
          <p:cNvSpPr>
            <a:spLocks noGrp="1"/>
          </p:cNvSpPr>
          <p:nvPr userDrawn="1">
            <p:ph type="pic" sz="quarter" idx="21" hasCustomPrompt="1"/>
          </p:nvPr>
        </p:nvSpPr>
        <p:spPr>
          <a:xfrm>
            <a:off x="16801957" y="2988397"/>
            <a:ext cx="4384591" cy="4385733"/>
          </a:xfrm>
          <a:prstGeom prst="rect">
            <a:avLst/>
          </a:prstGeom>
          <a:solidFill>
            <a:schemeClr val="bg1">
              <a:lumMod val="85000"/>
            </a:schemeClr>
          </a:solidFill>
          <a:ln>
            <a:noFill/>
          </a:ln>
        </p:spPr>
        <p:txBody>
          <a:bodyPr tIns="822960" bIns="2834640" anchor="b" anchorCtr="0"/>
          <a:lstStyle>
            <a:lvl1pPr algn="ctr" rtl="0">
              <a:buNone/>
              <a:defRPr sz="2935" b="0" i="0" baseline="0"/>
            </a:lvl1pPr>
          </a:lstStyle>
          <a:p>
            <a:r>
              <a:rPr lang="en-US" dirty="0" smtClean="0"/>
              <a:t>Image holder</a:t>
            </a:r>
            <a:endParaRPr lang="en-US" dirty="0"/>
          </a:p>
        </p:txBody>
      </p:sp>
      <p:sp>
        <p:nvSpPr>
          <p:cNvPr id="24" name="Picture Placeholder 12"/>
          <p:cNvSpPr>
            <a:spLocks noGrp="1"/>
          </p:cNvSpPr>
          <p:nvPr userDrawn="1">
            <p:ph type="pic" sz="quarter" idx="22" hasCustomPrompt="1"/>
          </p:nvPr>
        </p:nvSpPr>
        <p:spPr>
          <a:xfrm>
            <a:off x="3191102" y="2988397"/>
            <a:ext cx="4384591" cy="4385733"/>
          </a:xfrm>
          <a:prstGeom prst="rect">
            <a:avLst/>
          </a:prstGeom>
          <a:solidFill>
            <a:schemeClr val="bg1">
              <a:lumMod val="85000"/>
            </a:schemeClr>
          </a:solidFill>
          <a:ln>
            <a:noFill/>
          </a:ln>
        </p:spPr>
        <p:txBody>
          <a:bodyPr tIns="822960" bIns="2834640" anchor="b" anchorCtr="0"/>
          <a:lstStyle>
            <a:lvl1pPr algn="ctr" rtl="0">
              <a:buNone/>
              <a:defRPr sz="2935" b="0" i="0" baseline="0"/>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wipe(up)">
                                      <p:cBhvr>
                                        <p:cTn id="11" dur="500"/>
                                        <p:tgtEl>
                                          <p:spTgt spid="10">
                                            <p:txEl>
                                              <p:pRg st="0" end="0"/>
                                            </p:txEl>
                                          </p:spTgt>
                                        </p:tgtEl>
                                      </p:cBhvr>
                                    </p:animEffect>
                                  </p:childTnLst>
                                </p:cTn>
                              </p:par>
                            </p:childTnLst>
                          </p:cTn>
                        </p:par>
                        <p:par>
                          <p:cTn id="12" fill="hold">
                            <p:stCondLst>
                              <p:cond delay="1000"/>
                            </p:stCondLst>
                            <p:childTnLst>
                              <p:par>
                                <p:cTn id="13" presetID="12" presetClass="entr" presetSubtype="2"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lide(fromRight)">
                                      <p:cBhvr>
                                        <p:cTn id="15" dur="500"/>
                                        <p:tgtEl>
                                          <p:spTgt spid="19"/>
                                        </p:tgtEl>
                                      </p:cBhvr>
                                    </p:animEffect>
                                  </p:childTnLst>
                                </p:cTn>
                              </p:par>
                            </p:childTnLst>
                          </p:cTn>
                        </p:par>
                        <p:par>
                          <p:cTn id="16" fill="hold">
                            <p:stCondLst>
                              <p:cond delay="1500"/>
                            </p:stCondLst>
                            <p:childTnLst>
                              <p:par>
                                <p:cTn id="17" presetID="2" presetClass="entr" presetSubtype="1"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3" presetClass="entr" presetSubtype="16"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childTnLst>
                                </p:cTn>
                              </p:par>
                            </p:childTnLst>
                          </p:cTn>
                        </p:par>
                        <p:par>
                          <p:cTn id="26" fill="hold">
                            <p:stCondLst>
                              <p:cond delay="2500"/>
                            </p:stCondLst>
                            <p:childTnLst>
                              <p:par>
                                <p:cTn id="27" presetID="2" presetClass="entr" presetSubtype="1"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 calcmode="lin" valueType="num">
                                      <p:cBhvr additive="base">
                                        <p:cTn id="29" dur="500" fill="hold"/>
                                        <p:tgtEl>
                                          <p:spTgt spid="23"/>
                                        </p:tgtEl>
                                        <p:attrNameLst>
                                          <p:attrName>ppt_x</p:attrName>
                                        </p:attrNameLst>
                                      </p:cBhvr>
                                      <p:tavLst>
                                        <p:tav tm="0">
                                          <p:val>
                                            <p:strVal val="#ppt_x"/>
                                          </p:val>
                                        </p:tav>
                                        <p:tav tm="100000">
                                          <p:val>
                                            <p:strVal val="#ppt_x"/>
                                          </p:val>
                                        </p:tav>
                                      </p:tavLst>
                                    </p:anim>
                                    <p:anim calcmode="lin" valueType="num">
                                      <p:cBhvr additive="base">
                                        <p:cTn id="30" dur="500" fill="hold"/>
                                        <p:tgtEl>
                                          <p:spTgt spid="23"/>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23" presetClass="entr" presetSubtype="16" fill="hold" grpId="0" nodeType="after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p:cTn id="34" dur="500" fill="hold"/>
                                        <p:tgtEl>
                                          <p:spTgt spid="24"/>
                                        </p:tgtEl>
                                        <p:attrNameLst>
                                          <p:attrName>ppt_w</p:attrName>
                                        </p:attrNameLst>
                                      </p:cBhvr>
                                      <p:tavLst>
                                        <p:tav tm="0">
                                          <p:val>
                                            <p:fltVal val="0"/>
                                          </p:val>
                                        </p:tav>
                                        <p:tav tm="100000">
                                          <p:val>
                                            <p:strVal val="#ppt_w"/>
                                          </p:val>
                                        </p:tav>
                                      </p:tavLst>
                                    </p:anim>
                                    <p:anim calcmode="lin" valueType="num">
                                      <p:cBhvr>
                                        <p:cTn id="35" dur="500" fill="hold"/>
                                        <p:tgtEl>
                                          <p:spTgt spid="24"/>
                                        </p:tgtEl>
                                        <p:attrNameLst>
                                          <p:attrName>ppt_h</p:attrName>
                                        </p:attrNameLst>
                                      </p:cBhvr>
                                      <p:tavLst>
                                        <p:tav tm="0">
                                          <p:val>
                                            <p:fltVal val="0"/>
                                          </p:val>
                                        </p:tav>
                                        <p:tav tm="100000">
                                          <p:val>
                                            <p:strVal val="#ppt_h"/>
                                          </p:val>
                                        </p:tav>
                                      </p:tavLst>
                                    </p:anim>
                                  </p:childTnLst>
                                </p:cTn>
                              </p:par>
                            </p:childTnLst>
                          </p:cTn>
                        </p:par>
                        <p:par>
                          <p:cTn id="36" fill="hold">
                            <p:stCondLst>
                              <p:cond delay="3500"/>
                            </p:stCondLst>
                            <p:childTnLst>
                              <p:par>
                                <p:cTn id="37" presetID="2" presetClass="entr" presetSubtype="1" fill="hold" grpId="0" nodeType="afterEffect">
                                  <p:stCondLst>
                                    <p:cond delay="0"/>
                                  </p:stCondLst>
                                  <p:childTnLst>
                                    <p:set>
                                      <p:cBhvr>
                                        <p:cTn id="38" dur="1" fill="hold">
                                          <p:stCondLst>
                                            <p:cond delay="0"/>
                                          </p:stCondLst>
                                        </p:cTn>
                                        <p:tgtEl>
                                          <p:spTgt spid="21"/>
                                        </p:tgtEl>
                                        <p:attrNameLst>
                                          <p:attrName>style.visibility</p:attrName>
                                        </p:attrNameLst>
                                      </p:cBhvr>
                                      <p:to>
                                        <p:strVal val="visible"/>
                                      </p:to>
                                    </p:set>
                                    <p:anim calcmode="lin" valueType="num">
                                      <p:cBhvr additive="base">
                                        <p:cTn id="39" dur="500" fill="hold"/>
                                        <p:tgtEl>
                                          <p:spTgt spid="21"/>
                                        </p:tgtEl>
                                        <p:attrNameLst>
                                          <p:attrName>ppt_x</p:attrName>
                                        </p:attrNameLst>
                                      </p:cBhvr>
                                      <p:tavLst>
                                        <p:tav tm="0">
                                          <p:val>
                                            <p:strVal val="#ppt_x"/>
                                          </p:val>
                                        </p:tav>
                                        <p:tav tm="100000">
                                          <p:val>
                                            <p:strVal val="#ppt_x"/>
                                          </p:val>
                                        </p:tav>
                                      </p:tavLst>
                                    </p:anim>
                                    <p:anim calcmode="lin" valueType="num">
                                      <p:cBhvr additive="base">
                                        <p:cTn id="40" dur="500" fill="hold"/>
                                        <p:tgtEl>
                                          <p:spTgt spid="21"/>
                                        </p:tgtEl>
                                        <p:attrNameLst>
                                          <p:attrName>ppt_y</p:attrName>
                                        </p:attrNameLst>
                                      </p:cBhvr>
                                      <p:tavLst>
                                        <p:tav tm="0">
                                          <p:val>
                                            <p:strVal val="0-#ppt_h/2"/>
                                          </p:val>
                                        </p:tav>
                                        <p:tav tm="100000">
                                          <p:val>
                                            <p:strVal val="#ppt_y"/>
                                          </p:val>
                                        </p:tav>
                                      </p:tavLst>
                                    </p:anim>
                                  </p:childTnLst>
                                </p:cTn>
                              </p:par>
                            </p:childTnLst>
                          </p:cTn>
                        </p:par>
                        <p:par>
                          <p:cTn id="41" fill="hold">
                            <p:stCondLst>
                              <p:cond delay="4000"/>
                            </p:stCondLst>
                            <p:childTnLst>
                              <p:par>
                                <p:cTn id="42" presetID="23" presetClass="entr" presetSubtype="16"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p:cTn id="44" dur="500" fill="hold"/>
                                        <p:tgtEl>
                                          <p:spTgt spid="22"/>
                                        </p:tgtEl>
                                        <p:attrNameLst>
                                          <p:attrName>ppt_w</p:attrName>
                                        </p:attrNameLst>
                                      </p:cBhvr>
                                      <p:tavLst>
                                        <p:tav tm="0">
                                          <p:val>
                                            <p:fltVal val="0"/>
                                          </p:val>
                                        </p:tav>
                                        <p:tav tm="100000">
                                          <p:val>
                                            <p:strVal val="#ppt_w"/>
                                          </p:val>
                                        </p:tav>
                                      </p:tavLst>
                                    </p:anim>
                                    <p:anim calcmode="lin" valueType="num">
                                      <p:cBhvr>
                                        <p:cTn id="45" dur="500" fill="hold"/>
                                        <p:tgtEl>
                                          <p:spTgt spid="22"/>
                                        </p:tgtEl>
                                        <p:attrNameLst>
                                          <p:attrName>ppt_h</p:attrName>
                                        </p:attrNameLst>
                                      </p:cBhvr>
                                      <p:tavLst>
                                        <p:tav tm="0">
                                          <p:val>
                                            <p:fltVal val="0"/>
                                          </p:val>
                                        </p:tav>
                                        <p:tav tm="100000">
                                          <p:val>
                                            <p:strVal val="#ppt_h"/>
                                          </p:val>
                                        </p:tav>
                                      </p:tavLst>
                                    </p:anim>
                                  </p:childTnLst>
                                </p:cTn>
                              </p:par>
                            </p:childTnLst>
                          </p:cTn>
                        </p:par>
                        <p:par>
                          <p:cTn id="46" fill="hold">
                            <p:stCondLst>
                              <p:cond delay="4500"/>
                            </p:stCondLst>
                            <p:childTnLst>
                              <p:par>
                                <p:cTn id="47" presetID="2" presetClass="entr" presetSubtype="4" fill="hold" grpId="0"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additive="base">
                                        <p:cTn id="49" dur="500" fill="hold"/>
                                        <p:tgtEl>
                                          <p:spTgt spid="15"/>
                                        </p:tgtEl>
                                        <p:attrNameLst>
                                          <p:attrName>ppt_x</p:attrName>
                                        </p:attrNameLst>
                                      </p:cBhvr>
                                      <p:tavLst>
                                        <p:tav tm="0">
                                          <p:val>
                                            <p:strVal val="#ppt_x"/>
                                          </p:val>
                                        </p:tav>
                                        <p:tav tm="100000">
                                          <p:val>
                                            <p:strVal val="#ppt_x"/>
                                          </p:val>
                                        </p:tav>
                                      </p:tavLst>
                                    </p:anim>
                                    <p:anim calcmode="lin" valueType="num">
                                      <p:cBhvr additive="base">
                                        <p:cTn id="50" dur="500" fill="hold"/>
                                        <p:tgtEl>
                                          <p:spTgt spid="15"/>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3" presetClass="entr" presetSubtype="16" fill="hold" grpId="0" nodeType="afterEffect">
                                  <p:stCondLst>
                                    <p:cond delay="0"/>
                                  </p:stCondLst>
                                  <p:childTnLst>
                                    <p:set>
                                      <p:cBhvr>
                                        <p:cTn id="53" dur="1" fill="hold">
                                          <p:stCondLst>
                                            <p:cond delay="0"/>
                                          </p:stCondLst>
                                        </p:cTn>
                                        <p:tgtEl>
                                          <p:spTgt spid="20"/>
                                        </p:tgtEl>
                                        <p:attrNameLst>
                                          <p:attrName>style.visibility</p:attrName>
                                        </p:attrNameLst>
                                      </p:cBhvr>
                                      <p:to>
                                        <p:strVal val="visible"/>
                                      </p:to>
                                    </p:set>
                                    <p:anim calcmode="lin" valueType="num">
                                      <p:cBhvr>
                                        <p:cTn id="54" dur="500" fill="hold"/>
                                        <p:tgtEl>
                                          <p:spTgt spid="20"/>
                                        </p:tgtEl>
                                        <p:attrNameLst>
                                          <p:attrName>ppt_w</p:attrName>
                                        </p:attrNameLst>
                                      </p:cBhvr>
                                      <p:tavLst>
                                        <p:tav tm="0">
                                          <p:val>
                                            <p:fltVal val="0"/>
                                          </p:val>
                                        </p:tav>
                                        <p:tav tm="100000">
                                          <p:val>
                                            <p:strVal val="#ppt_w"/>
                                          </p:val>
                                        </p:tav>
                                      </p:tavLst>
                                    </p:anim>
                                    <p:anim calcmode="lin" valueType="num">
                                      <p:cBhvr>
                                        <p:cTn id="55" dur="500" fill="hold"/>
                                        <p:tgtEl>
                                          <p:spTgt spid="2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ldLvl="0" animBg="1"/>
      <p:bldP spid="21" grpId="0" bldLvl="0" animBg="1"/>
      <p:bldP spid="23" grpId="0" bldLvl="0" animBg="1"/>
      <p:bldP spid="7" grpId="0"/>
      <p:bldP spid="10" grpId="0" build="p">
        <p:tmplLst>
          <p:tmpl lvl="1">
            <p:tnLst>
              <p:par>
                <p:cTn presetID="22" presetClass="entr" presetSubtype="1"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up)">
                      <p:cBhvr>
                        <p:cTn dur="500"/>
                        <p:tgtEl>
                          <p:spTgt spid="10"/>
                        </p:tgtEl>
                      </p:cBhvr>
                    </p:animEffect>
                  </p:childTnLst>
                </p:cTn>
              </p:par>
            </p:tnLst>
          </p:tmpl>
        </p:tmplLst>
      </p:bldP>
      <p:bldP spid="19" grpId="0" bldLvl="0" animBg="1"/>
      <p:bldP spid="15" grpId="0" bldLvl="0" animBg="1"/>
      <p:bldP spid="17" grpId="0" bldLvl="0" animBg="1"/>
      <p:bldP spid="20" grpId="0" bldLvl="0" animBg="1"/>
      <p:bldP spid="22" grpId="0" bldLvl="0" animBg="1"/>
      <p:bldP spid="24" grpId="0" bldLvl="0" animBg="1"/>
    </p:bld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2 People">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7" name="Picture Placeholder 2"/>
          <p:cNvSpPr>
            <a:spLocks noGrp="1"/>
          </p:cNvSpPr>
          <p:nvPr>
            <p:ph type="pic" sz="quarter" idx="60"/>
          </p:nvPr>
        </p:nvSpPr>
        <p:spPr>
          <a:xfrm>
            <a:off x="6758597" y="0"/>
            <a:ext cx="10949628" cy="1371600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userDrawn="1">
  <p:cSld name="Blank with Footer &amp; Header">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047206" y="2244726"/>
            <a:ext cx="18283238" cy="4775200"/>
          </a:xfrm>
        </p:spPr>
        <p:txBody>
          <a:bodyPr anchor="ctr">
            <a:normAutofit/>
          </a:bodyPr>
          <a:lstStyle>
            <a:lvl1pPr algn="ctr">
              <a:defRPr sz="6000"/>
            </a:lvl1pPr>
          </a:lstStyle>
          <a:p>
            <a:r>
              <a:rPr lang="en-US" dirty="0" smtClean="0"/>
              <a:t>Click to edit Master title style</a:t>
            </a:r>
            <a:endParaRPr lang="en-US" dirty="0"/>
          </a:p>
        </p:txBody>
      </p:sp>
      <p:sp>
        <p:nvSpPr>
          <p:cNvPr id="3" name="Subtitle 2"/>
          <p:cNvSpPr>
            <a:spLocks noGrp="1"/>
          </p:cNvSpPr>
          <p:nvPr>
            <p:ph type="subTitle" idx="1"/>
          </p:nvPr>
        </p:nvSpPr>
        <p:spPr>
          <a:xfrm>
            <a:off x="3047206" y="7204076"/>
            <a:ext cx="18283238" cy="3311524"/>
          </a:xfrm>
        </p:spPr>
        <p:txBody>
          <a:bodyPr anchor="ctr">
            <a:normAutofit/>
          </a:bodyPr>
          <a:lstStyle>
            <a:lvl1pPr marL="0" indent="0" algn="ctr">
              <a:buNone/>
              <a:defRPr sz="1800"/>
            </a:lvl1pPr>
            <a:lvl2pPr marL="914400" indent="0" algn="ctr">
              <a:buNone/>
              <a:defRPr sz="4000"/>
            </a:lvl2pPr>
            <a:lvl3pPr marL="1828165" indent="0" algn="ctr">
              <a:buNone/>
              <a:defRPr sz="3600"/>
            </a:lvl3pPr>
            <a:lvl4pPr marL="2742565" indent="0" algn="ctr">
              <a:buNone/>
              <a:defRPr sz="3200"/>
            </a:lvl4pPr>
            <a:lvl5pPr marL="3656965" indent="0" algn="ctr">
              <a:buNone/>
              <a:defRPr sz="3200"/>
            </a:lvl5pPr>
            <a:lvl6pPr marL="4570730" indent="0" algn="ctr">
              <a:buNone/>
              <a:defRPr sz="3200"/>
            </a:lvl6pPr>
            <a:lvl7pPr marL="5485130" indent="0" algn="ctr">
              <a:buNone/>
              <a:defRPr sz="3200"/>
            </a:lvl7pPr>
            <a:lvl8pPr marL="6398895" indent="0" algn="ctr">
              <a:buNone/>
              <a:defRPr sz="3200"/>
            </a:lvl8pPr>
            <a:lvl9pPr marL="7313295" indent="0" algn="ctr">
              <a:buNone/>
              <a:defRPr sz="3200"/>
            </a:lvl9pPr>
          </a:lstStyle>
          <a:p>
            <a:r>
              <a:rPr lang="en-US" dirty="0" smtClean="0"/>
              <a:t>Click to edit Master subtitle style</a:t>
            </a:r>
            <a:endParaRPr lang="en-US" dirty="0"/>
          </a:p>
        </p:txBody>
      </p:sp>
      <p:sp>
        <p:nvSpPr>
          <p:cNvPr id="4" name="Date Placeholder 3"/>
          <p:cNvSpPr>
            <a:spLocks noGrp="1"/>
          </p:cNvSpPr>
          <p:nvPr>
            <p:ph type="dt" sz="half" idx="10"/>
          </p:nvPr>
        </p:nvSpPr>
        <p:spPr/>
        <p:txBody>
          <a:bodyPr/>
          <a:lstStyle/>
          <a:p>
            <a:endParaRPr lang="en-US" dirty="0"/>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97ECB15-F748-C140-A5C3-CF0090C943BA}" type="slidenum">
              <a:rPr lang="en-US" smtClean="0"/>
              <a:t>‹#›</a:t>
            </a:fld>
            <a:endParaRPr lang="en-US"/>
          </a:p>
        </p:txBody>
      </p:sp>
    </p:spTree>
  </p:cSld>
  <p:clrMapOvr>
    <a:masterClrMapping/>
  </p:clrMapOvr>
  <p:hf hdr="0" ftr="0" dt="0"/>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Proposal 6">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64" name="Picture Placeholder 2"/>
          <p:cNvSpPr>
            <a:spLocks noGrp="1"/>
          </p:cNvSpPr>
          <p:nvPr>
            <p:ph type="pic" sz="quarter" idx="16"/>
          </p:nvPr>
        </p:nvSpPr>
        <p:spPr>
          <a:xfrm>
            <a:off x="7332860" y="3585848"/>
            <a:ext cx="9725401" cy="5521576"/>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Trending 1">
    <p:spTree>
      <p:nvGrpSpPr>
        <p:cNvPr id="1" name=""/>
        <p:cNvGrpSpPr/>
        <p:nvPr/>
      </p:nvGrpSpPr>
      <p:grpSpPr>
        <a:xfrm>
          <a:off x="0" y="0"/>
          <a:ext cx="0" cy="0"/>
          <a:chOff x="0" y="0"/>
          <a:chExt cx="0" cy="0"/>
        </a:xfrm>
      </p:grpSpPr>
      <p:sp>
        <p:nvSpPr>
          <p:cNvPr id="64" name="Picture Placeholder 2"/>
          <p:cNvSpPr>
            <a:spLocks noGrp="1"/>
          </p:cNvSpPr>
          <p:nvPr>
            <p:ph type="pic" sz="quarter" idx="16"/>
          </p:nvPr>
        </p:nvSpPr>
        <p:spPr>
          <a:xfrm>
            <a:off x="0" y="0"/>
            <a:ext cx="24377650" cy="6858000"/>
          </a:xfrm>
        </p:spPr>
        <p:txBody>
          <a:bodyPr anchor="ctr">
            <a:normAutofit/>
          </a:bodyPr>
          <a:lstStyle>
            <a:lvl1pPr marL="0" indent="0" algn="ctr">
              <a:buNone/>
              <a:defRPr sz="2400"/>
            </a:lvl1pPr>
          </a:lstStyle>
          <a:p>
            <a:endParaRPr lang="en-US" dirty="0"/>
          </a:p>
        </p:txBody>
      </p:sp>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Tree>
  </p:cSld>
  <p:clrMapOvr>
    <a:masterClrMapping/>
  </p:clrMapOvr>
  <p:timing>
    <p:tnLst>
      <p:par>
        <p:cTn id="1" dur="indefinite" restart="never" nodeType="tmRoot"/>
      </p:par>
    </p:tn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Trending 2">
    <p:spTree>
      <p:nvGrpSpPr>
        <p:cNvPr id="1" name=""/>
        <p:cNvGrpSpPr/>
        <p:nvPr/>
      </p:nvGrpSpPr>
      <p:grpSpPr>
        <a:xfrm>
          <a:off x="0" y="0"/>
          <a:ext cx="0" cy="0"/>
          <a:chOff x="0" y="0"/>
          <a:chExt cx="0" cy="0"/>
        </a:xfrm>
      </p:grpSpPr>
      <p:sp>
        <p:nvSpPr>
          <p:cNvPr id="64" name="Picture Placeholder 2"/>
          <p:cNvSpPr>
            <a:spLocks noGrp="1"/>
          </p:cNvSpPr>
          <p:nvPr>
            <p:ph type="pic" sz="quarter" idx="16"/>
          </p:nvPr>
        </p:nvSpPr>
        <p:spPr>
          <a:xfrm>
            <a:off x="2800612" y="3683902"/>
            <a:ext cx="13937028" cy="10050952"/>
          </a:xfrm>
          <a:prstGeom prst="parallelogram">
            <a:avLst>
              <a:gd name="adj" fmla="val 46530"/>
            </a:avLst>
          </a:prstGeom>
        </p:spPr>
        <p:txBody>
          <a:bodyPr anchor="ctr">
            <a:normAutofit/>
          </a:bodyPr>
          <a:lstStyle>
            <a:lvl1pPr marL="0" indent="0" algn="ctr">
              <a:buNone/>
              <a:defRPr sz="2400"/>
            </a:lvl1pPr>
          </a:lstStyle>
          <a:p>
            <a:endParaRPr lang="en-US" dirty="0"/>
          </a:p>
        </p:txBody>
      </p:sp>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Tree>
  </p:cSld>
  <p:clrMapOvr>
    <a:masterClrMapping/>
  </p:clrMapOvr>
  <p:timing>
    <p:tnLst>
      <p:par>
        <p:cTn id="1" dur="indefinite" restart="never" nodeType="tmRoot"/>
      </p:par>
    </p:tn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Trending 3">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16"/>
          </p:nvPr>
        </p:nvSpPr>
        <p:spPr>
          <a:xfrm>
            <a:off x="-37698" y="3409710"/>
            <a:ext cx="11101884" cy="5222606"/>
          </a:xfrm>
          <a:custGeom>
            <a:avLst/>
            <a:gdLst>
              <a:gd name="connsiteX0" fmla="*/ 0 w 5552388"/>
              <a:gd name="connsiteY0" fmla="*/ 2611303 h 2611303"/>
              <a:gd name="connsiteX1" fmla="*/ 0 w 5552388"/>
              <a:gd name="connsiteY1" fmla="*/ 0 h 2611303"/>
              <a:gd name="connsiteX2" fmla="*/ 5552388 w 5552388"/>
              <a:gd name="connsiteY2" fmla="*/ 0 h 2611303"/>
              <a:gd name="connsiteX3" fmla="*/ 5552388 w 5552388"/>
              <a:gd name="connsiteY3" fmla="*/ 2611303 h 2611303"/>
              <a:gd name="connsiteX4" fmla="*/ 0 w 5552388"/>
              <a:gd name="connsiteY4" fmla="*/ 2611303 h 2611303"/>
              <a:gd name="connsiteX0-1" fmla="*/ 0 w 5552388"/>
              <a:gd name="connsiteY0-2" fmla="*/ 2611303 h 2611303"/>
              <a:gd name="connsiteX1-3" fmla="*/ 0 w 5552388"/>
              <a:gd name="connsiteY1-4" fmla="*/ 0 h 2611303"/>
              <a:gd name="connsiteX2-5" fmla="*/ 4637988 w 5552388"/>
              <a:gd name="connsiteY2-6" fmla="*/ 0 h 2611303"/>
              <a:gd name="connsiteX3-7" fmla="*/ 5552388 w 5552388"/>
              <a:gd name="connsiteY3-8" fmla="*/ 2611303 h 2611303"/>
              <a:gd name="connsiteX4-9" fmla="*/ 0 w 5552388"/>
              <a:gd name="connsiteY4-10" fmla="*/ 2611303 h 2611303"/>
              <a:gd name="connsiteX0-11" fmla="*/ 0 w 5552388"/>
              <a:gd name="connsiteY0-12" fmla="*/ 2611303 h 2611303"/>
              <a:gd name="connsiteX1-13" fmla="*/ 0 w 5552388"/>
              <a:gd name="connsiteY1-14" fmla="*/ 0 h 2611303"/>
              <a:gd name="connsiteX2-15" fmla="*/ 3930978 w 5552388"/>
              <a:gd name="connsiteY2-16" fmla="*/ 1397 h 2611303"/>
              <a:gd name="connsiteX3-17" fmla="*/ 4637988 w 5552388"/>
              <a:gd name="connsiteY3-18" fmla="*/ 0 h 2611303"/>
              <a:gd name="connsiteX4-19" fmla="*/ 5552388 w 5552388"/>
              <a:gd name="connsiteY4-20" fmla="*/ 2611303 h 2611303"/>
              <a:gd name="connsiteX5" fmla="*/ 0 w 5552388"/>
              <a:gd name="connsiteY5" fmla="*/ 2611303 h 2611303"/>
              <a:gd name="connsiteX0-21" fmla="*/ 0 w 5552388"/>
              <a:gd name="connsiteY0-22" fmla="*/ 2611303 h 2611303"/>
              <a:gd name="connsiteX1-23" fmla="*/ 0 w 5552388"/>
              <a:gd name="connsiteY1-24" fmla="*/ 0 h 2611303"/>
              <a:gd name="connsiteX2-25" fmla="*/ 3930978 w 5552388"/>
              <a:gd name="connsiteY2-26" fmla="*/ 1397 h 2611303"/>
              <a:gd name="connsiteX3-27" fmla="*/ 4807671 w 5552388"/>
              <a:gd name="connsiteY3-28" fmla="*/ 518474 h 2611303"/>
              <a:gd name="connsiteX4-29" fmla="*/ 5552388 w 5552388"/>
              <a:gd name="connsiteY4-30" fmla="*/ 2611303 h 2611303"/>
              <a:gd name="connsiteX5-31" fmla="*/ 0 w 5552388"/>
              <a:gd name="connsiteY5-32" fmla="*/ 2611303 h 2611303"/>
              <a:gd name="connsiteX0-33" fmla="*/ 0 w 5552388"/>
              <a:gd name="connsiteY0-34" fmla="*/ 2611303 h 2611303"/>
              <a:gd name="connsiteX1-35" fmla="*/ 0 w 5552388"/>
              <a:gd name="connsiteY1-36" fmla="*/ 0 h 2611303"/>
              <a:gd name="connsiteX2-37" fmla="*/ 3930978 w 5552388"/>
              <a:gd name="connsiteY2-38" fmla="*/ 1397 h 2611303"/>
              <a:gd name="connsiteX3-39" fmla="*/ 4807671 w 5552388"/>
              <a:gd name="connsiteY3-40" fmla="*/ 518474 h 2611303"/>
              <a:gd name="connsiteX4-41" fmla="*/ 5552388 w 5552388"/>
              <a:gd name="connsiteY4-42" fmla="*/ 2611303 h 2611303"/>
              <a:gd name="connsiteX5-43" fmla="*/ 0 w 5552388"/>
              <a:gd name="connsiteY5-44" fmla="*/ 2611303 h 2611303"/>
              <a:gd name="connsiteX0-45" fmla="*/ 0 w 5552388"/>
              <a:gd name="connsiteY0-46" fmla="*/ 2611303 h 2611303"/>
              <a:gd name="connsiteX1-47" fmla="*/ 0 w 5552388"/>
              <a:gd name="connsiteY1-48" fmla="*/ 0 h 2611303"/>
              <a:gd name="connsiteX2-49" fmla="*/ 3930978 w 5552388"/>
              <a:gd name="connsiteY2-50" fmla="*/ 1397 h 2611303"/>
              <a:gd name="connsiteX3-51" fmla="*/ 4807671 w 5552388"/>
              <a:gd name="connsiteY3-52" fmla="*/ 518474 h 2611303"/>
              <a:gd name="connsiteX4-53" fmla="*/ 5552388 w 5552388"/>
              <a:gd name="connsiteY4-54" fmla="*/ 2611303 h 2611303"/>
              <a:gd name="connsiteX5-55" fmla="*/ 0 w 5552388"/>
              <a:gd name="connsiteY5-56" fmla="*/ 2611303 h 2611303"/>
              <a:gd name="connsiteX0-57" fmla="*/ 0 w 5552388"/>
              <a:gd name="connsiteY0-58" fmla="*/ 2611303 h 2611303"/>
              <a:gd name="connsiteX1-59" fmla="*/ 0 w 5552388"/>
              <a:gd name="connsiteY1-60" fmla="*/ 0 h 2611303"/>
              <a:gd name="connsiteX2-61" fmla="*/ 3930978 w 5552388"/>
              <a:gd name="connsiteY2-62" fmla="*/ 1397 h 2611303"/>
              <a:gd name="connsiteX3-63" fmla="*/ 4807671 w 5552388"/>
              <a:gd name="connsiteY3-64" fmla="*/ 518474 h 2611303"/>
              <a:gd name="connsiteX4-65" fmla="*/ 5552388 w 5552388"/>
              <a:gd name="connsiteY4-66" fmla="*/ 2611303 h 2611303"/>
              <a:gd name="connsiteX5-67" fmla="*/ 0 w 5552388"/>
              <a:gd name="connsiteY5-68" fmla="*/ 2611303 h 261130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31" y="connsiteY5-32"/>
              </a:cxn>
            </a:cxnLst>
            <a:rect l="l" t="t" r="r" b="b"/>
            <a:pathLst>
              <a:path w="5552388" h="2611303">
                <a:moveTo>
                  <a:pt x="0" y="2611303"/>
                </a:moveTo>
                <a:lnTo>
                  <a:pt x="0" y="0"/>
                </a:lnTo>
                <a:lnTo>
                  <a:pt x="3930978" y="1397"/>
                </a:lnTo>
                <a:cubicBezTo>
                  <a:pt x="4468306" y="-5353"/>
                  <a:pt x="4685123" y="204712"/>
                  <a:pt x="4807671" y="518474"/>
                </a:cubicBezTo>
                <a:lnTo>
                  <a:pt x="5552388" y="2611303"/>
                </a:lnTo>
                <a:lnTo>
                  <a:pt x="0" y="2611303"/>
                </a:lnTo>
                <a:close/>
              </a:path>
            </a:pathLst>
          </a:custGeo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Real Estate">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8" name="Picture Placeholder 2"/>
          <p:cNvSpPr>
            <a:spLocks noGrp="1"/>
          </p:cNvSpPr>
          <p:nvPr>
            <p:ph type="pic" sz="quarter" idx="11"/>
          </p:nvPr>
        </p:nvSpPr>
        <p:spPr>
          <a:xfrm>
            <a:off x="8217489" y="4261984"/>
            <a:ext cx="2851305" cy="2852048"/>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12"/>
          </p:nvPr>
        </p:nvSpPr>
        <p:spPr>
          <a:xfrm>
            <a:off x="12174105" y="4086542"/>
            <a:ext cx="3202098" cy="3202932"/>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13"/>
          </p:nvPr>
        </p:nvSpPr>
        <p:spPr>
          <a:xfrm>
            <a:off x="16700032" y="4425696"/>
            <a:ext cx="2523967" cy="2524624"/>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14"/>
          </p:nvPr>
        </p:nvSpPr>
        <p:spPr>
          <a:xfrm>
            <a:off x="20668374" y="4261984"/>
            <a:ext cx="2851305" cy="2852048"/>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Real Estate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8" name="Picture Placeholder 2"/>
          <p:cNvSpPr>
            <a:spLocks noGrp="1"/>
          </p:cNvSpPr>
          <p:nvPr>
            <p:ph type="pic" sz="quarter" idx="11"/>
          </p:nvPr>
        </p:nvSpPr>
        <p:spPr>
          <a:xfrm>
            <a:off x="4944790" y="4261984"/>
            <a:ext cx="2851305" cy="2852048"/>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12"/>
          </p:nvPr>
        </p:nvSpPr>
        <p:spPr>
          <a:xfrm>
            <a:off x="8901405" y="4086542"/>
            <a:ext cx="3202098" cy="3202932"/>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13"/>
          </p:nvPr>
        </p:nvSpPr>
        <p:spPr>
          <a:xfrm>
            <a:off x="13427332" y="4425696"/>
            <a:ext cx="2523967" cy="2524624"/>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14"/>
          </p:nvPr>
        </p:nvSpPr>
        <p:spPr>
          <a:xfrm>
            <a:off x="17395675" y="4261984"/>
            <a:ext cx="2851305" cy="2852048"/>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Real Estate 3">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8" name="Picture Placeholder 2"/>
          <p:cNvSpPr>
            <a:spLocks noGrp="1"/>
          </p:cNvSpPr>
          <p:nvPr>
            <p:ph type="pic" sz="quarter" idx="11"/>
          </p:nvPr>
        </p:nvSpPr>
        <p:spPr>
          <a:xfrm>
            <a:off x="3610114" y="4261984"/>
            <a:ext cx="2851305" cy="2852048"/>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12"/>
          </p:nvPr>
        </p:nvSpPr>
        <p:spPr>
          <a:xfrm>
            <a:off x="7566729" y="4086542"/>
            <a:ext cx="3202098" cy="3202932"/>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13"/>
          </p:nvPr>
        </p:nvSpPr>
        <p:spPr>
          <a:xfrm>
            <a:off x="12092656" y="4425696"/>
            <a:ext cx="2523967" cy="2524624"/>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1_Main Title+ SubTitle+Numb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6723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5" name="Text Placeholder 3"/>
          <p:cNvSpPr>
            <a:spLocks noGrp="1"/>
          </p:cNvSpPr>
          <p:nvPr>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1" name="Round Same Side Corner Rectangle 10"/>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12"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8" name="Picture Placeholder 7"/>
          <p:cNvSpPr>
            <a:spLocks noGrp="1"/>
          </p:cNvSpPr>
          <p:nvPr>
            <p:ph type="pic" sz="quarter" idx="15" hasCustomPrompt="1"/>
          </p:nvPr>
        </p:nvSpPr>
        <p:spPr>
          <a:xfrm>
            <a:off x="1760757" y="3708400"/>
            <a:ext cx="9813750" cy="6648907"/>
          </a:xfrm>
          <a:prstGeom prst="rect">
            <a:avLst/>
          </a:prstGeom>
          <a:solidFill>
            <a:schemeClr val="tx1">
              <a:lumMod val="10000"/>
              <a:lumOff val="90000"/>
              <a:alpha val="42000"/>
            </a:schemeClr>
          </a:solidFill>
          <a:ln>
            <a:noFill/>
          </a:ln>
        </p:spPr>
        <p:txBody>
          <a:bodyPr lIns="1371600" bIns="274320" anchor="ctr" anchorCtr="0"/>
          <a:lstStyle>
            <a:lvl1pPr algn="l">
              <a:buNone/>
              <a:defRPr sz="3200">
                <a:solidFill>
                  <a:schemeClr val="tx1">
                    <a:lumMod val="50000"/>
                    <a:lumOff val="50000"/>
                  </a:schemeClr>
                </a:solidFill>
              </a:defRPr>
            </a:lvl1pPr>
          </a:lstStyle>
          <a:p>
            <a:r>
              <a:rPr lang="en-US" dirty="0" smtClean="0"/>
              <a:t>Image Holder</a:t>
            </a:r>
            <a:endParaRPr lang="en-US" dirty="0"/>
          </a:p>
        </p:txBody>
      </p:sp>
      <p:sp>
        <p:nvSpPr>
          <p:cNvPr id="9" name="Picture Placeholder 7"/>
          <p:cNvSpPr>
            <a:spLocks noGrp="1"/>
          </p:cNvSpPr>
          <p:nvPr>
            <p:ph type="pic" sz="quarter" idx="16" hasCustomPrompt="1"/>
          </p:nvPr>
        </p:nvSpPr>
        <p:spPr>
          <a:xfrm>
            <a:off x="12766920" y="3708400"/>
            <a:ext cx="9813750" cy="6648907"/>
          </a:xfrm>
          <a:prstGeom prst="rect">
            <a:avLst/>
          </a:prstGeom>
          <a:solidFill>
            <a:schemeClr val="tx1">
              <a:lumMod val="10000"/>
              <a:lumOff val="90000"/>
              <a:alpha val="42000"/>
            </a:schemeClr>
          </a:solidFill>
          <a:ln>
            <a:noFill/>
          </a:ln>
        </p:spPr>
        <p:txBody>
          <a:bodyPr lIns="1371600" tIns="0" bIns="274320" anchor="ctr" anchorCtr="0"/>
          <a:lstStyle>
            <a:lvl1pPr algn="l">
              <a:buNone/>
              <a:defRPr sz="3200">
                <a:solidFill>
                  <a:schemeClr val="tx1">
                    <a:lumMod val="50000"/>
                    <a:lumOff val="50000"/>
                  </a:schemeClr>
                </a:solidFill>
              </a:defRPr>
            </a:lvl1pPr>
          </a:lstStyle>
          <a:p>
            <a:r>
              <a:rPr lang="en-US" dirty="0" smtClean="0"/>
              <a:t>Image Holder</a:t>
            </a:r>
            <a:endParaRPr lang="en-US" dirty="0"/>
          </a:p>
        </p:txBody>
      </p:sp>
      <p:sp>
        <p:nvSpPr>
          <p:cNvPr id="10" name="Rectangle 9"/>
          <p:cNvSpPr/>
          <p:nvPr userDrawn="1"/>
        </p:nvSpPr>
        <p:spPr>
          <a:xfrm>
            <a:off x="1726750" y="10398341"/>
            <a:ext cx="9852634" cy="2387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a:p>
        </p:txBody>
      </p:sp>
      <p:cxnSp>
        <p:nvCxnSpPr>
          <p:cNvPr id="13" name="Straight Connector 12"/>
          <p:cNvCxnSpPr/>
          <p:nvPr userDrawn="1"/>
        </p:nvCxnSpPr>
        <p:spPr>
          <a:xfrm rot="5400000">
            <a:off x="2693816" y="11576491"/>
            <a:ext cx="1572273" cy="2117"/>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14" name="Text Placeholder 3"/>
          <p:cNvSpPr>
            <a:spLocks noGrp="1"/>
          </p:cNvSpPr>
          <p:nvPr>
            <p:ph type="body" sz="half" idx="17" hasCustomPrompt="1"/>
          </p:nvPr>
        </p:nvSpPr>
        <p:spPr>
          <a:xfrm>
            <a:off x="3994986" y="11429349"/>
            <a:ext cx="7199298" cy="1077840"/>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a:solidFill>
                <a:schemeClr val="tx1">
                  <a:lumMod val="50000"/>
                  <a:lumOff val="50000"/>
                </a:schemeClr>
              </a:solidFill>
            </a:endParaRPr>
          </a:p>
        </p:txBody>
      </p:sp>
      <p:sp>
        <p:nvSpPr>
          <p:cNvPr id="16" name="Text Placeholder 3"/>
          <p:cNvSpPr>
            <a:spLocks noGrp="1"/>
          </p:cNvSpPr>
          <p:nvPr>
            <p:ph type="body" sz="half" idx="25" hasCustomPrompt="1"/>
          </p:nvPr>
        </p:nvSpPr>
        <p:spPr>
          <a:xfrm>
            <a:off x="3994983" y="10648048"/>
            <a:ext cx="7199298" cy="781299"/>
          </a:xfrm>
          <a:prstGeom prst="rect">
            <a:avLst/>
          </a:prstGeom>
        </p:spPr>
        <p:txBody>
          <a:bodyPr wrap="square" lIns="0" tIns="0" rIns="0" bIns="0" anchor="ctr">
            <a:noAutofit/>
          </a:bodyPr>
          <a:lstStyle>
            <a:lvl1pPr marL="0" indent="0" algn="l">
              <a:buNone/>
              <a:defRPr sz="3730" b="1"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Title Goes Here</a:t>
            </a:r>
          </a:p>
        </p:txBody>
      </p:sp>
      <p:sp>
        <p:nvSpPr>
          <p:cNvPr id="23" name="Rectangle 22"/>
          <p:cNvSpPr/>
          <p:nvPr userDrawn="1"/>
        </p:nvSpPr>
        <p:spPr>
          <a:xfrm>
            <a:off x="12798266" y="10398341"/>
            <a:ext cx="9852634" cy="2387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a:p>
        </p:txBody>
      </p:sp>
      <p:cxnSp>
        <p:nvCxnSpPr>
          <p:cNvPr id="26" name="Straight Connector 25"/>
          <p:cNvCxnSpPr/>
          <p:nvPr userDrawn="1"/>
        </p:nvCxnSpPr>
        <p:spPr>
          <a:xfrm rot="5400000">
            <a:off x="13765332" y="11605675"/>
            <a:ext cx="1572273" cy="2117"/>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7" name="Text Placeholder 3"/>
          <p:cNvSpPr>
            <a:spLocks noGrp="1"/>
          </p:cNvSpPr>
          <p:nvPr>
            <p:ph type="body" sz="half" idx="26" hasCustomPrompt="1"/>
          </p:nvPr>
        </p:nvSpPr>
        <p:spPr>
          <a:xfrm>
            <a:off x="15066502" y="11458533"/>
            <a:ext cx="7199298" cy="1077840"/>
          </a:xfrm>
          <a:prstGeom prst="rect">
            <a:avLst/>
          </a:prstGeom>
        </p:spPr>
        <p:txBody>
          <a:bodyPr wrap="square" lIns="0" tIns="0" rIns="0" bIns="0" anchor="t">
            <a:noAutofit/>
          </a:bodyPr>
          <a:lstStyle>
            <a:lvl1pPr marL="0" indent="0" algn="l">
              <a:buNone/>
              <a:defRPr sz="2935" b="0"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algn="ctr"/>
            <a:endParaRPr lang="en-US" sz="1000" dirty="0" smtClean="0">
              <a:solidFill>
                <a:schemeClr val="tx1">
                  <a:lumMod val="50000"/>
                  <a:lumOff val="50000"/>
                </a:schemeClr>
              </a:solidFill>
            </a:endParaRPr>
          </a:p>
          <a:p>
            <a:pPr algn="ctr"/>
            <a:endParaRPr lang="en-US" sz="1000" dirty="0" smtClean="0">
              <a:solidFill>
                <a:schemeClr val="tx1">
                  <a:lumMod val="50000"/>
                  <a:lumOff val="50000"/>
                </a:schemeClr>
              </a:solidFill>
            </a:endParaRPr>
          </a:p>
          <a:p>
            <a:pPr algn="ctr"/>
            <a:endParaRPr lang="en-US" sz="1000" dirty="0">
              <a:solidFill>
                <a:schemeClr val="tx1">
                  <a:lumMod val="50000"/>
                  <a:lumOff val="50000"/>
                </a:schemeClr>
              </a:solidFill>
            </a:endParaRPr>
          </a:p>
        </p:txBody>
      </p:sp>
      <p:sp>
        <p:nvSpPr>
          <p:cNvPr id="28" name="Text Placeholder 3"/>
          <p:cNvSpPr>
            <a:spLocks noGrp="1"/>
          </p:cNvSpPr>
          <p:nvPr>
            <p:ph type="body" sz="half" idx="27" hasCustomPrompt="1"/>
          </p:nvPr>
        </p:nvSpPr>
        <p:spPr>
          <a:xfrm>
            <a:off x="15066499" y="10677232"/>
            <a:ext cx="7199298" cy="781299"/>
          </a:xfrm>
          <a:prstGeom prst="rect">
            <a:avLst/>
          </a:prstGeom>
        </p:spPr>
        <p:txBody>
          <a:bodyPr wrap="square" lIns="0" tIns="0" rIns="0" bIns="0" anchor="ctr">
            <a:noAutofit/>
          </a:bodyPr>
          <a:lstStyle>
            <a:lvl1pPr marL="0" indent="0" algn="l">
              <a:buNone/>
              <a:defRPr sz="3730" b="1" baseline="0">
                <a:solidFill>
                  <a:schemeClr val="bg1"/>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Title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wipe(up)">
                                      <p:cBhvr>
                                        <p:cTn id="11" dur="500"/>
                                        <p:tgtEl>
                                          <p:spTgt spid="15">
                                            <p:txEl>
                                              <p:pRg st="0" end="0"/>
                                            </p:txEl>
                                          </p:spTgt>
                                        </p:tgtEl>
                                      </p:cBhvr>
                                    </p:animEffect>
                                  </p:childTnLst>
                                </p:cTn>
                              </p:par>
                            </p:childTnLst>
                          </p:cTn>
                        </p:par>
                        <p:par>
                          <p:cTn id="12" fill="hold">
                            <p:stCondLst>
                              <p:cond delay="1000"/>
                            </p:stCondLst>
                            <p:childTnLst>
                              <p:par>
                                <p:cTn id="13" presetID="2" presetClass="entr" presetSubtype="4" accel="50000" decel="5000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1000" fill="hold"/>
                                        <p:tgtEl>
                                          <p:spTgt spid="8"/>
                                        </p:tgtEl>
                                        <p:attrNameLst>
                                          <p:attrName>ppt_x</p:attrName>
                                        </p:attrNameLst>
                                      </p:cBhvr>
                                      <p:tavLst>
                                        <p:tav tm="0">
                                          <p:val>
                                            <p:strVal val="#ppt_x"/>
                                          </p:val>
                                        </p:tav>
                                        <p:tav tm="100000">
                                          <p:val>
                                            <p:strVal val="#ppt_x"/>
                                          </p:val>
                                        </p:tav>
                                      </p:tavLst>
                                    </p:anim>
                                    <p:anim calcmode="lin" valueType="num">
                                      <p:cBhvr additive="base">
                                        <p:cTn id="16" dur="10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2000"/>
                            </p:stCondLst>
                            <p:childTnLst>
                              <p:par>
                                <p:cTn id="18" presetID="2" presetClass="entr" presetSubtype="4" accel="50000" decel="50000"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1000" fill="hold"/>
                                        <p:tgtEl>
                                          <p:spTgt spid="9"/>
                                        </p:tgtEl>
                                        <p:attrNameLst>
                                          <p:attrName>ppt_x</p:attrName>
                                        </p:attrNameLst>
                                      </p:cBhvr>
                                      <p:tavLst>
                                        <p:tav tm="0">
                                          <p:val>
                                            <p:strVal val="#ppt_x"/>
                                          </p:val>
                                        </p:tav>
                                        <p:tav tm="100000">
                                          <p:val>
                                            <p:strVal val="#ppt_x"/>
                                          </p:val>
                                        </p:tav>
                                      </p:tavLst>
                                    </p:anim>
                                    <p:anim calcmode="lin" valueType="num">
                                      <p:cBhvr additive="base">
                                        <p:cTn id="21" dur="1000" fill="hold"/>
                                        <p:tgtEl>
                                          <p:spTgt spid="9"/>
                                        </p:tgtEl>
                                        <p:attrNameLst>
                                          <p:attrName>ppt_y</p:attrName>
                                        </p:attrNameLst>
                                      </p:cBhvr>
                                      <p:tavLst>
                                        <p:tav tm="0">
                                          <p:val>
                                            <p:strVal val="1+#ppt_h/2"/>
                                          </p:val>
                                        </p:tav>
                                        <p:tav tm="100000">
                                          <p:val>
                                            <p:strVal val="#ppt_y"/>
                                          </p:val>
                                        </p:tav>
                                      </p:tavLst>
                                    </p:anim>
                                  </p:childTnLst>
                                </p:cTn>
                              </p:par>
                            </p:childTnLst>
                          </p:cTn>
                        </p:par>
                        <p:par>
                          <p:cTn id="22" fill="hold">
                            <p:stCondLst>
                              <p:cond delay="3000"/>
                            </p:stCondLst>
                            <p:childTnLst>
                              <p:par>
                                <p:cTn id="23" presetID="22" presetClass="entr" presetSubtype="8"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left)">
                                      <p:cBhvr>
                                        <p:cTn id="25" dur="500"/>
                                        <p:tgtEl>
                                          <p:spTgt spid="10"/>
                                        </p:tgtEl>
                                      </p:cBhvr>
                                    </p:animEffect>
                                  </p:childTnLst>
                                </p:cTn>
                              </p:par>
                            </p:childTnLst>
                          </p:cTn>
                        </p:par>
                        <p:par>
                          <p:cTn id="26" fill="hold">
                            <p:stCondLst>
                              <p:cond delay="3500"/>
                            </p:stCondLst>
                            <p:childTnLst>
                              <p:par>
                                <p:cTn id="27" presetID="16" presetClass="entr" presetSubtype="26" fill="hold" nodeType="after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barn(inHorizontal)">
                                      <p:cBhvr>
                                        <p:cTn id="29" dur="500"/>
                                        <p:tgtEl>
                                          <p:spTgt spid="13"/>
                                        </p:tgtEl>
                                      </p:cBhvr>
                                    </p:animEffect>
                                  </p:childTnLst>
                                </p:cTn>
                              </p:par>
                            </p:childTnLst>
                          </p:cTn>
                        </p:par>
                        <p:par>
                          <p:cTn id="30" fill="hold">
                            <p:stCondLst>
                              <p:cond delay="4000"/>
                            </p:stCondLst>
                            <p:childTnLst>
                              <p:par>
                                <p:cTn id="31" presetID="22" presetClass="entr" presetSubtype="1" fill="hold" grpId="0" nodeType="afterEffect">
                                  <p:stCondLst>
                                    <p:cond delay="0"/>
                                  </p:stCondLst>
                                  <p:childTnLst>
                                    <p:set>
                                      <p:cBhvr>
                                        <p:cTn id="32" dur="1" fill="hold">
                                          <p:stCondLst>
                                            <p:cond delay="0"/>
                                          </p:stCondLst>
                                        </p:cTn>
                                        <p:tgtEl>
                                          <p:spTgt spid="16">
                                            <p:txEl>
                                              <p:pRg st="0" end="0"/>
                                            </p:txEl>
                                          </p:spTgt>
                                        </p:tgtEl>
                                        <p:attrNameLst>
                                          <p:attrName>style.visibility</p:attrName>
                                        </p:attrNameLst>
                                      </p:cBhvr>
                                      <p:to>
                                        <p:strVal val="visible"/>
                                      </p:to>
                                    </p:set>
                                    <p:animEffect transition="in" filter="wipe(up)">
                                      <p:cBhvr>
                                        <p:cTn id="33" dur="500"/>
                                        <p:tgtEl>
                                          <p:spTgt spid="16">
                                            <p:txEl>
                                              <p:pRg st="0" end="0"/>
                                            </p:txEl>
                                          </p:spTgt>
                                        </p:tgtEl>
                                      </p:cBhvr>
                                    </p:animEffect>
                                  </p:childTnLst>
                                </p:cTn>
                              </p:par>
                            </p:childTnLst>
                          </p:cTn>
                        </p:par>
                        <p:par>
                          <p:cTn id="34" fill="hold">
                            <p:stCondLst>
                              <p:cond delay="4500"/>
                            </p:stCondLst>
                            <p:childTnLst>
                              <p:par>
                                <p:cTn id="35" presetID="22" presetClass="entr" presetSubtype="8" fill="hold" grpId="0" nodeType="afterEffect">
                                  <p:stCondLst>
                                    <p:cond delay="0"/>
                                  </p:stCondLst>
                                  <p:childTnLst>
                                    <p:set>
                                      <p:cBhvr>
                                        <p:cTn id="36" dur="1" fill="hold">
                                          <p:stCondLst>
                                            <p:cond delay="0"/>
                                          </p:stCondLst>
                                        </p:cTn>
                                        <p:tgtEl>
                                          <p:spTgt spid="14">
                                            <p:txEl>
                                              <p:pRg st="0" end="0"/>
                                            </p:txEl>
                                          </p:spTgt>
                                        </p:tgtEl>
                                        <p:attrNameLst>
                                          <p:attrName>style.visibility</p:attrName>
                                        </p:attrNameLst>
                                      </p:cBhvr>
                                      <p:to>
                                        <p:strVal val="visible"/>
                                      </p:to>
                                    </p:set>
                                    <p:animEffect transition="in" filter="wipe(left)">
                                      <p:cBhvr>
                                        <p:cTn id="37" dur="500"/>
                                        <p:tgtEl>
                                          <p:spTgt spid="14">
                                            <p:txEl>
                                              <p:pRg st="0" end="0"/>
                                            </p:txEl>
                                          </p:spTgt>
                                        </p:tgtEl>
                                      </p:cBhvr>
                                    </p:animEffect>
                                  </p:childTnLst>
                                </p:cTn>
                              </p:par>
                            </p:childTnLst>
                          </p:cTn>
                        </p:par>
                        <p:par>
                          <p:cTn id="38" fill="hold">
                            <p:stCondLst>
                              <p:cond delay="5000"/>
                            </p:stCondLst>
                            <p:childTnLst>
                              <p:par>
                                <p:cTn id="39" presetID="22" presetClass="entr" presetSubtype="8"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wipe(left)">
                                      <p:cBhvr>
                                        <p:cTn id="41" dur="500"/>
                                        <p:tgtEl>
                                          <p:spTgt spid="23"/>
                                        </p:tgtEl>
                                      </p:cBhvr>
                                    </p:animEffect>
                                  </p:childTnLst>
                                </p:cTn>
                              </p:par>
                            </p:childTnLst>
                          </p:cTn>
                        </p:par>
                        <p:par>
                          <p:cTn id="42" fill="hold">
                            <p:stCondLst>
                              <p:cond delay="5500"/>
                            </p:stCondLst>
                            <p:childTnLst>
                              <p:par>
                                <p:cTn id="43" presetID="16" presetClass="entr" presetSubtype="26" fill="hold"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barn(inHorizontal)">
                                      <p:cBhvr>
                                        <p:cTn id="45" dur="500"/>
                                        <p:tgtEl>
                                          <p:spTgt spid="26"/>
                                        </p:tgtEl>
                                      </p:cBhvr>
                                    </p:animEffect>
                                  </p:childTnLst>
                                </p:cTn>
                              </p:par>
                            </p:childTnLst>
                          </p:cTn>
                        </p:par>
                        <p:par>
                          <p:cTn id="46" fill="hold">
                            <p:stCondLst>
                              <p:cond delay="6000"/>
                            </p:stCondLst>
                            <p:childTnLst>
                              <p:par>
                                <p:cTn id="47" presetID="22" presetClass="entr" presetSubtype="1" fill="hold" grpId="0" nodeType="afterEffect">
                                  <p:stCondLst>
                                    <p:cond delay="0"/>
                                  </p:stCondLst>
                                  <p:childTnLst>
                                    <p:set>
                                      <p:cBhvr>
                                        <p:cTn id="48" dur="1" fill="hold">
                                          <p:stCondLst>
                                            <p:cond delay="0"/>
                                          </p:stCondLst>
                                        </p:cTn>
                                        <p:tgtEl>
                                          <p:spTgt spid="28">
                                            <p:txEl>
                                              <p:pRg st="0" end="0"/>
                                            </p:txEl>
                                          </p:spTgt>
                                        </p:tgtEl>
                                        <p:attrNameLst>
                                          <p:attrName>style.visibility</p:attrName>
                                        </p:attrNameLst>
                                      </p:cBhvr>
                                      <p:to>
                                        <p:strVal val="visible"/>
                                      </p:to>
                                    </p:set>
                                    <p:animEffect transition="in" filter="wipe(up)">
                                      <p:cBhvr>
                                        <p:cTn id="49" dur="500"/>
                                        <p:tgtEl>
                                          <p:spTgt spid="28">
                                            <p:txEl>
                                              <p:pRg st="0" end="0"/>
                                            </p:txEl>
                                          </p:spTgt>
                                        </p:tgtEl>
                                      </p:cBhvr>
                                    </p:animEffect>
                                  </p:childTnLst>
                                </p:cTn>
                              </p:par>
                            </p:childTnLst>
                          </p:cTn>
                        </p:par>
                        <p:par>
                          <p:cTn id="50" fill="hold">
                            <p:stCondLst>
                              <p:cond delay="6500"/>
                            </p:stCondLst>
                            <p:childTnLst>
                              <p:par>
                                <p:cTn id="51" presetID="22" presetClass="entr" presetSubtype="8" fill="hold" grpId="0" nodeType="afterEffect">
                                  <p:stCondLst>
                                    <p:cond delay="0"/>
                                  </p:stCondLst>
                                  <p:childTnLst>
                                    <p:set>
                                      <p:cBhvr>
                                        <p:cTn id="52" dur="1" fill="hold">
                                          <p:stCondLst>
                                            <p:cond delay="0"/>
                                          </p:stCondLst>
                                        </p:cTn>
                                        <p:tgtEl>
                                          <p:spTgt spid="27">
                                            <p:txEl>
                                              <p:pRg st="0" end="0"/>
                                            </p:txEl>
                                          </p:spTgt>
                                        </p:tgtEl>
                                        <p:attrNameLst>
                                          <p:attrName>style.visibility</p:attrName>
                                        </p:attrNameLst>
                                      </p:cBhvr>
                                      <p:to>
                                        <p:strVal val="visible"/>
                                      </p:to>
                                    </p:set>
                                    <p:animEffect transition="in" filter="wipe(left)">
                                      <p:cBhvr>
                                        <p:cTn id="53" dur="5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 grpId="0" build="p">
        <p:tmplLst>
          <p:tmpl lvl="1">
            <p:tnLst>
              <p:par>
                <p:cTn presetID="22" presetClass="entr" presetSubtype="1"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up)">
                      <p:cBhvr>
                        <p:cTn dur="500"/>
                        <p:tgtEl>
                          <p:spTgt spid="15"/>
                        </p:tgtEl>
                      </p:cBhvr>
                    </p:animEffect>
                  </p:childTnLst>
                </p:cTn>
              </p:par>
            </p:tnLst>
          </p:tmpl>
        </p:tmplLst>
      </p:bldP>
      <p:bldP spid="8" grpId="0" bldLvl="0" animBg="1"/>
      <p:bldP spid="9" grpId="0" bldLvl="0" animBg="1"/>
      <p:bldP spid="10" grpId="0" bldLvl="0" animBg="1"/>
      <p:bldP spid="14"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6" grpId="0" build="p">
        <p:tmplLst>
          <p:tmpl lvl="1">
            <p:tnLst>
              <p:par>
                <p:cTn presetID="22" presetClass="entr" presetSubtype="1"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up)">
                      <p:cBhvr>
                        <p:cTn dur="500"/>
                        <p:tgtEl>
                          <p:spTgt spid="16"/>
                        </p:tgtEl>
                      </p:cBhvr>
                    </p:animEffect>
                  </p:childTnLst>
                </p:cTn>
              </p:par>
            </p:tnLst>
          </p:tmpl>
        </p:tmplLst>
      </p:bldP>
      <p:bldP spid="23" grpId="0" bldLvl="0" animBg="1"/>
      <p:bldP spid="27" grpId="0" build="p">
        <p:tmplLst>
          <p:tmpl lvl="1">
            <p:tnLst>
              <p:par>
                <p:cTn presetID="22" presetClass="entr" presetSubtype="8" fill="hold" nodeType="afterEffect" nodePh="1">
                  <p:stCondLst>
                    <p:cond delay="0"/>
                  </p:stCondLst>
                  <p:endCondLst>
                    <p:cond evt="begin" delay="0"/>
                  </p:end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8" grpId="0" build="p">
        <p:tmplLst>
          <p:tmpl lvl="1">
            <p:tnLst>
              <p:par>
                <p:cTn presetID="22" presetClass="entr" presetSubtype="1"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wipe(up)">
                      <p:cBhvr>
                        <p:cTn dur="500"/>
                        <p:tgtEl>
                          <p:spTgt spid="28"/>
                        </p:tgtEl>
                      </p:cBhvr>
                    </p:animEffect>
                  </p:childTnLst>
                </p:cTn>
              </p:par>
            </p:tnLst>
          </p:tmpl>
        </p:tmplLst>
      </p:bldP>
    </p:bldLst>
  </p:timing>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Real Estate 4">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1187469" y="2978870"/>
            <a:ext cx="7558327" cy="10774836"/>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Real Estate 5">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0" y="3414422"/>
            <a:ext cx="24377650" cy="5406272"/>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Real Estate 6">
    <p:spTree>
      <p:nvGrpSpPr>
        <p:cNvPr id="1" name=""/>
        <p:cNvGrpSpPr/>
        <p:nvPr/>
      </p:nvGrpSpPr>
      <p:grpSpPr>
        <a:xfrm>
          <a:off x="0" y="0"/>
          <a:ext cx="0" cy="0"/>
          <a:chOff x="0" y="0"/>
          <a:chExt cx="0" cy="0"/>
        </a:xfrm>
      </p:grpSpPr>
      <p:sp>
        <p:nvSpPr>
          <p:cNvPr id="14" name="Picture Placeholder 2"/>
          <p:cNvSpPr>
            <a:spLocks noGrp="1"/>
          </p:cNvSpPr>
          <p:nvPr>
            <p:ph type="pic" sz="quarter" idx="11"/>
          </p:nvPr>
        </p:nvSpPr>
        <p:spPr>
          <a:xfrm>
            <a:off x="3550779" y="3045556"/>
            <a:ext cx="9699773" cy="9702300"/>
          </a:xfrm>
          <a:prstGeom prst="ellipse">
            <a:avLst/>
          </a:prstGeom>
        </p:spPr>
        <p:txBody>
          <a:bodyPr anchor="ctr">
            <a:normAutofit/>
          </a:bodyPr>
          <a:lstStyle>
            <a:lvl1pPr marL="0" indent="0" algn="ctr">
              <a:buNone/>
              <a:defRPr sz="2400"/>
            </a:lvl1pPr>
          </a:lstStyle>
          <a:p>
            <a:endParaRPr lang="en-US" dirty="0"/>
          </a:p>
        </p:txBody>
      </p:sp>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Tree>
  </p:cSld>
  <p:clrMapOvr>
    <a:masterClrMapping/>
  </p:clrMapOvr>
  <p:timing>
    <p:tnLst>
      <p:par>
        <p:cT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Real Estate 7">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2482985" y="9523768"/>
            <a:ext cx="5175098" cy="3164706"/>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17"/>
          </p:nvPr>
        </p:nvSpPr>
        <p:spPr>
          <a:xfrm>
            <a:off x="9558562" y="9523768"/>
            <a:ext cx="5175098" cy="3164706"/>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18"/>
          </p:nvPr>
        </p:nvSpPr>
        <p:spPr>
          <a:xfrm>
            <a:off x="16458339" y="9523768"/>
            <a:ext cx="5175098" cy="3164706"/>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Real Estate 8">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1724657" y="3676454"/>
            <a:ext cx="5833676" cy="3883840"/>
          </a:xfrm>
          <a:prstGeom prst="round2DiagRect">
            <a:avLst>
              <a:gd name="adj1" fmla="val 50000"/>
              <a:gd name="adj2" fmla="val 0"/>
            </a:avLst>
          </a:prstGeom>
        </p:spPr>
        <p:txBody>
          <a:bodyPr anchor="ctr">
            <a:normAutofit/>
          </a:bodyPr>
          <a:lstStyle>
            <a:lvl1pPr marL="0" indent="0" algn="ctr">
              <a:buNone/>
              <a:defRPr sz="2400"/>
            </a:lvl1pPr>
          </a:lstStyle>
          <a:p>
            <a:endParaRPr lang="en-US" dirty="0"/>
          </a:p>
        </p:txBody>
      </p:sp>
      <p:sp>
        <p:nvSpPr>
          <p:cNvPr id="24" name="Picture Placeholder 2"/>
          <p:cNvSpPr>
            <a:spLocks noGrp="1"/>
          </p:cNvSpPr>
          <p:nvPr>
            <p:ph type="pic" sz="quarter" idx="17"/>
          </p:nvPr>
        </p:nvSpPr>
        <p:spPr>
          <a:xfrm>
            <a:off x="8133213" y="3676454"/>
            <a:ext cx="5833676" cy="3883840"/>
          </a:xfrm>
          <a:prstGeom prst="round2DiagRect">
            <a:avLst>
              <a:gd name="adj1" fmla="val 0"/>
              <a:gd name="adj2" fmla="val 50000"/>
            </a:avLst>
          </a:prstGeo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18"/>
          </p:nvPr>
        </p:nvSpPr>
        <p:spPr>
          <a:xfrm>
            <a:off x="16445484" y="3676454"/>
            <a:ext cx="5833676" cy="3883840"/>
          </a:xfrm>
          <a:prstGeom prst="round2DiagRect">
            <a:avLst>
              <a:gd name="adj1" fmla="val 50000"/>
              <a:gd name="adj2" fmla="val 0"/>
            </a:avLst>
          </a:prstGeom>
        </p:spPr>
        <p:txBody>
          <a:bodyPr anchor="ctr">
            <a:normAutofit/>
          </a:bodyPr>
          <a:lstStyle>
            <a:lvl1pPr marL="0" indent="0" algn="ctr">
              <a:buNone/>
              <a:defRPr sz="2400"/>
            </a:lvl1pPr>
          </a:lstStyle>
          <a:p>
            <a:endParaRPr lang="en-US" dirty="0"/>
          </a:p>
        </p:txBody>
      </p:sp>
      <p:sp>
        <p:nvSpPr>
          <p:cNvPr id="26" name="Picture Placeholder 2"/>
          <p:cNvSpPr>
            <a:spLocks noGrp="1"/>
          </p:cNvSpPr>
          <p:nvPr>
            <p:ph type="pic" sz="quarter" idx="19"/>
          </p:nvPr>
        </p:nvSpPr>
        <p:spPr>
          <a:xfrm>
            <a:off x="8133213" y="8182624"/>
            <a:ext cx="5833676" cy="3883840"/>
          </a:xfrm>
          <a:prstGeom prst="round2DiagRect">
            <a:avLst>
              <a:gd name="adj1" fmla="val 50000"/>
              <a:gd name="adj2" fmla="val 0"/>
            </a:avLst>
          </a:prstGeom>
        </p:spPr>
        <p:txBody>
          <a:bodyPr anchor="ctr">
            <a:normAutofit/>
          </a:bodyPr>
          <a:lstStyle>
            <a:lvl1pPr marL="0" indent="0" algn="ctr">
              <a:buNone/>
              <a:defRPr sz="2400"/>
            </a:lvl1pPr>
          </a:lstStyle>
          <a:p>
            <a:endParaRPr lang="en-US" dirty="0"/>
          </a:p>
        </p:txBody>
      </p:sp>
      <p:sp>
        <p:nvSpPr>
          <p:cNvPr id="27" name="Picture Placeholder 2"/>
          <p:cNvSpPr>
            <a:spLocks noGrp="1"/>
          </p:cNvSpPr>
          <p:nvPr>
            <p:ph type="pic" sz="quarter" idx="20"/>
          </p:nvPr>
        </p:nvSpPr>
        <p:spPr>
          <a:xfrm>
            <a:off x="16445484" y="8182624"/>
            <a:ext cx="5833676" cy="3883840"/>
          </a:xfrm>
          <a:prstGeom prst="round2DiagRect">
            <a:avLst>
              <a:gd name="adj1" fmla="val 0"/>
              <a:gd name="adj2" fmla="val 50000"/>
            </a:avLst>
          </a:prstGeom>
        </p:spPr>
        <p:txBody>
          <a:bodyPr anchor="ctr">
            <a:normAutofit/>
          </a:bodyPr>
          <a:lstStyle>
            <a:lvl1pPr marL="0" indent="0" algn="ctr">
              <a:buNone/>
              <a:defRPr sz="2400"/>
            </a:lvl1pPr>
          </a:lstStyle>
          <a:p>
            <a:endParaRPr lang="en-US" dirty="0"/>
          </a:p>
        </p:txBody>
      </p:sp>
      <p:sp>
        <p:nvSpPr>
          <p:cNvPr id="28" name="Picture Placeholder 2"/>
          <p:cNvSpPr>
            <a:spLocks noGrp="1"/>
          </p:cNvSpPr>
          <p:nvPr>
            <p:ph type="pic" sz="quarter" idx="21"/>
          </p:nvPr>
        </p:nvSpPr>
        <p:spPr>
          <a:xfrm>
            <a:off x="1724655" y="8182624"/>
            <a:ext cx="5833676" cy="3883840"/>
          </a:xfrm>
          <a:prstGeom prst="round2DiagRect">
            <a:avLst>
              <a:gd name="adj1" fmla="val 0"/>
              <a:gd name="adj2" fmla="val 50000"/>
            </a:avLst>
          </a:prstGeo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Real Estate 9">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37" name="Picture Placeholder 2"/>
          <p:cNvSpPr>
            <a:spLocks noGrp="1"/>
          </p:cNvSpPr>
          <p:nvPr>
            <p:ph type="pic" sz="quarter" idx="11"/>
          </p:nvPr>
        </p:nvSpPr>
        <p:spPr>
          <a:xfrm>
            <a:off x="2016815" y="3772598"/>
            <a:ext cx="4446416" cy="4447574"/>
          </a:xfrm>
          <a:prstGeom prst="ellipse">
            <a:avLst/>
          </a:prstGeom>
        </p:spPr>
        <p:txBody>
          <a:bodyPr anchor="ctr">
            <a:normAutofit/>
          </a:bodyPr>
          <a:lstStyle>
            <a:lvl1pPr marL="0" indent="0" algn="ctr">
              <a:buNone/>
              <a:defRPr sz="2400"/>
            </a:lvl1pPr>
          </a:lstStyle>
          <a:p>
            <a:endParaRPr lang="en-US" dirty="0"/>
          </a:p>
        </p:txBody>
      </p:sp>
      <p:sp>
        <p:nvSpPr>
          <p:cNvPr id="40" name="Picture Placeholder 2"/>
          <p:cNvSpPr>
            <a:spLocks noGrp="1"/>
          </p:cNvSpPr>
          <p:nvPr>
            <p:ph type="pic" sz="quarter" idx="22"/>
          </p:nvPr>
        </p:nvSpPr>
        <p:spPr>
          <a:xfrm>
            <a:off x="7030567" y="3772598"/>
            <a:ext cx="4446416" cy="4447574"/>
          </a:xfrm>
          <a:prstGeom prst="ellipse">
            <a:avLst/>
          </a:prstGeom>
        </p:spPr>
        <p:txBody>
          <a:bodyPr anchor="ctr">
            <a:normAutofit/>
          </a:bodyPr>
          <a:lstStyle>
            <a:lvl1pPr marL="0" indent="0" algn="ctr">
              <a:buNone/>
              <a:defRPr sz="2400"/>
            </a:lvl1pPr>
          </a:lstStyle>
          <a:p>
            <a:endParaRPr lang="en-US" dirty="0"/>
          </a:p>
        </p:txBody>
      </p:sp>
      <p:sp>
        <p:nvSpPr>
          <p:cNvPr id="42" name="Picture Placeholder 2"/>
          <p:cNvSpPr>
            <a:spLocks noGrp="1"/>
          </p:cNvSpPr>
          <p:nvPr>
            <p:ph type="pic" sz="quarter" idx="24"/>
          </p:nvPr>
        </p:nvSpPr>
        <p:spPr>
          <a:xfrm>
            <a:off x="12061750" y="3772598"/>
            <a:ext cx="4446416" cy="4447574"/>
          </a:xfrm>
          <a:prstGeom prst="ellipse">
            <a:avLst/>
          </a:prstGeom>
        </p:spPr>
        <p:txBody>
          <a:bodyPr anchor="ctr">
            <a:normAutofit/>
          </a:bodyPr>
          <a:lstStyle>
            <a:lvl1pPr marL="0" indent="0" algn="ctr">
              <a:buNone/>
              <a:defRPr sz="2400"/>
            </a:lvl1pPr>
          </a:lstStyle>
          <a:p>
            <a:endParaRPr lang="en-US" dirty="0"/>
          </a:p>
        </p:txBody>
      </p:sp>
      <p:sp>
        <p:nvSpPr>
          <p:cNvPr id="44" name="Picture Placeholder 2"/>
          <p:cNvSpPr>
            <a:spLocks noGrp="1"/>
          </p:cNvSpPr>
          <p:nvPr>
            <p:ph type="pic" sz="quarter" idx="25"/>
          </p:nvPr>
        </p:nvSpPr>
        <p:spPr>
          <a:xfrm>
            <a:off x="4532405" y="7939246"/>
            <a:ext cx="4446416" cy="4447574"/>
          </a:xfrm>
          <a:prstGeom prst="ellipse">
            <a:avLst/>
          </a:prstGeom>
        </p:spPr>
        <p:txBody>
          <a:bodyPr anchor="ctr">
            <a:normAutofit/>
          </a:bodyPr>
          <a:lstStyle>
            <a:lvl1pPr marL="0" indent="0" algn="ctr">
              <a:buNone/>
              <a:defRPr sz="2400"/>
            </a:lvl1pPr>
          </a:lstStyle>
          <a:p>
            <a:endParaRPr lang="en-US" dirty="0"/>
          </a:p>
        </p:txBody>
      </p:sp>
      <p:sp>
        <p:nvSpPr>
          <p:cNvPr id="45" name="Picture Placeholder 2"/>
          <p:cNvSpPr>
            <a:spLocks noGrp="1"/>
          </p:cNvSpPr>
          <p:nvPr>
            <p:ph type="pic" sz="quarter" idx="26"/>
          </p:nvPr>
        </p:nvSpPr>
        <p:spPr>
          <a:xfrm>
            <a:off x="9546157" y="7939246"/>
            <a:ext cx="4446416" cy="4447574"/>
          </a:xfrm>
          <a:prstGeom prst="ellipse">
            <a:avLst/>
          </a:prstGeom>
        </p:spPr>
        <p:txBody>
          <a:bodyPr anchor="ctr">
            <a:normAutofit/>
          </a:bodyPr>
          <a:lstStyle>
            <a:lvl1pPr marL="0" indent="0" algn="ctr">
              <a:buNone/>
              <a:defRPr sz="2400"/>
            </a:lvl1pPr>
          </a:lstStyle>
          <a:p>
            <a:endParaRPr lang="en-US" dirty="0"/>
          </a:p>
        </p:txBody>
      </p:sp>
      <p:sp>
        <p:nvSpPr>
          <p:cNvPr id="46" name="Picture Placeholder 2"/>
          <p:cNvSpPr>
            <a:spLocks noGrp="1"/>
          </p:cNvSpPr>
          <p:nvPr>
            <p:ph type="pic" sz="quarter" idx="27"/>
          </p:nvPr>
        </p:nvSpPr>
        <p:spPr>
          <a:xfrm>
            <a:off x="14577341" y="7939246"/>
            <a:ext cx="4446416" cy="4447574"/>
          </a:xfrm>
          <a:prstGeom prst="ellipse">
            <a:avLst/>
          </a:prstGeo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Social Media 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0" y="3976578"/>
            <a:ext cx="24377650" cy="4380612"/>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Social Media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0" y="0"/>
            <a:ext cx="12500634" cy="1371600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Creative &amp; Photography 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1063475" y="978196"/>
            <a:ext cx="7376579" cy="1175960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Creative &amp; Photography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1" name="Picture Placeholder 3"/>
          <p:cNvSpPr>
            <a:spLocks noGrp="1"/>
          </p:cNvSpPr>
          <p:nvPr>
            <p:ph type="pic" sz="quarter" idx="17"/>
          </p:nvPr>
        </p:nvSpPr>
        <p:spPr>
          <a:xfrm>
            <a:off x="2941504" y="3923728"/>
            <a:ext cx="5867020" cy="5868544"/>
          </a:xfrm>
          <a:prstGeom prst="ellipse">
            <a:avLst/>
          </a:prstGeom>
        </p:spPr>
        <p:txBody>
          <a:bodyPr anchor="ctr">
            <a:normAutofit/>
          </a:bodyPr>
          <a:lstStyle>
            <a:lvl1pPr marL="0" indent="0" algn="ctr">
              <a:buNone/>
              <a:defRPr sz="2400">
                <a:solidFill>
                  <a:schemeClr val="bg2"/>
                </a:solidFill>
              </a:defRPr>
            </a:lvl1pPr>
          </a:lstStyle>
          <a:p>
            <a:endParaRPr lang="en-US"/>
          </a:p>
        </p:txBody>
      </p:sp>
      <p:sp>
        <p:nvSpPr>
          <p:cNvPr id="14" name="Picture Placeholder 3"/>
          <p:cNvSpPr>
            <a:spLocks noGrp="1"/>
          </p:cNvSpPr>
          <p:nvPr>
            <p:ph type="pic" sz="quarter" idx="18"/>
          </p:nvPr>
        </p:nvSpPr>
        <p:spPr>
          <a:xfrm>
            <a:off x="9255315" y="3923728"/>
            <a:ext cx="5867020" cy="5868544"/>
          </a:xfrm>
          <a:prstGeom prst="ellipse">
            <a:avLst/>
          </a:prstGeom>
        </p:spPr>
        <p:txBody>
          <a:bodyPr anchor="ctr">
            <a:normAutofit/>
          </a:bodyPr>
          <a:lstStyle>
            <a:lvl1pPr marL="0" indent="0" algn="ctr">
              <a:buNone/>
              <a:defRPr sz="2400">
                <a:solidFill>
                  <a:schemeClr val="bg2"/>
                </a:solidFill>
              </a:defRPr>
            </a:lvl1pPr>
          </a:lstStyle>
          <a:p>
            <a:endParaRPr lang="en-US"/>
          </a:p>
        </p:txBody>
      </p:sp>
      <p:sp>
        <p:nvSpPr>
          <p:cNvPr id="16" name="Picture Placeholder 3"/>
          <p:cNvSpPr>
            <a:spLocks noGrp="1"/>
          </p:cNvSpPr>
          <p:nvPr>
            <p:ph type="pic" sz="quarter" idx="19"/>
          </p:nvPr>
        </p:nvSpPr>
        <p:spPr>
          <a:xfrm>
            <a:off x="15569126" y="3923728"/>
            <a:ext cx="5867020" cy="5868544"/>
          </a:xfrm>
          <a:prstGeom prst="ellipse">
            <a:avLst/>
          </a:prstGeom>
        </p:spPr>
        <p:txBody>
          <a:bodyPr anchor="ctr">
            <a:normAutofit/>
          </a:bodyPr>
          <a:lstStyle>
            <a:lvl1pPr marL="0" indent="0" algn="ctr">
              <a:buNone/>
              <a:defRPr sz="2400">
                <a:solidFill>
                  <a:schemeClr val="bg2"/>
                </a:solidFill>
              </a:defRPr>
            </a:lvl1pPr>
          </a:lstStyle>
          <a:p>
            <a:endParaRPr lang="en-US"/>
          </a:p>
        </p:txBody>
      </p:sp>
    </p:spTree>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9"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10" name="Title 1"/>
          <p:cNvSpPr>
            <a:spLocks noGrp="1"/>
          </p:cNvSpPr>
          <p:nvPr>
            <p:ph type="title" hasCustomPrompt="1"/>
          </p:nvPr>
        </p:nvSpPr>
        <p:spPr>
          <a:xfrm>
            <a:off x="46723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1" name="Text Placeholder 3"/>
          <p:cNvSpPr>
            <a:spLocks noGrp="1"/>
          </p:cNvSpPr>
          <p:nvPr>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wipe(up)">
                                      <p:cBhvr>
                                        <p:cTn id="11" dur="500"/>
                                        <p:tgtEl>
                                          <p:spTgt spid="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tmplLst>
          <p:tmpl lvl="1">
            <p:tnLst>
              <p:par>
                <p:cTn presetID="22" presetClass="entr" presetSubtype="1"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up)">
                      <p:cBhvr>
                        <p:cTn dur="500"/>
                        <p:tgtEl>
                          <p:spTgt spid="11"/>
                        </p:tgtEl>
                      </p:cBhvr>
                    </p:animEffect>
                  </p:childTnLst>
                </p:cTn>
              </p:par>
            </p:tnLst>
          </p:tmpl>
        </p:tmplLst>
      </p:bldP>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3_Main Title+ SubTitle+Numb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6723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5" name="Text Placeholder 3"/>
          <p:cNvSpPr>
            <a:spLocks noGrp="1"/>
          </p:cNvSpPr>
          <p:nvPr>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1" name="Round Same Side Corner Rectangle 10"/>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12"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14" name="Rectangle 13"/>
          <p:cNvSpPr/>
          <p:nvPr userDrawn="1"/>
        </p:nvSpPr>
        <p:spPr>
          <a:xfrm rot="16200000">
            <a:off x="3041549" y="3129472"/>
            <a:ext cx="7790499" cy="77925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4800" dirty="0"/>
          </a:p>
        </p:txBody>
      </p:sp>
      <p:sp>
        <p:nvSpPr>
          <p:cNvPr id="16" name="Rectangle 15"/>
          <p:cNvSpPr/>
          <p:nvPr userDrawn="1"/>
        </p:nvSpPr>
        <p:spPr>
          <a:xfrm rot="16200000">
            <a:off x="13545605" y="3129472"/>
            <a:ext cx="7790499" cy="779252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4800" dirty="0"/>
          </a:p>
        </p:txBody>
      </p:sp>
      <p:sp>
        <p:nvSpPr>
          <p:cNvPr id="17" name="Picture Placeholder 12"/>
          <p:cNvSpPr>
            <a:spLocks noGrp="1"/>
          </p:cNvSpPr>
          <p:nvPr userDrawn="1">
            <p:ph type="pic" sz="quarter" idx="14" hasCustomPrompt="1"/>
          </p:nvPr>
        </p:nvSpPr>
        <p:spPr>
          <a:xfrm>
            <a:off x="13748749" y="3332667"/>
            <a:ext cx="7384210" cy="7386133"/>
          </a:xfrm>
          <a:prstGeom prst="rect">
            <a:avLst/>
          </a:prstGeom>
          <a:solidFill>
            <a:schemeClr val="bg1">
              <a:lumMod val="95000"/>
            </a:schemeClr>
          </a:solidFill>
        </p:spPr>
        <p:txBody>
          <a:bodyPr tIns="1097280" bIns="2834640" anchor="b" anchorCtr="0"/>
          <a:lstStyle>
            <a:lvl1pPr algn="ctr" rtl="0">
              <a:buNone/>
              <a:defRPr sz="3200" b="0" i="0" baseline="0"/>
            </a:lvl1pPr>
          </a:lstStyle>
          <a:p>
            <a:r>
              <a:rPr lang="en-US" dirty="0" smtClean="0"/>
              <a:t>Image holder</a:t>
            </a:r>
            <a:endParaRPr lang="en-US" dirty="0"/>
          </a:p>
        </p:txBody>
      </p:sp>
      <p:sp>
        <p:nvSpPr>
          <p:cNvPr id="18" name="Picture Placeholder 12"/>
          <p:cNvSpPr>
            <a:spLocks noGrp="1"/>
          </p:cNvSpPr>
          <p:nvPr userDrawn="1">
            <p:ph type="pic" sz="quarter" idx="15" hasCustomPrompt="1"/>
          </p:nvPr>
        </p:nvSpPr>
        <p:spPr>
          <a:xfrm>
            <a:off x="3244693" y="3332667"/>
            <a:ext cx="7384210" cy="7386133"/>
          </a:xfrm>
          <a:prstGeom prst="rect">
            <a:avLst/>
          </a:prstGeom>
          <a:solidFill>
            <a:schemeClr val="bg1">
              <a:lumMod val="95000"/>
            </a:schemeClr>
          </a:solidFill>
        </p:spPr>
        <p:txBody>
          <a:bodyPr tIns="1097280" bIns="2834640" anchor="b" anchorCtr="0"/>
          <a:lstStyle>
            <a:lvl1pPr algn="ctr" rtl="0">
              <a:buNone/>
              <a:defRPr sz="3200" b="0" i="0" baseline="0"/>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wipe(up)">
                                      <p:cBhvr>
                                        <p:cTn id="11" dur="500"/>
                                        <p:tgtEl>
                                          <p:spTgt spid="15">
                                            <p:txEl>
                                              <p:pRg st="0" end="0"/>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up)">
                                      <p:cBhvr>
                                        <p:cTn id="15" dur="500"/>
                                        <p:tgtEl>
                                          <p:spTgt spid="14"/>
                                        </p:tgtEl>
                                      </p:cBhvr>
                                    </p:animEffect>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2" presetClass="entr" presetSubtype="1"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wipe(up)">
                                      <p:cBhvr>
                                        <p:cTn id="24" dur="500"/>
                                        <p:tgtEl>
                                          <p:spTgt spid="16"/>
                                        </p:tgtEl>
                                      </p:cBhvr>
                                    </p:animEffect>
                                  </p:childTnLst>
                                </p:cTn>
                              </p:par>
                            </p:childTnLst>
                          </p:cTn>
                        </p:par>
                        <p:par>
                          <p:cTn id="25" fill="hold">
                            <p:stCondLst>
                              <p:cond delay="2500"/>
                            </p:stCondLst>
                            <p:childTnLst>
                              <p:par>
                                <p:cTn id="26" presetID="2" presetClass="entr" presetSubtype="4" fill="hold" grpId="0" nodeType="afterEffect">
                                  <p:stCondLst>
                                    <p:cond delay="0"/>
                                  </p:stCondLst>
                                  <p:childTnLst>
                                    <p:set>
                                      <p:cBhvr>
                                        <p:cTn id="27" dur="1" fill="hold">
                                          <p:stCondLst>
                                            <p:cond delay="0"/>
                                          </p:stCondLst>
                                        </p:cTn>
                                        <p:tgtEl>
                                          <p:spTgt spid="17"/>
                                        </p:tgtEl>
                                        <p:attrNameLst>
                                          <p:attrName>style.visibility</p:attrName>
                                        </p:attrNameLst>
                                      </p:cBhvr>
                                      <p:to>
                                        <p:strVal val="visible"/>
                                      </p:to>
                                    </p:set>
                                    <p:anim calcmode="lin" valueType="num">
                                      <p:cBhvr additive="base">
                                        <p:cTn id="28" dur="500" fill="hold"/>
                                        <p:tgtEl>
                                          <p:spTgt spid="17"/>
                                        </p:tgtEl>
                                        <p:attrNameLst>
                                          <p:attrName>ppt_x</p:attrName>
                                        </p:attrNameLst>
                                      </p:cBhvr>
                                      <p:tavLst>
                                        <p:tav tm="0">
                                          <p:val>
                                            <p:strVal val="#ppt_x"/>
                                          </p:val>
                                        </p:tav>
                                        <p:tav tm="100000">
                                          <p:val>
                                            <p:strVal val="#ppt_x"/>
                                          </p:val>
                                        </p:tav>
                                      </p:tavLst>
                                    </p:anim>
                                    <p:anim calcmode="lin" valueType="num">
                                      <p:cBhvr additive="base">
                                        <p:cTn id="29"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 grpId="0" build="p">
        <p:tmplLst>
          <p:tmpl lvl="1">
            <p:tnLst>
              <p:par>
                <p:cTn presetID="22" presetClass="entr" presetSubtype="1"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up)">
                      <p:cBhvr>
                        <p:cTn dur="500"/>
                        <p:tgtEl>
                          <p:spTgt spid="15"/>
                        </p:tgtEl>
                      </p:cBhvr>
                    </p:animEffect>
                  </p:childTnLst>
                </p:cTn>
              </p:par>
            </p:tnLst>
          </p:tmpl>
        </p:tmplLst>
      </p:bldP>
      <p:bldP spid="14" grpId="0" bldLvl="0" animBg="1"/>
      <p:bldP spid="16" grpId="0" bldLvl="0" animBg="1"/>
      <p:bldP spid="17" grpId="0" bldLvl="0" animBg="1"/>
      <p:bldP spid="18" grpId="0" bldLvl="0" animBg="1"/>
    </p:bldLst>
  </p:timing>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Creative &amp; Photography 3">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1063475" y="978196"/>
            <a:ext cx="22296820" cy="1175960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Creative &amp; Photography 4">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1063475" y="978196"/>
            <a:ext cx="13767278" cy="5879804"/>
          </a:xfrm>
        </p:spPr>
        <p:txBody>
          <a:bodyPr anchor="ctr">
            <a:normAutofit/>
          </a:bodyPr>
          <a:lstStyle>
            <a:lvl1pPr marL="0" indent="0" algn="ctr">
              <a:buNone/>
              <a:defRPr sz="2400"/>
            </a:lvl1pPr>
          </a:lstStyle>
          <a:p>
            <a:endParaRPr lang="en-US" dirty="0"/>
          </a:p>
        </p:txBody>
      </p:sp>
      <p:sp>
        <p:nvSpPr>
          <p:cNvPr id="11" name="Picture Placeholder 2"/>
          <p:cNvSpPr>
            <a:spLocks noGrp="1"/>
          </p:cNvSpPr>
          <p:nvPr>
            <p:ph type="pic" sz="quarter" idx="17"/>
          </p:nvPr>
        </p:nvSpPr>
        <p:spPr>
          <a:xfrm>
            <a:off x="1063475" y="6858000"/>
            <a:ext cx="6883639" cy="5879804"/>
          </a:xfrm>
        </p:spPr>
        <p:txBody>
          <a:bodyPr anchor="ctr">
            <a:normAutofit/>
          </a:bodyPr>
          <a:lstStyle>
            <a:lvl1pPr marL="0" indent="0" algn="ctr">
              <a:buNone/>
              <a:defRPr sz="2400"/>
            </a:lvl1pPr>
          </a:lstStyle>
          <a:p>
            <a:endParaRPr lang="en-US" dirty="0"/>
          </a:p>
        </p:txBody>
      </p:sp>
      <p:sp>
        <p:nvSpPr>
          <p:cNvPr id="14" name="Picture Placeholder 2"/>
          <p:cNvSpPr>
            <a:spLocks noGrp="1"/>
          </p:cNvSpPr>
          <p:nvPr>
            <p:ph type="pic" sz="quarter" idx="18"/>
          </p:nvPr>
        </p:nvSpPr>
        <p:spPr>
          <a:xfrm>
            <a:off x="7947114" y="6858000"/>
            <a:ext cx="6883639" cy="5879804"/>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Creative &amp; Photography 5">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18"/>
          </p:nvPr>
        </p:nvSpPr>
        <p:spPr>
          <a:xfrm>
            <a:off x="1063475" y="6858000"/>
            <a:ext cx="7395570" cy="5879804"/>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19"/>
          </p:nvPr>
        </p:nvSpPr>
        <p:spPr>
          <a:xfrm>
            <a:off x="1063475" y="978196"/>
            <a:ext cx="7395570" cy="5879804"/>
          </a:xfrm>
        </p:spPr>
        <p:txBody>
          <a:bodyPr anchor="ctr">
            <a:normAutofit/>
          </a:bodyPr>
          <a:lstStyle>
            <a:lvl1pPr marL="0" indent="0" algn="ctr">
              <a:buNone/>
              <a:defRPr sz="2400"/>
            </a:lvl1pPr>
          </a:lstStyle>
          <a:p>
            <a:endParaRPr lang="en-US" dirty="0"/>
          </a:p>
        </p:txBody>
      </p:sp>
      <p:sp>
        <p:nvSpPr>
          <p:cNvPr id="27" name="Picture Placeholder 2"/>
          <p:cNvSpPr>
            <a:spLocks noGrp="1"/>
          </p:cNvSpPr>
          <p:nvPr>
            <p:ph type="pic" sz="quarter" idx="20"/>
          </p:nvPr>
        </p:nvSpPr>
        <p:spPr>
          <a:xfrm>
            <a:off x="8459045" y="6858000"/>
            <a:ext cx="7395570" cy="5879804"/>
          </a:xfrm>
        </p:spPr>
        <p:txBody>
          <a:bodyPr anchor="ctr">
            <a:normAutofit/>
          </a:bodyPr>
          <a:lstStyle>
            <a:lvl1pPr marL="0" indent="0" algn="ctr">
              <a:buNone/>
              <a:defRPr sz="2400"/>
            </a:lvl1pPr>
          </a:lstStyle>
          <a:p>
            <a:endParaRPr lang="en-US" dirty="0"/>
          </a:p>
        </p:txBody>
      </p:sp>
      <p:sp>
        <p:nvSpPr>
          <p:cNvPr id="28" name="Picture Placeholder 2"/>
          <p:cNvSpPr>
            <a:spLocks noGrp="1"/>
          </p:cNvSpPr>
          <p:nvPr>
            <p:ph type="pic" sz="quarter" idx="21"/>
          </p:nvPr>
        </p:nvSpPr>
        <p:spPr>
          <a:xfrm>
            <a:off x="8459045" y="978196"/>
            <a:ext cx="7395570" cy="5879804"/>
          </a:xfrm>
        </p:spPr>
        <p:txBody>
          <a:bodyPr anchor="ctr">
            <a:normAutofit/>
          </a:bodyPr>
          <a:lstStyle>
            <a:lvl1pPr marL="0" indent="0" algn="ctr">
              <a:buNone/>
              <a:defRPr sz="2400"/>
            </a:lvl1pPr>
          </a:lstStyle>
          <a:p>
            <a:endParaRPr lang="en-US" dirty="0"/>
          </a:p>
        </p:txBody>
      </p:sp>
      <p:sp>
        <p:nvSpPr>
          <p:cNvPr id="29" name="Picture Placeholder 2"/>
          <p:cNvSpPr>
            <a:spLocks noGrp="1"/>
          </p:cNvSpPr>
          <p:nvPr>
            <p:ph type="pic" sz="quarter" idx="22"/>
          </p:nvPr>
        </p:nvSpPr>
        <p:spPr>
          <a:xfrm>
            <a:off x="15843305" y="6858000"/>
            <a:ext cx="7395570" cy="5879804"/>
          </a:xfrm>
        </p:spPr>
        <p:txBody>
          <a:bodyPr anchor="ctr">
            <a:normAutofit/>
          </a:bodyPr>
          <a:lstStyle>
            <a:lvl1pPr marL="0" indent="0" algn="ctr">
              <a:buNone/>
              <a:defRPr sz="2400"/>
            </a:lvl1pPr>
          </a:lstStyle>
          <a:p>
            <a:endParaRPr lang="en-US" dirty="0"/>
          </a:p>
        </p:txBody>
      </p:sp>
      <p:sp>
        <p:nvSpPr>
          <p:cNvPr id="31" name="Picture Placeholder 2"/>
          <p:cNvSpPr>
            <a:spLocks noGrp="1"/>
          </p:cNvSpPr>
          <p:nvPr>
            <p:ph type="pic" sz="quarter" idx="23"/>
          </p:nvPr>
        </p:nvSpPr>
        <p:spPr>
          <a:xfrm>
            <a:off x="15843305" y="978196"/>
            <a:ext cx="7395570" cy="5879804"/>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Creative &amp; Photography 6">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18"/>
          </p:nvPr>
        </p:nvSpPr>
        <p:spPr>
          <a:xfrm>
            <a:off x="1063475" y="978196"/>
            <a:ext cx="16020599" cy="1175960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Creative &amp; Photography 7">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18"/>
          </p:nvPr>
        </p:nvSpPr>
        <p:spPr>
          <a:xfrm>
            <a:off x="1063475" y="978196"/>
            <a:ext cx="4104587" cy="4020524"/>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19"/>
          </p:nvPr>
        </p:nvSpPr>
        <p:spPr>
          <a:xfrm>
            <a:off x="5600003" y="978196"/>
            <a:ext cx="4104587" cy="4020524"/>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20"/>
          </p:nvPr>
        </p:nvSpPr>
        <p:spPr>
          <a:xfrm>
            <a:off x="10136532" y="978196"/>
            <a:ext cx="4104587" cy="4020524"/>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21"/>
          </p:nvPr>
        </p:nvSpPr>
        <p:spPr>
          <a:xfrm>
            <a:off x="14673060" y="978196"/>
            <a:ext cx="4104587" cy="4020524"/>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22"/>
          </p:nvPr>
        </p:nvSpPr>
        <p:spPr>
          <a:xfrm>
            <a:off x="19209588" y="978196"/>
            <a:ext cx="4104587" cy="4020524"/>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Creative &amp; Photography 8">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18"/>
          </p:nvPr>
        </p:nvSpPr>
        <p:spPr>
          <a:xfrm>
            <a:off x="1063475" y="978196"/>
            <a:ext cx="4104587" cy="4020524"/>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19"/>
          </p:nvPr>
        </p:nvSpPr>
        <p:spPr>
          <a:xfrm>
            <a:off x="5600003" y="978196"/>
            <a:ext cx="4104587" cy="4020524"/>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20"/>
          </p:nvPr>
        </p:nvSpPr>
        <p:spPr>
          <a:xfrm>
            <a:off x="10136532" y="978196"/>
            <a:ext cx="4104587" cy="4020524"/>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21"/>
          </p:nvPr>
        </p:nvSpPr>
        <p:spPr>
          <a:xfrm>
            <a:off x="14673060" y="978196"/>
            <a:ext cx="4104587" cy="4020524"/>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22"/>
          </p:nvPr>
        </p:nvSpPr>
        <p:spPr>
          <a:xfrm>
            <a:off x="19209588" y="978196"/>
            <a:ext cx="4104587" cy="4020524"/>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23"/>
          </p:nvPr>
        </p:nvSpPr>
        <p:spPr>
          <a:xfrm>
            <a:off x="1063477" y="5562388"/>
            <a:ext cx="10908235" cy="7117292"/>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24"/>
          </p:nvPr>
        </p:nvSpPr>
        <p:spPr>
          <a:xfrm>
            <a:off x="12403653" y="5562388"/>
            <a:ext cx="10910522" cy="7117292"/>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Creative &amp; Photography 8 -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23"/>
          </p:nvPr>
        </p:nvSpPr>
        <p:spPr>
          <a:xfrm rot="21344879">
            <a:off x="8788435" y="3906224"/>
            <a:ext cx="3596903" cy="2544462"/>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24"/>
          </p:nvPr>
        </p:nvSpPr>
        <p:spPr>
          <a:xfrm rot="172580">
            <a:off x="11528003" y="1667260"/>
            <a:ext cx="3016424" cy="4838336"/>
          </a:xfrm>
        </p:spPr>
        <p:txBody>
          <a:bodyPr anchor="ctr">
            <a:normAutofit/>
          </a:bodyPr>
          <a:lstStyle>
            <a:lvl1pPr marL="0" indent="0" algn="ctr">
              <a:buNone/>
              <a:defRPr sz="2400"/>
            </a:lvl1pPr>
          </a:lstStyle>
          <a:p>
            <a:endParaRPr lang="en-US" dirty="0"/>
          </a:p>
        </p:txBody>
      </p:sp>
      <p:sp>
        <p:nvSpPr>
          <p:cNvPr id="26" name="Picture Placeholder 2"/>
          <p:cNvSpPr>
            <a:spLocks noGrp="1"/>
          </p:cNvSpPr>
          <p:nvPr>
            <p:ph type="pic" sz="quarter" idx="25"/>
          </p:nvPr>
        </p:nvSpPr>
        <p:spPr>
          <a:xfrm rot="431303">
            <a:off x="14229981" y="3683526"/>
            <a:ext cx="2574341" cy="2918002"/>
          </a:xfrm>
        </p:spPr>
        <p:txBody>
          <a:bodyPr anchor="ctr">
            <a:normAutofit/>
          </a:bodyPr>
          <a:lstStyle>
            <a:lvl1pPr marL="0" indent="0" algn="ctr">
              <a:buNone/>
              <a:defRPr sz="2400"/>
            </a:lvl1pPr>
          </a:lstStyle>
          <a:p>
            <a:endParaRPr lang="en-US" dirty="0"/>
          </a:p>
        </p:txBody>
      </p:sp>
      <p:sp>
        <p:nvSpPr>
          <p:cNvPr id="27" name="Picture Placeholder 2"/>
          <p:cNvSpPr>
            <a:spLocks noGrp="1"/>
          </p:cNvSpPr>
          <p:nvPr>
            <p:ph type="pic" sz="quarter" idx="26"/>
          </p:nvPr>
        </p:nvSpPr>
        <p:spPr>
          <a:xfrm rot="248482">
            <a:off x="8790912" y="7440552"/>
            <a:ext cx="2745065" cy="2653238"/>
          </a:xfrm>
        </p:spPr>
        <p:txBody>
          <a:bodyPr anchor="ctr">
            <a:normAutofit/>
          </a:bodyPr>
          <a:lstStyle>
            <a:lvl1pPr marL="0" indent="0" algn="ctr">
              <a:buNone/>
              <a:defRPr sz="2400"/>
            </a:lvl1pPr>
          </a:lstStyle>
          <a:p>
            <a:endParaRPr lang="en-US" dirty="0"/>
          </a:p>
        </p:txBody>
      </p:sp>
      <p:sp>
        <p:nvSpPr>
          <p:cNvPr id="28" name="Picture Placeholder 2"/>
          <p:cNvSpPr>
            <a:spLocks noGrp="1"/>
          </p:cNvSpPr>
          <p:nvPr>
            <p:ph type="pic" sz="quarter" idx="27"/>
          </p:nvPr>
        </p:nvSpPr>
        <p:spPr>
          <a:xfrm rot="21379709">
            <a:off x="13897138" y="7375984"/>
            <a:ext cx="2855998" cy="2309168"/>
          </a:xfrm>
        </p:spPr>
        <p:txBody>
          <a:bodyPr anchor="ctr">
            <a:normAutofit/>
          </a:bodyPr>
          <a:lstStyle>
            <a:lvl1pPr marL="0" indent="0" algn="ctr">
              <a:buNone/>
              <a:defRPr sz="2400"/>
            </a:lvl1pPr>
          </a:lstStyle>
          <a:p>
            <a:endParaRPr lang="en-US" dirty="0"/>
          </a:p>
        </p:txBody>
      </p:sp>
      <p:sp>
        <p:nvSpPr>
          <p:cNvPr id="29" name="Picture Placeholder 2"/>
          <p:cNvSpPr>
            <a:spLocks noGrp="1"/>
          </p:cNvSpPr>
          <p:nvPr>
            <p:ph type="pic" sz="quarter" idx="28"/>
          </p:nvPr>
        </p:nvSpPr>
        <p:spPr>
          <a:xfrm rot="21105374">
            <a:off x="11386264" y="7274808"/>
            <a:ext cx="3012343" cy="4235406"/>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Creative &amp; Photography 9">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23"/>
          </p:nvPr>
        </p:nvSpPr>
        <p:spPr>
          <a:xfrm>
            <a:off x="6070033" y="7071360"/>
            <a:ext cx="5901677" cy="5608320"/>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24"/>
          </p:nvPr>
        </p:nvSpPr>
        <p:spPr>
          <a:xfrm>
            <a:off x="12403653" y="7071360"/>
            <a:ext cx="10910522" cy="5608320"/>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25"/>
          </p:nvPr>
        </p:nvSpPr>
        <p:spPr>
          <a:xfrm>
            <a:off x="6070033" y="975360"/>
            <a:ext cx="5901677" cy="5608320"/>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26"/>
          </p:nvPr>
        </p:nvSpPr>
        <p:spPr>
          <a:xfrm>
            <a:off x="12403653" y="975360"/>
            <a:ext cx="10910522" cy="560832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Creative &amp; Photography 10">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9" name="Picture Placeholder 2"/>
          <p:cNvSpPr>
            <a:spLocks noGrp="1"/>
          </p:cNvSpPr>
          <p:nvPr>
            <p:ph type="pic" sz="quarter" idx="24"/>
          </p:nvPr>
        </p:nvSpPr>
        <p:spPr>
          <a:xfrm>
            <a:off x="7454990" y="7071360"/>
            <a:ext cx="10910522" cy="5608320"/>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25"/>
          </p:nvPr>
        </p:nvSpPr>
        <p:spPr>
          <a:xfrm>
            <a:off x="1121370" y="975360"/>
            <a:ext cx="5901677" cy="11704320"/>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26"/>
          </p:nvPr>
        </p:nvSpPr>
        <p:spPr>
          <a:xfrm>
            <a:off x="7454990" y="975360"/>
            <a:ext cx="10910522" cy="560832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Creative &amp; Photography 1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8" name="Picture Placeholder 2"/>
          <p:cNvSpPr>
            <a:spLocks noGrp="1"/>
          </p:cNvSpPr>
          <p:nvPr>
            <p:ph type="pic" sz="quarter" idx="25"/>
          </p:nvPr>
        </p:nvSpPr>
        <p:spPr>
          <a:xfrm>
            <a:off x="1121370" y="6858000"/>
            <a:ext cx="5901677" cy="5821680"/>
          </a:xfrm>
        </p:spPr>
        <p:txBody>
          <a:bodyPr anchor="ctr">
            <a:normAutofit/>
          </a:bodyPr>
          <a:lstStyle>
            <a:lvl1pPr marL="0" indent="0" algn="ctr">
              <a:buNone/>
              <a:defRPr sz="2400"/>
            </a:lvl1pPr>
          </a:lstStyle>
          <a:p>
            <a:endParaRPr lang="en-US" dirty="0"/>
          </a:p>
        </p:txBody>
      </p:sp>
      <p:sp>
        <p:nvSpPr>
          <p:cNvPr id="14" name="Picture Placeholder 2"/>
          <p:cNvSpPr>
            <a:spLocks noGrp="1"/>
          </p:cNvSpPr>
          <p:nvPr>
            <p:ph type="pic" sz="quarter" idx="26"/>
          </p:nvPr>
        </p:nvSpPr>
        <p:spPr>
          <a:xfrm>
            <a:off x="1121370" y="1036320"/>
            <a:ext cx="5901677" cy="5821680"/>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27"/>
          </p:nvPr>
        </p:nvSpPr>
        <p:spPr>
          <a:xfrm>
            <a:off x="7023047" y="6858000"/>
            <a:ext cx="5901677" cy="5821680"/>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28"/>
          </p:nvPr>
        </p:nvSpPr>
        <p:spPr>
          <a:xfrm>
            <a:off x="7023047" y="1036320"/>
            <a:ext cx="5901677" cy="5821680"/>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30"/>
          </p:nvPr>
        </p:nvSpPr>
        <p:spPr>
          <a:xfrm>
            <a:off x="12924723" y="1036320"/>
            <a:ext cx="10314151" cy="1164336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8_Main Title+ SubTitle+Number">
    <p:spTree>
      <p:nvGrpSpPr>
        <p:cNvPr id="1" name=""/>
        <p:cNvGrpSpPr/>
        <p:nvPr/>
      </p:nvGrpSpPr>
      <p:grpSpPr>
        <a:xfrm>
          <a:off x="0" y="0"/>
          <a:ext cx="0" cy="0"/>
          <a:chOff x="0" y="0"/>
          <a:chExt cx="0" cy="0"/>
        </a:xfrm>
      </p:grpSpPr>
      <p:sp>
        <p:nvSpPr>
          <p:cNvPr id="29" name="Rectangle 28"/>
          <p:cNvSpPr/>
          <p:nvPr/>
        </p:nvSpPr>
        <p:spPr>
          <a:xfrm rot="10800000">
            <a:off x="6860277" y="2863765"/>
            <a:ext cx="5273698" cy="52750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27" name="Rectangle 26"/>
          <p:cNvSpPr/>
          <p:nvPr/>
        </p:nvSpPr>
        <p:spPr>
          <a:xfrm rot="10800000" flipH="1">
            <a:off x="12243675" y="2863765"/>
            <a:ext cx="5273698" cy="52750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42" name="Rectangle 41"/>
          <p:cNvSpPr/>
          <p:nvPr/>
        </p:nvSpPr>
        <p:spPr>
          <a:xfrm rot="10800000">
            <a:off x="6860277" y="8214699"/>
            <a:ext cx="5273698" cy="527507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38" name="Rectangle 37"/>
          <p:cNvSpPr/>
          <p:nvPr/>
        </p:nvSpPr>
        <p:spPr>
          <a:xfrm rot="10800000" flipH="1">
            <a:off x="12243675" y="8214699"/>
            <a:ext cx="5273698" cy="527507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2" name="Title 1"/>
          <p:cNvSpPr>
            <a:spLocks noGrp="1"/>
          </p:cNvSpPr>
          <p:nvPr>
            <p:ph type="title" hasCustomPrompt="1"/>
          </p:nvPr>
        </p:nvSpPr>
        <p:spPr>
          <a:xfrm>
            <a:off x="46723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5" name="Text Placeholder 3"/>
          <p:cNvSpPr>
            <a:spLocks noGrp="1"/>
          </p:cNvSpPr>
          <p:nvPr>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1" name="Round Same Side Corner Rectangle 10"/>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12"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50" name="Picture Placeholder 12"/>
          <p:cNvSpPr>
            <a:spLocks noGrp="1"/>
          </p:cNvSpPr>
          <p:nvPr>
            <p:ph type="pic" sz="quarter" idx="20" hasCustomPrompt="1"/>
          </p:nvPr>
        </p:nvSpPr>
        <p:spPr>
          <a:xfrm>
            <a:off x="6989614" y="2993136"/>
            <a:ext cx="5015024" cy="5016331"/>
          </a:xfrm>
          <a:prstGeom prst="rect">
            <a:avLst/>
          </a:prstGeom>
          <a:solidFill>
            <a:schemeClr val="bg1">
              <a:lumMod val="95000"/>
            </a:schemeClr>
          </a:solidFill>
        </p:spPr>
        <p:txBody>
          <a:bodyPr tIns="731520" bIns="2834640" anchor="b" anchorCtr="0"/>
          <a:lstStyle>
            <a:lvl1pPr algn="ctr" rtl="0">
              <a:buNone/>
              <a:defRPr sz="2400" b="0" i="0" baseline="0"/>
            </a:lvl1pPr>
          </a:lstStyle>
          <a:p>
            <a:r>
              <a:rPr lang="en-US" dirty="0" smtClean="0"/>
              <a:t>Image holder</a:t>
            </a:r>
            <a:endParaRPr lang="en-US" dirty="0"/>
          </a:p>
        </p:txBody>
      </p:sp>
      <p:sp>
        <p:nvSpPr>
          <p:cNvPr id="51" name="Picture Placeholder 12"/>
          <p:cNvSpPr>
            <a:spLocks noGrp="1"/>
          </p:cNvSpPr>
          <p:nvPr>
            <p:ph type="pic" sz="quarter" idx="21" hasCustomPrompt="1"/>
          </p:nvPr>
        </p:nvSpPr>
        <p:spPr>
          <a:xfrm>
            <a:off x="6989611" y="8344069"/>
            <a:ext cx="5015024" cy="5016331"/>
          </a:xfrm>
          <a:prstGeom prst="rect">
            <a:avLst/>
          </a:prstGeom>
          <a:solidFill>
            <a:schemeClr val="bg1">
              <a:lumMod val="95000"/>
            </a:schemeClr>
          </a:solidFill>
        </p:spPr>
        <p:txBody>
          <a:bodyPr tIns="731520" bIns="2834640" anchor="b" anchorCtr="0"/>
          <a:lstStyle>
            <a:lvl1pPr algn="ctr" rtl="0">
              <a:buNone/>
              <a:defRPr sz="2400" b="0" i="0" baseline="0"/>
            </a:lvl1pPr>
          </a:lstStyle>
          <a:p>
            <a:r>
              <a:rPr lang="en-US" dirty="0" smtClean="0"/>
              <a:t>Image holder</a:t>
            </a:r>
            <a:endParaRPr lang="en-US" dirty="0"/>
          </a:p>
        </p:txBody>
      </p:sp>
      <p:sp>
        <p:nvSpPr>
          <p:cNvPr id="52" name="Picture Placeholder 12"/>
          <p:cNvSpPr>
            <a:spLocks noGrp="1"/>
          </p:cNvSpPr>
          <p:nvPr>
            <p:ph type="pic" sz="quarter" idx="22" hasCustomPrompt="1"/>
          </p:nvPr>
        </p:nvSpPr>
        <p:spPr>
          <a:xfrm>
            <a:off x="12373012" y="2993133"/>
            <a:ext cx="5015024" cy="5016331"/>
          </a:xfrm>
          <a:prstGeom prst="rect">
            <a:avLst/>
          </a:prstGeom>
          <a:solidFill>
            <a:schemeClr val="bg1">
              <a:lumMod val="95000"/>
            </a:schemeClr>
          </a:solidFill>
        </p:spPr>
        <p:txBody>
          <a:bodyPr tIns="731520" bIns="2834640" anchor="b" anchorCtr="0"/>
          <a:lstStyle>
            <a:lvl1pPr algn="ctr" rtl="0">
              <a:buNone/>
              <a:defRPr sz="2400" b="0" i="0" baseline="0"/>
            </a:lvl1pPr>
          </a:lstStyle>
          <a:p>
            <a:r>
              <a:rPr lang="en-US" dirty="0" smtClean="0"/>
              <a:t>Image holder</a:t>
            </a:r>
            <a:endParaRPr lang="en-US" dirty="0"/>
          </a:p>
        </p:txBody>
      </p:sp>
      <p:sp>
        <p:nvSpPr>
          <p:cNvPr id="53" name="Picture Placeholder 12"/>
          <p:cNvSpPr>
            <a:spLocks noGrp="1"/>
          </p:cNvSpPr>
          <p:nvPr>
            <p:ph type="pic" sz="quarter" idx="23" hasCustomPrompt="1"/>
          </p:nvPr>
        </p:nvSpPr>
        <p:spPr>
          <a:xfrm>
            <a:off x="12373009" y="8344069"/>
            <a:ext cx="5015024" cy="5016331"/>
          </a:xfrm>
          <a:prstGeom prst="rect">
            <a:avLst/>
          </a:prstGeom>
          <a:solidFill>
            <a:schemeClr val="bg1">
              <a:lumMod val="95000"/>
            </a:schemeClr>
          </a:solidFill>
        </p:spPr>
        <p:txBody>
          <a:bodyPr tIns="731520" bIns="2834640" anchor="b" anchorCtr="0"/>
          <a:lstStyle>
            <a:lvl1pPr algn="ctr" rtl="0">
              <a:buNone/>
              <a:defRPr sz="2400" b="0" i="0" baseline="0"/>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wipe(up)">
                                      <p:cBhvr>
                                        <p:cTn id="11" dur="500"/>
                                        <p:tgtEl>
                                          <p:spTgt spid="15">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500" fill="hold"/>
                                        <p:tgtEl>
                                          <p:spTgt spid="29"/>
                                        </p:tgtEl>
                                        <p:attrNameLst>
                                          <p:attrName>ppt_x</p:attrName>
                                        </p:attrNameLst>
                                      </p:cBhvr>
                                      <p:tavLst>
                                        <p:tav tm="0">
                                          <p:val>
                                            <p:strVal val="0-#ppt_w/2"/>
                                          </p:val>
                                        </p:tav>
                                        <p:tav tm="100000">
                                          <p:val>
                                            <p:strVal val="#ppt_x"/>
                                          </p:val>
                                        </p:tav>
                                      </p:tavLst>
                                    </p:anim>
                                    <p:anim calcmode="lin" valueType="num">
                                      <p:cBhvr additive="base">
                                        <p:cTn id="16" dur="500" fill="hold"/>
                                        <p:tgtEl>
                                          <p:spTgt spid="29"/>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1" fill="hold" grpId="0" nodeType="afterEffect">
                                  <p:stCondLst>
                                    <p:cond delay="0"/>
                                  </p:stCondLst>
                                  <p:childTnLst>
                                    <p:set>
                                      <p:cBhvr>
                                        <p:cTn id="19" dur="1" fill="hold">
                                          <p:stCondLst>
                                            <p:cond delay="0"/>
                                          </p:stCondLst>
                                        </p:cTn>
                                        <p:tgtEl>
                                          <p:spTgt spid="50"/>
                                        </p:tgtEl>
                                        <p:attrNameLst>
                                          <p:attrName>style.visibility</p:attrName>
                                        </p:attrNameLst>
                                      </p:cBhvr>
                                      <p:to>
                                        <p:strVal val="visible"/>
                                      </p:to>
                                    </p:set>
                                    <p:anim calcmode="lin" valueType="num">
                                      <p:cBhvr additive="base">
                                        <p:cTn id="20" dur="500" fill="hold"/>
                                        <p:tgtEl>
                                          <p:spTgt spid="50"/>
                                        </p:tgtEl>
                                        <p:attrNameLst>
                                          <p:attrName>ppt_x</p:attrName>
                                        </p:attrNameLst>
                                      </p:cBhvr>
                                      <p:tavLst>
                                        <p:tav tm="0">
                                          <p:val>
                                            <p:strVal val="#ppt_x"/>
                                          </p:val>
                                        </p:tav>
                                        <p:tav tm="100000">
                                          <p:val>
                                            <p:strVal val="#ppt_x"/>
                                          </p:val>
                                        </p:tav>
                                      </p:tavLst>
                                    </p:anim>
                                    <p:anim calcmode="lin" valueType="num">
                                      <p:cBhvr additive="base">
                                        <p:cTn id="21" dur="500" fill="hold"/>
                                        <p:tgtEl>
                                          <p:spTgt spid="50"/>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2" presetClass="entr" presetSubtype="2" fill="hold" grpId="0"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additive="base">
                                        <p:cTn id="25" dur="500" fill="hold"/>
                                        <p:tgtEl>
                                          <p:spTgt spid="27"/>
                                        </p:tgtEl>
                                        <p:attrNameLst>
                                          <p:attrName>ppt_x</p:attrName>
                                        </p:attrNameLst>
                                      </p:cBhvr>
                                      <p:tavLst>
                                        <p:tav tm="0">
                                          <p:val>
                                            <p:strVal val="1+#ppt_w/2"/>
                                          </p:val>
                                        </p:tav>
                                        <p:tav tm="100000">
                                          <p:val>
                                            <p:strVal val="#ppt_x"/>
                                          </p:val>
                                        </p:tav>
                                      </p:tavLst>
                                    </p:anim>
                                    <p:anim calcmode="lin" valueType="num">
                                      <p:cBhvr additive="base">
                                        <p:cTn id="26" dur="500" fill="hold"/>
                                        <p:tgtEl>
                                          <p:spTgt spid="27"/>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2" presetClass="entr" presetSubtype="1" fill="hold" grpId="0" nodeType="after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500" fill="hold"/>
                                        <p:tgtEl>
                                          <p:spTgt spid="52"/>
                                        </p:tgtEl>
                                        <p:attrNameLst>
                                          <p:attrName>ppt_x</p:attrName>
                                        </p:attrNameLst>
                                      </p:cBhvr>
                                      <p:tavLst>
                                        <p:tav tm="0">
                                          <p:val>
                                            <p:strVal val="#ppt_x"/>
                                          </p:val>
                                        </p:tav>
                                        <p:tav tm="100000">
                                          <p:val>
                                            <p:strVal val="#ppt_x"/>
                                          </p:val>
                                        </p:tav>
                                      </p:tavLst>
                                    </p:anim>
                                    <p:anim calcmode="lin" valueType="num">
                                      <p:cBhvr additive="base">
                                        <p:cTn id="31" dur="500" fill="hold"/>
                                        <p:tgtEl>
                                          <p:spTgt spid="52"/>
                                        </p:tgtEl>
                                        <p:attrNameLst>
                                          <p:attrName>ppt_y</p:attrName>
                                        </p:attrNameLst>
                                      </p:cBhvr>
                                      <p:tavLst>
                                        <p:tav tm="0">
                                          <p:val>
                                            <p:strVal val="0-#ppt_h/2"/>
                                          </p:val>
                                        </p:tav>
                                        <p:tav tm="100000">
                                          <p:val>
                                            <p:strVal val="#ppt_y"/>
                                          </p:val>
                                        </p:tav>
                                      </p:tavLst>
                                    </p:anim>
                                  </p:childTnLst>
                                </p:cTn>
                              </p:par>
                            </p:childTnLst>
                          </p:cTn>
                        </p:par>
                        <p:par>
                          <p:cTn id="32" fill="hold">
                            <p:stCondLst>
                              <p:cond delay="3000"/>
                            </p:stCondLst>
                            <p:childTnLst>
                              <p:par>
                                <p:cTn id="33" presetID="2" presetClass="entr" presetSubtype="8" fill="hold" grpId="0" nodeType="afterEffect">
                                  <p:stCondLst>
                                    <p:cond delay="0"/>
                                  </p:stCondLst>
                                  <p:childTnLst>
                                    <p:set>
                                      <p:cBhvr>
                                        <p:cTn id="34" dur="1" fill="hold">
                                          <p:stCondLst>
                                            <p:cond delay="0"/>
                                          </p:stCondLst>
                                        </p:cTn>
                                        <p:tgtEl>
                                          <p:spTgt spid="42"/>
                                        </p:tgtEl>
                                        <p:attrNameLst>
                                          <p:attrName>style.visibility</p:attrName>
                                        </p:attrNameLst>
                                      </p:cBhvr>
                                      <p:to>
                                        <p:strVal val="visible"/>
                                      </p:to>
                                    </p:set>
                                    <p:anim calcmode="lin" valueType="num">
                                      <p:cBhvr additive="base">
                                        <p:cTn id="35" dur="500" fill="hold"/>
                                        <p:tgtEl>
                                          <p:spTgt spid="42"/>
                                        </p:tgtEl>
                                        <p:attrNameLst>
                                          <p:attrName>ppt_x</p:attrName>
                                        </p:attrNameLst>
                                      </p:cBhvr>
                                      <p:tavLst>
                                        <p:tav tm="0">
                                          <p:val>
                                            <p:strVal val="0-#ppt_w/2"/>
                                          </p:val>
                                        </p:tav>
                                        <p:tav tm="100000">
                                          <p:val>
                                            <p:strVal val="#ppt_x"/>
                                          </p:val>
                                        </p:tav>
                                      </p:tavLst>
                                    </p:anim>
                                    <p:anim calcmode="lin" valueType="num">
                                      <p:cBhvr additive="base">
                                        <p:cTn id="36" dur="500" fill="hold"/>
                                        <p:tgtEl>
                                          <p:spTgt spid="42"/>
                                        </p:tgtEl>
                                        <p:attrNameLst>
                                          <p:attrName>ppt_y</p:attrName>
                                        </p:attrNameLst>
                                      </p:cBhvr>
                                      <p:tavLst>
                                        <p:tav tm="0">
                                          <p:val>
                                            <p:strVal val="#ppt_y"/>
                                          </p:val>
                                        </p:tav>
                                        <p:tav tm="100000">
                                          <p:val>
                                            <p:strVal val="#ppt_y"/>
                                          </p:val>
                                        </p:tav>
                                      </p:tavLst>
                                    </p:anim>
                                  </p:childTnLst>
                                </p:cTn>
                              </p:par>
                            </p:childTnLst>
                          </p:cTn>
                        </p:par>
                        <p:par>
                          <p:cTn id="37" fill="hold">
                            <p:stCondLst>
                              <p:cond delay="3500"/>
                            </p:stCondLst>
                            <p:childTnLst>
                              <p:par>
                                <p:cTn id="38" presetID="2" presetClass="entr" presetSubtype="4" fill="hold" grpId="0" nodeType="afterEffect">
                                  <p:stCondLst>
                                    <p:cond delay="0"/>
                                  </p:stCondLst>
                                  <p:childTnLst>
                                    <p:set>
                                      <p:cBhvr>
                                        <p:cTn id="39" dur="1" fill="hold">
                                          <p:stCondLst>
                                            <p:cond delay="0"/>
                                          </p:stCondLst>
                                        </p:cTn>
                                        <p:tgtEl>
                                          <p:spTgt spid="51"/>
                                        </p:tgtEl>
                                        <p:attrNameLst>
                                          <p:attrName>style.visibility</p:attrName>
                                        </p:attrNameLst>
                                      </p:cBhvr>
                                      <p:to>
                                        <p:strVal val="visible"/>
                                      </p:to>
                                    </p:set>
                                    <p:anim calcmode="lin" valueType="num">
                                      <p:cBhvr additive="base">
                                        <p:cTn id="40" dur="500" fill="hold"/>
                                        <p:tgtEl>
                                          <p:spTgt spid="51"/>
                                        </p:tgtEl>
                                        <p:attrNameLst>
                                          <p:attrName>ppt_x</p:attrName>
                                        </p:attrNameLst>
                                      </p:cBhvr>
                                      <p:tavLst>
                                        <p:tav tm="0">
                                          <p:val>
                                            <p:strVal val="#ppt_x"/>
                                          </p:val>
                                        </p:tav>
                                        <p:tav tm="100000">
                                          <p:val>
                                            <p:strVal val="#ppt_x"/>
                                          </p:val>
                                        </p:tav>
                                      </p:tavLst>
                                    </p:anim>
                                    <p:anim calcmode="lin" valueType="num">
                                      <p:cBhvr additive="base">
                                        <p:cTn id="41" dur="500" fill="hold"/>
                                        <p:tgtEl>
                                          <p:spTgt spid="51"/>
                                        </p:tgtEl>
                                        <p:attrNameLst>
                                          <p:attrName>ppt_y</p:attrName>
                                        </p:attrNameLst>
                                      </p:cBhvr>
                                      <p:tavLst>
                                        <p:tav tm="0">
                                          <p:val>
                                            <p:strVal val="1+#ppt_h/2"/>
                                          </p:val>
                                        </p:tav>
                                        <p:tav tm="100000">
                                          <p:val>
                                            <p:strVal val="#ppt_y"/>
                                          </p:val>
                                        </p:tav>
                                      </p:tavLst>
                                    </p:anim>
                                  </p:childTnLst>
                                </p:cTn>
                              </p:par>
                            </p:childTnLst>
                          </p:cTn>
                        </p:par>
                        <p:par>
                          <p:cTn id="42" fill="hold">
                            <p:stCondLst>
                              <p:cond delay="4000"/>
                            </p:stCondLst>
                            <p:childTnLst>
                              <p:par>
                                <p:cTn id="43" presetID="2" presetClass="entr" presetSubtype="2"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 calcmode="lin" valueType="num">
                                      <p:cBhvr additive="base">
                                        <p:cTn id="45" dur="500" fill="hold"/>
                                        <p:tgtEl>
                                          <p:spTgt spid="38"/>
                                        </p:tgtEl>
                                        <p:attrNameLst>
                                          <p:attrName>ppt_x</p:attrName>
                                        </p:attrNameLst>
                                      </p:cBhvr>
                                      <p:tavLst>
                                        <p:tav tm="0">
                                          <p:val>
                                            <p:strVal val="1+#ppt_w/2"/>
                                          </p:val>
                                        </p:tav>
                                        <p:tav tm="100000">
                                          <p:val>
                                            <p:strVal val="#ppt_x"/>
                                          </p:val>
                                        </p:tav>
                                      </p:tavLst>
                                    </p:anim>
                                    <p:anim calcmode="lin" valueType="num">
                                      <p:cBhvr additive="base">
                                        <p:cTn id="46" dur="500" fill="hold"/>
                                        <p:tgtEl>
                                          <p:spTgt spid="38"/>
                                        </p:tgtEl>
                                        <p:attrNameLst>
                                          <p:attrName>ppt_y</p:attrName>
                                        </p:attrNameLst>
                                      </p:cBhvr>
                                      <p:tavLst>
                                        <p:tav tm="0">
                                          <p:val>
                                            <p:strVal val="#ppt_y"/>
                                          </p:val>
                                        </p:tav>
                                        <p:tav tm="100000">
                                          <p:val>
                                            <p:strVal val="#ppt_y"/>
                                          </p:val>
                                        </p:tav>
                                      </p:tavLst>
                                    </p:anim>
                                  </p:childTnLst>
                                </p:cTn>
                              </p:par>
                            </p:childTnLst>
                          </p:cTn>
                        </p:par>
                        <p:par>
                          <p:cTn id="47" fill="hold">
                            <p:stCondLst>
                              <p:cond delay="4500"/>
                            </p:stCondLst>
                            <p:childTnLst>
                              <p:par>
                                <p:cTn id="48" presetID="2" presetClass="entr" presetSubtype="4" fill="hold" grpId="0" nodeType="afterEffect">
                                  <p:stCondLst>
                                    <p:cond delay="0"/>
                                  </p:stCondLst>
                                  <p:childTnLst>
                                    <p:set>
                                      <p:cBhvr>
                                        <p:cTn id="49" dur="1" fill="hold">
                                          <p:stCondLst>
                                            <p:cond delay="0"/>
                                          </p:stCondLst>
                                        </p:cTn>
                                        <p:tgtEl>
                                          <p:spTgt spid="53"/>
                                        </p:tgtEl>
                                        <p:attrNameLst>
                                          <p:attrName>style.visibility</p:attrName>
                                        </p:attrNameLst>
                                      </p:cBhvr>
                                      <p:to>
                                        <p:strVal val="visible"/>
                                      </p:to>
                                    </p:set>
                                    <p:anim calcmode="lin" valueType="num">
                                      <p:cBhvr additive="base">
                                        <p:cTn id="50" dur="500" fill="hold"/>
                                        <p:tgtEl>
                                          <p:spTgt spid="53"/>
                                        </p:tgtEl>
                                        <p:attrNameLst>
                                          <p:attrName>ppt_x</p:attrName>
                                        </p:attrNameLst>
                                      </p:cBhvr>
                                      <p:tavLst>
                                        <p:tav tm="0">
                                          <p:val>
                                            <p:strVal val="#ppt_x"/>
                                          </p:val>
                                        </p:tav>
                                        <p:tav tm="100000">
                                          <p:val>
                                            <p:strVal val="#ppt_x"/>
                                          </p:val>
                                        </p:tav>
                                      </p:tavLst>
                                    </p:anim>
                                    <p:anim calcmode="lin" valueType="num">
                                      <p:cBhvr additive="base">
                                        <p:cTn id="51"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bldLvl="0" animBg="1"/>
      <p:bldP spid="27" grpId="0" bldLvl="0" animBg="1"/>
      <p:bldP spid="42" grpId="0" bldLvl="0" animBg="1"/>
      <p:bldP spid="38" grpId="0" bldLvl="0" animBg="1"/>
      <p:bldP spid="2" grpId="0"/>
      <p:bldP spid="15" grpId="0" build="p">
        <p:tmplLst>
          <p:tmpl lvl="1">
            <p:tnLst>
              <p:par>
                <p:cTn presetID="22" presetClass="entr" presetSubtype="1"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up)">
                      <p:cBhvr>
                        <p:cTn dur="500"/>
                        <p:tgtEl>
                          <p:spTgt spid="15"/>
                        </p:tgtEl>
                      </p:cBhvr>
                    </p:animEffect>
                  </p:childTnLst>
                </p:cTn>
              </p:par>
            </p:tnLst>
          </p:tmpl>
        </p:tmplLst>
      </p:bldP>
      <p:bldP spid="50" grpId="0" bldLvl="0" animBg="1"/>
      <p:bldP spid="51" grpId="0" bldLvl="0" animBg="1"/>
      <p:bldP spid="52" grpId="0" bldLvl="0" animBg="1"/>
      <p:bldP spid="53" grpId="0" bldLvl="0" animBg="1"/>
    </p:bld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Creative &amp; Photography 1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26"/>
          </p:nvPr>
        </p:nvSpPr>
        <p:spPr>
          <a:xfrm>
            <a:off x="1121372" y="1036320"/>
            <a:ext cx="5533727" cy="4011168"/>
          </a:xfrm>
        </p:spPr>
        <p:txBody>
          <a:bodyPr anchor="ctr">
            <a:normAutofit/>
          </a:bodyPr>
          <a:lstStyle>
            <a:lvl1pPr marL="0" indent="0" algn="ctr">
              <a:buNone/>
              <a:defRPr sz="2400"/>
            </a:lvl1pPr>
          </a:lstStyle>
          <a:p>
            <a:endParaRPr lang="en-US" dirty="0"/>
          </a:p>
        </p:txBody>
      </p:sp>
      <p:sp>
        <p:nvSpPr>
          <p:cNvPr id="23" name="Picture Placeholder 2"/>
          <p:cNvSpPr>
            <a:spLocks noGrp="1"/>
          </p:cNvSpPr>
          <p:nvPr>
            <p:ph type="pic" sz="quarter" idx="28"/>
          </p:nvPr>
        </p:nvSpPr>
        <p:spPr>
          <a:xfrm>
            <a:off x="1121372" y="5047488"/>
            <a:ext cx="5533727" cy="4011168"/>
          </a:xfrm>
        </p:spPr>
        <p:txBody>
          <a:bodyPr anchor="ctr">
            <a:normAutofit/>
          </a:bodyPr>
          <a:lstStyle>
            <a:lvl1pPr marL="0" indent="0" algn="ctr">
              <a:buNone/>
              <a:defRPr sz="2400"/>
            </a:lvl1pPr>
          </a:lstStyle>
          <a:p>
            <a:endParaRPr lang="en-US" dirty="0"/>
          </a:p>
        </p:txBody>
      </p:sp>
      <p:sp>
        <p:nvSpPr>
          <p:cNvPr id="27" name="Picture Placeholder 2"/>
          <p:cNvSpPr>
            <a:spLocks noGrp="1"/>
          </p:cNvSpPr>
          <p:nvPr>
            <p:ph type="pic" sz="quarter" idx="29"/>
          </p:nvPr>
        </p:nvSpPr>
        <p:spPr>
          <a:xfrm>
            <a:off x="6655098" y="1036320"/>
            <a:ext cx="5533727" cy="4011168"/>
          </a:xfrm>
        </p:spPr>
        <p:txBody>
          <a:bodyPr anchor="ctr">
            <a:normAutofit/>
          </a:bodyPr>
          <a:lstStyle>
            <a:lvl1pPr marL="0" indent="0" algn="ctr">
              <a:buNone/>
              <a:defRPr sz="2400"/>
            </a:lvl1pPr>
          </a:lstStyle>
          <a:p>
            <a:endParaRPr lang="en-US" dirty="0"/>
          </a:p>
        </p:txBody>
      </p:sp>
      <p:sp>
        <p:nvSpPr>
          <p:cNvPr id="28" name="Picture Placeholder 2"/>
          <p:cNvSpPr>
            <a:spLocks noGrp="1"/>
          </p:cNvSpPr>
          <p:nvPr>
            <p:ph type="pic" sz="quarter" idx="30"/>
          </p:nvPr>
        </p:nvSpPr>
        <p:spPr>
          <a:xfrm>
            <a:off x="6655098" y="5047488"/>
            <a:ext cx="5533727" cy="4011168"/>
          </a:xfrm>
        </p:spPr>
        <p:txBody>
          <a:bodyPr anchor="ctr">
            <a:normAutofit/>
          </a:bodyPr>
          <a:lstStyle>
            <a:lvl1pPr marL="0" indent="0" algn="ctr">
              <a:buNone/>
              <a:defRPr sz="2400"/>
            </a:lvl1pPr>
          </a:lstStyle>
          <a:p>
            <a:endParaRPr lang="en-US" dirty="0"/>
          </a:p>
        </p:txBody>
      </p:sp>
      <p:sp>
        <p:nvSpPr>
          <p:cNvPr id="29" name="Picture Placeholder 2"/>
          <p:cNvSpPr>
            <a:spLocks noGrp="1"/>
          </p:cNvSpPr>
          <p:nvPr>
            <p:ph type="pic" sz="quarter" idx="31"/>
          </p:nvPr>
        </p:nvSpPr>
        <p:spPr>
          <a:xfrm>
            <a:off x="12188825" y="1036320"/>
            <a:ext cx="5533727" cy="4011168"/>
          </a:xfrm>
        </p:spPr>
        <p:txBody>
          <a:bodyPr anchor="ctr">
            <a:normAutofit/>
          </a:bodyPr>
          <a:lstStyle>
            <a:lvl1pPr marL="0" indent="0" algn="ctr">
              <a:buNone/>
              <a:defRPr sz="2400"/>
            </a:lvl1pPr>
          </a:lstStyle>
          <a:p>
            <a:endParaRPr lang="en-US" dirty="0"/>
          </a:p>
        </p:txBody>
      </p:sp>
      <p:sp>
        <p:nvSpPr>
          <p:cNvPr id="31" name="Picture Placeholder 2"/>
          <p:cNvSpPr>
            <a:spLocks noGrp="1"/>
          </p:cNvSpPr>
          <p:nvPr>
            <p:ph type="pic" sz="quarter" idx="32"/>
          </p:nvPr>
        </p:nvSpPr>
        <p:spPr>
          <a:xfrm>
            <a:off x="12188825" y="5047488"/>
            <a:ext cx="5533727" cy="4011168"/>
          </a:xfrm>
        </p:spPr>
        <p:txBody>
          <a:bodyPr anchor="ctr">
            <a:normAutofit/>
          </a:bodyPr>
          <a:lstStyle>
            <a:lvl1pPr marL="0" indent="0" algn="ctr">
              <a:buNone/>
              <a:defRPr sz="2400"/>
            </a:lvl1pPr>
          </a:lstStyle>
          <a:p>
            <a:endParaRPr lang="en-US" dirty="0"/>
          </a:p>
        </p:txBody>
      </p:sp>
      <p:sp>
        <p:nvSpPr>
          <p:cNvPr id="32" name="Picture Placeholder 2"/>
          <p:cNvSpPr>
            <a:spLocks noGrp="1"/>
          </p:cNvSpPr>
          <p:nvPr>
            <p:ph type="pic" sz="quarter" idx="33"/>
          </p:nvPr>
        </p:nvSpPr>
        <p:spPr>
          <a:xfrm>
            <a:off x="17722552" y="1036320"/>
            <a:ext cx="5533727" cy="4011168"/>
          </a:xfrm>
        </p:spPr>
        <p:txBody>
          <a:bodyPr anchor="ctr">
            <a:normAutofit/>
          </a:bodyPr>
          <a:lstStyle>
            <a:lvl1pPr marL="0" indent="0" algn="ctr">
              <a:buNone/>
              <a:defRPr sz="2400"/>
            </a:lvl1pPr>
          </a:lstStyle>
          <a:p>
            <a:endParaRPr lang="en-US" dirty="0"/>
          </a:p>
        </p:txBody>
      </p:sp>
      <p:sp>
        <p:nvSpPr>
          <p:cNvPr id="35" name="Picture Placeholder 2"/>
          <p:cNvSpPr>
            <a:spLocks noGrp="1"/>
          </p:cNvSpPr>
          <p:nvPr>
            <p:ph type="pic" sz="quarter" idx="34"/>
          </p:nvPr>
        </p:nvSpPr>
        <p:spPr>
          <a:xfrm>
            <a:off x="17722552" y="5047488"/>
            <a:ext cx="5533727" cy="401116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Creative &amp; Photography 13">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8" name="Picture Placeholder 2"/>
          <p:cNvSpPr>
            <a:spLocks noGrp="1"/>
          </p:cNvSpPr>
          <p:nvPr>
            <p:ph type="pic" sz="quarter" idx="25"/>
          </p:nvPr>
        </p:nvSpPr>
        <p:spPr>
          <a:xfrm>
            <a:off x="1121370" y="975360"/>
            <a:ext cx="5901677" cy="11704320"/>
          </a:xfrm>
        </p:spPr>
        <p:txBody>
          <a:bodyPr anchor="ctr">
            <a:normAutofit/>
          </a:bodyPr>
          <a:lstStyle>
            <a:lvl1pPr marL="0" indent="0" algn="ctr">
              <a:buNone/>
              <a:defRPr sz="2400"/>
            </a:lvl1pPr>
          </a:lstStyle>
          <a:p>
            <a:endParaRPr lang="en-US" dirty="0"/>
          </a:p>
        </p:txBody>
      </p:sp>
      <p:sp>
        <p:nvSpPr>
          <p:cNvPr id="14" name="Picture Placeholder 2"/>
          <p:cNvSpPr>
            <a:spLocks noGrp="1"/>
          </p:cNvSpPr>
          <p:nvPr>
            <p:ph type="pic" sz="quarter" idx="26"/>
          </p:nvPr>
        </p:nvSpPr>
        <p:spPr>
          <a:xfrm>
            <a:off x="7023047" y="975360"/>
            <a:ext cx="5901677" cy="11704320"/>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27"/>
          </p:nvPr>
        </p:nvSpPr>
        <p:spPr>
          <a:xfrm>
            <a:off x="12924723" y="975360"/>
            <a:ext cx="10329987" cy="7534656"/>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Creative &amp; Photography 14">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27"/>
          </p:nvPr>
        </p:nvSpPr>
        <p:spPr>
          <a:xfrm>
            <a:off x="1121370" y="975360"/>
            <a:ext cx="22133341" cy="7534656"/>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Creative &amp; Photography 15">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1" name="Picture Placeholder 3"/>
          <p:cNvSpPr>
            <a:spLocks noGrp="1"/>
          </p:cNvSpPr>
          <p:nvPr>
            <p:ph type="pic" sz="quarter" idx="17"/>
          </p:nvPr>
        </p:nvSpPr>
        <p:spPr>
          <a:xfrm>
            <a:off x="2584031" y="2054356"/>
            <a:ext cx="9604794" cy="9607288"/>
          </a:xfrm>
          <a:prstGeom prst="ellipse">
            <a:avLst/>
          </a:prstGeom>
        </p:spPr>
        <p:txBody>
          <a:bodyPr anchor="ctr">
            <a:normAutofit/>
          </a:bodyPr>
          <a:lstStyle>
            <a:lvl1pPr marL="0" indent="0" algn="ctr">
              <a:buNone/>
              <a:defRPr sz="2400">
                <a:solidFill>
                  <a:schemeClr val="bg2"/>
                </a:solidFill>
              </a:defRPr>
            </a:lvl1pPr>
          </a:lstStyle>
          <a:p>
            <a:endParaRPr lang="en-US"/>
          </a:p>
        </p:txBody>
      </p:sp>
    </p:spTree>
  </p:cSld>
  <p:clrMapOvr>
    <a:masterClrMapping/>
  </p:clrMapOvr>
  <p:timing>
    <p:tnLst>
      <p:par>
        <p:cTn id="1" dur="indefinite" restart="never" nodeType="tmRoot"/>
      </p:par>
    </p:tn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Creative &amp; Photography 16">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1" name="Picture Placeholder 3"/>
          <p:cNvSpPr>
            <a:spLocks noGrp="1"/>
          </p:cNvSpPr>
          <p:nvPr>
            <p:ph type="pic" sz="quarter" idx="17"/>
          </p:nvPr>
        </p:nvSpPr>
        <p:spPr>
          <a:xfrm>
            <a:off x="1048239" y="1091188"/>
            <a:ext cx="11579384" cy="11582392"/>
          </a:xfrm>
          <a:prstGeom prst="teardrop">
            <a:avLst/>
          </a:prstGeom>
        </p:spPr>
        <p:txBody>
          <a:bodyPr anchor="ctr">
            <a:normAutofit/>
          </a:bodyPr>
          <a:lstStyle>
            <a:lvl1pPr marL="0" indent="0" algn="ctr">
              <a:buNone/>
              <a:defRPr sz="2400">
                <a:solidFill>
                  <a:schemeClr val="bg2"/>
                </a:solidFill>
              </a:defRPr>
            </a:lvl1pPr>
          </a:lstStyle>
          <a:p>
            <a:endParaRPr lang="en-US"/>
          </a:p>
        </p:txBody>
      </p:sp>
      <p:sp>
        <p:nvSpPr>
          <p:cNvPr id="14" name="Picture Placeholder 2"/>
          <p:cNvSpPr>
            <a:spLocks noGrp="1"/>
          </p:cNvSpPr>
          <p:nvPr>
            <p:ph type="pic" sz="quarter" idx="26"/>
          </p:nvPr>
        </p:nvSpPr>
        <p:spPr>
          <a:xfrm>
            <a:off x="13407708" y="1091188"/>
            <a:ext cx="4461110" cy="4419596"/>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27"/>
          </p:nvPr>
        </p:nvSpPr>
        <p:spPr>
          <a:xfrm>
            <a:off x="18648902" y="1091188"/>
            <a:ext cx="4461110" cy="4419596"/>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Creative &amp; Photography 17">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27"/>
          </p:nvPr>
        </p:nvSpPr>
        <p:spPr>
          <a:xfrm>
            <a:off x="1121370" y="6858000"/>
            <a:ext cx="22133341" cy="5821680"/>
          </a:xfrm>
        </p:spPr>
        <p:txBody>
          <a:bodyPr anchor="ctr">
            <a:normAutofit/>
          </a:bodyPr>
          <a:lstStyle>
            <a:lvl1pPr marL="0" indent="0" algn="ctr">
              <a:buNone/>
              <a:defRPr sz="2400"/>
            </a:lvl1pPr>
          </a:lstStyle>
          <a:p>
            <a:endParaRPr lang="en-US" dirty="0"/>
          </a:p>
        </p:txBody>
      </p:sp>
      <p:sp>
        <p:nvSpPr>
          <p:cNvPr id="14" name="Picture Placeholder 2"/>
          <p:cNvSpPr>
            <a:spLocks noGrp="1"/>
          </p:cNvSpPr>
          <p:nvPr>
            <p:ph type="pic" sz="quarter" idx="28"/>
          </p:nvPr>
        </p:nvSpPr>
        <p:spPr>
          <a:xfrm>
            <a:off x="17084074" y="1091188"/>
            <a:ext cx="6154801" cy="5766812"/>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29"/>
          </p:nvPr>
        </p:nvSpPr>
        <p:spPr>
          <a:xfrm>
            <a:off x="10937815" y="1091188"/>
            <a:ext cx="6154801" cy="5766812"/>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Creative &amp; Photography 18">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28"/>
          </p:nvPr>
        </p:nvSpPr>
        <p:spPr>
          <a:xfrm>
            <a:off x="16553582" y="3730752"/>
            <a:ext cx="6685293" cy="6353568"/>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29"/>
          </p:nvPr>
        </p:nvSpPr>
        <p:spPr>
          <a:xfrm>
            <a:off x="8846178" y="3730752"/>
            <a:ext cx="6685293" cy="6353568"/>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31"/>
          </p:nvPr>
        </p:nvSpPr>
        <p:spPr>
          <a:xfrm>
            <a:off x="1138773" y="3730752"/>
            <a:ext cx="6685293" cy="635356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Creative &amp; Photography 19">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28"/>
          </p:nvPr>
        </p:nvSpPr>
        <p:spPr>
          <a:xfrm>
            <a:off x="14285305" y="1292352"/>
            <a:ext cx="8953572" cy="8791968"/>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29"/>
          </p:nvPr>
        </p:nvSpPr>
        <p:spPr>
          <a:xfrm>
            <a:off x="8846178" y="3730752"/>
            <a:ext cx="5439125" cy="8997696"/>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31"/>
          </p:nvPr>
        </p:nvSpPr>
        <p:spPr>
          <a:xfrm>
            <a:off x="1138773" y="3730752"/>
            <a:ext cx="7707404" cy="635356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Creative &amp; Photography 20">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28"/>
          </p:nvPr>
        </p:nvSpPr>
        <p:spPr>
          <a:xfrm>
            <a:off x="14285305" y="6858000"/>
            <a:ext cx="8953572" cy="5870448"/>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29"/>
          </p:nvPr>
        </p:nvSpPr>
        <p:spPr>
          <a:xfrm>
            <a:off x="8846178" y="1292352"/>
            <a:ext cx="5439125" cy="7802880"/>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31"/>
          </p:nvPr>
        </p:nvSpPr>
        <p:spPr>
          <a:xfrm>
            <a:off x="1138773" y="3730752"/>
            <a:ext cx="3761134" cy="3657600"/>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32"/>
          </p:nvPr>
        </p:nvSpPr>
        <p:spPr>
          <a:xfrm>
            <a:off x="1138773" y="7388352"/>
            <a:ext cx="7707404" cy="5340096"/>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33"/>
          </p:nvPr>
        </p:nvSpPr>
        <p:spPr>
          <a:xfrm>
            <a:off x="4899908" y="3730752"/>
            <a:ext cx="3946268" cy="3657600"/>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34"/>
          </p:nvPr>
        </p:nvSpPr>
        <p:spPr>
          <a:xfrm>
            <a:off x="8846178" y="9095232"/>
            <a:ext cx="5439125" cy="3633216"/>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35"/>
          </p:nvPr>
        </p:nvSpPr>
        <p:spPr>
          <a:xfrm>
            <a:off x="17941952" y="1292352"/>
            <a:ext cx="5296924" cy="5565648"/>
          </a:xfrm>
        </p:spPr>
        <p:txBody>
          <a:bodyPr anchor="ctr">
            <a:normAutofit/>
          </a:bodyPr>
          <a:lstStyle>
            <a:lvl1pPr marL="0" indent="0" algn="ctr">
              <a:buNone/>
              <a:defRPr sz="2400"/>
            </a:lvl1pPr>
          </a:lstStyle>
          <a:p>
            <a:endParaRPr lang="en-US" dirty="0"/>
          </a:p>
        </p:txBody>
      </p:sp>
      <p:sp>
        <p:nvSpPr>
          <p:cNvPr id="23" name="Picture Placeholder 2"/>
          <p:cNvSpPr>
            <a:spLocks noGrp="1"/>
          </p:cNvSpPr>
          <p:nvPr>
            <p:ph type="pic" sz="quarter" idx="36"/>
          </p:nvPr>
        </p:nvSpPr>
        <p:spPr>
          <a:xfrm>
            <a:off x="14286459" y="3730752"/>
            <a:ext cx="3655492" cy="3127248"/>
          </a:xfrm>
        </p:spPr>
        <p:txBody>
          <a:bodyPr anchor="ctr">
            <a:normAutofit/>
          </a:bodyPr>
          <a:lstStyle>
            <a:lvl1pPr marL="0" indent="0" algn="ctr">
              <a:buNone/>
              <a:defRPr sz="2400"/>
            </a:lvl1pPr>
          </a:lstStyle>
          <a:p>
            <a:endParaRPr lang="en-US" dirty="0"/>
          </a:p>
        </p:txBody>
      </p:sp>
      <p:sp>
        <p:nvSpPr>
          <p:cNvPr id="27" name="Picture Placeholder 2"/>
          <p:cNvSpPr>
            <a:spLocks noGrp="1"/>
          </p:cNvSpPr>
          <p:nvPr>
            <p:ph type="pic" sz="quarter" idx="37"/>
          </p:nvPr>
        </p:nvSpPr>
        <p:spPr>
          <a:xfrm>
            <a:off x="1138775" y="1292352"/>
            <a:ext cx="7706249" cy="2438400"/>
          </a:xfrm>
        </p:spPr>
        <p:txBody>
          <a:bodyPr anchor="ctr">
            <a:normAutofit/>
          </a:bodyPr>
          <a:lstStyle>
            <a:lvl1pPr marL="0" indent="0" algn="ctr">
              <a:buNone/>
              <a:defRPr sz="2400"/>
            </a:lvl1pPr>
          </a:lstStyle>
          <a:p>
            <a:endParaRPr lang="en-US" dirty="0"/>
          </a:p>
        </p:txBody>
      </p:sp>
      <p:sp>
        <p:nvSpPr>
          <p:cNvPr id="29" name="Picture Placeholder 2"/>
          <p:cNvSpPr>
            <a:spLocks noGrp="1"/>
          </p:cNvSpPr>
          <p:nvPr>
            <p:ph type="pic" sz="quarter" idx="38"/>
          </p:nvPr>
        </p:nvSpPr>
        <p:spPr>
          <a:xfrm>
            <a:off x="14286459" y="1292352"/>
            <a:ext cx="3655492" cy="243840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Creative &amp; Photography 2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28"/>
          </p:nvPr>
        </p:nvSpPr>
        <p:spPr>
          <a:xfrm>
            <a:off x="14285305" y="6858000"/>
            <a:ext cx="8953572" cy="5870448"/>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29"/>
          </p:nvPr>
        </p:nvSpPr>
        <p:spPr>
          <a:xfrm>
            <a:off x="8846178" y="1292352"/>
            <a:ext cx="5439125" cy="7802880"/>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35"/>
          </p:nvPr>
        </p:nvSpPr>
        <p:spPr>
          <a:xfrm>
            <a:off x="14285303" y="1292352"/>
            <a:ext cx="8953574" cy="5565648"/>
          </a:xfrm>
        </p:spPr>
        <p:txBody>
          <a:bodyPr anchor="ctr">
            <a:normAutofit/>
          </a:bodyPr>
          <a:lstStyle>
            <a:lvl1pPr marL="0" indent="0" algn="ctr">
              <a:buNone/>
              <a:defRPr sz="2400"/>
            </a:lvl1pPr>
          </a:lstStyle>
          <a:p>
            <a:endParaRPr lang="en-US" dirty="0"/>
          </a:p>
        </p:txBody>
      </p:sp>
      <p:sp>
        <p:nvSpPr>
          <p:cNvPr id="27" name="Picture Placeholder 2"/>
          <p:cNvSpPr>
            <a:spLocks noGrp="1"/>
          </p:cNvSpPr>
          <p:nvPr>
            <p:ph type="pic" sz="quarter" idx="37"/>
          </p:nvPr>
        </p:nvSpPr>
        <p:spPr>
          <a:xfrm>
            <a:off x="1138775" y="1292352"/>
            <a:ext cx="7706249" cy="780288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9_Main Title+ SubTitle+Number">
    <p:spTree>
      <p:nvGrpSpPr>
        <p:cNvPr id="1" name=""/>
        <p:cNvGrpSpPr/>
        <p:nvPr/>
      </p:nvGrpSpPr>
      <p:grpSpPr>
        <a:xfrm>
          <a:off x="0" y="0"/>
          <a:ext cx="0" cy="0"/>
          <a:chOff x="0" y="0"/>
          <a:chExt cx="0" cy="0"/>
        </a:xfrm>
      </p:grpSpPr>
      <p:sp>
        <p:nvSpPr>
          <p:cNvPr id="29" name="Rectangle 28"/>
          <p:cNvSpPr/>
          <p:nvPr/>
        </p:nvSpPr>
        <p:spPr>
          <a:xfrm rot="16200000" flipV="1">
            <a:off x="2403907" y="2863765"/>
            <a:ext cx="5273698" cy="52750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27" name="Rectangle 26"/>
          <p:cNvSpPr/>
          <p:nvPr/>
        </p:nvSpPr>
        <p:spPr>
          <a:xfrm rot="5400000" flipH="1" flipV="1">
            <a:off x="16632326" y="2863765"/>
            <a:ext cx="5273698" cy="52750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42" name="Rectangle 41"/>
          <p:cNvSpPr/>
          <p:nvPr/>
        </p:nvSpPr>
        <p:spPr>
          <a:xfrm rot="5400000">
            <a:off x="2403907" y="8214699"/>
            <a:ext cx="5273698" cy="527507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38" name="Rectangle 37"/>
          <p:cNvSpPr/>
          <p:nvPr/>
        </p:nvSpPr>
        <p:spPr>
          <a:xfrm rot="16200000" flipH="1">
            <a:off x="16632326" y="8214699"/>
            <a:ext cx="5273698" cy="527507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2" name="Title 1"/>
          <p:cNvSpPr>
            <a:spLocks noGrp="1"/>
          </p:cNvSpPr>
          <p:nvPr>
            <p:ph type="title" hasCustomPrompt="1"/>
          </p:nvPr>
        </p:nvSpPr>
        <p:spPr>
          <a:xfrm>
            <a:off x="46723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5" name="Text Placeholder 3"/>
          <p:cNvSpPr>
            <a:spLocks noGrp="1"/>
          </p:cNvSpPr>
          <p:nvPr>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1" name="Round Same Side Corner Rectangle 10"/>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12"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50" name="Picture Placeholder 12"/>
          <p:cNvSpPr>
            <a:spLocks noGrp="1"/>
          </p:cNvSpPr>
          <p:nvPr>
            <p:ph type="pic" sz="quarter" idx="20" hasCustomPrompt="1"/>
          </p:nvPr>
        </p:nvSpPr>
        <p:spPr>
          <a:xfrm>
            <a:off x="2573191" y="3033093"/>
            <a:ext cx="4935130" cy="4936416"/>
          </a:xfrm>
          <a:prstGeom prst="rect">
            <a:avLst/>
          </a:prstGeom>
          <a:solidFill>
            <a:schemeClr val="bg1">
              <a:lumMod val="95000"/>
            </a:schemeClr>
          </a:solidFill>
        </p:spPr>
        <p:txBody>
          <a:bodyPr tIns="731520" bIns="2834640" anchor="b" anchorCtr="0"/>
          <a:lstStyle>
            <a:lvl1pPr algn="ctr" rtl="0">
              <a:buNone/>
              <a:defRPr sz="2400" b="0" i="0" baseline="0"/>
            </a:lvl1pPr>
          </a:lstStyle>
          <a:p>
            <a:r>
              <a:rPr lang="en-US" dirty="0" smtClean="0"/>
              <a:t>Image holder</a:t>
            </a:r>
            <a:endParaRPr lang="en-US" dirty="0"/>
          </a:p>
        </p:txBody>
      </p:sp>
      <p:sp>
        <p:nvSpPr>
          <p:cNvPr id="51" name="Picture Placeholder 12"/>
          <p:cNvSpPr>
            <a:spLocks noGrp="1"/>
          </p:cNvSpPr>
          <p:nvPr>
            <p:ph type="pic" sz="quarter" idx="21" hasCustomPrompt="1"/>
          </p:nvPr>
        </p:nvSpPr>
        <p:spPr>
          <a:xfrm>
            <a:off x="2573188" y="8384027"/>
            <a:ext cx="4935130" cy="4936416"/>
          </a:xfrm>
          <a:prstGeom prst="rect">
            <a:avLst/>
          </a:prstGeom>
          <a:solidFill>
            <a:schemeClr val="bg1">
              <a:lumMod val="95000"/>
            </a:schemeClr>
          </a:solidFill>
        </p:spPr>
        <p:txBody>
          <a:bodyPr tIns="731520" bIns="2834640" anchor="b" anchorCtr="0"/>
          <a:lstStyle>
            <a:lvl1pPr algn="ctr" rtl="0">
              <a:buNone/>
              <a:defRPr sz="2400" b="0" i="0" baseline="0"/>
            </a:lvl1pPr>
          </a:lstStyle>
          <a:p>
            <a:r>
              <a:rPr lang="en-US" dirty="0" smtClean="0"/>
              <a:t>Image holder</a:t>
            </a:r>
            <a:endParaRPr lang="en-US" dirty="0"/>
          </a:p>
        </p:txBody>
      </p:sp>
      <p:sp>
        <p:nvSpPr>
          <p:cNvPr id="52" name="Picture Placeholder 12"/>
          <p:cNvSpPr>
            <a:spLocks noGrp="1"/>
          </p:cNvSpPr>
          <p:nvPr>
            <p:ph type="pic" sz="quarter" idx="22" hasCustomPrompt="1"/>
          </p:nvPr>
        </p:nvSpPr>
        <p:spPr>
          <a:xfrm>
            <a:off x="16801610" y="3033091"/>
            <a:ext cx="4935130" cy="4936416"/>
          </a:xfrm>
          <a:prstGeom prst="rect">
            <a:avLst/>
          </a:prstGeom>
          <a:solidFill>
            <a:schemeClr val="bg1">
              <a:lumMod val="95000"/>
            </a:schemeClr>
          </a:solidFill>
        </p:spPr>
        <p:txBody>
          <a:bodyPr tIns="731520" bIns="2834640" anchor="b" anchorCtr="0"/>
          <a:lstStyle>
            <a:lvl1pPr algn="ctr" rtl="0">
              <a:buNone/>
              <a:defRPr sz="2400" b="0" i="0" baseline="0"/>
            </a:lvl1pPr>
          </a:lstStyle>
          <a:p>
            <a:r>
              <a:rPr lang="en-US" dirty="0" smtClean="0"/>
              <a:t>Image holder</a:t>
            </a:r>
            <a:endParaRPr lang="en-US" dirty="0"/>
          </a:p>
        </p:txBody>
      </p:sp>
      <p:sp>
        <p:nvSpPr>
          <p:cNvPr id="53" name="Picture Placeholder 12"/>
          <p:cNvSpPr>
            <a:spLocks noGrp="1"/>
          </p:cNvSpPr>
          <p:nvPr>
            <p:ph type="pic" sz="quarter" idx="23" hasCustomPrompt="1"/>
          </p:nvPr>
        </p:nvSpPr>
        <p:spPr>
          <a:xfrm>
            <a:off x="16801607" y="8384027"/>
            <a:ext cx="4935130" cy="4936416"/>
          </a:xfrm>
          <a:prstGeom prst="rect">
            <a:avLst/>
          </a:prstGeom>
          <a:solidFill>
            <a:schemeClr val="bg1">
              <a:lumMod val="95000"/>
            </a:schemeClr>
          </a:solidFill>
        </p:spPr>
        <p:txBody>
          <a:bodyPr tIns="731520" bIns="2834640" anchor="b" anchorCtr="0"/>
          <a:lstStyle>
            <a:lvl1pPr algn="ctr" rtl="0">
              <a:buNone/>
              <a:defRPr sz="2400" b="0" i="0" baseline="0"/>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wipe(up)">
                                      <p:cBhvr>
                                        <p:cTn id="11" dur="500"/>
                                        <p:tgtEl>
                                          <p:spTgt spid="15">
                                            <p:txEl>
                                              <p:pRg st="0" end="0"/>
                                            </p:txEl>
                                          </p:spTgt>
                                        </p:tgtEl>
                                      </p:cBhvr>
                                    </p:animEffect>
                                  </p:childTnLst>
                                </p:cTn>
                              </p:par>
                            </p:childTnLst>
                          </p:cTn>
                        </p:par>
                        <p:par>
                          <p:cTn id="12" fill="hold">
                            <p:stCondLst>
                              <p:cond delay="1000"/>
                            </p:stCondLst>
                            <p:childTnLst>
                              <p:par>
                                <p:cTn id="13" presetID="2" presetClass="entr" presetSubtype="1"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500" fill="hold"/>
                                        <p:tgtEl>
                                          <p:spTgt spid="29"/>
                                        </p:tgtEl>
                                        <p:attrNameLst>
                                          <p:attrName>ppt_x</p:attrName>
                                        </p:attrNameLst>
                                      </p:cBhvr>
                                      <p:tavLst>
                                        <p:tav tm="0">
                                          <p:val>
                                            <p:strVal val="#ppt_x"/>
                                          </p:val>
                                        </p:tav>
                                        <p:tav tm="100000">
                                          <p:val>
                                            <p:strVal val="#ppt_x"/>
                                          </p:val>
                                        </p:tav>
                                      </p:tavLst>
                                    </p:anim>
                                    <p:anim calcmode="lin" valueType="num">
                                      <p:cBhvr additive="base">
                                        <p:cTn id="16" dur="500" fill="hold"/>
                                        <p:tgtEl>
                                          <p:spTgt spid="29"/>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2" presetClass="entr" presetSubtype="1" fill="hold" grpId="0" nodeType="afterEffect">
                                  <p:stCondLst>
                                    <p:cond delay="0"/>
                                  </p:stCondLst>
                                  <p:childTnLst>
                                    <p:set>
                                      <p:cBhvr>
                                        <p:cTn id="19" dur="1" fill="hold">
                                          <p:stCondLst>
                                            <p:cond delay="0"/>
                                          </p:stCondLst>
                                        </p:cTn>
                                        <p:tgtEl>
                                          <p:spTgt spid="50"/>
                                        </p:tgtEl>
                                        <p:attrNameLst>
                                          <p:attrName>style.visibility</p:attrName>
                                        </p:attrNameLst>
                                      </p:cBhvr>
                                      <p:to>
                                        <p:strVal val="visible"/>
                                      </p:to>
                                    </p:set>
                                    <p:anim calcmode="lin" valueType="num">
                                      <p:cBhvr additive="base">
                                        <p:cTn id="20" dur="500" fill="hold"/>
                                        <p:tgtEl>
                                          <p:spTgt spid="50"/>
                                        </p:tgtEl>
                                        <p:attrNameLst>
                                          <p:attrName>ppt_x</p:attrName>
                                        </p:attrNameLst>
                                      </p:cBhvr>
                                      <p:tavLst>
                                        <p:tav tm="0">
                                          <p:val>
                                            <p:strVal val="#ppt_x"/>
                                          </p:val>
                                        </p:tav>
                                        <p:tav tm="100000">
                                          <p:val>
                                            <p:strVal val="#ppt_x"/>
                                          </p:val>
                                        </p:tav>
                                      </p:tavLst>
                                    </p:anim>
                                    <p:anim calcmode="lin" valueType="num">
                                      <p:cBhvr additive="base">
                                        <p:cTn id="21" dur="500" fill="hold"/>
                                        <p:tgtEl>
                                          <p:spTgt spid="50"/>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2" presetClass="entr" presetSubtype="1" fill="hold" grpId="0"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additive="base">
                                        <p:cTn id="25" dur="500" fill="hold"/>
                                        <p:tgtEl>
                                          <p:spTgt spid="27"/>
                                        </p:tgtEl>
                                        <p:attrNameLst>
                                          <p:attrName>ppt_x</p:attrName>
                                        </p:attrNameLst>
                                      </p:cBhvr>
                                      <p:tavLst>
                                        <p:tav tm="0">
                                          <p:val>
                                            <p:strVal val="#ppt_x"/>
                                          </p:val>
                                        </p:tav>
                                        <p:tav tm="100000">
                                          <p:val>
                                            <p:strVal val="#ppt_x"/>
                                          </p:val>
                                        </p:tav>
                                      </p:tavLst>
                                    </p:anim>
                                    <p:anim calcmode="lin" valueType="num">
                                      <p:cBhvr additive="base">
                                        <p:cTn id="26" dur="500" fill="hold"/>
                                        <p:tgtEl>
                                          <p:spTgt spid="27"/>
                                        </p:tgtEl>
                                        <p:attrNameLst>
                                          <p:attrName>ppt_y</p:attrName>
                                        </p:attrNameLst>
                                      </p:cBhvr>
                                      <p:tavLst>
                                        <p:tav tm="0">
                                          <p:val>
                                            <p:strVal val="0-#ppt_h/2"/>
                                          </p:val>
                                        </p:tav>
                                        <p:tav tm="100000">
                                          <p:val>
                                            <p:strVal val="#ppt_y"/>
                                          </p:val>
                                        </p:tav>
                                      </p:tavLst>
                                    </p:anim>
                                  </p:childTnLst>
                                </p:cTn>
                              </p:par>
                            </p:childTnLst>
                          </p:cTn>
                        </p:par>
                        <p:par>
                          <p:cTn id="27" fill="hold">
                            <p:stCondLst>
                              <p:cond delay="2500"/>
                            </p:stCondLst>
                            <p:childTnLst>
                              <p:par>
                                <p:cTn id="28" presetID="2" presetClass="entr" presetSubtype="1" fill="hold" grpId="0" nodeType="after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500" fill="hold"/>
                                        <p:tgtEl>
                                          <p:spTgt spid="52"/>
                                        </p:tgtEl>
                                        <p:attrNameLst>
                                          <p:attrName>ppt_x</p:attrName>
                                        </p:attrNameLst>
                                      </p:cBhvr>
                                      <p:tavLst>
                                        <p:tav tm="0">
                                          <p:val>
                                            <p:strVal val="#ppt_x"/>
                                          </p:val>
                                        </p:tav>
                                        <p:tav tm="100000">
                                          <p:val>
                                            <p:strVal val="#ppt_x"/>
                                          </p:val>
                                        </p:tav>
                                      </p:tavLst>
                                    </p:anim>
                                    <p:anim calcmode="lin" valueType="num">
                                      <p:cBhvr additive="base">
                                        <p:cTn id="31" dur="500" fill="hold"/>
                                        <p:tgtEl>
                                          <p:spTgt spid="52"/>
                                        </p:tgtEl>
                                        <p:attrNameLst>
                                          <p:attrName>ppt_y</p:attrName>
                                        </p:attrNameLst>
                                      </p:cBhvr>
                                      <p:tavLst>
                                        <p:tav tm="0">
                                          <p:val>
                                            <p:strVal val="0-#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42"/>
                                        </p:tgtEl>
                                        <p:attrNameLst>
                                          <p:attrName>style.visibility</p:attrName>
                                        </p:attrNameLst>
                                      </p:cBhvr>
                                      <p:to>
                                        <p:strVal val="visible"/>
                                      </p:to>
                                    </p:set>
                                    <p:anim calcmode="lin" valueType="num">
                                      <p:cBhvr additive="base">
                                        <p:cTn id="35" dur="500" fill="hold"/>
                                        <p:tgtEl>
                                          <p:spTgt spid="42"/>
                                        </p:tgtEl>
                                        <p:attrNameLst>
                                          <p:attrName>ppt_x</p:attrName>
                                        </p:attrNameLst>
                                      </p:cBhvr>
                                      <p:tavLst>
                                        <p:tav tm="0">
                                          <p:val>
                                            <p:strVal val="#ppt_x"/>
                                          </p:val>
                                        </p:tav>
                                        <p:tav tm="100000">
                                          <p:val>
                                            <p:strVal val="#ppt_x"/>
                                          </p:val>
                                        </p:tav>
                                      </p:tavLst>
                                    </p:anim>
                                    <p:anim calcmode="lin" valueType="num">
                                      <p:cBhvr additive="base">
                                        <p:cTn id="36" dur="500" fill="hold"/>
                                        <p:tgtEl>
                                          <p:spTgt spid="42"/>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 presetClass="entr" presetSubtype="4" fill="hold" grpId="0" nodeType="afterEffect">
                                  <p:stCondLst>
                                    <p:cond delay="0"/>
                                  </p:stCondLst>
                                  <p:childTnLst>
                                    <p:set>
                                      <p:cBhvr>
                                        <p:cTn id="39" dur="1" fill="hold">
                                          <p:stCondLst>
                                            <p:cond delay="0"/>
                                          </p:stCondLst>
                                        </p:cTn>
                                        <p:tgtEl>
                                          <p:spTgt spid="51"/>
                                        </p:tgtEl>
                                        <p:attrNameLst>
                                          <p:attrName>style.visibility</p:attrName>
                                        </p:attrNameLst>
                                      </p:cBhvr>
                                      <p:to>
                                        <p:strVal val="visible"/>
                                      </p:to>
                                    </p:set>
                                    <p:anim calcmode="lin" valueType="num">
                                      <p:cBhvr additive="base">
                                        <p:cTn id="40" dur="500" fill="hold"/>
                                        <p:tgtEl>
                                          <p:spTgt spid="51"/>
                                        </p:tgtEl>
                                        <p:attrNameLst>
                                          <p:attrName>ppt_x</p:attrName>
                                        </p:attrNameLst>
                                      </p:cBhvr>
                                      <p:tavLst>
                                        <p:tav tm="0">
                                          <p:val>
                                            <p:strVal val="#ppt_x"/>
                                          </p:val>
                                        </p:tav>
                                        <p:tav tm="100000">
                                          <p:val>
                                            <p:strVal val="#ppt_x"/>
                                          </p:val>
                                        </p:tav>
                                      </p:tavLst>
                                    </p:anim>
                                    <p:anim calcmode="lin" valueType="num">
                                      <p:cBhvr additive="base">
                                        <p:cTn id="41" dur="500" fill="hold"/>
                                        <p:tgtEl>
                                          <p:spTgt spid="51"/>
                                        </p:tgtEl>
                                        <p:attrNameLst>
                                          <p:attrName>ppt_y</p:attrName>
                                        </p:attrNameLst>
                                      </p:cBhvr>
                                      <p:tavLst>
                                        <p:tav tm="0">
                                          <p:val>
                                            <p:strVal val="1+#ppt_h/2"/>
                                          </p:val>
                                        </p:tav>
                                        <p:tav tm="100000">
                                          <p:val>
                                            <p:strVal val="#ppt_y"/>
                                          </p:val>
                                        </p:tav>
                                      </p:tavLst>
                                    </p:anim>
                                  </p:childTnLst>
                                </p:cTn>
                              </p:par>
                            </p:childTnLst>
                          </p:cTn>
                        </p:par>
                        <p:par>
                          <p:cTn id="42" fill="hold">
                            <p:stCondLst>
                              <p:cond delay="4000"/>
                            </p:stCondLst>
                            <p:childTnLst>
                              <p:par>
                                <p:cTn id="43" presetID="2" presetClass="entr" presetSubtype="4"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 calcmode="lin" valueType="num">
                                      <p:cBhvr additive="base">
                                        <p:cTn id="45" dur="500" fill="hold"/>
                                        <p:tgtEl>
                                          <p:spTgt spid="38"/>
                                        </p:tgtEl>
                                        <p:attrNameLst>
                                          <p:attrName>ppt_x</p:attrName>
                                        </p:attrNameLst>
                                      </p:cBhvr>
                                      <p:tavLst>
                                        <p:tav tm="0">
                                          <p:val>
                                            <p:strVal val="#ppt_x"/>
                                          </p:val>
                                        </p:tav>
                                        <p:tav tm="100000">
                                          <p:val>
                                            <p:strVal val="#ppt_x"/>
                                          </p:val>
                                        </p:tav>
                                      </p:tavLst>
                                    </p:anim>
                                    <p:anim calcmode="lin" valueType="num">
                                      <p:cBhvr additive="base">
                                        <p:cTn id="46" dur="500" fill="hold"/>
                                        <p:tgtEl>
                                          <p:spTgt spid="38"/>
                                        </p:tgtEl>
                                        <p:attrNameLst>
                                          <p:attrName>ppt_y</p:attrName>
                                        </p:attrNameLst>
                                      </p:cBhvr>
                                      <p:tavLst>
                                        <p:tav tm="0">
                                          <p:val>
                                            <p:strVal val="1+#ppt_h/2"/>
                                          </p:val>
                                        </p:tav>
                                        <p:tav tm="100000">
                                          <p:val>
                                            <p:strVal val="#ppt_y"/>
                                          </p:val>
                                        </p:tav>
                                      </p:tavLst>
                                    </p:anim>
                                  </p:childTnLst>
                                </p:cTn>
                              </p:par>
                            </p:childTnLst>
                          </p:cTn>
                        </p:par>
                        <p:par>
                          <p:cTn id="47" fill="hold">
                            <p:stCondLst>
                              <p:cond delay="4500"/>
                            </p:stCondLst>
                            <p:childTnLst>
                              <p:par>
                                <p:cTn id="48" presetID="2" presetClass="entr" presetSubtype="4" fill="hold" grpId="0" nodeType="afterEffect">
                                  <p:stCondLst>
                                    <p:cond delay="0"/>
                                  </p:stCondLst>
                                  <p:childTnLst>
                                    <p:set>
                                      <p:cBhvr>
                                        <p:cTn id="49" dur="1" fill="hold">
                                          <p:stCondLst>
                                            <p:cond delay="0"/>
                                          </p:stCondLst>
                                        </p:cTn>
                                        <p:tgtEl>
                                          <p:spTgt spid="53"/>
                                        </p:tgtEl>
                                        <p:attrNameLst>
                                          <p:attrName>style.visibility</p:attrName>
                                        </p:attrNameLst>
                                      </p:cBhvr>
                                      <p:to>
                                        <p:strVal val="visible"/>
                                      </p:to>
                                    </p:set>
                                    <p:anim calcmode="lin" valueType="num">
                                      <p:cBhvr additive="base">
                                        <p:cTn id="50" dur="500" fill="hold"/>
                                        <p:tgtEl>
                                          <p:spTgt spid="53"/>
                                        </p:tgtEl>
                                        <p:attrNameLst>
                                          <p:attrName>ppt_x</p:attrName>
                                        </p:attrNameLst>
                                      </p:cBhvr>
                                      <p:tavLst>
                                        <p:tav tm="0">
                                          <p:val>
                                            <p:strVal val="#ppt_x"/>
                                          </p:val>
                                        </p:tav>
                                        <p:tav tm="100000">
                                          <p:val>
                                            <p:strVal val="#ppt_x"/>
                                          </p:val>
                                        </p:tav>
                                      </p:tavLst>
                                    </p:anim>
                                    <p:anim calcmode="lin" valueType="num">
                                      <p:cBhvr additive="base">
                                        <p:cTn id="51"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bldLvl="0" animBg="1"/>
      <p:bldP spid="27" grpId="0" bldLvl="0" animBg="1"/>
      <p:bldP spid="42" grpId="0" bldLvl="0" animBg="1"/>
      <p:bldP spid="38" grpId="0" bldLvl="0" animBg="1"/>
      <p:bldP spid="2" grpId="0"/>
      <p:bldP spid="15" grpId="0" build="p">
        <p:tmplLst>
          <p:tmpl lvl="1">
            <p:tnLst>
              <p:par>
                <p:cTn presetID="22" presetClass="entr" presetSubtype="1"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up)">
                      <p:cBhvr>
                        <p:cTn dur="500"/>
                        <p:tgtEl>
                          <p:spTgt spid="15"/>
                        </p:tgtEl>
                      </p:cBhvr>
                    </p:animEffect>
                  </p:childTnLst>
                </p:cTn>
              </p:par>
            </p:tnLst>
          </p:tmpl>
        </p:tmplLst>
      </p:bldP>
      <p:bldP spid="50" grpId="0" bldLvl="0" animBg="1"/>
      <p:bldP spid="51" grpId="0" bldLvl="0" animBg="1"/>
      <p:bldP spid="52" grpId="0" bldLvl="0" animBg="1"/>
      <p:bldP spid="53" grpId="0" bldLvl="0" animBg="1"/>
    </p:bldLst>
  </p:timing>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Creative &amp; Photography 2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0" name="Picture Placeholder 2"/>
          <p:cNvSpPr>
            <a:spLocks noGrp="1"/>
          </p:cNvSpPr>
          <p:nvPr>
            <p:ph type="pic" sz="quarter" idx="32"/>
          </p:nvPr>
        </p:nvSpPr>
        <p:spPr>
          <a:xfrm>
            <a:off x="1138773" y="949110"/>
            <a:ext cx="7369026" cy="5908890"/>
          </a:xfrm>
        </p:spPr>
        <p:txBody>
          <a:bodyPr anchor="ctr">
            <a:normAutofit/>
          </a:bodyPr>
          <a:lstStyle>
            <a:lvl1pPr marL="0" indent="0" algn="ctr">
              <a:buNone/>
              <a:defRPr sz="2400"/>
            </a:lvl1pPr>
          </a:lstStyle>
          <a:p>
            <a:endParaRPr lang="en-US" dirty="0"/>
          </a:p>
        </p:txBody>
      </p:sp>
      <p:sp>
        <p:nvSpPr>
          <p:cNvPr id="24" name="Picture Placeholder 2"/>
          <p:cNvSpPr>
            <a:spLocks noGrp="1"/>
          </p:cNvSpPr>
          <p:nvPr>
            <p:ph type="pic" sz="quarter" idx="33"/>
          </p:nvPr>
        </p:nvSpPr>
        <p:spPr>
          <a:xfrm>
            <a:off x="8504311" y="949110"/>
            <a:ext cx="7369026" cy="5908890"/>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34"/>
          </p:nvPr>
        </p:nvSpPr>
        <p:spPr>
          <a:xfrm>
            <a:off x="15869848" y="949110"/>
            <a:ext cx="7369026" cy="5908890"/>
          </a:xfrm>
        </p:spPr>
        <p:txBody>
          <a:bodyPr anchor="ctr">
            <a:normAutofit/>
          </a:bodyPr>
          <a:lstStyle>
            <a:lvl1pPr marL="0" indent="0" algn="ctr">
              <a:buNone/>
              <a:defRPr sz="2400"/>
            </a:lvl1pPr>
          </a:lstStyle>
          <a:p>
            <a:endParaRPr lang="en-US" dirty="0"/>
          </a:p>
        </p:txBody>
      </p:sp>
      <p:sp>
        <p:nvSpPr>
          <p:cNvPr id="26" name="Picture Placeholder 2"/>
          <p:cNvSpPr>
            <a:spLocks noGrp="1"/>
          </p:cNvSpPr>
          <p:nvPr>
            <p:ph type="pic" sz="quarter" idx="35"/>
          </p:nvPr>
        </p:nvSpPr>
        <p:spPr>
          <a:xfrm>
            <a:off x="1138773" y="6858000"/>
            <a:ext cx="14731075" cy="5908890"/>
          </a:xfrm>
        </p:spPr>
        <p:txBody>
          <a:bodyPr anchor="ctr">
            <a:normAutofit/>
          </a:bodyPr>
          <a:lstStyle>
            <a:lvl1pPr marL="0" indent="0" algn="ctr">
              <a:buNone/>
              <a:defRPr sz="2400"/>
            </a:lvl1pPr>
          </a:lstStyle>
          <a:p>
            <a:endParaRPr lang="en-US" dirty="0"/>
          </a:p>
        </p:txBody>
      </p:sp>
      <p:sp>
        <p:nvSpPr>
          <p:cNvPr id="28" name="Picture Placeholder 2"/>
          <p:cNvSpPr>
            <a:spLocks noGrp="1"/>
          </p:cNvSpPr>
          <p:nvPr>
            <p:ph type="pic" sz="quarter" idx="37"/>
          </p:nvPr>
        </p:nvSpPr>
        <p:spPr>
          <a:xfrm>
            <a:off x="15869848" y="6858000"/>
            <a:ext cx="7369026" cy="590889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Creative &amp; Photography 23">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6" name="Picture Placeholder 2"/>
          <p:cNvSpPr>
            <a:spLocks noGrp="1"/>
          </p:cNvSpPr>
          <p:nvPr>
            <p:ph type="pic" sz="quarter" idx="35"/>
          </p:nvPr>
        </p:nvSpPr>
        <p:spPr>
          <a:xfrm>
            <a:off x="1138773" y="949112"/>
            <a:ext cx="11050052" cy="11817780"/>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36"/>
          </p:nvPr>
        </p:nvSpPr>
        <p:spPr>
          <a:xfrm>
            <a:off x="12188823" y="949112"/>
            <a:ext cx="11050052" cy="1181778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Creative &amp; Photography 24">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36"/>
          </p:nvPr>
        </p:nvSpPr>
        <p:spPr>
          <a:xfrm>
            <a:off x="12627623" y="949112"/>
            <a:ext cx="10611252" cy="8194888"/>
          </a:xfrm>
        </p:spPr>
        <p:txBody>
          <a:bodyPr anchor="ctr">
            <a:normAutofit/>
          </a:bodyPr>
          <a:lstStyle>
            <a:lvl1pPr marL="0" indent="0" algn="ctr">
              <a:buNone/>
              <a:defRPr sz="2400"/>
            </a:lvl1pPr>
          </a:lstStyle>
          <a:p>
            <a:endParaRPr lang="en-US" dirty="0"/>
          </a:p>
        </p:txBody>
      </p:sp>
      <p:sp>
        <p:nvSpPr>
          <p:cNvPr id="14" name="Picture Placeholder 2"/>
          <p:cNvSpPr>
            <a:spLocks noGrp="1"/>
          </p:cNvSpPr>
          <p:nvPr>
            <p:ph type="pic" sz="quarter" idx="37"/>
          </p:nvPr>
        </p:nvSpPr>
        <p:spPr>
          <a:xfrm>
            <a:off x="1145750" y="949112"/>
            <a:ext cx="10611252" cy="819488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Creative &amp; Photography 25">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0" y="0"/>
            <a:ext cx="17084074" cy="13716000"/>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38"/>
          </p:nvPr>
        </p:nvSpPr>
        <p:spPr>
          <a:xfrm>
            <a:off x="18048227" y="5193792"/>
            <a:ext cx="5030822" cy="3328416"/>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39"/>
          </p:nvPr>
        </p:nvSpPr>
        <p:spPr>
          <a:xfrm>
            <a:off x="18048227" y="9419636"/>
            <a:ext cx="5030822" cy="3328416"/>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40"/>
          </p:nvPr>
        </p:nvSpPr>
        <p:spPr>
          <a:xfrm>
            <a:off x="18048227" y="967948"/>
            <a:ext cx="5030822" cy="3328416"/>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Creative &amp; Photography 26">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0" y="4535424"/>
            <a:ext cx="24377650" cy="9180576"/>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Creative &amp; Photography 27">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6289434" y="4535424"/>
            <a:ext cx="18088216" cy="7607808"/>
          </a:xfrm>
        </p:spPr>
        <p:txBody>
          <a:bodyPr anchor="ctr">
            <a:normAutofit/>
          </a:bodyPr>
          <a:lstStyle>
            <a:lvl1pPr marL="0" indent="0" algn="ctr">
              <a:buNone/>
              <a:defRPr sz="2400"/>
            </a:lvl1pPr>
          </a:lstStyle>
          <a:p>
            <a:endParaRPr lang="en-US" dirty="0"/>
          </a:p>
        </p:txBody>
      </p:sp>
      <p:sp>
        <p:nvSpPr>
          <p:cNvPr id="11" name="Picture Placeholder 2"/>
          <p:cNvSpPr>
            <a:spLocks noGrp="1"/>
          </p:cNvSpPr>
          <p:nvPr>
            <p:ph type="pic" sz="quarter" idx="38"/>
          </p:nvPr>
        </p:nvSpPr>
        <p:spPr>
          <a:xfrm>
            <a:off x="0" y="4535424"/>
            <a:ext cx="6289434" cy="760780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Creative &amp; Photography 28">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0" y="1560576"/>
            <a:ext cx="13846505" cy="1060704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Creative &amp; Photography 29">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4826775" y="3139440"/>
            <a:ext cx="7362050" cy="743712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Creative &amp; Photography 30">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1779568" y="1463040"/>
            <a:ext cx="5533727" cy="5394960"/>
          </a:xfrm>
        </p:spPr>
        <p:txBody>
          <a:bodyPr anchor="ctr">
            <a:normAutofit/>
          </a:bodyPr>
          <a:lstStyle>
            <a:lvl1pPr marL="0" indent="0" algn="ctr">
              <a:buNone/>
              <a:defRPr sz="2400"/>
            </a:lvl1pPr>
          </a:lstStyle>
          <a:p>
            <a:endParaRPr lang="en-US" dirty="0"/>
          </a:p>
        </p:txBody>
      </p:sp>
      <p:sp>
        <p:nvSpPr>
          <p:cNvPr id="11" name="Picture Placeholder 2"/>
          <p:cNvSpPr>
            <a:spLocks noGrp="1"/>
          </p:cNvSpPr>
          <p:nvPr>
            <p:ph type="pic" sz="quarter" idx="38"/>
          </p:nvPr>
        </p:nvSpPr>
        <p:spPr>
          <a:xfrm>
            <a:off x="7313295" y="1463040"/>
            <a:ext cx="5533727" cy="5394960"/>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39"/>
          </p:nvPr>
        </p:nvSpPr>
        <p:spPr>
          <a:xfrm>
            <a:off x="1779568" y="6858000"/>
            <a:ext cx="5533727" cy="539496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Business Survey 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1460674" y="6858000"/>
            <a:ext cx="5533727" cy="5394960"/>
          </a:xfrm>
        </p:spPr>
        <p:txBody>
          <a:bodyPr anchor="ctr">
            <a:normAutofit/>
          </a:bodyPr>
          <a:lstStyle>
            <a:lvl1pPr marL="0" indent="0" algn="ctr">
              <a:buNone/>
              <a:defRPr sz="2400"/>
            </a:lvl1pPr>
          </a:lstStyle>
          <a:p>
            <a:endParaRPr lang="en-US" dirty="0"/>
          </a:p>
        </p:txBody>
      </p:sp>
      <p:sp>
        <p:nvSpPr>
          <p:cNvPr id="11" name="Picture Placeholder 2"/>
          <p:cNvSpPr>
            <a:spLocks noGrp="1"/>
          </p:cNvSpPr>
          <p:nvPr>
            <p:ph type="pic" sz="quarter" idx="38"/>
          </p:nvPr>
        </p:nvSpPr>
        <p:spPr>
          <a:xfrm>
            <a:off x="6994400" y="6858000"/>
            <a:ext cx="5533727" cy="539496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2_Main Title+ SubTitle+Numb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6723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5" name="Text Placeholder 3"/>
          <p:cNvSpPr>
            <a:spLocks noGrp="1"/>
          </p:cNvSpPr>
          <p:nvPr>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1" name="Round Same Side Corner Rectangle 10"/>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12"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wipe(up)">
                                      <p:cBhvr>
                                        <p:cTn id="11"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 grpId="0" build="p">
        <p:tmplLst>
          <p:tmpl lvl="1">
            <p:tnLst>
              <p:par>
                <p:cTn presetID="22" presetClass="entr" presetSubtype="1"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up)">
                      <p:cBhvr>
                        <p:cTn dur="500"/>
                        <p:tgtEl>
                          <p:spTgt spid="15"/>
                        </p:tgtEl>
                      </p:cBhvr>
                    </p:animEffect>
                  </p:childTnLst>
                </p:cTn>
              </p:par>
            </p:tnLst>
          </p:tmpl>
        </p:tmplLst>
      </p:bldP>
    </p:bld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Business Survey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0" y="2957312"/>
            <a:ext cx="24377650" cy="5293554"/>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E-Commerce">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1747065" y="3992880"/>
            <a:ext cx="5728748" cy="5730240"/>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38"/>
          </p:nvPr>
        </p:nvSpPr>
        <p:spPr>
          <a:xfrm>
            <a:off x="7780533" y="6858000"/>
            <a:ext cx="3737906" cy="373888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E-Commerce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37"/>
          </p:nvPr>
        </p:nvSpPr>
        <p:spPr>
          <a:xfrm>
            <a:off x="0" y="5833872"/>
            <a:ext cx="16564613" cy="367588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E-Commerce 3">
    <p:spTree>
      <p:nvGrpSpPr>
        <p:cNvPr id="1" name=""/>
        <p:cNvGrpSpPr/>
        <p:nvPr/>
      </p:nvGrpSpPr>
      <p:grpSpPr>
        <a:xfrm>
          <a:off x="0" y="0"/>
          <a:ext cx="0" cy="0"/>
          <a:chOff x="0" y="0"/>
          <a:chExt cx="0" cy="0"/>
        </a:xfrm>
      </p:grpSpPr>
      <p:sp>
        <p:nvSpPr>
          <p:cNvPr id="14" name="Picture Placeholder 2"/>
          <p:cNvSpPr>
            <a:spLocks noGrp="1"/>
          </p:cNvSpPr>
          <p:nvPr>
            <p:ph type="pic" sz="quarter" idx="37"/>
          </p:nvPr>
        </p:nvSpPr>
        <p:spPr>
          <a:xfrm>
            <a:off x="-22618" y="9785022"/>
            <a:ext cx="24400266" cy="3930978"/>
          </a:xfrm>
        </p:spPr>
        <p:txBody>
          <a:bodyPr anchor="ctr">
            <a:normAutofit/>
          </a:bodyPr>
          <a:lstStyle>
            <a:lvl1pPr marL="0" indent="0" algn="ctr">
              <a:buNone/>
              <a:defRPr sz="2400"/>
            </a:lvl1pPr>
          </a:lstStyle>
          <a:p>
            <a:endParaRPr lang="en-US" dirty="0"/>
          </a:p>
        </p:txBody>
      </p:sp>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Tree>
  </p:cSld>
  <p:clrMapOvr>
    <a:masterClrMapping/>
  </p:clrMapOvr>
  <p:timing>
    <p:tnLst>
      <p:par>
        <p:cTn id="1" dur="indefinite" restart="never" nodeType="tmRoot"/>
      </p:par>
    </p:tnLst>
  </p:timing>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Products Catalog 1">
    <p:spTree>
      <p:nvGrpSpPr>
        <p:cNvPr id="1" name=""/>
        <p:cNvGrpSpPr/>
        <p:nvPr/>
      </p:nvGrpSpPr>
      <p:grpSpPr>
        <a:xfrm>
          <a:off x="0" y="0"/>
          <a:ext cx="0" cy="0"/>
          <a:chOff x="0" y="0"/>
          <a:chExt cx="0" cy="0"/>
        </a:xfrm>
      </p:grpSpPr>
      <p:sp>
        <p:nvSpPr>
          <p:cNvPr id="14" name="Picture Placeholder 2"/>
          <p:cNvSpPr>
            <a:spLocks noGrp="1"/>
          </p:cNvSpPr>
          <p:nvPr>
            <p:ph type="pic" sz="quarter" idx="37"/>
          </p:nvPr>
        </p:nvSpPr>
        <p:spPr>
          <a:xfrm>
            <a:off x="-22618" y="3638746"/>
            <a:ext cx="24400266" cy="3016578"/>
          </a:xfrm>
        </p:spPr>
        <p:txBody>
          <a:bodyPr anchor="ctr">
            <a:normAutofit/>
          </a:bodyPr>
          <a:lstStyle>
            <a:lvl1pPr marL="0" indent="0" algn="ctr">
              <a:buNone/>
              <a:defRPr sz="2400"/>
            </a:lvl1pPr>
          </a:lstStyle>
          <a:p>
            <a:endParaRPr lang="en-US" dirty="0"/>
          </a:p>
        </p:txBody>
      </p:sp>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Tree>
  </p:cSld>
  <p:clrMapOvr>
    <a:masterClrMapping/>
  </p:clrMapOvr>
  <p:timing>
    <p:tnLst>
      <p:par>
        <p:cTn id="1" dur="indefinite" restart="never" nodeType="tmRoot"/>
      </p:par>
    </p:tnLst>
  </p:timing>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Products Catalog 2">
    <p:spTree>
      <p:nvGrpSpPr>
        <p:cNvPr id="1" name=""/>
        <p:cNvGrpSpPr/>
        <p:nvPr/>
      </p:nvGrpSpPr>
      <p:grpSpPr>
        <a:xfrm>
          <a:off x="0" y="0"/>
          <a:ext cx="0" cy="0"/>
          <a:chOff x="0" y="0"/>
          <a:chExt cx="0" cy="0"/>
        </a:xfrm>
      </p:grpSpPr>
      <p:sp>
        <p:nvSpPr>
          <p:cNvPr id="14" name="Picture Placeholder 2"/>
          <p:cNvSpPr>
            <a:spLocks noGrp="1"/>
          </p:cNvSpPr>
          <p:nvPr>
            <p:ph type="pic" sz="quarter" idx="37"/>
          </p:nvPr>
        </p:nvSpPr>
        <p:spPr>
          <a:xfrm>
            <a:off x="3056004" y="3223966"/>
            <a:ext cx="6556832" cy="5844620"/>
          </a:xfrm>
        </p:spPr>
        <p:txBody>
          <a:bodyPr anchor="ctr">
            <a:normAutofit/>
          </a:bodyPr>
          <a:lstStyle>
            <a:lvl1pPr marL="0" indent="0" algn="ctr">
              <a:buNone/>
              <a:defRPr sz="2400"/>
            </a:lvl1pPr>
          </a:lstStyle>
          <a:p>
            <a:endParaRPr lang="en-US" dirty="0"/>
          </a:p>
        </p:txBody>
      </p:sp>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38"/>
          </p:nvPr>
        </p:nvSpPr>
        <p:spPr>
          <a:xfrm>
            <a:off x="10180812" y="3223966"/>
            <a:ext cx="6556832" cy="584462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Products Catalog 3">
    <p:spTree>
      <p:nvGrpSpPr>
        <p:cNvPr id="1" name=""/>
        <p:cNvGrpSpPr/>
        <p:nvPr/>
      </p:nvGrpSpPr>
      <p:grpSpPr>
        <a:xfrm>
          <a:off x="0" y="0"/>
          <a:ext cx="0" cy="0"/>
          <a:chOff x="0" y="0"/>
          <a:chExt cx="0" cy="0"/>
        </a:xfrm>
      </p:grpSpPr>
      <p:sp>
        <p:nvSpPr>
          <p:cNvPr id="14" name="Picture Placeholder 2"/>
          <p:cNvSpPr>
            <a:spLocks noGrp="1"/>
          </p:cNvSpPr>
          <p:nvPr>
            <p:ph type="pic" sz="quarter" idx="37"/>
          </p:nvPr>
        </p:nvSpPr>
        <p:spPr>
          <a:xfrm>
            <a:off x="2716726" y="3016574"/>
            <a:ext cx="8234367" cy="7088958"/>
          </a:xfrm>
        </p:spPr>
        <p:txBody>
          <a:bodyPr anchor="ctr">
            <a:normAutofit/>
          </a:bodyPr>
          <a:lstStyle>
            <a:lvl1pPr marL="0" indent="0" algn="ctr">
              <a:buNone/>
              <a:defRPr sz="2400"/>
            </a:lvl1pPr>
          </a:lstStyle>
          <a:p>
            <a:endParaRPr lang="en-US" dirty="0"/>
          </a:p>
        </p:txBody>
      </p:sp>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6" name="Picture Placeholder 2"/>
          <p:cNvSpPr>
            <a:spLocks noGrp="1"/>
          </p:cNvSpPr>
          <p:nvPr>
            <p:ph type="pic" sz="quarter" idx="38"/>
          </p:nvPr>
        </p:nvSpPr>
        <p:spPr>
          <a:xfrm>
            <a:off x="12873661" y="10105532"/>
            <a:ext cx="3371404" cy="2582942"/>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39"/>
          </p:nvPr>
        </p:nvSpPr>
        <p:spPr>
          <a:xfrm>
            <a:off x="16245064" y="10105532"/>
            <a:ext cx="3371404" cy="2582942"/>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40"/>
          </p:nvPr>
        </p:nvSpPr>
        <p:spPr>
          <a:xfrm>
            <a:off x="19616468" y="10105532"/>
            <a:ext cx="3371404" cy="2582942"/>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Products Catalog 4">
    <p:spTree>
      <p:nvGrpSpPr>
        <p:cNvPr id="1" name=""/>
        <p:cNvGrpSpPr/>
        <p:nvPr/>
      </p:nvGrpSpPr>
      <p:grpSpPr>
        <a:xfrm>
          <a:off x="0" y="0"/>
          <a:ext cx="0" cy="0"/>
          <a:chOff x="0" y="0"/>
          <a:chExt cx="0" cy="0"/>
        </a:xfrm>
      </p:grpSpPr>
      <p:sp>
        <p:nvSpPr>
          <p:cNvPr id="14" name="Picture Placeholder 2"/>
          <p:cNvSpPr>
            <a:spLocks noGrp="1"/>
          </p:cNvSpPr>
          <p:nvPr>
            <p:ph type="pic" sz="quarter" idx="37"/>
          </p:nvPr>
        </p:nvSpPr>
        <p:spPr>
          <a:xfrm>
            <a:off x="2433996" y="3016574"/>
            <a:ext cx="4408082" cy="3789578"/>
          </a:xfrm>
        </p:spPr>
        <p:txBody>
          <a:bodyPr anchor="ctr">
            <a:normAutofit/>
          </a:bodyPr>
          <a:lstStyle>
            <a:lvl1pPr marL="0" indent="0" algn="ctr">
              <a:buNone/>
              <a:defRPr sz="2400"/>
            </a:lvl1pPr>
          </a:lstStyle>
          <a:p>
            <a:endParaRPr lang="en-US" dirty="0"/>
          </a:p>
        </p:txBody>
      </p:sp>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9" name="Picture Placeholder 2"/>
          <p:cNvSpPr>
            <a:spLocks noGrp="1"/>
          </p:cNvSpPr>
          <p:nvPr>
            <p:ph type="pic" sz="quarter" idx="38"/>
          </p:nvPr>
        </p:nvSpPr>
        <p:spPr>
          <a:xfrm>
            <a:off x="2433996" y="7918516"/>
            <a:ext cx="4408082" cy="3789578"/>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39"/>
          </p:nvPr>
        </p:nvSpPr>
        <p:spPr>
          <a:xfrm>
            <a:off x="7466599" y="3016574"/>
            <a:ext cx="4408082" cy="3789578"/>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40"/>
          </p:nvPr>
        </p:nvSpPr>
        <p:spPr>
          <a:xfrm>
            <a:off x="7466599" y="7918516"/>
            <a:ext cx="4408082" cy="3789578"/>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41"/>
          </p:nvPr>
        </p:nvSpPr>
        <p:spPr>
          <a:xfrm>
            <a:off x="12499202" y="3016574"/>
            <a:ext cx="4408082" cy="3789578"/>
          </a:xfrm>
        </p:spPr>
        <p:txBody>
          <a:bodyPr anchor="ctr">
            <a:normAutofit/>
          </a:bodyPr>
          <a:lstStyle>
            <a:lvl1pPr marL="0" indent="0" algn="ctr">
              <a:buNone/>
              <a:defRPr sz="2400"/>
            </a:lvl1pPr>
          </a:lstStyle>
          <a:p>
            <a:endParaRPr lang="en-US" dirty="0"/>
          </a:p>
        </p:txBody>
      </p:sp>
      <p:sp>
        <p:nvSpPr>
          <p:cNvPr id="23" name="Picture Placeholder 2"/>
          <p:cNvSpPr>
            <a:spLocks noGrp="1"/>
          </p:cNvSpPr>
          <p:nvPr>
            <p:ph type="pic" sz="quarter" idx="42"/>
          </p:nvPr>
        </p:nvSpPr>
        <p:spPr>
          <a:xfrm>
            <a:off x="12499202" y="7918516"/>
            <a:ext cx="4408082" cy="3789578"/>
          </a:xfrm>
        </p:spPr>
        <p:txBody>
          <a:bodyPr anchor="ctr">
            <a:normAutofit/>
          </a:bodyPr>
          <a:lstStyle>
            <a:lvl1pPr marL="0" indent="0" algn="ctr">
              <a:buNone/>
              <a:defRPr sz="2400"/>
            </a:lvl1pPr>
          </a:lstStyle>
          <a:p>
            <a:endParaRPr lang="en-US" dirty="0"/>
          </a:p>
        </p:txBody>
      </p:sp>
      <p:sp>
        <p:nvSpPr>
          <p:cNvPr id="24" name="Picture Placeholder 2"/>
          <p:cNvSpPr>
            <a:spLocks noGrp="1"/>
          </p:cNvSpPr>
          <p:nvPr>
            <p:ph type="pic" sz="quarter" idx="43"/>
          </p:nvPr>
        </p:nvSpPr>
        <p:spPr>
          <a:xfrm>
            <a:off x="17531805" y="3016574"/>
            <a:ext cx="4408082" cy="3789578"/>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44"/>
          </p:nvPr>
        </p:nvSpPr>
        <p:spPr>
          <a:xfrm>
            <a:off x="17531805" y="7918516"/>
            <a:ext cx="4408082" cy="378957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Products Catalog 5">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0" name="Picture Placeholder 2"/>
          <p:cNvSpPr>
            <a:spLocks noGrp="1"/>
          </p:cNvSpPr>
          <p:nvPr>
            <p:ph type="pic" sz="quarter" idx="39"/>
          </p:nvPr>
        </p:nvSpPr>
        <p:spPr>
          <a:xfrm>
            <a:off x="7466599" y="3016574"/>
            <a:ext cx="4408082" cy="3789578"/>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40"/>
          </p:nvPr>
        </p:nvSpPr>
        <p:spPr>
          <a:xfrm>
            <a:off x="7466599" y="7918516"/>
            <a:ext cx="4408082" cy="3789578"/>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41"/>
          </p:nvPr>
        </p:nvSpPr>
        <p:spPr>
          <a:xfrm>
            <a:off x="12499202" y="3016574"/>
            <a:ext cx="4408082" cy="3789578"/>
          </a:xfrm>
        </p:spPr>
        <p:txBody>
          <a:bodyPr anchor="ctr">
            <a:normAutofit/>
          </a:bodyPr>
          <a:lstStyle>
            <a:lvl1pPr marL="0" indent="0" algn="ctr">
              <a:buNone/>
              <a:defRPr sz="2400"/>
            </a:lvl1pPr>
          </a:lstStyle>
          <a:p>
            <a:endParaRPr lang="en-US" dirty="0"/>
          </a:p>
        </p:txBody>
      </p:sp>
      <p:sp>
        <p:nvSpPr>
          <p:cNvPr id="23" name="Picture Placeholder 2"/>
          <p:cNvSpPr>
            <a:spLocks noGrp="1"/>
          </p:cNvSpPr>
          <p:nvPr>
            <p:ph type="pic" sz="quarter" idx="42"/>
          </p:nvPr>
        </p:nvSpPr>
        <p:spPr>
          <a:xfrm>
            <a:off x="12499202" y="7918516"/>
            <a:ext cx="4408082" cy="3789578"/>
          </a:xfrm>
        </p:spPr>
        <p:txBody>
          <a:bodyPr anchor="ctr">
            <a:normAutofit/>
          </a:bodyPr>
          <a:lstStyle>
            <a:lvl1pPr marL="0" indent="0" algn="ctr">
              <a:buNone/>
              <a:defRPr sz="2400"/>
            </a:lvl1pPr>
          </a:lstStyle>
          <a:p>
            <a:endParaRPr lang="en-US" dirty="0"/>
          </a:p>
        </p:txBody>
      </p:sp>
      <p:sp>
        <p:nvSpPr>
          <p:cNvPr id="24" name="Picture Placeholder 2"/>
          <p:cNvSpPr>
            <a:spLocks noGrp="1"/>
          </p:cNvSpPr>
          <p:nvPr>
            <p:ph type="pic" sz="quarter" idx="43"/>
          </p:nvPr>
        </p:nvSpPr>
        <p:spPr>
          <a:xfrm>
            <a:off x="17531805" y="3016574"/>
            <a:ext cx="4408082" cy="3789578"/>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44"/>
          </p:nvPr>
        </p:nvSpPr>
        <p:spPr>
          <a:xfrm>
            <a:off x="17531805" y="7918516"/>
            <a:ext cx="4408082" cy="378957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Products Catalog 6">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1" name="Picture Placeholder 2"/>
          <p:cNvSpPr>
            <a:spLocks noGrp="1"/>
          </p:cNvSpPr>
          <p:nvPr>
            <p:ph type="pic" sz="quarter" idx="40"/>
          </p:nvPr>
        </p:nvSpPr>
        <p:spPr>
          <a:xfrm>
            <a:off x="7466599" y="5467548"/>
            <a:ext cx="4408082" cy="4260914"/>
          </a:xfrm>
        </p:spPr>
        <p:txBody>
          <a:bodyPr anchor="ctr">
            <a:normAutofit/>
          </a:bodyPr>
          <a:lstStyle>
            <a:lvl1pPr marL="0" indent="0" algn="ctr">
              <a:buNone/>
              <a:defRPr sz="2400"/>
            </a:lvl1pPr>
          </a:lstStyle>
          <a:p>
            <a:endParaRPr lang="en-US" dirty="0"/>
          </a:p>
        </p:txBody>
      </p:sp>
      <p:sp>
        <p:nvSpPr>
          <p:cNvPr id="23" name="Picture Placeholder 2"/>
          <p:cNvSpPr>
            <a:spLocks noGrp="1"/>
          </p:cNvSpPr>
          <p:nvPr>
            <p:ph type="pic" sz="quarter" idx="42"/>
          </p:nvPr>
        </p:nvSpPr>
        <p:spPr>
          <a:xfrm>
            <a:off x="12499202" y="5467548"/>
            <a:ext cx="4408082" cy="4260914"/>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44"/>
          </p:nvPr>
        </p:nvSpPr>
        <p:spPr>
          <a:xfrm>
            <a:off x="17531805" y="5467548"/>
            <a:ext cx="4408082" cy="4260914"/>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45"/>
          </p:nvPr>
        </p:nvSpPr>
        <p:spPr>
          <a:xfrm>
            <a:off x="2433996" y="5467548"/>
            <a:ext cx="4408082" cy="4260914"/>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6_Main Title+ SubTitle+Numb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6723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5" name="Text Placeholder 3"/>
          <p:cNvSpPr>
            <a:spLocks noGrp="1"/>
          </p:cNvSpPr>
          <p:nvPr>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wipe(up)">
                                      <p:cBhvr>
                                        <p:cTn id="11"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 grpId="0" build="p">
        <p:tmplLst>
          <p:tmpl lvl="1">
            <p:tnLst>
              <p:par>
                <p:cTn presetID="22" presetClass="entr" presetSubtype="1"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up)">
                      <p:cBhvr>
                        <p:cTn dur="500"/>
                        <p:tgtEl>
                          <p:spTgt spid="15"/>
                        </p:tgtEl>
                      </p:cBhvr>
                    </p:animEffect>
                  </p:childTnLst>
                </p:cTn>
              </p:par>
            </p:tnLst>
          </p:tmpl>
        </p:tmplLst>
      </p:bldP>
    </p:bld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Products Catalog 7">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6" name="Picture Placeholder 2"/>
          <p:cNvSpPr>
            <a:spLocks noGrp="1"/>
          </p:cNvSpPr>
          <p:nvPr>
            <p:ph type="pic" sz="quarter" idx="45"/>
          </p:nvPr>
        </p:nvSpPr>
        <p:spPr>
          <a:xfrm>
            <a:off x="0" y="3846138"/>
            <a:ext cx="9763627" cy="9869864"/>
          </a:xfrm>
        </p:spPr>
        <p:txBody>
          <a:bodyPr anchor="ctr">
            <a:normAutofit/>
          </a:bodyPr>
          <a:lstStyle>
            <a:lvl1pPr marL="0" indent="0" algn="ctr">
              <a:buNone/>
              <a:defRPr sz="2400"/>
            </a:lvl1pPr>
          </a:lstStyle>
          <a:p>
            <a:endParaRPr lang="en-US" dirty="0"/>
          </a:p>
        </p:txBody>
      </p:sp>
      <p:sp>
        <p:nvSpPr>
          <p:cNvPr id="14" name="Picture Placeholder 2"/>
          <p:cNvSpPr>
            <a:spLocks noGrp="1"/>
          </p:cNvSpPr>
          <p:nvPr>
            <p:ph type="pic" sz="quarter" idx="46"/>
          </p:nvPr>
        </p:nvSpPr>
        <p:spPr>
          <a:xfrm>
            <a:off x="11403460" y="8012784"/>
            <a:ext cx="3788587" cy="3148552"/>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47"/>
          </p:nvPr>
        </p:nvSpPr>
        <p:spPr>
          <a:xfrm>
            <a:off x="15342837" y="8012784"/>
            <a:ext cx="3788587" cy="3148552"/>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48"/>
          </p:nvPr>
        </p:nvSpPr>
        <p:spPr>
          <a:xfrm>
            <a:off x="19282215" y="8012784"/>
            <a:ext cx="3788587" cy="3148552"/>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Products Catalog 8">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6" name="Picture Placeholder 2"/>
          <p:cNvSpPr>
            <a:spLocks noGrp="1"/>
          </p:cNvSpPr>
          <p:nvPr>
            <p:ph type="pic" sz="quarter" idx="45"/>
          </p:nvPr>
        </p:nvSpPr>
        <p:spPr>
          <a:xfrm>
            <a:off x="0" y="0"/>
            <a:ext cx="12188825" cy="13716002"/>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48"/>
          </p:nvPr>
        </p:nvSpPr>
        <p:spPr>
          <a:xfrm>
            <a:off x="18584817" y="5015062"/>
            <a:ext cx="4494231" cy="3685880"/>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49"/>
          </p:nvPr>
        </p:nvSpPr>
        <p:spPr>
          <a:xfrm>
            <a:off x="14090586" y="5015062"/>
            <a:ext cx="4494231" cy="3685880"/>
          </a:xfrm>
        </p:spPr>
        <p:txBody>
          <a:bodyPr anchor="ctr">
            <a:normAutofit/>
          </a:bodyPr>
          <a:lstStyle>
            <a:lvl1pPr marL="0" indent="0" algn="ctr">
              <a:buNone/>
              <a:defRPr sz="2400"/>
            </a:lvl1pPr>
          </a:lstStyle>
          <a:p>
            <a:endParaRPr lang="en-US" dirty="0"/>
          </a:p>
        </p:txBody>
      </p:sp>
      <p:sp>
        <p:nvSpPr>
          <p:cNvPr id="26" name="Picture Placeholder 2"/>
          <p:cNvSpPr>
            <a:spLocks noGrp="1"/>
          </p:cNvSpPr>
          <p:nvPr>
            <p:ph type="pic" sz="quarter" idx="50"/>
          </p:nvPr>
        </p:nvSpPr>
        <p:spPr>
          <a:xfrm>
            <a:off x="9596354" y="5015062"/>
            <a:ext cx="4494231" cy="368588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Products Catalog 9">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6" name="Picture Placeholder 2"/>
          <p:cNvSpPr>
            <a:spLocks noGrp="1"/>
          </p:cNvSpPr>
          <p:nvPr>
            <p:ph type="pic" sz="quarter" idx="45"/>
          </p:nvPr>
        </p:nvSpPr>
        <p:spPr>
          <a:xfrm>
            <a:off x="0" y="5015062"/>
            <a:ext cx="9596354" cy="7371760"/>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48"/>
          </p:nvPr>
        </p:nvSpPr>
        <p:spPr>
          <a:xfrm>
            <a:off x="18584817" y="5015062"/>
            <a:ext cx="4494231" cy="3685880"/>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49"/>
          </p:nvPr>
        </p:nvSpPr>
        <p:spPr>
          <a:xfrm>
            <a:off x="14090586" y="5015062"/>
            <a:ext cx="4494231" cy="3685880"/>
          </a:xfrm>
        </p:spPr>
        <p:txBody>
          <a:bodyPr anchor="ctr">
            <a:normAutofit/>
          </a:bodyPr>
          <a:lstStyle>
            <a:lvl1pPr marL="0" indent="0" algn="ctr">
              <a:buNone/>
              <a:defRPr sz="2400"/>
            </a:lvl1pPr>
          </a:lstStyle>
          <a:p>
            <a:endParaRPr lang="en-US" dirty="0"/>
          </a:p>
        </p:txBody>
      </p:sp>
      <p:sp>
        <p:nvSpPr>
          <p:cNvPr id="26" name="Picture Placeholder 2"/>
          <p:cNvSpPr>
            <a:spLocks noGrp="1"/>
          </p:cNvSpPr>
          <p:nvPr>
            <p:ph type="pic" sz="quarter" idx="50"/>
          </p:nvPr>
        </p:nvSpPr>
        <p:spPr>
          <a:xfrm>
            <a:off x="9596354" y="5015062"/>
            <a:ext cx="4494231" cy="3685880"/>
          </a:xfrm>
        </p:spPr>
        <p:txBody>
          <a:bodyPr anchor="ctr">
            <a:normAutofit/>
          </a:bodyPr>
          <a:lstStyle>
            <a:lvl1pPr marL="0" indent="0" algn="ctr">
              <a:buNone/>
              <a:defRPr sz="2400"/>
            </a:lvl1pPr>
          </a:lstStyle>
          <a:p>
            <a:endParaRPr lang="en-US" dirty="0"/>
          </a:p>
        </p:txBody>
      </p:sp>
      <p:sp>
        <p:nvSpPr>
          <p:cNvPr id="14" name="Picture Placeholder 2"/>
          <p:cNvSpPr>
            <a:spLocks noGrp="1"/>
          </p:cNvSpPr>
          <p:nvPr>
            <p:ph type="pic" sz="quarter" idx="51"/>
          </p:nvPr>
        </p:nvSpPr>
        <p:spPr>
          <a:xfrm>
            <a:off x="18584817" y="8700942"/>
            <a:ext cx="4494231" cy="3685880"/>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52"/>
          </p:nvPr>
        </p:nvSpPr>
        <p:spPr>
          <a:xfrm>
            <a:off x="14090586" y="8700942"/>
            <a:ext cx="4494231" cy="3685880"/>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53"/>
          </p:nvPr>
        </p:nvSpPr>
        <p:spPr>
          <a:xfrm>
            <a:off x="9596354" y="8700942"/>
            <a:ext cx="4494231" cy="368588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Products Catalog 10">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6" name="Picture Placeholder 2"/>
          <p:cNvSpPr>
            <a:spLocks noGrp="1"/>
          </p:cNvSpPr>
          <p:nvPr>
            <p:ph type="pic" sz="quarter" idx="50"/>
          </p:nvPr>
        </p:nvSpPr>
        <p:spPr>
          <a:xfrm>
            <a:off x="2423245" y="5448696"/>
            <a:ext cx="3732036" cy="4185498"/>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51"/>
          </p:nvPr>
        </p:nvSpPr>
        <p:spPr>
          <a:xfrm>
            <a:off x="6359971" y="5448696"/>
            <a:ext cx="3732036" cy="4185498"/>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52"/>
          </p:nvPr>
        </p:nvSpPr>
        <p:spPr>
          <a:xfrm>
            <a:off x="10296698" y="5448696"/>
            <a:ext cx="3732036" cy="4185498"/>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53"/>
          </p:nvPr>
        </p:nvSpPr>
        <p:spPr>
          <a:xfrm>
            <a:off x="14233424" y="5448696"/>
            <a:ext cx="3732036" cy="4185498"/>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54"/>
          </p:nvPr>
        </p:nvSpPr>
        <p:spPr>
          <a:xfrm>
            <a:off x="18170151" y="5448696"/>
            <a:ext cx="3732036" cy="418549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Products Catalog 1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6" name="Picture Placeholder 2"/>
          <p:cNvSpPr>
            <a:spLocks noGrp="1"/>
          </p:cNvSpPr>
          <p:nvPr>
            <p:ph type="pic" sz="quarter" idx="50"/>
          </p:nvPr>
        </p:nvSpPr>
        <p:spPr>
          <a:xfrm>
            <a:off x="6567589" y="3431360"/>
            <a:ext cx="15334598" cy="4185498"/>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51"/>
          </p:nvPr>
        </p:nvSpPr>
        <p:spPr>
          <a:xfrm>
            <a:off x="2423245" y="7616858"/>
            <a:ext cx="4136103" cy="4185498"/>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52"/>
          </p:nvPr>
        </p:nvSpPr>
        <p:spPr>
          <a:xfrm>
            <a:off x="6559347" y="7616858"/>
            <a:ext cx="7784512" cy="4185498"/>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53"/>
          </p:nvPr>
        </p:nvSpPr>
        <p:spPr>
          <a:xfrm>
            <a:off x="14343860" y="7616858"/>
            <a:ext cx="4136103" cy="4185498"/>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54"/>
          </p:nvPr>
        </p:nvSpPr>
        <p:spPr>
          <a:xfrm>
            <a:off x="18479962" y="7616858"/>
            <a:ext cx="3430462" cy="4185498"/>
          </a:xfrm>
        </p:spPr>
        <p:txBody>
          <a:bodyPr anchor="ctr">
            <a:normAutofit/>
          </a:bodyPr>
          <a:lstStyle>
            <a:lvl1pPr marL="0" indent="0" algn="ctr">
              <a:buNone/>
              <a:defRPr sz="2400"/>
            </a:lvl1pPr>
          </a:lstStyle>
          <a:p>
            <a:endParaRPr lang="en-US" dirty="0"/>
          </a:p>
        </p:txBody>
      </p:sp>
      <p:sp>
        <p:nvSpPr>
          <p:cNvPr id="23" name="Picture Placeholder 2"/>
          <p:cNvSpPr>
            <a:spLocks noGrp="1"/>
          </p:cNvSpPr>
          <p:nvPr>
            <p:ph type="pic" sz="quarter" idx="55"/>
          </p:nvPr>
        </p:nvSpPr>
        <p:spPr>
          <a:xfrm>
            <a:off x="2433856" y="3431360"/>
            <a:ext cx="4117252" cy="418549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Products Catalog 1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0" name="Picture Placeholder 2"/>
          <p:cNvSpPr>
            <a:spLocks noGrp="1"/>
          </p:cNvSpPr>
          <p:nvPr>
            <p:ph type="pic" sz="quarter" idx="54"/>
          </p:nvPr>
        </p:nvSpPr>
        <p:spPr>
          <a:xfrm>
            <a:off x="12930430" y="4557858"/>
            <a:ext cx="3007555" cy="2795048"/>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55"/>
          </p:nvPr>
        </p:nvSpPr>
        <p:spPr>
          <a:xfrm>
            <a:off x="16303051" y="4557858"/>
            <a:ext cx="3007555" cy="2795048"/>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56"/>
          </p:nvPr>
        </p:nvSpPr>
        <p:spPr>
          <a:xfrm>
            <a:off x="19675673" y="4557858"/>
            <a:ext cx="3007555" cy="2795048"/>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57"/>
          </p:nvPr>
        </p:nvSpPr>
        <p:spPr>
          <a:xfrm>
            <a:off x="12930430" y="8745884"/>
            <a:ext cx="3007555" cy="2795048"/>
          </a:xfrm>
        </p:spPr>
        <p:txBody>
          <a:bodyPr anchor="ctr">
            <a:normAutofit/>
          </a:bodyPr>
          <a:lstStyle>
            <a:lvl1pPr marL="0" indent="0" algn="ctr">
              <a:buNone/>
              <a:defRPr sz="2400"/>
            </a:lvl1pPr>
          </a:lstStyle>
          <a:p>
            <a:endParaRPr lang="en-US" dirty="0"/>
          </a:p>
        </p:txBody>
      </p:sp>
      <p:sp>
        <p:nvSpPr>
          <p:cNvPr id="24" name="Picture Placeholder 2"/>
          <p:cNvSpPr>
            <a:spLocks noGrp="1"/>
          </p:cNvSpPr>
          <p:nvPr>
            <p:ph type="pic" sz="quarter" idx="58"/>
          </p:nvPr>
        </p:nvSpPr>
        <p:spPr>
          <a:xfrm>
            <a:off x="16303051" y="8745884"/>
            <a:ext cx="3007555" cy="2795048"/>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59"/>
          </p:nvPr>
        </p:nvSpPr>
        <p:spPr>
          <a:xfrm>
            <a:off x="19675673" y="8745884"/>
            <a:ext cx="3007555" cy="2795048"/>
          </a:xfrm>
        </p:spPr>
        <p:txBody>
          <a:bodyPr anchor="ctr">
            <a:normAutofit/>
          </a:bodyPr>
          <a:lstStyle>
            <a:lvl1pPr marL="0" indent="0" algn="ctr">
              <a:buNone/>
              <a:defRPr sz="2400"/>
            </a:lvl1pPr>
          </a:lstStyle>
          <a:p>
            <a:endParaRPr lang="en-US" dirty="0"/>
          </a:p>
        </p:txBody>
      </p:sp>
      <p:sp>
        <p:nvSpPr>
          <p:cNvPr id="27" name="Picture Placeholder 2"/>
          <p:cNvSpPr>
            <a:spLocks noGrp="1"/>
          </p:cNvSpPr>
          <p:nvPr>
            <p:ph type="pic" sz="quarter" idx="60"/>
          </p:nvPr>
        </p:nvSpPr>
        <p:spPr>
          <a:xfrm>
            <a:off x="1776321" y="4557858"/>
            <a:ext cx="3007555" cy="2795048"/>
          </a:xfrm>
        </p:spPr>
        <p:txBody>
          <a:bodyPr anchor="ctr">
            <a:normAutofit/>
          </a:bodyPr>
          <a:lstStyle>
            <a:lvl1pPr marL="0" indent="0" algn="ctr">
              <a:buNone/>
              <a:defRPr sz="2400"/>
            </a:lvl1pPr>
          </a:lstStyle>
          <a:p>
            <a:endParaRPr lang="en-US" dirty="0"/>
          </a:p>
        </p:txBody>
      </p:sp>
      <p:sp>
        <p:nvSpPr>
          <p:cNvPr id="28" name="Picture Placeholder 2"/>
          <p:cNvSpPr>
            <a:spLocks noGrp="1"/>
          </p:cNvSpPr>
          <p:nvPr>
            <p:ph type="pic" sz="quarter" idx="61"/>
          </p:nvPr>
        </p:nvSpPr>
        <p:spPr>
          <a:xfrm>
            <a:off x="5148943" y="4557858"/>
            <a:ext cx="3007555" cy="2795048"/>
          </a:xfrm>
        </p:spPr>
        <p:txBody>
          <a:bodyPr anchor="ctr">
            <a:normAutofit/>
          </a:bodyPr>
          <a:lstStyle>
            <a:lvl1pPr marL="0" indent="0" algn="ctr">
              <a:buNone/>
              <a:defRPr sz="2400"/>
            </a:lvl1pPr>
          </a:lstStyle>
          <a:p>
            <a:endParaRPr lang="en-US" dirty="0"/>
          </a:p>
        </p:txBody>
      </p:sp>
      <p:sp>
        <p:nvSpPr>
          <p:cNvPr id="29" name="Picture Placeholder 2"/>
          <p:cNvSpPr>
            <a:spLocks noGrp="1"/>
          </p:cNvSpPr>
          <p:nvPr>
            <p:ph type="pic" sz="quarter" idx="62"/>
          </p:nvPr>
        </p:nvSpPr>
        <p:spPr>
          <a:xfrm>
            <a:off x="8521564" y="4557858"/>
            <a:ext cx="3007555" cy="2795048"/>
          </a:xfrm>
        </p:spPr>
        <p:txBody>
          <a:bodyPr anchor="ctr">
            <a:normAutofit/>
          </a:bodyPr>
          <a:lstStyle>
            <a:lvl1pPr marL="0" indent="0" algn="ctr">
              <a:buNone/>
              <a:defRPr sz="2400"/>
            </a:lvl1pPr>
          </a:lstStyle>
          <a:p>
            <a:endParaRPr lang="en-US" dirty="0"/>
          </a:p>
        </p:txBody>
      </p:sp>
      <p:sp>
        <p:nvSpPr>
          <p:cNvPr id="31" name="Picture Placeholder 2"/>
          <p:cNvSpPr>
            <a:spLocks noGrp="1"/>
          </p:cNvSpPr>
          <p:nvPr>
            <p:ph type="pic" sz="quarter" idx="63"/>
          </p:nvPr>
        </p:nvSpPr>
        <p:spPr>
          <a:xfrm>
            <a:off x="1776321" y="8745884"/>
            <a:ext cx="3007555" cy="2795048"/>
          </a:xfrm>
        </p:spPr>
        <p:txBody>
          <a:bodyPr anchor="ctr">
            <a:normAutofit/>
          </a:bodyPr>
          <a:lstStyle>
            <a:lvl1pPr marL="0" indent="0" algn="ctr">
              <a:buNone/>
              <a:defRPr sz="2400"/>
            </a:lvl1pPr>
          </a:lstStyle>
          <a:p>
            <a:endParaRPr lang="en-US" dirty="0"/>
          </a:p>
        </p:txBody>
      </p:sp>
      <p:sp>
        <p:nvSpPr>
          <p:cNvPr id="32" name="Picture Placeholder 2"/>
          <p:cNvSpPr>
            <a:spLocks noGrp="1"/>
          </p:cNvSpPr>
          <p:nvPr>
            <p:ph type="pic" sz="quarter" idx="64"/>
          </p:nvPr>
        </p:nvSpPr>
        <p:spPr>
          <a:xfrm>
            <a:off x="5148943" y="8745884"/>
            <a:ext cx="3007555" cy="2795048"/>
          </a:xfrm>
        </p:spPr>
        <p:txBody>
          <a:bodyPr anchor="ctr">
            <a:normAutofit/>
          </a:bodyPr>
          <a:lstStyle>
            <a:lvl1pPr marL="0" indent="0" algn="ctr">
              <a:buNone/>
              <a:defRPr sz="2400"/>
            </a:lvl1pPr>
          </a:lstStyle>
          <a:p>
            <a:endParaRPr lang="en-US" dirty="0"/>
          </a:p>
        </p:txBody>
      </p:sp>
      <p:sp>
        <p:nvSpPr>
          <p:cNvPr id="35" name="Picture Placeholder 2"/>
          <p:cNvSpPr>
            <a:spLocks noGrp="1"/>
          </p:cNvSpPr>
          <p:nvPr>
            <p:ph type="pic" sz="quarter" idx="65"/>
          </p:nvPr>
        </p:nvSpPr>
        <p:spPr>
          <a:xfrm>
            <a:off x="8521564" y="8745884"/>
            <a:ext cx="3007555" cy="279504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Products Catalog 13">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7" name="Picture Placeholder 2"/>
          <p:cNvSpPr>
            <a:spLocks noGrp="1"/>
          </p:cNvSpPr>
          <p:nvPr>
            <p:ph type="pic" sz="quarter" idx="60"/>
          </p:nvPr>
        </p:nvSpPr>
        <p:spPr>
          <a:xfrm>
            <a:off x="1078921" y="875958"/>
            <a:ext cx="4029078" cy="11887934"/>
          </a:xfrm>
        </p:spPr>
        <p:txBody>
          <a:bodyPr anchor="ctr">
            <a:normAutofit/>
          </a:bodyPr>
          <a:lstStyle>
            <a:lvl1pPr marL="0" indent="0" algn="ctr">
              <a:buNone/>
              <a:defRPr sz="2400"/>
            </a:lvl1pPr>
          </a:lstStyle>
          <a:p>
            <a:endParaRPr lang="en-US" dirty="0"/>
          </a:p>
        </p:txBody>
      </p:sp>
      <p:sp>
        <p:nvSpPr>
          <p:cNvPr id="23" name="Picture Placeholder 2"/>
          <p:cNvSpPr>
            <a:spLocks noGrp="1"/>
          </p:cNvSpPr>
          <p:nvPr>
            <p:ph type="pic" sz="quarter" idx="61"/>
          </p:nvPr>
        </p:nvSpPr>
        <p:spPr>
          <a:xfrm>
            <a:off x="5263331" y="875958"/>
            <a:ext cx="4029078" cy="11887934"/>
          </a:xfrm>
        </p:spPr>
        <p:txBody>
          <a:bodyPr anchor="ctr">
            <a:normAutofit/>
          </a:bodyPr>
          <a:lstStyle>
            <a:lvl1pPr marL="0" indent="0" algn="ctr">
              <a:buNone/>
              <a:defRPr sz="2400"/>
            </a:lvl1pPr>
          </a:lstStyle>
          <a:p>
            <a:endParaRPr lang="en-US" dirty="0"/>
          </a:p>
        </p:txBody>
      </p:sp>
      <p:sp>
        <p:nvSpPr>
          <p:cNvPr id="26" name="Picture Placeholder 2"/>
          <p:cNvSpPr>
            <a:spLocks noGrp="1"/>
          </p:cNvSpPr>
          <p:nvPr>
            <p:ph type="pic" sz="quarter" idx="62"/>
          </p:nvPr>
        </p:nvSpPr>
        <p:spPr>
          <a:xfrm>
            <a:off x="9447741" y="875958"/>
            <a:ext cx="4029078" cy="11887934"/>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Sports &amp; Fitness 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7" name="Picture Placeholder 2"/>
          <p:cNvSpPr>
            <a:spLocks noGrp="1"/>
          </p:cNvSpPr>
          <p:nvPr>
            <p:ph type="pic" sz="quarter" idx="60"/>
          </p:nvPr>
        </p:nvSpPr>
        <p:spPr>
          <a:xfrm>
            <a:off x="0" y="3190242"/>
            <a:ext cx="12026307" cy="7020560"/>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61"/>
          </p:nvPr>
        </p:nvSpPr>
        <p:spPr>
          <a:xfrm>
            <a:off x="12351343" y="3190242"/>
            <a:ext cx="3941053" cy="3352798"/>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62"/>
          </p:nvPr>
        </p:nvSpPr>
        <p:spPr>
          <a:xfrm>
            <a:off x="12351343" y="6858002"/>
            <a:ext cx="3941053" cy="3352798"/>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Sports &amp; Fitness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7" name="Picture Placeholder 2"/>
          <p:cNvSpPr>
            <a:spLocks noGrp="1"/>
          </p:cNvSpPr>
          <p:nvPr>
            <p:ph type="pic" sz="quarter" idx="60"/>
          </p:nvPr>
        </p:nvSpPr>
        <p:spPr>
          <a:xfrm>
            <a:off x="11274663" y="1198880"/>
            <a:ext cx="13102987" cy="1150112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Foods &amp; Restaurant 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1" name="Picture Placeholder 3"/>
          <p:cNvSpPr>
            <a:spLocks noGrp="1"/>
          </p:cNvSpPr>
          <p:nvPr>
            <p:ph type="pic" sz="quarter" idx="17"/>
          </p:nvPr>
        </p:nvSpPr>
        <p:spPr>
          <a:xfrm>
            <a:off x="2766863" y="3399538"/>
            <a:ext cx="3510382" cy="3511292"/>
          </a:xfrm>
          <a:prstGeom prst="teardrop">
            <a:avLst/>
          </a:prstGeom>
        </p:spPr>
        <p:txBody>
          <a:bodyPr anchor="ctr">
            <a:normAutofit/>
          </a:bodyPr>
          <a:lstStyle>
            <a:lvl1pPr marL="0" indent="0" algn="ctr">
              <a:buNone/>
              <a:defRPr sz="2400">
                <a:solidFill>
                  <a:schemeClr val="bg2"/>
                </a:solidFill>
              </a:defRPr>
            </a:lvl1pPr>
          </a:lstStyle>
          <a:p>
            <a:endParaRPr lang="en-US"/>
          </a:p>
        </p:txBody>
      </p:sp>
      <p:sp>
        <p:nvSpPr>
          <p:cNvPr id="15" name="Picture Placeholder 3"/>
          <p:cNvSpPr>
            <a:spLocks noGrp="1"/>
          </p:cNvSpPr>
          <p:nvPr>
            <p:ph type="pic" sz="quarter" idx="18"/>
          </p:nvPr>
        </p:nvSpPr>
        <p:spPr>
          <a:xfrm>
            <a:off x="2766863" y="8174738"/>
            <a:ext cx="3510382" cy="3511292"/>
          </a:xfrm>
          <a:prstGeom prst="teardrop">
            <a:avLst/>
          </a:prstGeom>
        </p:spPr>
        <p:txBody>
          <a:bodyPr anchor="ctr">
            <a:normAutofit/>
          </a:bodyPr>
          <a:lstStyle>
            <a:lvl1pPr marL="0" indent="0" algn="ctr">
              <a:buNone/>
              <a:defRPr sz="2400">
                <a:solidFill>
                  <a:schemeClr val="bg2"/>
                </a:solidFill>
              </a:defRPr>
            </a:lvl1pPr>
          </a:lstStyle>
          <a:p>
            <a:endParaRPr lang="en-US"/>
          </a:p>
        </p:txBody>
      </p:sp>
      <p:sp>
        <p:nvSpPr>
          <p:cNvPr id="16" name="Picture Placeholder 3"/>
          <p:cNvSpPr>
            <a:spLocks noGrp="1"/>
          </p:cNvSpPr>
          <p:nvPr>
            <p:ph type="pic" sz="quarter" idx="19"/>
          </p:nvPr>
        </p:nvSpPr>
        <p:spPr>
          <a:xfrm>
            <a:off x="12192888" y="3399538"/>
            <a:ext cx="3510382" cy="3511292"/>
          </a:xfrm>
          <a:prstGeom prst="teardrop">
            <a:avLst/>
          </a:prstGeom>
        </p:spPr>
        <p:txBody>
          <a:bodyPr anchor="ctr">
            <a:normAutofit/>
          </a:bodyPr>
          <a:lstStyle>
            <a:lvl1pPr marL="0" indent="0" algn="ctr">
              <a:buNone/>
              <a:defRPr sz="2400">
                <a:solidFill>
                  <a:schemeClr val="bg2"/>
                </a:solidFill>
              </a:defRPr>
            </a:lvl1pPr>
          </a:lstStyle>
          <a:p>
            <a:endParaRPr lang="en-US"/>
          </a:p>
        </p:txBody>
      </p:sp>
      <p:sp>
        <p:nvSpPr>
          <p:cNvPr id="17" name="Picture Placeholder 3"/>
          <p:cNvSpPr>
            <a:spLocks noGrp="1"/>
          </p:cNvSpPr>
          <p:nvPr>
            <p:ph type="pic" sz="quarter" idx="20"/>
          </p:nvPr>
        </p:nvSpPr>
        <p:spPr>
          <a:xfrm>
            <a:off x="12192888" y="8174738"/>
            <a:ext cx="3510382" cy="3511292"/>
          </a:xfrm>
          <a:prstGeom prst="teardrop">
            <a:avLst/>
          </a:prstGeom>
        </p:spPr>
        <p:txBody>
          <a:bodyPr anchor="ctr">
            <a:normAutofit/>
          </a:bodyPr>
          <a:lstStyle>
            <a:lvl1pPr marL="0" indent="0" algn="ctr">
              <a:buNone/>
              <a:defRPr sz="2400">
                <a:solidFill>
                  <a:schemeClr val="bg2"/>
                </a:solidFill>
              </a:defRPr>
            </a:lvl1pPr>
          </a:lstStyle>
          <a:p>
            <a:endParaRPr lang="en-US"/>
          </a:p>
        </p:txBody>
      </p:sp>
    </p:spTree>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4_Main Title+ SubTitle+Number">
    <p:spTree>
      <p:nvGrpSpPr>
        <p:cNvPr id="1" name=""/>
        <p:cNvGrpSpPr/>
        <p:nvPr/>
      </p:nvGrpSpPr>
      <p:grpSpPr>
        <a:xfrm>
          <a:off x="0" y="0"/>
          <a:ext cx="0" cy="0"/>
          <a:chOff x="0" y="0"/>
          <a:chExt cx="0" cy="0"/>
        </a:xfrm>
      </p:grpSpPr>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7"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Foods &amp; Restaurant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1" name="Picture Placeholder 3"/>
          <p:cNvSpPr>
            <a:spLocks noGrp="1"/>
          </p:cNvSpPr>
          <p:nvPr>
            <p:ph type="pic" sz="quarter" idx="17"/>
          </p:nvPr>
        </p:nvSpPr>
        <p:spPr>
          <a:xfrm>
            <a:off x="2766863" y="3399538"/>
            <a:ext cx="6313811" cy="6315448"/>
          </a:xfrm>
          <a:prstGeom prst="teardrop">
            <a:avLst/>
          </a:prstGeom>
        </p:spPr>
        <p:txBody>
          <a:bodyPr anchor="ctr">
            <a:normAutofit/>
          </a:bodyPr>
          <a:lstStyle>
            <a:lvl1pPr marL="0" indent="0" algn="ctr">
              <a:buNone/>
              <a:defRPr sz="2400">
                <a:solidFill>
                  <a:schemeClr val="bg2"/>
                </a:solidFill>
              </a:defRPr>
            </a:lvl1pPr>
          </a:lstStyle>
          <a:p>
            <a:endParaRPr lang="en-US"/>
          </a:p>
        </p:txBody>
      </p:sp>
      <p:sp>
        <p:nvSpPr>
          <p:cNvPr id="14" name="Picture Placeholder 3"/>
          <p:cNvSpPr>
            <a:spLocks noGrp="1"/>
          </p:cNvSpPr>
          <p:nvPr>
            <p:ph type="pic" sz="quarter" idx="18"/>
          </p:nvPr>
        </p:nvSpPr>
        <p:spPr>
          <a:xfrm>
            <a:off x="8333093" y="8656318"/>
            <a:ext cx="3449437" cy="3450332"/>
          </a:xfrm>
          <a:prstGeom prst="ellipse">
            <a:avLst/>
          </a:prstGeom>
        </p:spPr>
        <p:txBody>
          <a:bodyPr anchor="ctr">
            <a:normAutofit/>
          </a:bodyPr>
          <a:lstStyle>
            <a:lvl1pPr marL="0" indent="0" algn="ctr">
              <a:buNone/>
              <a:defRPr sz="2400">
                <a:solidFill>
                  <a:schemeClr val="bg2"/>
                </a:solidFill>
              </a:defRPr>
            </a:lvl1pPr>
          </a:lstStyle>
          <a:p>
            <a:endParaRPr lang="en-US"/>
          </a:p>
        </p:txBody>
      </p:sp>
      <p:sp>
        <p:nvSpPr>
          <p:cNvPr id="18" name="Picture Placeholder 3"/>
          <p:cNvSpPr>
            <a:spLocks noGrp="1"/>
          </p:cNvSpPr>
          <p:nvPr>
            <p:ph type="pic" sz="quarter" idx="19"/>
          </p:nvPr>
        </p:nvSpPr>
        <p:spPr>
          <a:xfrm>
            <a:off x="12558553" y="8656318"/>
            <a:ext cx="3449437" cy="3450332"/>
          </a:xfrm>
          <a:prstGeom prst="ellipse">
            <a:avLst/>
          </a:prstGeom>
        </p:spPr>
        <p:txBody>
          <a:bodyPr anchor="ctr">
            <a:normAutofit/>
          </a:bodyPr>
          <a:lstStyle>
            <a:lvl1pPr marL="0" indent="0" algn="ctr">
              <a:buNone/>
              <a:defRPr sz="2400">
                <a:solidFill>
                  <a:schemeClr val="bg2"/>
                </a:solidFill>
              </a:defRPr>
            </a:lvl1pPr>
          </a:lstStyle>
          <a:p>
            <a:endParaRPr lang="en-US"/>
          </a:p>
        </p:txBody>
      </p:sp>
      <p:sp>
        <p:nvSpPr>
          <p:cNvPr id="19" name="Picture Placeholder 3"/>
          <p:cNvSpPr>
            <a:spLocks noGrp="1"/>
          </p:cNvSpPr>
          <p:nvPr>
            <p:ph type="pic" sz="quarter" idx="20"/>
          </p:nvPr>
        </p:nvSpPr>
        <p:spPr>
          <a:xfrm>
            <a:off x="16784012" y="8656318"/>
            <a:ext cx="3449437" cy="3450332"/>
          </a:xfrm>
          <a:prstGeom prst="ellipse">
            <a:avLst/>
          </a:prstGeom>
        </p:spPr>
        <p:txBody>
          <a:bodyPr anchor="ctr">
            <a:normAutofit/>
          </a:bodyPr>
          <a:lstStyle>
            <a:lvl1pPr marL="0" indent="0" algn="ctr">
              <a:buNone/>
              <a:defRPr sz="2400">
                <a:solidFill>
                  <a:schemeClr val="bg2"/>
                </a:solidFill>
              </a:defRPr>
            </a:lvl1pPr>
          </a:lstStyle>
          <a:p>
            <a:endParaRPr lang="en-US"/>
          </a:p>
        </p:txBody>
      </p:sp>
    </p:spTree>
  </p:cSld>
  <p:clrMapOvr>
    <a:masterClrMapping/>
  </p:clrMapOvr>
  <p:timing>
    <p:tnLst>
      <p:par>
        <p:cTn id="1" dur="indefinite" restart="never" nodeType="tmRoot"/>
      </p:par>
    </p:tnLst>
  </p:timing>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Foods &amp; Restaurant 3">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9" name="Picture Placeholder 3"/>
          <p:cNvSpPr>
            <a:spLocks noGrp="1"/>
          </p:cNvSpPr>
          <p:nvPr>
            <p:ph type="pic" sz="quarter" idx="20"/>
          </p:nvPr>
        </p:nvSpPr>
        <p:spPr>
          <a:xfrm>
            <a:off x="9165996" y="3007358"/>
            <a:ext cx="4587061" cy="4588252"/>
          </a:xfrm>
          <a:prstGeom prst="ellipse">
            <a:avLst/>
          </a:prstGeom>
        </p:spPr>
        <p:txBody>
          <a:bodyPr anchor="ctr">
            <a:normAutofit/>
          </a:bodyPr>
          <a:lstStyle>
            <a:lvl1pPr marL="0" indent="0" algn="ctr">
              <a:buNone/>
              <a:defRPr sz="2400">
                <a:solidFill>
                  <a:schemeClr val="bg2"/>
                </a:solidFill>
              </a:defRPr>
            </a:lvl1pPr>
          </a:lstStyle>
          <a:p>
            <a:endParaRPr lang="en-US"/>
          </a:p>
        </p:txBody>
      </p:sp>
      <p:sp>
        <p:nvSpPr>
          <p:cNvPr id="15" name="Picture Placeholder 3"/>
          <p:cNvSpPr>
            <a:spLocks noGrp="1"/>
          </p:cNvSpPr>
          <p:nvPr>
            <p:ph type="pic" sz="quarter" idx="21"/>
          </p:nvPr>
        </p:nvSpPr>
        <p:spPr>
          <a:xfrm>
            <a:off x="9165996" y="7843518"/>
            <a:ext cx="4587061" cy="4588252"/>
          </a:xfrm>
          <a:prstGeom prst="ellipse">
            <a:avLst/>
          </a:prstGeom>
        </p:spPr>
        <p:txBody>
          <a:bodyPr anchor="ctr">
            <a:normAutofit/>
          </a:bodyPr>
          <a:lstStyle>
            <a:lvl1pPr marL="0" indent="0" algn="ctr">
              <a:buNone/>
              <a:defRPr sz="2400">
                <a:solidFill>
                  <a:schemeClr val="bg2"/>
                </a:solidFill>
              </a:defRPr>
            </a:lvl1pPr>
          </a:lstStyle>
          <a:p>
            <a:endParaRPr lang="en-US"/>
          </a:p>
        </p:txBody>
      </p:sp>
      <p:sp>
        <p:nvSpPr>
          <p:cNvPr id="16" name="Picture Placeholder 3"/>
          <p:cNvSpPr>
            <a:spLocks noGrp="1"/>
          </p:cNvSpPr>
          <p:nvPr>
            <p:ph type="pic" sz="quarter" idx="22"/>
          </p:nvPr>
        </p:nvSpPr>
        <p:spPr>
          <a:xfrm>
            <a:off x="14061841" y="7843518"/>
            <a:ext cx="4587061" cy="4588252"/>
          </a:xfrm>
          <a:prstGeom prst="ellipse">
            <a:avLst/>
          </a:prstGeom>
        </p:spPr>
        <p:txBody>
          <a:bodyPr anchor="ctr">
            <a:normAutofit/>
          </a:bodyPr>
          <a:lstStyle>
            <a:lvl1pPr marL="0" indent="0" algn="ctr">
              <a:buNone/>
              <a:defRPr sz="2400">
                <a:solidFill>
                  <a:schemeClr val="bg2"/>
                </a:solidFill>
              </a:defRPr>
            </a:lvl1pPr>
          </a:lstStyle>
          <a:p>
            <a:endParaRPr lang="en-US"/>
          </a:p>
        </p:txBody>
      </p:sp>
    </p:spTree>
  </p:cSld>
  <p:clrMapOvr>
    <a:masterClrMapping/>
  </p:clrMapOvr>
  <p:timing>
    <p:tnLst>
      <p:par>
        <p:cTn id="1" dur="indefinite" restart="never" nodeType="tmRoot"/>
      </p:par>
    </p:tnLst>
  </p:timing>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Foods &amp; Restaurant 4">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60"/>
          </p:nvPr>
        </p:nvSpPr>
        <p:spPr>
          <a:xfrm>
            <a:off x="1776319" y="4171778"/>
            <a:ext cx="4388955" cy="4758862"/>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61"/>
          </p:nvPr>
        </p:nvSpPr>
        <p:spPr>
          <a:xfrm>
            <a:off x="6338189" y="4171778"/>
            <a:ext cx="2448064" cy="2300142"/>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62"/>
          </p:nvPr>
        </p:nvSpPr>
        <p:spPr>
          <a:xfrm>
            <a:off x="8959166" y="4171778"/>
            <a:ext cx="2448064" cy="2300142"/>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64"/>
          </p:nvPr>
        </p:nvSpPr>
        <p:spPr>
          <a:xfrm>
            <a:off x="6338189" y="6630498"/>
            <a:ext cx="2448064" cy="2300142"/>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65"/>
          </p:nvPr>
        </p:nvSpPr>
        <p:spPr>
          <a:xfrm>
            <a:off x="8959166" y="6630498"/>
            <a:ext cx="2448064" cy="2300142"/>
          </a:xfrm>
        </p:spPr>
        <p:txBody>
          <a:bodyPr anchor="ctr">
            <a:normAutofit/>
          </a:bodyPr>
          <a:lstStyle>
            <a:lvl1pPr marL="0" indent="0" algn="ctr">
              <a:buNone/>
              <a:defRPr sz="2400"/>
            </a:lvl1pPr>
          </a:lstStyle>
          <a:p>
            <a:endParaRPr lang="en-US" dirty="0"/>
          </a:p>
        </p:txBody>
      </p:sp>
      <p:sp>
        <p:nvSpPr>
          <p:cNvPr id="29" name="Picture Placeholder 2"/>
          <p:cNvSpPr>
            <a:spLocks noGrp="1"/>
          </p:cNvSpPr>
          <p:nvPr>
            <p:ph type="pic" sz="quarter" idx="66"/>
          </p:nvPr>
        </p:nvSpPr>
        <p:spPr>
          <a:xfrm>
            <a:off x="12969724" y="4171778"/>
            <a:ext cx="4388955" cy="4758862"/>
          </a:xfrm>
        </p:spPr>
        <p:txBody>
          <a:bodyPr anchor="ctr">
            <a:normAutofit/>
          </a:bodyPr>
          <a:lstStyle>
            <a:lvl1pPr marL="0" indent="0" algn="ctr">
              <a:buNone/>
              <a:defRPr sz="2400"/>
            </a:lvl1pPr>
          </a:lstStyle>
          <a:p>
            <a:endParaRPr lang="en-US" dirty="0"/>
          </a:p>
        </p:txBody>
      </p:sp>
      <p:sp>
        <p:nvSpPr>
          <p:cNvPr id="31" name="Picture Placeholder 2"/>
          <p:cNvSpPr>
            <a:spLocks noGrp="1"/>
          </p:cNvSpPr>
          <p:nvPr>
            <p:ph type="pic" sz="quarter" idx="67"/>
          </p:nvPr>
        </p:nvSpPr>
        <p:spPr>
          <a:xfrm>
            <a:off x="17531593" y="4171778"/>
            <a:ext cx="2448064" cy="2300142"/>
          </a:xfrm>
        </p:spPr>
        <p:txBody>
          <a:bodyPr anchor="ctr">
            <a:normAutofit/>
          </a:bodyPr>
          <a:lstStyle>
            <a:lvl1pPr marL="0" indent="0" algn="ctr">
              <a:buNone/>
              <a:defRPr sz="2400"/>
            </a:lvl1pPr>
          </a:lstStyle>
          <a:p>
            <a:endParaRPr lang="en-US" dirty="0"/>
          </a:p>
        </p:txBody>
      </p:sp>
      <p:sp>
        <p:nvSpPr>
          <p:cNvPr id="32" name="Picture Placeholder 2"/>
          <p:cNvSpPr>
            <a:spLocks noGrp="1"/>
          </p:cNvSpPr>
          <p:nvPr>
            <p:ph type="pic" sz="quarter" idx="68"/>
          </p:nvPr>
        </p:nvSpPr>
        <p:spPr>
          <a:xfrm>
            <a:off x="20152571" y="4171778"/>
            <a:ext cx="2448064" cy="2300142"/>
          </a:xfrm>
        </p:spPr>
        <p:txBody>
          <a:bodyPr anchor="ctr">
            <a:normAutofit/>
          </a:bodyPr>
          <a:lstStyle>
            <a:lvl1pPr marL="0" indent="0" algn="ctr">
              <a:buNone/>
              <a:defRPr sz="2400"/>
            </a:lvl1pPr>
          </a:lstStyle>
          <a:p>
            <a:endParaRPr lang="en-US" dirty="0"/>
          </a:p>
        </p:txBody>
      </p:sp>
      <p:sp>
        <p:nvSpPr>
          <p:cNvPr id="35" name="Picture Placeholder 2"/>
          <p:cNvSpPr>
            <a:spLocks noGrp="1"/>
          </p:cNvSpPr>
          <p:nvPr>
            <p:ph type="pic" sz="quarter" idx="69"/>
          </p:nvPr>
        </p:nvSpPr>
        <p:spPr>
          <a:xfrm>
            <a:off x="17531593" y="6630498"/>
            <a:ext cx="2448064" cy="2300142"/>
          </a:xfrm>
        </p:spPr>
        <p:txBody>
          <a:bodyPr anchor="ctr">
            <a:normAutofit/>
          </a:bodyPr>
          <a:lstStyle>
            <a:lvl1pPr marL="0" indent="0" algn="ctr">
              <a:buNone/>
              <a:defRPr sz="2400"/>
            </a:lvl1pPr>
          </a:lstStyle>
          <a:p>
            <a:endParaRPr lang="en-US" dirty="0"/>
          </a:p>
        </p:txBody>
      </p:sp>
      <p:sp>
        <p:nvSpPr>
          <p:cNvPr id="36" name="Picture Placeholder 2"/>
          <p:cNvSpPr>
            <a:spLocks noGrp="1"/>
          </p:cNvSpPr>
          <p:nvPr>
            <p:ph type="pic" sz="quarter" idx="70"/>
          </p:nvPr>
        </p:nvSpPr>
        <p:spPr>
          <a:xfrm>
            <a:off x="20152571" y="6630498"/>
            <a:ext cx="2448064" cy="2300142"/>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Foods &amp; Restaurant 5">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3"/>
          <p:cNvSpPr>
            <a:spLocks noGrp="1"/>
          </p:cNvSpPr>
          <p:nvPr>
            <p:ph type="pic" sz="quarter" idx="20"/>
          </p:nvPr>
        </p:nvSpPr>
        <p:spPr>
          <a:xfrm>
            <a:off x="9781532" y="5147332"/>
            <a:ext cx="5088834" cy="5090156"/>
          </a:xfrm>
          <a:prstGeom prst="ellipse">
            <a:avLst/>
          </a:prstGeom>
        </p:spPr>
        <p:txBody>
          <a:bodyPr anchor="ctr">
            <a:normAutofit/>
          </a:bodyPr>
          <a:lstStyle>
            <a:lvl1pPr marL="0" indent="0" algn="ctr">
              <a:buNone/>
              <a:defRPr sz="2400">
                <a:solidFill>
                  <a:schemeClr val="bg2"/>
                </a:solidFill>
              </a:defRPr>
            </a:lvl1pPr>
          </a:lstStyle>
          <a:p>
            <a:endParaRPr lang="en-US"/>
          </a:p>
        </p:txBody>
      </p:sp>
    </p:spTree>
  </p:cSld>
  <p:clrMapOvr>
    <a:masterClrMapping/>
  </p:clrMapOvr>
  <p:timing>
    <p:tnLst>
      <p:par>
        <p:cTn id="1" dur="indefinite" restart="never" nodeType="tmRoot"/>
      </p:par>
    </p:tnLst>
  </p:timing>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Foods &amp; Restaurant 6">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7" name="Picture Placeholder 2"/>
          <p:cNvSpPr>
            <a:spLocks noGrp="1"/>
          </p:cNvSpPr>
          <p:nvPr>
            <p:ph type="pic" sz="quarter" idx="60"/>
          </p:nvPr>
        </p:nvSpPr>
        <p:spPr>
          <a:xfrm>
            <a:off x="1239197" y="1198880"/>
            <a:ext cx="10949628" cy="1135888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2 People">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7" name="Picture Placeholder 2"/>
          <p:cNvSpPr>
            <a:spLocks noGrp="1"/>
          </p:cNvSpPr>
          <p:nvPr>
            <p:ph type="pic" sz="quarter" idx="60"/>
          </p:nvPr>
        </p:nvSpPr>
        <p:spPr>
          <a:xfrm>
            <a:off x="6758597" y="0"/>
            <a:ext cx="10949628" cy="13716000"/>
          </a:xfrm>
        </p:spPr>
        <p:txBody>
          <a:bodyPr anchor="ctr">
            <a:normAutofit/>
          </a:bodyPr>
          <a:lstStyle>
            <a:lvl1pPr marL="0" indent="0" algn="ctr">
              <a:buNone/>
              <a:defRPr sz="2400"/>
            </a:lvl1pPr>
          </a:lstStyle>
          <a:p>
            <a:endParaRPr lang="en-US" dirty="0"/>
          </a:p>
        </p:txBody>
      </p:sp>
    </p:spTree>
  </p:cSld>
  <p:clrMapOvr>
    <a:masterClrMapping/>
  </p:clrMapOvr>
  <p:timing>
    <p:tnLst>
      <p:par>
        <p:cTn id="1" dur="indefinite" restart="never" nodeType="tmRoot"/>
      </p:par>
    </p:tnLst>
  </p:timing>
</p:sldLayout>
</file>

<file path=ppt/slideLayouts/slideLayout356.xml><?xml version="1.0" encoding="utf-8"?>
<p:sldLayout xmlns:a="http://schemas.openxmlformats.org/drawingml/2006/main" xmlns:r="http://schemas.openxmlformats.org/officeDocument/2006/relationships" xmlns:p="http://schemas.openxmlformats.org/presentationml/2006/main" userDrawn="1">
  <p:cSld name="Blank with Footer &amp; Header">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3047206" y="2244726"/>
            <a:ext cx="18283238" cy="4775200"/>
          </a:xfrm>
          <a:prstGeom prst="rect">
            <a:avLst/>
          </a:prstGeom>
        </p:spPr>
        <p:txBody>
          <a:bodyPr anchor="b"/>
          <a:lstStyle>
            <a:lvl1pPr algn="ctr">
              <a:defRPr sz="11995"/>
            </a:lvl1pPr>
          </a:lstStyle>
          <a:p>
            <a:r>
              <a:rPr lang="zh-CN" altLang="en-US"/>
              <a:t>单击此处编辑母版标题样式</a:t>
            </a:r>
          </a:p>
        </p:txBody>
      </p:sp>
      <p:sp>
        <p:nvSpPr>
          <p:cNvPr id="3" name="副标题 2"/>
          <p:cNvSpPr>
            <a:spLocks noGrp="1"/>
          </p:cNvSpPr>
          <p:nvPr>
            <p:ph type="subTitle" idx="1"/>
          </p:nvPr>
        </p:nvSpPr>
        <p:spPr>
          <a:xfrm>
            <a:off x="3047206" y="7204076"/>
            <a:ext cx="18283238" cy="3311524"/>
          </a:xfrm>
          <a:prstGeom prst="rect">
            <a:avLst/>
          </a:prstGeom>
        </p:spPr>
        <p:txBody>
          <a:bodyPr/>
          <a:lstStyle>
            <a:lvl1pPr marL="0" indent="0" algn="ctr">
              <a:buNone/>
              <a:defRPr sz="4800"/>
            </a:lvl1pPr>
            <a:lvl2pPr marL="914400" indent="0" algn="ctr">
              <a:buNone/>
              <a:defRPr sz="4000"/>
            </a:lvl2pPr>
            <a:lvl3pPr marL="1828165" indent="0" algn="ctr">
              <a:buNone/>
              <a:defRPr sz="3600"/>
            </a:lvl3pPr>
            <a:lvl4pPr marL="2742565" indent="0" algn="ctr">
              <a:buNone/>
              <a:defRPr sz="3200"/>
            </a:lvl4pPr>
            <a:lvl5pPr marL="3656965" indent="0" algn="ctr">
              <a:buNone/>
              <a:defRPr sz="3200"/>
            </a:lvl5pPr>
            <a:lvl6pPr marL="4570730" indent="0" algn="ctr">
              <a:buNone/>
              <a:defRPr sz="3200"/>
            </a:lvl6pPr>
            <a:lvl7pPr marL="5485130" indent="0" algn="ctr">
              <a:buNone/>
              <a:defRPr sz="3200"/>
            </a:lvl7pPr>
            <a:lvl8pPr marL="6398895" indent="0" algn="ctr">
              <a:buNone/>
              <a:defRPr sz="3200"/>
            </a:lvl8pPr>
            <a:lvl9pPr marL="7313295" indent="0" algn="ctr">
              <a:buNone/>
              <a:defRPr sz="3200"/>
            </a:lvl9pPr>
          </a:lstStyle>
          <a:p>
            <a:r>
              <a:rPr lang="zh-CN" altLang="en-US"/>
              <a:t>单击此处编辑母版副标题样式</a:t>
            </a:r>
          </a:p>
        </p:txBody>
      </p:sp>
      <p:sp>
        <p:nvSpPr>
          <p:cNvPr id="4" name="日期占位符 3"/>
          <p:cNvSpPr>
            <a:spLocks noGrp="1"/>
          </p:cNvSpPr>
          <p:nvPr>
            <p:ph type="dt" sz="half" idx="10"/>
          </p:nvPr>
        </p:nvSpPr>
        <p:spPr>
          <a:xfrm>
            <a:off x="1675964" y="12712701"/>
            <a:ext cx="5484971" cy="730250"/>
          </a:xfrm>
          <a:prstGeom prst="rect">
            <a:avLst/>
          </a:prstGeom>
        </p:spPr>
        <p:txBody>
          <a:bodyPr/>
          <a:lstStyle/>
          <a:p>
            <a:fld id="{48A87A34-81AB-432B-8DAE-1953F412C126}" type="datetimeFigureOut">
              <a:rPr lang="en-US" sz="3600" kern="1200" smtClean="0">
                <a:solidFill>
                  <a:prstClr val="black"/>
                </a:solidFill>
                <a:latin typeface="等线" panose="02010600030101010101" charset="-122"/>
                <a:ea typeface="+mn-ea"/>
                <a:cs typeface="+mn-cs"/>
              </a:rPr>
              <a:t>1/10/2023</a:t>
            </a:fld>
            <a:endParaRPr lang="en-US" sz="3600" kern="1200" dirty="0">
              <a:solidFill>
                <a:prstClr val="black"/>
              </a:solidFill>
              <a:latin typeface="等线" panose="02010600030101010101" charset="-122"/>
              <a:ea typeface="+mn-ea"/>
              <a:cs typeface="+mn-cs"/>
            </a:endParaRPr>
          </a:p>
        </p:txBody>
      </p:sp>
      <p:sp>
        <p:nvSpPr>
          <p:cNvPr id="5" name="页脚占位符 4"/>
          <p:cNvSpPr>
            <a:spLocks noGrp="1"/>
          </p:cNvSpPr>
          <p:nvPr>
            <p:ph type="ftr" sz="quarter" idx="11"/>
          </p:nvPr>
        </p:nvSpPr>
        <p:spPr>
          <a:xfrm>
            <a:off x="8075097" y="12712701"/>
            <a:ext cx="8227457" cy="730250"/>
          </a:xfrm>
          <a:prstGeom prst="rect">
            <a:avLst/>
          </a:prstGeom>
        </p:spPr>
        <p:txBody>
          <a:bodyPr/>
          <a:lstStyle/>
          <a:p>
            <a:endParaRPr lang="en-US" sz="3600" kern="1200" dirty="0">
              <a:solidFill>
                <a:prstClr val="black"/>
              </a:solidFill>
              <a:latin typeface="等线" panose="02010600030101010101" charset="-122"/>
              <a:ea typeface="+mn-ea"/>
              <a:cs typeface="+mn-cs"/>
            </a:endParaRPr>
          </a:p>
        </p:txBody>
      </p:sp>
      <p:sp>
        <p:nvSpPr>
          <p:cNvPr id="6" name="灯片编号占位符 5"/>
          <p:cNvSpPr>
            <a:spLocks noGrp="1"/>
          </p:cNvSpPr>
          <p:nvPr>
            <p:ph type="sldNum" sz="quarter" idx="12"/>
          </p:nvPr>
        </p:nvSpPr>
        <p:spPr>
          <a:xfrm>
            <a:off x="17216715" y="12712701"/>
            <a:ext cx="5484971" cy="730250"/>
          </a:xfrm>
          <a:prstGeom prst="rect">
            <a:avLst/>
          </a:prstGeom>
        </p:spPr>
        <p:txBody>
          <a:bodyPr/>
          <a:lstStyle/>
          <a:p>
            <a:fld id="{6D22F896-40B5-4ADD-8801-0D06FADFA095}" type="slidenum">
              <a:rPr lang="en-US" sz="3600" kern="1200" smtClean="0">
                <a:solidFill>
                  <a:prstClr val="black"/>
                </a:solidFill>
                <a:latin typeface="等线" panose="02010600030101010101" charset="-122"/>
                <a:ea typeface="+mn-ea"/>
                <a:cs typeface="+mn-cs"/>
              </a:rPr>
              <a:t>‹#›</a:t>
            </a:fld>
            <a:endParaRPr lang="en-US" sz="3600" kern="1200" dirty="0">
              <a:solidFill>
                <a:prstClr val="black"/>
              </a:solidFill>
              <a:latin typeface="等线" panose="02010600030101010101" charset="-122"/>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1500" advTm="2000">
        <p:random/>
      </p:transition>
    </mc:Choice>
    <mc:Fallback xmlns="">
      <p:transition spd="slow" advTm="2000">
        <p:random/>
      </p:transition>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1675964" y="730251"/>
            <a:ext cx="21025723" cy="2651126"/>
          </a:xfrm>
          <a:prstGeom prst="rect">
            <a:avLst/>
          </a:prstGeom>
        </p:spPr>
        <p:txBody>
          <a:bodyPr/>
          <a:lstStyle/>
          <a:p>
            <a:r>
              <a:rPr lang="zh-CN" altLang="en-US"/>
              <a:t>单击此处编辑母版标题样式</a:t>
            </a:r>
          </a:p>
        </p:txBody>
      </p:sp>
      <p:sp>
        <p:nvSpPr>
          <p:cNvPr id="3" name="内容占位符 2"/>
          <p:cNvSpPr>
            <a:spLocks noGrp="1"/>
          </p:cNvSpPr>
          <p:nvPr>
            <p:ph idx="1" hasCustomPrompt="1"/>
          </p:nvPr>
        </p:nvSpPr>
        <p:spPr>
          <a:xfrm>
            <a:off x="1675964" y="3651250"/>
            <a:ext cx="21025723" cy="8702676"/>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1675964" y="12712701"/>
            <a:ext cx="5484971" cy="730250"/>
          </a:xfrm>
          <a:prstGeom prst="rect">
            <a:avLst/>
          </a:prstGeom>
        </p:spPr>
        <p:txBody>
          <a:bodyPr/>
          <a:lstStyle/>
          <a:p>
            <a:fld id="{48A87A34-81AB-432B-8DAE-1953F412C126}" type="datetimeFigureOut">
              <a:rPr lang="en-US" sz="3600" kern="1200" smtClean="0">
                <a:solidFill>
                  <a:prstClr val="black"/>
                </a:solidFill>
                <a:latin typeface="等线" panose="02010600030101010101" charset="-122"/>
                <a:ea typeface="+mn-ea"/>
                <a:cs typeface="+mn-cs"/>
              </a:rPr>
              <a:t>1/10/2023</a:t>
            </a:fld>
            <a:endParaRPr lang="en-US" sz="3600" kern="1200" dirty="0">
              <a:solidFill>
                <a:prstClr val="black"/>
              </a:solidFill>
              <a:latin typeface="等线" panose="02010600030101010101" charset="-122"/>
              <a:ea typeface="+mn-ea"/>
              <a:cs typeface="+mn-cs"/>
            </a:endParaRPr>
          </a:p>
        </p:txBody>
      </p:sp>
      <p:sp>
        <p:nvSpPr>
          <p:cNvPr id="5" name="页脚占位符 4"/>
          <p:cNvSpPr>
            <a:spLocks noGrp="1"/>
          </p:cNvSpPr>
          <p:nvPr>
            <p:ph type="ftr" sz="quarter" idx="11"/>
          </p:nvPr>
        </p:nvSpPr>
        <p:spPr>
          <a:xfrm>
            <a:off x="8075097" y="12712701"/>
            <a:ext cx="8227457" cy="730250"/>
          </a:xfrm>
          <a:prstGeom prst="rect">
            <a:avLst/>
          </a:prstGeom>
        </p:spPr>
        <p:txBody>
          <a:bodyPr/>
          <a:lstStyle/>
          <a:p>
            <a:endParaRPr lang="en-US" sz="3600" kern="1200" dirty="0">
              <a:solidFill>
                <a:prstClr val="black"/>
              </a:solidFill>
              <a:latin typeface="等线" panose="02010600030101010101" charset="-122"/>
              <a:ea typeface="+mn-ea"/>
              <a:cs typeface="+mn-cs"/>
            </a:endParaRPr>
          </a:p>
        </p:txBody>
      </p:sp>
      <p:sp>
        <p:nvSpPr>
          <p:cNvPr id="6" name="灯片编号占位符 5"/>
          <p:cNvSpPr>
            <a:spLocks noGrp="1"/>
          </p:cNvSpPr>
          <p:nvPr>
            <p:ph type="sldNum" sz="quarter" idx="12"/>
          </p:nvPr>
        </p:nvSpPr>
        <p:spPr>
          <a:xfrm>
            <a:off x="17216715" y="12712701"/>
            <a:ext cx="5484971" cy="730250"/>
          </a:xfrm>
          <a:prstGeom prst="rect">
            <a:avLst/>
          </a:prstGeom>
        </p:spPr>
        <p:txBody>
          <a:bodyPr/>
          <a:lstStyle/>
          <a:p>
            <a:fld id="{6D22F896-40B5-4ADD-8801-0D06FADFA095}" type="slidenum">
              <a:rPr lang="en-US" sz="3600" kern="1200" smtClean="0">
                <a:solidFill>
                  <a:prstClr val="black"/>
                </a:solidFill>
                <a:latin typeface="等线" panose="02010600030101010101" charset="-122"/>
                <a:ea typeface="+mn-ea"/>
                <a:cs typeface="+mn-cs"/>
              </a:rPr>
              <a:t>‹#›</a:t>
            </a:fld>
            <a:endParaRPr lang="en-US" sz="3600" kern="1200" dirty="0">
              <a:solidFill>
                <a:prstClr val="black"/>
              </a:solidFill>
              <a:latin typeface="等线" panose="02010600030101010101" charset="-122"/>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1500" advTm="2000">
        <p:random/>
      </p:transition>
    </mc:Choice>
    <mc:Fallback xmlns="">
      <p:transition spd="slow" advTm="2000">
        <p:random/>
      </p:transition>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1663267" y="3419477"/>
            <a:ext cx="21025723" cy="5705474"/>
          </a:xfrm>
          <a:prstGeom prst="rect">
            <a:avLst/>
          </a:prstGeom>
        </p:spPr>
        <p:txBody>
          <a:bodyPr anchor="b"/>
          <a:lstStyle>
            <a:lvl1pPr>
              <a:defRPr sz="11995"/>
            </a:lvl1pPr>
          </a:lstStyle>
          <a:p>
            <a:r>
              <a:rPr lang="zh-CN" altLang="en-US"/>
              <a:t>单击此处编辑母版标题样式</a:t>
            </a:r>
          </a:p>
        </p:txBody>
      </p:sp>
      <p:sp>
        <p:nvSpPr>
          <p:cNvPr id="3" name="文本占位符 2"/>
          <p:cNvSpPr>
            <a:spLocks noGrp="1"/>
          </p:cNvSpPr>
          <p:nvPr>
            <p:ph type="body" idx="1" hasCustomPrompt="1"/>
          </p:nvPr>
        </p:nvSpPr>
        <p:spPr>
          <a:xfrm>
            <a:off x="1663267" y="9178927"/>
            <a:ext cx="21025723" cy="3000374"/>
          </a:xfrm>
          <a:prstGeom prst="rect">
            <a:avLst/>
          </a:prstGeom>
        </p:spPr>
        <p:txBody>
          <a:bodyPr/>
          <a:lstStyle>
            <a:lvl1pPr marL="0" indent="0">
              <a:buNone/>
              <a:defRPr sz="4800">
                <a:solidFill>
                  <a:schemeClr val="tx1">
                    <a:tint val="75000"/>
                  </a:schemeClr>
                </a:solidFill>
              </a:defRPr>
            </a:lvl1pPr>
            <a:lvl2pPr marL="914400" indent="0">
              <a:buNone/>
              <a:defRPr sz="4000">
                <a:solidFill>
                  <a:schemeClr val="tx1">
                    <a:tint val="75000"/>
                  </a:schemeClr>
                </a:solidFill>
              </a:defRPr>
            </a:lvl2pPr>
            <a:lvl3pPr marL="1828165" indent="0">
              <a:buNone/>
              <a:defRPr sz="3600">
                <a:solidFill>
                  <a:schemeClr val="tx1">
                    <a:tint val="75000"/>
                  </a:schemeClr>
                </a:solidFill>
              </a:defRPr>
            </a:lvl3pPr>
            <a:lvl4pPr marL="2742565" indent="0">
              <a:buNone/>
              <a:defRPr sz="3200">
                <a:solidFill>
                  <a:schemeClr val="tx1">
                    <a:tint val="75000"/>
                  </a:schemeClr>
                </a:solidFill>
              </a:defRPr>
            </a:lvl4pPr>
            <a:lvl5pPr marL="3656965" indent="0">
              <a:buNone/>
              <a:defRPr sz="3200">
                <a:solidFill>
                  <a:schemeClr val="tx1">
                    <a:tint val="75000"/>
                  </a:schemeClr>
                </a:solidFill>
              </a:defRPr>
            </a:lvl5pPr>
            <a:lvl6pPr marL="4570730" indent="0">
              <a:buNone/>
              <a:defRPr sz="3200">
                <a:solidFill>
                  <a:schemeClr val="tx1">
                    <a:tint val="75000"/>
                  </a:schemeClr>
                </a:solidFill>
              </a:defRPr>
            </a:lvl6pPr>
            <a:lvl7pPr marL="5485130" indent="0">
              <a:buNone/>
              <a:defRPr sz="3200">
                <a:solidFill>
                  <a:schemeClr val="tx1">
                    <a:tint val="75000"/>
                  </a:schemeClr>
                </a:solidFill>
              </a:defRPr>
            </a:lvl7pPr>
            <a:lvl8pPr marL="6398895" indent="0">
              <a:buNone/>
              <a:defRPr sz="3200">
                <a:solidFill>
                  <a:schemeClr val="tx1">
                    <a:tint val="75000"/>
                  </a:schemeClr>
                </a:solidFill>
              </a:defRPr>
            </a:lvl8pPr>
            <a:lvl9pPr marL="7313295" indent="0">
              <a:buNone/>
              <a:defRPr sz="32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a:xfrm>
            <a:off x="1675964" y="12712701"/>
            <a:ext cx="5484971" cy="730250"/>
          </a:xfrm>
          <a:prstGeom prst="rect">
            <a:avLst/>
          </a:prstGeom>
        </p:spPr>
        <p:txBody>
          <a:bodyPr/>
          <a:lstStyle/>
          <a:p>
            <a:fld id="{48A87A34-81AB-432B-8DAE-1953F412C126}" type="datetimeFigureOut">
              <a:rPr lang="en-US" sz="3600" kern="1200" smtClean="0">
                <a:solidFill>
                  <a:prstClr val="black"/>
                </a:solidFill>
                <a:latin typeface="等线" panose="02010600030101010101" charset="-122"/>
                <a:ea typeface="+mn-ea"/>
                <a:cs typeface="+mn-cs"/>
              </a:rPr>
              <a:t>1/10/2023</a:t>
            </a:fld>
            <a:endParaRPr lang="en-US" sz="3600" kern="1200" dirty="0">
              <a:solidFill>
                <a:prstClr val="black"/>
              </a:solidFill>
              <a:latin typeface="等线" panose="02010600030101010101" charset="-122"/>
              <a:ea typeface="+mn-ea"/>
              <a:cs typeface="+mn-cs"/>
            </a:endParaRPr>
          </a:p>
        </p:txBody>
      </p:sp>
      <p:sp>
        <p:nvSpPr>
          <p:cNvPr id="5" name="页脚占位符 4"/>
          <p:cNvSpPr>
            <a:spLocks noGrp="1"/>
          </p:cNvSpPr>
          <p:nvPr>
            <p:ph type="ftr" sz="quarter" idx="11"/>
          </p:nvPr>
        </p:nvSpPr>
        <p:spPr>
          <a:xfrm>
            <a:off x="8075097" y="12712701"/>
            <a:ext cx="8227457" cy="730250"/>
          </a:xfrm>
          <a:prstGeom prst="rect">
            <a:avLst/>
          </a:prstGeom>
        </p:spPr>
        <p:txBody>
          <a:bodyPr/>
          <a:lstStyle/>
          <a:p>
            <a:endParaRPr lang="en-US" sz="3600" kern="1200" dirty="0">
              <a:solidFill>
                <a:prstClr val="black"/>
              </a:solidFill>
              <a:latin typeface="等线" panose="02010600030101010101" charset="-122"/>
              <a:ea typeface="+mn-ea"/>
              <a:cs typeface="+mn-cs"/>
            </a:endParaRPr>
          </a:p>
        </p:txBody>
      </p:sp>
      <p:sp>
        <p:nvSpPr>
          <p:cNvPr id="6" name="灯片编号占位符 5"/>
          <p:cNvSpPr>
            <a:spLocks noGrp="1"/>
          </p:cNvSpPr>
          <p:nvPr>
            <p:ph type="sldNum" sz="quarter" idx="12"/>
          </p:nvPr>
        </p:nvSpPr>
        <p:spPr>
          <a:xfrm>
            <a:off x="17216715" y="12712701"/>
            <a:ext cx="5484971" cy="730250"/>
          </a:xfrm>
          <a:prstGeom prst="rect">
            <a:avLst/>
          </a:prstGeom>
        </p:spPr>
        <p:txBody>
          <a:bodyPr/>
          <a:lstStyle/>
          <a:p>
            <a:fld id="{6D22F896-40B5-4ADD-8801-0D06FADFA095}" type="slidenum">
              <a:rPr lang="en-US" sz="3600" kern="1200" smtClean="0">
                <a:solidFill>
                  <a:prstClr val="black"/>
                </a:solidFill>
                <a:latin typeface="等线" panose="02010600030101010101" charset="-122"/>
                <a:ea typeface="+mn-ea"/>
                <a:cs typeface="+mn-cs"/>
              </a:rPr>
              <a:t>‹#›</a:t>
            </a:fld>
            <a:endParaRPr lang="en-US" sz="3600" kern="1200" dirty="0">
              <a:solidFill>
                <a:prstClr val="black"/>
              </a:solidFill>
              <a:latin typeface="等线" panose="02010600030101010101" charset="-122"/>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1500" advTm="2000">
        <p:random/>
      </p:transition>
    </mc:Choice>
    <mc:Fallback xmlns="">
      <p:transition spd="slow" advTm="2000">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8_Main Title+ SubTitle+Numb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6723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5" name="Text Placeholder 3"/>
          <p:cNvSpPr>
            <a:spLocks noGrp="1"/>
          </p:cNvSpPr>
          <p:nvPr>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7"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grpSp>
        <p:nvGrpSpPr>
          <p:cNvPr id="9" name="Group 300"/>
          <p:cNvGrpSpPr/>
          <p:nvPr userDrawn="1"/>
        </p:nvGrpSpPr>
        <p:grpSpPr>
          <a:xfrm>
            <a:off x="12595119" y="3271952"/>
            <a:ext cx="10350696" cy="5414848"/>
            <a:chOff x="2844800" y="1304396"/>
            <a:chExt cx="2803525" cy="1466250"/>
          </a:xfrm>
        </p:grpSpPr>
        <p:grpSp>
          <p:nvGrpSpPr>
            <p:cNvPr id="10" name="Group 44"/>
            <p:cNvGrpSpPr/>
            <p:nvPr/>
          </p:nvGrpSpPr>
          <p:grpSpPr>
            <a:xfrm>
              <a:off x="3209925" y="1304396"/>
              <a:ext cx="2073275" cy="1397000"/>
              <a:chOff x="4843457" y="992546"/>
              <a:chExt cx="2073275" cy="1397000"/>
            </a:xfrm>
          </p:grpSpPr>
          <p:sp>
            <p:nvSpPr>
              <p:cNvPr id="16" name="Freeform 12"/>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50000"/>
                  <a:lumOff val="50000"/>
                </a:schemeClr>
              </a:solidFill>
              <a:ln w="9525">
                <a:noFill/>
                <a:round/>
              </a:ln>
            </p:spPr>
            <p:txBody>
              <a:bodyPr vert="horz" wrap="square" lIns="243776" tIns="121888" rIns="243776" bIns="121888" numCol="1" anchor="t" anchorCtr="0" compatLnSpc="1"/>
              <a:lstStyle/>
              <a:p>
                <a:endParaRPr lang="en-US" sz="4800" dirty="0"/>
              </a:p>
            </p:txBody>
          </p:sp>
          <p:sp>
            <p:nvSpPr>
              <p:cNvPr id="17" name="Rectangle 13"/>
              <p:cNvSpPr>
                <a:spLocks noChangeArrowheads="1"/>
              </p:cNvSpPr>
              <p:nvPr/>
            </p:nvSpPr>
            <p:spPr bwMode="auto">
              <a:xfrm>
                <a:off x="4926007" y="1068746"/>
                <a:ext cx="1914525" cy="1181100"/>
              </a:xfrm>
              <a:prstGeom prst="rect">
                <a:avLst/>
              </a:prstGeom>
              <a:solidFill>
                <a:schemeClr val="bg1"/>
              </a:solidFill>
              <a:ln w="9525">
                <a:noFill/>
                <a:miter lim="800000"/>
              </a:ln>
            </p:spPr>
            <p:txBody>
              <a:bodyPr vert="horz" wrap="square" lIns="243776" tIns="121888" rIns="243776" bIns="121888" numCol="1" anchor="t" anchorCtr="0" compatLnSpc="1"/>
              <a:lstStyle/>
              <a:p>
                <a:endParaRPr lang="en-US" sz="4800" dirty="0"/>
              </a:p>
            </p:txBody>
          </p:sp>
          <p:sp>
            <p:nvSpPr>
              <p:cNvPr id="18" name="Freeform 21"/>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ln>
            </p:spPr>
            <p:txBody>
              <a:bodyPr vert="horz" wrap="square" lIns="243776" tIns="121888" rIns="243776" bIns="121888" numCol="1" anchor="t" anchorCtr="0" compatLnSpc="1"/>
              <a:lstStyle/>
              <a:p>
                <a:endParaRPr lang="en-US" sz="4800" dirty="0"/>
              </a:p>
            </p:txBody>
          </p:sp>
        </p:grpSp>
        <p:grpSp>
          <p:nvGrpSpPr>
            <p:cNvPr id="11" name="Group 43"/>
            <p:cNvGrpSpPr/>
            <p:nvPr/>
          </p:nvGrpSpPr>
          <p:grpSpPr>
            <a:xfrm>
              <a:off x="2844800" y="2648409"/>
              <a:ext cx="2803525" cy="122237"/>
              <a:chOff x="4462463" y="2425701"/>
              <a:chExt cx="2803525" cy="122237"/>
            </a:xfrm>
          </p:grpSpPr>
          <p:sp>
            <p:nvSpPr>
              <p:cNvPr id="12" name="Freeform 15"/>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ln>
            </p:spPr>
            <p:txBody>
              <a:bodyPr vert="horz" wrap="square" lIns="243776" tIns="121888" rIns="243776" bIns="121888" numCol="1" anchor="t" anchorCtr="0" compatLnSpc="1"/>
              <a:lstStyle/>
              <a:p>
                <a:endParaRPr lang="en-US" sz="4800" dirty="0"/>
              </a:p>
            </p:txBody>
          </p:sp>
          <p:sp>
            <p:nvSpPr>
              <p:cNvPr id="13" name="Freeform 16"/>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ln>
            </p:spPr>
            <p:txBody>
              <a:bodyPr vert="horz" wrap="square" lIns="243776" tIns="121888" rIns="243776" bIns="121888" numCol="1" anchor="t" anchorCtr="0" compatLnSpc="1"/>
              <a:lstStyle/>
              <a:p>
                <a:endParaRPr lang="en-US" sz="4800" dirty="0"/>
              </a:p>
            </p:txBody>
          </p:sp>
          <p:sp>
            <p:nvSpPr>
              <p:cNvPr id="14" name="Freeform 31"/>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ln>
            </p:spPr>
            <p:txBody>
              <a:bodyPr vert="horz" wrap="square" lIns="243776" tIns="121888" rIns="243776" bIns="121888" numCol="1" anchor="t" anchorCtr="0" compatLnSpc="1"/>
              <a:lstStyle/>
              <a:p>
                <a:endParaRPr lang="en-US" sz="4800" dirty="0"/>
              </a:p>
            </p:txBody>
          </p:sp>
        </p:grpSp>
      </p:grpSp>
      <p:sp>
        <p:nvSpPr>
          <p:cNvPr id="19" name="Picture Placeholder 7"/>
          <p:cNvSpPr>
            <a:spLocks noGrp="1"/>
          </p:cNvSpPr>
          <p:nvPr>
            <p:ph type="pic" sz="quarter" idx="10" hasCustomPrompt="1"/>
          </p:nvPr>
        </p:nvSpPr>
        <p:spPr>
          <a:xfrm>
            <a:off x="14247947" y="3553360"/>
            <a:ext cx="7068484" cy="4361792"/>
          </a:xfrm>
          <a:prstGeom prst="rect">
            <a:avLst/>
          </a:prstGeom>
          <a:ln>
            <a:noFill/>
          </a:ln>
        </p:spPr>
        <p:txBody>
          <a:bodyPr bIns="457200" anchor="b"/>
          <a:lstStyle>
            <a:lvl1pPr algn="ctr">
              <a:buNone/>
              <a:defRPr sz="2935">
                <a:solidFill>
                  <a:schemeClr val="tx1">
                    <a:lumMod val="50000"/>
                    <a:lumOff val="50000"/>
                  </a:schemeClr>
                </a:solidFill>
              </a:defRPr>
            </a:lvl1pPr>
          </a:lstStyle>
          <a:p>
            <a:r>
              <a:rPr lang="en-US" dirty="0" smtClean="0"/>
              <a:t>Image Holder</a:t>
            </a:r>
            <a:endParaRPr lang="en-US" dirty="0"/>
          </a:p>
        </p:txBody>
      </p:sp>
      <p:grpSp>
        <p:nvGrpSpPr>
          <p:cNvPr id="21" name="Group 300"/>
          <p:cNvGrpSpPr/>
          <p:nvPr userDrawn="1"/>
        </p:nvGrpSpPr>
        <p:grpSpPr>
          <a:xfrm>
            <a:off x="1455887" y="7704667"/>
            <a:ext cx="10350696" cy="5414848"/>
            <a:chOff x="2844800" y="1304396"/>
            <a:chExt cx="2803525" cy="1466250"/>
          </a:xfrm>
        </p:grpSpPr>
        <p:grpSp>
          <p:nvGrpSpPr>
            <p:cNvPr id="22" name="Group 44"/>
            <p:cNvGrpSpPr/>
            <p:nvPr/>
          </p:nvGrpSpPr>
          <p:grpSpPr>
            <a:xfrm>
              <a:off x="3209925" y="1304396"/>
              <a:ext cx="2073275" cy="1397000"/>
              <a:chOff x="4843457" y="992546"/>
              <a:chExt cx="2073275" cy="1397000"/>
            </a:xfrm>
          </p:grpSpPr>
          <p:sp>
            <p:nvSpPr>
              <p:cNvPr id="27" name="Freeform 12"/>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50000"/>
                  <a:lumOff val="50000"/>
                </a:schemeClr>
              </a:solidFill>
              <a:ln w="9525">
                <a:noFill/>
                <a:round/>
              </a:ln>
            </p:spPr>
            <p:txBody>
              <a:bodyPr vert="horz" wrap="square" lIns="243776" tIns="121888" rIns="243776" bIns="121888" numCol="1" anchor="t" anchorCtr="0" compatLnSpc="1"/>
              <a:lstStyle/>
              <a:p>
                <a:endParaRPr lang="en-US" sz="4800" dirty="0"/>
              </a:p>
            </p:txBody>
          </p:sp>
          <p:sp>
            <p:nvSpPr>
              <p:cNvPr id="28" name="Rectangle 13"/>
              <p:cNvSpPr>
                <a:spLocks noChangeArrowheads="1"/>
              </p:cNvSpPr>
              <p:nvPr/>
            </p:nvSpPr>
            <p:spPr bwMode="auto">
              <a:xfrm>
                <a:off x="4926007" y="1068746"/>
                <a:ext cx="1914525" cy="1181100"/>
              </a:xfrm>
              <a:prstGeom prst="rect">
                <a:avLst/>
              </a:prstGeom>
              <a:solidFill>
                <a:schemeClr val="bg1"/>
              </a:solidFill>
              <a:ln w="9525">
                <a:noFill/>
                <a:miter lim="800000"/>
              </a:ln>
            </p:spPr>
            <p:txBody>
              <a:bodyPr vert="horz" wrap="square" lIns="243776" tIns="121888" rIns="243776" bIns="121888" numCol="1" anchor="t" anchorCtr="0" compatLnSpc="1"/>
              <a:lstStyle/>
              <a:p>
                <a:endParaRPr lang="en-US" sz="4800" dirty="0"/>
              </a:p>
            </p:txBody>
          </p:sp>
          <p:sp>
            <p:nvSpPr>
              <p:cNvPr id="29" name="Freeform 21"/>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ln>
            </p:spPr>
            <p:txBody>
              <a:bodyPr vert="horz" wrap="square" lIns="243776" tIns="121888" rIns="243776" bIns="121888" numCol="1" anchor="t" anchorCtr="0" compatLnSpc="1"/>
              <a:lstStyle/>
              <a:p>
                <a:endParaRPr lang="en-US" sz="4800" dirty="0"/>
              </a:p>
            </p:txBody>
          </p:sp>
        </p:grpSp>
        <p:grpSp>
          <p:nvGrpSpPr>
            <p:cNvPr id="23" name="Group 43"/>
            <p:cNvGrpSpPr/>
            <p:nvPr/>
          </p:nvGrpSpPr>
          <p:grpSpPr>
            <a:xfrm>
              <a:off x="2844800" y="2648409"/>
              <a:ext cx="2803525" cy="122237"/>
              <a:chOff x="4462463" y="2425701"/>
              <a:chExt cx="2803525" cy="122237"/>
            </a:xfrm>
          </p:grpSpPr>
          <p:sp>
            <p:nvSpPr>
              <p:cNvPr id="24" name="Freeform 15"/>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ln>
            </p:spPr>
            <p:txBody>
              <a:bodyPr vert="horz" wrap="square" lIns="243776" tIns="121888" rIns="243776" bIns="121888" numCol="1" anchor="t" anchorCtr="0" compatLnSpc="1"/>
              <a:lstStyle/>
              <a:p>
                <a:endParaRPr lang="en-US" sz="4800" dirty="0"/>
              </a:p>
            </p:txBody>
          </p:sp>
          <p:sp>
            <p:nvSpPr>
              <p:cNvPr id="25" name="Freeform 16"/>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ln>
            </p:spPr>
            <p:txBody>
              <a:bodyPr vert="horz" wrap="square" lIns="243776" tIns="121888" rIns="243776" bIns="121888" numCol="1" anchor="t" anchorCtr="0" compatLnSpc="1"/>
              <a:lstStyle/>
              <a:p>
                <a:endParaRPr lang="en-US" sz="4800" dirty="0"/>
              </a:p>
            </p:txBody>
          </p:sp>
          <p:sp>
            <p:nvSpPr>
              <p:cNvPr id="26" name="Freeform 31"/>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ln>
            </p:spPr>
            <p:txBody>
              <a:bodyPr vert="horz" wrap="square" lIns="243776" tIns="121888" rIns="243776" bIns="121888" numCol="1" anchor="t" anchorCtr="0" compatLnSpc="1"/>
              <a:lstStyle/>
              <a:p>
                <a:endParaRPr lang="en-US" sz="4800" dirty="0"/>
              </a:p>
            </p:txBody>
          </p:sp>
        </p:grpSp>
      </p:grpSp>
      <p:sp>
        <p:nvSpPr>
          <p:cNvPr id="30" name="Picture Placeholder 7"/>
          <p:cNvSpPr>
            <a:spLocks noGrp="1"/>
          </p:cNvSpPr>
          <p:nvPr>
            <p:ph type="pic" sz="quarter" idx="13" hasCustomPrompt="1"/>
          </p:nvPr>
        </p:nvSpPr>
        <p:spPr>
          <a:xfrm>
            <a:off x="3108716" y="7986075"/>
            <a:ext cx="7068484" cy="4361792"/>
          </a:xfrm>
          <a:prstGeom prst="rect">
            <a:avLst/>
          </a:prstGeom>
          <a:ln>
            <a:noFill/>
          </a:ln>
        </p:spPr>
        <p:txBody>
          <a:bodyPr bIns="457200" anchor="b"/>
          <a:lstStyle>
            <a:lvl1pPr algn="ctr">
              <a:buNone/>
              <a:defRPr sz="2935">
                <a:solidFill>
                  <a:schemeClr val="tx1">
                    <a:lumMod val="50000"/>
                    <a:lumOff val="50000"/>
                  </a:schemeClr>
                </a:solidFill>
              </a:defRPr>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wipe(up)">
                                      <p:cBhvr>
                                        <p:cTn id="11" dur="500"/>
                                        <p:tgtEl>
                                          <p:spTgt spid="15">
                                            <p:txEl>
                                              <p:pRg st="0" end="0"/>
                                            </p:txEl>
                                          </p:spTgt>
                                        </p:tgtEl>
                                      </p:cBhvr>
                                    </p:animEffect>
                                  </p:childTnLst>
                                </p:cTn>
                              </p:par>
                            </p:childTnLst>
                          </p:cTn>
                        </p:par>
                        <p:par>
                          <p:cTn id="12" fill="hold">
                            <p:stCondLst>
                              <p:cond delay="1000"/>
                            </p:stCondLst>
                            <p:childTnLst>
                              <p:par>
                                <p:cTn id="13" presetID="2" presetClass="entr" presetSubtype="4" accel="50000" decel="5000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ppt_x"/>
                                          </p:val>
                                        </p:tav>
                                        <p:tav tm="100000">
                                          <p:val>
                                            <p:strVal val="#ppt_x"/>
                                          </p:val>
                                        </p:tav>
                                      </p:tavLst>
                                    </p:anim>
                                    <p:anim calcmode="lin" valueType="num">
                                      <p:cBhvr additive="base">
                                        <p:cTn id="16" dur="500" fill="hold"/>
                                        <p:tgtEl>
                                          <p:spTgt spid="9"/>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wipe(down)">
                                      <p:cBhvr>
                                        <p:cTn id="20" dur="500"/>
                                        <p:tgtEl>
                                          <p:spTgt spid="19"/>
                                        </p:tgtEl>
                                      </p:cBhvr>
                                    </p:animEffect>
                                  </p:childTnLst>
                                </p:cTn>
                              </p:par>
                            </p:childTnLst>
                          </p:cTn>
                        </p:par>
                        <p:par>
                          <p:cTn id="21" fill="hold">
                            <p:stCondLst>
                              <p:cond delay="2000"/>
                            </p:stCondLst>
                            <p:childTnLst>
                              <p:par>
                                <p:cTn id="22" presetID="2" presetClass="entr" presetSubtype="4" accel="50000" decel="50000" fill="hold"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500" fill="hold"/>
                                        <p:tgtEl>
                                          <p:spTgt spid="21"/>
                                        </p:tgtEl>
                                        <p:attrNameLst>
                                          <p:attrName>ppt_x</p:attrName>
                                        </p:attrNameLst>
                                      </p:cBhvr>
                                      <p:tavLst>
                                        <p:tav tm="0">
                                          <p:val>
                                            <p:strVal val="#ppt_x"/>
                                          </p:val>
                                        </p:tav>
                                        <p:tav tm="100000">
                                          <p:val>
                                            <p:strVal val="#ppt_x"/>
                                          </p:val>
                                        </p:tav>
                                      </p:tavLst>
                                    </p:anim>
                                    <p:anim calcmode="lin" valueType="num">
                                      <p:cBhvr additive="base">
                                        <p:cTn id="25" dur="500" fill="hold"/>
                                        <p:tgtEl>
                                          <p:spTgt spid="21"/>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down)">
                                      <p:cBhvr>
                                        <p:cTn id="29"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 grpId="0" build="p">
        <p:tmplLst>
          <p:tmpl lvl="1">
            <p:tnLst>
              <p:par>
                <p:cTn presetID="22" presetClass="entr" presetSubtype="1"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up)">
                      <p:cBhvr>
                        <p:cTn dur="500"/>
                        <p:tgtEl>
                          <p:spTgt spid="15"/>
                        </p:tgtEl>
                      </p:cBhvr>
                    </p:animEffect>
                  </p:childTnLst>
                </p:cTn>
              </p:par>
            </p:tnLst>
          </p:tmpl>
        </p:tmplLst>
      </p:bldP>
      <p:bldP spid="19" grpId="0"/>
      <p:bldP spid="30" grpId="0"/>
    </p:bld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1675964" y="730251"/>
            <a:ext cx="21025723" cy="2651126"/>
          </a:xfrm>
          <a:prstGeom prst="rect">
            <a:avLst/>
          </a:prstGeom>
        </p:spPr>
        <p:txBody>
          <a:bodyPr/>
          <a:lstStyle/>
          <a:p>
            <a:r>
              <a:rPr lang="zh-CN" altLang="en-US"/>
              <a:t>单击此处编辑母版标题样式</a:t>
            </a:r>
          </a:p>
        </p:txBody>
      </p:sp>
      <p:sp>
        <p:nvSpPr>
          <p:cNvPr id="3" name="内容占位符 2"/>
          <p:cNvSpPr>
            <a:spLocks noGrp="1"/>
          </p:cNvSpPr>
          <p:nvPr>
            <p:ph sz="half" idx="1" hasCustomPrompt="1"/>
          </p:nvPr>
        </p:nvSpPr>
        <p:spPr>
          <a:xfrm>
            <a:off x="1675964" y="3651250"/>
            <a:ext cx="10360501" cy="8702676"/>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12341185" y="3651250"/>
            <a:ext cx="10360501" cy="8702676"/>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a:xfrm>
            <a:off x="1675964" y="12712701"/>
            <a:ext cx="5484971" cy="730250"/>
          </a:xfrm>
          <a:prstGeom prst="rect">
            <a:avLst/>
          </a:prstGeom>
        </p:spPr>
        <p:txBody>
          <a:bodyPr/>
          <a:lstStyle/>
          <a:p>
            <a:fld id="{48A87A34-81AB-432B-8DAE-1953F412C126}" type="datetimeFigureOut">
              <a:rPr lang="en-US" sz="3600" kern="1200" smtClean="0">
                <a:solidFill>
                  <a:prstClr val="black"/>
                </a:solidFill>
                <a:latin typeface="等线" panose="02010600030101010101" charset="-122"/>
                <a:ea typeface="+mn-ea"/>
                <a:cs typeface="+mn-cs"/>
              </a:rPr>
              <a:t>1/10/2023</a:t>
            </a:fld>
            <a:endParaRPr lang="en-US" sz="3600" kern="1200" dirty="0">
              <a:solidFill>
                <a:prstClr val="black"/>
              </a:solidFill>
              <a:latin typeface="等线" panose="02010600030101010101" charset="-122"/>
              <a:ea typeface="+mn-ea"/>
              <a:cs typeface="+mn-cs"/>
            </a:endParaRPr>
          </a:p>
        </p:txBody>
      </p:sp>
      <p:sp>
        <p:nvSpPr>
          <p:cNvPr id="6" name="页脚占位符 5"/>
          <p:cNvSpPr>
            <a:spLocks noGrp="1"/>
          </p:cNvSpPr>
          <p:nvPr>
            <p:ph type="ftr" sz="quarter" idx="11"/>
          </p:nvPr>
        </p:nvSpPr>
        <p:spPr>
          <a:xfrm>
            <a:off x="8075097" y="12712701"/>
            <a:ext cx="8227457" cy="730250"/>
          </a:xfrm>
          <a:prstGeom prst="rect">
            <a:avLst/>
          </a:prstGeom>
        </p:spPr>
        <p:txBody>
          <a:bodyPr/>
          <a:lstStyle/>
          <a:p>
            <a:endParaRPr lang="en-US" sz="3600" kern="1200" dirty="0">
              <a:solidFill>
                <a:prstClr val="black"/>
              </a:solidFill>
              <a:latin typeface="等线" panose="02010600030101010101" charset="-122"/>
              <a:ea typeface="+mn-ea"/>
              <a:cs typeface="+mn-cs"/>
            </a:endParaRPr>
          </a:p>
        </p:txBody>
      </p:sp>
      <p:sp>
        <p:nvSpPr>
          <p:cNvPr id="7" name="灯片编号占位符 6"/>
          <p:cNvSpPr>
            <a:spLocks noGrp="1"/>
          </p:cNvSpPr>
          <p:nvPr>
            <p:ph type="sldNum" sz="quarter" idx="12"/>
          </p:nvPr>
        </p:nvSpPr>
        <p:spPr>
          <a:xfrm>
            <a:off x="17216715" y="12712701"/>
            <a:ext cx="5484971" cy="730250"/>
          </a:xfrm>
          <a:prstGeom prst="rect">
            <a:avLst/>
          </a:prstGeom>
        </p:spPr>
        <p:txBody>
          <a:bodyPr/>
          <a:lstStyle/>
          <a:p>
            <a:fld id="{6D22F896-40B5-4ADD-8801-0D06FADFA095}" type="slidenum">
              <a:rPr lang="en-US" sz="3600" kern="1200" smtClean="0">
                <a:solidFill>
                  <a:prstClr val="black"/>
                </a:solidFill>
                <a:latin typeface="等线" panose="02010600030101010101" charset="-122"/>
                <a:ea typeface="+mn-ea"/>
                <a:cs typeface="+mn-cs"/>
              </a:rPr>
              <a:t>‹#›</a:t>
            </a:fld>
            <a:endParaRPr lang="en-US" sz="3600" kern="1200" dirty="0">
              <a:solidFill>
                <a:prstClr val="black"/>
              </a:solidFill>
              <a:latin typeface="等线" panose="02010600030101010101" charset="-122"/>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1500" advTm="2000">
        <p:random/>
      </p:transition>
    </mc:Choice>
    <mc:Fallback xmlns="">
      <p:transition spd="slow" advTm="2000">
        <p:random/>
      </p:transition>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1679139" y="730251"/>
            <a:ext cx="21025723" cy="2651126"/>
          </a:xfrm>
          <a:prstGeom prst="rect">
            <a:avLst/>
          </a:prstGeom>
        </p:spPr>
        <p:txBody>
          <a:bodyPr/>
          <a:lstStyle/>
          <a:p>
            <a:r>
              <a:rPr lang="zh-CN" altLang="en-US"/>
              <a:t>单击此处编辑母版标题样式</a:t>
            </a:r>
          </a:p>
        </p:txBody>
      </p:sp>
      <p:sp>
        <p:nvSpPr>
          <p:cNvPr id="3" name="文本占位符 2"/>
          <p:cNvSpPr>
            <a:spLocks noGrp="1"/>
          </p:cNvSpPr>
          <p:nvPr>
            <p:ph type="body" idx="1" hasCustomPrompt="1"/>
          </p:nvPr>
        </p:nvSpPr>
        <p:spPr>
          <a:xfrm>
            <a:off x="1679139" y="3362326"/>
            <a:ext cx="10312888" cy="1647824"/>
          </a:xfrm>
          <a:prstGeom prst="rect">
            <a:avLst/>
          </a:prstGeom>
        </p:spPr>
        <p:txBody>
          <a:bodyPr anchor="b"/>
          <a:lstStyle>
            <a:lvl1pPr marL="0" indent="0">
              <a:buNone/>
              <a:defRPr sz="4800" b="1"/>
            </a:lvl1pPr>
            <a:lvl2pPr marL="914400" indent="0">
              <a:buNone/>
              <a:defRPr sz="4000" b="1"/>
            </a:lvl2pPr>
            <a:lvl3pPr marL="1828165" indent="0">
              <a:buNone/>
              <a:defRPr sz="3600" b="1"/>
            </a:lvl3pPr>
            <a:lvl4pPr marL="2742565" indent="0">
              <a:buNone/>
              <a:defRPr sz="3200" b="1"/>
            </a:lvl4pPr>
            <a:lvl5pPr marL="3656965" indent="0">
              <a:buNone/>
              <a:defRPr sz="3200" b="1"/>
            </a:lvl5pPr>
            <a:lvl6pPr marL="4570730" indent="0">
              <a:buNone/>
              <a:defRPr sz="3200" b="1"/>
            </a:lvl6pPr>
            <a:lvl7pPr marL="5485130" indent="0">
              <a:buNone/>
              <a:defRPr sz="3200" b="1"/>
            </a:lvl7pPr>
            <a:lvl8pPr marL="6398895" indent="0">
              <a:buNone/>
              <a:defRPr sz="3200" b="1"/>
            </a:lvl8pPr>
            <a:lvl9pPr marL="7313295" indent="0">
              <a:buNone/>
              <a:defRPr sz="3200" b="1"/>
            </a:lvl9pPr>
          </a:lstStyle>
          <a:p>
            <a:pPr lvl="0"/>
            <a:r>
              <a:rPr lang="zh-CN" altLang="en-US"/>
              <a:t>编辑母版文本样式</a:t>
            </a:r>
          </a:p>
        </p:txBody>
      </p:sp>
      <p:sp>
        <p:nvSpPr>
          <p:cNvPr id="4" name="内容占位符 3"/>
          <p:cNvSpPr>
            <a:spLocks noGrp="1"/>
          </p:cNvSpPr>
          <p:nvPr>
            <p:ph sz="half" idx="2" hasCustomPrompt="1"/>
          </p:nvPr>
        </p:nvSpPr>
        <p:spPr>
          <a:xfrm>
            <a:off x="1679139" y="5010150"/>
            <a:ext cx="10312888" cy="7369176"/>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12341186" y="3362326"/>
            <a:ext cx="10363676" cy="1647824"/>
          </a:xfrm>
          <a:prstGeom prst="rect">
            <a:avLst/>
          </a:prstGeom>
        </p:spPr>
        <p:txBody>
          <a:bodyPr anchor="b"/>
          <a:lstStyle>
            <a:lvl1pPr marL="0" indent="0">
              <a:buNone/>
              <a:defRPr sz="4800" b="1"/>
            </a:lvl1pPr>
            <a:lvl2pPr marL="914400" indent="0">
              <a:buNone/>
              <a:defRPr sz="4000" b="1"/>
            </a:lvl2pPr>
            <a:lvl3pPr marL="1828165" indent="0">
              <a:buNone/>
              <a:defRPr sz="3600" b="1"/>
            </a:lvl3pPr>
            <a:lvl4pPr marL="2742565" indent="0">
              <a:buNone/>
              <a:defRPr sz="3200" b="1"/>
            </a:lvl4pPr>
            <a:lvl5pPr marL="3656965" indent="0">
              <a:buNone/>
              <a:defRPr sz="3200" b="1"/>
            </a:lvl5pPr>
            <a:lvl6pPr marL="4570730" indent="0">
              <a:buNone/>
              <a:defRPr sz="3200" b="1"/>
            </a:lvl6pPr>
            <a:lvl7pPr marL="5485130" indent="0">
              <a:buNone/>
              <a:defRPr sz="3200" b="1"/>
            </a:lvl7pPr>
            <a:lvl8pPr marL="6398895" indent="0">
              <a:buNone/>
              <a:defRPr sz="3200" b="1"/>
            </a:lvl8pPr>
            <a:lvl9pPr marL="7313295" indent="0">
              <a:buNone/>
              <a:defRPr sz="3200" b="1"/>
            </a:lvl9pPr>
          </a:lstStyle>
          <a:p>
            <a:pPr lvl="0"/>
            <a:r>
              <a:rPr lang="zh-CN" altLang="en-US"/>
              <a:t>编辑母版文本样式</a:t>
            </a:r>
          </a:p>
        </p:txBody>
      </p:sp>
      <p:sp>
        <p:nvSpPr>
          <p:cNvPr id="6" name="内容占位符 5"/>
          <p:cNvSpPr>
            <a:spLocks noGrp="1"/>
          </p:cNvSpPr>
          <p:nvPr>
            <p:ph sz="quarter" idx="4" hasCustomPrompt="1"/>
          </p:nvPr>
        </p:nvSpPr>
        <p:spPr>
          <a:xfrm>
            <a:off x="12341186" y="5010150"/>
            <a:ext cx="10363676" cy="7369176"/>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1675964" y="12712701"/>
            <a:ext cx="5484971" cy="730250"/>
          </a:xfrm>
          <a:prstGeom prst="rect">
            <a:avLst/>
          </a:prstGeom>
        </p:spPr>
        <p:txBody>
          <a:bodyPr/>
          <a:lstStyle/>
          <a:p>
            <a:fld id="{48A87A34-81AB-432B-8DAE-1953F412C126}" type="datetimeFigureOut">
              <a:rPr lang="en-US" sz="3600" kern="1200" smtClean="0">
                <a:solidFill>
                  <a:prstClr val="black"/>
                </a:solidFill>
                <a:latin typeface="等线" panose="02010600030101010101" charset="-122"/>
                <a:ea typeface="+mn-ea"/>
                <a:cs typeface="+mn-cs"/>
              </a:rPr>
              <a:t>1/10/2023</a:t>
            </a:fld>
            <a:endParaRPr lang="en-US" sz="3600" kern="1200" dirty="0">
              <a:solidFill>
                <a:prstClr val="black"/>
              </a:solidFill>
              <a:latin typeface="等线" panose="02010600030101010101" charset="-122"/>
              <a:ea typeface="+mn-ea"/>
              <a:cs typeface="+mn-cs"/>
            </a:endParaRPr>
          </a:p>
        </p:txBody>
      </p:sp>
      <p:sp>
        <p:nvSpPr>
          <p:cNvPr id="8" name="页脚占位符 7"/>
          <p:cNvSpPr>
            <a:spLocks noGrp="1"/>
          </p:cNvSpPr>
          <p:nvPr>
            <p:ph type="ftr" sz="quarter" idx="11"/>
          </p:nvPr>
        </p:nvSpPr>
        <p:spPr>
          <a:xfrm>
            <a:off x="8075097" y="12712701"/>
            <a:ext cx="8227457" cy="730250"/>
          </a:xfrm>
          <a:prstGeom prst="rect">
            <a:avLst/>
          </a:prstGeom>
        </p:spPr>
        <p:txBody>
          <a:bodyPr/>
          <a:lstStyle/>
          <a:p>
            <a:endParaRPr lang="en-US" sz="3600" kern="1200" dirty="0">
              <a:solidFill>
                <a:prstClr val="black"/>
              </a:solidFill>
              <a:latin typeface="等线" panose="02010600030101010101" charset="-122"/>
              <a:ea typeface="+mn-ea"/>
              <a:cs typeface="+mn-cs"/>
            </a:endParaRPr>
          </a:p>
        </p:txBody>
      </p:sp>
      <p:sp>
        <p:nvSpPr>
          <p:cNvPr id="9" name="灯片编号占位符 8"/>
          <p:cNvSpPr>
            <a:spLocks noGrp="1"/>
          </p:cNvSpPr>
          <p:nvPr>
            <p:ph type="sldNum" sz="quarter" idx="12"/>
          </p:nvPr>
        </p:nvSpPr>
        <p:spPr>
          <a:xfrm>
            <a:off x="17216715" y="12712701"/>
            <a:ext cx="5484971" cy="730250"/>
          </a:xfrm>
          <a:prstGeom prst="rect">
            <a:avLst/>
          </a:prstGeom>
        </p:spPr>
        <p:txBody>
          <a:bodyPr/>
          <a:lstStyle/>
          <a:p>
            <a:fld id="{6D22F896-40B5-4ADD-8801-0D06FADFA095}" type="slidenum">
              <a:rPr lang="en-US" sz="3600" kern="1200" smtClean="0">
                <a:solidFill>
                  <a:prstClr val="black"/>
                </a:solidFill>
                <a:latin typeface="等线" panose="02010600030101010101" charset="-122"/>
                <a:ea typeface="+mn-ea"/>
                <a:cs typeface="+mn-cs"/>
              </a:rPr>
              <a:t>‹#›</a:t>
            </a:fld>
            <a:endParaRPr lang="en-US" sz="3600" kern="1200" dirty="0">
              <a:solidFill>
                <a:prstClr val="black"/>
              </a:solidFill>
              <a:latin typeface="等线" panose="02010600030101010101" charset="-122"/>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1500" advTm="2000">
        <p:random/>
      </p:transition>
    </mc:Choice>
    <mc:Fallback xmlns="">
      <p:transition spd="slow" advTm="2000">
        <p:random/>
      </p:transition>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1675964" y="730251"/>
            <a:ext cx="21025723" cy="2651126"/>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1675964" y="12712701"/>
            <a:ext cx="5484971" cy="730250"/>
          </a:xfrm>
          <a:prstGeom prst="rect">
            <a:avLst/>
          </a:prstGeom>
        </p:spPr>
        <p:txBody>
          <a:bodyPr/>
          <a:lstStyle/>
          <a:p>
            <a:fld id="{48A87A34-81AB-432B-8DAE-1953F412C126}" type="datetimeFigureOut">
              <a:rPr lang="en-US" sz="3600" kern="1200" smtClean="0">
                <a:solidFill>
                  <a:prstClr val="black"/>
                </a:solidFill>
                <a:latin typeface="等线" panose="02010600030101010101" charset="-122"/>
                <a:ea typeface="+mn-ea"/>
                <a:cs typeface="+mn-cs"/>
              </a:rPr>
              <a:t>1/10/2023</a:t>
            </a:fld>
            <a:endParaRPr lang="en-US" sz="3600" kern="1200" dirty="0">
              <a:solidFill>
                <a:prstClr val="black"/>
              </a:solidFill>
              <a:latin typeface="等线" panose="02010600030101010101" charset="-122"/>
              <a:ea typeface="+mn-ea"/>
              <a:cs typeface="+mn-cs"/>
            </a:endParaRPr>
          </a:p>
        </p:txBody>
      </p:sp>
      <p:sp>
        <p:nvSpPr>
          <p:cNvPr id="4" name="页脚占位符 3"/>
          <p:cNvSpPr>
            <a:spLocks noGrp="1"/>
          </p:cNvSpPr>
          <p:nvPr>
            <p:ph type="ftr" sz="quarter" idx="11"/>
          </p:nvPr>
        </p:nvSpPr>
        <p:spPr>
          <a:xfrm>
            <a:off x="8075097" y="12712701"/>
            <a:ext cx="8227457" cy="730250"/>
          </a:xfrm>
          <a:prstGeom prst="rect">
            <a:avLst/>
          </a:prstGeom>
        </p:spPr>
        <p:txBody>
          <a:bodyPr/>
          <a:lstStyle/>
          <a:p>
            <a:endParaRPr lang="en-US" sz="3600" kern="1200" dirty="0">
              <a:solidFill>
                <a:prstClr val="black"/>
              </a:solidFill>
              <a:latin typeface="等线" panose="02010600030101010101" charset="-122"/>
              <a:ea typeface="+mn-ea"/>
              <a:cs typeface="+mn-cs"/>
            </a:endParaRPr>
          </a:p>
        </p:txBody>
      </p:sp>
      <p:sp>
        <p:nvSpPr>
          <p:cNvPr id="5" name="灯片编号占位符 4"/>
          <p:cNvSpPr>
            <a:spLocks noGrp="1"/>
          </p:cNvSpPr>
          <p:nvPr>
            <p:ph type="sldNum" sz="quarter" idx="12"/>
          </p:nvPr>
        </p:nvSpPr>
        <p:spPr>
          <a:xfrm>
            <a:off x="17216715" y="12712701"/>
            <a:ext cx="5484971" cy="730250"/>
          </a:xfrm>
          <a:prstGeom prst="rect">
            <a:avLst/>
          </a:prstGeom>
        </p:spPr>
        <p:txBody>
          <a:bodyPr/>
          <a:lstStyle/>
          <a:p>
            <a:fld id="{6D22F896-40B5-4ADD-8801-0D06FADFA095}" type="slidenum">
              <a:rPr lang="en-US" sz="3600" kern="1200" smtClean="0">
                <a:solidFill>
                  <a:prstClr val="black"/>
                </a:solidFill>
                <a:latin typeface="等线" panose="02010600030101010101" charset="-122"/>
                <a:ea typeface="+mn-ea"/>
                <a:cs typeface="+mn-cs"/>
              </a:rPr>
              <a:t>‹#›</a:t>
            </a:fld>
            <a:endParaRPr lang="en-US" sz="3600" kern="1200" dirty="0">
              <a:solidFill>
                <a:prstClr val="black"/>
              </a:solidFill>
              <a:latin typeface="等线" panose="02010600030101010101" charset="-122"/>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1500" advTm="2000">
        <p:random/>
      </p:transition>
    </mc:Choice>
    <mc:Fallback xmlns="">
      <p:transition spd="slow" advTm="2000">
        <p:random/>
      </p:transition>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advTm="2000">
        <p:random/>
      </p:transition>
    </mc:Choice>
    <mc:Fallback xmlns="">
      <p:transition spd="slow" advTm="2000">
        <p:random/>
      </p:transition>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1679140" y="914400"/>
            <a:ext cx="7862426" cy="3200400"/>
          </a:xfrm>
          <a:prstGeom prst="rect">
            <a:avLst/>
          </a:prstGeom>
        </p:spPr>
        <p:txBody>
          <a:bodyPr anchor="b"/>
          <a:lstStyle>
            <a:lvl1pPr>
              <a:defRPr sz="6400"/>
            </a:lvl1pPr>
          </a:lstStyle>
          <a:p>
            <a:r>
              <a:rPr lang="zh-CN" altLang="en-US"/>
              <a:t>单击此处编辑母版标题样式</a:t>
            </a:r>
          </a:p>
        </p:txBody>
      </p:sp>
      <p:sp>
        <p:nvSpPr>
          <p:cNvPr id="3" name="内容占位符 2"/>
          <p:cNvSpPr>
            <a:spLocks noGrp="1"/>
          </p:cNvSpPr>
          <p:nvPr>
            <p:ph idx="1" hasCustomPrompt="1"/>
          </p:nvPr>
        </p:nvSpPr>
        <p:spPr>
          <a:xfrm>
            <a:off x="10363677" y="1974851"/>
            <a:ext cx="12341185" cy="9747250"/>
          </a:xfrm>
          <a:prstGeom prst="rect">
            <a:avLst/>
          </a:prstGeom>
        </p:spPr>
        <p:txBody>
          <a:bodyPr/>
          <a:lstStyle>
            <a:lvl1pPr>
              <a:defRPr sz="6400"/>
            </a:lvl1pPr>
            <a:lvl2pPr>
              <a:defRPr sz="5600"/>
            </a:lvl2pPr>
            <a:lvl3pPr>
              <a:defRPr sz="4800"/>
            </a:lvl3pPr>
            <a:lvl4pPr>
              <a:defRPr sz="4000"/>
            </a:lvl4pPr>
            <a:lvl5pPr>
              <a:defRPr sz="4000"/>
            </a:lvl5pPr>
            <a:lvl6pPr>
              <a:defRPr sz="4000"/>
            </a:lvl6pPr>
            <a:lvl7pPr>
              <a:defRPr sz="4000"/>
            </a:lvl7pPr>
            <a:lvl8pPr>
              <a:defRPr sz="4000"/>
            </a:lvl8pPr>
            <a:lvl9pPr>
              <a:defRPr sz="4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1679140" y="4114800"/>
            <a:ext cx="7862426" cy="7623176"/>
          </a:xfrm>
          <a:prstGeom prst="rect">
            <a:avLst/>
          </a:prstGeom>
        </p:spPr>
        <p:txBody>
          <a:bodyPr/>
          <a:lstStyle>
            <a:lvl1pPr marL="0" indent="0">
              <a:buNone/>
              <a:defRPr sz="3200"/>
            </a:lvl1pPr>
            <a:lvl2pPr marL="914400" indent="0">
              <a:buNone/>
              <a:defRPr sz="2800"/>
            </a:lvl2pPr>
            <a:lvl3pPr marL="1828165" indent="0">
              <a:buNone/>
              <a:defRPr sz="2400"/>
            </a:lvl3pPr>
            <a:lvl4pPr marL="2742565" indent="0">
              <a:buNone/>
              <a:defRPr sz="2000"/>
            </a:lvl4pPr>
            <a:lvl5pPr marL="3656965" indent="0">
              <a:buNone/>
              <a:defRPr sz="2000"/>
            </a:lvl5pPr>
            <a:lvl6pPr marL="4570730" indent="0">
              <a:buNone/>
              <a:defRPr sz="2000"/>
            </a:lvl6pPr>
            <a:lvl7pPr marL="5485130" indent="0">
              <a:buNone/>
              <a:defRPr sz="2000"/>
            </a:lvl7pPr>
            <a:lvl8pPr marL="6398895" indent="0">
              <a:buNone/>
              <a:defRPr sz="2000"/>
            </a:lvl8pPr>
            <a:lvl9pPr marL="7313295" indent="0">
              <a:buNone/>
              <a:defRPr sz="2000"/>
            </a:lvl9pPr>
          </a:lstStyle>
          <a:p>
            <a:pPr lvl="0"/>
            <a:r>
              <a:rPr lang="zh-CN" altLang="en-US"/>
              <a:t>编辑母版文本样式</a:t>
            </a:r>
          </a:p>
        </p:txBody>
      </p:sp>
      <p:sp>
        <p:nvSpPr>
          <p:cNvPr id="5" name="日期占位符 4"/>
          <p:cNvSpPr>
            <a:spLocks noGrp="1"/>
          </p:cNvSpPr>
          <p:nvPr>
            <p:ph type="dt" sz="half" idx="10"/>
          </p:nvPr>
        </p:nvSpPr>
        <p:spPr>
          <a:xfrm>
            <a:off x="1675964" y="12712701"/>
            <a:ext cx="5484971" cy="730250"/>
          </a:xfrm>
          <a:prstGeom prst="rect">
            <a:avLst/>
          </a:prstGeom>
        </p:spPr>
        <p:txBody>
          <a:bodyPr/>
          <a:lstStyle/>
          <a:p>
            <a:fld id="{48A87A34-81AB-432B-8DAE-1953F412C126}" type="datetimeFigureOut">
              <a:rPr lang="en-US" sz="3600" kern="1200" smtClean="0">
                <a:solidFill>
                  <a:prstClr val="black"/>
                </a:solidFill>
                <a:latin typeface="等线" panose="02010600030101010101" charset="-122"/>
                <a:ea typeface="+mn-ea"/>
                <a:cs typeface="+mn-cs"/>
              </a:rPr>
              <a:t>1/10/2023</a:t>
            </a:fld>
            <a:endParaRPr lang="en-US" sz="3600" kern="1200" dirty="0">
              <a:solidFill>
                <a:prstClr val="black"/>
              </a:solidFill>
              <a:latin typeface="等线" panose="02010600030101010101" charset="-122"/>
              <a:ea typeface="+mn-ea"/>
              <a:cs typeface="+mn-cs"/>
            </a:endParaRPr>
          </a:p>
        </p:txBody>
      </p:sp>
      <p:sp>
        <p:nvSpPr>
          <p:cNvPr id="6" name="页脚占位符 5"/>
          <p:cNvSpPr>
            <a:spLocks noGrp="1"/>
          </p:cNvSpPr>
          <p:nvPr>
            <p:ph type="ftr" sz="quarter" idx="11"/>
          </p:nvPr>
        </p:nvSpPr>
        <p:spPr>
          <a:xfrm>
            <a:off x="8075097" y="12712701"/>
            <a:ext cx="8227457" cy="730250"/>
          </a:xfrm>
          <a:prstGeom prst="rect">
            <a:avLst/>
          </a:prstGeom>
        </p:spPr>
        <p:txBody>
          <a:bodyPr/>
          <a:lstStyle/>
          <a:p>
            <a:endParaRPr lang="en-US" sz="3600" kern="1200" dirty="0">
              <a:solidFill>
                <a:prstClr val="black"/>
              </a:solidFill>
              <a:latin typeface="等线" panose="02010600030101010101" charset="-122"/>
              <a:ea typeface="+mn-ea"/>
              <a:cs typeface="+mn-cs"/>
            </a:endParaRPr>
          </a:p>
        </p:txBody>
      </p:sp>
      <p:sp>
        <p:nvSpPr>
          <p:cNvPr id="7" name="灯片编号占位符 6"/>
          <p:cNvSpPr>
            <a:spLocks noGrp="1"/>
          </p:cNvSpPr>
          <p:nvPr>
            <p:ph type="sldNum" sz="quarter" idx="12"/>
          </p:nvPr>
        </p:nvSpPr>
        <p:spPr>
          <a:xfrm>
            <a:off x="17216715" y="12712701"/>
            <a:ext cx="5484971" cy="730250"/>
          </a:xfrm>
          <a:prstGeom prst="rect">
            <a:avLst/>
          </a:prstGeom>
        </p:spPr>
        <p:txBody>
          <a:bodyPr/>
          <a:lstStyle/>
          <a:p>
            <a:fld id="{6D22F896-40B5-4ADD-8801-0D06FADFA095}" type="slidenum">
              <a:rPr lang="en-US" sz="3600" kern="1200" smtClean="0">
                <a:solidFill>
                  <a:prstClr val="black"/>
                </a:solidFill>
                <a:latin typeface="等线" panose="02010600030101010101" charset="-122"/>
                <a:ea typeface="+mn-ea"/>
                <a:cs typeface="+mn-cs"/>
              </a:rPr>
              <a:t>‹#›</a:t>
            </a:fld>
            <a:endParaRPr lang="en-US" sz="3600" kern="1200" dirty="0">
              <a:solidFill>
                <a:prstClr val="black"/>
              </a:solidFill>
              <a:latin typeface="等线" panose="02010600030101010101" charset="-122"/>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1500" advTm="2000">
        <p:random/>
      </p:transition>
    </mc:Choice>
    <mc:Fallback xmlns="">
      <p:transition spd="slow" advTm="2000">
        <p:random/>
      </p:transition>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679140" y="914400"/>
            <a:ext cx="7862426" cy="3200400"/>
          </a:xfrm>
          <a:prstGeom prst="rect">
            <a:avLst/>
          </a:prstGeom>
        </p:spPr>
        <p:txBody>
          <a:bodyPr anchor="b"/>
          <a:lstStyle>
            <a:lvl1pPr>
              <a:defRPr sz="6400"/>
            </a:lvl1pPr>
          </a:lstStyle>
          <a:p>
            <a:r>
              <a:rPr lang="zh-CN" altLang="en-US"/>
              <a:t>单击此处编辑母版标题样式</a:t>
            </a:r>
          </a:p>
        </p:txBody>
      </p:sp>
      <p:sp>
        <p:nvSpPr>
          <p:cNvPr id="3" name="图片占位符 2"/>
          <p:cNvSpPr>
            <a:spLocks noGrp="1"/>
          </p:cNvSpPr>
          <p:nvPr>
            <p:ph type="pic" idx="1"/>
          </p:nvPr>
        </p:nvSpPr>
        <p:spPr>
          <a:xfrm>
            <a:off x="10363677" y="1974851"/>
            <a:ext cx="12341185" cy="9747250"/>
          </a:xfrm>
          <a:prstGeom prst="rect">
            <a:avLst/>
          </a:prstGeom>
        </p:spPr>
        <p:txBody>
          <a:bodyPr/>
          <a:lstStyle>
            <a:lvl1pPr marL="0" indent="0">
              <a:buNone/>
              <a:defRPr sz="6400"/>
            </a:lvl1pPr>
            <a:lvl2pPr marL="914400" indent="0">
              <a:buNone/>
              <a:defRPr sz="5600"/>
            </a:lvl2pPr>
            <a:lvl3pPr marL="1828165" indent="0">
              <a:buNone/>
              <a:defRPr sz="4800"/>
            </a:lvl3pPr>
            <a:lvl4pPr marL="2742565" indent="0">
              <a:buNone/>
              <a:defRPr sz="4000"/>
            </a:lvl4pPr>
            <a:lvl5pPr marL="3656965" indent="0">
              <a:buNone/>
              <a:defRPr sz="4000"/>
            </a:lvl5pPr>
            <a:lvl6pPr marL="4570730" indent="0">
              <a:buNone/>
              <a:defRPr sz="4000"/>
            </a:lvl6pPr>
            <a:lvl7pPr marL="5485130" indent="0">
              <a:buNone/>
              <a:defRPr sz="4000"/>
            </a:lvl7pPr>
            <a:lvl8pPr marL="6398895" indent="0">
              <a:buNone/>
              <a:defRPr sz="4000"/>
            </a:lvl8pPr>
            <a:lvl9pPr marL="7313295" indent="0">
              <a:buNone/>
              <a:defRPr sz="4000"/>
            </a:lvl9pPr>
          </a:lstStyle>
          <a:p>
            <a:endParaRPr lang="zh-CN" altLang="en-US"/>
          </a:p>
        </p:txBody>
      </p:sp>
      <p:sp>
        <p:nvSpPr>
          <p:cNvPr id="4" name="文本占位符 3"/>
          <p:cNvSpPr>
            <a:spLocks noGrp="1"/>
          </p:cNvSpPr>
          <p:nvPr>
            <p:ph type="body" sz="half" idx="2" hasCustomPrompt="1"/>
          </p:nvPr>
        </p:nvSpPr>
        <p:spPr>
          <a:xfrm>
            <a:off x="1679140" y="4114800"/>
            <a:ext cx="7862426" cy="7623176"/>
          </a:xfrm>
          <a:prstGeom prst="rect">
            <a:avLst/>
          </a:prstGeom>
        </p:spPr>
        <p:txBody>
          <a:bodyPr/>
          <a:lstStyle>
            <a:lvl1pPr marL="0" indent="0">
              <a:buNone/>
              <a:defRPr sz="3200"/>
            </a:lvl1pPr>
            <a:lvl2pPr marL="914400" indent="0">
              <a:buNone/>
              <a:defRPr sz="2800"/>
            </a:lvl2pPr>
            <a:lvl3pPr marL="1828165" indent="0">
              <a:buNone/>
              <a:defRPr sz="2400"/>
            </a:lvl3pPr>
            <a:lvl4pPr marL="2742565" indent="0">
              <a:buNone/>
              <a:defRPr sz="2000"/>
            </a:lvl4pPr>
            <a:lvl5pPr marL="3656965" indent="0">
              <a:buNone/>
              <a:defRPr sz="2000"/>
            </a:lvl5pPr>
            <a:lvl6pPr marL="4570730" indent="0">
              <a:buNone/>
              <a:defRPr sz="2000"/>
            </a:lvl6pPr>
            <a:lvl7pPr marL="5485130" indent="0">
              <a:buNone/>
              <a:defRPr sz="2000"/>
            </a:lvl7pPr>
            <a:lvl8pPr marL="6398895" indent="0">
              <a:buNone/>
              <a:defRPr sz="2000"/>
            </a:lvl8pPr>
            <a:lvl9pPr marL="7313295" indent="0">
              <a:buNone/>
              <a:defRPr sz="2000"/>
            </a:lvl9pPr>
          </a:lstStyle>
          <a:p>
            <a:pPr lvl="0"/>
            <a:r>
              <a:rPr lang="zh-CN" altLang="en-US"/>
              <a:t>编辑母版文本样式</a:t>
            </a:r>
          </a:p>
        </p:txBody>
      </p:sp>
      <p:sp>
        <p:nvSpPr>
          <p:cNvPr id="5" name="日期占位符 4"/>
          <p:cNvSpPr>
            <a:spLocks noGrp="1"/>
          </p:cNvSpPr>
          <p:nvPr>
            <p:ph type="dt" sz="half" idx="10"/>
          </p:nvPr>
        </p:nvSpPr>
        <p:spPr>
          <a:xfrm>
            <a:off x="1675964" y="12712701"/>
            <a:ext cx="5484971" cy="730250"/>
          </a:xfrm>
          <a:prstGeom prst="rect">
            <a:avLst/>
          </a:prstGeom>
        </p:spPr>
        <p:txBody>
          <a:bodyPr/>
          <a:lstStyle/>
          <a:p>
            <a:fld id="{48A87A34-81AB-432B-8DAE-1953F412C126}" type="datetimeFigureOut">
              <a:rPr lang="en-US" sz="3600" kern="1200" smtClean="0">
                <a:solidFill>
                  <a:prstClr val="black"/>
                </a:solidFill>
                <a:latin typeface="等线" panose="02010600030101010101" charset="-122"/>
                <a:ea typeface="+mn-ea"/>
                <a:cs typeface="+mn-cs"/>
              </a:rPr>
              <a:t>1/10/2023</a:t>
            </a:fld>
            <a:endParaRPr lang="en-US" sz="3600" kern="1200" dirty="0">
              <a:solidFill>
                <a:prstClr val="black"/>
              </a:solidFill>
              <a:latin typeface="等线" panose="02010600030101010101" charset="-122"/>
              <a:ea typeface="+mn-ea"/>
              <a:cs typeface="+mn-cs"/>
            </a:endParaRPr>
          </a:p>
        </p:txBody>
      </p:sp>
      <p:sp>
        <p:nvSpPr>
          <p:cNvPr id="6" name="页脚占位符 5"/>
          <p:cNvSpPr>
            <a:spLocks noGrp="1"/>
          </p:cNvSpPr>
          <p:nvPr>
            <p:ph type="ftr" sz="quarter" idx="11"/>
          </p:nvPr>
        </p:nvSpPr>
        <p:spPr>
          <a:xfrm>
            <a:off x="8075097" y="12712701"/>
            <a:ext cx="8227457" cy="730250"/>
          </a:xfrm>
          <a:prstGeom prst="rect">
            <a:avLst/>
          </a:prstGeom>
        </p:spPr>
        <p:txBody>
          <a:bodyPr/>
          <a:lstStyle/>
          <a:p>
            <a:endParaRPr lang="en-US" sz="3600" kern="1200" dirty="0">
              <a:solidFill>
                <a:prstClr val="black"/>
              </a:solidFill>
              <a:latin typeface="等线" panose="02010600030101010101" charset="-122"/>
              <a:ea typeface="+mn-ea"/>
              <a:cs typeface="+mn-cs"/>
            </a:endParaRPr>
          </a:p>
        </p:txBody>
      </p:sp>
      <p:sp>
        <p:nvSpPr>
          <p:cNvPr id="7" name="灯片编号占位符 6"/>
          <p:cNvSpPr>
            <a:spLocks noGrp="1"/>
          </p:cNvSpPr>
          <p:nvPr>
            <p:ph type="sldNum" sz="quarter" idx="12"/>
          </p:nvPr>
        </p:nvSpPr>
        <p:spPr>
          <a:xfrm>
            <a:off x="17216715" y="12712701"/>
            <a:ext cx="5484971" cy="730250"/>
          </a:xfrm>
          <a:prstGeom prst="rect">
            <a:avLst/>
          </a:prstGeom>
        </p:spPr>
        <p:txBody>
          <a:bodyPr/>
          <a:lstStyle/>
          <a:p>
            <a:fld id="{6D22F896-40B5-4ADD-8801-0D06FADFA095}" type="slidenum">
              <a:rPr lang="en-US" sz="3600" kern="1200" smtClean="0">
                <a:solidFill>
                  <a:prstClr val="black"/>
                </a:solidFill>
                <a:latin typeface="等线" panose="02010600030101010101" charset="-122"/>
                <a:ea typeface="+mn-ea"/>
                <a:cs typeface="+mn-cs"/>
              </a:rPr>
              <a:t>‹#›</a:t>
            </a:fld>
            <a:endParaRPr lang="en-US" sz="3600" kern="1200" dirty="0">
              <a:solidFill>
                <a:prstClr val="black"/>
              </a:solidFill>
              <a:latin typeface="等线" panose="02010600030101010101" charset="-122"/>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1500" advTm="2000">
        <p:random/>
      </p:transition>
    </mc:Choice>
    <mc:Fallback xmlns="">
      <p:transition spd="slow" advTm="2000">
        <p:random/>
      </p:transition>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1675964" y="730251"/>
            <a:ext cx="21025723" cy="2651126"/>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a:xfrm>
            <a:off x="1675964" y="3651250"/>
            <a:ext cx="21025723" cy="8702676"/>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1675964" y="12712701"/>
            <a:ext cx="5484971" cy="730250"/>
          </a:xfrm>
          <a:prstGeom prst="rect">
            <a:avLst/>
          </a:prstGeom>
        </p:spPr>
        <p:txBody>
          <a:bodyPr/>
          <a:lstStyle/>
          <a:p>
            <a:fld id="{48A87A34-81AB-432B-8DAE-1953F412C126}" type="datetimeFigureOut">
              <a:rPr lang="en-US" sz="3600" kern="1200" smtClean="0">
                <a:solidFill>
                  <a:prstClr val="black"/>
                </a:solidFill>
                <a:latin typeface="等线" panose="02010600030101010101" charset="-122"/>
                <a:ea typeface="+mn-ea"/>
                <a:cs typeface="+mn-cs"/>
              </a:rPr>
              <a:t>1/10/2023</a:t>
            </a:fld>
            <a:endParaRPr lang="en-US" sz="3600" kern="1200" dirty="0">
              <a:solidFill>
                <a:prstClr val="black"/>
              </a:solidFill>
              <a:latin typeface="等线" panose="02010600030101010101" charset="-122"/>
              <a:ea typeface="+mn-ea"/>
              <a:cs typeface="+mn-cs"/>
            </a:endParaRPr>
          </a:p>
        </p:txBody>
      </p:sp>
      <p:sp>
        <p:nvSpPr>
          <p:cNvPr id="5" name="页脚占位符 4"/>
          <p:cNvSpPr>
            <a:spLocks noGrp="1"/>
          </p:cNvSpPr>
          <p:nvPr>
            <p:ph type="ftr" sz="quarter" idx="11"/>
          </p:nvPr>
        </p:nvSpPr>
        <p:spPr>
          <a:xfrm>
            <a:off x="8075097" y="12712701"/>
            <a:ext cx="8227457" cy="730250"/>
          </a:xfrm>
          <a:prstGeom prst="rect">
            <a:avLst/>
          </a:prstGeom>
        </p:spPr>
        <p:txBody>
          <a:bodyPr/>
          <a:lstStyle/>
          <a:p>
            <a:endParaRPr lang="en-US" sz="3600" kern="1200" dirty="0">
              <a:solidFill>
                <a:prstClr val="black"/>
              </a:solidFill>
              <a:latin typeface="等线" panose="02010600030101010101" charset="-122"/>
              <a:ea typeface="+mn-ea"/>
              <a:cs typeface="+mn-cs"/>
            </a:endParaRPr>
          </a:p>
        </p:txBody>
      </p:sp>
      <p:sp>
        <p:nvSpPr>
          <p:cNvPr id="6" name="灯片编号占位符 5"/>
          <p:cNvSpPr>
            <a:spLocks noGrp="1"/>
          </p:cNvSpPr>
          <p:nvPr>
            <p:ph type="sldNum" sz="quarter" idx="12"/>
          </p:nvPr>
        </p:nvSpPr>
        <p:spPr>
          <a:xfrm>
            <a:off x="17216715" y="12712701"/>
            <a:ext cx="5484971" cy="730250"/>
          </a:xfrm>
          <a:prstGeom prst="rect">
            <a:avLst/>
          </a:prstGeom>
        </p:spPr>
        <p:txBody>
          <a:bodyPr/>
          <a:lstStyle/>
          <a:p>
            <a:fld id="{6D22F896-40B5-4ADD-8801-0D06FADFA095}" type="slidenum">
              <a:rPr lang="en-US" sz="3600" kern="1200" smtClean="0">
                <a:solidFill>
                  <a:prstClr val="black"/>
                </a:solidFill>
                <a:latin typeface="等线" panose="02010600030101010101" charset="-122"/>
                <a:ea typeface="+mn-ea"/>
                <a:cs typeface="+mn-cs"/>
              </a:rPr>
              <a:t>‹#›</a:t>
            </a:fld>
            <a:endParaRPr lang="en-US" sz="3600" kern="1200" dirty="0">
              <a:solidFill>
                <a:prstClr val="black"/>
              </a:solidFill>
              <a:latin typeface="等线" panose="02010600030101010101" charset="-122"/>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1500" advTm="2000">
        <p:random/>
      </p:transition>
    </mc:Choice>
    <mc:Fallback xmlns="">
      <p:transition spd="slow" advTm="2000">
        <p:random/>
      </p:transition>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7445256" y="730250"/>
            <a:ext cx="5256431" cy="11623676"/>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1675963" y="730250"/>
            <a:ext cx="15464572" cy="11623676"/>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1675964" y="12712701"/>
            <a:ext cx="5484971" cy="730250"/>
          </a:xfrm>
          <a:prstGeom prst="rect">
            <a:avLst/>
          </a:prstGeom>
        </p:spPr>
        <p:txBody>
          <a:bodyPr/>
          <a:lstStyle/>
          <a:p>
            <a:fld id="{48A87A34-81AB-432B-8DAE-1953F412C126}" type="datetimeFigureOut">
              <a:rPr lang="en-US" sz="3600" kern="1200" smtClean="0">
                <a:solidFill>
                  <a:prstClr val="black"/>
                </a:solidFill>
                <a:latin typeface="等线" panose="02010600030101010101" charset="-122"/>
                <a:ea typeface="+mn-ea"/>
                <a:cs typeface="+mn-cs"/>
              </a:rPr>
              <a:t>1/10/2023</a:t>
            </a:fld>
            <a:endParaRPr lang="en-US" sz="3600" kern="1200" dirty="0">
              <a:solidFill>
                <a:prstClr val="black"/>
              </a:solidFill>
              <a:latin typeface="等线" panose="02010600030101010101" charset="-122"/>
              <a:ea typeface="+mn-ea"/>
              <a:cs typeface="+mn-cs"/>
            </a:endParaRPr>
          </a:p>
        </p:txBody>
      </p:sp>
      <p:sp>
        <p:nvSpPr>
          <p:cNvPr id="5" name="页脚占位符 4"/>
          <p:cNvSpPr>
            <a:spLocks noGrp="1"/>
          </p:cNvSpPr>
          <p:nvPr>
            <p:ph type="ftr" sz="quarter" idx="11"/>
          </p:nvPr>
        </p:nvSpPr>
        <p:spPr>
          <a:xfrm>
            <a:off x="8075097" y="12712701"/>
            <a:ext cx="8227457" cy="730250"/>
          </a:xfrm>
          <a:prstGeom prst="rect">
            <a:avLst/>
          </a:prstGeom>
        </p:spPr>
        <p:txBody>
          <a:bodyPr/>
          <a:lstStyle/>
          <a:p>
            <a:endParaRPr lang="en-US" sz="3600" kern="1200" dirty="0">
              <a:solidFill>
                <a:prstClr val="black"/>
              </a:solidFill>
              <a:latin typeface="等线" panose="02010600030101010101" charset="-122"/>
              <a:ea typeface="+mn-ea"/>
              <a:cs typeface="+mn-cs"/>
            </a:endParaRPr>
          </a:p>
        </p:txBody>
      </p:sp>
      <p:sp>
        <p:nvSpPr>
          <p:cNvPr id="6" name="灯片编号占位符 5"/>
          <p:cNvSpPr>
            <a:spLocks noGrp="1"/>
          </p:cNvSpPr>
          <p:nvPr>
            <p:ph type="sldNum" sz="quarter" idx="12"/>
          </p:nvPr>
        </p:nvSpPr>
        <p:spPr>
          <a:xfrm>
            <a:off x="17216715" y="12712701"/>
            <a:ext cx="5484971" cy="730250"/>
          </a:xfrm>
          <a:prstGeom prst="rect">
            <a:avLst/>
          </a:prstGeom>
        </p:spPr>
        <p:txBody>
          <a:bodyPr/>
          <a:lstStyle/>
          <a:p>
            <a:fld id="{6D22F896-40B5-4ADD-8801-0D06FADFA095}" type="slidenum">
              <a:rPr lang="en-US" sz="3600" kern="1200" smtClean="0">
                <a:solidFill>
                  <a:prstClr val="black"/>
                </a:solidFill>
                <a:latin typeface="等线" panose="02010600030101010101" charset="-122"/>
                <a:ea typeface="+mn-ea"/>
                <a:cs typeface="+mn-cs"/>
              </a:rPr>
              <a:t>‹#›</a:t>
            </a:fld>
            <a:endParaRPr lang="en-US" sz="3600" kern="1200" dirty="0">
              <a:solidFill>
                <a:prstClr val="black"/>
              </a:solidFill>
              <a:latin typeface="等线" panose="02010600030101010101" charset="-122"/>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1500" advTm="2000">
        <p:random/>
      </p:transition>
    </mc:Choice>
    <mc:Fallback xmlns="">
      <p:transition spd="slow" advTm="2000">
        <p:random/>
      </p:transition>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2_仅标题">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advTm="2000">
        <p:random/>
      </p:transition>
    </mc:Choice>
    <mc:Fallback xmlns="">
      <p:transition spd="slow" advTm="2000">
        <p:random/>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9_Main Title+ SubTitle+Numb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6723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5" name="Text Placeholder 3"/>
          <p:cNvSpPr>
            <a:spLocks noGrp="1"/>
          </p:cNvSpPr>
          <p:nvPr>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7"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grpSp>
        <p:nvGrpSpPr>
          <p:cNvPr id="3" name="Group 300"/>
          <p:cNvGrpSpPr/>
          <p:nvPr userDrawn="1"/>
        </p:nvGrpSpPr>
        <p:grpSpPr>
          <a:xfrm>
            <a:off x="12380818" y="7754587"/>
            <a:ext cx="10350696" cy="5414848"/>
            <a:chOff x="2844800" y="1304396"/>
            <a:chExt cx="2803525" cy="1466250"/>
          </a:xfrm>
        </p:grpSpPr>
        <p:grpSp>
          <p:nvGrpSpPr>
            <p:cNvPr id="4" name="Group 44"/>
            <p:cNvGrpSpPr/>
            <p:nvPr/>
          </p:nvGrpSpPr>
          <p:grpSpPr>
            <a:xfrm>
              <a:off x="3209925" y="1304396"/>
              <a:ext cx="2073275" cy="1397000"/>
              <a:chOff x="4843457" y="992546"/>
              <a:chExt cx="2073275" cy="1397000"/>
            </a:xfrm>
          </p:grpSpPr>
          <p:sp>
            <p:nvSpPr>
              <p:cNvPr id="16" name="Freeform 12"/>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50000"/>
                  <a:lumOff val="50000"/>
                </a:schemeClr>
              </a:solidFill>
              <a:ln w="9525">
                <a:noFill/>
                <a:round/>
              </a:ln>
            </p:spPr>
            <p:txBody>
              <a:bodyPr vert="horz" wrap="square" lIns="243776" tIns="121888" rIns="243776" bIns="121888" numCol="1" anchor="t" anchorCtr="0" compatLnSpc="1"/>
              <a:lstStyle/>
              <a:p>
                <a:endParaRPr lang="en-US" sz="4800" dirty="0"/>
              </a:p>
            </p:txBody>
          </p:sp>
          <p:sp>
            <p:nvSpPr>
              <p:cNvPr id="17" name="Rectangle 13"/>
              <p:cNvSpPr>
                <a:spLocks noChangeArrowheads="1"/>
              </p:cNvSpPr>
              <p:nvPr/>
            </p:nvSpPr>
            <p:spPr bwMode="auto">
              <a:xfrm>
                <a:off x="4926007" y="1068746"/>
                <a:ext cx="1914525" cy="1181100"/>
              </a:xfrm>
              <a:prstGeom prst="rect">
                <a:avLst/>
              </a:prstGeom>
              <a:solidFill>
                <a:schemeClr val="bg1"/>
              </a:solidFill>
              <a:ln w="9525">
                <a:noFill/>
                <a:miter lim="800000"/>
              </a:ln>
            </p:spPr>
            <p:txBody>
              <a:bodyPr vert="horz" wrap="square" lIns="243776" tIns="121888" rIns="243776" bIns="121888" numCol="1" anchor="t" anchorCtr="0" compatLnSpc="1"/>
              <a:lstStyle/>
              <a:p>
                <a:endParaRPr lang="en-US" sz="4800" dirty="0"/>
              </a:p>
            </p:txBody>
          </p:sp>
          <p:sp>
            <p:nvSpPr>
              <p:cNvPr id="18" name="Freeform 21"/>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ln>
            </p:spPr>
            <p:txBody>
              <a:bodyPr vert="horz" wrap="square" lIns="243776" tIns="121888" rIns="243776" bIns="121888" numCol="1" anchor="t" anchorCtr="0" compatLnSpc="1"/>
              <a:lstStyle/>
              <a:p>
                <a:endParaRPr lang="en-US" sz="4800" dirty="0"/>
              </a:p>
            </p:txBody>
          </p:sp>
        </p:grpSp>
        <p:grpSp>
          <p:nvGrpSpPr>
            <p:cNvPr id="5" name="Group 43"/>
            <p:cNvGrpSpPr/>
            <p:nvPr/>
          </p:nvGrpSpPr>
          <p:grpSpPr>
            <a:xfrm>
              <a:off x="2844800" y="2648409"/>
              <a:ext cx="2803525" cy="122237"/>
              <a:chOff x="4462463" y="2425701"/>
              <a:chExt cx="2803525" cy="122237"/>
            </a:xfrm>
          </p:grpSpPr>
          <p:sp>
            <p:nvSpPr>
              <p:cNvPr id="12" name="Freeform 15"/>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ln>
            </p:spPr>
            <p:txBody>
              <a:bodyPr vert="horz" wrap="square" lIns="243776" tIns="121888" rIns="243776" bIns="121888" numCol="1" anchor="t" anchorCtr="0" compatLnSpc="1"/>
              <a:lstStyle/>
              <a:p>
                <a:endParaRPr lang="en-US" sz="4800" dirty="0"/>
              </a:p>
            </p:txBody>
          </p:sp>
          <p:sp>
            <p:nvSpPr>
              <p:cNvPr id="13" name="Freeform 16"/>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ln>
            </p:spPr>
            <p:txBody>
              <a:bodyPr vert="horz" wrap="square" lIns="243776" tIns="121888" rIns="243776" bIns="121888" numCol="1" anchor="t" anchorCtr="0" compatLnSpc="1"/>
              <a:lstStyle/>
              <a:p>
                <a:endParaRPr lang="en-US" sz="4800" dirty="0"/>
              </a:p>
            </p:txBody>
          </p:sp>
          <p:sp>
            <p:nvSpPr>
              <p:cNvPr id="14" name="Freeform 31"/>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ln>
            </p:spPr>
            <p:txBody>
              <a:bodyPr vert="horz" wrap="square" lIns="243776" tIns="121888" rIns="243776" bIns="121888" numCol="1" anchor="t" anchorCtr="0" compatLnSpc="1"/>
              <a:lstStyle/>
              <a:p>
                <a:endParaRPr lang="en-US" sz="4800" dirty="0"/>
              </a:p>
            </p:txBody>
          </p:sp>
        </p:grpSp>
      </p:grpSp>
      <p:sp>
        <p:nvSpPr>
          <p:cNvPr id="19" name="Picture Placeholder 7"/>
          <p:cNvSpPr>
            <a:spLocks noGrp="1"/>
          </p:cNvSpPr>
          <p:nvPr>
            <p:ph type="pic" sz="quarter" idx="10" hasCustomPrompt="1"/>
          </p:nvPr>
        </p:nvSpPr>
        <p:spPr>
          <a:xfrm>
            <a:off x="14033646" y="8023760"/>
            <a:ext cx="7068484" cy="4361792"/>
          </a:xfrm>
          <a:prstGeom prst="rect">
            <a:avLst/>
          </a:prstGeom>
          <a:ln>
            <a:noFill/>
          </a:ln>
        </p:spPr>
        <p:txBody>
          <a:bodyPr bIns="457200" anchor="b"/>
          <a:lstStyle>
            <a:lvl1pPr algn="ctr">
              <a:buNone/>
              <a:defRPr sz="2935">
                <a:solidFill>
                  <a:schemeClr val="tx1">
                    <a:lumMod val="50000"/>
                    <a:lumOff val="50000"/>
                  </a:schemeClr>
                </a:solidFill>
              </a:defRPr>
            </a:lvl1pPr>
          </a:lstStyle>
          <a:p>
            <a:r>
              <a:rPr lang="en-US" dirty="0" smtClean="0"/>
              <a:t>Image Holder</a:t>
            </a:r>
            <a:endParaRPr lang="en-US" dirty="0"/>
          </a:p>
        </p:txBody>
      </p:sp>
      <p:grpSp>
        <p:nvGrpSpPr>
          <p:cNvPr id="21" name="Group 300"/>
          <p:cNvGrpSpPr/>
          <p:nvPr userDrawn="1"/>
        </p:nvGrpSpPr>
        <p:grpSpPr>
          <a:xfrm>
            <a:off x="1582756" y="7754587"/>
            <a:ext cx="10350696" cy="5414848"/>
            <a:chOff x="2844800" y="1304396"/>
            <a:chExt cx="2803525" cy="1466250"/>
          </a:xfrm>
        </p:grpSpPr>
        <p:grpSp>
          <p:nvGrpSpPr>
            <p:cNvPr id="22" name="Group 44"/>
            <p:cNvGrpSpPr/>
            <p:nvPr/>
          </p:nvGrpSpPr>
          <p:grpSpPr>
            <a:xfrm>
              <a:off x="3209925" y="1304396"/>
              <a:ext cx="2073275" cy="1397000"/>
              <a:chOff x="4843457" y="992546"/>
              <a:chExt cx="2073275" cy="1397000"/>
            </a:xfrm>
          </p:grpSpPr>
          <p:sp>
            <p:nvSpPr>
              <p:cNvPr id="27" name="Freeform 12"/>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50000"/>
                  <a:lumOff val="50000"/>
                </a:schemeClr>
              </a:solidFill>
              <a:ln w="9525">
                <a:noFill/>
                <a:round/>
              </a:ln>
            </p:spPr>
            <p:txBody>
              <a:bodyPr vert="horz" wrap="square" lIns="243776" tIns="121888" rIns="243776" bIns="121888" numCol="1" anchor="t" anchorCtr="0" compatLnSpc="1"/>
              <a:lstStyle/>
              <a:p>
                <a:endParaRPr lang="en-US" sz="4800" dirty="0"/>
              </a:p>
            </p:txBody>
          </p:sp>
          <p:sp>
            <p:nvSpPr>
              <p:cNvPr id="28" name="Rectangle 13"/>
              <p:cNvSpPr>
                <a:spLocks noChangeArrowheads="1"/>
              </p:cNvSpPr>
              <p:nvPr/>
            </p:nvSpPr>
            <p:spPr bwMode="auto">
              <a:xfrm>
                <a:off x="4926007" y="1068746"/>
                <a:ext cx="1914525" cy="1181100"/>
              </a:xfrm>
              <a:prstGeom prst="rect">
                <a:avLst/>
              </a:prstGeom>
              <a:solidFill>
                <a:schemeClr val="bg1"/>
              </a:solidFill>
              <a:ln w="9525">
                <a:noFill/>
                <a:miter lim="800000"/>
              </a:ln>
            </p:spPr>
            <p:txBody>
              <a:bodyPr vert="horz" wrap="square" lIns="243776" tIns="121888" rIns="243776" bIns="121888" numCol="1" anchor="t" anchorCtr="0" compatLnSpc="1"/>
              <a:lstStyle/>
              <a:p>
                <a:endParaRPr lang="en-US" sz="4800" dirty="0"/>
              </a:p>
            </p:txBody>
          </p:sp>
          <p:sp>
            <p:nvSpPr>
              <p:cNvPr id="29" name="Freeform 21"/>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ln>
            </p:spPr>
            <p:txBody>
              <a:bodyPr vert="horz" wrap="square" lIns="243776" tIns="121888" rIns="243776" bIns="121888" numCol="1" anchor="t" anchorCtr="0" compatLnSpc="1"/>
              <a:lstStyle/>
              <a:p>
                <a:endParaRPr lang="en-US" sz="4800" dirty="0"/>
              </a:p>
            </p:txBody>
          </p:sp>
        </p:grpSp>
        <p:grpSp>
          <p:nvGrpSpPr>
            <p:cNvPr id="23" name="Group 43"/>
            <p:cNvGrpSpPr/>
            <p:nvPr/>
          </p:nvGrpSpPr>
          <p:grpSpPr>
            <a:xfrm>
              <a:off x="2844800" y="2648409"/>
              <a:ext cx="2803525" cy="122237"/>
              <a:chOff x="4462463" y="2425701"/>
              <a:chExt cx="2803525" cy="122237"/>
            </a:xfrm>
          </p:grpSpPr>
          <p:sp>
            <p:nvSpPr>
              <p:cNvPr id="24" name="Freeform 15"/>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ln>
            </p:spPr>
            <p:txBody>
              <a:bodyPr vert="horz" wrap="square" lIns="243776" tIns="121888" rIns="243776" bIns="121888" numCol="1" anchor="t" anchorCtr="0" compatLnSpc="1"/>
              <a:lstStyle/>
              <a:p>
                <a:endParaRPr lang="en-US" sz="4800" dirty="0"/>
              </a:p>
            </p:txBody>
          </p:sp>
          <p:sp>
            <p:nvSpPr>
              <p:cNvPr id="25" name="Freeform 16"/>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ln>
            </p:spPr>
            <p:txBody>
              <a:bodyPr vert="horz" wrap="square" lIns="243776" tIns="121888" rIns="243776" bIns="121888" numCol="1" anchor="t" anchorCtr="0" compatLnSpc="1"/>
              <a:lstStyle/>
              <a:p>
                <a:endParaRPr lang="en-US" sz="4800" dirty="0"/>
              </a:p>
            </p:txBody>
          </p:sp>
          <p:sp>
            <p:nvSpPr>
              <p:cNvPr id="26" name="Freeform 31"/>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ln>
            </p:spPr>
            <p:txBody>
              <a:bodyPr vert="horz" wrap="square" lIns="243776" tIns="121888" rIns="243776" bIns="121888" numCol="1" anchor="t" anchorCtr="0" compatLnSpc="1"/>
              <a:lstStyle/>
              <a:p>
                <a:endParaRPr lang="en-US" sz="4800" dirty="0"/>
              </a:p>
            </p:txBody>
          </p:sp>
        </p:grpSp>
      </p:grpSp>
      <p:sp>
        <p:nvSpPr>
          <p:cNvPr id="30" name="Picture Placeholder 7"/>
          <p:cNvSpPr>
            <a:spLocks noGrp="1"/>
          </p:cNvSpPr>
          <p:nvPr>
            <p:ph type="pic" sz="quarter" idx="13" hasCustomPrompt="1"/>
          </p:nvPr>
        </p:nvSpPr>
        <p:spPr>
          <a:xfrm>
            <a:off x="3235584" y="8048229"/>
            <a:ext cx="7068484" cy="4361792"/>
          </a:xfrm>
          <a:prstGeom prst="rect">
            <a:avLst/>
          </a:prstGeom>
          <a:ln>
            <a:noFill/>
          </a:ln>
        </p:spPr>
        <p:txBody>
          <a:bodyPr bIns="457200" anchor="b"/>
          <a:lstStyle>
            <a:lvl1pPr algn="ctr">
              <a:buNone/>
              <a:defRPr sz="2935">
                <a:solidFill>
                  <a:schemeClr val="tx1">
                    <a:lumMod val="50000"/>
                    <a:lumOff val="50000"/>
                  </a:schemeClr>
                </a:solidFill>
              </a:defRPr>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wipe(up)">
                                      <p:cBhvr>
                                        <p:cTn id="11" dur="500"/>
                                        <p:tgtEl>
                                          <p:spTgt spid="15">
                                            <p:txEl>
                                              <p:pRg st="0" end="0"/>
                                            </p:txEl>
                                          </p:spTgt>
                                        </p:tgtEl>
                                      </p:cBhvr>
                                    </p:animEffect>
                                  </p:childTnLst>
                                </p:cTn>
                              </p:par>
                            </p:childTnLst>
                          </p:cTn>
                        </p:par>
                        <p:par>
                          <p:cTn id="12" fill="hold">
                            <p:stCondLst>
                              <p:cond delay="1000"/>
                            </p:stCondLst>
                            <p:childTnLst>
                              <p:par>
                                <p:cTn id="13" presetID="2" presetClass="entr" presetSubtype="4" accel="50000" decel="5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wipe(down)">
                                      <p:cBhvr>
                                        <p:cTn id="20" dur="500"/>
                                        <p:tgtEl>
                                          <p:spTgt spid="19"/>
                                        </p:tgtEl>
                                      </p:cBhvr>
                                    </p:animEffect>
                                  </p:childTnLst>
                                </p:cTn>
                              </p:par>
                            </p:childTnLst>
                          </p:cTn>
                        </p:par>
                        <p:par>
                          <p:cTn id="21" fill="hold">
                            <p:stCondLst>
                              <p:cond delay="2000"/>
                            </p:stCondLst>
                            <p:childTnLst>
                              <p:par>
                                <p:cTn id="22" presetID="2" presetClass="entr" presetSubtype="4" accel="50000" decel="50000" fill="hold"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500" fill="hold"/>
                                        <p:tgtEl>
                                          <p:spTgt spid="21"/>
                                        </p:tgtEl>
                                        <p:attrNameLst>
                                          <p:attrName>ppt_x</p:attrName>
                                        </p:attrNameLst>
                                      </p:cBhvr>
                                      <p:tavLst>
                                        <p:tav tm="0">
                                          <p:val>
                                            <p:strVal val="#ppt_x"/>
                                          </p:val>
                                        </p:tav>
                                        <p:tav tm="100000">
                                          <p:val>
                                            <p:strVal val="#ppt_x"/>
                                          </p:val>
                                        </p:tav>
                                      </p:tavLst>
                                    </p:anim>
                                    <p:anim calcmode="lin" valueType="num">
                                      <p:cBhvr additive="base">
                                        <p:cTn id="25" dur="500" fill="hold"/>
                                        <p:tgtEl>
                                          <p:spTgt spid="21"/>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down)">
                                      <p:cBhvr>
                                        <p:cTn id="29"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 grpId="0" build="p">
        <p:tmplLst>
          <p:tmpl lvl="1">
            <p:tnLst>
              <p:par>
                <p:cTn presetID="22" presetClass="entr" presetSubtype="1"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up)">
                      <p:cBhvr>
                        <p:cTn dur="500"/>
                        <p:tgtEl>
                          <p:spTgt spid="15"/>
                        </p:tgtEl>
                      </p:cBhvr>
                    </p:animEffect>
                  </p:childTnLst>
                </p:cTn>
              </p:par>
            </p:tnLst>
          </p:tmpl>
        </p:tmplLst>
      </p:bldP>
      <p:bldP spid="19" grpId="0"/>
      <p:bldP spid="30" grpId="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0_Main Title+ SubTitle+Numb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6723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5" name="Text Placeholder 3"/>
          <p:cNvSpPr>
            <a:spLocks noGrp="1"/>
          </p:cNvSpPr>
          <p:nvPr>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7"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grpSp>
        <p:nvGrpSpPr>
          <p:cNvPr id="31" name="Group 17"/>
          <p:cNvGrpSpPr/>
          <p:nvPr userDrawn="1"/>
        </p:nvGrpSpPr>
        <p:grpSpPr>
          <a:xfrm>
            <a:off x="13009059" y="3332133"/>
            <a:ext cx="8685258" cy="5934368"/>
            <a:chOff x="2094899" y="1081795"/>
            <a:chExt cx="4400683" cy="3006070"/>
          </a:xfrm>
        </p:grpSpPr>
        <p:sp>
          <p:nvSpPr>
            <p:cNvPr id="32" name="Rectangle 31"/>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4800" dirty="0"/>
            </a:p>
          </p:txBody>
        </p:sp>
        <p:sp>
          <p:nvSpPr>
            <p:cNvPr id="33"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chemeClr val="tx1">
                <a:lumMod val="50000"/>
                <a:lumOff val="50000"/>
              </a:schemeClr>
            </a:solidFill>
            <a:ln w="9525">
              <a:noFill/>
              <a:round/>
            </a:ln>
          </p:spPr>
          <p:txBody>
            <a:bodyPr vert="horz" wrap="square" lIns="243776" tIns="121888" rIns="243776" bIns="121888" numCol="1" anchor="t" anchorCtr="0" compatLnSpc="1"/>
            <a:lstStyle/>
            <a:p>
              <a:pPr algn="r" rtl="1"/>
              <a:endParaRPr lang="en-US" sz="4800" dirty="0"/>
            </a:p>
          </p:txBody>
        </p:sp>
        <p:sp>
          <p:nvSpPr>
            <p:cNvPr id="34" name="Freeform 23"/>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ln>
          </p:spPr>
          <p:txBody>
            <a:bodyPr vert="horz" wrap="square" lIns="243776" tIns="121888" rIns="243776" bIns="121888" numCol="1" anchor="t" anchorCtr="0" compatLnSpc="1"/>
            <a:lstStyle/>
            <a:p>
              <a:pPr algn="r" rtl="1"/>
              <a:endParaRPr lang="en-US" sz="4800" dirty="0"/>
            </a:p>
          </p:txBody>
        </p:sp>
        <p:sp>
          <p:nvSpPr>
            <p:cNvPr id="35" name="Freeform 27"/>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ln>
          </p:spPr>
          <p:txBody>
            <a:bodyPr vert="horz" wrap="square" lIns="243776" tIns="121888" rIns="243776" bIns="121888" numCol="1" anchor="t" anchorCtr="0" compatLnSpc="1"/>
            <a:lstStyle/>
            <a:p>
              <a:pPr algn="r" rtl="1"/>
              <a:r>
                <a:rPr lang="en-US" sz="4800" dirty="0" smtClean="0"/>
                <a:t> </a:t>
              </a:r>
            </a:p>
          </p:txBody>
        </p:sp>
      </p:grpSp>
      <p:sp>
        <p:nvSpPr>
          <p:cNvPr id="37" name="Picture Placeholder 7"/>
          <p:cNvSpPr>
            <a:spLocks noGrp="1"/>
          </p:cNvSpPr>
          <p:nvPr>
            <p:ph type="pic" sz="quarter" idx="10" hasCustomPrompt="1"/>
          </p:nvPr>
        </p:nvSpPr>
        <p:spPr>
          <a:xfrm>
            <a:off x="13379709" y="3651515"/>
            <a:ext cx="7887241" cy="4461275"/>
          </a:xfrm>
          <a:prstGeom prst="rect">
            <a:avLst/>
          </a:prstGeom>
          <a:ln>
            <a:noFill/>
          </a:ln>
        </p:spPr>
        <p:txBody>
          <a:bodyPr tIns="0" bIns="274320" anchor="b"/>
          <a:lstStyle>
            <a:lvl1pPr algn="ctr">
              <a:buNone/>
              <a:defRPr sz="2935">
                <a:solidFill>
                  <a:schemeClr val="tx1">
                    <a:lumMod val="50000"/>
                    <a:lumOff val="50000"/>
                  </a:schemeClr>
                </a:solidFill>
              </a:defRPr>
            </a:lvl1pPr>
          </a:lstStyle>
          <a:p>
            <a:r>
              <a:rPr lang="en-US" dirty="0" smtClean="0"/>
              <a:t>Image Holder</a:t>
            </a:r>
            <a:endParaRPr lang="en-US" dirty="0"/>
          </a:p>
        </p:txBody>
      </p:sp>
      <p:grpSp>
        <p:nvGrpSpPr>
          <p:cNvPr id="36" name="Group 17"/>
          <p:cNvGrpSpPr/>
          <p:nvPr userDrawn="1"/>
        </p:nvGrpSpPr>
        <p:grpSpPr>
          <a:xfrm>
            <a:off x="2626249" y="3332133"/>
            <a:ext cx="8685258" cy="5934368"/>
            <a:chOff x="2094899" y="1081795"/>
            <a:chExt cx="4400683" cy="3006070"/>
          </a:xfrm>
        </p:grpSpPr>
        <p:sp>
          <p:nvSpPr>
            <p:cNvPr id="38" name="Rectangle 37"/>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4800" dirty="0"/>
            </a:p>
          </p:txBody>
        </p:sp>
        <p:sp>
          <p:nvSpPr>
            <p:cNvPr id="39"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chemeClr val="tx1">
                <a:lumMod val="50000"/>
                <a:lumOff val="50000"/>
              </a:schemeClr>
            </a:solidFill>
            <a:ln w="9525">
              <a:noFill/>
              <a:round/>
            </a:ln>
          </p:spPr>
          <p:txBody>
            <a:bodyPr vert="horz" wrap="square" lIns="243776" tIns="121888" rIns="243776" bIns="121888" numCol="1" anchor="t" anchorCtr="0" compatLnSpc="1"/>
            <a:lstStyle/>
            <a:p>
              <a:pPr algn="r" rtl="1"/>
              <a:endParaRPr lang="en-US" sz="4800" dirty="0"/>
            </a:p>
          </p:txBody>
        </p:sp>
        <p:sp>
          <p:nvSpPr>
            <p:cNvPr id="60" name="Freeform 23"/>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ln>
          </p:spPr>
          <p:txBody>
            <a:bodyPr vert="horz" wrap="square" lIns="243776" tIns="121888" rIns="243776" bIns="121888" numCol="1" anchor="t" anchorCtr="0" compatLnSpc="1"/>
            <a:lstStyle/>
            <a:p>
              <a:pPr algn="r" rtl="1"/>
              <a:endParaRPr lang="en-US" sz="4800" dirty="0"/>
            </a:p>
          </p:txBody>
        </p:sp>
        <p:sp>
          <p:nvSpPr>
            <p:cNvPr id="61" name="Freeform 27"/>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ln>
          </p:spPr>
          <p:txBody>
            <a:bodyPr vert="horz" wrap="square" lIns="243776" tIns="121888" rIns="243776" bIns="121888" numCol="1" anchor="t" anchorCtr="0" compatLnSpc="1"/>
            <a:lstStyle/>
            <a:p>
              <a:pPr algn="r" rtl="1"/>
              <a:r>
                <a:rPr lang="en-US" sz="4800" dirty="0" smtClean="0"/>
                <a:t> </a:t>
              </a:r>
            </a:p>
          </p:txBody>
        </p:sp>
      </p:grpSp>
      <p:sp>
        <p:nvSpPr>
          <p:cNvPr id="62" name="Picture Placeholder 7"/>
          <p:cNvSpPr>
            <a:spLocks noGrp="1"/>
          </p:cNvSpPr>
          <p:nvPr>
            <p:ph type="pic" sz="quarter" idx="13" hasCustomPrompt="1"/>
          </p:nvPr>
        </p:nvSpPr>
        <p:spPr>
          <a:xfrm>
            <a:off x="2996899" y="3651515"/>
            <a:ext cx="7887241" cy="4461275"/>
          </a:xfrm>
          <a:prstGeom prst="rect">
            <a:avLst/>
          </a:prstGeom>
          <a:ln>
            <a:noFill/>
          </a:ln>
        </p:spPr>
        <p:txBody>
          <a:bodyPr tIns="0" bIns="274320" anchor="b"/>
          <a:lstStyle>
            <a:lvl1pPr algn="ctr">
              <a:buNone/>
              <a:defRPr sz="2935">
                <a:solidFill>
                  <a:schemeClr val="tx1">
                    <a:lumMod val="50000"/>
                    <a:lumOff val="50000"/>
                  </a:schemeClr>
                </a:solidFill>
              </a:defRPr>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wipe(up)">
                                      <p:cBhvr>
                                        <p:cTn id="11" dur="500"/>
                                        <p:tgtEl>
                                          <p:spTgt spid="15">
                                            <p:txEl>
                                              <p:pRg st="0" end="0"/>
                                            </p:txEl>
                                          </p:spTgt>
                                        </p:tgtEl>
                                      </p:cBhvr>
                                    </p:animEffect>
                                  </p:childTnLst>
                                </p:cTn>
                              </p:par>
                            </p:childTnLst>
                          </p:cTn>
                        </p:par>
                        <p:par>
                          <p:cTn id="12" fill="hold">
                            <p:stCondLst>
                              <p:cond delay="1000"/>
                            </p:stCondLst>
                            <p:childTnLst>
                              <p:par>
                                <p:cTn id="13" presetID="2" presetClass="entr" presetSubtype="4" accel="50000" decel="50000" fill="hold" nodeType="afterEffect">
                                  <p:stCondLst>
                                    <p:cond delay="0"/>
                                  </p:stCondLst>
                                  <p:childTnLst>
                                    <p:set>
                                      <p:cBhvr>
                                        <p:cTn id="14" dur="1" fill="hold">
                                          <p:stCondLst>
                                            <p:cond delay="0"/>
                                          </p:stCondLst>
                                        </p:cTn>
                                        <p:tgtEl>
                                          <p:spTgt spid="31"/>
                                        </p:tgtEl>
                                        <p:attrNameLst>
                                          <p:attrName>style.visibility</p:attrName>
                                        </p:attrNameLst>
                                      </p:cBhvr>
                                      <p:to>
                                        <p:strVal val="visible"/>
                                      </p:to>
                                    </p:set>
                                    <p:anim calcmode="lin" valueType="num">
                                      <p:cBhvr additive="base">
                                        <p:cTn id="15" dur="500" fill="hold"/>
                                        <p:tgtEl>
                                          <p:spTgt spid="31"/>
                                        </p:tgtEl>
                                        <p:attrNameLst>
                                          <p:attrName>ppt_x</p:attrName>
                                        </p:attrNameLst>
                                      </p:cBhvr>
                                      <p:tavLst>
                                        <p:tav tm="0">
                                          <p:val>
                                            <p:strVal val="#ppt_x"/>
                                          </p:val>
                                        </p:tav>
                                        <p:tav tm="100000">
                                          <p:val>
                                            <p:strVal val="#ppt_x"/>
                                          </p:val>
                                        </p:tav>
                                      </p:tavLst>
                                    </p:anim>
                                    <p:anim calcmode="lin" valueType="num">
                                      <p:cBhvr additive="base">
                                        <p:cTn id="16" dur="500" fill="hold"/>
                                        <p:tgtEl>
                                          <p:spTgt spid="31"/>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Effect transition="in" filter="wipe(down)">
                                      <p:cBhvr>
                                        <p:cTn id="20" dur="500"/>
                                        <p:tgtEl>
                                          <p:spTgt spid="37"/>
                                        </p:tgtEl>
                                      </p:cBhvr>
                                    </p:animEffect>
                                  </p:childTnLst>
                                </p:cTn>
                              </p:par>
                            </p:childTnLst>
                          </p:cTn>
                        </p:par>
                        <p:par>
                          <p:cTn id="21" fill="hold">
                            <p:stCondLst>
                              <p:cond delay="2000"/>
                            </p:stCondLst>
                            <p:childTnLst>
                              <p:par>
                                <p:cTn id="22" presetID="2" presetClass="entr" presetSubtype="4" accel="50000" decel="50000" fill="hold" nodeType="afterEffect">
                                  <p:stCondLst>
                                    <p:cond delay="0"/>
                                  </p:stCondLst>
                                  <p:childTnLst>
                                    <p:set>
                                      <p:cBhvr>
                                        <p:cTn id="23" dur="1" fill="hold">
                                          <p:stCondLst>
                                            <p:cond delay="0"/>
                                          </p:stCondLst>
                                        </p:cTn>
                                        <p:tgtEl>
                                          <p:spTgt spid="36"/>
                                        </p:tgtEl>
                                        <p:attrNameLst>
                                          <p:attrName>style.visibility</p:attrName>
                                        </p:attrNameLst>
                                      </p:cBhvr>
                                      <p:to>
                                        <p:strVal val="visible"/>
                                      </p:to>
                                    </p:set>
                                    <p:anim calcmode="lin" valueType="num">
                                      <p:cBhvr additive="base">
                                        <p:cTn id="24" dur="500" fill="hold"/>
                                        <p:tgtEl>
                                          <p:spTgt spid="36"/>
                                        </p:tgtEl>
                                        <p:attrNameLst>
                                          <p:attrName>ppt_x</p:attrName>
                                        </p:attrNameLst>
                                      </p:cBhvr>
                                      <p:tavLst>
                                        <p:tav tm="0">
                                          <p:val>
                                            <p:strVal val="#ppt_x"/>
                                          </p:val>
                                        </p:tav>
                                        <p:tav tm="100000">
                                          <p:val>
                                            <p:strVal val="#ppt_x"/>
                                          </p:val>
                                        </p:tav>
                                      </p:tavLst>
                                    </p:anim>
                                    <p:anim calcmode="lin" valueType="num">
                                      <p:cBhvr additive="base">
                                        <p:cTn id="25" dur="500" fill="hold"/>
                                        <p:tgtEl>
                                          <p:spTgt spid="36"/>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down)">
                                      <p:cBhvr>
                                        <p:cTn id="29"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 grpId="0" build="p">
        <p:tmplLst>
          <p:tmpl lvl="1">
            <p:tnLst>
              <p:par>
                <p:cTn presetID="22" presetClass="entr" presetSubtype="1"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up)">
                      <p:cBhvr>
                        <p:cTn dur="500"/>
                        <p:tgtEl>
                          <p:spTgt spid="15"/>
                        </p:tgtEl>
                      </p:cBhvr>
                    </p:animEffect>
                  </p:childTnLst>
                </p:cTn>
              </p:par>
            </p:tnLst>
          </p:tmpl>
        </p:tmplLst>
      </p:bldP>
      <p:bldP spid="37" grpId="0"/>
      <p:bldP spid="62" grpId="0"/>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2_Main Title+ SubTitle+Numb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6723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5" name="Text Placeholder 3"/>
          <p:cNvSpPr>
            <a:spLocks noGrp="1"/>
          </p:cNvSpPr>
          <p:nvPr>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7"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grpSp>
        <p:nvGrpSpPr>
          <p:cNvPr id="3" name="Group 17"/>
          <p:cNvGrpSpPr/>
          <p:nvPr userDrawn="1"/>
        </p:nvGrpSpPr>
        <p:grpSpPr>
          <a:xfrm>
            <a:off x="4731058" y="2917683"/>
            <a:ext cx="15093380" cy="10312843"/>
            <a:chOff x="2094899" y="1081795"/>
            <a:chExt cx="4400683" cy="3006070"/>
          </a:xfrm>
        </p:grpSpPr>
        <p:sp>
          <p:nvSpPr>
            <p:cNvPr id="32" name="Rectangle 31"/>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4800" dirty="0"/>
            </a:p>
          </p:txBody>
        </p:sp>
        <p:sp>
          <p:nvSpPr>
            <p:cNvPr id="33"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chemeClr val="tx1">
                <a:lumMod val="50000"/>
                <a:lumOff val="50000"/>
              </a:schemeClr>
            </a:solidFill>
            <a:ln w="9525">
              <a:noFill/>
              <a:round/>
            </a:ln>
          </p:spPr>
          <p:txBody>
            <a:bodyPr vert="horz" wrap="square" lIns="243776" tIns="121888" rIns="243776" bIns="121888" numCol="1" anchor="t" anchorCtr="0" compatLnSpc="1"/>
            <a:lstStyle/>
            <a:p>
              <a:pPr algn="l" rtl="0"/>
              <a:endParaRPr lang="en-US" sz="4800" dirty="0"/>
            </a:p>
          </p:txBody>
        </p:sp>
        <p:sp>
          <p:nvSpPr>
            <p:cNvPr id="34" name="Freeform 23"/>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ln>
          </p:spPr>
          <p:txBody>
            <a:bodyPr vert="horz" wrap="square" lIns="243776" tIns="121888" rIns="243776" bIns="121888" numCol="1" anchor="t" anchorCtr="0" compatLnSpc="1"/>
            <a:lstStyle/>
            <a:p>
              <a:pPr algn="l" rtl="0"/>
              <a:endParaRPr lang="en-US" sz="4800" dirty="0"/>
            </a:p>
          </p:txBody>
        </p:sp>
        <p:sp>
          <p:nvSpPr>
            <p:cNvPr id="35" name="Freeform 27"/>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ln>
          </p:spPr>
          <p:txBody>
            <a:bodyPr vert="horz" wrap="square" lIns="243776" tIns="121888" rIns="243776" bIns="121888" numCol="1" anchor="t" anchorCtr="0" compatLnSpc="1"/>
            <a:lstStyle/>
            <a:p>
              <a:pPr algn="l" rtl="0"/>
              <a:r>
                <a:rPr lang="en-US" sz="4800" dirty="0" smtClean="0"/>
                <a:t> </a:t>
              </a:r>
            </a:p>
          </p:txBody>
        </p:sp>
      </p:grpSp>
      <p:sp>
        <p:nvSpPr>
          <p:cNvPr id="37" name="Picture Placeholder 7"/>
          <p:cNvSpPr>
            <a:spLocks noGrp="1"/>
          </p:cNvSpPr>
          <p:nvPr>
            <p:ph type="pic" sz="quarter" idx="10" hasCustomPrompt="1"/>
          </p:nvPr>
        </p:nvSpPr>
        <p:spPr>
          <a:xfrm>
            <a:off x="5374192" y="3490427"/>
            <a:ext cx="13706584" cy="7752880"/>
          </a:xfrm>
          <a:prstGeom prst="rect">
            <a:avLst/>
          </a:prstGeom>
          <a:solidFill>
            <a:schemeClr val="tx1">
              <a:lumMod val="10000"/>
              <a:lumOff val="90000"/>
            </a:schemeClr>
          </a:solidFill>
          <a:ln>
            <a:noFill/>
          </a:ln>
        </p:spPr>
        <p:txBody>
          <a:bodyPr tIns="0" bIns="274320" anchor="b"/>
          <a:lstStyle>
            <a:lvl1pPr algn="ctr" rtl="0">
              <a:buNone/>
              <a:defRPr sz="2935">
                <a:solidFill>
                  <a:schemeClr val="tx1">
                    <a:lumMod val="50000"/>
                    <a:lumOff val="50000"/>
                  </a:schemeClr>
                </a:solidFill>
              </a:defRPr>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wipe(up)">
                                      <p:cBhvr>
                                        <p:cTn id="11" dur="500"/>
                                        <p:tgtEl>
                                          <p:spTgt spid="15">
                                            <p:txEl>
                                              <p:pRg st="0" end="0"/>
                                            </p:txEl>
                                          </p:spTgt>
                                        </p:tgtEl>
                                      </p:cBhvr>
                                    </p:animEffect>
                                  </p:childTnLst>
                                </p:cTn>
                              </p:par>
                            </p:childTnLst>
                          </p:cTn>
                        </p:par>
                        <p:par>
                          <p:cTn id="12" fill="hold">
                            <p:stCondLst>
                              <p:cond delay="1000"/>
                            </p:stCondLst>
                            <p:childTnLst>
                              <p:par>
                                <p:cTn id="13" presetID="2" presetClass="entr" presetSubtype="4" accel="50000" decel="5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Effect transition="in" filter="wipe(down)">
                                      <p:cBhvr>
                                        <p:cTn id="2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 grpId="0" build="p">
        <p:tmplLst>
          <p:tmpl lvl="1">
            <p:tnLst>
              <p:par>
                <p:cTn presetID="22" presetClass="entr" presetSubtype="1"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up)">
                      <p:cBhvr>
                        <p:cTn dur="500"/>
                        <p:tgtEl>
                          <p:spTgt spid="15"/>
                        </p:tgtEl>
                      </p:cBhvr>
                    </p:animEffect>
                  </p:childTnLst>
                </p:cTn>
              </p:par>
            </p:tnLst>
          </p:tmpl>
        </p:tmplLst>
      </p:bldP>
      <p:bldP spid="37" grpId="0" bldLvl="0" animBg="1"/>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8_Title Slide">
    <p:spTree>
      <p:nvGrpSpPr>
        <p:cNvPr id="1" name=""/>
        <p:cNvGrpSpPr/>
        <p:nvPr/>
      </p:nvGrpSpPr>
      <p:grpSpPr>
        <a:xfrm>
          <a:off x="0" y="0"/>
          <a:ext cx="0" cy="0"/>
          <a:chOff x="0" y="0"/>
          <a:chExt cx="0" cy="0"/>
        </a:xfrm>
      </p:grpSpPr>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9"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5" name="Title 1"/>
          <p:cNvSpPr>
            <a:spLocks noGrp="1"/>
          </p:cNvSpPr>
          <p:nvPr>
            <p:ph type="title" hasCustomPrompt="1"/>
          </p:nvPr>
        </p:nvSpPr>
        <p:spPr>
          <a:xfrm>
            <a:off x="46723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7" name="Text Placeholder 3"/>
          <p:cNvSpPr>
            <a:spLocks noGrp="1"/>
          </p:cNvSpPr>
          <p:nvPr>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3" name="Picture Placeholder 12"/>
          <p:cNvSpPr>
            <a:spLocks noGrp="1"/>
          </p:cNvSpPr>
          <p:nvPr>
            <p:ph type="pic" sz="quarter" idx="15" hasCustomPrompt="1"/>
          </p:nvPr>
        </p:nvSpPr>
        <p:spPr>
          <a:xfrm>
            <a:off x="2635335" y="3369733"/>
            <a:ext cx="19106980" cy="6043635"/>
          </a:xfrm>
          <a:prstGeom prst="rect">
            <a:avLst/>
          </a:prstGeom>
          <a:solidFill>
            <a:schemeClr val="bg1">
              <a:lumMod val="85000"/>
            </a:schemeClr>
          </a:solidFill>
        </p:spPr>
        <p:txBody>
          <a:bodyPr tIns="1280160" bIns="2834640" anchor="ctr" anchorCtr="0"/>
          <a:lstStyle>
            <a:lvl1pPr algn="ctr">
              <a:buNone/>
              <a:defRPr sz="3200" b="0" i="0" baseline="0"/>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up)">
                                      <p:cBhvr>
                                        <p:cTn id="11" dur="500"/>
                                        <p:tgtEl>
                                          <p:spTgt spid="7">
                                            <p:txEl>
                                              <p:pRg st="0" end="0"/>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build="p">
        <p:tmplLst>
          <p:tmpl lvl="1">
            <p:tnLst>
              <p:par>
                <p:cTn presetID="22" presetClass="entr" presetSubtype="1"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up)">
                      <p:cBhvr>
                        <p:cTn dur="500"/>
                        <p:tgtEl>
                          <p:spTgt spid="7"/>
                        </p:tgtEl>
                      </p:cBhvr>
                    </p:animEffect>
                  </p:childTnLst>
                </p:cTn>
              </p:par>
            </p:tnLst>
          </p:tmpl>
        </p:tmplLst>
      </p:bldP>
      <p:bldP spid="13" grpId="0" bldLvl="0" animBg="1"/>
    </p:bld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3_Main Title+ SubTitle+Number">
    <p:spTree>
      <p:nvGrpSpPr>
        <p:cNvPr id="1" name=""/>
        <p:cNvGrpSpPr/>
        <p:nvPr/>
      </p:nvGrpSpPr>
      <p:grpSpPr>
        <a:xfrm>
          <a:off x="0" y="0"/>
          <a:ext cx="0" cy="0"/>
          <a:chOff x="0" y="0"/>
          <a:chExt cx="0" cy="0"/>
        </a:xfrm>
      </p:grpSpPr>
      <p:grpSp>
        <p:nvGrpSpPr>
          <p:cNvPr id="13" name="Group 12"/>
          <p:cNvGrpSpPr/>
          <p:nvPr userDrawn="1"/>
        </p:nvGrpSpPr>
        <p:grpSpPr>
          <a:xfrm>
            <a:off x="1943049" y="3485843"/>
            <a:ext cx="10303140" cy="8095163"/>
            <a:chOff x="2094899" y="1081795"/>
            <a:chExt cx="4400683" cy="3501414"/>
          </a:xfrm>
        </p:grpSpPr>
        <p:sp>
          <p:nvSpPr>
            <p:cNvPr id="14"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chemeClr val="tx1">
                <a:lumMod val="50000"/>
                <a:lumOff val="50000"/>
              </a:schemeClr>
            </a:solidFill>
            <a:ln w="9525">
              <a:noFill/>
              <a:round/>
            </a:ln>
          </p:spPr>
          <p:txBody>
            <a:bodyPr vert="horz" wrap="square" lIns="243776" tIns="121888" rIns="243776" bIns="121888" numCol="1" anchor="t" anchorCtr="0" compatLnSpc="1"/>
            <a:lstStyle/>
            <a:p>
              <a:pPr algn="r" rtl="1"/>
              <a:endParaRPr lang="en-US" sz="4800"/>
            </a:p>
          </p:txBody>
        </p:sp>
        <p:sp>
          <p:nvSpPr>
            <p:cNvPr id="16" name="Freeform 27"/>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ln>
          </p:spPr>
          <p:txBody>
            <a:bodyPr vert="horz" wrap="square" lIns="243776" tIns="121888" rIns="243776" bIns="121888" numCol="1" anchor="t" anchorCtr="0" compatLnSpc="1"/>
            <a:lstStyle/>
            <a:p>
              <a:pPr algn="r" rtl="1"/>
              <a:r>
                <a:rPr lang="en-US" sz="4800" dirty="0" smtClean="0"/>
                <a:t> </a:t>
              </a:r>
            </a:p>
          </p:txBody>
        </p:sp>
        <p:sp>
          <p:nvSpPr>
            <p:cNvPr id="17" name="Freeform 29"/>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ln>
          </p:spPr>
          <p:txBody>
            <a:bodyPr vert="horz" wrap="square" lIns="243776" tIns="121888" rIns="243776" bIns="121888" numCol="1" anchor="t" anchorCtr="0" compatLnSpc="1"/>
            <a:lstStyle/>
            <a:p>
              <a:pPr algn="r" rtl="1"/>
              <a:endParaRPr lang="en-US" sz="4800"/>
            </a:p>
          </p:txBody>
        </p:sp>
      </p:grpSp>
      <p:sp>
        <p:nvSpPr>
          <p:cNvPr id="2" name="Title 1"/>
          <p:cNvSpPr>
            <a:spLocks noGrp="1"/>
          </p:cNvSpPr>
          <p:nvPr>
            <p:ph type="title" hasCustomPrompt="1"/>
          </p:nvPr>
        </p:nvSpPr>
        <p:spPr>
          <a:xfrm>
            <a:off x="46723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5" name="Text Placeholder 3"/>
          <p:cNvSpPr>
            <a:spLocks noGrp="1"/>
          </p:cNvSpPr>
          <p:nvPr>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7"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18" name="Picture Placeholder 12"/>
          <p:cNvSpPr>
            <a:spLocks noGrp="1"/>
          </p:cNvSpPr>
          <p:nvPr>
            <p:ph type="pic" sz="quarter" idx="16" hasCustomPrompt="1"/>
          </p:nvPr>
        </p:nvSpPr>
        <p:spPr>
          <a:xfrm>
            <a:off x="2353123" y="3843867"/>
            <a:ext cx="9429408" cy="5367867"/>
          </a:xfrm>
          <a:prstGeom prst="rect">
            <a:avLst/>
          </a:prstGeom>
          <a:solidFill>
            <a:schemeClr val="tx1">
              <a:lumMod val="10000"/>
              <a:lumOff val="90000"/>
            </a:schemeClr>
          </a:solidFill>
          <a:ln w="28575">
            <a:noFill/>
          </a:ln>
        </p:spPr>
        <p:txBody>
          <a:bodyPr tIns="640080" rIns="91440" bIns="548640" anchor="b" anchorCtr="1"/>
          <a:lstStyle>
            <a:lvl1pPr algn="ctr" rtl="0">
              <a:buNone/>
              <a:defRPr sz="2935" b="1" baseline="0"/>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wipe(up)">
                                      <p:cBhvr>
                                        <p:cTn id="11" dur="500"/>
                                        <p:tgtEl>
                                          <p:spTgt spid="15">
                                            <p:txEl>
                                              <p:pRg st="0" end="0"/>
                                            </p:txEl>
                                          </p:spTgt>
                                        </p:tgtEl>
                                      </p:cBhvr>
                                    </p:animEffect>
                                  </p:childTnLst>
                                </p:cTn>
                              </p:par>
                            </p:childTnLst>
                          </p:cTn>
                        </p:par>
                        <p:par>
                          <p:cTn id="12" fill="hold">
                            <p:stCondLst>
                              <p:cond delay="1000"/>
                            </p:stCondLst>
                            <p:childTnLst>
                              <p:par>
                                <p:cTn id="13" presetID="2" presetClass="entr" presetSubtype="4" accel="50000" decel="5000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 grpId="0" build="p">
        <p:tmplLst>
          <p:tmpl lvl="1">
            <p:tnLst>
              <p:par>
                <p:cTn presetID="22" presetClass="entr" presetSubtype="1"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up)">
                      <p:cBhvr>
                        <p:cTn dur="500"/>
                        <p:tgtEl>
                          <p:spTgt spid="15"/>
                        </p:tgtEl>
                      </p:cBhvr>
                    </p:animEffect>
                  </p:childTnLst>
                </p:cTn>
              </p:par>
            </p:tnLst>
          </p:tmpl>
        </p:tmplLst>
      </p:bldP>
      <p:bldP spid="18" grpId="0" bldLvl="0" animBg="1"/>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7_Main Title+ SubTitle+Numb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6723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5" name="Text Placeholder 3"/>
          <p:cNvSpPr>
            <a:spLocks noGrp="1"/>
          </p:cNvSpPr>
          <p:nvPr>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7"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18" name="Picture Placeholder 7"/>
          <p:cNvSpPr>
            <a:spLocks noGrp="1"/>
          </p:cNvSpPr>
          <p:nvPr>
            <p:ph type="pic" sz="quarter" idx="10" hasCustomPrompt="1"/>
          </p:nvPr>
        </p:nvSpPr>
        <p:spPr>
          <a:xfrm>
            <a:off x="3896969" y="5690443"/>
            <a:ext cx="3294273" cy="4927600"/>
          </a:xfrm>
          <a:prstGeom prst="rect">
            <a:avLst/>
          </a:prstGeom>
          <a:solidFill>
            <a:schemeClr val="tx1">
              <a:lumMod val="25000"/>
              <a:lumOff val="75000"/>
            </a:schemeClr>
          </a:solidFill>
          <a:ln>
            <a:noFill/>
          </a:ln>
        </p:spPr>
        <p:txBody>
          <a:bodyPr bIns="457200" anchor="b"/>
          <a:lstStyle>
            <a:lvl1pPr algn="ctr">
              <a:buNone/>
              <a:defRPr sz="2935">
                <a:solidFill>
                  <a:schemeClr val="tx1">
                    <a:lumMod val="50000"/>
                    <a:lumOff val="50000"/>
                  </a:schemeClr>
                </a:solidFill>
              </a:defRPr>
            </a:lvl1pPr>
          </a:lstStyle>
          <a:p>
            <a:r>
              <a:rPr lang="en-US" dirty="0" smtClean="0"/>
              <a:t>Image Holder</a:t>
            </a:r>
            <a:endParaRPr lang="en-US" dirty="0"/>
          </a:p>
        </p:txBody>
      </p:sp>
      <p:sp>
        <p:nvSpPr>
          <p:cNvPr id="17" name="Freeform 5"/>
          <p:cNvSpPr>
            <a:spLocks noEditPoints="1"/>
          </p:cNvSpPr>
          <p:nvPr userDrawn="1"/>
        </p:nvSpPr>
        <p:spPr bwMode="auto">
          <a:xfrm>
            <a:off x="3636423" y="4600483"/>
            <a:ext cx="3815363" cy="7107523"/>
          </a:xfrm>
          <a:custGeom>
            <a:avLst/>
            <a:gdLst/>
            <a:ahLst/>
            <a:cxnLst>
              <a:cxn ang="0">
                <a:pos x="440" y="1690"/>
              </a:cxn>
              <a:cxn ang="0">
                <a:pos x="440" y="1690"/>
              </a:cxn>
              <a:cxn ang="0">
                <a:pos x="494" y="1636"/>
              </a:cxn>
              <a:cxn ang="0">
                <a:pos x="547" y="1690"/>
              </a:cxn>
              <a:cxn ang="0">
                <a:pos x="547" y="1690"/>
              </a:cxn>
              <a:cxn ang="0">
                <a:pos x="547" y="1690"/>
              </a:cxn>
              <a:cxn ang="0">
                <a:pos x="494" y="1743"/>
              </a:cxn>
              <a:cxn ang="0">
                <a:pos x="440" y="1690"/>
              </a:cxn>
              <a:cxn ang="0">
                <a:pos x="440" y="1690"/>
              </a:cxn>
              <a:cxn ang="0">
                <a:pos x="65" y="274"/>
              </a:cxn>
              <a:cxn ang="0">
                <a:pos x="65" y="274"/>
              </a:cxn>
              <a:cxn ang="0">
                <a:pos x="922" y="274"/>
              </a:cxn>
              <a:cxn ang="0">
                <a:pos x="922" y="1543"/>
              </a:cxn>
              <a:cxn ang="0">
                <a:pos x="65" y="1543"/>
              </a:cxn>
              <a:cxn ang="0">
                <a:pos x="65" y="274"/>
              </a:cxn>
              <a:cxn ang="0">
                <a:pos x="355" y="143"/>
              </a:cxn>
              <a:cxn ang="0">
                <a:pos x="355" y="143"/>
              </a:cxn>
              <a:cxn ang="0">
                <a:pos x="632" y="143"/>
              </a:cxn>
              <a:cxn ang="0">
                <a:pos x="632" y="163"/>
              </a:cxn>
              <a:cxn ang="0">
                <a:pos x="355" y="163"/>
              </a:cxn>
              <a:cxn ang="0">
                <a:pos x="355" y="143"/>
              </a:cxn>
              <a:cxn ang="0">
                <a:pos x="891" y="0"/>
              </a:cxn>
              <a:cxn ang="0">
                <a:pos x="96" y="0"/>
              </a:cxn>
              <a:cxn ang="0">
                <a:pos x="0" y="92"/>
              </a:cxn>
              <a:cxn ang="0">
                <a:pos x="0" y="1748"/>
              </a:cxn>
              <a:cxn ang="0">
                <a:pos x="96" y="1840"/>
              </a:cxn>
              <a:cxn ang="0">
                <a:pos x="891" y="1840"/>
              </a:cxn>
              <a:cxn ang="0">
                <a:pos x="987" y="1748"/>
              </a:cxn>
              <a:cxn ang="0">
                <a:pos x="987" y="92"/>
              </a:cxn>
              <a:cxn ang="0">
                <a:pos x="891" y="0"/>
              </a:cxn>
            </a:cxnLst>
            <a:rect l="0" t="0" r="r" b="b"/>
            <a:pathLst>
              <a:path w="987" h="1840">
                <a:moveTo>
                  <a:pt x="440" y="1690"/>
                </a:moveTo>
                <a:cubicBezTo>
                  <a:pt x="440" y="1690"/>
                  <a:pt x="440" y="1690"/>
                  <a:pt x="440" y="1690"/>
                </a:cubicBezTo>
                <a:cubicBezTo>
                  <a:pt x="440" y="1660"/>
                  <a:pt x="464" y="1636"/>
                  <a:pt x="494" y="1636"/>
                </a:cubicBezTo>
                <a:cubicBezTo>
                  <a:pt x="523" y="1636"/>
                  <a:pt x="547" y="1660"/>
                  <a:pt x="547" y="1690"/>
                </a:cubicBezTo>
                <a:cubicBezTo>
                  <a:pt x="547" y="1690"/>
                  <a:pt x="547" y="1690"/>
                  <a:pt x="547" y="1690"/>
                </a:cubicBezTo>
                <a:cubicBezTo>
                  <a:pt x="547" y="1690"/>
                  <a:pt x="547" y="1690"/>
                  <a:pt x="547" y="1690"/>
                </a:cubicBezTo>
                <a:cubicBezTo>
                  <a:pt x="547" y="1719"/>
                  <a:pt x="523" y="1743"/>
                  <a:pt x="494" y="1743"/>
                </a:cubicBezTo>
                <a:cubicBezTo>
                  <a:pt x="464" y="1743"/>
                  <a:pt x="440" y="1719"/>
                  <a:pt x="440" y="1690"/>
                </a:cubicBezTo>
                <a:cubicBezTo>
                  <a:pt x="440" y="1690"/>
                  <a:pt x="440" y="1690"/>
                  <a:pt x="440" y="1690"/>
                </a:cubicBezTo>
                <a:moveTo>
                  <a:pt x="65" y="274"/>
                </a:moveTo>
                <a:cubicBezTo>
                  <a:pt x="65" y="274"/>
                  <a:pt x="65" y="274"/>
                  <a:pt x="65" y="274"/>
                </a:cubicBezTo>
                <a:cubicBezTo>
                  <a:pt x="922" y="274"/>
                  <a:pt x="922" y="274"/>
                  <a:pt x="922" y="274"/>
                </a:cubicBezTo>
                <a:cubicBezTo>
                  <a:pt x="922" y="1543"/>
                  <a:pt x="922" y="1543"/>
                  <a:pt x="922" y="1543"/>
                </a:cubicBezTo>
                <a:cubicBezTo>
                  <a:pt x="65" y="1543"/>
                  <a:pt x="65" y="1543"/>
                  <a:pt x="65" y="1543"/>
                </a:cubicBezTo>
                <a:cubicBezTo>
                  <a:pt x="65" y="274"/>
                  <a:pt x="65" y="274"/>
                  <a:pt x="65" y="274"/>
                </a:cubicBezTo>
                <a:moveTo>
                  <a:pt x="355" y="143"/>
                </a:moveTo>
                <a:cubicBezTo>
                  <a:pt x="355" y="143"/>
                  <a:pt x="355" y="143"/>
                  <a:pt x="355" y="143"/>
                </a:cubicBezTo>
                <a:cubicBezTo>
                  <a:pt x="632" y="143"/>
                  <a:pt x="632" y="143"/>
                  <a:pt x="632" y="143"/>
                </a:cubicBezTo>
                <a:cubicBezTo>
                  <a:pt x="632" y="163"/>
                  <a:pt x="632" y="163"/>
                  <a:pt x="632" y="163"/>
                </a:cubicBezTo>
                <a:cubicBezTo>
                  <a:pt x="355" y="163"/>
                  <a:pt x="355" y="163"/>
                  <a:pt x="355" y="163"/>
                </a:cubicBezTo>
                <a:cubicBezTo>
                  <a:pt x="355" y="143"/>
                  <a:pt x="355" y="143"/>
                  <a:pt x="355" y="143"/>
                </a:cubicBezTo>
                <a:moveTo>
                  <a:pt x="891" y="0"/>
                </a:moveTo>
                <a:cubicBezTo>
                  <a:pt x="96" y="0"/>
                  <a:pt x="96" y="0"/>
                  <a:pt x="96" y="0"/>
                </a:cubicBezTo>
                <a:cubicBezTo>
                  <a:pt x="43" y="0"/>
                  <a:pt x="0" y="42"/>
                  <a:pt x="0" y="92"/>
                </a:cubicBezTo>
                <a:cubicBezTo>
                  <a:pt x="0" y="1748"/>
                  <a:pt x="0" y="1748"/>
                  <a:pt x="0" y="1748"/>
                </a:cubicBezTo>
                <a:cubicBezTo>
                  <a:pt x="0" y="1798"/>
                  <a:pt x="43" y="1840"/>
                  <a:pt x="96" y="1840"/>
                </a:cubicBezTo>
                <a:cubicBezTo>
                  <a:pt x="891" y="1840"/>
                  <a:pt x="891" y="1840"/>
                  <a:pt x="891" y="1840"/>
                </a:cubicBezTo>
                <a:cubicBezTo>
                  <a:pt x="944" y="1840"/>
                  <a:pt x="987" y="1798"/>
                  <a:pt x="987" y="1748"/>
                </a:cubicBezTo>
                <a:cubicBezTo>
                  <a:pt x="987" y="92"/>
                  <a:pt x="987" y="92"/>
                  <a:pt x="987" y="92"/>
                </a:cubicBezTo>
                <a:cubicBezTo>
                  <a:pt x="987" y="41"/>
                  <a:pt x="944" y="0"/>
                  <a:pt x="891" y="0"/>
                </a:cubicBezTo>
              </a:path>
            </a:pathLst>
          </a:custGeom>
          <a:solidFill>
            <a:schemeClr val="bg1">
              <a:lumMod val="95000"/>
            </a:schemeClr>
          </a:solidFill>
          <a:ln w="9525">
            <a:noFill/>
            <a:round/>
          </a:ln>
        </p:spPr>
        <p:txBody>
          <a:bodyPr vert="horz" wrap="square" lIns="243776" tIns="121888" rIns="243776" bIns="121888" numCol="1" anchor="t" anchorCtr="0" compatLnSpc="1"/>
          <a:lstStyle/>
          <a:p>
            <a:pPr rtl="0"/>
            <a:endParaRPr lang="en-US" sz="4800" dirty="0"/>
          </a:p>
        </p:txBody>
      </p:sp>
      <p:grpSp>
        <p:nvGrpSpPr>
          <p:cNvPr id="19" name="Group 25"/>
          <p:cNvGrpSpPr/>
          <p:nvPr userDrawn="1"/>
        </p:nvGrpSpPr>
        <p:grpSpPr>
          <a:xfrm>
            <a:off x="8048495" y="4600483"/>
            <a:ext cx="3815363" cy="7107523"/>
            <a:chOff x="6140449" y="1116114"/>
            <a:chExt cx="1927226" cy="3589236"/>
          </a:xfrm>
          <a:solidFill>
            <a:schemeClr val="bg1">
              <a:lumMod val="95000"/>
            </a:schemeClr>
          </a:solidFill>
          <a:effectLst/>
        </p:grpSpPr>
        <p:sp>
          <p:nvSpPr>
            <p:cNvPr id="20" name="Rectangle 19"/>
            <p:cNvSpPr/>
            <p:nvPr userDrawn="1"/>
          </p:nvSpPr>
          <p:spPr>
            <a:xfrm>
              <a:off x="6211887" y="1630479"/>
              <a:ext cx="1784351" cy="253983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a:p>
          </p:txBody>
        </p:sp>
        <p:sp>
          <p:nvSpPr>
            <p:cNvPr id="21" name="Freeform 5"/>
            <p:cNvSpPr>
              <a:spLocks noEditPoints="1"/>
            </p:cNvSpPr>
            <p:nvPr userDrawn="1"/>
          </p:nvSpPr>
          <p:spPr bwMode="auto">
            <a:xfrm>
              <a:off x="6140449" y="1116114"/>
              <a:ext cx="1927226" cy="3589236"/>
            </a:xfrm>
            <a:custGeom>
              <a:avLst/>
              <a:gdLst/>
              <a:ahLst/>
              <a:cxnLst>
                <a:cxn ang="0">
                  <a:pos x="440" y="1690"/>
                </a:cxn>
                <a:cxn ang="0">
                  <a:pos x="440" y="1690"/>
                </a:cxn>
                <a:cxn ang="0">
                  <a:pos x="494" y="1636"/>
                </a:cxn>
                <a:cxn ang="0">
                  <a:pos x="547" y="1690"/>
                </a:cxn>
                <a:cxn ang="0">
                  <a:pos x="547" y="1690"/>
                </a:cxn>
                <a:cxn ang="0">
                  <a:pos x="547" y="1690"/>
                </a:cxn>
                <a:cxn ang="0">
                  <a:pos x="494" y="1743"/>
                </a:cxn>
                <a:cxn ang="0">
                  <a:pos x="440" y="1690"/>
                </a:cxn>
                <a:cxn ang="0">
                  <a:pos x="440" y="1690"/>
                </a:cxn>
                <a:cxn ang="0">
                  <a:pos x="65" y="274"/>
                </a:cxn>
                <a:cxn ang="0">
                  <a:pos x="65" y="274"/>
                </a:cxn>
                <a:cxn ang="0">
                  <a:pos x="922" y="274"/>
                </a:cxn>
                <a:cxn ang="0">
                  <a:pos x="922" y="1543"/>
                </a:cxn>
                <a:cxn ang="0">
                  <a:pos x="65" y="1543"/>
                </a:cxn>
                <a:cxn ang="0">
                  <a:pos x="65" y="274"/>
                </a:cxn>
                <a:cxn ang="0">
                  <a:pos x="355" y="143"/>
                </a:cxn>
                <a:cxn ang="0">
                  <a:pos x="355" y="143"/>
                </a:cxn>
                <a:cxn ang="0">
                  <a:pos x="632" y="143"/>
                </a:cxn>
                <a:cxn ang="0">
                  <a:pos x="632" y="163"/>
                </a:cxn>
                <a:cxn ang="0">
                  <a:pos x="355" y="163"/>
                </a:cxn>
                <a:cxn ang="0">
                  <a:pos x="355" y="143"/>
                </a:cxn>
                <a:cxn ang="0">
                  <a:pos x="891" y="0"/>
                </a:cxn>
                <a:cxn ang="0">
                  <a:pos x="96" y="0"/>
                </a:cxn>
                <a:cxn ang="0">
                  <a:pos x="0" y="92"/>
                </a:cxn>
                <a:cxn ang="0">
                  <a:pos x="0" y="1748"/>
                </a:cxn>
                <a:cxn ang="0">
                  <a:pos x="96" y="1840"/>
                </a:cxn>
                <a:cxn ang="0">
                  <a:pos x="891" y="1840"/>
                </a:cxn>
                <a:cxn ang="0">
                  <a:pos x="987" y="1748"/>
                </a:cxn>
                <a:cxn ang="0">
                  <a:pos x="987" y="92"/>
                </a:cxn>
                <a:cxn ang="0">
                  <a:pos x="891" y="0"/>
                </a:cxn>
              </a:cxnLst>
              <a:rect l="0" t="0" r="r" b="b"/>
              <a:pathLst>
                <a:path w="987" h="1840">
                  <a:moveTo>
                    <a:pt x="440" y="1690"/>
                  </a:moveTo>
                  <a:cubicBezTo>
                    <a:pt x="440" y="1690"/>
                    <a:pt x="440" y="1690"/>
                    <a:pt x="440" y="1690"/>
                  </a:cubicBezTo>
                  <a:cubicBezTo>
                    <a:pt x="440" y="1660"/>
                    <a:pt x="464" y="1636"/>
                    <a:pt x="494" y="1636"/>
                  </a:cubicBezTo>
                  <a:cubicBezTo>
                    <a:pt x="523" y="1636"/>
                    <a:pt x="547" y="1660"/>
                    <a:pt x="547" y="1690"/>
                  </a:cubicBezTo>
                  <a:cubicBezTo>
                    <a:pt x="547" y="1690"/>
                    <a:pt x="547" y="1690"/>
                    <a:pt x="547" y="1690"/>
                  </a:cubicBezTo>
                  <a:cubicBezTo>
                    <a:pt x="547" y="1690"/>
                    <a:pt x="547" y="1690"/>
                    <a:pt x="547" y="1690"/>
                  </a:cubicBezTo>
                  <a:cubicBezTo>
                    <a:pt x="547" y="1719"/>
                    <a:pt x="523" y="1743"/>
                    <a:pt x="494" y="1743"/>
                  </a:cubicBezTo>
                  <a:cubicBezTo>
                    <a:pt x="464" y="1743"/>
                    <a:pt x="440" y="1719"/>
                    <a:pt x="440" y="1690"/>
                  </a:cubicBezTo>
                  <a:cubicBezTo>
                    <a:pt x="440" y="1690"/>
                    <a:pt x="440" y="1690"/>
                    <a:pt x="440" y="1690"/>
                  </a:cubicBezTo>
                  <a:moveTo>
                    <a:pt x="65" y="274"/>
                  </a:moveTo>
                  <a:cubicBezTo>
                    <a:pt x="65" y="274"/>
                    <a:pt x="65" y="274"/>
                    <a:pt x="65" y="274"/>
                  </a:cubicBezTo>
                  <a:cubicBezTo>
                    <a:pt x="922" y="274"/>
                    <a:pt x="922" y="274"/>
                    <a:pt x="922" y="274"/>
                  </a:cubicBezTo>
                  <a:cubicBezTo>
                    <a:pt x="922" y="1543"/>
                    <a:pt x="922" y="1543"/>
                    <a:pt x="922" y="1543"/>
                  </a:cubicBezTo>
                  <a:cubicBezTo>
                    <a:pt x="65" y="1543"/>
                    <a:pt x="65" y="1543"/>
                    <a:pt x="65" y="1543"/>
                  </a:cubicBezTo>
                  <a:cubicBezTo>
                    <a:pt x="65" y="274"/>
                    <a:pt x="65" y="274"/>
                    <a:pt x="65" y="274"/>
                  </a:cubicBezTo>
                  <a:moveTo>
                    <a:pt x="355" y="143"/>
                  </a:moveTo>
                  <a:cubicBezTo>
                    <a:pt x="355" y="143"/>
                    <a:pt x="355" y="143"/>
                    <a:pt x="355" y="143"/>
                  </a:cubicBezTo>
                  <a:cubicBezTo>
                    <a:pt x="632" y="143"/>
                    <a:pt x="632" y="143"/>
                    <a:pt x="632" y="143"/>
                  </a:cubicBezTo>
                  <a:cubicBezTo>
                    <a:pt x="632" y="163"/>
                    <a:pt x="632" y="163"/>
                    <a:pt x="632" y="163"/>
                  </a:cubicBezTo>
                  <a:cubicBezTo>
                    <a:pt x="355" y="163"/>
                    <a:pt x="355" y="163"/>
                    <a:pt x="355" y="163"/>
                  </a:cubicBezTo>
                  <a:cubicBezTo>
                    <a:pt x="355" y="143"/>
                    <a:pt x="355" y="143"/>
                    <a:pt x="355" y="143"/>
                  </a:cubicBezTo>
                  <a:moveTo>
                    <a:pt x="891" y="0"/>
                  </a:moveTo>
                  <a:cubicBezTo>
                    <a:pt x="96" y="0"/>
                    <a:pt x="96" y="0"/>
                    <a:pt x="96" y="0"/>
                  </a:cubicBezTo>
                  <a:cubicBezTo>
                    <a:pt x="43" y="0"/>
                    <a:pt x="0" y="42"/>
                    <a:pt x="0" y="92"/>
                  </a:cubicBezTo>
                  <a:cubicBezTo>
                    <a:pt x="0" y="1748"/>
                    <a:pt x="0" y="1748"/>
                    <a:pt x="0" y="1748"/>
                  </a:cubicBezTo>
                  <a:cubicBezTo>
                    <a:pt x="0" y="1798"/>
                    <a:pt x="43" y="1840"/>
                    <a:pt x="96" y="1840"/>
                  </a:cubicBezTo>
                  <a:cubicBezTo>
                    <a:pt x="891" y="1840"/>
                    <a:pt x="891" y="1840"/>
                    <a:pt x="891" y="1840"/>
                  </a:cubicBezTo>
                  <a:cubicBezTo>
                    <a:pt x="944" y="1840"/>
                    <a:pt x="987" y="1798"/>
                    <a:pt x="987" y="1748"/>
                  </a:cubicBezTo>
                  <a:cubicBezTo>
                    <a:pt x="987" y="92"/>
                    <a:pt x="987" y="92"/>
                    <a:pt x="987" y="92"/>
                  </a:cubicBezTo>
                  <a:cubicBezTo>
                    <a:pt x="987" y="41"/>
                    <a:pt x="944" y="0"/>
                    <a:pt x="891" y="0"/>
                  </a:cubicBezTo>
                </a:path>
              </a:pathLst>
            </a:custGeom>
            <a:grpFill/>
            <a:ln w="9525">
              <a:noFill/>
              <a:round/>
            </a:ln>
          </p:spPr>
          <p:txBody>
            <a:bodyPr vert="horz" wrap="square" lIns="243776" tIns="121888" rIns="243776" bIns="121888" numCol="1" anchor="t" anchorCtr="0" compatLnSpc="1"/>
            <a:lstStyle/>
            <a:p>
              <a:pPr rtl="0"/>
              <a:endParaRPr lang="en-US" sz="4800" dirty="0"/>
            </a:p>
          </p:txBody>
        </p:sp>
      </p:grpSp>
      <p:sp>
        <p:nvSpPr>
          <p:cNvPr id="22" name="Picture Placeholder 7"/>
          <p:cNvSpPr>
            <a:spLocks noGrp="1"/>
          </p:cNvSpPr>
          <p:nvPr>
            <p:ph type="pic" sz="quarter" idx="13" hasCustomPrompt="1"/>
          </p:nvPr>
        </p:nvSpPr>
        <p:spPr>
          <a:xfrm>
            <a:off x="8309041" y="5690443"/>
            <a:ext cx="3294273" cy="4927600"/>
          </a:xfrm>
          <a:prstGeom prst="rect">
            <a:avLst/>
          </a:prstGeom>
          <a:solidFill>
            <a:schemeClr val="tx1">
              <a:lumMod val="25000"/>
              <a:lumOff val="75000"/>
            </a:schemeClr>
          </a:solidFill>
          <a:ln>
            <a:noFill/>
          </a:ln>
        </p:spPr>
        <p:txBody>
          <a:bodyPr bIns="457200" anchor="b"/>
          <a:lstStyle>
            <a:lvl1pPr algn="ctr">
              <a:buNone/>
              <a:defRPr sz="2935">
                <a:solidFill>
                  <a:schemeClr val="tx1">
                    <a:lumMod val="50000"/>
                    <a:lumOff val="50000"/>
                  </a:schemeClr>
                </a:solidFill>
              </a:defRPr>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wipe(up)">
                                      <p:cBhvr>
                                        <p:cTn id="11" dur="500"/>
                                        <p:tgtEl>
                                          <p:spTgt spid="15">
                                            <p:txEl>
                                              <p:pRg st="0" end="0"/>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up)">
                                      <p:cBhvr>
                                        <p:cTn id="15" dur="500"/>
                                        <p:tgtEl>
                                          <p:spTgt spid="17"/>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wipe(up)">
                                      <p:cBhvr>
                                        <p:cTn id="19" dur="500"/>
                                        <p:tgtEl>
                                          <p:spTgt spid="18"/>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wipe(up)">
                                      <p:cBhvr>
                                        <p:cTn id="23" dur="500"/>
                                        <p:tgtEl>
                                          <p:spTgt spid="19"/>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wipe(up)">
                                      <p:cBhvr>
                                        <p:cTn id="2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 grpId="0" build="p">
        <p:tmplLst>
          <p:tmpl lvl="1">
            <p:tnLst>
              <p:par>
                <p:cTn presetID="22" presetClass="entr" presetSubtype="1"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up)">
                      <p:cBhvr>
                        <p:cTn dur="500"/>
                        <p:tgtEl>
                          <p:spTgt spid="15"/>
                        </p:tgtEl>
                      </p:cBhvr>
                    </p:animEffect>
                  </p:childTnLst>
                </p:cTn>
              </p:par>
            </p:tnLst>
          </p:tmpl>
        </p:tmplLst>
      </p:bldP>
      <p:bldP spid="18" grpId="0" bldLvl="0" animBg="1"/>
      <p:bldP spid="17" grpId="0" bldLvl="0" animBg="1"/>
      <p:bldP spid="22" grpId="0" bldLvl="0" animBg="1"/>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1_Main Title+ SubTitle+Number">
    <p:spTree>
      <p:nvGrpSpPr>
        <p:cNvPr id="1" name=""/>
        <p:cNvGrpSpPr/>
        <p:nvPr/>
      </p:nvGrpSpPr>
      <p:grpSpPr>
        <a:xfrm>
          <a:off x="0" y="0"/>
          <a:ext cx="0" cy="0"/>
          <a:chOff x="0" y="0"/>
          <a:chExt cx="0" cy="0"/>
        </a:xfrm>
      </p:grpSpPr>
      <p:grpSp>
        <p:nvGrpSpPr>
          <p:cNvPr id="22" name="Group 57"/>
          <p:cNvGrpSpPr/>
          <p:nvPr/>
        </p:nvGrpSpPr>
        <p:grpSpPr>
          <a:xfrm>
            <a:off x="11029962" y="8828376"/>
            <a:ext cx="1155115" cy="3977416"/>
            <a:chOff x="4191001" y="3310641"/>
            <a:chExt cx="433281" cy="1491531"/>
          </a:xfrm>
        </p:grpSpPr>
        <p:sp>
          <p:nvSpPr>
            <p:cNvPr id="28" name="Round Same Side Corner Rectangle 27"/>
            <p:cNvSpPr/>
            <p:nvPr/>
          </p:nvSpPr>
          <p:spPr>
            <a:xfrm rot="10800000" flipV="1">
              <a:off x="4191001" y="3310641"/>
              <a:ext cx="433281" cy="1491531"/>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29" name="Oval 28"/>
            <p:cNvSpPr/>
            <p:nvPr/>
          </p:nvSpPr>
          <p:spPr bwMode="auto">
            <a:xfrm>
              <a:off x="4309490" y="4348499"/>
              <a:ext cx="223838" cy="223838"/>
            </a:xfrm>
            <a:prstGeom prst="ellipse">
              <a:avLst/>
            </a:prstGeom>
            <a:solidFill>
              <a:schemeClr val="bg1"/>
            </a:solidFill>
            <a:ln w="9525">
              <a:noFill/>
              <a:round/>
            </a:ln>
          </p:spPr>
          <p:txBody>
            <a:bodyPr vert="horz" wrap="square" lIns="243776" tIns="121888" rIns="243776" bIns="121888" numCol="1" rtlCol="0" anchor="t" anchorCtr="0" compatLnSpc="1"/>
            <a:lstStyle/>
            <a:p>
              <a:pPr algn="ctr"/>
              <a:endParaRPr lang="en-US" sz="4800"/>
            </a:p>
          </p:txBody>
        </p:sp>
      </p:grpSp>
      <p:grpSp>
        <p:nvGrpSpPr>
          <p:cNvPr id="23" name="Group 56"/>
          <p:cNvGrpSpPr/>
          <p:nvPr/>
        </p:nvGrpSpPr>
        <p:grpSpPr>
          <a:xfrm>
            <a:off x="12266149" y="8863979"/>
            <a:ext cx="1081540" cy="3941813"/>
            <a:chOff x="4654692" y="3323992"/>
            <a:chExt cx="405683" cy="1478180"/>
          </a:xfrm>
        </p:grpSpPr>
        <p:sp>
          <p:nvSpPr>
            <p:cNvPr id="25" name="Round Same Side Corner Rectangle 24"/>
            <p:cNvSpPr/>
            <p:nvPr/>
          </p:nvSpPr>
          <p:spPr>
            <a:xfrm rot="10800000" flipV="1">
              <a:off x="4654692" y="3323992"/>
              <a:ext cx="405683" cy="1478180"/>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26" name="Oval 25"/>
            <p:cNvSpPr/>
            <p:nvPr/>
          </p:nvSpPr>
          <p:spPr bwMode="auto">
            <a:xfrm>
              <a:off x="4726173" y="4348499"/>
              <a:ext cx="223838" cy="223838"/>
            </a:xfrm>
            <a:prstGeom prst="ellipse">
              <a:avLst/>
            </a:prstGeom>
            <a:solidFill>
              <a:schemeClr val="bg1"/>
            </a:solidFill>
            <a:ln w="9525">
              <a:noFill/>
              <a:round/>
            </a:ln>
          </p:spPr>
          <p:txBody>
            <a:bodyPr vert="horz" wrap="square" lIns="243776" tIns="121888" rIns="243776" bIns="121888" numCol="1" rtlCol="0" anchor="t" anchorCtr="0" compatLnSpc="1"/>
            <a:lstStyle/>
            <a:p>
              <a:pPr algn="ctr"/>
              <a:endParaRPr lang="en-US" sz="4800"/>
            </a:p>
          </p:txBody>
        </p:sp>
      </p:grpSp>
      <p:sp>
        <p:nvSpPr>
          <p:cNvPr id="2" name="Title 1"/>
          <p:cNvSpPr>
            <a:spLocks noGrp="1"/>
          </p:cNvSpPr>
          <p:nvPr userDrawn="1">
            <p:ph type="title" hasCustomPrompt="1"/>
          </p:nvPr>
        </p:nvSpPr>
        <p:spPr>
          <a:xfrm>
            <a:off x="46723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15" name="Text Placeholder 3"/>
          <p:cNvSpPr>
            <a:spLocks noGrp="1"/>
          </p:cNvSpPr>
          <p:nvPr userDrawn="1">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7" name="Slide Number Placeholder 4"/>
          <p:cNvSpPr>
            <a:spLocks noGrp="1"/>
          </p:cNvSpPr>
          <p:nvPr userDrawn="1">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18" name="Picture Placeholder 7"/>
          <p:cNvSpPr>
            <a:spLocks noGrp="1"/>
          </p:cNvSpPr>
          <p:nvPr userDrawn="1">
            <p:ph type="pic" sz="quarter" idx="10" hasCustomPrompt="1"/>
          </p:nvPr>
        </p:nvSpPr>
        <p:spPr>
          <a:xfrm>
            <a:off x="3689226" y="4557608"/>
            <a:ext cx="3319103" cy="4964747"/>
          </a:xfrm>
          <a:prstGeom prst="rect">
            <a:avLst/>
          </a:prstGeom>
          <a:solidFill>
            <a:schemeClr val="bg1"/>
          </a:solidFill>
          <a:ln>
            <a:noFill/>
          </a:ln>
        </p:spPr>
        <p:txBody>
          <a:bodyPr bIns="457200" anchor="b"/>
          <a:lstStyle>
            <a:lvl1pPr algn="ctr" rtl="0">
              <a:buNone/>
              <a:defRPr sz="2935">
                <a:solidFill>
                  <a:schemeClr val="tx1">
                    <a:lumMod val="50000"/>
                    <a:lumOff val="50000"/>
                  </a:schemeClr>
                </a:solidFill>
              </a:defRPr>
            </a:lvl1pPr>
          </a:lstStyle>
          <a:p>
            <a:r>
              <a:rPr lang="en-US" dirty="0" smtClean="0"/>
              <a:t>Image Holder</a:t>
            </a:r>
            <a:endParaRPr lang="en-US" dirty="0"/>
          </a:p>
        </p:txBody>
      </p:sp>
      <p:sp>
        <p:nvSpPr>
          <p:cNvPr id="17" name="Freeform 5"/>
          <p:cNvSpPr>
            <a:spLocks noEditPoints="1"/>
          </p:cNvSpPr>
          <p:nvPr userDrawn="1"/>
        </p:nvSpPr>
        <p:spPr bwMode="auto">
          <a:xfrm>
            <a:off x="3426713" y="3483984"/>
            <a:ext cx="3844129" cy="7161109"/>
          </a:xfrm>
          <a:custGeom>
            <a:avLst/>
            <a:gdLst/>
            <a:ahLst/>
            <a:cxnLst>
              <a:cxn ang="0">
                <a:pos x="440" y="1690"/>
              </a:cxn>
              <a:cxn ang="0">
                <a:pos x="440" y="1690"/>
              </a:cxn>
              <a:cxn ang="0">
                <a:pos x="494" y="1636"/>
              </a:cxn>
              <a:cxn ang="0">
                <a:pos x="547" y="1690"/>
              </a:cxn>
              <a:cxn ang="0">
                <a:pos x="547" y="1690"/>
              </a:cxn>
              <a:cxn ang="0">
                <a:pos x="547" y="1690"/>
              </a:cxn>
              <a:cxn ang="0">
                <a:pos x="494" y="1743"/>
              </a:cxn>
              <a:cxn ang="0">
                <a:pos x="440" y="1690"/>
              </a:cxn>
              <a:cxn ang="0">
                <a:pos x="440" y="1690"/>
              </a:cxn>
              <a:cxn ang="0">
                <a:pos x="65" y="274"/>
              </a:cxn>
              <a:cxn ang="0">
                <a:pos x="65" y="274"/>
              </a:cxn>
              <a:cxn ang="0">
                <a:pos x="922" y="274"/>
              </a:cxn>
              <a:cxn ang="0">
                <a:pos x="922" y="1543"/>
              </a:cxn>
              <a:cxn ang="0">
                <a:pos x="65" y="1543"/>
              </a:cxn>
              <a:cxn ang="0">
                <a:pos x="65" y="274"/>
              </a:cxn>
              <a:cxn ang="0">
                <a:pos x="355" y="143"/>
              </a:cxn>
              <a:cxn ang="0">
                <a:pos x="355" y="143"/>
              </a:cxn>
              <a:cxn ang="0">
                <a:pos x="632" y="143"/>
              </a:cxn>
              <a:cxn ang="0">
                <a:pos x="632" y="163"/>
              </a:cxn>
              <a:cxn ang="0">
                <a:pos x="355" y="163"/>
              </a:cxn>
              <a:cxn ang="0">
                <a:pos x="355" y="143"/>
              </a:cxn>
              <a:cxn ang="0">
                <a:pos x="891" y="0"/>
              </a:cxn>
              <a:cxn ang="0">
                <a:pos x="96" y="0"/>
              </a:cxn>
              <a:cxn ang="0">
                <a:pos x="0" y="92"/>
              </a:cxn>
              <a:cxn ang="0">
                <a:pos x="0" y="1748"/>
              </a:cxn>
              <a:cxn ang="0">
                <a:pos x="96" y="1840"/>
              </a:cxn>
              <a:cxn ang="0">
                <a:pos x="891" y="1840"/>
              </a:cxn>
              <a:cxn ang="0">
                <a:pos x="987" y="1748"/>
              </a:cxn>
              <a:cxn ang="0">
                <a:pos x="987" y="92"/>
              </a:cxn>
              <a:cxn ang="0">
                <a:pos x="891" y="0"/>
              </a:cxn>
            </a:cxnLst>
            <a:rect l="0" t="0" r="r" b="b"/>
            <a:pathLst>
              <a:path w="987" h="1840">
                <a:moveTo>
                  <a:pt x="440" y="1690"/>
                </a:moveTo>
                <a:cubicBezTo>
                  <a:pt x="440" y="1690"/>
                  <a:pt x="440" y="1690"/>
                  <a:pt x="440" y="1690"/>
                </a:cubicBezTo>
                <a:cubicBezTo>
                  <a:pt x="440" y="1660"/>
                  <a:pt x="464" y="1636"/>
                  <a:pt x="494" y="1636"/>
                </a:cubicBezTo>
                <a:cubicBezTo>
                  <a:pt x="523" y="1636"/>
                  <a:pt x="547" y="1660"/>
                  <a:pt x="547" y="1690"/>
                </a:cubicBezTo>
                <a:cubicBezTo>
                  <a:pt x="547" y="1690"/>
                  <a:pt x="547" y="1690"/>
                  <a:pt x="547" y="1690"/>
                </a:cubicBezTo>
                <a:cubicBezTo>
                  <a:pt x="547" y="1690"/>
                  <a:pt x="547" y="1690"/>
                  <a:pt x="547" y="1690"/>
                </a:cubicBezTo>
                <a:cubicBezTo>
                  <a:pt x="547" y="1719"/>
                  <a:pt x="523" y="1743"/>
                  <a:pt x="494" y="1743"/>
                </a:cubicBezTo>
                <a:cubicBezTo>
                  <a:pt x="464" y="1743"/>
                  <a:pt x="440" y="1719"/>
                  <a:pt x="440" y="1690"/>
                </a:cubicBezTo>
                <a:cubicBezTo>
                  <a:pt x="440" y="1690"/>
                  <a:pt x="440" y="1690"/>
                  <a:pt x="440" y="1690"/>
                </a:cubicBezTo>
                <a:moveTo>
                  <a:pt x="65" y="274"/>
                </a:moveTo>
                <a:cubicBezTo>
                  <a:pt x="65" y="274"/>
                  <a:pt x="65" y="274"/>
                  <a:pt x="65" y="274"/>
                </a:cubicBezTo>
                <a:cubicBezTo>
                  <a:pt x="922" y="274"/>
                  <a:pt x="922" y="274"/>
                  <a:pt x="922" y="274"/>
                </a:cubicBezTo>
                <a:cubicBezTo>
                  <a:pt x="922" y="1543"/>
                  <a:pt x="922" y="1543"/>
                  <a:pt x="922" y="1543"/>
                </a:cubicBezTo>
                <a:cubicBezTo>
                  <a:pt x="65" y="1543"/>
                  <a:pt x="65" y="1543"/>
                  <a:pt x="65" y="1543"/>
                </a:cubicBezTo>
                <a:cubicBezTo>
                  <a:pt x="65" y="274"/>
                  <a:pt x="65" y="274"/>
                  <a:pt x="65" y="274"/>
                </a:cubicBezTo>
                <a:moveTo>
                  <a:pt x="355" y="143"/>
                </a:moveTo>
                <a:cubicBezTo>
                  <a:pt x="355" y="143"/>
                  <a:pt x="355" y="143"/>
                  <a:pt x="355" y="143"/>
                </a:cubicBezTo>
                <a:cubicBezTo>
                  <a:pt x="632" y="143"/>
                  <a:pt x="632" y="143"/>
                  <a:pt x="632" y="143"/>
                </a:cubicBezTo>
                <a:cubicBezTo>
                  <a:pt x="632" y="163"/>
                  <a:pt x="632" y="163"/>
                  <a:pt x="632" y="163"/>
                </a:cubicBezTo>
                <a:cubicBezTo>
                  <a:pt x="355" y="163"/>
                  <a:pt x="355" y="163"/>
                  <a:pt x="355" y="163"/>
                </a:cubicBezTo>
                <a:cubicBezTo>
                  <a:pt x="355" y="143"/>
                  <a:pt x="355" y="143"/>
                  <a:pt x="355" y="143"/>
                </a:cubicBezTo>
                <a:moveTo>
                  <a:pt x="891" y="0"/>
                </a:moveTo>
                <a:cubicBezTo>
                  <a:pt x="96" y="0"/>
                  <a:pt x="96" y="0"/>
                  <a:pt x="96" y="0"/>
                </a:cubicBezTo>
                <a:cubicBezTo>
                  <a:pt x="43" y="0"/>
                  <a:pt x="0" y="42"/>
                  <a:pt x="0" y="92"/>
                </a:cubicBezTo>
                <a:cubicBezTo>
                  <a:pt x="0" y="1748"/>
                  <a:pt x="0" y="1748"/>
                  <a:pt x="0" y="1748"/>
                </a:cubicBezTo>
                <a:cubicBezTo>
                  <a:pt x="0" y="1798"/>
                  <a:pt x="43" y="1840"/>
                  <a:pt x="96" y="1840"/>
                </a:cubicBezTo>
                <a:cubicBezTo>
                  <a:pt x="891" y="1840"/>
                  <a:pt x="891" y="1840"/>
                  <a:pt x="891" y="1840"/>
                </a:cubicBezTo>
                <a:cubicBezTo>
                  <a:pt x="944" y="1840"/>
                  <a:pt x="987" y="1798"/>
                  <a:pt x="987" y="1748"/>
                </a:cubicBezTo>
                <a:cubicBezTo>
                  <a:pt x="987" y="92"/>
                  <a:pt x="987" y="92"/>
                  <a:pt x="987" y="92"/>
                </a:cubicBezTo>
                <a:cubicBezTo>
                  <a:pt x="987" y="41"/>
                  <a:pt x="944" y="0"/>
                  <a:pt x="891" y="0"/>
                </a:cubicBezTo>
              </a:path>
            </a:pathLst>
          </a:custGeom>
          <a:solidFill>
            <a:schemeClr val="tx1">
              <a:lumMod val="10000"/>
              <a:lumOff val="90000"/>
            </a:schemeClr>
          </a:solidFill>
          <a:ln w="9525">
            <a:noFill/>
            <a:round/>
          </a:ln>
        </p:spPr>
        <p:txBody>
          <a:bodyPr vert="horz" wrap="square" lIns="243776" tIns="121888" rIns="243776" bIns="121888" numCol="1" anchor="t" anchorCtr="0" compatLnSpc="1"/>
          <a:lstStyle/>
          <a:p>
            <a:pPr rtl="0"/>
            <a:endParaRPr lang="en-US" sz="4800" dirty="0"/>
          </a:p>
        </p:txBody>
      </p:sp>
      <p:sp>
        <p:nvSpPr>
          <p:cNvPr id="24" name="Picture Placeholder 7"/>
          <p:cNvSpPr>
            <a:spLocks noGrp="1"/>
          </p:cNvSpPr>
          <p:nvPr userDrawn="1">
            <p:ph type="pic" sz="quarter" idx="13" hasCustomPrompt="1"/>
          </p:nvPr>
        </p:nvSpPr>
        <p:spPr>
          <a:xfrm>
            <a:off x="17304591" y="4582165"/>
            <a:ext cx="3319103" cy="4964747"/>
          </a:xfrm>
          <a:prstGeom prst="rect">
            <a:avLst/>
          </a:prstGeom>
          <a:solidFill>
            <a:schemeClr val="bg1"/>
          </a:solidFill>
          <a:ln>
            <a:noFill/>
          </a:ln>
        </p:spPr>
        <p:txBody>
          <a:bodyPr bIns="457200" anchor="b"/>
          <a:lstStyle>
            <a:lvl1pPr algn="ctr" rtl="0">
              <a:buNone/>
              <a:defRPr sz="2935">
                <a:solidFill>
                  <a:schemeClr val="tx1">
                    <a:lumMod val="50000"/>
                    <a:lumOff val="50000"/>
                  </a:schemeClr>
                </a:solidFill>
              </a:defRPr>
            </a:lvl1pPr>
          </a:lstStyle>
          <a:p>
            <a:r>
              <a:rPr lang="en-US" dirty="0" smtClean="0"/>
              <a:t>Image Holder</a:t>
            </a:r>
            <a:endParaRPr lang="en-US" dirty="0"/>
          </a:p>
        </p:txBody>
      </p:sp>
      <p:sp>
        <p:nvSpPr>
          <p:cNvPr id="27" name="Freeform 5"/>
          <p:cNvSpPr>
            <a:spLocks noEditPoints="1"/>
          </p:cNvSpPr>
          <p:nvPr userDrawn="1"/>
        </p:nvSpPr>
        <p:spPr bwMode="auto">
          <a:xfrm>
            <a:off x="17042078" y="3483984"/>
            <a:ext cx="3844129" cy="7161109"/>
          </a:xfrm>
          <a:custGeom>
            <a:avLst/>
            <a:gdLst/>
            <a:ahLst/>
            <a:cxnLst>
              <a:cxn ang="0">
                <a:pos x="440" y="1690"/>
              </a:cxn>
              <a:cxn ang="0">
                <a:pos x="440" y="1690"/>
              </a:cxn>
              <a:cxn ang="0">
                <a:pos x="494" y="1636"/>
              </a:cxn>
              <a:cxn ang="0">
                <a:pos x="547" y="1690"/>
              </a:cxn>
              <a:cxn ang="0">
                <a:pos x="547" y="1690"/>
              </a:cxn>
              <a:cxn ang="0">
                <a:pos x="547" y="1690"/>
              </a:cxn>
              <a:cxn ang="0">
                <a:pos x="494" y="1743"/>
              </a:cxn>
              <a:cxn ang="0">
                <a:pos x="440" y="1690"/>
              </a:cxn>
              <a:cxn ang="0">
                <a:pos x="440" y="1690"/>
              </a:cxn>
              <a:cxn ang="0">
                <a:pos x="65" y="274"/>
              </a:cxn>
              <a:cxn ang="0">
                <a:pos x="65" y="274"/>
              </a:cxn>
              <a:cxn ang="0">
                <a:pos x="922" y="274"/>
              </a:cxn>
              <a:cxn ang="0">
                <a:pos x="922" y="1543"/>
              </a:cxn>
              <a:cxn ang="0">
                <a:pos x="65" y="1543"/>
              </a:cxn>
              <a:cxn ang="0">
                <a:pos x="65" y="274"/>
              </a:cxn>
              <a:cxn ang="0">
                <a:pos x="355" y="143"/>
              </a:cxn>
              <a:cxn ang="0">
                <a:pos x="355" y="143"/>
              </a:cxn>
              <a:cxn ang="0">
                <a:pos x="632" y="143"/>
              </a:cxn>
              <a:cxn ang="0">
                <a:pos x="632" y="163"/>
              </a:cxn>
              <a:cxn ang="0">
                <a:pos x="355" y="163"/>
              </a:cxn>
              <a:cxn ang="0">
                <a:pos x="355" y="143"/>
              </a:cxn>
              <a:cxn ang="0">
                <a:pos x="891" y="0"/>
              </a:cxn>
              <a:cxn ang="0">
                <a:pos x="96" y="0"/>
              </a:cxn>
              <a:cxn ang="0">
                <a:pos x="0" y="92"/>
              </a:cxn>
              <a:cxn ang="0">
                <a:pos x="0" y="1748"/>
              </a:cxn>
              <a:cxn ang="0">
                <a:pos x="96" y="1840"/>
              </a:cxn>
              <a:cxn ang="0">
                <a:pos x="891" y="1840"/>
              </a:cxn>
              <a:cxn ang="0">
                <a:pos x="987" y="1748"/>
              </a:cxn>
              <a:cxn ang="0">
                <a:pos x="987" y="92"/>
              </a:cxn>
              <a:cxn ang="0">
                <a:pos x="891" y="0"/>
              </a:cxn>
            </a:cxnLst>
            <a:rect l="0" t="0" r="r" b="b"/>
            <a:pathLst>
              <a:path w="987" h="1840">
                <a:moveTo>
                  <a:pt x="440" y="1690"/>
                </a:moveTo>
                <a:cubicBezTo>
                  <a:pt x="440" y="1690"/>
                  <a:pt x="440" y="1690"/>
                  <a:pt x="440" y="1690"/>
                </a:cubicBezTo>
                <a:cubicBezTo>
                  <a:pt x="440" y="1660"/>
                  <a:pt x="464" y="1636"/>
                  <a:pt x="494" y="1636"/>
                </a:cubicBezTo>
                <a:cubicBezTo>
                  <a:pt x="523" y="1636"/>
                  <a:pt x="547" y="1660"/>
                  <a:pt x="547" y="1690"/>
                </a:cubicBezTo>
                <a:cubicBezTo>
                  <a:pt x="547" y="1690"/>
                  <a:pt x="547" y="1690"/>
                  <a:pt x="547" y="1690"/>
                </a:cubicBezTo>
                <a:cubicBezTo>
                  <a:pt x="547" y="1690"/>
                  <a:pt x="547" y="1690"/>
                  <a:pt x="547" y="1690"/>
                </a:cubicBezTo>
                <a:cubicBezTo>
                  <a:pt x="547" y="1719"/>
                  <a:pt x="523" y="1743"/>
                  <a:pt x="494" y="1743"/>
                </a:cubicBezTo>
                <a:cubicBezTo>
                  <a:pt x="464" y="1743"/>
                  <a:pt x="440" y="1719"/>
                  <a:pt x="440" y="1690"/>
                </a:cubicBezTo>
                <a:cubicBezTo>
                  <a:pt x="440" y="1690"/>
                  <a:pt x="440" y="1690"/>
                  <a:pt x="440" y="1690"/>
                </a:cubicBezTo>
                <a:moveTo>
                  <a:pt x="65" y="274"/>
                </a:moveTo>
                <a:cubicBezTo>
                  <a:pt x="65" y="274"/>
                  <a:pt x="65" y="274"/>
                  <a:pt x="65" y="274"/>
                </a:cubicBezTo>
                <a:cubicBezTo>
                  <a:pt x="922" y="274"/>
                  <a:pt x="922" y="274"/>
                  <a:pt x="922" y="274"/>
                </a:cubicBezTo>
                <a:cubicBezTo>
                  <a:pt x="922" y="1543"/>
                  <a:pt x="922" y="1543"/>
                  <a:pt x="922" y="1543"/>
                </a:cubicBezTo>
                <a:cubicBezTo>
                  <a:pt x="65" y="1543"/>
                  <a:pt x="65" y="1543"/>
                  <a:pt x="65" y="1543"/>
                </a:cubicBezTo>
                <a:cubicBezTo>
                  <a:pt x="65" y="274"/>
                  <a:pt x="65" y="274"/>
                  <a:pt x="65" y="274"/>
                </a:cubicBezTo>
                <a:moveTo>
                  <a:pt x="355" y="143"/>
                </a:moveTo>
                <a:cubicBezTo>
                  <a:pt x="355" y="143"/>
                  <a:pt x="355" y="143"/>
                  <a:pt x="355" y="143"/>
                </a:cubicBezTo>
                <a:cubicBezTo>
                  <a:pt x="632" y="143"/>
                  <a:pt x="632" y="143"/>
                  <a:pt x="632" y="143"/>
                </a:cubicBezTo>
                <a:cubicBezTo>
                  <a:pt x="632" y="163"/>
                  <a:pt x="632" y="163"/>
                  <a:pt x="632" y="163"/>
                </a:cubicBezTo>
                <a:cubicBezTo>
                  <a:pt x="355" y="163"/>
                  <a:pt x="355" y="163"/>
                  <a:pt x="355" y="163"/>
                </a:cubicBezTo>
                <a:cubicBezTo>
                  <a:pt x="355" y="143"/>
                  <a:pt x="355" y="143"/>
                  <a:pt x="355" y="143"/>
                </a:cubicBezTo>
                <a:moveTo>
                  <a:pt x="891" y="0"/>
                </a:moveTo>
                <a:cubicBezTo>
                  <a:pt x="96" y="0"/>
                  <a:pt x="96" y="0"/>
                  <a:pt x="96" y="0"/>
                </a:cubicBezTo>
                <a:cubicBezTo>
                  <a:pt x="43" y="0"/>
                  <a:pt x="0" y="42"/>
                  <a:pt x="0" y="92"/>
                </a:cubicBezTo>
                <a:cubicBezTo>
                  <a:pt x="0" y="1748"/>
                  <a:pt x="0" y="1748"/>
                  <a:pt x="0" y="1748"/>
                </a:cubicBezTo>
                <a:cubicBezTo>
                  <a:pt x="0" y="1798"/>
                  <a:pt x="43" y="1840"/>
                  <a:pt x="96" y="1840"/>
                </a:cubicBezTo>
                <a:cubicBezTo>
                  <a:pt x="891" y="1840"/>
                  <a:pt x="891" y="1840"/>
                  <a:pt x="891" y="1840"/>
                </a:cubicBezTo>
                <a:cubicBezTo>
                  <a:pt x="944" y="1840"/>
                  <a:pt x="987" y="1798"/>
                  <a:pt x="987" y="1748"/>
                </a:cubicBezTo>
                <a:cubicBezTo>
                  <a:pt x="987" y="92"/>
                  <a:pt x="987" y="92"/>
                  <a:pt x="987" y="92"/>
                </a:cubicBezTo>
                <a:cubicBezTo>
                  <a:pt x="987" y="41"/>
                  <a:pt x="944" y="0"/>
                  <a:pt x="891" y="0"/>
                </a:cubicBezTo>
              </a:path>
            </a:pathLst>
          </a:custGeom>
          <a:solidFill>
            <a:schemeClr val="tx1">
              <a:lumMod val="10000"/>
              <a:lumOff val="90000"/>
            </a:schemeClr>
          </a:solidFill>
          <a:ln w="9525">
            <a:noFill/>
            <a:round/>
          </a:ln>
        </p:spPr>
        <p:txBody>
          <a:bodyPr vert="horz" wrap="square" lIns="243776" tIns="121888" rIns="243776" bIns="121888" numCol="1" anchor="t" anchorCtr="0" compatLnSpc="1"/>
          <a:lstStyle/>
          <a:p>
            <a:pPr rtl="0"/>
            <a:endParaRPr lang="en-US" sz="4800" dirty="0"/>
          </a:p>
        </p:txBody>
      </p:sp>
      <p:grpSp>
        <p:nvGrpSpPr>
          <p:cNvPr id="11" name="Group 17"/>
          <p:cNvGrpSpPr/>
          <p:nvPr userDrawn="1"/>
        </p:nvGrpSpPr>
        <p:grpSpPr>
          <a:xfrm>
            <a:off x="7846196" y="3618821"/>
            <a:ext cx="8685258" cy="5934368"/>
            <a:chOff x="2094899" y="1081795"/>
            <a:chExt cx="4400683" cy="3006070"/>
          </a:xfrm>
        </p:grpSpPr>
        <p:sp>
          <p:nvSpPr>
            <p:cNvPr id="12" name="Rectangle 11"/>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4800" dirty="0"/>
            </a:p>
          </p:txBody>
        </p:sp>
        <p:sp>
          <p:nvSpPr>
            <p:cNvPr id="13"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chemeClr val="tx1">
                <a:lumMod val="10000"/>
                <a:lumOff val="90000"/>
              </a:schemeClr>
            </a:solidFill>
            <a:ln w="9525">
              <a:noFill/>
              <a:round/>
            </a:ln>
          </p:spPr>
          <p:txBody>
            <a:bodyPr vert="horz" wrap="square" lIns="243776" tIns="121888" rIns="243776" bIns="121888" numCol="1" anchor="t" anchorCtr="0" compatLnSpc="1"/>
            <a:lstStyle/>
            <a:p>
              <a:pPr algn="r" rtl="1"/>
              <a:endParaRPr lang="en-US" sz="4800" dirty="0"/>
            </a:p>
          </p:txBody>
        </p:sp>
        <p:sp>
          <p:nvSpPr>
            <p:cNvPr id="14" name="Freeform 23"/>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ln>
          </p:spPr>
          <p:txBody>
            <a:bodyPr vert="horz" wrap="square" lIns="243776" tIns="121888" rIns="243776" bIns="121888" numCol="1" anchor="t" anchorCtr="0" compatLnSpc="1"/>
            <a:lstStyle/>
            <a:p>
              <a:pPr algn="r" rtl="1"/>
              <a:endParaRPr lang="en-US" sz="4800" dirty="0"/>
            </a:p>
          </p:txBody>
        </p:sp>
        <p:sp>
          <p:nvSpPr>
            <p:cNvPr id="19" name="Freeform 27"/>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ln>
          </p:spPr>
          <p:txBody>
            <a:bodyPr vert="horz" wrap="square" lIns="243776" tIns="121888" rIns="243776" bIns="121888" numCol="1" anchor="t" anchorCtr="0" compatLnSpc="1"/>
            <a:lstStyle/>
            <a:p>
              <a:pPr algn="r" rtl="1"/>
              <a:r>
                <a:rPr lang="en-US" sz="4800" dirty="0" smtClean="0"/>
                <a:t> </a:t>
              </a:r>
            </a:p>
          </p:txBody>
        </p:sp>
      </p:grpSp>
      <p:sp>
        <p:nvSpPr>
          <p:cNvPr id="20" name="Picture Placeholder 7"/>
          <p:cNvSpPr>
            <a:spLocks noGrp="1"/>
          </p:cNvSpPr>
          <p:nvPr userDrawn="1">
            <p:ph type="pic" sz="quarter" idx="14" hasCustomPrompt="1"/>
          </p:nvPr>
        </p:nvSpPr>
        <p:spPr>
          <a:xfrm>
            <a:off x="8245204" y="3938203"/>
            <a:ext cx="7887241" cy="4461275"/>
          </a:xfrm>
          <a:prstGeom prst="rect">
            <a:avLst/>
          </a:prstGeom>
          <a:ln>
            <a:noFill/>
          </a:ln>
        </p:spPr>
        <p:txBody>
          <a:bodyPr tIns="0" bIns="274320" anchor="b"/>
          <a:lstStyle>
            <a:lvl1pPr algn="ctr">
              <a:buNone/>
              <a:defRPr sz="2935">
                <a:solidFill>
                  <a:schemeClr val="tx1">
                    <a:lumMod val="50000"/>
                    <a:lumOff val="50000"/>
                  </a:schemeClr>
                </a:solidFill>
              </a:defRPr>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wipe(up)">
                                      <p:cBhvr>
                                        <p:cTn id="11" dur="500"/>
                                        <p:tgtEl>
                                          <p:spTgt spid="15">
                                            <p:txEl>
                                              <p:pRg st="0" end="0"/>
                                            </p:tx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down)">
                                      <p:cBhvr>
                                        <p:cTn id="15" dur="500"/>
                                        <p:tgtEl>
                                          <p:spTgt spid="1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wipe(down)">
                                      <p:cBhvr>
                                        <p:cTn id="19" dur="500"/>
                                        <p:tgtEl>
                                          <p:spTgt spid="18"/>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7"/>
                                        </p:tgtEl>
                                        <p:attrNameLst>
                                          <p:attrName>style.visibility</p:attrName>
                                        </p:attrNameLst>
                                      </p:cBhvr>
                                      <p:to>
                                        <p:strVal val="visible"/>
                                      </p:to>
                                    </p:set>
                                    <p:animEffect transition="in" filter="wipe(down)">
                                      <p:cBhvr>
                                        <p:cTn id="23" dur="500"/>
                                        <p:tgtEl>
                                          <p:spTgt spid="27"/>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up)">
                                      <p:cBhvr>
                                        <p:cTn id="31" dur="500"/>
                                        <p:tgtEl>
                                          <p:spTgt spid="11"/>
                                        </p:tgtEl>
                                      </p:cBhvr>
                                    </p:animEffect>
                                  </p:childTnLst>
                                </p:cTn>
                              </p:par>
                            </p:childTnLst>
                          </p:cTn>
                        </p:par>
                        <p:par>
                          <p:cTn id="32" fill="hold">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wipe(up)">
                                      <p:cBhvr>
                                        <p:cTn id="35" dur="500"/>
                                        <p:tgtEl>
                                          <p:spTgt spid="20"/>
                                        </p:tgtEl>
                                      </p:cBhvr>
                                    </p:animEffect>
                                  </p:childTnLst>
                                </p:cTn>
                              </p:par>
                            </p:childTnLst>
                          </p:cTn>
                        </p:par>
                        <p:par>
                          <p:cTn id="36" fill="hold">
                            <p:stCondLst>
                              <p:cond delay="4000"/>
                            </p:stCondLst>
                            <p:childTnLst>
                              <p:par>
                                <p:cTn id="37" presetID="22" presetClass="entr" presetSubtype="1"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wipe(up)">
                                      <p:cBhvr>
                                        <p:cTn id="39" dur="500"/>
                                        <p:tgtEl>
                                          <p:spTgt spid="22"/>
                                        </p:tgtEl>
                                      </p:cBhvr>
                                    </p:animEffect>
                                  </p:childTnLst>
                                </p:cTn>
                              </p:par>
                            </p:childTnLst>
                          </p:cTn>
                        </p:par>
                        <p:par>
                          <p:cTn id="40" fill="hold">
                            <p:stCondLst>
                              <p:cond delay="4500"/>
                            </p:stCondLst>
                            <p:childTnLst>
                              <p:par>
                                <p:cTn id="41" presetID="22" presetClass="entr" presetSubtype="1" fill="hold" nodeType="after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wipe(up)">
                                      <p:cBhvr>
                                        <p:cTn id="4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 grpId="0" build="p">
        <p:tmplLst>
          <p:tmpl lvl="1">
            <p:tnLst>
              <p:par>
                <p:cTn presetID="22" presetClass="entr" presetSubtype="1"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up)">
                      <p:cBhvr>
                        <p:cTn dur="500"/>
                        <p:tgtEl>
                          <p:spTgt spid="15"/>
                        </p:tgtEl>
                      </p:cBhvr>
                    </p:animEffect>
                  </p:childTnLst>
                </p:cTn>
              </p:par>
            </p:tnLst>
          </p:tmpl>
        </p:tmplLst>
      </p:bldP>
      <p:bldP spid="18" grpId="0" bldLvl="0" animBg="1"/>
      <p:bldP spid="17" grpId="0" bldLvl="0" animBg="1"/>
      <p:bldP spid="24" grpId="0" bldLvl="0" animBg="1"/>
      <p:bldP spid="27" grpId="0" bldLvl="0" animBg="1"/>
      <p:bldP spid="20" grpId="0"/>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MockUp7">
    <p:spTree>
      <p:nvGrpSpPr>
        <p:cNvPr id="1" name=""/>
        <p:cNvGrpSpPr/>
        <p:nvPr/>
      </p:nvGrpSpPr>
      <p:grpSpPr>
        <a:xfrm>
          <a:off x="0" y="0"/>
          <a:ext cx="0" cy="0"/>
          <a:chOff x="0" y="0"/>
          <a:chExt cx="0" cy="0"/>
        </a:xfrm>
      </p:grpSpPr>
      <p:sp>
        <p:nvSpPr>
          <p:cNvPr id="16" name="Title 1"/>
          <p:cNvSpPr>
            <a:spLocks noGrp="1"/>
          </p:cNvSpPr>
          <p:nvPr>
            <p:ph type="title" hasCustomPrompt="1"/>
          </p:nvPr>
        </p:nvSpPr>
        <p:spPr>
          <a:xfrm>
            <a:off x="4672383" y="1032933"/>
            <a:ext cx="15032884" cy="942731"/>
          </a:xfrm>
          <a:prstGeom prst="rect">
            <a:avLst/>
          </a:prstGeom>
        </p:spPr>
        <p:txBody>
          <a:bodyPr wrap="none" lIns="0" tIns="0" rIns="0" bIns="0" anchor="ctr">
            <a:noAutofit/>
          </a:bodyPr>
          <a:lstStyle>
            <a:lvl1pPr algn="ctr">
              <a:defRPr sz="5330" b="1" baseline="0">
                <a:solidFill>
                  <a:schemeClr val="tx1">
                    <a:lumMod val="50000"/>
                    <a:lumOff val="50000"/>
                  </a:schemeClr>
                </a:solidFill>
              </a:defRPr>
            </a:lvl1pPr>
          </a:lstStyle>
          <a:p>
            <a:r>
              <a:rPr lang="en-US" dirty="0" smtClean="0"/>
              <a:t>Click To Edit Master Title Style</a:t>
            </a:r>
            <a:endParaRPr lang="en-US" dirty="0"/>
          </a:p>
        </p:txBody>
      </p:sp>
      <p:sp>
        <p:nvSpPr>
          <p:cNvPr id="17" name="Text Placeholder 3"/>
          <p:cNvSpPr>
            <a:spLocks noGrp="1"/>
          </p:cNvSpPr>
          <p:nvPr>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8" name="Round Same Side Corner Rectangle 17"/>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21"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up)">
                                      <p:cBhvr>
                                        <p:cTn id="11"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build="p">
        <p:tmplLst>
          <p:tmpl lvl="1">
            <p:tnLst>
              <p:par>
                <p:cTn presetID="22" presetClass="entr" presetSubtype="1"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up)">
                      <p:cBhvr>
                        <p:cTn dur="500"/>
                        <p:tgtEl>
                          <p:spTgt spid="17"/>
                        </p:tgtEl>
                      </p:cBhvr>
                    </p:animEffect>
                  </p:childTnLst>
                </p:cTn>
              </p:par>
            </p:tnLst>
          </p:tmpl>
        </p:tmplLst>
      </p:bldP>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4_MockUp7">
    <p:spTree>
      <p:nvGrpSpPr>
        <p:cNvPr id="1" name=""/>
        <p:cNvGrpSpPr/>
        <p:nvPr/>
      </p:nvGrpSpPr>
      <p:grpSpPr>
        <a:xfrm>
          <a:off x="0" y="0"/>
          <a:ext cx="0" cy="0"/>
          <a:chOff x="0" y="0"/>
          <a:chExt cx="0" cy="0"/>
        </a:xfrm>
      </p:grpSpPr>
      <p:sp>
        <p:nvSpPr>
          <p:cNvPr id="16" name="Title 1"/>
          <p:cNvSpPr>
            <a:spLocks noGrp="1"/>
          </p:cNvSpPr>
          <p:nvPr>
            <p:ph type="title" hasCustomPrompt="1"/>
          </p:nvPr>
        </p:nvSpPr>
        <p:spPr>
          <a:xfrm>
            <a:off x="4672383" y="1032933"/>
            <a:ext cx="15032884" cy="942731"/>
          </a:xfrm>
          <a:prstGeom prst="rect">
            <a:avLst/>
          </a:prstGeom>
        </p:spPr>
        <p:txBody>
          <a:bodyPr wrap="none" lIns="0" tIns="0" rIns="0" bIns="0" anchor="ctr">
            <a:noAutofit/>
          </a:bodyPr>
          <a:lstStyle>
            <a:lvl1pPr algn="ctr">
              <a:defRPr sz="5330" b="1" baseline="0">
                <a:solidFill>
                  <a:schemeClr val="tx1">
                    <a:lumMod val="50000"/>
                    <a:lumOff val="50000"/>
                  </a:schemeClr>
                </a:solidFill>
              </a:defRPr>
            </a:lvl1pPr>
          </a:lstStyle>
          <a:p>
            <a:r>
              <a:rPr lang="en-US" dirty="0" smtClean="0"/>
              <a:t>Click To Edit Master Title Style</a:t>
            </a:r>
            <a:endParaRPr lang="en-US" dirty="0"/>
          </a:p>
        </p:txBody>
      </p:sp>
      <p:sp>
        <p:nvSpPr>
          <p:cNvPr id="17" name="Text Placeholder 3"/>
          <p:cNvSpPr>
            <a:spLocks noGrp="1"/>
          </p:cNvSpPr>
          <p:nvPr>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8" name="Round Same Side Corner Rectangle 17"/>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21"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40" name="Picture Placeholder 12"/>
          <p:cNvSpPr>
            <a:spLocks noGrp="1"/>
          </p:cNvSpPr>
          <p:nvPr>
            <p:ph type="pic" sz="quarter" idx="17" hasCustomPrompt="1"/>
          </p:nvPr>
        </p:nvSpPr>
        <p:spPr>
          <a:xfrm>
            <a:off x="2243082" y="3708400"/>
            <a:ext cx="6094413" cy="8630888"/>
          </a:xfrm>
          <a:prstGeom prst="rect">
            <a:avLst/>
          </a:prstGeom>
          <a:solidFill>
            <a:schemeClr val="bg1">
              <a:lumMod val="95000"/>
            </a:schemeClr>
          </a:solidFill>
          <a:ln>
            <a:noFill/>
          </a:ln>
        </p:spPr>
        <p:style>
          <a:lnRef idx="2">
            <a:schemeClr val="accent2"/>
          </a:lnRef>
          <a:fillRef idx="1">
            <a:schemeClr val="lt1"/>
          </a:fillRef>
          <a:effectRef idx="0">
            <a:schemeClr val="accent2"/>
          </a:effectRef>
          <a:fontRef idx="none"/>
        </p:style>
        <p:txBody>
          <a:bodyPr vert="horz" tIns="731520" bIns="182880" anchor="ctr" anchorCtr="0"/>
          <a:lstStyle>
            <a:lvl1pPr algn="ctr" rtl="0">
              <a:buNone/>
              <a:defRPr sz="3730" baseline="0">
                <a:solidFill>
                  <a:schemeClr val="tx1">
                    <a:lumMod val="75000"/>
                    <a:lumOff val="25000"/>
                  </a:schemeClr>
                </a:solidFill>
              </a:defRPr>
            </a:lvl1pPr>
          </a:lstStyle>
          <a:p>
            <a:r>
              <a:rPr lang="en-US" dirty="0" smtClean="0"/>
              <a:t>Image Holder</a:t>
            </a:r>
            <a:endParaRPr lang="en-US" dirty="0"/>
          </a:p>
        </p:txBody>
      </p:sp>
      <p:sp>
        <p:nvSpPr>
          <p:cNvPr id="11" name="Rectangle 10"/>
          <p:cNvSpPr/>
          <p:nvPr userDrawn="1"/>
        </p:nvSpPr>
        <p:spPr>
          <a:xfrm rot="16200000">
            <a:off x="9526412" y="4185000"/>
            <a:ext cx="5273698" cy="52750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2" name="Rectangle 11"/>
          <p:cNvSpPr/>
          <p:nvPr userDrawn="1"/>
        </p:nvSpPr>
        <p:spPr>
          <a:xfrm rot="16200000">
            <a:off x="15989027" y="4185000"/>
            <a:ext cx="5273698" cy="52750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3" name="Picture Placeholder 12"/>
          <p:cNvSpPr>
            <a:spLocks noGrp="1"/>
          </p:cNvSpPr>
          <p:nvPr>
            <p:ph type="pic" sz="quarter" idx="14" hasCustomPrompt="1"/>
          </p:nvPr>
        </p:nvSpPr>
        <p:spPr>
          <a:xfrm>
            <a:off x="16152654" y="4348667"/>
            <a:ext cx="4946445" cy="4947733"/>
          </a:xfrm>
          <a:prstGeom prst="ellipse">
            <a:avLst/>
          </a:prstGeom>
          <a:solidFill>
            <a:schemeClr val="bg1">
              <a:lumMod val="95000"/>
            </a:schemeClr>
          </a:solidFill>
        </p:spPr>
        <p:txBody>
          <a:bodyPr tIns="1097280" bIns="2834640" anchor="b" anchorCtr="0"/>
          <a:lstStyle>
            <a:lvl1pPr algn="ctr" rtl="0">
              <a:buNone/>
              <a:defRPr sz="3200" b="0" i="0" baseline="0"/>
            </a:lvl1pPr>
          </a:lstStyle>
          <a:p>
            <a:r>
              <a:rPr lang="en-US" dirty="0" smtClean="0"/>
              <a:t>Image holder</a:t>
            </a:r>
            <a:endParaRPr lang="en-US" dirty="0"/>
          </a:p>
        </p:txBody>
      </p:sp>
      <p:sp>
        <p:nvSpPr>
          <p:cNvPr id="14" name="Picture Placeholder 12"/>
          <p:cNvSpPr>
            <a:spLocks noGrp="1"/>
          </p:cNvSpPr>
          <p:nvPr>
            <p:ph type="pic" sz="quarter" idx="15" hasCustomPrompt="1"/>
          </p:nvPr>
        </p:nvSpPr>
        <p:spPr>
          <a:xfrm>
            <a:off x="9690039" y="4348669"/>
            <a:ext cx="4946445" cy="4947733"/>
          </a:xfrm>
          <a:prstGeom prst="ellipse">
            <a:avLst/>
          </a:prstGeom>
          <a:solidFill>
            <a:schemeClr val="bg1">
              <a:lumMod val="95000"/>
            </a:schemeClr>
          </a:solidFill>
        </p:spPr>
        <p:txBody>
          <a:bodyPr tIns="1097280" bIns="2834640" anchor="b" anchorCtr="0"/>
          <a:lstStyle>
            <a:lvl1pPr algn="ctr" rtl="0">
              <a:buNone/>
              <a:defRPr sz="3200" b="0" i="0" baseline="0"/>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wipe(up)">
                                      <p:cBhvr>
                                        <p:cTn id="11" dur="500"/>
                                        <p:tgtEl>
                                          <p:spTgt spid="17">
                                            <p:txEl>
                                              <p:pRg st="0" end="0"/>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40"/>
                                        </p:tgtEl>
                                        <p:attrNameLst>
                                          <p:attrName>style.visibility</p:attrName>
                                        </p:attrNameLst>
                                      </p:cBhvr>
                                      <p:to>
                                        <p:strVal val="visible"/>
                                      </p:to>
                                    </p:set>
                                    <p:animEffect transition="in" filter="wipe(up)">
                                      <p:cBhvr>
                                        <p:cTn id="15" dur="500"/>
                                        <p:tgtEl>
                                          <p:spTgt spid="4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par>
                          <p:cTn id="20" fill="hold">
                            <p:stCondLst>
                              <p:cond delay="2000"/>
                            </p:stCondLst>
                            <p:childTnLst>
                              <p:par>
                                <p:cTn id="21" presetID="23" presetClass="entr" presetSubtype="16" fill="hold" grpId="0" nodeType="after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p:cTn id="23" dur="500" fill="hold"/>
                                        <p:tgtEl>
                                          <p:spTgt spid="14"/>
                                        </p:tgtEl>
                                        <p:attrNameLst>
                                          <p:attrName>ppt_w</p:attrName>
                                        </p:attrNameLst>
                                      </p:cBhvr>
                                      <p:tavLst>
                                        <p:tav tm="0">
                                          <p:val>
                                            <p:fltVal val="0"/>
                                          </p:val>
                                        </p:tav>
                                        <p:tav tm="100000">
                                          <p:val>
                                            <p:strVal val="#ppt_w"/>
                                          </p:val>
                                        </p:tav>
                                      </p:tavLst>
                                    </p:anim>
                                    <p:anim calcmode="lin" valueType="num">
                                      <p:cBhvr>
                                        <p:cTn id="24" dur="500" fill="hold"/>
                                        <p:tgtEl>
                                          <p:spTgt spid="14"/>
                                        </p:tgtEl>
                                        <p:attrNameLst>
                                          <p:attrName>ppt_h</p:attrName>
                                        </p:attrNameLst>
                                      </p:cBhvr>
                                      <p:tavLst>
                                        <p:tav tm="0">
                                          <p:val>
                                            <p:fltVal val="0"/>
                                          </p:val>
                                        </p:tav>
                                        <p:tav tm="100000">
                                          <p:val>
                                            <p:strVal val="#ppt_h"/>
                                          </p:val>
                                        </p:tav>
                                      </p:tavLst>
                                    </p:anim>
                                  </p:childTnLst>
                                </p:cTn>
                              </p:par>
                            </p:childTnLst>
                          </p:cTn>
                        </p:par>
                        <p:par>
                          <p:cTn id="25" fill="hold">
                            <p:stCondLst>
                              <p:cond delay="2500"/>
                            </p:stCondLst>
                            <p:childTnLst>
                              <p:par>
                                <p:cTn id="26" presetID="22" presetClass="entr" presetSubtype="1"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wipe(up)">
                                      <p:cBhvr>
                                        <p:cTn id="28" dur="500"/>
                                        <p:tgtEl>
                                          <p:spTgt spid="12"/>
                                        </p:tgtEl>
                                      </p:cBhvr>
                                    </p:animEffect>
                                  </p:childTnLst>
                                </p:cTn>
                              </p:par>
                            </p:childTnLst>
                          </p:cTn>
                        </p:par>
                        <p:par>
                          <p:cTn id="29" fill="hold">
                            <p:stCondLst>
                              <p:cond delay="3000"/>
                            </p:stCondLst>
                            <p:childTnLst>
                              <p:par>
                                <p:cTn id="30" presetID="23" presetClass="entr" presetSubtype="16" fill="hold" grpId="0" nodeType="afterEffect">
                                  <p:stCondLst>
                                    <p:cond delay="0"/>
                                  </p:stCondLst>
                                  <p:childTnLst>
                                    <p:set>
                                      <p:cBhvr>
                                        <p:cTn id="31" dur="1" fill="hold">
                                          <p:stCondLst>
                                            <p:cond delay="0"/>
                                          </p:stCondLst>
                                        </p:cTn>
                                        <p:tgtEl>
                                          <p:spTgt spid="13"/>
                                        </p:tgtEl>
                                        <p:attrNameLst>
                                          <p:attrName>style.visibility</p:attrName>
                                        </p:attrNameLst>
                                      </p:cBhvr>
                                      <p:to>
                                        <p:strVal val="visible"/>
                                      </p:to>
                                    </p:set>
                                    <p:anim calcmode="lin" valueType="num">
                                      <p:cBhvr>
                                        <p:cTn id="32" dur="500" fill="hold"/>
                                        <p:tgtEl>
                                          <p:spTgt spid="13"/>
                                        </p:tgtEl>
                                        <p:attrNameLst>
                                          <p:attrName>ppt_w</p:attrName>
                                        </p:attrNameLst>
                                      </p:cBhvr>
                                      <p:tavLst>
                                        <p:tav tm="0">
                                          <p:val>
                                            <p:fltVal val="0"/>
                                          </p:val>
                                        </p:tav>
                                        <p:tav tm="100000">
                                          <p:val>
                                            <p:strVal val="#ppt_w"/>
                                          </p:val>
                                        </p:tav>
                                      </p:tavLst>
                                    </p:anim>
                                    <p:anim calcmode="lin" valueType="num">
                                      <p:cBhvr>
                                        <p:cTn id="33" dur="500" fill="hold"/>
                                        <p:tgtEl>
                                          <p:spTgt spid="1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40" grpId="0" bldLvl="0" animBg="1"/>
      <p:bldP spid="11" grpId="0" bldLvl="0" animBg="1"/>
      <p:bldP spid="12" grpId="0" bldLvl="0" animBg="1"/>
      <p:bldP spid="13" grpId="0" bldLvl="0" animBg="1"/>
      <p:bldP spid="14" grpId="0" bldLvl="0" animBg="1"/>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Main Title+ SubTitle+Numb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672383" y="1032933"/>
            <a:ext cx="15032884" cy="942731"/>
          </a:xfrm>
          <a:prstGeom prst="rect">
            <a:avLst/>
          </a:prstGeom>
        </p:spPr>
        <p:txBody>
          <a:bodyPr wrap="none" lIns="0" tIns="0" rIns="0" bIns="0" anchor="ctr">
            <a:noAutofit/>
          </a:bodyPr>
          <a:lstStyle>
            <a:lvl1pPr algn="ctr">
              <a:defRPr sz="5330" b="1" baseline="0">
                <a:solidFill>
                  <a:schemeClr val="tx1">
                    <a:lumMod val="50000"/>
                    <a:lumOff val="50000"/>
                  </a:schemeClr>
                </a:solidFill>
              </a:defRPr>
            </a:lvl1pPr>
          </a:lstStyle>
          <a:p>
            <a:r>
              <a:rPr lang="en-US" dirty="0" smtClean="0"/>
              <a:t>Click To Edit Master Title Style</a:t>
            </a:r>
            <a:endParaRPr lang="en-US" dirty="0"/>
          </a:p>
        </p:txBody>
      </p:sp>
      <p:sp>
        <p:nvSpPr>
          <p:cNvPr id="15" name="Text Placeholder 3"/>
          <p:cNvSpPr>
            <a:spLocks noGrp="1"/>
          </p:cNvSpPr>
          <p:nvPr>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22" name="Round Same Side Corner Rectangle 21"/>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23"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6" name="Rectangle 5"/>
          <p:cNvSpPr/>
          <p:nvPr userDrawn="1"/>
        </p:nvSpPr>
        <p:spPr>
          <a:xfrm>
            <a:off x="2437765" y="4024704"/>
            <a:ext cx="4238075" cy="4239179"/>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7" name="Picture Placeholder 7"/>
          <p:cNvSpPr>
            <a:spLocks noGrp="1"/>
          </p:cNvSpPr>
          <p:nvPr>
            <p:ph type="pic" sz="quarter" idx="29" hasCustomPrompt="1"/>
          </p:nvPr>
        </p:nvSpPr>
        <p:spPr>
          <a:xfrm>
            <a:off x="2631973" y="4218963"/>
            <a:ext cx="3849659" cy="3850661"/>
          </a:xfrm>
          <a:prstGeom prst="rect">
            <a:avLst/>
          </a:prstGeom>
          <a:solidFill>
            <a:schemeClr val="bg1">
              <a:lumMod val="85000"/>
            </a:schemeClr>
          </a:solidFill>
          <a:ln w="19050">
            <a:solidFill>
              <a:schemeClr val="bg1">
                <a:lumMod val="95000"/>
              </a:schemeClr>
            </a:solidFill>
          </a:ln>
        </p:spPr>
        <p:txBody>
          <a:bodyPr tIns="0" bIns="182880" anchor="b"/>
          <a:lstStyle>
            <a:lvl1pPr algn="ctr">
              <a:buNone/>
              <a:defRPr sz="1600" baseline="0">
                <a:solidFill>
                  <a:schemeClr val="tx1">
                    <a:lumMod val="50000"/>
                    <a:lumOff val="50000"/>
                  </a:schemeClr>
                </a:solidFill>
              </a:defRPr>
            </a:lvl1pPr>
          </a:lstStyle>
          <a:p>
            <a:r>
              <a:rPr lang="en-US" dirty="0" smtClean="0"/>
              <a:t>Click Icon To Add Image</a:t>
            </a:r>
            <a:endParaRPr lang="en-US" dirty="0"/>
          </a:p>
        </p:txBody>
      </p:sp>
      <p:sp>
        <p:nvSpPr>
          <p:cNvPr id="8" name="Rectangle 7"/>
          <p:cNvSpPr/>
          <p:nvPr userDrawn="1"/>
        </p:nvSpPr>
        <p:spPr>
          <a:xfrm>
            <a:off x="7357404" y="4024704"/>
            <a:ext cx="4238075" cy="4239179"/>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 name="Picture Placeholder 7"/>
          <p:cNvSpPr>
            <a:spLocks noGrp="1"/>
          </p:cNvSpPr>
          <p:nvPr>
            <p:ph type="pic" sz="quarter" idx="31" hasCustomPrompt="1"/>
          </p:nvPr>
        </p:nvSpPr>
        <p:spPr>
          <a:xfrm>
            <a:off x="7551612" y="4218963"/>
            <a:ext cx="3849659" cy="3850661"/>
          </a:xfrm>
          <a:prstGeom prst="rect">
            <a:avLst/>
          </a:prstGeom>
          <a:solidFill>
            <a:schemeClr val="bg1">
              <a:lumMod val="85000"/>
            </a:schemeClr>
          </a:solidFill>
          <a:ln w="19050">
            <a:solidFill>
              <a:schemeClr val="bg1">
                <a:lumMod val="95000"/>
              </a:schemeClr>
            </a:solidFill>
          </a:ln>
        </p:spPr>
        <p:txBody>
          <a:bodyPr tIns="0" bIns="182880" anchor="b"/>
          <a:lstStyle>
            <a:lvl1pPr algn="ctr">
              <a:buNone/>
              <a:defRPr sz="1600" baseline="0">
                <a:solidFill>
                  <a:schemeClr val="tx1">
                    <a:lumMod val="50000"/>
                    <a:lumOff val="50000"/>
                  </a:schemeClr>
                </a:solidFill>
              </a:defRPr>
            </a:lvl1pPr>
          </a:lstStyle>
          <a:p>
            <a:r>
              <a:rPr lang="en-US" dirty="0" smtClean="0"/>
              <a:t>Click Icon To Add Image</a:t>
            </a:r>
            <a:endParaRPr lang="en-US" dirty="0"/>
          </a:p>
        </p:txBody>
      </p:sp>
      <p:sp>
        <p:nvSpPr>
          <p:cNvPr id="10" name="Rectangle 9"/>
          <p:cNvSpPr/>
          <p:nvPr userDrawn="1"/>
        </p:nvSpPr>
        <p:spPr>
          <a:xfrm>
            <a:off x="12985319" y="8004792"/>
            <a:ext cx="4238075" cy="4239179"/>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1" name="Picture Placeholder 7"/>
          <p:cNvSpPr>
            <a:spLocks noGrp="1"/>
          </p:cNvSpPr>
          <p:nvPr>
            <p:ph type="pic" sz="quarter" idx="35" hasCustomPrompt="1"/>
          </p:nvPr>
        </p:nvSpPr>
        <p:spPr>
          <a:xfrm>
            <a:off x="13179527" y="8199051"/>
            <a:ext cx="3849659" cy="3850661"/>
          </a:xfrm>
          <a:prstGeom prst="rect">
            <a:avLst/>
          </a:prstGeom>
          <a:solidFill>
            <a:schemeClr val="bg1">
              <a:lumMod val="85000"/>
            </a:schemeClr>
          </a:solidFill>
          <a:ln w="19050">
            <a:solidFill>
              <a:schemeClr val="bg1">
                <a:lumMod val="95000"/>
              </a:schemeClr>
            </a:solidFill>
          </a:ln>
        </p:spPr>
        <p:txBody>
          <a:bodyPr tIns="0" bIns="182880" anchor="b"/>
          <a:lstStyle>
            <a:lvl1pPr algn="ctr">
              <a:buNone/>
              <a:defRPr sz="1600" baseline="0">
                <a:solidFill>
                  <a:schemeClr val="tx1">
                    <a:lumMod val="50000"/>
                    <a:lumOff val="50000"/>
                  </a:schemeClr>
                </a:solidFill>
              </a:defRPr>
            </a:lvl1pPr>
          </a:lstStyle>
          <a:p>
            <a:r>
              <a:rPr lang="en-US" dirty="0" smtClean="0"/>
              <a:t>Click Icon To Add Image</a:t>
            </a:r>
            <a:endParaRPr lang="en-US" dirty="0"/>
          </a:p>
        </p:txBody>
      </p:sp>
      <p:sp>
        <p:nvSpPr>
          <p:cNvPr id="12" name="Rectangle 11"/>
          <p:cNvSpPr/>
          <p:nvPr userDrawn="1"/>
        </p:nvSpPr>
        <p:spPr>
          <a:xfrm>
            <a:off x="17904957" y="8004792"/>
            <a:ext cx="4238075" cy="4239179"/>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3" name="Picture Placeholder 7"/>
          <p:cNvSpPr>
            <a:spLocks noGrp="1"/>
          </p:cNvSpPr>
          <p:nvPr>
            <p:ph type="pic" sz="quarter" idx="39" hasCustomPrompt="1"/>
          </p:nvPr>
        </p:nvSpPr>
        <p:spPr>
          <a:xfrm>
            <a:off x="18099165" y="8199051"/>
            <a:ext cx="3849659" cy="3850661"/>
          </a:xfrm>
          <a:prstGeom prst="rect">
            <a:avLst/>
          </a:prstGeom>
          <a:solidFill>
            <a:schemeClr val="bg1">
              <a:lumMod val="85000"/>
            </a:schemeClr>
          </a:solidFill>
          <a:ln w="19050">
            <a:solidFill>
              <a:schemeClr val="bg1">
                <a:lumMod val="95000"/>
              </a:schemeClr>
            </a:solidFill>
          </a:ln>
        </p:spPr>
        <p:txBody>
          <a:bodyPr tIns="0" bIns="182880" anchor="b"/>
          <a:lstStyle>
            <a:lvl1pPr algn="ctr">
              <a:buNone/>
              <a:defRPr sz="1600" baseline="0">
                <a:solidFill>
                  <a:schemeClr val="tx1">
                    <a:lumMod val="50000"/>
                    <a:lumOff val="50000"/>
                  </a:schemeClr>
                </a:solidFill>
              </a:defRPr>
            </a:lvl1pPr>
          </a:lstStyle>
          <a:p>
            <a:r>
              <a:rPr lang="en-US" dirty="0" smtClean="0"/>
              <a:t>Click Icon To Add Image</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wipe(up)">
                                      <p:cBhvr>
                                        <p:cTn id="11" dur="500"/>
                                        <p:tgtEl>
                                          <p:spTgt spid="15">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childTnLst>
                          </p:cTn>
                        </p:par>
                        <p:par>
                          <p:cTn id="18" fill="hold">
                            <p:stCondLst>
                              <p:cond delay="1500"/>
                            </p:stCondLst>
                            <p:childTnLst>
                              <p:par>
                                <p:cTn id="19" presetID="53" presetClass="entr" presetSubtype="16"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childTnLst>
                          </p:cTn>
                        </p:par>
                        <p:par>
                          <p:cTn id="30" fill="hold">
                            <p:stCondLst>
                              <p:cond delay="2500"/>
                            </p:stCondLst>
                            <p:childTnLst>
                              <p:par>
                                <p:cTn id="31" presetID="53" presetClass="entr" presetSubtype="16"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p:cTn id="33" dur="500" fill="hold"/>
                                        <p:tgtEl>
                                          <p:spTgt spid="9"/>
                                        </p:tgtEl>
                                        <p:attrNameLst>
                                          <p:attrName>ppt_w</p:attrName>
                                        </p:attrNameLst>
                                      </p:cBhvr>
                                      <p:tavLst>
                                        <p:tav tm="0">
                                          <p:val>
                                            <p:fltVal val="0"/>
                                          </p:val>
                                        </p:tav>
                                        <p:tav tm="100000">
                                          <p:val>
                                            <p:strVal val="#ppt_w"/>
                                          </p:val>
                                        </p:tav>
                                      </p:tavLst>
                                    </p:anim>
                                    <p:anim calcmode="lin" valueType="num">
                                      <p:cBhvr>
                                        <p:cTn id="34" dur="500" fill="hold"/>
                                        <p:tgtEl>
                                          <p:spTgt spid="9"/>
                                        </p:tgtEl>
                                        <p:attrNameLst>
                                          <p:attrName>ppt_h</p:attrName>
                                        </p:attrNameLst>
                                      </p:cBhvr>
                                      <p:tavLst>
                                        <p:tav tm="0">
                                          <p:val>
                                            <p:fltVal val="0"/>
                                          </p:val>
                                        </p:tav>
                                        <p:tav tm="100000">
                                          <p:val>
                                            <p:strVal val="#ppt_h"/>
                                          </p:val>
                                        </p:tav>
                                      </p:tavLst>
                                    </p:anim>
                                    <p:animEffect transition="in" filter="fade">
                                      <p:cBhvr>
                                        <p:cTn id="35" dur="500"/>
                                        <p:tgtEl>
                                          <p:spTgt spid="9"/>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500" fill="hold"/>
                                        <p:tgtEl>
                                          <p:spTgt spid="10"/>
                                        </p:tgtEl>
                                        <p:attrNameLst>
                                          <p:attrName>ppt_w</p:attrName>
                                        </p:attrNameLst>
                                      </p:cBhvr>
                                      <p:tavLst>
                                        <p:tav tm="0">
                                          <p:val>
                                            <p:fltVal val="0"/>
                                          </p:val>
                                        </p:tav>
                                        <p:tav tm="100000">
                                          <p:val>
                                            <p:strVal val="#ppt_w"/>
                                          </p:val>
                                        </p:tav>
                                      </p:tavLst>
                                    </p:anim>
                                    <p:anim calcmode="lin" valueType="num">
                                      <p:cBhvr>
                                        <p:cTn id="40" dur="500" fill="hold"/>
                                        <p:tgtEl>
                                          <p:spTgt spid="10"/>
                                        </p:tgtEl>
                                        <p:attrNameLst>
                                          <p:attrName>ppt_h</p:attrName>
                                        </p:attrNameLst>
                                      </p:cBhvr>
                                      <p:tavLst>
                                        <p:tav tm="0">
                                          <p:val>
                                            <p:fltVal val="0"/>
                                          </p:val>
                                        </p:tav>
                                        <p:tav tm="100000">
                                          <p:val>
                                            <p:strVal val="#ppt_h"/>
                                          </p:val>
                                        </p:tav>
                                      </p:tavLst>
                                    </p:anim>
                                    <p:animEffect transition="in" filter="fade">
                                      <p:cBhvr>
                                        <p:cTn id="41" dur="500"/>
                                        <p:tgtEl>
                                          <p:spTgt spid="10"/>
                                        </p:tgtEl>
                                      </p:cBhvr>
                                    </p:animEffect>
                                  </p:childTnLst>
                                </p:cTn>
                              </p:par>
                            </p:childTnLst>
                          </p:cTn>
                        </p:par>
                        <p:par>
                          <p:cTn id="42" fill="hold">
                            <p:stCondLst>
                              <p:cond delay="3500"/>
                            </p:stCondLst>
                            <p:childTnLst>
                              <p:par>
                                <p:cTn id="43" presetID="53" presetClass="entr" presetSubtype="16" fill="hold" grpId="0" nodeType="afterEffect">
                                  <p:stCondLst>
                                    <p:cond delay="0"/>
                                  </p:stCondLst>
                                  <p:childTnLst>
                                    <p:set>
                                      <p:cBhvr>
                                        <p:cTn id="44" dur="1" fill="hold">
                                          <p:stCondLst>
                                            <p:cond delay="0"/>
                                          </p:stCondLst>
                                        </p:cTn>
                                        <p:tgtEl>
                                          <p:spTgt spid="11"/>
                                        </p:tgtEl>
                                        <p:attrNameLst>
                                          <p:attrName>style.visibility</p:attrName>
                                        </p:attrNameLst>
                                      </p:cBhvr>
                                      <p:to>
                                        <p:strVal val="visible"/>
                                      </p:to>
                                    </p:set>
                                    <p:anim calcmode="lin" valueType="num">
                                      <p:cBhvr>
                                        <p:cTn id="45" dur="500" fill="hold"/>
                                        <p:tgtEl>
                                          <p:spTgt spid="11"/>
                                        </p:tgtEl>
                                        <p:attrNameLst>
                                          <p:attrName>ppt_w</p:attrName>
                                        </p:attrNameLst>
                                      </p:cBhvr>
                                      <p:tavLst>
                                        <p:tav tm="0">
                                          <p:val>
                                            <p:fltVal val="0"/>
                                          </p:val>
                                        </p:tav>
                                        <p:tav tm="100000">
                                          <p:val>
                                            <p:strVal val="#ppt_w"/>
                                          </p:val>
                                        </p:tav>
                                      </p:tavLst>
                                    </p:anim>
                                    <p:anim calcmode="lin" valueType="num">
                                      <p:cBhvr>
                                        <p:cTn id="46" dur="500" fill="hold"/>
                                        <p:tgtEl>
                                          <p:spTgt spid="11"/>
                                        </p:tgtEl>
                                        <p:attrNameLst>
                                          <p:attrName>ppt_h</p:attrName>
                                        </p:attrNameLst>
                                      </p:cBhvr>
                                      <p:tavLst>
                                        <p:tav tm="0">
                                          <p:val>
                                            <p:fltVal val="0"/>
                                          </p:val>
                                        </p:tav>
                                        <p:tav tm="100000">
                                          <p:val>
                                            <p:strVal val="#ppt_h"/>
                                          </p:val>
                                        </p:tav>
                                      </p:tavLst>
                                    </p:anim>
                                    <p:animEffect transition="in" filter="fade">
                                      <p:cBhvr>
                                        <p:cTn id="47" dur="500"/>
                                        <p:tgtEl>
                                          <p:spTgt spid="11"/>
                                        </p:tgtEl>
                                      </p:cBhvr>
                                    </p:animEffect>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par>
                          <p:cTn id="54" fill="hold">
                            <p:stCondLst>
                              <p:cond delay="4500"/>
                            </p:stCondLst>
                            <p:childTnLst>
                              <p:par>
                                <p:cTn id="55" presetID="53" presetClass="entr" presetSubtype="16" fill="hold" grpId="0" nodeType="after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p:cTn id="57" dur="500" fill="hold"/>
                                        <p:tgtEl>
                                          <p:spTgt spid="13"/>
                                        </p:tgtEl>
                                        <p:attrNameLst>
                                          <p:attrName>ppt_w</p:attrName>
                                        </p:attrNameLst>
                                      </p:cBhvr>
                                      <p:tavLst>
                                        <p:tav tm="0">
                                          <p:val>
                                            <p:fltVal val="0"/>
                                          </p:val>
                                        </p:tav>
                                        <p:tav tm="100000">
                                          <p:val>
                                            <p:strVal val="#ppt_w"/>
                                          </p:val>
                                        </p:tav>
                                      </p:tavLst>
                                    </p:anim>
                                    <p:anim calcmode="lin" valueType="num">
                                      <p:cBhvr>
                                        <p:cTn id="58" dur="500" fill="hold"/>
                                        <p:tgtEl>
                                          <p:spTgt spid="13"/>
                                        </p:tgtEl>
                                        <p:attrNameLst>
                                          <p:attrName>ppt_h</p:attrName>
                                        </p:attrNameLst>
                                      </p:cBhvr>
                                      <p:tavLst>
                                        <p:tav tm="0">
                                          <p:val>
                                            <p:fltVal val="0"/>
                                          </p:val>
                                        </p:tav>
                                        <p:tav tm="100000">
                                          <p:val>
                                            <p:strVal val="#ppt_h"/>
                                          </p:val>
                                        </p:tav>
                                      </p:tavLst>
                                    </p:anim>
                                    <p:animEffect transition="in" filter="fade">
                                      <p:cBhvr>
                                        <p:cTn id="5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 grpId="0" build="p">
        <p:tmplLst>
          <p:tmpl lvl="1">
            <p:tnLst>
              <p:par>
                <p:cTn presetID="22" presetClass="entr" presetSubtype="1"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up)">
                      <p:cBhvr>
                        <p:cTn dur="500"/>
                        <p:tgtEl>
                          <p:spTgt spid="15"/>
                        </p:tgtEl>
                      </p:cBhvr>
                    </p:animEffect>
                  </p:childTnLst>
                </p:cTn>
              </p:par>
            </p:tnLst>
          </p:tmpl>
        </p:tmplLst>
      </p:bldP>
      <p:bldP spid="6" grpId="0" bldLvl="0" animBg="1"/>
      <p:bldP spid="7" grpId="0" bldLvl="0" animBg="1"/>
      <p:bldP spid="8" grpId="0" bldLvl="0" animBg="1"/>
      <p:bldP spid="9" grpId="0" bldLvl="0" animBg="1"/>
      <p:bldP spid="10" grpId="0" bldLvl="0" animBg="1"/>
      <p:bldP spid="11" grpId="0" bldLvl="0" animBg="1"/>
      <p:bldP spid="12" grpId="0" bldLvl="0" animBg="1"/>
      <p:bldP spid="13" grpId="0" bldLvl="0" animBg="1"/>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2_Main Title+ SubTitle+Number">
    <p:spTree>
      <p:nvGrpSpPr>
        <p:cNvPr id="1" name=""/>
        <p:cNvGrpSpPr/>
        <p:nvPr/>
      </p:nvGrpSpPr>
      <p:grpSpPr>
        <a:xfrm>
          <a:off x="0" y="0"/>
          <a:ext cx="0" cy="0"/>
          <a:chOff x="0" y="0"/>
          <a:chExt cx="0" cy="0"/>
        </a:xfrm>
      </p:grpSpPr>
      <p:sp>
        <p:nvSpPr>
          <p:cNvPr id="14" name="Oval 13"/>
          <p:cNvSpPr/>
          <p:nvPr userDrawn="1"/>
        </p:nvSpPr>
        <p:spPr>
          <a:xfrm>
            <a:off x="8125883" y="4216400"/>
            <a:ext cx="8125883" cy="8128000"/>
          </a:xfrm>
          <a:prstGeom prst="ellipse">
            <a:avLst/>
          </a:prstGeom>
          <a:noFill/>
          <a:ln w="19050">
            <a:solidFill>
              <a:schemeClr val="tx2">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2" name="Title 1"/>
          <p:cNvSpPr>
            <a:spLocks noGrp="1"/>
          </p:cNvSpPr>
          <p:nvPr>
            <p:ph type="title" hasCustomPrompt="1"/>
          </p:nvPr>
        </p:nvSpPr>
        <p:spPr>
          <a:xfrm>
            <a:off x="4672383" y="1032933"/>
            <a:ext cx="15032884" cy="942731"/>
          </a:xfrm>
          <a:prstGeom prst="rect">
            <a:avLst/>
          </a:prstGeom>
        </p:spPr>
        <p:txBody>
          <a:bodyPr wrap="none" lIns="0" tIns="0" rIns="0" bIns="0" anchor="ctr">
            <a:noAutofit/>
          </a:bodyPr>
          <a:lstStyle>
            <a:lvl1pPr algn="ctr">
              <a:defRPr sz="5330" b="1" baseline="0">
                <a:solidFill>
                  <a:schemeClr val="tx1">
                    <a:lumMod val="50000"/>
                    <a:lumOff val="50000"/>
                  </a:schemeClr>
                </a:solidFill>
              </a:defRPr>
            </a:lvl1pPr>
          </a:lstStyle>
          <a:p>
            <a:r>
              <a:rPr lang="en-US" dirty="0" smtClean="0"/>
              <a:t>Click To Edit Master Title Style</a:t>
            </a:r>
            <a:endParaRPr lang="en-US" dirty="0"/>
          </a:p>
        </p:txBody>
      </p:sp>
      <p:sp>
        <p:nvSpPr>
          <p:cNvPr id="15" name="Text Placeholder 3"/>
          <p:cNvSpPr>
            <a:spLocks noGrp="1"/>
          </p:cNvSpPr>
          <p:nvPr>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22" name="Round Same Side Corner Rectangle 21"/>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23"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6" name="Rectangle 5"/>
          <p:cNvSpPr/>
          <p:nvPr userDrawn="1"/>
        </p:nvSpPr>
        <p:spPr>
          <a:xfrm>
            <a:off x="7288955" y="4024704"/>
            <a:ext cx="4238075" cy="4239179"/>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7" name="Picture Placeholder 7"/>
          <p:cNvSpPr>
            <a:spLocks noGrp="1"/>
          </p:cNvSpPr>
          <p:nvPr>
            <p:ph type="pic" sz="quarter" idx="29" hasCustomPrompt="1"/>
          </p:nvPr>
        </p:nvSpPr>
        <p:spPr>
          <a:xfrm>
            <a:off x="7483163" y="4218963"/>
            <a:ext cx="3849659" cy="3850661"/>
          </a:xfrm>
          <a:prstGeom prst="rect">
            <a:avLst/>
          </a:prstGeom>
          <a:solidFill>
            <a:schemeClr val="bg1">
              <a:lumMod val="85000"/>
            </a:schemeClr>
          </a:solidFill>
          <a:ln w="19050">
            <a:solidFill>
              <a:schemeClr val="bg1">
                <a:lumMod val="95000"/>
              </a:schemeClr>
            </a:solidFill>
          </a:ln>
        </p:spPr>
        <p:txBody>
          <a:bodyPr tIns="0" bIns="182880" anchor="b"/>
          <a:lstStyle>
            <a:lvl1pPr algn="ctr">
              <a:buNone/>
              <a:defRPr sz="1600" baseline="0">
                <a:solidFill>
                  <a:schemeClr val="tx1">
                    <a:lumMod val="50000"/>
                    <a:lumOff val="50000"/>
                  </a:schemeClr>
                </a:solidFill>
              </a:defRPr>
            </a:lvl1pPr>
          </a:lstStyle>
          <a:p>
            <a:r>
              <a:rPr lang="en-US" dirty="0" smtClean="0"/>
              <a:t>Click Icon To Add Image</a:t>
            </a:r>
            <a:endParaRPr lang="en-US" dirty="0"/>
          </a:p>
        </p:txBody>
      </p:sp>
      <p:sp>
        <p:nvSpPr>
          <p:cNvPr id="8" name="Rectangle 7"/>
          <p:cNvSpPr/>
          <p:nvPr userDrawn="1"/>
        </p:nvSpPr>
        <p:spPr>
          <a:xfrm>
            <a:off x="12795800" y="4024704"/>
            <a:ext cx="4238075" cy="4239179"/>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 name="Picture Placeholder 7"/>
          <p:cNvSpPr>
            <a:spLocks noGrp="1"/>
          </p:cNvSpPr>
          <p:nvPr>
            <p:ph type="pic" sz="quarter" idx="31" hasCustomPrompt="1"/>
          </p:nvPr>
        </p:nvSpPr>
        <p:spPr>
          <a:xfrm>
            <a:off x="12990008" y="4218963"/>
            <a:ext cx="3849659" cy="3850661"/>
          </a:xfrm>
          <a:prstGeom prst="rect">
            <a:avLst/>
          </a:prstGeom>
          <a:solidFill>
            <a:schemeClr val="bg1">
              <a:lumMod val="85000"/>
            </a:schemeClr>
          </a:solidFill>
          <a:ln w="19050">
            <a:solidFill>
              <a:schemeClr val="bg1">
                <a:lumMod val="95000"/>
              </a:schemeClr>
            </a:solidFill>
          </a:ln>
        </p:spPr>
        <p:txBody>
          <a:bodyPr tIns="0" bIns="182880" anchor="b"/>
          <a:lstStyle>
            <a:lvl1pPr algn="ctr">
              <a:buNone/>
              <a:defRPr sz="1600" baseline="0">
                <a:solidFill>
                  <a:schemeClr val="tx1">
                    <a:lumMod val="50000"/>
                    <a:lumOff val="50000"/>
                  </a:schemeClr>
                </a:solidFill>
              </a:defRPr>
            </a:lvl1pPr>
          </a:lstStyle>
          <a:p>
            <a:r>
              <a:rPr lang="en-US" dirty="0" smtClean="0"/>
              <a:t>Click Icon To Add Image</a:t>
            </a:r>
            <a:endParaRPr lang="en-US" dirty="0"/>
          </a:p>
        </p:txBody>
      </p:sp>
      <p:sp>
        <p:nvSpPr>
          <p:cNvPr id="10" name="Rectangle 9"/>
          <p:cNvSpPr/>
          <p:nvPr userDrawn="1"/>
        </p:nvSpPr>
        <p:spPr>
          <a:xfrm>
            <a:off x="7253583" y="8482427"/>
            <a:ext cx="4238075" cy="4239179"/>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1" name="Picture Placeholder 7"/>
          <p:cNvSpPr>
            <a:spLocks noGrp="1"/>
          </p:cNvSpPr>
          <p:nvPr>
            <p:ph type="pic" sz="quarter" idx="35" hasCustomPrompt="1"/>
          </p:nvPr>
        </p:nvSpPr>
        <p:spPr>
          <a:xfrm>
            <a:off x="7447791" y="8676685"/>
            <a:ext cx="3849659" cy="3850661"/>
          </a:xfrm>
          <a:prstGeom prst="rect">
            <a:avLst/>
          </a:prstGeom>
          <a:solidFill>
            <a:schemeClr val="bg1">
              <a:lumMod val="85000"/>
            </a:schemeClr>
          </a:solidFill>
          <a:ln w="19050">
            <a:solidFill>
              <a:schemeClr val="bg1">
                <a:lumMod val="95000"/>
              </a:schemeClr>
            </a:solidFill>
          </a:ln>
        </p:spPr>
        <p:txBody>
          <a:bodyPr tIns="0" bIns="182880" anchor="b"/>
          <a:lstStyle>
            <a:lvl1pPr algn="ctr">
              <a:buNone/>
              <a:defRPr sz="1600" baseline="0">
                <a:solidFill>
                  <a:schemeClr val="tx1">
                    <a:lumMod val="50000"/>
                    <a:lumOff val="50000"/>
                  </a:schemeClr>
                </a:solidFill>
              </a:defRPr>
            </a:lvl1pPr>
          </a:lstStyle>
          <a:p>
            <a:r>
              <a:rPr lang="en-US" dirty="0" smtClean="0"/>
              <a:t>Click Icon To Add Image</a:t>
            </a:r>
            <a:endParaRPr lang="en-US" dirty="0"/>
          </a:p>
        </p:txBody>
      </p:sp>
      <p:sp>
        <p:nvSpPr>
          <p:cNvPr id="12" name="Rectangle 11"/>
          <p:cNvSpPr/>
          <p:nvPr userDrawn="1"/>
        </p:nvSpPr>
        <p:spPr>
          <a:xfrm>
            <a:off x="12853503" y="8482427"/>
            <a:ext cx="4238075" cy="4239179"/>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3" name="Picture Placeholder 7"/>
          <p:cNvSpPr>
            <a:spLocks noGrp="1"/>
          </p:cNvSpPr>
          <p:nvPr>
            <p:ph type="pic" sz="quarter" idx="39" hasCustomPrompt="1"/>
          </p:nvPr>
        </p:nvSpPr>
        <p:spPr>
          <a:xfrm>
            <a:off x="13047711" y="8676685"/>
            <a:ext cx="3849659" cy="3850661"/>
          </a:xfrm>
          <a:prstGeom prst="rect">
            <a:avLst/>
          </a:prstGeom>
          <a:solidFill>
            <a:schemeClr val="bg1">
              <a:lumMod val="85000"/>
            </a:schemeClr>
          </a:solidFill>
          <a:ln w="19050">
            <a:solidFill>
              <a:schemeClr val="bg1">
                <a:lumMod val="95000"/>
              </a:schemeClr>
            </a:solidFill>
          </a:ln>
        </p:spPr>
        <p:txBody>
          <a:bodyPr tIns="0" bIns="182880" anchor="b"/>
          <a:lstStyle>
            <a:lvl1pPr algn="ctr">
              <a:buNone/>
              <a:defRPr sz="1600" baseline="0">
                <a:solidFill>
                  <a:schemeClr val="tx1">
                    <a:lumMod val="50000"/>
                    <a:lumOff val="50000"/>
                  </a:schemeClr>
                </a:solidFill>
              </a:defRPr>
            </a:lvl1pPr>
          </a:lstStyle>
          <a:p>
            <a:r>
              <a:rPr lang="en-US" dirty="0" smtClean="0"/>
              <a:t>Click Icon To Add Image</a:t>
            </a:r>
            <a:endParaRPr lang="en-US" dirty="0"/>
          </a:p>
        </p:txBody>
      </p:sp>
      <p:sp>
        <p:nvSpPr>
          <p:cNvPr id="17" name="Oval 16"/>
          <p:cNvSpPr/>
          <p:nvPr userDrawn="1"/>
        </p:nvSpPr>
        <p:spPr>
          <a:xfrm>
            <a:off x="11782531" y="11938000"/>
            <a:ext cx="812588" cy="8128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800" dirty="0"/>
          </a:p>
        </p:txBody>
      </p:sp>
      <p:sp>
        <p:nvSpPr>
          <p:cNvPr id="18" name="Oval 17"/>
          <p:cNvSpPr/>
          <p:nvPr userDrawn="1"/>
        </p:nvSpPr>
        <p:spPr>
          <a:xfrm>
            <a:off x="11782531" y="3810000"/>
            <a:ext cx="812588" cy="8128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800"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wipe(up)">
                                      <p:cBhvr>
                                        <p:cTn id="11" dur="500"/>
                                        <p:tgtEl>
                                          <p:spTgt spid="15">
                                            <p:txEl>
                                              <p:pRg st="0" end="0"/>
                                            </p:txEl>
                                          </p:spTgt>
                                        </p:tgtEl>
                                      </p:cBhvr>
                                    </p:animEffect>
                                  </p:childTnLst>
                                </p:cTn>
                              </p:par>
                            </p:childTnLst>
                          </p:cTn>
                        </p:par>
                        <p:par>
                          <p:cTn id="12" fill="hold">
                            <p:stCondLst>
                              <p:cond delay="1000"/>
                            </p:stCondLst>
                            <p:childTnLst>
                              <p:par>
                                <p:cTn id="13" presetID="23" presetClass="entr" presetSubtype="16"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18"/>
                                        </p:tgtEl>
                                        <p:attrNameLst>
                                          <p:attrName>style.visibility</p:attrName>
                                        </p:attrNameLst>
                                      </p:cBhvr>
                                      <p:to>
                                        <p:strVal val="visible"/>
                                      </p:to>
                                    </p:set>
                                    <p:anim calcmode="lin" valueType="num">
                                      <p:cBhvr>
                                        <p:cTn id="20" dur="500" fill="hold"/>
                                        <p:tgtEl>
                                          <p:spTgt spid="18"/>
                                        </p:tgtEl>
                                        <p:attrNameLst>
                                          <p:attrName>ppt_w</p:attrName>
                                        </p:attrNameLst>
                                      </p:cBhvr>
                                      <p:tavLst>
                                        <p:tav tm="0">
                                          <p:val>
                                            <p:fltVal val="0"/>
                                          </p:val>
                                        </p:tav>
                                        <p:tav tm="100000">
                                          <p:val>
                                            <p:strVal val="#ppt_w"/>
                                          </p:val>
                                        </p:tav>
                                      </p:tavLst>
                                    </p:anim>
                                    <p:anim calcmode="lin" valueType="num">
                                      <p:cBhvr>
                                        <p:cTn id="21" dur="500" fill="hold"/>
                                        <p:tgtEl>
                                          <p:spTgt spid="18"/>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p:cTn id="25" dur="500" fill="hold"/>
                                        <p:tgtEl>
                                          <p:spTgt spid="6"/>
                                        </p:tgtEl>
                                        <p:attrNameLst>
                                          <p:attrName>ppt_w</p:attrName>
                                        </p:attrNameLst>
                                      </p:cBhvr>
                                      <p:tavLst>
                                        <p:tav tm="0">
                                          <p:val>
                                            <p:fltVal val="0"/>
                                          </p:val>
                                        </p:tav>
                                        <p:tav tm="100000">
                                          <p:val>
                                            <p:strVal val="#ppt_w"/>
                                          </p:val>
                                        </p:tav>
                                      </p:tavLst>
                                    </p:anim>
                                    <p:anim calcmode="lin" valueType="num">
                                      <p:cBhvr>
                                        <p:cTn id="26" dur="500" fill="hold"/>
                                        <p:tgtEl>
                                          <p:spTgt spid="6"/>
                                        </p:tgtEl>
                                        <p:attrNameLst>
                                          <p:attrName>ppt_h</p:attrName>
                                        </p:attrNameLst>
                                      </p:cBhvr>
                                      <p:tavLst>
                                        <p:tav tm="0">
                                          <p:val>
                                            <p:fltVal val="0"/>
                                          </p:val>
                                        </p:tav>
                                        <p:tav tm="100000">
                                          <p:val>
                                            <p:strVal val="#ppt_h"/>
                                          </p:val>
                                        </p:tav>
                                      </p:tavLst>
                                    </p:anim>
                                    <p:animEffect transition="in" filter="fade">
                                      <p:cBhvr>
                                        <p:cTn id="27" dur="500"/>
                                        <p:tgtEl>
                                          <p:spTgt spid="6"/>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p:cTn id="37" dur="500" fill="hold"/>
                                        <p:tgtEl>
                                          <p:spTgt spid="8"/>
                                        </p:tgtEl>
                                        <p:attrNameLst>
                                          <p:attrName>ppt_w</p:attrName>
                                        </p:attrNameLst>
                                      </p:cBhvr>
                                      <p:tavLst>
                                        <p:tav tm="0">
                                          <p:val>
                                            <p:fltVal val="0"/>
                                          </p:val>
                                        </p:tav>
                                        <p:tav tm="100000">
                                          <p:val>
                                            <p:strVal val="#ppt_w"/>
                                          </p:val>
                                        </p:tav>
                                      </p:tavLst>
                                    </p:anim>
                                    <p:anim calcmode="lin" valueType="num">
                                      <p:cBhvr>
                                        <p:cTn id="38" dur="500" fill="hold"/>
                                        <p:tgtEl>
                                          <p:spTgt spid="8"/>
                                        </p:tgtEl>
                                        <p:attrNameLst>
                                          <p:attrName>ppt_h</p:attrName>
                                        </p:attrNameLst>
                                      </p:cBhvr>
                                      <p:tavLst>
                                        <p:tav tm="0">
                                          <p:val>
                                            <p:fltVal val="0"/>
                                          </p:val>
                                        </p:tav>
                                        <p:tav tm="100000">
                                          <p:val>
                                            <p:strVal val="#ppt_h"/>
                                          </p:val>
                                        </p:tav>
                                      </p:tavLst>
                                    </p:anim>
                                    <p:animEffect transition="in" filter="fade">
                                      <p:cBhvr>
                                        <p:cTn id="39" dur="500"/>
                                        <p:tgtEl>
                                          <p:spTgt spid="8"/>
                                        </p:tgtEl>
                                      </p:cBhvr>
                                    </p:animEffect>
                                  </p:childTnLst>
                                </p:cTn>
                              </p:par>
                            </p:childTnLst>
                          </p:cTn>
                        </p:par>
                        <p:par>
                          <p:cTn id="40" fill="hold">
                            <p:stCondLst>
                              <p:cond delay="3500"/>
                            </p:stCondLst>
                            <p:childTnLst>
                              <p:par>
                                <p:cTn id="41" presetID="53" presetClass="entr" presetSubtype="16"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p:cTn id="43" dur="500" fill="hold"/>
                                        <p:tgtEl>
                                          <p:spTgt spid="9"/>
                                        </p:tgtEl>
                                        <p:attrNameLst>
                                          <p:attrName>ppt_w</p:attrName>
                                        </p:attrNameLst>
                                      </p:cBhvr>
                                      <p:tavLst>
                                        <p:tav tm="0">
                                          <p:val>
                                            <p:fltVal val="0"/>
                                          </p:val>
                                        </p:tav>
                                        <p:tav tm="100000">
                                          <p:val>
                                            <p:strVal val="#ppt_w"/>
                                          </p:val>
                                        </p:tav>
                                      </p:tavLst>
                                    </p:anim>
                                    <p:anim calcmode="lin" valueType="num">
                                      <p:cBhvr>
                                        <p:cTn id="44" dur="500" fill="hold"/>
                                        <p:tgtEl>
                                          <p:spTgt spid="9"/>
                                        </p:tgtEl>
                                        <p:attrNameLst>
                                          <p:attrName>ppt_h</p:attrName>
                                        </p:attrNameLst>
                                      </p:cBhvr>
                                      <p:tavLst>
                                        <p:tav tm="0">
                                          <p:val>
                                            <p:fltVal val="0"/>
                                          </p:val>
                                        </p:tav>
                                        <p:tav tm="100000">
                                          <p:val>
                                            <p:strVal val="#ppt_h"/>
                                          </p:val>
                                        </p:tav>
                                      </p:tavLst>
                                    </p:anim>
                                    <p:animEffect transition="in" filter="fade">
                                      <p:cBhvr>
                                        <p:cTn id="45" dur="500"/>
                                        <p:tgtEl>
                                          <p:spTgt spid="9"/>
                                        </p:tgtEl>
                                      </p:cBhvr>
                                    </p:animEffect>
                                  </p:childTnLst>
                                </p:cTn>
                              </p:par>
                            </p:childTnLst>
                          </p:cTn>
                        </p:par>
                        <p:par>
                          <p:cTn id="46" fill="hold">
                            <p:stCondLst>
                              <p:cond delay="4000"/>
                            </p:stCondLst>
                            <p:childTnLst>
                              <p:par>
                                <p:cTn id="47" presetID="23" presetClass="entr" presetSubtype="16"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11"/>
                                        </p:tgtEl>
                                        <p:attrNameLst>
                                          <p:attrName>style.visibility</p:attrName>
                                        </p:attrNameLst>
                                      </p:cBhvr>
                                      <p:to>
                                        <p:strVal val="visible"/>
                                      </p:to>
                                    </p:set>
                                    <p:anim calcmode="lin" valueType="num">
                                      <p:cBhvr>
                                        <p:cTn id="60" dur="500" fill="hold"/>
                                        <p:tgtEl>
                                          <p:spTgt spid="11"/>
                                        </p:tgtEl>
                                        <p:attrNameLst>
                                          <p:attrName>ppt_w</p:attrName>
                                        </p:attrNameLst>
                                      </p:cBhvr>
                                      <p:tavLst>
                                        <p:tav tm="0">
                                          <p:val>
                                            <p:fltVal val="0"/>
                                          </p:val>
                                        </p:tav>
                                        <p:tav tm="100000">
                                          <p:val>
                                            <p:strVal val="#ppt_w"/>
                                          </p:val>
                                        </p:tav>
                                      </p:tavLst>
                                    </p:anim>
                                    <p:anim calcmode="lin" valueType="num">
                                      <p:cBhvr>
                                        <p:cTn id="61" dur="500" fill="hold"/>
                                        <p:tgtEl>
                                          <p:spTgt spid="11"/>
                                        </p:tgtEl>
                                        <p:attrNameLst>
                                          <p:attrName>ppt_h</p:attrName>
                                        </p:attrNameLst>
                                      </p:cBhvr>
                                      <p:tavLst>
                                        <p:tav tm="0">
                                          <p:val>
                                            <p:fltVal val="0"/>
                                          </p:val>
                                        </p:tav>
                                        <p:tav tm="100000">
                                          <p:val>
                                            <p:strVal val="#ppt_h"/>
                                          </p:val>
                                        </p:tav>
                                      </p:tavLst>
                                    </p:anim>
                                    <p:animEffect transition="in" filter="fade">
                                      <p:cBhvr>
                                        <p:cTn id="62" dur="500"/>
                                        <p:tgtEl>
                                          <p:spTgt spid="11"/>
                                        </p:tgtEl>
                                      </p:cBhvr>
                                    </p:animEffect>
                                  </p:childTnLst>
                                </p:cTn>
                              </p:par>
                            </p:childTnLst>
                          </p:cTn>
                        </p:par>
                        <p:par>
                          <p:cTn id="63" fill="hold">
                            <p:stCondLst>
                              <p:cond delay="5500"/>
                            </p:stCondLst>
                            <p:childTnLst>
                              <p:par>
                                <p:cTn id="64" presetID="53" presetClass="entr" presetSubtype="16" fill="hold" grpId="0" nodeType="afterEffect">
                                  <p:stCondLst>
                                    <p:cond delay="0"/>
                                  </p:stCondLst>
                                  <p:childTnLst>
                                    <p:set>
                                      <p:cBhvr>
                                        <p:cTn id="65" dur="1" fill="hold">
                                          <p:stCondLst>
                                            <p:cond delay="0"/>
                                          </p:stCondLst>
                                        </p:cTn>
                                        <p:tgtEl>
                                          <p:spTgt spid="12"/>
                                        </p:tgtEl>
                                        <p:attrNameLst>
                                          <p:attrName>style.visibility</p:attrName>
                                        </p:attrNameLst>
                                      </p:cBhvr>
                                      <p:to>
                                        <p:strVal val="visible"/>
                                      </p:to>
                                    </p:set>
                                    <p:anim calcmode="lin" valueType="num">
                                      <p:cBhvr>
                                        <p:cTn id="66" dur="500" fill="hold"/>
                                        <p:tgtEl>
                                          <p:spTgt spid="12"/>
                                        </p:tgtEl>
                                        <p:attrNameLst>
                                          <p:attrName>ppt_w</p:attrName>
                                        </p:attrNameLst>
                                      </p:cBhvr>
                                      <p:tavLst>
                                        <p:tav tm="0">
                                          <p:val>
                                            <p:fltVal val="0"/>
                                          </p:val>
                                        </p:tav>
                                        <p:tav tm="100000">
                                          <p:val>
                                            <p:strVal val="#ppt_w"/>
                                          </p:val>
                                        </p:tav>
                                      </p:tavLst>
                                    </p:anim>
                                    <p:anim calcmode="lin" valueType="num">
                                      <p:cBhvr>
                                        <p:cTn id="67" dur="500" fill="hold"/>
                                        <p:tgtEl>
                                          <p:spTgt spid="12"/>
                                        </p:tgtEl>
                                        <p:attrNameLst>
                                          <p:attrName>ppt_h</p:attrName>
                                        </p:attrNameLst>
                                      </p:cBhvr>
                                      <p:tavLst>
                                        <p:tav tm="0">
                                          <p:val>
                                            <p:fltVal val="0"/>
                                          </p:val>
                                        </p:tav>
                                        <p:tav tm="100000">
                                          <p:val>
                                            <p:strVal val="#ppt_h"/>
                                          </p:val>
                                        </p:tav>
                                      </p:tavLst>
                                    </p:anim>
                                    <p:animEffect transition="in" filter="fade">
                                      <p:cBhvr>
                                        <p:cTn id="68" dur="500"/>
                                        <p:tgtEl>
                                          <p:spTgt spid="12"/>
                                        </p:tgtEl>
                                      </p:cBhvr>
                                    </p:animEffect>
                                  </p:childTnLst>
                                </p:cTn>
                              </p:par>
                            </p:childTnLst>
                          </p:cTn>
                        </p:par>
                        <p:par>
                          <p:cTn id="69" fill="hold">
                            <p:stCondLst>
                              <p:cond delay="6000"/>
                            </p:stCondLst>
                            <p:childTnLst>
                              <p:par>
                                <p:cTn id="70" presetID="53" presetClass="entr" presetSubtype="16" fill="hold" grpId="0" nodeType="afterEffect">
                                  <p:stCondLst>
                                    <p:cond delay="0"/>
                                  </p:stCondLst>
                                  <p:childTnLst>
                                    <p:set>
                                      <p:cBhvr>
                                        <p:cTn id="71" dur="1" fill="hold">
                                          <p:stCondLst>
                                            <p:cond delay="0"/>
                                          </p:stCondLst>
                                        </p:cTn>
                                        <p:tgtEl>
                                          <p:spTgt spid="13"/>
                                        </p:tgtEl>
                                        <p:attrNameLst>
                                          <p:attrName>style.visibility</p:attrName>
                                        </p:attrNameLst>
                                      </p:cBhvr>
                                      <p:to>
                                        <p:strVal val="visible"/>
                                      </p:to>
                                    </p:set>
                                    <p:anim calcmode="lin" valueType="num">
                                      <p:cBhvr>
                                        <p:cTn id="72" dur="500" fill="hold"/>
                                        <p:tgtEl>
                                          <p:spTgt spid="13"/>
                                        </p:tgtEl>
                                        <p:attrNameLst>
                                          <p:attrName>ppt_w</p:attrName>
                                        </p:attrNameLst>
                                      </p:cBhvr>
                                      <p:tavLst>
                                        <p:tav tm="0">
                                          <p:val>
                                            <p:fltVal val="0"/>
                                          </p:val>
                                        </p:tav>
                                        <p:tav tm="100000">
                                          <p:val>
                                            <p:strVal val="#ppt_w"/>
                                          </p:val>
                                        </p:tav>
                                      </p:tavLst>
                                    </p:anim>
                                    <p:anim calcmode="lin" valueType="num">
                                      <p:cBhvr>
                                        <p:cTn id="73" dur="500" fill="hold"/>
                                        <p:tgtEl>
                                          <p:spTgt spid="13"/>
                                        </p:tgtEl>
                                        <p:attrNameLst>
                                          <p:attrName>ppt_h</p:attrName>
                                        </p:attrNameLst>
                                      </p:cBhvr>
                                      <p:tavLst>
                                        <p:tav tm="0">
                                          <p:val>
                                            <p:fltVal val="0"/>
                                          </p:val>
                                        </p:tav>
                                        <p:tav tm="100000">
                                          <p:val>
                                            <p:strVal val="#ppt_h"/>
                                          </p:val>
                                        </p:tav>
                                      </p:tavLst>
                                    </p:anim>
                                    <p:animEffect transition="in" filter="fade">
                                      <p:cBhvr>
                                        <p:cTn id="7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ldLvl="0" animBg="1"/>
      <p:bldP spid="2" grpId="0"/>
      <p:bldP spid="15" grpId="0" build="p">
        <p:tmplLst>
          <p:tmpl lvl="1">
            <p:tnLst>
              <p:par>
                <p:cTn presetID="22" presetClass="entr" presetSubtype="1"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up)">
                      <p:cBhvr>
                        <p:cTn dur="500"/>
                        <p:tgtEl>
                          <p:spTgt spid="15"/>
                        </p:tgtEl>
                      </p:cBhvr>
                    </p:animEffect>
                  </p:childTnLst>
                </p:cTn>
              </p:par>
            </p:tnLst>
          </p:tmpl>
        </p:tmplLst>
      </p:bldP>
      <p:bldP spid="6" grpId="0" bldLvl="0" animBg="1"/>
      <p:bldP spid="7" grpId="0" bldLvl="0" animBg="1"/>
      <p:bldP spid="8" grpId="0" bldLvl="0" animBg="1"/>
      <p:bldP spid="9" grpId="0" bldLvl="0" animBg="1"/>
      <p:bldP spid="10" grpId="0" bldLvl="0" animBg="1"/>
      <p:bldP spid="11" grpId="0" bldLvl="0" animBg="1"/>
      <p:bldP spid="12" grpId="0" bldLvl="0" animBg="1"/>
      <p:bldP spid="13" grpId="0" bldLvl="0" animBg="1"/>
      <p:bldP spid="17" grpId="0" bldLvl="0" animBg="1"/>
      <p:bldP spid="18" grpId="0" bldLvl="0" animBg="1"/>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cSld name="AGENCY">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tx">
  <p:cSld name="Title - Top">
    <p:spTree>
      <p:nvGrpSpPr>
        <p:cNvPr id="1" name=""/>
        <p:cNvGrpSpPr/>
        <p:nvPr/>
      </p:nvGrpSpPr>
      <p:grpSpPr>
        <a:xfrm>
          <a:off x="0" y="0"/>
          <a:ext cx="0" cy="0"/>
          <a:chOff x="0" y="0"/>
          <a:chExt cx="0" cy="0"/>
        </a:xfrm>
      </p:grpSpPr>
      <p:sp>
        <p:nvSpPr>
          <p:cNvPr id="75" name="Shape 75"/>
          <p:cNvSpPr>
            <a:spLocks noGrp="1"/>
          </p:cNvSpPr>
          <p:nvPr>
            <p:ph type="title" hasCustomPrompt="1"/>
          </p:nvPr>
        </p:nvSpPr>
        <p:spPr>
          <a:xfrm>
            <a:off x="1688660" y="1841500"/>
            <a:ext cx="21000330" cy="2286000"/>
          </a:xfrm>
          <a:prstGeom prst="rect">
            <a:avLst/>
          </a:prstGeom>
        </p:spPr>
        <p:txBody>
          <a:bodyPr anchor="t"/>
          <a:lstStyle>
            <a:lvl1pPr>
              <a:spcBef>
                <a:spcPts val="0"/>
              </a:spcBef>
              <a:defRPr sz="8000" b="1" cap="all">
                <a:latin typeface="Arial" panose="020B0604020202020204" pitchFamily="34" charset="0"/>
                <a:ea typeface="Arial" panose="020B0604020202020204" pitchFamily="34" charset="0"/>
                <a:cs typeface="Arial" panose="020B0604020202020204" pitchFamily="34" charset="0"/>
                <a:sym typeface="Helvetica Neue Medium"/>
              </a:defRPr>
            </a:lvl1pPr>
          </a:lstStyle>
          <a:p>
            <a:r>
              <a:rPr dirty="0"/>
              <a:t>Title Text</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3 Photo">
    <p:spTree>
      <p:nvGrpSpPr>
        <p:cNvPr id="1" name=""/>
        <p:cNvGrpSpPr/>
        <p:nvPr/>
      </p:nvGrpSpPr>
      <p:grpSpPr>
        <a:xfrm>
          <a:off x="0" y="0"/>
          <a:ext cx="0" cy="0"/>
          <a:chOff x="0" y="0"/>
          <a:chExt cx="0" cy="0"/>
        </a:xfrm>
      </p:grpSpPr>
      <p:sp>
        <p:nvSpPr>
          <p:cNvPr id="103" name="Shape 103"/>
          <p:cNvSpPr>
            <a:spLocks noGrp="1"/>
          </p:cNvSpPr>
          <p:nvPr>
            <p:ph type="pic" idx="13"/>
          </p:nvPr>
        </p:nvSpPr>
        <p:spPr>
          <a:xfrm>
            <a:off x="736408" y="3484512"/>
            <a:ext cx="7530682" cy="7532645"/>
          </a:xfrm>
          <a:prstGeom prst="rect">
            <a:avLst/>
          </a:prstGeom>
        </p:spPr>
        <p:txBody>
          <a:bodyPr lIns="91439" tIns="45719" rIns="91439" bIns="45719" anchor="t">
            <a:noAutofit/>
          </a:bodyPr>
          <a:lstStyle/>
          <a:p>
            <a:endParaRPr/>
          </a:p>
        </p:txBody>
      </p:sp>
      <p:sp>
        <p:nvSpPr>
          <p:cNvPr id="6" name="Shape 103"/>
          <p:cNvSpPr>
            <a:spLocks noGrp="1"/>
          </p:cNvSpPr>
          <p:nvPr>
            <p:ph type="pic" idx="14"/>
          </p:nvPr>
        </p:nvSpPr>
        <p:spPr>
          <a:xfrm>
            <a:off x="8423484" y="3484512"/>
            <a:ext cx="7530682" cy="7532645"/>
          </a:xfrm>
          <a:prstGeom prst="rect">
            <a:avLst/>
          </a:prstGeom>
        </p:spPr>
        <p:txBody>
          <a:bodyPr lIns="91439" tIns="45719" rIns="91439" bIns="45719" anchor="t">
            <a:noAutofit/>
          </a:bodyPr>
          <a:lstStyle/>
          <a:p>
            <a:endParaRPr/>
          </a:p>
        </p:txBody>
      </p:sp>
      <p:sp>
        <p:nvSpPr>
          <p:cNvPr id="7" name="Shape 103"/>
          <p:cNvSpPr>
            <a:spLocks noGrp="1"/>
          </p:cNvSpPr>
          <p:nvPr>
            <p:ph type="pic" idx="15"/>
          </p:nvPr>
        </p:nvSpPr>
        <p:spPr>
          <a:xfrm>
            <a:off x="16110559" y="3484512"/>
            <a:ext cx="7530682" cy="7532645"/>
          </a:xfrm>
          <a:prstGeom prst="rect">
            <a:avLst/>
          </a:prstGeom>
        </p:spPr>
        <p:txBody>
          <a:bodyPr lIns="91439" tIns="45719" rIns="91439" bIns="45719" anchor="t">
            <a:noAutofit/>
          </a:body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80_Title Slide">
    <p:spTree>
      <p:nvGrpSpPr>
        <p:cNvPr id="1" name=""/>
        <p:cNvGrpSpPr/>
        <p:nvPr/>
      </p:nvGrpSpPr>
      <p:grpSpPr>
        <a:xfrm>
          <a:off x="0" y="0"/>
          <a:ext cx="0" cy="0"/>
          <a:chOff x="0" y="0"/>
          <a:chExt cx="0" cy="0"/>
        </a:xfrm>
      </p:grpSpPr>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9"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5" name="Title 1"/>
          <p:cNvSpPr>
            <a:spLocks noGrp="1"/>
          </p:cNvSpPr>
          <p:nvPr>
            <p:ph type="title" hasCustomPrompt="1"/>
          </p:nvPr>
        </p:nvSpPr>
        <p:spPr>
          <a:xfrm>
            <a:off x="46723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7" name="Text Placeholder 3"/>
          <p:cNvSpPr>
            <a:spLocks noGrp="1"/>
          </p:cNvSpPr>
          <p:nvPr>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3" name="Picture Placeholder 12"/>
          <p:cNvSpPr>
            <a:spLocks noGrp="1"/>
          </p:cNvSpPr>
          <p:nvPr>
            <p:ph type="pic" sz="quarter" idx="15" hasCustomPrompt="1"/>
          </p:nvPr>
        </p:nvSpPr>
        <p:spPr>
          <a:xfrm>
            <a:off x="2459410" y="3269179"/>
            <a:ext cx="6099990" cy="8974667"/>
          </a:xfrm>
          <a:prstGeom prst="rect">
            <a:avLst/>
          </a:prstGeom>
          <a:solidFill>
            <a:schemeClr val="bg1">
              <a:lumMod val="85000"/>
            </a:schemeClr>
          </a:solidFill>
        </p:spPr>
        <p:txBody>
          <a:bodyPr tIns="1280160" bIns="2834640" anchor="ctr" anchorCtr="0"/>
          <a:lstStyle>
            <a:lvl1pPr algn="ctr">
              <a:buNone/>
              <a:defRPr sz="3200" b="0" i="0" baseline="0"/>
            </a:lvl1pPr>
          </a:lstStyle>
          <a:p>
            <a:r>
              <a:rPr lang="en-US" dirty="0" smtClean="0"/>
              <a:t>Image holder</a:t>
            </a:r>
            <a:endParaRPr lang="en-US" dirty="0"/>
          </a:p>
        </p:txBody>
      </p:sp>
      <p:sp>
        <p:nvSpPr>
          <p:cNvPr id="8" name="Picture Placeholder 12"/>
          <p:cNvSpPr>
            <a:spLocks noGrp="1"/>
          </p:cNvSpPr>
          <p:nvPr>
            <p:ph type="pic" sz="quarter" idx="16" hasCustomPrompt="1"/>
          </p:nvPr>
        </p:nvSpPr>
        <p:spPr>
          <a:xfrm>
            <a:off x="9140920" y="3286112"/>
            <a:ext cx="6099990" cy="8974667"/>
          </a:xfrm>
          <a:prstGeom prst="rect">
            <a:avLst/>
          </a:prstGeom>
          <a:solidFill>
            <a:schemeClr val="bg1">
              <a:lumMod val="85000"/>
            </a:schemeClr>
          </a:solidFill>
        </p:spPr>
        <p:txBody>
          <a:bodyPr tIns="1280160" bIns="2834640" anchor="ctr" anchorCtr="0"/>
          <a:lstStyle>
            <a:lvl1pPr algn="ctr">
              <a:buNone/>
              <a:defRPr sz="3200" b="0" i="0" baseline="0"/>
            </a:lvl1pPr>
          </a:lstStyle>
          <a:p>
            <a:r>
              <a:rPr lang="en-US" dirty="0" smtClean="0"/>
              <a:t>Image holder</a:t>
            </a:r>
            <a:endParaRPr lang="en-US" dirty="0"/>
          </a:p>
        </p:txBody>
      </p:sp>
      <p:sp>
        <p:nvSpPr>
          <p:cNvPr id="10" name="Picture Placeholder 12"/>
          <p:cNvSpPr>
            <a:spLocks noGrp="1"/>
          </p:cNvSpPr>
          <p:nvPr>
            <p:ph type="pic" sz="quarter" idx="17" hasCustomPrompt="1"/>
          </p:nvPr>
        </p:nvSpPr>
        <p:spPr>
          <a:xfrm>
            <a:off x="15822431" y="3303045"/>
            <a:ext cx="6099990" cy="8974667"/>
          </a:xfrm>
          <a:prstGeom prst="rect">
            <a:avLst/>
          </a:prstGeom>
          <a:solidFill>
            <a:schemeClr val="bg1">
              <a:lumMod val="85000"/>
            </a:schemeClr>
          </a:solidFill>
        </p:spPr>
        <p:txBody>
          <a:bodyPr tIns="1280160" bIns="2834640" anchor="ctr" anchorCtr="0"/>
          <a:lstStyle>
            <a:lvl1pPr algn="ctr">
              <a:buNone/>
              <a:defRPr sz="3200" b="0" i="0" baseline="0"/>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up)">
                                      <p:cBhvr>
                                        <p:cTn id="11" dur="500"/>
                                        <p:tgtEl>
                                          <p:spTgt spid="7">
                                            <p:txEl>
                                              <p:pRg st="0" end="0"/>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up)">
                                      <p:cBhvr>
                                        <p:cTn id="19" dur="500"/>
                                        <p:tgtEl>
                                          <p:spTgt spid="8"/>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wipe(up)">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build="p">
        <p:tmplLst>
          <p:tmpl lvl="1">
            <p:tnLst>
              <p:par>
                <p:cTn presetID="22" presetClass="entr" presetSubtype="1"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up)">
                      <p:cBhvr>
                        <p:cTn dur="500"/>
                        <p:tgtEl>
                          <p:spTgt spid="7"/>
                        </p:tgtEl>
                      </p:cBhvr>
                    </p:animEffect>
                  </p:childTnLst>
                </p:cTn>
              </p:par>
            </p:tnLst>
          </p:tmpl>
        </p:tmplLst>
      </p:bldP>
      <p:bldP spid="13" grpId="0" bldLvl="0" animBg="1"/>
      <p:bldP spid="8" grpId="0" bldLvl="0" animBg="1"/>
      <p:bldP spid="10" grpId="0" bldLvl="0" animBg="1"/>
    </p:bld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 Photo">
    <p:spTree>
      <p:nvGrpSpPr>
        <p:cNvPr id="1" name=""/>
        <p:cNvGrpSpPr/>
        <p:nvPr/>
      </p:nvGrpSpPr>
      <p:grpSpPr>
        <a:xfrm>
          <a:off x="0" y="0"/>
          <a:ext cx="0" cy="0"/>
          <a:chOff x="0" y="0"/>
          <a:chExt cx="0" cy="0"/>
        </a:xfrm>
      </p:grpSpPr>
      <p:sp>
        <p:nvSpPr>
          <p:cNvPr id="103" name="Shape 103"/>
          <p:cNvSpPr>
            <a:spLocks noGrp="1"/>
          </p:cNvSpPr>
          <p:nvPr>
            <p:ph type="pic" idx="13"/>
          </p:nvPr>
        </p:nvSpPr>
        <p:spPr>
          <a:xfrm>
            <a:off x="1006962" y="3942184"/>
            <a:ext cx="12361597" cy="6972901"/>
          </a:xfrm>
          <a:prstGeom prst="rect">
            <a:avLst/>
          </a:prstGeom>
        </p:spPr>
        <p:txBody>
          <a:bodyPr lIns="91439" tIns="45719" rIns="91439" bIns="45719" anchor="t">
            <a:noAutofit/>
          </a:body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4 Photo">
    <p:spTree>
      <p:nvGrpSpPr>
        <p:cNvPr id="1" name=""/>
        <p:cNvGrpSpPr/>
        <p:nvPr/>
      </p:nvGrpSpPr>
      <p:grpSpPr>
        <a:xfrm>
          <a:off x="0" y="0"/>
          <a:ext cx="0" cy="0"/>
          <a:chOff x="0" y="0"/>
          <a:chExt cx="0" cy="0"/>
        </a:xfrm>
      </p:grpSpPr>
      <p:sp>
        <p:nvSpPr>
          <p:cNvPr id="103" name="Shape 103"/>
          <p:cNvSpPr>
            <a:spLocks noGrp="1"/>
          </p:cNvSpPr>
          <p:nvPr>
            <p:ph type="pic" idx="13"/>
          </p:nvPr>
        </p:nvSpPr>
        <p:spPr>
          <a:xfrm>
            <a:off x="1362383" y="3774885"/>
            <a:ext cx="4343318" cy="3597640"/>
          </a:xfrm>
          <a:prstGeom prst="rect">
            <a:avLst/>
          </a:prstGeom>
        </p:spPr>
        <p:txBody>
          <a:bodyPr lIns="91439" tIns="45719" rIns="91439" bIns="45719" anchor="t">
            <a:noAutofit/>
          </a:bodyPr>
          <a:lstStyle/>
          <a:p>
            <a:endParaRPr/>
          </a:p>
        </p:txBody>
      </p:sp>
      <p:sp>
        <p:nvSpPr>
          <p:cNvPr id="8" name="Shape 103"/>
          <p:cNvSpPr>
            <a:spLocks noGrp="1"/>
          </p:cNvSpPr>
          <p:nvPr>
            <p:ph type="pic" idx="14"/>
          </p:nvPr>
        </p:nvSpPr>
        <p:spPr>
          <a:xfrm>
            <a:off x="5853274" y="3774884"/>
            <a:ext cx="4343318" cy="3597640"/>
          </a:xfrm>
          <a:prstGeom prst="rect">
            <a:avLst/>
          </a:prstGeom>
        </p:spPr>
        <p:txBody>
          <a:bodyPr lIns="91439" tIns="45719" rIns="91439" bIns="45719" anchor="t">
            <a:noAutofit/>
          </a:bodyPr>
          <a:lstStyle/>
          <a:p>
            <a:endParaRPr dirty="0"/>
          </a:p>
        </p:txBody>
      </p:sp>
      <p:sp>
        <p:nvSpPr>
          <p:cNvPr id="9" name="Shape 103"/>
          <p:cNvSpPr>
            <a:spLocks noGrp="1"/>
          </p:cNvSpPr>
          <p:nvPr>
            <p:ph type="pic" idx="15"/>
          </p:nvPr>
        </p:nvSpPr>
        <p:spPr>
          <a:xfrm>
            <a:off x="1362383" y="7495717"/>
            <a:ext cx="4343318" cy="3597640"/>
          </a:xfrm>
          <a:prstGeom prst="rect">
            <a:avLst/>
          </a:prstGeom>
        </p:spPr>
        <p:txBody>
          <a:bodyPr lIns="91439" tIns="45719" rIns="91439" bIns="45719" anchor="t">
            <a:noAutofit/>
          </a:bodyPr>
          <a:lstStyle/>
          <a:p>
            <a:endParaRPr/>
          </a:p>
        </p:txBody>
      </p:sp>
      <p:sp>
        <p:nvSpPr>
          <p:cNvPr id="10" name="Shape 103"/>
          <p:cNvSpPr>
            <a:spLocks noGrp="1"/>
          </p:cNvSpPr>
          <p:nvPr>
            <p:ph type="pic" idx="16"/>
          </p:nvPr>
        </p:nvSpPr>
        <p:spPr>
          <a:xfrm>
            <a:off x="5853274" y="7495716"/>
            <a:ext cx="4343318" cy="3597640"/>
          </a:xfrm>
          <a:prstGeom prst="rect">
            <a:avLst/>
          </a:prstGeom>
        </p:spPr>
        <p:txBody>
          <a:bodyPr lIns="91439" tIns="45719" rIns="91439" bIns="45719" anchor="t">
            <a:noAutofit/>
          </a:bodyPr>
          <a:lstStyle/>
          <a:p>
            <a:endParaRPr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 Photo (2)">
    <p:spTree>
      <p:nvGrpSpPr>
        <p:cNvPr id="1" name=""/>
        <p:cNvGrpSpPr/>
        <p:nvPr/>
      </p:nvGrpSpPr>
      <p:grpSpPr>
        <a:xfrm>
          <a:off x="0" y="0"/>
          <a:ext cx="0" cy="0"/>
          <a:chOff x="0" y="0"/>
          <a:chExt cx="0" cy="0"/>
        </a:xfrm>
      </p:grpSpPr>
      <p:sp>
        <p:nvSpPr>
          <p:cNvPr id="8" name="Shape 103"/>
          <p:cNvSpPr>
            <a:spLocks noGrp="1"/>
          </p:cNvSpPr>
          <p:nvPr>
            <p:ph type="pic" idx="14"/>
          </p:nvPr>
        </p:nvSpPr>
        <p:spPr>
          <a:xfrm>
            <a:off x="2022611" y="2092243"/>
            <a:ext cx="11201427" cy="6545528"/>
          </a:xfrm>
          <a:prstGeom prst="rect">
            <a:avLst/>
          </a:prstGeom>
        </p:spPr>
        <p:txBody>
          <a:bodyPr lIns="91439" tIns="45719" rIns="91439" bIns="45719" anchor="t">
            <a:noAutofit/>
          </a:bodyPr>
          <a:lstStyle/>
          <a:p>
            <a:endParaRPr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3 Photo (about us)">
    <p:spTree>
      <p:nvGrpSpPr>
        <p:cNvPr id="1" name=""/>
        <p:cNvGrpSpPr/>
        <p:nvPr/>
      </p:nvGrpSpPr>
      <p:grpSpPr>
        <a:xfrm>
          <a:off x="0" y="0"/>
          <a:ext cx="0" cy="0"/>
          <a:chOff x="0" y="0"/>
          <a:chExt cx="0" cy="0"/>
        </a:xfrm>
      </p:grpSpPr>
      <p:sp>
        <p:nvSpPr>
          <p:cNvPr id="8" name="Shape 103"/>
          <p:cNvSpPr>
            <a:spLocks noGrp="1"/>
          </p:cNvSpPr>
          <p:nvPr>
            <p:ph type="pic" idx="14"/>
          </p:nvPr>
        </p:nvSpPr>
        <p:spPr>
          <a:xfrm>
            <a:off x="1978865" y="1634663"/>
            <a:ext cx="5510791" cy="5512225"/>
          </a:xfrm>
          <a:prstGeom prst="rect">
            <a:avLst/>
          </a:prstGeom>
        </p:spPr>
        <p:txBody>
          <a:bodyPr lIns="91439" tIns="45719" rIns="91439" bIns="45719" anchor="t">
            <a:noAutofit/>
          </a:bodyPr>
          <a:lstStyle/>
          <a:p>
            <a:endParaRPr dirty="0"/>
          </a:p>
        </p:txBody>
      </p:sp>
      <p:sp>
        <p:nvSpPr>
          <p:cNvPr id="6" name="Shape 103"/>
          <p:cNvSpPr>
            <a:spLocks noGrp="1"/>
          </p:cNvSpPr>
          <p:nvPr>
            <p:ph type="pic" idx="15"/>
          </p:nvPr>
        </p:nvSpPr>
        <p:spPr>
          <a:xfrm>
            <a:off x="9450226" y="1634662"/>
            <a:ext cx="5510791" cy="5512225"/>
          </a:xfrm>
          <a:prstGeom prst="rect">
            <a:avLst/>
          </a:prstGeom>
        </p:spPr>
        <p:txBody>
          <a:bodyPr lIns="91439" tIns="45719" rIns="91439" bIns="45719" anchor="t">
            <a:noAutofit/>
          </a:bodyPr>
          <a:lstStyle/>
          <a:p>
            <a:endParaRPr dirty="0"/>
          </a:p>
        </p:txBody>
      </p:sp>
      <p:sp>
        <p:nvSpPr>
          <p:cNvPr id="7" name="Shape 103"/>
          <p:cNvSpPr>
            <a:spLocks noGrp="1"/>
          </p:cNvSpPr>
          <p:nvPr>
            <p:ph type="pic" idx="16"/>
          </p:nvPr>
        </p:nvSpPr>
        <p:spPr>
          <a:xfrm>
            <a:off x="16921588" y="1634662"/>
            <a:ext cx="5510791" cy="5512225"/>
          </a:xfrm>
          <a:prstGeom prst="rect">
            <a:avLst/>
          </a:prstGeom>
        </p:spPr>
        <p:txBody>
          <a:bodyPr lIns="91439" tIns="45719" rIns="91439" bIns="45719" anchor="t">
            <a:noAutofit/>
          </a:bodyPr>
          <a:lstStyle/>
          <a:p>
            <a:endParaRPr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3 Photo + text (dark)">
    <p:spTree>
      <p:nvGrpSpPr>
        <p:cNvPr id="1" name=""/>
        <p:cNvGrpSpPr/>
        <p:nvPr/>
      </p:nvGrpSpPr>
      <p:grpSpPr>
        <a:xfrm>
          <a:off x="0" y="0"/>
          <a:ext cx="0" cy="0"/>
          <a:chOff x="0" y="0"/>
          <a:chExt cx="0" cy="0"/>
        </a:xfrm>
      </p:grpSpPr>
      <p:sp>
        <p:nvSpPr>
          <p:cNvPr id="45" name="Shape 45"/>
          <p:cNvSpPr/>
          <p:nvPr/>
        </p:nvSpPr>
        <p:spPr>
          <a:xfrm>
            <a:off x="-49696" y="-11609"/>
            <a:ext cx="24477042" cy="13739218"/>
          </a:xfrm>
          <a:prstGeom prst="rect">
            <a:avLst/>
          </a:prstGeom>
          <a:solidFill>
            <a:srgbClr val="323333"/>
          </a:solidFill>
          <a:ln w="12700">
            <a:miter lim="400000"/>
          </a:ln>
        </p:spPr>
        <p:txBody>
          <a:bodyPr lIns="50786" tIns="50786" rIns="50786" bIns="50786" anchor="ctr"/>
          <a:lstStyle/>
          <a:p>
            <a:pPr algn="ctr">
              <a:spcBef>
                <a:spcPts val="0"/>
              </a:spcBef>
              <a:defRPr sz="3200">
                <a:solidFill>
                  <a:srgbClr val="FFFFFF"/>
                </a:solidFill>
              </a:defRPr>
            </a:pPr>
            <a:endParaRPr sz="3500"/>
          </a:p>
        </p:txBody>
      </p:sp>
      <p:grpSp>
        <p:nvGrpSpPr>
          <p:cNvPr id="50" name="Group 50"/>
          <p:cNvGrpSpPr/>
          <p:nvPr/>
        </p:nvGrpSpPr>
        <p:grpSpPr>
          <a:xfrm>
            <a:off x="741546" y="12139797"/>
            <a:ext cx="4383353" cy="1023620"/>
            <a:chOff x="0" y="-2161"/>
            <a:chExt cx="4384493" cy="1023619"/>
          </a:xfrm>
        </p:grpSpPr>
        <p:grpSp>
          <p:nvGrpSpPr>
            <p:cNvPr id="48" name="Group 48"/>
            <p:cNvGrpSpPr/>
            <p:nvPr/>
          </p:nvGrpSpPr>
          <p:grpSpPr>
            <a:xfrm>
              <a:off x="0" y="51938"/>
              <a:ext cx="815428" cy="813821"/>
              <a:chOff x="0" y="0"/>
              <a:chExt cx="815427" cy="813820"/>
            </a:xfrm>
          </p:grpSpPr>
          <p:sp>
            <p:nvSpPr>
              <p:cNvPr id="46" name="Shape 46"/>
              <p:cNvSpPr/>
              <p:nvPr/>
            </p:nvSpPr>
            <p:spPr>
              <a:xfrm>
                <a:off x="0" y="144390"/>
                <a:ext cx="668686" cy="669431"/>
              </a:xfrm>
              <a:custGeom>
                <a:avLst/>
                <a:gdLst/>
                <a:ahLst/>
                <a:cxnLst>
                  <a:cxn ang="0">
                    <a:pos x="wd2" y="hd2"/>
                  </a:cxn>
                  <a:cxn ang="5400000">
                    <a:pos x="wd2" y="hd2"/>
                  </a:cxn>
                  <a:cxn ang="10800000">
                    <a:pos x="wd2" y="hd2"/>
                  </a:cxn>
                  <a:cxn ang="16200000">
                    <a:pos x="wd2" y="hd2"/>
                  </a:cxn>
                </a:cxnLst>
                <a:rect l="0" t="0" r="r" b="b"/>
                <a:pathLst>
                  <a:path w="21600" h="21600" extrusionOk="0">
                    <a:moveTo>
                      <a:pt x="9168" y="4265"/>
                    </a:moveTo>
                    <a:lnTo>
                      <a:pt x="13438" y="23"/>
                    </a:lnTo>
                    <a:lnTo>
                      <a:pt x="6" y="0"/>
                    </a:lnTo>
                    <a:lnTo>
                      <a:pt x="0" y="21589"/>
                    </a:lnTo>
                    <a:lnTo>
                      <a:pt x="21600" y="21600"/>
                    </a:lnTo>
                    <a:lnTo>
                      <a:pt x="21600" y="8216"/>
                    </a:lnTo>
                    <a:lnTo>
                      <a:pt x="17434" y="12390"/>
                    </a:lnTo>
                    <a:lnTo>
                      <a:pt x="17434" y="17504"/>
                    </a:lnTo>
                    <a:lnTo>
                      <a:pt x="4180" y="17504"/>
                    </a:lnTo>
                    <a:lnTo>
                      <a:pt x="4134" y="4251"/>
                    </a:lnTo>
                    <a:lnTo>
                      <a:pt x="9168" y="4265"/>
                    </a:lnTo>
                    <a:close/>
                  </a:path>
                </a:pathLst>
              </a:custGeom>
              <a:solidFill>
                <a:schemeClr val="accent1"/>
              </a:solidFill>
              <a:ln w="12700" cap="flat">
                <a:noFill/>
                <a:miter lim="400000"/>
              </a:ln>
              <a:effectLst/>
            </p:spPr>
            <p:txBody>
              <a:bodyPr wrap="square" lIns="50786" tIns="50786" rIns="50786" bIns="50786" numCol="1" anchor="ctr">
                <a:noAutofit/>
              </a:bodyPr>
              <a:lstStyle/>
              <a:p>
                <a:pPr algn="ctr">
                  <a:spcBef>
                    <a:spcPts val="0"/>
                  </a:spcBef>
                  <a:defRPr sz="3200">
                    <a:solidFill>
                      <a:srgbClr val="000000"/>
                    </a:solidFill>
                  </a:defRPr>
                </a:pPr>
                <a:endParaRPr sz="3500"/>
              </a:p>
            </p:txBody>
          </p:sp>
          <p:sp>
            <p:nvSpPr>
              <p:cNvPr id="47" name="Shape 47"/>
              <p:cNvSpPr/>
              <p:nvPr/>
            </p:nvSpPr>
            <p:spPr>
              <a:xfrm>
                <a:off x="434460" y="0"/>
                <a:ext cx="380968" cy="376190"/>
              </a:xfrm>
              <a:custGeom>
                <a:avLst/>
                <a:gdLst/>
                <a:ahLst/>
                <a:cxnLst>
                  <a:cxn ang="0">
                    <a:pos x="wd2" y="hd2"/>
                  </a:cxn>
                  <a:cxn ang="5400000">
                    <a:pos x="wd2" y="hd2"/>
                  </a:cxn>
                  <a:cxn ang="10800000">
                    <a:pos x="wd2" y="hd2"/>
                  </a:cxn>
                  <a:cxn ang="16200000">
                    <a:pos x="wd2" y="hd2"/>
                  </a:cxn>
                </a:cxnLst>
                <a:rect l="0" t="0" r="r" b="b"/>
                <a:pathLst>
                  <a:path w="21600" h="21600" extrusionOk="0">
                    <a:moveTo>
                      <a:pt x="0" y="7241"/>
                    </a:moveTo>
                    <a:lnTo>
                      <a:pt x="7206" y="13"/>
                    </a:lnTo>
                    <a:lnTo>
                      <a:pt x="21600" y="0"/>
                    </a:lnTo>
                    <a:lnTo>
                      <a:pt x="21441" y="14242"/>
                    </a:lnTo>
                    <a:lnTo>
                      <a:pt x="14210" y="21600"/>
                    </a:lnTo>
                    <a:lnTo>
                      <a:pt x="14268" y="7208"/>
                    </a:lnTo>
                    <a:lnTo>
                      <a:pt x="0" y="7241"/>
                    </a:lnTo>
                    <a:close/>
                  </a:path>
                </a:pathLst>
              </a:custGeom>
              <a:solidFill>
                <a:schemeClr val="accent1"/>
              </a:solidFill>
              <a:ln w="12700" cap="flat">
                <a:noFill/>
                <a:miter lim="400000"/>
              </a:ln>
              <a:effectLst/>
            </p:spPr>
            <p:txBody>
              <a:bodyPr wrap="square" lIns="50786" tIns="50786" rIns="50786" bIns="50786" numCol="1" anchor="ctr">
                <a:noAutofit/>
              </a:bodyPr>
              <a:lstStyle/>
              <a:p>
                <a:pPr algn="ctr">
                  <a:spcBef>
                    <a:spcPts val="0"/>
                  </a:spcBef>
                  <a:defRPr sz="3200">
                    <a:solidFill>
                      <a:srgbClr val="000000"/>
                    </a:solidFill>
                  </a:defRPr>
                </a:pPr>
                <a:endParaRPr sz="3500"/>
              </a:p>
            </p:txBody>
          </p:sp>
        </p:grpSp>
        <p:sp>
          <p:nvSpPr>
            <p:cNvPr id="49" name="Shape 49"/>
            <p:cNvSpPr/>
            <p:nvPr/>
          </p:nvSpPr>
          <p:spPr>
            <a:xfrm>
              <a:off x="1023199" y="-2161"/>
              <a:ext cx="3361294" cy="1023619"/>
            </a:xfrm>
            <a:prstGeom prst="rect">
              <a:avLst/>
            </a:prstGeom>
            <a:noFill/>
            <a:ln w="12700" cap="flat">
              <a:noFill/>
              <a:miter lim="400000"/>
            </a:ln>
            <a:effectLst/>
          </p:spPr>
          <p:txBody>
            <a:bodyPr wrap="none" lIns="50786" tIns="50786" rIns="50786" bIns="50786" numCol="1" anchor="ctr">
              <a:spAutoFit/>
            </a:bodyPr>
            <a:lstStyle>
              <a:lvl1pPr>
                <a:spcBef>
                  <a:spcPts val="0"/>
                </a:spcBef>
                <a:defRPr sz="6000">
                  <a:solidFill>
                    <a:srgbClr val="FFFFFF"/>
                  </a:solidFill>
                  <a:latin typeface="Helvetica Neue Medium"/>
                  <a:ea typeface="Helvetica Neue Medium"/>
                  <a:cs typeface="Helvetica Neue Medium"/>
                  <a:sym typeface="Helvetica Neue Medium"/>
                </a:defRPr>
              </a:lvl1pPr>
            </a:lstStyle>
            <a:p>
              <a:r>
                <a:rPr b="1" dirty="0">
                  <a:latin typeface="Arial" panose="020B0604020202020204" pitchFamily="34" charset="0"/>
                  <a:ea typeface="Arial" panose="020B0604020202020204" pitchFamily="34" charset="0"/>
                  <a:cs typeface="Arial" panose="020B0604020202020204" pitchFamily="34" charset="0"/>
                </a:rPr>
                <a:t>AGENCY</a:t>
              </a:r>
            </a:p>
          </p:txBody>
        </p:sp>
      </p:grpSp>
      <p:sp>
        <p:nvSpPr>
          <p:cNvPr id="51" name="Shape 51"/>
          <p:cNvSpPr>
            <a:spLocks noGrp="1"/>
          </p:cNvSpPr>
          <p:nvPr>
            <p:ph type="title" hasCustomPrompt="1"/>
          </p:nvPr>
        </p:nvSpPr>
        <p:spPr>
          <a:xfrm>
            <a:off x="9183121" y="2137405"/>
            <a:ext cx="13416992" cy="1587501"/>
          </a:xfrm>
          <a:prstGeom prst="rect">
            <a:avLst/>
          </a:prstGeom>
        </p:spPr>
        <p:txBody>
          <a:bodyPr anchor="t"/>
          <a:lstStyle>
            <a:lvl1pPr>
              <a:spcBef>
                <a:spcPts val="0"/>
              </a:spcBef>
              <a:defRPr sz="8000" b="1" cap="all">
                <a:solidFill>
                  <a:srgbClr val="FFFFFF"/>
                </a:solidFill>
                <a:latin typeface="Arial" panose="020B0604020202020204" pitchFamily="34" charset="0"/>
                <a:ea typeface="Arial" panose="020B0604020202020204" pitchFamily="34" charset="0"/>
                <a:cs typeface="Arial" panose="020B0604020202020204" pitchFamily="34" charset="0"/>
                <a:sym typeface="Helvetica Neue Medium"/>
              </a:defRPr>
            </a:lvl1pPr>
          </a:lstStyle>
          <a:p>
            <a:r>
              <a:rPr dirty="0"/>
              <a:t>Title Text</a:t>
            </a:r>
          </a:p>
        </p:txBody>
      </p:sp>
      <p:sp>
        <p:nvSpPr>
          <p:cNvPr id="52" name="Shape 52"/>
          <p:cNvSpPr>
            <a:spLocks noGrp="1"/>
          </p:cNvSpPr>
          <p:nvPr>
            <p:ph type="body" idx="1" hasCustomPrompt="1"/>
          </p:nvPr>
        </p:nvSpPr>
        <p:spPr>
          <a:xfrm>
            <a:off x="9183121" y="4610100"/>
            <a:ext cx="13416991" cy="6646665"/>
          </a:xfrm>
          <a:prstGeom prst="rect">
            <a:avLst/>
          </a:prstGeom>
        </p:spPr>
        <p:txBody>
          <a:bodyPr anchor="t"/>
          <a:lstStyle>
            <a:lvl1pPr marL="0" indent="0">
              <a:spcBef>
                <a:spcPct val="1180000"/>
              </a:spcBef>
              <a:buSzTx/>
              <a:buNone/>
              <a:defRPr>
                <a:solidFill>
                  <a:srgbClr val="A9A9A9"/>
                </a:solidFill>
                <a:latin typeface="Arial" panose="020B0604020202020204" pitchFamily="34" charset="0"/>
                <a:ea typeface="Arial" panose="020B0604020202020204" pitchFamily="34" charset="0"/>
                <a:cs typeface="Arial" panose="020B0604020202020204" pitchFamily="34" charset="0"/>
              </a:defRPr>
            </a:lvl1pPr>
            <a:lvl2pPr marL="0" indent="228600">
              <a:spcBef>
                <a:spcPct val="1180000"/>
              </a:spcBef>
              <a:buSzTx/>
              <a:buNone/>
              <a:defRPr>
                <a:solidFill>
                  <a:srgbClr val="A9A9A9"/>
                </a:solidFill>
                <a:latin typeface="Arial" panose="020B0604020202020204" pitchFamily="34" charset="0"/>
                <a:ea typeface="Arial" panose="020B0604020202020204" pitchFamily="34" charset="0"/>
                <a:cs typeface="Arial" panose="020B0604020202020204" pitchFamily="34" charset="0"/>
              </a:defRPr>
            </a:lvl2pPr>
            <a:lvl3pPr marL="0" indent="457200">
              <a:spcBef>
                <a:spcPct val="1180000"/>
              </a:spcBef>
              <a:buSzTx/>
              <a:buNone/>
              <a:defRPr>
                <a:solidFill>
                  <a:srgbClr val="A9A9A9"/>
                </a:solidFill>
                <a:latin typeface="Arial" panose="020B0604020202020204" pitchFamily="34" charset="0"/>
                <a:ea typeface="Arial" panose="020B0604020202020204" pitchFamily="34" charset="0"/>
                <a:cs typeface="Arial" panose="020B0604020202020204" pitchFamily="34" charset="0"/>
              </a:defRPr>
            </a:lvl3pPr>
            <a:lvl4pPr marL="0" indent="685800">
              <a:spcBef>
                <a:spcPct val="1180000"/>
              </a:spcBef>
              <a:buSzTx/>
              <a:buNone/>
              <a:defRPr>
                <a:solidFill>
                  <a:srgbClr val="A9A9A9"/>
                </a:solidFill>
                <a:latin typeface="Arial" panose="020B0604020202020204" pitchFamily="34" charset="0"/>
                <a:ea typeface="Arial" panose="020B0604020202020204" pitchFamily="34" charset="0"/>
                <a:cs typeface="Arial" panose="020B0604020202020204" pitchFamily="34" charset="0"/>
              </a:defRPr>
            </a:lvl4pPr>
            <a:lvl5pPr marL="0" indent="914400">
              <a:spcBef>
                <a:spcPct val="1180000"/>
              </a:spcBef>
              <a:buSzTx/>
              <a:buNone/>
              <a:defRPr>
                <a:solidFill>
                  <a:srgbClr val="A9A9A9"/>
                </a:solidFill>
                <a:latin typeface="Arial" panose="020B0604020202020204" pitchFamily="34" charset="0"/>
                <a:ea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 name="Shape 103"/>
          <p:cNvSpPr>
            <a:spLocks noGrp="1"/>
          </p:cNvSpPr>
          <p:nvPr>
            <p:ph type="pic" idx="14"/>
          </p:nvPr>
        </p:nvSpPr>
        <p:spPr>
          <a:xfrm>
            <a:off x="1811318" y="2564337"/>
            <a:ext cx="5510789" cy="5512224"/>
          </a:xfrm>
          <a:prstGeom prst="rect">
            <a:avLst/>
          </a:prstGeom>
        </p:spPr>
        <p:txBody>
          <a:bodyPr lIns="91439" tIns="45719" rIns="91439" bIns="45719" anchor="t">
            <a:noAutofit/>
          </a:bodyPr>
          <a:lstStyle/>
          <a:p>
            <a:endParaRPr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 About me">
    <p:spTree>
      <p:nvGrpSpPr>
        <p:cNvPr id="1" name=""/>
        <p:cNvGrpSpPr/>
        <p:nvPr/>
      </p:nvGrpSpPr>
      <p:grpSpPr>
        <a:xfrm>
          <a:off x="0" y="0"/>
          <a:ext cx="0" cy="0"/>
          <a:chOff x="0" y="0"/>
          <a:chExt cx="0" cy="0"/>
        </a:xfrm>
      </p:grpSpPr>
      <p:sp>
        <p:nvSpPr>
          <p:cNvPr id="8" name="Shape 103"/>
          <p:cNvSpPr>
            <a:spLocks noGrp="1"/>
          </p:cNvSpPr>
          <p:nvPr>
            <p:ph type="pic" idx="14"/>
          </p:nvPr>
        </p:nvSpPr>
        <p:spPr>
          <a:xfrm>
            <a:off x="1811318" y="2564337"/>
            <a:ext cx="5510789" cy="5512224"/>
          </a:xfrm>
          <a:prstGeom prst="rect">
            <a:avLst/>
          </a:prstGeom>
        </p:spPr>
        <p:txBody>
          <a:bodyPr lIns="91439" tIns="45719" rIns="91439" bIns="45719" anchor="t">
            <a:noAutofit/>
          </a:bodyPr>
          <a:lstStyle/>
          <a:p>
            <a:endParaRPr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0 Photos (end slide)">
    <p:spTree>
      <p:nvGrpSpPr>
        <p:cNvPr id="1" name=""/>
        <p:cNvGrpSpPr/>
        <p:nvPr/>
      </p:nvGrpSpPr>
      <p:grpSpPr>
        <a:xfrm>
          <a:off x="0" y="0"/>
          <a:ext cx="0" cy="0"/>
          <a:chOff x="0" y="0"/>
          <a:chExt cx="0" cy="0"/>
        </a:xfrm>
      </p:grpSpPr>
      <p:sp>
        <p:nvSpPr>
          <p:cNvPr id="8" name="Shape 103"/>
          <p:cNvSpPr>
            <a:spLocks noGrp="1"/>
          </p:cNvSpPr>
          <p:nvPr>
            <p:ph type="pic" idx="14"/>
          </p:nvPr>
        </p:nvSpPr>
        <p:spPr>
          <a:xfrm>
            <a:off x="6907" y="-34229"/>
            <a:ext cx="5962593" cy="4235849"/>
          </a:xfrm>
          <a:prstGeom prst="rect">
            <a:avLst/>
          </a:prstGeom>
        </p:spPr>
        <p:txBody>
          <a:bodyPr lIns="91439" tIns="45719" rIns="91439" bIns="45719" anchor="t">
            <a:noAutofit/>
          </a:bodyPr>
          <a:lstStyle/>
          <a:p>
            <a:endParaRPr dirty="0"/>
          </a:p>
        </p:txBody>
      </p:sp>
      <p:sp>
        <p:nvSpPr>
          <p:cNvPr id="14" name="Shape 103"/>
          <p:cNvSpPr>
            <a:spLocks noGrp="1"/>
          </p:cNvSpPr>
          <p:nvPr>
            <p:ph type="pic" idx="15"/>
          </p:nvPr>
        </p:nvSpPr>
        <p:spPr>
          <a:xfrm>
            <a:off x="6140652" y="-34229"/>
            <a:ext cx="5962593" cy="4235849"/>
          </a:xfrm>
          <a:prstGeom prst="rect">
            <a:avLst/>
          </a:prstGeom>
        </p:spPr>
        <p:txBody>
          <a:bodyPr lIns="91439" tIns="45719" rIns="91439" bIns="45719" anchor="t">
            <a:noAutofit/>
          </a:bodyPr>
          <a:lstStyle/>
          <a:p>
            <a:endParaRPr dirty="0"/>
          </a:p>
        </p:txBody>
      </p:sp>
      <p:sp>
        <p:nvSpPr>
          <p:cNvPr id="15" name="Shape 103"/>
          <p:cNvSpPr>
            <a:spLocks noGrp="1"/>
          </p:cNvSpPr>
          <p:nvPr>
            <p:ph type="pic" idx="16"/>
          </p:nvPr>
        </p:nvSpPr>
        <p:spPr>
          <a:xfrm>
            <a:off x="12274398" y="-34229"/>
            <a:ext cx="5962593" cy="4235849"/>
          </a:xfrm>
          <a:prstGeom prst="rect">
            <a:avLst/>
          </a:prstGeom>
        </p:spPr>
        <p:txBody>
          <a:bodyPr lIns="91439" tIns="45719" rIns="91439" bIns="45719" anchor="t">
            <a:noAutofit/>
          </a:bodyPr>
          <a:lstStyle/>
          <a:p>
            <a:endParaRPr dirty="0"/>
          </a:p>
        </p:txBody>
      </p:sp>
      <p:sp>
        <p:nvSpPr>
          <p:cNvPr id="16" name="Shape 103"/>
          <p:cNvSpPr>
            <a:spLocks noGrp="1"/>
          </p:cNvSpPr>
          <p:nvPr>
            <p:ph type="pic" idx="17"/>
          </p:nvPr>
        </p:nvSpPr>
        <p:spPr>
          <a:xfrm>
            <a:off x="18408144" y="-34229"/>
            <a:ext cx="5962593" cy="4235849"/>
          </a:xfrm>
          <a:prstGeom prst="rect">
            <a:avLst/>
          </a:prstGeom>
        </p:spPr>
        <p:txBody>
          <a:bodyPr lIns="91439" tIns="45719" rIns="91439" bIns="45719" anchor="t">
            <a:noAutofit/>
          </a:bodyPr>
          <a:lstStyle/>
          <a:p>
            <a:endParaRPr dirty="0"/>
          </a:p>
        </p:txBody>
      </p:sp>
      <p:sp>
        <p:nvSpPr>
          <p:cNvPr id="17" name="Shape 103"/>
          <p:cNvSpPr>
            <a:spLocks noGrp="1"/>
          </p:cNvSpPr>
          <p:nvPr>
            <p:ph type="pic" idx="18"/>
          </p:nvPr>
        </p:nvSpPr>
        <p:spPr>
          <a:xfrm>
            <a:off x="0" y="9514381"/>
            <a:ext cx="5962593" cy="4235849"/>
          </a:xfrm>
          <a:prstGeom prst="rect">
            <a:avLst/>
          </a:prstGeom>
        </p:spPr>
        <p:txBody>
          <a:bodyPr lIns="91439" tIns="45719" rIns="91439" bIns="45719" anchor="t">
            <a:noAutofit/>
          </a:bodyPr>
          <a:lstStyle/>
          <a:p>
            <a:endParaRPr dirty="0"/>
          </a:p>
        </p:txBody>
      </p:sp>
      <p:sp>
        <p:nvSpPr>
          <p:cNvPr id="18" name="Shape 103"/>
          <p:cNvSpPr>
            <a:spLocks noGrp="1"/>
          </p:cNvSpPr>
          <p:nvPr>
            <p:ph type="pic" idx="19"/>
          </p:nvPr>
        </p:nvSpPr>
        <p:spPr>
          <a:xfrm>
            <a:off x="6133745" y="9514381"/>
            <a:ext cx="5962593" cy="4235849"/>
          </a:xfrm>
          <a:prstGeom prst="rect">
            <a:avLst/>
          </a:prstGeom>
        </p:spPr>
        <p:txBody>
          <a:bodyPr lIns="91439" tIns="45719" rIns="91439" bIns="45719" anchor="t">
            <a:noAutofit/>
          </a:bodyPr>
          <a:lstStyle/>
          <a:p>
            <a:endParaRPr dirty="0"/>
          </a:p>
        </p:txBody>
      </p:sp>
      <p:sp>
        <p:nvSpPr>
          <p:cNvPr id="19" name="Shape 103"/>
          <p:cNvSpPr>
            <a:spLocks noGrp="1"/>
          </p:cNvSpPr>
          <p:nvPr>
            <p:ph type="pic" idx="20"/>
          </p:nvPr>
        </p:nvSpPr>
        <p:spPr>
          <a:xfrm>
            <a:off x="12267491" y="9514381"/>
            <a:ext cx="5962593" cy="4235849"/>
          </a:xfrm>
          <a:prstGeom prst="rect">
            <a:avLst/>
          </a:prstGeom>
        </p:spPr>
        <p:txBody>
          <a:bodyPr lIns="91439" tIns="45719" rIns="91439" bIns="45719" anchor="t">
            <a:noAutofit/>
          </a:bodyPr>
          <a:lstStyle/>
          <a:p>
            <a:endParaRPr dirty="0"/>
          </a:p>
        </p:txBody>
      </p:sp>
      <p:sp>
        <p:nvSpPr>
          <p:cNvPr id="20" name="Shape 103"/>
          <p:cNvSpPr>
            <a:spLocks noGrp="1"/>
          </p:cNvSpPr>
          <p:nvPr>
            <p:ph type="pic" idx="21"/>
          </p:nvPr>
        </p:nvSpPr>
        <p:spPr>
          <a:xfrm>
            <a:off x="18401237" y="9514381"/>
            <a:ext cx="5962593" cy="4235849"/>
          </a:xfrm>
          <a:prstGeom prst="rect">
            <a:avLst/>
          </a:prstGeom>
        </p:spPr>
        <p:txBody>
          <a:bodyPr lIns="91439" tIns="45719" rIns="91439" bIns="45719" anchor="t">
            <a:noAutofit/>
          </a:bodyPr>
          <a:lstStyle/>
          <a:p>
            <a:endParaRPr dirty="0"/>
          </a:p>
        </p:txBody>
      </p:sp>
      <p:sp>
        <p:nvSpPr>
          <p:cNvPr id="21" name="Shape 103"/>
          <p:cNvSpPr>
            <a:spLocks noGrp="1"/>
          </p:cNvSpPr>
          <p:nvPr>
            <p:ph type="pic" idx="22"/>
          </p:nvPr>
        </p:nvSpPr>
        <p:spPr>
          <a:xfrm>
            <a:off x="0" y="4388544"/>
            <a:ext cx="5962593" cy="4938913"/>
          </a:xfrm>
          <a:prstGeom prst="rect">
            <a:avLst/>
          </a:prstGeom>
        </p:spPr>
        <p:txBody>
          <a:bodyPr lIns="91439" tIns="45719" rIns="91439" bIns="45719" anchor="t">
            <a:noAutofit/>
          </a:bodyPr>
          <a:lstStyle/>
          <a:p>
            <a:endParaRPr dirty="0"/>
          </a:p>
        </p:txBody>
      </p:sp>
      <p:sp>
        <p:nvSpPr>
          <p:cNvPr id="22" name="Shape 103"/>
          <p:cNvSpPr>
            <a:spLocks noGrp="1"/>
          </p:cNvSpPr>
          <p:nvPr>
            <p:ph type="pic" idx="23"/>
          </p:nvPr>
        </p:nvSpPr>
        <p:spPr>
          <a:xfrm>
            <a:off x="18415057" y="4391719"/>
            <a:ext cx="5962593" cy="4938913"/>
          </a:xfrm>
          <a:prstGeom prst="rect">
            <a:avLst/>
          </a:prstGeom>
        </p:spPr>
        <p:txBody>
          <a:bodyPr lIns="91439" tIns="45719" rIns="91439" bIns="45719" anchor="t">
            <a:noAutofit/>
          </a:bodyPr>
          <a:lstStyle/>
          <a:p>
            <a:endParaRPr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tx">
  <p:cSld name="Title &amp; Subtitle (dark bg)">
    <p:spTree>
      <p:nvGrpSpPr>
        <p:cNvPr id="1" name=""/>
        <p:cNvGrpSpPr/>
        <p:nvPr/>
      </p:nvGrpSpPr>
      <p:grpSpPr>
        <a:xfrm>
          <a:off x="0" y="0"/>
          <a:ext cx="0" cy="0"/>
          <a:chOff x="0" y="0"/>
          <a:chExt cx="0" cy="0"/>
        </a:xfrm>
      </p:grpSpPr>
      <p:sp>
        <p:nvSpPr>
          <p:cNvPr id="45" name="Shape 45"/>
          <p:cNvSpPr/>
          <p:nvPr/>
        </p:nvSpPr>
        <p:spPr>
          <a:xfrm>
            <a:off x="-49696" y="-11609"/>
            <a:ext cx="24477042" cy="13739218"/>
          </a:xfrm>
          <a:prstGeom prst="rect">
            <a:avLst/>
          </a:prstGeom>
          <a:solidFill>
            <a:srgbClr val="323333"/>
          </a:solidFill>
          <a:ln w="12700">
            <a:miter lim="400000"/>
          </a:ln>
        </p:spPr>
        <p:txBody>
          <a:bodyPr lIns="50786" tIns="50786" rIns="50786" bIns="50786" anchor="ctr"/>
          <a:lstStyle/>
          <a:p>
            <a:pPr algn="ctr">
              <a:spcBef>
                <a:spcPts val="0"/>
              </a:spcBef>
              <a:defRPr sz="3200">
                <a:solidFill>
                  <a:srgbClr val="FFFFFF"/>
                </a:solidFill>
              </a:defRPr>
            </a:pPr>
            <a:endParaRPr sz="3500"/>
          </a:p>
        </p:txBody>
      </p:sp>
      <p:grpSp>
        <p:nvGrpSpPr>
          <p:cNvPr id="50" name="Group 50"/>
          <p:cNvGrpSpPr/>
          <p:nvPr/>
        </p:nvGrpSpPr>
        <p:grpSpPr>
          <a:xfrm>
            <a:off x="741546" y="12139797"/>
            <a:ext cx="4383353" cy="1023620"/>
            <a:chOff x="0" y="-2161"/>
            <a:chExt cx="4384493" cy="1023619"/>
          </a:xfrm>
        </p:grpSpPr>
        <p:grpSp>
          <p:nvGrpSpPr>
            <p:cNvPr id="48" name="Group 48"/>
            <p:cNvGrpSpPr/>
            <p:nvPr/>
          </p:nvGrpSpPr>
          <p:grpSpPr>
            <a:xfrm>
              <a:off x="0" y="51938"/>
              <a:ext cx="815428" cy="813821"/>
              <a:chOff x="0" y="0"/>
              <a:chExt cx="815427" cy="813820"/>
            </a:xfrm>
          </p:grpSpPr>
          <p:sp>
            <p:nvSpPr>
              <p:cNvPr id="46" name="Shape 46"/>
              <p:cNvSpPr/>
              <p:nvPr/>
            </p:nvSpPr>
            <p:spPr>
              <a:xfrm>
                <a:off x="0" y="144390"/>
                <a:ext cx="668686" cy="669431"/>
              </a:xfrm>
              <a:custGeom>
                <a:avLst/>
                <a:gdLst/>
                <a:ahLst/>
                <a:cxnLst>
                  <a:cxn ang="0">
                    <a:pos x="wd2" y="hd2"/>
                  </a:cxn>
                  <a:cxn ang="5400000">
                    <a:pos x="wd2" y="hd2"/>
                  </a:cxn>
                  <a:cxn ang="10800000">
                    <a:pos x="wd2" y="hd2"/>
                  </a:cxn>
                  <a:cxn ang="16200000">
                    <a:pos x="wd2" y="hd2"/>
                  </a:cxn>
                </a:cxnLst>
                <a:rect l="0" t="0" r="r" b="b"/>
                <a:pathLst>
                  <a:path w="21600" h="21600" extrusionOk="0">
                    <a:moveTo>
                      <a:pt x="9168" y="4265"/>
                    </a:moveTo>
                    <a:lnTo>
                      <a:pt x="13438" y="23"/>
                    </a:lnTo>
                    <a:lnTo>
                      <a:pt x="6" y="0"/>
                    </a:lnTo>
                    <a:lnTo>
                      <a:pt x="0" y="21589"/>
                    </a:lnTo>
                    <a:lnTo>
                      <a:pt x="21600" y="21600"/>
                    </a:lnTo>
                    <a:lnTo>
                      <a:pt x="21600" y="8216"/>
                    </a:lnTo>
                    <a:lnTo>
                      <a:pt x="17434" y="12390"/>
                    </a:lnTo>
                    <a:lnTo>
                      <a:pt x="17434" y="17504"/>
                    </a:lnTo>
                    <a:lnTo>
                      <a:pt x="4180" y="17504"/>
                    </a:lnTo>
                    <a:lnTo>
                      <a:pt x="4134" y="4251"/>
                    </a:lnTo>
                    <a:lnTo>
                      <a:pt x="9168" y="4265"/>
                    </a:lnTo>
                    <a:close/>
                  </a:path>
                </a:pathLst>
              </a:custGeom>
              <a:solidFill>
                <a:schemeClr val="accent1"/>
              </a:solidFill>
              <a:ln w="12700" cap="flat">
                <a:noFill/>
                <a:miter lim="400000"/>
              </a:ln>
              <a:effectLst/>
            </p:spPr>
            <p:txBody>
              <a:bodyPr wrap="square" lIns="50786" tIns="50786" rIns="50786" bIns="50786" numCol="1" anchor="ctr">
                <a:noAutofit/>
              </a:bodyPr>
              <a:lstStyle/>
              <a:p>
                <a:pPr algn="ctr">
                  <a:spcBef>
                    <a:spcPts val="0"/>
                  </a:spcBef>
                  <a:defRPr sz="3200">
                    <a:solidFill>
                      <a:srgbClr val="000000"/>
                    </a:solidFill>
                  </a:defRPr>
                </a:pPr>
                <a:endParaRPr sz="3500"/>
              </a:p>
            </p:txBody>
          </p:sp>
          <p:sp>
            <p:nvSpPr>
              <p:cNvPr id="47" name="Shape 47"/>
              <p:cNvSpPr/>
              <p:nvPr/>
            </p:nvSpPr>
            <p:spPr>
              <a:xfrm>
                <a:off x="434460" y="0"/>
                <a:ext cx="380968" cy="376190"/>
              </a:xfrm>
              <a:custGeom>
                <a:avLst/>
                <a:gdLst/>
                <a:ahLst/>
                <a:cxnLst>
                  <a:cxn ang="0">
                    <a:pos x="wd2" y="hd2"/>
                  </a:cxn>
                  <a:cxn ang="5400000">
                    <a:pos x="wd2" y="hd2"/>
                  </a:cxn>
                  <a:cxn ang="10800000">
                    <a:pos x="wd2" y="hd2"/>
                  </a:cxn>
                  <a:cxn ang="16200000">
                    <a:pos x="wd2" y="hd2"/>
                  </a:cxn>
                </a:cxnLst>
                <a:rect l="0" t="0" r="r" b="b"/>
                <a:pathLst>
                  <a:path w="21600" h="21600" extrusionOk="0">
                    <a:moveTo>
                      <a:pt x="0" y="7241"/>
                    </a:moveTo>
                    <a:lnTo>
                      <a:pt x="7206" y="13"/>
                    </a:lnTo>
                    <a:lnTo>
                      <a:pt x="21600" y="0"/>
                    </a:lnTo>
                    <a:lnTo>
                      <a:pt x="21441" y="14242"/>
                    </a:lnTo>
                    <a:lnTo>
                      <a:pt x="14210" y="21600"/>
                    </a:lnTo>
                    <a:lnTo>
                      <a:pt x="14268" y="7208"/>
                    </a:lnTo>
                    <a:lnTo>
                      <a:pt x="0" y="7241"/>
                    </a:lnTo>
                    <a:close/>
                  </a:path>
                </a:pathLst>
              </a:custGeom>
              <a:solidFill>
                <a:schemeClr val="accent1"/>
              </a:solidFill>
              <a:ln w="12700" cap="flat">
                <a:noFill/>
                <a:miter lim="400000"/>
              </a:ln>
              <a:effectLst/>
            </p:spPr>
            <p:txBody>
              <a:bodyPr wrap="square" lIns="50786" tIns="50786" rIns="50786" bIns="50786" numCol="1" anchor="ctr">
                <a:noAutofit/>
              </a:bodyPr>
              <a:lstStyle/>
              <a:p>
                <a:pPr algn="ctr">
                  <a:spcBef>
                    <a:spcPts val="0"/>
                  </a:spcBef>
                  <a:defRPr sz="3200">
                    <a:solidFill>
                      <a:srgbClr val="000000"/>
                    </a:solidFill>
                  </a:defRPr>
                </a:pPr>
                <a:endParaRPr sz="3500"/>
              </a:p>
            </p:txBody>
          </p:sp>
        </p:grpSp>
        <p:sp>
          <p:nvSpPr>
            <p:cNvPr id="49" name="Shape 49"/>
            <p:cNvSpPr/>
            <p:nvPr/>
          </p:nvSpPr>
          <p:spPr>
            <a:xfrm>
              <a:off x="1023199" y="-2161"/>
              <a:ext cx="3361294" cy="1023619"/>
            </a:xfrm>
            <a:prstGeom prst="rect">
              <a:avLst/>
            </a:prstGeom>
            <a:noFill/>
            <a:ln w="12700" cap="flat">
              <a:noFill/>
              <a:miter lim="400000"/>
            </a:ln>
            <a:effectLst/>
          </p:spPr>
          <p:txBody>
            <a:bodyPr wrap="none" lIns="50786" tIns="50786" rIns="50786" bIns="50786" numCol="1" anchor="ctr">
              <a:spAutoFit/>
            </a:bodyPr>
            <a:lstStyle>
              <a:lvl1pPr>
                <a:spcBef>
                  <a:spcPts val="0"/>
                </a:spcBef>
                <a:defRPr sz="6000">
                  <a:solidFill>
                    <a:srgbClr val="FFFFFF"/>
                  </a:solidFill>
                  <a:latin typeface="Helvetica Neue Medium"/>
                  <a:ea typeface="Helvetica Neue Medium"/>
                  <a:cs typeface="Helvetica Neue Medium"/>
                  <a:sym typeface="Helvetica Neue Medium"/>
                </a:defRPr>
              </a:lvl1pPr>
            </a:lstStyle>
            <a:p>
              <a:r>
                <a:rPr b="1" dirty="0">
                  <a:latin typeface="Arial" panose="020B0604020202020204" pitchFamily="34" charset="0"/>
                  <a:ea typeface="Arial" panose="020B0604020202020204" pitchFamily="34" charset="0"/>
                  <a:cs typeface="Arial" panose="020B0604020202020204" pitchFamily="34" charset="0"/>
                </a:rPr>
                <a:t>AGENCY</a:t>
              </a:r>
            </a:p>
          </p:txBody>
        </p:sp>
      </p:grpSp>
      <p:sp>
        <p:nvSpPr>
          <p:cNvPr id="51" name="Shape 51"/>
          <p:cNvSpPr>
            <a:spLocks noGrp="1"/>
          </p:cNvSpPr>
          <p:nvPr>
            <p:ph type="title" hasCustomPrompt="1"/>
          </p:nvPr>
        </p:nvSpPr>
        <p:spPr>
          <a:xfrm>
            <a:off x="1777537" y="2137405"/>
            <a:ext cx="20822576" cy="1587501"/>
          </a:xfrm>
          <a:prstGeom prst="rect">
            <a:avLst/>
          </a:prstGeom>
        </p:spPr>
        <p:txBody>
          <a:bodyPr anchor="t"/>
          <a:lstStyle>
            <a:lvl1pPr>
              <a:spcBef>
                <a:spcPts val="0"/>
              </a:spcBef>
              <a:defRPr sz="8000" b="1" cap="all">
                <a:solidFill>
                  <a:srgbClr val="FFFFFF"/>
                </a:solidFill>
                <a:latin typeface="Arial" panose="020B0604020202020204" pitchFamily="34" charset="0"/>
                <a:ea typeface="Arial" panose="020B0604020202020204" pitchFamily="34" charset="0"/>
                <a:cs typeface="Arial" panose="020B0604020202020204" pitchFamily="34" charset="0"/>
                <a:sym typeface="Helvetica Neue Medium"/>
              </a:defRPr>
            </a:lvl1pPr>
          </a:lstStyle>
          <a:p>
            <a:r>
              <a:rPr dirty="0"/>
              <a:t>Title Text</a:t>
            </a:r>
          </a:p>
        </p:txBody>
      </p:sp>
      <p:sp>
        <p:nvSpPr>
          <p:cNvPr id="52" name="Shape 52"/>
          <p:cNvSpPr>
            <a:spLocks noGrp="1"/>
          </p:cNvSpPr>
          <p:nvPr>
            <p:ph type="body" idx="1" hasCustomPrompt="1"/>
          </p:nvPr>
        </p:nvSpPr>
        <p:spPr>
          <a:xfrm>
            <a:off x="1777537" y="4610100"/>
            <a:ext cx="20822576" cy="6646665"/>
          </a:xfrm>
          <a:prstGeom prst="rect">
            <a:avLst/>
          </a:prstGeom>
        </p:spPr>
        <p:txBody>
          <a:bodyPr anchor="t"/>
          <a:lstStyle>
            <a:lvl1pPr marL="0" indent="0">
              <a:spcBef>
                <a:spcPct val="1180000"/>
              </a:spcBef>
              <a:buSzTx/>
              <a:buNone/>
              <a:defRPr>
                <a:solidFill>
                  <a:srgbClr val="A9A9A9"/>
                </a:solidFill>
                <a:latin typeface="Arial" panose="020B0604020202020204" pitchFamily="34" charset="0"/>
                <a:ea typeface="Arial" panose="020B0604020202020204" pitchFamily="34" charset="0"/>
                <a:cs typeface="Arial" panose="020B0604020202020204" pitchFamily="34" charset="0"/>
              </a:defRPr>
            </a:lvl1pPr>
            <a:lvl2pPr marL="0" indent="228600">
              <a:spcBef>
                <a:spcPct val="1180000"/>
              </a:spcBef>
              <a:buSzTx/>
              <a:buNone/>
              <a:defRPr>
                <a:solidFill>
                  <a:srgbClr val="A9A9A9"/>
                </a:solidFill>
                <a:latin typeface="Arial" panose="020B0604020202020204" pitchFamily="34" charset="0"/>
                <a:ea typeface="Arial" panose="020B0604020202020204" pitchFamily="34" charset="0"/>
                <a:cs typeface="Arial" panose="020B0604020202020204" pitchFamily="34" charset="0"/>
              </a:defRPr>
            </a:lvl2pPr>
            <a:lvl3pPr marL="0" indent="457200">
              <a:spcBef>
                <a:spcPct val="1180000"/>
              </a:spcBef>
              <a:buSzTx/>
              <a:buNone/>
              <a:defRPr>
                <a:solidFill>
                  <a:srgbClr val="A9A9A9"/>
                </a:solidFill>
                <a:latin typeface="Arial" panose="020B0604020202020204" pitchFamily="34" charset="0"/>
                <a:ea typeface="Arial" panose="020B0604020202020204" pitchFamily="34" charset="0"/>
                <a:cs typeface="Arial" panose="020B0604020202020204" pitchFamily="34" charset="0"/>
              </a:defRPr>
            </a:lvl3pPr>
            <a:lvl4pPr marL="0" indent="685800">
              <a:spcBef>
                <a:spcPct val="1180000"/>
              </a:spcBef>
              <a:buSzTx/>
              <a:buNone/>
              <a:defRPr>
                <a:solidFill>
                  <a:srgbClr val="A9A9A9"/>
                </a:solidFill>
                <a:latin typeface="Arial" panose="020B0604020202020204" pitchFamily="34" charset="0"/>
                <a:ea typeface="Arial" panose="020B0604020202020204" pitchFamily="34" charset="0"/>
                <a:cs typeface="Arial" panose="020B0604020202020204" pitchFamily="34" charset="0"/>
              </a:defRPr>
            </a:lvl4pPr>
            <a:lvl5pPr marL="0" indent="914400">
              <a:spcBef>
                <a:spcPct val="1180000"/>
              </a:spcBef>
              <a:buSzTx/>
              <a:buNone/>
              <a:defRPr>
                <a:solidFill>
                  <a:srgbClr val="A9A9A9"/>
                </a:solidFill>
                <a:latin typeface="Arial" panose="020B0604020202020204" pitchFamily="34" charset="0"/>
                <a:ea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71338" y="730251"/>
            <a:ext cx="22030348" cy="1098550"/>
          </a:xfrm>
        </p:spPr>
        <p:txBody>
          <a:bodyPr/>
          <a:lstStyle/>
          <a:p>
            <a:endParaRPr lang="en-US"/>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Blank with Footer &amp; Header">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81_Title Slide">
    <p:spTree>
      <p:nvGrpSpPr>
        <p:cNvPr id="1" name=""/>
        <p:cNvGrpSpPr/>
        <p:nvPr/>
      </p:nvGrpSpPr>
      <p:grpSpPr>
        <a:xfrm>
          <a:off x="0" y="0"/>
          <a:ext cx="0" cy="0"/>
          <a:chOff x="0" y="0"/>
          <a:chExt cx="0" cy="0"/>
        </a:xfrm>
      </p:grpSpPr>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9"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5" name="Title 1"/>
          <p:cNvSpPr>
            <a:spLocks noGrp="1"/>
          </p:cNvSpPr>
          <p:nvPr>
            <p:ph type="title" hasCustomPrompt="1"/>
          </p:nvPr>
        </p:nvSpPr>
        <p:spPr>
          <a:xfrm>
            <a:off x="46723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7" name="Text Placeholder 3"/>
          <p:cNvSpPr>
            <a:spLocks noGrp="1"/>
          </p:cNvSpPr>
          <p:nvPr>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3" name="Picture Placeholder 12"/>
          <p:cNvSpPr>
            <a:spLocks noGrp="1"/>
          </p:cNvSpPr>
          <p:nvPr>
            <p:ph type="pic" sz="quarter" idx="15" hasCustomPrompt="1"/>
          </p:nvPr>
        </p:nvSpPr>
        <p:spPr>
          <a:xfrm>
            <a:off x="2459410" y="3269179"/>
            <a:ext cx="6099990" cy="8974667"/>
          </a:xfrm>
          <a:prstGeom prst="rect">
            <a:avLst/>
          </a:prstGeom>
          <a:solidFill>
            <a:schemeClr val="bg1">
              <a:lumMod val="85000"/>
            </a:schemeClr>
          </a:solidFill>
        </p:spPr>
        <p:txBody>
          <a:bodyPr tIns="1280160" bIns="2834640" anchor="ctr" anchorCtr="0"/>
          <a:lstStyle>
            <a:lvl1pPr algn="ctr">
              <a:buNone/>
              <a:defRPr sz="3200" b="0" i="0" baseline="0"/>
            </a:lvl1pPr>
          </a:lstStyle>
          <a:p>
            <a:r>
              <a:rPr lang="en-US" dirty="0" smtClean="0"/>
              <a:t>Image holder</a:t>
            </a:r>
            <a:endParaRPr lang="en-US" dirty="0"/>
          </a:p>
        </p:txBody>
      </p:sp>
      <p:sp>
        <p:nvSpPr>
          <p:cNvPr id="8" name="Picture Placeholder 12"/>
          <p:cNvSpPr>
            <a:spLocks noGrp="1"/>
          </p:cNvSpPr>
          <p:nvPr>
            <p:ph type="pic" sz="quarter" idx="16" hasCustomPrompt="1"/>
          </p:nvPr>
        </p:nvSpPr>
        <p:spPr>
          <a:xfrm>
            <a:off x="9140920" y="3286112"/>
            <a:ext cx="6099990" cy="6010288"/>
          </a:xfrm>
          <a:prstGeom prst="rect">
            <a:avLst/>
          </a:prstGeom>
          <a:solidFill>
            <a:schemeClr val="bg1">
              <a:lumMod val="85000"/>
            </a:schemeClr>
          </a:solidFill>
        </p:spPr>
        <p:txBody>
          <a:bodyPr tIns="1280160" bIns="2834640" anchor="ctr" anchorCtr="0"/>
          <a:lstStyle>
            <a:lvl1pPr algn="ctr">
              <a:buNone/>
              <a:defRPr sz="3200" b="0" i="0" baseline="0"/>
            </a:lvl1pPr>
          </a:lstStyle>
          <a:p>
            <a:r>
              <a:rPr lang="en-US" dirty="0" smtClean="0"/>
              <a:t>Image holder</a:t>
            </a:r>
            <a:endParaRPr lang="en-US" dirty="0"/>
          </a:p>
        </p:txBody>
      </p:sp>
      <p:sp>
        <p:nvSpPr>
          <p:cNvPr id="10" name="Picture Placeholder 12"/>
          <p:cNvSpPr>
            <a:spLocks noGrp="1"/>
          </p:cNvSpPr>
          <p:nvPr>
            <p:ph type="pic" sz="quarter" idx="17" hasCustomPrompt="1"/>
          </p:nvPr>
        </p:nvSpPr>
        <p:spPr>
          <a:xfrm>
            <a:off x="15822431" y="3303045"/>
            <a:ext cx="6099990" cy="8974667"/>
          </a:xfrm>
          <a:prstGeom prst="rect">
            <a:avLst/>
          </a:prstGeom>
          <a:solidFill>
            <a:schemeClr val="bg1">
              <a:lumMod val="85000"/>
            </a:schemeClr>
          </a:solidFill>
        </p:spPr>
        <p:txBody>
          <a:bodyPr tIns="1280160" bIns="2834640" anchor="ctr" anchorCtr="0"/>
          <a:lstStyle>
            <a:lvl1pPr algn="ctr">
              <a:buNone/>
              <a:defRPr sz="3200" b="0" i="0" baseline="0"/>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up)">
                                      <p:cBhvr>
                                        <p:cTn id="11" dur="500"/>
                                        <p:tgtEl>
                                          <p:spTgt spid="7">
                                            <p:txEl>
                                              <p:pRg st="0" end="0"/>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up)">
                                      <p:cBhvr>
                                        <p:cTn id="19" dur="500"/>
                                        <p:tgtEl>
                                          <p:spTgt spid="8"/>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wipe(up)">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build="p">
        <p:tmplLst>
          <p:tmpl lvl="1">
            <p:tnLst>
              <p:par>
                <p:cTn presetID="22" presetClass="entr" presetSubtype="1"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up)">
                      <p:cBhvr>
                        <p:cTn dur="500"/>
                        <p:tgtEl>
                          <p:spTgt spid="7"/>
                        </p:tgtEl>
                      </p:cBhvr>
                    </p:animEffect>
                  </p:childTnLst>
                </p:cTn>
              </p:par>
            </p:tnLst>
          </p:tmpl>
        </p:tmplLst>
      </p:bldP>
      <p:bldP spid="13" grpId="0" bldLvl="0" animBg="1"/>
      <p:bldP spid="8" grpId="0" bldLvl="0" animBg="1"/>
      <p:bldP spid="10" grpId="0" bldLvl="0" animBg="1"/>
    </p:bld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047206" y="2244726"/>
            <a:ext cx="18283238" cy="4775200"/>
          </a:xfrm>
        </p:spPr>
        <p:txBody>
          <a:bodyPr anchor="ctr">
            <a:normAutofit/>
          </a:bodyPr>
          <a:lstStyle>
            <a:lvl1pPr algn="ctr">
              <a:defRPr sz="6000"/>
            </a:lvl1pPr>
          </a:lstStyle>
          <a:p>
            <a:r>
              <a:rPr lang="en-US" dirty="0" smtClean="0"/>
              <a:t>Click to edit Master title style</a:t>
            </a:r>
            <a:endParaRPr lang="en-US" dirty="0"/>
          </a:p>
        </p:txBody>
      </p:sp>
      <p:sp>
        <p:nvSpPr>
          <p:cNvPr id="3" name="Subtitle 2"/>
          <p:cNvSpPr>
            <a:spLocks noGrp="1"/>
          </p:cNvSpPr>
          <p:nvPr>
            <p:ph type="subTitle" idx="1"/>
          </p:nvPr>
        </p:nvSpPr>
        <p:spPr>
          <a:xfrm>
            <a:off x="3047206" y="7204076"/>
            <a:ext cx="18283238" cy="3311524"/>
          </a:xfrm>
        </p:spPr>
        <p:txBody>
          <a:bodyPr anchor="ctr">
            <a:normAutofit/>
          </a:bodyPr>
          <a:lstStyle>
            <a:lvl1pPr marL="0" indent="0" algn="ctr">
              <a:buNone/>
              <a:defRPr sz="1800"/>
            </a:lvl1pPr>
            <a:lvl2pPr marL="914400" indent="0" algn="ctr">
              <a:buNone/>
              <a:defRPr sz="4000"/>
            </a:lvl2pPr>
            <a:lvl3pPr marL="1828165" indent="0" algn="ctr">
              <a:buNone/>
              <a:defRPr sz="3600"/>
            </a:lvl3pPr>
            <a:lvl4pPr marL="2742565" indent="0" algn="ctr">
              <a:buNone/>
              <a:defRPr sz="3200"/>
            </a:lvl4pPr>
            <a:lvl5pPr marL="3656965" indent="0" algn="ctr">
              <a:buNone/>
              <a:defRPr sz="3200"/>
            </a:lvl5pPr>
            <a:lvl6pPr marL="4570730" indent="0" algn="ctr">
              <a:buNone/>
              <a:defRPr sz="3200"/>
            </a:lvl6pPr>
            <a:lvl7pPr marL="5485130" indent="0" algn="ctr">
              <a:buNone/>
              <a:defRPr sz="3200"/>
            </a:lvl7pPr>
            <a:lvl8pPr marL="6398895" indent="0" algn="ctr">
              <a:buNone/>
              <a:defRPr sz="3200"/>
            </a:lvl8pPr>
            <a:lvl9pPr marL="7313295" indent="0" algn="ctr">
              <a:buNone/>
              <a:defRPr sz="3200"/>
            </a:lvl9pPr>
          </a:lstStyle>
          <a:p>
            <a:r>
              <a:rPr lang="en-US" dirty="0" smtClean="0"/>
              <a:t>Click to edit Master subtitle style</a:t>
            </a:r>
            <a:endParaRPr lang="en-US" dirty="0"/>
          </a:p>
        </p:txBody>
      </p:sp>
      <p:sp>
        <p:nvSpPr>
          <p:cNvPr id="4" name="Date Placeholder 3"/>
          <p:cNvSpPr>
            <a:spLocks noGrp="1"/>
          </p:cNvSpPr>
          <p:nvPr>
            <p:ph type="dt" sz="half" idx="10"/>
          </p:nvPr>
        </p:nvSpPr>
        <p:spPr/>
        <p:txBody>
          <a:bodyPr/>
          <a:lstStyle/>
          <a:p>
            <a:endParaRPr lang="en-US" dirty="0"/>
          </a:p>
        </p:txBody>
      </p:sp>
      <p:sp>
        <p:nvSpPr>
          <p:cNvPr id="5" name="Footer Placeholder 4"/>
          <p:cNvSpPr>
            <a:spLocks noGrp="1"/>
          </p:cNvSpPr>
          <p:nvPr>
            <p:ph type="ftr" sz="quarter" idx="11"/>
          </p:nvPr>
        </p:nvSpPr>
        <p:spPr/>
        <p:txBody>
          <a:bodyPr/>
          <a:lstStyle/>
          <a:p>
            <a:endParaRPr lang="en-US"/>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hf hdr="0" ftr="0" dt="0"/>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Proposal 6">
    <p:spTree>
      <p:nvGrpSpPr>
        <p:cNvPr id="1" name=""/>
        <p:cNvGrpSpPr/>
        <p:nvPr/>
      </p:nvGrpSpPr>
      <p:grpSpPr>
        <a:xfrm>
          <a:off x="0" y="0"/>
          <a:ext cx="0" cy="0"/>
          <a:chOff x="0" y="0"/>
          <a:chExt cx="0" cy="0"/>
        </a:xfrm>
      </p:grpSpPr>
      <p:sp>
        <p:nvSpPr>
          <p:cNvPr id="64" name="Picture Placeholder 2"/>
          <p:cNvSpPr>
            <a:spLocks noGrp="1"/>
          </p:cNvSpPr>
          <p:nvPr>
            <p:ph type="pic" sz="quarter" idx="16"/>
          </p:nvPr>
        </p:nvSpPr>
        <p:spPr>
          <a:xfrm>
            <a:off x="7332860" y="3585848"/>
            <a:ext cx="9725401" cy="5521576"/>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Trending 1">
    <p:spTree>
      <p:nvGrpSpPr>
        <p:cNvPr id="1" name=""/>
        <p:cNvGrpSpPr/>
        <p:nvPr/>
      </p:nvGrpSpPr>
      <p:grpSpPr>
        <a:xfrm>
          <a:off x="0" y="0"/>
          <a:ext cx="0" cy="0"/>
          <a:chOff x="0" y="0"/>
          <a:chExt cx="0" cy="0"/>
        </a:xfrm>
      </p:grpSpPr>
      <p:sp>
        <p:nvSpPr>
          <p:cNvPr id="64" name="Picture Placeholder 2"/>
          <p:cNvSpPr>
            <a:spLocks noGrp="1"/>
          </p:cNvSpPr>
          <p:nvPr>
            <p:ph type="pic" sz="quarter" idx="16"/>
          </p:nvPr>
        </p:nvSpPr>
        <p:spPr>
          <a:xfrm>
            <a:off x="0" y="0"/>
            <a:ext cx="24377650" cy="6858000"/>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Trending 2">
    <p:spTree>
      <p:nvGrpSpPr>
        <p:cNvPr id="1" name=""/>
        <p:cNvGrpSpPr/>
        <p:nvPr/>
      </p:nvGrpSpPr>
      <p:grpSpPr>
        <a:xfrm>
          <a:off x="0" y="0"/>
          <a:ext cx="0" cy="0"/>
          <a:chOff x="0" y="0"/>
          <a:chExt cx="0" cy="0"/>
        </a:xfrm>
      </p:grpSpPr>
      <p:sp>
        <p:nvSpPr>
          <p:cNvPr id="64" name="Picture Placeholder 2"/>
          <p:cNvSpPr>
            <a:spLocks noGrp="1"/>
          </p:cNvSpPr>
          <p:nvPr>
            <p:ph type="pic" sz="quarter" idx="16"/>
          </p:nvPr>
        </p:nvSpPr>
        <p:spPr>
          <a:xfrm>
            <a:off x="2800612" y="3683902"/>
            <a:ext cx="13937028" cy="10050952"/>
          </a:xfrm>
          <a:prstGeom prst="parallelogram">
            <a:avLst>
              <a:gd name="adj" fmla="val 46530"/>
            </a:avLst>
          </a:prstGeom>
        </p:spPr>
        <p:txBody>
          <a:bodyPr anchor="ctr">
            <a:normAutofit/>
          </a:bodyPr>
          <a:lstStyle>
            <a:lvl1pPr marL="0" indent="0" algn="ctr">
              <a:buNone/>
              <a:defRPr sz="2400"/>
            </a:lvl1pPr>
          </a:lstStyle>
          <a:p>
            <a:endParaRPr lang="en-US" dirty="0"/>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rending 3">
    <p:spTree>
      <p:nvGrpSpPr>
        <p:cNvPr id="1" name=""/>
        <p:cNvGrpSpPr/>
        <p:nvPr/>
      </p:nvGrpSpPr>
      <p:grpSpPr>
        <a:xfrm>
          <a:off x="0" y="0"/>
          <a:ext cx="0" cy="0"/>
          <a:chOff x="0" y="0"/>
          <a:chExt cx="0" cy="0"/>
        </a:xfrm>
      </p:grpSpPr>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16"/>
          </p:nvPr>
        </p:nvSpPr>
        <p:spPr>
          <a:xfrm>
            <a:off x="-37698" y="3409710"/>
            <a:ext cx="11101884" cy="5222606"/>
          </a:xfrm>
          <a:custGeom>
            <a:avLst/>
            <a:gdLst>
              <a:gd name="connsiteX0" fmla="*/ 0 w 5552388"/>
              <a:gd name="connsiteY0" fmla="*/ 2611303 h 2611303"/>
              <a:gd name="connsiteX1" fmla="*/ 0 w 5552388"/>
              <a:gd name="connsiteY1" fmla="*/ 0 h 2611303"/>
              <a:gd name="connsiteX2" fmla="*/ 5552388 w 5552388"/>
              <a:gd name="connsiteY2" fmla="*/ 0 h 2611303"/>
              <a:gd name="connsiteX3" fmla="*/ 5552388 w 5552388"/>
              <a:gd name="connsiteY3" fmla="*/ 2611303 h 2611303"/>
              <a:gd name="connsiteX4" fmla="*/ 0 w 5552388"/>
              <a:gd name="connsiteY4" fmla="*/ 2611303 h 2611303"/>
              <a:gd name="connsiteX0-1" fmla="*/ 0 w 5552388"/>
              <a:gd name="connsiteY0-2" fmla="*/ 2611303 h 2611303"/>
              <a:gd name="connsiteX1-3" fmla="*/ 0 w 5552388"/>
              <a:gd name="connsiteY1-4" fmla="*/ 0 h 2611303"/>
              <a:gd name="connsiteX2-5" fmla="*/ 4637988 w 5552388"/>
              <a:gd name="connsiteY2-6" fmla="*/ 0 h 2611303"/>
              <a:gd name="connsiteX3-7" fmla="*/ 5552388 w 5552388"/>
              <a:gd name="connsiteY3-8" fmla="*/ 2611303 h 2611303"/>
              <a:gd name="connsiteX4-9" fmla="*/ 0 w 5552388"/>
              <a:gd name="connsiteY4-10" fmla="*/ 2611303 h 2611303"/>
              <a:gd name="connsiteX0-11" fmla="*/ 0 w 5552388"/>
              <a:gd name="connsiteY0-12" fmla="*/ 2611303 h 2611303"/>
              <a:gd name="connsiteX1-13" fmla="*/ 0 w 5552388"/>
              <a:gd name="connsiteY1-14" fmla="*/ 0 h 2611303"/>
              <a:gd name="connsiteX2-15" fmla="*/ 3930978 w 5552388"/>
              <a:gd name="connsiteY2-16" fmla="*/ 1397 h 2611303"/>
              <a:gd name="connsiteX3-17" fmla="*/ 4637988 w 5552388"/>
              <a:gd name="connsiteY3-18" fmla="*/ 0 h 2611303"/>
              <a:gd name="connsiteX4-19" fmla="*/ 5552388 w 5552388"/>
              <a:gd name="connsiteY4-20" fmla="*/ 2611303 h 2611303"/>
              <a:gd name="connsiteX5" fmla="*/ 0 w 5552388"/>
              <a:gd name="connsiteY5" fmla="*/ 2611303 h 2611303"/>
              <a:gd name="connsiteX0-21" fmla="*/ 0 w 5552388"/>
              <a:gd name="connsiteY0-22" fmla="*/ 2611303 h 2611303"/>
              <a:gd name="connsiteX1-23" fmla="*/ 0 w 5552388"/>
              <a:gd name="connsiteY1-24" fmla="*/ 0 h 2611303"/>
              <a:gd name="connsiteX2-25" fmla="*/ 3930978 w 5552388"/>
              <a:gd name="connsiteY2-26" fmla="*/ 1397 h 2611303"/>
              <a:gd name="connsiteX3-27" fmla="*/ 4807671 w 5552388"/>
              <a:gd name="connsiteY3-28" fmla="*/ 518474 h 2611303"/>
              <a:gd name="connsiteX4-29" fmla="*/ 5552388 w 5552388"/>
              <a:gd name="connsiteY4-30" fmla="*/ 2611303 h 2611303"/>
              <a:gd name="connsiteX5-31" fmla="*/ 0 w 5552388"/>
              <a:gd name="connsiteY5-32" fmla="*/ 2611303 h 2611303"/>
              <a:gd name="connsiteX0-33" fmla="*/ 0 w 5552388"/>
              <a:gd name="connsiteY0-34" fmla="*/ 2611303 h 2611303"/>
              <a:gd name="connsiteX1-35" fmla="*/ 0 w 5552388"/>
              <a:gd name="connsiteY1-36" fmla="*/ 0 h 2611303"/>
              <a:gd name="connsiteX2-37" fmla="*/ 3930978 w 5552388"/>
              <a:gd name="connsiteY2-38" fmla="*/ 1397 h 2611303"/>
              <a:gd name="connsiteX3-39" fmla="*/ 4807671 w 5552388"/>
              <a:gd name="connsiteY3-40" fmla="*/ 518474 h 2611303"/>
              <a:gd name="connsiteX4-41" fmla="*/ 5552388 w 5552388"/>
              <a:gd name="connsiteY4-42" fmla="*/ 2611303 h 2611303"/>
              <a:gd name="connsiteX5-43" fmla="*/ 0 w 5552388"/>
              <a:gd name="connsiteY5-44" fmla="*/ 2611303 h 2611303"/>
              <a:gd name="connsiteX0-45" fmla="*/ 0 w 5552388"/>
              <a:gd name="connsiteY0-46" fmla="*/ 2611303 h 2611303"/>
              <a:gd name="connsiteX1-47" fmla="*/ 0 w 5552388"/>
              <a:gd name="connsiteY1-48" fmla="*/ 0 h 2611303"/>
              <a:gd name="connsiteX2-49" fmla="*/ 3930978 w 5552388"/>
              <a:gd name="connsiteY2-50" fmla="*/ 1397 h 2611303"/>
              <a:gd name="connsiteX3-51" fmla="*/ 4807671 w 5552388"/>
              <a:gd name="connsiteY3-52" fmla="*/ 518474 h 2611303"/>
              <a:gd name="connsiteX4-53" fmla="*/ 5552388 w 5552388"/>
              <a:gd name="connsiteY4-54" fmla="*/ 2611303 h 2611303"/>
              <a:gd name="connsiteX5-55" fmla="*/ 0 w 5552388"/>
              <a:gd name="connsiteY5-56" fmla="*/ 2611303 h 2611303"/>
              <a:gd name="connsiteX0-57" fmla="*/ 0 w 5552388"/>
              <a:gd name="connsiteY0-58" fmla="*/ 2611303 h 2611303"/>
              <a:gd name="connsiteX1-59" fmla="*/ 0 w 5552388"/>
              <a:gd name="connsiteY1-60" fmla="*/ 0 h 2611303"/>
              <a:gd name="connsiteX2-61" fmla="*/ 3930978 w 5552388"/>
              <a:gd name="connsiteY2-62" fmla="*/ 1397 h 2611303"/>
              <a:gd name="connsiteX3-63" fmla="*/ 4807671 w 5552388"/>
              <a:gd name="connsiteY3-64" fmla="*/ 518474 h 2611303"/>
              <a:gd name="connsiteX4-65" fmla="*/ 5552388 w 5552388"/>
              <a:gd name="connsiteY4-66" fmla="*/ 2611303 h 2611303"/>
              <a:gd name="connsiteX5-67" fmla="*/ 0 w 5552388"/>
              <a:gd name="connsiteY5-68" fmla="*/ 2611303 h 261130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31" y="connsiteY5-32"/>
              </a:cxn>
            </a:cxnLst>
            <a:rect l="l" t="t" r="r" b="b"/>
            <a:pathLst>
              <a:path w="5552388" h="2611303">
                <a:moveTo>
                  <a:pt x="0" y="2611303"/>
                </a:moveTo>
                <a:lnTo>
                  <a:pt x="0" y="0"/>
                </a:lnTo>
                <a:lnTo>
                  <a:pt x="3930978" y="1397"/>
                </a:lnTo>
                <a:cubicBezTo>
                  <a:pt x="4468306" y="-5353"/>
                  <a:pt x="4685123" y="204712"/>
                  <a:pt x="4807671" y="518474"/>
                </a:cubicBezTo>
                <a:lnTo>
                  <a:pt x="5552388" y="2611303"/>
                </a:lnTo>
                <a:lnTo>
                  <a:pt x="0" y="2611303"/>
                </a:lnTo>
                <a:close/>
              </a:path>
            </a:pathLst>
          </a:custGeo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Real Estate">
    <p:spTree>
      <p:nvGrpSpPr>
        <p:cNvPr id="1" name=""/>
        <p:cNvGrpSpPr/>
        <p:nvPr/>
      </p:nvGrpSpPr>
      <p:grpSpPr>
        <a:xfrm>
          <a:off x="0" y="0"/>
          <a:ext cx="0" cy="0"/>
          <a:chOff x="0" y="0"/>
          <a:chExt cx="0" cy="0"/>
        </a:xfrm>
      </p:grpSpPr>
      <p:sp>
        <p:nvSpPr>
          <p:cNvPr id="18" name="Picture Placeholder 2"/>
          <p:cNvSpPr>
            <a:spLocks noGrp="1"/>
          </p:cNvSpPr>
          <p:nvPr>
            <p:ph type="pic" sz="quarter" idx="11"/>
          </p:nvPr>
        </p:nvSpPr>
        <p:spPr>
          <a:xfrm>
            <a:off x="8217489" y="4261984"/>
            <a:ext cx="2851305" cy="2852048"/>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12"/>
          </p:nvPr>
        </p:nvSpPr>
        <p:spPr>
          <a:xfrm>
            <a:off x="12174105" y="4086542"/>
            <a:ext cx="3202098" cy="3202932"/>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13"/>
          </p:nvPr>
        </p:nvSpPr>
        <p:spPr>
          <a:xfrm>
            <a:off x="16700032" y="4425696"/>
            <a:ext cx="2523967" cy="2524624"/>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14"/>
          </p:nvPr>
        </p:nvSpPr>
        <p:spPr>
          <a:xfrm>
            <a:off x="20668374" y="4261984"/>
            <a:ext cx="2851305" cy="2852048"/>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Real Estate 2">
    <p:spTree>
      <p:nvGrpSpPr>
        <p:cNvPr id="1" name=""/>
        <p:cNvGrpSpPr/>
        <p:nvPr/>
      </p:nvGrpSpPr>
      <p:grpSpPr>
        <a:xfrm>
          <a:off x="0" y="0"/>
          <a:ext cx="0" cy="0"/>
          <a:chOff x="0" y="0"/>
          <a:chExt cx="0" cy="0"/>
        </a:xfrm>
      </p:grpSpPr>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8" name="Picture Placeholder 2"/>
          <p:cNvSpPr>
            <a:spLocks noGrp="1"/>
          </p:cNvSpPr>
          <p:nvPr>
            <p:ph type="pic" sz="quarter" idx="11"/>
          </p:nvPr>
        </p:nvSpPr>
        <p:spPr>
          <a:xfrm>
            <a:off x="4944790" y="4261984"/>
            <a:ext cx="2851305" cy="2852048"/>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12"/>
          </p:nvPr>
        </p:nvSpPr>
        <p:spPr>
          <a:xfrm>
            <a:off x="8901405" y="4086542"/>
            <a:ext cx="3202098" cy="3202932"/>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13"/>
          </p:nvPr>
        </p:nvSpPr>
        <p:spPr>
          <a:xfrm>
            <a:off x="13427332" y="4425696"/>
            <a:ext cx="2523967" cy="2524624"/>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14"/>
          </p:nvPr>
        </p:nvSpPr>
        <p:spPr>
          <a:xfrm>
            <a:off x="17395675" y="4261984"/>
            <a:ext cx="2851305" cy="2852048"/>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Real Estate 3">
    <p:spTree>
      <p:nvGrpSpPr>
        <p:cNvPr id="1" name=""/>
        <p:cNvGrpSpPr/>
        <p:nvPr/>
      </p:nvGrpSpPr>
      <p:grpSpPr>
        <a:xfrm>
          <a:off x="0" y="0"/>
          <a:ext cx="0" cy="0"/>
          <a:chOff x="0" y="0"/>
          <a:chExt cx="0" cy="0"/>
        </a:xfrm>
      </p:grpSpPr>
      <p:sp>
        <p:nvSpPr>
          <p:cNvPr id="18" name="Picture Placeholder 2"/>
          <p:cNvSpPr>
            <a:spLocks noGrp="1"/>
          </p:cNvSpPr>
          <p:nvPr>
            <p:ph type="pic" sz="quarter" idx="11"/>
          </p:nvPr>
        </p:nvSpPr>
        <p:spPr>
          <a:xfrm>
            <a:off x="3610114" y="4261984"/>
            <a:ext cx="2851305" cy="2852048"/>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12"/>
          </p:nvPr>
        </p:nvSpPr>
        <p:spPr>
          <a:xfrm>
            <a:off x="7566729" y="4086542"/>
            <a:ext cx="3202098" cy="3202932"/>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13"/>
          </p:nvPr>
        </p:nvSpPr>
        <p:spPr>
          <a:xfrm>
            <a:off x="12092656" y="4425696"/>
            <a:ext cx="2523967" cy="2524624"/>
          </a:xfrm>
          <a:prstGeom prst="wedgeEllipseCallout">
            <a:avLst>
              <a:gd name="adj1" fmla="val -2879"/>
              <a:gd name="adj2" fmla="val 63141"/>
            </a:avLst>
          </a:prstGeo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Real Estate 4">
    <p:spTree>
      <p:nvGrpSpPr>
        <p:cNvPr id="1" name=""/>
        <p:cNvGrpSpPr/>
        <p:nvPr/>
      </p:nvGrpSpPr>
      <p:grpSpPr>
        <a:xfrm>
          <a:off x="0" y="0"/>
          <a:ext cx="0" cy="0"/>
          <a:chOff x="0" y="0"/>
          <a:chExt cx="0" cy="0"/>
        </a:xfrm>
      </p:grpSpPr>
      <p:sp>
        <p:nvSpPr>
          <p:cNvPr id="15" name="Picture Placeholder 2"/>
          <p:cNvSpPr>
            <a:spLocks noGrp="1"/>
          </p:cNvSpPr>
          <p:nvPr>
            <p:ph type="pic" sz="quarter" idx="16"/>
          </p:nvPr>
        </p:nvSpPr>
        <p:spPr>
          <a:xfrm>
            <a:off x="1187469" y="2978870"/>
            <a:ext cx="7558327" cy="10774836"/>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Real Estate 5">
    <p:spTree>
      <p:nvGrpSpPr>
        <p:cNvPr id="1" name=""/>
        <p:cNvGrpSpPr/>
        <p:nvPr/>
      </p:nvGrpSpPr>
      <p:grpSpPr>
        <a:xfrm>
          <a:off x="0" y="0"/>
          <a:ext cx="0" cy="0"/>
          <a:chOff x="0" y="0"/>
          <a:chExt cx="0" cy="0"/>
        </a:xfrm>
      </p:grpSpPr>
      <p:sp>
        <p:nvSpPr>
          <p:cNvPr id="15" name="Picture Placeholder 2"/>
          <p:cNvSpPr>
            <a:spLocks noGrp="1"/>
          </p:cNvSpPr>
          <p:nvPr>
            <p:ph type="pic" sz="quarter" idx="16"/>
          </p:nvPr>
        </p:nvSpPr>
        <p:spPr>
          <a:xfrm>
            <a:off x="0" y="3414422"/>
            <a:ext cx="24377650" cy="5406272"/>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7_Title Slide">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1396897" y="1032933"/>
            <a:ext cx="10791928"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7" name="Text Placeholder 3"/>
          <p:cNvSpPr>
            <a:spLocks noGrp="1"/>
          </p:cNvSpPr>
          <p:nvPr>
            <p:ph type="body" sz="half" idx="2" hasCustomPrompt="1"/>
          </p:nvPr>
        </p:nvSpPr>
        <p:spPr>
          <a:xfrm>
            <a:off x="3428368" y="1971576"/>
            <a:ext cx="7875191"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8" name="Picture Placeholder 12"/>
          <p:cNvSpPr>
            <a:spLocks noGrp="1"/>
          </p:cNvSpPr>
          <p:nvPr>
            <p:ph type="pic" sz="quarter" idx="13" hasCustomPrompt="1"/>
          </p:nvPr>
        </p:nvSpPr>
        <p:spPr>
          <a:xfrm>
            <a:off x="12188825" y="0"/>
            <a:ext cx="12188822" cy="13716000"/>
          </a:xfrm>
          <a:prstGeom prst="rect">
            <a:avLst/>
          </a:prstGeom>
          <a:solidFill>
            <a:schemeClr val="bg1">
              <a:lumMod val="85000"/>
            </a:schemeClr>
          </a:solidFill>
        </p:spPr>
        <p:txBody>
          <a:bodyPr tIns="1920240" bIns="2834640" anchor="ctr" anchorCtr="0"/>
          <a:lstStyle>
            <a:lvl1pPr algn="ctr" rtl="0">
              <a:buNone/>
              <a:defRPr sz="3200" b="0" i="0" baseline="0"/>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up)">
                                      <p:cBhvr>
                                        <p:cTn id="11" dur="500"/>
                                        <p:tgtEl>
                                          <p:spTgt spid="7">
                                            <p:txEl>
                                              <p:pRg st="0" end="0"/>
                                            </p:txEl>
                                          </p:spTgt>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1+#ppt_w/2"/>
                                          </p:val>
                                        </p:tav>
                                        <p:tav tm="100000">
                                          <p:val>
                                            <p:strVal val="#ppt_x"/>
                                          </p:val>
                                        </p:tav>
                                      </p:tavLst>
                                    </p:anim>
                                    <p:anim calcmode="lin" valueType="num">
                                      <p:cBhvr additive="base">
                                        <p:cTn id="16"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build="p">
        <p:tmplLst>
          <p:tmpl lvl="1">
            <p:tnLst>
              <p:par>
                <p:cTn presetID="22" presetClass="entr" presetSubtype="1"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up)">
                      <p:cBhvr>
                        <p:cTn dur="500"/>
                        <p:tgtEl>
                          <p:spTgt spid="7"/>
                        </p:tgtEl>
                      </p:cBhvr>
                    </p:animEffect>
                  </p:childTnLst>
                </p:cTn>
              </p:par>
            </p:tnLst>
          </p:tmpl>
        </p:tmplLst>
      </p:bldP>
      <p:bldP spid="8" grpId="0" bldLvl="0" animBg="1"/>
    </p:bld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Real Estate 6">
    <p:spTree>
      <p:nvGrpSpPr>
        <p:cNvPr id="1" name=""/>
        <p:cNvGrpSpPr/>
        <p:nvPr/>
      </p:nvGrpSpPr>
      <p:grpSpPr>
        <a:xfrm>
          <a:off x="0" y="0"/>
          <a:ext cx="0" cy="0"/>
          <a:chOff x="0" y="0"/>
          <a:chExt cx="0" cy="0"/>
        </a:xfrm>
      </p:grpSpPr>
      <p:sp>
        <p:nvSpPr>
          <p:cNvPr id="14" name="Picture Placeholder 2"/>
          <p:cNvSpPr>
            <a:spLocks noGrp="1"/>
          </p:cNvSpPr>
          <p:nvPr>
            <p:ph type="pic" sz="quarter" idx="11"/>
          </p:nvPr>
        </p:nvSpPr>
        <p:spPr>
          <a:xfrm>
            <a:off x="3550779" y="3045556"/>
            <a:ext cx="9699773" cy="9702300"/>
          </a:xfrm>
          <a:prstGeom prst="ellipse">
            <a:avLst/>
          </a:prstGeo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Real Estate 7">
    <p:spTree>
      <p:nvGrpSpPr>
        <p:cNvPr id="1" name=""/>
        <p:cNvGrpSpPr/>
        <p:nvPr/>
      </p:nvGrpSpPr>
      <p:grpSpPr>
        <a:xfrm>
          <a:off x="0" y="0"/>
          <a:ext cx="0" cy="0"/>
          <a:chOff x="0" y="0"/>
          <a:chExt cx="0" cy="0"/>
        </a:xfrm>
      </p:grpSpPr>
      <p:sp>
        <p:nvSpPr>
          <p:cNvPr id="15" name="Picture Placeholder 2"/>
          <p:cNvSpPr>
            <a:spLocks noGrp="1"/>
          </p:cNvSpPr>
          <p:nvPr>
            <p:ph type="pic" sz="quarter" idx="16"/>
          </p:nvPr>
        </p:nvSpPr>
        <p:spPr>
          <a:xfrm>
            <a:off x="2482985" y="9523768"/>
            <a:ext cx="5175098" cy="3164706"/>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17"/>
          </p:nvPr>
        </p:nvSpPr>
        <p:spPr>
          <a:xfrm>
            <a:off x="9558562" y="9523768"/>
            <a:ext cx="5175098" cy="3164706"/>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18"/>
          </p:nvPr>
        </p:nvSpPr>
        <p:spPr>
          <a:xfrm>
            <a:off x="16458339" y="9523768"/>
            <a:ext cx="5175098" cy="3164706"/>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Real Estate 8">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1724657" y="3676454"/>
            <a:ext cx="5833676" cy="3883840"/>
          </a:xfrm>
          <a:prstGeom prst="round2DiagRect">
            <a:avLst>
              <a:gd name="adj1" fmla="val 50000"/>
              <a:gd name="adj2" fmla="val 0"/>
            </a:avLst>
          </a:prstGeom>
        </p:spPr>
        <p:txBody>
          <a:bodyPr anchor="ctr">
            <a:normAutofit/>
          </a:bodyPr>
          <a:lstStyle>
            <a:lvl1pPr marL="0" indent="0" algn="ctr">
              <a:buNone/>
              <a:defRPr sz="2400"/>
            </a:lvl1pPr>
          </a:lstStyle>
          <a:p>
            <a:endParaRPr lang="en-US" dirty="0"/>
          </a:p>
        </p:txBody>
      </p:sp>
      <p:sp>
        <p:nvSpPr>
          <p:cNvPr id="24" name="Picture Placeholder 2"/>
          <p:cNvSpPr>
            <a:spLocks noGrp="1"/>
          </p:cNvSpPr>
          <p:nvPr>
            <p:ph type="pic" sz="quarter" idx="17"/>
          </p:nvPr>
        </p:nvSpPr>
        <p:spPr>
          <a:xfrm>
            <a:off x="8133213" y="3676454"/>
            <a:ext cx="5833676" cy="3883840"/>
          </a:xfrm>
          <a:prstGeom prst="round2DiagRect">
            <a:avLst>
              <a:gd name="adj1" fmla="val 0"/>
              <a:gd name="adj2" fmla="val 50000"/>
            </a:avLst>
          </a:prstGeo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18"/>
          </p:nvPr>
        </p:nvSpPr>
        <p:spPr>
          <a:xfrm>
            <a:off x="16445484" y="3676454"/>
            <a:ext cx="5833676" cy="3883840"/>
          </a:xfrm>
          <a:prstGeom prst="round2DiagRect">
            <a:avLst>
              <a:gd name="adj1" fmla="val 50000"/>
              <a:gd name="adj2" fmla="val 0"/>
            </a:avLst>
          </a:prstGeom>
        </p:spPr>
        <p:txBody>
          <a:bodyPr anchor="ctr">
            <a:normAutofit/>
          </a:bodyPr>
          <a:lstStyle>
            <a:lvl1pPr marL="0" indent="0" algn="ctr">
              <a:buNone/>
              <a:defRPr sz="2400"/>
            </a:lvl1pPr>
          </a:lstStyle>
          <a:p>
            <a:endParaRPr lang="en-US" dirty="0"/>
          </a:p>
        </p:txBody>
      </p:sp>
      <p:sp>
        <p:nvSpPr>
          <p:cNvPr id="26" name="Picture Placeholder 2"/>
          <p:cNvSpPr>
            <a:spLocks noGrp="1"/>
          </p:cNvSpPr>
          <p:nvPr>
            <p:ph type="pic" sz="quarter" idx="19"/>
          </p:nvPr>
        </p:nvSpPr>
        <p:spPr>
          <a:xfrm>
            <a:off x="8133213" y="8182624"/>
            <a:ext cx="5833676" cy="3883840"/>
          </a:xfrm>
          <a:prstGeom prst="round2DiagRect">
            <a:avLst>
              <a:gd name="adj1" fmla="val 50000"/>
              <a:gd name="adj2" fmla="val 0"/>
            </a:avLst>
          </a:prstGeom>
        </p:spPr>
        <p:txBody>
          <a:bodyPr anchor="ctr">
            <a:normAutofit/>
          </a:bodyPr>
          <a:lstStyle>
            <a:lvl1pPr marL="0" indent="0" algn="ctr">
              <a:buNone/>
              <a:defRPr sz="2400"/>
            </a:lvl1pPr>
          </a:lstStyle>
          <a:p>
            <a:endParaRPr lang="en-US" dirty="0"/>
          </a:p>
        </p:txBody>
      </p:sp>
      <p:sp>
        <p:nvSpPr>
          <p:cNvPr id="27" name="Picture Placeholder 2"/>
          <p:cNvSpPr>
            <a:spLocks noGrp="1"/>
          </p:cNvSpPr>
          <p:nvPr>
            <p:ph type="pic" sz="quarter" idx="20"/>
          </p:nvPr>
        </p:nvSpPr>
        <p:spPr>
          <a:xfrm>
            <a:off x="16445484" y="8182624"/>
            <a:ext cx="5833676" cy="3883840"/>
          </a:xfrm>
          <a:prstGeom prst="round2DiagRect">
            <a:avLst>
              <a:gd name="adj1" fmla="val 0"/>
              <a:gd name="adj2" fmla="val 50000"/>
            </a:avLst>
          </a:prstGeom>
        </p:spPr>
        <p:txBody>
          <a:bodyPr anchor="ctr">
            <a:normAutofit/>
          </a:bodyPr>
          <a:lstStyle>
            <a:lvl1pPr marL="0" indent="0" algn="ctr">
              <a:buNone/>
              <a:defRPr sz="2400"/>
            </a:lvl1pPr>
          </a:lstStyle>
          <a:p>
            <a:endParaRPr lang="en-US" dirty="0"/>
          </a:p>
        </p:txBody>
      </p:sp>
      <p:sp>
        <p:nvSpPr>
          <p:cNvPr id="28" name="Picture Placeholder 2"/>
          <p:cNvSpPr>
            <a:spLocks noGrp="1"/>
          </p:cNvSpPr>
          <p:nvPr>
            <p:ph type="pic" sz="quarter" idx="21"/>
          </p:nvPr>
        </p:nvSpPr>
        <p:spPr>
          <a:xfrm>
            <a:off x="1724655" y="8182624"/>
            <a:ext cx="5833676" cy="3883840"/>
          </a:xfrm>
          <a:prstGeom prst="round2DiagRect">
            <a:avLst>
              <a:gd name="adj1" fmla="val 0"/>
              <a:gd name="adj2" fmla="val 50000"/>
            </a:avLst>
          </a:prstGeo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Real Estate 9">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37" name="Picture Placeholder 2"/>
          <p:cNvSpPr>
            <a:spLocks noGrp="1"/>
          </p:cNvSpPr>
          <p:nvPr>
            <p:ph type="pic" sz="quarter" idx="11"/>
          </p:nvPr>
        </p:nvSpPr>
        <p:spPr>
          <a:xfrm>
            <a:off x="2016815" y="3772598"/>
            <a:ext cx="4446416" cy="4447574"/>
          </a:xfrm>
          <a:prstGeom prst="ellipse">
            <a:avLst/>
          </a:prstGeom>
        </p:spPr>
        <p:txBody>
          <a:bodyPr anchor="ctr">
            <a:normAutofit/>
          </a:bodyPr>
          <a:lstStyle>
            <a:lvl1pPr marL="0" indent="0" algn="ctr">
              <a:buNone/>
              <a:defRPr sz="2400"/>
            </a:lvl1pPr>
          </a:lstStyle>
          <a:p>
            <a:endParaRPr lang="en-US" dirty="0"/>
          </a:p>
        </p:txBody>
      </p:sp>
      <p:sp>
        <p:nvSpPr>
          <p:cNvPr id="40" name="Picture Placeholder 2"/>
          <p:cNvSpPr>
            <a:spLocks noGrp="1"/>
          </p:cNvSpPr>
          <p:nvPr>
            <p:ph type="pic" sz="quarter" idx="22"/>
          </p:nvPr>
        </p:nvSpPr>
        <p:spPr>
          <a:xfrm>
            <a:off x="7030567" y="3772598"/>
            <a:ext cx="4446416" cy="4447574"/>
          </a:xfrm>
          <a:prstGeom prst="ellipse">
            <a:avLst/>
          </a:prstGeom>
        </p:spPr>
        <p:txBody>
          <a:bodyPr anchor="ctr">
            <a:normAutofit/>
          </a:bodyPr>
          <a:lstStyle>
            <a:lvl1pPr marL="0" indent="0" algn="ctr">
              <a:buNone/>
              <a:defRPr sz="2400"/>
            </a:lvl1pPr>
          </a:lstStyle>
          <a:p>
            <a:endParaRPr lang="en-US" dirty="0"/>
          </a:p>
        </p:txBody>
      </p:sp>
      <p:sp>
        <p:nvSpPr>
          <p:cNvPr id="42" name="Picture Placeholder 2"/>
          <p:cNvSpPr>
            <a:spLocks noGrp="1"/>
          </p:cNvSpPr>
          <p:nvPr>
            <p:ph type="pic" sz="quarter" idx="24"/>
          </p:nvPr>
        </p:nvSpPr>
        <p:spPr>
          <a:xfrm>
            <a:off x="12061750" y="3772598"/>
            <a:ext cx="4446416" cy="4447574"/>
          </a:xfrm>
          <a:prstGeom prst="ellipse">
            <a:avLst/>
          </a:prstGeom>
        </p:spPr>
        <p:txBody>
          <a:bodyPr anchor="ctr">
            <a:normAutofit/>
          </a:bodyPr>
          <a:lstStyle>
            <a:lvl1pPr marL="0" indent="0" algn="ctr">
              <a:buNone/>
              <a:defRPr sz="2400"/>
            </a:lvl1pPr>
          </a:lstStyle>
          <a:p>
            <a:endParaRPr lang="en-US" dirty="0"/>
          </a:p>
        </p:txBody>
      </p:sp>
      <p:sp>
        <p:nvSpPr>
          <p:cNvPr id="44" name="Picture Placeholder 2"/>
          <p:cNvSpPr>
            <a:spLocks noGrp="1"/>
          </p:cNvSpPr>
          <p:nvPr>
            <p:ph type="pic" sz="quarter" idx="25"/>
          </p:nvPr>
        </p:nvSpPr>
        <p:spPr>
          <a:xfrm>
            <a:off x="4532405" y="7939246"/>
            <a:ext cx="4446416" cy="4447574"/>
          </a:xfrm>
          <a:prstGeom prst="ellipse">
            <a:avLst/>
          </a:prstGeom>
        </p:spPr>
        <p:txBody>
          <a:bodyPr anchor="ctr">
            <a:normAutofit/>
          </a:bodyPr>
          <a:lstStyle>
            <a:lvl1pPr marL="0" indent="0" algn="ctr">
              <a:buNone/>
              <a:defRPr sz="2400"/>
            </a:lvl1pPr>
          </a:lstStyle>
          <a:p>
            <a:endParaRPr lang="en-US" dirty="0"/>
          </a:p>
        </p:txBody>
      </p:sp>
      <p:sp>
        <p:nvSpPr>
          <p:cNvPr id="45" name="Picture Placeholder 2"/>
          <p:cNvSpPr>
            <a:spLocks noGrp="1"/>
          </p:cNvSpPr>
          <p:nvPr>
            <p:ph type="pic" sz="quarter" idx="26"/>
          </p:nvPr>
        </p:nvSpPr>
        <p:spPr>
          <a:xfrm>
            <a:off x="9546157" y="7939246"/>
            <a:ext cx="4446416" cy="4447574"/>
          </a:xfrm>
          <a:prstGeom prst="ellipse">
            <a:avLst/>
          </a:prstGeom>
        </p:spPr>
        <p:txBody>
          <a:bodyPr anchor="ctr">
            <a:normAutofit/>
          </a:bodyPr>
          <a:lstStyle>
            <a:lvl1pPr marL="0" indent="0" algn="ctr">
              <a:buNone/>
              <a:defRPr sz="2400"/>
            </a:lvl1pPr>
          </a:lstStyle>
          <a:p>
            <a:endParaRPr lang="en-US" dirty="0"/>
          </a:p>
        </p:txBody>
      </p:sp>
      <p:sp>
        <p:nvSpPr>
          <p:cNvPr id="46" name="Picture Placeholder 2"/>
          <p:cNvSpPr>
            <a:spLocks noGrp="1"/>
          </p:cNvSpPr>
          <p:nvPr>
            <p:ph type="pic" sz="quarter" idx="27"/>
          </p:nvPr>
        </p:nvSpPr>
        <p:spPr>
          <a:xfrm>
            <a:off x="14577341" y="7939246"/>
            <a:ext cx="4446416" cy="4447574"/>
          </a:xfrm>
          <a:prstGeom prst="ellipse">
            <a:avLst/>
          </a:prstGeo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Social Media 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0" y="3976578"/>
            <a:ext cx="24377650" cy="4380612"/>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Social Media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0" y="0"/>
            <a:ext cx="12500634" cy="13716000"/>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Creative &amp; Photography 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1063475" y="978196"/>
            <a:ext cx="7376579" cy="11759608"/>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Creative &amp; Photography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1" name="Picture Placeholder 3"/>
          <p:cNvSpPr>
            <a:spLocks noGrp="1"/>
          </p:cNvSpPr>
          <p:nvPr>
            <p:ph type="pic" sz="quarter" idx="17"/>
          </p:nvPr>
        </p:nvSpPr>
        <p:spPr>
          <a:xfrm>
            <a:off x="2941504" y="3923728"/>
            <a:ext cx="5867020" cy="5868544"/>
          </a:xfrm>
          <a:prstGeom prst="ellipse">
            <a:avLst/>
          </a:prstGeom>
        </p:spPr>
        <p:txBody>
          <a:bodyPr anchor="ctr">
            <a:normAutofit/>
          </a:bodyPr>
          <a:lstStyle>
            <a:lvl1pPr marL="0" indent="0" algn="ctr">
              <a:buNone/>
              <a:defRPr sz="2400">
                <a:solidFill>
                  <a:schemeClr val="bg2"/>
                </a:solidFill>
              </a:defRPr>
            </a:lvl1pPr>
          </a:lstStyle>
          <a:p>
            <a:endParaRPr lang="en-US"/>
          </a:p>
        </p:txBody>
      </p:sp>
      <p:sp>
        <p:nvSpPr>
          <p:cNvPr id="14" name="Picture Placeholder 3"/>
          <p:cNvSpPr>
            <a:spLocks noGrp="1"/>
          </p:cNvSpPr>
          <p:nvPr>
            <p:ph type="pic" sz="quarter" idx="18"/>
          </p:nvPr>
        </p:nvSpPr>
        <p:spPr>
          <a:xfrm>
            <a:off x="9255315" y="3923728"/>
            <a:ext cx="5867020" cy="5868544"/>
          </a:xfrm>
          <a:prstGeom prst="ellipse">
            <a:avLst/>
          </a:prstGeom>
        </p:spPr>
        <p:txBody>
          <a:bodyPr anchor="ctr">
            <a:normAutofit/>
          </a:bodyPr>
          <a:lstStyle>
            <a:lvl1pPr marL="0" indent="0" algn="ctr">
              <a:buNone/>
              <a:defRPr sz="2400">
                <a:solidFill>
                  <a:schemeClr val="bg2"/>
                </a:solidFill>
              </a:defRPr>
            </a:lvl1pPr>
          </a:lstStyle>
          <a:p>
            <a:endParaRPr lang="en-US"/>
          </a:p>
        </p:txBody>
      </p:sp>
      <p:sp>
        <p:nvSpPr>
          <p:cNvPr id="16" name="Picture Placeholder 3"/>
          <p:cNvSpPr>
            <a:spLocks noGrp="1"/>
          </p:cNvSpPr>
          <p:nvPr>
            <p:ph type="pic" sz="quarter" idx="19"/>
          </p:nvPr>
        </p:nvSpPr>
        <p:spPr>
          <a:xfrm>
            <a:off x="15569126" y="3923728"/>
            <a:ext cx="5867020" cy="5868544"/>
          </a:xfrm>
          <a:prstGeom prst="ellipse">
            <a:avLst/>
          </a:prstGeom>
        </p:spPr>
        <p:txBody>
          <a:bodyPr anchor="ctr">
            <a:normAutofit/>
          </a:bodyPr>
          <a:lstStyle>
            <a:lvl1pPr marL="0" indent="0" algn="ctr">
              <a:buNone/>
              <a:defRPr sz="2400">
                <a:solidFill>
                  <a:schemeClr val="bg2"/>
                </a:solidFill>
              </a:defRPr>
            </a:lvl1pPr>
          </a:lstStyle>
          <a:p>
            <a:endParaRPr lang="en-US"/>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Creative &amp; Photography 3">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1063475" y="978196"/>
            <a:ext cx="22296820" cy="11759608"/>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Creative &amp; Photography 4">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16"/>
          </p:nvPr>
        </p:nvSpPr>
        <p:spPr>
          <a:xfrm>
            <a:off x="1063475" y="978196"/>
            <a:ext cx="13767278" cy="5879804"/>
          </a:xfrm>
        </p:spPr>
        <p:txBody>
          <a:bodyPr anchor="ctr">
            <a:normAutofit/>
          </a:bodyPr>
          <a:lstStyle>
            <a:lvl1pPr marL="0" indent="0" algn="ctr">
              <a:buNone/>
              <a:defRPr sz="2400"/>
            </a:lvl1pPr>
          </a:lstStyle>
          <a:p>
            <a:endParaRPr lang="en-US" dirty="0"/>
          </a:p>
        </p:txBody>
      </p:sp>
      <p:sp>
        <p:nvSpPr>
          <p:cNvPr id="11" name="Picture Placeholder 2"/>
          <p:cNvSpPr>
            <a:spLocks noGrp="1"/>
          </p:cNvSpPr>
          <p:nvPr>
            <p:ph type="pic" sz="quarter" idx="17"/>
          </p:nvPr>
        </p:nvSpPr>
        <p:spPr>
          <a:xfrm>
            <a:off x="1063475" y="6858000"/>
            <a:ext cx="6883639" cy="5879804"/>
          </a:xfrm>
        </p:spPr>
        <p:txBody>
          <a:bodyPr anchor="ctr">
            <a:normAutofit/>
          </a:bodyPr>
          <a:lstStyle>
            <a:lvl1pPr marL="0" indent="0" algn="ctr">
              <a:buNone/>
              <a:defRPr sz="2400"/>
            </a:lvl1pPr>
          </a:lstStyle>
          <a:p>
            <a:endParaRPr lang="en-US" dirty="0"/>
          </a:p>
        </p:txBody>
      </p:sp>
      <p:sp>
        <p:nvSpPr>
          <p:cNvPr id="14" name="Picture Placeholder 2"/>
          <p:cNvSpPr>
            <a:spLocks noGrp="1"/>
          </p:cNvSpPr>
          <p:nvPr>
            <p:ph type="pic" sz="quarter" idx="18"/>
          </p:nvPr>
        </p:nvSpPr>
        <p:spPr>
          <a:xfrm>
            <a:off x="7947114" y="6858000"/>
            <a:ext cx="6883639" cy="5879804"/>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6_Title Slide">
    <p:spTree>
      <p:nvGrpSpPr>
        <p:cNvPr id="1" name=""/>
        <p:cNvGrpSpPr/>
        <p:nvPr/>
      </p:nvGrpSpPr>
      <p:grpSpPr>
        <a:xfrm>
          <a:off x="0" y="0"/>
          <a:ext cx="0" cy="0"/>
          <a:chOff x="0" y="0"/>
          <a:chExt cx="0" cy="0"/>
        </a:xfrm>
      </p:grpSpPr>
      <p:sp>
        <p:nvSpPr>
          <p:cNvPr id="13" name="Rectangle 12"/>
          <p:cNvSpPr/>
          <p:nvPr userDrawn="1"/>
        </p:nvSpPr>
        <p:spPr>
          <a:xfrm>
            <a:off x="2031471" y="8120373"/>
            <a:ext cx="20314708" cy="162560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800"/>
          </a:p>
        </p:txBody>
      </p:sp>
      <p:sp>
        <p:nvSpPr>
          <p:cNvPr id="8" name="Oval 7"/>
          <p:cNvSpPr/>
          <p:nvPr userDrawn="1"/>
        </p:nvSpPr>
        <p:spPr>
          <a:xfrm>
            <a:off x="8740651" y="3540456"/>
            <a:ext cx="6896348" cy="689814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en-US" sz="4800" dirty="0"/>
          </a:p>
        </p:txBody>
      </p:sp>
      <p:sp>
        <p:nvSpPr>
          <p:cNvPr id="10" name="Oval 9"/>
          <p:cNvSpPr/>
          <p:nvPr userDrawn="1"/>
        </p:nvSpPr>
        <p:spPr>
          <a:xfrm>
            <a:off x="9146945" y="3946856"/>
            <a:ext cx="6083759" cy="608534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en-US" sz="4800" dirty="0"/>
          </a:p>
        </p:txBody>
      </p:sp>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9" name="Slide Number Placeholder 4"/>
          <p:cNvSpPr>
            <a:spLocks noGrp="1"/>
          </p:cNvSpPr>
          <p:nvPr>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5" name="Title 1"/>
          <p:cNvSpPr>
            <a:spLocks noGrp="1"/>
          </p:cNvSpPr>
          <p:nvPr>
            <p:ph type="title" hasCustomPrompt="1"/>
          </p:nvPr>
        </p:nvSpPr>
        <p:spPr>
          <a:xfrm>
            <a:off x="46723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7" name="Text Placeholder 3"/>
          <p:cNvSpPr>
            <a:spLocks noGrp="1"/>
          </p:cNvSpPr>
          <p:nvPr>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4" name="Picture Placeholder 7"/>
          <p:cNvSpPr>
            <a:spLocks noGrp="1"/>
          </p:cNvSpPr>
          <p:nvPr>
            <p:ph type="pic" sz="quarter" idx="15" hasCustomPrompt="1"/>
          </p:nvPr>
        </p:nvSpPr>
        <p:spPr>
          <a:xfrm>
            <a:off x="9552453" y="4353256"/>
            <a:ext cx="5272744" cy="5272544"/>
          </a:xfrm>
          <a:prstGeom prst="ellipse">
            <a:avLst/>
          </a:prstGeom>
          <a:solidFill>
            <a:schemeClr val="tx1">
              <a:lumMod val="10000"/>
              <a:lumOff val="90000"/>
            </a:schemeClr>
          </a:solidFill>
          <a:ln w="19050">
            <a:noFill/>
          </a:ln>
        </p:spPr>
        <p:txBody>
          <a:bodyPr bIns="182880" anchor="b"/>
          <a:lstStyle>
            <a:lvl1pPr algn="ctr" rtl="0">
              <a:buNone/>
              <a:defRPr sz="2935">
                <a:solidFill>
                  <a:schemeClr val="tx1">
                    <a:lumMod val="50000"/>
                    <a:lumOff val="50000"/>
                  </a:schemeClr>
                </a:solidFill>
              </a:defRPr>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up)">
                                      <p:cBhvr>
                                        <p:cTn id="11" dur="500"/>
                                        <p:tgtEl>
                                          <p:spTgt spid="7">
                                            <p:txEl>
                                              <p:pRg st="0" end="0"/>
                                            </p:txEl>
                                          </p:spTgt>
                                        </p:tgtEl>
                                      </p:cBhvr>
                                    </p:animEffect>
                                  </p:childTnLst>
                                </p:cTn>
                              </p:par>
                            </p:childTnLst>
                          </p:cTn>
                        </p:par>
                        <p:par>
                          <p:cTn id="12" fill="hold">
                            <p:stCondLst>
                              <p:cond delay="1000"/>
                            </p:stCondLst>
                            <p:childTnLst>
                              <p:par>
                                <p:cTn id="13" presetID="23" presetClass="entr" presetSubtype="16"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p:cTn id="25" dur="500" fill="hold"/>
                                        <p:tgtEl>
                                          <p:spTgt spid="14"/>
                                        </p:tgtEl>
                                        <p:attrNameLst>
                                          <p:attrName>ppt_w</p:attrName>
                                        </p:attrNameLst>
                                      </p:cBhvr>
                                      <p:tavLst>
                                        <p:tav tm="0">
                                          <p:val>
                                            <p:fltVal val="0"/>
                                          </p:val>
                                        </p:tav>
                                        <p:tav tm="100000">
                                          <p:val>
                                            <p:strVal val="#ppt_w"/>
                                          </p:val>
                                        </p:tav>
                                      </p:tavLst>
                                    </p:anim>
                                    <p:anim calcmode="lin" valueType="num">
                                      <p:cBhvr>
                                        <p:cTn id="26" dur="500" fill="hold"/>
                                        <p:tgtEl>
                                          <p:spTgt spid="14"/>
                                        </p:tgtEl>
                                        <p:attrNameLst>
                                          <p:attrName>ppt_h</p:attrName>
                                        </p:attrNameLst>
                                      </p:cBhvr>
                                      <p:tavLst>
                                        <p:tav tm="0">
                                          <p:val>
                                            <p:fltVal val="0"/>
                                          </p:val>
                                        </p:tav>
                                        <p:tav tm="100000">
                                          <p:val>
                                            <p:strVal val="#ppt_h"/>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left)">
                                      <p:cBhvr>
                                        <p:cTn id="3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ldLvl="0" animBg="1"/>
      <p:bldP spid="8" grpId="0" bldLvl="0" animBg="1"/>
      <p:bldP spid="10" grpId="0" bldLvl="0" animBg="1"/>
      <p:bldP spid="5" grpId="0"/>
      <p:bldP spid="7" grpId="0" build="p">
        <p:tmplLst>
          <p:tmpl lvl="1">
            <p:tnLst>
              <p:par>
                <p:cTn presetID="22" presetClass="entr" presetSubtype="1"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up)">
                      <p:cBhvr>
                        <p:cTn dur="500"/>
                        <p:tgtEl>
                          <p:spTgt spid="7"/>
                        </p:tgtEl>
                      </p:cBhvr>
                    </p:animEffect>
                  </p:childTnLst>
                </p:cTn>
              </p:par>
            </p:tnLst>
          </p:tmpl>
        </p:tmplLst>
      </p:bldP>
      <p:bldP spid="14" grpId="0" bldLvl="0" animBg="1"/>
    </p:bld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Creative &amp; Photography 5">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18"/>
          </p:nvPr>
        </p:nvSpPr>
        <p:spPr>
          <a:xfrm>
            <a:off x="1063475" y="6858000"/>
            <a:ext cx="7395570" cy="5879804"/>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19"/>
          </p:nvPr>
        </p:nvSpPr>
        <p:spPr>
          <a:xfrm>
            <a:off x="1063475" y="978196"/>
            <a:ext cx="7395570" cy="5879804"/>
          </a:xfrm>
        </p:spPr>
        <p:txBody>
          <a:bodyPr anchor="ctr">
            <a:normAutofit/>
          </a:bodyPr>
          <a:lstStyle>
            <a:lvl1pPr marL="0" indent="0" algn="ctr">
              <a:buNone/>
              <a:defRPr sz="2400"/>
            </a:lvl1pPr>
          </a:lstStyle>
          <a:p>
            <a:endParaRPr lang="en-US" dirty="0"/>
          </a:p>
        </p:txBody>
      </p:sp>
      <p:sp>
        <p:nvSpPr>
          <p:cNvPr id="27" name="Picture Placeholder 2"/>
          <p:cNvSpPr>
            <a:spLocks noGrp="1"/>
          </p:cNvSpPr>
          <p:nvPr>
            <p:ph type="pic" sz="quarter" idx="20"/>
          </p:nvPr>
        </p:nvSpPr>
        <p:spPr>
          <a:xfrm>
            <a:off x="8459045" y="6858000"/>
            <a:ext cx="7395570" cy="5879804"/>
          </a:xfrm>
        </p:spPr>
        <p:txBody>
          <a:bodyPr anchor="ctr">
            <a:normAutofit/>
          </a:bodyPr>
          <a:lstStyle>
            <a:lvl1pPr marL="0" indent="0" algn="ctr">
              <a:buNone/>
              <a:defRPr sz="2400"/>
            </a:lvl1pPr>
          </a:lstStyle>
          <a:p>
            <a:endParaRPr lang="en-US" dirty="0"/>
          </a:p>
        </p:txBody>
      </p:sp>
      <p:sp>
        <p:nvSpPr>
          <p:cNvPr id="28" name="Picture Placeholder 2"/>
          <p:cNvSpPr>
            <a:spLocks noGrp="1"/>
          </p:cNvSpPr>
          <p:nvPr>
            <p:ph type="pic" sz="quarter" idx="21"/>
          </p:nvPr>
        </p:nvSpPr>
        <p:spPr>
          <a:xfrm>
            <a:off x="8459045" y="978196"/>
            <a:ext cx="7395570" cy="5879804"/>
          </a:xfrm>
        </p:spPr>
        <p:txBody>
          <a:bodyPr anchor="ctr">
            <a:normAutofit/>
          </a:bodyPr>
          <a:lstStyle>
            <a:lvl1pPr marL="0" indent="0" algn="ctr">
              <a:buNone/>
              <a:defRPr sz="2400"/>
            </a:lvl1pPr>
          </a:lstStyle>
          <a:p>
            <a:endParaRPr lang="en-US" dirty="0"/>
          </a:p>
        </p:txBody>
      </p:sp>
      <p:sp>
        <p:nvSpPr>
          <p:cNvPr id="29" name="Picture Placeholder 2"/>
          <p:cNvSpPr>
            <a:spLocks noGrp="1"/>
          </p:cNvSpPr>
          <p:nvPr>
            <p:ph type="pic" sz="quarter" idx="22"/>
          </p:nvPr>
        </p:nvSpPr>
        <p:spPr>
          <a:xfrm>
            <a:off x="15843305" y="6858000"/>
            <a:ext cx="7395570" cy="5879804"/>
          </a:xfrm>
        </p:spPr>
        <p:txBody>
          <a:bodyPr anchor="ctr">
            <a:normAutofit/>
          </a:bodyPr>
          <a:lstStyle>
            <a:lvl1pPr marL="0" indent="0" algn="ctr">
              <a:buNone/>
              <a:defRPr sz="2400"/>
            </a:lvl1pPr>
          </a:lstStyle>
          <a:p>
            <a:endParaRPr lang="en-US" dirty="0"/>
          </a:p>
        </p:txBody>
      </p:sp>
      <p:sp>
        <p:nvSpPr>
          <p:cNvPr id="31" name="Picture Placeholder 2"/>
          <p:cNvSpPr>
            <a:spLocks noGrp="1"/>
          </p:cNvSpPr>
          <p:nvPr>
            <p:ph type="pic" sz="quarter" idx="23"/>
          </p:nvPr>
        </p:nvSpPr>
        <p:spPr>
          <a:xfrm>
            <a:off x="15843305" y="978196"/>
            <a:ext cx="7395570" cy="5879804"/>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Creative &amp; Photography 6">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18"/>
          </p:nvPr>
        </p:nvSpPr>
        <p:spPr>
          <a:xfrm>
            <a:off x="1063475" y="978196"/>
            <a:ext cx="16020599" cy="11759608"/>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Creative &amp; Photography 7">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18"/>
          </p:nvPr>
        </p:nvSpPr>
        <p:spPr>
          <a:xfrm>
            <a:off x="1063475" y="978196"/>
            <a:ext cx="4104587" cy="4020524"/>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19"/>
          </p:nvPr>
        </p:nvSpPr>
        <p:spPr>
          <a:xfrm>
            <a:off x="5600003" y="978196"/>
            <a:ext cx="4104587" cy="4020524"/>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20"/>
          </p:nvPr>
        </p:nvSpPr>
        <p:spPr>
          <a:xfrm>
            <a:off x="10136532" y="978196"/>
            <a:ext cx="4104587" cy="4020524"/>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21"/>
          </p:nvPr>
        </p:nvSpPr>
        <p:spPr>
          <a:xfrm>
            <a:off x="14673060" y="978196"/>
            <a:ext cx="4104587" cy="4020524"/>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22"/>
          </p:nvPr>
        </p:nvSpPr>
        <p:spPr>
          <a:xfrm>
            <a:off x="19209588" y="978196"/>
            <a:ext cx="4104587" cy="4020524"/>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Creative &amp; Photography 8">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18"/>
          </p:nvPr>
        </p:nvSpPr>
        <p:spPr>
          <a:xfrm>
            <a:off x="1063475" y="978196"/>
            <a:ext cx="4104587" cy="4020524"/>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19"/>
          </p:nvPr>
        </p:nvSpPr>
        <p:spPr>
          <a:xfrm>
            <a:off x="5600003" y="978196"/>
            <a:ext cx="4104587" cy="4020524"/>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20"/>
          </p:nvPr>
        </p:nvSpPr>
        <p:spPr>
          <a:xfrm>
            <a:off x="10136532" y="978196"/>
            <a:ext cx="4104587" cy="4020524"/>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21"/>
          </p:nvPr>
        </p:nvSpPr>
        <p:spPr>
          <a:xfrm>
            <a:off x="14673060" y="978196"/>
            <a:ext cx="4104587" cy="4020524"/>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22"/>
          </p:nvPr>
        </p:nvSpPr>
        <p:spPr>
          <a:xfrm>
            <a:off x="19209588" y="978196"/>
            <a:ext cx="4104587" cy="4020524"/>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23"/>
          </p:nvPr>
        </p:nvSpPr>
        <p:spPr>
          <a:xfrm>
            <a:off x="1063477" y="5562388"/>
            <a:ext cx="10908235" cy="7117292"/>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24"/>
          </p:nvPr>
        </p:nvSpPr>
        <p:spPr>
          <a:xfrm>
            <a:off x="12403653" y="5562388"/>
            <a:ext cx="10910522" cy="7117292"/>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Creative &amp; Photography 8 - 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23"/>
          </p:nvPr>
        </p:nvSpPr>
        <p:spPr>
          <a:xfrm rot="21344879">
            <a:off x="8788435" y="3906224"/>
            <a:ext cx="3596903" cy="2544462"/>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24"/>
          </p:nvPr>
        </p:nvSpPr>
        <p:spPr>
          <a:xfrm rot="172580">
            <a:off x="11528003" y="1667260"/>
            <a:ext cx="3016424" cy="4838336"/>
          </a:xfrm>
        </p:spPr>
        <p:txBody>
          <a:bodyPr anchor="ctr">
            <a:normAutofit/>
          </a:bodyPr>
          <a:lstStyle>
            <a:lvl1pPr marL="0" indent="0" algn="ctr">
              <a:buNone/>
              <a:defRPr sz="2400"/>
            </a:lvl1pPr>
          </a:lstStyle>
          <a:p>
            <a:endParaRPr lang="en-US" dirty="0"/>
          </a:p>
        </p:txBody>
      </p:sp>
      <p:sp>
        <p:nvSpPr>
          <p:cNvPr id="26" name="Picture Placeholder 2"/>
          <p:cNvSpPr>
            <a:spLocks noGrp="1"/>
          </p:cNvSpPr>
          <p:nvPr>
            <p:ph type="pic" sz="quarter" idx="25"/>
          </p:nvPr>
        </p:nvSpPr>
        <p:spPr>
          <a:xfrm rot="431303">
            <a:off x="14229981" y="3683526"/>
            <a:ext cx="2574341" cy="2918002"/>
          </a:xfrm>
        </p:spPr>
        <p:txBody>
          <a:bodyPr anchor="ctr">
            <a:normAutofit/>
          </a:bodyPr>
          <a:lstStyle>
            <a:lvl1pPr marL="0" indent="0" algn="ctr">
              <a:buNone/>
              <a:defRPr sz="2400"/>
            </a:lvl1pPr>
          </a:lstStyle>
          <a:p>
            <a:endParaRPr lang="en-US" dirty="0"/>
          </a:p>
        </p:txBody>
      </p:sp>
      <p:sp>
        <p:nvSpPr>
          <p:cNvPr id="27" name="Picture Placeholder 2"/>
          <p:cNvSpPr>
            <a:spLocks noGrp="1"/>
          </p:cNvSpPr>
          <p:nvPr>
            <p:ph type="pic" sz="quarter" idx="26"/>
          </p:nvPr>
        </p:nvSpPr>
        <p:spPr>
          <a:xfrm rot="248482">
            <a:off x="8790912" y="7440552"/>
            <a:ext cx="2745065" cy="2653238"/>
          </a:xfrm>
        </p:spPr>
        <p:txBody>
          <a:bodyPr anchor="ctr">
            <a:normAutofit/>
          </a:bodyPr>
          <a:lstStyle>
            <a:lvl1pPr marL="0" indent="0" algn="ctr">
              <a:buNone/>
              <a:defRPr sz="2400"/>
            </a:lvl1pPr>
          </a:lstStyle>
          <a:p>
            <a:endParaRPr lang="en-US" dirty="0"/>
          </a:p>
        </p:txBody>
      </p:sp>
      <p:sp>
        <p:nvSpPr>
          <p:cNvPr id="28" name="Picture Placeholder 2"/>
          <p:cNvSpPr>
            <a:spLocks noGrp="1"/>
          </p:cNvSpPr>
          <p:nvPr>
            <p:ph type="pic" sz="quarter" idx="27"/>
          </p:nvPr>
        </p:nvSpPr>
        <p:spPr>
          <a:xfrm rot="21379709">
            <a:off x="13897138" y="7375984"/>
            <a:ext cx="2855998" cy="2309168"/>
          </a:xfrm>
        </p:spPr>
        <p:txBody>
          <a:bodyPr anchor="ctr">
            <a:normAutofit/>
          </a:bodyPr>
          <a:lstStyle>
            <a:lvl1pPr marL="0" indent="0" algn="ctr">
              <a:buNone/>
              <a:defRPr sz="2400"/>
            </a:lvl1pPr>
          </a:lstStyle>
          <a:p>
            <a:endParaRPr lang="en-US" dirty="0"/>
          </a:p>
        </p:txBody>
      </p:sp>
      <p:sp>
        <p:nvSpPr>
          <p:cNvPr id="29" name="Picture Placeholder 2"/>
          <p:cNvSpPr>
            <a:spLocks noGrp="1"/>
          </p:cNvSpPr>
          <p:nvPr>
            <p:ph type="pic" sz="quarter" idx="28"/>
          </p:nvPr>
        </p:nvSpPr>
        <p:spPr>
          <a:xfrm rot="21105374">
            <a:off x="11386264" y="7274808"/>
            <a:ext cx="3012343" cy="4235406"/>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Creative &amp; Photography 9">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23"/>
          </p:nvPr>
        </p:nvSpPr>
        <p:spPr>
          <a:xfrm>
            <a:off x="6070033" y="7071360"/>
            <a:ext cx="5901677" cy="5608320"/>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24"/>
          </p:nvPr>
        </p:nvSpPr>
        <p:spPr>
          <a:xfrm>
            <a:off x="12403653" y="7071360"/>
            <a:ext cx="10910522" cy="5608320"/>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25"/>
          </p:nvPr>
        </p:nvSpPr>
        <p:spPr>
          <a:xfrm>
            <a:off x="6070033" y="975360"/>
            <a:ext cx="5901677" cy="5608320"/>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26"/>
          </p:nvPr>
        </p:nvSpPr>
        <p:spPr>
          <a:xfrm>
            <a:off x="12403653" y="975360"/>
            <a:ext cx="10910522" cy="5608320"/>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Creative &amp; Photography 10">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9" name="Picture Placeholder 2"/>
          <p:cNvSpPr>
            <a:spLocks noGrp="1"/>
          </p:cNvSpPr>
          <p:nvPr>
            <p:ph type="pic" sz="quarter" idx="24"/>
          </p:nvPr>
        </p:nvSpPr>
        <p:spPr>
          <a:xfrm>
            <a:off x="7454990" y="7071360"/>
            <a:ext cx="10910522" cy="5608320"/>
          </a:xfrm>
        </p:spPr>
        <p:txBody>
          <a:bodyPr anchor="ctr">
            <a:normAutofit/>
          </a:bodyPr>
          <a:lstStyle>
            <a:lvl1pPr marL="0" indent="0" algn="ctr">
              <a:buNone/>
              <a:defRPr sz="2400"/>
            </a:lvl1pPr>
          </a:lstStyle>
          <a:p>
            <a:endParaRPr lang="en-US" dirty="0"/>
          </a:p>
        </p:txBody>
      </p:sp>
      <p:sp>
        <p:nvSpPr>
          <p:cNvPr id="18" name="Picture Placeholder 2"/>
          <p:cNvSpPr>
            <a:spLocks noGrp="1"/>
          </p:cNvSpPr>
          <p:nvPr>
            <p:ph type="pic" sz="quarter" idx="25"/>
          </p:nvPr>
        </p:nvSpPr>
        <p:spPr>
          <a:xfrm>
            <a:off x="1121370" y="975360"/>
            <a:ext cx="5901677" cy="11704320"/>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26"/>
          </p:nvPr>
        </p:nvSpPr>
        <p:spPr>
          <a:xfrm>
            <a:off x="7454990" y="975360"/>
            <a:ext cx="10910522" cy="5608320"/>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Creative &amp; Photography 1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8" name="Picture Placeholder 2"/>
          <p:cNvSpPr>
            <a:spLocks noGrp="1"/>
          </p:cNvSpPr>
          <p:nvPr>
            <p:ph type="pic" sz="quarter" idx="25"/>
          </p:nvPr>
        </p:nvSpPr>
        <p:spPr>
          <a:xfrm>
            <a:off x="1121370" y="6858000"/>
            <a:ext cx="5901677" cy="5821680"/>
          </a:xfrm>
        </p:spPr>
        <p:txBody>
          <a:bodyPr anchor="ctr">
            <a:normAutofit/>
          </a:bodyPr>
          <a:lstStyle>
            <a:lvl1pPr marL="0" indent="0" algn="ctr">
              <a:buNone/>
              <a:defRPr sz="2400"/>
            </a:lvl1pPr>
          </a:lstStyle>
          <a:p>
            <a:endParaRPr lang="en-US" dirty="0"/>
          </a:p>
        </p:txBody>
      </p:sp>
      <p:sp>
        <p:nvSpPr>
          <p:cNvPr id="14" name="Picture Placeholder 2"/>
          <p:cNvSpPr>
            <a:spLocks noGrp="1"/>
          </p:cNvSpPr>
          <p:nvPr>
            <p:ph type="pic" sz="quarter" idx="26"/>
          </p:nvPr>
        </p:nvSpPr>
        <p:spPr>
          <a:xfrm>
            <a:off x="1121370" y="1036320"/>
            <a:ext cx="5901677" cy="5821680"/>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27"/>
          </p:nvPr>
        </p:nvSpPr>
        <p:spPr>
          <a:xfrm>
            <a:off x="7023047" y="6858000"/>
            <a:ext cx="5901677" cy="5821680"/>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28"/>
          </p:nvPr>
        </p:nvSpPr>
        <p:spPr>
          <a:xfrm>
            <a:off x="7023047" y="1036320"/>
            <a:ext cx="5901677" cy="5821680"/>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30"/>
          </p:nvPr>
        </p:nvSpPr>
        <p:spPr>
          <a:xfrm>
            <a:off x="12924723" y="1036320"/>
            <a:ext cx="10314151" cy="11643360"/>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Creative &amp; Photography 1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26"/>
          </p:nvPr>
        </p:nvSpPr>
        <p:spPr>
          <a:xfrm>
            <a:off x="1121372" y="1036320"/>
            <a:ext cx="5533727" cy="4011168"/>
          </a:xfrm>
        </p:spPr>
        <p:txBody>
          <a:bodyPr anchor="ctr">
            <a:normAutofit/>
          </a:bodyPr>
          <a:lstStyle>
            <a:lvl1pPr marL="0" indent="0" algn="ctr">
              <a:buNone/>
              <a:defRPr sz="2400"/>
            </a:lvl1pPr>
          </a:lstStyle>
          <a:p>
            <a:endParaRPr lang="en-US" dirty="0"/>
          </a:p>
        </p:txBody>
      </p:sp>
      <p:sp>
        <p:nvSpPr>
          <p:cNvPr id="23" name="Picture Placeholder 2"/>
          <p:cNvSpPr>
            <a:spLocks noGrp="1"/>
          </p:cNvSpPr>
          <p:nvPr>
            <p:ph type="pic" sz="quarter" idx="28"/>
          </p:nvPr>
        </p:nvSpPr>
        <p:spPr>
          <a:xfrm>
            <a:off x="1121372" y="5047488"/>
            <a:ext cx="5533727" cy="4011168"/>
          </a:xfrm>
        </p:spPr>
        <p:txBody>
          <a:bodyPr anchor="ctr">
            <a:normAutofit/>
          </a:bodyPr>
          <a:lstStyle>
            <a:lvl1pPr marL="0" indent="0" algn="ctr">
              <a:buNone/>
              <a:defRPr sz="2400"/>
            </a:lvl1pPr>
          </a:lstStyle>
          <a:p>
            <a:endParaRPr lang="en-US" dirty="0"/>
          </a:p>
        </p:txBody>
      </p:sp>
      <p:sp>
        <p:nvSpPr>
          <p:cNvPr id="27" name="Picture Placeholder 2"/>
          <p:cNvSpPr>
            <a:spLocks noGrp="1"/>
          </p:cNvSpPr>
          <p:nvPr>
            <p:ph type="pic" sz="quarter" idx="29"/>
          </p:nvPr>
        </p:nvSpPr>
        <p:spPr>
          <a:xfrm>
            <a:off x="6655098" y="1036320"/>
            <a:ext cx="5533727" cy="4011168"/>
          </a:xfrm>
        </p:spPr>
        <p:txBody>
          <a:bodyPr anchor="ctr">
            <a:normAutofit/>
          </a:bodyPr>
          <a:lstStyle>
            <a:lvl1pPr marL="0" indent="0" algn="ctr">
              <a:buNone/>
              <a:defRPr sz="2400"/>
            </a:lvl1pPr>
          </a:lstStyle>
          <a:p>
            <a:endParaRPr lang="en-US" dirty="0"/>
          </a:p>
        </p:txBody>
      </p:sp>
      <p:sp>
        <p:nvSpPr>
          <p:cNvPr id="28" name="Picture Placeholder 2"/>
          <p:cNvSpPr>
            <a:spLocks noGrp="1"/>
          </p:cNvSpPr>
          <p:nvPr>
            <p:ph type="pic" sz="quarter" idx="30"/>
          </p:nvPr>
        </p:nvSpPr>
        <p:spPr>
          <a:xfrm>
            <a:off x="6655098" y="5047488"/>
            <a:ext cx="5533727" cy="4011168"/>
          </a:xfrm>
        </p:spPr>
        <p:txBody>
          <a:bodyPr anchor="ctr">
            <a:normAutofit/>
          </a:bodyPr>
          <a:lstStyle>
            <a:lvl1pPr marL="0" indent="0" algn="ctr">
              <a:buNone/>
              <a:defRPr sz="2400"/>
            </a:lvl1pPr>
          </a:lstStyle>
          <a:p>
            <a:endParaRPr lang="en-US" dirty="0"/>
          </a:p>
        </p:txBody>
      </p:sp>
      <p:sp>
        <p:nvSpPr>
          <p:cNvPr id="29" name="Picture Placeholder 2"/>
          <p:cNvSpPr>
            <a:spLocks noGrp="1"/>
          </p:cNvSpPr>
          <p:nvPr>
            <p:ph type="pic" sz="quarter" idx="31"/>
          </p:nvPr>
        </p:nvSpPr>
        <p:spPr>
          <a:xfrm>
            <a:off x="12188825" y="1036320"/>
            <a:ext cx="5533727" cy="4011168"/>
          </a:xfrm>
        </p:spPr>
        <p:txBody>
          <a:bodyPr anchor="ctr">
            <a:normAutofit/>
          </a:bodyPr>
          <a:lstStyle>
            <a:lvl1pPr marL="0" indent="0" algn="ctr">
              <a:buNone/>
              <a:defRPr sz="2400"/>
            </a:lvl1pPr>
          </a:lstStyle>
          <a:p>
            <a:endParaRPr lang="en-US" dirty="0"/>
          </a:p>
        </p:txBody>
      </p:sp>
      <p:sp>
        <p:nvSpPr>
          <p:cNvPr id="31" name="Picture Placeholder 2"/>
          <p:cNvSpPr>
            <a:spLocks noGrp="1"/>
          </p:cNvSpPr>
          <p:nvPr>
            <p:ph type="pic" sz="quarter" idx="32"/>
          </p:nvPr>
        </p:nvSpPr>
        <p:spPr>
          <a:xfrm>
            <a:off x="12188825" y="5047488"/>
            <a:ext cx="5533727" cy="4011168"/>
          </a:xfrm>
        </p:spPr>
        <p:txBody>
          <a:bodyPr anchor="ctr">
            <a:normAutofit/>
          </a:bodyPr>
          <a:lstStyle>
            <a:lvl1pPr marL="0" indent="0" algn="ctr">
              <a:buNone/>
              <a:defRPr sz="2400"/>
            </a:lvl1pPr>
          </a:lstStyle>
          <a:p>
            <a:endParaRPr lang="en-US" dirty="0"/>
          </a:p>
        </p:txBody>
      </p:sp>
      <p:sp>
        <p:nvSpPr>
          <p:cNvPr id="32" name="Picture Placeholder 2"/>
          <p:cNvSpPr>
            <a:spLocks noGrp="1"/>
          </p:cNvSpPr>
          <p:nvPr>
            <p:ph type="pic" sz="quarter" idx="33"/>
          </p:nvPr>
        </p:nvSpPr>
        <p:spPr>
          <a:xfrm>
            <a:off x="17722552" y="1036320"/>
            <a:ext cx="5533727" cy="4011168"/>
          </a:xfrm>
        </p:spPr>
        <p:txBody>
          <a:bodyPr anchor="ctr">
            <a:normAutofit/>
          </a:bodyPr>
          <a:lstStyle>
            <a:lvl1pPr marL="0" indent="0" algn="ctr">
              <a:buNone/>
              <a:defRPr sz="2400"/>
            </a:lvl1pPr>
          </a:lstStyle>
          <a:p>
            <a:endParaRPr lang="en-US" dirty="0"/>
          </a:p>
        </p:txBody>
      </p:sp>
      <p:sp>
        <p:nvSpPr>
          <p:cNvPr id="35" name="Picture Placeholder 2"/>
          <p:cNvSpPr>
            <a:spLocks noGrp="1"/>
          </p:cNvSpPr>
          <p:nvPr>
            <p:ph type="pic" sz="quarter" idx="34"/>
          </p:nvPr>
        </p:nvSpPr>
        <p:spPr>
          <a:xfrm>
            <a:off x="17722552" y="5047488"/>
            <a:ext cx="5533727" cy="4011168"/>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Creative &amp; Photography 13">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8" name="Picture Placeholder 2"/>
          <p:cNvSpPr>
            <a:spLocks noGrp="1"/>
          </p:cNvSpPr>
          <p:nvPr>
            <p:ph type="pic" sz="quarter" idx="25"/>
          </p:nvPr>
        </p:nvSpPr>
        <p:spPr>
          <a:xfrm>
            <a:off x="1121370" y="975360"/>
            <a:ext cx="5901677" cy="11704320"/>
          </a:xfrm>
        </p:spPr>
        <p:txBody>
          <a:bodyPr anchor="ctr">
            <a:normAutofit/>
          </a:bodyPr>
          <a:lstStyle>
            <a:lvl1pPr marL="0" indent="0" algn="ctr">
              <a:buNone/>
              <a:defRPr sz="2400"/>
            </a:lvl1pPr>
          </a:lstStyle>
          <a:p>
            <a:endParaRPr lang="en-US" dirty="0"/>
          </a:p>
        </p:txBody>
      </p:sp>
      <p:sp>
        <p:nvSpPr>
          <p:cNvPr id="14" name="Picture Placeholder 2"/>
          <p:cNvSpPr>
            <a:spLocks noGrp="1"/>
          </p:cNvSpPr>
          <p:nvPr>
            <p:ph type="pic" sz="quarter" idx="26"/>
          </p:nvPr>
        </p:nvSpPr>
        <p:spPr>
          <a:xfrm>
            <a:off x="7023047" y="975360"/>
            <a:ext cx="5901677" cy="11704320"/>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27"/>
          </p:nvPr>
        </p:nvSpPr>
        <p:spPr>
          <a:xfrm>
            <a:off x="12924723" y="975360"/>
            <a:ext cx="10329987" cy="7534656"/>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4_Title Slide">
    <p:spTree>
      <p:nvGrpSpPr>
        <p:cNvPr id="1" name=""/>
        <p:cNvGrpSpPr/>
        <p:nvPr/>
      </p:nvGrpSpPr>
      <p:grpSpPr>
        <a:xfrm>
          <a:off x="0" y="0"/>
          <a:ext cx="0" cy="0"/>
          <a:chOff x="0" y="0"/>
          <a:chExt cx="0" cy="0"/>
        </a:xfrm>
      </p:grpSpPr>
      <p:sp>
        <p:nvSpPr>
          <p:cNvPr id="6" name="Round Same Side Corner Rectangle 5"/>
          <p:cNvSpPr/>
          <p:nvPr userDrawn="1"/>
        </p:nvSpPr>
        <p:spPr>
          <a:xfrm rot="16200000" flipH="1">
            <a:off x="23456178" y="12663813"/>
            <a:ext cx="767893" cy="1075331"/>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endParaRPr>
          </a:p>
        </p:txBody>
      </p:sp>
      <p:sp>
        <p:nvSpPr>
          <p:cNvPr id="9" name="Slide Number Placeholder 4"/>
          <p:cNvSpPr>
            <a:spLocks noGrp="1"/>
          </p:cNvSpPr>
          <p:nvPr userDrawn="1">
            <p:ph type="sldNum" sz="quarter" idx="12"/>
          </p:nvPr>
        </p:nvSpPr>
        <p:spPr>
          <a:xfrm>
            <a:off x="23318808" y="12817432"/>
            <a:ext cx="1015738" cy="732365"/>
          </a:xfrm>
          <a:prstGeom prst="rect">
            <a:avLst/>
          </a:prstGeom>
        </p:spPr>
        <p:txBody>
          <a:bodyPr anchor="ctr"/>
          <a:lstStyle>
            <a:lvl1pPr algn="ctr">
              <a:defRPr sz="2400" b="1">
                <a:solidFill>
                  <a:schemeClr val="tx1">
                    <a:lumMod val="50000"/>
                    <a:lumOff val="50000"/>
                  </a:schemeClr>
                </a:solidFill>
              </a:defRPr>
            </a:lvl1pPr>
          </a:lstStyle>
          <a:p>
            <a:fld id="{C136B7D2-B98C-44FD-8D04-7EC62A564975}" type="slidenum">
              <a:rPr lang="en-US" smtClean="0"/>
              <a:t>‹#›</a:t>
            </a:fld>
            <a:endParaRPr lang="en-US" dirty="0"/>
          </a:p>
        </p:txBody>
      </p:sp>
      <p:sp>
        <p:nvSpPr>
          <p:cNvPr id="5" name="Title 1"/>
          <p:cNvSpPr>
            <a:spLocks noGrp="1"/>
          </p:cNvSpPr>
          <p:nvPr userDrawn="1">
            <p:ph type="title" hasCustomPrompt="1"/>
          </p:nvPr>
        </p:nvSpPr>
        <p:spPr>
          <a:xfrm>
            <a:off x="4672383" y="1032933"/>
            <a:ext cx="15032884" cy="942731"/>
          </a:xfrm>
          <a:prstGeom prst="rect">
            <a:avLst/>
          </a:prstGeom>
        </p:spPr>
        <p:txBody>
          <a:bodyPr wrap="none" lIns="0" tIns="0" rIns="0" bIns="0" anchor="ctr">
            <a:noAutofit/>
          </a:bodyPr>
          <a:lstStyle>
            <a:lvl1pPr algn="ctr">
              <a:defRPr sz="7465" b="1" baseline="0">
                <a:solidFill>
                  <a:schemeClr val="tx1">
                    <a:lumMod val="50000"/>
                    <a:lumOff val="50000"/>
                  </a:schemeClr>
                </a:solidFill>
              </a:defRPr>
            </a:lvl1pPr>
          </a:lstStyle>
          <a:p>
            <a:r>
              <a:rPr lang="en-US" dirty="0" smtClean="0"/>
              <a:t>Click To Edit Master Title Style</a:t>
            </a:r>
            <a:endParaRPr lang="en-US" dirty="0"/>
          </a:p>
        </p:txBody>
      </p:sp>
      <p:sp>
        <p:nvSpPr>
          <p:cNvPr id="7" name="Text Placeholder 3"/>
          <p:cNvSpPr>
            <a:spLocks noGrp="1"/>
          </p:cNvSpPr>
          <p:nvPr userDrawn="1">
            <p:ph type="body" sz="half" idx="2" hasCustomPrompt="1"/>
          </p:nvPr>
        </p:nvSpPr>
        <p:spPr>
          <a:xfrm>
            <a:off x="6703854" y="1971576"/>
            <a:ext cx="10969943" cy="535323"/>
          </a:xfrm>
          <a:prstGeom prst="rect">
            <a:avLst/>
          </a:prstGeom>
        </p:spPr>
        <p:txBody>
          <a:bodyPr wrap="none" lIns="0" tIns="0" rIns="0" bIns="0" anchor="ctr">
            <a:noAutofit/>
          </a:bodyPr>
          <a:lstStyle>
            <a:lvl1pPr marL="0" indent="0" algn="ctr">
              <a:buNone/>
              <a:defRPr sz="2935" b="1" baseline="0">
                <a:solidFill>
                  <a:schemeClr val="bg1">
                    <a:lumMod val="75000"/>
                  </a:schemeClr>
                </a:solidFill>
              </a:defRPr>
            </a:lvl1pPr>
            <a:lvl2pPr marL="1219200" indent="0">
              <a:buNone/>
              <a:defRPr sz="3200"/>
            </a:lvl2pPr>
            <a:lvl3pPr marL="2437765" indent="0">
              <a:buNone/>
              <a:defRPr sz="2665"/>
            </a:lvl3pPr>
            <a:lvl4pPr marL="3656965" indent="0">
              <a:buNone/>
              <a:defRPr sz="2400"/>
            </a:lvl4pPr>
            <a:lvl5pPr marL="4875530" indent="0">
              <a:buNone/>
              <a:defRPr sz="2400"/>
            </a:lvl5pPr>
            <a:lvl6pPr marL="6094730" indent="0">
              <a:buNone/>
              <a:defRPr sz="2400"/>
            </a:lvl6pPr>
            <a:lvl7pPr marL="7313295" indent="0">
              <a:buNone/>
              <a:defRPr sz="2400"/>
            </a:lvl7pPr>
            <a:lvl8pPr marL="8532495" indent="0">
              <a:buNone/>
              <a:defRPr sz="2400"/>
            </a:lvl8pPr>
            <a:lvl9pPr marL="9751060" indent="0">
              <a:buNone/>
              <a:defRPr sz="2400"/>
            </a:lvl9pPr>
          </a:lstStyle>
          <a:p>
            <a:pPr lvl="0"/>
            <a:r>
              <a:rPr lang="en-US" dirty="0" smtClean="0"/>
              <a:t>Subtext Goes Here</a:t>
            </a:r>
          </a:p>
        </p:txBody>
      </p:sp>
      <p:sp>
        <p:nvSpPr>
          <p:cNvPr id="11" name="Picture Placeholder 12"/>
          <p:cNvSpPr>
            <a:spLocks noGrp="1"/>
          </p:cNvSpPr>
          <p:nvPr userDrawn="1">
            <p:ph type="pic" sz="quarter" idx="14" hasCustomPrompt="1"/>
          </p:nvPr>
        </p:nvSpPr>
        <p:spPr>
          <a:xfrm>
            <a:off x="12782580" y="4758267"/>
            <a:ext cx="6651825" cy="6760800"/>
          </a:xfrm>
          <a:prstGeom prst="rect">
            <a:avLst/>
          </a:prstGeom>
          <a:solidFill>
            <a:schemeClr val="bg1">
              <a:lumMod val="85000"/>
            </a:schemeClr>
          </a:solidFill>
        </p:spPr>
        <p:txBody>
          <a:bodyPr tIns="1097280" bIns="2834640" anchor="b" anchorCtr="0"/>
          <a:lstStyle>
            <a:lvl1pPr algn="ctr">
              <a:buNone/>
              <a:defRPr sz="3200" b="0" i="0" baseline="0"/>
            </a:lvl1pPr>
          </a:lstStyle>
          <a:p>
            <a:r>
              <a:rPr lang="en-US" dirty="0" smtClean="0"/>
              <a:t>Image holder</a:t>
            </a:r>
            <a:endParaRPr lang="en-US" dirty="0"/>
          </a:p>
        </p:txBody>
      </p:sp>
      <p:sp>
        <p:nvSpPr>
          <p:cNvPr id="14" name="Picture Placeholder 12"/>
          <p:cNvSpPr>
            <a:spLocks noGrp="1"/>
          </p:cNvSpPr>
          <p:nvPr userDrawn="1">
            <p:ph type="pic" sz="quarter" idx="15" hasCustomPrompt="1"/>
          </p:nvPr>
        </p:nvSpPr>
        <p:spPr>
          <a:xfrm>
            <a:off x="4893701" y="4724400"/>
            <a:ext cx="6651825" cy="6760800"/>
          </a:xfrm>
          <a:prstGeom prst="rect">
            <a:avLst/>
          </a:prstGeom>
          <a:solidFill>
            <a:schemeClr val="bg1">
              <a:lumMod val="85000"/>
            </a:schemeClr>
          </a:solidFill>
        </p:spPr>
        <p:txBody>
          <a:bodyPr tIns="1097280" bIns="2834640" anchor="b" anchorCtr="0"/>
          <a:lstStyle>
            <a:lvl1pPr algn="ctr">
              <a:buNone/>
              <a:defRPr sz="3200" b="0" i="0" baseline="0"/>
            </a:lvl1pPr>
          </a:lstStyle>
          <a:p>
            <a:r>
              <a:rPr lang="en-US" dirty="0" smtClean="0"/>
              <a:t>Image holder</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up)">
                                      <p:cBhvr>
                                        <p:cTn id="11" dur="500"/>
                                        <p:tgtEl>
                                          <p:spTgt spid="7">
                                            <p:txEl>
                                              <p:pRg st="0" end="0"/>
                                            </p:txEl>
                                          </p:spTgt>
                                        </p:tgtEl>
                                      </p:cBhvr>
                                    </p:animEffect>
                                  </p:childTnLst>
                                </p:cTn>
                              </p:par>
                            </p:childTnLst>
                          </p:cTn>
                        </p:par>
                        <p:par>
                          <p:cTn id="12" fill="hold">
                            <p:stCondLst>
                              <p:cond delay="1000"/>
                            </p:stCondLst>
                            <p:childTnLst>
                              <p:par>
                                <p:cTn id="13" presetID="2" presetClass="entr" presetSubtype="3"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1+#ppt_w/2"/>
                                          </p:val>
                                        </p:tav>
                                        <p:tav tm="100000">
                                          <p:val>
                                            <p:strVal val="#ppt_x"/>
                                          </p:val>
                                        </p:tav>
                                      </p:tavLst>
                                    </p:anim>
                                    <p:anim calcmode="lin" valueType="num">
                                      <p:cBhvr additive="base">
                                        <p:cTn id="16" dur="500" fill="hold"/>
                                        <p:tgtEl>
                                          <p:spTgt spid="14"/>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2" presetClass="entr" presetSubtype="3"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1+#ppt_w/2"/>
                                          </p:val>
                                        </p:tav>
                                        <p:tav tm="100000">
                                          <p:val>
                                            <p:strVal val="#ppt_x"/>
                                          </p:val>
                                        </p:tav>
                                      </p:tavLst>
                                    </p:anim>
                                    <p:anim calcmode="lin" valueType="num">
                                      <p:cBhvr additive="base">
                                        <p:cTn id="21" dur="500" fill="hold"/>
                                        <p:tgtEl>
                                          <p:spTgt spid="1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build="p">
        <p:tmplLst>
          <p:tmpl lvl="1">
            <p:tnLst>
              <p:par>
                <p:cTn presetID="22" presetClass="entr" presetSubtype="1"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up)">
                      <p:cBhvr>
                        <p:cTn dur="500"/>
                        <p:tgtEl>
                          <p:spTgt spid="7"/>
                        </p:tgtEl>
                      </p:cBhvr>
                    </p:animEffect>
                  </p:childTnLst>
                </p:cTn>
              </p:par>
            </p:tnLst>
          </p:tmpl>
        </p:tmplLst>
      </p:bldP>
      <p:bldP spid="11" grpId="0" bldLvl="0" animBg="1"/>
      <p:bldP spid="14" grpId="0" bldLvl="0" animBg="1"/>
    </p:bld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Creative &amp; Photography 14">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27"/>
          </p:nvPr>
        </p:nvSpPr>
        <p:spPr>
          <a:xfrm>
            <a:off x="1121370" y="975360"/>
            <a:ext cx="22133341" cy="7534656"/>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Creative &amp; Photography 15">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1" name="Picture Placeholder 3"/>
          <p:cNvSpPr>
            <a:spLocks noGrp="1"/>
          </p:cNvSpPr>
          <p:nvPr>
            <p:ph type="pic" sz="quarter" idx="17"/>
          </p:nvPr>
        </p:nvSpPr>
        <p:spPr>
          <a:xfrm>
            <a:off x="2584031" y="2054356"/>
            <a:ext cx="9604794" cy="9607288"/>
          </a:xfrm>
          <a:prstGeom prst="ellipse">
            <a:avLst/>
          </a:prstGeom>
        </p:spPr>
        <p:txBody>
          <a:bodyPr anchor="ctr">
            <a:normAutofit/>
          </a:bodyPr>
          <a:lstStyle>
            <a:lvl1pPr marL="0" indent="0" algn="ctr">
              <a:buNone/>
              <a:defRPr sz="2400">
                <a:solidFill>
                  <a:schemeClr val="bg2"/>
                </a:solidFill>
              </a:defRPr>
            </a:lvl1pPr>
          </a:lstStyle>
          <a:p>
            <a:endParaRPr lang="en-US"/>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Creative &amp; Photography 16">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1" name="Picture Placeholder 3"/>
          <p:cNvSpPr>
            <a:spLocks noGrp="1"/>
          </p:cNvSpPr>
          <p:nvPr>
            <p:ph type="pic" sz="quarter" idx="17"/>
          </p:nvPr>
        </p:nvSpPr>
        <p:spPr>
          <a:xfrm>
            <a:off x="1048239" y="1091188"/>
            <a:ext cx="11579384" cy="11582392"/>
          </a:xfrm>
          <a:prstGeom prst="teardrop">
            <a:avLst/>
          </a:prstGeom>
        </p:spPr>
        <p:txBody>
          <a:bodyPr anchor="ctr">
            <a:normAutofit/>
          </a:bodyPr>
          <a:lstStyle>
            <a:lvl1pPr marL="0" indent="0" algn="ctr">
              <a:buNone/>
              <a:defRPr sz="2400">
                <a:solidFill>
                  <a:schemeClr val="bg2"/>
                </a:solidFill>
              </a:defRPr>
            </a:lvl1pPr>
          </a:lstStyle>
          <a:p>
            <a:endParaRPr lang="en-US"/>
          </a:p>
        </p:txBody>
      </p:sp>
      <p:sp>
        <p:nvSpPr>
          <p:cNvPr id="14" name="Picture Placeholder 2"/>
          <p:cNvSpPr>
            <a:spLocks noGrp="1"/>
          </p:cNvSpPr>
          <p:nvPr>
            <p:ph type="pic" sz="quarter" idx="26"/>
          </p:nvPr>
        </p:nvSpPr>
        <p:spPr>
          <a:xfrm>
            <a:off x="13407708" y="1091188"/>
            <a:ext cx="4461110" cy="4419596"/>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27"/>
          </p:nvPr>
        </p:nvSpPr>
        <p:spPr>
          <a:xfrm>
            <a:off x="18648902" y="1091188"/>
            <a:ext cx="4461110" cy="4419596"/>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Creative &amp; Photography 17">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5" name="Picture Placeholder 2"/>
          <p:cNvSpPr>
            <a:spLocks noGrp="1"/>
          </p:cNvSpPr>
          <p:nvPr>
            <p:ph type="pic" sz="quarter" idx="27"/>
          </p:nvPr>
        </p:nvSpPr>
        <p:spPr>
          <a:xfrm>
            <a:off x="1121370" y="6858000"/>
            <a:ext cx="22133341" cy="5821680"/>
          </a:xfrm>
        </p:spPr>
        <p:txBody>
          <a:bodyPr anchor="ctr">
            <a:normAutofit/>
          </a:bodyPr>
          <a:lstStyle>
            <a:lvl1pPr marL="0" indent="0" algn="ctr">
              <a:buNone/>
              <a:defRPr sz="2400"/>
            </a:lvl1pPr>
          </a:lstStyle>
          <a:p>
            <a:endParaRPr lang="en-US" dirty="0"/>
          </a:p>
        </p:txBody>
      </p:sp>
      <p:sp>
        <p:nvSpPr>
          <p:cNvPr id="14" name="Picture Placeholder 2"/>
          <p:cNvSpPr>
            <a:spLocks noGrp="1"/>
          </p:cNvSpPr>
          <p:nvPr>
            <p:ph type="pic" sz="quarter" idx="28"/>
          </p:nvPr>
        </p:nvSpPr>
        <p:spPr>
          <a:xfrm>
            <a:off x="17084074" y="1091188"/>
            <a:ext cx="6154801" cy="5766812"/>
          </a:xfrm>
        </p:spPr>
        <p:txBody>
          <a:bodyPr anchor="ctr">
            <a:normAutofit/>
          </a:bodyPr>
          <a:lstStyle>
            <a:lvl1pPr marL="0" indent="0" algn="ctr">
              <a:buNone/>
              <a:defRPr sz="2400"/>
            </a:lvl1pPr>
          </a:lstStyle>
          <a:p>
            <a:endParaRPr lang="en-US" dirty="0"/>
          </a:p>
        </p:txBody>
      </p:sp>
      <p:sp>
        <p:nvSpPr>
          <p:cNvPr id="16" name="Picture Placeholder 2"/>
          <p:cNvSpPr>
            <a:spLocks noGrp="1"/>
          </p:cNvSpPr>
          <p:nvPr>
            <p:ph type="pic" sz="quarter" idx="29"/>
          </p:nvPr>
        </p:nvSpPr>
        <p:spPr>
          <a:xfrm>
            <a:off x="10937815" y="1091188"/>
            <a:ext cx="6154801" cy="5766812"/>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Creative &amp; Photography 18">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28"/>
          </p:nvPr>
        </p:nvSpPr>
        <p:spPr>
          <a:xfrm>
            <a:off x="16553582" y="3730752"/>
            <a:ext cx="6685293" cy="6353568"/>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29"/>
          </p:nvPr>
        </p:nvSpPr>
        <p:spPr>
          <a:xfrm>
            <a:off x="8846178" y="3730752"/>
            <a:ext cx="6685293" cy="6353568"/>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31"/>
          </p:nvPr>
        </p:nvSpPr>
        <p:spPr>
          <a:xfrm>
            <a:off x="1138773" y="3730752"/>
            <a:ext cx="6685293" cy="6353568"/>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Creative &amp; Photography 19">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28"/>
          </p:nvPr>
        </p:nvSpPr>
        <p:spPr>
          <a:xfrm>
            <a:off x="14285305" y="1292352"/>
            <a:ext cx="8953572" cy="8791968"/>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29"/>
          </p:nvPr>
        </p:nvSpPr>
        <p:spPr>
          <a:xfrm>
            <a:off x="8846178" y="3730752"/>
            <a:ext cx="5439125" cy="8997696"/>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31"/>
          </p:nvPr>
        </p:nvSpPr>
        <p:spPr>
          <a:xfrm>
            <a:off x="1138773" y="3730752"/>
            <a:ext cx="7707404" cy="6353568"/>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Creative &amp; Photography 20">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28"/>
          </p:nvPr>
        </p:nvSpPr>
        <p:spPr>
          <a:xfrm>
            <a:off x="14285305" y="6858000"/>
            <a:ext cx="8953572" cy="5870448"/>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29"/>
          </p:nvPr>
        </p:nvSpPr>
        <p:spPr>
          <a:xfrm>
            <a:off x="8846178" y="1292352"/>
            <a:ext cx="5439125" cy="7802880"/>
          </a:xfrm>
        </p:spPr>
        <p:txBody>
          <a:bodyPr anchor="ctr">
            <a:normAutofit/>
          </a:bodyPr>
          <a:lstStyle>
            <a:lvl1pPr marL="0" indent="0" algn="ctr">
              <a:buNone/>
              <a:defRPr sz="2400"/>
            </a:lvl1pPr>
          </a:lstStyle>
          <a:p>
            <a:endParaRPr lang="en-US" dirty="0"/>
          </a:p>
        </p:txBody>
      </p:sp>
      <p:sp>
        <p:nvSpPr>
          <p:cNvPr id="19" name="Picture Placeholder 2"/>
          <p:cNvSpPr>
            <a:spLocks noGrp="1"/>
          </p:cNvSpPr>
          <p:nvPr>
            <p:ph type="pic" sz="quarter" idx="31"/>
          </p:nvPr>
        </p:nvSpPr>
        <p:spPr>
          <a:xfrm>
            <a:off x="1138773" y="3730752"/>
            <a:ext cx="3761134" cy="3657600"/>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32"/>
          </p:nvPr>
        </p:nvSpPr>
        <p:spPr>
          <a:xfrm>
            <a:off x="1138773" y="7388352"/>
            <a:ext cx="7707404" cy="5340096"/>
          </a:xfrm>
        </p:spPr>
        <p:txBody>
          <a:bodyPr anchor="ctr">
            <a:normAutofit/>
          </a:bodyPr>
          <a:lstStyle>
            <a:lvl1pPr marL="0" indent="0" algn="ctr">
              <a:buNone/>
              <a:defRPr sz="2400"/>
            </a:lvl1pPr>
          </a:lstStyle>
          <a:p>
            <a:endParaRPr lang="en-US" dirty="0"/>
          </a:p>
        </p:txBody>
      </p:sp>
      <p:sp>
        <p:nvSpPr>
          <p:cNvPr id="20" name="Picture Placeholder 2"/>
          <p:cNvSpPr>
            <a:spLocks noGrp="1"/>
          </p:cNvSpPr>
          <p:nvPr>
            <p:ph type="pic" sz="quarter" idx="33"/>
          </p:nvPr>
        </p:nvSpPr>
        <p:spPr>
          <a:xfrm>
            <a:off x="4899908" y="3730752"/>
            <a:ext cx="3946268" cy="3657600"/>
          </a:xfrm>
        </p:spPr>
        <p:txBody>
          <a:bodyPr anchor="ctr">
            <a:normAutofit/>
          </a:bodyPr>
          <a:lstStyle>
            <a:lvl1pPr marL="0" indent="0" algn="ctr">
              <a:buNone/>
              <a:defRPr sz="2400"/>
            </a:lvl1pPr>
          </a:lstStyle>
          <a:p>
            <a:endParaRPr lang="en-US" dirty="0"/>
          </a:p>
        </p:txBody>
      </p:sp>
      <p:sp>
        <p:nvSpPr>
          <p:cNvPr id="21" name="Picture Placeholder 2"/>
          <p:cNvSpPr>
            <a:spLocks noGrp="1"/>
          </p:cNvSpPr>
          <p:nvPr>
            <p:ph type="pic" sz="quarter" idx="34"/>
          </p:nvPr>
        </p:nvSpPr>
        <p:spPr>
          <a:xfrm>
            <a:off x="8846178" y="9095232"/>
            <a:ext cx="5439125" cy="3633216"/>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35"/>
          </p:nvPr>
        </p:nvSpPr>
        <p:spPr>
          <a:xfrm>
            <a:off x="17941952" y="1292352"/>
            <a:ext cx="5296924" cy="5565648"/>
          </a:xfrm>
        </p:spPr>
        <p:txBody>
          <a:bodyPr anchor="ctr">
            <a:normAutofit/>
          </a:bodyPr>
          <a:lstStyle>
            <a:lvl1pPr marL="0" indent="0" algn="ctr">
              <a:buNone/>
              <a:defRPr sz="2400"/>
            </a:lvl1pPr>
          </a:lstStyle>
          <a:p>
            <a:endParaRPr lang="en-US" dirty="0"/>
          </a:p>
        </p:txBody>
      </p:sp>
      <p:sp>
        <p:nvSpPr>
          <p:cNvPr id="23" name="Picture Placeholder 2"/>
          <p:cNvSpPr>
            <a:spLocks noGrp="1"/>
          </p:cNvSpPr>
          <p:nvPr>
            <p:ph type="pic" sz="quarter" idx="36"/>
          </p:nvPr>
        </p:nvSpPr>
        <p:spPr>
          <a:xfrm>
            <a:off x="14286459" y="3730752"/>
            <a:ext cx="3655492" cy="3127248"/>
          </a:xfrm>
        </p:spPr>
        <p:txBody>
          <a:bodyPr anchor="ctr">
            <a:normAutofit/>
          </a:bodyPr>
          <a:lstStyle>
            <a:lvl1pPr marL="0" indent="0" algn="ctr">
              <a:buNone/>
              <a:defRPr sz="2400"/>
            </a:lvl1pPr>
          </a:lstStyle>
          <a:p>
            <a:endParaRPr lang="en-US" dirty="0"/>
          </a:p>
        </p:txBody>
      </p:sp>
      <p:sp>
        <p:nvSpPr>
          <p:cNvPr id="27" name="Picture Placeholder 2"/>
          <p:cNvSpPr>
            <a:spLocks noGrp="1"/>
          </p:cNvSpPr>
          <p:nvPr>
            <p:ph type="pic" sz="quarter" idx="37"/>
          </p:nvPr>
        </p:nvSpPr>
        <p:spPr>
          <a:xfrm>
            <a:off x="1138775" y="1292352"/>
            <a:ext cx="7706249" cy="2438400"/>
          </a:xfrm>
        </p:spPr>
        <p:txBody>
          <a:bodyPr anchor="ctr">
            <a:normAutofit/>
          </a:bodyPr>
          <a:lstStyle>
            <a:lvl1pPr marL="0" indent="0" algn="ctr">
              <a:buNone/>
              <a:defRPr sz="2400"/>
            </a:lvl1pPr>
          </a:lstStyle>
          <a:p>
            <a:endParaRPr lang="en-US" dirty="0"/>
          </a:p>
        </p:txBody>
      </p:sp>
      <p:sp>
        <p:nvSpPr>
          <p:cNvPr id="29" name="Picture Placeholder 2"/>
          <p:cNvSpPr>
            <a:spLocks noGrp="1"/>
          </p:cNvSpPr>
          <p:nvPr>
            <p:ph type="pic" sz="quarter" idx="38"/>
          </p:nvPr>
        </p:nvSpPr>
        <p:spPr>
          <a:xfrm>
            <a:off x="14286459" y="1292352"/>
            <a:ext cx="3655492" cy="2438400"/>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Creative &amp; Photography 21">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14" name="Picture Placeholder 2"/>
          <p:cNvSpPr>
            <a:spLocks noGrp="1"/>
          </p:cNvSpPr>
          <p:nvPr>
            <p:ph type="pic" sz="quarter" idx="28"/>
          </p:nvPr>
        </p:nvSpPr>
        <p:spPr>
          <a:xfrm>
            <a:off x="14285305" y="6858000"/>
            <a:ext cx="8953572" cy="5870448"/>
          </a:xfrm>
        </p:spPr>
        <p:txBody>
          <a:bodyPr anchor="ctr">
            <a:normAutofit/>
          </a:bodyPr>
          <a:lstStyle>
            <a:lvl1pPr marL="0" indent="0" algn="ctr">
              <a:buNone/>
              <a:defRPr sz="2400"/>
            </a:lvl1pPr>
          </a:lstStyle>
          <a:p>
            <a:endParaRPr lang="en-US" dirty="0"/>
          </a:p>
        </p:txBody>
      </p:sp>
      <p:sp>
        <p:nvSpPr>
          <p:cNvPr id="17" name="Picture Placeholder 2"/>
          <p:cNvSpPr>
            <a:spLocks noGrp="1"/>
          </p:cNvSpPr>
          <p:nvPr>
            <p:ph type="pic" sz="quarter" idx="29"/>
          </p:nvPr>
        </p:nvSpPr>
        <p:spPr>
          <a:xfrm>
            <a:off x="8846178" y="1292352"/>
            <a:ext cx="5439125" cy="7802880"/>
          </a:xfrm>
        </p:spPr>
        <p:txBody>
          <a:bodyPr anchor="ctr">
            <a:normAutofit/>
          </a:bodyPr>
          <a:lstStyle>
            <a:lvl1pPr marL="0" indent="0" algn="ctr">
              <a:buNone/>
              <a:defRPr sz="2400"/>
            </a:lvl1pPr>
          </a:lstStyle>
          <a:p>
            <a:endParaRPr lang="en-US" dirty="0"/>
          </a:p>
        </p:txBody>
      </p:sp>
      <p:sp>
        <p:nvSpPr>
          <p:cNvPr id="22" name="Picture Placeholder 2"/>
          <p:cNvSpPr>
            <a:spLocks noGrp="1"/>
          </p:cNvSpPr>
          <p:nvPr>
            <p:ph type="pic" sz="quarter" idx="35"/>
          </p:nvPr>
        </p:nvSpPr>
        <p:spPr>
          <a:xfrm>
            <a:off x="14285303" y="1292352"/>
            <a:ext cx="8953574" cy="5565648"/>
          </a:xfrm>
        </p:spPr>
        <p:txBody>
          <a:bodyPr anchor="ctr">
            <a:normAutofit/>
          </a:bodyPr>
          <a:lstStyle>
            <a:lvl1pPr marL="0" indent="0" algn="ctr">
              <a:buNone/>
              <a:defRPr sz="2400"/>
            </a:lvl1pPr>
          </a:lstStyle>
          <a:p>
            <a:endParaRPr lang="en-US" dirty="0"/>
          </a:p>
        </p:txBody>
      </p:sp>
      <p:sp>
        <p:nvSpPr>
          <p:cNvPr id="27" name="Picture Placeholder 2"/>
          <p:cNvSpPr>
            <a:spLocks noGrp="1"/>
          </p:cNvSpPr>
          <p:nvPr>
            <p:ph type="pic" sz="quarter" idx="37"/>
          </p:nvPr>
        </p:nvSpPr>
        <p:spPr>
          <a:xfrm>
            <a:off x="1138775" y="1292352"/>
            <a:ext cx="7706249" cy="7802880"/>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Creative &amp; Photography 22">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0" name="Picture Placeholder 2"/>
          <p:cNvSpPr>
            <a:spLocks noGrp="1"/>
          </p:cNvSpPr>
          <p:nvPr>
            <p:ph type="pic" sz="quarter" idx="32"/>
          </p:nvPr>
        </p:nvSpPr>
        <p:spPr>
          <a:xfrm>
            <a:off x="1138773" y="949110"/>
            <a:ext cx="7369026" cy="5908890"/>
          </a:xfrm>
        </p:spPr>
        <p:txBody>
          <a:bodyPr anchor="ctr">
            <a:normAutofit/>
          </a:bodyPr>
          <a:lstStyle>
            <a:lvl1pPr marL="0" indent="0" algn="ctr">
              <a:buNone/>
              <a:defRPr sz="2400"/>
            </a:lvl1pPr>
          </a:lstStyle>
          <a:p>
            <a:endParaRPr lang="en-US" dirty="0"/>
          </a:p>
        </p:txBody>
      </p:sp>
      <p:sp>
        <p:nvSpPr>
          <p:cNvPr id="24" name="Picture Placeholder 2"/>
          <p:cNvSpPr>
            <a:spLocks noGrp="1"/>
          </p:cNvSpPr>
          <p:nvPr>
            <p:ph type="pic" sz="quarter" idx="33"/>
          </p:nvPr>
        </p:nvSpPr>
        <p:spPr>
          <a:xfrm>
            <a:off x="8504311" y="949110"/>
            <a:ext cx="7369026" cy="5908890"/>
          </a:xfrm>
        </p:spPr>
        <p:txBody>
          <a:bodyPr anchor="ctr">
            <a:normAutofit/>
          </a:bodyPr>
          <a:lstStyle>
            <a:lvl1pPr marL="0" indent="0" algn="ctr">
              <a:buNone/>
              <a:defRPr sz="2400"/>
            </a:lvl1pPr>
          </a:lstStyle>
          <a:p>
            <a:endParaRPr lang="en-US" dirty="0"/>
          </a:p>
        </p:txBody>
      </p:sp>
      <p:sp>
        <p:nvSpPr>
          <p:cNvPr id="25" name="Picture Placeholder 2"/>
          <p:cNvSpPr>
            <a:spLocks noGrp="1"/>
          </p:cNvSpPr>
          <p:nvPr>
            <p:ph type="pic" sz="quarter" idx="34"/>
          </p:nvPr>
        </p:nvSpPr>
        <p:spPr>
          <a:xfrm>
            <a:off x="15869848" y="949110"/>
            <a:ext cx="7369026" cy="5908890"/>
          </a:xfrm>
        </p:spPr>
        <p:txBody>
          <a:bodyPr anchor="ctr">
            <a:normAutofit/>
          </a:bodyPr>
          <a:lstStyle>
            <a:lvl1pPr marL="0" indent="0" algn="ctr">
              <a:buNone/>
              <a:defRPr sz="2400"/>
            </a:lvl1pPr>
          </a:lstStyle>
          <a:p>
            <a:endParaRPr lang="en-US" dirty="0"/>
          </a:p>
        </p:txBody>
      </p:sp>
      <p:sp>
        <p:nvSpPr>
          <p:cNvPr id="26" name="Picture Placeholder 2"/>
          <p:cNvSpPr>
            <a:spLocks noGrp="1"/>
          </p:cNvSpPr>
          <p:nvPr>
            <p:ph type="pic" sz="quarter" idx="35"/>
          </p:nvPr>
        </p:nvSpPr>
        <p:spPr>
          <a:xfrm>
            <a:off x="1138773" y="6858000"/>
            <a:ext cx="14731075" cy="5908890"/>
          </a:xfrm>
        </p:spPr>
        <p:txBody>
          <a:bodyPr anchor="ctr">
            <a:normAutofit/>
          </a:bodyPr>
          <a:lstStyle>
            <a:lvl1pPr marL="0" indent="0" algn="ctr">
              <a:buNone/>
              <a:defRPr sz="2400"/>
            </a:lvl1pPr>
          </a:lstStyle>
          <a:p>
            <a:endParaRPr lang="en-US" dirty="0"/>
          </a:p>
        </p:txBody>
      </p:sp>
      <p:sp>
        <p:nvSpPr>
          <p:cNvPr id="28" name="Picture Placeholder 2"/>
          <p:cNvSpPr>
            <a:spLocks noGrp="1"/>
          </p:cNvSpPr>
          <p:nvPr>
            <p:ph type="pic" sz="quarter" idx="37"/>
          </p:nvPr>
        </p:nvSpPr>
        <p:spPr>
          <a:xfrm>
            <a:off x="15869848" y="6858000"/>
            <a:ext cx="7369026" cy="5908890"/>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Creative &amp; Photography 23">
    <p:spTree>
      <p:nvGrpSpPr>
        <p:cNvPr id="1" name=""/>
        <p:cNvGrpSpPr/>
        <p:nvPr/>
      </p:nvGrpSpPr>
      <p:grpSpPr>
        <a:xfrm>
          <a:off x="0" y="0"/>
          <a:ext cx="0" cy="0"/>
          <a:chOff x="0" y="0"/>
          <a:chExt cx="0" cy="0"/>
        </a:xfrm>
      </p:grpSpPr>
      <p:sp>
        <p:nvSpPr>
          <p:cNvPr id="12" name="Round Diagonal Corner Rectangle 11"/>
          <p:cNvSpPr/>
          <p:nvPr userDrawn="1"/>
        </p:nvSpPr>
        <p:spPr>
          <a:xfrm>
            <a:off x="23360295" y="301938"/>
            <a:ext cx="712634" cy="574020"/>
          </a:xfrm>
          <a:prstGeom prst="round2DiagRect">
            <a:avLst>
              <a:gd name="adj1" fmla="val 32340"/>
              <a:gd name="adj2" fmla="val 0"/>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 Diagonal Corner Rectangle 12"/>
          <p:cNvSpPr/>
          <p:nvPr userDrawn="1"/>
        </p:nvSpPr>
        <p:spPr>
          <a:xfrm>
            <a:off x="23324568" y="257830"/>
            <a:ext cx="712634" cy="574020"/>
          </a:xfrm>
          <a:prstGeom prst="round2DiagRect">
            <a:avLst>
              <a:gd name="adj1" fmla="val 32340"/>
              <a:gd name="adj2" fmla="val 0"/>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Slide Number Placeholder 5"/>
          <p:cNvSpPr txBox="1"/>
          <p:nvPr userDrawn="1"/>
        </p:nvSpPr>
        <p:spPr>
          <a:xfrm>
            <a:off x="23238875" y="346388"/>
            <a:ext cx="873121" cy="383864"/>
          </a:xfrm>
          <a:prstGeom prst="rect">
            <a:avLst/>
          </a:prstGeom>
        </p:spPr>
        <p:txBody>
          <a:bodyPr vert="horz" lIns="182832" tIns="91416" rIns="182832" bIns="91416"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1600" b="0" i="0" smtClean="0">
                <a:solidFill>
                  <a:srgbClr val="FEFEFE"/>
                </a:solidFill>
                <a:latin typeface="Montserrat" charset="0"/>
                <a:ea typeface="Montserrat" charset="0"/>
                <a:cs typeface="Montserrat" charset="0"/>
              </a:rPr>
              <a:t>‹#›</a:t>
            </a:fld>
            <a:endParaRPr lang="en-US" sz="1600" b="0" i="0" dirty="0">
              <a:solidFill>
                <a:srgbClr val="FEFEFE"/>
              </a:solidFill>
              <a:latin typeface="Montserrat" charset="0"/>
              <a:ea typeface="Montserrat" charset="0"/>
              <a:cs typeface="Montserrat" charset="0"/>
            </a:endParaRPr>
          </a:p>
        </p:txBody>
      </p:sp>
      <p:grpSp>
        <p:nvGrpSpPr>
          <p:cNvPr id="39" name="Group 38"/>
          <p:cNvGrpSpPr/>
          <p:nvPr userDrawn="1"/>
        </p:nvGrpSpPr>
        <p:grpSpPr>
          <a:xfrm>
            <a:off x="23254711" y="13084822"/>
            <a:ext cx="780129" cy="343576"/>
            <a:chOff x="11125576" y="6251575"/>
            <a:chExt cx="288549" cy="117476"/>
          </a:xfrm>
        </p:grpSpPr>
        <p:sp>
          <p:nvSpPr>
            <p:cNvPr id="33" name="Chevron 32">
              <a:hlinkClick r:id="" action="ppaction://hlinkshowjump?jump=nextslide" tooltip="Next Slide"/>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4" name="Chevron 33">
              <a:hlinkClick r:id="" action="ppaction://hlinkshowjump?jump=previousslide" tooltip="Previous Slide"/>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cxnSp>
          <p:nvCxnSpPr>
            <p:cNvPr id="38" name="Straight Connector 37"/>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3" name="Text Placeholder 42"/>
          <p:cNvSpPr>
            <a:spLocks noGrp="1"/>
          </p:cNvSpPr>
          <p:nvPr userDrawn="1">
            <p:ph type="body" sz="quarter" idx="10" hasCustomPrompt="1"/>
          </p:nvPr>
        </p:nvSpPr>
        <p:spPr>
          <a:xfrm>
            <a:off x="17084074" y="13028180"/>
            <a:ext cx="5994974" cy="407692"/>
          </a:xfrm>
        </p:spPr>
        <p:txBody>
          <a:bodyPr>
            <a:noAutofit/>
          </a:bodyPr>
          <a:lstStyle>
            <a:lvl1pPr marL="0" indent="0" algn="r">
              <a:buNone/>
              <a:defRPr sz="1600" b="0" i="0">
                <a:solidFill>
                  <a:schemeClr val="bg2"/>
                </a:solidFill>
                <a:latin typeface="Montserrat Light" charset="0"/>
                <a:ea typeface="Montserrat Light" charset="0"/>
                <a:cs typeface="Montserrat Light" charset="0"/>
              </a:defRPr>
            </a:lvl1pPr>
            <a:lvl2pPr marL="914400" indent="0" algn="r">
              <a:buNone/>
              <a:defRPr sz="1600" b="0" i="0">
                <a:solidFill>
                  <a:schemeClr val="bg2"/>
                </a:solidFill>
                <a:latin typeface="Montserrat Light" charset="0"/>
                <a:ea typeface="Montserrat Light" charset="0"/>
                <a:cs typeface="Montserrat Light" charset="0"/>
              </a:defRPr>
            </a:lvl2pPr>
            <a:lvl3pPr marL="1828165" indent="0" algn="r">
              <a:buNone/>
              <a:defRPr sz="1600" b="0" i="0">
                <a:solidFill>
                  <a:schemeClr val="bg2"/>
                </a:solidFill>
                <a:latin typeface="Montserrat Light" charset="0"/>
                <a:ea typeface="Montserrat Light" charset="0"/>
                <a:cs typeface="Montserrat Light" charset="0"/>
              </a:defRPr>
            </a:lvl3pPr>
            <a:lvl4pPr marL="2742565" indent="0" algn="r">
              <a:buNone/>
              <a:defRPr sz="1600" b="0" i="0">
                <a:solidFill>
                  <a:schemeClr val="bg2"/>
                </a:solidFill>
                <a:latin typeface="Montserrat Light" charset="0"/>
                <a:ea typeface="Montserrat Light" charset="0"/>
                <a:cs typeface="Montserrat Light" charset="0"/>
              </a:defRPr>
            </a:lvl4pPr>
            <a:lvl5pPr marL="3656965" indent="0" algn="r">
              <a:buNone/>
              <a:defRPr sz="16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sp>
        <p:nvSpPr>
          <p:cNvPr id="26" name="Picture Placeholder 2"/>
          <p:cNvSpPr>
            <a:spLocks noGrp="1"/>
          </p:cNvSpPr>
          <p:nvPr>
            <p:ph type="pic" sz="quarter" idx="35"/>
          </p:nvPr>
        </p:nvSpPr>
        <p:spPr>
          <a:xfrm>
            <a:off x="1138773" y="949112"/>
            <a:ext cx="11050052" cy="11817780"/>
          </a:xfrm>
        </p:spPr>
        <p:txBody>
          <a:bodyPr anchor="ctr">
            <a:normAutofit/>
          </a:bodyPr>
          <a:lstStyle>
            <a:lvl1pPr marL="0" indent="0" algn="ctr">
              <a:buNone/>
              <a:defRPr sz="2400"/>
            </a:lvl1pPr>
          </a:lstStyle>
          <a:p>
            <a:endParaRPr lang="en-US" dirty="0"/>
          </a:p>
        </p:txBody>
      </p:sp>
      <p:sp>
        <p:nvSpPr>
          <p:cNvPr id="15" name="Picture Placeholder 2"/>
          <p:cNvSpPr>
            <a:spLocks noGrp="1"/>
          </p:cNvSpPr>
          <p:nvPr>
            <p:ph type="pic" sz="quarter" idx="36"/>
          </p:nvPr>
        </p:nvSpPr>
        <p:spPr>
          <a:xfrm>
            <a:off x="12188823" y="949112"/>
            <a:ext cx="11050052" cy="11817780"/>
          </a:xfrm>
        </p:spPr>
        <p:txBody>
          <a:bodyPr anchor="ctr">
            <a:normAutofit/>
          </a:bodyPr>
          <a:lstStyle>
            <a:lvl1pPr marL="0" indent="0" algn="ctr">
              <a:buNone/>
              <a:defRPr sz="2400"/>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_rels/slideMaster10.xml.rels><?xml version="1.0" encoding="UTF-8" standalone="yes"?>
<Relationships xmlns="http://schemas.openxmlformats.org/package/2006/relationships"><Relationship Id="rId26" Type="http://schemas.openxmlformats.org/officeDocument/2006/relationships/slideLayout" Target="../slideLayouts/slideLayout307.xml"/><Relationship Id="rId21" Type="http://schemas.openxmlformats.org/officeDocument/2006/relationships/slideLayout" Target="../slideLayouts/slideLayout302.xml"/><Relationship Id="rId42" Type="http://schemas.openxmlformats.org/officeDocument/2006/relationships/slideLayout" Target="../slideLayouts/slideLayout323.xml"/><Relationship Id="rId47" Type="http://schemas.openxmlformats.org/officeDocument/2006/relationships/slideLayout" Target="../slideLayouts/slideLayout328.xml"/><Relationship Id="rId63" Type="http://schemas.openxmlformats.org/officeDocument/2006/relationships/slideLayout" Target="../slideLayouts/slideLayout344.xml"/><Relationship Id="rId68" Type="http://schemas.openxmlformats.org/officeDocument/2006/relationships/slideLayout" Target="../slideLayouts/slideLayout349.xml"/><Relationship Id="rId2" Type="http://schemas.openxmlformats.org/officeDocument/2006/relationships/slideLayout" Target="../slideLayouts/slideLayout283.xml"/><Relationship Id="rId16" Type="http://schemas.openxmlformats.org/officeDocument/2006/relationships/slideLayout" Target="../slideLayouts/slideLayout297.xml"/><Relationship Id="rId29" Type="http://schemas.openxmlformats.org/officeDocument/2006/relationships/slideLayout" Target="../slideLayouts/slideLayout310.xml"/><Relationship Id="rId11" Type="http://schemas.openxmlformats.org/officeDocument/2006/relationships/slideLayout" Target="../slideLayouts/slideLayout292.xml"/><Relationship Id="rId24" Type="http://schemas.openxmlformats.org/officeDocument/2006/relationships/slideLayout" Target="../slideLayouts/slideLayout305.xml"/><Relationship Id="rId32" Type="http://schemas.openxmlformats.org/officeDocument/2006/relationships/slideLayout" Target="../slideLayouts/slideLayout313.xml"/><Relationship Id="rId37" Type="http://schemas.openxmlformats.org/officeDocument/2006/relationships/slideLayout" Target="../slideLayouts/slideLayout318.xml"/><Relationship Id="rId40" Type="http://schemas.openxmlformats.org/officeDocument/2006/relationships/slideLayout" Target="../slideLayouts/slideLayout321.xml"/><Relationship Id="rId45" Type="http://schemas.openxmlformats.org/officeDocument/2006/relationships/slideLayout" Target="../slideLayouts/slideLayout326.xml"/><Relationship Id="rId53" Type="http://schemas.openxmlformats.org/officeDocument/2006/relationships/slideLayout" Target="../slideLayouts/slideLayout334.xml"/><Relationship Id="rId58" Type="http://schemas.openxmlformats.org/officeDocument/2006/relationships/slideLayout" Target="../slideLayouts/slideLayout339.xml"/><Relationship Id="rId66" Type="http://schemas.openxmlformats.org/officeDocument/2006/relationships/slideLayout" Target="../slideLayouts/slideLayout347.xml"/><Relationship Id="rId74" Type="http://schemas.openxmlformats.org/officeDocument/2006/relationships/slideLayout" Target="../slideLayouts/slideLayout355.xml"/><Relationship Id="rId5" Type="http://schemas.openxmlformats.org/officeDocument/2006/relationships/slideLayout" Target="../slideLayouts/slideLayout286.xml"/><Relationship Id="rId61" Type="http://schemas.openxmlformats.org/officeDocument/2006/relationships/slideLayout" Target="../slideLayouts/slideLayout342.xml"/><Relationship Id="rId19" Type="http://schemas.openxmlformats.org/officeDocument/2006/relationships/slideLayout" Target="../slideLayouts/slideLayout300.xml"/><Relationship Id="rId14" Type="http://schemas.openxmlformats.org/officeDocument/2006/relationships/slideLayout" Target="../slideLayouts/slideLayout295.xml"/><Relationship Id="rId22" Type="http://schemas.openxmlformats.org/officeDocument/2006/relationships/slideLayout" Target="../slideLayouts/slideLayout303.xml"/><Relationship Id="rId27" Type="http://schemas.openxmlformats.org/officeDocument/2006/relationships/slideLayout" Target="../slideLayouts/slideLayout308.xml"/><Relationship Id="rId30" Type="http://schemas.openxmlformats.org/officeDocument/2006/relationships/slideLayout" Target="../slideLayouts/slideLayout311.xml"/><Relationship Id="rId35" Type="http://schemas.openxmlformats.org/officeDocument/2006/relationships/slideLayout" Target="../slideLayouts/slideLayout316.xml"/><Relationship Id="rId43" Type="http://schemas.openxmlformats.org/officeDocument/2006/relationships/slideLayout" Target="../slideLayouts/slideLayout324.xml"/><Relationship Id="rId48" Type="http://schemas.openxmlformats.org/officeDocument/2006/relationships/slideLayout" Target="../slideLayouts/slideLayout329.xml"/><Relationship Id="rId56" Type="http://schemas.openxmlformats.org/officeDocument/2006/relationships/slideLayout" Target="../slideLayouts/slideLayout337.xml"/><Relationship Id="rId64" Type="http://schemas.openxmlformats.org/officeDocument/2006/relationships/slideLayout" Target="../slideLayouts/slideLayout345.xml"/><Relationship Id="rId69" Type="http://schemas.openxmlformats.org/officeDocument/2006/relationships/slideLayout" Target="../slideLayouts/slideLayout350.xml"/><Relationship Id="rId8" Type="http://schemas.openxmlformats.org/officeDocument/2006/relationships/slideLayout" Target="../slideLayouts/slideLayout289.xml"/><Relationship Id="rId51" Type="http://schemas.openxmlformats.org/officeDocument/2006/relationships/slideLayout" Target="../slideLayouts/slideLayout332.xml"/><Relationship Id="rId72" Type="http://schemas.openxmlformats.org/officeDocument/2006/relationships/slideLayout" Target="../slideLayouts/slideLayout353.xml"/><Relationship Id="rId3" Type="http://schemas.openxmlformats.org/officeDocument/2006/relationships/slideLayout" Target="../slideLayouts/slideLayout284.xml"/><Relationship Id="rId12" Type="http://schemas.openxmlformats.org/officeDocument/2006/relationships/slideLayout" Target="../slideLayouts/slideLayout293.xml"/><Relationship Id="rId17" Type="http://schemas.openxmlformats.org/officeDocument/2006/relationships/slideLayout" Target="../slideLayouts/slideLayout298.xml"/><Relationship Id="rId25" Type="http://schemas.openxmlformats.org/officeDocument/2006/relationships/slideLayout" Target="../slideLayouts/slideLayout306.xml"/><Relationship Id="rId33" Type="http://schemas.openxmlformats.org/officeDocument/2006/relationships/slideLayout" Target="../slideLayouts/slideLayout314.xml"/><Relationship Id="rId38" Type="http://schemas.openxmlformats.org/officeDocument/2006/relationships/slideLayout" Target="../slideLayouts/slideLayout319.xml"/><Relationship Id="rId46" Type="http://schemas.openxmlformats.org/officeDocument/2006/relationships/slideLayout" Target="../slideLayouts/slideLayout327.xml"/><Relationship Id="rId59" Type="http://schemas.openxmlformats.org/officeDocument/2006/relationships/slideLayout" Target="../slideLayouts/slideLayout340.xml"/><Relationship Id="rId67" Type="http://schemas.openxmlformats.org/officeDocument/2006/relationships/slideLayout" Target="../slideLayouts/slideLayout348.xml"/><Relationship Id="rId20" Type="http://schemas.openxmlformats.org/officeDocument/2006/relationships/slideLayout" Target="../slideLayouts/slideLayout301.xml"/><Relationship Id="rId41" Type="http://schemas.openxmlformats.org/officeDocument/2006/relationships/slideLayout" Target="../slideLayouts/slideLayout322.xml"/><Relationship Id="rId54" Type="http://schemas.openxmlformats.org/officeDocument/2006/relationships/slideLayout" Target="../slideLayouts/slideLayout335.xml"/><Relationship Id="rId62" Type="http://schemas.openxmlformats.org/officeDocument/2006/relationships/slideLayout" Target="../slideLayouts/slideLayout343.xml"/><Relationship Id="rId70" Type="http://schemas.openxmlformats.org/officeDocument/2006/relationships/slideLayout" Target="../slideLayouts/slideLayout351.xml"/><Relationship Id="rId75" Type="http://schemas.openxmlformats.org/officeDocument/2006/relationships/slideLayout" Target="../slideLayouts/slideLayout356.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5" Type="http://schemas.openxmlformats.org/officeDocument/2006/relationships/slideLayout" Target="../slideLayouts/slideLayout296.xml"/><Relationship Id="rId23" Type="http://schemas.openxmlformats.org/officeDocument/2006/relationships/slideLayout" Target="../slideLayouts/slideLayout304.xml"/><Relationship Id="rId28" Type="http://schemas.openxmlformats.org/officeDocument/2006/relationships/slideLayout" Target="../slideLayouts/slideLayout309.xml"/><Relationship Id="rId36" Type="http://schemas.openxmlformats.org/officeDocument/2006/relationships/slideLayout" Target="../slideLayouts/slideLayout317.xml"/><Relationship Id="rId49" Type="http://schemas.openxmlformats.org/officeDocument/2006/relationships/slideLayout" Target="../slideLayouts/slideLayout330.xml"/><Relationship Id="rId57" Type="http://schemas.openxmlformats.org/officeDocument/2006/relationships/slideLayout" Target="../slideLayouts/slideLayout338.xml"/><Relationship Id="rId10" Type="http://schemas.openxmlformats.org/officeDocument/2006/relationships/slideLayout" Target="../slideLayouts/slideLayout291.xml"/><Relationship Id="rId31" Type="http://schemas.openxmlformats.org/officeDocument/2006/relationships/slideLayout" Target="../slideLayouts/slideLayout312.xml"/><Relationship Id="rId44" Type="http://schemas.openxmlformats.org/officeDocument/2006/relationships/slideLayout" Target="../slideLayouts/slideLayout325.xml"/><Relationship Id="rId52" Type="http://schemas.openxmlformats.org/officeDocument/2006/relationships/slideLayout" Target="../slideLayouts/slideLayout333.xml"/><Relationship Id="rId60" Type="http://schemas.openxmlformats.org/officeDocument/2006/relationships/slideLayout" Target="../slideLayouts/slideLayout341.xml"/><Relationship Id="rId65" Type="http://schemas.openxmlformats.org/officeDocument/2006/relationships/slideLayout" Target="../slideLayouts/slideLayout346.xml"/><Relationship Id="rId73" Type="http://schemas.openxmlformats.org/officeDocument/2006/relationships/slideLayout" Target="../slideLayouts/slideLayout354.xml"/><Relationship Id="rId4" Type="http://schemas.openxmlformats.org/officeDocument/2006/relationships/slideLayout" Target="../slideLayouts/slideLayout285.xml"/><Relationship Id="rId9" Type="http://schemas.openxmlformats.org/officeDocument/2006/relationships/slideLayout" Target="../slideLayouts/slideLayout290.xml"/><Relationship Id="rId13" Type="http://schemas.openxmlformats.org/officeDocument/2006/relationships/slideLayout" Target="../slideLayouts/slideLayout294.xml"/><Relationship Id="rId18" Type="http://schemas.openxmlformats.org/officeDocument/2006/relationships/slideLayout" Target="../slideLayouts/slideLayout299.xml"/><Relationship Id="rId39" Type="http://schemas.openxmlformats.org/officeDocument/2006/relationships/slideLayout" Target="../slideLayouts/slideLayout320.xml"/><Relationship Id="rId34" Type="http://schemas.openxmlformats.org/officeDocument/2006/relationships/slideLayout" Target="../slideLayouts/slideLayout315.xml"/><Relationship Id="rId50" Type="http://schemas.openxmlformats.org/officeDocument/2006/relationships/slideLayout" Target="../slideLayouts/slideLayout331.xml"/><Relationship Id="rId55" Type="http://schemas.openxmlformats.org/officeDocument/2006/relationships/slideLayout" Target="../slideLayouts/slideLayout336.xml"/><Relationship Id="rId76" Type="http://schemas.openxmlformats.org/officeDocument/2006/relationships/theme" Target="../theme/theme10.xml"/><Relationship Id="rId7" Type="http://schemas.openxmlformats.org/officeDocument/2006/relationships/slideLayout" Target="../slideLayouts/slideLayout288.xml"/><Relationship Id="rId71" Type="http://schemas.openxmlformats.org/officeDocument/2006/relationships/slideLayout" Target="../slideLayouts/slideLayout352.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364.xml"/><Relationship Id="rId13" Type="http://schemas.openxmlformats.org/officeDocument/2006/relationships/theme" Target="../theme/theme11.xml"/><Relationship Id="rId3" Type="http://schemas.openxmlformats.org/officeDocument/2006/relationships/slideLayout" Target="../slideLayouts/slideLayout359.xml"/><Relationship Id="rId7" Type="http://schemas.openxmlformats.org/officeDocument/2006/relationships/slideLayout" Target="../slideLayouts/slideLayout363.xml"/><Relationship Id="rId12" Type="http://schemas.openxmlformats.org/officeDocument/2006/relationships/slideLayout" Target="../slideLayouts/slideLayout368.xml"/><Relationship Id="rId2" Type="http://schemas.openxmlformats.org/officeDocument/2006/relationships/slideLayout" Target="../slideLayouts/slideLayout358.xml"/><Relationship Id="rId1" Type="http://schemas.openxmlformats.org/officeDocument/2006/relationships/slideLayout" Target="../slideLayouts/slideLayout357.xml"/><Relationship Id="rId6" Type="http://schemas.openxmlformats.org/officeDocument/2006/relationships/slideLayout" Target="../slideLayouts/slideLayout362.xml"/><Relationship Id="rId11" Type="http://schemas.openxmlformats.org/officeDocument/2006/relationships/slideLayout" Target="../slideLayouts/slideLayout367.xml"/><Relationship Id="rId5" Type="http://schemas.openxmlformats.org/officeDocument/2006/relationships/slideLayout" Target="../slideLayouts/slideLayout361.xml"/><Relationship Id="rId10" Type="http://schemas.openxmlformats.org/officeDocument/2006/relationships/slideLayout" Target="../slideLayouts/slideLayout366.xml"/><Relationship Id="rId4" Type="http://schemas.openxmlformats.org/officeDocument/2006/relationships/slideLayout" Target="../slideLayouts/slideLayout360.xml"/><Relationship Id="rId9" Type="http://schemas.openxmlformats.org/officeDocument/2006/relationships/slideLayout" Target="../slideLayouts/slideLayout36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slideLayout" Target="../slideLayouts/slideLayout59.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85.xml"/><Relationship Id="rId21" Type="http://schemas.openxmlformats.org/officeDocument/2006/relationships/slideLayout" Target="../slideLayouts/slideLayout80.xml"/><Relationship Id="rId42" Type="http://schemas.openxmlformats.org/officeDocument/2006/relationships/slideLayout" Target="../slideLayouts/slideLayout101.xml"/><Relationship Id="rId47" Type="http://schemas.openxmlformats.org/officeDocument/2006/relationships/slideLayout" Target="../slideLayouts/slideLayout106.xml"/><Relationship Id="rId63" Type="http://schemas.openxmlformats.org/officeDocument/2006/relationships/slideLayout" Target="../slideLayouts/slideLayout122.xml"/><Relationship Id="rId68" Type="http://schemas.openxmlformats.org/officeDocument/2006/relationships/slideLayout" Target="../slideLayouts/slideLayout127.xml"/><Relationship Id="rId16" Type="http://schemas.openxmlformats.org/officeDocument/2006/relationships/slideLayout" Target="../slideLayouts/slideLayout75.xml"/><Relationship Id="rId11" Type="http://schemas.openxmlformats.org/officeDocument/2006/relationships/slideLayout" Target="../slideLayouts/slideLayout70.xml"/><Relationship Id="rId24" Type="http://schemas.openxmlformats.org/officeDocument/2006/relationships/slideLayout" Target="../slideLayouts/slideLayout83.xml"/><Relationship Id="rId32" Type="http://schemas.openxmlformats.org/officeDocument/2006/relationships/slideLayout" Target="../slideLayouts/slideLayout91.xml"/><Relationship Id="rId37" Type="http://schemas.openxmlformats.org/officeDocument/2006/relationships/slideLayout" Target="../slideLayouts/slideLayout96.xml"/><Relationship Id="rId40" Type="http://schemas.openxmlformats.org/officeDocument/2006/relationships/slideLayout" Target="../slideLayouts/slideLayout99.xml"/><Relationship Id="rId45" Type="http://schemas.openxmlformats.org/officeDocument/2006/relationships/slideLayout" Target="../slideLayouts/slideLayout104.xml"/><Relationship Id="rId53" Type="http://schemas.openxmlformats.org/officeDocument/2006/relationships/slideLayout" Target="../slideLayouts/slideLayout112.xml"/><Relationship Id="rId58" Type="http://schemas.openxmlformats.org/officeDocument/2006/relationships/slideLayout" Target="../slideLayouts/slideLayout117.xml"/><Relationship Id="rId66" Type="http://schemas.openxmlformats.org/officeDocument/2006/relationships/slideLayout" Target="../slideLayouts/slideLayout125.xml"/><Relationship Id="rId74" Type="http://schemas.openxmlformats.org/officeDocument/2006/relationships/slideLayout" Target="../slideLayouts/slideLayout133.xml"/><Relationship Id="rId5" Type="http://schemas.openxmlformats.org/officeDocument/2006/relationships/slideLayout" Target="../slideLayouts/slideLayout64.xml"/><Relationship Id="rId61" Type="http://schemas.openxmlformats.org/officeDocument/2006/relationships/slideLayout" Target="../slideLayouts/slideLayout120.xml"/><Relationship Id="rId19" Type="http://schemas.openxmlformats.org/officeDocument/2006/relationships/slideLayout" Target="../slideLayouts/slideLayout78.xml"/><Relationship Id="rId14" Type="http://schemas.openxmlformats.org/officeDocument/2006/relationships/slideLayout" Target="../slideLayouts/slideLayout73.xml"/><Relationship Id="rId22" Type="http://schemas.openxmlformats.org/officeDocument/2006/relationships/slideLayout" Target="../slideLayouts/slideLayout81.xml"/><Relationship Id="rId27" Type="http://schemas.openxmlformats.org/officeDocument/2006/relationships/slideLayout" Target="../slideLayouts/slideLayout86.xml"/><Relationship Id="rId30" Type="http://schemas.openxmlformats.org/officeDocument/2006/relationships/slideLayout" Target="../slideLayouts/slideLayout89.xml"/><Relationship Id="rId35" Type="http://schemas.openxmlformats.org/officeDocument/2006/relationships/slideLayout" Target="../slideLayouts/slideLayout94.xml"/><Relationship Id="rId43" Type="http://schemas.openxmlformats.org/officeDocument/2006/relationships/slideLayout" Target="../slideLayouts/slideLayout102.xml"/><Relationship Id="rId48" Type="http://schemas.openxmlformats.org/officeDocument/2006/relationships/slideLayout" Target="../slideLayouts/slideLayout107.xml"/><Relationship Id="rId56" Type="http://schemas.openxmlformats.org/officeDocument/2006/relationships/slideLayout" Target="../slideLayouts/slideLayout115.xml"/><Relationship Id="rId64" Type="http://schemas.openxmlformats.org/officeDocument/2006/relationships/slideLayout" Target="../slideLayouts/slideLayout123.xml"/><Relationship Id="rId69" Type="http://schemas.openxmlformats.org/officeDocument/2006/relationships/slideLayout" Target="../slideLayouts/slideLayout128.xml"/><Relationship Id="rId77" Type="http://schemas.openxmlformats.org/officeDocument/2006/relationships/slideLayout" Target="../slideLayouts/slideLayout136.xml"/><Relationship Id="rId8" Type="http://schemas.openxmlformats.org/officeDocument/2006/relationships/slideLayout" Target="../slideLayouts/slideLayout67.xml"/><Relationship Id="rId51" Type="http://schemas.openxmlformats.org/officeDocument/2006/relationships/slideLayout" Target="../slideLayouts/slideLayout110.xml"/><Relationship Id="rId72" Type="http://schemas.openxmlformats.org/officeDocument/2006/relationships/slideLayout" Target="../slideLayouts/slideLayout131.xml"/><Relationship Id="rId3" Type="http://schemas.openxmlformats.org/officeDocument/2006/relationships/slideLayout" Target="../slideLayouts/slideLayout62.xml"/><Relationship Id="rId12" Type="http://schemas.openxmlformats.org/officeDocument/2006/relationships/slideLayout" Target="../slideLayouts/slideLayout71.xml"/><Relationship Id="rId17" Type="http://schemas.openxmlformats.org/officeDocument/2006/relationships/slideLayout" Target="../slideLayouts/slideLayout76.xml"/><Relationship Id="rId25" Type="http://schemas.openxmlformats.org/officeDocument/2006/relationships/slideLayout" Target="../slideLayouts/slideLayout84.xml"/><Relationship Id="rId33" Type="http://schemas.openxmlformats.org/officeDocument/2006/relationships/slideLayout" Target="../slideLayouts/slideLayout92.xml"/><Relationship Id="rId38" Type="http://schemas.openxmlformats.org/officeDocument/2006/relationships/slideLayout" Target="../slideLayouts/slideLayout97.xml"/><Relationship Id="rId46" Type="http://schemas.openxmlformats.org/officeDocument/2006/relationships/slideLayout" Target="../slideLayouts/slideLayout105.xml"/><Relationship Id="rId59" Type="http://schemas.openxmlformats.org/officeDocument/2006/relationships/slideLayout" Target="../slideLayouts/slideLayout118.xml"/><Relationship Id="rId67" Type="http://schemas.openxmlformats.org/officeDocument/2006/relationships/slideLayout" Target="../slideLayouts/slideLayout126.xml"/><Relationship Id="rId20" Type="http://schemas.openxmlformats.org/officeDocument/2006/relationships/slideLayout" Target="../slideLayouts/slideLayout79.xml"/><Relationship Id="rId41" Type="http://schemas.openxmlformats.org/officeDocument/2006/relationships/slideLayout" Target="../slideLayouts/slideLayout100.xml"/><Relationship Id="rId54" Type="http://schemas.openxmlformats.org/officeDocument/2006/relationships/slideLayout" Target="../slideLayouts/slideLayout113.xml"/><Relationship Id="rId62" Type="http://schemas.openxmlformats.org/officeDocument/2006/relationships/slideLayout" Target="../slideLayouts/slideLayout121.xml"/><Relationship Id="rId70" Type="http://schemas.openxmlformats.org/officeDocument/2006/relationships/slideLayout" Target="../slideLayouts/slideLayout129.xml"/><Relationship Id="rId75" Type="http://schemas.openxmlformats.org/officeDocument/2006/relationships/slideLayout" Target="../slideLayouts/slideLayout134.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5" Type="http://schemas.openxmlformats.org/officeDocument/2006/relationships/slideLayout" Target="../slideLayouts/slideLayout74.xml"/><Relationship Id="rId23" Type="http://schemas.openxmlformats.org/officeDocument/2006/relationships/slideLayout" Target="../slideLayouts/slideLayout82.xml"/><Relationship Id="rId28" Type="http://schemas.openxmlformats.org/officeDocument/2006/relationships/slideLayout" Target="../slideLayouts/slideLayout87.xml"/><Relationship Id="rId36" Type="http://schemas.openxmlformats.org/officeDocument/2006/relationships/slideLayout" Target="../slideLayouts/slideLayout95.xml"/><Relationship Id="rId49" Type="http://schemas.openxmlformats.org/officeDocument/2006/relationships/slideLayout" Target="../slideLayouts/slideLayout108.xml"/><Relationship Id="rId57" Type="http://schemas.openxmlformats.org/officeDocument/2006/relationships/slideLayout" Target="../slideLayouts/slideLayout116.xml"/><Relationship Id="rId10" Type="http://schemas.openxmlformats.org/officeDocument/2006/relationships/slideLayout" Target="../slideLayouts/slideLayout69.xml"/><Relationship Id="rId31" Type="http://schemas.openxmlformats.org/officeDocument/2006/relationships/slideLayout" Target="../slideLayouts/slideLayout90.xml"/><Relationship Id="rId44" Type="http://schemas.openxmlformats.org/officeDocument/2006/relationships/slideLayout" Target="../slideLayouts/slideLayout103.xml"/><Relationship Id="rId52" Type="http://schemas.openxmlformats.org/officeDocument/2006/relationships/slideLayout" Target="../slideLayouts/slideLayout111.xml"/><Relationship Id="rId60" Type="http://schemas.openxmlformats.org/officeDocument/2006/relationships/slideLayout" Target="../slideLayouts/slideLayout119.xml"/><Relationship Id="rId65" Type="http://schemas.openxmlformats.org/officeDocument/2006/relationships/slideLayout" Target="../slideLayouts/slideLayout124.xml"/><Relationship Id="rId73" Type="http://schemas.openxmlformats.org/officeDocument/2006/relationships/slideLayout" Target="../slideLayouts/slideLayout132.xml"/><Relationship Id="rId78" Type="http://schemas.openxmlformats.org/officeDocument/2006/relationships/theme" Target="../theme/theme3.xml"/><Relationship Id="rId4" Type="http://schemas.openxmlformats.org/officeDocument/2006/relationships/slideLayout" Target="../slideLayouts/slideLayout63.xml"/><Relationship Id="rId9" Type="http://schemas.openxmlformats.org/officeDocument/2006/relationships/slideLayout" Target="../slideLayouts/slideLayout68.xml"/><Relationship Id="rId13" Type="http://schemas.openxmlformats.org/officeDocument/2006/relationships/slideLayout" Target="../slideLayouts/slideLayout72.xml"/><Relationship Id="rId18" Type="http://schemas.openxmlformats.org/officeDocument/2006/relationships/slideLayout" Target="../slideLayouts/slideLayout77.xml"/><Relationship Id="rId39" Type="http://schemas.openxmlformats.org/officeDocument/2006/relationships/slideLayout" Target="../slideLayouts/slideLayout98.xml"/><Relationship Id="rId34" Type="http://schemas.openxmlformats.org/officeDocument/2006/relationships/slideLayout" Target="../slideLayouts/slideLayout93.xml"/><Relationship Id="rId50" Type="http://schemas.openxmlformats.org/officeDocument/2006/relationships/slideLayout" Target="../slideLayouts/slideLayout109.xml"/><Relationship Id="rId55" Type="http://schemas.openxmlformats.org/officeDocument/2006/relationships/slideLayout" Target="../slideLayouts/slideLayout114.xml"/><Relationship Id="rId76" Type="http://schemas.openxmlformats.org/officeDocument/2006/relationships/slideLayout" Target="../slideLayouts/slideLayout135.xml"/><Relationship Id="rId7" Type="http://schemas.openxmlformats.org/officeDocument/2006/relationships/slideLayout" Target="../slideLayouts/slideLayout66.xml"/><Relationship Id="rId71" Type="http://schemas.openxmlformats.org/officeDocument/2006/relationships/slideLayout" Target="../slideLayouts/slideLayout130.xml"/><Relationship Id="rId2" Type="http://schemas.openxmlformats.org/officeDocument/2006/relationships/slideLayout" Target="../slideLayouts/slideLayout61.xml"/><Relationship Id="rId29" Type="http://schemas.openxmlformats.org/officeDocument/2006/relationships/slideLayout" Target="../slideLayouts/slideLayout8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44.xml"/><Relationship Id="rId13" Type="http://schemas.openxmlformats.org/officeDocument/2006/relationships/slideLayout" Target="../slideLayouts/slideLayout149.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slideLayout" Target="../slideLayouts/slideLayout148.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 Id="rId1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57.xml"/><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theme" Target="../theme/theme5.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68.xml"/><Relationship Id="rId3" Type="http://schemas.openxmlformats.org/officeDocument/2006/relationships/slideLayout" Target="../slideLayouts/slideLayout163.xml"/><Relationship Id="rId7" Type="http://schemas.openxmlformats.org/officeDocument/2006/relationships/slideLayout" Target="../slideLayouts/slideLayout167.xml"/><Relationship Id="rId2" Type="http://schemas.openxmlformats.org/officeDocument/2006/relationships/slideLayout" Target="../slideLayouts/slideLayout162.xml"/><Relationship Id="rId1" Type="http://schemas.openxmlformats.org/officeDocument/2006/relationships/slideLayout" Target="../slideLayouts/slideLayout161.xml"/><Relationship Id="rId6" Type="http://schemas.openxmlformats.org/officeDocument/2006/relationships/slideLayout" Target="../slideLayouts/slideLayout166.xml"/><Relationship Id="rId5" Type="http://schemas.openxmlformats.org/officeDocument/2006/relationships/slideLayout" Target="../slideLayouts/slideLayout165.xml"/><Relationship Id="rId4" Type="http://schemas.openxmlformats.org/officeDocument/2006/relationships/slideLayout" Target="../slideLayouts/slideLayout164.xml"/><Relationship Id="rId9"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181.xml"/><Relationship Id="rId18" Type="http://schemas.openxmlformats.org/officeDocument/2006/relationships/slideLayout" Target="../slideLayouts/slideLayout186.xml"/><Relationship Id="rId26" Type="http://schemas.openxmlformats.org/officeDocument/2006/relationships/slideLayout" Target="../slideLayouts/slideLayout194.xml"/><Relationship Id="rId3" Type="http://schemas.openxmlformats.org/officeDocument/2006/relationships/slideLayout" Target="../slideLayouts/slideLayout171.xml"/><Relationship Id="rId21" Type="http://schemas.openxmlformats.org/officeDocument/2006/relationships/slideLayout" Target="../slideLayouts/slideLayout189.xml"/><Relationship Id="rId7" Type="http://schemas.openxmlformats.org/officeDocument/2006/relationships/slideLayout" Target="../slideLayouts/slideLayout175.xml"/><Relationship Id="rId12" Type="http://schemas.openxmlformats.org/officeDocument/2006/relationships/slideLayout" Target="../slideLayouts/slideLayout180.xml"/><Relationship Id="rId17" Type="http://schemas.openxmlformats.org/officeDocument/2006/relationships/slideLayout" Target="../slideLayouts/slideLayout185.xml"/><Relationship Id="rId25" Type="http://schemas.openxmlformats.org/officeDocument/2006/relationships/slideLayout" Target="../slideLayouts/slideLayout193.xml"/><Relationship Id="rId33" Type="http://schemas.openxmlformats.org/officeDocument/2006/relationships/theme" Target="../theme/theme7.xml"/><Relationship Id="rId2" Type="http://schemas.openxmlformats.org/officeDocument/2006/relationships/slideLayout" Target="../slideLayouts/slideLayout170.xml"/><Relationship Id="rId16" Type="http://schemas.openxmlformats.org/officeDocument/2006/relationships/slideLayout" Target="../slideLayouts/slideLayout184.xml"/><Relationship Id="rId20" Type="http://schemas.openxmlformats.org/officeDocument/2006/relationships/slideLayout" Target="../slideLayouts/slideLayout188.xml"/><Relationship Id="rId29" Type="http://schemas.openxmlformats.org/officeDocument/2006/relationships/slideLayout" Target="../slideLayouts/slideLayout197.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24" Type="http://schemas.openxmlformats.org/officeDocument/2006/relationships/slideLayout" Target="../slideLayouts/slideLayout192.xml"/><Relationship Id="rId32" Type="http://schemas.openxmlformats.org/officeDocument/2006/relationships/slideLayout" Target="../slideLayouts/slideLayout200.xml"/><Relationship Id="rId5" Type="http://schemas.openxmlformats.org/officeDocument/2006/relationships/slideLayout" Target="../slideLayouts/slideLayout173.xml"/><Relationship Id="rId15" Type="http://schemas.openxmlformats.org/officeDocument/2006/relationships/slideLayout" Target="../slideLayouts/slideLayout183.xml"/><Relationship Id="rId23" Type="http://schemas.openxmlformats.org/officeDocument/2006/relationships/slideLayout" Target="../slideLayouts/slideLayout191.xml"/><Relationship Id="rId28" Type="http://schemas.openxmlformats.org/officeDocument/2006/relationships/slideLayout" Target="../slideLayouts/slideLayout196.xml"/><Relationship Id="rId10" Type="http://schemas.openxmlformats.org/officeDocument/2006/relationships/slideLayout" Target="../slideLayouts/slideLayout178.xml"/><Relationship Id="rId19" Type="http://schemas.openxmlformats.org/officeDocument/2006/relationships/slideLayout" Target="../slideLayouts/slideLayout187.xml"/><Relationship Id="rId31" Type="http://schemas.openxmlformats.org/officeDocument/2006/relationships/slideLayout" Target="../slideLayouts/slideLayout199.xml"/><Relationship Id="rId4" Type="http://schemas.openxmlformats.org/officeDocument/2006/relationships/slideLayout" Target="../slideLayouts/slideLayout172.xml"/><Relationship Id="rId9" Type="http://schemas.openxmlformats.org/officeDocument/2006/relationships/slideLayout" Target="../slideLayouts/slideLayout177.xml"/><Relationship Id="rId14" Type="http://schemas.openxmlformats.org/officeDocument/2006/relationships/slideLayout" Target="../slideLayouts/slideLayout182.xml"/><Relationship Id="rId22" Type="http://schemas.openxmlformats.org/officeDocument/2006/relationships/slideLayout" Target="../slideLayouts/slideLayout190.xml"/><Relationship Id="rId27" Type="http://schemas.openxmlformats.org/officeDocument/2006/relationships/slideLayout" Target="../slideLayouts/slideLayout195.xml"/><Relationship Id="rId30" Type="http://schemas.openxmlformats.org/officeDocument/2006/relationships/slideLayout" Target="../slideLayouts/slideLayout198.xml"/><Relationship Id="rId8" Type="http://schemas.openxmlformats.org/officeDocument/2006/relationships/slideLayout" Target="../slideLayouts/slideLayout176.xml"/></Relationships>
</file>

<file path=ppt/slideMasters/_rels/slideMaster8.xml.rels><?xml version="1.0" encoding="UTF-8" standalone="yes"?>
<Relationships xmlns="http://schemas.openxmlformats.org/package/2006/relationships"><Relationship Id="rId3" Type="http://schemas.openxmlformats.org/officeDocument/2006/relationships/slideLayout" Target="../slideLayouts/slideLayout203.xml"/><Relationship Id="rId7" Type="http://schemas.openxmlformats.org/officeDocument/2006/relationships/theme" Target="../theme/theme8.xml"/><Relationship Id="rId2" Type="http://schemas.openxmlformats.org/officeDocument/2006/relationships/slideLayout" Target="../slideLayouts/slideLayout202.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5" Type="http://schemas.openxmlformats.org/officeDocument/2006/relationships/slideLayout" Target="../slideLayouts/slideLayout205.xml"/><Relationship Id="rId4" Type="http://schemas.openxmlformats.org/officeDocument/2006/relationships/slideLayout" Target="../slideLayouts/slideLayout204.xml"/></Relationships>
</file>

<file path=ppt/slideMasters/_rels/slideMaster9.xml.rels><?xml version="1.0" encoding="UTF-8" standalone="yes"?>
<Relationships xmlns="http://schemas.openxmlformats.org/package/2006/relationships"><Relationship Id="rId26" Type="http://schemas.openxmlformats.org/officeDocument/2006/relationships/slideLayout" Target="../slideLayouts/slideLayout232.xml"/><Relationship Id="rId21" Type="http://schemas.openxmlformats.org/officeDocument/2006/relationships/slideLayout" Target="../slideLayouts/slideLayout227.xml"/><Relationship Id="rId42" Type="http://schemas.openxmlformats.org/officeDocument/2006/relationships/slideLayout" Target="../slideLayouts/slideLayout248.xml"/><Relationship Id="rId47" Type="http://schemas.openxmlformats.org/officeDocument/2006/relationships/slideLayout" Target="../slideLayouts/slideLayout253.xml"/><Relationship Id="rId63" Type="http://schemas.openxmlformats.org/officeDocument/2006/relationships/slideLayout" Target="../slideLayouts/slideLayout269.xml"/><Relationship Id="rId68" Type="http://schemas.openxmlformats.org/officeDocument/2006/relationships/slideLayout" Target="../slideLayouts/slideLayout274.xml"/><Relationship Id="rId2" Type="http://schemas.openxmlformats.org/officeDocument/2006/relationships/slideLayout" Target="../slideLayouts/slideLayout208.xml"/><Relationship Id="rId16" Type="http://schemas.openxmlformats.org/officeDocument/2006/relationships/slideLayout" Target="../slideLayouts/slideLayout222.xml"/><Relationship Id="rId29" Type="http://schemas.openxmlformats.org/officeDocument/2006/relationships/slideLayout" Target="../slideLayouts/slideLayout235.xml"/><Relationship Id="rId11" Type="http://schemas.openxmlformats.org/officeDocument/2006/relationships/slideLayout" Target="../slideLayouts/slideLayout217.xml"/><Relationship Id="rId24" Type="http://schemas.openxmlformats.org/officeDocument/2006/relationships/slideLayout" Target="../slideLayouts/slideLayout230.xml"/><Relationship Id="rId32" Type="http://schemas.openxmlformats.org/officeDocument/2006/relationships/slideLayout" Target="../slideLayouts/slideLayout238.xml"/><Relationship Id="rId37" Type="http://schemas.openxmlformats.org/officeDocument/2006/relationships/slideLayout" Target="../slideLayouts/slideLayout243.xml"/><Relationship Id="rId40" Type="http://schemas.openxmlformats.org/officeDocument/2006/relationships/slideLayout" Target="../slideLayouts/slideLayout246.xml"/><Relationship Id="rId45" Type="http://schemas.openxmlformats.org/officeDocument/2006/relationships/slideLayout" Target="../slideLayouts/slideLayout251.xml"/><Relationship Id="rId53" Type="http://schemas.openxmlformats.org/officeDocument/2006/relationships/slideLayout" Target="../slideLayouts/slideLayout259.xml"/><Relationship Id="rId58" Type="http://schemas.openxmlformats.org/officeDocument/2006/relationships/slideLayout" Target="../slideLayouts/slideLayout264.xml"/><Relationship Id="rId66" Type="http://schemas.openxmlformats.org/officeDocument/2006/relationships/slideLayout" Target="../slideLayouts/slideLayout272.xml"/><Relationship Id="rId74" Type="http://schemas.openxmlformats.org/officeDocument/2006/relationships/slideLayout" Target="../slideLayouts/slideLayout280.xml"/><Relationship Id="rId5" Type="http://schemas.openxmlformats.org/officeDocument/2006/relationships/slideLayout" Target="../slideLayouts/slideLayout211.xml"/><Relationship Id="rId61" Type="http://schemas.openxmlformats.org/officeDocument/2006/relationships/slideLayout" Target="../slideLayouts/slideLayout267.xml"/><Relationship Id="rId19" Type="http://schemas.openxmlformats.org/officeDocument/2006/relationships/slideLayout" Target="../slideLayouts/slideLayout225.xml"/><Relationship Id="rId14" Type="http://schemas.openxmlformats.org/officeDocument/2006/relationships/slideLayout" Target="../slideLayouts/slideLayout220.xml"/><Relationship Id="rId22" Type="http://schemas.openxmlformats.org/officeDocument/2006/relationships/slideLayout" Target="../slideLayouts/slideLayout228.xml"/><Relationship Id="rId27" Type="http://schemas.openxmlformats.org/officeDocument/2006/relationships/slideLayout" Target="../slideLayouts/slideLayout233.xml"/><Relationship Id="rId30" Type="http://schemas.openxmlformats.org/officeDocument/2006/relationships/slideLayout" Target="../slideLayouts/slideLayout236.xml"/><Relationship Id="rId35" Type="http://schemas.openxmlformats.org/officeDocument/2006/relationships/slideLayout" Target="../slideLayouts/slideLayout241.xml"/><Relationship Id="rId43" Type="http://schemas.openxmlformats.org/officeDocument/2006/relationships/slideLayout" Target="../slideLayouts/slideLayout249.xml"/><Relationship Id="rId48" Type="http://schemas.openxmlformats.org/officeDocument/2006/relationships/slideLayout" Target="../slideLayouts/slideLayout254.xml"/><Relationship Id="rId56" Type="http://schemas.openxmlformats.org/officeDocument/2006/relationships/slideLayout" Target="../slideLayouts/slideLayout262.xml"/><Relationship Id="rId64" Type="http://schemas.openxmlformats.org/officeDocument/2006/relationships/slideLayout" Target="../slideLayouts/slideLayout270.xml"/><Relationship Id="rId69" Type="http://schemas.openxmlformats.org/officeDocument/2006/relationships/slideLayout" Target="../slideLayouts/slideLayout275.xml"/><Relationship Id="rId8" Type="http://schemas.openxmlformats.org/officeDocument/2006/relationships/slideLayout" Target="../slideLayouts/slideLayout214.xml"/><Relationship Id="rId51" Type="http://schemas.openxmlformats.org/officeDocument/2006/relationships/slideLayout" Target="../slideLayouts/slideLayout257.xml"/><Relationship Id="rId72" Type="http://schemas.openxmlformats.org/officeDocument/2006/relationships/slideLayout" Target="../slideLayouts/slideLayout278.xml"/><Relationship Id="rId3" Type="http://schemas.openxmlformats.org/officeDocument/2006/relationships/slideLayout" Target="../slideLayouts/slideLayout209.xml"/><Relationship Id="rId12" Type="http://schemas.openxmlformats.org/officeDocument/2006/relationships/slideLayout" Target="../slideLayouts/slideLayout218.xml"/><Relationship Id="rId17" Type="http://schemas.openxmlformats.org/officeDocument/2006/relationships/slideLayout" Target="../slideLayouts/slideLayout223.xml"/><Relationship Id="rId25" Type="http://schemas.openxmlformats.org/officeDocument/2006/relationships/slideLayout" Target="../slideLayouts/slideLayout231.xml"/><Relationship Id="rId33" Type="http://schemas.openxmlformats.org/officeDocument/2006/relationships/slideLayout" Target="../slideLayouts/slideLayout239.xml"/><Relationship Id="rId38" Type="http://schemas.openxmlformats.org/officeDocument/2006/relationships/slideLayout" Target="../slideLayouts/slideLayout244.xml"/><Relationship Id="rId46" Type="http://schemas.openxmlformats.org/officeDocument/2006/relationships/slideLayout" Target="../slideLayouts/slideLayout252.xml"/><Relationship Id="rId59" Type="http://schemas.openxmlformats.org/officeDocument/2006/relationships/slideLayout" Target="../slideLayouts/slideLayout265.xml"/><Relationship Id="rId67" Type="http://schemas.openxmlformats.org/officeDocument/2006/relationships/slideLayout" Target="../slideLayouts/slideLayout273.xml"/><Relationship Id="rId20" Type="http://schemas.openxmlformats.org/officeDocument/2006/relationships/slideLayout" Target="../slideLayouts/slideLayout226.xml"/><Relationship Id="rId41" Type="http://schemas.openxmlformats.org/officeDocument/2006/relationships/slideLayout" Target="../slideLayouts/slideLayout247.xml"/><Relationship Id="rId54" Type="http://schemas.openxmlformats.org/officeDocument/2006/relationships/slideLayout" Target="../slideLayouts/slideLayout260.xml"/><Relationship Id="rId62" Type="http://schemas.openxmlformats.org/officeDocument/2006/relationships/slideLayout" Target="../slideLayouts/slideLayout268.xml"/><Relationship Id="rId70" Type="http://schemas.openxmlformats.org/officeDocument/2006/relationships/slideLayout" Target="../slideLayouts/slideLayout276.xml"/><Relationship Id="rId75" Type="http://schemas.openxmlformats.org/officeDocument/2006/relationships/slideLayout" Target="../slideLayouts/slideLayout281.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5" Type="http://schemas.openxmlformats.org/officeDocument/2006/relationships/slideLayout" Target="../slideLayouts/slideLayout221.xml"/><Relationship Id="rId23" Type="http://schemas.openxmlformats.org/officeDocument/2006/relationships/slideLayout" Target="../slideLayouts/slideLayout229.xml"/><Relationship Id="rId28" Type="http://schemas.openxmlformats.org/officeDocument/2006/relationships/slideLayout" Target="../slideLayouts/slideLayout234.xml"/><Relationship Id="rId36" Type="http://schemas.openxmlformats.org/officeDocument/2006/relationships/slideLayout" Target="../slideLayouts/slideLayout242.xml"/><Relationship Id="rId49" Type="http://schemas.openxmlformats.org/officeDocument/2006/relationships/slideLayout" Target="../slideLayouts/slideLayout255.xml"/><Relationship Id="rId57" Type="http://schemas.openxmlformats.org/officeDocument/2006/relationships/slideLayout" Target="../slideLayouts/slideLayout263.xml"/><Relationship Id="rId10" Type="http://schemas.openxmlformats.org/officeDocument/2006/relationships/slideLayout" Target="../slideLayouts/slideLayout216.xml"/><Relationship Id="rId31" Type="http://schemas.openxmlformats.org/officeDocument/2006/relationships/slideLayout" Target="../slideLayouts/slideLayout237.xml"/><Relationship Id="rId44" Type="http://schemas.openxmlformats.org/officeDocument/2006/relationships/slideLayout" Target="../slideLayouts/slideLayout250.xml"/><Relationship Id="rId52" Type="http://schemas.openxmlformats.org/officeDocument/2006/relationships/slideLayout" Target="../slideLayouts/slideLayout258.xml"/><Relationship Id="rId60" Type="http://schemas.openxmlformats.org/officeDocument/2006/relationships/slideLayout" Target="../slideLayouts/slideLayout266.xml"/><Relationship Id="rId65" Type="http://schemas.openxmlformats.org/officeDocument/2006/relationships/slideLayout" Target="../slideLayouts/slideLayout271.xml"/><Relationship Id="rId73" Type="http://schemas.openxmlformats.org/officeDocument/2006/relationships/slideLayout" Target="../slideLayouts/slideLayout279.xml"/><Relationship Id="rId4" Type="http://schemas.openxmlformats.org/officeDocument/2006/relationships/slideLayout" Target="../slideLayouts/slideLayout210.xml"/><Relationship Id="rId9" Type="http://schemas.openxmlformats.org/officeDocument/2006/relationships/slideLayout" Target="../slideLayouts/slideLayout215.xml"/><Relationship Id="rId13" Type="http://schemas.openxmlformats.org/officeDocument/2006/relationships/slideLayout" Target="../slideLayouts/slideLayout219.xml"/><Relationship Id="rId18" Type="http://schemas.openxmlformats.org/officeDocument/2006/relationships/slideLayout" Target="../slideLayouts/slideLayout224.xml"/><Relationship Id="rId39" Type="http://schemas.openxmlformats.org/officeDocument/2006/relationships/slideLayout" Target="../slideLayouts/slideLayout245.xml"/><Relationship Id="rId34" Type="http://schemas.openxmlformats.org/officeDocument/2006/relationships/slideLayout" Target="../slideLayouts/slideLayout240.xml"/><Relationship Id="rId50" Type="http://schemas.openxmlformats.org/officeDocument/2006/relationships/slideLayout" Target="../slideLayouts/slideLayout256.xml"/><Relationship Id="rId55" Type="http://schemas.openxmlformats.org/officeDocument/2006/relationships/slideLayout" Target="../slideLayouts/slideLayout261.xml"/><Relationship Id="rId76" Type="http://schemas.openxmlformats.org/officeDocument/2006/relationships/theme" Target="../theme/theme9.xml"/><Relationship Id="rId7" Type="http://schemas.openxmlformats.org/officeDocument/2006/relationships/slideLayout" Target="../slideLayouts/slideLayout213.xml"/><Relationship Id="rId71" Type="http://schemas.openxmlformats.org/officeDocument/2006/relationships/slideLayout" Target="../slideLayouts/slideLayout27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Lst>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hf hdr="0" ftr="0" dt="0"/>
  <p:txStyles>
    <p:titleStyle>
      <a:lvl1pPr algn="ctr" defTabSz="2437765" rtl="0" eaLnBrk="1" latinLnBrk="0" hangingPunct="1">
        <a:spcBef>
          <a:spcPct val="0"/>
        </a:spcBef>
        <a:buNone/>
        <a:defRPr sz="11730" kern="1200">
          <a:solidFill>
            <a:schemeClr val="tx1"/>
          </a:solidFill>
          <a:latin typeface="+mj-lt"/>
          <a:ea typeface="+mj-ea"/>
          <a:cs typeface="+mj-cs"/>
        </a:defRPr>
      </a:lvl1pPr>
    </p:titleStyle>
    <p:bodyStyle>
      <a:lvl1pPr marL="914400" indent="-914400" algn="l" defTabSz="2437765" rtl="0" eaLnBrk="1" latinLnBrk="0" hangingPunct="1">
        <a:spcBef>
          <a:spcPct val="53000"/>
        </a:spcBef>
        <a:buFont typeface="Arial" panose="020B0604020202020204" pitchFamily="34" charset="0"/>
        <a:buChar char="•"/>
        <a:defRPr sz="8530" kern="1200">
          <a:solidFill>
            <a:schemeClr val="tx1"/>
          </a:solidFill>
          <a:latin typeface="+mn-lt"/>
          <a:ea typeface="+mn-ea"/>
          <a:cs typeface="+mn-cs"/>
        </a:defRPr>
      </a:lvl1pPr>
      <a:lvl2pPr marL="1980565" indent="-762000" algn="l" defTabSz="2437765" rtl="0" eaLnBrk="1" latinLnBrk="0" hangingPunct="1">
        <a:spcBef>
          <a:spcPct val="53000"/>
        </a:spcBef>
        <a:buFont typeface="Arial" panose="020B0604020202020204" pitchFamily="34" charset="0"/>
        <a:buChar char="–"/>
        <a:defRPr sz="7465" kern="1200">
          <a:solidFill>
            <a:schemeClr val="tx1"/>
          </a:solidFill>
          <a:latin typeface="+mn-lt"/>
          <a:ea typeface="+mn-ea"/>
          <a:cs typeface="+mn-cs"/>
        </a:defRPr>
      </a:lvl2pPr>
      <a:lvl3pPr marL="3047365" indent="-609600" algn="l" defTabSz="2437765" rtl="0" eaLnBrk="1" latinLnBrk="0" hangingPunct="1">
        <a:spcBef>
          <a:spcPct val="53000"/>
        </a:spcBef>
        <a:buFont typeface="Arial" panose="020B0604020202020204" pitchFamily="34" charset="0"/>
        <a:buChar char="•"/>
        <a:defRPr sz="6400" kern="1200">
          <a:solidFill>
            <a:schemeClr val="tx1"/>
          </a:solidFill>
          <a:latin typeface="+mn-lt"/>
          <a:ea typeface="+mn-ea"/>
          <a:cs typeface="+mn-cs"/>
        </a:defRPr>
      </a:lvl3pPr>
      <a:lvl4pPr marL="4265930" indent="-609600" algn="l" defTabSz="2437765" rtl="0" eaLnBrk="1" latinLnBrk="0" hangingPunct="1">
        <a:spcBef>
          <a:spcPct val="53000"/>
        </a:spcBef>
        <a:buFont typeface="Arial" panose="020B0604020202020204" pitchFamily="34" charset="0"/>
        <a:buChar char="–"/>
        <a:defRPr sz="5330" kern="1200">
          <a:solidFill>
            <a:schemeClr val="tx1"/>
          </a:solidFill>
          <a:latin typeface="+mn-lt"/>
          <a:ea typeface="+mn-ea"/>
          <a:cs typeface="+mn-cs"/>
        </a:defRPr>
      </a:lvl4pPr>
      <a:lvl5pPr marL="5485130" indent="-609600" algn="l" defTabSz="2437765" rtl="0" eaLnBrk="1" latinLnBrk="0" hangingPunct="1">
        <a:spcBef>
          <a:spcPct val="53000"/>
        </a:spcBef>
        <a:buFont typeface="Arial" panose="020B0604020202020204" pitchFamily="34" charset="0"/>
        <a:buChar char="»"/>
        <a:defRPr sz="5330" kern="1200">
          <a:solidFill>
            <a:schemeClr val="tx1"/>
          </a:solidFill>
          <a:latin typeface="+mn-lt"/>
          <a:ea typeface="+mn-ea"/>
          <a:cs typeface="+mn-cs"/>
        </a:defRPr>
      </a:lvl5pPr>
      <a:lvl6pPr marL="6703695" indent="-609600" algn="l" defTabSz="2437765" rtl="0" eaLnBrk="1" latinLnBrk="0" hangingPunct="1">
        <a:spcBef>
          <a:spcPct val="53000"/>
        </a:spcBef>
        <a:buFont typeface="Arial" panose="020B0604020202020204" pitchFamily="34" charset="0"/>
        <a:buChar char="•"/>
        <a:defRPr sz="5330" kern="1200">
          <a:solidFill>
            <a:schemeClr val="tx1"/>
          </a:solidFill>
          <a:latin typeface="+mn-lt"/>
          <a:ea typeface="+mn-ea"/>
          <a:cs typeface="+mn-cs"/>
        </a:defRPr>
      </a:lvl6pPr>
      <a:lvl7pPr marL="7922895" indent="-609600" algn="l" defTabSz="2437765" rtl="0" eaLnBrk="1" latinLnBrk="0" hangingPunct="1">
        <a:spcBef>
          <a:spcPct val="53000"/>
        </a:spcBef>
        <a:buFont typeface="Arial" panose="020B0604020202020204" pitchFamily="34" charset="0"/>
        <a:buChar char="•"/>
        <a:defRPr sz="5330" kern="1200">
          <a:solidFill>
            <a:schemeClr val="tx1"/>
          </a:solidFill>
          <a:latin typeface="+mn-lt"/>
          <a:ea typeface="+mn-ea"/>
          <a:cs typeface="+mn-cs"/>
        </a:defRPr>
      </a:lvl7pPr>
      <a:lvl8pPr marL="9141460" indent="-609600" algn="l" defTabSz="2437765" rtl="0" eaLnBrk="1" latinLnBrk="0" hangingPunct="1">
        <a:spcBef>
          <a:spcPct val="53000"/>
        </a:spcBef>
        <a:buFont typeface="Arial" panose="020B0604020202020204" pitchFamily="34" charset="0"/>
        <a:buChar char="•"/>
        <a:defRPr sz="5330" kern="1200">
          <a:solidFill>
            <a:schemeClr val="tx1"/>
          </a:solidFill>
          <a:latin typeface="+mn-lt"/>
          <a:ea typeface="+mn-ea"/>
          <a:cs typeface="+mn-cs"/>
        </a:defRPr>
      </a:lvl8pPr>
      <a:lvl9pPr marL="10360660" indent="-609600" algn="l" defTabSz="2437765" rtl="0" eaLnBrk="1" latinLnBrk="0" hangingPunct="1">
        <a:spcBef>
          <a:spcPct val="53000"/>
        </a:spcBef>
        <a:buFont typeface="Arial" panose="020B0604020202020204" pitchFamily="34" charset="0"/>
        <a:buChar char="•"/>
        <a:defRPr sz="5330" kern="1200">
          <a:solidFill>
            <a:schemeClr val="tx1"/>
          </a:solidFill>
          <a:latin typeface="+mn-lt"/>
          <a:ea typeface="+mn-ea"/>
          <a:cs typeface="+mn-cs"/>
        </a:defRPr>
      </a:lvl9pPr>
    </p:bodyStyle>
    <p:otherStyle>
      <a:defPPr>
        <a:defRPr lang="en-US"/>
      </a:defPPr>
      <a:lvl1pPr marL="0" algn="l" defTabSz="2437765" rtl="0" eaLnBrk="1" latinLnBrk="0" hangingPunct="1">
        <a:defRPr sz="4800" kern="1200">
          <a:solidFill>
            <a:schemeClr val="tx1"/>
          </a:solidFill>
          <a:latin typeface="+mn-lt"/>
          <a:ea typeface="+mn-ea"/>
          <a:cs typeface="+mn-cs"/>
        </a:defRPr>
      </a:lvl1pPr>
      <a:lvl2pPr marL="1219200" algn="l" defTabSz="2437765" rtl="0" eaLnBrk="1" latinLnBrk="0" hangingPunct="1">
        <a:defRPr sz="4800" kern="1200">
          <a:solidFill>
            <a:schemeClr val="tx1"/>
          </a:solidFill>
          <a:latin typeface="+mn-lt"/>
          <a:ea typeface="+mn-ea"/>
          <a:cs typeface="+mn-cs"/>
        </a:defRPr>
      </a:lvl2pPr>
      <a:lvl3pPr marL="2437765" algn="l" defTabSz="2437765" rtl="0" eaLnBrk="1" latinLnBrk="0" hangingPunct="1">
        <a:defRPr sz="4800" kern="1200">
          <a:solidFill>
            <a:schemeClr val="tx1"/>
          </a:solidFill>
          <a:latin typeface="+mn-lt"/>
          <a:ea typeface="+mn-ea"/>
          <a:cs typeface="+mn-cs"/>
        </a:defRPr>
      </a:lvl3pPr>
      <a:lvl4pPr marL="3656965" algn="l" defTabSz="2437765" rtl="0" eaLnBrk="1" latinLnBrk="0" hangingPunct="1">
        <a:defRPr sz="4800" kern="1200">
          <a:solidFill>
            <a:schemeClr val="tx1"/>
          </a:solidFill>
          <a:latin typeface="+mn-lt"/>
          <a:ea typeface="+mn-ea"/>
          <a:cs typeface="+mn-cs"/>
        </a:defRPr>
      </a:lvl4pPr>
      <a:lvl5pPr marL="4875530" algn="l" defTabSz="2437765" rtl="0" eaLnBrk="1" latinLnBrk="0" hangingPunct="1">
        <a:defRPr sz="4800" kern="1200">
          <a:solidFill>
            <a:schemeClr val="tx1"/>
          </a:solidFill>
          <a:latin typeface="+mn-lt"/>
          <a:ea typeface="+mn-ea"/>
          <a:cs typeface="+mn-cs"/>
        </a:defRPr>
      </a:lvl5pPr>
      <a:lvl6pPr marL="6094730" algn="l" defTabSz="2437765" rtl="0" eaLnBrk="1" latinLnBrk="0" hangingPunct="1">
        <a:defRPr sz="4800" kern="1200">
          <a:solidFill>
            <a:schemeClr val="tx1"/>
          </a:solidFill>
          <a:latin typeface="+mn-lt"/>
          <a:ea typeface="+mn-ea"/>
          <a:cs typeface="+mn-cs"/>
        </a:defRPr>
      </a:lvl6pPr>
      <a:lvl7pPr marL="7313295" algn="l" defTabSz="2437765" rtl="0" eaLnBrk="1" latinLnBrk="0" hangingPunct="1">
        <a:defRPr sz="4800" kern="1200">
          <a:solidFill>
            <a:schemeClr val="tx1"/>
          </a:solidFill>
          <a:latin typeface="+mn-lt"/>
          <a:ea typeface="+mn-ea"/>
          <a:cs typeface="+mn-cs"/>
        </a:defRPr>
      </a:lvl7pPr>
      <a:lvl8pPr marL="8532495" algn="l" defTabSz="2437765" rtl="0" eaLnBrk="1" latinLnBrk="0" hangingPunct="1">
        <a:defRPr sz="4800" kern="1200">
          <a:solidFill>
            <a:schemeClr val="tx1"/>
          </a:solidFill>
          <a:latin typeface="+mn-lt"/>
          <a:ea typeface="+mn-ea"/>
          <a:cs typeface="+mn-cs"/>
        </a:defRPr>
      </a:lvl8pPr>
      <a:lvl9pPr marL="9751060" algn="l" defTabSz="2437765" rtl="0" eaLnBrk="1" latinLnBrk="0" hangingPunct="1">
        <a:defRPr sz="4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675963" y="730250"/>
            <a:ext cx="21025723" cy="2651126"/>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675963" y="3651250"/>
            <a:ext cx="21025723" cy="8702676"/>
          </a:xfrm>
          <a:prstGeom prst="rect">
            <a:avLst/>
          </a:prstGeom>
        </p:spPr>
        <p:txBody>
          <a:bodyPr vert="horz" lIns="91440" tIns="45720" rIns="91440" bIns="45720" rtlCol="0">
            <a:normAutofit/>
          </a:body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675963" y="12712700"/>
            <a:ext cx="5484971" cy="730250"/>
          </a:xfrm>
          <a:prstGeom prst="rect">
            <a:avLst/>
          </a:prstGeom>
        </p:spPr>
        <p:txBody>
          <a:bodyPr vert="horz" lIns="91440" tIns="45720" rIns="91440" bIns="45720" rtlCol="0" anchor="ctr"/>
          <a:lstStyle>
            <a:lvl1pPr algn="l">
              <a:defRPr sz="1800">
                <a:solidFill>
                  <a:schemeClr val="tx1">
                    <a:tint val="75000"/>
                  </a:schemeClr>
                </a:solidFill>
              </a:defRPr>
            </a:lvl1pPr>
          </a:lstStyle>
          <a:p>
            <a:endParaRPr lang="en-US" dirty="0"/>
          </a:p>
        </p:txBody>
      </p:sp>
      <p:sp>
        <p:nvSpPr>
          <p:cNvPr id="5" name="Footer Placeholder 4"/>
          <p:cNvSpPr>
            <a:spLocks noGrp="1"/>
          </p:cNvSpPr>
          <p:nvPr>
            <p:ph type="ftr" sz="quarter" idx="3"/>
          </p:nvPr>
        </p:nvSpPr>
        <p:spPr>
          <a:xfrm>
            <a:off x="8075097" y="12712700"/>
            <a:ext cx="8227457" cy="730250"/>
          </a:xfrm>
          <a:prstGeom prst="rect">
            <a:avLst/>
          </a:prstGeom>
        </p:spPr>
        <p:txBody>
          <a:bodyPr vert="horz" lIns="91440" tIns="45720" rIns="91440" bIns="45720" rtlCol="0" anchor="ctr"/>
          <a:lstStyle>
            <a:lvl1pPr algn="ctr">
              <a:defRPr sz="1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17216715" y="12712700"/>
            <a:ext cx="5484971" cy="730250"/>
          </a:xfrm>
          <a:prstGeom prst="rect">
            <a:avLst/>
          </a:prstGeom>
        </p:spPr>
        <p:txBody>
          <a:bodyPr vert="horz" lIns="91440" tIns="45720" rIns="91440" bIns="45720" rtlCol="0" anchor="ctr"/>
          <a:lstStyle>
            <a:lvl1pPr algn="r">
              <a:defRPr sz="1800">
                <a:solidFill>
                  <a:schemeClr val="tx1">
                    <a:tint val="75000"/>
                  </a:schemeClr>
                </a:solidFill>
              </a:defRPr>
            </a:lvl1pPr>
          </a:lstStyle>
          <a:p>
            <a:fld id="{E97ECB15-F748-C140-A5C3-CF0090C943BA}" type="slidenum">
              <a:rPr lang="en-US" smtClean="0"/>
              <a:t>‹#›</a:t>
            </a:fld>
            <a:endParaRPr lang="en-US"/>
          </a:p>
        </p:txBody>
      </p:sp>
    </p:spTree>
  </p:cSld>
  <p:clrMap bg1="lt1" tx1="dk1" bg2="lt2" tx2="dk2" accent1="accent1" accent2="accent2" accent3="accent3" accent4="accent4" accent5="accent5" accent6="accent6" hlink="hlink" folHlink="folHlink"/>
  <p:sldLayoutIdLst>
    <p:sldLayoutId id="2147483939" r:id="rId1"/>
    <p:sldLayoutId id="2147483940" r:id="rId2"/>
    <p:sldLayoutId id="2147483941" r:id="rId3"/>
    <p:sldLayoutId id="2147483942" r:id="rId4"/>
    <p:sldLayoutId id="2147483943" r:id="rId5"/>
    <p:sldLayoutId id="2147483944" r:id="rId6"/>
    <p:sldLayoutId id="2147483945" r:id="rId7"/>
    <p:sldLayoutId id="2147483946" r:id="rId8"/>
    <p:sldLayoutId id="2147483947" r:id="rId9"/>
    <p:sldLayoutId id="2147483948" r:id="rId10"/>
    <p:sldLayoutId id="2147483949" r:id="rId11"/>
    <p:sldLayoutId id="2147483950" r:id="rId12"/>
    <p:sldLayoutId id="2147483951" r:id="rId13"/>
    <p:sldLayoutId id="2147483952" r:id="rId14"/>
    <p:sldLayoutId id="2147483953" r:id="rId15"/>
    <p:sldLayoutId id="2147483954" r:id="rId16"/>
    <p:sldLayoutId id="2147483955" r:id="rId17"/>
    <p:sldLayoutId id="2147483956" r:id="rId18"/>
    <p:sldLayoutId id="2147483957" r:id="rId19"/>
    <p:sldLayoutId id="2147483958" r:id="rId20"/>
    <p:sldLayoutId id="2147483959" r:id="rId21"/>
    <p:sldLayoutId id="2147483960" r:id="rId22"/>
    <p:sldLayoutId id="2147483961" r:id="rId23"/>
    <p:sldLayoutId id="2147483962" r:id="rId24"/>
    <p:sldLayoutId id="2147483963" r:id="rId25"/>
    <p:sldLayoutId id="2147483964" r:id="rId26"/>
    <p:sldLayoutId id="2147483965" r:id="rId27"/>
    <p:sldLayoutId id="2147483966" r:id="rId28"/>
    <p:sldLayoutId id="2147483967" r:id="rId29"/>
    <p:sldLayoutId id="2147483968" r:id="rId30"/>
    <p:sldLayoutId id="2147483969" r:id="rId31"/>
    <p:sldLayoutId id="2147483970" r:id="rId32"/>
    <p:sldLayoutId id="2147483971" r:id="rId33"/>
    <p:sldLayoutId id="2147483972" r:id="rId34"/>
    <p:sldLayoutId id="2147483973" r:id="rId35"/>
    <p:sldLayoutId id="2147483974" r:id="rId36"/>
    <p:sldLayoutId id="2147483975" r:id="rId37"/>
    <p:sldLayoutId id="2147483976" r:id="rId38"/>
    <p:sldLayoutId id="2147483977" r:id="rId39"/>
    <p:sldLayoutId id="2147483978" r:id="rId40"/>
    <p:sldLayoutId id="2147483979" r:id="rId41"/>
    <p:sldLayoutId id="2147483980" r:id="rId42"/>
    <p:sldLayoutId id="2147483981" r:id="rId43"/>
    <p:sldLayoutId id="2147483982" r:id="rId44"/>
    <p:sldLayoutId id="2147483983" r:id="rId45"/>
    <p:sldLayoutId id="2147483984" r:id="rId46"/>
    <p:sldLayoutId id="2147483985" r:id="rId47"/>
    <p:sldLayoutId id="2147483986" r:id="rId48"/>
    <p:sldLayoutId id="2147483987" r:id="rId49"/>
    <p:sldLayoutId id="2147483988" r:id="rId50"/>
    <p:sldLayoutId id="2147483989" r:id="rId51"/>
    <p:sldLayoutId id="2147483990" r:id="rId52"/>
    <p:sldLayoutId id="2147483991" r:id="rId53"/>
    <p:sldLayoutId id="2147483992" r:id="rId54"/>
    <p:sldLayoutId id="2147483993" r:id="rId55"/>
    <p:sldLayoutId id="2147483994" r:id="rId56"/>
    <p:sldLayoutId id="2147483995" r:id="rId57"/>
    <p:sldLayoutId id="2147483996" r:id="rId58"/>
    <p:sldLayoutId id="2147483997" r:id="rId59"/>
    <p:sldLayoutId id="2147483998" r:id="rId60"/>
    <p:sldLayoutId id="2147483999" r:id="rId61"/>
    <p:sldLayoutId id="2147484000" r:id="rId62"/>
    <p:sldLayoutId id="2147484001" r:id="rId63"/>
    <p:sldLayoutId id="2147484002" r:id="rId64"/>
    <p:sldLayoutId id="2147484003" r:id="rId65"/>
    <p:sldLayoutId id="2147484004" r:id="rId66"/>
    <p:sldLayoutId id="2147484005" r:id="rId67"/>
    <p:sldLayoutId id="2147484006" r:id="rId68"/>
    <p:sldLayoutId id="2147484007" r:id="rId69"/>
    <p:sldLayoutId id="2147484008" r:id="rId70"/>
    <p:sldLayoutId id="2147484009" r:id="rId71"/>
    <p:sldLayoutId id="2147484010" r:id="rId72"/>
    <p:sldLayoutId id="2147484011" r:id="rId73"/>
    <p:sldLayoutId id="2147484012" r:id="rId74"/>
    <p:sldLayoutId id="2147484013" r:id="rId75"/>
  </p:sldLayoutIdLst>
  <p:hf hdr="0" ftr="0" dt="0"/>
  <p:txStyles>
    <p:titleStyle>
      <a:lvl1pPr algn="ctr" defTabSz="1828165" rtl="0" eaLnBrk="1" latinLnBrk="0" hangingPunct="1">
        <a:lnSpc>
          <a:spcPct val="90000"/>
        </a:lnSpc>
        <a:spcBef>
          <a:spcPct val="0"/>
        </a:spcBef>
        <a:buNone/>
        <a:defRPr sz="6000" kern="1200">
          <a:solidFill>
            <a:schemeClr val="tx1"/>
          </a:solidFill>
          <a:latin typeface="+mj-lt"/>
          <a:ea typeface="+mj-ea"/>
          <a:cs typeface="+mj-cs"/>
        </a:defRPr>
      </a:lvl1pPr>
    </p:titleStyle>
    <p:bodyStyle>
      <a:lvl1pPr marL="457200" indent="-457200" algn="ctr" defTabSz="1828165" rtl="0" eaLnBrk="1" latinLnBrk="0" hangingPunct="1">
        <a:lnSpc>
          <a:spcPct val="90000"/>
        </a:lnSpc>
        <a:spcBef>
          <a:spcPct val="401000"/>
        </a:spcBef>
        <a:buFont typeface="Arial" panose="020B0604020202020204" pitchFamily="34" charset="0"/>
        <a:buChar char="•"/>
        <a:defRPr sz="4000" kern="1200">
          <a:solidFill>
            <a:schemeClr val="tx1"/>
          </a:solidFill>
          <a:latin typeface="+mn-lt"/>
          <a:ea typeface="+mn-ea"/>
          <a:cs typeface="+mn-cs"/>
        </a:defRPr>
      </a:lvl1pPr>
      <a:lvl2pPr marL="1370965" indent="-457200" algn="ctr"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2pPr>
      <a:lvl3pPr marL="2285365" indent="-457200" algn="ctr" defTabSz="1828165" rtl="0" eaLnBrk="1" latinLnBrk="0" hangingPunct="1">
        <a:lnSpc>
          <a:spcPct val="90000"/>
        </a:lnSpc>
        <a:spcBef>
          <a:spcPct val="201000"/>
        </a:spcBef>
        <a:buFont typeface="Arial" panose="020B0604020202020204" pitchFamily="34" charset="0"/>
        <a:buChar char="•"/>
        <a:defRPr sz="3000" kern="1200">
          <a:solidFill>
            <a:schemeClr val="tx1"/>
          </a:solidFill>
          <a:latin typeface="+mn-lt"/>
          <a:ea typeface="+mn-ea"/>
          <a:cs typeface="+mn-cs"/>
        </a:defRPr>
      </a:lvl3pPr>
      <a:lvl4pPr marL="3199765" indent="-457200" algn="ctr" defTabSz="1828165" rtl="0" eaLnBrk="1" latinLnBrk="0" hangingPunct="1">
        <a:lnSpc>
          <a:spcPct val="90000"/>
        </a:lnSpc>
        <a:spcBef>
          <a:spcPct val="201000"/>
        </a:spcBef>
        <a:buFont typeface="Arial" panose="020B0604020202020204" pitchFamily="34" charset="0"/>
        <a:buChar char="•"/>
        <a:defRPr sz="2400" kern="1200">
          <a:solidFill>
            <a:schemeClr val="tx1"/>
          </a:solidFill>
          <a:latin typeface="+mn-lt"/>
          <a:ea typeface="+mn-ea"/>
          <a:cs typeface="+mn-cs"/>
        </a:defRPr>
      </a:lvl4pPr>
      <a:lvl5pPr marL="4113530" indent="-457200" algn="ctr" defTabSz="1828165" rtl="0" eaLnBrk="1" latinLnBrk="0" hangingPunct="1">
        <a:lnSpc>
          <a:spcPct val="90000"/>
        </a:lnSpc>
        <a:spcBef>
          <a:spcPct val="201000"/>
        </a:spcBef>
        <a:buFont typeface="Arial" panose="020B0604020202020204" pitchFamily="34" charset="0"/>
        <a:buChar char="•"/>
        <a:defRPr sz="1800" kern="1200">
          <a:solidFill>
            <a:schemeClr val="tx1"/>
          </a:solidFill>
          <a:latin typeface="+mn-lt"/>
          <a:ea typeface="+mn-ea"/>
          <a:cs typeface="+mn-cs"/>
        </a:defRPr>
      </a:lvl5pPr>
      <a:lvl6pPr marL="5027930"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6pPr>
      <a:lvl7pPr marL="5942330"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7pPr>
      <a:lvl8pPr marL="6856095"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8pPr>
      <a:lvl9pPr marL="7770495"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165" rtl="0" eaLnBrk="1" latinLnBrk="0" hangingPunct="1">
        <a:defRPr sz="3600" kern="1200">
          <a:solidFill>
            <a:schemeClr val="tx1"/>
          </a:solidFill>
          <a:latin typeface="+mn-lt"/>
          <a:ea typeface="+mn-ea"/>
          <a:cs typeface="+mn-cs"/>
        </a:defRPr>
      </a:lvl1pPr>
      <a:lvl2pPr marL="914400" algn="l" defTabSz="1828165" rtl="0" eaLnBrk="1" latinLnBrk="0" hangingPunct="1">
        <a:defRPr sz="3600" kern="1200">
          <a:solidFill>
            <a:schemeClr val="tx1"/>
          </a:solidFill>
          <a:latin typeface="+mn-lt"/>
          <a:ea typeface="+mn-ea"/>
          <a:cs typeface="+mn-cs"/>
        </a:defRPr>
      </a:lvl2pPr>
      <a:lvl3pPr marL="1828165" algn="l" defTabSz="1828165" rtl="0" eaLnBrk="1" latinLnBrk="0" hangingPunct="1">
        <a:defRPr sz="3600" kern="1200">
          <a:solidFill>
            <a:schemeClr val="tx1"/>
          </a:solidFill>
          <a:latin typeface="+mn-lt"/>
          <a:ea typeface="+mn-ea"/>
          <a:cs typeface="+mn-cs"/>
        </a:defRPr>
      </a:lvl3pPr>
      <a:lvl4pPr marL="2742565" algn="l" defTabSz="1828165" rtl="0" eaLnBrk="1" latinLnBrk="0" hangingPunct="1">
        <a:defRPr sz="3600" kern="1200">
          <a:solidFill>
            <a:schemeClr val="tx1"/>
          </a:solidFill>
          <a:latin typeface="+mn-lt"/>
          <a:ea typeface="+mn-ea"/>
          <a:cs typeface="+mn-cs"/>
        </a:defRPr>
      </a:lvl4pPr>
      <a:lvl5pPr marL="3656965" algn="l" defTabSz="1828165" rtl="0" eaLnBrk="1" latinLnBrk="0" hangingPunct="1">
        <a:defRPr sz="3600" kern="1200">
          <a:solidFill>
            <a:schemeClr val="tx1"/>
          </a:solidFill>
          <a:latin typeface="+mn-lt"/>
          <a:ea typeface="+mn-ea"/>
          <a:cs typeface="+mn-cs"/>
        </a:defRPr>
      </a:lvl5pPr>
      <a:lvl6pPr marL="4570730" algn="l" defTabSz="1828165" rtl="0" eaLnBrk="1" latinLnBrk="0" hangingPunct="1">
        <a:defRPr sz="3600" kern="1200">
          <a:solidFill>
            <a:schemeClr val="tx1"/>
          </a:solidFill>
          <a:latin typeface="+mn-lt"/>
          <a:ea typeface="+mn-ea"/>
          <a:cs typeface="+mn-cs"/>
        </a:defRPr>
      </a:lvl6pPr>
      <a:lvl7pPr marL="5485130" algn="l" defTabSz="1828165" rtl="0" eaLnBrk="1" latinLnBrk="0" hangingPunct="1">
        <a:defRPr sz="3600" kern="1200">
          <a:solidFill>
            <a:schemeClr val="tx1"/>
          </a:solidFill>
          <a:latin typeface="+mn-lt"/>
          <a:ea typeface="+mn-ea"/>
          <a:cs typeface="+mn-cs"/>
        </a:defRPr>
      </a:lvl7pPr>
      <a:lvl8pPr marL="6398895" algn="l" defTabSz="1828165" rtl="0" eaLnBrk="1" latinLnBrk="0" hangingPunct="1">
        <a:defRPr sz="3600" kern="1200">
          <a:solidFill>
            <a:schemeClr val="tx1"/>
          </a:solidFill>
          <a:latin typeface="+mn-lt"/>
          <a:ea typeface="+mn-ea"/>
          <a:cs typeface="+mn-cs"/>
        </a:defRPr>
      </a:lvl8pPr>
      <a:lvl9pPr marL="7313295" algn="l" defTabSz="1828165" rtl="0" eaLnBrk="1" latinLnBrk="0" hangingPunct="1">
        <a:defRPr sz="36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4015" r:id="rId1"/>
    <p:sldLayoutId id="2147484016" r:id="rId2"/>
    <p:sldLayoutId id="2147484017" r:id="rId3"/>
    <p:sldLayoutId id="2147484018" r:id="rId4"/>
    <p:sldLayoutId id="2147484019" r:id="rId5"/>
    <p:sldLayoutId id="2147484020" r:id="rId6"/>
    <p:sldLayoutId id="2147484021" r:id="rId7"/>
    <p:sldLayoutId id="2147484022" r:id="rId8"/>
    <p:sldLayoutId id="2147484023" r:id="rId9"/>
    <p:sldLayoutId id="2147484024" r:id="rId10"/>
    <p:sldLayoutId id="2147484025" r:id="rId11"/>
    <p:sldLayoutId id="2147484026" r:id="rId12"/>
  </p:sldLayoutIdLst>
  <mc:AlternateContent xmlns:mc="http://schemas.openxmlformats.org/markup-compatibility/2006" xmlns:p14="http://schemas.microsoft.com/office/powerpoint/2010/main">
    <mc:Choice Requires="p14">
      <p:transition spd="slow" p14:dur="1500" advTm="2000">
        <p:random/>
      </p:transition>
    </mc:Choice>
    <mc:Fallback xmlns="">
      <p:transition spd="slow" advTm="2000">
        <p:random/>
      </p:transition>
    </mc:Fallback>
  </mc:AlternateContent>
  <p:txStyles>
    <p:titleStyle>
      <a:lvl1pPr algn="l" defTabSz="1828165"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165"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0965" indent="-457200" algn="l" defTabSz="1828165"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5365" indent="-457200" algn="l" defTabSz="1828165"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199765" indent="-457200" algn="l" defTabSz="1828165"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3530" indent="-457200" algn="l" defTabSz="1828165"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7930" indent="-457200" algn="l" defTabSz="1828165"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330" indent="-457200" algn="l" defTabSz="1828165"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095" indent="-457200" algn="l" defTabSz="1828165"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495" indent="-457200" algn="l" defTabSz="1828165"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zh-CN"/>
      </a:defPPr>
      <a:lvl1pPr marL="0" algn="l" defTabSz="1828165" rtl="0" eaLnBrk="1" latinLnBrk="0" hangingPunct="1">
        <a:defRPr sz="3600" kern="1200">
          <a:solidFill>
            <a:schemeClr val="tx1"/>
          </a:solidFill>
          <a:latin typeface="+mn-lt"/>
          <a:ea typeface="+mn-ea"/>
          <a:cs typeface="+mn-cs"/>
        </a:defRPr>
      </a:lvl1pPr>
      <a:lvl2pPr marL="914400" algn="l" defTabSz="1828165" rtl="0" eaLnBrk="1" latinLnBrk="0" hangingPunct="1">
        <a:defRPr sz="3600" kern="1200">
          <a:solidFill>
            <a:schemeClr val="tx1"/>
          </a:solidFill>
          <a:latin typeface="+mn-lt"/>
          <a:ea typeface="+mn-ea"/>
          <a:cs typeface="+mn-cs"/>
        </a:defRPr>
      </a:lvl2pPr>
      <a:lvl3pPr marL="1828165" algn="l" defTabSz="1828165" rtl="0" eaLnBrk="1" latinLnBrk="0" hangingPunct="1">
        <a:defRPr sz="3600" kern="1200">
          <a:solidFill>
            <a:schemeClr val="tx1"/>
          </a:solidFill>
          <a:latin typeface="+mn-lt"/>
          <a:ea typeface="+mn-ea"/>
          <a:cs typeface="+mn-cs"/>
        </a:defRPr>
      </a:lvl3pPr>
      <a:lvl4pPr marL="2742565" algn="l" defTabSz="1828165" rtl="0" eaLnBrk="1" latinLnBrk="0" hangingPunct="1">
        <a:defRPr sz="3600" kern="1200">
          <a:solidFill>
            <a:schemeClr val="tx1"/>
          </a:solidFill>
          <a:latin typeface="+mn-lt"/>
          <a:ea typeface="+mn-ea"/>
          <a:cs typeface="+mn-cs"/>
        </a:defRPr>
      </a:lvl4pPr>
      <a:lvl5pPr marL="3656965" algn="l" defTabSz="1828165" rtl="0" eaLnBrk="1" latinLnBrk="0" hangingPunct="1">
        <a:defRPr sz="3600" kern="1200">
          <a:solidFill>
            <a:schemeClr val="tx1"/>
          </a:solidFill>
          <a:latin typeface="+mn-lt"/>
          <a:ea typeface="+mn-ea"/>
          <a:cs typeface="+mn-cs"/>
        </a:defRPr>
      </a:lvl5pPr>
      <a:lvl6pPr marL="4570730" algn="l" defTabSz="1828165" rtl="0" eaLnBrk="1" latinLnBrk="0" hangingPunct="1">
        <a:defRPr sz="3600" kern="1200">
          <a:solidFill>
            <a:schemeClr val="tx1"/>
          </a:solidFill>
          <a:latin typeface="+mn-lt"/>
          <a:ea typeface="+mn-ea"/>
          <a:cs typeface="+mn-cs"/>
        </a:defRPr>
      </a:lvl6pPr>
      <a:lvl7pPr marL="5485130" algn="l" defTabSz="1828165" rtl="0" eaLnBrk="1" latinLnBrk="0" hangingPunct="1">
        <a:defRPr sz="3600" kern="1200">
          <a:solidFill>
            <a:schemeClr val="tx1"/>
          </a:solidFill>
          <a:latin typeface="+mn-lt"/>
          <a:ea typeface="+mn-ea"/>
          <a:cs typeface="+mn-cs"/>
        </a:defRPr>
      </a:lvl7pPr>
      <a:lvl8pPr marL="6398895" algn="l" defTabSz="1828165" rtl="0" eaLnBrk="1" latinLnBrk="0" hangingPunct="1">
        <a:defRPr sz="3600" kern="1200">
          <a:solidFill>
            <a:schemeClr val="tx1"/>
          </a:solidFill>
          <a:latin typeface="+mn-lt"/>
          <a:ea typeface="+mn-ea"/>
          <a:cs typeface="+mn-cs"/>
        </a:defRPr>
      </a:lvl8pPr>
      <a:lvl9pPr marL="7313295" algn="l" defTabSz="1828165" rtl="0" eaLnBrk="1" latinLnBrk="0" hangingPunct="1">
        <a:defRPr sz="36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 name="文本框 3"/>
          <p:cNvSpPr txBox="1"/>
          <p:nvPr userDrawn="1"/>
        </p:nvSpPr>
        <p:spPr>
          <a:xfrm>
            <a:off x="19729450" y="13115290"/>
            <a:ext cx="4525645" cy="368300"/>
          </a:xfrm>
          <a:prstGeom prst="rect">
            <a:avLst/>
          </a:prstGeom>
          <a:noFill/>
        </p:spPr>
        <p:txBody>
          <a:bodyPr wrap="square" rtlCol="0" anchor="t">
            <a:spAutoFit/>
          </a:bodyPr>
          <a:lstStyle/>
          <a:p>
            <a:pPr algn="r"/>
            <a:r>
              <a:rPr lang="id-ID" sz="1800" dirty="0" smtClean="0">
                <a:latin typeface="微软雅黑" panose="020B0503020204020204" charset="-122"/>
                <a:ea typeface="微软雅黑" panose="020B0503020204020204" charset="-122"/>
                <a:sym typeface="+mn-ea"/>
              </a:rPr>
              <a:t>http://588ku.com/ppt/</a:t>
            </a:r>
            <a:endParaRPr lang="zh-CN" altLang="en-US" sz="1800">
              <a:latin typeface="微软雅黑" panose="020B0503020204020204" charset="-122"/>
              <a:ea typeface="微软雅黑" panose="020B0503020204020204" charset="-122"/>
            </a:endParaRPr>
          </a:p>
        </p:txBody>
      </p:sp>
    </p:spTree>
  </p:cSld>
  <p:clrMap bg1="lt1" tx1="dk1" bg2="lt2" tx2="dk2" accent1="accent1" accent2="accent2" accent3="accent3" accent4="accent4" accent5="accent5" accent6="accent6" hlink="hlink" folHlink="folHlink"/>
  <p:sldLayoutIdLst>
    <p:sldLayoutId id="2147483696" r:id="rId1"/>
    <p:sldLayoutId id="2147483697" r:id="rId2"/>
    <p:sldLayoutId id="2147483698" r:id="rId3"/>
    <p:sldLayoutId id="2147483699" r:id="rId4"/>
    <p:sldLayoutId id="2147483700" r:id="rId5"/>
    <p:sldLayoutId id="2147483701" r:id="rId6"/>
    <p:sldLayoutId id="2147483702" r:id="rId7"/>
    <p:sldLayoutId id="2147483703" r:id="rId8"/>
    <p:sldLayoutId id="2147483704" r:id="rId9"/>
    <p:sldLayoutId id="2147483705" r:id="rId10"/>
    <p:sldLayoutId id="2147483706" r:id="rId11"/>
    <p:sldLayoutId id="2147483707" r:id="rId12"/>
    <p:sldLayoutId id="2147483708" r:id="rId13"/>
  </p:sldLayoutIdLst>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xStyles>
    <p:titleStyle>
      <a:lvl1pPr marL="0" marR="0" indent="0" algn="l" defTabSz="825500" rtl="0" latinLnBrk="0">
        <a:lnSpc>
          <a:spcPct val="100000"/>
        </a:lnSpc>
        <a:spcBef>
          <a:spcPct val="1180000"/>
        </a:spcBef>
        <a:spcAft>
          <a:spcPts val="0"/>
        </a:spcAft>
        <a:buClrTx/>
        <a:buSzTx/>
        <a:buFontTx/>
        <a:buNone/>
        <a:defRPr sz="3500" b="0" i="0" u="none" strike="noStrike" cap="none" spc="0" baseline="0">
          <a:ln>
            <a:noFill/>
          </a:ln>
          <a:solidFill>
            <a:srgbClr val="323333"/>
          </a:solidFill>
          <a:uFillTx/>
          <a:latin typeface="Arial" panose="020B0604020202020204" pitchFamily="34" charset="0"/>
          <a:ea typeface="Arial" panose="020B0604020202020204" pitchFamily="34" charset="0"/>
          <a:cs typeface="Arial" panose="020B0604020202020204" pitchFamily="34" charset="0"/>
          <a:sym typeface="Helvetica Light"/>
        </a:defRPr>
      </a:lvl1pPr>
      <a:lvl2pPr marL="0" marR="0" indent="228600" algn="l" defTabSz="825500" rtl="0" latinLnBrk="0">
        <a:lnSpc>
          <a:spcPct val="100000"/>
        </a:lnSpc>
        <a:spcBef>
          <a:spcPts val="5900"/>
        </a:spcBef>
        <a:spcAft>
          <a:spcPts val="0"/>
        </a:spcAft>
        <a:buClrTx/>
        <a:buSzTx/>
        <a:buFontTx/>
        <a:buNone/>
        <a:defRPr sz="3500" b="0" i="0" u="none" strike="noStrike" cap="none" spc="0" baseline="0">
          <a:ln>
            <a:noFill/>
          </a:ln>
          <a:solidFill>
            <a:srgbClr val="323333"/>
          </a:solidFill>
          <a:uFillTx/>
          <a:latin typeface="+mj-lt"/>
          <a:ea typeface="+mj-ea"/>
          <a:cs typeface="+mj-cs"/>
          <a:sym typeface="Helvetica Light"/>
        </a:defRPr>
      </a:lvl2pPr>
      <a:lvl3pPr marL="0" marR="0" indent="457200" algn="l" defTabSz="825500" rtl="0" latinLnBrk="0">
        <a:lnSpc>
          <a:spcPct val="100000"/>
        </a:lnSpc>
        <a:spcBef>
          <a:spcPts val="5900"/>
        </a:spcBef>
        <a:spcAft>
          <a:spcPts val="0"/>
        </a:spcAft>
        <a:buClrTx/>
        <a:buSzTx/>
        <a:buFontTx/>
        <a:buNone/>
        <a:defRPr sz="3500" b="0" i="0" u="none" strike="noStrike" cap="none" spc="0" baseline="0">
          <a:ln>
            <a:noFill/>
          </a:ln>
          <a:solidFill>
            <a:srgbClr val="323333"/>
          </a:solidFill>
          <a:uFillTx/>
          <a:latin typeface="+mj-lt"/>
          <a:ea typeface="+mj-ea"/>
          <a:cs typeface="+mj-cs"/>
          <a:sym typeface="Helvetica Light"/>
        </a:defRPr>
      </a:lvl3pPr>
      <a:lvl4pPr marL="0" marR="0" indent="685800" algn="l" defTabSz="825500" rtl="0" latinLnBrk="0">
        <a:lnSpc>
          <a:spcPct val="100000"/>
        </a:lnSpc>
        <a:spcBef>
          <a:spcPts val="5900"/>
        </a:spcBef>
        <a:spcAft>
          <a:spcPts val="0"/>
        </a:spcAft>
        <a:buClrTx/>
        <a:buSzTx/>
        <a:buFontTx/>
        <a:buNone/>
        <a:defRPr sz="3500" b="0" i="0" u="none" strike="noStrike" cap="none" spc="0" baseline="0">
          <a:ln>
            <a:noFill/>
          </a:ln>
          <a:solidFill>
            <a:srgbClr val="323333"/>
          </a:solidFill>
          <a:uFillTx/>
          <a:latin typeface="+mj-lt"/>
          <a:ea typeface="+mj-ea"/>
          <a:cs typeface="+mj-cs"/>
          <a:sym typeface="Helvetica Light"/>
        </a:defRPr>
      </a:lvl4pPr>
      <a:lvl5pPr marL="0" marR="0" indent="914400" algn="l" defTabSz="825500" rtl="0" latinLnBrk="0">
        <a:lnSpc>
          <a:spcPct val="100000"/>
        </a:lnSpc>
        <a:spcBef>
          <a:spcPts val="5900"/>
        </a:spcBef>
        <a:spcAft>
          <a:spcPts val="0"/>
        </a:spcAft>
        <a:buClrTx/>
        <a:buSzTx/>
        <a:buFontTx/>
        <a:buNone/>
        <a:defRPr sz="3500" b="0" i="0" u="none" strike="noStrike" cap="none" spc="0" baseline="0">
          <a:ln>
            <a:noFill/>
          </a:ln>
          <a:solidFill>
            <a:srgbClr val="323333"/>
          </a:solidFill>
          <a:uFillTx/>
          <a:latin typeface="+mj-lt"/>
          <a:ea typeface="+mj-ea"/>
          <a:cs typeface="+mj-cs"/>
          <a:sym typeface="Helvetica Light"/>
        </a:defRPr>
      </a:lvl5pPr>
      <a:lvl6pPr marL="0" marR="0" indent="1143000" algn="l" defTabSz="825500" rtl="0" latinLnBrk="0">
        <a:lnSpc>
          <a:spcPct val="100000"/>
        </a:lnSpc>
        <a:spcBef>
          <a:spcPts val="5900"/>
        </a:spcBef>
        <a:spcAft>
          <a:spcPts val="0"/>
        </a:spcAft>
        <a:buClrTx/>
        <a:buSzTx/>
        <a:buFontTx/>
        <a:buNone/>
        <a:defRPr sz="3500" b="0" i="0" u="none" strike="noStrike" cap="none" spc="0" baseline="0">
          <a:ln>
            <a:noFill/>
          </a:ln>
          <a:solidFill>
            <a:srgbClr val="323333"/>
          </a:solidFill>
          <a:uFillTx/>
          <a:latin typeface="+mj-lt"/>
          <a:ea typeface="+mj-ea"/>
          <a:cs typeface="+mj-cs"/>
          <a:sym typeface="Helvetica Light"/>
        </a:defRPr>
      </a:lvl6pPr>
      <a:lvl7pPr marL="0" marR="0" indent="1371600" algn="l" defTabSz="825500" rtl="0" latinLnBrk="0">
        <a:lnSpc>
          <a:spcPct val="100000"/>
        </a:lnSpc>
        <a:spcBef>
          <a:spcPts val="5900"/>
        </a:spcBef>
        <a:spcAft>
          <a:spcPts val="0"/>
        </a:spcAft>
        <a:buClrTx/>
        <a:buSzTx/>
        <a:buFontTx/>
        <a:buNone/>
        <a:defRPr sz="3500" b="0" i="0" u="none" strike="noStrike" cap="none" spc="0" baseline="0">
          <a:ln>
            <a:noFill/>
          </a:ln>
          <a:solidFill>
            <a:srgbClr val="323333"/>
          </a:solidFill>
          <a:uFillTx/>
          <a:latin typeface="+mj-lt"/>
          <a:ea typeface="+mj-ea"/>
          <a:cs typeface="+mj-cs"/>
          <a:sym typeface="Helvetica Light"/>
        </a:defRPr>
      </a:lvl7pPr>
      <a:lvl8pPr marL="0" marR="0" indent="1600200" algn="l" defTabSz="825500" rtl="0" latinLnBrk="0">
        <a:lnSpc>
          <a:spcPct val="100000"/>
        </a:lnSpc>
        <a:spcBef>
          <a:spcPts val="5900"/>
        </a:spcBef>
        <a:spcAft>
          <a:spcPts val="0"/>
        </a:spcAft>
        <a:buClrTx/>
        <a:buSzTx/>
        <a:buFontTx/>
        <a:buNone/>
        <a:defRPr sz="3500" b="0" i="0" u="none" strike="noStrike" cap="none" spc="0" baseline="0">
          <a:ln>
            <a:noFill/>
          </a:ln>
          <a:solidFill>
            <a:srgbClr val="323333"/>
          </a:solidFill>
          <a:uFillTx/>
          <a:latin typeface="+mj-lt"/>
          <a:ea typeface="+mj-ea"/>
          <a:cs typeface="+mj-cs"/>
          <a:sym typeface="Helvetica Light"/>
        </a:defRPr>
      </a:lvl8pPr>
      <a:lvl9pPr marL="0" marR="0" indent="1828800" algn="l" defTabSz="825500" rtl="0" latinLnBrk="0">
        <a:lnSpc>
          <a:spcPct val="100000"/>
        </a:lnSpc>
        <a:spcBef>
          <a:spcPts val="5900"/>
        </a:spcBef>
        <a:spcAft>
          <a:spcPts val="0"/>
        </a:spcAft>
        <a:buClrTx/>
        <a:buSzTx/>
        <a:buFontTx/>
        <a:buNone/>
        <a:defRPr sz="3500" b="0" i="0" u="none" strike="noStrike" cap="none" spc="0" baseline="0">
          <a:ln>
            <a:noFill/>
          </a:ln>
          <a:solidFill>
            <a:srgbClr val="323333"/>
          </a:solidFill>
          <a:uFillTx/>
          <a:latin typeface="+mj-lt"/>
          <a:ea typeface="+mj-ea"/>
          <a:cs typeface="+mj-cs"/>
          <a:sym typeface="Helvetica Light"/>
        </a:defRPr>
      </a:lvl9pPr>
    </p:titleStyle>
    <p:bodyStyle>
      <a:lvl1pPr marL="427355" marR="0" indent="-427355" algn="l" defTabSz="825500" latinLnBrk="0">
        <a:lnSpc>
          <a:spcPct val="100000"/>
        </a:lnSpc>
        <a:spcBef>
          <a:spcPct val="1040000"/>
        </a:spcBef>
        <a:spcAft>
          <a:spcPts val="0"/>
        </a:spcAft>
        <a:buClrTx/>
        <a:buSzPct val="75000"/>
        <a:buFontTx/>
        <a:buChar char="•"/>
        <a:defRPr sz="3500" b="0" i="0" u="none" strike="noStrike" cap="none" spc="0" baseline="0">
          <a:ln>
            <a:noFill/>
          </a:ln>
          <a:solidFill>
            <a:srgbClr val="323333"/>
          </a:solidFill>
          <a:uFillTx/>
          <a:latin typeface="Arial" panose="020B0604020202020204" pitchFamily="34" charset="0"/>
          <a:ea typeface="Arial" panose="020B0604020202020204" pitchFamily="34" charset="0"/>
          <a:cs typeface="Arial" panose="020B0604020202020204" pitchFamily="34" charset="0"/>
          <a:sym typeface="Helvetica Light"/>
        </a:defRPr>
      </a:lvl1pPr>
      <a:lvl2pPr marL="1062355" marR="0" indent="-427355" algn="l" defTabSz="825500" latinLnBrk="0">
        <a:lnSpc>
          <a:spcPct val="100000"/>
        </a:lnSpc>
        <a:spcBef>
          <a:spcPct val="1040000"/>
        </a:spcBef>
        <a:spcAft>
          <a:spcPts val="0"/>
        </a:spcAft>
        <a:buClrTx/>
        <a:buSzPct val="75000"/>
        <a:buFontTx/>
        <a:buChar char="•"/>
        <a:defRPr sz="3500" b="0" i="0" u="none" strike="noStrike" cap="none" spc="0" baseline="0">
          <a:ln>
            <a:noFill/>
          </a:ln>
          <a:solidFill>
            <a:srgbClr val="323333"/>
          </a:solidFill>
          <a:uFillTx/>
          <a:latin typeface="Arial" panose="020B0604020202020204" pitchFamily="34" charset="0"/>
          <a:ea typeface="Arial" panose="020B0604020202020204" pitchFamily="34" charset="0"/>
          <a:cs typeface="Arial" panose="020B0604020202020204" pitchFamily="34" charset="0"/>
          <a:sym typeface="Helvetica Light"/>
        </a:defRPr>
      </a:lvl2pPr>
      <a:lvl3pPr marL="1696720" marR="0" indent="-427355" algn="l" defTabSz="825500" latinLnBrk="0">
        <a:lnSpc>
          <a:spcPct val="100000"/>
        </a:lnSpc>
        <a:spcBef>
          <a:spcPct val="1040000"/>
        </a:spcBef>
        <a:spcAft>
          <a:spcPts val="0"/>
        </a:spcAft>
        <a:buClrTx/>
        <a:buSzPct val="75000"/>
        <a:buFontTx/>
        <a:buChar char="•"/>
        <a:defRPr sz="3500" b="0" i="0" u="none" strike="noStrike" cap="none" spc="0" baseline="0">
          <a:ln>
            <a:noFill/>
          </a:ln>
          <a:solidFill>
            <a:srgbClr val="323333"/>
          </a:solidFill>
          <a:uFillTx/>
          <a:latin typeface="Arial" panose="020B0604020202020204" pitchFamily="34" charset="0"/>
          <a:ea typeface="Arial" panose="020B0604020202020204" pitchFamily="34" charset="0"/>
          <a:cs typeface="Arial" panose="020B0604020202020204" pitchFamily="34" charset="0"/>
          <a:sym typeface="Helvetica Light"/>
        </a:defRPr>
      </a:lvl3pPr>
      <a:lvl4pPr marL="2331720" marR="0" indent="-427355" algn="l" defTabSz="825500" latinLnBrk="0">
        <a:lnSpc>
          <a:spcPct val="100000"/>
        </a:lnSpc>
        <a:spcBef>
          <a:spcPct val="1040000"/>
        </a:spcBef>
        <a:spcAft>
          <a:spcPts val="0"/>
        </a:spcAft>
        <a:buClrTx/>
        <a:buSzPct val="75000"/>
        <a:buFontTx/>
        <a:buChar char="•"/>
        <a:defRPr sz="3500" b="0" i="0" u="none" strike="noStrike" cap="none" spc="0" baseline="0">
          <a:ln>
            <a:noFill/>
          </a:ln>
          <a:solidFill>
            <a:srgbClr val="323333"/>
          </a:solidFill>
          <a:uFillTx/>
          <a:latin typeface="Arial" panose="020B0604020202020204" pitchFamily="34" charset="0"/>
          <a:ea typeface="Arial" panose="020B0604020202020204" pitchFamily="34" charset="0"/>
          <a:cs typeface="Arial" panose="020B0604020202020204" pitchFamily="34" charset="0"/>
          <a:sym typeface="Helvetica Light"/>
        </a:defRPr>
      </a:lvl4pPr>
      <a:lvl5pPr marL="2966720" marR="0" indent="-427355" algn="l" defTabSz="825500" latinLnBrk="0">
        <a:lnSpc>
          <a:spcPct val="100000"/>
        </a:lnSpc>
        <a:spcBef>
          <a:spcPct val="1040000"/>
        </a:spcBef>
        <a:spcAft>
          <a:spcPts val="0"/>
        </a:spcAft>
        <a:buClrTx/>
        <a:buSzPct val="75000"/>
        <a:buFontTx/>
        <a:buChar char="•"/>
        <a:defRPr sz="3500" b="0" i="0" u="none" strike="noStrike" cap="none" spc="0" baseline="0">
          <a:ln>
            <a:noFill/>
          </a:ln>
          <a:solidFill>
            <a:srgbClr val="323333"/>
          </a:solidFill>
          <a:uFillTx/>
          <a:latin typeface="Arial" panose="020B0604020202020204" pitchFamily="34" charset="0"/>
          <a:ea typeface="Arial" panose="020B0604020202020204" pitchFamily="34" charset="0"/>
          <a:cs typeface="Arial" panose="020B0604020202020204" pitchFamily="34" charset="0"/>
          <a:sym typeface="Helvetica Light"/>
        </a:defRPr>
      </a:lvl5pPr>
      <a:lvl6pPr marL="3601720" marR="0" indent="-427355" algn="l" defTabSz="825500" latinLnBrk="0">
        <a:lnSpc>
          <a:spcPct val="100000"/>
        </a:lnSpc>
        <a:spcBef>
          <a:spcPct val="1040000"/>
        </a:spcBef>
        <a:spcAft>
          <a:spcPts val="0"/>
        </a:spcAft>
        <a:buClrTx/>
        <a:buSzPct val="75000"/>
        <a:buFontTx/>
        <a:buChar char="•"/>
        <a:defRPr sz="3500" b="0" i="0" u="none" strike="noStrike" cap="none" spc="0" baseline="0">
          <a:ln>
            <a:noFill/>
          </a:ln>
          <a:solidFill>
            <a:srgbClr val="323333"/>
          </a:solidFill>
          <a:uFillTx/>
          <a:latin typeface="+mj-lt"/>
          <a:ea typeface="+mj-ea"/>
          <a:cs typeface="+mj-cs"/>
          <a:sym typeface="Helvetica Light"/>
        </a:defRPr>
      </a:lvl6pPr>
      <a:lvl7pPr marL="4236085" marR="0" indent="-427355" algn="l" defTabSz="825500" latinLnBrk="0">
        <a:lnSpc>
          <a:spcPct val="100000"/>
        </a:lnSpc>
        <a:spcBef>
          <a:spcPct val="1040000"/>
        </a:spcBef>
        <a:spcAft>
          <a:spcPts val="0"/>
        </a:spcAft>
        <a:buClrTx/>
        <a:buSzPct val="75000"/>
        <a:buFontTx/>
        <a:buChar char="•"/>
        <a:defRPr sz="3500" b="0" i="0" u="none" strike="noStrike" cap="none" spc="0" baseline="0">
          <a:ln>
            <a:noFill/>
          </a:ln>
          <a:solidFill>
            <a:srgbClr val="323333"/>
          </a:solidFill>
          <a:uFillTx/>
          <a:latin typeface="+mj-lt"/>
          <a:ea typeface="+mj-ea"/>
          <a:cs typeface="+mj-cs"/>
          <a:sym typeface="Helvetica Light"/>
        </a:defRPr>
      </a:lvl7pPr>
      <a:lvl8pPr marL="4871085" marR="0" indent="-427355" algn="l" defTabSz="825500" latinLnBrk="0">
        <a:lnSpc>
          <a:spcPct val="100000"/>
        </a:lnSpc>
        <a:spcBef>
          <a:spcPct val="1040000"/>
        </a:spcBef>
        <a:spcAft>
          <a:spcPts val="0"/>
        </a:spcAft>
        <a:buClrTx/>
        <a:buSzPct val="75000"/>
        <a:buFontTx/>
        <a:buChar char="•"/>
        <a:defRPr sz="3500" b="0" i="0" u="none" strike="noStrike" cap="none" spc="0" baseline="0">
          <a:ln>
            <a:noFill/>
          </a:ln>
          <a:solidFill>
            <a:srgbClr val="323333"/>
          </a:solidFill>
          <a:uFillTx/>
          <a:latin typeface="+mj-lt"/>
          <a:ea typeface="+mj-ea"/>
          <a:cs typeface="+mj-cs"/>
          <a:sym typeface="Helvetica Light"/>
        </a:defRPr>
      </a:lvl8pPr>
      <a:lvl9pPr marL="5506085" marR="0" indent="-427355" algn="l" defTabSz="825500" latinLnBrk="0">
        <a:lnSpc>
          <a:spcPct val="100000"/>
        </a:lnSpc>
        <a:spcBef>
          <a:spcPct val="1040000"/>
        </a:spcBef>
        <a:spcAft>
          <a:spcPts val="0"/>
        </a:spcAft>
        <a:buClrTx/>
        <a:buSzPct val="75000"/>
        <a:buFontTx/>
        <a:buChar char="•"/>
        <a:defRPr sz="3500" b="0" i="0" u="none" strike="noStrike" cap="none" spc="0" baseline="0">
          <a:ln>
            <a:noFill/>
          </a:ln>
          <a:solidFill>
            <a:srgbClr val="323333"/>
          </a:solidFill>
          <a:uFillTx/>
          <a:latin typeface="+mj-lt"/>
          <a:ea typeface="+mj-ea"/>
          <a:cs typeface="+mj-cs"/>
          <a:sym typeface="Helvetica Light"/>
        </a:defRPr>
      </a:lvl9pPr>
    </p:bodyStyle>
    <p:otherStyle>
      <a:lvl1pPr marL="0" marR="0" indent="0" algn="ctr" defTabSz="825500" rtl="0" latinLnBrk="0">
        <a:lnSpc>
          <a:spcPct val="100000"/>
        </a:lnSpc>
        <a:spcBef>
          <a:spcPts val="0"/>
        </a:spcBef>
        <a:spcAft>
          <a:spcPts val="0"/>
        </a:spcAft>
        <a:buClrTx/>
        <a:buSzTx/>
        <a:buFontTx/>
        <a:buNone/>
        <a:defRPr sz="2400" b="0" i="0" u="none" strike="noStrike" cap="none" spc="0" baseline="0">
          <a:ln>
            <a:noFill/>
          </a:ln>
          <a:solidFill>
            <a:schemeClr val="tx1"/>
          </a:solidFill>
          <a:uFillTx/>
          <a:latin typeface="+mn-lt"/>
          <a:ea typeface="+mn-ea"/>
          <a:cs typeface="+mn-cs"/>
          <a:sym typeface="Helvetica Light"/>
        </a:defRPr>
      </a:lvl1pPr>
      <a:lvl2pPr marL="0" marR="0" indent="228600" algn="ctr" defTabSz="825500" rtl="0" latinLnBrk="0">
        <a:lnSpc>
          <a:spcPct val="100000"/>
        </a:lnSpc>
        <a:spcBef>
          <a:spcPts val="0"/>
        </a:spcBef>
        <a:spcAft>
          <a:spcPts val="0"/>
        </a:spcAft>
        <a:buClrTx/>
        <a:buSzTx/>
        <a:buFontTx/>
        <a:buNone/>
        <a:defRPr sz="2400" b="0" i="0" u="none" strike="noStrike" cap="none" spc="0" baseline="0">
          <a:ln>
            <a:noFill/>
          </a:ln>
          <a:solidFill>
            <a:schemeClr val="tx1"/>
          </a:solidFill>
          <a:uFillTx/>
          <a:latin typeface="+mn-lt"/>
          <a:ea typeface="+mn-ea"/>
          <a:cs typeface="+mn-cs"/>
          <a:sym typeface="Helvetica Light"/>
        </a:defRPr>
      </a:lvl2pPr>
      <a:lvl3pPr marL="0" marR="0" indent="457200" algn="ctr" defTabSz="825500" rtl="0" latinLnBrk="0">
        <a:lnSpc>
          <a:spcPct val="100000"/>
        </a:lnSpc>
        <a:spcBef>
          <a:spcPts val="0"/>
        </a:spcBef>
        <a:spcAft>
          <a:spcPts val="0"/>
        </a:spcAft>
        <a:buClrTx/>
        <a:buSzTx/>
        <a:buFontTx/>
        <a:buNone/>
        <a:defRPr sz="2400" b="0" i="0" u="none" strike="noStrike" cap="none" spc="0" baseline="0">
          <a:ln>
            <a:noFill/>
          </a:ln>
          <a:solidFill>
            <a:schemeClr val="tx1"/>
          </a:solidFill>
          <a:uFillTx/>
          <a:latin typeface="+mn-lt"/>
          <a:ea typeface="+mn-ea"/>
          <a:cs typeface="+mn-cs"/>
          <a:sym typeface="Helvetica Light"/>
        </a:defRPr>
      </a:lvl3pPr>
      <a:lvl4pPr marL="0" marR="0" indent="685800" algn="ctr" defTabSz="825500" rtl="0" latinLnBrk="0">
        <a:lnSpc>
          <a:spcPct val="100000"/>
        </a:lnSpc>
        <a:spcBef>
          <a:spcPts val="0"/>
        </a:spcBef>
        <a:spcAft>
          <a:spcPts val="0"/>
        </a:spcAft>
        <a:buClrTx/>
        <a:buSzTx/>
        <a:buFontTx/>
        <a:buNone/>
        <a:defRPr sz="2400" b="0" i="0" u="none" strike="noStrike" cap="none" spc="0" baseline="0">
          <a:ln>
            <a:noFill/>
          </a:ln>
          <a:solidFill>
            <a:schemeClr val="tx1"/>
          </a:solidFill>
          <a:uFillTx/>
          <a:latin typeface="+mn-lt"/>
          <a:ea typeface="+mn-ea"/>
          <a:cs typeface="+mn-cs"/>
          <a:sym typeface="Helvetica Light"/>
        </a:defRPr>
      </a:lvl4pPr>
      <a:lvl5pPr marL="0" marR="0" indent="914400" algn="ctr" defTabSz="825500" rtl="0" latinLnBrk="0">
        <a:lnSpc>
          <a:spcPct val="100000"/>
        </a:lnSpc>
        <a:spcBef>
          <a:spcPts val="0"/>
        </a:spcBef>
        <a:spcAft>
          <a:spcPts val="0"/>
        </a:spcAft>
        <a:buClrTx/>
        <a:buSzTx/>
        <a:buFontTx/>
        <a:buNone/>
        <a:defRPr sz="2400" b="0" i="0" u="none" strike="noStrike" cap="none" spc="0" baseline="0">
          <a:ln>
            <a:noFill/>
          </a:ln>
          <a:solidFill>
            <a:schemeClr val="tx1"/>
          </a:solidFill>
          <a:uFillTx/>
          <a:latin typeface="+mn-lt"/>
          <a:ea typeface="+mn-ea"/>
          <a:cs typeface="+mn-cs"/>
          <a:sym typeface="Helvetica Light"/>
        </a:defRPr>
      </a:lvl5pPr>
      <a:lvl6pPr marL="0" marR="0" indent="1143000" algn="ctr" defTabSz="825500" rtl="0" latinLnBrk="0">
        <a:lnSpc>
          <a:spcPct val="100000"/>
        </a:lnSpc>
        <a:spcBef>
          <a:spcPts val="0"/>
        </a:spcBef>
        <a:spcAft>
          <a:spcPts val="0"/>
        </a:spcAft>
        <a:buClrTx/>
        <a:buSzTx/>
        <a:buFontTx/>
        <a:buNone/>
        <a:defRPr sz="2400" b="0" i="0" u="none" strike="noStrike" cap="none" spc="0" baseline="0">
          <a:ln>
            <a:noFill/>
          </a:ln>
          <a:solidFill>
            <a:schemeClr val="tx1"/>
          </a:solidFill>
          <a:uFillTx/>
          <a:latin typeface="+mn-lt"/>
          <a:ea typeface="+mn-ea"/>
          <a:cs typeface="+mn-cs"/>
          <a:sym typeface="Helvetica Light"/>
        </a:defRPr>
      </a:lvl6pPr>
      <a:lvl7pPr marL="0" marR="0" indent="1370965" algn="ctr" defTabSz="825500" rtl="0" latinLnBrk="0">
        <a:lnSpc>
          <a:spcPct val="100000"/>
        </a:lnSpc>
        <a:spcBef>
          <a:spcPts val="0"/>
        </a:spcBef>
        <a:spcAft>
          <a:spcPts val="0"/>
        </a:spcAft>
        <a:buClrTx/>
        <a:buSzTx/>
        <a:buFontTx/>
        <a:buNone/>
        <a:defRPr sz="2400" b="0" i="0" u="none" strike="noStrike" cap="none" spc="0" baseline="0">
          <a:ln>
            <a:noFill/>
          </a:ln>
          <a:solidFill>
            <a:schemeClr val="tx1"/>
          </a:solidFill>
          <a:uFillTx/>
          <a:latin typeface="+mn-lt"/>
          <a:ea typeface="+mn-ea"/>
          <a:cs typeface="+mn-cs"/>
          <a:sym typeface="Helvetica Light"/>
        </a:defRPr>
      </a:lvl7pPr>
      <a:lvl8pPr marL="0" marR="0" indent="1599565" algn="ctr" defTabSz="825500" rtl="0" latinLnBrk="0">
        <a:lnSpc>
          <a:spcPct val="100000"/>
        </a:lnSpc>
        <a:spcBef>
          <a:spcPts val="0"/>
        </a:spcBef>
        <a:spcAft>
          <a:spcPts val="0"/>
        </a:spcAft>
        <a:buClrTx/>
        <a:buSzTx/>
        <a:buFontTx/>
        <a:buNone/>
        <a:defRPr sz="2400" b="0" i="0" u="none" strike="noStrike" cap="none" spc="0" baseline="0">
          <a:ln>
            <a:noFill/>
          </a:ln>
          <a:solidFill>
            <a:schemeClr val="tx1"/>
          </a:solidFill>
          <a:uFillTx/>
          <a:latin typeface="+mn-lt"/>
          <a:ea typeface="+mn-ea"/>
          <a:cs typeface="+mn-cs"/>
          <a:sym typeface="Helvetica Light"/>
        </a:defRPr>
      </a:lvl8pPr>
      <a:lvl9pPr marL="0" marR="0" indent="1828165" algn="ctr" defTabSz="825500" rtl="0" latinLnBrk="0">
        <a:lnSpc>
          <a:spcPct val="100000"/>
        </a:lnSpc>
        <a:spcBef>
          <a:spcPts val="0"/>
        </a:spcBef>
        <a:spcAft>
          <a:spcPts val="0"/>
        </a:spcAft>
        <a:buClrTx/>
        <a:buSzTx/>
        <a:buFontTx/>
        <a:buNone/>
        <a:defRPr sz="2400" b="0" i="0" u="none" strike="noStrike" cap="none" spc="0" baseline="0">
          <a:ln>
            <a:noFill/>
          </a:ln>
          <a:solidFill>
            <a:schemeClr val="tx1"/>
          </a:solidFill>
          <a:uFillTx/>
          <a:latin typeface="+mn-lt"/>
          <a:ea typeface="+mn-ea"/>
          <a:cs typeface="+mn-cs"/>
          <a:sym typeface="Helvetica Light"/>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675963" y="730250"/>
            <a:ext cx="21025723" cy="2651126"/>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675963" y="3651250"/>
            <a:ext cx="21025723" cy="8702676"/>
          </a:xfrm>
          <a:prstGeom prst="rect">
            <a:avLst/>
          </a:prstGeom>
        </p:spPr>
        <p:txBody>
          <a:bodyPr vert="horz" lIns="91440" tIns="45720" rIns="91440" bIns="45720" rtlCol="0">
            <a:normAutofit/>
          </a:body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675963" y="12712700"/>
            <a:ext cx="5484971" cy="730250"/>
          </a:xfrm>
          <a:prstGeom prst="rect">
            <a:avLst/>
          </a:prstGeom>
        </p:spPr>
        <p:txBody>
          <a:bodyPr vert="horz" lIns="91440" tIns="45720" rIns="91440" bIns="45720" rtlCol="0" anchor="ctr"/>
          <a:lstStyle>
            <a:lvl1pPr algn="l">
              <a:defRPr sz="1800">
                <a:solidFill>
                  <a:schemeClr val="tx1">
                    <a:tint val="75000"/>
                  </a:schemeClr>
                </a:solidFill>
              </a:defRPr>
            </a:lvl1pPr>
          </a:lstStyle>
          <a:p>
            <a:endParaRPr lang="en-US" dirty="0"/>
          </a:p>
        </p:txBody>
      </p:sp>
      <p:sp>
        <p:nvSpPr>
          <p:cNvPr id="5" name="Footer Placeholder 4"/>
          <p:cNvSpPr>
            <a:spLocks noGrp="1"/>
          </p:cNvSpPr>
          <p:nvPr>
            <p:ph type="ftr" sz="quarter" idx="3"/>
          </p:nvPr>
        </p:nvSpPr>
        <p:spPr>
          <a:xfrm>
            <a:off x="8075097" y="12712700"/>
            <a:ext cx="8227457" cy="730250"/>
          </a:xfrm>
          <a:prstGeom prst="rect">
            <a:avLst/>
          </a:prstGeom>
        </p:spPr>
        <p:txBody>
          <a:bodyPr vert="horz" lIns="91440" tIns="45720" rIns="91440" bIns="45720" rtlCol="0" anchor="ctr"/>
          <a:lstStyle>
            <a:lvl1pPr algn="ctr">
              <a:defRPr sz="1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17216715" y="12712700"/>
            <a:ext cx="5484971" cy="730250"/>
          </a:xfrm>
          <a:prstGeom prst="rect">
            <a:avLst/>
          </a:prstGeom>
        </p:spPr>
        <p:txBody>
          <a:bodyPr vert="horz" lIns="91440" tIns="45720" rIns="91440" bIns="45720" rtlCol="0" anchor="ctr"/>
          <a:lstStyle>
            <a:lvl1pPr algn="r">
              <a:defRPr sz="1800">
                <a:solidFill>
                  <a:schemeClr val="tx1">
                    <a:tint val="75000"/>
                  </a:schemeClr>
                </a:solidFill>
              </a:defRPr>
            </a:lvl1pPr>
          </a:lstStyle>
          <a:p>
            <a:fld id="{E97ECB15-F748-C140-A5C3-CF0090C943BA}" type="slidenum">
              <a:rPr lang="en-US" smtClean="0"/>
              <a:t>‹#›</a:t>
            </a:fld>
            <a:endParaRPr lang="en-US"/>
          </a:p>
        </p:txBody>
      </p:sp>
      <p:sp>
        <p:nvSpPr>
          <p:cNvPr id="7" name="文本框 6"/>
          <p:cNvSpPr txBox="1"/>
          <p:nvPr userDrawn="1"/>
        </p:nvSpPr>
        <p:spPr>
          <a:xfrm>
            <a:off x="19729450" y="13115290"/>
            <a:ext cx="4525645" cy="368300"/>
          </a:xfrm>
          <a:prstGeom prst="rect">
            <a:avLst/>
          </a:prstGeom>
          <a:noFill/>
        </p:spPr>
        <p:txBody>
          <a:bodyPr wrap="square" rtlCol="0" anchor="t">
            <a:spAutoFit/>
          </a:bodyPr>
          <a:lstStyle/>
          <a:p>
            <a:pPr algn="r"/>
            <a:r>
              <a:rPr lang="id-ID" sz="1800" dirty="0" smtClean="0">
                <a:latin typeface="微软雅黑" panose="020B0503020204020204" charset="-122"/>
                <a:ea typeface="微软雅黑" panose="020B0503020204020204" charset="-122"/>
                <a:sym typeface="+mn-ea"/>
              </a:rPr>
              <a:t>http://588ku.com/ppt/</a:t>
            </a:r>
            <a:endParaRPr lang="zh-CN" altLang="en-US" sz="1800">
              <a:latin typeface="微软雅黑" panose="020B0503020204020204" charset="-122"/>
              <a:ea typeface="微软雅黑" panose="020B0503020204020204" charset="-122"/>
            </a:endParaRPr>
          </a:p>
        </p:txBody>
      </p:sp>
    </p:spTree>
  </p:cSld>
  <p:clrMap bg1="lt1" tx1="dk1" bg2="lt2" tx2="dk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 id="2147483721" r:id="rId12"/>
    <p:sldLayoutId id="2147483722" r:id="rId13"/>
    <p:sldLayoutId id="2147483723" r:id="rId14"/>
    <p:sldLayoutId id="2147483724" r:id="rId15"/>
    <p:sldLayoutId id="2147483725" r:id="rId16"/>
    <p:sldLayoutId id="2147483726" r:id="rId17"/>
    <p:sldLayoutId id="2147483727" r:id="rId18"/>
    <p:sldLayoutId id="2147483728" r:id="rId19"/>
    <p:sldLayoutId id="2147483729" r:id="rId20"/>
    <p:sldLayoutId id="2147483730" r:id="rId21"/>
    <p:sldLayoutId id="2147483731" r:id="rId22"/>
    <p:sldLayoutId id="2147483732" r:id="rId23"/>
    <p:sldLayoutId id="2147483733" r:id="rId24"/>
    <p:sldLayoutId id="2147483734" r:id="rId25"/>
    <p:sldLayoutId id="2147483735" r:id="rId26"/>
    <p:sldLayoutId id="2147483736" r:id="rId27"/>
    <p:sldLayoutId id="2147483737" r:id="rId28"/>
    <p:sldLayoutId id="2147483738" r:id="rId29"/>
    <p:sldLayoutId id="2147483739" r:id="rId30"/>
    <p:sldLayoutId id="2147483740" r:id="rId31"/>
    <p:sldLayoutId id="2147483741" r:id="rId32"/>
    <p:sldLayoutId id="2147483742" r:id="rId33"/>
    <p:sldLayoutId id="2147483743" r:id="rId34"/>
    <p:sldLayoutId id="2147483744" r:id="rId35"/>
    <p:sldLayoutId id="2147483745" r:id="rId36"/>
    <p:sldLayoutId id="2147483746" r:id="rId37"/>
    <p:sldLayoutId id="2147483747" r:id="rId38"/>
    <p:sldLayoutId id="2147483748" r:id="rId39"/>
    <p:sldLayoutId id="2147483749" r:id="rId40"/>
    <p:sldLayoutId id="2147483750" r:id="rId41"/>
    <p:sldLayoutId id="2147483751" r:id="rId42"/>
    <p:sldLayoutId id="2147483752" r:id="rId43"/>
    <p:sldLayoutId id="2147483753" r:id="rId44"/>
    <p:sldLayoutId id="2147483754" r:id="rId45"/>
    <p:sldLayoutId id="2147483755" r:id="rId46"/>
    <p:sldLayoutId id="2147483756" r:id="rId47"/>
    <p:sldLayoutId id="2147483757" r:id="rId48"/>
    <p:sldLayoutId id="2147483758" r:id="rId49"/>
    <p:sldLayoutId id="2147483759" r:id="rId50"/>
    <p:sldLayoutId id="2147483760" r:id="rId51"/>
    <p:sldLayoutId id="2147483761" r:id="rId52"/>
    <p:sldLayoutId id="2147483762" r:id="rId53"/>
    <p:sldLayoutId id="2147483763" r:id="rId54"/>
    <p:sldLayoutId id="2147483764" r:id="rId55"/>
    <p:sldLayoutId id="2147483765" r:id="rId56"/>
    <p:sldLayoutId id="2147483766" r:id="rId57"/>
    <p:sldLayoutId id="2147483767" r:id="rId58"/>
    <p:sldLayoutId id="2147483768" r:id="rId59"/>
    <p:sldLayoutId id="2147483769" r:id="rId60"/>
    <p:sldLayoutId id="2147483770" r:id="rId61"/>
    <p:sldLayoutId id="2147483771" r:id="rId62"/>
    <p:sldLayoutId id="2147483772" r:id="rId63"/>
    <p:sldLayoutId id="2147483773" r:id="rId64"/>
    <p:sldLayoutId id="2147483774" r:id="rId65"/>
    <p:sldLayoutId id="2147483775" r:id="rId66"/>
    <p:sldLayoutId id="2147483776" r:id="rId67"/>
    <p:sldLayoutId id="2147483777" r:id="rId68"/>
    <p:sldLayoutId id="2147483778" r:id="rId69"/>
    <p:sldLayoutId id="2147483779" r:id="rId70"/>
    <p:sldLayoutId id="2147483780" r:id="rId71"/>
    <p:sldLayoutId id="2147483781" r:id="rId72"/>
    <p:sldLayoutId id="2147483782" r:id="rId73"/>
    <p:sldLayoutId id="2147483783" r:id="rId74"/>
    <p:sldLayoutId id="2147483784" r:id="rId75"/>
    <p:sldLayoutId id="2147483785" r:id="rId76"/>
    <p:sldLayoutId id="2147483786" r:id="rId77"/>
  </p:sldLayoutIdLst>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hf hdr="0" ftr="0" dt="0"/>
  <p:txStyles>
    <p:titleStyle>
      <a:lvl1pPr algn="ctr" defTabSz="1828165" rtl="0" eaLnBrk="1" latinLnBrk="0" hangingPunct="1">
        <a:lnSpc>
          <a:spcPct val="90000"/>
        </a:lnSpc>
        <a:spcBef>
          <a:spcPct val="0"/>
        </a:spcBef>
        <a:buNone/>
        <a:defRPr sz="6000" kern="1200">
          <a:solidFill>
            <a:schemeClr val="tx1"/>
          </a:solidFill>
          <a:latin typeface="+mj-lt"/>
          <a:ea typeface="+mj-ea"/>
          <a:cs typeface="+mj-cs"/>
        </a:defRPr>
      </a:lvl1pPr>
    </p:titleStyle>
    <p:bodyStyle>
      <a:lvl1pPr marL="457200" indent="-457200" algn="ctr" defTabSz="1828165" rtl="0" eaLnBrk="1" latinLnBrk="0" hangingPunct="1">
        <a:lnSpc>
          <a:spcPct val="90000"/>
        </a:lnSpc>
        <a:spcBef>
          <a:spcPct val="401000"/>
        </a:spcBef>
        <a:buFont typeface="Arial" panose="020B0604020202020204" pitchFamily="34" charset="0"/>
        <a:buChar char="•"/>
        <a:defRPr sz="4000" kern="1200">
          <a:solidFill>
            <a:schemeClr val="tx1"/>
          </a:solidFill>
          <a:latin typeface="+mn-lt"/>
          <a:ea typeface="+mn-ea"/>
          <a:cs typeface="+mn-cs"/>
        </a:defRPr>
      </a:lvl1pPr>
      <a:lvl2pPr marL="1370965" indent="-457200" algn="ctr"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2pPr>
      <a:lvl3pPr marL="2285365" indent="-457200" algn="ctr" defTabSz="1828165" rtl="0" eaLnBrk="1" latinLnBrk="0" hangingPunct="1">
        <a:lnSpc>
          <a:spcPct val="90000"/>
        </a:lnSpc>
        <a:spcBef>
          <a:spcPct val="201000"/>
        </a:spcBef>
        <a:buFont typeface="Arial" panose="020B0604020202020204" pitchFamily="34" charset="0"/>
        <a:buChar char="•"/>
        <a:defRPr sz="3000" kern="1200">
          <a:solidFill>
            <a:schemeClr val="tx1"/>
          </a:solidFill>
          <a:latin typeface="+mn-lt"/>
          <a:ea typeface="+mn-ea"/>
          <a:cs typeface="+mn-cs"/>
        </a:defRPr>
      </a:lvl3pPr>
      <a:lvl4pPr marL="3199765" indent="-457200" algn="ctr" defTabSz="1828165" rtl="0" eaLnBrk="1" latinLnBrk="0" hangingPunct="1">
        <a:lnSpc>
          <a:spcPct val="90000"/>
        </a:lnSpc>
        <a:spcBef>
          <a:spcPct val="201000"/>
        </a:spcBef>
        <a:buFont typeface="Arial" panose="020B0604020202020204" pitchFamily="34" charset="0"/>
        <a:buChar char="•"/>
        <a:defRPr sz="2400" kern="1200">
          <a:solidFill>
            <a:schemeClr val="tx1"/>
          </a:solidFill>
          <a:latin typeface="+mn-lt"/>
          <a:ea typeface="+mn-ea"/>
          <a:cs typeface="+mn-cs"/>
        </a:defRPr>
      </a:lvl4pPr>
      <a:lvl5pPr marL="4113530" indent="-457200" algn="ctr" defTabSz="1828165" rtl="0" eaLnBrk="1" latinLnBrk="0" hangingPunct="1">
        <a:lnSpc>
          <a:spcPct val="90000"/>
        </a:lnSpc>
        <a:spcBef>
          <a:spcPct val="201000"/>
        </a:spcBef>
        <a:buFont typeface="Arial" panose="020B0604020202020204" pitchFamily="34" charset="0"/>
        <a:buChar char="•"/>
        <a:defRPr sz="1800" kern="1200">
          <a:solidFill>
            <a:schemeClr val="tx1"/>
          </a:solidFill>
          <a:latin typeface="+mn-lt"/>
          <a:ea typeface="+mn-ea"/>
          <a:cs typeface="+mn-cs"/>
        </a:defRPr>
      </a:lvl5pPr>
      <a:lvl6pPr marL="5027930"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6pPr>
      <a:lvl7pPr marL="5942330"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7pPr>
      <a:lvl8pPr marL="6856095"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8pPr>
      <a:lvl9pPr marL="7770495"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165" rtl="0" eaLnBrk="1" latinLnBrk="0" hangingPunct="1">
        <a:defRPr sz="3600" kern="1200">
          <a:solidFill>
            <a:schemeClr val="tx1"/>
          </a:solidFill>
          <a:latin typeface="+mn-lt"/>
          <a:ea typeface="+mn-ea"/>
          <a:cs typeface="+mn-cs"/>
        </a:defRPr>
      </a:lvl1pPr>
      <a:lvl2pPr marL="914400" algn="l" defTabSz="1828165" rtl="0" eaLnBrk="1" latinLnBrk="0" hangingPunct="1">
        <a:defRPr sz="3600" kern="1200">
          <a:solidFill>
            <a:schemeClr val="tx1"/>
          </a:solidFill>
          <a:latin typeface="+mn-lt"/>
          <a:ea typeface="+mn-ea"/>
          <a:cs typeface="+mn-cs"/>
        </a:defRPr>
      </a:lvl2pPr>
      <a:lvl3pPr marL="1828165" algn="l" defTabSz="1828165" rtl="0" eaLnBrk="1" latinLnBrk="0" hangingPunct="1">
        <a:defRPr sz="3600" kern="1200">
          <a:solidFill>
            <a:schemeClr val="tx1"/>
          </a:solidFill>
          <a:latin typeface="+mn-lt"/>
          <a:ea typeface="+mn-ea"/>
          <a:cs typeface="+mn-cs"/>
        </a:defRPr>
      </a:lvl3pPr>
      <a:lvl4pPr marL="2742565" algn="l" defTabSz="1828165" rtl="0" eaLnBrk="1" latinLnBrk="0" hangingPunct="1">
        <a:defRPr sz="3600" kern="1200">
          <a:solidFill>
            <a:schemeClr val="tx1"/>
          </a:solidFill>
          <a:latin typeface="+mn-lt"/>
          <a:ea typeface="+mn-ea"/>
          <a:cs typeface="+mn-cs"/>
        </a:defRPr>
      </a:lvl4pPr>
      <a:lvl5pPr marL="3656965" algn="l" defTabSz="1828165" rtl="0" eaLnBrk="1" latinLnBrk="0" hangingPunct="1">
        <a:defRPr sz="3600" kern="1200">
          <a:solidFill>
            <a:schemeClr val="tx1"/>
          </a:solidFill>
          <a:latin typeface="+mn-lt"/>
          <a:ea typeface="+mn-ea"/>
          <a:cs typeface="+mn-cs"/>
        </a:defRPr>
      </a:lvl5pPr>
      <a:lvl6pPr marL="4570730" algn="l" defTabSz="1828165" rtl="0" eaLnBrk="1" latinLnBrk="0" hangingPunct="1">
        <a:defRPr sz="3600" kern="1200">
          <a:solidFill>
            <a:schemeClr val="tx1"/>
          </a:solidFill>
          <a:latin typeface="+mn-lt"/>
          <a:ea typeface="+mn-ea"/>
          <a:cs typeface="+mn-cs"/>
        </a:defRPr>
      </a:lvl6pPr>
      <a:lvl7pPr marL="5485130" algn="l" defTabSz="1828165" rtl="0" eaLnBrk="1" latinLnBrk="0" hangingPunct="1">
        <a:defRPr sz="3600" kern="1200">
          <a:solidFill>
            <a:schemeClr val="tx1"/>
          </a:solidFill>
          <a:latin typeface="+mn-lt"/>
          <a:ea typeface="+mn-ea"/>
          <a:cs typeface="+mn-cs"/>
        </a:defRPr>
      </a:lvl7pPr>
      <a:lvl8pPr marL="6398895" algn="l" defTabSz="1828165" rtl="0" eaLnBrk="1" latinLnBrk="0" hangingPunct="1">
        <a:defRPr sz="3600" kern="1200">
          <a:solidFill>
            <a:schemeClr val="tx1"/>
          </a:solidFill>
          <a:latin typeface="+mn-lt"/>
          <a:ea typeface="+mn-ea"/>
          <a:cs typeface="+mn-cs"/>
        </a:defRPr>
      </a:lvl8pPr>
      <a:lvl9pPr marL="7313295" algn="l" defTabSz="1828165" rtl="0" eaLnBrk="1" latinLnBrk="0" hangingPunct="1">
        <a:defRPr sz="36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675963" y="730251"/>
            <a:ext cx="21025723" cy="2651125"/>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1675963" y="3651251"/>
            <a:ext cx="21025723" cy="8702677"/>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文本框 6"/>
          <p:cNvSpPr txBox="1"/>
          <p:nvPr userDrawn="1"/>
        </p:nvSpPr>
        <p:spPr>
          <a:xfrm>
            <a:off x="19729450" y="13115290"/>
            <a:ext cx="4525645" cy="368300"/>
          </a:xfrm>
          <a:prstGeom prst="rect">
            <a:avLst/>
          </a:prstGeom>
          <a:noFill/>
        </p:spPr>
        <p:txBody>
          <a:bodyPr wrap="square" rtlCol="0" anchor="t">
            <a:spAutoFit/>
          </a:bodyPr>
          <a:lstStyle/>
          <a:p>
            <a:pPr algn="r"/>
            <a:r>
              <a:rPr lang="id-ID" sz="1800" dirty="0" smtClean="0">
                <a:latin typeface="微软雅黑" panose="020B0503020204020204" charset="-122"/>
                <a:ea typeface="微软雅黑" panose="020B0503020204020204" charset="-122"/>
                <a:sym typeface="+mn-ea"/>
              </a:rPr>
              <a:t>http://588ku.com/ppt/</a:t>
            </a:r>
            <a:endParaRPr lang="zh-CN" altLang="en-US" sz="1800">
              <a:latin typeface="微软雅黑" panose="020B0503020204020204" charset="-122"/>
              <a:ea typeface="微软雅黑" panose="020B0503020204020204" charset="-122"/>
            </a:endParaRPr>
          </a:p>
        </p:txBody>
      </p:sp>
    </p:spTree>
  </p:cSld>
  <p:clrMap bg1="lt1" tx1="dk1" bg2="lt2" tx2="dk2" accent1="accent1" accent2="accent2" accent3="accent3" accent4="accent4" accent5="accent5" accent6="accent6" hlink="hlink" folHlink="folHlink"/>
  <p:sldLayoutIdLst>
    <p:sldLayoutId id="2147483788" r:id="rId1"/>
    <p:sldLayoutId id="2147483789" r:id="rId2"/>
    <p:sldLayoutId id="2147483790" r:id="rId3"/>
    <p:sldLayoutId id="2147483791" r:id="rId4"/>
    <p:sldLayoutId id="2147483792" r:id="rId5"/>
    <p:sldLayoutId id="2147483793" r:id="rId6"/>
    <p:sldLayoutId id="2147483794" r:id="rId7"/>
    <p:sldLayoutId id="2147483795" r:id="rId8"/>
    <p:sldLayoutId id="2147483796" r:id="rId9"/>
    <p:sldLayoutId id="2147483797" r:id="rId10"/>
    <p:sldLayoutId id="2147483798" r:id="rId11"/>
    <p:sldLayoutId id="2147483799" r:id="rId12"/>
    <p:sldLayoutId id="2147483800" r:id="rId13"/>
  </p:sldLayoutIdLst>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hf hdr="0" ftr="0" dt="0"/>
  <p:txStyles>
    <p:titleStyle>
      <a:lvl1pPr algn="l" defTabSz="1828165"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165" rtl="0" eaLnBrk="1" latinLnBrk="0" hangingPunct="1">
        <a:lnSpc>
          <a:spcPct val="90000"/>
        </a:lnSpc>
        <a:spcBef>
          <a:spcPct val="401000"/>
        </a:spcBef>
        <a:buFont typeface="Arial" panose="020B0604020202020204" pitchFamily="34" charset="0"/>
        <a:buChar char="•"/>
        <a:defRPr sz="5600" kern="1200">
          <a:solidFill>
            <a:schemeClr val="tx1"/>
          </a:solidFill>
          <a:latin typeface="+mn-lt"/>
          <a:ea typeface="+mn-ea"/>
          <a:cs typeface="+mn-cs"/>
        </a:defRPr>
      </a:lvl1pPr>
      <a:lvl2pPr marL="1370965" indent="-457200" algn="l" defTabSz="1828165" rtl="0" eaLnBrk="1" latinLnBrk="0" hangingPunct="1">
        <a:lnSpc>
          <a:spcPct val="90000"/>
        </a:lnSpc>
        <a:spcBef>
          <a:spcPct val="201000"/>
        </a:spcBef>
        <a:buFont typeface="Arial" panose="020B0604020202020204" pitchFamily="34" charset="0"/>
        <a:buChar char="•"/>
        <a:defRPr sz="4800" kern="1200">
          <a:solidFill>
            <a:schemeClr val="tx1"/>
          </a:solidFill>
          <a:latin typeface="+mn-lt"/>
          <a:ea typeface="+mn-ea"/>
          <a:cs typeface="+mn-cs"/>
        </a:defRPr>
      </a:lvl2pPr>
      <a:lvl3pPr marL="2285365" indent="-457200" algn="l" defTabSz="1828165" rtl="0" eaLnBrk="1" latinLnBrk="0" hangingPunct="1">
        <a:lnSpc>
          <a:spcPct val="90000"/>
        </a:lnSpc>
        <a:spcBef>
          <a:spcPct val="201000"/>
        </a:spcBef>
        <a:buFont typeface="Arial" panose="020B0604020202020204" pitchFamily="34" charset="0"/>
        <a:buChar char="•"/>
        <a:defRPr sz="4000" kern="1200">
          <a:solidFill>
            <a:schemeClr val="tx1"/>
          </a:solidFill>
          <a:latin typeface="+mn-lt"/>
          <a:ea typeface="+mn-ea"/>
          <a:cs typeface="+mn-cs"/>
        </a:defRPr>
      </a:lvl3pPr>
      <a:lvl4pPr marL="3199765"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4pPr>
      <a:lvl5pPr marL="4113530"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5pPr>
      <a:lvl6pPr marL="5027930"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6pPr>
      <a:lvl7pPr marL="5942330"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7pPr>
      <a:lvl8pPr marL="6856095"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8pPr>
      <a:lvl9pPr marL="7770495"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165" rtl="0" eaLnBrk="1" latinLnBrk="0" hangingPunct="1">
        <a:defRPr sz="3600" kern="1200">
          <a:solidFill>
            <a:schemeClr val="tx1"/>
          </a:solidFill>
          <a:latin typeface="+mn-lt"/>
          <a:ea typeface="+mn-ea"/>
          <a:cs typeface="+mn-cs"/>
        </a:defRPr>
      </a:lvl1pPr>
      <a:lvl2pPr marL="914400" algn="l" defTabSz="1828165" rtl="0" eaLnBrk="1" latinLnBrk="0" hangingPunct="1">
        <a:defRPr sz="3600" kern="1200">
          <a:solidFill>
            <a:schemeClr val="tx1"/>
          </a:solidFill>
          <a:latin typeface="+mn-lt"/>
          <a:ea typeface="+mn-ea"/>
          <a:cs typeface="+mn-cs"/>
        </a:defRPr>
      </a:lvl2pPr>
      <a:lvl3pPr marL="1828165" algn="l" defTabSz="1828165" rtl="0" eaLnBrk="1" latinLnBrk="0" hangingPunct="1">
        <a:defRPr sz="3600" kern="1200">
          <a:solidFill>
            <a:schemeClr val="tx1"/>
          </a:solidFill>
          <a:latin typeface="+mn-lt"/>
          <a:ea typeface="+mn-ea"/>
          <a:cs typeface="+mn-cs"/>
        </a:defRPr>
      </a:lvl3pPr>
      <a:lvl4pPr marL="2742565" algn="l" defTabSz="1828165" rtl="0" eaLnBrk="1" latinLnBrk="0" hangingPunct="1">
        <a:defRPr sz="3600" kern="1200">
          <a:solidFill>
            <a:schemeClr val="tx1"/>
          </a:solidFill>
          <a:latin typeface="+mn-lt"/>
          <a:ea typeface="+mn-ea"/>
          <a:cs typeface="+mn-cs"/>
        </a:defRPr>
      </a:lvl4pPr>
      <a:lvl5pPr marL="3656965" algn="l" defTabSz="1828165" rtl="0" eaLnBrk="1" latinLnBrk="0" hangingPunct="1">
        <a:defRPr sz="3600" kern="1200">
          <a:solidFill>
            <a:schemeClr val="tx1"/>
          </a:solidFill>
          <a:latin typeface="+mn-lt"/>
          <a:ea typeface="+mn-ea"/>
          <a:cs typeface="+mn-cs"/>
        </a:defRPr>
      </a:lvl5pPr>
      <a:lvl6pPr marL="4570730" algn="l" defTabSz="1828165" rtl="0" eaLnBrk="1" latinLnBrk="0" hangingPunct="1">
        <a:defRPr sz="3600" kern="1200">
          <a:solidFill>
            <a:schemeClr val="tx1"/>
          </a:solidFill>
          <a:latin typeface="+mn-lt"/>
          <a:ea typeface="+mn-ea"/>
          <a:cs typeface="+mn-cs"/>
        </a:defRPr>
      </a:lvl6pPr>
      <a:lvl7pPr marL="5485130" algn="l" defTabSz="1828165" rtl="0" eaLnBrk="1" latinLnBrk="0" hangingPunct="1">
        <a:defRPr sz="3600" kern="1200">
          <a:solidFill>
            <a:schemeClr val="tx1"/>
          </a:solidFill>
          <a:latin typeface="+mn-lt"/>
          <a:ea typeface="+mn-ea"/>
          <a:cs typeface="+mn-cs"/>
        </a:defRPr>
      </a:lvl7pPr>
      <a:lvl8pPr marL="6398895" algn="l" defTabSz="1828165" rtl="0" eaLnBrk="1" latinLnBrk="0" hangingPunct="1">
        <a:defRPr sz="3600" kern="1200">
          <a:solidFill>
            <a:schemeClr val="tx1"/>
          </a:solidFill>
          <a:latin typeface="+mn-lt"/>
          <a:ea typeface="+mn-ea"/>
          <a:cs typeface="+mn-cs"/>
        </a:defRPr>
      </a:lvl8pPr>
      <a:lvl9pPr marL="7313295" algn="l" defTabSz="1828165" rtl="0" eaLnBrk="1" latinLnBrk="0" hangingPunct="1">
        <a:defRPr sz="36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675963" y="730259"/>
            <a:ext cx="21025723" cy="2651125"/>
          </a:xfrm>
          <a:prstGeom prst="rect">
            <a:avLst/>
          </a:prstGeom>
        </p:spPr>
        <p:txBody>
          <a:bodyPr vert="horz" lIns="182843" tIns="91422" rIns="182843" bIns="91422"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675963" y="3651251"/>
            <a:ext cx="21025723" cy="8702677"/>
          </a:xfrm>
          <a:prstGeom prst="rect">
            <a:avLst/>
          </a:prstGeom>
        </p:spPr>
        <p:txBody>
          <a:bodyPr vert="horz" lIns="182843" tIns="91422" rIns="182843" bIns="91422"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3"/>
          <p:cNvSpPr/>
          <p:nvPr userDrawn="1"/>
        </p:nvSpPr>
        <p:spPr>
          <a:xfrm>
            <a:off x="0" y="0"/>
            <a:ext cx="531219" cy="1625528"/>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dirty="0">
              <a:latin typeface="Lato Light"/>
              <a:cs typeface="Lato Light"/>
            </a:endParaRPr>
          </a:p>
        </p:txBody>
      </p:sp>
      <p:sp>
        <p:nvSpPr>
          <p:cNvPr id="5" name="文本框 4"/>
          <p:cNvSpPr txBox="1"/>
          <p:nvPr userDrawn="1"/>
        </p:nvSpPr>
        <p:spPr>
          <a:xfrm>
            <a:off x="19729450" y="13115290"/>
            <a:ext cx="4525645" cy="368300"/>
          </a:xfrm>
          <a:prstGeom prst="rect">
            <a:avLst/>
          </a:prstGeom>
          <a:noFill/>
        </p:spPr>
        <p:txBody>
          <a:bodyPr wrap="square" rtlCol="0" anchor="t">
            <a:spAutoFit/>
          </a:bodyPr>
          <a:lstStyle/>
          <a:p>
            <a:pPr algn="r"/>
            <a:r>
              <a:rPr lang="id-ID" sz="1800" dirty="0" smtClean="0">
                <a:latin typeface="微软雅黑" panose="020B0503020204020204" charset="-122"/>
                <a:ea typeface="微软雅黑" panose="020B0503020204020204" charset="-122"/>
                <a:sym typeface="+mn-ea"/>
              </a:rPr>
              <a:t>http://588ku.com/ppt/</a:t>
            </a:r>
            <a:endParaRPr lang="zh-CN" altLang="en-US" sz="1800">
              <a:latin typeface="微软雅黑" panose="020B0503020204020204" charset="-122"/>
              <a:ea typeface="微软雅黑" panose="020B0503020204020204" charset="-122"/>
            </a:endParaRPr>
          </a:p>
        </p:txBody>
      </p:sp>
    </p:spTree>
  </p:cSld>
  <p:clrMap bg1="lt1" tx1="dk1" bg2="lt2" tx2="dk2" accent1="accent1" accent2="accent2" accent3="accent3" accent4="accent4" accent5="accent5" accent6="accent6" hlink="hlink" folHlink="folHlink"/>
  <p:sldLayoutIdLst>
    <p:sldLayoutId id="2147483802" r:id="rId1"/>
    <p:sldLayoutId id="2147483803" r:id="rId2"/>
    <p:sldLayoutId id="2147483804" r:id="rId3"/>
    <p:sldLayoutId id="2147483805" r:id="rId4"/>
    <p:sldLayoutId id="2147483806" r:id="rId5"/>
    <p:sldLayoutId id="2147483807" r:id="rId6"/>
    <p:sldLayoutId id="2147483808" r:id="rId7"/>
    <p:sldLayoutId id="2147483809" r:id="rId8"/>
    <p:sldLayoutId id="2147483810" r:id="rId9"/>
    <p:sldLayoutId id="2147483811" r:id="rId10"/>
    <p:sldLayoutId id="2147483812" r:id="rId11"/>
  </p:sldLayoutIdLst>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hf hdr="0" ftr="0" dt="0"/>
  <p:txStyles>
    <p:titleStyle>
      <a:lvl1pPr algn="l" defTabSz="1828165" rtl="0" eaLnBrk="1" latinLnBrk="0" hangingPunct="1">
        <a:lnSpc>
          <a:spcPct val="90000"/>
        </a:lnSpc>
        <a:spcBef>
          <a:spcPct val="0"/>
        </a:spcBef>
        <a:buNone/>
        <a:defRPr lang="en-US" sz="6000" kern="1200">
          <a:solidFill>
            <a:schemeClr val="tx1"/>
          </a:solidFill>
          <a:latin typeface="Lato Light"/>
          <a:ea typeface="+mj-ea"/>
          <a:cs typeface="Lato Light"/>
        </a:defRPr>
      </a:lvl1pPr>
    </p:titleStyle>
    <p:bodyStyle>
      <a:lvl1pPr marL="0" indent="0" algn="l" defTabSz="1828165" rtl="0" eaLnBrk="1" latinLnBrk="0" hangingPunct="1">
        <a:lnSpc>
          <a:spcPct val="90000"/>
        </a:lnSpc>
        <a:spcBef>
          <a:spcPct val="400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400" indent="0" algn="l" defTabSz="1828165" rtl="0" eaLnBrk="1" latinLnBrk="0" hangingPunct="1">
        <a:lnSpc>
          <a:spcPct val="90000"/>
        </a:lnSpc>
        <a:spcBef>
          <a:spcPct val="200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165" indent="0" algn="l" defTabSz="1828165" rtl="0" eaLnBrk="1" latinLnBrk="0" hangingPunct="1">
        <a:lnSpc>
          <a:spcPct val="90000"/>
        </a:lnSpc>
        <a:spcBef>
          <a:spcPct val="200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565" indent="0" algn="l" defTabSz="1828165" rtl="0" eaLnBrk="1" latinLnBrk="0" hangingPunct="1">
        <a:lnSpc>
          <a:spcPct val="90000"/>
        </a:lnSpc>
        <a:spcBef>
          <a:spcPct val="200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965" indent="0" algn="l" defTabSz="1828165" rtl="0" eaLnBrk="1" latinLnBrk="0" hangingPunct="1">
        <a:lnSpc>
          <a:spcPct val="90000"/>
        </a:lnSpc>
        <a:spcBef>
          <a:spcPct val="200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6025" indent="-457200" algn="l" defTabSz="1828165" rtl="0" eaLnBrk="1" latinLnBrk="0" hangingPunct="1">
        <a:lnSpc>
          <a:spcPct val="90000"/>
        </a:lnSpc>
        <a:spcBef>
          <a:spcPct val="200000"/>
        </a:spcBef>
        <a:buFont typeface="Arial" panose="020B0604020202020204" pitchFamily="34" charset="0"/>
        <a:buChar char="•"/>
        <a:defRPr sz="3600" kern="1200">
          <a:solidFill>
            <a:schemeClr val="tx1"/>
          </a:solidFill>
          <a:latin typeface="+mn-lt"/>
          <a:ea typeface="+mn-ea"/>
          <a:cs typeface="+mn-cs"/>
        </a:defRPr>
      </a:lvl6pPr>
      <a:lvl7pPr marL="5940425" indent="-457200" algn="l" defTabSz="1828165" rtl="0" eaLnBrk="1" latinLnBrk="0" hangingPunct="1">
        <a:lnSpc>
          <a:spcPct val="90000"/>
        </a:lnSpc>
        <a:spcBef>
          <a:spcPct val="200000"/>
        </a:spcBef>
        <a:buFont typeface="Arial" panose="020B0604020202020204" pitchFamily="34" charset="0"/>
        <a:buChar char="•"/>
        <a:defRPr sz="3600" kern="1200">
          <a:solidFill>
            <a:schemeClr val="tx1"/>
          </a:solidFill>
          <a:latin typeface="+mn-lt"/>
          <a:ea typeface="+mn-ea"/>
          <a:cs typeface="+mn-cs"/>
        </a:defRPr>
      </a:lvl7pPr>
      <a:lvl8pPr marL="6854825" indent="-457200" algn="l" defTabSz="1828165" rtl="0" eaLnBrk="1" latinLnBrk="0" hangingPunct="1">
        <a:lnSpc>
          <a:spcPct val="90000"/>
        </a:lnSpc>
        <a:spcBef>
          <a:spcPct val="200000"/>
        </a:spcBef>
        <a:buFont typeface="Arial" panose="020B0604020202020204" pitchFamily="34" charset="0"/>
        <a:buChar char="•"/>
        <a:defRPr sz="3600" kern="1200">
          <a:solidFill>
            <a:schemeClr val="tx1"/>
          </a:solidFill>
          <a:latin typeface="+mn-lt"/>
          <a:ea typeface="+mn-ea"/>
          <a:cs typeface="+mn-cs"/>
        </a:defRPr>
      </a:lvl8pPr>
      <a:lvl9pPr marL="7768590" indent="-457200" algn="l" defTabSz="1828165" rtl="0" eaLnBrk="1" latinLnBrk="0" hangingPunct="1">
        <a:lnSpc>
          <a:spcPct val="90000"/>
        </a:lnSpc>
        <a:spcBef>
          <a:spcPct val="200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165" rtl="0" eaLnBrk="1" latinLnBrk="0" hangingPunct="1">
        <a:defRPr sz="3600" kern="1200">
          <a:solidFill>
            <a:schemeClr val="tx1"/>
          </a:solidFill>
          <a:latin typeface="+mn-lt"/>
          <a:ea typeface="+mn-ea"/>
          <a:cs typeface="+mn-cs"/>
        </a:defRPr>
      </a:lvl1pPr>
      <a:lvl2pPr marL="914400" algn="l" defTabSz="1828165" rtl="0" eaLnBrk="1" latinLnBrk="0" hangingPunct="1">
        <a:defRPr sz="3600" kern="1200">
          <a:solidFill>
            <a:schemeClr val="tx1"/>
          </a:solidFill>
          <a:latin typeface="+mn-lt"/>
          <a:ea typeface="+mn-ea"/>
          <a:cs typeface="+mn-cs"/>
        </a:defRPr>
      </a:lvl2pPr>
      <a:lvl3pPr marL="1828165" algn="l" defTabSz="1828165" rtl="0" eaLnBrk="1" latinLnBrk="0" hangingPunct="1">
        <a:defRPr sz="3600" kern="1200">
          <a:solidFill>
            <a:schemeClr val="tx1"/>
          </a:solidFill>
          <a:latin typeface="+mn-lt"/>
          <a:ea typeface="+mn-ea"/>
          <a:cs typeface="+mn-cs"/>
        </a:defRPr>
      </a:lvl3pPr>
      <a:lvl4pPr marL="2742565" algn="l" defTabSz="1828165" rtl="0" eaLnBrk="1" latinLnBrk="0" hangingPunct="1">
        <a:defRPr sz="3600" kern="1200">
          <a:solidFill>
            <a:schemeClr val="tx1"/>
          </a:solidFill>
          <a:latin typeface="+mn-lt"/>
          <a:ea typeface="+mn-ea"/>
          <a:cs typeface="+mn-cs"/>
        </a:defRPr>
      </a:lvl4pPr>
      <a:lvl5pPr marL="3656965" algn="l" defTabSz="1828165" rtl="0" eaLnBrk="1" latinLnBrk="0" hangingPunct="1">
        <a:defRPr sz="3600" kern="1200">
          <a:solidFill>
            <a:schemeClr val="tx1"/>
          </a:solidFill>
          <a:latin typeface="+mn-lt"/>
          <a:ea typeface="+mn-ea"/>
          <a:cs typeface="+mn-cs"/>
        </a:defRPr>
      </a:lvl5pPr>
      <a:lvl6pPr marL="4570730" algn="l" defTabSz="1828165" rtl="0" eaLnBrk="1" latinLnBrk="0" hangingPunct="1">
        <a:defRPr sz="3600" kern="1200">
          <a:solidFill>
            <a:schemeClr val="tx1"/>
          </a:solidFill>
          <a:latin typeface="+mn-lt"/>
          <a:ea typeface="+mn-ea"/>
          <a:cs typeface="+mn-cs"/>
        </a:defRPr>
      </a:lvl6pPr>
      <a:lvl7pPr marL="5483225" algn="l" defTabSz="1828165" rtl="0" eaLnBrk="1" latinLnBrk="0" hangingPunct="1">
        <a:defRPr sz="3600" kern="1200">
          <a:solidFill>
            <a:schemeClr val="tx1"/>
          </a:solidFill>
          <a:latin typeface="+mn-lt"/>
          <a:ea typeface="+mn-ea"/>
          <a:cs typeface="+mn-cs"/>
        </a:defRPr>
      </a:lvl7pPr>
      <a:lvl8pPr marL="6397625" algn="l" defTabSz="1828165" rtl="0" eaLnBrk="1" latinLnBrk="0" hangingPunct="1">
        <a:defRPr sz="3600" kern="1200">
          <a:solidFill>
            <a:schemeClr val="tx1"/>
          </a:solidFill>
          <a:latin typeface="+mn-lt"/>
          <a:ea typeface="+mn-ea"/>
          <a:cs typeface="+mn-cs"/>
        </a:defRPr>
      </a:lvl8pPr>
      <a:lvl9pPr marL="7311390" algn="l" defTabSz="1828165" rtl="0" eaLnBrk="1" latinLnBrk="0" hangingPunct="1">
        <a:defRPr sz="36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675963" y="730251"/>
            <a:ext cx="21025723" cy="2651125"/>
          </a:xfrm>
          <a:prstGeom prst="rect">
            <a:avLst/>
          </a:prstGeom>
        </p:spPr>
        <p:txBody>
          <a:bodyPr vert="horz" lIns="91440" tIns="45720" rIns="91440" bIns="45720" rtlCol="0" anchor="ctr">
            <a:normAutofit/>
          </a:bodyPr>
          <a:lstStyle/>
          <a:p>
            <a:r>
              <a:rPr lang="en-US" smtClean="0"/>
              <a:t>Click to edit Master title style</a:t>
            </a:r>
            <a:endParaRPr lang="id-ID"/>
          </a:p>
        </p:txBody>
      </p:sp>
      <p:sp>
        <p:nvSpPr>
          <p:cNvPr id="3" name="Text Placeholder 2"/>
          <p:cNvSpPr>
            <a:spLocks noGrp="1"/>
          </p:cNvSpPr>
          <p:nvPr>
            <p:ph type="body" idx="1"/>
          </p:nvPr>
        </p:nvSpPr>
        <p:spPr>
          <a:xfrm>
            <a:off x="1675963" y="3651251"/>
            <a:ext cx="21025723" cy="8702677"/>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4" name="Date Placeholder 3"/>
          <p:cNvSpPr>
            <a:spLocks noGrp="1"/>
          </p:cNvSpPr>
          <p:nvPr>
            <p:ph type="dt" sz="half" idx="2"/>
          </p:nvPr>
        </p:nvSpPr>
        <p:spPr>
          <a:xfrm>
            <a:off x="1675963" y="12712701"/>
            <a:ext cx="5484971" cy="730251"/>
          </a:xfrm>
          <a:prstGeom prst="rect">
            <a:avLst/>
          </a:prstGeom>
        </p:spPr>
        <p:txBody>
          <a:bodyPr vert="horz" lIns="91440" tIns="45720" rIns="91440" bIns="45720" rtlCol="0" anchor="ctr"/>
          <a:lstStyle>
            <a:lvl1pPr algn="l">
              <a:defRPr sz="2400">
                <a:solidFill>
                  <a:schemeClr val="tx1">
                    <a:tint val="75000"/>
                  </a:schemeClr>
                </a:solidFill>
              </a:defRPr>
            </a:lvl1pPr>
          </a:lstStyle>
          <a:p>
            <a:fld id="{3E46BFE3-39B5-48C7-B281-74AB2A72216F}" type="datetimeFigureOut">
              <a:rPr lang="id-ID" smtClean="0"/>
              <a:t>10/01/2023</a:t>
            </a:fld>
            <a:endParaRPr lang="id-ID"/>
          </a:p>
        </p:txBody>
      </p:sp>
      <p:sp>
        <p:nvSpPr>
          <p:cNvPr id="5" name="Footer Placeholder 4"/>
          <p:cNvSpPr>
            <a:spLocks noGrp="1"/>
          </p:cNvSpPr>
          <p:nvPr>
            <p:ph type="ftr" sz="quarter" idx="3"/>
          </p:nvPr>
        </p:nvSpPr>
        <p:spPr>
          <a:xfrm>
            <a:off x="8075097" y="12712701"/>
            <a:ext cx="8227457" cy="730251"/>
          </a:xfrm>
          <a:prstGeom prst="rect">
            <a:avLst/>
          </a:prstGeom>
        </p:spPr>
        <p:txBody>
          <a:bodyPr vert="horz" lIns="91440" tIns="45720" rIns="91440" bIns="45720" rtlCol="0" anchor="ctr"/>
          <a:lstStyle>
            <a:lvl1pPr algn="ctr">
              <a:defRPr sz="2400">
                <a:solidFill>
                  <a:schemeClr val="tx1">
                    <a:tint val="75000"/>
                  </a:schemeClr>
                </a:solidFill>
              </a:defRPr>
            </a:lvl1pPr>
          </a:lstStyle>
          <a:p>
            <a:endParaRPr lang="id-ID"/>
          </a:p>
        </p:txBody>
      </p:sp>
      <p:sp>
        <p:nvSpPr>
          <p:cNvPr id="7" name="文本框 6"/>
          <p:cNvSpPr txBox="1"/>
          <p:nvPr userDrawn="1"/>
        </p:nvSpPr>
        <p:spPr>
          <a:xfrm>
            <a:off x="19729450" y="13115290"/>
            <a:ext cx="4525645" cy="368300"/>
          </a:xfrm>
          <a:prstGeom prst="rect">
            <a:avLst/>
          </a:prstGeom>
          <a:noFill/>
        </p:spPr>
        <p:txBody>
          <a:bodyPr wrap="square" rtlCol="0" anchor="t">
            <a:spAutoFit/>
          </a:bodyPr>
          <a:lstStyle/>
          <a:p>
            <a:pPr algn="r"/>
            <a:r>
              <a:rPr lang="id-ID" sz="1800" dirty="0" smtClean="0">
                <a:latin typeface="微软雅黑" panose="020B0503020204020204" charset="-122"/>
                <a:ea typeface="微软雅黑" panose="020B0503020204020204" charset="-122"/>
                <a:sym typeface="+mn-ea"/>
              </a:rPr>
              <a:t>http://588ku.com/ppt/</a:t>
            </a:r>
            <a:endParaRPr lang="zh-CN" altLang="en-US" sz="1800">
              <a:latin typeface="微软雅黑" panose="020B0503020204020204" charset="-122"/>
              <a:ea typeface="微软雅黑" panose="020B0503020204020204" charset="-122"/>
            </a:endParaRPr>
          </a:p>
        </p:txBody>
      </p:sp>
    </p:spTree>
  </p:cSld>
  <p:clrMap bg1="lt1" tx1="dk1" bg2="lt2" tx2="dk2" accent1="accent1" accent2="accent2" accent3="accent3" accent4="accent4" accent5="accent5" accent6="accent6" hlink="hlink" folHlink="folHlink"/>
  <p:sldLayoutIdLst>
    <p:sldLayoutId id="2147483814" r:id="rId1"/>
    <p:sldLayoutId id="2147483815" r:id="rId2"/>
    <p:sldLayoutId id="2147483816" r:id="rId3"/>
    <p:sldLayoutId id="2147483817" r:id="rId4"/>
    <p:sldLayoutId id="2147483818" r:id="rId5"/>
    <p:sldLayoutId id="2147483819" r:id="rId6"/>
    <p:sldLayoutId id="2147483820" r:id="rId7"/>
    <p:sldLayoutId id="2147483821" r:id="rId8"/>
  </p:sldLayoutIdLst>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txStyles>
    <p:titleStyle>
      <a:lvl1pPr algn="l" defTabSz="1828165"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165" rtl="0" eaLnBrk="1" latinLnBrk="0" hangingPunct="1">
        <a:lnSpc>
          <a:spcPct val="90000"/>
        </a:lnSpc>
        <a:spcBef>
          <a:spcPct val="401000"/>
        </a:spcBef>
        <a:buFont typeface="Arial" panose="020B0604020202020204" pitchFamily="34" charset="0"/>
        <a:buChar char="•"/>
        <a:defRPr sz="5600" kern="1200">
          <a:solidFill>
            <a:schemeClr val="tx1"/>
          </a:solidFill>
          <a:latin typeface="+mn-lt"/>
          <a:ea typeface="+mn-ea"/>
          <a:cs typeface="+mn-cs"/>
        </a:defRPr>
      </a:lvl1pPr>
      <a:lvl2pPr marL="1370965" indent="-457200" algn="l" defTabSz="1828165" rtl="0" eaLnBrk="1" latinLnBrk="0" hangingPunct="1">
        <a:lnSpc>
          <a:spcPct val="90000"/>
        </a:lnSpc>
        <a:spcBef>
          <a:spcPct val="201000"/>
        </a:spcBef>
        <a:buFont typeface="Arial" panose="020B0604020202020204" pitchFamily="34" charset="0"/>
        <a:buChar char="•"/>
        <a:defRPr sz="4800" kern="1200">
          <a:solidFill>
            <a:schemeClr val="tx1"/>
          </a:solidFill>
          <a:latin typeface="+mn-lt"/>
          <a:ea typeface="+mn-ea"/>
          <a:cs typeface="+mn-cs"/>
        </a:defRPr>
      </a:lvl2pPr>
      <a:lvl3pPr marL="2285365" indent="-457200" algn="l" defTabSz="1828165" rtl="0" eaLnBrk="1" latinLnBrk="0" hangingPunct="1">
        <a:lnSpc>
          <a:spcPct val="90000"/>
        </a:lnSpc>
        <a:spcBef>
          <a:spcPct val="201000"/>
        </a:spcBef>
        <a:buFont typeface="Arial" panose="020B0604020202020204" pitchFamily="34" charset="0"/>
        <a:buChar char="•"/>
        <a:defRPr sz="4000" kern="1200">
          <a:solidFill>
            <a:schemeClr val="tx1"/>
          </a:solidFill>
          <a:latin typeface="+mn-lt"/>
          <a:ea typeface="+mn-ea"/>
          <a:cs typeface="+mn-cs"/>
        </a:defRPr>
      </a:lvl3pPr>
      <a:lvl4pPr marL="3199765"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4pPr>
      <a:lvl5pPr marL="4113530"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5pPr>
      <a:lvl6pPr marL="5027930"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6pPr>
      <a:lvl7pPr marL="5942330"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7pPr>
      <a:lvl8pPr marL="6856095"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8pPr>
      <a:lvl9pPr marL="7770495"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9pPr>
    </p:bodyStyle>
    <p:otherStyle>
      <a:defPPr>
        <a:defRPr lang="id-ID"/>
      </a:defPPr>
      <a:lvl1pPr marL="0" algn="l" defTabSz="1828165" rtl="0" eaLnBrk="1" latinLnBrk="0" hangingPunct="1">
        <a:defRPr sz="3600" kern="1200">
          <a:solidFill>
            <a:schemeClr val="tx1"/>
          </a:solidFill>
          <a:latin typeface="+mn-lt"/>
          <a:ea typeface="+mn-ea"/>
          <a:cs typeface="+mn-cs"/>
        </a:defRPr>
      </a:lvl1pPr>
      <a:lvl2pPr marL="914400" algn="l" defTabSz="1828165" rtl="0" eaLnBrk="1" latinLnBrk="0" hangingPunct="1">
        <a:defRPr sz="3600" kern="1200">
          <a:solidFill>
            <a:schemeClr val="tx1"/>
          </a:solidFill>
          <a:latin typeface="+mn-lt"/>
          <a:ea typeface="+mn-ea"/>
          <a:cs typeface="+mn-cs"/>
        </a:defRPr>
      </a:lvl2pPr>
      <a:lvl3pPr marL="1828165" algn="l" defTabSz="1828165" rtl="0" eaLnBrk="1" latinLnBrk="0" hangingPunct="1">
        <a:defRPr sz="3600" kern="1200">
          <a:solidFill>
            <a:schemeClr val="tx1"/>
          </a:solidFill>
          <a:latin typeface="+mn-lt"/>
          <a:ea typeface="+mn-ea"/>
          <a:cs typeface="+mn-cs"/>
        </a:defRPr>
      </a:lvl3pPr>
      <a:lvl4pPr marL="2742565" algn="l" defTabSz="1828165" rtl="0" eaLnBrk="1" latinLnBrk="0" hangingPunct="1">
        <a:defRPr sz="3600" kern="1200">
          <a:solidFill>
            <a:schemeClr val="tx1"/>
          </a:solidFill>
          <a:latin typeface="+mn-lt"/>
          <a:ea typeface="+mn-ea"/>
          <a:cs typeface="+mn-cs"/>
        </a:defRPr>
      </a:lvl4pPr>
      <a:lvl5pPr marL="3656965" algn="l" defTabSz="1828165" rtl="0" eaLnBrk="1" latinLnBrk="0" hangingPunct="1">
        <a:defRPr sz="3600" kern="1200">
          <a:solidFill>
            <a:schemeClr val="tx1"/>
          </a:solidFill>
          <a:latin typeface="+mn-lt"/>
          <a:ea typeface="+mn-ea"/>
          <a:cs typeface="+mn-cs"/>
        </a:defRPr>
      </a:lvl5pPr>
      <a:lvl6pPr marL="4570730" algn="l" defTabSz="1828165" rtl="0" eaLnBrk="1" latinLnBrk="0" hangingPunct="1">
        <a:defRPr sz="3600" kern="1200">
          <a:solidFill>
            <a:schemeClr val="tx1"/>
          </a:solidFill>
          <a:latin typeface="+mn-lt"/>
          <a:ea typeface="+mn-ea"/>
          <a:cs typeface="+mn-cs"/>
        </a:defRPr>
      </a:lvl6pPr>
      <a:lvl7pPr marL="5485130" algn="l" defTabSz="1828165" rtl="0" eaLnBrk="1" latinLnBrk="0" hangingPunct="1">
        <a:defRPr sz="3600" kern="1200">
          <a:solidFill>
            <a:schemeClr val="tx1"/>
          </a:solidFill>
          <a:latin typeface="+mn-lt"/>
          <a:ea typeface="+mn-ea"/>
          <a:cs typeface="+mn-cs"/>
        </a:defRPr>
      </a:lvl7pPr>
      <a:lvl8pPr marL="6398895" algn="l" defTabSz="1828165" rtl="0" eaLnBrk="1" latinLnBrk="0" hangingPunct="1">
        <a:defRPr sz="3600" kern="1200">
          <a:solidFill>
            <a:schemeClr val="tx1"/>
          </a:solidFill>
          <a:latin typeface="+mn-lt"/>
          <a:ea typeface="+mn-ea"/>
          <a:cs typeface="+mn-cs"/>
        </a:defRPr>
      </a:lvl8pPr>
      <a:lvl9pPr marL="7313295" algn="l" defTabSz="1828165" rtl="0" eaLnBrk="1" latinLnBrk="0" hangingPunct="1">
        <a:defRPr sz="36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823" r:id="rId1"/>
    <p:sldLayoutId id="2147483824" r:id="rId2"/>
    <p:sldLayoutId id="2147483825" r:id="rId3"/>
    <p:sldLayoutId id="2147483826" r:id="rId4"/>
    <p:sldLayoutId id="2147483827" r:id="rId5"/>
    <p:sldLayoutId id="2147483828" r:id="rId6"/>
    <p:sldLayoutId id="2147483829" r:id="rId7"/>
    <p:sldLayoutId id="2147483830" r:id="rId8"/>
    <p:sldLayoutId id="2147483831" r:id="rId9"/>
    <p:sldLayoutId id="2147483832" r:id="rId10"/>
    <p:sldLayoutId id="2147483833" r:id="rId11"/>
    <p:sldLayoutId id="2147483834" r:id="rId12"/>
    <p:sldLayoutId id="2147483835" r:id="rId13"/>
    <p:sldLayoutId id="2147483836" r:id="rId14"/>
    <p:sldLayoutId id="2147483837" r:id="rId15"/>
    <p:sldLayoutId id="2147483838" r:id="rId16"/>
    <p:sldLayoutId id="2147483839" r:id="rId17"/>
    <p:sldLayoutId id="2147483840" r:id="rId18"/>
    <p:sldLayoutId id="2147483841" r:id="rId19"/>
    <p:sldLayoutId id="2147483842" r:id="rId20"/>
    <p:sldLayoutId id="2147483843" r:id="rId21"/>
    <p:sldLayoutId id="2147483844" r:id="rId22"/>
    <p:sldLayoutId id="2147483845" r:id="rId23"/>
    <p:sldLayoutId id="2147483846" r:id="rId24"/>
    <p:sldLayoutId id="2147483847" r:id="rId25"/>
    <p:sldLayoutId id="2147483848" r:id="rId26"/>
    <p:sldLayoutId id="2147483849" r:id="rId27"/>
    <p:sldLayoutId id="2147483850" r:id="rId28"/>
    <p:sldLayoutId id="2147483851" r:id="rId29"/>
    <p:sldLayoutId id="2147483852" r:id="rId30"/>
    <p:sldLayoutId id="2147483853" r:id="rId31"/>
    <p:sldLayoutId id="2147483854" r:id="rId32"/>
  </p:sldLayoutIdLst>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hf hdr="0" ftr="0" dt="0"/>
  <p:txStyles>
    <p:titleStyle>
      <a:lvl1pPr algn="ctr" defTabSz="2435860" rtl="0" eaLnBrk="1" latinLnBrk="0" hangingPunct="1">
        <a:spcBef>
          <a:spcPct val="0"/>
        </a:spcBef>
        <a:buNone/>
        <a:defRPr sz="11730" kern="1200">
          <a:solidFill>
            <a:schemeClr val="tx1"/>
          </a:solidFill>
          <a:latin typeface="+mj-lt"/>
          <a:ea typeface="+mj-ea"/>
          <a:cs typeface="+mj-cs"/>
        </a:defRPr>
      </a:lvl1pPr>
    </p:titleStyle>
    <p:bodyStyle>
      <a:lvl1pPr marL="914400" indent="-914400" algn="l" defTabSz="2435860" rtl="0" eaLnBrk="1" latinLnBrk="0" hangingPunct="1">
        <a:spcBef>
          <a:spcPct val="20000"/>
        </a:spcBef>
        <a:buFont typeface="Arial" panose="020B0604020202020204" pitchFamily="34" charset="0"/>
        <a:buChar char="•"/>
        <a:defRPr sz="8530" kern="1200">
          <a:solidFill>
            <a:schemeClr val="tx1"/>
          </a:solidFill>
          <a:latin typeface="+mn-lt"/>
          <a:ea typeface="+mn-ea"/>
          <a:cs typeface="+mn-cs"/>
        </a:defRPr>
      </a:lvl1pPr>
      <a:lvl2pPr marL="1980565" indent="-762000" algn="l" defTabSz="2435860" rtl="0" eaLnBrk="1" latinLnBrk="0" hangingPunct="1">
        <a:spcBef>
          <a:spcPct val="20000"/>
        </a:spcBef>
        <a:buFont typeface="Arial" panose="020B0604020202020204" pitchFamily="34" charset="0"/>
        <a:buChar char="–"/>
        <a:defRPr sz="7465" kern="1200">
          <a:solidFill>
            <a:schemeClr val="tx1"/>
          </a:solidFill>
          <a:latin typeface="+mn-lt"/>
          <a:ea typeface="+mn-ea"/>
          <a:cs typeface="+mn-cs"/>
        </a:defRPr>
      </a:lvl2pPr>
      <a:lvl3pPr marL="3045460" indent="-609600" algn="l" defTabSz="2435860"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4660" indent="-609600" algn="l" defTabSz="2435860" rtl="0" eaLnBrk="1" latinLnBrk="0" hangingPunct="1">
        <a:spcBef>
          <a:spcPct val="20000"/>
        </a:spcBef>
        <a:buFont typeface="Arial" panose="020B0604020202020204" pitchFamily="34" charset="0"/>
        <a:buChar char="–"/>
        <a:defRPr sz="5330" kern="1200">
          <a:solidFill>
            <a:schemeClr val="tx1"/>
          </a:solidFill>
          <a:latin typeface="+mn-lt"/>
          <a:ea typeface="+mn-ea"/>
          <a:cs typeface="+mn-cs"/>
        </a:defRPr>
      </a:lvl4pPr>
      <a:lvl5pPr marL="5483225" indent="-609600" algn="l" defTabSz="2435860" rtl="0" eaLnBrk="1" latinLnBrk="0" hangingPunct="1">
        <a:spcBef>
          <a:spcPct val="20000"/>
        </a:spcBef>
        <a:buFont typeface="Arial" panose="020B0604020202020204" pitchFamily="34" charset="0"/>
        <a:buChar char="»"/>
        <a:defRPr sz="5330" kern="1200">
          <a:solidFill>
            <a:schemeClr val="tx1"/>
          </a:solidFill>
          <a:latin typeface="+mn-lt"/>
          <a:ea typeface="+mn-ea"/>
          <a:cs typeface="+mn-cs"/>
        </a:defRPr>
      </a:lvl5pPr>
      <a:lvl6pPr marL="6702425" indent="-609600" algn="l" defTabSz="2435860" rtl="0" eaLnBrk="1" latinLnBrk="0" hangingPunct="1">
        <a:spcBef>
          <a:spcPct val="20000"/>
        </a:spcBef>
        <a:buFont typeface="Arial" panose="020B0604020202020204" pitchFamily="34" charset="0"/>
        <a:buChar char="•"/>
        <a:defRPr sz="5330" kern="1200">
          <a:solidFill>
            <a:schemeClr val="tx1"/>
          </a:solidFill>
          <a:latin typeface="+mn-lt"/>
          <a:ea typeface="+mn-ea"/>
          <a:cs typeface="+mn-cs"/>
        </a:defRPr>
      </a:lvl6pPr>
      <a:lvl7pPr marL="7920990" indent="-609600" algn="l" defTabSz="2435860" rtl="0" eaLnBrk="1" latinLnBrk="0" hangingPunct="1">
        <a:spcBef>
          <a:spcPct val="20000"/>
        </a:spcBef>
        <a:buFont typeface="Arial" panose="020B0604020202020204" pitchFamily="34" charset="0"/>
        <a:buChar char="•"/>
        <a:defRPr sz="5330" kern="1200">
          <a:solidFill>
            <a:schemeClr val="tx1"/>
          </a:solidFill>
          <a:latin typeface="+mn-lt"/>
          <a:ea typeface="+mn-ea"/>
          <a:cs typeface="+mn-cs"/>
        </a:defRPr>
      </a:lvl7pPr>
      <a:lvl8pPr marL="9140190" indent="-609600" algn="l" defTabSz="2435860" rtl="0" eaLnBrk="1" latinLnBrk="0" hangingPunct="1">
        <a:spcBef>
          <a:spcPct val="20000"/>
        </a:spcBef>
        <a:buFont typeface="Arial" panose="020B0604020202020204" pitchFamily="34" charset="0"/>
        <a:buChar char="•"/>
        <a:defRPr sz="5330" kern="1200">
          <a:solidFill>
            <a:schemeClr val="tx1"/>
          </a:solidFill>
          <a:latin typeface="+mn-lt"/>
          <a:ea typeface="+mn-ea"/>
          <a:cs typeface="+mn-cs"/>
        </a:defRPr>
      </a:lvl8pPr>
      <a:lvl9pPr marL="10358755" indent="-609600" algn="l" defTabSz="2435860" rtl="0" eaLnBrk="1" latinLnBrk="0" hangingPunct="1">
        <a:spcBef>
          <a:spcPct val="20000"/>
        </a:spcBef>
        <a:buFont typeface="Arial" panose="020B0604020202020204" pitchFamily="34" charset="0"/>
        <a:buChar char="•"/>
        <a:defRPr sz="5330" kern="1200">
          <a:solidFill>
            <a:schemeClr val="tx1"/>
          </a:solidFill>
          <a:latin typeface="+mn-lt"/>
          <a:ea typeface="+mn-ea"/>
          <a:cs typeface="+mn-cs"/>
        </a:defRPr>
      </a:lvl9pPr>
    </p:bodyStyle>
    <p:otherStyle>
      <a:defPPr>
        <a:defRPr lang="en-US"/>
      </a:defPPr>
      <a:lvl1pPr marL="0" algn="l" defTabSz="2435860" rtl="0" eaLnBrk="1" latinLnBrk="0" hangingPunct="1">
        <a:defRPr sz="4800" kern="1200">
          <a:solidFill>
            <a:schemeClr val="tx1"/>
          </a:solidFill>
          <a:latin typeface="+mn-lt"/>
          <a:ea typeface="+mn-ea"/>
          <a:cs typeface="+mn-cs"/>
        </a:defRPr>
      </a:lvl1pPr>
      <a:lvl2pPr marL="1219200" algn="l" defTabSz="2435860" rtl="0" eaLnBrk="1" latinLnBrk="0" hangingPunct="1">
        <a:defRPr sz="4800" kern="1200">
          <a:solidFill>
            <a:schemeClr val="tx1"/>
          </a:solidFill>
          <a:latin typeface="+mn-lt"/>
          <a:ea typeface="+mn-ea"/>
          <a:cs typeface="+mn-cs"/>
        </a:defRPr>
      </a:lvl2pPr>
      <a:lvl3pPr marL="2437765" algn="l" defTabSz="2435860" rtl="0" eaLnBrk="1" latinLnBrk="0" hangingPunct="1">
        <a:defRPr sz="4800" kern="1200">
          <a:solidFill>
            <a:schemeClr val="tx1"/>
          </a:solidFill>
          <a:latin typeface="+mn-lt"/>
          <a:ea typeface="+mn-ea"/>
          <a:cs typeface="+mn-cs"/>
        </a:defRPr>
      </a:lvl3pPr>
      <a:lvl4pPr marL="3655060" algn="l" defTabSz="2435860" rtl="0" eaLnBrk="1" latinLnBrk="0" hangingPunct="1">
        <a:defRPr sz="4800" kern="1200">
          <a:solidFill>
            <a:schemeClr val="tx1"/>
          </a:solidFill>
          <a:latin typeface="+mn-lt"/>
          <a:ea typeface="+mn-ea"/>
          <a:cs typeface="+mn-cs"/>
        </a:defRPr>
      </a:lvl4pPr>
      <a:lvl5pPr marL="4873625" algn="l" defTabSz="2435860" rtl="0" eaLnBrk="1" latinLnBrk="0" hangingPunct="1">
        <a:defRPr sz="4800" kern="1200">
          <a:solidFill>
            <a:schemeClr val="tx1"/>
          </a:solidFill>
          <a:latin typeface="+mn-lt"/>
          <a:ea typeface="+mn-ea"/>
          <a:cs typeface="+mn-cs"/>
        </a:defRPr>
      </a:lvl5pPr>
      <a:lvl6pPr marL="6092825" algn="l" defTabSz="2435860" rtl="0" eaLnBrk="1" latinLnBrk="0" hangingPunct="1">
        <a:defRPr sz="4800" kern="1200">
          <a:solidFill>
            <a:schemeClr val="tx1"/>
          </a:solidFill>
          <a:latin typeface="+mn-lt"/>
          <a:ea typeface="+mn-ea"/>
          <a:cs typeface="+mn-cs"/>
        </a:defRPr>
      </a:lvl6pPr>
      <a:lvl7pPr marL="7311390" algn="l" defTabSz="2435860" rtl="0" eaLnBrk="1" latinLnBrk="0" hangingPunct="1">
        <a:defRPr sz="4800" kern="1200">
          <a:solidFill>
            <a:schemeClr val="tx1"/>
          </a:solidFill>
          <a:latin typeface="+mn-lt"/>
          <a:ea typeface="+mn-ea"/>
          <a:cs typeface="+mn-cs"/>
        </a:defRPr>
      </a:lvl7pPr>
      <a:lvl8pPr marL="8530590" algn="l" defTabSz="2435860" rtl="0" eaLnBrk="1" latinLnBrk="0" hangingPunct="1">
        <a:defRPr sz="4800" kern="1200">
          <a:solidFill>
            <a:schemeClr val="tx1"/>
          </a:solidFill>
          <a:latin typeface="+mn-lt"/>
          <a:ea typeface="+mn-ea"/>
          <a:cs typeface="+mn-cs"/>
        </a:defRPr>
      </a:lvl8pPr>
      <a:lvl9pPr marL="9749155" algn="l" defTabSz="2435860" rtl="0" eaLnBrk="1" latinLnBrk="0" hangingPunct="1">
        <a:defRPr sz="4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Pentagon 1"/>
          <p:cNvSpPr/>
          <p:nvPr userDrawn="1"/>
        </p:nvSpPr>
        <p:spPr>
          <a:xfrm rot="16200000" flipH="1">
            <a:off x="11624556" y="-11678384"/>
            <a:ext cx="1128530" cy="24384000"/>
          </a:xfrm>
          <a:prstGeom prst="homePlate">
            <a:avLst>
              <a:gd name="adj" fmla="val 82824"/>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43776" tIns="121888" rIns="243776" bIns="121888" numCol="1" spcCol="0" rtlCol="0" fromWordArt="0" anchor="ctr" anchorCtr="0" forceAA="0" compatLnSpc="1">
            <a:noAutofit/>
          </a:bodyPr>
          <a:lstStyle/>
          <a:p>
            <a:pPr algn="ctr" rtl="0"/>
            <a:endParaRPr lang="en-US" sz="5330"/>
          </a:p>
        </p:txBody>
      </p:sp>
      <p:sp>
        <p:nvSpPr>
          <p:cNvPr id="3" name="Pentagon 2"/>
          <p:cNvSpPr/>
          <p:nvPr userDrawn="1"/>
        </p:nvSpPr>
        <p:spPr>
          <a:xfrm rot="5400000" flipH="1" flipV="1">
            <a:off x="11807922" y="1142997"/>
            <a:ext cx="761799" cy="24384000"/>
          </a:xfrm>
          <a:prstGeom prst="homePlate">
            <a:avLst>
              <a:gd name="adj" fmla="val 82824"/>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43776" tIns="121888" rIns="243776" bIns="121888" numCol="1" spcCol="0" rtlCol="0" fromWordArt="0" anchor="ctr" anchorCtr="0" forceAA="0" compatLnSpc="1">
            <a:noAutofit/>
          </a:bodyPr>
          <a:lstStyle/>
          <a:p>
            <a:pPr algn="ctr"/>
            <a:endParaRPr lang="en-US" sz="5330"/>
          </a:p>
        </p:txBody>
      </p:sp>
      <p:sp>
        <p:nvSpPr>
          <p:cNvPr id="4" name="TextBox 3"/>
          <p:cNvSpPr txBox="1"/>
          <p:nvPr userDrawn="1"/>
        </p:nvSpPr>
        <p:spPr bwMode="gray">
          <a:xfrm>
            <a:off x="11782531" y="13157279"/>
            <a:ext cx="812588" cy="410210"/>
          </a:xfrm>
          <a:prstGeom prst="rect">
            <a:avLst/>
          </a:prstGeom>
        </p:spPr>
        <p:txBody>
          <a:bodyPr vert="horz" wrap="square" lIns="0" tIns="0" rIns="0" bIns="0" rtlCol="0" anchor="ctr">
            <a:spAutoFit/>
          </a:bodyPr>
          <a:lstStyle/>
          <a:p>
            <a:pPr marL="0" algn="ctr" defTabSz="914400" rtl="0" eaLnBrk="1" latinLnBrk="0" hangingPunct="1"/>
            <a:fld id="{6C5AF65D-6854-49AF-ABC5-48B5BA0EA842}" type="slidenum">
              <a:rPr lang="en-US" sz="2665" b="0" i="0" kern="1200" smtClean="0">
                <a:solidFill>
                  <a:schemeClr val="tx1">
                    <a:lumMod val="50000"/>
                    <a:lumOff val="50000"/>
                  </a:schemeClr>
                </a:solidFill>
                <a:latin typeface="HP Simplified"/>
                <a:ea typeface="+mn-ea"/>
                <a:cs typeface="HP Simplified"/>
              </a:rPr>
              <a:t>‹#›</a:t>
            </a:fld>
            <a:endParaRPr lang="en-US" sz="2665" b="0" i="0" kern="1200" dirty="0" smtClean="0">
              <a:solidFill>
                <a:schemeClr val="tx1">
                  <a:lumMod val="50000"/>
                  <a:lumOff val="50000"/>
                </a:schemeClr>
              </a:solidFill>
              <a:latin typeface="HP Simplified"/>
              <a:ea typeface="+mn-ea"/>
              <a:cs typeface="HP Simplified"/>
            </a:endParaRPr>
          </a:p>
        </p:txBody>
      </p:sp>
    </p:spTree>
  </p:cSld>
  <p:clrMap bg1="lt1" tx1="dk1" bg2="lt2" tx2="dk2" accent1="accent1" accent2="accent2" accent3="accent3" accent4="accent4" accent5="accent5" accent6="accent6" hlink="hlink" folHlink="folHlink"/>
  <p:sldLayoutIdLst>
    <p:sldLayoutId id="2147483856" r:id="rId1"/>
    <p:sldLayoutId id="2147483857" r:id="rId2"/>
    <p:sldLayoutId id="2147483858" r:id="rId3"/>
    <p:sldLayoutId id="2147483859" r:id="rId4"/>
    <p:sldLayoutId id="2147483860" r:id="rId5"/>
    <p:sldLayoutId id="2147483861" r:id="rId6"/>
  </p:sldLayoutIdLst>
  <p:timing>
    <p:tnLst>
      <p:par>
        <p:cTn id="1" dur="indefinite" restart="never" nodeType="tmRoot"/>
      </p:par>
    </p:tnLst>
  </p:timing>
  <p:hf hdr="0" ftr="0" dt="0"/>
  <p:txStyles>
    <p:titleStyle>
      <a:lvl1pPr algn="ctr" defTabSz="2435860" rtl="0" eaLnBrk="1" latinLnBrk="0" hangingPunct="1">
        <a:spcBef>
          <a:spcPct val="0"/>
        </a:spcBef>
        <a:buNone/>
        <a:defRPr sz="11730" kern="1200">
          <a:solidFill>
            <a:schemeClr val="tx1"/>
          </a:solidFill>
          <a:latin typeface="+mj-lt"/>
          <a:ea typeface="+mj-ea"/>
          <a:cs typeface="+mj-cs"/>
        </a:defRPr>
      </a:lvl1pPr>
    </p:titleStyle>
    <p:bodyStyle>
      <a:lvl1pPr marL="914400" indent="-914400" algn="l" defTabSz="2435860" rtl="0" eaLnBrk="1" latinLnBrk="0" hangingPunct="1">
        <a:spcBef>
          <a:spcPct val="53000"/>
        </a:spcBef>
        <a:buFont typeface="Arial" panose="020B0604020202020204" pitchFamily="34" charset="0"/>
        <a:buChar char="•"/>
        <a:defRPr sz="8530" kern="1200">
          <a:solidFill>
            <a:schemeClr val="tx1"/>
          </a:solidFill>
          <a:latin typeface="+mn-lt"/>
          <a:ea typeface="+mn-ea"/>
          <a:cs typeface="+mn-cs"/>
        </a:defRPr>
      </a:lvl1pPr>
      <a:lvl2pPr marL="1980565" indent="-762000" algn="l" defTabSz="2435860" rtl="0" eaLnBrk="1" latinLnBrk="0" hangingPunct="1">
        <a:spcBef>
          <a:spcPct val="53000"/>
        </a:spcBef>
        <a:buFont typeface="Arial" panose="020B0604020202020204" pitchFamily="34" charset="0"/>
        <a:buChar char="–"/>
        <a:defRPr sz="7465" kern="1200">
          <a:solidFill>
            <a:schemeClr val="tx1"/>
          </a:solidFill>
          <a:latin typeface="+mn-lt"/>
          <a:ea typeface="+mn-ea"/>
          <a:cs typeface="+mn-cs"/>
        </a:defRPr>
      </a:lvl2pPr>
      <a:lvl3pPr marL="3047365" indent="-609600" algn="l" defTabSz="2435860" rtl="0" eaLnBrk="1" latinLnBrk="0" hangingPunct="1">
        <a:spcBef>
          <a:spcPct val="53000"/>
        </a:spcBef>
        <a:buFont typeface="Arial" panose="020B0604020202020204" pitchFamily="34" charset="0"/>
        <a:buChar char="•"/>
        <a:defRPr sz="6400" kern="1200">
          <a:solidFill>
            <a:schemeClr val="tx1"/>
          </a:solidFill>
          <a:latin typeface="+mn-lt"/>
          <a:ea typeface="+mn-ea"/>
          <a:cs typeface="+mn-cs"/>
        </a:defRPr>
      </a:lvl3pPr>
      <a:lvl4pPr marL="4265930" indent="-609600" algn="l" defTabSz="2435860" rtl="0" eaLnBrk="1" latinLnBrk="0" hangingPunct="1">
        <a:spcBef>
          <a:spcPct val="53000"/>
        </a:spcBef>
        <a:buFont typeface="Arial" panose="020B0604020202020204" pitchFamily="34" charset="0"/>
        <a:buChar char="–"/>
        <a:defRPr sz="5330" kern="1200">
          <a:solidFill>
            <a:schemeClr val="tx1"/>
          </a:solidFill>
          <a:latin typeface="+mn-lt"/>
          <a:ea typeface="+mn-ea"/>
          <a:cs typeface="+mn-cs"/>
        </a:defRPr>
      </a:lvl4pPr>
      <a:lvl5pPr marL="5485130" indent="-609600" algn="l" defTabSz="2435860" rtl="0" eaLnBrk="1" latinLnBrk="0" hangingPunct="1">
        <a:spcBef>
          <a:spcPct val="53000"/>
        </a:spcBef>
        <a:buFont typeface="Arial" panose="020B0604020202020204" pitchFamily="34" charset="0"/>
        <a:buChar char="»"/>
        <a:defRPr sz="5330" kern="1200">
          <a:solidFill>
            <a:schemeClr val="tx1"/>
          </a:solidFill>
          <a:latin typeface="+mn-lt"/>
          <a:ea typeface="+mn-ea"/>
          <a:cs typeface="+mn-cs"/>
        </a:defRPr>
      </a:lvl5pPr>
      <a:lvl6pPr marL="6703695" indent="-609600" algn="l" defTabSz="2435860" rtl="0" eaLnBrk="1" latinLnBrk="0" hangingPunct="1">
        <a:spcBef>
          <a:spcPct val="53000"/>
        </a:spcBef>
        <a:buFont typeface="Arial" panose="020B0604020202020204" pitchFamily="34" charset="0"/>
        <a:buChar char="•"/>
        <a:defRPr sz="5330" kern="1200">
          <a:solidFill>
            <a:schemeClr val="tx1"/>
          </a:solidFill>
          <a:latin typeface="+mn-lt"/>
          <a:ea typeface="+mn-ea"/>
          <a:cs typeface="+mn-cs"/>
        </a:defRPr>
      </a:lvl6pPr>
      <a:lvl7pPr marL="7922895" indent="-609600" algn="l" defTabSz="2435860" rtl="0" eaLnBrk="1" latinLnBrk="0" hangingPunct="1">
        <a:spcBef>
          <a:spcPct val="53000"/>
        </a:spcBef>
        <a:buFont typeface="Arial" panose="020B0604020202020204" pitchFamily="34" charset="0"/>
        <a:buChar char="•"/>
        <a:defRPr sz="5330" kern="1200">
          <a:solidFill>
            <a:schemeClr val="tx1"/>
          </a:solidFill>
          <a:latin typeface="+mn-lt"/>
          <a:ea typeface="+mn-ea"/>
          <a:cs typeface="+mn-cs"/>
        </a:defRPr>
      </a:lvl7pPr>
      <a:lvl8pPr marL="9141460" indent="-609600" algn="l" defTabSz="2435860" rtl="0" eaLnBrk="1" latinLnBrk="0" hangingPunct="1">
        <a:spcBef>
          <a:spcPct val="53000"/>
        </a:spcBef>
        <a:buFont typeface="Arial" panose="020B0604020202020204" pitchFamily="34" charset="0"/>
        <a:buChar char="•"/>
        <a:defRPr sz="5330" kern="1200">
          <a:solidFill>
            <a:schemeClr val="tx1"/>
          </a:solidFill>
          <a:latin typeface="+mn-lt"/>
          <a:ea typeface="+mn-ea"/>
          <a:cs typeface="+mn-cs"/>
        </a:defRPr>
      </a:lvl8pPr>
      <a:lvl9pPr marL="10360660" indent="-609600" algn="l" defTabSz="2435860" rtl="0" eaLnBrk="1" latinLnBrk="0" hangingPunct="1">
        <a:spcBef>
          <a:spcPct val="53000"/>
        </a:spcBef>
        <a:buFont typeface="Arial" panose="020B0604020202020204" pitchFamily="34" charset="0"/>
        <a:buChar char="•"/>
        <a:defRPr sz="5330" kern="1200">
          <a:solidFill>
            <a:schemeClr val="tx1"/>
          </a:solidFill>
          <a:latin typeface="+mn-lt"/>
          <a:ea typeface="+mn-ea"/>
          <a:cs typeface="+mn-cs"/>
        </a:defRPr>
      </a:lvl9pPr>
    </p:bodyStyle>
    <p:otherStyle>
      <a:defPPr>
        <a:defRPr lang="en-US"/>
      </a:defPPr>
      <a:lvl1pPr marL="0" algn="l" defTabSz="2435860" rtl="0" eaLnBrk="1" latinLnBrk="0" hangingPunct="1">
        <a:defRPr sz="4800" kern="1200">
          <a:solidFill>
            <a:schemeClr val="tx1"/>
          </a:solidFill>
          <a:latin typeface="+mn-lt"/>
          <a:ea typeface="+mn-ea"/>
          <a:cs typeface="+mn-cs"/>
        </a:defRPr>
      </a:lvl1pPr>
      <a:lvl2pPr marL="1219200" algn="l" defTabSz="2435860" rtl="0" eaLnBrk="1" latinLnBrk="0" hangingPunct="1">
        <a:defRPr sz="4800" kern="1200">
          <a:solidFill>
            <a:schemeClr val="tx1"/>
          </a:solidFill>
          <a:latin typeface="+mn-lt"/>
          <a:ea typeface="+mn-ea"/>
          <a:cs typeface="+mn-cs"/>
        </a:defRPr>
      </a:lvl2pPr>
      <a:lvl3pPr marL="2437765" algn="l" defTabSz="2435860" rtl="0" eaLnBrk="1" latinLnBrk="0" hangingPunct="1">
        <a:defRPr sz="4800" kern="1200">
          <a:solidFill>
            <a:schemeClr val="tx1"/>
          </a:solidFill>
          <a:latin typeface="+mn-lt"/>
          <a:ea typeface="+mn-ea"/>
          <a:cs typeface="+mn-cs"/>
        </a:defRPr>
      </a:lvl3pPr>
      <a:lvl4pPr marL="3656965" algn="l" defTabSz="2435860" rtl="0" eaLnBrk="1" latinLnBrk="0" hangingPunct="1">
        <a:defRPr sz="4800" kern="1200">
          <a:solidFill>
            <a:schemeClr val="tx1"/>
          </a:solidFill>
          <a:latin typeface="+mn-lt"/>
          <a:ea typeface="+mn-ea"/>
          <a:cs typeface="+mn-cs"/>
        </a:defRPr>
      </a:lvl4pPr>
      <a:lvl5pPr marL="4875530" algn="l" defTabSz="2435860" rtl="0" eaLnBrk="1" latinLnBrk="0" hangingPunct="1">
        <a:defRPr sz="4800" kern="1200">
          <a:solidFill>
            <a:schemeClr val="tx1"/>
          </a:solidFill>
          <a:latin typeface="+mn-lt"/>
          <a:ea typeface="+mn-ea"/>
          <a:cs typeface="+mn-cs"/>
        </a:defRPr>
      </a:lvl5pPr>
      <a:lvl6pPr marL="6094730" algn="l" defTabSz="2435860" rtl="0" eaLnBrk="1" latinLnBrk="0" hangingPunct="1">
        <a:defRPr sz="4800" kern="1200">
          <a:solidFill>
            <a:schemeClr val="tx1"/>
          </a:solidFill>
          <a:latin typeface="+mn-lt"/>
          <a:ea typeface="+mn-ea"/>
          <a:cs typeface="+mn-cs"/>
        </a:defRPr>
      </a:lvl6pPr>
      <a:lvl7pPr marL="7313295" algn="l" defTabSz="2435860" rtl="0" eaLnBrk="1" latinLnBrk="0" hangingPunct="1">
        <a:defRPr sz="4800" kern="1200">
          <a:solidFill>
            <a:schemeClr val="tx1"/>
          </a:solidFill>
          <a:latin typeface="+mn-lt"/>
          <a:ea typeface="+mn-ea"/>
          <a:cs typeface="+mn-cs"/>
        </a:defRPr>
      </a:lvl7pPr>
      <a:lvl8pPr marL="8532495" algn="l" defTabSz="2435860" rtl="0" eaLnBrk="1" latinLnBrk="0" hangingPunct="1">
        <a:defRPr sz="4800" kern="1200">
          <a:solidFill>
            <a:schemeClr val="tx1"/>
          </a:solidFill>
          <a:latin typeface="+mn-lt"/>
          <a:ea typeface="+mn-ea"/>
          <a:cs typeface="+mn-cs"/>
        </a:defRPr>
      </a:lvl8pPr>
      <a:lvl9pPr marL="9751060" algn="l" defTabSz="2435860" rtl="0" eaLnBrk="1" latinLnBrk="0" hangingPunct="1">
        <a:defRPr sz="4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675963" y="730250"/>
            <a:ext cx="21025723" cy="2651126"/>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675963" y="3651250"/>
            <a:ext cx="21025723" cy="8702676"/>
          </a:xfrm>
          <a:prstGeom prst="rect">
            <a:avLst/>
          </a:prstGeom>
        </p:spPr>
        <p:txBody>
          <a:bodyPr vert="horz" lIns="91440" tIns="45720" rIns="91440" bIns="45720" rtlCol="0">
            <a:normAutofit/>
          </a:body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675963" y="12712700"/>
            <a:ext cx="5484971" cy="730250"/>
          </a:xfrm>
          <a:prstGeom prst="rect">
            <a:avLst/>
          </a:prstGeom>
        </p:spPr>
        <p:txBody>
          <a:bodyPr vert="horz" lIns="91440" tIns="45720" rIns="91440" bIns="45720" rtlCol="0" anchor="ctr"/>
          <a:lstStyle>
            <a:lvl1pPr algn="l">
              <a:defRPr sz="1800">
                <a:solidFill>
                  <a:schemeClr val="tx1">
                    <a:tint val="75000"/>
                  </a:schemeClr>
                </a:solidFill>
              </a:defRPr>
            </a:lvl1pPr>
          </a:lstStyle>
          <a:p>
            <a:endParaRPr lang="en-US" dirty="0"/>
          </a:p>
        </p:txBody>
      </p:sp>
      <p:sp>
        <p:nvSpPr>
          <p:cNvPr id="5" name="Footer Placeholder 4"/>
          <p:cNvSpPr>
            <a:spLocks noGrp="1"/>
          </p:cNvSpPr>
          <p:nvPr>
            <p:ph type="ftr" sz="quarter" idx="3"/>
          </p:nvPr>
        </p:nvSpPr>
        <p:spPr>
          <a:xfrm>
            <a:off x="8075097" y="12712700"/>
            <a:ext cx="8227457" cy="730250"/>
          </a:xfrm>
          <a:prstGeom prst="rect">
            <a:avLst/>
          </a:prstGeom>
        </p:spPr>
        <p:txBody>
          <a:bodyPr vert="horz" lIns="91440" tIns="45720" rIns="91440" bIns="45720" rtlCol="0" anchor="ctr"/>
          <a:lstStyle>
            <a:lvl1pPr algn="ctr">
              <a:defRPr sz="1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17216715" y="12712700"/>
            <a:ext cx="5484971" cy="730250"/>
          </a:xfrm>
          <a:prstGeom prst="rect">
            <a:avLst/>
          </a:prstGeom>
        </p:spPr>
        <p:txBody>
          <a:bodyPr vert="horz" lIns="91440" tIns="45720" rIns="91440" bIns="45720" rtlCol="0" anchor="ctr"/>
          <a:lstStyle>
            <a:lvl1pPr algn="r">
              <a:defRPr sz="1800">
                <a:solidFill>
                  <a:schemeClr val="tx1">
                    <a:tint val="75000"/>
                  </a:schemeClr>
                </a:solidFill>
              </a:defRPr>
            </a:lvl1pPr>
          </a:lstStyle>
          <a:p>
            <a:fld id="{E97ECB15-F748-C140-A5C3-CF0090C943BA}" type="slidenum">
              <a:rPr lang="en-US" smtClean="0"/>
              <a:t>‹#›</a:t>
            </a:fld>
            <a:endParaRPr lang="en-US"/>
          </a:p>
        </p:txBody>
      </p:sp>
    </p:spTree>
  </p:cSld>
  <p:clrMap bg1="lt1" tx1="dk1" bg2="lt2" tx2="dk2" accent1="accent1" accent2="accent2" accent3="accent3" accent4="accent4" accent5="accent5" accent6="accent6" hlink="hlink" folHlink="folHlink"/>
  <p:sldLayoutIdLst>
    <p:sldLayoutId id="2147483863"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3" r:id="rId11"/>
    <p:sldLayoutId id="2147483874" r:id="rId12"/>
    <p:sldLayoutId id="2147483875" r:id="rId13"/>
    <p:sldLayoutId id="2147483876" r:id="rId14"/>
    <p:sldLayoutId id="2147483877" r:id="rId15"/>
    <p:sldLayoutId id="2147483878" r:id="rId16"/>
    <p:sldLayoutId id="2147483879" r:id="rId17"/>
    <p:sldLayoutId id="2147483880" r:id="rId18"/>
    <p:sldLayoutId id="2147483881" r:id="rId19"/>
    <p:sldLayoutId id="2147483882" r:id="rId20"/>
    <p:sldLayoutId id="2147483883" r:id="rId21"/>
    <p:sldLayoutId id="2147483884" r:id="rId22"/>
    <p:sldLayoutId id="2147483885" r:id="rId23"/>
    <p:sldLayoutId id="2147483886" r:id="rId24"/>
    <p:sldLayoutId id="2147483887" r:id="rId25"/>
    <p:sldLayoutId id="2147483888" r:id="rId26"/>
    <p:sldLayoutId id="2147483889" r:id="rId27"/>
    <p:sldLayoutId id="2147483890" r:id="rId28"/>
    <p:sldLayoutId id="2147483891" r:id="rId29"/>
    <p:sldLayoutId id="2147483892" r:id="rId30"/>
    <p:sldLayoutId id="2147483893" r:id="rId31"/>
    <p:sldLayoutId id="2147483894" r:id="rId32"/>
    <p:sldLayoutId id="2147483895" r:id="rId33"/>
    <p:sldLayoutId id="2147483896" r:id="rId34"/>
    <p:sldLayoutId id="2147483897" r:id="rId35"/>
    <p:sldLayoutId id="2147483898" r:id="rId36"/>
    <p:sldLayoutId id="2147483899" r:id="rId37"/>
    <p:sldLayoutId id="2147483900" r:id="rId38"/>
    <p:sldLayoutId id="2147483901" r:id="rId39"/>
    <p:sldLayoutId id="2147483902" r:id="rId40"/>
    <p:sldLayoutId id="2147483903" r:id="rId41"/>
    <p:sldLayoutId id="2147483904" r:id="rId42"/>
    <p:sldLayoutId id="2147483905" r:id="rId43"/>
    <p:sldLayoutId id="2147483906" r:id="rId44"/>
    <p:sldLayoutId id="2147483907" r:id="rId45"/>
    <p:sldLayoutId id="2147483908" r:id="rId46"/>
    <p:sldLayoutId id="2147483909" r:id="rId47"/>
    <p:sldLayoutId id="2147483910" r:id="rId48"/>
    <p:sldLayoutId id="2147483911" r:id="rId49"/>
    <p:sldLayoutId id="2147483912" r:id="rId50"/>
    <p:sldLayoutId id="2147483913" r:id="rId51"/>
    <p:sldLayoutId id="2147483914" r:id="rId52"/>
    <p:sldLayoutId id="2147483915" r:id="rId53"/>
    <p:sldLayoutId id="2147483916" r:id="rId54"/>
    <p:sldLayoutId id="2147483917" r:id="rId55"/>
    <p:sldLayoutId id="2147483918" r:id="rId56"/>
    <p:sldLayoutId id="2147483919" r:id="rId57"/>
    <p:sldLayoutId id="2147483920" r:id="rId58"/>
    <p:sldLayoutId id="2147483921" r:id="rId59"/>
    <p:sldLayoutId id="2147483922" r:id="rId60"/>
    <p:sldLayoutId id="2147483923" r:id="rId61"/>
    <p:sldLayoutId id="2147483924" r:id="rId62"/>
    <p:sldLayoutId id="2147483925" r:id="rId63"/>
    <p:sldLayoutId id="2147483926" r:id="rId64"/>
    <p:sldLayoutId id="2147483927" r:id="rId65"/>
    <p:sldLayoutId id="2147483928" r:id="rId66"/>
    <p:sldLayoutId id="2147483929" r:id="rId67"/>
    <p:sldLayoutId id="2147483930" r:id="rId68"/>
    <p:sldLayoutId id="2147483931" r:id="rId69"/>
    <p:sldLayoutId id="2147483932" r:id="rId70"/>
    <p:sldLayoutId id="2147483933" r:id="rId71"/>
    <p:sldLayoutId id="2147483934" r:id="rId72"/>
    <p:sldLayoutId id="2147483935" r:id="rId73"/>
    <p:sldLayoutId id="2147483936" r:id="rId74"/>
    <p:sldLayoutId id="2147483937" r:id="rId75"/>
  </p:sldLayoutIdLst>
  <p:hf hdr="0" ftr="0" dt="0"/>
  <p:txStyles>
    <p:titleStyle>
      <a:lvl1pPr algn="ctr" defTabSz="1828165" rtl="0" eaLnBrk="1" latinLnBrk="0" hangingPunct="1">
        <a:lnSpc>
          <a:spcPct val="90000"/>
        </a:lnSpc>
        <a:spcBef>
          <a:spcPct val="0"/>
        </a:spcBef>
        <a:buNone/>
        <a:defRPr sz="6000" kern="1200">
          <a:solidFill>
            <a:schemeClr val="tx1"/>
          </a:solidFill>
          <a:latin typeface="+mj-lt"/>
          <a:ea typeface="+mj-ea"/>
          <a:cs typeface="+mj-cs"/>
        </a:defRPr>
      </a:lvl1pPr>
    </p:titleStyle>
    <p:bodyStyle>
      <a:lvl1pPr marL="457200" indent="-457200" algn="ctr" defTabSz="1828165" rtl="0" eaLnBrk="1" latinLnBrk="0" hangingPunct="1">
        <a:lnSpc>
          <a:spcPct val="90000"/>
        </a:lnSpc>
        <a:spcBef>
          <a:spcPct val="401000"/>
        </a:spcBef>
        <a:buFont typeface="Arial" panose="020B0604020202020204" pitchFamily="34" charset="0"/>
        <a:buChar char="•"/>
        <a:defRPr sz="4000" kern="1200">
          <a:solidFill>
            <a:schemeClr val="tx1"/>
          </a:solidFill>
          <a:latin typeface="+mn-lt"/>
          <a:ea typeface="+mn-ea"/>
          <a:cs typeface="+mn-cs"/>
        </a:defRPr>
      </a:lvl1pPr>
      <a:lvl2pPr marL="1370965" indent="-457200" algn="ctr"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2pPr>
      <a:lvl3pPr marL="2285365" indent="-457200" algn="ctr" defTabSz="1828165" rtl="0" eaLnBrk="1" latinLnBrk="0" hangingPunct="1">
        <a:lnSpc>
          <a:spcPct val="90000"/>
        </a:lnSpc>
        <a:spcBef>
          <a:spcPct val="201000"/>
        </a:spcBef>
        <a:buFont typeface="Arial" panose="020B0604020202020204" pitchFamily="34" charset="0"/>
        <a:buChar char="•"/>
        <a:defRPr sz="3000" kern="1200">
          <a:solidFill>
            <a:schemeClr val="tx1"/>
          </a:solidFill>
          <a:latin typeface="+mn-lt"/>
          <a:ea typeface="+mn-ea"/>
          <a:cs typeface="+mn-cs"/>
        </a:defRPr>
      </a:lvl3pPr>
      <a:lvl4pPr marL="3199765" indent="-457200" algn="ctr" defTabSz="1828165" rtl="0" eaLnBrk="1" latinLnBrk="0" hangingPunct="1">
        <a:lnSpc>
          <a:spcPct val="90000"/>
        </a:lnSpc>
        <a:spcBef>
          <a:spcPct val="201000"/>
        </a:spcBef>
        <a:buFont typeface="Arial" panose="020B0604020202020204" pitchFamily="34" charset="0"/>
        <a:buChar char="•"/>
        <a:defRPr sz="2400" kern="1200">
          <a:solidFill>
            <a:schemeClr val="tx1"/>
          </a:solidFill>
          <a:latin typeface="+mn-lt"/>
          <a:ea typeface="+mn-ea"/>
          <a:cs typeface="+mn-cs"/>
        </a:defRPr>
      </a:lvl4pPr>
      <a:lvl5pPr marL="4113530" indent="-457200" algn="ctr" defTabSz="1828165" rtl="0" eaLnBrk="1" latinLnBrk="0" hangingPunct="1">
        <a:lnSpc>
          <a:spcPct val="90000"/>
        </a:lnSpc>
        <a:spcBef>
          <a:spcPct val="201000"/>
        </a:spcBef>
        <a:buFont typeface="Arial" panose="020B0604020202020204" pitchFamily="34" charset="0"/>
        <a:buChar char="•"/>
        <a:defRPr sz="1800" kern="1200">
          <a:solidFill>
            <a:schemeClr val="tx1"/>
          </a:solidFill>
          <a:latin typeface="+mn-lt"/>
          <a:ea typeface="+mn-ea"/>
          <a:cs typeface="+mn-cs"/>
        </a:defRPr>
      </a:lvl5pPr>
      <a:lvl6pPr marL="5027930"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6pPr>
      <a:lvl7pPr marL="5942330"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7pPr>
      <a:lvl8pPr marL="6856095"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8pPr>
      <a:lvl9pPr marL="7770495" indent="-457200" algn="l" defTabSz="1828165" rtl="0" eaLnBrk="1" latinLnBrk="0" hangingPunct="1">
        <a:lnSpc>
          <a:spcPct val="90000"/>
        </a:lnSpc>
        <a:spcBef>
          <a:spcPct val="20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165" rtl="0" eaLnBrk="1" latinLnBrk="0" hangingPunct="1">
        <a:defRPr sz="3600" kern="1200">
          <a:solidFill>
            <a:schemeClr val="tx1"/>
          </a:solidFill>
          <a:latin typeface="+mn-lt"/>
          <a:ea typeface="+mn-ea"/>
          <a:cs typeface="+mn-cs"/>
        </a:defRPr>
      </a:lvl1pPr>
      <a:lvl2pPr marL="914400" algn="l" defTabSz="1828165" rtl="0" eaLnBrk="1" latinLnBrk="0" hangingPunct="1">
        <a:defRPr sz="3600" kern="1200">
          <a:solidFill>
            <a:schemeClr val="tx1"/>
          </a:solidFill>
          <a:latin typeface="+mn-lt"/>
          <a:ea typeface="+mn-ea"/>
          <a:cs typeface="+mn-cs"/>
        </a:defRPr>
      </a:lvl2pPr>
      <a:lvl3pPr marL="1828165" algn="l" defTabSz="1828165" rtl="0" eaLnBrk="1" latinLnBrk="0" hangingPunct="1">
        <a:defRPr sz="3600" kern="1200">
          <a:solidFill>
            <a:schemeClr val="tx1"/>
          </a:solidFill>
          <a:latin typeface="+mn-lt"/>
          <a:ea typeface="+mn-ea"/>
          <a:cs typeface="+mn-cs"/>
        </a:defRPr>
      </a:lvl3pPr>
      <a:lvl4pPr marL="2742565" algn="l" defTabSz="1828165" rtl="0" eaLnBrk="1" latinLnBrk="0" hangingPunct="1">
        <a:defRPr sz="3600" kern="1200">
          <a:solidFill>
            <a:schemeClr val="tx1"/>
          </a:solidFill>
          <a:latin typeface="+mn-lt"/>
          <a:ea typeface="+mn-ea"/>
          <a:cs typeface="+mn-cs"/>
        </a:defRPr>
      </a:lvl4pPr>
      <a:lvl5pPr marL="3656965" algn="l" defTabSz="1828165" rtl="0" eaLnBrk="1" latinLnBrk="0" hangingPunct="1">
        <a:defRPr sz="3600" kern="1200">
          <a:solidFill>
            <a:schemeClr val="tx1"/>
          </a:solidFill>
          <a:latin typeface="+mn-lt"/>
          <a:ea typeface="+mn-ea"/>
          <a:cs typeface="+mn-cs"/>
        </a:defRPr>
      </a:lvl5pPr>
      <a:lvl6pPr marL="4570730" algn="l" defTabSz="1828165" rtl="0" eaLnBrk="1" latinLnBrk="0" hangingPunct="1">
        <a:defRPr sz="3600" kern="1200">
          <a:solidFill>
            <a:schemeClr val="tx1"/>
          </a:solidFill>
          <a:latin typeface="+mn-lt"/>
          <a:ea typeface="+mn-ea"/>
          <a:cs typeface="+mn-cs"/>
        </a:defRPr>
      </a:lvl6pPr>
      <a:lvl7pPr marL="5485130" algn="l" defTabSz="1828165" rtl="0" eaLnBrk="1" latinLnBrk="0" hangingPunct="1">
        <a:defRPr sz="3600" kern="1200">
          <a:solidFill>
            <a:schemeClr val="tx1"/>
          </a:solidFill>
          <a:latin typeface="+mn-lt"/>
          <a:ea typeface="+mn-ea"/>
          <a:cs typeface="+mn-cs"/>
        </a:defRPr>
      </a:lvl7pPr>
      <a:lvl8pPr marL="6398895" algn="l" defTabSz="1828165" rtl="0" eaLnBrk="1" latinLnBrk="0" hangingPunct="1">
        <a:defRPr sz="3600" kern="1200">
          <a:solidFill>
            <a:schemeClr val="tx1"/>
          </a:solidFill>
          <a:latin typeface="+mn-lt"/>
          <a:ea typeface="+mn-ea"/>
          <a:cs typeface="+mn-cs"/>
        </a:defRPr>
      </a:lvl8pPr>
      <a:lvl9pPr marL="7313295" algn="l" defTabSz="1828165"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363.xml"/><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5.png"/><Relationship Id="rId5" Type="http://schemas.openxmlformats.org/officeDocument/2006/relationships/image" Target="../media/image4.jpe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4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3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60.xml"/></Relationships>
</file>

<file path=ppt/slides/_rels/slide16.xml.rels><?xml version="1.0" encoding="UTF-8" standalone="yes"?>
<Relationships xmlns="http://schemas.openxmlformats.org/package/2006/relationships"><Relationship Id="rId8" Type="http://schemas.openxmlformats.org/officeDocument/2006/relationships/chart" Target="../charts/chart6.xml"/><Relationship Id="rId3" Type="http://schemas.openxmlformats.org/officeDocument/2006/relationships/chart" Target="../charts/chart1.xml"/><Relationship Id="rId7" Type="http://schemas.openxmlformats.org/officeDocument/2006/relationships/chart" Target="../charts/chart5.xml"/><Relationship Id="rId2" Type="http://schemas.openxmlformats.org/officeDocument/2006/relationships/notesSlide" Target="../notesSlides/notesSlide16.xml"/><Relationship Id="rId1" Type="http://schemas.openxmlformats.org/officeDocument/2006/relationships/slideLayout" Target="../slideLayouts/slideLayout161.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6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3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3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9.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22.xml"/><Relationship Id="rId1" Type="http://schemas.openxmlformats.org/officeDocument/2006/relationships/slideLayout" Target="../slideLayouts/slideLayout58.xml"/></Relationships>
</file>

<file path=ppt/slides/_rels/slide23.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23.xml"/><Relationship Id="rId1" Type="http://schemas.openxmlformats.org/officeDocument/2006/relationships/slideLayout" Target="../slideLayouts/slideLayout13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34.xml"/></Relationships>
</file>

<file path=ppt/slides/_rels/slide26.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26.xml"/><Relationship Id="rId1" Type="http://schemas.openxmlformats.org/officeDocument/2006/relationships/slideLayout" Target="../slideLayouts/slideLayout13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8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5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8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9.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56.xml"/></Relationships>
</file>

<file path=ppt/slides/_rels/slide31.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31.xml"/><Relationship Id="rId1" Type="http://schemas.openxmlformats.org/officeDocument/2006/relationships/slideLayout" Target="../slideLayouts/slideLayout20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2" y="-13771"/>
            <a:ext cx="24377650" cy="13765180"/>
          </a:xfrm>
          <a:prstGeom prst="rect">
            <a:avLst/>
          </a:prstGeom>
          <a:noFill/>
          <a:extLst>
            <a:ext uri="{909E8E84-426E-40DD-AFC4-6F175D3DCCD1}">
              <a14:hiddenFill xmlns:a14="http://schemas.microsoft.com/office/drawing/2010/main">
                <a:solidFill>
                  <a:srgbClr val="FFFFFF"/>
                </a:solidFill>
              </a14:hiddenFill>
            </a:ext>
          </a:extLst>
        </p:spPr>
      </p:pic>
      <p:grpSp>
        <p:nvGrpSpPr>
          <p:cNvPr id="3" name="组合 2"/>
          <p:cNvGrpSpPr/>
          <p:nvPr/>
        </p:nvGrpSpPr>
        <p:grpSpPr>
          <a:xfrm>
            <a:off x="8265548" y="2903888"/>
            <a:ext cx="7980777" cy="7980777"/>
            <a:chOff x="4133850" y="1451429"/>
            <a:chExt cx="3991428" cy="3991428"/>
          </a:xfrm>
        </p:grpSpPr>
        <p:sp>
          <p:nvSpPr>
            <p:cNvPr id="4" name="椭圆 3"/>
            <p:cNvSpPr/>
            <p:nvPr/>
          </p:nvSpPr>
          <p:spPr>
            <a:xfrm>
              <a:off x="4133850" y="1451429"/>
              <a:ext cx="3991428" cy="3991428"/>
            </a:xfrm>
            <a:prstGeom prst="ellipse">
              <a:avLst/>
            </a:prstGeom>
            <a:solidFill>
              <a:schemeClr val="bg1"/>
            </a:solidFill>
            <a:ln w="889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kern="1200">
                <a:solidFill>
                  <a:prstClr val="white"/>
                </a:solidFill>
              </a:endParaRPr>
            </a:p>
          </p:txBody>
        </p:sp>
        <p:grpSp>
          <p:nvGrpSpPr>
            <p:cNvPr id="9" name="组合 8"/>
            <p:cNvGrpSpPr/>
            <p:nvPr/>
          </p:nvGrpSpPr>
          <p:grpSpPr>
            <a:xfrm>
              <a:off x="4825678" y="2000077"/>
              <a:ext cx="2555211" cy="2351802"/>
              <a:chOff x="4538114" y="1942020"/>
              <a:chExt cx="2555211" cy="2351802"/>
            </a:xfrm>
          </p:grpSpPr>
          <p:sp>
            <p:nvSpPr>
              <p:cNvPr id="6" name="TextBox 18"/>
              <p:cNvSpPr txBox="1"/>
              <p:nvPr/>
            </p:nvSpPr>
            <p:spPr>
              <a:xfrm flipH="1">
                <a:off x="6020652" y="2391963"/>
                <a:ext cx="708070" cy="784874"/>
              </a:xfrm>
              <a:prstGeom prst="rect">
                <a:avLst/>
              </a:prstGeom>
              <a:noFill/>
            </p:spPr>
            <p:txBody>
              <a:bodyPr wrap="none" rtlCol="0">
                <a:spAutoFit/>
              </a:bodyPr>
              <a:lstStyle/>
              <a:p>
                <a:r>
                  <a:rPr lang="zh-CN" altLang="en-US" sz="9600" b="1" kern="1200">
                    <a:solidFill>
                      <a:prstClr val="black"/>
                    </a:solidFill>
                    <a:latin typeface="微软雅黑" panose="020B0503020204020204" charset="-122"/>
                    <a:ea typeface="微软雅黑" panose="020B0503020204020204" charset="-122"/>
                    <a:cs typeface="Roboto Black" charset="0"/>
                  </a:rPr>
                  <a:t>页</a:t>
                </a:r>
                <a:endParaRPr lang="en-US" sz="9600" b="1" kern="1200" dirty="0">
                  <a:solidFill>
                    <a:prstClr val="black"/>
                  </a:solidFill>
                  <a:latin typeface="微软雅黑" panose="020B0503020204020204" charset="-122"/>
                  <a:ea typeface="微软雅黑" panose="020B0503020204020204" charset="-122"/>
                  <a:cs typeface="Roboto Black" charset="0"/>
                </a:endParaRPr>
              </a:p>
            </p:txBody>
          </p:sp>
          <p:sp>
            <p:nvSpPr>
              <p:cNvPr id="8" name="TextBox 18"/>
              <p:cNvSpPr txBox="1"/>
              <p:nvPr/>
            </p:nvSpPr>
            <p:spPr>
              <a:xfrm flipH="1">
                <a:off x="4540195" y="1942020"/>
                <a:ext cx="1461678" cy="1523506"/>
              </a:xfrm>
              <a:prstGeom prst="rect">
                <a:avLst/>
              </a:prstGeom>
              <a:noFill/>
            </p:spPr>
            <p:txBody>
              <a:bodyPr wrap="none" rtlCol="0">
                <a:spAutoFit/>
              </a:bodyPr>
              <a:lstStyle/>
              <a:p>
                <a:r>
                  <a:rPr lang="en-US" altLang="zh-CN" sz="19195" b="1" kern="1200">
                    <a:solidFill>
                      <a:srgbClr val="ED7D31"/>
                    </a:solidFill>
                    <a:latin typeface="Roboto Black" charset="0"/>
                    <a:ea typeface="Roboto Black" charset="0"/>
                    <a:cs typeface="Roboto Black" charset="0"/>
                  </a:rPr>
                  <a:t>40</a:t>
                </a:r>
                <a:endParaRPr lang="en-US" sz="19195" b="1" kern="1200" dirty="0">
                  <a:solidFill>
                    <a:srgbClr val="ED7D31"/>
                  </a:solidFill>
                  <a:latin typeface="Roboto Black" charset="0"/>
                  <a:ea typeface="Roboto Black" charset="0"/>
                  <a:cs typeface="Roboto Black" charset="0"/>
                </a:endParaRPr>
              </a:p>
            </p:txBody>
          </p:sp>
          <p:sp>
            <p:nvSpPr>
              <p:cNvPr id="11" name="TextBox 18"/>
              <p:cNvSpPr txBox="1"/>
              <p:nvPr/>
            </p:nvSpPr>
            <p:spPr>
              <a:xfrm flipH="1">
                <a:off x="4538114" y="3262822"/>
                <a:ext cx="2555211" cy="1031000"/>
              </a:xfrm>
              <a:prstGeom prst="rect">
                <a:avLst/>
              </a:prstGeom>
              <a:noFill/>
            </p:spPr>
            <p:txBody>
              <a:bodyPr wrap="none" rtlCol="0">
                <a:spAutoFit/>
              </a:bodyPr>
              <a:lstStyle/>
              <a:p>
                <a:pPr algn="ctr"/>
                <a:r>
                  <a:rPr lang="zh-CN" altLang="en-US" sz="6400" b="1" kern="1200">
                    <a:solidFill>
                      <a:prstClr val="black"/>
                    </a:solidFill>
                    <a:latin typeface="微软雅黑" panose="020B0503020204020204" charset="-122"/>
                    <a:ea typeface="微软雅黑" panose="020B0503020204020204" charset="-122"/>
                    <a:cs typeface="Roboto Black" charset="0"/>
                  </a:rPr>
                  <a:t>微粒体可视化</a:t>
                </a:r>
                <a:endParaRPr lang="en-US" altLang="zh-CN" sz="6400" b="1" kern="1200">
                  <a:solidFill>
                    <a:prstClr val="black"/>
                  </a:solidFill>
                  <a:latin typeface="微软雅黑" panose="020B0503020204020204" charset="-122"/>
                  <a:ea typeface="微软雅黑" panose="020B0503020204020204" charset="-122"/>
                  <a:cs typeface="Roboto Black" charset="0"/>
                </a:endParaRPr>
              </a:p>
              <a:p>
                <a:pPr algn="ctr"/>
                <a:r>
                  <a:rPr lang="zh-CN" altLang="en-US" sz="6400" b="1" kern="1200">
                    <a:solidFill>
                      <a:prstClr val="black"/>
                    </a:solidFill>
                    <a:latin typeface="微软雅黑" panose="020B0503020204020204" charset="-122"/>
                    <a:ea typeface="微软雅黑" panose="020B0503020204020204" charset="-122"/>
                    <a:cs typeface="Roboto Black" charset="0"/>
                  </a:rPr>
                  <a:t>信息图标集</a:t>
                </a:r>
                <a:endParaRPr lang="en-US" sz="6400" b="1" kern="1200" dirty="0">
                  <a:solidFill>
                    <a:prstClr val="black"/>
                  </a:solidFill>
                  <a:latin typeface="微软雅黑" panose="020B0503020204020204" charset="-122"/>
                  <a:ea typeface="微软雅黑" panose="020B0503020204020204" charset="-122"/>
                  <a:cs typeface="Roboto Black" charset="0"/>
                </a:endParaRPr>
              </a:p>
            </p:txBody>
          </p:sp>
        </p:grpSp>
      </p:grpSp>
      <p:sp>
        <p:nvSpPr>
          <p:cNvPr id="2" name="矩形 1"/>
          <p:cNvSpPr/>
          <p:nvPr/>
        </p:nvSpPr>
        <p:spPr>
          <a:xfrm>
            <a:off x="10938955" y="9179990"/>
            <a:ext cx="2324141" cy="369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kern="1200">
              <a:solidFill>
                <a:prstClr val="white"/>
              </a:solidFill>
            </a:endParaRPr>
          </a:p>
        </p:txBody>
      </p:sp>
      <p:pic>
        <p:nvPicPr>
          <p:cNvPr id="13" name="罗密欧与朱丽叶 romeo&amp;julia 理查德">
            <a:hlinkClick r:id="" action="ppaction://media"/>
          </p:cNvPr>
          <p:cNvPicPr>
            <a:picLocks noChangeAspect="1"/>
          </p:cNvPicPr>
          <p:nvPr>
            <a:audioFile r:link="rId2"/>
            <p:extLst>
              <p:ext uri="{DAA4B4D4-6D71-4841-9C94-3DE7FCFB9230}">
                <p14:media xmlns:p14="http://schemas.microsoft.com/office/powerpoint/2010/main" r:embed="rId1">
                  <p14:fade in="5000" out="5000"/>
                </p14:media>
              </p:ext>
            </p:extLst>
          </p:nvPr>
        </p:nvPicPr>
        <p:blipFill>
          <a:blip r:embed="rId6"/>
          <a:stretch>
            <a:fillRect/>
          </a:stretch>
        </p:blipFill>
        <p:spPr>
          <a:xfrm>
            <a:off x="16122220" y="-2407293"/>
            <a:ext cx="1218883" cy="1218883"/>
          </a:xfrm>
          <a:prstGeom prst="rect">
            <a:avLst/>
          </a:prstGeom>
        </p:spPr>
      </p:pic>
      <p:sp>
        <p:nvSpPr>
          <p:cNvPr id="12" name="椭圆 11"/>
          <p:cNvSpPr/>
          <p:nvPr/>
        </p:nvSpPr>
        <p:spPr>
          <a:xfrm>
            <a:off x="7800691" y="2515730"/>
            <a:ext cx="8951166" cy="8951166"/>
          </a:xfrm>
          <a:prstGeom prst="ellipse">
            <a:avLst/>
          </a:prstGeom>
          <a:gradFill flip="none" rotWithShape="1">
            <a:gsLst>
              <a:gs pos="0">
                <a:srgbClr val="FC8B8B"/>
              </a:gs>
              <a:gs pos="100000">
                <a:srgbClr val="E10000">
                  <a:shade val="100000"/>
                  <a:satMod val="115000"/>
                </a:srgbClr>
              </a:gs>
            </a:gsLst>
            <a:path path="circle">
              <a:fillToRect r="100000" b="100000"/>
            </a:path>
            <a:tileRect l="-100000" t="-100000"/>
          </a:gradFill>
          <a:ln>
            <a:noFill/>
          </a:ln>
          <a:effectLst>
            <a:outerShdw blurRad="330200" dist="76200" dir="39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kern="1200" dirty="0">
              <a:solidFill>
                <a:prstClr val="white"/>
              </a:solidFill>
            </a:endParaRPr>
          </a:p>
        </p:txBody>
      </p:sp>
      <p:sp>
        <p:nvSpPr>
          <p:cNvPr id="14" name="椭圆 13"/>
          <p:cNvSpPr/>
          <p:nvPr/>
        </p:nvSpPr>
        <p:spPr>
          <a:xfrm>
            <a:off x="8514872" y="3268007"/>
            <a:ext cx="7484698" cy="7484698"/>
          </a:xfrm>
          <a:prstGeom prst="ellipse">
            <a:avLst/>
          </a:prstGeom>
          <a:solidFill>
            <a:schemeClr val="bg1"/>
          </a:solidFill>
          <a:ln>
            <a:noFill/>
          </a:ln>
          <a:effectLst>
            <a:outerShdw blurRad="254000" dist="381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kern="1200" dirty="0">
              <a:solidFill>
                <a:prstClr val="white"/>
              </a:solidFill>
            </a:endParaRPr>
          </a:p>
        </p:txBody>
      </p:sp>
      <p:sp>
        <p:nvSpPr>
          <p:cNvPr id="15" name="文本框 8"/>
          <p:cNvSpPr txBox="1"/>
          <p:nvPr/>
        </p:nvSpPr>
        <p:spPr>
          <a:xfrm>
            <a:off x="9436839" y="4067133"/>
            <a:ext cx="5465926" cy="2123210"/>
          </a:xfrm>
          <a:prstGeom prst="rect">
            <a:avLst/>
          </a:prstGeom>
          <a:noFill/>
        </p:spPr>
        <p:txBody>
          <a:bodyPr wrap="square" rtlCol="0">
            <a:spAutoFit/>
          </a:bodyPr>
          <a:lstStyle/>
          <a:p>
            <a:pPr algn="ctr"/>
            <a:r>
              <a:rPr lang="en-US" altLang="zh-CN" sz="13195" kern="1200" dirty="0">
                <a:solidFill>
                  <a:srgbClr val="44546A">
                    <a:lumMod val="75000"/>
                  </a:srgbClr>
                </a:solidFill>
                <a:latin typeface="庞门正道标题体" panose="02010600030101010101" pitchFamily="2" charset="-122"/>
                <a:ea typeface="庞门正道标题体" panose="02010600030101010101" pitchFamily="2" charset="-122"/>
                <a:cs typeface="+mn-cs"/>
              </a:rPr>
              <a:t>30</a:t>
            </a:r>
            <a:r>
              <a:rPr lang="zh-CN" altLang="en-US" sz="9600" kern="1200" dirty="0">
                <a:solidFill>
                  <a:prstClr val="black">
                    <a:lumMod val="85000"/>
                    <a:lumOff val="15000"/>
                  </a:prstClr>
                </a:solidFill>
                <a:latin typeface="庞门正道标题体" panose="02010600030101010101" pitchFamily="2" charset="-122"/>
                <a:ea typeface="庞门正道标题体" panose="02010600030101010101" pitchFamily="2" charset="-122"/>
                <a:cs typeface="+mn-cs"/>
              </a:rPr>
              <a:t>页</a:t>
            </a:r>
          </a:p>
        </p:txBody>
      </p:sp>
      <p:sp>
        <p:nvSpPr>
          <p:cNvPr id="16" name="文本框 9"/>
          <p:cNvSpPr txBox="1"/>
          <p:nvPr/>
        </p:nvSpPr>
        <p:spPr>
          <a:xfrm>
            <a:off x="7959163" y="6043507"/>
            <a:ext cx="8738168" cy="2677015"/>
          </a:xfrm>
          <a:prstGeom prst="rect">
            <a:avLst/>
          </a:prstGeom>
          <a:noFill/>
        </p:spPr>
        <p:txBody>
          <a:bodyPr wrap="square" rtlCol="0">
            <a:spAutoFit/>
          </a:bodyPr>
          <a:lstStyle/>
          <a:p>
            <a:pPr algn="ctr" defTabSz="2745105"/>
            <a:r>
              <a:rPr lang="zh-CN" altLang="en-US" sz="7200" b="1" kern="1200" dirty="0">
                <a:solidFill>
                  <a:srgbClr val="FF5959"/>
                </a:solidFill>
                <a:latin typeface="微软雅黑" panose="020B0503020204020204" charset="-122"/>
                <a:ea typeface="微软雅黑" panose="020B0503020204020204" charset="-122"/>
                <a:cs typeface="+mn-cs"/>
              </a:rPr>
              <a:t>红色世界地图商务</a:t>
            </a:r>
            <a:endParaRPr lang="en-US" altLang="zh-CN" sz="7200" b="1" kern="1200" dirty="0">
              <a:solidFill>
                <a:srgbClr val="FF5959"/>
              </a:solidFill>
              <a:latin typeface="微软雅黑" panose="020B0503020204020204" charset="-122"/>
              <a:ea typeface="微软雅黑" panose="020B0503020204020204" charset="-122"/>
              <a:cs typeface="+mn-cs"/>
            </a:endParaRPr>
          </a:p>
          <a:p>
            <a:pPr algn="ctr" defTabSz="2747010"/>
            <a:r>
              <a:rPr lang="en-US" altLang="zh-CN" sz="9600" b="1" kern="1200" dirty="0">
                <a:solidFill>
                  <a:prstClr val="black"/>
                </a:solidFill>
                <a:latin typeface="方正正黑简体" panose="02000000000000000000" pitchFamily="2" charset="-122"/>
                <a:ea typeface="方正正黑简体" panose="02000000000000000000" pitchFamily="2" charset="-122"/>
                <a:cs typeface="+mn-cs"/>
              </a:rPr>
              <a:t>PPT</a:t>
            </a:r>
            <a:r>
              <a:rPr lang="zh-CN" altLang="en-US" sz="9600" b="1" kern="1200" dirty="0">
                <a:solidFill>
                  <a:prstClr val="black"/>
                </a:solidFill>
                <a:latin typeface="方正正黑简体" panose="02000000000000000000" pitchFamily="2" charset="-122"/>
                <a:ea typeface="方正正黑简体" panose="02000000000000000000" pitchFamily="2" charset="-122"/>
                <a:cs typeface="+mn-cs"/>
              </a:rPr>
              <a:t>图表</a:t>
            </a:r>
            <a:endParaRPr lang="zh-CN" altLang="en-US" sz="9600" b="1" kern="1200" dirty="0">
              <a:solidFill>
                <a:prstClr val="black"/>
              </a:solidFill>
              <a:latin typeface="微软雅黑" panose="020B0503020204020204" charset="-122"/>
              <a:ea typeface="微软雅黑" panose="020B0503020204020204" charset="-122"/>
              <a:cs typeface="Helvetica"/>
              <a:sym typeface="Helvetica"/>
            </a:endParaRPr>
          </a:p>
        </p:txBody>
      </p:sp>
      <p:sp>
        <p:nvSpPr>
          <p:cNvPr id="17" name="文本框 10"/>
          <p:cNvSpPr txBox="1"/>
          <p:nvPr/>
        </p:nvSpPr>
        <p:spPr>
          <a:xfrm>
            <a:off x="10057519" y="8830466"/>
            <a:ext cx="4399404" cy="646203"/>
          </a:xfrm>
          <a:prstGeom prst="rect">
            <a:avLst/>
          </a:prstGeom>
          <a:noFill/>
        </p:spPr>
        <p:txBody>
          <a:bodyPr wrap="square" rtlCol="0">
            <a:spAutoFit/>
          </a:bodyPr>
          <a:lstStyle/>
          <a:p>
            <a:pPr algn="ctr"/>
            <a:r>
              <a:rPr lang="zh-CN" altLang="en-US" sz="3600" kern="1200" dirty="0">
                <a:solidFill>
                  <a:srgbClr val="ED7D31">
                    <a:lumMod val="75000"/>
                  </a:srgbClr>
                </a:solidFill>
                <a:latin typeface="庞门正道标题体" panose="02010600030101010101" pitchFamily="2" charset="-122"/>
                <a:ea typeface="庞门正道标题体" panose="02010600030101010101" pitchFamily="2" charset="-122"/>
                <a:cs typeface="+mn-cs"/>
              </a:rPr>
              <a:t>简单易改</a:t>
            </a:r>
            <a:r>
              <a:rPr lang="en-US" altLang="zh-CN" sz="3600" kern="1200" dirty="0">
                <a:solidFill>
                  <a:srgbClr val="ED7D31">
                    <a:lumMod val="75000"/>
                  </a:srgbClr>
                </a:solidFill>
                <a:latin typeface="庞门正道标题体" panose="02010600030101010101" pitchFamily="2" charset="-122"/>
                <a:ea typeface="庞门正道标题体" panose="02010600030101010101" pitchFamily="2" charset="-122"/>
                <a:cs typeface="+mn-cs"/>
              </a:rPr>
              <a:t> I </a:t>
            </a:r>
            <a:r>
              <a:rPr lang="zh-CN" altLang="en-US" sz="3600" kern="1200" dirty="0">
                <a:solidFill>
                  <a:srgbClr val="ED7D31">
                    <a:lumMod val="75000"/>
                  </a:srgbClr>
                </a:solidFill>
                <a:latin typeface="庞门正道标题体" panose="02010600030101010101" pitchFamily="2" charset="-122"/>
                <a:ea typeface="庞门正道标题体" panose="02010600030101010101" pitchFamily="2" charset="-122"/>
                <a:cs typeface="+mn-cs"/>
              </a:rPr>
              <a:t>一键替换</a:t>
            </a:r>
            <a:r>
              <a:rPr lang="en-US" altLang="zh-CN" sz="3600" kern="1200" dirty="0">
                <a:solidFill>
                  <a:srgbClr val="ED7D31">
                    <a:lumMod val="75000"/>
                  </a:srgbClr>
                </a:solidFill>
                <a:latin typeface="庞门正道标题体" panose="02010600030101010101" pitchFamily="2" charset="-122"/>
                <a:ea typeface="庞门正道标题体" panose="02010600030101010101" pitchFamily="2" charset="-122"/>
                <a:cs typeface="+mn-cs"/>
              </a:rPr>
              <a:t> </a:t>
            </a:r>
            <a:endParaRPr lang="zh-CN" altLang="en-US" sz="3600" kern="1200" dirty="0">
              <a:solidFill>
                <a:srgbClr val="ED7D31">
                  <a:lumMod val="75000"/>
                </a:srgbClr>
              </a:solidFill>
              <a:latin typeface="庞门正道标题体" panose="02010600030101010101" pitchFamily="2" charset="-122"/>
              <a:ea typeface="庞门正道标题体" panose="02010600030101010101" pitchFamily="2" charset="-122"/>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1500" advTm="2000">
        <p:random/>
      </p:transition>
    </mc:Choice>
    <mc:Fallback xmlns="">
      <p:transition spd="slow" advTm="200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 presetClass="mediacall" presetSubtype="0" fill="hold" nodeType="afterEffect">
                                  <p:stCondLst>
                                    <p:cond delay="0"/>
                                  </p:stCondLst>
                                  <p:childTnLst>
                                    <p:cmd type="call" cmd="playFrom(0.0)">
                                      <p:cBhvr>
                                        <p:cTn id="12" dur="1" fill="hold"/>
                                        <p:tgtEl>
                                          <p:spTgt spid="1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13" repeatCount="indefinite" fill="hold" display="0">
                  <p:stCondLst>
                    <p:cond delay="indefinite"/>
                  </p:stCondLst>
                  <p:endCondLst>
                    <p:cond evt="onStopAudio" delay="0">
                      <p:tgtEl>
                        <p:sldTgt/>
                      </p:tgtEl>
                    </p:cond>
                  </p:endCondLst>
                </p:cTn>
                <p:tgtEl>
                  <p:spTgt spid="13"/>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530816" y="4255643"/>
            <a:ext cx="16529244" cy="8046501"/>
            <a:chOff x="4603032" y="368038"/>
            <a:chExt cx="7741919" cy="3768797"/>
          </a:xfrm>
          <a:solidFill>
            <a:schemeClr val="tx2"/>
          </a:solidFill>
        </p:grpSpPr>
        <p:grpSp>
          <p:nvGrpSpPr>
            <p:cNvPr id="3" name="Group 2"/>
            <p:cNvGrpSpPr/>
            <p:nvPr/>
          </p:nvGrpSpPr>
          <p:grpSpPr>
            <a:xfrm>
              <a:off x="4603032" y="368038"/>
              <a:ext cx="7741919" cy="3768797"/>
              <a:chOff x="2483751" y="2120605"/>
              <a:chExt cx="7224499" cy="3516916"/>
            </a:xfrm>
            <a:grpFill/>
          </p:grpSpPr>
          <p:grpSp>
            <p:nvGrpSpPr>
              <p:cNvPr id="5" name="Group 1107"/>
              <p:cNvGrpSpPr>
                <a:grpSpLocks noChangeAspect="1"/>
              </p:cNvGrpSpPr>
              <p:nvPr/>
            </p:nvGrpSpPr>
            <p:grpSpPr bwMode="auto">
              <a:xfrm>
                <a:off x="8149987" y="4770654"/>
                <a:ext cx="1317602" cy="866867"/>
                <a:chOff x="4133" y="2396"/>
                <a:chExt cx="709" cy="482"/>
              </a:xfrm>
              <a:grpFill/>
            </p:grpSpPr>
            <p:sp>
              <p:nvSpPr>
                <p:cNvPr id="1105" name="Freeform 1108"/>
                <p:cNvSpPr/>
                <p:nvPr/>
              </p:nvSpPr>
              <p:spPr bwMode="auto">
                <a:xfrm>
                  <a:off x="4438" y="2396"/>
                  <a:ext cx="98" cy="82"/>
                </a:xfrm>
                <a:custGeom>
                  <a:avLst/>
                  <a:gdLst>
                    <a:gd name="T0" fmla="*/ 20 w 103"/>
                    <a:gd name="T1" fmla="*/ 66 h 86"/>
                    <a:gd name="T2" fmla="*/ 23 w 103"/>
                    <a:gd name="T3" fmla="*/ 63 h 86"/>
                    <a:gd name="T4" fmla="*/ 26 w 103"/>
                    <a:gd name="T5" fmla="*/ 60 h 86"/>
                    <a:gd name="T6" fmla="*/ 29 w 103"/>
                    <a:gd name="T7" fmla="*/ 55 h 86"/>
                    <a:gd name="T8" fmla="*/ 35 w 103"/>
                    <a:gd name="T9" fmla="*/ 53 h 86"/>
                    <a:gd name="T10" fmla="*/ 55 w 103"/>
                    <a:gd name="T11" fmla="*/ 60 h 86"/>
                    <a:gd name="T12" fmla="*/ 64 w 103"/>
                    <a:gd name="T13" fmla="*/ 70 h 86"/>
                    <a:gd name="T14" fmla="*/ 78 w 103"/>
                    <a:gd name="T15" fmla="*/ 82 h 86"/>
                    <a:gd name="T16" fmla="*/ 81 w 103"/>
                    <a:gd name="T17" fmla="*/ 82 h 86"/>
                    <a:gd name="T18" fmla="*/ 92 w 103"/>
                    <a:gd name="T19" fmla="*/ 84 h 86"/>
                    <a:gd name="T20" fmla="*/ 102 w 103"/>
                    <a:gd name="T21" fmla="*/ 86 h 86"/>
                    <a:gd name="T22" fmla="*/ 102 w 103"/>
                    <a:gd name="T23" fmla="*/ 86 h 86"/>
                    <a:gd name="T24" fmla="*/ 103 w 103"/>
                    <a:gd name="T25" fmla="*/ 86 h 86"/>
                    <a:gd name="T26" fmla="*/ 100 w 103"/>
                    <a:gd name="T27" fmla="*/ 83 h 86"/>
                    <a:gd name="T28" fmla="*/ 90 w 103"/>
                    <a:gd name="T29" fmla="*/ 74 h 86"/>
                    <a:gd name="T30" fmla="*/ 87 w 103"/>
                    <a:gd name="T31" fmla="*/ 73 h 86"/>
                    <a:gd name="T32" fmla="*/ 80 w 103"/>
                    <a:gd name="T33" fmla="*/ 70 h 86"/>
                    <a:gd name="T34" fmla="*/ 75 w 103"/>
                    <a:gd name="T35" fmla="*/ 61 h 86"/>
                    <a:gd name="T36" fmla="*/ 72 w 103"/>
                    <a:gd name="T37" fmla="*/ 55 h 86"/>
                    <a:gd name="T38" fmla="*/ 65 w 103"/>
                    <a:gd name="T39" fmla="*/ 45 h 86"/>
                    <a:gd name="T40" fmla="*/ 70 w 103"/>
                    <a:gd name="T41" fmla="*/ 42 h 86"/>
                    <a:gd name="T42" fmla="*/ 71 w 103"/>
                    <a:gd name="T43" fmla="*/ 42 h 86"/>
                    <a:gd name="T44" fmla="*/ 74 w 103"/>
                    <a:gd name="T45" fmla="*/ 41 h 86"/>
                    <a:gd name="T46" fmla="*/ 71 w 103"/>
                    <a:gd name="T47" fmla="*/ 38 h 86"/>
                    <a:gd name="T48" fmla="*/ 62 w 103"/>
                    <a:gd name="T49" fmla="*/ 34 h 86"/>
                    <a:gd name="T50" fmla="*/ 48 w 103"/>
                    <a:gd name="T51" fmla="*/ 24 h 86"/>
                    <a:gd name="T52" fmla="*/ 6 w 103"/>
                    <a:gd name="T53" fmla="*/ 2 h 86"/>
                    <a:gd name="T54" fmla="*/ 0 w 103"/>
                    <a:gd name="T55" fmla="*/ 0 h 86"/>
                    <a:gd name="T56" fmla="*/ 0 w 103"/>
                    <a:gd name="T57" fmla="*/ 68 h 86"/>
                    <a:gd name="T58" fmla="*/ 10 w 103"/>
                    <a:gd name="T59" fmla="*/ 71 h 86"/>
                    <a:gd name="T60" fmla="*/ 20 w 103"/>
                    <a:gd name="T61" fmla="*/ 6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86">
                      <a:moveTo>
                        <a:pt x="20" y="66"/>
                      </a:moveTo>
                      <a:cubicBezTo>
                        <a:pt x="20" y="65"/>
                        <a:pt x="21" y="63"/>
                        <a:pt x="23" y="63"/>
                      </a:cubicBezTo>
                      <a:cubicBezTo>
                        <a:pt x="24" y="63"/>
                        <a:pt x="25" y="61"/>
                        <a:pt x="26" y="60"/>
                      </a:cubicBezTo>
                      <a:cubicBezTo>
                        <a:pt x="26" y="58"/>
                        <a:pt x="27" y="57"/>
                        <a:pt x="29" y="55"/>
                      </a:cubicBezTo>
                      <a:cubicBezTo>
                        <a:pt x="30" y="54"/>
                        <a:pt x="32" y="53"/>
                        <a:pt x="35" y="53"/>
                      </a:cubicBezTo>
                      <a:cubicBezTo>
                        <a:pt x="41" y="53"/>
                        <a:pt x="50" y="56"/>
                        <a:pt x="55" y="60"/>
                      </a:cubicBezTo>
                      <a:cubicBezTo>
                        <a:pt x="58" y="63"/>
                        <a:pt x="61" y="66"/>
                        <a:pt x="64" y="70"/>
                      </a:cubicBezTo>
                      <a:cubicBezTo>
                        <a:pt x="69" y="76"/>
                        <a:pt x="74" y="83"/>
                        <a:pt x="78" y="82"/>
                      </a:cubicBezTo>
                      <a:cubicBezTo>
                        <a:pt x="79" y="82"/>
                        <a:pt x="80" y="82"/>
                        <a:pt x="81" y="82"/>
                      </a:cubicBezTo>
                      <a:cubicBezTo>
                        <a:pt x="85" y="82"/>
                        <a:pt x="89" y="83"/>
                        <a:pt x="92" y="84"/>
                      </a:cubicBezTo>
                      <a:cubicBezTo>
                        <a:pt x="96" y="85"/>
                        <a:pt x="99" y="86"/>
                        <a:pt x="102" y="86"/>
                      </a:cubicBezTo>
                      <a:cubicBezTo>
                        <a:pt x="102" y="86"/>
                        <a:pt x="102" y="86"/>
                        <a:pt x="102" y="86"/>
                      </a:cubicBezTo>
                      <a:cubicBezTo>
                        <a:pt x="103" y="86"/>
                        <a:pt x="103" y="86"/>
                        <a:pt x="103" y="86"/>
                      </a:cubicBezTo>
                      <a:cubicBezTo>
                        <a:pt x="103" y="85"/>
                        <a:pt x="101" y="84"/>
                        <a:pt x="100" y="83"/>
                      </a:cubicBezTo>
                      <a:cubicBezTo>
                        <a:pt x="100" y="83"/>
                        <a:pt x="90" y="79"/>
                        <a:pt x="90" y="74"/>
                      </a:cubicBezTo>
                      <a:cubicBezTo>
                        <a:pt x="90" y="73"/>
                        <a:pt x="88" y="73"/>
                        <a:pt x="87" y="73"/>
                      </a:cubicBezTo>
                      <a:cubicBezTo>
                        <a:pt x="85" y="72"/>
                        <a:pt x="82" y="71"/>
                        <a:pt x="80" y="70"/>
                      </a:cubicBezTo>
                      <a:cubicBezTo>
                        <a:pt x="77" y="68"/>
                        <a:pt x="76" y="64"/>
                        <a:pt x="75" y="61"/>
                      </a:cubicBezTo>
                      <a:cubicBezTo>
                        <a:pt x="75" y="58"/>
                        <a:pt x="74" y="56"/>
                        <a:pt x="72" y="55"/>
                      </a:cubicBezTo>
                      <a:cubicBezTo>
                        <a:pt x="68" y="53"/>
                        <a:pt x="65" y="49"/>
                        <a:pt x="65" y="45"/>
                      </a:cubicBezTo>
                      <a:cubicBezTo>
                        <a:pt x="66" y="44"/>
                        <a:pt x="66" y="42"/>
                        <a:pt x="70" y="42"/>
                      </a:cubicBezTo>
                      <a:cubicBezTo>
                        <a:pt x="71" y="42"/>
                        <a:pt x="71" y="42"/>
                        <a:pt x="71" y="42"/>
                      </a:cubicBezTo>
                      <a:cubicBezTo>
                        <a:pt x="73" y="42"/>
                        <a:pt x="74" y="42"/>
                        <a:pt x="74" y="41"/>
                      </a:cubicBezTo>
                      <a:cubicBezTo>
                        <a:pt x="74" y="41"/>
                        <a:pt x="74" y="40"/>
                        <a:pt x="71" y="38"/>
                      </a:cubicBezTo>
                      <a:cubicBezTo>
                        <a:pt x="70" y="37"/>
                        <a:pt x="66" y="35"/>
                        <a:pt x="62" y="34"/>
                      </a:cubicBezTo>
                      <a:cubicBezTo>
                        <a:pt x="56" y="32"/>
                        <a:pt x="49" y="30"/>
                        <a:pt x="48" y="24"/>
                      </a:cubicBezTo>
                      <a:cubicBezTo>
                        <a:pt x="48" y="20"/>
                        <a:pt x="21" y="5"/>
                        <a:pt x="6" y="2"/>
                      </a:cubicBezTo>
                      <a:cubicBezTo>
                        <a:pt x="4" y="1"/>
                        <a:pt x="2" y="1"/>
                        <a:pt x="0" y="0"/>
                      </a:cubicBezTo>
                      <a:cubicBezTo>
                        <a:pt x="0" y="68"/>
                        <a:pt x="0" y="68"/>
                        <a:pt x="0" y="68"/>
                      </a:cubicBezTo>
                      <a:cubicBezTo>
                        <a:pt x="3" y="69"/>
                        <a:pt x="6" y="70"/>
                        <a:pt x="10" y="71"/>
                      </a:cubicBezTo>
                      <a:cubicBezTo>
                        <a:pt x="18" y="71"/>
                        <a:pt x="19" y="68"/>
                        <a:pt x="20"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106" name="Freeform 1109"/>
                <p:cNvSpPr/>
                <p:nvPr/>
              </p:nvSpPr>
              <p:spPr bwMode="auto">
                <a:xfrm>
                  <a:off x="4133" y="2483"/>
                  <a:ext cx="437" cy="328"/>
                </a:xfrm>
                <a:custGeom>
                  <a:avLst/>
                  <a:gdLst>
                    <a:gd name="T0" fmla="*/ 452 w 456"/>
                    <a:gd name="T1" fmla="*/ 176 h 342"/>
                    <a:gd name="T2" fmla="*/ 430 w 456"/>
                    <a:gd name="T3" fmla="*/ 154 h 342"/>
                    <a:gd name="T4" fmla="*/ 423 w 456"/>
                    <a:gd name="T5" fmla="*/ 138 h 342"/>
                    <a:gd name="T6" fmla="*/ 415 w 456"/>
                    <a:gd name="T7" fmla="*/ 138 h 342"/>
                    <a:gd name="T8" fmla="*/ 377 w 456"/>
                    <a:gd name="T9" fmla="*/ 99 h 342"/>
                    <a:gd name="T10" fmla="*/ 363 w 456"/>
                    <a:gd name="T11" fmla="*/ 63 h 342"/>
                    <a:gd name="T12" fmla="*/ 352 w 456"/>
                    <a:gd name="T13" fmla="*/ 42 h 342"/>
                    <a:gd name="T14" fmla="*/ 333 w 456"/>
                    <a:gd name="T15" fmla="*/ 3 h 342"/>
                    <a:gd name="T16" fmla="*/ 323 w 456"/>
                    <a:gd name="T17" fmla="*/ 29 h 342"/>
                    <a:gd name="T18" fmla="*/ 317 w 456"/>
                    <a:gd name="T19" fmla="*/ 70 h 342"/>
                    <a:gd name="T20" fmla="*/ 284 w 456"/>
                    <a:gd name="T21" fmla="*/ 70 h 342"/>
                    <a:gd name="T22" fmla="*/ 254 w 456"/>
                    <a:gd name="T23" fmla="*/ 49 h 342"/>
                    <a:gd name="T24" fmla="*/ 254 w 456"/>
                    <a:gd name="T25" fmla="*/ 32 h 342"/>
                    <a:gd name="T26" fmla="*/ 266 w 456"/>
                    <a:gd name="T27" fmla="*/ 17 h 342"/>
                    <a:gd name="T28" fmla="*/ 261 w 456"/>
                    <a:gd name="T29" fmla="*/ 20 h 342"/>
                    <a:gd name="T30" fmla="*/ 249 w 456"/>
                    <a:gd name="T31" fmla="*/ 18 h 342"/>
                    <a:gd name="T32" fmla="*/ 206 w 456"/>
                    <a:gd name="T33" fmla="*/ 17 h 342"/>
                    <a:gd name="T34" fmla="*/ 196 w 456"/>
                    <a:gd name="T35" fmla="*/ 24 h 342"/>
                    <a:gd name="T36" fmla="*/ 188 w 456"/>
                    <a:gd name="T37" fmla="*/ 45 h 342"/>
                    <a:gd name="T38" fmla="*/ 175 w 456"/>
                    <a:gd name="T39" fmla="*/ 51 h 342"/>
                    <a:gd name="T40" fmla="*/ 162 w 456"/>
                    <a:gd name="T41" fmla="*/ 41 h 342"/>
                    <a:gd name="T42" fmla="*/ 146 w 456"/>
                    <a:gd name="T43" fmla="*/ 42 h 342"/>
                    <a:gd name="T44" fmla="*/ 136 w 456"/>
                    <a:gd name="T45" fmla="*/ 45 h 342"/>
                    <a:gd name="T46" fmla="*/ 128 w 456"/>
                    <a:gd name="T47" fmla="*/ 62 h 342"/>
                    <a:gd name="T48" fmla="*/ 122 w 456"/>
                    <a:gd name="T49" fmla="*/ 69 h 342"/>
                    <a:gd name="T50" fmla="*/ 110 w 456"/>
                    <a:gd name="T51" fmla="*/ 68 h 342"/>
                    <a:gd name="T52" fmla="*/ 73 w 456"/>
                    <a:gd name="T53" fmla="*/ 107 h 342"/>
                    <a:gd name="T54" fmla="*/ 46 w 456"/>
                    <a:gd name="T55" fmla="*/ 117 h 342"/>
                    <a:gd name="T56" fmla="*/ 15 w 456"/>
                    <a:gd name="T57" fmla="*/ 131 h 342"/>
                    <a:gd name="T58" fmla="*/ 8 w 456"/>
                    <a:gd name="T59" fmla="*/ 132 h 342"/>
                    <a:gd name="T60" fmla="*/ 11 w 456"/>
                    <a:gd name="T61" fmla="*/ 182 h 342"/>
                    <a:gd name="T62" fmla="*/ 4 w 456"/>
                    <a:gd name="T63" fmla="*/ 186 h 342"/>
                    <a:gd name="T64" fmla="*/ 30 w 456"/>
                    <a:gd name="T65" fmla="*/ 255 h 342"/>
                    <a:gd name="T66" fmla="*/ 23 w 456"/>
                    <a:gd name="T67" fmla="*/ 279 h 342"/>
                    <a:gd name="T68" fmla="*/ 53 w 456"/>
                    <a:gd name="T69" fmla="*/ 289 h 342"/>
                    <a:gd name="T70" fmla="*/ 84 w 456"/>
                    <a:gd name="T71" fmla="*/ 274 h 342"/>
                    <a:gd name="T72" fmla="*/ 136 w 456"/>
                    <a:gd name="T73" fmla="*/ 258 h 342"/>
                    <a:gd name="T74" fmla="*/ 202 w 456"/>
                    <a:gd name="T75" fmla="*/ 244 h 342"/>
                    <a:gd name="T76" fmla="*/ 229 w 456"/>
                    <a:gd name="T77" fmla="*/ 252 h 342"/>
                    <a:gd name="T78" fmla="*/ 239 w 456"/>
                    <a:gd name="T79" fmla="*/ 266 h 342"/>
                    <a:gd name="T80" fmla="*/ 253 w 456"/>
                    <a:gd name="T81" fmla="*/ 288 h 342"/>
                    <a:gd name="T82" fmla="*/ 281 w 456"/>
                    <a:gd name="T83" fmla="*/ 263 h 342"/>
                    <a:gd name="T84" fmla="*/ 276 w 456"/>
                    <a:gd name="T85" fmla="*/ 289 h 342"/>
                    <a:gd name="T86" fmla="*/ 287 w 456"/>
                    <a:gd name="T87" fmla="*/ 296 h 342"/>
                    <a:gd name="T88" fmla="*/ 303 w 456"/>
                    <a:gd name="T89" fmla="*/ 314 h 342"/>
                    <a:gd name="T90" fmla="*/ 344 w 456"/>
                    <a:gd name="T91" fmla="*/ 339 h 342"/>
                    <a:gd name="T92" fmla="*/ 364 w 456"/>
                    <a:gd name="T93" fmla="*/ 331 h 342"/>
                    <a:gd name="T94" fmla="*/ 381 w 456"/>
                    <a:gd name="T95" fmla="*/ 337 h 342"/>
                    <a:gd name="T96" fmla="*/ 417 w 456"/>
                    <a:gd name="T97" fmla="*/ 303 h 342"/>
                    <a:gd name="T98" fmla="*/ 448 w 456"/>
                    <a:gd name="T99" fmla="*/ 246 h 342"/>
                    <a:gd name="T100" fmla="*/ 455 w 456"/>
                    <a:gd name="T101" fmla="*/ 20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6" h="342">
                      <a:moveTo>
                        <a:pt x="456" y="201"/>
                      </a:moveTo>
                      <a:cubicBezTo>
                        <a:pt x="456" y="201"/>
                        <a:pt x="455" y="198"/>
                        <a:pt x="455" y="197"/>
                      </a:cubicBezTo>
                      <a:cubicBezTo>
                        <a:pt x="454" y="197"/>
                        <a:pt x="454" y="197"/>
                        <a:pt x="454" y="197"/>
                      </a:cubicBezTo>
                      <a:cubicBezTo>
                        <a:pt x="453" y="197"/>
                        <a:pt x="453" y="196"/>
                        <a:pt x="452" y="196"/>
                      </a:cubicBezTo>
                      <a:cubicBezTo>
                        <a:pt x="450" y="193"/>
                        <a:pt x="451" y="180"/>
                        <a:pt x="452" y="176"/>
                      </a:cubicBezTo>
                      <a:cubicBezTo>
                        <a:pt x="451" y="176"/>
                        <a:pt x="450" y="176"/>
                        <a:pt x="450" y="176"/>
                      </a:cubicBezTo>
                      <a:cubicBezTo>
                        <a:pt x="445" y="176"/>
                        <a:pt x="443" y="168"/>
                        <a:pt x="442" y="165"/>
                      </a:cubicBezTo>
                      <a:cubicBezTo>
                        <a:pt x="441" y="163"/>
                        <a:pt x="438" y="158"/>
                        <a:pt x="436" y="158"/>
                      </a:cubicBezTo>
                      <a:cubicBezTo>
                        <a:pt x="435" y="158"/>
                        <a:pt x="435" y="159"/>
                        <a:pt x="434" y="159"/>
                      </a:cubicBezTo>
                      <a:cubicBezTo>
                        <a:pt x="431" y="159"/>
                        <a:pt x="430" y="156"/>
                        <a:pt x="430" y="154"/>
                      </a:cubicBezTo>
                      <a:cubicBezTo>
                        <a:pt x="430" y="154"/>
                        <a:pt x="430" y="153"/>
                        <a:pt x="430" y="153"/>
                      </a:cubicBezTo>
                      <a:cubicBezTo>
                        <a:pt x="429" y="153"/>
                        <a:pt x="429" y="153"/>
                        <a:pt x="429" y="153"/>
                      </a:cubicBezTo>
                      <a:cubicBezTo>
                        <a:pt x="427" y="153"/>
                        <a:pt x="426" y="153"/>
                        <a:pt x="425" y="152"/>
                      </a:cubicBezTo>
                      <a:cubicBezTo>
                        <a:pt x="423" y="149"/>
                        <a:pt x="423" y="142"/>
                        <a:pt x="423" y="139"/>
                      </a:cubicBezTo>
                      <a:cubicBezTo>
                        <a:pt x="423" y="139"/>
                        <a:pt x="423" y="139"/>
                        <a:pt x="423" y="138"/>
                      </a:cubicBezTo>
                      <a:cubicBezTo>
                        <a:pt x="423" y="138"/>
                        <a:pt x="423" y="138"/>
                        <a:pt x="422" y="138"/>
                      </a:cubicBezTo>
                      <a:cubicBezTo>
                        <a:pt x="421" y="138"/>
                        <a:pt x="420" y="138"/>
                        <a:pt x="419" y="137"/>
                      </a:cubicBezTo>
                      <a:cubicBezTo>
                        <a:pt x="419" y="137"/>
                        <a:pt x="419" y="136"/>
                        <a:pt x="419" y="136"/>
                      </a:cubicBezTo>
                      <a:cubicBezTo>
                        <a:pt x="419" y="136"/>
                        <a:pt x="418" y="137"/>
                        <a:pt x="417" y="137"/>
                      </a:cubicBezTo>
                      <a:cubicBezTo>
                        <a:pt x="416" y="137"/>
                        <a:pt x="416" y="138"/>
                        <a:pt x="415" y="138"/>
                      </a:cubicBezTo>
                      <a:cubicBezTo>
                        <a:pt x="414" y="139"/>
                        <a:pt x="412" y="138"/>
                        <a:pt x="411" y="137"/>
                      </a:cubicBezTo>
                      <a:cubicBezTo>
                        <a:pt x="409" y="134"/>
                        <a:pt x="409" y="130"/>
                        <a:pt x="410" y="128"/>
                      </a:cubicBezTo>
                      <a:cubicBezTo>
                        <a:pt x="410" y="126"/>
                        <a:pt x="409" y="124"/>
                        <a:pt x="406" y="122"/>
                      </a:cubicBezTo>
                      <a:cubicBezTo>
                        <a:pt x="402" y="118"/>
                        <a:pt x="401" y="115"/>
                        <a:pt x="402" y="112"/>
                      </a:cubicBezTo>
                      <a:cubicBezTo>
                        <a:pt x="400" y="109"/>
                        <a:pt x="382" y="100"/>
                        <a:pt x="377" y="99"/>
                      </a:cubicBezTo>
                      <a:cubicBezTo>
                        <a:pt x="373" y="98"/>
                        <a:pt x="373" y="94"/>
                        <a:pt x="373" y="92"/>
                      </a:cubicBezTo>
                      <a:cubicBezTo>
                        <a:pt x="373" y="91"/>
                        <a:pt x="374" y="91"/>
                        <a:pt x="373" y="90"/>
                      </a:cubicBezTo>
                      <a:cubicBezTo>
                        <a:pt x="371" y="88"/>
                        <a:pt x="370" y="80"/>
                        <a:pt x="370" y="75"/>
                      </a:cubicBezTo>
                      <a:cubicBezTo>
                        <a:pt x="370" y="73"/>
                        <a:pt x="369" y="72"/>
                        <a:pt x="367" y="70"/>
                      </a:cubicBezTo>
                      <a:cubicBezTo>
                        <a:pt x="365" y="68"/>
                        <a:pt x="363" y="66"/>
                        <a:pt x="363" y="63"/>
                      </a:cubicBezTo>
                      <a:cubicBezTo>
                        <a:pt x="364" y="61"/>
                        <a:pt x="363" y="60"/>
                        <a:pt x="363" y="58"/>
                      </a:cubicBezTo>
                      <a:cubicBezTo>
                        <a:pt x="362" y="55"/>
                        <a:pt x="362" y="52"/>
                        <a:pt x="362" y="49"/>
                      </a:cubicBezTo>
                      <a:cubicBezTo>
                        <a:pt x="362" y="48"/>
                        <a:pt x="361" y="47"/>
                        <a:pt x="358" y="45"/>
                      </a:cubicBezTo>
                      <a:cubicBezTo>
                        <a:pt x="357" y="44"/>
                        <a:pt x="355" y="43"/>
                        <a:pt x="355" y="41"/>
                      </a:cubicBezTo>
                      <a:cubicBezTo>
                        <a:pt x="354" y="42"/>
                        <a:pt x="353" y="42"/>
                        <a:pt x="352" y="42"/>
                      </a:cubicBezTo>
                      <a:cubicBezTo>
                        <a:pt x="351" y="42"/>
                        <a:pt x="349" y="43"/>
                        <a:pt x="348" y="43"/>
                      </a:cubicBezTo>
                      <a:cubicBezTo>
                        <a:pt x="346" y="43"/>
                        <a:pt x="345" y="43"/>
                        <a:pt x="344" y="41"/>
                      </a:cubicBezTo>
                      <a:cubicBezTo>
                        <a:pt x="342" y="39"/>
                        <a:pt x="342" y="34"/>
                        <a:pt x="342" y="29"/>
                      </a:cubicBezTo>
                      <a:cubicBezTo>
                        <a:pt x="343" y="24"/>
                        <a:pt x="340" y="15"/>
                        <a:pt x="338" y="13"/>
                      </a:cubicBezTo>
                      <a:cubicBezTo>
                        <a:pt x="335" y="11"/>
                        <a:pt x="334" y="7"/>
                        <a:pt x="333" y="3"/>
                      </a:cubicBezTo>
                      <a:cubicBezTo>
                        <a:pt x="333" y="2"/>
                        <a:pt x="333" y="1"/>
                        <a:pt x="332" y="0"/>
                      </a:cubicBezTo>
                      <a:cubicBezTo>
                        <a:pt x="331" y="1"/>
                        <a:pt x="328" y="4"/>
                        <a:pt x="328" y="6"/>
                      </a:cubicBezTo>
                      <a:cubicBezTo>
                        <a:pt x="328" y="10"/>
                        <a:pt x="327" y="14"/>
                        <a:pt x="325" y="17"/>
                      </a:cubicBezTo>
                      <a:cubicBezTo>
                        <a:pt x="324" y="17"/>
                        <a:pt x="325" y="19"/>
                        <a:pt x="325" y="20"/>
                      </a:cubicBezTo>
                      <a:cubicBezTo>
                        <a:pt x="325" y="23"/>
                        <a:pt x="326" y="27"/>
                        <a:pt x="323" y="29"/>
                      </a:cubicBezTo>
                      <a:cubicBezTo>
                        <a:pt x="322" y="30"/>
                        <a:pt x="322" y="36"/>
                        <a:pt x="323" y="39"/>
                      </a:cubicBezTo>
                      <a:cubicBezTo>
                        <a:pt x="323" y="42"/>
                        <a:pt x="323" y="45"/>
                        <a:pt x="323" y="48"/>
                      </a:cubicBezTo>
                      <a:cubicBezTo>
                        <a:pt x="323" y="49"/>
                        <a:pt x="323" y="51"/>
                        <a:pt x="322" y="52"/>
                      </a:cubicBezTo>
                      <a:cubicBezTo>
                        <a:pt x="322" y="57"/>
                        <a:pt x="322" y="62"/>
                        <a:pt x="319" y="66"/>
                      </a:cubicBezTo>
                      <a:cubicBezTo>
                        <a:pt x="318" y="67"/>
                        <a:pt x="318" y="69"/>
                        <a:pt x="317" y="70"/>
                      </a:cubicBezTo>
                      <a:cubicBezTo>
                        <a:pt x="315" y="74"/>
                        <a:pt x="313" y="78"/>
                        <a:pt x="309" y="80"/>
                      </a:cubicBezTo>
                      <a:cubicBezTo>
                        <a:pt x="304" y="82"/>
                        <a:pt x="297" y="80"/>
                        <a:pt x="294" y="76"/>
                      </a:cubicBezTo>
                      <a:cubicBezTo>
                        <a:pt x="293" y="75"/>
                        <a:pt x="292" y="74"/>
                        <a:pt x="292" y="72"/>
                      </a:cubicBezTo>
                      <a:cubicBezTo>
                        <a:pt x="292" y="72"/>
                        <a:pt x="292" y="72"/>
                        <a:pt x="292" y="72"/>
                      </a:cubicBezTo>
                      <a:cubicBezTo>
                        <a:pt x="291" y="70"/>
                        <a:pt x="287" y="69"/>
                        <a:pt x="284" y="70"/>
                      </a:cubicBezTo>
                      <a:cubicBezTo>
                        <a:pt x="281" y="70"/>
                        <a:pt x="279" y="68"/>
                        <a:pt x="277" y="65"/>
                      </a:cubicBezTo>
                      <a:cubicBezTo>
                        <a:pt x="275" y="64"/>
                        <a:pt x="274" y="62"/>
                        <a:pt x="272" y="60"/>
                      </a:cubicBezTo>
                      <a:cubicBezTo>
                        <a:pt x="270" y="59"/>
                        <a:pt x="268" y="59"/>
                        <a:pt x="266" y="59"/>
                      </a:cubicBezTo>
                      <a:cubicBezTo>
                        <a:pt x="263" y="59"/>
                        <a:pt x="261" y="59"/>
                        <a:pt x="260" y="56"/>
                      </a:cubicBezTo>
                      <a:cubicBezTo>
                        <a:pt x="258" y="52"/>
                        <a:pt x="257" y="51"/>
                        <a:pt x="254" y="49"/>
                      </a:cubicBezTo>
                      <a:cubicBezTo>
                        <a:pt x="253" y="48"/>
                        <a:pt x="253" y="48"/>
                        <a:pt x="253" y="48"/>
                      </a:cubicBezTo>
                      <a:cubicBezTo>
                        <a:pt x="251" y="47"/>
                        <a:pt x="250" y="46"/>
                        <a:pt x="250" y="44"/>
                      </a:cubicBezTo>
                      <a:cubicBezTo>
                        <a:pt x="250" y="42"/>
                        <a:pt x="251" y="41"/>
                        <a:pt x="253" y="40"/>
                      </a:cubicBezTo>
                      <a:cubicBezTo>
                        <a:pt x="254" y="39"/>
                        <a:pt x="254" y="39"/>
                        <a:pt x="254" y="39"/>
                      </a:cubicBezTo>
                      <a:cubicBezTo>
                        <a:pt x="256" y="38"/>
                        <a:pt x="257" y="36"/>
                        <a:pt x="254" y="32"/>
                      </a:cubicBezTo>
                      <a:cubicBezTo>
                        <a:pt x="254" y="32"/>
                        <a:pt x="253" y="31"/>
                        <a:pt x="254" y="29"/>
                      </a:cubicBezTo>
                      <a:cubicBezTo>
                        <a:pt x="254" y="27"/>
                        <a:pt x="256" y="27"/>
                        <a:pt x="258" y="26"/>
                      </a:cubicBezTo>
                      <a:cubicBezTo>
                        <a:pt x="259" y="26"/>
                        <a:pt x="261" y="25"/>
                        <a:pt x="262" y="24"/>
                      </a:cubicBezTo>
                      <a:cubicBezTo>
                        <a:pt x="264" y="24"/>
                        <a:pt x="264" y="23"/>
                        <a:pt x="264" y="22"/>
                      </a:cubicBezTo>
                      <a:cubicBezTo>
                        <a:pt x="264" y="21"/>
                        <a:pt x="263" y="18"/>
                        <a:pt x="266" y="17"/>
                      </a:cubicBezTo>
                      <a:cubicBezTo>
                        <a:pt x="267" y="17"/>
                        <a:pt x="267" y="16"/>
                        <a:pt x="267" y="16"/>
                      </a:cubicBezTo>
                      <a:cubicBezTo>
                        <a:pt x="267" y="16"/>
                        <a:pt x="266" y="15"/>
                        <a:pt x="264" y="15"/>
                      </a:cubicBezTo>
                      <a:cubicBezTo>
                        <a:pt x="264" y="15"/>
                        <a:pt x="264" y="15"/>
                        <a:pt x="264" y="15"/>
                      </a:cubicBezTo>
                      <a:cubicBezTo>
                        <a:pt x="264" y="15"/>
                        <a:pt x="263" y="16"/>
                        <a:pt x="263" y="16"/>
                      </a:cubicBezTo>
                      <a:cubicBezTo>
                        <a:pt x="263" y="17"/>
                        <a:pt x="263" y="19"/>
                        <a:pt x="261" y="20"/>
                      </a:cubicBezTo>
                      <a:cubicBezTo>
                        <a:pt x="260" y="20"/>
                        <a:pt x="260" y="20"/>
                        <a:pt x="260" y="20"/>
                      </a:cubicBezTo>
                      <a:cubicBezTo>
                        <a:pt x="258" y="20"/>
                        <a:pt x="257" y="18"/>
                        <a:pt x="256" y="15"/>
                      </a:cubicBezTo>
                      <a:cubicBezTo>
                        <a:pt x="256" y="15"/>
                        <a:pt x="256" y="15"/>
                        <a:pt x="256" y="14"/>
                      </a:cubicBezTo>
                      <a:cubicBezTo>
                        <a:pt x="256" y="14"/>
                        <a:pt x="256" y="14"/>
                        <a:pt x="256" y="15"/>
                      </a:cubicBezTo>
                      <a:cubicBezTo>
                        <a:pt x="254" y="16"/>
                        <a:pt x="252" y="18"/>
                        <a:pt x="249" y="18"/>
                      </a:cubicBezTo>
                      <a:cubicBezTo>
                        <a:pt x="248" y="18"/>
                        <a:pt x="247" y="17"/>
                        <a:pt x="246" y="16"/>
                      </a:cubicBezTo>
                      <a:cubicBezTo>
                        <a:pt x="245" y="14"/>
                        <a:pt x="234" y="12"/>
                        <a:pt x="225" y="10"/>
                      </a:cubicBezTo>
                      <a:cubicBezTo>
                        <a:pt x="224" y="10"/>
                        <a:pt x="223" y="10"/>
                        <a:pt x="221" y="9"/>
                      </a:cubicBezTo>
                      <a:cubicBezTo>
                        <a:pt x="222" y="10"/>
                        <a:pt x="222" y="11"/>
                        <a:pt x="222" y="12"/>
                      </a:cubicBezTo>
                      <a:cubicBezTo>
                        <a:pt x="220" y="16"/>
                        <a:pt x="209" y="17"/>
                        <a:pt x="206" y="17"/>
                      </a:cubicBezTo>
                      <a:cubicBezTo>
                        <a:pt x="205" y="17"/>
                        <a:pt x="203" y="17"/>
                        <a:pt x="202" y="17"/>
                      </a:cubicBezTo>
                      <a:cubicBezTo>
                        <a:pt x="202" y="17"/>
                        <a:pt x="202" y="18"/>
                        <a:pt x="202" y="19"/>
                      </a:cubicBezTo>
                      <a:cubicBezTo>
                        <a:pt x="201" y="20"/>
                        <a:pt x="200" y="20"/>
                        <a:pt x="199" y="20"/>
                      </a:cubicBezTo>
                      <a:cubicBezTo>
                        <a:pt x="199" y="20"/>
                        <a:pt x="199" y="20"/>
                        <a:pt x="199" y="20"/>
                      </a:cubicBezTo>
                      <a:cubicBezTo>
                        <a:pt x="198" y="20"/>
                        <a:pt x="197" y="22"/>
                        <a:pt x="196" y="24"/>
                      </a:cubicBezTo>
                      <a:cubicBezTo>
                        <a:pt x="195" y="26"/>
                        <a:pt x="194" y="28"/>
                        <a:pt x="192" y="30"/>
                      </a:cubicBezTo>
                      <a:cubicBezTo>
                        <a:pt x="191" y="31"/>
                        <a:pt x="191" y="32"/>
                        <a:pt x="191" y="33"/>
                      </a:cubicBezTo>
                      <a:cubicBezTo>
                        <a:pt x="190" y="35"/>
                        <a:pt x="190" y="36"/>
                        <a:pt x="187" y="38"/>
                      </a:cubicBezTo>
                      <a:cubicBezTo>
                        <a:pt x="186" y="39"/>
                        <a:pt x="186" y="39"/>
                        <a:pt x="186" y="40"/>
                      </a:cubicBezTo>
                      <a:cubicBezTo>
                        <a:pt x="186" y="41"/>
                        <a:pt x="186" y="42"/>
                        <a:pt x="188" y="45"/>
                      </a:cubicBezTo>
                      <a:cubicBezTo>
                        <a:pt x="190" y="47"/>
                        <a:pt x="191" y="48"/>
                        <a:pt x="190" y="50"/>
                      </a:cubicBezTo>
                      <a:cubicBezTo>
                        <a:pt x="189" y="53"/>
                        <a:pt x="183" y="52"/>
                        <a:pt x="180" y="49"/>
                      </a:cubicBezTo>
                      <a:cubicBezTo>
                        <a:pt x="178" y="47"/>
                        <a:pt x="177" y="46"/>
                        <a:pt x="176" y="46"/>
                      </a:cubicBezTo>
                      <a:cubicBezTo>
                        <a:pt x="176" y="46"/>
                        <a:pt x="176" y="47"/>
                        <a:pt x="176" y="48"/>
                      </a:cubicBezTo>
                      <a:cubicBezTo>
                        <a:pt x="176" y="49"/>
                        <a:pt x="175" y="50"/>
                        <a:pt x="175" y="51"/>
                      </a:cubicBezTo>
                      <a:cubicBezTo>
                        <a:pt x="174" y="52"/>
                        <a:pt x="171" y="52"/>
                        <a:pt x="170" y="50"/>
                      </a:cubicBezTo>
                      <a:cubicBezTo>
                        <a:pt x="168" y="49"/>
                        <a:pt x="168" y="47"/>
                        <a:pt x="168" y="45"/>
                      </a:cubicBezTo>
                      <a:cubicBezTo>
                        <a:pt x="168" y="44"/>
                        <a:pt x="168" y="44"/>
                        <a:pt x="168" y="44"/>
                      </a:cubicBezTo>
                      <a:cubicBezTo>
                        <a:pt x="168" y="44"/>
                        <a:pt x="167" y="44"/>
                        <a:pt x="167" y="44"/>
                      </a:cubicBezTo>
                      <a:cubicBezTo>
                        <a:pt x="165" y="43"/>
                        <a:pt x="163" y="43"/>
                        <a:pt x="162" y="41"/>
                      </a:cubicBezTo>
                      <a:cubicBezTo>
                        <a:pt x="161" y="39"/>
                        <a:pt x="157" y="35"/>
                        <a:pt x="155" y="35"/>
                      </a:cubicBezTo>
                      <a:cubicBezTo>
                        <a:pt x="154" y="35"/>
                        <a:pt x="153" y="35"/>
                        <a:pt x="153" y="36"/>
                      </a:cubicBezTo>
                      <a:cubicBezTo>
                        <a:pt x="152" y="37"/>
                        <a:pt x="150" y="39"/>
                        <a:pt x="148" y="39"/>
                      </a:cubicBezTo>
                      <a:cubicBezTo>
                        <a:pt x="147" y="39"/>
                        <a:pt x="147" y="39"/>
                        <a:pt x="146" y="39"/>
                      </a:cubicBezTo>
                      <a:cubicBezTo>
                        <a:pt x="146" y="39"/>
                        <a:pt x="146" y="40"/>
                        <a:pt x="146" y="42"/>
                      </a:cubicBezTo>
                      <a:cubicBezTo>
                        <a:pt x="147" y="43"/>
                        <a:pt x="146" y="44"/>
                        <a:pt x="146" y="44"/>
                      </a:cubicBezTo>
                      <a:cubicBezTo>
                        <a:pt x="145" y="45"/>
                        <a:pt x="145" y="45"/>
                        <a:pt x="143" y="45"/>
                      </a:cubicBezTo>
                      <a:cubicBezTo>
                        <a:pt x="142" y="45"/>
                        <a:pt x="141" y="45"/>
                        <a:pt x="140" y="45"/>
                      </a:cubicBezTo>
                      <a:cubicBezTo>
                        <a:pt x="139" y="44"/>
                        <a:pt x="137" y="44"/>
                        <a:pt x="136" y="44"/>
                      </a:cubicBezTo>
                      <a:cubicBezTo>
                        <a:pt x="136" y="44"/>
                        <a:pt x="136" y="45"/>
                        <a:pt x="136" y="45"/>
                      </a:cubicBezTo>
                      <a:cubicBezTo>
                        <a:pt x="136" y="46"/>
                        <a:pt x="137" y="47"/>
                        <a:pt x="136" y="48"/>
                      </a:cubicBezTo>
                      <a:cubicBezTo>
                        <a:pt x="135" y="49"/>
                        <a:pt x="135" y="49"/>
                        <a:pt x="134" y="49"/>
                      </a:cubicBezTo>
                      <a:cubicBezTo>
                        <a:pt x="134" y="49"/>
                        <a:pt x="134" y="50"/>
                        <a:pt x="133" y="50"/>
                      </a:cubicBezTo>
                      <a:cubicBezTo>
                        <a:pt x="133" y="51"/>
                        <a:pt x="131" y="53"/>
                        <a:pt x="128" y="53"/>
                      </a:cubicBezTo>
                      <a:cubicBezTo>
                        <a:pt x="128" y="53"/>
                        <a:pt x="127" y="56"/>
                        <a:pt x="128" y="62"/>
                      </a:cubicBezTo>
                      <a:cubicBezTo>
                        <a:pt x="128" y="62"/>
                        <a:pt x="128" y="63"/>
                        <a:pt x="127" y="64"/>
                      </a:cubicBezTo>
                      <a:cubicBezTo>
                        <a:pt x="126" y="66"/>
                        <a:pt x="124" y="65"/>
                        <a:pt x="122" y="64"/>
                      </a:cubicBezTo>
                      <a:cubicBezTo>
                        <a:pt x="121" y="64"/>
                        <a:pt x="120" y="63"/>
                        <a:pt x="119" y="63"/>
                      </a:cubicBezTo>
                      <a:cubicBezTo>
                        <a:pt x="119" y="63"/>
                        <a:pt x="119" y="64"/>
                        <a:pt x="120" y="64"/>
                      </a:cubicBezTo>
                      <a:cubicBezTo>
                        <a:pt x="120" y="66"/>
                        <a:pt x="121" y="67"/>
                        <a:pt x="122" y="69"/>
                      </a:cubicBezTo>
                      <a:cubicBezTo>
                        <a:pt x="123" y="74"/>
                        <a:pt x="120" y="75"/>
                        <a:pt x="119" y="76"/>
                      </a:cubicBezTo>
                      <a:cubicBezTo>
                        <a:pt x="118" y="76"/>
                        <a:pt x="118" y="77"/>
                        <a:pt x="118" y="77"/>
                      </a:cubicBezTo>
                      <a:cubicBezTo>
                        <a:pt x="117" y="77"/>
                        <a:pt x="116" y="78"/>
                        <a:pt x="116" y="78"/>
                      </a:cubicBezTo>
                      <a:cubicBezTo>
                        <a:pt x="114" y="78"/>
                        <a:pt x="112" y="76"/>
                        <a:pt x="111" y="73"/>
                      </a:cubicBezTo>
                      <a:cubicBezTo>
                        <a:pt x="110" y="72"/>
                        <a:pt x="110" y="70"/>
                        <a:pt x="110" y="68"/>
                      </a:cubicBezTo>
                      <a:cubicBezTo>
                        <a:pt x="109" y="68"/>
                        <a:pt x="107" y="70"/>
                        <a:pt x="104" y="73"/>
                      </a:cubicBezTo>
                      <a:cubicBezTo>
                        <a:pt x="103" y="75"/>
                        <a:pt x="103" y="77"/>
                        <a:pt x="104" y="80"/>
                      </a:cubicBezTo>
                      <a:cubicBezTo>
                        <a:pt x="105" y="83"/>
                        <a:pt x="106" y="85"/>
                        <a:pt x="103" y="86"/>
                      </a:cubicBezTo>
                      <a:cubicBezTo>
                        <a:pt x="102" y="87"/>
                        <a:pt x="93" y="96"/>
                        <a:pt x="88" y="102"/>
                      </a:cubicBezTo>
                      <a:cubicBezTo>
                        <a:pt x="84" y="106"/>
                        <a:pt x="78" y="107"/>
                        <a:pt x="73" y="107"/>
                      </a:cubicBezTo>
                      <a:cubicBezTo>
                        <a:pt x="71" y="107"/>
                        <a:pt x="68" y="107"/>
                        <a:pt x="67" y="108"/>
                      </a:cubicBezTo>
                      <a:cubicBezTo>
                        <a:pt x="65" y="110"/>
                        <a:pt x="63" y="110"/>
                        <a:pt x="61" y="110"/>
                      </a:cubicBezTo>
                      <a:cubicBezTo>
                        <a:pt x="59" y="110"/>
                        <a:pt x="58" y="110"/>
                        <a:pt x="57" y="111"/>
                      </a:cubicBezTo>
                      <a:cubicBezTo>
                        <a:pt x="56" y="112"/>
                        <a:pt x="56" y="112"/>
                        <a:pt x="56" y="112"/>
                      </a:cubicBezTo>
                      <a:cubicBezTo>
                        <a:pt x="52" y="115"/>
                        <a:pt x="49" y="117"/>
                        <a:pt x="46" y="117"/>
                      </a:cubicBezTo>
                      <a:cubicBezTo>
                        <a:pt x="44" y="117"/>
                        <a:pt x="43" y="116"/>
                        <a:pt x="43" y="115"/>
                      </a:cubicBezTo>
                      <a:cubicBezTo>
                        <a:pt x="43" y="115"/>
                        <a:pt x="42" y="115"/>
                        <a:pt x="42" y="115"/>
                      </a:cubicBezTo>
                      <a:cubicBezTo>
                        <a:pt x="39" y="115"/>
                        <a:pt x="35" y="117"/>
                        <a:pt x="33" y="119"/>
                      </a:cubicBezTo>
                      <a:cubicBezTo>
                        <a:pt x="29" y="123"/>
                        <a:pt x="22" y="127"/>
                        <a:pt x="17" y="127"/>
                      </a:cubicBezTo>
                      <a:cubicBezTo>
                        <a:pt x="16" y="127"/>
                        <a:pt x="15" y="129"/>
                        <a:pt x="15" y="131"/>
                      </a:cubicBezTo>
                      <a:cubicBezTo>
                        <a:pt x="14" y="133"/>
                        <a:pt x="13" y="134"/>
                        <a:pt x="12" y="135"/>
                      </a:cubicBezTo>
                      <a:cubicBezTo>
                        <a:pt x="12" y="136"/>
                        <a:pt x="11" y="136"/>
                        <a:pt x="11" y="136"/>
                      </a:cubicBezTo>
                      <a:cubicBezTo>
                        <a:pt x="10" y="136"/>
                        <a:pt x="10" y="136"/>
                        <a:pt x="10" y="136"/>
                      </a:cubicBezTo>
                      <a:cubicBezTo>
                        <a:pt x="9" y="135"/>
                        <a:pt x="9" y="135"/>
                        <a:pt x="9" y="135"/>
                      </a:cubicBezTo>
                      <a:cubicBezTo>
                        <a:pt x="8" y="134"/>
                        <a:pt x="8" y="133"/>
                        <a:pt x="8" y="132"/>
                      </a:cubicBezTo>
                      <a:cubicBezTo>
                        <a:pt x="7" y="133"/>
                        <a:pt x="7" y="134"/>
                        <a:pt x="6" y="136"/>
                      </a:cubicBezTo>
                      <a:cubicBezTo>
                        <a:pt x="6" y="137"/>
                        <a:pt x="6" y="138"/>
                        <a:pt x="7" y="140"/>
                      </a:cubicBezTo>
                      <a:cubicBezTo>
                        <a:pt x="8" y="142"/>
                        <a:pt x="9" y="145"/>
                        <a:pt x="6" y="149"/>
                      </a:cubicBezTo>
                      <a:cubicBezTo>
                        <a:pt x="2" y="155"/>
                        <a:pt x="0" y="159"/>
                        <a:pt x="4" y="164"/>
                      </a:cubicBezTo>
                      <a:cubicBezTo>
                        <a:pt x="10" y="172"/>
                        <a:pt x="13" y="177"/>
                        <a:pt x="11" y="182"/>
                      </a:cubicBezTo>
                      <a:cubicBezTo>
                        <a:pt x="10" y="183"/>
                        <a:pt x="9" y="183"/>
                        <a:pt x="8" y="183"/>
                      </a:cubicBezTo>
                      <a:cubicBezTo>
                        <a:pt x="8" y="183"/>
                        <a:pt x="8" y="183"/>
                        <a:pt x="8" y="183"/>
                      </a:cubicBezTo>
                      <a:cubicBezTo>
                        <a:pt x="8" y="184"/>
                        <a:pt x="7" y="184"/>
                        <a:pt x="7" y="184"/>
                      </a:cubicBezTo>
                      <a:cubicBezTo>
                        <a:pt x="6" y="185"/>
                        <a:pt x="5" y="186"/>
                        <a:pt x="3" y="185"/>
                      </a:cubicBezTo>
                      <a:cubicBezTo>
                        <a:pt x="3" y="185"/>
                        <a:pt x="4" y="185"/>
                        <a:pt x="4" y="186"/>
                      </a:cubicBezTo>
                      <a:cubicBezTo>
                        <a:pt x="7" y="192"/>
                        <a:pt x="11" y="198"/>
                        <a:pt x="11" y="202"/>
                      </a:cubicBezTo>
                      <a:cubicBezTo>
                        <a:pt x="11" y="204"/>
                        <a:pt x="13" y="207"/>
                        <a:pt x="15" y="210"/>
                      </a:cubicBezTo>
                      <a:cubicBezTo>
                        <a:pt x="18" y="214"/>
                        <a:pt x="21" y="218"/>
                        <a:pt x="21" y="224"/>
                      </a:cubicBezTo>
                      <a:cubicBezTo>
                        <a:pt x="20" y="231"/>
                        <a:pt x="28" y="244"/>
                        <a:pt x="30" y="248"/>
                      </a:cubicBezTo>
                      <a:cubicBezTo>
                        <a:pt x="32" y="250"/>
                        <a:pt x="31" y="252"/>
                        <a:pt x="30" y="255"/>
                      </a:cubicBezTo>
                      <a:cubicBezTo>
                        <a:pt x="29" y="258"/>
                        <a:pt x="28" y="261"/>
                        <a:pt x="28" y="264"/>
                      </a:cubicBezTo>
                      <a:cubicBezTo>
                        <a:pt x="29" y="268"/>
                        <a:pt x="28" y="271"/>
                        <a:pt x="26" y="273"/>
                      </a:cubicBezTo>
                      <a:cubicBezTo>
                        <a:pt x="25" y="275"/>
                        <a:pt x="22" y="276"/>
                        <a:pt x="20" y="276"/>
                      </a:cubicBezTo>
                      <a:cubicBezTo>
                        <a:pt x="19" y="276"/>
                        <a:pt x="19" y="276"/>
                        <a:pt x="20" y="277"/>
                      </a:cubicBezTo>
                      <a:cubicBezTo>
                        <a:pt x="21" y="278"/>
                        <a:pt x="22" y="279"/>
                        <a:pt x="23" y="279"/>
                      </a:cubicBezTo>
                      <a:cubicBezTo>
                        <a:pt x="26" y="280"/>
                        <a:pt x="28" y="281"/>
                        <a:pt x="29" y="283"/>
                      </a:cubicBezTo>
                      <a:cubicBezTo>
                        <a:pt x="29" y="284"/>
                        <a:pt x="30" y="285"/>
                        <a:pt x="32" y="287"/>
                      </a:cubicBezTo>
                      <a:cubicBezTo>
                        <a:pt x="34" y="288"/>
                        <a:pt x="38" y="289"/>
                        <a:pt x="44" y="289"/>
                      </a:cubicBezTo>
                      <a:cubicBezTo>
                        <a:pt x="46" y="289"/>
                        <a:pt x="48" y="289"/>
                        <a:pt x="50" y="289"/>
                      </a:cubicBezTo>
                      <a:cubicBezTo>
                        <a:pt x="51" y="289"/>
                        <a:pt x="52" y="289"/>
                        <a:pt x="53" y="289"/>
                      </a:cubicBezTo>
                      <a:cubicBezTo>
                        <a:pt x="54" y="289"/>
                        <a:pt x="55" y="288"/>
                        <a:pt x="56" y="286"/>
                      </a:cubicBezTo>
                      <a:cubicBezTo>
                        <a:pt x="58" y="284"/>
                        <a:pt x="60" y="282"/>
                        <a:pt x="64" y="282"/>
                      </a:cubicBezTo>
                      <a:cubicBezTo>
                        <a:pt x="67" y="282"/>
                        <a:pt x="68" y="281"/>
                        <a:pt x="69" y="279"/>
                      </a:cubicBezTo>
                      <a:cubicBezTo>
                        <a:pt x="69" y="279"/>
                        <a:pt x="70" y="278"/>
                        <a:pt x="71" y="277"/>
                      </a:cubicBezTo>
                      <a:cubicBezTo>
                        <a:pt x="72" y="275"/>
                        <a:pt x="76" y="274"/>
                        <a:pt x="84" y="274"/>
                      </a:cubicBezTo>
                      <a:cubicBezTo>
                        <a:pt x="89" y="274"/>
                        <a:pt x="94" y="274"/>
                        <a:pt x="99" y="275"/>
                      </a:cubicBezTo>
                      <a:cubicBezTo>
                        <a:pt x="101" y="275"/>
                        <a:pt x="101" y="275"/>
                        <a:pt x="101" y="275"/>
                      </a:cubicBezTo>
                      <a:cubicBezTo>
                        <a:pt x="112" y="275"/>
                        <a:pt x="118" y="273"/>
                        <a:pt x="120" y="267"/>
                      </a:cubicBezTo>
                      <a:cubicBezTo>
                        <a:pt x="122" y="264"/>
                        <a:pt x="126" y="262"/>
                        <a:pt x="130" y="261"/>
                      </a:cubicBezTo>
                      <a:cubicBezTo>
                        <a:pt x="132" y="260"/>
                        <a:pt x="135" y="259"/>
                        <a:pt x="136" y="258"/>
                      </a:cubicBezTo>
                      <a:cubicBezTo>
                        <a:pt x="140" y="254"/>
                        <a:pt x="143" y="254"/>
                        <a:pt x="154" y="254"/>
                      </a:cubicBezTo>
                      <a:cubicBezTo>
                        <a:pt x="161" y="255"/>
                        <a:pt x="168" y="251"/>
                        <a:pt x="174" y="249"/>
                      </a:cubicBezTo>
                      <a:cubicBezTo>
                        <a:pt x="176" y="248"/>
                        <a:pt x="177" y="248"/>
                        <a:pt x="178" y="247"/>
                      </a:cubicBezTo>
                      <a:cubicBezTo>
                        <a:pt x="182" y="245"/>
                        <a:pt x="187" y="245"/>
                        <a:pt x="193" y="245"/>
                      </a:cubicBezTo>
                      <a:cubicBezTo>
                        <a:pt x="196" y="245"/>
                        <a:pt x="200" y="245"/>
                        <a:pt x="202" y="244"/>
                      </a:cubicBezTo>
                      <a:cubicBezTo>
                        <a:pt x="203" y="244"/>
                        <a:pt x="203" y="244"/>
                        <a:pt x="204" y="244"/>
                      </a:cubicBezTo>
                      <a:cubicBezTo>
                        <a:pt x="207" y="244"/>
                        <a:pt x="209" y="246"/>
                        <a:pt x="211" y="248"/>
                      </a:cubicBezTo>
                      <a:cubicBezTo>
                        <a:pt x="212" y="249"/>
                        <a:pt x="214" y="251"/>
                        <a:pt x="216" y="251"/>
                      </a:cubicBezTo>
                      <a:cubicBezTo>
                        <a:pt x="221" y="250"/>
                        <a:pt x="224" y="251"/>
                        <a:pt x="226" y="252"/>
                      </a:cubicBezTo>
                      <a:cubicBezTo>
                        <a:pt x="227" y="252"/>
                        <a:pt x="228" y="252"/>
                        <a:pt x="229" y="252"/>
                      </a:cubicBezTo>
                      <a:cubicBezTo>
                        <a:pt x="230" y="252"/>
                        <a:pt x="230" y="252"/>
                        <a:pt x="230" y="252"/>
                      </a:cubicBezTo>
                      <a:cubicBezTo>
                        <a:pt x="232" y="252"/>
                        <a:pt x="234" y="254"/>
                        <a:pt x="234" y="254"/>
                      </a:cubicBezTo>
                      <a:cubicBezTo>
                        <a:pt x="235" y="255"/>
                        <a:pt x="236" y="255"/>
                        <a:pt x="237" y="256"/>
                      </a:cubicBezTo>
                      <a:cubicBezTo>
                        <a:pt x="239" y="256"/>
                        <a:pt x="240" y="258"/>
                        <a:pt x="240" y="259"/>
                      </a:cubicBezTo>
                      <a:cubicBezTo>
                        <a:pt x="241" y="260"/>
                        <a:pt x="241" y="263"/>
                        <a:pt x="239" y="266"/>
                      </a:cubicBezTo>
                      <a:cubicBezTo>
                        <a:pt x="239" y="266"/>
                        <a:pt x="240" y="266"/>
                        <a:pt x="240" y="267"/>
                      </a:cubicBezTo>
                      <a:cubicBezTo>
                        <a:pt x="243" y="268"/>
                        <a:pt x="246" y="269"/>
                        <a:pt x="249" y="273"/>
                      </a:cubicBezTo>
                      <a:cubicBezTo>
                        <a:pt x="252" y="277"/>
                        <a:pt x="251" y="280"/>
                        <a:pt x="251" y="282"/>
                      </a:cubicBezTo>
                      <a:cubicBezTo>
                        <a:pt x="251" y="283"/>
                        <a:pt x="251" y="284"/>
                        <a:pt x="251" y="286"/>
                      </a:cubicBezTo>
                      <a:cubicBezTo>
                        <a:pt x="252" y="287"/>
                        <a:pt x="253" y="288"/>
                        <a:pt x="253" y="288"/>
                      </a:cubicBezTo>
                      <a:cubicBezTo>
                        <a:pt x="253" y="288"/>
                        <a:pt x="255" y="286"/>
                        <a:pt x="257" y="282"/>
                      </a:cubicBezTo>
                      <a:cubicBezTo>
                        <a:pt x="260" y="278"/>
                        <a:pt x="263" y="277"/>
                        <a:pt x="266" y="277"/>
                      </a:cubicBezTo>
                      <a:cubicBezTo>
                        <a:pt x="268" y="276"/>
                        <a:pt x="268" y="276"/>
                        <a:pt x="268" y="275"/>
                      </a:cubicBezTo>
                      <a:cubicBezTo>
                        <a:pt x="269" y="269"/>
                        <a:pt x="273" y="262"/>
                        <a:pt x="278" y="262"/>
                      </a:cubicBezTo>
                      <a:cubicBezTo>
                        <a:pt x="279" y="262"/>
                        <a:pt x="280" y="263"/>
                        <a:pt x="281" y="263"/>
                      </a:cubicBezTo>
                      <a:cubicBezTo>
                        <a:pt x="284" y="266"/>
                        <a:pt x="282" y="269"/>
                        <a:pt x="281" y="271"/>
                      </a:cubicBezTo>
                      <a:cubicBezTo>
                        <a:pt x="280" y="273"/>
                        <a:pt x="278" y="276"/>
                        <a:pt x="277" y="281"/>
                      </a:cubicBezTo>
                      <a:cubicBezTo>
                        <a:pt x="276" y="288"/>
                        <a:pt x="274" y="290"/>
                        <a:pt x="271" y="290"/>
                      </a:cubicBezTo>
                      <a:cubicBezTo>
                        <a:pt x="272" y="291"/>
                        <a:pt x="272" y="291"/>
                        <a:pt x="273" y="291"/>
                      </a:cubicBezTo>
                      <a:cubicBezTo>
                        <a:pt x="274" y="291"/>
                        <a:pt x="276" y="290"/>
                        <a:pt x="276" y="289"/>
                      </a:cubicBezTo>
                      <a:cubicBezTo>
                        <a:pt x="276" y="282"/>
                        <a:pt x="279" y="280"/>
                        <a:pt x="281" y="280"/>
                      </a:cubicBezTo>
                      <a:cubicBezTo>
                        <a:pt x="283" y="280"/>
                        <a:pt x="284" y="282"/>
                        <a:pt x="286" y="284"/>
                      </a:cubicBezTo>
                      <a:cubicBezTo>
                        <a:pt x="290" y="289"/>
                        <a:pt x="287" y="293"/>
                        <a:pt x="286" y="295"/>
                      </a:cubicBezTo>
                      <a:cubicBezTo>
                        <a:pt x="286" y="296"/>
                        <a:pt x="285" y="296"/>
                        <a:pt x="285" y="297"/>
                      </a:cubicBezTo>
                      <a:cubicBezTo>
                        <a:pt x="286" y="297"/>
                        <a:pt x="287" y="296"/>
                        <a:pt x="287" y="296"/>
                      </a:cubicBezTo>
                      <a:cubicBezTo>
                        <a:pt x="289" y="296"/>
                        <a:pt x="290" y="295"/>
                        <a:pt x="291" y="295"/>
                      </a:cubicBezTo>
                      <a:cubicBezTo>
                        <a:pt x="292" y="295"/>
                        <a:pt x="292" y="295"/>
                        <a:pt x="292" y="295"/>
                      </a:cubicBezTo>
                      <a:cubicBezTo>
                        <a:pt x="295" y="296"/>
                        <a:pt x="297" y="299"/>
                        <a:pt x="299" y="301"/>
                      </a:cubicBezTo>
                      <a:cubicBezTo>
                        <a:pt x="301" y="304"/>
                        <a:pt x="304" y="309"/>
                        <a:pt x="303" y="313"/>
                      </a:cubicBezTo>
                      <a:cubicBezTo>
                        <a:pt x="303" y="314"/>
                        <a:pt x="303" y="314"/>
                        <a:pt x="303" y="314"/>
                      </a:cubicBezTo>
                      <a:cubicBezTo>
                        <a:pt x="302" y="319"/>
                        <a:pt x="301" y="322"/>
                        <a:pt x="308" y="326"/>
                      </a:cubicBezTo>
                      <a:cubicBezTo>
                        <a:pt x="311" y="327"/>
                        <a:pt x="313" y="329"/>
                        <a:pt x="314" y="329"/>
                      </a:cubicBezTo>
                      <a:cubicBezTo>
                        <a:pt x="315" y="330"/>
                        <a:pt x="315" y="330"/>
                        <a:pt x="318" y="330"/>
                      </a:cubicBezTo>
                      <a:cubicBezTo>
                        <a:pt x="325" y="330"/>
                        <a:pt x="339" y="336"/>
                        <a:pt x="342" y="339"/>
                      </a:cubicBezTo>
                      <a:cubicBezTo>
                        <a:pt x="343" y="339"/>
                        <a:pt x="343" y="339"/>
                        <a:pt x="344" y="339"/>
                      </a:cubicBezTo>
                      <a:cubicBezTo>
                        <a:pt x="347" y="339"/>
                        <a:pt x="352" y="336"/>
                        <a:pt x="353" y="332"/>
                      </a:cubicBezTo>
                      <a:cubicBezTo>
                        <a:pt x="354" y="329"/>
                        <a:pt x="356" y="327"/>
                        <a:pt x="358" y="327"/>
                      </a:cubicBezTo>
                      <a:cubicBezTo>
                        <a:pt x="360" y="327"/>
                        <a:pt x="362" y="329"/>
                        <a:pt x="363" y="331"/>
                      </a:cubicBezTo>
                      <a:cubicBezTo>
                        <a:pt x="363" y="331"/>
                        <a:pt x="363" y="331"/>
                        <a:pt x="363" y="331"/>
                      </a:cubicBezTo>
                      <a:cubicBezTo>
                        <a:pt x="363" y="331"/>
                        <a:pt x="364" y="331"/>
                        <a:pt x="364" y="331"/>
                      </a:cubicBezTo>
                      <a:cubicBezTo>
                        <a:pt x="365" y="331"/>
                        <a:pt x="366" y="332"/>
                        <a:pt x="367" y="335"/>
                      </a:cubicBezTo>
                      <a:cubicBezTo>
                        <a:pt x="367" y="336"/>
                        <a:pt x="369" y="336"/>
                        <a:pt x="370" y="337"/>
                      </a:cubicBezTo>
                      <a:cubicBezTo>
                        <a:pt x="372" y="338"/>
                        <a:pt x="373" y="339"/>
                        <a:pt x="374" y="341"/>
                      </a:cubicBezTo>
                      <a:cubicBezTo>
                        <a:pt x="375" y="341"/>
                        <a:pt x="375" y="341"/>
                        <a:pt x="375" y="342"/>
                      </a:cubicBezTo>
                      <a:cubicBezTo>
                        <a:pt x="376" y="339"/>
                        <a:pt x="378" y="338"/>
                        <a:pt x="381" y="337"/>
                      </a:cubicBezTo>
                      <a:cubicBezTo>
                        <a:pt x="383" y="336"/>
                        <a:pt x="385" y="334"/>
                        <a:pt x="388" y="331"/>
                      </a:cubicBezTo>
                      <a:cubicBezTo>
                        <a:pt x="389" y="331"/>
                        <a:pt x="390" y="330"/>
                        <a:pt x="391" y="329"/>
                      </a:cubicBezTo>
                      <a:cubicBezTo>
                        <a:pt x="395" y="325"/>
                        <a:pt x="411" y="325"/>
                        <a:pt x="415" y="324"/>
                      </a:cubicBezTo>
                      <a:cubicBezTo>
                        <a:pt x="415" y="322"/>
                        <a:pt x="416" y="315"/>
                        <a:pt x="417" y="310"/>
                      </a:cubicBezTo>
                      <a:cubicBezTo>
                        <a:pt x="417" y="308"/>
                        <a:pt x="417" y="305"/>
                        <a:pt x="417" y="303"/>
                      </a:cubicBezTo>
                      <a:cubicBezTo>
                        <a:pt x="418" y="299"/>
                        <a:pt x="420" y="296"/>
                        <a:pt x="422" y="294"/>
                      </a:cubicBezTo>
                      <a:cubicBezTo>
                        <a:pt x="424" y="292"/>
                        <a:pt x="425" y="290"/>
                        <a:pt x="426" y="286"/>
                      </a:cubicBezTo>
                      <a:cubicBezTo>
                        <a:pt x="427" y="278"/>
                        <a:pt x="436" y="261"/>
                        <a:pt x="439" y="260"/>
                      </a:cubicBezTo>
                      <a:cubicBezTo>
                        <a:pt x="440" y="260"/>
                        <a:pt x="444" y="258"/>
                        <a:pt x="445" y="254"/>
                      </a:cubicBezTo>
                      <a:cubicBezTo>
                        <a:pt x="445" y="252"/>
                        <a:pt x="446" y="249"/>
                        <a:pt x="448" y="246"/>
                      </a:cubicBezTo>
                      <a:cubicBezTo>
                        <a:pt x="449" y="244"/>
                        <a:pt x="451" y="241"/>
                        <a:pt x="451" y="239"/>
                      </a:cubicBezTo>
                      <a:cubicBezTo>
                        <a:pt x="451" y="235"/>
                        <a:pt x="452" y="231"/>
                        <a:pt x="453" y="229"/>
                      </a:cubicBezTo>
                      <a:cubicBezTo>
                        <a:pt x="453" y="227"/>
                        <a:pt x="453" y="225"/>
                        <a:pt x="453" y="225"/>
                      </a:cubicBezTo>
                      <a:cubicBezTo>
                        <a:pt x="453" y="222"/>
                        <a:pt x="451" y="216"/>
                        <a:pt x="455" y="212"/>
                      </a:cubicBezTo>
                      <a:cubicBezTo>
                        <a:pt x="456" y="210"/>
                        <a:pt x="456" y="209"/>
                        <a:pt x="455" y="207"/>
                      </a:cubicBezTo>
                      <a:cubicBezTo>
                        <a:pt x="455" y="205"/>
                        <a:pt x="454" y="203"/>
                        <a:pt x="456" y="2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107" name="Freeform 1110"/>
                <p:cNvSpPr/>
                <p:nvPr/>
              </p:nvSpPr>
              <p:spPr bwMode="auto">
                <a:xfrm>
                  <a:off x="4477" y="2837"/>
                  <a:ext cx="35" cy="36"/>
                </a:xfrm>
                <a:custGeom>
                  <a:avLst/>
                  <a:gdLst>
                    <a:gd name="T0" fmla="*/ 27 w 37"/>
                    <a:gd name="T1" fmla="*/ 3 h 37"/>
                    <a:gd name="T2" fmla="*/ 17 w 37"/>
                    <a:gd name="T3" fmla="*/ 6 h 37"/>
                    <a:gd name="T4" fmla="*/ 3 w 37"/>
                    <a:gd name="T5" fmla="*/ 2 h 37"/>
                    <a:gd name="T6" fmla="*/ 0 w 37"/>
                    <a:gd name="T7" fmla="*/ 1 h 37"/>
                    <a:gd name="T8" fmla="*/ 2 w 37"/>
                    <a:gd name="T9" fmla="*/ 5 h 37"/>
                    <a:gd name="T10" fmla="*/ 4 w 37"/>
                    <a:gd name="T11" fmla="*/ 22 h 37"/>
                    <a:gd name="T12" fmla="*/ 5 w 37"/>
                    <a:gd name="T13" fmla="*/ 24 h 37"/>
                    <a:gd name="T14" fmla="*/ 18 w 37"/>
                    <a:gd name="T15" fmla="*/ 36 h 37"/>
                    <a:gd name="T16" fmla="*/ 20 w 37"/>
                    <a:gd name="T17" fmla="*/ 35 h 37"/>
                    <a:gd name="T18" fmla="*/ 24 w 37"/>
                    <a:gd name="T19" fmla="*/ 32 h 37"/>
                    <a:gd name="T20" fmla="*/ 24 w 37"/>
                    <a:gd name="T21" fmla="*/ 32 h 37"/>
                    <a:gd name="T22" fmla="*/ 25 w 37"/>
                    <a:gd name="T23" fmla="*/ 30 h 37"/>
                    <a:gd name="T24" fmla="*/ 25 w 37"/>
                    <a:gd name="T25" fmla="*/ 28 h 37"/>
                    <a:gd name="T26" fmla="*/ 27 w 37"/>
                    <a:gd name="T27" fmla="*/ 25 h 37"/>
                    <a:gd name="T28" fmla="*/ 30 w 37"/>
                    <a:gd name="T29" fmla="*/ 26 h 37"/>
                    <a:gd name="T30" fmla="*/ 32 w 37"/>
                    <a:gd name="T31" fmla="*/ 27 h 37"/>
                    <a:gd name="T32" fmla="*/ 32 w 37"/>
                    <a:gd name="T33" fmla="*/ 23 h 37"/>
                    <a:gd name="T34" fmla="*/ 34 w 37"/>
                    <a:gd name="T35" fmla="*/ 16 h 37"/>
                    <a:gd name="T36" fmla="*/ 36 w 37"/>
                    <a:gd name="T37" fmla="*/ 15 h 37"/>
                    <a:gd name="T38" fmla="*/ 34 w 37"/>
                    <a:gd name="T39" fmla="*/ 0 h 37"/>
                    <a:gd name="T40" fmla="*/ 27 w 37"/>
                    <a:gd name="T41"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37">
                      <a:moveTo>
                        <a:pt x="27" y="3"/>
                      </a:moveTo>
                      <a:cubicBezTo>
                        <a:pt x="23" y="4"/>
                        <a:pt x="20" y="5"/>
                        <a:pt x="17" y="6"/>
                      </a:cubicBezTo>
                      <a:cubicBezTo>
                        <a:pt x="13" y="6"/>
                        <a:pt x="7" y="4"/>
                        <a:pt x="3" y="2"/>
                      </a:cubicBezTo>
                      <a:cubicBezTo>
                        <a:pt x="2" y="1"/>
                        <a:pt x="1" y="1"/>
                        <a:pt x="0" y="1"/>
                      </a:cubicBezTo>
                      <a:cubicBezTo>
                        <a:pt x="0" y="2"/>
                        <a:pt x="1" y="4"/>
                        <a:pt x="2" y="5"/>
                      </a:cubicBezTo>
                      <a:cubicBezTo>
                        <a:pt x="4" y="12"/>
                        <a:pt x="7" y="18"/>
                        <a:pt x="4" y="22"/>
                      </a:cubicBezTo>
                      <a:cubicBezTo>
                        <a:pt x="4" y="22"/>
                        <a:pt x="4" y="23"/>
                        <a:pt x="5" y="24"/>
                      </a:cubicBezTo>
                      <a:cubicBezTo>
                        <a:pt x="7" y="29"/>
                        <a:pt x="15" y="36"/>
                        <a:pt x="18" y="36"/>
                      </a:cubicBezTo>
                      <a:cubicBezTo>
                        <a:pt x="19" y="36"/>
                        <a:pt x="19" y="37"/>
                        <a:pt x="20" y="35"/>
                      </a:cubicBezTo>
                      <a:cubicBezTo>
                        <a:pt x="20" y="34"/>
                        <a:pt x="21" y="32"/>
                        <a:pt x="24" y="32"/>
                      </a:cubicBezTo>
                      <a:cubicBezTo>
                        <a:pt x="24" y="32"/>
                        <a:pt x="24" y="32"/>
                        <a:pt x="24" y="32"/>
                      </a:cubicBezTo>
                      <a:cubicBezTo>
                        <a:pt x="25" y="32"/>
                        <a:pt x="25" y="31"/>
                        <a:pt x="25" y="30"/>
                      </a:cubicBezTo>
                      <a:cubicBezTo>
                        <a:pt x="25" y="29"/>
                        <a:pt x="25" y="28"/>
                        <a:pt x="25" y="28"/>
                      </a:cubicBezTo>
                      <a:cubicBezTo>
                        <a:pt x="25" y="26"/>
                        <a:pt x="26" y="25"/>
                        <a:pt x="27" y="25"/>
                      </a:cubicBezTo>
                      <a:cubicBezTo>
                        <a:pt x="28" y="25"/>
                        <a:pt x="29" y="26"/>
                        <a:pt x="30" y="26"/>
                      </a:cubicBezTo>
                      <a:cubicBezTo>
                        <a:pt x="31" y="27"/>
                        <a:pt x="32" y="27"/>
                        <a:pt x="32" y="27"/>
                      </a:cubicBezTo>
                      <a:cubicBezTo>
                        <a:pt x="32" y="27"/>
                        <a:pt x="32" y="25"/>
                        <a:pt x="32" y="23"/>
                      </a:cubicBezTo>
                      <a:cubicBezTo>
                        <a:pt x="32" y="20"/>
                        <a:pt x="32" y="18"/>
                        <a:pt x="34" y="16"/>
                      </a:cubicBezTo>
                      <a:cubicBezTo>
                        <a:pt x="34" y="15"/>
                        <a:pt x="35" y="15"/>
                        <a:pt x="36" y="15"/>
                      </a:cubicBezTo>
                      <a:cubicBezTo>
                        <a:pt x="37" y="13"/>
                        <a:pt x="36" y="7"/>
                        <a:pt x="34" y="0"/>
                      </a:cubicBezTo>
                      <a:cubicBezTo>
                        <a:pt x="32" y="0"/>
                        <a:pt x="29" y="2"/>
                        <a:pt x="2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108" name="Freeform 1111"/>
                <p:cNvSpPr/>
                <p:nvPr/>
              </p:nvSpPr>
              <p:spPr bwMode="auto">
                <a:xfrm>
                  <a:off x="4786" y="2727"/>
                  <a:ext cx="16" cy="24"/>
                </a:xfrm>
                <a:custGeom>
                  <a:avLst/>
                  <a:gdLst>
                    <a:gd name="T0" fmla="*/ 15 w 17"/>
                    <a:gd name="T1" fmla="*/ 15 h 25"/>
                    <a:gd name="T2" fmla="*/ 12 w 17"/>
                    <a:gd name="T3" fmla="*/ 8 h 25"/>
                    <a:gd name="T4" fmla="*/ 0 w 17"/>
                    <a:gd name="T5" fmla="*/ 0 h 25"/>
                    <a:gd name="T6" fmla="*/ 5 w 17"/>
                    <a:gd name="T7" fmla="*/ 9 h 25"/>
                    <a:gd name="T8" fmla="*/ 8 w 17"/>
                    <a:gd name="T9" fmla="*/ 12 h 25"/>
                    <a:gd name="T10" fmla="*/ 13 w 17"/>
                    <a:gd name="T11" fmla="*/ 18 h 25"/>
                    <a:gd name="T12" fmla="*/ 17 w 17"/>
                    <a:gd name="T13" fmla="*/ 25 h 25"/>
                    <a:gd name="T14" fmla="*/ 16 w 17"/>
                    <a:gd name="T15" fmla="*/ 19 h 25"/>
                    <a:gd name="T16" fmla="*/ 15 w 17"/>
                    <a:gd name="T17"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5">
                      <a:moveTo>
                        <a:pt x="15" y="15"/>
                      </a:moveTo>
                      <a:cubicBezTo>
                        <a:pt x="13" y="14"/>
                        <a:pt x="12" y="12"/>
                        <a:pt x="12" y="8"/>
                      </a:cubicBezTo>
                      <a:cubicBezTo>
                        <a:pt x="12" y="4"/>
                        <a:pt x="4" y="0"/>
                        <a:pt x="0" y="0"/>
                      </a:cubicBezTo>
                      <a:cubicBezTo>
                        <a:pt x="0" y="2"/>
                        <a:pt x="2" y="6"/>
                        <a:pt x="5" y="9"/>
                      </a:cubicBezTo>
                      <a:cubicBezTo>
                        <a:pt x="6" y="10"/>
                        <a:pt x="7" y="11"/>
                        <a:pt x="8" y="12"/>
                      </a:cubicBezTo>
                      <a:cubicBezTo>
                        <a:pt x="11" y="14"/>
                        <a:pt x="13" y="16"/>
                        <a:pt x="13" y="18"/>
                      </a:cubicBezTo>
                      <a:cubicBezTo>
                        <a:pt x="13" y="19"/>
                        <a:pt x="15" y="23"/>
                        <a:pt x="17" y="25"/>
                      </a:cubicBezTo>
                      <a:cubicBezTo>
                        <a:pt x="17" y="23"/>
                        <a:pt x="16" y="21"/>
                        <a:pt x="16" y="19"/>
                      </a:cubicBezTo>
                      <a:cubicBezTo>
                        <a:pt x="16" y="17"/>
                        <a:pt x="16" y="16"/>
                        <a:pt x="1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109" name="Freeform 1112"/>
                <p:cNvSpPr/>
                <p:nvPr/>
              </p:nvSpPr>
              <p:spPr bwMode="auto">
                <a:xfrm>
                  <a:off x="4793" y="2751"/>
                  <a:ext cx="49" cy="59"/>
                </a:xfrm>
                <a:custGeom>
                  <a:avLst/>
                  <a:gdLst>
                    <a:gd name="T0" fmla="*/ 50 w 51"/>
                    <a:gd name="T1" fmla="*/ 12 h 61"/>
                    <a:gd name="T2" fmla="*/ 44 w 51"/>
                    <a:gd name="T3" fmla="*/ 15 h 61"/>
                    <a:gd name="T4" fmla="*/ 40 w 51"/>
                    <a:gd name="T5" fmla="*/ 18 h 61"/>
                    <a:gd name="T6" fmla="*/ 35 w 51"/>
                    <a:gd name="T7" fmla="*/ 16 h 61"/>
                    <a:gd name="T8" fmla="*/ 31 w 51"/>
                    <a:gd name="T9" fmla="*/ 15 h 61"/>
                    <a:gd name="T10" fmla="*/ 22 w 51"/>
                    <a:gd name="T11" fmla="*/ 6 h 61"/>
                    <a:gd name="T12" fmla="*/ 20 w 51"/>
                    <a:gd name="T13" fmla="*/ 0 h 61"/>
                    <a:gd name="T14" fmla="*/ 21 w 51"/>
                    <a:gd name="T15" fmla="*/ 5 h 61"/>
                    <a:gd name="T16" fmla="*/ 18 w 51"/>
                    <a:gd name="T17" fmla="*/ 6 h 61"/>
                    <a:gd name="T18" fmla="*/ 15 w 51"/>
                    <a:gd name="T19" fmla="*/ 4 h 61"/>
                    <a:gd name="T20" fmla="*/ 14 w 51"/>
                    <a:gd name="T21" fmla="*/ 3 h 61"/>
                    <a:gd name="T22" fmla="*/ 13 w 51"/>
                    <a:gd name="T23" fmla="*/ 3 h 61"/>
                    <a:gd name="T24" fmla="*/ 12 w 51"/>
                    <a:gd name="T25" fmla="*/ 10 h 61"/>
                    <a:gd name="T26" fmla="*/ 10 w 51"/>
                    <a:gd name="T27" fmla="*/ 19 h 61"/>
                    <a:gd name="T28" fmla="*/ 4 w 51"/>
                    <a:gd name="T29" fmla="*/ 28 h 61"/>
                    <a:gd name="T30" fmla="*/ 0 w 51"/>
                    <a:gd name="T31" fmla="*/ 30 h 61"/>
                    <a:gd name="T32" fmla="*/ 0 w 51"/>
                    <a:gd name="T33" fmla="*/ 31 h 61"/>
                    <a:gd name="T34" fmla="*/ 8 w 51"/>
                    <a:gd name="T35" fmla="*/ 37 h 61"/>
                    <a:gd name="T36" fmla="*/ 15 w 51"/>
                    <a:gd name="T37" fmla="*/ 41 h 61"/>
                    <a:gd name="T38" fmla="*/ 14 w 51"/>
                    <a:gd name="T39" fmla="*/ 56 h 61"/>
                    <a:gd name="T40" fmla="*/ 13 w 51"/>
                    <a:gd name="T41" fmla="*/ 60 h 61"/>
                    <a:gd name="T42" fmla="*/ 17 w 51"/>
                    <a:gd name="T43" fmla="*/ 61 h 61"/>
                    <a:gd name="T44" fmla="*/ 20 w 51"/>
                    <a:gd name="T45" fmla="*/ 60 h 61"/>
                    <a:gd name="T46" fmla="*/ 27 w 51"/>
                    <a:gd name="T47" fmla="*/ 51 h 61"/>
                    <a:gd name="T48" fmla="*/ 32 w 51"/>
                    <a:gd name="T49" fmla="*/ 43 h 61"/>
                    <a:gd name="T50" fmla="*/ 34 w 51"/>
                    <a:gd name="T51" fmla="*/ 37 h 61"/>
                    <a:gd name="T52" fmla="*/ 35 w 51"/>
                    <a:gd name="T53" fmla="*/ 32 h 61"/>
                    <a:gd name="T54" fmla="*/ 43 w 51"/>
                    <a:gd name="T55" fmla="*/ 28 h 61"/>
                    <a:gd name="T56" fmla="*/ 44 w 51"/>
                    <a:gd name="T57" fmla="*/ 28 h 61"/>
                    <a:gd name="T58" fmla="*/ 44 w 51"/>
                    <a:gd name="T59" fmla="*/ 27 h 61"/>
                    <a:gd name="T60" fmla="*/ 49 w 51"/>
                    <a:gd name="T61" fmla="*/ 22 h 61"/>
                    <a:gd name="T62" fmla="*/ 50 w 51"/>
                    <a:gd name="T63" fmla="*/ 19 h 61"/>
                    <a:gd name="T64" fmla="*/ 51 w 51"/>
                    <a:gd name="T65" fmla="*/ 13 h 61"/>
                    <a:gd name="T66" fmla="*/ 51 w 51"/>
                    <a:gd name="T67" fmla="*/ 13 h 61"/>
                    <a:gd name="T68" fmla="*/ 50 w 51"/>
                    <a:gd name="T69" fmla="*/ 1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61">
                      <a:moveTo>
                        <a:pt x="50" y="12"/>
                      </a:moveTo>
                      <a:cubicBezTo>
                        <a:pt x="48" y="12"/>
                        <a:pt x="44" y="14"/>
                        <a:pt x="44" y="15"/>
                      </a:cubicBezTo>
                      <a:cubicBezTo>
                        <a:pt x="43" y="17"/>
                        <a:pt x="41" y="18"/>
                        <a:pt x="40" y="18"/>
                      </a:cubicBezTo>
                      <a:cubicBezTo>
                        <a:pt x="38" y="18"/>
                        <a:pt x="36" y="17"/>
                        <a:pt x="35" y="16"/>
                      </a:cubicBezTo>
                      <a:cubicBezTo>
                        <a:pt x="34" y="16"/>
                        <a:pt x="32" y="15"/>
                        <a:pt x="31" y="15"/>
                      </a:cubicBezTo>
                      <a:cubicBezTo>
                        <a:pt x="26" y="15"/>
                        <a:pt x="22" y="11"/>
                        <a:pt x="22" y="6"/>
                      </a:cubicBezTo>
                      <a:cubicBezTo>
                        <a:pt x="22" y="4"/>
                        <a:pt x="22" y="1"/>
                        <a:pt x="20" y="0"/>
                      </a:cubicBezTo>
                      <a:cubicBezTo>
                        <a:pt x="21" y="1"/>
                        <a:pt x="22" y="3"/>
                        <a:pt x="21" y="5"/>
                      </a:cubicBezTo>
                      <a:cubicBezTo>
                        <a:pt x="20" y="6"/>
                        <a:pt x="19" y="6"/>
                        <a:pt x="18" y="6"/>
                      </a:cubicBezTo>
                      <a:cubicBezTo>
                        <a:pt x="17" y="6"/>
                        <a:pt x="16" y="5"/>
                        <a:pt x="15" y="4"/>
                      </a:cubicBezTo>
                      <a:cubicBezTo>
                        <a:pt x="15" y="4"/>
                        <a:pt x="14" y="3"/>
                        <a:pt x="14" y="3"/>
                      </a:cubicBezTo>
                      <a:cubicBezTo>
                        <a:pt x="14" y="4"/>
                        <a:pt x="13" y="3"/>
                        <a:pt x="13" y="3"/>
                      </a:cubicBezTo>
                      <a:cubicBezTo>
                        <a:pt x="13" y="5"/>
                        <a:pt x="12" y="8"/>
                        <a:pt x="12" y="10"/>
                      </a:cubicBezTo>
                      <a:cubicBezTo>
                        <a:pt x="11" y="13"/>
                        <a:pt x="10" y="16"/>
                        <a:pt x="10" y="19"/>
                      </a:cubicBezTo>
                      <a:cubicBezTo>
                        <a:pt x="10" y="24"/>
                        <a:pt x="7" y="26"/>
                        <a:pt x="4" y="28"/>
                      </a:cubicBezTo>
                      <a:cubicBezTo>
                        <a:pt x="3" y="28"/>
                        <a:pt x="2" y="29"/>
                        <a:pt x="0" y="30"/>
                      </a:cubicBezTo>
                      <a:cubicBezTo>
                        <a:pt x="0" y="31"/>
                        <a:pt x="0" y="31"/>
                        <a:pt x="0" y="31"/>
                      </a:cubicBezTo>
                      <a:cubicBezTo>
                        <a:pt x="1" y="32"/>
                        <a:pt x="5" y="35"/>
                        <a:pt x="8" y="37"/>
                      </a:cubicBezTo>
                      <a:cubicBezTo>
                        <a:pt x="11" y="38"/>
                        <a:pt x="13" y="40"/>
                        <a:pt x="15" y="41"/>
                      </a:cubicBezTo>
                      <a:cubicBezTo>
                        <a:pt x="20" y="45"/>
                        <a:pt x="16" y="52"/>
                        <a:pt x="14" y="56"/>
                      </a:cubicBezTo>
                      <a:cubicBezTo>
                        <a:pt x="14" y="57"/>
                        <a:pt x="13" y="59"/>
                        <a:pt x="13" y="60"/>
                      </a:cubicBezTo>
                      <a:cubicBezTo>
                        <a:pt x="13" y="60"/>
                        <a:pt x="14" y="61"/>
                        <a:pt x="17" y="61"/>
                      </a:cubicBezTo>
                      <a:cubicBezTo>
                        <a:pt x="18" y="61"/>
                        <a:pt x="19" y="61"/>
                        <a:pt x="20" y="60"/>
                      </a:cubicBezTo>
                      <a:cubicBezTo>
                        <a:pt x="23" y="60"/>
                        <a:pt x="25" y="55"/>
                        <a:pt x="27" y="51"/>
                      </a:cubicBezTo>
                      <a:cubicBezTo>
                        <a:pt x="29" y="48"/>
                        <a:pt x="30" y="45"/>
                        <a:pt x="32" y="43"/>
                      </a:cubicBezTo>
                      <a:cubicBezTo>
                        <a:pt x="34" y="42"/>
                        <a:pt x="34" y="40"/>
                        <a:pt x="34" y="37"/>
                      </a:cubicBezTo>
                      <a:cubicBezTo>
                        <a:pt x="34" y="35"/>
                        <a:pt x="34" y="33"/>
                        <a:pt x="35" y="32"/>
                      </a:cubicBezTo>
                      <a:cubicBezTo>
                        <a:pt x="38" y="28"/>
                        <a:pt x="41" y="28"/>
                        <a:pt x="43" y="28"/>
                      </a:cubicBezTo>
                      <a:cubicBezTo>
                        <a:pt x="44" y="28"/>
                        <a:pt x="44" y="28"/>
                        <a:pt x="44" y="28"/>
                      </a:cubicBezTo>
                      <a:cubicBezTo>
                        <a:pt x="44" y="28"/>
                        <a:pt x="44" y="27"/>
                        <a:pt x="44" y="27"/>
                      </a:cubicBezTo>
                      <a:cubicBezTo>
                        <a:pt x="45" y="25"/>
                        <a:pt x="46" y="22"/>
                        <a:pt x="49" y="22"/>
                      </a:cubicBezTo>
                      <a:cubicBezTo>
                        <a:pt x="50" y="21"/>
                        <a:pt x="50" y="20"/>
                        <a:pt x="50" y="19"/>
                      </a:cubicBezTo>
                      <a:cubicBezTo>
                        <a:pt x="50" y="17"/>
                        <a:pt x="50" y="15"/>
                        <a:pt x="51" y="13"/>
                      </a:cubicBezTo>
                      <a:cubicBezTo>
                        <a:pt x="51" y="13"/>
                        <a:pt x="51" y="13"/>
                        <a:pt x="51" y="13"/>
                      </a:cubicBezTo>
                      <a:cubicBezTo>
                        <a:pt x="51" y="13"/>
                        <a:pt x="51" y="12"/>
                        <a:pt x="5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110" name="Freeform 1113"/>
                <p:cNvSpPr/>
                <p:nvPr/>
              </p:nvSpPr>
              <p:spPr bwMode="auto">
                <a:xfrm>
                  <a:off x="4715" y="2803"/>
                  <a:ext cx="79" cy="75"/>
                </a:xfrm>
                <a:custGeom>
                  <a:avLst/>
                  <a:gdLst>
                    <a:gd name="T0" fmla="*/ 82 w 83"/>
                    <a:gd name="T1" fmla="*/ 4 h 78"/>
                    <a:gd name="T2" fmla="*/ 82 w 83"/>
                    <a:gd name="T3" fmla="*/ 2 h 78"/>
                    <a:gd name="T4" fmla="*/ 78 w 83"/>
                    <a:gd name="T5" fmla="*/ 3 h 78"/>
                    <a:gd name="T6" fmla="*/ 75 w 83"/>
                    <a:gd name="T7" fmla="*/ 5 h 78"/>
                    <a:gd name="T8" fmla="*/ 73 w 83"/>
                    <a:gd name="T9" fmla="*/ 5 h 78"/>
                    <a:gd name="T10" fmla="*/ 68 w 83"/>
                    <a:gd name="T11" fmla="*/ 2 h 78"/>
                    <a:gd name="T12" fmla="*/ 65 w 83"/>
                    <a:gd name="T13" fmla="*/ 0 h 78"/>
                    <a:gd name="T14" fmla="*/ 64 w 83"/>
                    <a:gd name="T15" fmla="*/ 0 h 78"/>
                    <a:gd name="T16" fmla="*/ 62 w 83"/>
                    <a:gd name="T17" fmla="*/ 3 h 78"/>
                    <a:gd name="T18" fmla="*/ 59 w 83"/>
                    <a:gd name="T19" fmla="*/ 10 h 78"/>
                    <a:gd name="T20" fmla="*/ 55 w 83"/>
                    <a:gd name="T21" fmla="*/ 16 h 78"/>
                    <a:gd name="T22" fmla="*/ 50 w 83"/>
                    <a:gd name="T23" fmla="*/ 25 h 78"/>
                    <a:gd name="T24" fmla="*/ 29 w 83"/>
                    <a:gd name="T25" fmla="*/ 39 h 78"/>
                    <a:gd name="T26" fmla="*/ 19 w 83"/>
                    <a:gd name="T27" fmla="*/ 46 h 78"/>
                    <a:gd name="T28" fmla="*/ 11 w 83"/>
                    <a:gd name="T29" fmla="*/ 53 h 78"/>
                    <a:gd name="T30" fmla="*/ 5 w 83"/>
                    <a:gd name="T31" fmla="*/ 58 h 78"/>
                    <a:gd name="T32" fmla="*/ 3 w 83"/>
                    <a:gd name="T33" fmla="*/ 63 h 78"/>
                    <a:gd name="T34" fmla="*/ 2 w 83"/>
                    <a:gd name="T35" fmla="*/ 69 h 78"/>
                    <a:gd name="T36" fmla="*/ 6 w 83"/>
                    <a:gd name="T37" fmla="*/ 71 h 78"/>
                    <a:gd name="T38" fmla="*/ 12 w 83"/>
                    <a:gd name="T39" fmla="*/ 73 h 78"/>
                    <a:gd name="T40" fmla="*/ 15 w 83"/>
                    <a:gd name="T41" fmla="*/ 75 h 78"/>
                    <a:gd name="T42" fmla="*/ 20 w 83"/>
                    <a:gd name="T43" fmla="*/ 77 h 78"/>
                    <a:gd name="T44" fmla="*/ 23 w 83"/>
                    <a:gd name="T45" fmla="*/ 78 h 78"/>
                    <a:gd name="T46" fmla="*/ 38 w 83"/>
                    <a:gd name="T47" fmla="*/ 72 h 78"/>
                    <a:gd name="T48" fmla="*/ 43 w 83"/>
                    <a:gd name="T49" fmla="*/ 63 h 78"/>
                    <a:gd name="T50" fmla="*/ 45 w 83"/>
                    <a:gd name="T51" fmla="*/ 59 h 78"/>
                    <a:gd name="T52" fmla="*/ 48 w 83"/>
                    <a:gd name="T53" fmla="*/ 53 h 78"/>
                    <a:gd name="T54" fmla="*/ 50 w 83"/>
                    <a:gd name="T55" fmla="*/ 48 h 78"/>
                    <a:gd name="T56" fmla="*/ 51 w 83"/>
                    <a:gd name="T57" fmla="*/ 47 h 78"/>
                    <a:gd name="T58" fmla="*/ 65 w 83"/>
                    <a:gd name="T59" fmla="*/ 39 h 78"/>
                    <a:gd name="T60" fmla="*/ 68 w 83"/>
                    <a:gd name="T61" fmla="*/ 39 h 78"/>
                    <a:gd name="T62" fmla="*/ 66 w 83"/>
                    <a:gd name="T63" fmla="*/ 35 h 78"/>
                    <a:gd name="T64" fmla="*/ 71 w 83"/>
                    <a:gd name="T65" fmla="*/ 29 h 78"/>
                    <a:gd name="T66" fmla="*/ 74 w 83"/>
                    <a:gd name="T67" fmla="*/ 24 h 78"/>
                    <a:gd name="T68" fmla="*/ 79 w 83"/>
                    <a:gd name="T69" fmla="*/ 15 h 78"/>
                    <a:gd name="T70" fmla="*/ 83 w 83"/>
                    <a:gd name="T71" fmla="*/ 11 h 78"/>
                    <a:gd name="T72" fmla="*/ 82 w 83"/>
                    <a:gd name="T73"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3" h="78">
                      <a:moveTo>
                        <a:pt x="82" y="4"/>
                      </a:moveTo>
                      <a:cubicBezTo>
                        <a:pt x="83" y="3"/>
                        <a:pt x="83" y="3"/>
                        <a:pt x="82" y="2"/>
                      </a:cubicBezTo>
                      <a:cubicBezTo>
                        <a:pt x="81" y="1"/>
                        <a:pt x="80" y="2"/>
                        <a:pt x="78" y="3"/>
                      </a:cubicBezTo>
                      <a:cubicBezTo>
                        <a:pt x="77" y="4"/>
                        <a:pt x="76" y="4"/>
                        <a:pt x="75" y="5"/>
                      </a:cubicBezTo>
                      <a:cubicBezTo>
                        <a:pt x="74" y="5"/>
                        <a:pt x="74" y="5"/>
                        <a:pt x="73" y="5"/>
                      </a:cubicBezTo>
                      <a:cubicBezTo>
                        <a:pt x="71" y="5"/>
                        <a:pt x="69" y="4"/>
                        <a:pt x="68" y="2"/>
                      </a:cubicBezTo>
                      <a:cubicBezTo>
                        <a:pt x="67" y="1"/>
                        <a:pt x="66" y="0"/>
                        <a:pt x="65" y="0"/>
                      </a:cubicBezTo>
                      <a:cubicBezTo>
                        <a:pt x="65" y="0"/>
                        <a:pt x="65" y="0"/>
                        <a:pt x="64" y="0"/>
                      </a:cubicBezTo>
                      <a:cubicBezTo>
                        <a:pt x="63" y="2"/>
                        <a:pt x="63" y="2"/>
                        <a:pt x="62" y="3"/>
                      </a:cubicBezTo>
                      <a:cubicBezTo>
                        <a:pt x="62" y="5"/>
                        <a:pt x="62" y="7"/>
                        <a:pt x="59" y="10"/>
                      </a:cubicBezTo>
                      <a:cubicBezTo>
                        <a:pt x="56" y="12"/>
                        <a:pt x="56" y="13"/>
                        <a:pt x="55" y="16"/>
                      </a:cubicBezTo>
                      <a:cubicBezTo>
                        <a:pt x="54" y="18"/>
                        <a:pt x="53" y="21"/>
                        <a:pt x="50" y="25"/>
                      </a:cubicBezTo>
                      <a:cubicBezTo>
                        <a:pt x="46" y="31"/>
                        <a:pt x="37" y="36"/>
                        <a:pt x="29" y="39"/>
                      </a:cubicBezTo>
                      <a:cubicBezTo>
                        <a:pt x="25" y="42"/>
                        <a:pt x="20" y="44"/>
                        <a:pt x="19" y="46"/>
                      </a:cubicBezTo>
                      <a:cubicBezTo>
                        <a:pt x="17" y="49"/>
                        <a:pt x="14" y="51"/>
                        <a:pt x="11" y="53"/>
                      </a:cubicBezTo>
                      <a:cubicBezTo>
                        <a:pt x="8" y="55"/>
                        <a:pt x="5" y="57"/>
                        <a:pt x="5" y="58"/>
                      </a:cubicBezTo>
                      <a:cubicBezTo>
                        <a:pt x="5" y="60"/>
                        <a:pt x="4" y="62"/>
                        <a:pt x="3" y="63"/>
                      </a:cubicBezTo>
                      <a:cubicBezTo>
                        <a:pt x="1" y="66"/>
                        <a:pt x="0" y="67"/>
                        <a:pt x="2" y="69"/>
                      </a:cubicBezTo>
                      <a:cubicBezTo>
                        <a:pt x="3" y="71"/>
                        <a:pt x="4" y="71"/>
                        <a:pt x="6" y="71"/>
                      </a:cubicBezTo>
                      <a:cubicBezTo>
                        <a:pt x="7" y="71"/>
                        <a:pt x="10" y="71"/>
                        <a:pt x="12" y="73"/>
                      </a:cubicBezTo>
                      <a:cubicBezTo>
                        <a:pt x="13" y="75"/>
                        <a:pt x="14" y="75"/>
                        <a:pt x="15" y="75"/>
                      </a:cubicBezTo>
                      <a:cubicBezTo>
                        <a:pt x="16" y="75"/>
                        <a:pt x="19" y="75"/>
                        <a:pt x="20" y="77"/>
                      </a:cubicBezTo>
                      <a:cubicBezTo>
                        <a:pt x="20" y="77"/>
                        <a:pt x="21" y="78"/>
                        <a:pt x="23" y="78"/>
                      </a:cubicBezTo>
                      <a:cubicBezTo>
                        <a:pt x="27" y="78"/>
                        <a:pt x="33" y="76"/>
                        <a:pt x="38" y="72"/>
                      </a:cubicBezTo>
                      <a:cubicBezTo>
                        <a:pt x="42" y="68"/>
                        <a:pt x="42" y="65"/>
                        <a:pt x="43" y="63"/>
                      </a:cubicBezTo>
                      <a:cubicBezTo>
                        <a:pt x="43" y="62"/>
                        <a:pt x="43" y="60"/>
                        <a:pt x="45" y="59"/>
                      </a:cubicBezTo>
                      <a:cubicBezTo>
                        <a:pt x="47" y="58"/>
                        <a:pt x="48" y="55"/>
                        <a:pt x="48" y="53"/>
                      </a:cubicBezTo>
                      <a:cubicBezTo>
                        <a:pt x="49" y="51"/>
                        <a:pt x="50" y="49"/>
                        <a:pt x="50" y="48"/>
                      </a:cubicBezTo>
                      <a:cubicBezTo>
                        <a:pt x="51" y="47"/>
                        <a:pt x="51" y="47"/>
                        <a:pt x="51" y="47"/>
                      </a:cubicBezTo>
                      <a:cubicBezTo>
                        <a:pt x="53" y="43"/>
                        <a:pt x="55" y="39"/>
                        <a:pt x="65" y="39"/>
                      </a:cubicBezTo>
                      <a:cubicBezTo>
                        <a:pt x="66" y="39"/>
                        <a:pt x="67" y="39"/>
                        <a:pt x="68" y="39"/>
                      </a:cubicBezTo>
                      <a:cubicBezTo>
                        <a:pt x="67" y="38"/>
                        <a:pt x="67" y="37"/>
                        <a:pt x="66" y="35"/>
                      </a:cubicBezTo>
                      <a:cubicBezTo>
                        <a:pt x="66" y="32"/>
                        <a:pt x="69" y="30"/>
                        <a:pt x="71" y="29"/>
                      </a:cubicBezTo>
                      <a:cubicBezTo>
                        <a:pt x="73" y="27"/>
                        <a:pt x="74" y="26"/>
                        <a:pt x="74" y="24"/>
                      </a:cubicBezTo>
                      <a:cubicBezTo>
                        <a:pt x="74" y="21"/>
                        <a:pt x="77" y="18"/>
                        <a:pt x="79" y="15"/>
                      </a:cubicBezTo>
                      <a:cubicBezTo>
                        <a:pt x="81" y="14"/>
                        <a:pt x="83" y="12"/>
                        <a:pt x="83" y="11"/>
                      </a:cubicBezTo>
                      <a:cubicBezTo>
                        <a:pt x="81" y="8"/>
                        <a:pt x="82" y="6"/>
                        <a:pt x="8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grpSp>
          <p:grpSp>
            <p:nvGrpSpPr>
              <p:cNvPr id="6" name="Group 1116"/>
              <p:cNvGrpSpPr>
                <a:grpSpLocks noChangeAspect="1"/>
              </p:cNvGrpSpPr>
              <p:nvPr/>
            </p:nvGrpSpPr>
            <p:grpSpPr bwMode="auto">
              <a:xfrm>
                <a:off x="6457915" y="2602602"/>
                <a:ext cx="3250335" cy="2285876"/>
                <a:chOff x="3564" y="1150"/>
                <a:chExt cx="1749" cy="1271"/>
              </a:xfrm>
              <a:grpFill/>
            </p:grpSpPr>
            <p:sp>
              <p:nvSpPr>
                <p:cNvPr id="1063" name="Freeform 1117"/>
                <p:cNvSpPr/>
                <p:nvPr/>
              </p:nvSpPr>
              <p:spPr bwMode="auto">
                <a:xfrm>
                  <a:off x="4621" y="1886"/>
                  <a:ext cx="35" cy="45"/>
                </a:xfrm>
                <a:custGeom>
                  <a:avLst/>
                  <a:gdLst>
                    <a:gd name="T0" fmla="*/ 4 w 36"/>
                    <a:gd name="T1" fmla="*/ 10 h 47"/>
                    <a:gd name="T2" fmla="*/ 8 w 36"/>
                    <a:gd name="T3" fmla="*/ 15 h 47"/>
                    <a:gd name="T4" fmla="*/ 2 w 36"/>
                    <a:gd name="T5" fmla="*/ 19 h 47"/>
                    <a:gd name="T6" fmla="*/ 4 w 36"/>
                    <a:gd name="T7" fmla="*/ 27 h 47"/>
                    <a:gd name="T8" fmla="*/ 2 w 36"/>
                    <a:gd name="T9" fmla="*/ 37 h 47"/>
                    <a:gd name="T10" fmla="*/ 0 w 36"/>
                    <a:gd name="T11" fmla="*/ 40 h 47"/>
                    <a:gd name="T12" fmla="*/ 2 w 36"/>
                    <a:gd name="T13" fmla="*/ 46 h 47"/>
                    <a:gd name="T14" fmla="*/ 2 w 36"/>
                    <a:gd name="T15" fmla="*/ 47 h 47"/>
                    <a:gd name="T16" fmla="*/ 2 w 36"/>
                    <a:gd name="T17" fmla="*/ 47 h 47"/>
                    <a:gd name="T18" fmla="*/ 20 w 36"/>
                    <a:gd name="T19" fmla="*/ 40 h 47"/>
                    <a:gd name="T20" fmla="*/ 30 w 36"/>
                    <a:gd name="T21" fmla="*/ 35 h 47"/>
                    <a:gd name="T22" fmla="*/ 33 w 36"/>
                    <a:gd name="T23" fmla="*/ 35 h 47"/>
                    <a:gd name="T24" fmla="*/ 33 w 36"/>
                    <a:gd name="T25" fmla="*/ 35 h 47"/>
                    <a:gd name="T26" fmla="*/ 36 w 36"/>
                    <a:gd name="T27" fmla="*/ 34 h 47"/>
                    <a:gd name="T28" fmla="*/ 36 w 36"/>
                    <a:gd name="T29" fmla="*/ 33 h 47"/>
                    <a:gd name="T30" fmla="*/ 32 w 36"/>
                    <a:gd name="T31" fmla="*/ 16 h 47"/>
                    <a:gd name="T32" fmla="*/ 22 w 36"/>
                    <a:gd name="T33" fmla="*/ 0 h 47"/>
                    <a:gd name="T34" fmla="*/ 22 w 36"/>
                    <a:gd name="T35" fmla="*/ 0 h 47"/>
                    <a:gd name="T36" fmla="*/ 22 w 36"/>
                    <a:gd name="T37" fmla="*/ 0 h 47"/>
                    <a:gd name="T38" fmla="*/ 21 w 36"/>
                    <a:gd name="T39" fmla="*/ 0 h 47"/>
                    <a:gd name="T40" fmla="*/ 20 w 36"/>
                    <a:gd name="T41" fmla="*/ 1 h 47"/>
                    <a:gd name="T42" fmla="*/ 19 w 36"/>
                    <a:gd name="T43" fmla="*/ 1 h 47"/>
                    <a:gd name="T44" fmla="*/ 19 w 36"/>
                    <a:gd name="T45" fmla="*/ 1 h 47"/>
                    <a:gd name="T46" fmla="*/ 17 w 36"/>
                    <a:gd name="T47" fmla="*/ 1 h 47"/>
                    <a:gd name="T48" fmla="*/ 8 w 36"/>
                    <a:gd name="T49" fmla="*/ 3 h 47"/>
                    <a:gd name="T50" fmla="*/ 5 w 36"/>
                    <a:gd name="T51" fmla="*/ 5 h 47"/>
                    <a:gd name="T52" fmla="*/ 3 w 36"/>
                    <a:gd name="T53" fmla="*/ 7 h 47"/>
                    <a:gd name="T54" fmla="*/ 2 w 36"/>
                    <a:gd name="T55" fmla="*/ 7 h 47"/>
                    <a:gd name="T56" fmla="*/ 3 w 36"/>
                    <a:gd name="T57" fmla="*/ 8 h 47"/>
                    <a:gd name="T58" fmla="*/ 4 w 36"/>
                    <a:gd name="T59"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47">
                      <a:moveTo>
                        <a:pt x="4" y="10"/>
                      </a:moveTo>
                      <a:cubicBezTo>
                        <a:pt x="6" y="11"/>
                        <a:pt x="8" y="13"/>
                        <a:pt x="8" y="15"/>
                      </a:cubicBezTo>
                      <a:cubicBezTo>
                        <a:pt x="8" y="18"/>
                        <a:pt x="5" y="20"/>
                        <a:pt x="2" y="19"/>
                      </a:cubicBezTo>
                      <a:cubicBezTo>
                        <a:pt x="2" y="20"/>
                        <a:pt x="2" y="23"/>
                        <a:pt x="4" y="27"/>
                      </a:cubicBezTo>
                      <a:cubicBezTo>
                        <a:pt x="6" y="30"/>
                        <a:pt x="4" y="35"/>
                        <a:pt x="2" y="37"/>
                      </a:cubicBezTo>
                      <a:cubicBezTo>
                        <a:pt x="1" y="38"/>
                        <a:pt x="0" y="40"/>
                        <a:pt x="0" y="40"/>
                      </a:cubicBezTo>
                      <a:cubicBezTo>
                        <a:pt x="2" y="42"/>
                        <a:pt x="2" y="45"/>
                        <a:pt x="2" y="46"/>
                      </a:cubicBezTo>
                      <a:cubicBezTo>
                        <a:pt x="2" y="47"/>
                        <a:pt x="2" y="47"/>
                        <a:pt x="2" y="47"/>
                      </a:cubicBezTo>
                      <a:cubicBezTo>
                        <a:pt x="2" y="47"/>
                        <a:pt x="2" y="47"/>
                        <a:pt x="2" y="47"/>
                      </a:cubicBezTo>
                      <a:cubicBezTo>
                        <a:pt x="6" y="47"/>
                        <a:pt x="16" y="45"/>
                        <a:pt x="20" y="40"/>
                      </a:cubicBezTo>
                      <a:cubicBezTo>
                        <a:pt x="24" y="36"/>
                        <a:pt x="27" y="35"/>
                        <a:pt x="30" y="35"/>
                      </a:cubicBezTo>
                      <a:cubicBezTo>
                        <a:pt x="31" y="35"/>
                        <a:pt x="32" y="35"/>
                        <a:pt x="33" y="35"/>
                      </a:cubicBezTo>
                      <a:cubicBezTo>
                        <a:pt x="33" y="35"/>
                        <a:pt x="33" y="35"/>
                        <a:pt x="33" y="35"/>
                      </a:cubicBezTo>
                      <a:cubicBezTo>
                        <a:pt x="34" y="35"/>
                        <a:pt x="35" y="35"/>
                        <a:pt x="36" y="34"/>
                      </a:cubicBezTo>
                      <a:cubicBezTo>
                        <a:pt x="36" y="34"/>
                        <a:pt x="36" y="34"/>
                        <a:pt x="36" y="33"/>
                      </a:cubicBezTo>
                      <a:cubicBezTo>
                        <a:pt x="34" y="30"/>
                        <a:pt x="32" y="24"/>
                        <a:pt x="32" y="16"/>
                      </a:cubicBezTo>
                      <a:cubicBezTo>
                        <a:pt x="33" y="13"/>
                        <a:pt x="29" y="7"/>
                        <a:pt x="22" y="0"/>
                      </a:cubicBezTo>
                      <a:cubicBezTo>
                        <a:pt x="22" y="0"/>
                        <a:pt x="22" y="0"/>
                        <a:pt x="22" y="0"/>
                      </a:cubicBezTo>
                      <a:cubicBezTo>
                        <a:pt x="22" y="0"/>
                        <a:pt x="22" y="0"/>
                        <a:pt x="22" y="0"/>
                      </a:cubicBezTo>
                      <a:cubicBezTo>
                        <a:pt x="22" y="0"/>
                        <a:pt x="21" y="0"/>
                        <a:pt x="21" y="0"/>
                      </a:cubicBezTo>
                      <a:cubicBezTo>
                        <a:pt x="21" y="1"/>
                        <a:pt x="20" y="1"/>
                        <a:pt x="20" y="1"/>
                      </a:cubicBezTo>
                      <a:cubicBezTo>
                        <a:pt x="20" y="1"/>
                        <a:pt x="19" y="1"/>
                        <a:pt x="19" y="1"/>
                      </a:cubicBezTo>
                      <a:cubicBezTo>
                        <a:pt x="19" y="1"/>
                        <a:pt x="19" y="1"/>
                        <a:pt x="19" y="1"/>
                      </a:cubicBezTo>
                      <a:cubicBezTo>
                        <a:pt x="18" y="1"/>
                        <a:pt x="17" y="1"/>
                        <a:pt x="17" y="1"/>
                      </a:cubicBezTo>
                      <a:cubicBezTo>
                        <a:pt x="10" y="1"/>
                        <a:pt x="8" y="2"/>
                        <a:pt x="8" y="3"/>
                      </a:cubicBezTo>
                      <a:cubicBezTo>
                        <a:pt x="7" y="4"/>
                        <a:pt x="6" y="4"/>
                        <a:pt x="5" y="5"/>
                      </a:cubicBezTo>
                      <a:cubicBezTo>
                        <a:pt x="4" y="6"/>
                        <a:pt x="3" y="6"/>
                        <a:pt x="3" y="7"/>
                      </a:cubicBezTo>
                      <a:cubicBezTo>
                        <a:pt x="3" y="7"/>
                        <a:pt x="2" y="7"/>
                        <a:pt x="2" y="7"/>
                      </a:cubicBezTo>
                      <a:cubicBezTo>
                        <a:pt x="3" y="8"/>
                        <a:pt x="3" y="8"/>
                        <a:pt x="3" y="8"/>
                      </a:cubicBezTo>
                      <a:cubicBezTo>
                        <a:pt x="3" y="9"/>
                        <a:pt x="3"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64" name="Freeform 1118"/>
                <p:cNvSpPr/>
                <p:nvPr/>
              </p:nvSpPr>
              <p:spPr bwMode="auto">
                <a:xfrm>
                  <a:off x="4217" y="2032"/>
                  <a:ext cx="39" cy="47"/>
                </a:xfrm>
                <a:custGeom>
                  <a:avLst/>
                  <a:gdLst>
                    <a:gd name="T0" fmla="*/ 29 w 40"/>
                    <a:gd name="T1" fmla="*/ 36 h 49"/>
                    <a:gd name="T2" fmla="*/ 28 w 40"/>
                    <a:gd name="T3" fmla="*/ 34 h 49"/>
                    <a:gd name="T4" fmla="*/ 28 w 40"/>
                    <a:gd name="T5" fmla="*/ 34 h 49"/>
                    <a:gd name="T6" fmla="*/ 28 w 40"/>
                    <a:gd name="T7" fmla="*/ 32 h 49"/>
                    <a:gd name="T8" fmla="*/ 28 w 40"/>
                    <a:gd name="T9" fmla="*/ 32 h 49"/>
                    <a:gd name="T10" fmla="*/ 28 w 40"/>
                    <a:gd name="T11" fmla="*/ 30 h 49"/>
                    <a:gd name="T12" fmla="*/ 33 w 40"/>
                    <a:gd name="T13" fmla="*/ 23 h 49"/>
                    <a:gd name="T14" fmla="*/ 40 w 40"/>
                    <a:gd name="T15" fmla="*/ 14 h 49"/>
                    <a:gd name="T16" fmla="*/ 34 w 40"/>
                    <a:gd name="T17" fmla="*/ 13 h 49"/>
                    <a:gd name="T18" fmla="*/ 21 w 40"/>
                    <a:gd name="T19" fmla="*/ 14 h 49"/>
                    <a:gd name="T20" fmla="*/ 21 w 40"/>
                    <a:gd name="T21" fmla="*/ 14 h 49"/>
                    <a:gd name="T22" fmla="*/ 20 w 40"/>
                    <a:gd name="T23" fmla="*/ 13 h 49"/>
                    <a:gd name="T24" fmla="*/ 14 w 40"/>
                    <a:gd name="T25" fmla="*/ 6 h 49"/>
                    <a:gd name="T26" fmla="*/ 8 w 40"/>
                    <a:gd name="T27" fmla="*/ 2 h 49"/>
                    <a:gd name="T28" fmla="*/ 3 w 40"/>
                    <a:gd name="T29" fmla="*/ 0 h 49"/>
                    <a:gd name="T30" fmla="*/ 2 w 40"/>
                    <a:gd name="T31" fmla="*/ 0 h 49"/>
                    <a:gd name="T32" fmla="*/ 0 w 40"/>
                    <a:gd name="T33" fmla="*/ 1 h 49"/>
                    <a:gd name="T34" fmla="*/ 0 w 40"/>
                    <a:gd name="T35" fmla="*/ 2 h 49"/>
                    <a:gd name="T36" fmla="*/ 3 w 40"/>
                    <a:gd name="T37" fmla="*/ 4 h 49"/>
                    <a:gd name="T38" fmla="*/ 8 w 40"/>
                    <a:gd name="T39" fmla="*/ 10 h 49"/>
                    <a:gd name="T40" fmla="*/ 3 w 40"/>
                    <a:gd name="T41" fmla="*/ 14 h 49"/>
                    <a:gd name="T42" fmla="*/ 2 w 40"/>
                    <a:gd name="T43" fmla="*/ 14 h 49"/>
                    <a:gd name="T44" fmla="*/ 5 w 40"/>
                    <a:gd name="T45" fmla="*/ 30 h 49"/>
                    <a:gd name="T46" fmla="*/ 5 w 40"/>
                    <a:gd name="T47" fmla="*/ 32 h 49"/>
                    <a:gd name="T48" fmla="*/ 5 w 40"/>
                    <a:gd name="T49" fmla="*/ 33 h 49"/>
                    <a:gd name="T50" fmla="*/ 6 w 40"/>
                    <a:gd name="T51" fmla="*/ 34 h 49"/>
                    <a:gd name="T52" fmla="*/ 6 w 40"/>
                    <a:gd name="T53" fmla="*/ 35 h 49"/>
                    <a:gd name="T54" fmla="*/ 6 w 40"/>
                    <a:gd name="T55" fmla="*/ 36 h 49"/>
                    <a:gd name="T56" fmla="*/ 7 w 40"/>
                    <a:gd name="T57" fmla="*/ 37 h 49"/>
                    <a:gd name="T58" fmla="*/ 7 w 40"/>
                    <a:gd name="T59" fmla="*/ 39 h 49"/>
                    <a:gd name="T60" fmla="*/ 7 w 40"/>
                    <a:gd name="T61" fmla="*/ 40 h 49"/>
                    <a:gd name="T62" fmla="*/ 8 w 40"/>
                    <a:gd name="T63" fmla="*/ 42 h 49"/>
                    <a:gd name="T64" fmla="*/ 8 w 40"/>
                    <a:gd name="T65" fmla="*/ 43 h 49"/>
                    <a:gd name="T66" fmla="*/ 8 w 40"/>
                    <a:gd name="T67" fmla="*/ 45 h 49"/>
                    <a:gd name="T68" fmla="*/ 8 w 40"/>
                    <a:gd name="T69" fmla="*/ 46 h 49"/>
                    <a:gd name="T70" fmla="*/ 8 w 40"/>
                    <a:gd name="T71" fmla="*/ 48 h 49"/>
                    <a:gd name="T72" fmla="*/ 9 w 40"/>
                    <a:gd name="T73" fmla="*/ 49 h 49"/>
                    <a:gd name="T74" fmla="*/ 9 w 40"/>
                    <a:gd name="T75" fmla="*/ 49 h 49"/>
                    <a:gd name="T76" fmla="*/ 9 w 40"/>
                    <a:gd name="T77" fmla="*/ 49 h 49"/>
                    <a:gd name="T78" fmla="*/ 14 w 40"/>
                    <a:gd name="T79" fmla="*/ 48 h 49"/>
                    <a:gd name="T80" fmla="*/ 21 w 40"/>
                    <a:gd name="T81" fmla="*/ 45 h 49"/>
                    <a:gd name="T82" fmla="*/ 30 w 40"/>
                    <a:gd name="T83" fmla="*/ 38 h 49"/>
                    <a:gd name="T84" fmla="*/ 30 w 40"/>
                    <a:gd name="T85" fmla="*/ 37 h 49"/>
                    <a:gd name="T86" fmla="*/ 29 w 40"/>
                    <a:gd name="T87" fmla="*/ 36 h 49"/>
                    <a:gd name="T88" fmla="*/ 29 w 40"/>
                    <a:gd name="T89"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49">
                      <a:moveTo>
                        <a:pt x="29" y="36"/>
                      </a:moveTo>
                      <a:cubicBezTo>
                        <a:pt x="29" y="35"/>
                        <a:pt x="28" y="35"/>
                        <a:pt x="28" y="34"/>
                      </a:cubicBezTo>
                      <a:cubicBezTo>
                        <a:pt x="28" y="34"/>
                        <a:pt x="28" y="34"/>
                        <a:pt x="28" y="34"/>
                      </a:cubicBezTo>
                      <a:cubicBezTo>
                        <a:pt x="28" y="33"/>
                        <a:pt x="28" y="33"/>
                        <a:pt x="28" y="32"/>
                      </a:cubicBezTo>
                      <a:cubicBezTo>
                        <a:pt x="28" y="32"/>
                        <a:pt x="28" y="32"/>
                        <a:pt x="28" y="32"/>
                      </a:cubicBezTo>
                      <a:cubicBezTo>
                        <a:pt x="28" y="31"/>
                        <a:pt x="28" y="30"/>
                        <a:pt x="28" y="30"/>
                      </a:cubicBezTo>
                      <a:cubicBezTo>
                        <a:pt x="28" y="26"/>
                        <a:pt x="30" y="23"/>
                        <a:pt x="33" y="23"/>
                      </a:cubicBezTo>
                      <a:cubicBezTo>
                        <a:pt x="36" y="23"/>
                        <a:pt x="40" y="16"/>
                        <a:pt x="40" y="14"/>
                      </a:cubicBezTo>
                      <a:cubicBezTo>
                        <a:pt x="39" y="13"/>
                        <a:pt x="36" y="13"/>
                        <a:pt x="34" y="13"/>
                      </a:cubicBezTo>
                      <a:cubicBezTo>
                        <a:pt x="30" y="13"/>
                        <a:pt x="21" y="14"/>
                        <a:pt x="21" y="14"/>
                      </a:cubicBezTo>
                      <a:cubicBezTo>
                        <a:pt x="21" y="14"/>
                        <a:pt x="21" y="14"/>
                        <a:pt x="21" y="14"/>
                      </a:cubicBezTo>
                      <a:cubicBezTo>
                        <a:pt x="20" y="13"/>
                        <a:pt x="20" y="13"/>
                        <a:pt x="20" y="13"/>
                      </a:cubicBezTo>
                      <a:cubicBezTo>
                        <a:pt x="20" y="13"/>
                        <a:pt x="14" y="11"/>
                        <a:pt x="14" y="6"/>
                      </a:cubicBezTo>
                      <a:cubicBezTo>
                        <a:pt x="14" y="4"/>
                        <a:pt x="13" y="2"/>
                        <a:pt x="8" y="2"/>
                      </a:cubicBezTo>
                      <a:cubicBezTo>
                        <a:pt x="5" y="2"/>
                        <a:pt x="4" y="1"/>
                        <a:pt x="3" y="0"/>
                      </a:cubicBezTo>
                      <a:cubicBezTo>
                        <a:pt x="2" y="0"/>
                        <a:pt x="2" y="0"/>
                        <a:pt x="2" y="0"/>
                      </a:cubicBezTo>
                      <a:cubicBezTo>
                        <a:pt x="2" y="0"/>
                        <a:pt x="1" y="0"/>
                        <a:pt x="0" y="1"/>
                      </a:cubicBezTo>
                      <a:cubicBezTo>
                        <a:pt x="0" y="2"/>
                        <a:pt x="0" y="2"/>
                        <a:pt x="0" y="2"/>
                      </a:cubicBezTo>
                      <a:cubicBezTo>
                        <a:pt x="0" y="3"/>
                        <a:pt x="2" y="3"/>
                        <a:pt x="3" y="4"/>
                      </a:cubicBezTo>
                      <a:cubicBezTo>
                        <a:pt x="5" y="5"/>
                        <a:pt x="9" y="7"/>
                        <a:pt x="8" y="10"/>
                      </a:cubicBezTo>
                      <a:cubicBezTo>
                        <a:pt x="7" y="13"/>
                        <a:pt x="5" y="14"/>
                        <a:pt x="3" y="14"/>
                      </a:cubicBezTo>
                      <a:cubicBezTo>
                        <a:pt x="3" y="14"/>
                        <a:pt x="2" y="14"/>
                        <a:pt x="2" y="14"/>
                      </a:cubicBezTo>
                      <a:cubicBezTo>
                        <a:pt x="1" y="18"/>
                        <a:pt x="3" y="26"/>
                        <a:pt x="5" y="30"/>
                      </a:cubicBezTo>
                      <a:cubicBezTo>
                        <a:pt x="5" y="31"/>
                        <a:pt x="5" y="31"/>
                        <a:pt x="5" y="32"/>
                      </a:cubicBezTo>
                      <a:cubicBezTo>
                        <a:pt x="5" y="32"/>
                        <a:pt x="5" y="32"/>
                        <a:pt x="5" y="33"/>
                      </a:cubicBezTo>
                      <a:cubicBezTo>
                        <a:pt x="6" y="33"/>
                        <a:pt x="6" y="33"/>
                        <a:pt x="6" y="34"/>
                      </a:cubicBezTo>
                      <a:cubicBezTo>
                        <a:pt x="6" y="34"/>
                        <a:pt x="6" y="35"/>
                        <a:pt x="6" y="35"/>
                      </a:cubicBezTo>
                      <a:cubicBezTo>
                        <a:pt x="6" y="35"/>
                        <a:pt x="6" y="36"/>
                        <a:pt x="6" y="36"/>
                      </a:cubicBezTo>
                      <a:cubicBezTo>
                        <a:pt x="7" y="37"/>
                        <a:pt x="7" y="37"/>
                        <a:pt x="7" y="37"/>
                      </a:cubicBezTo>
                      <a:cubicBezTo>
                        <a:pt x="7" y="38"/>
                        <a:pt x="7" y="38"/>
                        <a:pt x="7" y="39"/>
                      </a:cubicBezTo>
                      <a:cubicBezTo>
                        <a:pt x="7" y="39"/>
                        <a:pt x="7" y="40"/>
                        <a:pt x="7" y="40"/>
                      </a:cubicBezTo>
                      <a:cubicBezTo>
                        <a:pt x="7" y="41"/>
                        <a:pt x="8" y="41"/>
                        <a:pt x="8" y="42"/>
                      </a:cubicBezTo>
                      <a:cubicBezTo>
                        <a:pt x="8" y="42"/>
                        <a:pt x="8" y="43"/>
                        <a:pt x="8" y="43"/>
                      </a:cubicBezTo>
                      <a:cubicBezTo>
                        <a:pt x="8" y="43"/>
                        <a:pt x="8" y="44"/>
                        <a:pt x="8" y="45"/>
                      </a:cubicBezTo>
                      <a:cubicBezTo>
                        <a:pt x="8" y="45"/>
                        <a:pt x="8" y="45"/>
                        <a:pt x="8" y="46"/>
                      </a:cubicBezTo>
                      <a:cubicBezTo>
                        <a:pt x="8" y="47"/>
                        <a:pt x="8" y="47"/>
                        <a:pt x="8" y="48"/>
                      </a:cubicBezTo>
                      <a:cubicBezTo>
                        <a:pt x="9" y="48"/>
                        <a:pt x="9" y="49"/>
                        <a:pt x="9" y="49"/>
                      </a:cubicBezTo>
                      <a:cubicBezTo>
                        <a:pt x="9" y="49"/>
                        <a:pt x="9" y="49"/>
                        <a:pt x="9" y="49"/>
                      </a:cubicBezTo>
                      <a:cubicBezTo>
                        <a:pt x="9" y="49"/>
                        <a:pt x="9" y="49"/>
                        <a:pt x="9" y="49"/>
                      </a:cubicBezTo>
                      <a:cubicBezTo>
                        <a:pt x="11" y="48"/>
                        <a:pt x="12" y="48"/>
                        <a:pt x="14" y="48"/>
                      </a:cubicBezTo>
                      <a:cubicBezTo>
                        <a:pt x="19" y="48"/>
                        <a:pt x="21" y="47"/>
                        <a:pt x="21" y="45"/>
                      </a:cubicBezTo>
                      <a:cubicBezTo>
                        <a:pt x="22" y="40"/>
                        <a:pt x="26" y="37"/>
                        <a:pt x="30" y="38"/>
                      </a:cubicBezTo>
                      <a:cubicBezTo>
                        <a:pt x="30" y="38"/>
                        <a:pt x="30" y="38"/>
                        <a:pt x="30" y="37"/>
                      </a:cubicBezTo>
                      <a:cubicBezTo>
                        <a:pt x="29" y="37"/>
                        <a:pt x="29" y="37"/>
                        <a:pt x="29" y="36"/>
                      </a:cubicBezTo>
                      <a:cubicBezTo>
                        <a:pt x="29" y="36"/>
                        <a:pt x="29" y="36"/>
                        <a:pt x="29"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65" name="Freeform 1119"/>
                <p:cNvSpPr/>
                <p:nvPr/>
              </p:nvSpPr>
              <p:spPr bwMode="auto">
                <a:xfrm>
                  <a:off x="4248" y="2063"/>
                  <a:ext cx="10" cy="25"/>
                </a:xfrm>
                <a:custGeom>
                  <a:avLst/>
                  <a:gdLst>
                    <a:gd name="T0" fmla="*/ 10 w 11"/>
                    <a:gd name="T1" fmla="*/ 14 h 26"/>
                    <a:gd name="T2" fmla="*/ 10 w 11"/>
                    <a:gd name="T3" fmla="*/ 11 h 26"/>
                    <a:gd name="T4" fmla="*/ 10 w 11"/>
                    <a:gd name="T5" fmla="*/ 9 h 26"/>
                    <a:gd name="T6" fmla="*/ 8 w 11"/>
                    <a:gd name="T7" fmla="*/ 2 h 26"/>
                    <a:gd name="T8" fmla="*/ 8 w 11"/>
                    <a:gd name="T9" fmla="*/ 0 h 26"/>
                    <a:gd name="T10" fmla="*/ 7 w 11"/>
                    <a:gd name="T11" fmla="*/ 1 h 26"/>
                    <a:gd name="T12" fmla="*/ 1 w 11"/>
                    <a:gd name="T13" fmla="*/ 7 h 26"/>
                    <a:gd name="T14" fmla="*/ 0 w 11"/>
                    <a:gd name="T15" fmla="*/ 7 h 26"/>
                    <a:gd name="T16" fmla="*/ 6 w 11"/>
                    <a:gd name="T17" fmla="*/ 23 h 26"/>
                    <a:gd name="T18" fmla="*/ 7 w 11"/>
                    <a:gd name="T19" fmla="*/ 26 h 26"/>
                    <a:gd name="T20" fmla="*/ 8 w 11"/>
                    <a:gd name="T21" fmla="*/ 25 h 26"/>
                    <a:gd name="T22" fmla="*/ 8 w 11"/>
                    <a:gd name="T23" fmla="*/ 24 h 26"/>
                    <a:gd name="T24" fmla="*/ 11 w 11"/>
                    <a:gd name="T25" fmla="*/ 18 h 26"/>
                    <a:gd name="T26" fmla="*/ 10 w 11"/>
                    <a:gd name="T27" fmla="*/ 15 h 26"/>
                    <a:gd name="T28" fmla="*/ 10 w 11"/>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6">
                      <a:moveTo>
                        <a:pt x="10" y="14"/>
                      </a:moveTo>
                      <a:cubicBezTo>
                        <a:pt x="10" y="13"/>
                        <a:pt x="10" y="12"/>
                        <a:pt x="10" y="11"/>
                      </a:cubicBezTo>
                      <a:cubicBezTo>
                        <a:pt x="10" y="10"/>
                        <a:pt x="10" y="10"/>
                        <a:pt x="10" y="9"/>
                      </a:cubicBezTo>
                      <a:cubicBezTo>
                        <a:pt x="9" y="7"/>
                        <a:pt x="9" y="4"/>
                        <a:pt x="8" y="2"/>
                      </a:cubicBezTo>
                      <a:cubicBezTo>
                        <a:pt x="8" y="1"/>
                        <a:pt x="8" y="1"/>
                        <a:pt x="8" y="0"/>
                      </a:cubicBezTo>
                      <a:cubicBezTo>
                        <a:pt x="8" y="0"/>
                        <a:pt x="8" y="1"/>
                        <a:pt x="7" y="1"/>
                      </a:cubicBezTo>
                      <a:cubicBezTo>
                        <a:pt x="6" y="4"/>
                        <a:pt x="4" y="7"/>
                        <a:pt x="1" y="7"/>
                      </a:cubicBezTo>
                      <a:cubicBezTo>
                        <a:pt x="0" y="7"/>
                        <a:pt x="0" y="7"/>
                        <a:pt x="0" y="7"/>
                      </a:cubicBezTo>
                      <a:cubicBezTo>
                        <a:pt x="3" y="11"/>
                        <a:pt x="6" y="19"/>
                        <a:pt x="6" y="23"/>
                      </a:cubicBezTo>
                      <a:cubicBezTo>
                        <a:pt x="6" y="24"/>
                        <a:pt x="6" y="25"/>
                        <a:pt x="7" y="26"/>
                      </a:cubicBezTo>
                      <a:cubicBezTo>
                        <a:pt x="7" y="25"/>
                        <a:pt x="8" y="25"/>
                        <a:pt x="8" y="25"/>
                      </a:cubicBezTo>
                      <a:cubicBezTo>
                        <a:pt x="8" y="24"/>
                        <a:pt x="8" y="24"/>
                        <a:pt x="8" y="24"/>
                      </a:cubicBezTo>
                      <a:cubicBezTo>
                        <a:pt x="9" y="22"/>
                        <a:pt x="10" y="20"/>
                        <a:pt x="11" y="18"/>
                      </a:cubicBezTo>
                      <a:cubicBezTo>
                        <a:pt x="11" y="17"/>
                        <a:pt x="11" y="16"/>
                        <a:pt x="10" y="15"/>
                      </a:cubicBezTo>
                      <a:cubicBezTo>
                        <a:pt x="10" y="14"/>
                        <a:pt x="10" y="14"/>
                        <a:pt x="1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66" name="Freeform 1120"/>
                <p:cNvSpPr/>
                <p:nvPr/>
              </p:nvSpPr>
              <p:spPr bwMode="auto">
                <a:xfrm>
                  <a:off x="4008" y="1922"/>
                  <a:ext cx="294" cy="311"/>
                </a:xfrm>
                <a:custGeom>
                  <a:avLst/>
                  <a:gdLst>
                    <a:gd name="T0" fmla="*/ 267 w 308"/>
                    <a:gd name="T1" fmla="*/ 152 h 326"/>
                    <a:gd name="T2" fmla="*/ 280 w 308"/>
                    <a:gd name="T3" fmla="*/ 137 h 326"/>
                    <a:gd name="T4" fmla="*/ 293 w 308"/>
                    <a:gd name="T5" fmla="*/ 104 h 326"/>
                    <a:gd name="T6" fmla="*/ 307 w 308"/>
                    <a:gd name="T7" fmla="*/ 93 h 326"/>
                    <a:gd name="T8" fmla="*/ 304 w 308"/>
                    <a:gd name="T9" fmla="*/ 90 h 326"/>
                    <a:gd name="T10" fmla="*/ 300 w 308"/>
                    <a:gd name="T11" fmla="*/ 83 h 326"/>
                    <a:gd name="T12" fmla="*/ 276 w 308"/>
                    <a:gd name="T13" fmla="*/ 85 h 326"/>
                    <a:gd name="T14" fmla="*/ 261 w 308"/>
                    <a:gd name="T15" fmla="*/ 97 h 326"/>
                    <a:gd name="T16" fmla="*/ 258 w 308"/>
                    <a:gd name="T17" fmla="*/ 98 h 326"/>
                    <a:gd name="T18" fmla="*/ 258 w 308"/>
                    <a:gd name="T19" fmla="*/ 108 h 326"/>
                    <a:gd name="T20" fmla="*/ 242 w 308"/>
                    <a:gd name="T21" fmla="*/ 110 h 326"/>
                    <a:gd name="T22" fmla="*/ 227 w 308"/>
                    <a:gd name="T23" fmla="*/ 107 h 326"/>
                    <a:gd name="T24" fmla="*/ 224 w 308"/>
                    <a:gd name="T25" fmla="*/ 107 h 326"/>
                    <a:gd name="T26" fmla="*/ 222 w 308"/>
                    <a:gd name="T27" fmla="*/ 104 h 326"/>
                    <a:gd name="T28" fmla="*/ 222 w 308"/>
                    <a:gd name="T29" fmla="*/ 102 h 326"/>
                    <a:gd name="T30" fmla="*/ 221 w 308"/>
                    <a:gd name="T31" fmla="*/ 94 h 326"/>
                    <a:gd name="T32" fmla="*/ 218 w 308"/>
                    <a:gd name="T33" fmla="*/ 101 h 326"/>
                    <a:gd name="T34" fmla="*/ 188 w 308"/>
                    <a:gd name="T35" fmla="*/ 110 h 326"/>
                    <a:gd name="T36" fmla="*/ 162 w 308"/>
                    <a:gd name="T37" fmla="*/ 102 h 326"/>
                    <a:gd name="T38" fmla="*/ 136 w 308"/>
                    <a:gd name="T39" fmla="*/ 88 h 326"/>
                    <a:gd name="T40" fmla="*/ 135 w 308"/>
                    <a:gd name="T41" fmla="*/ 68 h 326"/>
                    <a:gd name="T42" fmla="*/ 136 w 308"/>
                    <a:gd name="T43" fmla="*/ 66 h 326"/>
                    <a:gd name="T44" fmla="*/ 132 w 308"/>
                    <a:gd name="T45" fmla="*/ 62 h 326"/>
                    <a:gd name="T46" fmla="*/ 112 w 308"/>
                    <a:gd name="T47" fmla="*/ 41 h 326"/>
                    <a:gd name="T48" fmla="*/ 121 w 308"/>
                    <a:gd name="T49" fmla="*/ 32 h 326"/>
                    <a:gd name="T50" fmla="*/ 116 w 308"/>
                    <a:gd name="T51" fmla="*/ 16 h 326"/>
                    <a:gd name="T52" fmla="*/ 116 w 308"/>
                    <a:gd name="T53" fmla="*/ 13 h 326"/>
                    <a:gd name="T54" fmla="*/ 106 w 308"/>
                    <a:gd name="T55" fmla="*/ 1 h 326"/>
                    <a:gd name="T56" fmla="*/ 102 w 308"/>
                    <a:gd name="T57" fmla="*/ 1 h 326"/>
                    <a:gd name="T58" fmla="*/ 97 w 308"/>
                    <a:gd name="T59" fmla="*/ 8 h 326"/>
                    <a:gd name="T60" fmla="*/ 83 w 308"/>
                    <a:gd name="T61" fmla="*/ 13 h 326"/>
                    <a:gd name="T62" fmla="*/ 64 w 308"/>
                    <a:gd name="T63" fmla="*/ 11 h 326"/>
                    <a:gd name="T64" fmla="*/ 67 w 308"/>
                    <a:gd name="T65" fmla="*/ 27 h 326"/>
                    <a:gd name="T66" fmla="*/ 79 w 308"/>
                    <a:gd name="T67" fmla="*/ 38 h 326"/>
                    <a:gd name="T68" fmla="*/ 68 w 308"/>
                    <a:gd name="T69" fmla="*/ 59 h 326"/>
                    <a:gd name="T70" fmla="*/ 53 w 308"/>
                    <a:gd name="T71" fmla="*/ 82 h 326"/>
                    <a:gd name="T72" fmla="*/ 36 w 308"/>
                    <a:gd name="T73" fmla="*/ 97 h 326"/>
                    <a:gd name="T74" fmla="*/ 23 w 308"/>
                    <a:gd name="T75" fmla="*/ 97 h 326"/>
                    <a:gd name="T76" fmla="*/ 21 w 308"/>
                    <a:gd name="T77" fmla="*/ 113 h 326"/>
                    <a:gd name="T78" fmla="*/ 8 w 308"/>
                    <a:gd name="T79" fmla="*/ 140 h 326"/>
                    <a:gd name="T80" fmla="*/ 2 w 308"/>
                    <a:gd name="T81" fmla="*/ 148 h 326"/>
                    <a:gd name="T82" fmla="*/ 9 w 308"/>
                    <a:gd name="T83" fmla="*/ 162 h 326"/>
                    <a:gd name="T84" fmla="*/ 43 w 308"/>
                    <a:gd name="T85" fmla="*/ 161 h 326"/>
                    <a:gd name="T86" fmla="*/ 50 w 308"/>
                    <a:gd name="T87" fmla="*/ 198 h 326"/>
                    <a:gd name="T88" fmla="*/ 73 w 308"/>
                    <a:gd name="T89" fmla="*/ 270 h 326"/>
                    <a:gd name="T90" fmla="*/ 106 w 308"/>
                    <a:gd name="T91" fmla="*/ 320 h 326"/>
                    <a:gd name="T92" fmla="*/ 127 w 308"/>
                    <a:gd name="T93" fmla="*/ 279 h 326"/>
                    <a:gd name="T94" fmla="*/ 145 w 308"/>
                    <a:gd name="T95" fmla="*/ 229 h 326"/>
                    <a:gd name="T96" fmla="*/ 198 w 308"/>
                    <a:gd name="T97" fmla="*/ 185 h 326"/>
                    <a:gd name="T98" fmla="*/ 224 w 308"/>
                    <a:gd name="T99" fmla="*/ 165 h 326"/>
                    <a:gd name="T100" fmla="*/ 223 w 308"/>
                    <a:gd name="T101" fmla="*/ 159 h 326"/>
                    <a:gd name="T102" fmla="*/ 221 w 308"/>
                    <a:gd name="T103" fmla="*/ 152 h 326"/>
                    <a:gd name="T104" fmla="*/ 217 w 308"/>
                    <a:gd name="T105" fmla="*/ 130 h 326"/>
                    <a:gd name="T106" fmla="*/ 216 w 308"/>
                    <a:gd name="T107" fmla="*/ 115 h 326"/>
                    <a:gd name="T108" fmla="*/ 240 w 308"/>
                    <a:gd name="T109" fmla="*/ 126 h 326"/>
                    <a:gd name="T110" fmla="*/ 252 w 308"/>
                    <a:gd name="T111" fmla="*/ 151 h 326"/>
                    <a:gd name="T112" fmla="*/ 265 w 308"/>
                    <a:gd name="T113" fmla="*/ 16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8" h="326">
                      <a:moveTo>
                        <a:pt x="265" y="162"/>
                      </a:moveTo>
                      <a:cubicBezTo>
                        <a:pt x="266" y="161"/>
                        <a:pt x="266" y="161"/>
                        <a:pt x="266" y="161"/>
                      </a:cubicBezTo>
                      <a:cubicBezTo>
                        <a:pt x="266" y="161"/>
                        <a:pt x="266" y="160"/>
                        <a:pt x="266" y="160"/>
                      </a:cubicBezTo>
                      <a:cubicBezTo>
                        <a:pt x="266" y="160"/>
                        <a:pt x="266" y="159"/>
                        <a:pt x="266" y="159"/>
                      </a:cubicBezTo>
                      <a:cubicBezTo>
                        <a:pt x="266" y="156"/>
                        <a:pt x="266" y="154"/>
                        <a:pt x="267" y="152"/>
                      </a:cubicBezTo>
                      <a:cubicBezTo>
                        <a:pt x="268" y="151"/>
                        <a:pt x="268" y="148"/>
                        <a:pt x="268" y="146"/>
                      </a:cubicBezTo>
                      <a:cubicBezTo>
                        <a:pt x="268" y="143"/>
                        <a:pt x="269" y="140"/>
                        <a:pt x="271" y="140"/>
                      </a:cubicBezTo>
                      <a:cubicBezTo>
                        <a:pt x="272" y="140"/>
                        <a:pt x="272" y="140"/>
                        <a:pt x="274" y="141"/>
                      </a:cubicBezTo>
                      <a:cubicBezTo>
                        <a:pt x="275" y="141"/>
                        <a:pt x="277" y="141"/>
                        <a:pt x="278" y="141"/>
                      </a:cubicBezTo>
                      <a:cubicBezTo>
                        <a:pt x="278" y="140"/>
                        <a:pt x="279" y="139"/>
                        <a:pt x="280" y="137"/>
                      </a:cubicBezTo>
                      <a:cubicBezTo>
                        <a:pt x="281" y="134"/>
                        <a:pt x="282" y="131"/>
                        <a:pt x="282" y="129"/>
                      </a:cubicBezTo>
                      <a:cubicBezTo>
                        <a:pt x="281" y="126"/>
                        <a:pt x="283" y="124"/>
                        <a:pt x="284" y="121"/>
                      </a:cubicBezTo>
                      <a:cubicBezTo>
                        <a:pt x="284" y="119"/>
                        <a:pt x="285" y="117"/>
                        <a:pt x="285" y="115"/>
                      </a:cubicBezTo>
                      <a:cubicBezTo>
                        <a:pt x="285" y="110"/>
                        <a:pt x="288" y="108"/>
                        <a:pt x="291" y="106"/>
                      </a:cubicBezTo>
                      <a:cubicBezTo>
                        <a:pt x="292" y="106"/>
                        <a:pt x="293" y="105"/>
                        <a:pt x="293" y="104"/>
                      </a:cubicBezTo>
                      <a:cubicBezTo>
                        <a:pt x="295" y="103"/>
                        <a:pt x="300" y="99"/>
                        <a:pt x="303" y="99"/>
                      </a:cubicBezTo>
                      <a:cubicBezTo>
                        <a:pt x="304" y="99"/>
                        <a:pt x="305" y="100"/>
                        <a:pt x="306" y="101"/>
                      </a:cubicBezTo>
                      <a:cubicBezTo>
                        <a:pt x="306" y="101"/>
                        <a:pt x="306" y="101"/>
                        <a:pt x="306" y="102"/>
                      </a:cubicBezTo>
                      <a:cubicBezTo>
                        <a:pt x="305" y="99"/>
                        <a:pt x="305" y="97"/>
                        <a:pt x="305" y="95"/>
                      </a:cubicBezTo>
                      <a:cubicBezTo>
                        <a:pt x="305" y="94"/>
                        <a:pt x="306" y="93"/>
                        <a:pt x="307" y="93"/>
                      </a:cubicBezTo>
                      <a:cubicBezTo>
                        <a:pt x="307" y="93"/>
                        <a:pt x="307" y="92"/>
                        <a:pt x="308" y="92"/>
                      </a:cubicBezTo>
                      <a:cubicBezTo>
                        <a:pt x="308" y="92"/>
                        <a:pt x="308" y="92"/>
                        <a:pt x="308" y="92"/>
                      </a:cubicBezTo>
                      <a:cubicBezTo>
                        <a:pt x="308" y="92"/>
                        <a:pt x="308" y="91"/>
                        <a:pt x="308" y="91"/>
                      </a:cubicBezTo>
                      <a:cubicBezTo>
                        <a:pt x="308" y="91"/>
                        <a:pt x="308" y="91"/>
                        <a:pt x="308" y="91"/>
                      </a:cubicBezTo>
                      <a:cubicBezTo>
                        <a:pt x="304" y="90"/>
                        <a:pt x="304" y="90"/>
                        <a:pt x="304" y="90"/>
                      </a:cubicBezTo>
                      <a:cubicBezTo>
                        <a:pt x="306" y="90"/>
                        <a:pt x="306" y="90"/>
                        <a:pt x="306" y="90"/>
                      </a:cubicBezTo>
                      <a:cubicBezTo>
                        <a:pt x="305" y="89"/>
                        <a:pt x="304" y="89"/>
                        <a:pt x="303" y="88"/>
                      </a:cubicBezTo>
                      <a:cubicBezTo>
                        <a:pt x="303" y="88"/>
                        <a:pt x="303" y="88"/>
                        <a:pt x="303" y="88"/>
                      </a:cubicBezTo>
                      <a:cubicBezTo>
                        <a:pt x="303" y="87"/>
                        <a:pt x="302" y="87"/>
                        <a:pt x="302" y="86"/>
                      </a:cubicBezTo>
                      <a:cubicBezTo>
                        <a:pt x="302" y="85"/>
                        <a:pt x="301" y="84"/>
                        <a:pt x="300" y="83"/>
                      </a:cubicBezTo>
                      <a:cubicBezTo>
                        <a:pt x="299" y="82"/>
                        <a:pt x="298" y="80"/>
                        <a:pt x="298" y="79"/>
                      </a:cubicBezTo>
                      <a:cubicBezTo>
                        <a:pt x="297" y="79"/>
                        <a:pt x="296" y="80"/>
                        <a:pt x="295" y="80"/>
                      </a:cubicBezTo>
                      <a:cubicBezTo>
                        <a:pt x="293" y="82"/>
                        <a:pt x="291" y="81"/>
                        <a:pt x="289" y="81"/>
                      </a:cubicBezTo>
                      <a:cubicBezTo>
                        <a:pt x="286" y="80"/>
                        <a:pt x="284" y="80"/>
                        <a:pt x="281" y="81"/>
                      </a:cubicBezTo>
                      <a:cubicBezTo>
                        <a:pt x="279" y="82"/>
                        <a:pt x="277" y="84"/>
                        <a:pt x="276" y="85"/>
                      </a:cubicBezTo>
                      <a:cubicBezTo>
                        <a:pt x="274" y="87"/>
                        <a:pt x="273" y="88"/>
                        <a:pt x="270" y="87"/>
                      </a:cubicBezTo>
                      <a:cubicBezTo>
                        <a:pt x="270" y="87"/>
                        <a:pt x="270" y="88"/>
                        <a:pt x="270" y="88"/>
                      </a:cubicBezTo>
                      <a:cubicBezTo>
                        <a:pt x="269" y="89"/>
                        <a:pt x="269" y="90"/>
                        <a:pt x="268" y="91"/>
                      </a:cubicBezTo>
                      <a:cubicBezTo>
                        <a:pt x="267" y="92"/>
                        <a:pt x="266" y="93"/>
                        <a:pt x="266" y="93"/>
                      </a:cubicBezTo>
                      <a:cubicBezTo>
                        <a:pt x="264" y="95"/>
                        <a:pt x="263" y="97"/>
                        <a:pt x="261" y="97"/>
                      </a:cubicBezTo>
                      <a:cubicBezTo>
                        <a:pt x="261" y="97"/>
                        <a:pt x="261" y="97"/>
                        <a:pt x="261" y="97"/>
                      </a:cubicBezTo>
                      <a:cubicBezTo>
                        <a:pt x="260" y="97"/>
                        <a:pt x="260" y="97"/>
                        <a:pt x="259" y="97"/>
                      </a:cubicBezTo>
                      <a:cubicBezTo>
                        <a:pt x="259" y="97"/>
                        <a:pt x="259" y="97"/>
                        <a:pt x="259" y="97"/>
                      </a:cubicBezTo>
                      <a:cubicBezTo>
                        <a:pt x="259" y="98"/>
                        <a:pt x="258" y="98"/>
                        <a:pt x="258" y="98"/>
                      </a:cubicBezTo>
                      <a:cubicBezTo>
                        <a:pt x="258" y="98"/>
                        <a:pt x="258" y="98"/>
                        <a:pt x="258" y="98"/>
                      </a:cubicBezTo>
                      <a:cubicBezTo>
                        <a:pt x="258" y="99"/>
                        <a:pt x="258" y="100"/>
                        <a:pt x="259" y="101"/>
                      </a:cubicBezTo>
                      <a:cubicBezTo>
                        <a:pt x="259" y="101"/>
                        <a:pt x="259" y="101"/>
                        <a:pt x="259" y="102"/>
                      </a:cubicBezTo>
                      <a:cubicBezTo>
                        <a:pt x="259" y="102"/>
                        <a:pt x="259" y="102"/>
                        <a:pt x="259" y="102"/>
                      </a:cubicBezTo>
                      <a:cubicBezTo>
                        <a:pt x="259" y="102"/>
                        <a:pt x="259" y="103"/>
                        <a:pt x="259" y="103"/>
                      </a:cubicBezTo>
                      <a:cubicBezTo>
                        <a:pt x="259" y="105"/>
                        <a:pt x="259" y="106"/>
                        <a:pt x="258" y="108"/>
                      </a:cubicBezTo>
                      <a:cubicBezTo>
                        <a:pt x="257" y="110"/>
                        <a:pt x="254" y="111"/>
                        <a:pt x="251" y="110"/>
                      </a:cubicBezTo>
                      <a:cubicBezTo>
                        <a:pt x="249" y="110"/>
                        <a:pt x="247" y="110"/>
                        <a:pt x="246" y="110"/>
                      </a:cubicBezTo>
                      <a:cubicBezTo>
                        <a:pt x="245" y="110"/>
                        <a:pt x="244" y="110"/>
                        <a:pt x="243" y="110"/>
                      </a:cubicBezTo>
                      <a:cubicBezTo>
                        <a:pt x="243" y="110"/>
                        <a:pt x="243" y="111"/>
                        <a:pt x="243" y="111"/>
                      </a:cubicBezTo>
                      <a:cubicBezTo>
                        <a:pt x="243" y="111"/>
                        <a:pt x="242" y="110"/>
                        <a:pt x="242" y="110"/>
                      </a:cubicBezTo>
                      <a:cubicBezTo>
                        <a:pt x="242" y="110"/>
                        <a:pt x="242" y="110"/>
                        <a:pt x="241" y="110"/>
                      </a:cubicBezTo>
                      <a:cubicBezTo>
                        <a:pt x="240" y="110"/>
                        <a:pt x="239" y="110"/>
                        <a:pt x="238" y="110"/>
                      </a:cubicBezTo>
                      <a:cubicBezTo>
                        <a:pt x="237" y="109"/>
                        <a:pt x="236" y="109"/>
                        <a:pt x="235" y="109"/>
                      </a:cubicBezTo>
                      <a:cubicBezTo>
                        <a:pt x="233" y="110"/>
                        <a:pt x="230" y="109"/>
                        <a:pt x="229" y="108"/>
                      </a:cubicBezTo>
                      <a:cubicBezTo>
                        <a:pt x="228" y="108"/>
                        <a:pt x="228" y="108"/>
                        <a:pt x="227" y="107"/>
                      </a:cubicBezTo>
                      <a:cubicBezTo>
                        <a:pt x="227" y="108"/>
                        <a:pt x="227" y="108"/>
                        <a:pt x="227" y="108"/>
                      </a:cubicBezTo>
                      <a:cubicBezTo>
                        <a:pt x="226" y="108"/>
                        <a:pt x="226" y="107"/>
                        <a:pt x="226" y="107"/>
                      </a:cubicBezTo>
                      <a:cubicBezTo>
                        <a:pt x="226" y="107"/>
                        <a:pt x="225" y="107"/>
                        <a:pt x="225" y="107"/>
                      </a:cubicBezTo>
                      <a:cubicBezTo>
                        <a:pt x="225" y="107"/>
                        <a:pt x="225" y="107"/>
                        <a:pt x="224" y="107"/>
                      </a:cubicBezTo>
                      <a:cubicBezTo>
                        <a:pt x="224" y="107"/>
                        <a:pt x="224" y="107"/>
                        <a:pt x="224" y="107"/>
                      </a:cubicBezTo>
                      <a:cubicBezTo>
                        <a:pt x="224" y="106"/>
                        <a:pt x="224" y="106"/>
                        <a:pt x="224" y="106"/>
                      </a:cubicBezTo>
                      <a:cubicBezTo>
                        <a:pt x="224" y="107"/>
                        <a:pt x="224" y="107"/>
                        <a:pt x="224" y="107"/>
                      </a:cubicBezTo>
                      <a:cubicBezTo>
                        <a:pt x="222" y="104"/>
                        <a:pt x="222" y="104"/>
                        <a:pt x="222" y="104"/>
                      </a:cubicBezTo>
                      <a:cubicBezTo>
                        <a:pt x="222" y="104"/>
                        <a:pt x="222" y="104"/>
                        <a:pt x="222" y="104"/>
                      </a:cubicBezTo>
                      <a:cubicBezTo>
                        <a:pt x="222" y="104"/>
                        <a:pt x="222" y="104"/>
                        <a:pt x="222" y="104"/>
                      </a:cubicBezTo>
                      <a:cubicBezTo>
                        <a:pt x="222" y="104"/>
                        <a:pt x="222" y="104"/>
                        <a:pt x="222" y="104"/>
                      </a:cubicBezTo>
                      <a:cubicBezTo>
                        <a:pt x="222" y="103"/>
                        <a:pt x="222" y="103"/>
                        <a:pt x="222" y="103"/>
                      </a:cubicBezTo>
                      <a:cubicBezTo>
                        <a:pt x="222" y="103"/>
                        <a:pt x="222" y="103"/>
                        <a:pt x="222" y="103"/>
                      </a:cubicBezTo>
                      <a:cubicBezTo>
                        <a:pt x="222" y="103"/>
                        <a:pt x="222" y="102"/>
                        <a:pt x="222" y="102"/>
                      </a:cubicBezTo>
                      <a:cubicBezTo>
                        <a:pt x="222" y="102"/>
                        <a:pt x="222" y="102"/>
                        <a:pt x="222" y="102"/>
                      </a:cubicBezTo>
                      <a:cubicBezTo>
                        <a:pt x="221" y="101"/>
                        <a:pt x="221" y="101"/>
                        <a:pt x="221" y="100"/>
                      </a:cubicBezTo>
                      <a:cubicBezTo>
                        <a:pt x="221" y="100"/>
                        <a:pt x="221" y="100"/>
                        <a:pt x="221" y="100"/>
                      </a:cubicBezTo>
                      <a:cubicBezTo>
                        <a:pt x="221" y="99"/>
                        <a:pt x="221" y="98"/>
                        <a:pt x="222" y="97"/>
                      </a:cubicBezTo>
                      <a:cubicBezTo>
                        <a:pt x="222" y="97"/>
                        <a:pt x="222" y="97"/>
                        <a:pt x="222" y="97"/>
                      </a:cubicBezTo>
                      <a:cubicBezTo>
                        <a:pt x="222" y="96"/>
                        <a:pt x="221" y="95"/>
                        <a:pt x="221" y="94"/>
                      </a:cubicBezTo>
                      <a:cubicBezTo>
                        <a:pt x="220" y="95"/>
                        <a:pt x="219" y="95"/>
                        <a:pt x="218" y="96"/>
                      </a:cubicBezTo>
                      <a:cubicBezTo>
                        <a:pt x="218" y="96"/>
                        <a:pt x="218" y="96"/>
                        <a:pt x="218" y="96"/>
                      </a:cubicBezTo>
                      <a:cubicBezTo>
                        <a:pt x="218" y="96"/>
                        <a:pt x="218" y="96"/>
                        <a:pt x="218" y="96"/>
                      </a:cubicBezTo>
                      <a:cubicBezTo>
                        <a:pt x="218" y="97"/>
                        <a:pt x="217" y="97"/>
                        <a:pt x="217" y="98"/>
                      </a:cubicBezTo>
                      <a:cubicBezTo>
                        <a:pt x="217" y="99"/>
                        <a:pt x="218" y="100"/>
                        <a:pt x="218" y="101"/>
                      </a:cubicBezTo>
                      <a:cubicBezTo>
                        <a:pt x="218" y="104"/>
                        <a:pt x="219" y="108"/>
                        <a:pt x="216" y="111"/>
                      </a:cubicBezTo>
                      <a:cubicBezTo>
                        <a:pt x="214" y="113"/>
                        <a:pt x="206" y="114"/>
                        <a:pt x="202" y="114"/>
                      </a:cubicBezTo>
                      <a:cubicBezTo>
                        <a:pt x="201" y="114"/>
                        <a:pt x="200" y="114"/>
                        <a:pt x="199" y="114"/>
                      </a:cubicBezTo>
                      <a:cubicBezTo>
                        <a:pt x="196" y="114"/>
                        <a:pt x="195" y="113"/>
                        <a:pt x="194" y="112"/>
                      </a:cubicBezTo>
                      <a:cubicBezTo>
                        <a:pt x="193" y="112"/>
                        <a:pt x="190" y="111"/>
                        <a:pt x="188" y="110"/>
                      </a:cubicBezTo>
                      <a:cubicBezTo>
                        <a:pt x="183" y="109"/>
                        <a:pt x="179" y="108"/>
                        <a:pt x="179" y="105"/>
                      </a:cubicBezTo>
                      <a:cubicBezTo>
                        <a:pt x="178" y="104"/>
                        <a:pt x="176" y="101"/>
                        <a:pt x="175" y="101"/>
                      </a:cubicBezTo>
                      <a:cubicBezTo>
                        <a:pt x="174" y="101"/>
                        <a:pt x="172" y="101"/>
                        <a:pt x="171" y="102"/>
                      </a:cubicBezTo>
                      <a:cubicBezTo>
                        <a:pt x="168" y="103"/>
                        <a:pt x="164" y="104"/>
                        <a:pt x="163" y="102"/>
                      </a:cubicBezTo>
                      <a:cubicBezTo>
                        <a:pt x="162" y="102"/>
                        <a:pt x="162" y="102"/>
                        <a:pt x="162" y="102"/>
                      </a:cubicBezTo>
                      <a:cubicBezTo>
                        <a:pt x="161" y="101"/>
                        <a:pt x="158" y="99"/>
                        <a:pt x="156" y="98"/>
                      </a:cubicBezTo>
                      <a:cubicBezTo>
                        <a:pt x="155" y="98"/>
                        <a:pt x="155" y="97"/>
                        <a:pt x="154" y="97"/>
                      </a:cubicBezTo>
                      <a:cubicBezTo>
                        <a:pt x="152" y="97"/>
                        <a:pt x="145" y="95"/>
                        <a:pt x="144" y="92"/>
                      </a:cubicBezTo>
                      <a:cubicBezTo>
                        <a:pt x="144" y="91"/>
                        <a:pt x="142" y="91"/>
                        <a:pt x="141" y="90"/>
                      </a:cubicBezTo>
                      <a:cubicBezTo>
                        <a:pt x="139" y="90"/>
                        <a:pt x="137" y="89"/>
                        <a:pt x="136" y="88"/>
                      </a:cubicBezTo>
                      <a:cubicBezTo>
                        <a:pt x="135" y="87"/>
                        <a:pt x="134" y="87"/>
                        <a:pt x="134" y="86"/>
                      </a:cubicBezTo>
                      <a:cubicBezTo>
                        <a:pt x="132" y="86"/>
                        <a:pt x="129" y="85"/>
                        <a:pt x="129" y="82"/>
                      </a:cubicBezTo>
                      <a:cubicBezTo>
                        <a:pt x="129" y="81"/>
                        <a:pt x="130" y="79"/>
                        <a:pt x="130" y="78"/>
                      </a:cubicBezTo>
                      <a:cubicBezTo>
                        <a:pt x="131" y="76"/>
                        <a:pt x="131" y="75"/>
                        <a:pt x="131" y="73"/>
                      </a:cubicBezTo>
                      <a:cubicBezTo>
                        <a:pt x="131" y="71"/>
                        <a:pt x="133" y="69"/>
                        <a:pt x="135" y="68"/>
                      </a:cubicBezTo>
                      <a:cubicBezTo>
                        <a:pt x="135" y="67"/>
                        <a:pt x="135" y="67"/>
                        <a:pt x="136" y="67"/>
                      </a:cubicBezTo>
                      <a:cubicBezTo>
                        <a:pt x="136" y="67"/>
                        <a:pt x="136" y="67"/>
                        <a:pt x="136" y="67"/>
                      </a:cubicBezTo>
                      <a:cubicBezTo>
                        <a:pt x="136" y="67"/>
                        <a:pt x="136" y="66"/>
                        <a:pt x="136" y="66"/>
                      </a:cubicBezTo>
                      <a:cubicBezTo>
                        <a:pt x="136" y="66"/>
                        <a:pt x="136" y="66"/>
                        <a:pt x="136" y="66"/>
                      </a:cubicBezTo>
                      <a:cubicBezTo>
                        <a:pt x="136" y="66"/>
                        <a:pt x="136" y="66"/>
                        <a:pt x="136" y="66"/>
                      </a:cubicBezTo>
                      <a:cubicBezTo>
                        <a:pt x="136" y="66"/>
                        <a:pt x="135" y="65"/>
                        <a:pt x="135" y="65"/>
                      </a:cubicBezTo>
                      <a:cubicBezTo>
                        <a:pt x="135" y="65"/>
                        <a:pt x="135" y="65"/>
                        <a:pt x="135" y="65"/>
                      </a:cubicBezTo>
                      <a:cubicBezTo>
                        <a:pt x="134" y="64"/>
                        <a:pt x="133" y="64"/>
                        <a:pt x="132" y="63"/>
                      </a:cubicBezTo>
                      <a:cubicBezTo>
                        <a:pt x="132" y="63"/>
                        <a:pt x="132" y="63"/>
                        <a:pt x="132" y="63"/>
                      </a:cubicBezTo>
                      <a:cubicBezTo>
                        <a:pt x="132" y="62"/>
                        <a:pt x="132" y="62"/>
                        <a:pt x="132" y="62"/>
                      </a:cubicBezTo>
                      <a:cubicBezTo>
                        <a:pt x="131" y="61"/>
                        <a:pt x="128" y="58"/>
                        <a:pt x="127" y="58"/>
                      </a:cubicBezTo>
                      <a:cubicBezTo>
                        <a:pt x="124" y="58"/>
                        <a:pt x="122" y="55"/>
                        <a:pt x="120" y="54"/>
                      </a:cubicBezTo>
                      <a:cubicBezTo>
                        <a:pt x="119" y="52"/>
                        <a:pt x="118" y="51"/>
                        <a:pt x="117" y="51"/>
                      </a:cubicBezTo>
                      <a:cubicBezTo>
                        <a:pt x="114" y="51"/>
                        <a:pt x="113" y="47"/>
                        <a:pt x="113" y="44"/>
                      </a:cubicBezTo>
                      <a:cubicBezTo>
                        <a:pt x="113" y="43"/>
                        <a:pt x="112" y="42"/>
                        <a:pt x="112" y="41"/>
                      </a:cubicBezTo>
                      <a:cubicBezTo>
                        <a:pt x="110" y="39"/>
                        <a:pt x="110" y="36"/>
                        <a:pt x="111" y="35"/>
                      </a:cubicBezTo>
                      <a:cubicBezTo>
                        <a:pt x="112" y="32"/>
                        <a:pt x="115" y="32"/>
                        <a:pt x="118" y="34"/>
                      </a:cubicBezTo>
                      <a:cubicBezTo>
                        <a:pt x="118" y="34"/>
                        <a:pt x="119" y="34"/>
                        <a:pt x="119" y="34"/>
                      </a:cubicBezTo>
                      <a:cubicBezTo>
                        <a:pt x="120" y="34"/>
                        <a:pt x="121" y="34"/>
                        <a:pt x="121" y="33"/>
                      </a:cubicBezTo>
                      <a:cubicBezTo>
                        <a:pt x="121" y="33"/>
                        <a:pt x="122" y="33"/>
                        <a:pt x="121" y="32"/>
                      </a:cubicBezTo>
                      <a:cubicBezTo>
                        <a:pt x="120" y="31"/>
                        <a:pt x="119" y="29"/>
                        <a:pt x="118" y="28"/>
                      </a:cubicBezTo>
                      <a:cubicBezTo>
                        <a:pt x="116" y="25"/>
                        <a:pt x="115" y="23"/>
                        <a:pt x="115" y="21"/>
                      </a:cubicBezTo>
                      <a:cubicBezTo>
                        <a:pt x="115" y="21"/>
                        <a:pt x="115" y="20"/>
                        <a:pt x="115" y="18"/>
                      </a:cubicBezTo>
                      <a:cubicBezTo>
                        <a:pt x="115" y="17"/>
                        <a:pt x="115" y="17"/>
                        <a:pt x="115" y="17"/>
                      </a:cubicBezTo>
                      <a:cubicBezTo>
                        <a:pt x="115" y="16"/>
                        <a:pt x="116" y="16"/>
                        <a:pt x="116" y="16"/>
                      </a:cubicBezTo>
                      <a:cubicBezTo>
                        <a:pt x="116" y="16"/>
                        <a:pt x="116" y="16"/>
                        <a:pt x="116" y="16"/>
                      </a:cubicBezTo>
                      <a:cubicBezTo>
                        <a:pt x="116" y="15"/>
                        <a:pt x="116" y="15"/>
                        <a:pt x="116" y="15"/>
                      </a:cubicBezTo>
                      <a:cubicBezTo>
                        <a:pt x="116" y="15"/>
                        <a:pt x="116" y="15"/>
                        <a:pt x="116" y="15"/>
                      </a:cubicBezTo>
                      <a:cubicBezTo>
                        <a:pt x="116" y="14"/>
                        <a:pt x="116" y="13"/>
                        <a:pt x="116" y="13"/>
                      </a:cubicBezTo>
                      <a:cubicBezTo>
                        <a:pt x="116" y="13"/>
                        <a:pt x="116" y="13"/>
                        <a:pt x="116" y="13"/>
                      </a:cubicBezTo>
                      <a:cubicBezTo>
                        <a:pt x="116" y="13"/>
                        <a:pt x="116" y="13"/>
                        <a:pt x="115" y="13"/>
                      </a:cubicBezTo>
                      <a:cubicBezTo>
                        <a:pt x="115" y="13"/>
                        <a:pt x="115" y="13"/>
                        <a:pt x="115" y="12"/>
                      </a:cubicBezTo>
                      <a:cubicBezTo>
                        <a:pt x="111" y="10"/>
                        <a:pt x="109" y="7"/>
                        <a:pt x="108" y="4"/>
                      </a:cubicBezTo>
                      <a:cubicBezTo>
                        <a:pt x="107" y="3"/>
                        <a:pt x="107" y="3"/>
                        <a:pt x="107" y="3"/>
                      </a:cubicBezTo>
                      <a:cubicBezTo>
                        <a:pt x="107" y="2"/>
                        <a:pt x="107" y="2"/>
                        <a:pt x="106" y="1"/>
                      </a:cubicBezTo>
                      <a:cubicBezTo>
                        <a:pt x="106" y="1"/>
                        <a:pt x="106" y="1"/>
                        <a:pt x="106" y="1"/>
                      </a:cubicBezTo>
                      <a:cubicBezTo>
                        <a:pt x="105" y="1"/>
                        <a:pt x="105" y="0"/>
                        <a:pt x="105" y="0"/>
                      </a:cubicBezTo>
                      <a:cubicBezTo>
                        <a:pt x="103" y="0"/>
                        <a:pt x="103" y="0"/>
                        <a:pt x="103" y="0"/>
                      </a:cubicBezTo>
                      <a:cubicBezTo>
                        <a:pt x="102" y="0"/>
                        <a:pt x="102" y="0"/>
                        <a:pt x="102" y="0"/>
                      </a:cubicBezTo>
                      <a:cubicBezTo>
                        <a:pt x="102" y="0"/>
                        <a:pt x="102" y="1"/>
                        <a:pt x="102" y="1"/>
                      </a:cubicBezTo>
                      <a:cubicBezTo>
                        <a:pt x="101" y="2"/>
                        <a:pt x="101" y="2"/>
                        <a:pt x="101" y="2"/>
                      </a:cubicBezTo>
                      <a:cubicBezTo>
                        <a:pt x="101" y="2"/>
                        <a:pt x="101" y="2"/>
                        <a:pt x="101" y="2"/>
                      </a:cubicBezTo>
                      <a:cubicBezTo>
                        <a:pt x="101" y="3"/>
                        <a:pt x="100" y="4"/>
                        <a:pt x="100" y="5"/>
                      </a:cubicBezTo>
                      <a:cubicBezTo>
                        <a:pt x="98" y="7"/>
                        <a:pt x="98" y="8"/>
                        <a:pt x="97" y="8"/>
                      </a:cubicBezTo>
                      <a:cubicBezTo>
                        <a:pt x="97" y="8"/>
                        <a:pt x="97" y="8"/>
                        <a:pt x="97" y="8"/>
                      </a:cubicBezTo>
                      <a:cubicBezTo>
                        <a:pt x="97" y="8"/>
                        <a:pt x="97" y="8"/>
                        <a:pt x="97" y="8"/>
                      </a:cubicBezTo>
                      <a:cubicBezTo>
                        <a:pt x="97" y="8"/>
                        <a:pt x="97" y="8"/>
                        <a:pt x="97" y="8"/>
                      </a:cubicBezTo>
                      <a:cubicBezTo>
                        <a:pt x="96" y="8"/>
                        <a:pt x="95" y="9"/>
                        <a:pt x="94" y="9"/>
                      </a:cubicBezTo>
                      <a:cubicBezTo>
                        <a:pt x="91" y="10"/>
                        <a:pt x="88" y="11"/>
                        <a:pt x="86" y="12"/>
                      </a:cubicBezTo>
                      <a:cubicBezTo>
                        <a:pt x="85" y="13"/>
                        <a:pt x="84" y="13"/>
                        <a:pt x="83" y="13"/>
                      </a:cubicBezTo>
                      <a:cubicBezTo>
                        <a:pt x="81" y="13"/>
                        <a:pt x="79" y="13"/>
                        <a:pt x="77" y="12"/>
                      </a:cubicBezTo>
                      <a:cubicBezTo>
                        <a:pt x="76" y="12"/>
                        <a:pt x="76" y="12"/>
                        <a:pt x="75" y="11"/>
                      </a:cubicBezTo>
                      <a:cubicBezTo>
                        <a:pt x="73" y="11"/>
                        <a:pt x="71" y="10"/>
                        <a:pt x="70" y="10"/>
                      </a:cubicBezTo>
                      <a:cubicBezTo>
                        <a:pt x="69" y="10"/>
                        <a:pt x="69" y="10"/>
                        <a:pt x="68" y="10"/>
                      </a:cubicBezTo>
                      <a:cubicBezTo>
                        <a:pt x="66" y="10"/>
                        <a:pt x="65" y="11"/>
                        <a:pt x="64" y="11"/>
                      </a:cubicBezTo>
                      <a:cubicBezTo>
                        <a:pt x="64" y="12"/>
                        <a:pt x="64" y="12"/>
                        <a:pt x="64" y="12"/>
                      </a:cubicBezTo>
                      <a:cubicBezTo>
                        <a:pt x="65" y="13"/>
                        <a:pt x="65" y="14"/>
                        <a:pt x="66" y="16"/>
                      </a:cubicBezTo>
                      <a:cubicBezTo>
                        <a:pt x="66" y="18"/>
                        <a:pt x="66" y="21"/>
                        <a:pt x="66" y="23"/>
                      </a:cubicBezTo>
                      <a:cubicBezTo>
                        <a:pt x="66" y="23"/>
                        <a:pt x="66" y="24"/>
                        <a:pt x="66" y="24"/>
                      </a:cubicBezTo>
                      <a:cubicBezTo>
                        <a:pt x="66" y="25"/>
                        <a:pt x="67" y="26"/>
                        <a:pt x="67" y="27"/>
                      </a:cubicBezTo>
                      <a:cubicBezTo>
                        <a:pt x="68" y="31"/>
                        <a:pt x="70" y="33"/>
                        <a:pt x="70" y="33"/>
                      </a:cubicBezTo>
                      <a:cubicBezTo>
                        <a:pt x="72" y="33"/>
                        <a:pt x="73" y="33"/>
                        <a:pt x="75" y="34"/>
                      </a:cubicBezTo>
                      <a:cubicBezTo>
                        <a:pt x="77" y="35"/>
                        <a:pt x="79" y="37"/>
                        <a:pt x="79" y="38"/>
                      </a:cubicBezTo>
                      <a:cubicBezTo>
                        <a:pt x="79" y="38"/>
                        <a:pt x="79" y="38"/>
                        <a:pt x="79" y="38"/>
                      </a:cubicBezTo>
                      <a:cubicBezTo>
                        <a:pt x="79" y="38"/>
                        <a:pt x="79" y="38"/>
                        <a:pt x="79" y="38"/>
                      </a:cubicBezTo>
                      <a:cubicBezTo>
                        <a:pt x="79" y="39"/>
                        <a:pt x="79" y="41"/>
                        <a:pt x="78" y="41"/>
                      </a:cubicBezTo>
                      <a:cubicBezTo>
                        <a:pt x="78" y="42"/>
                        <a:pt x="77" y="42"/>
                        <a:pt x="77" y="42"/>
                      </a:cubicBezTo>
                      <a:cubicBezTo>
                        <a:pt x="74" y="43"/>
                        <a:pt x="73" y="46"/>
                        <a:pt x="72" y="49"/>
                      </a:cubicBezTo>
                      <a:cubicBezTo>
                        <a:pt x="72" y="50"/>
                        <a:pt x="72" y="51"/>
                        <a:pt x="72" y="52"/>
                      </a:cubicBezTo>
                      <a:cubicBezTo>
                        <a:pt x="72" y="54"/>
                        <a:pt x="72" y="58"/>
                        <a:pt x="68" y="59"/>
                      </a:cubicBezTo>
                      <a:cubicBezTo>
                        <a:pt x="66" y="59"/>
                        <a:pt x="65" y="60"/>
                        <a:pt x="65" y="63"/>
                      </a:cubicBezTo>
                      <a:cubicBezTo>
                        <a:pt x="65" y="68"/>
                        <a:pt x="61" y="69"/>
                        <a:pt x="59" y="69"/>
                      </a:cubicBezTo>
                      <a:cubicBezTo>
                        <a:pt x="59" y="70"/>
                        <a:pt x="58" y="70"/>
                        <a:pt x="58" y="70"/>
                      </a:cubicBezTo>
                      <a:cubicBezTo>
                        <a:pt x="58" y="70"/>
                        <a:pt x="57" y="72"/>
                        <a:pt x="57" y="73"/>
                      </a:cubicBezTo>
                      <a:cubicBezTo>
                        <a:pt x="55" y="79"/>
                        <a:pt x="54" y="81"/>
                        <a:pt x="53" y="82"/>
                      </a:cubicBezTo>
                      <a:cubicBezTo>
                        <a:pt x="52" y="83"/>
                        <a:pt x="51" y="83"/>
                        <a:pt x="49" y="84"/>
                      </a:cubicBezTo>
                      <a:cubicBezTo>
                        <a:pt x="47" y="84"/>
                        <a:pt x="44" y="85"/>
                        <a:pt x="44" y="87"/>
                      </a:cubicBezTo>
                      <a:cubicBezTo>
                        <a:pt x="44" y="91"/>
                        <a:pt x="40" y="97"/>
                        <a:pt x="36" y="97"/>
                      </a:cubicBezTo>
                      <a:cubicBezTo>
                        <a:pt x="36" y="97"/>
                        <a:pt x="36" y="97"/>
                        <a:pt x="36" y="97"/>
                      </a:cubicBezTo>
                      <a:cubicBezTo>
                        <a:pt x="36" y="97"/>
                        <a:pt x="36" y="97"/>
                        <a:pt x="36" y="97"/>
                      </a:cubicBezTo>
                      <a:cubicBezTo>
                        <a:pt x="35" y="97"/>
                        <a:pt x="35" y="97"/>
                        <a:pt x="34" y="96"/>
                      </a:cubicBezTo>
                      <a:cubicBezTo>
                        <a:pt x="33" y="96"/>
                        <a:pt x="32" y="96"/>
                        <a:pt x="31" y="96"/>
                      </a:cubicBezTo>
                      <a:cubicBezTo>
                        <a:pt x="30" y="96"/>
                        <a:pt x="30" y="96"/>
                        <a:pt x="30" y="96"/>
                      </a:cubicBezTo>
                      <a:cubicBezTo>
                        <a:pt x="30" y="97"/>
                        <a:pt x="29" y="98"/>
                        <a:pt x="27" y="98"/>
                      </a:cubicBezTo>
                      <a:cubicBezTo>
                        <a:pt x="26" y="98"/>
                        <a:pt x="24" y="98"/>
                        <a:pt x="23" y="97"/>
                      </a:cubicBezTo>
                      <a:cubicBezTo>
                        <a:pt x="22" y="97"/>
                        <a:pt x="22" y="96"/>
                        <a:pt x="21" y="96"/>
                      </a:cubicBezTo>
                      <a:cubicBezTo>
                        <a:pt x="21" y="96"/>
                        <a:pt x="21" y="97"/>
                        <a:pt x="20" y="97"/>
                      </a:cubicBezTo>
                      <a:cubicBezTo>
                        <a:pt x="16" y="101"/>
                        <a:pt x="14" y="104"/>
                        <a:pt x="14" y="105"/>
                      </a:cubicBezTo>
                      <a:cubicBezTo>
                        <a:pt x="14" y="106"/>
                        <a:pt x="15" y="106"/>
                        <a:pt x="16" y="107"/>
                      </a:cubicBezTo>
                      <a:cubicBezTo>
                        <a:pt x="18" y="108"/>
                        <a:pt x="21" y="110"/>
                        <a:pt x="21" y="113"/>
                      </a:cubicBezTo>
                      <a:cubicBezTo>
                        <a:pt x="20" y="117"/>
                        <a:pt x="23" y="121"/>
                        <a:pt x="25" y="123"/>
                      </a:cubicBezTo>
                      <a:cubicBezTo>
                        <a:pt x="27" y="125"/>
                        <a:pt x="32" y="132"/>
                        <a:pt x="29" y="136"/>
                      </a:cubicBezTo>
                      <a:cubicBezTo>
                        <a:pt x="27" y="139"/>
                        <a:pt x="24" y="140"/>
                        <a:pt x="19" y="139"/>
                      </a:cubicBezTo>
                      <a:cubicBezTo>
                        <a:pt x="18" y="139"/>
                        <a:pt x="17" y="139"/>
                        <a:pt x="16" y="139"/>
                      </a:cubicBezTo>
                      <a:cubicBezTo>
                        <a:pt x="15" y="140"/>
                        <a:pt x="12" y="140"/>
                        <a:pt x="8" y="140"/>
                      </a:cubicBezTo>
                      <a:cubicBezTo>
                        <a:pt x="8" y="139"/>
                        <a:pt x="7" y="139"/>
                        <a:pt x="7" y="139"/>
                      </a:cubicBezTo>
                      <a:cubicBezTo>
                        <a:pt x="4" y="139"/>
                        <a:pt x="3" y="141"/>
                        <a:pt x="2" y="143"/>
                      </a:cubicBezTo>
                      <a:cubicBezTo>
                        <a:pt x="1" y="144"/>
                        <a:pt x="1" y="144"/>
                        <a:pt x="1" y="145"/>
                      </a:cubicBezTo>
                      <a:cubicBezTo>
                        <a:pt x="0" y="145"/>
                        <a:pt x="0" y="145"/>
                        <a:pt x="0" y="145"/>
                      </a:cubicBezTo>
                      <a:cubicBezTo>
                        <a:pt x="1" y="146"/>
                        <a:pt x="2" y="147"/>
                        <a:pt x="2" y="148"/>
                      </a:cubicBezTo>
                      <a:cubicBezTo>
                        <a:pt x="4" y="150"/>
                        <a:pt x="6" y="152"/>
                        <a:pt x="9" y="153"/>
                      </a:cubicBezTo>
                      <a:cubicBezTo>
                        <a:pt x="11" y="154"/>
                        <a:pt x="14" y="153"/>
                        <a:pt x="16" y="153"/>
                      </a:cubicBezTo>
                      <a:cubicBezTo>
                        <a:pt x="17" y="152"/>
                        <a:pt x="18" y="152"/>
                        <a:pt x="19" y="152"/>
                      </a:cubicBezTo>
                      <a:cubicBezTo>
                        <a:pt x="21" y="152"/>
                        <a:pt x="22" y="153"/>
                        <a:pt x="22" y="156"/>
                      </a:cubicBezTo>
                      <a:cubicBezTo>
                        <a:pt x="22" y="161"/>
                        <a:pt x="15" y="161"/>
                        <a:pt x="9" y="162"/>
                      </a:cubicBezTo>
                      <a:cubicBezTo>
                        <a:pt x="9" y="162"/>
                        <a:pt x="8" y="162"/>
                        <a:pt x="7" y="162"/>
                      </a:cubicBezTo>
                      <a:cubicBezTo>
                        <a:pt x="11" y="167"/>
                        <a:pt x="23" y="180"/>
                        <a:pt x="28" y="179"/>
                      </a:cubicBezTo>
                      <a:cubicBezTo>
                        <a:pt x="34" y="178"/>
                        <a:pt x="38" y="172"/>
                        <a:pt x="39" y="170"/>
                      </a:cubicBezTo>
                      <a:cubicBezTo>
                        <a:pt x="38" y="169"/>
                        <a:pt x="37" y="168"/>
                        <a:pt x="38" y="166"/>
                      </a:cubicBezTo>
                      <a:cubicBezTo>
                        <a:pt x="38" y="164"/>
                        <a:pt x="41" y="161"/>
                        <a:pt x="43" y="161"/>
                      </a:cubicBezTo>
                      <a:cubicBezTo>
                        <a:pt x="44" y="161"/>
                        <a:pt x="44" y="161"/>
                        <a:pt x="45" y="161"/>
                      </a:cubicBezTo>
                      <a:cubicBezTo>
                        <a:pt x="47" y="162"/>
                        <a:pt x="47" y="165"/>
                        <a:pt x="47" y="168"/>
                      </a:cubicBezTo>
                      <a:cubicBezTo>
                        <a:pt x="47" y="170"/>
                        <a:pt x="47" y="173"/>
                        <a:pt x="48" y="173"/>
                      </a:cubicBezTo>
                      <a:cubicBezTo>
                        <a:pt x="52" y="176"/>
                        <a:pt x="50" y="181"/>
                        <a:pt x="49" y="186"/>
                      </a:cubicBezTo>
                      <a:cubicBezTo>
                        <a:pt x="48" y="188"/>
                        <a:pt x="49" y="193"/>
                        <a:pt x="50" y="198"/>
                      </a:cubicBezTo>
                      <a:cubicBezTo>
                        <a:pt x="50" y="200"/>
                        <a:pt x="51" y="202"/>
                        <a:pt x="51" y="204"/>
                      </a:cubicBezTo>
                      <a:cubicBezTo>
                        <a:pt x="51" y="206"/>
                        <a:pt x="52" y="209"/>
                        <a:pt x="53" y="212"/>
                      </a:cubicBezTo>
                      <a:cubicBezTo>
                        <a:pt x="54" y="216"/>
                        <a:pt x="55" y="220"/>
                        <a:pt x="56" y="224"/>
                      </a:cubicBezTo>
                      <a:cubicBezTo>
                        <a:pt x="57" y="232"/>
                        <a:pt x="62" y="245"/>
                        <a:pt x="66" y="254"/>
                      </a:cubicBezTo>
                      <a:cubicBezTo>
                        <a:pt x="69" y="258"/>
                        <a:pt x="71" y="265"/>
                        <a:pt x="73" y="270"/>
                      </a:cubicBezTo>
                      <a:cubicBezTo>
                        <a:pt x="74" y="276"/>
                        <a:pt x="76" y="281"/>
                        <a:pt x="77" y="283"/>
                      </a:cubicBezTo>
                      <a:cubicBezTo>
                        <a:pt x="80" y="286"/>
                        <a:pt x="88" y="299"/>
                        <a:pt x="88" y="307"/>
                      </a:cubicBezTo>
                      <a:cubicBezTo>
                        <a:pt x="88" y="314"/>
                        <a:pt x="96" y="324"/>
                        <a:pt x="98" y="326"/>
                      </a:cubicBezTo>
                      <a:cubicBezTo>
                        <a:pt x="99" y="326"/>
                        <a:pt x="99" y="326"/>
                        <a:pt x="99" y="326"/>
                      </a:cubicBezTo>
                      <a:cubicBezTo>
                        <a:pt x="101" y="326"/>
                        <a:pt x="105" y="323"/>
                        <a:pt x="106" y="320"/>
                      </a:cubicBezTo>
                      <a:cubicBezTo>
                        <a:pt x="107" y="317"/>
                        <a:pt x="110" y="315"/>
                        <a:pt x="112" y="313"/>
                      </a:cubicBezTo>
                      <a:cubicBezTo>
                        <a:pt x="114" y="312"/>
                        <a:pt x="116" y="311"/>
                        <a:pt x="116" y="310"/>
                      </a:cubicBezTo>
                      <a:cubicBezTo>
                        <a:pt x="117" y="307"/>
                        <a:pt x="117" y="301"/>
                        <a:pt x="122" y="300"/>
                      </a:cubicBezTo>
                      <a:cubicBezTo>
                        <a:pt x="123" y="300"/>
                        <a:pt x="124" y="299"/>
                        <a:pt x="124" y="294"/>
                      </a:cubicBezTo>
                      <a:cubicBezTo>
                        <a:pt x="124" y="290"/>
                        <a:pt x="124" y="283"/>
                        <a:pt x="127" y="279"/>
                      </a:cubicBezTo>
                      <a:cubicBezTo>
                        <a:pt x="130" y="275"/>
                        <a:pt x="130" y="266"/>
                        <a:pt x="129" y="262"/>
                      </a:cubicBezTo>
                      <a:cubicBezTo>
                        <a:pt x="127" y="258"/>
                        <a:pt x="128" y="251"/>
                        <a:pt x="130" y="247"/>
                      </a:cubicBezTo>
                      <a:cubicBezTo>
                        <a:pt x="130" y="245"/>
                        <a:pt x="130" y="244"/>
                        <a:pt x="131" y="243"/>
                      </a:cubicBezTo>
                      <a:cubicBezTo>
                        <a:pt x="131" y="240"/>
                        <a:pt x="132" y="236"/>
                        <a:pt x="135" y="236"/>
                      </a:cubicBezTo>
                      <a:cubicBezTo>
                        <a:pt x="138" y="236"/>
                        <a:pt x="142" y="233"/>
                        <a:pt x="145" y="229"/>
                      </a:cubicBezTo>
                      <a:cubicBezTo>
                        <a:pt x="148" y="226"/>
                        <a:pt x="153" y="222"/>
                        <a:pt x="158" y="219"/>
                      </a:cubicBezTo>
                      <a:cubicBezTo>
                        <a:pt x="160" y="217"/>
                        <a:pt x="162" y="216"/>
                        <a:pt x="163" y="215"/>
                      </a:cubicBezTo>
                      <a:cubicBezTo>
                        <a:pt x="167" y="212"/>
                        <a:pt x="177" y="202"/>
                        <a:pt x="180" y="197"/>
                      </a:cubicBezTo>
                      <a:cubicBezTo>
                        <a:pt x="183" y="194"/>
                        <a:pt x="187" y="192"/>
                        <a:pt x="191" y="190"/>
                      </a:cubicBezTo>
                      <a:cubicBezTo>
                        <a:pt x="193" y="188"/>
                        <a:pt x="196" y="187"/>
                        <a:pt x="198" y="185"/>
                      </a:cubicBezTo>
                      <a:cubicBezTo>
                        <a:pt x="200" y="183"/>
                        <a:pt x="200" y="181"/>
                        <a:pt x="200" y="179"/>
                      </a:cubicBezTo>
                      <a:cubicBezTo>
                        <a:pt x="200" y="177"/>
                        <a:pt x="201" y="176"/>
                        <a:pt x="201" y="175"/>
                      </a:cubicBezTo>
                      <a:cubicBezTo>
                        <a:pt x="202" y="167"/>
                        <a:pt x="223" y="166"/>
                        <a:pt x="223" y="166"/>
                      </a:cubicBezTo>
                      <a:cubicBezTo>
                        <a:pt x="223" y="166"/>
                        <a:pt x="223" y="166"/>
                        <a:pt x="224" y="166"/>
                      </a:cubicBezTo>
                      <a:cubicBezTo>
                        <a:pt x="224" y="166"/>
                        <a:pt x="224" y="166"/>
                        <a:pt x="224" y="165"/>
                      </a:cubicBezTo>
                      <a:cubicBezTo>
                        <a:pt x="224" y="165"/>
                        <a:pt x="224" y="165"/>
                        <a:pt x="224" y="164"/>
                      </a:cubicBezTo>
                      <a:cubicBezTo>
                        <a:pt x="223" y="164"/>
                        <a:pt x="223" y="163"/>
                        <a:pt x="223" y="163"/>
                      </a:cubicBezTo>
                      <a:cubicBezTo>
                        <a:pt x="223" y="162"/>
                        <a:pt x="223" y="162"/>
                        <a:pt x="223" y="161"/>
                      </a:cubicBezTo>
                      <a:cubicBezTo>
                        <a:pt x="223" y="161"/>
                        <a:pt x="223" y="160"/>
                        <a:pt x="223" y="160"/>
                      </a:cubicBezTo>
                      <a:cubicBezTo>
                        <a:pt x="223" y="160"/>
                        <a:pt x="223" y="159"/>
                        <a:pt x="223" y="159"/>
                      </a:cubicBezTo>
                      <a:cubicBezTo>
                        <a:pt x="223" y="158"/>
                        <a:pt x="223" y="158"/>
                        <a:pt x="222" y="157"/>
                      </a:cubicBezTo>
                      <a:cubicBezTo>
                        <a:pt x="222" y="157"/>
                        <a:pt x="222" y="156"/>
                        <a:pt x="222" y="156"/>
                      </a:cubicBezTo>
                      <a:cubicBezTo>
                        <a:pt x="222" y="156"/>
                        <a:pt x="222" y="155"/>
                        <a:pt x="222" y="155"/>
                      </a:cubicBezTo>
                      <a:cubicBezTo>
                        <a:pt x="222" y="154"/>
                        <a:pt x="222" y="154"/>
                        <a:pt x="222" y="154"/>
                      </a:cubicBezTo>
                      <a:cubicBezTo>
                        <a:pt x="222" y="153"/>
                        <a:pt x="221" y="153"/>
                        <a:pt x="221" y="152"/>
                      </a:cubicBezTo>
                      <a:cubicBezTo>
                        <a:pt x="221" y="152"/>
                        <a:pt x="221" y="152"/>
                        <a:pt x="221" y="151"/>
                      </a:cubicBezTo>
                      <a:cubicBezTo>
                        <a:pt x="221" y="151"/>
                        <a:pt x="221" y="150"/>
                        <a:pt x="221" y="150"/>
                      </a:cubicBezTo>
                      <a:cubicBezTo>
                        <a:pt x="221" y="150"/>
                        <a:pt x="221" y="150"/>
                        <a:pt x="220" y="150"/>
                      </a:cubicBezTo>
                      <a:cubicBezTo>
                        <a:pt x="220" y="149"/>
                        <a:pt x="220" y="148"/>
                        <a:pt x="220" y="148"/>
                      </a:cubicBezTo>
                      <a:cubicBezTo>
                        <a:pt x="218" y="143"/>
                        <a:pt x="216" y="134"/>
                        <a:pt x="217" y="130"/>
                      </a:cubicBezTo>
                      <a:cubicBezTo>
                        <a:pt x="218" y="127"/>
                        <a:pt x="220" y="127"/>
                        <a:pt x="221" y="126"/>
                      </a:cubicBezTo>
                      <a:cubicBezTo>
                        <a:pt x="223" y="126"/>
                        <a:pt x="223" y="126"/>
                        <a:pt x="223" y="125"/>
                      </a:cubicBezTo>
                      <a:cubicBezTo>
                        <a:pt x="223" y="125"/>
                        <a:pt x="221" y="124"/>
                        <a:pt x="220" y="124"/>
                      </a:cubicBezTo>
                      <a:cubicBezTo>
                        <a:pt x="218" y="123"/>
                        <a:pt x="216" y="121"/>
                        <a:pt x="215" y="119"/>
                      </a:cubicBezTo>
                      <a:cubicBezTo>
                        <a:pt x="215" y="118"/>
                        <a:pt x="215" y="116"/>
                        <a:pt x="216" y="115"/>
                      </a:cubicBezTo>
                      <a:cubicBezTo>
                        <a:pt x="217" y="113"/>
                        <a:pt x="219" y="112"/>
                        <a:pt x="221" y="112"/>
                      </a:cubicBezTo>
                      <a:cubicBezTo>
                        <a:pt x="222" y="112"/>
                        <a:pt x="223" y="112"/>
                        <a:pt x="224" y="113"/>
                      </a:cubicBezTo>
                      <a:cubicBezTo>
                        <a:pt x="225" y="114"/>
                        <a:pt x="226" y="114"/>
                        <a:pt x="227" y="114"/>
                      </a:cubicBezTo>
                      <a:cubicBezTo>
                        <a:pt x="233" y="114"/>
                        <a:pt x="237" y="117"/>
                        <a:pt x="237" y="122"/>
                      </a:cubicBezTo>
                      <a:cubicBezTo>
                        <a:pt x="237" y="123"/>
                        <a:pt x="239" y="125"/>
                        <a:pt x="240" y="126"/>
                      </a:cubicBezTo>
                      <a:cubicBezTo>
                        <a:pt x="242" y="125"/>
                        <a:pt x="249" y="125"/>
                        <a:pt x="253" y="125"/>
                      </a:cubicBezTo>
                      <a:cubicBezTo>
                        <a:pt x="257" y="125"/>
                        <a:pt x="263" y="125"/>
                        <a:pt x="263" y="130"/>
                      </a:cubicBezTo>
                      <a:cubicBezTo>
                        <a:pt x="263" y="133"/>
                        <a:pt x="258" y="143"/>
                        <a:pt x="252" y="143"/>
                      </a:cubicBezTo>
                      <a:cubicBezTo>
                        <a:pt x="252" y="143"/>
                        <a:pt x="251" y="144"/>
                        <a:pt x="251" y="146"/>
                      </a:cubicBezTo>
                      <a:cubicBezTo>
                        <a:pt x="251" y="149"/>
                        <a:pt x="251" y="151"/>
                        <a:pt x="252" y="151"/>
                      </a:cubicBezTo>
                      <a:cubicBezTo>
                        <a:pt x="252" y="151"/>
                        <a:pt x="254" y="149"/>
                        <a:pt x="255" y="148"/>
                      </a:cubicBezTo>
                      <a:cubicBezTo>
                        <a:pt x="255" y="147"/>
                        <a:pt x="255" y="147"/>
                        <a:pt x="255" y="147"/>
                      </a:cubicBezTo>
                      <a:cubicBezTo>
                        <a:pt x="256" y="145"/>
                        <a:pt x="258" y="142"/>
                        <a:pt x="260" y="142"/>
                      </a:cubicBezTo>
                      <a:cubicBezTo>
                        <a:pt x="262" y="142"/>
                        <a:pt x="263" y="146"/>
                        <a:pt x="265" y="157"/>
                      </a:cubicBezTo>
                      <a:cubicBezTo>
                        <a:pt x="265" y="158"/>
                        <a:pt x="265" y="160"/>
                        <a:pt x="265" y="162"/>
                      </a:cubicBezTo>
                      <a:cubicBezTo>
                        <a:pt x="265" y="162"/>
                        <a:pt x="265" y="162"/>
                        <a:pt x="265" y="162"/>
                      </a:cubicBezTo>
                      <a:cubicBezTo>
                        <a:pt x="265" y="162"/>
                        <a:pt x="265" y="162"/>
                        <a:pt x="265" y="1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67" name="Freeform 1121"/>
                <p:cNvSpPr/>
                <p:nvPr/>
              </p:nvSpPr>
              <p:spPr bwMode="auto">
                <a:xfrm>
                  <a:off x="4021" y="1823"/>
                  <a:ext cx="112" cy="46"/>
                </a:xfrm>
                <a:custGeom>
                  <a:avLst/>
                  <a:gdLst>
                    <a:gd name="T0" fmla="*/ 117 w 118"/>
                    <a:gd name="T1" fmla="*/ 12 h 48"/>
                    <a:gd name="T2" fmla="*/ 116 w 118"/>
                    <a:gd name="T3" fmla="*/ 12 h 48"/>
                    <a:gd name="T4" fmla="*/ 109 w 118"/>
                    <a:gd name="T5" fmla="*/ 9 h 48"/>
                    <a:gd name="T6" fmla="*/ 105 w 118"/>
                    <a:gd name="T7" fmla="*/ 7 h 48"/>
                    <a:gd name="T8" fmla="*/ 77 w 118"/>
                    <a:gd name="T9" fmla="*/ 4 h 48"/>
                    <a:gd name="T10" fmla="*/ 56 w 118"/>
                    <a:gd name="T11" fmla="*/ 1 h 48"/>
                    <a:gd name="T12" fmla="*/ 53 w 118"/>
                    <a:gd name="T13" fmla="*/ 0 h 48"/>
                    <a:gd name="T14" fmla="*/ 41 w 118"/>
                    <a:gd name="T15" fmla="*/ 9 h 48"/>
                    <a:gd name="T16" fmla="*/ 25 w 118"/>
                    <a:gd name="T17" fmla="*/ 5 h 48"/>
                    <a:gd name="T18" fmla="*/ 13 w 118"/>
                    <a:gd name="T19" fmla="*/ 15 h 48"/>
                    <a:gd name="T20" fmla="*/ 12 w 118"/>
                    <a:gd name="T21" fmla="*/ 16 h 48"/>
                    <a:gd name="T22" fmla="*/ 11 w 118"/>
                    <a:gd name="T23" fmla="*/ 18 h 48"/>
                    <a:gd name="T24" fmla="*/ 14 w 118"/>
                    <a:gd name="T25" fmla="*/ 22 h 48"/>
                    <a:gd name="T26" fmla="*/ 20 w 118"/>
                    <a:gd name="T27" fmla="*/ 22 h 48"/>
                    <a:gd name="T28" fmla="*/ 39 w 118"/>
                    <a:gd name="T29" fmla="*/ 28 h 48"/>
                    <a:gd name="T30" fmla="*/ 38 w 118"/>
                    <a:gd name="T31" fmla="*/ 35 h 48"/>
                    <a:gd name="T32" fmla="*/ 29 w 118"/>
                    <a:gd name="T33" fmla="*/ 39 h 48"/>
                    <a:gd name="T34" fmla="*/ 23 w 118"/>
                    <a:gd name="T35" fmla="*/ 39 h 48"/>
                    <a:gd name="T36" fmla="*/ 22 w 118"/>
                    <a:gd name="T37" fmla="*/ 40 h 48"/>
                    <a:gd name="T38" fmla="*/ 20 w 118"/>
                    <a:gd name="T39" fmla="*/ 40 h 48"/>
                    <a:gd name="T40" fmla="*/ 17 w 118"/>
                    <a:gd name="T41" fmla="*/ 41 h 48"/>
                    <a:gd name="T42" fmla="*/ 10 w 118"/>
                    <a:gd name="T43" fmla="*/ 41 h 48"/>
                    <a:gd name="T44" fmla="*/ 9 w 118"/>
                    <a:gd name="T45" fmla="*/ 41 h 48"/>
                    <a:gd name="T46" fmla="*/ 5 w 118"/>
                    <a:gd name="T47" fmla="*/ 42 h 48"/>
                    <a:gd name="T48" fmla="*/ 5 w 118"/>
                    <a:gd name="T49" fmla="*/ 41 h 48"/>
                    <a:gd name="T50" fmla="*/ 5 w 118"/>
                    <a:gd name="T51" fmla="*/ 41 h 48"/>
                    <a:gd name="T52" fmla="*/ 3 w 118"/>
                    <a:gd name="T53" fmla="*/ 45 h 48"/>
                    <a:gd name="T54" fmla="*/ 14 w 118"/>
                    <a:gd name="T55" fmla="*/ 46 h 48"/>
                    <a:gd name="T56" fmla="*/ 18 w 118"/>
                    <a:gd name="T57" fmla="*/ 46 h 48"/>
                    <a:gd name="T58" fmla="*/ 28 w 118"/>
                    <a:gd name="T59" fmla="*/ 48 h 48"/>
                    <a:gd name="T60" fmla="*/ 31 w 118"/>
                    <a:gd name="T61" fmla="*/ 47 h 48"/>
                    <a:gd name="T62" fmla="*/ 34 w 118"/>
                    <a:gd name="T63" fmla="*/ 48 h 48"/>
                    <a:gd name="T64" fmla="*/ 37 w 118"/>
                    <a:gd name="T65" fmla="*/ 48 h 48"/>
                    <a:gd name="T66" fmla="*/ 39 w 118"/>
                    <a:gd name="T67" fmla="*/ 48 h 48"/>
                    <a:gd name="T68" fmla="*/ 40 w 118"/>
                    <a:gd name="T69" fmla="*/ 48 h 48"/>
                    <a:gd name="T70" fmla="*/ 42 w 118"/>
                    <a:gd name="T71" fmla="*/ 47 h 48"/>
                    <a:gd name="T72" fmla="*/ 44 w 118"/>
                    <a:gd name="T73" fmla="*/ 47 h 48"/>
                    <a:gd name="T74" fmla="*/ 46 w 118"/>
                    <a:gd name="T75" fmla="*/ 47 h 48"/>
                    <a:gd name="T76" fmla="*/ 47 w 118"/>
                    <a:gd name="T77" fmla="*/ 47 h 48"/>
                    <a:gd name="T78" fmla="*/ 47 w 118"/>
                    <a:gd name="T79" fmla="*/ 45 h 48"/>
                    <a:gd name="T80" fmla="*/ 47 w 118"/>
                    <a:gd name="T81" fmla="*/ 44 h 48"/>
                    <a:gd name="T82" fmla="*/ 47 w 118"/>
                    <a:gd name="T83" fmla="*/ 43 h 48"/>
                    <a:gd name="T84" fmla="*/ 54 w 118"/>
                    <a:gd name="T85" fmla="*/ 38 h 48"/>
                    <a:gd name="T86" fmla="*/ 61 w 118"/>
                    <a:gd name="T87" fmla="*/ 34 h 48"/>
                    <a:gd name="T88" fmla="*/ 68 w 118"/>
                    <a:gd name="T89" fmla="*/ 32 h 48"/>
                    <a:gd name="T90" fmla="*/ 73 w 118"/>
                    <a:gd name="T91" fmla="*/ 35 h 48"/>
                    <a:gd name="T92" fmla="*/ 76 w 118"/>
                    <a:gd name="T93" fmla="*/ 33 h 48"/>
                    <a:gd name="T94" fmla="*/ 90 w 118"/>
                    <a:gd name="T95" fmla="*/ 27 h 48"/>
                    <a:gd name="T96" fmla="*/ 99 w 118"/>
                    <a:gd name="T97" fmla="*/ 23 h 48"/>
                    <a:gd name="T98" fmla="*/ 108 w 118"/>
                    <a:gd name="T99" fmla="*/ 17 h 48"/>
                    <a:gd name="T100" fmla="*/ 110 w 118"/>
                    <a:gd name="T101" fmla="*/ 16 h 48"/>
                    <a:gd name="T102" fmla="*/ 111 w 118"/>
                    <a:gd name="T103" fmla="*/ 15 h 48"/>
                    <a:gd name="T104" fmla="*/ 113 w 118"/>
                    <a:gd name="T105" fmla="*/ 14 h 48"/>
                    <a:gd name="T106" fmla="*/ 114 w 118"/>
                    <a:gd name="T107" fmla="*/ 14 h 48"/>
                    <a:gd name="T108" fmla="*/ 118 w 118"/>
                    <a:gd name="T109"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48">
                      <a:moveTo>
                        <a:pt x="118" y="12"/>
                      </a:moveTo>
                      <a:cubicBezTo>
                        <a:pt x="117" y="12"/>
                        <a:pt x="117" y="12"/>
                        <a:pt x="117" y="12"/>
                      </a:cubicBezTo>
                      <a:cubicBezTo>
                        <a:pt x="117" y="12"/>
                        <a:pt x="117" y="12"/>
                        <a:pt x="117" y="12"/>
                      </a:cubicBezTo>
                      <a:cubicBezTo>
                        <a:pt x="117" y="12"/>
                        <a:pt x="116" y="12"/>
                        <a:pt x="116" y="12"/>
                      </a:cubicBezTo>
                      <a:cubicBezTo>
                        <a:pt x="115" y="12"/>
                        <a:pt x="115" y="12"/>
                        <a:pt x="115" y="12"/>
                      </a:cubicBezTo>
                      <a:cubicBezTo>
                        <a:pt x="113" y="12"/>
                        <a:pt x="111" y="11"/>
                        <a:pt x="109" y="9"/>
                      </a:cubicBezTo>
                      <a:cubicBezTo>
                        <a:pt x="107" y="7"/>
                        <a:pt x="106" y="7"/>
                        <a:pt x="106" y="7"/>
                      </a:cubicBezTo>
                      <a:cubicBezTo>
                        <a:pt x="105" y="7"/>
                        <a:pt x="105" y="7"/>
                        <a:pt x="105" y="7"/>
                      </a:cubicBezTo>
                      <a:cubicBezTo>
                        <a:pt x="103" y="7"/>
                        <a:pt x="101" y="7"/>
                        <a:pt x="100" y="7"/>
                      </a:cubicBezTo>
                      <a:cubicBezTo>
                        <a:pt x="96" y="6"/>
                        <a:pt x="85" y="4"/>
                        <a:pt x="77" y="4"/>
                      </a:cubicBezTo>
                      <a:cubicBezTo>
                        <a:pt x="73" y="4"/>
                        <a:pt x="72" y="5"/>
                        <a:pt x="72" y="5"/>
                      </a:cubicBezTo>
                      <a:cubicBezTo>
                        <a:pt x="68" y="6"/>
                        <a:pt x="60" y="3"/>
                        <a:pt x="56" y="1"/>
                      </a:cubicBezTo>
                      <a:cubicBezTo>
                        <a:pt x="55" y="0"/>
                        <a:pt x="55" y="0"/>
                        <a:pt x="55" y="0"/>
                      </a:cubicBezTo>
                      <a:cubicBezTo>
                        <a:pt x="55" y="0"/>
                        <a:pt x="54" y="0"/>
                        <a:pt x="53" y="0"/>
                      </a:cubicBezTo>
                      <a:cubicBezTo>
                        <a:pt x="50" y="0"/>
                        <a:pt x="47" y="2"/>
                        <a:pt x="46" y="3"/>
                      </a:cubicBezTo>
                      <a:cubicBezTo>
                        <a:pt x="46" y="7"/>
                        <a:pt x="44" y="9"/>
                        <a:pt x="41" y="9"/>
                      </a:cubicBezTo>
                      <a:cubicBezTo>
                        <a:pt x="39" y="9"/>
                        <a:pt x="37" y="8"/>
                        <a:pt x="34" y="7"/>
                      </a:cubicBezTo>
                      <a:cubicBezTo>
                        <a:pt x="31" y="5"/>
                        <a:pt x="28" y="5"/>
                        <a:pt x="25" y="5"/>
                      </a:cubicBezTo>
                      <a:cubicBezTo>
                        <a:pt x="22" y="5"/>
                        <a:pt x="21" y="5"/>
                        <a:pt x="21" y="6"/>
                      </a:cubicBezTo>
                      <a:cubicBezTo>
                        <a:pt x="21" y="10"/>
                        <a:pt x="15" y="14"/>
                        <a:pt x="13" y="15"/>
                      </a:cubicBezTo>
                      <a:cubicBezTo>
                        <a:pt x="13" y="15"/>
                        <a:pt x="13" y="15"/>
                        <a:pt x="13" y="15"/>
                      </a:cubicBezTo>
                      <a:cubicBezTo>
                        <a:pt x="13" y="15"/>
                        <a:pt x="13" y="15"/>
                        <a:pt x="12" y="16"/>
                      </a:cubicBezTo>
                      <a:cubicBezTo>
                        <a:pt x="12" y="16"/>
                        <a:pt x="12" y="16"/>
                        <a:pt x="12" y="16"/>
                      </a:cubicBezTo>
                      <a:cubicBezTo>
                        <a:pt x="12" y="16"/>
                        <a:pt x="12" y="17"/>
                        <a:pt x="11" y="18"/>
                      </a:cubicBezTo>
                      <a:cubicBezTo>
                        <a:pt x="12" y="19"/>
                        <a:pt x="13" y="20"/>
                        <a:pt x="14" y="21"/>
                      </a:cubicBezTo>
                      <a:cubicBezTo>
                        <a:pt x="14" y="22"/>
                        <a:pt x="14" y="22"/>
                        <a:pt x="14" y="22"/>
                      </a:cubicBezTo>
                      <a:cubicBezTo>
                        <a:pt x="15" y="22"/>
                        <a:pt x="16" y="23"/>
                        <a:pt x="17" y="23"/>
                      </a:cubicBezTo>
                      <a:cubicBezTo>
                        <a:pt x="19" y="23"/>
                        <a:pt x="20" y="22"/>
                        <a:pt x="20" y="22"/>
                      </a:cubicBezTo>
                      <a:cubicBezTo>
                        <a:pt x="20" y="21"/>
                        <a:pt x="21" y="20"/>
                        <a:pt x="23" y="20"/>
                      </a:cubicBezTo>
                      <a:cubicBezTo>
                        <a:pt x="27" y="20"/>
                        <a:pt x="34" y="25"/>
                        <a:pt x="39" y="28"/>
                      </a:cubicBezTo>
                      <a:cubicBezTo>
                        <a:pt x="40" y="29"/>
                        <a:pt x="41" y="31"/>
                        <a:pt x="41" y="32"/>
                      </a:cubicBezTo>
                      <a:cubicBezTo>
                        <a:pt x="41" y="34"/>
                        <a:pt x="39" y="34"/>
                        <a:pt x="38" y="35"/>
                      </a:cubicBezTo>
                      <a:cubicBezTo>
                        <a:pt x="36" y="35"/>
                        <a:pt x="35" y="35"/>
                        <a:pt x="34" y="36"/>
                      </a:cubicBezTo>
                      <a:cubicBezTo>
                        <a:pt x="34" y="38"/>
                        <a:pt x="32" y="39"/>
                        <a:pt x="29" y="39"/>
                      </a:cubicBezTo>
                      <a:cubicBezTo>
                        <a:pt x="28" y="39"/>
                        <a:pt x="26" y="39"/>
                        <a:pt x="25" y="39"/>
                      </a:cubicBezTo>
                      <a:cubicBezTo>
                        <a:pt x="24" y="39"/>
                        <a:pt x="24" y="39"/>
                        <a:pt x="23" y="39"/>
                      </a:cubicBezTo>
                      <a:cubicBezTo>
                        <a:pt x="23" y="39"/>
                        <a:pt x="22" y="39"/>
                        <a:pt x="22" y="39"/>
                      </a:cubicBezTo>
                      <a:cubicBezTo>
                        <a:pt x="22" y="40"/>
                        <a:pt x="22" y="40"/>
                        <a:pt x="22" y="40"/>
                      </a:cubicBezTo>
                      <a:cubicBezTo>
                        <a:pt x="21" y="40"/>
                        <a:pt x="21" y="40"/>
                        <a:pt x="20" y="40"/>
                      </a:cubicBezTo>
                      <a:cubicBezTo>
                        <a:pt x="20" y="40"/>
                        <a:pt x="20" y="40"/>
                        <a:pt x="20" y="40"/>
                      </a:cubicBezTo>
                      <a:cubicBezTo>
                        <a:pt x="19" y="40"/>
                        <a:pt x="19" y="40"/>
                        <a:pt x="18" y="41"/>
                      </a:cubicBezTo>
                      <a:cubicBezTo>
                        <a:pt x="18" y="41"/>
                        <a:pt x="18" y="41"/>
                        <a:pt x="17" y="41"/>
                      </a:cubicBezTo>
                      <a:cubicBezTo>
                        <a:pt x="17" y="41"/>
                        <a:pt x="17" y="41"/>
                        <a:pt x="16" y="41"/>
                      </a:cubicBezTo>
                      <a:cubicBezTo>
                        <a:pt x="14" y="41"/>
                        <a:pt x="11" y="41"/>
                        <a:pt x="10" y="41"/>
                      </a:cubicBezTo>
                      <a:cubicBezTo>
                        <a:pt x="10" y="41"/>
                        <a:pt x="10" y="41"/>
                        <a:pt x="10" y="41"/>
                      </a:cubicBezTo>
                      <a:cubicBezTo>
                        <a:pt x="9" y="41"/>
                        <a:pt x="9" y="41"/>
                        <a:pt x="9" y="41"/>
                      </a:cubicBezTo>
                      <a:cubicBezTo>
                        <a:pt x="9" y="41"/>
                        <a:pt x="9" y="41"/>
                        <a:pt x="9" y="41"/>
                      </a:cubicBezTo>
                      <a:cubicBezTo>
                        <a:pt x="5" y="42"/>
                        <a:pt x="5" y="42"/>
                        <a:pt x="5" y="42"/>
                      </a:cubicBezTo>
                      <a:cubicBezTo>
                        <a:pt x="5" y="41"/>
                        <a:pt x="5" y="41"/>
                        <a:pt x="5" y="41"/>
                      </a:cubicBezTo>
                      <a:cubicBezTo>
                        <a:pt x="5" y="41"/>
                        <a:pt x="5" y="41"/>
                        <a:pt x="5" y="41"/>
                      </a:cubicBezTo>
                      <a:cubicBezTo>
                        <a:pt x="5" y="41"/>
                        <a:pt x="5" y="41"/>
                        <a:pt x="5" y="41"/>
                      </a:cubicBezTo>
                      <a:cubicBezTo>
                        <a:pt x="5" y="41"/>
                        <a:pt x="5" y="41"/>
                        <a:pt x="5" y="41"/>
                      </a:cubicBezTo>
                      <a:cubicBezTo>
                        <a:pt x="3" y="41"/>
                        <a:pt x="1" y="43"/>
                        <a:pt x="0" y="45"/>
                      </a:cubicBezTo>
                      <a:cubicBezTo>
                        <a:pt x="1" y="45"/>
                        <a:pt x="2" y="45"/>
                        <a:pt x="3" y="45"/>
                      </a:cubicBezTo>
                      <a:cubicBezTo>
                        <a:pt x="5" y="45"/>
                        <a:pt x="6" y="44"/>
                        <a:pt x="8" y="44"/>
                      </a:cubicBezTo>
                      <a:cubicBezTo>
                        <a:pt x="11" y="44"/>
                        <a:pt x="13" y="45"/>
                        <a:pt x="14" y="46"/>
                      </a:cubicBezTo>
                      <a:cubicBezTo>
                        <a:pt x="15" y="46"/>
                        <a:pt x="16" y="46"/>
                        <a:pt x="16" y="46"/>
                      </a:cubicBezTo>
                      <a:cubicBezTo>
                        <a:pt x="17" y="46"/>
                        <a:pt x="18" y="46"/>
                        <a:pt x="18" y="46"/>
                      </a:cubicBezTo>
                      <a:cubicBezTo>
                        <a:pt x="21" y="45"/>
                        <a:pt x="24" y="45"/>
                        <a:pt x="25" y="47"/>
                      </a:cubicBezTo>
                      <a:cubicBezTo>
                        <a:pt x="25" y="47"/>
                        <a:pt x="26" y="48"/>
                        <a:pt x="28" y="48"/>
                      </a:cubicBezTo>
                      <a:cubicBezTo>
                        <a:pt x="28" y="48"/>
                        <a:pt x="29" y="48"/>
                        <a:pt x="30" y="48"/>
                      </a:cubicBezTo>
                      <a:cubicBezTo>
                        <a:pt x="30" y="47"/>
                        <a:pt x="30" y="47"/>
                        <a:pt x="31" y="47"/>
                      </a:cubicBezTo>
                      <a:cubicBezTo>
                        <a:pt x="32" y="47"/>
                        <a:pt x="33" y="48"/>
                        <a:pt x="34" y="48"/>
                      </a:cubicBezTo>
                      <a:cubicBezTo>
                        <a:pt x="34" y="48"/>
                        <a:pt x="34" y="48"/>
                        <a:pt x="34" y="48"/>
                      </a:cubicBezTo>
                      <a:cubicBezTo>
                        <a:pt x="35" y="48"/>
                        <a:pt x="35" y="48"/>
                        <a:pt x="35" y="48"/>
                      </a:cubicBezTo>
                      <a:cubicBezTo>
                        <a:pt x="36" y="48"/>
                        <a:pt x="36" y="48"/>
                        <a:pt x="37" y="48"/>
                      </a:cubicBezTo>
                      <a:cubicBezTo>
                        <a:pt x="37" y="48"/>
                        <a:pt x="37" y="48"/>
                        <a:pt x="37" y="48"/>
                      </a:cubicBezTo>
                      <a:cubicBezTo>
                        <a:pt x="38" y="48"/>
                        <a:pt x="38" y="48"/>
                        <a:pt x="39" y="48"/>
                      </a:cubicBezTo>
                      <a:cubicBezTo>
                        <a:pt x="39" y="48"/>
                        <a:pt x="39" y="48"/>
                        <a:pt x="39" y="48"/>
                      </a:cubicBezTo>
                      <a:cubicBezTo>
                        <a:pt x="40" y="48"/>
                        <a:pt x="40" y="48"/>
                        <a:pt x="40" y="48"/>
                      </a:cubicBezTo>
                      <a:cubicBezTo>
                        <a:pt x="41" y="48"/>
                        <a:pt x="41" y="48"/>
                        <a:pt x="41" y="48"/>
                      </a:cubicBezTo>
                      <a:cubicBezTo>
                        <a:pt x="42" y="47"/>
                        <a:pt x="42" y="47"/>
                        <a:pt x="42" y="47"/>
                      </a:cubicBezTo>
                      <a:cubicBezTo>
                        <a:pt x="43" y="47"/>
                        <a:pt x="43" y="47"/>
                        <a:pt x="43" y="47"/>
                      </a:cubicBezTo>
                      <a:cubicBezTo>
                        <a:pt x="44" y="47"/>
                        <a:pt x="44" y="47"/>
                        <a:pt x="44" y="47"/>
                      </a:cubicBezTo>
                      <a:cubicBezTo>
                        <a:pt x="45" y="47"/>
                        <a:pt x="45" y="47"/>
                        <a:pt x="45" y="47"/>
                      </a:cubicBezTo>
                      <a:cubicBezTo>
                        <a:pt x="45" y="47"/>
                        <a:pt x="45" y="47"/>
                        <a:pt x="46" y="47"/>
                      </a:cubicBezTo>
                      <a:cubicBezTo>
                        <a:pt x="46" y="47"/>
                        <a:pt x="46" y="47"/>
                        <a:pt x="46" y="47"/>
                      </a:cubicBezTo>
                      <a:cubicBezTo>
                        <a:pt x="46" y="47"/>
                        <a:pt x="47" y="47"/>
                        <a:pt x="47" y="47"/>
                      </a:cubicBezTo>
                      <a:cubicBezTo>
                        <a:pt x="47" y="46"/>
                        <a:pt x="47" y="46"/>
                        <a:pt x="47" y="46"/>
                      </a:cubicBezTo>
                      <a:cubicBezTo>
                        <a:pt x="47" y="46"/>
                        <a:pt x="47" y="46"/>
                        <a:pt x="47" y="45"/>
                      </a:cubicBezTo>
                      <a:cubicBezTo>
                        <a:pt x="47" y="45"/>
                        <a:pt x="47" y="45"/>
                        <a:pt x="47" y="45"/>
                      </a:cubicBezTo>
                      <a:cubicBezTo>
                        <a:pt x="47" y="45"/>
                        <a:pt x="47" y="45"/>
                        <a:pt x="47" y="44"/>
                      </a:cubicBezTo>
                      <a:cubicBezTo>
                        <a:pt x="47" y="44"/>
                        <a:pt x="47" y="44"/>
                        <a:pt x="47" y="44"/>
                      </a:cubicBezTo>
                      <a:cubicBezTo>
                        <a:pt x="47" y="44"/>
                        <a:pt x="47" y="43"/>
                        <a:pt x="47" y="43"/>
                      </a:cubicBezTo>
                      <a:cubicBezTo>
                        <a:pt x="47" y="39"/>
                        <a:pt x="51" y="39"/>
                        <a:pt x="52" y="39"/>
                      </a:cubicBezTo>
                      <a:cubicBezTo>
                        <a:pt x="53" y="38"/>
                        <a:pt x="53" y="38"/>
                        <a:pt x="54" y="38"/>
                      </a:cubicBezTo>
                      <a:cubicBezTo>
                        <a:pt x="55" y="38"/>
                        <a:pt x="55" y="37"/>
                        <a:pt x="56" y="37"/>
                      </a:cubicBezTo>
                      <a:cubicBezTo>
                        <a:pt x="57" y="35"/>
                        <a:pt x="59" y="34"/>
                        <a:pt x="61" y="34"/>
                      </a:cubicBezTo>
                      <a:cubicBezTo>
                        <a:pt x="61" y="34"/>
                        <a:pt x="62" y="34"/>
                        <a:pt x="63" y="33"/>
                      </a:cubicBezTo>
                      <a:cubicBezTo>
                        <a:pt x="64" y="32"/>
                        <a:pt x="66" y="31"/>
                        <a:pt x="68" y="32"/>
                      </a:cubicBezTo>
                      <a:cubicBezTo>
                        <a:pt x="69" y="32"/>
                        <a:pt x="70" y="33"/>
                        <a:pt x="71" y="34"/>
                      </a:cubicBezTo>
                      <a:cubicBezTo>
                        <a:pt x="71" y="34"/>
                        <a:pt x="72" y="35"/>
                        <a:pt x="73" y="35"/>
                      </a:cubicBezTo>
                      <a:cubicBezTo>
                        <a:pt x="73" y="35"/>
                        <a:pt x="73" y="35"/>
                        <a:pt x="73" y="35"/>
                      </a:cubicBezTo>
                      <a:cubicBezTo>
                        <a:pt x="74" y="34"/>
                        <a:pt x="75" y="33"/>
                        <a:pt x="76" y="33"/>
                      </a:cubicBezTo>
                      <a:cubicBezTo>
                        <a:pt x="77" y="33"/>
                        <a:pt x="78" y="33"/>
                        <a:pt x="80" y="30"/>
                      </a:cubicBezTo>
                      <a:cubicBezTo>
                        <a:pt x="83" y="27"/>
                        <a:pt x="86" y="26"/>
                        <a:pt x="90" y="27"/>
                      </a:cubicBezTo>
                      <a:cubicBezTo>
                        <a:pt x="92" y="27"/>
                        <a:pt x="92" y="27"/>
                        <a:pt x="92" y="27"/>
                      </a:cubicBezTo>
                      <a:cubicBezTo>
                        <a:pt x="96" y="27"/>
                        <a:pt x="97" y="25"/>
                        <a:pt x="99" y="23"/>
                      </a:cubicBezTo>
                      <a:cubicBezTo>
                        <a:pt x="100" y="20"/>
                        <a:pt x="102" y="19"/>
                        <a:pt x="105" y="19"/>
                      </a:cubicBezTo>
                      <a:cubicBezTo>
                        <a:pt x="106" y="18"/>
                        <a:pt x="107" y="18"/>
                        <a:pt x="108" y="17"/>
                      </a:cubicBezTo>
                      <a:cubicBezTo>
                        <a:pt x="108" y="17"/>
                        <a:pt x="109" y="17"/>
                        <a:pt x="109" y="16"/>
                      </a:cubicBezTo>
                      <a:cubicBezTo>
                        <a:pt x="109" y="16"/>
                        <a:pt x="110" y="16"/>
                        <a:pt x="110" y="16"/>
                      </a:cubicBezTo>
                      <a:cubicBezTo>
                        <a:pt x="110" y="16"/>
                        <a:pt x="110" y="16"/>
                        <a:pt x="110" y="16"/>
                      </a:cubicBezTo>
                      <a:cubicBezTo>
                        <a:pt x="111" y="15"/>
                        <a:pt x="111" y="15"/>
                        <a:pt x="111" y="15"/>
                      </a:cubicBezTo>
                      <a:cubicBezTo>
                        <a:pt x="111" y="15"/>
                        <a:pt x="112" y="15"/>
                        <a:pt x="112" y="15"/>
                      </a:cubicBezTo>
                      <a:cubicBezTo>
                        <a:pt x="112" y="15"/>
                        <a:pt x="112" y="14"/>
                        <a:pt x="113" y="14"/>
                      </a:cubicBezTo>
                      <a:cubicBezTo>
                        <a:pt x="113" y="14"/>
                        <a:pt x="113" y="14"/>
                        <a:pt x="113" y="14"/>
                      </a:cubicBezTo>
                      <a:cubicBezTo>
                        <a:pt x="113" y="14"/>
                        <a:pt x="114" y="14"/>
                        <a:pt x="114" y="14"/>
                      </a:cubicBezTo>
                      <a:cubicBezTo>
                        <a:pt x="114" y="14"/>
                        <a:pt x="114" y="14"/>
                        <a:pt x="114" y="14"/>
                      </a:cubicBezTo>
                      <a:cubicBezTo>
                        <a:pt x="116" y="13"/>
                        <a:pt x="117" y="12"/>
                        <a:pt x="118" y="12"/>
                      </a:cubicBezTo>
                      <a:cubicBezTo>
                        <a:pt x="118" y="12"/>
                        <a:pt x="118" y="12"/>
                        <a:pt x="11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68" name="Freeform 1122"/>
                <p:cNvSpPr/>
                <p:nvPr/>
              </p:nvSpPr>
              <p:spPr bwMode="auto">
                <a:xfrm>
                  <a:off x="4113" y="1917"/>
                  <a:ext cx="21" cy="19"/>
                </a:xfrm>
                <a:custGeom>
                  <a:avLst/>
                  <a:gdLst>
                    <a:gd name="T0" fmla="*/ 1 w 22"/>
                    <a:gd name="T1" fmla="*/ 6 h 20"/>
                    <a:gd name="T2" fmla="*/ 1 w 22"/>
                    <a:gd name="T3" fmla="*/ 6 h 20"/>
                    <a:gd name="T4" fmla="*/ 1 w 22"/>
                    <a:gd name="T5" fmla="*/ 8 h 20"/>
                    <a:gd name="T6" fmla="*/ 1 w 22"/>
                    <a:gd name="T7" fmla="*/ 8 h 20"/>
                    <a:gd name="T8" fmla="*/ 5 w 22"/>
                    <a:gd name="T9" fmla="*/ 13 h 20"/>
                    <a:gd name="T10" fmla="*/ 7 w 22"/>
                    <a:gd name="T11" fmla="*/ 14 h 20"/>
                    <a:gd name="T12" fmla="*/ 8 w 22"/>
                    <a:gd name="T13" fmla="*/ 15 h 20"/>
                    <a:gd name="T14" fmla="*/ 9 w 22"/>
                    <a:gd name="T15" fmla="*/ 15 h 20"/>
                    <a:gd name="T16" fmla="*/ 9 w 22"/>
                    <a:gd name="T17" fmla="*/ 17 h 20"/>
                    <a:gd name="T18" fmla="*/ 9 w 22"/>
                    <a:gd name="T19" fmla="*/ 17 h 20"/>
                    <a:gd name="T20" fmla="*/ 10 w 22"/>
                    <a:gd name="T21" fmla="*/ 18 h 20"/>
                    <a:gd name="T22" fmla="*/ 10 w 22"/>
                    <a:gd name="T23" fmla="*/ 19 h 20"/>
                    <a:gd name="T24" fmla="*/ 10 w 22"/>
                    <a:gd name="T25" fmla="*/ 20 h 20"/>
                    <a:gd name="T26" fmla="*/ 10 w 22"/>
                    <a:gd name="T27" fmla="*/ 20 h 20"/>
                    <a:gd name="T28" fmla="*/ 10 w 22"/>
                    <a:gd name="T29" fmla="*/ 20 h 20"/>
                    <a:gd name="T30" fmla="*/ 11 w 22"/>
                    <a:gd name="T31" fmla="*/ 20 h 20"/>
                    <a:gd name="T32" fmla="*/ 11 w 22"/>
                    <a:gd name="T33" fmla="*/ 20 h 20"/>
                    <a:gd name="T34" fmla="*/ 12 w 22"/>
                    <a:gd name="T35" fmla="*/ 20 h 20"/>
                    <a:gd name="T36" fmla="*/ 22 w 22"/>
                    <a:gd name="T37" fmla="*/ 8 h 20"/>
                    <a:gd name="T38" fmla="*/ 10 w 22"/>
                    <a:gd name="T39" fmla="*/ 0 h 20"/>
                    <a:gd name="T40" fmla="*/ 10 w 22"/>
                    <a:gd name="T41" fmla="*/ 0 h 20"/>
                    <a:gd name="T42" fmla="*/ 9 w 22"/>
                    <a:gd name="T43" fmla="*/ 0 h 20"/>
                    <a:gd name="T44" fmla="*/ 8 w 22"/>
                    <a:gd name="T45" fmla="*/ 0 h 20"/>
                    <a:gd name="T46" fmla="*/ 7 w 22"/>
                    <a:gd name="T47" fmla="*/ 0 h 20"/>
                    <a:gd name="T48" fmla="*/ 7 w 22"/>
                    <a:gd name="T49" fmla="*/ 0 h 20"/>
                    <a:gd name="T50" fmla="*/ 6 w 22"/>
                    <a:gd name="T51" fmla="*/ 1 h 20"/>
                    <a:gd name="T52" fmla="*/ 5 w 22"/>
                    <a:gd name="T53" fmla="*/ 1 h 20"/>
                    <a:gd name="T54" fmla="*/ 4 w 22"/>
                    <a:gd name="T55" fmla="*/ 2 h 20"/>
                    <a:gd name="T56" fmla="*/ 3 w 22"/>
                    <a:gd name="T57" fmla="*/ 2 h 20"/>
                    <a:gd name="T58" fmla="*/ 3 w 22"/>
                    <a:gd name="T59" fmla="*/ 2 h 20"/>
                    <a:gd name="T60" fmla="*/ 2 w 22"/>
                    <a:gd name="T61" fmla="*/ 3 h 20"/>
                    <a:gd name="T62" fmla="*/ 1 w 22"/>
                    <a:gd name="T63" fmla="*/ 3 h 20"/>
                    <a:gd name="T64" fmla="*/ 1 w 22"/>
                    <a:gd name="T65" fmla="*/ 4 h 20"/>
                    <a:gd name="T66" fmla="*/ 0 w 22"/>
                    <a:gd name="T67" fmla="*/ 4 h 20"/>
                    <a:gd name="T68" fmla="*/ 0 w 22"/>
                    <a:gd name="T69" fmla="*/ 5 h 20"/>
                    <a:gd name="T70" fmla="*/ 0 w 22"/>
                    <a:gd name="T71" fmla="*/ 5 h 20"/>
                    <a:gd name="T72" fmla="*/ 0 w 22"/>
                    <a:gd name="T73" fmla="*/ 5 h 20"/>
                    <a:gd name="T74" fmla="*/ 1 w 22"/>
                    <a:gd name="T7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0">
                      <a:moveTo>
                        <a:pt x="1" y="6"/>
                      </a:moveTo>
                      <a:cubicBezTo>
                        <a:pt x="1" y="6"/>
                        <a:pt x="1" y="6"/>
                        <a:pt x="1" y="6"/>
                      </a:cubicBezTo>
                      <a:cubicBezTo>
                        <a:pt x="1" y="7"/>
                        <a:pt x="1" y="7"/>
                        <a:pt x="1" y="8"/>
                      </a:cubicBezTo>
                      <a:cubicBezTo>
                        <a:pt x="1" y="8"/>
                        <a:pt x="1" y="8"/>
                        <a:pt x="1" y="8"/>
                      </a:cubicBezTo>
                      <a:cubicBezTo>
                        <a:pt x="2" y="9"/>
                        <a:pt x="3" y="11"/>
                        <a:pt x="5" y="13"/>
                      </a:cubicBezTo>
                      <a:cubicBezTo>
                        <a:pt x="6" y="13"/>
                        <a:pt x="6" y="14"/>
                        <a:pt x="7" y="14"/>
                      </a:cubicBezTo>
                      <a:cubicBezTo>
                        <a:pt x="8" y="14"/>
                        <a:pt x="8" y="15"/>
                        <a:pt x="8" y="15"/>
                      </a:cubicBezTo>
                      <a:cubicBezTo>
                        <a:pt x="9" y="15"/>
                        <a:pt x="9" y="15"/>
                        <a:pt x="9" y="15"/>
                      </a:cubicBezTo>
                      <a:cubicBezTo>
                        <a:pt x="9" y="16"/>
                        <a:pt x="9" y="16"/>
                        <a:pt x="9" y="17"/>
                      </a:cubicBezTo>
                      <a:cubicBezTo>
                        <a:pt x="9" y="17"/>
                        <a:pt x="9" y="17"/>
                        <a:pt x="9" y="17"/>
                      </a:cubicBezTo>
                      <a:cubicBezTo>
                        <a:pt x="10" y="17"/>
                        <a:pt x="10" y="18"/>
                        <a:pt x="10" y="18"/>
                      </a:cubicBezTo>
                      <a:cubicBezTo>
                        <a:pt x="10" y="18"/>
                        <a:pt x="10" y="18"/>
                        <a:pt x="10" y="19"/>
                      </a:cubicBezTo>
                      <a:cubicBezTo>
                        <a:pt x="10" y="19"/>
                        <a:pt x="10" y="20"/>
                        <a:pt x="10" y="20"/>
                      </a:cubicBezTo>
                      <a:cubicBezTo>
                        <a:pt x="10" y="20"/>
                        <a:pt x="10" y="20"/>
                        <a:pt x="10" y="20"/>
                      </a:cubicBezTo>
                      <a:cubicBezTo>
                        <a:pt x="10" y="20"/>
                        <a:pt x="10" y="20"/>
                        <a:pt x="10" y="20"/>
                      </a:cubicBezTo>
                      <a:cubicBezTo>
                        <a:pt x="10" y="20"/>
                        <a:pt x="10" y="20"/>
                        <a:pt x="11" y="20"/>
                      </a:cubicBezTo>
                      <a:cubicBezTo>
                        <a:pt x="11" y="20"/>
                        <a:pt x="11" y="20"/>
                        <a:pt x="11" y="20"/>
                      </a:cubicBezTo>
                      <a:cubicBezTo>
                        <a:pt x="11" y="20"/>
                        <a:pt x="12" y="20"/>
                        <a:pt x="12" y="20"/>
                      </a:cubicBezTo>
                      <a:cubicBezTo>
                        <a:pt x="14" y="19"/>
                        <a:pt x="21" y="11"/>
                        <a:pt x="22" y="8"/>
                      </a:cubicBezTo>
                      <a:cubicBezTo>
                        <a:pt x="21" y="6"/>
                        <a:pt x="14" y="0"/>
                        <a:pt x="10" y="0"/>
                      </a:cubicBezTo>
                      <a:cubicBezTo>
                        <a:pt x="10" y="0"/>
                        <a:pt x="10" y="0"/>
                        <a:pt x="10" y="0"/>
                      </a:cubicBezTo>
                      <a:cubicBezTo>
                        <a:pt x="10" y="0"/>
                        <a:pt x="9" y="0"/>
                        <a:pt x="9" y="0"/>
                      </a:cubicBezTo>
                      <a:cubicBezTo>
                        <a:pt x="9" y="0"/>
                        <a:pt x="9" y="0"/>
                        <a:pt x="8" y="0"/>
                      </a:cubicBezTo>
                      <a:cubicBezTo>
                        <a:pt x="8" y="0"/>
                        <a:pt x="8" y="0"/>
                        <a:pt x="7" y="0"/>
                      </a:cubicBezTo>
                      <a:cubicBezTo>
                        <a:pt x="7" y="0"/>
                        <a:pt x="7" y="0"/>
                        <a:pt x="7" y="0"/>
                      </a:cubicBezTo>
                      <a:cubicBezTo>
                        <a:pt x="6" y="1"/>
                        <a:pt x="6" y="1"/>
                        <a:pt x="6" y="1"/>
                      </a:cubicBezTo>
                      <a:cubicBezTo>
                        <a:pt x="5" y="1"/>
                        <a:pt x="5" y="1"/>
                        <a:pt x="5" y="1"/>
                      </a:cubicBezTo>
                      <a:cubicBezTo>
                        <a:pt x="5" y="1"/>
                        <a:pt x="4" y="1"/>
                        <a:pt x="4" y="2"/>
                      </a:cubicBezTo>
                      <a:cubicBezTo>
                        <a:pt x="4" y="2"/>
                        <a:pt x="4" y="2"/>
                        <a:pt x="3" y="2"/>
                      </a:cubicBezTo>
                      <a:cubicBezTo>
                        <a:pt x="3" y="2"/>
                        <a:pt x="3" y="2"/>
                        <a:pt x="3" y="2"/>
                      </a:cubicBezTo>
                      <a:cubicBezTo>
                        <a:pt x="2" y="3"/>
                        <a:pt x="2" y="3"/>
                        <a:pt x="2" y="3"/>
                      </a:cubicBezTo>
                      <a:cubicBezTo>
                        <a:pt x="2" y="3"/>
                        <a:pt x="2" y="3"/>
                        <a:pt x="1" y="3"/>
                      </a:cubicBezTo>
                      <a:cubicBezTo>
                        <a:pt x="1" y="3"/>
                        <a:pt x="1" y="4"/>
                        <a:pt x="1" y="4"/>
                      </a:cubicBezTo>
                      <a:cubicBezTo>
                        <a:pt x="1" y="4"/>
                        <a:pt x="0" y="4"/>
                        <a:pt x="0" y="4"/>
                      </a:cubicBezTo>
                      <a:cubicBezTo>
                        <a:pt x="0" y="4"/>
                        <a:pt x="0" y="5"/>
                        <a:pt x="0" y="5"/>
                      </a:cubicBezTo>
                      <a:cubicBezTo>
                        <a:pt x="0" y="5"/>
                        <a:pt x="0" y="5"/>
                        <a:pt x="0" y="5"/>
                      </a:cubicBezTo>
                      <a:cubicBezTo>
                        <a:pt x="0" y="5"/>
                        <a:pt x="0" y="5"/>
                        <a:pt x="0" y="5"/>
                      </a:cubicBezTo>
                      <a:cubicBezTo>
                        <a:pt x="0" y="5"/>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69" name="Freeform 1123"/>
                <p:cNvSpPr/>
                <p:nvPr/>
              </p:nvSpPr>
              <p:spPr bwMode="auto">
                <a:xfrm>
                  <a:off x="4600" y="1827"/>
                  <a:ext cx="66" cy="65"/>
                </a:xfrm>
                <a:custGeom>
                  <a:avLst/>
                  <a:gdLst>
                    <a:gd name="T0" fmla="*/ 11 w 69"/>
                    <a:gd name="T1" fmla="*/ 46 h 68"/>
                    <a:gd name="T2" fmla="*/ 7 w 69"/>
                    <a:gd name="T3" fmla="*/ 58 h 68"/>
                    <a:gd name="T4" fmla="*/ 4 w 69"/>
                    <a:gd name="T5" fmla="*/ 60 h 68"/>
                    <a:gd name="T6" fmla="*/ 4 w 69"/>
                    <a:gd name="T7" fmla="*/ 61 h 68"/>
                    <a:gd name="T8" fmla="*/ 5 w 69"/>
                    <a:gd name="T9" fmla="*/ 62 h 68"/>
                    <a:gd name="T10" fmla="*/ 7 w 69"/>
                    <a:gd name="T11" fmla="*/ 66 h 68"/>
                    <a:gd name="T12" fmla="*/ 9 w 69"/>
                    <a:gd name="T13" fmla="*/ 68 h 68"/>
                    <a:gd name="T14" fmla="*/ 9 w 69"/>
                    <a:gd name="T15" fmla="*/ 68 h 68"/>
                    <a:gd name="T16" fmla="*/ 14 w 69"/>
                    <a:gd name="T17" fmla="*/ 65 h 68"/>
                    <a:gd name="T18" fmla="*/ 16 w 69"/>
                    <a:gd name="T19" fmla="*/ 65 h 68"/>
                    <a:gd name="T20" fmla="*/ 22 w 69"/>
                    <a:gd name="T21" fmla="*/ 66 h 68"/>
                    <a:gd name="T22" fmla="*/ 22 w 69"/>
                    <a:gd name="T23" fmla="*/ 66 h 68"/>
                    <a:gd name="T24" fmla="*/ 25 w 69"/>
                    <a:gd name="T25" fmla="*/ 64 h 68"/>
                    <a:gd name="T26" fmla="*/ 27 w 69"/>
                    <a:gd name="T27" fmla="*/ 62 h 68"/>
                    <a:gd name="T28" fmla="*/ 39 w 69"/>
                    <a:gd name="T29" fmla="*/ 59 h 68"/>
                    <a:gd name="T30" fmla="*/ 40 w 69"/>
                    <a:gd name="T31" fmla="*/ 59 h 68"/>
                    <a:gd name="T32" fmla="*/ 41 w 69"/>
                    <a:gd name="T33" fmla="*/ 59 h 68"/>
                    <a:gd name="T34" fmla="*/ 41 w 69"/>
                    <a:gd name="T35" fmla="*/ 59 h 68"/>
                    <a:gd name="T36" fmla="*/ 42 w 69"/>
                    <a:gd name="T37" fmla="*/ 59 h 68"/>
                    <a:gd name="T38" fmla="*/ 34 w 69"/>
                    <a:gd name="T39" fmla="*/ 51 h 68"/>
                    <a:gd name="T40" fmla="*/ 31 w 69"/>
                    <a:gd name="T41" fmla="*/ 45 h 68"/>
                    <a:gd name="T42" fmla="*/ 37 w 69"/>
                    <a:gd name="T43" fmla="*/ 38 h 68"/>
                    <a:gd name="T44" fmla="*/ 51 w 69"/>
                    <a:gd name="T45" fmla="*/ 29 h 68"/>
                    <a:gd name="T46" fmla="*/ 57 w 69"/>
                    <a:gd name="T47" fmla="*/ 26 h 68"/>
                    <a:gd name="T48" fmla="*/ 58 w 69"/>
                    <a:gd name="T49" fmla="*/ 21 h 68"/>
                    <a:gd name="T50" fmla="*/ 60 w 69"/>
                    <a:gd name="T51" fmla="*/ 13 h 68"/>
                    <a:gd name="T52" fmla="*/ 69 w 69"/>
                    <a:gd name="T53" fmla="*/ 4 h 68"/>
                    <a:gd name="T54" fmla="*/ 69 w 69"/>
                    <a:gd name="T55" fmla="*/ 3 h 68"/>
                    <a:gd name="T56" fmla="*/ 64 w 69"/>
                    <a:gd name="T57" fmla="*/ 1 h 68"/>
                    <a:gd name="T58" fmla="*/ 62 w 69"/>
                    <a:gd name="T59" fmla="*/ 0 h 68"/>
                    <a:gd name="T60" fmla="*/ 60 w 69"/>
                    <a:gd name="T61" fmla="*/ 3 h 68"/>
                    <a:gd name="T62" fmla="*/ 55 w 69"/>
                    <a:gd name="T63" fmla="*/ 8 h 68"/>
                    <a:gd name="T64" fmla="*/ 53 w 69"/>
                    <a:gd name="T65" fmla="*/ 10 h 68"/>
                    <a:gd name="T66" fmla="*/ 47 w 69"/>
                    <a:gd name="T67" fmla="*/ 14 h 68"/>
                    <a:gd name="T68" fmla="*/ 47 w 69"/>
                    <a:gd name="T69" fmla="*/ 14 h 68"/>
                    <a:gd name="T70" fmla="*/ 44 w 69"/>
                    <a:gd name="T71" fmla="*/ 15 h 68"/>
                    <a:gd name="T72" fmla="*/ 44 w 69"/>
                    <a:gd name="T73" fmla="*/ 16 h 68"/>
                    <a:gd name="T74" fmla="*/ 45 w 69"/>
                    <a:gd name="T75" fmla="*/ 19 h 68"/>
                    <a:gd name="T76" fmla="*/ 41 w 69"/>
                    <a:gd name="T77" fmla="*/ 21 h 68"/>
                    <a:gd name="T78" fmla="*/ 38 w 69"/>
                    <a:gd name="T79" fmla="*/ 21 h 68"/>
                    <a:gd name="T80" fmla="*/ 35 w 69"/>
                    <a:gd name="T81" fmla="*/ 21 h 68"/>
                    <a:gd name="T82" fmla="*/ 30 w 69"/>
                    <a:gd name="T83" fmla="*/ 19 h 68"/>
                    <a:gd name="T84" fmla="*/ 28 w 69"/>
                    <a:gd name="T85" fmla="*/ 18 h 68"/>
                    <a:gd name="T86" fmla="*/ 24 w 69"/>
                    <a:gd name="T87" fmla="*/ 22 h 68"/>
                    <a:gd name="T88" fmla="*/ 23 w 69"/>
                    <a:gd name="T89" fmla="*/ 25 h 68"/>
                    <a:gd name="T90" fmla="*/ 4 w 69"/>
                    <a:gd name="T91" fmla="*/ 36 h 68"/>
                    <a:gd name="T92" fmla="*/ 1 w 69"/>
                    <a:gd name="T93" fmla="*/ 37 h 68"/>
                    <a:gd name="T94" fmla="*/ 1 w 69"/>
                    <a:gd name="T95" fmla="*/ 37 h 68"/>
                    <a:gd name="T96" fmla="*/ 1 w 69"/>
                    <a:gd name="T97" fmla="*/ 37 h 68"/>
                    <a:gd name="T98" fmla="*/ 0 w 69"/>
                    <a:gd name="T99" fmla="*/ 38 h 68"/>
                    <a:gd name="T100" fmla="*/ 0 w 69"/>
                    <a:gd name="T101" fmla="*/ 38 h 68"/>
                    <a:gd name="T102" fmla="*/ 0 w 69"/>
                    <a:gd name="T103" fmla="*/ 38 h 68"/>
                    <a:gd name="T104" fmla="*/ 0 w 69"/>
                    <a:gd name="T105" fmla="*/ 38 h 68"/>
                    <a:gd name="T106" fmla="*/ 0 w 69"/>
                    <a:gd name="T107" fmla="*/ 39 h 68"/>
                    <a:gd name="T108" fmla="*/ 0 w 69"/>
                    <a:gd name="T109" fmla="*/ 39 h 68"/>
                    <a:gd name="T110" fmla="*/ 11 w 69"/>
                    <a:gd name="T111"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68">
                      <a:moveTo>
                        <a:pt x="11" y="46"/>
                      </a:moveTo>
                      <a:cubicBezTo>
                        <a:pt x="15" y="50"/>
                        <a:pt x="10" y="54"/>
                        <a:pt x="7" y="58"/>
                      </a:cubicBezTo>
                      <a:cubicBezTo>
                        <a:pt x="6" y="58"/>
                        <a:pt x="5" y="59"/>
                        <a:pt x="4" y="60"/>
                      </a:cubicBezTo>
                      <a:cubicBezTo>
                        <a:pt x="4" y="61"/>
                        <a:pt x="4" y="61"/>
                        <a:pt x="4" y="61"/>
                      </a:cubicBezTo>
                      <a:cubicBezTo>
                        <a:pt x="4" y="61"/>
                        <a:pt x="4" y="61"/>
                        <a:pt x="5" y="62"/>
                      </a:cubicBezTo>
                      <a:cubicBezTo>
                        <a:pt x="5" y="62"/>
                        <a:pt x="7" y="64"/>
                        <a:pt x="7" y="66"/>
                      </a:cubicBezTo>
                      <a:cubicBezTo>
                        <a:pt x="7" y="67"/>
                        <a:pt x="8" y="68"/>
                        <a:pt x="9" y="68"/>
                      </a:cubicBezTo>
                      <a:cubicBezTo>
                        <a:pt x="9" y="68"/>
                        <a:pt x="9" y="68"/>
                        <a:pt x="9" y="68"/>
                      </a:cubicBezTo>
                      <a:cubicBezTo>
                        <a:pt x="10" y="65"/>
                        <a:pt x="12" y="65"/>
                        <a:pt x="14" y="65"/>
                      </a:cubicBezTo>
                      <a:cubicBezTo>
                        <a:pt x="15" y="65"/>
                        <a:pt x="16" y="65"/>
                        <a:pt x="16" y="65"/>
                      </a:cubicBezTo>
                      <a:cubicBezTo>
                        <a:pt x="18" y="65"/>
                        <a:pt x="21" y="65"/>
                        <a:pt x="22" y="66"/>
                      </a:cubicBezTo>
                      <a:cubicBezTo>
                        <a:pt x="22" y="66"/>
                        <a:pt x="22" y="66"/>
                        <a:pt x="22" y="66"/>
                      </a:cubicBezTo>
                      <a:cubicBezTo>
                        <a:pt x="23" y="65"/>
                        <a:pt x="24" y="64"/>
                        <a:pt x="25" y="64"/>
                      </a:cubicBezTo>
                      <a:cubicBezTo>
                        <a:pt x="26" y="63"/>
                        <a:pt x="27" y="62"/>
                        <a:pt x="27" y="62"/>
                      </a:cubicBezTo>
                      <a:cubicBezTo>
                        <a:pt x="29" y="60"/>
                        <a:pt x="33" y="59"/>
                        <a:pt x="39" y="59"/>
                      </a:cubicBezTo>
                      <a:cubicBezTo>
                        <a:pt x="39" y="59"/>
                        <a:pt x="40" y="59"/>
                        <a:pt x="40" y="59"/>
                      </a:cubicBezTo>
                      <a:cubicBezTo>
                        <a:pt x="40" y="59"/>
                        <a:pt x="40" y="59"/>
                        <a:pt x="41" y="59"/>
                      </a:cubicBezTo>
                      <a:cubicBezTo>
                        <a:pt x="41" y="59"/>
                        <a:pt x="41" y="59"/>
                        <a:pt x="41" y="59"/>
                      </a:cubicBezTo>
                      <a:cubicBezTo>
                        <a:pt x="42" y="59"/>
                        <a:pt x="42" y="59"/>
                        <a:pt x="42" y="59"/>
                      </a:cubicBezTo>
                      <a:cubicBezTo>
                        <a:pt x="38" y="55"/>
                        <a:pt x="35" y="52"/>
                        <a:pt x="34" y="51"/>
                      </a:cubicBezTo>
                      <a:cubicBezTo>
                        <a:pt x="32" y="50"/>
                        <a:pt x="30" y="48"/>
                        <a:pt x="31" y="45"/>
                      </a:cubicBezTo>
                      <a:cubicBezTo>
                        <a:pt x="31" y="41"/>
                        <a:pt x="34" y="38"/>
                        <a:pt x="37" y="38"/>
                      </a:cubicBezTo>
                      <a:cubicBezTo>
                        <a:pt x="40" y="37"/>
                        <a:pt x="47" y="32"/>
                        <a:pt x="51" y="29"/>
                      </a:cubicBezTo>
                      <a:cubicBezTo>
                        <a:pt x="54" y="28"/>
                        <a:pt x="55" y="26"/>
                        <a:pt x="57" y="26"/>
                      </a:cubicBezTo>
                      <a:cubicBezTo>
                        <a:pt x="57" y="25"/>
                        <a:pt x="58" y="24"/>
                        <a:pt x="58" y="21"/>
                      </a:cubicBezTo>
                      <a:cubicBezTo>
                        <a:pt x="58" y="19"/>
                        <a:pt x="58" y="16"/>
                        <a:pt x="60" y="13"/>
                      </a:cubicBezTo>
                      <a:cubicBezTo>
                        <a:pt x="61" y="11"/>
                        <a:pt x="65" y="7"/>
                        <a:pt x="69" y="4"/>
                      </a:cubicBezTo>
                      <a:cubicBezTo>
                        <a:pt x="69" y="4"/>
                        <a:pt x="69" y="3"/>
                        <a:pt x="69" y="3"/>
                      </a:cubicBezTo>
                      <a:cubicBezTo>
                        <a:pt x="67" y="3"/>
                        <a:pt x="65" y="2"/>
                        <a:pt x="64" y="1"/>
                      </a:cubicBezTo>
                      <a:cubicBezTo>
                        <a:pt x="63" y="0"/>
                        <a:pt x="62" y="0"/>
                        <a:pt x="62" y="0"/>
                      </a:cubicBezTo>
                      <a:cubicBezTo>
                        <a:pt x="61" y="0"/>
                        <a:pt x="61" y="2"/>
                        <a:pt x="60" y="3"/>
                      </a:cubicBezTo>
                      <a:cubicBezTo>
                        <a:pt x="59" y="5"/>
                        <a:pt x="58" y="8"/>
                        <a:pt x="55" y="8"/>
                      </a:cubicBezTo>
                      <a:cubicBezTo>
                        <a:pt x="55" y="8"/>
                        <a:pt x="54" y="9"/>
                        <a:pt x="53" y="10"/>
                      </a:cubicBezTo>
                      <a:cubicBezTo>
                        <a:pt x="52" y="11"/>
                        <a:pt x="51" y="14"/>
                        <a:pt x="47" y="14"/>
                      </a:cubicBezTo>
                      <a:cubicBezTo>
                        <a:pt x="47" y="14"/>
                        <a:pt x="47" y="14"/>
                        <a:pt x="47" y="14"/>
                      </a:cubicBezTo>
                      <a:cubicBezTo>
                        <a:pt x="46" y="14"/>
                        <a:pt x="45" y="15"/>
                        <a:pt x="44" y="15"/>
                      </a:cubicBezTo>
                      <a:cubicBezTo>
                        <a:pt x="44" y="15"/>
                        <a:pt x="44" y="15"/>
                        <a:pt x="44" y="16"/>
                      </a:cubicBezTo>
                      <a:cubicBezTo>
                        <a:pt x="45" y="16"/>
                        <a:pt x="46" y="18"/>
                        <a:pt x="45" y="19"/>
                      </a:cubicBezTo>
                      <a:cubicBezTo>
                        <a:pt x="44" y="21"/>
                        <a:pt x="42" y="21"/>
                        <a:pt x="41" y="21"/>
                      </a:cubicBezTo>
                      <a:cubicBezTo>
                        <a:pt x="40" y="21"/>
                        <a:pt x="39" y="21"/>
                        <a:pt x="38" y="21"/>
                      </a:cubicBezTo>
                      <a:cubicBezTo>
                        <a:pt x="37" y="21"/>
                        <a:pt x="36" y="21"/>
                        <a:pt x="35" y="21"/>
                      </a:cubicBezTo>
                      <a:cubicBezTo>
                        <a:pt x="32" y="21"/>
                        <a:pt x="31" y="20"/>
                        <a:pt x="30" y="19"/>
                      </a:cubicBezTo>
                      <a:cubicBezTo>
                        <a:pt x="29" y="18"/>
                        <a:pt x="29" y="18"/>
                        <a:pt x="28" y="18"/>
                      </a:cubicBezTo>
                      <a:cubicBezTo>
                        <a:pt x="27" y="18"/>
                        <a:pt x="25" y="21"/>
                        <a:pt x="24" y="22"/>
                      </a:cubicBezTo>
                      <a:cubicBezTo>
                        <a:pt x="24" y="23"/>
                        <a:pt x="23" y="24"/>
                        <a:pt x="23" y="25"/>
                      </a:cubicBezTo>
                      <a:cubicBezTo>
                        <a:pt x="21" y="28"/>
                        <a:pt x="13" y="32"/>
                        <a:pt x="4" y="36"/>
                      </a:cubicBezTo>
                      <a:cubicBezTo>
                        <a:pt x="3" y="36"/>
                        <a:pt x="2" y="37"/>
                        <a:pt x="1" y="37"/>
                      </a:cubicBezTo>
                      <a:cubicBezTo>
                        <a:pt x="1" y="37"/>
                        <a:pt x="1" y="37"/>
                        <a:pt x="1" y="37"/>
                      </a:cubicBezTo>
                      <a:cubicBezTo>
                        <a:pt x="1" y="37"/>
                        <a:pt x="1" y="37"/>
                        <a:pt x="1" y="37"/>
                      </a:cubicBezTo>
                      <a:cubicBezTo>
                        <a:pt x="1" y="37"/>
                        <a:pt x="0" y="37"/>
                        <a:pt x="0" y="38"/>
                      </a:cubicBezTo>
                      <a:cubicBezTo>
                        <a:pt x="0" y="38"/>
                        <a:pt x="0" y="38"/>
                        <a:pt x="0" y="38"/>
                      </a:cubicBezTo>
                      <a:cubicBezTo>
                        <a:pt x="0" y="38"/>
                        <a:pt x="0" y="38"/>
                        <a:pt x="0" y="38"/>
                      </a:cubicBezTo>
                      <a:cubicBezTo>
                        <a:pt x="0" y="38"/>
                        <a:pt x="0" y="38"/>
                        <a:pt x="0" y="38"/>
                      </a:cubicBezTo>
                      <a:cubicBezTo>
                        <a:pt x="0" y="38"/>
                        <a:pt x="0" y="38"/>
                        <a:pt x="0" y="39"/>
                      </a:cubicBezTo>
                      <a:cubicBezTo>
                        <a:pt x="0" y="39"/>
                        <a:pt x="0" y="39"/>
                        <a:pt x="0" y="39"/>
                      </a:cubicBezTo>
                      <a:cubicBezTo>
                        <a:pt x="5" y="40"/>
                        <a:pt x="9" y="43"/>
                        <a:pt x="11"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70" name="Freeform 1124"/>
                <p:cNvSpPr/>
                <p:nvPr/>
              </p:nvSpPr>
              <p:spPr bwMode="auto">
                <a:xfrm>
                  <a:off x="4256" y="2007"/>
                  <a:ext cx="85" cy="194"/>
                </a:xfrm>
                <a:custGeom>
                  <a:avLst/>
                  <a:gdLst>
                    <a:gd name="T0" fmla="*/ 84 w 89"/>
                    <a:gd name="T1" fmla="*/ 92 h 204"/>
                    <a:gd name="T2" fmla="*/ 86 w 89"/>
                    <a:gd name="T3" fmla="*/ 90 h 204"/>
                    <a:gd name="T4" fmla="*/ 87 w 89"/>
                    <a:gd name="T5" fmla="*/ 89 h 204"/>
                    <a:gd name="T6" fmla="*/ 88 w 89"/>
                    <a:gd name="T7" fmla="*/ 86 h 204"/>
                    <a:gd name="T8" fmla="*/ 89 w 89"/>
                    <a:gd name="T9" fmla="*/ 84 h 204"/>
                    <a:gd name="T10" fmla="*/ 85 w 89"/>
                    <a:gd name="T11" fmla="*/ 85 h 204"/>
                    <a:gd name="T12" fmla="*/ 83 w 89"/>
                    <a:gd name="T13" fmla="*/ 84 h 204"/>
                    <a:gd name="T14" fmla="*/ 76 w 89"/>
                    <a:gd name="T15" fmla="*/ 77 h 204"/>
                    <a:gd name="T16" fmla="*/ 74 w 89"/>
                    <a:gd name="T17" fmla="*/ 67 h 204"/>
                    <a:gd name="T18" fmla="*/ 67 w 89"/>
                    <a:gd name="T19" fmla="*/ 61 h 204"/>
                    <a:gd name="T20" fmla="*/ 59 w 89"/>
                    <a:gd name="T21" fmla="*/ 53 h 204"/>
                    <a:gd name="T22" fmla="*/ 54 w 89"/>
                    <a:gd name="T23" fmla="*/ 47 h 204"/>
                    <a:gd name="T24" fmla="*/ 66 w 89"/>
                    <a:gd name="T25" fmla="*/ 14 h 204"/>
                    <a:gd name="T26" fmla="*/ 56 w 89"/>
                    <a:gd name="T27" fmla="*/ 0 h 204"/>
                    <a:gd name="T28" fmla="*/ 54 w 89"/>
                    <a:gd name="T29" fmla="*/ 1 h 204"/>
                    <a:gd name="T30" fmla="*/ 53 w 89"/>
                    <a:gd name="T31" fmla="*/ 3 h 204"/>
                    <a:gd name="T32" fmla="*/ 51 w 89"/>
                    <a:gd name="T33" fmla="*/ 6 h 204"/>
                    <a:gd name="T34" fmla="*/ 52 w 89"/>
                    <a:gd name="T35" fmla="*/ 12 h 204"/>
                    <a:gd name="T36" fmla="*/ 43 w 89"/>
                    <a:gd name="T37" fmla="*/ 14 h 204"/>
                    <a:gd name="T38" fmla="*/ 30 w 89"/>
                    <a:gd name="T39" fmla="*/ 26 h 204"/>
                    <a:gd name="T40" fmla="*/ 24 w 89"/>
                    <a:gd name="T41" fmla="*/ 49 h 204"/>
                    <a:gd name="T42" fmla="*/ 20 w 89"/>
                    <a:gd name="T43" fmla="*/ 56 h 204"/>
                    <a:gd name="T44" fmla="*/ 13 w 89"/>
                    <a:gd name="T45" fmla="*/ 57 h 204"/>
                    <a:gd name="T46" fmla="*/ 11 w 89"/>
                    <a:gd name="T47" fmla="*/ 72 h 204"/>
                    <a:gd name="T48" fmla="*/ 10 w 89"/>
                    <a:gd name="T49" fmla="*/ 74 h 204"/>
                    <a:gd name="T50" fmla="*/ 10 w 89"/>
                    <a:gd name="T51" fmla="*/ 76 h 204"/>
                    <a:gd name="T52" fmla="*/ 9 w 89"/>
                    <a:gd name="T53" fmla="*/ 77 h 204"/>
                    <a:gd name="T54" fmla="*/ 8 w 89"/>
                    <a:gd name="T55" fmla="*/ 78 h 204"/>
                    <a:gd name="T56" fmla="*/ 7 w 89"/>
                    <a:gd name="T57" fmla="*/ 78 h 204"/>
                    <a:gd name="T58" fmla="*/ 4 w 89"/>
                    <a:gd name="T59" fmla="*/ 85 h 204"/>
                    <a:gd name="T60" fmla="*/ 4 w 89"/>
                    <a:gd name="T61" fmla="*/ 86 h 204"/>
                    <a:gd name="T62" fmla="*/ 3 w 89"/>
                    <a:gd name="T63" fmla="*/ 87 h 204"/>
                    <a:gd name="T64" fmla="*/ 1 w 89"/>
                    <a:gd name="T65" fmla="*/ 88 h 204"/>
                    <a:gd name="T66" fmla="*/ 9 w 89"/>
                    <a:gd name="T67" fmla="*/ 97 h 204"/>
                    <a:gd name="T68" fmla="*/ 21 w 89"/>
                    <a:gd name="T69" fmla="*/ 142 h 204"/>
                    <a:gd name="T70" fmla="*/ 34 w 89"/>
                    <a:gd name="T71" fmla="*/ 144 h 204"/>
                    <a:gd name="T72" fmla="*/ 46 w 89"/>
                    <a:gd name="T73" fmla="*/ 130 h 204"/>
                    <a:gd name="T74" fmla="*/ 57 w 89"/>
                    <a:gd name="T75" fmla="*/ 150 h 204"/>
                    <a:gd name="T76" fmla="*/ 67 w 89"/>
                    <a:gd name="T77" fmla="*/ 193 h 204"/>
                    <a:gd name="T78" fmla="*/ 71 w 89"/>
                    <a:gd name="T79" fmla="*/ 198 h 204"/>
                    <a:gd name="T80" fmla="*/ 73 w 89"/>
                    <a:gd name="T81" fmla="*/ 194 h 204"/>
                    <a:gd name="T82" fmla="*/ 70 w 89"/>
                    <a:gd name="T83" fmla="*/ 182 h 204"/>
                    <a:gd name="T84" fmla="*/ 62 w 89"/>
                    <a:gd name="T85" fmla="*/ 155 h 204"/>
                    <a:gd name="T86" fmla="*/ 64 w 89"/>
                    <a:gd name="T87" fmla="*/ 146 h 204"/>
                    <a:gd name="T88" fmla="*/ 65 w 89"/>
                    <a:gd name="T89" fmla="*/ 145 h 204"/>
                    <a:gd name="T90" fmla="*/ 53 w 89"/>
                    <a:gd name="T91" fmla="*/ 125 h 204"/>
                    <a:gd name="T92" fmla="*/ 64 w 89"/>
                    <a:gd name="T93" fmla="*/ 102 h 204"/>
                    <a:gd name="T94" fmla="*/ 77 w 89"/>
                    <a:gd name="T95" fmla="*/ 96 h 204"/>
                    <a:gd name="T96" fmla="*/ 81 w 89"/>
                    <a:gd name="T97" fmla="*/ 9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204">
                      <a:moveTo>
                        <a:pt x="81" y="93"/>
                      </a:moveTo>
                      <a:cubicBezTo>
                        <a:pt x="83" y="92"/>
                        <a:pt x="83" y="92"/>
                        <a:pt x="83" y="92"/>
                      </a:cubicBezTo>
                      <a:cubicBezTo>
                        <a:pt x="83" y="92"/>
                        <a:pt x="84" y="92"/>
                        <a:pt x="84" y="92"/>
                      </a:cubicBezTo>
                      <a:cubicBezTo>
                        <a:pt x="85" y="91"/>
                        <a:pt x="85" y="91"/>
                        <a:pt x="85" y="91"/>
                      </a:cubicBezTo>
                      <a:cubicBezTo>
                        <a:pt x="85" y="91"/>
                        <a:pt x="85" y="91"/>
                        <a:pt x="85" y="91"/>
                      </a:cubicBezTo>
                      <a:cubicBezTo>
                        <a:pt x="85" y="91"/>
                        <a:pt x="86" y="91"/>
                        <a:pt x="86" y="90"/>
                      </a:cubicBezTo>
                      <a:cubicBezTo>
                        <a:pt x="86" y="90"/>
                        <a:pt x="86" y="90"/>
                        <a:pt x="86" y="90"/>
                      </a:cubicBezTo>
                      <a:cubicBezTo>
                        <a:pt x="86" y="90"/>
                        <a:pt x="86" y="90"/>
                        <a:pt x="86" y="89"/>
                      </a:cubicBezTo>
                      <a:cubicBezTo>
                        <a:pt x="86" y="89"/>
                        <a:pt x="87" y="89"/>
                        <a:pt x="87" y="89"/>
                      </a:cubicBezTo>
                      <a:cubicBezTo>
                        <a:pt x="87" y="88"/>
                        <a:pt x="87" y="88"/>
                        <a:pt x="87" y="88"/>
                      </a:cubicBezTo>
                      <a:cubicBezTo>
                        <a:pt x="87" y="87"/>
                        <a:pt x="87" y="87"/>
                        <a:pt x="87" y="87"/>
                      </a:cubicBezTo>
                      <a:cubicBezTo>
                        <a:pt x="87" y="87"/>
                        <a:pt x="88" y="86"/>
                        <a:pt x="88" y="86"/>
                      </a:cubicBezTo>
                      <a:cubicBezTo>
                        <a:pt x="88" y="86"/>
                        <a:pt x="88" y="86"/>
                        <a:pt x="88" y="85"/>
                      </a:cubicBezTo>
                      <a:cubicBezTo>
                        <a:pt x="88" y="85"/>
                        <a:pt x="89" y="85"/>
                        <a:pt x="89" y="85"/>
                      </a:cubicBezTo>
                      <a:cubicBezTo>
                        <a:pt x="89" y="84"/>
                        <a:pt x="89" y="84"/>
                        <a:pt x="89" y="84"/>
                      </a:cubicBezTo>
                      <a:cubicBezTo>
                        <a:pt x="89" y="84"/>
                        <a:pt x="88" y="84"/>
                        <a:pt x="88" y="85"/>
                      </a:cubicBezTo>
                      <a:cubicBezTo>
                        <a:pt x="88" y="85"/>
                        <a:pt x="87" y="85"/>
                        <a:pt x="87" y="85"/>
                      </a:cubicBezTo>
                      <a:cubicBezTo>
                        <a:pt x="87" y="85"/>
                        <a:pt x="86" y="85"/>
                        <a:pt x="85" y="85"/>
                      </a:cubicBezTo>
                      <a:cubicBezTo>
                        <a:pt x="85" y="85"/>
                        <a:pt x="85" y="85"/>
                        <a:pt x="85" y="85"/>
                      </a:cubicBezTo>
                      <a:cubicBezTo>
                        <a:pt x="84" y="85"/>
                        <a:pt x="84" y="84"/>
                        <a:pt x="83" y="84"/>
                      </a:cubicBezTo>
                      <a:cubicBezTo>
                        <a:pt x="83" y="84"/>
                        <a:pt x="83" y="84"/>
                        <a:pt x="83" y="84"/>
                      </a:cubicBezTo>
                      <a:cubicBezTo>
                        <a:pt x="82" y="84"/>
                        <a:pt x="82" y="83"/>
                        <a:pt x="81" y="83"/>
                      </a:cubicBezTo>
                      <a:cubicBezTo>
                        <a:pt x="80" y="82"/>
                        <a:pt x="80" y="80"/>
                        <a:pt x="80" y="78"/>
                      </a:cubicBezTo>
                      <a:cubicBezTo>
                        <a:pt x="80" y="77"/>
                        <a:pt x="77" y="77"/>
                        <a:pt x="76" y="77"/>
                      </a:cubicBezTo>
                      <a:cubicBezTo>
                        <a:pt x="75" y="77"/>
                        <a:pt x="74" y="77"/>
                        <a:pt x="73" y="76"/>
                      </a:cubicBezTo>
                      <a:cubicBezTo>
                        <a:pt x="72" y="74"/>
                        <a:pt x="73" y="71"/>
                        <a:pt x="74" y="68"/>
                      </a:cubicBezTo>
                      <a:cubicBezTo>
                        <a:pt x="74" y="67"/>
                        <a:pt x="74" y="67"/>
                        <a:pt x="74" y="67"/>
                      </a:cubicBezTo>
                      <a:cubicBezTo>
                        <a:pt x="74" y="67"/>
                        <a:pt x="74" y="66"/>
                        <a:pt x="74" y="66"/>
                      </a:cubicBezTo>
                      <a:cubicBezTo>
                        <a:pt x="74" y="65"/>
                        <a:pt x="73" y="65"/>
                        <a:pt x="72" y="65"/>
                      </a:cubicBezTo>
                      <a:cubicBezTo>
                        <a:pt x="70" y="65"/>
                        <a:pt x="68" y="64"/>
                        <a:pt x="67" y="61"/>
                      </a:cubicBezTo>
                      <a:cubicBezTo>
                        <a:pt x="66" y="59"/>
                        <a:pt x="65" y="56"/>
                        <a:pt x="66" y="54"/>
                      </a:cubicBezTo>
                      <a:cubicBezTo>
                        <a:pt x="65" y="53"/>
                        <a:pt x="64" y="53"/>
                        <a:pt x="62" y="53"/>
                      </a:cubicBezTo>
                      <a:cubicBezTo>
                        <a:pt x="61" y="53"/>
                        <a:pt x="59" y="53"/>
                        <a:pt x="59" y="53"/>
                      </a:cubicBezTo>
                      <a:cubicBezTo>
                        <a:pt x="57" y="54"/>
                        <a:pt x="56" y="54"/>
                        <a:pt x="55" y="53"/>
                      </a:cubicBezTo>
                      <a:cubicBezTo>
                        <a:pt x="54" y="52"/>
                        <a:pt x="54" y="51"/>
                        <a:pt x="54" y="49"/>
                      </a:cubicBezTo>
                      <a:cubicBezTo>
                        <a:pt x="54" y="48"/>
                        <a:pt x="54" y="47"/>
                        <a:pt x="54" y="47"/>
                      </a:cubicBezTo>
                      <a:cubicBezTo>
                        <a:pt x="52" y="42"/>
                        <a:pt x="61" y="32"/>
                        <a:pt x="64" y="29"/>
                      </a:cubicBezTo>
                      <a:cubicBezTo>
                        <a:pt x="67" y="26"/>
                        <a:pt x="66" y="22"/>
                        <a:pt x="66" y="18"/>
                      </a:cubicBezTo>
                      <a:cubicBezTo>
                        <a:pt x="66" y="17"/>
                        <a:pt x="66" y="15"/>
                        <a:pt x="66" y="14"/>
                      </a:cubicBezTo>
                      <a:cubicBezTo>
                        <a:pt x="66" y="10"/>
                        <a:pt x="65" y="10"/>
                        <a:pt x="63" y="10"/>
                      </a:cubicBezTo>
                      <a:cubicBezTo>
                        <a:pt x="59" y="10"/>
                        <a:pt x="59" y="5"/>
                        <a:pt x="59" y="2"/>
                      </a:cubicBezTo>
                      <a:cubicBezTo>
                        <a:pt x="59" y="1"/>
                        <a:pt x="57" y="0"/>
                        <a:pt x="56" y="0"/>
                      </a:cubicBezTo>
                      <a:cubicBezTo>
                        <a:pt x="55" y="0"/>
                        <a:pt x="55" y="0"/>
                        <a:pt x="55" y="1"/>
                      </a:cubicBezTo>
                      <a:cubicBezTo>
                        <a:pt x="54" y="1"/>
                        <a:pt x="54" y="1"/>
                        <a:pt x="54" y="1"/>
                      </a:cubicBezTo>
                      <a:cubicBezTo>
                        <a:pt x="54" y="1"/>
                        <a:pt x="54" y="1"/>
                        <a:pt x="54" y="1"/>
                      </a:cubicBezTo>
                      <a:cubicBezTo>
                        <a:pt x="54" y="1"/>
                        <a:pt x="54" y="1"/>
                        <a:pt x="53" y="1"/>
                      </a:cubicBezTo>
                      <a:cubicBezTo>
                        <a:pt x="53" y="2"/>
                        <a:pt x="53" y="2"/>
                        <a:pt x="53" y="3"/>
                      </a:cubicBezTo>
                      <a:cubicBezTo>
                        <a:pt x="53" y="3"/>
                        <a:pt x="53" y="3"/>
                        <a:pt x="53" y="3"/>
                      </a:cubicBezTo>
                      <a:cubicBezTo>
                        <a:pt x="53" y="3"/>
                        <a:pt x="53" y="4"/>
                        <a:pt x="52" y="4"/>
                      </a:cubicBezTo>
                      <a:cubicBezTo>
                        <a:pt x="52" y="4"/>
                        <a:pt x="52" y="4"/>
                        <a:pt x="52" y="5"/>
                      </a:cubicBezTo>
                      <a:cubicBezTo>
                        <a:pt x="52" y="5"/>
                        <a:pt x="52" y="6"/>
                        <a:pt x="51" y="6"/>
                      </a:cubicBezTo>
                      <a:cubicBezTo>
                        <a:pt x="51" y="6"/>
                        <a:pt x="51" y="6"/>
                        <a:pt x="51" y="6"/>
                      </a:cubicBezTo>
                      <a:cubicBezTo>
                        <a:pt x="51" y="7"/>
                        <a:pt x="50" y="7"/>
                        <a:pt x="50" y="7"/>
                      </a:cubicBezTo>
                      <a:cubicBezTo>
                        <a:pt x="50" y="7"/>
                        <a:pt x="50" y="9"/>
                        <a:pt x="52" y="12"/>
                      </a:cubicBezTo>
                      <a:cubicBezTo>
                        <a:pt x="53" y="13"/>
                        <a:pt x="53" y="15"/>
                        <a:pt x="52" y="16"/>
                      </a:cubicBezTo>
                      <a:cubicBezTo>
                        <a:pt x="52" y="16"/>
                        <a:pt x="51" y="17"/>
                        <a:pt x="49" y="17"/>
                      </a:cubicBezTo>
                      <a:cubicBezTo>
                        <a:pt x="48" y="17"/>
                        <a:pt x="45" y="16"/>
                        <a:pt x="43" y="14"/>
                      </a:cubicBezTo>
                      <a:cubicBezTo>
                        <a:pt x="42" y="15"/>
                        <a:pt x="40" y="16"/>
                        <a:pt x="37" y="18"/>
                      </a:cubicBezTo>
                      <a:cubicBezTo>
                        <a:pt x="36" y="19"/>
                        <a:pt x="35" y="20"/>
                        <a:pt x="34" y="20"/>
                      </a:cubicBezTo>
                      <a:cubicBezTo>
                        <a:pt x="32" y="22"/>
                        <a:pt x="30" y="23"/>
                        <a:pt x="30" y="26"/>
                      </a:cubicBezTo>
                      <a:cubicBezTo>
                        <a:pt x="30" y="29"/>
                        <a:pt x="29" y="31"/>
                        <a:pt x="28" y="33"/>
                      </a:cubicBezTo>
                      <a:cubicBezTo>
                        <a:pt x="27" y="36"/>
                        <a:pt x="27" y="38"/>
                        <a:pt x="27" y="39"/>
                      </a:cubicBezTo>
                      <a:cubicBezTo>
                        <a:pt x="28" y="42"/>
                        <a:pt x="26" y="46"/>
                        <a:pt x="24" y="49"/>
                      </a:cubicBezTo>
                      <a:cubicBezTo>
                        <a:pt x="24" y="51"/>
                        <a:pt x="23" y="53"/>
                        <a:pt x="23" y="53"/>
                      </a:cubicBezTo>
                      <a:cubicBezTo>
                        <a:pt x="23" y="54"/>
                        <a:pt x="23" y="55"/>
                        <a:pt x="22" y="55"/>
                      </a:cubicBezTo>
                      <a:cubicBezTo>
                        <a:pt x="22" y="56"/>
                        <a:pt x="20" y="56"/>
                        <a:pt x="20" y="56"/>
                      </a:cubicBezTo>
                      <a:cubicBezTo>
                        <a:pt x="18" y="56"/>
                        <a:pt x="16" y="56"/>
                        <a:pt x="14" y="55"/>
                      </a:cubicBezTo>
                      <a:cubicBezTo>
                        <a:pt x="14" y="55"/>
                        <a:pt x="14" y="55"/>
                        <a:pt x="13" y="55"/>
                      </a:cubicBezTo>
                      <a:cubicBezTo>
                        <a:pt x="13" y="56"/>
                        <a:pt x="13" y="57"/>
                        <a:pt x="13" y="57"/>
                      </a:cubicBezTo>
                      <a:cubicBezTo>
                        <a:pt x="13" y="60"/>
                        <a:pt x="13" y="63"/>
                        <a:pt x="12" y="65"/>
                      </a:cubicBezTo>
                      <a:cubicBezTo>
                        <a:pt x="11" y="66"/>
                        <a:pt x="11" y="69"/>
                        <a:pt x="11" y="70"/>
                      </a:cubicBezTo>
                      <a:cubicBezTo>
                        <a:pt x="11" y="71"/>
                        <a:pt x="11" y="71"/>
                        <a:pt x="11" y="72"/>
                      </a:cubicBezTo>
                      <a:cubicBezTo>
                        <a:pt x="11" y="72"/>
                        <a:pt x="11" y="72"/>
                        <a:pt x="11" y="72"/>
                      </a:cubicBezTo>
                      <a:cubicBezTo>
                        <a:pt x="11" y="72"/>
                        <a:pt x="10" y="73"/>
                        <a:pt x="10" y="73"/>
                      </a:cubicBezTo>
                      <a:cubicBezTo>
                        <a:pt x="10" y="73"/>
                        <a:pt x="10" y="73"/>
                        <a:pt x="10" y="74"/>
                      </a:cubicBezTo>
                      <a:cubicBezTo>
                        <a:pt x="10" y="74"/>
                        <a:pt x="10" y="74"/>
                        <a:pt x="10" y="74"/>
                      </a:cubicBezTo>
                      <a:cubicBezTo>
                        <a:pt x="10" y="75"/>
                        <a:pt x="10" y="75"/>
                        <a:pt x="10" y="75"/>
                      </a:cubicBezTo>
                      <a:cubicBezTo>
                        <a:pt x="10" y="75"/>
                        <a:pt x="10" y="75"/>
                        <a:pt x="10" y="76"/>
                      </a:cubicBezTo>
                      <a:cubicBezTo>
                        <a:pt x="10" y="76"/>
                        <a:pt x="10" y="76"/>
                        <a:pt x="10" y="76"/>
                      </a:cubicBezTo>
                      <a:cubicBezTo>
                        <a:pt x="10" y="76"/>
                        <a:pt x="10" y="76"/>
                        <a:pt x="9" y="77"/>
                      </a:cubicBezTo>
                      <a:cubicBezTo>
                        <a:pt x="9" y="77"/>
                        <a:pt x="9" y="77"/>
                        <a:pt x="9" y="77"/>
                      </a:cubicBezTo>
                      <a:cubicBezTo>
                        <a:pt x="9" y="77"/>
                        <a:pt x="9" y="77"/>
                        <a:pt x="9" y="77"/>
                      </a:cubicBezTo>
                      <a:cubicBezTo>
                        <a:pt x="9" y="78"/>
                        <a:pt x="9" y="78"/>
                        <a:pt x="8" y="78"/>
                      </a:cubicBezTo>
                      <a:cubicBezTo>
                        <a:pt x="8" y="78"/>
                        <a:pt x="8" y="78"/>
                        <a:pt x="8" y="78"/>
                      </a:cubicBezTo>
                      <a:cubicBezTo>
                        <a:pt x="8" y="78"/>
                        <a:pt x="8" y="78"/>
                        <a:pt x="7" y="78"/>
                      </a:cubicBezTo>
                      <a:cubicBezTo>
                        <a:pt x="7" y="78"/>
                        <a:pt x="7" y="78"/>
                        <a:pt x="7" y="78"/>
                      </a:cubicBezTo>
                      <a:cubicBezTo>
                        <a:pt x="7" y="78"/>
                        <a:pt x="7" y="78"/>
                        <a:pt x="7" y="78"/>
                      </a:cubicBezTo>
                      <a:cubicBezTo>
                        <a:pt x="7" y="78"/>
                        <a:pt x="7" y="78"/>
                        <a:pt x="7" y="79"/>
                      </a:cubicBezTo>
                      <a:cubicBezTo>
                        <a:pt x="7" y="79"/>
                        <a:pt x="7" y="79"/>
                        <a:pt x="7" y="79"/>
                      </a:cubicBezTo>
                      <a:cubicBezTo>
                        <a:pt x="6" y="80"/>
                        <a:pt x="4" y="83"/>
                        <a:pt x="4" y="85"/>
                      </a:cubicBezTo>
                      <a:cubicBezTo>
                        <a:pt x="4" y="85"/>
                        <a:pt x="4" y="85"/>
                        <a:pt x="4" y="85"/>
                      </a:cubicBezTo>
                      <a:cubicBezTo>
                        <a:pt x="4" y="85"/>
                        <a:pt x="4" y="85"/>
                        <a:pt x="4" y="85"/>
                      </a:cubicBezTo>
                      <a:cubicBezTo>
                        <a:pt x="4" y="86"/>
                        <a:pt x="4" y="86"/>
                        <a:pt x="4" y="86"/>
                      </a:cubicBezTo>
                      <a:cubicBezTo>
                        <a:pt x="3" y="86"/>
                        <a:pt x="3" y="86"/>
                        <a:pt x="3" y="86"/>
                      </a:cubicBezTo>
                      <a:cubicBezTo>
                        <a:pt x="3" y="86"/>
                        <a:pt x="3" y="86"/>
                        <a:pt x="3" y="87"/>
                      </a:cubicBezTo>
                      <a:cubicBezTo>
                        <a:pt x="3" y="87"/>
                        <a:pt x="3" y="87"/>
                        <a:pt x="3" y="87"/>
                      </a:cubicBezTo>
                      <a:cubicBezTo>
                        <a:pt x="2" y="87"/>
                        <a:pt x="2" y="87"/>
                        <a:pt x="2" y="87"/>
                      </a:cubicBezTo>
                      <a:cubicBezTo>
                        <a:pt x="2" y="87"/>
                        <a:pt x="2" y="87"/>
                        <a:pt x="2" y="87"/>
                      </a:cubicBezTo>
                      <a:cubicBezTo>
                        <a:pt x="1" y="87"/>
                        <a:pt x="1" y="88"/>
                        <a:pt x="1" y="88"/>
                      </a:cubicBezTo>
                      <a:cubicBezTo>
                        <a:pt x="1" y="88"/>
                        <a:pt x="1" y="88"/>
                        <a:pt x="0" y="88"/>
                      </a:cubicBezTo>
                      <a:cubicBezTo>
                        <a:pt x="0" y="88"/>
                        <a:pt x="0" y="88"/>
                        <a:pt x="0" y="88"/>
                      </a:cubicBezTo>
                      <a:cubicBezTo>
                        <a:pt x="2" y="92"/>
                        <a:pt x="6" y="96"/>
                        <a:pt x="9" y="97"/>
                      </a:cubicBezTo>
                      <a:cubicBezTo>
                        <a:pt x="15" y="99"/>
                        <a:pt x="19" y="108"/>
                        <a:pt x="23" y="121"/>
                      </a:cubicBezTo>
                      <a:cubicBezTo>
                        <a:pt x="25" y="129"/>
                        <a:pt x="24" y="137"/>
                        <a:pt x="21" y="141"/>
                      </a:cubicBezTo>
                      <a:cubicBezTo>
                        <a:pt x="21" y="142"/>
                        <a:pt x="21" y="142"/>
                        <a:pt x="21" y="142"/>
                      </a:cubicBezTo>
                      <a:cubicBezTo>
                        <a:pt x="21" y="143"/>
                        <a:pt x="22" y="143"/>
                        <a:pt x="23" y="143"/>
                      </a:cubicBezTo>
                      <a:cubicBezTo>
                        <a:pt x="24" y="144"/>
                        <a:pt x="24" y="144"/>
                        <a:pt x="25" y="144"/>
                      </a:cubicBezTo>
                      <a:cubicBezTo>
                        <a:pt x="29" y="146"/>
                        <a:pt x="32" y="146"/>
                        <a:pt x="34" y="144"/>
                      </a:cubicBezTo>
                      <a:cubicBezTo>
                        <a:pt x="35" y="142"/>
                        <a:pt x="36" y="141"/>
                        <a:pt x="38" y="139"/>
                      </a:cubicBezTo>
                      <a:cubicBezTo>
                        <a:pt x="40" y="137"/>
                        <a:pt x="42" y="135"/>
                        <a:pt x="43" y="133"/>
                      </a:cubicBezTo>
                      <a:cubicBezTo>
                        <a:pt x="43" y="131"/>
                        <a:pt x="45" y="130"/>
                        <a:pt x="46" y="130"/>
                      </a:cubicBezTo>
                      <a:cubicBezTo>
                        <a:pt x="47" y="130"/>
                        <a:pt x="49" y="132"/>
                        <a:pt x="50" y="134"/>
                      </a:cubicBezTo>
                      <a:cubicBezTo>
                        <a:pt x="51" y="135"/>
                        <a:pt x="51" y="136"/>
                        <a:pt x="52" y="137"/>
                      </a:cubicBezTo>
                      <a:cubicBezTo>
                        <a:pt x="55" y="139"/>
                        <a:pt x="57" y="144"/>
                        <a:pt x="57" y="150"/>
                      </a:cubicBezTo>
                      <a:cubicBezTo>
                        <a:pt x="57" y="153"/>
                        <a:pt x="57" y="153"/>
                        <a:pt x="57" y="153"/>
                      </a:cubicBezTo>
                      <a:cubicBezTo>
                        <a:pt x="58" y="158"/>
                        <a:pt x="59" y="170"/>
                        <a:pt x="62" y="173"/>
                      </a:cubicBezTo>
                      <a:cubicBezTo>
                        <a:pt x="68" y="179"/>
                        <a:pt x="69" y="190"/>
                        <a:pt x="67" y="193"/>
                      </a:cubicBezTo>
                      <a:cubicBezTo>
                        <a:pt x="67" y="195"/>
                        <a:pt x="67" y="197"/>
                        <a:pt x="68" y="199"/>
                      </a:cubicBezTo>
                      <a:cubicBezTo>
                        <a:pt x="68" y="200"/>
                        <a:pt x="69" y="202"/>
                        <a:pt x="69" y="204"/>
                      </a:cubicBezTo>
                      <a:cubicBezTo>
                        <a:pt x="70" y="202"/>
                        <a:pt x="70" y="200"/>
                        <a:pt x="71" y="198"/>
                      </a:cubicBezTo>
                      <a:cubicBezTo>
                        <a:pt x="71" y="198"/>
                        <a:pt x="71" y="198"/>
                        <a:pt x="71" y="197"/>
                      </a:cubicBezTo>
                      <a:cubicBezTo>
                        <a:pt x="72" y="197"/>
                        <a:pt x="72" y="196"/>
                        <a:pt x="72" y="195"/>
                      </a:cubicBezTo>
                      <a:cubicBezTo>
                        <a:pt x="72" y="194"/>
                        <a:pt x="73" y="194"/>
                        <a:pt x="73" y="194"/>
                      </a:cubicBezTo>
                      <a:cubicBezTo>
                        <a:pt x="73" y="193"/>
                        <a:pt x="73" y="192"/>
                        <a:pt x="74" y="190"/>
                      </a:cubicBezTo>
                      <a:cubicBezTo>
                        <a:pt x="74" y="189"/>
                        <a:pt x="73" y="188"/>
                        <a:pt x="72" y="187"/>
                      </a:cubicBezTo>
                      <a:cubicBezTo>
                        <a:pt x="71" y="186"/>
                        <a:pt x="70" y="184"/>
                        <a:pt x="70" y="182"/>
                      </a:cubicBezTo>
                      <a:cubicBezTo>
                        <a:pt x="70" y="179"/>
                        <a:pt x="70" y="173"/>
                        <a:pt x="66" y="170"/>
                      </a:cubicBezTo>
                      <a:cubicBezTo>
                        <a:pt x="63" y="167"/>
                        <a:pt x="61" y="162"/>
                        <a:pt x="61" y="159"/>
                      </a:cubicBezTo>
                      <a:cubicBezTo>
                        <a:pt x="61" y="157"/>
                        <a:pt x="61" y="156"/>
                        <a:pt x="62" y="155"/>
                      </a:cubicBezTo>
                      <a:cubicBezTo>
                        <a:pt x="63" y="154"/>
                        <a:pt x="63" y="152"/>
                        <a:pt x="63" y="150"/>
                      </a:cubicBezTo>
                      <a:cubicBezTo>
                        <a:pt x="63" y="149"/>
                        <a:pt x="63" y="148"/>
                        <a:pt x="64" y="147"/>
                      </a:cubicBezTo>
                      <a:cubicBezTo>
                        <a:pt x="64" y="146"/>
                        <a:pt x="64" y="146"/>
                        <a:pt x="64" y="146"/>
                      </a:cubicBezTo>
                      <a:cubicBezTo>
                        <a:pt x="65" y="146"/>
                        <a:pt x="65" y="146"/>
                        <a:pt x="65" y="146"/>
                      </a:cubicBezTo>
                      <a:cubicBezTo>
                        <a:pt x="65" y="146"/>
                        <a:pt x="65" y="146"/>
                        <a:pt x="65" y="145"/>
                      </a:cubicBezTo>
                      <a:cubicBezTo>
                        <a:pt x="65" y="145"/>
                        <a:pt x="65" y="145"/>
                        <a:pt x="65" y="145"/>
                      </a:cubicBezTo>
                      <a:cubicBezTo>
                        <a:pt x="63" y="143"/>
                        <a:pt x="63" y="141"/>
                        <a:pt x="63" y="139"/>
                      </a:cubicBezTo>
                      <a:cubicBezTo>
                        <a:pt x="63" y="138"/>
                        <a:pt x="63" y="137"/>
                        <a:pt x="63" y="137"/>
                      </a:cubicBezTo>
                      <a:cubicBezTo>
                        <a:pt x="60" y="136"/>
                        <a:pt x="53" y="128"/>
                        <a:pt x="53" y="125"/>
                      </a:cubicBezTo>
                      <a:cubicBezTo>
                        <a:pt x="53" y="123"/>
                        <a:pt x="54" y="115"/>
                        <a:pt x="55" y="108"/>
                      </a:cubicBezTo>
                      <a:cubicBezTo>
                        <a:pt x="56" y="107"/>
                        <a:pt x="56" y="107"/>
                        <a:pt x="56" y="107"/>
                      </a:cubicBezTo>
                      <a:cubicBezTo>
                        <a:pt x="56" y="103"/>
                        <a:pt x="61" y="102"/>
                        <a:pt x="64" y="102"/>
                      </a:cubicBezTo>
                      <a:cubicBezTo>
                        <a:pt x="65" y="102"/>
                        <a:pt x="65" y="102"/>
                        <a:pt x="65" y="102"/>
                      </a:cubicBezTo>
                      <a:cubicBezTo>
                        <a:pt x="69" y="102"/>
                        <a:pt x="70" y="101"/>
                        <a:pt x="70" y="100"/>
                      </a:cubicBezTo>
                      <a:cubicBezTo>
                        <a:pt x="72" y="98"/>
                        <a:pt x="75" y="97"/>
                        <a:pt x="77" y="96"/>
                      </a:cubicBezTo>
                      <a:cubicBezTo>
                        <a:pt x="79" y="95"/>
                        <a:pt x="80" y="95"/>
                        <a:pt x="81" y="94"/>
                      </a:cubicBezTo>
                      <a:cubicBezTo>
                        <a:pt x="81" y="94"/>
                        <a:pt x="81" y="94"/>
                        <a:pt x="81" y="94"/>
                      </a:cubicBezTo>
                      <a:lnTo>
                        <a:pt x="81" y="9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71" name="Freeform 1125"/>
                <p:cNvSpPr/>
                <p:nvPr/>
              </p:nvSpPr>
              <p:spPr bwMode="auto">
                <a:xfrm>
                  <a:off x="4361" y="2067"/>
                  <a:ext cx="73" cy="159"/>
                </a:xfrm>
                <a:custGeom>
                  <a:avLst/>
                  <a:gdLst>
                    <a:gd name="T0" fmla="*/ 1 w 77"/>
                    <a:gd name="T1" fmla="*/ 11 h 167"/>
                    <a:gd name="T2" fmla="*/ 2 w 77"/>
                    <a:gd name="T3" fmla="*/ 12 h 167"/>
                    <a:gd name="T4" fmla="*/ 3 w 77"/>
                    <a:gd name="T5" fmla="*/ 14 h 167"/>
                    <a:gd name="T6" fmla="*/ 8 w 77"/>
                    <a:gd name="T7" fmla="*/ 23 h 167"/>
                    <a:gd name="T8" fmla="*/ 9 w 77"/>
                    <a:gd name="T9" fmla="*/ 24 h 167"/>
                    <a:gd name="T10" fmla="*/ 9 w 77"/>
                    <a:gd name="T11" fmla="*/ 24 h 167"/>
                    <a:gd name="T12" fmla="*/ 10 w 77"/>
                    <a:gd name="T13" fmla="*/ 25 h 167"/>
                    <a:gd name="T14" fmla="*/ 14 w 77"/>
                    <a:gd name="T15" fmla="*/ 26 h 167"/>
                    <a:gd name="T16" fmla="*/ 20 w 77"/>
                    <a:gd name="T17" fmla="*/ 25 h 167"/>
                    <a:gd name="T18" fmla="*/ 27 w 77"/>
                    <a:gd name="T19" fmla="*/ 34 h 167"/>
                    <a:gd name="T20" fmla="*/ 23 w 77"/>
                    <a:gd name="T21" fmla="*/ 43 h 167"/>
                    <a:gd name="T22" fmla="*/ 26 w 77"/>
                    <a:gd name="T23" fmla="*/ 48 h 167"/>
                    <a:gd name="T24" fmla="*/ 35 w 77"/>
                    <a:gd name="T25" fmla="*/ 59 h 167"/>
                    <a:gd name="T26" fmla="*/ 42 w 77"/>
                    <a:gd name="T27" fmla="*/ 68 h 167"/>
                    <a:gd name="T28" fmla="*/ 53 w 77"/>
                    <a:gd name="T29" fmla="*/ 81 h 167"/>
                    <a:gd name="T30" fmla="*/ 59 w 77"/>
                    <a:gd name="T31" fmla="*/ 97 h 167"/>
                    <a:gd name="T32" fmla="*/ 59 w 77"/>
                    <a:gd name="T33" fmla="*/ 104 h 167"/>
                    <a:gd name="T34" fmla="*/ 59 w 77"/>
                    <a:gd name="T35" fmla="*/ 107 h 167"/>
                    <a:gd name="T36" fmla="*/ 60 w 77"/>
                    <a:gd name="T37" fmla="*/ 110 h 167"/>
                    <a:gd name="T38" fmla="*/ 62 w 77"/>
                    <a:gd name="T39" fmla="*/ 114 h 167"/>
                    <a:gd name="T40" fmla="*/ 54 w 77"/>
                    <a:gd name="T41" fmla="*/ 129 h 167"/>
                    <a:gd name="T42" fmla="*/ 46 w 77"/>
                    <a:gd name="T43" fmla="*/ 137 h 167"/>
                    <a:gd name="T44" fmla="*/ 42 w 77"/>
                    <a:gd name="T45" fmla="*/ 136 h 167"/>
                    <a:gd name="T46" fmla="*/ 43 w 77"/>
                    <a:gd name="T47" fmla="*/ 139 h 167"/>
                    <a:gd name="T48" fmla="*/ 41 w 77"/>
                    <a:gd name="T49" fmla="*/ 147 h 167"/>
                    <a:gd name="T50" fmla="*/ 32 w 77"/>
                    <a:gd name="T51" fmla="*/ 146 h 167"/>
                    <a:gd name="T52" fmla="*/ 31 w 77"/>
                    <a:gd name="T53" fmla="*/ 147 h 167"/>
                    <a:gd name="T54" fmla="*/ 30 w 77"/>
                    <a:gd name="T55" fmla="*/ 148 h 167"/>
                    <a:gd name="T56" fmla="*/ 29 w 77"/>
                    <a:gd name="T57" fmla="*/ 149 h 167"/>
                    <a:gd name="T58" fmla="*/ 26 w 77"/>
                    <a:gd name="T59" fmla="*/ 150 h 167"/>
                    <a:gd name="T60" fmla="*/ 29 w 77"/>
                    <a:gd name="T61" fmla="*/ 152 h 167"/>
                    <a:gd name="T62" fmla="*/ 29 w 77"/>
                    <a:gd name="T63" fmla="*/ 158 h 167"/>
                    <a:gd name="T64" fmla="*/ 29 w 77"/>
                    <a:gd name="T65" fmla="*/ 167 h 167"/>
                    <a:gd name="T66" fmla="*/ 40 w 77"/>
                    <a:gd name="T67" fmla="*/ 158 h 167"/>
                    <a:gd name="T68" fmla="*/ 40 w 77"/>
                    <a:gd name="T69" fmla="*/ 158 h 167"/>
                    <a:gd name="T70" fmla="*/ 44 w 77"/>
                    <a:gd name="T71" fmla="*/ 152 h 167"/>
                    <a:gd name="T72" fmla="*/ 49 w 77"/>
                    <a:gd name="T73" fmla="*/ 146 h 167"/>
                    <a:gd name="T74" fmla="*/ 53 w 77"/>
                    <a:gd name="T75" fmla="*/ 147 h 167"/>
                    <a:gd name="T76" fmla="*/ 67 w 77"/>
                    <a:gd name="T77" fmla="*/ 140 h 167"/>
                    <a:gd name="T78" fmla="*/ 75 w 77"/>
                    <a:gd name="T79" fmla="*/ 126 h 167"/>
                    <a:gd name="T80" fmla="*/ 73 w 77"/>
                    <a:gd name="T81" fmla="*/ 100 h 167"/>
                    <a:gd name="T82" fmla="*/ 64 w 77"/>
                    <a:gd name="T83" fmla="*/ 84 h 167"/>
                    <a:gd name="T84" fmla="*/ 45 w 77"/>
                    <a:gd name="T85" fmla="*/ 69 h 167"/>
                    <a:gd name="T86" fmla="*/ 40 w 77"/>
                    <a:gd name="T87" fmla="*/ 60 h 167"/>
                    <a:gd name="T88" fmla="*/ 42 w 77"/>
                    <a:gd name="T89" fmla="*/ 36 h 167"/>
                    <a:gd name="T90" fmla="*/ 46 w 77"/>
                    <a:gd name="T91" fmla="*/ 26 h 167"/>
                    <a:gd name="T92" fmla="*/ 57 w 77"/>
                    <a:gd name="T93" fmla="*/ 20 h 167"/>
                    <a:gd name="T94" fmla="*/ 56 w 77"/>
                    <a:gd name="T95" fmla="*/ 20 h 167"/>
                    <a:gd name="T96" fmla="*/ 54 w 77"/>
                    <a:gd name="T97" fmla="*/ 19 h 167"/>
                    <a:gd name="T98" fmla="*/ 52 w 77"/>
                    <a:gd name="T99" fmla="*/ 17 h 167"/>
                    <a:gd name="T100" fmla="*/ 50 w 77"/>
                    <a:gd name="T101" fmla="*/ 16 h 167"/>
                    <a:gd name="T102" fmla="*/ 48 w 77"/>
                    <a:gd name="T103" fmla="*/ 14 h 167"/>
                    <a:gd name="T104" fmla="*/ 46 w 77"/>
                    <a:gd name="T105" fmla="*/ 13 h 167"/>
                    <a:gd name="T106" fmla="*/ 45 w 77"/>
                    <a:gd name="T107" fmla="*/ 11 h 167"/>
                    <a:gd name="T108" fmla="*/ 45 w 77"/>
                    <a:gd name="T109" fmla="*/ 7 h 167"/>
                    <a:gd name="T110" fmla="*/ 46 w 77"/>
                    <a:gd name="T111" fmla="*/ 6 h 167"/>
                    <a:gd name="T112" fmla="*/ 33 w 77"/>
                    <a:gd name="T113" fmla="*/ 0 h 167"/>
                    <a:gd name="T114" fmla="*/ 27 w 77"/>
                    <a:gd name="T115" fmla="*/ 5 h 167"/>
                    <a:gd name="T116" fmla="*/ 22 w 77"/>
                    <a:gd name="T117" fmla="*/ 7 h 167"/>
                    <a:gd name="T118" fmla="*/ 11 w 77"/>
                    <a:gd name="T119" fmla="*/ 7 h 167"/>
                    <a:gd name="T120" fmla="*/ 6 w 77"/>
                    <a:gd name="T121" fmla="*/ 8 h 167"/>
                    <a:gd name="T122" fmla="*/ 1 w 77"/>
                    <a:gd name="T123" fmla="*/ 7 h 167"/>
                    <a:gd name="T124" fmla="*/ 0 w 77"/>
                    <a:gd name="T125" fmla="*/ 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167">
                      <a:moveTo>
                        <a:pt x="0" y="10"/>
                      </a:moveTo>
                      <a:cubicBezTo>
                        <a:pt x="1" y="10"/>
                        <a:pt x="1" y="10"/>
                        <a:pt x="1" y="11"/>
                      </a:cubicBezTo>
                      <a:cubicBezTo>
                        <a:pt x="1" y="11"/>
                        <a:pt x="1" y="11"/>
                        <a:pt x="1" y="11"/>
                      </a:cubicBezTo>
                      <a:cubicBezTo>
                        <a:pt x="2" y="12"/>
                        <a:pt x="2" y="12"/>
                        <a:pt x="2" y="12"/>
                      </a:cubicBezTo>
                      <a:cubicBezTo>
                        <a:pt x="2" y="13"/>
                        <a:pt x="2" y="13"/>
                        <a:pt x="2" y="13"/>
                      </a:cubicBezTo>
                      <a:cubicBezTo>
                        <a:pt x="2" y="13"/>
                        <a:pt x="3" y="14"/>
                        <a:pt x="3" y="14"/>
                      </a:cubicBezTo>
                      <a:cubicBezTo>
                        <a:pt x="3" y="15"/>
                        <a:pt x="4" y="16"/>
                        <a:pt x="5" y="17"/>
                      </a:cubicBezTo>
                      <a:cubicBezTo>
                        <a:pt x="6" y="18"/>
                        <a:pt x="8" y="20"/>
                        <a:pt x="8" y="23"/>
                      </a:cubicBezTo>
                      <a:cubicBezTo>
                        <a:pt x="8" y="23"/>
                        <a:pt x="8" y="23"/>
                        <a:pt x="8" y="23"/>
                      </a:cubicBezTo>
                      <a:cubicBezTo>
                        <a:pt x="8" y="24"/>
                        <a:pt x="9" y="24"/>
                        <a:pt x="9" y="24"/>
                      </a:cubicBezTo>
                      <a:cubicBezTo>
                        <a:pt x="9" y="24"/>
                        <a:pt x="9" y="24"/>
                        <a:pt x="9" y="24"/>
                      </a:cubicBezTo>
                      <a:cubicBezTo>
                        <a:pt x="9" y="24"/>
                        <a:pt x="9" y="24"/>
                        <a:pt x="9" y="24"/>
                      </a:cubicBezTo>
                      <a:cubicBezTo>
                        <a:pt x="9" y="24"/>
                        <a:pt x="9" y="24"/>
                        <a:pt x="9" y="24"/>
                      </a:cubicBezTo>
                      <a:cubicBezTo>
                        <a:pt x="10" y="25"/>
                        <a:pt x="10" y="25"/>
                        <a:pt x="10" y="25"/>
                      </a:cubicBezTo>
                      <a:cubicBezTo>
                        <a:pt x="10" y="25"/>
                        <a:pt x="10" y="25"/>
                        <a:pt x="10" y="25"/>
                      </a:cubicBezTo>
                      <a:cubicBezTo>
                        <a:pt x="11" y="26"/>
                        <a:pt x="13" y="26"/>
                        <a:pt x="14" y="26"/>
                      </a:cubicBezTo>
                      <a:cubicBezTo>
                        <a:pt x="14" y="26"/>
                        <a:pt x="15" y="26"/>
                        <a:pt x="15" y="26"/>
                      </a:cubicBezTo>
                      <a:cubicBezTo>
                        <a:pt x="16" y="25"/>
                        <a:pt x="18" y="25"/>
                        <a:pt x="20" y="25"/>
                      </a:cubicBezTo>
                      <a:cubicBezTo>
                        <a:pt x="23" y="25"/>
                        <a:pt x="25" y="27"/>
                        <a:pt x="25" y="30"/>
                      </a:cubicBezTo>
                      <a:cubicBezTo>
                        <a:pt x="26" y="32"/>
                        <a:pt x="26" y="33"/>
                        <a:pt x="27" y="34"/>
                      </a:cubicBezTo>
                      <a:cubicBezTo>
                        <a:pt x="28" y="35"/>
                        <a:pt x="29" y="36"/>
                        <a:pt x="29" y="39"/>
                      </a:cubicBezTo>
                      <a:cubicBezTo>
                        <a:pt x="29" y="42"/>
                        <a:pt x="26" y="43"/>
                        <a:pt x="23" y="43"/>
                      </a:cubicBezTo>
                      <a:cubicBezTo>
                        <a:pt x="22" y="43"/>
                        <a:pt x="21" y="44"/>
                        <a:pt x="20" y="44"/>
                      </a:cubicBezTo>
                      <a:cubicBezTo>
                        <a:pt x="21" y="45"/>
                        <a:pt x="24" y="47"/>
                        <a:pt x="26" y="48"/>
                      </a:cubicBezTo>
                      <a:cubicBezTo>
                        <a:pt x="30" y="50"/>
                        <a:pt x="33" y="52"/>
                        <a:pt x="33" y="54"/>
                      </a:cubicBezTo>
                      <a:cubicBezTo>
                        <a:pt x="33" y="55"/>
                        <a:pt x="34" y="57"/>
                        <a:pt x="35" y="59"/>
                      </a:cubicBezTo>
                      <a:cubicBezTo>
                        <a:pt x="36" y="60"/>
                        <a:pt x="37" y="62"/>
                        <a:pt x="38" y="64"/>
                      </a:cubicBezTo>
                      <a:cubicBezTo>
                        <a:pt x="39" y="65"/>
                        <a:pt x="40" y="67"/>
                        <a:pt x="42" y="68"/>
                      </a:cubicBezTo>
                      <a:cubicBezTo>
                        <a:pt x="44" y="71"/>
                        <a:pt x="47" y="73"/>
                        <a:pt x="47" y="76"/>
                      </a:cubicBezTo>
                      <a:cubicBezTo>
                        <a:pt x="48" y="78"/>
                        <a:pt x="51" y="80"/>
                        <a:pt x="53" y="81"/>
                      </a:cubicBezTo>
                      <a:cubicBezTo>
                        <a:pt x="54" y="82"/>
                        <a:pt x="55" y="83"/>
                        <a:pt x="56" y="84"/>
                      </a:cubicBezTo>
                      <a:cubicBezTo>
                        <a:pt x="59" y="87"/>
                        <a:pt x="60" y="93"/>
                        <a:pt x="59" y="97"/>
                      </a:cubicBezTo>
                      <a:cubicBezTo>
                        <a:pt x="59" y="98"/>
                        <a:pt x="59" y="99"/>
                        <a:pt x="59" y="101"/>
                      </a:cubicBezTo>
                      <a:cubicBezTo>
                        <a:pt x="59" y="102"/>
                        <a:pt x="59" y="103"/>
                        <a:pt x="59" y="104"/>
                      </a:cubicBezTo>
                      <a:cubicBezTo>
                        <a:pt x="59" y="104"/>
                        <a:pt x="59" y="104"/>
                        <a:pt x="59" y="104"/>
                      </a:cubicBezTo>
                      <a:cubicBezTo>
                        <a:pt x="59" y="105"/>
                        <a:pt x="59" y="106"/>
                        <a:pt x="59" y="107"/>
                      </a:cubicBezTo>
                      <a:cubicBezTo>
                        <a:pt x="59" y="107"/>
                        <a:pt x="59" y="107"/>
                        <a:pt x="59" y="107"/>
                      </a:cubicBezTo>
                      <a:cubicBezTo>
                        <a:pt x="60" y="108"/>
                        <a:pt x="60" y="109"/>
                        <a:pt x="60" y="110"/>
                      </a:cubicBezTo>
                      <a:cubicBezTo>
                        <a:pt x="60" y="110"/>
                        <a:pt x="61" y="111"/>
                        <a:pt x="61" y="111"/>
                      </a:cubicBezTo>
                      <a:cubicBezTo>
                        <a:pt x="61" y="112"/>
                        <a:pt x="62" y="113"/>
                        <a:pt x="62" y="114"/>
                      </a:cubicBezTo>
                      <a:cubicBezTo>
                        <a:pt x="66" y="120"/>
                        <a:pt x="61" y="124"/>
                        <a:pt x="57" y="127"/>
                      </a:cubicBezTo>
                      <a:cubicBezTo>
                        <a:pt x="56" y="127"/>
                        <a:pt x="55" y="128"/>
                        <a:pt x="54" y="129"/>
                      </a:cubicBezTo>
                      <a:cubicBezTo>
                        <a:pt x="54" y="130"/>
                        <a:pt x="53" y="131"/>
                        <a:pt x="53" y="132"/>
                      </a:cubicBezTo>
                      <a:cubicBezTo>
                        <a:pt x="52" y="134"/>
                        <a:pt x="51" y="137"/>
                        <a:pt x="46" y="137"/>
                      </a:cubicBezTo>
                      <a:cubicBezTo>
                        <a:pt x="45" y="137"/>
                        <a:pt x="44" y="137"/>
                        <a:pt x="42" y="136"/>
                      </a:cubicBezTo>
                      <a:cubicBezTo>
                        <a:pt x="42" y="136"/>
                        <a:pt x="42" y="136"/>
                        <a:pt x="42" y="136"/>
                      </a:cubicBezTo>
                      <a:cubicBezTo>
                        <a:pt x="42" y="137"/>
                        <a:pt x="42" y="138"/>
                        <a:pt x="43" y="138"/>
                      </a:cubicBezTo>
                      <a:cubicBezTo>
                        <a:pt x="43" y="138"/>
                        <a:pt x="43" y="139"/>
                        <a:pt x="43" y="139"/>
                      </a:cubicBezTo>
                      <a:cubicBezTo>
                        <a:pt x="44" y="141"/>
                        <a:pt x="45" y="143"/>
                        <a:pt x="44" y="145"/>
                      </a:cubicBezTo>
                      <a:cubicBezTo>
                        <a:pt x="44" y="146"/>
                        <a:pt x="43" y="147"/>
                        <a:pt x="41" y="147"/>
                      </a:cubicBezTo>
                      <a:cubicBezTo>
                        <a:pt x="39" y="147"/>
                        <a:pt x="37" y="147"/>
                        <a:pt x="35" y="146"/>
                      </a:cubicBezTo>
                      <a:cubicBezTo>
                        <a:pt x="34" y="146"/>
                        <a:pt x="33" y="146"/>
                        <a:pt x="32" y="146"/>
                      </a:cubicBezTo>
                      <a:cubicBezTo>
                        <a:pt x="32" y="146"/>
                        <a:pt x="31" y="146"/>
                        <a:pt x="31" y="146"/>
                      </a:cubicBezTo>
                      <a:cubicBezTo>
                        <a:pt x="31" y="146"/>
                        <a:pt x="31" y="147"/>
                        <a:pt x="31" y="147"/>
                      </a:cubicBezTo>
                      <a:cubicBezTo>
                        <a:pt x="31" y="147"/>
                        <a:pt x="31" y="147"/>
                        <a:pt x="30" y="148"/>
                      </a:cubicBezTo>
                      <a:cubicBezTo>
                        <a:pt x="30" y="148"/>
                        <a:pt x="30" y="148"/>
                        <a:pt x="30" y="148"/>
                      </a:cubicBezTo>
                      <a:cubicBezTo>
                        <a:pt x="30" y="148"/>
                        <a:pt x="29" y="148"/>
                        <a:pt x="29" y="149"/>
                      </a:cubicBezTo>
                      <a:cubicBezTo>
                        <a:pt x="29" y="149"/>
                        <a:pt x="29" y="149"/>
                        <a:pt x="29" y="149"/>
                      </a:cubicBezTo>
                      <a:cubicBezTo>
                        <a:pt x="28" y="149"/>
                        <a:pt x="27" y="150"/>
                        <a:pt x="27" y="150"/>
                      </a:cubicBezTo>
                      <a:cubicBezTo>
                        <a:pt x="27" y="150"/>
                        <a:pt x="26" y="150"/>
                        <a:pt x="26" y="150"/>
                      </a:cubicBezTo>
                      <a:cubicBezTo>
                        <a:pt x="27" y="151"/>
                        <a:pt x="27" y="151"/>
                        <a:pt x="28" y="151"/>
                      </a:cubicBezTo>
                      <a:cubicBezTo>
                        <a:pt x="29" y="152"/>
                        <a:pt x="29" y="152"/>
                        <a:pt x="29" y="152"/>
                      </a:cubicBezTo>
                      <a:cubicBezTo>
                        <a:pt x="30" y="153"/>
                        <a:pt x="30" y="153"/>
                        <a:pt x="31" y="154"/>
                      </a:cubicBezTo>
                      <a:cubicBezTo>
                        <a:pt x="31" y="156"/>
                        <a:pt x="30" y="157"/>
                        <a:pt x="29" y="158"/>
                      </a:cubicBezTo>
                      <a:cubicBezTo>
                        <a:pt x="28" y="160"/>
                        <a:pt x="27" y="161"/>
                        <a:pt x="27" y="163"/>
                      </a:cubicBezTo>
                      <a:cubicBezTo>
                        <a:pt x="27" y="166"/>
                        <a:pt x="28" y="167"/>
                        <a:pt x="29" y="167"/>
                      </a:cubicBezTo>
                      <a:cubicBezTo>
                        <a:pt x="29" y="167"/>
                        <a:pt x="29" y="167"/>
                        <a:pt x="29" y="167"/>
                      </a:cubicBezTo>
                      <a:cubicBezTo>
                        <a:pt x="30" y="164"/>
                        <a:pt x="37" y="159"/>
                        <a:pt x="40" y="158"/>
                      </a:cubicBezTo>
                      <a:cubicBezTo>
                        <a:pt x="40" y="158"/>
                        <a:pt x="40" y="158"/>
                        <a:pt x="40" y="158"/>
                      </a:cubicBezTo>
                      <a:cubicBezTo>
                        <a:pt x="40" y="158"/>
                        <a:pt x="40" y="158"/>
                        <a:pt x="40" y="158"/>
                      </a:cubicBezTo>
                      <a:cubicBezTo>
                        <a:pt x="40" y="154"/>
                        <a:pt x="42" y="154"/>
                        <a:pt x="43" y="154"/>
                      </a:cubicBezTo>
                      <a:cubicBezTo>
                        <a:pt x="43" y="154"/>
                        <a:pt x="43" y="153"/>
                        <a:pt x="44" y="152"/>
                      </a:cubicBezTo>
                      <a:cubicBezTo>
                        <a:pt x="44" y="151"/>
                        <a:pt x="44" y="150"/>
                        <a:pt x="44" y="149"/>
                      </a:cubicBezTo>
                      <a:cubicBezTo>
                        <a:pt x="46" y="147"/>
                        <a:pt x="48" y="146"/>
                        <a:pt x="49" y="146"/>
                      </a:cubicBezTo>
                      <a:cubicBezTo>
                        <a:pt x="50" y="146"/>
                        <a:pt x="50" y="146"/>
                        <a:pt x="51" y="146"/>
                      </a:cubicBezTo>
                      <a:cubicBezTo>
                        <a:pt x="52" y="146"/>
                        <a:pt x="52" y="147"/>
                        <a:pt x="53" y="147"/>
                      </a:cubicBezTo>
                      <a:cubicBezTo>
                        <a:pt x="53" y="147"/>
                        <a:pt x="53" y="147"/>
                        <a:pt x="53" y="147"/>
                      </a:cubicBezTo>
                      <a:cubicBezTo>
                        <a:pt x="57" y="147"/>
                        <a:pt x="62" y="143"/>
                        <a:pt x="67" y="140"/>
                      </a:cubicBezTo>
                      <a:cubicBezTo>
                        <a:pt x="67" y="140"/>
                        <a:pt x="67" y="140"/>
                        <a:pt x="67" y="140"/>
                      </a:cubicBezTo>
                      <a:cubicBezTo>
                        <a:pt x="73" y="136"/>
                        <a:pt x="73" y="136"/>
                        <a:pt x="75" y="126"/>
                      </a:cubicBezTo>
                      <a:cubicBezTo>
                        <a:pt x="77" y="119"/>
                        <a:pt x="75" y="110"/>
                        <a:pt x="74" y="105"/>
                      </a:cubicBezTo>
                      <a:cubicBezTo>
                        <a:pt x="73" y="103"/>
                        <a:pt x="73" y="101"/>
                        <a:pt x="73" y="100"/>
                      </a:cubicBezTo>
                      <a:cubicBezTo>
                        <a:pt x="73" y="98"/>
                        <a:pt x="66" y="85"/>
                        <a:pt x="64" y="84"/>
                      </a:cubicBezTo>
                      <a:cubicBezTo>
                        <a:pt x="64" y="84"/>
                        <a:pt x="64" y="84"/>
                        <a:pt x="64" y="84"/>
                      </a:cubicBezTo>
                      <a:cubicBezTo>
                        <a:pt x="62" y="84"/>
                        <a:pt x="57" y="81"/>
                        <a:pt x="47" y="70"/>
                      </a:cubicBezTo>
                      <a:cubicBezTo>
                        <a:pt x="46" y="70"/>
                        <a:pt x="45" y="69"/>
                        <a:pt x="45" y="69"/>
                      </a:cubicBezTo>
                      <a:cubicBezTo>
                        <a:pt x="43" y="67"/>
                        <a:pt x="43" y="66"/>
                        <a:pt x="42" y="64"/>
                      </a:cubicBezTo>
                      <a:cubicBezTo>
                        <a:pt x="42" y="63"/>
                        <a:pt x="41" y="61"/>
                        <a:pt x="40" y="60"/>
                      </a:cubicBezTo>
                      <a:cubicBezTo>
                        <a:pt x="36" y="56"/>
                        <a:pt x="35" y="49"/>
                        <a:pt x="36" y="43"/>
                      </a:cubicBezTo>
                      <a:cubicBezTo>
                        <a:pt x="37" y="39"/>
                        <a:pt x="39" y="37"/>
                        <a:pt x="42" y="36"/>
                      </a:cubicBezTo>
                      <a:cubicBezTo>
                        <a:pt x="43" y="35"/>
                        <a:pt x="44" y="34"/>
                        <a:pt x="44" y="33"/>
                      </a:cubicBezTo>
                      <a:cubicBezTo>
                        <a:pt x="44" y="30"/>
                        <a:pt x="45" y="28"/>
                        <a:pt x="46" y="26"/>
                      </a:cubicBezTo>
                      <a:cubicBezTo>
                        <a:pt x="47" y="25"/>
                        <a:pt x="48" y="25"/>
                        <a:pt x="50" y="25"/>
                      </a:cubicBezTo>
                      <a:cubicBezTo>
                        <a:pt x="53" y="24"/>
                        <a:pt x="56" y="22"/>
                        <a:pt x="57" y="20"/>
                      </a:cubicBezTo>
                      <a:cubicBezTo>
                        <a:pt x="57" y="20"/>
                        <a:pt x="57" y="20"/>
                        <a:pt x="57" y="20"/>
                      </a:cubicBezTo>
                      <a:cubicBezTo>
                        <a:pt x="57" y="20"/>
                        <a:pt x="56" y="20"/>
                        <a:pt x="56" y="20"/>
                      </a:cubicBezTo>
                      <a:cubicBezTo>
                        <a:pt x="56" y="20"/>
                        <a:pt x="56" y="19"/>
                        <a:pt x="56" y="19"/>
                      </a:cubicBezTo>
                      <a:cubicBezTo>
                        <a:pt x="55" y="19"/>
                        <a:pt x="55" y="19"/>
                        <a:pt x="54" y="19"/>
                      </a:cubicBezTo>
                      <a:cubicBezTo>
                        <a:pt x="54" y="19"/>
                        <a:pt x="54" y="19"/>
                        <a:pt x="54" y="19"/>
                      </a:cubicBezTo>
                      <a:cubicBezTo>
                        <a:pt x="53" y="18"/>
                        <a:pt x="53" y="18"/>
                        <a:pt x="52" y="17"/>
                      </a:cubicBezTo>
                      <a:cubicBezTo>
                        <a:pt x="52" y="17"/>
                        <a:pt x="52" y="17"/>
                        <a:pt x="52" y="17"/>
                      </a:cubicBezTo>
                      <a:cubicBezTo>
                        <a:pt x="51" y="17"/>
                        <a:pt x="50" y="16"/>
                        <a:pt x="50" y="16"/>
                      </a:cubicBezTo>
                      <a:cubicBezTo>
                        <a:pt x="50" y="16"/>
                        <a:pt x="50" y="16"/>
                        <a:pt x="49" y="16"/>
                      </a:cubicBezTo>
                      <a:cubicBezTo>
                        <a:pt x="49" y="15"/>
                        <a:pt x="48" y="15"/>
                        <a:pt x="48" y="14"/>
                      </a:cubicBezTo>
                      <a:cubicBezTo>
                        <a:pt x="48" y="14"/>
                        <a:pt x="48" y="14"/>
                        <a:pt x="47" y="14"/>
                      </a:cubicBezTo>
                      <a:cubicBezTo>
                        <a:pt x="47" y="13"/>
                        <a:pt x="47" y="13"/>
                        <a:pt x="46" y="13"/>
                      </a:cubicBezTo>
                      <a:cubicBezTo>
                        <a:pt x="46" y="12"/>
                        <a:pt x="46" y="12"/>
                        <a:pt x="46" y="12"/>
                      </a:cubicBezTo>
                      <a:cubicBezTo>
                        <a:pt x="45" y="12"/>
                        <a:pt x="45" y="11"/>
                        <a:pt x="45" y="11"/>
                      </a:cubicBezTo>
                      <a:cubicBezTo>
                        <a:pt x="45" y="11"/>
                        <a:pt x="45" y="10"/>
                        <a:pt x="45" y="10"/>
                      </a:cubicBezTo>
                      <a:cubicBezTo>
                        <a:pt x="45" y="9"/>
                        <a:pt x="45" y="8"/>
                        <a:pt x="45" y="7"/>
                      </a:cubicBezTo>
                      <a:cubicBezTo>
                        <a:pt x="46" y="7"/>
                        <a:pt x="46" y="6"/>
                        <a:pt x="46" y="6"/>
                      </a:cubicBezTo>
                      <a:cubicBezTo>
                        <a:pt x="46" y="6"/>
                        <a:pt x="46" y="6"/>
                        <a:pt x="46" y="6"/>
                      </a:cubicBezTo>
                      <a:cubicBezTo>
                        <a:pt x="46" y="6"/>
                        <a:pt x="45" y="5"/>
                        <a:pt x="43" y="5"/>
                      </a:cubicBezTo>
                      <a:cubicBezTo>
                        <a:pt x="37" y="4"/>
                        <a:pt x="35" y="2"/>
                        <a:pt x="33" y="0"/>
                      </a:cubicBezTo>
                      <a:cubicBezTo>
                        <a:pt x="33" y="0"/>
                        <a:pt x="33" y="0"/>
                        <a:pt x="33" y="0"/>
                      </a:cubicBezTo>
                      <a:cubicBezTo>
                        <a:pt x="32" y="0"/>
                        <a:pt x="28" y="3"/>
                        <a:pt x="27" y="5"/>
                      </a:cubicBezTo>
                      <a:cubicBezTo>
                        <a:pt x="26" y="6"/>
                        <a:pt x="25" y="7"/>
                        <a:pt x="24" y="7"/>
                      </a:cubicBezTo>
                      <a:cubicBezTo>
                        <a:pt x="23" y="7"/>
                        <a:pt x="22" y="7"/>
                        <a:pt x="22" y="7"/>
                      </a:cubicBezTo>
                      <a:cubicBezTo>
                        <a:pt x="21" y="6"/>
                        <a:pt x="20" y="6"/>
                        <a:pt x="19" y="7"/>
                      </a:cubicBezTo>
                      <a:cubicBezTo>
                        <a:pt x="16" y="8"/>
                        <a:pt x="13" y="7"/>
                        <a:pt x="11" y="7"/>
                      </a:cubicBezTo>
                      <a:cubicBezTo>
                        <a:pt x="11" y="6"/>
                        <a:pt x="10" y="6"/>
                        <a:pt x="10" y="6"/>
                      </a:cubicBezTo>
                      <a:cubicBezTo>
                        <a:pt x="9" y="8"/>
                        <a:pt x="8" y="8"/>
                        <a:pt x="6" y="8"/>
                      </a:cubicBezTo>
                      <a:cubicBezTo>
                        <a:pt x="5" y="8"/>
                        <a:pt x="4" y="8"/>
                        <a:pt x="3" y="8"/>
                      </a:cubicBezTo>
                      <a:cubicBezTo>
                        <a:pt x="3" y="7"/>
                        <a:pt x="2" y="7"/>
                        <a:pt x="1" y="7"/>
                      </a:cubicBezTo>
                      <a:cubicBezTo>
                        <a:pt x="1" y="8"/>
                        <a:pt x="0" y="8"/>
                        <a:pt x="0" y="9"/>
                      </a:cubicBezTo>
                      <a:cubicBezTo>
                        <a:pt x="0" y="9"/>
                        <a:pt x="0" y="9"/>
                        <a:pt x="0" y="9"/>
                      </a:cubicBezTo>
                      <a:cubicBezTo>
                        <a:pt x="0" y="9"/>
                        <a:pt x="0" y="10"/>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72" name="Freeform 1126"/>
                <p:cNvSpPr/>
                <p:nvPr/>
              </p:nvSpPr>
              <p:spPr bwMode="auto">
                <a:xfrm>
                  <a:off x="4340" y="2077"/>
                  <a:ext cx="73" cy="91"/>
                </a:xfrm>
                <a:custGeom>
                  <a:avLst/>
                  <a:gdLst>
                    <a:gd name="T0" fmla="*/ 16 w 77"/>
                    <a:gd name="T1" fmla="*/ 0 h 95"/>
                    <a:gd name="T2" fmla="*/ 14 w 77"/>
                    <a:gd name="T3" fmla="*/ 0 h 95"/>
                    <a:gd name="T4" fmla="*/ 14 w 77"/>
                    <a:gd name="T5" fmla="*/ 2 h 95"/>
                    <a:gd name="T6" fmla="*/ 11 w 77"/>
                    <a:gd name="T7" fmla="*/ 14 h 95"/>
                    <a:gd name="T8" fmla="*/ 6 w 77"/>
                    <a:gd name="T9" fmla="*/ 10 h 95"/>
                    <a:gd name="T10" fmla="*/ 5 w 77"/>
                    <a:gd name="T11" fmla="*/ 12 h 95"/>
                    <a:gd name="T12" fmla="*/ 4 w 77"/>
                    <a:gd name="T13" fmla="*/ 14 h 95"/>
                    <a:gd name="T14" fmla="*/ 3 w 77"/>
                    <a:gd name="T15" fmla="*/ 15 h 95"/>
                    <a:gd name="T16" fmla="*/ 2 w 77"/>
                    <a:gd name="T17" fmla="*/ 18 h 95"/>
                    <a:gd name="T18" fmla="*/ 2 w 77"/>
                    <a:gd name="T19" fmla="*/ 19 h 95"/>
                    <a:gd name="T20" fmla="*/ 1 w 77"/>
                    <a:gd name="T21" fmla="*/ 20 h 95"/>
                    <a:gd name="T22" fmla="*/ 0 w 77"/>
                    <a:gd name="T23" fmla="*/ 20 h 95"/>
                    <a:gd name="T24" fmla="*/ 0 w 77"/>
                    <a:gd name="T25" fmla="*/ 20 h 95"/>
                    <a:gd name="T26" fmla="*/ 1 w 77"/>
                    <a:gd name="T27" fmla="*/ 25 h 95"/>
                    <a:gd name="T28" fmla="*/ 3 w 77"/>
                    <a:gd name="T29" fmla="*/ 30 h 95"/>
                    <a:gd name="T30" fmla="*/ 6 w 77"/>
                    <a:gd name="T31" fmla="*/ 30 h 95"/>
                    <a:gd name="T32" fmla="*/ 7 w 77"/>
                    <a:gd name="T33" fmla="*/ 30 h 95"/>
                    <a:gd name="T34" fmla="*/ 8 w 77"/>
                    <a:gd name="T35" fmla="*/ 31 h 95"/>
                    <a:gd name="T36" fmla="*/ 9 w 77"/>
                    <a:gd name="T37" fmla="*/ 41 h 95"/>
                    <a:gd name="T38" fmla="*/ 8 w 77"/>
                    <a:gd name="T39" fmla="*/ 47 h 95"/>
                    <a:gd name="T40" fmla="*/ 5 w 77"/>
                    <a:gd name="T41" fmla="*/ 53 h 95"/>
                    <a:gd name="T42" fmla="*/ 5 w 77"/>
                    <a:gd name="T43" fmla="*/ 54 h 95"/>
                    <a:gd name="T44" fmla="*/ 12 w 77"/>
                    <a:gd name="T45" fmla="*/ 49 h 95"/>
                    <a:gd name="T46" fmla="*/ 24 w 77"/>
                    <a:gd name="T47" fmla="*/ 49 h 95"/>
                    <a:gd name="T48" fmla="*/ 34 w 77"/>
                    <a:gd name="T49" fmla="*/ 44 h 95"/>
                    <a:gd name="T50" fmla="*/ 41 w 77"/>
                    <a:gd name="T51" fmla="*/ 46 h 95"/>
                    <a:gd name="T52" fmla="*/ 49 w 77"/>
                    <a:gd name="T53" fmla="*/ 54 h 95"/>
                    <a:gd name="T54" fmla="*/ 49 w 77"/>
                    <a:gd name="T55" fmla="*/ 67 h 95"/>
                    <a:gd name="T56" fmla="*/ 58 w 77"/>
                    <a:gd name="T57" fmla="*/ 85 h 95"/>
                    <a:gd name="T58" fmla="*/ 59 w 77"/>
                    <a:gd name="T59" fmla="*/ 87 h 95"/>
                    <a:gd name="T60" fmla="*/ 59 w 77"/>
                    <a:gd name="T61" fmla="*/ 89 h 95"/>
                    <a:gd name="T62" fmla="*/ 59 w 77"/>
                    <a:gd name="T63" fmla="*/ 91 h 95"/>
                    <a:gd name="T64" fmla="*/ 58 w 77"/>
                    <a:gd name="T65" fmla="*/ 93 h 95"/>
                    <a:gd name="T66" fmla="*/ 58 w 77"/>
                    <a:gd name="T67" fmla="*/ 93 h 95"/>
                    <a:gd name="T68" fmla="*/ 61 w 77"/>
                    <a:gd name="T69" fmla="*/ 94 h 95"/>
                    <a:gd name="T70" fmla="*/ 71 w 77"/>
                    <a:gd name="T71" fmla="*/ 90 h 95"/>
                    <a:gd name="T72" fmla="*/ 74 w 77"/>
                    <a:gd name="T73" fmla="*/ 90 h 95"/>
                    <a:gd name="T74" fmla="*/ 75 w 77"/>
                    <a:gd name="T75" fmla="*/ 90 h 95"/>
                    <a:gd name="T76" fmla="*/ 76 w 77"/>
                    <a:gd name="T77" fmla="*/ 89 h 95"/>
                    <a:gd name="T78" fmla="*/ 77 w 77"/>
                    <a:gd name="T79" fmla="*/ 89 h 95"/>
                    <a:gd name="T80" fmla="*/ 77 w 77"/>
                    <a:gd name="T81" fmla="*/ 87 h 95"/>
                    <a:gd name="T82" fmla="*/ 77 w 77"/>
                    <a:gd name="T83" fmla="*/ 85 h 95"/>
                    <a:gd name="T84" fmla="*/ 77 w 77"/>
                    <a:gd name="T85" fmla="*/ 82 h 95"/>
                    <a:gd name="T86" fmla="*/ 75 w 77"/>
                    <a:gd name="T87" fmla="*/ 76 h 95"/>
                    <a:gd name="T88" fmla="*/ 66 w 77"/>
                    <a:gd name="T89" fmla="*/ 66 h 95"/>
                    <a:gd name="T90" fmla="*/ 56 w 77"/>
                    <a:gd name="T91" fmla="*/ 54 h 95"/>
                    <a:gd name="T92" fmla="*/ 51 w 77"/>
                    <a:gd name="T93" fmla="*/ 43 h 95"/>
                    <a:gd name="T94" fmla="*/ 39 w 77"/>
                    <a:gd name="T95" fmla="*/ 32 h 95"/>
                    <a:gd name="T96" fmla="*/ 47 w 77"/>
                    <a:gd name="T97" fmla="*/ 28 h 95"/>
                    <a:gd name="T98" fmla="*/ 43 w 77"/>
                    <a:gd name="T99" fmla="*/ 19 h 95"/>
                    <a:gd name="T100" fmla="*/ 39 w 77"/>
                    <a:gd name="T101" fmla="*/ 19 h 95"/>
                    <a:gd name="T102" fmla="*/ 37 w 77"/>
                    <a:gd name="T103" fmla="*/ 19 h 95"/>
                    <a:gd name="T104" fmla="*/ 32 w 77"/>
                    <a:gd name="T105" fmla="*/ 19 h 95"/>
                    <a:gd name="T106" fmla="*/ 30 w 77"/>
                    <a:gd name="T107" fmla="*/ 17 h 95"/>
                    <a:gd name="T108" fmla="*/ 30 w 77"/>
                    <a:gd name="T109" fmla="*/ 17 h 95"/>
                    <a:gd name="T110" fmla="*/ 28 w 77"/>
                    <a:gd name="T111" fmla="*/ 16 h 95"/>
                    <a:gd name="T112" fmla="*/ 27 w 77"/>
                    <a:gd name="T113" fmla="*/ 14 h 95"/>
                    <a:gd name="T114" fmla="*/ 26 w 77"/>
                    <a:gd name="T115" fmla="*/ 12 h 95"/>
                    <a:gd name="T116" fmla="*/ 21 w 77"/>
                    <a:gd name="T117" fmla="*/ 3 h 95"/>
                    <a:gd name="T118" fmla="*/ 20 w 77"/>
                    <a:gd name="T119" fmla="*/ 2 h 95"/>
                    <a:gd name="T120" fmla="*/ 19 w 77"/>
                    <a:gd name="T121" fmla="*/ 1 h 95"/>
                    <a:gd name="T122" fmla="*/ 18 w 77"/>
                    <a:gd name="T123" fmla="*/ 0 h 95"/>
                    <a:gd name="T124" fmla="*/ 18 w 77"/>
                    <a:gd name="T1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95">
                      <a:moveTo>
                        <a:pt x="16" y="0"/>
                      </a:moveTo>
                      <a:cubicBezTo>
                        <a:pt x="16" y="0"/>
                        <a:pt x="16" y="0"/>
                        <a:pt x="16" y="0"/>
                      </a:cubicBezTo>
                      <a:cubicBezTo>
                        <a:pt x="16" y="0"/>
                        <a:pt x="16" y="0"/>
                        <a:pt x="16" y="0"/>
                      </a:cubicBezTo>
                      <a:cubicBezTo>
                        <a:pt x="15" y="0"/>
                        <a:pt x="15" y="0"/>
                        <a:pt x="14" y="0"/>
                      </a:cubicBezTo>
                      <a:cubicBezTo>
                        <a:pt x="14" y="1"/>
                        <a:pt x="14" y="1"/>
                        <a:pt x="14" y="2"/>
                      </a:cubicBezTo>
                      <a:cubicBezTo>
                        <a:pt x="14" y="2"/>
                        <a:pt x="14" y="2"/>
                        <a:pt x="14" y="2"/>
                      </a:cubicBezTo>
                      <a:cubicBezTo>
                        <a:pt x="15" y="4"/>
                        <a:pt x="17" y="9"/>
                        <a:pt x="15" y="12"/>
                      </a:cubicBezTo>
                      <a:cubicBezTo>
                        <a:pt x="15" y="14"/>
                        <a:pt x="13" y="15"/>
                        <a:pt x="11" y="14"/>
                      </a:cubicBezTo>
                      <a:cubicBezTo>
                        <a:pt x="9" y="14"/>
                        <a:pt x="7" y="12"/>
                        <a:pt x="7" y="10"/>
                      </a:cubicBezTo>
                      <a:cubicBezTo>
                        <a:pt x="6" y="10"/>
                        <a:pt x="6" y="10"/>
                        <a:pt x="6" y="10"/>
                      </a:cubicBezTo>
                      <a:cubicBezTo>
                        <a:pt x="6" y="10"/>
                        <a:pt x="6" y="10"/>
                        <a:pt x="6" y="11"/>
                      </a:cubicBezTo>
                      <a:cubicBezTo>
                        <a:pt x="5" y="11"/>
                        <a:pt x="5" y="11"/>
                        <a:pt x="5" y="12"/>
                      </a:cubicBezTo>
                      <a:cubicBezTo>
                        <a:pt x="5" y="12"/>
                        <a:pt x="4" y="12"/>
                        <a:pt x="4" y="13"/>
                      </a:cubicBezTo>
                      <a:cubicBezTo>
                        <a:pt x="4" y="13"/>
                        <a:pt x="4" y="13"/>
                        <a:pt x="4" y="14"/>
                      </a:cubicBezTo>
                      <a:cubicBezTo>
                        <a:pt x="3" y="14"/>
                        <a:pt x="3" y="14"/>
                        <a:pt x="3" y="15"/>
                      </a:cubicBezTo>
                      <a:cubicBezTo>
                        <a:pt x="3" y="15"/>
                        <a:pt x="3" y="15"/>
                        <a:pt x="3" y="15"/>
                      </a:cubicBezTo>
                      <a:cubicBezTo>
                        <a:pt x="2" y="16"/>
                        <a:pt x="2" y="16"/>
                        <a:pt x="2" y="16"/>
                      </a:cubicBezTo>
                      <a:cubicBezTo>
                        <a:pt x="2" y="17"/>
                        <a:pt x="2" y="17"/>
                        <a:pt x="2" y="18"/>
                      </a:cubicBezTo>
                      <a:cubicBezTo>
                        <a:pt x="2" y="18"/>
                        <a:pt x="2" y="18"/>
                        <a:pt x="2" y="18"/>
                      </a:cubicBezTo>
                      <a:cubicBezTo>
                        <a:pt x="2" y="18"/>
                        <a:pt x="2" y="18"/>
                        <a:pt x="2" y="19"/>
                      </a:cubicBezTo>
                      <a:cubicBezTo>
                        <a:pt x="1" y="19"/>
                        <a:pt x="1" y="19"/>
                        <a:pt x="1" y="19"/>
                      </a:cubicBezTo>
                      <a:cubicBezTo>
                        <a:pt x="1" y="19"/>
                        <a:pt x="1" y="19"/>
                        <a:pt x="1" y="20"/>
                      </a:cubicBezTo>
                      <a:cubicBezTo>
                        <a:pt x="1" y="20"/>
                        <a:pt x="1" y="20"/>
                        <a:pt x="0" y="20"/>
                      </a:cubicBezTo>
                      <a:cubicBezTo>
                        <a:pt x="0" y="20"/>
                        <a:pt x="0" y="20"/>
                        <a:pt x="0" y="20"/>
                      </a:cubicBezTo>
                      <a:cubicBezTo>
                        <a:pt x="0" y="20"/>
                        <a:pt x="0" y="20"/>
                        <a:pt x="0" y="20"/>
                      </a:cubicBezTo>
                      <a:cubicBezTo>
                        <a:pt x="0" y="20"/>
                        <a:pt x="0" y="20"/>
                        <a:pt x="0" y="20"/>
                      </a:cubicBezTo>
                      <a:cubicBezTo>
                        <a:pt x="0" y="20"/>
                        <a:pt x="0" y="21"/>
                        <a:pt x="0" y="21"/>
                      </a:cubicBezTo>
                      <a:cubicBezTo>
                        <a:pt x="1" y="22"/>
                        <a:pt x="1" y="23"/>
                        <a:pt x="1" y="25"/>
                      </a:cubicBezTo>
                      <a:cubicBezTo>
                        <a:pt x="1" y="27"/>
                        <a:pt x="1" y="28"/>
                        <a:pt x="1" y="30"/>
                      </a:cubicBezTo>
                      <a:cubicBezTo>
                        <a:pt x="2" y="30"/>
                        <a:pt x="2" y="30"/>
                        <a:pt x="3" y="30"/>
                      </a:cubicBezTo>
                      <a:cubicBezTo>
                        <a:pt x="3" y="29"/>
                        <a:pt x="4" y="29"/>
                        <a:pt x="5" y="29"/>
                      </a:cubicBezTo>
                      <a:cubicBezTo>
                        <a:pt x="5" y="29"/>
                        <a:pt x="6" y="29"/>
                        <a:pt x="6" y="30"/>
                      </a:cubicBezTo>
                      <a:cubicBezTo>
                        <a:pt x="6" y="30"/>
                        <a:pt x="6" y="30"/>
                        <a:pt x="6" y="30"/>
                      </a:cubicBezTo>
                      <a:cubicBezTo>
                        <a:pt x="7" y="30"/>
                        <a:pt x="7" y="30"/>
                        <a:pt x="7" y="30"/>
                      </a:cubicBezTo>
                      <a:cubicBezTo>
                        <a:pt x="7" y="30"/>
                        <a:pt x="8" y="30"/>
                        <a:pt x="8" y="31"/>
                      </a:cubicBezTo>
                      <a:cubicBezTo>
                        <a:pt x="8" y="31"/>
                        <a:pt x="8" y="31"/>
                        <a:pt x="8" y="31"/>
                      </a:cubicBezTo>
                      <a:cubicBezTo>
                        <a:pt x="9" y="32"/>
                        <a:pt x="9" y="32"/>
                        <a:pt x="9" y="33"/>
                      </a:cubicBezTo>
                      <a:cubicBezTo>
                        <a:pt x="10" y="36"/>
                        <a:pt x="9" y="39"/>
                        <a:pt x="9" y="41"/>
                      </a:cubicBezTo>
                      <a:cubicBezTo>
                        <a:pt x="9" y="42"/>
                        <a:pt x="8" y="44"/>
                        <a:pt x="8" y="45"/>
                      </a:cubicBezTo>
                      <a:cubicBezTo>
                        <a:pt x="8" y="46"/>
                        <a:pt x="8" y="47"/>
                        <a:pt x="8" y="47"/>
                      </a:cubicBezTo>
                      <a:cubicBezTo>
                        <a:pt x="8" y="49"/>
                        <a:pt x="7" y="50"/>
                        <a:pt x="6" y="51"/>
                      </a:cubicBezTo>
                      <a:cubicBezTo>
                        <a:pt x="5" y="52"/>
                        <a:pt x="5" y="52"/>
                        <a:pt x="5" y="53"/>
                      </a:cubicBezTo>
                      <a:cubicBezTo>
                        <a:pt x="5" y="53"/>
                        <a:pt x="5" y="53"/>
                        <a:pt x="5" y="54"/>
                      </a:cubicBezTo>
                      <a:cubicBezTo>
                        <a:pt x="5" y="54"/>
                        <a:pt x="5" y="54"/>
                        <a:pt x="5" y="54"/>
                      </a:cubicBezTo>
                      <a:cubicBezTo>
                        <a:pt x="6" y="53"/>
                        <a:pt x="9" y="51"/>
                        <a:pt x="10" y="50"/>
                      </a:cubicBezTo>
                      <a:cubicBezTo>
                        <a:pt x="11" y="50"/>
                        <a:pt x="12" y="49"/>
                        <a:pt x="12" y="49"/>
                      </a:cubicBezTo>
                      <a:cubicBezTo>
                        <a:pt x="17" y="45"/>
                        <a:pt x="21" y="46"/>
                        <a:pt x="23" y="49"/>
                      </a:cubicBezTo>
                      <a:cubicBezTo>
                        <a:pt x="23" y="49"/>
                        <a:pt x="23" y="49"/>
                        <a:pt x="24" y="49"/>
                      </a:cubicBezTo>
                      <a:cubicBezTo>
                        <a:pt x="25" y="49"/>
                        <a:pt x="27" y="48"/>
                        <a:pt x="27" y="47"/>
                      </a:cubicBezTo>
                      <a:cubicBezTo>
                        <a:pt x="28" y="45"/>
                        <a:pt x="31" y="44"/>
                        <a:pt x="34" y="44"/>
                      </a:cubicBezTo>
                      <a:cubicBezTo>
                        <a:pt x="35" y="44"/>
                        <a:pt x="36" y="44"/>
                        <a:pt x="36" y="44"/>
                      </a:cubicBezTo>
                      <a:cubicBezTo>
                        <a:pt x="38" y="44"/>
                        <a:pt x="40" y="45"/>
                        <a:pt x="41" y="46"/>
                      </a:cubicBezTo>
                      <a:cubicBezTo>
                        <a:pt x="42" y="48"/>
                        <a:pt x="42" y="48"/>
                        <a:pt x="42" y="48"/>
                      </a:cubicBezTo>
                      <a:cubicBezTo>
                        <a:pt x="44" y="50"/>
                        <a:pt x="46" y="52"/>
                        <a:pt x="49" y="54"/>
                      </a:cubicBezTo>
                      <a:cubicBezTo>
                        <a:pt x="52" y="56"/>
                        <a:pt x="51" y="60"/>
                        <a:pt x="50" y="63"/>
                      </a:cubicBezTo>
                      <a:cubicBezTo>
                        <a:pt x="50" y="64"/>
                        <a:pt x="49" y="66"/>
                        <a:pt x="49" y="67"/>
                      </a:cubicBezTo>
                      <a:cubicBezTo>
                        <a:pt x="53" y="69"/>
                        <a:pt x="59" y="75"/>
                        <a:pt x="58" y="81"/>
                      </a:cubicBezTo>
                      <a:cubicBezTo>
                        <a:pt x="58" y="83"/>
                        <a:pt x="58" y="84"/>
                        <a:pt x="58" y="85"/>
                      </a:cubicBezTo>
                      <a:cubicBezTo>
                        <a:pt x="59" y="86"/>
                        <a:pt x="59" y="86"/>
                        <a:pt x="59" y="87"/>
                      </a:cubicBezTo>
                      <a:cubicBezTo>
                        <a:pt x="59" y="87"/>
                        <a:pt x="59" y="87"/>
                        <a:pt x="59" y="87"/>
                      </a:cubicBezTo>
                      <a:cubicBezTo>
                        <a:pt x="59" y="88"/>
                        <a:pt x="59" y="88"/>
                        <a:pt x="59" y="89"/>
                      </a:cubicBezTo>
                      <a:cubicBezTo>
                        <a:pt x="59" y="89"/>
                        <a:pt x="59" y="89"/>
                        <a:pt x="59" y="89"/>
                      </a:cubicBezTo>
                      <a:cubicBezTo>
                        <a:pt x="59" y="90"/>
                        <a:pt x="59" y="90"/>
                        <a:pt x="59" y="91"/>
                      </a:cubicBezTo>
                      <a:cubicBezTo>
                        <a:pt x="59" y="91"/>
                        <a:pt x="59" y="91"/>
                        <a:pt x="59" y="91"/>
                      </a:cubicBezTo>
                      <a:cubicBezTo>
                        <a:pt x="58" y="92"/>
                        <a:pt x="58" y="92"/>
                        <a:pt x="58" y="93"/>
                      </a:cubicBezTo>
                      <a:cubicBezTo>
                        <a:pt x="58" y="93"/>
                        <a:pt x="58" y="93"/>
                        <a:pt x="58" y="93"/>
                      </a:cubicBezTo>
                      <a:cubicBezTo>
                        <a:pt x="58" y="93"/>
                        <a:pt x="58" y="93"/>
                        <a:pt x="58" y="93"/>
                      </a:cubicBezTo>
                      <a:cubicBezTo>
                        <a:pt x="58" y="93"/>
                        <a:pt x="58" y="93"/>
                        <a:pt x="58" y="93"/>
                      </a:cubicBezTo>
                      <a:cubicBezTo>
                        <a:pt x="59" y="94"/>
                        <a:pt x="60" y="94"/>
                        <a:pt x="61" y="95"/>
                      </a:cubicBezTo>
                      <a:cubicBezTo>
                        <a:pt x="61" y="95"/>
                        <a:pt x="61" y="94"/>
                        <a:pt x="61" y="94"/>
                      </a:cubicBezTo>
                      <a:cubicBezTo>
                        <a:pt x="61" y="91"/>
                        <a:pt x="63" y="89"/>
                        <a:pt x="67" y="89"/>
                      </a:cubicBezTo>
                      <a:cubicBezTo>
                        <a:pt x="68" y="89"/>
                        <a:pt x="70" y="89"/>
                        <a:pt x="71" y="90"/>
                      </a:cubicBezTo>
                      <a:cubicBezTo>
                        <a:pt x="72" y="90"/>
                        <a:pt x="72" y="90"/>
                        <a:pt x="73" y="90"/>
                      </a:cubicBezTo>
                      <a:cubicBezTo>
                        <a:pt x="73" y="90"/>
                        <a:pt x="73" y="90"/>
                        <a:pt x="74" y="90"/>
                      </a:cubicBezTo>
                      <a:cubicBezTo>
                        <a:pt x="74" y="90"/>
                        <a:pt x="74" y="90"/>
                        <a:pt x="74" y="90"/>
                      </a:cubicBezTo>
                      <a:cubicBezTo>
                        <a:pt x="74" y="90"/>
                        <a:pt x="74" y="90"/>
                        <a:pt x="75" y="90"/>
                      </a:cubicBezTo>
                      <a:cubicBezTo>
                        <a:pt x="75" y="90"/>
                        <a:pt x="75" y="90"/>
                        <a:pt x="75" y="90"/>
                      </a:cubicBezTo>
                      <a:cubicBezTo>
                        <a:pt x="75" y="90"/>
                        <a:pt x="76" y="90"/>
                        <a:pt x="76" y="89"/>
                      </a:cubicBezTo>
                      <a:cubicBezTo>
                        <a:pt x="76" y="89"/>
                        <a:pt x="76" y="89"/>
                        <a:pt x="76" y="89"/>
                      </a:cubicBezTo>
                      <a:cubicBezTo>
                        <a:pt x="76" y="89"/>
                        <a:pt x="77" y="89"/>
                        <a:pt x="77" y="89"/>
                      </a:cubicBezTo>
                      <a:cubicBezTo>
                        <a:pt x="77" y="89"/>
                        <a:pt x="77" y="89"/>
                        <a:pt x="77" y="89"/>
                      </a:cubicBezTo>
                      <a:cubicBezTo>
                        <a:pt x="77" y="88"/>
                        <a:pt x="77" y="88"/>
                        <a:pt x="77" y="87"/>
                      </a:cubicBezTo>
                      <a:cubicBezTo>
                        <a:pt x="77" y="87"/>
                        <a:pt x="77" y="87"/>
                        <a:pt x="77" y="87"/>
                      </a:cubicBezTo>
                      <a:cubicBezTo>
                        <a:pt x="77" y="86"/>
                        <a:pt x="77" y="86"/>
                        <a:pt x="77" y="85"/>
                      </a:cubicBezTo>
                      <a:cubicBezTo>
                        <a:pt x="77" y="85"/>
                        <a:pt x="77" y="85"/>
                        <a:pt x="77" y="85"/>
                      </a:cubicBezTo>
                      <a:cubicBezTo>
                        <a:pt x="77" y="84"/>
                        <a:pt x="77" y="83"/>
                        <a:pt x="77" y="82"/>
                      </a:cubicBezTo>
                      <a:cubicBezTo>
                        <a:pt x="77" y="80"/>
                        <a:pt x="77" y="78"/>
                        <a:pt x="76" y="77"/>
                      </a:cubicBezTo>
                      <a:cubicBezTo>
                        <a:pt x="76" y="76"/>
                        <a:pt x="76" y="76"/>
                        <a:pt x="75" y="76"/>
                      </a:cubicBezTo>
                      <a:cubicBezTo>
                        <a:pt x="75" y="75"/>
                        <a:pt x="74" y="74"/>
                        <a:pt x="73" y="74"/>
                      </a:cubicBezTo>
                      <a:cubicBezTo>
                        <a:pt x="70" y="72"/>
                        <a:pt x="67" y="70"/>
                        <a:pt x="66" y="66"/>
                      </a:cubicBezTo>
                      <a:cubicBezTo>
                        <a:pt x="65" y="64"/>
                        <a:pt x="63" y="62"/>
                        <a:pt x="61" y="60"/>
                      </a:cubicBezTo>
                      <a:cubicBezTo>
                        <a:pt x="59" y="58"/>
                        <a:pt x="57" y="56"/>
                        <a:pt x="56" y="54"/>
                      </a:cubicBezTo>
                      <a:cubicBezTo>
                        <a:pt x="56" y="53"/>
                        <a:pt x="55" y="51"/>
                        <a:pt x="54" y="50"/>
                      </a:cubicBezTo>
                      <a:cubicBezTo>
                        <a:pt x="52" y="48"/>
                        <a:pt x="51" y="46"/>
                        <a:pt x="51" y="43"/>
                      </a:cubicBezTo>
                      <a:cubicBezTo>
                        <a:pt x="50" y="43"/>
                        <a:pt x="48" y="42"/>
                        <a:pt x="46" y="41"/>
                      </a:cubicBezTo>
                      <a:cubicBezTo>
                        <a:pt x="42" y="38"/>
                        <a:pt x="37" y="36"/>
                        <a:pt x="39" y="32"/>
                      </a:cubicBezTo>
                      <a:cubicBezTo>
                        <a:pt x="40" y="29"/>
                        <a:pt x="43" y="29"/>
                        <a:pt x="45" y="28"/>
                      </a:cubicBezTo>
                      <a:cubicBezTo>
                        <a:pt x="46" y="28"/>
                        <a:pt x="47" y="28"/>
                        <a:pt x="47" y="28"/>
                      </a:cubicBezTo>
                      <a:cubicBezTo>
                        <a:pt x="47" y="27"/>
                        <a:pt x="47" y="26"/>
                        <a:pt x="46" y="25"/>
                      </a:cubicBezTo>
                      <a:cubicBezTo>
                        <a:pt x="45" y="24"/>
                        <a:pt x="44" y="22"/>
                        <a:pt x="43" y="19"/>
                      </a:cubicBezTo>
                      <a:cubicBezTo>
                        <a:pt x="43" y="18"/>
                        <a:pt x="43" y="18"/>
                        <a:pt x="42" y="18"/>
                      </a:cubicBezTo>
                      <a:cubicBezTo>
                        <a:pt x="41" y="18"/>
                        <a:pt x="39" y="18"/>
                        <a:pt x="39" y="19"/>
                      </a:cubicBezTo>
                      <a:cubicBezTo>
                        <a:pt x="38" y="19"/>
                        <a:pt x="38" y="19"/>
                        <a:pt x="37" y="19"/>
                      </a:cubicBezTo>
                      <a:cubicBezTo>
                        <a:pt x="37" y="19"/>
                        <a:pt x="37" y="19"/>
                        <a:pt x="37" y="19"/>
                      </a:cubicBezTo>
                      <a:cubicBezTo>
                        <a:pt x="37" y="19"/>
                        <a:pt x="36" y="19"/>
                        <a:pt x="36" y="19"/>
                      </a:cubicBezTo>
                      <a:cubicBezTo>
                        <a:pt x="35" y="19"/>
                        <a:pt x="34" y="19"/>
                        <a:pt x="32" y="19"/>
                      </a:cubicBezTo>
                      <a:cubicBezTo>
                        <a:pt x="32" y="19"/>
                        <a:pt x="32" y="19"/>
                        <a:pt x="32" y="19"/>
                      </a:cubicBezTo>
                      <a:cubicBezTo>
                        <a:pt x="32" y="18"/>
                        <a:pt x="31" y="18"/>
                        <a:pt x="30" y="17"/>
                      </a:cubicBezTo>
                      <a:cubicBezTo>
                        <a:pt x="30" y="17"/>
                        <a:pt x="30" y="17"/>
                        <a:pt x="30" y="17"/>
                      </a:cubicBezTo>
                      <a:cubicBezTo>
                        <a:pt x="30" y="17"/>
                        <a:pt x="30" y="17"/>
                        <a:pt x="30" y="17"/>
                      </a:cubicBezTo>
                      <a:cubicBezTo>
                        <a:pt x="29" y="17"/>
                        <a:pt x="29" y="17"/>
                        <a:pt x="29" y="16"/>
                      </a:cubicBezTo>
                      <a:cubicBezTo>
                        <a:pt x="29" y="16"/>
                        <a:pt x="28" y="16"/>
                        <a:pt x="28" y="16"/>
                      </a:cubicBezTo>
                      <a:cubicBezTo>
                        <a:pt x="28" y="16"/>
                        <a:pt x="28" y="15"/>
                        <a:pt x="27" y="15"/>
                      </a:cubicBezTo>
                      <a:cubicBezTo>
                        <a:pt x="27" y="15"/>
                        <a:pt x="27" y="14"/>
                        <a:pt x="27" y="14"/>
                      </a:cubicBezTo>
                      <a:cubicBezTo>
                        <a:pt x="27" y="14"/>
                        <a:pt x="27" y="14"/>
                        <a:pt x="27" y="13"/>
                      </a:cubicBezTo>
                      <a:cubicBezTo>
                        <a:pt x="26" y="13"/>
                        <a:pt x="26" y="12"/>
                        <a:pt x="26" y="12"/>
                      </a:cubicBezTo>
                      <a:cubicBezTo>
                        <a:pt x="26" y="11"/>
                        <a:pt x="25" y="10"/>
                        <a:pt x="24" y="9"/>
                      </a:cubicBezTo>
                      <a:cubicBezTo>
                        <a:pt x="22" y="7"/>
                        <a:pt x="21" y="6"/>
                        <a:pt x="21" y="3"/>
                      </a:cubicBezTo>
                      <a:cubicBezTo>
                        <a:pt x="21" y="3"/>
                        <a:pt x="20" y="3"/>
                        <a:pt x="20" y="3"/>
                      </a:cubicBezTo>
                      <a:cubicBezTo>
                        <a:pt x="20" y="3"/>
                        <a:pt x="20" y="2"/>
                        <a:pt x="20" y="2"/>
                      </a:cubicBezTo>
                      <a:cubicBezTo>
                        <a:pt x="20" y="2"/>
                        <a:pt x="20" y="2"/>
                        <a:pt x="20" y="2"/>
                      </a:cubicBezTo>
                      <a:cubicBezTo>
                        <a:pt x="19" y="2"/>
                        <a:pt x="19" y="1"/>
                        <a:pt x="19" y="1"/>
                      </a:cubicBezTo>
                      <a:cubicBezTo>
                        <a:pt x="19" y="1"/>
                        <a:pt x="19" y="1"/>
                        <a:pt x="19" y="1"/>
                      </a:cubicBezTo>
                      <a:cubicBezTo>
                        <a:pt x="18" y="0"/>
                        <a:pt x="18" y="0"/>
                        <a:pt x="18" y="0"/>
                      </a:cubicBezTo>
                      <a:cubicBezTo>
                        <a:pt x="18" y="0"/>
                        <a:pt x="18" y="0"/>
                        <a:pt x="18" y="0"/>
                      </a:cubicBezTo>
                      <a:cubicBezTo>
                        <a:pt x="18" y="0"/>
                        <a:pt x="18" y="0"/>
                        <a:pt x="18" y="0"/>
                      </a:cubicBezTo>
                      <a:cubicBezTo>
                        <a:pt x="17" y="0"/>
                        <a:pt x="17"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73" name="Freeform 1127"/>
                <p:cNvSpPr/>
                <p:nvPr/>
              </p:nvSpPr>
              <p:spPr bwMode="auto">
                <a:xfrm>
                  <a:off x="4310" y="2098"/>
                  <a:ext cx="82" cy="159"/>
                </a:xfrm>
                <a:custGeom>
                  <a:avLst/>
                  <a:gdLst>
                    <a:gd name="T0" fmla="*/ 86 w 86"/>
                    <a:gd name="T1" fmla="*/ 67 h 166"/>
                    <a:gd name="T2" fmla="*/ 86 w 86"/>
                    <a:gd name="T3" fmla="*/ 66 h 166"/>
                    <a:gd name="T4" fmla="*/ 85 w 86"/>
                    <a:gd name="T5" fmla="*/ 59 h 166"/>
                    <a:gd name="T6" fmla="*/ 77 w 86"/>
                    <a:gd name="T7" fmla="*/ 40 h 166"/>
                    <a:gd name="T8" fmla="*/ 70 w 86"/>
                    <a:gd name="T9" fmla="*/ 28 h 166"/>
                    <a:gd name="T10" fmla="*/ 65 w 86"/>
                    <a:gd name="T11" fmla="*/ 26 h 166"/>
                    <a:gd name="T12" fmla="*/ 55 w 86"/>
                    <a:gd name="T13" fmla="*/ 31 h 166"/>
                    <a:gd name="T14" fmla="*/ 49 w 86"/>
                    <a:gd name="T15" fmla="*/ 28 h 166"/>
                    <a:gd name="T16" fmla="*/ 44 w 86"/>
                    <a:gd name="T17" fmla="*/ 31 h 166"/>
                    <a:gd name="T18" fmla="*/ 32 w 86"/>
                    <a:gd name="T19" fmla="*/ 33 h 166"/>
                    <a:gd name="T20" fmla="*/ 34 w 86"/>
                    <a:gd name="T21" fmla="*/ 27 h 166"/>
                    <a:gd name="T22" fmla="*/ 35 w 86"/>
                    <a:gd name="T23" fmla="*/ 23 h 166"/>
                    <a:gd name="T24" fmla="*/ 36 w 86"/>
                    <a:gd name="T25" fmla="*/ 12 h 166"/>
                    <a:gd name="T26" fmla="*/ 34 w 86"/>
                    <a:gd name="T27" fmla="*/ 11 h 166"/>
                    <a:gd name="T28" fmla="*/ 28 w 86"/>
                    <a:gd name="T29" fmla="*/ 3 h 166"/>
                    <a:gd name="T30" fmla="*/ 28 w 86"/>
                    <a:gd name="T31" fmla="*/ 1 h 166"/>
                    <a:gd name="T32" fmla="*/ 27 w 86"/>
                    <a:gd name="T33" fmla="*/ 0 h 166"/>
                    <a:gd name="T34" fmla="*/ 26 w 86"/>
                    <a:gd name="T35" fmla="*/ 1 h 166"/>
                    <a:gd name="T36" fmla="*/ 25 w 86"/>
                    <a:gd name="T37" fmla="*/ 2 h 166"/>
                    <a:gd name="T38" fmla="*/ 24 w 86"/>
                    <a:gd name="T39" fmla="*/ 3 h 166"/>
                    <a:gd name="T40" fmla="*/ 17 w 86"/>
                    <a:gd name="T41" fmla="*/ 6 h 166"/>
                    <a:gd name="T42" fmla="*/ 7 w 86"/>
                    <a:gd name="T43" fmla="*/ 10 h 166"/>
                    <a:gd name="T44" fmla="*/ 2 w 86"/>
                    <a:gd name="T45" fmla="*/ 12 h 166"/>
                    <a:gd name="T46" fmla="*/ 7 w 86"/>
                    <a:gd name="T47" fmla="*/ 38 h 166"/>
                    <a:gd name="T48" fmla="*/ 10 w 86"/>
                    <a:gd name="T49" fmla="*/ 45 h 166"/>
                    <a:gd name="T50" fmla="*/ 10 w 86"/>
                    <a:gd name="T51" fmla="*/ 54 h 166"/>
                    <a:gd name="T52" fmla="*/ 8 w 86"/>
                    <a:gd name="T53" fmla="*/ 62 h 166"/>
                    <a:gd name="T54" fmla="*/ 12 w 86"/>
                    <a:gd name="T55" fmla="*/ 71 h 166"/>
                    <a:gd name="T56" fmla="*/ 18 w 86"/>
                    <a:gd name="T57" fmla="*/ 89 h 166"/>
                    <a:gd name="T58" fmla="*/ 21 w 86"/>
                    <a:gd name="T59" fmla="*/ 95 h 166"/>
                    <a:gd name="T60" fmla="*/ 20 w 86"/>
                    <a:gd name="T61" fmla="*/ 98 h 166"/>
                    <a:gd name="T62" fmla="*/ 19 w 86"/>
                    <a:gd name="T63" fmla="*/ 101 h 166"/>
                    <a:gd name="T64" fmla="*/ 18 w 86"/>
                    <a:gd name="T65" fmla="*/ 104 h 166"/>
                    <a:gd name="T66" fmla="*/ 17 w 86"/>
                    <a:gd name="T67" fmla="*/ 107 h 166"/>
                    <a:gd name="T68" fmla="*/ 14 w 86"/>
                    <a:gd name="T69" fmla="*/ 112 h 166"/>
                    <a:gd name="T70" fmla="*/ 12 w 86"/>
                    <a:gd name="T71" fmla="*/ 114 h 166"/>
                    <a:gd name="T72" fmla="*/ 11 w 86"/>
                    <a:gd name="T73" fmla="*/ 115 h 166"/>
                    <a:gd name="T74" fmla="*/ 8 w 86"/>
                    <a:gd name="T75" fmla="*/ 130 h 166"/>
                    <a:gd name="T76" fmla="*/ 23 w 86"/>
                    <a:gd name="T77" fmla="*/ 153 h 166"/>
                    <a:gd name="T78" fmla="*/ 32 w 86"/>
                    <a:gd name="T79" fmla="*/ 158 h 166"/>
                    <a:gd name="T80" fmla="*/ 36 w 86"/>
                    <a:gd name="T81" fmla="*/ 160 h 166"/>
                    <a:gd name="T82" fmla="*/ 41 w 86"/>
                    <a:gd name="T83" fmla="*/ 166 h 166"/>
                    <a:gd name="T84" fmla="*/ 45 w 86"/>
                    <a:gd name="T85" fmla="*/ 165 h 166"/>
                    <a:gd name="T86" fmla="*/ 45 w 86"/>
                    <a:gd name="T87" fmla="*/ 164 h 166"/>
                    <a:gd name="T88" fmla="*/ 46 w 86"/>
                    <a:gd name="T89" fmla="*/ 163 h 166"/>
                    <a:gd name="T90" fmla="*/ 30 w 86"/>
                    <a:gd name="T91" fmla="*/ 154 h 166"/>
                    <a:gd name="T92" fmla="*/ 25 w 86"/>
                    <a:gd name="T93" fmla="*/ 138 h 166"/>
                    <a:gd name="T94" fmla="*/ 19 w 86"/>
                    <a:gd name="T95" fmla="*/ 130 h 166"/>
                    <a:gd name="T96" fmla="*/ 15 w 86"/>
                    <a:gd name="T97" fmla="*/ 114 h 166"/>
                    <a:gd name="T98" fmla="*/ 19 w 86"/>
                    <a:gd name="T99" fmla="*/ 100 h 166"/>
                    <a:gd name="T100" fmla="*/ 23 w 86"/>
                    <a:gd name="T101" fmla="*/ 83 h 166"/>
                    <a:gd name="T102" fmla="*/ 36 w 86"/>
                    <a:gd name="T103" fmla="*/ 83 h 166"/>
                    <a:gd name="T104" fmla="*/ 43 w 86"/>
                    <a:gd name="T105" fmla="*/ 88 h 166"/>
                    <a:gd name="T106" fmla="*/ 54 w 86"/>
                    <a:gd name="T107" fmla="*/ 94 h 166"/>
                    <a:gd name="T108" fmla="*/ 53 w 86"/>
                    <a:gd name="T109" fmla="*/ 93 h 166"/>
                    <a:gd name="T110" fmla="*/ 51 w 86"/>
                    <a:gd name="T111" fmla="*/ 85 h 166"/>
                    <a:gd name="T112" fmla="*/ 70 w 86"/>
                    <a:gd name="T113" fmla="*/ 68 h 166"/>
                    <a:gd name="T114" fmla="*/ 76 w 86"/>
                    <a:gd name="T115" fmla="*/ 68 h 166"/>
                    <a:gd name="T116" fmla="*/ 82 w 86"/>
                    <a:gd name="T117" fmla="*/ 68 h 166"/>
                    <a:gd name="T118" fmla="*/ 83 w 86"/>
                    <a:gd name="T119" fmla="*/ 68 h 166"/>
                    <a:gd name="T120" fmla="*/ 84 w 86"/>
                    <a:gd name="T121" fmla="*/ 68 h 166"/>
                    <a:gd name="T122" fmla="*/ 85 w 86"/>
                    <a:gd name="T123" fmla="*/ 6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66">
                      <a:moveTo>
                        <a:pt x="86" y="68"/>
                      </a:moveTo>
                      <a:cubicBezTo>
                        <a:pt x="86" y="67"/>
                        <a:pt x="86" y="67"/>
                        <a:pt x="86" y="67"/>
                      </a:cubicBezTo>
                      <a:cubicBezTo>
                        <a:pt x="86" y="67"/>
                        <a:pt x="86" y="66"/>
                        <a:pt x="86" y="66"/>
                      </a:cubicBezTo>
                      <a:cubicBezTo>
                        <a:pt x="86" y="66"/>
                        <a:pt x="86" y="66"/>
                        <a:pt x="86" y="66"/>
                      </a:cubicBezTo>
                      <a:cubicBezTo>
                        <a:pt x="86" y="65"/>
                        <a:pt x="86" y="65"/>
                        <a:pt x="86" y="64"/>
                      </a:cubicBezTo>
                      <a:cubicBezTo>
                        <a:pt x="85" y="62"/>
                        <a:pt x="85" y="61"/>
                        <a:pt x="85" y="59"/>
                      </a:cubicBezTo>
                      <a:cubicBezTo>
                        <a:pt x="86" y="54"/>
                        <a:pt x="81" y="50"/>
                        <a:pt x="79" y="49"/>
                      </a:cubicBezTo>
                      <a:cubicBezTo>
                        <a:pt x="76" y="48"/>
                        <a:pt x="76" y="44"/>
                        <a:pt x="77" y="40"/>
                      </a:cubicBezTo>
                      <a:cubicBezTo>
                        <a:pt x="77" y="39"/>
                        <a:pt x="78" y="36"/>
                        <a:pt x="78" y="35"/>
                      </a:cubicBezTo>
                      <a:cubicBezTo>
                        <a:pt x="74" y="33"/>
                        <a:pt x="72" y="31"/>
                        <a:pt x="70" y="28"/>
                      </a:cubicBezTo>
                      <a:cubicBezTo>
                        <a:pt x="69" y="27"/>
                        <a:pt x="69" y="27"/>
                        <a:pt x="69" y="27"/>
                      </a:cubicBezTo>
                      <a:cubicBezTo>
                        <a:pt x="68" y="26"/>
                        <a:pt x="67" y="26"/>
                        <a:pt x="65" y="26"/>
                      </a:cubicBezTo>
                      <a:cubicBezTo>
                        <a:pt x="63" y="26"/>
                        <a:pt x="62" y="26"/>
                        <a:pt x="62" y="27"/>
                      </a:cubicBezTo>
                      <a:cubicBezTo>
                        <a:pt x="61" y="29"/>
                        <a:pt x="57" y="31"/>
                        <a:pt x="55" y="31"/>
                      </a:cubicBezTo>
                      <a:cubicBezTo>
                        <a:pt x="53" y="31"/>
                        <a:pt x="52" y="30"/>
                        <a:pt x="51" y="29"/>
                      </a:cubicBezTo>
                      <a:cubicBezTo>
                        <a:pt x="51" y="28"/>
                        <a:pt x="50" y="28"/>
                        <a:pt x="49" y="28"/>
                      </a:cubicBezTo>
                      <a:cubicBezTo>
                        <a:pt x="49" y="28"/>
                        <a:pt x="47" y="29"/>
                        <a:pt x="46" y="30"/>
                      </a:cubicBezTo>
                      <a:cubicBezTo>
                        <a:pt x="45" y="30"/>
                        <a:pt x="44" y="31"/>
                        <a:pt x="44" y="31"/>
                      </a:cubicBezTo>
                      <a:cubicBezTo>
                        <a:pt x="41" y="34"/>
                        <a:pt x="38" y="36"/>
                        <a:pt x="36" y="36"/>
                      </a:cubicBezTo>
                      <a:cubicBezTo>
                        <a:pt x="35" y="36"/>
                        <a:pt x="33" y="36"/>
                        <a:pt x="32" y="33"/>
                      </a:cubicBezTo>
                      <a:cubicBezTo>
                        <a:pt x="32" y="32"/>
                        <a:pt x="32" y="31"/>
                        <a:pt x="32" y="30"/>
                      </a:cubicBezTo>
                      <a:cubicBezTo>
                        <a:pt x="32" y="29"/>
                        <a:pt x="33" y="27"/>
                        <a:pt x="34" y="27"/>
                      </a:cubicBezTo>
                      <a:cubicBezTo>
                        <a:pt x="34" y="26"/>
                        <a:pt x="35" y="25"/>
                        <a:pt x="35" y="25"/>
                      </a:cubicBezTo>
                      <a:cubicBezTo>
                        <a:pt x="35" y="24"/>
                        <a:pt x="35" y="24"/>
                        <a:pt x="35" y="23"/>
                      </a:cubicBezTo>
                      <a:cubicBezTo>
                        <a:pt x="35" y="21"/>
                        <a:pt x="36" y="20"/>
                        <a:pt x="36" y="18"/>
                      </a:cubicBezTo>
                      <a:cubicBezTo>
                        <a:pt x="37" y="16"/>
                        <a:pt x="37" y="14"/>
                        <a:pt x="36" y="12"/>
                      </a:cubicBezTo>
                      <a:cubicBezTo>
                        <a:pt x="36" y="11"/>
                        <a:pt x="36" y="11"/>
                        <a:pt x="36" y="11"/>
                      </a:cubicBezTo>
                      <a:cubicBezTo>
                        <a:pt x="35" y="11"/>
                        <a:pt x="35" y="11"/>
                        <a:pt x="34" y="11"/>
                      </a:cubicBezTo>
                      <a:cubicBezTo>
                        <a:pt x="32" y="12"/>
                        <a:pt x="30" y="11"/>
                        <a:pt x="29" y="9"/>
                      </a:cubicBezTo>
                      <a:cubicBezTo>
                        <a:pt x="28" y="7"/>
                        <a:pt x="28" y="5"/>
                        <a:pt x="28" y="3"/>
                      </a:cubicBezTo>
                      <a:cubicBezTo>
                        <a:pt x="28" y="2"/>
                        <a:pt x="28" y="1"/>
                        <a:pt x="28" y="1"/>
                      </a:cubicBezTo>
                      <a:cubicBezTo>
                        <a:pt x="28" y="1"/>
                        <a:pt x="28" y="1"/>
                        <a:pt x="28" y="1"/>
                      </a:cubicBezTo>
                      <a:cubicBezTo>
                        <a:pt x="28" y="1"/>
                        <a:pt x="27" y="1"/>
                        <a:pt x="27" y="0"/>
                      </a:cubicBezTo>
                      <a:cubicBezTo>
                        <a:pt x="27" y="0"/>
                        <a:pt x="27" y="0"/>
                        <a:pt x="27" y="0"/>
                      </a:cubicBezTo>
                      <a:cubicBezTo>
                        <a:pt x="27" y="1"/>
                        <a:pt x="27" y="1"/>
                        <a:pt x="27" y="1"/>
                      </a:cubicBezTo>
                      <a:cubicBezTo>
                        <a:pt x="27" y="1"/>
                        <a:pt x="27" y="1"/>
                        <a:pt x="26" y="1"/>
                      </a:cubicBezTo>
                      <a:cubicBezTo>
                        <a:pt x="26" y="2"/>
                        <a:pt x="26" y="2"/>
                        <a:pt x="26" y="2"/>
                      </a:cubicBezTo>
                      <a:cubicBezTo>
                        <a:pt x="25" y="2"/>
                        <a:pt x="25" y="2"/>
                        <a:pt x="25" y="2"/>
                      </a:cubicBezTo>
                      <a:cubicBezTo>
                        <a:pt x="25" y="2"/>
                        <a:pt x="24" y="3"/>
                        <a:pt x="24" y="3"/>
                      </a:cubicBezTo>
                      <a:cubicBezTo>
                        <a:pt x="24" y="3"/>
                        <a:pt x="24" y="3"/>
                        <a:pt x="24" y="3"/>
                      </a:cubicBezTo>
                      <a:cubicBezTo>
                        <a:pt x="23" y="3"/>
                        <a:pt x="22" y="3"/>
                        <a:pt x="22" y="4"/>
                      </a:cubicBezTo>
                      <a:cubicBezTo>
                        <a:pt x="20" y="4"/>
                        <a:pt x="18" y="5"/>
                        <a:pt x="17" y="6"/>
                      </a:cubicBezTo>
                      <a:cubicBezTo>
                        <a:pt x="16" y="9"/>
                        <a:pt x="13" y="10"/>
                        <a:pt x="8" y="10"/>
                      </a:cubicBezTo>
                      <a:cubicBezTo>
                        <a:pt x="7" y="10"/>
                        <a:pt x="7" y="10"/>
                        <a:pt x="7" y="10"/>
                      </a:cubicBezTo>
                      <a:cubicBezTo>
                        <a:pt x="5" y="10"/>
                        <a:pt x="3" y="10"/>
                        <a:pt x="2" y="12"/>
                      </a:cubicBezTo>
                      <a:cubicBezTo>
                        <a:pt x="2" y="12"/>
                        <a:pt x="2" y="12"/>
                        <a:pt x="2" y="12"/>
                      </a:cubicBezTo>
                      <a:cubicBezTo>
                        <a:pt x="1" y="22"/>
                        <a:pt x="0" y="28"/>
                        <a:pt x="0" y="29"/>
                      </a:cubicBezTo>
                      <a:cubicBezTo>
                        <a:pt x="1" y="31"/>
                        <a:pt x="6" y="37"/>
                        <a:pt x="7" y="38"/>
                      </a:cubicBezTo>
                      <a:cubicBezTo>
                        <a:pt x="10" y="38"/>
                        <a:pt x="10" y="41"/>
                        <a:pt x="10" y="43"/>
                      </a:cubicBezTo>
                      <a:cubicBezTo>
                        <a:pt x="10" y="43"/>
                        <a:pt x="10" y="45"/>
                        <a:pt x="10" y="45"/>
                      </a:cubicBezTo>
                      <a:cubicBezTo>
                        <a:pt x="12" y="46"/>
                        <a:pt x="13" y="48"/>
                        <a:pt x="12" y="51"/>
                      </a:cubicBezTo>
                      <a:cubicBezTo>
                        <a:pt x="12" y="52"/>
                        <a:pt x="11" y="53"/>
                        <a:pt x="10" y="54"/>
                      </a:cubicBezTo>
                      <a:cubicBezTo>
                        <a:pt x="10" y="54"/>
                        <a:pt x="10" y="54"/>
                        <a:pt x="10" y="54"/>
                      </a:cubicBezTo>
                      <a:cubicBezTo>
                        <a:pt x="10" y="56"/>
                        <a:pt x="10" y="60"/>
                        <a:pt x="8" y="62"/>
                      </a:cubicBezTo>
                      <a:cubicBezTo>
                        <a:pt x="8" y="62"/>
                        <a:pt x="8" y="62"/>
                        <a:pt x="8" y="63"/>
                      </a:cubicBezTo>
                      <a:cubicBezTo>
                        <a:pt x="8" y="65"/>
                        <a:pt x="9" y="68"/>
                        <a:pt x="12" y="71"/>
                      </a:cubicBezTo>
                      <a:cubicBezTo>
                        <a:pt x="17" y="75"/>
                        <a:pt x="17" y="82"/>
                        <a:pt x="17" y="86"/>
                      </a:cubicBezTo>
                      <a:cubicBezTo>
                        <a:pt x="17" y="87"/>
                        <a:pt x="18" y="88"/>
                        <a:pt x="18" y="89"/>
                      </a:cubicBezTo>
                      <a:cubicBezTo>
                        <a:pt x="19" y="90"/>
                        <a:pt x="21" y="92"/>
                        <a:pt x="21" y="95"/>
                      </a:cubicBezTo>
                      <a:cubicBezTo>
                        <a:pt x="21" y="95"/>
                        <a:pt x="21" y="95"/>
                        <a:pt x="21" y="95"/>
                      </a:cubicBezTo>
                      <a:cubicBezTo>
                        <a:pt x="20" y="96"/>
                        <a:pt x="20" y="97"/>
                        <a:pt x="20" y="98"/>
                      </a:cubicBezTo>
                      <a:cubicBezTo>
                        <a:pt x="20" y="98"/>
                        <a:pt x="20" y="98"/>
                        <a:pt x="20" y="98"/>
                      </a:cubicBezTo>
                      <a:cubicBezTo>
                        <a:pt x="20" y="99"/>
                        <a:pt x="19" y="100"/>
                        <a:pt x="19" y="100"/>
                      </a:cubicBezTo>
                      <a:cubicBezTo>
                        <a:pt x="19" y="101"/>
                        <a:pt x="19" y="101"/>
                        <a:pt x="19" y="101"/>
                      </a:cubicBezTo>
                      <a:cubicBezTo>
                        <a:pt x="19" y="102"/>
                        <a:pt x="18" y="103"/>
                        <a:pt x="18" y="104"/>
                      </a:cubicBezTo>
                      <a:cubicBezTo>
                        <a:pt x="18" y="104"/>
                        <a:pt x="18" y="104"/>
                        <a:pt x="18" y="104"/>
                      </a:cubicBezTo>
                      <a:cubicBezTo>
                        <a:pt x="17" y="105"/>
                        <a:pt x="17" y="106"/>
                        <a:pt x="17" y="107"/>
                      </a:cubicBezTo>
                      <a:cubicBezTo>
                        <a:pt x="17" y="107"/>
                        <a:pt x="17" y="107"/>
                        <a:pt x="17" y="107"/>
                      </a:cubicBezTo>
                      <a:cubicBezTo>
                        <a:pt x="16" y="109"/>
                        <a:pt x="15" y="110"/>
                        <a:pt x="14" y="112"/>
                      </a:cubicBezTo>
                      <a:cubicBezTo>
                        <a:pt x="14" y="112"/>
                        <a:pt x="14" y="112"/>
                        <a:pt x="14" y="112"/>
                      </a:cubicBezTo>
                      <a:cubicBezTo>
                        <a:pt x="13" y="113"/>
                        <a:pt x="13" y="113"/>
                        <a:pt x="13" y="114"/>
                      </a:cubicBezTo>
                      <a:cubicBezTo>
                        <a:pt x="12" y="114"/>
                        <a:pt x="12" y="114"/>
                        <a:pt x="12" y="114"/>
                      </a:cubicBezTo>
                      <a:cubicBezTo>
                        <a:pt x="12" y="114"/>
                        <a:pt x="11" y="115"/>
                        <a:pt x="11" y="115"/>
                      </a:cubicBezTo>
                      <a:cubicBezTo>
                        <a:pt x="11" y="115"/>
                        <a:pt x="11" y="115"/>
                        <a:pt x="11" y="115"/>
                      </a:cubicBezTo>
                      <a:cubicBezTo>
                        <a:pt x="11" y="116"/>
                        <a:pt x="10" y="118"/>
                        <a:pt x="10" y="119"/>
                      </a:cubicBezTo>
                      <a:cubicBezTo>
                        <a:pt x="9" y="123"/>
                        <a:pt x="9" y="127"/>
                        <a:pt x="8" y="130"/>
                      </a:cubicBezTo>
                      <a:cubicBezTo>
                        <a:pt x="7" y="132"/>
                        <a:pt x="6" y="137"/>
                        <a:pt x="7" y="138"/>
                      </a:cubicBezTo>
                      <a:cubicBezTo>
                        <a:pt x="10" y="138"/>
                        <a:pt x="15" y="143"/>
                        <a:pt x="23" y="153"/>
                      </a:cubicBezTo>
                      <a:cubicBezTo>
                        <a:pt x="24" y="154"/>
                        <a:pt x="25" y="156"/>
                        <a:pt x="26" y="158"/>
                      </a:cubicBezTo>
                      <a:cubicBezTo>
                        <a:pt x="28" y="158"/>
                        <a:pt x="30" y="158"/>
                        <a:pt x="32" y="158"/>
                      </a:cubicBezTo>
                      <a:cubicBezTo>
                        <a:pt x="32" y="158"/>
                        <a:pt x="33" y="159"/>
                        <a:pt x="33" y="159"/>
                      </a:cubicBezTo>
                      <a:cubicBezTo>
                        <a:pt x="34" y="159"/>
                        <a:pt x="35" y="160"/>
                        <a:pt x="36" y="160"/>
                      </a:cubicBezTo>
                      <a:cubicBezTo>
                        <a:pt x="38" y="162"/>
                        <a:pt x="39" y="164"/>
                        <a:pt x="39" y="166"/>
                      </a:cubicBezTo>
                      <a:cubicBezTo>
                        <a:pt x="39" y="166"/>
                        <a:pt x="40" y="166"/>
                        <a:pt x="41" y="166"/>
                      </a:cubicBezTo>
                      <a:cubicBezTo>
                        <a:pt x="42" y="166"/>
                        <a:pt x="44" y="166"/>
                        <a:pt x="44" y="166"/>
                      </a:cubicBezTo>
                      <a:cubicBezTo>
                        <a:pt x="44" y="166"/>
                        <a:pt x="45" y="166"/>
                        <a:pt x="45" y="165"/>
                      </a:cubicBezTo>
                      <a:cubicBezTo>
                        <a:pt x="45" y="165"/>
                        <a:pt x="45" y="165"/>
                        <a:pt x="45" y="165"/>
                      </a:cubicBezTo>
                      <a:cubicBezTo>
                        <a:pt x="45" y="164"/>
                        <a:pt x="45" y="164"/>
                        <a:pt x="45" y="164"/>
                      </a:cubicBezTo>
                      <a:cubicBezTo>
                        <a:pt x="45" y="164"/>
                        <a:pt x="46" y="164"/>
                        <a:pt x="46" y="164"/>
                      </a:cubicBezTo>
                      <a:cubicBezTo>
                        <a:pt x="46" y="163"/>
                        <a:pt x="46" y="163"/>
                        <a:pt x="46" y="163"/>
                      </a:cubicBezTo>
                      <a:cubicBezTo>
                        <a:pt x="44" y="161"/>
                        <a:pt x="39" y="158"/>
                        <a:pt x="36" y="158"/>
                      </a:cubicBezTo>
                      <a:cubicBezTo>
                        <a:pt x="34" y="158"/>
                        <a:pt x="32" y="156"/>
                        <a:pt x="30" y="154"/>
                      </a:cubicBezTo>
                      <a:cubicBezTo>
                        <a:pt x="27" y="151"/>
                        <a:pt x="26" y="146"/>
                        <a:pt x="26" y="143"/>
                      </a:cubicBezTo>
                      <a:cubicBezTo>
                        <a:pt x="27" y="141"/>
                        <a:pt x="26" y="140"/>
                        <a:pt x="25" y="138"/>
                      </a:cubicBezTo>
                      <a:cubicBezTo>
                        <a:pt x="23" y="137"/>
                        <a:pt x="22" y="135"/>
                        <a:pt x="22" y="133"/>
                      </a:cubicBezTo>
                      <a:cubicBezTo>
                        <a:pt x="22" y="132"/>
                        <a:pt x="22" y="131"/>
                        <a:pt x="19" y="130"/>
                      </a:cubicBezTo>
                      <a:cubicBezTo>
                        <a:pt x="18" y="130"/>
                        <a:pt x="17" y="130"/>
                        <a:pt x="16" y="129"/>
                      </a:cubicBezTo>
                      <a:cubicBezTo>
                        <a:pt x="12" y="127"/>
                        <a:pt x="14" y="120"/>
                        <a:pt x="15" y="114"/>
                      </a:cubicBezTo>
                      <a:cubicBezTo>
                        <a:pt x="16" y="112"/>
                        <a:pt x="16" y="110"/>
                        <a:pt x="16" y="109"/>
                      </a:cubicBezTo>
                      <a:cubicBezTo>
                        <a:pt x="17" y="107"/>
                        <a:pt x="18" y="104"/>
                        <a:pt x="19" y="100"/>
                      </a:cubicBezTo>
                      <a:cubicBezTo>
                        <a:pt x="21" y="96"/>
                        <a:pt x="24" y="89"/>
                        <a:pt x="23" y="87"/>
                      </a:cubicBezTo>
                      <a:cubicBezTo>
                        <a:pt x="22" y="86"/>
                        <a:pt x="22" y="84"/>
                        <a:pt x="23" y="83"/>
                      </a:cubicBezTo>
                      <a:cubicBezTo>
                        <a:pt x="24" y="80"/>
                        <a:pt x="28" y="79"/>
                        <a:pt x="30" y="79"/>
                      </a:cubicBezTo>
                      <a:cubicBezTo>
                        <a:pt x="33" y="79"/>
                        <a:pt x="35" y="80"/>
                        <a:pt x="36" y="83"/>
                      </a:cubicBezTo>
                      <a:cubicBezTo>
                        <a:pt x="37" y="88"/>
                        <a:pt x="38" y="88"/>
                        <a:pt x="42" y="88"/>
                      </a:cubicBezTo>
                      <a:cubicBezTo>
                        <a:pt x="43" y="88"/>
                        <a:pt x="43" y="88"/>
                        <a:pt x="43" y="88"/>
                      </a:cubicBezTo>
                      <a:cubicBezTo>
                        <a:pt x="47" y="88"/>
                        <a:pt x="49" y="90"/>
                        <a:pt x="51" y="92"/>
                      </a:cubicBezTo>
                      <a:cubicBezTo>
                        <a:pt x="52" y="93"/>
                        <a:pt x="53" y="94"/>
                        <a:pt x="54" y="94"/>
                      </a:cubicBezTo>
                      <a:cubicBezTo>
                        <a:pt x="54" y="94"/>
                        <a:pt x="54" y="94"/>
                        <a:pt x="54" y="94"/>
                      </a:cubicBezTo>
                      <a:cubicBezTo>
                        <a:pt x="54" y="94"/>
                        <a:pt x="54" y="94"/>
                        <a:pt x="53" y="93"/>
                      </a:cubicBezTo>
                      <a:cubicBezTo>
                        <a:pt x="53" y="92"/>
                        <a:pt x="52" y="91"/>
                        <a:pt x="52" y="88"/>
                      </a:cubicBezTo>
                      <a:cubicBezTo>
                        <a:pt x="52" y="87"/>
                        <a:pt x="52" y="86"/>
                        <a:pt x="51" y="85"/>
                      </a:cubicBezTo>
                      <a:cubicBezTo>
                        <a:pt x="50" y="83"/>
                        <a:pt x="49" y="81"/>
                        <a:pt x="52" y="77"/>
                      </a:cubicBezTo>
                      <a:cubicBezTo>
                        <a:pt x="57" y="70"/>
                        <a:pt x="65" y="67"/>
                        <a:pt x="70" y="68"/>
                      </a:cubicBezTo>
                      <a:cubicBezTo>
                        <a:pt x="70" y="68"/>
                        <a:pt x="70" y="68"/>
                        <a:pt x="71" y="68"/>
                      </a:cubicBezTo>
                      <a:cubicBezTo>
                        <a:pt x="72" y="69"/>
                        <a:pt x="74" y="68"/>
                        <a:pt x="76" y="68"/>
                      </a:cubicBezTo>
                      <a:cubicBezTo>
                        <a:pt x="78" y="68"/>
                        <a:pt x="79" y="68"/>
                        <a:pt x="81" y="68"/>
                      </a:cubicBezTo>
                      <a:cubicBezTo>
                        <a:pt x="81" y="68"/>
                        <a:pt x="81" y="68"/>
                        <a:pt x="82" y="68"/>
                      </a:cubicBezTo>
                      <a:cubicBezTo>
                        <a:pt x="82" y="68"/>
                        <a:pt x="82" y="68"/>
                        <a:pt x="82" y="68"/>
                      </a:cubicBezTo>
                      <a:cubicBezTo>
                        <a:pt x="82" y="68"/>
                        <a:pt x="83" y="68"/>
                        <a:pt x="83" y="68"/>
                      </a:cubicBezTo>
                      <a:cubicBezTo>
                        <a:pt x="83" y="68"/>
                        <a:pt x="83" y="68"/>
                        <a:pt x="83" y="68"/>
                      </a:cubicBezTo>
                      <a:cubicBezTo>
                        <a:pt x="84" y="68"/>
                        <a:pt x="84" y="68"/>
                        <a:pt x="84" y="68"/>
                      </a:cubicBezTo>
                      <a:cubicBezTo>
                        <a:pt x="85" y="68"/>
                        <a:pt x="85" y="68"/>
                        <a:pt x="85" y="69"/>
                      </a:cubicBezTo>
                      <a:cubicBezTo>
                        <a:pt x="85" y="69"/>
                        <a:pt x="85" y="69"/>
                        <a:pt x="85" y="69"/>
                      </a:cubicBezTo>
                      <a:cubicBezTo>
                        <a:pt x="86" y="68"/>
                        <a:pt x="86" y="68"/>
                        <a:pt x="8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74" name="Freeform 1128"/>
                <p:cNvSpPr/>
                <p:nvPr/>
              </p:nvSpPr>
              <p:spPr bwMode="auto">
                <a:xfrm>
                  <a:off x="4440" y="2251"/>
                  <a:ext cx="100" cy="60"/>
                </a:xfrm>
                <a:custGeom>
                  <a:avLst/>
                  <a:gdLst>
                    <a:gd name="T0" fmla="*/ 94 w 105"/>
                    <a:gd name="T1" fmla="*/ 19 h 63"/>
                    <a:gd name="T2" fmla="*/ 105 w 105"/>
                    <a:gd name="T3" fmla="*/ 16 h 63"/>
                    <a:gd name="T4" fmla="*/ 99 w 105"/>
                    <a:gd name="T5" fmla="*/ 12 h 63"/>
                    <a:gd name="T6" fmla="*/ 90 w 105"/>
                    <a:gd name="T7" fmla="*/ 11 h 63"/>
                    <a:gd name="T8" fmla="*/ 78 w 105"/>
                    <a:gd name="T9" fmla="*/ 0 h 63"/>
                    <a:gd name="T10" fmla="*/ 68 w 105"/>
                    <a:gd name="T11" fmla="*/ 14 h 63"/>
                    <a:gd name="T12" fmla="*/ 63 w 105"/>
                    <a:gd name="T13" fmla="*/ 21 h 63"/>
                    <a:gd name="T14" fmla="*/ 64 w 105"/>
                    <a:gd name="T15" fmla="*/ 24 h 63"/>
                    <a:gd name="T16" fmla="*/ 64 w 105"/>
                    <a:gd name="T17" fmla="*/ 25 h 63"/>
                    <a:gd name="T18" fmla="*/ 64 w 105"/>
                    <a:gd name="T19" fmla="*/ 27 h 63"/>
                    <a:gd name="T20" fmla="*/ 63 w 105"/>
                    <a:gd name="T21" fmla="*/ 28 h 63"/>
                    <a:gd name="T22" fmla="*/ 61 w 105"/>
                    <a:gd name="T23" fmla="*/ 29 h 63"/>
                    <a:gd name="T24" fmla="*/ 54 w 105"/>
                    <a:gd name="T25" fmla="*/ 32 h 63"/>
                    <a:gd name="T26" fmla="*/ 53 w 105"/>
                    <a:gd name="T27" fmla="*/ 31 h 63"/>
                    <a:gd name="T28" fmla="*/ 52 w 105"/>
                    <a:gd name="T29" fmla="*/ 31 h 63"/>
                    <a:gd name="T30" fmla="*/ 51 w 105"/>
                    <a:gd name="T31" fmla="*/ 30 h 63"/>
                    <a:gd name="T32" fmla="*/ 50 w 105"/>
                    <a:gd name="T33" fmla="*/ 30 h 63"/>
                    <a:gd name="T34" fmla="*/ 49 w 105"/>
                    <a:gd name="T35" fmla="*/ 28 h 63"/>
                    <a:gd name="T36" fmla="*/ 48 w 105"/>
                    <a:gd name="T37" fmla="*/ 27 h 63"/>
                    <a:gd name="T38" fmla="*/ 47 w 105"/>
                    <a:gd name="T39" fmla="*/ 25 h 63"/>
                    <a:gd name="T40" fmla="*/ 39 w 105"/>
                    <a:gd name="T41" fmla="*/ 38 h 63"/>
                    <a:gd name="T42" fmla="*/ 21 w 105"/>
                    <a:gd name="T43" fmla="*/ 44 h 63"/>
                    <a:gd name="T44" fmla="*/ 16 w 105"/>
                    <a:gd name="T45" fmla="*/ 57 h 63"/>
                    <a:gd name="T46" fmla="*/ 3 w 105"/>
                    <a:gd name="T47" fmla="*/ 57 h 63"/>
                    <a:gd name="T48" fmla="*/ 0 w 105"/>
                    <a:gd name="T49" fmla="*/ 56 h 63"/>
                    <a:gd name="T50" fmla="*/ 0 w 105"/>
                    <a:gd name="T51" fmla="*/ 56 h 63"/>
                    <a:gd name="T52" fmla="*/ 1 w 105"/>
                    <a:gd name="T53" fmla="*/ 57 h 63"/>
                    <a:gd name="T54" fmla="*/ 1 w 105"/>
                    <a:gd name="T55" fmla="*/ 57 h 63"/>
                    <a:gd name="T56" fmla="*/ 6 w 105"/>
                    <a:gd name="T57" fmla="*/ 60 h 63"/>
                    <a:gd name="T58" fmla="*/ 7 w 105"/>
                    <a:gd name="T59" fmla="*/ 62 h 63"/>
                    <a:gd name="T60" fmla="*/ 8 w 105"/>
                    <a:gd name="T61" fmla="*/ 62 h 63"/>
                    <a:gd name="T62" fmla="*/ 10 w 105"/>
                    <a:gd name="T63" fmla="*/ 62 h 63"/>
                    <a:gd name="T64" fmla="*/ 17 w 105"/>
                    <a:gd name="T65" fmla="*/ 61 h 63"/>
                    <a:gd name="T66" fmla="*/ 24 w 105"/>
                    <a:gd name="T67" fmla="*/ 61 h 63"/>
                    <a:gd name="T68" fmla="*/ 36 w 105"/>
                    <a:gd name="T69" fmla="*/ 56 h 63"/>
                    <a:gd name="T70" fmla="*/ 43 w 105"/>
                    <a:gd name="T71" fmla="*/ 59 h 63"/>
                    <a:gd name="T72" fmla="*/ 43 w 105"/>
                    <a:gd name="T73" fmla="*/ 59 h 63"/>
                    <a:gd name="T74" fmla="*/ 52 w 105"/>
                    <a:gd name="T75" fmla="*/ 56 h 63"/>
                    <a:gd name="T76" fmla="*/ 57 w 105"/>
                    <a:gd name="T77" fmla="*/ 46 h 63"/>
                    <a:gd name="T78" fmla="*/ 62 w 105"/>
                    <a:gd name="T79" fmla="*/ 38 h 63"/>
                    <a:gd name="T80" fmla="*/ 66 w 105"/>
                    <a:gd name="T81" fmla="*/ 27 h 63"/>
                    <a:gd name="T82" fmla="*/ 84 w 105"/>
                    <a:gd name="T83" fmla="*/ 24 h 63"/>
                    <a:gd name="T84" fmla="*/ 85 w 105"/>
                    <a:gd name="T85" fmla="*/ 24 h 63"/>
                    <a:gd name="T86" fmla="*/ 87 w 105"/>
                    <a:gd name="T87" fmla="*/ 24 h 63"/>
                    <a:gd name="T88" fmla="*/ 89 w 105"/>
                    <a:gd name="T89" fmla="*/ 25 h 63"/>
                    <a:gd name="T90" fmla="*/ 95 w 105"/>
                    <a:gd name="T9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 h="63">
                      <a:moveTo>
                        <a:pt x="95" y="22"/>
                      </a:moveTo>
                      <a:cubicBezTo>
                        <a:pt x="93" y="21"/>
                        <a:pt x="94" y="20"/>
                        <a:pt x="94" y="19"/>
                      </a:cubicBezTo>
                      <a:cubicBezTo>
                        <a:pt x="94" y="17"/>
                        <a:pt x="96" y="17"/>
                        <a:pt x="99" y="17"/>
                      </a:cubicBezTo>
                      <a:cubicBezTo>
                        <a:pt x="100" y="17"/>
                        <a:pt x="104" y="17"/>
                        <a:pt x="105" y="16"/>
                      </a:cubicBezTo>
                      <a:cubicBezTo>
                        <a:pt x="105" y="15"/>
                        <a:pt x="105" y="15"/>
                        <a:pt x="104" y="14"/>
                      </a:cubicBezTo>
                      <a:cubicBezTo>
                        <a:pt x="103" y="12"/>
                        <a:pt x="100" y="11"/>
                        <a:pt x="99" y="12"/>
                      </a:cubicBezTo>
                      <a:cubicBezTo>
                        <a:pt x="98" y="12"/>
                        <a:pt x="97" y="12"/>
                        <a:pt x="96" y="12"/>
                      </a:cubicBezTo>
                      <a:cubicBezTo>
                        <a:pt x="94" y="12"/>
                        <a:pt x="92" y="12"/>
                        <a:pt x="90" y="11"/>
                      </a:cubicBezTo>
                      <a:cubicBezTo>
                        <a:pt x="87" y="10"/>
                        <a:pt x="87" y="8"/>
                        <a:pt x="87" y="7"/>
                      </a:cubicBezTo>
                      <a:cubicBezTo>
                        <a:pt x="87" y="5"/>
                        <a:pt x="81" y="0"/>
                        <a:pt x="78" y="0"/>
                      </a:cubicBezTo>
                      <a:cubicBezTo>
                        <a:pt x="76" y="0"/>
                        <a:pt x="72" y="7"/>
                        <a:pt x="71" y="10"/>
                      </a:cubicBezTo>
                      <a:cubicBezTo>
                        <a:pt x="71" y="12"/>
                        <a:pt x="69" y="13"/>
                        <a:pt x="68" y="14"/>
                      </a:cubicBezTo>
                      <a:cubicBezTo>
                        <a:pt x="66" y="15"/>
                        <a:pt x="65" y="16"/>
                        <a:pt x="65" y="17"/>
                      </a:cubicBezTo>
                      <a:cubicBezTo>
                        <a:pt x="66" y="18"/>
                        <a:pt x="65" y="20"/>
                        <a:pt x="63" y="21"/>
                      </a:cubicBezTo>
                      <a:cubicBezTo>
                        <a:pt x="63" y="22"/>
                        <a:pt x="63" y="22"/>
                        <a:pt x="63" y="22"/>
                      </a:cubicBezTo>
                      <a:cubicBezTo>
                        <a:pt x="63" y="22"/>
                        <a:pt x="64" y="23"/>
                        <a:pt x="64" y="24"/>
                      </a:cubicBezTo>
                      <a:cubicBezTo>
                        <a:pt x="64" y="24"/>
                        <a:pt x="64" y="24"/>
                        <a:pt x="64" y="24"/>
                      </a:cubicBezTo>
                      <a:cubicBezTo>
                        <a:pt x="64" y="24"/>
                        <a:pt x="64" y="25"/>
                        <a:pt x="64" y="25"/>
                      </a:cubicBezTo>
                      <a:cubicBezTo>
                        <a:pt x="64" y="26"/>
                        <a:pt x="64" y="26"/>
                        <a:pt x="64" y="26"/>
                      </a:cubicBezTo>
                      <a:cubicBezTo>
                        <a:pt x="64" y="26"/>
                        <a:pt x="64" y="27"/>
                        <a:pt x="64" y="27"/>
                      </a:cubicBezTo>
                      <a:cubicBezTo>
                        <a:pt x="64" y="27"/>
                        <a:pt x="64" y="27"/>
                        <a:pt x="64" y="27"/>
                      </a:cubicBezTo>
                      <a:cubicBezTo>
                        <a:pt x="64" y="27"/>
                        <a:pt x="64" y="28"/>
                        <a:pt x="63" y="28"/>
                      </a:cubicBezTo>
                      <a:cubicBezTo>
                        <a:pt x="63" y="29"/>
                        <a:pt x="62" y="29"/>
                        <a:pt x="61" y="29"/>
                      </a:cubicBezTo>
                      <a:cubicBezTo>
                        <a:pt x="61" y="29"/>
                        <a:pt x="61" y="29"/>
                        <a:pt x="61" y="29"/>
                      </a:cubicBezTo>
                      <a:cubicBezTo>
                        <a:pt x="60" y="29"/>
                        <a:pt x="60" y="29"/>
                        <a:pt x="59" y="30"/>
                      </a:cubicBezTo>
                      <a:cubicBezTo>
                        <a:pt x="58" y="30"/>
                        <a:pt x="56" y="32"/>
                        <a:pt x="54" y="32"/>
                      </a:cubicBezTo>
                      <a:cubicBezTo>
                        <a:pt x="54" y="32"/>
                        <a:pt x="53" y="32"/>
                        <a:pt x="53" y="32"/>
                      </a:cubicBezTo>
                      <a:cubicBezTo>
                        <a:pt x="53" y="31"/>
                        <a:pt x="53" y="31"/>
                        <a:pt x="53" y="31"/>
                      </a:cubicBezTo>
                      <a:cubicBezTo>
                        <a:pt x="53" y="31"/>
                        <a:pt x="53" y="31"/>
                        <a:pt x="52" y="31"/>
                      </a:cubicBezTo>
                      <a:cubicBezTo>
                        <a:pt x="52" y="31"/>
                        <a:pt x="52" y="31"/>
                        <a:pt x="52" y="31"/>
                      </a:cubicBezTo>
                      <a:cubicBezTo>
                        <a:pt x="52" y="31"/>
                        <a:pt x="52" y="31"/>
                        <a:pt x="52" y="31"/>
                      </a:cubicBezTo>
                      <a:cubicBezTo>
                        <a:pt x="51" y="31"/>
                        <a:pt x="51" y="31"/>
                        <a:pt x="51" y="30"/>
                      </a:cubicBezTo>
                      <a:cubicBezTo>
                        <a:pt x="51" y="30"/>
                        <a:pt x="51" y="30"/>
                        <a:pt x="51" y="30"/>
                      </a:cubicBezTo>
                      <a:cubicBezTo>
                        <a:pt x="51" y="30"/>
                        <a:pt x="50" y="30"/>
                        <a:pt x="50" y="30"/>
                      </a:cubicBezTo>
                      <a:cubicBezTo>
                        <a:pt x="50" y="29"/>
                        <a:pt x="50" y="29"/>
                        <a:pt x="50" y="29"/>
                      </a:cubicBezTo>
                      <a:cubicBezTo>
                        <a:pt x="50" y="29"/>
                        <a:pt x="50" y="29"/>
                        <a:pt x="49" y="28"/>
                      </a:cubicBezTo>
                      <a:cubicBezTo>
                        <a:pt x="49" y="28"/>
                        <a:pt x="49" y="28"/>
                        <a:pt x="49" y="27"/>
                      </a:cubicBezTo>
                      <a:cubicBezTo>
                        <a:pt x="49" y="27"/>
                        <a:pt x="48" y="27"/>
                        <a:pt x="48" y="27"/>
                      </a:cubicBezTo>
                      <a:cubicBezTo>
                        <a:pt x="48" y="26"/>
                        <a:pt x="48" y="26"/>
                        <a:pt x="48" y="26"/>
                      </a:cubicBezTo>
                      <a:cubicBezTo>
                        <a:pt x="47" y="25"/>
                        <a:pt x="47" y="25"/>
                        <a:pt x="47" y="25"/>
                      </a:cubicBezTo>
                      <a:cubicBezTo>
                        <a:pt x="47" y="24"/>
                        <a:pt x="47" y="24"/>
                        <a:pt x="47" y="24"/>
                      </a:cubicBezTo>
                      <a:cubicBezTo>
                        <a:pt x="45" y="26"/>
                        <a:pt x="40" y="32"/>
                        <a:pt x="39" y="38"/>
                      </a:cubicBezTo>
                      <a:cubicBezTo>
                        <a:pt x="38" y="44"/>
                        <a:pt x="33" y="44"/>
                        <a:pt x="27" y="44"/>
                      </a:cubicBezTo>
                      <a:cubicBezTo>
                        <a:pt x="25" y="44"/>
                        <a:pt x="23" y="44"/>
                        <a:pt x="21" y="44"/>
                      </a:cubicBezTo>
                      <a:cubicBezTo>
                        <a:pt x="17" y="45"/>
                        <a:pt x="17" y="47"/>
                        <a:pt x="17" y="52"/>
                      </a:cubicBezTo>
                      <a:cubicBezTo>
                        <a:pt x="16" y="54"/>
                        <a:pt x="16" y="56"/>
                        <a:pt x="16" y="57"/>
                      </a:cubicBezTo>
                      <a:cubicBezTo>
                        <a:pt x="15" y="58"/>
                        <a:pt x="14" y="60"/>
                        <a:pt x="12" y="60"/>
                      </a:cubicBezTo>
                      <a:cubicBezTo>
                        <a:pt x="9" y="60"/>
                        <a:pt x="6" y="58"/>
                        <a:pt x="3" y="57"/>
                      </a:cubicBezTo>
                      <a:cubicBezTo>
                        <a:pt x="2" y="56"/>
                        <a:pt x="1" y="56"/>
                        <a:pt x="0" y="56"/>
                      </a:cubicBezTo>
                      <a:cubicBezTo>
                        <a:pt x="0" y="56"/>
                        <a:pt x="0" y="56"/>
                        <a:pt x="0" y="56"/>
                      </a:cubicBezTo>
                      <a:cubicBezTo>
                        <a:pt x="0" y="56"/>
                        <a:pt x="0" y="56"/>
                        <a:pt x="0" y="56"/>
                      </a:cubicBezTo>
                      <a:cubicBezTo>
                        <a:pt x="0" y="56"/>
                        <a:pt x="0" y="56"/>
                        <a:pt x="0" y="56"/>
                      </a:cubicBezTo>
                      <a:cubicBezTo>
                        <a:pt x="0" y="57"/>
                        <a:pt x="0" y="57"/>
                        <a:pt x="1" y="57"/>
                      </a:cubicBezTo>
                      <a:cubicBezTo>
                        <a:pt x="1" y="57"/>
                        <a:pt x="1" y="57"/>
                        <a:pt x="1" y="57"/>
                      </a:cubicBezTo>
                      <a:cubicBezTo>
                        <a:pt x="1" y="57"/>
                        <a:pt x="1" y="57"/>
                        <a:pt x="1" y="57"/>
                      </a:cubicBezTo>
                      <a:cubicBezTo>
                        <a:pt x="1" y="57"/>
                        <a:pt x="1" y="57"/>
                        <a:pt x="1" y="57"/>
                      </a:cubicBezTo>
                      <a:cubicBezTo>
                        <a:pt x="1" y="57"/>
                        <a:pt x="1" y="58"/>
                        <a:pt x="1" y="58"/>
                      </a:cubicBezTo>
                      <a:cubicBezTo>
                        <a:pt x="3" y="58"/>
                        <a:pt x="4" y="59"/>
                        <a:pt x="6" y="60"/>
                      </a:cubicBezTo>
                      <a:cubicBezTo>
                        <a:pt x="6" y="61"/>
                        <a:pt x="7" y="61"/>
                        <a:pt x="7" y="62"/>
                      </a:cubicBezTo>
                      <a:cubicBezTo>
                        <a:pt x="7" y="62"/>
                        <a:pt x="7" y="62"/>
                        <a:pt x="7" y="62"/>
                      </a:cubicBezTo>
                      <a:cubicBezTo>
                        <a:pt x="8" y="62"/>
                        <a:pt x="8" y="62"/>
                        <a:pt x="8" y="62"/>
                      </a:cubicBezTo>
                      <a:cubicBezTo>
                        <a:pt x="8" y="62"/>
                        <a:pt x="8" y="62"/>
                        <a:pt x="8" y="62"/>
                      </a:cubicBezTo>
                      <a:cubicBezTo>
                        <a:pt x="8" y="63"/>
                        <a:pt x="9" y="63"/>
                        <a:pt x="9" y="63"/>
                      </a:cubicBezTo>
                      <a:cubicBezTo>
                        <a:pt x="9" y="62"/>
                        <a:pt x="10" y="62"/>
                        <a:pt x="10" y="62"/>
                      </a:cubicBezTo>
                      <a:cubicBezTo>
                        <a:pt x="10" y="62"/>
                        <a:pt x="10" y="62"/>
                        <a:pt x="10" y="62"/>
                      </a:cubicBezTo>
                      <a:cubicBezTo>
                        <a:pt x="12" y="61"/>
                        <a:pt x="15" y="61"/>
                        <a:pt x="17" y="61"/>
                      </a:cubicBezTo>
                      <a:cubicBezTo>
                        <a:pt x="18" y="61"/>
                        <a:pt x="19" y="61"/>
                        <a:pt x="20" y="61"/>
                      </a:cubicBezTo>
                      <a:cubicBezTo>
                        <a:pt x="21" y="61"/>
                        <a:pt x="23" y="61"/>
                        <a:pt x="24" y="61"/>
                      </a:cubicBezTo>
                      <a:cubicBezTo>
                        <a:pt x="25" y="61"/>
                        <a:pt x="26" y="60"/>
                        <a:pt x="27" y="59"/>
                      </a:cubicBezTo>
                      <a:cubicBezTo>
                        <a:pt x="29" y="58"/>
                        <a:pt x="31" y="56"/>
                        <a:pt x="36" y="56"/>
                      </a:cubicBezTo>
                      <a:cubicBezTo>
                        <a:pt x="40" y="56"/>
                        <a:pt x="41" y="58"/>
                        <a:pt x="42" y="59"/>
                      </a:cubicBezTo>
                      <a:cubicBezTo>
                        <a:pt x="42" y="59"/>
                        <a:pt x="43" y="59"/>
                        <a:pt x="43" y="59"/>
                      </a:cubicBezTo>
                      <a:cubicBezTo>
                        <a:pt x="43" y="59"/>
                        <a:pt x="43" y="59"/>
                        <a:pt x="43" y="59"/>
                      </a:cubicBezTo>
                      <a:cubicBezTo>
                        <a:pt x="43" y="59"/>
                        <a:pt x="43" y="59"/>
                        <a:pt x="43" y="59"/>
                      </a:cubicBezTo>
                      <a:cubicBezTo>
                        <a:pt x="43" y="59"/>
                        <a:pt x="44" y="59"/>
                        <a:pt x="46" y="58"/>
                      </a:cubicBezTo>
                      <a:cubicBezTo>
                        <a:pt x="48" y="57"/>
                        <a:pt x="50" y="57"/>
                        <a:pt x="52" y="56"/>
                      </a:cubicBezTo>
                      <a:cubicBezTo>
                        <a:pt x="55" y="56"/>
                        <a:pt x="55" y="56"/>
                        <a:pt x="54" y="54"/>
                      </a:cubicBezTo>
                      <a:cubicBezTo>
                        <a:pt x="54" y="50"/>
                        <a:pt x="56" y="48"/>
                        <a:pt x="57" y="46"/>
                      </a:cubicBezTo>
                      <a:cubicBezTo>
                        <a:pt x="57" y="45"/>
                        <a:pt x="58" y="45"/>
                        <a:pt x="58" y="43"/>
                      </a:cubicBezTo>
                      <a:cubicBezTo>
                        <a:pt x="57" y="40"/>
                        <a:pt x="60" y="39"/>
                        <a:pt x="62" y="38"/>
                      </a:cubicBezTo>
                      <a:cubicBezTo>
                        <a:pt x="63" y="37"/>
                        <a:pt x="65" y="37"/>
                        <a:pt x="64" y="33"/>
                      </a:cubicBezTo>
                      <a:cubicBezTo>
                        <a:pt x="64" y="31"/>
                        <a:pt x="65" y="29"/>
                        <a:pt x="66" y="27"/>
                      </a:cubicBezTo>
                      <a:cubicBezTo>
                        <a:pt x="70" y="23"/>
                        <a:pt x="77" y="23"/>
                        <a:pt x="82" y="24"/>
                      </a:cubicBezTo>
                      <a:cubicBezTo>
                        <a:pt x="83" y="24"/>
                        <a:pt x="83" y="24"/>
                        <a:pt x="84" y="24"/>
                      </a:cubicBezTo>
                      <a:cubicBezTo>
                        <a:pt x="84" y="24"/>
                        <a:pt x="84" y="24"/>
                        <a:pt x="85" y="24"/>
                      </a:cubicBezTo>
                      <a:cubicBezTo>
                        <a:pt x="85" y="24"/>
                        <a:pt x="85" y="24"/>
                        <a:pt x="85" y="24"/>
                      </a:cubicBezTo>
                      <a:cubicBezTo>
                        <a:pt x="86" y="24"/>
                        <a:pt x="86" y="24"/>
                        <a:pt x="86" y="24"/>
                      </a:cubicBezTo>
                      <a:cubicBezTo>
                        <a:pt x="86" y="24"/>
                        <a:pt x="87" y="24"/>
                        <a:pt x="87" y="24"/>
                      </a:cubicBezTo>
                      <a:cubicBezTo>
                        <a:pt x="87" y="24"/>
                        <a:pt x="87" y="24"/>
                        <a:pt x="88" y="25"/>
                      </a:cubicBezTo>
                      <a:cubicBezTo>
                        <a:pt x="88" y="25"/>
                        <a:pt x="88" y="25"/>
                        <a:pt x="89" y="25"/>
                      </a:cubicBezTo>
                      <a:cubicBezTo>
                        <a:pt x="89" y="25"/>
                        <a:pt x="89" y="25"/>
                        <a:pt x="89" y="25"/>
                      </a:cubicBezTo>
                      <a:cubicBezTo>
                        <a:pt x="91" y="24"/>
                        <a:pt x="94" y="23"/>
                        <a:pt x="9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75" name="Freeform 1129"/>
                <p:cNvSpPr/>
                <p:nvPr/>
              </p:nvSpPr>
              <p:spPr bwMode="auto">
                <a:xfrm>
                  <a:off x="4337" y="2253"/>
                  <a:ext cx="40" cy="53"/>
                </a:xfrm>
                <a:custGeom>
                  <a:avLst/>
                  <a:gdLst>
                    <a:gd name="T0" fmla="*/ 9 w 42"/>
                    <a:gd name="T1" fmla="*/ 29 h 56"/>
                    <a:gd name="T2" fmla="*/ 13 w 42"/>
                    <a:gd name="T3" fmla="*/ 36 h 56"/>
                    <a:gd name="T4" fmla="*/ 20 w 42"/>
                    <a:gd name="T5" fmla="*/ 43 h 56"/>
                    <a:gd name="T6" fmla="*/ 23 w 42"/>
                    <a:gd name="T7" fmla="*/ 45 h 56"/>
                    <a:gd name="T8" fmla="*/ 42 w 42"/>
                    <a:gd name="T9" fmla="*/ 56 h 56"/>
                    <a:gd name="T10" fmla="*/ 35 w 42"/>
                    <a:gd name="T11" fmla="*/ 43 h 56"/>
                    <a:gd name="T12" fmla="*/ 33 w 42"/>
                    <a:gd name="T13" fmla="*/ 28 h 56"/>
                    <a:gd name="T14" fmla="*/ 34 w 42"/>
                    <a:gd name="T15" fmla="*/ 20 h 56"/>
                    <a:gd name="T16" fmla="*/ 31 w 42"/>
                    <a:gd name="T17" fmla="*/ 15 h 56"/>
                    <a:gd name="T18" fmla="*/ 26 w 42"/>
                    <a:gd name="T19" fmla="*/ 9 h 56"/>
                    <a:gd name="T20" fmla="*/ 24 w 42"/>
                    <a:gd name="T21" fmla="*/ 7 h 56"/>
                    <a:gd name="T22" fmla="*/ 20 w 42"/>
                    <a:gd name="T23" fmla="*/ 4 h 56"/>
                    <a:gd name="T24" fmla="*/ 20 w 42"/>
                    <a:gd name="T25" fmla="*/ 5 h 56"/>
                    <a:gd name="T26" fmla="*/ 20 w 42"/>
                    <a:gd name="T27" fmla="*/ 5 h 56"/>
                    <a:gd name="T28" fmla="*/ 18 w 42"/>
                    <a:gd name="T29" fmla="*/ 8 h 56"/>
                    <a:gd name="T30" fmla="*/ 13 w 42"/>
                    <a:gd name="T31" fmla="*/ 8 h 56"/>
                    <a:gd name="T32" fmla="*/ 11 w 42"/>
                    <a:gd name="T33" fmla="*/ 8 h 56"/>
                    <a:gd name="T34" fmla="*/ 10 w 42"/>
                    <a:gd name="T35" fmla="*/ 8 h 56"/>
                    <a:gd name="T36" fmla="*/ 10 w 42"/>
                    <a:gd name="T37" fmla="*/ 8 h 56"/>
                    <a:gd name="T38" fmla="*/ 9 w 42"/>
                    <a:gd name="T39" fmla="*/ 8 h 56"/>
                    <a:gd name="T40" fmla="*/ 8 w 42"/>
                    <a:gd name="T41" fmla="*/ 7 h 56"/>
                    <a:gd name="T42" fmla="*/ 7 w 42"/>
                    <a:gd name="T43" fmla="*/ 7 h 56"/>
                    <a:gd name="T44" fmla="*/ 7 w 42"/>
                    <a:gd name="T45" fmla="*/ 6 h 56"/>
                    <a:gd name="T46" fmla="*/ 7 w 42"/>
                    <a:gd name="T47" fmla="*/ 5 h 56"/>
                    <a:gd name="T48" fmla="*/ 3 w 42"/>
                    <a:gd name="T49" fmla="*/ 0 h 56"/>
                    <a:gd name="T50" fmla="*/ 0 w 42"/>
                    <a:gd name="T51" fmla="*/ 0 h 56"/>
                    <a:gd name="T52" fmla="*/ 0 w 42"/>
                    <a:gd name="T53" fmla="*/ 0 h 56"/>
                    <a:gd name="T54" fmla="*/ 2 w 42"/>
                    <a:gd name="T55" fmla="*/ 15 h 56"/>
                    <a:gd name="T56" fmla="*/ 9 w 42"/>
                    <a:gd name="T57" fmla="*/ 2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56">
                      <a:moveTo>
                        <a:pt x="9" y="29"/>
                      </a:moveTo>
                      <a:cubicBezTo>
                        <a:pt x="11" y="32"/>
                        <a:pt x="13" y="34"/>
                        <a:pt x="13" y="36"/>
                      </a:cubicBezTo>
                      <a:cubicBezTo>
                        <a:pt x="14" y="39"/>
                        <a:pt x="16" y="40"/>
                        <a:pt x="20" y="43"/>
                      </a:cubicBezTo>
                      <a:cubicBezTo>
                        <a:pt x="21" y="44"/>
                        <a:pt x="22" y="45"/>
                        <a:pt x="23" y="45"/>
                      </a:cubicBezTo>
                      <a:cubicBezTo>
                        <a:pt x="30" y="50"/>
                        <a:pt x="39" y="55"/>
                        <a:pt x="42" y="56"/>
                      </a:cubicBezTo>
                      <a:cubicBezTo>
                        <a:pt x="42" y="53"/>
                        <a:pt x="38" y="47"/>
                        <a:pt x="35" y="43"/>
                      </a:cubicBezTo>
                      <a:cubicBezTo>
                        <a:pt x="32" y="40"/>
                        <a:pt x="33" y="34"/>
                        <a:pt x="33" y="28"/>
                      </a:cubicBezTo>
                      <a:cubicBezTo>
                        <a:pt x="34" y="25"/>
                        <a:pt x="34" y="23"/>
                        <a:pt x="34" y="20"/>
                      </a:cubicBezTo>
                      <a:cubicBezTo>
                        <a:pt x="34" y="17"/>
                        <a:pt x="33" y="16"/>
                        <a:pt x="31" y="15"/>
                      </a:cubicBezTo>
                      <a:cubicBezTo>
                        <a:pt x="29" y="13"/>
                        <a:pt x="27" y="12"/>
                        <a:pt x="26" y="9"/>
                      </a:cubicBezTo>
                      <a:cubicBezTo>
                        <a:pt x="25" y="7"/>
                        <a:pt x="25" y="7"/>
                        <a:pt x="24" y="7"/>
                      </a:cubicBezTo>
                      <a:cubicBezTo>
                        <a:pt x="23" y="7"/>
                        <a:pt x="21" y="6"/>
                        <a:pt x="20" y="4"/>
                      </a:cubicBezTo>
                      <a:cubicBezTo>
                        <a:pt x="20" y="4"/>
                        <a:pt x="20" y="5"/>
                        <a:pt x="20" y="5"/>
                      </a:cubicBezTo>
                      <a:cubicBezTo>
                        <a:pt x="20" y="5"/>
                        <a:pt x="20" y="5"/>
                        <a:pt x="20" y="5"/>
                      </a:cubicBezTo>
                      <a:cubicBezTo>
                        <a:pt x="20" y="6"/>
                        <a:pt x="20" y="8"/>
                        <a:pt x="18" y="8"/>
                      </a:cubicBezTo>
                      <a:cubicBezTo>
                        <a:pt x="17" y="8"/>
                        <a:pt x="15" y="8"/>
                        <a:pt x="13" y="8"/>
                      </a:cubicBezTo>
                      <a:cubicBezTo>
                        <a:pt x="12" y="8"/>
                        <a:pt x="11" y="8"/>
                        <a:pt x="11" y="8"/>
                      </a:cubicBezTo>
                      <a:cubicBezTo>
                        <a:pt x="10" y="8"/>
                        <a:pt x="10" y="8"/>
                        <a:pt x="10" y="8"/>
                      </a:cubicBezTo>
                      <a:cubicBezTo>
                        <a:pt x="10" y="8"/>
                        <a:pt x="10" y="8"/>
                        <a:pt x="10" y="8"/>
                      </a:cubicBezTo>
                      <a:cubicBezTo>
                        <a:pt x="9" y="8"/>
                        <a:pt x="9" y="8"/>
                        <a:pt x="9" y="8"/>
                      </a:cubicBezTo>
                      <a:cubicBezTo>
                        <a:pt x="9" y="8"/>
                        <a:pt x="8" y="8"/>
                        <a:pt x="8" y="7"/>
                      </a:cubicBezTo>
                      <a:cubicBezTo>
                        <a:pt x="8" y="7"/>
                        <a:pt x="8" y="7"/>
                        <a:pt x="7" y="7"/>
                      </a:cubicBezTo>
                      <a:cubicBezTo>
                        <a:pt x="7" y="7"/>
                        <a:pt x="7" y="6"/>
                        <a:pt x="7" y="6"/>
                      </a:cubicBezTo>
                      <a:cubicBezTo>
                        <a:pt x="7" y="6"/>
                        <a:pt x="7" y="5"/>
                        <a:pt x="7" y="5"/>
                      </a:cubicBezTo>
                      <a:cubicBezTo>
                        <a:pt x="7" y="4"/>
                        <a:pt x="7" y="1"/>
                        <a:pt x="3" y="0"/>
                      </a:cubicBezTo>
                      <a:cubicBezTo>
                        <a:pt x="2" y="0"/>
                        <a:pt x="1" y="0"/>
                        <a:pt x="0" y="0"/>
                      </a:cubicBezTo>
                      <a:cubicBezTo>
                        <a:pt x="0" y="0"/>
                        <a:pt x="0" y="0"/>
                        <a:pt x="0" y="0"/>
                      </a:cubicBezTo>
                      <a:cubicBezTo>
                        <a:pt x="1" y="5"/>
                        <a:pt x="2" y="10"/>
                        <a:pt x="2" y="15"/>
                      </a:cubicBezTo>
                      <a:cubicBezTo>
                        <a:pt x="2" y="19"/>
                        <a:pt x="6" y="24"/>
                        <a:pt x="9"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76" name="Freeform 1130"/>
                <p:cNvSpPr/>
                <p:nvPr/>
              </p:nvSpPr>
              <p:spPr bwMode="auto">
                <a:xfrm>
                  <a:off x="4658" y="1944"/>
                  <a:ext cx="23" cy="28"/>
                </a:xfrm>
                <a:custGeom>
                  <a:avLst/>
                  <a:gdLst>
                    <a:gd name="T0" fmla="*/ 1 w 24"/>
                    <a:gd name="T1" fmla="*/ 10 h 30"/>
                    <a:gd name="T2" fmla="*/ 4 w 24"/>
                    <a:gd name="T3" fmla="*/ 6 h 30"/>
                    <a:gd name="T4" fmla="*/ 6 w 24"/>
                    <a:gd name="T5" fmla="*/ 4 h 30"/>
                    <a:gd name="T6" fmla="*/ 9 w 24"/>
                    <a:gd name="T7" fmla="*/ 6 h 30"/>
                    <a:gd name="T8" fmla="*/ 9 w 24"/>
                    <a:gd name="T9" fmla="*/ 19 h 30"/>
                    <a:gd name="T10" fmla="*/ 9 w 24"/>
                    <a:gd name="T11" fmla="*/ 29 h 30"/>
                    <a:gd name="T12" fmla="*/ 11 w 24"/>
                    <a:gd name="T13" fmla="*/ 30 h 30"/>
                    <a:gd name="T14" fmla="*/ 11 w 24"/>
                    <a:gd name="T15" fmla="*/ 30 h 30"/>
                    <a:gd name="T16" fmla="*/ 16 w 24"/>
                    <a:gd name="T17" fmla="*/ 22 h 30"/>
                    <a:gd name="T18" fmla="*/ 23 w 24"/>
                    <a:gd name="T19" fmla="*/ 12 h 30"/>
                    <a:gd name="T20" fmla="*/ 24 w 24"/>
                    <a:gd name="T21" fmla="*/ 10 h 30"/>
                    <a:gd name="T22" fmla="*/ 23 w 24"/>
                    <a:gd name="T23" fmla="*/ 10 h 30"/>
                    <a:gd name="T24" fmla="*/ 20 w 24"/>
                    <a:gd name="T25" fmla="*/ 6 h 30"/>
                    <a:gd name="T26" fmla="*/ 17 w 24"/>
                    <a:gd name="T27" fmla="*/ 4 h 30"/>
                    <a:gd name="T28" fmla="*/ 12 w 24"/>
                    <a:gd name="T29" fmla="*/ 0 h 30"/>
                    <a:gd name="T30" fmla="*/ 5 w 24"/>
                    <a:gd name="T31" fmla="*/ 4 h 30"/>
                    <a:gd name="T32" fmla="*/ 4 w 24"/>
                    <a:gd name="T33" fmla="*/ 5 h 30"/>
                    <a:gd name="T34" fmla="*/ 1 w 24"/>
                    <a:gd name="T35" fmla="*/ 9 h 30"/>
                    <a:gd name="T36" fmla="*/ 1 w 24"/>
                    <a:gd name="T3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30">
                      <a:moveTo>
                        <a:pt x="1" y="10"/>
                      </a:moveTo>
                      <a:cubicBezTo>
                        <a:pt x="2" y="10"/>
                        <a:pt x="3" y="8"/>
                        <a:pt x="4" y="6"/>
                      </a:cubicBezTo>
                      <a:cubicBezTo>
                        <a:pt x="4" y="4"/>
                        <a:pt x="6" y="4"/>
                        <a:pt x="6" y="4"/>
                      </a:cubicBezTo>
                      <a:cubicBezTo>
                        <a:pt x="7" y="4"/>
                        <a:pt x="8" y="4"/>
                        <a:pt x="9" y="6"/>
                      </a:cubicBezTo>
                      <a:cubicBezTo>
                        <a:pt x="10" y="8"/>
                        <a:pt x="11" y="14"/>
                        <a:pt x="9" y="19"/>
                      </a:cubicBezTo>
                      <a:cubicBezTo>
                        <a:pt x="7" y="22"/>
                        <a:pt x="8" y="26"/>
                        <a:pt x="9" y="29"/>
                      </a:cubicBezTo>
                      <a:cubicBezTo>
                        <a:pt x="10" y="29"/>
                        <a:pt x="10" y="30"/>
                        <a:pt x="11" y="30"/>
                      </a:cubicBezTo>
                      <a:cubicBezTo>
                        <a:pt x="11" y="30"/>
                        <a:pt x="11" y="30"/>
                        <a:pt x="11" y="30"/>
                      </a:cubicBezTo>
                      <a:cubicBezTo>
                        <a:pt x="12" y="30"/>
                        <a:pt x="15" y="25"/>
                        <a:pt x="16" y="22"/>
                      </a:cubicBezTo>
                      <a:cubicBezTo>
                        <a:pt x="18" y="18"/>
                        <a:pt x="20" y="14"/>
                        <a:pt x="23" y="12"/>
                      </a:cubicBezTo>
                      <a:cubicBezTo>
                        <a:pt x="23" y="11"/>
                        <a:pt x="24" y="10"/>
                        <a:pt x="24" y="10"/>
                      </a:cubicBezTo>
                      <a:cubicBezTo>
                        <a:pt x="24" y="10"/>
                        <a:pt x="23" y="10"/>
                        <a:pt x="23" y="10"/>
                      </a:cubicBezTo>
                      <a:cubicBezTo>
                        <a:pt x="22" y="9"/>
                        <a:pt x="20" y="8"/>
                        <a:pt x="20" y="6"/>
                      </a:cubicBezTo>
                      <a:cubicBezTo>
                        <a:pt x="20" y="5"/>
                        <a:pt x="18" y="5"/>
                        <a:pt x="17" y="4"/>
                      </a:cubicBezTo>
                      <a:cubicBezTo>
                        <a:pt x="15" y="4"/>
                        <a:pt x="13" y="3"/>
                        <a:pt x="12" y="0"/>
                      </a:cubicBezTo>
                      <a:cubicBezTo>
                        <a:pt x="11" y="0"/>
                        <a:pt x="8" y="2"/>
                        <a:pt x="5" y="4"/>
                      </a:cubicBezTo>
                      <a:cubicBezTo>
                        <a:pt x="4" y="5"/>
                        <a:pt x="4" y="5"/>
                        <a:pt x="4" y="5"/>
                      </a:cubicBezTo>
                      <a:cubicBezTo>
                        <a:pt x="0" y="8"/>
                        <a:pt x="0" y="8"/>
                        <a:pt x="1" y="9"/>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77" name="Freeform 1131"/>
                <p:cNvSpPr/>
                <p:nvPr/>
              </p:nvSpPr>
              <p:spPr bwMode="auto">
                <a:xfrm>
                  <a:off x="4672" y="1850"/>
                  <a:ext cx="118" cy="92"/>
                </a:xfrm>
                <a:custGeom>
                  <a:avLst/>
                  <a:gdLst>
                    <a:gd name="T0" fmla="*/ 7 w 123"/>
                    <a:gd name="T1" fmla="*/ 91 h 96"/>
                    <a:gd name="T2" fmla="*/ 11 w 123"/>
                    <a:gd name="T3" fmla="*/ 90 h 96"/>
                    <a:gd name="T4" fmla="*/ 41 w 123"/>
                    <a:gd name="T5" fmla="*/ 82 h 96"/>
                    <a:gd name="T6" fmla="*/ 42 w 123"/>
                    <a:gd name="T7" fmla="*/ 82 h 96"/>
                    <a:gd name="T8" fmla="*/ 48 w 123"/>
                    <a:gd name="T9" fmla="*/ 84 h 96"/>
                    <a:gd name="T10" fmla="*/ 49 w 123"/>
                    <a:gd name="T11" fmla="*/ 90 h 96"/>
                    <a:gd name="T12" fmla="*/ 48 w 123"/>
                    <a:gd name="T13" fmla="*/ 94 h 96"/>
                    <a:gd name="T14" fmla="*/ 51 w 123"/>
                    <a:gd name="T15" fmla="*/ 96 h 96"/>
                    <a:gd name="T16" fmla="*/ 58 w 123"/>
                    <a:gd name="T17" fmla="*/ 92 h 96"/>
                    <a:gd name="T18" fmla="*/ 62 w 123"/>
                    <a:gd name="T19" fmla="*/ 88 h 96"/>
                    <a:gd name="T20" fmla="*/ 63 w 123"/>
                    <a:gd name="T21" fmla="*/ 88 h 96"/>
                    <a:gd name="T22" fmla="*/ 62 w 123"/>
                    <a:gd name="T23" fmla="*/ 87 h 96"/>
                    <a:gd name="T24" fmla="*/ 60 w 123"/>
                    <a:gd name="T25" fmla="*/ 83 h 96"/>
                    <a:gd name="T26" fmla="*/ 64 w 123"/>
                    <a:gd name="T27" fmla="*/ 80 h 96"/>
                    <a:gd name="T28" fmla="*/ 68 w 123"/>
                    <a:gd name="T29" fmla="*/ 83 h 96"/>
                    <a:gd name="T30" fmla="*/ 73 w 123"/>
                    <a:gd name="T31" fmla="*/ 85 h 96"/>
                    <a:gd name="T32" fmla="*/ 79 w 123"/>
                    <a:gd name="T33" fmla="*/ 82 h 96"/>
                    <a:gd name="T34" fmla="*/ 84 w 123"/>
                    <a:gd name="T35" fmla="*/ 79 h 96"/>
                    <a:gd name="T36" fmla="*/ 87 w 123"/>
                    <a:gd name="T37" fmla="*/ 81 h 96"/>
                    <a:gd name="T38" fmla="*/ 89 w 123"/>
                    <a:gd name="T39" fmla="*/ 82 h 96"/>
                    <a:gd name="T40" fmla="*/ 93 w 123"/>
                    <a:gd name="T41" fmla="*/ 77 h 96"/>
                    <a:gd name="T42" fmla="*/ 96 w 123"/>
                    <a:gd name="T43" fmla="*/ 74 h 96"/>
                    <a:gd name="T44" fmla="*/ 98 w 123"/>
                    <a:gd name="T45" fmla="*/ 77 h 96"/>
                    <a:gd name="T46" fmla="*/ 99 w 123"/>
                    <a:gd name="T47" fmla="*/ 77 h 96"/>
                    <a:gd name="T48" fmla="*/ 105 w 123"/>
                    <a:gd name="T49" fmla="*/ 74 h 96"/>
                    <a:gd name="T50" fmla="*/ 107 w 123"/>
                    <a:gd name="T51" fmla="*/ 67 h 96"/>
                    <a:gd name="T52" fmla="*/ 108 w 123"/>
                    <a:gd name="T53" fmla="*/ 58 h 96"/>
                    <a:gd name="T54" fmla="*/ 111 w 123"/>
                    <a:gd name="T55" fmla="*/ 43 h 96"/>
                    <a:gd name="T56" fmla="*/ 117 w 123"/>
                    <a:gd name="T57" fmla="*/ 31 h 96"/>
                    <a:gd name="T58" fmla="*/ 121 w 123"/>
                    <a:gd name="T59" fmla="*/ 28 h 96"/>
                    <a:gd name="T60" fmla="*/ 118 w 123"/>
                    <a:gd name="T61" fmla="*/ 11 h 96"/>
                    <a:gd name="T62" fmla="*/ 115 w 123"/>
                    <a:gd name="T63" fmla="*/ 0 h 96"/>
                    <a:gd name="T64" fmla="*/ 115 w 123"/>
                    <a:gd name="T65" fmla="*/ 0 h 96"/>
                    <a:gd name="T66" fmla="*/ 107 w 123"/>
                    <a:gd name="T67" fmla="*/ 4 h 96"/>
                    <a:gd name="T68" fmla="*/ 104 w 123"/>
                    <a:gd name="T69" fmla="*/ 6 h 96"/>
                    <a:gd name="T70" fmla="*/ 101 w 123"/>
                    <a:gd name="T71" fmla="*/ 12 h 96"/>
                    <a:gd name="T72" fmla="*/ 102 w 123"/>
                    <a:gd name="T73" fmla="*/ 17 h 96"/>
                    <a:gd name="T74" fmla="*/ 101 w 123"/>
                    <a:gd name="T75" fmla="*/ 27 h 96"/>
                    <a:gd name="T76" fmla="*/ 97 w 123"/>
                    <a:gd name="T77" fmla="*/ 34 h 96"/>
                    <a:gd name="T78" fmla="*/ 93 w 123"/>
                    <a:gd name="T79" fmla="*/ 42 h 96"/>
                    <a:gd name="T80" fmla="*/ 90 w 123"/>
                    <a:gd name="T81" fmla="*/ 45 h 96"/>
                    <a:gd name="T82" fmla="*/ 85 w 123"/>
                    <a:gd name="T83" fmla="*/ 51 h 96"/>
                    <a:gd name="T84" fmla="*/ 79 w 123"/>
                    <a:gd name="T85" fmla="*/ 55 h 96"/>
                    <a:gd name="T86" fmla="*/ 69 w 123"/>
                    <a:gd name="T87" fmla="*/ 54 h 96"/>
                    <a:gd name="T88" fmla="*/ 68 w 123"/>
                    <a:gd name="T89" fmla="*/ 51 h 96"/>
                    <a:gd name="T90" fmla="*/ 64 w 123"/>
                    <a:gd name="T91" fmla="*/ 58 h 96"/>
                    <a:gd name="T92" fmla="*/ 59 w 123"/>
                    <a:gd name="T93" fmla="*/ 68 h 96"/>
                    <a:gd name="T94" fmla="*/ 57 w 123"/>
                    <a:gd name="T95" fmla="*/ 69 h 96"/>
                    <a:gd name="T96" fmla="*/ 57 w 123"/>
                    <a:gd name="T97" fmla="*/ 72 h 96"/>
                    <a:gd name="T98" fmla="*/ 51 w 123"/>
                    <a:gd name="T99" fmla="*/ 75 h 96"/>
                    <a:gd name="T100" fmla="*/ 47 w 123"/>
                    <a:gd name="T101" fmla="*/ 74 h 96"/>
                    <a:gd name="T102" fmla="*/ 46 w 123"/>
                    <a:gd name="T103" fmla="*/ 72 h 96"/>
                    <a:gd name="T104" fmla="*/ 35 w 123"/>
                    <a:gd name="T105" fmla="*/ 75 h 96"/>
                    <a:gd name="T106" fmla="*/ 25 w 123"/>
                    <a:gd name="T107" fmla="*/ 76 h 96"/>
                    <a:gd name="T108" fmla="*/ 19 w 123"/>
                    <a:gd name="T109" fmla="*/ 76 h 96"/>
                    <a:gd name="T110" fmla="*/ 19 w 123"/>
                    <a:gd name="T111" fmla="*/ 77 h 96"/>
                    <a:gd name="T112" fmla="*/ 1 w 123"/>
                    <a:gd name="T113" fmla="*/ 90 h 96"/>
                    <a:gd name="T114" fmla="*/ 0 w 123"/>
                    <a:gd name="T115" fmla="*/ 91 h 96"/>
                    <a:gd name="T116" fmla="*/ 0 w 123"/>
                    <a:gd name="T117" fmla="*/ 92 h 96"/>
                    <a:gd name="T118" fmla="*/ 7 w 123"/>
                    <a:gd name="T119"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6">
                      <a:moveTo>
                        <a:pt x="7" y="91"/>
                      </a:moveTo>
                      <a:cubicBezTo>
                        <a:pt x="9" y="91"/>
                        <a:pt x="11" y="91"/>
                        <a:pt x="11" y="90"/>
                      </a:cubicBezTo>
                      <a:cubicBezTo>
                        <a:pt x="14" y="86"/>
                        <a:pt x="33" y="83"/>
                        <a:pt x="41" y="82"/>
                      </a:cubicBezTo>
                      <a:cubicBezTo>
                        <a:pt x="42" y="82"/>
                        <a:pt x="42" y="82"/>
                        <a:pt x="42" y="82"/>
                      </a:cubicBezTo>
                      <a:cubicBezTo>
                        <a:pt x="44" y="82"/>
                        <a:pt x="47" y="82"/>
                        <a:pt x="48" y="84"/>
                      </a:cubicBezTo>
                      <a:cubicBezTo>
                        <a:pt x="50" y="86"/>
                        <a:pt x="49" y="88"/>
                        <a:pt x="49" y="90"/>
                      </a:cubicBezTo>
                      <a:cubicBezTo>
                        <a:pt x="48" y="91"/>
                        <a:pt x="48" y="93"/>
                        <a:pt x="48" y="94"/>
                      </a:cubicBezTo>
                      <a:cubicBezTo>
                        <a:pt x="48" y="94"/>
                        <a:pt x="48" y="96"/>
                        <a:pt x="51" y="96"/>
                      </a:cubicBezTo>
                      <a:cubicBezTo>
                        <a:pt x="53" y="96"/>
                        <a:pt x="56" y="95"/>
                        <a:pt x="58" y="92"/>
                      </a:cubicBezTo>
                      <a:cubicBezTo>
                        <a:pt x="59" y="90"/>
                        <a:pt x="61" y="89"/>
                        <a:pt x="62" y="88"/>
                      </a:cubicBezTo>
                      <a:cubicBezTo>
                        <a:pt x="62" y="88"/>
                        <a:pt x="62" y="88"/>
                        <a:pt x="63" y="88"/>
                      </a:cubicBezTo>
                      <a:cubicBezTo>
                        <a:pt x="63" y="88"/>
                        <a:pt x="62" y="88"/>
                        <a:pt x="62" y="87"/>
                      </a:cubicBezTo>
                      <a:cubicBezTo>
                        <a:pt x="60" y="86"/>
                        <a:pt x="60" y="84"/>
                        <a:pt x="60" y="83"/>
                      </a:cubicBezTo>
                      <a:cubicBezTo>
                        <a:pt x="61" y="81"/>
                        <a:pt x="62" y="80"/>
                        <a:pt x="64" y="80"/>
                      </a:cubicBezTo>
                      <a:cubicBezTo>
                        <a:pt x="65" y="80"/>
                        <a:pt x="67" y="81"/>
                        <a:pt x="68" y="83"/>
                      </a:cubicBezTo>
                      <a:cubicBezTo>
                        <a:pt x="69" y="84"/>
                        <a:pt x="71" y="85"/>
                        <a:pt x="73" y="85"/>
                      </a:cubicBezTo>
                      <a:cubicBezTo>
                        <a:pt x="76" y="85"/>
                        <a:pt x="78" y="84"/>
                        <a:pt x="79" y="82"/>
                      </a:cubicBezTo>
                      <a:cubicBezTo>
                        <a:pt x="80" y="81"/>
                        <a:pt x="82" y="79"/>
                        <a:pt x="84" y="79"/>
                      </a:cubicBezTo>
                      <a:cubicBezTo>
                        <a:pt x="85" y="79"/>
                        <a:pt x="86" y="80"/>
                        <a:pt x="87" y="81"/>
                      </a:cubicBezTo>
                      <a:cubicBezTo>
                        <a:pt x="88" y="81"/>
                        <a:pt x="88" y="82"/>
                        <a:pt x="89" y="82"/>
                      </a:cubicBezTo>
                      <a:cubicBezTo>
                        <a:pt x="90" y="82"/>
                        <a:pt x="92" y="79"/>
                        <a:pt x="93" y="77"/>
                      </a:cubicBezTo>
                      <a:cubicBezTo>
                        <a:pt x="94" y="76"/>
                        <a:pt x="94" y="74"/>
                        <a:pt x="96" y="74"/>
                      </a:cubicBezTo>
                      <a:cubicBezTo>
                        <a:pt x="96" y="74"/>
                        <a:pt x="98" y="75"/>
                        <a:pt x="98" y="77"/>
                      </a:cubicBezTo>
                      <a:cubicBezTo>
                        <a:pt x="98" y="77"/>
                        <a:pt x="98" y="77"/>
                        <a:pt x="99" y="77"/>
                      </a:cubicBezTo>
                      <a:cubicBezTo>
                        <a:pt x="101" y="77"/>
                        <a:pt x="103" y="76"/>
                        <a:pt x="105" y="74"/>
                      </a:cubicBezTo>
                      <a:cubicBezTo>
                        <a:pt x="107" y="72"/>
                        <a:pt x="107" y="70"/>
                        <a:pt x="107" y="67"/>
                      </a:cubicBezTo>
                      <a:cubicBezTo>
                        <a:pt x="107" y="64"/>
                        <a:pt x="107" y="61"/>
                        <a:pt x="108" y="58"/>
                      </a:cubicBezTo>
                      <a:cubicBezTo>
                        <a:pt x="111" y="55"/>
                        <a:pt x="113" y="47"/>
                        <a:pt x="111" y="43"/>
                      </a:cubicBezTo>
                      <a:cubicBezTo>
                        <a:pt x="108" y="38"/>
                        <a:pt x="113" y="34"/>
                        <a:pt x="117" y="31"/>
                      </a:cubicBezTo>
                      <a:cubicBezTo>
                        <a:pt x="119" y="30"/>
                        <a:pt x="120" y="29"/>
                        <a:pt x="121" y="28"/>
                      </a:cubicBezTo>
                      <a:cubicBezTo>
                        <a:pt x="123" y="27"/>
                        <a:pt x="120" y="16"/>
                        <a:pt x="118" y="11"/>
                      </a:cubicBezTo>
                      <a:cubicBezTo>
                        <a:pt x="117" y="6"/>
                        <a:pt x="116" y="2"/>
                        <a:pt x="115" y="0"/>
                      </a:cubicBezTo>
                      <a:cubicBezTo>
                        <a:pt x="115" y="0"/>
                        <a:pt x="115" y="0"/>
                        <a:pt x="115" y="0"/>
                      </a:cubicBezTo>
                      <a:cubicBezTo>
                        <a:pt x="114" y="0"/>
                        <a:pt x="109" y="2"/>
                        <a:pt x="107" y="4"/>
                      </a:cubicBezTo>
                      <a:cubicBezTo>
                        <a:pt x="106" y="5"/>
                        <a:pt x="105" y="5"/>
                        <a:pt x="104" y="6"/>
                      </a:cubicBezTo>
                      <a:cubicBezTo>
                        <a:pt x="103" y="6"/>
                        <a:pt x="102" y="9"/>
                        <a:pt x="101" y="12"/>
                      </a:cubicBezTo>
                      <a:cubicBezTo>
                        <a:pt x="101" y="15"/>
                        <a:pt x="101" y="17"/>
                        <a:pt x="102" y="17"/>
                      </a:cubicBezTo>
                      <a:cubicBezTo>
                        <a:pt x="106" y="20"/>
                        <a:pt x="103" y="24"/>
                        <a:pt x="101" y="27"/>
                      </a:cubicBezTo>
                      <a:cubicBezTo>
                        <a:pt x="99" y="29"/>
                        <a:pt x="97" y="31"/>
                        <a:pt x="97" y="34"/>
                      </a:cubicBezTo>
                      <a:cubicBezTo>
                        <a:pt x="98" y="38"/>
                        <a:pt x="95" y="41"/>
                        <a:pt x="93" y="42"/>
                      </a:cubicBezTo>
                      <a:cubicBezTo>
                        <a:pt x="92" y="43"/>
                        <a:pt x="91" y="44"/>
                        <a:pt x="90" y="45"/>
                      </a:cubicBezTo>
                      <a:cubicBezTo>
                        <a:pt x="90" y="49"/>
                        <a:pt x="87" y="50"/>
                        <a:pt x="85" y="51"/>
                      </a:cubicBezTo>
                      <a:cubicBezTo>
                        <a:pt x="83" y="52"/>
                        <a:pt x="81" y="53"/>
                        <a:pt x="79" y="55"/>
                      </a:cubicBezTo>
                      <a:cubicBezTo>
                        <a:pt x="75" y="57"/>
                        <a:pt x="71" y="57"/>
                        <a:pt x="69" y="54"/>
                      </a:cubicBezTo>
                      <a:cubicBezTo>
                        <a:pt x="69" y="53"/>
                        <a:pt x="69" y="52"/>
                        <a:pt x="68" y="51"/>
                      </a:cubicBezTo>
                      <a:cubicBezTo>
                        <a:pt x="67" y="53"/>
                        <a:pt x="64" y="55"/>
                        <a:pt x="64" y="58"/>
                      </a:cubicBezTo>
                      <a:cubicBezTo>
                        <a:pt x="65" y="63"/>
                        <a:pt x="61" y="66"/>
                        <a:pt x="59" y="68"/>
                      </a:cubicBezTo>
                      <a:cubicBezTo>
                        <a:pt x="58" y="68"/>
                        <a:pt x="58" y="68"/>
                        <a:pt x="57" y="69"/>
                      </a:cubicBezTo>
                      <a:cubicBezTo>
                        <a:pt x="58" y="70"/>
                        <a:pt x="58" y="71"/>
                        <a:pt x="57" y="72"/>
                      </a:cubicBezTo>
                      <a:cubicBezTo>
                        <a:pt x="56" y="75"/>
                        <a:pt x="53" y="75"/>
                        <a:pt x="51" y="75"/>
                      </a:cubicBezTo>
                      <a:cubicBezTo>
                        <a:pt x="49" y="75"/>
                        <a:pt x="48" y="75"/>
                        <a:pt x="47" y="74"/>
                      </a:cubicBezTo>
                      <a:cubicBezTo>
                        <a:pt x="47" y="74"/>
                        <a:pt x="46" y="73"/>
                        <a:pt x="46" y="72"/>
                      </a:cubicBezTo>
                      <a:cubicBezTo>
                        <a:pt x="45" y="72"/>
                        <a:pt x="42" y="73"/>
                        <a:pt x="35" y="75"/>
                      </a:cubicBezTo>
                      <a:cubicBezTo>
                        <a:pt x="32" y="77"/>
                        <a:pt x="28" y="76"/>
                        <a:pt x="25" y="76"/>
                      </a:cubicBezTo>
                      <a:cubicBezTo>
                        <a:pt x="22" y="75"/>
                        <a:pt x="21" y="75"/>
                        <a:pt x="19" y="76"/>
                      </a:cubicBezTo>
                      <a:cubicBezTo>
                        <a:pt x="19" y="77"/>
                        <a:pt x="19" y="77"/>
                        <a:pt x="19" y="77"/>
                      </a:cubicBezTo>
                      <a:cubicBezTo>
                        <a:pt x="14" y="81"/>
                        <a:pt x="7" y="89"/>
                        <a:pt x="1" y="90"/>
                      </a:cubicBezTo>
                      <a:cubicBezTo>
                        <a:pt x="0" y="90"/>
                        <a:pt x="0" y="90"/>
                        <a:pt x="0" y="91"/>
                      </a:cubicBezTo>
                      <a:cubicBezTo>
                        <a:pt x="0" y="91"/>
                        <a:pt x="0" y="92"/>
                        <a:pt x="0" y="92"/>
                      </a:cubicBezTo>
                      <a:cubicBezTo>
                        <a:pt x="2" y="91"/>
                        <a:pt x="5" y="91"/>
                        <a:pt x="7"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78" name="Freeform 1132"/>
                <p:cNvSpPr/>
                <p:nvPr/>
              </p:nvSpPr>
              <p:spPr bwMode="auto">
                <a:xfrm>
                  <a:off x="4774" y="1795"/>
                  <a:ext cx="58" cy="41"/>
                </a:xfrm>
                <a:custGeom>
                  <a:avLst/>
                  <a:gdLst>
                    <a:gd name="T0" fmla="*/ 1 w 60"/>
                    <a:gd name="T1" fmla="*/ 33 h 43"/>
                    <a:gd name="T2" fmla="*/ 0 w 60"/>
                    <a:gd name="T3" fmla="*/ 37 h 43"/>
                    <a:gd name="T4" fmla="*/ 3 w 60"/>
                    <a:gd name="T5" fmla="*/ 37 h 43"/>
                    <a:gd name="T6" fmla="*/ 8 w 60"/>
                    <a:gd name="T7" fmla="*/ 37 h 43"/>
                    <a:gd name="T8" fmla="*/ 13 w 60"/>
                    <a:gd name="T9" fmla="*/ 36 h 43"/>
                    <a:gd name="T10" fmla="*/ 27 w 60"/>
                    <a:gd name="T11" fmla="*/ 41 h 43"/>
                    <a:gd name="T12" fmla="*/ 30 w 60"/>
                    <a:gd name="T13" fmla="*/ 43 h 43"/>
                    <a:gd name="T14" fmla="*/ 31 w 60"/>
                    <a:gd name="T15" fmla="*/ 40 h 43"/>
                    <a:gd name="T16" fmla="*/ 49 w 60"/>
                    <a:gd name="T17" fmla="*/ 31 h 43"/>
                    <a:gd name="T18" fmla="*/ 55 w 60"/>
                    <a:gd name="T19" fmla="*/ 29 h 43"/>
                    <a:gd name="T20" fmla="*/ 54 w 60"/>
                    <a:gd name="T21" fmla="*/ 29 h 43"/>
                    <a:gd name="T22" fmla="*/ 53 w 60"/>
                    <a:gd name="T23" fmla="*/ 27 h 43"/>
                    <a:gd name="T24" fmla="*/ 60 w 60"/>
                    <a:gd name="T25" fmla="*/ 19 h 43"/>
                    <a:gd name="T26" fmla="*/ 56 w 60"/>
                    <a:gd name="T27" fmla="*/ 17 h 43"/>
                    <a:gd name="T28" fmla="*/ 55 w 60"/>
                    <a:gd name="T29" fmla="*/ 17 h 43"/>
                    <a:gd name="T30" fmla="*/ 52 w 60"/>
                    <a:gd name="T31" fmla="*/ 19 h 43"/>
                    <a:gd name="T32" fmla="*/ 46 w 60"/>
                    <a:gd name="T33" fmla="*/ 21 h 43"/>
                    <a:gd name="T34" fmla="*/ 45 w 60"/>
                    <a:gd name="T35" fmla="*/ 21 h 43"/>
                    <a:gd name="T36" fmla="*/ 20 w 60"/>
                    <a:gd name="T37" fmla="*/ 2 h 43"/>
                    <a:gd name="T38" fmla="*/ 15 w 60"/>
                    <a:gd name="T39" fmla="*/ 1 h 43"/>
                    <a:gd name="T40" fmla="*/ 16 w 60"/>
                    <a:gd name="T41" fmla="*/ 3 h 43"/>
                    <a:gd name="T42" fmla="*/ 16 w 60"/>
                    <a:gd name="T43" fmla="*/ 11 h 43"/>
                    <a:gd name="T44" fmla="*/ 15 w 60"/>
                    <a:gd name="T45" fmla="*/ 16 h 43"/>
                    <a:gd name="T46" fmla="*/ 13 w 60"/>
                    <a:gd name="T47" fmla="*/ 23 h 43"/>
                    <a:gd name="T48" fmla="*/ 12 w 60"/>
                    <a:gd name="T49" fmla="*/ 26 h 43"/>
                    <a:gd name="T50" fmla="*/ 11 w 60"/>
                    <a:gd name="T51" fmla="*/ 29 h 43"/>
                    <a:gd name="T52" fmla="*/ 4 w 60"/>
                    <a:gd name="T53" fmla="*/ 32 h 43"/>
                    <a:gd name="T54" fmla="*/ 1 w 60"/>
                    <a:gd name="T55" fmla="*/ 32 h 43"/>
                    <a:gd name="T56" fmla="*/ 1 w 60"/>
                    <a:gd name="T57" fmla="*/ 32 h 43"/>
                    <a:gd name="T58" fmla="*/ 1 w 60"/>
                    <a:gd name="T59"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43">
                      <a:moveTo>
                        <a:pt x="1" y="33"/>
                      </a:moveTo>
                      <a:cubicBezTo>
                        <a:pt x="1" y="34"/>
                        <a:pt x="1" y="35"/>
                        <a:pt x="0" y="37"/>
                      </a:cubicBezTo>
                      <a:cubicBezTo>
                        <a:pt x="1" y="36"/>
                        <a:pt x="2" y="37"/>
                        <a:pt x="3" y="37"/>
                      </a:cubicBezTo>
                      <a:cubicBezTo>
                        <a:pt x="5" y="37"/>
                        <a:pt x="7" y="38"/>
                        <a:pt x="8" y="37"/>
                      </a:cubicBezTo>
                      <a:cubicBezTo>
                        <a:pt x="9" y="36"/>
                        <a:pt x="11" y="36"/>
                        <a:pt x="13" y="36"/>
                      </a:cubicBezTo>
                      <a:cubicBezTo>
                        <a:pt x="18" y="36"/>
                        <a:pt x="23" y="38"/>
                        <a:pt x="27" y="41"/>
                      </a:cubicBezTo>
                      <a:cubicBezTo>
                        <a:pt x="29" y="43"/>
                        <a:pt x="30" y="43"/>
                        <a:pt x="30" y="43"/>
                      </a:cubicBezTo>
                      <a:cubicBezTo>
                        <a:pt x="30" y="43"/>
                        <a:pt x="31" y="43"/>
                        <a:pt x="31" y="40"/>
                      </a:cubicBezTo>
                      <a:cubicBezTo>
                        <a:pt x="32" y="33"/>
                        <a:pt x="41" y="31"/>
                        <a:pt x="49" y="31"/>
                      </a:cubicBezTo>
                      <a:cubicBezTo>
                        <a:pt x="53" y="31"/>
                        <a:pt x="55" y="29"/>
                        <a:pt x="55" y="29"/>
                      </a:cubicBezTo>
                      <a:cubicBezTo>
                        <a:pt x="55" y="29"/>
                        <a:pt x="55" y="29"/>
                        <a:pt x="54" y="29"/>
                      </a:cubicBezTo>
                      <a:cubicBezTo>
                        <a:pt x="54" y="28"/>
                        <a:pt x="53" y="28"/>
                        <a:pt x="53" y="27"/>
                      </a:cubicBezTo>
                      <a:cubicBezTo>
                        <a:pt x="53" y="25"/>
                        <a:pt x="55" y="23"/>
                        <a:pt x="60" y="19"/>
                      </a:cubicBezTo>
                      <a:cubicBezTo>
                        <a:pt x="58" y="19"/>
                        <a:pt x="57" y="19"/>
                        <a:pt x="56" y="17"/>
                      </a:cubicBezTo>
                      <a:cubicBezTo>
                        <a:pt x="56" y="17"/>
                        <a:pt x="56" y="17"/>
                        <a:pt x="55" y="17"/>
                      </a:cubicBezTo>
                      <a:cubicBezTo>
                        <a:pt x="55" y="17"/>
                        <a:pt x="53" y="18"/>
                        <a:pt x="52" y="19"/>
                      </a:cubicBezTo>
                      <a:cubicBezTo>
                        <a:pt x="51" y="19"/>
                        <a:pt x="49" y="20"/>
                        <a:pt x="46" y="21"/>
                      </a:cubicBezTo>
                      <a:cubicBezTo>
                        <a:pt x="46" y="21"/>
                        <a:pt x="46" y="21"/>
                        <a:pt x="45" y="21"/>
                      </a:cubicBezTo>
                      <a:cubicBezTo>
                        <a:pt x="39" y="21"/>
                        <a:pt x="24" y="8"/>
                        <a:pt x="20" y="2"/>
                      </a:cubicBezTo>
                      <a:cubicBezTo>
                        <a:pt x="18" y="0"/>
                        <a:pt x="16" y="0"/>
                        <a:pt x="15" y="1"/>
                      </a:cubicBezTo>
                      <a:cubicBezTo>
                        <a:pt x="15" y="2"/>
                        <a:pt x="15" y="2"/>
                        <a:pt x="16" y="3"/>
                      </a:cubicBezTo>
                      <a:cubicBezTo>
                        <a:pt x="18" y="7"/>
                        <a:pt x="17" y="9"/>
                        <a:pt x="16" y="11"/>
                      </a:cubicBezTo>
                      <a:cubicBezTo>
                        <a:pt x="16" y="12"/>
                        <a:pt x="15" y="14"/>
                        <a:pt x="15" y="16"/>
                      </a:cubicBezTo>
                      <a:cubicBezTo>
                        <a:pt x="15" y="20"/>
                        <a:pt x="14" y="22"/>
                        <a:pt x="13" y="23"/>
                      </a:cubicBezTo>
                      <a:cubicBezTo>
                        <a:pt x="12" y="24"/>
                        <a:pt x="12" y="25"/>
                        <a:pt x="12" y="26"/>
                      </a:cubicBezTo>
                      <a:cubicBezTo>
                        <a:pt x="12" y="27"/>
                        <a:pt x="12" y="28"/>
                        <a:pt x="11" y="29"/>
                      </a:cubicBezTo>
                      <a:cubicBezTo>
                        <a:pt x="10" y="31"/>
                        <a:pt x="7" y="31"/>
                        <a:pt x="4" y="32"/>
                      </a:cubicBezTo>
                      <a:cubicBezTo>
                        <a:pt x="3" y="32"/>
                        <a:pt x="2" y="32"/>
                        <a:pt x="1" y="32"/>
                      </a:cubicBezTo>
                      <a:cubicBezTo>
                        <a:pt x="1" y="32"/>
                        <a:pt x="1" y="32"/>
                        <a:pt x="1" y="32"/>
                      </a:cubicBezTo>
                      <a:cubicBezTo>
                        <a:pt x="1" y="32"/>
                        <a:pt x="1" y="32"/>
                        <a:pt x="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79" name="Freeform 1133"/>
                <p:cNvSpPr/>
                <p:nvPr/>
              </p:nvSpPr>
              <p:spPr bwMode="auto">
                <a:xfrm>
                  <a:off x="4688" y="1936"/>
                  <a:ext cx="21" cy="16"/>
                </a:xfrm>
                <a:custGeom>
                  <a:avLst/>
                  <a:gdLst>
                    <a:gd name="T0" fmla="*/ 15 w 22"/>
                    <a:gd name="T1" fmla="*/ 1 h 17"/>
                    <a:gd name="T2" fmla="*/ 7 w 22"/>
                    <a:gd name="T3" fmla="*/ 5 h 17"/>
                    <a:gd name="T4" fmla="*/ 2 w 22"/>
                    <a:gd name="T5" fmla="*/ 6 h 17"/>
                    <a:gd name="T6" fmla="*/ 0 w 22"/>
                    <a:gd name="T7" fmla="*/ 11 h 17"/>
                    <a:gd name="T8" fmla="*/ 1 w 22"/>
                    <a:gd name="T9" fmla="*/ 17 h 17"/>
                    <a:gd name="T10" fmla="*/ 3 w 22"/>
                    <a:gd name="T11" fmla="*/ 17 h 17"/>
                    <a:gd name="T12" fmla="*/ 5 w 22"/>
                    <a:gd name="T13" fmla="*/ 15 h 17"/>
                    <a:gd name="T14" fmla="*/ 13 w 22"/>
                    <a:gd name="T15" fmla="*/ 9 h 17"/>
                    <a:gd name="T16" fmla="*/ 17 w 22"/>
                    <a:gd name="T17" fmla="*/ 10 h 17"/>
                    <a:gd name="T18" fmla="*/ 20 w 22"/>
                    <a:gd name="T19" fmla="*/ 8 h 17"/>
                    <a:gd name="T20" fmla="*/ 22 w 22"/>
                    <a:gd name="T21" fmla="*/ 2 h 17"/>
                    <a:gd name="T22" fmla="*/ 18 w 22"/>
                    <a:gd name="T23" fmla="*/ 0 h 17"/>
                    <a:gd name="T24" fmla="*/ 15 w 22"/>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7">
                      <a:moveTo>
                        <a:pt x="15" y="1"/>
                      </a:moveTo>
                      <a:cubicBezTo>
                        <a:pt x="13" y="5"/>
                        <a:pt x="10" y="5"/>
                        <a:pt x="7" y="5"/>
                      </a:cubicBezTo>
                      <a:cubicBezTo>
                        <a:pt x="6" y="5"/>
                        <a:pt x="4" y="5"/>
                        <a:pt x="2" y="6"/>
                      </a:cubicBezTo>
                      <a:cubicBezTo>
                        <a:pt x="1" y="6"/>
                        <a:pt x="0" y="8"/>
                        <a:pt x="0" y="11"/>
                      </a:cubicBezTo>
                      <a:cubicBezTo>
                        <a:pt x="0" y="14"/>
                        <a:pt x="1" y="17"/>
                        <a:pt x="1" y="17"/>
                      </a:cubicBezTo>
                      <a:cubicBezTo>
                        <a:pt x="2" y="17"/>
                        <a:pt x="3" y="17"/>
                        <a:pt x="3" y="17"/>
                      </a:cubicBezTo>
                      <a:cubicBezTo>
                        <a:pt x="4" y="17"/>
                        <a:pt x="4" y="17"/>
                        <a:pt x="5" y="15"/>
                      </a:cubicBezTo>
                      <a:cubicBezTo>
                        <a:pt x="6" y="12"/>
                        <a:pt x="9" y="9"/>
                        <a:pt x="13" y="9"/>
                      </a:cubicBezTo>
                      <a:cubicBezTo>
                        <a:pt x="15" y="9"/>
                        <a:pt x="16" y="10"/>
                        <a:pt x="17" y="10"/>
                      </a:cubicBezTo>
                      <a:cubicBezTo>
                        <a:pt x="18" y="10"/>
                        <a:pt x="19" y="10"/>
                        <a:pt x="20" y="8"/>
                      </a:cubicBezTo>
                      <a:cubicBezTo>
                        <a:pt x="21" y="6"/>
                        <a:pt x="22" y="4"/>
                        <a:pt x="22" y="2"/>
                      </a:cubicBezTo>
                      <a:cubicBezTo>
                        <a:pt x="22" y="0"/>
                        <a:pt x="20" y="0"/>
                        <a:pt x="18" y="0"/>
                      </a:cubicBezTo>
                      <a:cubicBezTo>
                        <a:pt x="16" y="0"/>
                        <a:pt x="15" y="1"/>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80" name="Freeform 1134"/>
                <p:cNvSpPr/>
                <p:nvPr/>
              </p:nvSpPr>
              <p:spPr bwMode="auto">
                <a:xfrm>
                  <a:off x="4068" y="1681"/>
                  <a:ext cx="641" cy="415"/>
                </a:xfrm>
                <a:custGeom>
                  <a:avLst/>
                  <a:gdLst>
                    <a:gd name="T0" fmla="*/ 478 w 671"/>
                    <a:gd name="T1" fmla="*/ 83 h 435"/>
                    <a:gd name="T2" fmla="*/ 464 w 671"/>
                    <a:gd name="T3" fmla="*/ 113 h 435"/>
                    <a:gd name="T4" fmla="*/ 408 w 671"/>
                    <a:gd name="T5" fmla="*/ 147 h 435"/>
                    <a:gd name="T6" fmla="*/ 338 w 671"/>
                    <a:gd name="T7" fmla="*/ 171 h 435"/>
                    <a:gd name="T8" fmla="*/ 299 w 671"/>
                    <a:gd name="T9" fmla="*/ 162 h 435"/>
                    <a:gd name="T10" fmla="*/ 242 w 671"/>
                    <a:gd name="T11" fmla="*/ 157 h 435"/>
                    <a:gd name="T12" fmla="*/ 237 w 671"/>
                    <a:gd name="T13" fmla="*/ 155 h 435"/>
                    <a:gd name="T14" fmla="*/ 206 w 671"/>
                    <a:gd name="T15" fmla="*/ 124 h 435"/>
                    <a:gd name="T16" fmla="*/ 155 w 671"/>
                    <a:gd name="T17" fmla="*/ 73 h 435"/>
                    <a:gd name="T18" fmla="*/ 151 w 671"/>
                    <a:gd name="T19" fmla="*/ 68 h 435"/>
                    <a:gd name="T20" fmla="*/ 145 w 671"/>
                    <a:gd name="T21" fmla="*/ 63 h 435"/>
                    <a:gd name="T22" fmla="*/ 113 w 671"/>
                    <a:gd name="T23" fmla="*/ 96 h 435"/>
                    <a:gd name="T24" fmla="*/ 82 w 671"/>
                    <a:gd name="T25" fmla="*/ 121 h 435"/>
                    <a:gd name="T26" fmla="*/ 72 w 671"/>
                    <a:gd name="T27" fmla="*/ 159 h 435"/>
                    <a:gd name="T28" fmla="*/ 56 w 671"/>
                    <a:gd name="T29" fmla="*/ 171 h 435"/>
                    <a:gd name="T30" fmla="*/ 43 w 671"/>
                    <a:gd name="T31" fmla="*/ 180 h 435"/>
                    <a:gd name="T32" fmla="*/ 17 w 671"/>
                    <a:gd name="T33" fmla="*/ 185 h 435"/>
                    <a:gd name="T34" fmla="*/ 0 w 671"/>
                    <a:gd name="T35" fmla="*/ 198 h 435"/>
                    <a:gd name="T36" fmla="*/ 15 w 671"/>
                    <a:gd name="T37" fmla="*/ 229 h 435"/>
                    <a:gd name="T38" fmla="*/ 43 w 671"/>
                    <a:gd name="T39" fmla="*/ 248 h 435"/>
                    <a:gd name="T40" fmla="*/ 51 w 671"/>
                    <a:gd name="T41" fmla="*/ 244 h 435"/>
                    <a:gd name="T42" fmla="*/ 60 w 671"/>
                    <a:gd name="T43" fmla="*/ 271 h 435"/>
                    <a:gd name="T44" fmla="*/ 52 w 671"/>
                    <a:gd name="T45" fmla="*/ 291 h 435"/>
                    <a:gd name="T46" fmla="*/ 76 w 671"/>
                    <a:gd name="T47" fmla="*/ 315 h 435"/>
                    <a:gd name="T48" fmla="*/ 80 w 671"/>
                    <a:gd name="T49" fmla="*/ 316 h 435"/>
                    <a:gd name="T50" fmla="*/ 153 w 671"/>
                    <a:gd name="T51" fmla="*/ 345 h 435"/>
                    <a:gd name="T52" fmla="*/ 163 w 671"/>
                    <a:gd name="T53" fmla="*/ 348 h 435"/>
                    <a:gd name="T54" fmla="*/ 185 w 671"/>
                    <a:gd name="T55" fmla="*/ 343 h 435"/>
                    <a:gd name="T56" fmla="*/ 196 w 671"/>
                    <a:gd name="T57" fmla="*/ 345 h 435"/>
                    <a:gd name="T58" fmla="*/ 216 w 671"/>
                    <a:gd name="T59" fmla="*/ 330 h 435"/>
                    <a:gd name="T60" fmla="*/ 245 w 671"/>
                    <a:gd name="T61" fmla="*/ 338 h 435"/>
                    <a:gd name="T62" fmla="*/ 266 w 671"/>
                    <a:gd name="T63" fmla="*/ 359 h 435"/>
                    <a:gd name="T64" fmla="*/ 274 w 671"/>
                    <a:gd name="T65" fmla="*/ 410 h 435"/>
                    <a:gd name="T66" fmla="*/ 289 w 671"/>
                    <a:gd name="T67" fmla="*/ 420 h 435"/>
                    <a:gd name="T68" fmla="*/ 299 w 671"/>
                    <a:gd name="T69" fmla="*/ 411 h 435"/>
                    <a:gd name="T70" fmla="*/ 310 w 671"/>
                    <a:gd name="T71" fmla="*/ 408 h 435"/>
                    <a:gd name="T72" fmla="*/ 343 w 671"/>
                    <a:gd name="T73" fmla="*/ 402 h 435"/>
                    <a:gd name="T74" fmla="*/ 369 w 671"/>
                    <a:gd name="T75" fmla="*/ 422 h 435"/>
                    <a:gd name="T76" fmla="*/ 390 w 671"/>
                    <a:gd name="T77" fmla="*/ 429 h 435"/>
                    <a:gd name="T78" fmla="*/ 465 w 671"/>
                    <a:gd name="T79" fmla="*/ 403 h 435"/>
                    <a:gd name="T80" fmla="*/ 499 w 671"/>
                    <a:gd name="T81" fmla="*/ 373 h 435"/>
                    <a:gd name="T82" fmla="*/ 521 w 671"/>
                    <a:gd name="T83" fmla="*/ 333 h 435"/>
                    <a:gd name="T84" fmla="*/ 525 w 671"/>
                    <a:gd name="T85" fmla="*/ 308 h 435"/>
                    <a:gd name="T86" fmla="*/ 513 w 671"/>
                    <a:gd name="T87" fmla="*/ 283 h 435"/>
                    <a:gd name="T88" fmla="*/ 509 w 671"/>
                    <a:gd name="T89" fmla="*/ 241 h 435"/>
                    <a:gd name="T90" fmla="*/ 510 w 671"/>
                    <a:gd name="T91" fmla="*/ 226 h 435"/>
                    <a:gd name="T92" fmla="*/ 487 w 671"/>
                    <a:gd name="T93" fmla="*/ 201 h 435"/>
                    <a:gd name="T94" fmla="*/ 523 w 671"/>
                    <a:gd name="T95" fmla="*/ 201 h 435"/>
                    <a:gd name="T96" fmla="*/ 555 w 671"/>
                    <a:gd name="T97" fmla="*/ 187 h 435"/>
                    <a:gd name="T98" fmla="*/ 597 w 671"/>
                    <a:gd name="T99" fmla="*/ 166 h 435"/>
                    <a:gd name="T100" fmla="*/ 630 w 671"/>
                    <a:gd name="T101" fmla="*/ 152 h 435"/>
                    <a:gd name="T102" fmla="*/ 636 w 671"/>
                    <a:gd name="T103" fmla="*/ 121 h 435"/>
                    <a:gd name="T104" fmla="*/ 664 w 671"/>
                    <a:gd name="T105" fmla="*/ 102 h 435"/>
                    <a:gd name="T106" fmla="*/ 658 w 671"/>
                    <a:gd name="T107" fmla="*/ 81 h 435"/>
                    <a:gd name="T108" fmla="*/ 626 w 671"/>
                    <a:gd name="T109" fmla="*/ 70 h 435"/>
                    <a:gd name="T110" fmla="*/ 591 w 671"/>
                    <a:gd name="T111" fmla="*/ 49 h 435"/>
                    <a:gd name="T112" fmla="*/ 553 w 671"/>
                    <a:gd name="T113" fmla="*/ 2 h 435"/>
                    <a:gd name="T114" fmla="*/ 511 w 671"/>
                    <a:gd name="T115" fmla="*/ 8 h 435"/>
                    <a:gd name="T116" fmla="*/ 493 w 671"/>
                    <a:gd name="T117" fmla="*/ 53 h 435"/>
                    <a:gd name="T118" fmla="*/ 476 w 671"/>
                    <a:gd name="T119" fmla="*/ 59 h 435"/>
                    <a:gd name="T120" fmla="*/ 461 w 671"/>
                    <a:gd name="T121" fmla="*/ 7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1" h="435">
                      <a:moveTo>
                        <a:pt x="461" y="71"/>
                      </a:moveTo>
                      <a:cubicBezTo>
                        <a:pt x="461" y="77"/>
                        <a:pt x="461" y="77"/>
                        <a:pt x="461" y="77"/>
                      </a:cubicBezTo>
                      <a:cubicBezTo>
                        <a:pt x="459" y="78"/>
                        <a:pt x="459" y="78"/>
                        <a:pt x="459" y="78"/>
                      </a:cubicBezTo>
                      <a:cubicBezTo>
                        <a:pt x="459" y="78"/>
                        <a:pt x="458" y="78"/>
                        <a:pt x="458" y="79"/>
                      </a:cubicBezTo>
                      <a:cubicBezTo>
                        <a:pt x="458" y="79"/>
                        <a:pt x="458" y="79"/>
                        <a:pt x="459" y="80"/>
                      </a:cubicBezTo>
                      <a:cubicBezTo>
                        <a:pt x="460" y="82"/>
                        <a:pt x="461" y="82"/>
                        <a:pt x="461" y="82"/>
                      </a:cubicBezTo>
                      <a:cubicBezTo>
                        <a:pt x="462" y="82"/>
                        <a:pt x="462" y="82"/>
                        <a:pt x="463" y="81"/>
                      </a:cubicBezTo>
                      <a:cubicBezTo>
                        <a:pt x="464" y="81"/>
                        <a:pt x="466" y="80"/>
                        <a:pt x="469" y="80"/>
                      </a:cubicBezTo>
                      <a:cubicBezTo>
                        <a:pt x="472" y="80"/>
                        <a:pt x="475" y="82"/>
                        <a:pt x="477" y="82"/>
                      </a:cubicBezTo>
                      <a:cubicBezTo>
                        <a:pt x="477" y="83"/>
                        <a:pt x="478" y="83"/>
                        <a:pt x="478" y="83"/>
                      </a:cubicBezTo>
                      <a:cubicBezTo>
                        <a:pt x="479" y="80"/>
                        <a:pt x="483" y="78"/>
                        <a:pt x="486" y="78"/>
                      </a:cubicBezTo>
                      <a:cubicBezTo>
                        <a:pt x="488" y="78"/>
                        <a:pt x="491" y="79"/>
                        <a:pt x="492" y="81"/>
                      </a:cubicBezTo>
                      <a:cubicBezTo>
                        <a:pt x="493" y="83"/>
                        <a:pt x="496" y="85"/>
                        <a:pt x="498" y="86"/>
                      </a:cubicBezTo>
                      <a:cubicBezTo>
                        <a:pt x="503" y="91"/>
                        <a:pt x="508" y="95"/>
                        <a:pt x="507" y="98"/>
                      </a:cubicBezTo>
                      <a:cubicBezTo>
                        <a:pt x="507" y="100"/>
                        <a:pt x="506" y="102"/>
                        <a:pt x="500" y="102"/>
                      </a:cubicBezTo>
                      <a:cubicBezTo>
                        <a:pt x="498" y="102"/>
                        <a:pt x="496" y="102"/>
                        <a:pt x="493" y="101"/>
                      </a:cubicBezTo>
                      <a:cubicBezTo>
                        <a:pt x="491" y="100"/>
                        <a:pt x="489" y="101"/>
                        <a:pt x="486" y="102"/>
                      </a:cubicBezTo>
                      <a:cubicBezTo>
                        <a:pt x="484" y="103"/>
                        <a:pt x="481" y="104"/>
                        <a:pt x="479" y="104"/>
                      </a:cubicBezTo>
                      <a:cubicBezTo>
                        <a:pt x="476" y="104"/>
                        <a:pt x="471" y="105"/>
                        <a:pt x="467" y="109"/>
                      </a:cubicBezTo>
                      <a:cubicBezTo>
                        <a:pt x="465" y="111"/>
                        <a:pt x="465" y="112"/>
                        <a:pt x="464" y="113"/>
                      </a:cubicBezTo>
                      <a:cubicBezTo>
                        <a:pt x="462" y="116"/>
                        <a:pt x="461" y="119"/>
                        <a:pt x="455" y="119"/>
                      </a:cubicBezTo>
                      <a:cubicBezTo>
                        <a:pt x="454" y="119"/>
                        <a:pt x="453" y="119"/>
                        <a:pt x="452" y="120"/>
                      </a:cubicBezTo>
                      <a:cubicBezTo>
                        <a:pt x="448" y="120"/>
                        <a:pt x="445" y="120"/>
                        <a:pt x="440" y="124"/>
                      </a:cubicBezTo>
                      <a:cubicBezTo>
                        <a:pt x="436" y="126"/>
                        <a:pt x="432" y="128"/>
                        <a:pt x="428" y="128"/>
                      </a:cubicBezTo>
                      <a:cubicBezTo>
                        <a:pt x="424" y="128"/>
                        <a:pt x="420" y="126"/>
                        <a:pt x="419" y="126"/>
                      </a:cubicBezTo>
                      <a:cubicBezTo>
                        <a:pt x="419" y="125"/>
                        <a:pt x="417" y="125"/>
                        <a:pt x="416" y="125"/>
                      </a:cubicBezTo>
                      <a:cubicBezTo>
                        <a:pt x="414" y="125"/>
                        <a:pt x="412" y="126"/>
                        <a:pt x="411" y="128"/>
                      </a:cubicBezTo>
                      <a:cubicBezTo>
                        <a:pt x="410" y="129"/>
                        <a:pt x="411" y="130"/>
                        <a:pt x="412" y="132"/>
                      </a:cubicBezTo>
                      <a:cubicBezTo>
                        <a:pt x="413" y="134"/>
                        <a:pt x="415" y="137"/>
                        <a:pt x="414" y="140"/>
                      </a:cubicBezTo>
                      <a:cubicBezTo>
                        <a:pt x="414" y="144"/>
                        <a:pt x="411" y="146"/>
                        <a:pt x="408" y="147"/>
                      </a:cubicBezTo>
                      <a:cubicBezTo>
                        <a:pt x="405" y="148"/>
                        <a:pt x="402" y="149"/>
                        <a:pt x="400" y="152"/>
                      </a:cubicBezTo>
                      <a:cubicBezTo>
                        <a:pt x="394" y="159"/>
                        <a:pt x="383" y="162"/>
                        <a:pt x="378" y="161"/>
                      </a:cubicBezTo>
                      <a:cubicBezTo>
                        <a:pt x="377" y="161"/>
                        <a:pt x="376" y="161"/>
                        <a:pt x="375" y="161"/>
                      </a:cubicBezTo>
                      <a:cubicBezTo>
                        <a:pt x="373" y="160"/>
                        <a:pt x="369" y="160"/>
                        <a:pt x="365" y="160"/>
                      </a:cubicBezTo>
                      <a:cubicBezTo>
                        <a:pt x="360" y="160"/>
                        <a:pt x="357" y="160"/>
                        <a:pt x="354" y="162"/>
                      </a:cubicBezTo>
                      <a:cubicBezTo>
                        <a:pt x="350" y="164"/>
                        <a:pt x="346" y="166"/>
                        <a:pt x="343" y="168"/>
                      </a:cubicBezTo>
                      <a:cubicBezTo>
                        <a:pt x="343" y="168"/>
                        <a:pt x="342" y="169"/>
                        <a:pt x="341" y="169"/>
                      </a:cubicBezTo>
                      <a:cubicBezTo>
                        <a:pt x="341" y="170"/>
                        <a:pt x="340" y="170"/>
                        <a:pt x="339" y="170"/>
                      </a:cubicBezTo>
                      <a:cubicBezTo>
                        <a:pt x="339" y="170"/>
                        <a:pt x="339" y="171"/>
                        <a:pt x="339" y="171"/>
                      </a:cubicBezTo>
                      <a:cubicBezTo>
                        <a:pt x="338" y="171"/>
                        <a:pt x="338" y="171"/>
                        <a:pt x="338" y="171"/>
                      </a:cubicBezTo>
                      <a:cubicBezTo>
                        <a:pt x="337" y="172"/>
                        <a:pt x="337" y="172"/>
                        <a:pt x="336" y="172"/>
                      </a:cubicBezTo>
                      <a:cubicBezTo>
                        <a:pt x="336" y="172"/>
                        <a:pt x="336" y="172"/>
                        <a:pt x="335" y="172"/>
                      </a:cubicBezTo>
                      <a:cubicBezTo>
                        <a:pt x="335" y="172"/>
                        <a:pt x="334" y="172"/>
                        <a:pt x="334" y="172"/>
                      </a:cubicBezTo>
                      <a:cubicBezTo>
                        <a:pt x="334" y="172"/>
                        <a:pt x="334" y="172"/>
                        <a:pt x="334" y="172"/>
                      </a:cubicBezTo>
                      <a:cubicBezTo>
                        <a:pt x="333" y="172"/>
                        <a:pt x="333" y="172"/>
                        <a:pt x="333" y="172"/>
                      </a:cubicBezTo>
                      <a:cubicBezTo>
                        <a:pt x="331" y="172"/>
                        <a:pt x="329" y="171"/>
                        <a:pt x="328" y="169"/>
                      </a:cubicBezTo>
                      <a:cubicBezTo>
                        <a:pt x="327" y="168"/>
                        <a:pt x="327" y="168"/>
                        <a:pt x="325" y="168"/>
                      </a:cubicBezTo>
                      <a:cubicBezTo>
                        <a:pt x="319" y="169"/>
                        <a:pt x="316" y="167"/>
                        <a:pt x="312" y="165"/>
                      </a:cubicBezTo>
                      <a:cubicBezTo>
                        <a:pt x="311" y="164"/>
                        <a:pt x="310" y="164"/>
                        <a:pt x="309" y="164"/>
                      </a:cubicBezTo>
                      <a:cubicBezTo>
                        <a:pt x="306" y="164"/>
                        <a:pt x="304" y="165"/>
                        <a:pt x="299" y="162"/>
                      </a:cubicBezTo>
                      <a:cubicBezTo>
                        <a:pt x="295" y="159"/>
                        <a:pt x="289" y="158"/>
                        <a:pt x="284" y="158"/>
                      </a:cubicBezTo>
                      <a:cubicBezTo>
                        <a:pt x="283" y="158"/>
                        <a:pt x="281" y="158"/>
                        <a:pt x="280" y="158"/>
                      </a:cubicBezTo>
                      <a:cubicBezTo>
                        <a:pt x="278" y="157"/>
                        <a:pt x="272" y="157"/>
                        <a:pt x="267" y="157"/>
                      </a:cubicBezTo>
                      <a:cubicBezTo>
                        <a:pt x="262" y="157"/>
                        <a:pt x="256" y="157"/>
                        <a:pt x="253" y="157"/>
                      </a:cubicBezTo>
                      <a:cubicBezTo>
                        <a:pt x="251" y="157"/>
                        <a:pt x="249" y="157"/>
                        <a:pt x="246" y="157"/>
                      </a:cubicBezTo>
                      <a:cubicBezTo>
                        <a:pt x="245" y="157"/>
                        <a:pt x="244" y="157"/>
                        <a:pt x="243" y="157"/>
                      </a:cubicBezTo>
                      <a:cubicBezTo>
                        <a:pt x="243" y="157"/>
                        <a:pt x="243" y="157"/>
                        <a:pt x="243" y="157"/>
                      </a:cubicBezTo>
                      <a:cubicBezTo>
                        <a:pt x="243" y="157"/>
                        <a:pt x="243" y="157"/>
                        <a:pt x="243" y="157"/>
                      </a:cubicBezTo>
                      <a:cubicBezTo>
                        <a:pt x="243" y="157"/>
                        <a:pt x="242" y="157"/>
                        <a:pt x="242" y="157"/>
                      </a:cubicBezTo>
                      <a:cubicBezTo>
                        <a:pt x="242" y="157"/>
                        <a:pt x="242" y="157"/>
                        <a:pt x="242" y="157"/>
                      </a:cubicBezTo>
                      <a:cubicBezTo>
                        <a:pt x="242" y="157"/>
                        <a:pt x="242" y="157"/>
                        <a:pt x="241" y="157"/>
                      </a:cubicBezTo>
                      <a:cubicBezTo>
                        <a:pt x="241" y="157"/>
                        <a:pt x="241" y="157"/>
                        <a:pt x="241" y="157"/>
                      </a:cubicBezTo>
                      <a:cubicBezTo>
                        <a:pt x="241" y="157"/>
                        <a:pt x="241" y="157"/>
                        <a:pt x="241" y="157"/>
                      </a:cubicBezTo>
                      <a:cubicBezTo>
                        <a:pt x="240" y="157"/>
                        <a:pt x="240" y="157"/>
                        <a:pt x="240" y="157"/>
                      </a:cubicBezTo>
                      <a:cubicBezTo>
                        <a:pt x="240" y="157"/>
                        <a:pt x="240" y="157"/>
                        <a:pt x="240" y="157"/>
                      </a:cubicBezTo>
                      <a:cubicBezTo>
                        <a:pt x="239" y="157"/>
                        <a:pt x="239" y="157"/>
                        <a:pt x="239" y="157"/>
                      </a:cubicBezTo>
                      <a:cubicBezTo>
                        <a:pt x="239" y="156"/>
                        <a:pt x="239" y="156"/>
                        <a:pt x="239" y="156"/>
                      </a:cubicBezTo>
                      <a:cubicBezTo>
                        <a:pt x="239" y="156"/>
                        <a:pt x="238" y="156"/>
                        <a:pt x="238" y="156"/>
                      </a:cubicBezTo>
                      <a:cubicBezTo>
                        <a:pt x="238" y="156"/>
                        <a:pt x="238" y="156"/>
                        <a:pt x="238" y="156"/>
                      </a:cubicBezTo>
                      <a:cubicBezTo>
                        <a:pt x="238" y="156"/>
                        <a:pt x="238" y="156"/>
                        <a:pt x="237" y="155"/>
                      </a:cubicBezTo>
                      <a:cubicBezTo>
                        <a:pt x="237" y="155"/>
                        <a:pt x="237" y="155"/>
                        <a:pt x="237" y="155"/>
                      </a:cubicBezTo>
                      <a:cubicBezTo>
                        <a:pt x="237" y="155"/>
                        <a:pt x="237" y="154"/>
                        <a:pt x="237" y="154"/>
                      </a:cubicBezTo>
                      <a:cubicBezTo>
                        <a:pt x="237" y="153"/>
                        <a:pt x="236" y="152"/>
                        <a:pt x="235" y="151"/>
                      </a:cubicBezTo>
                      <a:cubicBezTo>
                        <a:pt x="233" y="149"/>
                        <a:pt x="231" y="147"/>
                        <a:pt x="230" y="142"/>
                      </a:cubicBezTo>
                      <a:cubicBezTo>
                        <a:pt x="229" y="136"/>
                        <a:pt x="226" y="135"/>
                        <a:pt x="223" y="134"/>
                      </a:cubicBezTo>
                      <a:cubicBezTo>
                        <a:pt x="221" y="134"/>
                        <a:pt x="219" y="132"/>
                        <a:pt x="218" y="131"/>
                      </a:cubicBezTo>
                      <a:cubicBezTo>
                        <a:pt x="217" y="130"/>
                        <a:pt x="217" y="130"/>
                        <a:pt x="216" y="129"/>
                      </a:cubicBezTo>
                      <a:cubicBezTo>
                        <a:pt x="215" y="129"/>
                        <a:pt x="214" y="128"/>
                        <a:pt x="213" y="127"/>
                      </a:cubicBezTo>
                      <a:cubicBezTo>
                        <a:pt x="212" y="126"/>
                        <a:pt x="210" y="124"/>
                        <a:pt x="208" y="124"/>
                      </a:cubicBezTo>
                      <a:cubicBezTo>
                        <a:pt x="207" y="124"/>
                        <a:pt x="207" y="124"/>
                        <a:pt x="206" y="124"/>
                      </a:cubicBezTo>
                      <a:cubicBezTo>
                        <a:pt x="200" y="124"/>
                        <a:pt x="184" y="122"/>
                        <a:pt x="181" y="117"/>
                      </a:cubicBezTo>
                      <a:cubicBezTo>
                        <a:pt x="179" y="114"/>
                        <a:pt x="180" y="111"/>
                        <a:pt x="182" y="110"/>
                      </a:cubicBezTo>
                      <a:cubicBezTo>
                        <a:pt x="182" y="109"/>
                        <a:pt x="183" y="108"/>
                        <a:pt x="183" y="107"/>
                      </a:cubicBezTo>
                      <a:cubicBezTo>
                        <a:pt x="183" y="105"/>
                        <a:pt x="183" y="103"/>
                        <a:pt x="184" y="101"/>
                      </a:cubicBezTo>
                      <a:cubicBezTo>
                        <a:pt x="184" y="100"/>
                        <a:pt x="185" y="98"/>
                        <a:pt x="184" y="97"/>
                      </a:cubicBezTo>
                      <a:cubicBezTo>
                        <a:pt x="182" y="96"/>
                        <a:pt x="178" y="91"/>
                        <a:pt x="178" y="87"/>
                      </a:cubicBezTo>
                      <a:cubicBezTo>
                        <a:pt x="177" y="85"/>
                        <a:pt x="173" y="81"/>
                        <a:pt x="170" y="81"/>
                      </a:cubicBezTo>
                      <a:cubicBezTo>
                        <a:pt x="165" y="81"/>
                        <a:pt x="162" y="78"/>
                        <a:pt x="159" y="75"/>
                      </a:cubicBezTo>
                      <a:cubicBezTo>
                        <a:pt x="158" y="74"/>
                        <a:pt x="157" y="74"/>
                        <a:pt x="156" y="74"/>
                      </a:cubicBezTo>
                      <a:cubicBezTo>
                        <a:pt x="156" y="73"/>
                        <a:pt x="156" y="73"/>
                        <a:pt x="155" y="73"/>
                      </a:cubicBezTo>
                      <a:cubicBezTo>
                        <a:pt x="155" y="73"/>
                        <a:pt x="155" y="73"/>
                        <a:pt x="155" y="73"/>
                      </a:cubicBezTo>
                      <a:cubicBezTo>
                        <a:pt x="155" y="73"/>
                        <a:pt x="155" y="72"/>
                        <a:pt x="154" y="72"/>
                      </a:cubicBezTo>
                      <a:cubicBezTo>
                        <a:pt x="154" y="72"/>
                        <a:pt x="154" y="72"/>
                        <a:pt x="154" y="72"/>
                      </a:cubicBezTo>
                      <a:cubicBezTo>
                        <a:pt x="154" y="72"/>
                        <a:pt x="154" y="72"/>
                        <a:pt x="153" y="71"/>
                      </a:cubicBezTo>
                      <a:cubicBezTo>
                        <a:pt x="153" y="71"/>
                        <a:pt x="153" y="71"/>
                        <a:pt x="153" y="71"/>
                      </a:cubicBezTo>
                      <a:cubicBezTo>
                        <a:pt x="153" y="71"/>
                        <a:pt x="153" y="71"/>
                        <a:pt x="152" y="70"/>
                      </a:cubicBezTo>
                      <a:cubicBezTo>
                        <a:pt x="152" y="70"/>
                        <a:pt x="152" y="70"/>
                        <a:pt x="152" y="70"/>
                      </a:cubicBezTo>
                      <a:cubicBezTo>
                        <a:pt x="152" y="70"/>
                        <a:pt x="152" y="69"/>
                        <a:pt x="152" y="69"/>
                      </a:cubicBezTo>
                      <a:cubicBezTo>
                        <a:pt x="152" y="69"/>
                        <a:pt x="151" y="69"/>
                        <a:pt x="151" y="69"/>
                      </a:cubicBezTo>
                      <a:cubicBezTo>
                        <a:pt x="151" y="68"/>
                        <a:pt x="151" y="68"/>
                        <a:pt x="151" y="68"/>
                      </a:cubicBezTo>
                      <a:cubicBezTo>
                        <a:pt x="151" y="67"/>
                        <a:pt x="151" y="67"/>
                        <a:pt x="151" y="67"/>
                      </a:cubicBezTo>
                      <a:cubicBezTo>
                        <a:pt x="151" y="67"/>
                        <a:pt x="150" y="66"/>
                        <a:pt x="150" y="66"/>
                      </a:cubicBezTo>
                      <a:cubicBezTo>
                        <a:pt x="150" y="66"/>
                        <a:pt x="150" y="65"/>
                        <a:pt x="150" y="65"/>
                      </a:cubicBezTo>
                      <a:cubicBezTo>
                        <a:pt x="150" y="65"/>
                        <a:pt x="150" y="64"/>
                        <a:pt x="150" y="64"/>
                      </a:cubicBezTo>
                      <a:cubicBezTo>
                        <a:pt x="150" y="64"/>
                        <a:pt x="150" y="64"/>
                        <a:pt x="150" y="64"/>
                      </a:cubicBezTo>
                      <a:cubicBezTo>
                        <a:pt x="149" y="64"/>
                        <a:pt x="149" y="64"/>
                        <a:pt x="149" y="64"/>
                      </a:cubicBezTo>
                      <a:cubicBezTo>
                        <a:pt x="149" y="64"/>
                        <a:pt x="149" y="64"/>
                        <a:pt x="149" y="64"/>
                      </a:cubicBezTo>
                      <a:cubicBezTo>
                        <a:pt x="148" y="63"/>
                        <a:pt x="148" y="63"/>
                        <a:pt x="147" y="63"/>
                      </a:cubicBezTo>
                      <a:cubicBezTo>
                        <a:pt x="147" y="63"/>
                        <a:pt x="147" y="63"/>
                        <a:pt x="147" y="63"/>
                      </a:cubicBezTo>
                      <a:cubicBezTo>
                        <a:pt x="146" y="63"/>
                        <a:pt x="146" y="63"/>
                        <a:pt x="145" y="63"/>
                      </a:cubicBezTo>
                      <a:cubicBezTo>
                        <a:pt x="145" y="63"/>
                        <a:pt x="145" y="63"/>
                        <a:pt x="145" y="63"/>
                      </a:cubicBezTo>
                      <a:cubicBezTo>
                        <a:pt x="144" y="63"/>
                        <a:pt x="144" y="64"/>
                        <a:pt x="144" y="64"/>
                      </a:cubicBezTo>
                      <a:cubicBezTo>
                        <a:pt x="143" y="65"/>
                        <a:pt x="142" y="66"/>
                        <a:pt x="142" y="67"/>
                      </a:cubicBezTo>
                      <a:cubicBezTo>
                        <a:pt x="142" y="71"/>
                        <a:pt x="140" y="75"/>
                        <a:pt x="135" y="75"/>
                      </a:cubicBezTo>
                      <a:cubicBezTo>
                        <a:pt x="133" y="75"/>
                        <a:pt x="130" y="77"/>
                        <a:pt x="130" y="82"/>
                      </a:cubicBezTo>
                      <a:cubicBezTo>
                        <a:pt x="130" y="84"/>
                        <a:pt x="131" y="85"/>
                        <a:pt x="131" y="86"/>
                      </a:cubicBezTo>
                      <a:cubicBezTo>
                        <a:pt x="132" y="88"/>
                        <a:pt x="133" y="89"/>
                        <a:pt x="131" y="92"/>
                      </a:cubicBezTo>
                      <a:cubicBezTo>
                        <a:pt x="129" y="94"/>
                        <a:pt x="124" y="97"/>
                        <a:pt x="120" y="97"/>
                      </a:cubicBezTo>
                      <a:cubicBezTo>
                        <a:pt x="120" y="97"/>
                        <a:pt x="119" y="97"/>
                        <a:pt x="118" y="96"/>
                      </a:cubicBezTo>
                      <a:cubicBezTo>
                        <a:pt x="117" y="96"/>
                        <a:pt x="115" y="96"/>
                        <a:pt x="113" y="96"/>
                      </a:cubicBezTo>
                      <a:cubicBezTo>
                        <a:pt x="111" y="96"/>
                        <a:pt x="110" y="96"/>
                        <a:pt x="108" y="95"/>
                      </a:cubicBezTo>
                      <a:cubicBezTo>
                        <a:pt x="107" y="95"/>
                        <a:pt x="105" y="94"/>
                        <a:pt x="104" y="94"/>
                      </a:cubicBezTo>
                      <a:cubicBezTo>
                        <a:pt x="104" y="94"/>
                        <a:pt x="103" y="93"/>
                        <a:pt x="103" y="93"/>
                      </a:cubicBezTo>
                      <a:cubicBezTo>
                        <a:pt x="103" y="93"/>
                        <a:pt x="103" y="94"/>
                        <a:pt x="103" y="94"/>
                      </a:cubicBezTo>
                      <a:cubicBezTo>
                        <a:pt x="102" y="96"/>
                        <a:pt x="101" y="99"/>
                        <a:pt x="100" y="103"/>
                      </a:cubicBezTo>
                      <a:cubicBezTo>
                        <a:pt x="98" y="106"/>
                        <a:pt x="96" y="112"/>
                        <a:pt x="96" y="114"/>
                      </a:cubicBezTo>
                      <a:cubicBezTo>
                        <a:pt x="97" y="116"/>
                        <a:pt x="99" y="118"/>
                        <a:pt x="98" y="120"/>
                      </a:cubicBezTo>
                      <a:cubicBezTo>
                        <a:pt x="98" y="121"/>
                        <a:pt x="97" y="122"/>
                        <a:pt x="94" y="122"/>
                      </a:cubicBezTo>
                      <a:cubicBezTo>
                        <a:pt x="89" y="122"/>
                        <a:pt x="86" y="122"/>
                        <a:pt x="85" y="120"/>
                      </a:cubicBezTo>
                      <a:cubicBezTo>
                        <a:pt x="84" y="120"/>
                        <a:pt x="83" y="121"/>
                        <a:pt x="82" y="121"/>
                      </a:cubicBezTo>
                      <a:cubicBezTo>
                        <a:pt x="80" y="122"/>
                        <a:pt x="78" y="123"/>
                        <a:pt x="76" y="123"/>
                      </a:cubicBezTo>
                      <a:cubicBezTo>
                        <a:pt x="75" y="123"/>
                        <a:pt x="72" y="123"/>
                        <a:pt x="71" y="124"/>
                      </a:cubicBezTo>
                      <a:cubicBezTo>
                        <a:pt x="73" y="126"/>
                        <a:pt x="73" y="130"/>
                        <a:pt x="73" y="135"/>
                      </a:cubicBezTo>
                      <a:cubicBezTo>
                        <a:pt x="73" y="135"/>
                        <a:pt x="75" y="137"/>
                        <a:pt x="75" y="139"/>
                      </a:cubicBezTo>
                      <a:cubicBezTo>
                        <a:pt x="77" y="143"/>
                        <a:pt x="79" y="146"/>
                        <a:pt x="78" y="148"/>
                      </a:cubicBezTo>
                      <a:cubicBezTo>
                        <a:pt x="77" y="149"/>
                        <a:pt x="76" y="150"/>
                        <a:pt x="75" y="152"/>
                      </a:cubicBezTo>
                      <a:cubicBezTo>
                        <a:pt x="73" y="153"/>
                        <a:pt x="72" y="155"/>
                        <a:pt x="72" y="156"/>
                      </a:cubicBezTo>
                      <a:cubicBezTo>
                        <a:pt x="72" y="157"/>
                        <a:pt x="72" y="157"/>
                        <a:pt x="72" y="158"/>
                      </a:cubicBezTo>
                      <a:cubicBezTo>
                        <a:pt x="72" y="159"/>
                        <a:pt x="72" y="159"/>
                        <a:pt x="72" y="159"/>
                      </a:cubicBezTo>
                      <a:cubicBezTo>
                        <a:pt x="72" y="159"/>
                        <a:pt x="72" y="159"/>
                        <a:pt x="72" y="159"/>
                      </a:cubicBezTo>
                      <a:cubicBezTo>
                        <a:pt x="72" y="160"/>
                        <a:pt x="72" y="160"/>
                        <a:pt x="72" y="160"/>
                      </a:cubicBezTo>
                      <a:cubicBezTo>
                        <a:pt x="72" y="160"/>
                        <a:pt x="72" y="160"/>
                        <a:pt x="72" y="160"/>
                      </a:cubicBezTo>
                      <a:cubicBezTo>
                        <a:pt x="72" y="164"/>
                        <a:pt x="72" y="164"/>
                        <a:pt x="72" y="164"/>
                      </a:cubicBezTo>
                      <a:cubicBezTo>
                        <a:pt x="71" y="164"/>
                        <a:pt x="71" y="164"/>
                        <a:pt x="71" y="164"/>
                      </a:cubicBezTo>
                      <a:cubicBezTo>
                        <a:pt x="71" y="164"/>
                        <a:pt x="70" y="164"/>
                        <a:pt x="70" y="165"/>
                      </a:cubicBezTo>
                      <a:cubicBezTo>
                        <a:pt x="70" y="165"/>
                        <a:pt x="70" y="165"/>
                        <a:pt x="70" y="165"/>
                      </a:cubicBezTo>
                      <a:cubicBezTo>
                        <a:pt x="70" y="165"/>
                        <a:pt x="70" y="165"/>
                        <a:pt x="70" y="165"/>
                      </a:cubicBezTo>
                      <a:cubicBezTo>
                        <a:pt x="69" y="165"/>
                        <a:pt x="69" y="165"/>
                        <a:pt x="69" y="165"/>
                      </a:cubicBezTo>
                      <a:cubicBezTo>
                        <a:pt x="67" y="166"/>
                        <a:pt x="63" y="168"/>
                        <a:pt x="60" y="169"/>
                      </a:cubicBezTo>
                      <a:cubicBezTo>
                        <a:pt x="59" y="170"/>
                        <a:pt x="58" y="171"/>
                        <a:pt x="56" y="171"/>
                      </a:cubicBezTo>
                      <a:cubicBezTo>
                        <a:pt x="54" y="172"/>
                        <a:pt x="53" y="172"/>
                        <a:pt x="52" y="174"/>
                      </a:cubicBezTo>
                      <a:cubicBezTo>
                        <a:pt x="52" y="175"/>
                        <a:pt x="51" y="176"/>
                        <a:pt x="49" y="178"/>
                      </a:cubicBezTo>
                      <a:cubicBezTo>
                        <a:pt x="49" y="178"/>
                        <a:pt x="49" y="178"/>
                        <a:pt x="49" y="178"/>
                      </a:cubicBezTo>
                      <a:cubicBezTo>
                        <a:pt x="49" y="178"/>
                        <a:pt x="48" y="178"/>
                        <a:pt x="48" y="178"/>
                      </a:cubicBezTo>
                      <a:cubicBezTo>
                        <a:pt x="48" y="178"/>
                        <a:pt x="48" y="178"/>
                        <a:pt x="48" y="179"/>
                      </a:cubicBezTo>
                      <a:cubicBezTo>
                        <a:pt x="47" y="179"/>
                        <a:pt x="47" y="179"/>
                        <a:pt x="47" y="179"/>
                      </a:cubicBezTo>
                      <a:cubicBezTo>
                        <a:pt x="47" y="179"/>
                        <a:pt x="46" y="179"/>
                        <a:pt x="46" y="179"/>
                      </a:cubicBezTo>
                      <a:cubicBezTo>
                        <a:pt x="46" y="179"/>
                        <a:pt x="46" y="179"/>
                        <a:pt x="45" y="180"/>
                      </a:cubicBezTo>
                      <a:cubicBezTo>
                        <a:pt x="45" y="180"/>
                        <a:pt x="45" y="180"/>
                        <a:pt x="44" y="180"/>
                      </a:cubicBezTo>
                      <a:cubicBezTo>
                        <a:pt x="44" y="180"/>
                        <a:pt x="44" y="180"/>
                        <a:pt x="43" y="180"/>
                      </a:cubicBezTo>
                      <a:cubicBezTo>
                        <a:pt x="43" y="180"/>
                        <a:pt x="43" y="180"/>
                        <a:pt x="43" y="180"/>
                      </a:cubicBezTo>
                      <a:cubicBezTo>
                        <a:pt x="42" y="180"/>
                        <a:pt x="42" y="180"/>
                        <a:pt x="41" y="180"/>
                      </a:cubicBezTo>
                      <a:cubicBezTo>
                        <a:pt x="40" y="180"/>
                        <a:pt x="40" y="180"/>
                        <a:pt x="40" y="180"/>
                      </a:cubicBezTo>
                      <a:cubicBezTo>
                        <a:pt x="39" y="179"/>
                        <a:pt x="38" y="179"/>
                        <a:pt x="37" y="179"/>
                      </a:cubicBezTo>
                      <a:cubicBezTo>
                        <a:pt x="36" y="179"/>
                        <a:pt x="35" y="179"/>
                        <a:pt x="33" y="182"/>
                      </a:cubicBezTo>
                      <a:cubicBezTo>
                        <a:pt x="30" y="185"/>
                        <a:pt x="29" y="185"/>
                        <a:pt x="27" y="186"/>
                      </a:cubicBezTo>
                      <a:cubicBezTo>
                        <a:pt x="27" y="186"/>
                        <a:pt x="26" y="186"/>
                        <a:pt x="26" y="187"/>
                      </a:cubicBezTo>
                      <a:cubicBezTo>
                        <a:pt x="25" y="187"/>
                        <a:pt x="24" y="188"/>
                        <a:pt x="23" y="188"/>
                      </a:cubicBezTo>
                      <a:cubicBezTo>
                        <a:pt x="21" y="188"/>
                        <a:pt x="19" y="187"/>
                        <a:pt x="18" y="186"/>
                      </a:cubicBezTo>
                      <a:cubicBezTo>
                        <a:pt x="18" y="185"/>
                        <a:pt x="17" y="185"/>
                        <a:pt x="17" y="185"/>
                      </a:cubicBezTo>
                      <a:cubicBezTo>
                        <a:pt x="16" y="185"/>
                        <a:pt x="15" y="185"/>
                        <a:pt x="15" y="186"/>
                      </a:cubicBezTo>
                      <a:cubicBezTo>
                        <a:pt x="13" y="186"/>
                        <a:pt x="12" y="187"/>
                        <a:pt x="11" y="187"/>
                      </a:cubicBezTo>
                      <a:cubicBezTo>
                        <a:pt x="10" y="187"/>
                        <a:pt x="9" y="188"/>
                        <a:pt x="9" y="188"/>
                      </a:cubicBezTo>
                      <a:cubicBezTo>
                        <a:pt x="8" y="189"/>
                        <a:pt x="7" y="191"/>
                        <a:pt x="5" y="191"/>
                      </a:cubicBezTo>
                      <a:cubicBezTo>
                        <a:pt x="4" y="191"/>
                        <a:pt x="3" y="191"/>
                        <a:pt x="3" y="192"/>
                      </a:cubicBezTo>
                      <a:cubicBezTo>
                        <a:pt x="2" y="192"/>
                        <a:pt x="2" y="192"/>
                        <a:pt x="1" y="192"/>
                      </a:cubicBezTo>
                      <a:cubicBezTo>
                        <a:pt x="1" y="192"/>
                        <a:pt x="1" y="192"/>
                        <a:pt x="1" y="192"/>
                      </a:cubicBezTo>
                      <a:cubicBezTo>
                        <a:pt x="1" y="193"/>
                        <a:pt x="1" y="194"/>
                        <a:pt x="1" y="195"/>
                      </a:cubicBezTo>
                      <a:cubicBezTo>
                        <a:pt x="1" y="195"/>
                        <a:pt x="1" y="195"/>
                        <a:pt x="1" y="196"/>
                      </a:cubicBezTo>
                      <a:cubicBezTo>
                        <a:pt x="1" y="196"/>
                        <a:pt x="0" y="197"/>
                        <a:pt x="0" y="198"/>
                      </a:cubicBezTo>
                      <a:cubicBezTo>
                        <a:pt x="0" y="198"/>
                        <a:pt x="0" y="198"/>
                        <a:pt x="0" y="198"/>
                      </a:cubicBezTo>
                      <a:cubicBezTo>
                        <a:pt x="1" y="206"/>
                        <a:pt x="1" y="206"/>
                        <a:pt x="1" y="206"/>
                      </a:cubicBezTo>
                      <a:cubicBezTo>
                        <a:pt x="5" y="207"/>
                        <a:pt x="10" y="210"/>
                        <a:pt x="12" y="213"/>
                      </a:cubicBezTo>
                      <a:cubicBezTo>
                        <a:pt x="12" y="213"/>
                        <a:pt x="12" y="214"/>
                        <a:pt x="12" y="214"/>
                      </a:cubicBezTo>
                      <a:cubicBezTo>
                        <a:pt x="13" y="215"/>
                        <a:pt x="13" y="215"/>
                        <a:pt x="13" y="216"/>
                      </a:cubicBezTo>
                      <a:cubicBezTo>
                        <a:pt x="13" y="216"/>
                        <a:pt x="13" y="216"/>
                        <a:pt x="13" y="216"/>
                      </a:cubicBezTo>
                      <a:cubicBezTo>
                        <a:pt x="13" y="216"/>
                        <a:pt x="13" y="217"/>
                        <a:pt x="13" y="217"/>
                      </a:cubicBezTo>
                      <a:cubicBezTo>
                        <a:pt x="13" y="221"/>
                        <a:pt x="14" y="226"/>
                        <a:pt x="14" y="228"/>
                      </a:cubicBezTo>
                      <a:cubicBezTo>
                        <a:pt x="15" y="229"/>
                        <a:pt x="15" y="229"/>
                        <a:pt x="15" y="229"/>
                      </a:cubicBezTo>
                      <a:cubicBezTo>
                        <a:pt x="15" y="229"/>
                        <a:pt x="15" y="229"/>
                        <a:pt x="15" y="229"/>
                      </a:cubicBezTo>
                      <a:cubicBezTo>
                        <a:pt x="16" y="230"/>
                        <a:pt x="17" y="231"/>
                        <a:pt x="18" y="232"/>
                      </a:cubicBezTo>
                      <a:cubicBezTo>
                        <a:pt x="23" y="235"/>
                        <a:pt x="25" y="236"/>
                        <a:pt x="25" y="238"/>
                      </a:cubicBezTo>
                      <a:cubicBezTo>
                        <a:pt x="25" y="239"/>
                        <a:pt x="25" y="243"/>
                        <a:pt x="29" y="245"/>
                      </a:cubicBezTo>
                      <a:cubicBezTo>
                        <a:pt x="30" y="245"/>
                        <a:pt x="32" y="246"/>
                        <a:pt x="33" y="246"/>
                      </a:cubicBezTo>
                      <a:cubicBezTo>
                        <a:pt x="33" y="247"/>
                        <a:pt x="33" y="247"/>
                        <a:pt x="34" y="247"/>
                      </a:cubicBezTo>
                      <a:cubicBezTo>
                        <a:pt x="34" y="247"/>
                        <a:pt x="35" y="248"/>
                        <a:pt x="36" y="248"/>
                      </a:cubicBezTo>
                      <a:cubicBezTo>
                        <a:pt x="36" y="248"/>
                        <a:pt x="36" y="248"/>
                        <a:pt x="36"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4" y="249"/>
                        <a:pt x="44" y="249"/>
                      </a:cubicBezTo>
                      <a:cubicBezTo>
                        <a:pt x="44" y="249"/>
                        <a:pt x="45" y="249"/>
                        <a:pt x="45" y="248"/>
                      </a:cubicBezTo>
                      <a:cubicBezTo>
                        <a:pt x="45" y="248"/>
                        <a:pt x="45" y="248"/>
                        <a:pt x="45" y="248"/>
                      </a:cubicBezTo>
                      <a:cubicBezTo>
                        <a:pt x="46" y="247"/>
                        <a:pt x="46" y="247"/>
                        <a:pt x="46" y="247"/>
                      </a:cubicBezTo>
                      <a:cubicBezTo>
                        <a:pt x="47" y="247"/>
                        <a:pt x="47" y="247"/>
                        <a:pt x="47" y="246"/>
                      </a:cubicBezTo>
                      <a:cubicBezTo>
                        <a:pt x="47" y="246"/>
                        <a:pt x="48" y="246"/>
                        <a:pt x="49" y="245"/>
                      </a:cubicBezTo>
                      <a:cubicBezTo>
                        <a:pt x="49" y="245"/>
                        <a:pt x="49" y="245"/>
                        <a:pt x="49" y="245"/>
                      </a:cubicBezTo>
                      <a:cubicBezTo>
                        <a:pt x="50" y="245"/>
                        <a:pt x="50" y="245"/>
                        <a:pt x="51" y="244"/>
                      </a:cubicBezTo>
                      <a:cubicBezTo>
                        <a:pt x="51" y="244"/>
                        <a:pt x="51" y="244"/>
                        <a:pt x="51" y="244"/>
                      </a:cubicBezTo>
                      <a:cubicBezTo>
                        <a:pt x="52" y="244"/>
                        <a:pt x="52" y="244"/>
                        <a:pt x="53" y="243"/>
                      </a:cubicBezTo>
                      <a:cubicBezTo>
                        <a:pt x="53" y="243"/>
                        <a:pt x="53" y="243"/>
                        <a:pt x="53" y="243"/>
                      </a:cubicBezTo>
                      <a:cubicBezTo>
                        <a:pt x="54" y="243"/>
                        <a:pt x="54" y="243"/>
                        <a:pt x="55" y="243"/>
                      </a:cubicBezTo>
                      <a:cubicBezTo>
                        <a:pt x="55" y="243"/>
                        <a:pt x="55" y="243"/>
                        <a:pt x="55" y="243"/>
                      </a:cubicBezTo>
                      <a:cubicBezTo>
                        <a:pt x="56" y="243"/>
                        <a:pt x="57" y="243"/>
                        <a:pt x="57" y="243"/>
                      </a:cubicBezTo>
                      <a:cubicBezTo>
                        <a:pt x="58" y="243"/>
                        <a:pt x="58" y="243"/>
                        <a:pt x="58" y="243"/>
                      </a:cubicBezTo>
                      <a:cubicBezTo>
                        <a:pt x="62" y="243"/>
                        <a:pt x="69" y="248"/>
                        <a:pt x="71" y="252"/>
                      </a:cubicBezTo>
                      <a:cubicBezTo>
                        <a:pt x="72" y="254"/>
                        <a:pt x="73" y="255"/>
                        <a:pt x="72" y="256"/>
                      </a:cubicBezTo>
                      <a:cubicBezTo>
                        <a:pt x="71" y="259"/>
                        <a:pt x="64" y="270"/>
                        <a:pt x="60" y="271"/>
                      </a:cubicBezTo>
                      <a:cubicBezTo>
                        <a:pt x="59" y="271"/>
                        <a:pt x="58" y="271"/>
                        <a:pt x="58" y="271"/>
                      </a:cubicBezTo>
                      <a:cubicBezTo>
                        <a:pt x="57" y="271"/>
                        <a:pt x="57" y="271"/>
                        <a:pt x="57" y="271"/>
                      </a:cubicBezTo>
                      <a:cubicBezTo>
                        <a:pt x="57" y="271"/>
                        <a:pt x="56" y="271"/>
                        <a:pt x="56" y="271"/>
                      </a:cubicBezTo>
                      <a:cubicBezTo>
                        <a:pt x="56" y="272"/>
                        <a:pt x="56" y="273"/>
                        <a:pt x="56" y="273"/>
                      </a:cubicBezTo>
                      <a:cubicBezTo>
                        <a:pt x="56" y="274"/>
                        <a:pt x="57" y="276"/>
                        <a:pt x="58" y="277"/>
                      </a:cubicBezTo>
                      <a:cubicBezTo>
                        <a:pt x="59" y="279"/>
                        <a:pt x="61" y="280"/>
                        <a:pt x="62" y="282"/>
                      </a:cubicBezTo>
                      <a:cubicBezTo>
                        <a:pt x="63" y="284"/>
                        <a:pt x="63" y="286"/>
                        <a:pt x="62" y="287"/>
                      </a:cubicBezTo>
                      <a:cubicBezTo>
                        <a:pt x="60" y="290"/>
                        <a:pt x="55" y="291"/>
                        <a:pt x="52" y="289"/>
                      </a:cubicBezTo>
                      <a:cubicBezTo>
                        <a:pt x="52" y="289"/>
                        <a:pt x="52" y="289"/>
                        <a:pt x="52" y="289"/>
                      </a:cubicBezTo>
                      <a:cubicBezTo>
                        <a:pt x="52" y="289"/>
                        <a:pt x="52" y="290"/>
                        <a:pt x="52" y="291"/>
                      </a:cubicBezTo>
                      <a:cubicBezTo>
                        <a:pt x="53" y="292"/>
                        <a:pt x="53" y="294"/>
                        <a:pt x="54" y="296"/>
                      </a:cubicBezTo>
                      <a:cubicBezTo>
                        <a:pt x="54" y="297"/>
                        <a:pt x="54" y="299"/>
                        <a:pt x="55" y="299"/>
                      </a:cubicBezTo>
                      <a:cubicBezTo>
                        <a:pt x="57" y="299"/>
                        <a:pt x="59" y="301"/>
                        <a:pt x="60" y="303"/>
                      </a:cubicBezTo>
                      <a:cubicBezTo>
                        <a:pt x="61" y="304"/>
                        <a:pt x="63" y="306"/>
                        <a:pt x="64" y="306"/>
                      </a:cubicBezTo>
                      <a:cubicBezTo>
                        <a:pt x="68" y="306"/>
                        <a:pt x="71" y="310"/>
                        <a:pt x="72" y="312"/>
                      </a:cubicBezTo>
                      <a:cubicBezTo>
                        <a:pt x="73" y="312"/>
                        <a:pt x="73" y="313"/>
                        <a:pt x="73" y="313"/>
                      </a:cubicBezTo>
                      <a:cubicBezTo>
                        <a:pt x="73" y="313"/>
                        <a:pt x="74" y="313"/>
                        <a:pt x="74" y="313"/>
                      </a:cubicBezTo>
                      <a:cubicBezTo>
                        <a:pt x="74" y="314"/>
                        <a:pt x="75" y="314"/>
                        <a:pt x="75" y="314"/>
                      </a:cubicBezTo>
                      <a:cubicBezTo>
                        <a:pt x="75" y="314"/>
                        <a:pt x="75" y="314"/>
                        <a:pt x="75" y="314"/>
                      </a:cubicBezTo>
                      <a:cubicBezTo>
                        <a:pt x="75" y="315"/>
                        <a:pt x="76" y="315"/>
                        <a:pt x="76" y="315"/>
                      </a:cubicBezTo>
                      <a:cubicBezTo>
                        <a:pt x="76" y="315"/>
                        <a:pt x="76" y="316"/>
                        <a:pt x="76" y="316"/>
                      </a:cubicBezTo>
                      <a:cubicBezTo>
                        <a:pt x="77" y="316"/>
                        <a:pt x="77" y="316"/>
                        <a:pt x="77" y="317"/>
                      </a:cubicBezTo>
                      <a:cubicBezTo>
                        <a:pt x="77" y="317"/>
                        <a:pt x="77" y="317"/>
                        <a:pt x="77" y="317"/>
                      </a:cubicBezTo>
                      <a:cubicBezTo>
                        <a:pt x="77" y="317"/>
                        <a:pt x="77" y="317"/>
                        <a:pt x="77" y="317"/>
                      </a:cubicBezTo>
                      <a:cubicBezTo>
                        <a:pt x="77" y="317"/>
                        <a:pt x="77" y="317"/>
                        <a:pt x="77" y="317"/>
                      </a:cubicBezTo>
                      <a:cubicBezTo>
                        <a:pt x="78" y="317"/>
                        <a:pt x="78" y="317"/>
                        <a:pt x="78" y="317"/>
                      </a:cubicBezTo>
                      <a:cubicBezTo>
                        <a:pt x="79" y="317"/>
                        <a:pt x="79" y="317"/>
                        <a:pt x="79" y="317"/>
                      </a:cubicBezTo>
                      <a:cubicBezTo>
                        <a:pt x="79" y="317"/>
                        <a:pt x="79" y="317"/>
                        <a:pt x="79" y="317"/>
                      </a:cubicBezTo>
                      <a:cubicBezTo>
                        <a:pt x="80" y="316"/>
                        <a:pt x="80" y="316"/>
                        <a:pt x="80" y="316"/>
                      </a:cubicBezTo>
                      <a:cubicBezTo>
                        <a:pt x="80" y="316"/>
                        <a:pt x="80" y="316"/>
                        <a:pt x="80" y="316"/>
                      </a:cubicBezTo>
                      <a:cubicBezTo>
                        <a:pt x="81" y="315"/>
                        <a:pt x="82" y="314"/>
                        <a:pt x="85" y="314"/>
                      </a:cubicBezTo>
                      <a:cubicBezTo>
                        <a:pt x="87" y="314"/>
                        <a:pt x="90" y="315"/>
                        <a:pt x="93" y="317"/>
                      </a:cubicBezTo>
                      <a:cubicBezTo>
                        <a:pt x="94" y="319"/>
                        <a:pt x="100" y="323"/>
                        <a:pt x="105" y="326"/>
                      </a:cubicBezTo>
                      <a:cubicBezTo>
                        <a:pt x="109" y="329"/>
                        <a:pt x="113" y="332"/>
                        <a:pt x="115" y="334"/>
                      </a:cubicBezTo>
                      <a:cubicBezTo>
                        <a:pt x="120" y="338"/>
                        <a:pt x="132" y="342"/>
                        <a:pt x="136" y="342"/>
                      </a:cubicBezTo>
                      <a:cubicBezTo>
                        <a:pt x="136" y="342"/>
                        <a:pt x="136" y="342"/>
                        <a:pt x="136" y="342"/>
                      </a:cubicBezTo>
                      <a:cubicBezTo>
                        <a:pt x="138" y="342"/>
                        <a:pt x="140" y="343"/>
                        <a:pt x="142" y="343"/>
                      </a:cubicBezTo>
                      <a:cubicBezTo>
                        <a:pt x="145" y="344"/>
                        <a:pt x="147" y="345"/>
                        <a:pt x="150" y="345"/>
                      </a:cubicBezTo>
                      <a:cubicBezTo>
                        <a:pt x="151" y="345"/>
                        <a:pt x="151" y="345"/>
                        <a:pt x="151" y="345"/>
                      </a:cubicBezTo>
                      <a:cubicBezTo>
                        <a:pt x="152" y="345"/>
                        <a:pt x="152" y="345"/>
                        <a:pt x="153" y="345"/>
                      </a:cubicBezTo>
                      <a:cubicBezTo>
                        <a:pt x="153" y="345"/>
                        <a:pt x="153" y="344"/>
                        <a:pt x="154" y="344"/>
                      </a:cubicBezTo>
                      <a:cubicBezTo>
                        <a:pt x="154" y="344"/>
                        <a:pt x="155" y="344"/>
                        <a:pt x="155" y="343"/>
                      </a:cubicBezTo>
                      <a:cubicBezTo>
                        <a:pt x="156" y="342"/>
                        <a:pt x="157" y="341"/>
                        <a:pt x="158" y="341"/>
                      </a:cubicBezTo>
                      <a:cubicBezTo>
                        <a:pt x="159" y="341"/>
                        <a:pt x="160" y="342"/>
                        <a:pt x="161" y="343"/>
                      </a:cubicBezTo>
                      <a:cubicBezTo>
                        <a:pt x="161" y="343"/>
                        <a:pt x="161" y="344"/>
                        <a:pt x="162" y="344"/>
                      </a:cubicBezTo>
                      <a:cubicBezTo>
                        <a:pt x="162" y="344"/>
                        <a:pt x="162" y="345"/>
                        <a:pt x="162" y="345"/>
                      </a:cubicBezTo>
                      <a:cubicBezTo>
                        <a:pt x="162" y="345"/>
                        <a:pt x="162" y="346"/>
                        <a:pt x="162" y="346"/>
                      </a:cubicBezTo>
                      <a:cubicBezTo>
                        <a:pt x="162" y="346"/>
                        <a:pt x="162" y="346"/>
                        <a:pt x="162" y="346"/>
                      </a:cubicBezTo>
                      <a:cubicBezTo>
                        <a:pt x="163" y="347"/>
                        <a:pt x="163" y="347"/>
                        <a:pt x="163" y="348"/>
                      </a:cubicBezTo>
                      <a:cubicBezTo>
                        <a:pt x="163" y="348"/>
                        <a:pt x="163" y="348"/>
                        <a:pt x="163" y="348"/>
                      </a:cubicBezTo>
                      <a:cubicBezTo>
                        <a:pt x="163" y="347"/>
                        <a:pt x="164" y="346"/>
                        <a:pt x="164" y="346"/>
                      </a:cubicBezTo>
                      <a:cubicBezTo>
                        <a:pt x="164" y="346"/>
                        <a:pt x="164" y="346"/>
                        <a:pt x="164" y="346"/>
                      </a:cubicBezTo>
                      <a:cubicBezTo>
                        <a:pt x="165" y="345"/>
                        <a:pt x="165" y="345"/>
                        <a:pt x="166" y="344"/>
                      </a:cubicBezTo>
                      <a:cubicBezTo>
                        <a:pt x="166" y="344"/>
                        <a:pt x="166" y="344"/>
                        <a:pt x="166" y="344"/>
                      </a:cubicBezTo>
                      <a:cubicBezTo>
                        <a:pt x="166" y="344"/>
                        <a:pt x="167" y="343"/>
                        <a:pt x="167" y="343"/>
                      </a:cubicBezTo>
                      <a:cubicBezTo>
                        <a:pt x="167" y="343"/>
                        <a:pt x="167" y="343"/>
                        <a:pt x="167" y="343"/>
                      </a:cubicBezTo>
                      <a:cubicBezTo>
                        <a:pt x="168" y="343"/>
                        <a:pt x="168" y="343"/>
                        <a:pt x="169" y="343"/>
                      </a:cubicBezTo>
                      <a:cubicBezTo>
                        <a:pt x="169" y="342"/>
                        <a:pt x="170" y="342"/>
                        <a:pt x="170" y="342"/>
                      </a:cubicBezTo>
                      <a:cubicBezTo>
                        <a:pt x="173" y="339"/>
                        <a:pt x="176" y="340"/>
                        <a:pt x="182" y="343"/>
                      </a:cubicBezTo>
                      <a:cubicBezTo>
                        <a:pt x="183" y="343"/>
                        <a:pt x="184" y="343"/>
                        <a:pt x="185" y="343"/>
                      </a:cubicBezTo>
                      <a:cubicBezTo>
                        <a:pt x="186" y="343"/>
                        <a:pt x="187" y="343"/>
                        <a:pt x="187" y="343"/>
                      </a:cubicBezTo>
                      <a:cubicBezTo>
                        <a:pt x="188" y="343"/>
                        <a:pt x="189" y="343"/>
                        <a:pt x="189" y="343"/>
                      </a:cubicBezTo>
                      <a:cubicBezTo>
                        <a:pt x="189" y="343"/>
                        <a:pt x="190" y="343"/>
                        <a:pt x="190" y="343"/>
                      </a:cubicBezTo>
                      <a:cubicBezTo>
                        <a:pt x="190" y="343"/>
                        <a:pt x="191" y="344"/>
                        <a:pt x="191" y="344"/>
                      </a:cubicBezTo>
                      <a:cubicBezTo>
                        <a:pt x="191" y="344"/>
                        <a:pt x="192" y="344"/>
                        <a:pt x="192" y="344"/>
                      </a:cubicBezTo>
                      <a:cubicBezTo>
                        <a:pt x="192" y="344"/>
                        <a:pt x="193" y="345"/>
                        <a:pt x="193" y="345"/>
                      </a:cubicBezTo>
                      <a:cubicBezTo>
                        <a:pt x="193" y="345"/>
                        <a:pt x="193" y="345"/>
                        <a:pt x="194" y="345"/>
                      </a:cubicBezTo>
                      <a:cubicBezTo>
                        <a:pt x="194" y="346"/>
                        <a:pt x="194" y="346"/>
                        <a:pt x="194" y="346"/>
                      </a:cubicBezTo>
                      <a:cubicBezTo>
                        <a:pt x="195" y="346"/>
                        <a:pt x="195" y="346"/>
                        <a:pt x="195" y="346"/>
                      </a:cubicBezTo>
                      <a:cubicBezTo>
                        <a:pt x="196" y="345"/>
                        <a:pt x="196" y="345"/>
                        <a:pt x="196" y="345"/>
                      </a:cubicBezTo>
                      <a:cubicBezTo>
                        <a:pt x="196" y="345"/>
                        <a:pt x="196" y="345"/>
                        <a:pt x="196" y="345"/>
                      </a:cubicBezTo>
                      <a:cubicBezTo>
                        <a:pt x="197" y="345"/>
                        <a:pt x="198" y="345"/>
                        <a:pt x="198" y="345"/>
                      </a:cubicBezTo>
                      <a:cubicBezTo>
                        <a:pt x="198" y="345"/>
                        <a:pt x="199" y="343"/>
                        <a:pt x="200" y="343"/>
                      </a:cubicBezTo>
                      <a:cubicBezTo>
                        <a:pt x="200" y="342"/>
                        <a:pt x="201" y="341"/>
                        <a:pt x="202" y="341"/>
                      </a:cubicBezTo>
                      <a:cubicBezTo>
                        <a:pt x="202" y="340"/>
                        <a:pt x="203" y="339"/>
                        <a:pt x="203" y="339"/>
                      </a:cubicBezTo>
                      <a:cubicBezTo>
                        <a:pt x="204" y="337"/>
                        <a:pt x="205" y="335"/>
                        <a:pt x="208" y="336"/>
                      </a:cubicBezTo>
                      <a:cubicBezTo>
                        <a:pt x="208" y="336"/>
                        <a:pt x="208" y="335"/>
                        <a:pt x="208" y="335"/>
                      </a:cubicBezTo>
                      <a:cubicBezTo>
                        <a:pt x="209" y="335"/>
                        <a:pt x="210" y="335"/>
                        <a:pt x="210" y="334"/>
                      </a:cubicBezTo>
                      <a:cubicBezTo>
                        <a:pt x="211" y="333"/>
                        <a:pt x="213" y="332"/>
                        <a:pt x="215" y="331"/>
                      </a:cubicBezTo>
                      <a:cubicBezTo>
                        <a:pt x="215" y="330"/>
                        <a:pt x="216" y="330"/>
                        <a:pt x="216" y="330"/>
                      </a:cubicBezTo>
                      <a:cubicBezTo>
                        <a:pt x="220" y="328"/>
                        <a:pt x="224" y="328"/>
                        <a:pt x="227" y="329"/>
                      </a:cubicBezTo>
                      <a:cubicBezTo>
                        <a:pt x="228" y="329"/>
                        <a:pt x="229" y="329"/>
                        <a:pt x="230" y="329"/>
                      </a:cubicBezTo>
                      <a:cubicBezTo>
                        <a:pt x="232" y="328"/>
                        <a:pt x="234" y="327"/>
                        <a:pt x="235" y="327"/>
                      </a:cubicBezTo>
                      <a:cubicBezTo>
                        <a:pt x="237" y="327"/>
                        <a:pt x="239" y="328"/>
                        <a:pt x="239" y="330"/>
                      </a:cubicBezTo>
                      <a:cubicBezTo>
                        <a:pt x="239" y="330"/>
                        <a:pt x="240" y="332"/>
                        <a:pt x="240" y="333"/>
                      </a:cubicBezTo>
                      <a:cubicBezTo>
                        <a:pt x="241" y="334"/>
                        <a:pt x="242" y="335"/>
                        <a:pt x="243" y="337"/>
                      </a:cubicBezTo>
                      <a:cubicBezTo>
                        <a:pt x="243" y="337"/>
                        <a:pt x="243" y="337"/>
                        <a:pt x="243" y="337"/>
                      </a:cubicBezTo>
                      <a:cubicBezTo>
                        <a:pt x="244" y="338"/>
                        <a:pt x="244" y="338"/>
                        <a:pt x="244" y="338"/>
                      </a:cubicBezTo>
                      <a:cubicBezTo>
                        <a:pt x="244" y="338"/>
                        <a:pt x="244" y="338"/>
                        <a:pt x="245" y="338"/>
                      </a:cubicBezTo>
                      <a:cubicBezTo>
                        <a:pt x="245" y="338"/>
                        <a:pt x="245" y="338"/>
                        <a:pt x="245" y="338"/>
                      </a:cubicBezTo>
                      <a:cubicBezTo>
                        <a:pt x="245" y="338"/>
                        <a:pt x="246" y="338"/>
                        <a:pt x="246" y="339"/>
                      </a:cubicBezTo>
                      <a:cubicBezTo>
                        <a:pt x="246" y="339"/>
                        <a:pt x="246" y="339"/>
                        <a:pt x="247" y="339"/>
                      </a:cubicBezTo>
                      <a:cubicBezTo>
                        <a:pt x="247" y="339"/>
                        <a:pt x="247" y="339"/>
                        <a:pt x="247" y="339"/>
                      </a:cubicBezTo>
                      <a:cubicBezTo>
                        <a:pt x="247" y="339"/>
                        <a:pt x="247" y="339"/>
                        <a:pt x="247" y="339"/>
                      </a:cubicBezTo>
                      <a:cubicBezTo>
                        <a:pt x="248" y="339"/>
                        <a:pt x="248" y="338"/>
                        <a:pt x="248" y="338"/>
                      </a:cubicBezTo>
                      <a:cubicBezTo>
                        <a:pt x="249" y="338"/>
                        <a:pt x="251" y="337"/>
                        <a:pt x="252" y="337"/>
                      </a:cubicBezTo>
                      <a:cubicBezTo>
                        <a:pt x="255" y="337"/>
                        <a:pt x="259" y="340"/>
                        <a:pt x="259" y="343"/>
                      </a:cubicBezTo>
                      <a:cubicBezTo>
                        <a:pt x="259" y="347"/>
                        <a:pt x="259" y="347"/>
                        <a:pt x="260" y="347"/>
                      </a:cubicBezTo>
                      <a:cubicBezTo>
                        <a:pt x="263" y="347"/>
                        <a:pt x="266" y="348"/>
                        <a:pt x="266" y="355"/>
                      </a:cubicBezTo>
                      <a:cubicBezTo>
                        <a:pt x="266" y="356"/>
                        <a:pt x="266" y="357"/>
                        <a:pt x="266" y="359"/>
                      </a:cubicBezTo>
                      <a:cubicBezTo>
                        <a:pt x="266" y="363"/>
                        <a:pt x="267" y="368"/>
                        <a:pt x="263" y="373"/>
                      </a:cubicBezTo>
                      <a:cubicBezTo>
                        <a:pt x="258" y="378"/>
                        <a:pt x="254" y="385"/>
                        <a:pt x="254" y="387"/>
                      </a:cubicBezTo>
                      <a:cubicBezTo>
                        <a:pt x="254" y="388"/>
                        <a:pt x="254" y="389"/>
                        <a:pt x="254" y="390"/>
                      </a:cubicBezTo>
                      <a:cubicBezTo>
                        <a:pt x="255" y="390"/>
                        <a:pt x="257" y="390"/>
                        <a:pt x="258" y="390"/>
                      </a:cubicBezTo>
                      <a:cubicBezTo>
                        <a:pt x="260" y="390"/>
                        <a:pt x="265" y="391"/>
                        <a:pt x="266" y="393"/>
                      </a:cubicBezTo>
                      <a:cubicBezTo>
                        <a:pt x="266" y="394"/>
                        <a:pt x="266" y="395"/>
                        <a:pt x="266" y="396"/>
                      </a:cubicBezTo>
                      <a:cubicBezTo>
                        <a:pt x="266" y="396"/>
                        <a:pt x="266" y="399"/>
                        <a:pt x="267" y="401"/>
                      </a:cubicBezTo>
                      <a:cubicBezTo>
                        <a:pt x="267" y="402"/>
                        <a:pt x="268" y="402"/>
                        <a:pt x="268" y="402"/>
                      </a:cubicBezTo>
                      <a:cubicBezTo>
                        <a:pt x="270" y="402"/>
                        <a:pt x="272" y="403"/>
                        <a:pt x="273" y="405"/>
                      </a:cubicBezTo>
                      <a:cubicBezTo>
                        <a:pt x="274" y="406"/>
                        <a:pt x="275" y="407"/>
                        <a:pt x="274" y="410"/>
                      </a:cubicBezTo>
                      <a:cubicBezTo>
                        <a:pt x="274" y="410"/>
                        <a:pt x="274" y="410"/>
                        <a:pt x="274" y="410"/>
                      </a:cubicBezTo>
                      <a:cubicBezTo>
                        <a:pt x="273" y="411"/>
                        <a:pt x="273" y="411"/>
                        <a:pt x="273" y="411"/>
                      </a:cubicBezTo>
                      <a:cubicBezTo>
                        <a:pt x="273" y="412"/>
                        <a:pt x="272" y="414"/>
                        <a:pt x="272" y="414"/>
                      </a:cubicBezTo>
                      <a:cubicBezTo>
                        <a:pt x="275" y="414"/>
                        <a:pt x="278" y="415"/>
                        <a:pt x="279" y="416"/>
                      </a:cubicBezTo>
                      <a:cubicBezTo>
                        <a:pt x="280" y="417"/>
                        <a:pt x="280" y="418"/>
                        <a:pt x="280" y="420"/>
                      </a:cubicBezTo>
                      <a:cubicBezTo>
                        <a:pt x="280" y="420"/>
                        <a:pt x="280" y="421"/>
                        <a:pt x="280" y="421"/>
                      </a:cubicBezTo>
                      <a:cubicBezTo>
                        <a:pt x="281" y="422"/>
                        <a:pt x="282" y="422"/>
                        <a:pt x="282" y="422"/>
                      </a:cubicBezTo>
                      <a:cubicBezTo>
                        <a:pt x="283" y="422"/>
                        <a:pt x="284" y="422"/>
                        <a:pt x="284" y="421"/>
                      </a:cubicBezTo>
                      <a:cubicBezTo>
                        <a:pt x="285" y="421"/>
                        <a:pt x="286" y="421"/>
                        <a:pt x="286" y="421"/>
                      </a:cubicBezTo>
                      <a:cubicBezTo>
                        <a:pt x="287" y="420"/>
                        <a:pt x="288" y="420"/>
                        <a:pt x="289" y="420"/>
                      </a:cubicBezTo>
                      <a:cubicBezTo>
                        <a:pt x="290" y="420"/>
                        <a:pt x="290" y="420"/>
                        <a:pt x="290" y="420"/>
                      </a:cubicBezTo>
                      <a:cubicBezTo>
                        <a:pt x="290" y="420"/>
                        <a:pt x="290" y="420"/>
                        <a:pt x="291" y="420"/>
                      </a:cubicBezTo>
                      <a:cubicBezTo>
                        <a:pt x="291" y="420"/>
                        <a:pt x="291" y="420"/>
                        <a:pt x="291" y="420"/>
                      </a:cubicBezTo>
                      <a:cubicBezTo>
                        <a:pt x="291" y="420"/>
                        <a:pt x="291" y="420"/>
                        <a:pt x="291" y="420"/>
                      </a:cubicBezTo>
                      <a:cubicBezTo>
                        <a:pt x="293" y="421"/>
                        <a:pt x="293" y="422"/>
                        <a:pt x="294" y="423"/>
                      </a:cubicBezTo>
                      <a:cubicBezTo>
                        <a:pt x="295" y="424"/>
                        <a:pt x="295" y="425"/>
                        <a:pt x="296" y="425"/>
                      </a:cubicBezTo>
                      <a:cubicBezTo>
                        <a:pt x="296" y="424"/>
                        <a:pt x="295" y="421"/>
                        <a:pt x="295" y="420"/>
                      </a:cubicBezTo>
                      <a:cubicBezTo>
                        <a:pt x="293" y="418"/>
                        <a:pt x="294" y="415"/>
                        <a:pt x="295" y="413"/>
                      </a:cubicBezTo>
                      <a:cubicBezTo>
                        <a:pt x="295" y="411"/>
                        <a:pt x="297" y="411"/>
                        <a:pt x="298" y="411"/>
                      </a:cubicBezTo>
                      <a:cubicBezTo>
                        <a:pt x="298" y="411"/>
                        <a:pt x="299" y="411"/>
                        <a:pt x="299" y="411"/>
                      </a:cubicBezTo>
                      <a:cubicBezTo>
                        <a:pt x="300" y="411"/>
                        <a:pt x="301" y="411"/>
                        <a:pt x="301" y="411"/>
                      </a:cubicBezTo>
                      <a:cubicBezTo>
                        <a:pt x="301" y="411"/>
                        <a:pt x="301" y="411"/>
                        <a:pt x="302" y="411"/>
                      </a:cubicBezTo>
                      <a:cubicBezTo>
                        <a:pt x="302" y="410"/>
                        <a:pt x="302" y="410"/>
                        <a:pt x="303" y="410"/>
                      </a:cubicBezTo>
                      <a:cubicBezTo>
                        <a:pt x="303" y="410"/>
                        <a:pt x="303" y="410"/>
                        <a:pt x="303" y="410"/>
                      </a:cubicBezTo>
                      <a:cubicBezTo>
                        <a:pt x="303" y="410"/>
                        <a:pt x="304" y="409"/>
                        <a:pt x="304" y="409"/>
                      </a:cubicBezTo>
                      <a:cubicBezTo>
                        <a:pt x="304" y="409"/>
                        <a:pt x="304" y="409"/>
                        <a:pt x="304" y="409"/>
                      </a:cubicBezTo>
                      <a:cubicBezTo>
                        <a:pt x="304" y="409"/>
                        <a:pt x="304" y="408"/>
                        <a:pt x="305" y="408"/>
                      </a:cubicBezTo>
                      <a:cubicBezTo>
                        <a:pt x="305" y="408"/>
                        <a:pt x="305" y="408"/>
                        <a:pt x="306" y="407"/>
                      </a:cubicBezTo>
                      <a:cubicBezTo>
                        <a:pt x="306" y="407"/>
                        <a:pt x="307" y="407"/>
                        <a:pt x="307" y="407"/>
                      </a:cubicBezTo>
                      <a:cubicBezTo>
                        <a:pt x="308" y="407"/>
                        <a:pt x="310" y="408"/>
                        <a:pt x="310" y="408"/>
                      </a:cubicBezTo>
                      <a:cubicBezTo>
                        <a:pt x="311" y="408"/>
                        <a:pt x="312" y="408"/>
                        <a:pt x="312" y="408"/>
                      </a:cubicBezTo>
                      <a:cubicBezTo>
                        <a:pt x="313" y="407"/>
                        <a:pt x="314" y="406"/>
                        <a:pt x="316" y="406"/>
                      </a:cubicBezTo>
                      <a:cubicBezTo>
                        <a:pt x="317" y="406"/>
                        <a:pt x="318" y="407"/>
                        <a:pt x="319" y="407"/>
                      </a:cubicBezTo>
                      <a:cubicBezTo>
                        <a:pt x="320" y="408"/>
                        <a:pt x="322" y="408"/>
                        <a:pt x="323" y="407"/>
                      </a:cubicBezTo>
                      <a:cubicBezTo>
                        <a:pt x="325" y="406"/>
                        <a:pt x="328" y="406"/>
                        <a:pt x="329" y="407"/>
                      </a:cubicBezTo>
                      <a:cubicBezTo>
                        <a:pt x="329" y="407"/>
                        <a:pt x="329" y="407"/>
                        <a:pt x="330" y="407"/>
                      </a:cubicBezTo>
                      <a:cubicBezTo>
                        <a:pt x="330" y="407"/>
                        <a:pt x="330" y="407"/>
                        <a:pt x="330" y="407"/>
                      </a:cubicBezTo>
                      <a:cubicBezTo>
                        <a:pt x="331" y="404"/>
                        <a:pt x="337" y="400"/>
                        <a:pt x="340" y="400"/>
                      </a:cubicBezTo>
                      <a:cubicBezTo>
                        <a:pt x="341" y="400"/>
                        <a:pt x="341" y="400"/>
                        <a:pt x="342" y="401"/>
                      </a:cubicBezTo>
                      <a:cubicBezTo>
                        <a:pt x="342" y="401"/>
                        <a:pt x="342" y="401"/>
                        <a:pt x="343" y="402"/>
                      </a:cubicBezTo>
                      <a:cubicBezTo>
                        <a:pt x="344" y="403"/>
                        <a:pt x="345" y="404"/>
                        <a:pt x="350" y="405"/>
                      </a:cubicBezTo>
                      <a:cubicBezTo>
                        <a:pt x="352" y="405"/>
                        <a:pt x="354" y="406"/>
                        <a:pt x="355" y="408"/>
                      </a:cubicBezTo>
                      <a:cubicBezTo>
                        <a:pt x="356" y="409"/>
                        <a:pt x="356" y="411"/>
                        <a:pt x="355" y="412"/>
                      </a:cubicBezTo>
                      <a:cubicBezTo>
                        <a:pt x="355" y="413"/>
                        <a:pt x="355" y="413"/>
                        <a:pt x="355" y="414"/>
                      </a:cubicBezTo>
                      <a:cubicBezTo>
                        <a:pt x="355" y="415"/>
                        <a:pt x="362" y="420"/>
                        <a:pt x="364" y="420"/>
                      </a:cubicBezTo>
                      <a:cubicBezTo>
                        <a:pt x="365" y="420"/>
                        <a:pt x="365" y="420"/>
                        <a:pt x="365" y="421"/>
                      </a:cubicBezTo>
                      <a:cubicBezTo>
                        <a:pt x="365" y="421"/>
                        <a:pt x="365" y="421"/>
                        <a:pt x="366" y="421"/>
                      </a:cubicBezTo>
                      <a:cubicBezTo>
                        <a:pt x="366" y="421"/>
                        <a:pt x="366" y="421"/>
                        <a:pt x="367" y="422"/>
                      </a:cubicBezTo>
                      <a:cubicBezTo>
                        <a:pt x="367" y="422"/>
                        <a:pt x="367" y="422"/>
                        <a:pt x="367" y="422"/>
                      </a:cubicBezTo>
                      <a:cubicBezTo>
                        <a:pt x="367" y="422"/>
                        <a:pt x="368" y="422"/>
                        <a:pt x="369" y="422"/>
                      </a:cubicBezTo>
                      <a:cubicBezTo>
                        <a:pt x="370" y="422"/>
                        <a:pt x="370" y="422"/>
                        <a:pt x="370" y="422"/>
                      </a:cubicBezTo>
                      <a:cubicBezTo>
                        <a:pt x="371" y="422"/>
                        <a:pt x="371" y="421"/>
                        <a:pt x="371" y="421"/>
                      </a:cubicBezTo>
                      <a:cubicBezTo>
                        <a:pt x="372" y="419"/>
                        <a:pt x="374" y="418"/>
                        <a:pt x="376" y="418"/>
                      </a:cubicBezTo>
                      <a:cubicBezTo>
                        <a:pt x="378" y="418"/>
                        <a:pt x="380" y="419"/>
                        <a:pt x="381" y="421"/>
                      </a:cubicBezTo>
                      <a:cubicBezTo>
                        <a:pt x="381" y="422"/>
                        <a:pt x="382" y="422"/>
                        <a:pt x="382" y="422"/>
                      </a:cubicBezTo>
                      <a:cubicBezTo>
                        <a:pt x="382" y="422"/>
                        <a:pt x="383" y="422"/>
                        <a:pt x="384" y="421"/>
                      </a:cubicBezTo>
                      <a:cubicBezTo>
                        <a:pt x="385" y="420"/>
                        <a:pt x="386" y="420"/>
                        <a:pt x="387" y="420"/>
                      </a:cubicBezTo>
                      <a:cubicBezTo>
                        <a:pt x="389" y="420"/>
                        <a:pt x="391" y="421"/>
                        <a:pt x="391" y="423"/>
                      </a:cubicBezTo>
                      <a:cubicBezTo>
                        <a:pt x="392" y="424"/>
                        <a:pt x="392" y="427"/>
                        <a:pt x="390" y="429"/>
                      </a:cubicBezTo>
                      <a:cubicBezTo>
                        <a:pt x="390" y="429"/>
                        <a:pt x="390" y="429"/>
                        <a:pt x="390" y="429"/>
                      </a:cubicBezTo>
                      <a:cubicBezTo>
                        <a:pt x="390" y="431"/>
                        <a:pt x="391" y="434"/>
                        <a:pt x="392" y="435"/>
                      </a:cubicBezTo>
                      <a:cubicBezTo>
                        <a:pt x="393" y="435"/>
                        <a:pt x="393" y="434"/>
                        <a:pt x="392" y="433"/>
                      </a:cubicBezTo>
                      <a:cubicBezTo>
                        <a:pt x="391" y="428"/>
                        <a:pt x="398" y="424"/>
                        <a:pt x="409" y="421"/>
                      </a:cubicBezTo>
                      <a:cubicBezTo>
                        <a:pt x="419" y="417"/>
                        <a:pt x="429" y="411"/>
                        <a:pt x="430" y="409"/>
                      </a:cubicBezTo>
                      <a:cubicBezTo>
                        <a:pt x="430" y="408"/>
                        <a:pt x="431" y="407"/>
                        <a:pt x="433" y="407"/>
                      </a:cubicBezTo>
                      <a:cubicBezTo>
                        <a:pt x="433" y="407"/>
                        <a:pt x="434" y="408"/>
                        <a:pt x="436" y="408"/>
                      </a:cubicBezTo>
                      <a:cubicBezTo>
                        <a:pt x="438" y="409"/>
                        <a:pt x="441" y="409"/>
                        <a:pt x="442" y="408"/>
                      </a:cubicBezTo>
                      <a:cubicBezTo>
                        <a:pt x="445" y="406"/>
                        <a:pt x="454" y="405"/>
                        <a:pt x="461" y="405"/>
                      </a:cubicBezTo>
                      <a:cubicBezTo>
                        <a:pt x="462" y="405"/>
                        <a:pt x="462" y="405"/>
                        <a:pt x="462" y="405"/>
                      </a:cubicBezTo>
                      <a:cubicBezTo>
                        <a:pt x="463" y="405"/>
                        <a:pt x="464" y="405"/>
                        <a:pt x="465" y="403"/>
                      </a:cubicBezTo>
                      <a:cubicBezTo>
                        <a:pt x="465" y="402"/>
                        <a:pt x="466" y="401"/>
                        <a:pt x="468" y="400"/>
                      </a:cubicBezTo>
                      <a:cubicBezTo>
                        <a:pt x="469" y="399"/>
                        <a:pt x="470" y="398"/>
                        <a:pt x="470" y="397"/>
                      </a:cubicBezTo>
                      <a:cubicBezTo>
                        <a:pt x="472" y="396"/>
                        <a:pt x="472" y="395"/>
                        <a:pt x="475" y="394"/>
                      </a:cubicBezTo>
                      <a:cubicBezTo>
                        <a:pt x="479" y="393"/>
                        <a:pt x="480" y="390"/>
                        <a:pt x="480" y="389"/>
                      </a:cubicBezTo>
                      <a:cubicBezTo>
                        <a:pt x="480" y="387"/>
                        <a:pt x="483" y="386"/>
                        <a:pt x="485" y="385"/>
                      </a:cubicBezTo>
                      <a:cubicBezTo>
                        <a:pt x="486" y="384"/>
                        <a:pt x="488" y="384"/>
                        <a:pt x="488" y="384"/>
                      </a:cubicBezTo>
                      <a:cubicBezTo>
                        <a:pt x="488" y="382"/>
                        <a:pt x="490" y="381"/>
                        <a:pt x="492" y="380"/>
                      </a:cubicBezTo>
                      <a:cubicBezTo>
                        <a:pt x="492" y="380"/>
                        <a:pt x="494" y="379"/>
                        <a:pt x="494" y="379"/>
                      </a:cubicBezTo>
                      <a:cubicBezTo>
                        <a:pt x="494" y="376"/>
                        <a:pt x="496" y="375"/>
                        <a:pt x="497" y="374"/>
                      </a:cubicBezTo>
                      <a:cubicBezTo>
                        <a:pt x="498" y="374"/>
                        <a:pt x="499" y="374"/>
                        <a:pt x="499" y="373"/>
                      </a:cubicBezTo>
                      <a:cubicBezTo>
                        <a:pt x="499" y="373"/>
                        <a:pt x="499" y="371"/>
                        <a:pt x="499" y="370"/>
                      </a:cubicBezTo>
                      <a:cubicBezTo>
                        <a:pt x="499" y="368"/>
                        <a:pt x="498" y="365"/>
                        <a:pt x="501" y="364"/>
                      </a:cubicBezTo>
                      <a:cubicBezTo>
                        <a:pt x="500" y="364"/>
                        <a:pt x="500" y="363"/>
                        <a:pt x="500" y="363"/>
                      </a:cubicBezTo>
                      <a:cubicBezTo>
                        <a:pt x="499" y="362"/>
                        <a:pt x="499" y="362"/>
                        <a:pt x="499" y="361"/>
                      </a:cubicBezTo>
                      <a:cubicBezTo>
                        <a:pt x="498" y="360"/>
                        <a:pt x="499" y="359"/>
                        <a:pt x="499" y="359"/>
                      </a:cubicBezTo>
                      <a:cubicBezTo>
                        <a:pt x="500" y="358"/>
                        <a:pt x="501" y="357"/>
                        <a:pt x="503" y="356"/>
                      </a:cubicBezTo>
                      <a:cubicBezTo>
                        <a:pt x="505" y="356"/>
                        <a:pt x="506" y="356"/>
                        <a:pt x="507" y="355"/>
                      </a:cubicBezTo>
                      <a:cubicBezTo>
                        <a:pt x="510" y="353"/>
                        <a:pt x="511" y="351"/>
                        <a:pt x="512" y="348"/>
                      </a:cubicBezTo>
                      <a:cubicBezTo>
                        <a:pt x="512" y="344"/>
                        <a:pt x="518" y="341"/>
                        <a:pt x="520" y="340"/>
                      </a:cubicBezTo>
                      <a:cubicBezTo>
                        <a:pt x="521" y="340"/>
                        <a:pt x="522" y="337"/>
                        <a:pt x="521" y="333"/>
                      </a:cubicBezTo>
                      <a:cubicBezTo>
                        <a:pt x="521" y="331"/>
                        <a:pt x="522" y="329"/>
                        <a:pt x="523" y="329"/>
                      </a:cubicBezTo>
                      <a:cubicBezTo>
                        <a:pt x="522" y="328"/>
                        <a:pt x="522" y="327"/>
                        <a:pt x="522" y="326"/>
                      </a:cubicBezTo>
                      <a:cubicBezTo>
                        <a:pt x="523" y="325"/>
                        <a:pt x="523" y="324"/>
                        <a:pt x="525" y="323"/>
                      </a:cubicBezTo>
                      <a:cubicBezTo>
                        <a:pt x="523" y="323"/>
                        <a:pt x="522" y="321"/>
                        <a:pt x="521" y="320"/>
                      </a:cubicBezTo>
                      <a:cubicBezTo>
                        <a:pt x="520" y="320"/>
                        <a:pt x="520" y="320"/>
                        <a:pt x="520" y="320"/>
                      </a:cubicBezTo>
                      <a:cubicBezTo>
                        <a:pt x="519" y="320"/>
                        <a:pt x="518" y="321"/>
                        <a:pt x="517" y="321"/>
                      </a:cubicBezTo>
                      <a:cubicBezTo>
                        <a:pt x="515" y="321"/>
                        <a:pt x="512" y="319"/>
                        <a:pt x="512" y="317"/>
                      </a:cubicBezTo>
                      <a:cubicBezTo>
                        <a:pt x="511" y="316"/>
                        <a:pt x="512" y="314"/>
                        <a:pt x="514" y="314"/>
                      </a:cubicBezTo>
                      <a:cubicBezTo>
                        <a:pt x="516" y="313"/>
                        <a:pt x="519" y="312"/>
                        <a:pt x="521" y="310"/>
                      </a:cubicBezTo>
                      <a:cubicBezTo>
                        <a:pt x="523" y="310"/>
                        <a:pt x="524" y="309"/>
                        <a:pt x="525" y="308"/>
                      </a:cubicBezTo>
                      <a:cubicBezTo>
                        <a:pt x="524" y="307"/>
                        <a:pt x="521" y="306"/>
                        <a:pt x="520" y="306"/>
                      </a:cubicBezTo>
                      <a:cubicBezTo>
                        <a:pt x="520" y="306"/>
                        <a:pt x="520" y="306"/>
                        <a:pt x="520" y="306"/>
                      </a:cubicBezTo>
                      <a:cubicBezTo>
                        <a:pt x="517" y="306"/>
                        <a:pt x="515" y="303"/>
                        <a:pt x="513" y="301"/>
                      </a:cubicBezTo>
                      <a:cubicBezTo>
                        <a:pt x="512" y="300"/>
                        <a:pt x="511" y="298"/>
                        <a:pt x="510" y="298"/>
                      </a:cubicBezTo>
                      <a:cubicBezTo>
                        <a:pt x="507" y="298"/>
                        <a:pt x="507" y="297"/>
                        <a:pt x="507" y="296"/>
                      </a:cubicBezTo>
                      <a:cubicBezTo>
                        <a:pt x="507" y="293"/>
                        <a:pt x="511" y="293"/>
                        <a:pt x="512" y="293"/>
                      </a:cubicBezTo>
                      <a:cubicBezTo>
                        <a:pt x="514" y="293"/>
                        <a:pt x="516" y="293"/>
                        <a:pt x="517" y="294"/>
                      </a:cubicBezTo>
                      <a:cubicBezTo>
                        <a:pt x="520" y="296"/>
                        <a:pt x="522" y="297"/>
                        <a:pt x="524" y="297"/>
                      </a:cubicBezTo>
                      <a:cubicBezTo>
                        <a:pt x="523" y="295"/>
                        <a:pt x="520" y="292"/>
                        <a:pt x="515" y="289"/>
                      </a:cubicBezTo>
                      <a:cubicBezTo>
                        <a:pt x="513" y="287"/>
                        <a:pt x="513" y="284"/>
                        <a:pt x="513" y="283"/>
                      </a:cubicBezTo>
                      <a:cubicBezTo>
                        <a:pt x="513" y="282"/>
                        <a:pt x="513" y="282"/>
                        <a:pt x="513" y="282"/>
                      </a:cubicBezTo>
                      <a:cubicBezTo>
                        <a:pt x="511" y="280"/>
                        <a:pt x="507" y="270"/>
                        <a:pt x="506" y="267"/>
                      </a:cubicBezTo>
                      <a:cubicBezTo>
                        <a:pt x="505" y="266"/>
                        <a:pt x="503" y="265"/>
                        <a:pt x="501" y="264"/>
                      </a:cubicBezTo>
                      <a:cubicBezTo>
                        <a:pt x="499" y="263"/>
                        <a:pt x="497" y="262"/>
                        <a:pt x="496" y="261"/>
                      </a:cubicBezTo>
                      <a:cubicBezTo>
                        <a:pt x="495" y="259"/>
                        <a:pt x="495" y="257"/>
                        <a:pt x="495" y="255"/>
                      </a:cubicBezTo>
                      <a:cubicBezTo>
                        <a:pt x="496" y="252"/>
                        <a:pt x="499" y="249"/>
                        <a:pt x="502" y="247"/>
                      </a:cubicBezTo>
                      <a:cubicBezTo>
                        <a:pt x="504" y="247"/>
                        <a:pt x="504" y="245"/>
                        <a:pt x="505" y="244"/>
                      </a:cubicBezTo>
                      <a:cubicBezTo>
                        <a:pt x="505" y="243"/>
                        <a:pt x="506" y="241"/>
                        <a:pt x="508" y="241"/>
                      </a:cubicBezTo>
                      <a:cubicBezTo>
                        <a:pt x="508" y="241"/>
                        <a:pt x="508" y="241"/>
                        <a:pt x="508" y="241"/>
                      </a:cubicBezTo>
                      <a:cubicBezTo>
                        <a:pt x="509" y="241"/>
                        <a:pt x="509" y="241"/>
                        <a:pt x="509" y="241"/>
                      </a:cubicBezTo>
                      <a:cubicBezTo>
                        <a:pt x="510" y="241"/>
                        <a:pt x="511" y="241"/>
                        <a:pt x="512" y="238"/>
                      </a:cubicBezTo>
                      <a:cubicBezTo>
                        <a:pt x="514" y="235"/>
                        <a:pt x="517" y="235"/>
                        <a:pt x="518" y="234"/>
                      </a:cubicBezTo>
                      <a:cubicBezTo>
                        <a:pt x="519" y="234"/>
                        <a:pt x="519" y="234"/>
                        <a:pt x="520" y="234"/>
                      </a:cubicBezTo>
                      <a:cubicBezTo>
                        <a:pt x="521" y="233"/>
                        <a:pt x="524" y="232"/>
                        <a:pt x="527" y="231"/>
                      </a:cubicBezTo>
                      <a:cubicBezTo>
                        <a:pt x="529" y="231"/>
                        <a:pt x="532" y="231"/>
                        <a:pt x="533" y="230"/>
                      </a:cubicBezTo>
                      <a:cubicBezTo>
                        <a:pt x="533" y="230"/>
                        <a:pt x="533" y="229"/>
                        <a:pt x="532" y="228"/>
                      </a:cubicBezTo>
                      <a:cubicBezTo>
                        <a:pt x="531" y="227"/>
                        <a:pt x="529" y="226"/>
                        <a:pt x="528" y="226"/>
                      </a:cubicBezTo>
                      <a:cubicBezTo>
                        <a:pt x="527" y="227"/>
                        <a:pt x="526" y="227"/>
                        <a:pt x="525" y="227"/>
                      </a:cubicBezTo>
                      <a:cubicBezTo>
                        <a:pt x="521" y="227"/>
                        <a:pt x="517" y="225"/>
                        <a:pt x="515" y="221"/>
                      </a:cubicBezTo>
                      <a:cubicBezTo>
                        <a:pt x="514" y="221"/>
                        <a:pt x="511" y="224"/>
                        <a:pt x="510" y="226"/>
                      </a:cubicBezTo>
                      <a:cubicBezTo>
                        <a:pt x="507" y="228"/>
                        <a:pt x="505" y="230"/>
                        <a:pt x="502" y="232"/>
                      </a:cubicBezTo>
                      <a:cubicBezTo>
                        <a:pt x="499" y="233"/>
                        <a:pt x="496" y="232"/>
                        <a:pt x="494" y="229"/>
                      </a:cubicBezTo>
                      <a:cubicBezTo>
                        <a:pt x="492" y="226"/>
                        <a:pt x="491" y="223"/>
                        <a:pt x="493" y="220"/>
                      </a:cubicBezTo>
                      <a:cubicBezTo>
                        <a:pt x="493" y="219"/>
                        <a:pt x="493" y="219"/>
                        <a:pt x="493" y="219"/>
                      </a:cubicBezTo>
                      <a:cubicBezTo>
                        <a:pt x="493" y="219"/>
                        <a:pt x="492" y="219"/>
                        <a:pt x="488" y="219"/>
                      </a:cubicBezTo>
                      <a:cubicBezTo>
                        <a:pt x="486" y="219"/>
                        <a:pt x="485" y="219"/>
                        <a:pt x="483" y="219"/>
                      </a:cubicBezTo>
                      <a:cubicBezTo>
                        <a:pt x="483" y="219"/>
                        <a:pt x="483" y="219"/>
                        <a:pt x="483" y="219"/>
                      </a:cubicBezTo>
                      <a:cubicBezTo>
                        <a:pt x="479" y="219"/>
                        <a:pt x="476" y="216"/>
                        <a:pt x="476" y="212"/>
                      </a:cubicBezTo>
                      <a:cubicBezTo>
                        <a:pt x="476" y="208"/>
                        <a:pt x="478" y="201"/>
                        <a:pt x="482" y="201"/>
                      </a:cubicBezTo>
                      <a:cubicBezTo>
                        <a:pt x="484" y="201"/>
                        <a:pt x="486" y="201"/>
                        <a:pt x="487" y="201"/>
                      </a:cubicBezTo>
                      <a:cubicBezTo>
                        <a:pt x="488" y="201"/>
                        <a:pt x="490" y="202"/>
                        <a:pt x="491" y="202"/>
                      </a:cubicBezTo>
                      <a:cubicBezTo>
                        <a:pt x="492" y="202"/>
                        <a:pt x="494" y="201"/>
                        <a:pt x="495" y="198"/>
                      </a:cubicBezTo>
                      <a:cubicBezTo>
                        <a:pt x="496" y="193"/>
                        <a:pt x="499" y="192"/>
                        <a:pt x="502" y="192"/>
                      </a:cubicBezTo>
                      <a:cubicBezTo>
                        <a:pt x="504" y="191"/>
                        <a:pt x="506" y="191"/>
                        <a:pt x="508" y="188"/>
                      </a:cubicBezTo>
                      <a:cubicBezTo>
                        <a:pt x="512" y="184"/>
                        <a:pt x="518" y="178"/>
                        <a:pt x="524" y="178"/>
                      </a:cubicBezTo>
                      <a:cubicBezTo>
                        <a:pt x="526" y="178"/>
                        <a:pt x="528" y="179"/>
                        <a:pt x="530" y="180"/>
                      </a:cubicBezTo>
                      <a:cubicBezTo>
                        <a:pt x="532" y="182"/>
                        <a:pt x="532" y="183"/>
                        <a:pt x="532" y="184"/>
                      </a:cubicBezTo>
                      <a:cubicBezTo>
                        <a:pt x="533" y="188"/>
                        <a:pt x="530" y="191"/>
                        <a:pt x="527" y="194"/>
                      </a:cubicBezTo>
                      <a:cubicBezTo>
                        <a:pt x="525" y="195"/>
                        <a:pt x="524" y="197"/>
                        <a:pt x="523" y="198"/>
                      </a:cubicBezTo>
                      <a:cubicBezTo>
                        <a:pt x="523" y="199"/>
                        <a:pt x="523" y="200"/>
                        <a:pt x="523" y="201"/>
                      </a:cubicBezTo>
                      <a:cubicBezTo>
                        <a:pt x="523" y="202"/>
                        <a:pt x="523" y="204"/>
                        <a:pt x="522" y="206"/>
                      </a:cubicBezTo>
                      <a:cubicBezTo>
                        <a:pt x="523" y="206"/>
                        <a:pt x="525" y="205"/>
                        <a:pt x="526" y="204"/>
                      </a:cubicBezTo>
                      <a:cubicBezTo>
                        <a:pt x="534" y="199"/>
                        <a:pt x="541" y="195"/>
                        <a:pt x="548" y="192"/>
                      </a:cubicBezTo>
                      <a:cubicBezTo>
                        <a:pt x="549" y="192"/>
                        <a:pt x="551" y="191"/>
                        <a:pt x="552" y="191"/>
                      </a:cubicBezTo>
                      <a:cubicBezTo>
                        <a:pt x="552" y="191"/>
                        <a:pt x="552" y="191"/>
                        <a:pt x="553" y="191"/>
                      </a:cubicBezTo>
                      <a:cubicBezTo>
                        <a:pt x="553" y="191"/>
                        <a:pt x="553" y="190"/>
                        <a:pt x="553" y="190"/>
                      </a:cubicBezTo>
                      <a:cubicBezTo>
                        <a:pt x="553" y="190"/>
                        <a:pt x="553" y="189"/>
                        <a:pt x="554" y="189"/>
                      </a:cubicBezTo>
                      <a:cubicBezTo>
                        <a:pt x="554" y="189"/>
                        <a:pt x="554" y="189"/>
                        <a:pt x="554" y="189"/>
                      </a:cubicBezTo>
                      <a:cubicBezTo>
                        <a:pt x="554" y="188"/>
                        <a:pt x="554" y="188"/>
                        <a:pt x="555" y="188"/>
                      </a:cubicBezTo>
                      <a:cubicBezTo>
                        <a:pt x="555" y="188"/>
                        <a:pt x="555" y="188"/>
                        <a:pt x="555" y="187"/>
                      </a:cubicBezTo>
                      <a:cubicBezTo>
                        <a:pt x="555" y="187"/>
                        <a:pt x="556" y="187"/>
                        <a:pt x="556" y="187"/>
                      </a:cubicBezTo>
                      <a:cubicBezTo>
                        <a:pt x="557" y="186"/>
                        <a:pt x="558" y="186"/>
                        <a:pt x="559" y="185"/>
                      </a:cubicBezTo>
                      <a:cubicBezTo>
                        <a:pt x="564" y="183"/>
                        <a:pt x="575" y="178"/>
                        <a:pt x="576" y="176"/>
                      </a:cubicBezTo>
                      <a:cubicBezTo>
                        <a:pt x="577" y="175"/>
                        <a:pt x="577" y="174"/>
                        <a:pt x="578" y="173"/>
                      </a:cubicBezTo>
                      <a:cubicBezTo>
                        <a:pt x="580" y="170"/>
                        <a:pt x="582" y="167"/>
                        <a:pt x="585" y="167"/>
                      </a:cubicBezTo>
                      <a:cubicBezTo>
                        <a:pt x="587" y="167"/>
                        <a:pt x="588" y="168"/>
                        <a:pt x="589" y="169"/>
                      </a:cubicBezTo>
                      <a:cubicBezTo>
                        <a:pt x="590" y="169"/>
                        <a:pt x="591" y="170"/>
                        <a:pt x="592" y="170"/>
                      </a:cubicBezTo>
                      <a:cubicBezTo>
                        <a:pt x="594" y="170"/>
                        <a:pt x="595" y="170"/>
                        <a:pt x="596" y="170"/>
                      </a:cubicBezTo>
                      <a:cubicBezTo>
                        <a:pt x="596" y="170"/>
                        <a:pt x="597" y="170"/>
                        <a:pt x="598" y="170"/>
                      </a:cubicBezTo>
                      <a:cubicBezTo>
                        <a:pt x="597" y="169"/>
                        <a:pt x="596" y="167"/>
                        <a:pt x="597" y="166"/>
                      </a:cubicBezTo>
                      <a:cubicBezTo>
                        <a:pt x="598" y="164"/>
                        <a:pt x="600" y="164"/>
                        <a:pt x="603" y="163"/>
                      </a:cubicBezTo>
                      <a:cubicBezTo>
                        <a:pt x="604" y="163"/>
                        <a:pt x="604" y="163"/>
                        <a:pt x="604" y="163"/>
                      </a:cubicBezTo>
                      <a:cubicBezTo>
                        <a:pt x="606" y="163"/>
                        <a:pt x="606" y="162"/>
                        <a:pt x="607" y="161"/>
                      </a:cubicBezTo>
                      <a:cubicBezTo>
                        <a:pt x="608" y="159"/>
                        <a:pt x="609" y="157"/>
                        <a:pt x="612" y="157"/>
                      </a:cubicBezTo>
                      <a:cubicBezTo>
                        <a:pt x="612" y="157"/>
                        <a:pt x="613" y="155"/>
                        <a:pt x="613" y="154"/>
                      </a:cubicBezTo>
                      <a:cubicBezTo>
                        <a:pt x="614" y="152"/>
                        <a:pt x="615" y="149"/>
                        <a:pt x="619" y="149"/>
                      </a:cubicBezTo>
                      <a:cubicBezTo>
                        <a:pt x="621" y="149"/>
                        <a:pt x="622" y="150"/>
                        <a:pt x="624" y="151"/>
                      </a:cubicBezTo>
                      <a:cubicBezTo>
                        <a:pt x="625" y="152"/>
                        <a:pt x="626" y="153"/>
                        <a:pt x="627" y="152"/>
                      </a:cubicBezTo>
                      <a:cubicBezTo>
                        <a:pt x="628" y="152"/>
                        <a:pt x="629" y="152"/>
                        <a:pt x="629" y="152"/>
                      </a:cubicBezTo>
                      <a:cubicBezTo>
                        <a:pt x="629" y="152"/>
                        <a:pt x="630" y="152"/>
                        <a:pt x="630" y="152"/>
                      </a:cubicBezTo>
                      <a:cubicBezTo>
                        <a:pt x="630" y="152"/>
                        <a:pt x="630" y="152"/>
                        <a:pt x="631" y="153"/>
                      </a:cubicBezTo>
                      <a:cubicBezTo>
                        <a:pt x="631" y="152"/>
                        <a:pt x="631" y="152"/>
                        <a:pt x="632" y="152"/>
                      </a:cubicBezTo>
                      <a:cubicBezTo>
                        <a:pt x="632" y="152"/>
                        <a:pt x="632" y="152"/>
                        <a:pt x="632" y="151"/>
                      </a:cubicBezTo>
                      <a:cubicBezTo>
                        <a:pt x="632" y="150"/>
                        <a:pt x="632" y="149"/>
                        <a:pt x="632" y="148"/>
                      </a:cubicBezTo>
                      <a:cubicBezTo>
                        <a:pt x="632" y="146"/>
                        <a:pt x="632" y="144"/>
                        <a:pt x="631" y="143"/>
                      </a:cubicBezTo>
                      <a:cubicBezTo>
                        <a:pt x="630" y="140"/>
                        <a:pt x="630" y="137"/>
                        <a:pt x="630" y="136"/>
                      </a:cubicBezTo>
                      <a:cubicBezTo>
                        <a:pt x="631" y="135"/>
                        <a:pt x="631" y="134"/>
                        <a:pt x="630" y="133"/>
                      </a:cubicBezTo>
                      <a:cubicBezTo>
                        <a:pt x="630" y="132"/>
                        <a:pt x="629" y="127"/>
                        <a:pt x="631" y="124"/>
                      </a:cubicBezTo>
                      <a:cubicBezTo>
                        <a:pt x="632" y="123"/>
                        <a:pt x="633" y="123"/>
                        <a:pt x="634" y="123"/>
                      </a:cubicBezTo>
                      <a:cubicBezTo>
                        <a:pt x="634" y="123"/>
                        <a:pt x="636" y="121"/>
                        <a:pt x="636" y="121"/>
                      </a:cubicBezTo>
                      <a:cubicBezTo>
                        <a:pt x="638" y="119"/>
                        <a:pt x="640" y="118"/>
                        <a:pt x="642" y="118"/>
                      </a:cubicBezTo>
                      <a:cubicBezTo>
                        <a:pt x="643" y="118"/>
                        <a:pt x="644" y="118"/>
                        <a:pt x="645" y="119"/>
                      </a:cubicBezTo>
                      <a:cubicBezTo>
                        <a:pt x="646" y="120"/>
                        <a:pt x="648" y="120"/>
                        <a:pt x="650" y="120"/>
                      </a:cubicBezTo>
                      <a:cubicBezTo>
                        <a:pt x="650" y="120"/>
                        <a:pt x="650" y="120"/>
                        <a:pt x="650" y="120"/>
                      </a:cubicBezTo>
                      <a:cubicBezTo>
                        <a:pt x="651" y="120"/>
                        <a:pt x="651" y="120"/>
                        <a:pt x="652" y="120"/>
                      </a:cubicBezTo>
                      <a:cubicBezTo>
                        <a:pt x="651" y="118"/>
                        <a:pt x="653" y="117"/>
                        <a:pt x="654" y="115"/>
                      </a:cubicBezTo>
                      <a:cubicBezTo>
                        <a:pt x="656" y="114"/>
                        <a:pt x="657" y="114"/>
                        <a:pt x="657" y="113"/>
                      </a:cubicBezTo>
                      <a:cubicBezTo>
                        <a:pt x="657" y="110"/>
                        <a:pt x="659" y="108"/>
                        <a:pt x="661" y="107"/>
                      </a:cubicBezTo>
                      <a:cubicBezTo>
                        <a:pt x="662" y="106"/>
                        <a:pt x="663" y="105"/>
                        <a:pt x="663" y="104"/>
                      </a:cubicBezTo>
                      <a:cubicBezTo>
                        <a:pt x="664" y="103"/>
                        <a:pt x="664" y="103"/>
                        <a:pt x="664" y="102"/>
                      </a:cubicBezTo>
                      <a:cubicBezTo>
                        <a:pt x="665" y="97"/>
                        <a:pt x="666" y="93"/>
                        <a:pt x="668" y="90"/>
                      </a:cubicBezTo>
                      <a:cubicBezTo>
                        <a:pt x="669" y="89"/>
                        <a:pt x="670" y="89"/>
                        <a:pt x="670" y="88"/>
                      </a:cubicBezTo>
                      <a:cubicBezTo>
                        <a:pt x="671" y="88"/>
                        <a:pt x="671" y="88"/>
                        <a:pt x="671" y="88"/>
                      </a:cubicBezTo>
                      <a:cubicBezTo>
                        <a:pt x="671" y="88"/>
                        <a:pt x="671" y="88"/>
                        <a:pt x="671" y="88"/>
                      </a:cubicBezTo>
                      <a:cubicBezTo>
                        <a:pt x="671" y="88"/>
                        <a:pt x="670" y="87"/>
                        <a:pt x="670" y="87"/>
                      </a:cubicBezTo>
                      <a:cubicBezTo>
                        <a:pt x="670" y="86"/>
                        <a:pt x="669" y="84"/>
                        <a:pt x="669" y="80"/>
                      </a:cubicBezTo>
                      <a:cubicBezTo>
                        <a:pt x="669" y="80"/>
                        <a:pt x="669" y="79"/>
                        <a:pt x="669" y="79"/>
                      </a:cubicBezTo>
                      <a:cubicBezTo>
                        <a:pt x="668" y="79"/>
                        <a:pt x="668" y="79"/>
                        <a:pt x="667" y="79"/>
                      </a:cubicBezTo>
                      <a:cubicBezTo>
                        <a:pt x="666" y="79"/>
                        <a:pt x="664" y="79"/>
                        <a:pt x="663" y="80"/>
                      </a:cubicBezTo>
                      <a:cubicBezTo>
                        <a:pt x="662" y="81"/>
                        <a:pt x="660" y="81"/>
                        <a:pt x="658" y="81"/>
                      </a:cubicBezTo>
                      <a:cubicBezTo>
                        <a:pt x="656" y="81"/>
                        <a:pt x="654" y="82"/>
                        <a:pt x="653" y="83"/>
                      </a:cubicBezTo>
                      <a:cubicBezTo>
                        <a:pt x="651" y="86"/>
                        <a:pt x="649" y="87"/>
                        <a:pt x="647" y="87"/>
                      </a:cubicBezTo>
                      <a:cubicBezTo>
                        <a:pt x="646" y="87"/>
                        <a:pt x="646" y="87"/>
                        <a:pt x="645" y="87"/>
                      </a:cubicBezTo>
                      <a:cubicBezTo>
                        <a:pt x="644" y="86"/>
                        <a:pt x="643" y="86"/>
                        <a:pt x="641" y="87"/>
                      </a:cubicBezTo>
                      <a:cubicBezTo>
                        <a:pt x="641" y="87"/>
                        <a:pt x="640" y="87"/>
                        <a:pt x="639" y="87"/>
                      </a:cubicBezTo>
                      <a:cubicBezTo>
                        <a:pt x="636" y="87"/>
                        <a:pt x="631" y="86"/>
                        <a:pt x="629" y="83"/>
                      </a:cubicBezTo>
                      <a:cubicBezTo>
                        <a:pt x="628" y="82"/>
                        <a:pt x="628" y="81"/>
                        <a:pt x="628" y="80"/>
                      </a:cubicBezTo>
                      <a:cubicBezTo>
                        <a:pt x="628" y="79"/>
                        <a:pt x="628" y="78"/>
                        <a:pt x="627" y="77"/>
                      </a:cubicBezTo>
                      <a:cubicBezTo>
                        <a:pt x="627" y="76"/>
                        <a:pt x="627" y="76"/>
                        <a:pt x="627" y="75"/>
                      </a:cubicBezTo>
                      <a:cubicBezTo>
                        <a:pt x="626" y="74"/>
                        <a:pt x="626" y="72"/>
                        <a:pt x="626" y="70"/>
                      </a:cubicBezTo>
                      <a:cubicBezTo>
                        <a:pt x="626" y="70"/>
                        <a:pt x="625" y="70"/>
                        <a:pt x="624" y="70"/>
                      </a:cubicBezTo>
                      <a:cubicBezTo>
                        <a:pt x="622" y="69"/>
                        <a:pt x="620" y="69"/>
                        <a:pt x="618" y="67"/>
                      </a:cubicBezTo>
                      <a:cubicBezTo>
                        <a:pt x="618" y="66"/>
                        <a:pt x="617" y="65"/>
                        <a:pt x="616" y="65"/>
                      </a:cubicBezTo>
                      <a:cubicBezTo>
                        <a:pt x="613" y="63"/>
                        <a:pt x="610" y="62"/>
                        <a:pt x="609" y="62"/>
                      </a:cubicBezTo>
                      <a:cubicBezTo>
                        <a:pt x="609" y="62"/>
                        <a:pt x="609" y="62"/>
                        <a:pt x="609" y="62"/>
                      </a:cubicBezTo>
                      <a:cubicBezTo>
                        <a:pt x="608" y="62"/>
                        <a:pt x="608" y="62"/>
                        <a:pt x="608" y="62"/>
                      </a:cubicBezTo>
                      <a:cubicBezTo>
                        <a:pt x="607" y="62"/>
                        <a:pt x="606" y="62"/>
                        <a:pt x="604" y="61"/>
                      </a:cubicBezTo>
                      <a:cubicBezTo>
                        <a:pt x="603" y="60"/>
                        <a:pt x="600" y="58"/>
                        <a:pt x="597" y="58"/>
                      </a:cubicBezTo>
                      <a:cubicBezTo>
                        <a:pt x="595" y="58"/>
                        <a:pt x="593" y="57"/>
                        <a:pt x="592" y="56"/>
                      </a:cubicBezTo>
                      <a:cubicBezTo>
                        <a:pt x="590" y="54"/>
                        <a:pt x="591" y="51"/>
                        <a:pt x="591" y="49"/>
                      </a:cubicBezTo>
                      <a:cubicBezTo>
                        <a:pt x="591" y="49"/>
                        <a:pt x="590" y="45"/>
                        <a:pt x="589" y="44"/>
                      </a:cubicBezTo>
                      <a:cubicBezTo>
                        <a:pt x="587" y="41"/>
                        <a:pt x="586" y="39"/>
                        <a:pt x="585" y="37"/>
                      </a:cubicBezTo>
                      <a:cubicBezTo>
                        <a:pt x="585" y="36"/>
                        <a:pt x="585" y="35"/>
                        <a:pt x="584" y="34"/>
                      </a:cubicBezTo>
                      <a:cubicBezTo>
                        <a:pt x="582" y="32"/>
                        <a:pt x="580" y="29"/>
                        <a:pt x="579" y="23"/>
                      </a:cubicBezTo>
                      <a:cubicBezTo>
                        <a:pt x="578" y="19"/>
                        <a:pt x="577" y="18"/>
                        <a:pt x="575" y="17"/>
                      </a:cubicBezTo>
                      <a:cubicBezTo>
                        <a:pt x="574" y="16"/>
                        <a:pt x="573" y="15"/>
                        <a:pt x="573" y="12"/>
                      </a:cubicBezTo>
                      <a:cubicBezTo>
                        <a:pt x="574" y="11"/>
                        <a:pt x="572" y="10"/>
                        <a:pt x="570" y="8"/>
                      </a:cubicBezTo>
                      <a:cubicBezTo>
                        <a:pt x="569" y="7"/>
                        <a:pt x="567" y="7"/>
                        <a:pt x="566" y="5"/>
                      </a:cubicBezTo>
                      <a:cubicBezTo>
                        <a:pt x="566" y="5"/>
                        <a:pt x="564" y="5"/>
                        <a:pt x="562" y="4"/>
                      </a:cubicBezTo>
                      <a:cubicBezTo>
                        <a:pt x="559" y="4"/>
                        <a:pt x="556" y="3"/>
                        <a:pt x="553" y="2"/>
                      </a:cubicBezTo>
                      <a:cubicBezTo>
                        <a:pt x="551" y="1"/>
                        <a:pt x="550" y="1"/>
                        <a:pt x="548" y="1"/>
                      </a:cubicBezTo>
                      <a:cubicBezTo>
                        <a:pt x="546" y="1"/>
                        <a:pt x="546" y="1"/>
                        <a:pt x="546" y="1"/>
                      </a:cubicBezTo>
                      <a:cubicBezTo>
                        <a:pt x="545" y="1"/>
                        <a:pt x="543" y="1"/>
                        <a:pt x="541" y="0"/>
                      </a:cubicBezTo>
                      <a:cubicBezTo>
                        <a:pt x="539" y="0"/>
                        <a:pt x="534" y="0"/>
                        <a:pt x="530" y="1"/>
                      </a:cubicBezTo>
                      <a:cubicBezTo>
                        <a:pt x="529" y="1"/>
                        <a:pt x="529" y="1"/>
                        <a:pt x="528" y="1"/>
                      </a:cubicBezTo>
                      <a:cubicBezTo>
                        <a:pt x="527" y="1"/>
                        <a:pt x="525" y="2"/>
                        <a:pt x="525" y="2"/>
                      </a:cubicBezTo>
                      <a:cubicBezTo>
                        <a:pt x="525" y="2"/>
                        <a:pt x="525" y="2"/>
                        <a:pt x="524" y="2"/>
                      </a:cubicBezTo>
                      <a:cubicBezTo>
                        <a:pt x="524" y="1"/>
                        <a:pt x="523" y="1"/>
                        <a:pt x="522" y="1"/>
                      </a:cubicBezTo>
                      <a:cubicBezTo>
                        <a:pt x="517" y="1"/>
                        <a:pt x="514" y="3"/>
                        <a:pt x="512" y="5"/>
                      </a:cubicBezTo>
                      <a:cubicBezTo>
                        <a:pt x="511" y="7"/>
                        <a:pt x="511" y="8"/>
                        <a:pt x="511" y="8"/>
                      </a:cubicBezTo>
                      <a:cubicBezTo>
                        <a:pt x="511" y="8"/>
                        <a:pt x="511" y="8"/>
                        <a:pt x="511" y="8"/>
                      </a:cubicBezTo>
                      <a:cubicBezTo>
                        <a:pt x="512" y="8"/>
                        <a:pt x="512" y="8"/>
                        <a:pt x="512" y="8"/>
                      </a:cubicBezTo>
                      <a:cubicBezTo>
                        <a:pt x="512" y="8"/>
                        <a:pt x="513" y="8"/>
                        <a:pt x="513" y="8"/>
                      </a:cubicBezTo>
                      <a:cubicBezTo>
                        <a:pt x="515" y="9"/>
                        <a:pt x="516" y="14"/>
                        <a:pt x="517" y="18"/>
                      </a:cubicBezTo>
                      <a:cubicBezTo>
                        <a:pt x="518" y="21"/>
                        <a:pt x="513" y="25"/>
                        <a:pt x="511" y="26"/>
                      </a:cubicBezTo>
                      <a:cubicBezTo>
                        <a:pt x="510" y="26"/>
                        <a:pt x="506" y="33"/>
                        <a:pt x="505" y="35"/>
                      </a:cubicBezTo>
                      <a:cubicBezTo>
                        <a:pt x="505" y="36"/>
                        <a:pt x="504" y="38"/>
                        <a:pt x="502" y="40"/>
                      </a:cubicBezTo>
                      <a:cubicBezTo>
                        <a:pt x="501" y="42"/>
                        <a:pt x="500" y="45"/>
                        <a:pt x="500" y="46"/>
                      </a:cubicBezTo>
                      <a:cubicBezTo>
                        <a:pt x="500" y="47"/>
                        <a:pt x="500" y="48"/>
                        <a:pt x="499" y="50"/>
                      </a:cubicBezTo>
                      <a:cubicBezTo>
                        <a:pt x="498" y="52"/>
                        <a:pt x="495" y="53"/>
                        <a:pt x="493" y="53"/>
                      </a:cubicBezTo>
                      <a:cubicBezTo>
                        <a:pt x="492" y="53"/>
                        <a:pt x="489" y="55"/>
                        <a:pt x="487" y="56"/>
                      </a:cubicBezTo>
                      <a:cubicBezTo>
                        <a:pt x="487" y="57"/>
                        <a:pt x="487" y="57"/>
                        <a:pt x="486" y="57"/>
                      </a:cubicBezTo>
                      <a:cubicBezTo>
                        <a:pt x="485" y="58"/>
                        <a:pt x="484" y="59"/>
                        <a:pt x="483" y="59"/>
                      </a:cubicBezTo>
                      <a:cubicBezTo>
                        <a:pt x="482" y="59"/>
                        <a:pt x="481" y="59"/>
                        <a:pt x="481" y="59"/>
                      </a:cubicBezTo>
                      <a:cubicBezTo>
                        <a:pt x="480" y="59"/>
                        <a:pt x="480" y="59"/>
                        <a:pt x="480" y="59"/>
                      </a:cubicBezTo>
                      <a:cubicBezTo>
                        <a:pt x="479" y="59"/>
                        <a:pt x="479" y="59"/>
                        <a:pt x="479" y="59"/>
                      </a:cubicBezTo>
                      <a:cubicBezTo>
                        <a:pt x="479" y="59"/>
                        <a:pt x="479" y="59"/>
                        <a:pt x="478" y="59"/>
                      </a:cubicBezTo>
                      <a:cubicBezTo>
                        <a:pt x="478" y="59"/>
                        <a:pt x="478" y="59"/>
                        <a:pt x="478" y="59"/>
                      </a:cubicBezTo>
                      <a:cubicBezTo>
                        <a:pt x="477" y="59"/>
                        <a:pt x="477" y="59"/>
                        <a:pt x="477" y="59"/>
                      </a:cubicBezTo>
                      <a:cubicBezTo>
                        <a:pt x="476" y="59"/>
                        <a:pt x="476" y="59"/>
                        <a:pt x="476" y="59"/>
                      </a:cubicBezTo>
                      <a:cubicBezTo>
                        <a:pt x="476" y="58"/>
                        <a:pt x="475" y="58"/>
                        <a:pt x="475" y="58"/>
                      </a:cubicBezTo>
                      <a:cubicBezTo>
                        <a:pt x="475" y="58"/>
                        <a:pt x="474" y="58"/>
                        <a:pt x="474" y="58"/>
                      </a:cubicBezTo>
                      <a:cubicBezTo>
                        <a:pt x="474" y="58"/>
                        <a:pt x="473" y="58"/>
                        <a:pt x="473" y="58"/>
                      </a:cubicBezTo>
                      <a:cubicBezTo>
                        <a:pt x="473" y="58"/>
                        <a:pt x="473" y="57"/>
                        <a:pt x="472" y="57"/>
                      </a:cubicBezTo>
                      <a:cubicBezTo>
                        <a:pt x="472" y="57"/>
                        <a:pt x="472" y="57"/>
                        <a:pt x="472" y="57"/>
                      </a:cubicBezTo>
                      <a:cubicBezTo>
                        <a:pt x="471" y="57"/>
                        <a:pt x="471" y="57"/>
                        <a:pt x="471" y="57"/>
                      </a:cubicBezTo>
                      <a:cubicBezTo>
                        <a:pt x="471" y="56"/>
                        <a:pt x="470" y="56"/>
                        <a:pt x="470" y="56"/>
                      </a:cubicBezTo>
                      <a:cubicBezTo>
                        <a:pt x="470" y="56"/>
                        <a:pt x="470" y="56"/>
                        <a:pt x="470" y="55"/>
                      </a:cubicBezTo>
                      <a:cubicBezTo>
                        <a:pt x="470" y="55"/>
                        <a:pt x="469" y="55"/>
                        <a:pt x="469" y="55"/>
                      </a:cubicBezTo>
                      <a:lnTo>
                        <a:pt x="461" y="7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81" name="Freeform 1135"/>
                <p:cNvSpPr/>
                <p:nvPr/>
              </p:nvSpPr>
              <p:spPr bwMode="auto">
                <a:xfrm>
                  <a:off x="4429" y="2104"/>
                  <a:ext cx="22" cy="16"/>
                </a:xfrm>
                <a:custGeom>
                  <a:avLst/>
                  <a:gdLst>
                    <a:gd name="T0" fmla="*/ 2 w 23"/>
                    <a:gd name="T1" fmla="*/ 6 h 17"/>
                    <a:gd name="T2" fmla="*/ 2 w 23"/>
                    <a:gd name="T3" fmla="*/ 13 h 17"/>
                    <a:gd name="T4" fmla="*/ 8 w 23"/>
                    <a:gd name="T5" fmla="*/ 17 h 17"/>
                    <a:gd name="T6" fmla="*/ 17 w 23"/>
                    <a:gd name="T7" fmla="*/ 13 h 17"/>
                    <a:gd name="T8" fmla="*/ 20 w 23"/>
                    <a:gd name="T9" fmla="*/ 5 h 17"/>
                    <a:gd name="T10" fmla="*/ 23 w 23"/>
                    <a:gd name="T11" fmla="*/ 0 h 17"/>
                    <a:gd name="T12" fmla="*/ 20 w 23"/>
                    <a:gd name="T13" fmla="*/ 0 h 17"/>
                    <a:gd name="T14" fmla="*/ 15 w 23"/>
                    <a:gd name="T15" fmla="*/ 0 h 17"/>
                    <a:gd name="T16" fmla="*/ 11 w 23"/>
                    <a:gd name="T17" fmla="*/ 1 h 17"/>
                    <a:gd name="T18" fmla="*/ 2 w 23"/>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2" y="6"/>
                      </a:moveTo>
                      <a:cubicBezTo>
                        <a:pt x="0" y="8"/>
                        <a:pt x="0" y="11"/>
                        <a:pt x="2" y="13"/>
                      </a:cubicBezTo>
                      <a:cubicBezTo>
                        <a:pt x="3" y="15"/>
                        <a:pt x="5" y="17"/>
                        <a:pt x="8" y="17"/>
                      </a:cubicBezTo>
                      <a:cubicBezTo>
                        <a:pt x="12" y="17"/>
                        <a:pt x="17" y="14"/>
                        <a:pt x="17" y="13"/>
                      </a:cubicBezTo>
                      <a:cubicBezTo>
                        <a:pt x="17" y="10"/>
                        <a:pt x="19" y="8"/>
                        <a:pt x="20" y="5"/>
                      </a:cubicBezTo>
                      <a:cubicBezTo>
                        <a:pt x="21" y="4"/>
                        <a:pt x="23" y="2"/>
                        <a:pt x="23" y="0"/>
                      </a:cubicBezTo>
                      <a:cubicBezTo>
                        <a:pt x="22" y="0"/>
                        <a:pt x="22" y="0"/>
                        <a:pt x="20" y="0"/>
                      </a:cubicBezTo>
                      <a:cubicBezTo>
                        <a:pt x="18" y="0"/>
                        <a:pt x="16" y="0"/>
                        <a:pt x="15" y="0"/>
                      </a:cubicBezTo>
                      <a:cubicBezTo>
                        <a:pt x="13" y="0"/>
                        <a:pt x="12" y="1"/>
                        <a:pt x="11" y="1"/>
                      </a:cubicBezTo>
                      <a:cubicBezTo>
                        <a:pt x="9" y="1"/>
                        <a:pt x="4"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82" name="Freeform 1136"/>
                <p:cNvSpPr/>
                <p:nvPr/>
              </p:nvSpPr>
              <p:spPr bwMode="auto">
                <a:xfrm>
                  <a:off x="4553" y="2045"/>
                  <a:ext cx="20" cy="30"/>
                </a:xfrm>
                <a:custGeom>
                  <a:avLst/>
                  <a:gdLst>
                    <a:gd name="T0" fmla="*/ 6 w 21"/>
                    <a:gd name="T1" fmla="*/ 32 h 32"/>
                    <a:gd name="T2" fmla="*/ 19 w 21"/>
                    <a:gd name="T3" fmla="*/ 1 h 32"/>
                    <a:gd name="T4" fmla="*/ 18 w 21"/>
                    <a:gd name="T5" fmla="*/ 0 h 32"/>
                    <a:gd name="T6" fmla="*/ 3 w 21"/>
                    <a:gd name="T7" fmla="*/ 16 h 32"/>
                    <a:gd name="T8" fmla="*/ 6 w 21"/>
                    <a:gd name="T9" fmla="*/ 32 h 32"/>
                  </a:gdLst>
                  <a:ahLst/>
                  <a:cxnLst>
                    <a:cxn ang="0">
                      <a:pos x="T0" y="T1"/>
                    </a:cxn>
                    <a:cxn ang="0">
                      <a:pos x="T2" y="T3"/>
                    </a:cxn>
                    <a:cxn ang="0">
                      <a:pos x="T4" y="T5"/>
                    </a:cxn>
                    <a:cxn ang="0">
                      <a:pos x="T6" y="T7"/>
                    </a:cxn>
                    <a:cxn ang="0">
                      <a:pos x="T8" y="T9"/>
                    </a:cxn>
                  </a:cxnLst>
                  <a:rect l="0" t="0" r="r" b="b"/>
                  <a:pathLst>
                    <a:path w="21" h="32">
                      <a:moveTo>
                        <a:pt x="6" y="32"/>
                      </a:moveTo>
                      <a:cubicBezTo>
                        <a:pt x="10" y="28"/>
                        <a:pt x="21" y="4"/>
                        <a:pt x="19" y="1"/>
                      </a:cubicBezTo>
                      <a:cubicBezTo>
                        <a:pt x="19" y="0"/>
                        <a:pt x="18" y="0"/>
                        <a:pt x="18" y="0"/>
                      </a:cubicBezTo>
                      <a:cubicBezTo>
                        <a:pt x="14" y="0"/>
                        <a:pt x="5" y="6"/>
                        <a:pt x="3" y="16"/>
                      </a:cubicBezTo>
                      <a:cubicBezTo>
                        <a:pt x="0" y="26"/>
                        <a:pt x="4" y="31"/>
                        <a:pt x="6"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83" name="Freeform 1137"/>
                <p:cNvSpPr/>
                <p:nvPr/>
              </p:nvSpPr>
              <p:spPr bwMode="auto">
                <a:xfrm>
                  <a:off x="4573" y="2218"/>
                  <a:ext cx="48" cy="44"/>
                </a:xfrm>
                <a:custGeom>
                  <a:avLst/>
                  <a:gdLst>
                    <a:gd name="T0" fmla="*/ 43 w 51"/>
                    <a:gd name="T1" fmla="*/ 0 h 46"/>
                    <a:gd name="T2" fmla="*/ 41 w 51"/>
                    <a:gd name="T3" fmla="*/ 1 h 46"/>
                    <a:gd name="T4" fmla="*/ 41 w 51"/>
                    <a:gd name="T5" fmla="*/ 2 h 46"/>
                    <a:gd name="T6" fmla="*/ 42 w 51"/>
                    <a:gd name="T7" fmla="*/ 6 h 46"/>
                    <a:gd name="T8" fmla="*/ 38 w 51"/>
                    <a:gd name="T9" fmla="*/ 8 h 46"/>
                    <a:gd name="T10" fmla="*/ 35 w 51"/>
                    <a:gd name="T11" fmla="*/ 9 h 46"/>
                    <a:gd name="T12" fmla="*/ 30 w 51"/>
                    <a:gd name="T13" fmla="*/ 14 h 46"/>
                    <a:gd name="T14" fmla="*/ 29 w 51"/>
                    <a:gd name="T15" fmla="*/ 14 h 46"/>
                    <a:gd name="T16" fmla="*/ 28 w 51"/>
                    <a:gd name="T17" fmla="*/ 17 h 46"/>
                    <a:gd name="T18" fmla="*/ 25 w 51"/>
                    <a:gd name="T19" fmla="*/ 18 h 46"/>
                    <a:gd name="T20" fmla="*/ 16 w 51"/>
                    <a:gd name="T21" fmla="*/ 13 h 46"/>
                    <a:gd name="T22" fmla="*/ 11 w 51"/>
                    <a:gd name="T23" fmla="*/ 16 h 46"/>
                    <a:gd name="T24" fmla="*/ 4 w 51"/>
                    <a:gd name="T25" fmla="*/ 21 h 46"/>
                    <a:gd name="T26" fmla="*/ 1 w 51"/>
                    <a:gd name="T27" fmla="*/ 25 h 46"/>
                    <a:gd name="T28" fmla="*/ 0 w 51"/>
                    <a:gd name="T29" fmla="*/ 29 h 46"/>
                    <a:gd name="T30" fmla="*/ 3 w 51"/>
                    <a:gd name="T31" fmla="*/ 27 h 46"/>
                    <a:gd name="T32" fmla="*/ 9 w 51"/>
                    <a:gd name="T33" fmla="*/ 24 h 46"/>
                    <a:gd name="T34" fmla="*/ 10 w 51"/>
                    <a:gd name="T35" fmla="*/ 24 h 46"/>
                    <a:gd name="T36" fmla="*/ 11 w 51"/>
                    <a:gd name="T37" fmla="*/ 23 h 46"/>
                    <a:gd name="T38" fmla="*/ 16 w 51"/>
                    <a:gd name="T39" fmla="*/ 20 h 46"/>
                    <a:gd name="T40" fmla="*/ 18 w 51"/>
                    <a:gd name="T41" fmla="*/ 21 h 46"/>
                    <a:gd name="T42" fmla="*/ 23 w 51"/>
                    <a:gd name="T43" fmla="*/ 31 h 46"/>
                    <a:gd name="T44" fmla="*/ 27 w 51"/>
                    <a:gd name="T45" fmla="*/ 40 h 46"/>
                    <a:gd name="T46" fmla="*/ 36 w 51"/>
                    <a:gd name="T47" fmla="*/ 44 h 46"/>
                    <a:gd name="T48" fmla="*/ 38 w 51"/>
                    <a:gd name="T49" fmla="*/ 46 h 46"/>
                    <a:gd name="T50" fmla="*/ 37 w 51"/>
                    <a:gd name="T51" fmla="*/ 40 h 46"/>
                    <a:gd name="T52" fmla="*/ 36 w 51"/>
                    <a:gd name="T53" fmla="*/ 33 h 46"/>
                    <a:gd name="T54" fmla="*/ 43 w 51"/>
                    <a:gd name="T55" fmla="*/ 29 h 46"/>
                    <a:gd name="T56" fmla="*/ 49 w 51"/>
                    <a:gd name="T57" fmla="*/ 27 h 46"/>
                    <a:gd name="T58" fmla="*/ 48 w 51"/>
                    <a:gd name="T59" fmla="*/ 15 h 46"/>
                    <a:gd name="T60" fmla="*/ 46 w 51"/>
                    <a:gd name="T61" fmla="*/ 4 h 46"/>
                    <a:gd name="T62" fmla="*/ 43 w 51"/>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46">
                      <a:moveTo>
                        <a:pt x="43" y="0"/>
                      </a:moveTo>
                      <a:cubicBezTo>
                        <a:pt x="42" y="0"/>
                        <a:pt x="41" y="1"/>
                        <a:pt x="41" y="1"/>
                      </a:cubicBezTo>
                      <a:cubicBezTo>
                        <a:pt x="41" y="1"/>
                        <a:pt x="41" y="2"/>
                        <a:pt x="41" y="2"/>
                      </a:cubicBezTo>
                      <a:cubicBezTo>
                        <a:pt x="42" y="3"/>
                        <a:pt x="43" y="4"/>
                        <a:pt x="42" y="6"/>
                      </a:cubicBezTo>
                      <a:cubicBezTo>
                        <a:pt x="41" y="7"/>
                        <a:pt x="40" y="8"/>
                        <a:pt x="38" y="8"/>
                      </a:cubicBezTo>
                      <a:cubicBezTo>
                        <a:pt x="36" y="8"/>
                        <a:pt x="35" y="8"/>
                        <a:pt x="35" y="9"/>
                      </a:cubicBezTo>
                      <a:cubicBezTo>
                        <a:pt x="35" y="13"/>
                        <a:pt x="31" y="14"/>
                        <a:pt x="30" y="14"/>
                      </a:cubicBezTo>
                      <a:cubicBezTo>
                        <a:pt x="29" y="14"/>
                        <a:pt x="29" y="14"/>
                        <a:pt x="29" y="14"/>
                      </a:cubicBezTo>
                      <a:cubicBezTo>
                        <a:pt x="29" y="15"/>
                        <a:pt x="28" y="16"/>
                        <a:pt x="28" y="17"/>
                      </a:cubicBezTo>
                      <a:cubicBezTo>
                        <a:pt x="27" y="17"/>
                        <a:pt x="27" y="18"/>
                        <a:pt x="25" y="18"/>
                      </a:cubicBezTo>
                      <a:cubicBezTo>
                        <a:pt x="22" y="18"/>
                        <a:pt x="17" y="14"/>
                        <a:pt x="16" y="13"/>
                      </a:cubicBezTo>
                      <a:cubicBezTo>
                        <a:pt x="15" y="13"/>
                        <a:pt x="13" y="15"/>
                        <a:pt x="11" y="16"/>
                      </a:cubicBezTo>
                      <a:cubicBezTo>
                        <a:pt x="9" y="18"/>
                        <a:pt x="7" y="20"/>
                        <a:pt x="4" y="21"/>
                      </a:cubicBezTo>
                      <a:cubicBezTo>
                        <a:pt x="3" y="21"/>
                        <a:pt x="2" y="23"/>
                        <a:pt x="1" y="25"/>
                      </a:cubicBezTo>
                      <a:cubicBezTo>
                        <a:pt x="0" y="26"/>
                        <a:pt x="0" y="28"/>
                        <a:pt x="0" y="29"/>
                      </a:cubicBezTo>
                      <a:cubicBezTo>
                        <a:pt x="1" y="28"/>
                        <a:pt x="2" y="28"/>
                        <a:pt x="3" y="27"/>
                      </a:cubicBezTo>
                      <a:cubicBezTo>
                        <a:pt x="5" y="25"/>
                        <a:pt x="6" y="24"/>
                        <a:pt x="9" y="24"/>
                      </a:cubicBezTo>
                      <a:cubicBezTo>
                        <a:pt x="10" y="24"/>
                        <a:pt x="10" y="24"/>
                        <a:pt x="10" y="24"/>
                      </a:cubicBezTo>
                      <a:cubicBezTo>
                        <a:pt x="10" y="24"/>
                        <a:pt x="11" y="23"/>
                        <a:pt x="11" y="23"/>
                      </a:cubicBezTo>
                      <a:cubicBezTo>
                        <a:pt x="12" y="22"/>
                        <a:pt x="13" y="20"/>
                        <a:pt x="16" y="20"/>
                      </a:cubicBezTo>
                      <a:cubicBezTo>
                        <a:pt x="17" y="20"/>
                        <a:pt x="17" y="20"/>
                        <a:pt x="18" y="21"/>
                      </a:cubicBezTo>
                      <a:cubicBezTo>
                        <a:pt x="22" y="21"/>
                        <a:pt x="23" y="26"/>
                        <a:pt x="23" y="31"/>
                      </a:cubicBezTo>
                      <a:cubicBezTo>
                        <a:pt x="24" y="36"/>
                        <a:pt x="25" y="40"/>
                        <a:pt x="27" y="40"/>
                      </a:cubicBezTo>
                      <a:cubicBezTo>
                        <a:pt x="32" y="41"/>
                        <a:pt x="35" y="43"/>
                        <a:pt x="36" y="44"/>
                      </a:cubicBezTo>
                      <a:cubicBezTo>
                        <a:pt x="37" y="45"/>
                        <a:pt x="38" y="46"/>
                        <a:pt x="38" y="46"/>
                      </a:cubicBezTo>
                      <a:cubicBezTo>
                        <a:pt x="38" y="45"/>
                        <a:pt x="38" y="42"/>
                        <a:pt x="37" y="40"/>
                      </a:cubicBezTo>
                      <a:cubicBezTo>
                        <a:pt x="37" y="37"/>
                        <a:pt x="36" y="35"/>
                        <a:pt x="36" y="33"/>
                      </a:cubicBezTo>
                      <a:cubicBezTo>
                        <a:pt x="37" y="30"/>
                        <a:pt x="40" y="30"/>
                        <a:pt x="43" y="29"/>
                      </a:cubicBezTo>
                      <a:cubicBezTo>
                        <a:pt x="45" y="29"/>
                        <a:pt x="47" y="29"/>
                        <a:pt x="49" y="27"/>
                      </a:cubicBezTo>
                      <a:cubicBezTo>
                        <a:pt x="51" y="25"/>
                        <a:pt x="49" y="20"/>
                        <a:pt x="48" y="15"/>
                      </a:cubicBezTo>
                      <a:cubicBezTo>
                        <a:pt x="47" y="11"/>
                        <a:pt x="46" y="7"/>
                        <a:pt x="46" y="4"/>
                      </a:cubicBezTo>
                      <a:cubicBezTo>
                        <a:pt x="46" y="1"/>
                        <a:pt x="44" y="0"/>
                        <a:pt x="4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84" name="Freeform 1138"/>
                <p:cNvSpPr/>
                <p:nvPr/>
              </p:nvSpPr>
              <p:spPr bwMode="auto">
                <a:xfrm>
                  <a:off x="4551" y="2121"/>
                  <a:ext cx="25" cy="49"/>
                </a:xfrm>
                <a:custGeom>
                  <a:avLst/>
                  <a:gdLst>
                    <a:gd name="T0" fmla="*/ 6 w 26"/>
                    <a:gd name="T1" fmla="*/ 40 h 51"/>
                    <a:gd name="T2" fmla="*/ 6 w 26"/>
                    <a:gd name="T3" fmla="*/ 49 h 51"/>
                    <a:gd name="T4" fmla="*/ 6 w 26"/>
                    <a:gd name="T5" fmla="*/ 50 h 51"/>
                    <a:gd name="T6" fmla="*/ 9 w 26"/>
                    <a:gd name="T7" fmla="*/ 51 h 51"/>
                    <a:gd name="T8" fmla="*/ 15 w 26"/>
                    <a:gd name="T9" fmla="*/ 50 h 51"/>
                    <a:gd name="T10" fmla="*/ 18 w 26"/>
                    <a:gd name="T11" fmla="*/ 49 h 51"/>
                    <a:gd name="T12" fmla="*/ 18 w 26"/>
                    <a:gd name="T13" fmla="*/ 46 h 51"/>
                    <a:gd name="T14" fmla="*/ 16 w 26"/>
                    <a:gd name="T15" fmla="*/ 40 h 51"/>
                    <a:gd name="T16" fmla="*/ 22 w 26"/>
                    <a:gd name="T17" fmla="*/ 24 h 51"/>
                    <a:gd name="T18" fmla="*/ 24 w 26"/>
                    <a:gd name="T19" fmla="*/ 22 h 51"/>
                    <a:gd name="T20" fmla="*/ 24 w 26"/>
                    <a:gd name="T21" fmla="*/ 11 h 51"/>
                    <a:gd name="T22" fmla="*/ 22 w 26"/>
                    <a:gd name="T23" fmla="*/ 4 h 51"/>
                    <a:gd name="T24" fmla="*/ 23 w 26"/>
                    <a:gd name="T25" fmla="*/ 3 h 51"/>
                    <a:gd name="T26" fmla="*/ 16 w 26"/>
                    <a:gd name="T27" fmla="*/ 2 h 51"/>
                    <a:gd name="T28" fmla="*/ 7 w 26"/>
                    <a:gd name="T29" fmla="*/ 1 h 51"/>
                    <a:gd name="T30" fmla="*/ 6 w 26"/>
                    <a:gd name="T31" fmla="*/ 16 h 51"/>
                    <a:gd name="T32" fmla="*/ 5 w 26"/>
                    <a:gd name="T33" fmla="*/ 27 h 51"/>
                    <a:gd name="T34" fmla="*/ 0 w 26"/>
                    <a:gd name="T35" fmla="*/ 27 h 51"/>
                    <a:gd name="T36" fmla="*/ 2 w 26"/>
                    <a:gd name="T37" fmla="*/ 38 h 51"/>
                    <a:gd name="T38" fmla="*/ 6 w 26"/>
                    <a:gd name="T39" fmla="*/ 4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1">
                      <a:moveTo>
                        <a:pt x="6" y="40"/>
                      </a:moveTo>
                      <a:cubicBezTo>
                        <a:pt x="7" y="42"/>
                        <a:pt x="7" y="45"/>
                        <a:pt x="6" y="49"/>
                      </a:cubicBezTo>
                      <a:cubicBezTo>
                        <a:pt x="6" y="49"/>
                        <a:pt x="6" y="50"/>
                        <a:pt x="6" y="50"/>
                      </a:cubicBezTo>
                      <a:cubicBezTo>
                        <a:pt x="7" y="51"/>
                        <a:pt x="8" y="51"/>
                        <a:pt x="9" y="51"/>
                      </a:cubicBezTo>
                      <a:cubicBezTo>
                        <a:pt x="11" y="51"/>
                        <a:pt x="13" y="51"/>
                        <a:pt x="15" y="50"/>
                      </a:cubicBezTo>
                      <a:cubicBezTo>
                        <a:pt x="16" y="50"/>
                        <a:pt x="17" y="49"/>
                        <a:pt x="18" y="49"/>
                      </a:cubicBezTo>
                      <a:cubicBezTo>
                        <a:pt x="18" y="48"/>
                        <a:pt x="18" y="47"/>
                        <a:pt x="18" y="46"/>
                      </a:cubicBezTo>
                      <a:cubicBezTo>
                        <a:pt x="17" y="44"/>
                        <a:pt x="17" y="42"/>
                        <a:pt x="16" y="40"/>
                      </a:cubicBezTo>
                      <a:cubicBezTo>
                        <a:pt x="11" y="35"/>
                        <a:pt x="17" y="29"/>
                        <a:pt x="22" y="24"/>
                      </a:cubicBezTo>
                      <a:cubicBezTo>
                        <a:pt x="22" y="23"/>
                        <a:pt x="23" y="22"/>
                        <a:pt x="24" y="22"/>
                      </a:cubicBezTo>
                      <a:cubicBezTo>
                        <a:pt x="26" y="19"/>
                        <a:pt x="25" y="15"/>
                        <a:pt x="24" y="11"/>
                      </a:cubicBezTo>
                      <a:cubicBezTo>
                        <a:pt x="23" y="8"/>
                        <a:pt x="22" y="6"/>
                        <a:pt x="22" y="4"/>
                      </a:cubicBezTo>
                      <a:cubicBezTo>
                        <a:pt x="23" y="4"/>
                        <a:pt x="23" y="3"/>
                        <a:pt x="23" y="3"/>
                      </a:cubicBezTo>
                      <a:cubicBezTo>
                        <a:pt x="21" y="3"/>
                        <a:pt x="19" y="3"/>
                        <a:pt x="16" y="2"/>
                      </a:cubicBezTo>
                      <a:cubicBezTo>
                        <a:pt x="13" y="1"/>
                        <a:pt x="9" y="0"/>
                        <a:pt x="7" y="1"/>
                      </a:cubicBezTo>
                      <a:cubicBezTo>
                        <a:pt x="6" y="2"/>
                        <a:pt x="6" y="12"/>
                        <a:pt x="6" y="16"/>
                      </a:cubicBezTo>
                      <a:cubicBezTo>
                        <a:pt x="6" y="23"/>
                        <a:pt x="7" y="26"/>
                        <a:pt x="5" y="27"/>
                      </a:cubicBezTo>
                      <a:cubicBezTo>
                        <a:pt x="4" y="28"/>
                        <a:pt x="1" y="28"/>
                        <a:pt x="0" y="27"/>
                      </a:cubicBezTo>
                      <a:cubicBezTo>
                        <a:pt x="0" y="30"/>
                        <a:pt x="1" y="36"/>
                        <a:pt x="2" y="38"/>
                      </a:cubicBezTo>
                      <a:cubicBezTo>
                        <a:pt x="3" y="38"/>
                        <a:pt x="5" y="39"/>
                        <a:pt x="6"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85" name="Freeform 1139"/>
                <p:cNvSpPr/>
                <p:nvPr/>
              </p:nvSpPr>
              <p:spPr bwMode="auto">
                <a:xfrm>
                  <a:off x="4572" y="2169"/>
                  <a:ext cx="38" cy="41"/>
                </a:xfrm>
                <a:custGeom>
                  <a:avLst/>
                  <a:gdLst>
                    <a:gd name="T0" fmla="*/ 4 w 40"/>
                    <a:gd name="T1" fmla="*/ 3 h 43"/>
                    <a:gd name="T2" fmla="*/ 19 w 40"/>
                    <a:gd name="T3" fmla="*/ 11 h 43"/>
                    <a:gd name="T4" fmla="*/ 20 w 40"/>
                    <a:gd name="T5" fmla="*/ 16 h 43"/>
                    <a:gd name="T6" fmla="*/ 20 w 40"/>
                    <a:gd name="T7" fmla="*/ 23 h 43"/>
                    <a:gd name="T8" fmla="*/ 23 w 40"/>
                    <a:gd name="T9" fmla="*/ 22 h 43"/>
                    <a:gd name="T10" fmla="*/ 28 w 40"/>
                    <a:gd name="T11" fmla="*/ 25 h 43"/>
                    <a:gd name="T12" fmla="*/ 27 w 40"/>
                    <a:gd name="T13" fmla="*/ 31 h 43"/>
                    <a:gd name="T14" fmla="*/ 30 w 40"/>
                    <a:gd name="T15" fmla="*/ 37 h 43"/>
                    <a:gd name="T16" fmla="*/ 33 w 40"/>
                    <a:gd name="T17" fmla="*/ 43 h 43"/>
                    <a:gd name="T18" fmla="*/ 33 w 40"/>
                    <a:gd name="T19" fmla="*/ 42 h 43"/>
                    <a:gd name="T20" fmla="*/ 37 w 40"/>
                    <a:gd name="T21" fmla="*/ 34 h 43"/>
                    <a:gd name="T22" fmla="*/ 39 w 40"/>
                    <a:gd name="T23" fmla="*/ 33 h 43"/>
                    <a:gd name="T24" fmla="*/ 37 w 40"/>
                    <a:gd name="T25" fmla="*/ 26 h 43"/>
                    <a:gd name="T26" fmla="*/ 35 w 40"/>
                    <a:gd name="T27" fmla="*/ 22 h 43"/>
                    <a:gd name="T28" fmla="*/ 29 w 40"/>
                    <a:gd name="T29" fmla="*/ 18 h 43"/>
                    <a:gd name="T30" fmla="*/ 22 w 40"/>
                    <a:gd name="T31" fmla="*/ 12 h 43"/>
                    <a:gd name="T32" fmla="*/ 19 w 40"/>
                    <a:gd name="T33" fmla="*/ 7 h 43"/>
                    <a:gd name="T34" fmla="*/ 15 w 40"/>
                    <a:gd name="T35" fmla="*/ 2 h 43"/>
                    <a:gd name="T36" fmla="*/ 7 w 40"/>
                    <a:gd name="T37" fmla="*/ 0 h 43"/>
                    <a:gd name="T38" fmla="*/ 2 w 40"/>
                    <a:gd name="T39" fmla="*/ 1 h 43"/>
                    <a:gd name="T40" fmla="*/ 0 w 40"/>
                    <a:gd name="T41" fmla="*/ 2 h 43"/>
                    <a:gd name="T42" fmla="*/ 1 w 40"/>
                    <a:gd name="T43" fmla="*/ 2 h 43"/>
                    <a:gd name="T44" fmla="*/ 4 w 40"/>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4" y="3"/>
                      </a:moveTo>
                      <a:cubicBezTo>
                        <a:pt x="9" y="2"/>
                        <a:pt x="16" y="7"/>
                        <a:pt x="19" y="11"/>
                      </a:cubicBezTo>
                      <a:cubicBezTo>
                        <a:pt x="20" y="13"/>
                        <a:pt x="20" y="15"/>
                        <a:pt x="20" y="16"/>
                      </a:cubicBezTo>
                      <a:cubicBezTo>
                        <a:pt x="19" y="18"/>
                        <a:pt x="19" y="22"/>
                        <a:pt x="20" y="23"/>
                      </a:cubicBezTo>
                      <a:cubicBezTo>
                        <a:pt x="21" y="23"/>
                        <a:pt x="22" y="22"/>
                        <a:pt x="23" y="22"/>
                      </a:cubicBezTo>
                      <a:cubicBezTo>
                        <a:pt x="25" y="22"/>
                        <a:pt x="27" y="23"/>
                        <a:pt x="28" y="25"/>
                      </a:cubicBezTo>
                      <a:cubicBezTo>
                        <a:pt x="29" y="27"/>
                        <a:pt x="29" y="29"/>
                        <a:pt x="27" y="31"/>
                      </a:cubicBezTo>
                      <a:cubicBezTo>
                        <a:pt x="27" y="33"/>
                        <a:pt x="27" y="34"/>
                        <a:pt x="30" y="37"/>
                      </a:cubicBezTo>
                      <a:cubicBezTo>
                        <a:pt x="31" y="39"/>
                        <a:pt x="32" y="41"/>
                        <a:pt x="33" y="43"/>
                      </a:cubicBezTo>
                      <a:cubicBezTo>
                        <a:pt x="33" y="42"/>
                        <a:pt x="33" y="42"/>
                        <a:pt x="33" y="42"/>
                      </a:cubicBezTo>
                      <a:cubicBezTo>
                        <a:pt x="32" y="37"/>
                        <a:pt x="34" y="36"/>
                        <a:pt x="37" y="34"/>
                      </a:cubicBezTo>
                      <a:cubicBezTo>
                        <a:pt x="37" y="34"/>
                        <a:pt x="38" y="34"/>
                        <a:pt x="39" y="33"/>
                      </a:cubicBezTo>
                      <a:cubicBezTo>
                        <a:pt x="40" y="32"/>
                        <a:pt x="40" y="31"/>
                        <a:pt x="37" y="26"/>
                      </a:cubicBezTo>
                      <a:cubicBezTo>
                        <a:pt x="37" y="24"/>
                        <a:pt x="36" y="23"/>
                        <a:pt x="35" y="22"/>
                      </a:cubicBezTo>
                      <a:cubicBezTo>
                        <a:pt x="34" y="20"/>
                        <a:pt x="32" y="19"/>
                        <a:pt x="29" y="18"/>
                      </a:cubicBezTo>
                      <a:cubicBezTo>
                        <a:pt x="26" y="17"/>
                        <a:pt x="22" y="16"/>
                        <a:pt x="22" y="12"/>
                      </a:cubicBezTo>
                      <a:cubicBezTo>
                        <a:pt x="22" y="10"/>
                        <a:pt x="21" y="9"/>
                        <a:pt x="19" y="7"/>
                      </a:cubicBezTo>
                      <a:cubicBezTo>
                        <a:pt x="17" y="6"/>
                        <a:pt x="15" y="4"/>
                        <a:pt x="15" y="2"/>
                      </a:cubicBezTo>
                      <a:cubicBezTo>
                        <a:pt x="14" y="2"/>
                        <a:pt x="11" y="0"/>
                        <a:pt x="7" y="0"/>
                      </a:cubicBezTo>
                      <a:cubicBezTo>
                        <a:pt x="5" y="0"/>
                        <a:pt x="3" y="0"/>
                        <a:pt x="2" y="1"/>
                      </a:cubicBezTo>
                      <a:cubicBezTo>
                        <a:pt x="1" y="1"/>
                        <a:pt x="1" y="2"/>
                        <a:pt x="0" y="2"/>
                      </a:cubicBezTo>
                      <a:cubicBezTo>
                        <a:pt x="0" y="2"/>
                        <a:pt x="1" y="2"/>
                        <a:pt x="1" y="2"/>
                      </a:cubicBezTo>
                      <a:cubicBezTo>
                        <a:pt x="1" y="3"/>
                        <a:pt x="2" y="4"/>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86" name="Freeform 1140"/>
                <p:cNvSpPr/>
                <p:nvPr/>
              </p:nvSpPr>
              <p:spPr bwMode="auto">
                <a:xfrm>
                  <a:off x="4571" y="2195"/>
                  <a:ext cx="20" cy="28"/>
                </a:xfrm>
                <a:custGeom>
                  <a:avLst/>
                  <a:gdLst>
                    <a:gd name="T0" fmla="*/ 19 w 21"/>
                    <a:gd name="T1" fmla="*/ 15 h 30"/>
                    <a:gd name="T2" fmla="*/ 18 w 21"/>
                    <a:gd name="T3" fmla="*/ 15 h 30"/>
                    <a:gd name="T4" fmla="*/ 17 w 21"/>
                    <a:gd name="T5" fmla="*/ 14 h 30"/>
                    <a:gd name="T6" fmla="*/ 17 w 21"/>
                    <a:gd name="T7" fmla="*/ 11 h 30"/>
                    <a:gd name="T8" fmla="*/ 15 w 21"/>
                    <a:gd name="T9" fmla="*/ 8 h 30"/>
                    <a:gd name="T10" fmla="*/ 2 w 21"/>
                    <a:gd name="T11" fmla="*/ 0 h 30"/>
                    <a:gd name="T12" fmla="*/ 1 w 21"/>
                    <a:gd name="T13" fmla="*/ 3 h 30"/>
                    <a:gd name="T14" fmla="*/ 2 w 21"/>
                    <a:gd name="T15" fmla="*/ 12 h 30"/>
                    <a:gd name="T16" fmla="*/ 3 w 21"/>
                    <a:gd name="T17" fmla="*/ 11 h 30"/>
                    <a:gd name="T18" fmla="*/ 6 w 21"/>
                    <a:gd name="T19" fmla="*/ 10 h 30"/>
                    <a:gd name="T20" fmla="*/ 9 w 21"/>
                    <a:gd name="T21" fmla="*/ 8 h 30"/>
                    <a:gd name="T22" fmla="*/ 11 w 21"/>
                    <a:gd name="T23" fmla="*/ 10 h 30"/>
                    <a:gd name="T24" fmla="*/ 11 w 21"/>
                    <a:gd name="T25" fmla="*/ 21 h 30"/>
                    <a:gd name="T26" fmla="*/ 10 w 21"/>
                    <a:gd name="T27" fmla="*/ 27 h 30"/>
                    <a:gd name="T28" fmla="*/ 11 w 21"/>
                    <a:gd name="T29" fmla="*/ 30 h 30"/>
                    <a:gd name="T30" fmla="*/ 12 w 21"/>
                    <a:gd name="T31" fmla="*/ 30 h 30"/>
                    <a:gd name="T32" fmla="*/ 15 w 21"/>
                    <a:gd name="T33" fmla="*/ 27 h 30"/>
                    <a:gd name="T34" fmla="*/ 21 w 21"/>
                    <a:gd name="T35" fmla="*/ 15 h 30"/>
                    <a:gd name="T36" fmla="*/ 21 w 21"/>
                    <a:gd name="T37" fmla="*/ 15 h 30"/>
                    <a:gd name="T38" fmla="*/ 19 w 21"/>
                    <a:gd name="T3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0">
                      <a:moveTo>
                        <a:pt x="19" y="15"/>
                      </a:moveTo>
                      <a:cubicBezTo>
                        <a:pt x="18" y="15"/>
                        <a:pt x="18" y="15"/>
                        <a:pt x="18" y="15"/>
                      </a:cubicBezTo>
                      <a:cubicBezTo>
                        <a:pt x="17" y="14"/>
                        <a:pt x="17" y="14"/>
                        <a:pt x="17" y="14"/>
                      </a:cubicBezTo>
                      <a:cubicBezTo>
                        <a:pt x="16" y="13"/>
                        <a:pt x="17" y="12"/>
                        <a:pt x="17" y="11"/>
                      </a:cubicBezTo>
                      <a:cubicBezTo>
                        <a:pt x="17" y="11"/>
                        <a:pt x="16" y="10"/>
                        <a:pt x="15" y="8"/>
                      </a:cubicBezTo>
                      <a:cubicBezTo>
                        <a:pt x="11" y="4"/>
                        <a:pt x="5" y="0"/>
                        <a:pt x="2" y="0"/>
                      </a:cubicBezTo>
                      <a:cubicBezTo>
                        <a:pt x="2" y="0"/>
                        <a:pt x="1" y="1"/>
                        <a:pt x="1" y="3"/>
                      </a:cubicBezTo>
                      <a:cubicBezTo>
                        <a:pt x="0" y="7"/>
                        <a:pt x="1" y="11"/>
                        <a:pt x="2" y="12"/>
                      </a:cubicBezTo>
                      <a:cubicBezTo>
                        <a:pt x="2" y="12"/>
                        <a:pt x="3" y="11"/>
                        <a:pt x="3" y="11"/>
                      </a:cubicBezTo>
                      <a:cubicBezTo>
                        <a:pt x="6" y="11"/>
                        <a:pt x="6" y="11"/>
                        <a:pt x="6" y="10"/>
                      </a:cubicBezTo>
                      <a:cubicBezTo>
                        <a:pt x="7" y="8"/>
                        <a:pt x="8" y="8"/>
                        <a:pt x="9" y="8"/>
                      </a:cubicBezTo>
                      <a:cubicBezTo>
                        <a:pt x="10" y="8"/>
                        <a:pt x="11" y="9"/>
                        <a:pt x="11" y="10"/>
                      </a:cubicBezTo>
                      <a:cubicBezTo>
                        <a:pt x="12" y="12"/>
                        <a:pt x="14" y="18"/>
                        <a:pt x="11" y="21"/>
                      </a:cubicBezTo>
                      <a:cubicBezTo>
                        <a:pt x="9" y="22"/>
                        <a:pt x="9" y="25"/>
                        <a:pt x="10" y="27"/>
                      </a:cubicBezTo>
                      <a:cubicBezTo>
                        <a:pt x="10" y="29"/>
                        <a:pt x="11" y="29"/>
                        <a:pt x="11" y="30"/>
                      </a:cubicBezTo>
                      <a:cubicBezTo>
                        <a:pt x="12" y="30"/>
                        <a:pt x="12" y="30"/>
                        <a:pt x="12" y="30"/>
                      </a:cubicBezTo>
                      <a:cubicBezTo>
                        <a:pt x="12" y="30"/>
                        <a:pt x="13" y="29"/>
                        <a:pt x="15" y="27"/>
                      </a:cubicBezTo>
                      <a:cubicBezTo>
                        <a:pt x="18" y="23"/>
                        <a:pt x="21" y="17"/>
                        <a:pt x="21" y="15"/>
                      </a:cubicBezTo>
                      <a:cubicBezTo>
                        <a:pt x="21" y="15"/>
                        <a:pt x="21" y="15"/>
                        <a:pt x="21" y="15"/>
                      </a:cubicBezTo>
                      <a:cubicBezTo>
                        <a:pt x="20" y="15"/>
                        <a:pt x="20" y="15"/>
                        <a:pt x="1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87" name="Freeform 1141"/>
                <p:cNvSpPr/>
                <p:nvPr/>
              </p:nvSpPr>
              <p:spPr bwMode="auto">
                <a:xfrm>
                  <a:off x="4129" y="2220"/>
                  <a:ext cx="20" cy="37"/>
                </a:xfrm>
                <a:custGeom>
                  <a:avLst/>
                  <a:gdLst>
                    <a:gd name="T0" fmla="*/ 4 w 20"/>
                    <a:gd name="T1" fmla="*/ 0 h 39"/>
                    <a:gd name="T2" fmla="*/ 3 w 20"/>
                    <a:gd name="T3" fmla="*/ 4 h 39"/>
                    <a:gd name="T4" fmla="*/ 1 w 20"/>
                    <a:gd name="T5" fmla="*/ 9 h 39"/>
                    <a:gd name="T6" fmla="*/ 1 w 20"/>
                    <a:gd name="T7" fmla="*/ 23 h 39"/>
                    <a:gd name="T8" fmla="*/ 1 w 20"/>
                    <a:gd name="T9" fmla="*/ 26 h 39"/>
                    <a:gd name="T10" fmla="*/ 5 w 20"/>
                    <a:gd name="T11" fmla="*/ 38 h 39"/>
                    <a:gd name="T12" fmla="*/ 8 w 20"/>
                    <a:gd name="T13" fmla="*/ 39 h 39"/>
                    <a:gd name="T14" fmla="*/ 20 w 20"/>
                    <a:gd name="T15" fmla="*/ 24 h 39"/>
                    <a:gd name="T16" fmla="*/ 4 w 20"/>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9">
                      <a:moveTo>
                        <a:pt x="4" y="0"/>
                      </a:moveTo>
                      <a:cubicBezTo>
                        <a:pt x="3" y="0"/>
                        <a:pt x="3" y="2"/>
                        <a:pt x="3" y="4"/>
                      </a:cubicBezTo>
                      <a:cubicBezTo>
                        <a:pt x="2" y="5"/>
                        <a:pt x="2" y="7"/>
                        <a:pt x="1" y="9"/>
                      </a:cubicBezTo>
                      <a:cubicBezTo>
                        <a:pt x="0" y="13"/>
                        <a:pt x="0" y="17"/>
                        <a:pt x="1" y="23"/>
                      </a:cubicBezTo>
                      <a:cubicBezTo>
                        <a:pt x="1" y="24"/>
                        <a:pt x="1" y="25"/>
                        <a:pt x="1" y="26"/>
                      </a:cubicBezTo>
                      <a:cubicBezTo>
                        <a:pt x="1" y="31"/>
                        <a:pt x="2" y="36"/>
                        <a:pt x="5" y="38"/>
                      </a:cubicBezTo>
                      <a:cubicBezTo>
                        <a:pt x="6" y="39"/>
                        <a:pt x="7" y="39"/>
                        <a:pt x="8" y="39"/>
                      </a:cubicBezTo>
                      <a:cubicBezTo>
                        <a:pt x="12" y="39"/>
                        <a:pt x="19" y="31"/>
                        <a:pt x="20" y="24"/>
                      </a:cubicBezTo>
                      <a:cubicBezTo>
                        <a:pt x="20" y="16"/>
                        <a:pt x="7"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88" name="Freeform 1142"/>
                <p:cNvSpPr>
                  <a:spLocks noEditPoints="1"/>
                </p:cNvSpPr>
                <p:nvPr/>
              </p:nvSpPr>
              <p:spPr bwMode="auto">
                <a:xfrm>
                  <a:off x="3770" y="1652"/>
                  <a:ext cx="434" cy="200"/>
                </a:xfrm>
                <a:custGeom>
                  <a:avLst/>
                  <a:gdLst>
                    <a:gd name="T0" fmla="*/ 74 w 454"/>
                    <a:gd name="T1" fmla="*/ 126 h 209"/>
                    <a:gd name="T2" fmla="*/ 61 w 454"/>
                    <a:gd name="T3" fmla="*/ 149 h 209"/>
                    <a:gd name="T4" fmla="*/ 42 w 454"/>
                    <a:gd name="T5" fmla="*/ 160 h 209"/>
                    <a:gd name="T6" fmla="*/ 63 w 454"/>
                    <a:gd name="T7" fmla="*/ 181 h 209"/>
                    <a:gd name="T8" fmla="*/ 70 w 454"/>
                    <a:gd name="T9" fmla="*/ 194 h 209"/>
                    <a:gd name="T10" fmla="*/ 70 w 454"/>
                    <a:gd name="T11" fmla="*/ 190 h 209"/>
                    <a:gd name="T12" fmla="*/ 134 w 454"/>
                    <a:gd name="T13" fmla="*/ 140 h 209"/>
                    <a:gd name="T14" fmla="*/ 155 w 454"/>
                    <a:gd name="T15" fmla="*/ 140 h 209"/>
                    <a:gd name="T16" fmla="*/ 164 w 454"/>
                    <a:gd name="T17" fmla="*/ 159 h 209"/>
                    <a:gd name="T18" fmla="*/ 170 w 454"/>
                    <a:gd name="T19" fmla="*/ 165 h 209"/>
                    <a:gd name="T20" fmla="*/ 175 w 454"/>
                    <a:gd name="T21" fmla="*/ 171 h 209"/>
                    <a:gd name="T22" fmla="*/ 187 w 454"/>
                    <a:gd name="T23" fmla="*/ 169 h 209"/>
                    <a:gd name="T24" fmla="*/ 224 w 454"/>
                    <a:gd name="T25" fmla="*/ 186 h 209"/>
                    <a:gd name="T26" fmla="*/ 249 w 454"/>
                    <a:gd name="T27" fmla="*/ 209 h 209"/>
                    <a:gd name="T28" fmla="*/ 269 w 454"/>
                    <a:gd name="T29" fmla="*/ 196 h 209"/>
                    <a:gd name="T30" fmla="*/ 270 w 454"/>
                    <a:gd name="T31" fmla="*/ 194 h 209"/>
                    <a:gd name="T32" fmla="*/ 272 w 454"/>
                    <a:gd name="T33" fmla="*/ 191 h 209"/>
                    <a:gd name="T34" fmla="*/ 279 w 454"/>
                    <a:gd name="T35" fmla="*/ 184 h 209"/>
                    <a:gd name="T36" fmla="*/ 319 w 454"/>
                    <a:gd name="T37" fmla="*/ 176 h 209"/>
                    <a:gd name="T38" fmla="*/ 366 w 454"/>
                    <a:gd name="T39" fmla="*/ 182 h 209"/>
                    <a:gd name="T40" fmla="*/ 380 w 454"/>
                    <a:gd name="T41" fmla="*/ 186 h 209"/>
                    <a:gd name="T42" fmla="*/ 378 w 454"/>
                    <a:gd name="T43" fmla="*/ 154 h 209"/>
                    <a:gd name="T44" fmla="*/ 405 w 454"/>
                    <a:gd name="T45" fmla="*/ 147 h 209"/>
                    <a:gd name="T46" fmla="*/ 425 w 454"/>
                    <a:gd name="T47" fmla="*/ 122 h 209"/>
                    <a:gd name="T48" fmla="*/ 438 w 454"/>
                    <a:gd name="T49" fmla="*/ 111 h 209"/>
                    <a:gd name="T50" fmla="*/ 454 w 454"/>
                    <a:gd name="T51" fmla="*/ 90 h 209"/>
                    <a:gd name="T52" fmla="*/ 433 w 454"/>
                    <a:gd name="T53" fmla="*/ 82 h 209"/>
                    <a:gd name="T54" fmla="*/ 410 w 454"/>
                    <a:gd name="T55" fmla="*/ 70 h 209"/>
                    <a:gd name="T56" fmla="*/ 386 w 454"/>
                    <a:gd name="T57" fmla="*/ 66 h 209"/>
                    <a:gd name="T58" fmla="*/ 341 w 454"/>
                    <a:gd name="T59" fmla="*/ 20 h 209"/>
                    <a:gd name="T60" fmla="*/ 327 w 454"/>
                    <a:gd name="T61" fmla="*/ 22 h 209"/>
                    <a:gd name="T62" fmla="*/ 304 w 454"/>
                    <a:gd name="T63" fmla="*/ 26 h 209"/>
                    <a:gd name="T64" fmla="*/ 297 w 454"/>
                    <a:gd name="T65" fmla="*/ 21 h 209"/>
                    <a:gd name="T66" fmla="*/ 293 w 454"/>
                    <a:gd name="T67" fmla="*/ 16 h 209"/>
                    <a:gd name="T68" fmla="*/ 281 w 454"/>
                    <a:gd name="T69" fmla="*/ 12 h 209"/>
                    <a:gd name="T70" fmla="*/ 264 w 454"/>
                    <a:gd name="T71" fmla="*/ 0 h 209"/>
                    <a:gd name="T72" fmla="*/ 215 w 454"/>
                    <a:gd name="T73" fmla="*/ 13 h 209"/>
                    <a:gd name="T74" fmla="*/ 184 w 454"/>
                    <a:gd name="T75" fmla="*/ 20 h 209"/>
                    <a:gd name="T76" fmla="*/ 168 w 454"/>
                    <a:gd name="T77" fmla="*/ 21 h 209"/>
                    <a:gd name="T78" fmla="*/ 170 w 454"/>
                    <a:gd name="T79" fmla="*/ 37 h 209"/>
                    <a:gd name="T80" fmla="*/ 158 w 454"/>
                    <a:gd name="T81" fmla="*/ 52 h 209"/>
                    <a:gd name="T82" fmla="*/ 157 w 454"/>
                    <a:gd name="T83" fmla="*/ 70 h 209"/>
                    <a:gd name="T84" fmla="*/ 147 w 454"/>
                    <a:gd name="T85" fmla="*/ 72 h 209"/>
                    <a:gd name="T86" fmla="*/ 120 w 454"/>
                    <a:gd name="T87" fmla="*/ 66 h 209"/>
                    <a:gd name="T88" fmla="*/ 94 w 454"/>
                    <a:gd name="T89" fmla="*/ 68 h 209"/>
                    <a:gd name="T90" fmla="*/ 90 w 454"/>
                    <a:gd name="T91" fmla="*/ 71 h 209"/>
                    <a:gd name="T92" fmla="*/ 88 w 454"/>
                    <a:gd name="T93" fmla="*/ 69 h 209"/>
                    <a:gd name="T94" fmla="*/ 73 w 454"/>
                    <a:gd name="T95" fmla="*/ 59 h 209"/>
                    <a:gd name="T96" fmla="*/ 52 w 454"/>
                    <a:gd name="T97" fmla="*/ 57 h 209"/>
                    <a:gd name="T98" fmla="*/ 32 w 454"/>
                    <a:gd name="T99" fmla="*/ 66 h 209"/>
                    <a:gd name="T100" fmla="*/ 27 w 454"/>
                    <a:gd name="T101" fmla="*/ 79 h 209"/>
                    <a:gd name="T102" fmla="*/ 11 w 454"/>
                    <a:gd name="T103" fmla="*/ 75 h 209"/>
                    <a:gd name="T104" fmla="*/ 6 w 454"/>
                    <a:gd name="T105" fmla="*/ 90 h 209"/>
                    <a:gd name="T106" fmla="*/ 11 w 454"/>
                    <a:gd name="T107" fmla="*/ 109 h 209"/>
                    <a:gd name="T108" fmla="*/ 24 w 454"/>
                    <a:gd name="T109" fmla="*/ 128 h 209"/>
                    <a:gd name="T110" fmla="*/ 311 w 454"/>
                    <a:gd name="T111" fmla="*/ 132 h 209"/>
                    <a:gd name="T112" fmla="*/ 358 w 454"/>
                    <a:gd name="T113" fmla="*/ 135 h 209"/>
                    <a:gd name="T114" fmla="*/ 313 w 454"/>
                    <a:gd name="T115" fmla="*/ 154 h 209"/>
                    <a:gd name="T116" fmla="*/ 170 w 454"/>
                    <a:gd name="T117" fmla="*/ 1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4" h="209">
                      <a:moveTo>
                        <a:pt x="30" y="130"/>
                      </a:moveTo>
                      <a:cubicBezTo>
                        <a:pt x="35" y="126"/>
                        <a:pt x="43" y="121"/>
                        <a:pt x="51" y="121"/>
                      </a:cubicBezTo>
                      <a:cubicBezTo>
                        <a:pt x="52" y="121"/>
                        <a:pt x="54" y="122"/>
                        <a:pt x="55" y="122"/>
                      </a:cubicBezTo>
                      <a:cubicBezTo>
                        <a:pt x="58" y="123"/>
                        <a:pt x="61" y="123"/>
                        <a:pt x="63" y="123"/>
                      </a:cubicBezTo>
                      <a:cubicBezTo>
                        <a:pt x="65" y="123"/>
                        <a:pt x="65" y="123"/>
                        <a:pt x="65" y="123"/>
                      </a:cubicBezTo>
                      <a:cubicBezTo>
                        <a:pt x="68" y="123"/>
                        <a:pt x="71" y="123"/>
                        <a:pt x="74" y="126"/>
                      </a:cubicBezTo>
                      <a:cubicBezTo>
                        <a:pt x="76" y="130"/>
                        <a:pt x="76" y="134"/>
                        <a:pt x="75" y="138"/>
                      </a:cubicBezTo>
                      <a:cubicBezTo>
                        <a:pt x="75" y="140"/>
                        <a:pt x="75" y="142"/>
                        <a:pt x="75" y="143"/>
                      </a:cubicBezTo>
                      <a:cubicBezTo>
                        <a:pt x="76" y="144"/>
                        <a:pt x="76" y="146"/>
                        <a:pt x="75" y="147"/>
                      </a:cubicBezTo>
                      <a:cubicBezTo>
                        <a:pt x="74" y="148"/>
                        <a:pt x="71" y="149"/>
                        <a:pt x="67" y="149"/>
                      </a:cubicBezTo>
                      <a:cubicBezTo>
                        <a:pt x="65" y="149"/>
                        <a:pt x="64" y="149"/>
                        <a:pt x="62" y="149"/>
                      </a:cubicBezTo>
                      <a:cubicBezTo>
                        <a:pt x="62" y="149"/>
                        <a:pt x="61" y="149"/>
                        <a:pt x="61" y="149"/>
                      </a:cubicBezTo>
                      <a:cubicBezTo>
                        <a:pt x="56" y="149"/>
                        <a:pt x="52" y="150"/>
                        <a:pt x="50" y="151"/>
                      </a:cubicBezTo>
                      <a:cubicBezTo>
                        <a:pt x="51" y="152"/>
                        <a:pt x="51" y="152"/>
                        <a:pt x="51" y="152"/>
                      </a:cubicBezTo>
                      <a:cubicBezTo>
                        <a:pt x="52" y="155"/>
                        <a:pt x="53" y="158"/>
                        <a:pt x="52" y="160"/>
                      </a:cubicBezTo>
                      <a:cubicBezTo>
                        <a:pt x="51" y="162"/>
                        <a:pt x="49" y="162"/>
                        <a:pt x="46" y="160"/>
                      </a:cubicBezTo>
                      <a:cubicBezTo>
                        <a:pt x="44" y="159"/>
                        <a:pt x="42" y="159"/>
                        <a:pt x="42" y="160"/>
                      </a:cubicBezTo>
                      <a:cubicBezTo>
                        <a:pt x="42" y="160"/>
                        <a:pt x="42" y="160"/>
                        <a:pt x="42" y="160"/>
                      </a:cubicBezTo>
                      <a:cubicBezTo>
                        <a:pt x="46" y="160"/>
                        <a:pt x="52" y="165"/>
                        <a:pt x="52" y="169"/>
                      </a:cubicBezTo>
                      <a:cubicBezTo>
                        <a:pt x="52" y="174"/>
                        <a:pt x="53" y="176"/>
                        <a:pt x="53" y="176"/>
                      </a:cubicBezTo>
                      <a:cubicBezTo>
                        <a:pt x="53" y="176"/>
                        <a:pt x="54" y="176"/>
                        <a:pt x="54" y="176"/>
                      </a:cubicBezTo>
                      <a:cubicBezTo>
                        <a:pt x="56" y="176"/>
                        <a:pt x="57" y="177"/>
                        <a:pt x="58" y="179"/>
                      </a:cubicBezTo>
                      <a:cubicBezTo>
                        <a:pt x="59" y="180"/>
                        <a:pt x="60" y="181"/>
                        <a:pt x="61" y="181"/>
                      </a:cubicBezTo>
                      <a:cubicBezTo>
                        <a:pt x="62" y="181"/>
                        <a:pt x="62" y="181"/>
                        <a:pt x="63" y="181"/>
                      </a:cubicBezTo>
                      <a:cubicBezTo>
                        <a:pt x="66" y="181"/>
                        <a:pt x="69" y="182"/>
                        <a:pt x="70" y="184"/>
                      </a:cubicBezTo>
                      <a:cubicBezTo>
                        <a:pt x="70" y="185"/>
                        <a:pt x="71" y="187"/>
                        <a:pt x="68" y="190"/>
                      </a:cubicBezTo>
                      <a:cubicBezTo>
                        <a:pt x="68" y="190"/>
                        <a:pt x="67" y="192"/>
                        <a:pt x="68" y="193"/>
                      </a:cubicBezTo>
                      <a:cubicBezTo>
                        <a:pt x="68" y="195"/>
                        <a:pt x="68" y="197"/>
                        <a:pt x="69" y="198"/>
                      </a:cubicBezTo>
                      <a:cubicBezTo>
                        <a:pt x="69" y="197"/>
                        <a:pt x="69" y="195"/>
                        <a:pt x="70" y="194"/>
                      </a:cubicBezTo>
                      <a:cubicBezTo>
                        <a:pt x="70" y="194"/>
                        <a:pt x="70" y="194"/>
                        <a:pt x="70" y="194"/>
                      </a:cubicBezTo>
                      <a:cubicBezTo>
                        <a:pt x="70" y="193"/>
                        <a:pt x="70" y="193"/>
                        <a:pt x="69" y="193"/>
                      </a:cubicBezTo>
                      <a:cubicBezTo>
                        <a:pt x="69" y="193"/>
                        <a:pt x="69" y="193"/>
                        <a:pt x="69" y="192"/>
                      </a:cubicBezTo>
                      <a:cubicBezTo>
                        <a:pt x="69" y="192"/>
                        <a:pt x="69" y="192"/>
                        <a:pt x="70" y="192"/>
                      </a:cubicBezTo>
                      <a:cubicBezTo>
                        <a:pt x="70" y="192"/>
                        <a:pt x="70" y="191"/>
                        <a:pt x="70" y="191"/>
                      </a:cubicBezTo>
                      <a:cubicBezTo>
                        <a:pt x="70" y="191"/>
                        <a:pt x="70" y="191"/>
                        <a:pt x="70" y="191"/>
                      </a:cubicBezTo>
                      <a:cubicBezTo>
                        <a:pt x="70" y="190"/>
                        <a:pt x="70" y="190"/>
                        <a:pt x="70" y="190"/>
                      </a:cubicBezTo>
                      <a:cubicBezTo>
                        <a:pt x="72" y="187"/>
                        <a:pt x="78" y="186"/>
                        <a:pt x="83" y="186"/>
                      </a:cubicBezTo>
                      <a:cubicBezTo>
                        <a:pt x="88" y="186"/>
                        <a:pt x="95" y="193"/>
                        <a:pt x="99" y="198"/>
                      </a:cubicBezTo>
                      <a:cubicBezTo>
                        <a:pt x="100" y="200"/>
                        <a:pt x="102" y="200"/>
                        <a:pt x="103" y="199"/>
                      </a:cubicBezTo>
                      <a:cubicBezTo>
                        <a:pt x="105" y="149"/>
                        <a:pt x="105" y="149"/>
                        <a:pt x="105" y="149"/>
                      </a:cubicBezTo>
                      <a:cubicBezTo>
                        <a:pt x="134" y="141"/>
                        <a:pt x="134" y="141"/>
                        <a:pt x="134" y="141"/>
                      </a:cubicBezTo>
                      <a:cubicBezTo>
                        <a:pt x="134" y="141"/>
                        <a:pt x="134" y="141"/>
                        <a:pt x="134" y="140"/>
                      </a:cubicBezTo>
                      <a:cubicBezTo>
                        <a:pt x="136" y="137"/>
                        <a:pt x="139" y="137"/>
                        <a:pt x="140" y="137"/>
                      </a:cubicBezTo>
                      <a:cubicBezTo>
                        <a:pt x="142" y="137"/>
                        <a:pt x="144" y="138"/>
                        <a:pt x="146" y="139"/>
                      </a:cubicBezTo>
                      <a:cubicBezTo>
                        <a:pt x="146" y="137"/>
                        <a:pt x="148" y="134"/>
                        <a:pt x="151" y="134"/>
                      </a:cubicBezTo>
                      <a:cubicBezTo>
                        <a:pt x="151" y="134"/>
                        <a:pt x="151" y="134"/>
                        <a:pt x="151" y="134"/>
                      </a:cubicBezTo>
                      <a:cubicBezTo>
                        <a:pt x="153" y="134"/>
                        <a:pt x="154" y="135"/>
                        <a:pt x="154" y="136"/>
                      </a:cubicBezTo>
                      <a:cubicBezTo>
                        <a:pt x="155" y="137"/>
                        <a:pt x="155" y="139"/>
                        <a:pt x="155" y="140"/>
                      </a:cubicBezTo>
                      <a:cubicBezTo>
                        <a:pt x="155" y="141"/>
                        <a:pt x="155" y="141"/>
                        <a:pt x="155" y="141"/>
                      </a:cubicBezTo>
                      <a:cubicBezTo>
                        <a:pt x="156" y="141"/>
                        <a:pt x="157" y="142"/>
                        <a:pt x="158" y="144"/>
                      </a:cubicBezTo>
                      <a:cubicBezTo>
                        <a:pt x="160" y="147"/>
                        <a:pt x="163" y="152"/>
                        <a:pt x="162" y="157"/>
                      </a:cubicBezTo>
                      <a:cubicBezTo>
                        <a:pt x="162" y="157"/>
                        <a:pt x="162" y="157"/>
                        <a:pt x="162" y="157"/>
                      </a:cubicBezTo>
                      <a:cubicBezTo>
                        <a:pt x="163" y="158"/>
                        <a:pt x="163" y="158"/>
                        <a:pt x="163" y="158"/>
                      </a:cubicBezTo>
                      <a:cubicBezTo>
                        <a:pt x="163" y="158"/>
                        <a:pt x="164" y="159"/>
                        <a:pt x="164" y="159"/>
                      </a:cubicBezTo>
                      <a:cubicBezTo>
                        <a:pt x="164" y="159"/>
                        <a:pt x="165" y="159"/>
                        <a:pt x="165" y="160"/>
                      </a:cubicBezTo>
                      <a:cubicBezTo>
                        <a:pt x="165" y="160"/>
                        <a:pt x="166" y="160"/>
                        <a:pt x="166" y="161"/>
                      </a:cubicBezTo>
                      <a:cubicBezTo>
                        <a:pt x="166" y="161"/>
                        <a:pt x="167" y="161"/>
                        <a:pt x="167" y="162"/>
                      </a:cubicBezTo>
                      <a:cubicBezTo>
                        <a:pt x="167" y="162"/>
                        <a:pt x="168" y="162"/>
                        <a:pt x="168" y="163"/>
                      </a:cubicBezTo>
                      <a:cubicBezTo>
                        <a:pt x="168" y="163"/>
                        <a:pt x="169" y="163"/>
                        <a:pt x="169" y="164"/>
                      </a:cubicBezTo>
                      <a:cubicBezTo>
                        <a:pt x="169" y="164"/>
                        <a:pt x="170" y="165"/>
                        <a:pt x="170" y="165"/>
                      </a:cubicBezTo>
                      <a:cubicBezTo>
                        <a:pt x="170" y="165"/>
                        <a:pt x="170" y="166"/>
                        <a:pt x="171" y="166"/>
                      </a:cubicBezTo>
                      <a:cubicBezTo>
                        <a:pt x="171" y="166"/>
                        <a:pt x="171" y="167"/>
                        <a:pt x="172" y="167"/>
                      </a:cubicBezTo>
                      <a:cubicBezTo>
                        <a:pt x="172" y="167"/>
                        <a:pt x="172" y="168"/>
                        <a:pt x="172" y="168"/>
                      </a:cubicBezTo>
                      <a:cubicBezTo>
                        <a:pt x="173" y="168"/>
                        <a:pt x="173" y="169"/>
                        <a:pt x="173" y="169"/>
                      </a:cubicBezTo>
                      <a:cubicBezTo>
                        <a:pt x="173" y="169"/>
                        <a:pt x="174" y="169"/>
                        <a:pt x="174" y="170"/>
                      </a:cubicBezTo>
                      <a:cubicBezTo>
                        <a:pt x="174" y="170"/>
                        <a:pt x="174" y="171"/>
                        <a:pt x="175" y="171"/>
                      </a:cubicBezTo>
                      <a:cubicBezTo>
                        <a:pt x="175" y="171"/>
                        <a:pt x="175" y="171"/>
                        <a:pt x="175" y="171"/>
                      </a:cubicBezTo>
                      <a:cubicBezTo>
                        <a:pt x="177" y="171"/>
                        <a:pt x="179" y="170"/>
                        <a:pt x="181" y="170"/>
                      </a:cubicBezTo>
                      <a:cubicBezTo>
                        <a:pt x="182" y="170"/>
                        <a:pt x="183" y="170"/>
                        <a:pt x="184" y="169"/>
                      </a:cubicBezTo>
                      <a:cubicBezTo>
                        <a:pt x="184" y="169"/>
                        <a:pt x="184" y="169"/>
                        <a:pt x="185" y="169"/>
                      </a:cubicBezTo>
                      <a:cubicBezTo>
                        <a:pt x="185" y="169"/>
                        <a:pt x="186" y="169"/>
                        <a:pt x="186" y="169"/>
                      </a:cubicBezTo>
                      <a:cubicBezTo>
                        <a:pt x="186" y="169"/>
                        <a:pt x="187" y="169"/>
                        <a:pt x="187" y="169"/>
                      </a:cubicBezTo>
                      <a:cubicBezTo>
                        <a:pt x="187" y="169"/>
                        <a:pt x="187" y="169"/>
                        <a:pt x="187" y="169"/>
                      </a:cubicBezTo>
                      <a:cubicBezTo>
                        <a:pt x="187" y="169"/>
                        <a:pt x="188" y="169"/>
                        <a:pt x="188" y="169"/>
                      </a:cubicBezTo>
                      <a:cubicBezTo>
                        <a:pt x="189" y="170"/>
                        <a:pt x="196" y="170"/>
                        <a:pt x="210" y="170"/>
                      </a:cubicBezTo>
                      <a:cubicBezTo>
                        <a:pt x="213" y="170"/>
                        <a:pt x="215" y="172"/>
                        <a:pt x="216" y="174"/>
                      </a:cubicBezTo>
                      <a:cubicBezTo>
                        <a:pt x="217" y="175"/>
                        <a:pt x="219" y="177"/>
                        <a:pt x="220" y="177"/>
                      </a:cubicBezTo>
                      <a:cubicBezTo>
                        <a:pt x="224" y="178"/>
                        <a:pt x="224" y="183"/>
                        <a:pt x="224" y="186"/>
                      </a:cubicBezTo>
                      <a:cubicBezTo>
                        <a:pt x="224" y="187"/>
                        <a:pt x="224" y="188"/>
                        <a:pt x="224" y="189"/>
                      </a:cubicBezTo>
                      <a:cubicBezTo>
                        <a:pt x="224" y="191"/>
                        <a:pt x="225" y="193"/>
                        <a:pt x="227" y="194"/>
                      </a:cubicBezTo>
                      <a:cubicBezTo>
                        <a:pt x="228" y="196"/>
                        <a:pt x="230" y="199"/>
                        <a:pt x="230" y="201"/>
                      </a:cubicBezTo>
                      <a:cubicBezTo>
                        <a:pt x="230" y="202"/>
                        <a:pt x="235" y="201"/>
                        <a:pt x="238" y="202"/>
                      </a:cubicBezTo>
                      <a:cubicBezTo>
                        <a:pt x="239" y="202"/>
                        <a:pt x="241" y="202"/>
                        <a:pt x="242" y="203"/>
                      </a:cubicBezTo>
                      <a:cubicBezTo>
                        <a:pt x="245" y="204"/>
                        <a:pt x="249" y="205"/>
                        <a:pt x="249" y="209"/>
                      </a:cubicBezTo>
                      <a:cubicBezTo>
                        <a:pt x="250" y="209"/>
                        <a:pt x="250" y="208"/>
                        <a:pt x="250" y="208"/>
                      </a:cubicBezTo>
                      <a:cubicBezTo>
                        <a:pt x="251" y="208"/>
                        <a:pt x="251" y="208"/>
                        <a:pt x="251" y="207"/>
                      </a:cubicBezTo>
                      <a:cubicBezTo>
                        <a:pt x="251" y="203"/>
                        <a:pt x="258" y="199"/>
                        <a:pt x="263" y="197"/>
                      </a:cubicBezTo>
                      <a:cubicBezTo>
                        <a:pt x="265" y="197"/>
                        <a:pt x="266" y="196"/>
                        <a:pt x="266" y="196"/>
                      </a:cubicBezTo>
                      <a:cubicBezTo>
                        <a:pt x="267" y="196"/>
                        <a:pt x="267" y="196"/>
                        <a:pt x="267" y="196"/>
                      </a:cubicBezTo>
                      <a:cubicBezTo>
                        <a:pt x="268" y="196"/>
                        <a:pt x="268" y="196"/>
                        <a:pt x="269" y="196"/>
                      </a:cubicBezTo>
                      <a:cubicBezTo>
                        <a:pt x="269" y="196"/>
                        <a:pt x="269" y="196"/>
                        <a:pt x="269" y="196"/>
                      </a:cubicBezTo>
                      <a:cubicBezTo>
                        <a:pt x="269" y="196"/>
                        <a:pt x="269" y="196"/>
                        <a:pt x="269" y="196"/>
                      </a:cubicBezTo>
                      <a:cubicBezTo>
                        <a:pt x="269" y="196"/>
                        <a:pt x="270" y="196"/>
                        <a:pt x="270" y="196"/>
                      </a:cubicBezTo>
                      <a:cubicBezTo>
                        <a:pt x="270" y="196"/>
                        <a:pt x="270" y="195"/>
                        <a:pt x="270" y="195"/>
                      </a:cubicBezTo>
                      <a:cubicBezTo>
                        <a:pt x="270" y="195"/>
                        <a:pt x="270" y="195"/>
                        <a:pt x="270" y="194"/>
                      </a:cubicBezTo>
                      <a:cubicBezTo>
                        <a:pt x="270" y="194"/>
                        <a:pt x="270" y="194"/>
                        <a:pt x="270" y="194"/>
                      </a:cubicBezTo>
                      <a:cubicBezTo>
                        <a:pt x="271" y="194"/>
                        <a:pt x="271" y="193"/>
                        <a:pt x="271" y="193"/>
                      </a:cubicBezTo>
                      <a:cubicBezTo>
                        <a:pt x="271" y="193"/>
                        <a:pt x="271" y="193"/>
                        <a:pt x="271" y="193"/>
                      </a:cubicBezTo>
                      <a:cubicBezTo>
                        <a:pt x="271" y="192"/>
                        <a:pt x="271" y="192"/>
                        <a:pt x="271" y="192"/>
                      </a:cubicBezTo>
                      <a:cubicBezTo>
                        <a:pt x="271" y="192"/>
                        <a:pt x="271" y="192"/>
                        <a:pt x="271" y="192"/>
                      </a:cubicBezTo>
                      <a:cubicBezTo>
                        <a:pt x="272" y="192"/>
                        <a:pt x="272" y="191"/>
                        <a:pt x="272" y="191"/>
                      </a:cubicBezTo>
                      <a:cubicBezTo>
                        <a:pt x="272" y="191"/>
                        <a:pt x="272" y="191"/>
                        <a:pt x="272" y="191"/>
                      </a:cubicBezTo>
                      <a:cubicBezTo>
                        <a:pt x="272" y="191"/>
                        <a:pt x="272" y="191"/>
                        <a:pt x="272" y="191"/>
                      </a:cubicBezTo>
                      <a:cubicBezTo>
                        <a:pt x="272" y="191"/>
                        <a:pt x="272" y="191"/>
                        <a:pt x="272" y="191"/>
                      </a:cubicBezTo>
                      <a:cubicBezTo>
                        <a:pt x="273" y="191"/>
                        <a:pt x="273" y="190"/>
                        <a:pt x="273" y="190"/>
                      </a:cubicBezTo>
                      <a:cubicBezTo>
                        <a:pt x="273" y="190"/>
                        <a:pt x="273" y="190"/>
                        <a:pt x="273" y="190"/>
                      </a:cubicBezTo>
                      <a:cubicBezTo>
                        <a:pt x="273" y="190"/>
                        <a:pt x="273" y="190"/>
                        <a:pt x="273" y="190"/>
                      </a:cubicBezTo>
                      <a:cubicBezTo>
                        <a:pt x="275" y="189"/>
                        <a:pt x="279" y="186"/>
                        <a:pt x="279" y="184"/>
                      </a:cubicBezTo>
                      <a:cubicBezTo>
                        <a:pt x="279" y="183"/>
                        <a:pt x="280" y="180"/>
                        <a:pt x="287" y="180"/>
                      </a:cubicBezTo>
                      <a:cubicBezTo>
                        <a:pt x="290" y="180"/>
                        <a:pt x="294" y="181"/>
                        <a:pt x="297" y="182"/>
                      </a:cubicBezTo>
                      <a:cubicBezTo>
                        <a:pt x="300" y="184"/>
                        <a:pt x="302" y="184"/>
                        <a:pt x="303" y="184"/>
                      </a:cubicBezTo>
                      <a:cubicBezTo>
                        <a:pt x="304" y="184"/>
                        <a:pt x="304" y="184"/>
                        <a:pt x="304" y="182"/>
                      </a:cubicBezTo>
                      <a:cubicBezTo>
                        <a:pt x="305" y="178"/>
                        <a:pt x="310" y="175"/>
                        <a:pt x="315" y="175"/>
                      </a:cubicBezTo>
                      <a:cubicBezTo>
                        <a:pt x="316" y="175"/>
                        <a:pt x="318" y="175"/>
                        <a:pt x="319" y="176"/>
                      </a:cubicBezTo>
                      <a:cubicBezTo>
                        <a:pt x="320" y="176"/>
                        <a:pt x="320" y="176"/>
                        <a:pt x="320" y="176"/>
                      </a:cubicBezTo>
                      <a:cubicBezTo>
                        <a:pt x="322" y="178"/>
                        <a:pt x="328" y="180"/>
                        <a:pt x="331" y="180"/>
                      </a:cubicBezTo>
                      <a:cubicBezTo>
                        <a:pt x="332" y="180"/>
                        <a:pt x="332" y="180"/>
                        <a:pt x="332" y="180"/>
                      </a:cubicBezTo>
                      <a:cubicBezTo>
                        <a:pt x="333" y="180"/>
                        <a:pt x="335" y="179"/>
                        <a:pt x="339" y="179"/>
                      </a:cubicBezTo>
                      <a:cubicBezTo>
                        <a:pt x="347" y="179"/>
                        <a:pt x="359" y="181"/>
                        <a:pt x="363" y="182"/>
                      </a:cubicBezTo>
                      <a:cubicBezTo>
                        <a:pt x="364" y="182"/>
                        <a:pt x="365" y="182"/>
                        <a:pt x="366" y="182"/>
                      </a:cubicBezTo>
                      <a:cubicBezTo>
                        <a:pt x="369" y="181"/>
                        <a:pt x="372" y="182"/>
                        <a:pt x="374" y="185"/>
                      </a:cubicBezTo>
                      <a:cubicBezTo>
                        <a:pt x="376" y="187"/>
                        <a:pt x="376" y="187"/>
                        <a:pt x="377" y="187"/>
                      </a:cubicBezTo>
                      <a:cubicBezTo>
                        <a:pt x="378" y="187"/>
                        <a:pt x="378" y="187"/>
                        <a:pt x="378" y="187"/>
                      </a:cubicBezTo>
                      <a:cubicBezTo>
                        <a:pt x="379" y="187"/>
                        <a:pt x="379" y="187"/>
                        <a:pt x="380" y="187"/>
                      </a:cubicBezTo>
                      <a:cubicBezTo>
                        <a:pt x="380" y="187"/>
                        <a:pt x="380" y="187"/>
                        <a:pt x="380" y="187"/>
                      </a:cubicBezTo>
                      <a:cubicBezTo>
                        <a:pt x="380" y="187"/>
                        <a:pt x="380" y="186"/>
                        <a:pt x="380" y="186"/>
                      </a:cubicBezTo>
                      <a:cubicBezTo>
                        <a:pt x="380" y="183"/>
                        <a:pt x="382" y="181"/>
                        <a:pt x="384" y="179"/>
                      </a:cubicBezTo>
                      <a:cubicBezTo>
                        <a:pt x="385" y="178"/>
                        <a:pt x="386" y="177"/>
                        <a:pt x="386" y="176"/>
                      </a:cubicBezTo>
                      <a:cubicBezTo>
                        <a:pt x="386" y="176"/>
                        <a:pt x="385" y="172"/>
                        <a:pt x="384" y="171"/>
                      </a:cubicBezTo>
                      <a:cubicBezTo>
                        <a:pt x="382" y="168"/>
                        <a:pt x="381" y="166"/>
                        <a:pt x="381" y="165"/>
                      </a:cubicBezTo>
                      <a:cubicBezTo>
                        <a:pt x="381" y="158"/>
                        <a:pt x="380" y="157"/>
                        <a:pt x="380" y="157"/>
                      </a:cubicBezTo>
                      <a:cubicBezTo>
                        <a:pt x="379" y="156"/>
                        <a:pt x="378" y="155"/>
                        <a:pt x="378" y="154"/>
                      </a:cubicBezTo>
                      <a:cubicBezTo>
                        <a:pt x="379" y="151"/>
                        <a:pt x="385" y="148"/>
                        <a:pt x="387" y="148"/>
                      </a:cubicBezTo>
                      <a:cubicBezTo>
                        <a:pt x="389" y="149"/>
                        <a:pt x="391" y="148"/>
                        <a:pt x="392" y="147"/>
                      </a:cubicBezTo>
                      <a:cubicBezTo>
                        <a:pt x="394" y="147"/>
                        <a:pt x="395" y="146"/>
                        <a:pt x="397" y="146"/>
                      </a:cubicBezTo>
                      <a:cubicBezTo>
                        <a:pt x="398" y="146"/>
                        <a:pt x="399" y="147"/>
                        <a:pt x="399" y="147"/>
                      </a:cubicBezTo>
                      <a:cubicBezTo>
                        <a:pt x="400" y="148"/>
                        <a:pt x="402" y="148"/>
                        <a:pt x="406" y="148"/>
                      </a:cubicBezTo>
                      <a:cubicBezTo>
                        <a:pt x="406" y="148"/>
                        <a:pt x="405" y="147"/>
                        <a:pt x="405" y="147"/>
                      </a:cubicBezTo>
                      <a:cubicBezTo>
                        <a:pt x="403" y="145"/>
                        <a:pt x="404" y="141"/>
                        <a:pt x="408" y="131"/>
                      </a:cubicBezTo>
                      <a:cubicBezTo>
                        <a:pt x="409" y="128"/>
                        <a:pt x="411" y="125"/>
                        <a:pt x="411" y="123"/>
                      </a:cubicBezTo>
                      <a:cubicBezTo>
                        <a:pt x="412" y="120"/>
                        <a:pt x="413" y="119"/>
                        <a:pt x="415" y="119"/>
                      </a:cubicBezTo>
                      <a:cubicBezTo>
                        <a:pt x="416" y="119"/>
                        <a:pt x="417" y="120"/>
                        <a:pt x="418" y="120"/>
                      </a:cubicBezTo>
                      <a:cubicBezTo>
                        <a:pt x="419" y="121"/>
                        <a:pt x="420" y="121"/>
                        <a:pt x="421" y="122"/>
                      </a:cubicBezTo>
                      <a:cubicBezTo>
                        <a:pt x="422" y="122"/>
                        <a:pt x="424" y="122"/>
                        <a:pt x="425" y="122"/>
                      </a:cubicBezTo>
                      <a:cubicBezTo>
                        <a:pt x="428" y="122"/>
                        <a:pt x="430" y="122"/>
                        <a:pt x="432" y="123"/>
                      </a:cubicBezTo>
                      <a:cubicBezTo>
                        <a:pt x="432" y="123"/>
                        <a:pt x="432" y="123"/>
                        <a:pt x="432" y="123"/>
                      </a:cubicBezTo>
                      <a:cubicBezTo>
                        <a:pt x="433" y="123"/>
                        <a:pt x="433" y="123"/>
                        <a:pt x="434" y="123"/>
                      </a:cubicBezTo>
                      <a:cubicBezTo>
                        <a:pt x="436" y="122"/>
                        <a:pt x="439" y="121"/>
                        <a:pt x="440" y="119"/>
                      </a:cubicBezTo>
                      <a:cubicBezTo>
                        <a:pt x="440" y="119"/>
                        <a:pt x="440" y="119"/>
                        <a:pt x="440" y="118"/>
                      </a:cubicBezTo>
                      <a:cubicBezTo>
                        <a:pt x="439" y="117"/>
                        <a:pt x="438" y="115"/>
                        <a:pt x="438" y="111"/>
                      </a:cubicBezTo>
                      <a:cubicBezTo>
                        <a:pt x="438" y="104"/>
                        <a:pt x="443" y="101"/>
                        <a:pt x="447" y="101"/>
                      </a:cubicBezTo>
                      <a:cubicBezTo>
                        <a:pt x="450" y="101"/>
                        <a:pt x="450" y="98"/>
                        <a:pt x="450" y="97"/>
                      </a:cubicBezTo>
                      <a:cubicBezTo>
                        <a:pt x="450" y="96"/>
                        <a:pt x="450" y="96"/>
                        <a:pt x="450" y="95"/>
                      </a:cubicBezTo>
                      <a:cubicBezTo>
                        <a:pt x="451" y="94"/>
                        <a:pt x="452" y="93"/>
                        <a:pt x="452" y="92"/>
                      </a:cubicBezTo>
                      <a:cubicBezTo>
                        <a:pt x="453" y="91"/>
                        <a:pt x="453" y="91"/>
                        <a:pt x="454" y="90"/>
                      </a:cubicBezTo>
                      <a:cubicBezTo>
                        <a:pt x="454" y="90"/>
                        <a:pt x="454" y="90"/>
                        <a:pt x="454" y="90"/>
                      </a:cubicBezTo>
                      <a:cubicBezTo>
                        <a:pt x="453" y="89"/>
                        <a:pt x="453" y="89"/>
                        <a:pt x="453" y="88"/>
                      </a:cubicBezTo>
                      <a:cubicBezTo>
                        <a:pt x="453" y="88"/>
                        <a:pt x="453" y="88"/>
                        <a:pt x="453" y="88"/>
                      </a:cubicBezTo>
                      <a:cubicBezTo>
                        <a:pt x="452" y="87"/>
                        <a:pt x="452" y="87"/>
                        <a:pt x="452" y="86"/>
                      </a:cubicBezTo>
                      <a:cubicBezTo>
                        <a:pt x="452" y="86"/>
                        <a:pt x="451" y="86"/>
                        <a:pt x="451" y="87"/>
                      </a:cubicBezTo>
                      <a:cubicBezTo>
                        <a:pt x="449" y="88"/>
                        <a:pt x="443" y="89"/>
                        <a:pt x="441" y="89"/>
                      </a:cubicBezTo>
                      <a:cubicBezTo>
                        <a:pt x="438" y="89"/>
                        <a:pt x="433" y="85"/>
                        <a:pt x="433" y="82"/>
                      </a:cubicBezTo>
                      <a:cubicBezTo>
                        <a:pt x="433" y="80"/>
                        <a:pt x="433" y="80"/>
                        <a:pt x="433" y="80"/>
                      </a:cubicBezTo>
                      <a:cubicBezTo>
                        <a:pt x="430" y="80"/>
                        <a:pt x="426" y="79"/>
                        <a:pt x="424" y="73"/>
                      </a:cubicBezTo>
                      <a:cubicBezTo>
                        <a:pt x="423" y="70"/>
                        <a:pt x="421" y="69"/>
                        <a:pt x="419" y="69"/>
                      </a:cubicBezTo>
                      <a:cubicBezTo>
                        <a:pt x="419" y="68"/>
                        <a:pt x="418" y="68"/>
                        <a:pt x="417" y="68"/>
                      </a:cubicBezTo>
                      <a:cubicBezTo>
                        <a:pt x="417" y="68"/>
                        <a:pt x="417" y="68"/>
                        <a:pt x="417" y="68"/>
                      </a:cubicBezTo>
                      <a:cubicBezTo>
                        <a:pt x="416" y="68"/>
                        <a:pt x="412" y="69"/>
                        <a:pt x="410" y="70"/>
                      </a:cubicBezTo>
                      <a:cubicBezTo>
                        <a:pt x="409" y="70"/>
                        <a:pt x="409" y="71"/>
                        <a:pt x="408" y="71"/>
                      </a:cubicBezTo>
                      <a:cubicBezTo>
                        <a:pt x="405" y="72"/>
                        <a:pt x="402" y="71"/>
                        <a:pt x="399" y="70"/>
                      </a:cubicBezTo>
                      <a:cubicBezTo>
                        <a:pt x="398" y="70"/>
                        <a:pt x="397" y="70"/>
                        <a:pt x="396" y="69"/>
                      </a:cubicBezTo>
                      <a:cubicBezTo>
                        <a:pt x="393" y="69"/>
                        <a:pt x="392" y="67"/>
                        <a:pt x="390" y="65"/>
                      </a:cubicBezTo>
                      <a:cubicBezTo>
                        <a:pt x="390" y="64"/>
                        <a:pt x="389" y="63"/>
                        <a:pt x="388" y="63"/>
                      </a:cubicBezTo>
                      <a:cubicBezTo>
                        <a:pt x="387" y="63"/>
                        <a:pt x="386" y="65"/>
                        <a:pt x="386" y="66"/>
                      </a:cubicBezTo>
                      <a:cubicBezTo>
                        <a:pt x="385" y="68"/>
                        <a:pt x="383" y="70"/>
                        <a:pt x="381" y="70"/>
                      </a:cubicBezTo>
                      <a:cubicBezTo>
                        <a:pt x="378" y="70"/>
                        <a:pt x="377" y="67"/>
                        <a:pt x="373" y="60"/>
                      </a:cubicBezTo>
                      <a:cubicBezTo>
                        <a:pt x="371" y="56"/>
                        <a:pt x="369" y="52"/>
                        <a:pt x="367" y="49"/>
                      </a:cubicBezTo>
                      <a:cubicBezTo>
                        <a:pt x="366" y="46"/>
                        <a:pt x="366" y="46"/>
                        <a:pt x="366" y="46"/>
                      </a:cubicBezTo>
                      <a:cubicBezTo>
                        <a:pt x="361" y="39"/>
                        <a:pt x="354" y="28"/>
                        <a:pt x="348" y="26"/>
                      </a:cubicBezTo>
                      <a:cubicBezTo>
                        <a:pt x="344" y="24"/>
                        <a:pt x="342" y="22"/>
                        <a:pt x="341" y="20"/>
                      </a:cubicBezTo>
                      <a:cubicBezTo>
                        <a:pt x="341" y="19"/>
                        <a:pt x="341" y="17"/>
                        <a:pt x="342" y="15"/>
                      </a:cubicBezTo>
                      <a:cubicBezTo>
                        <a:pt x="342" y="15"/>
                        <a:pt x="342" y="15"/>
                        <a:pt x="342" y="15"/>
                      </a:cubicBezTo>
                      <a:cubicBezTo>
                        <a:pt x="341" y="15"/>
                        <a:pt x="339" y="16"/>
                        <a:pt x="339" y="16"/>
                      </a:cubicBezTo>
                      <a:cubicBezTo>
                        <a:pt x="338" y="17"/>
                        <a:pt x="337" y="17"/>
                        <a:pt x="336" y="18"/>
                      </a:cubicBezTo>
                      <a:cubicBezTo>
                        <a:pt x="333" y="20"/>
                        <a:pt x="331" y="22"/>
                        <a:pt x="328" y="22"/>
                      </a:cubicBezTo>
                      <a:cubicBezTo>
                        <a:pt x="328" y="22"/>
                        <a:pt x="327" y="22"/>
                        <a:pt x="327" y="22"/>
                      </a:cubicBezTo>
                      <a:cubicBezTo>
                        <a:pt x="326" y="23"/>
                        <a:pt x="325" y="24"/>
                        <a:pt x="324" y="24"/>
                      </a:cubicBezTo>
                      <a:cubicBezTo>
                        <a:pt x="321" y="26"/>
                        <a:pt x="317" y="28"/>
                        <a:pt x="315" y="27"/>
                      </a:cubicBezTo>
                      <a:cubicBezTo>
                        <a:pt x="314" y="27"/>
                        <a:pt x="313" y="27"/>
                        <a:pt x="312" y="28"/>
                      </a:cubicBezTo>
                      <a:cubicBezTo>
                        <a:pt x="311" y="29"/>
                        <a:pt x="310" y="30"/>
                        <a:pt x="308" y="30"/>
                      </a:cubicBezTo>
                      <a:cubicBezTo>
                        <a:pt x="307" y="30"/>
                        <a:pt x="306" y="29"/>
                        <a:pt x="305" y="29"/>
                      </a:cubicBezTo>
                      <a:cubicBezTo>
                        <a:pt x="304" y="28"/>
                        <a:pt x="304" y="26"/>
                        <a:pt x="304" y="26"/>
                      </a:cubicBezTo>
                      <a:cubicBezTo>
                        <a:pt x="304" y="24"/>
                        <a:pt x="305" y="23"/>
                        <a:pt x="307" y="21"/>
                      </a:cubicBezTo>
                      <a:cubicBezTo>
                        <a:pt x="305" y="22"/>
                        <a:pt x="304" y="21"/>
                        <a:pt x="303" y="20"/>
                      </a:cubicBezTo>
                      <a:cubicBezTo>
                        <a:pt x="303" y="20"/>
                        <a:pt x="302" y="20"/>
                        <a:pt x="301" y="19"/>
                      </a:cubicBezTo>
                      <a:cubicBezTo>
                        <a:pt x="301" y="20"/>
                        <a:pt x="301" y="20"/>
                        <a:pt x="301" y="20"/>
                      </a:cubicBezTo>
                      <a:cubicBezTo>
                        <a:pt x="300" y="21"/>
                        <a:pt x="299" y="22"/>
                        <a:pt x="298" y="22"/>
                      </a:cubicBezTo>
                      <a:cubicBezTo>
                        <a:pt x="298" y="22"/>
                        <a:pt x="298" y="22"/>
                        <a:pt x="297" y="21"/>
                      </a:cubicBezTo>
                      <a:cubicBezTo>
                        <a:pt x="297" y="21"/>
                        <a:pt x="297" y="21"/>
                        <a:pt x="297" y="21"/>
                      </a:cubicBezTo>
                      <a:cubicBezTo>
                        <a:pt x="297" y="21"/>
                        <a:pt x="297" y="21"/>
                        <a:pt x="297" y="21"/>
                      </a:cubicBezTo>
                      <a:cubicBezTo>
                        <a:pt x="296" y="21"/>
                        <a:pt x="296" y="21"/>
                        <a:pt x="296" y="21"/>
                      </a:cubicBezTo>
                      <a:cubicBezTo>
                        <a:pt x="296" y="21"/>
                        <a:pt x="296" y="21"/>
                        <a:pt x="296" y="21"/>
                      </a:cubicBezTo>
                      <a:cubicBezTo>
                        <a:pt x="295" y="20"/>
                        <a:pt x="294" y="19"/>
                        <a:pt x="294" y="18"/>
                      </a:cubicBezTo>
                      <a:cubicBezTo>
                        <a:pt x="294" y="17"/>
                        <a:pt x="294" y="16"/>
                        <a:pt x="293" y="16"/>
                      </a:cubicBezTo>
                      <a:cubicBezTo>
                        <a:pt x="292" y="18"/>
                        <a:pt x="287" y="19"/>
                        <a:pt x="284" y="19"/>
                      </a:cubicBezTo>
                      <a:cubicBezTo>
                        <a:pt x="284" y="19"/>
                        <a:pt x="284" y="19"/>
                        <a:pt x="284" y="19"/>
                      </a:cubicBezTo>
                      <a:cubicBezTo>
                        <a:pt x="284" y="19"/>
                        <a:pt x="284" y="19"/>
                        <a:pt x="284" y="19"/>
                      </a:cubicBezTo>
                      <a:cubicBezTo>
                        <a:pt x="282" y="19"/>
                        <a:pt x="281" y="19"/>
                        <a:pt x="280" y="18"/>
                      </a:cubicBezTo>
                      <a:cubicBezTo>
                        <a:pt x="278" y="16"/>
                        <a:pt x="280" y="14"/>
                        <a:pt x="280" y="13"/>
                      </a:cubicBezTo>
                      <a:cubicBezTo>
                        <a:pt x="281" y="12"/>
                        <a:pt x="281" y="12"/>
                        <a:pt x="281" y="12"/>
                      </a:cubicBezTo>
                      <a:cubicBezTo>
                        <a:pt x="281" y="11"/>
                        <a:pt x="280" y="10"/>
                        <a:pt x="280" y="9"/>
                      </a:cubicBezTo>
                      <a:cubicBezTo>
                        <a:pt x="279" y="8"/>
                        <a:pt x="279" y="6"/>
                        <a:pt x="279" y="4"/>
                      </a:cubicBezTo>
                      <a:cubicBezTo>
                        <a:pt x="279" y="3"/>
                        <a:pt x="279" y="3"/>
                        <a:pt x="279" y="3"/>
                      </a:cubicBezTo>
                      <a:cubicBezTo>
                        <a:pt x="278" y="2"/>
                        <a:pt x="276" y="1"/>
                        <a:pt x="275" y="1"/>
                      </a:cubicBezTo>
                      <a:cubicBezTo>
                        <a:pt x="275" y="1"/>
                        <a:pt x="274" y="1"/>
                        <a:pt x="274" y="1"/>
                      </a:cubicBezTo>
                      <a:cubicBezTo>
                        <a:pt x="271" y="2"/>
                        <a:pt x="267" y="1"/>
                        <a:pt x="264" y="0"/>
                      </a:cubicBezTo>
                      <a:cubicBezTo>
                        <a:pt x="264" y="0"/>
                        <a:pt x="264" y="0"/>
                        <a:pt x="262" y="0"/>
                      </a:cubicBezTo>
                      <a:cubicBezTo>
                        <a:pt x="258" y="0"/>
                        <a:pt x="253" y="1"/>
                        <a:pt x="253" y="2"/>
                      </a:cubicBezTo>
                      <a:cubicBezTo>
                        <a:pt x="252" y="5"/>
                        <a:pt x="248" y="6"/>
                        <a:pt x="239" y="8"/>
                      </a:cubicBezTo>
                      <a:cubicBezTo>
                        <a:pt x="238" y="8"/>
                        <a:pt x="236" y="9"/>
                        <a:pt x="235" y="9"/>
                      </a:cubicBezTo>
                      <a:cubicBezTo>
                        <a:pt x="232" y="10"/>
                        <a:pt x="223" y="11"/>
                        <a:pt x="219" y="12"/>
                      </a:cubicBezTo>
                      <a:cubicBezTo>
                        <a:pt x="217" y="12"/>
                        <a:pt x="216" y="13"/>
                        <a:pt x="215" y="13"/>
                      </a:cubicBezTo>
                      <a:cubicBezTo>
                        <a:pt x="212" y="14"/>
                        <a:pt x="210" y="15"/>
                        <a:pt x="207" y="15"/>
                      </a:cubicBezTo>
                      <a:cubicBezTo>
                        <a:pt x="200" y="15"/>
                        <a:pt x="194" y="17"/>
                        <a:pt x="191" y="19"/>
                      </a:cubicBezTo>
                      <a:cubicBezTo>
                        <a:pt x="191" y="19"/>
                        <a:pt x="190" y="19"/>
                        <a:pt x="189" y="20"/>
                      </a:cubicBezTo>
                      <a:cubicBezTo>
                        <a:pt x="187" y="20"/>
                        <a:pt x="186" y="20"/>
                        <a:pt x="184" y="20"/>
                      </a:cubicBezTo>
                      <a:cubicBezTo>
                        <a:pt x="184" y="20"/>
                        <a:pt x="184" y="20"/>
                        <a:pt x="184" y="20"/>
                      </a:cubicBezTo>
                      <a:cubicBezTo>
                        <a:pt x="184" y="20"/>
                        <a:pt x="184" y="20"/>
                        <a:pt x="184" y="20"/>
                      </a:cubicBezTo>
                      <a:cubicBezTo>
                        <a:pt x="183" y="20"/>
                        <a:pt x="182" y="20"/>
                        <a:pt x="181" y="20"/>
                      </a:cubicBezTo>
                      <a:cubicBezTo>
                        <a:pt x="180" y="20"/>
                        <a:pt x="180" y="20"/>
                        <a:pt x="180" y="20"/>
                      </a:cubicBezTo>
                      <a:cubicBezTo>
                        <a:pt x="179" y="20"/>
                        <a:pt x="178" y="20"/>
                        <a:pt x="177" y="20"/>
                      </a:cubicBezTo>
                      <a:cubicBezTo>
                        <a:pt x="176" y="21"/>
                        <a:pt x="174" y="21"/>
                        <a:pt x="173" y="21"/>
                      </a:cubicBezTo>
                      <a:cubicBezTo>
                        <a:pt x="172" y="21"/>
                        <a:pt x="171" y="21"/>
                        <a:pt x="171" y="21"/>
                      </a:cubicBezTo>
                      <a:cubicBezTo>
                        <a:pt x="170" y="21"/>
                        <a:pt x="169" y="21"/>
                        <a:pt x="168" y="21"/>
                      </a:cubicBezTo>
                      <a:cubicBezTo>
                        <a:pt x="168" y="22"/>
                        <a:pt x="168" y="26"/>
                        <a:pt x="169" y="27"/>
                      </a:cubicBezTo>
                      <a:cubicBezTo>
                        <a:pt x="170" y="28"/>
                        <a:pt x="173" y="29"/>
                        <a:pt x="174" y="30"/>
                      </a:cubicBezTo>
                      <a:cubicBezTo>
                        <a:pt x="177" y="31"/>
                        <a:pt x="179" y="31"/>
                        <a:pt x="179" y="33"/>
                      </a:cubicBezTo>
                      <a:cubicBezTo>
                        <a:pt x="180" y="34"/>
                        <a:pt x="180" y="34"/>
                        <a:pt x="180" y="34"/>
                      </a:cubicBezTo>
                      <a:cubicBezTo>
                        <a:pt x="179" y="35"/>
                        <a:pt x="179" y="35"/>
                        <a:pt x="179" y="35"/>
                      </a:cubicBezTo>
                      <a:cubicBezTo>
                        <a:pt x="178" y="36"/>
                        <a:pt x="176" y="37"/>
                        <a:pt x="170" y="37"/>
                      </a:cubicBezTo>
                      <a:cubicBezTo>
                        <a:pt x="168" y="37"/>
                        <a:pt x="167" y="37"/>
                        <a:pt x="166" y="37"/>
                      </a:cubicBezTo>
                      <a:cubicBezTo>
                        <a:pt x="165" y="37"/>
                        <a:pt x="165" y="38"/>
                        <a:pt x="165" y="38"/>
                      </a:cubicBezTo>
                      <a:cubicBezTo>
                        <a:pt x="164" y="39"/>
                        <a:pt x="164" y="41"/>
                        <a:pt x="165" y="43"/>
                      </a:cubicBezTo>
                      <a:cubicBezTo>
                        <a:pt x="166" y="44"/>
                        <a:pt x="166" y="45"/>
                        <a:pt x="165" y="46"/>
                      </a:cubicBezTo>
                      <a:cubicBezTo>
                        <a:pt x="164" y="49"/>
                        <a:pt x="159" y="51"/>
                        <a:pt x="157" y="51"/>
                      </a:cubicBezTo>
                      <a:cubicBezTo>
                        <a:pt x="157" y="51"/>
                        <a:pt x="157" y="52"/>
                        <a:pt x="158" y="52"/>
                      </a:cubicBezTo>
                      <a:cubicBezTo>
                        <a:pt x="158" y="53"/>
                        <a:pt x="159" y="53"/>
                        <a:pt x="159" y="53"/>
                      </a:cubicBezTo>
                      <a:cubicBezTo>
                        <a:pt x="161" y="53"/>
                        <a:pt x="163" y="54"/>
                        <a:pt x="165" y="55"/>
                      </a:cubicBezTo>
                      <a:cubicBezTo>
                        <a:pt x="166" y="55"/>
                        <a:pt x="167" y="56"/>
                        <a:pt x="167" y="56"/>
                      </a:cubicBezTo>
                      <a:cubicBezTo>
                        <a:pt x="171" y="56"/>
                        <a:pt x="172" y="59"/>
                        <a:pt x="172" y="66"/>
                      </a:cubicBezTo>
                      <a:cubicBezTo>
                        <a:pt x="172" y="68"/>
                        <a:pt x="171" y="72"/>
                        <a:pt x="163" y="72"/>
                      </a:cubicBezTo>
                      <a:cubicBezTo>
                        <a:pt x="160" y="72"/>
                        <a:pt x="158" y="71"/>
                        <a:pt x="157" y="70"/>
                      </a:cubicBezTo>
                      <a:cubicBezTo>
                        <a:pt x="156" y="69"/>
                        <a:pt x="155" y="69"/>
                        <a:pt x="155" y="68"/>
                      </a:cubicBezTo>
                      <a:cubicBezTo>
                        <a:pt x="155" y="69"/>
                        <a:pt x="155" y="69"/>
                        <a:pt x="154" y="70"/>
                      </a:cubicBezTo>
                      <a:cubicBezTo>
                        <a:pt x="154" y="71"/>
                        <a:pt x="153" y="73"/>
                        <a:pt x="152" y="74"/>
                      </a:cubicBezTo>
                      <a:cubicBezTo>
                        <a:pt x="151" y="74"/>
                        <a:pt x="151" y="74"/>
                        <a:pt x="150" y="74"/>
                      </a:cubicBezTo>
                      <a:cubicBezTo>
                        <a:pt x="150" y="74"/>
                        <a:pt x="150" y="74"/>
                        <a:pt x="149" y="74"/>
                      </a:cubicBezTo>
                      <a:cubicBezTo>
                        <a:pt x="148" y="73"/>
                        <a:pt x="148" y="73"/>
                        <a:pt x="147" y="72"/>
                      </a:cubicBezTo>
                      <a:cubicBezTo>
                        <a:pt x="146" y="71"/>
                        <a:pt x="146" y="70"/>
                        <a:pt x="145" y="70"/>
                      </a:cubicBezTo>
                      <a:cubicBezTo>
                        <a:pt x="143" y="70"/>
                        <a:pt x="138" y="70"/>
                        <a:pt x="136" y="66"/>
                      </a:cubicBezTo>
                      <a:cubicBezTo>
                        <a:pt x="136" y="65"/>
                        <a:pt x="135" y="64"/>
                        <a:pt x="133" y="64"/>
                      </a:cubicBezTo>
                      <a:cubicBezTo>
                        <a:pt x="131" y="64"/>
                        <a:pt x="129" y="65"/>
                        <a:pt x="128" y="66"/>
                      </a:cubicBezTo>
                      <a:cubicBezTo>
                        <a:pt x="127" y="67"/>
                        <a:pt x="126" y="68"/>
                        <a:pt x="124" y="68"/>
                      </a:cubicBezTo>
                      <a:cubicBezTo>
                        <a:pt x="122" y="68"/>
                        <a:pt x="121" y="67"/>
                        <a:pt x="120" y="66"/>
                      </a:cubicBezTo>
                      <a:cubicBezTo>
                        <a:pt x="119" y="65"/>
                        <a:pt x="119" y="65"/>
                        <a:pt x="119" y="65"/>
                      </a:cubicBezTo>
                      <a:cubicBezTo>
                        <a:pt x="119" y="65"/>
                        <a:pt x="119" y="65"/>
                        <a:pt x="118" y="65"/>
                      </a:cubicBezTo>
                      <a:cubicBezTo>
                        <a:pt x="115" y="65"/>
                        <a:pt x="112" y="67"/>
                        <a:pt x="111" y="68"/>
                      </a:cubicBezTo>
                      <a:cubicBezTo>
                        <a:pt x="110" y="70"/>
                        <a:pt x="108" y="72"/>
                        <a:pt x="104" y="72"/>
                      </a:cubicBezTo>
                      <a:cubicBezTo>
                        <a:pt x="102" y="72"/>
                        <a:pt x="100" y="71"/>
                        <a:pt x="98" y="70"/>
                      </a:cubicBezTo>
                      <a:cubicBezTo>
                        <a:pt x="96" y="69"/>
                        <a:pt x="95" y="68"/>
                        <a:pt x="94" y="68"/>
                      </a:cubicBezTo>
                      <a:cubicBezTo>
                        <a:pt x="94" y="68"/>
                        <a:pt x="94" y="68"/>
                        <a:pt x="94" y="68"/>
                      </a:cubicBezTo>
                      <a:cubicBezTo>
                        <a:pt x="94" y="72"/>
                        <a:pt x="92" y="72"/>
                        <a:pt x="92" y="72"/>
                      </a:cubicBezTo>
                      <a:cubicBezTo>
                        <a:pt x="91" y="72"/>
                        <a:pt x="91" y="72"/>
                        <a:pt x="91" y="72"/>
                      </a:cubicBezTo>
                      <a:cubicBezTo>
                        <a:pt x="91" y="72"/>
                        <a:pt x="90" y="72"/>
                        <a:pt x="90" y="72"/>
                      </a:cubicBezTo>
                      <a:cubicBezTo>
                        <a:pt x="90" y="72"/>
                        <a:pt x="90" y="72"/>
                        <a:pt x="90" y="71"/>
                      </a:cubicBezTo>
                      <a:cubicBezTo>
                        <a:pt x="90" y="71"/>
                        <a:pt x="90" y="71"/>
                        <a:pt x="90" y="71"/>
                      </a:cubicBezTo>
                      <a:cubicBezTo>
                        <a:pt x="89" y="71"/>
                        <a:pt x="89" y="71"/>
                        <a:pt x="89" y="71"/>
                      </a:cubicBezTo>
                      <a:cubicBezTo>
                        <a:pt x="89" y="71"/>
                        <a:pt x="89" y="71"/>
                        <a:pt x="89" y="71"/>
                      </a:cubicBezTo>
                      <a:cubicBezTo>
                        <a:pt x="89" y="70"/>
                        <a:pt x="89" y="70"/>
                        <a:pt x="89" y="70"/>
                      </a:cubicBezTo>
                      <a:cubicBezTo>
                        <a:pt x="89" y="70"/>
                        <a:pt x="89" y="70"/>
                        <a:pt x="89" y="70"/>
                      </a:cubicBezTo>
                      <a:cubicBezTo>
                        <a:pt x="89" y="70"/>
                        <a:pt x="89" y="70"/>
                        <a:pt x="89" y="70"/>
                      </a:cubicBezTo>
                      <a:cubicBezTo>
                        <a:pt x="88" y="70"/>
                        <a:pt x="88" y="69"/>
                        <a:pt x="88" y="69"/>
                      </a:cubicBezTo>
                      <a:cubicBezTo>
                        <a:pt x="88" y="69"/>
                        <a:pt x="88" y="69"/>
                        <a:pt x="88" y="68"/>
                      </a:cubicBezTo>
                      <a:cubicBezTo>
                        <a:pt x="88" y="68"/>
                        <a:pt x="87" y="67"/>
                        <a:pt x="87" y="67"/>
                      </a:cubicBezTo>
                      <a:cubicBezTo>
                        <a:pt x="87" y="67"/>
                        <a:pt x="86" y="66"/>
                        <a:pt x="85" y="65"/>
                      </a:cubicBezTo>
                      <a:cubicBezTo>
                        <a:pt x="84" y="64"/>
                        <a:pt x="81" y="62"/>
                        <a:pt x="80" y="61"/>
                      </a:cubicBezTo>
                      <a:cubicBezTo>
                        <a:pt x="79" y="61"/>
                        <a:pt x="79" y="61"/>
                        <a:pt x="79" y="61"/>
                      </a:cubicBezTo>
                      <a:cubicBezTo>
                        <a:pt x="78" y="60"/>
                        <a:pt x="75" y="59"/>
                        <a:pt x="73" y="59"/>
                      </a:cubicBezTo>
                      <a:cubicBezTo>
                        <a:pt x="69" y="58"/>
                        <a:pt x="66" y="58"/>
                        <a:pt x="65" y="55"/>
                      </a:cubicBezTo>
                      <a:cubicBezTo>
                        <a:pt x="65" y="55"/>
                        <a:pt x="64" y="55"/>
                        <a:pt x="63" y="55"/>
                      </a:cubicBezTo>
                      <a:cubicBezTo>
                        <a:pt x="62" y="55"/>
                        <a:pt x="61" y="55"/>
                        <a:pt x="61" y="56"/>
                      </a:cubicBezTo>
                      <a:cubicBezTo>
                        <a:pt x="60" y="58"/>
                        <a:pt x="58" y="59"/>
                        <a:pt x="57" y="59"/>
                      </a:cubicBezTo>
                      <a:cubicBezTo>
                        <a:pt x="55" y="59"/>
                        <a:pt x="54" y="58"/>
                        <a:pt x="53" y="57"/>
                      </a:cubicBezTo>
                      <a:cubicBezTo>
                        <a:pt x="53" y="57"/>
                        <a:pt x="52" y="57"/>
                        <a:pt x="52" y="57"/>
                      </a:cubicBezTo>
                      <a:cubicBezTo>
                        <a:pt x="52" y="57"/>
                        <a:pt x="52" y="57"/>
                        <a:pt x="52" y="57"/>
                      </a:cubicBezTo>
                      <a:cubicBezTo>
                        <a:pt x="50" y="57"/>
                        <a:pt x="47" y="58"/>
                        <a:pt x="46" y="59"/>
                      </a:cubicBezTo>
                      <a:cubicBezTo>
                        <a:pt x="45" y="59"/>
                        <a:pt x="45" y="59"/>
                        <a:pt x="45" y="59"/>
                      </a:cubicBezTo>
                      <a:cubicBezTo>
                        <a:pt x="45" y="59"/>
                        <a:pt x="44" y="60"/>
                        <a:pt x="43" y="60"/>
                      </a:cubicBezTo>
                      <a:cubicBezTo>
                        <a:pt x="39" y="63"/>
                        <a:pt x="35" y="65"/>
                        <a:pt x="32" y="65"/>
                      </a:cubicBezTo>
                      <a:cubicBezTo>
                        <a:pt x="32" y="65"/>
                        <a:pt x="32" y="66"/>
                        <a:pt x="32" y="66"/>
                      </a:cubicBezTo>
                      <a:cubicBezTo>
                        <a:pt x="31" y="67"/>
                        <a:pt x="31" y="69"/>
                        <a:pt x="29" y="70"/>
                      </a:cubicBezTo>
                      <a:cubicBezTo>
                        <a:pt x="28" y="70"/>
                        <a:pt x="28" y="70"/>
                        <a:pt x="27" y="70"/>
                      </a:cubicBezTo>
                      <a:cubicBezTo>
                        <a:pt x="26" y="71"/>
                        <a:pt x="25" y="71"/>
                        <a:pt x="25" y="71"/>
                      </a:cubicBezTo>
                      <a:cubicBezTo>
                        <a:pt x="25" y="72"/>
                        <a:pt x="25" y="73"/>
                        <a:pt x="25" y="74"/>
                      </a:cubicBezTo>
                      <a:cubicBezTo>
                        <a:pt x="25" y="74"/>
                        <a:pt x="26" y="75"/>
                        <a:pt x="26" y="75"/>
                      </a:cubicBezTo>
                      <a:cubicBezTo>
                        <a:pt x="26" y="76"/>
                        <a:pt x="27" y="78"/>
                        <a:pt x="27" y="79"/>
                      </a:cubicBezTo>
                      <a:cubicBezTo>
                        <a:pt x="27" y="80"/>
                        <a:pt x="26" y="80"/>
                        <a:pt x="26" y="81"/>
                      </a:cubicBezTo>
                      <a:cubicBezTo>
                        <a:pt x="26" y="82"/>
                        <a:pt x="25" y="83"/>
                        <a:pt x="23" y="83"/>
                      </a:cubicBezTo>
                      <a:cubicBezTo>
                        <a:pt x="22" y="84"/>
                        <a:pt x="22" y="84"/>
                        <a:pt x="21" y="84"/>
                      </a:cubicBezTo>
                      <a:cubicBezTo>
                        <a:pt x="18" y="84"/>
                        <a:pt x="17" y="81"/>
                        <a:pt x="15" y="79"/>
                      </a:cubicBezTo>
                      <a:cubicBezTo>
                        <a:pt x="14" y="78"/>
                        <a:pt x="13" y="76"/>
                        <a:pt x="12" y="76"/>
                      </a:cubicBezTo>
                      <a:cubicBezTo>
                        <a:pt x="12" y="75"/>
                        <a:pt x="11" y="75"/>
                        <a:pt x="11" y="75"/>
                      </a:cubicBezTo>
                      <a:cubicBezTo>
                        <a:pt x="10" y="75"/>
                        <a:pt x="9" y="76"/>
                        <a:pt x="9" y="78"/>
                      </a:cubicBezTo>
                      <a:cubicBezTo>
                        <a:pt x="9" y="81"/>
                        <a:pt x="7" y="82"/>
                        <a:pt x="5" y="83"/>
                      </a:cubicBezTo>
                      <a:cubicBezTo>
                        <a:pt x="4" y="84"/>
                        <a:pt x="3" y="85"/>
                        <a:pt x="3" y="86"/>
                      </a:cubicBezTo>
                      <a:cubicBezTo>
                        <a:pt x="2" y="86"/>
                        <a:pt x="2" y="86"/>
                        <a:pt x="2" y="86"/>
                      </a:cubicBezTo>
                      <a:cubicBezTo>
                        <a:pt x="3" y="87"/>
                        <a:pt x="3" y="87"/>
                        <a:pt x="4" y="87"/>
                      </a:cubicBezTo>
                      <a:cubicBezTo>
                        <a:pt x="5" y="88"/>
                        <a:pt x="6" y="89"/>
                        <a:pt x="6" y="90"/>
                      </a:cubicBezTo>
                      <a:cubicBezTo>
                        <a:pt x="6" y="93"/>
                        <a:pt x="4" y="94"/>
                        <a:pt x="1" y="96"/>
                      </a:cubicBezTo>
                      <a:cubicBezTo>
                        <a:pt x="1" y="96"/>
                        <a:pt x="0" y="99"/>
                        <a:pt x="0" y="100"/>
                      </a:cubicBezTo>
                      <a:cubicBezTo>
                        <a:pt x="0" y="100"/>
                        <a:pt x="1" y="100"/>
                        <a:pt x="1" y="100"/>
                      </a:cubicBezTo>
                      <a:cubicBezTo>
                        <a:pt x="3" y="101"/>
                        <a:pt x="7" y="102"/>
                        <a:pt x="6" y="106"/>
                      </a:cubicBezTo>
                      <a:cubicBezTo>
                        <a:pt x="6" y="107"/>
                        <a:pt x="6" y="108"/>
                        <a:pt x="6" y="109"/>
                      </a:cubicBezTo>
                      <a:cubicBezTo>
                        <a:pt x="8" y="109"/>
                        <a:pt x="9" y="109"/>
                        <a:pt x="11" y="109"/>
                      </a:cubicBezTo>
                      <a:cubicBezTo>
                        <a:pt x="12" y="109"/>
                        <a:pt x="12" y="109"/>
                        <a:pt x="13" y="109"/>
                      </a:cubicBezTo>
                      <a:cubicBezTo>
                        <a:pt x="13" y="109"/>
                        <a:pt x="14" y="109"/>
                        <a:pt x="14" y="109"/>
                      </a:cubicBezTo>
                      <a:cubicBezTo>
                        <a:pt x="17" y="109"/>
                        <a:pt x="18" y="111"/>
                        <a:pt x="20" y="113"/>
                      </a:cubicBezTo>
                      <a:cubicBezTo>
                        <a:pt x="21" y="115"/>
                        <a:pt x="22" y="116"/>
                        <a:pt x="23" y="118"/>
                      </a:cubicBezTo>
                      <a:cubicBezTo>
                        <a:pt x="26" y="121"/>
                        <a:pt x="27" y="123"/>
                        <a:pt x="27" y="125"/>
                      </a:cubicBezTo>
                      <a:cubicBezTo>
                        <a:pt x="26" y="127"/>
                        <a:pt x="25" y="127"/>
                        <a:pt x="24" y="128"/>
                      </a:cubicBezTo>
                      <a:cubicBezTo>
                        <a:pt x="24" y="128"/>
                        <a:pt x="25" y="129"/>
                        <a:pt x="26" y="129"/>
                      </a:cubicBezTo>
                      <a:cubicBezTo>
                        <a:pt x="27" y="129"/>
                        <a:pt x="27" y="130"/>
                        <a:pt x="28" y="130"/>
                      </a:cubicBezTo>
                      <a:cubicBezTo>
                        <a:pt x="28" y="130"/>
                        <a:pt x="28" y="130"/>
                        <a:pt x="29" y="131"/>
                      </a:cubicBezTo>
                      <a:cubicBezTo>
                        <a:pt x="29" y="131"/>
                        <a:pt x="29" y="131"/>
                        <a:pt x="29" y="131"/>
                      </a:cubicBezTo>
                      <a:cubicBezTo>
                        <a:pt x="29" y="130"/>
                        <a:pt x="30" y="130"/>
                        <a:pt x="30" y="130"/>
                      </a:cubicBezTo>
                      <a:close/>
                      <a:moveTo>
                        <a:pt x="311" y="132"/>
                      </a:moveTo>
                      <a:cubicBezTo>
                        <a:pt x="315" y="128"/>
                        <a:pt x="324" y="126"/>
                        <a:pt x="332" y="126"/>
                      </a:cubicBezTo>
                      <a:cubicBezTo>
                        <a:pt x="336" y="126"/>
                        <a:pt x="339" y="126"/>
                        <a:pt x="342" y="127"/>
                      </a:cubicBezTo>
                      <a:cubicBezTo>
                        <a:pt x="347" y="128"/>
                        <a:pt x="356" y="127"/>
                        <a:pt x="363" y="126"/>
                      </a:cubicBezTo>
                      <a:cubicBezTo>
                        <a:pt x="366" y="126"/>
                        <a:pt x="369" y="125"/>
                        <a:pt x="370" y="126"/>
                      </a:cubicBezTo>
                      <a:cubicBezTo>
                        <a:pt x="371" y="126"/>
                        <a:pt x="372" y="127"/>
                        <a:pt x="372" y="129"/>
                      </a:cubicBezTo>
                      <a:cubicBezTo>
                        <a:pt x="372" y="132"/>
                        <a:pt x="366" y="135"/>
                        <a:pt x="358" y="135"/>
                      </a:cubicBezTo>
                      <a:cubicBezTo>
                        <a:pt x="356" y="135"/>
                        <a:pt x="353" y="135"/>
                        <a:pt x="350" y="134"/>
                      </a:cubicBezTo>
                      <a:cubicBezTo>
                        <a:pt x="346" y="134"/>
                        <a:pt x="342" y="134"/>
                        <a:pt x="338" y="134"/>
                      </a:cubicBezTo>
                      <a:cubicBezTo>
                        <a:pt x="329" y="134"/>
                        <a:pt x="324" y="135"/>
                        <a:pt x="321" y="139"/>
                      </a:cubicBezTo>
                      <a:cubicBezTo>
                        <a:pt x="316" y="143"/>
                        <a:pt x="317" y="147"/>
                        <a:pt x="317" y="149"/>
                      </a:cubicBezTo>
                      <a:cubicBezTo>
                        <a:pt x="317" y="150"/>
                        <a:pt x="317" y="153"/>
                        <a:pt x="314" y="154"/>
                      </a:cubicBezTo>
                      <a:cubicBezTo>
                        <a:pt x="313" y="154"/>
                        <a:pt x="313" y="154"/>
                        <a:pt x="313" y="154"/>
                      </a:cubicBezTo>
                      <a:cubicBezTo>
                        <a:pt x="312" y="154"/>
                        <a:pt x="310" y="153"/>
                        <a:pt x="309" y="150"/>
                      </a:cubicBezTo>
                      <a:cubicBezTo>
                        <a:pt x="307" y="145"/>
                        <a:pt x="307" y="136"/>
                        <a:pt x="311" y="132"/>
                      </a:cubicBezTo>
                      <a:close/>
                      <a:moveTo>
                        <a:pt x="151" y="128"/>
                      </a:moveTo>
                      <a:cubicBezTo>
                        <a:pt x="152" y="127"/>
                        <a:pt x="153" y="127"/>
                        <a:pt x="156" y="127"/>
                      </a:cubicBezTo>
                      <a:cubicBezTo>
                        <a:pt x="159" y="127"/>
                        <a:pt x="169" y="128"/>
                        <a:pt x="170" y="132"/>
                      </a:cubicBezTo>
                      <a:cubicBezTo>
                        <a:pt x="171" y="133"/>
                        <a:pt x="171" y="134"/>
                        <a:pt x="170" y="135"/>
                      </a:cubicBezTo>
                      <a:cubicBezTo>
                        <a:pt x="169" y="136"/>
                        <a:pt x="168" y="137"/>
                        <a:pt x="166" y="137"/>
                      </a:cubicBezTo>
                      <a:cubicBezTo>
                        <a:pt x="163" y="137"/>
                        <a:pt x="152" y="134"/>
                        <a:pt x="151" y="131"/>
                      </a:cubicBezTo>
                      <a:cubicBezTo>
                        <a:pt x="151" y="130"/>
                        <a:pt x="151" y="129"/>
                        <a:pt x="151"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89" name="Freeform 1143"/>
                <p:cNvSpPr/>
                <p:nvPr/>
              </p:nvSpPr>
              <p:spPr bwMode="auto">
                <a:xfrm>
                  <a:off x="4740" y="1272"/>
                  <a:ext cx="83" cy="30"/>
                </a:xfrm>
                <a:custGeom>
                  <a:avLst/>
                  <a:gdLst>
                    <a:gd name="T0" fmla="*/ 3 w 87"/>
                    <a:gd name="T1" fmla="*/ 22 h 31"/>
                    <a:gd name="T2" fmla="*/ 11 w 87"/>
                    <a:gd name="T3" fmla="*/ 29 h 31"/>
                    <a:gd name="T4" fmla="*/ 12 w 87"/>
                    <a:gd name="T5" fmla="*/ 30 h 31"/>
                    <a:gd name="T6" fmla="*/ 14 w 87"/>
                    <a:gd name="T7" fmla="*/ 30 h 31"/>
                    <a:gd name="T8" fmla="*/ 25 w 87"/>
                    <a:gd name="T9" fmla="*/ 28 h 31"/>
                    <a:gd name="T10" fmla="*/ 27 w 87"/>
                    <a:gd name="T11" fmla="*/ 27 h 31"/>
                    <a:gd name="T12" fmla="*/ 33 w 87"/>
                    <a:gd name="T13" fmla="*/ 29 h 31"/>
                    <a:gd name="T14" fmla="*/ 37 w 87"/>
                    <a:gd name="T15" fmla="*/ 29 h 31"/>
                    <a:gd name="T16" fmla="*/ 48 w 87"/>
                    <a:gd name="T17" fmla="*/ 26 h 31"/>
                    <a:gd name="T18" fmla="*/ 53 w 87"/>
                    <a:gd name="T19" fmla="*/ 27 h 31"/>
                    <a:gd name="T20" fmla="*/ 58 w 87"/>
                    <a:gd name="T21" fmla="*/ 27 h 31"/>
                    <a:gd name="T22" fmla="*/ 59 w 87"/>
                    <a:gd name="T23" fmla="*/ 27 h 31"/>
                    <a:gd name="T24" fmla="*/ 57 w 87"/>
                    <a:gd name="T25" fmla="*/ 22 h 31"/>
                    <a:gd name="T26" fmla="*/ 55 w 87"/>
                    <a:gd name="T27" fmla="*/ 16 h 31"/>
                    <a:gd name="T28" fmla="*/ 60 w 87"/>
                    <a:gd name="T29" fmla="*/ 12 h 31"/>
                    <a:gd name="T30" fmla="*/ 65 w 87"/>
                    <a:gd name="T31" fmla="*/ 15 h 31"/>
                    <a:gd name="T32" fmla="*/ 65 w 87"/>
                    <a:gd name="T33" fmla="*/ 19 h 31"/>
                    <a:gd name="T34" fmla="*/ 65 w 87"/>
                    <a:gd name="T35" fmla="*/ 21 h 31"/>
                    <a:gd name="T36" fmla="*/ 78 w 87"/>
                    <a:gd name="T37" fmla="*/ 26 h 31"/>
                    <a:gd name="T38" fmla="*/ 82 w 87"/>
                    <a:gd name="T39" fmla="*/ 23 h 31"/>
                    <a:gd name="T40" fmla="*/ 85 w 87"/>
                    <a:gd name="T41" fmla="*/ 17 h 31"/>
                    <a:gd name="T42" fmla="*/ 87 w 87"/>
                    <a:gd name="T43" fmla="*/ 15 h 31"/>
                    <a:gd name="T44" fmla="*/ 82 w 87"/>
                    <a:gd name="T45" fmla="*/ 11 h 31"/>
                    <a:gd name="T46" fmla="*/ 69 w 87"/>
                    <a:gd name="T47" fmla="*/ 8 h 31"/>
                    <a:gd name="T48" fmla="*/ 58 w 87"/>
                    <a:gd name="T49" fmla="*/ 6 h 31"/>
                    <a:gd name="T50" fmla="*/ 50 w 87"/>
                    <a:gd name="T51" fmla="*/ 4 h 31"/>
                    <a:gd name="T52" fmla="*/ 44 w 87"/>
                    <a:gd name="T53" fmla="*/ 8 h 31"/>
                    <a:gd name="T54" fmla="*/ 41 w 87"/>
                    <a:gd name="T55" fmla="*/ 12 h 31"/>
                    <a:gd name="T56" fmla="*/ 30 w 87"/>
                    <a:gd name="T57" fmla="*/ 6 h 31"/>
                    <a:gd name="T58" fmla="*/ 20 w 87"/>
                    <a:gd name="T59" fmla="*/ 0 h 31"/>
                    <a:gd name="T60" fmla="*/ 20 w 87"/>
                    <a:gd name="T61" fmla="*/ 0 h 31"/>
                    <a:gd name="T62" fmla="*/ 1 w 87"/>
                    <a:gd name="T63" fmla="*/ 18 h 31"/>
                    <a:gd name="T64" fmla="*/ 3 w 87"/>
                    <a:gd name="T65"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31">
                      <a:moveTo>
                        <a:pt x="3" y="22"/>
                      </a:moveTo>
                      <a:cubicBezTo>
                        <a:pt x="7" y="25"/>
                        <a:pt x="9" y="27"/>
                        <a:pt x="11" y="29"/>
                      </a:cubicBezTo>
                      <a:cubicBezTo>
                        <a:pt x="11" y="29"/>
                        <a:pt x="12" y="30"/>
                        <a:pt x="12" y="30"/>
                      </a:cubicBezTo>
                      <a:cubicBezTo>
                        <a:pt x="12" y="30"/>
                        <a:pt x="12" y="30"/>
                        <a:pt x="14" y="30"/>
                      </a:cubicBezTo>
                      <a:cubicBezTo>
                        <a:pt x="17" y="30"/>
                        <a:pt x="22" y="29"/>
                        <a:pt x="25" y="28"/>
                      </a:cubicBezTo>
                      <a:cubicBezTo>
                        <a:pt x="27" y="27"/>
                        <a:pt x="27" y="27"/>
                        <a:pt x="27" y="27"/>
                      </a:cubicBezTo>
                      <a:cubicBezTo>
                        <a:pt x="29" y="26"/>
                        <a:pt x="31" y="28"/>
                        <a:pt x="33" y="29"/>
                      </a:cubicBezTo>
                      <a:cubicBezTo>
                        <a:pt x="34" y="30"/>
                        <a:pt x="35" y="31"/>
                        <a:pt x="37" y="29"/>
                      </a:cubicBezTo>
                      <a:cubicBezTo>
                        <a:pt x="41" y="27"/>
                        <a:pt x="45" y="26"/>
                        <a:pt x="48" y="26"/>
                      </a:cubicBezTo>
                      <a:cubicBezTo>
                        <a:pt x="49" y="26"/>
                        <a:pt x="51" y="27"/>
                        <a:pt x="53" y="27"/>
                      </a:cubicBezTo>
                      <a:cubicBezTo>
                        <a:pt x="54" y="27"/>
                        <a:pt x="56" y="27"/>
                        <a:pt x="58" y="27"/>
                      </a:cubicBezTo>
                      <a:cubicBezTo>
                        <a:pt x="59" y="27"/>
                        <a:pt x="59" y="27"/>
                        <a:pt x="59" y="27"/>
                      </a:cubicBezTo>
                      <a:cubicBezTo>
                        <a:pt x="59" y="26"/>
                        <a:pt x="58" y="24"/>
                        <a:pt x="57" y="22"/>
                      </a:cubicBezTo>
                      <a:cubicBezTo>
                        <a:pt x="56" y="20"/>
                        <a:pt x="55" y="18"/>
                        <a:pt x="55" y="16"/>
                      </a:cubicBezTo>
                      <a:cubicBezTo>
                        <a:pt x="55" y="13"/>
                        <a:pt x="57" y="12"/>
                        <a:pt x="60" y="12"/>
                      </a:cubicBezTo>
                      <a:cubicBezTo>
                        <a:pt x="62" y="12"/>
                        <a:pt x="64" y="13"/>
                        <a:pt x="65" y="15"/>
                      </a:cubicBezTo>
                      <a:cubicBezTo>
                        <a:pt x="66" y="16"/>
                        <a:pt x="66" y="18"/>
                        <a:pt x="65" y="19"/>
                      </a:cubicBezTo>
                      <a:cubicBezTo>
                        <a:pt x="64" y="20"/>
                        <a:pt x="65" y="20"/>
                        <a:pt x="65" y="21"/>
                      </a:cubicBezTo>
                      <a:cubicBezTo>
                        <a:pt x="66" y="24"/>
                        <a:pt x="71" y="27"/>
                        <a:pt x="78" y="26"/>
                      </a:cubicBezTo>
                      <a:cubicBezTo>
                        <a:pt x="82" y="26"/>
                        <a:pt x="82" y="25"/>
                        <a:pt x="82" y="23"/>
                      </a:cubicBezTo>
                      <a:cubicBezTo>
                        <a:pt x="82" y="21"/>
                        <a:pt x="81" y="18"/>
                        <a:pt x="85" y="17"/>
                      </a:cubicBezTo>
                      <a:cubicBezTo>
                        <a:pt x="87" y="16"/>
                        <a:pt x="87" y="15"/>
                        <a:pt x="87" y="15"/>
                      </a:cubicBezTo>
                      <a:cubicBezTo>
                        <a:pt x="87" y="15"/>
                        <a:pt x="87" y="14"/>
                        <a:pt x="82" y="11"/>
                      </a:cubicBezTo>
                      <a:cubicBezTo>
                        <a:pt x="78" y="8"/>
                        <a:pt x="73" y="8"/>
                        <a:pt x="69" y="8"/>
                      </a:cubicBezTo>
                      <a:cubicBezTo>
                        <a:pt x="65" y="8"/>
                        <a:pt x="61" y="8"/>
                        <a:pt x="58" y="6"/>
                      </a:cubicBezTo>
                      <a:cubicBezTo>
                        <a:pt x="55" y="5"/>
                        <a:pt x="52" y="4"/>
                        <a:pt x="50" y="4"/>
                      </a:cubicBezTo>
                      <a:cubicBezTo>
                        <a:pt x="45" y="4"/>
                        <a:pt x="44" y="7"/>
                        <a:pt x="44" y="8"/>
                      </a:cubicBezTo>
                      <a:cubicBezTo>
                        <a:pt x="44" y="11"/>
                        <a:pt x="42" y="12"/>
                        <a:pt x="41" y="12"/>
                      </a:cubicBezTo>
                      <a:cubicBezTo>
                        <a:pt x="38" y="12"/>
                        <a:pt x="35" y="10"/>
                        <a:pt x="30" y="6"/>
                      </a:cubicBezTo>
                      <a:cubicBezTo>
                        <a:pt x="27" y="4"/>
                        <a:pt x="23" y="1"/>
                        <a:pt x="20" y="0"/>
                      </a:cubicBezTo>
                      <a:cubicBezTo>
                        <a:pt x="20" y="0"/>
                        <a:pt x="20" y="0"/>
                        <a:pt x="20" y="0"/>
                      </a:cubicBezTo>
                      <a:cubicBezTo>
                        <a:pt x="15" y="0"/>
                        <a:pt x="3" y="10"/>
                        <a:pt x="1" y="18"/>
                      </a:cubicBezTo>
                      <a:cubicBezTo>
                        <a:pt x="0" y="21"/>
                        <a:pt x="1" y="22"/>
                        <a:pt x="3"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90" name="Freeform 1144"/>
                <p:cNvSpPr/>
                <p:nvPr/>
              </p:nvSpPr>
              <p:spPr bwMode="auto">
                <a:xfrm>
                  <a:off x="4332" y="1196"/>
                  <a:ext cx="63" cy="32"/>
                </a:xfrm>
                <a:custGeom>
                  <a:avLst/>
                  <a:gdLst>
                    <a:gd name="T0" fmla="*/ 13 w 66"/>
                    <a:gd name="T1" fmla="*/ 33 h 34"/>
                    <a:gd name="T2" fmla="*/ 28 w 66"/>
                    <a:gd name="T3" fmla="*/ 31 h 34"/>
                    <a:gd name="T4" fmla="*/ 29 w 66"/>
                    <a:gd name="T5" fmla="*/ 31 h 34"/>
                    <a:gd name="T6" fmla="*/ 65 w 66"/>
                    <a:gd name="T7" fmla="*/ 19 h 34"/>
                    <a:gd name="T8" fmla="*/ 60 w 66"/>
                    <a:gd name="T9" fmla="*/ 16 h 34"/>
                    <a:gd name="T10" fmla="*/ 51 w 66"/>
                    <a:gd name="T11" fmla="*/ 11 h 34"/>
                    <a:gd name="T12" fmla="*/ 47 w 66"/>
                    <a:gd name="T13" fmla="*/ 10 h 34"/>
                    <a:gd name="T14" fmla="*/ 38 w 66"/>
                    <a:gd name="T15" fmla="*/ 14 h 34"/>
                    <a:gd name="T16" fmla="*/ 35 w 66"/>
                    <a:gd name="T17" fmla="*/ 17 h 34"/>
                    <a:gd name="T18" fmla="*/ 32 w 66"/>
                    <a:gd name="T19" fmla="*/ 15 h 34"/>
                    <a:gd name="T20" fmla="*/ 36 w 66"/>
                    <a:gd name="T21" fmla="*/ 6 h 34"/>
                    <a:gd name="T22" fmla="*/ 37 w 66"/>
                    <a:gd name="T23" fmla="*/ 3 h 34"/>
                    <a:gd name="T24" fmla="*/ 33 w 66"/>
                    <a:gd name="T25" fmla="*/ 0 h 34"/>
                    <a:gd name="T26" fmla="*/ 33 w 66"/>
                    <a:gd name="T27" fmla="*/ 0 h 34"/>
                    <a:gd name="T28" fmla="*/ 25 w 66"/>
                    <a:gd name="T29" fmla="*/ 4 h 34"/>
                    <a:gd name="T30" fmla="*/ 21 w 66"/>
                    <a:gd name="T31" fmla="*/ 5 h 34"/>
                    <a:gd name="T32" fmla="*/ 19 w 66"/>
                    <a:gd name="T33" fmla="*/ 10 h 34"/>
                    <a:gd name="T34" fmla="*/ 17 w 66"/>
                    <a:gd name="T35" fmla="*/ 13 h 34"/>
                    <a:gd name="T36" fmla="*/ 16 w 66"/>
                    <a:gd name="T37" fmla="*/ 16 h 34"/>
                    <a:gd name="T38" fmla="*/ 13 w 66"/>
                    <a:gd name="T39" fmla="*/ 17 h 34"/>
                    <a:gd name="T40" fmla="*/ 12 w 66"/>
                    <a:gd name="T41" fmla="*/ 17 h 34"/>
                    <a:gd name="T42" fmla="*/ 9 w 66"/>
                    <a:gd name="T43" fmla="*/ 20 h 34"/>
                    <a:gd name="T44" fmla="*/ 2 w 66"/>
                    <a:gd name="T45" fmla="*/ 31 h 34"/>
                    <a:gd name="T46" fmla="*/ 0 w 66"/>
                    <a:gd name="T47" fmla="*/ 34 h 34"/>
                    <a:gd name="T48" fmla="*/ 2 w 66"/>
                    <a:gd name="T49" fmla="*/ 34 h 34"/>
                    <a:gd name="T50" fmla="*/ 13 w 66"/>
                    <a:gd name="T5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34">
                      <a:moveTo>
                        <a:pt x="13" y="33"/>
                      </a:moveTo>
                      <a:cubicBezTo>
                        <a:pt x="18" y="32"/>
                        <a:pt x="23" y="31"/>
                        <a:pt x="28" y="31"/>
                      </a:cubicBezTo>
                      <a:cubicBezTo>
                        <a:pt x="29" y="31"/>
                        <a:pt x="29" y="31"/>
                        <a:pt x="29" y="31"/>
                      </a:cubicBezTo>
                      <a:cubicBezTo>
                        <a:pt x="41" y="31"/>
                        <a:pt x="64" y="23"/>
                        <a:pt x="65" y="19"/>
                      </a:cubicBezTo>
                      <a:cubicBezTo>
                        <a:pt x="66" y="18"/>
                        <a:pt x="64" y="17"/>
                        <a:pt x="60" y="16"/>
                      </a:cubicBezTo>
                      <a:cubicBezTo>
                        <a:pt x="57" y="15"/>
                        <a:pt x="53" y="14"/>
                        <a:pt x="51" y="11"/>
                      </a:cubicBezTo>
                      <a:cubicBezTo>
                        <a:pt x="50" y="10"/>
                        <a:pt x="49" y="10"/>
                        <a:pt x="47" y="10"/>
                      </a:cubicBezTo>
                      <a:cubicBezTo>
                        <a:pt x="44" y="10"/>
                        <a:pt x="39" y="12"/>
                        <a:pt x="38" y="14"/>
                      </a:cubicBezTo>
                      <a:cubicBezTo>
                        <a:pt x="37" y="17"/>
                        <a:pt x="35" y="17"/>
                        <a:pt x="35" y="17"/>
                      </a:cubicBezTo>
                      <a:cubicBezTo>
                        <a:pt x="33" y="17"/>
                        <a:pt x="32" y="16"/>
                        <a:pt x="32" y="15"/>
                      </a:cubicBezTo>
                      <a:cubicBezTo>
                        <a:pt x="31" y="13"/>
                        <a:pt x="33" y="9"/>
                        <a:pt x="36" y="6"/>
                      </a:cubicBezTo>
                      <a:cubicBezTo>
                        <a:pt x="38" y="4"/>
                        <a:pt x="38" y="3"/>
                        <a:pt x="37" y="3"/>
                      </a:cubicBezTo>
                      <a:cubicBezTo>
                        <a:pt x="37" y="2"/>
                        <a:pt x="35" y="0"/>
                        <a:pt x="33" y="0"/>
                      </a:cubicBezTo>
                      <a:cubicBezTo>
                        <a:pt x="33" y="0"/>
                        <a:pt x="33" y="0"/>
                        <a:pt x="33" y="0"/>
                      </a:cubicBezTo>
                      <a:cubicBezTo>
                        <a:pt x="32" y="4"/>
                        <a:pt x="28" y="4"/>
                        <a:pt x="25" y="4"/>
                      </a:cubicBezTo>
                      <a:cubicBezTo>
                        <a:pt x="24" y="4"/>
                        <a:pt x="22" y="4"/>
                        <a:pt x="21" y="5"/>
                      </a:cubicBezTo>
                      <a:cubicBezTo>
                        <a:pt x="21" y="7"/>
                        <a:pt x="20" y="9"/>
                        <a:pt x="19" y="10"/>
                      </a:cubicBezTo>
                      <a:cubicBezTo>
                        <a:pt x="18" y="11"/>
                        <a:pt x="17" y="12"/>
                        <a:pt x="17" y="13"/>
                      </a:cubicBezTo>
                      <a:cubicBezTo>
                        <a:pt x="17" y="14"/>
                        <a:pt x="17" y="15"/>
                        <a:pt x="16" y="16"/>
                      </a:cubicBezTo>
                      <a:cubicBezTo>
                        <a:pt x="15" y="17"/>
                        <a:pt x="14" y="17"/>
                        <a:pt x="13" y="17"/>
                      </a:cubicBezTo>
                      <a:cubicBezTo>
                        <a:pt x="12" y="17"/>
                        <a:pt x="12" y="17"/>
                        <a:pt x="12" y="17"/>
                      </a:cubicBezTo>
                      <a:cubicBezTo>
                        <a:pt x="10" y="17"/>
                        <a:pt x="9" y="17"/>
                        <a:pt x="9" y="20"/>
                      </a:cubicBezTo>
                      <a:cubicBezTo>
                        <a:pt x="9" y="25"/>
                        <a:pt x="5" y="28"/>
                        <a:pt x="2" y="31"/>
                      </a:cubicBezTo>
                      <a:cubicBezTo>
                        <a:pt x="1" y="32"/>
                        <a:pt x="0" y="33"/>
                        <a:pt x="0" y="34"/>
                      </a:cubicBezTo>
                      <a:cubicBezTo>
                        <a:pt x="0" y="34"/>
                        <a:pt x="1" y="34"/>
                        <a:pt x="2" y="34"/>
                      </a:cubicBezTo>
                      <a:cubicBezTo>
                        <a:pt x="5" y="34"/>
                        <a:pt x="9" y="33"/>
                        <a:pt x="13"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91" name="Freeform 1145"/>
                <p:cNvSpPr/>
                <p:nvPr/>
              </p:nvSpPr>
              <p:spPr bwMode="auto">
                <a:xfrm>
                  <a:off x="4257" y="1150"/>
                  <a:ext cx="53" cy="39"/>
                </a:xfrm>
                <a:custGeom>
                  <a:avLst/>
                  <a:gdLst>
                    <a:gd name="T0" fmla="*/ 9 w 56"/>
                    <a:gd name="T1" fmla="*/ 25 h 41"/>
                    <a:gd name="T2" fmla="*/ 14 w 56"/>
                    <a:gd name="T3" fmla="*/ 30 h 41"/>
                    <a:gd name="T4" fmla="*/ 6 w 56"/>
                    <a:gd name="T5" fmla="*/ 34 h 41"/>
                    <a:gd name="T6" fmla="*/ 0 w 56"/>
                    <a:gd name="T7" fmla="*/ 34 h 41"/>
                    <a:gd name="T8" fmla="*/ 2 w 56"/>
                    <a:gd name="T9" fmla="*/ 37 h 41"/>
                    <a:gd name="T10" fmla="*/ 8 w 56"/>
                    <a:gd name="T11" fmla="*/ 40 h 41"/>
                    <a:gd name="T12" fmla="*/ 18 w 56"/>
                    <a:gd name="T13" fmla="*/ 37 h 41"/>
                    <a:gd name="T14" fmla="*/ 19 w 56"/>
                    <a:gd name="T15" fmla="*/ 35 h 41"/>
                    <a:gd name="T16" fmla="*/ 45 w 56"/>
                    <a:gd name="T17" fmla="*/ 24 h 41"/>
                    <a:gd name="T18" fmla="*/ 52 w 56"/>
                    <a:gd name="T19" fmla="*/ 23 h 41"/>
                    <a:gd name="T20" fmla="*/ 52 w 56"/>
                    <a:gd name="T21" fmla="*/ 23 h 41"/>
                    <a:gd name="T22" fmla="*/ 52 w 56"/>
                    <a:gd name="T23" fmla="*/ 21 h 41"/>
                    <a:gd name="T24" fmla="*/ 51 w 56"/>
                    <a:gd name="T25" fmla="*/ 16 h 41"/>
                    <a:gd name="T26" fmla="*/ 55 w 56"/>
                    <a:gd name="T27" fmla="*/ 14 h 41"/>
                    <a:gd name="T28" fmla="*/ 56 w 56"/>
                    <a:gd name="T29" fmla="*/ 14 h 41"/>
                    <a:gd name="T30" fmla="*/ 50 w 56"/>
                    <a:gd name="T31" fmla="*/ 12 h 41"/>
                    <a:gd name="T32" fmla="*/ 42 w 56"/>
                    <a:gd name="T33" fmla="*/ 3 h 41"/>
                    <a:gd name="T34" fmla="*/ 41 w 56"/>
                    <a:gd name="T35" fmla="*/ 0 h 41"/>
                    <a:gd name="T36" fmla="*/ 38 w 56"/>
                    <a:gd name="T37" fmla="*/ 1 h 41"/>
                    <a:gd name="T38" fmla="*/ 26 w 56"/>
                    <a:gd name="T39" fmla="*/ 6 h 41"/>
                    <a:gd name="T40" fmla="*/ 14 w 56"/>
                    <a:gd name="T41" fmla="*/ 10 h 41"/>
                    <a:gd name="T42" fmla="*/ 14 w 56"/>
                    <a:gd name="T43" fmla="*/ 10 h 41"/>
                    <a:gd name="T44" fmla="*/ 17 w 56"/>
                    <a:gd name="T45" fmla="*/ 16 h 41"/>
                    <a:gd name="T46" fmla="*/ 8 w 56"/>
                    <a:gd name="T47" fmla="*/ 22 h 41"/>
                    <a:gd name="T48" fmla="*/ 8 w 56"/>
                    <a:gd name="T49" fmla="*/ 22 h 41"/>
                    <a:gd name="T50" fmla="*/ 6 w 56"/>
                    <a:gd name="T51" fmla="*/ 22 h 41"/>
                    <a:gd name="T52" fmla="*/ 9 w 56"/>
                    <a:gd name="T53"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41">
                      <a:moveTo>
                        <a:pt x="9" y="25"/>
                      </a:moveTo>
                      <a:cubicBezTo>
                        <a:pt x="11" y="26"/>
                        <a:pt x="15" y="28"/>
                        <a:pt x="14" y="30"/>
                      </a:cubicBezTo>
                      <a:cubicBezTo>
                        <a:pt x="14" y="33"/>
                        <a:pt x="11" y="34"/>
                        <a:pt x="6" y="34"/>
                      </a:cubicBezTo>
                      <a:cubicBezTo>
                        <a:pt x="3" y="34"/>
                        <a:pt x="1" y="34"/>
                        <a:pt x="0" y="34"/>
                      </a:cubicBezTo>
                      <a:cubicBezTo>
                        <a:pt x="1" y="35"/>
                        <a:pt x="1" y="36"/>
                        <a:pt x="2" y="37"/>
                      </a:cubicBezTo>
                      <a:cubicBezTo>
                        <a:pt x="3" y="38"/>
                        <a:pt x="5" y="39"/>
                        <a:pt x="8" y="40"/>
                      </a:cubicBezTo>
                      <a:cubicBezTo>
                        <a:pt x="12" y="41"/>
                        <a:pt x="16" y="39"/>
                        <a:pt x="18" y="37"/>
                      </a:cubicBezTo>
                      <a:cubicBezTo>
                        <a:pt x="19" y="36"/>
                        <a:pt x="19" y="35"/>
                        <a:pt x="19" y="35"/>
                      </a:cubicBezTo>
                      <a:cubicBezTo>
                        <a:pt x="18" y="30"/>
                        <a:pt x="25" y="28"/>
                        <a:pt x="45" y="24"/>
                      </a:cubicBezTo>
                      <a:cubicBezTo>
                        <a:pt x="48" y="24"/>
                        <a:pt x="50" y="23"/>
                        <a:pt x="52" y="23"/>
                      </a:cubicBezTo>
                      <a:cubicBezTo>
                        <a:pt x="52" y="23"/>
                        <a:pt x="52" y="23"/>
                        <a:pt x="52" y="23"/>
                      </a:cubicBezTo>
                      <a:cubicBezTo>
                        <a:pt x="52" y="22"/>
                        <a:pt x="52" y="21"/>
                        <a:pt x="52" y="21"/>
                      </a:cubicBezTo>
                      <a:cubicBezTo>
                        <a:pt x="51" y="19"/>
                        <a:pt x="50" y="17"/>
                        <a:pt x="51" y="16"/>
                      </a:cubicBezTo>
                      <a:cubicBezTo>
                        <a:pt x="52" y="14"/>
                        <a:pt x="54" y="14"/>
                        <a:pt x="55" y="14"/>
                      </a:cubicBezTo>
                      <a:cubicBezTo>
                        <a:pt x="55" y="14"/>
                        <a:pt x="55" y="14"/>
                        <a:pt x="56" y="14"/>
                      </a:cubicBezTo>
                      <a:cubicBezTo>
                        <a:pt x="54" y="13"/>
                        <a:pt x="53" y="13"/>
                        <a:pt x="50" y="12"/>
                      </a:cubicBezTo>
                      <a:cubicBezTo>
                        <a:pt x="43" y="11"/>
                        <a:pt x="42" y="6"/>
                        <a:pt x="42" y="3"/>
                      </a:cubicBezTo>
                      <a:cubicBezTo>
                        <a:pt x="41" y="2"/>
                        <a:pt x="41" y="1"/>
                        <a:pt x="41" y="0"/>
                      </a:cubicBezTo>
                      <a:cubicBezTo>
                        <a:pt x="40" y="0"/>
                        <a:pt x="39" y="1"/>
                        <a:pt x="38" y="1"/>
                      </a:cubicBezTo>
                      <a:cubicBezTo>
                        <a:pt x="36" y="3"/>
                        <a:pt x="33" y="5"/>
                        <a:pt x="26" y="6"/>
                      </a:cubicBezTo>
                      <a:cubicBezTo>
                        <a:pt x="18" y="8"/>
                        <a:pt x="15" y="9"/>
                        <a:pt x="14" y="10"/>
                      </a:cubicBezTo>
                      <a:cubicBezTo>
                        <a:pt x="14" y="10"/>
                        <a:pt x="14" y="10"/>
                        <a:pt x="14" y="10"/>
                      </a:cubicBezTo>
                      <a:cubicBezTo>
                        <a:pt x="16" y="11"/>
                        <a:pt x="17" y="13"/>
                        <a:pt x="17" y="16"/>
                      </a:cubicBezTo>
                      <a:cubicBezTo>
                        <a:pt x="16" y="19"/>
                        <a:pt x="12" y="22"/>
                        <a:pt x="8" y="22"/>
                      </a:cubicBezTo>
                      <a:cubicBezTo>
                        <a:pt x="8" y="22"/>
                        <a:pt x="8" y="22"/>
                        <a:pt x="8" y="22"/>
                      </a:cubicBezTo>
                      <a:cubicBezTo>
                        <a:pt x="7" y="22"/>
                        <a:pt x="6" y="22"/>
                        <a:pt x="6" y="22"/>
                      </a:cubicBezTo>
                      <a:cubicBezTo>
                        <a:pt x="6" y="23"/>
                        <a:pt x="7" y="24"/>
                        <a:pt x="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92" name="Freeform 1146"/>
                <p:cNvSpPr/>
                <p:nvPr/>
              </p:nvSpPr>
              <p:spPr bwMode="auto">
                <a:xfrm>
                  <a:off x="4276" y="1180"/>
                  <a:ext cx="58" cy="28"/>
                </a:xfrm>
                <a:custGeom>
                  <a:avLst/>
                  <a:gdLst>
                    <a:gd name="T0" fmla="*/ 3 w 61"/>
                    <a:gd name="T1" fmla="*/ 12 h 30"/>
                    <a:gd name="T2" fmla="*/ 0 w 61"/>
                    <a:gd name="T3" fmla="*/ 14 h 30"/>
                    <a:gd name="T4" fmla="*/ 4 w 61"/>
                    <a:gd name="T5" fmla="*/ 16 h 30"/>
                    <a:gd name="T6" fmla="*/ 7 w 61"/>
                    <a:gd name="T7" fmla="*/ 16 h 30"/>
                    <a:gd name="T8" fmla="*/ 12 w 61"/>
                    <a:gd name="T9" fmla="*/ 20 h 30"/>
                    <a:gd name="T10" fmla="*/ 17 w 61"/>
                    <a:gd name="T11" fmla="*/ 24 h 30"/>
                    <a:gd name="T12" fmla="*/ 19 w 61"/>
                    <a:gd name="T13" fmla="*/ 23 h 30"/>
                    <a:gd name="T14" fmla="*/ 33 w 61"/>
                    <a:gd name="T15" fmla="*/ 27 h 30"/>
                    <a:gd name="T16" fmla="*/ 50 w 61"/>
                    <a:gd name="T17" fmla="*/ 30 h 30"/>
                    <a:gd name="T18" fmla="*/ 56 w 61"/>
                    <a:gd name="T19" fmla="*/ 27 h 30"/>
                    <a:gd name="T20" fmla="*/ 57 w 61"/>
                    <a:gd name="T21" fmla="*/ 26 h 30"/>
                    <a:gd name="T22" fmla="*/ 57 w 61"/>
                    <a:gd name="T23" fmla="*/ 26 h 30"/>
                    <a:gd name="T24" fmla="*/ 54 w 61"/>
                    <a:gd name="T25" fmla="*/ 24 h 30"/>
                    <a:gd name="T26" fmla="*/ 61 w 61"/>
                    <a:gd name="T27" fmla="*/ 10 h 30"/>
                    <a:gd name="T28" fmla="*/ 61 w 61"/>
                    <a:gd name="T29" fmla="*/ 8 h 30"/>
                    <a:gd name="T30" fmla="*/ 50 w 61"/>
                    <a:gd name="T31" fmla="*/ 3 h 30"/>
                    <a:gd name="T32" fmla="*/ 48 w 61"/>
                    <a:gd name="T33" fmla="*/ 4 h 30"/>
                    <a:gd name="T34" fmla="*/ 45 w 61"/>
                    <a:gd name="T35" fmla="*/ 8 h 30"/>
                    <a:gd name="T36" fmla="*/ 36 w 61"/>
                    <a:gd name="T37" fmla="*/ 0 h 30"/>
                    <a:gd name="T38" fmla="*/ 33 w 61"/>
                    <a:gd name="T39" fmla="*/ 0 h 30"/>
                    <a:gd name="T40" fmla="*/ 8 w 61"/>
                    <a:gd name="T41" fmla="*/ 6 h 30"/>
                    <a:gd name="T42" fmla="*/ 3 w 61"/>
                    <a:gd name="T4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30">
                      <a:moveTo>
                        <a:pt x="3" y="12"/>
                      </a:moveTo>
                      <a:cubicBezTo>
                        <a:pt x="2" y="13"/>
                        <a:pt x="1" y="14"/>
                        <a:pt x="0" y="14"/>
                      </a:cubicBezTo>
                      <a:cubicBezTo>
                        <a:pt x="1" y="15"/>
                        <a:pt x="2" y="15"/>
                        <a:pt x="4" y="16"/>
                      </a:cubicBezTo>
                      <a:cubicBezTo>
                        <a:pt x="5" y="16"/>
                        <a:pt x="6" y="16"/>
                        <a:pt x="7" y="16"/>
                      </a:cubicBezTo>
                      <a:cubicBezTo>
                        <a:pt x="9" y="16"/>
                        <a:pt x="11" y="18"/>
                        <a:pt x="12" y="20"/>
                      </a:cubicBezTo>
                      <a:cubicBezTo>
                        <a:pt x="14" y="23"/>
                        <a:pt x="15" y="24"/>
                        <a:pt x="17" y="24"/>
                      </a:cubicBezTo>
                      <a:cubicBezTo>
                        <a:pt x="18" y="23"/>
                        <a:pt x="19" y="23"/>
                        <a:pt x="19" y="23"/>
                      </a:cubicBezTo>
                      <a:cubicBezTo>
                        <a:pt x="23" y="23"/>
                        <a:pt x="28" y="25"/>
                        <a:pt x="33" y="27"/>
                      </a:cubicBezTo>
                      <a:cubicBezTo>
                        <a:pt x="39" y="28"/>
                        <a:pt x="45" y="30"/>
                        <a:pt x="50" y="30"/>
                      </a:cubicBezTo>
                      <a:cubicBezTo>
                        <a:pt x="54" y="30"/>
                        <a:pt x="56" y="28"/>
                        <a:pt x="56" y="27"/>
                      </a:cubicBezTo>
                      <a:cubicBezTo>
                        <a:pt x="57" y="27"/>
                        <a:pt x="57" y="26"/>
                        <a:pt x="57" y="26"/>
                      </a:cubicBezTo>
                      <a:cubicBezTo>
                        <a:pt x="57" y="26"/>
                        <a:pt x="57" y="26"/>
                        <a:pt x="57" y="26"/>
                      </a:cubicBezTo>
                      <a:cubicBezTo>
                        <a:pt x="55" y="26"/>
                        <a:pt x="55" y="25"/>
                        <a:pt x="54" y="24"/>
                      </a:cubicBezTo>
                      <a:cubicBezTo>
                        <a:pt x="53" y="22"/>
                        <a:pt x="55" y="19"/>
                        <a:pt x="61" y="10"/>
                      </a:cubicBezTo>
                      <a:cubicBezTo>
                        <a:pt x="61" y="9"/>
                        <a:pt x="61" y="9"/>
                        <a:pt x="61" y="8"/>
                      </a:cubicBezTo>
                      <a:cubicBezTo>
                        <a:pt x="60" y="6"/>
                        <a:pt x="54" y="3"/>
                        <a:pt x="50" y="3"/>
                      </a:cubicBezTo>
                      <a:cubicBezTo>
                        <a:pt x="48" y="3"/>
                        <a:pt x="48" y="4"/>
                        <a:pt x="48" y="4"/>
                      </a:cubicBezTo>
                      <a:cubicBezTo>
                        <a:pt x="48" y="8"/>
                        <a:pt x="45" y="8"/>
                        <a:pt x="45" y="8"/>
                      </a:cubicBezTo>
                      <a:cubicBezTo>
                        <a:pt x="41" y="8"/>
                        <a:pt x="37" y="2"/>
                        <a:pt x="36" y="0"/>
                      </a:cubicBezTo>
                      <a:cubicBezTo>
                        <a:pt x="36" y="0"/>
                        <a:pt x="35" y="0"/>
                        <a:pt x="33" y="0"/>
                      </a:cubicBezTo>
                      <a:cubicBezTo>
                        <a:pt x="25" y="0"/>
                        <a:pt x="10" y="4"/>
                        <a:pt x="8" y="6"/>
                      </a:cubicBezTo>
                      <a:cubicBezTo>
                        <a:pt x="8" y="9"/>
                        <a:pt x="5" y="10"/>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93" name="Freeform 1147"/>
                <p:cNvSpPr>
                  <a:spLocks noEditPoints="1"/>
                </p:cNvSpPr>
                <p:nvPr/>
              </p:nvSpPr>
              <p:spPr bwMode="auto">
                <a:xfrm>
                  <a:off x="3564" y="1238"/>
                  <a:ext cx="1749" cy="606"/>
                </a:xfrm>
                <a:custGeom>
                  <a:avLst/>
                  <a:gdLst>
                    <a:gd name="T0" fmla="*/ 49 w 1831"/>
                    <a:gd name="T1" fmla="*/ 223 h 635"/>
                    <a:gd name="T2" fmla="*/ 53 w 1831"/>
                    <a:gd name="T3" fmla="*/ 179 h 635"/>
                    <a:gd name="T4" fmla="*/ 15 w 1831"/>
                    <a:gd name="T5" fmla="*/ 190 h 635"/>
                    <a:gd name="T6" fmla="*/ 32 w 1831"/>
                    <a:gd name="T7" fmla="*/ 275 h 635"/>
                    <a:gd name="T8" fmla="*/ 7 w 1831"/>
                    <a:gd name="T9" fmla="*/ 361 h 635"/>
                    <a:gd name="T10" fmla="*/ 1 w 1831"/>
                    <a:gd name="T11" fmla="*/ 391 h 635"/>
                    <a:gd name="T12" fmla="*/ 45 w 1831"/>
                    <a:gd name="T13" fmla="*/ 445 h 635"/>
                    <a:gd name="T14" fmla="*/ 75 w 1831"/>
                    <a:gd name="T15" fmla="*/ 484 h 635"/>
                    <a:gd name="T16" fmla="*/ 139 w 1831"/>
                    <a:gd name="T17" fmla="*/ 532 h 635"/>
                    <a:gd name="T18" fmla="*/ 136 w 1831"/>
                    <a:gd name="T19" fmla="*/ 603 h 635"/>
                    <a:gd name="T20" fmla="*/ 216 w 1831"/>
                    <a:gd name="T21" fmla="*/ 628 h 635"/>
                    <a:gd name="T22" fmla="*/ 236 w 1831"/>
                    <a:gd name="T23" fmla="*/ 554 h 635"/>
                    <a:gd name="T24" fmla="*/ 234 w 1831"/>
                    <a:gd name="T25" fmla="*/ 511 h 635"/>
                    <a:gd name="T26" fmla="*/ 320 w 1831"/>
                    <a:gd name="T27" fmla="*/ 502 h 635"/>
                    <a:gd name="T28" fmla="*/ 377 w 1831"/>
                    <a:gd name="T29" fmla="*/ 470 h 635"/>
                    <a:gd name="T30" fmla="*/ 501 w 1831"/>
                    <a:gd name="T31" fmla="*/ 446 h 635"/>
                    <a:gd name="T32" fmla="*/ 563 w 1831"/>
                    <a:gd name="T33" fmla="*/ 447 h 635"/>
                    <a:gd name="T34" fmla="*/ 672 w 1831"/>
                    <a:gd name="T35" fmla="*/ 520 h 635"/>
                    <a:gd name="T36" fmla="*/ 732 w 1831"/>
                    <a:gd name="T37" fmla="*/ 501 h 635"/>
                    <a:gd name="T38" fmla="*/ 822 w 1831"/>
                    <a:gd name="T39" fmla="*/ 490 h 635"/>
                    <a:gd name="T40" fmla="*/ 931 w 1831"/>
                    <a:gd name="T41" fmla="*/ 524 h 635"/>
                    <a:gd name="T42" fmla="*/ 1000 w 1831"/>
                    <a:gd name="T43" fmla="*/ 516 h 635"/>
                    <a:gd name="T44" fmla="*/ 1041 w 1831"/>
                    <a:gd name="T45" fmla="*/ 482 h 635"/>
                    <a:gd name="T46" fmla="*/ 1091 w 1831"/>
                    <a:gd name="T47" fmla="*/ 464 h 635"/>
                    <a:gd name="T48" fmla="*/ 1160 w 1831"/>
                    <a:gd name="T49" fmla="*/ 543 h 635"/>
                    <a:gd name="T50" fmla="*/ 1181 w 1831"/>
                    <a:gd name="T51" fmla="*/ 588 h 635"/>
                    <a:gd name="T52" fmla="*/ 1267 w 1831"/>
                    <a:gd name="T53" fmla="*/ 502 h 635"/>
                    <a:gd name="T54" fmla="*/ 1232 w 1831"/>
                    <a:gd name="T55" fmla="*/ 454 h 635"/>
                    <a:gd name="T56" fmla="*/ 1342 w 1831"/>
                    <a:gd name="T57" fmla="*/ 367 h 635"/>
                    <a:gd name="T58" fmla="*/ 1444 w 1831"/>
                    <a:gd name="T59" fmla="*/ 340 h 635"/>
                    <a:gd name="T60" fmla="*/ 1525 w 1831"/>
                    <a:gd name="T61" fmla="*/ 328 h 635"/>
                    <a:gd name="T62" fmla="*/ 1457 w 1831"/>
                    <a:gd name="T63" fmla="*/ 395 h 635"/>
                    <a:gd name="T64" fmla="*/ 1508 w 1831"/>
                    <a:gd name="T65" fmla="*/ 445 h 635"/>
                    <a:gd name="T66" fmla="*/ 1540 w 1831"/>
                    <a:gd name="T67" fmla="*/ 355 h 635"/>
                    <a:gd name="T68" fmla="*/ 1687 w 1831"/>
                    <a:gd name="T69" fmla="*/ 309 h 635"/>
                    <a:gd name="T70" fmla="*/ 1710 w 1831"/>
                    <a:gd name="T71" fmla="*/ 271 h 635"/>
                    <a:gd name="T72" fmla="*/ 1775 w 1831"/>
                    <a:gd name="T73" fmla="*/ 272 h 635"/>
                    <a:gd name="T74" fmla="*/ 1825 w 1831"/>
                    <a:gd name="T75" fmla="*/ 256 h 635"/>
                    <a:gd name="T76" fmla="*/ 1685 w 1831"/>
                    <a:gd name="T77" fmla="*/ 181 h 635"/>
                    <a:gd name="T78" fmla="*/ 1565 w 1831"/>
                    <a:gd name="T79" fmla="*/ 185 h 635"/>
                    <a:gd name="T80" fmla="*/ 1389 w 1831"/>
                    <a:gd name="T81" fmla="*/ 145 h 635"/>
                    <a:gd name="T82" fmla="*/ 1315 w 1831"/>
                    <a:gd name="T83" fmla="*/ 121 h 635"/>
                    <a:gd name="T84" fmla="*/ 1244 w 1831"/>
                    <a:gd name="T85" fmla="*/ 141 h 635"/>
                    <a:gd name="T86" fmla="*/ 1135 w 1831"/>
                    <a:gd name="T87" fmla="*/ 125 h 635"/>
                    <a:gd name="T88" fmla="*/ 1076 w 1831"/>
                    <a:gd name="T89" fmla="*/ 97 h 635"/>
                    <a:gd name="T90" fmla="*/ 957 w 1831"/>
                    <a:gd name="T91" fmla="*/ 95 h 635"/>
                    <a:gd name="T92" fmla="*/ 905 w 1831"/>
                    <a:gd name="T93" fmla="*/ 87 h 635"/>
                    <a:gd name="T94" fmla="*/ 949 w 1831"/>
                    <a:gd name="T95" fmla="*/ 27 h 635"/>
                    <a:gd name="T96" fmla="*/ 866 w 1831"/>
                    <a:gd name="T97" fmla="*/ 9 h 635"/>
                    <a:gd name="T98" fmla="*/ 781 w 1831"/>
                    <a:gd name="T99" fmla="*/ 40 h 635"/>
                    <a:gd name="T100" fmla="*/ 701 w 1831"/>
                    <a:gd name="T101" fmla="*/ 55 h 635"/>
                    <a:gd name="T102" fmla="*/ 654 w 1831"/>
                    <a:gd name="T103" fmla="*/ 93 h 635"/>
                    <a:gd name="T104" fmla="*/ 564 w 1831"/>
                    <a:gd name="T105" fmla="*/ 129 h 635"/>
                    <a:gd name="T106" fmla="*/ 523 w 1831"/>
                    <a:gd name="T107" fmla="*/ 140 h 635"/>
                    <a:gd name="T108" fmla="*/ 565 w 1831"/>
                    <a:gd name="T109" fmla="*/ 206 h 635"/>
                    <a:gd name="T110" fmla="*/ 483 w 1831"/>
                    <a:gd name="T111" fmla="*/ 235 h 635"/>
                    <a:gd name="T112" fmla="*/ 514 w 1831"/>
                    <a:gd name="T113" fmla="*/ 176 h 635"/>
                    <a:gd name="T114" fmla="*/ 454 w 1831"/>
                    <a:gd name="T115" fmla="*/ 170 h 635"/>
                    <a:gd name="T116" fmla="*/ 358 w 1831"/>
                    <a:gd name="T117" fmla="*/ 163 h 635"/>
                    <a:gd name="T118" fmla="*/ 294 w 1831"/>
                    <a:gd name="T119" fmla="*/ 206 h 635"/>
                    <a:gd name="T120" fmla="*/ 203 w 1831"/>
                    <a:gd name="T121" fmla="*/ 227 h 635"/>
                    <a:gd name="T122" fmla="*/ 185 w 1831"/>
                    <a:gd name="T123" fmla="*/ 245 h 635"/>
                    <a:gd name="T124" fmla="*/ 104 w 1831"/>
                    <a:gd name="T125" fmla="*/ 26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1" h="635">
                      <a:moveTo>
                        <a:pt x="104" y="268"/>
                      </a:moveTo>
                      <a:cubicBezTo>
                        <a:pt x="105" y="269"/>
                        <a:pt x="106" y="270"/>
                        <a:pt x="107" y="272"/>
                      </a:cubicBezTo>
                      <a:cubicBezTo>
                        <a:pt x="107" y="274"/>
                        <a:pt x="110" y="275"/>
                        <a:pt x="116" y="275"/>
                      </a:cubicBezTo>
                      <a:cubicBezTo>
                        <a:pt x="117" y="275"/>
                        <a:pt x="118" y="275"/>
                        <a:pt x="119" y="277"/>
                      </a:cubicBezTo>
                      <a:cubicBezTo>
                        <a:pt x="121" y="279"/>
                        <a:pt x="119" y="283"/>
                        <a:pt x="119" y="284"/>
                      </a:cubicBezTo>
                      <a:cubicBezTo>
                        <a:pt x="117" y="287"/>
                        <a:pt x="114" y="288"/>
                        <a:pt x="111" y="288"/>
                      </a:cubicBezTo>
                      <a:cubicBezTo>
                        <a:pt x="109" y="288"/>
                        <a:pt x="108" y="287"/>
                        <a:pt x="107" y="286"/>
                      </a:cubicBezTo>
                      <a:cubicBezTo>
                        <a:pt x="106" y="286"/>
                        <a:pt x="105" y="286"/>
                        <a:pt x="104" y="286"/>
                      </a:cubicBezTo>
                      <a:cubicBezTo>
                        <a:pt x="101" y="286"/>
                        <a:pt x="98" y="286"/>
                        <a:pt x="97" y="282"/>
                      </a:cubicBezTo>
                      <a:cubicBezTo>
                        <a:pt x="97" y="281"/>
                        <a:pt x="94" y="278"/>
                        <a:pt x="89" y="278"/>
                      </a:cubicBezTo>
                      <a:cubicBezTo>
                        <a:pt x="86" y="279"/>
                        <a:pt x="84" y="278"/>
                        <a:pt x="83" y="277"/>
                      </a:cubicBezTo>
                      <a:cubicBezTo>
                        <a:pt x="82" y="275"/>
                        <a:pt x="81" y="273"/>
                        <a:pt x="81" y="270"/>
                      </a:cubicBezTo>
                      <a:cubicBezTo>
                        <a:pt x="81" y="268"/>
                        <a:pt x="81" y="267"/>
                        <a:pt x="80" y="265"/>
                      </a:cubicBezTo>
                      <a:cubicBezTo>
                        <a:pt x="79" y="264"/>
                        <a:pt x="78" y="263"/>
                        <a:pt x="79" y="262"/>
                      </a:cubicBezTo>
                      <a:cubicBezTo>
                        <a:pt x="79" y="261"/>
                        <a:pt x="78" y="261"/>
                        <a:pt x="78" y="260"/>
                      </a:cubicBezTo>
                      <a:cubicBezTo>
                        <a:pt x="78" y="258"/>
                        <a:pt x="77" y="255"/>
                        <a:pt x="80" y="253"/>
                      </a:cubicBezTo>
                      <a:cubicBezTo>
                        <a:pt x="80" y="252"/>
                        <a:pt x="80" y="252"/>
                        <a:pt x="80" y="250"/>
                      </a:cubicBezTo>
                      <a:cubicBezTo>
                        <a:pt x="80" y="249"/>
                        <a:pt x="80" y="248"/>
                        <a:pt x="80" y="247"/>
                      </a:cubicBezTo>
                      <a:cubicBezTo>
                        <a:pt x="80" y="247"/>
                        <a:pt x="80" y="246"/>
                        <a:pt x="79" y="246"/>
                      </a:cubicBezTo>
                      <a:cubicBezTo>
                        <a:pt x="77" y="244"/>
                        <a:pt x="75" y="243"/>
                        <a:pt x="73" y="243"/>
                      </a:cubicBezTo>
                      <a:cubicBezTo>
                        <a:pt x="70" y="243"/>
                        <a:pt x="68" y="241"/>
                        <a:pt x="68" y="240"/>
                      </a:cubicBezTo>
                      <a:cubicBezTo>
                        <a:pt x="67" y="239"/>
                        <a:pt x="67" y="238"/>
                        <a:pt x="66" y="238"/>
                      </a:cubicBezTo>
                      <a:cubicBezTo>
                        <a:pt x="62" y="237"/>
                        <a:pt x="54" y="231"/>
                        <a:pt x="53" y="227"/>
                      </a:cubicBezTo>
                      <a:cubicBezTo>
                        <a:pt x="53" y="227"/>
                        <a:pt x="52" y="226"/>
                        <a:pt x="51" y="226"/>
                      </a:cubicBezTo>
                      <a:cubicBezTo>
                        <a:pt x="50" y="226"/>
                        <a:pt x="49" y="225"/>
                        <a:pt x="49" y="223"/>
                      </a:cubicBezTo>
                      <a:cubicBezTo>
                        <a:pt x="49" y="223"/>
                        <a:pt x="49" y="222"/>
                        <a:pt x="50" y="221"/>
                      </a:cubicBezTo>
                      <a:cubicBezTo>
                        <a:pt x="53" y="220"/>
                        <a:pt x="58" y="222"/>
                        <a:pt x="62" y="225"/>
                      </a:cubicBezTo>
                      <a:cubicBezTo>
                        <a:pt x="65" y="228"/>
                        <a:pt x="70" y="230"/>
                        <a:pt x="76" y="231"/>
                      </a:cubicBezTo>
                      <a:cubicBezTo>
                        <a:pt x="80" y="232"/>
                        <a:pt x="83" y="233"/>
                        <a:pt x="86" y="234"/>
                      </a:cubicBezTo>
                      <a:cubicBezTo>
                        <a:pt x="89" y="235"/>
                        <a:pt x="92" y="237"/>
                        <a:pt x="96" y="237"/>
                      </a:cubicBezTo>
                      <a:cubicBezTo>
                        <a:pt x="101" y="238"/>
                        <a:pt x="101" y="238"/>
                        <a:pt x="101" y="238"/>
                      </a:cubicBezTo>
                      <a:cubicBezTo>
                        <a:pt x="107" y="239"/>
                        <a:pt x="112" y="240"/>
                        <a:pt x="122" y="242"/>
                      </a:cubicBezTo>
                      <a:cubicBezTo>
                        <a:pt x="134" y="243"/>
                        <a:pt x="150" y="231"/>
                        <a:pt x="153" y="228"/>
                      </a:cubicBezTo>
                      <a:cubicBezTo>
                        <a:pt x="155" y="226"/>
                        <a:pt x="154" y="223"/>
                        <a:pt x="153" y="220"/>
                      </a:cubicBezTo>
                      <a:cubicBezTo>
                        <a:pt x="152" y="218"/>
                        <a:pt x="152" y="217"/>
                        <a:pt x="152" y="216"/>
                      </a:cubicBezTo>
                      <a:cubicBezTo>
                        <a:pt x="151" y="216"/>
                        <a:pt x="150" y="215"/>
                        <a:pt x="149" y="215"/>
                      </a:cubicBezTo>
                      <a:cubicBezTo>
                        <a:pt x="148" y="214"/>
                        <a:pt x="146" y="213"/>
                        <a:pt x="145" y="212"/>
                      </a:cubicBezTo>
                      <a:cubicBezTo>
                        <a:pt x="145" y="210"/>
                        <a:pt x="142" y="207"/>
                        <a:pt x="138" y="207"/>
                      </a:cubicBezTo>
                      <a:cubicBezTo>
                        <a:pt x="134" y="207"/>
                        <a:pt x="132" y="205"/>
                        <a:pt x="131" y="204"/>
                      </a:cubicBezTo>
                      <a:cubicBezTo>
                        <a:pt x="130" y="203"/>
                        <a:pt x="129" y="202"/>
                        <a:pt x="129" y="202"/>
                      </a:cubicBezTo>
                      <a:cubicBezTo>
                        <a:pt x="128" y="202"/>
                        <a:pt x="128" y="202"/>
                        <a:pt x="128" y="202"/>
                      </a:cubicBezTo>
                      <a:cubicBezTo>
                        <a:pt x="124" y="202"/>
                        <a:pt x="121" y="200"/>
                        <a:pt x="113" y="195"/>
                      </a:cubicBezTo>
                      <a:cubicBezTo>
                        <a:pt x="111" y="193"/>
                        <a:pt x="111" y="193"/>
                        <a:pt x="111" y="193"/>
                      </a:cubicBezTo>
                      <a:cubicBezTo>
                        <a:pt x="102" y="188"/>
                        <a:pt x="90" y="183"/>
                        <a:pt x="87" y="183"/>
                      </a:cubicBezTo>
                      <a:cubicBezTo>
                        <a:pt x="85" y="184"/>
                        <a:pt x="84" y="184"/>
                        <a:pt x="82" y="184"/>
                      </a:cubicBezTo>
                      <a:cubicBezTo>
                        <a:pt x="81" y="184"/>
                        <a:pt x="79" y="184"/>
                        <a:pt x="78" y="182"/>
                      </a:cubicBezTo>
                      <a:cubicBezTo>
                        <a:pt x="77" y="181"/>
                        <a:pt x="75" y="181"/>
                        <a:pt x="73" y="182"/>
                      </a:cubicBezTo>
                      <a:cubicBezTo>
                        <a:pt x="71" y="184"/>
                        <a:pt x="69" y="183"/>
                        <a:pt x="67" y="182"/>
                      </a:cubicBezTo>
                      <a:cubicBezTo>
                        <a:pt x="65" y="182"/>
                        <a:pt x="63" y="181"/>
                        <a:pt x="62" y="182"/>
                      </a:cubicBezTo>
                      <a:cubicBezTo>
                        <a:pt x="58" y="183"/>
                        <a:pt x="54" y="181"/>
                        <a:pt x="53" y="179"/>
                      </a:cubicBezTo>
                      <a:cubicBezTo>
                        <a:pt x="52" y="177"/>
                        <a:pt x="52" y="176"/>
                        <a:pt x="53" y="175"/>
                      </a:cubicBezTo>
                      <a:cubicBezTo>
                        <a:pt x="54" y="174"/>
                        <a:pt x="56" y="174"/>
                        <a:pt x="57" y="174"/>
                      </a:cubicBezTo>
                      <a:cubicBezTo>
                        <a:pt x="56" y="173"/>
                        <a:pt x="55" y="173"/>
                        <a:pt x="55" y="172"/>
                      </a:cubicBezTo>
                      <a:cubicBezTo>
                        <a:pt x="52" y="171"/>
                        <a:pt x="50" y="171"/>
                        <a:pt x="50" y="173"/>
                      </a:cubicBezTo>
                      <a:cubicBezTo>
                        <a:pt x="48" y="176"/>
                        <a:pt x="44" y="176"/>
                        <a:pt x="41" y="174"/>
                      </a:cubicBezTo>
                      <a:cubicBezTo>
                        <a:pt x="41" y="174"/>
                        <a:pt x="41" y="174"/>
                        <a:pt x="41" y="175"/>
                      </a:cubicBezTo>
                      <a:cubicBezTo>
                        <a:pt x="41" y="175"/>
                        <a:pt x="40" y="175"/>
                        <a:pt x="40" y="176"/>
                      </a:cubicBezTo>
                      <a:cubicBezTo>
                        <a:pt x="40" y="176"/>
                        <a:pt x="40" y="176"/>
                        <a:pt x="40" y="176"/>
                      </a:cubicBezTo>
                      <a:cubicBezTo>
                        <a:pt x="39" y="176"/>
                        <a:pt x="39" y="177"/>
                        <a:pt x="39" y="177"/>
                      </a:cubicBezTo>
                      <a:cubicBezTo>
                        <a:pt x="39" y="177"/>
                        <a:pt x="39" y="177"/>
                        <a:pt x="39" y="177"/>
                      </a:cubicBezTo>
                      <a:cubicBezTo>
                        <a:pt x="38" y="177"/>
                        <a:pt x="38" y="177"/>
                        <a:pt x="37" y="177"/>
                      </a:cubicBezTo>
                      <a:cubicBezTo>
                        <a:pt x="37" y="177"/>
                        <a:pt x="37" y="177"/>
                        <a:pt x="37" y="177"/>
                      </a:cubicBezTo>
                      <a:cubicBezTo>
                        <a:pt x="37" y="177"/>
                        <a:pt x="36" y="177"/>
                        <a:pt x="36" y="177"/>
                      </a:cubicBezTo>
                      <a:cubicBezTo>
                        <a:pt x="35" y="177"/>
                        <a:pt x="35" y="177"/>
                        <a:pt x="34" y="177"/>
                      </a:cubicBezTo>
                      <a:cubicBezTo>
                        <a:pt x="34" y="177"/>
                        <a:pt x="33" y="177"/>
                        <a:pt x="33" y="178"/>
                      </a:cubicBezTo>
                      <a:cubicBezTo>
                        <a:pt x="32" y="178"/>
                        <a:pt x="32" y="178"/>
                        <a:pt x="31" y="179"/>
                      </a:cubicBezTo>
                      <a:cubicBezTo>
                        <a:pt x="29" y="180"/>
                        <a:pt x="27" y="182"/>
                        <a:pt x="25" y="182"/>
                      </a:cubicBezTo>
                      <a:cubicBezTo>
                        <a:pt x="24" y="182"/>
                        <a:pt x="23" y="182"/>
                        <a:pt x="21" y="184"/>
                      </a:cubicBezTo>
                      <a:cubicBezTo>
                        <a:pt x="21" y="184"/>
                        <a:pt x="20" y="185"/>
                        <a:pt x="20" y="185"/>
                      </a:cubicBezTo>
                      <a:cubicBezTo>
                        <a:pt x="20" y="185"/>
                        <a:pt x="20" y="185"/>
                        <a:pt x="20" y="185"/>
                      </a:cubicBezTo>
                      <a:cubicBezTo>
                        <a:pt x="20" y="186"/>
                        <a:pt x="19" y="186"/>
                        <a:pt x="19" y="187"/>
                      </a:cubicBezTo>
                      <a:cubicBezTo>
                        <a:pt x="19" y="187"/>
                        <a:pt x="19" y="187"/>
                        <a:pt x="19" y="187"/>
                      </a:cubicBezTo>
                      <a:cubicBezTo>
                        <a:pt x="19" y="189"/>
                        <a:pt x="17" y="190"/>
                        <a:pt x="16" y="190"/>
                      </a:cubicBezTo>
                      <a:cubicBezTo>
                        <a:pt x="16" y="190"/>
                        <a:pt x="15" y="190"/>
                        <a:pt x="15" y="190"/>
                      </a:cubicBezTo>
                      <a:cubicBezTo>
                        <a:pt x="15" y="190"/>
                        <a:pt x="15" y="190"/>
                        <a:pt x="15" y="190"/>
                      </a:cubicBezTo>
                      <a:cubicBezTo>
                        <a:pt x="15" y="192"/>
                        <a:pt x="15" y="195"/>
                        <a:pt x="13" y="197"/>
                      </a:cubicBezTo>
                      <a:cubicBezTo>
                        <a:pt x="13" y="197"/>
                        <a:pt x="13" y="197"/>
                        <a:pt x="13" y="197"/>
                      </a:cubicBezTo>
                      <a:cubicBezTo>
                        <a:pt x="13" y="197"/>
                        <a:pt x="13" y="198"/>
                        <a:pt x="14" y="199"/>
                      </a:cubicBezTo>
                      <a:cubicBezTo>
                        <a:pt x="14" y="199"/>
                        <a:pt x="14" y="200"/>
                        <a:pt x="15" y="201"/>
                      </a:cubicBezTo>
                      <a:cubicBezTo>
                        <a:pt x="16" y="202"/>
                        <a:pt x="17" y="203"/>
                        <a:pt x="19" y="203"/>
                      </a:cubicBezTo>
                      <a:cubicBezTo>
                        <a:pt x="19" y="204"/>
                        <a:pt x="20" y="204"/>
                        <a:pt x="21" y="204"/>
                      </a:cubicBezTo>
                      <a:cubicBezTo>
                        <a:pt x="21" y="204"/>
                        <a:pt x="30" y="211"/>
                        <a:pt x="30" y="214"/>
                      </a:cubicBezTo>
                      <a:cubicBezTo>
                        <a:pt x="30" y="216"/>
                        <a:pt x="29" y="217"/>
                        <a:pt x="28" y="219"/>
                      </a:cubicBezTo>
                      <a:cubicBezTo>
                        <a:pt x="26" y="221"/>
                        <a:pt x="23" y="224"/>
                        <a:pt x="22" y="224"/>
                      </a:cubicBezTo>
                      <a:cubicBezTo>
                        <a:pt x="21" y="225"/>
                        <a:pt x="20" y="226"/>
                        <a:pt x="20" y="227"/>
                      </a:cubicBezTo>
                      <a:cubicBezTo>
                        <a:pt x="20" y="227"/>
                        <a:pt x="19" y="227"/>
                        <a:pt x="19" y="228"/>
                      </a:cubicBezTo>
                      <a:cubicBezTo>
                        <a:pt x="20" y="229"/>
                        <a:pt x="20" y="229"/>
                        <a:pt x="20" y="229"/>
                      </a:cubicBezTo>
                      <a:cubicBezTo>
                        <a:pt x="20" y="229"/>
                        <a:pt x="20" y="229"/>
                        <a:pt x="20" y="229"/>
                      </a:cubicBezTo>
                      <a:cubicBezTo>
                        <a:pt x="22" y="232"/>
                        <a:pt x="27" y="239"/>
                        <a:pt x="30" y="245"/>
                      </a:cubicBezTo>
                      <a:cubicBezTo>
                        <a:pt x="31" y="248"/>
                        <a:pt x="32" y="249"/>
                        <a:pt x="31" y="251"/>
                      </a:cubicBezTo>
                      <a:cubicBezTo>
                        <a:pt x="31" y="253"/>
                        <a:pt x="29" y="253"/>
                        <a:pt x="28" y="253"/>
                      </a:cubicBezTo>
                      <a:cubicBezTo>
                        <a:pt x="27" y="253"/>
                        <a:pt x="27" y="254"/>
                        <a:pt x="26" y="254"/>
                      </a:cubicBezTo>
                      <a:cubicBezTo>
                        <a:pt x="25" y="255"/>
                        <a:pt x="26" y="257"/>
                        <a:pt x="27" y="259"/>
                      </a:cubicBezTo>
                      <a:cubicBezTo>
                        <a:pt x="28" y="260"/>
                        <a:pt x="28" y="260"/>
                        <a:pt x="28" y="261"/>
                      </a:cubicBezTo>
                      <a:cubicBezTo>
                        <a:pt x="29" y="263"/>
                        <a:pt x="28" y="264"/>
                        <a:pt x="27" y="265"/>
                      </a:cubicBezTo>
                      <a:cubicBezTo>
                        <a:pt x="27" y="265"/>
                        <a:pt x="27" y="265"/>
                        <a:pt x="28" y="265"/>
                      </a:cubicBezTo>
                      <a:cubicBezTo>
                        <a:pt x="29" y="266"/>
                        <a:pt x="31" y="266"/>
                        <a:pt x="31" y="268"/>
                      </a:cubicBezTo>
                      <a:cubicBezTo>
                        <a:pt x="32" y="270"/>
                        <a:pt x="31" y="271"/>
                        <a:pt x="30" y="272"/>
                      </a:cubicBezTo>
                      <a:cubicBezTo>
                        <a:pt x="29" y="273"/>
                        <a:pt x="29" y="273"/>
                        <a:pt x="29" y="273"/>
                      </a:cubicBezTo>
                      <a:cubicBezTo>
                        <a:pt x="30" y="274"/>
                        <a:pt x="31" y="274"/>
                        <a:pt x="32" y="275"/>
                      </a:cubicBezTo>
                      <a:cubicBezTo>
                        <a:pt x="33" y="276"/>
                        <a:pt x="35" y="277"/>
                        <a:pt x="36" y="280"/>
                      </a:cubicBezTo>
                      <a:cubicBezTo>
                        <a:pt x="36" y="283"/>
                        <a:pt x="33" y="285"/>
                        <a:pt x="31" y="286"/>
                      </a:cubicBezTo>
                      <a:cubicBezTo>
                        <a:pt x="30" y="286"/>
                        <a:pt x="29" y="286"/>
                        <a:pt x="29" y="287"/>
                      </a:cubicBezTo>
                      <a:cubicBezTo>
                        <a:pt x="29" y="287"/>
                        <a:pt x="29" y="287"/>
                        <a:pt x="30" y="287"/>
                      </a:cubicBezTo>
                      <a:cubicBezTo>
                        <a:pt x="31" y="288"/>
                        <a:pt x="32" y="289"/>
                        <a:pt x="33" y="290"/>
                      </a:cubicBezTo>
                      <a:cubicBezTo>
                        <a:pt x="36" y="291"/>
                        <a:pt x="38" y="292"/>
                        <a:pt x="41" y="294"/>
                      </a:cubicBezTo>
                      <a:cubicBezTo>
                        <a:pt x="41" y="295"/>
                        <a:pt x="42" y="296"/>
                        <a:pt x="43" y="296"/>
                      </a:cubicBezTo>
                      <a:cubicBezTo>
                        <a:pt x="47" y="301"/>
                        <a:pt x="47" y="304"/>
                        <a:pt x="46" y="307"/>
                      </a:cubicBezTo>
                      <a:cubicBezTo>
                        <a:pt x="45" y="311"/>
                        <a:pt x="41" y="313"/>
                        <a:pt x="37" y="316"/>
                      </a:cubicBezTo>
                      <a:cubicBezTo>
                        <a:pt x="34" y="318"/>
                        <a:pt x="30" y="321"/>
                        <a:pt x="29" y="323"/>
                      </a:cubicBezTo>
                      <a:cubicBezTo>
                        <a:pt x="27" y="328"/>
                        <a:pt x="23" y="330"/>
                        <a:pt x="18" y="333"/>
                      </a:cubicBezTo>
                      <a:cubicBezTo>
                        <a:pt x="16" y="335"/>
                        <a:pt x="13" y="336"/>
                        <a:pt x="11" y="338"/>
                      </a:cubicBezTo>
                      <a:cubicBezTo>
                        <a:pt x="11" y="338"/>
                        <a:pt x="11" y="339"/>
                        <a:pt x="10" y="339"/>
                      </a:cubicBezTo>
                      <a:cubicBezTo>
                        <a:pt x="10" y="340"/>
                        <a:pt x="10" y="340"/>
                        <a:pt x="10" y="340"/>
                      </a:cubicBezTo>
                      <a:cubicBezTo>
                        <a:pt x="10" y="340"/>
                        <a:pt x="10" y="340"/>
                        <a:pt x="10" y="340"/>
                      </a:cubicBezTo>
                      <a:cubicBezTo>
                        <a:pt x="13" y="340"/>
                        <a:pt x="14" y="342"/>
                        <a:pt x="15" y="344"/>
                      </a:cubicBezTo>
                      <a:cubicBezTo>
                        <a:pt x="16" y="346"/>
                        <a:pt x="17" y="347"/>
                        <a:pt x="18" y="348"/>
                      </a:cubicBezTo>
                      <a:cubicBezTo>
                        <a:pt x="19" y="348"/>
                        <a:pt x="20" y="348"/>
                        <a:pt x="22" y="348"/>
                      </a:cubicBezTo>
                      <a:cubicBezTo>
                        <a:pt x="24" y="348"/>
                        <a:pt x="26" y="348"/>
                        <a:pt x="28" y="350"/>
                      </a:cubicBezTo>
                      <a:cubicBezTo>
                        <a:pt x="29" y="351"/>
                        <a:pt x="29" y="353"/>
                        <a:pt x="29" y="353"/>
                      </a:cubicBezTo>
                      <a:cubicBezTo>
                        <a:pt x="28" y="355"/>
                        <a:pt x="25" y="355"/>
                        <a:pt x="25" y="355"/>
                      </a:cubicBezTo>
                      <a:cubicBezTo>
                        <a:pt x="23" y="355"/>
                        <a:pt x="22" y="355"/>
                        <a:pt x="21" y="355"/>
                      </a:cubicBezTo>
                      <a:cubicBezTo>
                        <a:pt x="19" y="354"/>
                        <a:pt x="18" y="355"/>
                        <a:pt x="16" y="356"/>
                      </a:cubicBezTo>
                      <a:cubicBezTo>
                        <a:pt x="15" y="357"/>
                        <a:pt x="13" y="357"/>
                        <a:pt x="11" y="358"/>
                      </a:cubicBezTo>
                      <a:cubicBezTo>
                        <a:pt x="8" y="359"/>
                        <a:pt x="8" y="360"/>
                        <a:pt x="7" y="361"/>
                      </a:cubicBezTo>
                      <a:cubicBezTo>
                        <a:pt x="7" y="361"/>
                        <a:pt x="7" y="361"/>
                        <a:pt x="7" y="361"/>
                      </a:cubicBezTo>
                      <a:cubicBezTo>
                        <a:pt x="7" y="361"/>
                        <a:pt x="7" y="361"/>
                        <a:pt x="7" y="361"/>
                      </a:cubicBezTo>
                      <a:cubicBezTo>
                        <a:pt x="7" y="361"/>
                        <a:pt x="7" y="361"/>
                        <a:pt x="7" y="361"/>
                      </a:cubicBezTo>
                      <a:cubicBezTo>
                        <a:pt x="7" y="362"/>
                        <a:pt x="7" y="362"/>
                        <a:pt x="8" y="362"/>
                      </a:cubicBezTo>
                      <a:cubicBezTo>
                        <a:pt x="8" y="362"/>
                        <a:pt x="8" y="362"/>
                        <a:pt x="8" y="363"/>
                      </a:cubicBezTo>
                      <a:cubicBezTo>
                        <a:pt x="8" y="363"/>
                        <a:pt x="8" y="363"/>
                        <a:pt x="8" y="363"/>
                      </a:cubicBezTo>
                      <a:cubicBezTo>
                        <a:pt x="8" y="363"/>
                        <a:pt x="8" y="364"/>
                        <a:pt x="8" y="364"/>
                      </a:cubicBezTo>
                      <a:cubicBezTo>
                        <a:pt x="8" y="364"/>
                        <a:pt x="8" y="364"/>
                        <a:pt x="8" y="364"/>
                      </a:cubicBezTo>
                      <a:cubicBezTo>
                        <a:pt x="7" y="364"/>
                        <a:pt x="7" y="364"/>
                        <a:pt x="7" y="365"/>
                      </a:cubicBezTo>
                      <a:cubicBezTo>
                        <a:pt x="7" y="365"/>
                        <a:pt x="7" y="365"/>
                        <a:pt x="7" y="365"/>
                      </a:cubicBezTo>
                      <a:cubicBezTo>
                        <a:pt x="7" y="365"/>
                        <a:pt x="7" y="365"/>
                        <a:pt x="7" y="365"/>
                      </a:cubicBezTo>
                      <a:cubicBezTo>
                        <a:pt x="7" y="366"/>
                        <a:pt x="7" y="366"/>
                        <a:pt x="7" y="366"/>
                      </a:cubicBezTo>
                      <a:cubicBezTo>
                        <a:pt x="7" y="366"/>
                        <a:pt x="7" y="366"/>
                        <a:pt x="7" y="366"/>
                      </a:cubicBezTo>
                      <a:cubicBezTo>
                        <a:pt x="6" y="366"/>
                        <a:pt x="6" y="366"/>
                        <a:pt x="6" y="367"/>
                      </a:cubicBezTo>
                      <a:cubicBezTo>
                        <a:pt x="6" y="367"/>
                        <a:pt x="6" y="367"/>
                        <a:pt x="6" y="367"/>
                      </a:cubicBezTo>
                      <a:cubicBezTo>
                        <a:pt x="6" y="367"/>
                        <a:pt x="6" y="367"/>
                        <a:pt x="6" y="367"/>
                      </a:cubicBezTo>
                      <a:cubicBezTo>
                        <a:pt x="5" y="368"/>
                        <a:pt x="5" y="368"/>
                        <a:pt x="4" y="369"/>
                      </a:cubicBezTo>
                      <a:cubicBezTo>
                        <a:pt x="3" y="371"/>
                        <a:pt x="2" y="372"/>
                        <a:pt x="2" y="373"/>
                      </a:cubicBezTo>
                      <a:cubicBezTo>
                        <a:pt x="1" y="374"/>
                        <a:pt x="1" y="374"/>
                        <a:pt x="1" y="374"/>
                      </a:cubicBezTo>
                      <a:cubicBezTo>
                        <a:pt x="1" y="375"/>
                        <a:pt x="1" y="376"/>
                        <a:pt x="1" y="377"/>
                      </a:cubicBezTo>
                      <a:cubicBezTo>
                        <a:pt x="1" y="378"/>
                        <a:pt x="1" y="379"/>
                        <a:pt x="1" y="380"/>
                      </a:cubicBezTo>
                      <a:cubicBezTo>
                        <a:pt x="2" y="382"/>
                        <a:pt x="2" y="383"/>
                        <a:pt x="3" y="385"/>
                      </a:cubicBezTo>
                      <a:cubicBezTo>
                        <a:pt x="4" y="385"/>
                        <a:pt x="4" y="385"/>
                        <a:pt x="4" y="385"/>
                      </a:cubicBezTo>
                      <a:cubicBezTo>
                        <a:pt x="4" y="386"/>
                        <a:pt x="5" y="387"/>
                        <a:pt x="4" y="388"/>
                      </a:cubicBezTo>
                      <a:cubicBezTo>
                        <a:pt x="4" y="390"/>
                        <a:pt x="2" y="391"/>
                        <a:pt x="1" y="391"/>
                      </a:cubicBezTo>
                      <a:cubicBezTo>
                        <a:pt x="1" y="391"/>
                        <a:pt x="0" y="392"/>
                        <a:pt x="0" y="392"/>
                      </a:cubicBezTo>
                      <a:cubicBezTo>
                        <a:pt x="0" y="392"/>
                        <a:pt x="0" y="392"/>
                        <a:pt x="0" y="393"/>
                      </a:cubicBezTo>
                      <a:cubicBezTo>
                        <a:pt x="0" y="393"/>
                        <a:pt x="0" y="393"/>
                        <a:pt x="0" y="393"/>
                      </a:cubicBezTo>
                      <a:cubicBezTo>
                        <a:pt x="1" y="393"/>
                        <a:pt x="1" y="394"/>
                        <a:pt x="2" y="395"/>
                      </a:cubicBezTo>
                      <a:cubicBezTo>
                        <a:pt x="4" y="396"/>
                        <a:pt x="4" y="398"/>
                        <a:pt x="4" y="400"/>
                      </a:cubicBezTo>
                      <a:cubicBezTo>
                        <a:pt x="4" y="401"/>
                        <a:pt x="4" y="402"/>
                        <a:pt x="4" y="402"/>
                      </a:cubicBezTo>
                      <a:cubicBezTo>
                        <a:pt x="4" y="403"/>
                        <a:pt x="4" y="403"/>
                        <a:pt x="3" y="403"/>
                      </a:cubicBezTo>
                      <a:cubicBezTo>
                        <a:pt x="3" y="404"/>
                        <a:pt x="4" y="405"/>
                        <a:pt x="7" y="407"/>
                      </a:cubicBezTo>
                      <a:cubicBezTo>
                        <a:pt x="8" y="409"/>
                        <a:pt x="8" y="411"/>
                        <a:pt x="9" y="413"/>
                      </a:cubicBezTo>
                      <a:cubicBezTo>
                        <a:pt x="9" y="414"/>
                        <a:pt x="9" y="414"/>
                        <a:pt x="9" y="415"/>
                      </a:cubicBezTo>
                      <a:cubicBezTo>
                        <a:pt x="9" y="415"/>
                        <a:pt x="9" y="415"/>
                        <a:pt x="9" y="415"/>
                      </a:cubicBezTo>
                      <a:cubicBezTo>
                        <a:pt x="10" y="416"/>
                        <a:pt x="11" y="416"/>
                        <a:pt x="12" y="417"/>
                      </a:cubicBezTo>
                      <a:cubicBezTo>
                        <a:pt x="12" y="417"/>
                        <a:pt x="13" y="417"/>
                        <a:pt x="14" y="416"/>
                      </a:cubicBezTo>
                      <a:cubicBezTo>
                        <a:pt x="17" y="416"/>
                        <a:pt x="20" y="417"/>
                        <a:pt x="22" y="420"/>
                      </a:cubicBezTo>
                      <a:cubicBezTo>
                        <a:pt x="22" y="421"/>
                        <a:pt x="22" y="421"/>
                        <a:pt x="22" y="421"/>
                      </a:cubicBezTo>
                      <a:cubicBezTo>
                        <a:pt x="23" y="421"/>
                        <a:pt x="24" y="420"/>
                        <a:pt x="25" y="419"/>
                      </a:cubicBezTo>
                      <a:cubicBezTo>
                        <a:pt x="26" y="419"/>
                        <a:pt x="26" y="419"/>
                        <a:pt x="27" y="419"/>
                      </a:cubicBezTo>
                      <a:cubicBezTo>
                        <a:pt x="30" y="419"/>
                        <a:pt x="34" y="421"/>
                        <a:pt x="37" y="422"/>
                      </a:cubicBezTo>
                      <a:cubicBezTo>
                        <a:pt x="37" y="422"/>
                        <a:pt x="37" y="422"/>
                        <a:pt x="37" y="422"/>
                      </a:cubicBezTo>
                      <a:cubicBezTo>
                        <a:pt x="39" y="423"/>
                        <a:pt x="39" y="426"/>
                        <a:pt x="39" y="429"/>
                      </a:cubicBezTo>
                      <a:cubicBezTo>
                        <a:pt x="39" y="430"/>
                        <a:pt x="39" y="431"/>
                        <a:pt x="39" y="432"/>
                      </a:cubicBezTo>
                      <a:cubicBezTo>
                        <a:pt x="39" y="433"/>
                        <a:pt x="39" y="434"/>
                        <a:pt x="39" y="435"/>
                      </a:cubicBezTo>
                      <a:cubicBezTo>
                        <a:pt x="39" y="437"/>
                        <a:pt x="39" y="438"/>
                        <a:pt x="40" y="438"/>
                      </a:cubicBezTo>
                      <a:cubicBezTo>
                        <a:pt x="42" y="439"/>
                        <a:pt x="42" y="441"/>
                        <a:pt x="43" y="443"/>
                      </a:cubicBezTo>
                      <a:cubicBezTo>
                        <a:pt x="43" y="444"/>
                        <a:pt x="44" y="445"/>
                        <a:pt x="45" y="445"/>
                      </a:cubicBezTo>
                      <a:cubicBezTo>
                        <a:pt x="47" y="446"/>
                        <a:pt x="48" y="448"/>
                        <a:pt x="50" y="450"/>
                      </a:cubicBezTo>
                      <a:cubicBezTo>
                        <a:pt x="50" y="450"/>
                        <a:pt x="50" y="450"/>
                        <a:pt x="50" y="450"/>
                      </a:cubicBezTo>
                      <a:cubicBezTo>
                        <a:pt x="50" y="451"/>
                        <a:pt x="51" y="451"/>
                        <a:pt x="51" y="451"/>
                      </a:cubicBezTo>
                      <a:cubicBezTo>
                        <a:pt x="53" y="452"/>
                        <a:pt x="55" y="453"/>
                        <a:pt x="57" y="455"/>
                      </a:cubicBezTo>
                      <a:cubicBezTo>
                        <a:pt x="58" y="456"/>
                        <a:pt x="58" y="457"/>
                        <a:pt x="59" y="458"/>
                      </a:cubicBezTo>
                      <a:cubicBezTo>
                        <a:pt x="60" y="463"/>
                        <a:pt x="54" y="465"/>
                        <a:pt x="52" y="466"/>
                      </a:cubicBezTo>
                      <a:cubicBezTo>
                        <a:pt x="51" y="466"/>
                        <a:pt x="51" y="466"/>
                        <a:pt x="50" y="466"/>
                      </a:cubicBezTo>
                      <a:cubicBezTo>
                        <a:pt x="50" y="466"/>
                        <a:pt x="50" y="466"/>
                        <a:pt x="50" y="466"/>
                      </a:cubicBezTo>
                      <a:cubicBezTo>
                        <a:pt x="50" y="466"/>
                        <a:pt x="50" y="466"/>
                        <a:pt x="49" y="466"/>
                      </a:cubicBezTo>
                      <a:cubicBezTo>
                        <a:pt x="49" y="466"/>
                        <a:pt x="49" y="466"/>
                        <a:pt x="49" y="466"/>
                      </a:cubicBezTo>
                      <a:cubicBezTo>
                        <a:pt x="48" y="466"/>
                        <a:pt x="48" y="466"/>
                        <a:pt x="48" y="466"/>
                      </a:cubicBezTo>
                      <a:cubicBezTo>
                        <a:pt x="47" y="466"/>
                        <a:pt x="47" y="465"/>
                        <a:pt x="46" y="465"/>
                      </a:cubicBezTo>
                      <a:cubicBezTo>
                        <a:pt x="46" y="465"/>
                        <a:pt x="45" y="465"/>
                        <a:pt x="44" y="465"/>
                      </a:cubicBezTo>
                      <a:cubicBezTo>
                        <a:pt x="44" y="465"/>
                        <a:pt x="45" y="467"/>
                        <a:pt x="45" y="468"/>
                      </a:cubicBezTo>
                      <a:cubicBezTo>
                        <a:pt x="46" y="470"/>
                        <a:pt x="46" y="471"/>
                        <a:pt x="47" y="473"/>
                      </a:cubicBezTo>
                      <a:cubicBezTo>
                        <a:pt x="47" y="475"/>
                        <a:pt x="48" y="476"/>
                        <a:pt x="48" y="477"/>
                      </a:cubicBezTo>
                      <a:cubicBezTo>
                        <a:pt x="48" y="477"/>
                        <a:pt x="48" y="477"/>
                        <a:pt x="49" y="477"/>
                      </a:cubicBezTo>
                      <a:cubicBezTo>
                        <a:pt x="49" y="477"/>
                        <a:pt x="49" y="477"/>
                        <a:pt x="49" y="477"/>
                      </a:cubicBezTo>
                      <a:cubicBezTo>
                        <a:pt x="50" y="477"/>
                        <a:pt x="51" y="477"/>
                        <a:pt x="52" y="476"/>
                      </a:cubicBezTo>
                      <a:cubicBezTo>
                        <a:pt x="52" y="476"/>
                        <a:pt x="53" y="475"/>
                        <a:pt x="54" y="475"/>
                      </a:cubicBezTo>
                      <a:cubicBezTo>
                        <a:pt x="55" y="474"/>
                        <a:pt x="57" y="474"/>
                        <a:pt x="59" y="474"/>
                      </a:cubicBezTo>
                      <a:cubicBezTo>
                        <a:pt x="60" y="475"/>
                        <a:pt x="61" y="475"/>
                        <a:pt x="61" y="475"/>
                      </a:cubicBezTo>
                      <a:cubicBezTo>
                        <a:pt x="63" y="474"/>
                        <a:pt x="65" y="474"/>
                        <a:pt x="66" y="474"/>
                      </a:cubicBezTo>
                      <a:cubicBezTo>
                        <a:pt x="69" y="474"/>
                        <a:pt x="72" y="474"/>
                        <a:pt x="73" y="476"/>
                      </a:cubicBezTo>
                      <a:cubicBezTo>
                        <a:pt x="74" y="478"/>
                        <a:pt x="75" y="482"/>
                        <a:pt x="75" y="484"/>
                      </a:cubicBezTo>
                      <a:cubicBezTo>
                        <a:pt x="75" y="485"/>
                        <a:pt x="75" y="486"/>
                        <a:pt x="75" y="487"/>
                      </a:cubicBezTo>
                      <a:cubicBezTo>
                        <a:pt x="75" y="487"/>
                        <a:pt x="75" y="488"/>
                        <a:pt x="76" y="489"/>
                      </a:cubicBezTo>
                      <a:cubicBezTo>
                        <a:pt x="76" y="490"/>
                        <a:pt x="77" y="490"/>
                        <a:pt x="77" y="491"/>
                      </a:cubicBezTo>
                      <a:cubicBezTo>
                        <a:pt x="77" y="492"/>
                        <a:pt x="80" y="492"/>
                        <a:pt x="81" y="492"/>
                      </a:cubicBezTo>
                      <a:cubicBezTo>
                        <a:pt x="82" y="492"/>
                        <a:pt x="83" y="492"/>
                        <a:pt x="84" y="492"/>
                      </a:cubicBezTo>
                      <a:cubicBezTo>
                        <a:pt x="87" y="493"/>
                        <a:pt x="92" y="500"/>
                        <a:pt x="91" y="503"/>
                      </a:cubicBezTo>
                      <a:cubicBezTo>
                        <a:pt x="91" y="503"/>
                        <a:pt x="91" y="503"/>
                        <a:pt x="91" y="503"/>
                      </a:cubicBezTo>
                      <a:cubicBezTo>
                        <a:pt x="92" y="503"/>
                        <a:pt x="92" y="503"/>
                        <a:pt x="92" y="503"/>
                      </a:cubicBezTo>
                      <a:cubicBezTo>
                        <a:pt x="94" y="502"/>
                        <a:pt x="96" y="504"/>
                        <a:pt x="98" y="505"/>
                      </a:cubicBezTo>
                      <a:cubicBezTo>
                        <a:pt x="99" y="505"/>
                        <a:pt x="99" y="506"/>
                        <a:pt x="99" y="506"/>
                      </a:cubicBezTo>
                      <a:cubicBezTo>
                        <a:pt x="100" y="506"/>
                        <a:pt x="100" y="506"/>
                        <a:pt x="101" y="506"/>
                      </a:cubicBezTo>
                      <a:cubicBezTo>
                        <a:pt x="101" y="506"/>
                        <a:pt x="102" y="506"/>
                        <a:pt x="103" y="505"/>
                      </a:cubicBezTo>
                      <a:cubicBezTo>
                        <a:pt x="104" y="505"/>
                        <a:pt x="106" y="504"/>
                        <a:pt x="108" y="504"/>
                      </a:cubicBezTo>
                      <a:cubicBezTo>
                        <a:pt x="111" y="504"/>
                        <a:pt x="112" y="505"/>
                        <a:pt x="112" y="506"/>
                      </a:cubicBezTo>
                      <a:cubicBezTo>
                        <a:pt x="112" y="506"/>
                        <a:pt x="114" y="507"/>
                        <a:pt x="114" y="508"/>
                      </a:cubicBezTo>
                      <a:cubicBezTo>
                        <a:pt x="116" y="509"/>
                        <a:pt x="116" y="510"/>
                        <a:pt x="117" y="511"/>
                      </a:cubicBezTo>
                      <a:cubicBezTo>
                        <a:pt x="117" y="511"/>
                        <a:pt x="118" y="511"/>
                        <a:pt x="118" y="511"/>
                      </a:cubicBezTo>
                      <a:cubicBezTo>
                        <a:pt x="121" y="511"/>
                        <a:pt x="124" y="511"/>
                        <a:pt x="126" y="512"/>
                      </a:cubicBezTo>
                      <a:cubicBezTo>
                        <a:pt x="127" y="513"/>
                        <a:pt x="128" y="513"/>
                        <a:pt x="129" y="513"/>
                      </a:cubicBezTo>
                      <a:cubicBezTo>
                        <a:pt x="131" y="514"/>
                        <a:pt x="133" y="514"/>
                        <a:pt x="135" y="515"/>
                      </a:cubicBezTo>
                      <a:cubicBezTo>
                        <a:pt x="136" y="515"/>
                        <a:pt x="137" y="516"/>
                        <a:pt x="138" y="516"/>
                      </a:cubicBezTo>
                      <a:cubicBezTo>
                        <a:pt x="140" y="517"/>
                        <a:pt x="142" y="518"/>
                        <a:pt x="143" y="520"/>
                      </a:cubicBezTo>
                      <a:cubicBezTo>
                        <a:pt x="143" y="523"/>
                        <a:pt x="141" y="524"/>
                        <a:pt x="140" y="525"/>
                      </a:cubicBezTo>
                      <a:cubicBezTo>
                        <a:pt x="141" y="526"/>
                        <a:pt x="142" y="527"/>
                        <a:pt x="142" y="529"/>
                      </a:cubicBezTo>
                      <a:cubicBezTo>
                        <a:pt x="142" y="531"/>
                        <a:pt x="140" y="532"/>
                        <a:pt x="139" y="532"/>
                      </a:cubicBezTo>
                      <a:cubicBezTo>
                        <a:pt x="139" y="532"/>
                        <a:pt x="139" y="532"/>
                        <a:pt x="139" y="532"/>
                      </a:cubicBezTo>
                      <a:cubicBezTo>
                        <a:pt x="139" y="532"/>
                        <a:pt x="139" y="533"/>
                        <a:pt x="139" y="533"/>
                      </a:cubicBezTo>
                      <a:cubicBezTo>
                        <a:pt x="140" y="533"/>
                        <a:pt x="140" y="534"/>
                        <a:pt x="141" y="535"/>
                      </a:cubicBezTo>
                      <a:cubicBezTo>
                        <a:pt x="141" y="536"/>
                        <a:pt x="140" y="538"/>
                        <a:pt x="139" y="540"/>
                      </a:cubicBezTo>
                      <a:cubicBezTo>
                        <a:pt x="139" y="541"/>
                        <a:pt x="139" y="542"/>
                        <a:pt x="139" y="543"/>
                      </a:cubicBezTo>
                      <a:cubicBezTo>
                        <a:pt x="139" y="543"/>
                        <a:pt x="138" y="545"/>
                        <a:pt x="135" y="545"/>
                      </a:cubicBezTo>
                      <a:cubicBezTo>
                        <a:pt x="134" y="545"/>
                        <a:pt x="132" y="545"/>
                        <a:pt x="130" y="544"/>
                      </a:cubicBezTo>
                      <a:cubicBezTo>
                        <a:pt x="129" y="544"/>
                        <a:pt x="128" y="544"/>
                        <a:pt x="127" y="544"/>
                      </a:cubicBezTo>
                      <a:cubicBezTo>
                        <a:pt x="127" y="544"/>
                        <a:pt x="125" y="546"/>
                        <a:pt x="124" y="547"/>
                      </a:cubicBezTo>
                      <a:cubicBezTo>
                        <a:pt x="122" y="548"/>
                        <a:pt x="121" y="549"/>
                        <a:pt x="120" y="550"/>
                      </a:cubicBezTo>
                      <a:cubicBezTo>
                        <a:pt x="120" y="550"/>
                        <a:pt x="120" y="551"/>
                        <a:pt x="120" y="551"/>
                      </a:cubicBezTo>
                      <a:cubicBezTo>
                        <a:pt x="123" y="551"/>
                        <a:pt x="125" y="551"/>
                        <a:pt x="127" y="551"/>
                      </a:cubicBezTo>
                      <a:cubicBezTo>
                        <a:pt x="129" y="551"/>
                        <a:pt x="131" y="551"/>
                        <a:pt x="132" y="552"/>
                      </a:cubicBezTo>
                      <a:cubicBezTo>
                        <a:pt x="132" y="553"/>
                        <a:pt x="132" y="554"/>
                        <a:pt x="132" y="555"/>
                      </a:cubicBezTo>
                      <a:cubicBezTo>
                        <a:pt x="131" y="557"/>
                        <a:pt x="122" y="561"/>
                        <a:pt x="118" y="563"/>
                      </a:cubicBezTo>
                      <a:cubicBezTo>
                        <a:pt x="119" y="563"/>
                        <a:pt x="119" y="563"/>
                        <a:pt x="119" y="563"/>
                      </a:cubicBezTo>
                      <a:cubicBezTo>
                        <a:pt x="121" y="564"/>
                        <a:pt x="122" y="566"/>
                        <a:pt x="122" y="568"/>
                      </a:cubicBezTo>
                      <a:cubicBezTo>
                        <a:pt x="122" y="570"/>
                        <a:pt x="120" y="571"/>
                        <a:pt x="118" y="572"/>
                      </a:cubicBezTo>
                      <a:cubicBezTo>
                        <a:pt x="116" y="573"/>
                        <a:pt x="115" y="573"/>
                        <a:pt x="116" y="574"/>
                      </a:cubicBezTo>
                      <a:cubicBezTo>
                        <a:pt x="116" y="576"/>
                        <a:pt x="116" y="578"/>
                        <a:pt x="114" y="579"/>
                      </a:cubicBezTo>
                      <a:cubicBezTo>
                        <a:pt x="113" y="581"/>
                        <a:pt x="110" y="581"/>
                        <a:pt x="107" y="581"/>
                      </a:cubicBezTo>
                      <a:cubicBezTo>
                        <a:pt x="107" y="581"/>
                        <a:pt x="107" y="581"/>
                        <a:pt x="107" y="581"/>
                      </a:cubicBezTo>
                      <a:cubicBezTo>
                        <a:pt x="107" y="582"/>
                        <a:pt x="107" y="582"/>
                        <a:pt x="108" y="582"/>
                      </a:cubicBezTo>
                      <a:cubicBezTo>
                        <a:pt x="109" y="584"/>
                        <a:pt x="110" y="586"/>
                        <a:pt x="114" y="587"/>
                      </a:cubicBezTo>
                      <a:cubicBezTo>
                        <a:pt x="120" y="589"/>
                        <a:pt x="128" y="594"/>
                        <a:pt x="136" y="603"/>
                      </a:cubicBezTo>
                      <a:cubicBezTo>
                        <a:pt x="136" y="603"/>
                        <a:pt x="137" y="604"/>
                        <a:pt x="137" y="604"/>
                      </a:cubicBezTo>
                      <a:cubicBezTo>
                        <a:pt x="137" y="604"/>
                        <a:pt x="138" y="604"/>
                        <a:pt x="138" y="604"/>
                      </a:cubicBezTo>
                      <a:cubicBezTo>
                        <a:pt x="138" y="604"/>
                        <a:pt x="138" y="604"/>
                        <a:pt x="138" y="603"/>
                      </a:cubicBezTo>
                      <a:cubicBezTo>
                        <a:pt x="139" y="603"/>
                        <a:pt x="139" y="603"/>
                        <a:pt x="139" y="603"/>
                      </a:cubicBezTo>
                      <a:cubicBezTo>
                        <a:pt x="139" y="603"/>
                        <a:pt x="139" y="603"/>
                        <a:pt x="140" y="603"/>
                      </a:cubicBezTo>
                      <a:cubicBezTo>
                        <a:pt x="140" y="603"/>
                        <a:pt x="140" y="603"/>
                        <a:pt x="140" y="603"/>
                      </a:cubicBezTo>
                      <a:cubicBezTo>
                        <a:pt x="140" y="603"/>
                        <a:pt x="140" y="603"/>
                        <a:pt x="141" y="603"/>
                      </a:cubicBezTo>
                      <a:cubicBezTo>
                        <a:pt x="141" y="602"/>
                        <a:pt x="141" y="602"/>
                        <a:pt x="141" y="602"/>
                      </a:cubicBezTo>
                      <a:cubicBezTo>
                        <a:pt x="145" y="602"/>
                        <a:pt x="152" y="604"/>
                        <a:pt x="156" y="607"/>
                      </a:cubicBezTo>
                      <a:cubicBezTo>
                        <a:pt x="156" y="607"/>
                        <a:pt x="157" y="607"/>
                        <a:pt x="161" y="607"/>
                      </a:cubicBezTo>
                      <a:cubicBezTo>
                        <a:pt x="162" y="607"/>
                        <a:pt x="164" y="607"/>
                        <a:pt x="165" y="607"/>
                      </a:cubicBezTo>
                      <a:cubicBezTo>
                        <a:pt x="169" y="607"/>
                        <a:pt x="173" y="607"/>
                        <a:pt x="174" y="609"/>
                      </a:cubicBezTo>
                      <a:cubicBezTo>
                        <a:pt x="175" y="610"/>
                        <a:pt x="178" y="612"/>
                        <a:pt x="179" y="612"/>
                      </a:cubicBezTo>
                      <a:cubicBezTo>
                        <a:pt x="181" y="612"/>
                        <a:pt x="183" y="614"/>
                        <a:pt x="184" y="615"/>
                      </a:cubicBezTo>
                      <a:cubicBezTo>
                        <a:pt x="184" y="615"/>
                        <a:pt x="185" y="616"/>
                        <a:pt x="186" y="616"/>
                      </a:cubicBezTo>
                      <a:cubicBezTo>
                        <a:pt x="187" y="615"/>
                        <a:pt x="190" y="614"/>
                        <a:pt x="198" y="614"/>
                      </a:cubicBezTo>
                      <a:cubicBezTo>
                        <a:pt x="200" y="614"/>
                        <a:pt x="200" y="615"/>
                        <a:pt x="201" y="616"/>
                      </a:cubicBezTo>
                      <a:cubicBezTo>
                        <a:pt x="202" y="616"/>
                        <a:pt x="202" y="616"/>
                        <a:pt x="202" y="616"/>
                      </a:cubicBezTo>
                      <a:cubicBezTo>
                        <a:pt x="205" y="616"/>
                        <a:pt x="205" y="619"/>
                        <a:pt x="206" y="621"/>
                      </a:cubicBezTo>
                      <a:cubicBezTo>
                        <a:pt x="206" y="622"/>
                        <a:pt x="206" y="622"/>
                        <a:pt x="206" y="623"/>
                      </a:cubicBezTo>
                      <a:cubicBezTo>
                        <a:pt x="207" y="623"/>
                        <a:pt x="209" y="624"/>
                        <a:pt x="211" y="625"/>
                      </a:cubicBezTo>
                      <a:cubicBezTo>
                        <a:pt x="212" y="626"/>
                        <a:pt x="212" y="626"/>
                        <a:pt x="213" y="627"/>
                      </a:cubicBezTo>
                      <a:cubicBezTo>
                        <a:pt x="213" y="627"/>
                        <a:pt x="213" y="627"/>
                        <a:pt x="213" y="627"/>
                      </a:cubicBezTo>
                      <a:cubicBezTo>
                        <a:pt x="215" y="627"/>
                        <a:pt x="215" y="628"/>
                        <a:pt x="216" y="628"/>
                      </a:cubicBezTo>
                      <a:cubicBezTo>
                        <a:pt x="216" y="628"/>
                        <a:pt x="216" y="628"/>
                        <a:pt x="216" y="628"/>
                      </a:cubicBezTo>
                      <a:cubicBezTo>
                        <a:pt x="219" y="628"/>
                        <a:pt x="221" y="631"/>
                        <a:pt x="223" y="632"/>
                      </a:cubicBezTo>
                      <a:cubicBezTo>
                        <a:pt x="223" y="633"/>
                        <a:pt x="224" y="634"/>
                        <a:pt x="224" y="634"/>
                      </a:cubicBezTo>
                      <a:cubicBezTo>
                        <a:pt x="225" y="634"/>
                        <a:pt x="225" y="634"/>
                        <a:pt x="225" y="634"/>
                      </a:cubicBezTo>
                      <a:cubicBezTo>
                        <a:pt x="225" y="634"/>
                        <a:pt x="225" y="634"/>
                        <a:pt x="226" y="634"/>
                      </a:cubicBezTo>
                      <a:cubicBezTo>
                        <a:pt x="226" y="634"/>
                        <a:pt x="226" y="634"/>
                        <a:pt x="226" y="634"/>
                      </a:cubicBezTo>
                      <a:cubicBezTo>
                        <a:pt x="226" y="634"/>
                        <a:pt x="227" y="634"/>
                        <a:pt x="227" y="635"/>
                      </a:cubicBezTo>
                      <a:cubicBezTo>
                        <a:pt x="227" y="635"/>
                        <a:pt x="228" y="635"/>
                        <a:pt x="228" y="635"/>
                      </a:cubicBezTo>
                      <a:cubicBezTo>
                        <a:pt x="229" y="633"/>
                        <a:pt x="230" y="633"/>
                        <a:pt x="232" y="632"/>
                      </a:cubicBezTo>
                      <a:cubicBezTo>
                        <a:pt x="232" y="632"/>
                        <a:pt x="233" y="632"/>
                        <a:pt x="233" y="632"/>
                      </a:cubicBezTo>
                      <a:cubicBezTo>
                        <a:pt x="233" y="632"/>
                        <a:pt x="233" y="632"/>
                        <a:pt x="233" y="632"/>
                      </a:cubicBezTo>
                      <a:cubicBezTo>
                        <a:pt x="234" y="631"/>
                        <a:pt x="234" y="631"/>
                        <a:pt x="234" y="631"/>
                      </a:cubicBezTo>
                      <a:cubicBezTo>
                        <a:pt x="234" y="631"/>
                        <a:pt x="234" y="631"/>
                        <a:pt x="234" y="631"/>
                      </a:cubicBezTo>
                      <a:cubicBezTo>
                        <a:pt x="226" y="621"/>
                        <a:pt x="222" y="614"/>
                        <a:pt x="222" y="611"/>
                      </a:cubicBezTo>
                      <a:cubicBezTo>
                        <a:pt x="222" y="610"/>
                        <a:pt x="222" y="609"/>
                        <a:pt x="222" y="608"/>
                      </a:cubicBezTo>
                      <a:cubicBezTo>
                        <a:pt x="223" y="604"/>
                        <a:pt x="223" y="601"/>
                        <a:pt x="218" y="597"/>
                      </a:cubicBezTo>
                      <a:cubicBezTo>
                        <a:pt x="216" y="595"/>
                        <a:pt x="215" y="593"/>
                        <a:pt x="215" y="591"/>
                      </a:cubicBezTo>
                      <a:cubicBezTo>
                        <a:pt x="214" y="588"/>
                        <a:pt x="217" y="585"/>
                        <a:pt x="220" y="582"/>
                      </a:cubicBezTo>
                      <a:cubicBezTo>
                        <a:pt x="221" y="581"/>
                        <a:pt x="222" y="579"/>
                        <a:pt x="224" y="578"/>
                      </a:cubicBezTo>
                      <a:cubicBezTo>
                        <a:pt x="227" y="574"/>
                        <a:pt x="232" y="572"/>
                        <a:pt x="237" y="569"/>
                      </a:cubicBezTo>
                      <a:cubicBezTo>
                        <a:pt x="238" y="569"/>
                        <a:pt x="240" y="568"/>
                        <a:pt x="241" y="567"/>
                      </a:cubicBezTo>
                      <a:cubicBezTo>
                        <a:pt x="241" y="567"/>
                        <a:pt x="241" y="567"/>
                        <a:pt x="241" y="567"/>
                      </a:cubicBezTo>
                      <a:cubicBezTo>
                        <a:pt x="237" y="565"/>
                        <a:pt x="235" y="563"/>
                        <a:pt x="235" y="561"/>
                      </a:cubicBezTo>
                      <a:cubicBezTo>
                        <a:pt x="235" y="560"/>
                        <a:pt x="236" y="559"/>
                        <a:pt x="238" y="558"/>
                      </a:cubicBezTo>
                      <a:cubicBezTo>
                        <a:pt x="239" y="558"/>
                        <a:pt x="239" y="558"/>
                        <a:pt x="239" y="558"/>
                      </a:cubicBezTo>
                      <a:cubicBezTo>
                        <a:pt x="238" y="557"/>
                        <a:pt x="237" y="555"/>
                        <a:pt x="236" y="554"/>
                      </a:cubicBezTo>
                      <a:cubicBezTo>
                        <a:pt x="234" y="553"/>
                        <a:pt x="233" y="551"/>
                        <a:pt x="232" y="550"/>
                      </a:cubicBezTo>
                      <a:cubicBezTo>
                        <a:pt x="232" y="549"/>
                        <a:pt x="231" y="547"/>
                        <a:pt x="230" y="547"/>
                      </a:cubicBezTo>
                      <a:cubicBezTo>
                        <a:pt x="230" y="547"/>
                        <a:pt x="230" y="547"/>
                        <a:pt x="229" y="547"/>
                      </a:cubicBezTo>
                      <a:cubicBezTo>
                        <a:pt x="229" y="547"/>
                        <a:pt x="229" y="547"/>
                        <a:pt x="229" y="547"/>
                      </a:cubicBezTo>
                      <a:cubicBezTo>
                        <a:pt x="228" y="547"/>
                        <a:pt x="227" y="547"/>
                        <a:pt x="226" y="547"/>
                      </a:cubicBezTo>
                      <a:cubicBezTo>
                        <a:pt x="226" y="547"/>
                        <a:pt x="225" y="547"/>
                        <a:pt x="224" y="547"/>
                      </a:cubicBezTo>
                      <a:cubicBezTo>
                        <a:pt x="224" y="547"/>
                        <a:pt x="223" y="547"/>
                        <a:pt x="223" y="547"/>
                      </a:cubicBezTo>
                      <a:cubicBezTo>
                        <a:pt x="222" y="548"/>
                        <a:pt x="221" y="548"/>
                        <a:pt x="220" y="547"/>
                      </a:cubicBezTo>
                      <a:cubicBezTo>
                        <a:pt x="220" y="547"/>
                        <a:pt x="219" y="547"/>
                        <a:pt x="219" y="546"/>
                      </a:cubicBezTo>
                      <a:cubicBezTo>
                        <a:pt x="218" y="546"/>
                        <a:pt x="218" y="545"/>
                        <a:pt x="218" y="543"/>
                      </a:cubicBezTo>
                      <a:cubicBezTo>
                        <a:pt x="218" y="542"/>
                        <a:pt x="218" y="541"/>
                        <a:pt x="218" y="539"/>
                      </a:cubicBezTo>
                      <a:cubicBezTo>
                        <a:pt x="218" y="539"/>
                        <a:pt x="217" y="538"/>
                        <a:pt x="217" y="538"/>
                      </a:cubicBezTo>
                      <a:cubicBezTo>
                        <a:pt x="216" y="538"/>
                        <a:pt x="216" y="538"/>
                        <a:pt x="216" y="538"/>
                      </a:cubicBezTo>
                      <a:cubicBezTo>
                        <a:pt x="214" y="538"/>
                        <a:pt x="213" y="537"/>
                        <a:pt x="212" y="536"/>
                      </a:cubicBezTo>
                      <a:cubicBezTo>
                        <a:pt x="212" y="535"/>
                        <a:pt x="211" y="534"/>
                        <a:pt x="212" y="532"/>
                      </a:cubicBezTo>
                      <a:cubicBezTo>
                        <a:pt x="212" y="531"/>
                        <a:pt x="214" y="527"/>
                        <a:pt x="216" y="526"/>
                      </a:cubicBezTo>
                      <a:cubicBezTo>
                        <a:pt x="217" y="526"/>
                        <a:pt x="217" y="525"/>
                        <a:pt x="218" y="525"/>
                      </a:cubicBezTo>
                      <a:cubicBezTo>
                        <a:pt x="218" y="525"/>
                        <a:pt x="218" y="525"/>
                        <a:pt x="218" y="525"/>
                      </a:cubicBezTo>
                      <a:cubicBezTo>
                        <a:pt x="217" y="524"/>
                        <a:pt x="216" y="524"/>
                        <a:pt x="215" y="523"/>
                      </a:cubicBezTo>
                      <a:cubicBezTo>
                        <a:pt x="215" y="522"/>
                        <a:pt x="214" y="520"/>
                        <a:pt x="215" y="518"/>
                      </a:cubicBezTo>
                      <a:cubicBezTo>
                        <a:pt x="216" y="516"/>
                        <a:pt x="218" y="515"/>
                        <a:pt x="219" y="514"/>
                      </a:cubicBezTo>
                      <a:cubicBezTo>
                        <a:pt x="221" y="513"/>
                        <a:pt x="221" y="513"/>
                        <a:pt x="221" y="512"/>
                      </a:cubicBezTo>
                      <a:cubicBezTo>
                        <a:pt x="221" y="508"/>
                        <a:pt x="224" y="505"/>
                        <a:pt x="227" y="505"/>
                      </a:cubicBezTo>
                      <a:cubicBezTo>
                        <a:pt x="228" y="505"/>
                        <a:pt x="229" y="505"/>
                        <a:pt x="231" y="506"/>
                      </a:cubicBezTo>
                      <a:cubicBezTo>
                        <a:pt x="232" y="507"/>
                        <a:pt x="233" y="509"/>
                        <a:pt x="234" y="511"/>
                      </a:cubicBezTo>
                      <a:cubicBezTo>
                        <a:pt x="235" y="512"/>
                        <a:pt x="236" y="514"/>
                        <a:pt x="237" y="514"/>
                      </a:cubicBezTo>
                      <a:cubicBezTo>
                        <a:pt x="237" y="514"/>
                        <a:pt x="238" y="514"/>
                        <a:pt x="238" y="514"/>
                      </a:cubicBezTo>
                      <a:cubicBezTo>
                        <a:pt x="238" y="513"/>
                        <a:pt x="239" y="513"/>
                        <a:pt x="239" y="513"/>
                      </a:cubicBezTo>
                      <a:cubicBezTo>
                        <a:pt x="239" y="512"/>
                        <a:pt x="238" y="511"/>
                        <a:pt x="238" y="510"/>
                      </a:cubicBezTo>
                      <a:cubicBezTo>
                        <a:pt x="238" y="510"/>
                        <a:pt x="238" y="509"/>
                        <a:pt x="237" y="509"/>
                      </a:cubicBezTo>
                      <a:cubicBezTo>
                        <a:pt x="237" y="507"/>
                        <a:pt x="236" y="505"/>
                        <a:pt x="238" y="503"/>
                      </a:cubicBezTo>
                      <a:cubicBezTo>
                        <a:pt x="238" y="502"/>
                        <a:pt x="240" y="501"/>
                        <a:pt x="242" y="500"/>
                      </a:cubicBezTo>
                      <a:cubicBezTo>
                        <a:pt x="243" y="500"/>
                        <a:pt x="244" y="500"/>
                        <a:pt x="244" y="498"/>
                      </a:cubicBezTo>
                      <a:cubicBezTo>
                        <a:pt x="244" y="497"/>
                        <a:pt x="245" y="495"/>
                        <a:pt x="248" y="495"/>
                      </a:cubicBezTo>
                      <a:cubicBezTo>
                        <a:pt x="251" y="495"/>
                        <a:pt x="255" y="492"/>
                        <a:pt x="257" y="491"/>
                      </a:cubicBezTo>
                      <a:cubicBezTo>
                        <a:pt x="258" y="490"/>
                        <a:pt x="259" y="490"/>
                        <a:pt x="260" y="490"/>
                      </a:cubicBezTo>
                      <a:cubicBezTo>
                        <a:pt x="260" y="489"/>
                        <a:pt x="260" y="489"/>
                        <a:pt x="260" y="489"/>
                      </a:cubicBezTo>
                      <a:cubicBezTo>
                        <a:pt x="264" y="488"/>
                        <a:pt x="267" y="486"/>
                        <a:pt x="270" y="487"/>
                      </a:cubicBezTo>
                      <a:cubicBezTo>
                        <a:pt x="270" y="487"/>
                        <a:pt x="271" y="488"/>
                        <a:pt x="271" y="488"/>
                      </a:cubicBezTo>
                      <a:cubicBezTo>
                        <a:pt x="272" y="488"/>
                        <a:pt x="272" y="489"/>
                        <a:pt x="273" y="489"/>
                      </a:cubicBezTo>
                      <a:cubicBezTo>
                        <a:pt x="273" y="489"/>
                        <a:pt x="273" y="489"/>
                        <a:pt x="273" y="488"/>
                      </a:cubicBezTo>
                      <a:cubicBezTo>
                        <a:pt x="274" y="486"/>
                        <a:pt x="276" y="485"/>
                        <a:pt x="279" y="485"/>
                      </a:cubicBezTo>
                      <a:cubicBezTo>
                        <a:pt x="281" y="485"/>
                        <a:pt x="284" y="486"/>
                        <a:pt x="285" y="488"/>
                      </a:cubicBezTo>
                      <a:cubicBezTo>
                        <a:pt x="285" y="488"/>
                        <a:pt x="288" y="489"/>
                        <a:pt x="289" y="489"/>
                      </a:cubicBezTo>
                      <a:cubicBezTo>
                        <a:pt x="292" y="490"/>
                        <a:pt x="295" y="490"/>
                        <a:pt x="297" y="491"/>
                      </a:cubicBezTo>
                      <a:cubicBezTo>
                        <a:pt x="298" y="492"/>
                        <a:pt x="298" y="492"/>
                        <a:pt x="298" y="492"/>
                      </a:cubicBezTo>
                      <a:cubicBezTo>
                        <a:pt x="303" y="495"/>
                        <a:pt x="306" y="498"/>
                        <a:pt x="307" y="500"/>
                      </a:cubicBezTo>
                      <a:cubicBezTo>
                        <a:pt x="308" y="498"/>
                        <a:pt x="309" y="498"/>
                        <a:pt x="310" y="498"/>
                      </a:cubicBezTo>
                      <a:cubicBezTo>
                        <a:pt x="312" y="498"/>
                        <a:pt x="313" y="499"/>
                        <a:pt x="316" y="501"/>
                      </a:cubicBezTo>
                      <a:cubicBezTo>
                        <a:pt x="317" y="501"/>
                        <a:pt x="319" y="502"/>
                        <a:pt x="320" y="502"/>
                      </a:cubicBezTo>
                      <a:cubicBezTo>
                        <a:pt x="322" y="502"/>
                        <a:pt x="323" y="501"/>
                        <a:pt x="324" y="501"/>
                      </a:cubicBezTo>
                      <a:cubicBezTo>
                        <a:pt x="325" y="498"/>
                        <a:pt x="330" y="495"/>
                        <a:pt x="334" y="495"/>
                      </a:cubicBezTo>
                      <a:cubicBezTo>
                        <a:pt x="336" y="495"/>
                        <a:pt x="337" y="496"/>
                        <a:pt x="338" y="496"/>
                      </a:cubicBezTo>
                      <a:cubicBezTo>
                        <a:pt x="338" y="497"/>
                        <a:pt x="338" y="497"/>
                        <a:pt x="338" y="497"/>
                      </a:cubicBezTo>
                      <a:cubicBezTo>
                        <a:pt x="339" y="497"/>
                        <a:pt x="340" y="498"/>
                        <a:pt x="340" y="498"/>
                      </a:cubicBezTo>
                      <a:cubicBezTo>
                        <a:pt x="340" y="498"/>
                        <a:pt x="340" y="498"/>
                        <a:pt x="341" y="497"/>
                      </a:cubicBezTo>
                      <a:cubicBezTo>
                        <a:pt x="343" y="495"/>
                        <a:pt x="346" y="494"/>
                        <a:pt x="349" y="494"/>
                      </a:cubicBezTo>
                      <a:cubicBezTo>
                        <a:pt x="352" y="494"/>
                        <a:pt x="355" y="496"/>
                        <a:pt x="356" y="498"/>
                      </a:cubicBezTo>
                      <a:cubicBezTo>
                        <a:pt x="356" y="499"/>
                        <a:pt x="357" y="500"/>
                        <a:pt x="361" y="500"/>
                      </a:cubicBezTo>
                      <a:cubicBezTo>
                        <a:pt x="364" y="500"/>
                        <a:pt x="365" y="502"/>
                        <a:pt x="366" y="503"/>
                      </a:cubicBezTo>
                      <a:cubicBezTo>
                        <a:pt x="366" y="503"/>
                        <a:pt x="366" y="503"/>
                        <a:pt x="366" y="504"/>
                      </a:cubicBezTo>
                      <a:cubicBezTo>
                        <a:pt x="366" y="503"/>
                        <a:pt x="367" y="503"/>
                        <a:pt x="367" y="502"/>
                      </a:cubicBezTo>
                      <a:cubicBezTo>
                        <a:pt x="367" y="501"/>
                        <a:pt x="368" y="500"/>
                        <a:pt x="369" y="499"/>
                      </a:cubicBezTo>
                      <a:cubicBezTo>
                        <a:pt x="369" y="499"/>
                        <a:pt x="370" y="498"/>
                        <a:pt x="371" y="498"/>
                      </a:cubicBezTo>
                      <a:cubicBezTo>
                        <a:pt x="371" y="498"/>
                        <a:pt x="371" y="498"/>
                        <a:pt x="371" y="498"/>
                      </a:cubicBezTo>
                      <a:cubicBezTo>
                        <a:pt x="373" y="499"/>
                        <a:pt x="374" y="499"/>
                        <a:pt x="375" y="500"/>
                      </a:cubicBezTo>
                      <a:cubicBezTo>
                        <a:pt x="376" y="501"/>
                        <a:pt x="378" y="502"/>
                        <a:pt x="379" y="502"/>
                      </a:cubicBezTo>
                      <a:cubicBezTo>
                        <a:pt x="383" y="502"/>
                        <a:pt x="384" y="501"/>
                        <a:pt x="384" y="500"/>
                      </a:cubicBezTo>
                      <a:cubicBezTo>
                        <a:pt x="384" y="496"/>
                        <a:pt x="384" y="494"/>
                        <a:pt x="383" y="494"/>
                      </a:cubicBezTo>
                      <a:cubicBezTo>
                        <a:pt x="382" y="494"/>
                        <a:pt x="380" y="493"/>
                        <a:pt x="379" y="493"/>
                      </a:cubicBezTo>
                      <a:cubicBezTo>
                        <a:pt x="378" y="492"/>
                        <a:pt x="377" y="491"/>
                        <a:pt x="375" y="491"/>
                      </a:cubicBezTo>
                      <a:cubicBezTo>
                        <a:pt x="372" y="491"/>
                        <a:pt x="370" y="488"/>
                        <a:pt x="369" y="486"/>
                      </a:cubicBezTo>
                      <a:cubicBezTo>
                        <a:pt x="369" y="484"/>
                        <a:pt x="370" y="482"/>
                        <a:pt x="372" y="482"/>
                      </a:cubicBezTo>
                      <a:cubicBezTo>
                        <a:pt x="375" y="480"/>
                        <a:pt x="377" y="479"/>
                        <a:pt x="378" y="478"/>
                      </a:cubicBezTo>
                      <a:cubicBezTo>
                        <a:pt x="377" y="477"/>
                        <a:pt x="376" y="473"/>
                        <a:pt x="377" y="470"/>
                      </a:cubicBezTo>
                      <a:cubicBezTo>
                        <a:pt x="378" y="469"/>
                        <a:pt x="379" y="468"/>
                        <a:pt x="381" y="467"/>
                      </a:cubicBezTo>
                      <a:cubicBezTo>
                        <a:pt x="382" y="467"/>
                        <a:pt x="384" y="467"/>
                        <a:pt x="385" y="467"/>
                      </a:cubicBezTo>
                      <a:cubicBezTo>
                        <a:pt x="386" y="467"/>
                        <a:pt x="387" y="467"/>
                        <a:pt x="387" y="467"/>
                      </a:cubicBezTo>
                      <a:cubicBezTo>
                        <a:pt x="385" y="466"/>
                        <a:pt x="383" y="465"/>
                        <a:pt x="382" y="463"/>
                      </a:cubicBezTo>
                      <a:cubicBezTo>
                        <a:pt x="380" y="461"/>
                        <a:pt x="379" y="453"/>
                        <a:pt x="382" y="451"/>
                      </a:cubicBezTo>
                      <a:cubicBezTo>
                        <a:pt x="383" y="451"/>
                        <a:pt x="384" y="451"/>
                        <a:pt x="385" y="451"/>
                      </a:cubicBezTo>
                      <a:cubicBezTo>
                        <a:pt x="386" y="451"/>
                        <a:pt x="386" y="451"/>
                        <a:pt x="387" y="451"/>
                      </a:cubicBezTo>
                      <a:cubicBezTo>
                        <a:pt x="389" y="451"/>
                        <a:pt x="391" y="451"/>
                        <a:pt x="392" y="451"/>
                      </a:cubicBezTo>
                      <a:cubicBezTo>
                        <a:pt x="393" y="450"/>
                        <a:pt x="395" y="450"/>
                        <a:pt x="397" y="450"/>
                      </a:cubicBezTo>
                      <a:cubicBezTo>
                        <a:pt x="398" y="450"/>
                        <a:pt x="399" y="450"/>
                        <a:pt x="400" y="450"/>
                      </a:cubicBezTo>
                      <a:cubicBezTo>
                        <a:pt x="402" y="450"/>
                        <a:pt x="403" y="450"/>
                        <a:pt x="404" y="450"/>
                      </a:cubicBezTo>
                      <a:cubicBezTo>
                        <a:pt x="404" y="450"/>
                        <a:pt x="404" y="450"/>
                        <a:pt x="405" y="449"/>
                      </a:cubicBezTo>
                      <a:cubicBezTo>
                        <a:pt x="409" y="446"/>
                        <a:pt x="418" y="445"/>
                        <a:pt x="423" y="445"/>
                      </a:cubicBezTo>
                      <a:cubicBezTo>
                        <a:pt x="425" y="445"/>
                        <a:pt x="427" y="445"/>
                        <a:pt x="429" y="444"/>
                      </a:cubicBezTo>
                      <a:cubicBezTo>
                        <a:pt x="431" y="443"/>
                        <a:pt x="432" y="442"/>
                        <a:pt x="434" y="442"/>
                      </a:cubicBezTo>
                      <a:cubicBezTo>
                        <a:pt x="440" y="441"/>
                        <a:pt x="448" y="440"/>
                        <a:pt x="450" y="439"/>
                      </a:cubicBezTo>
                      <a:cubicBezTo>
                        <a:pt x="451" y="439"/>
                        <a:pt x="452" y="438"/>
                        <a:pt x="455" y="438"/>
                      </a:cubicBezTo>
                      <a:cubicBezTo>
                        <a:pt x="457" y="437"/>
                        <a:pt x="464" y="436"/>
                        <a:pt x="465" y="435"/>
                      </a:cubicBezTo>
                      <a:cubicBezTo>
                        <a:pt x="466" y="431"/>
                        <a:pt x="476" y="430"/>
                        <a:pt x="478" y="430"/>
                      </a:cubicBezTo>
                      <a:cubicBezTo>
                        <a:pt x="480" y="430"/>
                        <a:pt x="481" y="430"/>
                        <a:pt x="482" y="430"/>
                      </a:cubicBezTo>
                      <a:cubicBezTo>
                        <a:pt x="485" y="432"/>
                        <a:pt x="487" y="432"/>
                        <a:pt x="489" y="432"/>
                      </a:cubicBezTo>
                      <a:cubicBezTo>
                        <a:pt x="491" y="431"/>
                        <a:pt x="496" y="432"/>
                        <a:pt x="498" y="434"/>
                      </a:cubicBezTo>
                      <a:cubicBezTo>
                        <a:pt x="499" y="436"/>
                        <a:pt x="499" y="437"/>
                        <a:pt x="499" y="438"/>
                      </a:cubicBezTo>
                      <a:cubicBezTo>
                        <a:pt x="499" y="439"/>
                        <a:pt x="499" y="440"/>
                        <a:pt x="500" y="442"/>
                      </a:cubicBezTo>
                      <a:cubicBezTo>
                        <a:pt x="500" y="443"/>
                        <a:pt x="501" y="445"/>
                        <a:pt x="501" y="446"/>
                      </a:cubicBezTo>
                      <a:cubicBezTo>
                        <a:pt x="501" y="448"/>
                        <a:pt x="500" y="449"/>
                        <a:pt x="499" y="449"/>
                      </a:cubicBezTo>
                      <a:cubicBezTo>
                        <a:pt x="499" y="449"/>
                        <a:pt x="499" y="449"/>
                        <a:pt x="499" y="449"/>
                      </a:cubicBezTo>
                      <a:cubicBezTo>
                        <a:pt x="500" y="449"/>
                        <a:pt x="500" y="449"/>
                        <a:pt x="500" y="449"/>
                      </a:cubicBezTo>
                      <a:cubicBezTo>
                        <a:pt x="503" y="449"/>
                        <a:pt x="506" y="448"/>
                        <a:pt x="506" y="448"/>
                      </a:cubicBezTo>
                      <a:cubicBezTo>
                        <a:pt x="507" y="446"/>
                        <a:pt x="509" y="446"/>
                        <a:pt x="509" y="446"/>
                      </a:cubicBezTo>
                      <a:cubicBezTo>
                        <a:pt x="512" y="446"/>
                        <a:pt x="513" y="448"/>
                        <a:pt x="514" y="451"/>
                      </a:cubicBezTo>
                      <a:cubicBezTo>
                        <a:pt x="515" y="450"/>
                        <a:pt x="516" y="449"/>
                        <a:pt x="517" y="449"/>
                      </a:cubicBezTo>
                      <a:cubicBezTo>
                        <a:pt x="518" y="449"/>
                        <a:pt x="521" y="450"/>
                        <a:pt x="522" y="452"/>
                      </a:cubicBezTo>
                      <a:cubicBezTo>
                        <a:pt x="522" y="452"/>
                        <a:pt x="523" y="451"/>
                        <a:pt x="523" y="451"/>
                      </a:cubicBezTo>
                      <a:cubicBezTo>
                        <a:pt x="524" y="451"/>
                        <a:pt x="525" y="451"/>
                        <a:pt x="526" y="451"/>
                      </a:cubicBezTo>
                      <a:cubicBezTo>
                        <a:pt x="527" y="451"/>
                        <a:pt x="529" y="452"/>
                        <a:pt x="529" y="454"/>
                      </a:cubicBezTo>
                      <a:cubicBezTo>
                        <a:pt x="529" y="456"/>
                        <a:pt x="527" y="457"/>
                        <a:pt x="526" y="458"/>
                      </a:cubicBezTo>
                      <a:cubicBezTo>
                        <a:pt x="525" y="459"/>
                        <a:pt x="524" y="459"/>
                        <a:pt x="524" y="460"/>
                      </a:cubicBezTo>
                      <a:cubicBezTo>
                        <a:pt x="524" y="460"/>
                        <a:pt x="524" y="460"/>
                        <a:pt x="524" y="460"/>
                      </a:cubicBezTo>
                      <a:cubicBezTo>
                        <a:pt x="524" y="460"/>
                        <a:pt x="525" y="459"/>
                        <a:pt x="526" y="459"/>
                      </a:cubicBezTo>
                      <a:cubicBezTo>
                        <a:pt x="527" y="458"/>
                        <a:pt x="529" y="457"/>
                        <a:pt x="531" y="457"/>
                      </a:cubicBezTo>
                      <a:cubicBezTo>
                        <a:pt x="531" y="457"/>
                        <a:pt x="531" y="457"/>
                        <a:pt x="532" y="457"/>
                      </a:cubicBezTo>
                      <a:cubicBezTo>
                        <a:pt x="532" y="457"/>
                        <a:pt x="532" y="457"/>
                        <a:pt x="532" y="457"/>
                      </a:cubicBezTo>
                      <a:cubicBezTo>
                        <a:pt x="533" y="457"/>
                        <a:pt x="536" y="456"/>
                        <a:pt x="538" y="455"/>
                      </a:cubicBezTo>
                      <a:cubicBezTo>
                        <a:pt x="540" y="454"/>
                        <a:pt x="541" y="453"/>
                        <a:pt x="543" y="452"/>
                      </a:cubicBezTo>
                      <a:cubicBezTo>
                        <a:pt x="545" y="452"/>
                        <a:pt x="548" y="450"/>
                        <a:pt x="550" y="449"/>
                      </a:cubicBezTo>
                      <a:cubicBezTo>
                        <a:pt x="551" y="448"/>
                        <a:pt x="552" y="447"/>
                        <a:pt x="553" y="447"/>
                      </a:cubicBezTo>
                      <a:cubicBezTo>
                        <a:pt x="554" y="446"/>
                        <a:pt x="555" y="446"/>
                        <a:pt x="557" y="445"/>
                      </a:cubicBezTo>
                      <a:cubicBezTo>
                        <a:pt x="557" y="445"/>
                        <a:pt x="558" y="445"/>
                        <a:pt x="558" y="445"/>
                      </a:cubicBezTo>
                      <a:cubicBezTo>
                        <a:pt x="560" y="445"/>
                        <a:pt x="563" y="446"/>
                        <a:pt x="563" y="447"/>
                      </a:cubicBezTo>
                      <a:cubicBezTo>
                        <a:pt x="563" y="448"/>
                        <a:pt x="564" y="449"/>
                        <a:pt x="563" y="451"/>
                      </a:cubicBezTo>
                      <a:cubicBezTo>
                        <a:pt x="562" y="452"/>
                        <a:pt x="561" y="452"/>
                        <a:pt x="561" y="453"/>
                      </a:cubicBezTo>
                      <a:cubicBezTo>
                        <a:pt x="561" y="453"/>
                        <a:pt x="562" y="455"/>
                        <a:pt x="565" y="456"/>
                      </a:cubicBezTo>
                      <a:cubicBezTo>
                        <a:pt x="572" y="458"/>
                        <a:pt x="580" y="470"/>
                        <a:pt x="585" y="478"/>
                      </a:cubicBezTo>
                      <a:cubicBezTo>
                        <a:pt x="587" y="481"/>
                        <a:pt x="587" y="481"/>
                        <a:pt x="587" y="481"/>
                      </a:cubicBezTo>
                      <a:cubicBezTo>
                        <a:pt x="589" y="484"/>
                        <a:pt x="591" y="488"/>
                        <a:pt x="593" y="492"/>
                      </a:cubicBezTo>
                      <a:cubicBezTo>
                        <a:pt x="594" y="495"/>
                        <a:pt x="596" y="499"/>
                        <a:pt x="597" y="500"/>
                      </a:cubicBezTo>
                      <a:cubicBezTo>
                        <a:pt x="597" y="500"/>
                        <a:pt x="598" y="499"/>
                        <a:pt x="598" y="498"/>
                      </a:cubicBezTo>
                      <a:cubicBezTo>
                        <a:pt x="599" y="497"/>
                        <a:pt x="600" y="495"/>
                        <a:pt x="601" y="494"/>
                      </a:cubicBezTo>
                      <a:cubicBezTo>
                        <a:pt x="602" y="494"/>
                        <a:pt x="602" y="493"/>
                        <a:pt x="603" y="493"/>
                      </a:cubicBezTo>
                      <a:cubicBezTo>
                        <a:pt x="606" y="493"/>
                        <a:pt x="608" y="495"/>
                        <a:pt x="610" y="497"/>
                      </a:cubicBezTo>
                      <a:cubicBezTo>
                        <a:pt x="611" y="498"/>
                        <a:pt x="612" y="499"/>
                        <a:pt x="613" y="499"/>
                      </a:cubicBezTo>
                      <a:cubicBezTo>
                        <a:pt x="614" y="500"/>
                        <a:pt x="615" y="500"/>
                        <a:pt x="616" y="500"/>
                      </a:cubicBezTo>
                      <a:cubicBezTo>
                        <a:pt x="618" y="501"/>
                        <a:pt x="621" y="502"/>
                        <a:pt x="622" y="501"/>
                      </a:cubicBezTo>
                      <a:cubicBezTo>
                        <a:pt x="623" y="501"/>
                        <a:pt x="624" y="501"/>
                        <a:pt x="625" y="500"/>
                      </a:cubicBezTo>
                      <a:cubicBezTo>
                        <a:pt x="629" y="499"/>
                        <a:pt x="633" y="497"/>
                        <a:pt x="635" y="498"/>
                      </a:cubicBezTo>
                      <a:cubicBezTo>
                        <a:pt x="636" y="498"/>
                        <a:pt x="636" y="499"/>
                        <a:pt x="637" y="499"/>
                      </a:cubicBezTo>
                      <a:cubicBezTo>
                        <a:pt x="639" y="500"/>
                        <a:pt x="642" y="501"/>
                        <a:pt x="643" y="505"/>
                      </a:cubicBezTo>
                      <a:cubicBezTo>
                        <a:pt x="645" y="509"/>
                        <a:pt x="647" y="510"/>
                        <a:pt x="649" y="510"/>
                      </a:cubicBezTo>
                      <a:cubicBezTo>
                        <a:pt x="650" y="510"/>
                        <a:pt x="653" y="510"/>
                        <a:pt x="653" y="516"/>
                      </a:cubicBezTo>
                      <a:cubicBezTo>
                        <a:pt x="653" y="517"/>
                        <a:pt x="656" y="519"/>
                        <a:pt x="657" y="519"/>
                      </a:cubicBezTo>
                      <a:cubicBezTo>
                        <a:pt x="659" y="519"/>
                        <a:pt x="664" y="518"/>
                        <a:pt x="665" y="517"/>
                      </a:cubicBezTo>
                      <a:cubicBezTo>
                        <a:pt x="666" y="516"/>
                        <a:pt x="667" y="516"/>
                        <a:pt x="668" y="516"/>
                      </a:cubicBezTo>
                      <a:cubicBezTo>
                        <a:pt x="670" y="516"/>
                        <a:pt x="671" y="517"/>
                        <a:pt x="672" y="519"/>
                      </a:cubicBezTo>
                      <a:cubicBezTo>
                        <a:pt x="672" y="519"/>
                        <a:pt x="672" y="520"/>
                        <a:pt x="672" y="520"/>
                      </a:cubicBezTo>
                      <a:cubicBezTo>
                        <a:pt x="672" y="520"/>
                        <a:pt x="672" y="520"/>
                        <a:pt x="672" y="521"/>
                      </a:cubicBezTo>
                      <a:cubicBezTo>
                        <a:pt x="673" y="521"/>
                        <a:pt x="673" y="521"/>
                        <a:pt x="673" y="521"/>
                      </a:cubicBezTo>
                      <a:cubicBezTo>
                        <a:pt x="673" y="522"/>
                        <a:pt x="673" y="522"/>
                        <a:pt x="673" y="522"/>
                      </a:cubicBezTo>
                      <a:cubicBezTo>
                        <a:pt x="674" y="522"/>
                        <a:pt x="674" y="522"/>
                        <a:pt x="674" y="523"/>
                      </a:cubicBezTo>
                      <a:cubicBezTo>
                        <a:pt x="674" y="523"/>
                        <a:pt x="674" y="523"/>
                        <a:pt x="674" y="523"/>
                      </a:cubicBezTo>
                      <a:cubicBezTo>
                        <a:pt x="675" y="523"/>
                        <a:pt x="675" y="523"/>
                        <a:pt x="675" y="523"/>
                      </a:cubicBezTo>
                      <a:cubicBezTo>
                        <a:pt x="675" y="523"/>
                        <a:pt x="675" y="523"/>
                        <a:pt x="675" y="523"/>
                      </a:cubicBezTo>
                      <a:cubicBezTo>
                        <a:pt x="675" y="523"/>
                        <a:pt x="675" y="523"/>
                        <a:pt x="675" y="523"/>
                      </a:cubicBezTo>
                      <a:cubicBezTo>
                        <a:pt x="676" y="523"/>
                        <a:pt x="677" y="523"/>
                        <a:pt x="678" y="524"/>
                      </a:cubicBezTo>
                      <a:cubicBezTo>
                        <a:pt x="678" y="524"/>
                        <a:pt x="678" y="524"/>
                        <a:pt x="678" y="524"/>
                      </a:cubicBezTo>
                      <a:cubicBezTo>
                        <a:pt x="678" y="524"/>
                        <a:pt x="679" y="524"/>
                        <a:pt x="680" y="524"/>
                      </a:cubicBezTo>
                      <a:cubicBezTo>
                        <a:pt x="680" y="524"/>
                        <a:pt x="680" y="524"/>
                        <a:pt x="680" y="524"/>
                      </a:cubicBezTo>
                      <a:cubicBezTo>
                        <a:pt x="680" y="524"/>
                        <a:pt x="680" y="524"/>
                        <a:pt x="680" y="524"/>
                      </a:cubicBezTo>
                      <a:cubicBezTo>
                        <a:pt x="680" y="524"/>
                        <a:pt x="680" y="524"/>
                        <a:pt x="680" y="523"/>
                      </a:cubicBezTo>
                      <a:cubicBezTo>
                        <a:pt x="680" y="523"/>
                        <a:pt x="680" y="523"/>
                        <a:pt x="680" y="523"/>
                      </a:cubicBezTo>
                      <a:cubicBezTo>
                        <a:pt x="681" y="522"/>
                        <a:pt x="683" y="521"/>
                        <a:pt x="689" y="520"/>
                      </a:cubicBezTo>
                      <a:cubicBezTo>
                        <a:pt x="694" y="519"/>
                        <a:pt x="697" y="518"/>
                        <a:pt x="698" y="517"/>
                      </a:cubicBezTo>
                      <a:cubicBezTo>
                        <a:pt x="699" y="514"/>
                        <a:pt x="701" y="513"/>
                        <a:pt x="704" y="513"/>
                      </a:cubicBezTo>
                      <a:cubicBezTo>
                        <a:pt x="705" y="512"/>
                        <a:pt x="706" y="512"/>
                        <a:pt x="707" y="511"/>
                      </a:cubicBezTo>
                      <a:cubicBezTo>
                        <a:pt x="708" y="510"/>
                        <a:pt x="709" y="509"/>
                        <a:pt x="711" y="508"/>
                      </a:cubicBezTo>
                      <a:cubicBezTo>
                        <a:pt x="712" y="508"/>
                        <a:pt x="713" y="507"/>
                        <a:pt x="714" y="507"/>
                      </a:cubicBezTo>
                      <a:cubicBezTo>
                        <a:pt x="715" y="505"/>
                        <a:pt x="717" y="504"/>
                        <a:pt x="719" y="504"/>
                      </a:cubicBezTo>
                      <a:cubicBezTo>
                        <a:pt x="720" y="504"/>
                        <a:pt x="721" y="503"/>
                        <a:pt x="721" y="503"/>
                      </a:cubicBezTo>
                      <a:cubicBezTo>
                        <a:pt x="723" y="501"/>
                        <a:pt x="727" y="501"/>
                        <a:pt x="728" y="501"/>
                      </a:cubicBezTo>
                      <a:cubicBezTo>
                        <a:pt x="730" y="501"/>
                        <a:pt x="731" y="501"/>
                        <a:pt x="732" y="501"/>
                      </a:cubicBezTo>
                      <a:cubicBezTo>
                        <a:pt x="734" y="502"/>
                        <a:pt x="744" y="504"/>
                        <a:pt x="746" y="504"/>
                      </a:cubicBezTo>
                      <a:cubicBezTo>
                        <a:pt x="747" y="504"/>
                        <a:pt x="747" y="504"/>
                        <a:pt x="747" y="504"/>
                      </a:cubicBezTo>
                      <a:cubicBezTo>
                        <a:pt x="749" y="504"/>
                        <a:pt x="750" y="506"/>
                        <a:pt x="751" y="508"/>
                      </a:cubicBezTo>
                      <a:cubicBezTo>
                        <a:pt x="751" y="509"/>
                        <a:pt x="751" y="510"/>
                        <a:pt x="751" y="510"/>
                      </a:cubicBezTo>
                      <a:cubicBezTo>
                        <a:pt x="752" y="510"/>
                        <a:pt x="753" y="511"/>
                        <a:pt x="754" y="512"/>
                      </a:cubicBezTo>
                      <a:cubicBezTo>
                        <a:pt x="756" y="512"/>
                        <a:pt x="758" y="514"/>
                        <a:pt x="759" y="514"/>
                      </a:cubicBezTo>
                      <a:cubicBezTo>
                        <a:pt x="760" y="513"/>
                        <a:pt x="762" y="512"/>
                        <a:pt x="765" y="512"/>
                      </a:cubicBezTo>
                      <a:cubicBezTo>
                        <a:pt x="767" y="512"/>
                        <a:pt x="768" y="512"/>
                        <a:pt x="770" y="513"/>
                      </a:cubicBezTo>
                      <a:cubicBezTo>
                        <a:pt x="770" y="514"/>
                        <a:pt x="771" y="514"/>
                        <a:pt x="771" y="514"/>
                      </a:cubicBezTo>
                      <a:cubicBezTo>
                        <a:pt x="773" y="515"/>
                        <a:pt x="774" y="516"/>
                        <a:pt x="775" y="516"/>
                      </a:cubicBezTo>
                      <a:cubicBezTo>
                        <a:pt x="776" y="515"/>
                        <a:pt x="778" y="514"/>
                        <a:pt x="780" y="513"/>
                      </a:cubicBezTo>
                      <a:cubicBezTo>
                        <a:pt x="780" y="513"/>
                        <a:pt x="781" y="513"/>
                        <a:pt x="782" y="512"/>
                      </a:cubicBezTo>
                      <a:cubicBezTo>
                        <a:pt x="783" y="512"/>
                        <a:pt x="784" y="512"/>
                        <a:pt x="785" y="511"/>
                      </a:cubicBezTo>
                      <a:cubicBezTo>
                        <a:pt x="785" y="511"/>
                        <a:pt x="786" y="508"/>
                        <a:pt x="785" y="507"/>
                      </a:cubicBezTo>
                      <a:cubicBezTo>
                        <a:pt x="783" y="506"/>
                        <a:pt x="781" y="499"/>
                        <a:pt x="780" y="497"/>
                      </a:cubicBezTo>
                      <a:cubicBezTo>
                        <a:pt x="780" y="494"/>
                        <a:pt x="782" y="493"/>
                        <a:pt x="784" y="492"/>
                      </a:cubicBezTo>
                      <a:cubicBezTo>
                        <a:pt x="784" y="491"/>
                        <a:pt x="785" y="491"/>
                        <a:pt x="785" y="490"/>
                      </a:cubicBezTo>
                      <a:cubicBezTo>
                        <a:pt x="786" y="488"/>
                        <a:pt x="788" y="487"/>
                        <a:pt x="790" y="486"/>
                      </a:cubicBezTo>
                      <a:cubicBezTo>
                        <a:pt x="791" y="486"/>
                        <a:pt x="791" y="486"/>
                        <a:pt x="792" y="485"/>
                      </a:cubicBezTo>
                      <a:cubicBezTo>
                        <a:pt x="792" y="485"/>
                        <a:pt x="792" y="485"/>
                        <a:pt x="792" y="484"/>
                      </a:cubicBezTo>
                      <a:cubicBezTo>
                        <a:pt x="793" y="483"/>
                        <a:pt x="794" y="481"/>
                        <a:pt x="796" y="481"/>
                      </a:cubicBezTo>
                      <a:cubicBezTo>
                        <a:pt x="797" y="481"/>
                        <a:pt x="797" y="481"/>
                        <a:pt x="798" y="481"/>
                      </a:cubicBezTo>
                      <a:cubicBezTo>
                        <a:pt x="798" y="482"/>
                        <a:pt x="805" y="484"/>
                        <a:pt x="807" y="485"/>
                      </a:cubicBezTo>
                      <a:cubicBezTo>
                        <a:pt x="807" y="486"/>
                        <a:pt x="810" y="486"/>
                        <a:pt x="812" y="486"/>
                      </a:cubicBezTo>
                      <a:cubicBezTo>
                        <a:pt x="815" y="486"/>
                        <a:pt x="819" y="488"/>
                        <a:pt x="822" y="490"/>
                      </a:cubicBezTo>
                      <a:cubicBezTo>
                        <a:pt x="822" y="490"/>
                        <a:pt x="824" y="491"/>
                        <a:pt x="826" y="491"/>
                      </a:cubicBezTo>
                      <a:cubicBezTo>
                        <a:pt x="829" y="491"/>
                        <a:pt x="832" y="492"/>
                        <a:pt x="833" y="494"/>
                      </a:cubicBezTo>
                      <a:cubicBezTo>
                        <a:pt x="834" y="495"/>
                        <a:pt x="834" y="497"/>
                        <a:pt x="834" y="499"/>
                      </a:cubicBezTo>
                      <a:cubicBezTo>
                        <a:pt x="834" y="501"/>
                        <a:pt x="834" y="503"/>
                        <a:pt x="835" y="503"/>
                      </a:cubicBezTo>
                      <a:cubicBezTo>
                        <a:pt x="837" y="506"/>
                        <a:pt x="839" y="508"/>
                        <a:pt x="839" y="508"/>
                      </a:cubicBezTo>
                      <a:cubicBezTo>
                        <a:pt x="841" y="507"/>
                        <a:pt x="843" y="508"/>
                        <a:pt x="846" y="509"/>
                      </a:cubicBezTo>
                      <a:cubicBezTo>
                        <a:pt x="847" y="510"/>
                        <a:pt x="849" y="511"/>
                        <a:pt x="850" y="511"/>
                      </a:cubicBezTo>
                      <a:cubicBezTo>
                        <a:pt x="850" y="511"/>
                        <a:pt x="852" y="510"/>
                        <a:pt x="853" y="509"/>
                      </a:cubicBezTo>
                      <a:cubicBezTo>
                        <a:pt x="855" y="508"/>
                        <a:pt x="856" y="507"/>
                        <a:pt x="858" y="507"/>
                      </a:cubicBezTo>
                      <a:cubicBezTo>
                        <a:pt x="859" y="507"/>
                        <a:pt x="860" y="507"/>
                        <a:pt x="862" y="506"/>
                      </a:cubicBezTo>
                      <a:cubicBezTo>
                        <a:pt x="865" y="506"/>
                        <a:pt x="867" y="505"/>
                        <a:pt x="869" y="506"/>
                      </a:cubicBezTo>
                      <a:cubicBezTo>
                        <a:pt x="869" y="506"/>
                        <a:pt x="871" y="506"/>
                        <a:pt x="872" y="507"/>
                      </a:cubicBezTo>
                      <a:cubicBezTo>
                        <a:pt x="874" y="507"/>
                        <a:pt x="877" y="508"/>
                        <a:pt x="878" y="508"/>
                      </a:cubicBezTo>
                      <a:cubicBezTo>
                        <a:pt x="879" y="508"/>
                        <a:pt x="879" y="508"/>
                        <a:pt x="880" y="508"/>
                      </a:cubicBezTo>
                      <a:cubicBezTo>
                        <a:pt x="881" y="508"/>
                        <a:pt x="888" y="508"/>
                        <a:pt x="889" y="511"/>
                      </a:cubicBezTo>
                      <a:cubicBezTo>
                        <a:pt x="889" y="512"/>
                        <a:pt x="891" y="512"/>
                        <a:pt x="892" y="512"/>
                      </a:cubicBezTo>
                      <a:cubicBezTo>
                        <a:pt x="895" y="513"/>
                        <a:pt x="899" y="514"/>
                        <a:pt x="899" y="517"/>
                      </a:cubicBezTo>
                      <a:cubicBezTo>
                        <a:pt x="899" y="517"/>
                        <a:pt x="900" y="518"/>
                        <a:pt x="901" y="518"/>
                      </a:cubicBezTo>
                      <a:cubicBezTo>
                        <a:pt x="902" y="519"/>
                        <a:pt x="904" y="520"/>
                        <a:pt x="905" y="522"/>
                      </a:cubicBezTo>
                      <a:cubicBezTo>
                        <a:pt x="905" y="522"/>
                        <a:pt x="907" y="522"/>
                        <a:pt x="908" y="523"/>
                      </a:cubicBezTo>
                      <a:cubicBezTo>
                        <a:pt x="909" y="523"/>
                        <a:pt x="910" y="523"/>
                        <a:pt x="911" y="523"/>
                      </a:cubicBezTo>
                      <a:cubicBezTo>
                        <a:pt x="914" y="523"/>
                        <a:pt x="916" y="523"/>
                        <a:pt x="917" y="523"/>
                      </a:cubicBezTo>
                      <a:cubicBezTo>
                        <a:pt x="918" y="524"/>
                        <a:pt x="918" y="524"/>
                        <a:pt x="918" y="524"/>
                      </a:cubicBezTo>
                      <a:cubicBezTo>
                        <a:pt x="919" y="524"/>
                        <a:pt x="921" y="525"/>
                        <a:pt x="925" y="525"/>
                      </a:cubicBezTo>
                      <a:cubicBezTo>
                        <a:pt x="928" y="525"/>
                        <a:pt x="930" y="524"/>
                        <a:pt x="931" y="524"/>
                      </a:cubicBezTo>
                      <a:cubicBezTo>
                        <a:pt x="931" y="523"/>
                        <a:pt x="934" y="523"/>
                        <a:pt x="938" y="522"/>
                      </a:cubicBezTo>
                      <a:cubicBezTo>
                        <a:pt x="941" y="522"/>
                        <a:pt x="945" y="521"/>
                        <a:pt x="946" y="520"/>
                      </a:cubicBezTo>
                      <a:cubicBezTo>
                        <a:pt x="947" y="519"/>
                        <a:pt x="949" y="519"/>
                        <a:pt x="951" y="519"/>
                      </a:cubicBezTo>
                      <a:cubicBezTo>
                        <a:pt x="952" y="519"/>
                        <a:pt x="953" y="518"/>
                        <a:pt x="954" y="518"/>
                      </a:cubicBezTo>
                      <a:cubicBezTo>
                        <a:pt x="954" y="516"/>
                        <a:pt x="957" y="514"/>
                        <a:pt x="960" y="513"/>
                      </a:cubicBezTo>
                      <a:cubicBezTo>
                        <a:pt x="961" y="512"/>
                        <a:pt x="963" y="512"/>
                        <a:pt x="964" y="511"/>
                      </a:cubicBezTo>
                      <a:cubicBezTo>
                        <a:pt x="964" y="511"/>
                        <a:pt x="965" y="510"/>
                        <a:pt x="965" y="510"/>
                      </a:cubicBezTo>
                      <a:cubicBezTo>
                        <a:pt x="968" y="509"/>
                        <a:pt x="970" y="509"/>
                        <a:pt x="971" y="509"/>
                      </a:cubicBezTo>
                      <a:cubicBezTo>
                        <a:pt x="971" y="509"/>
                        <a:pt x="971" y="509"/>
                        <a:pt x="971" y="509"/>
                      </a:cubicBezTo>
                      <a:cubicBezTo>
                        <a:pt x="971" y="509"/>
                        <a:pt x="971" y="509"/>
                        <a:pt x="971" y="509"/>
                      </a:cubicBezTo>
                      <a:cubicBezTo>
                        <a:pt x="973" y="509"/>
                        <a:pt x="975" y="509"/>
                        <a:pt x="977" y="510"/>
                      </a:cubicBezTo>
                      <a:cubicBezTo>
                        <a:pt x="979" y="510"/>
                        <a:pt x="980" y="511"/>
                        <a:pt x="981" y="513"/>
                      </a:cubicBezTo>
                      <a:cubicBezTo>
                        <a:pt x="981" y="513"/>
                        <a:pt x="983" y="514"/>
                        <a:pt x="985" y="514"/>
                      </a:cubicBezTo>
                      <a:cubicBezTo>
                        <a:pt x="986" y="514"/>
                        <a:pt x="987" y="514"/>
                        <a:pt x="988" y="513"/>
                      </a:cubicBezTo>
                      <a:cubicBezTo>
                        <a:pt x="988" y="513"/>
                        <a:pt x="989" y="513"/>
                        <a:pt x="990" y="513"/>
                      </a:cubicBezTo>
                      <a:cubicBezTo>
                        <a:pt x="990" y="513"/>
                        <a:pt x="990" y="513"/>
                        <a:pt x="990" y="513"/>
                      </a:cubicBezTo>
                      <a:cubicBezTo>
                        <a:pt x="990" y="513"/>
                        <a:pt x="990" y="513"/>
                        <a:pt x="991" y="513"/>
                      </a:cubicBezTo>
                      <a:cubicBezTo>
                        <a:pt x="992" y="513"/>
                        <a:pt x="994" y="513"/>
                        <a:pt x="996" y="514"/>
                      </a:cubicBezTo>
                      <a:cubicBezTo>
                        <a:pt x="996" y="513"/>
                        <a:pt x="996" y="513"/>
                        <a:pt x="996" y="513"/>
                      </a:cubicBezTo>
                      <a:cubicBezTo>
                        <a:pt x="996" y="514"/>
                        <a:pt x="996" y="514"/>
                        <a:pt x="996" y="514"/>
                      </a:cubicBezTo>
                      <a:cubicBezTo>
                        <a:pt x="997" y="514"/>
                        <a:pt x="998" y="514"/>
                        <a:pt x="998" y="514"/>
                      </a:cubicBezTo>
                      <a:cubicBezTo>
                        <a:pt x="999" y="515"/>
                        <a:pt x="999" y="515"/>
                        <a:pt x="999" y="515"/>
                      </a:cubicBezTo>
                      <a:cubicBezTo>
                        <a:pt x="999" y="515"/>
                        <a:pt x="999" y="515"/>
                        <a:pt x="999" y="515"/>
                      </a:cubicBezTo>
                      <a:cubicBezTo>
                        <a:pt x="999" y="515"/>
                        <a:pt x="999" y="515"/>
                        <a:pt x="999" y="515"/>
                      </a:cubicBezTo>
                      <a:cubicBezTo>
                        <a:pt x="1000" y="516"/>
                        <a:pt x="1000" y="516"/>
                        <a:pt x="1000" y="516"/>
                      </a:cubicBezTo>
                      <a:cubicBezTo>
                        <a:pt x="1000" y="516"/>
                        <a:pt x="1000" y="516"/>
                        <a:pt x="1000" y="516"/>
                      </a:cubicBezTo>
                      <a:cubicBezTo>
                        <a:pt x="1001" y="516"/>
                        <a:pt x="1001" y="517"/>
                        <a:pt x="1001" y="517"/>
                      </a:cubicBezTo>
                      <a:cubicBezTo>
                        <a:pt x="1001" y="517"/>
                        <a:pt x="1001" y="517"/>
                        <a:pt x="1001" y="517"/>
                      </a:cubicBezTo>
                      <a:cubicBezTo>
                        <a:pt x="1001" y="517"/>
                        <a:pt x="1001" y="517"/>
                        <a:pt x="1001" y="517"/>
                      </a:cubicBezTo>
                      <a:cubicBezTo>
                        <a:pt x="1001" y="518"/>
                        <a:pt x="1002" y="518"/>
                        <a:pt x="1002" y="518"/>
                      </a:cubicBezTo>
                      <a:cubicBezTo>
                        <a:pt x="1002" y="518"/>
                        <a:pt x="1002" y="518"/>
                        <a:pt x="1002" y="518"/>
                      </a:cubicBezTo>
                      <a:cubicBezTo>
                        <a:pt x="1002" y="518"/>
                        <a:pt x="1002" y="518"/>
                        <a:pt x="1003" y="518"/>
                      </a:cubicBezTo>
                      <a:cubicBezTo>
                        <a:pt x="1003" y="518"/>
                        <a:pt x="1003" y="518"/>
                        <a:pt x="1003" y="518"/>
                      </a:cubicBezTo>
                      <a:cubicBezTo>
                        <a:pt x="1003" y="518"/>
                        <a:pt x="1003" y="518"/>
                        <a:pt x="1003" y="518"/>
                      </a:cubicBezTo>
                      <a:cubicBezTo>
                        <a:pt x="1004" y="518"/>
                        <a:pt x="1004" y="518"/>
                        <a:pt x="1004" y="518"/>
                      </a:cubicBezTo>
                      <a:cubicBezTo>
                        <a:pt x="1004" y="518"/>
                        <a:pt x="1004" y="518"/>
                        <a:pt x="1004" y="518"/>
                      </a:cubicBezTo>
                      <a:cubicBezTo>
                        <a:pt x="1004" y="519"/>
                        <a:pt x="1005" y="519"/>
                        <a:pt x="1005" y="519"/>
                      </a:cubicBezTo>
                      <a:cubicBezTo>
                        <a:pt x="1005" y="519"/>
                        <a:pt x="1005" y="519"/>
                        <a:pt x="1005" y="519"/>
                      </a:cubicBezTo>
                      <a:cubicBezTo>
                        <a:pt x="1006" y="519"/>
                        <a:pt x="1007" y="519"/>
                        <a:pt x="1009" y="519"/>
                      </a:cubicBezTo>
                      <a:cubicBezTo>
                        <a:pt x="1009" y="519"/>
                        <a:pt x="1009" y="519"/>
                        <a:pt x="1009" y="519"/>
                      </a:cubicBezTo>
                      <a:cubicBezTo>
                        <a:pt x="1010" y="519"/>
                        <a:pt x="1012" y="518"/>
                        <a:pt x="1013" y="517"/>
                      </a:cubicBezTo>
                      <a:cubicBezTo>
                        <a:pt x="1017" y="515"/>
                        <a:pt x="1019" y="514"/>
                        <a:pt x="1020" y="513"/>
                      </a:cubicBezTo>
                      <a:cubicBezTo>
                        <a:pt x="1022" y="513"/>
                        <a:pt x="1023" y="512"/>
                        <a:pt x="1024" y="511"/>
                      </a:cubicBezTo>
                      <a:cubicBezTo>
                        <a:pt x="1024" y="511"/>
                        <a:pt x="1024" y="511"/>
                        <a:pt x="1024" y="511"/>
                      </a:cubicBezTo>
                      <a:cubicBezTo>
                        <a:pt x="1024" y="510"/>
                        <a:pt x="1024" y="510"/>
                        <a:pt x="1024" y="509"/>
                      </a:cubicBezTo>
                      <a:cubicBezTo>
                        <a:pt x="1024" y="507"/>
                        <a:pt x="1025" y="505"/>
                        <a:pt x="1027" y="502"/>
                      </a:cubicBezTo>
                      <a:cubicBezTo>
                        <a:pt x="1028" y="501"/>
                        <a:pt x="1028" y="500"/>
                        <a:pt x="1029" y="499"/>
                      </a:cubicBezTo>
                      <a:cubicBezTo>
                        <a:pt x="1029" y="499"/>
                        <a:pt x="1029" y="498"/>
                        <a:pt x="1029" y="498"/>
                      </a:cubicBezTo>
                      <a:cubicBezTo>
                        <a:pt x="1030" y="495"/>
                        <a:pt x="1035" y="487"/>
                        <a:pt x="1037" y="486"/>
                      </a:cubicBezTo>
                      <a:cubicBezTo>
                        <a:pt x="1039" y="486"/>
                        <a:pt x="1041" y="483"/>
                        <a:pt x="1041" y="482"/>
                      </a:cubicBezTo>
                      <a:cubicBezTo>
                        <a:pt x="1041" y="482"/>
                        <a:pt x="1041" y="481"/>
                        <a:pt x="1041" y="481"/>
                      </a:cubicBezTo>
                      <a:cubicBezTo>
                        <a:pt x="1041" y="481"/>
                        <a:pt x="1041" y="481"/>
                        <a:pt x="1041" y="480"/>
                      </a:cubicBezTo>
                      <a:cubicBezTo>
                        <a:pt x="1041" y="480"/>
                        <a:pt x="1041" y="480"/>
                        <a:pt x="1041" y="480"/>
                      </a:cubicBezTo>
                      <a:cubicBezTo>
                        <a:pt x="1040" y="479"/>
                        <a:pt x="1040" y="479"/>
                        <a:pt x="1040" y="479"/>
                      </a:cubicBezTo>
                      <a:cubicBezTo>
                        <a:pt x="1040" y="479"/>
                        <a:pt x="1040" y="479"/>
                        <a:pt x="1040" y="478"/>
                      </a:cubicBezTo>
                      <a:cubicBezTo>
                        <a:pt x="1040" y="478"/>
                        <a:pt x="1040" y="478"/>
                        <a:pt x="1040" y="478"/>
                      </a:cubicBezTo>
                      <a:cubicBezTo>
                        <a:pt x="1040" y="478"/>
                        <a:pt x="1040" y="478"/>
                        <a:pt x="1040" y="478"/>
                      </a:cubicBezTo>
                      <a:cubicBezTo>
                        <a:pt x="1040" y="478"/>
                        <a:pt x="1040" y="477"/>
                        <a:pt x="1040" y="477"/>
                      </a:cubicBezTo>
                      <a:cubicBezTo>
                        <a:pt x="1040" y="477"/>
                        <a:pt x="1040" y="477"/>
                        <a:pt x="1040" y="477"/>
                      </a:cubicBezTo>
                      <a:cubicBezTo>
                        <a:pt x="1040" y="477"/>
                        <a:pt x="1040" y="477"/>
                        <a:pt x="1040" y="477"/>
                      </a:cubicBezTo>
                      <a:cubicBezTo>
                        <a:pt x="1040" y="477"/>
                        <a:pt x="1040" y="477"/>
                        <a:pt x="1039" y="476"/>
                      </a:cubicBezTo>
                      <a:cubicBezTo>
                        <a:pt x="1039" y="476"/>
                        <a:pt x="1039" y="476"/>
                        <a:pt x="1039" y="476"/>
                      </a:cubicBezTo>
                      <a:cubicBezTo>
                        <a:pt x="1039" y="476"/>
                        <a:pt x="1039" y="476"/>
                        <a:pt x="1039" y="476"/>
                      </a:cubicBezTo>
                      <a:cubicBezTo>
                        <a:pt x="1039" y="476"/>
                        <a:pt x="1039" y="476"/>
                        <a:pt x="1039" y="476"/>
                      </a:cubicBezTo>
                      <a:cubicBezTo>
                        <a:pt x="1038" y="476"/>
                        <a:pt x="1036" y="476"/>
                        <a:pt x="1035" y="474"/>
                      </a:cubicBezTo>
                      <a:cubicBezTo>
                        <a:pt x="1034" y="473"/>
                        <a:pt x="1035" y="470"/>
                        <a:pt x="1037" y="467"/>
                      </a:cubicBezTo>
                      <a:cubicBezTo>
                        <a:pt x="1040" y="463"/>
                        <a:pt x="1044" y="461"/>
                        <a:pt x="1050" y="461"/>
                      </a:cubicBezTo>
                      <a:cubicBezTo>
                        <a:pt x="1051" y="461"/>
                        <a:pt x="1052" y="461"/>
                        <a:pt x="1053" y="462"/>
                      </a:cubicBezTo>
                      <a:cubicBezTo>
                        <a:pt x="1053" y="462"/>
                        <a:pt x="1053" y="462"/>
                        <a:pt x="1053" y="462"/>
                      </a:cubicBezTo>
                      <a:cubicBezTo>
                        <a:pt x="1053" y="462"/>
                        <a:pt x="1054" y="461"/>
                        <a:pt x="1055" y="461"/>
                      </a:cubicBezTo>
                      <a:cubicBezTo>
                        <a:pt x="1059" y="461"/>
                        <a:pt x="1067" y="459"/>
                        <a:pt x="1070" y="460"/>
                      </a:cubicBezTo>
                      <a:cubicBezTo>
                        <a:pt x="1072" y="461"/>
                        <a:pt x="1073" y="461"/>
                        <a:pt x="1074" y="461"/>
                      </a:cubicBezTo>
                      <a:cubicBezTo>
                        <a:pt x="1076" y="461"/>
                        <a:pt x="1076" y="461"/>
                        <a:pt x="1076" y="461"/>
                      </a:cubicBezTo>
                      <a:cubicBezTo>
                        <a:pt x="1078" y="461"/>
                        <a:pt x="1080" y="461"/>
                        <a:pt x="1083" y="462"/>
                      </a:cubicBezTo>
                      <a:cubicBezTo>
                        <a:pt x="1085" y="464"/>
                        <a:pt x="1088" y="464"/>
                        <a:pt x="1091" y="464"/>
                      </a:cubicBezTo>
                      <a:cubicBezTo>
                        <a:pt x="1094" y="465"/>
                        <a:pt x="1096" y="465"/>
                        <a:pt x="1098" y="467"/>
                      </a:cubicBezTo>
                      <a:cubicBezTo>
                        <a:pt x="1098" y="468"/>
                        <a:pt x="1099" y="468"/>
                        <a:pt x="1100" y="469"/>
                      </a:cubicBezTo>
                      <a:cubicBezTo>
                        <a:pt x="1103" y="471"/>
                        <a:pt x="1106" y="473"/>
                        <a:pt x="1105" y="477"/>
                      </a:cubicBezTo>
                      <a:cubicBezTo>
                        <a:pt x="1105" y="477"/>
                        <a:pt x="1105" y="478"/>
                        <a:pt x="1105" y="478"/>
                      </a:cubicBezTo>
                      <a:cubicBezTo>
                        <a:pt x="1105" y="478"/>
                        <a:pt x="1106" y="478"/>
                        <a:pt x="1106" y="478"/>
                      </a:cubicBezTo>
                      <a:cubicBezTo>
                        <a:pt x="1107" y="479"/>
                        <a:pt x="1110" y="481"/>
                        <a:pt x="1111" y="487"/>
                      </a:cubicBezTo>
                      <a:cubicBezTo>
                        <a:pt x="1112" y="491"/>
                        <a:pt x="1113" y="493"/>
                        <a:pt x="1115" y="495"/>
                      </a:cubicBezTo>
                      <a:cubicBezTo>
                        <a:pt x="1116" y="496"/>
                        <a:pt x="1117" y="498"/>
                        <a:pt x="1117" y="500"/>
                      </a:cubicBezTo>
                      <a:cubicBezTo>
                        <a:pt x="1118" y="501"/>
                        <a:pt x="1119" y="504"/>
                        <a:pt x="1120" y="506"/>
                      </a:cubicBezTo>
                      <a:cubicBezTo>
                        <a:pt x="1122" y="510"/>
                        <a:pt x="1124" y="512"/>
                        <a:pt x="1123" y="514"/>
                      </a:cubicBezTo>
                      <a:cubicBezTo>
                        <a:pt x="1123" y="515"/>
                        <a:pt x="1122" y="517"/>
                        <a:pt x="1123" y="517"/>
                      </a:cubicBezTo>
                      <a:cubicBezTo>
                        <a:pt x="1123" y="518"/>
                        <a:pt x="1124" y="518"/>
                        <a:pt x="1126" y="518"/>
                      </a:cubicBezTo>
                      <a:cubicBezTo>
                        <a:pt x="1129" y="518"/>
                        <a:pt x="1132" y="520"/>
                        <a:pt x="1134" y="521"/>
                      </a:cubicBezTo>
                      <a:cubicBezTo>
                        <a:pt x="1135" y="522"/>
                        <a:pt x="1136" y="522"/>
                        <a:pt x="1136" y="522"/>
                      </a:cubicBezTo>
                      <a:cubicBezTo>
                        <a:pt x="1136" y="522"/>
                        <a:pt x="1137" y="522"/>
                        <a:pt x="1137" y="522"/>
                      </a:cubicBezTo>
                      <a:cubicBezTo>
                        <a:pt x="1137" y="522"/>
                        <a:pt x="1137" y="522"/>
                        <a:pt x="1137" y="522"/>
                      </a:cubicBezTo>
                      <a:cubicBezTo>
                        <a:pt x="1137" y="522"/>
                        <a:pt x="1137" y="522"/>
                        <a:pt x="1137" y="522"/>
                      </a:cubicBezTo>
                      <a:cubicBezTo>
                        <a:pt x="1139" y="522"/>
                        <a:pt x="1143" y="524"/>
                        <a:pt x="1146" y="526"/>
                      </a:cubicBezTo>
                      <a:cubicBezTo>
                        <a:pt x="1147" y="526"/>
                        <a:pt x="1148" y="527"/>
                        <a:pt x="1149" y="528"/>
                      </a:cubicBezTo>
                      <a:cubicBezTo>
                        <a:pt x="1150" y="529"/>
                        <a:pt x="1152" y="529"/>
                        <a:pt x="1153" y="530"/>
                      </a:cubicBezTo>
                      <a:cubicBezTo>
                        <a:pt x="1154" y="530"/>
                        <a:pt x="1155" y="530"/>
                        <a:pt x="1155" y="531"/>
                      </a:cubicBezTo>
                      <a:cubicBezTo>
                        <a:pt x="1157" y="531"/>
                        <a:pt x="1158" y="532"/>
                        <a:pt x="1158" y="535"/>
                      </a:cubicBezTo>
                      <a:cubicBezTo>
                        <a:pt x="1158" y="535"/>
                        <a:pt x="1158" y="536"/>
                        <a:pt x="1158" y="537"/>
                      </a:cubicBezTo>
                      <a:cubicBezTo>
                        <a:pt x="1158" y="538"/>
                        <a:pt x="1159" y="538"/>
                        <a:pt x="1159" y="539"/>
                      </a:cubicBezTo>
                      <a:cubicBezTo>
                        <a:pt x="1159" y="540"/>
                        <a:pt x="1160" y="542"/>
                        <a:pt x="1160" y="543"/>
                      </a:cubicBezTo>
                      <a:cubicBezTo>
                        <a:pt x="1160" y="544"/>
                        <a:pt x="1160" y="544"/>
                        <a:pt x="1160" y="544"/>
                      </a:cubicBezTo>
                      <a:cubicBezTo>
                        <a:pt x="1160" y="545"/>
                        <a:pt x="1163" y="547"/>
                        <a:pt x="1167" y="547"/>
                      </a:cubicBezTo>
                      <a:cubicBezTo>
                        <a:pt x="1168" y="547"/>
                        <a:pt x="1168" y="547"/>
                        <a:pt x="1169" y="547"/>
                      </a:cubicBezTo>
                      <a:cubicBezTo>
                        <a:pt x="1170" y="546"/>
                        <a:pt x="1172" y="546"/>
                        <a:pt x="1173" y="547"/>
                      </a:cubicBezTo>
                      <a:cubicBezTo>
                        <a:pt x="1174" y="547"/>
                        <a:pt x="1175" y="547"/>
                        <a:pt x="1175" y="547"/>
                      </a:cubicBezTo>
                      <a:cubicBezTo>
                        <a:pt x="1176" y="547"/>
                        <a:pt x="1177" y="546"/>
                        <a:pt x="1177" y="545"/>
                      </a:cubicBezTo>
                      <a:cubicBezTo>
                        <a:pt x="1179" y="542"/>
                        <a:pt x="1183" y="541"/>
                        <a:pt x="1186" y="541"/>
                      </a:cubicBezTo>
                      <a:cubicBezTo>
                        <a:pt x="1187" y="541"/>
                        <a:pt x="1188" y="541"/>
                        <a:pt x="1189" y="541"/>
                      </a:cubicBezTo>
                      <a:cubicBezTo>
                        <a:pt x="1190" y="540"/>
                        <a:pt x="1193" y="539"/>
                        <a:pt x="1195" y="539"/>
                      </a:cubicBezTo>
                      <a:cubicBezTo>
                        <a:pt x="1197" y="539"/>
                        <a:pt x="1199" y="539"/>
                        <a:pt x="1200" y="540"/>
                      </a:cubicBezTo>
                      <a:cubicBezTo>
                        <a:pt x="1201" y="541"/>
                        <a:pt x="1201" y="543"/>
                        <a:pt x="1201" y="545"/>
                      </a:cubicBezTo>
                      <a:cubicBezTo>
                        <a:pt x="1201" y="547"/>
                        <a:pt x="1202" y="548"/>
                        <a:pt x="1202" y="550"/>
                      </a:cubicBezTo>
                      <a:cubicBezTo>
                        <a:pt x="1203" y="551"/>
                        <a:pt x="1204" y="554"/>
                        <a:pt x="1200" y="556"/>
                      </a:cubicBezTo>
                      <a:cubicBezTo>
                        <a:pt x="1198" y="557"/>
                        <a:pt x="1197" y="564"/>
                        <a:pt x="1196" y="567"/>
                      </a:cubicBezTo>
                      <a:cubicBezTo>
                        <a:pt x="1196" y="568"/>
                        <a:pt x="1195" y="568"/>
                        <a:pt x="1195" y="569"/>
                      </a:cubicBezTo>
                      <a:cubicBezTo>
                        <a:pt x="1195" y="571"/>
                        <a:pt x="1193" y="573"/>
                        <a:pt x="1191" y="574"/>
                      </a:cubicBezTo>
                      <a:cubicBezTo>
                        <a:pt x="1190" y="575"/>
                        <a:pt x="1189" y="576"/>
                        <a:pt x="1189" y="577"/>
                      </a:cubicBezTo>
                      <a:cubicBezTo>
                        <a:pt x="1188" y="580"/>
                        <a:pt x="1186" y="582"/>
                        <a:pt x="1185" y="583"/>
                      </a:cubicBezTo>
                      <a:cubicBezTo>
                        <a:pt x="1184" y="583"/>
                        <a:pt x="1183" y="584"/>
                        <a:pt x="1183" y="584"/>
                      </a:cubicBezTo>
                      <a:cubicBezTo>
                        <a:pt x="1183" y="585"/>
                        <a:pt x="1183" y="585"/>
                        <a:pt x="1183" y="585"/>
                      </a:cubicBezTo>
                      <a:cubicBezTo>
                        <a:pt x="1183" y="585"/>
                        <a:pt x="1183" y="585"/>
                        <a:pt x="1183" y="585"/>
                      </a:cubicBezTo>
                      <a:cubicBezTo>
                        <a:pt x="1183" y="586"/>
                        <a:pt x="1183" y="586"/>
                        <a:pt x="1183" y="586"/>
                      </a:cubicBezTo>
                      <a:cubicBezTo>
                        <a:pt x="1183" y="586"/>
                        <a:pt x="1183" y="586"/>
                        <a:pt x="1183" y="586"/>
                      </a:cubicBezTo>
                      <a:cubicBezTo>
                        <a:pt x="1183" y="587"/>
                        <a:pt x="1182" y="587"/>
                        <a:pt x="1181" y="588"/>
                      </a:cubicBezTo>
                      <a:cubicBezTo>
                        <a:pt x="1181" y="588"/>
                        <a:pt x="1181" y="588"/>
                        <a:pt x="1181" y="588"/>
                      </a:cubicBezTo>
                      <a:cubicBezTo>
                        <a:pt x="1181" y="588"/>
                        <a:pt x="1181" y="588"/>
                        <a:pt x="1181" y="588"/>
                      </a:cubicBezTo>
                      <a:cubicBezTo>
                        <a:pt x="1181" y="588"/>
                        <a:pt x="1181" y="588"/>
                        <a:pt x="1180" y="588"/>
                      </a:cubicBezTo>
                      <a:cubicBezTo>
                        <a:pt x="1180" y="588"/>
                        <a:pt x="1180" y="588"/>
                        <a:pt x="1180" y="588"/>
                      </a:cubicBezTo>
                      <a:cubicBezTo>
                        <a:pt x="1179" y="588"/>
                        <a:pt x="1179" y="588"/>
                        <a:pt x="1178" y="588"/>
                      </a:cubicBezTo>
                      <a:cubicBezTo>
                        <a:pt x="1175" y="588"/>
                        <a:pt x="1172" y="587"/>
                        <a:pt x="1170" y="586"/>
                      </a:cubicBezTo>
                      <a:cubicBezTo>
                        <a:pt x="1169" y="586"/>
                        <a:pt x="1168" y="587"/>
                        <a:pt x="1167" y="588"/>
                      </a:cubicBezTo>
                      <a:cubicBezTo>
                        <a:pt x="1165" y="589"/>
                        <a:pt x="1164" y="591"/>
                        <a:pt x="1162" y="591"/>
                      </a:cubicBezTo>
                      <a:cubicBezTo>
                        <a:pt x="1162" y="591"/>
                        <a:pt x="1162" y="594"/>
                        <a:pt x="1162" y="596"/>
                      </a:cubicBezTo>
                      <a:cubicBezTo>
                        <a:pt x="1163" y="597"/>
                        <a:pt x="1163" y="599"/>
                        <a:pt x="1162" y="600"/>
                      </a:cubicBezTo>
                      <a:cubicBezTo>
                        <a:pt x="1162" y="602"/>
                        <a:pt x="1162" y="603"/>
                        <a:pt x="1163" y="605"/>
                      </a:cubicBezTo>
                      <a:cubicBezTo>
                        <a:pt x="1164" y="607"/>
                        <a:pt x="1164" y="609"/>
                        <a:pt x="1164" y="612"/>
                      </a:cubicBezTo>
                      <a:cubicBezTo>
                        <a:pt x="1164" y="612"/>
                        <a:pt x="1164" y="613"/>
                        <a:pt x="1164" y="613"/>
                      </a:cubicBezTo>
                      <a:cubicBezTo>
                        <a:pt x="1169" y="610"/>
                        <a:pt x="1171" y="610"/>
                        <a:pt x="1171" y="610"/>
                      </a:cubicBezTo>
                      <a:cubicBezTo>
                        <a:pt x="1174" y="610"/>
                        <a:pt x="1176" y="612"/>
                        <a:pt x="1179" y="614"/>
                      </a:cubicBezTo>
                      <a:cubicBezTo>
                        <a:pt x="1181" y="615"/>
                        <a:pt x="1183" y="617"/>
                        <a:pt x="1184" y="617"/>
                      </a:cubicBezTo>
                      <a:cubicBezTo>
                        <a:pt x="1188" y="617"/>
                        <a:pt x="1206" y="605"/>
                        <a:pt x="1208" y="602"/>
                      </a:cubicBezTo>
                      <a:cubicBezTo>
                        <a:pt x="1209" y="600"/>
                        <a:pt x="1212" y="596"/>
                        <a:pt x="1222" y="586"/>
                      </a:cubicBezTo>
                      <a:cubicBezTo>
                        <a:pt x="1224" y="584"/>
                        <a:pt x="1226" y="582"/>
                        <a:pt x="1227" y="581"/>
                      </a:cubicBezTo>
                      <a:cubicBezTo>
                        <a:pt x="1232" y="576"/>
                        <a:pt x="1240" y="567"/>
                        <a:pt x="1243" y="559"/>
                      </a:cubicBezTo>
                      <a:cubicBezTo>
                        <a:pt x="1244" y="556"/>
                        <a:pt x="1248" y="552"/>
                        <a:pt x="1251" y="549"/>
                      </a:cubicBezTo>
                      <a:cubicBezTo>
                        <a:pt x="1253" y="546"/>
                        <a:pt x="1255" y="544"/>
                        <a:pt x="1255" y="543"/>
                      </a:cubicBezTo>
                      <a:cubicBezTo>
                        <a:pt x="1256" y="542"/>
                        <a:pt x="1257" y="541"/>
                        <a:pt x="1257" y="540"/>
                      </a:cubicBezTo>
                      <a:cubicBezTo>
                        <a:pt x="1259" y="539"/>
                        <a:pt x="1260" y="537"/>
                        <a:pt x="1262" y="532"/>
                      </a:cubicBezTo>
                      <a:cubicBezTo>
                        <a:pt x="1264" y="527"/>
                        <a:pt x="1265" y="517"/>
                        <a:pt x="1266" y="511"/>
                      </a:cubicBezTo>
                      <a:cubicBezTo>
                        <a:pt x="1266" y="504"/>
                        <a:pt x="1267" y="503"/>
                        <a:pt x="1267" y="502"/>
                      </a:cubicBezTo>
                      <a:cubicBezTo>
                        <a:pt x="1268" y="501"/>
                        <a:pt x="1268" y="500"/>
                        <a:pt x="1268" y="500"/>
                      </a:cubicBezTo>
                      <a:cubicBezTo>
                        <a:pt x="1268" y="498"/>
                        <a:pt x="1268" y="496"/>
                        <a:pt x="1269" y="495"/>
                      </a:cubicBezTo>
                      <a:cubicBezTo>
                        <a:pt x="1270" y="494"/>
                        <a:pt x="1270" y="493"/>
                        <a:pt x="1270" y="493"/>
                      </a:cubicBezTo>
                      <a:cubicBezTo>
                        <a:pt x="1271" y="491"/>
                        <a:pt x="1271" y="489"/>
                        <a:pt x="1274" y="486"/>
                      </a:cubicBezTo>
                      <a:cubicBezTo>
                        <a:pt x="1276" y="484"/>
                        <a:pt x="1276" y="483"/>
                        <a:pt x="1275" y="481"/>
                      </a:cubicBezTo>
                      <a:cubicBezTo>
                        <a:pt x="1275" y="480"/>
                        <a:pt x="1275" y="478"/>
                        <a:pt x="1275" y="476"/>
                      </a:cubicBezTo>
                      <a:cubicBezTo>
                        <a:pt x="1275" y="475"/>
                        <a:pt x="1275" y="473"/>
                        <a:pt x="1275" y="473"/>
                      </a:cubicBezTo>
                      <a:cubicBezTo>
                        <a:pt x="1273" y="470"/>
                        <a:pt x="1274" y="468"/>
                        <a:pt x="1276" y="467"/>
                      </a:cubicBezTo>
                      <a:cubicBezTo>
                        <a:pt x="1275" y="467"/>
                        <a:pt x="1274" y="466"/>
                        <a:pt x="1273" y="465"/>
                      </a:cubicBezTo>
                      <a:cubicBezTo>
                        <a:pt x="1272" y="464"/>
                        <a:pt x="1272" y="464"/>
                        <a:pt x="1272" y="464"/>
                      </a:cubicBezTo>
                      <a:cubicBezTo>
                        <a:pt x="1269" y="463"/>
                        <a:pt x="1265" y="462"/>
                        <a:pt x="1265" y="458"/>
                      </a:cubicBezTo>
                      <a:cubicBezTo>
                        <a:pt x="1265" y="456"/>
                        <a:pt x="1261" y="453"/>
                        <a:pt x="1258" y="453"/>
                      </a:cubicBezTo>
                      <a:cubicBezTo>
                        <a:pt x="1258" y="453"/>
                        <a:pt x="1257" y="453"/>
                        <a:pt x="1257" y="453"/>
                      </a:cubicBezTo>
                      <a:cubicBezTo>
                        <a:pt x="1256" y="453"/>
                        <a:pt x="1254" y="453"/>
                        <a:pt x="1253" y="452"/>
                      </a:cubicBezTo>
                      <a:cubicBezTo>
                        <a:pt x="1252" y="452"/>
                        <a:pt x="1251" y="452"/>
                        <a:pt x="1250" y="452"/>
                      </a:cubicBezTo>
                      <a:cubicBezTo>
                        <a:pt x="1251" y="453"/>
                        <a:pt x="1250" y="454"/>
                        <a:pt x="1250" y="455"/>
                      </a:cubicBezTo>
                      <a:cubicBezTo>
                        <a:pt x="1249" y="457"/>
                        <a:pt x="1247" y="457"/>
                        <a:pt x="1246" y="457"/>
                      </a:cubicBezTo>
                      <a:cubicBezTo>
                        <a:pt x="1245" y="457"/>
                        <a:pt x="1244" y="458"/>
                        <a:pt x="1243" y="460"/>
                      </a:cubicBezTo>
                      <a:cubicBezTo>
                        <a:pt x="1243" y="460"/>
                        <a:pt x="1243" y="460"/>
                        <a:pt x="1243" y="460"/>
                      </a:cubicBezTo>
                      <a:cubicBezTo>
                        <a:pt x="1241" y="463"/>
                        <a:pt x="1238" y="464"/>
                        <a:pt x="1236" y="464"/>
                      </a:cubicBezTo>
                      <a:cubicBezTo>
                        <a:pt x="1233" y="464"/>
                        <a:pt x="1232" y="463"/>
                        <a:pt x="1232" y="462"/>
                      </a:cubicBezTo>
                      <a:cubicBezTo>
                        <a:pt x="1232" y="461"/>
                        <a:pt x="1232" y="460"/>
                        <a:pt x="1234" y="458"/>
                      </a:cubicBezTo>
                      <a:cubicBezTo>
                        <a:pt x="1234" y="458"/>
                        <a:pt x="1234" y="458"/>
                        <a:pt x="1234" y="458"/>
                      </a:cubicBezTo>
                      <a:cubicBezTo>
                        <a:pt x="1234" y="458"/>
                        <a:pt x="1234" y="457"/>
                        <a:pt x="1234" y="457"/>
                      </a:cubicBezTo>
                      <a:cubicBezTo>
                        <a:pt x="1233" y="457"/>
                        <a:pt x="1232" y="455"/>
                        <a:pt x="1232" y="454"/>
                      </a:cubicBezTo>
                      <a:cubicBezTo>
                        <a:pt x="1232" y="454"/>
                        <a:pt x="1232" y="454"/>
                        <a:pt x="1232" y="454"/>
                      </a:cubicBezTo>
                      <a:cubicBezTo>
                        <a:pt x="1231" y="456"/>
                        <a:pt x="1230" y="458"/>
                        <a:pt x="1227" y="459"/>
                      </a:cubicBezTo>
                      <a:cubicBezTo>
                        <a:pt x="1227" y="459"/>
                        <a:pt x="1227" y="459"/>
                        <a:pt x="1227" y="459"/>
                      </a:cubicBezTo>
                      <a:cubicBezTo>
                        <a:pt x="1226" y="459"/>
                        <a:pt x="1225" y="458"/>
                        <a:pt x="1224" y="457"/>
                      </a:cubicBezTo>
                      <a:cubicBezTo>
                        <a:pt x="1222" y="455"/>
                        <a:pt x="1223" y="449"/>
                        <a:pt x="1223" y="446"/>
                      </a:cubicBezTo>
                      <a:cubicBezTo>
                        <a:pt x="1223" y="446"/>
                        <a:pt x="1222" y="446"/>
                        <a:pt x="1221" y="446"/>
                      </a:cubicBezTo>
                      <a:cubicBezTo>
                        <a:pt x="1219" y="447"/>
                        <a:pt x="1216" y="447"/>
                        <a:pt x="1213" y="447"/>
                      </a:cubicBezTo>
                      <a:cubicBezTo>
                        <a:pt x="1208" y="446"/>
                        <a:pt x="1207" y="444"/>
                        <a:pt x="1206" y="443"/>
                      </a:cubicBezTo>
                      <a:cubicBezTo>
                        <a:pt x="1206" y="440"/>
                        <a:pt x="1208" y="437"/>
                        <a:pt x="1212" y="435"/>
                      </a:cubicBezTo>
                      <a:cubicBezTo>
                        <a:pt x="1215" y="433"/>
                        <a:pt x="1216" y="432"/>
                        <a:pt x="1217" y="431"/>
                      </a:cubicBezTo>
                      <a:cubicBezTo>
                        <a:pt x="1218" y="430"/>
                        <a:pt x="1218" y="428"/>
                        <a:pt x="1220" y="428"/>
                      </a:cubicBezTo>
                      <a:cubicBezTo>
                        <a:pt x="1222" y="427"/>
                        <a:pt x="1226" y="425"/>
                        <a:pt x="1229" y="422"/>
                      </a:cubicBezTo>
                      <a:cubicBezTo>
                        <a:pt x="1231" y="421"/>
                        <a:pt x="1233" y="420"/>
                        <a:pt x="1234" y="419"/>
                      </a:cubicBezTo>
                      <a:cubicBezTo>
                        <a:pt x="1238" y="417"/>
                        <a:pt x="1239" y="415"/>
                        <a:pt x="1240" y="412"/>
                      </a:cubicBezTo>
                      <a:cubicBezTo>
                        <a:pt x="1240" y="410"/>
                        <a:pt x="1243" y="408"/>
                        <a:pt x="1248" y="405"/>
                      </a:cubicBezTo>
                      <a:cubicBezTo>
                        <a:pt x="1250" y="403"/>
                        <a:pt x="1254" y="401"/>
                        <a:pt x="1256" y="399"/>
                      </a:cubicBezTo>
                      <a:cubicBezTo>
                        <a:pt x="1263" y="394"/>
                        <a:pt x="1267" y="390"/>
                        <a:pt x="1268" y="387"/>
                      </a:cubicBezTo>
                      <a:cubicBezTo>
                        <a:pt x="1269" y="385"/>
                        <a:pt x="1272" y="383"/>
                        <a:pt x="1276" y="381"/>
                      </a:cubicBezTo>
                      <a:cubicBezTo>
                        <a:pt x="1278" y="380"/>
                        <a:pt x="1280" y="378"/>
                        <a:pt x="1281" y="377"/>
                      </a:cubicBezTo>
                      <a:cubicBezTo>
                        <a:pt x="1281" y="373"/>
                        <a:pt x="1296" y="366"/>
                        <a:pt x="1303" y="364"/>
                      </a:cubicBezTo>
                      <a:cubicBezTo>
                        <a:pt x="1305" y="364"/>
                        <a:pt x="1308" y="364"/>
                        <a:pt x="1311" y="364"/>
                      </a:cubicBezTo>
                      <a:cubicBezTo>
                        <a:pt x="1318" y="364"/>
                        <a:pt x="1327" y="365"/>
                        <a:pt x="1330" y="368"/>
                      </a:cubicBezTo>
                      <a:cubicBezTo>
                        <a:pt x="1331" y="369"/>
                        <a:pt x="1331" y="369"/>
                        <a:pt x="1333" y="368"/>
                      </a:cubicBezTo>
                      <a:cubicBezTo>
                        <a:pt x="1334" y="366"/>
                        <a:pt x="1336" y="366"/>
                        <a:pt x="1337" y="366"/>
                      </a:cubicBezTo>
                      <a:cubicBezTo>
                        <a:pt x="1338" y="366"/>
                        <a:pt x="1340" y="366"/>
                        <a:pt x="1342" y="367"/>
                      </a:cubicBezTo>
                      <a:cubicBezTo>
                        <a:pt x="1345" y="367"/>
                        <a:pt x="1345" y="367"/>
                        <a:pt x="1345" y="367"/>
                      </a:cubicBezTo>
                      <a:cubicBezTo>
                        <a:pt x="1347" y="367"/>
                        <a:pt x="1349" y="367"/>
                        <a:pt x="1350" y="366"/>
                      </a:cubicBezTo>
                      <a:cubicBezTo>
                        <a:pt x="1352" y="366"/>
                        <a:pt x="1354" y="365"/>
                        <a:pt x="1356" y="366"/>
                      </a:cubicBezTo>
                      <a:cubicBezTo>
                        <a:pt x="1357" y="366"/>
                        <a:pt x="1359" y="366"/>
                        <a:pt x="1360" y="366"/>
                      </a:cubicBezTo>
                      <a:cubicBezTo>
                        <a:pt x="1361" y="366"/>
                        <a:pt x="1362" y="366"/>
                        <a:pt x="1363" y="364"/>
                      </a:cubicBezTo>
                      <a:cubicBezTo>
                        <a:pt x="1365" y="360"/>
                        <a:pt x="1370" y="360"/>
                        <a:pt x="1373" y="360"/>
                      </a:cubicBezTo>
                      <a:cubicBezTo>
                        <a:pt x="1376" y="360"/>
                        <a:pt x="1380" y="360"/>
                        <a:pt x="1382" y="361"/>
                      </a:cubicBezTo>
                      <a:cubicBezTo>
                        <a:pt x="1382" y="362"/>
                        <a:pt x="1382" y="362"/>
                        <a:pt x="1383" y="362"/>
                      </a:cubicBezTo>
                      <a:cubicBezTo>
                        <a:pt x="1385" y="364"/>
                        <a:pt x="1386" y="364"/>
                        <a:pt x="1388" y="363"/>
                      </a:cubicBezTo>
                      <a:cubicBezTo>
                        <a:pt x="1389" y="362"/>
                        <a:pt x="1390" y="362"/>
                        <a:pt x="1391" y="362"/>
                      </a:cubicBezTo>
                      <a:cubicBezTo>
                        <a:pt x="1393" y="362"/>
                        <a:pt x="1394" y="364"/>
                        <a:pt x="1395" y="365"/>
                      </a:cubicBezTo>
                      <a:cubicBezTo>
                        <a:pt x="1396" y="366"/>
                        <a:pt x="1396" y="367"/>
                        <a:pt x="1397" y="367"/>
                      </a:cubicBezTo>
                      <a:cubicBezTo>
                        <a:pt x="1400" y="367"/>
                        <a:pt x="1401" y="369"/>
                        <a:pt x="1401" y="370"/>
                      </a:cubicBezTo>
                      <a:cubicBezTo>
                        <a:pt x="1401" y="371"/>
                        <a:pt x="1400" y="372"/>
                        <a:pt x="1399" y="373"/>
                      </a:cubicBezTo>
                      <a:cubicBezTo>
                        <a:pt x="1400" y="373"/>
                        <a:pt x="1401" y="372"/>
                        <a:pt x="1402" y="372"/>
                      </a:cubicBezTo>
                      <a:cubicBezTo>
                        <a:pt x="1403" y="372"/>
                        <a:pt x="1403" y="372"/>
                        <a:pt x="1403" y="372"/>
                      </a:cubicBezTo>
                      <a:cubicBezTo>
                        <a:pt x="1404" y="373"/>
                        <a:pt x="1405" y="373"/>
                        <a:pt x="1406" y="373"/>
                      </a:cubicBezTo>
                      <a:cubicBezTo>
                        <a:pt x="1409" y="373"/>
                        <a:pt x="1411" y="372"/>
                        <a:pt x="1413" y="371"/>
                      </a:cubicBezTo>
                      <a:cubicBezTo>
                        <a:pt x="1416" y="369"/>
                        <a:pt x="1419" y="370"/>
                        <a:pt x="1420" y="371"/>
                      </a:cubicBezTo>
                      <a:cubicBezTo>
                        <a:pt x="1420" y="371"/>
                        <a:pt x="1421" y="371"/>
                        <a:pt x="1421" y="371"/>
                      </a:cubicBezTo>
                      <a:cubicBezTo>
                        <a:pt x="1423" y="369"/>
                        <a:pt x="1426" y="368"/>
                        <a:pt x="1428" y="368"/>
                      </a:cubicBezTo>
                      <a:cubicBezTo>
                        <a:pt x="1427" y="368"/>
                        <a:pt x="1425" y="367"/>
                        <a:pt x="1424" y="366"/>
                      </a:cubicBezTo>
                      <a:cubicBezTo>
                        <a:pt x="1423" y="363"/>
                        <a:pt x="1424" y="360"/>
                        <a:pt x="1427" y="355"/>
                      </a:cubicBezTo>
                      <a:cubicBezTo>
                        <a:pt x="1430" y="350"/>
                        <a:pt x="1435" y="347"/>
                        <a:pt x="1439" y="344"/>
                      </a:cubicBezTo>
                      <a:cubicBezTo>
                        <a:pt x="1441" y="343"/>
                        <a:pt x="1443" y="341"/>
                        <a:pt x="1444" y="340"/>
                      </a:cubicBezTo>
                      <a:cubicBezTo>
                        <a:pt x="1447" y="338"/>
                        <a:pt x="1449" y="337"/>
                        <a:pt x="1451" y="337"/>
                      </a:cubicBezTo>
                      <a:cubicBezTo>
                        <a:pt x="1451" y="337"/>
                        <a:pt x="1451" y="337"/>
                        <a:pt x="1452" y="337"/>
                      </a:cubicBezTo>
                      <a:cubicBezTo>
                        <a:pt x="1452" y="333"/>
                        <a:pt x="1454" y="325"/>
                        <a:pt x="1459" y="325"/>
                      </a:cubicBezTo>
                      <a:cubicBezTo>
                        <a:pt x="1460" y="325"/>
                        <a:pt x="1460" y="325"/>
                        <a:pt x="1460" y="325"/>
                      </a:cubicBezTo>
                      <a:cubicBezTo>
                        <a:pt x="1461" y="325"/>
                        <a:pt x="1462" y="325"/>
                        <a:pt x="1463" y="325"/>
                      </a:cubicBezTo>
                      <a:cubicBezTo>
                        <a:pt x="1465" y="325"/>
                        <a:pt x="1466" y="325"/>
                        <a:pt x="1468" y="325"/>
                      </a:cubicBezTo>
                      <a:cubicBezTo>
                        <a:pt x="1472" y="325"/>
                        <a:pt x="1475" y="324"/>
                        <a:pt x="1477" y="323"/>
                      </a:cubicBezTo>
                      <a:cubicBezTo>
                        <a:pt x="1479" y="322"/>
                        <a:pt x="1480" y="322"/>
                        <a:pt x="1481" y="322"/>
                      </a:cubicBezTo>
                      <a:cubicBezTo>
                        <a:pt x="1484" y="322"/>
                        <a:pt x="1485" y="324"/>
                        <a:pt x="1486" y="325"/>
                      </a:cubicBezTo>
                      <a:cubicBezTo>
                        <a:pt x="1486" y="326"/>
                        <a:pt x="1486" y="326"/>
                        <a:pt x="1486" y="326"/>
                      </a:cubicBezTo>
                      <a:cubicBezTo>
                        <a:pt x="1486" y="326"/>
                        <a:pt x="1487" y="325"/>
                        <a:pt x="1488" y="325"/>
                      </a:cubicBezTo>
                      <a:cubicBezTo>
                        <a:pt x="1489" y="324"/>
                        <a:pt x="1491" y="323"/>
                        <a:pt x="1493" y="323"/>
                      </a:cubicBezTo>
                      <a:cubicBezTo>
                        <a:pt x="1493" y="323"/>
                        <a:pt x="1494" y="323"/>
                        <a:pt x="1495" y="323"/>
                      </a:cubicBezTo>
                      <a:cubicBezTo>
                        <a:pt x="1496" y="324"/>
                        <a:pt x="1496" y="325"/>
                        <a:pt x="1496" y="325"/>
                      </a:cubicBezTo>
                      <a:cubicBezTo>
                        <a:pt x="1497" y="327"/>
                        <a:pt x="1495" y="329"/>
                        <a:pt x="1494" y="331"/>
                      </a:cubicBezTo>
                      <a:cubicBezTo>
                        <a:pt x="1492" y="332"/>
                        <a:pt x="1491" y="334"/>
                        <a:pt x="1490" y="336"/>
                      </a:cubicBezTo>
                      <a:cubicBezTo>
                        <a:pt x="1490" y="337"/>
                        <a:pt x="1490" y="337"/>
                        <a:pt x="1490" y="337"/>
                      </a:cubicBezTo>
                      <a:cubicBezTo>
                        <a:pt x="1490" y="337"/>
                        <a:pt x="1491" y="337"/>
                        <a:pt x="1492" y="337"/>
                      </a:cubicBezTo>
                      <a:cubicBezTo>
                        <a:pt x="1493" y="337"/>
                        <a:pt x="1494" y="337"/>
                        <a:pt x="1495" y="338"/>
                      </a:cubicBezTo>
                      <a:cubicBezTo>
                        <a:pt x="1497" y="339"/>
                        <a:pt x="1497" y="340"/>
                        <a:pt x="1497" y="340"/>
                      </a:cubicBezTo>
                      <a:cubicBezTo>
                        <a:pt x="1497" y="341"/>
                        <a:pt x="1497" y="342"/>
                        <a:pt x="1497" y="342"/>
                      </a:cubicBezTo>
                      <a:cubicBezTo>
                        <a:pt x="1499" y="341"/>
                        <a:pt x="1501" y="340"/>
                        <a:pt x="1504" y="337"/>
                      </a:cubicBezTo>
                      <a:cubicBezTo>
                        <a:pt x="1512" y="329"/>
                        <a:pt x="1518" y="328"/>
                        <a:pt x="1523" y="328"/>
                      </a:cubicBezTo>
                      <a:cubicBezTo>
                        <a:pt x="1523" y="328"/>
                        <a:pt x="1524" y="328"/>
                        <a:pt x="1524" y="328"/>
                      </a:cubicBezTo>
                      <a:cubicBezTo>
                        <a:pt x="1524" y="328"/>
                        <a:pt x="1524" y="328"/>
                        <a:pt x="1525" y="328"/>
                      </a:cubicBezTo>
                      <a:cubicBezTo>
                        <a:pt x="1525" y="327"/>
                        <a:pt x="1525" y="326"/>
                        <a:pt x="1525" y="325"/>
                      </a:cubicBezTo>
                      <a:cubicBezTo>
                        <a:pt x="1524" y="323"/>
                        <a:pt x="1524" y="321"/>
                        <a:pt x="1524" y="318"/>
                      </a:cubicBezTo>
                      <a:cubicBezTo>
                        <a:pt x="1525" y="312"/>
                        <a:pt x="1535" y="309"/>
                        <a:pt x="1541" y="309"/>
                      </a:cubicBezTo>
                      <a:cubicBezTo>
                        <a:pt x="1542" y="309"/>
                        <a:pt x="1545" y="309"/>
                        <a:pt x="1546" y="310"/>
                      </a:cubicBezTo>
                      <a:cubicBezTo>
                        <a:pt x="1550" y="311"/>
                        <a:pt x="1551" y="313"/>
                        <a:pt x="1551" y="315"/>
                      </a:cubicBezTo>
                      <a:cubicBezTo>
                        <a:pt x="1551" y="315"/>
                        <a:pt x="1550" y="317"/>
                        <a:pt x="1548" y="317"/>
                      </a:cubicBezTo>
                      <a:cubicBezTo>
                        <a:pt x="1547" y="317"/>
                        <a:pt x="1546" y="317"/>
                        <a:pt x="1545" y="316"/>
                      </a:cubicBezTo>
                      <a:cubicBezTo>
                        <a:pt x="1543" y="316"/>
                        <a:pt x="1542" y="316"/>
                        <a:pt x="1541" y="318"/>
                      </a:cubicBezTo>
                      <a:cubicBezTo>
                        <a:pt x="1540" y="319"/>
                        <a:pt x="1539" y="321"/>
                        <a:pt x="1539" y="323"/>
                      </a:cubicBezTo>
                      <a:cubicBezTo>
                        <a:pt x="1539" y="326"/>
                        <a:pt x="1538" y="328"/>
                        <a:pt x="1537" y="330"/>
                      </a:cubicBezTo>
                      <a:cubicBezTo>
                        <a:pt x="1537" y="330"/>
                        <a:pt x="1536" y="331"/>
                        <a:pt x="1536" y="331"/>
                      </a:cubicBezTo>
                      <a:cubicBezTo>
                        <a:pt x="1538" y="332"/>
                        <a:pt x="1538" y="333"/>
                        <a:pt x="1538" y="334"/>
                      </a:cubicBezTo>
                      <a:cubicBezTo>
                        <a:pt x="1537" y="335"/>
                        <a:pt x="1536" y="336"/>
                        <a:pt x="1535" y="337"/>
                      </a:cubicBezTo>
                      <a:cubicBezTo>
                        <a:pt x="1535" y="337"/>
                        <a:pt x="1534" y="338"/>
                        <a:pt x="1534" y="338"/>
                      </a:cubicBezTo>
                      <a:cubicBezTo>
                        <a:pt x="1534" y="338"/>
                        <a:pt x="1534" y="338"/>
                        <a:pt x="1534" y="338"/>
                      </a:cubicBezTo>
                      <a:cubicBezTo>
                        <a:pt x="1534" y="340"/>
                        <a:pt x="1533" y="343"/>
                        <a:pt x="1529" y="345"/>
                      </a:cubicBezTo>
                      <a:cubicBezTo>
                        <a:pt x="1528" y="345"/>
                        <a:pt x="1527" y="345"/>
                        <a:pt x="1526" y="345"/>
                      </a:cubicBezTo>
                      <a:cubicBezTo>
                        <a:pt x="1523" y="346"/>
                        <a:pt x="1516" y="347"/>
                        <a:pt x="1516" y="349"/>
                      </a:cubicBezTo>
                      <a:cubicBezTo>
                        <a:pt x="1515" y="353"/>
                        <a:pt x="1513" y="354"/>
                        <a:pt x="1511" y="356"/>
                      </a:cubicBezTo>
                      <a:cubicBezTo>
                        <a:pt x="1509" y="357"/>
                        <a:pt x="1507" y="358"/>
                        <a:pt x="1506" y="360"/>
                      </a:cubicBezTo>
                      <a:cubicBezTo>
                        <a:pt x="1505" y="363"/>
                        <a:pt x="1502" y="365"/>
                        <a:pt x="1498" y="368"/>
                      </a:cubicBezTo>
                      <a:cubicBezTo>
                        <a:pt x="1494" y="371"/>
                        <a:pt x="1489" y="374"/>
                        <a:pt x="1485" y="380"/>
                      </a:cubicBezTo>
                      <a:cubicBezTo>
                        <a:pt x="1480" y="387"/>
                        <a:pt x="1473" y="390"/>
                        <a:pt x="1469" y="391"/>
                      </a:cubicBezTo>
                      <a:cubicBezTo>
                        <a:pt x="1468" y="392"/>
                        <a:pt x="1467" y="392"/>
                        <a:pt x="1467" y="392"/>
                      </a:cubicBezTo>
                      <a:cubicBezTo>
                        <a:pt x="1466" y="395"/>
                        <a:pt x="1462" y="395"/>
                        <a:pt x="1457" y="395"/>
                      </a:cubicBezTo>
                      <a:cubicBezTo>
                        <a:pt x="1457" y="395"/>
                        <a:pt x="1456" y="395"/>
                        <a:pt x="1456" y="395"/>
                      </a:cubicBezTo>
                      <a:cubicBezTo>
                        <a:pt x="1456" y="396"/>
                        <a:pt x="1456" y="396"/>
                        <a:pt x="1456" y="396"/>
                      </a:cubicBezTo>
                      <a:cubicBezTo>
                        <a:pt x="1456" y="399"/>
                        <a:pt x="1457" y="404"/>
                        <a:pt x="1452" y="408"/>
                      </a:cubicBezTo>
                      <a:cubicBezTo>
                        <a:pt x="1446" y="415"/>
                        <a:pt x="1442" y="424"/>
                        <a:pt x="1442" y="433"/>
                      </a:cubicBezTo>
                      <a:cubicBezTo>
                        <a:pt x="1443" y="443"/>
                        <a:pt x="1446" y="469"/>
                        <a:pt x="1448" y="474"/>
                      </a:cubicBezTo>
                      <a:cubicBezTo>
                        <a:pt x="1450" y="476"/>
                        <a:pt x="1450" y="481"/>
                        <a:pt x="1451" y="485"/>
                      </a:cubicBezTo>
                      <a:cubicBezTo>
                        <a:pt x="1451" y="488"/>
                        <a:pt x="1451" y="492"/>
                        <a:pt x="1452" y="492"/>
                      </a:cubicBezTo>
                      <a:cubicBezTo>
                        <a:pt x="1453" y="494"/>
                        <a:pt x="1454" y="497"/>
                        <a:pt x="1454" y="498"/>
                      </a:cubicBezTo>
                      <a:cubicBezTo>
                        <a:pt x="1454" y="499"/>
                        <a:pt x="1454" y="499"/>
                        <a:pt x="1454" y="500"/>
                      </a:cubicBezTo>
                      <a:cubicBezTo>
                        <a:pt x="1455" y="499"/>
                        <a:pt x="1457" y="497"/>
                        <a:pt x="1459" y="495"/>
                      </a:cubicBezTo>
                      <a:cubicBezTo>
                        <a:pt x="1460" y="493"/>
                        <a:pt x="1462" y="492"/>
                        <a:pt x="1464" y="490"/>
                      </a:cubicBezTo>
                      <a:cubicBezTo>
                        <a:pt x="1466" y="489"/>
                        <a:pt x="1466" y="488"/>
                        <a:pt x="1467" y="487"/>
                      </a:cubicBezTo>
                      <a:cubicBezTo>
                        <a:pt x="1467" y="486"/>
                        <a:pt x="1468" y="485"/>
                        <a:pt x="1469" y="484"/>
                      </a:cubicBezTo>
                      <a:cubicBezTo>
                        <a:pt x="1470" y="483"/>
                        <a:pt x="1471" y="479"/>
                        <a:pt x="1471" y="477"/>
                      </a:cubicBezTo>
                      <a:cubicBezTo>
                        <a:pt x="1471" y="475"/>
                        <a:pt x="1471" y="474"/>
                        <a:pt x="1471" y="473"/>
                      </a:cubicBezTo>
                      <a:cubicBezTo>
                        <a:pt x="1472" y="471"/>
                        <a:pt x="1474" y="470"/>
                        <a:pt x="1476" y="469"/>
                      </a:cubicBezTo>
                      <a:cubicBezTo>
                        <a:pt x="1477" y="469"/>
                        <a:pt x="1479" y="468"/>
                        <a:pt x="1479" y="467"/>
                      </a:cubicBezTo>
                      <a:cubicBezTo>
                        <a:pt x="1481" y="465"/>
                        <a:pt x="1484" y="465"/>
                        <a:pt x="1486" y="465"/>
                      </a:cubicBezTo>
                      <a:cubicBezTo>
                        <a:pt x="1487" y="465"/>
                        <a:pt x="1487" y="465"/>
                        <a:pt x="1488" y="465"/>
                      </a:cubicBezTo>
                      <a:cubicBezTo>
                        <a:pt x="1488" y="464"/>
                        <a:pt x="1487" y="462"/>
                        <a:pt x="1487" y="460"/>
                      </a:cubicBezTo>
                      <a:cubicBezTo>
                        <a:pt x="1487" y="459"/>
                        <a:pt x="1486" y="459"/>
                        <a:pt x="1486" y="458"/>
                      </a:cubicBezTo>
                      <a:cubicBezTo>
                        <a:pt x="1485" y="454"/>
                        <a:pt x="1490" y="450"/>
                        <a:pt x="1495" y="447"/>
                      </a:cubicBezTo>
                      <a:cubicBezTo>
                        <a:pt x="1496" y="446"/>
                        <a:pt x="1497" y="446"/>
                        <a:pt x="1498" y="445"/>
                      </a:cubicBezTo>
                      <a:cubicBezTo>
                        <a:pt x="1500" y="444"/>
                        <a:pt x="1502" y="444"/>
                        <a:pt x="1505" y="444"/>
                      </a:cubicBezTo>
                      <a:cubicBezTo>
                        <a:pt x="1506" y="444"/>
                        <a:pt x="1507" y="445"/>
                        <a:pt x="1508" y="445"/>
                      </a:cubicBezTo>
                      <a:cubicBezTo>
                        <a:pt x="1509" y="445"/>
                        <a:pt x="1510" y="444"/>
                        <a:pt x="1511" y="443"/>
                      </a:cubicBezTo>
                      <a:cubicBezTo>
                        <a:pt x="1513" y="441"/>
                        <a:pt x="1512" y="439"/>
                        <a:pt x="1509" y="436"/>
                      </a:cubicBezTo>
                      <a:cubicBezTo>
                        <a:pt x="1509" y="435"/>
                        <a:pt x="1509" y="435"/>
                        <a:pt x="1509" y="435"/>
                      </a:cubicBezTo>
                      <a:cubicBezTo>
                        <a:pt x="1508" y="434"/>
                        <a:pt x="1508" y="432"/>
                        <a:pt x="1509" y="430"/>
                      </a:cubicBezTo>
                      <a:cubicBezTo>
                        <a:pt x="1510" y="426"/>
                        <a:pt x="1514" y="419"/>
                        <a:pt x="1518" y="418"/>
                      </a:cubicBezTo>
                      <a:cubicBezTo>
                        <a:pt x="1520" y="417"/>
                        <a:pt x="1522" y="418"/>
                        <a:pt x="1523" y="418"/>
                      </a:cubicBezTo>
                      <a:cubicBezTo>
                        <a:pt x="1523" y="418"/>
                        <a:pt x="1524" y="419"/>
                        <a:pt x="1524" y="419"/>
                      </a:cubicBezTo>
                      <a:cubicBezTo>
                        <a:pt x="1524" y="419"/>
                        <a:pt x="1525" y="419"/>
                        <a:pt x="1526" y="418"/>
                      </a:cubicBezTo>
                      <a:cubicBezTo>
                        <a:pt x="1526" y="418"/>
                        <a:pt x="1526" y="417"/>
                        <a:pt x="1526" y="417"/>
                      </a:cubicBezTo>
                      <a:cubicBezTo>
                        <a:pt x="1525" y="416"/>
                        <a:pt x="1523" y="414"/>
                        <a:pt x="1522" y="414"/>
                      </a:cubicBezTo>
                      <a:cubicBezTo>
                        <a:pt x="1521" y="414"/>
                        <a:pt x="1519" y="414"/>
                        <a:pt x="1518" y="411"/>
                      </a:cubicBezTo>
                      <a:cubicBezTo>
                        <a:pt x="1517" y="408"/>
                        <a:pt x="1518" y="401"/>
                        <a:pt x="1523" y="398"/>
                      </a:cubicBezTo>
                      <a:cubicBezTo>
                        <a:pt x="1524" y="397"/>
                        <a:pt x="1525" y="396"/>
                        <a:pt x="1525" y="396"/>
                      </a:cubicBezTo>
                      <a:cubicBezTo>
                        <a:pt x="1524" y="396"/>
                        <a:pt x="1524" y="395"/>
                        <a:pt x="1523" y="395"/>
                      </a:cubicBezTo>
                      <a:cubicBezTo>
                        <a:pt x="1522" y="395"/>
                        <a:pt x="1521" y="395"/>
                        <a:pt x="1520" y="395"/>
                      </a:cubicBezTo>
                      <a:cubicBezTo>
                        <a:pt x="1519" y="395"/>
                        <a:pt x="1518" y="396"/>
                        <a:pt x="1517" y="396"/>
                      </a:cubicBezTo>
                      <a:cubicBezTo>
                        <a:pt x="1517" y="396"/>
                        <a:pt x="1517" y="396"/>
                        <a:pt x="1517" y="396"/>
                      </a:cubicBezTo>
                      <a:cubicBezTo>
                        <a:pt x="1515" y="396"/>
                        <a:pt x="1513" y="395"/>
                        <a:pt x="1512" y="393"/>
                      </a:cubicBezTo>
                      <a:cubicBezTo>
                        <a:pt x="1511" y="390"/>
                        <a:pt x="1510" y="385"/>
                        <a:pt x="1514" y="381"/>
                      </a:cubicBezTo>
                      <a:cubicBezTo>
                        <a:pt x="1516" y="378"/>
                        <a:pt x="1518" y="377"/>
                        <a:pt x="1520" y="375"/>
                      </a:cubicBezTo>
                      <a:cubicBezTo>
                        <a:pt x="1522" y="374"/>
                        <a:pt x="1522" y="373"/>
                        <a:pt x="1523" y="372"/>
                      </a:cubicBezTo>
                      <a:cubicBezTo>
                        <a:pt x="1524" y="368"/>
                        <a:pt x="1527" y="363"/>
                        <a:pt x="1530" y="360"/>
                      </a:cubicBezTo>
                      <a:cubicBezTo>
                        <a:pt x="1530" y="358"/>
                        <a:pt x="1531" y="358"/>
                        <a:pt x="1532" y="357"/>
                      </a:cubicBezTo>
                      <a:cubicBezTo>
                        <a:pt x="1532" y="355"/>
                        <a:pt x="1534" y="355"/>
                        <a:pt x="1536" y="355"/>
                      </a:cubicBezTo>
                      <a:cubicBezTo>
                        <a:pt x="1537" y="355"/>
                        <a:pt x="1539" y="355"/>
                        <a:pt x="1540" y="355"/>
                      </a:cubicBezTo>
                      <a:cubicBezTo>
                        <a:pt x="1541" y="355"/>
                        <a:pt x="1542" y="355"/>
                        <a:pt x="1542" y="355"/>
                      </a:cubicBezTo>
                      <a:cubicBezTo>
                        <a:pt x="1543" y="355"/>
                        <a:pt x="1543" y="355"/>
                        <a:pt x="1543" y="355"/>
                      </a:cubicBezTo>
                      <a:cubicBezTo>
                        <a:pt x="1545" y="355"/>
                        <a:pt x="1546" y="357"/>
                        <a:pt x="1546" y="358"/>
                      </a:cubicBezTo>
                      <a:cubicBezTo>
                        <a:pt x="1547" y="357"/>
                        <a:pt x="1548" y="356"/>
                        <a:pt x="1549" y="354"/>
                      </a:cubicBezTo>
                      <a:cubicBezTo>
                        <a:pt x="1552" y="351"/>
                        <a:pt x="1555" y="347"/>
                        <a:pt x="1559" y="347"/>
                      </a:cubicBezTo>
                      <a:cubicBezTo>
                        <a:pt x="1560" y="347"/>
                        <a:pt x="1561" y="347"/>
                        <a:pt x="1562" y="348"/>
                      </a:cubicBezTo>
                      <a:cubicBezTo>
                        <a:pt x="1563" y="349"/>
                        <a:pt x="1563" y="352"/>
                        <a:pt x="1563" y="354"/>
                      </a:cubicBezTo>
                      <a:cubicBezTo>
                        <a:pt x="1563" y="355"/>
                        <a:pt x="1563" y="356"/>
                        <a:pt x="1563" y="357"/>
                      </a:cubicBezTo>
                      <a:cubicBezTo>
                        <a:pt x="1563" y="357"/>
                        <a:pt x="1564" y="356"/>
                        <a:pt x="1564" y="356"/>
                      </a:cubicBezTo>
                      <a:cubicBezTo>
                        <a:pt x="1566" y="355"/>
                        <a:pt x="1568" y="353"/>
                        <a:pt x="1570" y="351"/>
                      </a:cubicBezTo>
                      <a:cubicBezTo>
                        <a:pt x="1576" y="347"/>
                        <a:pt x="1585" y="347"/>
                        <a:pt x="1589" y="347"/>
                      </a:cubicBezTo>
                      <a:cubicBezTo>
                        <a:pt x="1594" y="347"/>
                        <a:pt x="1598" y="347"/>
                        <a:pt x="1601" y="348"/>
                      </a:cubicBezTo>
                      <a:cubicBezTo>
                        <a:pt x="1603" y="350"/>
                        <a:pt x="1605" y="352"/>
                        <a:pt x="1606" y="354"/>
                      </a:cubicBezTo>
                      <a:cubicBezTo>
                        <a:pt x="1607" y="354"/>
                        <a:pt x="1607" y="355"/>
                        <a:pt x="1608" y="355"/>
                      </a:cubicBezTo>
                      <a:cubicBezTo>
                        <a:pt x="1608" y="355"/>
                        <a:pt x="1608" y="355"/>
                        <a:pt x="1608" y="354"/>
                      </a:cubicBezTo>
                      <a:cubicBezTo>
                        <a:pt x="1609" y="352"/>
                        <a:pt x="1609" y="350"/>
                        <a:pt x="1612" y="349"/>
                      </a:cubicBezTo>
                      <a:cubicBezTo>
                        <a:pt x="1616" y="348"/>
                        <a:pt x="1622" y="344"/>
                        <a:pt x="1628" y="340"/>
                      </a:cubicBezTo>
                      <a:cubicBezTo>
                        <a:pt x="1630" y="338"/>
                        <a:pt x="1632" y="338"/>
                        <a:pt x="1633" y="337"/>
                      </a:cubicBezTo>
                      <a:cubicBezTo>
                        <a:pt x="1633" y="337"/>
                        <a:pt x="1633" y="337"/>
                        <a:pt x="1634" y="336"/>
                      </a:cubicBezTo>
                      <a:cubicBezTo>
                        <a:pt x="1636" y="333"/>
                        <a:pt x="1638" y="333"/>
                        <a:pt x="1639" y="333"/>
                      </a:cubicBezTo>
                      <a:cubicBezTo>
                        <a:pt x="1640" y="332"/>
                        <a:pt x="1640" y="332"/>
                        <a:pt x="1640" y="332"/>
                      </a:cubicBezTo>
                      <a:cubicBezTo>
                        <a:pt x="1642" y="328"/>
                        <a:pt x="1652" y="324"/>
                        <a:pt x="1661" y="322"/>
                      </a:cubicBezTo>
                      <a:cubicBezTo>
                        <a:pt x="1670" y="320"/>
                        <a:pt x="1681" y="315"/>
                        <a:pt x="1683" y="313"/>
                      </a:cubicBezTo>
                      <a:cubicBezTo>
                        <a:pt x="1683" y="312"/>
                        <a:pt x="1683" y="311"/>
                        <a:pt x="1683" y="310"/>
                      </a:cubicBezTo>
                      <a:cubicBezTo>
                        <a:pt x="1684" y="309"/>
                        <a:pt x="1686" y="309"/>
                        <a:pt x="1687" y="309"/>
                      </a:cubicBezTo>
                      <a:cubicBezTo>
                        <a:pt x="1689" y="309"/>
                        <a:pt x="1691" y="310"/>
                        <a:pt x="1691" y="311"/>
                      </a:cubicBezTo>
                      <a:cubicBezTo>
                        <a:pt x="1691" y="311"/>
                        <a:pt x="1693" y="311"/>
                        <a:pt x="1694" y="312"/>
                      </a:cubicBezTo>
                      <a:cubicBezTo>
                        <a:pt x="1696" y="312"/>
                        <a:pt x="1698" y="312"/>
                        <a:pt x="1700" y="312"/>
                      </a:cubicBezTo>
                      <a:cubicBezTo>
                        <a:pt x="1701" y="313"/>
                        <a:pt x="1702" y="313"/>
                        <a:pt x="1703" y="313"/>
                      </a:cubicBezTo>
                      <a:cubicBezTo>
                        <a:pt x="1704" y="314"/>
                        <a:pt x="1705" y="314"/>
                        <a:pt x="1706" y="314"/>
                      </a:cubicBezTo>
                      <a:cubicBezTo>
                        <a:pt x="1707" y="314"/>
                        <a:pt x="1708" y="314"/>
                        <a:pt x="1710" y="312"/>
                      </a:cubicBezTo>
                      <a:cubicBezTo>
                        <a:pt x="1712" y="310"/>
                        <a:pt x="1712" y="310"/>
                        <a:pt x="1711" y="308"/>
                      </a:cubicBezTo>
                      <a:cubicBezTo>
                        <a:pt x="1710" y="307"/>
                        <a:pt x="1709" y="306"/>
                        <a:pt x="1709" y="304"/>
                      </a:cubicBezTo>
                      <a:cubicBezTo>
                        <a:pt x="1709" y="303"/>
                        <a:pt x="1708" y="302"/>
                        <a:pt x="1707" y="301"/>
                      </a:cubicBezTo>
                      <a:cubicBezTo>
                        <a:pt x="1704" y="299"/>
                        <a:pt x="1702" y="296"/>
                        <a:pt x="1703" y="293"/>
                      </a:cubicBezTo>
                      <a:cubicBezTo>
                        <a:pt x="1703" y="291"/>
                        <a:pt x="1700" y="286"/>
                        <a:pt x="1698" y="285"/>
                      </a:cubicBezTo>
                      <a:cubicBezTo>
                        <a:pt x="1696" y="286"/>
                        <a:pt x="1693" y="285"/>
                        <a:pt x="1691" y="283"/>
                      </a:cubicBezTo>
                      <a:cubicBezTo>
                        <a:pt x="1689" y="282"/>
                        <a:pt x="1688" y="280"/>
                        <a:pt x="1688" y="279"/>
                      </a:cubicBezTo>
                      <a:cubicBezTo>
                        <a:pt x="1688" y="277"/>
                        <a:pt x="1688" y="277"/>
                        <a:pt x="1688" y="276"/>
                      </a:cubicBezTo>
                      <a:cubicBezTo>
                        <a:pt x="1688" y="276"/>
                        <a:pt x="1688" y="276"/>
                        <a:pt x="1688" y="276"/>
                      </a:cubicBezTo>
                      <a:cubicBezTo>
                        <a:pt x="1687" y="277"/>
                        <a:pt x="1685" y="278"/>
                        <a:pt x="1683" y="278"/>
                      </a:cubicBezTo>
                      <a:cubicBezTo>
                        <a:pt x="1679" y="278"/>
                        <a:pt x="1676" y="276"/>
                        <a:pt x="1676" y="273"/>
                      </a:cubicBezTo>
                      <a:cubicBezTo>
                        <a:pt x="1675" y="272"/>
                        <a:pt x="1675" y="271"/>
                        <a:pt x="1676" y="270"/>
                      </a:cubicBezTo>
                      <a:cubicBezTo>
                        <a:pt x="1677" y="268"/>
                        <a:pt x="1681" y="267"/>
                        <a:pt x="1684" y="267"/>
                      </a:cubicBezTo>
                      <a:cubicBezTo>
                        <a:pt x="1686" y="267"/>
                        <a:pt x="1688" y="267"/>
                        <a:pt x="1689" y="268"/>
                      </a:cubicBezTo>
                      <a:cubicBezTo>
                        <a:pt x="1693" y="269"/>
                        <a:pt x="1694" y="271"/>
                        <a:pt x="1695" y="272"/>
                      </a:cubicBezTo>
                      <a:cubicBezTo>
                        <a:pt x="1695" y="273"/>
                        <a:pt x="1695" y="273"/>
                        <a:pt x="1696" y="273"/>
                      </a:cubicBezTo>
                      <a:cubicBezTo>
                        <a:pt x="1696" y="274"/>
                        <a:pt x="1697" y="274"/>
                        <a:pt x="1699" y="274"/>
                      </a:cubicBezTo>
                      <a:cubicBezTo>
                        <a:pt x="1702" y="274"/>
                        <a:pt x="1705" y="273"/>
                        <a:pt x="1707" y="272"/>
                      </a:cubicBezTo>
                      <a:cubicBezTo>
                        <a:pt x="1707" y="272"/>
                        <a:pt x="1709" y="271"/>
                        <a:pt x="1710" y="271"/>
                      </a:cubicBezTo>
                      <a:cubicBezTo>
                        <a:pt x="1713" y="270"/>
                        <a:pt x="1720" y="267"/>
                        <a:pt x="1721" y="266"/>
                      </a:cubicBezTo>
                      <a:cubicBezTo>
                        <a:pt x="1721" y="265"/>
                        <a:pt x="1721" y="264"/>
                        <a:pt x="1721" y="264"/>
                      </a:cubicBezTo>
                      <a:cubicBezTo>
                        <a:pt x="1722" y="262"/>
                        <a:pt x="1722" y="260"/>
                        <a:pt x="1725" y="259"/>
                      </a:cubicBezTo>
                      <a:cubicBezTo>
                        <a:pt x="1725" y="259"/>
                        <a:pt x="1725" y="259"/>
                        <a:pt x="1725" y="259"/>
                      </a:cubicBezTo>
                      <a:cubicBezTo>
                        <a:pt x="1725" y="258"/>
                        <a:pt x="1724" y="257"/>
                        <a:pt x="1723" y="256"/>
                      </a:cubicBezTo>
                      <a:cubicBezTo>
                        <a:pt x="1720" y="255"/>
                        <a:pt x="1719" y="252"/>
                        <a:pt x="1720" y="250"/>
                      </a:cubicBezTo>
                      <a:cubicBezTo>
                        <a:pt x="1720" y="248"/>
                        <a:pt x="1722" y="247"/>
                        <a:pt x="1724" y="247"/>
                      </a:cubicBezTo>
                      <a:cubicBezTo>
                        <a:pt x="1725" y="247"/>
                        <a:pt x="1725" y="247"/>
                        <a:pt x="1725" y="246"/>
                      </a:cubicBezTo>
                      <a:cubicBezTo>
                        <a:pt x="1726" y="245"/>
                        <a:pt x="1726" y="243"/>
                        <a:pt x="1728" y="243"/>
                      </a:cubicBezTo>
                      <a:cubicBezTo>
                        <a:pt x="1729" y="243"/>
                        <a:pt x="1729" y="243"/>
                        <a:pt x="1729" y="243"/>
                      </a:cubicBezTo>
                      <a:cubicBezTo>
                        <a:pt x="1730" y="243"/>
                        <a:pt x="1730" y="243"/>
                        <a:pt x="1731" y="243"/>
                      </a:cubicBezTo>
                      <a:cubicBezTo>
                        <a:pt x="1731" y="243"/>
                        <a:pt x="1731" y="243"/>
                        <a:pt x="1732" y="243"/>
                      </a:cubicBezTo>
                      <a:cubicBezTo>
                        <a:pt x="1732" y="243"/>
                        <a:pt x="1733" y="243"/>
                        <a:pt x="1734" y="243"/>
                      </a:cubicBezTo>
                      <a:cubicBezTo>
                        <a:pt x="1735" y="242"/>
                        <a:pt x="1735" y="242"/>
                        <a:pt x="1736" y="242"/>
                      </a:cubicBezTo>
                      <a:cubicBezTo>
                        <a:pt x="1737" y="242"/>
                        <a:pt x="1737" y="242"/>
                        <a:pt x="1737" y="242"/>
                      </a:cubicBezTo>
                      <a:cubicBezTo>
                        <a:pt x="1738" y="243"/>
                        <a:pt x="1738" y="243"/>
                        <a:pt x="1738" y="243"/>
                      </a:cubicBezTo>
                      <a:cubicBezTo>
                        <a:pt x="1739" y="245"/>
                        <a:pt x="1738" y="247"/>
                        <a:pt x="1736" y="249"/>
                      </a:cubicBezTo>
                      <a:cubicBezTo>
                        <a:pt x="1736" y="250"/>
                        <a:pt x="1735" y="251"/>
                        <a:pt x="1735" y="252"/>
                      </a:cubicBezTo>
                      <a:cubicBezTo>
                        <a:pt x="1735" y="252"/>
                        <a:pt x="1735" y="253"/>
                        <a:pt x="1737" y="255"/>
                      </a:cubicBezTo>
                      <a:cubicBezTo>
                        <a:pt x="1738" y="256"/>
                        <a:pt x="1738" y="256"/>
                        <a:pt x="1739" y="257"/>
                      </a:cubicBezTo>
                      <a:cubicBezTo>
                        <a:pt x="1739" y="258"/>
                        <a:pt x="1741" y="258"/>
                        <a:pt x="1742" y="258"/>
                      </a:cubicBezTo>
                      <a:cubicBezTo>
                        <a:pt x="1745" y="258"/>
                        <a:pt x="1746" y="258"/>
                        <a:pt x="1748" y="257"/>
                      </a:cubicBezTo>
                      <a:cubicBezTo>
                        <a:pt x="1749" y="256"/>
                        <a:pt x="1750" y="256"/>
                        <a:pt x="1752" y="256"/>
                      </a:cubicBezTo>
                      <a:cubicBezTo>
                        <a:pt x="1757" y="256"/>
                        <a:pt x="1767" y="260"/>
                        <a:pt x="1768" y="264"/>
                      </a:cubicBezTo>
                      <a:cubicBezTo>
                        <a:pt x="1769" y="266"/>
                        <a:pt x="1770" y="270"/>
                        <a:pt x="1775" y="272"/>
                      </a:cubicBezTo>
                      <a:cubicBezTo>
                        <a:pt x="1778" y="273"/>
                        <a:pt x="1780" y="274"/>
                        <a:pt x="1782" y="274"/>
                      </a:cubicBezTo>
                      <a:cubicBezTo>
                        <a:pt x="1784" y="275"/>
                        <a:pt x="1786" y="275"/>
                        <a:pt x="1787" y="277"/>
                      </a:cubicBezTo>
                      <a:cubicBezTo>
                        <a:pt x="1788" y="279"/>
                        <a:pt x="1789" y="279"/>
                        <a:pt x="1790" y="279"/>
                      </a:cubicBezTo>
                      <a:cubicBezTo>
                        <a:pt x="1790" y="279"/>
                        <a:pt x="1791" y="279"/>
                        <a:pt x="1791" y="279"/>
                      </a:cubicBezTo>
                      <a:cubicBezTo>
                        <a:pt x="1793" y="279"/>
                        <a:pt x="1795" y="280"/>
                        <a:pt x="1796" y="280"/>
                      </a:cubicBezTo>
                      <a:cubicBezTo>
                        <a:pt x="1796" y="280"/>
                        <a:pt x="1797" y="281"/>
                        <a:pt x="1797" y="281"/>
                      </a:cubicBezTo>
                      <a:cubicBezTo>
                        <a:pt x="1799" y="279"/>
                        <a:pt x="1800" y="279"/>
                        <a:pt x="1802" y="279"/>
                      </a:cubicBezTo>
                      <a:cubicBezTo>
                        <a:pt x="1802" y="280"/>
                        <a:pt x="1802" y="280"/>
                        <a:pt x="1802" y="280"/>
                      </a:cubicBezTo>
                      <a:cubicBezTo>
                        <a:pt x="1802" y="280"/>
                        <a:pt x="1802" y="280"/>
                        <a:pt x="1803" y="280"/>
                      </a:cubicBezTo>
                      <a:cubicBezTo>
                        <a:pt x="1802" y="279"/>
                        <a:pt x="1802" y="279"/>
                        <a:pt x="1801" y="279"/>
                      </a:cubicBezTo>
                      <a:cubicBezTo>
                        <a:pt x="1800" y="278"/>
                        <a:pt x="1798" y="277"/>
                        <a:pt x="1798" y="275"/>
                      </a:cubicBezTo>
                      <a:cubicBezTo>
                        <a:pt x="1797" y="275"/>
                        <a:pt x="1797" y="274"/>
                        <a:pt x="1798" y="273"/>
                      </a:cubicBezTo>
                      <a:cubicBezTo>
                        <a:pt x="1799" y="272"/>
                        <a:pt x="1800" y="272"/>
                        <a:pt x="1800" y="272"/>
                      </a:cubicBezTo>
                      <a:cubicBezTo>
                        <a:pt x="1802" y="272"/>
                        <a:pt x="1802" y="272"/>
                        <a:pt x="1803" y="273"/>
                      </a:cubicBezTo>
                      <a:cubicBezTo>
                        <a:pt x="1803" y="273"/>
                        <a:pt x="1804" y="273"/>
                        <a:pt x="1804" y="273"/>
                      </a:cubicBezTo>
                      <a:cubicBezTo>
                        <a:pt x="1804" y="273"/>
                        <a:pt x="1804" y="273"/>
                        <a:pt x="1804" y="273"/>
                      </a:cubicBezTo>
                      <a:cubicBezTo>
                        <a:pt x="1804" y="272"/>
                        <a:pt x="1803" y="270"/>
                        <a:pt x="1805" y="269"/>
                      </a:cubicBezTo>
                      <a:cubicBezTo>
                        <a:pt x="1805" y="267"/>
                        <a:pt x="1805" y="262"/>
                        <a:pt x="1804" y="261"/>
                      </a:cubicBezTo>
                      <a:cubicBezTo>
                        <a:pt x="1802" y="260"/>
                        <a:pt x="1802" y="259"/>
                        <a:pt x="1802" y="258"/>
                      </a:cubicBezTo>
                      <a:cubicBezTo>
                        <a:pt x="1802" y="255"/>
                        <a:pt x="1806" y="254"/>
                        <a:pt x="1809" y="256"/>
                      </a:cubicBezTo>
                      <a:cubicBezTo>
                        <a:pt x="1811" y="257"/>
                        <a:pt x="1813" y="258"/>
                        <a:pt x="1816" y="258"/>
                      </a:cubicBezTo>
                      <a:cubicBezTo>
                        <a:pt x="1815" y="258"/>
                        <a:pt x="1815" y="257"/>
                        <a:pt x="1815" y="256"/>
                      </a:cubicBezTo>
                      <a:cubicBezTo>
                        <a:pt x="1815" y="255"/>
                        <a:pt x="1817" y="254"/>
                        <a:pt x="1819" y="254"/>
                      </a:cubicBezTo>
                      <a:cubicBezTo>
                        <a:pt x="1820" y="254"/>
                        <a:pt x="1821" y="254"/>
                        <a:pt x="1822" y="255"/>
                      </a:cubicBezTo>
                      <a:cubicBezTo>
                        <a:pt x="1823" y="256"/>
                        <a:pt x="1824" y="256"/>
                        <a:pt x="1825" y="256"/>
                      </a:cubicBezTo>
                      <a:cubicBezTo>
                        <a:pt x="1825" y="254"/>
                        <a:pt x="1828" y="249"/>
                        <a:pt x="1831" y="249"/>
                      </a:cubicBezTo>
                      <a:cubicBezTo>
                        <a:pt x="1827" y="246"/>
                        <a:pt x="1818" y="241"/>
                        <a:pt x="1816" y="237"/>
                      </a:cubicBezTo>
                      <a:cubicBezTo>
                        <a:pt x="1814" y="235"/>
                        <a:pt x="1808" y="233"/>
                        <a:pt x="1804" y="233"/>
                      </a:cubicBezTo>
                      <a:cubicBezTo>
                        <a:pt x="1804" y="233"/>
                        <a:pt x="1804" y="233"/>
                        <a:pt x="1803" y="233"/>
                      </a:cubicBezTo>
                      <a:cubicBezTo>
                        <a:pt x="1803" y="234"/>
                        <a:pt x="1802" y="235"/>
                        <a:pt x="1801" y="235"/>
                      </a:cubicBezTo>
                      <a:cubicBezTo>
                        <a:pt x="1799" y="235"/>
                        <a:pt x="1796" y="233"/>
                        <a:pt x="1795" y="231"/>
                      </a:cubicBezTo>
                      <a:cubicBezTo>
                        <a:pt x="1794" y="230"/>
                        <a:pt x="1792" y="230"/>
                        <a:pt x="1788" y="230"/>
                      </a:cubicBezTo>
                      <a:cubicBezTo>
                        <a:pt x="1787" y="230"/>
                        <a:pt x="1785" y="230"/>
                        <a:pt x="1785" y="230"/>
                      </a:cubicBezTo>
                      <a:cubicBezTo>
                        <a:pt x="1785" y="230"/>
                        <a:pt x="1785" y="230"/>
                        <a:pt x="1785" y="230"/>
                      </a:cubicBezTo>
                      <a:cubicBezTo>
                        <a:pt x="1786" y="231"/>
                        <a:pt x="1788" y="232"/>
                        <a:pt x="1789" y="233"/>
                      </a:cubicBezTo>
                      <a:cubicBezTo>
                        <a:pt x="1791" y="236"/>
                        <a:pt x="1789" y="238"/>
                        <a:pt x="1788" y="239"/>
                      </a:cubicBezTo>
                      <a:cubicBezTo>
                        <a:pt x="1787" y="240"/>
                        <a:pt x="1787" y="241"/>
                        <a:pt x="1787" y="241"/>
                      </a:cubicBezTo>
                      <a:cubicBezTo>
                        <a:pt x="1788" y="242"/>
                        <a:pt x="1788" y="243"/>
                        <a:pt x="1787" y="244"/>
                      </a:cubicBezTo>
                      <a:cubicBezTo>
                        <a:pt x="1786" y="245"/>
                        <a:pt x="1786" y="245"/>
                        <a:pt x="1786" y="245"/>
                      </a:cubicBezTo>
                      <a:cubicBezTo>
                        <a:pt x="1785" y="245"/>
                        <a:pt x="1785" y="245"/>
                        <a:pt x="1785" y="245"/>
                      </a:cubicBezTo>
                      <a:cubicBezTo>
                        <a:pt x="1784" y="245"/>
                        <a:pt x="1782" y="244"/>
                        <a:pt x="1777" y="240"/>
                      </a:cubicBezTo>
                      <a:cubicBezTo>
                        <a:pt x="1776" y="240"/>
                        <a:pt x="1774" y="238"/>
                        <a:pt x="1776" y="227"/>
                      </a:cubicBezTo>
                      <a:cubicBezTo>
                        <a:pt x="1776" y="226"/>
                        <a:pt x="1775" y="226"/>
                        <a:pt x="1775" y="226"/>
                      </a:cubicBezTo>
                      <a:cubicBezTo>
                        <a:pt x="1774" y="225"/>
                        <a:pt x="1772" y="224"/>
                        <a:pt x="1771" y="221"/>
                      </a:cubicBezTo>
                      <a:cubicBezTo>
                        <a:pt x="1771" y="220"/>
                        <a:pt x="1763" y="215"/>
                        <a:pt x="1751" y="210"/>
                      </a:cubicBezTo>
                      <a:cubicBezTo>
                        <a:pt x="1749" y="209"/>
                        <a:pt x="1748" y="209"/>
                        <a:pt x="1746" y="208"/>
                      </a:cubicBezTo>
                      <a:cubicBezTo>
                        <a:pt x="1741" y="206"/>
                        <a:pt x="1735" y="204"/>
                        <a:pt x="1733" y="201"/>
                      </a:cubicBezTo>
                      <a:cubicBezTo>
                        <a:pt x="1733" y="200"/>
                        <a:pt x="1729" y="199"/>
                        <a:pt x="1727" y="198"/>
                      </a:cubicBezTo>
                      <a:cubicBezTo>
                        <a:pt x="1723" y="197"/>
                        <a:pt x="1718" y="196"/>
                        <a:pt x="1716" y="193"/>
                      </a:cubicBezTo>
                      <a:cubicBezTo>
                        <a:pt x="1712" y="189"/>
                        <a:pt x="1693" y="181"/>
                        <a:pt x="1685" y="181"/>
                      </a:cubicBezTo>
                      <a:cubicBezTo>
                        <a:pt x="1680" y="180"/>
                        <a:pt x="1678" y="178"/>
                        <a:pt x="1677" y="177"/>
                      </a:cubicBezTo>
                      <a:cubicBezTo>
                        <a:pt x="1676" y="176"/>
                        <a:pt x="1676" y="176"/>
                        <a:pt x="1676" y="176"/>
                      </a:cubicBezTo>
                      <a:cubicBezTo>
                        <a:pt x="1674" y="177"/>
                        <a:pt x="1673" y="177"/>
                        <a:pt x="1670" y="177"/>
                      </a:cubicBezTo>
                      <a:cubicBezTo>
                        <a:pt x="1663" y="177"/>
                        <a:pt x="1653" y="176"/>
                        <a:pt x="1648" y="175"/>
                      </a:cubicBezTo>
                      <a:cubicBezTo>
                        <a:pt x="1646" y="175"/>
                        <a:pt x="1645" y="176"/>
                        <a:pt x="1644" y="176"/>
                      </a:cubicBezTo>
                      <a:cubicBezTo>
                        <a:pt x="1642" y="177"/>
                        <a:pt x="1640" y="178"/>
                        <a:pt x="1638" y="177"/>
                      </a:cubicBezTo>
                      <a:cubicBezTo>
                        <a:pt x="1633" y="175"/>
                        <a:pt x="1620" y="170"/>
                        <a:pt x="1615" y="170"/>
                      </a:cubicBezTo>
                      <a:cubicBezTo>
                        <a:pt x="1614" y="170"/>
                        <a:pt x="1614" y="171"/>
                        <a:pt x="1614" y="171"/>
                      </a:cubicBezTo>
                      <a:cubicBezTo>
                        <a:pt x="1613" y="171"/>
                        <a:pt x="1613" y="172"/>
                        <a:pt x="1613" y="174"/>
                      </a:cubicBezTo>
                      <a:cubicBezTo>
                        <a:pt x="1612" y="175"/>
                        <a:pt x="1612" y="177"/>
                        <a:pt x="1610" y="178"/>
                      </a:cubicBezTo>
                      <a:cubicBezTo>
                        <a:pt x="1611" y="179"/>
                        <a:pt x="1612" y="180"/>
                        <a:pt x="1616" y="184"/>
                      </a:cubicBezTo>
                      <a:cubicBezTo>
                        <a:pt x="1618" y="186"/>
                        <a:pt x="1619" y="189"/>
                        <a:pt x="1619" y="191"/>
                      </a:cubicBezTo>
                      <a:cubicBezTo>
                        <a:pt x="1619" y="194"/>
                        <a:pt x="1616" y="196"/>
                        <a:pt x="1612" y="198"/>
                      </a:cubicBezTo>
                      <a:cubicBezTo>
                        <a:pt x="1611" y="199"/>
                        <a:pt x="1610" y="199"/>
                        <a:pt x="1608" y="199"/>
                      </a:cubicBezTo>
                      <a:cubicBezTo>
                        <a:pt x="1603" y="199"/>
                        <a:pt x="1597" y="195"/>
                        <a:pt x="1594" y="192"/>
                      </a:cubicBezTo>
                      <a:cubicBezTo>
                        <a:pt x="1593" y="190"/>
                        <a:pt x="1592" y="190"/>
                        <a:pt x="1590" y="189"/>
                      </a:cubicBezTo>
                      <a:cubicBezTo>
                        <a:pt x="1588" y="189"/>
                        <a:pt x="1584" y="188"/>
                        <a:pt x="1583" y="184"/>
                      </a:cubicBezTo>
                      <a:cubicBezTo>
                        <a:pt x="1582" y="181"/>
                        <a:pt x="1583" y="179"/>
                        <a:pt x="1583" y="178"/>
                      </a:cubicBezTo>
                      <a:cubicBezTo>
                        <a:pt x="1585" y="176"/>
                        <a:pt x="1589" y="176"/>
                        <a:pt x="1592" y="179"/>
                      </a:cubicBezTo>
                      <a:cubicBezTo>
                        <a:pt x="1593" y="180"/>
                        <a:pt x="1596" y="179"/>
                        <a:pt x="1597" y="177"/>
                      </a:cubicBezTo>
                      <a:cubicBezTo>
                        <a:pt x="1597" y="177"/>
                        <a:pt x="1597" y="177"/>
                        <a:pt x="1596" y="176"/>
                      </a:cubicBezTo>
                      <a:cubicBezTo>
                        <a:pt x="1595" y="175"/>
                        <a:pt x="1589" y="173"/>
                        <a:pt x="1585" y="173"/>
                      </a:cubicBezTo>
                      <a:cubicBezTo>
                        <a:pt x="1582" y="173"/>
                        <a:pt x="1581" y="175"/>
                        <a:pt x="1578" y="178"/>
                      </a:cubicBezTo>
                      <a:cubicBezTo>
                        <a:pt x="1577" y="180"/>
                        <a:pt x="1575" y="182"/>
                        <a:pt x="1572" y="183"/>
                      </a:cubicBezTo>
                      <a:cubicBezTo>
                        <a:pt x="1570" y="184"/>
                        <a:pt x="1568" y="185"/>
                        <a:pt x="1565" y="185"/>
                      </a:cubicBezTo>
                      <a:cubicBezTo>
                        <a:pt x="1557" y="185"/>
                        <a:pt x="1544" y="182"/>
                        <a:pt x="1542" y="180"/>
                      </a:cubicBezTo>
                      <a:cubicBezTo>
                        <a:pt x="1542" y="180"/>
                        <a:pt x="1540" y="180"/>
                        <a:pt x="1535" y="180"/>
                      </a:cubicBezTo>
                      <a:cubicBezTo>
                        <a:pt x="1526" y="180"/>
                        <a:pt x="1512" y="181"/>
                        <a:pt x="1510" y="182"/>
                      </a:cubicBezTo>
                      <a:cubicBezTo>
                        <a:pt x="1509" y="183"/>
                        <a:pt x="1509" y="186"/>
                        <a:pt x="1509" y="187"/>
                      </a:cubicBezTo>
                      <a:cubicBezTo>
                        <a:pt x="1509" y="190"/>
                        <a:pt x="1509" y="192"/>
                        <a:pt x="1507" y="193"/>
                      </a:cubicBezTo>
                      <a:cubicBezTo>
                        <a:pt x="1507" y="193"/>
                        <a:pt x="1507" y="193"/>
                        <a:pt x="1507" y="193"/>
                      </a:cubicBezTo>
                      <a:cubicBezTo>
                        <a:pt x="1506" y="193"/>
                        <a:pt x="1506" y="193"/>
                        <a:pt x="1506" y="193"/>
                      </a:cubicBezTo>
                      <a:cubicBezTo>
                        <a:pt x="1504" y="193"/>
                        <a:pt x="1503" y="191"/>
                        <a:pt x="1503" y="187"/>
                      </a:cubicBezTo>
                      <a:cubicBezTo>
                        <a:pt x="1502" y="184"/>
                        <a:pt x="1502" y="181"/>
                        <a:pt x="1502" y="180"/>
                      </a:cubicBezTo>
                      <a:cubicBezTo>
                        <a:pt x="1501" y="180"/>
                        <a:pt x="1499" y="179"/>
                        <a:pt x="1495" y="179"/>
                      </a:cubicBezTo>
                      <a:cubicBezTo>
                        <a:pt x="1490" y="179"/>
                        <a:pt x="1487" y="179"/>
                        <a:pt x="1486" y="177"/>
                      </a:cubicBezTo>
                      <a:cubicBezTo>
                        <a:pt x="1486" y="176"/>
                        <a:pt x="1486" y="175"/>
                        <a:pt x="1487" y="173"/>
                      </a:cubicBezTo>
                      <a:cubicBezTo>
                        <a:pt x="1488" y="173"/>
                        <a:pt x="1487" y="173"/>
                        <a:pt x="1487" y="172"/>
                      </a:cubicBezTo>
                      <a:cubicBezTo>
                        <a:pt x="1487" y="171"/>
                        <a:pt x="1486" y="168"/>
                        <a:pt x="1490" y="166"/>
                      </a:cubicBezTo>
                      <a:cubicBezTo>
                        <a:pt x="1490" y="164"/>
                        <a:pt x="1482" y="158"/>
                        <a:pt x="1472" y="153"/>
                      </a:cubicBezTo>
                      <a:cubicBezTo>
                        <a:pt x="1468" y="152"/>
                        <a:pt x="1462" y="151"/>
                        <a:pt x="1454" y="151"/>
                      </a:cubicBezTo>
                      <a:cubicBezTo>
                        <a:pt x="1445" y="151"/>
                        <a:pt x="1434" y="152"/>
                        <a:pt x="1430" y="154"/>
                      </a:cubicBezTo>
                      <a:cubicBezTo>
                        <a:pt x="1426" y="155"/>
                        <a:pt x="1419" y="155"/>
                        <a:pt x="1412" y="155"/>
                      </a:cubicBezTo>
                      <a:cubicBezTo>
                        <a:pt x="1407" y="155"/>
                        <a:pt x="1407" y="155"/>
                        <a:pt x="1407" y="155"/>
                      </a:cubicBezTo>
                      <a:cubicBezTo>
                        <a:pt x="1406" y="155"/>
                        <a:pt x="1405" y="155"/>
                        <a:pt x="1404" y="155"/>
                      </a:cubicBezTo>
                      <a:cubicBezTo>
                        <a:pt x="1403" y="155"/>
                        <a:pt x="1403" y="155"/>
                        <a:pt x="1403" y="155"/>
                      </a:cubicBezTo>
                      <a:cubicBezTo>
                        <a:pt x="1401" y="155"/>
                        <a:pt x="1400" y="155"/>
                        <a:pt x="1399" y="154"/>
                      </a:cubicBezTo>
                      <a:cubicBezTo>
                        <a:pt x="1398" y="153"/>
                        <a:pt x="1398" y="151"/>
                        <a:pt x="1399" y="150"/>
                      </a:cubicBezTo>
                      <a:cubicBezTo>
                        <a:pt x="1399" y="149"/>
                        <a:pt x="1399" y="149"/>
                        <a:pt x="1399" y="149"/>
                      </a:cubicBezTo>
                      <a:cubicBezTo>
                        <a:pt x="1398" y="147"/>
                        <a:pt x="1392" y="145"/>
                        <a:pt x="1389" y="145"/>
                      </a:cubicBezTo>
                      <a:cubicBezTo>
                        <a:pt x="1388" y="145"/>
                        <a:pt x="1388" y="145"/>
                        <a:pt x="1388" y="145"/>
                      </a:cubicBezTo>
                      <a:cubicBezTo>
                        <a:pt x="1387" y="146"/>
                        <a:pt x="1386" y="147"/>
                        <a:pt x="1385" y="147"/>
                      </a:cubicBezTo>
                      <a:cubicBezTo>
                        <a:pt x="1384" y="147"/>
                        <a:pt x="1382" y="146"/>
                        <a:pt x="1381" y="145"/>
                      </a:cubicBezTo>
                      <a:cubicBezTo>
                        <a:pt x="1381" y="144"/>
                        <a:pt x="1380" y="143"/>
                        <a:pt x="1380" y="142"/>
                      </a:cubicBezTo>
                      <a:cubicBezTo>
                        <a:pt x="1379" y="141"/>
                        <a:pt x="1373" y="139"/>
                        <a:pt x="1369" y="139"/>
                      </a:cubicBezTo>
                      <a:cubicBezTo>
                        <a:pt x="1369" y="139"/>
                        <a:pt x="1369" y="139"/>
                        <a:pt x="1368" y="139"/>
                      </a:cubicBezTo>
                      <a:cubicBezTo>
                        <a:pt x="1366" y="140"/>
                        <a:pt x="1364" y="139"/>
                        <a:pt x="1362" y="137"/>
                      </a:cubicBezTo>
                      <a:cubicBezTo>
                        <a:pt x="1362" y="136"/>
                        <a:pt x="1362" y="134"/>
                        <a:pt x="1362" y="133"/>
                      </a:cubicBezTo>
                      <a:cubicBezTo>
                        <a:pt x="1363" y="133"/>
                        <a:pt x="1364" y="131"/>
                        <a:pt x="1367" y="131"/>
                      </a:cubicBezTo>
                      <a:cubicBezTo>
                        <a:pt x="1367" y="131"/>
                        <a:pt x="1368" y="131"/>
                        <a:pt x="1369" y="131"/>
                      </a:cubicBezTo>
                      <a:cubicBezTo>
                        <a:pt x="1370" y="131"/>
                        <a:pt x="1370" y="131"/>
                        <a:pt x="1371" y="131"/>
                      </a:cubicBezTo>
                      <a:cubicBezTo>
                        <a:pt x="1374" y="131"/>
                        <a:pt x="1374" y="131"/>
                        <a:pt x="1375" y="131"/>
                      </a:cubicBezTo>
                      <a:cubicBezTo>
                        <a:pt x="1375" y="131"/>
                        <a:pt x="1375" y="131"/>
                        <a:pt x="1374" y="130"/>
                      </a:cubicBezTo>
                      <a:cubicBezTo>
                        <a:pt x="1372" y="127"/>
                        <a:pt x="1355" y="125"/>
                        <a:pt x="1343" y="125"/>
                      </a:cubicBezTo>
                      <a:cubicBezTo>
                        <a:pt x="1341" y="125"/>
                        <a:pt x="1340" y="125"/>
                        <a:pt x="1340" y="125"/>
                      </a:cubicBezTo>
                      <a:cubicBezTo>
                        <a:pt x="1340" y="125"/>
                        <a:pt x="1340" y="126"/>
                        <a:pt x="1340" y="126"/>
                      </a:cubicBezTo>
                      <a:cubicBezTo>
                        <a:pt x="1339" y="128"/>
                        <a:pt x="1338" y="132"/>
                        <a:pt x="1334" y="136"/>
                      </a:cubicBezTo>
                      <a:cubicBezTo>
                        <a:pt x="1331" y="139"/>
                        <a:pt x="1328" y="139"/>
                        <a:pt x="1326" y="139"/>
                      </a:cubicBezTo>
                      <a:cubicBezTo>
                        <a:pt x="1323" y="139"/>
                        <a:pt x="1321" y="138"/>
                        <a:pt x="1320" y="136"/>
                      </a:cubicBezTo>
                      <a:cubicBezTo>
                        <a:pt x="1319" y="135"/>
                        <a:pt x="1319" y="134"/>
                        <a:pt x="1319" y="133"/>
                      </a:cubicBezTo>
                      <a:cubicBezTo>
                        <a:pt x="1320" y="130"/>
                        <a:pt x="1322" y="129"/>
                        <a:pt x="1325" y="128"/>
                      </a:cubicBezTo>
                      <a:cubicBezTo>
                        <a:pt x="1325" y="128"/>
                        <a:pt x="1326" y="128"/>
                        <a:pt x="1327" y="128"/>
                      </a:cubicBezTo>
                      <a:cubicBezTo>
                        <a:pt x="1326" y="128"/>
                        <a:pt x="1324" y="128"/>
                        <a:pt x="1323" y="127"/>
                      </a:cubicBezTo>
                      <a:cubicBezTo>
                        <a:pt x="1320" y="127"/>
                        <a:pt x="1317" y="127"/>
                        <a:pt x="1315" y="125"/>
                      </a:cubicBezTo>
                      <a:cubicBezTo>
                        <a:pt x="1315" y="124"/>
                        <a:pt x="1314" y="122"/>
                        <a:pt x="1315" y="121"/>
                      </a:cubicBezTo>
                      <a:cubicBezTo>
                        <a:pt x="1316" y="120"/>
                        <a:pt x="1317" y="119"/>
                        <a:pt x="1319" y="119"/>
                      </a:cubicBezTo>
                      <a:cubicBezTo>
                        <a:pt x="1319" y="118"/>
                        <a:pt x="1319" y="118"/>
                        <a:pt x="1319" y="118"/>
                      </a:cubicBezTo>
                      <a:cubicBezTo>
                        <a:pt x="1311" y="117"/>
                        <a:pt x="1299" y="115"/>
                        <a:pt x="1293" y="115"/>
                      </a:cubicBezTo>
                      <a:cubicBezTo>
                        <a:pt x="1287" y="116"/>
                        <a:pt x="1283" y="114"/>
                        <a:pt x="1280" y="113"/>
                      </a:cubicBezTo>
                      <a:cubicBezTo>
                        <a:pt x="1278" y="112"/>
                        <a:pt x="1277" y="112"/>
                        <a:pt x="1275" y="112"/>
                      </a:cubicBezTo>
                      <a:cubicBezTo>
                        <a:pt x="1274" y="112"/>
                        <a:pt x="1274" y="112"/>
                        <a:pt x="1274" y="112"/>
                      </a:cubicBezTo>
                      <a:cubicBezTo>
                        <a:pt x="1274" y="112"/>
                        <a:pt x="1274" y="113"/>
                        <a:pt x="1275" y="114"/>
                      </a:cubicBezTo>
                      <a:cubicBezTo>
                        <a:pt x="1276" y="115"/>
                        <a:pt x="1276" y="116"/>
                        <a:pt x="1275" y="117"/>
                      </a:cubicBezTo>
                      <a:cubicBezTo>
                        <a:pt x="1274" y="120"/>
                        <a:pt x="1268" y="121"/>
                        <a:pt x="1266" y="121"/>
                      </a:cubicBezTo>
                      <a:cubicBezTo>
                        <a:pt x="1265" y="121"/>
                        <a:pt x="1264" y="121"/>
                        <a:pt x="1263" y="120"/>
                      </a:cubicBezTo>
                      <a:cubicBezTo>
                        <a:pt x="1259" y="120"/>
                        <a:pt x="1255" y="122"/>
                        <a:pt x="1254" y="123"/>
                      </a:cubicBezTo>
                      <a:cubicBezTo>
                        <a:pt x="1254" y="123"/>
                        <a:pt x="1254" y="124"/>
                        <a:pt x="1254" y="124"/>
                      </a:cubicBezTo>
                      <a:cubicBezTo>
                        <a:pt x="1255" y="125"/>
                        <a:pt x="1255" y="125"/>
                        <a:pt x="1255" y="125"/>
                      </a:cubicBezTo>
                      <a:cubicBezTo>
                        <a:pt x="1256" y="125"/>
                        <a:pt x="1257" y="125"/>
                        <a:pt x="1257" y="124"/>
                      </a:cubicBezTo>
                      <a:cubicBezTo>
                        <a:pt x="1259" y="124"/>
                        <a:pt x="1261" y="123"/>
                        <a:pt x="1263" y="124"/>
                      </a:cubicBezTo>
                      <a:cubicBezTo>
                        <a:pt x="1264" y="124"/>
                        <a:pt x="1264" y="125"/>
                        <a:pt x="1264" y="126"/>
                      </a:cubicBezTo>
                      <a:cubicBezTo>
                        <a:pt x="1264" y="128"/>
                        <a:pt x="1263" y="129"/>
                        <a:pt x="1261" y="130"/>
                      </a:cubicBezTo>
                      <a:cubicBezTo>
                        <a:pt x="1261" y="130"/>
                        <a:pt x="1261" y="130"/>
                        <a:pt x="1261" y="130"/>
                      </a:cubicBezTo>
                      <a:cubicBezTo>
                        <a:pt x="1264" y="133"/>
                        <a:pt x="1264" y="136"/>
                        <a:pt x="1264" y="138"/>
                      </a:cubicBezTo>
                      <a:cubicBezTo>
                        <a:pt x="1264" y="139"/>
                        <a:pt x="1264" y="139"/>
                        <a:pt x="1264" y="139"/>
                      </a:cubicBezTo>
                      <a:cubicBezTo>
                        <a:pt x="1264" y="140"/>
                        <a:pt x="1264" y="141"/>
                        <a:pt x="1263" y="141"/>
                      </a:cubicBezTo>
                      <a:cubicBezTo>
                        <a:pt x="1262" y="143"/>
                        <a:pt x="1259" y="143"/>
                        <a:pt x="1258" y="143"/>
                      </a:cubicBezTo>
                      <a:cubicBezTo>
                        <a:pt x="1255" y="143"/>
                        <a:pt x="1253" y="142"/>
                        <a:pt x="1252" y="141"/>
                      </a:cubicBezTo>
                      <a:cubicBezTo>
                        <a:pt x="1251" y="139"/>
                        <a:pt x="1249" y="140"/>
                        <a:pt x="1247" y="140"/>
                      </a:cubicBezTo>
                      <a:cubicBezTo>
                        <a:pt x="1246" y="140"/>
                        <a:pt x="1245" y="141"/>
                        <a:pt x="1244" y="141"/>
                      </a:cubicBezTo>
                      <a:cubicBezTo>
                        <a:pt x="1245" y="141"/>
                        <a:pt x="1246" y="142"/>
                        <a:pt x="1246" y="144"/>
                      </a:cubicBezTo>
                      <a:cubicBezTo>
                        <a:pt x="1246" y="145"/>
                        <a:pt x="1245" y="147"/>
                        <a:pt x="1239" y="148"/>
                      </a:cubicBezTo>
                      <a:cubicBezTo>
                        <a:pt x="1234" y="148"/>
                        <a:pt x="1233" y="145"/>
                        <a:pt x="1232" y="143"/>
                      </a:cubicBezTo>
                      <a:cubicBezTo>
                        <a:pt x="1231" y="143"/>
                        <a:pt x="1231" y="142"/>
                        <a:pt x="1231" y="142"/>
                      </a:cubicBezTo>
                      <a:cubicBezTo>
                        <a:pt x="1230" y="142"/>
                        <a:pt x="1230" y="142"/>
                        <a:pt x="1229" y="142"/>
                      </a:cubicBezTo>
                      <a:cubicBezTo>
                        <a:pt x="1227" y="142"/>
                        <a:pt x="1224" y="142"/>
                        <a:pt x="1221" y="141"/>
                      </a:cubicBezTo>
                      <a:cubicBezTo>
                        <a:pt x="1218" y="140"/>
                        <a:pt x="1215" y="139"/>
                        <a:pt x="1213" y="139"/>
                      </a:cubicBezTo>
                      <a:cubicBezTo>
                        <a:pt x="1211" y="139"/>
                        <a:pt x="1210" y="140"/>
                        <a:pt x="1208" y="141"/>
                      </a:cubicBezTo>
                      <a:cubicBezTo>
                        <a:pt x="1206" y="142"/>
                        <a:pt x="1204" y="143"/>
                        <a:pt x="1200" y="144"/>
                      </a:cubicBezTo>
                      <a:cubicBezTo>
                        <a:pt x="1194" y="144"/>
                        <a:pt x="1184" y="140"/>
                        <a:pt x="1181" y="136"/>
                      </a:cubicBezTo>
                      <a:cubicBezTo>
                        <a:pt x="1181" y="136"/>
                        <a:pt x="1180" y="134"/>
                        <a:pt x="1180" y="134"/>
                      </a:cubicBezTo>
                      <a:cubicBezTo>
                        <a:pt x="1180" y="134"/>
                        <a:pt x="1179" y="135"/>
                        <a:pt x="1178" y="136"/>
                      </a:cubicBezTo>
                      <a:cubicBezTo>
                        <a:pt x="1177" y="137"/>
                        <a:pt x="1176" y="139"/>
                        <a:pt x="1176" y="141"/>
                      </a:cubicBezTo>
                      <a:cubicBezTo>
                        <a:pt x="1175" y="145"/>
                        <a:pt x="1174" y="148"/>
                        <a:pt x="1171" y="148"/>
                      </a:cubicBezTo>
                      <a:cubicBezTo>
                        <a:pt x="1170" y="148"/>
                        <a:pt x="1169" y="150"/>
                        <a:pt x="1168" y="151"/>
                      </a:cubicBezTo>
                      <a:cubicBezTo>
                        <a:pt x="1167" y="154"/>
                        <a:pt x="1166" y="156"/>
                        <a:pt x="1164" y="157"/>
                      </a:cubicBezTo>
                      <a:cubicBezTo>
                        <a:pt x="1163" y="157"/>
                        <a:pt x="1163" y="157"/>
                        <a:pt x="1162" y="157"/>
                      </a:cubicBezTo>
                      <a:cubicBezTo>
                        <a:pt x="1160" y="157"/>
                        <a:pt x="1159" y="156"/>
                        <a:pt x="1159" y="156"/>
                      </a:cubicBezTo>
                      <a:cubicBezTo>
                        <a:pt x="1158" y="155"/>
                        <a:pt x="1157" y="155"/>
                        <a:pt x="1157" y="155"/>
                      </a:cubicBezTo>
                      <a:cubicBezTo>
                        <a:pt x="1156" y="155"/>
                        <a:pt x="1156" y="155"/>
                        <a:pt x="1156" y="155"/>
                      </a:cubicBezTo>
                      <a:cubicBezTo>
                        <a:pt x="1151" y="155"/>
                        <a:pt x="1138" y="142"/>
                        <a:pt x="1137" y="138"/>
                      </a:cubicBezTo>
                      <a:cubicBezTo>
                        <a:pt x="1137" y="136"/>
                        <a:pt x="1130" y="129"/>
                        <a:pt x="1128" y="128"/>
                      </a:cubicBezTo>
                      <a:cubicBezTo>
                        <a:pt x="1126" y="127"/>
                        <a:pt x="1127" y="125"/>
                        <a:pt x="1127" y="125"/>
                      </a:cubicBezTo>
                      <a:cubicBezTo>
                        <a:pt x="1127" y="124"/>
                        <a:pt x="1127" y="123"/>
                        <a:pt x="1130" y="123"/>
                      </a:cubicBezTo>
                      <a:cubicBezTo>
                        <a:pt x="1132" y="123"/>
                        <a:pt x="1134" y="124"/>
                        <a:pt x="1135" y="125"/>
                      </a:cubicBezTo>
                      <a:cubicBezTo>
                        <a:pt x="1137" y="126"/>
                        <a:pt x="1139" y="126"/>
                        <a:pt x="1141" y="125"/>
                      </a:cubicBezTo>
                      <a:cubicBezTo>
                        <a:pt x="1141" y="125"/>
                        <a:pt x="1141" y="124"/>
                        <a:pt x="1141" y="123"/>
                      </a:cubicBezTo>
                      <a:cubicBezTo>
                        <a:pt x="1141" y="122"/>
                        <a:pt x="1140" y="121"/>
                        <a:pt x="1139" y="121"/>
                      </a:cubicBezTo>
                      <a:cubicBezTo>
                        <a:pt x="1136" y="121"/>
                        <a:pt x="1135" y="119"/>
                        <a:pt x="1135" y="118"/>
                      </a:cubicBezTo>
                      <a:cubicBezTo>
                        <a:pt x="1135" y="116"/>
                        <a:pt x="1136" y="115"/>
                        <a:pt x="1137" y="114"/>
                      </a:cubicBezTo>
                      <a:cubicBezTo>
                        <a:pt x="1137" y="113"/>
                        <a:pt x="1136" y="113"/>
                        <a:pt x="1136" y="112"/>
                      </a:cubicBezTo>
                      <a:cubicBezTo>
                        <a:pt x="1135" y="110"/>
                        <a:pt x="1134" y="109"/>
                        <a:pt x="1134" y="107"/>
                      </a:cubicBezTo>
                      <a:cubicBezTo>
                        <a:pt x="1135" y="106"/>
                        <a:pt x="1135" y="106"/>
                        <a:pt x="1136" y="105"/>
                      </a:cubicBezTo>
                      <a:cubicBezTo>
                        <a:pt x="1135" y="105"/>
                        <a:pt x="1135" y="105"/>
                        <a:pt x="1134" y="105"/>
                      </a:cubicBezTo>
                      <a:cubicBezTo>
                        <a:pt x="1131" y="105"/>
                        <a:pt x="1126" y="102"/>
                        <a:pt x="1125" y="99"/>
                      </a:cubicBezTo>
                      <a:cubicBezTo>
                        <a:pt x="1124" y="99"/>
                        <a:pt x="1122" y="98"/>
                        <a:pt x="1118" y="98"/>
                      </a:cubicBezTo>
                      <a:cubicBezTo>
                        <a:pt x="1116" y="98"/>
                        <a:pt x="1115" y="98"/>
                        <a:pt x="1114" y="99"/>
                      </a:cubicBezTo>
                      <a:cubicBezTo>
                        <a:pt x="1114" y="99"/>
                        <a:pt x="1114" y="100"/>
                        <a:pt x="1113" y="100"/>
                      </a:cubicBezTo>
                      <a:cubicBezTo>
                        <a:pt x="1113" y="101"/>
                        <a:pt x="1112" y="102"/>
                        <a:pt x="1110" y="102"/>
                      </a:cubicBezTo>
                      <a:cubicBezTo>
                        <a:pt x="1109" y="102"/>
                        <a:pt x="1107" y="101"/>
                        <a:pt x="1106" y="100"/>
                      </a:cubicBezTo>
                      <a:cubicBezTo>
                        <a:pt x="1106" y="99"/>
                        <a:pt x="1106" y="99"/>
                        <a:pt x="1106" y="98"/>
                      </a:cubicBezTo>
                      <a:cubicBezTo>
                        <a:pt x="1105" y="98"/>
                        <a:pt x="1104" y="98"/>
                        <a:pt x="1103" y="98"/>
                      </a:cubicBezTo>
                      <a:cubicBezTo>
                        <a:pt x="1100" y="97"/>
                        <a:pt x="1097" y="97"/>
                        <a:pt x="1094" y="96"/>
                      </a:cubicBezTo>
                      <a:cubicBezTo>
                        <a:pt x="1089" y="95"/>
                        <a:pt x="1087" y="92"/>
                        <a:pt x="1086" y="90"/>
                      </a:cubicBezTo>
                      <a:cubicBezTo>
                        <a:pt x="1085" y="90"/>
                        <a:pt x="1085" y="89"/>
                        <a:pt x="1085" y="89"/>
                      </a:cubicBezTo>
                      <a:cubicBezTo>
                        <a:pt x="1085" y="89"/>
                        <a:pt x="1085" y="90"/>
                        <a:pt x="1085" y="90"/>
                      </a:cubicBezTo>
                      <a:cubicBezTo>
                        <a:pt x="1084" y="92"/>
                        <a:pt x="1083" y="94"/>
                        <a:pt x="1081" y="94"/>
                      </a:cubicBezTo>
                      <a:cubicBezTo>
                        <a:pt x="1080" y="94"/>
                        <a:pt x="1079" y="94"/>
                        <a:pt x="1079" y="94"/>
                      </a:cubicBezTo>
                      <a:cubicBezTo>
                        <a:pt x="1078" y="93"/>
                        <a:pt x="1076" y="94"/>
                        <a:pt x="1076" y="95"/>
                      </a:cubicBezTo>
                      <a:cubicBezTo>
                        <a:pt x="1075" y="95"/>
                        <a:pt x="1075" y="96"/>
                        <a:pt x="1076" y="97"/>
                      </a:cubicBezTo>
                      <a:cubicBezTo>
                        <a:pt x="1077" y="100"/>
                        <a:pt x="1077" y="102"/>
                        <a:pt x="1076" y="104"/>
                      </a:cubicBezTo>
                      <a:cubicBezTo>
                        <a:pt x="1076" y="105"/>
                        <a:pt x="1076" y="106"/>
                        <a:pt x="1076" y="107"/>
                      </a:cubicBezTo>
                      <a:cubicBezTo>
                        <a:pt x="1075" y="110"/>
                        <a:pt x="1073" y="111"/>
                        <a:pt x="1072" y="111"/>
                      </a:cubicBezTo>
                      <a:cubicBezTo>
                        <a:pt x="1071" y="111"/>
                        <a:pt x="1070" y="110"/>
                        <a:pt x="1068" y="110"/>
                      </a:cubicBezTo>
                      <a:cubicBezTo>
                        <a:pt x="1068" y="109"/>
                        <a:pt x="1067" y="109"/>
                        <a:pt x="1066" y="109"/>
                      </a:cubicBezTo>
                      <a:cubicBezTo>
                        <a:pt x="1065" y="108"/>
                        <a:pt x="1065" y="109"/>
                        <a:pt x="1064" y="109"/>
                      </a:cubicBezTo>
                      <a:cubicBezTo>
                        <a:pt x="1063" y="110"/>
                        <a:pt x="1061" y="111"/>
                        <a:pt x="1058" y="111"/>
                      </a:cubicBezTo>
                      <a:cubicBezTo>
                        <a:pt x="1056" y="111"/>
                        <a:pt x="1055" y="111"/>
                        <a:pt x="1053" y="110"/>
                      </a:cubicBezTo>
                      <a:cubicBezTo>
                        <a:pt x="1049" y="109"/>
                        <a:pt x="1046" y="109"/>
                        <a:pt x="1043" y="109"/>
                      </a:cubicBezTo>
                      <a:cubicBezTo>
                        <a:pt x="1041" y="109"/>
                        <a:pt x="1038" y="109"/>
                        <a:pt x="1036" y="106"/>
                      </a:cubicBezTo>
                      <a:cubicBezTo>
                        <a:pt x="1036" y="106"/>
                        <a:pt x="1036" y="105"/>
                        <a:pt x="1035" y="105"/>
                      </a:cubicBezTo>
                      <a:cubicBezTo>
                        <a:pt x="1035" y="108"/>
                        <a:pt x="1030" y="108"/>
                        <a:pt x="1029" y="108"/>
                      </a:cubicBezTo>
                      <a:cubicBezTo>
                        <a:pt x="1025" y="108"/>
                        <a:pt x="1017" y="107"/>
                        <a:pt x="1016" y="103"/>
                      </a:cubicBezTo>
                      <a:cubicBezTo>
                        <a:pt x="1015" y="100"/>
                        <a:pt x="1016" y="98"/>
                        <a:pt x="1018" y="97"/>
                      </a:cubicBezTo>
                      <a:cubicBezTo>
                        <a:pt x="1016" y="97"/>
                        <a:pt x="1014" y="97"/>
                        <a:pt x="1012" y="97"/>
                      </a:cubicBezTo>
                      <a:cubicBezTo>
                        <a:pt x="1008" y="97"/>
                        <a:pt x="1005" y="96"/>
                        <a:pt x="1001" y="95"/>
                      </a:cubicBezTo>
                      <a:cubicBezTo>
                        <a:pt x="998" y="94"/>
                        <a:pt x="995" y="94"/>
                        <a:pt x="991" y="94"/>
                      </a:cubicBezTo>
                      <a:cubicBezTo>
                        <a:pt x="988" y="94"/>
                        <a:pt x="988" y="94"/>
                        <a:pt x="988" y="94"/>
                      </a:cubicBezTo>
                      <a:cubicBezTo>
                        <a:pt x="981" y="95"/>
                        <a:pt x="967" y="96"/>
                        <a:pt x="964" y="97"/>
                      </a:cubicBezTo>
                      <a:cubicBezTo>
                        <a:pt x="964" y="97"/>
                        <a:pt x="964" y="98"/>
                        <a:pt x="964" y="98"/>
                      </a:cubicBezTo>
                      <a:cubicBezTo>
                        <a:pt x="965" y="99"/>
                        <a:pt x="965" y="101"/>
                        <a:pt x="964" y="102"/>
                      </a:cubicBezTo>
                      <a:cubicBezTo>
                        <a:pt x="964" y="103"/>
                        <a:pt x="963" y="103"/>
                        <a:pt x="962" y="104"/>
                      </a:cubicBezTo>
                      <a:cubicBezTo>
                        <a:pt x="961" y="104"/>
                        <a:pt x="961" y="104"/>
                        <a:pt x="961" y="104"/>
                      </a:cubicBezTo>
                      <a:cubicBezTo>
                        <a:pt x="960" y="104"/>
                        <a:pt x="959" y="103"/>
                        <a:pt x="958" y="102"/>
                      </a:cubicBezTo>
                      <a:cubicBezTo>
                        <a:pt x="957" y="101"/>
                        <a:pt x="957" y="98"/>
                        <a:pt x="957" y="95"/>
                      </a:cubicBezTo>
                      <a:cubicBezTo>
                        <a:pt x="958" y="94"/>
                        <a:pt x="958" y="92"/>
                        <a:pt x="958" y="91"/>
                      </a:cubicBezTo>
                      <a:cubicBezTo>
                        <a:pt x="957" y="90"/>
                        <a:pt x="957" y="90"/>
                        <a:pt x="956" y="89"/>
                      </a:cubicBezTo>
                      <a:cubicBezTo>
                        <a:pt x="956" y="90"/>
                        <a:pt x="956" y="91"/>
                        <a:pt x="955" y="91"/>
                      </a:cubicBezTo>
                      <a:cubicBezTo>
                        <a:pt x="953" y="94"/>
                        <a:pt x="948" y="94"/>
                        <a:pt x="947" y="94"/>
                      </a:cubicBezTo>
                      <a:cubicBezTo>
                        <a:pt x="946" y="94"/>
                        <a:pt x="943" y="94"/>
                        <a:pt x="941" y="92"/>
                      </a:cubicBezTo>
                      <a:cubicBezTo>
                        <a:pt x="937" y="89"/>
                        <a:pt x="934" y="87"/>
                        <a:pt x="929" y="86"/>
                      </a:cubicBezTo>
                      <a:cubicBezTo>
                        <a:pt x="928" y="86"/>
                        <a:pt x="928" y="86"/>
                        <a:pt x="927" y="86"/>
                      </a:cubicBezTo>
                      <a:cubicBezTo>
                        <a:pt x="923" y="86"/>
                        <a:pt x="919" y="89"/>
                        <a:pt x="918" y="90"/>
                      </a:cubicBezTo>
                      <a:cubicBezTo>
                        <a:pt x="919" y="91"/>
                        <a:pt x="920" y="91"/>
                        <a:pt x="921" y="91"/>
                      </a:cubicBezTo>
                      <a:cubicBezTo>
                        <a:pt x="923" y="91"/>
                        <a:pt x="925" y="91"/>
                        <a:pt x="925" y="93"/>
                      </a:cubicBezTo>
                      <a:cubicBezTo>
                        <a:pt x="925" y="94"/>
                        <a:pt x="925" y="95"/>
                        <a:pt x="925" y="95"/>
                      </a:cubicBezTo>
                      <a:cubicBezTo>
                        <a:pt x="924" y="97"/>
                        <a:pt x="921" y="97"/>
                        <a:pt x="916" y="98"/>
                      </a:cubicBezTo>
                      <a:cubicBezTo>
                        <a:pt x="915" y="98"/>
                        <a:pt x="912" y="98"/>
                        <a:pt x="911" y="98"/>
                      </a:cubicBezTo>
                      <a:cubicBezTo>
                        <a:pt x="909" y="103"/>
                        <a:pt x="893" y="105"/>
                        <a:pt x="893" y="105"/>
                      </a:cubicBezTo>
                      <a:cubicBezTo>
                        <a:pt x="890" y="106"/>
                        <a:pt x="890" y="106"/>
                        <a:pt x="890" y="106"/>
                      </a:cubicBezTo>
                      <a:cubicBezTo>
                        <a:pt x="881" y="107"/>
                        <a:pt x="879" y="107"/>
                        <a:pt x="875" y="111"/>
                      </a:cubicBezTo>
                      <a:cubicBezTo>
                        <a:pt x="874" y="112"/>
                        <a:pt x="873" y="112"/>
                        <a:pt x="872" y="112"/>
                      </a:cubicBezTo>
                      <a:cubicBezTo>
                        <a:pt x="870" y="112"/>
                        <a:pt x="870" y="112"/>
                        <a:pt x="870" y="112"/>
                      </a:cubicBezTo>
                      <a:cubicBezTo>
                        <a:pt x="870" y="111"/>
                        <a:pt x="870" y="111"/>
                        <a:pt x="870" y="111"/>
                      </a:cubicBezTo>
                      <a:cubicBezTo>
                        <a:pt x="868" y="108"/>
                        <a:pt x="874" y="101"/>
                        <a:pt x="875" y="100"/>
                      </a:cubicBezTo>
                      <a:cubicBezTo>
                        <a:pt x="878" y="97"/>
                        <a:pt x="880" y="97"/>
                        <a:pt x="882" y="96"/>
                      </a:cubicBezTo>
                      <a:cubicBezTo>
                        <a:pt x="884" y="96"/>
                        <a:pt x="885" y="95"/>
                        <a:pt x="886" y="95"/>
                      </a:cubicBezTo>
                      <a:cubicBezTo>
                        <a:pt x="888" y="91"/>
                        <a:pt x="891" y="91"/>
                        <a:pt x="896" y="90"/>
                      </a:cubicBezTo>
                      <a:cubicBezTo>
                        <a:pt x="897" y="90"/>
                        <a:pt x="898" y="90"/>
                        <a:pt x="899" y="90"/>
                      </a:cubicBezTo>
                      <a:cubicBezTo>
                        <a:pt x="902" y="89"/>
                        <a:pt x="903" y="88"/>
                        <a:pt x="905" y="87"/>
                      </a:cubicBezTo>
                      <a:cubicBezTo>
                        <a:pt x="905" y="86"/>
                        <a:pt x="906" y="85"/>
                        <a:pt x="908" y="84"/>
                      </a:cubicBezTo>
                      <a:cubicBezTo>
                        <a:pt x="909" y="84"/>
                        <a:pt x="909" y="84"/>
                        <a:pt x="909" y="84"/>
                      </a:cubicBezTo>
                      <a:cubicBezTo>
                        <a:pt x="911" y="83"/>
                        <a:pt x="918" y="80"/>
                        <a:pt x="918" y="78"/>
                      </a:cubicBezTo>
                      <a:cubicBezTo>
                        <a:pt x="920" y="74"/>
                        <a:pt x="936" y="69"/>
                        <a:pt x="939" y="69"/>
                      </a:cubicBezTo>
                      <a:cubicBezTo>
                        <a:pt x="940" y="69"/>
                        <a:pt x="941" y="67"/>
                        <a:pt x="941" y="66"/>
                      </a:cubicBezTo>
                      <a:cubicBezTo>
                        <a:pt x="942" y="65"/>
                        <a:pt x="943" y="63"/>
                        <a:pt x="945" y="63"/>
                      </a:cubicBezTo>
                      <a:cubicBezTo>
                        <a:pt x="946" y="63"/>
                        <a:pt x="949" y="62"/>
                        <a:pt x="958" y="58"/>
                      </a:cubicBezTo>
                      <a:cubicBezTo>
                        <a:pt x="960" y="57"/>
                        <a:pt x="961" y="54"/>
                        <a:pt x="962" y="53"/>
                      </a:cubicBezTo>
                      <a:cubicBezTo>
                        <a:pt x="961" y="53"/>
                        <a:pt x="961" y="53"/>
                        <a:pt x="961" y="53"/>
                      </a:cubicBezTo>
                      <a:cubicBezTo>
                        <a:pt x="959" y="52"/>
                        <a:pt x="957" y="51"/>
                        <a:pt x="957" y="49"/>
                      </a:cubicBezTo>
                      <a:cubicBezTo>
                        <a:pt x="957" y="48"/>
                        <a:pt x="957" y="48"/>
                        <a:pt x="957" y="47"/>
                      </a:cubicBezTo>
                      <a:cubicBezTo>
                        <a:pt x="958" y="46"/>
                        <a:pt x="959" y="46"/>
                        <a:pt x="960" y="46"/>
                      </a:cubicBezTo>
                      <a:cubicBezTo>
                        <a:pt x="961" y="46"/>
                        <a:pt x="962" y="46"/>
                        <a:pt x="964" y="45"/>
                      </a:cubicBezTo>
                      <a:cubicBezTo>
                        <a:pt x="964" y="45"/>
                        <a:pt x="964" y="45"/>
                        <a:pt x="963" y="44"/>
                      </a:cubicBezTo>
                      <a:cubicBezTo>
                        <a:pt x="963" y="44"/>
                        <a:pt x="963" y="44"/>
                        <a:pt x="962" y="44"/>
                      </a:cubicBezTo>
                      <a:cubicBezTo>
                        <a:pt x="962" y="44"/>
                        <a:pt x="961" y="44"/>
                        <a:pt x="961" y="44"/>
                      </a:cubicBezTo>
                      <a:cubicBezTo>
                        <a:pt x="960" y="44"/>
                        <a:pt x="960" y="44"/>
                        <a:pt x="960" y="44"/>
                      </a:cubicBezTo>
                      <a:cubicBezTo>
                        <a:pt x="959" y="43"/>
                        <a:pt x="959" y="43"/>
                        <a:pt x="959" y="43"/>
                      </a:cubicBezTo>
                      <a:cubicBezTo>
                        <a:pt x="958" y="42"/>
                        <a:pt x="959" y="41"/>
                        <a:pt x="959" y="40"/>
                      </a:cubicBezTo>
                      <a:cubicBezTo>
                        <a:pt x="959" y="39"/>
                        <a:pt x="960" y="38"/>
                        <a:pt x="959" y="38"/>
                      </a:cubicBezTo>
                      <a:cubicBezTo>
                        <a:pt x="959" y="37"/>
                        <a:pt x="957" y="37"/>
                        <a:pt x="956" y="38"/>
                      </a:cubicBezTo>
                      <a:cubicBezTo>
                        <a:pt x="956" y="38"/>
                        <a:pt x="955" y="38"/>
                        <a:pt x="954" y="38"/>
                      </a:cubicBezTo>
                      <a:cubicBezTo>
                        <a:pt x="953" y="38"/>
                        <a:pt x="952" y="38"/>
                        <a:pt x="952" y="37"/>
                      </a:cubicBezTo>
                      <a:cubicBezTo>
                        <a:pt x="951" y="37"/>
                        <a:pt x="951" y="36"/>
                        <a:pt x="951" y="35"/>
                      </a:cubicBezTo>
                      <a:cubicBezTo>
                        <a:pt x="951" y="31"/>
                        <a:pt x="951" y="28"/>
                        <a:pt x="949" y="27"/>
                      </a:cubicBezTo>
                      <a:cubicBezTo>
                        <a:pt x="950" y="27"/>
                        <a:pt x="949" y="28"/>
                        <a:pt x="948" y="28"/>
                      </a:cubicBezTo>
                      <a:cubicBezTo>
                        <a:pt x="947" y="28"/>
                        <a:pt x="946" y="29"/>
                        <a:pt x="944" y="29"/>
                      </a:cubicBezTo>
                      <a:cubicBezTo>
                        <a:pt x="942" y="29"/>
                        <a:pt x="941" y="29"/>
                        <a:pt x="940" y="28"/>
                      </a:cubicBezTo>
                      <a:cubicBezTo>
                        <a:pt x="937" y="26"/>
                        <a:pt x="930" y="24"/>
                        <a:pt x="926" y="24"/>
                      </a:cubicBezTo>
                      <a:cubicBezTo>
                        <a:pt x="926" y="24"/>
                        <a:pt x="926" y="24"/>
                        <a:pt x="926" y="24"/>
                      </a:cubicBezTo>
                      <a:cubicBezTo>
                        <a:pt x="925" y="25"/>
                        <a:pt x="924" y="25"/>
                        <a:pt x="921" y="24"/>
                      </a:cubicBezTo>
                      <a:cubicBezTo>
                        <a:pt x="921" y="24"/>
                        <a:pt x="919" y="23"/>
                        <a:pt x="919" y="23"/>
                      </a:cubicBezTo>
                      <a:cubicBezTo>
                        <a:pt x="918" y="24"/>
                        <a:pt x="917" y="25"/>
                        <a:pt x="911" y="25"/>
                      </a:cubicBezTo>
                      <a:cubicBezTo>
                        <a:pt x="909" y="25"/>
                        <a:pt x="905" y="24"/>
                        <a:pt x="903" y="24"/>
                      </a:cubicBezTo>
                      <a:cubicBezTo>
                        <a:pt x="901" y="23"/>
                        <a:pt x="899" y="25"/>
                        <a:pt x="899" y="26"/>
                      </a:cubicBezTo>
                      <a:cubicBezTo>
                        <a:pt x="898" y="30"/>
                        <a:pt x="892" y="30"/>
                        <a:pt x="890" y="30"/>
                      </a:cubicBezTo>
                      <a:cubicBezTo>
                        <a:pt x="887" y="30"/>
                        <a:pt x="883" y="30"/>
                        <a:pt x="882" y="29"/>
                      </a:cubicBezTo>
                      <a:cubicBezTo>
                        <a:pt x="881" y="29"/>
                        <a:pt x="881" y="29"/>
                        <a:pt x="881" y="29"/>
                      </a:cubicBezTo>
                      <a:cubicBezTo>
                        <a:pt x="880" y="28"/>
                        <a:pt x="880" y="28"/>
                        <a:pt x="880" y="28"/>
                      </a:cubicBezTo>
                      <a:cubicBezTo>
                        <a:pt x="880" y="26"/>
                        <a:pt x="881" y="24"/>
                        <a:pt x="885" y="20"/>
                      </a:cubicBezTo>
                      <a:cubicBezTo>
                        <a:pt x="886" y="20"/>
                        <a:pt x="886" y="19"/>
                        <a:pt x="887" y="18"/>
                      </a:cubicBezTo>
                      <a:cubicBezTo>
                        <a:pt x="886" y="18"/>
                        <a:pt x="884" y="18"/>
                        <a:pt x="882" y="18"/>
                      </a:cubicBezTo>
                      <a:cubicBezTo>
                        <a:pt x="881" y="18"/>
                        <a:pt x="880" y="18"/>
                        <a:pt x="878" y="18"/>
                      </a:cubicBezTo>
                      <a:cubicBezTo>
                        <a:pt x="873" y="18"/>
                        <a:pt x="871" y="18"/>
                        <a:pt x="870" y="17"/>
                      </a:cubicBezTo>
                      <a:cubicBezTo>
                        <a:pt x="870" y="16"/>
                        <a:pt x="865" y="16"/>
                        <a:pt x="860" y="16"/>
                      </a:cubicBezTo>
                      <a:cubicBezTo>
                        <a:pt x="860" y="16"/>
                        <a:pt x="859" y="16"/>
                        <a:pt x="859" y="16"/>
                      </a:cubicBezTo>
                      <a:cubicBezTo>
                        <a:pt x="858" y="16"/>
                        <a:pt x="858" y="16"/>
                        <a:pt x="858" y="16"/>
                      </a:cubicBezTo>
                      <a:cubicBezTo>
                        <a:pt x="856" y="16"/>
                        <a:pt x="855" y="14"/>
                        <a:pt x="855" y="14"/>
                      </a:cubicBezTo>
                      <a:cubicBezTo>
                        <a:pt x="855" y="13"/>
                        <a:pt x="855" y="11"/>
                        <a:pt x="862" y="10"/>
                      </a:cubicBezTo>
                      <a:cubicBezTo>
                        <a:pt x="863" y="10"/>
                        <a:pt x="865" y="9"/>
                        <a:pt x="866" y="9"/>
                      </a:cubicBezTo>
                      <a:cubicBezTo>
                        <a:pt x="868" y="8"/>
                        <a:pt x="870" y="7"/>
                        <a:pt x="872" y="6"/>
                      </a:cubicBezTo>
                      <a:cubicBezTo>
                        <a:pt x="873" y="6"/>
                        <a:pt x="873" y="6"/>
                        <a:pt x="873" y="6"/>
                      </a:cubicBezTo>
                      <a:cubicBezTo>
                        <a:pt x="873" y="6"/>
                        <a:pt x="872" y="5"/>
                        <a:pt x="872" y="5"/>
                      </a:cubicBezTo>
                      <a:cubicBezTo>
                        <a:pt x="872" y="4"/>
                        <a:pt x="870" y="4"/>
                        <a:pt x="869" y="4"/>
                      </a:cubicBezTo>
                      <a:cubicBezTo>
                        <a:pt x="867" y="4"/>
                        <a:pt x="866" y="4"/>
                        <a:pt x="864" y="3"/>
                      </a:cubicBezTo>
                      <a:cubicBezTo>
                        <a:pt x="862" y="3"/>
                        <a:pt x="862" y="3"/>
                        <a:pt x="862" y="3"/>
                      </a:cubicBezTo>
                      <a:cubicBezTo>
                        <a:pt x="858" y="2"/>
                        <a:pt x="855" y="1"/>
                        <a:pt x="852" y="1"/>
                      </a:cubicBezTo>
                      <a:cubicBezTo>
                        <a:pt x="851" y="0"/>
                        <a:pt x="849" y="1"/>
                        <a:pt x="846" y="2"/>
                      </a:cubicBezTo>
                      <a:cubicBezTo>
                        <a:pt x="844" y="2"/>
                        <a:pt x="842" y="3"/>
                        <a:pt x="838" y="4"/>
                      </a:cubicBezTo>
                      <a:cubicBezTo>
                        <a:pt x="834" y="5"/>
                        <a:pt x="832" y="7"/>
                        <a:pt x="831" y="9"/>
                      </a:cubicBezTo>
                      <a:cubicBezTo>
                        <a:pt x="829" y="10"/>
                        <a:pt x="828" y="12"/>
                        <a:pt x="826" y="13"/>
                      </a:cubicBezTo>
                      <a:cubicBezTo>
                        <a:pt x="824" y="14"/>
                        <a:pt x="820" y="17"/>
                        <a:pt x="819" y="19"/>
                      </a:cubicBezTo>
                      <a:cubicBezTo>
                        <a:pt x="822" y="20"/>
                        <a:pt x="822" y="23"/>
                        <a:pt x="822" y="24"/>
                      </a:cubicBezTo>
                      <a:cubicBezTo>
                        <a:pt x="822" y="24"/>
                        <a:pt x="822" y="25"/>
                        <a:pt x="822" y="25"/>
                      </a:cubicBezTo>
                      <a:cubicBezTo>
                        <a:pt x="822" y="26"/>
                        <a:pt x="822" y="27"/>
                        <a:pt x="821" y="28"/>
                      </a:cubicBezTo>
                      <a:cubicBezTo>
                        <a:pt x="820" y="30"/>
                        <a:pt x="817" y="30"/>
                        <a:pt x="813" y="30"/>
                      </a:cubicBezTo>
                      <a:cubicBezTo>
                        <a:pt x="812" y="30"/>
                        <a:pt x="810" y="29"/>
                        <a:pt x="808" y="29"/>
                      </a:cubicBezTo>
                      <a:cubicBezTo>
                        <a:pt x="803" y="29"/>
                        <a:pt x="800" y="30"/>
                        <a:pt x="799" y="30"/>
                      </a:cubicBezTo>
                      <a:cubicBezTo>
                        <a:pt x="799" y="31"/>
                        <a:pt x="801" y="32"/>
                        <a:pt x="802" y="32"/>
                      </a:cubicBezTo>
                      <a:cubicBezTo>
                        <a:pt x="804" y="33"/>
                        <a:pt x="806" y="34"/>
                        <a:pt x="805" y="36"/>
                      </a:cubicBezTo>
                      <a:cubicBezTo>
                        <a:pt x="805" y="37"/>
                        <a:pt x="805" y="38"/>
                        <a:pt x="802" y="38"/>
                      </a:cubicBezTo>
                      <a:cubicBezTo>
                        <a:pt x="800" y="38"/>
                        <a:pt x="796" y="37"/>
                        <a:pt x="794" y="36"/>
                      </a:cubicBezTo>
                      <a:cubicBezTo>
                        <a:pt x="794" y="36"/>
                        <a:pt x="793" y="35"/>
                        <a:pt x="792" y="35"/>
                      </a:cubicBezTo>
                      <a:cubicBezTo>
                        <a:pt x="789" y="35"/>
                        <a:pt x="787" y="36"/>
                        <a:pt x="787" y="37"/>
                      </a:cubicBezTo>
                      <a:cubicBezTo>
                        <a:pt x="786" y="39"/>
                        <a:pt x="784" y="40"/>
                        <a:pt x="781" y="40"/>
                      </a:cubicBezTo>
                      <a:cubicBezTo>
                        <a:pt x="780" y="40"/>
                        <a:pt x="778" y="40"/>
                        <a:pt x="777" y="40"/>
                      </a:cubicBezTo>
                      <a:cubicBezTo>
                        <a:pt x="777" y="40"/>
                        <a:pt x="776" y="40"/>
                        <a:pt x="775" y="40"/>
                      </a:cubicBezTo>
                      <a:cubicBezTo>
                        <a:pt x="774" y="40"/>
                        <a:pt x="772" y="41"/>
                        <a:pt x="770" y="40"/>
                      </a:cubicBezTo>
                      <a:cubicBezTo>
                        <a:pt x="769" y="40"/>
                        <a:pt x="768" y="39"/>
                        <a:pt x="768" y="38"/>
                      </a:cubicBezTo>
                      <a:cubicBezTo>
                        <a:pt x="768" y="37"/>
                        <a:pt x="769" y="35"/>
                        <a:pt x="770" y="34"/>
                      </a:cubicBezTo>
                      <a:cubicBezTo>
                        <a:pt x="771" y="34"/>
                        <a:pt x="771" y="34"/>
                        <a:pt x="771" y="33"/>
                      </a:cubicBezTo>
                      <a:cubicBezTo>
                        <a:pt x="771" y="33"/>
                        <a:pt x="771" y="33"/>
                        <a:pt x="771" y="33"/>
                      </a:cubicBezTo>
                      <a:cubicBezTo>
                        <a:pt x="768" y="33"/>
                        <a:pt x="765" y="35"/>
                        <a:pt x="765" y="35"/>
                      </a:cubicBezTo>
                      <a:cubicBezTo>
                        <a:pt x="765" y="37"/>
                        <a:pt x="763" y="38"/>
                        <a:pt x="762" y="38"/>
                      </a:cubicBezTo>
                      <a:cubicBezTo>
                        <a:pt x="761" y="38"/>
                        <a:pt x="759" y="37"/>
                        <a:pt x="758" y="36"/>
                      </a:cubicBezTo>
                      <a:cubicBezTo>
                        <a:pt x="758" y="36"/>
                        <a:pt x="757" y="36"/>
                        <a:pt x="756" y="35"/>
                      </a:cubicBezTo>
                      <a:cubicBezTo>
                        <a:pt x="756" y="36"/>
                        <a:pt x="756" y="36"/>
                        <a:pt x="756" y="36"/>
                      </a:cubicBezTo>
                      <a:cubicBezTo>
                        <a:pt x="754" y="37"/>
                        <a:pt x="752" y="38"/>
                        <a:pt x="749" y="39"/>
                      </a:cubicBezTo>
                      <a:cubicBezTo>
                        <a:pt x="747" y="40"/>
                        <a:pt x="745" y="40"/>
                        <a:pt x="742" y="39"/>
                      </a:cubicBezTo>
                      <a:cubicBezTo>
                        <a:pt x="742" y="39"/>
                        <a:pt x="741" y="39"/>
                        <a:pt x="741" y="39"/>
                      </a:cubicBezTo>
                      <a:cubicBezTo>
                        <a:pt x="741" y="39"/>
                        <a:pt x="742" y="40"/>
                        <a:pt x="742" y="40"/>
                      </a:cubicBezTo>
                      <a:cubicBezTo>
                        <a:pt x="744" y="40"/>
                        <a:pt x="746" y="41"/>
                        <a:pt x="746" y="43"/>
                      </a:cubicBezTo>
                      <a:cubicBezTo>
                        <a:pt x="746" y="43"/>
                        <a:pt x="746" y="43"/>
                        <a:pt x="746" y="43"/>
                      </a:cubicBezTo>
                      <a:cubicBezTo>
                        <a:pt x="746" y="44"/>
                        <a:pt x="746" y="44"/>
                        <a:pt x="746" y="44"/>
                      </a:cubicBezTo>
                      <a:cubicBezTo>
                        <a:pt x="745" y="45"/>
                        <a:pt x="744" y="45"/>
                        <a:pt x="737" y="46"/>
                      </a:cubicBezTo>
                      <a:cubicBezTo>
                        <a:pt x="734" y="46"/>
                        <a:pt x="729" y="47"/>
                        <a:pt x="727" y="47"/>
                      </a:cubicBezTo>
                      <a:cubicBezTo>
                        <a:pt x="726" y="49"/>
                        <a:pt x="721" y="50"/>
                        <a:pt x="713" y="50"/>
                      </a:cubicBezTo>
                      <a:cubicBezTo>
                        <a:pt x="711" y="50"/>
                        <a:pt x="711" y="50"/>
                        <a:pt x="711" y="50"/>
                      </a:cubicBezTo>
                      <a:cubicBezTo>
                        <a:pt x="708" y="50"/>
                        <a:pt x="708" y="50"/>
                        <a:pt x="707" y="51"/>
                      </a:cubicBezTo>
                      <a:cubicBezTo>
                        <a:pt x="706" y="53"/>
                        <a:pt x="705" y="54"/>
                        <a:pt x="701" y="55"/>
                      </a:cubicBezTo>
                      <a:cubicBezTo>
                        <a:pt x="699" y="55"/>
                        <a:pt x="699" y="55"/>
                        <a:pt x="699" y="55"/>
                      </a:cubicBezTo>
                      <a:cubicBezTo>
                        <a:pt x="695" y="56"/>
                        <a:pt x="693" y="56"/>
                        <a:pt x="692" y="58"/>
                      </a:cubicBezTo>
                      <a:cubicBezTo>
                        <a:pt x="690" y="60"/>
                        <a:pt x="688" y="62"/>
                        <a:pt x="685" y="62"/>
                      </a:cubicBezTo>
                      <a:cubicBezTo>
                        <a:pt x="683" y="62"/>
                        <a:pt x="681" y="61"/>
                        <a:pt x="680" y="60"/>
                      </a:cubicBezTo>
                      <a:cubicBezTo>
                        <a:pt x="680" y="60"/>
                        <a:pt x="680" y="60"/>
                        <a:pt x="680" y="61"/>
                      </a:cubicBezTo>
                      <a:cubicBezTo>
                        <a:pt x="680" y="63"/>
                        <a:pt x="678" y="65"/>
                        <a:pt x="675" y="64"/>
                      </a:cubicBezTo>
                      <a:cubicBezTo>
                        <a:pt x="676" y="65"/>
                        <a:pt x="676" y="65"/>
                        <a:pt x="676" y="66"/>
                      </a:cubicBezTo>
                      <a:cubicBezTo>
                        <a:pt x="677" y="67"/>
                        <a:pt x="677" y="69"/>
                        <a:pt x="676" y="71"/>
                      </a:cubicBezTo>
                      <a:cubicBezTo>
                        <a:pt x="676" y="71"/>
                        <a:pt x="675" y="71"/>
                        <a:pt x="675" y="71"/>
                      </a:cubicBezTo>
                      <a:cubicBezTo>
                        <a:pt x="676" y="72"/>
                        <a:pt x="677" y="74"/>
                        <a:pt x="678" y="76"/>
                      </a:cubicBezTo>
                      <a:cubicBezTo>
                        <a:pt x="678" y="77"/>
                        <a:pt x="678" y="77"/>
                        <a:pt x="677" y="78"/>
                      </a:cubicBezTo>
                      <a:cubicBezTo>
                        <a:pt x="677" y="78"/>
                        <a:pt x="676" y="79"/>
                        <a:pt x="675" y="79"/>
                      </a:cubicBezTo>
                      <a:cubicBezTo>
                        <a:pt x="675" y="79"/>
                        <a:pt x="675" y="79"/>
                        <a:pt x="675" y="79"/>
                      </a:cubicBezTo>
                      <a:cubicBezTo>
                        <a:pt x="675" y="79"/>
                        <a:pt x="675" y="80"/>
                        <a:pt x="676" y="80"/>
                      </a:cubicBezTo>
                      <a:cubicBezTo>
                        <a:pt x="676" y="81"/>
                        <a:pt x="676" y="81"/>
                        <a:pt x="677" y="82"/>
                      </a:cubicBezTo>
                      <a:cubicBezTo>
                        <a:pt x="677" y="82"/>
                        <a:pt x="677" y="83"/>
                        <a:pt x="677" y="83"/>
                      </a:cubicBezTo>
                      <a:cubicBezTo>
                        <a:pt x="679" y="85"/>
                        <a:pt x="678" y="87"/>
                        <a:pt x="677" y="88"/>
                      </a:cubicBezTo>
                      <a:cubicBezTo>
                        <a:pt x="677" y="88"/>
                        <a:pt x="677" y="89"/>
                        <a:pt x="677" y="89"/>
                      </a:cubicBezTo>
                      <a:cubicBezTo>
                        <a:pt x="677" y="90"/>
                        <a:pt x="676" y="91"/>
                        <a:pt x="676" y="92"/>
                      </a:cubicBezTo>
                      <a:cubicBezTo>
                        <a:pt x="674" y="93"/>
                        <a:pt x="672" y="93"/>
                        <a:pt x="670" y="92"/>
                      </a:cubicBezTo>
                      <a:cubicBezTo>
                        <a:pt x="670" y="92"/>
                        <a:pt x="670" y="91"/>
                        <a:pt x="669" y="91"/>
                      </a:cubicBezTo>
                      <a:cubicBezTo>
                        <a:pt x="669" y="90"/>
                        <a:pt x="668" y="90"/>
                        <a:pt x="666" y="90"/>
                      </a:cubicBezTo>
                      <a:cubicBezTo>
                        <a:pt x="664" y="90"/>
                        <a:pt x="662" y="91"/>
                        <a:pt x="662" y="91"/>
                      </a:cubicBezTo>
                      <a:cubicBezTo>
                        <a:pt x="661" y="93"/>
                        <a:pt x="659" y="94"/>
                        <a:pt x="657" y="94"/>
                      </a:cubicBezTo>
                      <a:cubicBezTo>
                        <a:pt x="656" y="94"/>
                        <a:pt x="655" y="94"/>
                        <a:pt x="654" y="93"/>
                      </a:cubicBezTo>
                      <a:cubicBezTo>
                        <a:pt x="654" y="93"/>
                        <a:pt x="654" y="92"/>
                        <a:pt x="653" y="92"/>
                      </a:cubicBezTo>
                      <a:cubicBezTo>
                        <a:pt x="651" y="92"/>
                        <a:pt x="650" y="93"/>
                        <a:pt x="648" y="93"/>
                      </a:cubicBezTo>
                      <a:cubicBezTo>
                        <a:pt x="645" y="93"/>
                        <a:pt x="642" y="94"/>
                        <a:pt x="639" y="94"/>
                      </a:cubicBezTo>
                      <a:cubicBezTo>
                        <a:pt x="631" y="94"/>
                        <a:pt x="614" y="95"/>
                        <a:pt x="610" y="96"/>
                      </a:cubicBezTo>
                      <a:cubicBezTo>
                        <a:pt x="608" y="97"/>
                        <a:pt x="607" y="99"/>
                        <a:pt x="606" y="101"/>
                      </a:cubicBezTo>
                      <a:cubicBezTo>
                        <a:pt x="606" y="102"/>
                        <a:pt x="606" y="103"/>
                        <a:pt x="607" y="104"/>
                      </a:cubicBezTo>
                      <a:cubicBezTo>
                        <a:pt x="611" y="108"/>
                        <a:pt x="609" y="111"/>
                        <a:pt x="608" y="112"/>
                      </a:cubicBezTo>
                      <a:cubicBezTo>
                        <a:pt x="608" y="113"/>
                        <a:pt x="608" y="113"/>
                        <a:pt x="608" y="114"/>
                      </a:cubicBezTo>
                      <a:cubicBezTo>
                        <a:pt x="609" y="115"/>
                        <a:pt x="617" y="119"/>
                        <a:pt x="621" y="120"/>
                      </a:cubicBezTo>
                      <a:cubicBezTo>
                        <a:pt x="625" y="120"/>
                        <a:pt x="629" y="123"/>
                        <a:pt x="630" y="126"/>
                      </a:cubicBezTo>
                      <a:cubicBezTo>
                        <a:pt x="631" y="129"/>
                        <a:pt x="631" y="132"/>
                        <a:pt x="629" y="134"/>
                      </a:cubicBezTo>
                      <a:cubicBezTo>
                        <a:pt x="629" y="135"/>
                        <a:pt x="627" y="136"/>
                        <a:pt x="624" y="136"/>
                      </a:cubicBezTo>
                      <a:cubicBezTo>
                        <a:pt x="619" y="136"/>
                        <a:pt x="612" y="132"/>
                        <a:pt x="607" y="128"/>
                      </a:cubicBezTo>
                      <a:cubicBezTo>
                        <a:pt x="602" y="124"/>
                        <a:pt x="588" y="122"/>
                        <a:pt x="583" y="122"/>
                      </a:cubicBezTo>
                      <a:cubicBezTo>
                        <a:pt x="579" y="122"/>
                        <a:pt x="578" y="120"/>
                        <a:pt x="578" y="119"/>
                      </a:cubicBezTo>
                      <a:cubicBezTo>
                        <a:pt x="577" y="118"/>
                        <a:pt x="577" y="118"/>
                        <a:pt x="575" y="118"/>
                      </a:cubicBezTo>
                      <a:cubicBezTo>
                        <a:pt x="573" y="118"/>
                        <a:pt x="571" y="119"/>
                        <a:pt x="569" y="120"/>
                      </a:cubicBezTo>
                      <a:cubicBezTo>
                        <a:pt x="570" y="120"/>
                        <a:pt x="570" y="120"/>
                        <a:pt x="570" y="120"/>
                      </a:cubicBezTo>
                      <a:cubicBezTo>
                        <a:pt x="572" y="120"/>
                        <a:pt x="574" y="120"/>
                        <a:pt x="575" y="121"/>
                      </a:cubicBezTo>
                      <a:cubicBezTo>
                        <a:pt x="575" y="122"/>
                        <a:pt x="575" y="123"/>
                        <a:pt x="574" y="124"/>
                      </a:cubicBezTo>
                      <a:cubicBezTo>
                        <a:pt x="576" y="124"/>
                        <a:pt x="577" y="124"/>
                        <a:pt x="579" y="125"/>
                      </a:cubicBezTo>
                      <a:cubicBezTo>
                        <a:pt x="582" y="126"/>
                        <a:pt x="582" y="128"/>
                        <a:pt x="582" y="129"/>
                      </a:cubicBezTo>
                      <a:cubicBezTo>
                        <a:pt x="581" y="131"/>
                        <a:pt x="578" y="132"/>
                        <a:pt x="575" y="132"/>
                      </a:cubicBezTo>
                      <a:cubicBezTo>
                        <a:pt x="572" y="132"/>
                        <a:pt x="570" y="131"/>
                        <a:pt x="568" y="130"/>
                      </a:cubicBezTo>
                      <a:cubicBezTo>
                        <a:pt x="567" y="129"/>
                        <a:pt x="565" y="129"/>
                        <a:pt x="564" y="129"/>
                      </a:cubicBezTo>
                      <a:cubicBezTo>
                        <a:pt x="561" y="129"/>
                        <a:pt x="559" y="131"/>
                        <a:pt x="558" y="132"/>
                      </a:cubicBezTo>
                      <a:cubicBezTo>
                        <a:pt x="558" y="133"/>
                        <a:pt x="564" y="140"/>
                        <a:pt x="572" y="141"/>
                      </a:cubicBezTo>
                      <a:cubicBezTo>
                        <a:pt x="578" y="142"/>
                        <a:pt x="580" y="143"/>
                        <a:pt x="581" y="145"/>
                      </a:cubicBezTo>
                      <a:cubicBezTo>
                        <a:pt x="581" y="146"/>
                        <a:pt x="582" y="146"/>
                        <a:pt x="583" y="147"/>
                      </a:cubicBezTo>
                      <a:cubicBezTo>
                        <a:pt x="586" y="148"/>
                        <a:pt x="586" y="149"/>
                        <a:pt x="586" y="150"/>
                      </a:cubicBezTo>
                      <a:cubicBezTo>
                        <a:pt x="586" y="153"/>
                        <a:pt x="583" y="154"/>
                        <a:pt x="580" y="154"/>
                      </a:cubicBezTo>
                      <a:cubicBezTo>
                        <a:pt x="580" y="154"/>
                        <a:pt x="580" y="154"/>
                        <a:pt x="580" y="154"/>
                      </a:cubicBezTo>
                      <a:cubicBezTo>
                        <a:pt x="578" y="154"/>
                        <a:pt x="574" y="152"/>
                        <a:pt x="571" y="150"/>
                      </a:cubicBezTo>
                      <a:cubicBezTo>
                        <a:pt x="569" y="149"/>
                        <a:pt x="568" y="148"/>
                        <a:pt x="566" y="147"/>
                      </a:cubicBezTo>
                      <a:cubicBezTo>
                        <a:pt x="565" y="146"/>
                        <a:pt x="564" y="146"/>
                        <a:pt x="562" y="146"/>
                      </a:cubicBezTo>
                      <a:cubicBezTo>
                        <a:pt x="560" y="146"/>
                        <a:pt x="559" y="146"/>
                        <a:pt x="557" y="146"/>
                      </a:cubicBezTo>
                      <a:cubicBezTo>
                        <a:pt x="556" y="146"/>
                        <a:pt x="554" y="147"/>
                        <a:pt x="553" y="147"/>
                      </a:cubicBezTo>
                      <a:cubicBezTo>
                        <a:pt x="551" y="147"/>
                        <a:pt x="548" y="146"/>
                        <a:pt x="547" y="145"/>
                      </a:cubicBezTo>
                      <a:cubicBezTo>
                        <a:pt x="544" y="143"/>
                        <a:pt x="545" y="140"/>
                        <a:pt x="546" y="139"/>
                      </a:cubicBezTo>
                      <a:cubicBezTo>
                        <a:pt x="546" y="138"/>
                        <a:pt x="546" y="138"/>
                        <a:pt x="546" y="138"/>
                      </a:cubicBezTo>
                      <a:cubicBezTo>
                        <a:pt x="542" y="134"/>
                        <a:pt x="547" y="127"/>
                        <a:pt x="548" y="124"/>
                      </a:cubicBezTo>
                      <a:cubicBezTo>
                        <a:pt x="549" y="122"/>
                        <a:pt x="549" y="120"/>
                        <a:pt x="549" y="117"/>
                      </a:cubicBezTo>
                      <a:cubicBezTo>
                        <a:pt x="548" y="115"/>
                        <a:pt x="546" y="113"/>
                        <a:pt x="545" y="113"/>
                      </a:cubicBezTo>
                      <a:cubicBezTo>
                        <a:pt x="544" y="113"/>
                        <a:pt x="544" y="113"/>
                        <a:pt x="544" y="113"/>
                      </a:cubicBezTo>
                      <a:cubicBezTo>
                        <a:pt x="544" y="113"/>
                        <a:pt x="544" y="114"/>
                        <a:pt x="544" y="114"/>
                      </a:cubicBezTo>
                      <a:cubicBezTo>
                        <a:pt x="546" y="117"/>
                        <a:pt x="545" y="124"/>
                        <a:pt x="541" y="128"/>
                      </a:cubicBezTo>
                      <a:cubicBezTo>
                        <a:pt x="539" y="131"/>
                        <a:pt x="535" y="132"/>
                        <a:pt x="532" y="133"/>
                      </a:cubicBezTo>
                      <a:cubicBezTo>
                        <a:pt x="530" y="134"/>
                        <a:pt x="529" y="134"/>
                        <a:pt x="528" y="135"/>
                      </a:cubicBezTo>
                      <a:cubicBezTo>
                        <a:pt x="528" y="137"/>
                        <a:pt x="526" y="138"/>
                        <a:pt x="524" y="139"/>
                      </a:cubicBezTo>
                      <a:cubicBezTo>
                        <a:pt x="524" y="140"/>
                        <a:pt x="524" y="140"/>
                        <a:pt x="523" y="140"/>
                      </a:cubicBezTo>
                      <a:cubicBezTo>
                        <a:pt x="526" y="143"/>
                        <a:pt x="535" y="153"/>
                        <a:pt x="536" y="156"/>
                      </a:cubicBezTo>
                      <a:cubicBezTo>
                        <a:pt x="537" y="158"/>
                        <a:pt x="535" y="161"/>
                        <a:pt x="533" y="165"/>
                      </a:cubicBezTo>
                      <a:cubicBezTo>
                        <a:pt x="531" y="169"/>
                        <a:pt x="529" y="173"/>
                        <a:pt x="530" y="175"/>
                      </a:cubicBezTo>
                      <a:cubicBezTo>
                        <a:pt x="530" y="179"/>
                        <a:pt x="530" y="181"/>
                        <a:pt x="530" y="183"/>
                      </a:cubicBezTo>
                      <a:cubicBezTo>
                        <a:pt x="529" y="185"/>
                        <a:pt x="529" y="185"/>
                        <a:pt x="530" y="186"/>
                      </a:cubicBezTo>
                      <a:cubicBezTo>
                        <a:pt x="530" y="186"/>
                        <a:pt x="530" y="187"/>
                        <a:pt x="531" y="187"/>
                      </a:cubicBezTo>
                      <a:cubicBezTo>
                        <a:pt x="532" y="187"/>
                        <a:pt x="532" y="186"/>
                        <a:pt x="533" y="186"/>
                      </a:cubicBezTo>
                      <a:cubicBezTo>
                        <a:pt x="535" y="186"/>
                        <a:pt x="536" y="186"/>
                        <a:pt x="538" y="187"/>
                      </a:cubicBezTo>
                      <a:cubicBezTo>
                        <a:pt x="538" y="187"/>
                        <a:pt x="540" y="186"/>
                        <a:pt x="543" y="186"/>
                      </a:cubicBezTo>
                      <a:cubicBezTo>
                        <a:pt x="545" y="185"/>
                        <a:pt x="547" y="184"/>
                        <a:pt x="550" y="184"/>
                      </a:cubicBezTo>
                      <a:cubicBezTo>
                        <a:pt x="555" y="183"/>
                        <a:pt x="565" y="187"/>
                        <a:pt x="570" y="190"/>
                      </a:cubicBezTo>
                      <a:cubicBezTo>
                        <a:pt x="571" y="191"/>
                        <a:pt x="572" y="191"/>
                        <a:pt x="572" y="191"/>
                      </a:cubicBezTo>
                      <a:cubicBezTo>
                        <a:pt x="576" y="193"/>
                        <a:pt x="576" y="196"/>
                        <a:pt x="577" y="198"/>
                      </a:cubicBezTo>
                      <a:cubicBezTo>
                        <a:pt x="577" y="199"/>
                        <a:pt x="577" y="200"/>
                        <a:pt x="577" y="201"/>
                      </a:cubicBezTo>
                      <a:cubicBezTo>
                        <a:pt x="580" y="204"/>
                        <a:pt x="577" y="206"/>
                        <a:pt x="575" y="207"/>
                      </a:cubicBezTo>
                      <a:cubicBezTo>
                        <a:pt x="574" y="208"/>
                        <a:pt x="573" y="209"/>
                        <a:pt x="573" y="210"/>
                      </a:cubicBezTo>
                      <a:cubicBezTo>
                        <a:pt x="573" y="212"/>
                        <a:pt x="578" y="214"/>
                        <a:pt x="581" y="215"/>
                      </a:cubicBezTo>
                      <a:cubicBezTo>
                        <a:pt x="584" y="216"/>
                        <a:pt x="585" y="217"/>
                        <a:pt x="585" y="218"/>
                      </a:cubicBezTo>
                      <a:cubicBezTo>
                        <a:pt x="586" y="219"/>
                        <a:pt x="586" y="219"/>
                        <a:pt x="586" y="219"/>
                      </a:cubicBezTo>
                      <a:cubicBezTo>
                        <a:pt x="585" y="220"/>
                        <a:pt x="585" y="220"/>
                        <a:pt x="585" y="220"/>
                      </a:cubicBezTo>
                      <a:cubicBezTo>
                        <a:pt x="584" y="221"/>
                        <a:pt x="583" y="221"/>
                        <a:pt x="581" y="221"/>
                      </a:cubicBezTo>
                      <a:cubicBezTo>
                        <a:pt x="578" y="221"/>
                        <a:pt x="573" y="221"/>
                        <a:pt x="570" y="220"/>
                      </a:cubicBezTo>
                      <a:cubicBezTo>
                        <a:pt x="567" y="218"/>
                        <a:pt x="566" y="215"/>
                        <a:pt x="565" y="213"/>
                      </a:cubicBezTo>
                      <a:cubicBezTo>
                        <a:pt x="565" y="213"/>
                        <a:pt x="564" y="212"/>
                        <a:pt x="564" y="212"/>
                      </a:cubicBezTo>
                      <a:cubicBezTo>
                        <a:pt x="563" y="211"/>
                        <a:pt x="564" y="208"/>
                        <a:pt x="565" y="206"/>
                      </a:cubicBezTo>
                      <a:cubicBezTo>
                        <a:pt x="566" y="205"/>
                        <a:pt x="566" y="203"/>
                        <a:pt x="567" y="202"/>
                      </a:cubicBezTo>
                      <a:cubicBezTo>
                        <a:pt x="567" y="201"/>
                        <a:pt x="565" y="200"/>
                        <a:pt x="564" y="199"/>
                      </a:cubicBezTo>
                      <a:cubicBezTo>
                        <a:pt x="563" y="198"/>
                        <a:pt x="562" y="197"/>
                        <a:pt x="561" y="196"/>
                      </a:cubicBezTo>
                      <a:cubicBezTo>
                        <a:pt x="559" y="193"/>
                        <a:pt x="557" y="192"/>
                        <a:pt x="557" y="192"/>
                      </a:cubicBezTo>
                      <a:cubicBezTo>
                        <a:pt x="555" y="193"/>
                        <a:pt x="554" y="193"/>
                        <a:pt x="553" y="193"/>
                      </a:cubicBezTo>
                      <a:cubicBezTo>
                        <a:pt x="549" y="194"/>
                        <a:pt x="542" y="195"/>
                        <a:pt x="540" y="197"/>
                      </a:cubicBezTo>
                      <a:cubicBezTo>
                        <a:pt x="538" y="199"/>
                        <a:pt x="541" y="207"/>
                        <a:pt x="542" y="210"/>
                      </a:cubicBezTo>
                      <a:cubicBezTo>
                        <a:pt x="544" y="214"/>
                        <a:pt x="540" y="217"/>
                        <a:pt x="537" y="220"/>
                      </a:cubicBezTo>
                      <a:cubicBezTo>
                        <a:pt x="536" y="221"/>
                        <a:pt x="534" y="223"/>
                        <a:pt x="533" y="224"/>
                      </a:cubicBezTo>
                      <a:cubicBezTo>
                        <a:pt x="534" y="228"/>
                        <a:pt x="530" y="230"/>
                        <a:pt x="526" y="233"/>
                      </a:cubicBezTo>
                      <a:cubicBezTo>
                        <a:pt x="524" y="234"/>
                        <a:pt x="524" y="234"/>
                        <a:pt x="524" y="234"/>
                      </a:cubicBezTo>
                      <a:cubicBezTo>
                        <a:pt x="523" y="234"/>
                        <a:pt x="522" y="234"/>
                        <a:pt x="522" y="235"/>
                      </a:cubicBezTo>
                      <a:cubicBezTo>
                        <a:pt x="517" y="237"/>
                        <a:pt x="514" y="238"/>
                        <a:pt x="515" y="241"/>
                      </a:cubicBezTo>
                      <a:cubicBezTo>
                        <a:pt x="515" y="242"/>
                        <a:pt x="514" y="243"/>
                        <a:pt x="513" y="244"/>
                      </a:cubicBezTo>
                      <a:cubicBezTo>
                        <a:pt x="513" y="245"/>
                        <a:pt x="511" y="245"/>
                        <a:pt x="510" y="245"/>
                      </a:cubicBezTo>
                      <a:cubicBezTo>
                        <a:pt x="507" y="245"/>
                        <a:pt x="504" y="244"/>
                        <a:pt x="501" y="242"/>
                      </a:cubicBezTo>
                      <a:cubicBezTo>
                        <a:pt x="500" y="242"/>
                        <a:pt x="498" y="242"/>
                        <a:pt x="496" y="243"/>
                      </a:cubicBezTo>
                      <a:cubicBezTo>
                        <a:pt x="494" y="243"/>
                        <a:pt x="492" y="244"/>
                        <a:pt x="490" y="244"/>
                      </a:cubicBezTo>
                      <a:cubicBezTo>
                        <a:pt x="489" y="244"/>
                        <a:pt x="489" y="244"/>
                        <a:pt x="489" y="244"/>
                      </a:cubicBezTo>
                      <a:cubicBezTo>
                        <a:pt x="486" y="244"/>
                        <a:pt x="485" y="242"/>
                        <a:pt x="483" y="241"/>
                      </a:cubicBezTo>
                      <a:cubicBezTo>
                        <a:pt x="482" y="240"/>
                        <a:pt x="482" y="240"/>
                        <a:pt x="481" y="241"/>
                      </a:cubicBezTo>
                      <a:cubicBezTo>
                        <a:pt x="478" y="242"/>
                        <a:pt x="475" y="241"/>
                        <a:pt x="474" y="239"/>
                      </a:cubicBezTo>
                      <a:cubicBezTo>
                        <a:pt x="473" y="237"/>
                        <a:pt x="472" y="235"/>
                        <a:pt x="473" y="233"/>
                      </a:cubicBezTo>
                      <a:cubicBezTo>
                        <a:pt x="474" y="232"/>
                        <a:pt x="475" y="231"/>
                        <a:pt x="477" y="231"/>
                      </a:cubicBezTo>
                      <a:cubicBezTo>
                        <a:pt x="479" y="231"/>
                        <a:pt x="482" y="233"/>
                        <a:pt x="483" y="235"/>
                      </a:cubicBezTo>
                      <a:cubicBezTo>
                        <a:pt x="483" y="235"/>
                        <a:pt x="484" y="234"/>
                        <a:pt x="486" y="233"/>
                      </a:cubicBezTo>
                      <a:cubicBezTo>
                        <a:pt x="489" y="232"/>
                        <a:pt x="491" y="233"/>
                        <a:pt x="492" y="234"/>
                      </a:cubicBezTo>
                      <a:cubicBezTo>
                        <a:pt x="492" y="235"/>
                        <a:pt x="493" y="235"/>
                        <a:pt x="494" y="236"/>
                      </a:cubicBezTo>
                      <a:cubicBezTo>
                        <a:pt x="495" y="236"/>
                        <a:pt x="496" y="236"/>
                        <a:pt x="496" y="236"/>
                      </a:cubicBezTo>
                      <a:cubicBezTo>
                        <a:pt x="496" y="235"/>
                        <a:pt x="497" y="233"/>
                        <a:pt x="500" y="233"/>
                      </a:cubicBezTo>
                      <a:cubicBezTo>
                        <a:pt x="500" y="233"/>
                        <a:pt x="500" y="233"/>
                        <a:pt x="501" y="233"/>
                      </a:cubicBezTo>
                      <a:cubicBezTo>
                        <a:pt x="500" y="233"/>
                        <a:pt x="500" y="232"/>
                        <a:pt x="500" y="231"/>
                      </a:cubicBezTo>
                      <a:cubicBezTo>
                        <a:pt x="501" y="229"/>
                        <a:pt x="504" y="228"/>
                        <a:pt x="506" y="227"/>
                      </a:cubicBezTo>
                      <a:cubicBezTo>
                        <a:pt x="507" y="227"/>
                        <a:pt x="507" y="227"/>
                        <a:pt x="507" y="227"/>
                      </a:cubicBezTo>
                      <a:cubicBezTo>
                        <a:pt x="507" y="227"/>
                        <a:pt x="507" y="226"/>
                        <a:pt x="507" y="225"/>
                      </a:cubicBezTo>
                      <a:cubicBezTo>
                        <a:pt x="508" y="224"/>
                        <a:pt x="508" y="222"/>
                        <a:pt x="510" y="221"/>
                      </a:cubicBezTo>
                      <a:cubicBezTo>
                        <a:pt x="510" y="221"/>
                        <a:pt x="510" y="221"/>
                        <a:pt x="510" y="220"/>
                      </a:cubicBezTo>
                      <a:cubicBezTo>
                        <a:pt x="511" y="219"/>
                        <a:pt x="511" y="217"/>
                        <a:pt x="514" y="217"/>
                      </a:cubicBezTo>
                      <a:cubicBezTo>
                        <a:pt x="514" y="217"/>
                        <a:pt x="515" y="216"/>
                        <a:pt x="515" y="216"/>
                      </a:cubicBezTo>
                      <a:cubicBezTo>
                        <a:pt x="516" y="215"/>
                        <a:pt x="517" y="213"/>
                        <a:pt x="519" y="213"/>
                      </a:cubicBezTo>
                      <a:cubicBezTo>
                        <a:pt x="519" y="213"/>
                        <a:pt x="520" y="213"/>
                        <a:pt x="520" y="212"/>
                      </a:cubicBezTo>
                      <a:cubicBezTo>
                        <a:pt x="520" y="212"/>
                        <a:pt x="520" y="211"/>
                        <a:pt x="520" y="211"/>
                      </a:cubicBezTo>
                      <a:cubicBezTo>
                        <a:pt x="519" y="210"/>
                        <a:pt x="519" y="208"/>
                        <a:pt x="519" y="206"/>
                      </a:cubicBezTo>
                      <a:cubicBezTo>
                        <a:pt x="520" y="204"/>
                        <a:pt x="522" y="201"/>
                        <a:pt x="524" y="201"/>
                      </a:cubicBezTo>
                      <a:cubicBezTo>
                        <a:pt x="524" y="200"/>
                        <a:pt x="524" y="200"/>
                        <a:pt x="524" y="200"/>
                      </a:cubicBezTo>
                      <a:cubicBezTo>
                        <a:pt x="524" y="200"/>
                        <a:pt x="524" y="200"/>
                        <a:pt x="524" y="200"/>
                      </a:cubicBezTo>
                      <a:cubicBezTo>
                        <a:pt x="523" y="199"/>
                        <a:pt x="523" y="199"/>
                        <a:pt x="523" y="199"/>
                      </a:cubicBezTo>
                      <a:cubicBezTo>
                        <a:pt x="518" y="196"/>
                        <a:pt x="513" y="192"/>
                        <a:pt x="514" y="188"/>
                      </a:cubicBezTo>
                      <a:cubicBezTo>
                        <a:pt x="514" y="187"/>
                        <a:pt x="514" y="185"/>
                        <a:pt x="514" y="183"/>
                      </a:cubicBezTo>
                      <a:cubicBezTo>
                        <a:pt x="513" y="181"/>
                        <a:pt x="513" y="178"/>
                        <a:pt x="514" y="176"/>
                      </a:cubicBezTo>
                      <a:cubicBezTo>
                        <a:pt x="514" y="175"/>
                        <a:pt x="514" y="170"/>
                        <a:pt x="514" y="168"/>
                      </a:cubicBezTo>
                      <a:cubicBezTo>
                        <a:pt x="513" y="167"/>
                        <a:pt x="513" y="167"/>
                        <a:pt x="513" y="167"/>
                      </a:cubicBezTo>
                      <a:cubicBezTo>
                        <a:pt x="513" y="165"/>
                        <a:pt x="514" y="162"/>
                        <a:pt x="515" y="160"/>
                      </a:cubicBezTo>
                      <a:cubicBezTo>
                        <a:pt x="515" y="158"/>
                        <a:pt x="516" y="157"/>
                        <a:pt x="516" y="154"/>
                      </a:cubicBezTo>
                      <a:cubicBezTo>
                        <a:pt x="517" y="150"/>
                        <a:pt x="511" y="145"/>
                        <a:pt x="508" y="144"/>
                      </a:cubicBezTo>
                      <a:cubicBezTo>
                        <a:pt x="506" y="143"/>
                        <a:pt x="506" y="141"/>
                        <a:pt x="506" y="140"/>
                      </a:cubicBezTo>
                      <a:cubicBezTo>
                        <a:pt x="505" y="138"/>
                        <a:pt x="507" y="135"/>
                        <a:pt x="511" y="132"/>
                      </a:cubicBezTo>
                      <a:cubicBezTo>
                        <a:pt x="515" y="128"/>
                        <a:pt x="516" y="117"/>
                        <a:pt x="516" y="114"/>
                      </a:cubicBezTo>
                      <a:cubicBezTo>
                        <a:pt x="515" y="113"/>
                        <a:pt x="508" y="111"/>
                        <a:pt x="504" y="111"/>
                      </a:cubicBezTo>
                      <a:cubicBezTo>
                        <a:pt x="504" y="111"/>
                        <a:pt x="504" y="111"/>
                        <a:pt x="504" y="111"/>
                      </a:cubicBezTo>
                      <a:cubicBezTo>
                        <a:pt x="500" y="112"/>
                        <a:pt x="485" y="111"/>
                        <a:pt x="482" y="110"/>
                      </a:cubicBezTo>
                      <a:cubicBezTo>
                        <a:pt x="480" y="110"/>
                        <a:pt x="479" y="112"/>
                        <a:pt x="478" y="114"/>
                      </a:cubicBezTo>
                      <a:cubicBezTo>
                        <a:pt x="478" y="116"/>
                        <a:pt x="478" y="116"/>
                        <a:pt x="478" y="116"/>
                      </a:cubicBezTo>
                      <a:cubicBezTo>
                        <a:pt x="477" y="117"/>
                        <a:pt x="477" y="118"/>
                        <a:pt x="476" y="119"/>
                      </a:cubicBezTo>
                      <a:cubicBezTo>
                        <a:pt x="474" y="122"/>
                        <a:pt x="472" y="126"/>
                        <a:pt x="470" y="131"/>
                      </a:cubicBezTo>
                      <a:cubicBezTo>
                        <a:pt x="468" y="139"/>
                        <a:pt x="460" y="142"/>
                        <a:pt x="456" y="143"/>
                      </a:cubicBezTo>
                      <a:cubicBezTo>
                        <a:pt x="455" y="144"/>
                        <a:pt x="455" y="144"/>
                        <a:pt x="454" y="144"/>
                      </a:cubicBezTo>
                      <a:cubicBezTo>
                        <a:pt x="452" y="145"/>
                        <a:pt x="451" y="147"/>
                        <a:pt x="450" y="149"/>
                      </a:cubicBezTo>
                      <a:cubicBezTo>
                        <a:pt x="450" y="150"/>
                        <a:pt x="450" y="150"/>
                        <a:pt x="450" y="151"/>
                      </a:cubicBezTo>
                      <a:cubicBezTo>
                        <a:pt x="451" y="152"/>
                        <a:pt x="451" y="151"/>
                        <a:pt x="452" y="151"/>
                      </a:cubicBezTo>
                      <a:cubicBezTo>
                        <a:pt x="454" y="151"/>
                        <a:pt x="455" y="151"/>
                        <a:pt x="456" y="152"/>
                      </a:cubicBezTo>
                      <a:cubicBezTo>
                        <a:pt x="457" y="152"/>
                        <a:pt x="457" y="153"/>
                        <a:pt x="458" y="155"/>
                      </a:cubicBezTo>
                      <a:cubicBezTo>
                        <a:pt x="458" y="157"/>
                        <a:pt x="457" y="162"/>
                        <a:pt x="455" y="163"/>
                      </a:cubicBezTo>
                      <a:cubicBezTo>
                        <a:pt x="455" y="164"/>
                        <a:pt x="455" y="164"/>
                        <a:pt x="456" y="164"/>
                      </a:cubicBezTo>
                      <a:cubicBezTo>
                        <a:pt x="456" y="165"/>
                        <a:pt x="457" y="168"/>
                        <a:pt x="454" y="170"/>
                      </a:cubicBezTo>
                      <a:cubicBezTo>
                        <a:pt x="452" y="171"/>
                        <a:pt x="451" y="173"/>
                        <a:pt x="451" y="174"/>
                      </a:cubicBezTo>
                      <a:cubicBezTo>
                        <a:pt x="451" y="174"/>
                        <a:pt x="451" y="174"/>
                        <a:pt x="451" y="174"/>
                      </a:cubicBezTo>
                      <a:cubicBezTo>
                        <a:pt x="451" y="175"/>
                        <a:pt x="454" y="176"/>
                        <a:pt x="456" y="176"/>
                      </a:cubicBezTo>
                      <a:cubicBezTo>
                        <a:pt x="459" y="177"/>
                        <a:pt x="462" y="178"/>
                        <a:pt x="463" y="179"/>
                      </a:cubicBezTo>
                      <a:cubicBezTo>
                        <a:pt x="466" y="180"/>
                        <a:pt x="467" y="183"/>
                        <a:pt x="467" y="185"/>
                      </a:cubicBezTo>
                      <a:cubicBezTo>
                        <a:pt x="468" y="186"/>
                        <a:pt x="468" y="187"/>
                        <a:pt x="469" y="189"/>
                      </a:cubicBezTo>
                      <a:cubicBezTo>
                        <a:pt x="470" y="190"/>
                        <a:pt x="471" y="190"/>
                        <a:pt x="472" y="190"/>
                      </a:cubicBezTo>
                      <a:cubicBezTo>
                        <a:pt x="473" y="190"/>
                        <a:pt x="475" y="190"/>
                        <a:pt x="476" y="192"/>
                      </a:cubicBezTo>
                      <a:cubicBezTo>
                        <a:pt x="477" y="193"/>
                        <a:pt x="476" y="195"/>
                        <a:pt x="475" y="198"/>
                      </a:cubicBezTo>
                      <a:cubicBezTo>
                        <a:pt x="474" y="200"/>
                        <a:pt x="470" y="206"/>
                        <a:pt x="467" y="206"/>
                      </a:cubicBezTo>
                      <a:cubicBezTo>
                        <a:pt x="467" y="206"/>
                        <a:pt x="467" y="206"/>
                        <a:pt x="467" y="206"/>
                      </a:cubicBezTo>
                      <a:cubicBezTo>
                        <a:pt x="465" y="206"/>
                        <a:pt x="462" y="204"/>
                        <a:pt x="456" y="198"/>
                      </a:cubicBezTo>
                      <a:cubicBezTo>
                        <a:pt x="454" y="197"/>
                        <a:pt x="453" y="196"/>
                        <a:pt x="452" y="195"/>
                      </a:cubicBezTo>
                      <a:cubicBezTo>
                        <a:pt x="451" y="194"/>
                        <a:pt x="447" y="193"/>
                        <a:pt x="444" y="191"/>
                      </a:cubicBezTo>
                      <a:cubicBezTo>
                        <a:pt x="440" y="190"/>
                        <a:pt x="437" y="189"/>
                        <a:pt x="434" y="188"/>
                      </a:cubicBezTo>
                      <a:cubicBezTo>
                        <a:pt x="432" y="186"/>
                        <a:pt x="430" y="186"/>
                        <a:pt x="428" y="185"/>
                      </a:cubicBezTo>
                      <a:cubicBezTo>
                        <a:pt x="426" y="185"/>
                        <a:pt x="423" y="184"/>
                        <a:pt x="419" y="181"/>
                      </a:cubicBezTo>
                      <a:cubicBezTo>
                        <a:pt x="414" y="178"/>
                        <a:pt x="410" y="176"/>
                        <a:pt x="401" y="176"/>
                      </a:cubicBezTo>
                      <a:cubicBezTo>
                        <a:pt x="398" y="176"/>
                        <a:pt x="398" y="176"/>
                        <a:pt x="398" y="176"/>
                      </a:cubicBezTo>
                      <a:cubicBezTo>
                        <a:pt x="393" y="176"/>
                        <a:pt x="388" y="175"/>
                        <a:pt x="385" y="175"/>
                      </a:cubicBezTo>
                      <a:cubicBezTo>
                        <a:pt x="382" y="174"/>
                        <a:pt x="380" y="174"/>
                        <a:pt x="379" y="174"/>
                      </a:cubicBezTo>
                      <a:cubicBezTo>
                        <a:pt x="376" y="175"/>
                        <a:pt x="375" y="173"/>
                        <a:pt x="374" y="172"/>
                      </a:cubicBezTo>
                      <a:cubicBezTo>
                        <a:pt x="373" y="170"/>
                        <a:pt x="372" y="169"/>
                        <a:pt x="370" y="168"/>
                      </a:cubicBezTo>
                      <a:cubicBezTo>
                        <a:pt x="368" y="167"/>
                        <a:pt x="366" y="166"/>
                        <a:pt x="365" y="165"/>
                      </a:cubicBezTo>
                      <a:cubicBezTo>
                        <a:pt x="362" y="164"/>
                        <a:pt x="359" y="163"/>
                        <a:pt x="358" y="163"/>
                      </a:cubicBezTo>
                      <a:cubicBezTo>
                        <a:pt x="357" y="164"/>
                        <a:pt x="357" y="165"/>
                        <a:pt x="357" y="166"/>
                      </a:cubicBezTo>
                      <a:cubicBezTo>
                        <a:pt x="357" y="167"/>
                        <a:pt x="358" y="169"/>
                        <a:pt x="360" y="169"/>
                      </a:cubicBezTo>
                      <a:cubicBezTo>
                        <a:pt x="363" y="169"/>
                        <a:pt x="365" y="170"/>
                        <a:pt x="365" y="172"/>
                      </a:cubicBezTo>
                      <a:cubicBezTo>
                        <a:pt x="366" y="172"/>
                        <a:pt x="366" y="172"/>
                        <a:pt x="368" y="172"/>
                      </a:cubicBezTo>
                      <a:cubicBezTo>
                        <a:pt x="372" y="172"/>
                        <a:pt x="374" y="173"/>
                        <a:pt x="376" y="174"/>
                      </a:cubicBezTo>
                      <a:cubicBezTo>
                        <a:pt x="377" y="176"/>
                        <a:pt x="378" y="177"/>
                        <a:pt x="378" y="180"/>
                      </a:cubicBezTo>
                      <a:cubicBezTo>
                        <a:pt x="377" y="182"/>
                        <a:pt x="380" y="186"/>
                        <a:pt x="382" y="187"/>
                      </a:cubicBezTo>
                      <a:cubicBezTo>
                        <a:pt x="384" y="189"/>
                        <a:pt x="384" y="191"/>
                        <a:pt x="384" y="193"/>
                      </a:cubicBezTo>
                      <a:cubicBezTo>
                        <a:pt x="383" y="195"/>
                        <a:pt x="380" y="197"/>
                        <a:pt x="377" y="197"/>
                      </a:cubicBezTo>
                      <a:cubicBezTo>
                        <a:pt x="373" y="197"/>
                        <a:pt x="372" y="197"/>
                        <a:pt x="371" y="198"/>
                      </a:cubicBezTo>
                      <a:cubicBezTo>
                        <a:pt x="373" y="200"/>
                        <a:pt x="372" y="201"/>
                        <a:pt x="372" y="202"/>
                      </a:cubicBezTo>
                      <a:cubicBezTo>
                        <a:pt x="371" y="203"/>
                        <a:pt x="370" y="204"/>
                        <a:pt x="368" y="204"/>
                      </a:cubicBezTo>
                      <a:cubicBezTo>
                        <a:pt x="366" y="204"/>
                        <a:pt x="365" y="204"/>
                        <a:pt x="363" y="203"/>
                      </a:cubicBezTo>
                      <a:cubicBezTo>
                        <a:pt x="361" y="202"/>
                        <a:pt x="360" y="201"/>
                        <a:pt x="359" y="199"/>
                      </a:cubicBezTo>
                      <a:cubicBezTo>
                        <a:pt x="359" y="197"/>
                        <a:pt x="360" y="195"/>
                        <a:pt x="362" y="194"/>
                      </a:cubicBezTo>
                      <a:cubicBezTo>
                        <a:pt x="361" y="193"/>
                        <a:pt x="359" y="192"/>
                        <a:pt x="356" y="191"/>
                      </a:cubicBezTo>
                      <a:cubicBezTo>
                        <a:pt x="355" y="191"/>
                        <a:pt x="349" y="195"/>
                        <a:pt x="346" y="197"/>
                      </a:cubicBezTo>
                      <a:cubicBezTo>
                        <a:pt x="343" y="198"/>
                        <a:pt x="342" y="199"/>
                        <a:pt x="340" y="200"/>
                      </a:cubicBezTo>
                      <a:cubicBezTo>
                        <a:pt x="339" y="200"/>
                        <a:pt x="336" y="200"/>
                        <a:pt x="333" y="200"/>
                      </a:cubicBezTo>
                      <a:cubicBezTo>
                        <a:pt x="329" y="199"/>
                        <a:pt x="325" y="199"/>
                        <a:pt x="321" y="200"/>
                      </a:cubicBezTo>
                      <a:cubicBezTo>
                        <a:pt x="317" y="201"/>
                        <a:pt x="316" y="203"/>
                        <a:pt x="315" y="205"/>
                      </a:cubicBezTo>
                      <a:cubicBezTo>
                        <a:pt x="313" y="206"/>
                        <a:pt x="312" y="208"/>
                        <a:pt x="310" y="208"/>
                      </a:cubicBezTo>
                      <a:cubicBezTo>
                        <a:pt x="309" y="207"/>
                        <a:pt x="307" y="207"/>
                        <a:pt x="305" y="207"/>
                      </a:cubicBezTo>
                      <a:cubicBezTo>
                        <a:pt x="304" y="207"/>
                        <a:pt x="303" y="208"/>
                        <a:pt x="302" y="208"/>
                      </a:cubicBezTo>
                      <a:cubicBezTo>
                        <a:pt x="298" y="208"/>
                        <a:pt x="295" y="207"/>
                        <a:pt x="294" y="206"/>
                      </a:cubicBezTo>
                      <a:cubicBezTo>
                        <a:pt x="291" y="205"/>
                        <a:pt x="291" y="203"/>
                        <a:pt x="291" y="202"/>
                      </a:cubicBezTo>
                      <a:cubicBezTo>
                        <a:pt x="292" y="200"/>
                        <a:pt x="294" y="199"/>
                        <a:pt x="297" y="199"/>
                      </a:cubicBezTo>
                      <a:cubicBezTo>
                        <a:pt x="298" y="199"/>
                        <a:pt x="298" y="199"/>
                        <a:pt x="298" y="199"/>
                      </a:cubicBezTo>
                      <a:cubicBezTo>
                        <a:pt x="299" y="199"/>
                        <a:pt x="299" y="199"/>
                        <a:pt x="299" y="199"/>
                      </a:cubicBezTo>
                      <a:cubicBezTo>
                        <a:pt x="299" y="199"/>
                        <a:pt x="299" y="199"/>
                        <a:pt x="299" y="199"/>
                      </a:cubicBezTo>
                      <a:cubicBezTo>
                        <a:pt x="297" y="197"/>
                        <a:pt x="298" y="194"/>
                        <a:pt x="300" y="192"/>
                      </a:cubicBezTo>
                      <a:cubicBezTo>
                        <a:pt x="296" y="193"/>
                        <a:pt x="290" y="196"/>
                        <a:pt x="289" y="196"/>
                      </a:cubicBezTo>
                      <a:cubicBezTo>
                        <a:pt x="289" y="197"/>
                        <a:pt x="289" y="197"/>
                        <a:pt x="289" y="198"/>
                      </a:cubicBezTo>
                      <a:cubicBezTo>
                        <a:pt x="289" y="200"/>
                        <a:pt x="289" y="202"/>
                        <a:pt x="286" y="203"/>
                      </a:cubicBezTo>
                      <a:cubicBezTo>
                        <a:pt x="286" y="203"/>
                        <a:pt x="285" y="204"/>
                        <a:pt x="284" y="204"/>
                      </a:cubicBezTo>
                      <a:cubicBezTo>
                        <a:pt x="283" y="204"/>
                        <a:pt x="282" y="202"/>
                        <a:pt x="281" y="201"/>
                      </a:cubicBezTo>
                      <a:cubicBezTo>
                        <a:pt x="281" y="201"/>
                        <a:pt x="280" y="200"/>
                        <a:pt x="280" y="200"/>
                      </a:cubicBezTo>
                      <a:cubicBezTo>
                        <a:pt x="280" y="200"/>
                        <a:pt x="280" y="200"/>
                        <a:pt x="279" y="200"/>
                      </a:cubicBezTo>
                      <a:cubicBezTo>
                        <a:pt x="274" y="200"/>
                        <a:pt x="259" y="204"/>
                        <a:pt x="256" y="207"/>
                      </a:cubicBezTo>
                      <a:cubicBezTo>
                        <a:pt x="254" y="210"/>
                        <a:pt x="251" y="211"/>
                        <a:pt x="248" y="212"/>
                      </a:cubicBezTo>
                      <a:cubicBezTo>
                        <a:pt x="247" y="212"/>
                        <a:pt x="246" y="213"/>
                        <a:pt x="246" y="213"/>
                      </a:cubicBezTo>
                      <a:cubicBezTo>
                        <a:pt x="245" y="216"/>
                        <a:pt x="242" y="216"/>
                        <a:pt x="238" y="217"/>
                      </a:cubicBezTo>
                      <a:cubicBezTo>
                        <a:pt x="236" y="217"/>
                        <a:pt x="233" y="218"/>
                        <a:pt x="232" y="218"/>
                      </a:cubicBezTo>
                      <a:cubicBezTo>
                        <a:pt x="231" y="219"/>
                        <a:pt x="231" y="221"/>
                        <a:pt x="231" y="223"/>
                      </a:cubicBezTo>
                      <a:cubicBezTo>
                        <a:pt x="231" y="225"/>
                        <a:pt x="231" y="227"/>
                        <a:pt x="231" y="229"/>
                      </a:cubicBezTo>
                      <a:cubicBezTo>
                        <a:pt x="230" y="232"/>
                        <a:pt x="224" y="233"/>
                        <a:pt x="216" y="233"/>
                      </a:cubicBezTo>
                      <a:cubicBezTo>
                        <a:pt x="211" y="233"/>
                        <a:pt x="211" y="233"/>
                        <a:pt x="211" y="233"/>
                      </a:cubicBezTo>
                      <a:cubicBezTo>
                        <a:pt x="211" y="233"/>
                        <a:pt x="210" y="233"/>
                        <a:pt x="210" y="233"/>
                      </a:cubicBezTo>
                      <a:cubicBezTo>
                        <a:pt x="210" y="233"/>
                        <a:pt x="210" y="233"/>
                        <a:pt x="210" y="233"/>
                      </a:cubicBezTo>
                      <a:cubicBezTo>
                        <a:pt x="206" y="233"/>
                        <a:pt x="204" y="230"/>
                        <a:pt x="203" y="227"/>
                      </a:cubicBezTo>
                      <a:cubicBezTo>
                        <a:pt x="202" y="226"/>
                        <a:pt x="201" y="224"/>
                        <a:pt x="200" y="224"/>
                      </a:cubicBezTo>
                      <a:cubicBezTo>
                        <a:pt x="199" y="224"/>
                        <a:pt x="198" y="223"/>
                        <a:pt x="197" y="222"/>
                      </a:cubicBezTo>
                      <a:cubicBezTo>
                        <a:pt x="196" y="220"/>
                        <a:pt x="197" y="218"/>
                        <a:pt x="199" y="214"/>
                      </a:cubicBezTo>
                      <a:cubicBezTo>
                        <a:pt x="200" y="212"/>
                        <a:pt x="201" y="212"/>
                        <a:pt x="203" y="212"/>
                      </a:cubicBezTo>
                      <a:cubicBezTo>
                        <a:pt x="204" y="212"/>
                        <a:pt x="205" y="212"/>
                        <a:pt x="207" y="210"/>
                      </a:cubicBezTo>
                      <a:cubicBezTo>
                        <a:pt x="210" y="209"/>
                        <a:pt x="213" y="209"/>
                        <a:pt x="215" y="210"/>
                      </a:cubicBezTo>
                      <a:cubicBezTo>
                        <a:pt x="215" y="210"/>
                        <a:pt x="215" y="210"/>
                        <a:pt x="215" y="210"/>
                      </a:cubicBezTo>
                      <a:cubicBezTo>
                        <a:pt x="215" y="209"/>
                        <a:pt x="215" y="209"/>
                        <a:pt x="214" y="208"/>
                      </a:cubicBezTo>
                      <a:cubicBezTo>
                        <a:pt x="212" y="206"/>
                        <a:pt x="210" y="204"/>
                        <a:pt x="209" y="201"/>
                      </a:cubicBezTo>
                      <a:cubicBezTo>
                        <a:pt x="209" y="200"/>
                        <a:pt x="206" y="198"/>
                        <a:pt x="202" y="198"/>
                      </a:cubicBezTo>
                      <a:cubicBezTo>
                        <a:pt x="200" y="198"/>
                        <a:pt x="199" y="198"/>
                        <a:pt x="198" y="199"/>
                      </a:cubicBezTo>
                      <a:cubicBezTo>
                        <a:pt x="195" y="199"/>
                        <a:pt x="192" y="200"/>
                        <a:pt x="188" y="199"/>
                      </a:cubicBezTo>
                      <a:cubicBezTo>
                        <a:pt x="191" y="201"/>
                        <a:pt x="190" y="203"/>
                        <a:pt x="190" y="205"/>
                      </a:cubicBezTo>
                      <a:cubicBezTo>
                        <a:pt x="190" y="206"/>
                        <a:pt x="190" y="206"/>
                        <a:pt x="190" y="207"/>
                      </a:cubicBezTo>
                      <a:cubicBezTo>
                        <a:pt x="192" y="211"/>
                        <a:pt x="188" y="217"/>
                        <a:pt x="186" y="221"/>
                      </a:cubicBezTo>
                      <a:cubicBezTo>
                        <a:pt x="185" y="221"/>
                        <a:pt x="185" y="222"/>
                        <a:pt x="185" y="222"/>
                      </a:cubicBezTo>
                      <a:cubicBezTo>
                        <a:pt x="186" y="222"/>
                        <a:pt x="187" y="222"/>
                        <a:pt x="187" y="222"/>
                      </a:cubicBezTo>
                      <a:cubicBezTo>
                        <a:pt x="188" y="222"/>
                        <a:pt x="188" y="222"/>
                        <a:pt x="188" y="222"/>
                      </a:cubicBezTo>
                      <a:cubicBezTo>
                        <a:pt x="189" y="222"/>
                        <a:pt x="191" y="222"/>
                        <a:pt x="192" y="223"/>
                      </a:cubicBezTo>
                      <a:cubicBezTo>
                        <a:pt x="194" y="226"/>
                        <a:pt x="194" y="230"/>
                        <a:pt x="194" y="233"/>
                      </a:cubicBezTo>
                      <a:cubicBezTo>
                        <a:pt x="194" y="234"/>
                        <a:pt x="194" y="234"/>
                        <a:pt x="194" y="234"/>
                      </a:cubicBezTo>
                      <a:cubicBezTo>
                        <a:pt x="194" y="237"/>
                        <a:pt x="193" y="239"/>
                        <a:pt x="192" y="240"/>
                      </a:cubicBezTo>
                      <a:cubicBezTo>
                        <a:pt x="191" y="241"/>
                        <a:pt x="190" y="242"/>
                        <a:pt x="190" y="243"/>
                      </a:cubicBezTo>
                      <a:cubicBezTo>
                        <a:pt x="190" y="245"/>
                        <a:pt x="189" y="246"/>
                        <a:pt x="188" y="246"/>
                      </a:cubicBezTo>
                      <a:cubicBezTo>
                        <a:pt x="187" y="246"/>
                        <a:pt x="186" y="245"/>
                        <a:pt x="185" y="245"/>
                      </a:cubicBezTo>
                      <a:cubicBezTo>
                        <a:pt x="185" y="245"/>
                        <a:pt x="185" y="244"/>
                        <a:pt x="184" y="244"/>
                      </a:cubicBezTo>
                      <a:cubicBezTo>
                        <a:pt x="184" y="245"/>
                        <a:pt x="183" y="245"/>
                        <a:pt x="183" y="245"/>
                      </a:cubicBezTo>
                      <a:cubicBezTo>
                        <a:pt x="181" y="245"/>
                        <a:pt x="179" y="243"/>
                        <a:pt x="178" y="240"/>
                      </a:cubicBezTo>
                      <a:cubicBezTo>
                        <a:pt x="178" y="239"/>
                        <a:pt x="175" y="239"/>
                        <a:pt x="174" y="239"/>
                      </a:cubicBezTo>
                      <a:cubicBezTo>
                        <a:pt x="172" y="239"/>
                        <a:pt x="170" y="239"/>
                        <a:pt x="168" y="239"/>
                      </a:cubicBezTo>
                      <a:cubicBezTo>
                        <a:pt x="166" y="238"/>
                        <a:pt x="165" y="238"/>
                        <a:pt x="163" y="241"/>
                      </a:cubicBezTo>
                      <a:cubicBezTo>
                        <a:pt x="161" y="245"/>
                        <a:pt x="155" y="246"/>
                        <a:pt x="152" y="247"/>
                      </a:cubicBezTo>
                      <a:cubicBezTo>
                        <a:pt x="151" y="247"/>
                        <a:pt x="148" y="249"/>
                        <a:pt x="146" y="251"/>
                      </a:cubicBezTo>
                      <a:cubicBezTo>
                        <a:pt x="144" y="252"/>
                        <a:pt x="143" y="253"/>
                        <a:pt x="142" y="254"/>
                      </a:cubicBezTo>
                      <a:cubicBezTo>
                        <a:pt x="141" y="255"/>
                        <a:pt x="141" y="255"/>
                        <a:pt x="141" y="256"/>
                      </a:cubicBezTo>
                      <a:cubicBezTo>
                        <a:pt x="140" y="258"/>
                        <a:pt x="141" y="259"/>
                        <a:pt x="143" y="261"/>
                      </a:cubicBezTo>
                      <a:cubicBezTo>
                        <a:pt x="147" y="265"/>
                        <a:pt x="149" y="268"/>
                        <a:pt x="148" y="272"/>
                      </a:cubicBezTo>
                      <a:cubicBezTo>
                        <a:pt x="148" y="275"/>
                        <a:pt x="143" y="275"/>
                        <a:pt x="142" y="275"/>
                      </a:cubicBezTo>
                      <a:cubicBezTo>
                        <a:pt x="141" y="275"/>
                        <a:pt x="133" y="275"/>
                        <a:pt x="131" y="272"/>
                      </a:cubicBezTo>
                      <a:cubicBezTo>
                        <a:pt x="130" y="271"/>
                        <a:pt x="126" y="270"/>
                        <a:pt x="123" y="270"/>
                      </a:cubicBezTo>
                      <a:cubicBezTo>
                        <a:pt x="122" y="270"/>
                        <a:pt x="122" y="270"/>
                        <a:pt x="121" y="270"/>
                      </a:cubicBezTo>
                      <a:cubicBezTo>
                        <a:pt x="121" y="270"/>
                        <a:pt x="121" y="270"/>
                        <a:pt x="121" y="270"/>
                      </a:cubicBezTo>
                      <a:cubicBezTo>
                        <a:pt x="119" y="270"/>
                        <a:pt x="117" y="268"/>
                        <a:pt x="114" y="266"/>
                      </a:cubicBezTo>
                      <a:cubicBezTo>
                        <a:pt x="112" y="264"/>
                        <a:pt x="109" y="262"/>
                        <a:pt x="108" y="262"/>
                      </a:cubicBezTo>
                      <a:cubicBezTo>
                        <a:pt x="108" y="262"/>
                        <a:pt x="108" y="262"/>
                        <a:pt x="108" y="262"/>
                      </a:cubicBezTo>
                      <a:cubicBezTo>
                        <a:pt x="106" y="262"/>
                        <a:pt x="104" y="265"/>
                        <a:pt x="103" y="267"/>
                      </a:cubicBezTo>
                      <a:cubicBezTo>
                        <a:pt x="101" y="267"/>
                        <a:pt x="101" y="267"/>
                        <a:pt x="101" y="267"/>
                      </a:cubicBezTo>
                      <a:cubicBezTo>
                        <a:pt x="101" y="267"/>
                        <a:pt x="101" y="267"/>
                        <a:pt x="101" y="267"/>
                      </a:cubicBezTo>
                      <a:cubicBezTo>
                        <a:pt x="103" y="267"/>
                        <a:pt x="103" y="267"/>
                        <a:pt x="103" y="267"/>
                      </a:cubicBezTo>
                      <a:cubicBezTo>
                        <a:pt x="103" y="267"/>
                        <a:pt x="104" y="268"/>
                        <a:pt x="104" y="268"/>
                      </a:cubicBezTo>
                      <a:close/>
                      <a:moveTo>
                        <a:pt x="849" y="490"/>
                      </a:moveTo>
                      <a:cubicBezTo>
                        <a:pt x="850" y="489"/>
                        <a:pt x="852" y="488"/>
                        <a:pt x="855" y="487"/>
                      </a:cubicBezTo>
                      <a:cubicBezTo>
                        <a:pt x="860" y="485"/>
                        <a:pt x="868" y="482"/>
                        <a:pt x="871" y="477"/>
                      </a:cubicBezTo>
                      <a:cubicBezTo>
                        <a:pt x="873" y="472"/>
                        <a:pt x="879" y="468"/>
                        <a:pt x="884" y="464"/>
                      </a:cubicBezTo>
                      <a:cubicBezTo>
                        <a:pt x="890" y="459"/>
                        <a:pt x="897" y="455"/>
                        <a:pt x="901" y="448"/>
                      </a:cubicBezTo>
                      <a:cubicBezTo>
                        <a:pt x="903" y="445"/>
                        <a:pt x="905" y="441"/>
                        <a:pt x="907" y="437"/>
                      </a:cubicBezTo>
                      <a:cubicBezTo>
                        <a:pt x="911" y="429"/>
                        <a:pt x="913" y="424"/>
                        <a:pt x="917" y="424"/>
                      </a:cubicBezTo>
                      <a:cubicBezTo>
                        <a:pt x="917" y="424"/>
                        <a:pt x="917" y="424"/>
                        <a:pt x="917" y="424"/>
                      </a:cubicBezTo>
                      <a:cubicBezTo>
                        <a:pt x="918" y="425"/>
                        <a:pt x="919" y="425"/>
                        <a:pt x="920" y="427"/>
                      </a:cubicBezTo>
                      <a:cubicBezTo>
                        <a:pt x="921" y="434"/>
                        <a:pt x="915" y="460"/>
                        <a:pt x="906" y="468"/>
                      </a:cubicBezTo>
                      <a:cubicBezTo>
                        <a:pt x="901" y="472"/>
                        <a:pt x="895" y="475"/>
                        <a:pt x="889" y="477"/>
                      </a:cubicBezTo>
                      <a:cubicBezTo>
                        <a:pt x="884" y="479"/>
                        <a:pt x="878" y="481"/>
                        <a:pt x="878" y="484"/>
                      </a:cubicBezTo>
                      <a:cubicBezTo>
                        <a:pt x="878" y="491"/>
                        <a:pt x="862" y="494"/>
                        <a:pt x="855" y="494"/>
                      </a:cubicBezTo>
                      <a:cubicBezTo>
                        <a:pt x="852" y="494"/>
                        <a:pt x="850" y="494"/>
                        <a:pt x="849" y="493"/>
                      </a:cubicBezTo>
                      <a:cubicBezTo>
                        <a:pt x="849" y="492"/>
                        <a:pt x="849" y="491"/>
                        <a:pt x="849" y="4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94" name="Freeform 1148"/>
                <p:cNvSpPr/>
                <p:nvPr/>
              </p:nvSpPr>
              <p:spPr bwMode="auto">
                <a:xfrm>
                  <a:off x="4790" y="1671"/>
                  <a:ext cx="25" cy="109"/>
                </a:xfrm>
                <a:custGeom>
                  <a:avLst/>
                  <a:gdLst>
                    <a:gd name="T0" fmla="*/ 5 w 26"/>
                    <a:gd name="T1" fmla="*/ 42 h 114"/>
                    <a:gd name="T2" fmla="*/ 5 w 26"/>
                    <a:gd name="T3" fmla="*/ 65 h 114"/>
                    <a:gd name="T4" fmla="*/ 4 w 26"/>
                    <a:gd name="T5" fmla="*/ 85 h 114"/>
                    <a:gd name="T6" fmla="*/ 3 w 26"/>
                    <a:gd name="T7" fmla="*/ 105 h 114"/>
                    <a:gd name="T8" fmla="*/ 2 w 26"/>
                    <a:gd name="T9" fmla="*/ 114 h 114"/>
                    <a:gd name="T10" fmla="*/ 7 w 26"/>
                    <a:gd name="T11" fmla="*/ 109 h 114"/>
                    <a:gd name="T12" fmla="*/ 11 w 26"/>
                    <a:gd name="T13" fmla="*/ 109 h 114"/>
                    <a:gd name="T14" fmla="*/ 6 w 26"/>
                    <a:gd name="T15" fmla="*/ 96 h 114"/>
                    <a:gd name="T16" fmla="*/ 7 w 26"/>
                    <a:gd name="T17" fmla="*/ 85 h 114"/>
                    <a:gd name="T18" fmla="*/ 9 w 26"/>
                    <a:gd name="T19" fmla="*/ 77 h 114"/>
                    <a:gd name="T20" fmla="*/ 16 w 26"/>
                    <a:gd name="T21" fmla="*/ 70 h 114"/>
                    <a:gd name="T22" fmla="*/ 25 w 26"/>
                    <a:gd name="T23" fmla="*/ 74 h 114"/>
                    <a:gd name="T24" fmla="*/ 26 w 26"/>
                    <a:gd name="T25" fmla="*/ 75 h 114"/>
                    <a:gd name="T26" fmla="*/ 26 w 26"/>
                    <a:gd name="T27" fmla="*/ 75 h 114"/>
                    <a:gd name="T28" fmla="*/ 20 w 26"/>
                    <a:gd name="T29" fmla="*/ 57 h 114"/>
                    <a:gd name="T30" fmla="*/ 14 w 26"/>
                    <a:gd name="T31" fmla="*/ 35 h 114"/>
                    <a:gd name="T32" fmla="*/ 14 w 26"/>
                    <a:gd name="T33" fmla="*/ 21 h 114"/>
                    <a:gd name="T34" fmla="*/ 13 w 26"/>
                    <a:gd name="T35" fmla="*/ 12 h 114"/>
                    <a:gd name="T36" fmla="*/ 7 w 26"/>
                    <a:gd name="T37" fmla="*/ 0 h 114"/>
                    <a:gd name="T38" fmla="*/ 7 w 26"/>
                    <a:gd name="T39" fmla="*/ 2 h 114"/>
                    <a:gd name="T40" fmla="*/ 2 w 26"/>
                    <a:gd name="T41" fmla="*/ 10 h 114"/>
                    <a:gd name="T42" fmla="*/ 1 w 26"/>
                    <a:gd name="T43" fmla="*/ 10 h 114"/>
                    <a:gd name="T44" fmla="*/ 1 w 26"/>
                    <a:gd name="T45" fmla="*/ 13 h 114"/>
                    <a:gd name="T46" fmla="*/ 1 w 26"/>
                    <a:gd name="T47" fmla="*/ 21 h 114"/>
                    <a:gd name="T48" fmla="*/ 5 w 26"/>
                    <a:gd name="T49" fmla="*/ 4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14">
                      <a:moveTo>
                        <a:pt x="5" y="42"/>
                      </a:moveTo>
                      <a:cubicBezTo>
                        <a:pt x="6" y="45"/>
                        <a:pt x="6" y="53"/>
                        <a:pt x="5" y="65"/>
                      </a:cubicBezTo>
                      <a:cubicBezTo>
                        <a:pt x="4" y="73"/>
                        <a:pt x="3" y="83"/>
                        <a:pt x="4" y="85"/>
                      </a:cubicBezTo>
                      <a:cubicBezTo>
                        <a:pt x="5" y="89"/>
                        <a:pt x="5" y="95"/>
                        <a:pt x="3" y="105"/>
                      </a:cubicBezTo>
                      <a:cubicBezTo>
                        <a:pt x="2" y="108"/>
                        <a:pt x="2" y="111"/>
                        <a:pt x="2" y="114"/>
                      </a:cubicBezTo>
                      <a:cubicBezTo>
                        <a:pt x="2" y="112"/>
                        <a:pt x="4" y="109"/>
                        <a:pt x="7" y="109"/>
                      </a:cubicBezTo>
                      <a:cubicBezTo>
                        <a:pt x="9" y="108"/>
                        <a:pt x="10" y="109"/>
                        <a:pt x="11" y="109"/>
                      </a:cubicBezTo>
                      <a:cubicBezTo>
                        <a:pt x="9" y="107"/>
                        <a:pt x="7" y="102"/>
                        <a:pt x="6" y="96"/>
                      </a:cubicBezTo>
                      <a:cubicBezTo>
                        <a:pt x="4" y="93"/>
                        <a:pt x="6" y="89"/>
                        <a:pt x="7" y="85"/>
                      </a:cubicBezTo>
                      <a:cubicBezTo>
                        <a:pt x="8" y="83"/>
                        <a:pt x="9" y="80"/>
                        <a:pt x="9" y="77"/>
                      </a:cubicBezTo>
                      <a:cubicBezTo>
                        <a:pt x="9" y="73"/>
                        <a:pt x="12" y="70"/>
                        <a:pt x="16" y="70"/>
                      </a:cubicBezTo>
                      <a:cubicBezTo>
                        <a:pt x="19" y="70"/>
                        <a:pt x="23" y="72"/>
                        <a:pt x="25" y="74"/>
                      </a:cubicBezTo>
                      <a:cubicBezTo>
                        <a:pt x="26" y="75"/>
                        <a:pt x="26" y="75"/>
                        <a:pt x="26" y="75"/>
                      </a:cubicBezTo>
                      <a:cubicBezTo>
                        <a:pt x="26" y="75"/>
                        <a:pt x="26" y="75"/>
                        <a:pt x="26" y="75"/>
                      </a:cubicBezTo>
                      <a:cubicBezTo>
                        <a:pt x="25" y="73"/>
                        <a:pt x="23" y="67"/>
                        <a:pt x="20" y="57"/>
                      </a:cubicBezTo>
                      <a:cubicBezTo>
                        <a:pt x="18" y="49"/>
                        <a:pt x="16" y="39"/>
                        <a:pt x="14" y="35"/>
                      </a:cubicBezTo>
                      <a:cubicBezTo>
                        <a:pt x="12" y="30"/>
                        <a:pt x="13" y="25"/>
                        <a:pt x="14" y="21"/>
                      </a:cubicBezTo>
                      <a:cubicBezTo>
                        <a:pt x="15" y="16"/>
                        <a:pt x="16" y="13"/>
                        <a:pt x="13" y="12"/>
                      </a:cubicBezTo>
                      <a:cubicBezTo>
                        <a:pt x="9" y="8"/>
                        <a:pt x="8" y="4"/>
                        <a:pt x="7" y="0"/>
                      </a:cubicBezTo>
                      <a:cubicBezTo>
                        <a:pt x="7" y="1"/>
                        <a:pt x="7" y="2"/>
                        <a:pt x="7" y="2"/>
                      </a:cubicBezTo>
                      <a:cubicBezTo>
                        <a:pt x="7" y="5"/>
                        <a:pt x="7" y="10"/>
                        <a:pt x="2" y="10"/>
                      </a:cubicBezTo>
                      <a:cubicBezTo>
                        <a:pt x="1" y="10"/>
                        <a:pt x="1" y="10"/>
                        <a:pt x="1" y="10"/>
                      </a:cubicBezTo>
                      <a:cubicBezTo>
                        <a:pt x="1" y="11"/>
                        <a:pt x="1" y="12"/>
                        <a:pt x="1" y="13"/>
                      </a:cubicBezTo>
                      <a:cubicBezTo>
                        <a:pt x="2" y="15"/>
                        <a:pt x="2" y="18"/>
                        <a:pt x="1" y="21"/>
                      </a:cubicBezTo>
                      <a:cubicBezTo>
                        <a:pt x="0" y="27"/>
                        <a:pt x="2" y="36"/>
                        <a:pt x="5"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95" name="Freeform 1149"/>
                <p:cNvSpPr/>
                <p:nvPr/>
              </p:nvSpPr>
              <p:spPr bwMode="auto">
                <a:xfrm>
                  <a:off x="3824" y="1256"/>
                  <a:ext cx="190" cy="130"/>
                </a:xfrm>
                <a:custGeom>
                  <a:avLst/>
                  <a:gdLst>
                    <a:gd name="T0" fmla="*/ 10 w 199"/>
                    <a:gd name="T1" fmla="*/ 115 h 136"/>
                    <a:gd name="T2" fmla="*/ 13 w 199"/>
                    <a:gd name="T3" fmla="*/ 121 h 136"/>
                    <a:gd name="T4" fmla="*/ 15 w 199"/>
                    <a:gd name="T5" fmla="*/ 124 h 136"/>
                    <a:gd name="T6" fmla="*/ 15 w 199"/>
                    <a:gd name="T7" fmla="*/ 119 h 136"/>
                    <a:gd name="T8" fmla="*/ 28 w 199"/>
                    <a:gd name="T9" fmla="*/ 124 h 136"/>
                    <a:gd name="T10" fmla="*/ 26 w 199"/>
                    <a:gd name="T11" fmla="*/ 130 h 136"/>
                    <a:gd name="T12" fmla="*/ 47 w 199"/>
                    <a:gd name="T13" fmla="*/ 134 h 136"/>
                    <a:gd name="T14" fmla="*/ 67 w 199"/>
                    <a:gd name="T15" fmla="*/ 135 h 136"/>
                    <a:gd name="T16" fmla="*/ 52 w 199"/>
                    <a:gd name="T17" fmla="*/ 123 h 136"/>
                    <a:gd name="T18" fmla="*/ 49 w 199"/>
                    <a:gd name="T19" fmla="*/ 96 h 136"/>
                    <a:gd name="T20" fmla="*/ 58 w 199"/>
                    <a:gd name="T21" fmla="*/ 83 h 136"/>
                    <a:gd name="T22" fmla="*/ 69 w 199"/>
                    <a:gd name="T23" fmla="*/ 71 h 136"/>
                    <a:gd name="T24" fmla="*/ 70 w 199"/>
                    <a:gd name="T25" fmla="*/ 69 h 136"/>
                    <a:gd name="T26" fmla="*/ 79 w 199"/>
                    <a:gd name="T27" fmla="*/ 60 h 136"/>
                    <a:gd name="T28" fmla="*/ 80 w 199"/>
                    <a:gd name="T29" fmla="*/ 52 h 136"/>
                    <a:gd name="T30" fmla="*/ 91 w 199"/>
                    <a:gd name="T31" fmla="*/ 49 h 136"/>
                    <a:gd name="T32" fmla="*/ 106 w 199"/>
                    <a:gd name="T33" fmla="*/ 43 h 136"/>
                    <a:gd name="T34" fmla="*/ 199 w 199"/>
                    <a:gd name="T35" fmla="*/ 4 h 136"/>
                    <a:gd name="T36" fmla="*/ 191 w 199"/>
                    <a:gd name="T37" fmla="*/ 0 h 136"/>
                    <a:gd name="T38" fmla="*/ 154 w 199"/>
                    <a:gd name="T39" fmla="*/ 11 h 136"/>
                    <a:gd name="T40" fmla="*/ 131 w 199"/>
                    <a:gd name="T41" fmla="*/ 17 h 136"/>
                    <a:gd name="T42" fmla="*/ 114 w 199"/>
                    <a:gd name="T43" fmla="*/ 16 h 136"/>
                    <a:gd name="T44" fmla="*/ 107 w 199"/>
                    <a:gd name="T45" fmla="*/ 19 h 136"/>
                    <a:gd name="T46" fmla="*/ 93 w 199"/>
                    <a:gd name="T47" fmla="*/ 23 h 136"/>
                    <a:gd name="T48" fmla="*/ 80 w 199"/>
                    <a:gd name="T49" fmla="*/ 28 h 136"/>
                    <a:gd name="T50" fmla="*/ 72 w 199"/>
                    <a:gd name="T51" fmla="*/ 33 h 136"/>
                    <a:gd name="T52" fmla="*/ 59 w 199"/>
                    <a:gd name="T53" fmla="*/ 37 h 136"/>
                    <a:gd name="T54" fmla="*/ 59 w 199"/>
                    <a:gd name="T55" fmla="*/ 42 h 136"/>
                    <a:gd name="T56" fmla="*/ 55 w 199"/>
                    <a:gd name="T57" fmla="*/ 50 h 136"/>
                    <a:gd name="T58" fmla="*/ 54 w 199"/>
                    <a:gd name="T59" fmla="*/ 52 h 136"/>
                    <a:gd name="T60" fmla="*/ 49 w 199"/>
                    <a:gd name="T61" fmla="*/ 57 h 136"/>
                    <a:gd name="T62" fmla="*/ 39 w 199"/>
                    <a:gd name="T63" fmla="*/ 65 h 136"/>
                    <a:gd name="T64" fmla="*/ 35 w 199"/>
                    <a:gd name="T65" fmla="*/ 68 h 136"/>
                    <a:gd name="T66" fmla="*/ 41 w 199"/>
                    <a:gd name="T67" fmla="*/ 71 h 136"/>
                    <a:gd name="T68" fmla="*/ 36 w 199"/>
                    <a:gd name="T69" fmla="*/ 77 h 136"/>
                    <a:gd name="T70" fmla="*/ 28 w 199"/>
                    <a:gd name="T71" fmla="*/ 83 h 136"/>
                    <a:gd name="T72" fmla="*/ 24 w 199"/>
                    <a:gd name="T73" fmla="*/ 88 h 136"/>
                    <a:gd name="T74" fmla="*/ 21 w 199"/>
                    <a:gd name="T75" fmla="*/ 96 h 136"/>
                    <a:gd name="T76" fmla="*/ 15 w 199"/>
                    <a:gd name="T77" fmla="*/ 103 h 136"/>
                    <a:gd name="T78" fmla="*/ 1 w 199"/>
                    <a:gd name="T79" fmla="*/ 110 h 136"/>
                    <a:gd name="T80" fmla="*/ 8 w 199"/>
                    <a:gd name="T81" fmla="*/ 1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136">
                      <a:moveTo>
                        <a:pt x="8" y="114"/>
                      </a:moveTo>
                      <a:cubicBezTo>
                        <a:pt x="9" y="115"/>
                        <a:pt x="9" y="115"/>
                        <a:pt x="10" y="115"/>
                      </a:cubicBezTo>
                      <a:cubicBezTo>
                        <a:pt x="11" y="115"/>
                        <a:pt x="13" y="115"/>
                        <a:pt x="14" y="116"/>
                      </a:cubicBezTo>
                      <a:cubicBezTo>
                        <a:pt x="15" y="118"/>
                        <a:pt x="14" y="119"/>
                        <a:pt x="13" y="121"/>
                      </a:cubicBezTo>
                      <a:cubicBezTo>
                        <a:pt x="13" y="123"/>
                        <a:pt x="13" y="123"/>
                        <a:pt x="13" y="123"/>
                      </a:cubicBezTo>
                      <a:cubicBezTo>
                        <a:pt x="14" y="124"/>
                        <a:pt x="15" y="124"/>
                        <a:pt x="15" y="124"/>
                      </a:cubicBezTo>
                      <a:cubicBezTo>
                        <a:pt x="15" y="124"/>
                        <a:pt x="15" y="123"/>
                        <a:pt x="15" y="122"/>
                      </a:cubicBezTo>
                      <a:cubicBezTo>
                        <a:pt x="14" y="120"/>
                        <a:pt x="14" y="119"/>
                        <a:pt x="15" y="119"/>
                      </a:cubicBezTo>
                      <a:cubicBezTo>
                        <a:pt x="15" y="118"/>
                        <a:pt x="16" y="117"/>
                        <a:pt x="17" y="117"/>
                      </a:cubicBezTo>
                      <a:cubicBezTo>
                        <a:pt x="21" y="117"/>
                        <a:pt x="27" y="120"/>
                        <a:pt x="28" y="124"/>
                      </a:cubicBezTo>
                      <a:cubicBezTo>
                        <a:pt x="29" y="126"/>
                        <a:pt x="28" y="128"/>
                        <a:pt x="27" y="129"/>
                      </a:cubicBezTo>
                      <a:cubicBezTo>
                        <a:pt x="26" y="129"/>
                        <a:pt x="26" y="130"/>
                        <a:pt x="26" y="130"/>
                      </a:cubicBezTo>
                      <a:cubicBezTo>
                        <a:pt x="27" y="131"/>
                        <a:pt x="34" y="133"/>
                        <a:pt x="40" y="134"/>
                      </a:cubicBezTo>
                      <a:cubicBezTo>
                        <a:pt x="41" y="134"/>
                        <a:pt x="44" y="134"/>
                        <a:pt x="47" y="134"/>
                      </a:cubicBezTo>
                      <a:cubicBezTo>
                        <a:pt x="52" y="135"/>
                        <a:pt x="58" y="136"/>
                        <a:pt x="62" y="136"/>
                      </a:cubicBezTo>
                      <a:cubicBezTo>
                        <a:pt x="66" y="136"/>
                        <a:pt x="67" y="135"/>
                        <a:pt x="67" y="135"/>
                      </a:cubicBezTo>
                      <a:cubicBezTo>
                        <a:pt x="67" y="135"/>
                        <a:pt x="64" y="133"/>
                        <a:pt x="62" y="131"/>
                      </a:cubicBezTo>
                      <a:cubicBezTo>
                        <a:pt x="59" y="129"/>
                        <a:pt x="56" y="127"/>
                        <a:pt x="52" y="123"/>
                      </a:cubicBezTo>
                      <a:cubicBezTo>
                        <a:pt x="48" y="119"/>
                        <a:pt x="43" y="111"/>
                        <a:pt x="44" y="104"/>
                      </a:cubicBezTo>
                      <a:cubicBezTo>
                        <a:pt x="44" y="100"/>
                        <a:pt x="46" y="98"/>
                        <a:pt x="49" y="96"/>
                      </a:cubicBezTo>
                      <a:cubicBezTo>
                        <a:pt x="52" y="94"/>
                        <a:pt x="52" y="93"/>
                        <a:pt x="52" y="91"/>
                      </a:cubicBezTo>
                      <a:cubicBezTo>
                        <a:pt x="53" y="88"/>
                        <a:pt x="53" y="86"/>
                        <a:pt x="58" y="83"/>
                      </a:cubicBezTo>
                      <a:cubicBezTo>
                        <a:pt x="61" y="81"/>
                        <a:pt x="62" y="78"/>
                        <a:pt x="62" y="76"/>
                      </a:cubicBezTo>
                      <a:cubicBezTo>
                        <a:pt x="63" y="74"/>
                        <a:pt x="64" y="71"/>
                        <a:pt x="69" y="71"/>
                      </a:cubicBezTo>
                      <a:cubicBezTo>
                        <a:pt x="70" y="71"/>
                        <a:pt x="70" y="71"/>
                        <a:pt x="70" y="71"/>
                      </a:cubicBezTo>
                      <a:cubicBezTo>
                        <a:pt x="70" y="70"/>
                        <a:pt x="70" y="70"/>
                        <a:pt x="70" y="69"/>
                      </a:cubicBezTo>
                      <a:cubicBezTo>
                        <a:pt x="70" y="68"/>
                        <a:pt x="69" y="64"/>
                        <a:pt x="74" y="63"/>
                      </a:cubicBezTo>
                      <a:cubicBezTo>
                        <a:pt x="76" y="63"/>
                        <a:pt x="78" y="62"/>
                        <a:pt x="79" y="60"/>
                      </a:cubicBezTo>
                      <a:cubicBezTo>
                        <a:pt x="80" y="58"/>
                        <a:pt x="80" y="56"/>
                        <a:pt x="80" y="55"/>
                      </a:cubicBezTo>
                      <a:cubicBezTo>
                        <a:pt x="79" y="54"/>
                        <a:pt x="80" y="53"/>
                        <a:pt x="80" y="52"/>
                      </a:cubicBezTo>
                      <a:cubicBezTo>
                        <a:pt x="81" y="51"/>
                        <a:pt x="83" y="51"/>
                        <a:pt x="85" y="51"/>
                      </a:cubicBezTo>
                      <a:cubicBezTo>
                        <a:pt x="87" y="51"/>
                        <a:pt x="90" y="51"/>
                        <a:pt x="91" y="49"/>
                      </a:cubicBezTo>
                      <a:cubicBezTo>
                        <a:pt x="93" y="47"/>
                        <a:pt x="96" y="46"/>
                        <a:pt x="99" y="46"/>
                      </a:cubicBezTo>
                      <a:cubicBezTo>
                        <a:pt x="102" y="45"/>
                        <a:pt x="105" y="45"/>
                        <a:pt x="106" y="43"/>
                      </a:cubicBezTo>
                      <a:cubicBezTo>
                        <a:pt x="109" y="35"/>
                        <a:pt x="152" y="22"/>
                        <a:pt x="170" y="18"/>
                      </a:cubicBezTo>
                      <a:cubicBezTo>
                        <a:pt x="188" y="14"/>
                        <a:pt x="198" y="8"/>
                        <a:pt x="199" y="4"/>
                      </a:cubicBezTo>
                      <a:cubicBezTo>
                        <a:pt x="199" y="3"/>
                        <a:pt x="199" y="3"/>
                        <a:pt x="198" y="1"/>
                      </a:cubicBezTo>
                      <a:cubicBezTo>
                        <a:pt x="196" y="0"/>
                        <a:pt x="194" y="0"/>
                        <a:pt x="191" y="0"/>
                      </a:cubicBezTo>
                      <a:cubicBezTo>
                        <a:pt x="182" y="0"/>
                        <a:pt x="169" y="5"/>
                        <a:pt x="166" y="8"/>
                      </a:cubicBezTo>
                      <a:cubicBezTo>
                        <a:pt x="162" y="11"/>
                        <a:pt x="158" y="11"/>
                        <a:pt x="154" y="11"/>
                      </a:cubicBezTo>
                      <a:cubicBezTo>
                        <a:pt x="152" y="11"/>
                        <a:pt x="149" y="12"/>
                        <a:pt x="147" y="13"/>
                      </a:cubicBezTo>
                      <a:cubicBezTo>
                        <a:pt x="144" y="15"/>
                        <a:pt x="137" y="17"/>
                        <a:pt x="131" y="17"/>
                      </a:cubicBezTo>
                      <a:cubicBezTo>
                        <a:pt x="128" y="17"/>
                        <a:pt x="125" y="16"/>
                        <a:pt x="123" y="15"/>
                      </a:cubicBezTo>
                      <a:cubicBezTo>
                        <a:pt x="120" y="13"/>
                        <a:pt x="117" y="15"/>
                        <a:pt x="114" y="16"/>
                      </a:cubicBezTo>
                      <a:cubicBezTo>
                        <a:pt x="112" y="18"/>
                        <a:pt x="109" y="19"/>
                        <a:pt x="107" y="19"/>
                      </a:cubicBezTo>
                      <a:cubicBezTo>
                        <a:pt x="107" y="19"/>
                        <a:pt x="107" y="19"/>
                        <a:pt x="107" y="19"/>
                      </a:cubicBezTo>
                      <a:cubicBezTo>
                        <a:pt x="105" y="19"/>
                        <a:pt x="103" y="20"/>
                        <a:pt x="101" y="21"/>
                      </a:cubicBezTo>
                      <a:cubicBezTo>
                        <a:pt x="99" y="22"/>
                        <a:pt x="96" y="23"/>
                        <a:pt x="93" y="23"/>
                      </a:cubicBezTo>
                      <a:cubicBezTo>
                        <a:pt x="93" y="23"/>
                        <a:pt x="93" y="23"/>
                        <a:pt x="93" y="23"/>
                      </a:cubicBezTo>
                      <a:cubicBezTo>
                        <a:pt x="88" y="23"/>
                        <a:pt x="81" y="26"/>
                        <a:pt x="80" y="28"/>
                      </a:cubicBezTo>
                      <a:cubicBezTo>
                        <a:pt x="80" y="30"/>
                        <a:pt x="77" y="31"/>
                        <a:pt x="75" y="31"/>
                      </a:cubicBezTo>
                      <a:cubicBezTo>
                        <a:pt x="74" y="32"/>
                        <a:pt x="72" y="32"/>
                        <a:pt x="72" y="33"/>
                      </a:cubicBezTo>
                      <a:cubicBezTo>
                        <a:pt x="72" y="36"/>
                        <a:pt x="67" y="39"/>
                        <a:pt x="63" y="39"/>
                      </a:cubicBezTo>
                      <a:cubicBezTo>
                        <a:pt x="62" y="39"/>
                        <a:pt x="60" y="39"/>
                        <a:pt x="59" y="37"/>
                      </a:cubicBezTo>
                      <a:cubicBezTo>
                        <a:pt x="58" y="37"/>
                        <a:pt x="58" y="37"/>
                        <a:pt x="57" y="38"/>
                      </a:cubicBezTo>
                      <a:cubicBezTo>
                        <a:pt x="57" y="39"/>
                        <a:pt x="57" y="41"/>
                        <a:pt x="59" y="42"/>
                      </a:cubicBezTo>
                      <a:cubicBezTo>
                        <a:pt x="60" y="43"/>
                        <a:pt x="61" y="45"/>
                        <a:pt x="60" y="46"/>
                      </a:cubicBezTo>
                      <a:cubicBezTo>
                        <a:pt x="60" y="48"/>
                        <a:pt x="57" y="49"/>
                        <a:pt x="55" y="50"/>
                      </a:cubicBezTo>
                      <a:cubicBezTo>
                        <a:pt x="54" y="50"/>
                        <a:pt x="54" y="51"/>
                        <a:pt x="53" y="51"/>
                      </a:cubicBezTo>
                      <a:cubicBezTo>
                        <a:pt x="54" y="51"/>
                        <a:pt x="54" y="52"/>
                        <a:pt x="54" y="52"/>
                      </a:cubicBezTo>
                      <a:cubicBezTo>
                        <a:pt x="53" y="54"/>
                        <a:pt x="52" y="55"/>
                        <a:pt x="51" y="56"/>
                      </a:cubicBezTo>
                      <a:cubicBezTo>
                        <a:pt x="50" y="56"/>
                        <a:pt x="50" y="57"/>
                        <a:pt x="49" y="57"/>
                      </a:cubicBezTo>
                      <a:cubicBezTo>
                        <a:pt x="50" y="58"/>
                        <a:pt x="50" y="60"/>
                        <a:pt x="50" y="61"/>
                      </a:cubicBezTo>
                      <a:cubicBezTo>
                        <a:pt x="48" y="63"/>
                        <a:pt x="44" y="64"/>
                        <a:pt x="39" y="65"/>
                      </a:cubicBezTo>
                      <a:cubicBezTo>
                        <a:pt x="38" y="65"/>
                        <a:pt x="38" y="65"/>
                        <a:pt x="38" y="65"/>
                      </a:cubicBezTo>
                      <a:cubicBezTo>
                        <a:pt x="36" y="66"/>
                        <a:pt x="35" y="67"/>
                        <a:pt x="35" y="68"/>
                      </a:cubicBezTo>
                      <a:cubicBezTo>
                        <a:pt x="35" y="69"/>
                        <a:pt x="36" y="69"/>
                        <a:pt x="37" y="69"/>
                      </a:cubicBezTo>
                      <a:cubicBezTo>
                        <a:pt x="39" y="69"/>
                        <a:pt x="40" y="69"/>
                        <a:pt x="41" y="71"/>
                      </a:cubicBezTo>
                      <a:cubicBezTo>
                        <a:pt x="41" y="73"/>
                        <a:pt x="40" y="74"/>
                        <a:pt x="39" y="74"/>
                      </a:cubicBezTo>
                      <a:cubicBezTo>
                        <a:pt x="37" y="75"/>
                        <a:pt x="36" y="76"/>
                        <a:pt x="36" y="77"/>
                      </a:cubicBezTo>
                      <a:cubicBezTo>
                        <a:pt x="36" y="79"/>
                        <a:pt x="35" y="80"/>
                        <a:pt x="35" y="81"/>
                      </a:cubicBezTo>
                      <a:cubicBezTo>
                        <a:pt x="33" y="82"/>
                        <a:pt x="31" y="83"/>
                        <a:pt x="28" y="83"/>
                      </a:cubicBezTo>
                      <a:cubicBezTo>
                        <a:pt x="27" y="83"/>
                        <a:pt x="26" y="83"/>
                        <a:pt x="26" y="83"/>
                      </a:cubicBezTo>
                      <a:cubicBezTo>
                        <a:pt x="26" y="85"/>
                        <a:pt x="25" y="86"/>
                        <a:pt x="24" y="88"/>
                      </a:cubicBezTo>
                      <a:cubicBezTo>
                        <a:pt x="23" y="89"/>
                        <a:pt x="21" y="90"/>
                        <a:pt x="17" y="90"/>
                      </a:cubicBezTo>
                      <a:cubicBezTo>
                        <a:pt x="19" y="92"/>
                        <a:pt x="21" y="93"/>
                        <a:pt x="21" y="96"/>
                      </a:cubicBezTo>
                      <a:cubicBezTo>
                        <a:pt x="22" y="99"/>
                        <a:pt x="19" y="100"/>
                        <a:pt x="17" y="100"/>
                      </a:cubicBezTo>
                      <a:cubicBezTo>
                        <a:pt x="15" y="101"/>
                        <a:pt x="15" y="101"/>
                        <a:pt x="15" y="103"/>
                      </a:cubicBezTo>
                      <a:cubicBezTo>
                        <a:pt x="14" y="107"/>
                        <a:pt x="10" y="107"/>
                        <a:pt x="7" y="108"/>
                      </a:cubicBezTo>
                      <a:cubicBezTo>
                        <a:pt x="3" y="108"/>
                        <a:pt x="1" y="108"/>
                        <a:pt x="1" y="110"/>
                      </a:cubicBezTo>
                      <a:cubicBezTo>
                        <a:pt x="0" y="112"/>
                        <a:pt x="0" y="113"/>
                        <a:pt x="1" y="113"/>
                      </a:cubicBezTo>
                      <a:cubicBezTo>
                        <a:pt x="2" y="114"/>
                        <a:pt x="5" y="114"/>
                        <a:pt x="8"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96" name="Freeform 1150"/>
                <p:cNvSpPr/>
                <p:nvPr/>
              </p:nvSpPr>
              <p:spPr bwMode="auto">
                <a:xfrm>
                  <a:off x="4670" y="2328"/>
                  <a:ext cx="106" cy="89"/>
                </a:xfrm>
                <a:custGeom>
                  <a:avLst/>
                  <a:gdLst>
                    <a:gd name="T0" fmla="*/ 74 w 111"/>
                    <a:gd name="T1" fmla="*/ 14 h 93"/>
                    <a:gd name="T2" fmla="*/ 70 w 111"/>
                    <a:gd name="T3" fmla="*/ 18 h 93"/>
                    <a:gd name="T4" fmla="*/ 64 w 111"/>
                    <a:gd name="T5" fmla="*/ 23 h 93"/>
                    <a:gd name="T6" fmla="*/ 58 w 111"/>
                    <a:gd name="T7" fmla="*/ 27 h 93"/>
                    <a:gd name="T8" fmla="*/ 46 w 111"/>
                    <a:gd name="T9" fmla="*/ 34 h 93"/>
                    <a:gd name="T10" fmla="*/ 45 w 111"/>
                    <a:gd name="T11" fmla="*/ 35 h 93"/>
                    <a:gd name="T12" fmla="*/ 35 w 111"/>
                    <a:gd name="T13" fmla="*/ 16 h 93"/>
                    <a:gd name="T14" fmla="*/ 32 w 111"/>
                    <a:gd name="T15" fmla="*/ 6 h 93"/>
                    <a:gd name="T16" fmla="*/ 15 w 111"/>
                    <a:gd name="T17" fmla="*/ 0 h 93"/>
                    <a:gd name="T18" fmla="*/ 10 w 111"/>
                    <a:gd name="T19" fmla="*/ 2 h 93"/>
                    <a:gd name="T20" fmla="*/ 3 w 111"/>
                    <a:gd name="T21" fmla="*/ 7 h 93"/>
                    <a:gd name="T22" fmla="*/ 0 w 111"/>
                    <a:gd name="T23" fmla="*/ 9 h 93"/>
                    <a:gd name="T24" fmla="*/ 0 w 111"/>
                    <a:gd name="T25" fmla="*/ 10 h 93"/>
                    <a:gd name="T26" fmla="*/ 2 w 111"/>
                    <a:gd name="T27" fmla="*/ 10 h 93"/>
                    <a:gd name="T28" fmla="*/ 4 w 111"/>
                    <a:gd name="T29" fmla="*/ 10 h 93"/>
                    <a:gd name="T30" fmla="*/ 11 w 111"/>
                    <a:gd name="T31" fmla="*/ 16 h 93"/>
                    <a:gd name="T32" fmla="*/ 13 w 111"/>
                    <a:gd name="T33" fmla="*/ 18 h 93"/>
                    <a:gd name="T34" fmla="*/ 17 w 111"/>
                    <a:gd name="T35" fmla="*/ 20 h 93"/>
                    <a:gd name="T36" fmla="*/ 25 w 111"/>
                    <a:gd name="T37" fmla="*/ 19 h 93"/>
                    <a:gd name="T38" fmla="*/ 29 w 111"/>
                    <a:gd name="T39" fmla="*/ 18 h 93"/>
                    <a:gd name="T40" fmla="*/ 29 w 111"/>
                    <a:gd name="T41" fmla="*/ 18 h 93"/>
                    <a:gd name="T42" fmla="*/ 34 w 111"/>
                    <a:gd name="T43" fmla="*/ 22 h 93"/>
                    <a:gd name="T44" fmla="*/ 27 w 111"/>
                    <a:gd name="T45" fmla="*/ 25 h 93"/>
                    <a:gd name="T46" fmla="*/ 23 w 111"/>
                    <a:gd name="T47" fmla="*/ 26 h 93"/>
                    <a:gd name="T48" fmla="*/ 18 w 111"/>
                    <a:gd name="T49" fmla="*/ 27 h 93"/>
                    <a:gd name="T50" fmla="*/ 14 w 111"/>
                    <a:gd name="T51" fmla="*/ 27 h 93"/>
                    <a:gd name="T52" fmla="*/ 20 w 111"/>
                    <a:gd name="T53" fmla="*/ 37 h 93"/>
                    <a:gd name="T54" fmla="*/ 22 w 111"/>
                    <a:gd name="T55" fmla="*/ 39 h 93"/>
                    <a:gd name="T56" fmla="*/ 24 w 111"/>
                    <a:gd name="T57" fmla="*/ 37 h 93"/>
                    <a:gd name="T58" fmla="*/ 27 w 111"/>
                    <a:gd name="T59" fmla="*/ 33 h 93"/>
                    <a:gd name="T60" fmla="*/ 31 w 111"/>
                    <a:gd name="T61" fmla="*/ 35 h 93"/>
                    <a:gd name="T62" fmla="*/ 38 w 111"/>
                    <a:gd name="T63" fmla="*/ 38 h 93"/>
                    <a:gd name="T64" fmla="*/ 44 w 111"/>
                    <a:gd name="T65" fmla="*/ 42 h 93"/>
                    <a:gd name="T66" fmla="*/ 48 w 111"/>
                    <a:gd name="T67" fmla="*/ 44 h 93"/>
                    <a:gd name="T68" fmla="*/ 81 w 111"/>
                    <a:gd name="T69" fmla="*/ 55 h 93"/>
                    <a:gd name="T70" fmla="*/ 86 w 111"/>
                    <a:gd name="T71" fmla="*/ 64 h 93"/>
                    <a:gd name="T72" fmla="*/ 87 w 111"/>
                    <a:gd name="T73" fmla="*/ 68 h 93"/>
                    <a:gd name="T74" fmla="*/ 91 w 111"/>
                    <a:gd name="T75" fmla="*/ 79 h 93"/>
                    <a:gd name="T76" fmla="*/ 85 w 111"/>
                    <a:gd name="T77" fmla="*/ 82 h 93"/>
                    <a:gd name="T78" fmla="*/ 77 w 111"/>
                    <a:gd name="T79" fmla="*/ 86 h 93"/>
                    <a:gd name="T80" fmla="*/ 76 w 111"/>
                    <a:gd name="T81" fmla="*/ 87 h 93"/>
                    <a:gd name="T82" fmla="*/ 79 w 111"/>
                    <a:gd name="T83" fmla="*/ 88 h 93"/>
                    <a:gd name="T84" fmla="*/ 93 w 111"/>
                    <a:gd name="T85" fmla="*/ 86 h 93"/>
                    <a:gd name="T86" fmla="*/ 101 w 111"/>
                    <a:gd name="T87" fmla="*/ 85 h 93"/>
                    <a:gd name="T88" fmla="*/ 108 w 111"/>
                    <a:gd name="T89" fmla="*/ 90 h 93"/>
                    <a:gd name="T90" fmla="*/ 111 w 111"/>
                    <a:gd name="T91" fmla="*/ 93 h 93"/>
                    <a:gd name="T92" fmla="*/ 111 w 111"/>
                    <a:gd name="T93" fmla="*/ 27 h 93"/>
                    <a:gd name="T94" fmla="*/ 94 w 111"/>
                    <a:gd name="T95" fmla="*/ 21 h 93"/>
                    <a:gd name="T96" fmla="*/ 74 w 111"/>
                    <a:gd name="T9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93">
                      <a:moveTo>
                        <a:pt x="74" y="14"/>
                      </a:moveTo>
                      <a:cubicBezTo>
                        <a:pt x="73" y="14"/>
                        <a:pt x="72" y="15"/>
                        <a:pt x="70" y="18"/>
                      </a:cubicBezTo>
                      <a:cubicBezTo>
                        <a:pt x="69" y="20"/>
                        <a:pt x="67" y="23"/>
                        <a:pt x="64" y="23"/>
                      </a:cubicBezTo>
                      <a:cubicBezTo>
                        <a:pt x="63" y="23"/>
                        <a:pt x="60" y="25"/>
                        <a:pt x="58" y="27"/>
                      </a:cubicBezTo>
                      <a:cubicBezTo>
                        <a:pt x="55" y="30"/>
                        <a:pt x="51" y="33"/>
                        <a:pt x="46" y="34"/>
                      </a:cubicBezTo>
                      <a:cubicBezTo>
                        <a:pt x="46" y="35"/>
                        <a:pt x="45" y="35"/>
                        <a:pt x="45" y="35"/>
                      </a:cubicBezTo>
                      <a:cubicBezTo>
                        <a:pt x="39" y="35"/>
                        <a:pt x="37" y="25"/>
                        <a:pt x="35" y="16"/>
                      </a:cubicBezTo>
                      <a:cubicBezTo>
                        <a:pt x="34" y="12"/>
                        <a:pt x="33" y="7"/>
                        <a:pt x="32" y="6"/>
                      </a:cubicBezTo>
                      <a:cubicBezTo>
                        <a:pt x="30" y="3"/>
                        <a:pt x="22" y="0"/>
                        <a:pt x="15" y="0"/>
                      </a:cubicBezTo>
                      <a:cubicBezTo>
                        <a:pt x="12" y="0"/>
                        <a:pt x="10" y="1"/>
                        <a:pt x="10" y="2"/>
                      </a:cubicBezTo>
                      <a:cubicBezTo>
                        <a:pt x="9" y="6"/>
                        <a:pt x="5" y="7"/>
                        <a:pt x="3" y="7"/>
                      </a:cubicBezTo>
                      <a:cubicBezTo>
                        <a:pt x="1" y="8"/>
                        <a:pt x="1" y="8"/>
                        <a:pt x="0" y="9"/>
                      </a:cubicBezTo>
                      <a:cubicBezTo>
                        <a:pt x="0" y="9"/>
                        <a:pt x="0" y="10"/>
                        <a:pt x="0" y="10"/>
                      </a:cubicBezTo>
                      <a:cubicBezTo>
                        <a:pt x="1" y="10"/>
                        <a:pt x="1" y="10"/>
                        <a:pt x="2" y="10"/>
                      </a:cubicBezTo>
                      <a:cubicBezTo>
                        <a:pt x="3" y="10"/>
                        <a:pt x="3" y="10"/>
                        <a:pt x="4" y="10"/>
                      </a:cubicBezTo>
                      <a:cubicBezTo>
                        <a:pt x="9" y="10"/>
                        <a:pt x="10" y="13"/>
                        <a:pt x="11" y="16"/>
                      </a:cubicBezTo>
                      <a:cubicBezTo>
                        <a:pt x="12" y="17"/>
                        <a:pt x="12" y="17"/>
                        <a:pt x="13" y="18"/>
                      </a:cubicBezTo>
                      <a:cubicBezTo>
                        <a:pt x="13" y="19"/>
                        <a:pt x="13" y="20"/>
                        <a:pt x="17" y="20"/>
                      </a:cubicBezTo>
                      <a:cubicBezTo>
                        <a:pt x="20" y="20"/>
                        <a:pt x="23" y="19"/>
                        <a:pt x="25" y="19"/>
                      </a:cubicBezTo>
                      <a:cubicBezTo>
                        <a:pt x="27" y="18"/>
                        <a:pt x="28" y="18"/>
                        <a:pt x="29" y="18"/>
                      </a:cubicBezTo>
                      <a:cubicBezTo>
                        <a:pt x="29" y="18"/>
                        <a:pt x="29" y="18"/>
                        <a:pt x="29" y="18"/>
                      </a:cubicBezTo>
                      <a:cubicBezTo>
                        <a:pt x="32" y="18"/>
                        <a:pt x="34" y="20"/>
                        <a:pt x="34" y="22"/>
                      </a:cubicBezTo>
                      <a:cubicBezTo>
                        <a:pt x="34" y="25"/>
                        <a:pt x="31" y="27"/>
                        <a:pt x="27" y="25"/>
                      </a:cubicBezTo>
                      <a:cubicBezTo>
                        <a:pt x="25" y="25"/>
                        <a:pt x="24" y="25"/>
                        <a:pt x="23" y="26"/>
                      </a:cubicBezTo>
                      <a:cubicBezTo>
                        <a:pt x="22" y="27"/>
                        <a:pt x="20" y="28"/>
                        <a:pt x="18" y="27"/>
                      </a:cubicBezTo>
                      <a:cubicBezTo>
                        <a:pt x="17" y="27"/>
                        <a:pt x="15" y="27"/>
                        <a:pt x="14" y="27"/>
                      </a:cubicBezTo>
                      <a:cubicBezTo>
                        <a:pt x="17" y="29"/>
                        <a:pt x="20" y="32"/>
                        <a:pt x="20" y="37"/>
                      </a:cubicBezTo>
                      <a:cubicBezTo>
                        <a:pt x="20" y="37"/>
                        <a:pt x="20" y="39"/>
                        <a:pt x="22" y="39"/>
                      </a:cubicBezTo>
                      <a:cubicBezTo>
                        <a:pt x="23" y="39"/>
                        <a:pt x="24" y="38"/>
                        <a:pt x="24" y="37"/>
                      </a:cubicBezTo>
                      <a:cubicBezTo>
                        <a:pt x="24" y="33"/>
                        <a:pt x="26" y="33"/>
                        <a:pt x="27" y="33"/>
                      </a:cubicBezTo>
                      <a:cubicBezTo>
                        <a:pt x="28" y="33"/>
                        <a:pt x="29" y="34"/>
                        <a:pt x="31" y="35"/>
                      </a:cubicBezTo>
                      <a:cubicBezTo>
                        <a:pt x="33" y="36"/>
                        <a:pt x="35" y="38"/>
                        <a:pt x="38" y="38"/>
                      </a:cubicBezTo>
                      <a:cubicBezTo>
                        <a:pt x="42" y="39"/>
                        <a:pt x="44" y="41"/>
                        <a:pt x="44" y="42"/>
                      </a:cubicBezTo>
                      <a:cubicBezTo>
                        <a:pt x="45" y="43"/>
                        <a:pt x="45" y="43"/>
                        <a:pt x="48" y="44"/>
                      </a:cubicBezTo>
                      <a:cubicBezTo>
                        <a:pt x="56" y="44"/>
                        <a:pt x="73" y="50"/>
                        <a:pt x="81" y="55"/>
                      </a:cubicBezTo>
                      <a:cubicBezTo>
                        <a:pt x="85" y="58"/>
                        <a:pt x="85" y="61"/>
                        <a:pt x="86" y="64"/>
                      </a:cubicBezTo>
                      <a:cubicBezTo>
                        <a:pt x="86" y="65"/>
                        <a:pt x="86" y="67"/>
                        <a:pt x="87" y="68"/>
                      </a:cubicBezTo>
                      <a:cubicBezTo>
                        <a:pt x="91" y="72"/>
                        <a:pt x="92" y="76"/>
                        <a:pt x="91" y="79"/>
                      </a:cubicBezTo>
                      <a:cubicBezTo>
                        <a:pt x="90" y="80"/>
                        <a:pt x="89" y="82"/>
                        <a:pt x="85" y="82"/>
                      </a:cubicBezTo>
                      <a:cubicBezTo>
                        <a:pt x="82" y="82"/>
                        <a:pt x="78" y="84"/>
                        <a:pt x="77" y="86"/>
                      </a:cubicBezTo>
                      <a:cubicBezTo>
                        <a:pt x="77" y="87"/>
                        <a:pt x="76" y="87"/>
                        <a:pt x="76" y="87"/>
                      </a:cubicBezTo>
                      <a:cubicBezTo>
                        <a:pt x="77" y="87"/>
                        <a:pt x="77" y="88"/>
                        <a:pt x="79" y="88"/>
                      </a:cubicBezTo>
                      <a:cubicBezTo>
                        <a:pt x="83" y="88"/>
                        <a:pt x="88" y="87"/>
                        <a:pt x="93" y="86"/>
                      </a:cubicBezTo>
                      <a:cubicBezTo>
                        <a:pt x="96" y="86"/>
                        <a:pt x="99" y="85"/>
                        <a:pt x="101" y="85"/>
                      </a:cubicBezTo>
                      <a:cubicBezTo>
                        <a:pt x="103" y="85"/>
                        <a:pt x="105" y="87"/>
                        <a:pt x="108" y="90"/>
                      </a:cubicBezTo>
                      <a:cubicBezTo>
                        <a:pt x="109" y="91"/>
                        <a:pt x="110" y="92"/>
                        <a:pt x="111" y="93"/>
                      </a:cubicBezTo>
                      <a:cubicBezTo>
                        <a:pt x="111" y="27"/>
                        <a:pt x="111" y="27"/>
                        <a:pt x="111" y="27"/>
                      </a:cubicBezTo>
                      <a:cubicBezTo>
                        <a:pt x="105" y="25"/>
                        <a:pt x="100" y="23"/>
                        <a:pt x="94" y="21"/>
                      </a:cubicBezTo>
                      <a:cubicBezTo>
                        <a:pt x="86" y="17"/>
                        <a:pt x="77" y="14"/>
                        <a:pt x="7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97" name="Freeform 1151"/>
                <p:cNvSpPr/>
                <p:nvPr/>
              </p:nvSpPr>
              <p:spPr bwMode="auto">
                <a:xfrm>
                  <a:off x="4639" y="2355"/>
                  <a:ext cx="26" cy="9"/>
                </a:xfrm>
                <a:custGeom>
                  <a:avLst/>
                  <a:gdLst>
                    <a:gd name="T0" fmla="*/ 0 w 28"/>
                    <a:gd name="T1" fmla="*/ 3 h 9"/>
                    <a:gd name="T2" fmla="*/ 5 w 28"/>
                    <a:gd name="T3" fmla="*/ 4 h 9"/>
                    <a:gd name="T4" fmla="*/ 9 w 28"/>
                    <a:gd name="T5" fmla="*/ 4 h 9"/>
                    <a:gd name="T6" fmla="*/ 14 w 28"/>
                    <a:gd name="T7" fmla="*/ 4 h 9"/>
                    <a:gd name="T8" fmla="*/ 24 w 28"/>
                    <a:gd name="T9" fmla="*/ 7 h 9"/>
                    <a:gd name="T10" fmla="*/ 28 w 28"/>
                    <a:gd name="T11" fmla="*/ 9 h 9"/>
                    <a:gd name="T12" fmla="*/ 27 w 28"/>
                    <a:gd name="T13" fmla="*/ 7 h 9"/>
                    <a:gd name="T14" fmla="*/ 20 w 28"/>
                    <a:gd name="T15" fmla="*/ 1 h 9"/>
                    <a:gd name="T16" fmla="*/ 12 w 28"/>
                    <a:gd name="T17" fmla="*/ 0 h 9"/>
                    <a:gd name="T18" fmla="*/ 0 w 28"/>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9">
                      <a:moveTo>
                        <a:pt x="0" y="3"/>
                      </a:moveTo>
                      <a:cubicBezTo>
                        <a:pt x="0" y="3"/>
                        <a:pt x="1" y="4"/>
                        <a:pt x="5" y="4"/>
                      </a:cubicBezTo>
                      <a:cubicBezTo>
                        <a:pt x="6" y="4"/>
                        <a:pt x="7" y="4"/>
                        <a:pt x="9" y="4"/>
                      </a:cubicBezTo>
                      <a:cubicBezTo>
                        <a:pt x="10" y="4"/>
                        <a:pt x="12" y="4"/>
                        <a:pt x="14" y="4"/>
                      </a:cubicBezTo>
                      <a:cubicBezTo>
                        <a:pt x="18" y="4"/>
                        <a:pt x="22" y="5"/>
                        <a:pt x="24" y="7"/>
                      </a:cubicBezTo>
                      <a:cubicBezTo>
                        <a:pt x="26" y="8"/>
                        <a:pt x="27" y="8"/>
                        <a:pt x="28" y="9"/>
                      </a:cubicBezTo>
                      <a:cubicBezTo>
                        <a:pt x="28" y="8"/>
                        <a:pt x="27" y="8"/>
                        <a:pt x="27" y="7"/>
                      </a:cubicBezTo>
                      <a:cubicBezTo>
                        <a:pt x="27" y="6"/>
                        <a:pt x="25" y="3"/>
                        <a:pt x="20" y="1"/>
                      </a:cubicBezTo>
                      <a:cubicBezTo>
                        <a:pt x="18" y="0"/>
                        <a:pt x="15" y="0"/>
                        <a:pt x="12" y="0"/>
                      </a:cubicBezTo>
                      <a:cubicBezTo>
                        <a:pt x="5" y="0"/>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98" name="Freeform 1152"/>
                <p:cNvSpPr/>
                <p:nvPr/>
              </p:nvSpPr>
              <p:spPr bwMode="auto">
                <a:xfrm>
                  <a:off x="4285" y="2263"/>
                  <a:ext cx="120" cy="121"/>
                </a:xfrm>
                <a:custGeom>
                  <a:avLst/>
                  <a:gdLst>
                    <a:gd name="T0" fmla="*/ 116 w 125"/>
                    <a:gd name="T1" fmla="*/ 112 h 126"/>
                    <a:gd name="T2" fmla="*/ 117 w 125"/>
                    <a:gd name="T3" fmla="*/ 103 h 126"/>
                    <a:gd name="T4" fmla="*/ 118 w 125"/>
                    <a:gd name="T5" fmla="*/ 100 h 126"/>
                    <a:gd name="T6" fmla="*/ 124 w 125"/>
                    <a:gd name="T7" fmla="*/ 95 h 126"/>
                    <a:gd name="T8" fmla="*/ 124 w 125"/>
                    <a:gd name="T9" fmla="*/ 92 h 126"/>
                    <a:gd name="T10" fmla="*/ 121 w 125"/>
                    <a:gd name="T11" fmla="*/ 88 h 126"/>
                    <a:gd name="T12" fmla="*/ 115 w 125"/>
                    <a:gd name="T13" fmla="*/ 83 h 126"/>
                    <a:gd name="T14" fmla="*/ 113 w 125"/>
                    <a:gd name="T15" fmla="*/ 84 h 126"/>
                    <a:gd name="T16" fmla="*/ 114 w 125"/>
                    <a:gd name="T17" fmla="*/ 84 h 126"/>
                    <a:gd name="T18" fmla="*/ 120 w 125"/>
                    <a:gd name="T19" fmla="*/ 88 h 126"/>
                    <a:gd name="T20" fmla="*/ 120 w 125"/>
                    <a:gd name="T21" fmla="*/ 92 h 126"/>
                    <a:gd name="T22" fmla="*/ 118 w 125"/>
                    <a:gd name="T23" fmla="*/ 94 h 126"/>
                    <a:gd name="T24" fmla="*/ 115 w 125"/>
                    <a:gd name="T25" fmla="*/ 93 h 126"/>
                    <a:gd name="T26" fmla="*/ 112 w 125"/>
                    <a:gd name="T27" fmla="*/ 92 h 126"/>
                    <a:gd name="T28" fmla="*/ 111 w 125"/>
                    <a:gd name="T29" fmla="*/ 92 h 126"/>
                    <a:gd name="T30" fmla="*/ 106 w 125"/>
                    <a:gd name="T31" fmla="*/ 88 h 126"/>
                    <a:gd name="T32" fmla="*/ 104 w 125"/>
                    <a:gd name="T33" fmla="*/ 86 h 126"/>
                    <a:gd name="T34" fmla="*/ 98 w 125"/>
                    <a:gd name="T35" fmla="*/ 79 h 126"/>
                    <a:gd name="T36" fmla="*/ 94 w 125"/>
                    <a:gd name="T37" fmla="*/ 76 h 126"/>
                    <a:gd name="T38" fmla="*/ 88 w 125"/>
                    <a:gd name="T39" fmla="*/ 72 h 126"/>
                    <a:gd name="T40" fmla="*/ 91 w 125"/>
                    <a:gd name="T41" fmla="*/ 64 h 126"/>
                    <a:gd name="T42" fmla="*/ 89 w 125"/>
                    <a:gd name="T43" fmla="*/ 62 h 126"/>
                    <a:gd name="T44" fmla="*/ 84 w 125"/>
                    <a:gd name="T45" fmla="*/ 55 h 126"/>
                    <a:gd name="T46" fmla="*/ 83 w 125"/>
                    <a:gd name="T47" fmla="*/ 54 h 126"/>
                    <a:gd name="T48" fmla="*/ 78 w 125"/>
                    <a:gd name="T49" fmla="*/ 50 h 126"/>
                    <a:gd name="T50" fmla="*/ 78 w 125"/>
                    <a:gd name="T51" fmla="*/ 50 h 126"/>
                    <a:gd name="T52" fmla="*/ 78 w 125"/>
                    <a:gd name="T53" fmla="*/ 49 h 126"/>
                    <a:gd name="T54" fmla="*/ 73 w 125"/>
                    <a:gd name="T55" fmla="*/ 46 h 126"/>
                    <a:gd name="T56" fmla="*/ 71 w 125"/>
                    <a:gd name="T57" fmla="*/ 45 h 126"/>
                    <a:gd name="T58" fmla="*/ 70 w 125"/>
                    <a:gd name="T59" fmla="*/ 45 h 126"/>
                    <a:gd name="T60" fmla="*/ 66 w 125"/>
                    <a:gd name="T61" fmla="*/ 43 h 126"/>
                    <a:gd name="T62" fmla="*/ 60 w 125"/>
                    <a:gd name="T63" fmla="*/ 39 h 126"/>
                    <a:gd name="T64" fmla="*/ 48 w 125"/>
                    <a:gd name="T65" fmla="*/ 29 h 126"/>
                    <a:gd name="T66" fmla="*/ 40 w 125"/>
                    <a:gd name="T67" fmla="*/ 22 h 126"/>
                    <a:gd name="T68" fmla="*/ 29 w 125"/>
                    <a:gd name="T69" fmla="*/ 12 h 126"/>
                    <a:gd name="T70" fmla="*/ 16 w 125"/>
                    <a:gd name="T71" fmla="*/ 5 h 126"/>
                    <a:gd name="T72" fmla="*/ 14 w 125"/>
                    <a:gd name="T73" fmla="*/ 5 h 126"/>
                    <a:gd name="T74" fmla="*/ 14 w 125"/>
                    <a:gd name="T75" fmla="*/ 5 h 126"/>
                    <a:gd name="T76" fmla="*/ 3 w 125"/>
                    <a:gd name="T77" fmla="*/ 1 h 126"/>
                    <a:gd name="T78" fmla="*/ 1 w 125"/>
                    <a:gd name="T79" fmla="*/ 0 h 126"/>
                    <a:gd name="T80" fmla="*/ 16 w 125"/>
                    <a:gd name="T81" fmla="*/ 19 h 126"/>
                    <a:gd name="T82" fmla="*/ 23 w 125"/>
                    <a:gd name="T83" fmla="*/ 27 h 126"/>
                    <a:gd name="T84" fmla="*/ 30 w 125"/>
                    <a:gd name="T85" fmla="*/ 35 h 126"/>
                    <a:gd name="T86" fmla="*/ 39 w 125"/>
                    <a:gd name="T87" fmla="*/ 49 h 126"/>
                    <a:gd name="T88" fmla="*/ 43 w 125"/>
                    <a:gd name="T89" fmla="*/ 57 h 126"/>
                    <a:gd name="T90" fmla="*/ 62 w 125"/>
                    <a:gd name="T91" fmla="*/ 85 h 126"/>
                    <a:gd name="T92" fmla="*/ 70 w 125"/>
                    <a:gd name="T93" fmla="*/ 96 h 126"/>
                    <a:gd name="T94" fmla="*/ 78 w 125"/>
                    <a:gd name="T95" fmla="*/ 104 h 126"/>
                    <a:gd name="T96" fmla="*/ 92 w 125"/>
                    <a:gd name="T97" fmla="*/ 116 h 126"/>
                    <a:gd name="T98" fmla="*/ 98 w 125"/>
                    <a:gd name="T99" fmla="*/ 121 h 126"/>
                    <a:gd name="T100" fmla="*/ 100 w 125"/>
                    <a:gd name="T101" fmla="*/ 124 h 126"/>
                    <a:gd name="T102" fmla="*/ 101 w 125"/>
                    <a:gd name="T103" fmla="*/ 126 h 126"/>
                    <a:gd name="T104" fmla="*/ 105 w 125"/>
                    <a:gd name="T105" fmla="*/ 125 h 126"/>
                    <a:gd name="T106" fmla="*/ 111 w 125"/>
                    <a:gd name="T107" fmla="*/ 126 h 126"/>
                    <a:gd name="T108" fmla="*/ 114 w 125"/>
                    <a:gd name="T109" fmla="*/ 126 h 126"/>
                    <a:gd name="T110" fmla="*/ 116 w 125"/>
                    <a:gd name="T111"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26">
                      <a:moveTo>
                        <a:pt x="116" y="112"/>
                      </a:moveTo>
                      <a:cubicBezTo>
                        <a:pt x="116" y="109"/>
                        <a:pt x="117" y="105"/>
                        <a:pt x="117" y="103"/>
                      </a:cubicBezTo>
                      <a:cubicBezTo>
                        <a:pt x="117" y="102"/>
                        <a:pt x="118" y="101"/>
                        <a:pt x="118" y="100"/>
                      </a:cubicBezTo>
                      <a:cubicBezTo>
                        <a:pt x="118" y="96"/>
                        <a:pt x="120" y="94"/>
                        <a:pt x="124" y="95"/>
                      </a:cubicBezTo>
                      <a:cubicBezTo>
                        <a:pt x="125" y="94"/>
                        <a:pt x="124" y="93"/>
                        <a:pt x="124" y="92"/>
                      </a:cubicBezTo>
                      <a:cubicBezTo>
                        <a:pt x="123" y="92"/>
                        <a:pt x="122" y="90"/>
                        <a:pt x="121" y="88"/>
                      </a:cubicBezTo>
                      <a:cubicBezTo>
                        <a:pt x="119" y="85"/>
                        <a:pt x="118" y="83"/>
                        <a:pt x="115" y="83"/>
                      </a:cubicBezTo>
                      <a:cubicBezTo>
                        <a:pt x="114" y="83"/>
                        <a:pt x="113" y="84"/>
                        <a:pt x="113" y="84"/>
                      </a:cubicBezTo>
                      <a:cubicBezTo>
                        <a:pt x="113" y="84"/>
                        <a:pt x="114" y="84"/>
                        <a:pt x="114" y="84"/>
                      </a:cubicBezTo>
                      <a:cubicBezTo>
                        <a:pt x="117" y="84"/>
                        <a:pt x="119" y="86"/>
                        <a:pt x="120" y="88"/>
                      </a:cubicBezTo>
                      <a:cubicBezTo>
                        <a:pt x="121" y="89"/>
                        <a:pt x="121" y="91"/>
                        <a:pt x="120" y="92"/>
                      </a:cubicBezTo>
                      <a:cubicBezTo>
                        <a:pt x="120" y="94"/>
                        <a:pt x="118" y="94"/>
                        <a:pt x="118" y="94"/>
                      </a:cubicBezTo>
                      <a:cubicBezTo>
                        <a:pt x="117" y="94"/>
                        <a:pt x="116" y="94"/>
                        <a:pt x="115" y="93"/>
                      </a:cubicBezTo>
                      <a:cubicBezTo>
                        <a:pt x="114" y="92"/>
                        <a:pt x="113" y="92"/>
                        <a:pt x="112" y="92"/>
                      </a:cubicBezTo>
                      <a:cubicBezTo>
                        <a:pt x="111" y="92"/>
                        <a:pt x="111" y="92"/>
                        <a:pt x="111" y="92"/>
                      </a:cubicBezTo>
                      <a:cubicBezTo>
                        <a:pt x="108" y="92"/>
                        <a:pt x="107" y="89"/>
                        <a:pt x="106" y="88"/>
                      </a:cubicBezTo>
                      <a:cubicBezTo>
                        <a:pt x="106" y="86"/>
                        <a:pt x="106" y="86"/>
                        <a:pt x="104" y="86"/>
                      </a:cubicBezTo>
                      <a:cubicBezTo>
                        <a:pt x="100" y="85"/>
                        <a:pt x="99" y="82"/>
                        <a:pt x="98" y="79"/>
                      </a:cubicBezTo>
                      <a:cubicBezTo>
                        <a:pt x="97" y="77"/>
                        <a:pt x="96" y="76"/>
                        <a:pt x="94" y="76"/>
                      </a:cubicBezTo>
                      <a:cubicBezTo>
                        <a:pt x="90" y="76"/>
                        <a:pt x="88" y="73"/>
                        <a:pt x="88" y="72"/>
                      </a:cubicBezTo>
                      <a:cubicBezTo>
                        <a:pt x="87" y="70"/>
                        <a:pt x="88" y="66"/>
                        <a:pt x="91" y="64"/>
                      </a:cubicBezTo>
                      <a:cubicBezTo>
                        <a:pt x="91" y="63"/>
                        <a:pt x="89" y="62"/>
                        <a:pt x="89" y="62"/>
                      </a:cubicBezTo>
                      <a:cubicBezTo>
                        <a:pt x="87" y="60"/>
                        <a:pt x="84" y="58"/>
                        <a:pt x="84" y="55"/>
                      </a:cubicBezTo>
                      <a:cubicBezTo>
                        <a:pt x="84" y="55"/>
                        <a:pt x="83" y="55"/>
                        <a:pt x="83" y="54"/>
                      </a:cubicBezTo>
                      <a:cubicBezTo>
                        <a:pt x="81" y="54"/>
                        <a:pt x="78" y="53"/>
                        <a:pt x="78" y="50"/>
                      </a:cubicBezTo>
                      <a:cubicBezTo>
                        <a:pt x="78" y="50"/>
                        <a:pt x="78" y="50"/>
                        <a:pt x="78" y="50"/>
                      </a:cubicBezTo>
                      <a:cubicBezTo>
                        <a:pt x="78" y="50"/>
                        <a:pt x="78" y="50"/>
                        <a:pt x="78" y="49"/>
                      </a:cubicBezTo>
                      <a:cubicBezTo>
                        <a:pt x="77" y="49"/>
                        <a:pt x="75" y="48"/>
                        <a:pt x="73" y="46"/>
                      </a:cubicBezTo>
                      <a:cubicBezTo>
                        <a:pt x="72" y="45"/>
                        <a:pt x="72" y="45"/>
                        <a:pt x="71" y="45"/>
                      </a:cubicBezTo>
                      <a:cubicBezTo>
                        <a:pt x="70" y="45"/>
                        <a:pt x="70" y="45"/>
                        <a:pt x="70" y="45"/>
                      </a:cubicBezTo>
                      <a:cubicBezTo>
                        <a:pt x="69" y="45"/>
                        <a:pt x="67" y="44"/>
                        <a:pt x="66" y="43"/>
                      </a:cubicBezTo>
                      <a:cubicBezTo>
                        <a:pt x="64" y="40"/>
                        <a:pt x="61" y="39"/>
                        <a:pt x="60" y="39"/>
                      </a:cubicBezTo>
                      <a:cubicBezTo>
                        <a:pt x="56" y="41"/>
                        <a:pt x="50" y="35"/>
                        <a:pt x="48" y="29"/>
                      </a:cubicBezTo>
                      <a:cubicBezTo>
                        <a:pt x="47" y="27"/>
                        <a:pt x="43" y="24"/>
                        <a:pt x="40" y="22"/>
                      </a:cubicBezTo>
                      <a:cubicBezTo>
                        <a:pt x="35" y="19"/>
                        <a:pt x="30" y="15"/>
                        <a:pt x="29" y="12"/>
                      </a:cubicBezTo>
                      <a:cubicBezTo>
                        <a:pt x="27" y="9"/>
                        <a:pt x="25" y="5"/>
                        <a:pt x="16" y="5"/>
                      </a:cubicBezTo>
                      <a:cubicBezTo>
                        <a:pt x="15" y="5"/>
                        <a:pt x="15" y="5"/>
                        <a:pt x="14" y="5"/>
                      </a:cubicBezTo>
                      <a:cubicBezTo>
                        <a:pt x="14" y="5"/>
                        <a:pt x="14" y="5"/>
                        <a:pt x="14" y="5"/>
                      </a:cubicBezTo>
                      <a:cubicBezTo>
                        <a:pt x="9" y="5"/>
                        <a:pt x="5" y="3"/>
                        <a:pt x="3" y="1"/>
                      </a:cubicBezTo>
                      <a:cubicBezTo>
                        <a:pt x="2" y="1"/>
                        <a:pt x="2" y="0"/>
                        <a:pt x="1" y="0"/>
                      </a:cubicBezTo>
                      <a:cubicBezTo>
                        <a:pt x="0" y="4"/>
                        <a:pt x="10" y="15"/>
                        <a:pt x="16" y="19"/>
                      </a:cubicBezTo>
                      <a:cubicBezTo>
                        <a:pt x="19" y="21"/>
                        <a:pt x="21" y="24"/>
                        <a:pt x="23" y="27"/>
                      </a:cubicBezTo>
                      <a:cubicBezTo>
                        <a:pt x="25" y="31"/>
                        <a:pt x="27" y="34"/>
                        <a:pt x="30" y="35"/>
                      </a:cubicBezTo>
                      <a:cubicBezTo>
                        <a:pt x="35" y="35"/>
                        <a:pt x="37" y="42"/>
                        <a:pt x="39" y="49"/>
                      </a:cubicBezTo>
                      <a:cubicBezTo>
                        <a:pt x="40" y="51"/>
                        <a:pt x="42" y="57"/>
                        <a:pt x="43" y="57"/>
                      </a:cubicBezTo>
                      <a:cubicBezTo>
                        <a:pt x="49" y="59"/>
                        <a:pt x="60" y="76"/>
                        <a:pt x="62" y="85"/>
                      </a:cubicBezTo>
                      <a:cubicBezTo>
                        <a:pt x="63" y="89"/>
                        <a:pt x="67" y="93"/>
                        <a:pt x="70" y="96"/>
                      </a:cubicBezTo>
                      <a:cubicBezTo>
                        <a:pt x="73" y="98"/>
                        <a:pt x="76" y="101"/>
                        <a:pt x="78" y="104"/>
                      </a:cubicBezTo>
                      <a:cubicBezTo>
                        <a:pt x="80" y="107"/>
                        <a:pt x="87" y="112"/>
                        <a:pt x="92" y="116"/>
                      </a:cubicBezTo>
                      <a:cubicBezTo>
                        <a:pt x="95" y="118"/>
                        <a:pt x="97" y="120"/>
                        <a:pt x="98" y="121"/>
                      </a:cubicBezTo>
                      <a:cubicBezTo>
                        <a:pt x="99" y="122"/>
                        <a:pt x="99" y="123"/>
                        <a:pt x="100" y="124"/>
                      </a:cubicBezTo>
                      <a:cubicBezTo>
                        <a:pt x="100" y="125"/>
                        <a:pt x="101" y="125"/>
                        <a:pt x="101" y="126"/>
                      </a:cubicBezTo>
                      <a:cubicBezTo>
                        <a:pt x="102" y="125"/>
                        <a:pt x="103" y="125"/>
                        <a:pt x="105" y="125"/>
                      </a:cubicBezTo>
                      <a:cubicBezTo>
                        <a:pt x="107" y="125"/>
                        <a:pt x="109" y="125"/>
                        <a:pt x="111" y="126"/>
                      </a:cubicBezTo>
                      <a:cubicBezTo>
                        <a:pt x="112" y="126"/>
                        <a:pt x="113" y="126"/>
                        <a:pt x="114" y="126"/>
                      </a:cubicBezTo>
                      <a:cubicBezTo>
                        <a:pt x="115" y="125"/>
                        <a:pt x="116" y="117"/>
                        <a:pt x="116"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99" name="Freeform 1153"/>
                <p:cNvSpPr/>
                <p:nvPr/>
              </p:nvSpPr>
              <p:spPr bwMode="auto">
                <a:xfrm>
                  <a:off x="4509" y="2413"/>
                  <a:ext cx="27" cy="8"/>
                </a:xfrm>
                <a:custGeom>
                  <a:avLst/>
                  <a:gdLst>
                    <a:gd name="T0" fmla="*/ 3 w 29"/>
                    <a:gd name="T1" fmla="*/ 2 h 8"/>
                    <a:gd name="T2" fmla="*/ 2 w 29"/>
                    <a:gd name="T3" fmla="*/ 1 h 8"/>
                    <a:gd name="T4" fmla="*/ 0 w 29"/>
                    <a:gd name="T5" fmla="*/ 3 h 8"/>
                    <a:gd name="T6" fmla="*/ 0 w 29"/>
                    <a:gd name="T7" fmla="*/ 5 h 8"/>
                    <a:gd name="T8" fmla="*/ 9 w 29"/>
                    <a:gd name="T9" fmla="*/ 8 h 8"/>
                    <a:gd name="T10" fmla="*/ 9 w 29"/>
                    <a:gd name="T11" fmla="*/ 8 h 8"/>
                    <a:gd name="T12" fmla="*/ 14 w 29"/>
                    <a:gd name="T13" fmla="*/ 7 h 8"/>
                    <a:gd name="T14" fmla="*/ 25 w 29"/>
                    <a:gd name="T15" fmla="*/ 4 h 8"/>
                    <a:gd name="T16" fmla="*/ 29 w 29"/>
                    <a:gd name="T17" fmla="*/ 3 h 8"/>
                    <a:gd name="T18" fmla="*/ 18 w 29"/>
                    <a:gd name="T19" fmla="*/ 0 h 8"/>
                    <a:gd name="T20" fmla="*/ 16 w 29"/>
                    <a:gd name="T21" fmla="*/ 0 h 8"/>
                    <a:gd name="T22" fmla="*/ 9 w 29"/>
                    <a:gd name="T23" fmla="*/ 3 h 8"/>
                    <a:gd name="T24" fmla="*/ 3 w 29"/>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
                      <a:moveTo>
                        <a:pt x="3" y="2"/>
                      </a:moveTo>
                      <a:cubicBezTo>
                        <a:pt x="3" y="1"/>
                        <a:pt x="2" y="1"/>
                        <a:pt x="2" y="1"/>
                      </a:cubicBezTo>
                      <a:cubicBezTo>
                        <a:pt x="2" y="1"/>
                        <a:pt x="1" y="2"/>
                        <a:pt x="0" y="3"/>
                      </a:cubicBezTo>
                      <a:cubicBezTo>
                        <a:pt x="0" y="3"/>
                        <a:pt x="0" y="4"/>
                        <a:pt x="0" y="5"/>
                      </a:cubicBezTo>
                      <a:cubicBezTo>
                        <a:pt x="1" y="5"/>
                        <a:pt x="4" y="8"/>
                        <a:pt x="9" y="8"/>
                      </a:cubicBezTo>
                      <a:cubicBezTo>
                        <a:pt x="9" y="8"/>
                        <a:pt x="9" y="8"/>
                        <a:pt x="9" y="8"/>
                      </a:cubicBezTo>
                      <a:cubicBezTo>
                        <a:pt x="11" y="8"/>
                        <a:pt x="12" y="8"/>
                        <a:pt x="14" y="7"/>
                      </a:cubicBezTo>
                      <a:cubicBezTo>
                        <a:pt x="19" y="5"/>
                        <a:pt x="22" y="5"/>
                        <a:pt x="25" y="4"/>
                      </a:cubicBezTo>
                      <a:cubicBezTo>
                        <a:pt x="28" y="4"/>
                        <a:pt x="29" y="4"/>
                        <a:pt x="29" y="3"/>
                      </a:cubicBezTo>
                      <a:cubicBezTo>
                        <a:pt x="29" y="2"/>
                        <a:pt x="22" y="0"/>
                        <a:pt x="18" y="0"/>
                      </a:cubicBezTo>
                      <a:cubicBezTo>
                        <a:pt x="17" y="0"/>
                        <a:pt x="16" y="0"/>
                        <a:pt x="16" y="0"/>
                      </a:cubicBezTo>
                      <a:cubicBezTo>
                        <a:pt x="15" y="2"/>
                        <a:pt x="12" y="3"/>
                        <a:pt x="9" y="3"/>
                      </a:cubicBezTo>
                      <a:cubicBezTo>
                        <a:pt x="7" y="3"/>
                        <a:pt x="5"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100" name="Freeform 1154"/>
                <p:cNvSpPr/>
                <p:nvPr/>
              </p:nvSpPr>
              <p:spPr bwMode="auto">
                <a:xfrm>
                  <a:off x="4631" y="2304"/>
                  <a:ext cx="13" cy="22"/>
                </a:xfrm>
                <a:custGeom>
                  <a:avLst/>
                  <a:gdLst>
                    <a:gd name="T0" fmla="*/ 13 w 14"/>
                    <a:gd name="T1" fmla="*/ 8 h 23"/>
                    <a:gd name="T2" fmla="*/ 13 w 14"/>
                    <a:gd name="T3" fmla="*/ 8 h 23"/>
                    <a:gd name="T4" fmla="*/ 12 w 14"/>
                    <a:gd name="T5" fmla="*/ 8 h 23"/>
                    <a:gd name="T6" fmla="*/ 11 w 14"/>
                    <a:gd name="T7" fmla="*/ 8 h 23"/>
                    <a:gd name="T8" fmla="*/ 7 w 14"/>
                    <a:gd name="T9" fmla="*/ 7 h 23"/>
                    <a:gd name="T10" fmla="*/ 6 w 14"/>
                    <a:gd name="T11" fmla="*/ 5 h 23"/>
                    <a:gd name="T12" fmla="*/ 4 w 14"/>
                    <a:gd name="T13" fmla="*/ 0 h 23"/>
                    <a:gd name="T14" fmla="*/ 2 w 14"/>
                    <a:gd name="T15" fmla="*/ 2 h 23"/>
                    <a:gd name="T16" fmla="*/ 2 w 14"/>
                    <a:gd name="T17" fmla="*/ 17 h 23"/>
                    <a:gd name="T18" fmla="*/ 6 w 14"/>
                    <a:gd name="T19" fmla="*/ 23 h 23"/>
                    <a:gd name="T20" fmla="*/ 5 w 14"/>
                    <a:gd name="T21" fmla="*/ 22 h 23"/>
                    <a:gd name="T22" fmla="*/ 6 w 14"/>
                    <a:gd name="T23" fmla="*/ 16 h 23"/>
                    <a:gd name="T24" fmla="*/ 11 w 14"/>
                    <a:gd name="T25" fmla="*/ 14 h 23"/>
                    <a:gd name="T26" fmla="*/ 14 w 14"/>
                    <a:gd name="T27" fmla="*/ 14 h 23"/>
                    <a:gd name="T28" fmla="*/ 13 w 14"/>
                    <a:gd name="T29" fmla="*/ 12 h 23"/>
                    <a:gd name="T30" fmla="*/ 13 w 14"/>
                    <a:gd name="T31"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3">
                      <a:moveTo>
                        <a:pt x="13" y="8"/>
                      </a:moveTo>
                      <a:cubicBezTo>
                        <a:pt x="13" y="8"/>
                        <a:pt x="13" y="8"/>
                        <a:pt x="13" y="8"/>
                      </a:cubicBezTo>
                      <a:cubicBezTo>
                        <a:pt x="13" y="8"/>
                        <a:pt x="12" y="8"/>
                        <a:pt x="12" y="8"/>
                      </a:cubicBezTo>
                      <a:cubicBezTo>
                        <a:pt x="12" y="8"/>
                        <a:pt x="11" y="8"/>
                        <a:pt x="11" y="8"/>
                      </a:cubicBezTo>
                      <a:cubicBezTo>
                        <a:pt x="10" y="8"/>
                        <a:pt x="9" y="8"/>
                        <a:pt x="7" y="7"/>
                      </a:cubicBezTo>
                      <a:cubicBezTo>
                        <a:pt x="7" y="7"/>
                        <a:pt x="6" y="6"/>
                        <a:pt x="6" y="5"/>
                      </a:cubicBezTo>
                      <a:cubicBezTo>
                        <a:pt x="6" y="3"/>
                        <a:pt x="5" y="0"/>
                        <a:pt x="4" y="0"/>
                      </a:cubicBezTo>
                      <a:cubicBezTo>
                        <a:pt x="4" y="0"/>
                        <a:pt x="3" y="0"/>
                        <a:pt x="2" y="2"/>
                      </a:cubicBezTo>
                      <a:cubicBezTo>
                        <a:pt x="0" y="5"/>
                        <a:pt x="0" y="12"/>
                        <a:pt x="2" y="17"/>
                      </a:cubicBezTo>
                      <a:cubicBezTo>
                        <a:pt x="3" y="20"/>
                        <a:pt x="5" y="22"/>
                        <a:pt x="6" y="23"/>
                      </a:cubicBezTo>
                      <a:cubicBezTo>
                        <a:pt x="6" y="22"/>
                        <a:pt x="5" y="22"/>
                        <a:pt x="5" y="22"/>
                      </a:cubicBezTo>
                      <a:cubicBezTo>
                        <a:pt x="5" y="20"/>
                        <a:pt x="5" y="17"/>
                        <a:pt x="6" y="16"/>
                      </a:cubicBezTo>
                      <a:cubicBezTo>
                        <a:pt x="7" y="15"/>
                        <a:pt x="9" y="14"/>
                        <a:pt x="11" y="14"/>
                      </a:cubicBezTo>
                      <a:cubicBezTo>
                        <a:pt x="13" y="14"/>
                        <a:pt x="14" y="14"/>
                        <a:pt x="14" y="14"/>
                      </a:cubicBezTo>
                      <a:cubicBezTo>
                        <a:pt x="14" y="14"/>
                        <a:pt x="13" y="13"/>
                        <a:pt x="13" y="12"/>
                      </a:cubicBezTo>
                      <a:cubicBezTo>
                        <a:pt x="13" y="11"/>
                        <a:pt x="13" y="9"/>
                        <a:pt x="1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101" name="Freeform 1155"/>
                <p:cNvSpPr/>
                <p:nvPr/>
              </p:nvSpPr>
              <p:spPr bwMode="auto">
                <a:xfrm>
                  <a:off x="4536" y="2329"/>
                  <a:ext cx="47" cy="55"/>
                </a:xfrm>
                <a:custGeom>
                  <a:avLst/>
                  <a:gdLst>
                    <a:gd name="T0" fmla="*/ 10 w 49"/>
                    <a:gd name="T1" fmla="*/ 3 h 57"/>
                    <a:gd name="T2" fmla="*/ 8 w 49"/>
                    <a:gd name="T3" fmla="*/ 9 h 57"/>
                    <a:gd name="T4" fmla="*/ 2 w 49"/>
                    <a:gd name="T5" fmla="*/ 24 h 57"/>
                    <a:gd name="T6" fmla="*/ 0 w 49"/>
                    <a:gd name="T7" fmla="*/ 30 h 57"/>
                    <a:gd name="T8" fmla="*/ 8 w 49"/>
                    <a:gd name="T9" fmla="*/ 32 h 57"/>
                    <a:gd name="T10" fmla="*/ 12 w 49"/>
                    <a:gd name="T11" fmla="*/ 34 h 57"/>
                    <a:gd name="T12" fmla="*/ 13 w 49"/>
                    <a:gd name="T13" fmla="*/ 46 h 57"/>
                    <a:gd name="T14" fmla="*/ 12 w 49"/>
                    <a:gd name="T15" fmla="*/ 57 h 57"/>
                    <a:gd name="T16" fmla="*/ 17 w 49"/>
                    <a:gd name="T17" fmla="*/ 51 h 57"/>
                    <a:gd name="T18" fmla="*/ 17 w 49"/>
                    <a:gd name="T19" fmla="*/ 49 h 57"/>
                    <a:gd name="T20" fmla="*/ 15 w 49"/>
                    <a:gd name="T21" fmla="*/ 27 h 57"/>
                    <a:gd name="T22" fmla="*/ 19 w 49"/>
                    <a:gd name="T23" fmla="*/ 24 h 57"/>
                    <a:gd name="T24" fmla="*/ 26 w 49"/>
                    <a:gd name="T25" fmla="*/ 27 h 57"/>
                    <a:gd name="T26" fmla="*/ 26 w 49"/>
                    <a:gd name="T27" fmla="*/ 33 h 57"/>
                    <a:gd name="T28" fmla="*/ 27 w 49"/>
                    <a:gd name="T29" fmla="*/ 36 h 57"/>
                    <a:gd name="T30" fmla="*/ 31 w 49"/>
                    <a:gd name="T31" fmla="*/ 43 h 57"/>
                    <a:gd name="T32" fmla="*/ 32 w 49"/>
                    <a:gd name="T33" fmla="*/ 45 h 57"/>
                    <a:gd name="T34" fmla="*/ 32 w 49"/>
                    <a:gd name="T35" fmla="*/ 45 h 57"/>
                    <a:gd name="T36" fmla="*/ 36 w 49"/>
                    <a:gd name="T37" fmla="*/ 44 h 57"/>
                    <a:gd name="T38" fmla="*/ 39 w 49"/>
                    <a:gd name="T39" fmla="*/ 43 h 57"/>
                    <a:gd name="T40" fmla="*/ 41 w 49"/>
                    <a:gd name="T41" fmla="*/ 41 h 57"/>
                    <a:gd name="T42" fmla="*/ 39 w 49"/>
                    <a:gd name="T43" fmla="*/ 37 h 57"/>
                    <a:gd name="T44" fmla="*/ 38 w 49"/>
                    <a:gd name="T45" fmla="*/ 29 h 57"/>
                    <a:gd name="T46" fmla="*/ 37 w 49"/>
                    <a:gd name="T47" fmla="*/ 25 h 57"/>
                    <a:gd name="T48" fmla="*/ 30 w 49"/>
                    <a:gd name="T49" fmla="*/ 15 h 57"/>
                    <a:gd name="T50" fmla="*/ 34 w 49"/>
                    <a:gd name="T51" fmla="*/ 12 h 57"/>
                    <a:gd name="T52" fmla="*/ 49 w 49"/>
                    <a:gd name="T53" fmla="*/ 2 h 57"/>
                    <a:gd name="T54" fmla="*/ 47 w 49"/>
                    <a:gd name="T55" fmla="*/ 2 h 57"/>
                    <a:gd name="T56" fmla="*/ 30 w 49"/>
                    <a:gd name="T57" fmla="*/ 8 h 57"/>
                    <a:gd name="T58" fmla="*/ 25 w 49"/>
                    <a:gd name="T59" fmla="*/ 12 h 57"/>
                    <a:gd name="T60" fmla="*/ 16 w 49"/>
                    <a:gd name="T61" fmla="*/ 7 h 57"/>
                    <a:gd name="T62" fmla="*/ 12 w 49"/>
                    <a:gd name="T63" fmla="*/ 0 h 57"/>
                    <a:gd name="T64" fmla="*/ 10 w 49"/>
                    <a:gd name="T65"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7">
                      <a:moveTo>
                        <a:pt x="10" y="3"/>
                      </a:moveTo>
                      <a:cubicBezTo>
                        <a:pt x="10" y="3"/>
                        <a:pt x="9" y="6"/>
                        <a:pt x="8" y="9"/>
                      </a:cubicBezTo>
                      <a:cubicBezTo>
                        <a:pt x="7" y="13"/>
                        <a:pt x="5" y="18"/>
                        <a:pt x="2" y="24"/>
                      </a:cubicBezTo>
                      <a:cubicBezTo>
                        <a:pt x="0" y="26"/>
                        <a:pt x="0" y="28"/>
                        <a:pt x="0" y="30"/>
                      </a:cubicBezTo>
                      <a:cubicBezTo>
                        <a:pt x="1" y="31"/>
                        <a:pt x="4" y="32"/>
                        <a:pt x="8" y="32"/>
                      </a:cubicBezTo>
                      <a:cubicBezTo>
                        <a:pt x="9" y="32"/>
                        <a:pt x="11" y="33"/>
                        <a:pt x="12" y="34"/>
                      </a:cubicBezTo>
                      <a:cubicBezTo>
                        <a:pt x="14" y="37"/>
                        <a:pt x="13" y="43"/>
                        <a:pt x="13" y="46"/>
                      </a:cubicBezTo>
                      <a:cubicBezTo>
                        <a:pt x="11" y="53"/>
                        <a:pt x="11" y="56"/>
                        <a:pt x="12" y="57"/>
                      </a:cubicBezTo>
                      <a:cubicBezTo>
                        <a:pt x="14" y="56"/>
                        <a:pt x="17" y="53"/>
                        <a:pt x="17" y="51"/>
                      </a:cubicBezTo>
                      <a:cubicBezTo>
                        <a:pt x="17" y="50"/>
                        <a:pt x="17" y="50"/>
                        <a:pt x="17" y="49"/>
                      </a:cubicBezTo>
                      <a:cubicBezTo>
                        <a:pt x="12" y="46"/>
                        <a:pt x="13" y="30"/>
                        <a:pt x="15" y="27"/>
                      </a:cubicBezTo>
                      <a:cubicBezTo>
                        <a:pt x="15" y="25"/>
                        <a:pt x="17" y="24"/>
                        <a:pt x="19" y="24"/>
                      </a:cubicBezTo>
                      <a:cubicBezTo>
                        <a:pt x="22" y="24"/>
                        <a:pt x="24" y="25"/>
                        <a:pt x="26" y="27"/>
                      </a:cubicBezTo>
                      <a:cubicBezTo>
                        <a:pt x="27" y="29"/>
                        <a:pt x="27" y="31"/>
                        <a:pt x="26" y="33"/>
                      </a:cubicBezTo>
                      <a:cubicBezTo>
                        <a:pt x="25" y="34"/>
                        <a:pt x="25" y="34"/>
                        <a:pt x="27" y="36"/>
                      </a:cubicBezTo>
                      <a:cubicBezTo>
                        <a:pt x="29" y="37"/>
                        <a:pt x="31" y="39"/>
                        <a:pt x="31" y="43"/>
                      </a:cubicBezTo>
                      <a:cubicBezTo>
                        <a:pt x="31" y="45"/>
                        <a:pt x="32" y="45"/>
                        <a:pt x="32" y="45"/>
                      </a:cubicBezTo>
                      <a:cubicBezTo>
                        <a:pt x="32" y="45"/>
                        <a:pt x="32" y="45"/>
                        <a:pt x="32" y="45"/>
                      </a:cubicBezTo>
                      <a:cubicBezTo>
                        <a:pt x="33" y="45"/>
                        <a:pt x="35" y="44"/>
                        <a:pt x="36" y="44"/>
                      </a:cubicBezTo>
                      <a:cubicBezTo>
                        <a:pt x="37" y="43"/>
                        <a:pt x="38" y="43"/>
                        <a:pt x="39" y="43"/>
                      </a:cubicBezTo>
                      <a:cubicBezTo>
                        <a:pt x="41" y="42"/>
                        <a:pt x="41" y="42"/>
                        <a:pt x="41" y="41"/>
                      </a:cubicBezTo>
                      <a:cubicBezTo>
                        <a:pt x="41" y="41"/>
                        <a:pt x="42" y="40"/>
                        <a:pt x="39" y="37"/>
                      </a:cubicBezTo>
                      <a:cubicBezTo>
                        <a:pt x="37" y="35"/>
                        <a:pt x="37" y="31"/>
                        <a:pt x="38" y="29"/>
                      </a:cubicBezTo>
                      <a:cubicBezTo>
                        <a:pt x="38" y="26"/>
                        <a:pt x="38" y="26"/>
                        <a:pt x="37" y="25"/>
                      </a:cubicBezTo>
                      <a:cubicBezTo>
                        <a:pt x="33" y="22"/>
                        <a:pt x="30" y="18"/>
                        <a:pt x="30" y="15"/>
                      </a:cubicBezTo>
                      <a:cubicBezTo>
                        <a:pt x="30" y="14"/>
                        <a:pt x="31" y="12"/>
                        <a:pt x="34" y="12"/>
                      </a:cubicBezTo>
                      <a:cubicBezTo>
                        <a:pt x="38" y="11"/>
                        <a:pt x="48" y="5"/>
                        <a:pt x="49" y="2"/>
                      </a:cubicBezTo>
                      <a:cubicBezTo>
                        <a:pt x="49" y="2"/>
                        <a:pt x="48" y="2"/>
                        <a:pt x="47" y="2"/>
                      </a:cubicBezTo>
                      <a:cubicBezTo>
                        <a:pt x="41" y="2"/>
                        <a:pt x="31" y="6"/>
                        <a:pt x="30" y="8"/>
                      </a:cubicBezTo>
                      <a:cubicBezTo>
                        <a:pt x="30" y="11"/>
                        <a:pt x="28" y="12"/>
                        <a:pt x="25" y="12"/>
                      </a:cubicBezTo>
                      <a:cubicBezTo>
                        <a:pt x="22" y="12"/>
                        <a:pt x="18" y="10"/>
                        <a:pt x="16" y="7"/>
                      </a:cubicBezTo>
                      <a:cubicBezTo>
                        <a:pt x="14" y="5"/>
                        <a:pt x="13" y="3"/>
                        <a:pt x="12" y="0"/>
                      </a:cubicBezTo>
                      <a:cubicBezTo>
                        <a:pt x="12" y="1"/>
                        <a:pt x="11" y="2"/>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102" name="Freeform 1156"/>
                <p:cNvSpPr/>
                <p:nvPr/>
              </p:nvSpPr>
              <p:spPr bwMode="auto">
                <a:xfrm>
                  <a:off x="4550" y="2308"/>
                  <a:ext cx="51" cy="15"/>
                </a:xfrm>
                <a:custGeom>
                  <a:avLst/>
                  <a:gdLst>
                    <a:gd name="T0" fmla="*/ 26 w 54"/>
                    <a:gd name="T1" fmla="*/ 7 h 15"/>
                    <a:gd name="T2" fmla="*/ 39 w 54"/>
                    <a:gd name="T3" fmla="*/ 9 h 15"/>
                    <a:gd name="T4" fmla="*/ 54 w 54"/>
                    <a:gd name="T5" fmla="*/ 0 h 15"/>
                    <a:gd name="T6" fmla="*/ 49 w 54"/>
                    <a:gd name="T7" fmla="*/ 4 h 15"/>
                    <a:gd name="T8" fmla="*/ 46 w 54"/>
                    <a:gd name="T9" fmla="*/ 5 h 15"/>
                    <a:gd name="T10" fmla="*/ 39 w 54"/>
                    <a:gd name="T11" fmla="*/ 7 h 15"/>
                    <a:gd name="T12" fmla="*/ 16 w 54"/>
                    <a:gd name="T13" fmla="*/ 2 h 15"/>
                    <a:gd name="T14" fmla="*/ 14 w 54"/>
                    <a:gd name="T15" fmla="*/ 2 h 15"/>
                    <a:gd name="T16" fmla="*/ 10 w 54"/>
                    <a:gd name="T17" fmla="*/ 4 h 15"/>
                    <a:gd name="T18" fmla="*/ 4 w 54"/>
                    <a:gd name="T19" fmla="*/ 8 h 15"/>
                    <a:gd name="T20" fmla="*/ 0 w 54"/>
                    <a:gd name="T21" fmla="*/ 15 h 15"/>
                    <a:gd name="T22" fmla="*/ 26 w 54"/>
                    <a:gd name="T2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5">
                      <a:moveTo>
                        <a:pt x="26" y="7"/>
                      </a:moveTo>
                      <a:cubicBezTo>
                        <a:pt x="31" y="7"/>
                        <a:pt x="36" y="8"/>
                        <a:pt x="39" y="9"/>
                      </a:cubicBezTo>
                      <a:cubicBezTo>
                        <a:pt x="44" y="11"/>
                        <a:pt x="51" y="6"/>
                        <a:pt x="54" y="0"/>
                      </a:cubicBezTo>
                      <a:cubicBezTo>
                        <a:pt x="52" y="1"/>
                        <a:pt x="50" y="3"/>
                        <a:pt x="49" y="4"/>
                      </a:cubicBezTo>
                      <a:cubicBezTo>
                        <a:pt x="46" y="5"/>
                        <a:pt x="46" y="5"/>
                        <a:pt x="46" y="5"/>
                      </a:cubicBezTo>
                      <a:cubicBezTo>
                        <a:pt x="45" y="6"/>
                        <a:pt x="42" y="7"/>
                        <a:pt x="39" y="7"/>
                      </a:cubicBezTo>
                      <a:cubicBezTo>
                        <a:pt x="30" y="7"/>
                        <a:pt x="20" y="4"/>
                        <a:pt x="16" y="2"/>
                      </a:cubicBezTo>
                      <a:cubicBezTo>
                        <a:pt x="16" y="2"/>
                        <a:pt x="15" y="2"/>
                        <a:pt x="14" y="2"/>
                      </a:cubicBezTo>
                      <a:cubicBezTo>
                        <a:pt x="13" y="2"/>
                        <a:pt x="12" y="3"/>
                        <a:pt x="10" y="4"/>
                      </a:cubicBezTo>
                      <a:cubicBezTo>
                        <a:pt x="9" y="6"/>
                        <a:pt x="7" y="8"/>
                        <a:pt x="4" y="8"/>
                      </a:cubicBezTo>
                      <a:cubicBezTo>
                        <a:pt x="2" y="9"/>
                        <a:pt x="1" y="12"/>
                        <a:pt x="0" y="15"/>
                      </a:cubicBezTo>
                      <a:cubicBezTo>
                        <a:pt x="5" y="9"/>
                        <a:pt x="18" y="7"/>
                        <a:pt x="2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103" name="Freeform 1157"/>
                <p:cNvSpPr/>
                <p:nvPr/>
              </p:nvSpPr>
              <p:spPr bwMode="auto">
                <a:xfrm>
                  <a:off x="4429" y="2278"/>
                  <a:ext cx="106" cy="87"/>
                </a:xfrm>
                <a:custGeom>
                  <a:avLst/>
                  <a:gdLst>
                    <a:gd name="T0" fmla="*/ 1 w 111"/>
                    <a:gd name="T1" fmla="*/ 38 h 91"/>
                    <a:gd name="T2" fmla="*/ 7 w 111"/>
                    <a:gd name="T3" fmla="*/ 55 h 91"/>
                    <a:gd name="T4" fmla="*/ 17 w 111"/>
                    <a:gd name="T5" fmla="*/ 67 h 91"/>
                    <a:gd name="T6" fmla="*/ 25 w 111"/>
                    <a:gd name="T7" fmla="*/ 80 h 91"/>
                    <a:gd name="T8" fmla="*/ 36 w 111"/>
                    <a:gd name="T9" fmla="*/ 85 h 91"/>
                    <a:gd name="T10" fmla="*/ 43 w 111"/>
                    <a:gd name="T11" fmla="*/ 84 h 91"/>
                    <a:gd name="T12" fmla="*/ 66 w 111"/>
                    <a:gd name="T13" fmla="*/ 91 h 91"/>
                    <a:gd name="T14" fmla="*/ 67 w 111"/>
                    <a:gd name="T15" fmla="*/ 91 h 91"/>
                    <a:gd name="T16" fmla="*/ 80 w 111"/>
                    <a:gd name="T17" fmla="*/ 87 h 91"/>
                    <a:gd name="T18" fmla="*/ 88 w 111"/>
                    <a:gd name="T19" fmla="*/ 62 h 91"/>
                    <a:gd name="T20" fmla="*/ 106 w 111"/>
                    <a:gd name="T21" fmla="*/ 37 h 91"/>
                    <a:gd name="T22" fmla="*/ 104 w 111"/>
                    <a:gd name="T23" fmla="*/ 29 h 91"/>
                    <a:gd name="T24" fmla="*/ 100 w 111"/>
                    <a:gd name="T25" fmla="*/ 20 h 91"/>
                    <a:gd name="T26" fmla="*/ 97 w 111"/>
                    <a:gd name="T27" fmla="*/ 7 h 91"/>
                    <a:gd name="T28" fmla="*/ 96 w 111"/>
                    <a:gd name="T29" fmla="*/ 0 h 91"/>
                    <a:gd name="T30" fmla="*/ 95 w 111"/>
                    <a:gd name="T31" fmla="*/ 0 h 91"/>
                    <a:gd name="T32" fmla="*/ 93 w 111"/>
                    <a:gd name="T33" fmla="*/ 0 h 91"/>
                    <a:gd name="T34" fmla="*/ 80 w 111"/>
                    <a:gd name="T35" fmla="*/ 2 h 91"/>
                    <a:gd name="T36" fmla="*/ 76 w 111"/>
                    <a:gd name="T37" fmla="*/ 13 h 91"/>
                    <a:gd name="T38" fmla="*/ 73 w 111"/>
                    <a:gd name="T39" fmla="*/ 14 h 91"/>
                    <a:gd name="T40" fmla="*/ 69 w 111"/>
                    <a:gd name="T41" fmla="*/ 25 h 91"/>
                    <a:gd name="T42" fmla="*/ 64 w 111"/>
                    <a:gd name="T43" fmla="*/ 32 h 91"/>
                    <a:gd name="T44" fmla="*/ 58 w 111"/>
                    <a:gd name="T45" fmla="*/ 34 h 91"/>
                    <a:gd name="T46" fmla="*/ 47 w 111"/>
                    <a:gd name="T47" fmla="*/ 32 h 91"/>
                    <a:gd name="T48" fmla="*/ 36 w 111"/>
                    <a:gd name="T49" fmla="*/ 37 h 91"/>
                    <a:gd name="T50" fmla="*/ 28 w 111"/>
                    <a:gd name="T51" fmla="*/ 37 h 91"/>
                    <a:gd name="T52" fmla="*/ 22 w 111"/>
                    <a:gd name="T53" fmla="*/ 38 h 91"/>
                    <a:gd name="T54" fmla="*/ 14 w 111"/>
                    <a:gd name="T55" fmla="*/ 36 h 91"/>
                    <a:gd name="T56" fmla="*/ 11 w 111"/>
                    <a:gd name="T57" fmla="*/ 34 h 91"/>
                    <a:gd name="T58" fmla="*/ 10 w 111"/>
                    <a:gd name="T59" fmla="*/ 33 h 91"/>
                    <a:gd name="T60" fmla="*/ 10 w 111"/>
                    <a:gd name="T61" fmla="*/ 33 h 91"/>
                    <a:gd name="T62" fmla="*/ 9 w 111"/>
                    <a:gd name="T63" fmla="*/ 32 h 91"/>
                    <a:gd name="T64" fmla="*/ 8 w 111"/>
                    <a:gd name="T65" fmla="*/ 31 h 91"/>
                    <a:gd name="T66" fmla="*/ 8 w 111"/>
                    <a:gd name="T67" fmla="*/ 30 h 91"/>
                    <a:gd name="T68" fmla="*/ 7 w 111"/>
                    <a:gd name="T69" fmla="*/ 28 h 91"/>
                    <a:gd name="T70" fmla="*/ 7 w 111"/>
                    <a:gd name="T71" fmla="*/ 27 h 91"/>
                    <a:gd name="T72" fmla="*/ 1 w 111"/>
                    <a:gd name="T7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91">
                      <a:moveTo>
                        <a:pt x="1" y="34"/>
                      </a:moveTo>
                      <a:cubicBezTo>
                        <a:pt x="0" y="36"/>
                        <a:pt x="0" y="38"/>
                        <a:pt x="1" y="38"/>
                      </a:cubicBezTo>
                      <a:cubicBezTo>
                        <a:pt x="4" y="42"/>
                        <a:pt x="5" y="46"/>
                        <a:pt x="6" y="50"/>
                      </a:cubicBezTo>
                      <a:cubicBezTo>
                        <a:pt x="6" y="52"/>
                        <a:pt x="6" y="53"/>
                        <a:pt x="7" y="55"/>
                      </a:cubicBezTo>
                      <a:cubicBezTo>
                        <a:pt x="8" y="55"/>
                        <a:pt x="9" y="56"/>
                        <a:pt x="10" y="57"/>
                      </a:cubicBezTo>
                      <a:cubicBezTo>
                        <a:pt x="13" y="59"/>
                        <a:pt x="17" y="61"/>
                        <a:pt x="17" y="67"/>
                      </a:cubicBezTo>
                      <a:cubicBezTo>
                        <a:pt x="17" y="73"/>
                        <a:pt x="22" y="80"/>
                        <a:pt x="24" y="80"/>
                      </a:cubicBezTo>
                      <a:cubicBezTo>
                        <a:pt x="24" y="80"/>
                        <a:pt x="24" y="80"/>
                        <a:pt x="25" y="80"/>
                      </a:cubicBezTo>
                      <a:cubicBezTo>
                        <a:pt x="26" y="79"/>
                        <a:pt x="27" y="79"/>
                        <a:pt x="29" y="79"/>
                      </a:cubicBezTo>
                      <a:cubicBezTo>
                        <a:pt x="33" y="79"/>
                        <a:pt x="36" y="83"/>
                        <a:pt x="36" y="85"/>
                      </a:cubicBezTo>
                      <a:cubicBezTo>
                        <a:pt x="37" y="85"/>
                        <a:pt x="37" y="85"/>
                        <a:pt x="37" y="85"/>
                      </a:cubicBezTo>
                      <a:cubicBezTo>
                        <a:pt x="38" y="85"/>
                        <a:pt x="41" y="84"/>
                        <a:pt x="43" y="84"/>
                      </a:cubicBezTo>
                      <a:cubicBezTo>
                        <a:pt x="46" y="83"/>
                        <a:pt x="48" y="82"/>
                        <a:pt x="50" y="83"/>
                      </a:cubicBezTo>
                      <a:cubicBezTo>
                        <a:pt x="58" y="84"/>
                        <a:pt x="65" y="86"/>
                        <a:pt x="66" y="91"/>
                      </a:cubicBezTo>
                      <a:cubicBezTo>
                        <a:pt x="66" y="91"/>
                        <a:pt x="66" y="91"/>
                        <a:pt x="66" y="91"/>
                      </a:cubicBezTo>
                      <a:cubicBezTo>
                        <a:pt x="66" y="91"/>
                        <a:pt x="66" y="91"/>
                        <a:pt x="67" y="91"/>
                      </a:cubicBezTo>
                      <a:cubicBezTo>
                        <a:pt x="69" y="91"/>
                        <a:pt x="73" y="89"/>
                        <a:pt x="77" y="88"/>
                      </a:cubicBezTo>
                      <a:cubicBezTo>
                        <a:pt x="78" y="87"/>
                        <a:pt x="79" y="87"/>
                        <a:pt x="80" y="87"/>
                      </a:cubicBezTo>
                      <a:cubicBezTo>
                        <a:pt x="82" y="86"/>
                        <a:pt x="82" y="80"/>
                        <a:pt x="83" y="76"/>
                      </a:cubicBezTo>
                      <a:cubicBezTo>
                        <a:pt x="84" y="70"/>
                        <a:pt x="84" y="64"/>
                        <a:pt x="88" y="62"/>
                      </a:cubicBezTo>
                      <a:cubicBezTo>
                        <a:pt x="94" y="58"/>
                        <a:pt x="94" y="52"/>
                        <a:pt x="94" y="46"/>
                      </a:cubicBezTo>
                      <a:cubicBezTo>
                        <a:pt x="93" y="40"/>
                        <a:pt x="101" y="38"/>
                        <a:pt x="106" y="37"/>
                      </a:cubicBezTo>
                      <a:cubicBezTo>
                        <a:pt x="108" y="36"/>
                        <a:pt x="111" y="36"/>
                        <a:pt x="111" y="35"/>
                      </a:cubicBezTo>
                      <a:cubicBezTo>
                        <a:pt x="111" y="34"/>
                        <a:pt x="109" y="31"/>
                        <a:pt x="104" y="29"/>
                      </a:cubicBezTo>
                      <a:cubicBezTo>
                        <a:pt x="101" y="28"/>
                        <a:pt x="101" y="25"/>
                        <a:pt x="101" y="23"/>
                      </a:cubicBezTo>
                      <a:cubicBezTo>
                        <a:pt x="101" y="21"/>
                        <a:pt x="101" y="21"/>
                        <a:pt x="100" y="20"/>
                      </a:cubicBezTo>
                      <a:cubicBezTo>
                        <a:pt x="99" y="19"/>
                        <a:pt x="93" y="13"/>
                        <a:pt x="94" y="9"/>
                      </a:cubicBezTo>
                      <a:cubicBezTo>
                        <a:pt x="94" y="8"/>
                        <a:pt x="95" y="7"/>
                        <a:pt x="97" y="7"/>
                      </a:cubicBezTo>
                      <a:cubicBezTo>
                        <a:pt x="97" y="6"/>
                        <a:pt x="97" y="6"/>
                        <a:pt x="97" y="6"/>
                      </a:cubicBezTo>
                      <a:cubicBezTo>
                        <a:pt x="96" y="4"/>
                        <a:pt x="95" y="2"/>
                        <a:pt x="96" y="0"/>
                      </a:cubicBezTo>
                      <a:cubicBezTo>
                        <a:pt x="96" y="0"/>
                        <a:pt x="96" y="0"/>
                        <a:pt x="95" y="0"/>
                      </a:cubicBezTo>
                      <a:cubicBezTo>
                        <a:pt x="95" y="0"/>
                        <a:pt x="95" y="0"/>
                        <a:pt x="95" y="0"/>
                      </a:cubicBezTo>
                      <a:cubicBezTo>
                        <a:pt x="95" y="0"/>
                        <a:pt x="95" y="0"/>
                        <a:pt x="95" y="0"/>
                      </a:cubicBezTo>
                      <a:cubicBezTo>
                        <a:pt x="94" y="0"/>
                        <a:pt x="93" y="0"/>
                        <a:pt x="93" y="0"/>
                      </a:cubicBezTo>
                      <a:cubicBezTo>
                        <a:pt x="92" y="0"/>
                        <a:pt x="91" y="0"/>
                        <a:pt x="90" y="0"/>
                      </a:cubicBezTo>
                      <a:cubicBezTo>
                        <a:pt x="88" y="0"/>
                        <a:pt x="82" y="0"/>
                        <a:pt x="80" y="2"/>
                      </a:cubicBezTo>
                      <a:cubicBezTo>
                        <a:pt x="80" y="3"/>
                        <a:pt x="79" y="3"/>
                        <a:pt x="79" y="5"/>
                      </a:cubicBezTo>
                      <a:cubicBezTo>
                        <a:pt x="80" y="10"/>
                        <a:pt x="78" y="12"/>
                        <a:pt x="76" y="13"/>
                      </a:cubicBezTo>
                      <a:cubicBezTo>
                        <a:pt x="75" y="13"/>
                        <a:pt x="75" y="13"/>
                        <a:pt x="74" y="14"/>
                      </a:cubicBezTo>
                      <a:cubicBezTo>
                        <a:pt x="74" y="14"/>
                        <a:pt x="73" y="14"/>
                        <a:pt x="73" y="14"/>
                      </a:cubicBezTo>
                      <a:cubicBezTo>
                        <a:pt x="73" y="18"/>
                        <a:pt x="72" y="19"/>
                        <a:pt x="71" y="21"/>
                      </a:cubicBezTo>
                      <a:cubicBezTo>
                        <a:pt x="70" y="22"/>
                        <a:pt x="69" y="23"/>
                        <a:pt x="69" y="25"/>
                      </a:cubicBezTo>
                      <a:cubicBezTo>
                        <a:pt x="70" y="27"/>
                        <a:pt x="69" y="29"/>
                        <a:pt x="69" y="30"/>
                      </a:cubicBezTo>
                      <a:cubicBezTo>
                        <a:pt x="68" y="31"/>
                        <a:pt x="66" y="32"/>
                        <a:pt x="64" y="32"/>
                      </a:cubicBezTo>
                      <a:cubicBezTo>
                        <a:pt x="63" y="32"/>
                        <a:pt x="61" y="33"/>
                        <a:pt x="60" y="33"/>
                      </a:cubicBezTo>
                      <a:cubicBezTo>
                        <a:pt x="59" y="34"/>
                        <a:pt x="59" y="34"/>
                        <a:pt x="58" y="34"/>
                      </a:cubicBezTo>
                      <a:cubicBezTo>
                        <a:pt x="54" y="36"/>
                        <a:pt x="52" y="35"/>
                        <a:pt x="50" y="34"/>
                      </a:cubicBezTo>
                      <a:cubicBezTo>
                        <a:pt x="50" y="33"/>
                        <a:pt x="49" y="32"/>
                        <a:pt x="47" y="32"/>
                      </a:cubicBezTo>
                      <a:cubicBezTo>
                        <a:pt x="43" y="32"/>
                        <a:pt x="42" y="33"/>
                        <a:pt x="40" y="35"/>
                      </a:cubicBezTo>
                      <a:cubicBezTo>
                        <a:pt x="39" y="35"/>
                        <a:pt x="38" y="36"/>
                        <a:pt x="36" y="37"/>
                      </a:cubicBezTo>
                      <a:cubicBezTo>
                        <a:pt x="35" y="37"/>
                        <a:pt x="33" y="37"/>
                        <a:pt x="31" y="37"/>
                      </a:cubicBezTo>
                      <a:cubicBezTo>
                        <a:pt x="30" y="37"/>
                        <a:pt x="29" y="37"/>
                        <a:pt x="28" y="37"/>
                      </a:cubicBezTo>
                      <a:cubicBezTo>
                        <a:pt x="27" y="37"/>
                        <a:pt x="27" y="37"/>
                        <a:pt x="26" y="37"/>
                      </a:cubicBezTo>
                      <a:cubicBezTo>
                        <a:pt x="23" y="37"/>
                        <a:pt x="22" y="38"/>
                        <a:pt x="22" y="38"/>
                      </a:cubicBezTo>
                      <a:cubicBezTo>
                        <a:pt x="21" y="38"/>
                        <a:pt x="20" y="39"/>
                        <a:pt x="20" y="39"/>
                      </a:cubicBezTo>
                      <a:cubicBezTo>
                        <a:pt x="18" y="39"/>
                        <a:pt x="16" y="37"/>
                        <a:pt x="14" y="36"/>
                      </a:cubicBezTo>
                      <a:cubicBezTo>
                        <a:pt x="13" y="35"/>
                        <a:pt x="12" y="34"/>
                        <a:pt x="11" y="34"/>
                      </a:cubicBezTo>
                      <a:cubicBezTo>
                        <a:pt x="11" y="34"/>
                        <a:pt x="11" y="34"/>
                        <a:pt x="11" y="34"/>
                      </a:cubicBezTo>
                      <a:cubicBezTo>
                        <a:pt x="11" y="34"/>
                        <a:pt x="11" y="34"/>
                        <a:pt x="11" y="33"/>
                      </a:cubicBezTo>
                      <a:cubicBezTo>
                        <a:pt x="10" y="33"/>
                        <a:pt x="10" y="33"/>
                        <a:pt x="10" y="33"/>
                      </a:cubicBezTo>
                      <a:cubicBezTo>
                        <a:pt x="10" y="33"/>
                        <a:pt x="10" y="33"/>
                        <a:pt x="10" y="33"/>
                      </a:cubicBezTo>
                      <a:cubicBezTo>
                        <a:pt x="10" y="33"/>
                        <a:pt x="10" y="33"/>
                        <a:pt x="10" y="33"/>
                      </a:cubicBezTo>
                      <a:cubicBezTo>
                        <a:pt x="9" y="33"/>
                        <a:pt x="9" y="33"/>
                        <a:pt x="9" y="33"/>
                      </a:cubicBezTo>
                      <a:cubicBezTo>
                        <a:pt x="9" y="32"/>
                        <a:pt x="9" y="32"/>
                        <a:pt x="9" y="32"/>
                      </a:cubicBezTo>
                      <a:cubicBezTo>
                        <a:pt x="9" y="32"/>
                        <a:pt x="9" y="32"/>
                        <a:pt x="9" y="32"/>
                      </a:cubicBezTo>
                      <a:cubicBezTo>
                        <a:pt x="8" y="32"/>
                        <a:pt x="8" y="31"/>
                        <a:pt x="8" y="31"/>
                      </a:cubicBezTo>
                      <a:cubicBezTo>
                        <a:pt x="8" y="31"/>
                        <a:pt x="8" y="31"/>
                        <a:pt x="8" y="31"/>
                      </a:cubicBezTo>
                      <a:cubicBezTo>
                        <a:pt x="8" y="30"/>
                        <a:pt x="8" y="30"/>
                        <a:pt x="8" y="30"/>
                      </a:cubicBezTo>
                      <a:cubicBezTo>
                        <a:pt x="8" y="30"/>
                        <a:pt x="7" y="30"/>
                        <a:pt x="7" y="29"/>
                      </a:cubicBezTo>
                      <a:cubicBezTo>
                        <a:pt x="7" y="29"/>
                        <a:pt x="7" y="29"/>
                        <a:pt x="7" y="28"/>
                      </a:cubicBezTo>
                      <a:cubicBezTo>
                        <a:pt x="7" y="28"/>
                        <a:pt x="7" y="28"/>
                        <a:pt x="7" y="28"/>
                      </a:cubicBezTo>
                      <a:cubicBezTo>
                        <a:pt x="7" y="27"/>
                        <a:pt x="7" y="27"/>
                        <a:pt x="7" y="27"/>
                      </a:cubicBezTo>
                      <a:cubicBezTo>
                        <a:pt x="7" y="27"/>
                        <a:pt x="6" y="26"/>
                        <a:pt x="6" y="26"/>
                      </a:cubicBezTo>
                      <a:cubicBezTo>
                        <a:pt x="5" y="27"/>
                        <a:pt x="2" y="30"/>
                        <a:pt x="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104" name="Freeform 1158"/>
                <p:cNvSpPr/>
                <p:nvPr/>
              </p:nvSpPr>
              <p:spPr bwMode="auto">
                <a:xfrm>
                  <a:off x="4396" y="2389"/>
                  <a:ext cx="104" cy="26"/>
                </a:xfrm>
                <a:custGeom>
                  <a:avLst/>
                  <a:gdLst>
                    <a:gd name="T0" fmla="*/ 94 w 109"/>
                    <a:gd name="T1" fmla="*/ 27 h 28"/>
                    <a:gd name="T2" fmla="*/ 95 w 109"/>
                    <a:gd name="T3" fmla="*/ 27 h 28"/>
                    <a:gd name="T4" fmla="*/ 98 w 109"/>
                    <a:gd name="T5" fmla="*/ 25 h 28"/>
                    <a:gd name="T6" fmla="*/ 102 w 109"/>
                    <a:gd name="T7" fmla="*/ 27 h 28"/>
                    <a:gd name="T8" fmla="*/ 106 w 109"/>
                    <a:gd name="T9" fmla="*/ 28 h 28"/>
                    <a:gd name="T10" fmla="*/ 109 w 109"/>
                    <a:gd name="T11" fmla="*/ 27 h 28"/>
                    <a:gd name="T12" fmla="*/ 106 w 109"/>
                    <a:gd name="T13" fmla="*/ 26 h 28"/>
                    <a:gd name="T14" fmla="*/ 97 w 109"/>
                    <a:gd name="T15" fmla="*/ 22 h 28"/>
                    <a:gd name="T16" fmla="*/ 93 w 109"/>
                    <a:gd name="T17" fmla="*/ 22 h 28"/>
                    <a:gd name="T18" fmla="*/ 90 w 109"/>
                    <a:gd name="T19" fmla="*/ 22 h 28"/>
                    <a:gd name="T20" fmla="*/ 87 w 109"/>
                    <a:gd name="T21" fmla="*/ 22 h 28"/>
                    <a:gd name="T22" fmla="*/ 78 w 109"/>
                    <a:gd name="T23" fmla="*/ 20 h 28"/>
                    <a:gd name="T24" fmla="*/ 75 w 109"/>
                    <a:gd name="T25" fmla="*/ 17 h 28"/>
                    <a:gd name="T26" fmla="*/ 84 w 109"/>
                    <a:gd name="T27" fmla="*/ 12 h 28"/>
                    <a:gd name="T28" fmla="*/ 86 w 109"/>
                    <a:gd name="T29" fmla="*/ 11 h 28"/>
                    <a:gd name="T30" fmla="*/ 78 w 109"/>
                    <a:gd name="T31" fmla="*/ 12 h 28"/>
                    <a:gd name="T32" fmla="*/ 73 w 109"/>
                    <a:gd name="T33" fmla="*/ 13 h 28"/>
                    <a:gd name="T34" fmla="*/ 59 w 109"/>
                    <a:gd name="T35" fmla="*/ 10 h 28"/>
                    <a:gd name="T36" fmla="*/ 56 w 109"/>
                    <a:gd name="T37" fmla="*/ 9 h 28"/>
                    <a:gd name="T38" fmla="*/ 51 w 109"/>
                    <a:gd name="T39" fmla="*/ 12 h 28"/>
                    <a:gd name="T40" fmla="*/ 29 w 109"/>
                    <a:gd name="T41" fmla="*/ 4 h 28"/>
                    <a:gd name="T42" fmla="*/ 12 w 109"/>
                    <a:gd name="T43" fmla="*/ 0 h 28"/>
                    <a:gd name="T44" fmla="*/ 5 w 109"/>
                    <a:gd name="T45" fmla="*/ 2 h 28"/>
                    <a:gd name="T46" fmla="*/ 0 w 109"/>
                    <a:gd name="T47" fmla="*/ 7 h 28"/>
                    <a:gd name="T48" fmla="*/ 0 w 109"/>
                    <a:gd name="T49" fmla="*/ 7 h 28"/>
                    <a:gd name="T50" fmla="*/ 1 w 109"/>
                    <a:gd name="T51" fmla="*/ 8 h 28"/>
                    <a:gd name="T52" fmla="*/ 3 w 109"/>
                    <a:gd name="T53" fmla="*/ 8 h 28"/>
                    <a:gd name="T54" fmla="*/ 6 w 109"/>
                    <a:gd name="T55" fmla="*/ 8 h 28"/>
                    <a:gd name="T56" fmla="*/ 11 w 109"/>
                    <a:gd name="T57" fmla="*/ 11 h 28"/>
                    <a:gd name="T58" fmla="*/ 13 w 109"/>
                    <a:gd name="T59" fmla="*/ 14 h 28"/>
                    <a:gd name="T60" fmla="*/ 17 w 109"/>
                    <a:gd name="T61" fmla="*/ 15 h 28"/>
                    <a:gd name="T62" fmla="*/ 29 w 109"/>
                    <a:gd name="T63" fmla="*/ 17 h 28"/>
                    <a:gd name="T64" fmla="*/ 31 w 109"/>
                    <a:gd name="T65" fmla="*/ 17 h 28"/>
                    <a:gd name="T66" fmla="*/ 36 w 109"/>
                    <a:gd name="T67" fmla="*/ 14 h 28"/>
                    <a:gd name="T68" fmla="*/ 55 w 109"/>
                    <a:gd name="T69" fmla="*/ 21 h 28"/>
                    <a:gd name="T70" fmla="*/ 81 w 109"/>
                    <a:gd name="T71" fmla="*/ 26 h 28"/>
                    <a:gd name="T72" fmla="*/ 90 w 109"/>
                    <a:gd name="T73" fmla="*/ 27 h 28"/>
                    <a:gd name="T74" fmla="*/ 94 w 109"/>
                    <a:gd name="T7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28">
                      <a:moveTo>
                        <a:pt x="94" y="27"/>
                      </a:moveTo>
                      <a:cubicBezTo>
                        <a:pt x="95" y="27"/>
                        <a:pt x="95" y="27"/>
                        <a:pt x="95" y="27"/>
                      </a:cubicBezTo>
                      <a:cubicBezTo>
                        <a:pt x="96" y="26"/>
                        <a:pt x="97" y="25"/>
                        <a:pt x="98" y="25"/>
                      </a:cubicBezTo>
                      <a:cubicBezTo>
                        <a:pt x="99" y="25"/>
                        <a:pt x="101" y="26"/>
                        <a:pt x="102" y="27"/>
                      </a:cubicBezTo>
                      <a:cubicBezTo>
                        <a:pt x="103" y="27"/>
                        <a:pt x="104" y="28"/>
                        <a:pt x="106" y="28"/>
                      </a:cubicBezTo>
                      <a:cubicBezTo>
                        <a:pt x="107" y="28"/>
                        <a:pt x="108" y="28"/>
                        <a:pt x="109" y="27"/>
                      </a:cubicBezTo>
                      <a:cubicBezTo>
                        <a:pt x="108" y="27"/>
                        <a:pt x="106" y="27"/>
                        <a:pt x="106" y="26"/>
                      </a:cubicBezTo>
                      <a:cubicBezTo>
                        <a:pt x="101" y="26"/>
                        <a:pt x="97" y="25"/>
                        <a:pt x="97" y="22"/>
                      </a:cubicBezTo>
                      <a:cubicBezTo>
                        <a:pt x="97" y="22"/>
                        <a:pt x="96" y="22"/>
                        <a:pt x="93" y="22"/>
                      </a:cubicBezTo>
                      <a:cubicBezTo>
                        <a:pt x="92" y="22"/>
                        <a:pt x="91" y="22"/>
                        <a:pt x="90" y="22"/>
                      </a:cubicBezTo>
                      <a:cubicBezTo>
                        <a:pt x="89" y="22"/>
                        <a:pt x="88" y="22"/>
                        <a:pt x="87" y="22"/>
                      </a:cubicBezTo>
                      <a:cubicBezTo>
                        <a:pt x="84" y="22"/>
                        <a:pt x="81" y="22"/>
                        <a:pt x="78" y="20"/>
                      </a:cubicBezTo>
                      <a:cubicBezTo>
                        <a:pt x="76" y="20"/>
                        <a:pt x="75" y="18"/>
                        <a:pt x="75" y="17"/>
                      </a:cubicBezTo>
                      <a:cubicBezTo>
                        <a:pt x="75" y="14"/>
                        <a:pt x="79" y="13"/>
                        <a:pt x="84" y="12"/>
                      </a:cubicBezTo>
                      <a:cubicBezTo>
                        <a:pt x="85" y="11"/>
                        <a:pt x="85" y="11"/>
                        <a:pt x="86" y="11"/>
                      </a:cubicBezTo>
                      <a:cubicBezTo>
                        <a:pt x="84" y="11"/>
                        <a:pt x="81" y="12"/>
                        <a:pt x="78" y="12"/>
                      </a:cubicBezTo>
                      <a:cubicBezTo>
                        <a:pt x="76" y="13"/>
                        <a:pt x="74" y="13"/>
                        <a:pt x="73" y="13"/>
                      </a:cubicBezTo>
                      <a:cubicBezTo>
                        <a:pt x="68" y="13"/>
                        <a:pt x="63" y="11"/>
                        <a:pt x="59" y="10"/>
                      </a:cubicBezTo>
                      <a:cubicBezTo>
                        <a:pt x="58" y="10"/>
                        <a:pt x="57" y="9"/>
                        <a:pt x="56" y="9"/>
                      </a:cubicBezTo>
                      <a:cubicBezTo>
                        <a:pt x="55" y="10"/>
                        <a:pt x="54" y="12"/>
                        <a:pt x="51" y="12"/>
                      </a:cubicBezTo>
                      <a:cubicBezTo>
                        <a:pt x="45" y="12"/>
                        <a:pt x="32" y="7"/>
                        <a:pt x="29" y="4"/>
                      </a:cubicBezTo>
                      <a:cubicBezTo>
                        <a:pt x="26" y="2"/>
                        <a:pt x="19" y="0"/>
                        <a:pt x="12" y="0"/>
                      </a:cubicBezTo>
                      <a:cubicBezTo>
                        <a:pt x="8" y="0"/>
                        <a:pt x="6" y="1"/>
                        <a:pt x="5" y="2"/>
                      </a:cubicBezTo>
                      <a:cubicBezTo>
                        <a:pt x="3" y="6"/>
                        <a:pt x="1" y="6"/>
                        <a:pt x="0" y="7"/>
                      </a:cubicBezTo>
                      <a:cubicBezTo>
                        <a:pt x="0" y="7"/>
                        <a:pt x="0" y="7"/>
                        <a:pt x="0" y="7"/>
                      </a:cubicBezTo>
                      <a:cubicBezTo>
                        <a:pt x="0" y="8"/>
                        <a:pt x="0" y="8"/>
                        <a:pt x="1" y="8"/>
                      </a:cubicBezTo>
                      <a:cubicBezTo>
                        <a:pt x="2" y="8"/>
                        <a:pt x="3" y="8"/>
                        <a:pt x="3" y="8"/>
                      </a:cubicBezTo>
                      <a:cubicBezTo>
                        <a:pt x="4" y="8"/>
                        <a:pt x="5" y="8"/>
                        <a:pt x="6" y="8"/>
                      </a:cubicBezTo>
                      <a:cubicBezTo>
                        <a:pt x="9" y="8"/>
                        <a:pt x="10" y="10"/>
                        <a:pt x="11" y="11"/>
                      </a:cubicBezTo>
                      <a:cubicBezTo>
                        <a:pt x="11" y="13"/>
                        <a:pt x="12" y="14"/>
                        <a:pt x="13" y="14"/>
                      </a:cubicBezTo>
                      <a:cubicBezTo>
                        <a:pt x="14" y="14"/>
                        <a:pt x="15" y="14"/>
                        <a:pt x="17" y="15"/>
                      </a:cubicBezTo>
                      <a:cubicBezTo>
                        <a:pt x="21" y="16"/>
                        <a:pt x="26" y="17"/>
                        <a:pt x="29" y="17"/>
                      </a:cubicBezTo>
                      <a:cubicBezTo>
                        <a:pt x="30" y="17"/>
                        <a:pt x="31" y="17"/>
                        <a:pt x="31" y="17"/>
                      </a:cubicBezTo>
                      <a:cubicBezTo>
                        <a:pt x="31" y="15"/>
                        <a:pt x="33" y="14"/>
                        <a:pt x="36" y="14"/>
                      </a:cubicBezTo>
                      <a:cubicBezTo>
                        <a:pt x="41" y="14"/>
                        <a:pt x="50" y="17"/>
                        <a:pt x="55" y="21"/>
                      </a:cubicBezTo>
                      <a:cubicBezTo>
                        <a:pt x="61" y="26"/>
                        <a:pt x="75" y="27"/>
                        <a:pt x="81" y="26"/>
                      </a:cubicBezTo>
                      <a:cubicBezTo>
                        <a:pt x="84" y="25"/>
                        <a:pt x="88" y="26"/>
                        <a:pt x="90" y="27"/>
                      </a:cubicBezTo>
                      <a:cubicBezTo>
                        <a:pt x="92" y="27"/>
                        <a:pt x="93" y="27"/>
                        <a:pt x="9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grpSp>
          <p:grpSp>
            <p:nvGrpSpPr>
              <p:cNvPr id="7" name="Group 1161"/>
              <p:cNvGrpSpPr>
                <a:grpSpLocks noChangeAspect="1"/>
              </p:cNvGrpSpPr>
              <p:nvPr/>
            </p:nvGrpSpPr>
            <p:grpSpPr bwMode="auto">
              <a:xfrm>
                <a:off x="6589413" y="3754412"/>
                <a:ext cx="867871" cy="701411"/>
                <a:chOff x="3077" y="2363"/>
                <a:chExt cx="467" cy="390"/>
              </a:xfrm>
              <a:grpFill/>
            </p:grpSpPr>
            <p:sp>
              <p:nvSpPr>
                <p:cNvPr id="1042" name="Freeform 1162"/>
                <p:cNvSpPr/>
                <p:nvPr/>
              </p:nvSpPr>
              <p:spPr bwMode="auto">
                <a:xfrm>
                  <a:off x="3088" y="2500"/>
                  <a:ext cx="10" cy="17"/>
                </a:xfrm>
                <a:custGeom>
                  <a:avLst/>
                  <a:gdLst>
                    <a:gd name="T0" fmla="*/ 3 w 11"/>
                    <a:gd name="T1" fmla="*/ 15 h 17"/>
                    <a:gd name="T2" fmla="*/ 3 w 11"/>
                    <a:gd name="T3" fmla="*/ 14 h 17"/>
                    <a:gd name="T4" fmla="*/ 4 w 11"/>
                    <a:gd name="T5" fmla="*/ 13 h 17"/>
                    <a:gd name="T6" fmla="*/ 5 w 11"/>
                    <a:gd name="T7" fmla="*/ 12 h 17"/>
                    <a:gd name="T8" fmla="*/ 5 w 11"/>
                    <a:gd name="T9" fmla="*/ 11 h 17"/>
                    <a:gd name="T10" fmla="*/ 6 w 11"/>
                    <a:gd name="T11" fmla="*/ 10 h 17"/>
                    <a:gd name="T12" fmla="*/ 6 w 11"/>
                    <a:gd name="T13" fmla="*/ 10 h 17"/>
                    <a:gd name="T14" fmla="*/ 7 w 11"/>
                    <a:gd name="T15" fmla="*/ 9 h 17"/>
                    <a:gd name="T16" fmla="*/ 7 w 11"/>
                    <a:gd name="T17" fmla="*/ 8 h 17"/>
                    <a:gd name="T18" fmla="*/ 8 w 11"/>
                    <a:gd name="T19" fmla="*/ 8 h 17"/>
                    <a:gd name="T20" fmla="*/ 8 w 11"/>
                    <a:gd name="T21" fmla="*/ 7 h 17"/>
                    <a:gd name="T22" fmla="*/ 9 w 11"/>
                    <a:gd name="T23" fmla="*/ 6 h 17"/>
                    <a:gd name="T24" fmla="*/ 10 w 11"/>
                    <a:gd name="T25" fmla="*/ 6 h 17"/>
                    <a:gd name="T26" fmla="*/ 10 w 11"/>
                    <a:gd name="T27" fmla="*/ 5 h 17"/>
                    <a:gd name="T28" fmla="*/ 11 w 11"/>
                    <a:gd name="T29" fmla="*/ 3 h 17"/>
                    <a:gd name="T30" fmla="*/ 10 w 11"/>
                    <a:gd name="T31" fmla="*/ 2 h 17"/>
                    <a:gd name="T32" fmla="*/ 10 w 11"/>
                    <a:gd name="T33" fmla="*/ 2 h 17"/>
                    <a:gd name="T34" fmla="*/ 10 w 11"/>
                    <a:gd name="T35" fmla="*/ 1 h 17"/>
                    <a:gd name="T36" fmla="*/ 9 w 11"/>
                    <a:gd name="T37" fmla="*/ 1 h 17"/>
                    <a:gd name="T38" fmla="*/ 9 w 11"/>
                    <a:gd name="T39" fmla="*/ 1 h 17"/>
                    <a:gd name="T40" fmla="*/ 8 w 11"/>
                    <a:gd name="T41" fmla="*/ 1 h 17"/>
                    <a:gd name="T42" fmla="*/ 8 w 11"/>
                    <a:gd name="T43" fmla="*/ 1 h 17"/>
                    <a:gd name="T44" fmla="*/ 7 w 11"/>
                    <a:gd name="T45" fmla="*/ 0 h 17"/>
                    <a:gd name="T46" fmla="*/ 7 w 11"/>
                    <a:gd name="T47" fmla="*/ 0 h 17"/>
                    <a:gd name="T48" fmla="*/ 3 w 11"/>
                    <a:gd name="T49" fmla="*/ 10 h 17"/>
                    <a:gd name="T50" fmla="*/ 0 w 11"/>
                    <a:gd name="T51" fmla="*/ 16 h 17"/>
                    <a:gd name="T52" fmla="*/ 2 w 11"/>
                    <a:gd name="T53" fmla="*/ 17 h 17"/>
                    <a:gd name="T54" fmla="*/ 2 w 11"/>
                    <a:gd name="T55" fmla="*/ 16 h 17"/>
                    <a:gd name="T56" fmla="*/ 2 w 11"/>
                    <a:gd name="T57" fmla="*/ 16 h 17"/>
                    <a:gd name="T58" fmla="*/ 3 w 11"/>
                    <a:gd name="T5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 h="17">
                      <a:moveTo>
                        <a:pt x="3" y="15"/>
                      </a:moveTo>
                      <a:cubicBezTo>
                        <a:pt x="3" y="14"/>
                        <a:pt x="3" y="14"/>
                        <a:pt x="3" y="14"/>
                      </a:cubicBezTo>
                      <a:cubicBezTo>
                        <a:pt x="4" y="13"/>
                        <a:pt x="4" y="13"/>
                        <a:pt x="4" y="13"/>
                      </a:cubicBezTo>
                      <a:cubicBezTo>
                        <a:pt x="4" y="13"/>
                        <a:pt x="4" y="12"/>
                        <a:pt x="5" y="12"/>
                      </a:cubicBezTo>
                      <a:cubicBezTo>
                        <a:pt x="5" y="12"/>
                        <a:pt x="5" y="11"/>
                        <a:pt x="5" y="11"/>
                      </a:cubicBezTo>
                      <a:cubicBezTo>
                        <a:pt x="5" y="11"/>
                        <a:pt x="6" y="11"/>
                        <a:pt x="6" y="10"/>
                      </a:cubicBezTo>
                      <a:cubicBezTo>
                        <a:pt x="6" y="10"/>
                        <a:pt x="6" y="10"/>
                        <a:pt x="6" y="10"/>
                      </a:cubicBezTo>
                      <a:cubicBezTo>
                        <a:pt x="6" y="9"/>
                        <a:pt x="7" y="9"/>
                        <a:pt x="7" y="9"/>
                      </a:cubicBezTo>
                      <a:cubicBezTo>
                        <a:pt x="7" y="9"/>
                        <a:pt x="7" y="8"/>
                        <a:pt x="7" y="8"/>
                      </a:cubicBezTo>
                      <a:cubicBezTo>
                        <a:pt x="8" y="8"/>
                        <a:pt x="8" y="8"/>
                        <a:pt x="8" y="8"/>
                      </a:cubicBezTo>
                      <a:cubicBezTo>
                        <a:pt x="8" y="7"/>
                        <a:pt x="8" y="7"/>
                        <a:pt x="8" y="7"/>
                      </a:cubicBezTo>
                      <a:cubicBezTo>
                        <a:pt x="9" y="7"/>
                        <a:pt x="9" y="7"/>
                        <a:pt x="9" y="6"/>
                      </a:cubicBezTo>
                      <a:cubicBezTo>
                        <a:pt x="9" y="6"/>
                        <a:pt x="9" y="6"/>
                        <a:pt x="10" y="6"/>
                      </a:cubicBezTo>
                      <a:cubicBezTo>
                        <a:pt x="10" y="6"/>
                        <a:pt x="10" y="5"/>
                        <a:pt x="10" y="5"/>
                      </a:cubicBezTo>
                      <a:cubicBezTo>
                        <a:pt x="10" y="5"/>
                        <a:pt x="11" y="4"/>
                        <a:pt x="11" y="3"/>
                      </a:cubicBezTo>
                      <a:cubicBezTo>
                        <a:pt x="11" y="3"/>
                        <a:pt x="10" y="3"/>
                        <a:pt x="10" y="2"/>
                      </a:cubicBezTo>
                      <a:cubicBezTo>
                        <a:pt x="10" y="2"/>
                        <a:pt x="10" y="2"/>
                        <a:pt x="10" y="2"/>
                      </a:cubicBezTo>
                      <a:cubicBezTo>
                        <a:pt x="10" y="2"/>
                        <a:pt x="10" y="2"/>
                        <a:pt x="10" y="1"/>
                      </a:cubicBezTo>
                      <a:cubicBezTo>
                        <a:pt x="10" y="1"/>
                        <a:pt x="10" y="1"/>
                        <a:pt x="9" y="1"/>
                      </a:cubicBezTo>
                      <a:cubicBezTo>
                        <a:pt x="9" y="1"/>
                        <a:pt x="9" y="1"/>
                        <a:pt x="9" y="1"/>
                      </a:cubicBezTo>
                      <a:cubicBezTo>
                        <a:pt x="9" y="1"/>
                        <a:pt x="9" y="1"/>
                        <a:pt x="8" y="1"/>
                      </a:cubicBezTo>
                      <a:cubicBezTo>
                        <a:pt x="8" y="1"/>
                        <a:pt x="8" y="1"/>
                        <a:pt x="8" y="1"/>
                      </a:cubicBezTo>
                      <a:cubicBezTo>
                        <a:pt x="8" y="1"/>
                        <a:pt x="7" y="0"/>
                        <a:pt x="7" y="0"/>
                      </a:cubicBezTo>
                      <a:cubicBezTo>
                        <a:pt x="7" y="0"/>
                        <a:pt x="7" y="0"/>
                        <a:pt x="7" y="0"/>
                      </a:cubicBezTo>
                      <a:cubicBezTo>
                        <a:pt x="7" y="3"/>
                        <a:pt x="5" y="6"/>
                        <a:pt x="3" y="10"/>
                      </a:cubicBezTo>
                      <a:cubicBezTo>
                        <a:pt x="2" y="12"/>
                        <a:pt x="1" y="14"/>
                        <a:pt x="0" y="16"/>
                      </a:cubicBezTo>
                      <a:cubicBezTo>
                        <a:pt x="2" y="17"/>
                        <a:pt x="2" y="17"/>
                        <a:pt x="2" y="17"/>
                      </a:cubicBezTo>
                      <a:cubicBezTo>
                        <a:pt x="2" y="16"/>
                        <a:pt x="2" y="16"/>
                        <a:pt x="2" y="16"/>
                      </a:cubicBezTo>
                      <a:cubicBezTo>
                        <a:pt x="2" y="16"/>
                        <a:pt x="2" y="16"/>
                        <a:pt x="2" y="16"/>
                      </a:cubicBezTo>
                      <a:cubicBezTo>
                        <a:pt x="2" y="15"/>
                        <a:pt x="3" y="15"/>
                        <a:pt x="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43" name="Freeform 1163"/>
                <p:cNvSpPr/>
                <p:nvPr/>
              </p:nvSpPr>
              <p:spPr bwMode="auto">
                <a:xfrm>
                  <a:off x="3092" y="2471"/>
                  <a:ext cx="67" cy="54"/>
                </a:xfrm>
                <a:custGeom>
                  <a:avLst/>
                  <a:gdLst>
                    <a:gd name="T0" fmla="*/ 1 w 70"/>
                    <a:gd name="T1" fmla="*/ 53 h 57"/>
                    <a:gd name="T2" fmla="*/ 19 w 70"/>
                    <a:gd name="T3" fmla="*/ 52 h 57"/>
                    <a:gd name="T4" fmla="*/ 33 w 70"/>
                    <a:gd name="T5" fmla="*/ 45 h 57"/>
                    <a:gd name="T6" fmla="*/ 57 w 70"/>
                    <a:gd name="T7" fmla="*/ 33 h 57"/>
                    <a:gd name="T8" fmla="*/ 60 w 70"/>
                    <a:gd name="T9" fmla="*/ 17 h 57"/>
                    <a:gd name="T10" fmla="*/ 59 w 70"/>
                    <a:gd name="T11" fmla="*/ 9 h 57"/>
                    <a:gd name="T12" fmla="*/ 65 w 70"/>
                    <a:gd name="T13" fmla="*/ 3 h 57"/>
                    <a:gd name="T14" fmla="*/ 67 w 70"/>
                    <a:gd name="T15" fmla="*/ 2 h 57"/>
                    <a:gd name="T16" fmla="*/ 70 w 70"/>
                    <a:gd name="T17" fmla="*/ 0 h 57"/>
                    <a:gd name="T18" fmla="*/ 69 w 70"/>
                    <a:gd name="T19" fmla="*/ 0 h 57"/>
                    <a:gd name="T20" fmla="*/ 68 w 70"/>
                    <a:gd name="T21" fmla="*/ 1 h 57"/>
                    <a:gd name="T22" fmla="*/ 67 w 70"/>
                    <a:gd name="T23" fmla="*/ 1 h 57"/>
                    <a:gd name="T24" fmla="*/ 52 w 70"/>
                    <a:gd name="T25" fmla="*/ 3 h 57"/>
                    <a:gd name="T26" fmla="*/ 37 w 70"/>
                    <a:gd name="T27" fmla="*/ 6 h 57"/>
                    <a:gd name="T28" fmla="*/ 28 w 70"/>
                    <a:gd name="T29" fmla="*/ 5 h 57"/>
                    <a:gd name="T30" fmla="*/ 27 w 70"/>
                    <a:gd name="T31" fmla="*/ 5 h 57"/>
                    <a:gd name="T32" fmla="*/ 22 w 70"/>
                    <a:gd name="T33" fmla="*/ 7 h 57"/>
                    <a:gd name="T34" fmla="*/ 11 w 70"/>
                    <a:gd name="T35" fmla="*/ 6 h 57"/>
                    <a:gd name="T36" fmla="*/ 10 w 70"/>
                    <a:gd name="T37" fmla="*/ 8 h 57"/>
                    <a:gd name="T38" fmla="*/ 10 w 70"/>
                    <a:gd name="T39" fmla="*/ 10 h 57"/>
                    <a:gd name="T40" fmla="*/ 10 w 70"/>
                    <a:gd name="T41" fmla="*/ 11 h 57"/>
                    <a:gd name="T42" fmla="*/ 9 w 70"/>
                    <a:gd name="T43" fmla="*/ 12 h 57"/>
                    <a:gd name="T44" fmla="*/ 9 w 70"/>
                    <a:gd name="T45" fmla="*/ 13 h 57"/>
                    <a:gd name="T46" fmla="*/ 8 w 70"/>
                    <a:gd name="T47" fmla="*/ 15 h 57"/>
                    <a:gd name="T48" fmla="*/ 6 w 70"/>
                    <a:gd name="T49" fmla="*/ 16 h 57"/>
                    <a:gd name="T50" fmla="*/ 5 w 70"/>
                    <a:gd name="T51" fmla="*/ 17 h 57"/>
                    <a:gd name="T52" fmla="*/ 3 w 70"/>
                    <a:gd name="T53" fmla="*/ 17 h 57"/>
                    <a:gd name="T54" fmla="*/ 3 w 70"/>
                    <a:gd name="T55" fmla="*/ 27 h 57"/>
                    <a:gd name="T56" fmla="*/ 3 w 70"/>
                    <a:gd name="T57" fmla="*/ 28 h 57"/>
                    <a:gd name="T58" fmla="*/ 5 w 70"/>
                    <a:gd name="T59" fmla="*/ 28 h 57"/>
                    <a:gd name="T60" fmla="*/ 6 w 70"/>
                    <a:gd name="T61" fmla="*/ 28 h 57"/>
                    <a:gd name="T62" fmla="*/ 7 w 70"/>
                    <a:gd name="T63" fmla="*/ 29 h 57"/>
                    <a:gd name="T64" fmla="*/ 8 w 70"/>
                    <a:gd name="T65" fmla="*/ 30 h 57"/>
                    <a:gd name="T66" fmla="*/ 8 w 70"/>
                    <a:gd name="T67" fmla="*/ 30 h 57"/>
                    <a:gd name="T68" fmla="*/ 9 w 70"/>
                    <a:gd name="T69" fmla="*/ 31 h 57"/>
                    <a:gd name="T70" fmla="*/ 9 w 70"/>
                    <a:gd name="T71" fmla="*/ 32 h 57"/>
                    <a:gd name="T72" fmla="*/ 7 w 70"/>
                    <a:gd name="T73" fmla="*/ 40 h 57"/>
                    <a:gd name="T74" fmla="*/ 6 w 70"/>
                    <a:gd name="T75" fmla="*/ 41 h 57"/>
                    <a:gd name="T76" fmla="*/ 5 w 70"/>
                    <a:gd name="T77" fmla="*/ 42 h 57"/>
                    <a:gd name="T78" fmla="*/ 4 w 70"/>
                    <a:gd name="T79" fmla="*/ 44 h 57"/>
                    <a:gd name="T80" fmla="*/ 3 w 70"/>
                    <a:gd name="T81" fmla="*/ 45 h 57"/>
                    <a:gd name="T82" fmla="*/ 2 w 70"/>
                    <a:gd name="T83" fmla="*/ 47 h 57"/>
                    <a:gd name="T84" fmla="*/ 0 w 70"/>
                    <a:gd name="T85" fmla="*/ 49 h 57"/>
                    <a:gd name="T86" fmla="*/ 0 w 70"/>
                    <a:gd name="T87"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57">
                      <a:moveTo>
                        <a:pt x="0" y="50"/>
                      </a:moveTo>
                      <a:cubicBezTo>
                        <a:pt x="1" y="53"/>
                        <a:pt x="1" y="53"/>
                        <a:pt x="1" y="53"/>
                      </a:cubicBezTo>
                      <a:cubicBezTo>
                        <a:pt x="9" y="57"/>
                        <a:pt x="9" y="57"/>
                        <a:pt x="9" y="57"/>
                      </a:cubicBezTo>
                      <a:cubicBezTo>
                        <a:pt x="11" y="56"/>
                        <a:pt x="17" y="52"/>
                        <a:pt x="19" y="52"/>
                      </a:cubicBezTo>
                      <a:cubicBezTo>
                        <a:pt x="20" y="52"/>
                        <a:pt x="20" y="52"/>
                        <a:pt x="20" y="52"/>
                      </a:cubicBezTo>
                      <a:cubicBezTo>
                        <a:pt x="21" y="51"/>
                        <a:pt x="24" y="50"/>
                        <a:pt x="33" y="45"/>
                      </a:cubicBezTo>
                      <a:cubicBezTo>
                        <a:pt x="34" y="45"/>
                        <a:pt x="34" y="45"/>
                        <a:pt x="34" y="45"/>
                      </a:cubicBezTo>
                      <a:cubicBezTo>
                        <a:pt x="44" y="40"/>
                        <a:pt x="55" y="34"/>
                        <a:pt x="57" y="33"/>
                      </a:cubicBezTo>
                      <a:cubicBezTo>
                        <a:pt x="58" y="31"/>
                        <a:pt x="59" y="29"/>
                        <a:pt x="59" y="28"/>
                      </a:cubicBezTo>
                      <a:cubicBezTo>
                        <a:pt x="59" y="26"/>
                        <a:pt x="58" y="21"/>
                        <a:pt x="60" y="17"/>
                      </a:cubicBezTo>
                      <a:cubicBezTo>
                        <a:pt x="61" y="17"/>
                        <a:pt x="60" y="16"/>
                        <a:pt x="60" y="15"/>
                      </a:cubicBezTo>
                      <a:cubicBezTo>
                        <a:pt x="59" y="14"/>
                        <a:pt x="58" y="11"/>
                        <a:pt x="59" y="9"/>
                      </a:cubicBezTo>
                      <a:cubicBezTo>
                        <a:pt x="60" y="6"/>
                        <a:pt x="63" y="4"/>
                        <a:pt x="65" y="3"/>
                      </a:cubicBezTo>
                      <a:cubicBezTo>
                        <a:pt x="65" y="3"/>
                        <a:pt x="65" y="3"/>
                        <a:pt x="65" y="3"/>
                      </a:cubicBezTo>
                      <a:cubicBezTo>
                        <a:pt x="65" y="3"/>
                        <a:pt x="66" y="3"/>
                        <a:pt x="66" y="3"/>
                      </a:cubicBezTo>
                      <a:cubicBezTo>
                        <a:pt x="66" y="3"/>
                        <a:pt x="67" y="2"/>
                        <a:pt x="67" y="2"/>
                      </a:cubicBezTo>
                      <a:cubicBezTo>
                        <a:pt x="70" y="0"/>
                        <a:pt x="70" y="0"/>
                        <a:pt x="70" y="0"/>
                      </a:cubicBezTo>
                      <a:cubicBezTo>
                        <a:pt x="70" y="0"/>
                        <a:pt x="70" y="0"/>
                        <a:pt x="70" y="0"/>
                      </a:cubicBezTo>
                      <a:cubicBezTo>
                        <a:pt x="70" y="0"/>
                        <a:pt x="70" y="0"/>
                        <a:pt x="70" y="0"/>
                      </a:cubicBezTo>
                      <a:cubicBezTo>
                        <a:pt x="70" y="0"/>
                        <a:pt x="69" y="0"/>
                        <a:pt x="69" y="0"/>
                      </a:cubicBezTo>
                      <a:cubicBezTo>
                        <a:pt x="69" y="0"/>
                        <a:pt x="69" y="0"/>
                        <a:pt x="69" y="0"/>
                      </a:cubicBezTo>
                      <a:cubicBezTo>
                        <a:pt x="68" y="0"/>
                        <a:pt x="68" y="1"/>
                        <a:pt x="68" y="1"/>
                      </a:cubicBezTo>
                      <a:cubicBezTo>
                        <a:pt x="68" y="1"/>
                        <a:pt x="68" y="1"/>
                        <a:pt x="67" y="1"/>
                      </a:cubicBezTo>
                      <a:cubicBezTo>
                        <a:pt x="67" y="1"/>
                        <a:pt x="67" y="1"/>
                        <a:pt x="67" y="1"/>
                      </a:cubicBezTo>
                      <a:cubicBezTo>
                        <a:pt x="65" y="1"/>
                        <a:pt x="61" y="2"/>
                        <a:pt x="58" y="2"/>
                      </a:cubicBezTo>
                      <a:cubicBezTo>
                        <a:pt x="55" y="1"/>
                        <a:pt x="54" y="2"/>
                        <a:pt x="52" y="3"/>
                      </a:cubicBezTo>
                      <a:cubicBezTo>
                        <a:pt x="49" y="5"/>
                        <a:pt x="47" y="6"/>
                        <a:pt x="43" y="6"/>
                      </a:cubicBezTo>
                      <a:cubicBezTo>
                        <a:pt x="40" y="6"/>
                        <a:pt x="38" y="6"/>
                        <a:pt x="37" y="6"/>
                      </a:cubicBezTo>
                      <a:cubicBezTo>
                        <a:pt x="35" y="7"/>
                        <a:pt x="34" y="7"/>
                        <a:pt x="33" y="7"/>
                      </a:cubicBezTo>
                      <a:cubicBezTo>
                        <a:pt x="32" y="7"/>
                        <a:pt x="30" y="7"/>
                        <a:pt x="28" y="5"/>
                      </a:cubicBezTo>
                      <a:cubicBezTo>
                        <a:pt x="28" y="4"/>
                        <a:pt x="28" y="4"/>
                        <a:pt x="28" y="4"/>
                      </a:cubicBezTo>
                      <a:cubicBezTo>
                        <a:pt x="28" y="4"/>
                        <a:pt x="27" y="5"/>
                        <a:pt x="27" y="5"/>
                      </a:cubicBezTo>
                      <a:cubicBezTo>
                        <a:pt x="26" y="6"/>
                        <a:pt x="25" y="6"/>
                        <a:pt x="24" y="7"/>
                      </a:cubicBezTo>
                      <a:cubicBezTo>
                        <a:pt x="23" y="7"/>
                        <a:pt x="22" y="7"/>
                        <a:pt x="22" y="7"/>
                      </a:cubicBezTo>
                      <a:cubicBezTo>
                        <a:pt x="22" y="8"/>
                        <a:pt x="22" y="8"/>
                        <a:pt x="21" y="8"/>
                      </a:cubicBezTo>
                      <a:cubicBezTo>
                        <a:pt x="17" y="9"/>
                        <a:pt x="14" y="9"/>
                        <a:pt x="11" y="6"/>
                      </a:cubicBezTo>
                      <a:cubicBezTo>
                        <a:pt x="11" y="6"/>
                        <a:pt x="11" y="6"/>
                        <a:pt x="11" y="6"/>
                      </a:cubicBezTo>
                      <a:cubicBezTo>
                        <a:pt x="11" y="6"/>
                        <a:pt x="10" y="7"/>
                        <a:pt x="10" y="8"/>
                      </a:cubicBezTo>
                      <a:cubicBezTo>
                        <a:pt x="10" y="8"/>
                        <a:pt x="10" y="9"/>
                        <a:pt x="10" y="9"/>
                      </a:cubicBezTo>
                      <a:cubicBezTo>
                        <a:pt x="10" y="9"/>
                        <a:pt x="10" y="9"/>
                        <a:pt x="10" y="10"/>
                      </a:cubicBezTo>
                      <a:cubicBezTo>
                        <a:pt x="10" y="10"/>
                        <a:pt x="10" y="10"/>
                        <a:pt x="10" y="10"/>
                      </a:cubicBezTo>
                      <a:cubicBezTo>
                        <a:pt x="10" y="10"/>
                        <a:pt x="10" y="11"/>
                        <a:pt x="10" y="11"/>
                      </a:cubicBezTo>
                      <a:cubicBezTo>
                        <a:pt x="10" y="11"/>
                        <a:pt x="10" y="11"/>
                        <a:pt x="10" y="11"/>
                      </a:cubicBezTo>
                      <a:cubicBezTo>
                        <a:pt x="9" y="12"/>
                        <a:pt x="9" y="12"/>
                        <a:pt x="9" y="12"/>
                      </a:cubicBezTo>
                      <a:cubicBezTo>
                        <a:pt x="9" y="12"/>
                        <a:pt x="9" y="13"/>
                        <a:pt x="9" y="13"/>
                      </a:cubicBezTo>
                      <a:cubicBezTo>
                        <a:pt x="9" y="13"/>
                        <a:pt x="9" y="13"/>
                        <a:pt x="9" y="13"/>
                      </a:cubicBezTo>
                      <a:cubicBezTo>
                        <a:pt x="9" y="14"/>
                        <a:pt x="8" y="14"/>
                        <a:pt x="8" y="14"/>
                      </a:cubicBezTo>
                      <a:cubicBezTo>
                        <a:pt x="8" y="14"/>
                        <a:pt x="8" y="14"/>
                        <a:pt x="8" y="15"/>
                      </a:cubicBezTo>
                      <a:cubicBezTo>
                        <a:pt x="8" y="15"/>
                        <a:pt x="7" y="15"/>
                        <a:pt x="7" y="15"/>
                      </a:cubicBezTo>
                      <a:cubicBezTo>
                        <a:pt x="7" y="15"/>
                        <a:pt x="7" y="16"/>
                        <a:pt x="6" y="16"/>
                      </a:cubicBezTo>
                      <a:cubicBezTo>
                        <a:pt x="6" y="16"/>
                        <a:pt x="6" y="16"/>
                        <a:pt x="6" y="16"/>
                      </a:cubicBezTo>
                      <a:cubicBezTo>
                        <a:pt x="5" y="16"/>
                        <a:pt x="5" y="16"/>
                        <a:pt x="5" y="17"/>
                      </a:cubicBezTo>
                      <a:cubicBezTo>
                        <a:pt x="4" y="17"/>
                        <a:pt x="4" y="17"/>
                        <a:pt x="4" y="17"/>
                      </a:cubicBezTo>
                      <a:cubicBezTo>
                        <a:pt x="4" y="17"/>
                        <a:pt x="3" y="17"/>
                        <a:pt x="3" y="17"/>
                      </a:cubicBezTo>
                      <a:cubicBezTo>
                        <a:pt x="3" y="18"/>
                        <a:pt x="3" y="19"/>
                        <a:pt x="3" y="20"/>
                      </a:cubicBezTo>
                      <a:cubicBezTo>
                        <a:pt x="5" y="22"/>
                        <a:pt x="4" y="25"/>
                        <a:pt x="3" y="27"/>
                      </a:cubicBezTo>
                      <a:cubicBezTo>
                        <a:pt x="3" y="27"/>
                        <a:pt x="3" y="27"/>
                        <a:pt x="3" y="28"/>
                      </a:cubicBezTo>
                      <a:cubicBezTo>
                        <a:pt x="3" y="28"/>
                        <a:pt x="3" y="28"/>
                        <a:pt x="3" y="28"/>
                      </a:cubicBezTo>
                      <a:cubicBezTo>
                        <a:pt x="3" y="28"/>
                        <a:pt x="3" y="28"/>
                        <a:pt x="3" y="28"/>
                      </a:cubicBezTo>
                      <a:cubicBezTo>
                        <a:pt x="4" y="28"/>
                        <a:pt x="4" y="28"/>
                        <a:pt x="5" y="28"/>
                      </a:cubicBezTo>
                      <a:cubicBezTo>
                        <a:pt x="5" y="28"/>
                        <a:pt x="5" y="28"/>
                        <a:pt x="5" y="28"/>
                      </a:cubicBezTo>
                      <a:cubicBezTo>
                        <a:pt x="5" y="28"/>
                        <a:pt x="6" y="28"/>
                        <a:pt x="6" y="28"/>
                      </a:cubicBezTo>
                      <a:cubicBezTo>
                        <a:pt x="6" y="28"/>
                        <a:pt x="6" y="28"/>
                        <a:pt x="6" y="29"/>
                      </a:cubicBezTo>
                      <a:cubicBezTo>
                        <a:pt x="6" y="29"/>
                        <a:pt x="7" y="29"/>
                        <a:pt x="7" y="29"/>
                      </a:cubicBezTo>
                      <a:cubicBezTo>
                        <a:pt x="7" y="29"/>
                        <a:pt x="7" y="29"/>
                        <a:pt x="7" y="29"/>
                      </a:cubicBezTo>
                      <a:cubicBezTo>
                        <a:pt x="7" y="29"/>
                        <a:pt x="7" y="29"/>
                        <a:pt x="8" y="30"/>
                      </a:cubicBezTo>
                      <a:cubicBezTo>
                        <a:pt x="8" y="30"/>
                        <a:pt x="8" y="30"/>
                        <a:pt x="8" y="30"/>
                      </a:cubicBezTo>
                      <a:cubicBezTo>
                        <a:pt x="8" y="30"/>
                        <a:pt x="8" y="30"/>
                        <a:pt x="8" y="30"/>
                      </a:cubicBezTo>
                      <a:cubicBezTo>
                        <a:pt x="8" y="30"/>
                        <a:pt x="8" y="30"/>
                        <a:pt x="8" y="31"/>
                      </a:cubicBezTo>
                      <a:cubicBezTo>
                        <a:pt x="9" y="31"/>
                        <a:pt x="9" y="31"/>
                        <a:pt x="9" y="31"/>
                      </a:cubicBezTo>
                      <a:cubicBezTo>
                        <a:pt x="9" y="31"/>
                        <a:pt x="9" y="31"/>
                        <a:pt x="9" y="31"/>
                      </a:cubicBezTo>
                      <a:cubicBezTo>
                        <a:pt x="9" y="31"/>
                        <a:pt x="9" y="32"/>
                        <a:pt x="9" y="32"/>
                      </a:cubicBezTo>
                      <a:cubicBezTo>
                        <a:pt x="10" y="35"/>
                        <a:pt x="9" y="38"/>
                        <a:pt x="7" y="40"/>
                      </a:cubicBezTo>
                      <a:cubicBezTo>
                        <a:pt x="7" y="40"/>
                        <a:pt x="7" y="40"/>
                        <a:pt x="7" y="40"/>
                      </a:cubicBezTo>
                      <a:cubicBezTo>
                        <a:pt x="7" y="40"/>
                        <a:pt x="7" y="41"/>
                        <a:pt x="6" y="41"/>
                      </a:cubicBezTo>
                      <a:cubicBezTo>
                        <a:pt x="6" y="41"/>
                        <a:pt x="6" y="41"/>
                        <a:pt x="6" y="41"/>
                      </a:cubicBezTo>
                      <a:cubicBezTo>
                        <a:pt x="6" y="41"/>
                        <a:pt x="6" y="42"/>
                        <a:pt x="6" y="42"/>
                      </a:cubicBezTo>
                      <a:cubicBezTo>
                        <a:pt x="5" y="42"/>
                        <a:pt x="5" y="42"/>
                        <a:pt x="5" y="42"/>
                      </a:cubicBezTo>
                      <a:cubicBezTo>
                        <a:pt x="5" y="43"/>
                        <a:pt x="5" y="43"/>
                        <a:pt x="5" y="43"/>
                      </a:cubicBezTo>
                      <a:cubicBezTo>
                        <a:pt x="4" y="43"/>
                        <a:pt x="4" y="44"/>
                        <a:pt x="4" y="44"/>
                      </a:cubicBezTo>
                      <a:cubicBezTo>
                        <a:pt x="4" y="44"/>
                        <a:pt x="4" y="44"/>
                        <a:pt x="3" y="44"/>
                      </a:cubicBezTo>
                      <a:cubicBezTo>
                        <a:pt x="3" y="45"/>
                        <a:pt x="3" y="45"/>
                        <a:pt x="3" y="45"/>
                      </a:cubicBezTo>
                      <a:cubicBezTo>
                        <a:pt x="3" y="46"/>
                        <a:pt x="2" y="46"/>
                        <a:pt x="2" y="46"/>
                      </a:cubicBezTo>
                      <a:cubicBezTo>
                        <a:pt x="2" y="46"/>
                        <a:pt x="2" y="47"/>
                        <a:pt x="2" y="47"/>
                      </a:cubicBezTo>
                      <a:cubicBezTo>
                        <a:pt x="1" y="47"/>
                        <a:pt x="1" y="47"/>
                        <a:pt x="1" y="48"/>
                      </a:cubicBezTo>
                      <a:cubicBezTo>
                        <a:pt x="1" y="48"/>
                        <a:pt x="1" y="48"/>
                        <a:pt x="0" y="49"/>
                      </a:cubicBezTo>
                      <a:cubicBezTo>
                        <a:pt x="0" y="49"/>
                        <a:pt x="0" y="49"/>
                        <a:pt x="0" y="49"/>
                      </a:cubicBezTo>
                      <a:cubicBezTo>
                        <a:pt x="0" y="50"/>
                        <a:pt x="0" y="50"/>
                        <a:pt x="0" y="50"/>
                      </a:cubicBezTo>
                      <a:cubicBezTo>
                        <a:pt x="0" y="50"/>
                        <a:pt x="0" y="50"/>
                        <a:pt x="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44" name="Freeform 1164"/>
                <p:cNvSpPr/>
                <p:nvPr/>
              </p:nvSpPr>
              <p:spPr bwMode="auto">
                <a:xfrm>
                  <a:off x="3077" y="2530"/>
                  <a:ext cx="9" cy="24"/>
                </a:xfrm>
                <a:custGeom>
                  <a:avLst/>
                  <a:gdLst>
                    <a:gd name="T0" fmla="*/ 5 w 9"/>
                    <a:gd name="T1" fmla="*/ 25 h 25"/>
                    <a:gd name="T2" fmla="*/ 6 w 9"/>
                    <a:gd name="T3" fmla="*/ 23 h 25"/>
                    <a:gd name="T4" fmla="*/ 6 w 9"/>
                    <a:gd name="T5" fmla="*/ 22 h 25"/>
                    <a:gd name="T6" fmla="*/ 6 w 9"/>
                    <a:gd name="T7" fmla="*/ 20 h 25"/>
                    <a:gd name="T8" fmla="*/ 6 w 9"/>
                    <a:gd name="T9" fmla="*/ 20 h 25"/>
                    <a:gd name="T10" fmla="*/ 7 w 9"/>
                    <a:gd name="T11" fmla="*/ 18 h 25"/>
                    <a:gd name="T12" fmla="*/ 7 w 9"/>
                    <a:gd name="T13" fmla="*/ 18 h 25"/>
                    <a:gd name="T14" fmla="*/ 7 w 9"/>
                    <a:gd name="T15" fmla="*/ 17 h 25"/>
                    <a:gd name="T16" fmla="*/ 8 w 9"/>
                    <a:gd name="T17" fmla="*/ 16 h 25"/>
                    <a:gd name="T18" fmla="*/ 8 w 9"/>
                    <a:gd name="T19" fmla="*/ 15 h 25"/>
                    <a:gd name="T20" fmla="*/ 8 w 9"/>
                    <a:gd name="T21" fmla="*/ 15 h 25"/>
                    <a:gd name="T22" fmla="*/ 9 w 9"/>
                    <a:gd name="T23" fmla="*/ 12 h 25"/>
                    <a:gd name="T24" fmla="*/ 8 w 9"/>
                    <a:gd name="T25" fmla="*/ 11 h 25"/>
                    <a:gd name="T26" fmla="*/ 7 w 9"/>
                    <a:gd name="T27" fmla="*/ 10 h 25"/>
                    <a:gd name="T28" fmla="*/ 7 w 9"/>
                    <a:gd name="T29" fmla="*/ 8 h 25"/>
                    <a:gd name="T30" fmla="*/ 6 w 9"/>
                    <a:gd name="T31" fmla="*/ 7 h 25"/>
                    <a:gd name="T32" fmla="*/ 6 w 9"/>
                    <a:gd name="T33" fmla="*/ 6 h 25"/>
                    <a:gd name="T34" fmla="*/ 5 w 9"/>
                    <a:gd name="T35" fmla="*/ 5 h 25"/>
                    <a:gd name="T36" fmla="*/ 5 w 9"/>
                    <a:gd name="T37" fmla="*/ 4 h 25"/>
                    <a:gd name="T38" fmla="*/ 5 w 9"/>
                    <a:gd name="T39" fmla="*/ 4 h 25"/>
                    <a:gd name="T40" fmla="*/ 5 w 9"/>
                    <a:gd name="T41" fmla="*/ 3 h 25"/>
                    <a:gd name="T42" fmla="*/ 5 w 9"/>
                    <a:gd name="T43" fmla="*/ 3 h 25"/>
                    <a:gd name="T44" fmla="*/ 5 w 9"/>
                    <a:gd name="T45" fmla="*/ 2 h 25"/>
                    <a:gd name="T46" fmla="*/ 5 w 9"/>
                    <a:gd name="T47" fmla="*/ 1 h 25"/>
                    <a:gd name="T48" fmla="*/ 5 w 9"/>
                    <a:gd name="T49" fmla="*/ 1 h 25"/>
                    <a:gd name="T50" fmla="*/ 5 w 9"/>
                    <a:gd name="T51" fmla="*/ 0 h 25"/>
                    <a:gd name="T52" fmla="*/ 0 w 9"/>
                    <a:gd name="T53" fmla="*/ 11 h 25"/>
                    <a:gd name="T54" fmla="*/ 1 w 9"/>
                    <a:gd name="T55" fmla="*/ 14 h 25"/>
                    <a:gd name="T56" fmla="*/ 5 w 9"/>
                    <a:gd name="T57" fmla="*/ 25 h 25"/>
                    <a:gd name="T58" fmla="*/ 5 w 9"/>
                    <a:gd name="T59" fmla="*/ 25 h 25"/>
                    <a:gd name="T60" fmla="*/ 5 w 9"/>
                    <a:gd name="T6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25">
                      <a:moveTo>
                        <a:pt x="5" y="25"/>
                      </a:moveTo>
                      <a:cubicBezTo>
                        <a:pt x="6" y="24"/>
                        <a:pt x="6" y="23"/>
                        <a:pt x="6" y="23"/>
                      </a:cubicBezTo>
                      <a:cubicBezTo>
                        <a:pt x="6" y="22"/>
                        <a:pt x="6" y="22"/>
                        <a:pt x="6" y="22"/>
                      </a:cubicBezTo>
                      <a:cubicBezTo>
                        <a:pt x="6" y="22"/>
                        <a:pt x="6" y="21"/>
                        <a:pt x="6" y="20"/>
                      </a:cubicBezTo>
                      <a:cubicBezTo>
                        <a:pt x="6" y="20"/>
                        <a:pt x="6" y="20"/>
                        <a:pt x="6" y="20"/>
                      </a:cubicBezTo>
                      <a:cubicBezTo>
                        <a:pt x="7" y="19"/>
                        <a:pt x="7" y="19"/>
                        <a:pt x="7" y="18"/>
                      </a:cubicBezTo>
                      <a:cubicBezTo>
                        <a:pt x="7" y="18"/>
                        <a:pt x="7" y="18"/>
                        <a:pt x="7" y="18"/>
                      </a:cubicBezTo>
                      <a:cubicBezTo>
                        <a:pt x="7" y="17"/>
                        <a:pt x="7" y="17"/>
                        <a:pt x="7" y="17"/>
                      </a:cubicBezTo>
                      <a:cubicBezTo>
                        <a:pt x="8" y="17"/>
                        <a:pt x="8" y="16"/>
                        <a:pt x="8" y="16"/>
                      </a:cubicBezTo>
                      <a:cubicBezTo>
                        <a:pt x="8" y="16"/>
                        <a:pt x="8" y="16"/>
                        <a:pt x="8" y="15"/>
                      </a:cubicBezTo>
                      <a:cubicBezTo>
                        <a:pt x="8" y="15"/>
                        <a:pt x="8" y="15"/>
                        <a:pt x="8" y="15"/>
                      </a:cubicBezTo>
                      <a:cubicBezTo>
                        <a:pt x="9" y="14"/>
                        <a:pt x="9" y="14"/>
                        <a:pt x="9" y="12"/>
                      </a:cubicBezTo>
                      <a:cubicBezTo>
                        <a:pt x="9" y="11"/>
                        <a:pt x="9" y="11"/>
                        <a:pt x="8" y="11"/>
                      </a:cubicBezTo>
                      <a:cubicBezTo>
                        <a:pt x="8" y="10"/>
                        <a:pt x="8" y="10"/>
                        <a:pt x="7" y="10"/>
                      </a:cubicBezTo>
                      <a:cubicBezTo>
                        <a:pt x="7" y="9"/>
                        <a:pt x="7" y="9"/>
                        <a:pt x="7" y="8"/>
                      </a:cubicBezTo>
                      <a:cubicBezTo>
                        <a:pt x="6" y="8"/>
                        <a:pt x="6" y="8"/>
                        <a:pt x="6" y="7"/>
                      </a:cubicBezTo>
                      <a:cubicBezTo>
                        <a:pt x="6" y="7"/>
                        <a:pt x="6" y="6"/>
                        <a:pt x="6" y="6"/>
                      </a:cubicBezTo>
                      <a:cubicBezTo>
                        <a:pt x="5" y="6"/>
                        <a:pt x="5" y="6"/>
                        <a:pt x="5" y="5"/>
                      </a:cubicBezTo>
                      <a:cubicBezTo>
                        <a:pt x="5" y="5"/>
                        <a:pt x="5" y="4"/>
                        <a:pt x="5" y="4"/>
                      </a:cubicBezTo>
                      <a:cubicBezTo>
                        <a:pt x="5" y="4"/>
                        <a:pt x="5" y="4"/>
                        <a:pt x="5" y="4"/>
                      </a:cubicBezTo>
                      <a:cubicBezTo>
                        <a:pt x="5" y="4"/>
                        <a:pt x="5" y="3"/>
                        <a:pt x="5" y="3"/>
                      </a:cubicBezTo>
                      <a:cubicBezTo>
                        <a:pt x="5" y="3"/>
                        <a:pt x="5" y="3"/>
                        <a:pt x="5" y="3"/>
                      </a:cubicBezTo>
                      <a:cubicBezTo>
                        <a:pt x="5" y="3"/>
                        <a:pt x="5" y="2"/>
                        <a:pt x="5" y="2"/>
                      </a:cubicBezTo>
                      <a:cubicBezTo>
                        <a:pt x="5" y="2"/>
                        <a:pt x="5" y="2"/>
                        <a:pt x="5" y="1"/>
                      </a:cubicBezTo>
                      <a:cubicBezTo>
                        <a:pt x="5" y="1"/>
                        <a:pt x="5" y="1"/>
                        <a:pt x="5" y="1"/>
                      </a:cubicBezTo>
                      <a:cubicBezTo>
                        <a:pt x="5" y="0"/>
                        <a:pt x="5" y="0"/>
                        <a:pt x="5" y="0"/>
                      </a:cubicBezTo>
                      <a:cubicBezTo>
                        <a:pt x="3" y="5"/>
                        <a:pt x="1" y="9"/>
                        <a:pt x="0" y="11"/>
                      </a:cubicBezTo>
                      <a:cubicBezTo>
                        <a:pt x="1" y="14"/>
                        <a:pt x="1" y="14"/>
                        <a:pt x="1" y="14"/>
                      </a:cubicBezTo>
                      <a:cubicBezTo>
                        <a:pt x="5" y="25"/>
                        <a:pt x="5" y="25"/>
                        <a:pt x="5" y="25"/>
                      </a:cubicBezTo>
                      <a:cubicBezTo>
                        <a:pt x="5" y="25"/>
                        <a:pt x="5" y="25"/>
                        <a:pt x="5" y="25"/>
                      </a:cubicBezTo>
                      <a:cubicBezTo>
                        <a:pt x="5" y="25"/>
                        <a:pt x="5" y="25"/>
                        <a:pt x="5"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45" name="Freeform 1165"/>
                <p:cNvSpPr/>
                <p:nvPr/>
              </p:nvSpPr>
              <p:spPr bwMode="auto">
                <a:xfrm>
                  <a:off x="3084" y="2519"/>
                  <a:ext cx="5" cy="6"/>
                </a:xfrm>
                <a:custGeom>
                  <a:avLst/>
                  <a:gdLst>
                    <a:gd name="T0" fmla="*/ 1 w 5"/>
                    <a:gd name="T1" fmla="*/ 7 h 7"/>
                    <a:gd name="T2" fmla="*/ 2 w 5"/>
                    <a:gd name="T3" fmla="*/ 6 h 7"/>
                    <a:gd name="T4" fmla="*/ 2 w 5"/>
                    <a:gd name="T5" fmla="*/ 6 h 7"/>
                    <a:gd name="T6" fmla="*/ 3 w 5"/>
                    <a:gd name="T7" fmla="*/ 6 h 7"/>
                    <a:gd name="T8" fmla="*/ 4 w 5"/>
                    <a:gd name="T9" fmla="*/ 6 h 7"/>
                    <a:gd name="T10" fmla="*/ 4 w 5"/>
                    <a:gd name="T11" fmla="*/ 6 h 7"/>
                    <a:gd name="T12" fmla="*/ 4 w 5"/>
                    <a:gd name="T13" fmla="*/ 5 h 7"/>
                    <a:gd name="T14" fmla="*/ 4 w 5"/>
                    <a:gd name="T15" fmla="*/ 4 h 7"/>
                    <a:gd name="T16" fmla="*/ 4 w 5"/>
                    <a:gd name="T17" fmla="*/ 3 h 7"/>
                    <a:gd name="T18" fmla="*/ 5 w 5"/>
                    <a:gd name="T19" fmla="*/ 2 h 7"/>
                    <a:gd name="T20" fmla="*/ 5 w 5"/>
                    <a:gd name="T21" fmla="*/ 1 h 7"/>
                    <a:gd name="T22" fmla="*/ 2 w 5"/>
                    <a:gd name="T23" fmla="*/ 0 h 7"/>
                    <a:gd name="T24" fmla="*/ 1 w 5"/>
                    <a:gd name="T25" fmla="*/ 3 h 7"/>
                    <a:gd name="T26" fmla="*/ 0 w 5"/>
                    <a:gd name="T27" fmla="*/ 7 h 7"/>
                    <a:gd name="T28" fmla="*/ 0 w 5"/>
                    <a:gd name="T29" fmla="*/ 7 h 7"/>
                    <a:gd name="T30" fmla="*/ 1 w 5"/>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7">
                      <a:moveTo>
                        <a:pt x="1" y="7"/>
                      </a:moveTo>
                      <a:cubicBezTo>
                        <a:pt x="1" y="6"/>
                        <a:pt x="1" y="6"/>
                        <a:pt x="2" y="6"/>
                      </a:cubicBezTo>
                      <a:cubicBezTo>
                        <a:pt x="2" y="6"/>
                        <a:pt x="2" y="6"/>
                        <a:pt x="2" y="6"/>
                      </a:cubicBezTo>
                      <a:cubicBezTo>
                        <a:pt x="3" y="6"/>
                        <a:pt x="3" y="6"/>
                        <a:pt x="3" y="6"/>
                      </a:cubicBezTo>
                      <a:cubicBezTo>
                        <a:pt x="3" y="6"/>
                        <a:pt x="3" y="6"/>
                        <a:pt x="4" y="6"/>
                      </a:cubicBezTo>
                      <a:cubicBezTo>
                        <a:pt x="4" y="6"/>
                        <a:pt x="4" y="6"/>
                        <a:pt x="4" y="6"/>
                      </a:cubicBezTo>
                      <a:cubicBezTo>
                        <a:pt x="4" y="5"/>
                        <a:pt x="4" y="5"/>
                        <a:pt x="4" y="5"/>
                      </a:cubicBezTo>
                      <a:cubicBezTo>
                        <a:pt x="4" y="5"/>
                        <a:pt x="4" y="4"/>
                        <a:pt x="4" y="4"/>
                      </a:cubicBezTo>
                      <a:cubicBezTo>
                        <a:pt x="4" y="4"/>
                        <a:pt x="4" y="3"/>
                        <a:pt x="4" y="3"/>
                      </a:cubicBezTo>
                      <a:cubicBezTo>
                        <a:pt x="4" y="3"/>
                        <a:pt x="4" y="2"/>
                        <a:pt x="5" y="2"/>
                      </a:cubicBezTo>
                      <a:cubicBezTo>
                        <a:pt x="5" y="2"/>
                        <a:pt x="5" y="2"/>
                        <a:pt x="5" y="1"/>
                      </a:cubicBezTo>
                      <a:cubicBezTo>
                        <a:pt x="2" y="0"/>
                        <a:pt x="2" y="0"/>
                        <a:pt x="2" y="0"/>
                      </a:cubicBezTo>
                      <a:cubicBezTo>
                        <a:pt x="2" y="2"/>
                        <a:pt x="1" y="3"/>
                        <a:pt x="1" y="3"/>
                      </a:cubicBezTo>
                      <a:cubicBezTo>
                        <a:pt x="1" y="5"/>
                        <a:pt x="1" y="6"/>
                        <a:pt x="0" y="7"/>
                      </a:cubicBezTo>
                      <a:cubicBezTo>
                        <a:pt x="0" y="7"/>
                        <a:pt x="0" y="7"/>
                        <a:pt x="0" y="7"/>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46" name="Freeform 1166"/>
                <p:cNvSpPr/>
                <p:nvPr/>
              </p:nvSpPr>
              <p:spPr bwMode="auto">
                <a:xfrm>
                  <a:off x="3085" y="2519"/>
                  <a:ext cx="41" cy="45"/>
                </a:xfrm>
                <a:custGeom>
                  <a:avLst/>
                  <a:gdLst>
                    <a:gd name="T0" fmla="*/ 28 w 43"/>
                    <a:gd name="T1" fmla="*/ 6 h 47"/>
                    <a:gd name="T2" fmla="*/ 17 w 43"/>
                    <a:gd name="T3" fmla="*/ 12 h 47"/>
                    <a:gd name="T4" fmla="*/ 7 w 43"/>
                    <a:gd name="T5" fmla="*/ 8 h 47"/>
                    <a:gd name="T6" fmla="*/ 7 w 43"/>
                    <a:gd name="T7" fmla="*/ 10 h 47"/>
                    <a:gd name="T8" fmla="*/ 6 w 43"/>
                    <a:gd name="T9" fmla="*/ 10 h 47"/>
                    <a:gd name="T10" fmla="*/ 6 w 43"/>
                    <a:gd name="T11" fmla="*/ 16 h 47"/>
                    <a:gd name="T12" fmla="*/ 6 w 43"/>
                    <a:gd name="T13" fmla="*/ 20 h 47"/>
                    <a:gd name="T14" fmla="*/ 5 w 43"/>
                    <a:gd name="T15" fmla="*/ 22 h 47"/>
                    <a:gd name="T16" fmla="*/ 5 w 43"/>
                    <a:gd name="T17" fmla="*/ 23 h 47"/>
                    <a:gd name="T18" fmla="*/ 4 w 43"/>
                    <a:gd name="T19" fmla="*/ 27 h 47"/>
                    <a:gd name="T20" fmla="*/ 4 w 43"/>
                    <a:gd name="T21" fmla="*/ 28 h 47"/>
                    <a:gd name="T22" fmla="*/ 4 w 43"/>
                    <a:gd name="T23" fmla="*/ 29 h 47"/>
                    <a:gd name="T24" fmla="*/ 3 w 43"/>
                    <a:gd name="T25" fmla="*/ 30 h 47"/>
                    <a:gd name="T26" fmla="*/ 3 w 43"/>
                    <a:gd name="T27" fmla="*/ 31 h 47"/>
                    <a:gd name="T28" fmla="*/ 2 w 43"/>
                    <a:gd name="T29" fmla="*/ 32 h 47"/>
                    <a:gd name="T30" fmla="*/ 2 w 43"/>
                    <a:gd name="T31" fmla="*/ 34 h 47"/>
                    <a:gd name="T32" fmla="*/ 2 w 43"/>
                    <a:gd name="T33" fmla="*/ 36 h 47"/>
                    <a:gd name="T34" fmla="*/ 1 w 43"/>
                    <a:gd name="T35" fmla="*/ 38 h 47"/>
                    <a:gd name="T36" fmla="*/ 1 w 43"/>
                    <a:gd name="T37" fmla="*/ 41 h 47"/>
                    <a:gd name="T38" fmla="*/ 0 w 43"/>
                    <a:gd name="T39" fmla="*/ 44 h 47"/>
                    <a:gd name="T40" fmla="*/ 2 w 43"/>
                    <a:gd name="T41" fmla="*/ 45 h 47"/>
                    <a:gd name="T42" fmla="*/ 4 w 43"/>
                    <a:gd name="T43" fmla="*/ 46 h 47"/>
                    <a:gd name="T44" fmla="*/ 5 w 43"/>
                    <a:gd name="T45" fmla="*/ 46 h 47"/>
                    <a:gd name="T46" fmla="*/ 6 w 43"/>
                    <a:gd name="T47" fmla="*/ 47 h 47"/>
                    <a:gd name="T48" fmla="*/ 7 w 43"/>
                    <a:gd name="T49" fmla="*/ 47 h 47"/>
                    <a:gd name="T50" fmla="*/ 8 w 43"/>
                    <a:gd name="T51" fmla="*/ 47 h 47"/>
                    <a:gd name="T52" fmla="*/ 8 w 43"/>
                    <a:gd name="T53" fmla="*/ 47 h 47"/>
                    <a:gd name="T54" fmla="*/ 14 w 43"/>
                    <a:gd name="T55" fmla="*/ 44 h 47"/>
                    <a:gd name="T56" fmla="*/ 15 w 43"/>
                    <a:gd name="T57" fmla="*/ 43 h 47"/>
                    <a:gd name="T58" fmla="*/ 15 w 43"/>
                    <a:gd name="T59" fmla="*/ 43 h 47"/>
                    <a:gd name="T60" fmla="*/ 27 w 43"/>
                    <a:gd name="T61" fmla="*/ 35 h 47"/>
                    <a:gd name="T62" fmla="*/ 22 w 43"/>
                    <a:gd name="T63" fmla="*/ 26 h 47"/>
                    <a:gd name="T64" fmla="*/ 33 w 43"/>
                    <a:gd name="T65" fmla="*/ 15 h 47"/>
                    <a:gd name="T66" fmla="*/ 41 w 43"/>
                    <a:gd name="T67" fmla="*/ 13 h 47"/>
                    <a:gd name="T68" fmla="*/ 42 w 43"/>
                    <a:gd name="T69" fmla="*/ 12 h 47"/>
                    <a:gd name="T70" fmla="*/ 43 w 43"/>
                    <a:gd name="T71" fmla="*/ 12 h 47"/>
                    <a:gd name="T72" fmla="*/ 43 w 43"/>
                    <a:gd name="T73" fmla="*/ 10 h 47"/>
                    <a:gd name="T74" fmla="*/ 42 w 43"/>
                    <a:gd name="T75" fmla="*/ 7 h 47"/>
                    <a:gd name="T76" fmla="*/ 42 w 43"/>
                    <a:gd name="T77" fmla="*/ 5 h 47"/>
                    <a:gd name="T78" fmla="*/ 41 w 43"/>
                    <a:gd name="T79" fmla="*/ 1 h 47"/>
                    <a:gd name="T80" fmla="*/ 41 w 43"/>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 h="47">
                      <a:moveTo>
                        <a:pt x="37" y="2"/>
                      </a:moveTo>
                      <a:cubicBezTo>
                        <a:pt x="30" y="6"/>
                        <a:pt x="29" y="6"/>
                        <a:pt x="28" y="6"/>
                      </a:cubicBezTo>
                      <a:cubicBezTo>
                        <a:pt x="26" y="6"/>
                        <a:pt x="21" y="9"/>
                        <a:pt x="18" y="11"/>
                      </a:cubicBezTo>
                      <a:cubicBezTo>
                        <a:pt x="17" y="12"/>
                        <a:pt x="17" y="12"/>
                        <a:pt x="17" y="12"/>
                      </a:cubicBezTo>
                      <a:cubicBezTo>
                        <a:pt x="7" y="7"/>
                        <a:pt x="7" y="7"/>
                        <a:pt x="7" y="7"/>
                      </a:cubicBezTo>
                      <a:cubicBezTo>
                        <a:pt x="7" y="8"/>
                        <a:pt x="7" y="8"/>
                        <a:pt x="7" y="8"/>
                      </a:cubicBezTo>
                      <a:cubicBezTo>
                        <a:pt x="7" y="8"/>
                        <a:pt x="7" y="8"/>
                        <a:pt x="7" y="8"/>
                      </a:cubicBezTo>
                      <a:cubicBezTo>
                        <a:pt x="7" y="10"/>
                        <a:pt x="7" y="10"/>
                        <a:pt x="7" y="10"/>
                      </a:cubicBezTo>
                      <a:cubicBezTo>
                        <a:pt x="6" y="10"/>
                        <a:pt x="6" y="10"/>
                        <a:pt x="6" y="10"/>
                      </a:cubicBezTo>
                      <a:cubicBezTo>
                        <a:pt x="6" y="10"/>
                        <a:pt x="6" y="10"/>
                        <a:pt x="6" y="10"/>
                      </a:cubicBezTo>
                      <a:cubicBezTo>
                        <a:pt x="6" y="11"/>
                        <a:pt x="6" y="13"/>
                        <a:pt x="6" y="16"/>
                      </a:cubicBezTo>
                      <a:cubicBezTo>
                        <a:pt x="6" y="16"/>
                        <a:pt x="6" y="16"/>
                        <a:pt x="6" y="16"/>
                      </a:cubicBezTo>
                      <a:cubicBezTo>
                        <a:pt x="6" y="17"/>
                        <a:pt x="6" y="18"/>
                        <a:pt x="6" y="19"/>
                      </a:cubicBezTo>
                      <a:cubicBezTo>
                        <a:pt x="6" y="19"/>
                        <a:pt x="6" y="19"/>
                        <a:pt x="6" y="20"/>
                      </a:cubicBezTo>
                      <a:cubicBezTo>
                        <a:pt x="5" y="21"/>
                        <a:pt x="5" y="22"/>
                        <a:pt x="5" y="22"/>
                      </a:cubicBezTo>
                      <a:cubicBezTo>
                        <a:pt x="5" y="22"/>
                        <a:pt x="5" y="22"/>
                        <a:pt x="5" y="22"/>
                      </a:cubicBezTo>
                      <a:cubicBezTo>
                        <a:pt x="5" y="23"/>
                        <a:pt x="5" y="23"/>
                        <a:pt x="5" y="23"/>
                      </a:cubicBezTo>
                      <a:cubicBezTo>
                        <a:pt x="5" y="23"/>
                        <a:pt x="5" y="23"/>
                        <a:pt x="5" y="23"/>
                      </a:cubicBezTo>
                      <a:cubicBezTo>
                        <a:pt x="5" y="27"/>
                        <a:pt x="5" y="27"/>
                        <a:pt x="5" y="27"/>
                      </a:cubicBezTo>
                      <a:cubicBezTo>
                        <a:pt x="4" y="27"/>
                        <a:pt x="4" y="27"/>
                        <a:pt x="4" y="27"/>
                      </a:cubicBezTo>
                      <a:cubicBezTo>
                        <a:pt x="4" y="27"/>
                        <a:pt x="4" y="27"/>
                        <a:pt x="4" y="28"/>
                      </a:cubicBezTo>
                      <a:cubicBezTo>
                        <a:pt x="4" y="28"/>
                        <a:pt x="4" y="28"/>
                        <a:pt x="4" y="28"/>
                      </a:cubicBezTo>
                      <a:cubicBezTo>
                        <a:pt x="4" y="28"/>
                        <a:pt x="4" y="29"/>
                        <a:pt x="4" y="29"/>
                      </a:cubicBezTo>
                      <a:cubicBezTo>
                        <a:pt x="4" y="29"/>
                        <a:pt x="4" y="29"/>
                        <a:pt x="4" y="29"/>
                      </a:cubicBezTo>
                      <a:cubicBezTo>
                        <a:pt x="3" y="30"/>
                        <a:pt x="3" y="30"/>
                        <a:pt x="3" y="30"/>
                      </a:cubicBezTo>
                      <a:cubicBezTo>
                        <a:pt x="3" y="30"/>
                        <a:pt x="3" y="30"/>
                        <a:pt x="3" y="30"/>
                      </a:cubicBezTo>
                      <a:cubicBezTo>
                        <a:pt x="3" y="30"/>
                        <a:pt x="3" y="30"/>
                        <a:pt x="3" y="30"/>
                      </a:cubicBezTo>
                      <a:cubicBezTo>
                        <a:pt x="3" y="31"/>
                        <a:pt x="3" y="31"/>
                        <a:pt x="3" y="31"/>
                      </a:cubicBezTo>
                      <a:cubicBezTo>
                        <a:pt x="3" y="31"/>
                        <a:pt x="3" y="31"/>
                        <a:pt x="3" y="32"/>
                      </a:cubicBezTo>
                      <a:cubicBezTo>
                        <a:pt x="3" y="32"/>
                        <a:pt x="3" y="32"/>
                        <a:pt x="2" y="32"/>
                      </a:cubicBezTo>
                      <a:cubicBezTo>
                        <a:pt x="2" y="33"/>
                        <a:pt x="2" y="33"/>
                        <a:pt x="2" y="33"/>
                      </a:cubicBezTo>
                      <a:cubicBezTo>
                        <a:pt x="2" y="33"/>
                        <a:pt x="2" y="34"/>
                        <a:pt x="2" y="34"/>
                      </a:cubicBezTo>
                      <a:cubicBezTo>
                        <a:pt x="2" y="34"/>
                        <a:pt x="2" y="34"/>
                        <a:pt x="2" y="35"/>
                      </a:cubicBezTo>
                      <a:cubicBezTo>
                        <a:pt x="2" y="35"/>
                        <a:pt x="2" y="36"/>
                        <a:pt x="2" y="36"/>
                      </a:cubicBezTo>
                      <a:cubicBezTo>
                        <a:pt x="2" y="36"/>
                        <a:pt x="2" y="37"/>
                        <a:pt x="1" y="37"/>
                      </a:cubicBezTo>
                      <a:cubicBezTo>
                        <a:pt x="1" y="37"/>
                        <a:pt x="1" y="38"/>
                        <a:pt x="1" y="38"/>
                      </a:cubicBezTo>
                      <a:cubicBezTo>
                        <a:pt x="1" y="39"/>
                        <a:pt x="1" y="39"/>
                        <a:pt x="1" y="40"/>
                      </a:cubicBezTo>
                      <a:cubicBezTo>
                        <a:pt x="1" y="40"/>
                        <a:pt x="1" y="41"/>
                        <a:pt x="1" y="41"/>
                      </a:cubicBezTo>
                      <a:cubicBezTo>
                        <a:pt x="1" y="42"/>
                        <a:pt x="1" y="42"/>
                        <a:pt x="0" y="43"/>
                      </a:cubicBezTo>
                      <a:cubicBezTo>
                        <a:pt x="0" y="43"/>
                        <a:pt x="0" y="43"/>
                        <a:pt x="0" y="44"/>
                      </a:cubicBezTo>
                      <a:cubicBezTo>
                        <a:pt x="1" y="44"/>
                        <a:pt x="1" y="44"/>
                        <a:pt x="2" y="45"/>
                      </a:cubicBezTo>
                      <a:cubicBezTo>
                        <a:pt x="2" y="45"/>
                        <a:pt x="2" y="45"/>
                        <a:pt x="2" y="45"/>
                      </a:cubicBezTo>
                      <a:cubicBezTo>
                        <a:pt x="3" y="45"/>
                        <a:pt x="3" y="45"/>
                        <a:pt x="3" y="45"/>
                      </a:cubicBezTo>
                      <a:cubicBezTo>
                        <a:pt x="4" y="45"/>
                        <a:pt x="4" y="46"/>
                        <a:pt x="4" y="46"/>
                      </a:cubicBezTo>
                      <a:cubicBezTo>
                        <a:pt x="4" y="46"/>
                        <a:pt x="5" y="46"/>
                        <a:pt x="5" y="46"/>
                      </a:cubicBezTo>
                      <a:cubicBezTo>
                        <a:pt x="5" y="46"/>
                        <a:pt x="5" y="46"/>
                        <a:pt x="5" y="46"/>
                      </a:cubicBezTo>
                      <a:cubicBezTo>
                        <a:pt x="6" y="46"/>
                        <a:pt x="6" y="46"/>
                        <a:pt x="6" y="47"/>
                      </a:cubicBezTo>
                      <a:cubicBezTo>
                        <a:pt x="6" y="47"/>
                        <a:pt x="6" y="47"/>
                        <a:pt x="6" y="47"/>
                      </a:cubicBezTo>
                      <a:cubicBezTo>
                        <a:pt x="7" y="47"/>
                        <a:pt x="7" y="47"/>
                        <a:pt x="7" y="47"/>
                      </a:cubicBezTo>
                      <a:cubicBezTo>
                        <a:pt x="7" y="47"/>
                        <a:pt x="7" y="47"/>
                        <a:pt x="7" y="47"/>
                      </a:cubicBezTo>
                      <a:cubicBezTo>
                        <a:pt x="7" y="47"/>
                        <a:pt x="7" y="47"/>
                        <a:pt x="8" y="47"/>
                      </a:cubicBezTo>
                      <a:cubicBezTo>
                        <a:pt x="8" y="47"/>
                        <a:pt x="8" y="47"/>
                        <a:pt x="8" y="47"/>
                      </a:cubicBezTo>
                      <a:cubicBezTo>
                        <a:pt x="8" y="47"/>
                        <a:pt x="8" y="47"/>
                        <a:pt x="8" y="47"/>
                      </a:cubicBezTo>
                      <a:cubicBezTo>
                        <a:pt x="8" y="47"/>
                        <a:pt x="8" y="47"/>
                        <a:pt x="8" y="47"/>
                      </a:cubicBezTo>
                      <a:cubicBezTo>
                        <a:pt x="8" y="47"/>
                        <a:pt x="8" y="47"/>
                        <a:pt x="8" y="47"/>
                      </a:cubicBezTo>
                      <a:cubicBezTo>
                        <a:pt x="11" y="47"/>
                        <a:pt x="13" y="45"/>
                        <a:pt x="14" y="44"/>
                      </a:cubicBezTo>
                      <a:cubicBezTo>
                        <a:pt x="14" y="44"/>
                        <a:pt x="14" y="44"/>
                        <a:pt x="15" y="44"/>
                      </a:cubicBezTo>
                      <a:cubicBezTo>
                        <a:pt x="15" y="44"/>
                        <a:pt x="15" y="44"/>
                        <a:pt x="15" y="43"/>
                      </a:cubicBezTo>
                      <a:cubicBezTo>
                        <a:pt x="15" y="43"/>
                        <a:pt x="15" y="43"/>
                        <a:pt x="15" y="43"/>
                      </a:cubicBezTo>
                      <a:cubicBezTo>
                        <a:pt x="15" y="43"/>
                        <a:pt x="15" y="43"/>
                        <a:pt x="15" y="43"/>
                      </a:cubicBezTo>
                      <a:cubicBezTo>
                        <a:pt x="15" y="37"/>
                        <a:pt x="22" y="37"/>
                        <a:pt x="24" y="37"/>
                      </a:cubicBezTo>
                      <a:cubicBezTo>
                        <a:pt x="25" y="37"/>
                        <a:pt x="26" y="37"/>
                        <a:pt x="27" y="35"/>
                      </a:cubicBezTo>
                      <a:cubicBezTo>
                        <a:pt x="27" y="35"/>
                        <a:pt x="28" y="34"/>
                        <a:pt x="29" y="33"/>
                      </a:cubicBezTo>
                      <a:cubicBezTo>
                        <a:pt x="28" y="31"/>
                        <a:pt x="23" y="27"/>
                        <a:pt x="22" y="26"/>
                      </a:cubicBezTo>
                      <a:cubicBezTo>
                        <a:pt x="20" y="26"/>
                        <a:pt x="20" y="24"/>
                        <a:pt x="20" y="23"/>
                      </a:cubicBezTo>
                      <a:cubicBezTo>
                        <a:pt x="20" y="20"/>
                        <a:pt x="26" y="16"/>
                        <a:pt x="33" y="15"/>
                      </a:cubicBezTo>
                      <a:cubicBezTo>
                        <a:pt x="38" y="15"/>
                        <a:pt x="39" y="14"/>
                        <a:pt x="40" y="13"/>
                      </a:cubicBezTo>
                      <a:cubicBezTo>
                        <a:pt x="40" y="13"/>
                        <a:pt x="41" y="13"/>
                        <a:pt x="41" y="13"/>
                      </a:cubicBezTo>
                      <a:cubicBezTo>
                        <a:pt x="41" y="13"/>
                        <a:pt x="41" y="13"/>
                        <a:pt x="41" y="13"/>
                      </a:cubicBezTo>
                      <a:cubicBezTo>
                        <a:pt x="41" y="13"/>
                        <a:pt x="41" y="12"/>
                        <a:pt x="42" y="12"/>
                      </a:cubicBezTo>
                      <a:cubicBezTo>
                        <a:pt x="42" y="12"/>
                        <a:pt x="42" y="12"/>
                        <a:pt x="42" y="12"/>
                      </a:cubicBezTo>
                      <a:cubicBezTo>
                        <a:pt x="42" y="12"/>
                        <a:pt x="43" y="12"/>
                        <a:pt x="43" y="12"/>
                      </a:cubicBezTo>
                      <a:cubicBezTo>
                        <a:pt x="43" y="12"/>
                        <a:pt x="43" y="11"/>
                        <a:pt x="43" y="11"/>
                      </a:cubicBezTo>
                      <a:cubicBezTo>
                        <a:pt x="43" y="11"/>
                        <a:pt x="43" y="10"/>
                        <a:pt x="43" y="10"/>
                      </a:cubicBezTo>
                      <a:cubicBezTo>
                        <a:pt x="43" y="9"/>
                        <a:pt x="43" y="9"/>
                        <a:pt x="42" y="8"/>
                      </a:cubicBezTo>
                      <a:cubicBezTo>
                        <a:pt x="42" y="8"/>
                        <a:pt x="42" y="7"/>
                        <a:pt x="42" y="7"/>
                      </a:cubicBezTo>
                      <a:cubicBezTo>
                        <a:pt x="42" y="7"/>
                        <a:pt x="42" y="6"/>
                        <a:pt x="42" y="6"/>
                      </a:cubicBezTo>
                      <a:cubicBezTo>
                        <a:pt x="42" y="5"/>
                        <a:pt x="42" y="5"/>
                        <a:pt x="42" y="5"/>
                      </a:cubicBezTo>
                      <a:cubicBezTo>
                        <a:pt x="41" y="4"/>
                        <a:pt x="41" y="4"/>
                        <a:pt x="41" y="3"/>
                      </a:cubicBezTo>
                      <a:cubicBezTo>
                        <a:pt x="41" y="2"/>
                        <a:pt x="41" y="2"/>
                        <a:pt x="41" y="1"/>
                      </a:cubicBezTo>
                      <a:cubicBezTo>
                        <a:pt x="41" y="1"/>
                        <a:pt x="41" y="1"/>
                        <a:pt x="41" y="0"/>
                      </a:cubicBezTo>
                      <a:cubicBezTo>
                        <a:pt x="41" y="0"/>
                        <a:pt x="41" y="0"/>
                        <a:pt x="41" y="0"/>
                      </a:cubicBezTo>
                      <a:cubicBezTo>
                        <a:pt x="39" y="1"/>
                        <a:pt x="38" y="1"/>
                        <a:pt x="3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47" name="Freeform 1167"/>
                <p:cNvSpPr/>
                <p:nvPr/>
              </p:nvSpPr>
              <p:spPr bwMode="auto">
                <a:xfrm>
                  <a:off x="3141" y="2388"/>
                  <a:ext cx="66" cy="30"/>
                </a:xfrm>
                <a:custGeom>
                  <a:avLst/>
                  <a:gdLst>
                    <a:gd name="T0" fmla="*/ 15 w 69"/>
                    <a:gd name="T1" fmla="*/ 10 h 31"/>
                    <a:gd name="T2" fmla="*/ 17 w 69"/>
                    <a:gd name="T3" fmla="*/ 15 h 31"/>
                    <a:gd name="T4" fmla="*/ 19 w 69"/>
                    <a:gd name="T5" fmla="*/ 22 h 31"/>
                    <a:gd name="T6" fmla="*/ 18 w 69"/>
                    <a:gd name="T7" fmla="*/ 24 h 31"/>
                    <a:gd name="T8" fmla="*/ 21 w 69"/>
                    <a:gd name="T9" fmla="*/ 24 h 31"/>
                    <a:gd name="T10" fmla="*/ 25 w 69"/>
                    <a:gd name="T11" fmla="*/ 23 h 31"/>
                    <a:gd name="T12" fmla="*/ 28 w 69"/>
                    <a:gd name="T13" fmla="*/ 23 h 31"/>
                    <a:gd name="T14" fmla="*/ 31 w 69"/>
                    <a:gd name="T15" fmla="*/ 24 h 31"/>
                    <a:gd name="T16" fmla="*/ 34 w 69"/>
                    <a:gd name="T17" fmla="*/ 28 h 31"/>
                    <a:gd name="T18" fmla="*/ 34 w 69"/>
                    <a:gd name="T19" fmla="*/ 28 h 31"/>
                    <a:gd name="T20" fmla="*/ 35 w 69"/>
                    <a:gd name="T21" fmla="*/ 30 h 31"/>
                    <a:gd name="T22" fmla="*/ 36 w 69"/>
                    <a:gd name="T23" fmla="*/ 30 h 31"/>
                    <a:gd name="T24" fmla="*/ 39 w 69"/>
                    <a:gd name="T25" fmla="*/ 29 h 31"/>
                    <a:gd name="T26" fmla="*/ 46 w 69"/>
                    <a:gd name="T27" fmla="*/ 28 h 31"/>
                    <a:gd name="T28" fmla="*/ 49 w 69"/>
                    <a:gd name="T29" fmla="*/ 28 h 31"/>
                    <a:gd name="T30" fmla="*/ 50 w 69"/>
                    <a:gd name="T31" fmla="*/ 28 h 31"/>
                    <a:gd name="T32" fmla="*/ 53 w 69"/>
                    <a:gd name="T33" fmla="*/ 28 h 31"/>
                    <a:gd name="T34" fmla="*/ 54 w 69"/>
                    <a:gd name="T35" fmla="*/ 28 h 31"/>
                    <a:gd name="T36" fmla="*/ 57 w 69"/>
                    <a:gd name="T37" fmla="*/ 26 h 31"/>
                    <a:gd name="T38" fmla="*/ 64 w 69"/>
                    <a:gd name="T39" fmla="*/ 29 h 31"/>
                    <a:gd name="T40" fmla="*/ 68 w 69"/>
                    <a:gd name="T41" fmla="*/ 31 h 31"/>
                    <a:gd name="T42" fmla="*/ 69 w 69"/>
                    <a:gd name="T43" fmla="*/ 30 h 31"/>
                    <a:gd name="T44" fmla="*/ 69 w 69"/>
                    <a:gd name="T45" fmla="*/ 30 h 31"/>
                    <a:gd name="T46" fmla="*/ 66 w 69"/>
                    <a:gd name="T47" fmla="*/ 28 h 31"/>
                    <a:gd name="T48" fmla="*/ 66 w 69"/>
                    <a:gd name="T49" fmla="*/ 27 h 31"/>
                    <a:gd name="T50" fmla="*/ 66 w 69"/>
                    <a:gd name="T51" fmla="*/ 26 h 31"/>
                    <a:gd name="T52" fmla="*/ 66 w 69"/>
                    <a:gd name="T53" fmla="*/ 25 h 31"/>
                    <a:gd name="T54" fmla="*/ 66 w 69"/>
                    <a:gd name="T55" fmla="*/ 25 h 31"/>
                    <a:gd name="T56" fmla="*/ 67 w 69"/>
                    <a:gd name="T57" fmla="*/ 24 h 31"/>
                    <a:gd name="T58" fmla="*/ 67 w 69"/>
                    <a:gd name="T59" fmla="*/ 24 h 31"/>
                    <a:gd name="T60" fmla="*/ 67 w 69"/>
                    <a:gd name="T61" fmla="*/ 23 h 31"/>
                    <a:gd name="T62" fmla="*/ 67 w 69"/>
                    <a:gd name="T63" fmla="*/ 23 h 31"/>
                    <a:gd name="T64" fmla="*/ 67 w 69"/>
                    <a:gd name="T65" fmla="*/ 23 h 31"/>
                    <a:gd name="T66" fmla="*/ 64 w 69"/>
                    <a:gd name="T67" fmla="*/ 21 h 31"/>
                    <a:gd name="T68" fmla="*/ 63 w 69"/>
                    <a:gd name="T69" fmla="*/ 21 h 31"/>
                    <a:gd name="T70" fmla="*/ 60 w 69"/>
                    <a:gd name="T71" fmla="*/ 16 h 31"/>
                    <a:gd name="T72" fmla="*/ 59 w 69"/>
                    <a:gd name="T73" fmla="*/ 14 h 31"/>
                    <a:gd name="T74" fmla="*/ 57 w 69"/>
                    <a:gd name="T75" fmla="*/ 13 h 31"/>
                    <a:gd name="T76" fmla="*/ 56 w 69"/>
                    <a:gd name="T77" fmla="*/ 12 h 31"/>
                    <a:gd name="T78" fmla="*/ 46 w 69"/>
                    <a:gd name="T79" fmla="*/ 14 h 31"/>
                    <a:gd name="T80" fmla="*/ 44 w 69"/>
                    <a:gd name="T81" fmla="*/ 14 h 31"/>
                    <a:gd name="T82" fmla="*/ 39 w 69"/>
                    <a:gd name="T83" fmla="*/ 12 h 31"/>
                    <a:gd name="T84" fmla="*/ 39 w 69"/>
                    <a:gd name="T85" fmla="*/ 11 h 31"/>
                    <a:gd name="T86" fmla="*/ 37 w 69"/>
                    <a:gd name="T87" fmla="*/ 10 h 31"/>
                    <a:gd name="T88" fmla="*/ 30 w 69"/>
                    <a:gd name="T89" fmla="*/ 7 h 31"/>
                    <a:gd name="T90" fmla="*/ 29 w 69"/>
                    <a:gd name="T91" fmla="*/ 5 h 31"/>
                    <a:gd name="T92" fmla="*/ 27 w 69"/>
                    <a:gd name="T93" fmla="*/ 5 h 31"/>
                    <a:gd name="T94" fmla="*/ 23 w 69"/>
                    <a:gd name="T95" fmla="*/ 5 h 31"/>
                    <a:gd name="T96" fmla="*/ 19 w 69"/>
                    <a:gd name="T97" fmla="*/ 5 h 31"/>
                    <a:gd name="T98" fmla="*/ 12 w 69"/>
                    <a:gd name="T99" fmla="*/ 4 h 31"/>
                    <a:gd name="T100" fmla="*/ 1 w 69"/>
                    <a:gd name="T101" fmla="*/ 0 h 31"/>
                    <a:gd name="T102" fmla="*/ 0 w 69"/>
                    <a:gd name="T103" fmla="*/ 0 h 31"/>
                    <a:gd name="T104" fmla="*/ 3 w 69"/>
                    <a:gd name="T105" fmla="*/ 1 h 31"/>
                    <a:gd name="T106" fmla="*/ 15 w 69"/>
                    <a:gd name="T107"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 h="31">
                      <a:moveTo>
                        <a:pt x="15" y="10"/>
                      </a:moveTo>
                      <a:cubicBezTo>
                        <a:pt x="15" y="13"/>
                        <a:pt x="16" y="14"/>
                        <a:pt x="17" y="15"/>
                      </a:cubicBezTo>
                      <a:cubicBezTo>
                        <a:pt x="19" y="16"/>
                        <a:pt x="20" y="18"/>
                        <a:pt x="19" y="22"/>
                      </a:cubicBezTo>
                      <a:cubicBezTo>
                        <a:pt x="19" y="23"/>
                        <a:pt x="19" y="23"/>
                        <a:pt x="18" y="24"/>
                      </a:cubicBezTo>
                      <a:cubicBezTo>
                        <a:pt x="19" y="24"/>
                        <a:pt x="20" y="24"/>
                        <a:pt x="21" y="24"/>
                      </a:cubicBezTo>
                      <a:cubicBezTo>
                        <a:pt x="24" y="24"/>
                        <a:pt x="25" y="24"/>
                        <a:pt x="25" y="23"/>
                      </a:cubicBezTo>
                      <a:cubicBezTo>
                        <a:pt x="26" y="23"/>
                        <a:pt x="27" y="23"/>
                        <a:pt x="28" y="23"/>
                      </a:cubicBezTo>
                      <a:cubicBezTo>
                        <a:pt x="29" y="23"/>
                        <a:pt x="30" y="23"/>
                        <a:pt x="31" y="24"/>
                      </a:cubicBezTo>
                      <a:cubicBezTo>
                        <a:pt x="32" y="25"/>
                        <a:pt x="33" y="26"/>
                        <a:pt x="34" y="28"/>
                      </a:cubicBezTo>
                      <a:cubicBezTo>
                        <a:pt x="34" y="28"/>
                        <a:pt x="34" y="28"/>
                        <a:pt x="34" y="28"/>
                      </a:cubicBezTo>
                      <a:cubicBezTo>
                        <a:pt x="35" y="29"/>
                        <a:pt x="35" y="29"/>
                        <a:pt x="35" y="30"/>
                      </a:cubicBezTo>
                      <a:cubicBezTo>
                        <a:pt x="36" y="30"/>
                        <a:pt x="36" y="30"/>
                        <a:pt x="36" y="30"/>
                      </a:cubicBezTo>
                      <a:cubicBezTo>
                        <a:pt x="37" y="30"/>
                        <a:pt x="38" y="30"/>
                        <a:pt x="39" y="29"/>
                      </a:cubicBezTo>
                      <a:cubicBezTo>
                        <a:pt x="41" y="29"/>
                        <a:pt x="43" y="28"/>
                        <a:pt x="46" y="28"/>
                      </a:cubicBezTo>
                      <a:cubicBezTo>
                        <a:pt x="47" y="28"/>
                        <a:pt x="48" y="28"/>
                        <a:pt x="49" y="28"/>
                      </a:cubicBezTo>
                      <a:cubicBezTo>
                        <a:pt x="49" y="28"/>
                        <a:pt x="49" y="28"/>
                        <a:pt x="50" y="28"/>
                      </a:cubicBezTo>
                      <a:cubicBezTo>
                        <a:pt x="51" y="28"/>
                        <a:pt x="52" y="28"/>
                        <a:pt x="53" y="28"/>
                      </a:cubicBezTo>
                      <a:cubicBezTo>
                        <a:pt x="53" y="28"/>
                        <a:pt x="53" y="28"/>
                        <a:pt x="54" y="28"/>
                      </a:cubicBezTo>
                      <a:cubicBezTo>
                        <a:pt x="54" y="27"/>
                        <a:pt x="55" y="26"/>
                        <a:pt x="57" y="26"/>
                      </a:cubicBezTo>
                      <a:cubicBezTo>
                        <a:pt x="59" y="26"/>
                        <a:pt x="63" y="28"/>
                        <a:pt x="64" y="29"/>
                      </a:cubicBezTo>
                      <a:cubicBezTo>
                        <a:pt x="65" y="30"/>
                        <a:pt x="67" y="31"/>
                        <a:pt x="68" y="31"/>
                      </a:cubicBezTo>
                      <a:cubicBezTo>
                        <a:pt x="69" y="31"/>
                        <a:pt x="69" y="31"/>
                        <a:pt x="69" y="30"/>
                      </a:cubicBezTo>
                      <a:cubicBezTo>
                        <a:pt x="69" y="30"/>
                        <a:pt x="69" y="30"/>
                        <a:pt x="69" y="30"/>
                      </a:cubicBezTo>
                      <a:cubicBezTo>
                        <a:pt x="68" y="29"/>
                        <a:pt x="67" y="29"/>
                        <a:pt x="66" y="28"/>
                      </a:cubicBezTo>
                      <a:cubicBezTo>
                        <a:pt x="66" y="27"/>
                        <a:pt x="66" y="27"/>
                        <a:pt x="66" y="27"/>
                      </a:cubicBezTo>
                      <a:cubicBezTo>
                        <a:pt x="66" y="27"/>
                        <a:pt x="66" y="26"/>
                        <a:pt x="66" y="26"/>
                      </a:cubicBezTo>
                      <a:cubicBezTo>
                        <a:pt x="66" y="26"/>
                        <a:pt x="66" y="26"/>
                        <a:pt x="66" y="25"/>
                      </a:cubicBezTo>
                      <a:cubicBezTo>
                        <a:pt x="66" y="25"/>
                        <a:pt x="66" y="25"/>
                        <a:pt x="66" y="25"/>
                      </a:cubicBezTo>
                      <a:cubicBezTo>
                        <a:pt x="66" y="25"/>
                        <a:pt x="66" y="25"/>
                        <a:pt x="67" y="24"/>
                      </a:cubicBezTo>
                      <a:cubicBezTo>
                        <a:pt x="67" y="24"/>
                        <a:pt x="67" y="24"/>
                        <a:pt x="67" y="24"/>
                      </a:cubicBezTo>
                      <a:cubicBezTo>
                        <a:pt x="67" y="24"/>
                        <a:pt x="67" y="23"/>
                        <a:pt x="67" y="23"/>
                      </a:cubicBezTo>
                      <a:cubicBezTo>
                        <a:pt x="67" y="23"/>
                        <a:pt x="67" y="23"/>
                        <a:pt x="67" y="23"/>
                      </a:cubicBezTo>
                      <a:cubicBezTo>
                        <a:pt x="67" y="23"/>
                        <a:pt x="67" y="23"/>
                        <a:pt x="67" y="23"/>
                      </a:cubicBezTo>
                      <a:cubicBezTo>
                        <a:pt x="66" y="22"/>
                        <a:pt x="64" y="21"/>
                        <a:pt x="64" y="21"/>
                      </a:cubicBezTo>
                      <a:cubicBezTo>
                        <a:pt x="63" y="21"/>
                        <a:pt x="63" y="21"/>
                        <a:pt x="63" y="21"/>
                      </a:cubicBezTo>
                      <a:cubicBezTo>
                        <a:pt x="61" y="21"/>
                        <a:pt x="61" y="19"/>
                        <a:pt x="60" y="16"/>
                      </a:cubicBezTo>
                      <a:cubicBezTo>
                        <a:pt x="60" y="16"/>
                        <a:pt x="60" y="14"/>
                        <a:pt x="59" y="14"/>
                      </a:cubicBezTo>
                      <a:cubicBezTo>
                        <a:pt x="58" y="14"/>
                        <a:pt x="57" y="13"/>
                        <a:pt x="57" y="13"/>
                      </a:cubicBezTo>
                      <a:cubicBezTo>
                        <a:pt x="56" y="12"/>
                        <a:pt x="56" y="12"/>
                        <a:pt x="56" y="12"/>
                      </a:cubicBezTo>
                      <a:cubicBezTo>
                        <a:pt x="47" y="12"/>
                        <a:pt x="46" y="13"/>
                        <a:pt x="46" y="14"/>
                      </a:cubicBezTo>
                      <a:cubicBezTo>
                        <a:pt x="45" y="14"/>
                        <a:pt x="44" y="14"/>
                        <a:pt x="44" y="14"/>
                      </a:cubicBezTo>
                      <a:cubicBezTo>
                        <a:pt x="42" y="14"/>
                        <a:pt x="41" y="13"/>
                        <a:pt x="39" y="12"/>
                      </a:cubicBezTo>
                      <a:cubicBezTo>
                        <a:pt x="39" y="12"/>
                        <a:pt x="39" y="12"/>
                        <a:pt x="39" y="11"/>
                      </a:cubicBezTo>
                      <a:cubicBezTo>
                        <a:pt x="38" y="11"/>
                        <a:pt x="38" y="10"/>
                        <a:pt x="37" y="10"/>
                      </a:cubicBezTo>
                      <a:cubicBezTo>
                        <a:pt x="35" y="10"/>
                        <a:pt x="32" y="9"/>
                        <a:pt x="30" y="7"/>
                      </a:cubicBezTo>
                      <a:cubicBezTo>
                        <a:pt x="30" y="6"/>
                        <a:pt x="29" y="6"/>
                        <a:pt x="29" y="5"/>
                      </a:cubicBezTo>
                      <a:cubicBezTo>
                        <a:pt x="29" y="5"/>
                        <a:pt x="28" y="5"/>
                        <a:pt x="27" y="5"/>
                      </a:cubicBezTo>
                      <a:cubicBezTo>
                        <a:pt x="26" y="5"/>
                        <a:pt x="25" y="5"/>
                        <a:pt x="23" y="5"/>
                      </a:cubicBezTo>
                      <a:cubicBezTo>
                        <a:pt x="22" y="5"/>
                        <a:pt x="20" y="5"/>
                        <a:pt x="19" y="5"/>
                      </a:cubicBezTo>
                      <a:cubicBezTo>
                        <a:pt x="15" y="5"/>
                        <a:pt x="13" y="5"/>
                        <a:pt x="12" y="4"/>
                      </a:cubicBezTo>
                      <a:cubicBezTo>
                        <a:pt x="9" y="2"/>
                        <a:pt x="4" y="0"/>
                        <a:pt x="1" y="0"/>
                      </a:cubicBezTo>
                      <a:cubicBezTo>
                        <a:pt x="0" y="0"/>
                        <a:pt x="0" y="0"/>
                        <a:pt x="0" y="0"/>
                      </a:cubicBezTo>
                      <a:cubicBezTo>
                        <a:pt x="1" y="1"/>
                        <a:pt x="2" y="1"/>
                        <a:pt x="3" y="1"/>
                      </a:cubicBezTo>
                      <a:cubicBezTo>
                        <a:pt x="8" y="3"/>
                        <a:pt x="13" y="4"/>
                        <a:pt x="1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48" name="Freeform 1169"/>
                <p:cNvSpPr/>
                <p:nvPr/>
              </p:nvSpPr>
              <p:spPr bwMode="auto">
                <a:xfrm>
                  <a:off x="3082" y="2533"/>
                  <a:ext cx="224" cy="179"/>
                </a:xfrm>
                <a:custGeom>
                  <a:avLst/>
                  <a:gdLst>
                    <a:gd name="T0" fmla="*/ 124 w 234"/>
                    <a:gd name="T1" fmla="*/ 38 h 186"/>
                    <a:gd name="T2" fmla="*/ 121 w 234"/>
                    <a:gd name="T3" fmla="*/ 38 h 186"/>
                    <a:gd name="T4" fmla="*/ 79 w 234"/>
                    <a:gd name="T5" fmla="*/ 13 h 186"/>
                    <a:gd name="T6" fmla="*/ 60 w 234"/>
                    <a:gd name="T7" fmla="*/ 2 h 186"/>
                    <a:gd name="T8" fmla="*/ 55 w 234"/>
                    <a:gd name="T9" fmla="*/ 0 h 186"/>
                    <a:gd name="T10" fmla="*/ 51 w 234"/>
                    <a:gd name="T11" fmla="*/ 1 h 186"/>
                    <a:gd name="T12" fmla="*/ 45 w 234"/>
                    <a:gd name="T13" fmla="*/ 2 h 186"/>
                    <a:gd name="T14" fmla="*/ 36 w 234"/>
                    <a:gd name="T15" fmla="*/ 18 h 186"/>
                    <a:gd name="T16" fmla="*/ 27 w 234"/>
                    <a:gd name="T17" fmla="*/ 26 h 186"/>
                    <a:gd name="T18" fmla="*/ 22 w 234"/>
                    <a:gd name="T19" fmla="*/ 30 h 186"/>
                    <a:gd name="T20" fmla="*/ 20 w 234"/>
                    <a:gd name="T21" fmla="*/ 32 h 186"/>
                    <a:gd name="T22" fmla="*/ 13 w 234"/>
                    <a:gd name="T23" fmla="*/ 36 h 186"/>
                    <a:gd name="T24" fmla="*/ 11 w 234"/>
                    <a:gd name="T25" fmla="*/ 36 h 186"/>
                    <a:gd name="T26" fmla="*/ 10 w 234"/>
                    <a:gd name="T27" fmla="*/ 36 h 186"/>
                    <a:gd name="T28" fmla="*/ 9 w 234"/>
                    <a:gd name="T29" fmla="*/ 36 h 186"/>
                    <a:gd name="T30" fmla="*/ 7 w 234"/>
                    <a:gd name="T31" fmla="*/ 35 h 186"/>
                    <a:gd name="T32" fmla="*/ 5 w 234"/>
                    <a:gd name="T33" fmla="*/ 34 h 186"/>
                    <a:gd name="T34" fmla="*/ 3 w 234"/>
                    <a:gd name="T35" fmla="*/ 33 h 186"/>
                    <a:gd name="T36" fmla="*/ 1 w 234"/>
                    <a:gd name="T37" fmla="*/ 33 h 186"/>
                    <a:gd name="T38" fmla="*/ 1 w 234"/>
                    <a:gd name="T39" fmla="*/ 47 h 186"/>
                    <a:gd name="T40" fmla="*/ 28 w 234"/>
                    <a:gd name="T41" fmla="*/ 85 h 186"/>
                    <a:gd name="T42" fmla="*/ 46 w 234"/>
                    <a:gd name="T43" fmla="*/ 108 h 186"/>
                    <a:gd name="T44" fmla="*/ 58 w 234"/>
                    <a:gd name="T45" fmla="*/ 140 h 186"/>
                    <a:gd name="T46" fmla="*/ 85 w 234"/>
                    <a:gd name="T47" fmla="*/ 179 h 186"/>
                    <a:gd name="T48" fmla="*/ 89 w 234"/>
                    <a:gd name="T49" fmla="*/ 186 h 186"/>
                    <a:gd name="T50" fmla="*/ 91 w 234"/>
                    <a:gd name="T51" fmla="*/ 185 h 186"/>
                    <a:gd name="T52" fmla="*/ 97 w 234"/>
                    <a:gd name="T53" fmla="*/ 174 h 186"/>
                    <a:gd name="T54" fmla="*/ 109 w 234"/>
                    <a:gd name="T55" fmla="*/ 175 h 186"/>
                    <a:gd name="T56" fmla="*/ 136 w 234"/>
                    <a:gd name="T57" fmla="*/ 179 h 186"/>
                    <a:gd name="T58" fmla="*/ 159 w 234"/>
                    <a:gd name="T59" fmla="*/ 161 h 186"/>
                    <a:gd name="T60" fmla="*/ 193 w 234"/>
                    <a:gd name="T61" fmla="*/ 156 h 186"/>
                    <a:gd name="T62" fmla="*/ 222 w 234"/>
                    <a:gd name="T63" fmla="*/ 147 h 186"/>
                    <a:gd name="T64" fmla="*/ 226 w 234"/>
                    <a:gd name="T65" fmla="*/ 145 h 186"/>
                    <a:gd name="T66" fmla="*/ 232 w 234"/>
                    <a:gd name="T67" fmla="*/ 129 h 186"/>
                    <a:gd name="T68" fmla="*/ 230 w 234"/>
                    <a:gd name="T69" fmla="*/ 117 h 186"/>
                    <a:gd name="T70" fmla="*/ 229 w 234"/>
                    <a:gd name="T71" fmla="*/ 117 h 186"/>
                    <a:gd name="T72" fmla="*/ 227 w 234"/>
                    <a:gd name="T73" fmla="*/ 117 h 186"/>
                    <a:gd name="T74" fmla="*/ 225 w 234"/>
                    <a:gd name="T75" fmla="*/ 117 h 186"/>
                    <a:gd name="T76" fmla="*/ 211 w 234"/>
                    <a:gd name="T77" fmla="*/ 115 h 186"/>
                    <a:gd name="T78" fmla="*/ 207 w 234"/>
                    <a:gd name="T79" fmla="*/ 115 h 186"/>
                    <a:gd name="T80" fmla="*/ 200 w 234"/>
                    <a:gd name="T81" fmla="*/ 113 h 186"/>
                    <a:gd name="T82" fmla="*/ 198 w 234"/>
                    <a:gd name="T83" fmla="*/ 111 h 186"/>
                    <a:gd name="T84" fmla="*/ 195 w 234"/>
                    <a:gd name="T85" fmla="*/ 109 h 186"/>
                    <a:gd name="T86" fmla="*/ 193 w 234"/>
                    <a:gd name="T87" fmla="*/ 106 h 186"/>
                    <a:gd name="T88" fmla="*/ 192 w 234"/>
                    <a:gd name="T89" fmla="*/ 103 h 186"/>
                    <a:gd name="T90" fmla="*/ 187 w 234"/>
                    <a:gd name="T91" fmla="*/ 95 h 186"/>
                    <a:gd name="T92" fmla="*/ 185 w 234"/>
                    <a:gd name="T93" fmla="*/ 94 h 186"/>
                    <a:gd name="T94" fmla="*/ 183 w 234"/>
                    <a:gd name="T95" fmla="*/ 94 h 186"/>
                    <a:gd name="T96" fmla="*/ 181 w 234"/>
                    <a:gd name="T97" fmla="*/ 92 h 186"/>
                    <a:gd name="T98" fmla="*/ 179 w 234"/>
                    <a:gd name="T99" fmla="*/ 90 h 186"/>
                    <a:gd name="T100" fmla="*/ 177 w 234"/>
                    <a:gd name="T101" fmla="*/ 87 h 186"/>
                    <a:gd name="T102" fmla="*/ 167 w 234"/>
                    <a:gd name="T103" fmla="*/ 63 h 186"/>
                    <a:gd name="T104" fmla="*/ 154 w 234"/>
                    <a:gd name="T105" fmla="*/ 46 h 186"/>
                    <a:gd name="T106" fmla="*/ 132 w 234"/>
                    <a:gd name="T107" fmla="*/ 3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4" h="186">
                      <a:moveTo>
                        <a:pt x="132" y="39"/>
                      </a:moveTo>
                      <a:cubicBezTo>
                        <a:pt x="129" y="39"/>
                        <a:pt x="126" y="39"/>
                        <a:pt x="125" y="38"/>
                      </a:cubicBezTo>
                      <a:cubicBezTo>
                        <a:pt x="125" y="38"/>
                        <a:pt x="125" y="38"/>
                        <a:pt x="124" y="38"/>
                      </a:cubicBezTo>
                      <a:cubicBezTo>
                        <a:pt x="124" y="38"/>
                        <a:pt x="123" y="38"/>
                        <a:pt x="122" y="38"/>
                      </a:cubicBezTo>
                      <a:cubicBezTo>
                        <a:pt x="122" y="38"/>
                        <a:pt x="122" y="38"/>
                        <a:pt x="122" y="38"/>
                      </a:cubicBezTo>
                      <a:cubicBezTo>
                        <a:pt x="121" y="38"/>
                        <a:pt x="121" y="38"/>
                        <a:pt x="121" y="38"/>
                      </a:cubicBezTo>
                      <a:cubicBezTo>
                        <a:pt x="121" y="38"/>
                        <a:pt x="120" y="38"/>
                        <a:pt x="120" y="38"/>
                      </a:cubicBezTo>
                      <a:cubicBezTo>
                        <a:pt x="117" y="38"/>
                        <a:pt x="110" y="37"/>
                        <a:pt x="106" y="33"/>
                      </a:cubicBezTo>
                      <a:cubicBezTo>
                        <a:pt x="101" y="29"/>
                        <a:pt x="82" y="15"/>
                        <a:pt x="79" y="13"/>
                      </a:cubicBezTo>
                      <a:cubicBezTo>
                        <a:pt x="78" y="13"/>
                        <a:pt x="78" y="13"/>
                        <a:pt x="78" y="13"/>
                      </a:cubicBezTo>
                      <a:cubicBezTo>
                        <a:pt x="76" y="12"/>
                        <a:pt x="74" y="11"/>
                        <a:pt x="72" y="9"/>
                      </a:cubicBezTo>
                      <a:cubicBezTo>
                        <a:pt x="69" y="7"/>
                        <a:pt x="63" y="3"/>
                        <a:pt x="60" y="2"/>
                      </a:cubicBezTo>
                      <a:cubicBezTo>
                        <a:pt x="59" y="1"/>
                        <a:pt x="58" y="1"/>
                        <a:pt x="57" y="1"/>
                      </a:cubicBezTo>
                      <a:cubicBezTo>
                        <a:pt x="57" y="1"/>
                        <a:pt x="56" y="1"/>
                        <a:pt x="56" y="1"/>
                      </a:cubicBezTo>
                      <a:cubicBezTo>
                        <a:pt x="55" y="0"/>
                        <a:pt x="55" y="0"/>
                        <a:pt x="55" y="0"/>
                      </a:cubicBezTo>
                      <a:cubicBezTo>
                        <a:pt x="55" y="0"/>
                        <a:pt x="55" y="0"/>
                        <a:pt x="55" y="0"/>
                      </a:cubicBezTo>
                      <a:cubicBezTo>
                        <a:pt x="54" y="0"/>
                        <a:pt x="53" y="0"/>
                        <a:pt x="52" y="1"/>
                      </a:cubicBezTo>
                      <a:cubicBezTo>
                        <a:pt x="52" y="1"/>
                        <a:pt x="52" y="1"/>
                        <a:pt x="51" y="1"/>
                      </a:cubicBezTo>
                      <a:cubicBezTo>
                        <a:pt x="51" y="1"/>
                        <a:pt x="51" y="1"/>
                        <a:pt x="51" y="1"/>
                      </a:cubicBezTo>
                      <a:cubicBezTo>
                        <a:pt x="48" y="1"/>
                        <a:pt x="48" y="1"/>
                        <a:pt x="48" y="1"/>
                      </a:cubicBezTo>
                      <a:cubicBezTo>
                        <a:pt x="47" y="1"/>
                        <a:pt x="46" y="1"/>
                        <a:pt x="45" y="2"/>
                      </a:cubicBezTo>
                      <a:cubicBezTo>
                        <a:pt x="44" y="3"/>
                        <a:pt x="42" y="4"/>
                        <a:pt x="37" y="4"/>
                      </a:cubicBezTo>
                      <a:cubicBezTo>
                        <a:pt x="31" y="4"/>
                        <a:pt x="28" y="7"/>
                        <a:pt x="27" y="8"/>
                      </a:cubicBezTo>
                      <a:cubicBezTo>
                        <a:pt x="30" y="10"/>
                        <a:pt x="36" y="15"/>
                        <a:pt x="36" y="18"/>
                      </a:cubicBezTo>
                      <a:cubicBezTo>
                        <a:pt x="36" y="19"/>
                        <a:pt x="36" y="20"/>
                        <a:pt x="35" y="21"/>
                      </a:cubicBezTo>
                      <a:cubicBezTo>
                        <a:pt x="34" y="21"/>
                        <a:pt x="34" y="22"/>
                        <a:pt x="33" y="23"/>
                      </a:cubicBezTo>
                      <a:cubicBezTo>
                        <a:pt x="32" y="24"/>
                        <a:pt x="30" y="26"/>
                        <a:pt x="27" y="26"/>
                      </a:cubicBezTo>
                      <a:cubicBezTo>
                        <a:pt x="22" y="26"/>
                        <a:pt x="22" y="27"/>
                        <a:pt x="22" y="28"/>
                      </a:cubicBezTo>
                      <a:cubicBezTo>
                        <a:pt x="22" y="28"/>
                        <a:pt x="22" y="29"/>
                        <a:pt x="22" y="29"/>
                      </a:cubicBezTo>
                      <a:cubicBezTo>
                        <a:pt x="22" y="29"/>
                        <a:pt x="22" y="29"/>
                        <a:pt x="22" y="30"/>
                      </a:cubicBezTo>
                      <a:cubicBezTo>
                        <a:pt x="21" y="30"/>
                        <a:pt x="21" y="30"/>
                        <a:pt x="21" y="31"/>
                      </a:cubicBezTo>
                      <a:cubicBezTo>
                        <a:pt x="21" y="31"/>
                        <a:pt x="21" y="31"/>
                        <a:pt x="21" y="31"/>
                      </a:cubicBezTo>
                      <a:cubicBezTo>
                        <a:pt x="20" y="31"/>
                        <a:pt x="20" y="32"/>
                        <a:pt x="20" y="32"/>
                      </a:cubicBezTo>
                      <a:cubicBezTo>
                        <a:pt x="20" y="32"/>
                        <a:pt x="20" y="32"/>
                        <a:pt x="20" y="32"/>
                      </a:cubicBezTo>
                      <a:cubicBezTo>
                        <a:pt x="19" y="33"/>
                        <a:pt x="19" y="33"/>
                        <a:pt x="19" y="33"/>
                      </a:cubicBezTo>
                      <a:cubicBezTo>
                        <a:pt x="17" y="35"/>
                        <a:pt x="15" y="36"/>
                        <a:pt x="13" y="36"/>
                      </a:cubicBezTo>
                      <a:cubicBezTo>
                        <a:pt x="13" y="36"/>
                        <a:pt x="13" y="36"/>
                        <a:pt x="13" y="36"/>
                      </a:cubicBezTo>
                      <a:cubicBezTo>
                        <a:pt x="12" y="36"/>
                        <a:pt x="12" y="36"/>
                        <a:pt x="12" y="36"/>
                      </a:cubicBezTo>
                      <a:cubicBezTo>
                        <a:pt x="11" y="36"/>
                        <a:pt x="11" y="36"/>
                        <a:pt x="11" y="36"/>
                      </a:cubicBezTo>
                      <a:cubicBezTo>
                        <a:pt x="11" y="36"/>
                        <a:pt x="11" y="36"/>
                        <a:pt x="11" y="36"/>
                      </a:cubicBezTo>
                      <a:cubicBezTo>
                        <a:pt x="11" y="36"/>
                        <a:pt x="11" y="36"/>
                        <a:pt x="11" y="36"/>
                      </a:cubicBezTo>
                      <a:cubicBezTo>
                        <a:pt x="10" y="36"/>
                        <a:pt x="10" y="36"/>
                        <a:pt x="10" y="36"/>
                      </a:cubicBezTo>
                      <a:cubicBezTo>
                        <a:pt x="10" y="36"/>
                        <a:pt x="10" y="36"/>
                        <a:pt x="10" y="36"/>
                      </a:cubicBezTo>
                      <a:cubicBezTo>
                        <a:pt x="10" y="36"/>
                        <a:pt x="10" y="36"/>
                        <a:pt x="9" y="36"/>
                      </a:cubicBezTo>
                      <a:cubicBezTo>
                        <a:pt x="9" y="36"/>
                        <a:pt x="9" y="36"/>
                        <a:pt x="9" y="36"/>
                      </a:cubicBezTo>
                      <a:cubicBezTo>
                        <a:pt x="9" y="36"/>
                        <a:pt x="9" y="36"/>
                        <a:pt x="8" y="36"/>
                      </a:cubicBezTo>
                      <a:cubicBezTo>
                        <a:pt x="8" y="36"/>
                        <a:pt x="8" y="35"/>
                        <a:pt x="8" y="35"/>
                      </a:cubicBezTo>
                      <a:cubicBezTo>
                        <a:pt x="8" y="35"/>
                        <a:pt x="7" y="35"/>
                        <a:pt x="7" y="35"/>
                      </a:cubicBezTo>
                      <a:cubicBezTo>
                        <a:pt x="7" y="35"/>
                        <a:pt x="7" y="35"/>
                        <a:pt x="6" y="35"/>
                      </a:cubicBezTo>
                      <a:cubicBezTo>
                        <a:pt x="6" y="35"/>
                        <a:pt x="6" y="34"/>
                        <a:pt x="5" y="34"/>
                      </a:cubicBezTo>
                      <a:cubicBezTo>
                        <a:pt x="5" y="34"/>
                        <a:pt x="5" y="34"/>
                        <a:pt x="5" y="34"/>
                      </a:cubicBezTo>
                      <a:cubicBezTo>
                        <a:pt x="4" y="34"/>
                        <a:pt x="4" y="33"/>
                        <a:pt x="3" y="33"/>
                      </a:cubicBezTo>
                      <a:cubicBezTo>
                        <a:pt x="3" y="33"/>
                        <a:pt x="3" y="33"/>
                        <a:pt x="3" y="33"/>
                      </a:cubicBezTo>
                      <a:cubicBezTo>
                        <a:pt x="3" y="33"/>
                        <a:pt x="3" y="33"/>
                        <a:pt x="3" y="33"/>
                      </a:cubicBezTo>
                      <a:cubicBezTo>
                        <a:pt x="2" y="33"/>
                        <a:pt x="2" y="33"/>
                        <a:pt x="2" y="33"/>
                      </a:cubicBezTo>
                      <a:cubicBezTo>
                        <a:pt x="2" y="33"/>
                        <a:pt x="1" y="32"/>
                        <a:pt x="1" y="32"/>
                      </a:cubicBezTo>
                      <a:cubicBezTo>
                        <a:pt x="1" y="33"/>
                        <a:pt x="1" y="33"/>
                        <a:pt x="1" y="33"/>
                      </a:cubicBezTo>
                      <a:cubicBezTo>
                        <a:pt x="0" y="35"/>
                        <a:pt x="0" y="35"/>
                        <a:pt x="0" y="35"/>
                      </a:cubicBezTo>
                      <a:cubicBezTo>
                        <a:pt x="1" y="37"/>
                        <a:pt x="1" y="38"/>
                        <a:pt x="1" y="40"/>
                      </a:cubicBezTo>
                      <a:cubicBezTo>
                        <a:pt x="1" y="42"/>
                        <a:pt x="1" y="46"/>
                        <a:pt x="1" y="47"/>
                      </a:cubicBezTo>
                      <a:cubicBezTo>
                        <a:pt x="3" y="47"/>
                        <a:pt x="4" y="49"/>
                        <a:pt x="6" y="51"/>
                      </a:cubicBezTo>
                      <a:cubicBezTo>
                        <a:pt x="7" y="53"/>
                        <a:pt x="9" y="56"/>
                        <a:pt x="11" y="58"/>
                      </a:cubicBezTo>
                      <a:cubicBezTo>
                        <a:pt x="16" y="63"/>
                        <a:pt x="28" y="80"/>
                        <a:pt x="28" y="85"/>
                      </a:cubicBezTo>
                      <a:cubicBezTo>
                        <a:pt x="28" y="87"/>
                        <a:pt x="29" y="91"/>
                        <a:pt x="36" y="96"/>
                      </a:cubicBezTo>
                      <a:cubicBezTo>
                        <a:pt x="40" y="99"/>
                        <a:pt x="42" y="102"/>
                        <a:pt x="43" y="105"/>
                      </a:cubicBezTo>
                      <a:cubicBezTo>
                        <a:pt x="44" y="106"/>
                        <a:pt x="45" y="108"/>
                        <a:pt x="46" y="108"/>
                      </a:cubicBezTo>
                      <a:cubicBezTo>
                        <a:pt x="49" y="111"/>
                        <a:pt x="49" y="115"/>
                        <a:pt x="49" y="119"/>
                      </a:cubicBezTo>
                      <a:cubicBezTo>
                        <a:pt x="49" y="120"/>
                        <a:pt x="49" y="121"/>
                        <a:pt x="49" y="123"/>
                      </a:cubicBezTo>
                      <a:cubicBezTo>
                        <a:pt x="50" y="129"/>
                        <a:pt x="52" y="137"/>
                        <a:pt x="58" y="140"/>
                      </a:cubicBezTo>
                      <a:cubicBezTo>
                        <a:pt x="65" y="144"/>
                        <a:pt x="69" y="149"/>
                        <a:pt x="71" y="156"/>
                      </a:cubicBezTo>
                      <a:cubicBezTo>
                        <a:pt x="74" y="163"/>
                        <a:pt x="78" y="169"/>
                        <a:pt x="81" y="172"/>
                      </a:cubicBezTo>
                      <a:cubicBezTo>
                        <a:pt x="84" y="175"/>
                        <a:pt x="84" y="177"/>
                        <a:pt x="85" y="179"/>
                      </a:cubicBezTo>
                      <a:cubicBezTo>
                        <a:pt x="85" y="180"/>
                        <a:pt x="85" y="180"/>
                        <a:pt x="85" y="181"/>
                      </a:cubicBezTo>
                      <a:cubicBezTo>
                        <a:pt x="86" y="182"/>
                        <a:pt x="87" y="184"/>
                        <a:pt x="88" y="186"/>
                      </a:cubicBezTo>
                      <a:cubicBezTo>
                        <a:pt x="89" y="186"/>
                        <a:pt x="89" y="186"/>
                        <a:pt x="89" y="186"/>
                      </a:cubicBezTo>
                      <a:cubicBezTo>
                        <a:pt x="89" y="186"/>
                        <a:pt x="90" y="186"/>
                        <a:pt x="90" y="185"/>
                      </a:cubicBezTo>
                      <a:cubicBezTo>
                        <a:pt x="90" y="185"/>
                        <a:pt x="90" y="185"/>
                        <a:pt x="90" y="185"/>
                      </a:cubicBezTo>
                      <a:cubicBezTo>
                        <a:pt x="90" y="185"/>
                        <a:pt x="91" y="185"/>
                        <a:pt x="91" y="185"/>
                      </a:cubicBezTo>
                      <a:cubicBezTo>
                        <a:pt x="91" y="185"/>
                        <a:pt x="91" y="184"/>
                        <a:pt x="90" y="184"/>
                      </a:cubicBezTo>
                      <a:cubicBezTo>
                        <a:pt x="90" y="182"/>
                        <a:pt x="90" y="180"/>
                        <a:pt x="91" y="179"/>
                      </a:cubicBezTo>
                      <a:cubicBezTo>
                        <a:pt x="92" y="177"/>
                        <a:pt x="94" y="175"/>
                        <a:pt x="97" y="174"/>
                      </a:cubicBezTo>
                      <a:cubicBezTo>
                        <a:pt x="98" y="173"/>
                        <a:pt x="99" y="174"/>
                        <a:pt x="101" y="174"/>
                      </a:cubicBezTo>
                      <a:cubicBezTo>
                        <a:pt x="102" y="175"/>
                        <a:pt x="103" y="175"/>
                        <a:pt x="105" y="175"/>
                      </a:cubicBezTo>
                      <a:cubicBezTo>
                        <a:pt x="106" y="175"/>
                        <a:pt x="107" y="175"/>
                        <a:pt x="109" y="175"/>
                      </a:cubicBezTo>
                      <a:cubicBezTo>
                        <a:pt x="109" y="175"/>
                        <a:pt x="118" y="175"/>
                        <a:pt x="120" y="177"/>
                      </a:cubicBezTo>
                      <a:cubicBezTo>
                        <a:pt x="121" y="177"/>
                        <a:pt x="123" y="177"/>
                        <a:pt x="125" y="177"/>
                      </a:cubicBezTo>
                      <a:cubicBezTo>
                        <a:pt x="130" y="177"/>
                        <a:pt x="134" y="178"/>
                        <a:pt x="136" y="179"/>
                      </a:cubicBezTo>
                      <a:cubicBezTo>
                        <a:pt x="137" y="180"/>
                        <a:pt x="138" y="180"/>
                        <a:pt x="138" y="180"/>
                      </a:cubicBezTo>
                      <a:cubicBezTo>
                        <a:pt x="140" y="180"/>
                        <a:pt x="141" y="178"/>
                        <a:pt x="141" y="177"/>
                      </a:cubicBezTo>
                      <a:cubicBezTo>
                        <a:pt x="143" y="172"/>
                        <a:pt x="158" y="162"/>
                        <a:pt x="159" y="161"/>
                      </a:cubicBezTo>
                      <a:cubicBezTo>
                        <a:pt x="161" y="160"/>
                        <a:pt x="163" y="160"/>
                        <a:pt x="169" y="160"/>
                      </a:cubicBezTo>
                      <a:cubicBezTo>
                        <a:pt x="174" y="160"/>
                        <a:pt x="179" y="160"/>
                        <a:pt x="182" y="160"/>
                      </a:cubicBezTo>
                      <a:cubicBezTo>
                        <a:pt x="184" y="159"/>
                        <a:pt x="187" y="158"/>
                        <a:pt x="193" y="156"/>
                      </a:cubicBezTo>
                      <a:cubicBezTo>
                        <a:pt x="195" y="156"/>
                        <a:pt x="196" y="155"/>
                        <a:pt x="198" y="155"/>
                      </a:cubicBezTo>
                      <a:cubicBezTo>
                        <a:pt x="207" y="152"/>
                        <a:pt x="217" y="149"/>
                        <a:pt x="222" y="147"/>
                      </a:cubicBezTo>
                      <a:cubicBezTo>
                        <a:pt x="222" y="147"/>
                        <a:pt x="222" y="147"/>
                        <a:pt x="222" y="147"/>
                      </a:cubicBezTo>
                      <a:cubicBezTo>
                        <a:pt x="223" y="146"/>
                        <a:pt x="224" y="146"/>
                        <a:pt x="224" y="146"/>
                      </a:cubicBezTo>
                      <a:cubicBezTo>
                        <a:pt x="224" y="146"/>
                        <a:pt x="225" y="146"/>
                        <a:pt x="225" y="146"/>
                      </a:cubicBezTo>
                      <a:cubicBezTo>
                        <a:pt x="225" y="146"/>
                        <a:pt x="225" y="146"/>
                        <a:pt x="226" y="145"/>
                      </a:cubicBezTo>
                      <a:cubicBezTo>
                        <a:pt x="226" y="145"/>
                        <a:pt x="226" y="145"/>
                        <a:pt x="226" y="145"/>
                      </a:cubicBezTo>
                      <a:cubicBezTo>
                        <a:pt x="226" y="145"/>
                        <a:pt x="227" y="145"/>
                        <a:pt x="227" y="145"/>
                      </a:cubicBezTo>
                      <a:cubicBezTo>
                        <a:pt x="228" y="144"/>
                        <a:pt x="230" y="135"/>
                        <a:pt x="232" y="129"/>
                      </a:cubicBezTo>
                      <a:cubicBezTo>
                        <a:pt x="233" y="127"/>
                        <a:pt x="233" y="126"/>
                        <a:pt x="233" y="125"/>
                      </a:cubicBezTo>
                      <a:cubicBezTo>
                        <a:pt x="234" y="124"/>
                        <a:pt x="234" y="123"/>
                        <a:pt x="234" y="123"/>
                      </a:cubicBezTo>
                      <a:cubicBezTo>
                        <a:pt x="234" y="121"/>
                        <a:pt x="231" y="117"/>
                        <a:pt x="230" y="117"/>
                      </a:cubicBezTo>
                      <a:cubicBezTo>
                        <a:pt x="230" y="117"/>
                        <a:pt x="230" y="117"/>
                        <a:pt x="229" y="117"/>
                      </a:cubicBezTo>
                      <a:cubicBezTo>
                        <a:pt x="229" y="117"/>
                        <a:pt x="229" y="117"/>
                        <a:pt x="229" y="117"/>
                      </a:cubicBezTo>
                      <a:cubicBezTo>
                        <a:pt x="229" y="117"/>
                        <a:pt x="229" y="117"/>
                        <a:pt x="229" y="117"/>
                      </a:cubicBezTo>
                      <a:cubicBezTo>
                        <a:pt x="229" y="117"/>
                        <a:pt x="229" y="117"/>
                        <a:pt x="229" y="117"/>
                      </a:cubicBezTo>
                      <a:cubicBezTo>
                        <a:pt x="229" y="117"/>
                        <a:pt x="229" y="117"/>
                        <a:pt x="229" y="117"/>
                      </a:cubicBezTo>
                      <a:cubicBezTo>
                        <a:pt x="227" y="117"/>
                        <a:pt x="227" y="117"/>
                        <a:pt x="227" y="117"/>
                      </a:cubicBezTo>
                      <a:cubicBezTo>
                        <a:pt x="227" y="117"/>
                        <a:pt x="227" y="117"/>
                        <a:pt x="227" y="117"/>
                      </a:cubicBezTo>
                      <a:cubicBezTo>
                        <a:pt x="225" y="117"/>
                        <a:pt x="225" y="117"/>
                        <a:pt x="225" y="117"/>
                      </a:cubicBezTo>
                      <a:cubicBezTo>
                        <a:pt x="225" y="117"/>
                        <a:pt x="225" y="117"/>
                        <a:pt x="225" y="117"/>
                      </a:cubicBezTo>
                      <a:cubicBezTo>
                        <a:pt x="224" y="117"/>
                        <a:pt x="224" y="117"/>
                        <a:pt x="223" y="117"/>
                      </a:cubicBezTo>
                      <a:cubicBezTo>
                        <a:pt x="220" y="116"/>
                        <a:pt x="215" y="116"/>
                        <a:pt x="211" y="115"/>
                      </a:cubicBezTo>
                      <a:cubicBezTo>
                        <a:pt x="211" y="115"/>
                        <a:pt x="211" y="115"/>
                        <a:pt x="211" y="115"/>
                      </a:cubicBezTo>
                      <a:cubicBezTo>
                        <a:pt x="210" y="115"/>
                        <a:pt x="210" y="115"/>
                        <a:pt x="209" y="115"/>
                      </a:cubicBezTo>
                      <a:cubicBezTo>
                        <a:pt x="209" y="115"/>
                        <a:pt x="208" y="115"/>
                        <a:pt x="208" y="115"/>
                      </a:cubicBezTo>
                      <a:cubicBezTo>
                        <a:pt x="208" y="115"/>
                        <a:pt x="207" y="115"/>
                        <a:pt x="207" y="115"/>
                      </a:cubicBezTo>
                      <a:cubicBezTo>
                        <a:pt x="204" y="114"/>
                        <a:pt x="201" y="114"/>
                        <a:pt x="200" y="114"/>
                      </a:cubicBezTo>
                      <a:cubicBezTo>
                        <a:pt x="200" y="113"/>
                        <a:pt x="200" y="113"/>
                        <a:pt x="200" y="113"/>
                      </a:cubicBezTo>
                      <a:cubicBezTo>
                        <a:pt x="200" y="113"/>
                        <a:pt x="200" y="113"/>
                        <a:pt x="200" y="113"/>
                      </a:cubicBezTo>
                      <a:cubicBezTo>
                        <a:pt x="199" y="113"/>
                        <a:pt x="199" y="113"/>
                        <a:pt x="199" y="113"/>
                      </a:cubicBezTo>
                      <a:cubicBezTo>
                        <a:pt x="199" y="112"/>
                        <a:pt x="199" y="112"/>
                        <a:pt x="198" y="112"/>
                      </a:cubicBezTo>
                      <a:cubicBezTo>
                        <a:pt x="198" y="112"/>
                        <a:pt x="198" y="112"/>
                        <a:pt x="198" y="111"/>
                      </a:cubicBezTo>
                      <a:cubicBezTo>
                        <a:pt x="197" y="111"/>
                        <a:pt x="197" y="111"/>
                        <a:pt x="197" y="111"/>
                      </a:cubicBezTo>
                      <a:cubicBezTo>
                        <a:pt x="197" y="110"/>
                        <a:pt x="197" y="110"/>
                        <a:pt x="196" y="110"/>
                      </a:cubicBezTo>
                      <a:cubicBezTo>
                        <a:pt x="196" y="110"/>
                        <a:pt x="196" y="109"/>
                        <a:pt x="195" y="109"/>
                      </a:cubicBezTo>
                      <a:cubicBezTo>
                        <a:pt x="195" y="109"/>
                        <a:pt x="195" y="109"/>
                        <a:pt x="195" y="108"/>
                      </a:cubicBezTo>
                      <a:cubicBezTo>
                        <a:pt x="195" y="108"/>
                        <a:pt x="194" y="108"/>
                        <a:pt x="194" y="107"/>
                      </a:cubicBezTo>
                      <a:cubicBezTo>
                        <a:pt x="194" y="107"/>
                        <a:pt x="194" y="107"/>
                        <a:pt x="193" y="106"/>
                      </a:cubicBezTo>
                      <a:cubicBezTo>
                        <a:pt x="193" y="106"/>
                        <a:pt x="193" y="106"/>
                        <a:pt x="193" y="105"/>
                      </a:cubicBezTo>
                      <a:cubicBezTo>
                        <a:pt x="193" y="105"/>
                        <a:pt x="192" y="105"/>
                        <a:pt x="192" y="104"/>
                      </a:cubicBezTo>
                      <a:cubicBezTo>
                        <a:pt x="192" y="104"/>
                        <a:pt x="192" y="103"/>
                        <a:pt x="192" y="103"/>
                      </a:cubicBezTo>
                      <a:cubicBezTo>
                        <a:pt x="192" y="103"/>
                        <a:pt x="192" y="102"/>
                        <a:pt x="191" y="102"/>
                      </a:cubicBezTo>
                      <a:cubicBezTo>
                        <a:pt x="191" y="101"/>
                        <a:pt x="191" y="101"/>
                        <a:pt x="191" y="101"/>
                      </a:cubicBezTo>
                      <a:cubicBezTo>
                        <a:pt x="190" y="99"/>
                        <a:pt x="188" y="97"/>
                        <a:pt x="187" y="95"/>
                      </a:cubicBezTo>
                      <a:cubicBezTo>
                        <a:pt x="187" y="95"/>
                        <a:pt x="187" y="95"/>
                        <a:pt x="187" y="95"/>
                      </a:cubicBezTo>
                      <a:cubicBezTo>
                        <a:pt x="186" y="95"/>
                        <a:pt x="186" y="95"/>
                        <a:pt x="186" y="95"/>
                      </a:cubicBezTo>
                      <a:cubicBezTo>
                        <a:pt x="186" y="95"/>
                        <a:pt x="186" y="94"/>
                        <a:pt x="185" y="94"/>
                      </a:cubicBezTo>
                      <a:cubicBezTo>
                        <a:pt x="185" y="94"/>
                        <a:pt x="185" y="94"/>
                        <a:pt x="185" y="94"/>
                      </a:cubicBezTo>
                      <a:cubicBezTo>
                        <a:pt x="184" y="94"/>
                        <a:pt x="184" y="94"/>
                        <a:pt x="184" y="94"/>
                      </a:cubicBezTo>
                      <a:cubicBezTo>
                        <a:pt x="184" y="94"/>
                        <a:pt x="184" y="94"/>
                        <a:pt x="183" y="94"/>
                      </a:cubicBezTo>
                      <a:cubicBezTo>
                        <a:pt x="183" y="94"/>
                        <a:pt x="183" y="94"/>
                        <a:pt x="182" y="93"/>
                      </a:cubicBezTo>
                      <a:cubicBezTo>
                        <a:pt x="182" y="93"/>
                        <a:pt x="182" y="93"/>
                        <a:pt x="182" y="93"/>
                      </a:cubicBezTo>
                      <a:cubicBezTo>
                        <a:pt x="182" y="93"/>
                        <a:pt x="181" y="93"/>
                        <a:pt x="181" y="92"/>
                      </a:cubicBezTo>
                      <a:cubicBezTo>
                        <a:pt x="181" y="92"/>
                        <a:pt x="181" y="92"/>
                        <a:pt x="180" y="92"/>
                      </a:cubicBezTo>
                      <a:cubicBezTo>
                        <a:pt x="180" y="92"/>
                        <a:pt x="180" y="91"/>
                        <a:pt x="179" y="91"/>
                      </a:cubicBezTo>
                      <a:cubicBezTo>
                        <a:pt x="179" y="91"/>
                        <a:pt x="179" y="91"/>
                        <a:pt x="179" y="90"/>
                      </a:cubicBezTo>
                      <a:cubicBezTo>
                        <a:pt x="179" y="90"/>
                        <a:pt x="178" y="90"/>
                        <a:pt x="178" y="89"/>
                      </a:cubicBezTo>
                      <a:cubicBezTo>
                        <a:pt x="178" y="89"/>
                        <a:pt x="178" y="89"/>
                        <a:pt x="178" y="88"/>
                      </a:cubicBezTo>
                      <a:cubicBezTo>
                        <a:pt x="178" y="88"/>
                        <a:pt x="177" y="88"/>
                        <a:pt x="177" y="87"/>
                      </a:cubicBezTo>
                      <a:cubicBezTo>
                        <a:pt x="175" y="85"/>
                        <a:pt x="171" y="80"/>
                        <a:pt x="171" y="76"/>
                      </a:cubicBezTo>
                      <a:cubicBezTo>
                        <a:pt x="170" y="74"/>
                        <a:pt x="171" y="73"/>
                        <a:pt x="171" y="73"/>
                      </a:cubicBezTo>
                      <a:cubicBezTo>
                        <a:pt x="173" y="71"/>
                        <a:pt x="170" y="66"/>
                        <a:pt x="167" y="63"/>
                      </a:cubicBezTo>
                      <a:cubicBezTo>
                        <a:pt x="165" y="62"/>
                        <a:pt x="165" y="62"/>
                        <a:pt x="165" y="62"/>
                      </a:cubicBezTo>
                      <a:cubicBezTo>
                        <a:pt x="159" y="57"/>
                        <a:pt x="155" y="52"/>
                        <a:pt x="154" y="49"/>
                      </a:cubicBezTo>
                      <a:cubicBezTo>
                        <a:pt x="154" y="48"/>
                        <a:pt x="154" y="47"/>
                        <a:pt x="154" y="46"/>
                      </a:cubicBezTo>
                      <a:cubicBezTo>
                        <a:pt x="145" y="45"/>
                        <a:pt x="145" y="45"/>
                        <a:pt x="145" y="45"/>
                      </a:cubicBezTo>
                      <a:cubicBezTo>
                        <a:pt x="139" y="40"/>
                        <a:pt x="139" y="40"/>
                        <a:pt x="139" y="40"/>
                      </a:cubicBezTo>
                      <a:lnTo>
                        <a:pt x="132"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49" name="Freeform 1170"/>
                <p:cNvSpPr/>
                <p:nvPr/>
              </p:nvSpPr>
              <p:spPr bwMode="auto">
                <a:xfrm>
                  <a:off x="3270" y="2619"/>
                  <a:ext cx="81" cy="91"/>
                </a:xfrm>
                <a:custGeom>
                  <a:avLst/>
                  <a:gdLst>
                    <a:gd name="T0" fmla="*/ 35 w 85"/>
                    <a:gd name="T1" fmla="*/ 24 h 95"/>
                    <a:gd name="T2" fmla="*/ 36 w 85"/>
                    <a:gd name="T3" fmla="*/ 24 h 95"/>
                    <a:gd name="T4" fmla="*/ 37 w 85"/>
                    <a:gd name="T5" fmla="*/ 25 h 95"/>
                    <a:gd name="T6" fmla="*/ 37 w 85"/>
                    <a:gd name="T7" fmla="*/ 25 h 95"/>
                    <a:gd name="T8" fmla="*/ 38 w 85"/>
                    <a:gd name="T9" fmla="*/ 26 h 95"/>
                    <a:gd name="T10" fmla="*/ 38 w 85"/>
                    <a:gd name="T11" fmla="*/ 27 h 95"/>
                    <a:gd name="T12" fmla="*/ 39 w 85"/>
                    <a:gd name="T13" fmla="*/ 27 h 95"/>
                    <a:gd name="T14" fmla="*/ 40 w 85"/>
                    <a:gd name="T15" fmla="*/ 28 h 95"/>
                    <a:gd name="T16" fmla="*/ 40 w 85"/>
                    <a:gd name="T17" fmla="*/ 29 h 95"/>
                    <a:gd name="T18" fmla="*/ 40 w 85"/>
                    <a:gd name="T19" fmla="*/ 30 h 95"/>
                    <a:gd name="T20" fmla="*/ 41 w 85"/>
                    <a:gd name="T21" fmla="*/ 31 h 95"/>
                    <a:gd name="T22" fmla="*/ 41 w 85"/>
                    <a:gd name="T23" fmla="*/ 31 h 95"/>
                    <a:gd name="T24" fmla="*/ 41 w 85"/>
                    <a:gd name="T25" fmla="*/ 32 h 95"/>
                    <a:gd name="T26" fmla="*/ 42 w 85"/>
                    <a:gd name="T27" fmla="*/ 33 h 95"/>
                    <a:gd name="T28" fmla="*/ 42 w 85"/>
                    <a:gd name="T29" fmla="*/ 34 h 95"/>
                    <a:gd name="T30" fmla="*/ 33 w 85"/>
                    <a:gd name="T31" fmla="*/ 59 h 95"/>
                    <a:gd name="T32" fmla="*/ 32 w 85"/>
                    <a:gd name="T33" fmla="*/ 60 h 95"/>
                    <a:gd name="T34" fmla="*/ 32 w 85"/>
                    <a:gd name="T35" fmla="*/ 60 h 95"/>
                    <a:gd name="T36" fmla="*/ 31 w 85"/>
                    <a:gd name="T37" fmla="*/ 60 h 95"/>
                    <a:gd name="T38" fmla="*/ 30 w 85"/>
                    <a:gd name="T39" fmla="*/ 60 h 95"/>
                    <a:gd name="T40" fmla="*/ 26 w 85"/>
                    <a:gd name="T41" fmla="*/ 62 h 95"/>
                    <a:gd name="T42" fmla="*/ 25 w 85"/>
                    <a:gd name="T43" fmla="*/ 62 h 95"/>
                    <a:gd name="T44" fmla="*/ 23 w 85"/>
                    <a:gd name="T45" fmla="*/ 63 h 95"/>
                    <a:gd name="T46" fmla="*/ 22 w 85"/>
                    <a:gd name="T47" fmla="*/ 64 h 95"/>
                    <a:gd name="T48" fmla="*/ 19 w 85"/>
                    <a:gd name="T49" fmla="*/ 65 h 95"/>
                    <a:gd name="T50" fmla="*/ 19 w 85"/>
                    <a:gd name="T51" fmla="*/ 65 h 95"/>
                    <a:gd name="T52" fmla="*/ 0 w 85"/>
                    <a:gd name="T53" fmla="*/ 71 h 95"/>
                    <a:gd name="T54" fmla="*/ 10 w 85"/>
                    <a:gd name="T55" fmla="*/ 91 h 95"/>
                    <a:gd name="T56" fmla="*/ 11 w 85"/>
                    <a:gd name="T57" fmla="*/ 93 h 95"/>
                    <a:gd name="T58" fmla="*/ 11 w 85"/>
                    <a:gd name="T59" fmla="*/ 93 h 95"/>
                    <a:gd name="T60" fmla="*/ 12 w 85"/>
                    <a:gd name="T61" fmla="*/ 95 h 95"/>
                    <a:gd name="T62" fmla="*/ 13 w 85"/>
                    <a:gd name="T63" fmla="*/ 95 h 95"/>
                    <a:gd name="T64" fmla="*/ 26 w 85"/>
                    <a:gd name="T65" fmla="*/ 92 h 95"/>
                    <a:gd name="T66" fmla="*/ 32 w 85"/>
                    <a:gd name="T67" fmla="*/ 91 h 95"/>
                    <a:gd name="T68" fmla="*/ 33 w 85"/>
                    <a:gd name="T69" fmla="*/ 90 h 95"/>
                    <a:gd name="T70" fmla="*/ 35 w 85"/>
                    <a:gd name="T71" fmla="*/ 83 h 95"/>
                    <a:gd name="T72" fmla="*/ 43 w 85"/>
                    <a:gd name="T73" fmla="*/ 81 h 95"/>
                    <a:gd name="T74" fmla="*/ 46 w 85"/>
                    <a:gd name="T75" fmla="*/ 81 h 95"/>
                    <a:gd name="T76" fmla="*/ 48 w 85"/>
                    <a:gd name="T77" fmla="*/ 81 h 95"/>
                    <a:gd name="T78" fmla="*/ 50 w 85"/>
                    <a:gd name="T79" fmla="*/ 78 h 95"/>
                    <a:gd name="T80" fmla="*/ 56 w 85"/>
                    <a:gd name="T81" fmla="*/ 70 h 95"/>
                    <a:gd name="T82" fmla="*/ 60 w 85"/>
                    <a:gd name="T83" fmla="*/ 69 h 95"/>
                    <a:gd name="T84" fmla="*/ 62 w 85"/>
                    <a:gd name="T85" fmla="*/ 69 h 95"/>
                    <a:gd name="T86" fmla="*/ 67 w 85"/>
                    <a:gd name="T87" fmla="*/ 51 h 95"/>
                    <a:gd name="T88" fmla="*/ 75 w 85"/>
                    <a:gd name="T89" fmla="*/ 47 h 95"/>
                    <a:gd name="T90" fmla="*/ 80 w 85"/>
                    <a:gd name="T91" fmla="*/ 38 h 95"/>
                    <a:gd name="T92" fmla="*/ 84 w 85"/>
                    <a:gd name="T93" fmla="*/ 33 h 95"/>
                    <a:gd name="T94" fmla="*/ 85 w 85"/>
                    <a:gd name="T95" fmla="*/ 30 h 95"/>
                    <a:gd name="T96" fmla="*/ 85 w 85"/>
                    <a:gd name="T97" fmla="*/ 30 h 95"/>
                    <a:gd name="T98" fmla="*/ 74 w 85"/>
                    <a:gd name="T99" fmla="*/ 17 h 95"/>
                    <a:gd name="T100" fmla="*/ 70 w 85"/>
                    <a:gd name="T101" fmla="*/ 16 h 95"/>
                    <a:gd name="T102" fmla="*/ 56 w 85"/>
                    <a:gd name="T103" fmla="*/ 10 h 95"/>
                    <a:gd name="T104" fmla="*/ 49 w 85"/>
                    <a:gd name="T105" fmla="*/ 0 h 95"/>
                    <a:gd name="T106" fmla="*/ 47 w 85"/>
                    <a:gd name="T107" fmla="*/ 1 h 95"/>
                    <a:gd name="T108" fmla="*/ 44 w 85"/>
                    <a:gd name="T109" fmla="*/ 1 h 95"/>
                    <a:gd name="T110" fmla="*/ 44 w 85"/>
                    <a:gd name="T111" fmla="*/ 8 h 95"/>
                    <a:gd name="T112" fmla="*/ 37 w 85"/>
                    <a:gd name="T113" fmla="*/ 18 h 95"/>
                    <a:gd name="T114" fmla="*/ 35 w 85"/>
                    <a:gd name="T115" fmla="*/ 24 h 95"/>
                    <a:gd name="T116" fmla="*/ 35 w 85"/>
                    <a:gd name="T117" fmla="*/ 2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95">
                      <a:moveTo>
                        <a:pt x="35" y="24"/>
                      </a:moveTo>
                      <a:cubicBezTo>
                        <a:pt x="35" y="24"/>
                        <a:pt x="36" y="24"/>
                        <a:pt x="36" y="24"/>
                      </a:cubicBezTo>
                      <a:cubicBezTo>
                        <a:pt x="36" y="25"/>
                        <a:pt x="36" y="25"/>
                        <a:pt x="37" y="25"/>
                      </a:cubicBezTo>
                      <a:cubicBezTo>
                        <a:pt x="37" y="25"/>
                        <a:pt x="37" y="25"/>
                        <a:pt x="37" y="25"/>
                      </a:cubicBezTo>
                      <a:cubicBezTo>
                        <a:pt x="37" y="26"/>
                        <a:pt x="38" y="26"/>
                        <a:pt x="38" y="26"/>
                      </a:cubicBezTo>
                      <a:cubicBezTo>
                        <a:pt x="38" y="26"/>
                        <a:pt x="38" y="26"/>
                        <a:pt x="38" y="27"/>
                      </a:cubicBezTo>
                      <a:cubicBezTo>
                        <a:pt x="39" y="27"/>
                        <a:pt x="39" y="27"/>
                        <a:pt x="39" y="27"/>
                      </a:cubicBezTo>
                      <a:cubicBezTo>
                        <a:pt x="39" y="28"/>
                        <a:pt x="39" y="28"/>
                        <a:pt x="40" y="28"/>
                      </a:cubicBezTo>
                      <a:cubicBezTo>
                        <a:pt x="40" y="28"/>
                        <a:pt x="40" y="29"/>
                        <a:pt x="40" y="29"/>
                      </a:cubicBezTo>
                      <a:cubicBezTo>
                        <a:pt x="40" y="29"/>
                        <a:pt x="40" y="30"/>
                        <a:pt x="40" y="30"/>
                      </a:cubicBezTo>
                      <a:cubicBezTo>
                        <a:pt x="41" y="30"/>
                        <a:pt x="41" y="30"/>
                        <a:pt x="41" y="31"/>
                      </a:cubicBezTo>
                      <a:cubicBezTo>
                        <a:pt x="41" y="31"/>
                        <a:pt x="41" y="31"/>
                        <a:pt x="41" y="31"/>
                      </a:cubicBezTo>
                      <a:cubicBezTo>
                        <a:pt x="41" y="32"/>
                        <a:pt x="41" y="32"/>
                        <a:pt x="41" y="32"/>
                      </a:cubicBezTo>
                      <a:cubicBezTo>
                        <a:pt x="41" y="33"/>
                        <a:pt x="41" y="33"/>
                        <a:pt x="42" y="33"/>
                      </a:cubicBezTo>
                      <a:cubicBezTo>
                        <a:pt x="42" y="33"/>
                        <a:pt x="42" y="34"/>
                        <a:pt x="42" y="34"/>
                      </a:cubicBezTo>
                      <a:cubicBezTo>
                        <a:pt x="42" y="36"/>
                        <a:pt x="36" y="57"/>
                        <a:pt x="33" y="59"/>
                      </a:cubicBezTo>
                      <a:cubicBezTo>
                        <a:pt x="33" y="59"/>
                        <a:pt x="33" y="59"/>
                        <a:pt x="32" y="60"/>
                      </a:cubicBezTo>
                      <a:cubicBezTo>
                        <a:pt x="32" y="60"/>
                        <a:pt x="32" y="60"/>
                        <a:pt x="32" y="60"/>
                      </a:cubicBezTo>
                      <a:cubicBezTo>
                        <a:pt x="32" y="60"/>
                        <a:pt x="31" y="60"/>
                        <a:pt x="31" y="60"/>
                      </a:cubicBezTo>
                      <a:cubicBezTo>
                        <a:pt x="31" y="60"/>
                        <a:pt x="31" y="60"/>
                        <a:pt x="30" y="60"/>
                      </a:cubicBezTo>
                      <a:cubicBezTo>
                        <a:pt x="29" y="61"/>
                        <a:pt x="28" y="62"/>
                        <a:pt x="26" y="62"/>
                      </a:cubicBezTo>
                      <a:cubicBezTo>
                        <a:pt x="26" y="62"/>
                        <a:pt x="25" y="62"/>
                        <a:pt x="25" y="62"/>
                      </a:cubicBezTo>
                      <a:cubicBezTo>
                        <a:pt x="24" y="63"/>
                        <a:pt x="24" y="63"/>
                        <a:pt x="23" y="63"/>
                      </a:cubicBezTo>
                      <a:cubicBezTo>
                        <a:pt x="22" y="63"/>
                        <a:pt x="22" y="63"/>
                        <a:pt x="22" y="64"/>
                      </a:cubicBezTo>
                      <a:cubicBezTo>
                        <a:pt x="21" y="64"/>
                        <a:pt x="20" y="64"/>
                        <a:pt x="19" y="65"/>
                      </a:cubicBezTo>
                      <a:cubicBezTo>
                        <a:pt x="19" y="65"/>
                        <a:pt x="19" y="65"/>
                        <a:pt x="19" y="65"/>
                      </a:cubicBezTo>
                      <a:cubicBezTo>
                        <a:pt x="11" y="67"/>
                        <a:pt x="4" y="69"/>
                        <a:pt x="0" y="71"/>
                      </a:cubicBezTo>
                      <a:cubicBezTo>
                        <a:pt x="3" y="76"/>
                        <a:pt x="6" y="83"/>
                        <a:pt x="10" y="91"/>
                      </a:cubicBezTo>
                      <a:cubicBezTo>
                        <a:pt x="10" y="91"/>
                        <a:pt x="11" y="92"/>
                        <a:pt x="11" y="93"/>
                      </a:cubicBezTo>
                      <a:cubicBezTo>
                        <a:pt x="11" y="93"/>
                        <a:pt x="11" y="93"/>
                        <a:pt x="11" y="93"/>
                      </a:cubicBezTo>
                      <a:cubicBezTo>
                        <a:pt x="11" y="94"/>
                        <a:pt x="12" y="94"/>
                        <a:pt x="12" y="95"/>
                      </a:cubicBezTo>
                      <a:cubicBezTo>
                        <a:pt x="12" y="95"/>
                        <a:pt x="13" y="95"/>
                        <a:pt x="13" y="95"/>
                      </a:cubicBezTo>
                      <a:cubicBezTo>
                        <a:pt x="17" y="92"/>
                        <a:pt x="22" y="92"/>
                        <a:pt x="26" y="92"/>
                      </a:cubicBezTo>
                      <a:cubicBezTo>
                        <a:pt x="28" y="92"/>
                        <a:pt x="30" y="92"/>
                        <a:pt x="32" y="91"/>
                      </a:cubicBezTo>
                      <a:cubicBezTo>
                        <a:pt x="33" y="91"/>
                        <a:pt x="33" y="91"/>
                        <a:pt x="33" y="90"/>
                      </a:cubicBezTo>
                      <a:cubicBezTo>
                        <a:pt x="33" y="88"/>
                        <a:pt x="33" y="85"/>
                        <a:pt x="35" y="83"/>
                      </a:cubicBezTo>
                      <a:cubicBezTo>
                        <a:pt x="38" y="81"/>
                        <a:pt x="41" y="81"/>
                        <a:pt x="43" y="81"/>
                      </a:cubicBezTo>
                      <a:cubicBezTo>
                        <a:pt x="44" y="81"/>
                        <a:pt x="45" y="81"/>
                        <a:pt x="46" y="81"/>
                      </a:cubicBezTo>
                      <a:cubicBezTo>
                        <a:pt x="47" y="81"/>
                        <a:pt x="48" y="81"/>
                        <a:pt x="48" y="81"/>
                      </a:cubicBezTo>
                      <a:cubicBezTo>
                        <a:pt x="49" y="80"/>
                        <a:pt x="49" y="79"/>
                        <a:pt x="50" y="78"/>
                      </a:cubicBezTo>
                      <a:cubicBezTo>
                        <a:pt x="51" y="75"/>
                        <a:pt x="53" y="71"/>
                        <a:pt x="56" y="70"/>
                      </a:cubicBezTo>
                      <a:cubicBezTo>
                        <a:pt x="57" y="70"/>
                        <a:pt x="59" y="69"/>
                        <a:pt x="60" y="69"/>
                      </a:cubicBezTo>
                      <a:cubicBezTo>
                        <a:pt x="60" y="69"/>
                        <a:pt x="62" y="69"/>
                        <a:pt x="62" y="69"/>
                      </a:cubicBezTo>
                      <a:cubicBezTo>
                        <a:pt x="61" y="66"/>
                        <a:pt x="61" y="52"/>
                        <a:pt x="67" y="51"/>
                      </a:cubicBezTo>
                      <a:cubicBezTo>
                        <a:pt x="70" y="51"/>
                        <a:pt x="74" y="48"/>
                        <a:pt x="75" y="47"/>
                      </a:cubicBezTo>
                      <a:cubicBezTo>
                        <a:pt x="75" y="45"/>
                        <a:pt x="76" y="43"/>
                        <a:pt x="80" y="38"/>
                      </a:cubicBezTo>
                      <a:cubicBezTo>
                        <a:pt x="82" y="36"/>
                        <a:pt x="83" y="34"/>
                        <a:pt x="84" y="33"/>
                      </a:cubicBezTo>
                      <a:cubicBezTo>
                        <a:pt x="85" y="31"/>
                        <a:pt x="85" y="30"/>
                        <a:pt x="85" y="30"/>
                      </a:cubicBezTo>
                      <a:cubicBezTo>
                        <a:pt x="85" y="30"/>
                        <a:pt x="85" y="30"/>
                        <a:pt x="85" y="30"/>
                      </a:cubicBezTo>
                      <a:cubicBezTo>
                        <a:pt x="81" y="29"/>
                        <a:pt x="76" y="21"/>
                        <a:pt x="74" y="17"/>
                      </a:cubicBezTo>
                      <a:cubicBezTo>
                        <a:pt x="74" y="16"/>
                        <a:pt x="72" y="16"/>
                        <a:pt x="70" y="16"/>
                      </a:cubicBezTo>
                      <a:cubicBezTo>
                        <a:pt x="66" y="15"/>
                        <a:pt x="61" y="14"/>
                        <a:pt x="56" y="10"/>
                      </a:cubicBezTo>
                      <a:cubicBezTo>
                        <a:pt x="53" y="8"/>
                        <a:pt x="51" y="5"/>
                        <a:pt x="49" y="0"/>
                      </a:cubicBezTo>
                      <a:cubicBezTo>
                        <a:pt x="47" y="1"/>
                        <a:pt x="47" y="1"/>
                        <a:pt x="47" y="1"/>
                      </a:cubicBezTo>
                      <a:cubicBezTo>
                        <a:pt x="44" y="1"/>
                        <a:pt x="44" y="1"/>
                        <a:pt x="44" y="1"/>
                      </a:cubicBezTo>
                      <a:cubicBezTo>
                        <a:pt x="44" y="8"/>
                        <a:pt x="44" y="8"/>
                        <a:pt x="44" y="8"/>
                      </a:cubicBezTo>
                      <a:cubicBezTo>
                        <a:pt x="37" y="18"/>
                        <a:pt x="37" y="18"/>
                        <a:pt x="37" y="18"/>
                      </a:cubicBezTo>
                      <a:cubicBezTo>
                        <a:pt x="35" y="24"/>
                        <a:pt x="35" y="24"/>
                        <a:pt x="35" y="24"/>
                      </a:cubicBezTo>
                      <a:cubicBezTo>
                        <a:pt x="35" y="24"/>
                        <a:pt x="35" y="24"/>
                        <a:pt x="3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50" name="Freeform 1171"/>
                <p:cNvSpPr/>
                <p:nvPr/>
              </p:nvSpPr>
              <p:spPr bwMode="auto">
                <a:xfrm>
                  <a:off x="3256" y="2607"/>
                  <a:ext cx="7" cy="13"/>
                </a:xfrm>
                <a:custGeom>
                  <a:avLst/>
                  <a:gdLst>
                    <a:gd name="T0" fmla="*/ 6 w 7"/>
                    <a:gd name="T1" fmla="*/ 1 h 13"/>
                    <a:gd name="T2" fmla="*/ 5 w 7"/>
                    <a:gd name="T3" fmla="*/ 0 h 13"/>
                    <a:gd name="T4" fmla="*/ 5 w 7"/>
                    <a:gd name="T5" fmla="*/ 0 h 13"/>
                    <a:gd name="T6" fmla="*/ 0 w 7"/>
                    <a:gd name="T7" fmla="*/ 9 h 13"/>
                    <a:gd name="T8" fmla="*/ 0 w 7"/>
                    <a:gd name="T9" fmla="*/ 10 h 13"/>
                    <a:gd name="T10" fmla="*/ 0 w 7"/>
                    <a:gd name="T11" fmla="*/ 10 h 13"/>
                    <a:gd name="T12" fmla="*/ 0 w 7"/>
                    <a:gd name="T13" fmla="*/ 11 h 13"/>
                    <a:gd name="T14" fmla="*/ 1 w 7"/>
                    <a:gd name="T15" fmla="*/ 12 h 13"/>
                    <a:gd name="T16" fmla="*/ 1 w 7"/>
                    <a:gd name="T17" fmla="*/ 12 h 13"/>
                    <a:gd name="T18" fmla="*/ 3 w 7"/>
                    <a:gd name="T19" fmla="*/ 13 h 13"/>
                    <a:gd name="T20" fmla="*/ 3 w 7"/>
                    <a:gd name="T21" fmla="*/ 13 h 13"/>
                    <a:gd name="T22" fmla="*/ 4 w 7"/>
                    <a:gd name="T23" fmla="*/ 13 h 13"/>
                    <a:gd name="T24" fmla="*/ 5 w 7"/>
                    <a:gd name="T25" fmla="*/ 11 h 13"/>
                    <a:gd name="T26" fmla="*/ 6 w 7"/>
                    <a:gd name="T2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3">
                      <a:moveTo>
                        <a:pt x="6" y="1"/>
                      </a:moveTo>
                      <a:cubicBezTo>
                        <a:pt x="6" y="0"/>
                        <a:pt x="5" y="0"/>
                        <a:pt x="5" y="0"/>
                      </a:cubicBezTo>
                      <a:cubicBezTo>
                        <a:pt x="5" y="0"/>
                        <a:pt x="5" y="0"/>
                        <a:pt x="5" y="0"/>
                      </a:cubicBezTo>
                      <a:cubicBezTo>
                        <a:pt x="2" y="0"/>
                        <a:pt x="0" y="7"/>
                        <a:pt x="0" y="9"/>
                      </a:cubicBezTo>
                      <a:cubicBezTo>
                        <a:pt x="0" y="9"/>
                        <a:pt x="0" y="10"/>
                        <a:pt x="0" y="10"/>
                      </a:cubicBezTo>
                      <a:cubicBezTo>
                        <a:pt x="0" y="10"/>
                        <a:pt x="0" y="10"/>
                        <a:pt x="0" y="10"/>
                      </a:cubicBezTo>
                      <a:cubicBezTo>
                        <a:pt x="0" y="11"/>
                        <a:pt x="0" y="11"/>
                        <a:pt x="0" y="11"/>
                      </a:cubicBezTo>
                      <a:cubicBezTo>
                        <a:pt x="0" y="11"/>
                        <a:pt x="1" y="12"/>
                        <a:pt x="1" y="12"/>
                      </a:cubicBezTo>
                      <a:cubicBezTo>
                        <a:pt x="1" y="12"/>
                        <a:pt x="1" y="12"/>
                        <a:pt x="1" y="12"/>
                      </a:cubicBezTo>
                      <a:cubicBezTo>
                        <a:pt x="2" y="13"/>
                        <a:pt x="2" y="13"/>
                        <a:pt x="3" y="13"/>
                      </a:cubicBezTo>
                      <a:cubicBezTo>
                        <a:pt x="3" y="13"/>
                        <a:pt x="3" y="13"/>
                        <a:pt x="3" y="13"/>
                      </a:cubicBezTo>
                      <a:cubicBezTo>
                        <a:pt x="4" y="13"/>
                        <a:pt x="4" y="13"/>
                        <a:pt x="4" y="13"/>
                      </a:cubicBezTo>
                      <a:cubicBezTo>
                        <a:pt x="4" y="13"/>
                        <a:pt x="4" y="12"/>
                        <a:pt x="5" y="11"/>
                      </a:cubicBezTo>
                      <a:cubicBezTo>
                        <a:pt x="6" y="9"/>
                        <a:pt x="7" y="4"/>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51" name="Freeform 1172"/>
                <p:cNvSpPr/>
                <p:nvPr/>
              </p:nvSpPr>
              <p:spPr bwMode="auto">
                <a:xfrm>
                  <a:off x="3270" y="2604"/>
                  <a:ext cx="46" cy="38"/>
                </a:xfrm>
                <a:custGeom>
                  <a:avLst/>
                  <a:gdLst>
                    <a:gd name="T0" fmla="*/ 34 w 48"/>
                    <a:gd name="T1" fmla="*/ 30 h 39"/>
                    <a:gd name="T2" fmla="*/ 40 w 48"/>
                    <a:gd name="T3" fmla="*/ 22 h 39"/>
                    <a:gd name="T4" fmla="*/ 40 w 48"/>
                    <a:gd name="T5" fmla="*/ 12 h 39"/>
                    <a:gd name="T6" fmla="*/ 46 w 48"/>
                    <a:gd name="T7" fmla="*/ 12 h 39"/>
                    <a:gd name="T8" fmla="*/ 48 w 48"/>
                    <a:gd name="T9" fmla="*/ 11 h 39"/>
                    <a:gd name="T10" fmla="*/ 47 w 48"/>
                    <a:gd name="T11" fmla="*/ 4 h 39"/>
                    <a:gd name="T12" fmla="*/ 47 w 48"/>
                    <a:gd name="T13" fmla="*/ 0 h 39"/>
                    <a:gd name="T14" fmla="*/ 36 w 48"/>
                    <a:gd name="T15" fmla="*/ 14 h 39"/>
                    <a:gd name="T16" fmla="*/ 12 w 48"/>
                    <a:gd name="T17" fmla="*/ 25 h 39"/>
                    <a:gd name="T18" fmla="*/ 9 w 48"/>
                    <a:gd name="T19" fmla="*/ 25 h 39"/>
                    <a:gd name="T20" fmla="*/ 2 w 48"/>
                    <a:gd name="T21" fmla="*/ 27 h 39"/>
                    <a:gd name="T22" fmla="*/ 1 w 48"/>
                    <a:gd name="T23" fmla="*/ 28 h 39"/>
                    <a:gd name="T24" fmla="*/ 0 w 48"/>
                    <a:gd name="T25" fmla="*/ 28 h 39"/>
                    <a:gd name="T26" fmla="*/ 0 w 48"/>
                    <a:gd name="T27" fmla="*/ 29 h 39"/>
                    <a:gd name="T28" fmla="*/ 0 w 48"/>
                    <a:gd name="T29" fmla="*/ 30 h 39"/>
                    <a:gd name="T30" fmla="*/ 1 w 48"/>
                    <a:gd name="T31" fmla="*/ 31 h 39"/>
                    <a:gd name="T32" fmla="*/ 1 w 48"/>
                    <a:gd name="T33" fmla="*/ 31 h 39"/>
                    <a:gd name="T34" fmla="*/ 3 w 48"/>
                    <a:gd name="T35" fmla="*/ 33 h 39"/>
                    <a:gd name="T36" fmla="*/ 3 w 48"/>
                    <a:gd name="T37" fmla="*/ 33 h 39"/>
                    <a:gd name="T38" fmla="*/ 4 w 48"/>
                    <a:gd name="T39" fmla="*/ 34 h 39"/>
                    <a:gd name="T40" fmla="*/ 4 w 48"/>
                    <a:gd name="T41" fmla="*/ 34 h 39"/>
                    <a:gd name="T42" fmla="*/ 5 w 48"/>
                    <a:gd name="T43" fmla="*/ 35 h 39"/>
                    <a:gd name="T44" fmla="*/ 5 w 48"/>
                    <a:gd name="T45" fmla="*/ 35 h 39"/>
                    <a:gd name="T46" fmla="*/ 6 w 48"/>
                    <a:gd name="T47" fmla="*/ 36 h 39"/>
                    <a:gd name="T48" fmla="*/ 6 w 48"/>
                    <a:gd name="T49" fmla="*/ 36 h 39"/>
                    <a:gd name="T50" fmla="*/ 7 w 48"/>
                    <a:gd name="T51" fmla="*/ 36 h 39"/>
                    <a:gd name="T52" fmla="*/ 7 w 48"/>
                    <a:gd name="T53" fmla="*/ 36 h 39"/>
                    <a:gd name="T54" fmla="*/ 7 w 48"/>
                    <a:gd name="T55" fmla="*/ 36 h 39"/>
                    <a:gd name="T56" fmla="*/ 8 w 48"/>
                    <a:gd name="T57" fmla="*/ 36 h 39"/>
                    <a:gd name="T58" fmla="*/ 8 w 48"/>
                    <a:gd name="T59" fmla="*/ 37 h 39"/>
                    <a:gd name="T60" fmla="*/ 9 w 48"/>
                    <a:gd name="T61" fmla="*/ 37 h 39"/>
                    <a:gd name="T62" fmla="*/ 10 w 48"/>
                    <a:gd name="T63" fmla="*/ 37 h 39"/>
                    <a:gd name="T64" fmla="*/ 10 w 48"/>
                    <a:gd name="T65" fmla="*/ 37 h 39"/>
                    <a:gd name="T66" fmla="*/ 11 w 48"/>
                    <a:gd name="T67" fmla="*/ 37 h 39"/>
                    <a:gd name="T68" fmla="*/ 11 w 48"/>
                    <a:gd name="T69" fmla="*/ 37 h 39"/>
                    <a:gd name="T70" fmla="*/ 16 w 48"/>
                    <a:gd name="T71" fmla="*/ 38 h 39"/>
                    <a:gd name="T72" fmla="*/ 16 w 48"/>
                    <a:gd name="T73" fmla="*/ 38 h 39"/>
                    <a:gd name="T74" fmla="*/ 17 w 48"/>
                    <a:gd name="T75" fmla="*/ 38 h 39"/>
                    <a:gd name="T76" fmla="*/ 18 w 48"/>
                    <a:gd name="T77" fmla="*/ 38 h 39"/>
                    <a:gd name="T78" fmla="*/ 19 w 48"/>
                    <a:gd name="T79" fmla="*/ 38 h 39"/>
                    <a:gd name="T80" fmla="*/ 20 w 48"/>
                    <a:gd name="T81" fmla="*/ 38 h 39"/>
                    <a:gd name="T82" fmla="*/ 21 w 48"/>
                    <a:gd name="T83" fmla="*/ 38 h 39"/>
                    <a:gd name="T84" fmla="*/ 22 w 48"/>
                    <a:gd name="T85" fmla="*/ 38 h 39"/>
                    <a:gd name="T86" fmla="*/ 30 w 48"/>
                    <a:gd name="T87" fmla="*/ 39 h 39"/>
                    <a:gd name="T88" fmla="*/ 34 w 48"/>
                    <a:gd name="T89"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39">
                      <a:moveTo>
                        <a:pt x="34" y="30"/>
                      </a:moveTo>
                      <a:cubicBezTo>
                        <a:pt x="40" y="22"/>
                        <a:pt x="40" y="22"/>
                        <a:pt x="40" y="22"/>
                      </a:cubicBezTo>
                      <a:cubicBezTo>
                        <a:pt x="40" y="12"/>
                        <a:pt x="40" y="12"/>
                        <a:pt x="40" y="12"/>
                      </a:cubicBezTo>
                      <a:cubicBezTo>
                        <a:pt x="46" y="12"/>
                        <a:pt x="46" y="12"/>
                        <a:pt x="46" y="12"/>
                      </a:cubicBezTo>
                      <a:cubicBezTo>
                        <a:pt x="48" y="11"/>
                        <a:pt x="48" y="11"/>
                        <a:pt x="48" y="11"/>
                      </a:cubicBezTo>
                      <a:cubicBezTo>
                        <a:pt x="48" y="8"/>
                        <a:pt x="48" y="6"/>
                        <a:pt x="47" y="4"/>
                      </a:cubicBezTo>
                      <a:cubicBezTo>
                        <a:pt x="47" y="3"/>
                        <a:pt x="47" y="1"/>
                        <a:pt x="47" y="0"/>
                      </a:cubicBezTo>
                      <a:cubicBezTo>
                        <a:pt x="44" y="2"/>
                        <a:pt x="39" y="9"/>
                        <a:pt x="36" y="14"/>
                      </a:cubicBezTo>
                      <a:cubicBezTo>
                        <a:pt x="32" y="21"/>
                        <a:pt x="21" y="26"/>
                        <a:pt x="12" y="25"/>
                      </a:cubicBezTo>
                      <a:cubicBezTo>
                        <a:pt x="11" y="25"/>
                        <a:pt x="10" y="25"/>
                        <a:pt x="9" y="25"/>
                      </a:cubicBezTo>
                      <a:cubicBezTo>
                        <a:pt x="5" y="25"/>
                        <a:pt x="3" y="26"/>
                        <a:pt x="2" y="27"/>
                      </a:cubicBezTo>
                      <a:cubicBezTo>
                        <a:pt x="1" y="28"/>
                        <a:pt x="1" y="28"/>
                        <a:pt x="1" y="28"/>
                      </a:cubicBezTo>
                      <a:cubicBezTo>
                        <a:pt x="0" y="28"/>
                        <a:pt x="0" y="28"/>
                        <a:pt x="0" y="28"/>
                      </a:cubicBezTo>
                      <a:cubicBezTo>
                        <a:pt x="0" y="29"/>
                        <a:pt x="0" y="29"/>
                        <a:pt x="0" y="29"/>
                      </a:cubicBezTo>
                      <a:cubicBezTo>
                        <a:pt x="0" y="29"/>
                        <a:pt x="0" y="29"/>
                        <a:pt x="0" y="30"/>
                      </a:cubicBezTo>
                      <a:cubicBezTo>
                        <a:pt x="1" y="30"/>
                        <a:pt x="1" y="30"/>
                        <a:pt x="1" y="31"/>
                      </a:cubicBezTo>
                      <a:cubicBezTo>
                        <a:pt x="1" y="31"/>
                        <a:pt x="1" y="31"/>
                        <a:pt x="1" y="31"/>
                      </a:cubicBezTo>
                      <a:cubicBezTo>
                        <a:pt x="2" y="32"/>
                        <a:pt x="2" y="32"/>
                        <a:pt x="3" y="33"/>
                      </a:cubicBezTo>
                      <a:cubicBezTo>
                        <a:pt x="3" y="33"/>
                        <a:pt x="3" y="33"/>
                        <a:pt x="3" y="33"/>
                      </a:cubicBezTo>
                      <a:cubicBezTo>
                        <a:pt x="3" y="33"/>
                        <a:pt x="3" y="33"/>
                        <a:pt x="4" y="34"/>
                      </a:cubicBezTo>
                      <a:cubicBezTo>
                        <a:pt x="4" y="34"/>
                        <a:pt x="4" y="34"/>
                        <a:pt x="4" y="34"/>
                      </a:cubicBezTo>
                      <a:cubicBezTo>
                        <a:pt x="4" y="34"/>
                        <a:pt x="4" y="35"/>
                        <a:pt x="5" y="35"/>
                      </a:cubicBezTo>
                      <a:cubicBezTo>
                        <a:pt x="5" y="35"/>
                        <a:pt x="5" y="35"/>
                        <a:pt x="5" y="35"/>
                      </a:cubicBezTo>
                      <a:cubicBezTo>
                        <a:pt x="5" y="35"/>
                        <a:pt x="5" y="35"/>
                        <a:pt x="6" y="36"/>
                      </a:cubicBezTo>
                      <a:cubicBezTo>
                        <a:pt x="6" y="36"/>
                        <a:pt x="6" y="36"/>
                        <a:pt x="6" y="36"/>
                      </a:cubicBezTo>
                      <a:cubicBezTo>
                        <a:pt x="6" y="36"/>
                        <a:pt x="6" y="36"/>
                        <a:pt x="7" y="36"/>
                      </a:cubicBezTo>
                      <a:cubicBezTo>
                        <a:pt x="7" y="36"/>
                        <a:pt x="7" y="36"/>
                        <a:pt x="7" y="36"/>
                      </a:cubicBezTo>
                      <a:cubicBezTo>
                        <a:pt x="7" y="36"/>
                        <a:pt x="7" y="36"/>
                        <a:pt x="7" y="36"/>
                      </a:cubicBezTo>
                      <a:cubicBezTo>
                        <a:pt x="8" y="36"/>
                        <a:pt x="8" y="36"/>
                        <a:pt x="8" y="36"/>
                      </a:cubicBezTo>
                      <a:cubicBezTo>
                        <a:pt x="8" y="36"/>
                        <a:pt x="8" y="37"/>
                        <a:pt x="8" y="37"/>
                      </a:cubicBezTo>
                      <a:cubicBezTo>
                        <a:pt x="9" y="37"/>
                        <a:pt x="9" y="37"/>
                        <a:pt x="9" y="37"/>
                      </a:cubicBezTo>
                      <a:cubicBezTo>
                        <a:pt x="9" y="37"/>
                        <a:pt x="9" y="37"/>
                        <a:pt x="10" y="37"/>
                      </a:cubicBezTo>
                      <a:cubicBezTo>
                        <a:pt x="10" y="37"/>
                        <a:pt x="10" y="37"/>
                        <a:pt x="10" y="37"/>
                      </a:cubicBezTo>
                      <a:cubicBezTo>
                        <a:pt x="10" y="37"/>
                        <a:pt x="11" y="37"/>
                        <a:pt x="11" y="37"/>
                      </a:cubicBezTo>
                      <a:cubicBezTo>
                        <a:pt x="11" y="37"/>
                        <a:pt x="11" y="37"/>
                        <a:pt x="11" y="37"/>
                      </a:cubicBezTo>
                      <a:cubicBezTo>
                        <a:pt x="12" y="37"/>
                        <a:pt x="14" y="37"/>
                        <a:pt x="16" y="38"/>
                      </a:cubicBezTo>
                      <a:cubicBezTo>
                        <a:pt x="16" y="38"/>
                        <a:pt x="16" y="38"/>
                        <a:pt x="16" y="38"/>
                      </a:cubicBezTo>
                      <a:cubicBezTo>
                        <a:pt x="17" y="38"/>
                        <a:pt x="17" y="38"/>
                        <a:pt x="17" y="38"/>
                      </a:cubicBezTo>
                      <a:cubicBezTo>
                        <a:pt x="18" y="38"/>
                        <a:pt x="18" y="38"/>
                        <a:pt x="18" y="38"/>
                      </a:cubicBezTo>
                      <a:cubicBezTo>
                        <a:pt x="19" y="38"/>
                        <a:pt x="19" y="38"/>
                        <a:pt x="19" y="38"/>
                      </a:cubicBezTo>
                      <a:cubicBezTo>
                        <a:pt x="20" y="38"/>
                        <a:pt x="20" y="38"/>
                        <a:pt x="20" y="38"/>
                      </a:cubicBezTo>
                      <a:cubicBezTo>
                        <a:pt x="21" y="38"/>
                        <a:pt x="21" y="38"/>
                        <a:pt x="21" y="38"/>
                      </a:cubicBezTo>
                      <a:cubicBezTo>
                        <a:pt x="22" y="38"/>
                        <a:pt x="22" y="38"/>
                        <a:pt x="22" y="38"/>
                      </a:cubicBezTo>
                      <a:cubicBezTo>
                        <a:pt x="25" y="39"/>
                        <a:pt x="28" y="39"/>
                        <a:pt x="30" y="39"/>
                      </a:cubicBezTo>
                      <a:lnTo>
                        <a:pt x="34"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52" name="Freeform 1173"/>
                <p:cNvSpPr/>
                <p:nvPr/>
              </p:nvSpPr>
              <p:spPr bwMode="auto">
                <a:xfrm>
                  <a:off x="3127" y="2468"/>
                  <a:ext cx="100" cy="99"/>
                </a:xfrm>
                <a:custGeom>
                  <a:avLst/>
                  <a:gdLst>
                    <a:gd name="T0" fmla="*/ 64 w 105"/>
                    <a:gd name="T1" fmla="*/ 6 h 103"/>
                    <a:gd name="T2" fmla="*/ 63 w 105"/>
                    <a:gd name="T3" fmla="*/ 6 h 103"/>
                    <a:gd name="T4" fmla="*/ 54 w 105"/>
                    <a:gd name="T5" fmla="*/ 2 h 103"/>
                    <a:gd name="T6" fmla="*/ 49 w 105"/>
                    <a:gd name="T7" fmla="*/ 1 h 103"/>
                    <a:gd name="T8" fmla="*/ 43 w 105"/>
                    <a:gd name="T9" fmla="*/ 0 h 103"/>
                    <a:gd name="T10" fmla="*/ 42 w 105"/>
                    <a:gd name="T11" fmla="*/ 1 h 103"/>
                    <a:gd name="T12" fmla="*/ 43 w 105"/>
                    <a:gd name="T13" fmla="*/ 1 h 103"/>
                    <a:gd name="T14" fmla="*/ 43 w 105"/>
                    <a:gd name="T15" fmla="*/ 1 h 103"/>
                    <a:gd name="T16" fmla="*/ 40 w 105"/>
                    <a:gd name="T17" fmla="*/ 4 h 103"/>
                    <a:gd name="T18" fmla="*/ 27 w 105"/>
                    <a:gd name="T19" fmla="*/ 13 h 103"/>
                    <a:gd name="T20" fmla="*/ 28 w 105"/>
                    <a:gd name="T21" fmla="*/ 23 h 103"/>
                    <a:gd name="T22" fmla="*/ 24 w 105"/>
                    <a:gd name="T23" fmla="*/ 38 h 103"/>
                    <a:gd name="T24" fmla="*/ 23 w 105"/>
                    <a:gd name="T25" fmla="*/ 39 h 103"/>
                    <a:gd name="T26" fmla="*/ 0 w 105"/>
                    <a:gd name="T27" fmla="*/ 51 h 103"/>
                    <a:gd name="T28" fmla="*/ 1 w 105"/>
                    <a:gd name="T29" fmla="*/ 53 h 103"/>
                    <a:gd name="T30" fmla="*/ 2 w 105"/>
                    <a:gd name="T31" fmla="*/ 57 h 103"/>
                    <a:gd name="T32" fmla="*/ 2 w 105"/>
                    <a:gd name="T33" fmla="*/ 60 h 103"/>
                    <a:gd name="T34" fmla="*/ 3 w 105"/>
                    <a:gd name="T35" fmla="*/ 63 h 103"/>
                    <a:gd name="T36" fmla="*/ 3 w 105"/>
                    <a:gd name="T37" fmla="*/ 65 h 103"/>
                    <a:gd name="T38" fmla="*/ 5 w 105"/>
                    <a:gd name="T39" fmla="*/ 65 h 103"/>
                    <a:gd name="T40" fmla="*/ 7 w 105"/>
                    <a:gd name="T41" fmla="*/ 64 h 103"/>
                    <a:gd name="T42" fmla="*/ 8 w 105"/>
                    <a:gd name="T43" fmla="*/ 64 h 103"/>
                    <a:gd name="T44" fmla="*/ 11 w 105"/>
                    <a:gd name="T45" fmla="*/ 65 h 103"/>
                    <a:gd name="T46" fmla="*/ 27 w 105"/>
                    <a:gd name="T47" fmla="*/ 74 h 103"/>
                    <a:gd name="T48" fmla="*/ 34 w 105"/>
                    <a:gd name="T49" fmla="*/ 78 h 103"/>
                    <a:gd name="T50" fmla="*/ 73 w 105"/>
                    <a:gd name="T51" fmla="*/ 102 h 103"/>
                    <a:gd name="T52" fmla="*/ 74 w 105"/>
                    <a:gd name="T53" fmla="*/ 102 h 103"/>
                    <a:gd name="T54" fmla="*/ 75 w 105"/>
                    <a:gd name="T55" fmla="*/ 102 h 103"/>
                    <a:gd name="T56" fmla="*/ 77 w 105"/>
                    <a:gd name="T57" fmla="*/ 102 h 103"/>
                    <a:gd name="T58" fmla="*/ 85 w 105"/>
                    <a:gd name="T59" fmla="*/ 103 h 103"/>
                    <a:gd name="T60" fmla="*/ 86 w 105"/>
                    <a:gd name="T61" fmla="*/ 101 h 103"/>
                    <a:gd name="T62" fmla="*/ 87 w 105"/>
                    <a:gd name="T63" fmla="*/ 99 h 103"/>
                    <a:gd name="T64" fmla="*/ 88 w 105"/>
                    <a:gd name="T65" fmla="*/ 97 h 103"/>
                    <a:gd name="T66" fmla="*/ 88 w 105"/>
                    <a:gd name="T67" fmla="*/ 96 h 103"/>
                    <a:gd name="T68" fmla="*/ 89 w 105"/>
                    <a:gd name="T69" fmla="*/ 95 h 103"/>
                    <a:gd name="T70" fmla="*/ 89 w 105"/>
                    <a:gd name="T71" fmla="*/ 95 h 103"/>
                    <a:gd name="T72" fmla="*/ 89 w 105"/>
                    <a:gd name="T73" fmla="*/ 94 h 103"/>
                    <a:gd name="T74" fmla="*/ 90 w 105"/>
                    <a:gd name="T75" fmla="*/ 93 h 103"/>
                    <a:gd name="T76" fmla="*/ 98 w 105"/>
                    <a:gd name="T77" fmla="*/ 89 h 103"/>
                    <a:gd name="T78" fmla="*/ 100 w 105"/>
                    <a:gd name="T79" fmla="*/ 90 h 103"/>
                    <a:gd name="T80" fmla="*/ 102 w 105"/>
                    <a:gd name="T81" fmla="*/ 91 h 103"/>
                    <a:gd name="T82" fmla="*/ 104 w 105"/>
                    <a:gd name="T83" fmla="*/ 93 h 103"/>
                    <a:gd name="T84" fmla="*/ 105 w 105"/>
                    <a:gd name="T85" fmla="*/ 92 h 103"/>
                    <a:gd name="T86" fmla="*/ 103 w 105"/>
                    <a:gd name="T87" fmla="*/ 90 h 103"/>
                    <a:gd name="T88" fmla="*/ 101 w 105"/>
                    <a:gd name="T89" fmla="*/ 88 h 103"/>
                    <a:gd name="T90" fmla="*/ 100 w 105"/>
                    <a:gd name="T91" fmla="*/ 86 h 103"/>
                    <a:gd name="T92" fmla="*/ 100 w 105"/>
                    <a:gd name="T93" fmla="*/ 84 h 103"/>
                    <a:gd name="T94" fmla="*/ 96 w 105"/>
                    <a:gd name="T95" fmla="*/ 77 h 103"/>
                    <a:gd name="T96" fmla="*/ 98 w 105"/>
                    <a:gd name="T97" fmla="*/ 70 h 103"/>
                    <a:gd name="T98" fmla="*/ 93 w 105"/>
                    <a:gd name="T99" fmla="*/ 64 h 103"/>
                    <a:gd name="T100" fmla="*/ 87 w 105"/>
                    <a:gd name="T101" fmla="*/ 62 h 103"/>
                    <a:gd name="T102" fmla="*/ 85 w 105"/>
                    <a:gd name="T103" fmla="*/ 61 h 103"/>
                    <a:gd name="T104" fmla="*/ 83 w 105"/>
                    <a:gd name="T105" fmla="*/ 59 h 103"/>
                    <a:gd name="T106" fmla="*/ 81 w 105"/>
                    <a:gd name="T107" fmla="*/ 58 h 103"/>
                    <a:gd name="T108" fmla="*/ 80 w 105"/>
                    <a:gd name="T109" fmla="*/ 55 h 103"/>
                    <a:gd name="T110" fmla="*/ 79 w 105"/>
                    <a:gd name="T111" fmla="*/ 53 h 103"/>
                    <a:gd name="T112" fmla="*/ 72 w 105"/>
                    <a:gd name="T113" fmla="*/ 41 h 103"/>
                    <a:gd name="T114" fmla="*/ 75 w 105"/>
                    <a:gd name="T115" fmla="*/ 32 h 103"/>
                    <a:gd name="T116" fmla="*/ 78 w 105"/>
                    <a:gd name="T117" fmla="*/ 25 h 103"/>
                    <a:gd name="T118" fmla="*/ 78 w 105"/>
                    <a:gd name="T119" fmla="*/ 21 h 103"/>
                    <a:gd name="T120" fmla="*/ 68 w 105"/>
                    <a:gd name="T121" fmla="*/ 11 h 103"/>
                    <a:gd name="T122" fmla="*/ 65 w 105"/>
                    <a:gd name="T123"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 h="103">
                      <a:moveTo>
                        <a:pt x="65" y="6"/>
                      </a:moveTo>
                      <a:cubicBezTo>
                        <a:pt x="65" y="6"/>
                        <a:pt x="64" y="6"/>
                        <a:pt x="64" y="6"/>
                      </a:cubicBezTo>
                      <a:cubicBezTo>
                        <a:pt x="64" y="6"/>
                        <a:pt x="64" y="6"/>
                        <a:pt x="64" y="6"/>
                      </a:cubicBezTo>
                      <a:cubicBezTo>
                        <a:pt x="64" y="6"/>
                        <a:pt x="64" y="6"/>
                        <a:pt x="63" y="6"/>
                      </a:cubicBezTo>
                      <a:cubicBezTo>
                        <a:pt x="62" y="6"/>
                        <a:pt x="60" y="5"/>
                        <a:pt x="58" y="4"/>
                      </a:cubicBezTo>
                      <a:cubicBezTo>
                        <a:pt x="57" y="3"/>
                        <a:pt x="55" y="2"/>
                        <a:pt x="54" y="2"/>
                      </a:cubicBezTo>
                      <a:cubicBezTo>
                        <a:pt x="54" y="2"/>
                        <a:pt x="53" y="3"/>
                        <a:pt x="53" y="3"/>
                      </a:cubicBezTo>
                      <a:cubicBezTo>
                        <a:pt x="51" y="3"/>
                        <a:pt x="50" y="2"/>
                        <a:pt x="49" y="1"/>
                      </a:cubicBezTo>
                      <a:cubicBezTo>
                        <a:pt x="48" y="1"/>
                        <a:pt x="46" y="0"/>
                        <a:pt x="44" y="0"/>
                      </a:cubicBezTo>
                      <a:cubicBezTo>
                        <a:pt x="44" y="0"/>
                        <a:pt x="43" y="0"/>
                        <a:pt x="43" y="0"/>
                      </a:cubicBezTo>
                      <a:cubicBezTo>
                        <a:pt x="43" y="1"/>
                        <a:pt x="43" y="1"/>
                        <a:pt x="43" y="1"/>
                      </a:cubicBezTo>
                      <a:cubicBezTo>
                        <a:pt x="43" y="1"/>
                        <a:pt x="42" y="1"/>
                        <a:pt x="42" y="1"/>
                      </a:cubicBezTo>
                      <a:cubicBezTo>
                        <a:pt x="42" y="1"/>
                        <a:pt x="42" y="1"/>
                        <a:pt x="42" y="1"/>
                      </a:cubicBezTo>
                      <a:cubicBezTo>
                        <a:pt x="43" y="1"/>
                        <a:pt x="43" y="1"/>
                        <a:pt x="43" y="1"/>
                      </a:cubicBezTo>
                      <a:cubicBezTo>
                        <a:pt x="43" y="1"/>
                        <a:pt x="43" y="1"/>
                        <a:pt x="43" y="1"/>
                      </a:cubicBezTo>
                      <a:cubicBezTo>
                        <a:pt x="43" y="1"/>
                        <a:pt x="43" y="1"/>
                        <a:pt x="43" y="1"/>
                      </a:cubicBezTo>
                      <a:cubicBezTo>
                        <a:pt x="41" y="3"/>
                        <a:pt x="41" y="3"/>
                        <a:pt x="41" y="3"/>
                      </a:cubicBezTo>
                      <a:cubicBezTo>
                        <a:pt x="40" y="4"/>
                        <a:pt x="40" y="4"/>
                        <a:pt x="40" y="4"/>
                      </a:cubicBezTo>
                      <a:cubicBezTo>
                        <a:pt x="33" y="9"/>
                        <a:pt x="33" y="9"/>
                        <a:pt x="33" y="9"/>
                      </a:cubicBezTo>
                      <a:cubicBezTo>
                        <a:pt x="32" y="9"/>
                        <a:pt x="28" y="11"/>
                        <a:pt x="27" y="13"/>
                      </a:cubicBezTo>
                      <a:cubicBezTo>
                        <a:pt x="27" y="14"/>
                        <a:pt x="27" y="15"/>
                        <a:pt x="28" y="17"/>
                      </a:cubicBezTo>
                      <a:cubicBezTo>
                        <a:pt x="28" y="19"/>
                        <a:pt x="29" y="21"/>
                        <a:pt x="28" y="23"/>
                      </a:cubicBezTo>
                      <a:cubicBezTo>
                        <a:pt x="27" y="24"/>
                        <a:pt x="27" y="28"/>
                        <a:pt x="27" y="30"/>
                      </a:cubicBezTo>
                      <a:cubicBezTo>
                        <a:pt x="28" y="32"/>
                        <a:pt x="25" y="36"/>
                        <a:pt x="24" y="38"/>
                      </a:cubicBezTo>
                      <a:cubicBezTo>
                        <a:pt x="24" y="39"/>
                        <a:pt x="24" y="39"/>
                        <a:pt x="24" y="39"/>
                      </a:cubicBezTo>
                      <a:cubicBezTo>
                        <a:pt x="23" y="39"/>
                        <a:pt x="23" y="39"/>
                        <a:pt x="23" y="39"/>
                      </a:cubicBezTo>
                      <a:cubicBezTo>
                        <a:pt x="23" y="39"/>
                        <a:pt x="23" y="39"/>
                        <a:pt x="23" y="39"/>
                      </a:cubicBezTo>
                      <a:cubicBezTo>
                        <a:pt x="18" y="42"/>
                        <a:pt x="9" y="47"/>
                        <a:pt x="0" y="51"/>
                      </a:cubicBezTo>
                      <a:cubicBezTo>
                        <a:pt x="0" y="52"/>
                        <a:pt x="0" y="52"/>
                        <a:pt x="0" y="52"/>
                      </a:cubicBezTo>
                      <a:cubicBezTo>
                        <a:pt x="0" y="53"/>
                        <a:pt x="1" y="53"/>
                        <a:pt x="1" y="53"/>
                      </a:cubicBezTo>
                      <a:cubicBezTo>
                        <a:pt x="1" y="54"/>
                        <a:pt x="1" y="54"/>
                        <a:pt x="1" y="55"/>
                      </a:cubicBezTo>
                      <a:cubicBezTo>
                        <a:pt x="1" y="56"/>
                        <a:pt x="1" y="56"/>
                        <a:pt x="2" y="57"/>
                      </a:cubicBezTo>
                      <a:cubicBezTo>
                        <a:pt x="2" y="58"/>
                        <a:pt x="2" y="58"/>
                        <a:pt x="2" y="58"/>
                      </a:cubicBezTo>
                      <a:cubicBezTo>
                        <a:pt x="2" y="59"/>
                        <a:pt x="2" y="59"/>
                        <a:pt x="2" y="60"/>
                      </a:cubicBezTo>
                      <a:cubicBezTo>
                        <a:pt x="2" y="60"/>
                        <a:pt x="2" y="61"/>
                        <a:pt x="3" y="61"/>
                      </a:cubicBezTo>
                      <a:cubicBezTo>
                        <a:pt x="3" y="62"/>
                        <a:pt x="3" y="62"/>
                        <a:pt x="3" y="63"/>
                      </a:cubicBezTo>
                      <a:cubicBezTo>
                        <a:pt x="3" y="63"/>
                        <a:pt x="3" y="63"/>
                        <a:pt x="3" y="64"/>
                      </a:cubicBezTo>
                      <a:cubicBezTo>
                        <a:pt x="3" y="64"/>
                        <a:pt x="3" y="64"/>
                        <a:pt x="3" y="65"/>
                      </a:cubicBezTo>
                      <a:cubicBezTo>
                        <a:pt x="4" y="65"/>
                        <a:pt x="5" y="65"/>
                        <a:pt x="5" y="65"/>
                      </a:cubicBezTo>
                      <a:cubicBezTo>
                        <a:pt x="5" y="65"/>
                        <a:pt x="5" y="65"/>
                        <a:pt x="5" y="65"/>
                      </a:cubicBezTo>
                      <a:cubicBezTo>
                        <a:pt x="6" y="65"/>
                        <a:pt x="6" y="64"/>
                        <a:pt x="7" y="64"/>
                      </a:cubicBezTo>
                      <a:cubicBezTo>
                        <a:pt x="7" y="64"/>
                        <a:pt x="7" y="64"/>
                        <a:pt x="7" y="64"/>
                      </a:cubicBezTo>
                      <a:cubicBezTo>
                        <a:pt x="7" y="64"/>
                        <a:pt x="7" y="64"/>
                        <a:pt x="7" y="64"/>
                      </a:cubicBezTo>
                      <a:cubicBezTo>
                        <a:pt x="8" y="64"/>
                        <a:pt x="8" y="64"/>
                        <a:pt x="8" y="64"/>
                      </a:cubicBezTo>
                      <a:cubicBezTo>
                        <a:pt x="8" y="65"/>
                        <a:pt x="9" y="65"/>
                        <a:pt x="9" y="65"/>
                      </a:cubicBezTo>
                      <a:cubicBezTo>
                        <a:pt x="9" y="65"/>
                        <a:pt x="10" y="65"/>
                        <a:pt x="11" y="65"/>
                      </a:cubicBezTo>
                      <a:cubicBezTo>
                        <a:pt x="13" y="65"/>
                        <a:pt x="18" y="68"/>
                        <a:pt x="24" y="72"/>
                      </a:cubicBezTo>
                      <a:cubicBezTo>
                        <a:pt x="25" y="73"/>
                        <a:pt x="26" y="73"/>
                        <a:pt x="27" y="74"/>
                      </a:cubicBezTo>
                      <a:cubicBezTo>
                        <a:pt x="30" y="76"/>
                        <a:pt x="33" y="77"/>
                        <a:pt x="34" y="78"/>
                      </a:cubicBezTo>
                      <a:cubicBezTo>
                        <a:pt x="34" y="78"/>
                        <a:pt x="34" y="78"/>
                        <a:pt x="34" y="78"/>
                      </a:cubicBezTo>
                      <a:cubicBezTo>
                        <a:pt x="40" y="81"/>
                        <a:pt x="57" y="95"/>
                        <a:pt x="61" y="98"/>
                      </a:cubicBezTo>
                      <a:cubicBezTo>
                        <a:pt x="65" y="101"/>
                        <a:pt x="71" y="102"/>
                        <a:pt x="73" y="102"/>
                      </a:cubicBezTo>
                      <a:cubicBezTo>
                        <a:pt x="73" y="102"/>
                        <a:pt x="74" y="102"/>
                        <a:pt x="74" y="102"/>
                      </a:cubicBezTo>
                      <a:cubicBezTo>
                        <a:pt x="74" y="102"/>
                        <a:pt x="74" y="102"/>
                        <a:pt x="74" y="102"/>
                      </a:cubicBezTo>
                      <a:cubicBezTo>
                        <a:pt x="74" y="102"/>
                        <a:pt x="75" y="102"/>
                        <a:pt x="75" y="102"/>
                      </a:cubicBezTo>
                      <a:cubicBezTo>
                        <a:pt x="75" y="102"/>
                        <a:pt x="75" y="102"/>
                        <a:pt x="75" y="102"/>
                      </a:cubicBezTo>
                      <a:cubicBezTo>
                        <a:pt x="75" y="102"/>
                        <a:pt x="76" y="102"/>
                        <a:pt x="76" y="102"/>
                      </a:cubicBezTo>
                      <a:cubicBezTo>
                        <a:pt x="76" y="102"/>
                        <a:pt x="76" y="102"/>
                        <a:pt x="77" y="102"/>
                      </a:cubicBezTo>
                      <a:cubicBezTo>
                        <a:pt x="77" y="102"/>
                        <a:pt x="77" y="102"/>
                        <a:pt x="77" y="102"/>
                      </a:cubicBezTo>
                      <a:cubicBezTo>
                        <a:pt x="79" y="103"/>
                        <a:pt x="82" y="103"/>
                        <a:pt x="85" y="103"/>
                      </a:cubicBezTo>
                      <a:cubicBezTo>
                        <a:pt x="85" y="103"/>
                        <a:pt x="85" y="103"/>
                        <a:pt x="85" y="102"/>
                      </a:cubicBezTo>
                      <a:cubicBezTo>
                        <a:pt x="86" y="102"/>
                        <a:pt x="86" y="102"/>
                        <a:pt x="86" y="101"/>
                      </a:cubicBezTo>
                      <a:cubicBezTo>
                        <a:pt x="86" y="101"/>
                        <a:pt x="86" y="100"/>
                        <a:pt x="86" y="100"/>
                      </a:cubicBezTo>
                      <a:cubicBezTo>
                        <a:pt x="87" y="100"/>
                        <a:pt x="87" y="99"/>
                        <a:pt x="87" y="99"/>
                      </a:cubicBezTo>
                      <a:cubicBezTo>
                        <a:pt x="87" y="99"/>
                        <a:pt x="87" y="98"/>
                        <a:pt x="87" y="98"/>
                      </a:cubicBezTo>
                      <a:cubicBezTo>
                        <a:pt x="87" y="98"/>
                        <a:pt x="88" y="97"/>
                        <a:pt x="88" y="97"/>
                      </a:cubicBezTo>
                      <a:cubicBezTo>
                        <a:pt x="88" y="97"/>
                        <a:pt x="88" y="97"/>
                        <a:pt x="88" y="97"/>
                      </a:cubicBezTo>
                      <a:cubicBezTo>
                        <a:pt x="88" y="96"/>
                        <a:pt x="88" y="96"/>
                        <a:pt x="88" y="96"/>
                      </a:cubicBezTo>
                      <a:cubicBezTo>
                        <a:pt x="88" y="96"/>
                        <a:pt x="88" y="96"/>
                        <a:pt x="89" y="96"/>
                      </a:cubicBezTo>
                      <a:cubicBezTo>
                        <a:pt x="89" y="95"/>
                        <a:pt x="89" y="95"/>
                        <a:pt x="89" y="95"/>
                      </a:cubicBezTo>
                      <a:cubicBezTo>
                        <a:pt x="89" y="95"/>
                        <a:pt x="89" y="95"/>
                        <a:pt x="89" y="95"/>
                      </a:cubicBezTo>
                      <a:cubicBezTo>
                        <a:pt x="89" y="95"/>
                        <a:pt x="89" y="95"/>
                        <a:pt x="89" y="95"/>
                      </a:cubicBezTo>
                      <a:cubicBezTo>
                        <a:pt x="89" y="95"/>
                        <a:pt x="89" y="94"/>
                        <a:pt x="89" y="94"/>
                      </a:cubicBezTo>
                      <a:cubicBezTo>
                        <a:pt x="89" y="94"/>
                        <a:pt x="89" y="94"/>
                        <a:pt x="89" y="94"/>
                      </a:cubicBezTo>
                      <a:cubicBezTo>
                        <a:pt x="89" y="94"/>
                        <a:pt x="89" y="94"/>
                        <a:pt x="90" y="94"/>
                      </a:cubicBezTo>
                      <a:cubicBezTo>
                        <a:pt x="90" y="94"/>
                        <a:pt x="90" y="93"/>
                        <a:pt x="90" y="93"/>
                      </a:cubicBezTo>
                      <a:cubicBezTo>
                        <a:pt x="91" y="92"/>
                        <a:pt x="92" y="90"/>
                        <a:pt x="96" y="89"/>
                      </a:cubicBezTo>
                      <a:cubicBezTo>
                        <a:pt x="97" y="89"/>
                        <a:pt x="97" y="89"/>
                        <a:pt x="98" y="89"/>
                      </a:cubicBezTo>
                      <a:cubicBezTo>
                        <a:pt x="98" y="89"/>
                        <a:pt x="98" y="89"/>
                        <a:pt x="98" y="89"/>
                      </a:cubicBezTo>
                      <a:cubicBezTo>
                        <a:pt x="99" y="90"/>
                        <a:pt x="99" y="90"/>
                        <a:pt x="100" y="90"/>
                      </a:cubicBezTo>
                      <a:cubicBezTo>
                        <a:pt x="100" y="90"/>
                        <a:pt x="100" y="90"/>
                        <a:pt x="100" y="90"/>
                      </a:cubicBezTo>
                      <a:cubicBezTo>
                        <a:pt x="101" y="90"/>
                        <a:pt x="101" y="91"/>
                        <a:pt x="102" y="91"/>
                      </a:cubicBezTo>
                      <a:cubicBezTo>
                        <a:pt x="102" y="91"/>
                        <a:pt x="102" y="91"/>
                        <a:pt x="102" y="91"/>
                      </a:cubicBezTo>
                      <a:cubicBezTo>
                        <a:pt x="103" y="92"/>
                        <a:pt x="103" y="92"/>
                        <a:pt x="104" y="93"/>
                      </a:cubicBezTo>
                      <a:cubicBezTo>
                        <a:pt x="104" y="93"/>
                        <a:pt x="104" y="93"/>
                        <a:pt x="104" y="93"/>
                      </a:cubicBezTo>
                      <a:cubicBezTo>
                        <a:pt x="104" y="93"/>
                        <a:pt x="105" y="92"/>
                        <a:pt x="105" y="92"/>
                      </a:cubicBezTo>
                      <a:cubicBezTo>
                        <a:pt x="105" y="92"/>
                        <a:pt x="105" y="92"/>
                        <a:pt x="105" y="92"/>
                      </a:cubicBezTo>
                      <a:cubicBezTo>
                        <a:pt x="104" y="91"/>
                        <a:pt x="104" y="91"/>
                        <a:pt x="103" y="90"/>
                      </a:cubicBezTo>
                      <a:cubicBezTo>
                        <a:pt x="103" y="90"/>
                        <a:pt x="103" y="90"/>
                        <a:pt x="103" y="90"/>
                      </a:cubicBezTo>
                      <a:cubicBezTo>
                        <a:pt x="102" y="89"/>
                        <a:pt x="102" y="88"/>
                        <a:pt x="101" y="88"/>
                      </a:cubicBezTo>
                      <a:cubicBezTo>
                        <a:pt x="101" y="88"/>
                        <a:pt x="101" y="88"/>
                        <a:pt x="101" y="87"/>
                      </a:cubicBezTo>
                      <a:cubicBezTo>
                        <a:pt x="101" y="87"/>
                        <a:pt x="101" y="86"/>
                        <a:pt x="100" y="86"/>
                      </a:cubicBezTo>
                      <a:cubicBezTo>
                        <a:pt x="100" y="86"/>
                        <a:pt x="100" y="86"/>
                        <a:pt x="100" y="85"/>
                      </a:cubicBezTo>
                      <a:cubicBezTo>
                        <a:pt x="100" y="85"/>
                        <a:pt x="100" y="84"/>
                        <a:pt x="100" y="84"/>
                      </a:cubicBezTo>
                      <a:cubicBezTo>
                        <a:pt x="100" y="83"/>
                        <a:pt x="100" y="82"/>
                        <a:pt x="98" y="80"/>
                      </a:cubicBezTo>
                      <a:cubicBezTo>
                        <a:pt x="97" y="79"/>
                        <a:pt x="96" y="78"/>
                        <a:pt x="96" y="77"/>
                      </a:cubicBezTo>
                      <a:cubicBezTo>
                        <a:pt x="96" y="75"/>
                        <a:pt x="96" y="74"/>
                        <a:pt x="97" y="72"/>
                      </a:cubicBezTo>
                      <a:cubicBezTo>
                        <a:pt x="97" y="72"/>
                        <a:pt x="98" y="71"/>
                        <a:pt x="98" y="70"/>
                      </a:cubicBezTo>
                      <a:cubicBezTo>
                        <a:pt x="97" y="69"/>
                        <a:pt x="96" y="68"/>
                        <a:pt x="96" y="67"/>
                      </a:cubicBezTo>
                      <a:cubicBezTo>
                        <a:pt x="95" y="65"/>
                        <a:pt x="94" y="64"/>
                        <a:pt x="93" y="64"/>
                      </a:cubicBezTo>
                      <a:cubicBezTo>
                        <a:pt x="93" y="64"/>
                        <a:pt x="93" y="64"/>
                        <a:pt x="92" y="64"/>
                      </a:cubicBezTo>
                      <a:cubicBezTo>
                        <a:pt x="91" y="63"/>
                        <a:pt x="89" y="63"/>
                        <a:pt x="87" y="62"/>
                      </a:cubicBezTo>
                      <a:cubicBezTo>
                        <a:pt x="86" y="61"/>
                        <a:pt x="86" y="61"/>
                        <a:pt x="86" y="61"/>
                      </a:cubicBezTo>
                      <a:cubicBezTo>
                        <a:pt x="85" y="61"/>
                        <a:pt x="85" y="61"/>
                        <a:pt x="85" y="61"/>
                      </a:cubicBezTo>
                      <a:cubicBezTo>
                        <a:pt x="85" y="61"/>
                        <a:pt x="85" y="61"/>
                        <a:pt x="85" y="61"/>
                      </a:cubicBezTo>
                      <a:cubicBezTo>
                        <a:pt x="84" y="60"/>
                        <a:pt x="83" y="60"/>
                        <a:pt x="83" y="59"/>
                      </a:cubicBezTo>
                      <a:cubicBezTo>
                        <a:pt x="82" y="59"/>
                        <a:pt x="82" y="59"/>
                        <a:pt x="82" y="58"/>
                      </a:cubicBezTo>
                      <a:cubicBezTo>
                        <a:pt x="82" y="58"/>
                        <a:pt x="81" y="58"/>
                        <a:pt x="81" y="58"/>
                      </a:cubicBezTo>
                      <a:cubicBezTo>
                        <a:pt x="81" y="57"/>
                        <a:pt x="80" y="57"/>
                        <a:pt x="80" y="57"/>
                      </a:cubicBezTo>
                      <a:cubicBezTo>
                        <a:pt x="80" y="56"/>
                        <a:pt x="80" y="56"/>
                        <a:pt x="80" y="55"/>
                      </a:cubicBezTo>
                      <a:cubicBezTo>
                        <a:pt x="79" y="55"/>
                        <a:pt x="79" y="55"/>
                        <a:pt x="79" y="55"/>
                      </a:cubicBezTo>
                      <a:cubicBezTo>
                        <a:pt x="79" y="54"/>
                        <a:pt x="79" y="54"/>
                        <a:pt x="79" y="53"/>
                      </a:cubicBezTo>
                      <a:cubicBezTo>
                        <a:pt x="79" y="52"/>
                        <a:pt x="78" y="51"/>
                        <a:pt x="75" y="49"/>
                      </a:cubicBezTo>
                      <a:cubicBezTo>
                        <a:pt x="73" y="48"/>
                        <a:pt x="72" y="43"/>
                        <a:pt x="72" y="41"/>
                      </a:cubicBezTo>
                      <a:cubicBezTo>
                        <a:pt x="71" y="38"/>
                        <a:pt x="72" y="36"/>
                        <a:pt x="74" y="36"/>
                      </a:cubicBezTo>
                      <a:cubicBezTo>
                        <a:pt x="74" y="35"/>
                        <a:pt x="74" y="33"/>
                        <a:pt x="75" y="32"/>
                      </a:cubicBezTo>
                      <a:cubicBezTo>
                        <a:pt x="75" y="30"/>
                        <a:pt x="76" y="27"/>
                        <a:pt x="78" y="26"/>
                      </a:cubicBezTo>
                      <a:cubicBezTo>
                        <a:pt x="78" y="26"/>
                        <a:pt x="78" y="26"/>
                        <a:pt x="78" y="25"/>
                      </a:cubicBezTo>
                      <a:cubicBezTo>
                        <a:pt x="78" y="24"/>
                        <a:pt x="78" y="23"/>
                        <a:pt x="78" y="21"/>
                      </a:cubicBezTo>
                      <a:cubicBezTo>
                        <a:pt x="79" y="21"/>
                        <a:pt x="78" y="21"/>
                        <a:pt x="78" y="21"/>
                      </a:cubicBezTo>
                      <a:cubicBezTo>
                        <a:pt x="78" y="20"/>
                        <a:pt x="77" y="20"/>
                        <a:pt x="76" y="20"/>
                      </a:cubicBezTo>
                      <a:cubicBezTo>
                        <a:pt x="72" y="20"/>
                        <a:pt x="68" y="15"/>
                        <a:pt x="68" y="11"/>
                      </a:cubicBezTo>
                      <a:cubicBezTo>
                        <a:pt x="68" y="10"/>
                        <a:pt x="66" y="8"/>
                        <a:pt x="65" y="6"/>
                      </a:cubicBezTo>
                      <a:cubicBezTo>
                        <a:pt x="65" y="6"/>
                        <a:pt x="65" y="6"/>
                        <a:pt x="65" y="6"/>
                      </a:cubicBezTo>
                      <a:cubicBezTo>
                        <a:pt x="65" y="6"/>
                        <a:pt x="65" y="6"/>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53" name="Freeform 1174"/>
                <p:cNvSpPr/>
                <p:nvPr/>
              </p:nvSpPr>
              <p:spPr bwMode="auto">
                <a:xfrm>
                  <a:off x="3212" y="2557"/>
                  <a:ext cx="15" cy="15"/>
                </a:xfrm>
                <a:custGeom>
                  <a:avLst/>
                  <a:gdLst>
                    <a:gd name="T0" fmla="*/ 4 w 16"/>
                    <a:gd name="T1" fmla="*/ 11 h 16"/>
                    <a:gd name="T2" fmla="*/ 5 w 16"/>
                    <a:gd name="T3" fmla="*/ 11 h 16"/>
                    <a:gd name="T4" fmla="*/ 5 w 16"/>
                    <a:gd name="T5" fmla="*/ 11 h 16"/>
                    <a:gd name="T6" fmla="*/ 11 w 16"/>
                    <a:gd name="T7" fmla="*/ 16 h 16"/>
                    <a:gd name="T8" fmla="*/ 16 w 16"/>
                    <a:gd name="T9" fmla="*/ 16 h 16"/>
                    <a:gd name="T10" fmla="*/ 15 w 16"/>
                    <a:gd name="T11" fmla="*/ 14 h 16"/>
                    <a:gd name="T12" fmla="*/ 12 w 16"/>
                    <a:gd name="T13" fmla="*/ 4 h 16"/>
                    <a:gd name="T14" fmla="*/ 12 w 16"/>
                    <a:gd name="T15" fmla="*/ 3 h 16"/>
                    <a:gd name="T16" fmla="*/ 12 w 16"/>
                    <a:gd name="T17" fmla="*/ 3 h 16"/>
                    <a:gd name="T18" fmla="*/ 11 w 16"/>
                    <a:gd name="T19" fmla="*/ 2 h 16"/>
                    <a:gd name="T20" fmla="*/ 10 w 16"/>
                    <a:gd name="T21" fmla="*/ 1 h 16"/>
                    <a:gd name="T22" fmla="*/ 10 w 16"/>
                    <a:gd name="T23" fmla="*/ 1 h 16"/>
                    <a:gd name="T24" fmla="*/ 9 w 16"/>
                    <a:gd name="T25" fmla="*/ 1 h 16"/>
                    <a:gd name="T26" fmla="*/ 8 w 16"/>
                    <a:gd name="T27" fmla="*/ 0 h 16"/>
                    <a:gd name="T28" fmla="*/ 7 w 16"/>
                    <a:gd name="T29" fmla="*/ 0 h 16"/>
                    <a:gd name="T30" fmla="*/ 5 w 16"/>
                    <a:gd name="T31" fmla="*/ 2 h 16"/>
                    <a:gd name="T32" fmla="*/ 3 w 16"/>
                    <a:gd name="T33" fmla="*/ 4 h 16"/>
                    <a:gd name="T34" fmla="*/ 3 w 16"/>
                    <a:gd name="T35" fmla="*/ 4 h 16"/>
                    <a:gd name="T36" fmla="*/ 3 w 16"/>
                    <a:gd name="T37" fmla="*/ 4 h 16"/>
                    <a:gd name="T38" fmla="*/ 3 w 16"/>
                    <a:gd name="T39" fmla="*/ 4 h 16"/>
                    <a:gd name="T40" fmla="*/ 3 w 16"/>
                    <a:gd name="T41" fmla="*/ 5 h 16"/>
                    <a:gd name="T42" fmla="*/ 3 w 16"/>
                    <a:gd name="T43" fmla="*/ 5 h 16"/>
                    <a:gd name="T44" fmla="*/ 3 w 16"/>
                    <a:gd name="T45" fmla="*/ 5 h 16"/>
                    <a:gd name="T46" fmla="*/ 2 w 16"/>
                    <a:gd name="T47" fmla="*/ 6 h 16"/>
                    <a:gd name="T48" fmla="*/ 2 w 16"/>
                    <a:gd name="T49" fmla="*/ 6 h 16"/>
                    <a:gd name="T50" fmla="*/ 2 w 16"/>
                    <a:gd name="T51" fmla="*/ 7 h 16"/>
                    <a:gd name="T52" fmla="*/ 1 w 16"/>
                    <a:gd name="T53" fmla="*/ 8 h 16"/>
                    <a:gd name="T54" fmla="*/ 1 w 16"/>
                    <a:gd name="T55" fmla="*/ 9 h 16"/>
                    <a:gd name="T56" fmla="*/ 0 w 16"/>
                    <a:gd name="T57" fmla="*/ 10 h 16"/>
                    <a:gd name="T58" fmla="*/ 0 w 16"/>
                    <a:gd name="T59" fmla="*/ 11 h 16"/>
                    <a:gd name="T60" fmla="*/ 0 w 16"/>
                    <a:gd name="T61" fmla="*/ 11 h 16"/>
                    <a:gd name="T62" fmla="*/ 4 w 16"/>
                    <a:gd name="T6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4" y="11"/>
                      </a:moveTo>
                      <a:cubicBezTo>
                        <a:pt x="5" y="11"/>
                        <a:pt x="5" y="11"/>
                        <a:pt x="5" y="11"/>
                      </a:cubicBezTo>
                      <a:cubicBezTo>
                        <a:pt x="5" y="11"/>
                        <a:pt x="5" y="11"/>
                        <a:pt x="5" y="11"/>
                      </a:cubicBezTo>
                      <a:cubicBezTo>
                        <a:pt x="11" y="16"/>
                        <a:pt x="11" y="16"/>
                        <a:pt x="11" y="16"/>
                      </a:cubicBezTo>
                      <a:cubicBezTo>
                        <a:pt x="16" y="16"/>
                        <a:pt x="16" y="16"/>
                        <a:pt x="16" y="16"/>
                      </a:cubicBezTo>
                      <a:cubicBezTo>
                        <a:pt x="16" y="16"/>
                        <a:pt x="15" y="15"/>
                        <a:pt x="15" y="14"/>
                      </a:cubicBezTo>
                      <a:cubicBezTo>
                        <a:pt x="13" y="9"/>
                        <a:pt x="12" y="6"/>
                        <a:pt x="12" y="4"/>
                      </a:cubicBezTo>
                      <a:cubicBezTo>
                        <a:pt x="12" y="4"/>
                        <a:pt x="12" y="3"/>
                        <a:pt x="12" y="3"/>
                      </a:cubicBezTo>
                      <a:cubicBezTo>
                        <a:pt x="12" y="3"/>
                        <a:pt x="12" y="3"/>
                        <a:pt x="12" y="3"/>
                      </a:cubicBezTo>
                      <a:cubicBezTo>
                        <a:pt x="11" y="2"/>
                        <a:pt x="11" y="2"/>
                        <a:pt x="11" y="2"/>
                      </a:cubicBezTo>
                      <a:cubicBezTo>
                        <a:pt x="11" y="2"/>
                        <a:pt x="10" y="1"/>
                        <a:pt x="10" y="1"/>
                      </a:cubicBezTo>
                      <a:cubicBezTo>
                        <a:pt x="10" y="1"/>
                        <a:pt x="10" y="1"/>
                        <a:pt x="10" y="1"/>
                      </a:cubicBezTo>
                      <a:cubicBezTo>
                        <a:pt x="9" y="1"/>
                        <a:pt x="9" y="1"/>
                        <a:pt x="9" y="1"/>
                      </a:cubicBezTo>
                      <a:cubicBezTo>
                        <a:pt x="9" y="0"/>
                        <a:pt x="9" y="0"/>
                        <a:pt x="8" y="0"/>
                      </a:cubicBezTo>
                      <a:cubicBezTo>
                        <a:pt x="8" y="0"/>
                        <a:pt x="8" y="0"/>
                        <a:pt x="7" y="0"/>
                      </a:cubicBezTo>
                      <a:cubicBezTo>
                        <a:pt x="6" y="1"/>
                        <a:pt x="5" y="1"/>
                        <a:pt x="5" y="2"/>
                      </a:cubicBezTo>
                      <a:cubicBezTo>
                        <a:pt x="4" y="3"/>
                        <a:pt x="4" y="3"/>
                        <a:pt x="3" y="4"/>
                      </a:cubicBezTo>
                      <a:cubicBezTo>
                        <a:pt x="3" y="4"/>
                        <a:pt x="3" y="4"/>
                        <a:pt x="3" y="4"/>
                      </a:cubicBezTo>
                      <a:cubicBezTo>
                        <a:pt x="3" y="4"/>
                        <a:pt x="3" y="4"/>
                        <a:pt x="3" y="4"/>
                      </a:cubicBezTo>
                      <a:cubicBezTo>
                        <a:pt x="3" y="4"/>
                        <a:pt x="3" y="4"/>
                        <a:pt x="3" y="4"/>
                      </a:cubicBezTo>
                      <a:cubicBezTo>
                        <a:pt x="3" y="4"/>
                        <a:pt x="3" y="5"/>
                        <a:pt x="3" y="5"/>
                      </a:cubicBezTo>
                      <a:cubicBezTo>
                        <a:pt x="3" y="5"/>
                        <a:pt x="3" y="5"/>
                        <a:pt x="3" y="5"/>
                      </a:cubicBezTo>
                      <a:cubicBezTo>
                        <a:pt x="3" y="5"/>
                        <a:pt x="3" y="5"/>
                        <a:pt x="3" y="5"/>
                      </a:cubicBezTo>
                      <a:cubicBezTo>
                        <a:pt x="3" y="5"/>
                        <a:pt x="2" y="6"/>
                        <a:pt x="2" y="6"/>
                      </a:cubicBezTo>
                      <a:cubicBezTo>
                        <a:pt x="2" y="6"/>
                        <a:pt x="2" y="6"/>
                        <a:pt x="2" y="6"/>
                      </a:cubicBezTo>
                      <a:cubicBezTo>
                        <a:pt x="2" y="7"/>
                        <a:pt x="2" y="7"/>
                        <a:pt x="2" y="7"/>
                      </a:cubicBezTo>
                      <a:cubicBezTo>
                        <a:pt x="2" y="7"/>
                        <a:pt x="2" y="8"/>
                        <a:pt x="1" y="8"/>
                      </a:cubicBezTo>
                      <a:cubicBezTo>
                        <a:pt x="1" y="8"/>
                        <a:pt x="1" y="8"/>
                        <a:pt x="1" y="9"/>
                      </a:cubicBezTo>
                      <a:cubicBezTo>
                        <a:pt x="1" y="9"/>
                        <a:pt x="1" y="10"/>
                        <a:pt x="0" y="10"/>
                      </a:cubicBezTo>
                      <a:cubicBezTo>
                        <a:pt x="0" y="10"/>
                        <a:pt x="0" y="10"/>
                        <a:pt x="0" y="11"/>
                      </a:cubicBezTo>
                      <a:cubicBezTo>
                        <a:pt x="0" y="11"/>
                        <a:pt x="0" y="11"/>
                        <a:pt x="0" y="11"/>
                      </a:cubicBezTo>
                      <a:cubicBezTo>
                        <a:pt x="2" y="11"/>
                        <a:pt x="4" y="11"/>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54" name="Freeform 1175"/>
                <p:cNvSpPr/>
                <p:nvPr/>
              </p:nvSpPr>
              <p:spPr bwMode="auto">
                <a:xfrm>
                  <a:off x="3315" y="2363"/>
                  <a:ext cx="182" cy="106"/>
                </a:xfrm>
                <a:custGeom>
                  <a:avLst/>
                  <a:gdLst>
                    <a:gd name="T0" fmla="*/ 3 w 191"/>
                    <a:gd name="T1" fmla="*/ 54 h 110"/>
                    <a:gd name="T2" fmla="*/ 8 w 191"/>
                    <a:gd name="T3" fmla="*/ 54 h 110"/>
                    <a:gd name="T4" fmla="*/ 8 w 191"/>
                    <a:gd name="T5" fmla="*/ 51 h 110"/>
                    <a:gd name="T6" fmla="*/ 22 w 191"/>
                    <a:gd name="T7" fmla="*/ 39 h 110"/>
                    <a:gd name="T8" fmla="*/ 36 w 191"/>
                    <a:gd name="T9" fmla="*/ 39 h 110"/>
                    <a:gd name="T10" fmla="*/ 49 w 191"/>
                    <a:gd name="T11" fmla="*/ 55 h 110"/>
                    <a:gd name="T12" fmla="*/ 69 w 191"/>
                    <a:gd name="T13" fmla="*/ 60 h 110"/>
                    <a:gd name="T14" fmla="*/ 75 w 191"/>
                    <a:gd name="T15" fmla="*/ 73 h 110"/>
                    <a:gd name="T16" fmla="*/ 99 w 191"/>
                    <a:gd name="T17" fmla="*/ 88 h 110"/>
                    <a:gd name="T18" fmla="*/ 110 w 191"/>
                    <a:gd name="T19" fmla="*/ 96 h 110"/>
                    <a:gd name="T20" fmla="*/ 122 w 191"/>
                    <a:gd name="T21" fmla="*/ 106 h 110"/>
                    <a:gd name="T22" fmla="*/ 131 w 191"/>
                    <a:gd name="T23" fmla="*/ 110 h 110"/>
                    <a:gd name="T24" fmla="*/ 134 w 191"/>
                    <a:gd name="T25" fmla="*/ 110 h 110"/>
                    <a:gd name="T26" fmla="*/ 134 w 191"/>
                    <a:gd name="T27" fmla="*/ 106 h 110"/>
                    <a:gd name="T28" fmla="*/ 137 w 191"/>
                    <a:gd name="T29" fmla="*/ 103 h 110"/>
                    <a:gd name="T30" fmla="*/ 137 w 191"/>
                    <a:gd name="T31" fmla="*/ 92 h 110"/>
                    <a:gd name="T32" fmla="*/ 138 w 191"/>
                    <a:gd name="T33" fmla="*/ 78 h 110"/>
                    <a:gd name="T34" fmla="*/ 146 w 191"/>
                    <a:gd name="T35" fmla="*/ 71 h 110"/>
                    <a:gd name="T36" fmla="*/ 159 w 191"/>
                    <a:gd name="T37" fmla="*/ 63 h 110"/>
                    <a:gd name="T38" fmla="*/ 170 w 191"/>
                    <a:gd name="T39" fmla="*/ 63 h 110"/>
                    <a:gd name="T40" fmla="*/ 170 w 191"/>
                    <a:gd name="T41" fmla="*/ 63 h 110"/>
                    <a:gd name="T42" fmla="*/ 170 w 191"/>
                    <a:gd name="T43" fmla="*/ 65 h 110"/>
                    <a:gd name="T44" fmla="*/ 169 w 191"/>
                    <a:gd name="T45" fmla="*/ 66 h 110"/>
                    <a:gd name="T46" fmla="*/ 167 w 191"/>
                    <a:gd name="T47" fmla="*/ 70 h 110"/>
                    <a:gd name="T48" fmla="*/ 170 w 191"/>
                    <a:gd name="T49" fmla="*/ 70 h 110"/>
                    <a:gd name="T50" fmla="*/ 172 w 191"/>
                    <a:gd name="T51" fmla="*/ 70 h 110"/>
                    <a:gd name="T52" fmla="*/ 175 w 191"/>
                    <a:gd name="T53" fmla="*/ 69 h 110"/>
                    <a:gd name="T54" fmla="*/ 181 w 191"/>
                    <a:gd name="T55" fmla="*/ 68 h 110"/>
                    <a:gd name="T56" fmla="*/ 191 w 191"/>
                    <a:gd name="T57" fmla="*/ 64 h 110"/>
                    <a:gd name="T58" fmla="*/ 166 w 191"/>
                    <a:gd name="T59" fmla="*/ 57 h 110"/>
                    <a:gd name="T60" fmla="*/ 164 w 191"/>
                    <a:gd name="T61" fmla="*/ 55 h 110"/>
                    <a:gd name="T62" fmla="*/ 162 w 191"/>
                    <a:gd name="T63" fmla="*/ 54 h 110"/>
                    <a:gd name="T64" fmla="*/ 160 w 191"/>
                    <a:gd name="T65" fmla="*/ 54 h 110"/>
                    <a:gd name="T66" fmla="*/ 142 w 191"/>
                    <a:gd name="T67" fmla="*/ 67 h 110"/>
                    <a:gd name="T68" fmla="*/ 127 w 191"/>
                    <a:gd name="T69" fmla="*/ 59 h 110"/>
                    <a:gd name="T70" fmla="*/ 113 w 191"/>
                    <a:gd name="T71" fmla="*/ 44 h 110"/>
                    <a:gd name="T72" fmla="*/ 106 w 191"/>
                    <a:gd name="T73" fmla="*/ 31 h 110"/>
                    <a:gd name="T74" fmla="*/ 75 w 191"/>
                    <a:gd name="T75" fmla="*/ 28 h 110"/>
                    <a:gd name="T76" fmla="*/ 64 w 191"/>
                    <a:gd name="T77" fmla="*/ 26 h 110"/>
                    <a:gd name="T78" fmla="*/ 62 w 191"/>
                    <a:gd name="T79" fmla="*/ 24 h 110"/>
                    <a:gd name="T80" fmla="*/ 60 w 191"/>
                    <a:gd name="T81" fmla="*/ 21 h 110"/>
                    <a:gd name="T82" fmla="*/ 57 w 191"/>
                    <a:gd name="T83" fmla="*/ 19 h 110"/>
                    <a:gd name="T84" fmla="*/ 54 w 191"/>
                    <a:gd name="T85" fmla="*/ 15 h 110"/>
                    <a:gd name="T86" fmla="*/ 34 w 191"/>
                    <a:gd name="T87" fmla="*/ 14 h 110"/>
                    <a:gd name="T88" fmla="*/ 34 w 191"/>
                    <a:gd name="T89" fmla="*/ 7 h 110"/>
                    <a:gd name="T90" fmla="*/ 27 w 191"/>
                    <a:gd name="T91" fmla="*/ 15 h 110"/>
                    <a:gd name="T92" fmla="*/ 0 w 191"/>
                    <a:gd name="T93"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1" h="110">
                      <a:moveTo>
                        <a:pt x="0" y="53"/>
                      </a:moveTo>
                      <a:cubicBezTo>
                        <a:pt x="1" y="54"/>
                        <a:pt x="2" y="54"/>
                        <a:pt x="3" y="54"/>
                      </a:cubicBezTo>
                      <a:cubicBezTo>
                        <a:pt x="3" y="54"/>
                        <a:pt x="3" y="54"/>
                        <a:pt x="3" y="54"/>
                      </a:cubicBezTo>
                      <a:cubicBezTo>
                        <a:pt x="4" y="54"/>
                        <a:pt x="5" y="55"/>
                        <a:pt x="6" y="55"/>
                      </a:cubicBezTo>
                      <a:cubicBezTo>
                        <a:pt x="7" y="55"/>
                        <a:pt x="7" y="55"/>
                        <a:pt x="7" y="55"/>
                      </a:cubicBezTo>
                      <a:cubicBezTo>
                        <a:pt x="7" y="55"/>
                        <a:pt x="8" y="55"/>
                        <a:pt x="8" y="54"/>
                      </a:cubicBezTo>
                      <a:cubicBezTo>
                        <a:pt x="8" y="54"/>
                        <a:pt x="8" y="53"/>
                        <a:pt x="8" y="52"/>
                      </a:cubicBezTo>
                      <a:cubicBezTo>
                        <a:pt x="8" y="52"/>
                        <a:pt x="8" y="52"/>
                        <a:pt x="8" y="52"/>
                      </a:cubicBezTo>
                      <a:cubicBezTo>
                        <a:pt x="8" y="51"/>
                        <a:pt x="8" y="51"/>
                        <a:pt x="8" y="51"/>
                      </a:cubicBezTo>
                      <a:cubicBezTo>
                        <a:pt x="8" y="48"/>
                        <a:pt x="14" y="43"/>
                        <a:pt x="18" y="43"/>
                      </a:cubicBezTo>
                      <a:cubicBezTo>
                        <a:pt x="19" y="43"/>
                        <a:pt x="19" y="43"/>
                        <a:pt x="19" y="42"/>
                      </a:cubicBezTo>
                      <a:cubicBezTo>
                        <a:pt x="20" y="41"/>
                        <a:pt x="20" y="39"/>
                        <a:pt x="22" y="39"/>
                      </a:cubicBezTo>
                      <a:cubicBezTo>
                        <a:pt x="23" y="39"/>
                        <a:pt x="25" y="38"/>
                        <a:pt x="25" y="38"/>
                      </a:cubicBezTo>
                      <a:cubicBezTo>
                        <a:pt x="25" y="37"/>
                        <a:pt x="26" y="36"/>
                        <a:pt x="28" y="36"/>
                      </a:cubicBezTo>
                      <a:cubicBezTo>
                        <a:pt x="31" y="36"/>
                        <a:pt x="35" y="38"/>
                        <a:pt x="36" y="39"/>
                      </a:cubicBezTo>
                      <a:cubicBezTo>
                        <a:pt x="37" y="40"/>
                        <a:pt x="40" y="41"/>
                        <a:pt x="43" y="41"/>
                      </a:cubicBezTo>
                      <a:cubicBezTo>
                        <a:pt x="44" y="42"/>
                        <a:pt x="44" y="42"/>
                        <a:pt x="44" y="42"/>
                      </a:cubicBezTo>
                      <a:cubicBezTo>
                        <a:pt x="48" y="43"/>
                        <a:pt x="49" y="52"/>
                        <a:pt x="49" y="55"/>
                      </a:cubicBezTo>
                      <a:cubicBezTo>
                        <a:pt x="51" y="55"/>
                        <a:pt x="57" y="55"/>
                        <a:pt x="60" y="55"/>
                      </a:cubicBezTo>
                      <a:cubicBezTo>
                        <a:pt x="62" y="55"/>
                        <a:pt x="64" y="56"/>
                        <a:pt x="64" y="56"/>
                      </a:cubicBezTo>
                      <a:cubicBezTo>
                        <a:pt x="67" y="56"/>
                        <a:pt x="68" y="58"/>
                        <a:pt x="69" y="60"/>
                      </a:cubicBezTo>
                      <a:cubicBezTo>
                        <a:pt x="69" y="61"/>
                        <a:pt x="70" y="63"/>
                        <a:pt x="70" y="64"/>
                      </a:cubicBezTo>
                      <a:cubicBezTo>
                        <a:pt x="71" y="64"/>
                        <a:pt x="71" y="65"/>
                        <a:pt x="72" y="66"/>
                      </a:cubicBezTo>
                      <a:cubicBezTo>
                        <a:pt x="74" y="69"/>
                        <a:pt x="75" y="71"/>
                        <a:pt x="75" y="73"/>
                      </a:cubicBezTo>
                      <a:cubicBezTo>
                        <a:pt x="76" y="74"/>
                        <a:pt x="78" y="75"/>
                        <a:pt x="80" y="76"/>
                      </a:cubicBezTo>
                      <a:cubicBezTo>
                        <a:pt x="83" y="78"/>
                        <a:pt x="85" y="80"/>
                        <a:pt x="87" y="81"/>
                      </a:cubicBezTo>
                      <a:cubicBezTo>
                        <a:pt x="88" y="84"/>
                        <a:pt x="93" y="86"/>
                        <a:pt x="99" y="88"/>
                      </a:cubicBezTo>
                      <a:cubicBezTo>
                        <a:pt x="101" y="89"/>
                        <a:pt x="104" y="91"/>
                        <a:pt x="106" y="93"/>
                      </a:cubicBezTo>
                      <a:cubicBezTo>
                        <a:pt x="107" y="94"/>
                        <a:pt x="109" y="96"/>
                        <a:pt x="110" y="96"/>
                      </a:cubicBezTo>
                      <a:cubicBezTo>
                        <a:pt x="110" y="96"/>
                        <a:pt x="110" y="96"/>
                        <a:pt x="110" y="96"/>
                      </a:cubicBezTo>
                      <a:cubicBezTo>
                        <a:pt x="113" y="96"/>
                        <a:pt x="119" y="99"/>
                        <a:pt x="121" y="99"/>
                      </a:cubicBezTo>
                      <a:cubicBezTo>
                        <a:pt x="122" y="100"/>
                        <a:pt x="122" y="100"/>
                        <a:pt x="122" y="100"/>
                      </a:cubicBezTo>
                      <a:cubicBezTo>
                        <a:pt x="122" y="106"/>
                        <a:pt x="122" y="106"/>
                        <a:pt x="122" y="106"/>
                      </a:cubicBezTo>
                      <a:cubicBezTo>
                        <a:pt x="123" y="106"/>
                        <a:pt x="123" y="106"/>
                        <a:pt x="123" y="106"/>
                      </a:cubicBezTo>
                      <a:cubicBezTo>
                        <a:pt x="125" y="106"/>
                        <a:pt x="127" y="107"/>
                        <a:pt x="128" y="108"/>
                      </a:cubicBezTo>
                      <a:cubicBezTo>
                        <a:pt x="129" y="109"/>
                        <a:pt x="130" y="110"/>
                        <a:pt x="131" y="110"/>
                      </a:cubicBezTo>
                      <a:cubicBezTo>
                        <a:pt x="131" y="110"/>
                        <a:pt x="132" y="110"/>
                        <a:pt x="132" y="110"/>
                      </a:cubicBezTo>
                      <a:cubicBezTo>
                        <a:pt x="132" y="110"/>
                        <a:pt x="133" y="110"/>
                        <a:pt x="133" y="110"/>
                      </a:cubicBezTo>
                      <a:cubicBezTo>
                        <a:pt x="133" y="110"/>
                        <a:pt x="133" y="110"/>
                        <a:pt x="134" y="110"/>
                      </a:cubicBezTo>
                      <a:cubicBezTo>
                        <a:pt x="134" y="110"/>
                        <a:pt x="134" y="110"/>
                        <a:pt x="134" y="110"/>
                      </a:cubicBezTo>
                      <a:cubicBezTo>
                        <a:pt x="134" y="109"/>
                        <a:pt x="134" y="109"/>
                        <a:pt x="134" y="109"/>
                      </a:cubicBezTo>
                      <a:cubicBezTo>
                        <a:pt x="134" y="108"/>
                        <a:pt x="134" y="107"/>
                        <a:pt x="134" y="106"/>
                      </a:cubicBezTo>
                      <a:cubicBezTo>
                        <a:pt x="135" y="106"/>
                        <a:pt x="135" y="106"/>
                        <a:pt x="135" y="105"/>
                      </a:cubicBezTo>
                      <a:cubicBezTo>
                        <a:pt x="135" y="105"/>
                        <a:pt x="136" y="104"/>
                        <a:pt x="136" y="103"/>
                      </a:cubicBezTo>
                      <a:cubicBezTo>
                        <a:pt x="136" y="103"/>
                        <a:pt x="136" y="103"/>
                        <a:pt x="137" y="103"/>
                      </a:cubicBezTo>
                      <a:cubicBezTo>
                        <a:pt x="137" y="102"/>
                        <a:pt x="138" y="101"/>
                        <a:pt x="139" y="100"/>
                      </a:cubicBezTo>
                      <a:cubicBezTo>
                        <a:pt x="139" y="100"/>
                        <a:pt x="139" y="100"/>
                        <a:pt x="138" y="98"/>
                      </a:cubicBezTo>
                      <a:cubicBezTo>
                        <a:pt x="137" y="96"/>
                        <a:pt x="136" y="94"/>
                        <a:pt x="137" y="92"/>
                      </a:cubicBezTo>
                      <a:cubicBezTo>
                        <a:pt x="137" y="91"/>
                        <a:pt x="135" y="90"/>
                        <a:pt x="134" y="89"/>
                      </a:cubicBezTo>
                      <a:cubicBezTo>
                        <a:pt x="132" y="87"/>
                        <a:pt x="129" y="86"/>
                        <a:pt x="130" y="83"/>
                      </a:cubicBezTo>
                      <a:cubicBezTo>
                        <a:pt x="131" y="80"/>
                        <a:pt x="134" y="79"/>
                        <a:pt x="138" y="78"/>
                      </a:cubicBezTo>
                      <a:cubicBezTo>
                        <a:pt x="139" y="78"/>
                        <a:pt x="141" y="78"/>
                        <a:pt x="142" y="77"/>
                      </a:cubicBezTo>
                      <a:cubicBezTo>
                        <a:pt x="142" y="77"/>
                        <a:pt x="142" y="77"/>
                        <a:pt x="142" y="75"/>
                      </a:cubicBezTo>
                      <a:cubicBezTo>
                        <a:pt x="142" y="74"/>
                        <a:pt x="143" y="71"/>
                        <a:pt x="146" y="71"/>
                      </a:cubicBezTo>
                      <a:cubicBezTo>
                        <a:pt x="147" y="71"/>
                        <a:pt x="148" y="70"/>
                        <a:pt x="150" y="66"/>
                      </a:cubicBezTo>
                      <a:cubicBezTo>
                        <a:pt x="150" y="64"/>
                        <a:pt x="152" y="63"/>
                        <a:pt x="156" y="64"/>
                      </a:cubicBezTo>
                      <a:cubicBezTo>
                        <a:pt x="157" y="64"/>
                        <a:pt x="158" y="64"/>
                        <a:pt x="159" y="63"/>
                      </a:cubicBezTo>
                      <a:cubicBezTo>
                        <a:pt x="161" y="62"/>
                        <a:pt x="164" y="60"/>
                        <a:pt x="166" y="60"/>
                      </a:cubicBezTo>
                      <a:cubicBezTo>
                        <a:pt x="168" y="60"/>
                        <a:pt x="169" y="62"/>
                        <a:pt x="169" y="62"/>
                      </a:cubicBezTo>
                      <a:cubicBezTo>
                        <a:pt x="170" y="62"/>
                        <a:pt x="170" y="62"/>
                        <a:pt x="170" y="63"/>
                      </a:cubicBezTo>
                      <a:cubicBezTo>
                        <a:pt x="170" y="63"/>
                        <a:pt x="170" y="63"/>
                        <a:pt x="170" y="63"/>
                      </a:cubicBezTo>
                      <a:cubicBezTo>
                        <a:pt x="170" y="63"/>
                        <a:pt x="170" y="63"/>
                        <a:pt x="170" y="63"/>
                      </a:cubicBezTo>
                      <a:cubicBezTo>
                        <a:pt x="170" y="63"/>
                        <a:pt x="170" y="63"/>
                        <a:pt x="170" y="63"/>
                      </a:cubicBezTo>
                      <a:cubicBezTo>
                        <a:pt x="170" y="63"/>
                        <a:pt x="170" y="64"/>
                        <a:pt x="170" y="64"/>
                      </a:cubicBezTo>
                      <a:cubicBezTo>
                        <a:pt x="170" y="64"/>
                        <a:pt x="170" y="64"/>
                        <a:pt x="170" y="64"/>
                      </a:cubicBezTo>
                      <a:cubicBezTo>
                        <a:pt x="170" y="64"/>
                        <a:pt x="170" y="64"/>
                        <a:pt x="170" y="65"/>
                      </a:cubicBezTo>
                      <a:cubicBezTo>
                        <a:pt x="170" y="65"/>
                        <a:pt x="170" y="65"/>
                        <a:pt x="170" y="65"/>
                      </a:cubicBezTo>
                      <a:cubicBezTo>
                        <a:pt x="170" y="65"/>
                        <a:pt x="170" y="66"/>
                        <a:pt x="169" y="66"/>
                      </a:cubicBezTo>
                      <a:cubicBezTo>
                        <a:pt x="169" y="66"/>
                        <a:pt x="169" y="66"/>
                        <a:pt x="169" y="66"/>
                      </a:cubicBezTo>
                      <a:cubicBezTo>
                        <a:pt x="169" y="67"/>
                        <a:pt x="169" y="67"/>
                        <a:pt x="169" y="68"/>
                      </a:cubicBezTo>
                      <a:cubicBezTo>
                        <a:pt x="169" y="68"/>
                        <a:pt x="169" y="68"/>
                        <a:pt x="168" y="68"/>
                      </a:cubicBezTo>
                      <a:cubicBezTo>
                        <a:pt x="168" y="69"/>
                        <a:pt x="168" y="70"/>
                        <a:pt x="167" y="70"/>
                      </a:cubicBezTo>
                      <a:cubicBezTo>
                        <a:pt x="168" y="70"/>
                        <a:pt x="168" y="70"/>
                        <a:pt x="168" y="70"/>
                      </a:cubicBezTo>
                      <a:cubicBezTo>
                        <a:pt x="168" y="70"/>
                        <a:pt x="169" y="70"/>
                        <a:pt x="169" y="70"/>
                      </a:cubicBezTo>
                      <a:cubicBezTo>
                        <a:pt x="170" y="70"/>
                        <a:pt x="170" y="70"/>
                        <a:pt x="170" y="70"/>
                      </a:cubicBezTo>
                      <a:cubicBezTo>
                        <a:pt x="171" y="70"/>
                        <a:pt x="171" y="70"/>
                        <a:pt x="171" y="70"/>
                      </a:cubicBezTo>
                      <a:cubicBezTo>
                        <a:pt x="171" y="70"/>
                        <a:pt x="172" y="70"/>
                        <a:pt x="172" y="70"/>
                      </a:cubicBezTo>
                      <a:cubicBezTo>
                        <a:pt x="172" y="70"/>
                        <a:pt x="172" y="70"/>
                        <a:pt x="172" y="70"/>
                      </a:cubicBezTo>
                      <a:cubicBezTo>
                        <a:pt x="173" y="70"/>
                        <a:pt x="173" y="69"/>
                        <a:pt x="174" y="69"/>
                      </a:cubicBezTo>
                      <a:cubicBezTo>
                        <a:pt x="174" y="69"/>
                        <a:pt x="174" y="69"/>
                        <a:pt x="174" y="69"/>
                      </a:cubicBezTo>
                      <a:cubicBezTo>
                        <a:pt x="174" y="69"/>
                        <a:pt x="174" y="69"/>
                        <a:pt x="175" y="69"/>
                      </a:cubicBezTo>
                      <a:cubicBezTo>
                        <a:pt x="175" y="69"/>
                        <a:pt x="175" y="69"/>
                        <a:pt x="175" y="69"/>
                      </a:cubicBezTo>
                      <a:cubicBezTo>
                        <a:pt x="175" y="69"/>
                        <a:pt x="175" y="69"/>
                        <a:pt x="175" y="69"/>
                      </a:cubicBezTo>
                      <a:cubicBezTo>
                        <a:pt x="176" y="68"/>
                        <a:pt x="178" y="68"/>
                        <a:pt x="181" y="68"/>
                      </a:cubicBezTo>
                      <a:cubicBezTo>
                        <a:pt x="182" y="68"/>
                        <a:pt x="183" y="68"/>
                        <a:pt x="184" y="68"/>
                      </a:cubicBezTo>
                      <a:cubicBezTo>
                        <a:pt x="185" y="68"/>
                        <a:pt x="185" y="68"/>
                        <a:pt x="186" y="68"/>
                      </a:cubicBezTo>
                      <a:cubicBezTo>
                        <a:pt x="187" y="65"/>
                        <a:pt x="189" y="64"/>
                        <a:pt x="191" y="64"/>
                      </a:cubicBezTo>
                      <a:cubicBezTo>
                        <a:pt x="186" y="60"/>
                        <a:pt x="181" y="57"/>
                        <a:pt x="178" y="57"/>
                      </a:cubicBezTo>
                      <a:cubicBezTo>
                        <a:pt x="177" y="59"/>
                        <a:pt x="175" y="60"/>
                        <a:pt x="172" y="60"/>
                      </a:cubicBezTo>
                      <a:cubicBezTo>
                        <a:pt x="170" y="60"/>
                        <a:pt x="168" y="59"/>
                        <a:pt x="166" y="57"/>
                      </a:cubicBezTo>
                      <a:cubicBezTo>
                        <a:pt x="166" y="57"/>
                        <a:pt x="166" y="57"/>
                        <a:pt x="166" y="57"/>
                      </a:cubicBezTo>
                      <a:cubicBezTo>
                        <a:pt x="165" y="56"/>
                        <a:pt x="165" y="56"/>
                        <a:pt x="164" y="55"/>
                      </a:cubicBezTo>
                      <a:cubicBezTo>
                        <a:pt x="164" y="55"/>
                        <a:pt x="164" y="55"/>
                        <a:pt x="164" y="55"/>
                      </a:cubicBezTo>
                      <a:cubicBezTo>
                        <a:pt x="164" y="55"/>
                        <a:pt x="164" y="54"/>
                        <a:pt x="163" y="54"/>
                      </a:cubicBezTo>
                      <a:cubicBezTo>
                        <a:pt x="163" y="54"/>
                        <a:pt x="162" y="54"/>
                        <a:pt x="162" y="54"/>
                      </a:cubicBezTo>
                      <a:cubicBezTo>
                        <a:pt x="162" y="54"/>
                        <a:pt x="162" y="54"/>
                        <a:pt x="162" y="54"/>
                      </a:cubicBezTo>
                      <a:cubicBezTo>
                        <a:pt x="162" y="54"/>
                        <a:pt x="161" y="54"/>
                        <a:pt x="161" y="54"/>
                      </a:cubicBezTo>
                      <a:cubicBezTo>
                        <a:pt x="161" y="54"/>
                        <a:pt x="161" y="54"/>
                        <a:pt x="160" y="54"/>
                      </a:cubicBezTo>
                      <a:cubicBezTo>
                        <a:pt x="160" y="54"/>
                        <a:pt x="160" y="54"/>
                        <a:pt x="160" y="54"/>
                      </a:cubicBezTo>
                      <a:cubicBezTo>
                        <a:pt x="159" y="54"/>
                        <a:pt x="159" y="54"/>
                        <a:pt x="158" y="55"/>
                      </a:cubicBezTo>
                      <a:cubicBezTo>
                        <a:pt x="151" y="57"/>
                        <a:pt x="148" y="61"/>
                        <a:pt x="148" y="62"/>
                      </a:cubicBezTo>
                      <a:cubicBezTo>
                        <a:pt x="147" y="65"/>
                        <a:pt x="144" y="67"/>
                        <a:pt x="142" y="67"/>
                      </a:cubicBezTo>
                      <a:cubicBezTo>
                        <a:pt x="140" y="67"/>
                        <a:pt x="139" y="66"/>
                        <a:pt x="138" y="64"/>
                      </a:cubicBezTo>
                      <a:cubicBezTo>
                        <a:pt x="138" y="62"/>
                        <a:pt x="133" y="60"/>
                        <a:pt x="130" y="60"/>
                      </a:cubicBezTo>
                      <a:cubicBezTo>
                        <a:pt x="129" y="59"/>
                        <a:pt x="128" y="59"/>
                        <a:pt x="127" y="59"/>
                      </a:cubicBezTo>
                      <a:cubicBezTo>
                        <a:pt x="124" y="59"/>
                        <a:pt x="120" y="59"/>
                        <a:pt x="119" y="55"/>
                      </a:cubicBezTo>
                      <a:cubicBezTo>
                        <a:pt x="119" y="54"/>
                        <a:pt x="118" y="52"/>
                        <a:pt x="117" y="51"/>
                      </a:cubicBezTo>
                      <a:cubicBezTo>
                        <a:pt x="115" y="49"/>
                        <a:pt x="113" y="46"/>
                        <a:pt x="113" y="44"/>
                      </a:cubicBezTo>
                      <a:cubicBezTo>
                        <a:pt x="113" y="43"/>
                        <a:pt x="113" y="41"/>
                        <a:pt x="113" y="40"/>
                      </a:cubicBezTo>
                      <a:cubicBezTo>
                        <a:pt x="113" y="37"/>
                        <a:pt x="113" y="35"/>
                        <a:pt x="112" y="35"/>
                      </a:cubicBezTo>
                      <a:cubicBezTo>
                        <a:pt x="109" y="34"/>
                        <a:pt x="108" y="32"/>
                        <a:pt x="106" y="31"/>
                      </a:cubicBezTo>
                      <a:cubicBezTo>
                        <a:pt x="105" y="29"/>
                        <a:pt x="104" y="28"/>
                        <a:pt x="103" y="28"/>
                      </a:cubicBezTo>
                      <a:cubicBezTo>
                        <a:pt x="82" y="28"/>
                        <a:pt x="81" y="27"/>
                        <a:pt x="80" y="27"/>
                      </a:cubicBezTo>
                      <a:cubicBezTo>
                        <a:pt x="79" y="27"/>
                        <a:pt x="77" y="28"/>
                        <a:pt x="75" y="28"/>
                      </a:cubicBezTo>
                      <a:cubicBezTo>
                        <a:pt x="73" y="28"/>
                        <a:pt x="70" y="29"/>
                        <a:pt x="68" y="29"/>
                      </a:cubicBezTo>
                      <a:cubicBezTo>
                        <a:pt x="65" y="29"/>
                        <a:pt x="64" y="28"/>
                        <a:pt x="64" y="27"/>
                      </a:cubicBezTo>
                      <a:cubicBezTo>
                        <a:pt x="64" y="27"/>
                        <a:pt x="64" y="26"/>
                        <a:pt x="64" y="26"/>
                      </a:cubicBezTo>
                      <a:cubicBezTo>
                        <a:pt x="63" y="26"/>
                        <a:pt x="63" y="26"/>
                        <a:pt x="63" y="25"/>
                      </a:cubicBezTo>
                      <a:cubicBezTo>
                        <a:pt x="63" y="25"/>
                        <a:pt x="63" y="25"/>
                        <a:pt x="63" y="25"/>
                      </a:cubicBezTo>
                      <a:cubicBezTo>
                        <a:pt x="62" y="24"/>
                        <a:pt x="62" y="24"/>
                        <a:pt x="62" y="24"/>
                      </a:cubicBezTo>
                      <a:cubicBezTo>
                        <a:pt x="62" y="24"/>
                        <a:pt x="62" y="23"/>
                        <a:pt x="61" y="23"/>
                      </a:cubicBezTo>
                      <a:cubicBezTo>
                        <a:pt x="61" y="23"/>
                        <a:pt x="61" y="23"/>
                        <a:pt x="61" y="22"/>
                      </a:cubicBezTo>
                      <a:cubicBezTo>
                        <a:pt x="60" y="22"/>
                        <a:pt x="60" y="22"/>
                        <a:pt x="60" y="21"/>
                      </a:cubicBezTo>
                      <a:cubicBezTo>
                        <a:pt x="59" y="21"/>
                        <a:pt x="59" y="21"/>
                        <a:pt x="59" y="20"/>
                      </a:cubicBezTo>
                      <a:cubicBezTo>
                        <a:pt x="59" y="20"/>
                        <a:pt x="58" y="20"/>
                        <a:pt x="58" y="19"/>
                      </a:cubicBezTo>
                      <a:cubicBezTo>
                        <a:pt x="58" y="19"/>
                        <a:pt x="57" y="19"/>
                        <a:pt x="57" y="19"/>
                      </a:cubicBezTo>
                      <a:cubicBezTo>
                        <a:pt x="57" y="18"/>
                        <a:pt x="56" y="18"/>
                        <a:pt x="56" y="17"/>
                      </a:cubicBezTo>
                      <a:cubicBezTo>
                        <a:pt x="55" y="17"/>
                        <a:pt x="55" y="17"/>
                        <a:pt x="55" y="17"/>
                      </a:cubicBezTo>
                      <a:cubicBezTo>
                        <a:pt x="55" y="16"/>
                        <a:pt x="54" y="16"/>
                        <a:pt x="54" y="15"/>
                      </a:cubicBezTo>
                      <a:cubicBezTo>
                        <a:pt x="53" y="16"/>
                        <a:pt x="52" y="17"/>
                        <a:pt x="51" y="18"/>
                      </a:cubicBezTo>
                      <a:cubicBezTo>
                        <a:pt x="44" y="23"/>
                        <a:pt x="37" y="24"/>
                        <a:pt x="34" y="20"/>
                      </a:cubicBezTo>
                      <a:cubicBezTo>
                        <a:pt x="33" y="19"/>
                        <a:pt x="33" y="17"/>
                        <a:pt x="34" y="14"/>
                      </a:cubicBezTo>
                      <a:cubicBezTo>
                        <a:pt x="36" y="8"/>
                        <a:pt x="36" y="2"/>
                        <a:pt x="35" y="1"/>
                      </a:cubicBezTo>
                      <a:cubicBezTo>
                        <a:pt x="35" y="0"/>
                        <a:pt x="35" y="0"/>
                        <a:pt x="34" y="0"/>
                      </a:cubicBezTo>
                      <a:cubicBezTo>
                        <a:pt x="34" y="1"/>
                        <a:pt x="34" y="5"/>
                        <a:pt x="34" y="7"/>
                      </a:cubicBezTo>
                      <a:cubicBezTo>
                        <a:pt x="33" y="12"/>
                        <a:pt x="33" y="16"/>
                        <a:pt x="30" y="17"/>
                      </a:cubicBezTo>
                      <a:cubicBezTo>
                        <a:pt x="29" y="17"/>
                        <a:pt x="29" y="17"/>
                        <a:pt x="29" y="17"/>
                      </a:cubicBezTo>
                      <a:cubicBezTo>
                        <a:pt x="29" y="17"/>
                        <a:pt x="28" y="16"/>
                        <a:pt x="27" y="15"/>
                      </a:cubicBezTo>
                      <a:cubicBezTo>
                        <a:pt x="25" y="12"/>
                        <a:pt x="24" y="5"/>
                        <a:pt x="25" y="0"/>
                      </a:cubicBezTo>
                      <a:cubicBezTo>
                        <a:pt x="2" y="6"/>
                        <a:pt x="2" y="6"/>
                        <a:pt x="2" y="6"/>
                      </a:cubicBezTo>
                      <a:cubicBezTo>
                        <a:pt x="0" y="53"/>
                        <a:pt x="0" y="53"/>
                        <a:pt x="0" y="53"/>
                      </a:cubicBezTo>
                      <a:cubicBezTo>
                        <a:pt x="0" y="53"/>
                        <a:pt x="0" y="53"/>
                        <a:pt x="0"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55" name="Freeform 1176"/>
                <p:cNvSpPr/>
                <p:nvPr/>
              </p:nvSpPr>
              <p:spPr bwMode="auto">
                <a:xfrm>
                  <a:off x="3167" y="2688"/>
                  <a:ext cx="110" cy="65"/>
                </a:xfrm>
                <a:custGeom>
                  <a:avLst/>
                  <a:gdLst>
                    <a:gd name="T0" fmla="*/ 94 w 115"/>
                    <a:gd name="T1" fmla="*/ 2 h 68"/>
                    <a:gd name="T2" fmla="*/ 84 w 115"/>
                    <a:gd name="T3" fmla="*/ 3 h 68"/>
                    <a:gd name="T4" fmla="*/ 80 w 115"/>
                    <a:gd name="T5" fmla="*/ 3 h 68"/>
                    <a:gd name="T6" fmla="*/ 72 w 115"/>
                    <a:gd name="T7" fmla="*/ 4 h 68"/>
                    <a:gd name="T8" fmla="*/ 56 w 115"/>
                    <a:gd name="T9" fmla="*/ 18 h 68"/>
                    <a:gd name="T10" fmla="*/ 49 w 115"/>
                    <a:gd name="T11" fmla="*/ 23 h 68"/>
                    <a:gd name="T12" fmla="*/ 45 w 115"/>
                    <a:gd name="T13" fmla="*/ 21 h 68"/>
                    <a:gd name="T14" fmla="*/ 35 w 115"/>
                    <a:gd name="T15" fmla="*/ 20 h 68"/>
                    <a:gd name="T16" fmla="*/ 29 w 115"/>
                    <a:gd name="T17" fmla="*/ 19 h 68"/>
                    <a:gd name="T18" fmla="*/ 20 w 115"/>
                    <a:gd name="T19" fmla="*/ 18 h 68"/>
                    <a:gd name="T20" fmla="*/ 17 w 115"/>
                    <a:gd name="T21" fmla="*/ 18 h 68"/>
                    <a:gd name="T22" fmla="*/ 10 w 115"/>
                    <a:gd name="T23" fmla="*/ 17 h 68"/>
                    <a:gd name="T24" fmla="*/ 9 w 115"/>
                    <a:gd name="T25" fmla="*/ 17 h 68"/>
                    <a:gd name="T26" fmla="*/ 5 w 115"/>
                    <a:gd name="T27" fmla="*/ 20 h 68"/>
                    <a:gd name="T28" fmla="*/ 5 w 115"/>
                    <a:gd name="T29" fmla="*/ 22 h 68"/>
                    <a:gd name="T30" fmla="*/ 5 w 115"/>
                    <a:gd name="T31" fmla="*/ 26 h 68"/>
                    <a:gd name="T32" fmla="*/ 5 w 115"/>
                    <a:gd name="T33" fmla="*/ 26 h 68"/>
                    <a:gd name="T34" fmla="*/ 5 w 115"/>
                    <a:gd name="T35" fmla="*/ 26 h 68"/>
                    <a:gd name="T36" fmla="*/ 5 w 115"/>
                    <a:gd name="T37" fmla="*/ 26 h 68"/>
                    <a:gd name="T38" fmla="*/ 5 w 115"/>
                    <a:gd name="T39" fmla="*/ 26 h 68"/>
                    <a:gd name="T40" fmla="*/ 5 w 115"/>
                    <a:gd name="T41" fmla="*/ 27 h 68"/>
                    <a:gd name="T42" fmla="*/ 5 w 115"/>
                    <a:gd name="T43" fmla="*/ 27 h 68"/>
                    <a:gd name="T44" fmla="*/ 4 w 115"/>
                    <a:gd name="T45" fmla="*/ 27 h 68"/>
                    <a:gd name="T46" fmla="*/ 4 w 115"/>
                    <a:gd name="T47" fmla="*/ 27 h 68"/>
                    <a:gd name="T48" fmla="*/ 4 w 115"/>
                    <a:gd name="T49" fmla="*/ 27 h 68"/>
                    <a:gd name="T50" fmla="*/ 3 w 115"/>
                    <a:gd name="T51" fmla="*/ 28 h 68"/>
                    <a:gd name="T52" fmla="*/ 3 w 115"/>
                    <a:gd name="T53" fmla="*/ 28 h 68"/>
                    <a:gd name="T54" fmla="*/ 2 w 115"/>
                    <a:gd name="T55" fmla="*/ 28 h 68"/>
                    <a:gd name="T56" fmla="*/ 2 w 115"/>
                    <a:gd name="T57" fmla="*/ 28 h 68"/>
                    <a:gd name="T58" fmla="*/ 1 w 115"/>
                    <a:gd name="T59" fmla="*/ 29 h 68"/>
                    <a:gd name="T60" fmla="*/ 1 w 115"/>
                    <a:gd name="T61" fmla="*/ 35 h 68"/>
                    <a:gd name="T62" fmla="*/ 4 w 115"/>
                    <a:gd name="T63" fmla="*/ 52 h 68"/>
                    <a:gd name="T64" fmla="*/ 7 w 115"/>
                    <a:gd name="T65" fmla="*/ 64 h 68"/>
                    <a:gd name="T66" fmla="*/ 8 w 115"/>
                    <a:gd name="T67" fmla="*/ 68 h 68"/>
                    <a:gd name="T68" fmla="*/ 8 w 115"/>
                    <a:gd name="T69" fmla="*/ 68 h 68"/>
                    <a:gd name="T70" fmla="*/ 12 w 115"/>
                    <a:gd name="T71" fmla="*/ 68 h 68"/>
                    <a:gd name="T72" fmla="*/ 26 w 115"/>
                    <a:gd name="T73" fmla="*/ 65 h 68"/>
                    <a:gd name="T74" fmla="*/ 42 w 115"/>
                    <a:gd name="T75" fmla="*/ 60 h 68"/>
                    <a:gd name="T76" fmla="*/ 52 w 115"/>
                    <a:gd name="T77" fmla="*/ 55 h 68"/>
                    <a:gd name="T78" fmla="*/ 65 w 115"/>
                    <a:gd name="T79" fmla="*/ 53 h 68"/>
                    <a:gd name="T80" fmla="*/ 65 w 115"/>
                    <a:gd name="T81" fmla="*/ 53 h 68"/>
                    <a:gd name="T82" fmla="*/ 72 w 115"/>
                    <a:gd name="T83" fmla="*/ 48 h 68"/>
                    <a:gd name="T84" fmla="*/ 72 w 115"/>
                    <a:gd name="T85" fmla="*/ 47 h 68"/>
                    <a:gd name="T86" fmla="*/ 87 w 115"/>
                    <a:gd name="T87" fmla="*/ 42 h 68"/>
                    <a:gd name="T88" fmla="*/ 97 w 115"/>
                    <a:gd name="T89" fmla="*/ 39 h 68"/>
                    <a:gd name="T90" fmla="*/ 105 w 115"/>
                    <a:gd name="T91" fmla="*/ 32 h 68"/>
                    <a:gd name="T92" fmla="*/ 107 w 115"/>
                    <a:gd name="T93" fmla="*/ 28 h 68"/>
                    <a:gd name="T94" fmla="*/ 113 w 115"/>
                    <a:gd name="T95" fmla="*/ 25 h 68"/>
                    <a:gd name="T96" fmla="*/ 115 w 115"/>
                    <a:gd name="T97" fmla="*/ 25 h 68"/>
                    <a:gd name="T98" fmla="*/ 107 w 115"/>
                    <a:gd name="T99" fmla="*/ 8 h 68"/>
                    <a:gd name="T100" fmla="*/ 106 w 115"/>
                    <a:gd name="T101" fmla="*/ 5 h 68"/>
                    <a:gd name="T102" fmla="*/ 106 w 115"/>
                    <a:gd name="T103" fmla="*/ 5 h 68"/>
                    <a:gd name="T104" fmla="*/ 105 w 115"/>
                    <a:gd name="T105" fmla="*/ 2 h 68"/>
                    <a:gd name="T106" fmla="*/ 104 w 115"/>
                    <a:gd name="T107" fmla="*/ 2 h 68"/>
                    <a:gd name="T108" fmla="*/ 104 w 115"/>
                    <a:gd name="T109" fmla="*/ 0 h 68"/>
                    <a:gd name="T110" fmla="*/ 103 w 115"/>
                    <a:gd name="T111" fmla="*/ 0 h 68"/>
                    <a:gd name="T112" fmla="*/ 94 w 115"/>
                    <a:gd name="T113"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 h="68">
                      <a:moveTo>
                        <a:pt x="94" y="2"/>
                      </a:moveTo>
                      <a:cubicBezTo>
                        <a:pt x="91" y="3"/>
                        <a:pt x="88" y="3"/>
                        <a:pt x="84" y="3"/>
                      </a:cubicBezTo>
                      <a:cubicBezTo>
                        <a:pt x="83" y="3"/>
                        <a:pt x="81" y="3"/>
                        <a:pt x="80" y="3"/>
                      </a:cubicBezTo>
                      <a:cubicBezTo>
                        <a:pt x="77" y="3"/>
                        <a:pt x="73" y="3"/>
                        <a:pt x="72" y="4"/>
                      </a:cubicBezTo>
                      <a:cubicBezTo>
                        <a:pt x="70" y="5"/>
                        <a:pt x="57" y="14"/>
                        <a:pt x="56" y="18"/>
                      </a:cubicBezTo>
                      <a:cubicBezTo>
                        <a:pt x="54" y="22"/>
                        <a:pt x="51" y="23"/>
                        <a:pt x="49" y="23"/>
                      </a:cubicBezTo>
                      <a:cubicBezTo>
                        <a:pt x="48" y="23"/>
                        <a:pt x="46" y="22"/>
                        <a:pt x="45" y="21"/>
                      </a:cubicBezTo>
                      <a:cubicBezTo>
                        <a:pt x="44" y="20"/>
                        <a:pt x="38" y="20"/>
                        <a:pt x="35" y="20"/>
                      </a:cubicBezTo>
                      <a:cubicBezTo>
                        <a:pt x="31" y="20"/>
                        <a:pt x="30" y="20"/>
                        <a:pt x="29" y="19"/>
                      </a:cubicBezTo>
                      <a:cubicBezTo>
                        <a:pt x="28" y="18"/>
                        <a:pt x="24" y="18"/>
                        <a:pt x="20" y="18"/>
                      </a:cubicBezTo>
                      <a:cubicBezTo>
                        <a:pt x="19" y="18"/>
                        <a:pt x="18" y="18"/>
                        <a:pt x="17" y="18"/>
                      </a:cubicBezTo>
                      <a:cubicBezTo>
                        <a:pt x="14" y="18"/>
                        <a:pt x="12" y="18"/>
                        <a:pt x="10" y="17"/>
                      </a:cubicBezTo>
                      <a:cubicBezTo>
                        <a:pt x="10" y="17"/>
                        <a:pt x="9" y="17"/>
                        <a:pt x="9" y="17"/>
                      </a:cubicBezTo>
                      <a:cubicBezTo>
                        <a:pt x="8" y="17"/>
                        <a:pt x="6" y="18"/>
                        <a:pt x="5" y="20"/>
                      </a:cubicBezTo>
                      <a:cubicBezTo>
                        <a:pt x="5" y="20"/>
                        <a:pt x="5" y="21"/>
                        <a:pt x="5" y="22"/>
                      </a:cubicBezTo>
                      <a:cubicBezTo>
                        <a:pt x="6" y="23"/>
                        <a:pt x="6" y="25"/>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7"/>
                        <a:pt x="5" y="27"/>
                      </a:cubicBezTo>
                      <a:cubicBezTo>
                        <a:pt x="5" y="27"/>
                        <a:pt x="5" y="27"/>
                        <a:pt x="5" y="27"/>
                      </a:cubicBezTo>
                      <a:cubicBezTo>
                        <a:pt x="5" y="27"/>
                        <a:pt x="5" y="27"/>
                        <a:pt x="4" y="27"/>
                      </a:cubicBezTo>
                      <a:cubicBezTo>
                        <a:pt x="4" y="27"/>
                        <a:pt x="4" y="27"/>
                        <a:pt x="4" y="27"/>
                      </a:cubicBezTo>
                      <a:cubicBezTo>
                        <a:pt x="4" y="27"/>
                        <a:pt x="4" y="27"/>
                        <a:pt x="4" y="27"/>
                      </a:cubicBezTo>
                      <a:cubicBezTo>
                        <a:pt x="4" y="27"/>
                        <a:pt x="4" y="27"/>
                        <a:pt x="3" y="28"/>
                      </a:cubicBezTo>
                      <a:cubicBezTo>
                        <a:pt x="3" y="28"/>
                        <a:pt x="3" y="28"/>
                        <a:pt x="3" y="28"/>
                      </a:cubicBezTo>
                      <a:cubicBezTo>
                        <a:pt x="3" y="28"/>
                        <a:pt x="3" y="28"/>
                        <a:pt x="2" y="28"/>
                      </a:cubicBezTo>
                      <a:cubicBezTo>
                        <a:pt x="2" y="28"/>
                        <a:pt x="2" y="28"/>
                        <a:pt x="2" y="28"/>
                      </a:cubicBezTo>
                      <a:cubicBezTo>
                        <a:pt x="2" y="28"/>
                        <a:pt x="1" y="29"/>
                        <a:pt x="1" y="29"/>
                      </a:cubicBezTo>
                      <a:cubicBezTo>
                        <a:pt x="2" y="31"/>
                        <a:pt x="2" y="34"/>
                        <a:pt x="1" y="35"/>
                      </a:cubicBezTo>
                      <a:cubicBezTo>
                        <a:pt x="0" y="38"/>
                        <a:pt x="1" y="47"/>
                        <a:pt x="4" y="52"/>
                      </a:cubicBezTo>
                      <a:cubicBezTo>
                        <a:pt x="7" y="55"/>
                        <a:pt x="7" y="60"/>
                        <a:pt x="7" y="64"/>
                      </a:cubicBezTo>
                      <a:cubicBezTo>
                        <a:pt x="8" y="65"/>
                        <a:pt x="8" y="67"/>
                        <a:pt x="8" y="68"/>
                      </a:cubicBezTo>
                      <a:cubicBezTo>
                        <a:pt x="8" y="68"/>
                        <a:pt x="8" y="68"/>
                        <a:pt x="8" y="68"/>
                      </a:cubicBezTo>
                      <a:cubicBezTo>
                        <a:pt x="8" y="68"/>
                        <a:pt x="10" y="68"/>
                        <a:pt x="12" y="68"/>
                      </a:cubicBezTo>
                      <a:cubicBezTo>
                        <a:pt x="17" y="68"/>
                        <a:pt x="23" y="67"/>
                        <a:pt x="26" y="65"/>
                      </a:cubicBezTo>
                      <a:cubicBezTo>
                        <a:pt x="32" y="61"/>
                        <a:pt x="36" y="60"/>
                        <a:pt x="42" y="60"/>
                      </a:cubicBezTo>
                      <a:cubicBezTo>
                        <a:pt x="46" y="60"/>
                        <a:pt x="51" y="57"/>
                        <a:pt x="52" y="55"/>
                      </a:cubicBezTo>
                      <a:cubicBezTo>
                        <a:pt x="55" y="52"/>
                        <a:pt x="62" y="52"/>
                        <a:pt x="65" y="53"/>
                      </a:cubicBezTo>
                      <a:cubicBezTo>
                        <a:pt x="65" y="53"/>
                        <a:pt x="65" y="53"/>
                        <a:pt x="65" y="53"/>
                      </a:cubicBezTo>
                      <a:cubicBezTo>
                        <a:pt x="67" y="53"/>
                        <a:pt x="69" y="50"/>
                        <a:pt x="72" y="48"/>
                      </a:cubicBezTo>
                      <a:cubicBezTo>
                        <a:pt x="72" y="47"/>
                        <a:pt x="72" y="47"/>
                        <a:pt x="72" y="47"/>
                      </a:cubicBezTo>
                      <a:cubicBezTo>
                        <a:pt x="75" y="45"/>
                        <a:pt x="80" y="43"/>
                        <a:pt x="87" y="42"/>
                      </a:cubicBezTo>
                      <a:cubicBezTo>
                        <a:pt x="90" y="41"/>
                        <a:pt x="94" y="40"/>
                        <a:pt x="97" y="39"/>
                      </a:cubicBezTo>
                      <a:cubicBezTo>
                        <a:pt x="104" y="37"/>
                        <a:pt x="104" y="34"/>
                        <a:pt x="105" y="32"/>
                      </a:cubicBezTo>
                      <a:cubicBezTo>
                        <a:pt x="106" y="31"/>
                        <a:pt x="106" y="29"/>
                        <a:pt x="107" y="28"/>
                      </a:cubicBezTo>
                      <a:cubicBezTo>
                        <a:pt x="109" y="26"/>
                        <a:pt x="111" y="26"/>
                        <a:pt x="113" y="25"/>
                      </a:cubicBezTo>
                      <a:cubicBezTo>
                        <a:pt x="114" y="25"/>
                        <a:pt x="115" y="25"/>
                        <a:pt x="115" y="25"/>
                      </a:cubicBezTo>
                      <a:cubicBezTo>
                        <a:pt x="113" y="19"/>
                        <a:pt x="110" y="13"/>
                        <a:pt x="107" y="8"/>
                      </a:cubicBezTo>
                      <a:cubicBezTo>
                        <a:pt x="107" y="7"/>
                        <a:pt x="106" y="6"/>
                        <a:pt x="106" y="5"/>
                      </a:cubicBezTo>
                      <a:cubicBezTo>
                        <a:pt x="106" y="5"/>
                        <a:pt x="106" y="5"/>
                        <a:pt x="106" y="5"/>
                      </a:cubicBezTo>
                      <a:cubicBezTo>
                        <a:pt x="105" y="4"/>
                        <a:pt x="105" y="3"/>
                        <a:pt x="105" y="2"/>
                      </a:cubicBezTo>
                      <a:cubicBezTo>
                        <a:pt x="105" y="2"/>
                        <a:pt x="104" y="2"/>
                        <a:pt x="104" y="2"/>
                      </a:cubicBezTo>
                      <a:cubicBezTo>
                        <a:pt x="104" y="1"/>
                        <a:pt x="104" y="1"/>
                        <a:pt x="104" y="0"/>
                      </a:cubicBezTo>
                      <a:cubicBezTo>
                        <a:pt x="103" y="0"/>
                        <a:pt x="103" y="0"/>
                        <a:pt x="103" y="0"/>
                      </a:cubicBezTo>
                      <a:cubicBezTo>
                        <a:pt x="100" y="1"/>
                        <a:pt x="96" y="2"/>
                        <a:pt x="9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56" name="Freeform 1177"/>
                <p:cNvSpPr/>
                <p:nvPr/>
              </p:nvSpPr>
              <p:spPr bwMode="auto">
                <a:xfrm>
                  <a:off x="3279" y="2401"/>
                  <a:ext cx="149" cy="93"/>
                </a:xfrm>
                <a:custGeom>
                  <a:avLst/>
                  <a:gdLst>
                    <a:gd name="T0" fmla="*/ 101 w 155"/>
                    <a:gd name="T1" fmla="*/ 92 h 96"/>
                    <a:gd name="T2" fmla="*/ 110 w 155"/>
                    <a:gd name="T3" fmla="*/ 96 h 96"/>
                    <a:gd name="T4" fmla="*/ 111 w 155"/>
                    <a:gd name="T5" fmla="*/ 96 h 96"/>
                    <a:gd name="T6" fmla="*/ 125 w 155"/>
                    <a:gd name="T7" fmla="*/ 86 h 96"/>
                    <a:gd name="T8" fmla="*/ 138 w 155"/>
                    <a:gd name="T9" fmla="*/ 70 h 96"/>
                    <a:gd name="T10" fmla="*/ 144 w 155"/>
                    <a:gd name="T11" fmla="*/ 68 h 96"/>
                    <a:gd name="T12" fmla="*/ 153 w 155"/>
                    <a:gd name="T13" fmla="*/ 66 h 96"/>
                    <a:gd name="T14" fmla="*/ 155 w 155"/>
                    <a:gd name="T15" fmla="*/ 63 h 96"/>
                    <a:gd name="T16" fmla="*/ 140 w 155"/>
                    <a:gd name="T17" fmla="*/ 56 h 96"/>
                    <a:gd name="T18" fmla="*/ 115 w 155"/>
                    <a:gd name="T19" fmla="*/ 40 h 96"/>
                    <a:gd name="T20" fmla="*/ 102 w 155"/>
                    <a:gd name="T21" fmla="*/ 22 h 96"/>
                    <a:gd name="T22" fmla="*/ 82 w 155"/>
                    <a:gd name="T23" fmla="*/ 16 h 96"/>
                    <a:gd name="T24" fmla="*/ 70 w 155"/>
                    <a:gd name="T25" fmla="*/ 2 h 96"/>
                    <a:gd name="T26" fmla="*/ 60 w 155"/>
                    <a:gd name="T27" fmla="*/ 3 h 96"/>
                    <a:gd name="T28" fmla="*/ 55 w 155"/>
                    <a:gd name="T29" fmla="*/ 7 h 96"/>
                    <a:gd name="T30" fmla="*/ 49 w 155"/>
                    <a:gd name="T31" fmla="*/ 12 h 96"/>
                    <a:gd name="T32" fmla="*/ 48 w 155"/>
                    <a:gd name="T33" fmla="*/ 16 h 96"/>
                    <a:gd name="T34" fmla="*/ 39 w 155"/>
                    <a:gd name="T35" fmla="*/ 18 h 96"/>
                    <a:gd name="T36" fmla="*/ 35 w 155"/>
                    <a:gd name="T37" fmla="*/ 17 h 96"/>
                    <a:gd name="T38" fmla="*/ 32 w 155"/>
                    <a:gd name="T39" fmla="*/ 18 h 96"/>
                    <a:gd name="T40" fmla="*/ 13 w 155"/>
                    <a:gd name="T41" fmla="*/ 4 h 96"/>
                    <a:gd name="T42" fmla="*/ 9 w 155"/>
                    <a:gd name="T43" fmla="*/ 4 h 96"/>
                    <a:gd name="T44" fmla="*/ 16 w 155"/>
                    <a:gd name="T45" fmla="*/ 15 h 96"/>
                    <a:gd name="T46" fmla="*/ 21 w 155"/>
                    <a:gd name="T47" fmla="*/ 25 h 96"/>
                    <a:gd name="T48" fmla="*/ 7 w 155"/>
                    <a:gd name="T49" fmla="*/ 26 h 96"/>
                    <a:gd name="T50" fmla="*/ 1 w 155"/>
                    <a:gd name="T51" fmla="*/ 27 h 96"/>
                    <a:gd name="T52" fmla="*/ 2 w 155"/>
                    <a:gd name="T53" fmla="*/ 33 h 96"/>
                    <a:gd name="T54" fmla="*/ 11 w 155"/>
                    <a:gd name="T55" fmla="*/ 44 h 96"/>
                    <a:gd name="T56" fmla="*/ 13 w 155"/>
                    <a:gd name="T57" fmla="*/ 66 h 96"/>
                    <a:gd name="T58" fmla="*/ 14 w 155"/>
                    <a:gd name="T59" fmla="*/ 67 h 96"/>
                    <a:gd name="T60" fmla="*/ 16 w 155"/>
                    <a:gd name="T61" fmla="*/ 66 h 96"/>
                    <a:gd name="T62" fmla="*/ 18 w 155"/>
                    <a:gd name="T63" fmla="*/ 66 h 96"/>
                    <a:gd name="T64" fmla="*/ 18 w 155"/>
                    <a:gd name="T65" fmla="*/ 66 h 96"/>
                    <a:gd name="T66" fmla="*/ 19 w 155"/>
                    <a:gd name="T67" fmla="*/ 66 h 96"/>
                    <a:gd name="T68" fmla="*/ 33 w 155"/>
                    <a:gd name="T69" fmla="*/ 58 h 96"/>
                    <a:gd name="T70" fmla="*/ 44 w 155"/>
                    <a:gd name="T71" fmla="*/ 55 h 96"/>
                    <a:gd name="T72" fmla="*/ 63 w 155"/>
                    <a:gd name="T73" fmla="*/ 62 h 96"/>
                    <a:gd name="T74" fmla="*/ 77 w 155"/>
                    <a:gd name="T75" fmla="*/ 69 h 96"/>
                    <a:gd name="T76" fmla="*/ 87 w 155"/>
                    <a:gd name="T77" fmla="*/ 77 h 96"/>
                    <a:gd name="T78" fmla="*/ 97 w 155"/>
                    <a:gd name="T79" fmla="*/ 81 h 96"/>
                    <a:gd name="T80" fmla="*/ 98 w 155"/>
                    <a:gd name="T81" fmla="*/ 83 h 96"/>
                    <a:gd name="T82" fmla="*/ 98 w 155"/>
                    <a:gd name="T83" fmla="*/ 85 h 96"/>
                    <a:gd name="T84" fmla="*/ 98 w 155"/>
                    <a:gd name="T85" fmla="*/ 88 h 96"/>
                    <a:gd name="T86" fmla="*/ 99 w 155"/>
                    <a:gd name="T8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5" h="96">
                      <a:moveTo>
                        <a:pt x="100" y="92"/>
                      </a:moveTo>
                      <a:cubicBezTo>
                        <a:pt x="100" y="92"/>
                        <a:pt x="100" y="92"/>
                        <a:pt x="101" y="92"/>
                      </a:cubicBezTo>
                      <a:cubicBezTo>
                        <a:pt x="101" y="92"/>
                        <a:pt x="101" y="92"/>
                        <a:pt x="101" y="92"/>
                      </a:cubicBezTo>
                      <a:cubicBezTo>
                        <a:pt x="101" y="92"/>
                        <a:pt x="101" y="92"/>
                        <a:pt x="102" y="92"/>
                      </a:cubicBezTo>
                      <a:cubicBezTo>
                        <a:pt x="103" y="92"/>
                        <a:pt x="103" y="92"/>
                        <a:pt x="103" y="92"/>
                      </a:cubicBezTo>
                      <a:cubicBezTo>
                        <a:pt x="105" y="92"/>
                        <a:pt x="109" y="92"/>
                        <a:pt x="110" y="96"/>
                      </a:cubicBezTo>
                      <a:cubicBezTo>
                        <a:pt x="110" y="95"/>
                        <a:pt x="110" y="95"/>
                        <a:pt x="110" y="95"/>
                      </a:cubicBezTo>
                      <a:cubicBezTo>
                        <a:pt x="110" y="95"/>
                        <a:pt x="110" y="96"/>
                        <a:pt x="110" y="96"/>
                      </a:cubicBezTo>
                      <a:cubicBezTo>
                        <a:pt x="110" y="96"/>
                        <a:pt x="111" y="96"/>
                        <a:pt x="111" y="96"/>
                      </a:cubicBezTo>
                      <a:cubicBezTo>
                        <a:pt x="113" y="96"/>
                        <a:pt x="114" y="95"/>
                        <a:pt x="115" y="94"/>
                      </a:cubicBezTo>
                      <a:cubicBezTo>
                        <a:pt x="116" y="93"/>
                        <a:pt x="116" y="93"/>
                        <a:pt x="116" y="93"/>
                      </a:cubicBezTo>
                      <a:cubicBezTo>
                        <a:pt x="115" y="88"/>
                        <a:pt x="120" y="87"/>
                        <a:pt x="125" y="86"/>
                      </a:cubicBezTo>
                      <a:cubicBezTo>
                        <a:pt x="127" y="85"/>
                        <a:pt x="131" y="84"/>
                        <a:pt x="132" y="83"/>
                      </a:cubicBezTo>
                      <a:cubicBezTo>
                        <a:pt x="132" y="81"/>
                        <a:pt x="132" y="81"/>
                        <a:pt x="132" y="81"/>
                      </a:cubicBezTo>
                      <a:cubicBezTo>
                        <a:pt x="133" y="76"/>
                        <a:pt x="135" y="71"/>
                        <a:pt x="138" y="70"/>
                      </a:cubicBezTo>
                      <a:cubicBezTo>
                        <a:pt x="139" y="70"/>
                        <a:pt x="139" y="70"/>
                        <a:pt x="140" y="70"/>
                      </a:cubicBezTo>
                      <a:cubicBezTo>
                        <a:pt x="140" y="70"/>
                        <a:pt x="141" y="70"/>
                        <a:pt x="141" y="70"/>
                      </a:cubicBezTo>
                      <a:cubicBezTo>
                        <a:pt x="142" y="70"/>
                        <a:pt x="143" y="69"/>
                        <a:pt x="144" y="68"/>
                      </a:cubicBezTo>
                      <a:cubicBezTo>
                        <a:pt x="145" y="66"/>
                        <a:pt x="147" y="65"/>
                        <a:pt x="149" y="65"/>
                      </a:cubicBezTo>
                      <a:cubicBezTo>
                        <a:pt x="149" y="65"/>
                        <a:pt x="149" y="65"/>
                        <a:pt x="149" y="65"/>
                      </a:cubicBezTo>
                      <a:cubicBezTo>
                        <a:pt x="151" y="65"/>
                        <a:pt x="152" y="65"/>
                        <a:pt x="153" y="66"/>
                      </a:cubicBezTo>
                      <a:cubicBezTo>
                        <a:pt x="154" y="66"/>
                        <a:pt x="155" y="66"/>
                        <a:pt x="155" y="67"/>
                      </a:cubicBezTo>
                      <a:cubicBezTo>
                        <a:pt x="155" y="67"/>
                        <a:pt x="155" y="67"/>
                        <a:pt x="155" y="67"/>
                      </a:cubicBezTo>
                      <a:cubicBezTo>
                        <a:pt x="155" y="63"/>
                        <a:pt x="155" y="63"/>
                        <a:pt x="155" y="63"/>
                      </a:cubicBezTo>
                      <a:cubicBezTo>
                        <a:pt x="152" y="61"/>
                        <a:pt x="149" y="60"/>
                        <a:pt x="147" y="60"/>
                      </a:cubicBezTo>
                      <a:cubicBezTo>
                        <a:pt x="147" y="60"/>
                        <a:pt x="147" y="60"/>
                        <a:pt x="147" y="60"/>
                      </a:cubicBezTo>
                      <a:cubicBezTo>
                        <a:pt x="144" y="60"/>
                        <a:pt x="142" y="58"/>
                        <a:pt x="140" y="56"/>
                      </a:cubicBezTo>
                      <a:cubicBezTo>
                        <a:pt x="138" y="55"/>
                        <a:pt x="136" y="53"/>
                        <a:pt x="134" y="52"/>
                      </a:cubicBezTo>
                      <a:cubicBezTo>
                        <a:pt x="132" y="51"/>
                        <a:pt x="123" y="48"/>
                        <a:pt x="120" y="44"/>
                      </a:cubicBezTo>
                      <a:cubicBezTo>
                        <a:pt x="120" y="43"/>
                        <a:pt x="117" y="41"/>
                        <a:pt x="115" y="40"/>
                      </a:cubicBezTo>
                      <a:cubicBezTo>
                        <a:pt x="112" y="38"/>
                        <a:pt x="110" y="37"/>
                        <a:pt x="109" y="35"/>
                      </a:cubicBezTo>
                      <a:cubicBezTo>
                        <a:pt x="108" y="33"/>
                        <a:pt x="106" y="29"/>
                        <a:pt x="104" y="26"/>
                      </a:cubicBezTo>
                      <a:cubicBezTo>
                        <a:pt x="103" y="25"/>
                        <a:pt x="102" y="23"/>
                        <a:pt x="102" y="22"/>
                      </a:cubicBezTo>
                      <a:cubicBezTo>
                        <a:pt x="102" y="21"/>
                        <a:pt x="101" y="20"/>
                        <a:pt x="101" y="20"/>
                      </a:cubicBezTo>
                      <a:cubicBezTo>
                        <a:pt x="100" y="19"/>
                        <a:pt x="99" y="19"/>
                        <a:pt x="97" y="19"/>
                      </a:cubicBezTo>
                      <a:cubicBezTo>
                        <a:pt x="86" y="19"/>
                        <a:pt x="82" y="19"/>
                        <a:pt x="82" y="16"/>
                      </a:cubicBezTo>
                      <a:cubicBezTo>
                        <a:pt x="82" y="13"/>
                        <a:pt x="81" y="6"/>
                        <a:pt x="80" y="6"/>
                      </a:cubicBezTo>
                      <a:cubicBezTo>
                        <a:pt x="79" y="5"/>
                        <a:pt x="79" y="5"/>
                        <a:pt x="79" y="5"/>
                      </a:cubicBezTo>
                      <a:cubicBezTo>
                        <a:pt x="76" y="5"/>
                        <a:pt x="72" y="4"/>
                        <a:pt x="70" y="2"/>
                      </a:cubicBezTo>
                      <a:cubicBezTo>
                        <a:pt x="69" y="1"/>
                        <a:pt x="67" y="0"/>
                        <a:pt x="65" y="0"/>
                      </a:cubicBezTo>
                      <a:cubicBezTo>
                        <a:pt x="65" y="0"/>
                        <a:pt x="65" y="0"/>
                        <a:pt x="65" y="0"/>
                      </a:cubicBezTo>
                      <a:cubicBezTo>
                        <a:pt x="64" y="2"/>
                        <a:pt x="62" y="3"/>
                        <a:pt x="60" y="3"/>
                      </a:cubicBezTo>
                      <a:cubicBezTo>
                        <a:pt x="60" y="3"/>
                        <a:pt x="60" y="3"/>
                        <a:pt x="60" y="3"/>
                      </a:cubicBezTo>
                      <a:cubicBezTo>
                        <a:pt x="60" y="4"/>
                        <a:pt x="59" y="7"/>
                        <a:pt x="55" y="7"/>
                      </a:cubicBezTo>
                      <a:cubicBezTo>
                        <a:pt x="55" y="7"/>
                        <a:pt x="55" y="7"/>
                        <a:pt x="55" y="7"/>
                      </a:cubicBezTo>
                      <a:cubicBezTo>
                        <a:pt x="55" y="7"/>
                        <a:pt x="55" y="7"/>
                        <a:pt x="55" y="7"/>
                      </a:cubicBezTo>
                      <a:cubicBezTo>
                        <a:pt x="52" y="7"/>
                        <a:pt x="49" y="10"/>
                        <a:pt x="49" y="11"/>
                      </a:cubicBezTo>
                      <a:cubicBezTo>
                        <a:pt x="49" y="12"/>
                        <a:pt x="49" y="12"/>
                        <a:pt x="49" y="12"/>
                      </a:cubicBezTo>
                      <a:cubicBezTo>
                        <a:pt x="49" y="12"/>
                        <a:pt x="49" y="12"/>
                        <a:pt x="49" y="12"/>
                      </a:cubicBezTo>
                      <a:cubicBezTo>
                        <a:pt x="49" y="12"/>
                        <a:pt x="49" y="12"/>
                        <a:pt x="49" y="12"/>
                      </a:cubicBezTo>
                      <a:cubicBezTo>
                        <a:pt x="49" y="13"/>
                        <a:pt x="49" y="15"/>
                        <a:pt x="48" y="16"/>
                      </a:cubicBezTo>
                      <a:cubicBezTo>
                        <a:pt x="48" y="16"/>
                        <a:pt x="48" y="17"/>
                        <a:pt x="48" y="17"/>
                      </a:cubicBezTo>
                      <a:cubicBezTo>
                        <a:pt x="46" y="18"/>
                        <a:pt x="45" y="19"/>
                        <a:pt x="43" y="19"/>
                      </a:cubicBezTo>
                      <a:cubicBezTo>
                        <a:pt x="42" y="18"/>
                        <a:pt x="40" y="18"/>
                        <a:pt x="39" y="18"/>
                      </a:cubicBezTo>
                      <a:cubicBezTo>
                        <a:pt x="39" y="18"/>
                        <a:pt x="39" y="18"/>
                        <a:pt x="39" y="18"/>
                      </a:cubicBezTo>
                      <a:cubicBezTo>
                        <a:pt x="37" y="18"/>
                        <a:pt x="36" y="17"/>
                        <a:pt x="36" y="17"/>
                      </a:cubicBezTo>
                      <a:cubicBezTo>
                        <a:pt x="35" y="17"/>
                        <a:pt x="35" y="17"/>
                        <a:pt x="35" y="17"/>
                      </a:cubicBezTo>
                      <a:cubicBezTo>
                        <a:pt x="35" y="17"/>
                        <a:pt x="35" y="17"/>
                        <a:pt x="35" y="17"/>
                      </a:cubicBezTo>
                      <a:cubicBezTo>
                        <a:pt x="35" y="17"/>
                        <a:pt x="35" y="17"/>
                        <a:pt x="35" y="17"/>
                      </a:cubicBezTo>
                      <a:cubicBezTo>
                        <a:pt x="34" y="17"/>
                        <a:pt x="33" y="18"/>
                        <a:pt x="32" y="18"/>
                      </a:cubicBezTo>
                      <a:cubicBezTo>
                        <a:pt x="31" y="18"/>
                        <a:pt x="29" y="17"/>
                        <a:pt x="27" y="16"/>
                      </a:cubicBezTo>
                      <a:cubicBezTo>
                        <a:pt x="27" y="15"/>
                        <a:pt x="26" y="15"/>
                        <a:pt x="26" y="14"/>
                      </a:cubicBezTo>
                      <a:cubicBezTo>
                        <a:pt x="21" y="8"/>
                        <a:pt x="16" y="4"/>
                        <a:pt x="13" y="4"/>
                      </a:cubicBezTo>
                      <a:cubicBezTo>
                        <a:pt x="12" y="4"/>
                        <a:pt x="12" y="4"/>
                        <a:pt x="11" y="4"/>
                      </a:cubicBezTo>
                      <a:cubicBezTo>
                        <a:pt x="10" y="4"/>
                        <a:pt x="10" y="4"/>
                        <a:pt x="10" y="4"/>
                      </a:cubicBezTo>
                      <a:cubicBezTo>
                        <a:pt x="9" y="4"/>
                        <a:pt x="9" y="4"/>
                        <a:pt x="9" y="4"/>
                      </a:cubicBezTo>
                      <a:cubicBezTo>
                        <a:pt x="8" y="4"/>
                        <a:pt x="8" y="4"/>
                        <a:pt x="8" y="4"/>
                      </a:cubicBezTo>
                      <a:cubicBezTo>
                        <a:pt x="13" y="5"/>
                        <a:pt x="14" y="10"/>
                        <a:pt x="15" y="12"/>
                      </a:cubicBezTo>
                      <a:cubicBezTo>
                        <a:pt x="15" y="13"/>
                        <a:pt x="15" y="14"/>
                        <a:pt x="16" y="15"/>
                      </a:cubicBezTo>
                      <a:cubicBezTo>
                        <a:pt x="20" y="15"/>
                        <a:pt x="25" y="20"/>
                        <a:pt x="25" y="22"/>
                      </a:cubicBezTo>
                      <a:cubicBezTo>
                        <a:pt x="24" y="24"/>
                        <a:pt x="23" y="25"/>
                        <a:pt x="21" y="25"/>
                      </a:cubicBezTo>
                      <a:cubicBezTo>
                        <a:pt x="21" y="25"/>
                        <a:pt x="21" y="25"/>
                        <a:pt x="21" y="25"/>
                      </a:cubicBezTo>
                      <a:cubicBezTo>
                        <a:pt x="19" y="25"/>
                        <a:pt x="18" y="26"/>
                        <a:pt x="17" y="26"/>
                      </a:cubicBezTo>
                      <a:cubicBezTo>
                        <a:pt x="15" y="27"/>
                        <a:pt x="12" y="28"/>
                        <a:pt x="9" y="27"/>
                      </a:cubicBezTo>
                      <a:cubicBezTo>
                        <a:pt x="8" y="27"/>
                        <a:pt x="7" y="27"/>
                        <a:pt x="7" y="26"/>
                      </a:cubicBezTo>
                      <a:cubicBezTo>
                        <a:pt x="5" y="26"/>
                        <a:pt x="3" y="25"/>
                        <a:pt x="2" y="25"/>
                      </a:cubicBezTo>
                      <a:cubicBezTo>
                        <a:pt x="2" y="25"/>
                        <a:pt x="2" y="25"/>
                        <a:pt x="1" y="26"/>
                      </a:cubicBezTo>
                      <a:cubicBezTo>
                        <a:pt x="1" y="27"/>
                        <a:pt x="1" y="27"/>
                        <a:pt x="1" y="27"/>
                      </a:cubicBezTo>
                      <a:cubicBezTo>
                        <a:pt x="1" y="29"/>
                        <a:pt x="0" y="32"/>
                        <a:pt x="0" y="33"/>
                      </a:cubicBezTo>
                      <a:cubicBezTo>
                        <a:pt x="0" y="33"/>
                        <a:pt x="1" y="33"/>
                        <a:pt x="1" y="33"/>
                      </a:cubicBezTo>
                      <a:cubicBezTo>
                        <a:pt x="2" y="33"/>
                        <a:pt x="2" y="33"/>
                        <a:pt x="2" y="33"/>
                      </a:cubicBezTo>
                      <a:cubicBezTo>
                        <a:pt x="5" y="33"/>
                        <a:pt x="7" y="34"/>
                        <a:pt x="7" y="35"/>
                      </a:cubicBezTo>
                      <a:cubicBezTo>
                        <a:pt x="8" y="37"/>
                        <a:pt x="7" y="39"/>
                        <a:pt x="6" y="41"/>
                      </a:cubicBezTo>
                      <a:cubicBezTo>
                        <a:pt x="9" y="41"/>
                        <a:pt x="10" y="43"/>
                        <a:pt x="11" y="44"/>
                      </a:cubicBezTo>
                      <a:cubicBezTo>
                        <a:pt x="11" y="45"/>
                        <a:pt x="11" y="46"/>
                        <a:pt x="12" y="46"/>
                      </a:cubicBezTo>
                      <a:cubicBezTo>
                        <a:pt x="13" y="48"/>
                        <a:pt x="14" y="50"/>
                        <a:pt x="13" y="54"/>
                      </a:cubicBezTo>
                      <a:cubicBezTo>
                        <a:pt x="12" y="57"/>
                        <a:pt x="13" y="62"/>
                        <a:pt x="13" y="66"/>
                      </a:cubicBezTo>
                      <a:cubicBezTo>
                        <a:pt x="13" y="67"/>
                        <a:pt x="13" y="67"/>
                        <a:pt x="13" y="67"/>
                      </a:cubicBezTo>
                      <a:cubicBezTo>
                        <a:pt x="13" y="67"/>
                        <a:pt x="13" y="67"/>
                        <a:pt x="13" y="67"/>
                      </a:cubicBezTo>
                      <a:cubicBezTo>
                        <a:pt x="13" y="67"/>
                        <a:pt x="14" y="67"/>
                        <a:pt x="14" y="67"/>
                      </a:cubicBezTo>
                      <a:cubicBezTo>
                        <a:pt x="14" y="67"/>
                        <a:pt x="15" y="67"/>
                        <a:pt x="15" y="67"/>
                      </a:cubicBezTo>
                      <a:cubicBezTo>
                        <a:pt x="15" y="66"/>
                        <a:pt x="15" y="66"/>
                        <a:pt x="15" y="66"/>
                      </a:cubicBezTo>
                      <a:cubicBezTo>
                        <a:pt x="16" y="66"/>
                        <a:pt x="16" y="66"/>
                        <a:pt x="16" y="66"/>
                      </a:cubicBezTo>
                      <a:cubicBezTo>
                        <a:pt x="16" y="66"/>
                        <a:pt x="17" y="66"/>
                        <a:pt x="17" y="66"/>
                      </a:cubicBezTo>
                      <a:cubicBezTo>
                        <a:pt x="17" y="66"/>
                        <a:pt x="17" y="66"/>
                        <a:pt x="17" y="66"/>
                      </a:cubicBezTo>
                      <a:cubicBezTo>
                        <a:pt x="17" y="66"/>
                        <a:pt x="17" y="66"/>
                        <a:pt x="18" y="66"/>
                      </a:cubicBezTo>
                      <a:cubicBezTo>
                        <a:pt x="18" y="66"/>
                        <a:pt x="18" y="66"/>
                        <a:pt x="18" y="66"/>
                      </a:cubicBezTo>
                      <a:cubicBezTo>
                        <a:pt x="18" y="66"/>
                        <a:pt x="18" y="66"/>
                        <a:pt x="18" y="66"/>
                      </a:cubicBezTo>
                      <a:cubicBezTo>
                        <a:pt x="18" y="66"/>
                        <a:pt x="18" y="66"/>
                        <a:pt x="18" y="66"/>
                      </a:cubicBezTo>
                      <a:cubicBezTo>
                        <a:pt x="18" y="66"/>
                        <a:pt x="19" y="66"/>
                        <a:pt x="19" y="66"/>
                      </a:cubicBezTo>
                      <a:cubicBezTo>
                        <a:pt x="19" y="66"/>
                        <a:pt x="19" y="66"/>
                        <a:pt x="19" y="66"/>
                      </a:cubicBezTo>
                      <a:cubicBezTo>
                        <a:pt x="19" y="66"/>
                        <a:pt x="19" y="66"/>
                        <a:pt x="19" y="66"/>
                      </a:cubicBezTo>
                      <a:cubicBezTo>
                        <a:pt x="19" y="66"/>
                        <a:pt x="19" y="66"/>
                        <a:pt x="19" y="66"/>
                      </a:cubicBezTo>
                      <a:cubicBezTo>
                        <a:pt x="20" y="64"/>
                        <a:pt x="26" y="58"/>
                        <a:pt x="30" y="58"/>
                      </a:cubicBezTo>
                      <a:cubicBezTo>
                        <a:pt x="31" y="58"/>
                        <a:pt x="32" y="58"/>
                        <a:pt x="33" y="58"/>
                      </a:cubicBezTo>
                      <a:cubicBezTo>
                        <a:pt x="34" y="58"/>
                        <a:pt x="35" y="58"/>
                        <a:pt x="35" y="58"/>
                      </a:cubicBezTo>
                      <a:cubicBezTo>
                        <a:pt x="36" y="58"/>
                        <a:pt x="37" y="58"/>
                        <a:pt x="37" y="58"/>
                      </a:cubicBezTo>
                      <a:cubicBezTo>
                        <a:pt x="38" y="56"/>
                        <a:pt x="41" y="55"/>
                        <a:pt x="44" y="55"/>
                      </a:cubicBezTo>
                      <a:cubicBezTo>
                        <a:pt x="45" y="55"/>
                        <a:pt x="51" y="56"/>
                        <a:pt x="53" y="58"/>
                      </a:cubicBezTo>
                      <a:cubicBezTo>
                        <a:pt x="54" y="59"/>
                        <a:pt x="59" y="61"/>
                        <a:pt x="60" y="61"/>
                      </a:cubicBezTo>
                      <a:cubicBezTo>
                        <a:pt x="61" y="61"/>
                        <a:pt x="62" y="62"/>
                        <a:pt x="63" y="62"/>
                      </a:cubicBezTo>
                      <a:cubicBezTo>
                        <a:pt x="63" y="63"/>
                        <a:pt x="64" y="64"/>
                        <a:pt x="65" y="64"/>
                      </a:cubicBezTo>
                      <a:cubicBezTo>
                        <a:pt x="65" y="64"/>
                        <a:pt x="66" y="64"/>
                        <a:pt x="66" y="64"/>
                      </a:cubicBezTo>
                      <a:cubicBezTo>
                        <a:pt x="69" y="64"/>
                        <a:pt x="77" y="64"/>
                        <a:pt x="77" y="69"/>
                      </a:cubicBezTo>
                      <a:cubicBezTo>
                        <a:pt x="77" y="69"/>
                        <a:pt x="78" y="71"/>
                        <a:pt x="80" y="71"/>
                      </a:cubicBezTo>
                      <a:cubicBezTo>
                        <a:pt x="82" y="71"/>
                        <a:pt x="84" y="73"/>
                        <a:pt x="85" y="75"/>
                      </a:cubicBezTo>
                      <a:cubicBezTo>
                        <a:pt x="86" y="75"/>
                        <a:pt x="87" y="77"/>
                        <a:pt x="87" y="77"/>
                      </a:cubicBezTo>
                      <a:cubicBezTo>
                        <a:pt x="88" y="77"/>
                        <a:pt x="89" y="77"/>
                        <a:pt x="90" y="77"/>
                      </a:cubicBezTo>
                      <a:cubicBezTo>
                        <a:pt x="92" y="77"/>
                        <a:pt x="97" y="77"/>
                        <a:pt x="97" y="80"/>
                      </a:cubicBezTo>
                      <a:cubicBezTo>
                        <a:pt x="97" y="80"/>
                        <a:pt x="97" y="81"/>
                        <a:pt x="97" y="81"/>
                      </a:cubicBezTo>
                      <a:cubicBezTo>
                        <a:pt x="97" y="81"/>
                        <a:pt x="97" y="81"/>
                        <a:pt x="97" y="81"/>
                      </a:cubicBezTo>
                      <a:cubicBezTo>
                        <a:pt x="97" y="82"/>
                        <a:pt x="97" y="82"/>
                        <a:pt x="97" y="82"/>
                      </a:cubicBezTo>
                      <a:cubicBezTo>
                        <a:pt x="98" y="82"/>
                        <a:pt x="98" y="82"/>
                        <a:pt x="98" y="83"/>
                      </a:cubicBezTo>
                      <a:cubicBezTo>
                        <a:pt x="98" y="83"/>
                        <a:pt x="98" y="83"/>
                        <a:pt x="98" y="84"/>
                      </a:cubicBezTo>
                      <a:cubicBezTo>
                        <a:pt x="98" y="84"/>
                        <a:pt x="98" y="84"/>
                        <a:pt x="98" y="84"/>
                      </a:cubicBezTo>
                      <a:cubicBezTo>
                        <a:pt x="98" y="85"/>
                        <a:pt x="98" y="85"/>
                        <a:pt x="98" y="85"/>
                      </a:cubicBezTo>
                      <a:cubicBezTo>
                        <a:pt x="98" y="86"/>
                        <a:pt x="98" y="86"/>
                        <a:pt x="98" y="86"/>
                      </a:cubicBezTo>
                      <a:cubicBezTo>
                        <a:pt x="98" y="86"/>
                        <a:pt x="98" y="87"/>
                        <a:pt x="98" y="87"/>
                      </a:cubicBezTo>
                      <a:cubicBezTo>
                        <a:pt x="98" y="87"/>
                        <a:pt x="98" y="88"/>
                        <a:pt x="98" y="88"/>
                      </a:cubicBezTo>
                      <a:cubicBezTo>
                        <a:pt x="98" y="88"/>
                        <a:pt x="98" y="89"/>
                        <a:pt x="98" y="89"/>
                      </a:cubicBezTo>
                      <a:cubicBezTo>
                        <a:pt x="98" y="90"/>
                        <a:pt x="98" y="90"/>
                        <a:pt x="98" y="90"/>
                      </a:cubicBezTo>
                      <a:cubicBezTo>
                        <a:pt x="99" y="90"/>
                        <a:pt x="99" y="91"/>
                        <a:pt x="99" y="92"/>
                      </a:cubicBezTo>
                      <a:cubicBezTo>
                        <a:pt x="99" y="92"/>
                        <a:pt x="99" y="92"/>
                        <a:pt x="99" y="92"/>
                      </a:cubicBezTo>
                      <a:cubicBezTo>
                        <a:pt x="99" y="92"/>
                        <a:pt x="99" y="92"/>
                        <a:pt x="100" y="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57" name="Freeform 1178"/>
                <p:cNvSpPr/>
                <p:nvPr/>
              </p:nvSpPr>
              <p:spPr bwMode="auto">
                <a:xfrm>
                  <a:off x="3184" y="2437"/>
                  <a:ext cx="207" cy="177"/>
                </a:xfrm>
                <a:custGeom>
                  <a:avLst/>
                  <a:gdLst>
                    <a:gd name="T0" fmla="*/ 188 w 216"/>
                    <a:gd name="T1" fmla="*/ 129 h 184"/>
                    <a:gd name="T2" fmla="*/ 187 w 216"/>
                    <a:gd name="T3" fmla="*/ 127 h 184"/>
                    <a:gd name="T4" fmla="*/ 199 w 216"/>
                    <a:gd name="T5" fmla="*/ 112 h 184"/>
                    <a:gd name="T6" fmla="*/ 186 w 216"/>
                    <a:gd name="T7" fmla="*/ 94 h 184"/>
                    <a:gd name="T8" fmla="*/ 188 w 216"/>
                    <a:gd name="T9" fmla="*/ 71 h 184"/>
                    <a:gd name="T10" fmla="*/ 192 w 216"/>
                    <a:gd name="T11" fmla="*/ 60 h 184"/>
                    <a:gd name="T12" fmla="*/ 193 w 216"/>
                    <a:gd name="T13" fmla="*/ 57 h 184"/>
                    <a:gd name="T14" fmla="*/ 194 w 216"/>
                    <a:gd name="T15" fmla="*/ 56 h 184"/>
                    <a:gd name="T16" fmla="*/ 193 w 216"/>
                    <a:gd name="T17" fmla="*/ 53 h 184"/>
                    <a:gd name="T18" fmla="*/ 193 w 216"/>
                    <a:gd name="T19" fmla="*/ 49 h 184"/>
                    <a:gd name="T20" fmla="*/ 193 w 216"/>
                    <a:gd name="T21" fmla="*/ 46 h 184"/>
                    <a:gd name="T22" fmla="*/ 187 w 216"/>
                    <a:gd name="T23" fmla="*/ 44 h 184"/>
                    <a:gd name="T24" fmla="*/ 179 w 216"/>
                    <a:gd name="T25" fmla="*/ 38 h 184"/>
                    <a:gd name="T26" fmla="*/ 159 w 216"/>
                    <a:gd name="T27" fmla="*/ 28 h 184"/>
                    <a:gd name="T28" fmla="*/ 139 w 216"/>
                    <a:gd name="T29" fmla="*/ 23 h 184"/>
                    <a:gd name="T30" fmla="*/ 121 w 216"/>
                    <a:gd name="T31" fmla="*/ 31 h 184"/>
                    <a:gd name="T32" fmla="*/ 120 w 216"/>
                    <a:gd name="T33" fmla="*/ 32 h 184"/>
                    <a:gd name="T34" fmla="*/ 118 w 216"/>
                    <a:gd name="T35" fmla="*/ 33 h 184"/>
                    <a:gd name="T36" fmla="*/ 115 w 216"/>
                    <a:gd name="T37" fmla="*/ 33 h 184"/>
                    <a:gd name="T38" fmla="*/ 111 w 216"/>
                    <a:gd name="T39" fmla="*/ 39 h 184"/>
                    <a:gd name="T40" fmla="*/ 65 w 216"/>
                    <a:gd name="T41" fmla="*/ 33 h 184"/>
                    <a:gd name="T42" fmla="*/ 47 w 216"/>
                    <a:gd name="T43" fmla="*/ 17 h 184"/>
                    <a:gd name="T44" fmla="*/ 44 w 216"/>
                    <a:gd name="T45" fmla="*/ 16 h 184"/>
                    <a:gd name="T46" fmla="*/ 42 w 216"/>
                    <a:gd name="T47" fmla="*/ 14 h 184"/>
                    <a:gd name="T48" fmla="*/ 42 w 216"/>
                    <a:gd name="T49" fmla="*/ 3 h 184"/>
                    <a:gd name="T50" fmla="*/ 31 w 216"/>
                    <a:gd name="T51" fmla="*/ 10 h 184"/>
                    <a:gd name="T52" fmla="*/ 28 w 216"/>
                    <a:gd name="T53" fmla="*/ 11 h 184"/>
                    <a:gd name="T54" fmla="*/ 26 w 216"/>
                    <a:gd name="T55" fmla="*/ 12 h 184"/>
                    <a:gd name="T56" fmla="*/ 22 w 216"/>
                    <a:gd name="T57" fmla="*/ 13 h 184"/>
                    <a:gd name="T58" fmla="*/ 20 w 216"/>
                    <a:gd name="T59" fmla="*/ 13 h 184"/>
                    <a:gd name="T60" fmla="*/ 11 w 216"/>
                    <a:gd name="T61" fmla="*/ 10 h 184"/>
                    <a:gd name="T62" fmla="*/ 5 w 216"/>
                    <a:gd name="T63" fmla="*/ 2 h 184"/>
                    <a:gd name="T64" fmla="*/ 4 w 216"/>
                    <a:gd name="T65" fmla="*/ 0 h 184"/>
                    <a:gd name="T66" fmla="*/ 3 w 216"/>
                    <a:gd name="T67" fmla="*/ 0 h 184"/>
                    <a:gd name="T68" fmla="*/ 2 w 216"/>
                    <a:gd name="T69" fmla="*/ 19 h 184"/>
                    <a:gd name="T70" fmla="*/ 7 w 216"/>
                    <a:gd name="T71" fmla="*/ 31 h 184"/>
                    <a:gd name="T72" fmla="*/ 8 w 216"/>
                    <a:gd name="T73" fmla="*/ 34 h 184"/>
                    <a:gd name="T74" fmla="*/ 12 w 216"/>
                    <a:gd name="T75" fmla="*/ 43 h 184"/>
                    <a:gd name="T76" fmla="*/ 22 w 216"/>
                    <a:gd name="T77" fmla="*/ 57 h 184"/>
                    <a:gd name="T78" fmla="*/ 16 w 216"/>
                    <a:gd name="T79" fmla="*/ 71 h 184"/>
                    <a:gd name="T80" fmla="*/ 39 w 216"/>
                    <a:gd name="T81" fmla="*/ 97 h 184"/>
                    <a:gd name="T82" fmla="*/ 40 w 216"/>
                    <a:gd name="T83" fmla="*/ 108 h 184"/>
                    <a:gd name="T84" fmla="*/ 44 w 216"/>
                    <a:gd name="T85" fmla="*/ 117 h 184"/>
                    <a:gd name="T86" fmla="*/ 46 w 216"/>
                    <a:gd name="T87" fmla="*/ 119 h 184"/>
                    <a:gd name="T88" fmla="*/ 47 w 216"/>
                    <a:gd name="T89" fmla="*/ 121 h 184"/>
                    <a:gd name="T90" fmla="*/ 49 w 216"/>
                    <a:gd name="T91" fmla="*/ 122 h 184"/>
                    <a:gd name="T92" fmla="*/ 55 w 216"/>
                    <a:gd name="T93" fmla="*/ 120 h 184"/>
                    <a:gd name="T94" fmla="*/ 78 w 216"/>
                    <a:gd name="T95" fmla="*/ 140 h 184"/>
                    <a:gd name="T96" fmla="*/ 97 w 216"/>
                    <a:gd name="T97" fmla="*/ 156 h 184"/>
                    <a:gd name="T98" fmla="*/ 140 w 216"/>
                    <a:gd name="T99" fmla="*/ 160 h 184"/>
                    <a:gd name="T100" fmla="*/ 188 w 216"/>
                    <a:gd name="T101" fmla="*/ 183 h 184"/>
                    <a:gd name="T102" fmla="*/ 216 w 216"/>
                    <a:gd name="T103" fmla="*/ 166 h 184"/>
                    <a:gd name="T104" fmla="*/ 195 w 216"/>
                    <a:gd name="T105" fmla="*/ 1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184">
                      <a:moveTo>
                        <a:pt x="192" y="134"/>
                      </a:moveTo>
                      <a:cubicBezTo>
                        <a:pt x="191" y="133"/>
                        <a:pt x="190" y="133"/>
                        <a:pt x="190" y="132"/>
                      </a:cubicBezTo>
                      <a:cubicBezTo>
                        <a:pt x="187" y="129"/>
                        <a:pt x="187" y="129"/>
                        <a:pt x="187" y="129"/>
                      </a:cubicBezTo>
                      <a:cubicBezTo>
                        <a:pt x="188" y="129"/>
                        <a:pt x="188" y="129"/>
                        <a:pt x="188" y="129"/>
                      </a:cubicBezTo>
                      <a:cubicBezTo>
                        <a:pt x="188" y="129"/>
                        <a:pt x="188" y="129"/>
                        <a:pt x="188" y="129"/>
                      </a:cubicBezTo>
                      <a:cubicBezTo>
                        <a:pt x="188" y="129"/>
                        <a:pt x="188" y="129"/>
                        <a:pt x="188" y="129"/>
                      </a:cubicBezTo>
                      <a:cubicBezTo>
                        <a:pt x="187" y="128"/>
                        <a:pt x="187" y="128"/>
                        <a:pt x="187" y="127"/>
                      </a:cubicBezTo>
                      <a:cubicBezTo>
                        <a:pt x="187" y="127"/>
                        <a:pt x="187" y="127"/>
                        <a:pt x="187" y="127"/>
                      </a:cubicBezTo>
                      <a:cubicBezTo>
                        <a:pt x="187" y="127"/>
                        <a:pt x="187" y="127"/>
                        <a:pt x="187" y="127"/>
                      </a:cubicBezTo>
                      <a:cubicBezTo>
                        <a:pt x="188" y="126"/>
                        <a:pt x="189" y="125"/>
                        <a:pt x="190" y="123"/>
                      </a:cubicBezTo>
                      <a:cubicBezTo>
                        <a:pt x="191" y="123"/>
                        <a:pt x="192" y="122"/>
                        <a:pt x="192" y="121"/>
                      </a:cubicBezTo>
                      <a:cubicBezTo>
                        <a:pt x="195" y="119"/>
                        <a:pt x="200" y="114"/>
                        <a:pt x="199" y="112"/>
                      </a:cubicBezTo>
                      <a:cubicBezTo>
                        <a:pt x="198" y="110"/>
                        <a:pt x="195" y="110"/>
                        <a:pt x="193" y="109"/>
                      </a:cubicBezTo>
                      <a:cubicBezTo>
                        <a:pt x="191" y="109"/>
                        <a:pt x="189" y="108"/>
                        <a:pt x="188" y="107"/>
                      </a:cubicBezTo>
                      <a:cubicBezTo>
                        <a:pt x="188" y="106"/>
                        <a:pt x="188" y="104"/>
                        <a:pt x="188" y="102"/>
                      </a:cubicBezTo>
                      <a:cubicBezTo>
                        <a:pt x="188" y="100"/>
                        <a:pt x="187" y="96"/>
                        <a:pt x="186" y="94"/>
                      </a:cubicBezTo>
                      <a:cubicBezTo>
                        <a:pt x="185" y="90"/>
                        <a:pt x="186" y="87"/>
                        <a:pt x="186" y="85"/>
                      </a:cubicBezTo>
                      <a:cubicBezTo>
                        <a:pt x="186" y="84"/>
                        <a:pt x="187" y="82"/>
                        <a:pt x="186" y="82"/>
                      </a:cubicBezTo>
                      <a:cubicBezTo>
                        <a:pt x="185" y="79"/>
                        <a:pt x="186" y="75"/>
                        <a:pt x="187" y="72"/>
                      </a:cubicBezTo>
                      <a:cubicBezTo>
                        <a:pt x="187" y="71"/>
                        <a:pt x="187" y="71"/>
                        <a:pt x="188" y="71"/>
                      </a:cubicBezTo>
                      <a:cubicBezTo>
                        <a:pt x="188" y="70"/>
                        <a:pt x="189" y="69"/>
                        <a:pt x="189" y="68"/>
                      </a:cubicBezTo>
                      <a:cubicBezTo>
                        <a:pt x="191" y="66"/>
                        <a:pt x="192" y="64"/>
                        <a:pt x="192" y="62"/>
                      </a:cubicBezTo>
                      <a:cubicBezTo>
                        <a:pt x="192" y="62"/>
                        <a:pt x="192" y="61"/>
                        <a:pt x="192" y="61"/>
                      </a:cubicBezTo>
                      <a:cubicBezTo>
                        <a:pt x="192" y="60"/>
                        <a:pt x="192" y="60"/>
                        <a:pt x="192" y="60"/>
                      </a:cubicBezTo>
                      <a:cubicBezTo>
                        <a:pt x="192" y="60"/>
                        <a:pt x="192" y="59"/>
                        <a:pt x="192" y="59"/>
                      </a:cubicBezTo>
                      <a:cubicBezTo>
                        <a:pt x="192" y="59"/>
                        <a:pt x="192" y="59"/>
                        <a:pt x="193" y="58"/>
                      </a:cubicBezTo>
                      <a:cubicBezTo>
                        <a:pt x="193" y="58"/>
                        <a:pt x="193" y="58"/>
                        <a:pt x="193" y="58"/>
                      </a:cubicBezTo>
                      <a:cubicBezTo>
                        <a:pt x="193" y="57"/>
                        <a:pt x="193" y="57"/>
                        <a:pt x="193" y="57"/>
                      </a:cubicBezTo>
                      <a:cubicBezTo>
                        <a:pt x="193" y="57"/>
                        <a:pt x="194" y="57"/>
                        <a:pt x="194" y="57"/>
                      </a:cubicBezTo>
                      <a:cubicBezTo>
                        <a:pt x="194" y="57"/>
                        <a:pt x="194" y="57"/>
                        <a:pt x="194" y="56"/>
                      </a:cubicBezTo>
                      <a:cubicBezTo>
                        <a:pt x="194" y="56"/>
                        <a:pt x="194" y="56"/>
                        <a:pt x="194" y="56"/>
                      </a:cubicBezTo>
                      <a:cubicBezTo>
                        <a:pt x="194" y="56"/>
                        <a:pt x="194" y="56"/>
                        <a:pt x="194" y="56"/>
                      </a:cubicBezTo>
                      <a:cubicBezTo>
                        <a:pt x="194" y="56"/>
                        <a:pt x="194" y="56"/>
                        <a:pt x="194" y="55"/>
                      </a:cubicBezTo>
                      <a:cubicBezTo>
                        <a:pt x="194" y="55"/>
                        <a:pt x="194" y="55"/>
                        <a:pt x="194" y="54"/>
                      </a:cubicBezTo>
                      <a:cubicBezTo>
                        <a:pt x="194" y="54"/>
                        <a:pt x="194" y="54"/>
                        <a:pt x="194" y="54"/>
                      </a:cubicBezTo>
                      <a:cubicBezTo>
                        <a:pt x="193" y="53"/>
                        <a:pt x="193" y="53"/>
                        <a:pt x="193" y="53"/>
                      </a:cubicBezTo>
                      <a:cubicBezTo>
                        <a:pt x="193" y="52"/>
                        <a:pt x="193" y="52"/>
                        <a:pt x="193" y="52"/>
                      </a:cubicBezTo>
                      <a:cubicBezTo>
                        <a:pt x="193" y="51"/>
                        <a:pt x="193" y="51"/>
                        <a:pt x="193" y="51"/>
                      </a:cubicBezTo>
                      <a:cubicBezTo>
                        <a:pt x="193" y="50"/>
                        <a:pt x="193" y="50"/>
                        <a:pt x="193" y="50"/>
                      </a:cubicBezTo>
                      <a:cubicBezTo>
                        <a:pt x="193" y="50"/>
                        <a:pt x="193" y="49"/>
                        <a:pt x="193" y="49"/>
                      </a:cubicBezTo>
                      <a:cubicBezTo>
                        <a:pt x="193" y="49"/>
                        <a:pt x="193" y="48"/>
                        <a:pt x="193" y="48"/>
                      </a:cubicBezTo>
                      <a:cubicBezTo>
                        <a:pt x="193" y="48"/>
                        <a:pt x="193" y="47"/>
                        <a:pt x="193" y="47"/>
                      </a:cubicBezTo>
                      <a:cubicBezTo>
                        <a:pt x="193" y="47"/>
                        <a:pt x="193" y="47"/>
                        <a:pt x="193" y="47"/>
                      </a:cubicBezTo>
                      <a:cubicBezTo>
                        <a:pt x="193" y="46"/>
                        <a:pt x="193" y="46"/>
                        <a:pt x="193" y="46"/>
                      </a:cubicBezTo>
                      <a:cubicBezTo>
                        <a:pt x="193" y="45"/>
                        <a:pt x="192" y="45"/>
                        <a:pt x="192" y="45"/>
                      </a:cubicBezTo>
                      <a:cubicBezTo>
                        <a:pt x="192" y="45"/>
                        <a:pt x="192" y="44"/>
                        <a:pt x="192" y="44"/>
                      </a:cubicBezTo>
                      <a:cubicBezTo>
                        <a:pt x="192" y="44"/>
                        <a:pt x="191" y="44"/>
                        <a:pt x="189" y="44"/>
                      </a:cubicBezTo>
                      <a:cubicBezTo>
                        <a:pt x="188" y="44"/>
                        <a:pt x="187" y="44"/>
                        <a:pt x="187" y="44"/>
                      </a:cubicBezTo>
                      <a:cubicBezTo>
                        <a:pt x="186" y="44"/>
                        <a:pt x="186" y="44"/>
                        <a:pt x="186" y="44"/>
                      </a:cubicBezTo>
                      <a:cubicBezTo>
                        <a:pt x="184" y="44"/>
                        <a:pt x="182" y="42"/>
                        <a:pt x="181" y="40"/>
                      </a:cubicBezTo>
                      <a:cubicBezTo>
                        <a:pt x="180" y="39"/>
                        <a:pt x="179" y="38"/>
                        <a:pt x="179" y="38"/>
                      </a:cubicBezTo>
                      <a:cubicBezTo>
                        <a:pt x="179" y="38"/>
                        <a:pt x="179" y="38"/>
                        <a:pt x="179" y="38"/>
                      </a:cubicBezTo>
                      <a:cubicBezTo>
                        <a:pt x="175" y="38"/>
                        <a:pt x="172" y="35"/>
                        <a:pt x="172" y="32"/>
                      </a:cubicBezTo>
                      <a:cubicBezTo>
                        <a:pt x="171" y="31"/>
                        <a:pt x="168" y="31"/>
                        <a:pt x="165" y="31"/>
                      </a:cubicBezTo>
                      <a:cubicBezTo>
                        <a:pt x="165" y="31"/>
                        <a:pt x="165" y="31"/>
                        <a:pt x="164" y="31"/>
                      </a:cubicBezTo>
                      <a:cubicBezTo>
                        <a:pt x="161" y="31"/>
                        <a:pt x="160" y="29"/>
                        <a:pt x="159" y="28"/>
                      </a:cubicBezTo>
                      <a:cubicBezTo>
                        <a:pt x="159" y="28"/>
                        <a:pt x="158" y="28"/>
                        <a:pt x="158" y="28"/>
                      </a:cubicBezTo>
                      <a:cubicBezTo>
                        <a:pt x="156" y="28"/>
                        <a:pt x="151" y="26"/>
                        <a:pt x="149" y="24"/>
                      </a:cubicBezTo>
                      <a:cubicBezTo>
                        <a:pt x="148" y="23"/>
                        <a:pt x="146" y="22"/>
                        <a:pt x="143" y="22"/>
                      </a:cubicBezTo>
                      <a:cubicBezTo>
                        <a:pt x="141" y="22"/>
                        <a:pt x="139" y="23"/>
                        <a:pt x="139" y="23"/>
                      </a:cubicBezTo>
                      <a:cubicBezTo>
                        <a:pt x="137" y="25"/>
                        <a:pt x="135" y="25"/>
                        <a:pt x="134" y="25"/>
                      </a:cubicBezTo>
                      <a:cubicBezTo>
                        <a:pt x="133" y="25"/>
                        <a:pt x="133" y="25"/>
                        <a:pt x="132" y="25"/>
                      </a:cubicBezTo>
                      <a:cubicBezTo>
                        <a:pt x="131" y="25"/>
                        <a:pt x="130" y="25"/>
                        <a:pt x="129" y="25"/>
                      </a:cubicBezTo>
                      <a:cubicBezTo>
                        <a:pt x="128" y="25"/>
                        <a:pt x="123" y="29"/>
                        <a:pt x="121" y="31"/>
                      </a:cubicBezTo>
                      <a:cubicBezTo>
                        <a:pt x="121" y="31"/>
                        <a:pt x="121" y="31"/>
                        <a:pt x="121" y="32"/>
                      </a:cubicBezTo>
                      <a:cubicBezTo>
                        <a:pt x="121" y="32"/>
                        <a:pt x="121" y="32"/>
                        <a:pt x="121" y="32"/>
                      </a:cubicBezTo>
                      <a:cubicBezTo>
                        <a:pt x="120" y="32"/>
                        <a:pt x="120" y="32"/>
                        <a:pt x="120" y="32"/>
                      </a:cubicBezTo>
                      <a:cubicBezTo>
                        <a:pt x="120" y="32"/>
                        <a:pt x="120" y="32"/>
                        <a:pt x="120" y="32"/>
                      </a:cubicBezTo>
                      <a:cubicBezTo>
                        <a:pt x="120" y="32"/>
                        <a:pt x="120" y="32"/>
                        <a:pt x="119" y="32"/>
                      </a:cubicBezTo>
                      <a:cubicBezTo>
                        <a:pt x="119" y="32"/>
                        <a:pt x="119" y="32"/>
                        <a:pt x="119" y="33"/>
                      </a:cubicBezTo>
                      <a:cubicBezTo>
                        <a:pt x="119" y="33"/>
                        <a:pt x="119" y="33"/>
                        <a:pt x="118" y="33"/>
                      </a:cubicBezTo>
                      <a:cubicBezTo>
                        <a:pt x="118" y="33"/>
                        <a:pt x="118" y="33"/>
                        <a:pt x="118" y="33"/>
                      </a:cubicBezTo>
                      <a:cubicBezTo>
                        <a:pt x="118" y="33"/>
                        <a:pt x="117" y="33"/>
                        <a:pt x="117" y="33"/>
                      </a:cubicBezTo>
                      <a:cubicBezTo>
                        <a:pt x="117" y="33"/>
                        <a:pt x="117" y="33"/>
                        <a:pt x="117" y="33"/>
                      </a:cubicBezTo>
                      <a:cubicBezTo>
                        <a:pt x="116" y="33"/>
                        <a:pt x="116" y="33"/>
                        <a:pt x="116" y="33"/>
                      </a:cubicBezTo>
                      <a:cubicBezTo>
                        <a:pt x="115" y="33"/>
                        <a:pt x="115" y="33"/>
                        <a:pt x="115" y="33"/>
                      </a:cubicBezTo>
                      <a:cubicBezTo>
                        <a:pt x="114" y="33"/>
                        <a:pt x="114" y="34"/>
                        <a:pt x="114" y="34"/>
                      </a:cubicBezTo>
                      <a:cubicBezTo>
                        <a:pt x="113" y="34"/>
                        <a:pt x="113" y="34"/>
                        <a:pt x="113" y="34"/>
                      </a:cubicBezTo>
                      <a:cubicBezTo>
                        <a:pt x="112" y="34"/>
                        <a:pt x="112" y="34"/>
                        <a:pt x="112" y="34"/>
                      </a:cubicBezTo>
                      <a:cubicBezTo>
                        <a:pt x="112" y="36"/>
                        <a:pt x="112" y="38"/>
                        <a:pt x="111" y="39"/>
                      </a:cubicBezTo>
                      <a:cubicBezTo>
                        <a:pt x="109" y="43"/>
                        <a:pt x="92" y="45"/>
                        <a:pt x="85" y="45"/>
                      </a:cubicBezTo>
                      <a:cubicBezTo>
                        <a:pt x="85" y="45"/>
                        <a:pt x="85" y="45"/>
                        <a:pt x="85" y="45"/>
                      </a:cubicBezTo>
                      <a:cubicBezTo>
                        <a:pt x="80" y="45"/>
                        <a:pt x="77" y="41"/>
                        <a:pt x="74" y="38"/>
                      </a:cubicBezTo>
                      <a:cubicBezTo>
                        <a:pt x="71" y="35"/>
                        <a:pt x="69" y="33"/>
                        <a:pt x="65" y="33"/>
                      </a:cubicBezTo>
                      <a:cubicBezTo>
                        <a:pt x="56" y="33"/>
                        <a:pt x="50" y="26"/>
                        <a:pt x="49" y="19"/>
                      </a:cubicBezTo>
                      <a:cubicBezTo>
                        <a:pt x="49" y="18"/>
                        <a:pt x="48" y="18"/>
                        <a:pt x="48" y="18"/>
                      </a:cubicBezTo>
                      <a:cubicBezTo>
                        <a:pt x="48" y="18"/>
                        <a:pt x="48" y="18"/>
                        <a:pt x="48" y="18"/>
                      </a:cubicBezTo>
                      <a:cubicBezTo>
                        <a:pt x="47" y="18"/>
                        <a:pt x="47" y="18"/>
                        <a:pt x="47" y="17"/>
                      </a:cubicBezTo>
                      <a:cubicBezTo>
                        <a:pt x="47" y="17"/>
                        <a:pt x="46" y="17"/>
                        <a:pt x="46" y="17"/>
                      </a:cubicBezTo>
                      <a:cubicBezTo>
                        <a:pt x="46" y="17"/>
                        <a:pt x="46" y="17"/>
                        <a:pt x="45" y="17"/>
                      </a:cubicBezTo>
                      <a:cubicBezTo>
                        <a:pt x="45" y="17"/>
                        <a:pt x="45" y="16"/>
                        <a:pt x="45" y="16"/>
                      </a:cubicBezTo>
                      <a:cubicBezTo>
                        <a:pt x="45" y="16"/>
                        <a:pt x="44" y="16"/>
                        <a:pt x="44" y="16"/>
                      </a:cubicBezTo>
                      <a:cubicBezTo>
                        <a:pt x="44" y="16"/>
                        <a:pt x="44" y="16"/>
                        <a:pt x="44" y="16"/>
                      </a:cubicBezTo>
                      <a:cubicBezTo>
                        <a:pt x="43" y="15"/>
                        <a:pt x="43" y="15"/>
                        <a:pt x="43" y="15"/>
                      </a:cubicBezTo>
                      <a:cubicBezTo>
                        <a:pt x="43" y="15"/>
                        <a:pt x="43" y="15"/>
                        <a:pt x="43" y="15"/>
                      </a:cubicBezTo>
                      <a:cubicBezTo>
                        <a:pt x="42" y="14"/>
                        <a:pt x="42" y="14"/>
                        <a:pt x="42" y="14"/>
                      </a:cubicBezTo>
                      <a:cubicBezTo>
                        <a:pt x="42" y="14"/>
                        <a:pt x="42" y="14"/>
                        <a:pt x="42" y="14"/>
                      </a:cubicBezTo>
                      <a:cubicBezTo>
                        <a:pt x="41" y="13"/>
                        <a:pt x="41" y="13"/>
                        <a:pt x="41" y="13"/>
                      </a:cubicBezTo>
                      <a:cubicBezTo>
                        <a:pt x="41" y="12"/>
                        <a:pt x="41" y="11"/>
                        <a:pt x="41" y="11"/>
                      </a:cubicBezTo>
                      <a:cubicBezTo>
                        <a:pt x="42" y="9"/>
                        <a:pt x="43" y="4"/>
                        <a:pt x="42" y="3"/>
                      </a:cubicBezTo>
                      <a:cubicBezTo>
                        <a:pt x="42" y="3"/>
                        <a:pt x="42" y="3"/>
                        <a:pt x="42" y="3"/>
                      </a:cubicBezTo>
                      <a:cubicBezTo>
                        <a:pt x="40" y="4"/>
                        <a:pt x="39" y="5"/>
                        <a:pt x="37" y="6"/>
                      </a:cubicBezTo>
                      <a:cubicBezTo>
                        <a:pt x="35" y="7"/>
                        <a:pt x="33" y="9"/>
                        <a:pt x="31" y="10"/>
                      </a:cubicBezTo>
                      <a:cubicBezTo>
                        <a:pt x="31" y="10"/>
                        <a:pt x="31" y="10"/>
                        <a:pt x="31" y="10"/>
                      </a:cubicBezTo>
                      <a:cubicBezTo>
                        <a:pt x="30" y="10"/>
                        <a:pt x="30" y="10"/>
                        <a:pt x="30" y="10"/>
                      </a:cubicBezTo>
                      <a:cubicBezTo>
                        <a:pt x="30" y="11"/>
                        <a:pt x="30" y="11"/>
                        <a:pt x="30" y="11"/>
                      </a:cubicBezTo>
                      <a:cubicBezTo>
                        <a:pt x="29" y="11"/>
                        <a:pt x="29" y="11"/>
                        <a:pt x="29" y="11"/>
                      </a:cubicBezTo>
                      <a:cubicBezTo>
                        <a:pt x="29" y="11"/>
                        <a:pt x="28" y="11"/>
                        <a:pt x="28" y="11"/>
                      </a:cubicBezTo>
                      <a:cubicBezTo>
                        <a:pt x="28" y="11"/>
                        <a:pt x="28" y="11"/>
                        <a:pt x="28" y="11"/>
                      </a:cubicBezTo>
                      <a:cubicBezTo>
                        <a:pt x="28" y="11"/>
                        <a:pt x="28" y="11"/>
                        <a:pt x="28" y="11"/>
                      </a:cubicBezTo>
                      <a:cubicBezTo>
                        <a:pt x="26" y="12"/>
                        <a:pt x="26" y="12"/>
                        <a:pt x="26" y="12"/>
                      </a:cubicBezTo>
                      <a:cubicBezTo>
                        <a:pt x="26" y="12"/>
                        <a:pt x="26" y="12"/>
                        <a:pt x="26" y="12"/>
                      </a:cubicBezTo>
                      <a:cubicBezTo>
                        <a:pt x="26" y="12"/>
                        <a:pt x="25" y="12"/>
                        <a:pt x="24" y="13"/>
                      </a:cubicBezTo>
                      <a:cubicBezTo>
                        <a:pt x="24" y="13"/>
                        <a:pt x="24" y="13"/>
                        <a:pt x="24" y="13"/>
                      </a:cubicBezTo>
                      <a:cubicBezTo>
                        <a:pt x="23" y="13"/>
                        <a:pt x="23" y="13"/>
                        <a:pt x="22" y="13"/>
                      </a:cubicBezTo>
                      <a:cubicBezTo>
                        <a:pt x="22" y="13"/>
                        <a:pt x="22" y="13"/>
                        <a:pt x="22" y="13"/>
                      </a:cubicBezTo>
                      <a:cubicBezTo>
                        <a:pt x="21" y="13"/>
                        <a:pt x="21" y="13"/>
                        <a:pt x="21" y="13"/>
                      </a:cubicBezTo>
                      <a:cubicBezTo>
                        <a:pt x="21" y="13"/>
                        <a:pt x="20" y="13"/>
                        <a:pt x="20" y="13"/>
                      </a:cubicBezTo>
                      <a:cubicBezTo>
                        <a:pt x="20" y="13"/>
                        <a:pt x="20" y="13"/>
                        <a:pt x="20" y="13"/>
                      </a:cubicBezTo>
                      <a:cubicBezTo>
                        <a:pt x="20" y="13"/>
                        <a:pt x="20" y="13"/>
                        <a:pt x="20" y="13"/>
                      </a:cubicBezTo>
                      <a:cubicBezTo>
                        <a:pt x="18" y="13"/>
                        <a:pt x="18" y="13"/>
                        <a:pt x="18" y="13"/>
                      </a:cubicBezTo>
                      <a:cubicBezTo>
                        <a:pt x="18" y="13"/>
                        <a:pt x="18" y="13"/>
                        <a:pt x="18" y="13"/>
                      </a:cubicBezTo>
                      <a:cubicBezTo>
                        <a:pt x="16" y="13"/>
                        <a:pt x="15" y="12"/>
                        <a:pt x="14" y="12"/>
                      </a:cubicBezTo>
                      <a:cubicBezTo>
                        <a:pt x="12" y="12"/>
                        <a:pt x="11" y="11"/>
                        <a:pt x="11" y="10"/>
                      </a:cubicBezTo>
                      <a:cubicBezTo>
                        <a:pt x="11" y="9"/>
                        <a:pt x="10" y="9"/>
                        <a:pt x="10" y="9"/>
                      </a:cubicBezTo>
                      <a:cubicBezTo>
                        <a:pt x="10" y="9"/>
                        <a:pt x="10" y="9"/>
                        <a:pt x="10" y="8"/>
                      </a:cubicBezTo>
                      <a:cubicBezTo>
                        <a:pt x="7" y="7"/>
                        <a:pt x="6" y="5"/>
                        <a:pt x="6" y="4"/>
                      </a:cubicBezTo>
                      <a:cubicBezTo>
                        <a:pt x="5" y="3"/>
                        <a:pt x="5" y="3"/>
                        <a:pt x="5" y="2"/>
                      </a:cubicBezTo>
                      <a:cubicBezTo>
                        <a:pt x="5" y="2"/>
                        <a:pt x="5" y="2"/>
                        <a:pt x="5" y="1"/>
                      </a:cubicBezTo>
                      <a:cubicBezTo>
                        <a:pt x="5" y="1"/>
                        <a:pt x="5" y="1"/>
                        <a:pt x="5" y="1"/>
                      </a:cubicBezTo>
                      <a:cubicBezTo>
                        <a:pt x="5" y="1"/>
                        <a:pt x="5" y="1"/>
                        <a:pt x="5" y="1"/>
                      </a:cubicBezTo>
                      <a:cubicBezTo>
                        <a:pt x="5"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1"/>
                        <a:pt x="3" y="1"/>
                      </a:cubicBezTo>
                      <a:cubicBezTo>
                        <a:pt x="3" y="3"/>
                        <a:pt x="3" y="5"/>
                        <a:pt x="1" y="6"/>
                      </a:cubicBezTo>
                      <a:cubicBezTo>
                        <a:pt x="0" y="7"/>
                        <a:pt x="1" y="11"/>
                        <a:pt x="2" y="12"/>
                      </a:cubicBezTo>
                      <a:cubicBezTo>
                        <a:pt x="3" y="14"/>
                        <a:pt x="3" y="16"/>
                        <a:pt x="2" y="19"/>
                      </a:cubicBezTo>
                      <a:cubicBezTo>
                        <a:pt x="2" y="20"/>
                        <a:pt x="2" y="23"/>
                        <a:pt x="2" y="24"/>
                      </a:cubicBezTo>
                      <a:cubicBezTo>
                        <a:pt x="3" y="25"/>
                        <a:pt x="5" y="27"/>
                        <a:pt x="6" y="29"/>
                      </a:cubicBezTo>
                      <a:cubicBezTo>
                        <a:pt x="6" y="30"/>
                        <a:pt x="7" y="30"/>
                        <a:pt x="7" y="31"/>
                      </a:cubicBezTo>
                      <a:cubicBezTo>
                        <a:pt x="7" y="31"/>
                        <a:pt x="7" y="31"/>
                        <a:pt x="7" y="31"/>
                      </a:cubicBezTo>
                      <a:cubicBezTo>
                        <a:pt x="7" y="32"/>
                        <a:pt x="7" y="32"/>
                        <a:pt x="7" y="33"/>
                      </a:cubicBezTo>
                      <a:cubicBezTo>
                        <a:pt x="7" y="33"/>
                        <a:pt x="7" y="33"/>
                        <a:pt x="7" y="33"/>
                      </a:cubicBezTo>
                      <a:cubicBezTo>
                        <a:pt x="8" y="33"/>
                        <a:pt x="8" y="33"/>
                        <a:pt x="8" y="34"/>
                      </a:cubicBezTo>
                      <a:cubicBezTo>
                        <a:pt x="8" y="34"/>
                        <a:pt x="8" y="34"/>
                        <a:pt x="8" y="34"/>
                      </a:cubicBezTo>
                      <a:cubicBezTo>
                        <a:pt x="8" y="34"/>
                        <a:pt x="8" y="34"/>
                        <a:pt x="8" y="34"/>
                      </a:cubicBezTo>
                      <a:cubicBezTo>
                        <a:pt x="8" y="34"/>
                        <a:pt x="8" y="34"/>
                        <a:pt x="8" y="34"/>
                      </a:cubicBezTo>
                      <a:cubicBezTo>
                        <a:pt x="8" y="35"/>
                        <a:pt x="8" y="36"/>
                        <a:pt x="9" y="36"/>
                      </a:cubicBezTo>
                      <a:cubicBezTo>
                        <a:pt x="10" y="38"/>
                        <a:pt x="12" y="41"/>
                        <a:pt x="12" y="43"/>
                      </a:cubicBezTo>
                      <a:cubicBezTo>
                        <a:pt x="12" y="45"/>
                        <a:pt x="15" y="48"/>
                        <a:pt x="16" y="48"/>
                      </a:cubicBezTo>
                      <a:cubicBezTo>
                        <a:pt x="18" y="48"/>
                        <a:pt x="20" y="48"/>
                        <a:pt x="22" y="50"/>
                      </a:cubicBezTo>
                      <a:cubicBezTo>
                        <a:pt x="23" y="51"/>
                        <a:pt x="23" y="53"/>
                        <a:pt x="22" y="54"/>
                      </a:cubicBezTo>
                      <a:cubicBezTo>
                        <a:pt x="22" y="55"/>
                        <a:pt x="22" y="56"/>
                        <a:pt x="22" y="57"/>
                      </a:cubicBezTo>
                      <a:cubicBezTo>
                        <a:pt x="22" y="59"/>
                        <a:pt x="23" y="60"/>
                        <a:pt x="22" y="61"/>
                      </a:cubicBezTo>
                      <a:cubicBezTo>
                        <a:pt x="21" y="62"/>
                        <a:pt x="20" y="62"/>
                        <a:pt x="19" y="62"/>
                      </a:cubicBezTo>
                      <a:cubicBezTo>
                        <a:pt x="19" y="63"/>
                        <a:pt x="19" y="64"/>
                        <a:pt x="18" y="65"/>
                      </a:cubicBezTo>
                      <a:cubicBezTo>
                        <a:pt x="18" y="68"/>
                        <a:pt x="17" y="70"/>
                        <a:pt x="16" y="71"/>
                      </a:cubicBezTo>
                      <a:cubicBezTo>
                        <a:pt x="15" y="72"/>
                        <a:pt x="16" y="77"/>
                        <a:pt x="17" y="78"/>
                      </a:cubicBezTo>
                      <a:cubicBezTo>
                        <a:pt x="23" y="81"/>
                        <a:pt x="24" y="84"/>
                        <a:pt x="23" y="86"/>
                      </a:cubicBezTo>
                      <a:cubicBezTo>
                        <a:pt x="24" y="88"/>
                        <a:pt x="31" y="92"/>
                        <a:pt x="34" y="92"/>
                      </a:cubicBezTo>
                      <a:cubicBezTo>
                        <a:pt x="37" y="93"/>
                        <a:pt x="38" y="95"/>
                        <a:pt x="39" y="97"/>
                      </a:cubicBezTo>
                      <a:cubicBezTo>
                        <a:pt x="40" y="98"/>
                        <a:pt x="40" y="99"/>
                        <a:pt x="40" y="99"/>
                      </a:cubicBezTo>
                      <a:cubicBezTo>
                        <a:pt x="42" y="101"/>
                        <a:pt x="41" y="104"/>
                        <a:pt x="41" y="106"/>
                      </a:cubicBezTo>
                      <a:cubicBezTo>
                        <a:pt x="41" y="106"/>
                        <a:pt x="41" y="106"/>
                        <a:pt x="40" y="106"/>
                      </a:cubicBezTo>
                      <a:cubicBezTo>
                        <a:pt x="40" y="107"/>
                        <a:pt x="40" y="108"/>
                        <a:pt x="40" y="108"/>
                      </a:cubicBezTo>
                      <a:cubicBezTo>
                        <a:pt x="40" y="108"/>
                        <a:pt x="41" y="109"/>
                        <a:pt x="41" y="110"/>
                      </a:cubicBezTo>
                      <a:cubicBezTo>
                        <a:pt x="43" y="111"/>
                        <a:pt x="45" y="113"/>
                        <a:pt x="44" y="116"/>
                      </a:cubicBezTo>
                      <a:cubicBezTo>
                        <a:pt x="44" y="116"/>
                        <a:pt x="44" y="117"/>
                        <a:pt x="44" y="117"/>
                      </a:cubicBezTo>
                      <a:cubicBezTo>
                        <a:pt x="44" y="117"/>
                        <a:pt x="44" y="117"/>
                        <a:pt x="44" y="117"/>
                      </a:cubicBezTo>
                      <a:cubicBezTo>
                        <a:pt x="44" y="117"/>
                        <a:pt x="45" y="117"/>
                        <a:pt x="45" y="118"/>
                      </a:cubicBezTo>
                      <a:cubicBezTo>
                        <a:pt x="45" y="118"/>
                        <a:pt x="45" y="118"/>
                        <a:pt x="45" y="118"/>
                      </a:cubicBezTo>
                      <a:cubicBezTo>
                        <a:pt x="45" y="118"/>
                        <a:pt x="45" y="118"/>
                        <a:pt x="45" y="118"/>
                      </a:cubicBezTo>
                      <a:cubicBezTo>
                        <a:pt x="45" y="119"/>
                        <a:pt x="46" y="119"/>
                        <a:pt x="46" y="119"/>
                      </a:cubicBezTo>
                      <a:cubicBezTo>
                        <a:pt x="46" y="119"/>
                        <a:pt x="46" y="119"/>
                        <a:pt x="46" y="119"/>
                      </a:cubicBezTo>
                      <a:cubicBezTo>
                        <a:pt x="46" y="119"/>
                        <a:pt x="46" y="120"/>
                        <a:pt x="46" y="120"/>
                      </a:cubicBezTo>
                      <a:cubicBezTo>
                        <a:pt x="47" y="120"/>
                        <a:pt x="47" y="120"/>
                        <a:pt x="47" y="120"/>
                      </a:cubicBezTo>
                      <a:cubicBezTo>
                        <a:pt x="47" y="120"/>
                        <a:pt x="47" y="121"/>
                        <a:pt x="47" y="121"/>
                      </a:cubicBezTo>
                      <a:cubicBezTo>
                        <a:pt x="47" y="121"/>
                        <a:pt x="48" y="121"/>
                        <a:pt x="48" y="121"/>
                      </a:cubicBezTo>
                      <a:cubicBezTo>
                        <a:pt x="48" y="121"/>
                        <a:pt x="48" y="121"/>
                        <a:pt x="48" y="122"/>
                      </a:cubicBezTo>
                      <a:cubicBezTo>
                        <a:pt x="48" y="122"/>
                        <a:pt x="48" y="122"/>
                        <a:pt x="49" y="122"/>
                      </a:cubicBezTo>
                      <a:cubicBezTo>
                        <a:pt x="49" y="122"/>
                        <a:pt x="49" y="122"/>
                        <a:pt x="49" y="122"/>
                      </a:cubicBezTo>
                      <a:cubicBezTo>
                        <a:pt x="49" y="122"/>
                        <a:pt x="49" y="123"/>
                        <a:pt x="49" y="123"/>
                      </a:cubicBezTo>
                      <a:cubicBezTo>
                        <a:pt x="50" y="122"/>
                        <a:pt x="51" y="122"/>
                        <a:pt x="51" y="122"/>
                      </a:cubicBezTo>
                      <a:cubicBezTo>
                        <a:pt x="52" y="122"/>
                        <a:pt x="52" y="122"/>
                        <a:pt x="53" y="122"/>
                      </a:cubicBezTo>
                      <a:cubicBezTo>
                        <a:pt x="53" y="121"/>
                        <a:pt x="54" y="120"/>
                        <a:pt x="55" y="120"/>
                      </a:cubicBezTo>
                      <a:cubicBezTo>
                        <a:pt x="56" y="120"/>
                        <a:pt x="57" y="121"/>
                        <a:pt x="58" y="122"/>
                      </a:cubicBezTo>
                      <a:cubicBezTo>
                        <a:pt x="58" y="122"/>
                        <a:pt x="60" y="122"/>
                        <a:pt x="61" y="121"/>
                      </a:cubicBezTo>
                      <a:cubicBezTo>
                        <a:pt x="62" y="121"/>
                        <a:pt x="63" y="121"/>
                        <a:pt x="64" y="121"/>
                      </a:cubicBezTo>
                      <a:cubicBezTo>
                        <a:pt x="65" y="121"/>
                        <a:pt x="68" y="121"/>
                        <a:pt x="78" y="140"/>
                      </a:cubicBezTo>
                      <a:cubicBezTo>
                        <a:pt x="78" y="141"/>
                        <a:pt x="79" y="142"/>
                        <a:pt x="79" y="144"/>
                      </a:cubicBezTo>
                      <a:cubicBezTo>
                        <a:pt x="81" y="146"/>
                        <a:pt x="81" y="148"/>
                        <a:pt x="83" y="149"/>
                      </a:cubicBezTo>
                      <a:cubicBezTo>
                        <a:pt x="84" y="150"/>
                        <a:pt x="86" y="150"/>
                        <a:pt x="87" y="151"/>
                      </a:cubicBezTo>
                      <a:cubicBezTo>
                        <a:pt x="90" y="151"/>
                        <a:pt x="94" y="152"/>
                        <a:pt x="97" y="156"/>
                      </a:cubicBezTo>
                      <a:cubicBezTo>
                        <a:pt x="102" y="161"/>
                        <a:pt x="116" y="165"/>
                        <a:pt x="122" y="165"/>
                      </a:cubicBezTo>
                      <a:cubicBezTo>
                        <a:pt x="124" y="165"/>
                        <a:pt x="126" y="164"/>
                        <a:pt x="128" y="163"/>
                      </a:cubicBezTo>
                      <a:cubicBezTo>
                        <a:pt x="131" y="162"/>
                        <a:pt x="134" y="160"/>
                        <a:pt x="138" y="160"/>
                      </a:cubicBezTo>
                      <a:cubicBezTo>
                        <a:pt x="138" y="160"/>
                        <a:pt x="139" y="160"/>
                        <a:pt x="140" y="160"/>
                      </a:cubicBezTo>
                      <a:cubicBezTo>
                        <a:pt x="146" y="162"/>
                        <a:pt x="148" y="167"/>
                        <a:pt x="148" y="171"/>
                      </a:cubicBezTo>
                      <a:cubicBezTo>
                        <a:pt x="149" y="173"/>
                        <a:pt x="149" y="175"/>
                        <a:pt x="150" y="176"/>
                      </a:cubicBezTo>
                      <a:cubicBezTo>
                        <a:pt x="152" y="178"/>
                        <a:pt x="167" y="180"/>
                        <a:pt x="176" y="181"/>
                      </a:cubicBezTo>
                      <a:cubicBezTo>
                        <a:pt x="182" y="182"/>
                        <a:pt x="186" y="182"/>
                        <a:pt x="188" y="183"/>
                      </a:cubicBezTo>
                      <a:cubicBezTo>
                        <a:pt x="190" y="183"/>
                        <a:pt x="193" y="183"/>
                        <a:pt x="197" y="184"/>
                      </a:cubicBezTo>
                      <a:cubicBezTo>
                        <a:pt x="197" y="183"/>
                        <a:pt x="197" y="183"/>
                        <a:pt x="197" y="183"/>
                      </a:cubicBezTo>
                      <a:cubicBezTo>
                        <a:pt x="197" y="177"/>
                        <a:pt x="201" y="172"/>
                        <a:pt x="205" y="169"/>
                      </a:cubicBezTo>
                      <a:cubicBezTo>
                        <a:pt x="209" y="168"/>
                        <a:pt x="212" y="167"/>
                        <a:pt x="216" y="166"/>
                      </a:cubicBezTo>
                      <a:cubicBezTo>
                        <a:pt x="216" y="165"/>
                        <a:pt x="214" y="162"/>
                        <a:pt x="213" y="162"/>
                      </a:cubicBezTo>
                      <a:cubicBezTo>
                        <a:pt x="211" y="161"/>
                        <a:pt x="211" y="158"/>
                        <a:pt x="210" y="155"/>
                      </a:cubicBezTo>
                      <a:cubicBezTo>
                        <a:pt x="210" y="152"/>
                        <a:pt x="210" y="150"/>
                        <a:pt x="208" y="149"/>
                      </a:cubicBezTo>
                      <a:cubicBezTo>
                        <a:pt x="201" y="146"/>
                        <a:pt x="197" y="142"/>
                        <a:pt x="195" y="138"/>
                      </a:cubicBezTo>
                      <a:cubicBezTo>
                        <a:pt x="195" y="137"/>
                        <a:pt x="193" y="135"/>
                        <a:pt x="192"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58" name="Freeform 1179"/>
                <p:cNvSpPr/>
                <p:nvPr/>
              </p:nvSpPr>
              <p:spPr bwMode="auto">
                <a:xfrm>
                  <a:off x="3443" y="2425"/>
                  <a:ext cx="77" cy="51"/>
                </a:xfrm>
                <a:custGeom>
                  <a:avLst/>
                  <a:gdLst>
                    <a:gd name="T0" fmla="*/ 64 w 81"/>
                    <a:gd name="T1" fmla="*/ 20 h 54"/>
                    <a:gd name="T2" fmla="*/ 61 w 81"/>
                    <a:gd name="T3" fmla="*/ 21 h 54"/>
                    <a:gd name="T4" fmla="*/ 59 w 81"/>
                    <a:gd name="T5" fmla="*/ 21 h 54"/>
                    <a:gd name="T6" fmla="*/ 56 w 81"/>
                    <a:gd name="T7" fmla="*/ 21 h 54"/>
                    <a:gd name="T8" fmla="*/ 53 w 81"/>
                    <a:gd name="T9" fmla="*/ 20 h 54"/>
                    <a:gd name="T10" fmla="*/ 51 w 81"/>
                    <a:gd name="T11" fmla="*/ 20 h 54"/>
                    <a:gd name="T12" fmla="*/ 43 w 81"/>
                    <a:gd name="T13" fmla="*/ 18 h 54"/>
                    <a:gd name="T14" fmla="*/ 34 w 81"/>
                    <a:gd name="T15" fmla="*/ 18 h 54"/>
                    <a:gd name="T16" fmla="*/ 31 w 81"/>
                    <a:gd name="T17" fmla="*/ 17 h 54"/>
                    <a:gd name="T18" fmla="*/ 24 w 81"/>
                    <a:gd name="T19" fmla="*/ 18 h 54"/>
                    <a:gd name="T20" fmla="*/ 21 w 81"/>
                    <a:gd name="T21" fmla="*/ 18 h 54"/>
                    <a:gd name="T22" fmla="*/ 20 w 81"/>
                    <a:gd name="T23" fmla="*/ 18 h 54"/>
                    <a:gd name="T24" fmla="*/ 18 w 81"/>
                    <a:gd name="T25" fmla="*/ 18 h 54"/>
                    <a:gd name="T26" fmla="*/ 17 w 81"/>
                    <a:gd name="T27" fmla="*/ 17 h 54"/>
                    <a:gd name="T28" fmla="*/ 18 w 81"/>
                    <a:gd name="T29" fmla="*/ 11 h 54"/>
                    <a:gd name="T30" fmla="*/ 27 w 81"/>
                    <a:gd name="T31" fmla="*/ 6 h 54"/>
                    <a:gd name="T32" fmla="*/ 29 w 81"/>
                    <a:gd name="T33" fmla="*/ 7 h 54"/>
                    <a:gd name="T34" fmla="*/ 30 w 81"/>
                    <a:gd name="T35" fmla="*/ 5 h 54"/>
                    <a:gd name="T36" fmla="*/ 31 w 81"/>
                    <a:gd name="T37" fmla="*/ 3 h 54"/>
                    <a:gd name="T38" fmla="*/ 31 w 81"/>
                    <a:gd name="T39" fmla="*/ 1 h 54"/>
                    <a:gd name="T40" fmla="*/ 27 w 81"/>
                    <a:gd name="T41" fmla="*/ 3 h 54"/>
                    <a:gd name="T42" fmla="*/ 21 w 81"/>
                    <a:gd name="T43" fmla="*/ 4 h 54"/>
                    <a:gd name="T44" fmla="*/ 12 w 81"/>
                    <a:gd name="T45" fmla="*/ 11 h 54"/>
                    <a:gd name="T46" fmla="*/ 9 w 81"/>
                    <a:gd name="T47" fmla="*/ 17 h 54"/>
                    <a:gd name="T48" fmla="*/ 0 w 81"/>
                    <a:gd name="T49" fmla="*/ 20 h 54"/>
                    <a:gd name="T50" fmla="*/ 7 w 81"/>
                    <a:gd name="T51" fmla="*/ 28 h 54"/>
                    <a:gd name="T52" fmla="*/ 7 w 81"/>
                    <a:gd name="T53" fmla="*/ 39 h 54"/>
                    <a:gd name="T54" fmla="*/ 6 w 81"/>
                    <a:gd name="T55" fmla="*/ 40 h 54"/>
                    <a:gd name="T56" fmla="*/ 6 w 81"/>
                    <a:gd name="T57" fmla="*/ 41 h 54"/>
                    <a:gd name="T58" fmla="*/ 5 w 81"/>
                    <a:gd name="T59" fmla="*/ 42 h 54"/>
                    <a:gd name="T60" fmla="*/ 4 w 81"/>
                    <a:gd name="T61" fmla="*/ 43 h 54"/>
                    <a:gd name="T62" fmla="*/ 4 w 81"/>
                    <a:gd name="T63" fmla="*/ 45 h 54"/>
                    <a:gd name="T64" fmla="*/ 4 w 81"/>
                    <a:gd name="T65" fmla="*/ 46 h 54"/>
                    <a:gd name="T66" fmla="*/ 3 w 81"/>
                    <a:gd name="T67" fmla="*/ 48 h 54"/>
                    <a:gd name="T68" fmla="*/ 4 w 81"/>
                    <a:gd name="T69" fmla="*/ 49 h 54"/>
                    <a:gd name="T70" fmla="*/ 4 w 81"/>
                    <a:gd name="T71" fmla="*/ 49 h 54"/>
                    <a:gd name="T72" fmla="*/ 9 w 81"/>
                    <a:gd name="T73" fmla="*/ 47 h 54"/>
                    <a:gd name="T74" fmla="*/ 15 w 81"/>
                    <a:gd name="T75" fmla="*/ 47 h 54"/>
                    <a:gd name="T76" fmla="*/ 23 w 81"/>
                    <a:gd name="T77" fmla="*/ 42 h 54"/>
                    <a:gd name="T78" fmla="*/ 39 w 81"/>
                    <a:gd name="T79" fmla="*/ 30 h 54"/>
                    <a:gd name="T80" fmla="*/ 43 w 81"/>
                    <a:gd name="T81" fmla="*/ 36 h 54"/>
                    <a:gd name="T82" fmla="*/ 46 w 81"/>
                    <a:gd name="T83" fmla="*/ 49 h 54"/>
                    <a:gd name="T84" fmla="*/ 49 w 81"/>
                    <a:gd name="T85" fmla="*/ 53 h 54"/>
                    <a:gd name="T86" fmla="*/ 52 w 81"/>
                    <a:gd name="T87" fmla="*/ 52 h 54"/>
                    <a:gd name="T88" fmla="*/ 55 w 81"/>
                    <a:gd name="T89" fmla="*/ 51 h 54"/>
                    <a:gd name="T90" fmla="*/ 69 w 81"/>
                    <a:gd name="T91" fmla="*/ 43 h 54"/>
                    <a:gd name="T92" fmla="*/ 69 w 81"/>
                    <a:gd name="T93" fmla="*/ 43 h 54"/>
                    <a:gd name="T94" fmla="*/ 71 w 81"/>
                    <a:gd name="T95" fmla="*/ 46 h 54"/>
                    <a:gd name="T96" fmla="*/ 73 w 81"/>
                    <a:gd name="T97" fmla="*/ 46 h 54"/>
                    <a:gd name="T98" fmla="*/ 73 w 81"/>
                    <a:gd name="T99" fmla="*/ 46 h 54"/>
                    <a:gd name="T100" fmla="*/ 76 w 81"/>
                    <a:gd name="T101" fmla="*/ 46 h 54"/>
                    <a:gd name="T102" fmla="*/ 77 w 81"/>
                    <a:gd name="T103" fmla="*/ 47 h 54"/>
                    <a:gd name="T104" fmla="*/ 79 w 81"/>
                    <a:gd name="T105" fmla="*/ 47 h 54"/>
                    <a:gd name="T106" fmla="*/ 81 w 81"/>
                    <a:gd name="T107" fmla="*/ 48 h 54"/>
                    <a:gd name="T108" fmla="*/ 70 w 81"/>
                    <a:gd name="T109" fmla="*/ 29 h 54"/>
                    <a:gd name="T110" fmla="*/ 68 w 81"/>
                    <a:gd name="T111" fmla="*/ 24 h 54"/>
                    <a:gd name="T112" fmla="*/ 66 w 81"/>
                    <a:gd name="T113"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54">
                      <a:moveTo>
                        <a:pt x="65" y="20"/>
                      </a:moveTo>
                      <a:cubicBezTo>
                        <a:pt x="65" y="20"/>
                        <a:pt x="65" y="20"/>
                        <a:pt x="64" y="20"/>
                      </a:cubicBezTo>
                      <a:cubicBezTo>
                        <a:pt x="64" y="20"/>
                        <a:pt x="63" y="20"/>
                        <a:pt x="62" y="21"/>
                      </a:cubicBezTo>
                      <a:cubicBezTo>
                        <a:pt x="62" y="21"/>
                        <a:pt x="62" y="21"/>
                        <a:pt x="61" y="21"/>
                      </a:cubicBezTo>
                      <a:cubicBezTo>
                        <a:pt x="61" y="21"/>
                        <a:pt x="60" y="21"/>
                        <a:pt x="59" y="21"/>
                      </a:cubicBezTo>
                      <a:cubicBezTo>
                        <a:pt x="59" y="21"/>
                        <a:pt x="59" y="21"/>
                        <a:pt x="59" y="21"/>
                      </a:cubicBezTo>
                      <a:cubicBezTo>
                        <a:pt x="58" y="21"/>
                        <a:pt x="57" y="21"/>
                        <a:pt x="56" y="21"/>
                      </a:cubicBezTo>
                      <a:cubicBezTo>
                        <a:pt x="56" y="21"/>
                        <a:pt x="56" y="21"/>
                        <a:pt x="56" y="21"/>
                      </a:cubicBezTo>
                      <a:cubicBezTo>
                        <a:pt x="56" y="21"/>
                        <a:pt x="56" y="21"/>
                        <a:pt x="56" y="21"/>
                      </a:cubicBezTo>
                      <a:cubicBezTo>
                        <a:pt x="55" y="21"/>
                        <a:pt x="54" y="21"/>
                        <a:pt x="53" y="20"/>
                      </a:cubicBezTo>
                      <a:cubicBezTo>
                        <a:pt x="53" y="20"/>
                        <a:pt x="53" y="20"/>
                        <a:pt x="53" y="20"/>
                      </a:cubicBezTo>
                      <a:cubicBezTo>
                        <a:pt x="53" y="20"/>
                        <a:pt x="52" y="20"/>
                        <a:pt x="51" y="20"/>
                      </a:cubicBezTo>
                      <a:cubicBezTo>
                        <a:pt x="50" y="21"/>
                        <a:pt x="49" y="21"/>
                        <a:pt x="49" y="21"/>
                      </a:cubicBezTo>
                      <a:cubicBezTo>
                        <a:pt x="48" y="21"/>
                        <a:pt x="45" y="21"/>
                        <a:pt x="43" y="18"/>
                      </a:cubicBezTo>
                      <a:cubicBezTo>
                        <a:pt x="42" y="18"/>
                        <a:pt x="41" y="18"/>
                        <a:pt x="41" y="18"/>
                      </a:cubicBezTo>
                      <a:cubicBezTo>
                        <a:pt x="39" y="19"/>
                        <a:pt x="36" y="19"/>
                        <a:pt x="34" y="18"/>
                      </a:cubicBezTo>
                      <a:cubicBezTo>
                        <a:pt x="34" y="18"/>
                        <a:pt x="33" y="18"/>
                        <a:pt x="33" y="18"/>
                      </a:cubicBezTo>
                      <a:cubicBezTo>
                        <a:pt x="33" y="18"/>
                        <a:pt x="32" y="18"/>
                        <a:pt x="31" y="17"/>
                      </a:cubicBezTo>
                      <a:cubicBezTo>
                        <a:pt x="30" y="17"/>
                        <a:pt x="30" y="17"/>
                        <a:pt x="29" y="17"/>
                      </a:cubicBezTo>
                      <a:cubicBezTo>
                        <a:pt x="28" y="17"/>
                        <a:pt x="26" y="18"/>
                        <a:pt x="24" y="18"/>
                      </a:cubicBezTo>
                      <a:cubicBezTo>
                        <a:pt x="23" y="18"/>
                        <a:pt x="22" y="18"/>
                        <a:pt x="21" y="18"/>
                      </a:cubicBezTo>
                      <a:cubicBezTo>
                        <a:pt x="21" y="18"/>
                        <a:pt x="21" y="18"/>
                        <a:pt x="21" y="18"/>
                      </a:cubicBezTo>
                      <a:cubicBezTo>
                        <a:pt x="21" y="18"/>
                        <a:pt x="20" y="18"/>
                        <a:pt x="20" y="18"/>
                      </a:cubicBezTo>
                      <a:cubicBezTo>
                        <a:pt x="20" y="18"/>
                        <a:pt x="20" y="18"/>
                        <a:pt x="20" y="18"/>
                      </a:cubicBezTo>
                      <a:cubicBezTo>
                        <a:pt x="19" y="18"/>
                        <a:pt x="19" y="18"/>
                        <a:pt x="19" y="18"/>
                      </a:cubicBezTo>
                      <a:cubicBezTo>
                        <a:pt x="19" y="18"/>
                        <a:pt x="18" y="18"/>
                        <a:pt x="18" y="18"/>
                      </a:cubicBezTo>
                      <a:cubicBezTo>
                        <a:pt x="18" y="17"/>
                        <a:pt x="18" y="17"/>
                        <a:pt x="17" y="17"/>
                      </a:cubicBezTo>
                      <a:cubicBezTo>
                        <a:pt x="17" y="17"/>
                        <a:pt x="17" y="17"/>
                        <a:pt x="17" y="17"/>
                      </a:cubicBezTo>
                      <a:cubicBezTo>
                        <a:pt x="17" y="17"/>
                        <a:pt x="16" y="16"/>
                        <a:pt x="16" y="15"/>
                      </a:cubicBezTo>
                      <a:cubicBezTo>
                        <a:pt x="16" y="14"/>
                        <a:pt x="17" y="13"/>
                        <a:pt x="18" y="11"/>
                      </a:cubicBezTo>
                      <a:cubicBezTo>
                        <a:pt x="20" y="9"/>
                        <a:pt x="23" y="7"/>
                        <a:pt x="25" y="6"/>
                      </a:cubicBezTo>
                      <a:cubicBezTo>
                        <a:pt x="26" y="6"/>
                        <a:pt x="26" y="6"/>
                        <a:pt x="27" y="6"/>
                      </a:cubicBezTo>
                      <a:cubicBezTo>
                        <a:pt x="27" y="6"/>
                        <a:pt x="28" y="7"/>
                        <a:pt x="29" y="7"/>
                      </a:cubicBezTo>
                      <a:cubicBezTo>
                        <a:pt x="29" y="7"/>
                        <a:pt x="29" y="7"/>
                        <a:pt x="29" y="7"/>
                      </a:cubicBezTo>
                      <a:cubicBezTo>
                        <a:pt x="29" y="6"/>
                        <a:pt x="29" y="6"/>
                        <a:pt x="29" y="6"/>
                      </a:cubicBezTo>
                      <a:cubicBezTo>
                        <a:pt x="29" y="5"/>
                        <a:pt x="30" y="5"/>
                        <a:pt x="30" y="5"/>
                      </a:cubicBezTo>
                      <a:cubicBezTo>
                        <a:pt x="30" y="4"/>
                        <a:pt x="30" y="4"/>
                        <a:pt x="30" y="3"/>
                      </a:cubicBezTo>
                      <a:cubicBezTo>
                        <a:pt x="31" y="3"/>
                        <a:pt x="31" y="3"/>
                        <a:pt x="31" y="3"/>
                      </a:cubicBezTo>
                      <a:cubicBezTo>
                        <a:pt x="31" y="2"/>
                        <a:pt x="31" y="2"/>
                        <a:pt x="31" y="2"/>
                      </a:cubicBezTo>
                      <a:cubicBezTo>
                        <a:pt x="31" y="2"/>
                        <a:pt x="31" y="1"/>
                        <a:pt x="31" y="1"/>
                      </a:cubicBezTo>
                      <a:cubicBezTo>
                        <a:pt x="32" y="1"/>
                        <a:pt x="32" y="1"/>
                        <a:pt x="32" y="0"/>
                      </a:cubicBezTo>
                      <a:cubicBezTo>
                        <a:pt x="31" y="1"/>
                        <a:pt x="29" y="1"/>
                        <a:pt x="27" y="3"/>
                      </a:cubicBezTo>
                      <a:cubicBezTo>
                        <a:pt x="26" y="4"/>
                        <a:pt x="24" y="4"/>
                        <a:pt x="23" y="4"/>
                      </a:cubicBezTo>
                      <a:cubicBezTo>
                        <a:pt x="23" y="4"/>
                        <a:pt x="22" y="4"/>
                        <a:pt x="21" y="4"/>
                      </a:cubicBezTo>
                      <a:cubicBezTo>
                        <a:pt x="20" y="3"/>
                        <a:pt x="19" y="4"/>
                        <a:pt x="19" y="4"/>
                      </a:cubicBezTo>
                      <a:cubicBezTo>
                        <a:pt x="19" y="6"/>
                        <a:pt x="17" y="11"/>
                        <a:pt x="12" y="11"/>
                      </a:cubicBezTo>
                      <a:cubicBezTo>
                        <a:pt x="12" y="11"/>
                        <a:pt x="12" y="12"/>
                        <a:pt x="12" y="12"/>
                      </a:cubicBezTo>
                      <a:cubicBezTo>
                        <a:pt x="12" y="13"/>
                        <a:pt x="12" y="16"/>
                        <a:pt x="9" y="17"/>
                      </a:cubicBezTo>
                      <a:cubicBezTo>
                        <a:pt x="8" y="18"/>
                        <a:pt x="6" y="18"/>
                        <a:pt x="5" y="18"/>
                      </a:cubicBezTo>
                      <a:cubicBezTo>
                        <a:pt x="3" y="18"/>
                        <a:pt x="0" y="19"/>
                        <a:pt x="0" y="20"/>
                      </a:cubicBezTo>
                      <a:cubicBezTo>
                        <a:pt x="0" y="20"/>
                        <a:pt x="1" y="21"/>
                        <a:pt x="2" y="22"/>
                      </a:cubicBezTo>
                      <a:cubicBezTo>
                        <a:pt x="4" y="23"/>
                        <a:pt x="7" y="25"/>
                        <a:pt x="7" y="28"/>
                      </a:cubicBezTo>
                      <a:cubicBezTo>
                        <a:pt x="7" y="29"/>
                        <a:pt x="7" y="31"/>
                        <a:pt x="8" y="32"/>
                      </a:cubicBezTo>
                      <a:cubicBezTo>
                        <a:pt x="9" y="34"/>
                        <a:pt x="10" y="37"/>
                        <a:pt x="7" y="39"/>
                      </a:cubicBezTo>
                      <a:cubicBezTo>
                        <a:pt x="7" y="40"/>
                        <a:pt x="7" y="40"/>
                        <a:pt x="7" y="40"/>
                      </a:cubicBezTo>
                      <a:cubicBezTo>
                        <a:pt x="7" y="40"/>
                        <a:pt x="6" y="40"/>
                        <a:pt x="6" y="40"/>
                      </a:cubicBezTo>
                      <a:cubicBezTo>
                        <a:pt x="6" y="40"/>
                        <a:pt x="6" y="41"/>
                        <a:pt x="6" y="41"/>
                      </a:cubicBezTo>
                      <a:cubicBezTo>
                        <a:pt x="6" y="41"/>
                        <a:pt x="6" y="41"/>
                        <a:pt x="6" y="41"/>
                      </a:cubicBezTo>
                      <a:cubicBezTo>
                        <a:pt x="6" y="41"/>
                        <a:pt x="5" y="41"/>
                        <a:pt x="5" y="42"/>
                      </a:cubicBezTo>
                      <a:cubicBezTo>
                        <a:pt x="5" y="42"/>
                        <a:pt x="5" y="42"/>
                        <a:pt x="5" y="42"/>
                      </a:cubicBezTo>
                      <a:cubicBezTo>
                        <a:pt x="5" y="42"/>
                        <a:pt x="5" y="42"/>
                        <a:pt x="5" y="43"/>
                      </a:cubicBezTo>
                      <a:cubicBezTo>
                        <a:pt x="5" y="43"/>
                        <a:pt x="4" y="43"/>
                        <a:pt x="4" y="43"/>
                      </a:cubicBezTo>
                      <a:cubicBezTo>
                        <a:pt x="4" y="43"/>
                        <a:pt x="4" y="44"/>
                        <a:pt x="4" y="44"/>
                      </a:cubicBezTo>
                      <a:cubicBezTo>
                        <a:pt x="4" y="44"/>
                        <a:pt x="4" y="44"/>
                        <a:pt x="4" y="45"/>
                      </a:cubicBezTo>
                      <a:cubicBezTo>
                        <a:pt x="4" y="45"/>
                        <a:pt x="4" y="45"/>
                        <a:pt x="4" y="45"/>
                      </a:cubicBezTo>
                      <a:cubicBezTo>
                        <a:pt x="4" y="46"/>
                        <a:pt x="4" y="46"/>
                        <a:pt x="4" y="46"/>
                      </a:cubicBezTo>
                      <a:cubicBezTo>
                        <a:pt x="4" y="46"/>
                        <a:pt x="4" y="47"/>
                        <a:pt x="3" y="47"/>
                      </a:cubicBezTo>
                      <a:cubicBezTo>
                        <a:pt x="3" y="47"/>
                        <a:pt x="3" y="48"/>
                        <a:pt x="3" y="48"/>
                      </a:cubicBezTo>
                      <a:cubicBezTo>
                        <a:pt x="3" y="48"/>
                        <a:pt x="3" y="48"/>
                        <a:pt x="3" y="49"/>
                      </a:cubicBezTo>
                      <a:cubicBezTo>
                        <a:pt x="3" y="49"/>
                        <a:pt x="4" y="49"/>
                        <a:pt x="4" y="49"/>
                      </a:cubicBezTo>
                      <a:cubicBezTo>
                        <a:pt x="4" y="49"/>
                        <a:pt x="4" y="49"/>
                        <a:pt x="4" y="49"/>
                      </a:cubicBezTo>
                      <a:cubicBezTo>
                        <a:pt x="4" y="49"/>
                        <a:pt x="4" y="49"/>
                        <a:pt x="4" y="49"/>
                      </a:cubicBezTo>
                      <a:cubicBezTo>
                        <a:pt x="5" y="49"/>
                        <a:pt x="5" y="49"/>
                        <a:pt x="5" y="49"/>
                      </a:cubicBezTo>
                      <a:cubicBezTo>
                        <a:pt x="6" y="48"/>
                        <a:pt x="8" y="47"/>
                        <a:pt x="9" y="47"/>
                      </a:cubicBezTo>
                      <a:cubicBezTo>
                        <a:pt x="10" y="47"/>
                        <a:pt x="11" y="47"/>
                        <a:pt x="12" y="47"/>
                      </a:cubicBezTo>
                      <a:cubicBezTo>
                        <a:pt x="15" y="47"/>
                        <a:pt x="15" y="47"/>
                        <a:pt x="15" y="47"/>
                      </a:cubicBezTo>
                      <a:cubicBezTo>
                        <a:pt x="16" y="47"/>
                        <a:pt x="16" y="47"/>
                        <a:pt x="16" y="46"/>
                      </a:cubicBezTo>
                      <a:cubicBezTo>
                        <a:pt x="17" y="44"/>
                        <a:pt x="20" y="43"/>
                        <a:pt x="23" y="42"/>
                      </a:cubicBezTo>
                      <a:cubicBezTo>
                        <a:pt x="24" y="42"/>
                        <a:pt x="26" y="42"/>
                        <a:pt x="27" y="41"/>
                      </a:cubicBezTo>
                      <a:cubicBezTo>
                        <a:pt x="27" y="37"/>
                        <a:pt x="34" y="30"/>
                        <a:pt x="39" y="30"/>
                      </a:cubicBezTo>
                      <a:cubicBezTo>
                        <a:pt x="39" y="30"/>
                        <a:pt x="39" y="30"/>
                        <a:pt x="39" y="30"/>
                      </a:cubicBezTo>
                      <a:cubicBezTo>
                        <a:pt x="43" y="30"/>
                        <a:pt x="43" y="34"/>
                        <a:pt x="43" y="36"/>
                      </a:cubicBezTo>
                      <a:cubicBezTo>
                        <a:pt x="43" y="38"/>
                        <a:pt x="43" y="39"/>
                        <a:pt x="44" y="40"/>
                      </a:cubicBezTo>
                      <a:cubicBezTo>
                        <a:pt x="49" y="41"/>
                        <a:pt x="47" y="46"/>
                        <a:pt x="46" y="49"/>
                      </a:cubicBezTo>
                      <a:cubicBezTo>
                        <a:pt x="46" y="51"/>
                        <a:pt x="45" y="53"/>
                        <a:pt x="46" y="53"/>
                      </a:cubicBezTo>
                      <a:cubicBezTo>
                        <a:pt x="46" y="54"/>
                        <a:pt x="47" y="54"/>
                        <a:pt x="49" y="53"/>
                      </a:cubicBezTo>
                      <a:cubicBezTo>
                        <a:pt x="49" y="53"/>
                        <a:pt x="49" y="53"/>
                        <a:pt x="50" y="53"/>
                      </a:cubicBezTo>
                      <a:cubicBezTo>
                        <a:pt x="50" y="53"/>
                        <a:pt x="51" y="52"/>
                        <a:pt x="52" y="52"/>
                      </a:cubicBezTo>
                      <a:cubicBezTo>
                        <a:pt x="53" y="52"/>
                        <a:pt x="54" y="51"/>
                        <a:pt x="54" y="51"/>
                      </a:cubicBezTo>
                      <a:cubicBezTo>
                        <a:pt x="55" y="51"/>
                        <a:pt x="55" y="51"/>
                        <a:pt x="55" y="51"/>
                      </a:cubicBezTo>
                      <a:cubicBezTo>
                        <a:pt x="61" y="45"/>
                        <a:pt x="66" y="42"/>
                        <a:pt x="69" y="43"/>
                      </a:cubicBezTo>
                      <a:cubicBezTo>
                        <a:pt x="69" y="43"/>
                        <a:pt x="69" y="43"/>
                        <a:pt x="69" y="43"/>
                      </a:cubicBezTo>
                      <a:cubicBezTo>
                        <a:pt x="69" y="43"/>
                        <a:pt x="69" y="43"/>
                        <a:pt x="69" y="43"/>
                      </a:cubicBezTo>
                      <a:cubicBezTo>
                        <a:pt x="69" y="43"/>
                        <a:pt x="69" y="43"/>
                        <a:pt x="69" y="43"/>
                      </a:cubicBezTo>
                      <a:cubicBezTo>
                        <a:pt x="70" y="44"/>
                        <a:pt x="71" y="45"/>
                        <a:pt x="71" y="45"/>
                      </a:cubicBezTo>
                      <a:cubicBezTo>
                        <a:pt x="71" y="45"/>
                        <a:pt x="71" y="46"/>
                        <a:pt x="71" y="46"/>
                      </a:cubicBezTo>
                      <a:cubicBezTo>
                        <a:pt x="72" y="46"/>
                        <a:pt x="72" y="46"/>
                        <a:pt x="72" y="46"/>
                      </a:cubicBezTo>
                      <a:cubicBezTo>
                        <a:pt x="72" y="46"/>
                        <a:pt x="72" y="46"/>
                        <a:pt x="73" y="46"/>
                      </a:cubicBezTo>
                      <a:cubicBezTo>
                        <a:pt x="73" y="46"/>
                        <a:pt x="73" y="46"/>
                        <a:pt x="73" y="46"/>
                      </a:cubicBezTo>
                      <a:cubicBezTo>
                        <a:pt x="73" y="46"/>
                        <a:pt x="73" y="46"/>
                        <a:pt x="73" y="46"/>
                      </a:cubicBezTo>
                      <a:cubicBezTo>
                        <a:pt x="74" y="46"/>
                        <a:pt x="75" y="46"/>
                        <a:pt x="76" y="46"/>
                      </a:cubicBezTo>
                      <a:cubicBezTo>
                        <a:pt x="76" y="46"/>
                        <a:pt x="76" y="46"/>
                        <a:pt x="76" y="46"/>
                      </a:cubicBezTo>
                      <a:cubicBezTo>
                        <a:pt x="76" y="46"/>
                        <a:pt x="77" y="47"/>
                        <a:pt x="77" y="47"/>
                      </a:cubicBezTo>
                      <a:cubicBezTo>
                        <a:pt x="77" y="47"/>
                        <a:pt x="77" y="47"/>
                        <a:pt x="77" y="47"/>
                      </a:cubicBezTo>
                      <a:cubicBezTo>
                        <a:pt x="78" y="47"/>
                        <a:pt x="78" y="47"/>
                        <a:pt x="78" y="47"/>
                      </a:cubicBezTo>
                      <a:cubicBezTo>
                        <a:pt x="79" y="47"/>
                        <a:pt x="79" y="47"/>
                        <a:pt x="79" y="47"/>
                      </a:cubicBezTo>
                      <a:cubicBezTo>
                        <a:pt x="81" y="48"/>
                        <a:pt x="81" y="48"/>
                        <a:pt x="81" y="48"/>
                      </a:cubicBezTo>
                      <a:cubicBezTo>
                        <a:pt x="81" y="48"/>
                        <a:pt x="81" y="48"/>
                        <a:pt x="81" y="48"/>
                      </a:cubicBezTo>
                      <a:cubicBezTo>
                        <a:pt x="81" y="45"/>
                        <a:pt x="80" y="38"/>
                        <a:pt x="79" y="35"/>
                      </a:cubicBezTo>
                      <a:cubicBezTo>
                        <a:pt x="79" y="34"/>
                        <a:pt x="75" y="31"/>
                        <a:pt x="70" y="29"/>
                      </a:cubicBezTo>
                      <a:cubicBezTo>
                        <a:pt x="69" y="29"/>
                        <a:pt x="69" y="29"/>
                        <a:pt x="69" y="29"/>
                      </a:cubicBezTo>
                      <a:cubicBezTo>
                        <a:pt x="68" y="24"/>
                        <a:pt x="68" y="24"/>
                        <a:pt x="68" y="24"/>
                      </a:cubicBezTo>
                      <a:cubicBezTo>
                        <a:pt x="67" y="20"/>
                        <a:pt x="67" y="20"/>
                        <a:pt x="67" y="20"/>
                      </a:cubicBezTo>
                      <a:cubicBezTo>
                        <a:pt x="67" y="20"/>
                        <a:pt x="67" y="20"/>
                        <a:pt x="66" y="20"/>
                      </a:cubicBezTo>
                      <a:cubicBezTo>
                        <a:pt x="66" y="20"/>
                        <a:pt x="66" y="20"/>
                        <a:pt x="6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59" name="Freeform 1180"/>
                <p:cNvSpPr/>
                <p:nvPr/>
              </p:nvSpPr>
              <p:spPr bwMode="auto">
                <a:xfrm>
                  <a:off x="3178" y="2419"/>
                  <a:ext cx="29" cy="27"/>
                </a:xfrm>
                <a:custGeom>
                  <a:avLst/>
                  <a:gdLst>
                    <a:gd name="T0" fmla="*/ 31 w 31"/>
                    <a:gd name="T1" fmla="*/ 27 h 28"/>
                    <a:gd name="T2" fmla="*/ 31 w 31"/>
                    <a:gd name="T3" fmla="*/ 27 h 28"/>
                    <a:gd name="T4" fmla="*/ 31 w 31"/>
                    <a:gd name="T5" fmla="*/ 27 h 28"/>
                    <a:gd name="T6" fmla="*/ 31 w 31"/>
                    <a:gd name="T7" fmla="*/ 25 h 28"/>
                    <a:gd name="T8" fmla="*/ 30 w 31"/>
                    <a:gd name="T9" fmla="*/ 25 h 28"/>
                    <a:gd name="T10" fmla="*/ 30 w 31"/>
                    <a:gd name="T11" fmla="*/ 24 h 28"/>
                    <a:gd name="T12" fmla="*/ 30 w 31"/>
                    <a:gd name="T13" fmla="*/ 24 h 28"/>
                    <a:gd name="T14" fmla="*/ 30 w 31"/>
                    <a:gd name="T15" fmla="*/ 23 h 28"/>
                    <a:gd name="T16" fmla="*/ 28 w 31"/>
                    <a:gd name="T17" fmla="*/ 21 h 28"/>
                    <a:gd name="T18" fmla="*/ 23 w 31"/>
                    <a:gd name="T19" fmla="*/ 15 h 28"/>
                    <a:gd name="T20" fmla="*/ 21 w 31"/>
                    <a:gd name="T21" fmla="*/ 11 h 28"/>
                    <a:gd name="T22" fmla="*/ 19 w 31"/>
                    <a:gd name="T23" fmla="*/ 5 h 28"/>
                    <a:gd name="T24" fmla="*/ 17 w 31"/>
                    <a:gd name="T25" fmla="*/ 2 h 28"/>
                    <a:gd name="T26" fmla="*/ 17 w 31"/>
                    <a:gd name="T27" fmla="*/ 1 h 28"/>
                    <a:gd name="T28" fmla="*/ 16 w 31"/>
                    <a:gd name="T29" fmla="*/ 1 h 28"/>
                    <a:gd name="T30" fmla="*/ 15 w 31"/>
                    <a:gd name="T31" fmla="*/ 0 h 28"/>
                    <a:gd name="T32" fmla="*/ 13 w 31"/>
                    <a:gd name="T33" fmla="*/ 0 h 28"/>
                    <a:gd name="T34" fmla="*/ 12 w 31"/>
                    <a:gd name="T35" fmla="*/ 0 h 28"/>
                    <a:gd name="T36" fmla="*/ 11 w 31"/>
                    <a:gd name="T37" fmla="*/ 0 h 28"/>
                    <a:gd name="T38" fmla="*/ 10 w 31"/>
                    <a:gd name="T39" fmla="*/ 0 h 28"/>
                    <a:gd name="T40" fmla="*/ 8 w 31"/>
                    <a:gd name="T41" fmla="*/ 0 h 28"/>
                    <a:gd name="T42" fmla="*/ 2 w 31"/>
                    <a:gd name="T43" fmla="*/ 1 h 28"/>
                    <a:gd name="T44" fmla="*/ 0 w 31"/>
                    <a:gd name="T45" fmla="*/ 2 h 28"/>
                    <a:gd name="T46" fmla="*/ 0 w 31"/>
                    <a:gd name="T47" fmla="*/ 2 h 28"/>
                    <a:gd name="T48" fmla="*/ 0 w 31"/>
                    <a:gd name="T49" fmla="*/ 4 h 28"/>
                    <a:gd name="T50" fmla="*/ 1 w 31"/>
                    <a:gd name="T51" fmla="*/ 8 h 28"/>
                    <a:gd name="T52" fmla="*/ 1 w 31"/>
                    <a:gd name="T53" fmla="*/ 9 h 28"/>
                    <a:gd name="T54" fmla="*/ 3 w 31"/>
                    <a:gd name="T55" fmla="*/ 10 h 28"/>
                    <a:gd name="T56" fmla="*/ 5 w 31"/>
                    <a:gd name="T57" fmla="*/ 10 h 28"/>
                    <a:gd name="T58" fmla="*/ 6 w 31"/>
                    <a:gd name="T59" fmla="*/ 10 h 28"/>
                    <a:gd name="T60" fmla="*/ 9 w 31"/>
                    <a:gd name="T61" fmla="*/ 11 h 28"/>
                    <a:gd name="T62" fmla="*/ 9 w 31"/>
                    <a:gd name="T63" fmla="*/ 12 h 28"/>
                    <a:gd name="T64" fmla="*/ 9 w 31"/>
                    <a:gd name="T65" fmla="*/ 12 h 28"/>
                    <a:gd name="T66" fmla="*/ 10 w 31"/>
                    <a:gd name="T67" fmla="*/ 12 h 28"/>
                    <a:gd name="T68" fmla="*/ 10 w 31"/>
                    <a:gd name="T69" fmla="*/ 13 h 28"/>
                    <a:gd name="T70" fmla="*/ 10 w 31"/>
                    <a:gd name="T71" fmla="*/ 13 h 28"/>
                    <a:gd name="T72" fmla="*/ 11 w 31"/>
                    <a:gd name="T73" fmla="*/ 14 h 28"/>
                    <a:gd name="T74" fmla="*/ 11 w 31"/>
                    <a:gd name="T75" fmla="*/ 15 h 28"/>
                    <a:gd name="T76" fmla="*/ 11 w 31"/>
                    <a:gd name="T77" fmla="*/ 15 h 28"/>
                    <a:gd name="T78" fmla="*/ 11 w 31"/>
                    <a:gd name="T79" fmla="*/ 15 h 28"/>
                    <a:gd name="T80" fmla="*/ 11 w 31"/>
                    <a:gd name="T81" fmla="*/ 15 h 28"/>
                    <a:gd name="T82" fmla="*/ 13 w 31"/>
                    <a:gd name="T83" fmla="*/ 15 h 28"/>
                    <a:gd name="T84" fmla="*/ 13 w 31"/>
                    <a:gd name="T85" fmla="*/ 16 h 28"/>
                    <a:gd name="T86" fmla="*/ 14 w 31"/>
                    <a:gd name="T87" fmla="*/ 16 h 28"/>
                    <a:gd name="T88" fmla="*/ 14 w 31"/>
                    <a:gd name="T89" fmla="*/ 16 h 28"/>
                    <a:gd name="T90" fmla="*/ 14 w 31"/>
                    <a:gd name="T91" fmla="*/ 17 h 28"/>
                    <a:gd name="T92" fmla="*/ 15 w 31"/>
                    <a:gd name="T93" fmla="*/ 17 h 28"/>
                    <a:gd name="T94" fmla="*/ 15 w 31"/>
                    <a:gd name="T95" fmla="*/ 18 h 28"/>
                    <a:gd name="T96" fmla="*/ 15 w 31"/>
                    <a:gd name="T97" fmla="*/ 18 h 28"/>
                    <a:gd name="T98" fmla="*/ 17 w 31"/>
                    <a:gd name="T99" fmla="*/ 18 h 28"/>
                    <a:gd name="T100" fmla="*/ 17 w 31"/>
                    <a:gd name="T101" fmla="*/ 19 h 28"/>
                    <a:gd name="T102" fmla="*/ 19 w 31"/>
                    <a:gd name="T103" fmla="*/ 20 h 28"/>
                    <a:gd name="T104" fmla="*/ 20 w 31"/>
                    <a:gd name="T105" fmla="*/ 20 h 28"/>
                    <a:gd name="T106" fmla="*/ 21 w 31"/>
                    <a:gd name="T107" fmla="*/ 20 h 28"/>
                    <a:gd name="T108" fmla="*/ 26 w 31"/>
                    <a:gd name="T109" fmla="*/ 23 h 28"/>
                    <a:gd name="T110" fmla="*/ 28 w 31"/>
                    <a:gd name="T111" fmla="*/ 25 h 28"/>
                    <a:gd name="T112" fmla="*/ 28 w 31"/>
                    <a:gd name="T113" fmla="*/ 25 h 28"/>
                    <a:gd name="T114" fmla="*/ 29 w 31"/>
                    <a:gd name="T115" fmla="*/ 26 h 28"/>
                    <a:gd name="T116" fmla="*/ 29 w 31"/>
                    <a:gd name="T117" fmla="*/ 27 h 28"/>
                    <a:gd name="T118" fmla="*/ 29 w 31"/>
                    <a:gd name="T119" fmla="*/ 28 h 28"/>
                    <a:gd name="T120" fmla="*/ 31 w 31"/>
                    <a:gd name="T121"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 h="28">
                      <a:moveTo>
                        <a:pt x="31" y="27"/>
                      </a:moveTo>
                      <a:cubicBezTo>
                        <a:pt x="31" y="27"/>
                        <a:pt x="31" y="27"/>
                        <a:pt x="31" y="27"/>
                      </a:cubicBezTo>
                      <a:cubicBezTo>
                        <a:pt x="31" y="27"/>
                        <a:pt x="31" y="27"/>
                        <a:pt x="31" y="27"/>
                      </a:cubicBezTo>
                      <a:cubicBezTo>
                        <a:pt x="31" y="26"/>
                        <a:pt x="31" y="26"/>
                        <a:pt x="31" y="25"/>
                      </a:cubicBezTo>
                      <a:cubicBezTo>
                        <a:pt x="31" y="25"/>
                        <a:pt x="30" y="25"/>
                        <a:pt x="30" y="25"/>
                      </a:cubicBezTo>
                      <a:cubicBezTo>
                        <a:pt x="30" y="25"/>
                        <a:pt x="30" y="24"/>
                        <a:pt x="30" y="24"/>
                      </a:cubicBezTo>
                      <a:cubicBezTo>
                        <a:pt x="30" y="24"/>
                        <a:pt x="30" y="24"/>
                        <a:pt x="30" y="24"/>
                      </a:cubicBezTo>
                      <a:cubicBezTo>
                        <a:pt x="30" y="23"/>
                        <a:pt x="30" y="23"/>
                        <a:pt x="30" y="23"/>
                      </a:cubicBezTo>
                      <a:cubicBezTo>
                        <a:pt x="30" y="23"/>
                        <a:pt x="29" y="21"/>
                        <a:pt x="28" y="21"/>
                      </a:cubicBezTo>
                      <a:cubicBezTo>
                        <a:pt x="26" y="19"/>
                        <a:pt x="23" y="17"/>
                        <a:pt x="23" y="15"/>
                      </a:cubicBezTo>
                      <a:cubicBezTo>
                        <a:pt x="23" y="14"/>
                        <a:pt x="22" y="12"/>
                        <a:pt x="21" y="11"/>
                      </a:cubicBezTo>
                      <a:cubicBezTo>
                        <a:pt x="20" y="9"/>
                        <a:pt x="19" y="7"/>
                        <a:pt x="19" y="5"/>
                      </a:cubicBezTo>
                      <a:cubicBezTo>
                        <a:pt x="19" y="5"/>
                        <a:pt x="18" y="3"/>
                        <a:pt x="17" y="2"/>
                      </a:cubicBezTo>
                      <a:cubicBezTo>
                        <a:pt x="17" y="2"/>
                        <a:pt x="17" y="1"/>
                        <a:pt x="17" y="1"/>
                      </a:cubicBezTo>
                      <a:cubicBezTo>
                        <a:pt x="16" y="1"/>
                        <a:pt x="16" y="1"/>
                        <a:pt x="16" y="1"/>
                      </a:cubicBezTo>
                      <a:cubicBezTo>
                        <a:pt x="15" y="1"/>
                        <a:pt x="15" y="0"/>
                        <a:pt x="15" y="0"/>
                      </a:cubicBezTo>
                      <a:cubicBezTo>
                        <a:pt x="14" y="0"/>
                        <a:pt x="14" y="0"/>
                        <a:pt x="13" y="0"/>
                      </a:cubicBezTo>
                      <a:cubicBezTo>
                        <a:pt x="13" y="0"/>
                        <a:pt x="12" y="0"/>
                        <a:pt x="12" y="0"/>
                      </a:cubicBezTo>
                      <a:cubicBezTo>
                        <a:pt x="12" y="0"/>
                        <a:pt x="11" y="0"/>
                        <a:pt x="11" y="0"/>
                      </a:cubicBezTo>
                      <a:cubicBezTo>
                        <a:pt x="10" y="0"/>
                        <a:pt x="10" y="0"/>
                        <a:pt x="10" y="0"/>
                      </a:cubicBezTo>
                      <a:cubicBezTo>
                        <a:pt x="9" y="0"/>
                        <a:pt x="9" y="0"/>
                        <a:pt x="8" y="0"/>
                      </a:cubicBezTo>
                      <a:cubicBezTo>
                        <a:pt x="6" y="0"/>
                        <a:pt x="4" y="1"/>
                        <a:pt x="2" y="1"/>
                      </a:cubicBezTo>
                      <a:cubicBezTo>
                        <a:pt x="1" y="1"/>
                        <a:pt x="0" y="2"/>
                        <a:pt x="0" y="2"/>
                      </a:cubicBezTo>
                      <a:cubicBezTo>
                        <a:pt x="0" y="2"/>
                        <a:pt x="0" y="2"/>
                        <a:pt x="0" y="2"/>
                      </a:cubicBezTo>
                      <a:cubicBezTo>
                        <a:pt x="0" y="3"/>
                        <a:pt x="0" y="4"/>
                        <a:pt x="0" y="4"/>
                      </a:cubicBezTo>
                      <a:cubicBezTo>
                        <a:pt x="0" y="5"/>
                        <a:pt x="0" y="7"/>
                        <a:pt x="1" y="8"/>
                      </a:cubicBezTo>
                      <a:cubicBezTo>
                        <a:pt x="1" y="8"/>
                        <a:pt x="1" y="8"/>
                        <a:pt x="1" y="9"/>
                      </a:cubicBezTo>
                      <a:cubicBezTo>
                        <a:pt x="1" y="10"/>
                        <a:pt x="2" y="10"/>
                        <a:pt x="3" y="10"/>
                      </a:cubicBezTo>
                      <a:cubicBezTo>
                        <a:pt x="4" y="10"/>
                        <a:pt x="4" y="10"/>
                        <a:pt x="5" y="10"/>
                      </a:cubicBezTo>
                      <a:cubicBezTo>
                        <a:pt x="6" y="10"/>
                        <a:pt x="6" y="10"/>
                        <a:pt x="6" y="10"/>
                      </a:cubicBezTo>
                      <a:cubicBezTo>
                        <a:pt x="7" y="10"/>
                        <a:pt x="8" y="11"/>
                        <a:pt x="9" y="11"/>
                      </a:cubicBezTo>
                      <a:cubicBezTo>
                        <a:pt x="9" y="11"/>
                        <a:pt x="9" y="12"/>
                        <a:pt x="9" y="12"/>
                      </a:cubicBezTo>
                      <a:cubicBezTo>
                        <a:pt x="9" y="12"/>
                        <a:pt x="9" y="12"/>
                        <a:pt x="9" y="12"/>
                      </a:cubicBezTo>
                      <a:cubicBezTo>
                        <a:pt x="10" y="12"/>
                        <a:pt x="10" y="12"/>
                        <a:pt x="10" y="12"/>
                      </a:cubicBezTo>
                      <a:cubicBezTo>
                        <a:pt x="10" y="12"/>
                        <a:pt x="10" y="12"/>
                        <a:pt x="10" y="13"/>
                      </a:cubicBezTo>
                      <a:cubicBezTo>
                        <a:pt x="10" y="13"/>
                        <a:pt x="10" y="13"/>
                        <a:pt x="10" y="13"/>
                      </a:cubicBezTo>
                      <a:cubicBezTo>
                        <a:pt x="11" y="14"/>
                        <a:pt x="11" y="14"/>
                        <a:pt x="11" y="14"/>
                      </a:cubicBezTo>
                      <a:cubicBezTo>
                        <a:pt x="11" y="14"/>
                        <a:pt x="11" y="14"/>
                        <a:pt x="11" y="15"/>
                      </a:cubicBezTo>
                      <a:cubicBezTo>
                        <a:pt x="11" y="15"/>
                        <a:pt x="11" y="15"/>
                        <a:pt x="11" y="15"/>
                      </a:cubicBezTo>
                      <a:cubicBezTo>
                        <a:pt x="11" y="15"/>
                        <a:pt x="11" y="15"/>
                        <a:pt x="11" y="15"/>
                      </a:cubicBezTo>
                      <a:cubicBezTo>
                        <a:pt x="11" y="15"/>
                        <a:pt x="11" y="15"/>
                        <a:pt x="11" y="15"/>
                      </a:cubicBezTo>
                      <a:cubicBezTo>
                        <a:pt x="12" y="15"/>
                        <a:pt x="12" y="15"/>
                        <a:pt x="13" y="15"/>
                      </a:cubicBezTo>
                      <a:cubicBezTo>
                        <a:pt x="13" y="15"/>
                        <a:pt x="13" y="16"/>
                        <a:pt x="13" y="16"/>
                      </a:cubicBezTo>
                      <a:cubicBezTo>
                        <a:pt x="13" y="16"/>
                        <a:pt x="13" y="16"/>
                        <a:pt x="14" y="16"/>
                      </a:cubicBezTo>
                      <a:cubicBezTo>
                        <a:pt x="14" y="16"/>
                        <a:pt x="14" y="16"/>
                        <a:pt x="14" y="16"/>
                      </a:cubicBezTo>
                      <a:cubicBezTo>
                        <a:pt x="14" y="16"/>
                        <a:pt x="14" y="17"/>
                        <a:pt x="14" y="17"/>
                      </a:cubicBezTo>
                      <a:cubicBezTo>
                        <a:pt x="15" y="17"/>
                        <a:pt x="15" y="17"/>
                        <a:pt x="15" y="17"/>
                      </a:cubicBezTo>
                      <a:cubicBezTo>
                        <a:pt x="15" y="17"/>
                        <a:pt x="15" y="17"/>
                        <a:pt x="15" y="18"/>
                      </a:cubicBezTo>
                      <a:cubicBezTo>
                        <a:pt x="15" y="18"/>
                        <a:pt x="15" y="18"/>
                        <a:pt x="15" y="18"/>
                      </a:cubicBezTo>
                      <a:cubicBezTo>
                        <a:pt x="16" y="18"/>
                        <a:pt x="16" y="18"/>
                        <a:pt x="17" y="18"/>
                      </a:cubicBezTo>
                      <a:cubicBezTo>
                        <a:pt x="17" y="19"/>
                        <a:pt x="17" y="19"/>
                        <a:pt x="17" y="19"/>
                      </a:cubicBezTo>
                      <a:cubicBezTo>
                        <a:pt x="18" y="19"/>
                        <a:pt x="19" y="19"/>
                        <a:pt x="19" y="20"/>
                      </a:cubicBezTo>
                      <a:cubicBezTo>
                        <a:pt x="20" y="20"/>
                        <a:pt x="20" y="20"/>
                        <a:pt x="20" y="20"/>
                      </a:cubicBezTo>
                      <a:cubicBezTo>
                        <a:pt x="21" y="20"/>
                        <a:pt x="21" y="20"/>
                        <a:pt x="21" y="20"/>
                      </a:cubicBezTo>
                      <a:cubicBezTo>
                        <a:pt x="23" y="20"/>
                        <a:pt x="25" y="21"/>
                        <a:pt x="26" y="23"/>
                      </a:cubicBezTo>
                      <a:cubicBezTo>
                        <a:pt x="27" y="23"/>
                        <a:pt x="27" y="24"/>
                        <a:pt x="28" y="25"/>
                      </a:cubicBezTo>
                      <a:cubicBezTo>
                        <a:pt x="28" y="25"/>
                        <a:pt x="28" y="25"/>
                        <a:pt x="28" y="25"/>
                      </a:cubicBezTo>
                      <a:cubicBezTo>
                        <a:pt x="28" y="25"/>
                        <a:pt x="28" y="26"/>
                        <a:pt x="29" y="26"/>
                      </a:cubicBezTo>
                      <a:cubicBezTo>
                        <a:pt x="29" y="26"/>
                        <a:pt x="29" y="26"/>
                        <a:pt x="29" y="27"/>
                      </a:cubicBezTo>
                      <a:cubicBezTo>
                        <a:pt x="29" y="27"/>
                        <a:pt x="29" y="27"/>
                        <a:pt x="29" y="28"/>
                      </a:cubicBezTo>
                      <a:cubicBezTo>
                        <a:pt x="30" y="28"/>
                        <a:pt x="31" y="28"/>
                        <a:pt x="3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60" name="Freeform 1181"/>
                <p:cNvSpPr/>
                <p:nvPr/>
              </p:nvSpPr>
              <p:spPr bwMode="auto">
                <a:xfrm>
                  <a:off x="3197" y="2412"/>
                  <a:ext cx="46" cy="38"/>
                </a:xfrm>
                <a:custGeom>
                  <a:avLst/>
                  <a:gdLst>
                    <a:gd name="T0" fmla="*/ 13 w 48"/>
                    <a:gd name="T1" fmla="*/ 0 h 40"/>
                    <a:gd name="T2" fmla="*/ 12 w 48"/>
                    <a:gd name="T3" fmla="*/ 1 h 40"/>
                    <a:gd name="T4" fmla="*/ 13 w 48"/>
                    <a:gd name="T5" fmla="*/ 2 h 40"/>
                    <a:gd name="T6" fmla="*/ 16 w 48"/>
                    <a:gd name="T7" fmla="*/ 6 h 40"/>
                    <a:gd name="T8" fmla="*/ 15 w 48"/>
                    <a:gd name="T9" fmla="*/ 8 h 40"/>
                    <a:gd name="T10" fmla="*/ 10 w 48"/>
                    <a:gd name="T11" fmla="*/ 10 h 40"/>
                    <a:gd name="T12" fmla="*/ 4 w 48"/>
                    <a:gd name="T13" fmla="*/ 7 h 40"/>
                    <a:gd name="T14" fmla="*/ 3 w 48"/>
                    <a:gd name="T15" fmla="*/ 7 h 40"/>
                    <a:gd name="T16" fmla="*/ 3 w 48"/>
                    <a:gd name="T17" fmla="*/ 6 h 40"/>
                    <a:gd name="T18" fmla="*/ 2 w 48"/>
                    <a:gd name="T19" fmla="*/ 6 h 40"/>
                    <a:gd name="T20" fmla="*/ 1 w 48"/>
                    <a:gd name="T21" fmla="*/ 6 h 40"/>
                    <a:gd name="T22" fmla="*/ 1 w 48"/>
                    <a:gd name="T23" fmla="*/ 5 h 40"/>
                    <a:gd name="T24" fmla="*/ 0 w 48"/>
                    <a:gd name="T25" fmla="*/ 5 h 40"/>
                    <a:gd name="T26" fmla="*/ 0 w 48"/>
                    <a:gd name="T27" fmla="*/ 5 h 40"/>
                    <a:gd name="T28" fmla="*/ 0 w 48"/>
                    <a:gd name="T29" fmla="*/ 5 h 40"/>
                    <a:gd name="T30" fmla="*/ 1 w 48"/>
                    <a:gd name="T31" fmla="*/ 7 h 40"/>
                    <a:gd name="T32" fmla="*/ 3 w 48"/>
                    <a:gd name="T33" fmla="*/ 13 h 40"/>
                    <a:gd name="T34" fmla="*/ 4 w 48"/>
                    <a:gd name="T35" fmla="*/ 15 h 40"/>
                    <a:gd name="T36" fmla="*/ 5 w 48"/>
                    <a:gd name="T37" fmla="*/ 16 h 40"/>
                    <a:gd name="T38" fmla="*/ 7 w 48"/>
                    <a:gd name="T39" fmla="*/ 22 h 40"/>
                    <a:gd name="T40" fmla="*/ 10 w 48"/>
                    <a:gd name="T41" fmla="*/ 25 h 40"/>
                    <a:gd name="T42" fmla="*/ 14 w 48"/>
                    <a:gd name="T43" fmla="*/ 30 h 40"/>
                    <a:gd name="T44" fmla="*/ 14 w 48"/>
                    <a:gd name="T45" fmla="*/ 30 h 40"/>
                    <a:gd name="T46" fmla="*/ 14 w 48"/>
                    <a:gd name="T47" fmla="*/ 30 h 40"/>
                    <a:gd name="T48" fmla="*/ 14 w 48"/>
                    <a:gd name="T49" fmla="*/ 31 h 40"/>
                    <a:gd name="T50" fmla="*/ 14 w 48"/>
                    <a:gd name="T51" fmla="*/ 31 h 40"/>
                    <a:gd name="T52" fmla="*/ 15 w 48"/>
                    <a:gd name="T53" fmla="*/ 32 h 40"/>
                    <a:gd name="T54" fmla="*/ 15 w 48"/>
                    <a:gd name="T55" fmla="*/ 33 h 40"/>
                    <a:gd name="T56" fmla="*/ 15 w 48"/>
                    <a:gd name="T57" fmla="*/ 33 h 40"/>
                    <a:gd name="T58" fmla="*/ 22 w 48"/>
                    <a:gd name="T59" fmla="*/ 29 h 40"/>
                    <a:gd name="T60" fmla="*/ 27 w 48"/>
                    <a:gd name="T61" fmla="*/ 25 h 40"/>
                    <a:gd name="T62" fmla="*/ 32 w 48"/>
                    <a:gd name="T63" fmla="*/ 27 h 40"/>
                    <a:gd name="T64" fmla="*/ 32 w 48"/>
                    <a:gd name="T65" fmla="*/ 38 h 40"/>
                    <a:gd name="T66" fmla="*/ 33 w 48"/>
                    <a:gd name="T67" fmla="*/ 38 h 40"/>
                    <a:gd name="T68" fmla="*/ 33 w 48"/>
                    <a:gd name="T69" fmla="*/ 38 h 40"/>
                    <a:gd name="T70" fmla="*/ 34 w 48"/>
                    <a:gd name="T71" fmla="*/ 39 h 40"/>
                    <a:gd name="T72" fmla="*/ 35 w 48"/>
                    <a:gd name="T73" fmla="*/ 39 h 40"/>
                    <a:gd name="T74" fmla="*/ 36 w 48"/>
                    <a:gd name="T75" fmla="*/ 40 h 40"/>
                    <a:gd name="T76" fmla="*/ 39 w 48"/>
                    <a:gd name="T77" fmla="*/ 35 h 40"/>
                    <a:gd name="T78" fmla="*/ 45 w 48"/>
                    <a:gd name="T79" fmla="*/ 14 h 40"/>
                    <a:gd name="T80" fmla="*/ 37 w 48"/>
                    <a:gd name="T81" fmla="*/ 3 h 40"/>
                    <a:gd name="T82" fmla="*/ 36 w 48"/>
                    <a:gd name="T83" fmla="*/ 4 h 40"/>
                    <a:gd name="T84" fmla="*/ 36 w 48"/>
                    <a:gd name="T85" fmla="*/ 4 h 40"/>
                    <a:gd name="T86" fmla="*/ 34 w 48"/>
                    <a:gd name="T87" fmla="*/ 4 h 40"/>
                    <a:gd name="T88" fmla="*/ 34 w 48"/>
                    <a:gd name="T89" fmla="*/ 5 h 40"/>
                    <a:gd name="T90" fmla="*/ 33 w 48"/>
                    <a:gd name="T91" fmla="*/ 5 h 40"/>
                    <a:gd name="T92" fmla="*/ 31 w 48"/>
                    <a:gd name="T93" fmla="*/ 6 h 40"/>
                    <a:gd name="T94" fmla="*/ 28 w 48"/>
                    <a:gd name="T95" fmla="*/ 8 h 40"/>
                    <a:gd name="T96" fmla="*/ 26 w 48"/>
                    <a:gd name="T97" fmla="*/ 7 h 40"/>
                    <a:gd name="T98" fmla="*/ 25 w 48"/>
                    <a:gd name="T99" fmla="*/ 7 h 40"/>
                    <a:gd name="T100" fmla="*/ 24 w 48"/>
                    <a:gd name="T101" fmla="*/ 7 h 40"/>
                    <a:gd name="T102" fmla="*/ 24 w 48"/>
                    <a:gd name="T103" fmla="*/ 7 h 40"/>
                    <a:gd name="T104" fmla="*/ 20 w 48"/>
                    <a:gd name="T105" fmla="*/ 4 h 40"/>
                    <a:gd name="T106" fmla="*/ 16 w 48"/>
                    <a:gd name="T107" fmla="*/ 1 h 40"/>
                    <a:gd name="T108" fmla="*/ 14 w 48"/>
                    <a:gd name="T109" fmla="*/ 0 h 40"/>
                    <a:gd name="T110" fmla="*/ 13 w 48"/>
                    <a:gd name="T111" fmla="*/ 0 h 40"/>
                    <a:gd name="T112" fmla="*/ 13 w 48"/>
                    <a:gd name="T113" fmla="*/ 0 h 40"/>
                    <a:gd name="T114" fmla="*/ 13 w 48"/>
                    <a:gd name="T11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40">
                      <a:moveTo>
                        <a:pt x="13" y="0"/>
                      </a:moveTo>
                      <a:cubicBezTo>
                        <a:pt x="12" y="0"/>
                        <a:pt x="12" y="1"/>
                        <a:pt x="12" y="1"/>
                      </a:cubicBezTo>
                      <a:cubicBezTo>
                        <a:pt x="12" y="1"/>
                        <a:pt x="13" y="2"/>
                        <a:pt x="13" y="2"/>
                      </a:cubicBezTo>
                      <a:cubicBezTo>
                        <a:pt x="15" y="3"/>
                        <a:pt x="16" y="4"/>
                        <a:pt x="16" y="6"/>
                      </a:cubicBezTo>
                      <a:cubicBezTo>
                        <a:pt x="16" y="6"/>
                        <a:pt x="16" y="7"/>
                        <a:pt x="15" y="8"/>
                      </a:cubicBezTo>
                      <a:cubicBezTo>
                        <a:pt x="14" y="9"/>
                        <a:pt x="12" y="10"/>
                        <a:pt x="10" y="10"/>
                      </a:cubicBezTo>
                      <a:cubicBezTo>
                        <a:pt x="8" y="10"/>
                        <a:pt x="5" y="9"/>
                        <a:pt x="4" y="7"/>
                      </a:cubicBezTo>
                      <a:cubicBezTo>
                        <a:pt x="3" y="7"/>
                        <a:pt x="3" y="7"/>
                        <a:pt x="3" y="7"/>
                      </a:cubicBezTo>
                      <a:cubicBezTo>
                        <a:pt x="3" y="7"/>
                        <a:pt x="3" y="7"/>
                        <a:pt x="3" y="6"/>
                      </a:cubicBezTo>
                      <a:cubicBezTo>
                        <a:pt x="2" y="6"/>
                        <a:pt x="2" y="6"/>
                        <a:pt x="2" y="6"/>
                      </a:cubicBezTo>
                      <a:cubicBezTo>
                        <a:pt x="2" y="6"/>
                        <a:pt x="2" y="6"/>
                        <a:pt x="1" y="6"/>
                      </a:cubicBezTo>
                      <a:cubicBezTo>
                        <a:pt x="1" y="6"/>
                        <a:pt x="1" y="6"/>
                        <a:pt x="1" y="5"/>
                      </a:cubicBezTo>
                      <a:cubicBezTo>
                        <a:pt x="1" y="5"/>
                        <a:pt x="0" y="5"/>
                        <a:pt x="0" y="5"/>
                      </a:cubicBezTo>
                      <a:cubicBezTo>
                        <a:pt x="0" y="5"/>
                        <a:pt x="0" y="5"/>
                        <a:pt x="0" y="5"/>
                      </a:cubicBezTo>
                      <a:cubicBezTo>
                        <a:pt x="0" y="5"/>
                        <a:pt x="0" y="5"/>
                        <a:pt x="0" y="5"/>
                      </a:cubicBezTo>
                      <a:cubicBezTo>
                        <a:pt x="0" y="6"/>
                        <a:pt x="0" y="6"/>
                        <a:pt x="1" y="7"/>
                      </a:cubicBezTo>
                      <a:cubicBezTo>
                        <a:pt x="2" y="9"/>
                        <a:pt x="4" y="11"/>
                        <a:pt x="3" y="13"/>
                      </a:cubicBezTo>
                      <a:cubicBezTo>
                        <a:pt x="3" y="13"/>
                        <a:pt x="3" y="14"/>
                        <a:pt x="4" y="15"/>
                      </a:cubicBezTo>
                      <a:cubicBezTo>
                        <a:pt x="4" y="15"/>
                        <a:pt x="4" y="16"/>
                        <a:pt x="5" y="16"/>
                      </a:cubicBezTo>
                      <a:cubicBezTo>
                        <a:pt x="6" y="17"/>
                        <a:pt x="7" y="19"/>
                        <a:pt x="7" y="22"/>
                      </a:cubicBezTo>
                      <a:cubicBezTo>
                        <a:pt x="7" y="22"/>
                        <a:pt x="9" y="24"/>
                        <a:pt x="10" y="25"/>
                      </a:cubicBezTo>
                      <a:cubicBezTo>
                        <a:pt x="12" y="26"/>
                        <a:pt x="14" y="28"/>
                        <a:pt x="14" y="30"/>
                      </a:cubicBezTo>
                      <a:cubicBezTo>
                        <a:pt x="14" y="30"/>
                        <a:pt x="14" y="30"/>
                        <a:pt x="14" y="30"/>
                      </a:cubicBezTo>
                      <a:cubicBezTo>
                        <a:pt x="14" y="30"/>
                        <a:pt x="14" y="30"/>
                        <a:pt x="14" y="30"/>
                      </a:cubicBezTo>
                      <a:cubicBezTo>
                        <a:pt x="14" y="30"/>
                        <a:pt x="14" y="31"/>
                        <a:pt x="14" y="31"/>
                      </a:cubicBezTo>
                      <a:cubicBezTo>
                        <a:pt x="14" y="31"/>
                        <a:pt x="14" y="31"/>
                        <a:pt x="14" y="31"/>
                      </a:cubicBezTo>
                      <a:cubicBezTo>
                        <a:pt x="15" y="31"/>
                        <a:pt x="15" y="32"/>
                        <a:pt x="15" y="32"/>
                      </a:cubicBezTo>
                      <a:cubicBezTo>
                        <a:pt x="15" y="32"/>
                        <a:pt x="15" y="32"/>
                        <a:pt x="15" y="33"/>
                      </a:cubicBezTo>
                      <a:cubicBezTo>
                        <a:pt x="15" y="33"/>
                        <a:pt x="15" y="33"/>
                        <a:pt x="15" y="33"/>
                      </a:cubicBezTo>
                      <a:cubicBezTo>
                        <a:pt x="18" y="32"/>
                        <a:pt x="20" y="30"/>
                        <a:pt x="22" y="29"/>
                      </a:cubicBezTo>
                      <a:cubicBezTo>
                        <a:pt x="24" y="27"/>
                        <a:pt x="25" y="26"/>
                        <a:pt x="27" y="25"/>
                      </a:cubicBezTo>
                      <a:cubicBezTo>
                        <a:pt x="29" y="24"/>
                        <a:pt x="31" y="25"/>
                        <a:pt x="32" y="27"/>
                      </a:cubicBezTo>
                      <a:cubicBezTo>
                        <a:pt x="34" y="29"/>
                        <a:pt x="33" y="35"/>
                        <a:pt x="32" y="38"/>
                      </a:cubicBezTo>
                      <a:cubicBezTo>
                        <a:pt x="32" y="38"/>
                        <a:pt x="33" y="38"/>
                        <a:pt x="33" y="38"/>
                      </a:cubicBezTo>
                      <a:cubicBezTo>
                        <a:pt x="33" y="38"/>
                        <a:pt x="33" y="38"/>
                        <a:pt x="33" y="38"/>
                      </a:cubicBezTo>
                      <a:cubicBezTo>
                        <a:pt x="34" y="39"/>
                        <a:pt x="34" y="39"/>
                        <a:pt x="34" y="39"/>
                      </a:cubicBezTo>
                      <a:cubicBezTo>
                        <a:pt x="34" y="39"/>
                        <a:pt x="34" y="39"/>
                        <a:pt x="35" y="39"/>
                      </a:cubicBezTo>
                      <a:cubicBezTo>
                        <a:pt x="35" y="40"/>
                        <a:pt x="36" y="40"/>
                        <a:pt x="36" y="40"/>
                      </a:cubicBezTo>
                      <a:cubicBezTo>
                        <a:pt x="37" y="38"/>
                        <a:pt x="37" y="37"/>
                        <a:pt x="39" y="35"/>
                      </a:cubicBezTo>
                      <a:cubicBezTo>
                        <a:pt x="44" y="29"/>
                        <a:pt x="48" y="19"/>
                        <a:pt x="45" y="14"/>
                      </a:cubicBezTo>
                      <a:cubicBezTo>
                        <a:pt x="44" y="12"/>
                        <a:pt x="40" y="7"/>
                        <a:pt x="37" y="3"/>
                      </a:cubicBezTo>
                      <a:cubicBezTo>
                        <a:pt x="37" y="3"/>
                        <a:pt x="36" y="3"/>
                        <a:pt x="36" y="4"/>
                      </a:cubicBezTo>
                      <a:cubicBezTo>
                        <a:pt x="36" y="4"/>
                        <a:pt x="36" y="4"/>
                        <a:pt x="36" y="4"/>
                      </a:cubicBezTo>
                      <a:cubicBezTo>
                        <a:pt x="35" y="4"/>
                        <a:pt x="35" y="4"/>
                        <a:pt x="34" y="4"/>
                      </a:cubicBezTo>
                      <a:cubicBezTo>
                        <a:pt x="34" y="4"/>
                        <a:pt x="34" y="5"/>
                        <a:pt x="34" y="5"/>
                      </a:cubicBezTo>
                      <a:cubicBezTo>
                        <a:pt x="34" y="5"/>
                        <a:pt x="33" y="5"/>
                        <a:pt x="33" y="5"/>
                      </a:cubicBezTo>
                      <a:cubicBezTo>
                        <a:pt x="32" y="5"/>
                        <a:pt x="31" y="5"/>
                        <a:pt x="31" y="6"/>
                      </a:cubicBezTo>
                      <a:cubicBezTo>
                        <a:pt x="31" y="7"/>
                        <a:pt x="30" y="8"/>
                        <a:pt x="28" y="8"/>
                      </a:cubicBezTo>
                      <a:cubicBezTo>
                        <a:pt x="27" y="8"/>
                        <a:pt x="26" y="8"/>
                        <a:pt x="26" y="7"/>
                      </a:cubicBezTo>
                      <a:cubicBezTo>
                        <a:pt x="25" y="7"/>
                        <a:pt x="25" y="7"/>
                        <a:pt x="25" y="7"/>
                      </a:cubicBezTo>
                      <a:cubicBezTo>
                        <a:pt x="24" y="7"/>
                        <a:pt x="24" y="7"/>
                        <a:pt x="24" y="7"/>
                      </a:cubicBezTo>
                      <a:cubicBezTo>
                        <a:pt x="24" y="7"/>
                        <a:pt x="24" y="7"/>
                        <a:pt x="24" y="7"/>
                      </a:cubicBezTo>
                      <a:cubicBezTo>
                        <a:pt x="23" y="7"/>
                        <a:pt x="22" y="6"/>
                        <a:pt x="20" y="4"/>
                      </a:cubicBezTo>
                      <a:cubicBezTo>
                        <a:pt x="19" y="3"/>
                        <a:pt x="17" y="1"/>
                        <a:pt x="16" y="1"/>
                      </a:cubicBezTo>
                      <a:cubicBezTo>
                        <a:pt x="15" y="1"/>
                        <a:pt x="15" y="1"/>
                        <a:pt x="14" y="0"/>
                      </a:cubicBezTo>
                      <a:cubicBezTo>
                        <a:pt x="14" y="0"/>
                        <a:pt x="14" y="0"/>
                        <a:pt x="13" y="0"/>
                      </a:cubicBezTo>
                      <a:cubicBezTo>
                        <a:pt x="13" y="0"/>
                        <a:pt x="13" y="0"/>
                        <a:pt x="13" y="0"/>
                      </a:cubicBezTo>
                      <a:cubicBezTo>
                        <a:pt x="13" y="0"/>
                        <a:pt x="13"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61" name="Freeform 1182"/>
                <p:cNvSpPr/>
                <p:nvPr/>
              </p:nvSpPr>
              <p:spPr bwMode="auto">
                <a:xfrm>
                  <a:off x="3365" y="2457"/>
                  <a:ext cx="121" cy="106"/>
                </a:xfrm>
                <a:custGeom>
                  <a:avLst/>
                  <a:gdLst>
                    <a:gd name="T0" fmla="*/ 125 w 126"/>
                    <a:gd name="T1" fmla="*/ 23 h 110"/>
                    <a:gd name="T2" fmla="*/ 122 w 126"/>
                    <a:gd name="T3" fmla="*/ 19 h 110"/>
                    <a:gd name="T4" fmla="*/ 124 w 126"/>
                    <a:gd name="T5" fmla="*/ 14 h 110"/>
                    <a:gd name="T6" fmla="*/ 120 w 126"/>
                    <a:gd name="T7" fmla="*/ 2 h 110"/>
                    <a:gd name="T8" fmla="*/ 112 w 126"/>
                    <a:gd name="T9" fmla="*/ 8 h 110"/>
                    <a:gd name="T10" fmla="*/ 101 w 126"/>
                    <a:gd name="T11" fmla="*/ 13 h 110"/>
                    <a:gd name="T12" fmla="*/ 93 w 126"/>
                    <a:gd name="T13" fmla="*/ 17 h 110"/>
                    <a:gd name="T14" fmla="*/ 86 w 126"/>
                    <a:gd name="T15" fmla="*/ 19 h 110"/>
                    <a:gd name="T16" fmla="*/ 85 w 126"/>
                    <a:gd name="T17" fmla="*/ 19 h 110"/>
                    <a:gd name="T18" fmla="*/ 85 w 126"/>
                    <a:gd name="T19" fmla="*/ 19 h 110"/>
                    <a:gd name="T20" fmla="*/ 80 w 126"/>
                    <a:gd name="T21" fmla="*/ 17 h 110"/>
                    <a:gd name="T22" fmla="*/ 80 w 126"/>
                    <a:gd name="T23" fmla="*/ 16 h 110"/>
                    <a:gd name="T24" fmla="*/ 79 w 126"/>
                    <a:gd name="T25" fmla="*/ 16 h 110"/>
                    <a:gd name="T26" fmla="*/ 78 w 126"/>
                    <a:gd name="T27" fmla="*/ 16 h 110"/>
                    <a:gd name="T28" fmla="*/ 70 w 126"/>
                    <a:gd name="T29" fmla="*/ 12 h 110"/>
                    <a:gd name="T30" fmla="*/ 68 w 126"/>
                    <a:gd name="T31" fmla="*/ 13 h 110"/>
                    <a:gd name="T32" fmla="*/ 66 w 126"/>
                    <a:gd name="T33" fmla="*/ 13 h 110"/>
                    <a:gd name="T34" fmla="*/ 65 w 126"/>
                    <a:gd name="T35" fmla="*/ 13 h 110"/>
                    <a:gd name="T36" fmla="*/ 63 w 126"/>
                    <a:gd name="T37" fmla="*/ 12 h 110"/>
                    <a:gd name="T38" fmla="*/ 62 w 126"/>
                    <a:gd name="T39" fmla="*/ 12 h 110"/>
                    <a:gd name="T40" fmla="*/ 59 w 126"/>
                    <a:gd name="T41" fmla="*/ 11 h 110"/>
                    <a:gd name="T42" fmla="*/ 51 w 126"/>
                    <a:gd name="T43" fmla="*/ 16 h 110"/>
                    <a:gd name="T44" fmla="*/ 48 w 126"/>
                    <a:gd name="T45" fmla="*/ 18 h 110"/>
                    <a:gd name="T46" fmla="*/ 46 w 126"/>
                    <a:gd name="T47" fmla="*/ 26 h 110"/>
                    <a:gd name="T48" fmla="*/ 30 w 126"/>
                    <a:gd name="T49" fmla="*/ 34 h 110"/>
                    <a:gd name="T50" fmla="*/ 21 w 126"/>
                    <a:gd name="T51" fmla="*/ 42 h 110"/>
                    <a:gd name="T52" fmla="*/ 13 w 126"/>
                    <a:gd name="T53" fmla="*/ 38 h 110"/>
                    <a:gd name="T54" fmla="*/ 10 w 126"/>
                    <a:gd name="T55" fmla="*/ 38 h 110"/>
                    <a:gd name="T56" fmla="*/ 9 w 126"/>
                    <a:gd name="T57" fmla="*/ 38 h 110"/>
                    <a:gd name="T58" fmla="*/ 8 w 126"/>
                    <a:gd name="T59" fmla="*/ 38 h 110"/>
                    <a:gd name="T60" fmla="*/ 8 w 126"/>
                    <a:gd name="T61" fmla="*/ 38 h 110"/>
                    <a:gd name="T62" fmla="*/ 8 w 126"/>
                    <a:gd name="T63" fmla="*/ 39 h 110"/>
                    <a:gd name="T64" fmla="*/ 7 w 126"/>
                    <a:gd name="T65" fmla="*/ 39 h 110"/>
                    <a:gd name="T66" fmla="*/ 7 w 126"/>
                    <a:gd name="T67" fmla="*/ 41 h 110"/>
                    <a:gd name="T68" fmla="*/ 3 w 126"/>
                    <a:gd name="T69" fmla="*/ 49 h 110"/>
                    <a:gd name="T70" fmla="*/ 2 w 126"/>
                    <a:gd name="T71" fmla="*/ 52 h 110"/>
                    <a:gd name="T72" fmla="*/ 1 w 126"/>
                    <a:gd name="T73" fmla="*/ 65 h 110"/>
                    <a:gd name="T74" fmla="*/ 3 w 126"/>
                    <a:gd name="T75" fmla="*/ 81 h 110"/>
                    <a:gd name="T76" fmla="*/ 5 w 126"/>
                    <a:gd name="T77" fmla="*/ 84 h 110"/>
                    <a:gd name="T78" fmla="*/ 13 w 126"/>
                    <a:gd name="T79" fmla="*/ 95 h 110"/>
                    <a:gd name="T80" fmla="*/ 2 w 126"/>
                    <a:gd name="T81" fmla="*/ 107 h 110"/>
                    <a:gd name="T82" fmla="*/ 6 w 126"/>
                    <a:gd name="T83" fmla="*/ 109 h 110"/>
                    <a:gd name="T84" fmla="*/ 10 w 126"/>
                    <a:gd name="T85" fmla="*/ 109 h 110"/>
                    <a:gd name="T86" fmla="*/ 15 w 126"/>
                    <a:gd name="T87" fmla="*/ 109 h 110"/>
                    <a:gd name="T88" fmla="*/ 20 w 126"/>
                    <a:gd name="T89" fmla="*/ 110 h 110"/>
                    <a:gd name="T90" fmla="*/ 60 w 126"/>
                    <a:gd name="T91" fmla="*/ 106 h 110"/>
                    <a:gd name="T92" fmla="*/ 64 w 126"/>
                    <a:gd name="T93" fmla="*/ 105 h 110"/>
                    <a:gd name="T94" fmla="*/ 63 w 126"/>
                    <a:gd name="T95" fmla="*/ 101 h 110"/>
                    <a:gd name="T96" fmla="*/ 62 w 126"/>
                    <a:gd name="T97" fmla="*/ 95 h 110"/>
                    <a:gd name="T98" fmla="*/ 75 w 126"/>
                    <a:gd name="T99" fmla="*/ 88 h 110"/>
                    <a:gd name="T100" fmla="*/ 79 w 126"/>
                    <a:gd name="T101" fmla="*/ 88 h 110"/>
                    <a:gd name="T102" fmla="*/ 95 w 126"/>
                    <a:gd name="T103" fmla="*/ 83 h 110"/>
                    <a:gd name="T104" fmla="*/ 96 w 126"/>
                    <a:gd name="T105" fmla="*/ 79 h 110"/>
                    <a:gd name="T106" fmla="*/ 102 w 126"/>
                    <a:gd name="T107" fmla="*/ 65 h 110"/>
                    <a:gd name="T108" fmla="*/ 106 w 126"/>
                    <a:gd name="T109" fmla="*/ 60 h 110"/>
                    <a:gd name="T110" fmla="*/ 107 w 126"/>
                    <a:gd name="T111" fmla="*/ 53 h 110"/>
                    <a:gd name="T112" fmla="*/ 116 w 126"/>
                    <a:gd name="T113" fmla="*/ 54 h 110"/>
                    <a:gd name="T114" fmla="*/ 117 w 126"/>
                    <a:gd name="T115" fmla="*/ 51 h 110"/>
                    <a:gd name="T116" fmla="*/ 121 w 126"/>
                    <a:gd name="T117" fmla="*/ 42 h 110"/>
                    <a:gd name="T118" fmla="*/ 123 w 126"/>
                    <a:gd name="T119" fmla="*/ 37 h 110"/>
                    <a:gd name="T120" fmla="*/ 120 w 126"/>
                    <a:gd name="T121" fmla="*/ 27 h 110"/>
                    <a:gd name="T122" fmla="*/ 125 w 126"/>
                    <a:gd name="T123" fmla="*/ 24 h 110"/>
                    <a:gd name="T124" fmla="*/ 125 w 126"/>
                    <a:gd name="T125" fmla="*/ 2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110">
                      <a:moveTo>
                        <a:pt x="125" y="23"/>
                      </a:moveTo>
                      <a:cubicBezTo>
                        <a:pt x="125" y="23"/>
                        <a:pt x="125" y="23"/>
                        <a:pt x="125" y="23"/>
                      </a:cubicBezTo>
                      <a:cubicBezTo>
                        <a:pt x="124" y="23"/>
                        <a:pt x="124" y="22"/>
                        <a:pt x="124" y="22"/>
                      </a:cubicBezTo>
                      <a:cubicBezTo>
                        <a:pt x="123" y="21"/>
                        <a:pt x="123" y="20"/>
                        <a:pt x="122" y="19"/>
                      </a:cubicBezTo>
                      <a:cubicBezTo>
                        <a:pt x="122" y="18"/>
                        <a:pt x="123" y="16"/>
                        <a:pt x="123" y="15"/>
                      </a:cubicBezTo>
                      <a:cubicBezTo>
                        <a:pt x="123" y="15"/>
                        <a:pt x="123" y="14"/>
                        <a:pt x="124" y="14"/>
                      </a:cubicBezTo>
                      <a:cubicBezTo>
                        <a:pt x="125" y="11"/>
                        <a:pt x="125" y="10"/>
                        <a:pt x="124" y="9"/>
                      </a:cubicBezTo>
                      <a:cubicBezTo>
                        <a:pt x="120" y="7"/>
                        <a:pt x="120" y="4"/>
                        <a:pt x="120" y="2"/>
                      </a:cubicBezTo>
                      <a:cubicBezTo>
                        <a:pt x="120" y="1"/>
                        <a:pt x="120" y="0"/>
                        <a:pt x="120" y="0"/>
                      </a:cubicBezTo>
                      <a:cubicBezTo>
                        <a:pt x="117" y="0"/>
                        <a:pt x="112" y="6"/>
                        <a:pt x="112" y="8"/>
                      </a:cubicBezTo>
                      <a:cubicBezTo>
                        <a:pt x="112" y="11"/>
                        <a:pt x="108" y="12"/>
                        <a:pt x="105" y="12"/>
                      </a:cubicBezTo>
                      <a:cubicBezTo>
                        <a:pt x="104" y="13"/>
                        <a:pt x="102" y="13"/>
                        <a:pt x="101" y="13"/>
                      </a:cubicBezTo>
                      <a:cubicBezTo>
                        <a:pt x="101" y="17"/>
                        <a:pt x="97" y="17"/>
                        <a:pt x="96" y="17"/>
                      </a:cubicBezTo>
                      <a:cubicBezTo>
                        <a:pt x="93" y="17"/>
                        <a:pt x="93" y="17"/>
                        <a:pt x="93" y="17"/>
                      </a:cubicBezTo>
                      <a:cubicBezTo>
                        <a:pt x="90" y="17"/>
                        <a:pt x="90" y="17"/>
                        <a:pt x="89" y="17"/>
                      </a:cubicBezTo>
                      <a:cubicBezTo>
                        <a:pt x="89" y="19"/>
                        <a:pt x="88" y="19"/>
                        <a:pt x="86" y="19"/>
                      </a:cubicBezTo>
                      <a:cubicBezTo>
                        <a:pt x="86" y="19"/>
                        <a:pt x="86" y="19"/>
                        <a:pt x="86" y="19"/>
                      </a:cubicBezTo>
                      <a:cubicBezTo>
                        <a:pt x="86" y="19"/>
                        <a:pt x="85" y="19"/>
                        <a:pt x="85" y="19"/>
                      </a:cubicBezTo>
                      <a:cubicBezTo>
                        <a:pt x="85" y="19"/>
                        <a:pt x="85" y="19"/>
                        <a:pt x="85" y="19"/>
                      </a:cubicBezTo>
                      <a:cubicBezTo>
                        <a:pt x="85" y="19"/>
                        <a:pt x="85" y="19"/>
                        <a:pt x="85" y="19"/>
                      </a:cubicBezTo>
                      <a:cubicBezTo>
                        <a:pt x="81" y="17"/>
                        <a:pt x="81" y="17"/>
                        <a:pt x="81" y="17"/>
                      </a:cubicBezTo>
                      <a:cubicBezTo>
                        <a:pt x="80" y="17"/>
                        <a:pt x="80" y="17"/>
                        <a:pt x="80" y="17"/>
                      </a:cubicBezTo>
                      <a:cubicBezTo>
                        <a:pt x="80" y="17"/>
                        <a:pt x="80" y="17"/>
                        <a:pt x="80" y="17"/>
                      </a:cubicBezTo>
                      <a:cubicBezTo>
                        <a:pt x="80" y="17"/>
                        <a:pt x="80" y="16"/>
                        <a:pt x="80" y="16"/>
                      </a:cubicBezTo>
                      <a:cubicBezTo>
                        <a:pt x="80" y="16"/>
                        <a:pt x="79" y="16"/>
                        <a:pt x="79" y="16"/>
                      </a:cubicBezTo>
                      <a:cubicBezTo>
                        <a:pt x="79" y="16"/>
                        <a:pt x="79" y="16"/>
                        <a:pt x="79" y="16"/>
                      </a:cubicBezTo>
                      <a:cubicBezTo>
                        <a:pt x="79" y="16"/>
                        <a:pt x="79" y="16"/>
                        <a:pt x="79" y="16"/>
                      </a:cubicBezTo>
                      <a:cubicBezTo>
                        <a:pt x="78" y="16"/>
                        <a:pt x="78" y="16"/>
                        <a:pt x="78" y="16"/>
                      </a:cubicBezTo>
                      <a:cubicBezTo>
                        <a:pt x="76" y="16"/>
                        <a:pt x="74" y="15"/>
                        <a:pt x="73" y="14"/>
                      </a:cubicBezTo>
                      <a:cubicBezTo>
                        <a:pt x="72" y="13"/>
                        <a:pt x="71" y="12"/>
                        <a:pt x="70" y="12"/>
                      </a:cubicBezTo>
                      <a:cubicBezTo>
                        <a:pt x="70" y="12"/>
                        <a:pt x="70" y="12"/>
                        <a:pt x="70" y="12"/>
                      </a:cubicBezTo>
                      <a:cubicBezTo>
                        <a:pt x="68" y="13"/>
                        <a:pt x="68" y="13"/>
                        <a:pt x="68" y="13"/>
                      </a:cubicBezTo>
                      <a:cubicBezTo>
                        <a:pt x="68" y="13"/>
                        <a:pt x="68" y="13"/>
                        <a:pt x="68" y="13"/>
                      </a:cubicBezTo>
                      <a:cubicBezTo>
                        <a:pt x="66" y="13"/>
                        <a:pt x="66" y="13"/>
                        <a:pt x="66" y="13"/>
                      </a:cubicBezTo>
                      <a:cubicBezTo>
                        <a:pt x="66" y="13"/>
                        <a:pt x="66" y="13"/>
                        <a:pt x="66" y="13"/>
                      </a:cubicBezTo>
                      <a:cubicBezTo>
                        <a:pt x="66" y="13"/>
                        <a:pt x="65" y="13"/>
                        <a:pt x="65" y="13"/>
                      </a:cubicBezTo>
                      <a:cubicBezTo>
                        <a:pt x="65" y="13"/>
                        <a:pt x="65" y="13"/>
                        <a:pt x="65" y="13"/>
                      </a:cubicBezTo>
                      <a:cubicBezTo>
                        <a:pt x="64" y="13"/>
                        <a:pt x="64" y="12"/>
                        <a:pt x="63" y="12"/>
                      </a:cubicBezTo>
                      <a:cubicBezTo>
                        <a:pt x="63" y="12"/>
                        <a:pt x="63" y="12"/>
                        <a:pt x="63" y="12"/>
                      </a:cubicBezTo>
                      <a:cubicBezTo>
                        <a:pt x="63" y="12"/>
                        <a:pt x="62" y="12"/>
                        <a:pt x="62" y="12"/>
                      </a:cubicBezTo>
                      <a:cubicBezTo>
                        <a:pt x="62" y="12"/>
                        <a:pt x="62" y="12"/>
                        <a:pt x="61" y="12"/>
                      </a:cubicBezTo>
                      <a:cubicBezTo>
                        <a:pt x="61" y="11"/>
                        <a:pt x="60" y="11"/>
                        <a:pt x="59" y="11"/>
                      </a:cubicBezTo>
                      <a:cubicBezTo>
                        <a:pt x="59" y="11"/>
                        <a:pt x="57" y="12"/>
                        <a:pt x="57" y="13"/>
                      </a:cubicBezTo>
                      <a:cubicBezTo>
                        <a:pt x="55" y="14"/>
                        <a:pt x="54" y="16"/>
                        <a:pt x="51" y="16"/>
                      </a:cubicBezTo>
                      <a:cubicBezTo>
                        <a:pt x="51" y="16"/>
                        <a:pt x="50" y="16"/>
                        <a:pt x="50" y="16"/>
                      </a:cubicBezTo>
                      <a:cubicBezTo>
                        <a:pt x="49" y="16"/>
                        <a:pt x="49" y="17"/>
                        <a:pt x="48" y="18"/>
                      </a:cubicBezTo>
                      <a:cubicBezTo>
                        <a:pt x="47" y="20"/>
                        <a:pt x="46" y="23"/>
                        <a:pt x="46" y="24"/>
                      </a:cubicBezTo>
                      <a:cubicBezTo>
                        <a:pt x="46" y="26"/>
                        <a:pt x="46" y="26"/>
                        <a:pt x="46" y="26"/>
                      </a:cubicBezTo>
                      <a:cubicBezTo>
                        <a:pt x="45" y="29"/>
                        <a:pt x="41" y="30"/>
                        <a:pt x="36" y="31"/>
                      </a:cubicBezTo>
                      <a:cubicBezTo>
                        <a:pt x="34" y="32"/>
                        <a:pt x="30" y="33"/>
                        <a:pt x="30" y="34"/>
                      </a:cubicBezTo>
                      <a:cubicBezTo>
                        <a:pt x="30" y="36"/>
                        <a:pt x="29" y="37"/>
                        <a:pt x="28" y="39"/>
                      </a:cubicBezTo>
                      <a:cubicBezTo>
                        <a:pt x="26" y="40"/>
                        <a:pt x="24" y="42"/>
                        <a:pt x="21" y="42"/>
                      </a:cubicBezTo>
                      <a:cubicBezTo>
                        <a:pt x="18" y="42"/>
                        <a:pt x="16" y="40"/>
                        <a:pt x="16" y="39"/>
                      </a:cubicBezTo>
                      <a:cubicBezTo>
                        <a:pt x="16" y="38"/>
                        <a:pt x="16" y="38"/>
                        <a:pt x="13" y="38"/>
                      </a:cubicBezTo>
                      <a:cubicBezTo>
                        <a:pt x="12" y="38"/>
                        <a:pt x="12" y="38"/>
                        <a:pt x="12" y="38"/>
                      </a:cubicBezTo>
                      <a:cubicBezTo>
                        <a:pt x="11" y="38"/>
                        <a:pt x="11" y="38"/>
                        <a:pt x="10" y="38"/>
                      </a:cubicBezTo>
                      <a:cubicBezTo>
                        <a:pt x="10" y="38"/>
                        <a:pt x="10" y="38"/>
                        <a:pt x="10" y="38"/>
                      </a:cubicBezTo>
                      <a:cubicBezTo>
                        <a:pt x="9" y="38"/>
                        <a:pt x="9" y="38"/>
                        <a:pt x="9" y="38"/>
                      </a:cubicBezTo>
                      <a:cubicBezTo>
                        <a:pt x="9" y="38"/>
                        <a:pt x="9" y="38"/>
                        <a:pt x="9" y="38"/>
                      </a:cubicBezTo>
                      <a:cubicBezTo>
                        <a:pt x="9" y="38"/>
                        <a:pt x="9" y="38"/>
                        <a:pt x="8" y="38"/>
                      </a:cubicBezTo>
                      <a:cubicBezTo>
                        <a:pt x="8" y="38"/>
                        <a:pt x="8" y="38"/>
                        <a:pt x="8" y="38"/>
                      </a:cubicBezTo>
                      <a:cubicBezTo>
                        <a:pt x="8" y="38"/>
                        <a:pt x="8" y="38"/>
                        <a:pt x="8" y="38"/>
                      </a:cubicBezTo>
                      <a:cubicBezTo>
                        <a:pt x="8" y="38"/>
                        <a:pt x="8" y="38"/>
                        <a:pt x="8" y="38"/>
                      </a:cubicBezTo>
                      <a:cubicBezTo>
                        <a:pt x="8" y="38"/>
                        <a:pt x="8" y="38"/>
                        <a:pt x="8" y="39"/>
                      </a:cubicBezTo>
                      <a:cubicBezTo>
                        <a:pt x="7" y="39"/>
                        <a:pt x="7" y="39"/>
                        <a:pt x="7" y="39"/>
                      </a:cubicBezTo>
                      <a:cubicBezTo>
                        <a:pt x="7" y="39"/>
                        <a:pt x="7" y="39"/>
                        <a:pt x="7" y="39"/>
                      </a:cubicBezTo>
                      <a:cubicBezTo>
                        <a:pt x="7" y="40"/>
                        <a:pt x="7" y="40"/>
                        <a:pt x="7" y="41"/>
                      </a:cubicBezTo>
                      <a:cubicBezTo>
                        <a:pt x="7" y="41"/>
                        <a:pt x="7" y="41"/>
                        <a:pt x="7" y="41"/>
                      </a:cubicBezTo>
                      <a:cubicBezTo>
                        <a:pt x="7" y="44"/>
                        <a:pt x="6" y="46"/>
                        <a:pt x="5" y="48"/>
                      </a:cubicBezTo>
                      <a:cubicBezTo>
                        <a:pt x="4" y="48"/>
                        <a:pt x="4" y="49"/>
                        <a:pt x="3" y="49"/>
                      </a:cubicBezTo>
                      <a:cubicBezTo>
                        <a:pt x="3" y="50"/>
                        <a:pt x="2" y="50"/>
                        <a:pt x="2" y="51"/>
                      </a:cubicBezTo>
                      <a:cubicBezTo>
                        <a:pt x="2" y="51"/>
                        <a:pt x="2" y="52"/>
                        <a:pt x="2" y="52"/>
                      </a:cubicBezTo>
                      <a:cubicBezTo>
                        <a:pt x="1" y="54"/>
                        <a:pt x="0" y="57"/>
                        <a:pt x="1" y="59"/>
                      </a:cubicBezTo>
                      <a:cubicBezTo>
                        <a:pt x="2" y="61"/>
                        <a:pt x="2" y="63"/>
                        <a:pt x="1" y="65"/>
                      </a:cubicBezTo>
                      <a:cubicBezTo>
                        <a:pt x="1" y="67"/>
                        <a:pt x="0" y="69"/>
                        <a:pt x="1" y="71"/>
                      </a:cubicBezTo>
                      <a:cubicBezTo>
                        <a:pt x="2" y="74"/>
                        <a:pt x="3" y="78"/>
                        <a:pt x="3" y="81"/>
                      </a:cubicBezTo>
                      <a:cubicBezTo>
                        <a:pt x="3" y="82"/>
                        <a:pt x="3" y="83"/>
                        <a:pt x="3" y="84"/>
                      </a:cubicBezTo>
                      <a:cubicBezTo>
                        <a:pt x="3" y="84"/>
                        <a:pt x="4" y="84"/>
                        <a:pt x="5" y="84"/>
                      </a:cubicBezTo>
                      <a:cubicBezTo>
                        <a:pt x="8" y="85"/>
                        <a:pt x="12" y="86"/>
                        <a:pt x="14" y="90"/>
                      </a:cubicBezTo>
                      <a:cubicBezTo>
                        <a:pt x="15" y="92"/>
                        <a:pt x="14" y="93"/>
                        <a:pt x="13" y="95"/>
                      </a:cubicBezTo>
                      <a:cubicBezTo>
                        <a:pt x="12" y="98"/>
                        <a:pt x="9" y="101"/>
                        <a:pt x="6" y="103"/>
                      </a:cubicBezTo>
                      <a:cubicBezTo>
                        <a:pt x="5" y="105"/>
                        <a:pt x="3" y="106"/>
                        <a:pt x="2" y="107"/>
                      </a:cubicBezTo>
                      <a:cubicBezTo>
                        <a:pt x="2" y="107"/>
                        <a:pt x="3" y="107"/>
                        <a:pt x="4" y="108"/>
                      </a:cubicBezTo>
                      <a:cubicBezTo>
                        <a:pt x="4" y="108"/>
                        <a:pt x="5" y="108"/>
                        <a:pt x="6" y="109"/>
                      </a:cubicBezTo>
                      <a:cubicBezTo>
                        <a:pt x="6" y="109"/>
                        <a:pt x="7" y="109"/>
                        <a:pt x="8" y="109"/>
                      </a:cubicBezTo>
                      <a:cubicBezTo>
                        <a:pt x="8" y="109"/>
                        <a:pt x="9" y="109"/>
                        <a:pt x="10" y="109"/>
                      </a:cubicBezTo>
                      <a:cubicBezTo>
                        <a:pt x="11" y="109"/>
                        <a:pt x="11" y="109"/>
                        <a:pt x="12" y="109"/>
                      </a:cubicBezTo>
                      <a:cubicBezTo>
                        <a:pt x="13" y="109"/>
                        <a:pt x="14" y="109"/>
                        <a:pt x="15" y="109"/>
                      </a:cubicBezTo>
                      <a:cubicBezTo>
                        <a:pt x="15" y="110"/>
                        <a:pt x="16" y="110"/>
                        <a:pt x="16" y="110"/>
                      </a:cubicBezTo>
                      <a:cubicBezTo>
                        <a:pt x="18" y="110"/>
                        <a:pt x="19" y="110"/>
                        <a:pt x="20" y="110"/>
                      </a:cubicBezTo>
                      <a:cubicBezTo>
                        <a:pt x="21" y="110"/>
                        <a:pt x="22" y="110"/>
                        <a:pt x="23" y="110"/>
                      </a:cubicBezTo>
                      <a:cubicBezTo>
                        <a:pt x="32" y="110"/>
                        <a:pt x="52" y="108"/>
                        <a:pt x="60" y="106"/>
                      </a:cubicBezTo>
                      <a:cubicBezTo>
                        <a:pt x="61" y="106"/>
                        <a:pt x="61" y="106"/>
                        <a:pt x="61" y="106"/>
                      </a:cubicBezTo>
                      <a:cubicBezTo>
                        <a:pt x="62" y="106"/>
                        <a:pt x="63" y="105"/>
                        <a:pt x="64" y="105"/>
                      </a:cubicBezTo>
                      <a:cubicBezTo>
                        <a:pt x="64" y="105"/>
                        <a:pt x="64" y="105"/>
                        <a:pt x="63" y="104"/>
                      </a:cubicBezTo>
                      <a:cubicBezTo>
                        <a:pt x="63" y="103"/>
                        <a:pt x="63" y="102"/>
                        <a:pt x="63" y="101"/>
                      </a:cubicBezTo>
                      <a:cubicBezTo>
                        <a:pt x="63" y="98"/>
                        <a:pt x="62" y="97"/>
                        <a:pt x="62" y="96"/>
                      </a:cubicBezTo>
                      <a:cubicBezTo>
                        <a:pt x="62" y="95"/>
                        <a:pt x="62" y="95"/>
                        <a:pt x="62" y="95"/>
                      </a:cubicBezTo>
                      <a:cubicBezTo>
                        <a:pt x="63" y="92"/>
                        <a:pt x="69" y="88"/>
                        <a:pt x="74" y="88"/>
                      </a:cubicBezTo>
                      <a:cubicBezTo>
                        <a:pt x="75" y="88"/>
                        <a:pt x="75" y="88"/>
                        <a:pt x="75" y="88"/>
                      </a:cubicBezTo>
                      <a:cubicBezTo>
                        <a:pt x="76" y="88"/>
                        <a:pt x="77" y="88"/>
                        <a:pt x="78" y="88"/>
                      </a:cubicBezTo>
                      <a:cubicBezTo>
                        <a:pt x="79" y="88"/>
                        <a:pt x="79" y="88"/>
                        <a:pt x="79" y="88"/>
                      </a:cubicBezTo>
                      <a:cubicBezTo>
                        <a:pt x="79" y="84"/>
                        <a:pt x="87" y="81"/>
                        <a:pt x="91" y="81"/>
                      </a:cubicBezTo>
                      <a:cubicBezTo>
                        <a:pt x="94" y="81"/>
                        <a:pt x="95" y="82"/>
                        <a:pt x="95" y="83"/>
                      </a:cubicBezTo>
                      <a:cubicBezTo>
                        <a:pt x="95" y="83"/>
                        <a:pt x="95" y="83"/>
                        <a:pt x="95" y="83"/>
                      </a:cubicBezTo>
                      <a:cubicBezTo>
                        <a:pt x="95" y="83"/>
                        <a:pt x="96" y="82"/>
                        <a:pt x="96" y="79"/>
                      </a:cubicBezTo>
                      <a:cubicBezTo>
                        <a:pt x="96" y="78"/>
                        <a:pt x="96" y="77"/>
                        <a:pt x="97" y="76"/>
                      </a:cubicBezTo>
                      <a:cubicBezTo>
                        <a:pt x="97" y="71"/>
                        <a:pt x="97" y="65"/>
                        <a:pt x="102" y="65"/>
                      </a:cubicBezTo>
                      <a:cubicBezTo>
                        <a:pt x="105" y="65"/>
                        <a:pt x="108" y="63"/>
                        <a:pt x="108" y="62"/>
                      </a:cubicBezTo>
                      <a:cubicBezTo>
                        <a:pt x="108" y="62"/>
                        <a:pt x="107" y="61"/>
                        <a:pt x="106" y="60"/>
                      </a:cubicBezTo>
                      <a:cubicBezTo>
                        <a:pt x="105" y="58"/>
                        <a:pt x="103" y="56"/>
                        <a:pt x="105" y="53"/>
                      </a:cubicBezTo>
                      <a:cubicBezTo>
                        <a:pt x="105" y="53"/>
                        <a:pt x="107" y="53"/>
                        <a:pt x="107" y="53"/>
                      </a:cubicBezTo>
                      <a:cubicBezTo>
                        <a:pt x="108" y="53"/>
                        <a:pt x="110" y="53"/>
                        <a:pt x="111" y="53"/>
                      </a:cubicBezTo>
                      <a:cubicBezTo>
                        <a:pt x="113" y="54"/>
                        <a:pt x="115" y="54"/>
                        <a:pt x="116" y="54"/>
                      </a:cubicBezTo>
                      <a:cubicBezTo>
                        <a:pt x="117" y="54"/>
                        <a:pt x="117" y="54"/>
                        <a:pt x="117" y="54"/>
                      </a:cubicBezTo>
                      <a:cubicBezTo>
                        <a:pt x="117" y="53"/>
                        <a:pt x="117" y="52"/>
                        <a:pt x="117" y="51"/>
                      </a:cubicBezTo>
                      <a:cubicBezTo>
                        <a:pt x="117" y="49"/>
                        <a:pt x="117" y="47"/>
                        <a:pt x="118" y="45"/>
                      </a:cubicBezTo>
                      <a:cubicBezTo>
                        <a:pt x="119" y="44"/>
                        <a:pt x="120" y="43"/>
                        <a:pt x="121" y="42"/>
                      </a:cubicBezTo>
                      <a:cubicBezTo>
                        <a:pt x="122" y="41"/>
                        <a:pt x="123" y="39"/>
                        <a:pt x="123" y="38"/>
                      </a:cubicBezTo>
                      <a:cubicBezTo>
                        <a:pt x="123" y="38"/>
                        <a:pt x="123" y="37"/>
                        <a:pt x="123" y="37"/>
                      </a:cubicBezTo>
                      <a:cubicBezTo>
                        <a:pt x="123" y="35"/>
                        <a:pt x="123" y="34"/>
                        <a:pt x="122" y="33"/>
                      </a:cubicBezTo>
                      <a:cubicBezTo>
                        <a:pt x="120" y="31"/>
                        <a:pt x="119" y="29"/>
                        <a:pt x="120" y="27"/>
                      </a:cubicBezTo>
                      <a:cubicBezTo>
                        <a:pt x="121" y="25"/>
                        <a:pt x="122" y="24"/>
                        <a:pt x="125" y="24"/>
                      </a:cubicBezTo>
                      <a:cubicBezTo>
                        <a:pt x="125" y="24"/>
                        <a:pt x="125" y="24"/>
                        <a:pt x="125" y="24"/>
                      </a:cubicBezTo>
                      <a:cubicBezTo>
                        <a:pt x="126" y="23"/>
                        <a:pt x="126" y="23"/>
                        <a:pt x="126" y="23"/>
                      </a:cubicBezTo>
                      <a:cubicBezTo>
                        <a:pt x="126" y="23"/>
                        <a:pt x="125" y="23"/>
                        <a:pt x="125"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62" name="Freeform 1183"/>
                <p:cNvSpPr/>
                <p:nvPr/>
              </p:nvSpPr>
              <p:spPr bwMode="auto">
                <a:xfrm>
                  <a:off x="3373" y="2475"/>
                  <a:ext cx="171" cy="156"/>
                </a:xfrm>
                <a:custGeom>
                  <a:avLst/>
                  <a:gdLst>
                    <a:gd name="T0" fmla="*/ 177 w 179"/>
                    <a:gd name="T1" fmla="*/ 19 h 163"/>
                    <a:gd name="T2" fmla="*/ 174 w 179"/>
                    <a:gd name="T3" fmla="*/ 18 h 163"/>
                    <a:gd name="T4" fmla="*/ 160 w 179"/>
                    <a:gd name="T5" fmla="*/ 3 h 163"/>
                    <a:gd name="T6" fmla="*/ 153 w 179"/>
                    <a:gd name="T7" fmla="*/ 0 h 163"/>
                    <a:gd name="T8" fmla="*/ 152 w 179"/>
                    <a:gd name="T9" fmla="*/ 1 h 163"/>
                    <a:gd name="T10" fmla="*/ 152 w 179"/>
                    <a:gd name="T11" fmla="*/ 0 h 163"/>
                    <a:gd name="T12" fmla="*/ 149 w 179"/>
                    <a:gd name="T13" fmla="*/ 1 h 163"/>
                    <a:gd name="T14" fmla="*/ 145 w 179"/>
                    <a:gd name="T15" fmla="*/ 3 h 163"/>
                    <a:gd name="T16" fmla="*/ 139 w 179"/>
                    <a:gd name="T17" fmla="*/ 3 h 163"/>
                    <a:gd name="T18" fmla="*/ 119 w 179"/>
                    <a:gd name="T19" fmla="*/ 9 h 163"/>
                    <a:gd name="T20" fmla="*/ 116 w 179"/>
                    <a:gd name="T21" fmla="*/ 12 h 163"/>
                    <a:gd name="T22" fmla="*/ 116 w 179"/>
                    <a:gd name="T23" fmla="*/ 27 h 163"/>
                    <a:gd name="T24" fmla="*/ 113 w 179"/>
                    <a:gd name="T25" fmla="*/ 38 h 163"/>
                    <a:gd name="T26" fmla="*/ 101 w 179"/>
                    <a:gd name="T27" fmla="*/ 39 h 163"/>
                    <a:gd name="T28" fmla="*/ 103 w 179"/>
                    <a:gd name="T29" fmla="*/ 47 h 163"/>
                    <a:gd name="T30" fmla="*/ 92 w 179"/>
                    <a:gd name="T31" fmla="*/ 61 h 163"/>
                    <a:gd name="T32" fmla="*/ 75 w 179"/>
                    <a:gd name="T33" fmla="*/ 70 h 163"/>
                    <a:gd name="T34" fmla="*/ 65 w 179"/>
                    <a:gd name="T35" fmla="*/ 74 h 163"/>
                    <a:gd name="T36" fmla="*/ 59 w 179"/>
                    <a:gd name="T37" fmla="*/ 82 h 163"/>
                    <a:gd name="T38" fmla="*/ 12 w 179"/>
                    <a:gd name="T39" fmla="*/ 96 h 163"/>
                    <a:gd name="T40" fmla="*/ 1 w 179"/>
                    <a:gd name="T41" fmla="*/ 95 h 163"/>
                    <a:gd name="T42" fmla="*/ 2 w 179"/>
                    <a:gd name="T43" fmla="*/ 97 h 163"/>
                    <a:gd name="T44" fmla="*/ 9 w 179"/>
                    <a:gd name="T45" fmla="*/ 104 h 163"/>
                    <a:gd name="T46" fmla="*/ 18 w 179"/>
                    <a:gd name="T47" fmla="*/ 119 h 163"/>
                    <a:gd name="T48" fmla="*/ 20 w 179"/>
                    <a:gd name="T49" fmla="*/ 131 h 163"/>
                    <a:gd name="T50" fmla="*/ 4 w 179"/>
                    <a:gd name="T51" fmla="*/ 144 h 163"/>
                    <a:gd name="T52" fmla="*/ 22 w 179"/>
                    <a:gd name="T53" fmla="*/ 144 h 163"/>
                    <a:gd name="T54" fmla="*/ 49 w 179"/>
                    <a:gd name="T55" fmla="*/ 142 h 163"/>
                    <a:gd name="T56" fmla="*/ 64 w 179"/>
                    <a:gd name="T57" fmla="*/ 149 h 163"/>
                    <a:gd name="T58" fmla="*/ 69 w 179"/>
                    <a:gd name="T59" fmla="*/ 159 h 163"/>
                    <a:gd name="T60" fmla="*/ 78 w 179"/>
                    <a:gd name="T61" fmla="*/ 163 h 163"/>
                    <a:gd name="T62" fmla="*/ 90 w 179"/>
                    <a:gd name="T63" fmla="*/ 156 h 163"/>
                    <a:gd name="T64" fmla="*/ 99 w 179"/>
                    <a:gd name="T65" fmla="*/ 155 h 163"/>
                    <a:gd name="T66" fmla="*/ 103 w 179"/>
                    <a:gd name="T67" fmla="*/ 146 h 163"/>
                    <a:gd name="T68" fmla="*/ 91 w 179"/>
                    <a:gd name="T69" fmla="*/ 125 h 163"/>
                    <a:gd name="T70" fmla="*/ 102 w 179"/>
                    <a:gd name="T71" fmla="*/ 112 h 163"/>
                    <a:gd name="T72" fmla="*/ 111 w 179"/>
                    <a:gd name="T73" fmla="*/ 112 h 163"/>
                    <a:gd name="T74" fmla="*/ 116 w 179"/>
                    <a:gd name="T75" fmla="*/ 113 h 163"/>
                    <a:gd name="T76" fmla="*/ 129 w 179"/>
                    <a:gd name="T77" fmla="*/ 100 h 163"/>
                    <a:gd name="T78" fmla="*/ 135 w 179"/>
                    <a:gd name="T79" fmla="*/ 88 h 163"/>
                    <a:gd name="T80" fmla="*/ 149 w 179"/>
                    <a:gd name="T81" fmla="*/ 75 h 163"/>
                    <a:gd name="T82" fmla="*/ 154 w 179"/>
                    <a:gd name="T83" fmla="*/ 59 h 163"/>
                    <a:gd name="T84" fmla="*/ 151 w 179"/>
                    <a:gd name="T85" fmla="*/ 57 h 163"/>
                    <a:gd name="T86" fmla="*/ 143 w 179"/>
                    <a:gd name="T87" fmla="*/ 44 h 163"/>
                    <a:gd name="T88" fmla="*/ 149 w 179"/>
                    <a:gd name="T89" fmla="*/ 26 h 163"/>
                    <a:gd name="T90" fmla="*/ 165 w 179"/>
                    <a:gd name="T91" fmla="*/ 29 h 163"/>
                    <a:gd name="T92" fmla="*/ 179 w 179"/>
                    <a:gd name="T93" fmla="*/ 2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63">
                      <a:moveTo>
                        <a:pt x="179" y="20"/>
                      </a:moveTo>
                      <a:cubicBezTo>
                        <a:pt x="178" y="20"/>
                        <a:pt x="178" y="20"/>
                        <a:pt x="178" y="20"/>
                      </a:cubicBezTo>
                      <a:cubicBezTo>
                        <a:pt x="177" y="19"/>
                        <a:pt x="177" y="19"/>
                        <a:pt x="177" y="19"/>
                      </a:cubicBezTo>
                      <a:cubicBezTo>
                        <a:pt x="176" y="19"/>
                        <a:pt x="176" y="19"/>
                        <a:pt x="176" y="19"/>
                      </a:cubicBezTo>
                      <a:cubicBezTo>
                        <a:pt x="175" y="18"/>
                        <a:pt x="175" y="18"/>
                        <a:pt x="174" y="18"/>
                      </a:cubicBezTo>
                      <a:cubicBezTo>
                        <a:pt x="174" y="18"/>
                        <a:pt x="174" y="18"/>
                        <a:pt x="174" y="18"/>
                      </a:cubicBezTo>
                      <a:cubicBezTo>
                        <a:pt x="173" y="17"/>
                        <a:pt x="172" y="17"/>
                        <a:pt x="172" y="16"/>
                      </a:cubicBezTo>
                      <a:cubicBezTo>
                        <a:pt x="166" y="14"/>
                        <a:pt x="165" y="9"/>
                        <a:pt x="165" y="7"/>
                      </a:cubicBezTo>
                      <a:cubicBezTo>
                        <a:pt x="164" y="6"/>
                        <a:pt x="162" y="4"/>
                        <a:pt x="160" y="3"/>
                      </a:cubicBezTo>
                      <a:cubicBezTo>
                        <a:pt x="159" y="2"/>
                        <a:pt x="158" y="1"/>
                        <a:pt x="156" y="0"/>
                      </a:cubicBezTo>
                      <a:cubicBezTo>
                        <a:pt x="156" y="0"/>
                        <a:pt x="156" y="0"/>
                        <a:pt x="156" y="0"/>
                      </a:cubicBezTo>
                      <a:cubicBezTo>
                        <a:pt x="155" y="0"/>
                        <a:pt x="154" y="0"/>
                        <a:pt x="153" y="0"/>
                      </a:cubicBezTo>
                      <a:cubicBezTo>
                        <a:pt x="152" y="1"/>
                        <a:pt x="152" y="1"/>
                        <a:pt x="152" y="1"/>
                      </a:cubicBezTo>
                      <a:cubicBezTo>
                        <a:pt x="152" y="1"/>
                        <a:pt x="152" y="1"/>
                        <a:pt x="152" y="1"/>
                      </a:cubicBezTo>
                      <a:cubicBezTo>
                        <a:pt x="152" y="1"/>
                        <a:pt x="152" y="1"/>
                        <a:pt x="152" y="1"/>
                      </a:cubicBezTo>
                      <a:cubicBezTo>
                        <a:pt x="152" y="0"/>
                        <a:pt x="152" y="0"/>
                        <a:pt x="152" y="0"/>
                      </a:cubicBezTo>
                      <a:cubicBezTo>
                        <a:pt x="152" y="0"/>
                        <a:pt x="152" y="0"/>
                        <a:pt x="152" y="0"/>
                      </a:cubicBezTo>
                      <a:cubicBezTo>
                        <a:pt x="152" y="0"/>
                        <a:pt x="152" y="0"/>
                        <a:pt x="152" y="0"/>
                      </a:cubicBezTo>
                      <a:cubicBezTo>
                        <a:pt x="151" y="0"/>
                        <a:pt x="151" y="0"/>
                        <a:pt x="151" y="0"/>
                      </a:cubicBezTo>
                      <a:cubicBezTo>
                        <a:pt x="151" y="0"/>
                        <a:pt x="151" y="0"/>
                        <a:pt x="150" y="0"/>
                      </a:cubicBezTo>
                      <a:cubicBezTo>
                        <a:pt x="150" y="0"/>
                        <a:pt x="150" y="1"/>
                        <a:pt x="149" y="1"/>
                      </a:cubicBezTo>
                      <a:cubicBezTo>
                        <a:pt x="149" y="1"/>
                        <a:pt x="148" y="1"/>
                        <a:pt x="148" y="2"/>
                      </a:cubicBezTo>
                      <a:cubicBezTo>
                        <a:pt x="147" y="2"/>
                        <a:pt x="147" y="2"/>
                        <a:pt x="147" y="2"/>
                      </a:cubicBezTo>
                      <a:cubicBezTo>
                        <a:pt x="146" y="2"/>
                        <a:pt x="146" y="2"/>
                        <a:pt x="145" y="3"/>
                      </a:cubicBezTo>
                      <a:cubicBezTo>
                        <a:pt x="145" y="3"/>
                        <a:pt x="144" y="3"/>
                        <a:pt x="144" y="3"/>
                      </a:cubicBezTo>
                      <a:cubicBezTo>
                        <a:pt x="143" y="3"/>
                        <a:pt x="143" y="3"/>
                        <a:pt x="142" y="3"/>
                      </a:cubicBezTo>
                      <a:cubicBezTo>
                        <a:pt x="141" y="3"/>
                        <a:pt x="140" y="3"/>
                        <a:pt x="139" y="3"/>
                      </a:cubicBezTo>
                      <a:cubicBezTo>
                        <a:pt x="139" y="2"/>
                        <a:pt x="138" y="2"/>
                        <a:pt x="138" y="2"/>
                      </a:cubicBezTo>
                      <a:cubicBezTo>
                        <a:pt x="134" y="2"/>
                        <a:pt x="129" y="4"/>
                        <a:pt x="125" y="7"/>
                      </a:cubicBezTo>
                      <a:cubicBezTo>
                        <a:pt x="124" y="8"/>
                        <a:pt x="122" y="9"/>
                        <a:pt x="119" y="9"/>
                      </a:cubicBezTo>
                      <a:cubicBezTo>
                        <a:pt x="118" y="10"/>
                        <a:pt x="118" y="10"/>
                        <a:pt x="117" y="10"/>
                      </a:cubicBezTo>
                      <a:cubicBezTo>
                        <a:pt x="116" y="10"/>
                        <a:pt x="116" y="10"/>
                        <a:pt x="116" y="11"/>
                      </a:cubicBezTo>
                      <a:cubicBezTo>
                        <a:pt x="116" y="11"/>
                        <a:pt x="116" y="12"/>
                        <a:pt x="116" y="12"/>
                      </a:cubicBezTo>
                      <a:cubicBezTo>
                        <a:pt x="119" y="14"/>
                        <a:pt x="119" y="17"/>
                        <a:pt x="119" y="18"/>
                      </a:cubicBezTo>
                      <a:cubicBezTo>
                        <a:pt x="119" y="19"/>
                        <a:pt x="119" y="19"/>
                        <a:pt x="119" y="20"/>
                      </a:cubicBezTo>
                      <a:cubicBezTo>
                        <a:pt x="119" y="23"/>
                        <a:pt x="117" y="25"/>
                        <a:pt x="116" y="27"/>
                      </a:cubicBezTo>
                      <a:cubicBezTo>
                        <a:pt x="115" y="28"/>
                        <a:pt x="114" y="29"/>
                        <a:pt x="113" y="29"/>
                      </a:cubicBezTo>
                      <a:cubicBezTo>
                        <a:pt x="113" y="30"/>
                        <a:pt x="113" y="31"/>
                        <a:pt x="113" y="33"/>
                      </a:cubicBezTo>
                      <a:cubicBezTo>
                        <a:pt x="113" y="34"/>
                        <a:pt x="113" y="36"/>
                        <a:pt x="113" y="38"/>
                      </a:cubicBezTo>
                      <a:cubicBezTo>
                        <a:pt x="112" y="39"/>
                        <a:pt x="111" y="40"/>
                        <a:pt x="108" y="40"/>
                      </a:cubicBezTo>
                      <a:cubicBezTo>
                        <a:pt x="107" y="40"/>
                        <a:pt x="104" y="40"/>
                        <a:pt x="102" y="39"/>
                      </a:cubicBezTo>
                      <a:cubicBezTo>
                        <a:pt x="102" y="39"/>
                        <a:pt x="101" y="39"/>
                        <a:pt x="101" y="39"/>
                      </a:cubicBezTo>
                      <a:cubicBezTo>
                        <a:pt x="101" y="39"/>
                        <a:pt x="101" y="40"/>
                        <a:pt x="101" y="40"/>
                      </a:cubicBezTo>
                      <a:cubicBezTo>
                        <a:pt x="102" y="41"/>
                        <a:pt x="103" y="43"/>
                        <a:pt x="104" y="44"/>
                      </a:cubicBezTo>
                      <a:cubicBezTo>
                        <a:pt x="104" y="45"/>
                        <a:pt x="104" y="46"/>
                        <a:pt x="103" y="47"/>
                      </a:cubicBezTo>
                      <a:cubicBezTo>
                        <a:pt x="101" y="49"/>
                        <a:pt x="98" y="51"/>
                        <a:pt x="94" y="51"/>
                      </a:cubicBezTo>
                      <a:cubicBezTo>
                        <a:pt x="93" y="51"/>
                        <a:pt x="93" y="53"/>
                        <a:pt x="93" y="58"/>
                      </a:cubicBezTo>
                      <a:cubicBezTo>
                        <a:pt x="92" y="59"/>
                        <a:pt x="92" y="60"/>
                        <a:pt x="92" y="61"/>
                      </a:cubicBezTo>
                      <a:cubicBezTo>
                        <a:pt x="92" y="70"/>
                        <a:pt x="85" y="71"/>
                        <a:pt x="83" y="67"/>
                      </a:cubicBezTo>
                      <a:cubicBezTo>
                        <a:pt x="83" y="67"/>
                        <a:pt x="83" y="67"/>
                        <a:pt x="83" y="67"/>
                      </a:cubicBezTo>
                      <a:cubicBezTo>
                        <a:pt x="80" y="67"/>
                        <a:pt x="76" y="69"/>
                        <a:pt x="75" y="70"/>
                      </a:cubicBezTo>
                      <a:cubicBezTo>
                        <a:pt x="75" y="72"/>
                        <a:pt x="74" y="74"/>
                        <a:pt x="70" y="74"/>
                      </a:cubicBezTo>
                      <a:cubicBezTo>
                        <a:pt x="69" y="74"/>
                        <a:pt x="68" y="74"/>
                        <a:pt x="66" y="74"/>
                      </a:cubicBezTo>
                      <a:cubicBezTo>
                        <a:pt x="65" y="74"/>
                        <a:pt x="65" y="74"/>
                        <a:pt x="65" y="74"/>
                      </a:cubicBezTo>
                      <a:cubicBezTo>
                        <a:pt x="65" y="74"/>
                        <a:pt x="65" y="74"/>
                        <a:pt x="65" y="74"/>
                      </a:cubicBezTo>
                      <a:cubicBezTo>
                        <a:pt x="62" y="74"/>
                        <a:pt x="59" y="77"/>
                        <a:pt x="58" y="78"/>
                      </a:cubicBezTo>
                      <a:cubicBezTo>
                        <a:pt x="58" y="78"/>
                        <a:pt x="59" y="80"/>
                        <a:pt x="59" y="82"/>
                      </a:cubicBezTo>
                      <a:cubicBezTo>
                        <a:pt x="60" y="86"/>
                        <a:pt x="60" y="88"/>
                        <a:pt x="59" y="89"/>
                      </a:cubicBezTo>
                      <a:cubicBezTo>
                        <a:pt x="58" y="93"/>
                        <a:pt x="21" y="96"/>
                        <a:pt x="15" y="96"/>
                      </a:cubicBezTo>
                      <a:cubicBezTo>
                        <a:pt x="14" y="96"/>
                        <a:pt x="13" y="96"/>
                        <a:pt x="12" y="96"/>
                      </a:cubicBezTo>
                      <a:cubicBezTo>
                        <a:pt x="10" y="96"/>
                        <a:pt x="8" y="96"/>
                        <a:pt x="7" y="95"/>
                      </a:cubicBezTo>
                      <a:cubicBezTo>
                        <a:pt x="6" y="95"/>
                        <a:pt x="6" y="95"/>
                        <a:pt x="5" y="95"/>
                      </a:cubicBezTo>
                      <a:cubicBezTo>
                        <a:pt x="4" y="95"/>
                        <a:pt x="2" y="95"/>
                        <a:pt x="1" y="95"/>
                      </a:cubicBezTo>
                      <a:cubicBezTo>
                        <a:pt x="1" y="95"/>
                        <a:pt x="0" y="95"/>
                        <a:pt x="0" y="95"/>
                      </a:cubicBezTo>
                      <a:cubicBezTo>
                        <a:pt x="0" y="95"/>
                        <a:pt x="1" y="96"/>
                        <a:pt x="1" y="96"/>
                      </a:cubicBezTo>
                      <a:cubicBezTo>
                        <a:pt x="1" y="96"/>
                        <a:pt x="1" y="97"/>
                        <a:pt x="2" y="97"/>
                      </a:cubicBezTo>
                      <a:cubicBezTo>
                        <a:pt x="2" y="97"/>
                        <a:pt x="2" y="97"/>
                        <a:pt x="2" y="98"/>
                      </a:cubicBezTo>
                      <a:cubicBezTo>
                        <a:pt x="2" y="98"/>
                        <a:pt x="2" y="98"/>
                        <a:pt x="2" y="99"/>
                      </a:cubicBezTo>
                      <a:cubicBezTo>
                        <a:pt x="4" y="101"/>
                        <a:pt x="6" y="103"/>
                        <a:pt x="9" y="104"/>
                      </a:cubicBezTo>
                      <a:cubicBezTo>
                        <a:pt x="10" y="105"/>
                        <a:pt x="11" y="106"/>
                        <a:pt x="12" y="106"/>
                      </a:cubicBezTo>
                      <a:cubicBezTo>
                        <a:pt x="17" y="108"/>
                        <a:pt x="17" y="113"/>
                        <a:pt x="17" y="116"/>
                      </a:cubicBezTo>
                      <a:cubicBezTo>
                        <a:pt x="18" y="117"/>
                        <a:pt x="18" y="118"/>
                        <a:pt x="18" y="119"/>
                      </a:cubicBezTo>
                      <a:cubicBezTo>
                        <a:pt x="21" y="120"/>
                        <a:pt x="23" y="125"/>
                        <a:pt x="23" y="128"/>
                      </a:cubicBezTo>
                      <a:cubicBezTo>
                        <a:pt x="23" y="128"/>
                        <a:pt x="23" y="129"/>
                        <a:pt x="23" y="129"/>
                      </a:cubicBezTo>
                      <a:cubicBezTo>
                        <a:pt x="22" y="130"/>
                        <a:pt x="21" y="131"/>
                        <a:pt x="20" y="131"/>
                      </a:cubicBezTo>
                      <a:cubicBezTo>
                        <a:pt x="17" y="131"/>
                        <a:pt x="15" y="132"/>
                        <a:pt x="13" y="133"/>
                      </a:cubicBezTo>
                      <a:cubicBezTo>
                        <a:pt x="12" y="133"/>
                        <a:pt x="11" y="134"/>
                        <a:pt x="10" y="134"/>
                      </a:cubicBezTo>
                      <a:cubicBezTo>
                        <a:pt x="8" y="135"/>
                        <a:pt x="4" y="139"/>
                        <a:pt x="4" y="144"/>
                      </a:cubicBezTo>
                      <a:cubicBezTo>
                        <a:pt x="4" y="144"/>
                        <a:pt x="4" y="144"/>
                        <a:pt x="4" y="145"/>
                      </a:cubicBezTo>
                      <a:cubicBezTo>
                        <a:pt x="5" y="145"/>
                        <a:pt x="6" y="145"/>
                        <a:pt x="7" y="145"/>
                      </a:cubicBezTo>
                      <a:cubicBezTo>
                        <a:pt x="17" y="145"/>
                        <a:pt x="22" y="144"/>
                        <a:pt x="22" y="144"/>
                      </a:cubicBezTo>
                      <a:cubicBezTo>
                        <a:pt x="24" y="141"/>
                        <a:pt x="30" y="140"/>
                        <a:pt x="33" y="142"/>
                      </a:cubicBezTo>
                      <a:cubicBezTo>
                        <a:pt x="34" y="143"/>
                        <a:pt x="37" y="143"/>
                        <a:pt x="41" y="143"/>
                      </a:cubicBezTo>
                      <a:cubicBezTo>
                        <a:pt x="45" y="143"/>
                        <a:pt x="48" y="143"/>
                        <a:pt x="49" y="142"/>
                      </a:cubicBezTo>
                      <a:cubicBezTo>
                        <a:pt x="51" y="141"/>
                        <a:pt x="53" y="140"/>
                        <a:pt x="55" y="140"/>
                      </a:cubicBezTo>
                      <a:cubicBezTo>
                        <a:pt x="59" y="140"/>
                        <a:pt x="61" y="143"/>
                        <a:pt x="61" y="146"/>
                      </a:cubicBezTo>
                      <a:cubicBezTo>
                        <a:pt x="61" y="147"/>
                        <a:pt x="62" y="148"/>
                        <a:pt x="64" y="149"/>
                      </a:cubicBezTo>
                      <a:cubicBezTo>
                        <a:pt x="65" y="150"/>
                        <a:pt x="65" y="150"/>
                        <a:pt x="66" y="151"/>
                      </a:cubicBezTo>
                      <a:cubicBezTo>
                        <a:pt x="68" y="153"/>
                        <a:pt x="68" y="155"/>
                        <a:pt x="68" y="156"/>
                      </a:cubicBezTo>
                      <a:cubicBezTo>
                        <a:pt x="68" y="157"/>
                        <a:pt x="68" y="158"/>
                        <a:pt x="69" y="159"/>
                      </a:cubicBezTo>
                      <a:cubicBezTo>
                        <a:pt x="69" y="160"/>
                        <a:pt x="70" y="160"/>
                        <a:pt x="72" y="161"/>
                      </a:cubicBezTo>
                      <a:cubicBezTo>
                        <a:pt x="74" y="161"/>
                        <a:pt x="76" y="162"/>
                        <a:pt x="78" y="163"/>
                      </a:cubicBezTo>
                      <a:cubicBezTo>
                        <a:pt x="78" y="163"/>
                        <a:pt x="78" y="163"/>
                        <a:pt x="78" y="163"/>
                      </a:cubicBezTo>
                      <a:cubicBezTo>
                        <a:pt x="78" y="163"/>
                        <a:pt x="78" y="163"/>
                        <a:pt x="78" y="163"/>
                      </a:cubicBezTo>
                      <a:cubicBezTo>
                        <a:pt x="79" y="162"/>
                        <a:pt x="79" y="162"/>
                        <a:pt x="79" y="161"/>
                      </a:cubicBezTo>
                      <a:cubicBezTo>
                        <a:pt x="81" y="158"/>
                        <a:pt x="83" y="154"/>
                        <a:pt x="90" y="156"/>
                      </a:cubicBezTo>
                      <a:cubicBezTo>
                        <a:pt x="91" y="156"/>
                        <a:pt x="93" y="156"/>
                        <a:pt x="93" y="156"/>
                      </a:cubicBezTo>
                      <a:cubicBezTo>
                        <a:pt x="94" y="156"/>
                        <a:pt x="95" y="156"/>
                        <a:pt x="96" y="155"/>
                      </a:cubicBezTo>
                      <a:cubicBezTo>
                        <a:pt x="97" y="155"/>
                        <a:pt x="98" y="155"/>
                        <a:pt x="99" y="155"/>
                      </a:cubicBezTo>
                      <a:cubicBezTo>
                        <a:pt x="100" y="155"/>
                        <a:pt x="100" y="155"/>
                        <a:pt x="101" y="155"/>
                      </a:cubicBezTo>
                      <a:cubicBezTo>
                        <a:pt x="104" y="156"/>
                        <a:pt x="106" y="156"/>
                        <a:pt x="107" y="154"/>
                      </a:cubicBezTo>
                      <a:cubicBezTo>
                        <a:pt x="108" y="153"/>
                        <a:pt x="106" y="149"/>
                        <a:pt x="103" y="146"/>
                      </a:cubicBezTo>
                      <a:cubicBezTo>
                        <a:pt x="101" y="144"/>
                        <a:pt x="97" y="138"/>
                        <a:pt x="98" y="133"/>
                      </a:cubicBezTo>
                      <a:cubicBezTo>
                        <a:pt x="98" y="132"/>
                        <a:pt x="97" y="131"/>
                        <a:pt x="95" y="130"/>
                      </a:cubicBezTo>
                      <a:cubicBezTo>
                        <a:pt x="93" y="129"/>
                        <a:pt x="91" y="128"/>
                        <a:pt x="91" y="125"/>
                      </a:cubicBezTo>
                      <a:cubicBezTo>
                        <a:pt x="91" y="122"/>
                        <a:pt x="95" y="117"/>
                        <a:pt x="99" y="114"/>
                      </a:cubicBezTo>
                      <a:cubicBezTo>
                        <a:pt x="99" y="113"/>
                        <a:pt x="99" y="113"/>
                        <a:pt x="100" y="113"/>
                      </a:cubicBezTo>
                      <a:cubicBezTo>
                        <a:pt x="100" y="113"/>
                        <a:pt x="101" y="112"/>
                        <a:pt x="102" y="112"/>
                      </a:cubicBezTo>
                      <a:cubicBezTo>
                        <a:pt x="103" y="112"/>
                        <a:pt x="104" y="113"/>
                        <a:pt x="105" y="113"/>
                      </a:cubicBezTo>
                      <a:cubicBezTo>
                        <a:pt x="106" y="114"/>
                        <a:pt x="107" y="114"/>
                        <a:pt x="108" y="114"/>
                      </a:cubicBezTo>
                      <a:cubicBezTo>
                        <a:pt x="108" y="113"/>
                        <a:pt x="109" y="112"/>
                        <a:pt x="111" y="112"/>
                      </a:cubicBezTo>
                      <a:cubicBezTo>
                        <a:pt x="111" y="112"/>
                        <a:pt x="111" y="112"/>
                        <a:pt x="111" y="112"/>
                      </a:cubicBezTo>
                      <a:cubicBezTo>
                        <a:pt x="111" y="112"/>
                        <a:pt x="112" y="112"/>
                        <a:pt x="112" y="112"/>
                      </a:cubicBezTo>
                      <a:cubicBezTo>
                        <a:pt x="114" y="112"/>
                        <a:pt x="115" y="112"/>
                        <a:pt x="116" y="113"/>
                      </a:cubicBezTo>
                      <a:cubicBezTo>
                        <a:pt x="117" y="113"/>
                        <a:pt x="117" y="113"/>
                        <a:pt x="117" y="113"/>
                      </a:cubicBezTo>
                      <a:cubicBezTo>
                        <a:pt x="118" y="113"/>
                        <a:pt x="121" y="109"/>
                        <a:pt x="121" y="106"/>
                      </a:cubicBezTo>
                      <a:cubicBezTo>
                        <a:pt x="122" y="102"/>
                        <a:pt x="126" y="101"/>
                        <a:pt x="129" y="100"/>
                      </a:cubicBezTo>
                      <a:cubicBezTo>
                        <a:pt x="130" y="100"/>
                        <a:pt x="131" y="99"/>
                        <a:pt x="131" y="99"/>
                      </a:cubicBezTo>
                      <a:cubicBezTo>
                        <a:pt x="132" y="98"/>
                        <a:pt x="133" y="94"/>
                        <a:pt x="134" y="92"/>
                      </a:cubicBezTo>
                      <a:cubicBezTo>
                        <a:pt x="134" y="90"/>
                        <a:pt x="135" y="88"/>
                        <a:pt x="135" y="88"/>
                      </a:cubicBezTo>
                      <a:cubicBezTo>
                        <a:pt x="136" y="86"/>
                        <a:pt x="138" y="86"/>
                        <a:pt x="139" y="86"/>
                      </a:cubicBezTo>
                      <a:cubicBezTo>
                        <a:pt x="141" y="85"/>
                        <a:pt x="142" y="85"/>
                        <a:pt x="142" y="83"/>
                      </a:cubicBezTo>
                      <a:cubicBezTo>
                        <a:pt x="142" y="76"/>
                        <a:pt x="147" y="75"/>
                        <a:pt x="149" y="75"/>
                      </a:cubicBezTo>
                      <a:cubicBezTo>
                        <a:pt x="149" y="75"/>
                        <a:pt x="149" y="73"/>
                        <a:pt x="149" y="72"/>
                      </a:cubicBezTo>
                      <a:cubicBezTo>
                        <a:pt x="149" y="70"/>
                        <a:pt x="149" y="69"/>
                        <a:pt x="149" y="68"/>
                      </a:cubicBezTo>
                      <a:cubicBezTo>
                        <a:pt x="150" y="65"/>
                        <a:pt x="151" y="61"/>
                        <a:pt x="154" y="59"/>
                      </a:cubicBezTo>
                      <a:cubicBezTo>
                        <a:pt x="155" y="59"/>
                        <a:pt x="155" y="59"/>
                        <a:pt x="156" y="58"/>
                      </a:cubicBezTo>
                      <a:cubicBezTo>
                        <a:pt x="155" y="58"/>
                        <a:pt x="154" y="57"/>
                        <a:pt x="152" y="57"/>
                      </a:cubicBezTo>
                      <a:cubicBezTo>
                        <a:pt x="152" y="57"/>
                        <a:pt x="152" y="57"/>
                        <a:pt x="151" y="57"/>
                      </a:cubicBezTo>
                      <a:cubicBezTo>
                        <a:pt x="147" y="57"/>
                        <a:pt x="144" y="49"/>
                        <a:pt x="143" y="45"/>
                      </a:cubicBezTo>
                      <a:cubicBezTo>
                        <a:pt x="143" y="45"/>
                        <a:pt x="143" y="45"/>
                        <a:pt x="143" y="45"/>
                      </a:cubicBezTo>
                      <a:cubicBezTo>
                        <a:pt x="143" y="44"/>
                        <a:pt x="143" y="44"/>
                        <a:pt x="143" y="44"/>
                      </a:cubicBezTo>
                      <a:cubicBezTo>
                        <a:pt x="143" y="41"/>
                        <a:pt x="143" y="36"/>
                        <a:pt x="142" y="35"/>
                      </a:cubicBezTo>
                      <a:cubicBezTo>
                        <a:pt x="141" y="35"/>
                        <a:pt x="140" y="33"/>
                        <a:pt x="141" y="31"/>
                      </a:cubicBezTo>
                      <a:cubicBezTo>
                        <a:pt x="142" y="28"/>
                        <a:pt x="145" y="26"/>
                        <a:pt x="149" y="26"/>
                      </a:cubicBezTo>
                      <a:cubicBezTo>
                        <a:pt x="152" y="26"/>
                        <a:pt x="154" y="27"/>
                        <a:pt x="157" y="28"/>
                      </a:cubicBezTo>
                      <a:cubicBezTo>
                        <a:pt x="160" y="28"/>
                        <a:pt x="162" y="29"/>
                        <a:pt x="164" y="29"/>
                      </a:cubicBezTo>
                      <a:cubicBezTo>
                        <a:pt x="165" y="29"/>
                        <a:pt x="165" y="29"/>
                        <a:pt x="165" y="29"/>
                      </a:cubicBezTo>
                      <a:cubicBezTo>
                        <a:pt x="167" y="27"/>
                        <a:pt x="171" y="26"/>
                        <a:pt x="174" y="25"/>
                      </a:cubicBezTo>
                      <a:cubicBezTo>
                        <a:pt x="175" y="25"/>
                        <a:pt x="176" y="25"/>
                        <a:pt x="176" y="24"/>
                      </a:cubicBezTo>
                      <a:cubicBezTo>
                        <a:pt x="177" y="24"/>
                        <a:pt x="177" y="23"/>
                        <a:pt x="179" y="20"/>
                      </a:cubicBezTo>
                      <a:cubicBezTo>
                        <a:pt x="179" y="20"/>
                        <a:pt x="179" y="20"/>
                        <a:pt x="17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grpSp>
          <p:grpSp>
            <p:nvGrpSpPr>
              <p:cNvPr id="8" name="Group 1186"/>
              <p:cNvGrpSpPr>
                <a:grpSpLocks noChangeAspect="1"/>
              </p:cNvGrpSpPr>
              <p:nvPr/>
            </p:nvGrpSpPr>
            <p:grpSpPr bwMode="auto">
              <a:xfrm>
                <a:off x="5703405" y="3006362"/>
                <a:ext cx="1089020" cy="963989"/>
                <a:chOff x="2433" y="2872"/>
                <a:chExt cx="586" cy="536"/>
              </a:xfrm>
              <a:grpFill/>
            </p:grpSpPr>
            <p:sp>
              <p:nvSpPr>
                <p:cNvPr id="1002" name="Freeform 1187"/>
                <p:cNvSpPr/>
                <p:nvPr/>
              </p:nvSpPr>
              <p:spPr bwMode="auto">
                <a:xfrm>
                  <a:off x="2822" y="3333"/>
                  <a:ext cx="197" cy="75"/>
                </a:xfrm>
                <a:custGeom>
                  <a:avLst/>
                  <a:gdLst>
                    <a:gd name="T0" fmla="*/ 202 w 206"/>
                    <a:gd name="T1" fmla="*/ 26 h 78"/>
                    <a:gd name="T2" fmla="*/ 202 w 206"/>
                    <a:gd name="T3" fmla="*/ 26 h 78"/>
                    <a:gd name="T4" fmla="*/ 200 w 206"/>
                    <a:gd name="T5" fmla="*/ 25 h 78"/>
                    <a:gd name="T6" fmla="*/ 190 w 206"/>
                    <a:gd name="T7" fmla="*/ 12 h 78"/>
                    <a:gd name="T8" fmla="*/ 188 w 206"/>
                    <a:gd name="T9" fmla="*/ 9 h 78"/>
                    <a:gd name="T10" fmla="*/ 178 w 206"/>
                    <a:gd name="T11" fmla="*/ 7 h 78"/>
                    <a:gd name="T12" fmla="*/ 172 w 206"/>
                    <a:gd name="T13" fmla="*/ 7 h 78"/>
                    <a:gd name="T14" fmla="*/ 139 w 206"/>
                    <a:gd name="T15" fmla="*/ 14 h 78"/>
                    <a:gd name="T16" fmla="*/ 118 w 206"/>
                    <a:gd name="T17" fmla="*/ 10 h 78"/>
                    <a:gd name="T18" fmla="*/ 107 w 206"/>
                    <a:gd name="T19" fmla="*/ 5 h 78"/>
                    <a:gd name="T20" fmla="*/ 86 w 206"/>
                    <a:gd name="T21" fmla="*/ 0 h 78"/>
                    <a:gd name="T22" fmla="*/ 38 w 206"/>
                    <a:gd name="T23" fmla="*/ 13 h 78"/>
                    <a:gd name="T24" fmla="*/ 27 w 206"/>
                    <a:gd name="T25" fmla="*/ 21 h 78"/>
                    <a:gd name="T26" fmla="*/ 3 w 206"/>
                    <a:gd name="T27" fmla="*/ 23 h 78"/>
                    <a:gd name="T28" fmla="*/ 7 w 206"/>
                    <a:gd name="T29" fmla="*/ 30 h 78"/>
                    <a:gd name="T30" fmla="*/ 7 w 206"/>
                    <a:gd name="T31" fmla="*/ 43 h 78"/>
                    <a:gd name="T32" fmla="*/ 10 w 206"/>
                    <a:gd name="T33" fmla="*/ 54 h 78"/>
                    <a:gd name="T34" fmla="*/ 14 w 206"/>
                    <a:gd name="T35" fmla="*/ 60 h 78"/>
                    <a:gd name="T36" fmla="*/ 24 w 206"/>
                    <a:gd name="T37" fmla="*/ 65 h 78"/>
                    <a:gd name="T38" fmla="*/ 33 w 206"/>
                    <a:gd name="T39" fmla="*/ 73 h 78"/>
                    <a:gd name="T40" fmla="*/ 53 w 206"/>
                    <a:gd name="T41" fmla="*/ 65 h 78"/>
                    <a:gd name="T42" fmla="*/ 71 w 206"/>
                    <a:gd name="T43" fmla="*/ 75 h 78"/>
                    <a:gd name="T44" fmla="*/ 82 w 206"/>
                    <a:gd name="T45" fmla="*/ 72 h 78"/>
                    <a:gd name="T46" fmla="*/ 97 w 206"/>
                    <a:gd name="T47" fmla="*/ 67 h 78"/>
                    <a:gd name="T48" fmla="*/ 111 w 206"/>
                    <a:gd name="T49" fmla="*/ 66 h 78"/>
                    <a:gd name="T50" fmla="*/ 109 w 206"/>
                    <a:gd name="T51" fmla="*/ 76 h 78"/>
                    <a:gd name="T52" fmla="*/ 111 w 206"/>
                    <a:gd name="T53" fmla="*/ 77 h 78"/>
                    <a:gd name="T54" fmla="*/ 112 w 206"/>
                    <a:gd name="T55" fmla="*/ 76 h 78"/>
                    <a:gd name="T56" fmla="*/ 112 w 206"/>
                    <a:gd name="T57" fmla="*/ 73 h 78"/>
                    <a:gd name="T58" fmla="*/ 117 w 206"/>
                    <a:gd name="T59" fmla="*/ 67 h 78"/>
                    <a:gd name="T60" fmla="*/ 120 w 206"/>
                    <a:gd name="T61" fmla="*/ 68 h 78"/>
                    <a:gd name="T62" fmla="*/ 134 w 206"/>
                    <a:gd name="T63" fmla="*/ 65 h 78"/>
                    <a:gd name="T64" fmla="*/ 136 w 206"/>
                    <a:gd name="T65" fmla="*/ 66 h 78"/>
                    <a:gd name="T66" fmla="*/ 138 w 206"/>
                    <a:gd name="T67" fmla="*/ 67 h 78"/>
                    <a:gd name="T68" fmla="*/ 149 w 206"/>
                    <a:gd name="T69" fmla="*/ 67 h 78"/>
                    <a:gd name="T70" fmla="*/ 176 w 206"/>
                    <a:gd name="T71" fmla="*/ 61 h 78"/>
                    <a:gd name="T72" fmla="*/ 180 w 206"/>
                    <a:gd name="T73" fmla="*/ 61 h 78"/>
                    <a:gd name="T74" fmla="*/ 195 w 206"/>
                    <a:gd name="T75" fmla="*/ 61 h 78"/>
                    <a:gd name="T76" fmla="*/ 205 w 206"/>
                    <a:gd name="T77" fmla="*/ 64 h 78"/>
                    <a:gd name="T78" fmla="*/ 206 w 206"/>
                    <a:gd name="T79" fmla="*/ 64 h 78"/>
                    <a:gd name="T80" fmla="*/ 206 w 206"/>
                    <a:gd name="T81" fmla="*/ 64 h 78"/>
                    <a:gd name="T82" fmla="*/ 205 w 206"/>
                    <a:gd name="T83" fmla="*/ 63 h 78"/>
                    <a:gd name="T84" fmla="*/ 205 w 206"/>
                    <a:gd name="T85" fmla="*/ 61 h 78"/>
                    <a:gd name="T86" fmla="*/ 204 w 206"/>
                    <a:gd name="T87" fmla="*/ 60 h 78"/>
                    <a:gd name="T88" fmla="*/ 203 w 206"/>
                    <a:gd name="T89" fmla="*/ 58 h 78"/>
                    <a:gd name="T90" fmla="*/ 202 w 206"/>
                    <a:gd name="T91" fmla="*/ 57 h 78"/>
                    <a:gd name="T92" fmla="*/ 200 w 206"/>
                    <a:gd name="T93" fmla="*/ 44 h 78"/>
                    <a:gd name="T94" fmla="*/ 199 w 206"/>
                    <a:gd name="T95" fmla="*/ 41 h 78"/>
                    <a:gd name="T96" fmla="*/ 199 w 206"/>
                    <a:gd name="T97" fmla="*/ 36 h 78"/>
                    <a:gd name="T98" fmla="*/ 199 w 206"/>
                    <a:gd name="T99" fmla="*/ 33 h 78"/>
                    <a:gd name="T100" fmla="*/ 201 w 206"/>
                    <a:gd name="T101" fmla="*/ 3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78">
                      <a:moveTo>
                        <a:pt x="201" y="31"/>
                      </a:moveTo>
                      <a:cubicBezTo>
                        <a:pt x="201" y="30"/>
                        <a:pt x="201" y="28"/>
                        <a:pt x="202" y="27"/>
                      </a:cubicBezTo>
                      <a:cubicBezTo>
                        <a:pt x="202" y="27"/>
                        <a:pt x="202" y="26"/>
                        <a:pt x="202" y="26"/>
                      </a:cubicBezTo>
                      <a:cubicBezTo>
                        <a:pt x="202" y="26"/>
                        <a:pt x="202" y="26"/>
                        <a:pt x="202" y="26"/>
                      </a:cubicBezTo>
                      <a:cubicBezTo>
                        <a:pt x="202" y="26"/>
                        <a:pt x="202" y="26"/>
                        <a:pt x="202" y="26"/>
                      </a:cubicBezTo>
                      <a:cubicBezTo>
                        <a:pt x="202" y="26"/>
                        <a:pt x="202" y="26"/>
                        <a:pt x="202" y="26"/>
                      </a:cubicBezTo>
                      <a:cubicBezTo>
                        <a:pt x="202" y="26"/>
                        <a:pt x="201" y="25"/>
                        <a:pt x="201" y="25"/>
                      </a:cubicBezTo>
                      <a:cubicBezTo>
                        <a:pt x="201" y="26"/>
                        <a:pt x="201" y="25"/>
                        <a:pt x="201" y="25"/>
                      </a:cubicBezTo>
                      <a:cubicBezTo>
                        <a:pt x="200" y="25"/>
                        <a:pt x="200" y="25"/>
                        <a:pt x="200" y="25"/>
                      </a:cubicBezTo>
                      <a:cubicBezTo>
                        <a:pt x="198" y="25"/>
                        <a:pt x="194" y="25"/>
                        <a:pt x="192" y="21"/>
                      </a:cubicBezTo>
                      <a:cubicBezTo>
                        <a:pt x="191" y="19"/>
                        <a:pt x="191" y="17"/>
                        <a:pt x="191" y="16"/>
                      </a:cubicBezTo>
                      <a:cubicBezTo>
                        <a:pt x="191" y="14"/>
                        <a:pt x="191" y="14"/>
                        <a:pt x="190" y="12"/>
                      </a:cubicBezTo>
                      <a:cubicBezTo>
                        <a:pt x="190" y="12"/>
                        <a:pt x="190" y="12"/>
                        <a:pt x="190" y="12"/>
                      </a:cubicBezTo>
                      <a:cubicBezTo>
                        <a:pt x="190" y="12"/>
                        <a:pt x="190" y="12"/>
                        <a:pt x="189" y="12"/>
                      </a:cubicBezTo>
                      <a:cubicBezTo>
                        <a:pt x="189" y="11"/>
                        <a:pt x="188" y="10"/>
                        <a:pt x="188" y="9"/>
                      </a:cubicBezTo>
                      <a:cubicBezTo>
                        <a:pt x="187" y="7"/>
                        <a:pt x="185" y="6"/>
                        <a:pt x="185" y="6"/>
                      </a:cubicBezTo>
                      <a:cubicBezTo>
                        <a:pt x="184" y="6"/>
                        <a:pt x="184" y="6"/>
                        <a:pt x="184" y="6"/>
                      </a:cubicBezTo>
                      <a:cubicBezTo>
                        <a:pt x="183" y="6"/>
                        <a:pt x="182" y="7"/>
                        <a:pt x="178" y="7"/>
                      </a:cubicBezTo>
                      <a:cubicBezTo>
                        <a:pt x="177" y="7"/>
                        <a:pt x="176" y="7"/>
                        <a:pt x="175" y="7"/>
                      </a:cubicBezTo>
                      <a:cubicBezTo>
                        <a:pt x="174" y="7"/>
                        <a:pt x="174" y="7"/>
                        <a:pt x="174" y="7"/>
                      </a:cubicBezTo>
                      <a:cubicBezTo>
                        <a:pt x="173" y="7"/>
                        <a:pt x="173" y="7"/>
                        <a:pt x="172" y="7"/>
                      </a:cubicBezTo>
                      <a:cubicBezTo>
                        <a:pt x="167" y="11"/>
                        <a:pt x="158" y="14"/>
                        <a:pt x="153" y="14"/>
                      </a:cubicBezTo>
                      <a:cubicBezTo>
                        <a:pt x="151" y="14"/>
                        <a:pt x="150" y="14"/>
                        <a:pt x="150" y="13"/>
                      </a:cubicBezTo>
                      <a:cubicBezTo>
                        <a:pt x="148" y="13"/>
                        <a:pt x="143" y="13"/>
                        <a:pt x="139" y="14"/>
                      </a:cubicBezTo>
                      <a:cubicBezTo>
                        <a:pt x="136" y="14"/>
                        <a:pt x="133" y="14"/>
                        <a:pt x="131" y="14"/>
                      </a:cubicBezTo>
                      <a:cubicBezTo>
                        <a:pt x="127" y="14"/>
                        <a:pt x="124" y="13"/>
                        <a:pt x="122" y="11"/>
                      </a:cubicBezTo>
                      <a:cubicBezTo>
                        <a:pt x="121" y="10"/>
                        <a:pt x="119" y="10"/>
                        <a:pt x="118" y="10"/>
                      </a:cubicBezTo>
                      <a:cubicBezTo>
                        <a:pt x="117" y="10"/>
                        <a:pt x="117" y="10"/>
                        <a:pt x="117" y="10"/>
                      </a:cubicBezTo>
                      <a:cubicBezTo>
                        <a:pt x="114" y="10"/>
                        <a:pt x="112" y="8"/>
                        <a:pt x="111" y="7"/>
                      </a:cubicBezTo>
                      <a:cubicBezTo>
                        <a:pt x="110" y="6"/>
                        <a:pt x="109" y="5"/>
                        <a:pt x="107" y="5"/>
                      </a:cubicBezTo>
                      <a:cubicBezTo>
                        <a:pt x="105" y="5"/>
                        <a:pt x="104" y="5"/>
                        <a:pt x="103" y="4"/>
                      </a:cubicBezTo>
                      <a:cubicBezTo>
                        <a:pt x="102" y="3"/>
                        <a:pt x="99" y="2"/>
                        <a:pt x="90" y="1"/>
                      </a:cubicBezTo>
                      <a:cubicBezTo>
                        <a:pt x="89" y="1"/>
                        <a:pt x="87" y="0"/>
                        <a:pt x="86" y="0"/>
                      </a:cubicBezTo>
                      <a:cubicBezTo>
                        <a:pt x="73" y="0"/>
                        <a:pt x="62" y="7"/>
                        <a:pt x="58" y="11"/>
                      </a:cubicBezTo>
                      <a:cubicBezTo>
                        <a:pt x="56" y="12"/>
                        <a:pt x="52" y="13"/>
                        <a:pt x="47" y="13"/>
                      </a:cubicBezTo>
                      <a:cubicBezTo>
                        <a:pt x="44" y="13"/>
                        <a:pt x="41" y="13"/>
                        <a:pt x="38" y="13"/>
                      </a:cubicBezTo>
                      <a:cubicBezTo>
                        <a:pt x="36" y="13"/>
                        <a:pt x="34" y="12"/>
                        <a:pt x="33" y="12"/>
                      </a:cubicBezTo>
                      <a:cubicBezTo>
                        <a:pt x="33" y="13"/>
                        <a:pt x="33" y="13"/>
                        <a:pt x="33" y="13"/>
                      </a:cubicBezTo>
                      <a:cubicBezTo>
                        <a:pt x="32" y="15"/>
                        <a:pt x="32" y="19"/>
                        <a:pt x="27" y="21"/>
                      </a:cubicBezTo>
                      <a:cubicBezTo>
                        <a:pt x="24" y="22"/>
                        <a:pt x="20" y="22"/>
                        <a:pt x="16" y="22"/>
                      </a:cubicBezTo>
                      <a:cubicBezTo>
                        <a:pt x="10" y="22"/>
                        <a:pt x="10" y="22"/>
                        <a:pt x="10" y="22"/>
                      </a:cubicBezTo>
                      <a:cubicBezTo>
                        <a:pt x="8" y="22"/>
                        <a:pt x="5" y="22"/>
                        <a:pt x="3" y="23"/>
                      </a:cubicBezTo>
                      <a:cubicBezTo>
                        <a:pt x="1" y="24"/>
                        <a:pt x="0" y="27"/>
                        <a:pt x="0" y="28"/>
                      </a:cubicBezTo>
                      <a:cubicBezTo>
                        <a:pt x="0" y="28"/>
                        <a:pt x="1" y="28"/>
                        <a:pt x="1" y="28"/>
                      </a:cubicBezTo>
                      <a:cubicBezTo>
                        <a:pt x="4" y="28"/>
                        <a:pt x="6" y="29"/>
                        <a:pt x="7" y="30"/>
                      </a:cubicBezTo>
                      <a:cubicBezTo>
                        <a:pt x="7" y="31"/>
                        <a:pt x="7" y="33"/>
                        <a:pt x="7" y="34"/>
                      </a:cubicBezTo>
                      <a:cubicBezTo>
                        <a:pt x="7" y="34"/>
                        <a:pt x="7" y="35"/>
                        <a:pt x="7" y="35"/>
                      </a:cubicBezTo>
                      <a:cubicBezTo>
                        <a:pt x="8" y="37"/>
                        <a:pt x="9" y="40"/>
                        <a:pt x="7" y="43"/>
                      </a:cubicBezTo>
                      <a:cubicBezTo>
                        <a:pt x="6" y="43"/>
                        <a:pt x="6" y="44"/>
                        <a:pt x="6" y="45"/>
                      </a:cubicBezTo>
                      <a:cubicBezTo>
                        <a:pt x="6" y="46"/>
                        <a:pt x="6" y="47"/>
                        <a:pt x="7" y="47"/>
                      </a:cubicBezTo>
                      <a:cubicBezTo>
                        <a:pt x="10" y="49"/>
                        <a:pt x="11" y="52"/>
                        <a:pt x="10" y="54"/>
                      </a:cubicBezTo>
                      <a:cubicBezTo>
                        <a:pt x="10" y="55"/>
                        <a:pt x="9" y="55"/>
                        <a:pt x="9" y="56"/>
                      </a:cubicBezTo>
                      <a:cubicBezTo>
                        <a:pt x="9" y="56"/>
                        <a:pt x="9" y="56"/>
                        <a:pt x="9" y="56"/>
                      </a:cubicBezTo>
                      <a:cubicBezTo>
                        <a:pt x="12" y="58"/>
                        <a:pt x="13" y="59"/>
                        <a:pt x="14" y="60"/>
                      </a:cubicBezTo>
                      <a:cubicBezTo>
                        <a:pt x="14" y="60"/>
                        <a:pt x="15" y="61"/>
                        <a:pt x="16" y="61"/>
                      </a:cubicBezTo>
                      <a:cubicBezTo>
                        <a:pt x="18" y="62"/>
                        <a:pt x="21" y="63"/>
                        <a:pt x="21" y="65"/>
                      </a:cubicBezTo>
                      <a:cubicBezTo>
                        <a:pt x="21" y="65"/>
                        <a:pt x="22" y="66"/>
                        <a:pt x="24" y="65"/>
                      </a:cubicBezTo>
                      <a:cubicBezTo>
                        <a:pt x="25" y="65"/>
                        <a:pt x="25" y="65"/>
                        <a:pt x="26" y="65"/>
                      </a:cubicBezTo>
                      <a:cubicBezTo>
                        <a:pt x="29" y="65"/>
                        <a:pt x="31" y="68"/>
                        <a:pt x="32" y="71"/>
                      </a:cubicBezTo>
                      <a:cubicBezTo>
                        <a:pt x="33" y="72"/>
                        <a:pt x="33" y="72"/>
                        <a:pt x="33" y="73"/>
                      </a:cubicBezTo>
                      <a:cubicBezTo>
                        <a:pt x="34" y="73"/>
                        <a:pt x="34" y="74"/>
                        <a:pt x="37" y="74"/>
                      </a:cubicBezTo>
                      <a:cubicBezTo>
                        <a:pt x="40" y="74"/>
                        <a:pt x="44" y="72"/>
                        <a:pt x="44" y="71"/>
                      </a:cubicBezTo>
                      <a:cubicBezTo>
                        <a:pt x="44" y="69"/>
                        <a:pt x="45" y="65"/>
                        <a:pt x="53" y="65"/>
                      </a:cubicBezTo>
                      <a:cubicBezTo>
                        <a:pt x="54" y="65"/>
                        <a:pt x="55" y="65"/>
                        <a:pt x="56" y="65"/>
                      </a:cubicBezTo>
                      <a:cubicBezTo>
                        <a:pt x="60" y="66"/>
                        <a:pt x="64" y="69"/>
                        <a:pt x="68" y="72"/>
                      </a:cubicBezTo>
                      <a:cubicBezTo>
                        <a:pt x="69" y="73"/>
                        <a:pt x="71" y="74"/>
                        <a:pt x="71" y="75"/>
                      </a:cubicBezTo>
                      <a:cubicBezTo>
                        <a:pt x="72" y="75"/>
                        <a:pt x="72" y="75"/>
                        <a:pt x="72" y="75"/>
                      </a:cubicBezTo>
                      <a:cubicBezTo>
                        <a:pt x="73" y="75"/>
                        <a:pt x="75" y="74"/>
                        <a:pt x="77" y="74"/>
                      </a:cubicBezTo>
                      <a:cubicBezTo>
                        <a:pt x="79" y="73"/>
                        <a:pt x="81" y="72"/>
                        <a:pt x="82" y="72"/>
                      </a:cubicBezTo>
                      <a:cubicBezTo>
                        <a:pt x="84" y="72"/>
                        <a:pt x="87" y="70"/>
                        <a:pt x="89" y="68"/>
                      </a:cubicBezTo>
                      <a:cubicBezTo>
                        <a:pt x="90" y="67"/>
                        <a:pt x="91" y="66"/>
                        <a:pt x="92" y="66"/>
                      </a:cubicBezTo>
                      <a:cubicBezTo>
                        <a:pt x="94" y="65"/>
                        <a:pt x="96" y="66"/>
                        <a:pt x="97" y="67"/>
                      </a:cubicBezTo>
                      <a:cubicBezTo>
                        <a:pt x="99" y="68"/>
                        <a:pt x="100" y="69"/>
                        <a:pt x="101" y="68"/>
                      </a:cubicBezTo>
                      <a:cubicBezTo>
                        <a:pt x="103" y="67"/>
                        <a:pt x="106" y="65"/>
                        <a:pt x="109" y="65"/>
                      </a:cubicBezTo>
                      <a:cubicBezTo>
                        <a:pt x="110" y="65"/>
                        <a:pt x="111" y="65"/>
                        <a:pt x="111" y="66"/>
                      </a:cubicBezTo>
                      <a:cubicBezTo>
                        <a:pt x="112" y="66"/>
                        <a:pt x="112" y="67"/>
                        <a:pt x="113" y="68"/>
                      </a:cubicBezTo>
                      <a:cubicBezTo>
                        <a:pt x="113" y="69"/>
                        <a:pt x="112" y="71"/>
                        <a:pt x="111" y="72"/>
                      </a:cubicBezTo>
                      <a:cubicBezTo>
                        <a:pt x="110" y="73"/>
                        <a:pt x="109" y="75"/>
                        <a:pt x="109" y="76"/>
                      </a:cubicBezTo>
                      <a:cubicBezTo>
                        <a:pt x="109" y="76"/>
                        <a:pt x="110" y="77"/>
                        <a:pt x="110" y="78"/>
                      </a:cubicBezTo>
                      <a:cubicBezTo>
                        <a:pt x="110" y="78"/>
                        <a:pt x="110" y="78"/>
                        <a:pt x="110" y="78"/>
                      </a:cubicBezTo>
                      <a:cubicBezTo>
                        <a:pt x="110" y="78"/>
                        <a:pt x="111" y="77"/>
                        <a:pt x="111" y="77"/>
                      </a:cubicBezTo>
                      <a:cubicBezTo>
                        <a:pt x="111" y="77"/>
                        <a:pt x="111" y="77"/>
                        <a:pt x="111" y="77"/>
                      </a:cubicBezTo>
                      <a:cubicBezTo>
                        <a:pt x="111" y="76"/>
                        <a:pt x="111" y="76"/>
                        <a:pt x="112" y="76"/>
                      </a:cubicBezTo>
                      <a:cubicBezTo>
                        <a:pt x="112" y="76"/>
                        <a:pt x="112" y="76"/>
                        <a:pt x="112" y="76"/>
                      </a:cubicBezTo>
                      <a:cubicBezTo>
                        <a:pt x="112" y="76"/>
                        <a:pt x="112" y="75"/>
                        <a:pt x="112" y="75"/>
                      </a:cubicBezTo>
                      <a:cubicBezTo>
                        <a:pt x="112" y="75"/>
                        <a:pt x="112" y="75"/>
                        <a:pt x="112" y="75"/>
                      </a:cubicBezTo>
                      <a:cubicBezTo>
                        <a:pt x="112" y="74"/>
                        <a:pt x="112" y="74"/>
                        <a:pt x="112" y="73"/>
                      </a:cubicBezTo>
                      <a:cubicBezTo>
                        <a:pt x="112" y="73"/>
                        <a:pt x="112" y="73"/>
                        <a:pt x="112" y="72"/>
                      </a:cubicBezTo>
                      <a:cubicBezTo>
                        <a:pt x="112" y="71"/>
                        <a:pt x="113" y="70"/>
                        <a:pt x="113" y="70"/>
                      </a:cubicBezTo>
                      <a:cubicBezTo>
                        <a:pt x="114" y="68"/>
                        <a:pt x="115" y="67"/>
                        <a:pt x="117" y="67"/>
                      </a:cubicBezTo>
                      <a:cubicBezTo>
                        <a:pt x="117" y="67"/>
                        <a:pt x="117" y="67"/>
                        <a:pt x="117" y="67"/>
                      </a:cubicBezTo>
                      <a:cubicBezTo>
                        <a:pt x="117" y="67"/>
                        <a:pt x="117" y="67"/>
                        <a:pt x="117" y="67"/>
                      </a:cubicBezTo>
                      <a:cubicBezTo>
                        <a:pt x="118" y="67"/>
                        <a:pt x="119" y="68"/>
                        <a:pt x="120" y="68"/>
                      </a:cubicBezTo>
                      <a:cubicBezTo>
                        <a:pt x="122" y="70"/>
                        <a:pt x="124" y="70"/>
                        <a:pt x="128" y="68"/>
                      </a:cubicBezTo>
                      <a:cubicBezTo>
                        <a:pt x="129" y="68"/>
                        <a:pt x="130" y="67"/>
                        <a:pt x="131" y="67"/>
                      </a:cubicBezTo>
                      <a:cubicBezTo>
                        <a:pt x="132" y="66"/>
                        <a:pt x="133" y="65"/>
                        <a:pt x="134" y="65"/>
                      </a:cubicBezTo>
                      <a:cubicBezTo>
                        <a:pt x="135" y="65"/>
                        <a:pt x="135" y="66"/>
                        <a:pt x="135" y="66"/>
                      </a:cubicBezTo>
                      <a:cubicBezTo>
                        <a:pt x="136" y="66"/>
                        <a:pt x="136" y="66"/>
                        <a:pt x="136" y="66"/>
                      </a:cubicBezTo>
                      <a:cubicBezTo>
                        <a:pt x="136" y="66"/>
                        <a:pt x="136" y="66"/>
                        <a:pt x="136" y="66"/>
                      </a:cubicBezTo>
                      <a:cubicBezTo>
                        <a:pt x="136" y="66"/>
                        <a:pt x="137" y="66"/>
                        <a:pt x="137" y="66"/>
                      </a:cubicBezTo>
                      <a:cubicBezTo>
                        <a:pt x="137" y="67"/>
                        <a:pt x="137" y="67"/>
                        <a:pt x="137" y="67"/>
                      </a:cubicBezTo>
                      <a:cubicBezTo>
                        <a:pt x="137" y="67"/>
                        <a:pt x="137" y="67"/>
                        <a:pt x="138" y="67"/>
                      </a:cubicBezTo>
                      <a:cubicBezTo>
                        <a:pt x="138" y="67"/>
                        <a:pt x="138" y="68"/>
                        <a:pt x="139" y="68"/>
                      </a:cubicBezTo>
                      <a:cubicBezTo>
                        <a:pt x="140" y="68"/>
                        <a:pt x="141" y="68"/>
                        <a:pt x="142" y="67"/>
                      </a:cubicBezTo>
                      <a:cubicBezTo>
                        <a:pt x="144" y="67"/>
                        <a:pt x="146" y="67"/>
                        <a:pt x="149" y="67"/>
                      </a:cubicBezTo>
                      <a:cubicBezTo>
                        <a:pt x="152" y="67"/>
                        <a:pt x="154" y="66"/>
                        <a:pt x="156" y="65"/>
                      </a:cubicBezTo>
                      <a:cubicBezTo>
                        <a:pt x="158" y="64"/>
                        <a:pt x="160" y="62"/>
                        <a:pt x="164" y="63"/>
                      </a:cubicBezTo>
                      <a:cubicBezTo>
                        <a:pt x="170" y="63"/>
                        <a:pt x="176" y="61"/>
                        <a:pt x="176" y="61"/>
                      </a:cubicBezTo>
                      <a:cubicBezTo>
                        <a:pt x="176" y="61"/>
                        <a:pt x="176" y="61"/>
                        <a:pt x="176" y="61"/>
                      </a:cubicBezTo>
                      <a:cubicBezTo>
                        <a:pt x="180" y="62"/>
                        <a:pt x="180" y="62"/>
                        <a:pt x="180" y="62"/>
                      </a:cubicBezTo>
                      <a:cubicBezTo>
                        <a:pt x="180" y="62"/>
                        <a:pt x="180" y="62"/>
                        <a:pt x="180" y="61"/>
                      </a:cubicBezTo>
                      <a:cubicBezTo>
                        <a:pt x="181" y="60"/>
                        <a:pt x="182" y="59"/>
                        <a:pt x="185" y="58"/>
                      </a:cubicBezTo>
                      <a:cubicBezTo>
                        <a:pt x="189" y="58"/>
                        <a:pt x="191" y="59"/>
                        <a:pt x="193" y="60"/>
                      </a:cubicBezTo>
                      <a:cubicBezTo>
                        <a:pt x="194" y="60"/>
                        <a:pt x="194" y="61"/>
                        <a:pt x="195" y="61"/>
                      </a:cubicBezTo>
                      <a:cubicBezTo>
                        <a:pt x="195" y="60"/>
                        <a:pt x="196" y="60"/>
                        <a:pt x="196" y="60"/>
                      </a:cubicBezTo>
                      <a:cubicBezTo>
                        <a:pt x="198" y="60"/>
                        <a:pt x="200" y="61"/>
                        <a:pt x="202" y="62"/>
                      </a:cubicBezTo>
                      <a:cubicBezTo>
                        <a:pt x="203" y="63"/>
                        <a:pt x="204" y="63"/>
                        <a:pt x="205" y="64"/>
                      </a:cubicBezTo>
                      <a:cubicBezTo>
                        <a:pt x="205" y="64"/>
                        <a:pt x="205" y="64"/>
                        <a:pt x="205" y="64"/>
                      </a:cubicBezTo>
                      <a:cubicBezTo>
                        <a:pt x="205" y="64"/>
                        <a:pt x="205" y="64"/>
                        <a:pt x="206" y="64"/>
                      </a:cubicBezTo>
                      <a:cubicBezTo>
                        <a:pt x="206" y="64"/>
                        <a:pt x="206" y="64"/>
                        <a:pt x="206" y="64"/>
                      </a:cubicBezTo>
                      <a:cubicBezTo>
                        <a:pt x="206" y="64"/>
                        <a:pt x="206" y="64"/>
                        <a:pt x="206" y="64"/>
                      </a:cubicBezTo>
                      <a:cubicBezTo>
                        <a:pt x="206" y="64"/>
                        <a:pt x="206" y="64"/>
                        <a:pt x="206" y="64"/>
                      </a:cubicBezTo>
                      <a:cubicBezTo>
                        <a:pt x="206" y="64"/>
                        <a:pt x="206" y="64"/>
                        <a:pt x="206" y="64"/>
                      </a:cubicBezTo>
                      <a:cubicBezTo>
                        <a:pt x="206" y="64"/>
                        <a:pt x="206" y="64"/>
                        <a:pt x="206" y="63"/>
                      </a:cubicBezTo>
                      <a:cubicBezTo>
                        <a:pt x="206" y="63"/>
                        <a:pt x="206" y="63"/>
                        <a:pt x="205" y="63"/>
                      </a:cubicBezTo>
                      <a:cubicBezTo>
                        <a:pt x="205" y="63"/>
                        <a:pt x="205" y="63"/>
                        <a:pt x="205" y="63"/>
                      </a:cubicBezTo>
                      <a:cubicBezTo>
                        <a:pt x="205" y="62"/>
                        <a:pt x="205" y="62"/>
                        <a:pt x="205" y="62"/>
                      </a:cubicBezTo>
                      <a:cubicBezTo>
                        <a:pt x="205" y="62"/>
                        <a:pt x="205" y="62"/>
                        <a:pt x="205" y="62"/>
                      </a:cubicBezTo>
                      <a:cubicBezTo>
                        <a:pt x="205" y="62"/>
                        <a:pt x="205" y="61"/>
                        <a:pt x="205" y="61"/>
                      </a:cubicBezTo>
                      <a:cubicBezTo>
                        <a:pt x="204" y="61"/>
                        <a:pt x="204" y="61"/>
                        <a:pt x="204" y="61"/>
                      </a:cubicBezTo>
                      <a:cubicBezTo>
                        <a:pt x="204" y="61"/>
                        <a:pt x="204" y="60"/>
                        <a:pt x="204" y="60"/>
                      </a:cubicBezTo>
                      <a:cubicBezTo>
                        <a:pt x="204" y="60"/>
                        <a:pt x="204" y="60"/>
                        <a:pt x="204" y="60"/>
                      </a:cubicBezTo>
                      <a:cubicBezTo>
                        <a:pt x="204" y="59"/>
                        <a:pt x="203" y="59"/>
                        <a:pt x="203" y="59"/>
                      </a:cubicBezTo>
                      <a:cubicBezTo>
                        <a:pt x="203" y="59"/>
                        <a:pt x="203" y="59"/>
                        <a:pt x="203" y="58"/>
                      </a:cubicBezTo>
                      <a:cubicBezTo>
                        <a:pt x="203" y="58"/>
                        <a:pt x="203" y="58"/>
                        <a:pt x="203" y="58"/>
                      </a:cubicBezTo>
                      <a:cubicBezTo>
                        <a:pt x="203" y="58"/>
                        <a:pt x="202" y="58"/>
                        <a:pt x="202" y="58"/>
                      </a:cubicBezTo>
                      <a:cubicBezTo>
                        <a:pt x="202" y="58"/>
                        <a:pt x="202" y="58"/>
                        <a:pt x="202" y="58"/>
                      </a:cubicBezTo>
                      <a:cubicBezTo>
                        <a:pt x="202" y="57"/>
                        <a:pt x="202" y="57"/>
                        <a:pt x="202" y="57"/>
                      </a:cubicBezTo>
                      <a:cubicBezTo>
                        <a:pt x="199" y="56"/>
                        <a:pt x="200" y="53"/>
                        <a:pt x="200" y="48"/>
                      </a:cubicBezTo>
                      <a:cubicBezTo>
                        <a:pt x="200" y="47"/>
                        <a:pt x="200" y="46"/>
                        <a:pt x="200" y="45"/>
                      </a:cubicBezTo>
                      <a:cubicBezTo>
                        <a:pt x="201" y="44"/>
                        <a:pt x="200" y="44"/>
                        <a:pt x="200" y="44"/>
                      </a:cubicBezTo>
                      <a:cubicBezTo>
                        <a:pt x="200" y="44"/>
                        <a:pt x="200" y="43"/>
                        <a:pt x="200" y="42"/>
                      </a:cubicBezTo>
                      <a:cubicBezTo>
                        <a:pt x="200" y="42"/>
                        <a:pt x="200" y="41"/>
                        <a:pt x="200" y="41"/>
                      </a:cubicBezTo>
                      <a:cubicBezTo>
                        <a:pt x="199" y="41"/>
                        <a:pt x="199" y="41"/>
                        <a:pt x="199" y="41"/>
                      </a:cubicBezTo>
                      <a:cubicBezTo>
                        <a:pt x="199" y="40"/>
                        <a:pt x="199" y="40"/>
                        <a:pt x="199" y="40"/>
                      </a:cubicBezTo>
                      <a:cubicBezTo>
                        <a:pt x="199" y="39"/>
                        <a:pt x="199" y="39"/>
                        <a:pt x="199" y="39"/>
                      </a:cubicBezTo>
                      <a:cubicBezTo>
                        <a:pt x="199" y="38"/>
                        <a:pt x="199" y="37"/>
                        <a:pt x="199" y="36"/>
                      </a:cubicBezTo>
                      <a:cubicBezTo>
                        <a:pt x="199" y="36"/>
                        <a:pt x="199" y="36"/>
                        <a:pt x="199" y="36"/>
                      </a:cubicBezTo>
                      <a:cubicBezTo>
                        <a:pt x="199" y="36"/>
                        <a:pt x="199" y="35"/>
                        <a:pt x="199" y="35"/>
                      </a:cubicBezTo>
                      <a:cubicBezTo>
                        <a:pt x="199" y="34"/>
                        <a:pt x="199" y="34"/>
                        <a:pt x="199" y="33"/>
                      </a:cubicBezTo>
                      <a:cubicBezTo>
                        <a:pt x="199" y="33"/>
                        <a:pt x="200" y="33"/>
                        <a:pt x="200" y="32"/>
                      </a:cubicBezTo>
                      <a:cubicBezTo>
                        <a:pt x="200" y="32"/>
                        <a:pt x="200" y="32"/>
                        <a:pt x="200" y="32"/>
                      </a:cubicBezTo>
                      <a:cubicBezTo>
                        <a:pt x="201" y="32"/>
                        <a:pt x="201" y="32"/>
                        <a:pt x="201" y="32"/>
                      </a:cubicBezTo>
                      <a:cubicBezTo>
                        <a:pt x="201" y="32"/>
                        <a:pt x="201" y="32"/>
                        <a:pt x="20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03" name="Freeform 1188"/>
                <p:cNvSpPr/>
                <p:nvPr/>
              </p:nvSpPr>
              <p:spPr bwMode="auto">
                <a:xfrm>
                  <a:off x="2824" y="3334"/>
                  <a:ext cx="25" cy="16"/>
                </a:xfrm>
                <a:custGeom>
                  <a:avLst/>
                  <a:gdLst>
                    <a:gd name="T0" fmla="*/ 3 w 26"/>
                    <a:gd name="T1" fmla="*/ 2 h 17"/>
                    <a:gd name="T2" fmla="*/ 4 w 26"/>
                    <a:gd name="T3" fmla="*/ 4 h 17"/>
                    <a:gd name="T4" fmla="*/ 4 w 26"/>
                    <a:gd name="T5" fmla="*/ 4 h 17"/>
                    <a:gd name="T6" fmla="*/ 4 w 26"/>
                    <a:gd name="T7" fmla="*/ 4 h 17"/>
                    <a:gd name="T8" fmla="*/ 4 w 26"/>
                    <a:gd name="T9" fmla="*/ 4 h 17"/>
                    <a:gd name="T10" fmla="*/ 4 w 26"/>
                    <a:gd name="T11" fmla="*/ 6 h 17"/>
                    <a:gd name="T12" fmla="*/ 2 w 26"/>
                    <a:gd name="T13" fmla="*/ 11 h 17"/>
                    <a:gd name="T14" fmla="*/ 1 w 26"/>
                    <a:gd name="T15" fmla="*/ 12 h 17"/>
                    <a:gd name="T16" fmla="*/ 1 w 26"/>
                    <a:gd name="T17" fmla="*/ 13 h 17"/>
                    <a:gd name="T18" fmla="*/ 1 w 26"/>
                    <a:gd name="T19" fmla="*/ 13 h 17"/>
                    <a:gd name="T20" fmla="*/ 0 w 26"/>
                    <a:gd name="T21" fmla="*/ 14 h 17"/>
                    <a:gd name="T22" fmla="*/ 0 w 26"/>
                    <a:gd name="T23" fmla="*/ 14 h 17"/>
                    <a:gd name="T24" fmla="*/ 0 w 26"/>
                    <a:gd name="T25" fmla="*/ 15 h 17"/>
                    <a:gd name="T26" fmla="*/ 0 w 26"/>
                    <a:gd name="T27" fmla="*/ 15 h 17"/>
                    <a:gd name="T28" fmla="*/ 0 w 26"/>
                    <a:gd name="T29" fmla="*/ 15 h 17"/>
                    <a:gd name="T30" fmla="*/ 3 w 26"/>
                    <a:gd name="T31" fmla="*/ 17 h 17"/>
                    <a:gd name="T32" fmla="*/ 8 w 26"/>
                    <a:gd name="T33" fmla="*/ 14 h 17"/>
                    <a:gd name="T34" fmla="*/ 13 w 26"/>
                    <a:gd name="T35" fmla="*/ 10 h 17"/>
                    <a:gd name="T36" fmla="*/ 21 w 26"/>
                    <a:gd name="T37" fmla="*/ 10 h 17"/>
                    <a:gd name="T38" fmla="*/ 26 w 26"/>
                    <a:gd name="T39" fmla="*/ 10 h 17"/>
                    <a:gd name="T40" fmla="*/ 23 w 26"/>
                    <a:gd name="T41" fmla="*/ 8 h 17"/>
                    <a:gd name="T42" fmla="*/ 19 w 26"/>
                    <a:gd name="T43" fmla="*/ 5 h 17"/>
                    <a:gd name="T44" fmla="*/ 16 w 26"/>
                    <a:gd name="T45" fmla="*/ 1 h 17"/>
                    <a:gd name="T46" fmla="*/ 15 w 26"/>
                    <a:gd name="T47" fmla="*/ 1 h 17"/>
                    <a:gd name="T48" fmla="*/ 14 w 26"/>
                    <a:gd name="T49" fmla="*/ 1 h 17"/>
                    <a:gd name="T50" fmla="*/ 14 w 26"/>
                    <a:gd name="T51" fmla="*/ 1 h 17"/>
                    <a:gd name="T52" fmla="*/ 14 w 26"/>
                    <a:gd name="T53" fmla="*/ 1 h 17"/>
                    <a:gd name="T54" fmla="*/ 12 w 26"/>
                    <a:gd name="T55" fmla="*/ 1 h 17"/>
                    <a:gd name="T56" fmla="*/ 8 w 26"/>
                    <a:gd name="T57" fmla="*/ 0 h 17"/>
                    <a:gd name="T58" fmla="*/ 3 w 26"/>
                    <a:gd name="T59" fmla="*/ 1 h 17"/>
                    <a:gd name="T60" fmla="*/ 3 w 26"/>
                    <a:gd name="T61" fmla="*/ 1 h 17"/>
                    <a:gd name="T62" fmla="*/ 3 w 26"/>
                    <a:gd name="T6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3" y="2"/>
                      </a:moveTo>
                      <a:cubicBezTo>
                        <a:pt x="4" y="4"/>
                        <a:pt x="4" y="4"/>
                        <a:pt x="4" y="4"/>
                      </a:cubicBezTo>
                      <a:cubicBezTo>
                        <a:pt x="4" y="4"/>
                        <a:pt x="4" y="4"/>
                        <a:pt x="4" y="4"/>
                      </a:cubicBezTo>
                      <a:cubicBezTo>
                        <a:pt x="4" y="4"/>
                        <a:pt x="4" y="4"/>
                        <a:pt x="4" y="4"/>
                      </a:cubicBezTo>
                      <a:cubicBezTo>
                        <a:pt x="4" y="4"/>
                        <a:pt x="4" y="4"/>
                        <a:pt x="4" y="4"/>
                      </a:cubicBezTo>
                      <a:cubicBezTo>
                        <a:pt x="4" y="5"/>
                        <a:pt x="4" y="6"/>
                        <a:pt x="4" y="6"/>
                      </a:cubicBezTo>
                      <a:cubicBezTo>
                        <a:pt x="4" y="9"/>
                        <a:pt x="3" y="10"/>
                        <a:pt x="2" y="11"/>
                      </a:cubicBezTo>
                      <a:cubicBezTo>
                        <a:pt x="2" y="11"/>
                        <a:pt x="1" y="12"/>
                        <a:pt x="1" y="12"/>
                      </a:cubicBezTo>
                      <a:cubicBezTo>
                        <a:pt x="1" y="12"/>
                        <a:pt x="1" y="13"/>
                        <a:pt x="1" y="13"/>
                      </a:cubicBezTo>
                      <a:cubicBezTo>
                        <a:pt x="1" y="13"/>
                        <a:pt x="1" y="13"/>
                        <a:pt x="1" y="13"/>
                      </a:cubicBezTo>
                      <a:cubicBezTo>
                        <a:pt x="1" y="14"/>
                        <a:pt x="1" y="14"/>
                        <a:pt x="0" y="14"/>
                      </a:cubicBezTo>
                      <a:cubicBezTo>
                        <a:pt x="0" y="14"/>
                        <a:pt x="0" y="14"/>
                        <a:pt x="0" y="14"/>
                      </a:cubicBezTo>
                      <a:cubicBezTo>
                        <a:pt x="0" y="15"/>
                        <a:pt x="0" y="15"/>
                        <a:pt x="0" y="15"/>
                      </a:cubicBezTo>
                      <a:cubicBezTo>
                        <a:pt x="0" y="15"/>
                        <a:pt x="0" y="15"/>
                        <a:pt x="0" y="15"/>
                      </a:cubicBezTo>
                      <a:cubicBezTo>
                        <a:pt x="0" y="15"/>
                        <a:pt x="0" y="15"/>
                        <a:pt x="0" y="15"/>
                      </a:cubicBezTo>
                      <a:cubicBezTo>
                        <a:pt x="1" y="16"/>
                        <a:pt x="2" y="17"/>
                        <a:pt x="3" y="17"/>
                      </a:cubicBezTo>
                      <a:cubicBezTo>
                        <a:pt x="5" y="17"/>
                        <a:pt x="6" y="16"/>
                        <a:pt x="8" y="14"/>
                      </a:cubicBezTo>
                      <a:cubicBezTo>
                        <a:pt x="9" y="13"/>
                        <a:pt x="11" y="11"/>
                        <a:pt x="13" y="10"/>
                      </a:cubicBezTo>
                      <a:cubicBezTo>
                        <a:pt x="15" y="9"/>
                        <a:pt x="18" y="10"/>
                        <a:pt x="21" y="10"/>
                      </a:cubicBezTo>
                      <a:cubicBezTo>
                        <a:pt x="23" y="10"/>
                        <a:pt x="25" y="10"/>
                        <a:pt x="26" y="10"/>
                      </a:cubicBezTo>
                      <a:cubicBezTo>
                        <a:pt x="25" y="9"/>
                        <a:pt x="24" y="9"/>
                        <a:pt x="23" y="8"/>
                      </a:cubicBezTo>
                      <a:cubicBezTo>
                        <a:pt x="22" y="7"/>
                        <a:pt x="20" y="6"/>
                        <a:pt x="19" y="5"/>
                      </a:cubicBezTo>
                      <a:cubicBezTo>
                        <a:pt x="18" y="4"/>
                        <a:pt x="17" y="3"/>
                        <a:pt x="16" y="1"/>
                      </a:cubicBezTo>
                      <a:cubicBezTo>
                        <a:pt x="16" y="1"/>
                        <a:pt x="16" y="1"/>
                        <a:pt x="15" y="1"/>
                      </a:cubicBezTo>
                      <a:cubicBezTo>
                        <a:pt x="15" y="1"/>
                        <a:pt x="15" y="1"/>
                        <a:pt x="14" y="1"/>
                      </a:cubicBezTo>
                      <a:cubicBezTo>
                        <a:pt x="14" y="1"/>
                        <a:pt x="14" y="1"/>
                        <a:pt x="14" y="1"/>
                      </a:cubicBezTo>
                      <a:cubicBezTo>
                        <a:pt x="14" y="1"/>
                        <a:pt x="14" y="1"/>
                        <a:pt x="14" y="1"/>
                      </a:cubicBezTo>
                      <a:cubicBezTo>
                        <a:pt x="13" y="1"/>
                        <a:pt x="13" y="1"/>
                        <a:pt x="12" y="1"/>
                      </a:cubicBezTo>
                      <a:cubicBezTo>
                        <a:pt x="12" y="1"/>
                        <a:pt x="11" y="0"/>
                        <a:pt x="8" y="0"/>
                      </a:cubicBezTo>
                      <a:cubicBezTo>
                        <a:pt x="6" y="0"/>
                        <a:pt x="4" y="0"/>
                        <a:pt x="3" y="1"/>
                      </a:cubicBezTo>
                      <a:cubicBezTo>
                        <a:pt x="3" y="1"/>
                        <a:pt x="3" y="1"/>
                        <a:pt x="3" y="1"/>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04" name="Freeform 1189"/>
                <p:cNvSpPr/>
                <p:nvPr/>
              </p:nvSpPr>
              <p:spPr bwMode="auto">
                <a:xfrm>
                  <a:off x="2698" y="3154"/>
                  <a:ext cx="100" cy="80"/>
                </a:xfrm>
                <a:custGeom>
                  <a:avLst/>
                  <a:gdLst>
                    <a:gd name="T0" fmla="*/ 12 w 104"/>
                    <a:gd name="T1" fmla="*/ 58 h 83"/>
                    <a:gd name="T2" fmla="*/ 14 w 104"/>
                    <a:gd name="T3" fmla="*/ 59 h 83"/>
                    <a:gd name="T4" fmla="*/ 25 w 104"/>
                    <a:gd name="T5" fmla="*/ 68 h 83"/>
                    <a:gd name="T6" fmla="*/ 32 w 104"/>
                    <a:gd name="T7" fmla="*/ 66 h 83"/>
                    <a:gd name="T8" fmla="*/ 38 w 104"/>
                    <a:gd name="T9" fmla="*/ 71 h 83"/>
                    <a:gd name="T10" fmla="*/ 45 w 104"/>
                    <a:gd name="T11" fmla="*/ 72 h 83"/>
                    <a:gd name="T12" fmla="*/ 49 w 104"/>
                    <a:gd name="T13" fmla="*/ 78 h 83"/>
                    <a:gd name="T14" fmla="*/ 50 w 104"/>
                    <a:gd name="T15" fmla="*/ 79 h 83"/>
                    <a:gd name="T16" fmla="*/ 52 w 104"/>
                    <a:gd name="T17" fmla="*/ 78 h 83"/>
                    <a:gd name="T18" fmla="*/ 62 w 104"/>
                    <a:gd name="T19" fmla="*/ 79 h 83"/>
                    <a:gd name="T20" fmla="*/ 70 w 104"/>
                    <a:gd name="T21" fmla="*/ 79 h 83"/>
                    <a:gd name="T22" fmla="*/ 85 w 104"/>
                    <a:gd name="T23" fmla="*/ 83 h 83"/>
                    <a:gd name="T24" fmla="*/ 85 w 104"/>
                    <a:gd name="T25" fmla="*/ 83 h 83"/>
                    <a:gd name="T26" fmla="*/ 88 w 104"/>
                    <a:gd name="T27" fmla="*/ 83 h 83"/>
                    <a:gd name="T28" fmla="*/ 88 w 104"/>
                    <a:gd name="T29" fmla="*/ 81 h 83"/>
                    <a:gd name="T30" fmla="*/ 88 w 104"/>
                    <a:gd name="T31" fmla="*/ 78 h 83"/>
                    <a:gd name="T32" fmla="*/ 95 w 104"/>
                    <a:gd name="T33" fmla="*/ 70 h 83"/>
                    <a:gd name="T34" fmla="*/ 101 w 104"/>
                    <a:gd name="T35" fmla="*/ 64 h 83"/>
                    <a:gd name="T36" fmla="*/ 99 w 104"/>
                    <a:gd name="T37" fmla="*/ 54 h 83"/>
                    <a:gd name="T38" fmla="*/ 98 w 104"/>
                    <a:gd name="T39" fmla="*/ 52 h 83"/>
                    <a:gd name="T40" fmla="*/ 98 w 104"/>
                    <a:gd name="T41" fmla="*/ 51 h 83"/>
                    <a:gd name="T42" fmla="*/ 98 w 104"/>
                    <a:gd name="T43" fmla="*/ 50 h 83"/>
                    <a:gd name="T44" fmla="*/ 97 w 104"/>
                    <a:gd name="T45" fmla="*/ 47 h 83"/>
                    <a:gd name="T46" fmla="*/ 98 w 104"/>
                    <a:gd name="T47" fmla="*/ 45 h 83"/>
                    <a:gd name="T48" fmla="*/ 98 w 104"/>
                    <a:gd name="T49" fmla="*/ 44 h 83"/>
                    <a:gd name="T50" fmla="*/ 98 w 104"/>
                    <a:gd name="T51" fmla="*/ 42 h 83"/>
                    <a:gd name="T52" fmla="*/ 97 w 104"/>
                    <a:gd name="T53" fmla="*/ 41 h 83"/>
                    <a:gd name="T54" fmla="*/ 94 w 104"/>
                    <a:gd name="T55" fmla="*/ 37 h 83"/>
                    <a:gd name="T56" fmla="*/ 101 w 104"/>
                    <a:gd name="T57" fmla="*/ 23 h 83"/>
                    <a:gd name="T58" fmla="*/ 99 w 104"/>
                    <a:gd name="T59" fmla="*/ 12 h 83"/>
                    <a:gd name="T60" fmla="*/ 98 w 104"/>
                    <a:gd name="T61" fmla="*/ 11 h 83"/>
                    <a:gd name="T62" fmla="*/ 92 w 104"/>
                    <a:gd name="T63" fmla="*/ 8 h 83"/>
                    <a:gd name="T64" fmla="*/ 91 w 104"/>
                    <a:gd name="T65" fmla="*/ 8 h 83"/>
                    <a:gd name="T66" fmla="*/ 90 w 104"/>
                    <a:gd name="T67" fmla="*/ 8 h 83"/>
                    <a:gd name="T68" fmla="*/ 88 w 104"/>
                    <a:gd name="T69" fmla="*/ 8 h 83"/>
                    <a:gd name="T70" fmla="*/ 84 w 104"/>
                    <a:gd name="T71" fmla="*/ 8 h 83"/>
                    <a:gd name="T72" fmla="*/ 60 w 104"/>
                    <a:gd name="T73" fmla="*/ 6 h 83"/>
                    <a:gd name="T74" fmla="*/ 59 w 104"/>
                    <a:gd name="T75" fmla="*/ 6 h 83"/>
                    <a:gd name="T76" fmla="*/ 57 w 104"/>
                    <a:gd name="T77" fmla="*/ 5 h 83"/>
                    <a:gd name="T78" fmla="*/ 57 w 104"/>
                    <a:gd name="T79" fmla="*/ 5 h 83"/>
                    <a:gd name="T80" fmla="*/ 43 w 104"/>
                    <a:gd name="T81" fmla="*/ 0 h 83"/>
                    <a:gd name="T82" fmla="*/ 21 w 104"/>
                    <a:gd name="T83" fmla="*/ 7 h 83"/>
                    <a:gd name="T84" fmla="*/ 4 w 104"/>
                    <a:gd name="T85" fmla="*/ 12 h 83"/>
                    <a:gd name="T86" fmla="*/ 2 w 104"/>
                    <a:gd name="T87" fmla="*/ 17 h 83"/>
                    <a:gd name="T88" fmla="*/ 2 w 104"/>
                    <a:gd name="T89" fmla="*/ 19 h 83"/>
                    <a:gd name="T90" fmla="*/ 2 w 104"/>
                    <a:gd name="T91" fmla="*/ 21 h 83"/>
                    <a:gd name="T92" fmla="*/ 2 w 104"/>
                    <a:gd name="T93" fmla="*/ 23 h 83"/>
                    <a:gd name="T94" fmla="*/ 2 w 104"/>
                    <a:gd name="T95" fmla="*/ 25 h 83"/>
                    <a:gd name="T96" fmla="*/ 2 w 104"/>
                    <a:gd name="T97" fmla="*/ 26 h 83"/>
                    <a:gd name="T98" fmla="*/ 1 w 104"/>
                    <a:gd name="T99" fmla="*/ 28 h 83"/>
                    <a:gd name="T100" fmla="*/ 1 w 104"/>
                    <a:gd name="T101" fmla="*/ 30 h 83"/>
                    <a:gd name="T102" fmla="*/ 5 w 104"/>
                    <a:gd name="T103" fmla="*/ 38 h 83"/>
                    <a:gd name="T104" fmla="*/ 8 w 104"/>
                    <a:gd name="T105" fmla="*/ 51 h 83"/>
                    <a:gd name="T106" fmla="*/ 9 w 104"/>
                    <a:gd name="T107" fmla="*/ 52 h 83"/>
                    <a:gd name="T108" fmla="*/ 9 w 104"/>
                    <a:gd name="T109" fmla="*/ 54 h 83"/>
                    <a:gd name="T110" fmla="*/ 9 w 104"/>
                    <a:gd name="T111" fmla="*/ 55 h 83"/>
                    <a:gd name="T112" fmla="*/ 9 w 104"/>
                    <a:gd name="T113"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 h="83">
                      <a:moveTo>
                        <a:pt x="9" y="57"/>
                      </a:moveTo>
                      <a:cubicBezTo>
                        <a:pt x="10" y="57"/>
                        <a:pt x="11" y="58"/>
                        <a:pt x="12" y="58"/>
                      </a:cubicBezTo>
                      <a:cubicBezTo>
                        <a:pt x="12" y="58"/>
                        <a:pt x="12" y="58"/>
                        <a:pt x="12" y="58"/>
                      </a:cubicBezTo>
                      <a:cubicBezTo>
                        <a:pt x="13" y="59"/>
                        <a:pt x="14" y="59"/>
                        <a:pt x="14" y="59"/>
                      </a:cubicBezTo>
                      <a:cubicBezTo>
                        <a:pt x="19" y="61"/>
                        <a:pt x="22" y="63"/>
                        <a:pt x="23" y="66"/>
                      </a:cubicBezTo>
                      <a:cubicBezTo>
                        <a:pt x="23" y="67"/>
                        <a:pt x="24" y="68"/>
                        <a:pt x="25" y="68"/>
                      </a:cubicBezTo>
                      <a:cubicBezTo>
                        <a:pt x="26" y="67"/>
                        <a:pt x="27" y="66"/>
                        <a:pt x="29" y="66"/>
                      </a:cubicBezTo>
                      <a:cubicBezTo>
                        <a:pt x="30" y="66"/>
                        <a:pt x="31" y="66"/>
                        <a:pt x="32" y="66"/>
                      </a:cubicBezTo>
                      <a:cubicBezTo>
                        <a:pt x="32" y="66"/>
                        <a:pt x="33" y="66"/>
                        <a:pt x="33" y="66"/>
                      </a:cubicBezTo>
                      <a:cubicBezTo>
                        <a:pt x="37" y="66"/>
                        <a:pt x="38" y="69"/>
                        <a:pt x="38" y="71"/>
                      </a:cubicBezTo>
                      <a:cubicBezTo>
                        <a:pt x="39" y="71"/>
                        <a:pt x="39" y="71"/>
                        <a:pt x="40" y="71"/>
                      </a:cubicBezTo>
                      <a:cubicBezTo>
                        <a:pt x="42" y="71"/>
                        <a:pt x="43" y="71"/>
                        <a:pt x="45" y="72"/>
                      </a:cubicBezTo>
                      <a:cubicBezTo>
                        <a:pt x="46" y="73"/>
                        <a:pt x="47" y="74"/>
                        <a:pt x="48" y="76"/>
                      </a:cubicBezTo>
                      <a:cubicBezTo>
                        <a:pt x="48" y="77"/>
                        <a:pt x="48" y="77"/>
                        <a:pt x="49" y="78"/>
                      </a:cubicBezTo>
                      <a:cubicBezTo>
                        <a:pt x="49" y="78"/>
                        <a:pt x="49" y="78"/>
                        <a:pt x="49" y="78"/>
                      </a:cubicBezTo>
                      <a:cubicBezTo>
                        <a:pt x="49" y="78"/>
                        <a:pt x="50" y="79"/>
                        <a:pt x="50" y="79"/>
                      </a:cubicBezTo>
                      <a:cubicBezTo>
                        <a:pt x="50" y="79"/>
                        <a:pt x="50" y="79"/>
                        <a:pt x="50" y="79"/>
                      </a:cubicBezTo>
                      <a:cubicBezTo>
                        <a:pt x="51" y="79"/>
                        <a:pt x="51" y="79"/>
                        <a:pt x="52" y="78"/>
                      </a:cubicBezTo>
                      <a:cubicBezTo>
                        <a:pt x="53" y="78"/>
                        <a:pt x="55" y="77"/>
                        <a:pt x="57" y="78"/>
                      </a:cubicBezTo>
                      <a:cubicBezTo>
                        <a:pt x="57" y="79"/>
                        <a:pt x="60" y="79"/>
                        <a:pt x="62" y="79"/>
                      </a:cubicBezTo>
                      <a:cubicBezTo>
                        <a:pt x="63" y="79"/>
                        <a:pt x="64" y="79"/>
                        <a:pt x="65" y="79"/>
                      </a:cubicBezTo>
                      <a:cubicBezTo>
                        <a:pt x="67" y="78"/>
                        <a:pt x="68" y="79"/>
                        <a:pt x="70" y="79"/>
                      </a:cubicBezTo>
                      <a:cubicBezTo>
                        <a:pt x="71" y="80"/>
                        <a:pt x="72" y="80"/>
                        <a:pt x="74" y="80"/>
                      </a:cubicBezTo>
                      <a:cubicBezTo>
                        <a:pt x="78" y="79"/>
                        <a:pt x="83" y="81"/>
                        <a:pt x="85" y="83"/>
                      </a:cubicBezTo>
                      <a:cubicBezTo>
                        <a:pt x="85" y="83"/>
                        <a:pt x="85" y="83"/>
                        <a:pt x="85" y="83"/>
                      </a:cubicBezTo>
                      <a:cubicBezTo>
                        <a:pt x="85" y="83"/>
                        <a:pt x="85" y="83"/>
                        <a:pt x="85" y="83"/>
                      </a:cubicBezTo>
                      <a:cubicBezTo>
                        <a:pt x="85" y="83"/>
                        <a:pt x="86" y="83"/>
                        <a:pt x="87" y="83"/>
                      </a:cubicBezTo>
                      <a:cubicBezTo>
                        <a:pt x="88" y="83"/>
                        <a:pt x="88" y="83"/>
                        <a:pt x="88" y="83"/>
                      </a:cubicBezTo>
                      <a:cubicBezTo>
                        <a:pt x="88" y="83"/>
                        <a:pt x="88" y="83"/>
                        <a:pt x="88" y="83"/>
                      </a:cubicBezTo>
                      <a:cubicBezTo>
                        <a:pt x="88" y="82"/>
                        <a:pt x="88" y="82"/>
                        <a:pt x="88" y="81"/>
                      </a:cubicBezTo>
                      <a:cubicBezTo>
                        <a:pt x="88" y="81"/>
                        <a:pt x="88" y="80"/>
                        <a:pt x="88" y="80"/>
                      </a:cubicBezTo>
                      <a:cubicBezTo>
                        <a:pt x="88" y="79"/>
                        <a:pt x="88" y="78"/>
                        <a:pt x="88" y="78"/>
                      </a:cubicBezTo>
                      <a:cubicBezTo>
                        <a:pt x="88" y="77"/>
                        <a:pt x="89" y="76"/>
                        <a:pt x="91" y="73"/>
                      </a:cubicBezTo>
                      <a:cubicBezTo>
                        <a:pt x="92" y="72"/>
                        <a:pt x="94" y="71"/>
                        <a:pt x="95" y="70"/>
                      </a:cubicBezTo>
                      <a:cubicBezTo>
                        <a:pt x="97" y="68"/>
                        <a:pt x="98" y="67"/>
                        <a:pt x="99" y="66"/>
                      </a:cubicBezTo>
                      <a:cubicBezTo>
                        <a:pt x="100" y="65"/>
                        <a:pt x="101" y="65"/>
                        <a:pt x="101" y="64"/>
                      </a:cubicBezTo>
                      <a:cubicBezTo>
                        <a:pt x="102" y="64"/>
                        <a:pt x="103" y="63"/>
                        <a:pt x="103" y="62"/>
                      </a:cubicBezTo>
                      <a:cubicBezTo>
                        <a:pt x="104" y="62"/>
                        <a:pt x="102" y="59"/>
                        <a:pt x="99" y="54"/>
                      </a:cubicBezTo>
                      <a:cubicBezTo>
                        <a:pt x="99" y="53"/>
                        <a:pt x="99" y="53"/>
                        <a:pt x="99" y="53"/>
                      </a:cubicBezTo>
                      <a:cubicBezTo>
                        <a:pt x="98" y="52"/>
                        <a:pt x="98" y="52"/>
                        <a:pt x="98" y="52"/>
                      </a:cubicBezTo>
                      <a:cubicBezTo>
                        <a:pt x="98" y="52"/>
                        <a:pt x="98" y="52"/>
                        <a:pt x="98" y="51"/>
                      </a:cubicBezTo>
                      <a:cubicBezTo>
                        <a:pt x="98" y="51"/>
                        <a:pt x="98" y="51"/>
                        <a:pt x="98" y="51"/>
                      </a:cubicBezTo>
                      <a:cubicBezTo>
                        <a:pt x="98" y="51"/>
                        <a:pt x="98" y="51"/>
                        <a:pt x="98" y="51"/>
                      </a:cubicBezTo>
                      <a:cubicBezTo>
                        <a:pt x="98" y="50"/>
                        <a:pt x="98" y="50"/>
                        <a:pt x="98" y="50"/>
                      </a:cubicBezTo>
                      <a:cubicBezTo>
                        <a:pt x="98" y="49"/>
                        <a:pt x="98" y="49"/>
                        <a:pt x="98" y="48"/>
                      </a:cubicBezTo>
                      <a:cubicBezTo>
                        <a:pt x="97" y="47"/>
                        <a:pt x="97" y="47"/>
                        <a:pt x="97" y="47"/>
                      </a:cubicBezTo>
                      <a:cubicBezTo>
                        <a:pt x="98" y="47"/>
                        <a:pt x="98" y="47"/>
                        <a:pt x="98" y="47"/>
                      </a:cubicBezTo>
                      <a:cubicBezTo>
                        <a:pt x="98" y="46"/>
                        <a:pt x="98" y="46"/>
                        <a:pt x="98" y="45"/>
                      </a:cubicBezTo>
                      <a:cubicBezTo>
                        <a:pt x="98" y="45"/>
                        <a:pt x="98" y="45"/>
                        <a:pt x="98" y="45"/>
                      </a:cubicBezTo>
                      <a:cubicBezTo>
                        <a:pt x="98" y="45"/>
                        <a:pt x="98" y="44"/>
                        <a:pt x="98" y="44"/>
                      </a:cubicBezTo>
                      <a:cubicBezTo>
                        <a:pt x="98" y="44"/>
                        <a:pt x="98" y="43"/>
                        <a:pt x="98" y="43"/>
                      </a:cubicBezTo>
                      <a:cubicBezTo>
                        <a:pt x="98" y="43"/>
                        <a:pt x="98" y="42"/>
                        <a:pt x="98" y="42"/>
                      </a:cubicBezTo>
                      <a:cubicBezTo>
                        <a:pt x="98" y="42"/>
                        <a:pt x="98" y="42"/>
                        <a:pt x="98" y="42"/>
                      </a:cubicBezTo>
                      <a:cubicBezTo>
                        <a:pt x="98" y="42"/>
                        <a:pt x="97" y="41"/>
                        <a:pt x="97" y="41"/>
                      </a:cubicBezTo>
                      <a:cubicBezTo>
                        <a:pt x="97" y="41"/>
                        <a:pt x="97" y="40"/>
                        <a:pt x="97" y="40"/>
                      </a:cubicBezTo>
                      <a:cubicBezTo>
                        <a:pt x="95" y="39"/>
                        <a:pt x="94" y="38"/>
                        <a:pt x="94" y="37"/>
                      </a:cubicBezTo>
                      <a:cubicBezTo>
                        <a:pt x="94" y="33"/>
                        <a:pt x="102" y="29"/>
                        <a:pt x="102" y="29"/>
                      </a:cubicBezTo>
                      <a:cubicBezTo>
                        <a:pt x="102" y="28"/>
                        <a:pt x="102" y="24"/>
                        <a:pt x="101" y="23"/>
                      </a:cubicBezTo>
                      <a:cubicBezTo>
                        <a:pt x="98" y="20"/>
                        <a:pt x="97" y="16"/>
                        <a:pt x="99" y="12"/>
                      </a:cubicBezTo>
                      <a:cubicBezTo>
                        <a:pt x="99" y="12"/>
                        <a:pt x="99" y="12"/>
                        <a:pt x="99" y="12"/>
                      </a:cubicBezTo>
                      <a:cubicBezTo>
                        <a:pt x="98" y="12"/>
                        <a:pt x="98" y="11"/>
                        <a:pt x="98" y="11"/>
                      </a:cubicBezTo>
                      <a:cubicBezTo>
                        <a:pt x="98" y="11"/>
                        <a:pt x="98" y="11"/>
                        <a:pt x="98" y="11"/>
                      </a:cubicBezTo>
                      <a:cubicBezTo>
                        <a:pt x="96" y="10"/>
                        <a:pt x="93" y="9"/>
                        <a:pt x="92" y="8"/>
                      </a:cubicBezTo>
                      <a:cubicBezTo>
                        <a:pt x="92" y="8"/>
                        <a:pt x="92" y="8"/>
                        <a:pt x="92" y="8"/>
                      </a:cubicBezTo>
                      <a:cubicBezTo>
                        <a:pt x="92" y="8"/>
                        <a:pt x="92" y="8"/>
                        <a:pt x="92" y="8"/>
                      </a:cubicBezTo>
                      <a:cubicBezTo>
                        <a:pt x="92" y="8"/>
                        <a:pt x="91" y="8"/>
                        <a:pt x="91" y="8"/>
                      </a:cubicBezTo>
                      <a:cubicBezTo>
                        <a:pt x="91" y="8"/>
                        <a:pt x="91" y="8"/>
                        <a:pt x="91" y="8"/>
                      </a:cubicBezTo>
                      <a:cubicBezTo>
                        <a:pt x="91" y="8"/>
                        <a:pt x="90" y="8"/>
                        <a:pt x="90" y="8"/>
                      </a:cubicBezTo>
                      <a:cubicBezTo>
                        <a:pt x="90" y="8"/>
                        <a:pt x="90" y="8"/>
                        <a:pt x="90" y="8"/>
                      </a:cubicBezTo>
                      <a:cubicBezTo>
                        <a:pt x="89" y="8"/>
                        <a:pt x="89" y="8"/>
                        <a:pt x="88" y="8"/>
                      </a:cubicBezTo>
                      <a:cubicBezTo>
                        <a:pt x="87" y="8"/>
                        <a:pt x="87" y="8"/>
                        <a:pt x="87" y="8"/>
                      </a:cubicBezTo>
                      <a:cubicBezTo>
                        <a:pt x="86" y="8"/>
                        <a:pt x="85" y="8"/>
                        <a:pt x="84" y="8"/>
                      </a:cubicBezTo>
                      <a:cubicBezTo>
                        <a:pt x="75" y="8"/>
                        <a:pt x="63" y="7"/>
                        <a:pt x="61" y="7"/>
                      </a:cubicBezTo>
                      <a:cubicBezTo>
                        <a:pt x="61" y="6"/>
                        <a:pt x="61" y="6"/>
                        <a:pt x="60" y="6"/>
                      </a:cubicBezTo>
                      <a:cubicBezTo>
                        <a:pt x="60" y="6"/>
                        <a:pt x="60" y="6"/>
                        <a:pt x="60" y="6"/>
                      </a:cubicBezTo>
                      <a:cubicBezTo>
                        <a:pt x="60" y="6"/>
                        <a:pt x="59" y="6"/>
                        <a:pt x="59" y="6"/>
                      </a:cubicBezTo>
                      <a:cubicBezTo>
                        <a:pt x="59" y="6"/>
                        <a:pt x="59" y="6"/>
                        <a:pt x="59" y="6"/>
                      </a:cubicBezTo>
                      <a:cubicBezTo>
                        <a:pt x="58" y="5"/>
                        <a:pt x="58" y="5"/>
                        <a:pt x="57" y="5"/>
                      </a:cubicBezTo>
                      <a:cubicBezTo>
                        <a:pt x="57" y="5"/>
                        <a:pt x="57" y="5"/>
                        <a:pt x="57" y="5"/>
                      </a:cubicBezTo>
                      <a:cubicBezTo>
                        <a:pt x="57" y="5"/>
                        <a:pt x="57" y="5"/>
                        <a:pt x="57" y="5"/>
                      </a:cubicBezTo>
                      <a:cubicBezTo>
                        <a:pt x="55" y="7"/>
                        <a:pt x="53" y="8"/>
                        <a:pt x="50" y="8"/>
                      </a:cubicBezTo>
                      <a:cubicBezTo>
                        <a:pt x="44" y="8"/>
                        <a:pt x="43" y="3"/>
                        <a:pt x="43" y="0"/>
                      </a:cubicBezTo>
                      <a:cubicBezTo>
                        <a:pt x="43" y="0"/>
                        <a:pt x="43" y="0"/>
                        <a:pt x="43" y="0"/>
                      </a:cubicBezTo>
                      <a:cubicBezTo>
                        <a:pt x="38" y="0"/>
                        <a:pt x="25" y="3"/>
                        <a:pt x="21" y="7"/>
                      </a:cubicBezTo>
                      <a:cubicBezTo>
                        <a:pt x="18" y="11"/>
                        <a:pt x="13" y="11"/>
                        <a:pt x="8" y="12"/>
                      </a:cubicBezTo>
                      <a:cubicBezTo>
                        <a:pt x="7" y="12"/>
                        <a:pt x="5" y="12"/>
                        <a:pt x="4" y="12"/>
                      </a:cubicBezTo>
                      <a:cubicBezTo>
                        <a:pt x="4" y="14"/>
                        <a:pt x="3" y="16"/>
                        <a:pt x="2" y="16"/>
                      </a:cubicBezTo>
                      <a:cubicBezTo>
                        <a:pt x="2" y="17"/>
                        <a:pt x="2" y="17"/>
                        <a:pt x="2" y="17"/>
                      </a:cubicBezTo>
                      <a:cubicBezTo>
                        <a:pt x="2" y="18"/>
                        <a:pt x="2" y="18"/>
                        <a:pt x="2" y="18"/>
                      </a:cubicBezTo>
                      <a:cubicBezTo>
                        <a:pt x="2" y="18"/>
                        <a:pt x="2" y="19"/>
                        <a:pt x="2" y="19"/>
                      </a:cubicBezTo>
                      <a:cubicBezTo>
                        <a:pt x="2" y="19"/>
                        <a:pt x="2" y="19"/>
                        <a:pt x="2" y="20"/>
                      </a:cubicBezTo>
                      <a:cubicBezTo>
                        <a:pt x="2" y="20"/>
                        <a:pt x="2" y="20"/>
                        <a:pt x="2" y="21"/>
                      </a:cubicBezTo>
                      <a:cubicBezTo>
                        <a:pt x="2" y="21"/>
                        <a:pt x="2" y="21"/>
                        <a:pt x="2" y="22"/>
                      </a:cubicBezTo>
                      <a:cubicBezTo>
                        <a:pt x="2" y="22"/>
                        <a:pt x="2" y="22"/>
                        <a:pt x="2" y="23"/>
                      </a:cubicBezTo>
                      <a:cubicBezTo>
                        <a:pt x="2" y="23"/>
                        <a:pt x="2" y="23"/>
                        <a:pt x="2" y="24"/>
                      </a:cubicBezTo>
                      <a:cubicBezTo>
                        <a:pt x="2" y="24"/>
                        <a:pt x="2" y="24"/>
                        <a:pt x="2" y="25"/>
                      </a:cubicBezTo>
                      <a:cubicBezTo>
                        <a:pt x="2" y="25"/>
                        <a:pt x="2" y="25"/>
                        <a:pt x="2" y="25"/>
                      </a:cubicBezTo>
                      <a:cubicBezTo>
                        <a:pt x="2" y="26"/>
                        <a:pt x="2" y="26"/>
                        <a:pt x="2" y="26"/>
                      </a:cubicBezTo>
                      <a:cubicBezTo>
                        <a:pt x="2" y="27"/>
                        <a:pt x="2" y="27"/>
                        <a:pt x="2" y="27"/>
                      </a:cubicBezTo>
                      <a:cubicBezTo>
                        <a:pt x="1" y="28"/>
                        <a:pt x="1" y="28"/>
                        <a:pt x="1" y="28"/>
                      </a:cubicBezTo>
                      <a:cubicBezTo>
                        <a:pt x="0" y="29"/>
                        <a:pt x="0" y="30"/>
                        <a:pt x="0" y="30"/>
                      </a:cubicBezTo>
                      <a:cubicBezTo>
                        <a:pt x="0" y="30"/>
                        <a:pt x="0" y="30"/>
                        <a:pt x="1" y="30"/>
                      </a:cubicBezTo>
                      <a:cubicBezTo>
                        <a:pt x="3" y="32"/>
                        <a:pt x="4" y="35"/>
                        <a:pt x="4" y="37"/>
                      </a:cubicBezTo>
                      <a:cubicBezTo>
                        <a:pt x="4" y="38"/>
                        <a:pt x="4" y="38"/>
                        <a:pt x="5" y="38"/>
                      </a:cubicBezTo>
                      <a:cubicBezTo>
                        <a:pt x="5" y="39"/>
                        <a:pt x="6" y="41"/>
                        <a:pt x="6" y="43"/>
                      </a:cubicBezTo>
                      <a:cubicBezTo>
                        <a:pt x="6" y="47"/>
                        <a:pt x="7" y="50"/>
                        <a:pt x="8" y="51"/>
                      </a:cubicBezTo>
                      <a:cubicBezTo>
                        <a:pt x="8" y="51"/>
                        <a:pt x="9" y="52"/>
                        <a:pt x="9" y="52"/>
                      </a:cubicBezTo>
                      <a:cubicBezTo>
                        <a:pt x="9" y="52"/>
                        <a:pt x="9" y="52"/>
                        <a:pt x="9" y="52"/>
                      </a:cubicBezTo>
                      <a:cubicBezTo>
                        <a:pt x="9" y="53"/>
                        <a:pt x="9" y="53"/>
                        <a:pt x="9" y="54"/>
                      </a:cubicBezTo>
                      <a:cubicBezTo>
                        <a:pt x="9" y="54"/>
                        <a:pt x="9" y="54"/>
                        <a:pt x="9" y="54"/>
                      </a:cubicBezTo>
                      <a:cubicBezTo>
                        <a:pt x="9" y="54"/>
                        <a:pt x="9" y="55"/>
                        <a:pt x="9" y="55"/>
                      </a:cubicBezTo>
                      <a:cubicBezTo>
                        <a:pt x="9" y="55"/>
                        <a:pt x="9" y="55"/>
                        <a:pt x="9" y="55"/>
                      </a:cubicBezTo>
                      <a:cubicBezTo>
                        <a:pt x="9" y="56"/>
                        <a:pt x="9" y="56"/>
                        <a:pt x="9" y="57"/>
                      </a:cubicBezTo>
                      <a:cubicBezTo>
                        <a:pt x="9" y="57"/>
                        <a:pt x="9" y="57"/>
                        <a:pt x="9" y="57"/>
                      </a:cubicBezTo>
                      <a:cubicBezTo>
                        <a:pt x="9" y="57"/>
                        <a:pt x="9" y="57"/>
                        <a:pt x="9"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05" name="Freeform 1190"/>
                <p:cNvSpPr/>
                <p:nvPr/>
              </p:nvSpPr>
              <p:spPr bwMode="auto">
                <a:xfrm>
                  <a:off x="2714" y="3292"/>
                  <a:ext cx="34" cy="31"/>
                </a:xfrm>
                <a:custGeom>
                  <a:avLst/>
                  <a:gdLst>
                    <a:gd name="T0" fmla="*/ 29 w 36"/>
                    <a:gd name="T1" fmla="*/ 24 h 32"/>
                    <a:gd name="T2" fmla="*/ 30 w 36"/>
                    <a:gd name="T3" fmla="*/ 23 h 32"/>
                    <a:gd name="T4" fmla="*/ 30 w 36"/>
                    <a:gd name="T5" fmla="*/ 23 h 32"/>
                    <a:gd name="T6" fmla="*/ 32 w 36"/>
                    <a:gd name="T7" fmla="*/ 21 h 32"/>
                    <a:gd name="T8" fmla="*/ 32 w 36"/>
                    <a:gd name="T9" fmla="*/ 21 h 32"/>
                    <a:gd name="T10" fmla="*/ 32 w 36"/>
                    <a:gd name="T11" fmla="*/ 21 h 32"/>
                    <a:gd name="T12" fmla="*/ 32 w 36"/>
                    <a:gd name="T13" fmla="*/ 21 h 32"/>
                    <a:gd name="T14" fmla="*/ 33 w 36"/>
                    <a:gd name="T15" fmla="*/ 20 h 32"/>
                    <a:gd name="T16" fmla="*/ 33 w 36"/>
                    <a:gd name="T17" fmla="*/ 19 h 32"/>
                    <a:gd name="T18" fmla="*/ 34 w 36"/>
                    <a:gd name="T19" fmla="*/ 19 h 32"/>
                    <a:gd name="T20" fmla="*/ 34 w 36"/>
                    <a:gd name="T21" fmla="*/ 19 h 32"/>
                    <a:gd name="T22" fmla="*/ 35 w 36"/>
                    <a:gd name="T23" fmla="*/ 18 h 32"/>
                    <a:gd name="T24" fmla="*/ 35 w 36"/>
                    <a:gd name="T25" fmla="*/ 18 h 32"/>
                    <a:gd name="T26" fmla="*/ 35 w 36"/>
                    <a:gd name="T27" fmla="*/ 18 h 32"/>
                    <a:gd name="T28" fmla="*/ 35 w 36"/>
                    <a:gd name="T29" fmla="*/ 17 h 32"/>
                    <a:gd name="T30" fmla="*/ 36 w 36"/>
                    <a:gd name="T31" fmla="*/ 6 h 32"/>
                    <a:gd name="T32" fmla="*/ 35 w 36"/>
                    <a:gd name="T33" fmla="*/ 6 h 32"/>
                    <a:gd name="T34" fmla="*/ 34 w 36"/>
                    <a:gd name="T35" fmla="*/ 5 h 32"/>
                    <a:gd name="T36" fmla="*/ 34 w 36"/>
                    <a:gd name="T37" fmla="*/ 5 h 32"/>
                    <a:gd name="T38" fmla="*/ 33 w 36"/>
                    <a:gd name="T39" fmla="*/ 4 h 32"/>
                    <a:gd name="T40" fmla="*/ 32 w 36"/>
                    <a:gd name="T41" fmla="*/ 4 h 32"/>
                    <a:gd name="T42" fmla="*/ 31 w 36"/>
                    <a:gd name="T43" fmla="*/ 4 h 32"/>
                    <a:gd name="T44" fmla="*/ 31 w 36"/>
                    <a:gd name="T45" fmla="*/ 3 h 32"/>
                    <a:gd name="T46" fmla="*/ 30 w 36"/>
                    <a:gd name="T47" fmla="*/ 3 h 32"/>
                    <a:gd name="T48" fmla="*/ 30 w 36"/>
                    <a:gd name="T49" fmla="*/ 3 h 32"/>
                    <a:gd name="T50" fmla="*/ 29 w 36"/>
                    <a:gd name="T51" fmla="*/ 3 h 32"/>
                    <a:gd name="T52" fmla="*/ 29 w 36"/>
                    <a:gd name="T53" fmla="*/ 2 h 32"/>
                    <a:gd name="T54" fmla="*/ 28 w 36"/>
                    <a:gd name="T55" fmla="*/ 2 h 32"/>
                    <a:gd name="T56" fmla="*/ 28 w 36"/>
                    <a:gd name="T57" fmla="*/ 2 h 32"/>
                    <a:gd name="T58" fmla="*/ 27 w 36"/>
                    <a:gd name="T59" fmla="*/ 2 h 32"/>
                    <a:gd name="T60" fmla="*/ 27 w 36"/>
                    <a:gd name="T61" fmla="*/ 2 h 32"/>
                    <a:gd name="T62" fmla="*/ 9 w 36"/>
                    <a:gd name="T63" fmla="*/ 0 h 32"/>
                    <a:gd name="T64" fmla="*/ 7 w 36"/>
                    <a:gd name="T65" fmla="*/ 1 h 32"/>
                    <a:gd name="T66" fmla="*/ 1 w 36"/>
                    <a:gd name="T67" fmla="*/ 1 h 32"/>
                    <a:gd name="T68" fmla="*/ 0 w 36"/>
                    <a:gd name="T69" fmla="*/ 1 h 32"/>
                    <a:gd name="T70" fmla="*/ 0 w 36"/>
                    <a:gd name="T71" fmla="*/ 2 h 32"/>
                    <a:gd name="T72" fmla="*/ 1 w 36"/>
                    <a:gd name="T73" fmla="*/ 4 h 32"/>
                    <a:gd name="T74" fmla="*/ 5 w 36"/>
                    <a:gd name="T75" fmla="*/ 10 h 32"/>
                    <a:gd name="T76" fmla="*/ 10 w 36"/>
                    <a:gd name="T77" fmla="*/ 16 h 32"/>
                    <a:gd name="T78" fmla="*/ 14 w 36"/>
                    <a:gd name="T79" fmla="*/ 21 h 32"/>
                    <a:gd name="T80" fmla="*/ 16 w 36"/>
                    <a:gd name="T81" fmla="*/ 23 h 32"/>
                    <a:gd name="T82" fmla="*/ 18 w 36"/>
                    <a:gd name="T83" fmla="*/ 25 h 32"/>
                    <a:gd name="T84" fmla="*/ 18 w 36"/>
                    <a:gd name="T85" fmla="*/ 25 h 32"/>
                    <a:gd name="T86" fmla="*/ 20 w 36"/>
                    <a:gd name="T87" fmla="*/ 27 h 32"/>
                    <a:gd name="T88" fmla="*/ 20 w 36"/>
                    <a:gd name="T89" fmla="*/ 27 h 32"/>
                    <a:gd name="T90" fmla="*/ 21 w 36"/>
                    <a:gd name="T91" fmla="*/ 28 h 32"/>
                    <a:gd name="T92" fmla="*/ 22 w 36"/>
                    <a:gd name="T93" fmla="*/ 29 h 32"/>
                    <a:gd name="T94" fmla="*/ 23 w 36"/>
                    <a:gd name="T95" fmla="*/ 30 h 32"/>
                    <a:gd name="T96" fmla="*/ 26 w 36"/>
                    <a:gd name="T97" fmla="*/ 32 h 32"/>
                    <a:gd name="T98" fmla="*/ 26 w 36"/>
                    <a:gd name="T99" fmla="*/ 32 h 32"/>
                    <a:gd name="T100" fmla="*/ 26 w 36"/>
                    <a:gd name="T101" fmla="*/ 31 h 32"/>
                    <a:gd name="T102" fmla="*/ 26 w 36"/>
                    <a:gd name="T103" fmla="*/ 31 h 32"/>
                    <a:gd name="T104" fmla="*/ 27 w 36"/>
                    <a:gd name="T105" fmla="*/ 29 h 32"/>
                    <a:gd name="T106" fmla="*/ 27 w 36"/>
                    <a:gd name="T107" fmla="*/ 29 h 32"/>
                    <a:gd name="T108" fmla="*/ 27 w 36"/>
                    <a:gd name="T109" fmla="*/ 27 h 32"/>
                    <a:gd name="T110" fmla="*/ 27 w 36"/>
                    <a:gd name="T111" fmla="*/ 27 h 32"/>
                    <a:gd name="T112" fmla="*/ 29 w 36"/>
                    <a:gd name="T113"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32">
                      <a:moveTo>
                        <a:pt x="29" y="24"/>
                      </a:moveTo>
                      <a:cubicBezTo>
                        <a:pt x="30" y="23"/>
                        <a:pt x="30" y="23"/>
                        <a:pt x="30" y="23"/>
                      </a:cubicBezTo>
                      <a:cubicBezTo>
                        <a:pt x="30" y="23"/>
                        <a:pt x="30" y="23"/>
                        <a:pt x="30" y="23"/>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3" y="20"/>
                        <a:pt x="33" y="20"/>
                      </a:cubicBezTo>
                      <a:cubicBezTo>
                        <a:pt x="33" y="20"/>
                        <a:pt x="33" y="19"/>
                        <a:pt x="33" y="19"/>
                      </a:cubicBezTo>
                      <a:cubicBezTo>
                        <a:pt x="34" y="19"/>
                        <a:pt x="34" y="19"/>
                        <a:pt x="34" y="19"/>
                      </a:cubicBezTo>
                      <a:cubicBezTo>
                        <a:pt x="34" y="19"/>
                        <a:pt x="34" y="19"/>
                        <a:pt x="34" y="19"/>
                      </a:cubicBezTo>
                      <a:cubicBezTo>
                        <a:pt x="34" y="19"/>
                        <a:pt x="34" y="18"/>
                        <a:pt x="35" y="18"/>
                      </a:cubicBezTo>
                      <a:cubicBezTo>
                        <a:pt x="35" y="18"/>
                        <a:pt x="35" y="18"/>
                        <a:pt x="35" y="18"/>
                      </a:cubicBezTo>
                      <a:cubicBezTo>
                        <a:pt x="35" y="18"/>
                        <a:pt x="35" y="18"/>
                        <a:pt x="35" y="18"/>
                      </a:cubicBezTo>
                      <a:cubicBezTo>
                        <a:pt x="35" y="18"/>
                        <a:pt x="35" y="17"/>
                        <a:pt x="35" y="17"/>
                      </a:cubicBezTo>
                      <a:cubicBezTo>
                        <a:pt x="36" y="15"/>
                        <a:pt x="36" y="10"/>
                        <a:pt x="36" y="6"/>
                      </a:cubicBezTo>
                      <a:cubicBezTo>
                        <a:pt x="35" y="6"/>
                        <a:pt x="35" y="6"/>
                        <a:pt x="35" y="6"/>
                      </a:cubicBezTo>
                      <a:cubicBezTo>
                        <a:pt x="35" y="6"/>
                        <a:pt x="35" y="5"/>
                        <a:pt x="34" y="5"/>
                      </a:cubicBezTo>
                      <a:cubicBezTo>
                        <a:pt x="34" y="5"/>
                        <a:pt x="34" y="5"/>
                        <a:pt x="34" y="5"/>
                      </a:cubicBezTo>
                      <a:cubicBezTo>
                        <a:pt x="33" y="5"/>
                        <a:pt x="33" y="5"/>
                        <a:pt x="33" y="4"/>
                      </a:cubicBezTo>
                      <a:cubicBezTo>
                        <a:pt x="33" y="4"/>
                        <a:pt x="32" y="4"/>
                        <a:pt x="32" y="4"/>
                      </a:cubicBezTo>
                      <a:cubicBezTo>
                        <a:pt x="32" y="4"/>
                        <a:pt x="32" y="4"/>
                        <a:pt x="31" y="4"/>
                      </a:cubicBezTo>
                      <a:cubicBezTo>
                        <a:pt x="31" y="4"/>
                        <a:pt x="31" y="3"/>
                        <a:pt x="31" y="3"/>
                      </a:cubicBezTo>
                      <a:cubicBezTo>
                        <a:pt x="31" y="3"/>
                        <a:pt x="30" y="3"/>
                        <a:pt x="30" y="3"/>
                      </a:cubicBezTo>
                      <a:cubicBezTo>
                        <a:pt x="30" y="3"/>
                        <a:pt x="30" y="3"/>
                        <a:pt x="30" y="3"/>
                      </a:cubicBezTo>
                      <a:cubicBezTo>
                        <a:pt x="29" y="3"/>
                        <a:pt x="29" y="3"/>
                        <a:pt x="29" y="3"/>
                      </a:cubicBezTo>
                      <a:cubicBezTo>
                        <a:pt x="29" y="2"/>
                        <a:pt x="29" y="2"/>
                        <a:pt x="29" y="2"/>
                      </a:cubicBezTo>
                      <a:cubicBezTo>
                        <a:pt x="28" y="2"/>
                        <a:pt x="28" y="2"/>
                        <a:pt x="28" y="2"/>
                      </a:cubicBezTo>
                      <a:cubicBezTo>
                        <a:pt x="28" y="2"/>
                        <a:pt x="28" y="2"/>
                        <a:pt x="28" y="2"/>
                      </a:cubicBezTo>
                      <a:cubicBezTo>
                        <a:pt x="28" y="2"/>
                        <a:pt x="28" y="2"/>
                        <a:pt x="27" y="2"/>
                      </a:cubicBezTo>
                      <a:cubicBezTo>
                        <a:pt x="27" y="2"/>
                        <a:pt x="27" y="2"/>
                        <a:pt x="27" y="2"/>
                      </a:cubicBezTo>
                      <a:cubicBezTo>
                        <a:pt x="24" y="2"/>
                        <a:pt x="12" y="1"/>
                        <a:pt x="9" y="0"/>
                      </a:cubicBezTo>
                      <a:cubicBezTo>
                        <a:pt x="9" y="0"/>
                        <a:pt x="8" y="0"/>
                        <a:pt x="7" y="1"/>
                      </a:cubicBezTo>
                      <a:cubicBezTo>
                        <a:pt x="6" y="2"/>
                        <a:pt x="3" y="3"/>
                        <a:pt x="1" y="1"/>
                      </a:cubicBezTo>
                      <a:cubicBezTo>
                        <a:pt x="1" y="1"/>
                        <a:pt x="0" y="1"/>
                        <a:pt x="0" y="1"/>
                      </a:cubicBezTo>
                      <a:cubicBezTo>
                        <a:pt x="0" y="2"/>
                        <a:pt x="0" y="2"/>
                        <a:pt x="0" y="2"/>
                      </a:cubicBezTo>
                      <a:cubicBezTo>
                        <a:pt x="0" y="3"/>
                        <a:pt x="1" y="3"/>
                        <a:pt x="1" y="4"/>
                      </a:cubicBezTo>
                      <a:cubicBezTo>
                        <a:pt x="3" y="5"/>
                        <a:pt x="5" y="7"/>
                        <a:pt x="5" y="10"/>
                      </a:cubicBezTo>
                      <a:cubicBezTo>
                        <a:pt x="5" y="11"/>
                        <a:pt x="8" y="14"/>
                        <a:pt x="10" y="16"/>
                      </a:cubicBezTo>
                      <a:cubicBezTo>
                        <a:pt x="12" y="18"/>
                        <a:pt x="14" y="19"/>
                        <a:pt x="14" y="21"/>
                      </a:cubicBezTo>
                      <a:cubicBezTo>
                        <a:pt x="15" y="22"/>
                        <a:pt x="16" y="23"/>
                        <a:pt x="16" y="23"/>
                      </a:cubicBezTo>
                      <a:cubicBezTo>
                        <a:pt x="17" y="24"/>
                        <a:pt x="17" y="24"/>
                        <a:pt x="18" y="25"/>
                      </a:cubicBezTo>
                      <a:cubicBezTo>
                        <a:pt x="18" y="25"/>
                        <a:pt x="18" y="25"/>
                        <a:pt x="18" y="25"/>
                      </a:cubicBezTo>
                      <a:cubicBezTo>
                        <a:pt x="19" y="26"/>
                        <a:pt x="19" y="26"/>
                        <a:pt x="20" y="27"/>
                      </a:cubicBezTo>
                      <a:cubicBezTo>
                        <a:pt x="20" y="27"/>
                        <a:pt x="20" y="27"/>
                        <a:pt x="20" y="27"/>
                      </a:cubicBezTo>
                      <a:cubicBezTo>
                        <a:pt x="21" y="28"/>
                        <a:pt x="21" y="28"/>
                        <a:pt x="21" y="28"/>
                      </a:cubicBezTo>
                      <a:cubicBezTo>
                        <a:pt x="22" y="29"/>
                        <a:pt x="22" y="29"/>
                        <a:pt x="22" y="29"/>
                      </a:cubicBezTo>
                      <a:cubicBezTo>
                        <a:pt x="22" y="30"/>
                        <a:pt x="22" y="30"/>
                        <a:pt x="23" y="30"/>
                      </a:cubicBezTo>
                      <a:cubicBezTo>
                        <a:pt x="24" y="31"/>
                        <a:pt x="25" y="32"/>
                        <a:pt x="26" y="32"/>
                      </a:cubicBezTo>
                      <a:cubicBezTo>
                        <a:pt x="26" y="32"/>
                        <a:pt x="26" y="32"/>
                        <a:pt x="26" y="32"/>
                      </a:cubicBezTo>
                      <a:cubicBezTo>
                        <a:pt x="26" y="32"/>
                        <a:pt x="26" y="31"/>
                        <a:pt x="26" y="31"/>
                      </a:cubicBezTo>
                      <a:cubicBezTo>
                        <a:pt x="26" y="31"/>
                        <a:pt x="26" y="31"/>
                        <a:pt x="26" y="31"/>
                      </a:cubicBezTo>
                      <a:cubicBezTo>
                        <a:pt x="26" y="30"/>
                        <a:pt x="26" y="30"/>
                        <a:pt x="27" y="29"/>
                      </a:cubicBezTo>
                      <a:cubicBezTo>
                        <a:pt x="27" y="29"/>
                        <a:pt x="27" y="29"/>
                        <a:pt x="27" y="29"/>
                      </a:cubicBezTo>
                      <a:cubicBezTo>
                        <a:pt x="27" y="28"/>
                        <a:pt x="27" y="28"/>
                        <a:pt x="27" y="27"/>
                      </a:cubicBezTo>
                      <a:cubicBezTo>
                        <a:pt x="27" y="27"/>
                        <a:pt x="27" y="27"/>
                        <a:pt x="27" y="27"/>
                      </a:cubicBezTo>
                      <a:cubicBezTo>
                        <a:pt x="28" y="26"/>
                        <a:pt x="29" y="25"/>
                        <a:pt x="2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06" name="Freeform 1191"/>
                <p:cNvSpPr/>
                <p:nvPr/>
              </p:nvSpPr>
              <p:spPr bwMode="auto">
                <a:xfrm>
                  <a:off x="2693" y="3275"/>
                  <a:ext cx="53" cy="44"/>
                </a:xfrm>
                <a:custGeom>
                  <a:avLst/>
                  <a:gdLst>
                    <a:gd name="T0" fmla="*/ 54 w 55"/>
                    <a:gd name="T1" fmla="*/ 14 h 46"/>
                    <a:gd name="T2" fmla="*/ 52 w 55"/>
                    <a:gd name="T3" fmla="*/ 13 h 46"/>
                    <a:gd name="T4" fmla="*/ 51 w 55"/>
                    <a:gd name="T5" fmla="*/ 11 h 46"/>
                    <a:gd name="T6" fmla="*/ 50 w 55"/>
                    <a:gd name="T7" fmla="*/ 9 h 46"/>
                    <a:gd name="T8" fmla="*/ 50 w 55"/>
                    <a:gd name="T9" fmla="*/ 8 h 46"/>
                    <a:gd name="T10" fmla="*/ 48 w 55"/>
                    <a:gd name="T11" fmla="*/ 9 h 46"/>
                    <a:gd name="T12" fmla="*/ 45 w 55"/>
                    <a:gd name="T13" fmla="*/ 9 h 46"/>
                    <a:gd name="T14" fmla="*/ 44 w 55"/>
                    <a:gd name="T15" fmla="*/ 9 h 46"/>
                    <a:gd name="T16" fmla="*/ 37 w 55"/>
                    <a:gd name="T17" fmla="*/ 7 h 46"/>
                    <a:gd name="T18" fmla="*/ 33 w 55"/>
                    <a:gd name="T19" fmla="*/ 4 h 46"/>
                    <a:gd name="T20" fmla="*/ 31 w 55"/>
                    <a:gd name="T21" fmla="*/ 3 h 46"/>
                    <a:gd name="T22" fmla="*/ 29 w 55"/>
                    <a:gd name="T23" fmla="*/ 1 h 46"/>
                    <a:gd name="T24" fmla="*/ 27 w 55"/>
                    <a:gd name="T25" fmla="*/ 0 h 46"/>
                    <a:gd name="T26" fmla="*/ 21 w 55"/>
                    <a:gd name="T27" fmla="*/ 4 h 46"/>
                    <a:gd name="T28" fmla="*/ 17 w 55"/>
                    <a:gd name="T29" fmla="*/ 9 h 46"/>
                    <a:gd name="T30" fmla="*/ 12 w 55"/>
                    <a:gd name="T31" fmla="*/ 15 h 46"/>
                    <a:gd name="T32" fmla="*/ 7 w 55"/>
                    <a:gd name="T33" fmla="*/ 14 h 46"/>
                    <a:gd name="T34" fmla="*/ 6 w 55"/>
                    <a:gd name="T35" fmla="*/ 14 h 46"/>
                    <a:gd name="T36" fmla="*/ 6 w 55"/>
                    <a:gd name="T37" fmla="*/ 14 h 46"/>
                    <a:gd name="T38" fmla="*/ 5 w 55"/>
                    <a:gd name="T39" fmla="*/ 14 h 46"/>
                    <a:gd name="T40" fmla="*/ 4 w 55"/>
                    <a:gd name="T41" fmla="*/ 14 h 46"/>
                    <a:gd name="T42" fmla="*/ 3 w 55"/>
                    <a:gd name="T43" fmla="*/ 15 h 46"/>
                    <a:gd name="T44" fmla="*/ 1 w 55"/>
                    <a:gd name="T45" fmla="*/ 15 h 46"/>
                    <a:gd name="T46" fmla="*/ 0 w 55"/>
                    <a:gd name="T47" fmla="*/ 15 h 46"/>
                    <a:gd name="T48" fmla="*/ 2 w 55"/>
                    <a:gd name="T49" fmla="*/ 16 h 46"/>
                    <a:gd name="T50" fmla="*/ 20 w 55"/>
                    <a:gd name="T51" fmla="*/ 36 h 46"/>
                    <a:gd name="T52" fmla="*/ 30 w 55"/>
                    <a:gd name="T53" fmla="*/ 42 h 46"/>
                    <a:gd name="T54" fmla="*/ 35 w 55"/>
                    <a:gd name="T55" fmla="*/ 44 h 46"/>
                    <a:gd name="T56" fmla="*/ 28 w 55"/>
                    <a:gd name="T57" fmla="*/ 37 h 46"/>
                    <a:gd name="T58" fmla="*/ 20 w 55"/>
                    <a:gd name="T59" fmla="*/ 25 h 46"/>
                    <a:gd name="T60" fmla="*/ 18 w 55"/>
                    <a:gd name="T61" fmla="*/ 17 h 46"/>
                    <a:gd name="T62" fmla="*/ 26 w 55"/>
                    <a:gd name="T63" fmla="*/ 15 h 46"/>
                    <a:gd name="T64" fmla="*/ 48 w 55"/>
                    <a:gd name="T65" fmla="*/ 16 h 46"/>
                    <a:gd name="T66" fmla="*/ 49 w 55"/>
                    <a:gd name="T67" fmla="*/ 16 h 46"/>
                    <a:gd name="T68" fmla="*/ 50 w 55"/>
                    <a:gd name="T69" fmla="*/ 16 h 46"/>
                    <a:gd name="T70" fmla="*/ 51 w 55"/>
                    <a:gd name="T71" fmla="*/ 17 h 46"/>
                    <a:gd name="T72" fmla="*/ 52 w 55"/>
                    <a:gd name="T73" fmla="*/ 17 h 46"/>
                    <a:gd name="T74" fmla="*/ 53 w 55"/>
                    <a:gd name="T75" fmla="*/ 18 h 46"/>
                    <a:gd name="T76" fmla="*/ 55 w 55"/>
                    <a:gd name="T77"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46">
                      <a:moveTo>
                        <a:pt x="55" y="17"/>
                      </a:moveTo>
                      <a:cubicBezTo>
                        <a:pt x="55" y="15"/>
                        <a:pt x="55" y="15"/>
                        <a:pt x="54" y="14"/>
                      </a:cubicBezTo>
                      <a:cubicBezTo>
                        <a:pt x="53" y="14"/>
                        <a:pt x="53" y="14"/>
                        <a:pt x="52" y="13"/>
                      </a:cubicBezTo>
                      <a:cubicBezTo>
                        <a:pt x="52" y="13"/>
                        <a:pt x="52" y="13"/>
                        <a:pt x="52" y="13"/>
                      </a:cubicBezTo>
                      <a:cubicBezTo>
                        <a:pt x="52" y="13"/>
                        <a:pt x="51" y="12"/>
                        <a:pt x="51" y="12"/>
                      </a:cubicBezTo>
                      <a:cubicBezTo>
                        <a:pt x="51" y="12"/>
                        <a:pt x="51" y="11"/>
                        <a:pt x="51" y="11"/>
                      </a:cubicBezTo>
                      <a:cubicBezTo>
                        <a:pt x="51" y="11"/>
                        <a:pt x="50" y="10"/>
                        <a:pt x="50" y="10"/>
                      </a:cubicBezTo>
                      <a:cubicBezTo>
                        <a:pt x="50" y="9"/>
                        <a:pt x="50" y="9"/>
                        <a:pt x="50" y="9"/>
                      </a:cubicBezTo>
                      <a:cubicBezTo>
                        <a:pt x="50" y="8"/>
                        <a:pt x="50" y="8"/>
                        <a:pt x="50" y="8"/>
                      </a:cubicBezTo>
                      <a:cubicBezTo>
                        <a:pt x="50" y="8"/>
                        <a:pt x="50" y="8"/>
                        <a:pt x="50" y="8"/>
                      </a:cubicBezTo>
                      <a:cubicBezTo>
                        <a:pt x="50" y="8"/>
                        <a:pt x="49" y="8"/>
                        <a:pt x="49" y="8"/>
                      </a:cubicBezTo>
                      <a:cubicBezTo>
                        <a:pt x="49" y="8"/>
                        <a:pt x="48" y="9"/>
                        <a:pt x="48" y="9"/>
                      </a:cubicBezTo>
                      <a:cubicBezTo>
                        <a:pt x="48" y="9"/>
                        <a:pt x="48" y="9"/>
                        <a:pt x="48" y="9"/>
                      </a:cubicBezTo>
                      <a:cubicBezTo>
                        <a:pt x="47" y="9"/>
                        <a:pt x="46" y="9"/>
                        <a:pt x="45" y="9"/>
                      </a:cubicBezTo>
                      <a:cubicBezTo>
                        <a:pt x="45" y="9"/>
                        <a:pt x="45" y="9"/>
                        <a:pt x="44" y="9"/>
                      </a:cubicBezTo>
                      <a:cubicBezTo>
                        <a:pt x="44" y="9"/>
                        <a:pt x="44" y="9"/>
                        <a:pt x="44" y="9"/>
                      </a:cubicBezTo>
                      <a:cubicBezTo>
                        <a:pt x="44" y="9"/>
                        <a:pt x="44" y="9"/>
                        <a:pt x="44" y="9"/>
                      </a:cubicBezTo>
                      <a:cubicBezTo>
                        <a:pt x="43" y="9"/>
                        <a:pt x="40" y="9"/>
                        <a:pt x="37" y="7"/>
                      </a:cubicBezTo>
                      <a:cubicBezTo>
                        <a:pt x="36" y="7"/>
                        <a:pt x="35" y="6"/>
                        <a:pt x="34" y="5"/>
                      </a:cubicBezTo>
                      <a:cubicBezTo>
                        <a:pt x="34" y="5"/>
                        <a:pt x="34" y="5"/>
                        <a:pt x="33" y="4"/>
                      </a:cubicBezTo>
                      <a:cubicBezTo>
                        <a:pt x="33" y="4"/>
                        <a:pt x="33" y="4"/>
                        <a:pt x="33" y="4"/>
                      </a:cubicBezTo>
                      <a:cubicBezTo>
                        <a:pt x="32" y="3"/>
                        <a:pt x="32" y="3"/>
                        <a:pt x="31" y="3"/>
                      </a:cubicBezTo>
                      <a:cubicBezTo>
                        <a:pt x="31" y="3"/>
                        <a:pt x="31" y="2"/>
                        <a:pt x="31" y="2"/>
                      </a:cubicBezTo>
                      <a:cubicBezTo>
                        <a:pt x="30" y="2"/>
                        <a:pt x="30" y="1"/>
                        <a:pt x="29" y="1"/>
                      </a:cubicBezTo>
                      <a:cubicBezTo>
                        <a:pt x="29" y="1"/>
                        <a:pt x="28" y="1"/>
                        <a:pt x="28" y="0"/>
                      </a:cubicBezTo>
                      <a:cubicBezTo>
                        <a:pt x="28" y="0"/>
                        <a:pt x="27" y="0"/>
                        <a:pt x="27" y="0"/>
                      </a:cubicBezTo>
                      <a:cubicBezTo>
                        <a:pt x="26" y="0"/>
                        <a:pt x="25" y="1"/>
                        <a:pt x="25" y="1"/>
                      </a:cubicBezTo>
                      <a:cubicBezTo>
                        <a:pt x="23" y="3"/>
                        <a:pt x="21" y="3"/>
                        <a:pt x="21" y="4"/>
                      </a:cubicBezTo>
                      <a:cubicBezTo>
                        <a:pt x="21" y="4"/>
                        <a:pt x="21" y="4"/>
                        <a:pt x="21" y="5"/>
                      </a:cubicBezTo>
                      <a:cubicBezTo>
                        <a:pt x="20" y="6"/>
                        <a:pt x="20" y="9"/>
                        <a:pt x="17" y="9"/>
                      </a:cubicBezTo>
                      <a:cubicBezTo>
                        <a:pt x="17" y="9"/>
                        <a:pt x="16" y="11"/>
                        <a:pt x="15" y="13"/>
                      </a:cubicBezTo>
                      <a:cubicBezTo>
                        <a:pt x="15" y="13"/>
                        <a:pt x="14" y="15"/>
                        <a:pt x="12" y="15"/>
                      </a:cubicBezTo>
                      <a:cubicBezTo>
                        <a:pt x="11" y="15"/>
                        <a:pt x="10" y="14"/>
                        <a:pt x="9" y="14"/>
                      </a:cubicBezTo>
                      <a:cubicBezTo>
                        <a:pt x="9" y="14"/>
                        <a:pt x="8" y="14"/>
                        <a:pt x="7" y="14"/>
                      </a:cubicBezTo>
                      <a:cubicBezTo>
                        <a:pt x="7" y="14"/>
                        <a:pt x="7" y="14"/>
                        <a:pt x="7" y="14"/>
                      </a:cubicBezTo>
                      <a:cubicBezTo>
                        <a:pt x="7" y="14"/>
                        <a:pt x="7"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4" y="14"/>
                        <a:pt x="4" y="14"/>
                      </a:cubicBezTo>
                      <a:cubicBezTo>
                        <a:pt x="4" y="15"/>
                        <a:pt x="4" y="15"/>
                        <a:pt x="4" y="15"/>
                      </a:cubicBezTo>
                      <a:cubicBezTo>
                        <a:pt x="3" y="15"/>
                        <a:pt x="3" y="15"/>
                        <a:pt x="3" y="15"/>
                      </a:cubicBezTo>
                      <a:cubicBezTo>
                        <a:pt x="3" y="15"/>
                        <a:pt x="3" y="15"/>
                        <a:pt x="2" y="15"/>
                      </a:cubicBezTo>
                      <a:cubicBezTo>
                        <a:pt x="2" y="15"/>
                        <a:pt x="2" y="15"/>
                        <a:pt x="1" y="15"/>
                      </a:cubicBezTo>
                      <a:cubicBezTo>
                        <a:pt x="1" y="15"/>
                        <a:pt x="1" y="15"/>
                        <a:pt x="1" y="15"/>
                      </a:cubicBezTo>
                      <a:cubicBezTo>
                        <a:pt x="1" y="15"/>
                        <a:pt x="0" y="15"/>
                        <a:pt x="0" y="15"/>
                      </a:cubicBezTo>
                      <a:cubicBezTo>
                        <a:pt x="0" y="16"/>
                        <a:pt x="1" y="16"/>
                        <a:pt x="1" y="16"/>
                      </a:cubicBezTo>
                      <a:cubicBezTo>
                        <a:pt x="2" y="16"/>
                        <a:pt x="2" y="16"/>
                        <a:pt x="2" y="16"/>
                      </a:cubicBezTo>
                      <a:cubicBezTo>
                        <a:pt x="4" y="16"/>
                        <a:pt x="11" y="16"/>
                        <a:pt x="11" y="22"/>
                      </a:cubicBezTo>
                      <a:cubicBezTo>
                        <a:pt x="11" y="24"/>
                        <a:pt x="16" y="31"/>
                        <a:pt x="20" y="36"/>
                      </a:cubicBezTo>
                      <a:cubicBezTo>
                        <a:pt x="21" y="37"/>
                        <a:pt x="23" y="38"/>
                        <a:pt x="25" y="38"/>
                      </a:cubicBezTo>
                      <a:cubicBezTo>
                        <a:pt x="27" y="39"/>
                        <a:pt x="30" y="40"/>
                        <a:pt x="30" y="42"/>
                      </a:cubicBezTo>
                      <a:cubicBezTo>
                        <a:pt x="30" y="43"/>
                        <a:pt x="32" y="45"/>
                        <a:pt x="36" y="46"/>
                      </a:cubicBezTo>
                      <a:cubicBezTo>
                        <a:pt x="36" y="45"/>
                        <a:pt x="35" y="45"/>
                        <a:pt x="35" y="44"/>
                      </a:cubicBezTo>
                      <a:cubicBezTo>
                        <a:pt x="33" y="42"/>
                        <a:pt x="31" y="41"/>
                        <a:pt x="31" y="40"/>
                      </a:cubicBezTo>
                      <a:cubicBezTo>
                        <a:pt x="31" y="39"/>
                        <a:pt x="29" y="38"/>
                        <a:pt x="28" y="37"/>
                      </a:cubicBezTo>
                      <a:cubicBezTo>
                        <a:pt x="25" y="34"/>
                        <a:pt x="22" y="31"/>
                        <a:pt x="22" y="28"/>
                      </a:cubicBezTo>
                      <a:cubicBezTo>
                        <a:pt x="22" y="27"/>
                        <a:pt x="21" y="26"/>
                        <a:pt x="20" y="25"/>
                      </a:cubicBezTo>
                      <a:cubicBezTo>
                        <a:pt x="18" y="24"/>
                        <a:pt x="17" y="23"/>
                        <a:pt x="17" y="21"/>
                      </a:cubicBezTo>
                      <a:cubicBezTo>
                        <a:pt x="16" y="20"/>
                        <a:pt x="17" y="18"/>
                        <a:pt x="18" y="17"/>
                      </a:cubicBezTo>
                      <a:cubicBezTo>
                        <a:pt x="20" y="15"/>
                        <a:pt x="23" y="14"/>
                        <a:pt x="25" y="16"/>
                      </a:cubicBezTo>
                      <a:cubicBezTo>
                        <a:pt x="25" y="16"/>
                        <a:pt x="26" y="15"/>
                        <a:pt x="26" y="15"/>
                      </a:cubicBezTo>
                      <a:cubicBezTo>
                        <a:pt x="28" y="14"/>
                        <a:pt x="30" y="13"/>
                        <a:pt x="32" y="14"/>
                      </a:cubicBezTo>
                      <a:cubicBezTo>
                        <a:pt x="33" y="15"/>
                        <a:pt x="41" y="15"/>
                        <a:pt x="48" y="16"/>
                      </a:cubicBezTo>
                      <a:cubicBezTo>
                        <a:pt x="49" y="16"/>
                        <a:pt x="49" y="16"/>
                        <a:pt x="49" y="16"/>
                      </a:cubicBezTo>
                      <a:cubicBezTo>
                        <a:pt x="49" y="16"/>
                        <a:pt x="49" y="16"/>
                        <a:pt x="49" y="16"/>
                      </a:cubicBezTo>
                      <a:cubicBezTo>
                        <a:pt x="49" y="16"/>
                        <a:pt x="49" y="16"/>
                        <a:pt x="49" y="16"/>
                      </a:cubicBezTo>
                      <a:cubicBezTo>
                        <a:pt x="49" y="16"/>
                        <a:pt x="50" y="16"/>
                        <a:pt x="50" y="16"/>
                      </a:cubicBezTo>
                      <a:cubicBezTo>
                        <a:pt x="50" y="16"/>
                        <a:pt x="50" y="16"/>
                        <a:pt x="50" y="16"/>
                      </a:cubicBezTo>
                      <a:cubicBezTo>
                        <a:pt x="50" y="16"/>
                        <a:pt x="50" y="16"/>
                        <a:pt x="51" y="17"/>
                      </a:cubicBezTo>
                      <a:cubicBezTo>
                        <a:pt x="51" y="17"/>
                        <a:pt x="51" y="17"/>
                        <a:pt x="51" y="17"/>
                      </a:cubicBezTo>
                      <a:cubicBezTo>
                        <a:pt x="51" y="17"/>
                        <a:pt x="52" y="17"/>
                        <a:pt x="52" y="17"/>
                      </a:cubicBezTo>
                      <a:cubicBezTo>
                        <a:pt x="52" y="17"/>
                        <a:pt x="52" y="17"/>
                        <a:pt x="52" y="17"/>
                      </a:cubicBezTo>
                      <a:cubicBezTo>
                        <a:pt x="53" y="17"/>
                        <a:pt x="53" y="17"/>
                        <a:pt x="53" y="18"/>
                      </a:cubicBezTo>
                      <a:cubicBezTo>
                        <a:pt x="54" y="18"/>
                        <a:pt x="54" y="18"/>
                        <a:pt x="54" y="18"/>
                      </a:cubicBezTo>
                      <a:cubicBezTo>
                        <a:pt x="54" y="18"/>
                        <a:pt x="55" y="18"/>
                        <a:pt x="55" y="19"/>
                      </a:cubicBezTo>
                      <a:cubicBezTo>
                        <a:pt x="55" y="18"/>
                        <a:pt x="55" y="18"/>
                        <a:pt x="5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07" name="Freeform 1192"/>
                <p:cNvSpPr/>
                <p:nvPr/>
              </p:nvSpPr>
              <p:spPr bwMode="auto">
                <a:xfrm>
                  <a:off x="2750" y="3327"/>
                  <a:ext cx="15" cy="34"/>
                </a:xfrm>
                <a:custGeom>
                  <a:avLst/>
                  <a:gdLst>
                    <a:gd name="T0" fmla="*/ 14 w 16"/>
                    <a:gd name="T1" fmla="*/ 22 h 36"/>
                    <a:gd name="T2" fmla="*/ 13 w 16"/>
                    <a:gd name="T3" fmla="*/ 21 h 36"/>
                    <a:gd name="T4" fmla="*/ 12 w 16"/>
                    <a:gd name="T5" fmla="*/ 20 h 36"/>
                    <a:gd name="T6" fmla="*/ 11 w 16"/>
                    <a:gd name="T7" fmla="*/ 19 h 36"/>
                    <a:gd name="T8" fmla="*/ 11 w 16"/>
                    <a:gd name="T9" fmla="*/ 18 h 36"/>
                    <a:gd name="T10" fmla="*/ 10 w 16"/>
                    <a:gd name="T11" fmla="*/ 16 h 36"/>
                    <a:gd name="T12" fmla="*/ 9 w 16"/>
                    <a:gd name="T13" fmla="*/ 13 h 36"/>
                    <a:gd name="T14" fmla="*/ 9 w 16"/>
                    <a:gd name="T15" fmla="*/ 12 h 36"/>
                    <a:gd name="T16" fmla="*/ 9 w 16"/>
                    <a:gd name="T17" fmla="*/ 10 h 36"/>
                    <a:gd name="T18" fmla="*/ 10 w 16"/>
                    <a:gd name="T19" fmla="*/ 9 h 36"/>
                    <a:gd name="T20" fmla="*/ 10 w 16"/>
                    <a:gd name="T21" fmla="*/ 7 h 36"/>
                    <a:gd name="T22" fmla="*/ 10 w 16"/>
                    <a:gd name="T23" fmla="*/ 6 h 36"/>
                    <a:gd name="T24" fmla="*/ 11 w 16"/>
                    <a:gd name="T25" fmla="*/ 4 h 36"/>
                    <a:gd name="T26" fmla="*/ 8 w 16"/>
                    <a:gd name="T27" fmla="*/ 3 h 36"/>
                    <a:gd name="T28" fmla="*/ 7 w 16"/>
                    <a:gd name="T29" fmla="*/ 2 h 36"/>
                    <a:gd name="T30" fmla="*/ 5 w 16"/>
                    <a:gd name="T31" fmla="*/ 1 h 36"/>
                    <a:gd name="T32" fmla="*/ 5 w 16"/>
                    <a:gd name="T33" fmla="*/ 1 h 36"/>
                    <a:gd name="T34" fmla="*/ 3 w 16"/>
                    <a:gd name="T35" fmla="*/ 0 h 36"/>
                    <a:gd name="T36" fmla="*/ 3 w 16"/>
                    <a:gd name="T37" fmla="*/ 0 h 36"/>
                    <a:gd name="T38" fmla="*/ 1 w 16"/>
                    <a:gd name="T39" fmla="*/ 2 h 36"/>
                    <a:gd name="T40" fmla="*/ 1 w 16"/>
                    <a:gd name="T41" fmla="*/ 3 h 36"/>
                    <a:gd name="T42" fmla="*/ 1 w 16"/>
                    <a:gd name="T43" fmla="*/ 3 h 36"/>
                    <a:gd name="T44" fmla="*/ 0 w 16"/>
                    <a:gd name="T45" fmla="*/ 5 h 36"/>
                    <a:gd name="T46" fmla="*/ 0 w 16"/>
                    <a:gd name="T47" fmla="*/ 5 h 36"/>
                    <a:gd name="T48" fmla="*/ 4 w 16"/>
                    <a:gd name="T49" fmla="*/ 10 h 36"/>
                    <a:gd name="T50" fmla="*/ 2 w 16"/>
                    <a:gd name="T51" fmla="*/ 15 h 36"/>
                    <a:gd name="T52" fmla="*/ 0 w 16"/>
                    <a:gd name="T53" fmla="*/ 23 h 36"/>
                    <a:gd name="T54" fmla="*/ 2 w 16"/>
                    <a:gd name="T55" fmla="*/ 28 h 36"/>
                    <a:gd name="T56" fmla="*/ 6 w 16"/>
                    <a:gd name="T57" fmla="*/ 34 h 36"/>
                    <a:gd name="T58" fmla="*/ 7 w 16"/>
                    <a:gd name="T59" fmla="*/ 36 h 36"/>
                    <a:gd name="T60" fmla="*/ 7 w 16"/>
                    <a:gd name="T61" fmla="*/ 36 h 36"/>
                    <a:gd name="T62" fmla="*/ 7 w 16"/>
                    <a:gd name="T63" fmla="*/ 35 h 36"/>
                    <a:gd name="T64" fmla="*/ 8 w 16"/>
                    <a:gd name="T65" fmla="*/ 34 h 36"/>
                    <a:gd name="T66" fmla="*/ 8 w 16"/>
                    <a:gd name="T67" fmla="*/ 33 h 36"/>
                    <a:gd name="T68" fmla="*/ 9 w 16"/>
                    <a:gd name="T69" fmla="*/ 33 h 36"/>
                    <a:gd name="T70" fmla="*/ 9 w 16"/>
                    <a:gd name="T71" fmla="*/ 32 h 36"/>
                    <a:gd name="T72" fmla="*/ 11 w 16"/>
                    <a:gd name="T73" fmla="*/ 31 h 36"/>
                    <a:gd name="T74" fmla="*/ 11 w 16"/>
                    <a:gd name="T75" fmla="*/ 31 h 36"/>
                    <a:gd name="T76" fmla="*/ 12 w 16"/>
                    <a:gd name="T77" fmla="*/ 28 h 36"/>
                    <a:gd name="T78" fmla="*/ 13 w 16"/>
                    <a:gd name="T79" fmla="*/ 27 h 36"/>
                    <a:gd name="T80" fmla="*/ 14 w 16"/>
                    <a:gd name="T81" fmla="*/ 27 h 36"/>
                    <a:gd name="T82" fmla="*/ 14 w 16"/>
                    <a:gd name="T83" fmla="*/ 25 h 36"/>
                    <a:gd name="T84" fmla="*/ 14 w 16"/>
                    <a:gd name="T85" fmla="*/ 25 h 36"/>
                    <a:gd name="T86" fmla="*/ 15 w 16"/>
                    <a:gd name="T87" fmla="*/ 24 h 36"/>
                    <a:gd name="T88" fmla="*/ 15 w 16"/>
                    <a:gd name="T89" fmla="*/ 24 h 36"/>
                    <a:gd name="T90" fmla="*/ 16 w 16"/>
                    <a:gd name="T91" fmla="*/ 23 h 36"/>
                    <a:gd name="T92" fmla="*/ 16 w 16"/>
                    <a:gd name="T93" fmla="*/ 23 h 36"/>
                    <a:gd name="T94" fmla="*/ 15 w 16"/>
                    <a:gd name="T95" fmla="*/ 23 h 36"/>
                    <a:gd name="T96" fmla="*/ 14 w 16"/>
                    <a:gd name="T9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6">
                      <a:moveTo>
                        <a:pt x="14" y="22"/>
                      </a:moveTo>
                      <a:cubicBezTo>
                        <a:pt x="14" y="21"/>
                        <a:pt x="13" y="21"/>
                        <a:pt x="13" y="21"/>
                      </a:cubicBezTo>
                      <a:cubicBezTo>
                        <a:pt x="13" y="21"/>
                        <a:pt x="12" y="20"/>
                        <a:pt x="12" y="20"/>
                      </a:cubicBezTo>
                      <a:cubicBezTo>
                        <a:pt x="12" y="20"/>
                        <a:pt x="12" y="19"/>
                        <a:pt x="11" y="19"/>
                      </a:cubicBezTo>
                      <a:cubicBezTo>
                        <a:pt x="11" y="19"/>
                        <a:pt x="11" y="18"/>
                        <a:pt x="11" y="18"/>
                      </a:cubicBezTo>
                      <a:cubicBezTo>
                        <a:pt x="10" y="17"/>
                        <a:pt x="10" y="17"/>
                        <a:pt x="10" y="16"/>
                      </a:cubicBezTo>
                      <a:cubicBezTo>
                        <a:pt x="9" y="15"/>
                        <a:pt x="9" y="14"/>
                        <a:pt x="9" y="13"/>
                      </a:cubicBezTo>
                      <a:cubicBezTo>
                        <a:pt x="9" y="13"/>
                        <a:pt x="9" y="13"/>
                        <a:pt x="9" y="12"/>
                      </a:cubicBezTo>
                      <a:cubicBezTo>
                        <a:pt x="9" y="12"/>
                        <a:pt x="9" y="11"/>
                        <a:pt x="9" y="10"/>
                      </a:cubicBezTo>
                      <a:cubicBezTo>
                        <a:pt x="10" y="10"/>
                        <a:pt x="10" y="9"/>
                        <a:pt x="10" y="9"/>
                      </a:cubicBezTo>
                      <a:cubicBezTo>
                        <a:pt x="10" y="8"/>
                        <a:pt x="10" y="8"/>
                        <a:pt x="10" y="7"/>
                      </a:cubicBezTo>
                      <a:cubicBezTo>
                        <a:pt x="10" y="6"/>
                        <a:pt x="10" y="6"/>
                        <a:pt x="10" y="6"/>
                      </a:cubicBezTo>
                      <a:cubicBezTo>
                        <a:pt x="10" y="5"/>
                        <a:pt x="10" y="5"/>
                        <a:pt x="11" y="4"/>
                      </a:cubicBezTo>
                      <a:cubicBezTo>
                        <a:pt x="10" y="4"/>
                        <a:pt x="9" y="3"/>
                        <a:pt x="8" y="3"/>
                      </a:cubicBezTo>
                      <a:cubicBezTo>
                        <a:pt x="8" y="3"/>
                        <a:pt x="8" y="3"/>
                        <a:pt x="7" y="2"/>
                      </a:cubicBezTo>
                      <a:cubicBezTo>
                        <a:pt x="7" y="2"/>
                        <a:pt x="6" y="2"/>
                        <a:pt x="5" y="1"/>
                      </a:cubicBezTo>
                      <a:cubicBezTo>
                        <a:pt x="5" y="1"/>
                        <a:pt x="5" y="1"/>
                        <a:pt x="5" y="1"/>
                      </a:cubicBezTo>
                      <a:cubicBezTo>
                        <a:pt x="4" y="1"/>
                        <a:pt x="4" y="0"/>
                        <a:pt x="3" y="0"/>
                      </a:cubicBezTo>
                      <a:cubicBezTo>
                        <a:pt x="3" y="0"/>
                        <a:pt x="3" y="0"/>
                        <a:pt x="3" y="0"/>
                      </a:cubicBezTo>
                      <a:cubicBezTo>
                        <a:pt x="3" y="0"/>
                        <a:pt x="2" y="1"/>
                        <a:pt x="1" y="2"/>
                      </a:cubicBezTo>
                      <a:cubicBezTo>
                        <a:pt x="1" y="2"/>
                        <a:pt x="1" y="3"/>
                        <a:pt x="1" y="3"/>
                      </a:cubicBezTo>
                      <a:cubicBezTo>
                        <a:pt x="1" y="3"/>
                        <a:pt x="1" y="3"/>
                        <a:pt x="1" y="3"/>
                      </a:cubicBezTo>
                      <a:cubicBezTo>
                        <a:pt x="0" y="4"/>
                        <a:pt x="0" y="5"/>
                        <a:pt x="0" y="5"/>
                      </a:cubicBezTo>
                      <a:cubicBezTo>
                        <a:pt x="0" y="5"/>
                        <a:pt x="0" y="5"/>
                        <a:pt x="0" y="5"/>
                      </a:cubicBezTo>
                      <a:cubicBezTo>
                        <a:pt x="2" y="6"/>
                        <a:pt x="4" y="8"/>
                        <a:pt x="4" y="10"/>
                      </a:cubicBezTo>
                      <a:cubicBezTo>
                        <a:pt x="5" y="12"/>
                        <a:pt x="3" y="14"/>
                        <a:pt x="2" y="15"/>
                      </a:cubicBezTo>
                      <a:cubicBezTo>
                        <a:pt x="1" y="16"/>
                        <a:pt x="0" y="19"/>
                        <a:pt x="0" y="23"/>
                      </a:cubicBezTo>
                      <a:cubicBezTo>
                        <a:pt x="0" y="26"/>
                        <a:pt x="1" y="28"/>
                        <a:pt x="2" y="28"/>
                      </a:cubicBezTo>
                      <a:cubicBezTo>
                        <a:pt x="4" y="30"/>
                        <a:pt x="5" y="32"/>
                        <a:pt x="6" y="34"/>
                      </a:cubicBezTo>
                      <a:cubicBezTo>
                        <a:pt x="6" y="35"/>
                        <a:pt x="7" y="35"/>
                        <a:pt x="7" y="36"/>
                      </a:cubicBezTo>
                      <a:cubicBezTo>
                        <a:pt x="7" y="36"/>
                        <a:pt x="7" y="36"/>
                        <a:pt x="7" y="36"/>
                      </a:cubicBezTo>
                      <a:cubicBezTo>
                        <a:pt x="7" y="36"/>
                        <a:pt x="7" y="35"/>
                        <a:pt x="7" y="35"/>
                      </a:cubicBezTo>
                      <a:cubicBezTo>
                        <a:pt x="7" y="35"/>
                        <a:pt x="8" y="34"/>
                        <a:pt x="8" y="34"/>
                      </a:cubicBezTo>
                      <a:cubicBezTo>
                        <a:pt x="8" y="34"/>
                        <a:pt x="8" y="34"/>
                        <a:pt x="8" y="33"/>
                      </a:cubicBezTo>
                      <a:cubicBezTo>
                        <a:pt x="8" y="33"/>
                        <a:pt x="9" y="33"/>
                        <a:pt x="9" y="33"/>
                      </a:cubicBezTo>
                      <a:cubicBezTo>
                        <a:pt x="9" y="32"/>
                        <a:pt x="9" y="32"/>
                        <a:pt x="9" y="32"/>
                      </a:cubicBezTo>
                      <a:cubicBezTo>
                        <a:pt x="10" y="32"/>
                        <a:pt x="10" y="32"/>
                        <a:pt x="11" y="31"/>
                      </a:cubicBezTo>
                      <a:cubicBezTo>
                        <a:pt x="11" y="32"/>
                        <a:pt x="11" y="31"/>
                        <a:pt x="11" y="31"/>
                      </a:cubicBezTo>
                      <a:cubicBezTo>
                        <a:pt x="11" y="30"/>
                        <a:pt x="11" y="29"/>
                        <a:pt x="12" y="28"/>
                      </a:cubicBezTo>
                      <a:cubicBezTo>
                        <a:pt x="13" y="27"/>
                        <a:pt x="13" y="27"/>
                        <a:pt x="13" y="27"/>
                      </a:cubicBezTo>
                      <a:cubicBezTo>
                        <a:pt x="13" y="27"/>
                        <a:pt x="13" y="27"/>
                        <a:pt x="14" y="27"/>
                      </a:cubicBezTo>
                      <a:cubicBezTo>
                        <a:pt x="14" y="26"/>
                        <a:pt x="14" y="26"/>
                        <a:pt x="14" y="25"/>
                      </a:cubicBezTo>
                      <a:cubicBezTo>
                        <a:pt x="14" y="25"/>
                        <a:pt x="14" y="25"/>
                        <a:pt x="14" y="25"/>
                      </a:cubicBezTo>
                      <a:cubicBezTo>
                        <a:pt x="15" y="25"/>
                        <a:pt x="15" y="25"/>
                        <a:pt x="15" y="24"/>
                      </a:cubicBezTo>
                      <a:cubicBezTo>
                        <a:pt x="15" y="24"/>
                        <a:pt x="15" y="24"/>
                        <a:pt x="15" y="24"/>
                      </a:cubicBezTo>
                      <a:cubicBezTo>
                        <a:pt x="15" y="24"/>
                        <a:pt x="15" y="23"/>
                        <a:pt x="16" y="23"/>
                      </a:cubicBezTo>
                      <a:cubicBezTo>
                        <a:pt x="16" y="23"/>
                        <a:pt x="16" y="23"/>
                        <a:pt x="16" y="23"/>
                      </a:cubicBezTo>
                      <a:cubicBezTo>
                        <a:pt x="16" y="23"/>
                        <a:pt x="15" y="23"/>
                        <a:pt x="15" y="23"/>
                      </a:cubicBezTo>
                      <a:cubicBezTo>
                        <a:pt x="15" y="22"/>
                        <a:pt x="15" y="22"/>
                        <a:pt x="1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08" name="Freeform 1193"/>
                <p:cNvSpPr/>
                <p:nvPr/>
              </p:nvSpPr>
              <p:spPr bwMode="auto">
                <a:xfrm>
                  <a:off x="2650" y="3239"/>
                  <a:ext cx="75" cy="33"/>
                </a:xfrm>
                <a:custGeom>
                  <a:avLst/>
                  <a:gdLst>
                    <a:gd name="T0" fmla="*/ 0 w 78"/>
                    <a:gd name="T1" fmla="*/ 25 h 34"/>
                    <a:gd name="T2" fmla="*/ 0 w 78"/>
                    <a:gd name="T3" fmla="*/ 26 h 34"/>
                    <a:gd name="T4" fmla="*/ 5 w 78"/>
                    <a:gd name="T5" fmla="*/ 27 h 34"/>
                    <a:gd name="T6" fmla="*/ 7 w 78"/>
                    <a:gd name="T7" fmla="*/ 27 h 34"/>
                    <a:gd name="T8" fmla="*/ 8 w 78"/>
                    <a:gd name="T9" fmla="*/ 27 h 34"/>
                    <a:gd name="T10" fmla="*/ 9 w 78"/>
                    <a:gd name="T11" fmla="*/ 27 h 34"/>
                    <a:gd name="T12" fmla="*/ 10 w 78"/>
                    <a:gd name="T13" fmla="*/ 28 h 34"/>
                    <a:gd name="T14" fmla="*/ 10 w 78"/>
                    <a:gd name="T15" fmla="*/ 28 h 34"/>
                    <a:gd name="T16" fmla="*/ 12 w 78"/>
                    <a:gd name="T17" fmla="*/ 29 h 34"/>
                    <a:gd name="T18" fmla="*/ 16 w 78"/>
                    <a:gd name="T19" fmla="*/ 27 h 34"/>
                    <a:gd name="T20" fmla="*/ 29 w 78"/>
                    <a:gd name="T21" fmla="*/ 28 h 34"/>
                    <a:gd name="T22" fmla="*/ 30 w 78"/>
                    <a:gd name="T23" fmla="*/ 29 h 34"/>
                    <a:gd name="T24" fmla="*/ 30 w 78"/>
                    <a:gd name="T25" fmla="*/ 30 h 34"/>
                    <a:gd name="T26" fmla="*/ 30 w 78"/>
                    <a:gd name="T27" fmla="*/ 30 h 34"/>
                    <a:gd name="T28" fmla="*/ 35 w 78"/>
                    <a:gd name="T29" fmla="*/ 31 h 34"/>
                    <a:gd name="T30" fmla="*/ 39 w 78"/>
                    <a:gd name="T31" fmla="*/ 31 h 34"/>
                    <a:gd name="T32" fmla="*/ 51 w 78"/>
                    <a:gd name="T33" fmla="*/ 34 h 34"/>
                    <a:gd name="T34" fmla="*/ 51 w 78"/>
                    <a:gd name="T35" fmla="*/ 34 h 34"/>
                    <a:gd name="T36" fmla="*/ 54 w 78"/>
                    <a:gd name="T37" fmla="*/ 33 h 34"/>
                    <a:gd name="T38" fmla="*/ 66 w 78"/>
                    <a:gd name="T39" fmla="*/ 29 h 34"/>
                    <a:gd name="T40" fmla="*/ 68 w 78"/>
                    <a:gd name="T41" fmla="*/ 28 h 34"/>
                    <a:gd name="T42" fmla="*/ 69 w 78"/>
                    <a:gd name="T43" fmla="*/ 26 h 34"/>
                    <a:gd name="T44" fmla="*/ 70 w 78"/>
                    <a:gd name="T45" fmla="*/ 25 h 34"/>
                    <a:gd name="T46" fmla="*/ 71 w 78"/>
                    <a:gd name="T47" fmla="*/ 21 h 34"/>
                    <a:gd name="T48" fmla="*/ 72 w 78"/>
                    <a:gd name="T49" fmla="*/ 17 h 34"/>
                    <a:gd name="T50" fmla="*/ 74 w 78"/>
                    <a:gd name="T51" fmla="*/ 16 h 34"/>
                    <a:gd name="T52" fmla="*/ 77 w 78"/>
                    <a:gd name="T53" fmla="*/ 15 h 34"/>
                    <a:gd name="T54" fmla="*/ 77 w 78"/>
                    <a:gd name="T55" fmla="*/ 13 h 34"/>
                    <a:gd name="T56" fmla="*/ 78 w 78"/>
                    <a:gd name="T57" fmla="*/ 12 h 34"/>
                    <a:gd name="T58" fmla="*/ 77 w 78"/>
                    <a:gd name="T59" fmla="*/ 10 h 34"/>
                    <a:gd name="T60" fmla="*/ 75 w 78"/>
                    <a:gd name="T61" fmla="*/ 5 h 34"/>
                    <a:gd name="T62" fmla="*/ 75 w 78"/>
                    <a:gd name="T63" fmla="*/ 5 h 34"/>
                    <a:gd name="T64" fmla="*/ 66 w 78"/>
                    <a:gd name="T65" fmla="*/ 3 h 34"/>
                    <a:gd name="T66" fmla="*/ 57 w 78"/>
                    <a:gd name="T67" fmla="*/ 4 h 34"/>
                    <a:gd name="T68" fmla="*/ 48 w 78"/>
                    <a:gd name="T69" fmla="*/ 6 h 34"/>
                    <a:gd name="T70" fmla="*/ 46 w 78"/>
                    <a:gd name="T71" fmla="*/ 6 h 34"/>
                    <a:gd name="T72" fmla="*/ 41 w 78"/>
                    <a:gd name="T73" fmla="*/ 9 h 34"/>
                    <a:gd name="T74" fmla="*/ 38 w 78"/>
                    <a:gd name="T75" fmla="*/ 11 h 34"/>
                    <a:gd name="T76" fmla="*/ 37 w 78"/>
                    <a:gd name="T77" fmla="*/ 17 h 34"/>
                    <a:gd name="T78" fmla="*/ 34 w 78"/>
                    <a:gd name="T79" fmla="*/ 21 h 34"/>
                    <a:gd name="T80" fmla="*/ 28 w 78"/>
                    <a:gd name="T81" fmla="*/ 20 h 34"/>
                    <a:gd name="T82" fmla="*/ 11 w 78"/>
                    <a:gd name="T83" fmla="*/ 23 h 34"/>
                    <a:gd name="T84" fmla="*/ 7 w 78"/>
                    <a:gd name="T85" fmla="*/ 23 h 34"/>
                    <a:gd name="T86" fmla="*/ 1 w 78"/>
                    <a:gd name="T87" fmla="*/ 23 h 34"/>
                    <a:gd name="T88" fmla="*/ 0 w 78"/>
                    <a:gd name="T89" fmla="*/ 23 h 34"/>
                    <a:gd name="T90" fmla="*/ 0 w 78"/>
                    <a:gd name="T91"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 h="34">
                      <a:moveTo>
                        <a:pt x="0" y="24"/>
                      </a:moveTo>
                      <a:cubicBezTo>
                        <a:pt x="0" y="24"/>
                        <a:pt x="0" y="25"/>
                        <a:pt x="0" y="25"/>
                      </a:cubicBezTo>
                      <a:cubicBezTo>
                        <a:pt x="0" y="25"/>
                        <a:pt x="0" y="25"/>
                        <a:pt x="0" y="25"/>
                      </a:cubicBezTo>
                      <a:cubicBezTo>
                        <a:pt x="0" y="25"/>
                        <a:pt x="0" y="26"/>
                        <a:pt x="0" y="26"/>
                      </a:cubicBezTo>
                      <a:cubicBezTo>
                        <a:pt x="0" y="26"/>
                        <a:pt x="2" y="27"/>
                        <a:pt x="3" y="27"/>
                      </a:cubicBezTo>
                      <a:cubicBezTo>
                        <a:pt x="3" y="27"/>
                        <a:pt x="4" y="27"/>
                        <a:pt x="5" y="27"/>
                      </a:cubicBezTo>
                      <a:cubicBezTo>
                        <a:pt x="5" y="27"/>
                        <a:pt x="5" y="27"/>
                        <a:pt x="6" y="27"/>
                      </a:cubicBezTo>
                      <a:cubicBezTo>
                        <a:pt x="6" y="27"/>
                        <a:pt x="6" y="27"/>
                        <a:pt x="7" y="27"/>
                      </a:cubicBezTo>
                      <a:cubicBezTo>
                        <a:pt x="7" y="27"/>
                        <a:pt x="7" y="27"/>
                        <a:pt x="8" y="27"/>
                      </a:cubicBezTo>
                      <a:cubicBezTo>
                        <a:pt x="8" y="27"/>
                        <a:pt x="8" y="27"/>
                        <a:pt x="8" y="27"/>
                      </a:cubicBezTo>
                      <a:cubicBezTo>
                        <a:pt x="9" y="27"/>
                        <a:pt x="9" y="27"/>
                        <a:pt x="9" y="28"/>
                      </a:cubicBezTo>
                      <a:cubicBezTo>
                        <a:pt x="9" y="27"/>
                        <a:pt x="9" y="27"/>
                        <a:pt x="9" y="27"/>
                      </a:cubicBezTo>
                      <a:cubicBezTo>
                        <a:pt x="9" y="28"/>
                        <a:pt x="9" y="28"/>
                        <a:pt x="9" y="28"/>
                      </a:cubicBezTo>
                      <a:cubicBezTo>
                        <a:pt x="9" y="28"/>
                        <a:pt x="10" y="28"/>
                        <a:pt x="10" y="28"/>
                      </a:cubicBezTo>
                      <a:cubicBezTo>
                        <a:pt x="10" y="28"/>
                        <a:pt x="10" y="28"/>
                        <a:pt x="10" y="28"/>
                      </a:cubicBezTo>
                      <a:cubicBezTo>
                        <a:pt x="10" y="28"/>
                        <a:pt x="10" y="28"/>
                        <a:pt x="10" y="28"/>
                      </a:cubicBezTo>
                      <a:cubicBezTo>
                        <a:pt x="10" y="28"/>
                        <a:pt x="10" y="28"/>
                        <a:pt x="10" y="28"/>
                      </a:cubicBezTo>
                      <a:cubicBezTo>
                        <a:pt x="12" y="29"/>
                        <a:pt x="12" y="29"/>
                        <a:pt x="12" y="29"/>
                      </a:cubicBezTo>
                      <a:cubicBezTo>
                        <a:pt x="12" y="29"/>
                        <a:pt x="12" y="29"/>
                        <a:pt x="12" y="29"/>
                      </a:cubicBezTo>
                      <a:cubicBezTo>
                        <a:pt x="14" y="29"/>
                        <a:pt x="15" y="28"/>
                        <a:pt x="16" y="27"/>
                      </a:cubicBezTo>
                      <a:cubicBezTo>
                        <a:pt x="17" y="26"/>
                        <a:pt x="18" y="25"/>
                        <a:pt x="27" y="25"/>
                      </a:cubicBezTo>
                      <a:cubicBezTo>
                        <a:pt x="29" y="25"/>
                        <a:pt x="29" y="27"/>
                        <a:pt x="29" y="28"/>
                      </a:cubicBezTo>
                      <a:cubicBezTo>
                        <a:pt x="30" y="29"/>
                        <a:pt x="30" y="29"/>
                        <a:pt x="30" y="29"/>
                      </a:cubicBezTo>
                      <a:cubicBezTo>
                        <a:pt x="30" y="29"/>
                        <a:pt x="30" y="29"/>
                        <a:pt x="30" y="29"/>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1" y="31"/>
                        <a:pt x="35" y="31"/>
                      </a:cubicBezTo>
                      <a:cubicBezTo>
                        <a:pt x="35" y="31"/>
                        <a:pt x="35" y="31"/>
                        <a:pt x="35" y="31"/>
                      </a:cubicBezTo>
                      <a:cubicBezTo>
                        <a:pt x="36" y="31"/>
                        <a:pt x="38" y="31"/>
                        <a:pt x="39" y="31"/>
                      </a:cubicBezTo>
                      <a:cubicBezTo>
                        <a:pt x="39" y="31"/>
                        <a:pt x="39" y="31"/>
                        <a:pt x="39" y="31"/>
                      </a:cubicBezTo>
                      <a:cubicBezTo>
                        <a:pt x="42" y="32"/>
                        <a:pt x="45" y="32"/>
                        <a:pt x="47" y="33"/>
                      </a:cubicBezTo>
                      <a:cubicBezTo>
                        <a:pt x="49" y="33"/>
                        <a:pt x="50" y="33"/>
                        <a:pt x="51" y="34"/>
                      </a:cubicBezTo>
                      <a:cubicBezTo>
                        <a:pt x="51" y="34"/>
                        <a:pt x="51" y="34"/>
                        <a:pt x="51" y="34"/>
                      </a:cubicBezTo>
                      <a:cubicBezTo>
                        <a:pt x="51" y="34"/>
                        <a:pt x="51" y="34"/>
                        <a:pt x="51" y="34"/>
                      </a:cubicBezTo>
                      <a:cubicBezTo>
                        <a:pt x="51" y="34"/>
                        <a:pt x="52" y="34"/>
                        <a:pt x="52" y="34"/>
                      </a:cubicBezTo>
                      <a:cubicBezTo>
                        <a:pt x="52" y="34"/>
                        <a:pt x="53" y="33"/>
                        <a:pt x="54" y="33"/>
                      </a:cubicBezTo>
                      <a:cubicBezTo>
                        <a:pt x="56" y="32"/>
                        <a:pt x="58" y="30"/>
                        <a:pt x="61" y="30"/>
                      </a:cubicBezTo>
                      <a:cubicBezTo>
                        <a:pt x="63" y="30"/>
                        <a:pt x="65" y="30"/>
                        <a:pt x="66" y="29"/>
                      </a:cubicBezTo>
                      <a:cubicBezTo>
                        <a:pt x="66" y="29"/>
                        <a:pt x="66" y="29"/>
                        <a:pt x="67" y="28"/>
                      </a:cubicBezTo>
                      <a:cubicBezTo>
                        <a:pt x="67" y="28"/>
                        <a:pt x="67" y="28"/>
                        <a:pt x="68" y="28"/>
                      </a:cubicBezTo>
                      <a:cubicBezTo>
                        <a:pt x="68" y="28"/>
                        <a:pt x="68" y="28"/>
                        <a:pt x="68" y="28"/>
                      </a:cubicBezTo>
                      <a:cubicBezTo>
                        <a:pt x="68" y="27"/>
                        <a:pt x="68" y="27"/>
                        <a:pt x="69" y="26"/>
                      </a:cubicBezTo>
                      <a:cubicBezTo>
                        <a:pt x="69" y="26"/>
                        <a:pt x="69" y="26"/>
                        <a:pt x="69" y="26"/>
                      </a:cubicBezTo>
                      <a:cubicBezTo>
                        <a:pt x="69" y="26"/>
                        <a:pt x="70" y="25"/>
                        <a:pt x="70" y="25"/>
                      </a:cubicBezTo>
                      <a:cubicBezTo>
                        <a:pt x="70" y="25"/>
                        <a:pt x="70" y="25"/>
                        <a:pt x="70" y="25"/>
                      </a:cubicBezTo>
                      <a:cubicBezTo>
                        <a:pt x="70" y="24"/>
                        <a:pt x="70" y="22"/>
                        <a:pt x="71" y="21"/>
                      </a:cubicBezTo>
                      <a:cubicBezTo>
                        <a:pt x="71" y="21"/>
                        <a:pt x="71" y="20"/>
                        <a:pt x="71" y="20"/>
                      </a:cubicBezTo>
                      <a:cubicBezTo>
                        <a:pt x="71" y="19"/>
                        <a:pt x="71" y="18"/>
                        <a:pt x="72" y="17"/>
                      </a:cubicBezTo>
                      <a:cubicBezTo>
                        <a:pt x="72" y="16"/>
                        <a:pt x="73" y="16"/>
                        <a:pt x="74" y="16"/>
                      </a:cubicBezTo>
                      <a:cubicBezTo>
                        <a:pt x="74" y="16"/>
                        <a:pt x="74" y="16"/>
                        <a:pt x="74" y="16"/>
                      </a:cubicBezTo>
                      <a:cubicBezTo>
                        <a:pt x="75" y="16"/>
                        <a:pt x="76" y="16"/>
                        <a:pt x="76" y="16"/>
                      </a:cubicBezTo>
                      <a:cubicBezTo>
                        <a:pt x="77" y="16"/>
                        <a:pt x="77" y="16"/>
                        <a:pt x="77" y="15"/>
                      </a:cubicBezTo>
                      <a:cubicBezTo>
                        <a:pt x="77" y="14"/>
                        <a:pt x="77" y="14"/>
                        <a:pt x="77" y="13"/>
                      </a:cubicBezTo>
                      <a:cubicBezTo>
                        <a:pt x="77" y="13"/>
                        <a:pt x="77" y="13"/>
                        <a:pt x="77" y="13"/>
                      </a:cubicBezTo>
                      <a:cubicBezTo>
                        <a:pt x="78" y="13"/>
                        <a:pt x="78" y="12"/>
                        <a:pt x="78" y="12"/>
                      </a:cubicBezTo>
                      <a:cubicBezTo>
                        <a:pt x="78" y="12"/>
                        <a:pt x="78" y="12"/>
                        <a:pt x="78" y="12"/>
                      </a:cubicBezTo>
                      <a:cubicBezTo>
                        <a:pt x="78" y="11"/>
                        <a:pt x="78" y="11"/>
                        <a:pt x="77" y="10"/>
                      </a:cubicBezTo>
                      <a:cubicBezTo>
                        <a:pt x="77" y="10"/>
                        <a:pt x="77" y="10"/>
                        <a:pt x="77" y="10"/>
                      </a:cubicBezTo>
                      <a:cubicBezTo>
                        <a:pt x="77" y="10"/>
                        <a:pt x="77" y="10"/>
                        <a:pt x="77" y="10"/>
                      </a:cubicBezTo>
                      <a:cubicBezTo>
                        <a:pt x="75" y="5"/>
                        <a:pt x="75" y="5"/>
                        <a:pt x="75" y="5"/>
                      </a:cubicBezTo>
                      <a:cubicBezTo>
                        <a:pt x="75" y="5"/>
                        <a:pt x="75" y="5"/>
                        <a:pt x="75" y="5"/>
                      </a:cubicBezTo>
                      <a:cubicBezTo>
                        <a:pt x="75" y="5"/>
                        <a:pt x="75" y="5"/>
                        <a:pt x="75" y="5"/>
                      </a:cubicBezTo>
                      <a:cubicBezTo>
                        <a:pt x="74" y="5"/>
                        <a:pt x="73" y="5"/>
                        <a:pt x="72" y="5"/>
                      </a:cubicBezTo>
                      <a:cubicBezTo>
                        <a:pt x="70" y="5"/>
                        <a:pt x="68" y="4"/>
                        <a:pt x="66" y="3"/>
                      </a:cubicBezTo>
                      <a:cubicBezTo>
                        <a:pt x="65" y="1"/>
                        <a:pt x="61" y="0"/>
                        <a:pt x="59" y="0"/>
                      </a:cubicBezTo>
                      <a:cubicBezTo>
                        <a:pt x="58" y="1"/>
                        <a:pt x="58" y="3"/>
                        <a:pt x="57" y="4"/>
                      </a:cubicBezTo>
                      <a:cubicBezTo>
                        <a:pt x="56" y="6"/>
                        <a:pt x="54" y="6"/>
                        <a:pt x="51" y="6"/>
                      </a:cubicBezTo>
                      <a:cubicBezTo>
                        <a:pt x="50" y="6"/>
                        <a:pt x="49" y="6"/>
                        <a:pt x="48" y="6"/>
                      </a:cubicBezTo>
                      <a:cubicBezTo>
                        <a:pt x="48" y="6"/>
                        <a:pt x="47" y="6"/>
                        <a:pt x="47" y="6"/>
                      </a:cubicBezTo>
                      <a:cubicBezTo>
                        <a:pt x="47" y="6"/>
                        <a:pt x="46" y="6"/>
                        <a:pt x="46" y="6"/>
                      </a:cubicBezTo>
                      <a:cubicBezTo>
                        <a:pt x="45" y="6"/>
                        <a:pt x="45" y="7"/>
                        <a:pt x="44" y="7"/>
                      </a:cubicBezTo>
                      <a:cubicBezTo>
                        <a:pt x="43" y="8"/>
                        <a:pt x="42" y="8"/>
                        <a:pt x="41" y="9"/>
                      </a:cubicBezTo>
                      <a:cubicBezTo>
                        <a:pt x="41" y="10"/>
                        <a:pt x="40" y="10"/>
                        <a:pt x="39" y="11"/>
                      </a:cubicBezTo>
                      <a:cubicBezTo>
                        <a:pt x="39" y="11"/>
                        <a:pt x="38" y="11"/>
                        <a:pt x="38" y="11"/>
                      </a:cubicBezTo>
                      <a:cubicBezTo>
                        <a:pt x="37" y="12"/>
                        <a:pt x="36" y="12"/>
                        <a:pt x="37" y="14"/>
                      </a:cubicBezTo>
                      <a:cubicBezTo>
                        <a:pt x="37" y="15"/>
                        <a:pt x="37" y="16"/>
                        <a:pt x="37" y="17"/>
                      </a:cubicBezTo>
                      <a:cubicBezTo>
                        <a:pt x="37" y="18"/>
                        <a:pt x="37" y="19"/>
                        <a:pt x="37" y="20"/>
                      </a:cubicBezTo>
                      <a:cubicBezTo>
                        <a:pt x="36" y="21"/>
                        <a:pt x="35" y="21"/>
                        <a:pt x="34" y="21"/>
                      </a:cubicBezTo>
                      <a:cubicBezTo>
                        <a:pt x="32" y="21"/>
                        <a:pt x="31" y="20"/>
                        <a:pt x="30" y="20"/>
                      </a:cubicBezTo>
                      <a:cubicBezTo>
                        <a:pt x="30" y="20"/>
                        <a:pt x="29" y="20"/>
                        <a:pt x="28" y="20"/>
                      </a:cubicBezTo>
                      <a:cubicBezTo>
                        <a:pt x="25" y="20"/>
                        <a:pt x="21" y="21"/>
                        <a:pt x="20" y="22"/>
                      </a:cubicBezTo>
                      <a:cubicBezTo>
                        <a:pt x="18" y="24"/>
                        <a:pt x="14" y="24"/>
                        <a:pt x="11" y="23"/>
                      </a:cubicBezTo>
                      <a:cubicBezTo>
                        <a:pt x="11" y="22"/>
                        <a:pt x="10" y="22"/>
                        <a:pt x="9" y="22"/>
                      </a:cubicBezTo>
                      <a:cubicBezTo>
                        <a:pt x="8" y="22"/>
                        <a:pt x="7" y="23"/>
                        <a:pt x="7" y="23"/>
                      </a:cubicBezTo>
                      <a:cubicBezTo>
                        <a:pt x="6" y="24"/>
                        <a:pt x="5" y="25"/>
                        <a:pt x="5" y="25"/>
                      </a:cubicBezTo>
                      <a:cubicBezTo>
                        <a:pt x="3" y="25"/>
                        <a:pt x="2" y="24"/>
                        <a:pt x="1" y="23"/>
                      </a:cubicBezTo>
                      <a:cubicBezTo>
                        <a:pt x="1" y="23"/>
                        <a:pt x="1" y="23"/>
                        <a:pt x="0" y="23"/>
                      </a:cubicBezTo>
                      <a:cubicBezTo>
                        <a:pt x="0" y="23"/>
                        <a:pt x="0" y="23"/>
                        <a:pt x="0" y="23"/>
                      </a:cubicBezTo>
                      <a:cubicBezTo>
                        <a:pt x="0" y="23"/>
                        <a:pt x="0" y="22"/>
                        <a:pt x="0" y="22"/>
                      </a:cubicBezTo>
                      <a:cubicBezTo>
                        <a:pt x="0" y="23"/>
                        <a:pt x="0" y="23"/>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09" name="Freeform 1194"/>
                <p:cNvSpPr/>
                <p:nvPr/>
              </p:nvSpPr>
              <p:spPr bwMode="auto">
                <a:xfrm>
                  <a:off x="2718" y="3244"/>
                  <a:ext cx="66" cy="36"/>
                </a:xfrm>
                <a:custGeom>
                  <a:avLst/>
                  <a:gdLst>
                    <a:gd name="T0" fmla="*/ 37 w 69"/>
                    <a:gd name="T1" fmla="*/ 32 h 37"/>
                    <a:gd name="T2" fmla="*/ 38 w 69"/>
                    <a:gd name="T3" fmla="*/ 32 h 37"/>
                    <a:gd name="T4" fmla="*/ 43 w 69"/>
                    <a:gd name="T5" fmla="*/ 34 h 37"/>
                    <a:gd name="T6" fmla="*/ 45 w 69"/>
                    <a:gd name="T7" fmla="*/ 34 h 37"/>
                    <a:gd name="T8" fmla="*/ 45 w 69"/>
                    <a:gd name="T9" fmla="*/ 34 h 37"/>
                    <a:gd name="T10" fmla="*/ 50 w 69"/>
                    <a:gd name="T11" fmla="*/ 30 h 37"/>
                    <a:gd name="T12" fmla="*/ 55 w 69"/>
                    <a:gd name="T13" fmla="*/ 22 h 37"/>
                    <a:gd name="T14" fmla="*/ 61 w 69"/>
                    <a:gd name="T15" fmla="*/ 12 h 37"/>
                    <a:gd name="T16" fmla="*/ 68 w 69"/>
                    <a:gd name="T17" fmla="*/ 8 h 37"/>
                    <a:gd name="T18" fmla="*/ 68 w 69"/>
                    <a:gd name="T19" fmla="*/ 8 h 37"/>
                    <a:gd name="T20" fmla="*/ 67 w 69"/>
                    <a:gd name="T21" fmla="*/ 7 h 37"/>
                    <a:gd name="T22" fmla="*/ 65 w 69"/>
                    <a:gd name="T23" fmla="*/ 6 h 37"/>
                    <a:gd name="T24" fmla="*/ 63 w 69"/>
                    <a:gd name="T25" fmla="*/ 5 h 37"/>
                    <a:gd name="T26" fmla="*/ 62 w 69"/>
                    <a:gd name="T27" fmla="*/ 5 h 37"/>
                    <a:gd name="T28" fmla="*/ 60 w 69"/>
                    <a:gd name="T29" fmla="*/ 4 h 37"/>
                    <a:gd name="T30" fmla="*/ 59 w 69"/>
                    <a:gd name="T31" fmla="*/ 4 h 37"/>
                    <a:gd name="T32" fmla="*/ 59 w 69"/>
                    <a:gd name="T33" fmla="*/ 4 h 37"/>
                    <a:gd name="T34" fmla="*/ 58 w 69"/>
                    <a:gd name="T35" fmla="*/ 3 h 37"/>
                    <a:gd name="T36" fmla="*/ 58 w 69"/>
                    <a:gd name="T37" fmla="*/ 3 h 37"/>
                    <a:gd name="T38" fmla="*/ 50 w 69"/>
                    <a:gd name="T39" fmla="*/ 1 h 37"/>
                    <a:gd name="T40" fmla="*/ 46 w 69"/>
                    <a:gd name="T41" fmla="*/ 3 h 37"/>
                    <a:gd name="T42" fmla="*/ 28 w 69"/>
                    <a:gd name="T43" fmla="*/ 9 h 37"/>
                    <a:gd name="T44" fmla="*/ 19 w 69"/>
                    <a:gd name="T45" fmla="*/ 13 h 37"/>
                    <a:gd name="T46" fmla="*/ 18 w 69"/>
                    <a:gd name="T47" fmla="*/ 13 h 37"/>
                    <a:gd name="T48" fmla="*/ 17 w 69"/>
                    <a:gd name="T49" fmla="*/ 12 h 37"/>
                    <a:gd name="T50" fmla="*/ 15 w 69"/>
                    <a:gd name="T51" fmla="*/ 12 h 37"/>
                    <a:gd name="T52" fmla="*/ 14 w 69"/>
                    <a:gd name="T53" fmla="*/ 12 h 37"/>
                    <a:gd name="T54" fmla="*/ 12 w 69"/>
                    <a:gd name="T55" fmla="*/ 12 h 37"/>
                    <a:gd name="T56" fmla="*/ 11 w 69"/>
                    <a:gd name="T57" fmla="*/ 11 h 37"/>
                    <a:gd name="T58" fmla="*/ 10 w 69"/>
                    <a:gd name="T59" fmla="*/ 10 h 37"/>
                    <a:gd name="T60" fmla="*/ 10 w 69"/>
                    <a:gd name="T61" fmla="*/ 12 h 37"/>
                    <a:gd name="T62" fmla="*/ 8 w 69"/>
                    <a:gd name="T63" fmla="*/ 14 h 37"/>
                    <a:gd name="T64" fmla="*/ 7 w 69"/>
                    <a:gd name="T65" fmla="*/ 15 h 37"/>
                    <a:gd name="T66" fmla="*/ 3 w 69"/>
                    <a:gd name="T67" fmla="*/ 18 h 37"/>
                    <a:gd name="T68" fmla="*/ 0 w 69"/>
                    <a:gd name="T69" fmla="*/ 24 h 37"/>
                    <a:gd name="T70" fmla="*/ 0 w 69"/>
                    <a:gd name="T71" fmla="*/ 24 h 37"/>
                    <a:gd name="T72" fmla="*/ 1 w 69"/>
                    <a:gd name="T73" fmla="*/ 25 h 37"/>
                    <a:gd name="T74" fmla="*/ 2 w 69"/>
                    <a:gd name="T75" fmla="*/ 26 h 37"/>
                    <a:gd name="T76" fmla="*/ 3 w 69"/>
                    <a:gd name="T77" fmla="*/ 28 h 37"/>
                    <a:gd name="T78" fmla="*/ 3 w 69"/>
                    <a:gd name="T79" fmla="*/ 28 h 37"/>
                    <a:gd name="T80" fmla="*/ 4 w 69"/>
                    <a:gd name="T81" fmla="*/ 29 h 37"/>
                    <a:gd name="T82" fmla="*/ 5 w 69"/>
                    <a:gd name="T83" fmla="*/ 30 h 37"/>
                    <a:gd name="T84" fmla="*/ 7 w 69"/>
                    <a:gd name="T85" fmla="*/ 31 h 37"/>
                    <a:gd name="T86" fmla="*/ 8 w 69"/>
                    <a:gd name="T87" fmla="*/ 32 h 37"/>
                    <a:gd name="T88" fmla="*/ 9 w 69"/>
                    <a:gd name="T89" fmla="*/ 33 h 37"/>
                    <a:gd name="T90" fmla="*/ 11 w 69"/>
                    <a:gd name="T91" fmla="*/ 34 h 37"/>
                    <a:gd name="T92" fmla="*/ 12 w 69"/>
                    <a:gd name="T93" fmla="*/ 35 h 37"/>
                    <a:gd name="T94" fmla="*/ 21 w 69"/>
                    <a:gd name="T9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 h="37">
                      <a:moveTo>
                        <a:pt x="25" y="36"/>
                      </a:moveTo>
                      <a:cubicBezTo>
                        <a:pt x="30" y="34"/>
                        <a:pt x="37" y="32"/>
                        <a:pt x="37" y="32"/>
                      </a:cubicBezTo>
                      <a:cubicBezTo>
                        <a:pt x="37" y="32"/>
                        <a:pt x="37" y="32"/>
                        <a:pt x="37" y="32"/>
                      </a:cubicBezTo>
                      <a:cubicBezTo>
                        <a:pt x="38" y="32"/>
                        <a:pt x="38" y="32"/>
                        <a:pt x="38" y="32"/>
                      </a:cubicBezTo>
                      <a:cubicBezTo>
                        <a:pt x="38" y="32"/>
                        <a:pt x="41" y="33"/>
                        <a:pt x="42" y="33"/>
                      </a:cubicBezTo>
                      <a:cubicBezTo>
                        <a:pt x="43" y="33"/>
                        <a:pt x="43" y="34"/>
                        <a:pt x="43" y="34"/>
                      </a:cubicBezTo>
                      <a:cubicBezTo>
                        <a:pt x="43" y="34"/>
                        <a:pt x="43" y="34"/>
                        <a:pt x="43" y="34"/>
                      </a:cubicBezTo>
                      <a:cubicBezTo>
                        <a:pt x="44" y="34"/>
                        <a:pt x="44" y="34"/>
                        <a:pt x="45" y="34"/>
                      </a:cubicBezTo>
                      <a:cubicBezTo>
                        <a:pt x="45" y="34"/>
                        <a:pt x="45" y="34"/>
                        <a:pt x="45" y="34"/>
                      </a:cubicBezTo>
                      <a:cubicBezTo>
                        <a:pt x="45" y="34"/>
                        <a:pt x="45" y="34"/>
                        <a:pt x="45" y="34"/>
                      </a:cubicBezTo>
                      <a:cubicBezTo>
                        <a:pt x="45" y="34"/>
                        <a:pt x="45" y="33"/>
                        <a:pt x="46" y="33"/>
                      </a:cubicBezTo>
                      <a:cubicBezTo>
                        <a:pt x="47" y="32"/>
                        <a:pt x="49" y="32"/>
                        <a:pt x="50" y="30"/>
                      </a:cubicBezTo>
                      <a:cubicBezTo>
                        <a:pt x="50" y="30"/>
                        <a:pt x="50" y="30"/>
                        <a:pt x="50" y="30"/>
                      </a:cubicBezTo>
                      <a:cubicBezTo>
                        <a:pt x="52" y="28"/>
                        <a:pt x="54" y="25"/>
                        <a:pt x="55" y="22"/>
                      </a:cubicBezTo>
                      <a:cubicBezTo>
                        <a:pt x="56" y="21"/>
                        <a:pt x="56" y="20"/>
                        <a:pt x="57" y="19"/>
                      </a:cubicBezTo>
                      <a:cubicBezTo>
                        <a:pt x="59" y="15"/>
                        <a:pt x="60" y="13"/>
                        <a:pt x="61" y="12"/>
                      </a:cubicBezTo>
                      <a:cubicBezTo>
                        <a:pt x="62" y="12"/>
                        <a:pt x="63" y="12"/>
                        <a:pt x="64" y="11"/>
                      </a:cubicBezTo>
                      <a:cubicBezTo>
                        <a:pt x="65" y="10"/>
                        <a:pt x="67" y="9"/>
                        <a:pt x="68" y="8"/>
                      </a:cubicBezTo>
                      <a:cubicBezTo>
                        <a:pt x="69" y="8"/>
                        <a:pt x="69" y="8"/>
                        <a:pt x="69" y="8"/>
                      </a:cubicBezTo>
                      <a:cubicBezTo>
                        <a:pt x="68" y="8"/>
                        <a:pt x="68" y="8"/>
                        <a:pt x="68" y="8"/>
                      </a:cubicBezTo>
                      <a:cubicBezTo>
                        <a:pt x="68" y="7"/>
                        <a:pt x="67" y="7"/>
                        <a:pt x="67" y="7"/>
                      </a:cubicBezTo>
                      <a:cubicBezTo>
                        <a:pt x="67" y="7"/>
                        <a:pt x="67" y="7"/>
                        <a:pt x="67" y="7"/>
                      </a:cubicBezTo>
                      <a:cubicBezTo>
                        <a:pt x="66" y="7"/>
                        <a:pt x="66" y="6"/>
                        <a:pt x="66" y="6"/>
                      </a:cubicBezTo>
                      <a:cubicBezTo>
                        <a:pt x="65" y="6"/>
                        <a:pt x="65" y="6"/>
                        <a:pt x="65" y="6"/>
                      </a:cubicBezTo>
                      <a:cubicBezTo>
                        <a:pt x="65" y="6"/>
                        <a:pt x="65" y="6"/>
                        <a:pt x="65" y="6"/>
                      </a:cubicBezTo>
                      <a:cubicBezTo>
                        <a:pt x="64" y="6"/>
                        <a:pt x="64" y="6"/>
                        <a:pt x="63" y="5"/>
                      </a:cubicBezTo>
                      <a:cubicBezTo>
                        <a:pt x="63" y="5"/>
                        <a:pt x="63" y="5"/>
                        <a:pt x="63" y="5"/>
                      </a:cubicBezTo>
                      <a:cubicBezTo>
                        <a:pt x="62" y="5"/>
                        <a:pt x="62" y="5"/>
                        <a:pt x="62" y="5"/>
                      </a:cubicBezTo>
                      <a:cubicBezTo>
                        <a:pt x="62" y="5"/>
                        <a:pt x="61" y="5"/>
                        <a:pt x="61" y="5"/>
                      </a:cubicBezTo>
                      <a:cubicBezTo>
                        <a:pt x="61" y="5"/>
                        <a:pt x="61" y="5"/>
                        <a:pt x="60" y="4"/>
                      </a:cubicBezTo>
                      <a:cubicBezTo>
                        <a:pt x="60" y="4"/>
                        <a:pt x="60" y="4"/>
                        <a:pt x="60" y="4"/>
                      </a:cubicBezTo>
                      <a:cubicBezTo>
                        <a:pt x="60" y="4"/>
                        <a:pt x="60" y="4"/>
                        <a:pt x="59" y="4"/>
                      </a:cubicBezTo>
                      <a:cubicBezTo>
                        <a:pt x="59" y="4"/>
                        <a:pt x="59" y="4"/>
                        <a:pt x="59" y="4"/>
                      </a:cubicBezTo>
                      <a:cubicBezTo>
                        <a:pt x="59" y="4"/>
                        <a:pt x="59" y="4"/>
                        <a:pt x="59" y="4"/>
                      </a:cubicBezTo>
                      <a:cubicBezTo>
                        <a:pt x="59" y="4"/>
                        <a:pt x="59" y="4"/>
                        <a:pt x="58" y="4"/>
                      </a:cubicBezTo>
                      <a:cubicBezTo>
                        <a:pt x="58" y="3"/>
                        <a:pt x="58" y="3"/>
                        <a:pt x="58" y="3"/>
                      </a:cubicBezTo>
                      <a:cubicBezTo>
                        <a:pt x="58" y="3"/>
                        <a:pt x="58" y="3"/>
                        <a:pt x="58" y="3"/>
                      </a:cubicBezTo>
                      <a:cubicBezTo>
                        <a:pt x="58" y="3"/>
                        <a:pt x="58" y="3"/>
                        <a:pt x="58" y="3"/>
                      </a:cubicBezTo>
                      <a:cubicBezTo>
                        <a:pt x="58" y="3"/>
                        <a:pt x="58" y="3"/>
                        <a:pt x="58" y="3"/>
                      </a:cubicBezTo>
                      <a:cubicBezTo>
                        <a:pt x="57" y="2"/>
                        <a:pt x="52" y="1"/>
                        <a:pt x="50" y="1"/>
                      </a:cubicBezTo>
                      <a:cubicBezTo>
                        <a:pt x="50" y="0"/>
                        <a:pt x="49" y="0"/>
                        <a:pt x="49" y="0"/>
                      </a:cubicBezTo>
                      <a:cubicBezTo>
                        <a:pt x="48" y="1"/>
                        <a:pt x="47" y="2"/>
                        <a:pt x="46" y="3"/>
                      </a:cubicBezTo>
                      <a:cubicBezTo>
                        <a:pt x="42" y="5"/>
                        <a:pt x="40" y="7"/>
                        <a:pt x="38" y="7"/>
                      </a:cubicBezTo>
                      <a:cubicBezTo>
                        <a:pt x="36" y="7"/>
                        <a:pt x="30" y="8"/>
                        <a:pt x="28" y="9"/>
                      </a:cubicBezTo>
                      <a:cubicBezTo>
                        <a:pt x="28" y="11"/>
                        <a:pt x="25" y="13"/>
                        <a:pt x="20" y="13"/>
                      </a:cubicBezTo>
                      <a:cubicBezTo>
                        <a:pt x="19" y="13"/>
                        <a:pt x="19" y="13"/>
                        <a:pt x="19" y="13"/>
                      </a:cubicBezTo>
                      <a:cubicBezTo>
                        <a:pt x="19" y="13"/>
                        <a:pt x="19" y="13"/>
                        <a:pt x="19" y="13"/>
                      </a:cubicBezTo>
                      <a:cubicBezTo>
                        <a:pt x="18" y="13"/>
                        <a:pt x="18" y="13"/>
                        <a:pt x="18" y="13"/>
                      </a:cubicBezTo>
                      <a:cubicBezTo>
                        <a:pt x="18" y="13"/>
                        <a:pt x="18" y="13"/>
                        <a:pt x="17" y="13"/>
                      </a:cubicBezTo>
                      <a:cubicBezTo>
                        <a:pt x="17" y="13"/>
                        <a:pt x="17" y="13"/>
                        <a:pt x="17" y="12"/>
                      </a:cubicBezTo>
                      <a:cubicBezTo>
                        <a:pt x="16" y="12"/>
                        <a:pt x="16" y="12"/>
                        <a:pt x="16" y="12"/>
                      </a:cubicBezTo>
                      <a:cubicBezTo>
                        <a:pt x="16" y="12"/>
                        <a:pt x="16" y="12"/>
                        <a:pt x="15" y="12"/>
                      </a:cubicBezTo>
                      <a:cubicBezTo>
                        <a:pt x="15" y="12"/>
                        <a:pt x="15" y="12"/>
                        <a:pt x="15" y="12"/>
                      </a:cubicBezTo>
                      <a:cubicBezTo>
                        <a:pt x="14" y="12"/>
                        <a:pt x="14" y="12"/>
                        <a:pt x="14" y="12"/>
                      </a:cubicBezTo>
                      <a:cubicBezTo>
                        <a:pt x="14" y="12"/>
                        <a:pt x="13" y="12"/>
                        <a:pt x="13" y="12"/>
                      </a:cubicBezTo>
                      <a:cubicBezTo>
                        <a:pt x="13" y="12"/>
                        <a:pt x="13" y="12"/>
                        <a:pt x="12" y="12"/>
                      </a:cubicBezTo>
                      <a:cubicBezTo>
                        <a:pt x="12" y="11"/>
                        <a:pt x="12" y="11"/>
                        <a:pt x="12" y="11"/>
                      </a:cubicBezTo>
                      <a:cubicBezTo>
                        <a:pt x="12" y="11"/>
                        <a:pt x="11" y="11"/>
                        <a:pt x="11" y="11"/>
                      </a:cubicBezTo>
                      <a:cubicBezTo>
                        <a:pt x="11" y="11"/>
                        <a:pt x="11" y="11"/>
                        <a:pt x="11" y="11"/>
                      </a:cubicBezTo>
                      <a:cubicBezTo>
                        <a:pt x="10" y="11"/>
                        <a:pt x="10" y="10"/>
                        <a:pt x="10" y="10"/>
                      </a:cubicBezTo>
                      <a:cubicBezTo>
                        <a:pt x="10" y="11"/>
                        <a:pt x="10" y="11"/>
                        <a:pt x="10" y="11"/>
                      </a:cubicBezTo>
                      <a:cubicBezTo>
                        <a:pt x="10" y="12"/>
                        <a:pt x="10" y="12"/>
                        <a:pt x="10" y="12"/>
                      </a:cubicBezTo>
                      <a:cubicBezTo>
                        <a:pt x="9" y="13"/>
                        <a:pt x="9" y="13"/>
                        <a:pt x="9" y="13"/>
                      </a:cubicBezTo>
                      <a:cubicBezTo>
                        <a:pt x="9" y="13"/>
                        <a:pt x="9" y="14"/>
                        <a:pt x="8" y="14"/>
                      </a:cubicBezTo>
                      <a:cubicBezTo>
                        <a:pt x="8" y="14"/>
                        <a:pt x="7" y="14"/>
                        <a:pt x="7" y="14"/>
                      </a:cubicBezTo>
                      <a:cubicBezTo>
                        <a:pt x="7" y="14"/>
                        <a:pt x="7" y="15"/>
                        <a:pt x="7" y="15"/>
                      </a:cubicBezTo>
                      <a:cubicBezTo>
                        <a:pt x="6" y="15"/>
                        <a:pt x="5" y="15"/>
                        <a:pt x="4" y="15"/>
                      </a:cubicBezTo>
                      <a:cubicBezTo>
                        <a:pt x="4" y="16"/>
                        <a:pt x="4" y="17"/>
                        <a:pt x="3" y="18"/>
                      </a:cubicBezTo>
                      <a:cubicBezTo>
                        <a:pt x="3" y="19"/>
                        <a:pt x="3" y="19"/>
                        <a:pt x="3" y="20"/>
                      </a:cubicBezTo>
                      <a:cubicBezTo>
                        <a:pt x="3" y="21"/>
                        <a:pt x="3" y="24"/>
                        <a:pt x="0" y="24"/>
                      </a:cubicBezTo>
                      <a:cubicBezTo>
                        <a:pt x="0" y="24"/>
                        <a:pt x="0" y="24"/>
                        <a:pt x="0" y="24"/>
                      </a:cubicBezTo>
                      <a:cubicBezTo>
                        <a:pt x="0" y="24"/>
                        <a:pt x="0" y="24"/>
                        <a:pt x="0" y="24"/>
                      </a:cubicBezTo>
                      <a:cubicBezTo>
                        <a:pt x="1" y="24"/>
                        <a:pt x="1" y="24"/>
                        <a:pt x="1" y="25"/>
                      </a:cubicBezTo>
                      <a:cubicBezTo>
                        <a:pt x="1" y="25"/>
                        <a:pt x="1" y="25"/>
                        <a:pt x="1" y="25"/>
                      </a:cubicBezTo>
                      <a:cubicBezTo>
                        <a:pt x="1" y="25"/>
                        <a:pt x="1" y="25"/>
                        <a:pt x="1" y="25"/>
                      </a:cubicBezTo>
                      <a:cubicBezTo>
                        <a:pt x="1" y="26"/>
                        <a:pt x="2" y="26"/>
                        <a:pt x="2" y="26"/>
                      </a:cubicBezTo>
                      <a:cubicBezTo>
                        <a:pt x="2" y="26"/>
                        <a:pt x="2" y="26"/>
                        <a:pt x="2" y="27"/>
                      </a:cubicBezTo>
                      <a:cubicBezTo>
                        <a:pt x="2" y="27"/>
                        <a:pt x="2" y="27"/>
                        <a:pt x="3" y="28"/>
                      </a:cubicBezTo>
                      <a:cubicBezTo>
                        <a:pt x="3" y="28"/>
                        <a:pt x="3" y="28"/>
                        <a:pt x="3" y="28"/>
                      </a:cubicBezTo>
                      <a:cubicBezTo>
                        <a:pt x="3" y="28"/>
                        <a:pt x="3" y="28"/>
                        <a:pt x="3" y="28"/>
                      </a:cubicBezTo>
                      <a:cubicBezTo>
                        <a:pt x="3" y="28"/>
                        <a:pt x="3" y="28"/>
                        <a:pt x="3" y="28"/>
                      </a:cubicBezTo>
                      <a:cubicBezTo>
                        <a:pt x="3" y="29"/>
                        <a:pt x="4" y="29"/>
                        <a:pt x="4" y="29"/>
                      </a:cubicBezTo>
                      <a:cubicBezTo>
                        <a:pt x="4" y="29"/>
                        <a:pt x="4" y="29"/>
                        <a:pt x="4" y="29"/>
                      </a:cubicBezTo>
                      <a:cubicBezTo>
                        <a:pt x="5" y="29"/>
                        <a:pt x="5" y="30"/>
                        <a:pt x="5" y="30"/>
                      </a:cubicBezTo>
                      <a:cubicBezTo>
                        <a:pt x="6" y="30"/>
                        <a:pt x="6" y="30"/>
                        <a:pt x="6" y="30"/>
                      </a:cubicBezTo>
                      <a:cubicBezTo>
                        <a:pt x="6" y="30"/>
                        <a:pt x="6" y="31"/>
                        <a:pt x="7" y="31"/>
                      </a:cubicBezTo>
                      <a:cubicBezTo>
                        <a:pt x="7" y="31"/>
                        <a:pt x="7" y="31"/>
                        <a:pt x="7" y="31"/>
                      </a:cubicBezTo>
                      <a:cubicBezTo>
                        <a:pt x="8" y="31"/>
                        <a:pt x="8" y="31"/>
                        <a:pt x="8" y="32"/>
                      </a:cubicBezTo>
                      <a:cubicBezTo>
                        <a:pt x="8" y="32"/>
                        <a:pt x="8" y="32"/>
                        <a:pt x="9" y="32"/>
                      </a:cubicBezTo>
                      <a:cubicBezTo>
                        <a:pt x="9" y="32"/>
                        <a:pt x="9" y="32"/>
                        <a:pt x="9" y="33"/>
                      </a:cubicBezTo>
                      <a:cubicBezTo>
                        <a:pt x="10" y="33"/>
                        <a:pt x="10" y="33"/>
                        <a:pt x="10" y="33"/>
                      </a:cubicBezTo>
                      <a:cubicBezTo>
                        <a:pt x="10" y="33"/>
                        <a:pt x="10" y="33"/>
                        <a:pt x="11" y="34"/>
                      </a:cubicBezTo>
                      <a:cubicBezTo>
                        <a:pt x="11" y="34"/>
                        <a:pt x="11" y="34"/>
                        <a:pt x="11" y="34"/>
                      </a:cubicBezTo>
                      <a:cubicBezTo>
                        <a:pt x="11" y="34"/>
                        <a:pt x="11" y="35"/>
                        <a:pt x="12" y="35"/>
                      </a:cubicBezTo>
                      <a:cubicBezTo>
                        <a:pt x="13" y="36"/>
                        <a:pt x="15" y="37"/>
                        <a:pt x="18" y="37"/>
                      </a:cubicBezTo>
                      <a:cubicBezTo>
                        <a:pt x="19" y="37"/>
                        <a:pt x="20" y="37"/>
                        <a:pt x="21" y="37"/>
                      </a:cubicBezTo>
                      <a:cubicBezTo>
                        <a:pt x="22" y="37"/>
                        <a:pt x="23" y="36"/>
                        <a:pt x="2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10" name="Freeform 1195"/>
                <p:cNvSpPr/>
                <p:nvPr/>
              </p:nvSpPr>
              <p:spPr bwMode="auto">
                <a:xfrm>
                  <a:off x="2679" y="3211"/>
                  <a:ext cx="62" cy="30"/>
                </a:xfrm>
                <a:custGeom>
                  <a:avLst/>
                  <a:gdLst>
                    <a:gd name="T0" fmla="*/ 18 w 65"/>
                    <a:gd name="T1" fmla="*/ 31 h 31"/>
                    <a:gd name="T2" fmla="*/ 21 w 65"/>
                    <a:gd name="T3" fmla="*/ 31 h 31"/>
                    <a:gd name="T4" fmla="*/ 24 w 65"/>
                    <a:gd name="T5" fmla="*/ 31 h 31"/>
                    <a:gd name="T6" fmla="*/ 25 w 65"/>
                    <a:gd name="T7" fmla="*/ 27 h 31"/>
                    <a:gd name="T8" fmla="*/ 26 w 65"/>
                    <a:gd name="T9" fmla="*/ 25 h 31"/>
                    <a:gd name="T10" fmla="*/ 27 w 65"/>
                    <a:gd name="T11" fmla="*/ 25 h 31"/>
                    <a:gd name="T12" fmla="*/ 39 w 65"/>
                    <a:gd name="T13" fmla="*/ 29 h 31"/>
                    <a:gd name="T14" fmla="*/ 42 w 65"/>
                    <a:gd name="T15" fmla="*/ 30 h 31"/>
                    <a:gd name="T16" fmla="*/ 45 w 65"/>
                    <a:gd name="T17" fmla="*/ 30 h 31"/>
                    <a:gd name="T18" fmla="*/ 47 w 65"/>
                    <a:gd name="T19" fmla="*/ 29 h 31"/>
                    <a:gd name="T20" fmla="*/ 48 w 65"/>
                    <a:gd name="T21" fmla="*/ 29 h 31"/>
                    <a:gd name="T22" fmla="*/ 48 w 65"/>
                    <a:gd name="T23" fmla="*/ 29 h 31"/>
                    <a:gd name="T24" fmla="*/ 49 w 65"/>
                    <a:gd name="T25" fmla="*/ 28 h 31"/>
                    <a:gd name="T26" fmla="*/ 50 w 65"/>
                    <a:gd name="T27" fmla="*/ 28 h 31"/>
                    <a:gd name="T28" fmla="*/ 50 w 65"/>
                    <a:gd name="T29" fmla="*/ 28 h 31"/>
                    <a:gd name="T30" fmla="*/ 59 w 65"/>
                    <a:gd name="T31" fmla="*/ 24 h 31"/>
                    <a:gd name="T32" fmla="*/ 61 w 65"/>
                    <a:gd name="T33" fmla="*/ 21 h 31"/>
                    <a:gd name="T34" fmla="*/ 62 w 65"/>
                    <a:gd name="T35" fmla="*/ 21 h 31"/>
                    <a:gd name="T36" fmla="*/ 64 w 65"/>
                    <a:gd name="T37" fmla="*/ 19 h 31"/>
                    <a:gd name="T38" fmla="*/ 65 w 65"/>
                    <a:gd name="T39" fmla="*/ 19 h 31"/>
                    <a:gd name="T40" fmla="*/ 64 w 65"/>
                    <a:gd name="T41" fmla="*/ 18 h 31"/>
                    <a:gd name="T42" fmla="*/ 63 w 65"/>
                    <a:gd name="T43" fmla="*/ 16 h 31"/>
                    <a:gd name="T44" fmla="*/ 61 w 65"/>
                    <a:gd name="T45" fmla="*/ 15 h 31"/>
                    <a:gd name="T46" fmla="*/ 60 w 65"/>
                    <a:gd name="T47" fmla="*/ 15 h 31"/>
                    <a:gd name="T48" fmla="*/ 54 w 65"/>
                    <a:gd name="T49" fmla="*/ 13 h 31"/>
                    <a:gd name="T50" fmla="*/ 54 w 65"/>
                    <a:gd name="T51" fmla="*/ 12 h 31"/>
                    <a:gd name="T52" fmla="*/ 53 w 65"/>
                    <a:gd name="T53" fmla="*/ 10 h 31"/>
                    <a:gd name="T54" fmla="*/ 51 w 65"/>
                    <a:gd name="T55" fmla="*/ 10 h 31"/>
                    <a:gd name="T56" fmla="*/ 49 w 65"/>
                    <a:gd name="T57" fmla="*/ 10 h 31"/>
                    <a:gd name="T58" fmla="*/ 49 w 65"/>
                    <a:gd name="T59" fmla="*/ 10 h 31"/>
                    <a:gd name="T60" fmla="*/ 45 w 65"/>
                    <a:gd name="T61" fmla="*/ 12 h 31"/>
                    <a:gd name="T62" fmla="*/ 45 w 65"/>
                    <a:gd name="T63" fmla="*/ 12 h 31"/>
                    <a:gd name="T64" fmla="*/ 42 w 65"/>
                    <a:gd name="T65" fmla="*/ 11 h 31"/>
                    <a:gd name="T66" fmla="*/ 39 w 65"/>
                    <a:gd name="T67" fmla="*/ 7 h 31"/>
                    <a:gd name="T68" fmla="*/ 33 w 65"/>
                    <a:gd name="T69" fmla="*/ 3 h 31"/>
                    <a:gd name="T70" fmla="*/ 31 w 65"/>
                    <a:gd name="T71" fmla="*/ 2 h 31"/>
                    <a:gd name="T72" fmla="*/ 30 w 65"/>
                    <a:gd name="T73" fmla="*/ 2 h 31"/>
                    <a:gd name="T74" fmla="*/ 28 w 65"/>
                    <a:gd name="T75" fmla="*/ 0 h 31"/>
                    <a:gd name="T76" fmla="*/ 28 w 65"/>
                    <a:gd name="T77" fmla="*/ 0 h 31"/>
                    <a:gd name="T78" fmla="*/ 27 w 65"/>
                    <a:gd name="T79" fmla="*/ 0 h 31"/>
                    <a:gd name="T80" fmla="*/ 27 w 65"/>
                    <a:gd name="T81" fmla="*/ 1 h 31"/>
                    <a:gd name="T82" fmla="*/ 27 w 65"/>
                    <a:gd name="T83" fmla="*/ 1 h 31"/>
                    <a:gd name="T84" fmla="*/ 25 w 65"/>
                    <a:gd name="T85" fmla="*/ 1 h 31"/>
                    <a:gd name="T86" fmla="*/ 23 w 65"/>
                    <a:gd name="T87" fmla="*/ 1 h 31"/>
                    <a:gd name="T88" fmla="*/ 22 w 65"/>
                    <a:gd name="T89" fmla="*/ 0 h 31"/>
                    <a:gd name="T90" fmla="*/ 17 w 65"/>
                    <a:gd name="T91" fmla="*/ 2 h 31"/>
                    <a:gd name="T92" fmla="*/ 13 w 65"/>
                    <a:gd name="T93" fmla="*/ 5 h 31"/>
                    <a:gd name="T94" fmla="*/ 0 w 65"/>
                    <a:gd name="T95" fmla="*/ 10 h 31"/>
                    <a:gd name="T96" fmla="*/ 0 w 65"/>
                    <a:gd name="T97" fmla="*/ 10 h 31"/>
                    <a:gd name="T98" fmla="*/ 1 w 65"/>
                    <a:gd name="T99" fmla="*/ 11 h 31"/>
                    <a:gd name="T100" fmla="*/ 2 w 65"/>
                    <a:gd name="T101" fmla="*/ 13 h 31"/>
                    <a:gd name="T102" fmla="*/ 3 w 65"/>
                    <a:gd name="T103" fmla="*/ 17 h 31"/>
                    <a:gd name="T104" fmla="*/ 5 w 65"/>
                    <a:gd name="T105" fmla="*/ 22 h 31"/>
                    <a:gd name="T106" fmla="*/ 7 w 65"/>
                    <a:gd name="T107" fmla="*/ 23 h 31"/>
                    <a:gd name="T108" fmla="*/ 17 w 65"/>
                    <a:gd name="T109" fmla="*/ 31 h 31"/>
                    <a:gd name="T110" fmla="*/ 17 w 65"/>
                    <a:gd name="T111" fmla="*/ 31 h 31"/>
                    <a:gd name="T112" fmla="*/ 18 w 65"/>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31">
                      <a:moveTo>
                        <a:pt x="18" y="31"/>
                      </a:moveTo>
                      <a:cubicBezTo>
                        <a:pt x="19" y="31"/>
                        <a:pt x="20" y="31"/>
                        <a:pt x="21" y="31"/>
                      </a:cubicBezTo>
                      <a:cubicBezTo>
                        <a:pt x="23" y="31"/>
                        <a:pt x="24" y="31"/>
                        <a:pt x="24" y="31"/>
                      </a:cubicBezTo>
                      <a:cubicBezTo>
                        <a:pt x="24" y="30"/>
                        <a:pt x="25" y="27"/>
                        <a:pt x="25" y="27"/>
                      </a:cubicBezTo>
                      <a:cubicBezTo>
                        <a:pt x="26" y="25"/>
                        <a:pt x="26" y="25"/>
                        <a:pt x="26" y="25"/>
                      </a:cubicBezTo>
                      <a:cubicBezTo>
                        <a:pt x="27" y="25"/>
                        <a:pt x="27" y="25"/>
                        <a:pt x="27" y="25"/>
                      </a:cubicBezTo>
                      <a:cubicBezTo>
                        <a:pt x="28" y="25"/>
                        <a:pt x="36" y="25"/>
                        <a:pt x="39" y="29"/>
                      </a:cubicBezTo>
                      <a:cubicBezTo>
                        <a:pt x="40" y="30"/>
                        <a:pt x="41" y="30"/>
                        <a:pt x="42" y="30"/>
                      </a:cubicBezTo>
                      <a:cubicBezTo>
                        <a:pt x="44" y="30"/>
                        <a:pt x="45" y="30"/>
                        <a:pt x="45" y="30"/>
                      </a:cubicBezTo>
                      <a:cubicBezTo>
                        <a:pt x="47" y="29"/>
                        <a:pt x="47" y="29"/>
                        <a:pt x="47" y="29"/>
                      </a:cubicBezTo>
                      <a:cubicBezTo>
                        <a:pt x="48" y="29"/>
                        <a:pt x="48" y="29"/>
                        <a:pt x="48" y="29"/>
                      </a:cubicBezTo>
                      <a:cubicBezTo>
                        <a:pt x="48" y="29"/>
                        <a:pt x="48" y="29"/>
                        <a:pt x="48" y="29"/>
                      </a:cubicBezTo>
                      <a:cubicBezTo>
                        <a:pt x="48" y="29"/>
                        <a:pt x="48" y="29"/>
                        <a:pt x="49" y="28"/>
                      </a:cubicBezTo>
                      <a:cubicBezTo>
                        <a:pt x="49" y="28"/>
                        <a:pt x="49" y="28"/>
                        <a:pt x="50" y="28"/>
                      </a:cubicBezTo>
                      <a:cubicBezTo>
                        <a:pt x="50" y="28"/>
                        <a:pt x="50" y="28"/>
                        <a:pt x="50" y="28"/>
                      </a:cubicBezTo>
                      <a:cubicBezTo>
                        <a:pt x="53" y="28"/>
                        <a:pt x="57" y="27"/>
                        <a:pt x="59" y="24"/>
                      </a:cubicBezTo>
                      <a:cubicBezTo>
                        <a:pt x="60" y="23"/>
                        <a:pt x="60" y="22"/>
                        <a:pt x="61" y="21"/>
                      </a:cubicBezTo>
                      <a:cubicBezTo>
                        <a:pt x="61" y="21"/>
                        <a:pt x="62" y="21"/>
                        <a:pt x="62" y="21"/>
                      </a:cubicBezTo>
                      <a:cubicBezTo>
                        <a:pt x="63" y="20"/>
                        <a:pt x="63" y="19"/>
                        <a:pt x="64" y="19"/>
                      </a:cubicBezTo>
                      <a:cubicBezTo>
                        <a:pt x="65" y="19"/>
                        <a:pt x="65" y="19"/>
                        <a:pt x="65" y="19"/>
                      </a:cubicBezTo>
                      <a:cubicBezTo>
                        <a:pt x="64" y="18"/>
                        <a:pt x="64" y="18"/>
                        <a:pt x="64" y="18"/>
                      </a:cubicBezTo>
                      <a:cubicBezTo>
                        <a:pt x="64" y="17"/>
                        <a:pt x="63" y="16"/>
                        <a:pt x="63" y="16"/>
                      </a:cubicBezTo>
                      <a:cubicBezTo>
                        <a:pt x="62" y="15"/>
                        <a:pt x="61" y="15"/>
                        <a:pt x="61" y="15"/>
                      </a:cubicBezTo>
                      <a:cubicBezTo>
                        <a:pt x="60" y="15"/>
                        <a:pt x="60" y="15"/>
                        <a:pt x="60" y="15"/>
                      </a:cubicBezTo>
                      <a:cubicBezTo>
                        <a:pt x="57" y="15"/>
                        <a:pt x="55" y="15"/>
                        <a:pt x="54" y="13"/>
                      </a:cubicBezTo>
                      <a:cubicBezTo>
                        <a:pt x="54" y="12"/>
                        <a:pt x="54" y="12"/>
                        <a:pt x="54" y="12"/>
                      </a:cubicBezTo>
                      <a:cubicBezTo>
                        <a:pt x="54" y="11"/>
                        <a:pt x="54" y="10"/>
                        <a:pt x="53" y="10"/>
                      </a:cubicBezTo>
                      <a:cubicBezTo>
                        <a:pt x="53" y="10"/>
                        <a:pt x="52" y="10"/>
                        <a:pt x="51" y="10"/>
                      </a:cubicBezTo>
                      <a:cubicBezTo>
                        <a:pt x="51" y="10"/>
                        <a:pt x="50" y="10"/>
                        <a:pt x="49" y="10"/>
                      </a:cubicBezTo>
                      <a:cubicBezTo>
                        <a:pt x="49" y="10"/>
                        <a:pt x="49" y="10"/>
                        <a:pt x="49" y="10"/>
                      </a:cubicBezTo>
                      <a:cubicBezTo>
                        <a:pt x="48" y="11"/>
                        <a:pt x="47" y="12"/>
                        <a:pt x="45" y="12"/>
                      </a:cubicBezTo>
                      <a:cubicBezTo>
                        <a:pt x="45" y="12"/>
                        <a:pt x="45" y="12"/>
                        <a:pt x="45" y="12"/>
                      </a:cubicBezTo>
                      <a:cubicBezTo>
                        <a:pt x="44" y="12"/>
                        <a:pt x="43" y="11"/>
                        <a:pt x="42" y="11"/>
                      </a:cubicBezTo>
                      <a:cubicBezTo>
                        <a:pt x="40" y="10"/>
                        <a:pt x="39" y="8"/>
                        <a:pt x="39" y="7"/>
                      </a:cubicBezTo>
                      <a:cubicBezTo>
                        <a:pt x="39" y="6"/>
                        <a:pt x="37" y="5"/>
                        <a:pt x="33" y="3"/>
                      </a:cubicBezTo>
                      <a:cubicBezTo>
                        <a:pt x="32" y="3"/>
                        <a:pt x="31" y="3"/>
                        <a:pt x="31" y="2"/>
                      </a:cubicBezTo>
                      <a:cubicBezTo>
                        <a:pt x="30" y="2"/>
                        <a:pt x="30" y="2"/>
                        <a:pt x="30" y="2"/>
                      </a:cubicBezTo>
                      <a:cubicBezTo>
                        <a:pt x="29" y="1"/>
                        <a:pt x="29" y="1"/>
                        <a:pt x="28" y="0"/>
                      </a:cubicBezTo>
                      <a:cubicBezTo>
                        <a:pt x="28" y="0"/>
                        <a:pt x="28" y="0"/>
                        <a:pt x="28" y="0"/>
                      </a:cubicBezTo>
                      <a:cubicBezTo>
                        <a:pt x="28" y="0"/>
                        <a:pt x="28" y="0"/>
                        <a:pt x="27" y="0"/>
                      </a:cubicBezTo>
                      <a:cubicBezTo>
                        <a:pt x="27" y="1"/>
                        <a:pt x="27" y="1"/>
                        <a:pt x="27" y="1"/>
                      </a:cubicBezTo>
                      <a:cubicBezTo>
                        <a:pt x="27" y="1"/>
                        <a:pt x="27" y="1"/>
                        <a:pt x="27" y="1"/>
                      </a:cubicBezTo>
                      <a:cubicBezTo>
                        <a:pt x="26" y="1"/>
                        <a:pt x="26" y="1"/>
                        <a:pt x="25" y="1"/>
                      </a:cubicBezTo>
                      <a:cubicBezTo>
                        <a:pt x="25" y="1"/>
                        <a:pt x="24" y="1"/>
                        <a:pt x="23" y="1"/>
                      </a:cubicBezTo>
                      <a:cubicBezTo>
                        <a:pt x="23" y="1"/>
                        <a:pt x="22" y="0"/>
                        <a:pt x="22" y="0"/>
                      </a:cubicBezTo>
                      <a:cubicBezTo>
                        <a:pt x="21" y="1"/>
                        <a:pt x="19" y="2"/>
                        <a:pt x="17" y="2"/>
                      </a:cubicBezTo>
                      <a:cubicBezTo>
                        <a:pt x="16" y="3"/>
                        <a:pt x="14" y="4"/>
                        <a:pt x="13" y="5"/>
                      </a:cubicBezTo>
                      <a:cubicBezTo>
                        <a:pt x="9" y="7"/>
                        <a:pt x="4" y="9"/>
                        <a:pt x="0" y="10"/>
                      </a:cubicBezTo>
                      <a:cubicBezTo>
                        <a:pt x="0" y="10"/>
                        <a:pt x="0" y="10"/>
                        <a:pt x="0" y="10"/>
                      </a:cubicBezTo>
                      <a:cubicBezTo>
                        <a:pt x="0" y="10"/>
                        <a:pt x="1" y="11"/>
                        <a:pt x="1" y="11"/>
                      </a:cubicBezTo>
                      <a:cubicBezTo>
                        <a:pt x="1" y="12"/>
                        <a:pt x="2" y="12"/>
                        <a:pt x="2" y="13"/>
                      </a:cubicBezTo>
                      <a:cubicBezTo>
                        <a:pt x="3" y="14"/>
                        <a:pt x="3" y="15"/>
                        <a:pt x="3" y="17"/>
                      </a:cubicBezTo>
                      <a:cubicBezTo>
                        <a:pt x="4" y="18"/>
                        <a:pt x="4" y="21"/>
                        <a:pt x="5" y="22"/>
                      </a:cubicBezTo>
                      <a:cubicBezTo>
                        <a:pt x="6" y="22"/>
                        <a:pt x="6" y="22"/>
                        <a:pt x="7" y="23"/>
                      </a:cubicBezTo>
                      <a:cubicBezTo>
                        <a:pt x="13" y="27"/>
                        <a:pt x="17" y="29"/>
                        <a:pt x="17" y="31"/>
                      </a:cubicBezTo>
                      <a:cubicBezTo>
                        <a:pt x="17" y="31"/>
                        <a:pt x="17" y="31"/>
                        <a:pt x="17" y="31"/>
                      </a:cubicBezTo>
                      <a:cubicBezTo>
                        <a:pt x="18" y="31"/>
                        <a:pt x="18" y="31"/>
                        <a:pt x="18"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11" name="Freeform 1196"/>
                <p:cNvSpPr/>
                <p:nvPr/>
              </p:nvSpPr>
              <p:spPr bwMode="auto">
                <a:xfrm>
                  <a:off x="2726" y="3233"/>
                  <a:ext cx="55" cy="20"/>
                </a:xfrm>
                <a:custGeom>
                  <a:avLst/>
                  <a:gdLst>
                    <a:gd name="T0" fmla="*/ 18 w 57"/>
                    <a:gd name="T1" fmla="*/ 0 h 21"/>
                    <a:gd name="T2" fmla="*/ 17 w 57"/>
                    <a:gd name="T3" fmla="*/ 0 h 21"/>
                    <a:gd name="T4" fmla="*/ 16 w 57"/>
                    <a:gd name="T5" fmla="*/ 1 h 21"/>
                    <a:gd name="T6" fmla="*/ 16 w 57"/>
                    <a:gd name="T7" fmla="*/ 2 h 21"/>
                    <a:gd name="T8" fmla="*/ 15 w 57"/>
                    <a:gd name="T9" fmla="*/ 2 h 21"/>
                    <a:gd name="T10" fmla="*/ 14 w 57"/>
                    <a:gd name="T11" fmla="*/ 3 h 21"/>
                    <a:gd name="T12" fmla="*/ 14 w 57"/>
                    <a:gd name="T13" fmla="*/ 4 h 21"/>
                    <a:gd name="T14" fmla="*/ 2 w 57"/>
                    <a:gd name="T15" fmla="*/ 10 h 21"/>
                    <a:gd name="T16" fmla="*/ 1 w 57"/>
                    <a:gd name="T17" fmla="*/ 10 h 21"/>
                    <a:gd name="T18" fmla="*/ 1 w 57"/>
                    <a:gd name="T19" fmla="*/ 10 h 21"/>
                    <a:gd name="T20" fmla="*/ 1 w 57"/>
                    <a:gd name="T21" fmla="*/ 10 h 21"/>
                    <a:gd name="T22" fmla="*/ 1 w 57"/>
                    <a:gd name="T23" fmla="*/ 10 h 21"/>
                    <a:gd name="T24" fmla="*/ 1 w 57"/>
                    <a:gd name="T25" fmla="*/ 11 h 21"/>
                    <a:gd name="T26" fmla="*/ 1 w 57"/>
                    <a:gd name="T27" fmla="*/ 11 h 21"/>
                    <a:gd name="T28" fmla="*/ 0 w 57"/>
                    <a:gd name="T29" fmla="*/ 11 h 21"/>
                    <a:gd name="T30" fmla="*/ 0 w 57"/>
                    <a:gd name="T31" fmla="*/ 12 h 21"/>
                    <a:gd name="T32" fmla="*/ 1 w 57"/>
                    <a:gd name="T33" fmla="*/ 13 h 21"/>
                    <a:gd name="T34" fmla="*/ 1 w 57"/>
                    <a:gd name="T35" fmla="*/ 14 h 21"/>
                    <a:gd name="T36" fmla="*/ 2 w 57"/>
                    <a:gd name="T37" fmla="*/ 15 h 21"/>
                    <a:gd name="T38" fmla="*/ 2 w 57"/>
                    <a:gd name="T39" fmla="*/ 15 h 21"/>
                    <a:gd name="T40" fmla="*/ 3 w 57"/>
                    <a:gd name="T41" fmla="*/ 18 h 21"/>
                    <a:gd name="T42" fmla="*/ 3 w 57"/>
                    <a:gd name="T43" fmla="*/ 18 h 21"/>
                    <a:gd name="T44" fmla="*/ 4 w 57"/>
                    <a:gd name="T45" fmla="*/ 18 h 21"/>
                    <a:gd name="T46" fmla="*/ 4 w 57"/>
                    <a:gd name="T47" fmla="*/ 19 h 21"/>
                    <a:gd name="T48" fmla="*/ 9 w 57"/>
                    <a:gd name="T49" fmla="*/ 21 h 21"/>
                    <a:gd name="T50" fmla="*/ 12 w 57"/>
                    <a:gd name="T51" fmla="*/ 21 h 21"/>
                    <a:gd name="T52" fmla="*/ 16 w 57"/>
                    <a:gd name="T53" fmla="*/ 20 h 21"/>
                    <a:gd name="T54" fmla="*/ 30 w 57"/>
                    <a:gd name="T55" fmla="*/ 15 h 21"/>
                    <a:gd name="T56" fmla="*/ 35 w 57"/>
                    <a:gd name="T57" fmla="*/ 11 h 21"/>
                    <a:gd name="T58" fmla="*/ 41 w 57"/>
                    <a:gd name="T59" fmla="*/ 8 h 21"/>
                    <a:gd name="T60" fmla="*/ 41 w 57"/>
                    <a:gd name="T61" fmla="*/ 8 h 21"/>
                    <a:gd name="T62" fmla="*/ 43 w 57"/>
                    <a:gd name="T63" fmla="*/ 9 h 21"/>
                    <a:gd name="T64" fmla="*/ 53 w 57"/>
                    <a:gd name="T65" fmla="*/ 12 h 21"/>
                    <a:gd name="T66" fmla="*/ 53 w 57"/>
                    <a:gd name="T67" fmla="*/ 12 h 21"/>
                    <a:gd name="T68" fmla="*/ 53 w 57"/>
                    <a:gd name="T69" fmla="*/ 12 h 21"/>
                    <a:gd name="T70" fmla="*/ 54 w 57"/>
                    <a:gd name="T71" fmla="*/ 13 h 21"/>
                    <a:gd name="T72" fmla="*/ 54 w 57"/>
                    <a:gd name="T73" fmla="*/ 12 h 21"/>
                    <a:gd name="T74" fmla="*/ 54 w 57"/>
                    <a:gd name="T75" fmla="*/ 11 h 21"/>
                    <a:gd name="T76" fmla="*/ 54 w 57"/>
                    <a:gd name="T77" fmla="*/ 10 h 21"/>
                    <a:gd name="T78" fmla="*/ 55 w 57"/>
                    <a:gd name="T79" fmla="*/ 9 h 21"/>
                    <a:gd name="T80" fmla="*/ 55 w 57"/>
                    <a:gd name="T81" fmla="*/ 9 h 21"/>
                    <a:gd name="T82" fmla="*/ 56 w 57"/>
                    <a:gd name="T83" fmla="*/ 7 h 21"/>
                    <a:gd name="T84" fmla="*/ 56 w 57"/>
                    <a:gd name="T85" fmla="*/ 6 h 21"/>
                    <a:gd name="T86" fmla="*/ 57 w 57"/>
                    <a:gd name="T87" fmla="*/ 5 h 21"/>
                    <a:gd name="T88" fmla="*/ 57 w 57"/>
                    <a:gd name="T89" fmla="*/ 5 h 21"/>
                    <a:gd name="T90" fmla="*/ 57 w 57"/>
                    <a:gd name="T91" fmla="*/ 5 h 21"/>
                    <a:gd name="T92" fmla="*/ 56 w 57"/>
                    <a:gd name="T93" fmla="*/ 5 h 21"/>
                    <a:gd name="T94" fmla="*/ 55 w 57"/>
                    <a:gd name="T95" fmla="*/ 4 h 21"/>
                    <a:gd name="T96" fmla="*/ 54 w 57"/>
                    <a:gd name="T97" fmla="*/ 4 h 21"/>
                    <a:gd name="T98" fmla="*/ 54 w 57"/>
                    <a:gd name="T99" fmla="*/ 4 h 21"/>
                    <a:gd name="T100" fmla="*/ 54 w 57"/>
                    <a:gd name="T101" fmla="*/ 4 h 21"/>
                    <a:gd name="T102" fmla="*/ 53 w 57"/>
                    <a:gd name="T103" fmla="*/ 4 h 21"/>
                    <a:gd name="T104" fmla="*/ 53 w 57"/>
                    <a:gd name="T105" fmla="*/ 3 h 21"/>
                    <a:gd name="T106" fmla="*/ 45 w 57"/>
                    <a:gd name="T107" fmla="*/ 2 h 21"/>
                    <a:gd name="T108" fmla="*/ 40 w 57"/>
                    <a:gd name="T109" fmla="*/ 1 h 21"/>
                    <a:gd name="T110" fmla="*/ 37 w 57"/>
                    <a:gd name="T111" fmla="*/ 1 h 21"/>
                    <a:gd name="T112" fmla="*/ 33 w 57"/>
                    <a:gd name="T113" fmla="*/ 1 h 21"/>
                    <a:gd name="T114" fmla="*/ 26 w 57"/>
                    <a:gd name="T115" fmla="*/ 0 h 21"/>
                    <a:gd name="T116" fmla="*/ 25 w 57"/>
                    <a:gd name="T117" fmla="*/ 0 h 21"/>
                    <a:gd name="T118" fmla="*/ 19 w 57"/>
                    <a:gd name="T119" fmla="*/ 0 h 21"/>
                    <a:gd name="T120" fmla="*/ 18 w 57"/>
                    <a:gd name="T121" fmla="*/ 0 h 21"/>
                    <a:gd name="T122" fmla="*/ 18 w 57"/>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 h="21">
                      <a:moveTo>
                        <a:pt x="18" y="0"/>
                      </a:moveTo>
                      <a:cubicBezTo>
                        <a:pt x="18" y="0"/>
                        <a:pt x="17" y="0"/>
                        <a:pt x="17" y="0"/>
                      </a:cubicBezTo>
                      <a:cubicBezTo>
                        <a:pt x="17" y="1"/>
                        <a:pt x="17" y="1"/>
                        <a:pt x="16" y="1"/>
                      </a:cubicBezTo>
                      <a:cubicBezTo>
                        <a:pt x="16" y="1"/>
                        <a:pt x="16" y="1"/>
                        <a:pt x="16" y="2"/>
                      </a:cubicBezTo>
                      <a:cubicBezTo>
                        <a:pt x="15" y="2"/>
                        <a:pt x="15" y="2"/>
                        <a:pt x="15" y="2"/>
                      </a:cubicBezTo>
                      <a:cubicBezTo>
                        <a:pt x="15" y="2"/>
                        <a:pt x="15" y="3"/>
                        <a:pt x="14" y="3"/>
                      </a:cubicBezTo>
                      <a:cubicBezTo>
                        <a:pt x="14" y="3"/>
                        <a:pt x="14" y="3"/>
                        <a:pt x="14" y="4"/>
                      </a:cubicBezTo>
                      <a:cubicBezTo>
                        <a:pt x="10" y="9"/>
                        <a:pt x="5"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0" y="11"/>
                        <a:pt x="0" y="11"/>
                      </a:cubicBezTo>
                      <a:cubicBezTo>
                        <a:pt x="0" y="11"/>
                        <a:pt x="0" y="12"/>
                        <a:pt x="0" y="12"/>
                      </a:cubicBezTo>
                      <a:cubicBezTo>
                        <a:pt x="0" y="12"/>
                        <a:pt x="0" y="12"/>
                        <a:pt x="1" y="13"/>
                      </a:cubicBezTo>
                      <a:cubicBezTo>
                        <a:pt x="1" y="13"/>
                        <a:pt x="1" y="13"/>
                        <a:pt x="1" y="14"/>
                      </a:cubicBezTo>
                      <a:cubicBezTo>
                        <a:pt x="1" y="14"/>
                        <a:pt x="1" y="14"/>
                        <a:pt x="2" y="15"/>
                      </a:cubicBezTo>
                      <a:cubicBezTo>
                        <a:pt x="2" y="15"/>
                        <a:pt x="2" y="15"/>
                        <a:pt x="2" y="15"/>
                      </a:cubicBezTo>
                      <a:cubicBezTo>
                        <a:pt x="2" y="16"/>
                        <a:pt x="3" y="17"/>
                        <a:pt x="3" y="18"/>
                      </a:cubicBezTo>
                      <a:cubicBezTo>
                        <a:pt x="3" y="18"/>
                        <a:pt x="3" y="18"/>
                        <a:pt x="3" y="18"/>
                      </a:cubicBezTo>
                      <a:cubicBezTo>
                        <a:pt x="3" y="18"/>
                        <a:pt x="4" y="18"/>
                        <a:pt x="4" y="18"/>
                      </a:cubicBezTo>
                      <a:cubicBezTo>
                        <a:pt x="4" y="19"/>
                        <a:pt x="4" y="19"/>
                        <a:pt x="4" y="19"/>
                      </a:cubicBezTo>
                      <a:cubicBezTo>
                        <a:pt x="5" y="20"/>
                        <a:pt x="7" y="20"/>
                        <a:pt x="9" y="21"/>
                      </a:cubicBezTo>
                      <a:cubicBezTo>
                        <a:pt x="10" y="21"/>
                        <a:pt x="11" y="21"/>
                        <a:pt x="12" y="21"/>
                      </a:cubicBezTo>
                      <a:cubicBezTo>
                        <a:pt x="14" y="21"/>
                        <a:pt x="16" y="20"/>
                        <a:pt x="16" y="20"/>
                      </a:cubicBezTo>
                      <a:cubicBezTo>
                        <a:pt x="17" y="15"/>
                        <a:pt x="30" y="15"/>
                        <a:pt x="30" y="15"/>
                      </a:cubicBezTo>
                      <a:cubicBezTo>
                        <a:pt x="31" y="15"/>
                        <a:pt x="34" y="13"/>
                        <a:pt x="35" y="11"/>
                      </a:cubicBezTo>
                      <a:cubicBezTo>
                        <a:pt x="38" y="9"/>
                        <a:pt x="39" y="8"/>
                        <a:pt x="41" y="8"/>
                      </a:cubicBezTo>
                      <a:cubicBezTo>
                        <a:pt x="41" y="8"/>
                        <a:pt x="41" y="8"/>
                        <a:pt x="41" y="8"/>
                      </a:cubicBezTo>
                      <a:cubicBezTo>
                        <a:pt x="42" y="8"/>
                        <a:pt x="42" y="8"/>
                        <a:pt x="43" y="9"/>
                      </a:cubicBezTo>
                      <a:cubicBezTo>
                        <a:pt x="47" y="9"/>
                        <a:pt x="51" y="10"/>
                        <a:pt x="53" y="12"/>
                      </a:cubicBezTo>
                      <a:cubicBezTo>
                        <a:pt x="53" y="12"/>
                        <a:pt x="53" y="12"/>
                        <a:pt x="53" y="12"/>
                      </a:cubicBezTo>
                      <a:cubicBezTo>
                        <a:pt x="53" y="12"/>
                        <a:pt x="53" y="12"/>
                        <a:pt x="53" y="12"/>
                      </a:cubicBezTo>
                      <a:cubicBezTo>
                        <a:pt x="54" y="13"/>
                        <a:pt x="54" y="13"/>
                        <a:pt x="54" y="13"/>
                      </a:cubicBezTo>
                      <a:cubicBezTo>
                        <a:pt x="54" y="13"/>
                        <a:pt x="54" y="12"/>
                        <a:pt x="54" y="12"/>
                      </a:cubicBezTo>
                      <a:cubicBezTo>
                        <a:pt x="54" y="12"/>
                        <a:pt x="54" y="11"/>
                        <a:pt x="54" y="11"/>
                      </a:cubicBezTo>
                      <a:cubicBezTo>
                        <a:pt x="54" y="11"/>
                        <a:pt x="54" y="10"/>
                        <a:pt x="54" y="10"/>
                      </a:cubicBezTo>
                      <a:cubicBezTo>
                        <a:pt x="55" y="10"/>
                        <a:pt x="55" y="9"/>
                        <a:pt x="55" y="9"/>
                      </a:cubicBezTo>
                      <a:cubicBezTo>
                        <a:pt x="55" y="9"/>
                        <a:pt x="55" y="9"/>
                        <a:pt x="55" y="9"/>
                      </a:cubicBezTo>
                      <a:cubicBezTo>
                        <a:pt x="55" y="8"/>
                        <a:pt x="56" y="7"/>
                        <a:pt x="56" y="7"/>
                      </a:cubicBezTo>
                      <a:cubicBezTo>
                        <a:pt x="56" y="7"/>
                        <a:pt x="56" y="7"/>
                        <a:pt x="56" y="6"/>
                      </a:cubicBezTo>
                      <a:cubicBezTo>
                        <a:pt x="57" y="6"/>
                        <a:pt x="57" y="6"/>
                        <a:pt x="57" y="5"/>
                      </a:cubicBezTo>
                      <a:cubicBezTo>
                        <a:pt x="57" y="5"/>
                        <a:pt x="57" y="5"/>
                        <a:pt x="57" y="5"/>
                      </a:cubicBezTo>
                      <a:cubicBezTo>
                        <a:pt x="57" y="5"/>
                        <a:pt x="57" y="5"/>
                        <a:pt x="57" y="5"/>
                      </a:cubicBezTo>
                      <a:cubicBezTo>
                        <a:pt x="57" y="5"/>
                        <a:pt x="56" y="5"/>
                        <a:pt x="56" y="5"/>
                      </a:cubicBezTo>
                      <a:cubicBezTo>
                        <a:pt x="56" y="5"/>
                        <a:pt x="55" y="4"/>
                        <a:pt x="55" y="4"/>
                      </a:cubicBezTo>
                      <a:cubicBezTo>
                        <a:pt x="55" y="4"/>
                        <a:pt x="55" y="4"/>
                        <a:pt x="54" y="4"/>
                      </a:cubicBezTo>
                      <a:cubicBezTo>
                        <a:pt x="54" y="4"/>
                        <a:pt x="54" y="4"/>
                        <a:pt x="54" y="4"/>
                      </a:cubicBezTo>
                      <a:cubicBezTo>
                        <a:pt x="54" y="4"/>
                        <a:pt x="54" y="4"/>
                        <a:pt x="54" y="4"/>
                      </a:cubicBezTo>
                      <a:cubicBezTo>
                        <a:pt x="54" y="4"/>
                        <a:pt x="54" y="4"/>
                        <a:pt x="53" y="4"/>
                      </a:cubicBezTo>
                      <a:cubicBezTo>
                        <a:pt x="53" y="4"/>
                        <a:pt x="53" y="3"/>
                        <a:pt x="53" y="3"/>
                      </a:cubicBezTo>
                      <a:cubicBezTo>
                        <a:pt x="52" y="3"/>
                        <a:pt x="48" y="1"/>
                        <a:pt x="45" y="2"/>
                      </a:cubicBezTo>
                      <a:cubicBezTo>
                        <a:pt x="43" y="2"/>
                        <a:pt x="41" y="1"/>
                        <a:pt x="40" y="1"/>
                      </a:cubicBezTo>
                      <a:cubicBezTo>
                        <a:pt x="39" y="1"/>
                        <a:pt x="38" y="0"/>
                        <a:pt x="37" y="1"/>
                      </a:cubicBezTo>
                      <a:cubicBezTo>
                        <a:pt x="36" y="1"/>
                        <a:pt x="35" y="1"/>
                        <a:pt x="33" y="1"/>
                      </a:cubicBezTo>
                      <a:cubicBezTo>
                        <a:pt x="31" y="1"/>
                        <a:pt x="27" y="1"/>
                        <a:pt x="26" y="0"/>
                      </a:cubicBezTo>
                      <a:cubicBezTo>
                        <a:pt x="26" y="0"/>
                        <a:pt x="25" y="0"/>
                        <a:pt x="25" y="0"/>
                      </a:cubicBezTo>
                      <a:cubicBezTo>
                        <a:pt x="23" y="1"/>
                        <a:pt x="21" y="1"/>
                        <a:pt x="19" y="0"/>
                      </a:cubicBezTo>
                      <a:cubicBezTo>
                        <a:pt x="19"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12" name="Freeform 1197"/>
                <p:cNvSpPr/>
                <p:nvPr/>
              </p:nvSpPr>
              <p:spPr bwMode="auto">
                <a:xfrm>
                  <a:off x="2442" y="3334"/>
                  <a:ext cx="31" cy="62"/>
                </a:xfrm>
                <a:custGeom>
                  <a:avLst/>
                  <a:gdLst>
                    <a:gd name="T0" fmla="*/ 9 w 33"/>
                    <a:gd name="T1" fmla="*/ 7 h 64"/>
                    <a:gd name="T2" fmla="*/ 1 w 33"/>
                    <a:gd name="T3" fmla="*/ 36 h 64"/>
                    <a:gd name="T4" fmla="*/ 0 w 33"/>
                    <a:gd name="T5" fmla="*/ 38 h 64"/>
                    <a:gd name="T6" fmla="*/ 3 w 33"/>
                    <a:gd name="T7" fmla="*/ 41 h 64"/>
                    <a:gd name="T8" fmla="*/ 5 w 33"/>
                    <a:gd name="T9" fmla="*/ 43 h 64"/>
                    <a:gd name="T10" fmla="*/ 8 w 33"/>
                    <a:gd name="T11" fmla="*/ 61 h 64"/>
                    <a:gd name="T12" fmla="*/ 8 w 33"/>
                    <a:gd name="T13" fmla="*/ 64 h 64"/>
                    <a:gd name="T14" fmla="*/ 10 w 33"/>
                    <a:gd name="T15" fmla="*/ 64 h 64"/>
                    <a:gd name="T16" fmla="*/ 10 w 33"/>
                    <a:gd name="T17" fmla="*/ 64 h 64"/>
                    <a:gd name="T18" fmla="*/ 12 w 33"/>
                    <a:gd name="T19" fmla="*/ 64 h 64"/>
                    <a:gd name="T20" fmla="*/ 14 w 33"/>
                    <a:gd name="T21" fmla="*/ 64 h 64"/>
                    <a:gd name="T22" fmla="*/ 20 w 33"/>
                    <a:gd name="T23" fmla="*/ 63 h 64"/>
                    <a:gd name="T24" fmla="*/ 20 w 33"/>
                    <a:gd name="T25" fmla="*/ 63 h 64"/>
                    <a:gd name="T26" fmla="*/ 20 w 33"/>
                    <a:gd name="T27" fmla="*/ 63 h 64"/>
                    <a:gd name="T28" fmla="*/ 20 w 33"/>
                    <a:gd name="T29" fmla="*/ 62 h 64"/>
                    <a:gd name="T30" fmla="*/ 20 w 33"/>
                    <a:gd name="T31" fmla="*/ 62 h 64"/>
                    <a:gd name="T32" fmla="*/ 20 w 33"/>
                    <a:gd name="T33" fmla="*/ 60 h 64"/>
                    <a:gd name="T34" fmla="*/ 25 w 33"/>
                    <a:gd name="T35" fmla="*/ 52 h 64"/>
                    <a:gd name="T36" fmla="*/ 24 w 33"/>
                    <a:gd name="T37" fmla="*/ 50 h 64"/>
                    <a:gd name="T38" fmla="*/ 22 w 33"/>
                    <a:gd name="T39" fmla="*/ 49 h 64"/>
                    <a:gd name="T40" fmla="*/ 22 w 33"/>
                    <a:gd name="T41" fmla="*/ 44 h 64"/>
                    <a:gd name="T42" fmla="*/ 25 w 33"/>
                    <a:gd name="T43" fmla="*/ 40 h 64"/>
                    <a:gd name="T44" fmla="*/ 22 w 33"/>
                    <a:gd name="T45" fmla="*/ 37 h 64"/>
                    <a:gd name="T46" fmla="*/ 20 w 33"/>
                    <a:gd name="T47" fmla="*/ 32 h 64"/>
                    <a:gd name="T48" fmla="*/ 25 w 33"/>
                    <a:gd name="T49" fmla="*/ 29 h 64"/>
                    <a:gd name="T50" fmla="*/ 25 w 33"/>
                    <a:gd name="T51" fmla="*/ 29 h 64"/>
                    <a:gd name="T52" fmla="*/ 27 w 33"/>
                    <a:gd name="T53" fmla="*/ 22 h 64"/>
                    <a:gd name="T54" fmla="*/ 26 w 33"/>
                    <a:gd name="T55" fmla="*/ 17 h 64"/>
                    <a:gd name="T56" fmla="*/ 25 w 33"/>
                    <a:gd name="T57" fmla="*/ 13 h 64"/>
                    <a:gd name="T58" fmla="*/ 30 w 33"/>
                    <a:gd name="T59" fmla="*/ 8 h 64"/>
                    <a:gd name="T60" fmla="*/ 33 w 33"/>
                    <a:gd name="T61" fmla="*/ 6 h 64"/>
                    <a:gd name="T62" fmla="*/ 30 w 33"/>
                    <a:gd name="T63" fmla="*/ 2 h 64"/>
                    <a:gd name="T64" fmla="*/ 26 w 33"/>
                    <a:gd name="T65" fmla="*/ 2 h 64"/>
                    <a:gd name="T66" fmla="*/ 25 w 33"/>
                    <a:gd name="T67" fmla="*/ 3 h 64"/>
                    <a:gd name="T68" fmla="*/ 23 w 33"/>
                    <a:gd name="T69" fmla="*/ 4 h 64"/>
                    <a:gd name="T70" fmla="*/ 21 w 33"/>
                    <a:gd name="T71" fmla="*/ 3 h 64"/>
                    <a:gd name="T72" fmla="*/ 21 w 33"/>
                    <a:gd name="T73" fmla="*/ 3 h 64"/>
                    <a:gd name="T74" fmla="*/ 19 w 33"/>
                    <a:gd name="T75" fmla="*/ 3 h 64"/>
                    <a:gd name="T76" fmla="*/ 17 w 33"/>
                    <a:gd name="T77" fmla="*/ 3 h 64"/>
                    <a:gd name="T78" fmla="*/ 16 w 33"/>
                    <a:gd name="T79" fmla="*/ 3 h 64"/>
                    <a:gd name="T80" fmla="*/ 16 w 33"/>
                    <a:gd name="T81" fmla="*/ 3 h 64"/>
                    <a:gd name="T82" fmla="*/ 15 w 33"/>
                    <a:gd name="T83" fmla="*/ 3 h 64"/>
                    <a:gd name="T84" fmla="*/ 15 w 33"/>
                    <a:gd name="T85" fmla="*/ 3 h 64"/>
                    <a:gd name="T86" fmla="*/ 14 w 33"/>
                    <a:gd name="T87" fmla="*/ 3 h 64"/>
                    <a:gd name="T88" fmla="*/ 14 w 33"/>
                    <a:gd name="T89" fmla="*/ 3 h 64"/>
                    <a:gd name="T90" fmla="*/ 14 w 33"/>
                    <a:gd name="T91" fmla="*/ 2 h 64"/>
                    <a:gd name="T92" fmla="*/ 13 w 33"/>
                    <a:gd name="T93" fmla="*/ 2 h 64"/>
                    <a:gd name="T94" fmla="*/ 13 w 33"/>
                    <a:gd name="T95" fmla="*/ 2 h 64"/>
                    <a:gd name="T96" fmla="*/ 12 w 33"/>
                    <a:gd name="T97" fmla="*/ 1 h 64"/>
                    <a:gd name="T98" fmla="*/ 12 w 33"/>
                    <a:gd name="T99" fmla="*/ 1 h 64"/>
                    <a:gd name="T100" fmla="*/ 12 w 33"/>
                    <a:gd name="T101" fmla="*/ 1 h 64"/>
                    <a:gd name="T102" fmla="*/ 12 w 33"/>
                    <a:gd name="T103" fmla="*/ 0 h 64"/>
                    <a:gd name="T104" fmla="*/ 12 w 33"/>
                    <a:gd name="T105" fmla="*/ 0 h 64"/>
                    <a:gd name="T106" fmla="*/ 11 w 33"/>
                    <a:gd name="T107" fmla="*/ 0 h 64"/>
                    <a:gd name="T108" fmla="*/ 10 w 33"/>
                    <a:gd name="T109" fmla="*/ 1 h 64"/>
                    <a:gd name="T110" fmla="*/ 9 w 33"/>
                    <a:gd name="T111" fmla="*/ 2 h 64"/>
                    <a:gd name="T112" fmla="*/ 8 w 33"/>
                    <a:gd name="T113" fmla="*/ 2 h 64"/>
                    <a:gd name="T114" fmla="*/ 9 w 33"/>
                    <a:gd name="T115"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4">
                      <a:moveTo>
                        <a:pt x="9" y="7"/>
                      </a:moveTo>
                      <a:cubicBezTo>
                        <a:pt x="11" y="11"/>
                        <a:pt x="6" y="31"/>
                        <a:pt x="1" y="36"/>
                      </a:cubicBezTo>
                      <a:cubicBezTo>
                        <a:pt x="0" y="38"/>
                        <a:pt x="0" y="38"/>
                        <a:pt x="0" y="38"/>
                      </a:cubicBezTo>
                      <a:cubicBezTo>
                        <a:pt x="0" y="39"/>
                        <a:pt x="2" y="40"/>
                        <a:pt x="3" y="41"/>
                      </a:cubicBezTo>
                      <a:cubicBezTo>
                        <a:pt x="4" y="42"/>
                        <a:pt x="5" y="42"/>
                        <a:pt x="5" y="43"/>
                      </a:cubicBezTo>
                      <a:cubicBezTo>
                        <a:pt x="10" y="46"/>
                        <a:pt x="9" y="55"/>
                        <a:pt x="8" y="61"/>
                      </a:cubicBezTo>
                      <a:cubicBezTo>
                        <a:pt x="8" y="62"/>
                        <a:pt x="8" y="63"/>
                        <a:pt x="8" y="64"/>
                      </a:cubicBezTo>
                      <a:cubicBezTo>
                        <a:pt x="8" y="64"/>
                        <a:pt x="8" y="64"/>
                        <a:pt x="10" y="64"/>
                      </a:cubicBezTo>
                      <a:cubicBezTo>
                        <a:pt x="10" y="64"/>
                        <a:pt x="10" y="64"/>
                        <a:pt x="10" y="64"/>
                      </a:cubicBezTo>
                      <a:cubicBezTo>
                        <a:pt x="10" y="64"/>
                        <a:pt x="11" y="64"/>
                        <a:pt x="12" y="64"/>
                      </a:cubicBezTo>
                      <a:cubicBezTo>
                        <a:pt x="13" y="64"/>
                        <a:pt x="14" y="64"/>
                        <a:pt x="14" y="64"/>
                      </a:cubicBezTo>
                      <a:cubicBezTo>
                        <a:pt x="16" y="64"/>
                        <a:pt x="18" y="63"/>
                        <a:pt x="20" y="63"/>
                      </a:cubicBezTo>
                      <a:cubicBezTo>
                        <a:pt x="20" y="63"/>
                        <a:pt x="20" y="63"/>
                        <a:pt x="20" y="63"/>
                      </a:cubicBezTo>
                      <a:cubicBezTo>
                        <a:pt x="20" y="63"/>
                        <a:pt x="20" y="63"/>
                        <a:pt x="20" y="63"/>
                      </a:cubicBezTo>
                      <a:cubicBezTo>
                        <a:pt x="20" y="62"/>
                        <a:pt x="20" y="62"/>
                        <a:pt x="20" y="62"/>
                      </a:cubicBezTo>
                      <a:cubicBezTo>
                        <a:pt x="20" y="62"/>
                        <a:pt x="20" y="62"/>
                        <a:pt x="20" y="62"/>
                      </a:cubicBezTo>
                      <a:cubicBezTo>
                        <a:pt x="20" y="61"/>
                        <a:pt x="20" y="61"/>
                        <a:pt x="20" y="60"/>
                      </a:cubicBezTo>
                      <a:cubicBezTo>
                        <a:pt x="20" y="58"/>
                        <a:pt x="20" y="53"/>
                        <a:pt x="25" y="52"/>
                      </a:cubicBezTo>
                      <a:cubicBezTo>
                        <a:pt x="25" y="51"/>
                        <a:pt x="24" y="51"/>
                        <a:pt x="24" y="50"/>
                      </a:cubicBezTo>
                      <a:cubicBezTo>
                        <a:pt x="23" y="50"/>
                        <a:pt x="23" y="50"/>
                        <a:pt x="22" y="49"/>
                      </a:cubicBezTo>
                      <a:cubicBezTo>
                        <a:pt x="21" y="48"/>
                        <a:pt x="21" y="45"/>
                        <a:pt x="22" y="44"/>
                      </a:cubicBezTo>
                      <a:cubicBezTo>
                        <a:pt x="23" y="42"/>
                        <a:pt x="24" y="41"/>
                        <a:pt x="25" y="40"/>
                      </a:cubicBezTo>
                      <a:cubicBezTo>
                        <a:pt x="24" y="40"/>
                        <a:pt x="23" y="39"/>
                        <a:pt x="22" y="37"/>
                      </a:cubicBezTo>
                      <a:cubicBezTo>
                        <a:pt x="20" y="35"/>
                        <a:pt x="20" y="33"/>
                        <a:pt x="20" y="32"/>
                      </a:cubicBezTo>
                      <a:cubicBezTo>
                        <a:pt x="21" y="30"/>
                        <a:pt x="24" y="29"/>
                        <a:pt x="25" y="29"/>
                      </a:cubicBezTo>
                      <a:cubicBezTo>
                        <a:pt x="25" y="29"/>
                        <a:pt x="25" y="29"/>
                        <a:pt x="25" y="29"/>
                      </a:cubicBezTo>
                      <a:cubicBezTo>
                        <a:pt x="25" y="27"/>
                        <a:pt x="25" y="24"/>
                        <a:pt x="27" y="22"/>
                      </a:cubicBezTo>
                      <a:cubicBezTo>
                        <a:pt x="28" y="21"/>
                        <a:pt x="27" y="19"/>
                        <a:pt x="26" y="17"/>
                      </a:cubicBezTo>
                      <a:cubicBezTo>
                        <a:pt x="26" y="15"/>
                        <a:pt x="25" y="14"/>
                        <a:pt x="25" y="13"/>
                      </a:cubicBezTo>
                      <a:cubicBezTo>
                        <a:pt x="25" y="10"/>
                        <a:pt x="28" y="9"/>
                        <a:pt x="30" y="8"/>
                      </a:cubicBezTo>
                      <a:cubicBezTo>
                        <a:pt x="31" y="7"/>
                        <a:pt x="32" y="7"/>
                        <a:pt x="33" y="6"/>
                      </a:cubicBezTo>
                      <a:cubicBezTo>
                        <a:pt x="32" y="5"/>
                        <a:pt x="30" y="4"/>
                        <a:pt x="30" y="2"/>
                      </a:cubicBezTo>
                      <a:cubicBezTo>
                        <a:pt x="30" y="2"/>
                        <a:pt x="28" y="1"/>
                        <a:pt x="26" y="2"/>
                      </a:cubicBezTo>
                      <a:cubicBezTo>
                        <a:pt x="26" y="3"/>
                        <a:pt x="26" y="3"/>
                        <a:pt x="25" y="3"/>
                      </a:cubicBezTo>
                      <a:cubicBezTo>
                        <a:pt x="24" y="4"/>
                        <a:pt x="24" y="4"/>
                        <a:pt x="23" y="4"/>
                      </a:cubicBezTo>
                      <a:cubicBezTo>
                        <a:pt x="22" y="4"/>
                        <a:pt x="22" y="3"/>
                        <a:pt x="21" y="3"/>
                      </a:cubicBezTo>
                      <a:cubicBezTo>
                        <a:pt x="21" y="3"/>
                        <a:pt x="21" y="3"/>
                        <a:pt x="21" y="3"/>
                      </a:cubicBezTo>
                      <a:cubicBezTo>
                        <a:pt x="20" y="3"/>
                        <a:pt x="20" y="3"/>
                        <a:pt x="19" y="3"/>
                      </a:cubicBezTo>
                      <a:cubicBezTo>
                        <a:pt x="18" y="3"/>
                        <a:pt x="18" y="3"/>
                        <a:pt x="17" y="3"/>
                      </a:cubicBezTo>
                      <a:cubicBezTo>
                        <a:pt x="17" y="3"/>
                        <a:pt x="17" y="3"/>
                        <a:pt x="16" y="3"/>
                      </a:cubicBezTo>
                      <a:cubicBezTo>
                        <a:pt x="16" y="3"/>
                        <a:pt x="16" y="3"/>
                        <a:pt x="16" y="3"/>
                      </a:cubicBezTo>
                      <a:cubicBezTo>
                        <a:pt x="16" y="3"/>
                        <a:pt x="16" y="3"/>
                        <a:pt x="15" y="3"/>
                      </a:cubicBezTo>
                      <a:cubicBezTo>
                        <a:pt x="15" y="3"/>
                        <a:pt x="15" y="3"/>
                        <a:pt x="15" y="3"/>
                      </a:cubicBezTo>
                      <a:cubicBezTo>
                        <a:pt x="14" y="3"/>
                        <a:pt x="14" y="3"/>
                        <a:pt x="14" y="3"/>
                      </a:cubicBezTo>
                      <a:cubicBezTo>
                        <a:pt x="14" y="3"/>
                        <a:pt x="14" y="3"/>
                        <a:pt x="14" y="3"/>
                      </a:cubicBezTo>
                      <a:cubicBezTo>
                        <a:pt x="14" y="2"/>
                        <a:pt x="14" y="2"/>
                        <a:pt x="14" y="2"/>
                      </a:cubicBezTo>
                      <a:cubicBezTo>
                        <a:pt x="13" y="2"/>
                        <a:pt x="13" y="2"/>
                        <a:pt x="13" y="2"/>
                      </a:cubicBezTo>
                      <a:cubicBezTo>
                        <a:pt x="13" y="2"/>
                        <a:pt x="13" y="2"/>
                        <a:pt x="13" y="2"/>
                      </a:cubicBezTo>
                      <a:cubicBezTo>
                        <a:pt x="13" y="2"/>
                        <a:pt x="13" y="2"/>
                        <a:pt x="12" y="1"/>
                      </a:cubicBezTo>
                      <a:cubicBezTo>
                        <a:pt x="12" y="1"/>
                        <a:pt x="12" y="1"/>
                        <a:pt x="12" y="1"/>
                      </a:cubicBezTo>
                      <a:cubicBezTo>
                        <a:pt x="12" y="1"/>
                        <a:pt x="12" y="1"/>
                        <a:pt x="12" y="1"/>
                      </a:cubicBezTo>
                      <a:cubicBezTo>
                        <a:pt x="12" y="1"/>
                        <a:pt x="12" y="0"/>
                        <a:pt x="12" y="0"/>
                      </a:cubicBezTo>
                      <a:cubicBezTo>
                        <a:pt x="12" y="0"/>
                        <a:pt x="12" y="0"/>
                        <a:pt x="12" y="0"/>
                      </a:cubicBezTo>
                      <a:cubicBezTo>
                        <a:pt x="12" y="0"/>
                        <a:pt x="11" y="0"/>
                        <a:pt x="11" y="0"/>
                      </a:cubicBezTo>
                      <a:cubicBezTo>
                        <a:pt x="11" y="1"/>
                        <a:pt x="10" y="1"/>
                        <a:pt x="10" y="1"/>
                      </a:cubicBezTo>
                      <a:cubicBezTo>
                        <a:pt x="9" y="1"/>
                        <a:pt x="9" y="1"/>
                        <a:pt x="9" y="2"/>
                      </a:cubicBezTo>
                      <a:cubicBezTo>
                        <a:pt x="9" y="2"/>
                        <a:pt x="9" y="2"/>
                        <a:pt x="8" y="2"/>
                      </a:cubicBezTo>
                      <a:cubicBezTo>
                        <a:pt x="8" y="4"/>
                        <a:pt x="8" y="6"/>
                        <a:pt x="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13" name="Freeform 1198"/>
                <p:cNvSpPr/>
                <p:nvPr/>
              </p:nvSpPr>
              <p:spPr bwMode="auto">
                <a:xfrm>
                  <a:off x="2582" y="3176"/>
                  <a:ext cx="39" cy="32"/>
                </a:xfrm>
                <a:custGeom>
                  <a:avLst/>
                  <a:gdLst>
                    <a:gd name="T0" fmla="*/ 27 w 40"/>
                    <a:gd name="T1" fmla="*/ 31 h 33"/>
                    <a:gd name="T2" fmla="*/ 28 w 40"/>
                    <a:gd name="T3" fmla="*/ 28 h 33"/>
                    <a:gd name="T4" fmla="*/ 28 w 40"/>
                    <a:gd name="T5" fmla="*/ 26 h 33"/>
                    <a:gd name="T6" fmla="*/ 30 w 40"/>
                    <a:gd name="T7" fmla="*/ 22 h 33"/>
                    <a:gd name="T8" fmla="*/ 37 w 40"/>
                    <a:gd name="T9" fmla="*/ 16 h 33"/>
                    <a:gd name="T10" fmla="*/ 35 w 40"/>
                    <a:gd name="T11" fmla="*/ 13 h 33"/>
                    <a:gd name="T12" fmla="*/ 33 w 40"/>
                    <a:gd name="T13" fmla="*/ 11 h 33"/>
                    <a:gd name="T14" fmla="*/ 36 w 40"/>
                    <a:gd name="T15" fmla="*/ 8 h 33"/>
                    <a:gd name="T16" fmla="*/ 39 w 40"/>
                    <a:gd name="T17" fmla="*/ 4 h 33"/>
                    <a:gd name="T18" fmla="*/ 40 w 40"/>
                    <a:gd name="T19" fmla="*/ 4 h 33"/>
                    <a:gd name="T20" fmla="*/ 40 w 40"/>
                    <a:gd name="T21" fmla="*/ 3 h 33"/>
                    <a:gd name="T22" fmla="*/ 39 w 40"/>
                    <a:gd name="T23" fmla="*/ 2 h 33"/>
                    <a:gd name="T24" fmla="*/ 37 w 40"/>
                    <a:gd name="T25" fmla="*/ 1 h 33"/>
                    <a:gd name="T26" fmla="*/ 27 w 40"/>
                    <a:gd name="T27" fmla="*/ 1 h 33"/>
                    <a:gd name="T28" fmla="*/ 23 w 40"/>
                    <a:gd name="T29" fmla="*/ 6 h 33"/>
                    <a:gd name="T30" fmla="*/ 19 w 40"/>
                    <a:gd name="T31" fmla="*/ 11 h 33"/>
                    <a:gd name="T32" fmla="*/ 14 w 40"/>
                    <a:gd name="T33" fmla="*/ 9 h 33"/>
                    <a:gd name="T34" fmla="*/ 10 w 40"/>
                    <a:gd name="T35" fmla="*/ 16 h 33"/>
                    <a:gd name="T36" fmla="*/ 0 w 40"/>
                    <a:gd name="T37" fmla="*/ 30 h 33"/>
                    <a:gd name="T38" fmla="*/ 1 w 40"/>
                    <a:gd name="T39" fmla="*/ 30 h 33"/>
                    <a:gd name="T40" fmla="*/ 2 w 40"/>
                    <a:gd name="T41" fmla="*/ 30 h 33"/>
                    <a:gd name="T42" fmla="*/ 4 w 40"/>
                    <a:gd name="T43" fmla="*/ 30 h 33"/>
                    <a:gd name="T44" fmla="*/ 5 w 40"/>
                    <a:gd name="T45" fmla="*/ 29 h 33"/>
                    <a:gd name="T46" fmla="*/ 6 w 40"/>
                    <a:gd name="T47" fmla="*/ 29 h 33"/>
                    <a:gd name="T48" fmla="*/ 7 w 40"/>
                    <a:gd name="T49" fmla="*/ 28 h 33"/>
                    <a:gd name="T50" fmla="*/ 8 w 40"/>
                    <a:gd name="T51" fmla="*/ 28 h 33"/>
                    <a:gd name="T52" fmla="*/ 10 w 40"/>
                    <a:gd name="T53" fmla="*/ 26 h 33"/>
                    <a:gd name="T54" fmla="*/ 17 w 40"/>
                    <a:gd name="T55" fmla="*/ 27 h 33"/>
                    <a:gd name="T56" fmla="*/ 18 w 40"/>
                    <a:gd name="T57" fmla="*/ 27 h 33"/>
                    <a:gd name="T58" fmla="*/ 22 w 40"/>
                    <a:gd name="T59" fmla="*/ 30 h 33"/>
                    <a:gd name="T60" fmla="*/ 24 w 40"/>
                    <a:gd name="T61" fmla="*/ 31 h 33"/>
                    <a:gd name="T62" fmla="*/ 25 w 40"/>
                    <a:gd name="T63" fmla="*/ 32 h 33"/>
                    <a:gd name="T64" fmla="*/ 26 w 40"/>
                    <a:gd name="T65" fmla="*/ 33 h 33"/>
                    <a:gd name="T66" fmla="*/ 27 w 4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33">
                      <a:moveTo>
                        <a:pt x="27" y="33"/>
                      </a:moveTo>
                      <a:cubicBezTo>
                        <a:pt x="27" y="33"/>
                        <a:pt x="27" y="32"/>
                        <a:pt x="27" y="31"/>
                      </a:cubicBezTo>
                      <a:cubicBezTo>
                        <a:pt x="27" y="31"/>
                        <a:pt x="27" y="31"/>
                        <a:pt x="27" y="30"/>
                      </a:cubicBezTo>
                      <a:cubicBezTo>
                        <a:pt x="27" y="30"/>
                        <a:pt x="28" y="29"/>
                        <a:pt x="28" y="28"/>
                      </a:cubicBezTo>
                      <a:cubicBezTo>
                        <a:pt x="28" y="28"/>
                        <a:pt x="28" y="28"/>
                        <a:pt x="28" y="28"/>
                      </a:cubicBezTo>
                      <a:cubicBezTo>
                        <a:pt x="28" y="28"/>
                        <a:pt x="28" y="27"/>
                        <a:pt x="28" y="26"/>
                      </a:cubicBezTo>
                      <a:cubicBezTo>
                        <a:pt x="28" y="25"/>
                        <a:pt x="27" y="23"/>
                        <a:pt x="28" y="22"/>
                      </a:cubicBezTo>
                      <a:cubicBezTo>
                        <a:pt x="29" y="22"/>
                        <a:pt x="29" y="22"/>
                        <a:pt x="30" y="22"/>
                      </a:cubicBezTo>
                      <a:cubicBezTo>
                        <a:pt x="35" y="22"/>
                        <a:pt x="35" y="21"/>
                        <a:pt x="35" y="21"/>
                      </a:cubicBezTo>
                      <a:cubicBezTo>
                        <a:pt x="35" y="18"/>
                        <a:pt x="36" y="17"/>
                        <a:pt x="37" y="16"/>
                      </a:cubicBezTo>
                      <a:cubicBezTo>
                        <a:pt x="37" y="16"/>
                        <a:pt x="37" y="16"/>
                        <a:pt x="37" y="16"/>
                      </a:cubicBezTo>
                      <a:cubicBezTo>
                        <a:pt x="37" y="15"/>
                        <a:pt x="35" y="14"/>
                        <a:pt x="35" y="13"/>
                      </a:cubicBezTo>
                      <a:cubicBezTo>
                        <a:pt x="34" y="13"/>
                        <a:pt x="34" y="12"/>
                        <a:pt x="34" y="12"/>
                      </a:cubicBezTo>
                      <a:cubicBezTo>
                        <a:pt x="33" y="11"/>
                        <a:pt x="33" y="11"/>
                        <a:pt x="33" y="11"/>
                      </a:cubicBezTo>
                      <a:cubicBezTo>
                        <a:pt x="33" y="10"/>
                        <a:pt x="33" y="10"/>
                        <a:pt x="33" y="10"/>
                      </a:cubicBezTo>
                      <a:cubicBezTo>
                        <a:pt x="34" y="9"/>
                        <a:pt x="35" y="8"/>
                        <a:pt x="36" y="8"/>
                      </a:cubicBezTo>
                      <a:cubicBezTo>
                        <a:pt x="37" y="7"/>
                        <a:pt x="38" y="6"/>
                        <a:pt x="39" y="4"/>
                      </a:cubicBezTo>
                      <a:cubicBezTo>
                        <a:pt x="39" y="4"/>
                        <a:pt x="39" y="4"/>
                        <a:pt x="39" y="4"/>
                      </a:cubicBezTo>
                      <a:cubicBezTo>
                        <a:pt x="39" y="4"/>
                        <a:pt x="39" y="4"/>
                        <a:pt x="40" y="4"/>
                      </a:cubicBezTo>
                      <a:cubicBezTo>
                        <a:pt x="40" y="4"/>
                        <a:pt x="40" y="4"/>
                        <a:pt x="40" y="4"/>
                      </a:cubicBezTo>
                      <a:cubicBezTo>
                        <a:pt x="40" y="4"/>
                        <a:pt x="40" y="4"/>
                        <a:pt x="40" y="4"/>
                      </a:cubicBezTo>
                      <a:cubicBezTo>
                        <a:pt x="40" y="4"/>
                        <a:pt x="40" y="3"/>
                        <a:pt x="40" y="3"/>
                      </a:cubicBezTo>
                      <a:cubicBezTo>
                        <a:pt x="40" y="3"/>
                        <a:pt x="40" y="3"/>
                        <a:pt x="40" y="3"/>
                      </a:cubicBezTo>
                      <a:cubicBezTo>
                        <a:pt x="40" y="2"/>
                        <a:pt x="40" y="2"/>
                        <a:pt x="39" y="2"/>
                      </a:cubicBezTo>
                      <a:cubicBezTo>
                        <a:pt x="39" y="1"/>
                        <a:pt x="39" y="1"/>
                        <a:pt x="39" y="1"/>
                      </a:cubicBezTo>
                      <a:cubicBezTo>
                        <a:pt x="39" y="2"/>
                        <a:pt x="38" y="1"/>
                        <a:pt x="37" y="1"/>
                      </a:cubicBezTo>
                      <a:cubicBezTo>
                        <a:pt x="35" y="0"/>
                        <a:pt x="32" y="0"/>
                        <a:pt x="27" y="1"/>
                      </a:cubicBezTo>
                      <a:cubicBezTo>
                        <a:pt x="27" y="1"/>
                        <a:pt x="27" y="1"/>
                        <a:pt x="27" y="1"/>
                      </a:cubicBezTo>
                      <a:cubicBezTo>
                        <a:pt x="24" y="2"/>
                        <a:pt x="23" y="4"/>
                        <a:pt x="23" y="4"/>
                      </a:cubicBezTo>
                      <a:cubicBezTo>
                        <a:pt x="23" y="5"/>
                        <a:pt x="23" y="6"/>
                        <a:pt x="23" y="6"/>
                      </a:cubicBezTo>
                      <a:cubicBezTo>
                        <a:pt x="24" y="7"/>
                        <a:pt x="24" y="8"/>
                        <a:pt x="24" y="9"/>
                      </a:cubicBezTo>
                      <a:cubicBezTo>
                        <a:pt x="23" y="11"/>
                        <a:pt x="21" y="11"/>
                        <a:pt x="19" y="11"/>
                      </a:cubicBezTo>
                      <a:cubicBezTo>
                        <a:pt x="17" y="11"/>
                        <a:pt x="15" y="10"/>
                        <a:pt x="15" y="8"/>
                      </a:cubicBezTo>
                      <a:cubicBezTo>
                        <a:pt x="14" y="8"/>
                        <a:pt x="14" y="9"/>
                        <a:pt x="14" y="9"/>
                      </a:cubicBezTo>
                      <a:cubicBezTo>
                        <a:pt x="13" y="9"/>
                        <a:pt x="13" y="10"/>
                        <a:pt x="13" y="10"/>
                      </a:cubicBezTo>
                      <a:cubicBezTo>
                        <a:pt x="14" y="13"/>
                        <a:pt x="12" y="14"/>
                        <a:pt x="10" y="16"/>
                      </a:cubicBezTo>
                      <a:cubicBezTo>
                        <a:pt x="9" y="17"/>
                        <a:pt x="8" y="18"/>
                        <a:pt x="8" y="19"/>
                      </a:cubicBezTo>
                      <a:cubicBezTo>
                        <a:pt x="9" y="23"/>
                        <a:pt x="6" y="27"/>
                        <a:pt x="0" y="30"/>
                      </a:cubicBezTo>
                      <a:cubicBezTo>
                        <a:pt x="0" y="30"/>
                        <a:pt x="0" y="30"/>
                        <a:pt x="1" y="30"/>
                      </a:cubicBezTo>
                      <a:cubicBezTo>
                        <a:pt x="1" y="30"/>
                        <a:pt x="1" y="30"/>
                        <a:pt x="1" y="30"/>
                      </a:cubicBezTo>
                      <a:cubicBezTo>
                        <a:pt x="1" y="30"/>
                        <a:pt x="1" y="30"/>
                        <a:pt x="2" y="30"/>
                      </a:cubicBezTo>
                      <a:cubicBezTo>
                        <a:pt x="2" y="30"/>
                        <a:pt x="2" y="30"/>
                        <a:pt x="2" y="30"/>
                      </a:cubicBezTo>
                      <a:cubicBezTo>
                        <a:pt x="2" y="30"/>
                        <a:pt x="3" y="30"/>
                        <a:pt x="3" y="30"/>
                      </a:cubicBezTo>
                      <a:cubicBezTo>
                        <a:pt x="3" y="30"/>
                        <a:pt x="3" y="30"/>
                        <a:pt x="4" y="30"/>
                      </a:cubicBezTo>
                      <a:cubicBezTo>
                        <a:pt x="4" y="30"/>
                        <a:pt x="4" y="30"/>
                        <a:pt x="4" y="30"/>
                      </a:cubicBezTo>
                      <a:cubicBezTo>
                        <a:pt x="4" y="29"/>
                        <a:pt x="5" y="29"/>
                        <a:pt x="5" y="29"/>
                      </a:cubicBezTo>
                      <a:cubicBezTo>
                        <a:pt x="5" y="29"/>
                        <a:pt x="5" y="29"/>
                        <a:pt x="6" y="29"/>
                      </a:cubicBezTo>
                      <a:cubicBezTo>
                        <a:pt x="6" y="29"/>
                        <a:pt x="6" y="29"/>
                        <a:pt x="6" y="29"/>
                      </a:cubicBezTo>
                      <a:cubicBezTo>
                        <a:pt x="6" y="29"/>
                        <a:pt x="6" y="29"/>
                        <a:pt x="7" y="29"/>
                      </a:cubicBezTo>
                      <a:cubicBezTo>
                        <a:pt x="7" y="29"/>
                        <a:pt x="7" y="29"/>
                        <a:pt x="7" y="28"/>
                      </a:cubicBezTo>
                      <a:cubicBezTo>
                        <a:pt x="7" y="28"/>
                        <a:pt x="8" y="28"/>
                        <a:pt x="8" y="28"/>
                      </a:cubicBezTo>
                      <a:cubicBezTo>
                        <a:pt x="8" y="28"/>
                        <a:pt x="8" y="28"/>
                        <a:pt x="8" y="28"/>
                      </a:cubicBezTo>
                      <a:cubicBezTo>
                        <a:pt x="8" y="28"/>
                        <a:pt x="9" y="28"/>
                        <a:pt x="9" y="27"/>
                      </a:cubicBezTo>
                      <a:cubicBezTo>
                        <a:pt x="9" y="27"/>
                        <a:pt x="10" y="27"/>
                        <a:pt x="10" y="26"/>
                      </a:cubicBezTo>
                      <a:cubicBezTo>
                        <a:pt x="11" y="26"/>
                        <a:pt x="12" y="26"/>
                        <a:pt x="13" y="26"/>
                      </a:cubicBezTo>
                      <a:cubicBezTo>
                        <a:pt x="14" y="26"/>
                        <a:pt x="16" y="26"/>
                        <a:pt x="17" y="27"/>
                      </a:cubicBezTo>
                      <a:cubicBezTo>
                        <a:pt x="17" y="27"/>
                        <a:pt x="17" y="27"/>
                        <a:pt x="17" y="27"/>
                      </a:cubicBezTo>
                      <a:cubicBezTo>
                        <a:pt x="17" y="27"/>
                        <a:pt x="18" y="27"/>
                        <a:pt x="18" y="27"/>
                      </a:cubicBezTo>
                      <a:cubicBezTo>
                        <a:pt x="18" y="28"/>
                        <a:pt x="19" y="28"/>
                        <a:pt x="19" y="28"/>
                      </a:cubicBezTo>
                      <a:cubicBezTo>
                        <a:pt x="20" y="29"/>
                        <a:pt x="21" y="30"/>
                        <a:pt x="22" y="30"/>
                      </a:cubicBezTo>
                      <a:cubicBezTo>
                        <a:pt x="22" y="30"/>
                        <a:pt x="23" y="31"/>
                        <a:pt x="23" y="31"/>
                      </a:cubicBezTo>
                      <a:cubicBezTo>
                        <a:pt x="23" y="31"/>
                        <a:pt x="23" y="31"/>
                        <a:pt x="24" y="31"/>
                      </a:cubicBezTo>
                      <a:cubicBezTo>
                        <a:pt x="24" y="31"/>
                        <a:pt x="24" y="31"/>
                        <a:pt x="24" y="32"/>
                      </a:cubicBezTo>
                      <a:cubicBezTo>
                        <a:pt x="25" y="32"/>
                        <a:pt x="25" y="32"/>
                        <a:pt x="25" y="32"/>
                      </a:cubicBezTo>
                      <a:cubicBezTo>
                        <a:pt x="25" y="32"/>
                        <a:pt x="25" y="32"/>
                        <a:pt x="26" y="33"/>
                      </a:cubicBezTo>
                      <a:cubicBezTo>
                        <a:pt x="26" y="33"/>
                        <a:pt x="26" y="33"/>
                        <a:pt x="26" y="33"/>
                      </a:cubicBezTo>
                      <a:cubicBezTo>
                        <a:pt x="26" y="33"/>
                        <a:pt x="27" y="33"/>
                        <a:pt x="27" y="33"/>
                      </a:cubicBezTo>
                      <a:cubicBezTo>
                        <a:pt x="27" y="33"/>
                        <a:pt x="27" y="33"/>
                        <a:pt x="27"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14" name="Freeform 1199"/>
                <p:cNvSpPr/>
                <p:nvPr/>
              </p:nvSpPr>
              <p:spPr bwMode="auto">
                <a:xfrm>
                  <a:off x="2574" y="3204"/>
                  <a:ext cx="36" cy="26"/>
                </a:xfrm>
                <a:custGeom>
                  <a:avLst/>
                  <a:gdLst>
                    <a:gd name="T0" fmla="*/ 32 w 38"/>
                    <a:gd name="T1" fmla="*/ 27 h 27"/>
                    <a:gd name="T2" fmla="*/ 32 w 38"/>
                    <a:gd name="T3" fmla="*/ 26 h 27"/>
                    <a:gd name="T4" fmla="*/ 32 w 38"/>
                    <a:gd name="T5" fmla="*/ 25 h 27"/>
                    <a:gd name="T6" fmla="*/ 33 w 38"/>
                    <a:gd name="T7" fmla="*/ 24 h 27"/>
                    <a:gd name="T8" fmla="*/ 33 w 38"/>
                    <a:gd name="T9" fmla="*/ 23 h 27"/>
                    <a:gd name="T10" fmla="*/ 33 w 38"/>
                    <a:gd name="T11" fmla="*/ 22 h 27"/>
                    <a:gd name="T12" fmla="*/ 33 w 38"/>
                    <a:gd name="T13" fmla="*/ 21 h 27"/>
                    <a:gd name="T14" fmla="*/ 34 w 38"/>
                    <a:gd name="T15" fmla="*/ 21 h 27"/>
                    <a:gd name="T16" fmla="*/ 34 w 38"/>
                    <a:gd name="T17" fmla="*/ 20 h 27"/>
                    <a:gd name="T18" fmla="*/ 34 w 38"/>
                    <a:gd name="T19" fmla="*/ 20 h 27"/>
                    <a:gd name="T20" fmla="*/ 35 w 38"/>
                    <a:gd name="T21" fmla="*/ 19 h 27"/>
                    <a:gd name="T22" fmla="*/ 36 w 38"/>
                    <a:gd name="T23" fmla="*/ 19 h 27"/>
                    <a:gd name="T24" fmla="*/ 36 w 38"/>
                    <a:gd name="T25" fmla="*/ 18 h 27"/>
                    <a:gd name="T26" fmla="*/ 36 w 38"/>
                    <a:gd name="T27" fmla="*/ 18 h 27"/>
                    <a:gd name="T28" fmla="*/ 37 w 38"/>
                    <a:gd name="T29" fmla="*/ 18 h 27"/>
                    <a:gd name="T30" fmla="*/ 37 w 38"/>
                    <a:gd name="T31" fmla="*/ 18 h 27"/>
                    <a:gd name="T32" fmla="*/ 38 w 38"/>
                    <a:gd name="T33" fmla="*/ 17 h 27"/>
                    <a:gd name="T34" fmla="*/ 38 w 38"/>
                    <a:gd name="T35" fmla="*/ 16 h 27"/>
                    <a:gd name="T36" fmla="*/ 38 w 38"/>
                    <a:gd name="T37" fmla="*/ 16 h 27"/>
                    <a:gd name="T38" fmla="*/ 38 w 38"/>
                    <a:gd name="T39" fmla="*/ 14 h 27"/>
                    <a:gd name="T40" fmla="*/ 37 w 38"/>
                    <a:gd name="T41" fmla="*/ 14 h 27"/>
                    <a:gd name="T42" fmla="*/ 37 w 38"/>
                    <a:gd name="T43" fmla="*/ 13 h 27"/>
                    <a:gd name="T44" fmla="*/ 36 w 38"/>
                    <a:gd name="T45" fmla="*/ 12 h 27"/>
                    <a:gd name="T46" fmla="*/ 36 w 38"/>
                    <a:gd name="T47" fmla="*/ 11 h 27"/>
                    <a:gd name="T48" fmla="*/ 36 w 38"/>
                    <a:gd name="T49" fmla="*/ 11 h 27"/>
                    <a:gd name="T50" fmla="*/ 36 w 38"/>
                    <a:gd name="T51" fmla="*/ 10 h 27"/>
                    <a:gd name="T52" fmla="*/ 35 w 38"/>
                    <a:gd name="T53" fmla="*/ 10 h 27"/>
                    <a:gd name="T54" fmla="*/ 35 w 38"/>
                    <a:gd name="T55" fmla="*/ 9 h 27"/>
                    <a:gd name="T56" fmla="*/ 34 w 38"/>
                    <a:gd name="T57" fmla="*/ 8 h 27"/>
                    <a:gd name="T58" fmla="*/ 29 w 38"/>
                    <a:gd name="T59" fmla="*/ 5 h 27"/>
                    <a:gd name="T60" fmla="*/ 25 w 38"/>
                    <a:gd name="T61" fmla="*/ 2 h 27"/>
                    <a:gd name="T62" fmla="*/ 21 w 38"/>
                    <a:gd name="T63" fmla="*/ 1 h 27"/>
                    <a:gd name="T64" fmla="*/ 8 w 38"/>
                    <a:gd name="T65" fmla="*/ 5 h 27"/>
                    <a:gd name="T66" fmla="*/ 8 w 38"/>
                    <a:gd name="T67" fmla="*/ 5 h 27"/>
                    <a:gd name="T68" fmla="*/ 8 w 38"/>
                    <a:gd name="T69" fmla="*/ 5 h 27"/>
                    <a:gd name="T70" fmla="*/ 7 w 38"/>
                    <a:gd name="T71" fmla="*/ 5 h 27"/>
                    <a:gd name="T72" fmla="*/ 7 w 38"/>
                    <a:gd name="T73" fmla="*/ 5 h 27"/>
                    <a:gd name="T74" fmla="*/ 6 w 38"/>
                    <a:gd name="T75" fmla="*/ 5 h 27"/>
                    <a:gd name="T76" fmla="*/ 5 w 38"/>
                    <a:gd name="T77" fmla="*/ 4 h 27"/>
                    <a:gd name="T78" fmla="*/ 5 w 38"/>
                    <a:gd name="T79" fmla="*/ 4 h 27"/>
                    <a:gd name="T80" fmla="*/ 0 w 38"/>
                    <a:gd name="T81" fmla="*/ 6 h 27"/>
                    <a:gd name="T82" fmla="*/ 0 w 38"/>
                    <a:gd name="T83" fmla="*/ 6 h 27"/>
                    <a:gd name="T84" fmla="*/ 2 w 38"/>
                    <a:gd name="T85" fmla="*/ 9 h 27"/>
                    <a:gd name="T86" fmla="*/ 3 w 38"/>
                    <a:gd name="T87" fmla="*/ 8 h 27"/>
                    <a:gd name="T88" fmla="*/ 7 w 38"/>
                    <a:gd name="T89" fmla="*/ 11 h 27"/>
                    <a:gd name="T90" fmla="*/ 9 w 38"/>
                    <a:gd name="T91" fmla="*/ 13 h 27"/>
                    <a:gd name="T92" fmla="*/ 11 w 38"/>
                    <a:gd name="T93" fmla="*/ 14 h 27"/>
                    <a:gd name="T94" fmla="*/ 17 w 38"/>
                    <a:gd name="T95" fmla="*/ 18 h 27"/>
                    <a:gd name="T96" fmla="*/ 18 w 38"/>
                    <a:gd name="T97" fmla="*/ 21 h 27"/>
                    <a:gd name="T98" fmla="*/ 20 w 38"/>
                    <a:gd name="T99" fmla="*/ 19 h 27"/>
                    <a:gd name="T100" fmla="*/ 23 w 38"/>
                    <a:gd name="T101" fmla="*/ 17 h 27"/>
                    <a:gd name="T102" fmla="*/ 25 w 38"/>
                    <a:gd name="T103" fmla="*/ 20 h 27"/>
                    <a:gd name="T104" fmla="*/ 26 w 38"/>
                    <a:gd name="T105" fmla="*/ 23 h 27"/>
                    <a:gd name="T106" fmla="*/ 27 w 38"/>
                    <a:gd name="T107" fmla="*/ 23 h 27"/>
                    <a:gd name="T108" fmla="*/ 31 w 38"/>
                    <a:gd name="T109" fmla="*/ 26 h 27"/>
                    <a:gd name="T110" fmla="*/ 32 w 38"/>
                    <a:gd name="T111" fmla="*/ 26 h 27"/>
                    <a:gd name="T112" fmla="*/ 32 w 38"/>
                    <a:gd name="T113" fmla="*/ 27 h 27"/>
                    <a:gd name="T114" fmla="*/ 32 w 38"/>
                    <a:gd name="T115" fmla="*/ 27 h 27"/>
                    <a:gd name="T116" fmla="*/ 32 w 38"/>
                    <a:gd name="T117" fmla="*/ 27 h 27"/>
                    <a:gd name="T118" fmla="*/ 32 w 38"/>
                    <a:gd name="T1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27">
                      <a:moveTo>
                        <a:pt x="32" y="27"/>
                      </a:moveTo>
                      <a:cubicBezTo>
                        <a:pt x="32" y="26"/>
                        <a:pt x="32" y="26"/>
                        <a:pt x="32" y="26"/>
                      </a:cubicBezTo>
                      <a:cubicBezTo>
                        <a:pt x="32" y="25"/>
                        <a:pt x="32" y="25"/>
                        <a:pt x="32" y="25"/>
                      </a:cubicBezTo>
                      <a:cubicBezTo>
                        <a:pt x="32" y="24"/>
                        <a:pt x="33" y="24"/>
                        <a:pt x="33" y="24"/>
                      </a:cubicBezTo>
                      <a:cubicBezTo>
                        <a:pt x="33" y="24"/>
                        <a:pt x="33" y="23"/>
                        <a:pt x="33" y="23"/>
                      </a:cubicBezTo>
                      <a:cubicBezTo>
                        <a:pt x="33" y="23"/>
                        <a:pt x="33" y="23"/>
                        <a:pt x="33" y="22"/>
                      </a:cubicBezTo>
                      <a:cubicBezTo>
                        <a:pt x="33" y="22"/>
                        <a:pt x="33" y="22"/>
                        <a:pt x="33" y="21"/>
                      </a:cubicBezTo>
                      <a:cubicBezTo>
                        <a:pt x="34" y="21"/>
                        <a:pt x="34" y="21"/>
                        <a:pt x="34" y="21"/>
                      </a:cubicBezTo>
                      <a:cubicBezTo>
                        <a:pt x="34" y="21"/>
                        <a:pt x="34" y="20"/>
                        <a:pt x="34" y="20"/>
                      </a:cubicBezTo>
                      <a:cubicBezTo>
                        <a:pt x="34" y="20"/>
                        <a:pt x="34" y="20"/>
                        <a:pt x="34" y="20"/>
                      </a:cubicBezTo>
                      <a:cubicBezTo>
                        <a:pt x="35" y="19"/>
                        <a:pt x="35" y="19"/>
                        <a:pt x="35" y="19"/>
                      </a:cubicBezTo>
                      <a:cubicBezTo>
                        <a:pt x="35" y="19"/>
                        <a:pt x="35"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8" y="17"/>
                      </a:cubicBezTo>
                      <a:cubicBezTo>
                        <a:pt x="38" y="16"/>
                        <a:pt x="38" y="16"/>
                        <a:pt x="38" y="16"/>
                      </a:cubicBezTo>
                      <a:cubicBezTo>
                        <a:pt x="38" y="16"/>
                        <a:pt x="38" y="16"/>
                        <a:pt x="38" y="16"/>
                      </a:cubicBezTo>
                      <a:cubicBezTo>
                        <a:pt x="38" y="15"/>
                        <a:pt x="38" y="15"/>
                        <a:pt x="38" y="14"/>
                      </a:cubicBezTo>
                      <a:cubicBezTo>
                        <a:pt x="38" y="14"/>
                        <a:pt x="37" y="14"/>
                        <a:pt x="37" y="14"/>
                      </a:cubicBezTo>
                      <a:cubicBezTo>
                        <a:pt x="37" y="13"/>
                        <a:pt x="37" y="13"/>
                        <a:pt x="37" y="13"/>
                      </a:cubicBezTo>
                      <a:cubicBezTo>
                        <a:pt x="37" y="13"/>
                        <a:pt x="36" y="12"/>
                        <a:pt x="36" y="12"/>
                      </a:cubicBezTo>
                      <a:cubicBezTo>
                        <a:pt x="36" y="12"/>
                        <a:pt x="36" y="12"/>
                        <a:pt x="36" y="11"/>
                      </a:cubicBezTo>
                      <a:cubicBezTo>
                        <a:pt x="36" y="11"/>
                        <a:pt x="36" y="11"/>
                        <a:pt x="36" y="11"/>
                      </a:cubicBezTo>
                      <a:cubicBezTo>
                        <a:pt x="36" y="11"/>
                        <a:pt x="36" y="10"/>
                        <a:pt x="36" y="10"/>
                      </a:cubicBezTo>
                      <a:cubicBezTo>
                        <a:pt x="36" y="10"/>
                        <a:pt x="35" y="10"/>
                        <a:pt x="35" y="10"/>
                      </a:cubicBezTo>
                      <a:cubicBezTo>
                        <a:pt x="35" y="10"/>
                        <a:pt x="35" y="10"/>
                        <a:pt x="35" y="9"/>
                      </a:cubicBezTo>
                      <a:cubicBezTo>
                        <a:pt x="35" y="9"/>
                        <a:pt x="34" y="8"/>
                        <a:pt x="34" y="8"/>
                      </a:cubicBezTo>
                      <a:cubicBezTo>
                        <a:pt x="32" y="6"/>
                        <a:pt x="31" y="6"/>
                        <a:pt x="29" y="5"/>
                      </a:cubicBezTo>
                      <a:cubicBezTo>
                        <a:pt x="28" y="4"/>
                        <a:pt x="27" y="3"/>
                        <a:pt x="25" y="2"/>
                      </a:cubicBezTo>
                      <a:cubicBezTo>
                        <a:pt x="24" y="1"/>
                        <a:pt x="22" y="0"/>
                        <a:pt x="21" y="1"/>
                      </a:cubicBezTo>
                      <a:cubicBezTo>
                        <a:pt x="18" y="4"/>
                        <a:pt x="12" y="5"/>
                        <a:pt x="8" y="5"/>
                      </a:cubicBezTo>
                      <a:cubicBezTo>
                        <a:pt x="8" y="5"/>
                        <a:pt x="8" y="5"/>
                        <a:pt x="8" y="5"/>
                      </a:cubicBezTo>
                      <a:cubicBezTo>
                        <a:pt x="8" y="5"/>
                        <a:pt x="8" y="5"/>
                        <a:pt x="8" y="5"/>
                      </a:cubicBezTo>
                      <a:cubicBezTo>
                        <a:pt x="7" y="5"/>
                        <a:pt x="7" y="5"/>
                        <a:pt x="7" y="5"/>
                      </a:cubicBezTo>
                      <a:cubicBezTo>
                        <a:pt x="7" y="5"/>
                        <a:pt x="7" y="5"/>
                        <a:pt x="7" y="5"/>
                      </a:cubicBezTo>
                      <a:cubicBezTo>
                        <a:pt x="6" y="5"/>
                        <a:pt x="6" y="5"/>
                        <a:pt x="6" y="5"/>
                      </a:cubicBezTo>
                      <a:cubicBezTo>
                        <a:pt x="6" y="5"/>
                        <a:pt x="5" y="5"/>
                        <a:pt x="5" y="4"/>
                      </a:cubicBezTo>
                      <a:cubicBezTo>
                        <a:pt x="5" y="4"/>
                        <a:pt x="5" y="4"/>
                        <a:pt x="5" y="4"/>
                      </a:cubicBezTo>
                      <a:cubicBezTo>
                        <a:pt x="3" y="5"/>
                        <a:pt x="2" y="6"/>
                        <a:pt x="0" y="6"/>
                      </a:cubicBezTo>
                      <a:cubicBezTo>
                        <a:pt x="0" y="6"/>
                        <a:pt x="0" y="6"/>
                        <a:pt x="0" y="6"/>
                      </a:cubicBezTo>
                      <a:cubicBezTo>
                        <a:pt x="0" y="7"/>
                        <a:pt x="1" y="8"/>
                        <a:pt x="2" y="9"/>
                      </a:cubicBezTo>
                      <a:cubicBezTo>
                        <a:pt x="2" y="9"/>
                        <a:pt x="3" y="8"/>
                        <a:pt x="3" y="8"/>
                      </a:cubicBezTo>
                      <a:cubicBezTo>
                        <a:pt x="5" y="8"/>
                        <a:pt x="6" y="10"/>
                        <a:pt x="7" y="11"/>
                      </a:cubicBezTo>
                      <a:cubicBezTo>
                        <a:pt x="8" y="12"/>
                        <a:pt x="9" y="12"/>
                        <a:pt x="9" y="13"/>
                      </a:cubicBezTo>
                      <a:cubicBezTo>
                        <a:pt x="10" y="13"/>
                        <a:pt x="11" y="13"/>
                        <a:pt x="11" y="14"/>
                      </a:cubicBezTo>
                      <a:cubicBezTo>
                        <a:pt x="14" y="15"/>
                        <a:pt x="17" y="16"/>
                        <a:pt x="17" y="18"/>
                      </a:cubicBezTo>
                      <a:cubicBezTo>
                        <a:pt x="17" y="20"/>
                        <a:pt x="18" y="21"/>
                        <a:pt x="18" y="21"/>
                      </a:cubicBezTo>
                      <a:cubicBezTo>
                        <a:pt x="18" y="20"/>
                        <a:pt x="19" y="20"/>
                        <a:pt x="20" y="19"/>
                      </a:cubicBezTo>
                      <a:cubicBezTo>
                        <a:pt x="21" y="18"/>
                        <a:pt x="22" y="17"/>
                        <a:pt x="23" y="17"/>
                      </a:cubicBezTo>
                      <a:cubicBezTo>
                        <a:pt x="24" y="17"/>
                        <a:pt x="25" y="18"/>
                        <a:pt x="25" y="20"/>
                      </a:cubicBezTo>
                      <a:cubicBezTo>
                        <a:pt x="25" y="22"/>
                        <a:pt x="26" y="23"/>
                        <a:pt x="26" y="23"/>
                      </a:cubicBezTo>
                      <a:cubicBezTo>
                        <a:pt x="27" y="23"/>
                        <a:pt x="27" y="23"/>
                        <a:pt x="27" y="23"/>
                      </a:cubicBezTo>
                      <a:cubicBezTo>
                        <a:pt x="29" y="23"/>
                        <a:pt x="30" y="25"/>
                        <a:pt x="31" y="26"/>
                      </a:cubicBezTo>
                      <a:cubicBezTo>
                        <a:pt x="31" y="26"/>
                        <a:pt x="31" y="26"/>
                        <a:pt x="32" y="26"/>
                      </a:cubicBezTo>
                      <a:cubicBezTo>
                        <a:pt x="32" y="27"/>
                        <a:pt x="32" y="27"/>
                        <a:pt x="32" y="27"/>
                      </a:cubicBezTo>
                      <a:cubicBezTo>
                        <a:pt x="32" y="27"/>
                        <a:pt x="32" y="27"/>
                        <a:pt x="32" y="27"/>
                      </a:cubicBezTo>
                      <a:cubicBezTo>
                        <a:pt x="32" y="27"/>
                        <a:pt x="32" y="27"/>
                        <a:pt x="32" y="27"/>
                      </a:cubicBezTo>
                      <a:cubicBezTo>
                        <a:pt x="32" y="27"/>
                        <a:pt x="32" y="27"/>
                        <a:pt x="3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15" name="Freeform 1200"/>
                <p:cNvSpPr/>
                <p:nvPr/>
              </p:nvSpPr>
              <p:spPr bwMode="auto">
                <a:xfrm>
                  <a:off x="2763" y="3249"/>
                  <a:ext cx="94" cy="59"/>
                </a:xfrm>
                <a:custGeom>
                  <a:avLst/>
                  <a:gdLst>
                    <a:gd name="T0" fmla="*/ 82 w 98"/>
                    <a:gd name="T1" fmla="*/ 38 h 62"/>
                    <a:gd name="T2" fmla="*/ 81 w 98"/>
                    <a:gd name="T3" fmla="*/ 36 h 62"/>
                    <a:gd name="T4" fmla="*/ 80 w 98"/>
                    <a:gd name="T5" fmla="*/ 33 h 62"/>
                    <a:gd name="T6" fmla="*/ 80 w 98"/>
                    <a:gd name="T7" fmla="*/ 31 h 62"/>
                    <a:gd name="T8" fmla="*/ 82 w 98"/>
                    <a:gd name="T9" fmla="*/ 25 h 62"/>
                    <a:gd name="T10" fmla="*/ 74 w 98"/>
                    <a:gd name="T11" fmla="*/ 11 h 62"/>
                    <a:gd name="T12" fmla="*/ 74 w 98"/>
                    <a:gd name="T13" fmla="*/ 11 h 62"/>
                    <a:gd name="T14" fmla="*/ 73 w 98"/>
                    <a:gd name="T15" fmla="*/ 10 h 62"/>
                    <a:gd name="T16" fmla="*/ 73 w 98"/>
                    <a:gd name="T17" fmla="*/ 9 h 62"/>
                    <a:gd name="T18" fmla="*/ 72 w 98"/>
                    <a:gd name="T19" fmla="*/ 8 h 62"/>
                    <a:gd name="T20" fmla="*/ 70 w 98"/>
                    <a:gd name="T21" fmla="*/ 5 h 62"/>
                    <a:gd name="T22" fmla="*/ 69 w 98"/>
                    <a:gd name="T23" fmla="*/ 3 h 62"/>
                    <a:gd name="T24" fmla="*/ 68 w 98"/>
                    <a:gd name="T25" fmla="*/ 0 h 62"/>
                    <a:gd name="T26" fmla="*/ 65 w 98"/>
                    <a:gd name="T27" fmla="*/ 1 h 62"/>
                    <a:gd name="T28" fmla="*/ 64 w 98"/>
                    <a:gd name="T29" fmla="*/ 3 h 62"/>
                    <a:gd name="T30" fmla="*/ 58 w 98"/>
                    <a:gd name="T31" fmla="*/ 5 h 62"/>
                    <a:gd name="T32" fmla="*/ 55 w 98"/>
                    <a:gd name="T33" fmla="*/ 5 h 62"/>
                    <a:gd name="T34" fmla="*/ 45 w 98"/>
                    <a:gd name="T35" fmla="*/ 7 h 62"/>
                    <a:gd name="T36" fmla="*/ 32 w 98"/>
                    <a:gd name="T37" fmla="*/ 4 h 62"/>
                    <a:gd name="T38" fmla="*/ 27 w 98"/>
                    <a:gd name="T39" fmla="*/ 4 h 62"/>
                    <a:gd name="T40" fmla="*/ 26 w 98"/>
                    <a:gd name="T41" fmla="*/ 4 h 62"/>
                    <a:gd name="T42" fmla="*/ 25 w 98"/>
                    <a:gd name="T43" fmla="*/ 5 h 62"/>
                    <a:gd name="T44" fmla="*/ 20 w 98"/>
                    <a:gd name="T45" fmla="*/ 9 h 62"/>
                    <a:gd name="T46" fmla="*/ 16 w 98"/>
                    <a:gd name="T47" fmla="*/ 11 h 62"/>
                    <a:gd name="T48" fmla="*/ 6 w 98"/>
                    <a:gd name="T49" fmla="*/ 28 h 62"/>
                    <a:gd name="T50" fmla="*/ 0 w 98"/>
                    <a:gd name="T51" fmla="*/ 32 h 62"/>
                    <a:gd name="T52" fmla="*/ 4 w 98"/>
                    <a:gd name="T53" fmla="*/ 38 h 62"/>
                    <a:gd name="T54" fmla="*/ 8 w 98"/>
                    <a:gd name="T55" fmla="*/ 41 h 62"/>
                    <a:gd name="T56" fmla="*/ 9 w 98"/>
                    <a:gd name="T57" fmla="*/ 47 h 62"/>
                    <a:gd name="T58" fmla="*/ 22 w 98"/>
                    <a:gd name="T59" fmla="*/ 53 h 62"/>
                    <a:gd name="T60" fmla="*/ 22 w 98"/>
                    <a:gd name="T61" fmla="*/ 56 h 62"/>
                    <a:gd name="T62" fmla="*/ 23 w 98"/>
                    <a:gd name="T63" fmla="*/ 56 h 62"/>
                    <a:gd name="T64" fmla="*/ 25 w 98"/>
                    <a:gd name="T65" fmla="*/ 58 h 62"/>
                    <a:gd name="T66" fmla="*/ 27 w 98"/>
                    <a:gd name="T67" fmla="*/ 60 h 62"/>
                    <a:gd name="T68" fmla="*/ 38 w 98"/>
                    <a:gd name="T69" fmla="*/ 61 h 62"/>
                    <a:gd name="T70" fmla="*/ 51 w 98"/>
                    <a:gd name="T71" fmla="*/ 62 h 62"/>
                    <a:gd name="T72" fmla="*/ 70 w 98"/>
                    <a:gd name="T73" fmla="*/ 56 h 62"/>
                    <a:gd name="T74" fmla="*/ 83 w 98"/>
                    <a:gd name="T75" fmla="*/ 60 h 62"/>
                    <a:gd name="T76" fmla="*/ 83 w 98"/>
                    <a:gd name="T77" fmla="*/ 60 h 62"/>
                    <a:gd name="T78" fmla="*/ 85 w 98"/>
                    <a:gd name="T79" fmla="*/ 60 h 62"/>
                    <a:gd name="T80" fmla="*/ 86 w 98"/>
                    <a:gd name="T81" fmla="*/ 61 h 62"/>
                    <a:gd name="T82" fmla="*/ 93 w 98"/>
                    <a:gd name="T83" fmla="*/ 47 h 62"/>
                    <a:gd name="T84" fmla="*/ 97 w 98"/>
                    <a:gd name="T85" fmla="*/ 43 h 62"/>
                    <a:gd name="T86" fmla="*/ 96 w 98"/>
                    <a:gd name="T87" fmla="*/ 42 h 62"/>
                    <a:gd name="T88" fmla="*/ 95 w 98"/>
                    <a:gd name="T89" fmla="*/ 41 h 62"/>
                    <a:gd name="T90" fmla="*/ 89 w 98"/>
                    <a:gd name="T91" fmla="*/ 44 h 62"/>
                    <a:gd name="T92" fmla="*/ 83 w 98"/>
                    <a:gd name="T93" fmla="*/ 40 h 62"/>
                    <a:gd name="T94" fmla="*/ 83 w 98"/>
                    <a:gd name="T95" fmla="*/ 3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62">
                      <a:moveTo>
                        <a:pt x="82" y="39"/>
                      </a:moveTo>
                      <a:cubicBezTo>
                        <a:pt x="82" y="39"/>
                        <a:pt x="82" y="38"/>
                        <a:pt x="82" y="38"/>
                      </a:cubicBezTo>
                      <a:cubicBezTo>
                        <a:pt x="82" y="38"/>
                        <a:pt x="81" y="37"/>
                        <a:pt x="81" y="37"/>
                      </a:cubicBezTo>
                      <a:cubicBezTo>
                        <a:pt x="81" y="36"/>
                        <a:pt x="81" y="36"/>
                        <a:pt x="81" y="36"/>
                      </a:cubicBezTo>
                      <a:cubicBezTo>
                        <a:pt x="81" y="35"/>
                        <a:pt x="81" y="35"/>
                        <a:pt x="80" y="34"/>
                      </a:cubicBezTo>
                      <a:cubicBezTo>
                        <a:pt x="80" y="34"/>
                        <a:pt x="80" y="34"/>
                        <a:pt x="80" y="33"/>
                      </a:cubicBezTo>
                      <a:cubicBezTo>
                        <a:pt x="80" y="33"/>
                        <a:pt x="80" y="32"/>
                        <a:pt x="80" y="31"/>
                      </a:cubicBezTo>
                      <a:cubicBezTo>
                        <a:pt x="80" y="31"/>
                        <a:pt x="80" y="31"/>
                        <a:pt x="80" y="31"/>
                      </a:cubicBezTo>
                      <a:cubicBezTo>
                        <a:pt x="80" y="31"/>
                        <a:pt x="80" y="30"/>
                        <a:pt x="80" y="30"/>
                      </a:cubicBezTo>
                      <a:cubicBezTo>
                        <a:pt x="80" y="28"/>
                        <a:pt x="80" y="26"/>
                        <a:pt x="82" y="25"/>
                      </a:cubicBezTo>
                      <a:cubicBezTo>
                        <a:pt x="82" y="23"/>
                        <a:pt x="79" y="16"/>
                        <a:pt x="74" y="12"/>
                      </a:cubicBezTo>
                      <a:cubicBezTo>
                        <a:pt x="74" y="12"/>
                        <a:pt x="74" y="12"/>
                        <a:pt x="74" y="11"/>
                      </a:cubicBezTo>
                      <a:cubicBezTo>
                        <a:pt x="74" y="11"/>
                        <a:pt x="74" y="11"/>
                        <a:pt x="74" y="11"/>
                      </a:cubicBezTo>
                      <a:cubicBezTo>
                        <a:pt x="74" y="11"/>
                        <a:pt x="74" y="11"/>
                        <a:pt x="74" y="11"/>
                      </a:cubicBezTo>
                      <a:cubicBezTo>
                        <a:pt x="74" y="11"/>
                        <a:pt x="74" y="11"/>
                        <a:pt x="74" y="11"/>
                      </a:cubicBezTo>
                      <a:cubicBezTo>
                        <a:pt x="74" y="11"/>
                        <a:pt x="73" y="10"/>
                        <a:pt x="73" y="10"/>
                      </a:cubicBezTo>
                      <a:cubicBezTo>
                        <a:pt x="73" y="10"/>
                        <a:pt x="73" y="10"/>
                        <a:pt x="73" y="10"/>
                      </a:cubicBezTo>
                      <a:cubicBezTo>
                        <a:pt x="73" y="10"/>
                        <a:pt x="73" y="9"/>
                        <a:pt x="73" y="9"/>
                      </a:cubicBezTo>
                      <a:cubicBezTo>
                        <a:pt x="73" y="9"/>
                        <a:pt x="72" y="9"/>
                        <a:pt x="72" y="8"/>
                      </a:cubicBezTo>
                      <a:cubicBezTo>
                        <a:pt x="72" y="8"/>
                        <a:pt x="72" y="8"/>
                        <a:pt x="72" y="8"/>
                      </a:cubicBezTo>
                      <a:cubicBezTo>
                        <a:pt x="72" y="7"/>
                        <a:pt x="71" y="7"/>
                        <a:pt x="71" y="7"/>
                      </a:cubicBezTo>
                      <a:cubicBezTo>
                        <a:pt x="71" y="6"/>
                        <a:pt x="71" y="6"/>
                        <a:pt x="70" y="5"/>
                      </a:cubicBezTo>
                      <a:cubicBezTo>
                        <a:pt x="70" y="5"/>
                        <a:pt x="70" y="5"/>
                        <a:pt x="70" y="4"/>
                      </a:cubicBezTo>
                      <a:cubicBezTo>
                        <a:pt x="70" y="4"/>
                        <a:pt x="69" y="3"/>
                        <a:pt x="69" y="3"/>
                      </a:cubicBezTo>
                      <a:cubicBezTo>
                        <a:pt x="69" y="2"/>
                        <a:pt x="69" y="2"/>
                        <a:pt x="68" y="2"/>
                      </a:cubicBezTo>
                      <a:cubicBezTo>
                        <a:pt x="68" y="1"/>
                        <a:pt x="68" y="1"/>
                        <a:pt x="68" y="0"/>
                      </a:cubicBezTo>
                      <a:cubicBezTo>
                        <a:pt x="66" y="1"/>
                        <a:pt x="66" y="1"/>
                        <a:pt x="65" y="1"/>
                      </a:cubicBezTo>
                      <a:cubicBezTo>
                        <a:pt x="65" y="1"/>
                        <a:pt x="65" y="1"/>
                        <a:pt x="65" y="1"/>
                      </a:cubicBezTo>
                      <a:cubicBezTo>
                        <a:pt x="65" y="1"/>
                        <a:pt x="65" y="1"/>
                        <a:pt x="65" y="1"/>
                      </a:cubicBezTo>
                      <a:cubicBezTo>
                        <a:pt x="64" y="2"/>
                        <a:pt x="64" y="2"/>
                        <a:pt x="64" y="3"/>
                      </a:cubicBezTo>
                      <a:cubicBezTo>
                        <a:pt x="63" y="4"/>
                        <a:pt x="61" y="5"/>
                        <a:pt x="59" y="5"/>
                      </a:cubicBezTo>
                      <a:cubicBezTo>
                        <a:pt x="59" y="5"/>
                        <a:pt x="58" y="5"/>
                        <a:pt x="58" y="5"/>
                      </a:cubicBezTo>
                      <a:cubicBezTo>
                        <a:pt x="57" y="6"/>
                        <a:pt x="57" y="6"/>
                        <a:pt x="57" y="6"/>
                      </a:cubicBezTo>
                      <a:cubicBezTo>
                        <a:pt x="56" y="6"/>
                        <a:pt x="55" y="6"/>
                        <a:pt x="55" y="5"/>
                      </a:cubicBezTo>
                      <a:cubicBezTo>
                        <a:pt x="54" y="5"/>
                        <a:pt x="53" y="5"/>
                        <a:pt x="52" y="6"/>
                      </a:cubicBezTo>
                      <a:cubicBezTo>
                        <a:pt x="50" y="8"/>
                        <a:pt x="46" y="9"/>
                        <a:pt x="45" y="7"/>
                      </a:cubicBezTo>
                      <a:cubicBezTo>
                        <a:pt x="44" y="7"/>
                        <a:pt x="41" y="6"/>
                        <a:pt x="39" y="6"/>
                      </a:cubicBezTo>
                      <a:cubicBezTo>
                        <a:pt x="38" y="6"/>
                        <a:pt x="36" y="5"/>
                        <a:pt x="32" y="4"/>
                      </a:cubicBezTo>
                      <a:cubicBezTo>
                        <a:pt x="31" y="4"/>
                        <a:pt x="29" y="4"/>
                        <a:pt x="28" y="4"/>
                      </a:cubicBezTo>
                      <a:cubicBezTo>
                        <a:pt x="28" y="4"/>
                        <a:pt x="27" y="4"/>
                        <a:pt x="27" y="4"/>
                      </a:cubicBezTo>
                      <a:cubicBezTo>
                        <a:pt x="27" y="4"/>
                        <a:pt x="27" y="4"/>
                        <a:pt x="27" y="4"/>
                      </a:cubicBezTo>
                      <a:cubicBezTo>
                        <a:pt x="26" y="4"/>
                        <a:pt x="26" y="4"/>
                        <a:pt x="26" y="4"/>
                      </a:cubicBezTo>
                      <a:cubicBezTo>
                        <a:pt x="26" y="4"/>
                        <a:pt x="26" y="4"/>
                        <a:pt x="26" y="4"/>
                      </a:cubicBezTo>
                      <a:cubicBezTo>
                        <a:pt x="26" y="4"/>
                        <a:pt x="25" y="4"/>
                        <a:pt x="25" y="5"/>
                      </a:cubicBezTo>
                      <a:cubicBezTo>
                        <a:pt x="25" y="5"/>
                        <a:pt x="24" y="6"/>
                        <a:pt x="24" y="6"/>
                      </a:cubicBezTo>
                      <a:cubicBezTo>
                        <a:pt x="23" y="7"/>
                        <a:pt x="21" y="8"/>
                        <a:pt x="20" y="9"/>
                      </a:cubicBezTo>
                      <a:cubicBezTo>
                        <a:pt x="20" y="9"/>
                        <a:pt x="19" y="9"/>
                        <a:pt x="19" y="9"/>
                      </a:cubicBezTo>
                      <a:cubicBezTo>
                        <a:pt x="18" y="10"/>
                        <a:pt x="17" y="10"/>
                        <a:pt x="16" y="11"/>
                      </a:cubicBezTo>
                      <a:cubicBezTo>
                        <a:pt x="16" y="11"/>
                        <a:pt x="14" y="14"/>
                        <a:pt x="13" y="16"/>
                      </a:cubicBezTo>
                      <a:cubicBezTo>
                        <a:pt x="11" y="21"/>
                        <a:pt x="9" y="25"/>
                        <a:pt x="6" y="28"/>
                      </a:cubicBezTo>
                      <a:cubicBezTo>
                        <a:pt x="4" y="30"/>
                        <a:pt x="2" y="31"/>
                        <a:pt x="1" y="32"/>
                      </a:cubicBezTo>
                      <a:cubicBezTo>
                        <a:pt x="1" y="32"/>
                        <a:pt x="1" y="32"/>
                        <a:pt x="0" y="32"/>
                      </a:cubicBezTo>
                      <a:cubicBezTo>
                        <a:pt x="1" y="32"/>
                        <a:pt x="1" y="33"/>
                        <a:pt x="1" y="33"/>
                      </a:cubicBezTo>
                      <a:cubicBezTo>
                        <a:pt x="2" y="34"/>
                        <a:pt x="4" y="36"/>
                        <a:pt x="4" y="38"/>
                      </a:cubicBezTo>
                      <a:cubicBezTo>
                        <a:pt x="4" y="40"/>
                        <a:pt x="5" y="40"/>
                        <a:pt x="6" y="40"/>
                      </a:cubicBezTo>
                      <a:cubicBezTo>
                        <a:pt x="7" y="40"/>
                        <a:pt x="7" y="40"/>
                        <a:pt x="8" y="41"/>
                      </a:cubicBezTo>
                      <a:cubicBezTo>
                        <a:pt x="9" y="42"/>
                        <a:pt x="9" y="44"/>
                        <a:pt x="9" y="46"/>
                      </a:cubicBezTo>
                      <a:cubicBezTo>
                        <a:pt x="9" y="46"/>
                        <a:pt x="9" y="47"/>
                        <a:pt x="9" y="47"/>
                      </a:cubicBezTo>
                      <a:cubicBezTo>
                        <a:pt x="9" y="47"/>
                        <a:pt x="9" y="47"/>
                        <a:pt x="10" y="47"/>
                      </a:cubicBezTo>
                      <a:cubicBezTo>
                        <a:pt x="17" y="48"/>
                        <a:pt x="22" y="49"/>
                        <a:pt x="22" y="53"/>
                      </a:cubicBezTo>
                      <a:cubicBezTo>
                        <a:pt x="22" y="53"/>
                        <a:pt x="22" y="54"/>
                        <a:pt x="22" y="54"/>
                      </a:cubicBezTo>
                      <a:cubicBezTo>
                        <a:pt x="22" y="55"/>
                        <a:pt x="22" y="56"/>
                        <a:pt x="22" y="56"/>
                      </a:cubicBezTo>
                      <a:cubicBezTo>
                        <a:pt x="22" y="56"/>
                        <a:pt x="22" y="56"/>
                        <a:pt x="22" y="56"/>
                      </a:cubicBezTo>
                      <a:cubicBezTo>
                        <a:pt x="22" y="56"/>
                        <a:pt x="23" y="56"/>
                        <a:pt x="23" y="56"/>
                      </a:cubicBezTo>
                      <a:cubicBezTo>
                        <a:pt x="23" y="57"/>
                        <a:pt x="24" y="57"/>
                        <a:pt x="24" y="57"/>
                      </a:cubicBezTo>
                      <a:cubicBezTo>
                        <a:pt x="24" y="58"/>
                        <a:pt x="25" y="58"/>
                        <a:pt x="25" y="58"/>
                      </a:cubicBezTo>
                      <a:cubicBezTo>
                        <a:pt x="25" y="58"/>
                        <a:pt x="26" y="59"/>
                        <a:pt x="26" y="59"/>
                      </a:cubicBezTo>
                      <a:cubicBezTo>
                        <a:pt x="26" y="59"/>
                        <a:pt x="27" y="60"/>
                        <a:pt x="27" y="60"/>
                      </a:cubicBezTo>
                      <a:cubicBezTo>
                        <a:pt x="28" y="60"/>
                        <a:pt x="30" y="60"/>
                        <a:pt x="33" y="61"/>
                      </a:cubicBezTo>
                      <a:cubicBezTo>
                        <a:pt x="35" y="61"/>
                        <a:pt x="37" y="61"/>
                        <a:pt x="38" y="61"/>
                      </a:cubicBezTo>
                      <a:cubicBezTo>
                        <a:pt x="39" y="61"/>
                        <a:pt x="39" y="61"/>
                        <a:pt x="41" y="61"/>
                      </a:cubicBezTo>
                      <a:cubicBezTo>
                        <a:pt x="44" y="61"/>
                        <a:pt x="49" y="61"/>
                        <a:pt x="51" y="62"/>
                      </a:cubicBezTo>
                      <a:cubicBezTo>
                        <a:pt x="53" y="62"/>
                        <a:pt x="55" y="61"/>
                        <a:pt x="57" y="59"/>
                      </a:cubicBezTo>
                      <a:cubicBezTo>
                        <a:pt x="60" y="56"/>
                        <a:pt x="68" y="56"/>
                        <a:pt x="70" y="56"/>
                      </a:cubicBezTo>
                      <a:cubicBezTo>
                        <a:pt x="71" y="56"/>
                        <a:pt x="72" y="56"/>
                        <a:pt x="72" y="56"/>
                      </a:cubicBezTo>
                      <a:cubicBezTo>
                        <a:pt x="78" y="57"/>
                        <a:pt x="82" y="57"/>
                        <a:pt x="83" y="60"/>
                      </a:cubicBezTo>
                      <a:cubicBezTo>
                        <a:pt x="83" y="60"/>
                        <a:pt x="83" y="60"/>
                        <a:pt x="83" y="60"/>
                      </a:cubicBezTo>
                      <a:cubicBezTo>
                        <a:pt x="83" y="60"/>
                        <a:pt x="83" y="60"/>
                        <a:pt x="83" y="60"/>
                      </a:cubicBezTo>
                      <a:cubicBezTo>
                        <a:pt x="84" y="60"/>
                        <a:pt x="84" y="60"/>
                        <a:pt x="84" y="60"/>
                      </a:cubicBezTo>
                      <a:cubicBezTo>
                        <a:pt x="84" y="60"/>
                        <a:pt x="84" y="60"/>
                        <a:pt x="85" y="60"/>
                      </a:cubicBezTo>
                      <a:cubicBezTo>
                        <a:pt x="85" y="61"/>
                        <a:pt x="85" y="61"/>
                        <a:pt x="86" y="61"/>
                      </a:cubicBezTo>
                      <a:cubicBezTo>
                        <a:pt x="86" y="61"/>
                        <a:pt x="86" y="61"/>
                        <a:pt x="86" y="61"/>
                      </a:cubicBezTo>
                      <a:cubicBezTo>
                        <a:pt x="86" y="60"/>
                        <a:pt x="86" y="59"/>
                        <a:pt x="86" y="58"/>
                      </a:cubicBezTo>
                      <a:cubicBezTo>
                        <a:pt x="86" y="54"/>
                        <a:pt x="89" y="47"/>
                        <a:pt x="93" y="47"/>
                      </a:cubicBezTo>
                      <a:cubicBezTo>
                        <a:pt x="94" y="47"/>
                        <a:pt x="94" y="47"/>
                        <a:pt x="94" y="47"/>
                      </a:cubicBezTo>
                      <a:cubicBezTo>
                        <a:pt x="97" y="46"/>
                        <a:pt x="98" y="46"/>
                        <a:pt x="97" y="43"/>
                      </a:cubicBezTo>
                      <a:cubicBezTo>
                        <a:pt x="97" y="43"/>
                        <a:pt x="97" y="43"/>
                        <a:pt x="97" y="43"/>
                      </a:cubicBezTo>
                      <a:cubicBezTo>
                        <a:pt x="97" y="43"/>
                        <a:pt x="96" y="42"/>
                        <a:pt x="96" y="42"/>
                      </a:cubicBezTo>
                      <a:cubicBezTo>
                        <a:pt x="96" y="42"/>
                        <a:pt x="96" y="42"/>
                        <a:pt x="96" y="42"/>
                      </a:cubicBezTo>
                      <a:cubicBezTo>
                        <a:pt x="96" y="42"/>
                        <a:pt x="95" y="41"/>
                        <a:pt x="95" y="41"/>
                      </a:cubicBezTo>
                      <a:cubicBezTo>
                        <a:pt x="95" y="42"/>
                        <a:pt x="94" y="42"/>
                        <a:pt x="93" y="42"/>
                      </a:cubicBezTo>
                      <a:cubicBezTo>
                        <a:pt x="91" y="43"/>
                        <a:pt x="90" y="44"/>
                        <a:pt x="89" y="44"/>
                      </a:cubicBezTo>
                      <a:cubicBezTo>
                        <a:pt x="87" y="44"/>
                        <a:pt x="84" y="43"/>
                        <a:pt x="83" y="41"/>
                      </a:cubicBezTo>
                      <a:cubicBezTo>
                        <a:pt x="83" y="40"/>
                        <a:pt x="83" y="40"/>
                        <a:pt x="83" y="40"/>
                      </a:cubicBezTo>
                      <a:cubicBezTo>
                        <a:pt x="83" y="39"/>
                        <a:pt x="83" y="39"/>
                        <a:pt x="83" y="39"/>
                      </a:cubicBezTo>
                      <a:cubicBezTo>
                        <a:pt x="83" y="39"/>
                        <a:pt x="83" y="39"/>
                        <a:pt x="83" y="39"/>
                      </a:cubicBezTo>
                      <a:cubicBezTo>
                        <a:pt x="83" y="39"/>
                        <a:pt x="82" y="39"/>
                        <a:pt x="82"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16" name="Freeform 1201"/>
                <p:cNvSpPr/>
                <p:nvPr/>
              </p:nvSpPr>
              <p:spPr bwMode="auto">
                <a:xfrm>
                  <a:off x="2831" y="3247"/>
                  <a:ext cx="29" cy="36"/>
                </a:xfrm>
                <a:custGeom>
                  <a:avLst/>
                  <a:gdLst>
                    <a:gd name="T0" fmla="*/ 1 w 30"/>
                    <a:gd name="T1" fmla="*/ 1 h 38"/>
                    <a:gd name="T2" fmla="*/ 1 w 30"/>
                    <a:gd name="T3" fmla="*/ 2 h 38"/>
                    <a:gd name="T4" fmla="*/ 2 w 30"/>
                    <a:gd name="T5" fmla="*/ 4 h 38"/>
                    <a:gd name="T6" fmla="*/ 3 w 30"/>
                    <a:gd name="T7" fmla="*/ 5 h 38"/>
                    <a:gd name="T8" fmla="*/ 3 w 30"/>
                    <a:gd name="T9" fmla="*/ 6 h 38"/>
                    <a:gd name="T10" fmla="*/ 4 w 30"/>
                    <a:gd name="T11" fmla="*/ 7 h 38"/>
                    <a:gd name="T12" fmla="*/ 4 w 30"/>
                    <a:gd name="T13" fmla="*/ 8 h 38"/>
                    <a:gd name="T14" fmla="*/ 5 w 30"/>
                    <a:gd name="T15" fmla="*/ 8 h 38"/>
                    <a:gd name="T16" fmla="*/ 5 w 30"/>
                    <a:gd name="T17" fmla="*/ 9 h 38"/>
                    <a:gd name="T18" fmla="*/ 5 w 30"/>
                    <a:gd name="T19" fmla="*/ 9 h 38"/>
                    <a:gd name="T20" fmla="*/ 6 w 30"/>
                    <a:gd name="T21" fmla="*/ 10 h 38"/>
                    <a:gd name="T22" fmla="*/ 6 w 30"/>
                    <a:gd name="T23" fmla="*/ 10 h 38"/>
                    <a:gd name="T24" fmla="*/ 6 w 30"/>
                    <a:gd name="T25" fmla="*/ 11 h 38"/>
                    <a:gd name="T26" fmla="*/ 6 w 30"/>
                    <a:gd name="T27" fmla="*/ 11 h 38"/>
                    <a:gd name="T28" fmla="*/ 6 w 30"/>
                    <a:gd name="T29" fmla="*/ 11 h 38"/>
                    <a:gd name="T30" fmla="*/ 13 w 30"/>
                    <a:gd name="T31" fmla="*/ 30 h 38"/>
                    <a:gd name="T32" fmla="*/ 13 w 30"/>
                    <a:gd name="T33" fmla="*/ 33 h 38"/>
                    <a:gd name="T34" fmla="*/ 13 w 30"/>
                    <a:gd name="T35" fmla="*/ 35 h 38"/>
                    <a:gd name="T36" fmla="*/ 14 w 30"/>
                    <a:gd name="T37" fmla="*/ 36 h 38"/>
                    <a:gd name="T38" fmla="*/ 14 w 30"/>
                    <a:gd name="T39" fmla="*/ 37 h 38"/>
                    <a:gd name="T40" fmla="*/ 14 w 30"/>
                    <a:gd name="T41" fmla="*/ 38 h 38"/>
                    <a:gd name="T42" fmla="*/ 16 w 30"/>
                    <a:gd name="T43" fmla="*/ 36 h 38"/>
                    <a:gd name="T44" fmla="*/ 16 w 30"/>
                    <a:gd name="T45" fmla="*/ 35 h 38"/>
                    <a:gd name="T46" fmla="*/ 16 w 30"/>
                    <a:gd name="T47" fmla="*/ 34 h 38"/>
                    <a:gd name="T48" fmla="*/ 17 w 30"/>
                    <a:gd name="T49" fmla="*/ 34 h 38"/>
                    <a:gd name="T50" fmla="*/ 17 w 30"/>
                    <a:gd name="T51" fmla="*/ 33 h 38"/>
                    <a:gd name="T52" fmla="*/ 17 w 30"/>
                    <a:gd name="T53" fmla="*/ 33 h 38"/>
                    <a:gd name="T54" fmla="*/ 18 w 30"/>
                    <a:gd name="T55" fmla="*/ 32 h 38"/>
                    <a:gd name="T56" fmla="*/ 18 w 30"/>
                    <a:gd name="T57" fmla="*/ 32 h 38"/>
                    <a:gd name="T58" fmla="*/ 18 w 30"/>
                    <a:gd name="T59" fmla="*/ 32 h 38"/>
                    <a:gd name="T60" fmla="*/ 18 w 30"/>
                    <a:gd name="T61" fmla="*/ 31 h 38"/>
                    <a:gd name="T62" fmla="*/ 18 w 30"/>
                    <a:gd name="T63" fmla="*/ 31 h 38"/>
                    <a:gd name="T64" fmla="*/ 18 w 30"/>
                    <a:gd name="T65" fmla="*/ 31 h 38"/>
                    <a:gd name="T66" fmla="*/ 18 w 30"/>
                    <a:gd name="T67" fmla="*/ 31 h 38"/>
                    <a:gd name="T68" fmla="*/ 23 w 30"/>
                    <a:gd name="T69" fmla="*/ 24 h 38"/>
                    <a:gd name="T70" fmla="*/ 24 w 30"/>
                    <a:gd name="T71" fmla="*/ 24 h 38"/>
                    <a:gd name="T72" fmla="*/ 25 w 30"/>
                    <a:gd name="T73" fmla="*/ 24 h 38"/>
                    <a:gd name="T74" fmla="*/ 29 w 30"/>
                    <a:gd name="T75" fmla="*/ 25 h 38"/>
                    <a:gd name="T76" fmla="*/ 30 w 30"/>
                    <a:gd name="T77" fmla="*/ 25 h 38"/>
                    <a:gd name="T78" fmla="*/ 28 w 30"/>
                    <a:gd name="T79" fmla="*/ 21 h 38"/>
                    <a:gd name="T80" fmla="*/ 21 w 30"/>
                    <a:gd name="T81" fmla="*/ 9 h 38"/>
                    <a:gd name="T82" fmla="*/ 15 w 30"/>
                    <a:gd name="T83" fmla="*/ 5 h 38"/>
                    <a:gd name="T84" fmla="*/ 9 w 30"/>
                    <a:gd name="T85" fmla="*/ 2 h 38"/>
                    <a:gd name="T86" fmla="*/ 6 w 30"/>
                    <a:gd name="T87" fmla="*/ 0 h 38"/>
                    <a:gd name="T88" fmla="*/ 5 w 30"/>
                    <a:gd name="T89" fmla="*/ 0 h 38"/>
                    <a:gd name="T90" fmla="*/ 0 w 30"/>
                    <a:gd name="T91" fmla="*/ 1 h 38"/>
                    <a:gd name="T92" fmla="*/ 1 w 30"/>
                    <a:gd name="T9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38">
                      <a:moveTo>
                        <a:pt x="1" y="1"/>
                      </a:moveTo>
                      <a:cubicBezTo>
                        <a:pt x="1" y="2"/>
                        <a:pt x="1" y="2"/>
                        <a:pt x="1" y="2"/>
                      </a:cubicBezTo>
                      <a:cubicBezTo>
                        <a:pt x="2" y="3"/>
                        <a:pt x="2" y="4"/>
                        <a:pt x="2" y="4"/>
                      </a:cubicBezTo>
                      <a:cubicBezTo>
                        <a:pt x="2" y="4"/>
                        <a:pt x="2" y="4"/>
                        <a:pt x="3" y="5"/>
                      </a:cubicBezTo>
                      <a:cubicBezTo>
                        <a:pt x="3" y="5"/>
                        <a:pt x="3" y="6"/>
                        <a:pt x="3" y="6"/>
                      </a:cubicBezTo>
                      <a:cubicBezTo>
                        <a:pt x="3" y="6"/>
                        <a:pt x="4" y="6"/>
                        <a:pt x="4" y="7"/>
                      </a:cubicBezTo>
                      <a:cubicBezTo>
                        <a:pt x="4" y="7"/>
                        <a:pt x="4" y="7"/>
                        <a:pt x="4" y="8"/>
                      </a:cubicBezTo>
                      <a:cubicBezTo>
                        <a:pt x="4" y="8"/>
                        <a:pt x="4" y="8"/>
                        <a:pt x="5" y="8"/>
                      </a:cubicBezTo>
                      <a:cubicBezTo>
                        <a:pt x="5" y="8"/>
                        <a:pt x="5" y="9"/>
                        <a:pt x="5" y="9"/>
                      </a:cubicBezTo>
                      <a:cubicBezTo>
                        <a:pt x="5" y="9"/>
                        <a:pt x="5" y="9"/>
                        <a:pt x="5" y="9"/>
                      </a:cubicBezTo>
                      <a:cubicBezTo>
                        <a:pt x="5" y="10"/>
                        <a:pt x="6" y="10"/>
                        <a:pt x="6" y="10"/>
                      </a:cubicBezTo>
                      <a:cubicBezTo>
                        <a:pt x="6" y="10"/>
                        <a:pt x="6" y="10"/>
                        <a:pt x="6" y="10"/>
                      </a:cubicBezTo>
                      <a:cubicBezTo>
                        <a:pt x="6" y="10"/>
                        <a:pt x="6" y="11"/>
                        <a:pt x="6" y="11"/>
                      </a:cubicBezTo>
                      <a:cubicBezTo>
                        <a:pt x="6" y="11"/>
                        <a:pt x="6" y="11"/>
                        <a:pt x="6" y="11"/>
                      </a:cubicBezTo>
                      <a:cubicBezTo>
                        <a:pt x="6" y="11"/>
                        <a:pt x="6" y="11"/>
                        <a:pt x="6" y="11"/>
                      </a:cubicBezTo>
                      <a:cubicBezTo>
                        <a:pt x="7" y="11"/>
                        <a:pt x="18" y="25"/>
                        <a:pt x="13" y="30"/>
                      </a:cubicBezTo>
                      <a:cubicBezTo>
                        <a:pt x="13" y="30"/>
                        <a:pt x="13" y="31"/>
                        <a:pt x="13" y="33"/>
                      </a:cubicBezTo>
                      <a:cubicBezTo>
                        <a:pt x="13" y="34"/>
                        <a:pt x="13" y="35"/>
                        <a:pt x="13" y="35"/>
                      </a:cubicBezTo>
                      <a:cubicBezTo>
                        <a:pt x="13" y="36"/>
                        <a:pt x="13" y="36"/>
                        <a:pt x="14" y="36"/>
                      </a:cubicBezTo>
                      <a:cubicBezTo>
                        <a:pt x="14" y="36"/>
                        <a:pt x="14" y="37"/>
                        <a:pt x="14" y="37"/>
                      </a:cubicBezTo>
                      <a:cubicBezTo>
                        <a:pt x="14" y="37"/>
                        <a:pt x="14" y="37"/>
                        <a:pt x="14" y="38"/>
                      </a:cubicBezTo>
                      <a:cubicBezTo>
                        <a:pt x="15" y="37"/>
                        <a:pt x="15" y="36"/>
                        <a:pt x="16" y="36"/>
                      </a:cubicBezTo>
                      <a:cubicBezTo>
                        <a:pt x="16" y="35"/>
                        <a:pt x="16" y="35"/>
                        <a:pt x="16" y="35"/>
                      </a:cubicBezTo>
                      <a:cubicBezTo>
                        <a:pt x="16" y="35"/>
                        <a:pt x="16" y="35"/>
                        <a:pt x="16" y="34"/>
                      </a:cubicBezTo>
                      <a:cubicBezTo>
                        <a:pt x="17" y="34"/>
                        <a:pt x="17" y="34"/>
                        <a:pt x="17" y="34"/>
                      </a:cubicBezTo>
                      <a:cubicBezTo>
                        <a:pt x="17" y="34"/>
                        <a:pt x="17" y="33"/>
                        <a:pt x="17" y="33"/>
                      </a:cubicBezTo>
                      <a:cubicBezTo>
                        <a:pt x="17" y="33"/>
                        <a:pt x="17" y="33"/>
                        <a:pt x="17" y="33"/>
                      </a:cubicBezTo>
                      <a:cubicBezTo>
                        <a:pt x="18" y="33"/>
                        <a:pt x="18" y="32"/>
                        <a:pt x="18" y="32"/>
                      </a:cubicBezTo>
                      <a:cubicBezTo>
                        <a:pt x="18" y="32"/>
                        <a:pt x="18" y="32"/>
                        <a:pt x="18" y="32"/>
                      </a:cubicBezTo>
                      <a:cubicBezTo>
                        <a:pt x="18" y="32"/>
                        <a:pt x="18" y="32"/>
                        <a:pt x="18" y="32"/>
                      </a:cubicBezTo>
                      <a:cubicBezTo>
                        <a:pt x="18" y="32"/>
                        <a:pt x="18" y="32"/>
                        <a:pt x="18" y="31"/>
                      </a:cubicBezTo>
                      <a:cubicBezTo>
                        <a:pt x="18" y="31"/>
                        <a:pt x="18" y="31"/>
                        <a:pt x="18" y="31"/>
                      </a:cubicBezTo>
                      <a:cubicBezTo>
                        <a:pt x="18" y="31"/>
                        <a:pt x="18" y="31"/>
                        <a:pt x="18" y="31"/>
                      </a:cubicBezTo>
                      <a:cubicBezTo>
                        <a:pt x="18" y="31"/>
                        <a:pt x="18" y="31"/>
                        <a:pt x="18" y="31"/>
                      </a:cubicBezTo>
                      <a:cubicBezTo>
                        <a:pt x="18" y="25"/>
                        <a:pt x="21" y="24"/>
                        <a:pt x="23" y="24"/>
                      </a:cubicBezTo>
                      <a:cubicBezTo>
                        <a:pt x="23" y="24"/>
                        <a:pt x="23" y="24"/>
                        <a:pt x="24" y="24"/>
                      </a:cubicBezTo>
                      <a:cubicBezTo>
                        <a:pt x="24" y="24"/>
                        <a:pt x="25" y="24"/>
                        <a:pt x="25" y="24"/>
                      </a:cubicBezTo>
                      <a:cubicBezTo>
                        <a:pt x="26" y="24"/>
                        <a:pt x="28" y="25"/>
                        <a:pt x="29" y="25"/>
                      </a:cubicBezTo>
                      <a:cubicBezTo>
                        <a:pt x="29" y="25"/>
                        <a:pt x="30" y="25"/>
                        <a:pt x="30" y="25"/>
                      </a:cubicBezTo>
                      <a:cubicBezTo>
                        <a:pt x="30" y="24"/>
                        <a:pt x="29" y="22"/>
                        <a:pt x="28" y="21"/>
                      </a:cubicBezTo>
                      <a:cubicBezTo>
                        <a:pt x="26" y="19"/>
                        <a:pt x="22" y="14"/>
                        <a:pt x="21" y="9"/>
                      </a:cubicBezTo>
                      <a:cubicBezTo>
                        <a:pt x="20" y="6"/>
                        <a:pt x="16" y="5"/>
                        <a:pt x="15" y="5"/>
                      </a:cubicBezTo>
                      <a:cubicBezTo>
                        <a:pt x="13" y="5"/>
                        <a:pt x="11" y="3"/>
                        <a:pt x="9" y="2"/>
                      </a:cubicBezTo>
                      <a:cubicBezTo>
                        <a:pt x="8" y="1"/>
                        <a:pt x="7" y="0"/>
                        <a:pt x="6" y="0"/>
                      </a:cubicBezTo>
                      <a:cubicBezTo>
                        <a:pt x="6" y="0"/>
                        <a:pt x="5" y="0"/>
                        <a:pt x="5" y="0"/>
                      </a:cubicBezTo>
                      <a:cubicBezTo>
                        <a:pt x="4" y="0"/>
                        <a:pt x="2"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17" name="Freeform 1202"/>
                <p:cNvSpPr/>
                <p:nvPr/>
              </p:nvSpPr>
              <p:spPr bwMode="auto">
                <a:xfrm>
                  <a:off x="2783" y="3306"/>
                  <a:ext cx="61" cy="33"/>
                </a:xfrm>
                <a:custGeom>
                  <a:avLst/>
                  <a:gdLst>
                    <a:gd name="T0" fmla="*/ 62 w 64"/>
                    <a:gd name="T1" fmla="*/ 4 h 34"/>
                    <a:gd name="T2" fmla="*/ 61 w 64"/>
                    <a:gd name="T3" fmla="*/ 3 h 34"/>
                    <a:gd name="T4" fmla="*/ 60 w 64"/>
                    <a:gd name="T5" fmla="*/ 2 h 34"/>
                    <a:gd name="T6" fmla="*/ 60 w 64"/>
                    <a:gd name="T7" fmla="*/ 2 h 34"/>
                    <a:gd name="T8" fmla="*/ 60 w 64"/>
                    <a:gd name="T9" fmla="*/ 2 h 34"/>
                    <a:gd name="T10" fmla="*/ 52 w 64"/>
                    <a:gd name="T11" fmla="*/ 0 h 34"/>
                    <a:gd name="T12" fmla="*/ 40 w 64"/>
                    <a:gd name="T13" fmla="*/ 2 h 34"/>
                    <a:gd name="T14" fmla="*/ 21 w 64"/>
                    <a:gd name="T15" fmla="*/ 5 h 34"/>
                    <a:gd name="T16" fmla="*/ 18 w 64"/>
                    <a:gd name="T17" fmla="*/ 5 h 34"/>
                    <a:gd name="T18" fmla="*/ 7 w 64"/>
                    <a:gd name="T19" fmla="*/ 4 h 34"/>
                    <a:gd name="T20" fmla="*/ 7 w 64"/>
                    <a:gd name="T21" fmla="*/ 4 h 34"/>
                    <a:gd name="T22" fmla="*/ 4 w 64"/>
                    <a:gd name="T23" fmla="*/ 3 h 34"/>
                    <a:gd name="T24" fmla="*/ 2 w 64"/>
                    <a:gd name="T25" fmla="*/ 1 h 34"/>
                    <a:gd name="T26" fmla="*/ 1 w 64"/>
                    <a:gd name="T27" fmla="*/ 0 h 34"/>
                    <a:gd name="T28" fmla="*/ 1 w 64"/>
                    <a:gd name="T29" fmla="*/ 0 h 34"/>
                    <a:gd name="T30" fmla="*/ 0 w 64"/>
                    <a:gd name="T31" fmla="*/ 2 h 34"/>
                    <a:gd name="T32" fmla="*/ 5 w 64"/>
                    <a:gd name="T33" fmla="*/ 14 h 34"/>
                    <a:gd name="T34" fmla="*/ 2 w 64"/>
                    <a:gd name="T35" fmla="*/ 16 h 34"/>
                    <a:gd name="T36" fmla="*/ 1 w 64"/>
                    <a:gd name="T37" fmla="*/ 19 h 34"/>
                    <a:gd name="T38" fmla="*/ 1 w 64"/>
                    <a:gd name="T39" fmla="*/ 20 h 34"/>
                    <a:gd name="T40" fmla="*/ 1 w 64"/>
                    <a:gd name="T41" fmla="*/ 22 h 34"/>
                    <a:gd name="T42" fmla="*/ 1 w 64"/>
                    <a:gd name="T43" fmla="*/ 23 h 34"/>
                    <a:gd name="T44" fmla="*/ 8 w 64"/>
                    <a:gd name="T45" fmla="*/ 31 h 34"/>
                    <a:gd name="T46" fmla="*/ 9 w 64"/>
                    <a:gd name="T47" fmla="*/ 32 h 34"/>
                    <a:gd name="T48" fmla="*/ 10 w 64"/>
                    <a:gd name="T49" fmla="*/ 32 h 34"/>
                    <a:gd name="T50" fmla="*/ 12 w 64"/>
                    <a:gd name="T51" fmla="*/ 32 h 34"/>
                    <a:gd name="T52" fmla="*/ 15 w 64"/>
                    <a:gd name="T53" fmla="*/ 32 h 34"/>
                    <a:gd name="T54" fmla="*/ 24 w 64"/>
                    <a:gd name="T55" fmla="*/ 32 h 34"/>
                    <a:gd name="T56" fmla="*/ 24 w 64"/>
                    <a:gd name="T57" fmla="*/ 33 h 34"/>
                    <a:gd name="T58" fmla="*/ 26 w 64"/>
                    <a:gd name="T59" fmla="*/ 33 h 34"/>
                    <a:gd name="T60" fmla="*/ 27 w 64"/>
                    <a:gd name="T61" fmla="*/ 33 h 34"/>
                    <a:gd name="T62" fmla="*/ 29 w 64"/>
                    <a:gd name="T63" fmla="*/ 34 h 34"/>
                    <a:gd name="T64" fmla="*/ 31 w 64"/>
                    <a:gd name="T65" fmla="*/ 34 h 34"/>
                    <a:gd name="T66" fmla="*/ 33 w 64"/>
                    <a:gd name="T67" fmla="*/ 34 h 34"/>
                    <a:gd name="T68" fmla="*/ 35 w 64"/>
                    <a:gd name="T69" fmla="*/ 34 h 34"/>
                    <a:gd name="T70" fmla="*/ 37 w 64"/>
                    <a:gd name="T71" fmla="*/ 34 h 34"/>
                    <a:gd name="T72" fmla="*/ 37 w 64"/>
                    <a:gd name="T73" fmla="*/ 32 h 34"/>
                    <a:gd name="T74" fmla="*/ 38 w 64"/>
                    <a:gd name="T75" fmla="*/ 31 h 34"/>
                    <a:gd name="T76" fmla="*/ 40 w 64"/>
                    <a:gd name="T77" fmla="*/ 30 h 34"/>
                    <a:gd name="T78" fmla="*/ 41 w 64"/>
                    <a:gd name="T79" fmla="*/ 30 h 34"/>
                    <a:gd name="T80" fmla="*/ 42 w 64"/>
                    <a:gd name="T81" fmla="*/ 29 h 34"/>
                    <a:gd name="T82" fmla="*/ 42 w 64"/>
                    <a:gd name="T83" fmla="*/ 28 h 34"/>
                    <a:gd name="T84" fmla="*/ 42 w 64"/>
                    <a:gd name="T85" fmla="*/ 28 h 34"/>
                    <a:gd name="T86" fmla="*/ 43 w 64"/>
                    <a:gd name="T87" fmla="*/ 27 h 34"/>
                    <a:gd name="T88" fmla="*/ 44 w 64"/>
                    <a:gd name="T89" fmla="*/ 26 h 34"/>
                    <a:gd name="T90" fmla="*/ 44 w 64"/>
                    <a:gd name="T91" fmla="*/ 26 h 34"/>
                    <a:gd name="T92" fmla="*/ 51 w 64"/>
                    <a:gd name="T93" fmla="*/ 25 h 34"/>
                    <a:gd name="T94" fmla="*/ 58 w 64"/>
                    <a:gd name="T95" fmla="*/ 26 h 34"/>
                    <a:gd name="T96" fmla="*/ 56 w 64"/>
                    <a:gd name="T97" fmla="*/ 14 h 34"/>
                    <a:gd name="T98" fmla="*/ 64 w 64"/>
                    <a:gd name="T99" fmla="*/ 5 h 34"/>
                    <a:gd name="T100" fmla="*/ 63 w 64"/>
                    <a:gd name="T10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 h="34">
                      <a:moveTo>
                        <a:pt x="62" y="4"/>
                      </a:moveTo>
                      <a:cubicBezTo>
                        <a:pt x="62" y="4"/>
                        <a:pt x="62" y="4"/>
                        <a:pt x="62" y="4"/>
                      </a:cubicBezTo>
                      <a:cubicBezTo>
                        <a:pt x="61" y="3"/>
                        <a:pt x="61" y="3"/>
                        <a:pt x="61" y="3"/>
                      </a:cubicBezTo>
                      <a:cubicBezTo>
                        <a:pt x="61" y="3"/>
                        <a:pt x="61" y="3"/>
                        <a:pt x="61" y="3"/>
                      </a:cubicBezTo>
                      <a:cubicBezTo>
                        <a:pt x="61" y="3"/>
                        <a:pt x="60" y="3"/>
                        <a:pt x="60" y="3"/>
                      </a:cubicBezTo>
                      <a:cubicBezTo>
                        <a:pt x="60" y="3"/>
                        <a:pt x="60" y="3"/>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1"/>
                        <a:pt x="57" y="1"/>
                        <a:pt x="52" y="0"/>
                      </a:cubicBezTo>
                      <a:cubicBezTo>
                        <a:pt x="51" y="0"/>
                        <a:pt x="51" y="0"/>
                        <a:pt x="50" y="0"/>
                      </a:cubicBezTo>
                      <a:cubicBezTo>
                        <a:pt x="45" y="0"/>
                        <a:pt x="41" y="1"/>
                        <a:pt x="40" y="2"/>
                      </a:cubicBezTo>
                      <a:cubicBezTo>
                        <a:pt x="37" y="4"/>
                        <a:pt x="34" y="6"/>
                        <a:pt x="30" y="6"/>
                      </a:cubicBezTo>
                      <a:cubicBezTo>
                        <a:pt x="29" y="5"/>
                        <a:pt x="24" y="5"/>
                        <a:pt x="21" y="5"/>
                      </a:cubicBezTo>
                      <a:cubicBezTo>
                        <a:pt x="20" y="5"/>
                        <a:pt x="19" y="5"/>
                        <a:pt x="19" y="5"/>
                      </a:cubicBezTo>
                      <a:cubicBezTo>
                        <a:pt x="19" y="5"/>
                        <a:pt x="19" y="5"/>
                        <a:pt x="18" y="5"/>
                      </a:cubicBezTo>
                      <a:cubicBezTo>
                        <a:pt x="17" y="5"/>
                        <a:pt x="14" y="5"/>
                        <a:pt x="12" y="5"/>
                      </a:cubicBezTo>
                      <a:cubicBezTo>
                        <a:pt x="10" y="4"/>
                        <a:pt x="8" y="4"/>
                        <a:pt x="7" y="4"/>
                      </a:cubicBezTo>
                      <a:cubicBezTo>
                        <a:pt x="7" y="4"/>
                        <a:pt x="7" y="4"/>
                        <a:pt x="7" y="4"/>
                      </a:cubicBezTo>
                      <a:cubicBezTo>
                        <a:pt x="7" y="4"/>
                        <a:pt x="7" y="4"/>
                        <a:pt x="7" y="4"/>
                      </a:cubicBezTo>
                      <a:cubicBezTo>
                        <a:pt x="7" y="4"/>
                        <a:pt x="7" y="4"/>
                        <a:pt x="7" y="4"/>
                      </a:cubicBezTo>
                      <a:cubicBezTo>
                        <a:pt x="6" y="4"/>
                        <a:pt x="5" y="3"/>
                        <a:pt x="4" y="3"/>
                      </a:cubicBezTo>
                      <a:cubicBezTo>
                        <a:pt x="4" y="2"/>
                        <a:pt x="4" y="2"/>
                        <a:pt x="3" y="2"/>
                      </a:cubicBezTo>
                      <a:cubicBezTo>
                        <a:pt x="3" y="2"/>
                        <a:pt x="3" y="1"/>
                        <a:pt x="2" y="1"/>
                      </a:cubicBezTo>
                      <a:cubicBezTo>
                        <a:pt x="2" y="1"/>
                        <a:pt x="2" y="1"/>
                        <a:pt x="2" y="1"/>
                      </a:cubicBezTo>
                      <a:cubicBezTo>
                        <a:pt x="2" y="1"/>
                        <a:pt x="1" y="0"/>
                        <a:pt x="1" y="0"/>
                      </a:cubicBezTo>
                      <a:cubicBezTo>
                        <a:pt x="1" y="0"/>
                        <a:pt x="1" y="0"/>
                        <a:pt x="1" y="0"/>
                      </a:cubicBezTo>
                      <a:cubicBezTo>
                        <a:pt x="1" y="0"/>
                        <a:pt x="1" y="0"/>
                        <a:pt x="1" y="0"/>
                      </a:cubicBezTo>
                      <a:cubicBezTo>
                        <a:pt x="1" y="0"/>
                        <a:pt x="1" y="0"/>
                        <a:pt x="1" y="0"/>
                      </a:cubicBezTo>
                      <a:cubicBezTo>
                        <a:pt x="0" y="1"/>
                        <a:pt x="0" y="1"/>
                        <a:pt x="0" y="2"/>
                      </a:cubicBezTo>
                      <a:cubicBezTo>
                        <a:pt x="0" y="3"/>
                        <a:pt x="0" y="4"/>
                        <a:pt x="1" y="5"/>
                      </a:cubicBezTo>
                      <a:cubicBezTo>
                        <a:pt x="2" y="6"/>
                        <a:pt x="7" y="11"/>
                        <a:pt x="5" y="14"/>
                      </a:cubicBezTo>
                      <a:cubicBezTo>
                        <a:pt x="5" y="15"/>
                        <a:pt x="4" y="16"/>
                        <a:pt x="3" y="16"/>
                      </a:cubicBezTo>
                      <a:cubicBezTo>
                        <a:pt x="3" y="16"/>
                        <a:pt x="2" y="16"/>
                        <a:pt x="2" y="16"/>
                      </a:cubicBezTo>
                      <a:cubicBezTo>
                        <a:pt x="1" y="17"/>
                        <a:pt x="1" y="18"/>
                        <a:pt x="1" y="18"/>
                      </a:cubicBezTo>
                      <a:cubicBezTo>
                        <a:pt x="1" y="18"/>
                        <a:pt x="1" y="19"/>
                        <a:pt x="1" y="19"/>
                      </a:cubicBezTo>
                      <a:cubicBezTo>
                        <a:pt x="1" y="19"/>
                        <a:pt x="1" y="19"/>
                        <a:pt x="1" y="19"/>
                      </a:cubicBezTo>
                      <a:cubicBezTo>
                        <a:pt x="1" y="20"/>
                        <a:pt x="1" y="20"/>
                        <a:pt x="1" y="20"/>
                      </a:cubicBezTo>
                      <a:cubicBezTo>
                        <a:pt x="1" y="20"/>
                        <a:pt x="1" y="21"/>
                        <a:pt x="1" y="21"/>
                      </a:cubicBezTo>
                      <a:cubicBezTo>
                        <a:pt x="1" y="22"/>
                        <a:pt x="1" y="22"/>
                        <a:pt x="1" y="22"/>
                      </a:cubicBezTo>
                      <a:cubicBezTo>
                        <a:pt x="1" y="22"/>
                        <a:pt x="1" y="22"/>
                        <a:pt x="1" y="23"/>
                      </a:cubicBezTo>
                      <a:cubicBezTo>
                        <a:pt x="1" y="23"/>
                        <a:pt x="1" y="23"/>
                        <a:pt x="1" y="23"/>
                      </a:cubicBezTo>
                      <a:cubicBezTo>
                        <a:pt x="6" y="28"/>
                        <a:pt x="7" y="29"/>
                        <a:pt x="7" y="31"/>
                      </a:cubicBezTo>
                      <a:cubicBezTo>
                        <a:pt x="7" y="31"/>
                        <a:pt x="8" y="31"/>
                        <a:pt x="8" y="31"/>
                      </a:cubicBezTo>
                      <a:cubicBezTo>
                        <a:pt x="8" y="31"/>
                        <a:pt x="8" y="31"/>
                        <a:pt x="9" y="32"/>
                      </a:cubicBezTo>
                      <a:cubicBezTo>
                        <a:pt x="9" y="32"/>
                        <a:pt x="9" y="32"/>
                        <a:pt x="9" y="32"/>
                      </a:cubicBezTo>
                      <a:cubicBezTo>
                        <a:pt x="9" y="32"/>
                        <a:pt x="9" y="32"/>
                        <a:pt x="9" y="32"/>
                      </a:cubicBezTo>
                      <a:cubicBezTo>
                        <a:pt x="9" y="32"/>
                        <a:pt x="10" y="32"/>
                        <a:pt x="10" y="32"/>
                      </a:cubicBezTo>
                      <a:cubicBezTo>
                        <a:pt x="10" y="32"/>
                        <a:pt x="11" y="32"/>
                        <a:pt x="11" y="32"/>
                      </a:cubicBezTo>
                      <a:cubicBezTo>
                        <a:pt x="12" y="32"/>
                        <a:pt x="12" y="32"/>
                        <a:pt x="12" y="32"/>
                      </a:cubicBezTo>
                      <a:cubicBezTo>
                        <a:pt x="13" y="32"/>
                        <a:pt x="13" y="32"/>
                        <a:pt x="14" y="32"/>
                      </a:cubicBezTo>
                      <a:cubicBezTo>
                        <a:pt x="14" y="32"/>
                        <a:pt x="14" y="32"/>
                        <a:pt x="15" y="32"/>
                      </a:cubicBezTo>
                      <a:cubicBezTo>
                        <a:pt x="15" y="32"/>
                        <a:pt x="16" y="32"/>
                        <a:pt x="17" y="32"/>
                      </a:cubicBezTo>
                      <a:cubicBezTo>
                        <a:pt x="21" y="32"/>
                        <a:pt x="23" y="32"/>
                        <a:pt x="24" y="32"/>
                      </a:cubicBezTo>
                      <a:cubicBezTo>
                        <a:pt x="24" y="33"/>
                        <a:pt x="24" y="33"/>
                        <a:pt x="24" y="33"/>
                      </a:cubicBezTo>
                      <a:cubicBezTo>
                        <a:pt x="24" y="33"/>
                        <a:pt x="24" y="33"/>
                        <a:pt x="24" y="33"/>
                      </a:cubicBezTo>
                      <a:cubicBezTo>
                        <a:pt x="25" y="33"/>
                        <a:pt x="25" y="33"/>
                        <a:pt x="26" y="33"/>
                      </a:cubicBezTo>
                      <a:cubicBezTo>
                        <a:pt x="26" y="33"/>
                        <a:pt x="26" y="33"/>
                        <a:pt x="26" y="33"/>
                      </a:cubicBezTo>
                      <a:cubicBezTo>
                        <a:pt x="26" y="33"/>
                        <a:pt x="26" y="33"/>
                        <a:pt x="27" y="33"/>
                      </a:cubicBezTo>
                      <a:cubicBezTo>
                        <a:pt x="27" y="33"/>
                        <a:pt x="27" y="33"/>
                        <a:pt x="27" y="33"/>
                      </a:cubicBezTo>
                      <a:cubicBezTo>
                        <a:pt x="28" y="33"/>
                        <a:pt x="28" y="33"/>
                        <a:pt x="28" y="34"/>
                      </a:cubicBezTo>
                      <a:cubicBezTo>
                        <a:pt x="29" y="34"/>
                        <a:pt x="29" y="34"/>
                        <a:pt x="29" y="34"/>
                      </a:cubicBezTo>
                      <a:cubicBezTo>
                        <a:pt x="29" y="34"/>
                        <a:pt x="30" y="34"/>
                        <a:pt x="30" y="34"/>
                      </a:cubicBezTo>
                      <a:cubicBezTo>
                        <a:pt x="30" y="34"/>
                        <a:pt x="31" y="34"/>
                        <a:pt x="31" y="34"/>
                      </a:cubicBezTo>
                      <a:cubicBezTo>
                        <a:pt x="31" y="34"/>
                        <a:pt x="31" y="34"/>
                        <a:pt x="32" y="34"/>
                      </a:cubicBezTo>
                      <a:cubicBezTo>
                        <a:pt x="32" y="34"/>
                        <a:pt x="32" y="34"/>
                        <a:pt x="33" y="34"/>
                      </a:cubicBezTo>
                      <a:cubicBezTo>
                        <a:pt x="33" y="34"/>
                        <a:pt x="33" y="34"/>
                        <a:pt x="33" y="34"/>
                      </a:cubicBezTo>
                      <a:cubicBezTo>
                        <a:pt x="34" y="34"/>
                        <a:pt x="34" y="34"/>
                        <a:pt x="35" y="34"/>
                      </a:cubicBezTo>
                      <a:cubicBezTo>
                        <a:pt x="35" y="34"/>
                        <a:pt x="35" y="34"/>
                        <a:pt x="35" y="34"/>
                      </a:cubicBezTo>
                      <a:cubicBezTo>
                        <a:pt x="36" y="34"/>
                        <a:pt x="37" y="34"/>
                        <a:pt x="37" y="34"/>
                      </a:cubicBezTo>
                      <a:cubicBezTo>
                        <a:pt x="37" y="34"/>
                        <a:pt x="37" y="33"/>
                        <a:pt x="37" y="33"/>
                      </a:cubicBezTo>
                      <a:cubicBezTo>
                        <a:pt x="37" y="32"/>
                        <a:pt x="37" y="32"/>
                        <a:pt x="37" y="32"/>
                      </a:cubicBezTo>
                      <a:cubicBezTo>
                        <a:pt x="38" y="32"/>
                        <a:pt x="38" y="31"/>
                        <a:pt x="38" y="31"/>
                      </a:cubicBezTo>
                      <a:cubicBezTo>
                        <a:pt x="38" y="31"/>
                        <a:pt x="38" y="31"/>
                        <a:pt x="38" y="31"/>
                      </a:cubicBezTo>
                      <a:cubicBezTo>
                        <a:pt x="39" y="31"/>
                        <a:pt x="39" y="30"/>
                        <a:pt x="39" y="30"/>
                      </a:cubicBezTo>
                      <a:cubicBezTo>
                        <a:pt x="39" y="30"/>
                        <a:pt x="39" y="30"/>
                        <a:pt x="40" y="30"/>
                      </a:cubicBezTo>
                      <a:cubicBezTo>
                        <a:pt x="40" y="30"/>
                        <a:pt x="40" y="30"/>
                        <a:pt x="41" y="30"/>
                      </a:cubicBezTo>
                      <a:cubicBezTo>
                        <a:pt x="41" y="30"/>
                        <a:pt x="41" y="30"/>
                        <a:pt x="41" y="30"/>
                      </a:cubicBezTo>
                      <a:cubicBezTo>
                        <a:pt x="41" y="30"/>
                        <a:pt x="42" y="29"/>
                        <a:pt x="42" y="29"/>
                      </a:cubicBezTo>
                      <a:cubicBezTo>
                        <a:pt x="42" y="29"/>
                        <a:pt x="42" y="29"/>
                        <a:pt x="42" y="29"/>
                      </a:cubicBezTo>
                      <a:cubicBezTo>
                        <a:pt x="42" y="29"/>
                        <a:pt x="42" y="29"/>
                        <a:pt x="42" y="29"/>
                      </a:cubicBezTo>
                      <a:cubicBezTo>
                        <a:pt x="42" y="29"/>
                        <a:pt x="42" y="29"/>
                        <a:pt x="42" y="28"/>
                      </a:cubicBezTo>
                      <a:cubicBezTo>
                        <a:pt x="42" y="28"/>
                        <a:pt x="42" y="28"/>
                        <a:pt x="42" y="28"/>
                      </a:cubicBezTo>
                      <a:cubicBezTo>
                        <a:pt x="42" y="28"/>
                        <a:pt x="42" y="28"/>
                        <a:pt x="42" y="28"/>
                      </a:cubicBezTo>
                      <a:cubicBezTo>
                        <a:pt x="42" y="27"/>
                        <a:pt x="42" y="27"/>
                        <a:pt x="42" y="27"/>
                      </a:cubicBezTo>
                      <a:cubicBezTo>
                        <a:pt x="42" y="27"/>
                        <a:pt x="43" y="27"/>
                        <a:pt x="43" y="27"/>
                      </a:cubicBezTo>
                      <a:cubicBezTo>
                        <a:pt x="43" y="27"/>
                        <a:pt x="43" y="27"/>
                        <a:pt x="43" y="27"/>
                      </a:cubicBezTo>
                      <a:cubicBezTo>
                        <a:pt x="43" y="26"/>
                        <a:pt x="43" y="26"/>
                        <a:pt x="44" y="26"/>
                      </a:cubicBezTo>
                      <a:cubicBezTo>
                        <a:pt x="44" y="26"/>
                        <a:pt x="44" y="26"/>
                        <a:pt x="44" y="26"/>
                      </a:cubicBezTo>
                      <a:cubicBezTo>
                        <a:pt x="44" y="26"/>
                        <a:pt x="44" y="26"/>
                        <a:pt x="44" y="26"/>
                      </a:cubicBezTo>
                      <a:cubicBezTo>
                        <a:pt x="44" y="26"/>
                        <a:pt x="44" y="26"/>
                        <a:pt x="44" y="26"/>
                      </a:cubicBezTo>
                      <a:cubicBezTo>
                        <a:pt x="45" y="26"/>
                        <a:pt x="48" y="25"/>
                        <a:pt x="51" y="25"/>
                      </a:cubicBezTo>
                      <a:cubicBezTo>
                        <a:pt x="54" y="25"/>
                        <a:pt x="55" y="25"/>
                        <a:pt x="57" y="26"/>
                      </a:cubicBezTo>
                      <a:cubicBezTo>
                        <a:pt x="57" y="26"/>
                        <a:pt x="57" y="26"/>
                        <a:pt x="58" y="26"/>
                      </a:cubicBezTo>
                      <a:cubicBezTo>
                        <a:pt x="55" y="25"/>
                        <a:pt x="54" y="20"/>
                        <a:pt x="54" y="18"/>
                      </a:cubicBezTo>
                      <a:cubicBezTo>
                        <a:pt x="54" y="15"/>
                        <a:pt x="56" y="14"/>
                        <a:pt x="56" y="14"/>
                      </a:cubicBezTo>
                      <a:cubicBezTo>
                        <a:pt x="57" y="14"/>
                        <a:pt x="58" y="12"/>
                        <a:pt x="59" y="11"/>
                      </a:cubicBezTo>
                      <a:cubicBezTo>
                        <a:pt x="60" y="8"/>
                        <a:pt x="62" y="6"/>
                        <a:pt x="64" y="5"/>
                      </a:cubicBezTo>
                      <a:cubicBezTo>
                        <a:pt x="64" y="5"/>
                        <a:pt x="64" y="4"/>
                        <a:pt x="64" y="4"/>
                      </a:cubicBezTo>
                      <a:cubicBezTo>
                        <a:pt x="63" y="4"/>
                        <a:pt x="63" y="4"/>
                        <a:pt x="63" y="4"/>
                      </a:cubicBezTo>
                      <a:cubicBezTo>
                        <a:pt x="63" y="4"/>
                        <a:pt x="62" y="4"/>
                        <a:pt x="6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18" name="Freeform 1203"/>
                <p:cNvSpPr/>
                <p:nvPr/>
              </p:nvSpPr>
              <p:spPr bwMode="auto">
                <a:xfrm>
                  <a:off x="2762" y="3329"/>
                  <a:ext cx="25" cy="17"/>
                </a:xfrm>
                <a:custGeom>
                  <a:avLst/>
                  <a:gdLst>
                    <a:gd name="T0" fmla="*/ 25 w 26"/>
                    <a:gd name="T1" fmla="*/ 9 h 17"/>
                    <a:gd name="T2" fmla="*/ 25 w 26"/>
                    <a:gd name="T3" fmla="*/ 8 h 17"/>
                    <a:gd name="T4" fmla="*/ 24 w 26"/>
                    <a:gd name="T5" fmla="*/ 7 h 17"/>
                    <a:gd name="T6" fmla="*/ 19 w 26"/>
                    <a:gd name="T7" fmla="*/ 1 h 17"/>
                    <a:gd name="T8" fmla="*/ 18 w 26"/>
                    <a:gd name="T9" fmla="*/ 0 h 17"/>
                    <a:gd name="T10" fmla="*/ 18 w 26"/>
                    <a:gd name="T11" fmla="*/ 0 h 17"/>
                    <a:gd name="T12" fmla="*/ 15 w 26"/>
                    <a:gd name="T13" fmla="*/ 0 h 17"/>
                    <a:gd name="T14" fmla="*/ 13 w 26"/>
                    <a:gd name="T15" fmla="*/ 1 h 17"/>
                    <a:gd name="T16" fmla="*/ 10 w 26"/>
                    <a:gd name="T17" fmla="*/ 1 h 17"/>
                    <a:gd name="T18" fmla="*/ 7 w 26"/>
                    <a:gd name="T19" fmla="*/ 2 h 17"/>
                    <a:gd name="T20" fmla="*/ 5 w 26"/>
                    <a:gd name="T21" fmla="*/ 2 h 17"/>
                    <a:gd name="T22" fmla="*/ 1 w 26"/>
                    <a:gd name="T23" fmla="*/ 3 h 17"/>
                    <a:gd name="T24" fmla="*/ 1 w 26"/>
                    <a:gd name="T25" fmla="*/ 5 h 17"/>
                    <a:gd name="T26" fmla="*/ 0 w 26"/>
                    <a:gd name="T27" fmla="*/ 8 h 17"/>
                    <a:gd name="T28" fmla="*/ 0 w 26"/>
                    <a:gd name="T29" fmla="*/ 10 h 17"/>
                    <a:gd name="T30" fmla="*/ 1 w 26"/>
                    <a:gd name="T31" fmla="*/ 12 h 17"/>
                    <a:gd name="T32" fmla="*/ 2 w 26"/>
                    <a:gd name="T33" fmla="*/ 14 h 17"/>
                    <a:gd name="T34" fmla="*/ 3 w 26"/>
                    <a:gd name="T35" fmla="*/ 15 h 17"/>
                    <a:gd name="T36" fmla="*/ 5 w 26"/>
                    <a:gd name="T37" fmla="*/ 17 h 17"/>
                    <a:gd name="T38" fmla="*/ 6 w 26"/>
                    <a:gd name="T39" fmla="*/ 17 h 17"/>
                    <a:gd name="T40" fmla="*/ 8 w 26"/>
                    <a:gd name="T41" fmla="*/ 17 h 17"/>
                    <a:gd name="T42" fmla="*/ 9 w 26"/>
                    <a:gd name="T43" fmla="*/ 17 h 17"/>
                    <a:gd name="T44" fmla="*/ 11 w 26"/>
                    <a:gd name="T45" fmla="*/ 17 h 17"/>
                    <a:gd name="T46" fmla="*/ 14 w 26"/>
                    <a:gd name="T47" fmla="*/ 15 h 17"/>
                    <a:gd name="T48" fmla="*/ 19 w 26"/>
                    <a:gd name="T49" fmla="*/ 13 h 17"/>
                    <a:gd name="T50" fmla="*/ 20 w 26"/>
                    <a:gd name="T51" fmla="*/ 13 h 17"/>
                    <a:gd name="T52" fmla="*/ 21 w 26"/>
                    <a:gd name="T53" fmla="*/ 13 h 17"/>
                    <a:gd name="T54" fmla="*/ 23 w 26"/>
                    <a:gd name="T55" fmla="*/ 12 h 17"/>
                    <a:gd name="T56" fmla="*/ 24 w 26"/>
                    <a:gd name="T57" fmla="*/ 11 h 17"/>
                    <a:gd name="T58" fmla="*/ 25 w 26"/>
                    <a:gd name="T59" fmla="*/ 11 h 17"/>
                    <a:gd name="T60" fmla="*/ 26 w 26"/>
                    <a:gd name="T61" fmla="*/ 10 h 17"/>
                    <a:gd name="T62" fmla="*/ 26 w 26"/>
                    <a:gd name="T6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26" y="9"/>
                      </a:moveTo>
                      <a:cubicBezTo>
                        <a:pt x="26" y="9"/>
                        <a:pt x="25" y="9"/>
                        <a:pt x="25" y="9"/>
                      </a:cubicBezTo>
                      <a:cubicBezTo>
                        <a:pt x="25" y="9"/>
                        <a:pt x="25" y="9"/>
                        <a:pt x="25" y="9"/>
                      </a:cubicBezTo>
                      <a:cubicBezTo>
                        <a:pt x="25" y="9"/>
                        <a:pt x="25" y="9"/>
                        <a:pt x="25" y="8"/>
                      </a:cubicBezTo>
                      <a:cubicBezTo>
                        <a:pt x="25" y="8"/>
                        <a:pt x="25" y="8"/>
                        <a:pt x="25" y="8"/>
                      </a:cubicBezTo>
                      <a:cubicBezTo>
                        <a:pt x="25" y="8"/>
                        <a:pt x="24" y="8"/>
                        <a:pt x="24" y="7"/>
                      </a:cubicBezTo>
                      <a:cubicBezTo>
                        <a:pt x="24" y="7"/>
                        <a:pt x="24" y="6"/>
                        <a:pt x="19" y="1"/>
                      </a:cubicBezTo>
                      <a:cubicBezTo>
                        <a:pt x="19" y="1"/>
                        <a:pt x="19" y="1"/>
                        <a:pt x="19" y="1"/>
                      </a:cubicBezTo>
                      <a:cubicBezTo>
                        <a:pt x="18" y="1"/>
                        <a:pt x="18" y="1"/>
                        <a:pt x="18" y="0"/>
                      </a:cubicBezTo>
                      <a:cubicBezTo>
                        <a:pt x="18" y="0"/>
                        <a:pt x="18" y="0"/>
                        <a:pt x="18" y="0"/>
                      </a:cubicBezTo>
                      <a:cubicBezTo>
                        <a:pt x="18" y="0"/>
                        <a:pt x="18" y="0"/>
                        <a:pt x="18" y="0"/>
                      </a:cubicBezTo>
                      <a:cubicBezTo>
                        <a:pt x="18" y="0"/>
                        <a:pt x="18" y="0"/>
                        <a:pt x="18" y="0"/>
                      </a:cubicBezTo>
                      <a:cubicBezTo>
                        <a:pt x="17" y="0"/>
                        <a:pt x="16" y="0"/>
                        <a:pt x="16" y="0"/>
                      </a:cubicBezTo>
                      <a:cubicBezTo>
                        <a:pt x="15" y="0"/>
                        <a:pt x="15" y="0"/>
                        <a:pt x="15" y="0"/>
                      </a:cubicBezTo>
                      <a:cubicBezTo>
                        <a:pt x="15" y="0"/>
                        <a:pt x="14" y="1"/>
                        <a:pt x="13" y="1"/>
                      </a:cubicBezTo>
                      <a:cubicBezTo>
                        <a:pt x="13" y="1"/>
                        <a:pt x="13" y="1"/>
                        <a:pt x="13" y="1"/>
                      </a:cubicBezTo>
                      <a:cubicBezTo>
                        <a:pt x="12" y="1"/>
                        <a:pt x="11" y="1"/>
                        <a:pt x="10" y="1"/>
                      </a:cubicBezTo>
                      <a:cubicBezTo>
                        <a:pt x="10" y="1"/>
                        <a:pt x="10" y="1"/>
                        <a:pt x="10" y="1"/>
                      </a:cubicBezTo>
                      <a:cubicBezTo>
                        <a:pt x="9" y="1"/>
                        <a:pt x="9" y="2"/>
                        <a:pt x="8" y="2"/>
                      </a:cubicBezTo>
                      <a:cubicBezTo>
                        <a:pt x="8" y="2"/>
                        <a:pt x="8" y="2"/>
                        <a:pt x="7" y="2"/>
                      </a:cubicBezTo>
                      <a:cubicBezTo>
                        <a:pt x="7" y="2"/>
                        <a:pt x="7" y="2"/>
                        <a:pt x="6" y="2"/>
                      </a:cubicBezTo>
                      <a:cubicBezTo>
                        <a:pt x="6" y="2"/>
                        <a:pt x="5" y="2"/>
                        <a:pt x="5" y="2"/>
                      </a:cubicBezTo>
                      <a:cubicBezTo>
                        <a:pt x="5" y="2"/>
                        <a:pt x="5" y="2"/>
                        <a:pt x="5" y="2"/>
                      </a:cubicBezTo>
                      <a:cubicBezTo>
                        <a:pt x="3" y="3"/>
                        <a:pt x="2" y="3"/>
                        <a:pt x="1" y="3"/>
                      </a:cubicBezTo>
                      <a:cubicBezTo>
                        <a:pt x="1" y="3"/>
                        <a:pt x="1" y="3"/>
                        <a:pt x="1" y="3"/>
                      </a:cubicBezTo>
                      <a:cubicBezTo>
                        <a:pt x="1" y="4"/>
                        <a:pt x="1" y="5"/>
                        <a:pt x="1" y="5"/>
                      </a:cubicBezTo>
                      <a:cubicBezTo>
                        <a:pt x="1" y="5"/>
                        <a:pt x="1" y="6"/>
                        <a:pt x="1" y="6"/>
                      </a:cubicBezTo>
                      <a:cubicBezTo>
                        <a:pt x="1" y="6"/>
                        <a:pt x="0" y="7"/>
                        <a:pt x="0" y="8"/>
                      </a:cubicBezTo>
                      <a:cubicBezTo>
                        <a:pt x="0" y="8"/>
                        <a:pt x="0" y="8"/>
                        <a:pt x="0" y="8"/>
                      </a:cubicBezTo>
                      <a:cubicBezTo>
                        <a:pt x="0" y="9"/>
                        <a:pt x="0" y="10"/>
                        <a:pt x="0" y="10"/>
                      </a:cubicBezTo>
                      <a:cubicBezTo>
                        <a:pt x="0" y="10"/>
                        <a:pt x="0" y="10"/>
                        <a:pt x="0" y="10"/>
                      </a:cubicBezTo>
                      <a:cubicBezTo>
                        <a:pt x="0" y="11"/>
                        <a:pt x="0" y="11"/>
                        <a:pt x="1" y="12"/>
                      </a:cubicBezTo>
                      <a:cubicBezTo>
                        <a:pt x="1" y="12"/>
                        <a:pt x="1" y="13"/>
                        <a:pt x="1" y="13"/>
                      </a:cubicBezTo>
                      <a:cubicBezTo>
                        <a:pt x="1" y="13"/>
                        <a:pt x="1" y="13"/>
                        <a:pt x="2" y="14"/>
                      </a:cubicBezTo>
                      <a:cubicBezTo>
                        <a:pt x="2" y="14"/>
                        <a:pt x="2" y="14"/>
                        <a:pt x="2" y="14"/>
                      </a:cubicBezTo>
                      <a:cubicBezTo>
                        <a:pt x="3" y="15"/>
                        <a:pt x="3" y="15"/>
                        <a:pt x="3" y="15"/>
                      </a:cubicBezTo>
                      <a:cubicBezTo>
                        <a:pt x="3" y="15"/>
                        <a:pt x="4" y="16"/>
                        <a:pt x="4" y="16"/>
                      </a:cubicBezTo>
                      <a:cubicBezTo>
                        <a:pt x="4" y="16"/>
                        <a:pt x="4" y="16"/>
                        <a:pt x="5" y="17"/>
                      </a:cubicBezTo>
                      <a:cubicBezTo>
                        <a:pt x="5" y="17"/>
                        <a:pt x="5" y="17"/>
                        <a:pt x="6" y="17"/>
                      </a:cubicBezTo>
                      <a:cubicBezTo>
                        <a:pt x="6" y="17"/>
                        <a:pt x="6" y="17"/>
                        <a:pt x="6" y="17"/>
                      </a:cubicBezTo>
                      <a:cubicBezTo>
                        <a:pt x="6" y="17"/>
                        <a:pt x="6" y="17"/>
                        <a:pt x="6" y="17"/>
                      </a:cubicBezTo>
                      <a:cubicBezTo>
                        <a:pt x="7" y="17"/>
                        <a:pt x="7" y="17"/>
                        <a:pt x="8" y="17"/>
                      </a:cubicBezTo>
                      <a:cubicBezTo>
                        <a:pt x="9" y="17"/>
                        <a:pt x="9" y="17"/>
                        <a:pt x="9" y="17"/>
                      </a:cubicBezTo>
                      <a:cubicBezTo>
                        <a:pt x="9" y="17"/>
                        <a:pt x="9" y="17"/>
                        <a:pt x="9" y="17"/>
                      </a:cubicBezTo>
                      <a:cubicBezTo>
                        <a:pt x="10" y="17"/>
                        <a:pt x="10" y="17"/>
                        <a:pt x="10" y="17"/>
                      </a:cubicBezTo>
                      <a:cubicBezTo>
                        <a:pt x="11" y="17"/>
                        <a:pt x="11" y="17"/>
                        <a:pt x="11" y="17"/>
                      </a:cubicBezTo>
                      <a:cubicBezTo>
                        <a:pt x="11" y="17"/>
                        <a:pt x="12" y="17"/>
                        <a:pt x="12" y="17"/>
                      </a:cubicBezTo>
                      <a:cubicBezTo>
                        <a:pt x="13" y="16"/>
                        <a:pt x="14" y="16"/>
                        <a:pt x="14" y="15"/>
                      </a:cubicBezTo>
                      <a:cubicBezTo>
                        <a:pt x="15" y="14"/>
                        <a:pt x="17" y="13"/>
                        <a:pt x="19" y="13"/>
                      </a:cubicBezTo>
                      <a:cubicBezTo>
                        <a:pt x="19" y="13"/>
                        <a:pt x="19" y="13"/>
                        <a:pt x="19" y="13"/>
                      </a:cubicBezTo>
                      <a:cubicBezTo>
                        <a:pt x="19" y="13"/>
                        <a:pt x="19" y="13"/>
                        <a:pt x="20" y="13"/>
                      </a:cubicBezTo>
                      <a:cubicBezTo>
                        <a:pt x="20" y="13"/>
                        <a:pt x="20" y="13"/>
                        <a:pt x="20" y="13"/>
                      </a:cubicBezTo>
                      <a:cubicBezTo>
                        <a:pt x="20" y="13"/>
                        <a:pt x="21" y="13"/>
                        <a:pt x="21" y="13"/>
                      </a:cubicBezTo>
                      <a:cubicBezTo>
                        <a:pt x="21" y="13"/>
                        <a:pt x="21" y="13"/>
                        <a:pt x="21" y="13"/>
                      </a:cubicBezTo>
                      <a:cubicBezTo>
                        <a:pt x="22" y="12"/>
                        <a:pt x="22" y="12"/>
                        <a:pt x="22" y="12"/>
                      </a:cubicBezTo>
                      <a:cubicBezTo>
                        <a:pt x="22" y="12"/>
                        <a:pt x="22" y="12"/>
                        <a:pt x="23" y="12"/>
                      </a:cubicBezTo>
                      <a:cubicBezTo>
                        <a:pt x="23" y="12"/>
                        <a:pt x="23" y="12"/>
                        <a:pt x="23" y="12"/>
                      </a:cubicBezTo>
                      <a:cubicBezTo>
                        <a:pt x="23" y="12"/>
                        <a:pt x="24" y="11"/>
                        <a:pt x="24" y="11"/>
                      </a:cubicBezTo>
                      <a:cubicBezTo>
                        <a:pt x="24" y="11"/>
                        <a:pt x="24" y="11"/>
                        <a:pt x="24" y="11"/>
                      </a:cubicBezTo>
                      <a:cubicBezTo>
                        <a:pt x="25" y="11"/>
                        <a:pt x="25" y="11"/>
                        <a:pt x="25" y="11"/>
                      </a:cubicBezTo>
                      <a:cubicBezTo>
                        <a:pt x="25" y="11"/>
                        <a:pt x="25" y="11"/>
                        <a:pt x="25" y="10"/>
                      </a:cubicBezTo>
                      <a:cubicBezTo>
                        <a:pt x="26" y="10"/>
                        <a:pt x="26" y="10"/>
                        <a:pt x="26" y="10"/>
                      </a:cubicBezTo>
                      <a:cubicBezTo>
                        <a:pt x="26" y="10"/>
                        <a:pt x="26" y="10"/>
                        <a:pt x="26" y="10"/>
                      </a:cubicBezTo>
                      <a:cubicBezTo>
                        <a:pt x="26" y="10"/>
                        <a:pt x="26" y="10"/>
                        <a:pt x="2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19" name="Freeform 1204"/>
                <p:cNvSpPr/>
                <p:nvPr/>
              </p:nvSpPr>
              <p:spPr bwMode="auto">
                <a:xfrm>
                  <a:off x="2782" y="3191"/>
                  <a:ext cx="188" cy="107"/>
                </a:xfrm>
                <a:custGeom>
                  <a:avLst/>
                  <a:gdLst>
                    <a:gd name="T0" fmla="*/ 101 w 197"/>
                    <a:gd name="T1" fmla="*/ 3 h 111"/>
                    <a:gd name="T2" fmla="*/ 92 w 197"/>
                    <a:gd name="T3" fmla="*/ 9 h 111"/>
                    <a:gd name="T4" fmla="*/ 79 w 197"/>
                    <a:gd name="T5" fmla="*/ 14 h 111"/>
                    <a:gd name="T6" fmla="*/ 72 w 197"/>
                    <a:gd name="T7" fmla="*/ 11 h 111"/>
                    <a:gd name="T8" fmla="*/ 55 w 197"/>
                    <a:gd name="T9" fmla="*/ 10 h 111"/>
                    <a:gd name="T10" fmla="*/ 26 w 197"/>
                    <a:gd name="T11" fmla="*/ 6 h 111"/>
                    <a:gd name="T12" fmla="*/ 18 w 197"/>
                    <a:gd name="T13" fmla="*/ 11 h 111"/>
                    <a:gd name="T14" fmla="*/ 16 w 197"/>
                    <a:gd name="T15" fmla="*/ 12 h 111"/>
                    <a:gd name="T16" fmla="*/ 16 w 197"/>
                    <a:gd name="T17" fmla="*/ 29 h 111"/>
                    <a:gd name="T18" fmla="*/ 5 w 197"/>
                    <a:gd name="T19" fmla="*/ 41 h 111"/>
                    <a:gd name="T20" fmla="*/ 5 w 197"/>
                    <a:gd name="T21" fmla="*/ 47 h 111"/>
                    <a:gd name="T22" fmla="*/ 4 w 197"/>
                    <a:gd name="T23" fmla="*/ 49 h 111"/>
                    <a:gd name="T24" fmla="*/ 0 w 197"/>
                    <a:gd name="T25" fmla="*/ 56 h 111"/>
                    <a:gd name="T26" fmla="*/ 2 w 197"/>
                    <a:gd name="T27" fmla="*/ 58 h 111"/>
                    <a:gd name="T28" fmla="*/ 7 w 197"/>
                    <a:gd name="T29" fmla="*/ 60 h 111"/>
                    <a:gd name="T30" fmla="*/ 20 w 197"/>
                    <a:gd name="T31" fmla="*/ 62 h 111"/>
                    <a:gd name="T32" fmla="*/ 38 w 197"/>
                    <a:gd name="T33" fmla="*/ 62 h 111"/>
                    <a:gd name="T34" fmla="*/ 47 w 197"/>
                    <a:gd name="T35" fmla="*/ 57 h 111"/>
                    <a:gd name="T36" fmla="*/ 51 w 197"/>
                    <a:gd name="T37" fmla="*/ 55 h 111"/>
                    <a:gd name="T38" fmla="*/ 58 w 197"/>
                    <a:gd name="T39" fmla="*/ 54 h 111"/>
                    <a:gd name="T40" fmla="*/ 71 w 197"/>
                    <a:gd name="T41" fmla="*/ 60 h 111"/>
                    <a:gd name="T42" fmla="*/ 86 w 197"/>
                    <a:gd name="T43" fmla="*/ 85 h 111"/>
                    <a:gd name="T44" fmla="*/ 85 w 197"/>
                    <a:gd name="T45" fmla="*/ 87 h 111"/>
                    <a:gd name="T46" fmla="*/ 76 w 197"/>
                    <a:gd name="T47" fmla="*/ 86 h 111"/>
                    <a:gd name="T48" fmla="*/ 74 w 197"/>
                    <a:gd name="T49" fmla="*/ 90 h 111"/>
                    <a:gd name="T50" fmla="*/ 73 w 197"/>
                    <a:gd name="T51" fmla="*/ 92 h 111"/>
                    <a:gd name="T52" fmla="*/ 71 w 197"/>
                    <a:gd name="T53" fmla="*/ 95 h 111"/>
                    <a:gd name="T54" fmla="*/ 72 w 197"/>
                    <a:gd name="T55" fmla="*/ 99 h 111"/>
                    <a:gd name="T56" fmla="*/ 78 w 197"/>
                    <a:gd name="T57" fmla="*/ 98 h 111"/>
                    <a:gd name="T58" fmla="*/ 89 w 197"/>
                    <a:gd name="T59" fmla="*/ 86 h 111"/>
                    <a:gd name="T60" fmla="*/ 112 w 197"/>
                    <a:gd name="T61" fmla="*/ 81 h 111"/>
                    <a:gd name="T62" fmla="*/ 121 w 197"/>
                    <a:gd name="T63" fmla="*/ 87 h 111"/>
                    <a:gd name="T64" fmla="*/ 119 w 197"/>
                    <a:gd name="T65" fmla="*/ 100 h 111"/>
                    <a:gd name="T66" fmla="*/ 126 w 197"/>
                    <a:gd name="T67" fmla="*/ 111 h 111"/>
                    <a:gd name="T68" fmla="*/ 147 w 197"/>
                    <a:gd name="T69" fmla="*/ 103 h 111"/>
                    <a:gd name="T70" fmla="*/ 174 w 197"/>
                    <a:gd name="T71" fmla="*/ 74 h 111"/>
                    <a:gd name="T72" fmla="*/ 174 w 197"/>
                    <a:gd name="T73" fmla="*/ 71 h 111"/>
                    <a:gd name="T74" fmla="*/ 185 w 197"/>
                    <a:gd name="T75" fmla="*/ 62 h 111"/>
                    <a:gd name="T76" fmla="*/ 195 w 197"/>
                    <a:gd name="T77" fmla="*/ 58 h 111"/>
                    <a:gd name="T78" fmla="*/ 195 w 197"/>
                    <a:gd name="T79" fmla="*/ 50 h 111"/>
                    <a:gd name="T80" fmla="*/ 194 w 197"/>
                    <a:gd name="T81" fmla="*/ 42 h 111"/>
                    <a:gd name="T82" fmla="*/ 176 w 197"/>
                    <a:gd name="T83" fmla="*/ 37 h 111"/>
                    <a:gd name="T84" fmla="*/ 163 w 197"/>
                    <a:gd name="T85" fmla="*/ 31 h 111"/>
                    <a:gd name="T86" fmla="*/ 145 w 197"/>
                    <a:gd name="T87" fmla="*/ 28 h 111"/>
                    <a:gd name="T88" fmla="*/ 132 w 197"/>
                    <a:gd name="T89" fmla="*/ 15 h 111"/>
                    <a:gd name="T90" fmla="*/ 124 w 197"/>
                    <a:gd name="T91" fmla="*/ 0 h 111"/>
                    <a:gd name="T92" fmla="*/ 112 w 197"/>
                    <a:gd name="T93" fmla="*/ 1 h 111"/>
                    <a:gd name="T94" fmla="*/ 106 w 197"/>
                    <a:gd name="T95"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11">
                      <a:moveTo>
                        <a:pt x="103" y="3"/>
                      </a:moveTo>
                      <a:cubicBezTo>
                        <a:pt x="103" y="3"/>
                        <a:pt x="103" y="3"/>
                        <a:pt x="103" y="3"/>
                      </a:cubicBezTo>
                      <a:cubicBezTo>
                        <a:pt x="102" y="3"/>
                        <a:pt x="102" y="3"/>
                        <a:pt x="101" y="3"/>
                      </a:cubicBezTo>
                      <a:cubicBezTo>
                        <a:pt x="101" y="3"/>
                        <a:pt x="101" y="3"/>
                        <a:pt x="101" y="3"/>
                      </a:cubicBezTo>
                      <a:cubicBezTo>
                        <a:pt x="100" y="3"/>
                        <a:pt x="100" y="3"/>
                        <a:pt x="100" y="3"/>
                      </a:cubicBezTo>
                      <a:cubicBezTo>
                        <a:pt x="99" y="3"/>
                        <a:pt x="99" y="3"/>
                        <a:pt x="99" y="3"/>
                      </a:cubicBezTo>
                      <a:cubicBezTo>
                        <a:pt x="99" y="3"/>
                        <a:pt x="98" y="4"/>
                        <a:pt x="98" y="4"/>
                      </a:cubicBezTo>
                      <a:cubicBezTo>
                        <a:pt x="95" y="6"/>
                        <a:pt x="93" y="8"/>
                        <a:pt x="92" y="9"/>
                      </a:cubicBezTo>
                      <a:cubicBezTo>
                        <a:pt x="92" y="13"/>
                        <a:pt x="91" y="15"/>
                        <a:pt x="89" y="15"/>
                      </a:cubicBezTo>
                      <a:cubicBezTo>
                        <a:pt x="88" y="15"/>
                        <a:pt x="88" y="15"/>
                        <a:pt x="87" y="14"/>
                      </a:cubicBezTo>
                      <a:cubicBezTo>
                        <a:pt x="87" y="14"/>
                        <a:pt x="85" y="13"/>
                        <a:pt x="82" y="13"/>
                      </a:cubicBezTo>
                      <a:cubicBezTo>
                        <a:pt x="80" y="13"/>
                        <a:pt x="79" y="14"/>
                        <a:pt x="79" y="14"/>
                      </a:cubicBezTo>
                      <a:cubicBezTo>
                        <a:pt x="79" y="14"/>
                        <a:pt x="78" y="14"/>
                        <a:pt x="78" y="14"/>
                      </a:cubicBezTo>
                      <a:cubicBezTo>
                        <a:pt x="78" y="14"/>
                        <a:pt x="78" y="14"/>
                        <a:pt x="78" y="14"/>
                      </a:cubicBezTo>
                      <a:cubicBezTo>
                        <a:pt x="76" y="14"/>
                        <a:pt x="75" y="13"/>
                        <a:pt x="74" y="12"/>
                      </a:cubicBezTo>
                      <a:cubicBezTo>
                        <a:pt x="73" y="12"/>
                        <a:pt x="73" y="11"/>
                        <a:pt x="72" y="11"/>
                      </a:cubicBezTo>
                      <a:cubicBezTo>
                        <a:pt x="69" y="13"/>
                        <a:pt x="67" y="12"/>
                        <a:pt x="65" y="11"/>
                      </a:cubicBezTo>
                      <a:cubicBezTo>
                        <a:pt x="65" y="11"/>
                        <a:pt x="65" y="11"/>
                        <a:pt x="65" y="11"/>
                      </a:cubicBezTo>
                      <a:cubicBezTo>
                        <a:pt x="64" y="11"/>
                        <a:pt x="63" y="12"/>
                        <a:pt x="62" y="12"/>
                      </a:cubicBezTo>
                      <a:cubicBezTo>
                        <a:pt x="60" y="12"/>
                        <a:pt x="56" y="10"/>
                        <a:pt x="55" y="10"/>
                      </a:cubicBezTo>
                      <a:cubicBezTo>
                        <a:pt x="54" y="9"/>
                        <a:pt x="53" y="9"/>
                        <a:pt x="52" y="9"/>
                      </a:cubicBezTo>
                      <a:cubicBezTo>
                        <a:pt x="52" y="9"/>
                        <a:pt x="51" y="9"/>
                        <a:pt x="51" y="9"/>
                      </a:cubicBezTo>
                      <a:cubicBezTo>
                        <a:pt x="48" y="10"/>
                        <a:pt x="46" y="10"/>
                        <a:pt x="44" y="8"/>
                      </a:cubicBezTo>
                      <a:cubicBezTo>
                        <a:pt x="43" y="7"/>
                        <a:pt x="41" y="6"/>
                        <a:pt x="26" y="6"/>
                      </a:cubicBezTo>
                      <a:cubicBezTo>
                        <a:pt x="23" y="6"/>
                        <a:pt x="23" y="7"/>
                        <a:pt x="21" y="8"/>
                      </a:cubicBezTo>
                      <a:cubicBezTo>
                        <a:pt x="21" y="9"/>
                        <a:pt x="21" y="9"/>
                        <a:pt x="20" y="10"/>
                      </a:cubicBezTo>
                      <a:cubicBezTo>
                        <a:pt x="20" y="10"/>
                        <a:pt x="19" y="10"/>
                        <a:pt x="19" y="11"/>
                      </a:cubicBezTo>
                      <a:cubicBezTo>
                        <a:pt x="19" y="11"/>
                        <a:pt x="18" y="11"/>
                        <a:pt x="18" y="11"/>
                      </a:cubicBezTo>
                      <a:cubicBezTo>
                        <a:pt x="18" y="11"/>
                        <a:pt x="18" y="11"/>
                        <a:pt x="17" y="11"/>
                      </a:cubicBezTo>
                      <a:cubicBezTo>
                        <a:pt x="17" y="11"/>
                        <a:pt x="17" y="11"/>
                        <a:pt x="17" y="11"/>
                      </a:cubicBezTo>
                      <a:cubicBezTo>
                        <a:pt x="17" y="12"/>
                        <a:pt x="16" y="12"/>
                        <a:pt x="16" y="12"/>
                      </a:cubicBezTo>
                      <a:cubicBezTo>
                        <a:pt x="16" y="12"/>
                        <a:pt x="16" y="12"/>
                        <a:pt x="16" y="12"/>
                      </a:cubicBezTo>
                      <a:cubicBezTo>
                        <a:pt x="15" y="12"/>
                        <a:pt x="15" y="12"/>
                        <a:pt x="15" y="12"/>
                      </a:cubicBezTo>
                      <a:cubicBezTo>
                        <a:pt x="15" y="12"/>
                        <a:pt x="15" y="12"/>
                        <a:pt x="15" y="12"/>
                      </a:cubicBezTo>
                      <a:cubicBezTo>
                        <a:pt x="22" y="22"/>
                        <a:pt x="20" y="24"/>
                        <a:pt x="20" y="25"/>
                      </a:cubicBezTo>
                      <a:cubicBezTo>
                        <a:pt x="19" y="27"/>
                        <a:pt x="17" y="28"/>
                        <a:pt x="16" y="29"/>
                      </a:cubicBezTo>
                      <a:cubicBezTo>
                        <a:pt x="16" y="29"/>
                        <a:pt x="15" y="29"/>
                        <a:pt x="15" y="30"/>
                      </a:cubicBezTo>
                      <a:cubicBezTo>
                        <a:pt x="14" y="30"/>
                        <a:pt x="13" y="32"/>
                        <a:pt x="11" y="34"/>
                      </a:cubicBezTo>
                      <a:cubicBezTo>
                        <a:pt x="9" y="35"/>
                        <a:pt x="6" y="39"/>
                        <a:pt x="5" y="40"/>
                      </a:cubicBezTo>
                      <a:cubicBezTo>
                        <a:pt x="5" y="40"/>
                        <a:pt x="5" y="41"/>
                        <a:pt x="5" y="41"/>
                      </a:cubicBezTo>
                      <a:cubicBezTo>
                        <a:pt x="5" y="43"/>
                        <a:pt x="5" y="44"/>
                        <a:pt x="5" y="45"/>
                      </a:cubicBezTo>
                      <a:cubicBezTo>
                        <a:pt x="5" y="45"/>
                        <a:pt x="5" y="45"/>
                        <a:pt x="5" y="45"/>
                      </a:cubicBezTo>
                      <a:cubicBezTo>
                        <a:pt x="6" y="45"/>
                        <a:pt x="6" y="45"/>
                        <a:pt x="6" y="45"/>
                      </a:cubicBezTo>
                      <a:cubicBezTo>
                        <a:pt x="5" y="47"/>
                        <a:pt x="5" y="47"/>
                        <a:pt x="5" y="47"/>
                      </a:cubicBezTo>
                      <a:cubicBezTo>
                        <a:pt x="5" y="47"/>
                        <a:pt x="5" y="47"/>
                        <a:pt x="5" y="47"/>
                      </a:cubicBezTo>
                      <a:cubicBezTo>
                        <a:pt x="5" y="47"/>
                        <a:pt x="5" y="47"/>
                        <a:pt x="5" y="47"/>
                      </a:cubicBezTo>
                      <a:cubicBezTo>
                        <a:pt x="4" y="49"/>
                        <a:pt x="4" y="49"/>
                        <a:pt x="4" y="49"/>
                      </a:cubicBezTo>
                      <a:cubicBezTo>
                        <a:pt x="4" y="49"/>
                        <a:pt x="4" y="49"/>
                        <a:pt x="4" y="49"/>
                      </a:cubicBezTo>
                      <a:cubicBezTo>
                        <a:pt x="3" y="50"/>
                        <a:pt x="1" y="53"/>
                        <a:pt x="0" y="54"/>
                      </a:cubicBezTo>
                      <a:cubicBezTo>
                        <a:pt x="0" y="55"/>
                        <a:pt x="0" y="55"/>
                        <a:pt x="0" y="55"/>
                      </a:cubicBezTo>
                      <a:cubicBezTo>
                        <a:pt x="0" y="55"/>
                        <a:pt x="0" y="56"/>
                        <a:pt x="0" y="56"/>
                      </a:cubicBezTo>
                      <a:cubicBezTo>
                        <a:pt x="0" y="56"/>
                        <a:pt x="0" y="56"/>
                        <a:pt x="0" y="56"/>
                      </a:cubicBezTo>
                      <a:cubicBezTo>
                        <a:pt x="0" y="56"/>
                        <a:pt x="1" y="57"/>
                        <a:pt x="1" y="57"/>
                      </a:cubicBezTo>
                      <a:cubicBezTo>
                        <a:pt x="1" y="57"/>
                        <a:pt x="1" y="57"/>
                        <a:pt x="1" y="57"/>
                      </a:cubicBezTo>
                      <a:cubicBezTo>
                        <a:pt x="1" y="57"/>
                        <a:pt x="2" y="58"/>
                        <a:pt x="2" y="58"/>
                      </a:cubicBezTo>
                      <a:cubicBezTo>
                        <a:pt x="2" y="58"/>
                        <a:pt x="2" y="58"/>
                        <a:pt x="2" y="58"/>
                      </a:cubicBezTo>
                      <a:cubicBezTo>
                        <a:pt x="3" y="58"/>
                        <a:pt x="3" y="59"/>
                        <a:pt x="4" y="59"/>
                      </a:cubicBezTo>
                      <a:cubicBezTo>
                        <a:pt x="4" y="59"/>
                        <a:pt x="5" y="59"/>
                        <a:pt x="5" y="60"/>
                      </a:cubicBezTo>
                      <a:cubicBezTo>
                        <a:pt x="5" y="60"/>
                        <a:pt x="6" y="60"/>
                        <a:pt x="6" y="60"/>
                      </a:cubicBezTo>
                      <a:cubicBezTo>
                        <a:pt x="6" y="60"/>
                        <a:pt x="6" y="60"/>
                        <a:pt x="7" y="60"/>
                      </a:cubicBezTo>
                      <a:cubicBezTo>
                        <a:pt x="7" y="60"/>
                        <a:pt x="7" y="60"/>
                        <a:pt x="7" y="60"/>
                      </a:cubicBezTo>
                      <a:cubicBezTo>
                        <a:pt x="8" y="60"/>
                        <a:pt x="9" y="60"/>
                        <a:pt x="9" y="60"/>
                      </a:cubicBezTo>
                      <a:cubicBezTo>
                        <a:pt x="10" y="60"/>
                        <a:pt x="12" y="60"/>
                        <a:pt x="14" y="61"/>
                      </a:cubicBezTo>
                      <a:cubicBezTo>
                        <a:pt x="17" y="61"/>
                        <a:pt x="19" y="62"/>
                        <a:pt x="20" y="62"/>
                      </a:cubicBezTo>
                      <a:cubicBezTo>
                        <a:pt x="23" y="62"/>
                        <a:pt x="27" y="63"/>
                        <a:pt x="28" y="64"/>
                      </a:cubicBezTo>
                      <a:cubicBezTo>
                        <a:pt x="29" y="64"/>
                        <a:pt x="30" y="64"/>
                        <a:pt x="31" y="63"/>
                      </a:cubicBezTo>
                      <a:cubicBezTo>
                        <a:pt x="32" y="61"/>
                        <a:pt x="34" y="61"/>
                        <a:pt x="36" y="61"/>
                      </a:cubicBezTo>
                      <a:cubicBezTo>
                        <a:pt x="37" y="62"/>
                        <a:pt x="37" y="62"/>
                        <a:pt x="38" y="62"/>
                      </a:cubicBezTo>
                      <a:cubicBezTo>
                        <a:pt x="39" y="62"/>
                        <a:pt x="42" y="60"/>
                        <a:pt x="42" y="59"/>
                      </a:cubicBezTo>
                      <a:cubicBezTo>
                        <a:pt x="43" y="59"/>
                        <a:pt x="44" y="58"/>
                        <a:pt x="46" y="57"/>
                      </a:cubicBezTo>
                      <a:cubicBezTo>
                        <a:pt x="46" y="57"/>
                        <a:pt x="46" y="57"/>
                        <a:pt x="47" y="57"/>
                      </a:cubicBezTo>
                      <a:cubicBezTo>
                        <a:pt x="47" y="57"/>
                        <a:pt x="47" y="57"/>
                        <a:pt x="47" y="57"/>
                      </a:cubicBezTo>
                      <a:cubicBezTo>
                        <a:pt x="48" y="56"/>
                        <a:pt x="48" y="56"/>
                        <a:pt x="48" y="56"/>
                      </a:cubicBezTo>
                      <a:cubicBezTo>
                        <a:pt x="48" y="56"/>
                        <a:pt x="49" y="56"/>
                        <a:pt x="50" y="55"/>
                      </a:cubicBezTo>
                      <a:cubicBezTo>
                        <a:pt x="51" y="55"/>
                        <a:pt x="51" y="55"/>
                        <a:pt x="51" y="55"/>
                      </a:cubicBezTo>
                      <a:cubicBezTo>
                        <a:pt x="51" y="55"/>
                        <a:pt x="51" y="55"/>
                        <a:pt x="51" y="55"/>
                      </a:cubicBezTo>
                      <a:cubicBezTo>
                        <a:pt x="51" y="55"/>
                        <a:pt x="52" y="55"/>
                        <a:pt x="52" y="55"/>
                      </a:cubicBezTo>
                      <a:cubicBezTo>
                        <a:pt x="54" y="54"/>
                        <a:pt x="56" y="54"/>
                        <a:pt x="57" y="54"/>
                      </a:cubicBezTo>
                      <a:cubicBezTo>
                        <a:pt x="57" y="54"/>
                        <a:pt x="57" y="54"/>
                        <a:pt x="57" y="54"/>
                      </a:cubicBezTo>
                      <a:cubicBezTo>
                        <a:pt x="58" y="54"/>
                        <a:pt x="58" y="54"/>
                        <a:pt x="58" y="54"/>
                      </a:cubicBezTo>
                      <a:cubicBezTo>
                        <a:pt x="60" y="54"/>
                        <a:pt x="62" y="55"/>
                        <a:pt x="64" y="57"/>
                      </a:cubicBezTo>
                      <a:cubicBezTo>
                        <a:pt x="65" y="57"/>
                        <a:pt x="66" y="59"/>
                        <a:pt x="67" y="59"/>
                      </a:cubicBezTo>
                      <a:cubicBezTo>
                        <a:pt x="67" y="59"/>
                        <a:pt x="67" y="59"/>
                        <a:pt x="67" y="59"/>
                      </a:cubicBezTo>
                      <a:cubicBezTo>
                        <a:pt x="68" y="59"/>
                        <a:pt x="69" y="59"/>
                        <a:pt x="71" y="60"/>
                      </a:cubicBezTo>
                      <a:cubicBezTo>
                        <a:pt x="73" y="61"/>
                        <a:pt x="76" y="63"/>
                        <a:pt x="77" y="66"/>
                      </a:cubicBezTo>
                      <a:cubicBezTo>
                        <a:pt x="78" y="69"/>
                        <a:pt x="80" y="72"/>
                        <a:pt x="82" y="75"/>
                      </a:cubicBezTo>
                      <a:cubicBezTo>
                        <a:pt x="82" y="75"/>
                        <a:pt x="83" y="76"/>
                        <a:pt x="83" y="76"/>
                      </a:cubicBezTo>
                      <a:cubicBezTo>
                        <a:pt x="85" y="79"/>
                        <a:pt x="86" y="84"/>
                        <a:pt x="86" y="85"/>
                      </a:cubicBezTo>
                      <a:cubicBezTo>
                        <a:pt x="86" y="86"/>
                        <a:pt x="86" y="86"/>
                        <a:pt x="86" y="86"/>
                      </a:cubicBezTo>
                      <a:cubicBezTo>
                        <a:pt x="86" y="86"/>
                        <a:pt x="86" y="86"/>
                        <a:pt x="86" y="87"/>
                      </a:cubicBezTo>
                      <a:cubicBezTo>
                        <a:pt x="86" y="87"/>
                        <a:pt x="86" y="87"/>
                        <a:pt x="85" y="87"/>
                      </a:cubicBezTo>
                      <a:cubicBezTo>
                        <a:pt x="85" y="87"/>
                        <a:pt x="85" y="87"/>
                        <a:pt x="85" y="87"/>
                      </a:cubicBezTo>
                      <a:cubicBezTo>
                        <a:pt x="85" y="87"/>
                        <a:pt x="85" y="87"/>
                        <a:pt x="85" y="87"/>
                      </a:cubicBezTo>
                      <a:cubicBezTo>
                        <a:pt x="85" y="88"/>
                        <a:pt x="84" y="88"/>
                        <a:pt x="84" y="88"/>
                      </a:cubicBezTo>
                      <a:cubicBezTo>
                        <a:pt x="83" y="88"/>
                        <a:pt x="81" y="87"/>
                        <a:pt x="79" y="87"/>
                      </a:cubicBezTo>
                      <a:cubicBezTo>
                        <a:pt x="78" y="86"/>
                        <a:pt x="77" y="86"/>
                        <a:pt x="76" y="86"/>
                      </a:cubicBezTo>
                      <a:cubicBezTo>
                        <a:pt x="76" y="86"/>
                        <a:pt x="76" y="86"/>
                        <a:pt x="76" y="86"/>
                      </a:cubicBezTo>
                      <a:cubicBezTo>
                        <a:pt x="75" y="86"/>
                        <a:pt x="74" y="87"/>
                        <a:pt x="74" y="89"/>
                      </a:cubicBezTo>
                      <a:cubicBezTo>
                        <a:pt x="74" y="89"/>
                        <a:pt x="74" y="89"/>
                        <a:pt x="74" y="90"/>
                      </a:cubicBezTo>
                      <a:cubicBezTo>
                        <a:pt x="74" y="90"/>
                        <a:pt x="74" y="90"/>
                        <a:pt x="74" y="90"/>
                      </a:cubicBezTo>
                      <a:cubicBezTo>
                        <a:pt x="74" y="90"/>
                        <a:pt x="74" y="90"/>
                        <a:pt x="74" y="90"/>
                      </a:cubicBezTo>
                      <a:cubicBezTo>
                        <a:pt x="74" y="91"/>
                        <a:pt x="74" y="91"/>
                        <a:pt x="74" y="91"/>
                      </a:cubicBezTo>
                      <a:cubicBezTo>
                        <a:pt x="74" y="91"/>
                        <a:pt x="74" y="91"/>
                        <a:pt x="74" y="91"/>
                      </a:cubicBezTo>
                      <a:cubicBezTo>
                        <a:pt x="73" y="92"/>
                        <a:pt x="73" y="92"/>
                        <a:pt x="73" y="92"/>
                      </a:cubicBezTo>
                      <a:cubicBezTo>
                        <a:pt x="73" y="92"/>
                        <a:pt x="73" y="93"/>
                        <a:pt x="73" y="93"/>
                      </a:cubicBezTo>
                      <a:cubicBezTo>
                        <a:pt x="73" y="93"/>
                        <a:pt x="73" y="93"/>
                        <a:pt x="72" y="94"/>
                      </a:cubicBezTo>
                      <a:cubicBezTo>
                        <a:pt x="72" y="94"/>
                        <a:pt x="72" y="94"/>
                        <a:pt x="72" y="94"/>
                      </a:cubicBezTo>
                      <a:cubicBezTo>
                        <a:pt x="72" y="94"/>
                        <a:pt x="71" y="95"/>
                        <a:pt x="71" y="95"/>
                      </a:cubicBezTo>
                      <a:cubicBezTo>
                        <a:pt x="71" y="95"/>
                        <a:pt x="71" y="95"/>
                        <a:pt x="71" y="95"/>
                      </a:cubicBezTo>
                      <a:cubicBezTo>
                        <a:pt x="70" y="97"/>
                        <a:pt x="69" y="98"/>
                        <a:pt x="68" y="99"/>
                      </a:cubicBezTo>
                      <a:cubicBezTo>
                        <a:pt x="69" y="100"/>
                        <a:pt x="69" y="100"/>
                        <a:pt x="70" y="100"/>
                      </a:cubicBezTo>
                      <a:cubicBezTo>
                        <a:pt x="70" y="100"/>
                        <a:pt x="71" y="99"/>
                        <a:pt x="72" y="99"/>
                      </a:cubicBezTo>
                      <a:cubicBezTo>
                        <a:pt x="74" y="98"/>
                        <a:pt x="75" y="97"/>
                        <a:pt x="76" y="97"/>
                      </a:cubicBezTo>
                      <a:cubicBezTo>
                        <a:pt x="77" y="97"/>
                        <a:pt x="77" y="97"/>
                        <a:pt x="77" y="97"/>
                      </a:cubicBezTo>
                      <a:cubicBezTo>
                        <a:pt x="77" y="97"/>
                        <a:pt x="77" y="98"/>
                        <a:pt x="78" y="98"/>
                      </a:cubicBezTo>
                      <a:cubicBezTo>
                        <a:pt x="78" y="98"/>
                        <a:pt x="78" y="98"/>
                        <a:pt x="78" y="98"/>
                      </a:cubicBezTo>
                      <a:cubicBezTo>
                        <a:pt x="78" y="98"/>
                        <a:pt x="78" y="98"/>
                        <a:pt x="79" y="98"/>
                      </a:cubicBezTo>
                      <a:cubicBezTo>
                        <a:pt x="79" y="96"/>
                        <a:pt x="80" y="95"/>
                        <a:pt x="83" y="93"/>
                      </a:cubicBezTo>
                      <a:cubicBezTo>
                        <a:pt x="83" y="93"/>
                        <a:pt x="84" y="93"/>
                        <a:pt x="85" y="92"/>
                      </a:cubicBezTo>
                      <a:cubicBezTo>
                        <a:pt x="86" y="91"/>
                        <a:pt x="88" y="88"/>
                        <a:pt x="89" y="86"/>
                      </a:cubicBezTo>
                      <a:cubicBezTo>
                        <a:pt x="90" y="84"/>
                        <a:pt x="92" y="81"/>
                        <a:pt x="95" y="80"/>
                      </a:cubicBezTo>
                      <a:cubicBezTo>
                        <a:pt x="96" y="80"/>
                        <a:pt x="97" y="80"/>
                        <a:pt x="98" y="79"/>
                      </a:cubicBezTo>
                      <a:cubicBezTo>
                        <a:pt x="101" y="79"/>
                        <a:pt x="104" y="78"/>
                        <a:pt x="108" y="78"/>
                      </a:cubicBezTo>
                      <a:cubicBezTo>
                        <a:pt x="110" y="79"/>
                        <a:pt x="111" y="79"/>
                        <a:pt x="112" y="81"/>
                      </a:cubicBezTo>
                      <a:cubicBezTo>
                        <a:pt x="113" y="82"/>
                        <a:pt x="112" y="84"/>
                        <a:pt x="111" y="85"/>
                      </a:cubicBezTo>
                      <a:cubicBezTo>
                        <a:pt x="111" y="85"/>
                        <a:pt x="110" y="86"/>
                        <a:pt x="110" y="86"/>
                      </a:cubicBezTo>
                      <a:cubicBezTo>
                        <a:pt x="112" y="87"/>
                        <a:pt x="115" y="87"/>
                        <a:pt x="116" y="87"/>
                      </a:cubicBezTo>
                      <a:cubicBezTo>
                        <a:pt x="121" y="87"/>
                        <a:pt x="121" y="87"/>
                        <a:pt x="121" y="87"/>
                      </a:cubicBezTo>
                      <a:cubicBezTo>
                        <a:pt x="124" y="87"/>
                        <a:pt x="129" y="87"/>
                        <a:pt x="129" y="90"/>
                      </a:cubicBezTo>
                      <a:cubicBezTo>
                        <a:pt x="130" y="94"/>
                        <a:pt x="125" y="96"/>
                        <a:pt x="119" y="98"/>
                      </a:cubicBezTo>
                      <a:cubicBezTo>
                        <a:pt x="118" y="98"/>
                        <a:pt x="117" y="98"/>
                        <a:pt x="116" y="99"/>
                      </a:cubicBezTo>
                      <a:cubicBezTo>
                        <a:pt x="117" y="99"/>
                        <a:pt x="118" y="99"/>
                        <a:pt x="119" y="100"/>
                      </a:cubicBezTo>
                      <a:cubicBezTo>
                        <a:pt x="121" y="101"/>
                        <a:pt x="123" y="101"/>
                        <a:pt x="125" y="102"/>
                      </a:cubicBezTo>
                      <a:cubicBezTo>
                        <a:pt x="128" y="104"/>
                        <a:pt x="127" y="107"/>
                        <a:pt x="126" y="110"/>
                      </a:cubicBezTo>
                      <a:cubicBezTo>
                        <a:pt x="126" y="110"/>
                        <a:pt x="126" y="111"/>
                        <a:pt x="126" y="111"/>
                      </a:cubicBezTo>
                      <a:cubicBezTo>
                        <a:pt x="126" y="111"/>
                        <a:pt x="126" y="111"/>
                        <a:pt x="126" y="111"/>
                      </a:cubicBezTo>
                      <a:cubicBezTo>
                        <a:pt x="128" y="111"/>
                        <a:pt x="130" y="110"/>
                        <a:pt x="132" y="109"/>
                      </a:cubicBezTo>
                      <a:cubicBezTo>
                        <a:pt x="134" y="107"/>
                        <a:pt x="136" y="107"/>
                        <a:pt x="138" y="106"/>
                      </a:cubicBezTo>
                      <a:cubicBezTo>
                        <a:pt x="139" y="106"/>
                        <a:pt x="141" y="105"/>
                        <a:pt x="143" y="104"/>
                      </a:cubicBezTo>
                      <a:cubicBezTo>
                        <a:pt x="144" y="103"/>
                        <a:pt x="146" y="103"/>
                        <a:pt x="147" y="103"/>
                      </a:cubicBezTo>
                      <a:cubicBezTo>
                        <a:pt x="139" y="103"/>
                        <a:pt x="137" y="97"/>
                        <a:pt x="137" y="91"/>
                      </a:cubicBezTo>
                      <a:cubicBezTo>
                        <a:pt x="137" y="88"/>
                        <a:pt x="148" y="81"/>
                        <a:pt x="153" y="80"/>
                      </a:cubicBezTo>
                      <a:cubicBezTo>
                        <a:pt x="158" y="80"/>
                        <a:pt x="162" y="78"/>
                        <a:pt x="166" y="76"/>
                      </a:cubicBezTo>
                      <a:cubicBezTo>
                        <a:pt x="168" y="75"/>
                        <a:pt x="171" y="75"/>
                        <a:pt x="174" y="74"/>
                      </a:cubicBezTo>
                      <a:cubicBezTo>
                        <a:pt x="174" y="73"/>
                        <a:pt x="174" y="73"/>
                        <a:pt x="174" y="72"/>
                      </a:cubicBezTo>
                      <a:cubicBezTo>
                        <a:pt x="174" y="72"/>
                        <a:pt x="174" y="72"/>
                        <a:pt x="174" y="72"/>
                      </a:cubicBezTo>
                      <a:cubicBezTo>
                        <a:pt x="174" y="72"/>
                        <a:pt x="174" y="71"/>
                        <a:pt x="174" y="71"/>
                      </a:cubicBezTo>
                      <a:cubicBezTo>
                        <a:pt x="174" y="71"/>
                        <a:pt x="174" y="71"/>
                        <a:pt x="174" y="71"/>
                      </a:cubicBezTo>
                      <a:cubicBezTo>
                        <a:pt x="174" y="70"/>
                        <a:pt x="174" y="70"/>
                        <a:pt x="174" y="69"/>
                      </a:cubicBezTo>
                      <a:cubicBezTo>
                        <a:pt x="175" y="69"/>
                        <a:pt x="176" y="68"/>
                        <a:pt x="176" y="68"/>
                      </a:cubicBezTo>
                      <a:cubicBezTo>
                        <a:pt x="177" y="68"/>
                        <a:pt x="178" y="67"/>
                        <a:pt x="179" y="66"/>
                      </a:cubicBezTo>
                      <a:cubicBezTo>
                        <a:pt x="182" y="63"/>
                        <a:pt x="184" y="62"/>
                        <a:pt x="185" y="62"/>
                      </a:cubicBezTo>
                      <a:cubicBezTo>
                        <a:pt x="186" y="62"/>
                        <a:pt x="187" y="62"/>
                        <a:pt x="188" y="62"/>
                      </a:cubicBezTo>
                      <a:cubicBezTo>
                        <a:pt x="190" y="63"/>
                        <a:pt x="192" y="63"/>
                        <a:pt x="193" y="63"/>
                      </a:cubicBezTo>
                      <a:cubicBezTo>
                        <a:pt x="193" y="62"/>
                        <a:pt x="193" y="62"/>
                        <a:pt x="194" y="61"/>
                      </a:cubicBezTo>
                      <a:cubicBezTo>
                        <a:pt x="194" y="60"/>
                        <a:pt x="195" y="59"/>
                        <a:pt x="195" y="58"/>
                      </a:cubicBezTo>
                      <a:cubicBezTo>
                        <a:pt x="195" y="58"/>
                        <a:pt x="194" y="58"/>
                        <a:pt x="194" y="57"/>
                      </a:cubicBezTo>
                      <a:cubicBezTo>
                        <a:pt x="193" y="56"/>
                        <a:pt x="192" y="55"/>
                        <a:pt x="192" y="53"/>
                      </a:cubicBezTo>
                      <a:cubicBezTo>
                        <a:pt x="193" y="51"/>
                        <a:pt x="194" y="51"/>
                        <a:pt x="195" y="50"/>
                      </a:cubicBezTo>
                      <a:cubicBezTo>
                        <a:pt x="195" y="50"/>
                        <a:pt x="195" y="50"/>
                        <a:pt x="195" y="50"/>
                      </a:cubicBezTo>
                      <a:cubicBezTo>
                        <a:pt x="195" y="50"/>
                        <a:pt x="193" y="49"/>
                        <a:pt x="193" y="47"/>
                      </a:cubicBezTo>
                      <a:cubicBezTo>
                        <a:pt x="193" y="46"/>
                        <a:pt x="194" y="45"/>
                        <a:pt x="195" y="44"/>
                      </a:cubicBezTo>
                      <a:cubicBezTo>
                        <a:pt x="196" y="44"/>
                        <a:pt x="197" y="43"/>
                        <a:pt x="197" y="43"/>
                      </a:cubicBezTo>
                      <a:cubicBezTo>
                        <a:pt x="196" y="43"/>
                        <a:pt x="195" y="42"/>
                        <a:pt x="194" y="42"/>
                      </a:cubicBezTo>
                      <a:cubicBezTo>
                        <a:pt x="193" y="41"/>
                        <a:pt x="192" y="41"/>
                        <a:pt x="191" y="40"/>
                      </a:cubicBezTo>
                      <a:cubicBezTo>
                        <a:pt x="190" y="40"/>
                        <a:pt x="188" y="39"/>
                        <a:pt x="187" y="39"/>
                      </a:cubicBezTo>
                      <a:cubicBezTo>
                        <a:pt x="185" y="39"/>
                        <a:pt x="183" y="39"/>
                        <a:pt x="182" y="38"/>
                      </a:cubicBezTo>
                      <a:cubicBezTo>
                        <a:pt x="181" y="37"/>
                        <a:pt x="178" y="37"/>
                        <a:pt x="176" y="37"/>
                      </a:cubicBezTo>
                      <a:cubicBezTo>
                        <a:pt x="174" y="37"/>
                        <a:pt x="172" y="37"/>
                        <a:pt x="171" y="35"/>
                      </a:cubicBezTo>
                      <a:cubicBezTo>
                        <a:pt x="171" y="35"/>
                        <a:pt x="170" y="34"/>
                        <a:pt x="170" y="33"/>
                      </a:cubicBezTo>
                      <a:cubicBezTo>
                        <a:pt x="168" y="32"/>
                        <a:pt x="167" y="31"/>
                        <a:pt x="167" y="30"/>
                      </a:cubicBezTo>
                      <a:cubicBezTo>
                        <a:pt x="166" y="30"/>
                        <a:pt x="164" y="30"/>
                        <a:pt x="163" y="31"/>
                      </a:cubicBezTo>
                      <a:cubicBezTo>
                        <a:pt x="161" y="32"/>
                        <a:pt x="158" y="33"/>
                        <a:pt x="155" y="31"/>
                      </a:cubicBezTo>
                      <a:cubicBezTo>
                        <a:pt x="155" y="31"/>
                        <a:pt x="154" y="31"/>
                        <a:pt x="154" y="30"/>
                      </a:cubicBezTo>
                      <a:cubicBezTo>
                        <a:pt x="153" y="30"/>
                        <a:pt x="152" y="29"/>
                        <a:pt x="152" y="29"/>
                      </a:cubicBezTo>
                      <a:cubicBezTo>
                        <a:pt x="150" y="30"/>
                        <a:pt x="146" y="29"/>
                        <a:pt x="145" y="28"/>
                      </a:cubicBezTo>
                      <a:cubicBezTo>
                        <a:pt x="145" y="27"/>
                        <a:pt x="144" y="26"/>
                        <a:pt x="145" y="24"/>
                      </a:cubicBezTo>
                      <a:cubicBezTo>
                        <a:pt x="145" y="23"/>
                        <a:pt x="142" y="19"/>
                        <a:pt x="141" y="18"/>
                      </a:cubicBezTo>
                      <a:cubicBezTo>
                        <a:pt x="141" y="18"/>
                        <a:pt x="140" y="18"/>
                        <a:pt x="139" y="18"/>
                      </a:cubicBezTo>
                      <a:cubicBezTo>
                        <a:pt x="136" y="18"/>
                        <a:pt x="133" y="18"/>
                        <a:pt x="132" y="15"/>
                      </a:cubicBezTo>
                      <a:cubicBezTo>
                        <a:pt x="131" y="14"/>
                        <a:pt x="131" y="14"/>
                        <a:pt x="130" y="13"/>
                      </a:cubicBezTo>
                      <a:cubicBezTo>
                        <a:pt x="129" y="11"/>
                        <a:pt x="128" y="9"/>
                        <a:pt x="129" y="7"/>
                      </a:cubicBezTo>
                      <a:cubicBezTo>
                        <a:pt x="130" y="6"/>
                        <a:pt x="129" y="2"/>
                        <a:pt x="128" y="0"/>
                      </a:cubicBezTo>
                      <a:cubicBezTo>
                        <a:pt x="128" y="0"/>
                        <a:pt x="126" y="0"/>
                        <a:pt x="124" y="0"/>
                      </a:cubicBezTo>
                      <a:cubicBezTo>
                        <a:pt x="123" y="0"/>
                        <a:pt x="121" y="0"/>
                        <a:pt x="121" y="0"/>
                      </a:cubicBezTo>
                      <a:cubicBezTo>
                        <a:pt x="120" y="1"/>
                        <a:pt x="118" y="1"/>
                        <a:pt x="116" y="0"/>
                      </a:cubicBezTo>
                      <a:cubicBezTo>
                        <a:pt x="115" y="0"/>
                        <a:pt x="114" y="0"/>
                        <a:pt x="114" y="0"/>
                      </a:cubicBezTo>
                      <a:cubicBezTo>
                        <a:pt x="113" y="1"/>
                        <a:pt x="113" y="1"/>
                        <a:pt x="112" y="1"/>
                      </a:cubicBezTo>
                      <a:cubicBezTo>
                        <a:pt x="112" y="2"/>
                        <a:pt x="111" y="3"/>
                        <a:pt x="109" y="3"/>
                      </a:cubicBezTo>
                      <a:cubicBezTo>
                        <a:pt x="109" y="3"/>
                        <a:pt x="108" y="3"/>
                        <a:pt x="107" y="3"/>
                      </a:cubicBezTo>
                      <a:cubicBezTo>
                        <a:pt x="107" y="3"/>
                        <a:pt x="106" y="3"/>
                        <a:pt x="106" y="3"/>
                      </a:cubicBezTo>
                      <a:cubicBezTo>
                        <a:pt x="106" y="3"/>
                        <a:pt x="106" y="3"/>
                        <a:pt x="106" y="3"/>
                      </a:cubicBezTo>
                      <a:cubicBezTo>
                        <a:pt x="105" y="3"/>
                        <a:pt x="104" y="3"/>
                        <a:pt x="104" y="2"/>
                      </a:cubicBezTo>
                      <a:cubicBezTo>
                        <a:pt x="104" y="2"/>
                        <a:pt x="104" y="3"/>
                        <a:pt x="10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20" name="Freeform 1205"/>
                <p:cNvSpPr/>
                <p:nvPr/>
              </p:nvSpPr>
              <p:spPr bwMode="auto">
                <a:xfrm>
                  <a:off x="2792" y="3134"/>
                  <a:ext cx="98" cy="67"/>
                </a:xfrm>
                <a:custGeom>
                  <a:avLst/>
                  <a:gdLst>
                    <a:gd name="T0" fmla="*/ 53 w 102"/>
                    <a:gd name="T1" fmla="*/ 0 h 70"/>
                    <a:gd name="T2" fmla="*/ 51 w 102"/>
                    <a:gd name="T3" fmla="*/ 2 h 70"/>
                    <a:gd name="T4" fmla="*/ 45 w 102"/>
                    <a:gd name="T5" fmla="*/ 5 h 70"/>
                    <a:gd name="T6" fmla="*/ 39 w 102"/>
                    <a:gd name="T7" fmla="*/ 7 h 70"/>
                    <a:gd name="T8" fmla="*/ 39 w 102"/>
                    <a:gd name="T9" fmla="*/ 8 h 70"/>
                    <a:gd name="T10" fmla="*/ 38 w 102"/>
                    <a:gd name="T11" fmla="*/ 13 h 70"/>
                    <a:gd name="T12" fmla="*/ 37 w 102"/>
                    <a:gd name="T13" fmla="*/ 15 h 70"/>
                    <a:gd name="T14" fmla="*/ 35 w 102"/>
                    <a:gd name="T15" fmla="*/ 17 h 70"/>
                    <a:gd name="T16" fmla="*/ 27 w 102"/>
                    <a:gd name="T17" fmla="*/ 23 h 70"/>
                    <a:gd name="T18" fmla="*/ 24 w 102"/>
                    <a:gd name="T19" fmla="*/ 30 h 70"/>
                    <a:gd name="T20" fmla="*/ 12 w 102"/>
                    <a:gd name="T21" fmla="*/ 35 h 70"/>
                    <a:gd name="T22" fmla="*/ 10 w 102"/>
                    <a:gd name="T23" fmla="*/ 35 h 70"/>
                    <a:gd name="T24" fmla="*/ 10 w 102"/>
                    <a:gd name="T25" fmla="*/ 35 h 70"/>
                    <a:gd name="T26" fmla="*/ 9 w 102"/>
                    <a:gd name="T27" fmla="*/ 35 h 70"/>
                    <a:gd name="T28" fmla="*/ 8 w 102"/>
                    <a:gd name="T29" fmla="*/ 35 h 70"/>
                    <a:gd name="T30" fmla="*/ 7 w 102"/>
                    <a:gd name="T31" fmla="*/ 35 h 70"/>
                    <a:gd name="T32" fmla="*/ 6 w 102"/>
                    <a:gd name="T33" fmla="*/ 35 h 70"/>
                    <a:gd name="T34" fmla="*/ 4 w 102"/>
                    <a:gd name="T35" fmla="*/ 35 h 70"/>
                    <a:gd name="T36" fmla="*/ 4 w 102"/>
                    <a:gd name="T37" fmla="*/ 35 h 70"/>
                    <a:gd name="T38" fmla="*/ 4 w 102"/>
                    <a:gd name="T39" fmla="*/ 37 h 70"/>
                    <a:gd name="T40" fmla="*/ 4 w 102"/>
                    <a:gd name="T41" fmla="*/ 38 h 70"/>
                    <a:gd name="T42" fmla="*/ 5 w 102"/>
                    <a:gd name="T43" fmla="*/ 40 h 70"/>
                    <a:gd name="T44" fmla="*/ 8 w 102"/>
                    <a:gd name="T45" fmla="*/ 50 h 70"/>
                    <a:gd name="T46" fmla="*/ 0 w 102"/>
                    <a:gd name="T47" fmla="*/ 58 h 70"/>
                    <a:gd name="T48" fmla="*/ 4 w 102"/>
                    <a:gd name="T49" fmla="*/ 64 h 70"/>
                    <a:gd name="T50" fmla="*/ 4 w 102"/>
                    <a:gd name="T51" fmla="*/ 65 h 70"/>
                    <a:gd name="T52" fmla="*/ 4 w 102"/>
                    <a:gd name="T53" fmla="*/ 68 h 70"/>
                    <a:gd name="T54" fmla="*/ 4 w 102"/>
                    <a:gd name="T55" fmla="*/ 68 h 70"/>
                    <a:gd name="T56" fmla="*/ 5 w 102"/>
                    <a:gd name="T57" fmla="*/ 68 h 70"/>
                    <a:gd name="T58" fmla="*/ 7 w 102"/>
                    <a:gd name="T59" fmla="*/ 66 h 70"/>
                    <a:gd name="T60" fmla="*/ 36 w 102"/>
                    <a:gd name="T61" fmla="*/ 65 h 70"/>
                    <a:gd name="T62" fmla="*/ 40 w 102"/>
                    <a:gd name="T63" fmla="*/ 65 h 70"/>
                    <a:gd name="T64" fmla="*/ 51 w 102"/>
                    <a:gd name="T65" fmla="*/ 68 h 70"/>
                    <a:gd name="T66" fmla="*/ 59 w 102"/>
                    <a:gd name="T67" fmla="*/ 68 h 70"/>
                    <a:gd name="T68" fmla="*/ 66 w 102"/>
                    <a:gd name="T69" fmla="*/ 69 h 70"/>
                    <a:gd name="T70" fmla="*/ 71 w 102"/>
                    <a:gd name="T71" fmla="*/ 69 h 70"/>
                    <a:gd name="T72" fmla="*/ 77 w 102"/>
                    <a:gd name="T73" fmla="*/ 69 h 70"/>
                    <a:gd name="T74" fmla="*/ 85 w 102"/>
                    <a:gd name="T75" fmla="*/ 60 h 70"/>
                    <a:gd name="T76" fmla="*/ 87 w 102"/>
                    <a:gd name="T77" fmla="*/ 59 h 70"/>
                    <a:gd name="T78" fmla="*/ 89 w 102"/>
                    <a:gd name="T79" fmla="*/ 59 h 70"/>
                    <a:gd name="T80" fmla="*/ 91 w 102"/>
                    <a:gd name="T81" fmla="*/ 59 h 70"/>
                    <a:gd name="T82" fmla="*/ 90 w 102"/>
                    <a:gd name="T83" fmla="*/ 57 h 70"/>
                    <a:gd name="T84" fmla="*/ 88 w 102"/>
                    <a:gd name="T85" fmla="*/ 51 h 70"/>
                    <a:gd name="T86" fmla="*/ 91 w 102"/>
                    <a:gd name="T87" fmla="*/ 42 h 70"/>
                    <a:gd name="T88" fmla="*/ 97 w 102"/>
                    <a:gd name="T89" fmla="*/ 44 h 70"/>
                    <a:gd name="T90" fmla="*/ 98 w 102"/>
                    <a:gd name="T91" fmla="*/ 37 h 70"/>
                    <a:gd name="T92" fmla="*/ 93 w 102"/>
                    <a:gd name="T93" fmla="*/ 34 h 70"/>
                    <a:gd name="T94" fmla="*/ 86 w 102"/>
                    <a:gd name="T95" fmla="*/ 26 h 70"/>
                    <a:gd name="T96" fmla="*/ 82 w 102"/>
                    <a:gd name="T97" fmla="*/ 16 h 70"/>
                    <a:gd name="T98" fmla="*/ 82 w 102"/>
                    <a:gd name="T99" fmla="*/ 11 h 70"/>
                    <a:gd name="T100" fmla="*/ 82 w 102"/>
                    <a:gd name="T101" fmla="*/ 8 h 70"/>
                    <a:gd name="T102" fmla="*/ 74 w 102"/>
                    <a:gd name="T103" fmla="*/ 5 h 70"/>
                    <a:gd name="T104" fmla="*/ 65 w 102"/>
                    <a:gd name="T105" fmla="*/ 4 h 70"/>
                    <a:gd name="T106" fmla="*/ 54 w 102"/>
                    <a:gd name="T107" fmla="*/ 0 h 70"/>
                    <a:gd name="T108" fmla="*/ 54 w 102"/>
                    <a:gd name="T10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2" h="70">
                      <a:moveTo>
                        <a:pt x="54" y="0"/>
                      </a:moveTo>
                      <a:cubicBezTo>
                        <a:pt x="53" y="0"/>
                        <a:pt x="53" y="0"/>
                        <a:pt x="53" y="0"/>
                      </a:cubicBezTo>
                      <a:cubicBezTo>
                        <a:pt x="53" y="0"/>
                        <a:pt x="53" y="1"/>
                        <a:pt x="52" y="1"/>
                      </a:cubicBezTo>
                      <a:cubicBezTo>
                        <a:pt x="52" y="1"/>
                        <a:pt x="52" y="2"/>
                        <a:pt x="51" y="2"/>
                      </a:cubicBezTo>
                      <a:cubicBezTo>
                        <a:pt x="50" y="3"/>
                        <a:pt x="49" y="5"/>
                        <a:pt x="47" y="5"/>
                      </a:cubicBezTo>
                      <a:cubicBezTo>
                        <a:pt x="46" y="5"/>
                        <a:pt x="45" y="5"/>
                        <a:pt x="45" y="5"/>
                      </a:cubicBezTo>
                      <a:cubicBezTo>
                        <a:pt x="43" y="5"/>
                        <a:pt x="41" y="5"/>
                        <a:pt x="40" y="6"/>
                      </a:cubicBezTo>
                      <a:cubicBezTo>
                        <a:pt x="40" y="6"/>
                        <a:pt x="40" y="6"/>
                        <a:pt x="39" y="7"/>
                      </a:cubicBezTo>
                      <a:cubicBezTo>
                        <a:pt x="39" y="7"/>
                        <a:pt x="39" y="7"/>
                        <a:pt x="39" y="8"/>
                      </a:cubicBezTo>
                      <a:cubicBezTo>
                        <a:pt x="39" y="8"/>
                        <a:pt x="39" y="8"/>
                        <a:pt x="39" y="8"/>
                      </a:cubicBezTo>
                      <a:cubicBezTo>
                        <a:pt x="38" y="8"/>
                        <a:pt x="38" y="9"/>
                        <a:pt x="38" y="10"/>
                      </a:cubicBezTo>
                      <a:cubicBezTo>
                        <a:pt x="38" y="11"/>
                        <a:pt x="38" y="12"/>
                        <a:pt x="38" y="13"/>
                      </a:cubicBezTo>
                      <a:cubicBezTo>
                        <a:pt x="38" y="13"/>
                        <a:pt x="38" y="14"/>
                        <a:pt x="38" y="14"/>
                      </a:cubicBezTo>
                      <a:cubicBezTo>
                        <a:pt x="38" y="15"/>
                        <a:pt x="38" y="15"/>
                        <a:pt x="37" y="15"/>
                      </a:cubicBezTo>
                      <a:cubicBezTo>
                        <a:pt x="37" y="16"/>
                        <a:pt x="36" y="17"/>
                        <a:pt x="35" y="17"/>
                      </a:cubicBezTo>
                      <a:cubicBezTo>
                        <a:pt x="35" y="17"/>
                        <a:pt x="35" y="17"/>
                        <a:pt x="35" y="17"/>
                      </a:cubicBezTo>
                      <a:cubicBezTo>
                        <a:pt x="34" y="18"/>
                        <a:pt x="33" y="19"/>
                        <a:pt x="32" y="19"/>
                      </a:cubicBezTo>
                      <a:cubicBezTo>
                        <a:pt x="30" y="20"/>
                        <a:pt x="28" y="22"/>
                        <a:pt x="27" y="23"/>
                      </a:cubicBezTo>
                      <a:cubicBezTo>
                        <a:pt x="27" y="24"/>
                        <a:pt x="27" y="24"/>
                        <a:pt x="27" y="25"/>
                      </a:cubicBezTo>
                      <a:cubicBezTo>
                        <a:pt x="27" y="27"/>
                        <a:pt x="27" y="30"/>
                        <a:pt x="24" y="30"/>
                      </a:cubicBezTo>
                      <a:cubicBezTo>
                        <a:pt x="22" y="30"/>
                        <a:pt x="19" y="31"/>
                        <a:pt x="18" y="32"/>
                      </a:cubicBezTo>
                      <a:cubicBezTo>
                        <a:pt x="17" y="34"/>
                        <a:pt x="15" y="35"/>
                        <a:pt x="12" y="35"/>
                      </a:cubicBezTo>
                      <a:cubicBezTo>
                        <a:pt x="11" y="35"/>
                        <a:pt x="11"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9" y="35"/>
                        <a:pt x="9" y="35"/>
                        <a:pt x="9" y="35"/>
                      </a:cubicBezTo>
                      <a:cubicBezTo>
                        <a:pt x="9" y="35"/>
                        <a:pt x="9" y="35"/>
                        <a:pt x="9" y="35"/>
                      </a:cubicBezTo>
                      <a:cubicBezTo>
                        <a:pt x="9" y="35"/>
                        <a:pt x="9" y="35"/>
                        <a:pt x="8" y="35"/>
                      </a:cubicBezTo>
                      <a:cubicBezTo>
                        <a:pt x="8" y="35"/>
                        <a:pt x="8" y="35"/>
                        <a:pt x="8" y="35"/>
                      </a:cubicBezTo>
                      <a:cubicBezTo>
                        <a:pt x="8" y="35"/>
                        <a:pt x="8" y="35"/>
                        <a:pt x="7" y="35"/>
                      </a:cubicBezTo>
                      <a:cubicBezTo>
                        <a:pt x="7" y="35"/>
                        <a:pt x="7" y="35"/>
                        <a:pt x="7" y="35"/>
                      </a:cubicBezTo>
                      <a:cubicBezTo>
                        <a:pt x="7" y="35"/>
                        <a:pt x="7" y="35"/>
                        <a:pt x="6" y="35"/>
                      </a:cubicBezTo>
                      <a:cubicBezTo>
                        <a:pt x="6" y="35"/>
                        <a:pt x="6" y="35"/>
                        <a:pt x="6" y="35"/>
                      </a:cubicBezTo>
                      <a:cubicBezTo>
                        <a:pt x="5" y="35"/>
                        <a:pt x="5" y="35"/>
                        <a:pt x="4" y="35"/>
                      </a:cubicBezTo>
                      <a:cubicBezTo>
                        <a:pt x="4" y="35"/>
                        <a:pt x="4" y="35"/>
                        <a:pt x="4" y="35"/>
                      </a:cubicBezTo>
                      <a:cubicBezTo>
                        <a:pt x="4" y="35"/>
                        <a:pt x="4" y="35"/>
                        <a:pt x="4" y="35"/>
                      </a:cubicBezTo>
                      <a:cubicBezTo>
                        <a:pt x="4" y="35"/>
                        <a:pt x="4" y="35"/>
                        <a:pt x="4" y="36"/>
                      </a:cubicBezTo>
                      <a:cubicBezTo>
                        <a:pt x="4" y="36"/>
                        <a:pt x="4" y="36"/>
                        <a:pt x="4" y="37"/>
                      </a:cubicBezTo>
                      <a:cubicBezTo>
                        <a:pt x="4" y="37"/>
                        <a:pt x="4" y="37"/>
                        <a:pt x="4" y="38"/>
                      </a:cubicBezTo>
                      <a:cubicBezTo>
                        <a:pt x="4" y="38"/>
                        <a:pt x="4" y="38"/>
                        <a:pt x="4" y="38"/>
                      </a:cubicBezTo>
                      <a:cubicBezTo>
                        <a:pt x="4" y="39"/>
                        <a:pt x="4" y="39"/>
                        <a:pt x="4" y="39"/>
                      </a:cubicBezTo>
                      <a:cubicBezTo>
                        <a:pt x="5" y="39"/>
                        <a:pt x="5" y="40"/>
                        <a:pt x="5" y="40"/>
                      </a:cubicBezTo>
                      <a:cubicBezTo>
                        <a:pt x="5" y="40"/>
                        <a:pt x="5" y="40"/>
                        <a:pt x="5" y="41"/>
                      </a:cubicBezTo>
                      <a:cubicBezTo>
                        <a:pt x="7" y="42"/>
                        <a:pt x="8" y="47"/>
                        <a:pt x="8" y="50"/>
                      </a:cubicBezTo>
                      <a:cubicBezTo>
                        <a:pt x="8" y="52"/>
                        <a:pt x="6" y="53"/>
                        <a:pt x="5" y="54"/>
                      </a:cubicBezTo>
                      <a:cubicBezTo>
                        <a:pt x="4" y="55"/>
                        <a:pt x="1" y="57"/>
                        <a:pt x="0" y="58"/>
                      </a:cubicBezTo>
                      <a:cubicBezTo>
                        <a:pt x="1" y="58"/>
                        <a:pt x="1" y="58"/>
                        <a:pt x="1" y="58"/>
                      </a:cubicBezTo>
                      <a:cubicBezTo>
                        <a:pt x="2" y="59"/>
                        <a:pt x="5" y="61"/>
                        <a:pt x="4" y="64"/>
                      </a:cubicBezTo>
                      <a:cubicBezTo>
                        <a:pt x="4" y="64"/>
                        <a:pt x="4" y="64"/>
                        <a:pt x="4" y="65"/>
                      </a:cubicBezTo>
                      <a:cubicBezTo>
                        <a:pt x="4" y="65"/>
                        <a:pt x="4" y="65"/>
                        <a:pt x="4" y="65"/>
                      </a:cubicBezTo>
                      <a:cubicBezTo>
                        <a:pt x="4" y="66"/>
                        <a:pt x="4" y="66"/>
                        <a:pt x="4" y="66"/>
                      </a:cubicBezTo>
                      <a:cubicBezTo>
                        <a:pt x="4" y="66"/>
                        <a:pt x="4" y="67"/>
                        <a:pt x="4" y="68"/>
                      </a:cubicBezTo>
                      <a:cubicBezTo>
                        <a:pt x="4" y="68"/>
                        <a:pt x="4" y="68"/>
                        <a:pt x="4" y="68"/>
                      </a:cubicBezTo>
                      <a:cubicBezTo>
                        <a:pt x="4" y="68"/>
                        <a:pt x="4" y="68"/>
                        <a:pt x="4" y="68"/>
                      </a:cubicBezTo>
                      <a:cubicBezTo>
                        <a:pt x="4" y="68"/>
                        <a:pt x="4" y="68"/>
                        <a:pt x="5" y="68"/>
                      </a:cubicBezTo>
                      <a:cubicBezTo>
                        <a:pt x="5" y="68"/>
                        <a:pt x="5" y="68"/>
                        <a:pt x="5" y="68"/>
                      </a:cubicBezTo>
                      <a:cubicBezTo>
                        <a:pt x="6" y="67"/>
                        <a:pt x="6" y="67"/>
                        <a:pt x="6" y="67"/>
                      </a:cubicBezTo>
                      <a:cubicBezTo>
                        <a:pt x="7" y="66"/>
                        <a:pt x="7" y="66"/>
                        <a:pt x="7" y="66"/>
                      </a:cubicBezTo>
                      <a:cubicBezTo>
                        <a:pt x="9" y="64"/>
                        <a:pt x="11" y="62"/>
                        <a:pt x="15" y="62"/>
                      </a:cubicBezTo>
                      <a:cubicBezTo>
                        <a:pt x="28" y="62"/>
                        <a:pt x="34" y="63"/>
                        <a:pt x="36" y="65"/>
                      </a:cubicBezTo>
                      <a:cubicBezTo>
                        <a:pt x="36" y="65"/>
                        <a:pt x="38" y="65"/>
                        <a:pt x="39" y="65"/>
                      </a:cubicBezTo>
                      <a:cubicBezTo>
                        <a:pt x="39" y="65"/>
                        <a:pt x="39" y="65"/>
                        <a:pt x="40" y="65"/>
                      </a:cubicBezTo>
                      <a:cubicBezTo>
                        <a:pt x="42" y="65"/>
                        <a:pt x="44" y="65"/>
                        <a:pt x="46" y="66"/>
                      </a:cubicBezTo>
                      <a:cubicBezTo>
                        <a:pt x="48" y="67"/>
                        <a:pt x="50" y="68"/>
                        <a:pt x="51" y="68"/>
                      </a:cubicBezTo>
                      <a:cubicBezTo>
                        <a:pt x="52" y="66"/>
                        <a:pt x="53" y="66"/>
                        <a:pt x="55" y="67"/>
                      </a:cubicBezTo>
                      <a:cubicBezTo>
                        <a:pt x="56" y="68"/>
                        <a:pt x="58" y="68"/>
                        <a:pt x="59" y="68"/>
                      </a:cubicBezTo>
                      <a:cubicBezTo>
                        <a:pt x="59" y="67"/>
                        <a:pt x="60" y="67"/>
                        <a:pt x="61" y="67"/>
                      </a:cubicBezTo>
                      <a:cubicBezTo>
                        <a:pt x="63" y="67"/>
                        <a:pt x="64" y="68"/>
                        <a:pt x="66" y="69"/>
                      </a:cubicBezTo>
                      <a:cubicBezTo>
                        <a:pt x="66" y="69"/>
                        <a:pt x="66" y="70"/>
                        <a:pt x="67" y="70"/>
                      </a:cubicBezTo>
                      <a:cubicBezTo>
                        <a:pt x="68" y="69"/>
                        <a:pt x="70" y="69"/>
                        <a:pt x="71" y="69"/>
                      </a:cubicBezTo>
                      <a:cubicBezTo>
                        <a:pt x="73" y="69"/>
                        <a:pt x="75" y="69"/>
                        <a:pt x="77" y="70"/>
                      </a:cubicBezTo>
                      <a:cubicBezTo>
                        <a:pt x="77" y="70"/>
                        <a:pt x="77" y="69"/>
                        <a:pt x="77" y="69"/>
                      </a:cubicBezTo>
                      <a:cubicBezTo>
                        <a:pt x="77" y="67"/>
                        <a:pt x="80" y="64"/>
                        <a:pt x="85" y="60"/>
                      </a:cubicBezTo>
                      <a:cubicBezTo>
                        <a:pt x="85" y="60"/>
                        <a:pt x="85" y="60"/>
                        <a:pt x="85" y="60"/>
                      </a:cubicBezTo>
                      <a:cubicBezTo>
                        <a:pt x="86" y="60"/>
                        <a:pt x="86" y="60"/>
                        <a:pt x="86" y="60"/>
                      </a:cubicBezTo>
                      <a:cubicBezTo>
                        <a:pt x="86" y="60"/>
                        <a:pt x="87" y="60"/>
                        <a:pt x="87" y="59"/>
                      </a:cubicBezTo>
                      <a:cubicBezTo>
                        <a:pt x="87" y="59"/>
                        <a:pt x="87" y="59"/>
                        <a:pt x="87" y="59"/>
                      </a:cubicBezTo>
                      <a:cubicBezTo>
                        <a:pt x="88" y="59"/>
                        <a:pt x="88" y="59"/>
                        <a:pt x="89" y="59"/>
                      </a:cubicBezTo>
                      <a:cubicBezTo>
                        <a:pt x="89" y="59"/>
                        <a:pt x="89" y="59"/>
                        <a:pt x="89" y="59"/>
                      </a:cubicBezTo>
                      <a:cubicBezTo>
                        <a:pt x="90" y="59"/>
                        <a:pt x="90" y="59"/>
                        <a:pt x="91" y="59"/>
                      </a:cubicBezTo>
                      <a:cubicBezTo>
                        <a:pt x="91" y="59"/>
                        <a:pt x="91" y="59"/>
                        <a:pt x="91" y="59"/>
                      </a:cubicBezTo>
                      <a:cubicBezTo>
                        <a:pt x="90" y="58"/>
                        <a:pt x="90" y="58"/>
                        <a:pt x="90" y="57"/>
                      </a:cubicBezTo>
                      <a:cubicBezTo>
                        <a:pt x="90" y="57"/>
                        <a:pt x="90" y="56"/>
                        <a:pt x="90" y="56"/>
                      </a:cubicBezTo>
                      <a:cubicBezTo>
                        <a:pt x="89" y="54"/>
                        <a:pt x="89" y="53"/>
                        <a:pt x="88" y="51"/>
                      </a:cubicBezTo>
                      <a:cubicBezTo>
                        <a:pt x="87" y="48"/>
                        <a:pt x="87" y="46"/>
                        <a:pt x="88" y="44"/>
                      </a:cubicBezTo>
                      <a:cubicBezTo>
                        <a:pt x="89" y="43"/>
                        <a:pt x="90" y="42"/>
                        <a:pt x="91" y="42"/>
                      </a:cubicBezTo>
                      <a:cubicBezTo>
                        <a:pt x="92" y="42"/>
                        <a:pt x="93" y="43"/>
                        <a:pt x="95" y="44"/>
                      </a:cubicBezTo>
                      <a:cubicBezTo>
                        <a:pt x="95" y="44"/>
                        <a:pt x="97" y="44"/>
                        <a:pt x="97" y="44"/>
                      </a:cubicBezTo>
                      <a:cubicBezTo>
                        <a:pt x="101" y="42"/>
                        <a:pt x="102" y="41"/>
                        <a:pt x="102" y="41"/>
                      </a:cubicBezTo>
                      <a:cubicBezTo>
                        <a:pt x="101" y="40"/>
                        <a:pt x="99" y="38"/>
                        <a:pt x="98" y="37"/>
                      </a:cubicBezTo>
                      <a:cubicBezTo>
                        <a:pt x="97" y="37"/>
                        <a:pt x="97" y="37"/>
                        <a:pt x="97" y="37"/>
                      </a:cubicBezTo>
                      <a:cubicBezTo>
                        <a:pt x="95" y="37"/>
                        <a:pt x="94" y="35"/>
                        <a:pt x="93" y="34"/>
                      </a:cubicBezTo>
                      <a:cubicBezTo>
                        <a:pt x="92" y="33"/>
                        <a:pt x="91" y="31"/>
                        <a:pt x="90" y="31"/>
                      </a:cubicBezTo>
                      <a:cubicBezTo>
                        <a:pt x="88" y="30"/>
                        <a:pt x="87" y="28"/>
                        <a:pt x="86" y="26"/>
                      </a:cubicBezTo>
                      <a:cubicBezTo>
                        <a:pt x="86" y="25"/>
                        <a:pt x="85" y="24"/>
                        <a:pt x="85" y="24"/>
                      </a:cubicBezTo>
                      <a:cubicBezTo>
                        <a:pt x="82" y="22"/>
                        <a:pt x="82" y="18"/>
                        <a:pt x="82" y="16"/>
                      </a:cubicBezTo>
                      <a:cubicBezTo>
                        <a:pt x="82" y="16"/>
                        <a:pt x="82" y="15"/>
                        <a:pt x="82" y="14"/>
                      </a:cubicBezTo>
                      <a:cubicBezTo>
                        <a:pt x="82" y="13"/>
                        <a:pt x="82" y="12"/>
                        <a:pt x="82" y="11"/>
                      </a:cubicBezTo>
                      <a:cubicBezTo>
                        <a:pt x="82" y="10"/>
                        <a:pt x="82" y="8"/>
                        <a:pt x="82" y="8"/>
                      </a:cubicBezTo>
                      <a:cubicBezTo>
                        <a:pt x="82" y="8"/>
                        <a:pt x="82" y="8"/>
                        <a:pt x="82" y="8"/>
                      </a:cubicBezTo>
                      <a:cubicBezTo>
                        <a:pt x="80" y="7"/>
                        <a:pt x="77" y="5"/>
                        <a:pt x="74" y="5"/>
                      </a:cubicBezTo>
                      <a:cubicBezTo>
                        <a:pt x="74" y="5"/>
                        <a:pt x="74" y="5"/>
                        <a:pt x="74" y="5"/>
                      </a:cubicBezTo>
                      <a:cubicBezTo>
                        <a:pt x="72" y="6"/>
                        <a:pt x="70" y="7"/>
                        <a:pt x="69" y="7"/>
                      </a:cubicBezTo>
                      <a:cubicBezTo>
                        <a:pt x="68" y="7"/>
                        <a:pt x="66" y="6"/>
                        <a:pt x="65" y="4"/>
                      </a:cubicBezTo>
                      <a:cubicBezTo>
                        <a:pt x="64" y="2"/>
                        <a:pt x="63" y="2"/>
                        <a:pt x="62" y="2"/>
                      </a:cubicBezTo>
                      <a:cubicBezTo>
                        <a:pt x="58" y="3"/>
                        <a:pt x="55" y="1"/>
                        <a:pt x="54" y="0"/>
                      </a:cubicBezTo>
                      <a:cubicBezTo>
                        <a:pt x="54" y="0"/>
                        <a:pt x="54" y="0"/>
                        <a:pt x="54" y="0"/>
                      </a:cubicBezTo>
                      <a:cubicBezTo>
                        <a:pt x="54" y="0"/>
                        <a:pt x="54"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21" name="Freeform 1206"/>
                <p:cNvSpPr/>
                <p:nvPr/>
              </p:nvSpPr>
              <p:spPr bwMode="auto">
                <a:xfrm>
                  <a:off x="2767" y="3105"/>
                  <a:ext cx="75" cy="33"/>
                </a:xfrm>
                <a:custGeom>
                  <a:avLst/>
                  <a:gdLst>
                    <a:gd name="T0" fmla="*/ 66 w 78"/>
                    <a:gd name="T1" fmla="*/ 32 h 34"/>
                    <a:gd name="T2" fmla="*/ 69 w 78"/>
                    <a:gd name="T3" fmla="*/ 31 h 34"/>
                    <a:gd name="T4" fmla="*/ 73 w 78"/>
                    <a:gd name="T5" fmla="*/ 31 h 34"/>
                    <a:gd name="T6" fmla="*/ 76 w 78"/>
                    <a:gd name="T7" fmla="*/ 28 h 34"/>
                    <a:gd name="T8" fmla="*/ 78 w 78"/>
                    <a:gd name="T9" fmla="*/ 27 h 34"/>
                    <a:gd name="T10" fmla="*/ 78 w 78"/>
                    <a:gd name="T11" fmla="*/ 26 h 34"/>
                    <a:gd name="T12" fmla="*/ 73 w 78"/>
                    <a:gd name="T13" fmla="*/ 14 h 34"/>
                    <a:gd name="T14" fmla="*/ 71 w 78"/>
                    <a:gd name="T15" fmla="*/ 8 h 34"/>
                    <a:gd name="T16" fmla="*/ 70 w 78"/>
                    <a:gd name="T17" fmla="*/ 7 h 34"/>
                    <a:gd name="T18" fmla="*/ 61 w 78"/>
                    <a:gd name="T19" fmla="*/ 6 h 34"/>
                    <a:gd name="T20" fmla="*/ 49 w 78"/>
                    <a:gd name="T21" fmla="*/ 0 h 34"/>
                    <a:gd name="T22" fmla="*/ 46 w 78"/>
                    <a:gd name="T23" fmla="*/ 0 h 34"/>
                    <a:gd name="T24" fmla="*/ 44 w 78"/>
                    <a:gd name="T25" fmla="*/ 0 h 34"/>
                    <a:gd name="T26" fmla="*/ 42 w 78"/>
                    <a:gd name="T27" fmla="*/ 0 h 34"/>
                    <a:gd name="T28" fmla="*/ 40 w 78"/>
                    <a:gd name="T29" fmla="*/ 0 h 34"/>
                    <a:gd name="T30" fmla="*/ 38 w 78"/>
                    <a:gd name="T31" fmla="*/ 4 h 34"/>
                    <a:gd name="T32" fmla="*/ 30 w 78"/>
                    <a:gd name="T33" fmla="*/ 16 h 34"/>
                    <a:gd name="T34" fmla="*/ 27 w 78"/>
                    <a:gd name="T35" fmla="*/ 16 h 34"/>
                    <a:gd name="T36" fmla="*/ 16 w 78"/>
                    <a:gd name="T37" fmla="*/ 3 h 34"/>
                    <a:gd name="T38" fmla="*/ 7 w 78"/>
                    <a:gd name="T39" fmla="*/ 9 h 34"/>
                    <a:gd name="T40" fmla="*/ 3 w 78"/>
                    <a:gd name="T41" fmla="*/ 17 h 34"/>
                    <a:gd name="T42" fmla="*/ 2 w 78"/>
                    <a:gd name="T43" fmla="*/ 25 h 34"/>
                    <a:gd name="T44" fmla="*/ 4 w 78"/>
                    <a:gd name="T45" fmla="*/ 25 h 34"/>
                    <a:gd name="T46" fmla="*/ 6 w 78"/>
                    <a:gd name="T47" fmla="*/ 24 h 34"/>
                    <a:gd name="T48" fmla="*/ 7 w 78"/>
                    <a:gd name="T49" fmla="*/ 24 h 34"/>
                    <a:gd name="T50" fmla="*/ 14 w 78"/>
                    <a:gd name="T51" fmla="*/ 22 h 34"/>
                    <a:gd name="T52" fmla="*/ 26 w 78"/>
                    <a:gd name="T53" fmla="*/ 23 h 34"/>
                    <a:gd name="T54" fmla="*/ 39 w 78"/>
                    <a:gd name="T55" fmla="*/ 23 h 34"/>
                    <a:gd name="T56" fmla="*/ 46 w 78"/>
                    <a:gd name="T57" fmla="*/ 25 h 34"/>
                    <a:gd name="T58" fmla="*/ 47 w 78"/>
                    <a:gd name="T59" fmla="*/ 25 h 34"/>
                    <a:gd name="T60" fmla="*/ 61 w 78"/>
                    <a:gd name="T61" fmla="*/ 33 h 34"/>
                    <a:gd name="T62" fmla="*/ 62 w 78"/>
                    <a:gd name="T63" fmla="*/ 34 h 34"/>
                    <a:gd name="T64" fmla="*/ 64 w 78"/>
                    <a:gd name="T6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34">
                      <a:moveTo>
                        <a:pt x="64" y="33"/>
                      </a:moveTo>
                      <a:cubicBezTo>
                        <a:pt x="64" y="32"/>
                        <a:pt x="65" y="32"/>
                        <a:pt x="66" y="32"/>
                      </a:cubicBezTo>
                      <a:cubicBezTo>
                        <a:pt x="67" y="31"/>
                        <a:pt x="68" y="31"/>
                        <a:pt x="69" y="31"/>
                      </a:cubicBezTo>
                      <a:cubicBezTo>
                        <a:pt x="69" y="31"/>
                        <a:pt x="69" y="31"/>
                        <a:pt x="69" y="31"/>
                      </a:cubicBezTo>
                      <a:cubicBezTo>
                        <a:pt x="70" y="31"/>
                        <a:pt x="71" y="31"/>
                        <a:pt x="71" y="31"/>
                      </a:cubicBezTo>
                      <a:cubicBezTo>
                        <a:pt x="72" y="31"/>
                        <a:pt x="72" y="31"/>
                        <a:pt x="73" y="31"/>
                      </a:cubicBezTo>
                      <a:cubicBezTo>
                        <a:pt x="73" y="31"/>
                        <a:pt x="73" y="31"/>
                        <a:pt x="74" y="30"/>
                      </a:cubicBezTo>
                      <a:cubicBezTo>
                        <a:pt x="74" y="29"/>
                        <a:pt x="75" y="28"/>
                        <a:pt x="76" y="28"/>
                      </a:cubicBezTo>
                      <a:cubicBezTo>
                        <a:pt x="76" y="27"/>
                        <a:pt x="77" y="27"/>
                        <a:pt x="77" y="27"/>
                      </a:cubicBezTo>
                      <a:cubicBezTo>
                        <a:pt x="78" y="27"/>
                        <a:pt x="78" y="27"/>
                        <a:pt x="78" y="27"/>
                      </a:cubicBezTo>
                      <a:cubicBezTo>
                        <a:pt x="78" y="27"/>
                        <a:pt x="78" y="27"/>
                        <a:pt x="78" y="26"/>
                      </a:cubicBezTo>
                      <a:cubicBezTo>
                        <a:pt x="78" y="26"/>
                        <a:pt x="78" y="26"/>
                        <a:pt x="78" y="26"/>
                      </a:cubicBezTo>
                      <a:cubicBezTo>
                        <a:pt x="78" y="24"/>
                        <a:pt x="77" y="23"/>
                        <a:pt x="77" y="22"/>
                      </a:cubicBezTo>
                      <a:cubicBezTo>
                        <a:pt x="73" y="19"/>
                        <a:pt x="72" y="16"/>
                        <a:pt x="73" y="14"/>
                      </a:cubicBezTo>
                      <a:cubicBezTo>
                        <a:pt x="73" y="13"/>
                        <a:pt x="74" y="11"/>
                        <a:pt x="72" y="10"/>
                      </a:cubicBezTo>
                      <a:cubicBezTo>
                        <a:pt x="72" y="9"/>
                        <a:pt x="71" y="9"/>
                        <a:pt x="71" y="8"/>
                      </a:cubicBezTo>
                      <a:cubicBezTo>
                        <a:pt x="71" y="8"/>
                        <a:pt x="71" y="8"/>
                        <a:pt x="70" y="8"/>
                      </a:cubicBezTo>
                      <a:cubicBezTo>
                        <a:pt x="70" y="7"/>
                        <a:pt x="70" y="7"/>
                        <a:pt x="70" y="7"/>
                      </a:cubicBezTo>
                      <a:cubicBezTo>
                        <a:pt x="66" y="7"/>
                        <a:pt x="63" y="7"/>
                        <a:pt x="62" y="6"/>
                      </a:cubicBezTo>
                      <a:cubicBezTo>
                        <a:pt x="62" y="6"/>
                        <a:pt x="61" y="6"/>
                        <a:pt x="61" y="6"/>
                      </a:cubicBezTo>
                      <a:cubicBezTo>
                        <a:pt x="61" y="7"/>
                        <a:pt x="61" y="7"/>
                        <a:pt x="61" y="7"/>
                      </a:cubicBezTo>
                      <a:cubicBezTo>
                        <a:pt x="59" y="7"/>
                        <a:pt x="55" y="5"/>
                        <a:pt x="49" y="0"/>
                      </a:cubicBezTo>
                      <a:cubicBezTo>
                        <a:pt x="48" y="0"/>
                        <a:pt x="48" y="0"/>
                        <a:pt x="48" y="0"/>
                      </a:cubicBezTo>
                      <a:cubicBezTo>
                        <a:pt x="48" y="0"/>
                        <a:pt x="48" y="0"/>
                        <a:pt x="46" y="0"/>
                      </a:cubicBezTo>
                      <a:cubicBezTo>
                        <a:pt x="46" y="0"/>
                        <a:pt x="45" y="0"/>
                        <a:pt x="45" y="0"/>
                      </a:cubicBezTo>
                      <a:cubicBezTo>
                        <a:pt x="44" y="0"/>
                        <a:pt x="44" y="0"/>
                        <a:pt x="44" y="0"/>
                      </a:cubicBezTo>
                      <a:cubicBezTo>
                        <a:pt x="44" y="0"/>
                        <a:pt x="43" y="0"/>
                        <a:pt x="43" y="0"/>
                      </a:cubicBezTo>
                      <a:cubicBezTo>
                        <a:pt x="42" y="0"/>
                        <a:pt x="42" y="0"/>
                        <a:pt x="42" y="0"/>
                      </a:cubicBezTo>
                      <a:cubicBezTo>
                        <a:pt x="41" y="0"/>
                        <a:pt x="41" y="0"/>
                        <a:pt x="40" y="0"/>
                      </a:cubicBezTo>
                      <a:cubicBezTo>
                        <a:pt x="40" y="0"/>
                        <a:pt x="40" y="0"/>
                        <a:pt x="40" y="0"/>
                      </a:cubicBezTo>
                      <a:cubicBezTo>
                        <a:pt x="39" y="0"/>
                        <a:pt x="39" y="0"/>
                        <a:pt x="38" y="0"/>
                      </a:cubicBezTo>
                      <a:cubicBezTo>
                        <a:pt x="37" y="1"/>
                        <a:pt x="38" y="2"/>
                        <a:pt x="38" y="4"/>
                      </a:cubicBezTo>
                      <a:cubicBezTo>
                        <a:pt x="38" y="6"/>
                        <a:pt x="38" y="7"/>
                        <a:pt x="38" y="9"/>
                      </a:cubicBezTo>
                      <a:cubicBezTo>
                        <a:pt x="38" y="14"/>
                        <a:pt x="35" y="16"/>
                        <a:pt x="30" y="16"/>
                      </a:cubicBezTo>
                      <a:cubicBezTo>
                        <a:pt x="29" y="16"/>
                        <a:pt x="29" y="16"/>
                        <a:pt x="28" y="16"/>
                      </a:cubicBezTo>
                      <a:cubicBezTo>
                        <a:pt x="28" y="16"/>
                        <a:pt x="27" y="16"/>
                        <a:pt x="27" y="16"/>
                      </a:cubicBezTo>
                      <a:cubicBezTo>
                        <a:pt x="24" y="16"/>
                        <a:pt x="21" y="11"/>
                        <a:pt x="17" y="5"/>
                      </a:cubicBezTo>
                      <a:cubicBezTo>
                        <a:pt x="16" y="5"/>
                        <a:pt x="16" y="4"/>
                        <a:pt x="16" y="3"/>
                      </a:cubicBezTo>
                      <a:cubicBezTo>
                        <a:pt x="15" y="4"/>
                        <a:pt x="12" y="5"/>
                        <a:pt x="10" y="7"/>
                      </a:cubicBezTo>
                      <a:cubicBezTo>
                        <a:pt x="9" y="7"/>
                        <a:pt x="8" y="8"/>
                        <a:pt x="7" y="9"/>
                      </a:cubicBezTo>
                      <a:cubicBezTo>
                        <a:pt x="6" y="9"/>
                        <a:pt x="6" y="10"/>
                        <a:pt x="5" y="12"/>
                      </a:cubicBezTo>
                      <a:cubicBezTo>
                        <a:pt x="5" y="14"/>
                        <a:pt x="5" y="16"/>
                        <a:pt x="3" y="17"/>
                      </a:cubicBezTo>
                      <a:cubicBezTo>
                        <a:pt x="1" y="19"/>
                        <a:pt x="0" y="21"/>
                        <a:pt x="2" y="25"/>
                      </a:cubicBezTo>
                      <a:cubicBezTo>
                        <a:pt x="2" y="25"/>
                        <a:pt x="2" y="25"/>
                        <a:pt x="2" y="25"/>
                      </a:cubicBezTo>
                      <a:cubicBezTo>
                        <a:pt x="2" y="25"/>
                        <a:pt x="3" y="25"/>
                        <a:pt x="4" y="25"/>
                      </a:cubicBezTo>
                      <a:cubicBezTo>
                        <a:pt x="4" y="25"/>
                        <a:pt x="4" y="25"/>
                        <a:pt x="4" y="25"/>
                      </a:cubicBezTo>
                      <a:cubicBezTo>
                        <a:pt x="5" y="25"/>
                        <a:pt x="5" y="24"/>
                        <a:pt x="6" y="24"/>
                      </a:cubicBezTo>
                      <a:cubicBezTo>
                        <a:pt x="6" y="24"/>
                        <a:pt x="6" y="24"/>
                        <a:pt x="6" y="24"/>
                      </a:cubicBezTo>
                      <a:cubicBezTo>
                        <a:pt x="7" y="24"/>
                        <a:pt x="7" y="24"/>
                        <a:pt x="7" y="24"/>
                      </a:cubicBezTo>
                      <a:cubicBezTo>
                        <a:pt x="7" y="24"/>
                        <a:pt x="7" y="24"/>
                        <a:pt x="7" y="24"/>
                      </a:cubicBezTo>
                      <a:cubicBezTo>
                        <a:pt x="8" y="24"/>
                        <a:pt x="8" y="23"/>
                        <a:pt x="8" y="23"/>
                      </a:cubicBezTo>
                      <a:cubicBezTo>
                        <a:pt x="10" y="22"/>
                        <a:pt x="12" y="22"/>
                        <a:pt x="14" y="22"/>
                      </a:cubicBezTo>
                      <a:cubicBezTo>
                        <a:pt x="17" y="22"/>
                        <a:pt x="20" y="22"/>
                        <a:pt x="22" y="22"/>
                      </a:cubicBezTo>
                      <a:cubicBezTo>
                        <a:pt x="24" y="23"/>
                        <a:pt x="25" y="23"/>
                        <a:pt x="26" y="23"/>
                      </a:cubicBezTo>
                      <a:cubicBezTo>
                        <a:pt x="27" y="23"/>
                        <a:pt x="28" y="23"/>
                        <a:pt x="29" y="23"/>
                      </a:cubicBezTo>
                      <a:cubicBezTo>
                        <a:pt x="33" y="23"/>
                        <a:pt x="37" y="24"/>
                        <a:pt x="39" y="23"/>
                      </a:cubicBezTo>
                      <a:cubicBezTo>
                        <a:pt x="40" y="23"/>
                        <a:pt x="41" y="23"/>
                        <a:pt x="41" y="23"/>
                      </a:cubicBezTo>
                      <a:cubicBezTo>
                        <a:pt x="44" y="23"/>
                        <a:pt x="45" y="24"/>
                        <a:pt x="46" y="25"/>
                      </a:cubicBezTo>
                      <a:cubicBezTo>
                        <a:pt x="46" y="25"/>
                        <a:pt x="46" y="25"/>
                        <a:pt x="46" y="25"/>
                      </a:cubicBezTo>
                      <a:cubicBezTo>
                        <a:pt x="46" y="25"/>
                        <a:pt x="47" y="25"/>
                        <a:pt x="47" y="25"/>
                      </a:cubicBezTo>
                      <a:cubicBezTo>
                        <a:pt x="51" y="25"/>
                        <a:pt x="56" y="29"/>
                        <a:pt x="58" y="31"/>
                      </a:cubicBezTo>
                      <a:cubicBezTo>
                        <a:pt x="59" y="32"/>
                        <a:pt x="60" y="32"/>
                        <a:pt x="61" y="33"/>
                      </a:cubicBezTo>
                      <a:cubicBezTo>
                        <a:pt x="61" y="33"/>
                        <a:pt x="61" y="33"/>
                        <a:pt x="61" y="34"/>
                      </a:cubicBezTo>
                      <a:cubicBezTo>
                        <a:pt x="62" y="34"/>
                        <a:pt x="62" y="34"/>
                        <a:pt x="62" y="34"/>
                      </a:cubicBezTo>
                      <a:cubicBezTo>
                        <a:pt x="63" y="34"/>
                        <a:pt x="63" y="33"/>
                        <a:pt x="64" y="33"/>
                      </a:cubicBezTo>
                      <a:cubicBezTo>
                        <a:pt x="64" y="33"/>
                        <a:pt x="64" y="33"/>
                        <a:pt x="64"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22" name="Freeform 1207"/>
                <p:cNvSpPr/>
                <p:nvPr/>
              </p:nvSpPr>
              <p:spPr bwMode="auto">
                <a:xfrm>
                  <a:off x="2768" y="3130"/>
                  <a:ext cx="57" cy="34"/>
                </a:xfrm>
                <a:custGeom>
                  <a:avLst/>
                  <a:gdLst>
                    <a:gd name="T0" fmla="*/ 26 w 59"/>
                    <a:gd name="T1" fmla="*/ 32 h 36"/>
                    <a:gd name="T2" fmla="*/ 27 w 59"/>
                    <a:gd name="T3" fmla="*/ 33 h 36"/>
                    <a:gd name="T4" fmla="*/ 28 w 59"/>
                    <a:gd name="T5" fmla="*/ 34 h 36"/>
                    <a:gd name="T6" fmla="*/ 29 w 59"/>
                    <a:gd name="T7" fmla="*/ 34 h 36"/>
                    <a:gd name="T8" fmla="*/ 29 w 59"/>
                    <a:gd name="T9" fmla="*/ 35 h 36"/>
                    <a:gd name="T10" fmla="*/ 30 w 59"/>
                    <a:gd name="T11" fmla="*/ 35 h 36"/>
                    <a:gd name="T12" fmla="*/ 32 w 59"/>
                    <a:gd name="T13" fmla="*/ 35 h 36"/>
                    <a:gd name="T14" fmla="*/ 33 w 59"/>
                    <a:gd name="T15" fmla="*/ 35 h 36"/>
                    <a:gd name="T16" fmla="*/ 34 w 59"/>
                    <a:gd name="T17" fmla="*/ 35 h 36"/>
                    <a:gd name="T18" fmla="*/ 35 w 59"/>
                    <a:gd name="T19" fmla="*/ 35 h 36"/>
                    <a:gd name="T20" fmla="*/ 36 w 59"/>
                    <a:gd name="T21" fmla="*/ 35 h 36"/>
                    <a:gd name="T22" fmla="*/ 36 w 59"/>
                    <a:gd name="T23" fmla="*/ 35 h 36"/>
                    <a:gd name="T24" fmla="*/ 40 w 59"/>
                    <a:gd name="T25" fmla="*/ 33 h 36"/>
                    <a:gd name="T26" fmla="*/ 48 w 59"/>
                    <a:gd name="T27" fmla="*/ 28 h 36"/>
                    <a:gd name="T28" fmla="*/ 54 w 59"/>
                    <a:gd name="T29" fmla="*/ 20 h 36"/>
                    <a:gd name="T30" fmla="*/ 56 w 59"/>
                    <a:gd name="T31" fmla="*/ 19 h 36"/>
                    <a:gd name="T32" fmla="*/ 59 w 59"/>
                    <a:gd name="T33" fmla="*/ 15 h 36"/>
                    <a:gd name="T34" fmla="*/ 59 w 59"/>
                    <a:gd name="T35" fmla="*/ 12 h 36"/>
                    <a:gd name="T36" fmla="*/ 58 w 59"/>
                    <a:gd name="T37" fmla="*/ 11 h 36"/>
                    <a:gd name="T38" fmla="*/ 55 w 59"/>
                    <a:gd name="T39" fmla="*/ 9 h 36"/>
                    <a:gd name="T40" fmla="*/ 45 w 59"/>
                    <a:gd name="T41" fmla="*/ 3 h 36"/>
                    <a:gd name="T42" fmla="*/ 45 w 59"/>
                    <a:gd name="T43" fmla="*/ 3 h 36"/>
                    <a:gd name="T44" fmla="*/ 42 w 59"/>
                    <a:gd name="T45" fmla="*/ 1 h 36"/>
                    <a:gd name="T46" fmla="*/ 41 w 59"/>
                    <a:gd name="T47" fmla="*/ 1 h 36"/>
                    <a:gd name="T48" fmla="*/ 40 w 59"/>
                    <a:gd name="T49" fmla="*/ 1 h 36"/>
                    <a:gd name="T50" fmla="*/ 28 w 59"/>
                    <a:gd name="T51" fmla="*/ 1 h 36"/>
                    <a:gd name="T52" fmla="*/ 13 w 59"/>
                    <a:gd name="T53" fmla="*/ 0 h 36"/>
                    <a:gd name="T54" fmla="*/ 8 w 59"/>
                    <a:gd name="T55" fmla="*/ 1 h 36"/>
                    <a:gd name="T56" fmla="*/ 6 w 59"/>
                    <a:gd name="T57" fmla="*/ 2 h 36"/>
                    <a:gd name="T58" fmla="*/ 3 w 59"/>
                    <a:gd name="T59" fmla="*/ 3 h 36"/>
                    <a:gd name="T60" fmla="*/ 2 w 59"/>
                    <a:gd name="T61" fmla="*/ 3 h 36"/>
                    <a:gd name="T62" fmla="*/ 3 w 59"/>
                    <a:gd name="T63" fmla="*/ 14 h 36"/>
                    <a:gd name="T64" fmla="*/ 11 w 59"/>
                    <a:gd name="T65" fmla="*/ 18 h 36"/>
                    <a:gd name="T66" fmla="*/ 21 w 59"/>
                    <a:gd name="T67" fmla="*/ 23 h 36"/>
                    <a:gd name="T68" fmla="*/ 20 w 59"/>
                    <a:gd name="T6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36">
                      <a:moveTo>
                        <a:pt x="20" y="30"/>
                      </a:moveTo>
                      <a:cubicBezTo>
                        <a:pt x="22" y="30"/>
                        <a:pt x="24" y="31"/>
                        <a:pt x="26" y="32"/>
                      </a:cubicBezTo>
                      <a:cubicBezTo>
                        <a:pt x="26" y="32"/>
                        <a:pt x="26" y="32"/>
                        <a:pt x="26" y="32"/>
                      </a:cubicBezTo>
                      <a:cubicBezTo>
                        <a:pt x="26" y="32"/>
                        <a:pt x="27" y="33"/>
                        <a:pt x="27" y="33"/>
                      </a:cubicBezTo>
                      <a:cubicBezTo>
                        <a:pt x="27" y="33"/>
                        <a:pt x="27" y="33"/>
                        <a:pt x="27" y="33"/>
                      </a:cubicBezTo>
                      <a:cubicBezTo>
                        <a:pt x="27" y="33"/>
                        <a:pt x="28" y="33"/>
                        <a:pt x="28" y="34"/>
                      </a:cubicBezTo>
                      <a:cubicBezTo>
                        <a:pt x="28" y="34"/>
                        <a:pt x="28" y="34"/>
                        <a:pt x="28" y="34"/>
                      </a:cubicBezTo>
                      <a:cubicBezTo>
                        <a:pt x="28" y="34"/>
                        <a:pt x="28" y="34"/>
                        <a:pt x="29" y="34"/>
                      </a:cubicBezTo>
                      <a:cubicBezTo>
                        <a:pt x="29" y="35"/>
                        <a:pt x="29" y="35"/>
                        <a:pt x="29" y="35"/>
                      </a:cubicBezTo>
                      <a:cubicBezTo>
                        <a:pt x="29" y="35"/>
                        <a:pt x="29" y="35"/>
                        <a:pt x="29" y="35"/>
                      </a:cubicBezTo>
                      <a:cubicBezTo>
                        <a:pt x="29" y="35"/>
                        <a:pt x="29" y="35"/>
                        <a:pt x="29" y="35"/>
                      </a:cubicBezTo>
                      <a:cubicBezTo>
                        <a:pt x="30" y="35"/>
                        <a:pt x="30" y="35"/>
                        <a:pt x="30" y="35"/>
                      </a:cubicBezTo>
                      <a:cubicBezTo>
                        <a:pt x="31" y="35"/>
                        <a:pt x="31" y="35"/>
                        <a:pt x="31" y="35"/>
                      </a:cubicBezTo>
                      <a:cubicBezTo>
                        <a:pt x="32" y="35"/>
                        <a:pt x="32" y="35"/>
                        <a:pt x="32" y="35"/>
                      </a:cubicBezTo>
                      <a:cubicBezTo>
                        <a:pt x="32" y="35"/>
                        <a:pt x="32" y="35"/>
                        <a:pt x="33" y="35"/>
                      </a:cubicBezTo>
                      <a:cubicBezTo>
                        <a:pt x="33" y="35"/>
                        <a:pt x="33" y="35"/>
                        <a:pt x="33" y="35"/>
                      </a:cubicBezTo>
                      <a:cubicBezTo>
                        <a:pt x="34" y="35"/>
                        <a:pt x="34" y="35"/>
                        <a:pt x="34" y="35"/>
                      </a:cubicBezTo>
                      <a:cubicBezTo>
                        <a:pt x="34" y="35"/>
                        <a:pt x="34" y="35"/>
                        <a:pt x="34" y="35"/>
                      </a:cubicBezTo>
                      <a:cubicBezTo>
                        <a:pt x="35" y="35"/>
                        <a:pt x="35" y="35"/>
                        <a:pt x="35" y="35"/>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7" y="36"/>
                        <a:pt x="38" y="35"/>
                        <a:pt x="40" y="33"/>
                      </a:cubicBezTo>
                      <a:cubicBezTo>
                        <a:pt x="42" y="31"/>
                        <a:pt x="46" y="30"/>
                        <a:pt x="48" y="30"/>
                      </a:cubicBezTo>
                      <a:cubicBezTo>
                        <a:pt x="48" y="30"/>
                        <a:pt x="48" y="29"/>
                        <a:pt x="48" y="28"/>
                      </a:cubicBezTo>
                      <a:cubicBezTo>
                        <a:pt x="48" y="28"/>
                        <a:pt x="48" y="27"/>
                        <a:pt x="48" y="27"/>
                      </a:cubicBezTo>
                      <a:cubicBezTo>
                        <a:pt x="49" y="24"/>
                        <a:pt x="52" y="21"/>
                        <a:pt x="54" y="20"/>
                      </a:cubicBezTo>
                      <a:cubicBezTo>
                        <a:pt x="55" y="20"/>
                        <a:pt x="55" y="20"/>
                        <a:pt x="55" y="20"/>
                      </a:cubicBezTo>
                      <a:cubicBezTo>
                        <a:pt x="56" y="20"/>
                        <a:pt x="56" y="19"/>
                        <a:pt x="56" y="19"/>
                      </a:cubicBezTo>
                      <a:cubicBezTo>
                        <a:pt x="57" y="18"/>
                        <a:pt x="57" y="17"/>
                        <a:pt x="59" y="17"/>
                      </a:cubicBezTo>
                      <a:cubicBezTo>
                        <a:pt x="59" y="16"/>
                        <a:pt x="59" y="16"/>
                        <a:pt x="59" y="15"/>
                      </a:cubicBezTo>
                      <a:cubicBezTo>
                        <a:pt x="59" y="14"/>
                        <a:pt x="59" y="13"/>
                        <a:pt x="59" y="13"/>
                      </a:cubicBezTo>
                      <a:cubicBezTo>
                        <a:pt x="59" y="13"/>
                        <a:pt x="59" y="12"/>
                        <a:pt x="59" y="12"/>
                      </a:cubicBezTo>
                      <a:cubicBezTo>
                        <a:pt x="59" y="12"/>
                        <a:pt x="59" y="12"/>
                        <a:pt x="59" y="12"/>
                      </a:cubicBezTo>
                      <a:cubicBezTo>
                        <a:pt x="59" y="11"/>
                        <a:pt x="59" y="11"/>
                        <a:pt x="58" y="11"/>
                      </a:cubicBezTo>
                      <a:cubicBezTo>
                        <a:pt x="58" y="11"/>
                        <a:pt x="58" y="11"/>
                        <a:pt x="57" y="10"/>
                      </a:cubicBezTo>
                      <a:cubicBezTo>
                        <a:pt x="56" y="10"/>
                        <a:pt x="56" y="9"/>
                        <a:pt x="55" y="9"/>
                      </a:cubicBezTo>
                      <a:cubicBezTo>
                        <a:pt x="51" y="5"/>
                        <a:pt x="48" y="3"/>
                        <a:pt x="46" y="3"/>
                      </a:cubicBezTo>
                      <a:cubicBezTo>
                        <a:pt x="45" y="3"/>
                        <a:pt x="45" y="3"/>
                        <a:pt x="45" y="3"/>
                      </a:cubicBezTo>
                      <a:cubicBezTo>
                        <a:pt x="45" y="3"/>
                        <a:pt x="45" y="3"/>
                        <a:pt x="45" y="3"/>
                      </a:cubicBezTo>
                      <a:cubicBezTo>
                        <a:pt x="45" y="3"/>
                        <a:pt x="45" y="3"/>
                        <a:pt x="45" y="3"/>
                      </a:cubicBezTo>
                      <a:cubicBezTo>
                        <a:pt x="44" y="3"/>
                        <a:pt x="43" y="3"/>
                        <a:pt x="42" y="2"/>
                      </a:cubicBezTo>
                      <a:cubicBezTo>
                        <a:pt x="42" y="2"/>
                        <a:pt x="42" y="2"/>
                        <a:pt x="42" y="1"/>
                      </a:cubicBezTo>
                      <a:cubicBezTo>
                        <a:pt x="41" y="1"/>
                        <a:pt x="41" y="1"/>
                        <a:pt x="41" y="1"/>
                      </a:cubicBezTo>
                      <a:cubicBezTo>
                        <a:pt x="41" y="1"/>
                        <a:pt x="41" y="1"/>
                        <a:pt x="41" y="1"/>
                      </a:cubicBezTo>
                      <a:cubicBezTo>
                        <a:pt x="41" y="1"/>
                        <a:pt x="41" y="1"/>
                        <a:pt x="40" y="1"/>
                      </a:cubicBezTo>
                      <a:cubicBezTo>
                        <a:pt x="40" y="1"/>
                        <a:pt x="40" y="1"/>
                        <a:pt x="40" y="1"/>
                      </a:cubicBezTo>
                      <a:cubicBezTo>
                        <a:pt x="38" y="1"/>
                        <a:pt x="36" y="2"/>
                        <a:pt x="34" y="2"/>
                      </a:cubicBezTo>
                      <a:cubicBezTo>
                        <a:pt x="32" y="2"/>
                        <a:pt x="30" y="1"/>
                        <a:pt x="28" y="1"/>
                      </a:cubicBezTo>
                      <a:cubicBezTo>
                        <a:pt x="25" y="1"/>
                        <a:pt x="24" y="1"/>
                        <a:pt x="21" y="0"/>
                      </a:cubicBezTo>
                      <a:cubicBezTo>
                        <a:pt x="18" y="0"/>
                        <a:pt x="16" y="0"/>
                        <a:pt x="13" y="0"/>
                      </a:cubicBezTo>
                      <a:cubicBezTo>
                        <a:pt x="11" y="0"/>
                        <a:pt x="10" y="0"/>
                        <a:pt x="9" y="0"/>
                      </a:cubicBezTo>
                      <a:cubicBezTo>
                        <a:pt x="9" y="1"/>
                        <a:pt x="8" y="1"/>
                        <a:pt x="8" y="1"/>
                      </a:cubicBezTo>
                      <a:cubicBezTo>
                        <a:pt x="8" y="1"/>
                        <a:pt x="7" y="2"/>
                        <a:pt x="7" y="2"/>
                      </a:cubicBezTo>
                      <a:cubicBezTo>
                        <a:pt x="7" y="2"/>
                        <a:pt x="6" y="2"/>
                        <a:pt x="6" y="2"/>
                      </a:cubicBezTo>
                      <a:cubicBezTo>
                        <a:pt x="6" y="2"/>
                        <a:pt x="5" y="2"/>
                        <a:pt x="5" y="2"/>
                      </a:cubicBezTo>
                      <a:cubicBezTo>
                        <a:pt x="4" y="2"/>
                        <a:pt x="4" y="3"/>
                        <a:pt x="3" y="3"/>
                      </a:cubicBezTo>
                      <a:cubicBezTo>
                        <a:pt x="3" y="3"/>
                        <a:pt x="3" y="3"/>
                        <a:pt x="2" y="3"/>
                      </a:cubicBezTo>
                      <a:cubicBezTo>
                        <a:pt x="2" y="3"/>
                        <a:pt x="2" y="3"/>
                        <a:pt x="2" y="3"/>
                      </a:cubicBezTo>
                      <a:cubicBezTo>
                        <a:pt x="3" y="7"/>
                        <a:pt x="3" y="11"/>
                        <a:pt x="0" y="14"/>
                      </a:cubicBezTo>
                      <a:cubicBezTo>
                        <a:pt x="1" y="14"/>
                        <a:pt x="2" y="14"/>
                        <a:pt x="3" y="14"/>
                      </a:cubicBezTo>
                      <a:cubicBezTo>
                        <a:pt x="4" y="14"/>
                        <a:pt x="6" y="14"/>
                        <a:pt x="7" y="16"/>
                      </a:cubicBezTo>
                      <a:cubicBezTo>
                        <a:pt x="8" y="17"/>
                        <a:pt x="10" y="18"/>
                        <a:pt x="11" y="18"/>
                      </a:cubicBezTo>
                      <a:cubicBezTo>
                        <a:pt x="12" y="18"/>
                        <a:pt x="13" y="18"/>
                        <a:pt x="13" y="18"/>
                      </a:cubicBezTo>
                      <a:cubicBezTo>
                        <a:pt x="16" y="18"/>
                        <a:pt x="21" y="20"/>
                        <a:pt x="21" y="23"/>
                      </a:cubicBezTo>
                      <a:cubicBezTo>
                        <a:pt x="21" y="24"/>
                        <a:pt x="21" y="25"/>
                        <a:pt x="20" y="26"/>
                      </a:cubicBezTo>
                      <a:cubicBezTo>
                        <a:pt x="20" y="27"/>
                        <a:pt x="20" y="29"/>
                        <a:pt x="2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23" name="Freeform 1208"/>
                <p:cNvSpPr/>
                <p:nvPr/>
              </p:nvSpPr>
              <p:spPr bwMode="auto">
                <a:xfrm>
                  <a:off x="2613" y="3258"/>
                  <a:ext cx="42" cy="22"/>
                </a:xfrm>
                <a:custGeom>
                  <a:avLst/>
                  <a:gdLst>
                    <a:gd name="T0" fmla="*/ 9 w 44"/>
                    <a:gd name="T1" fmla="*/ 22 h 22"/>
                    <a:gd name="T2" fmla="*/ 11 w 44"/>
                    <a:gd name="T3" fmla="*/ 22 h 22"/>
                    <a:gd name="T4" fmla="*/ 12 w 44"/>
                    <a:gd name="T5" fmla="*/ 22 h 22"/>
                    <a:gd name="T6" fmla="*/ 14 w 44"/>
                    <a:gd name="T7" fmla="*/ 22 h 22"/>
                    <a:gd name="T8" fmla="*/ 14 w 44"/>
                    <a:gd name="T9" fmla="*/ 22 h 22"/>
                    <a:gd name="T10" fmla="*/ 15 w 44"/>
                    <a:gd name="T11" fmla="*/ 22 h 22"/>
                    <a:gd name="T12" fmla="*/ 16 w 44"/>
                    <a:gd name="T13" fmla="*/ 22 h 22"/>
                    <a:gd name="T14" fmla="*/ 17 w 44"/>
                    <a:gd name="T15" fmla="*/ 22 h 22"/>
                    <a:gd name="T16" fmla="*/ 19 w 44"/>
                    <a:gd name="T17" fmla="*/ 18 h 22"/>
                    <a:gd name="T18" fmla="*/ 21 w 44"/>
                    <a:gd name="T19" fmla="*/ 14 h 22"/>
                    <a:gd name="T20" fmla="*/ 22 w 44"/>
                    <a:gd name="T21" fmla="*/ 14 h 22"/>
                    <a:gd name="T22" fmla="*/ 23 w 44"/>
                    <a:gd name="T23" fmla="*/ 14 h 22"/>
                    <a:gd name="T24" fmla="*/ 27 w 44"/>
                    <a:gd name="T25" fmla="*/ 18 h 22"/>
                    <a:gd name="T26" fmla="*/ 30 w 44"/>
                    <a:gd name="T27" fmla="*/ 22 h 22"/>
                    <a:gd name="T28" fmla="*/ 30 w 44"/>
                    <a:gd name="T29" fmla="*/ 20 h 22"/>
                    <a:gd name="T30" fmla="*/ 35 w 44"/>
                    <a:gd name="T31" fmla="*/ 15 h 22"/>
                    <a:gd name="T32" fmla="*/ 36 w 44"/>
                    <a:gd name="T33" fmla="*/ 15 h 22"/>
                    <a:gd name="T34" fmla="*/ 39 w 44"/>
                    <a:gd name="T35" fmla="*/ 16 h 22"/>
                    <a:gd name="T36" fmla="*/ 44 w 44"/>
                    <a:gd name="T37" fmla="*/ 13 h 22"/>
                    <a:gd name="T38" fmla="*/ 44 w 44"/>
                    <a:gd name="T39" fmla="*/ 13 h 22"/>
                    <a:gd name="T40" fmla="*/ 44 w 44"/>
                    <a:gd name="T41" fmla="*/ 12 h 22"/>
                    <a:gd name="T42" fmla="*/ 44 w 44"/>
                    <a:gd name="T43" fmla="*/ 12 h 22"/>
                    <a:gd name="T44" fmla="*/ 44 w 44"/>
                    <a:gd name="T45" fmla="*/ 12 h 22"/>
                    <a:gd name="T46" fmla="*/ 44 w 44"/>
                    <a:gd name="T47" fmla="*/ 11 h 22"/>
                    <a:gd name="T48" fmla="*/ 44 w 44"/>
                    <a:gd name="T49" fmla="*/ 11 h 22"/>
                    <a:gd name="T50" fmla="*/ 44 w 44"/>
                    <a:gd name="T51" fmla="*/ 11 h 22"/>
                    <a:gd name="T52" fmla="*/ 43 w 44"/>
                    <a:gd name="T53" fmla="*/ 11 h 22"/>
                    <a:gd name="T54" fmla="*/ 43 w 44"/>
                    <a:gd name="T55" fmla="*/ 11 h 22"/>
                    <a:gd name="T56" fmla="*/ 42 w 44"/>
                    <a:gd name="T57" fmla="*/ 11 h 22"/>
                    <a:gd name="T58" fmla="*/ 37 w 44"/>
                    <a:gd name="T59" fmla="*/ 9 h 22"/>
                    <a:gd name="T60" fmla="*/ 36 w 44"/>
                    <a:gd name="T61" fmla="*/ 9 h 22"/>
                    <a:gd name="T62" fmla="*/ 36 w 44"/>
                    <a:gd name="T63" fmla="*/ 9 h 22"/>
                    <a:gd name="T64" fmla="*/ 36 w 44"/>
                    <a:gd name="T65" fmla="*/ 8 h 22"/>
                    <a:gd name="T66" fmla="*/ 35 w 44"/>
                    <a:gd name="T67" fmla="*/ 8 h 22"/>
                    <a:gd name="T68" fmla="*/ 35 w 44"/>
                    <a:gd name="T69" fmla="*/ 7 h 22"/>
                    <a:gd name="T70" fmla="*/ 35 w 44"/>
                    <a:gd name="T71" fmla="*/ 6 h 22"/>
                    <a:gd name="T72" fmla="*/ 35 w 44"/>
                    <a:gd name="T73" fmla="*/ 6 h 22"/>
                    <a:gd name="T74" fmla="*/ 35 w 44"/>
                    <a:gd name="T75" fmla="*/ 4 h 22"/>
                    <a:gd name="T76" fmla="*/ 35 w 44"/>
                    <a:gd name="T77" fmla="*/ 4 h 22"/>
                    <a:gd name="T78" fmla="*/ 35 w 44"/>
                    <a:gd name="T79" fmla="*/ 3 h 22"/>
                    <a:gd name="T80" fmla="*/ 35 w 44"/>
                    <a:gd name="T81" fmla="*/ 3 h 22"/>
                    <a:gd name="T82" fmla="*/ 35 w 44"/>
                    <a:gd name="T83" fmla="*/ 2 h 22"/>
                    <a:gd name="T84" fmla="*/ 32 w 44"/>
                    <a:gd name="T85" fmla="*/ 1 h 22"/>
                    <a:gd name="T86" fmla="*/ 32 w 44"/>
                    <a:gd name="T87" fmla="*/ 1 h 22"/>
                    <a:gd name="T88" fmla="*/ 30 w 44"/>
                    <a:gd name="T89" fmla="*/ 1 h 22"/>
                    <a:gd name="T90" fmla="*/ 24 w 44"/>
                    <a:gd name="T91" fmla="*/ 1 h 22"/>
                    <a:gd name="T92" fmla="*/ 18 w 44"/>
                    <a:gd name="T93" fmla="*/ 2 h 22"/>
                    <a:gd name="T94" fmla="*/ 15 w 44"/>
                    <a:gd name="T95" fmla="*/ 1 h 22"/>
                    <a:gd name="T96" fmla="*/ 14 w 44"/>
                    <a:gd name="T97" fmla="*/ 1 h 22"/>
                    <a:gd name="T98" fmla="*/ 13 w 44"/>
                    <a:gd name="T99" fmla="*/ 3 h 22"/>
                    <a:gd name="T100" fmla="*/ 12 w 44"/>
                    <a:gd name="T101" fmla="*/ 3 h 22"/>
                    <a:gd name="T102" fmla="*/ 8 w 44"/>
                    <a:gd name="T103" fmla="*/ 6 h 22"/>
                    <a:gd name="T104" fmla="*/ 4 w 44"/>
                    <a:gd name="T105" fmla="*/ 10 h 22"/>
                    <a:gd name="T106" fmla="*/ 1 w 44"/>
                    <a:gd name="T107" fmla="*/ 15 h 22"/>
                    <a:gd name="T108" fmla="*/ 0 w 44"/>
                    <a:gd name="T109" fmla="*/ 15 h 22"/>
                    <a:gd name="T110" fmla="*/ 3 w 44"/>
                    <a:gd name="T111" fmla="*/ 15 h 22"/>
                    <a:gd name="T112" fmla="*/ 7 w 44"/>
                    <a:gd name="T113" fmla="*/ 19 h 22"/>
                    <a:gd name="T114" fmla="*/ 8 w 44"/>
                    <a:gd name="T115" fmla="*/ 20 h 22"/>
                    <a:gd name="T116" fmla="*/ 9 w 44"/>
                    <a:gd name="T117" fmla="*/ 21 h 22"/>
                    <a:gd name="T118" fmla="*/ 9 w 44"/>
                    <a:gd name="T119" fmla="*/ 21 h 22"/>
                    <a:gd name="T120" fmla="*/ 9 w 44"/>
                    <a:gd name="T121" fmla="*/ 22 h 22"/>
                    <a:gd name="T122" fmla="*/ 9 w 44"/>
                    <a:gd name="T123" fmla="*/ 22 h 22"/>
                    <a:gd name="T124" fmla="*/ 9 w 44"/>
                    <a:gd name="T1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22">
                      <a:moveTo>
                        <a:pt x="9" y="22"/>
                      </a:moveTo>
                      <a:cubicBezTo>
                        <a:pt x="10" y="22"/>
                        <a:pt x="11" y="22"/>
                        <a:pt x="11" y="22"/>
                      </a:cubicBezTo>
                      <a:cubicBezTo>
                        <a:pt x="11" y="22"/>
                        <a:pt x="12" y="22"/>
                        <a:pt x="12" y="22"/>
                      </a:cubicBezTo>
                      <a:cubicBezTo>
                        <a:pt x="12" y="22"/>
                        <a:pt x="13" y="22"/>
                        <a:pt x="14" y="22"/>
                      </a:cubicBezTo>
                      <a:cubicBezTo>
                        <a:pt x="14" y="22"/>
                        <a:pt x="14" y="22"/>
                        <a:pt x="14" y="22"/>
                      </a:cubicBezTo>
                      <a:cubicBezTo>
                        <a:pt x="14" y="22"/>
                        <a:pt x="15" y="22"/>
                        <a:pt x="15" y="22"/>
                      </a:cubicBezTo>
                      <a:cubicBezTo>
                        <a:pt x="15" y="22"/>
                        <a:pt x="15" y="22"/>
                        <a:pt x="16" y="22"/>
                      </a:cubicBezTo>
                      <a:cubicBezTo>
                        <a:pt x="16" y="22"/>
                        <a:pt x="16" y="22"/>
                        <a:pt x="17" y="22"/>
                      </a:cubicBezTo>
                      <a:cubicBezTo>
                        <a:pt x="17" y="22"/>
                        <a:pt x="19" y="19"/>
                        <a:pt x="19" y="18"/>
                      </a:cubicBezTo>
                      <a:cubicBezTo>
                        <a:pt x="20" y="16"/>
                        <a:pt x="21" y="15"/>
                        <a:pt x="21" y="14"/>
                      </a:cubicBezTo>
                      <a:cubicBezTo>
                        <a:pt x="22" y="14"/>
                        <a:pt x="22" y="14"/>
                        <a:pt x="22" y="14"/>
                      </a:cubicBezTo>
                      <a:cubicBezTo>
                        <a:pt x="23" y="14"/>
                        <a:pt x="23" y="14"/>
                        <a:pt x="23" y="14"/>
                      </a:cubicBezTo>
                      <a:cubicBezTo>
                        <a:pt x="24" y="14"/>
                        <a:pt x="25" y="15"/>
                        <a:pt x="27" y="18"/>
                      </a:cubicBezTo>
                      <a:cubicBezTo>
                        <a:pt x="28" y="19"/>
                        <a:pt x="29" y="21"/>
                        <a:pt x="30" y="22"/>
                      </a:cubicBezTo>
                      <a:cubicBezTo>
                        <a:pt x="30" y="21"/>
                        <a:pt x="30" y="20"/>
                        <a:pt x="30" y="20"/>
                      </a:cubicBezTo>
                      <a:cubicBezTo>
                        <a:pt x="30" y="17"/>
                        <a:pt x="32" y="15"/>
                        <a:pt x="35" y="15"/>
                      </a:cubicBezTo>
                      <a:cubicBezTo>
                        <a:pt x="35" y="15"/>
                        <a:pt x="36" y="15"/>
                        <a:pt x="36" y="15"/>
                      </a:cubicBezTo>
                      <a:cubicBezTo>
                        <a:pt x="37" y="15"/>
                        <a:pt x="38" y="16"/>
                        <a:pt x="39" y="16"/>
                      </a:cubicBezTo>
                      <a:cubicBezTo>
                        <a:pt x="39" y="13"/>
                        <a:pt x="41" y="12"/>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3" y="11"/>
                      </a:cubicBezTo>
                      <a:cubicBezTo>
                        <a:pt x="43" y="11"/>
                        <a:pt x="43" y="11"/>
                        <a:pt x="43" y="11"/>
                      </a:cubicBezTo>
                      <a:cubicBezTo>
                        <a:pt x="43" y="11"/>
                        <a:pt x="42" y="11"/>
                        <a:pt x="42" y="11"/>
                      </a:cubicBezTo>
                      <a:cubicBezTo>
                        <a:pt x="40" y="11"/>
                        <a:pt x="38" y="10"/>
                        <a:pt x="37" y="9"/>
                      </a:cubicBezTo>
                      <a:cubicBezTo>
                        <a:pt x="37" y="9"/>
                        <a:pt x="37" y="9"/>
                        <a:pt x="36" y="9"/>
                      </a:cubicBezTo>
                      <a:cubicBezTo>
                        <a:pt x="36" y="9"/>
                        <a:pt x="36" y="9"/>
                        <a:pt x="36" y="9"/>
                      </a:cubicBezTo>
                      <a:cubicBezTo>
                        <a:pt x="36" y="8"/>
                        <a:pt x="36" y="8"/>
                        <a:pt x="36" y="8"/>
                      </a:cubicBezTo>
                      <a:cubicBezTo>
                        <a:pt x="36" y="8"/>
                        <a:pt x="35" y="8"/>
                        <a:pt x="35" y="8"/>
                      </a:cubicBezTo>
                      <a:cubicBezTo>
                        <a:pt x="35" y="7"/>
                        <a:pt x="35" y="7"/>
                        <a:pt x="35" y="7"/>
                      </a:cubicBezTo>
                      <a:cubicBezTo>
                        <a:pt x="35" y="7"/>
                        <a:pt x="35" y="6"/>
                        <a:pt x="35" y="6"/>
                      </a:cubicBezTo>
                      <a:cubicBezTo>
                        <a:pt x="35" y="6"/>
                        <a:pt x="35" y="6"/>
                        <a:pt x="35" y="6"/>
                      </a:cubicBezTo>
                      <a:cubicBezTo>
                        <a:pt x="35" y="5"/>
                        <a:pt x="35" y="5"/>
                        <a:pt x="35" y="4"/>
                      </a:cubicBezTo>
                      <a:cubicBezTo>
                        <a:pt x="35" y="4"/>
                        <a:pt x="35" y="4"/>
                        <a:pt x="35" y="4"/>
                      </a:cubicBezTo>
                      <a:cubicBezTo>
                        <a:pt x="35" y="4"/>
                        <a:pt x="35" y="3"/>
                        <a:pt x="35" y="3"/>
                      </a:cubicBezTo>
                      <a:cubicBezTo>
                        <a:pt x="35" y="3"/>
                        <a:pt x="35" y="3"/>
                        <a:pt x="35" y="3"/>
                      </a:cubicBezTo>
                      <a:cubicBezTo>
                        <a:pt x="35" y="3"/>
                        <a:pt x="35" y="2"/>
                        <a:pt x="35" y="2"/>
                      </a:cubicBezTo>
                      <a:cubicBezTo>
                        <a:pt x="34" y="2"/>
                        <a:pt x="33" y="2"/>
                        <a:pt x="32" y="1"/>
                      </a:cubicBezTo>
                      <a:cubicBezTo>
                        <a:pt x="32" y="1"/>
                        <a:pt x="32" y="1"/>
                        <a:pt x="32" y="1"/>
                      </a:cubicBezTo>
                      <a:cubicBezTo>
                        <a:pt x="31" y="1"/>
                        <a:pt x="30" y="1"/>
                        <a:pt x="30" y="1"/>
                      </a:cubicBezTo>
                      <a:cubicBezTo>
                        <a:pt x="27" y="0"/>
                        <a:pt x="26" y="0"/>
                        <a:pt x="24" y="1"/>
                      </a:cubicBezTo>
                      <a:cubicBezTo>
                        <a:pt x="23" y="1"/>
                        <a:pt x="21" y="2"/>
                        <a:pt x="18" y="2"/>
                      </a:cubicBezTo>
                      <a:cubicBezTo>
                        <a:pt x="17" y="2"/>
                        <a:pt x="16" y="1"/>
                        <a:pt x="15" y="1"/>
                      </a:cubicBezTo>
                      <a:cubicBezTo>
                        <a:pt x="15" y="1"/>
                        <a:pt x="15" y="1"/>
                        <a:pt x="14" y="1"/>
                      </a:cubicBezTo>
                      <a:cubicBezTo>
                        <a:pt x="14" y="2"/>
                        <a:pt x="13" y="3"/>
                        <a:pt x="13" y="3"/>
                      </a:cubicBezTo>
                      <a:cubicBezTo>
                        <a:pt x="12" y="3"/>
                        <a:pt x="12" y="3"/>
                        <a:pt x="12" y="3"/>
                      </a:cubicBezTo>
                      <a:cubicBezTo>
                        <a:pt x="10" y="3"/>
                        <a:pt x="8" y="4"/>
                        <a:pt x="8" y="6"/>
                      </a:cubicBezTo>
                      <a:cubicBezTo>
                        <a:pt x="8" y="8"/>
                        <a:pt x="6" y="9"/>
                        <a:pt x="4" y="10"/>
                      </a:cubicBezTo>
                      <a:cubicBezTo>
                        <a:pt x="3" y="12"/>
                        <a:pt x="1" y="13"/>
                        <a:pt x="1" y="15"/>
                      </a:cubicBezTo>
                      <a:cubicBezTo>
                        <a:pt x="1" y="15"/>
                        <a:pt x="1" y="15"/>
                        <a:pt x="0" y="15"/>
                      </a:cubicBezTo>
                      <a:cubicBezTo>
                        <a:pt x="1" y="15"/>
                        <a:pt x="2" y="15"/>
                        <a:pt x="3" y="15"/>
                      </a:cubicBezTo>
                      <a:cubicBezTo>
                        <a:pt x="5" y="15"/>
                        <a:pt x="7" y="17"/>
                        <a:pt x="7" y="19"/>
                      </a:cubicBezTo>
                      <a:cubicBezTo>
                        <a:pt x="7" y="19"/>
                        <a:pt x="7" y="19"/>
                        <a:pt x="8" y="20"/>
                      </a:cubicBezTo>
                      <a:cubicBezTo>
                        <a:pt x="8" y="20"/>
                        <a:pt x="8" y="20"/>
                        <a:pt x="9" y="21"/>
                      </a:cubicBezTo>
                      <a:cubicBezTo>
                        <a:pt x="9" y="21"/>
                        <a:pt x="9" y="21"/>
                        <a:pt x="9" y="21"/>
                      </a:cubicBezTo>
                      <a:cubicBezTo>
                        <a:pt x="9" y="21"/>
                        <a:pt x="9" y="22"/>
                        <a:pt x="9" y="22"/>
                      </a:cubicBezTo>
                      <a:cubicBezTo>
                        <a:pt x="9" y="22"/>
                        <a:pt x="9" y="22"/>
                        <a:pt x="9" y="22"/>
                      </a:cubicBezTo>
                      <a:cubicBezTo>
                        <a:pt x="9" y="22"/>
                        <a:pt x="9" y="22"/>
                        <a:pt x="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24" name="Freeform 1209"/>
                <p:cNvSpPr/>
                <p:nvPr/>
              </p:nvSpPr>
              <p:spPr bwMode="auto">
                <a:xfrm>
                  <a:off x="2611" y="3155"/>
                  <a:ext cx="92" cy="103"/>
                </a:xfrm>
                <a:custGeom>
                  <a:avLst/>
                  <a:gdLst>
                    <a:gd name="T0" fmla="*/ 0 w 96"/>
                    <a:gd name="T1" fmla="*/ 60 h 108"/>
                    <a:gd name="T2" fmla="*/ 0 w 96"/>
                    <a:gd name="T3" fmla="*/ 60 h 108"/>
                    <a:gd name="T4" fmla="*/ 4 w 96"/>
                    <a:gd name="T5" fmla="*/ 65 h 108"/>
                    <a:gd name="T6" fmla="*/ 2 w 96"/>
                    <a:gd name="T7" fmla="*/ 70 h 108"/>
                    <a:gd name="T8" fmla="*/ 2 w 96"/>
                    <a:gd name="T9" fmla="*/ 72 h 108"/>
                    <a:gd name="T10" fmla="*/ 3 w 96"/>
                    <a:gd name="T11" fmla="*/ 74 h 108"/>
                    <a:gd name="T12" fmla="*/ 4 w 96"/>
                    <a:gd name="T13" fmla="*/ 79 h 108"/>
                    <a:gd name="T14" fmla="*/ 6 w 96"/>
                    <a:gd name="T15" fmla="*/ 80 h 108"/>
                    <a:gd name="T16" fmla="*/ 17 w 96"/>
                    <a:gd name="T17" fmla="*/ 85 h 108"/>
                    <a:gd name="T18" fmla="*/ 24 w 96"/>
                    <a:gd name="T19" fmla="*/ 88 h 108"/>
                    <a:gd name="T20" fmla="*/ 18 w 96"/>
                    <a:gd name="T21" fmla="*/ 101 h 108"/>
                    <a:gd name="T22" fmla="*/ 18 w 96"/>
                    <a:gd name="T23" fmla="*/ 105 h 108"/>
                    <a:gd name="T24" fmla="*/ 24 w 96"/>
                    <a:gd name="T25" fmla="*/ 105 h 108"/>
                    <a:gd name="T26" fmla="*/ 36 w 96"/>
                    <a:gd name="T27" fmla="*/ 106 h 108"/>
                    <a:gd name="T28" fmla="*/ 39 w 96"/>
                    <a:gd name="T29" fmla="*/ 106 h 108"/>
                    <a:gd name="T30" fmla="*/ 40 w 96"/>
                    <a:gd name="T31" fmla="*/ 106 h 108"/>
                    <a:gd name="T32" fmla="*/ 45 w 96"/>
                    <a:gd name="T33" fmla="*/ 108 h 108"/>
                    <a:gd name="T34" fmla="*/ 58 w 96"/>
                    <a:gd name="T35" fmla="*/ 107 h 108"/>
                    <a:gd name="T36" fmla="*/ 74 w 96"/>
                    <a:gd name="T37" fmla="*/ 105 h 108"/>
                    <a:gd name="T38" fmla="*/ 79 w 96"/>
                    <a:gd name="T39" fmla="*/ 95 h 108"/>
                    <a:gd name="T40" fmla="*/ 83 w 96"/>
                    <a:gd name="T41" fmla="*/ 92 h 108"/>
                    <a:gd name="T42" fmla="*/ 82 w 96"/>
                    <a:gd name="T43" fmla="*/ 90 h 108"/>
                    <a:gd name="T44" fmla="*/ 80 w 96"/>
                    <a:gd name="T45" fmla="*/ 88 h 108"/>
                    <a:gd name="T46" fmla="*/ 76 w 96"/>
                    <a:gd name="T47" fmla="*/ 85 h 108"/>
                    <a:gd name="T48" fmla="*/ 69 w 96"/>
                    <a:gd name="T49" fmla="*/ 74 h 108"/>
                    <a:gd name="T50" fmla="*/ 70 w 96"/>
                    <a:gd name="T51" fmla="*/ 65 h 108"/>
                    <a:gd name="T52" fmla="*/ 87 w 96"/>
                    <a:gd name="T53" fmla="*/ 58 h 108"/>
                    <a:gd name="T54" fmla="*/ 93 w 96"/>
                    <a:gd name="T55" fmla="*/ 55 h 108"/>
                    <a:gd name="T56" fmla="*/ 96 w 96"/>
                    <a:gd name="T57" fmla="*/ 56 h 108"/>
                    <a:gd name="T58" fmla="*/ 96 w 96"/>
                    <a:gd name="T59" fmla="*/ 55 h 108"/>
                    <a:gd name="T60" fmla="*/ 96 w 96"/>
                    <a:gd name="T61" fmla="*/ 53 h 108"/>
                    <a:gd name="T62" fmla="*/ 92 w 96"/>
                    <a:gd name="T63" fmla="*/ 39 h 108"/>
                    <a:gd name="T64" fmla="*/ 87 w 96"/>
                    <a:gd name="T65" fmla="*/ 30 h 108"/>
                    <a:gd name="T66" fmla="*/ 88 w 96"/>
                    <a:gd name="T67" fmla="*/ 14 h 108"/>
                    <a:gd name="T68" fmla="*/ 83 w 96"/>
                    <a:gd name="T69" fmla="*/ 10 h 108"/>
                    <a:gd name="T70" fmla="*/ 73 w 96"/>
                    <a:gd name="T71" fmla="*/ 6 h 108"/>
                    <a:gd name="T72" fmla="*/ 53 w 96"/>
                    <a:gd name="T73" fmla="*/ 12 h 108"/>
                    <a:gd name="T74" fmla="*/ 42 w 96"/>
                    <a:gd name="T75" fmla="*/ 5 h 108"/>
                    <a:gd name="T76" fmla="*/ 41 w 96"/>
                    <a:gd name="T77" fmla="*/ 1 h 108"/>
                    <a:gd name="T78" fmla="*/ 39 w 96"/>
                    <a:gd name="T79" fmla="*/ 1 h 108"/>
                    <a:gd name="T80" fmla="*/ 36 w 96"/>
                    <a:gd name="T81" fmla="*/ 0 h 108"/>
                    <a:gd name="T82" fmla="*/ 31 w 96"/>
                    <a:gd name="T83" fmla="*/ 0 h 108"/>
                    <a:gd name="T84" fmla="*/ 35 w 96"/>
                    <a:gd name="T85" fmla="*/ 12 h 108"/>
                    <a:gd name="T86" fmla="*/ 30 w 96"/>
                    <a:gd name="T87" fmla="*/ 18 h 108"/>
                    <a:gd name="T88" fmla="*/ 17 w 96"/>
                    <a:gd name="T89" fmla="*/ 18 h 108"/>
                    <a:gd name="T90" fmla="*/ 13 w 96"/>
                    <a:gd name="T91" fmla="*/ 21 h 108"/>
                    <a:gd name="T92" fmla="*/ 14 w 96"/>
                    <a:gd name="T93" fmla="*/ 25 h 108"/>
                    <a:gd name="T94" fmla="*/ 13 w 96"/>
                    <a:gd name="T95" fmla="*/ 29 h 108"/>
                    <a:gd name="T96" fmla="*/ 9 w 96"/>
                    <a:gd name="T97" fmla="*/ 42 h 108"/>
                    <a:gd name="T98" fmla="*/ 2 w 96"/>
                    <a:gd name="T99" fmla="*/ 52 h 108"/>
                    <a:gd name="T100" fmla="*/ 1 w 96"/>
                    <a:gd name="T101" fmla="*/ 5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08">
                      <a:moveTo>
                        <a:pt x="1" y="59"/>
                      </a:moveTo>
                      <a:cubicBezTo>
                        <a:pt x="1" y="59"/>
                        <a:pt x="1" y="59"/>
                        <a:pt x="1" y="59"/>
                      </a:cubicBezTo>
                      <a:cubicBezTo>
                        <a:pt x="0" y="60"/>
                        <a:pt x="0" y="60"/>
                        <a:pt x="0" y="60"/>
                      </a:cubicBezTo>
                      <a:cubicBezTo>
                        <a:pt x="0" y="60"/>
                        <a:pt x="0" y="60"/>
                        <a:pt x="0" y="60"/>
                      </a:cubicBezTo>
                      <a:cubicBezTo>
                        <a:pt x="0" y="60"/>
                        <a:pt x="0" y="60"/>
                        <a:pt x="0" y="60"/>
                      </a:cubicBezTo>
                      <a:cubicBezTo>
                        <a:pt x="0" y="60"/>
                        <a:pt x="0" y="60"/>
                        <a:pt x="0" y="60"/>
                      </a:cubicBezTo>
                      <a:cubicBezTo>
                        <a:pt x="0" y="61"/>
                        <a:pt x="1" y="62"/>
                        <a:pt x="2" y="63"/>
                      </a:cubicBezTo>
                      <a:cubicBezTo>
                        <a:pt x="2" y="64"/>
                        <a:pt x="3" y="65"/>
                        <a:pt x="3" y="66"/>
                      </a:cubicBezTo>
                      <a:cubicBezTo>
                        <a:pt x="4" y="65"/>
                        <a:pt x="4" y="65"/>
                        <a:pt x="4" y="65"/>
                      </a:cubicBezTo>
                      <a:cubicBezTo>
                        <a:pt x="3" y="66"/>
                        <a:pt x="3" y="66"/>
                        <a:pt x="3" y="66"/>
                      </a:cubicBezTo>
                      <a:cubicBezTo>
                        <a:pt x="3" y="67"/>
                        <a:pt x="3" y="67"/>
                        <a:pt x="3" y="67"/>
                      </a:cubicBezTo>
                      <a:cubicBezTo>
                        <a:pt x="3" y="69"/>
                        <a:pt x="2" y="70"/>
                        <a:pt x="2" y="70"/>
                      </a:cubicBezTo>
                      <a:cubicBezTo>
                        <a:pt x="1" y="70"/>
                        <a:pt x="1" y="71"/>
                        <a:pt x="1" y="71"/>
                      </a:cubicBezTo>
                      <a:cubicBezTo>
                        <a:pt x="1" y="71"/>
                        <a:pt x="1" y="71"/>
                        <a:pt x="1" y="71"/>
                      </a:cubicBezTo>
                      <a:cubicBezTo>
                        <a:pt x="2" y="71"/>
                        <a:pt x="2" y="72"/>
                        <a:pt x="2" y="72"/>
                      </a:cubicBezTo>
                      <a:cubicBezTo>
                        <a:pt x="2" y="72"/>
                        <a:pt x="2" y="72"/>
                        <a:pt x="2" y="72"/>
                      </a:cubicBezTo>
                      <a:cubicBezTo>
                        <a:pt x="2" y="73"/>
                        <a:pt x="3" y="73"/>
                        <a:pt x="3" y="74"/>
                      </a:cubicBezTo>
                      <a:cubicBezTo>
                        <a:pt x="3" y="74"/>
                        <a:pt x="3" y="74"/>
                        <a:pt x="3" y="74"/>
                      </a:cubicBezTo>
                      <a:cubicBezTo>
                        <a:pt x="3" y="75"/>
                        <a:pt x="4" y="75"/>
                        <a:pt x="4" y="76"/>
                      </a:cubicBezTo>
                      <a:cubicBezTo>
                        <a:pt x="4" y="76"/>
                        <a:pt x="4" y="76"/>
                        <a:pt x="4" y="76"/>
                      </a:cubicBezTo>
                      <a:cubicBezTo>
                        <a:pt x="4" y="77"/>
                        <a:pt x="4" y="78"/>
                        <a:pt x="4" y="79"/>
                      </a:cubicBezTo>
                      <a:cubicBezTo>
                        <a:pt x="4" y="79"/>
                        <a:pt x="4" y="79"/>
                        <a:pt x="4" y="79"/>
                      </a:cubicBezTo>
                      <a:cubicBezTo>
                        <a:pt x="5" y="79"/>
                        <a:pt x="5" y="79"/>
                        <a:pt x="5" y="79"/>
                      </a:cubicBezTo>
                      <a:cubicBezTo>
                        <a:pt x="5" y="80"/>
                        <a:pt x="6" y="80"/>
                        <a:pt x="6" y="80"/>
                      </a:cubicBezTo>
                      <a:cubicBezTo>
                        <a:pt x="6" y="80"/>
                        <a:pt x="7" y="80"/>
                        <a:pt x="7" y="81"/>
                      </a:cubicBezTo>
                      <a:cubicBezTo>
                        <a:pt x="8" y="82"/>
                        <a:pt x="9" y="83"/>
                        <a:pt x="12" y="83"/>
                      </a:cubicBezTo>
                      <a:cubicBezTo>
                        <a:pt x="15" y="83"/>
                        <a:pt x="16" y="84"/>
                        <a:pt x="17" y="85"/>
                      </a:cubicBezTo>
                      <a:cubicBezTo>
                        <a:pt x="18" y="85"/>
                        <a:pt x="18" y="85"/>
                        <a:pt x="18" y="85"/>
                      </a:cubicBezTo>
                      <a:cubicBezTo>
                        <a:pt x="18" y="85"/>
                        <a:pt x="19" y="85"/>
                        <a:pt x="19" y="85"/>
                      </a:cubicBezTo>
                      <a:cubicBezTo>
                        <a:pt x="20" y="85"/>
                        <a:pt x="23" y="86"/>
                        <a:pt x="24" y="88"/>
                      </a:cubicBezTo>
                      <a:cubicBezTo>
                        <a:pt x="24" y="89"/>
                        <a:pt x="24" y="91"/>
                        <a:pt x="22" y="93"/>
                      </a:cubicBezTo>
                      <a:cubicBezTo>
                        <a:pt x="19" y="95"/>
                        <a:pt x="19" y="97"/>
                        <a:pt x="18" y="100"/>
                      </a:cubicBezTo>
                      <a:cubicBezTo>
                        <a:pt x="18" y="101"/>
                        <a:pt x="18" y="101"/>
                        <a:pt x="18" y="101"/>
                      </a:cubicBezTo>
                      <a:cubicBezTo>
                        <a:pt x="18" y="102"/>
                        <a:pt x="18" y="103"/>
                        <a:pt x="18" y="104"/>
                      </a:cubicBezTo>
                      <a:cubicBezTo>
                        <a:pt x="18" y="104"/>
                        <a:pt x="18" y="105"/>
                        <a:pt x="18" y="105"/>
                      </a:cubicBezTo>
                      <a:cubicBezTo>
                        <a:pt x="18" y="105"/>
                        <a:pt x="18" y="105"/>
                        <a:pt x="18" y="105"/>
                      </a:cubicBezTo>
                      <a:cubicBezTo>
                        <a:pt x="18" y="105"/>
                        <a:pt x="18" y="105"/>
                        <a:pt x="18" y="105"/>
                      </a:cubicBezTo>
                      <a:cubicBezTo>
                        <a:pt x="18" y="105"/>
                        <a:pt x="19" y="106"/>
                        <a:pt x="20" y="106"/>
                      </a:cubicBezTo>
                      <a:cubicBezTo>
                        <a:pt x="23" y="106"/>
                        <a:pt x="24" y="105"/>
                        <a:pt x="24" y="105"/>
                      </a:cubicBezTo>
                      <a:cubicBezTo>
                        <a:pt x="27" y="104"/>
                        <a:pt x="29" y="103"/>
                        <a:pt x="33" y="105"/>
                      </a:cubicBezTo>
                      <a:cubicBezTo>
                        <a:pt x="34" y="105"/>
                        <a:pt x="35" y="105"/>
                        <a:pt x="35" y="106"/>
                      </a:cubicBezTo>
                      <a:cubicBezTo>
                        <a:pt x="36" y="106"/>
                        <a:pt x="36" y="106"/>
                        <a:pt x="36" y="106"/>
                      </a:cubicBezTo>
                      <a:cubicBezTo>
                        <a:pt x="37" y="106"/>
                        <a:pt x="38" y="107"/>
                        <a:pt x="38" y="107"/>
                      </a:cubicBezTo>
                      <a:cubicBezTo>
                        <a:pt x="38" y="107"/>
                        <a:pt x="38" y="107"/>
                        <a:pt x="38" y="107"/>
                      </a:cubicBezTo>
                      <a:cubicBezTo>
                        <a:pt x="39" y="107"/>
                        <a:pt x="39" y="107"/>
                        <a:pt x="39" y="106"/>
                      </a:cubicBezTo>
                      <a:cubicBezTo>
                        <a:pt x="39" y="106"/>
                        <a:pt x="40" y="106"/>
                        <a:pt x="40" y="106"/>
                      </a:cubicBezTo>
                      <a:cubicBezTo>
                        <a:pt x="40" y="106"/>
                        <a:pt x="40" y="106"/>
                        <a:pt x="40" y="106"/>
                      </a:cubicBezTo>
                      <a:cubicBezTo>
                        <a:pt x="40" y="106"/>
                        <a:pt x="40" y="106"/>
                        <a:pt x="40" y="106"/>
                      </a:cubicBezTo>
                      <a:cubicBezTo>
                        <a:pt x="40" y="106"/>
                        <a:pt x="40" y="106"/>
                        <a:pt x="40" y="106"/>
                      </a:cubicBezTo>
                      <a:cubicBezTo>
                        <a:pt x="42" y="106"/>
                        <a:pt x="43" y="107"/>
                        <a:pt x="44" y="108"/>
                      </a:cubicBezTo>
                      <a:cubicBezTo>
                        <a:pt x="45" y="108"/>
                        <a:pt x="45" y="108"/>
                        <a:pt x="45" y="108"/>
                      </a:cubicBezTo>
                      <a:cubicBezTo>
                        <a:pt x="46" y="107"/>
                        <a:pt x="48" y="106"/>
                        <a:pt x="50" y="106"/>
                      </a:cubicBezTo>
                      <a:cubicBezTo>
                        <a:pt x="52" y="106"/>
                        <a:pt x="53" y="106"/>
                        <a:pt x="54" y="107"/>
                      </a:cubicBezTo>
                      <a:cubicBezTo>
                        <a:pt x="56" y="108"/>
                        <a:pt x="57" y="108"/>
                        <a:pt x="58" y="107"/>
                      </a:cubicBezTo>
                      <a:cubicBezTo>
                        <a:pt x="61" y="105"/>
                        <a:pt x="67" y="104"/>
                        <a:pt x="69" y="104"/>
                      </a:cubicBezTo>
                      <a:cubicBezTo>
                        <a:pt x="71" y="104"/>
                        <a:pt x="72" y="104"/>
                        <a:pt x="72" y="104"/>
                      </a:cubicBezTo>
                      <a:cubicBezTo>
                        <a:pt x="73" y="105"/>
                        <a:pt x="74" y="105"/>
                        <a:pt x="74" y="105"/>
                      </a:cubicBezTo>
                      <a:cubicBezTo>
                        <a:pt x="74" y="105"/>
                        <a:pt x="74" y="104"/>
                        <a:pt x="74" y="103"/>
                      </a:cubicBezTo>
                      <a:cubicBezTo>
                        <a:pt x="72" y="98"/>
                        <a:pt x="76" y="96"/>
                        <a:pt x="78" y="96"/>
                      </a:cubicBezTo>
                      <a:cubicBezTo>
                        <a:pt x="78" y="95"/>
                        <a:pt x="78" y="95"/>
                        <a:pt x="79" y="95"/>
                      </a:cubicBezTo>
                      <a:cubicBezTo>
                        <a:pt x="79" y="95"/>
                        <a:pt x="79" y="94"/>
                        <a:pt x="79" y="94"/>
                      </a:cubicBezTo>
                      <a:cubicBezTo>
                        <a:pt x="79" y="94"/>
                        <a:pt x="79" y="94"/>
                        <a:pt x="80" y="94"/>
                      </a:cubicBezTo>
                      <a:cubicBezTo>
                        <a:pt x="80" y="93"/>
                        <a:pt x="82" y="92"/>
                        <a:pt x="83" y="92"/>
                      </a:cubicBezTo>
                      <a:cubicBezTo>
                        <a:pt x="83" y="91"/>
                        <a:pt x="84" y="91"/>
                        <a:pt x="84" y="91"/>
                      </a:cubicBezTo>
                      <a:cubicBezTo>
                        <a:pt x="84" y="91"/>
                        <a:pt x="84" y="91"/>
                        <a:pt x="84" y="91"/>
                      </a:cubicBezTo>
                      <a:cubicBezTo>
                        <a:pt x="84" y="91"/>
                        <a:pt x="83" y="90"/>
                        <a:pt x="82" y="90"/>
                      </a:cubicBezTo>
                      <a:cubicBezTo>
                        <a:pt x="82" y="90"/>
                        <a:pt x="82" y="90"/>
                        <a:pt x="82" y="90"/>
                      </a:cubicBezTo>
                      <a:cubicBezTo>
                        <a:pt x="81" y="89"/>
                        <a:pt x="81" y="89"/>
                        <a:pt x="80" y="88"/>
                      </a:cubicBezTo>
                      <a:cubicBezTo>
                        <a:pt x="80" y="88"/>
                        <a:pt x="80" y="88"/>
                        <a:pt x="80" y="88"/>
                      </a:cubicBezTo>
                      <a:cubicBezTo>
                        <a:pt x="79" y="87"/>
                        <a:pt x="78" y="87"/>
                        <a:pt x="78" y="87"/>
                      </a:cubicBezTo>
                      <a:cubicBezTo>
                        <a:pt x="78" y="86"/>
                        <a:pt x="78" y="86"/>
                        <a:pt x="77" y="86"/>
                      </a:cubicBezTo>
                      <a:cubicBezTo>
                        <a:pt x="77" y="86"/>
                        <a:pt x="76" y="86"/>
                        <a:pt x="76" y="85"/>
                      </a:cubicBezTo>
                      <a:cubicBezTo>
                        <a:pt x="75" y="85"/>
                        <a:pt x="74" y="84"/>
                        <a:pt x="74" y="84"/>
                      </a:cubicBezTo>
                      <a:cubicBezTo>
                        <a:pt x="72" y="82"/>
                        <a:pt x="71" y="79"/>
                        <a:pt x="70" y="77"/>
                      </a:cubicBezTo>
                      <a:cubicBezTo>
                        <a:pt x="70" y="75"/>
                        <a:pt x="70" y="74"/>
                        <a:pt x="69" y="74"/>
                      </a:cubicBezTo>
                      <a:cubicBezTo>
                        <a:pt x="69" y="73"/>
                        <a:pt x="69" y="73"/>
                        <a:pt x="69" y="72"/>
                      </a:cubicBezTo>
                      <a:cubicBezTo>
                        <a:pt x="68" y="71"/>
                        <a:pt x="66" y="69"/>
                        <a:pt x="67" y="67"/>
                      </a:cubicBezTo>
                      <a:cubicBezTo>
                        <a:pt x="67" y="66"/>
                        <a:pt x="68" y="65"/>
                        <a:pt x="70" y="65"/>
                      </a:cubicBezTo>
                      <a:cubicBezTo>
                        <a:pt x="73" y="64"/>
                        <a:pt x="79" y="63"/>
                        <a:pt x="81" y="61"/>
                      </a:cubicBezTo>
                      <a:cubicBezTo>
                        <a:pt x="81" y="60"/>
                        <a:pt x="82" y="60"/>
                        <a:pt x="82" y="60"/>
                      </a:cubicBezTo>
                      <a:cubicBezTo>
                        <a:pt x="84" y="59"/>
                        <a:pt x="86" y="58"/>
                        <a:pt x="87" y="58"/>
                      </a:cubicBezTo>
                      <a:cubicBezTo>
                        <a:pt x="88" y="57"/>
                        <a:pt x="89" y="57"/>
                        <a:pt x="90" y="57"/>
                      </a:cubicBezTo>
                      <a:cubicBezTo>
                        <a:pt x="90" y="57"/>
                        <a:pt x="90" y="57"/>
                        <a:pt x="90" y="56"/>
                      </a:cubicBezTo>
                      <a:cubicBezTo>
                        <a:pt x="90" y="56"/>
                        <a:pt x="91" y="55"/>
                        <a:pt x="93" y="55"/>
                      </a:cubicBezTo>
                      <a:cubicBezTo>
                        <a:pt x="94" y="55"/>
                        <a:pt x="94" y="56"/>
                        <a:pt x="95" y="56"/>
                      </a:cubicBezTo>
                      <a:cubicBezTo>
                        <a:pt x="95" y="56"/>
                        <a:pt x="96" y="56"/>
                        <a:pt x="96" y="56"/>
                      </a:cubicBezTo>
                      <a:cubicBezTo>
                        <a:pt x="96" y="56"/>
                        <a:pt x="96" y="56"/>
                        <a:pt x="96" y="56"/>
                      </a:cubicBezTo>
                      <a:cubicBezTo>
                        <a:pt x="96" y="56"/>
                        <a:pt x="96" y="56"/>
                        <a:pt x="96" y="56"/>
                      </a:cubicBezTo>
                      <a:cubicBezTo>
                        <a:pt x="96" y="55"/>
                        <a:pt x="96" y="55"/>
                        <a:pt x="96" y="55"/>
                      </a:cubicBezTo>
                      <a:cubicBezTo>
                        <a:pt x="96" y="55"/>
                        <a:pt x="96" y="55"/>
                        <a:pt x="96" y="55"/>
                      </a:cubicBezTo>
                      <a:cubicBezTo>
                        <a:pt x="96" y="55"/>
                        <a:pt x="96" y="54"/>
                        <a:pt x="96" y="54"/>
                      </a:cubicBezTo>
                      <a:cubicBezTo>
                        <a:pt x="96" y="54"/>
                        <a:pt x="96" y="54"/>
                        <a:pt x="96" y="54"/>
                      </a:cubicBezTo>
                      <a:cubicBezTo>
                        <a:pt x="96" y="54"/>
                        <a:pt x="96" y="53"/>
                        <a:pt x="96" y="53"/>
                      </a:cubicBezTo>
                      <a:cubicBezTo>
                        <a:pt x="96" y="53"/>
                        <a:pt x="96" y="53"/>
                        <a:pt x="96" y="53"/>
                      </a:cubicBezTo>
                      <a:cubicBezTo>
                        <a:pt x="94" y="51"/>
                        <a:pt x="93" y="47"/>
                        <a:pt x="93" y="43"/>
                      </a:cubicBezTo>
                      <a:cubicBezTo>
                        <a:pt x="93" y="40"/>
                        <a:pt x="92" y="40"/>
                        <a:pt x="92" y="39"/>
                      </a:cubicBezTo>
                      <a:cubicBezTo>
                        <a:pt x="92" y="39"/>
                        <a:pt x="91" y="38"/>
                        <a:pt x="91" y="36"/>
                      </a:cubicBezTo>
                      <a:cubicBezTo>
                        <a:pt x="91" y="35"/>
                        <a:pt x="91" y="33"/>
                        <a:pt x="90" y="33"/>
                      </a:cubicBezTo>
                      <a:cubicBezTo>
                        <a:pt x="89" y="32"/>
                        <a:pt x="88" y="31"/>
                        <a:pt x="87" y="30"/>
                      </a:cubicBezTo>
                      <a:cubicBezTo>
                        <a:pt x="87" y="28"/>
                        <a:pt x="88" y="27"/>
                        <a:pt x="88" y="25"/>
                      </a:cubicBezTo>
                      <a:cubicBezTo>
                        <a:pt x="90" y="23"/>
                        <a:pt x="89" y="17"/>
                        <a:pt x="89" y="15"/>
                      </a:cubicBezTo>
                      <a:cubicBezTo>
                        <a:pt x="88" y="15"/>
                        <a:pt x="88" y="15"/>
                        <a:pt x="88" y="14"/>
                      </a:cubicBezTo>
                      <a:cubicBezTo>
                        <a:pt x="88" y="14"/>
                        <a:pt x="88" y="14"/>
                        <a:pt x="88" y="14"/>
                      </a:cubicBezTo>
                      <a:cubicBezTo>
                        <a:pt x="88" y="14"/>
                        <a:pt x="88" y="13"/>
                        <a:pt x="87" y="12"/>
                      </a:cubicBezTo>
                      <a:cubicBezTo>
                        <a:pt x="87" y="11"/>
                        <a:pt x="87" y="10"/>
                        <a:pt x="83" y="10"/>
                      </a:cubicBezTo>
                      <a:cubicBezTo>
                        <a:pt x="81" y="10"/>
                        <a:pt x="80" y="10"/>
                        <a:pt x="80" y="9"/>
                      </a:cubicBezTo>
                      <a:cubicBezTo>
                        <a:pt x="79" y="7"/>
                        <a:pt x="80" y="6"/>
                        <a:pt x="81" y="4"/>
                      </a:cubicBezTo>
                      <a:cubicBezTo>
                        <a:pt x="79" y="6"/>
                        <a:pt x="76" y="7"/>
                        <a:pt x="73" y="6"/>
                      </a:cubicBezTo>
                      <a:cubicBezTo>
                        <a:pt x="71" y="6"/>
                        <a:pt x="68" y="9"/>
                        <a:pt x="65" y="11"/>
                      </a:cubicBezTo>
                      <a:cubicBezTo>
                        <a:pt x="64" y="12"/>
                        <a:pt x="63" y="13"/>
                        <a:pt x="62" y="13"/>
                      </a:cubicBezTo>
                      <a:cubicBezTo>
                        <a:pt x="59" y="16"/>
                        <a:pt x="55" y="15"/>
                        <a:pt x="53" y="12"/>
                      </a:cubicBezTo>
                      <a:cubicBezTo>
                        <a:pt x="52" y="10"/>
                        <a:pt x="52" y="8"/>
                        <a:pt x="53" y="7"/>
                      </a:cubicBezTo>
                      <a:cubicBezTo>
                        <a:pt x="53" y="7"/>
                        <a:pt x="52" y="7"/>
                        <a:pt x="52" y="7"/>
                      </a:cubicBezTo>
                      <a:cubicBezTo>
                        <a:pt x="48" y="9"/>
                        <a:pt x="44" y="8"/>
                        <a:pt x="42" y="5"/>
                      </a:cubicBezTo>
                      <a:cubicBezTo>
                        <a:pt x="41" y="4"/>
                        <a:pt x="41" y="3"/>
                        <a:pt x="41" y="1"/>
                      </a:cubicBezTo>
                      <a:cubicBezTo>
                        <a:pt x="41" y="1"/>
                        <a:pt x="41" y="1"/>
                        <a:pt x="41" y="1"/>
                      </a:cubicBezTo>
                      <a:cubicBezTo>
                        <a:pt x="41" y="1"/>
                        <a:pt x="41" y="1"/>
                        <a:pt x="41" y="1"/>
                      </a:cubicBezTo>
                      <a:cubicBezTo>
                        <a:pt x="40" y="1"/>
                        <a:pt x="40" y="1"/>
                        <a:pt x="39" y="1"/>
                      </a:cubicBezTo>
                      <a:cubicBezTo>
                        <a:pt x="39" y="1"/>
                        <a:pt x="39" y="1"/>
                        <a:pt x="39" y="1"/>
                      </a:cubicBezTo>
                      <a:cubicBezTo>
                        <a:pt x="39" y="1"/>
                        <a:pt x="39" y="1"/>
                        <a:pt x="39" y="1"/>
                      </a:cubicBezTo>
                      <a:cubicBezTo>
                        <a:pt x="38" y="1"/>
                        <a:pt x="38" y="1"/>
                        <a:pt x="37" y="1"/>
                      </a:cubicBezTo>
                      <a:cubicBezTo>
                        <a:pt x="37" y="1"/>
                        <a:pt x="37" y="1"/>
                        <a:pt x="36" y="1"/>
                      </a:cubicBezTo>
                      <a:cubicBezTo>
                        <a:pt x="36" y="0"/>
                        <a:pt x="36" y="0"/>
                        <a:pt x="36" y="0"/>
                      </a:cubicBezTo>
                      <a:cubicBezTo>
                        <a:pt x="35" y="0"/>
                        <a:pt x="35" y="0"/>
                        <a:pt x="34" y="0"/>
                      </a:cubicBezTo>
                      <a:cubicBezTo>
                        <a:pt x="34" y="0"/>
                        <a:pt x="34" y="0"/>
                        <a:pt x="34" y="0"/>
                      </a:cubicBezTo>
                      <a:cubicBezTo>
                        <a:pt x="33" y="0"/>
                        <a:pt x="32" y="0"/>
                        <a:pt x="31" y="0"/>
                      </a:cubicBezTo>
                      <a:cubicBezTo>
                        <a:pt x="32" y="1"/>
                        <a:pt x="32" y="3"/>
                        <a:pt x="32" y="4"/>
                      </a:cubicBezTo>
                      <a:cubicBezTo>
                        <a:pt x="31" y="5"/>
                        <a:pt x="31" y="7"/>
                        <a:pt x="33" y="10"/>
                      </a:cubicBezTo>
                      <a:cubicBezTo>
                        <a:pt x="34" y="10"/>
                        <a:pt x="34" y="11"/>
                        <a:pt x="35" y="12"/>
                      </a:cubicBezTo>
                      <a:cubicBezTo>
                        <a:pt x="35" y="13"/>
                        <a:pt x="35" y="15"/>
                        <a:pt x="35" y="16"/>
                      </a:cubicBezTo>
                      <a:cubicBezTo>
                        <a:pt x="34" y="17"/>
                        <a:pt x="32" y="18"/>
                        <a:pt x="31" y="18"/>
                      </a:cubicBezTo>
                      <a:cubicBezTo>
                        <a:pt x="31" y="18"/>
                        <a:pt x="30" y="18"/>
                        <a:pt x="30" y="18"/>
                      </a:cubicBezTo>
                      <a:cubicBezTo>
                        <a:pt x="30" y="19"/>
                        <a:pt x="29" y="21"/>
                        <a:pt x="26" y="21"/>
                      </a:cubicBezTo>
                      <a:cubicBezTo>
                        <a:pt x="24" y="21"/>
                        <a:pt x="21" y="19"/>
                        <a:pt x="19" y="18"/>
                      </a:cubicBezTo>
                      <a:cubicBezTo>
                        <a:pt x="19" y="18"/>
                        <a:pt x="18" y="18"/>
                        <a:pt x="17" y="18"/>
                      </a:cubicBezTo>
                      <a:cubicBezTo>
                        <a:pt x="15" y="18"/>
                        <a:pt x="14" y="18"/>
                        <a:pt x="13" y="18"/>
                      </a:cubicBezTo>
                      <a:cubicBezTo>
                        <a:pt x="13" y="19"/>
                        <a:pt x="13" y="19"/>
                        <a:pt x="13" y="20"/>
                      </a:cubicBezTo>
                      <a:cubicBezTo>
                        <a:pt x="13" y="20"/>
                        <a:pt x="13" y="21"/>
                        <a:pt x="13" y="21"/>
                      </a:cubicBezTo>
                      <a:cubicBezTo>
                        <a:pt x="13" y="22"/>
                        <a:pt x="13" y="22"/>
                        <a:pt x="13" y="23"/>
                      </a:cubicBezTo>
                      <a:cubicBezTo>
                        <a:pt x="13" y="23"/>
                        <a:pt x="14" y="24"/>
                        <a:pt x="14" y="24"/>
                      </a:cubicBezTo>
                      <a:cubicBezTo>
                        <a:pt x="14" y="24"/>
                        <a:pt x="14" y="25"/>
                        <a:pt x="14" y="25"/>
                      </a:cubicBezTo>
                      <a:cubicBezTo>
                        <a:pt x="14" y="26"/>
                        <a:pt x="14" y="26"/>
                        <a:pt x="13" y="26"/>
                      </a:cubicBezTo>
                      <a:cubicBezTo>
                        <a:pt x="13" y="27"/>
                        <a:pt x="13" y="27"/>
                        <a:pt x="13" y="27"/>
                      </a:cubicBezTo>
                      <a:cubicBezTo>
                        <a:pt x="13" y="28"/>
                        <a:pt x="13" y="28"/>
                        <a:pt x="13" y="29"/>
                      </a:cubicBezTo>
                      <a:cubicBezTo>
                        <a:pt x="11" y="31"/>
                        <a:pt x="9" y="32"/>
                        <a:pt x="8" y="33"/>
                      </a:cubicBezTo>
                      <a:cubicBezTo>
                        <a:pt x="10" y="35"/>
                        <a:pt x="12" y="38"/>
                        <a:pt x="11" y="40"/>
                      </a:cubicBezTo>
                      <a:cubicBezTo>
                        <a:pt x="10" y="41"/>
                        <a:pt x="9" y="41"/>
                        <a:pt x="9" y="42"/>
                      </a:cubicBezTo>
                      <a:cubicBezTo>
                        <a:pt x="9" y="42"/>
                        <a:pt x="9" y="42"/>
                        <a:pt x="9" y="43"/>
                      </a:cubicBezTo>
                      <a:cubicBezTo>
                        <a:pt x="9" y="46"/>
                        <a:pt x="6" y="47"/>
                        <a:pt x="2" y="48"/>
                      </a:cubicBezTo>
                      <a:cubicBezTo>
                        <a:pt x="2" y="49"/>
                        <a:pt x="2" y="50"/>
                        <a:pt x="2" y="52"/>
                      </a:cubicBezTo>
                      <a:cubicBezTo>
                        <a:pt x="1" y="52"/>
                        <a:pt x="1" y="53"/>
                        <a:pt x="1" y="53"/>
                      </a:cubicBezTo>
                      <a:cubicBezTo>
                        <a:pt x="1" y="55"/>
                        <a:pt x="1" y="56"/>
                        <a:pt x="1" y="58"/>
                      </a:cubicBezTo>
                      <a:cubicBezTo>
                        <a:pt x="1" y="58"/>
                        <a:pt x="1" y="58"/>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25" name="Freeform 1210"/>
                <p:cNvSpPr/>
                <p:nvPr/>
              </p:nvSpPr>
              <p:spPr bwMode="auto">
                <a:xfrm>
                  <a:off x="2769" y="2894"/>
                  <a:ext cx="109" cy="176"/>
                </a:xfrm>
                <a:custGeom>
                  <a:avLst/>
                  <a:gdLst>
                    <a:gd name="T0" fmla="*/ 77 w 114"/>
                    <a:gd name="T1" fmla="*/ 1 h 183"/>
                    <a:gd name="T2" fmla="*/ 65 w 114"/>
                    <a:gd name="T3" fmla="*/ 3 h 183"/>
                    <a:gd name="T4" fmla="*/ 56 w 114"/>
                    <a:gd name="T5" fmla="*/ 8 h 183"/>
                    <a:gd name="T6" fmla="*/ 55 w 114"/>
                    <a:gd name="T7" fmla="*/ 17 h 183"/>
                    <a:gd name="T8" fmla="*/ 48 w 114"/>
                    <a:gd name="T9" fmla="*/ 22 h 183"/>
                    <a:gd name="T10" fmla="*/ 43 w 114"/>
                    <a:gd name="T11" fmla="*/ 29 h 183"/>
                    <a:gd name="T12" fmla="*/ 37 w 114"/>
                    <a:gd name="T13" fmla="*/ 27 h 183"/>
                    <a:gd name="T14" fmla="*/ 27 w 114"/>
                    <a:gd name="T15" fmla="*/ 27 h 183"/>
                    <a:gd name="T16" fmla="*/ 9 w 114"/>
                    <a:gd name="T17" fmla="*/ 20 h 183"/>
                    <a:gd name="T18" fmla="*/ 3 w 114"/>
                    <a:gd name="T19" fmla="*/ 17 h 183"/>
                    <a:gd name="T20" fmla="*/ 1 w 114"/>
                    <a:gd name="T21" fmla="*/ 19 h 183"/>
                    <a:gd name="T22" fmla="*/ 0 w 114"/>
                    <a:gd name="T23" fmla="*/ 19 h 183"/>
                    <a:gd name="T24" fmla="*/ 11 w 114"/>
                    <a:gd name="T25" fmla="*/ 27 h 183"/>
                    <a:gd name="T26" fmla="*/ 28 w 114"/>
                    <a:gd name="T27" fmla="*/ 41 h 183"/>
                    <a:gd name="T28" fmla="*/ 30 w 114"/>
                    <a:gd name="T29" fmla="*/ 57 h 183"/>
                    <a:gd name="T30" fmla="*/ 32 w 114"/>
                    <a:gd name="T31" fmla="*/ 73 h 183"/>
                    <a:gd name="T32" fmla="*/ 34 w 114"/>
                    <a:gd name="T33" fmla="*/ 76 h 183"/>
                    <a:gd name="T34" fmla="*/ 34 w 114"/>
                    <a:gd name="T35" fmla="*/ 79 h 183"/>
                    <a:gd name="T36" fmla="*/ 42 w 114"/>
                    <a:gd name="T37" fmla="*/ 82 h 183"/>
                    <a:gd name="T38" fmla="*/ 47 w 114"/>
                    <a:gd name="T39" fmla="*/ 98 h 183"/>
                    <a:gd name="T40" fmla="*/ 39 w 114"/>
                    <a:gd name="T41" fmla="*/ 102 h 183"/>
                    <a:gd name="T42" fmla="*/ 20 w 114"/>
                    <a:gd name="T43" fmla="*/ 120 h 183"/>
                    <a:gd name="T44" fmla="*/ 5 w 114"/>
                    <a:gd name="T45" fmla="*/ 130 h 183"/>
                    <a:gd name="T46" fmla="*/ 1 w 114"/>
                    <a:gd name="T47" fmla="*/ 138 h 183"/>
                    <a:gd name="T48" fmla="*/ 4 w 114"/>
                    <a:gd name="T49" fmla="*/ 149 h 183"/>
                    <a:gd name="T50" fmla="*/ 2 w 114"/>
                    <a:gd name="T51" fmla="*/ 172 h 183"/>
                    <a:gd name="T52" fmla="*/ 12 w 114"/>
                    <a:gd name="T53" fmla="*/ 176 h 183"/>
                    <a:gd name="T54" fmla="*/ 19 w 114"/>
                    <a:gd name="T55" fmla="*/ 180 h 183"/>
                    <a:gd name="T56" fmla="*/ 31 w 114"/>
                    <a:gd name="T57" fmla="*/ 183 h 183"/>
                    <a:gd name="T58" fmla="*/ 74 w 114"/>
                    <a:gd name="T59" fmla="*/ 174 h 183"/>
                    <a:gd name="T60" fmla="*/ 77 w 114"/>
                    <a:gd name="T61" fmla="*/ 170 h 183"/>
                    <a:gd name="T62" fmla="*/ 97 w 114"/>
                    <a:gd name="T63" fmla="*/ 154 h 183"/>
                    <a:gd name="T64" fmla="*/ 111 w 114"/>
                    <a:gd name="T65" fmla="*/ 131 h 183"/>
                    <a:gd name="T66" fmla="*/ 96 w 114"/>
                    <a:gd name="T67" fmla="*/ 117 h 183"/>
                    <a:gd name="T68" fmla="*/ 103 w 114"/>
                    <a:gd name="T69" fmla="*/ 112 h 183"/>
                    <a:gd name="T70" fmla="*/ 98 w 114"/>
                    <a:gd name="T71" fmla="*/ 101 h 183"/>
                    <a:gd name="T72" fmla="*/ 95 w 114"/>
                    <a:gd name="T73" fmla="*/ 94 h 183"/>
                    <a:gd name="T74" fmla="*/ 94 w 114"/>
                    <a:gd name="T75" fmla="*/ 84 h 183"/>
                    <a:gd name="T76" fmla="*/ 98 w 114"/>
                    <a:gd name="T77" fmla="*/ 79 h 183"/>
                    <a:gd name="T78" fmla="*/ 87 w 114"/>
                    <a:gd name="T79" fmla="*/ 62 h 183"/>
                    <a:gd name="T80" fmla="*/ 91 w 114"/>
                    <a:gd name="T81" fmla="*/ 53 h 183"/>
                    <a:gd name="T82" fmla="*/ 90 w 114"/>
                    <a:gd name="T83" fmla="*/ 40 h 183"/>
                    <a:gd name="T84" fmla="*/ 81 w 114"/>
                    <a:gd name="T85" fmla="*/ 33 h 183"/>
                    <a:gd name="T86" fmla="*/ 85 w 114"/>
                    <a:gd name="T87" fmla="*/ 18 h 183"/>
                    <a:gd name="T88" fmla="*/ 87 w 114"/>
                    <a:gd name="T89" fmla="*/ 15 h 183"/>
                    <a:gd name="T90" fmla="*/ 89 w 114"/>
                    <a:gd name="T91" fmla="*/ 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83">
                      <a:moveTo>
                        <a:pt x="89" y="8"/>
                      </a:moveTo>
                      <a:cubicBezTo>
                        <a:pt x="89" y="8"/>
                        <a:pt x="86" y="6"/>
                        <a:pt x="85" y="6"/>
                      </a:cubicBezTo>
                      <a:cubicBezTo>
                        <a:pt x="82" y="5"/>
                        <a:pt x="79" y="3"/>
                        <a:pt x="77" y="1"/>
                      </a:cubicBezTo>
                      <a:cubicBezTo>
                        <a:pt x="77" y="1"/>
                        <a:pt x="77" y="0"/>
                        <a:pt x="75" y="0"/>
                      </a:cubicBezTo>
                      <a:cubicBezTo>
                        <a:pt x="74" y="0"/>
                        <a:pt x="72" y="0"/>
                        <a:pt x="72" y="1"/>
                      </a:cubicBezTo>
                      <a:cubicBezTo>
                        <a:pt x="70" y="3"/>
                        <a:pt x="68" y="3"/>
                        <a:pt x="65" y="3"/>
                      </a:cubicBezTo>
                      <a:cubicBezTo>
                        <a:pt x="64" y="3"/>
                        <a:pt x="64" y="3"/>
                        <a:pt x="64" y="3"/>
                      </a:cubicBezTo>
                      <a:cubicBezTo>
                        <a:pt x="62" y="3"/>
                        <a:pt x="61" y="3"/>
                        <a:pt x="61" y="3"/>
                      </a:cubicBezTo>
                      <a:cubicBezTo>
                        <a:pt x="60" y="5"/>
                        <a:pt x="58" y="7"/>
                        <a:pt x="56" y="8"/>
                      </a:cubicBezTo>
                      <a:cubicBezTo>
                        <a:pt x="55" y="9"/>
                        <a:pt x="54" y="9"/>
                        <a:pt x="54" y="10"/>
                      </a:cubicBezTo>
                      <a:cubicBezTo>
                        <a:pt x="54" y="11"/>
                        <a:pt x="54" y="12"/>
                        <a:pt x="54" y="13"/>
                      </a:cubicBezTo>
                      <a:cubicBezTo>
                        <a:pt x="54" y="14"/>
                        <a:pt x="55" y="16"/>
                        <a:pt x="55" y="17"/>
                      </a:cubicBezTo>
                      <a:cubicBezTo>
                        <a:pt x="55" y="18"/>
                        <a:pt x="55" y="19"/>
                        <a:pt x="54" y="20"/>
                      </a:cubicBezTo>
                      <a:cubicBezTo>
                        <a:pt x="53" y="21"/>
                        <a:pt x="52" y="22"/>
                        <a:pt x="49" y="22"/>
                      </a:cubicBezTo>
                      <a:cubicBezTo>
                        <a:pt x="49" y="22"/>
                        <a:pt x="49" y="22"/>
                        <a:pt x="48" y="22"/>
                      </a:cubicBezTo>
                      <a:cubicBezTo>
                        <a:pt x="48" y="22"/>
                        <a:pt x="48" y="22"/>
                        <a:pt x="48" y="22"/>
                      </a:cubicBezTo>
                      <a:cubicBezTo>
                        <a:pt x="48" y="23"/>
                        <a:pt x="48" y="25"/>
                        <a:pt x="46" y="27"/>
                      </a:cubicBezTo>
                      <a:cubicBezTo>
                        <a:pt x="46" y="28"/>
                        <a:pt x="45" y="29"/>
                        <a:pt x="43" y="29"/>
                      </a:cubicBezTo>
                      <a:cubicBezTo>
                        <a:pt x="41" y="29"/>
                        <a:pt x="40" y="28"/>
                        <a:pt x="40" y="27"/>
                      </a:cubicBezTo>
                      <a:cubicBezTo>
                        <a:pt x="39" y="27"/>
                        <a:pt x="39" y="26"/>
                        <a:pt x="39" y="26"/>
                      </a:cubicBezTo>
                      <a:cubicBezTo>
                        <a:pt x="38" y="27"/>
                        <a:pt x="38" y="27"/>
                        <a:pt x="37" y="27"/>
                      </a:cubicBezTo>
                      <a:cubicBezTo>
                        <a:pt x="36" y="27"/>
                        <a:pt x="34" y="26"/>
                        <a:pt x="33" y="26"/>
                      </a:cubicBezTo>
                      <a:cubicBezTo>
                        <a:pt x="33" y="25"/>
                        <a:pt x="32" y="25"/>
                        <a:pt x="31" y="25"/>
                      </a:cubicBezTo>
                      <a:cubicBezTo>
                        <a:pt x="31" y="26"/>
                        <a:pt x="29" y="27"/>
                        <a:pt x="27" y="27"/>
                      </a:cubicBezTo>
                      <a:cubicBezTo>
                        <a:pt x="25" y="27"/>
                        <a:pt x="23" y="27"/>
                        <a:pt x="20" y="26"/>
                      </a:cubicBezTo>
                      <a:cubicBezTo>
                        <a:pt x="19" y="26"/>
                        <a:pt x="18" y="26"/>
                        <a:pt x="17" y="25"/>
                      </a:cubicBezTo>
                      <a:cubicBezTo>
                        <a:pt x="14" y="25"/>
                        <a:pt x="11" y="22"/>
                        <a:pt x="9" y="20"/>
                      </a:cubicBezTo>
                      <a:cubicBezTo>
                        <a:pt x="8" y="18"/>
                        <a:pt x="6" y="16"/>
                        <a:pt x="5" y="16"/>
                      </a:cubicBezTo>
                      <a:cubicBezTo>
                        <a:pt x="4" y="16"/>
                        <a:pt x="4" y="16"/>
                        <a:pt x="4" y="17"/>
                      </a:cubicBezTo>
                      <a:cubicBezTo>
                        <a:pt x="3" y="17"/>
                        <a:pt x="3" y="17"/>
                        <a:pt x="3" y="17"/>
                      </a:cubicBezTo>
                      <a:cubicBezTo>
                        <a:pt x="3" y="17"/>
                        <a:pt x="2" y="17"/>
                        <a:pt x="2" y="17"/>
                      </a:cubicBezTo>
                      <a:cubicBezTo>
                        <a:pt x="2" y="17"/>
                        <a:pt x="2" y="18"/>
                        <a:pt x="2" y="18"/>
                      </a:cubicBezTo>
                      <a:cubicBezTo>
                        <a:pt x="1" y="18"/>
                        <a:pt x="1" y="18"/>
                        <a:pt x="1" y="19"/>
                      </a:cubicBezTo>
                      <a:cubicBezTo>
                        <a:pt x="1" y="19"/>
                        <a:pt x="1" y="19"/>
                        <a:pt x="1" y="19"/>
                      </a:cubicBezTo>
                      <a:cubicBezTo>
                        <a:pt x="0" y="19"/>
                        <a:pt x="0" y="19"/>
                        <a:pt x="0" y="19"/>
                      </a:cubicBezTo>
                      <a:cubicBezTo>
                        <a:pt x="0" y="19"/>
                        <a:pt x="0" y="19"/>
                        <a:pt x="0" y="19"/>
                      </a:cubicBezTo>
                      <a:cubicBezTo>
                        <a:pt x="2" y="20"/>
                        <a:pt x="3" y="21"/>
                        <a:pt x="4" y="22"/>
                      </a:cubicBezTo>
                      <a:cubicBezTo>
                        <a:pt x="5" y="23"/>
                        <a:pt x="7" y="25"/>
                        <a:pt x="9" y="26"/>
                      </a:cubicBezTo>
                      <a:cubicBezTo>
                        <a:pt x="9" y="26"/>
                        <a:pt x="10" y="27"/>
                        <a:pt x="11" y="27"/>
                      </a:cubicBezTo>
                      <a:cubicBezTo>
                        <a:pt x="12" y="28"/>
                        <a:pt x="14" y="28"/>
                        <a:pt x="15" y="29"/>
                      </a:cubicBezTo>
                      <a:cubicBezTo>
                        <a:pt x="22" y="32"/>
                        <a:pt x="29" y="34"/>
                        <a:pt x="28" y="39"/>
                      </a:cubicBezTo>
                      <a:cubicBezTo>
                        <a:pt x="28" y="39"/>
                        <a:pt x="28" y="40"/>
                        <a:pt x="28" y="41"/>
                      </a:cubicBezTo>
                      <a:cubicBezTo>
                        <a:pt x="27" y="43"/>
                        <a:pt x="27" y="47"/>
                        <a:pt x="28" y="47"/>
                      </a:cubicBezTo>
                      <a:cubicBezTo>
                        <a:pt x="30" y="49"/>
                        <a:pt x="30" y="52"/>
                        <a:pt x="30" y="54"/>
                      </a:cubicBezTo>
                      <a:cubicBezTo>
                        <a:pt x="30" y="55"/>
                        <a:pt x="30" y="57"/>
                        <a:pt x="30" y="57"/>
                      </a:cubicBezTo>
                      <a:cubicBezTo>
                        <a:pt x="33" y="59"/>
                        <a:pt x="34" y="63"/>
                        <a:pt x="33" y="66"/>
                      </a:cubicBezTo>
                      <a:cubicBezTo>
                        <a:pt x="32" y="69"/>
                        <a:pt x="31" y="70"/>
                        <a:pt x="30" y="71"/>
                      </a:cubicBezTo>
                      <a:cubicBezTo>
                        <a:pt x="31" y="71"/>
                        <a:pt x="31" y="73"/>
                        <a:pt x="32" y="73"/>
                      </a:cubicBezTo>
                      <a:cubicBezTo>
                        <a:pt x="33" y="74"/>
                        <a:pt x="33" y="74"/>
                        <a:pt x="33" y="75"/>
                      </a:cubicBezTo>
                      <a:cubicBezTo>
                        <a:pt x="33" y="75"/>
                        <a:pt x="33" y="75"/>
                        <a:pt x="33" y="75"/>
                      </a:cubicBezTo>
                      <a:cubicBezTo>
                        <a:pt x="33" y="75"/>
                        <a:pt x="34" y="76"/>
                        <a:pt x="34" y="76"/>
                      </a:cubicBezTo>
                      <a:cubicBezTo>
                        <a:pt x="34" y="76"/>
                        <a:pt x="34" y="77"/>
                        <a:pt x="34" y="77"/>
                      </a:cubicBezTo>
                      <a:cubicBezTo>
                        <a:pt x="34" y="77"/>
                        <a:pt x="34" y="78"/>
                        <a:pt x="34" y="78"/>
                      </a:cubicBezTo>
                      <a:cubicBezTo>
                        <a:pt x="34" y="78"/>
                        <a:pt x="34" y="78"/>
                        <a:pt x="34" y="79"/>
                      </a:cubicBezTo>
                      <a:cubicBezTo>
                        <a:pt x="34" y="79"/>
                        <a:pt x="34" y="79"/>
                        <a:pt x="34" y="79"/>
                      </a:cubicBezTo>
                      <a:cubicBezTo>
                        <a:pt x="36" y="79"/>
                        <a:pt x="38" y="80"/>
                        <a:pt x="40" y="81"/>
                      </a:cubicBezTo>
                      <a:cubicBezTo>
                        <a:pt x="41" y="82"/>
                        <a:pt x="42" y="82"/>
                        <a:pt x="42" y="82"/>
                      </a:cubicBezTo>
                      <a:cubicBezTo>
                        <a:pt x="47" y="84"/>
                        <a:pt x="47" y="88"/>
                        <a:pt x="48" y="91"/>
                      </a:cubicBezTo>
                      <a:cubicBezTo>
                        <a:pt x="48" y="92"/>
                        <a:pt x="48" y="92"/>
                        <a:pt x="48" y="93"/>
                      </a:cubicBezTo>
                      <a:cubicBezTo>
                        <a:pt x="48" y="96"/>
                        <a:pt x="48" y="97"/>
                        <a:pt x="47" y="98"/>
                      </a:cubicBezTo>
                      <a:cubicBezTo>
                        <a:pt x="46" y="99"/>
                        <a:pt x="44" y="100"/>
                        <a:pt x="42" y="98"/>
                      </a:cubicBezTo>
                      <a:cubicBezTo>
                        <a:pt x="42" y="98"/>
                        <a:pt x="42" y="98"/>
                        <a:pt x="42" y="98"/>
                      </a:cubicBezTo>
                      <a:cubicBezTo>
                        <a:pt x="41" y="98"/>
                        <a:pt x="40" y="99"/>
                        <a:pt x="39" y="102"/>
                      </a:cubicBezTo>
                      <a:cubicBezTo>
                        <a:pt x="38" y="108"/>
                        <a:pt x="31" y="115"/>
                        <a:pt x="26" y="115"/>
                      </a:cubicBezTo>
                      <a:cubicBezTo>
                        <a:pt x="25" y="115"/>
                        <a:pt x="25" y="116"/>
                        <a:pt x="24" y="117"/>
                      </a:cubicBezTo>
                      <a:cubicBezTo>
                        <a:pt x="23" y="118"/>
                        <a:pt x="22" y="120"/>
                        <a:pt x="20" y="120"/>
                      </a:cubicBezTo>
                      <a:cubicBezTo>
                        <a:pt x="17" y="121"/>
                        <a:pt x="15" y="122"/>
                        <a:pt x="15" y="124"/>
                      </a:cubicBezTo>
                      <a:cubicBezTo>
                        <a:pt x="15" y="126"/>
                        <a:pt x="15" y="127"/>
                        <a:pt x="14" y="128"/>
                      </a:cubicBezTo>
                      <a:cubicBezTo>
                        <a:pt x="12" y="130"/>
                        <a:pt x="8" y="130"/>
                        <a:pt x="5" y="130"/>
                      </a:cubicBezTo>
                      <a:cubicBezTo>
                        <a:pt x="5" y="130"/>
                        <a:pt x="5" y="132"/>
                        <a:pt x="4" y="132"/>
                      </a:cubicBezTo>
                      <a:cubicBezTo>
                        <a:pt x="4" y="134"/>
                        <a:pt x="3" y="136"/>
                        <a:pt x="1" y="137"/>
                      </a:cubicBezTo>
                      <a:cubicBezTo>
                        <a:pt x="1" y="137"/>
                        <a:pt x="1" y="138"/>
                        <a:pt x="1" y="138"/>
                      </a:cubicBezTo>
                      <a:cubicBezTo>
                        <a:pt x="1" y="138"/>
                        <a:pt x="1" y="139"/>
                        <a:pt x="2" y="141"/>
                      </a:cubicBezTo>
                      <a:cubicBezTo>
                        <a:pt x="4" y="143"/>
                        <a:pt x="4" y="146"/>
                        <a:pt x="4" y="147"/>
                      </a:cubicBezTo>
                      <a:cubicBezTo>
                        <a:pt x="4" y="148"/>
                        <a:pt x="4" y="149"/>
                        <a:pt x="4" y="149"/>
                      </a:cubicBezTo>
                      <a:cubicBezTo>
                        <a:pt x="4" y="149"/>
                        <a:pt x="4" y="150"/>
                        <a:pt x="4" y="150"/>
                      </a:cubicBezTo>
                      <a:cubicBezTo>
                        <a:pt x="6" y="153"/>
                        <a:pt x="8" y="158"/>
                        <a:pt x="6" y="163"/>
                      </a:cubicBezTo>
                      <a:cubicBezTo>
                        <a:pt x="4" y="168"/>
                        <a:pt x="3" y="171"/>
                        <a:pt x="2" y="172"/>
                      </a:cubicBezTo>
                      <a:cubicBezTo>
                        <a:pt x="4" y="172"/>
                        <a:pt x="5" y="173"/>
                        <a:pt x="6" y="174"/>
                      </a:cubicBezTo>
                      <a:cubicBezTo>
                        <a:pt x="8" y="175"/>
                        <a:pt x="10" y="176"/>
                        <a:pt x="11" y="176"/>
                      </a:cubicBezTo>
                      <a:cubicBezTo>
                        <a:pt x="11" y="176"/>
                        <a:pt x="12" y="176"/>
                        <a:pt x="12" y="176"/>
                      </a:cubicBezTo>
                      <a:cubicBezTo>
                        <a:pt x="14" y="176"/>
                        <a:pt x="15" y="178"/>
                        <a:pt x="16" y="179"/>
                      </a:cubicBezTo>
                      <a:cubicBezTo>
                        <a:pt x="17" y="179"/>
                        <a:pt x="17" y="180"/>
                        <a:pt x="17" y="180"/>
                      </a:cubicBezTo>
                      <a:cubicBezTo>
                        <a:pt x="18" y="180"/>
                        <a:pt x="19" y="180"/>
                        <a:pt x="19" y="180"/>
                      </a:cubicBezTo>
                      <a:cubicBezTo>
                        <a:pt x="21" y="180"/>
                        <a:pt x="21" y="180"/>
                        <a:pt x="22" y="181"/>
                      </a:cubicBezTo>
                      <a:cubicBezTo>
                        <a:pt x="24" y="182"/>
                        <a:pt x="25" y="183"/>
                        <a:pt x="30" y="183"/>
                      </a:cubicBezTo>
                      <a:cubicBezTo>
                        <a:pt x="31" y="183"/>
                        <a:pt x="31" y="183"/>
                        <a:pt x="31" y="183"/>
                      </a:cubicBezTo>
                      <a:cubicBezTo>
                        <a:pt x="35" y="182"/>
                        <a:pt x="42" y="180"/>
                        <a:pt x="49" y="178"/>
                      </a:cubicBezTo>
                      <a:cubicBezTo>
                        <a:pt x="55" y="176"/>
                        <a:pt x="62" y="175"/>
                        <a:pt x="66" y="175"/>
                      </a:cubicBezTo>
                      <a:cubicBezTo>
                        <a:pt x="69" y="175"/>
                        <a:pt x="72" y="174"/>
                        <a:pt x="74" y="174"/>
                      </a:cubicBezTo>
                      <a:cubicBezTo>
                        <a:pt x="75" y="173"/>
                        <a:pt x="75" y="173"/>
                        <a:pt x="75" y="173"/>
                      </a:cubicBezTo>
                      <a:cubicBezTo>
                        <a:pt x="76" y="172"/>
                        <a:pt x="76" y="171"/>
                        <a:pt x="77" y="170"/>
                      </a:cubicBezTo>
                      <a:cubicBezTo>
                        <a:pt x="77" y="170"/>
                        <a:pt x="77" y="170"/>
                        <a:pt x="77" y="170"/>
                      </a:cubicBezTo>
                      <a:cubicBezTo>
                        <a:pt x="78" y="169"/>
                        <a:pt x="79" y="168"/>
                        <a:pt x="80" y="167"/>
                      </a:cubicBezTo>
                      <a:cubicBezTo>
                        <a:pt x="82" y="165"/>
                        <a:pt x="84" y="163"/>
                        <a:pt x="87" y="162"/>
                      </a:cubicBezTo>
                      <a:cubicBezTo>
                        <a:pt x="91" y="159"/>
                        <a:pt x="95" y="157"/>
                        <a:pt x="97" y="154"/>
                      </a:cubicBezTo>
                      <a:cubicBezTo>
                        <a:pt x="98" y="150"/>
                        <a:pt x="102" y="147"/>
                        <a:pt x="106" y="145"/>
                      </a:cubicBezTo>
                      <a:cubicBezTo>
                        <a:pt x="109" y="142"/>
                        <a:pt x="112" y="140"/>
                        <a:pt x="113" y="138"/>
                      </a:cubicBezTo>
                      <a:cubicBezTo>
                        <a:pt x="114" y="136"/>
                        <a:pt x="114" y="135"/>
                        <a:pt x="111" y="131"/>
                      </a:cubicBezTo>
                      <a:cubicBezTo>
                        <a:pt x="109" y="129"/>
                        <a:pt x="105" y="127"/>
                        <a:pt x="102" y="125"/>
                      </a:cubicBezTo>
                      <a:cubicBezTo>
                        <a:pt x="99" y="123"/>
                        <a:pt x="96" y="121"/>
                        <a:pt x="96" y="119"/>
                      </a:cubicBezTo>
                      <a:cubicBezTo>
                        <a:pt x="96" y="118"/>
                        <a:pt x="96" y="118"/>
                        <a:pt x="96" y="117"/>
                      </a:cubicBezTo>
                      <a:cubicBezTo>
                        <a:pt x="97" y="116"/>
                        <a:pt x="99" y="115"/>
                        <a:pt x="100" y="114"/>
                      </a:cubicBezTo>
                      <a:cubicBezTo>
                        <a:pt x="101" y="114"/>
                        <a:pt x="102" y="113"/>
                        <a:pt x="102" y="113"/>
                      </a:cubicBezTo>
                      <a:cubicBezTo>
                        <a:pt x="103" y="113"/>
                        <a:pt x="103" y="113"/>
                        <a:pt x="103" y="112"/>
                      </a:cubicBezTo>
                      <a:cubicBezTo>
                        <a:pt x="103" y="112"/>
                        <a:pt x="102" y="111"/>
                        <a:pt x="101" y="110"/>
                      </a:cubicBezTo>
                      <a:cubicBezTo>
                        <a:pt x="99" y="110"/>
                        <a:pt x="98" y="109"/>
                        <a:pt x="97" y="107"/>
                      </a:cubicBezTo>
                      <a:cubicBezTo>
                        <a:pt x="95" y="105"/>
                        <a:pt x="97" y="102"/>
                        <a:pt x="98" y="101"/>
                      </a:cubicBezTo>
                      <a:cubicBezTo>
                        <a:pt x="98" y="101"/>
                        <a:pt x="97" y="101"/>
                        <a:pt x="97" y="101"/>
                      </a:cubicBezTo>
                      <a:cubicBezTo>
                        <a:pt x="95" y="100"/>
                        <a:pt x="93" y="99"/>
                        <a:pt x="93" y="97"/>
                      </a:cubicBezTo>
                      <a:cubicBezTo>
                        <a:pt x="92" y="95"/>
                        <a:pt x="94" y="94"/>
                        <a:pt x="95" y="94"/>
                      </a:cubicBezTo>
                      <a:cubicBezTo>
                        <a:pt x="95" y="94"/>
                        <a:pt x="95" y="94"/>
                        <a:pt x="95" y="94"/>
                      </a:cubicBezTo>
                      <a:cubicBezTo>
                        <a:pt x="95" y="93"/>
                        <a:pt x="95" y="93"/>
                        <a:pt x="95" y="93"/>
                      </a:cubicBezTo>
                      <a:cubicBezTo>
                        <a:pt x="94" y="91"/>
                        <a:pt x="92" y="87"/>
                        <a:pt x="94" y="84"/>
                      </a:cubicBezTo>
                      <a:cubicBezTo>
                        <a:pt x="95" y="82"/>
                        <a:pt x="97" y="82"/>
                        <a:pt x="98" y="81"/>
                      </a:cubicBezTo>
                      <a:cubicBezTo>
                        <a:pt x="98" y="81"/>
                        <a:pt x="98" y="81"/>
                        <a:pt x="99" y="81"/>
                      </a:cubicBezTo>
                      <a:cubicBezTo>
                        <a:pt x="98" y="81"/>
                        <a:pt x="98" y="80"/>
                        <a:pt x="98" y="79"/>
                      </a:cubicBezTo>
                      <a:cubicBezTo>
                        <a:pt x="95" y="74"/>
                        <a:pt x="91" y="68"/>
                        <a:pt x="88" y="64"/>
                      </a:cubicBezTo>
                      <a:cubicBezTo>
                        <a:pt x="88" y="64"/>
                        <a:pt x="88" y="63"/>
                        <a:pt x="87" y="63"/>
                      </a:cubicBezTo>
                      <a:cubicBezTo>
                        <a:pt x="87" y="62"/>
                        <a:pt x="87" y="62"/>
                        <a:pt x="87" y="62"/>
                      </a:cubicBezTo>
                      <a:cubicBezTo>
                        <a:pt x="87" y="62"/>
                        <a:pt x="87" y="61"/>
                        <a:pt x="86" y="61"/>
                      </a:cubicBezTo>
                      <a:cubicBezTo>
                        <a:pt x="86" y="60"/>
                        <a:pt x="86" y="60"/>
                        <a:pt x="86" y="59"/>
                      </a:cubicBezTo>
                      <a:cubicBezTo>
                        <a:pt x="87" y="57"/>
                        <a:pt x="89" y="54"/>
                        <a:pt x="91" y="53"/>
                      </a:cubicBezTo>
                      <a:cubicBezTo>
                        <a:pt x="91" y="53"/>
                        <a:pt x="91" y="53"/>
                        <a:pt x="92" y="52"/>
                      </a:cubicBezTo>
                      <a:cubicBezTo>
                        <a:pt x="94" y="51"/>
                        <a:pt x="97" y="47"/>
                        <a:pt x="97" y="46"/>
                      </a:cubicBezTo>
                      <a:cubicBezTo>
                        <a:pt x="97" y="45"/>
                        <a:pt x="92" y="41"/>
                        <a:pt x="90" y="40"/>
                      </a:cubicBezTo>
                      <a:cubicBezTo>
                        <a:pt x="90" y="39"/>
                        <a:pt x="89" y="39"/>
                        <a:pt x="89" y="39"/>
                      </a:cubicBezTo>
                      <a:cubicBezTo>
                        <a:pt x="87" y="39"/>
                        <a:pt x="84" y="38"/>
                        <a:pt x="82" y="35"/>
                      </a:cubicBezTo>
                      <a:cubicBezTo>
                        <a:pt x="82" y="34"/>
                        <a:pt x="81" y="33"/>
                        <a:pt x="81" y="33"/>
                      </a:cubicBezTo>
                      <a:cubicBezTo>
                        <a:pt x="80" y="31"/>
                        <a:pt x="79" y="29"/>
                        <a:pt x="81" y="26"/>
                      </a:cubicBezTo>
                      <a:cubicBezTo>
                        <a:pt x="82" y="25"/>
                        <a:pt x="82" y="23"/>
                        <a:pt x="82" y="22"/>
                      </a:cubicBezTo>
                      <a:cubicBezTo>
                        <a:pt x="82" y="19"/>
                        <a:pt x="84" y="19"/>
                        <a:pt x="85" y="18"/>
                      </a:cubicBezTo>
                      <a:cubicBezTo>
                        <a:pt x="86" y="18"/>
                        <a:pt x="86" y="18"/>
                        <a:pt x="86" y="18"/>
                      </a:cubicBezTo>
                      <a:cubicBezTo>
                        <a:pt x="87" y="17"/>
                        <a:pt x="87" y="16"/>
                        <a:pt x="87" y="16"/>
                      </a:cubicBezTo>
                      <a:cubicBezTo>
                        <a:pt x="87" y="16"/>
                        <a:pt x="87" y="16"/>
                        <a:pt x="87" y="15"/>
                      </a:cubicBezTo>
                      <a:cubicBezTo>
                        <a:pt x="88" y="15"/>
                        <a:pt x="88" y="14"/>
                        <a:pt x="89" y="13"/>
                      </a:cubicBezTo>
                      <a:cubicBezTo>
                        <a:pt x="89" y="13"/>
                        <a:pt x="89" y="12"/>
                        <a:pt x="89" y="12"/>
                      </a:cubicBezTo>
                      <a:cubicBezTo>
                        <a:pt x="89" y="10"/>
                        <a:pt x="89" y="9"/>
                        <a:pt x="8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26" name="Freeform 1211"/>
                <p:cNvSpPr/>
                <p:nvPr/>
              </p:nvSpPr>
              <p:spPr bwMode="auto">
                <a:xfrm>
                  <a:off x="2493" y="3211"/>
                  <a:ext cx="137" cy="116"/>
                </a:xfrm>
                <a:custGeom>
                  <a:avLst/>
                  <a:gdLst>
                    <a:gd name="T0" fmla="*/ 98 w 143"/>
                    <a:gd name="T1" fmla="*/ 106 h 121"/>
                    <a:gd name="T2" fmla="*/ 130 w 143"/>
                    <a:gd name="T3" fmla="*/ 107 h 121"/>
                    <a:gd name="T4" fmla="*/ 138 w 143"/>
                    <a:gd name="T5" fmla="*/ 101 h 121"/>
                    <a:gd name="T6" fmla="*/ 130 w 143"/>
                    <a:gd name="T7" fmla="*/ 97 h 121"/>
                    <a:gd name="T8" fmla="*/ 130 w 143"/>
                    <a:gd name="T9" fmla="*/ 91 h 121"/>
                    <a:gd name="T10" fmla="*/ 129 w 143"/>
                    <a:gd name="T11" fmla="*/ 83 h 121"/>
                    <a:gd name="T12" fmla="*/ 132 w 143"/>
                    <a:gd name="T13" fmla="*/ 81 h 121"/>
                    <a:gd name="T14" fmla="*/ 130 w 143"/>
                    <a:gd name="T15" fmla="*/ 74 h 121"/>
                    <a:gd name="T16" fmla="*/ 127 w 143"/>
                    <a:gd name="T17" fmla="*/ 70 h 121"/>
                    <a:gd name="T18" fmla="*/ 121 w 143"/>
                    <a:gd name="T19" fmla="*/ 68 h 121"/>
                    <a:gd name="T20" fmla="*/ 122 w 143"/>
                    <a:gd name="T21" fmla="*/ 64 h 121"/>
                    <a:gd name="T22" fmla="*/ 130 w 143"/>
                    <a:gd name="T23" fmla="*/ 53 h 121"/>
                    <a:gd name="T24" fmla="*/ 131 w 143"/>
                    <a:gd name="T25" fmla="*/ 52 h 121"/>
                    <a:gd name="T26" fmla="*/ 132 w 143"/>
                    <a:gd name="T27" fmla="*/ 51 h 121"/>
                    <a:gd name="T28" fmla="*/ 134 w 143"/>
                    <a:gd name="T29" fmla="*/ 50 h 121"/>
                    <a:gd name="T30" fmla="*/ 136 w 143"/>
                    <a:gd name="T31" fmla="*/ 49 h 121"/>
                    <a:gd name="T32" fmla="*/ 136 w 143"/>
                    <a:gd name="T33" fmla="*/ 49 h 121"/>
                    <a:gd name="T34" fmla="*/ 137 w 143"/>
                    <a:gd name="T35" fmla="*/ 44 h 121"/>
                    <a:gd name="T36" fmla="*/ 142 w 143"/>
                    <a:gd name="T37" fmla="*/ 32 h 121"/>
                    <a:gd name="T38" fmla="*/ 141 w 143"/>
                    <a:gd name="T39" fmla="*/ 31 h 121"/>
                    <a:gd name="T40" fmla="*/ 138 w 143"/>
                    <a:gd name="T41" fmla="*/ 30 h 121"/>
                    <a:gd name="T42" fmla="*/ 127 w 143"/>
                    <a:gd name="T43" fmla="*/ 25 h 121"/>
                    <a:gd name="T44" fmla="*/ 119 w 143"/>
                    <a:gd name="T45" fmla="*/ 24 h 121"/>
                    <a:gd name="T46" fmla="*/ 116 w 143"/>
                    <a:gd name="T47" fmla="*/ 24 h 121"/>
                    <a:gd name="T48" fmla="*/ 111 w 143"/>
                    <a:gd name="T49" fmla="*/ 20 h 121"/>
                    <a:gd name="T50" fmla="*/ 106 w 143"/>
                    <a:gd name="T51" fmla="*/ 17 h 121"/>
                    <a:gd name="T52" fmla="*/ 106 w 143"/>
                    <a:gd name="T53" fmla="*/ 16 h 121"/>
                    <a:gd name="T54" fmla="*/ 102 w 143"/>
                    <a:gd name="T55" fmla="*/ 18 h 121"/>
                    <a:gd name="T56" fmla="*/ 91 w 143"/>
                    <a:gd name="T57" fmla="*/ 9 h 121"/>
                    <a:gd name="T58" fmla="*/ 86 w 143"/>
                    <a:gd name="T59" fmla="*/ 6 h 121"/>
                    <a:gd name="T60" fmla="*/ 79 w 143"/>
                    <a:gd name="T61" fmla="*/ 0 h 121"/>
                    <a:gd name="T62" fmla="*/ 74 w 143"/>
                    <a:gd name="T63" fmla="*/ 8 h 121"/>
                    <a:gd name="T64" fmla="*/ 56 w 143"/>
                    <a:gd name="T65" fmla="*/ 21 h 121"/>
                    <a:gd name="T66" fmla="*/ 37 w 143"/>
                    <a:gd name="T67" fmla="*/ 20 h 121"/>
                    <a:gd name="T68" fmla="*/ 33 w 143"/>
                    <a:gd name="T69" fmla="*/ 22 h 121"/>
                    <a:gd name="T70" fmla="*/ 29 w 143"/>
                    <a:gd name="T71" fmla="*/ 37 h 121"/>
                    <a:gd name="T72" fmla="*/ 18 w 143"/>
                    <a:gd name="T73" fmla="*/ 35 h 121"/>
                    <a:gd name="T74" fmla="*/ 6 w 143"/>
                    <a:gd name="T75" fmla="*/ 35 h 121"/>
                    <a:gd name="T76" fmla="*/ 2 w 143"/>
                    <a:gd name="T77" fmla="*/ 42 h 121"/>
                    <a:gd name="T78" fmla="*/ 16 w 143"/>
                    <a:gd name="T79" fmla="*/ 48 h 121"/>
                    <a:gd name="T80" fmla="*/ 28 w 143"/>
                    <a:gd name="T81" fmla="*/ 52 h 121"/>
                    <a:gd name="T82" fmla="*/ 42 w 143"/>
                    <a:gd name="T83" fmla="*/ 72 h 121"/>
                    <a:gd name="T84" fmla="*/ 41 w 143"/>
                    <a:gd name="T85" fmla="*/ 89 h 121"/>
                    <a:gd name="T86" fmla="*/ 39 w 143"/>
                    <a:gd name="T87" fmla="*/ 111 h 121"/>
                    <a:gd name="T88" fmla="*/ 51 w 143"/>
                    <a:gd name="T89" fmla="*/ 117 h 121"/>
                    <a:gd name="T90" fmla="*/ 60 w 143"/>
                    <a:gd name="T91" fmla="*/ 114 h 121"/>
                    <a:gd name="T92" fmla="*/ 78 w 143"/>
                    <a:gd name="T93" fmla="*/ 120 h 121"/>
                    <a:gd name="T94" fmla="*/ 87 w 143"/>
                    <a:gd name="T95" fmla="*/ 12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121">
                      <a:moveTo>
                        <a:pt x="87" y="120"/>
                      </a:moveTo>
                      <a:cubicBezTo>
                        <a:pt x="86" y="117"/>
                        <a:pt x="86" y="115"/>
                        <a:pt x="88" y="112"/>
                      </a:cubicBezTo>
                      <a:cubicBezTo>
                        <a:pt x="89" y="109"/>
                        <a:pt x="93" y="107"/>
                        <a:pt x="98" y="106"/>
                      </a:cubicBezTo>
                      <a:cubicBezTo>
                        <a:pt x="98" y="106"/>
                        <a:pt x="99" y="106"/>
                        <a:pt x="100" y="106"/>
                      </a:cubicBezTo>
                      <a:cubicBezTo>
                        <a:pt x="106" y="106"/>
                        <a:pt x="116" y="109"/>
                        <a:pt x="120" y="111"/>
                      </a:cubicBezTo>
                      <a:cubicBezTo>
                        <a:pt x="122" y="113"/>
                        <a:pt x="126" y="112"/>
                        <a:pt x="130" y="107"/>
                      </a:cubicBezTo>
                      <a:cubicBezTo>
                        <a:pt x="133" y="104"/>
                        <a:pt x="135" y="103"/>
                        <a:pt x="137" y="102"/>
                      </a:cubicBezTo>
                      <a:cubicBezTo>
                        <a:pt x="137" y="102"/>
                        <a:pt x="137" y="102"/>
                        <a:pt x="137" y="102"/>
                      </a:cubicBezTo>
                      <a:cubicBezTo>
                        <a:pt x="137" y="102"/>
                        <a:pt x="137" y="101"/>
                        <a:pt x="138" y="101"/>
                      </a:cubicBezTo>
                      <a:cubicBezTo>
                        <a:pt x="137" y="101"/>
                        <a:pt x="137" y="101"/>
                        <a:pt x="136" y="101"/>
                      </a:cubicBezTo>
                      <a:cubicBezTo>
                        <a:pt x="136" y="100"/>
                        <a:pt x="135" y="100"/>
                        <a:pt x="134" y="100"/>
                      </a:cubicBezTo>
                      <a:cubicBezTo>
                        <a:pt x="132" y="100"/>
                        <a:pt x="131" y="99"/>
                        <a:pt x="130" y="97"/>
                      </a:cubicBezTo>
                      <a:cubicBezTo>
                        <a:pt x="129" y="96"/>
                        <a:pt x="129" y="94"/>
                        <a:pt x="130" y="92"/>
                      </a:cubicBezTo>
                      <a:cubicBezTo>
                        <a:pt x="131" y="92"/>
                        <a:pt x="131" y="91"/>
                        <a:pt x="131" y="91"/>
                      </a:cubicBezTo>
                      <a:cubicBezTo>
                        <a:pt x="131" y="92"/>
                        <a:pt x="130" y="91"/>
                        <a:pt x="130" y="91"/>
                      </a:cubicBezTo>
                      <a:cubicBezTo>
                        <a:pt x="129" y="90"/>
                        <a:pt x="128" y="90"/>
                        <a:pt x="127" y="88"/>
                      </a:cubicBezTo>
                      <a:cubicBezTo>
                        <a:pt x="127" y="88"/>
                        <a:pt x="126" y="86"/>
                        <a:pt x="127" y="85"/>
                      </a:cubicBezTo>
                      <a:cubicBezTo>
                        <a:pt x="127" y="83"/>
                        <a:pt x="129" y="83"/>
                        <a:pt x="129" y="83"/>
                      </a:cubicBezTo>
                      <a:cubicBezTo>
                        <a:pt x="130" y="83"/>
                        <a:pt x="130" y="83"/>
                        <a:pt x="130" y="83"/>
                      </a:cubicBezTo>
                      <a:cubicBezTo>
                        <a:pt x="131" y="82"/>
                        <a:pt x="131" y="82"/>
                        <a:pt x="131" y="82"/>
                      </a:cubicBezTo>
                      <a:cubicBezTo>
                        <a:pt x="131" y="82"/>
                        <a:pt x="132" y="81"/>
                        <a:pt x="132" y="81"/>
                      </a:cubicBezTo>
                      <a:cubicBezTo>
                        <a:pt x="131" y="80"/>
                        <a:pt x="130" y="79"/>
                        <a:pt x="130" y="77"/>
                      </a:cubicBezTo>
                      <a:cubicBezTo>
                        <a:pt x="130" y="77"/>
                        <a:pt x="130" y="77"/>
                        <a:pt x="130" y="77"/>
                      </a:cubicBezTo>
                      <a:cubicBezTo>
                        <a:pt x="130" y="74"/>
                        <a:pt x="130" y="74"/>
                        <a:pt x="130" y="74"/>
                      </a:cubicBezTo>
                      <a:cubicBezTo>
                        <a:pt x="130" y="73"/>
                        <a:pt x="130" y="73"/>
                        <a:pt x="130" y="72"/>
                      </a:cubicBezTo>
                      <a:cubicBezTo>
                        <a:pt x="129" y="72"/>
                        <a:pt x="128" y="71"/>
                        <a:pt x="128" y="69"/>
                      </a:cubicBezTo>
                      <a:cubicBezTo>
                        <a:pt x="128" y="69"/>
                        <a:pt x="127" y="69"/>
                        <a:pt x="127" y="70"/>
                      </a:cubicBezTo>
                      <a:cubicBezTo>
                        <a:pt x="126" y="71"/>
                        <a:pt x="125" y="72"/>
                        <a:pt x="124" y="72"/>
                      </a:cubicBezTo>
                      <a:cubicBezTo>
                        <a:pt x="123" y="72"/>
                        <a:pt x="122" y="71"/>
                        <a:pt x="121" y="71"/>
                      </a:cubicBezTo>
                      <a:cubicBezTo>
                        <a:pt x="121" y="70"/>
                        <a:pt x="121" y="70"/>
                        <a:pt x="121" y="68"/>
                      </a:cubicBezTo>
                      <a:cubicBezTo>
                        <a:pt x="121" y="68"/>
                        <a:pt x="121" y="68"/>
                        <a:pt x="121" y="68"/>
                      </a:cubicBezTo>
                      <a:cubicBezTo>
                        <a:pt x="121" y="67"/>
                        <a:pt x="121" y="67"/>
                        <a:pt x="121" y="66"/>
                      </a:cubicBezTo>
                      <a:cubicBezTo>
                        <a:pt x="121" y="65"/>
                        <a:pt x="122" y="65"/>
                        <a:pt x="122" y="64"/>
                      </a:cubicBezTo>
                      <a:cubicBezTo>
                        <a:pt x="123" y="61"/>
                        <a:pt x="125" y="59"/>
                        <a:pt x="127" y="57"/>
                      </a:cubicBezTo>
                      <a:cubicBezTo>
                        <a:pt x="128" y="57"/>
                        <a:pt x="129" y="56"/>
                        <a:pt x="129" y="55"/>
                      </a:cubicBezTo>
                      <a:cubicBezTo>
                        <a:pt x="129" y="54"/>
                        <a:pt x="129" y="54"/>
                        <a:pt x="130" y="53"/>
                      </a:cubicBezTo>
                      <a:cubicBezTo>
                        <a:pt x="130" y="53"/>
                        <a:pt x="130" y="53"/>
                        <a:pt x="130" y="53"/>
                      </a:cubicBezTo>
                      <a:cubicBezTo>
                        <a:pt x="130" y="53"/>
                        <a:pt x="130" y="52"/>
                        <a:pt x="131" y="52"/>
                      </a:cubicBezTo>
                      <a:cubicBezTo>
                        <a:pt x="131" y="52"/>
                        <a:pt x="131" y="52"/>
                        <a:pt x="131" y="52"/>
                      </a:cubicBezTo>
                      <a:cubicBezTo>
                        <a:pt x="131" y="52"/>
                        <a:pt x="131" y="52"/>
                        <a:pt x="131" y="51"/>
                      </a:cubicBezTo>
                      <a:cubicBezTo>
                        <a:pt x="131" y="51"/>
                        <a:pt x="131" y="51"/>
                        <a:pt x="132" y="51"/>
                      </a:cubicBezTo>
                      <a:cubicBezTo>
                        <a:pt x="132" y="51"/>
                        <a:pt x="132" y="51"/>
                        <a:pt x="132" y="51"/>
                      </a:cubicBezTo>
                      <a:cubicBezTo>
                        <a:pt x="132" y="50"/>
                        <a:pt x="132" y="50"/>
                        <a:pt x="133" y="50"/>
                      </a:cubicBezTo>
                      <a:cubicBezTo>
                        <a:pt x="133" y="50"/>
                        <a:pt x="133" y="50"/>
                        <a:pt x="133" y="50"/>
                      </a:cubicBezTo>
                      <a:cubicBezTo>
                        <a:pt x="133" y="50"/>
                        <a:pt x="134" y="50"/>
                        <a:pt x="134" y="50"/>
                      </a:cubicBezTo>
                      <a:cubicBezTo>
                        <a:pt x="134" y="49"/>
                        <a:pt x="134" y="49"/>
                        <a:pt x="134" y="49"/>
                      </a:cubicBezTo>
                      <a:cubicBezTo>
                        <a:pt x="135" y="49"/>
                        <a:pt x="135" y="49"/>
                        <a:pt x="135" y="49"/>
                      </a:cubicBezTo>
                      <a:cubicBezTo>
                        <a:pt x="135" y="49"/>
                        <a:pt x="135" y="49"/>
                        <a:pt x="136" y="49"/>
                      </a:cubicBezTo>
                      <a:cubicBezTo>
                        <a:pt x="136" y="49"/>
                        <a:pt x="136" y="49"/>
                        <a:pt x="136" y="49"/>
                      </a:cubicBezTo>
                      <a:cubicBezTo>
                        <a:pt x="136" y="49"/>
                        <a:pt x="136" y="49"/>
                        <a:pt x="136" y="49"/>
                      </a:cubicBezTo>
                      <a:cubicBezTo>
                        <a:pt x="136" y="49"/>
                        <a:pt x="136" y="49"/>
                        <a:pt x="136" y="49"/>
                      </a:cubicBezTo>
                      <a:cubicBezTo>
                        <a:pt x="136" y="48"/>
                        <a:pt x="137" y="47"/>
                        <a:pt x="137" y="46"/>
                      </a:cubicBezTo>
                      <a:cubicBezTo>
                        <a:pt x="137" y="45"/>
                        <a:pt x="137" y="44"/>
                        <a:pt x="137" y="44"/>
                      </a:cubicBezTo>
                      <a:cubicBezTo>
                        <a:pt x="137" y="44"/>
                        <a:pt x="137" y="44"/>
                        <a:pt x="137" y="44"/>
                      </a:cubicBezTo>
                      <a:cubicBezTo>
                        <a:pt x="137" y="43"/>
                        <a:pt x="137" y="43"/>
                        <a:pt x="137" y="42"/>
                      </a:cubicBezTo>
                      <a:cubicBezTo>
                        <a:pt x="137" y="41"/>
                        <a:pt x="137" y="41"/>
                        <a:pt x="137" y="41"/>
                      </a:cubicBezTo>
                      <a:cubicBezTo>
                        <a:pt x="138" y="38"/>
                        <a:pt x="139" y="35"/>
                        <a:pt x="142" y="32"/>
                      </a:cubicBezTo>
                      <a:cubicBezTo>
                        <a:pt x="142" y="32"/>
                        <a:pt x="142" y="32"/>
                        <a:pt x="143" y="31"/>
                      </a:cubicBezTo>
                      <a:cubicBezTo>
                        <a:pt x="142" y="31"/>
                        <a:pt x="142" y="31"/>
                        <a:pt x="142" y="31"/>
                      </a:cubicBezTo>
                      <a:cubicBezTo>
                        <a:pt x="141" y="31"/>
                        <a:pt x="141" y="31"/>
                        <a:pt x="141" y="31"/>
                      </a:cubicBezTo>
                      <a:cubicBezTo>
                        <a:pt x="141" y="31"/>
                        <a:pt x="141" y="31"/>
                        <a:pt x="141" y="31"/>
                      </a:cubicBezTo>
                      <a:cubicBezTo>
                        <a:pt x="141" y="31"/>
                        <a:pt x="141" y="31"/>
                        <a:pt x="141" y="31"/>
                      </a:cubicBezTo>
                      <a:cubicBezTo>
                        <a:pt x="140" y="31"/>
                        <a:pt x="139" y="31"/>
                        <a:pt x="138" y="30"/>
                      </a:cubicBezTo>
                      <a:cubicBezTo>
                        <a:pt x="138" y="30"/>
                        <a:pt x="137" y="29"/>
                        <a:pt x="135" y="29"/>
                      </a:cubicBezTo>
                      <a:cubicBezTo>
                        <a:pt x="132" y="29"/>
                        <a:pt x="129" y="28"/>
                        <a:pt x="127" y="25"/>
                      </a:cubicBezTo>
                      <a:cubicBezTo>
                        <a:pt x="127" y="25"/>
                        <a:pt x="127" y="25"/>
                        <a:pt x="127" y="25"/>
                      </a:cubicBezTo>
                      <a:cubicBezTo>
                        <a:pt x="127" y="25"/>
                        <a:pt x="126" y="25"/>
                        <a:pt x="125" y="25"/>
                      </a:cubicBezTo>
                      <a:cubicBezTo>
                        <a:pt x="125" y="25"/>
                        <a:pt x="125" y="25"/>
                        <a:pt x="125" y="25"/>
                      </a:cubicBezTo>
                      <a:cubicBezTo>
                        <a:pt x="123" y="24"/>
                        <a:pt x="121" y="24"/>
                        <a:pt x="119" y="24"/>
                      </a:cubicBezTo>
                      <a:cubicBezTo>
                        <a:pt x="118" y="24"/>
                        <a:pt x="118" y="24"/>
                        <a:pt x="118" y="24"/>
                      </a:cubicBezTo>
                      <a:cubicBezTo>
                        <a:pt x="118" y="24"/>
                        <a:pt x="117" y="24"/>
                        <a:pt x="117" y="24"/>
                      </a:cubicBezTo>
                      <a:cubicBezTo>
                        <a:pt x="116" y="24"/>
                        <a:pt x="116" y="24"/>
                        <a:pt x="116" y="24"/>
                      </a:cubicBezTo>
                      <a:cubicBezTo>
                        <a:pt x="116" y="24"/>
                        <a:pt x="115" y="24"/>
                        <a:pt x="115" y="24"/>
                      </a:cubicBezTo>
                      <a:cubicBezTo>
                        <a:pt x="113" y="23"/>
                        <a:pt x="113" y="22"/>
                        <a:pt x="112" y="21"/>
                      </a:cubicBezTo>
                      <a:cubicBezTo>
                        <a:pt x="112" y="21"/>
                        <a:pt x="111" y="20"/>
                        <a:pt x="111" y="20"/>
                      </a:cubicBezTo>
                      <a:cubicBezTo>
                        <a:pt x="111" y="20"/>
                        <a:pt x="111" y="20"/>
                        <a:pt x="111" y="20"/>
                      </a:cubicBezTo>
                      <a:cubicBezTo>
                        <a:pt x="110" y="20"/>
                        <a:pt x="108" y="20"/>
                        <a:pt x="106" y="18"/>
                      </a:cubicBezTo>
                      <a:cubicBezTo>
                        <a:pt x="106" y="17"/>
                        <a:pt x="106" y="17"/>
                        <a:pt x="106" y="17"/>
                      </a:cubicBezTo>
                      <a:cubicBezTo>
                        <a:pt x="106" y="17"/>
                        <a:pt x="106" y="17"/>
                        <a:pt x="106" y="17"/>
                      </a:cubicBezTo>
                      <a:cubicBezTo>
                        <a:pt x="106" y="17"/>
                        <a:pt x="106" y="16"/>
                        <a:pt x="106" y="16"/>
                      </a:cubicBezTo>
                      <a:cubicBezTo>
                        <a:pt x="106" y="16"/>
                        <a:pt x="106" y="16"/>
                        <a:pt x="106" y="16"/>
                      </a:cubicBezTo>
                      <a:cubicBezTo>
                        <a:pt x="105" y="16"/>
                        <a:pt x="105" y="16"/>
                        <a:pt x="105" y="17"/>
                      </a:cubicBezTo>
                      <a:cubicBezTo>
                        <a:pt x="104" y="17"/>
                        <a:pt x="104" y="17"/>
                        <a:pt x="103" y="17"/>
                      </a:cubicBezTo>
                      <a:cubicBezTo>
                        <a:pt x="103" y="17"/>
                        <a:pt x="102" y="18"/>
                        <a:pt x="102" y="18"/>
                      </a:cubicBezTo>
                      <a:cubicBezTo>
                        <a:pt x="100" y="18"/>
                        <a:pt x="98" y="17"/>
                        <a:pt x="97" y="12"/>
                      </a:cubicBezTo>
                      <a:cubicBezTo>
                        <a:pt x="97" y="12"/>
                        <a:pt x="95" y="11"/>
                        <a:pt x="94" y="10"/>
                      </a:cubicBezTo>
                      <a:cubicBezTo>
                        <a:pt x="93" y="10"/>
                        <a:pt x="92" y="10"/>
                        <a:pt x="91" y="9"/>
                      </a:cubicBezTo>
                      <a:cubicBezTo>
                        <a:pt x="90" y="9"/>
                        <a:pt x="89" y="8"/>
                        <a:pt x="88" y="7"/>
                      </a:cubicBezTo>
                      <a:cubicBezTo>
                        <a:pt x="88" y="6"/>
                        <a:pt x="88" y="6"/>
                        <a:pt x="87" y="6"/>
                      </a:cubicBezTo>
                      <a:cubicBezTo>
                        <a:pt x="87" y="6"/>
                        <a:pt x="86" y="6"/>
                        <a:pt x="86" y="6"/>
                      </a:cubicBezTo>
                      <a:cubicBezTo>
                        <a:pt x="83" y="6"/>
                        <a:pt x="81" y="2"/>
                        <a:pt x="81" y="0"/>
                      </a:cubicBezTo>
                      <a:cubicBezTo>
                        <a:pt x="80" y="0"/>
                        <a:pt x="80" y="0"/>
                        <a:pt x="80" y="0"/>
                      </a:cubicBezTo>
                      <a:cubicBezTo>
                        <a:pt x="80" y="0"/>
                        <a:pt x="79" y="0"/>
                        <a:pt x="79" y="0"/>
                      </a:cubicBezTo>
                      <a:cubicBezTo>
                        <a:pt x="78" y="0"/>
                        <a:pt x="78" y="0"/>
                        <a:pt x="78" y="0"/>
                      </a:cubicBezTo>
                      <a:cubicBezTo>
                        <a:pt x="77" y="0"/>
                        <a:pt x="76" y="1"/>
                        <a:pt x="75" y="2"/>
                      </a:cubicBezTo>
                      <a:cubicBezTo>
                        <a:pt x="74" y="3"/>
                        <a:pt x="73" y="5"/>
                        <a:pt x="74" y="8"/>
                      </a:cubicBezTo>
                      <a:cubicBezTo>
                        <a:pt x="74" y="10"/>
                        <a:pt x="73" y="13"/>
                        <a:pt x="72" y="14"/>
                      </a:cubicBezTo>
                      <a:cubicBezTo>
                        <a:pt x="70" y="17"/>
                        <a:pt x="65" y="18"/>
                        <a:pt x="60" y="18"/>
                      </a:cubicBezTo>
                      <a:cubicBezTo>
                        <a:pt x="57" y="18"/>
                        <a:pt x="57" y="19"/>
                        <a:pt x="56" y="21"/>
                      </a:cubicBezTo>
                      <a:cubicBezTo>
                        <a:pt x="56" y="23"/>
                        <a:pt x="55" y="24"/>
                        <a:pt x="54" y="26"/>
                      </a:cubicBezTo>
                      <a:cubicBezTo>
                        <a:pt x="53" y="26"/>
                        <a:pt x="52" y="27"/>
                        <a:pt x="50" y="27"/>
                      </a:cubicBezTo>
                      <a:cubicBezTo>
                        <a:pt x="46" y="27"/>
                        <a:pt x="38" y="24"/>
                        <a:pt x="37" y="20"/>
                      </a:cubicBezTo>
                      <a:cubicBezTo>
                        <a:pt x="36" y="20"/>
                        <a:pt x="36" y="20"/>
                        <a:pt x="36" y="20"/>
                      </a:cubicBezTo>
                      <a:cubicBezTo>
                        <a:pt x="35" y="20"/>
                        <a:pt x="33" y="20"/>
                        <a:pt x="33" y="21"/>
                      </a:cubicBezTo>
                      <a:cubicBezTo>
                        <a:pt x="33" y="21"/>
                        <a:pt x="33" y="21"/>
                        <a:pt x="33" y="22"/>
                      </a:cubicBezTo>
                      <a:cubicBezTo>
                        <a:pt x="36" y="25"/>
                        <a:pt x="37" y="29"/>
                        <a:pt x="37" y="32"/>
                      </a:cubicBezTo>
                      <a:cubicBezTo>
                        <a:pt x="37" y="34"/>
                        <a:pt x="36" y="36"/>
                        <a:pt x="35" y="37"/>
                      </a:cubicBezTo>
                      <a:cubicBezTo>
                        <a:pt x="33" y="38"/>
                        <a:pt x="31" y="38"/>
                        <a:pt x="29" y="37"/>
                      </a:cubicBezTo>
                      <a:cubicBezTo>
                        <a:pt x="27" y="36"/>
                        <a:pt x="25" y="36"/>
                        <a:pt x="25" y="37"/>
                      </a:cubicBezTo>
                      <a:cubicBezTo>
                        <a:pt x="24" y="37"/>
                        <a:pt x="23" y="38"/>
                        <a:pt x="22" y="38"/>
                      </a:cubicBezTo>
                      <a:cubicBezTo>
                        <a:pt x="20" y="38"/>
                        <a:pt x="19" y="36"/>
                        <a:pt x="18" y="35"/>
                      </a:cubicBezTo>
                      <a:cubicBezTo>
                        <a:pt x="18" y="35"/>
                        <a:pt x="17" y="34"/>
                        <a:pt x="16" y="33"/>
                      </a:cubicBezTo>
                      <a:cubicBezTo>
                        <a:pt x="15" y="33"/>
                        <a:pt x="14" y="33"/>
                        <a:pt x="13" y="34"/>
                      </a:cubicBezTo>
                      <a:cubicBezTo>
                        <a:pt x="11" y="34"/>
                        <a:pt x="9" y="35"/>
                        <a:pt x="6" y="35"/>
                      </a:cubicBezTo>
                      <a:cubicBezTo>
                        <a:pt x="3" y="34"/>
                        <a:pt x="0" y="36"/>
                        <a:pt x="0" y="36"/>
                      </a:cubicBezTo>
                      <a:cubicBezTo>
                        <a:pt x="0" y="36"/>
                        <a:pt x="0" y="37"/>
                        <a:pt x="0" y="37"/>
                      </a:cubicBezTo>
                      <a:cubicBezTo>
                        <a:pt x="2" y="39"/>
                        <a:pt x="2" y="41"/>
                        <a:pt x="2" y="42"/>
                      </a:cubicBezTo>
                      <a:cubicBezTo>
                        <a:pt x="1" y="43"/>
                        <a:pt x="1" y="44"/>
                        <a:pt x="2" y="44"/>
                      </a:cubicBezTo>
                      <a:cubicBezTo>
                        <a:pt x="2" y="44"/>
                        <a:pt x="5" y="45"/>
                        <a:pt x="6" y="45"/>
                      </a:cubicBezTo>
                      <a:cubicBezTo>
                        <a:pt x="9" y="46"/>
                        <a:pt x="13" y="46"/>
                        <a:pt x="16" y="48"/>
                      </a:cubicBezTo>
                      <a:cubicBezTo>
                        <a:pt x="19" y="50"/>
                        <a:pt x="20" y="50"/>
                        <a:pt x="21" y="50"/>
                      </a:cubicBezTo>
                      <a:cubicBezTo>
                        <a:pt x="23" y="50"/>
                        <a:pt x="24" y="50"/>
                        <a:pt x="26" y="51"/>
                      </a:cubicBezTo>
                      <a:cubicBezTo>
                        <a:pt x="27" y="52"/>
                        <a:pt x="27" y="52"/>
                        <a:pt x="28" y="52"/>
                      </a:cubicBezTo>
                      <a:cubicBezTo>
                        <a:pt x="30" y="53"/>
                        <a:pt x="30" y="54"/>
                        <a:pt x="31" y="58"/>
                      </a:cubicBezTo>
                      <a:cubicBezTo>
                        <a:pt x="31" y="61"/>
                        <a:pt x="34" y="64"/>
                        <a:pt x="38" y="65"/>
                      </a:cubicBezTo>
                      <a:cubicBezTo>
                        <a:pt x="43" y="67"/>
                        <a:pt x="42" y="70"/>
                        <a:pt x="42" y="72"/>
                      </a:cubicBezTo>
                      <a:cubicBezTo>
                        <a:pt x="42" y="73"/>
                        <a:pt x="42" y="74"/>
                        <a:pt x="42" y="75"/>
                      </a:cubicBezTo>
                      <a:cubicBezTo>
                        <a:pt x="43" y="78"/>
                        <a:pt x="43" y="81"/>
                        <a:pt x="42" y="84"/>
                      </a:cubicBezTo>
                      <a:cubicBezTo>
                        <a:pt x="41" y="86"/>
                        <a:pt x="40" y="88"/>
                        <a:pt x="41" y="89"/>
                      </a:cubicBezTo>
                      <a:cubicBezTo>
                        <a:pt x="41" y="93"/>
                        <a:pt x="39" y="104"/>
                        <a:pt x="36" y="110"/>
                      </a:cubicBezTo>
                      <a:cubicBezTo>
                        <a:pt x="37" y="110"/>
                        <a:pt x="38" y="110"/>
                        <a:pt x="38" y="110"/>
                      </a:cubicBezTo>
                      <a:cubicBezTo>
                        <a:pt x="38" y="110"/>
                        <a:pt x="38" y="111"/>
                        <a:pt x="39" y="111"/>
                      </a:cubicBezTo>
                      <a:cubicBezTo>
                        <a:pt x="39" y="111"/>
                        <a:pt x="40" y="111"/>
                        <a:pt x="40" y="112"/>
                      </a:cubicBezTo>
                      <a:cubicBezTo>
                        <a:pt x="41" y="112"/>
                        <a:pt x="43" y="113"/>
                        <a:pt x="45" y="114"/>
                      </a:cubicBezTo>
                      <a:cubicBezTo>
                        <a:pt x="47" y="115"/>
                        <a:pt x="49" y="116"/>
                        <a:pt x="51" y="117"/>
                      </a:cubicBezTo>
                      <a:cubicBezTo>
                        <a:pt x="52" y="117"/>
                        <a:pt x="54" y="118"/>
                        <a:pt x="55" y="118"/>
                      </a:cubicBezTo>
                      <a:cubicBezTo>
                        <a:pt x="56" y="118"/>
                        <a:pt x="57" y="117"/>
                        <a:pt x="57" y="117"/>
                      </a:cubicBezTo>
                      <a:cubicBezTo>
                        <a:pt x="57" y="116"/>
                        <a:pt x="58" y="114"/>
                        <a:pt x="60" y="114"/>
                      </a:cubicBezTo>
                      <a:cubicBezTo>
                        <a:pt x="63" y="114"/>
                        <a:pt x="65" y="117"/>
                        <a:pt x="66" y="117"/>
                      </a:cubicBezTo>
                      <a:cubicBezTo>
                        <a:pt x="67" y="118"/>
                        <a:pt x="71" y="119"/>
                        <a:pt x="74" y="120"/>
                      </a:cubicBezTo>
                      <a:cubicBezTo>
                        <a:pt x="76" y="120"/>
                        <a:pt x="77" y="120"/>
                        <a:pt x="78" y="120"/>
                      </a:cubicBezTo>
                      <a:cubicBezTo>
                        <a:pt x="79" y="121"/>
                        <a:pt x="81" y="121"/>
                        <a:pt x="83" y="121"/>
                      </a:cubicBezTo>
                      <a:cubicBezTo>
                        <a:pt x="84" y="121"/>
                        <a:pt x="84" y="121"/>
                        <a:pt x="85" y="121"/>
                      </a:cubicBezTo>
                      <a:cubicBezTo>
                        <a:pt x="86" y="120"/>
                        <a:pt x="86" y="120"/>
                        <a:pt x="87" y="120"/>
                      </a:cubicBezTo>
                      <a:cubicBezTo>
                        <a:pt x="87" y="120"/>
                        <a:pt x="87" y="120"/>
                        <a:pt x="87"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27" name="Freeform 1212"/>
                <p:cNvSpPr/>
                <p:nvPr/>
              </p:nvSpPr>
              <p:spPr bwMode="auto">
                <a:xfrm>
                  <a:off x="2444" y="3312"/>
                  <a:ext cx="134" cy="95"/>
                </a:xfrm>
                <a:custGeom>
                  <a:avLst/>
                  <a:gdLst>
                    <a:gd name="T0" fmla="*/ 76 w 139"/>
                    <a:gd name="T1" fmla="*/ 5 h 99"/>
                    <a:gd name="T2" fmla="*/ 46 w 139"/>
                    <a:gd name="T3" fmla="*/ 4 h 99"/>
                    <a:gd name="T4" fmla="*/ 17 w 139"/>
                    <a:gd name="T5" fmla="*/ 1 h 99"/>
                    <a:gd name="T6" fmla="*/ 11 w 139"/>
                    <a:gd name="T7" fmla="*/ 2 h 99"/>
                    <a:gd name="T8" fmla="*/ 0 w 139"/>
                    <a:gd name="T9" fmla="*/ 7 h 99"/>
                    <a:gd name="T10" fmla="*/ 6 w 139"/>
                    <a:gd name="T11" fmla="*/ 20 h 99"/>
                    <a:gd name="T12" fmla="*/ 6 w 139"/>
                    <a:gd name="T13" fmla="*/ 19 h 99"/>
                    <a:gd name="T14" fmla="*/ 8 w 139"/>
                    <a:gd name="T15" fmla="*/ 19 h 99"/>
                    <a:gd name="T16" fmla="*/ 8 w 139"/>
                    <a:gd name="T17" fmla="*/ 18 h 99"/>
                    <a:gd name="T18" fmla="*/ 13 w 139"/>
                    <a:gd name="T19" fmla="*/ 22 h 99"/>
                    <a:gd name="T20" fmla="*/ 20 w 139"/>
                    <a:gd name="T21" fmla="*/ 23 h 99"/>
                    <a:gd name="T22" fmla="*/ 26 w 139"/>
                    <a:gd name="T23" fmla="*/ 21 h 99"/>
                    <a:gd name="T24" fmla="*/ 26 w 139"/>
                    <a:gd name="T25" fmla="*/ 21 h 99"/>
                    <a:gd name="T26" fmla="*/ 31 w 139"/>
                    <a:gd name="T27" fmla="*/ 25 h 99"/>
                    <a:gd name="T28" fmla="*/ 35 w 139"/>
                    <a:gd name="T29" fmla="*/ 27 h 99"/>
                    <a:gd name="T30" fmla="*/ 29 w 139"/>
                    <a:gd name="T31" fmla="*/ 34 h 99"/>
                    <a:gd name="T32" fmla="*/ 27 w 139"/>
                    <a:gd name="T33" fmla="*/ 38 h 99"/>
                    <a:gd name="T34" fmla="*/ 26 w 139"/>
                    <a:gd name="T35" fmla="*/ 51 h 99"/>
                    <a:gd name="T36" fmla="*/ 23 w 139"/>
                    <a:gd name="T37" fmla="*/ 56 h 99"/>
                    <a:gd name="T38" fmla="*/ 22 w 139"/>
                    <a:gd name="T39" fmla="*/ 57 h 99"/>
                    <a:gd name="T40" fmla="*/ 24 w 139"/>
                    <a:gd name="T41" fmla="*/ 67 h 99"/>
                    <a:gd name="T42" fmla="*/ 23 w 139"/>
                    <a:gd name="T43" fmla="*/ 70 h 99"/>
                    <a:gd name="T44" fmla="*/ 24 w 139"/>
                    <a:gd name="T45" fmla="*/ 79 h 99"/>
                    <a:gd name="T46" fmla="*/ 21 w 139"/>
                    <a:gd name="T47" fmla="*/ 84 h 99"/>
                    <a:gd name="T48" fmla="*/ 21 w 139"/>
                    <a:gd name="T49" fmla="*/ 84 h 99"/>
                    <a:gd name="T50" fmla="*/ 21 w 139"/>
                    <a:gd name="T51" fmla="*/ 85 h 99"/>
                    <a:gd name="T52" fmla="*/ 21 w 139"/>
                    <a:gd name="T53" fmla="*/ 85 h 99"/>
                    <a:gd name="T54" fmla="*/ 33 w 139"/>
                    <a:gd name="T55" fmla="*/ 92 h 99"/>
                    <a:gd name="T56" fmla="*/ 40 w 139"/>
                    <a:gd name="T57" fmla="*/ 98 h 99"/>
                    <a:gd name="T58" fmla="*/ 47 w 139"/>
                    <a:gd name="T59" fmla="*/ 94 h 99"/>
                    <a:gd name="T60" fmla="*/ 51 w 139"/>
                    <a:gd name="T61" fmla="*/ 94 h 99"/>
                    <a:gd name="T62" fmla="*/ 66 w 139"/>
                    <a:gd name="T63" fmla="*/ 90 h 99"/>
                    <a:gd name="T64" fmla="*/ 75 w 139"/>
                    <a:gd name="T65" fmla="*/ 90 h 99"/>
                    <a:gd name="T66" fmla="*/ 91 w 139"/>
                    <a:gd name="T67" fmla="*/ 80 h 99"/>
                    <a:gd name="T68" fmla="*/ 93 w 139"/>
                    <a:gd name="T69" fmla="*/ 74 h 99"/>
                    <a:gd name="T70" fmla="*/ 102 w 139"/>
                    <a:gd name="T71" fmla="*/ 65 h 99"/>
                    <a:gd name="T72" fmla="*/ 102 w 139"/>
                    <a:gd name="T73" fmla="*/ 48 h 99"/>
                    <a:gd name="T74" fmla="*/ 111 w 139"/>
                    <a:gd name="T75" fmla="*/ 38 h 99"/>
                    <a:gd name="T76" fmla="*/ 130 w 139"/>
                    <a:gd name="T77" fmla="*/ 27 h 99"/>
                    <a:gd name="T78" fmla="*/ 138 w 139"/>
                    <a:gd name="T79" fmla="*/ 18 h 99"/>
                    <a:gd name="T80" fmla="*/ 134 w 139"/>
                    <a:gd name="T81" fmla="*/ 19 h 99"/>
                    <a:gd name="T82" fmla="*/ 124 w 139"/>
                    <a:gd name="T83" fmla="*/ 17 h 99"/>
                    <a:gd name="T84" fmla="*/ 112 w 139"/>
                    <a:gd name="T85" fmla="*/ 13 h 99"/>
                    <a:gd name="T86" fmla="*/ 106 w 139"/>
                    <a:gd name="T87" fmla="*/ 16 h 99"/>
                    <a:gd name="T88" fmla="*/ 94 w 139"/>
                    <a:gd name="T89" fmla="*/ 11 h 99"/>
                    <a:gd name="T90" fmla="*/ 88 w 139"/>
                    <a:gd name="T91" fmla="*/ 9 h 99"/>
                    <a:gd name="T92" fmla="*/ 83 w 139"/>
                    <a:gd name="T93"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99">
                      <a:moveTo>
                        <a:pt x="83" y="6"/>
                      </a:moveTo>
                      <a:cubicBezTo>
                        <a:pt x="82" y="6"/>
                        <a:pt x="79" y="6"/>
                        <a:pt x="76" y="5"/>
                      </a:cubicBezTo>
                      <a:cubicBezTo>
                        <a:pt x="72" y="4"/>
                        <a:pt x="68" y="4"/>
                        <a:pt x="64" y="4"/>
                      </a:cubicBezTo>
                      <a:cubicBezTo>
                        <a:pt x="61" y="4"/>
                        <a:pt x="54" y="4"/>
                        <a:pt x="46" y="4"/>
                      </a:cubicBezTo>
                      <a:cubicBezTo>
                        <a:pt x="39" y="4"/>
                        <a:pt x="31" y="3"/>
                        <a:pt x="27" y="4"/>
                      </a:cubicBezTo>
                      <a:cubicBezTo>
                        <a:pt x="22" y="4"/>
                        <a:pt x="19" y="2"/>
                        <a:pt x="17" y="1"/>
                      </a:cubicBezTo>
                      <a:cubicBezTo>
                        <a:pt x="16" y="1"/>
                        <a:pt x="15" y="0"/>
                        <a:pt x="13" y="0"/>
                      </a:cubicBezTo>
                      <a:cubicBezTo>
                        <a:pt x="12" y="0"/>
                        <a:pt x="12" y="0"/>
                        <a:pt x="11" y="2"/>
                      </a:cubicBezTo>
                      <a:cubicBezTo>
                        <a:pt x="10" y="3"/>
                        <a:pt x="9" y="6"/>
                        <a:pt x="4" y="6"/>
                      </a:cubicBezTo>
                      <a:cubicBezTo>
                        <a:pt x="2" y="6"/>
                        <a:pt x="1" y="7"/>
                        <a:pt x="0" y="7"/>
                      </a:cubicBezTo>
                      <a:cubicBezTo>
                        <a:pt x="0" y="8"/>
                        <a:pt x="1" y="9"/>
                        <a:pt x="3" y="11"/>
                      </a:cubicBezTo>
                      <a:cubicBezTo>
                        <a:pt x="6" y="13"/>
                        <a:pt x="6" y="16"/>
                        <a:pt x="6" y="20"/>
                      </a:cubicBezTo>
                      <a:cubicBezTo>
                        <a:pt x="6" y="20"/>
                        <a:pt x="6" y="20"/>
                        <a:pt x="6" y="20"/>
                      </a:cubicBezTo>
                      <a:cubicBezTo>
                        <a:pt x="6" y="19"/>
                        <a:pt x="6" y="19"/>
                        <a:pt x="6" y="19"/>
                      </a:cubicBezTo>
                      <a:cubicBezTo>
                        <a:pt x="7" y="19"/>
                        <a:pt x="7" y="19"/>
                        <a:pt x="7" y="19"/>
                      </a:cubicBezTo>
                      <a:cubicBezTo>
                        <a:pt x="7" y="19"/>
                        <a:pt x="7" y="19"/>
                        <a:pt x="8" y="19"/>
                      </a:cubicBezTo>
                      <a:cubicBezTo>
                        <a:pt x="8" y="18"/>
                        <a:pt x="8" y="18"/>
                        <a:pt x="8" y="18"/>
                      </a:cubicBezTo>
                      <a:cubicBezTo>
                        <a:pt x="8" y="18"/>
                        <a:pt x="8" y="18"/>
                        <a:pt x="8" y="18"/>
                      </a:cubicBezTo>
                      <a:cubicBezTo>
                        <a:pt x="9" y="18"/>
                        <a:pt x="9" y="18"/>
                        <a:pt x="9" y="18"/>
                      </a:cubicBezTo>
                      <a:cubicBezTo>
                        <a:pt x="11" y="18"/>
                        <a:pt x="12" y="19"/>
                        <a:pt x="13" y="22"/>
                      </a:cubicBezTo>
                      <a:cubicBezTo>
                        <a:pt x="13" y="22"/>
                        <a:pt x="15" y="22"/>
                        <a:pt x="16" y="22"/>
                      </a:cubicBezTo>
                      <a:cubicBezTo>
                        <a:pt x="18" y="22"/>
                        <a:pt x="20" y="22"/>
                        <a:pt x="20" y="23"/>
                      </a:cubicBezTo>
                      <a:cubicBezTo>
                        <a:pt x="20" y="23"/>
                        <a:pt x="21" y="22"/>
                        <a:pt x="21" y="22"/>
                      </a:cubicBezTo>
                      <a:cubicBezTo>
                        <a:pt x="22" y="21"/>
                        <a:pt x="24" y="21"/>
                        <a:pt x="26" y="21"/>
                      </a:cubicBezTo>
                      <a:cubicBezTo>
                        <a:pt x="26" y="21"/>
                        <a:pt x="26" y="21"/>
                        <a:pt x="26" y="21"/>
                      </a:cubicBezTo>
                      <a:cubicBezTo>
                        <a:pt x="26" y="21"/>
                        <a:pt x="26" y="21"/>
                        <a:pt x="26" y="21"/>
                      </a:cubicBezTo>
                      <a:cubicBezTo>
                        <a:pt x="28" y="21"/>
                        <a:pt x="30" y="22"/>
                        <a:pt x="30" y="23"/>
                      </a:cubicBezTo>
                      <a:cubicBezTo>
                        <a:pt x="31" y="24"/>
                        <a:pt x="31" y="24"/>
                        <a:pt x="31" y="25"/>
                      </a:cubicBezTo>
                      <a:cubicBezTo>
                        <a:pt x="31" y="25"/>
                        <a:pt x="31" y="25"/>
                        <a:pt x="32" y="25"/>
                      </a:cubicBezTo>
                      <a:cubicBezTo>
                        <a:pt x="33" y="25"/>
                        <a:pt x="34" y="26"/>
                        <a:pt x="35" y="27"/>
                      </a:cubicBezTo>
                      <a:cubicBezTo>
                        <a:pt x="35" y="29"/>
                        <a:pt x="34" y="30"/>
                        <a:pt x="33" y="31"/>
                      </a:cubicBezTo>
                      <a:cubicBezTo>
                        <a:pt x="32" y="32"/>
                        <a:pt x="30" y="33"/>
                        <a:pt x="29" y="34"/>
                      </a:cubicBezTo>
                      <a:cubicBezTo>
                        <a:pt x="28" y="35"/>
                        <a:pt x="27" y="36"/>
                        <a:pt x="26" y="36"/>
                      </a:cubicBezTo>
                      <a:cubicBezTo>
                        <a:pt x="26" y="36"/>
                        <a:pt x="27" y="38"/>
                        <a:pt x="27" y="38"/>
                      </a:cubicBezTo>
                      <a:cubicBezTo>
                        <a:pt x="28" y="41"/>
                        <a:pt x="29" y="45"/>
                        <a:pt x="27" y="48"/>
                      </a:cubicBezTo>
                      <a:cubicBezTo>
                        <a:pt x="26" y="49"/>
                        <a:pt x="26" y="50"/>
                        <a:pt x="26" y="51"/>
                      </a:cubicBezTo>
                      <a:cubicBezTo>
                        <a:pt x="26" y="53"/>
                        <a:pt x="27" y="54"/>
                        <a:pt x="26" y="55"/>
                      </a:cubicBezTo>
                      <a:cubicBezTo>
                        <a:pt x="25" y="56"/>
                        <a:pt x="24" y="56"/>
                        <a:pt x="23" y="56"/>
                      </a:cubicBezTo>
                      <a:cubicBezTo>
                        <a:pt x="22" y="56"/>
                        <a:pt x="22" y="56"/>
                        <a:pt x="21" y="57"/>
                      </a:cubicBezTo>
                      <a:cubicBezTo>
                        <a:pt x="21" y="57"/>
                        <a:pt x="21" y="57"/>
                        <a:pt x="22" y="57"/>
                      </a:cubicBezTo>
                      <a:cubicBezTo>
                        <a:pt x="26" y="61"/>
                        <a:pt x="27" y="63"/>
                        <a:pt x="26" y="65"/>
                      </a:cubicBezTo>
                      <a:cubicBezTo>
                        <a:pt x="26" y="66"/>
                        <a:pt x="26" y="67"/>
                        <a:pt x="24" y="67"/>
                      </a:cubicBezTo>
                      <a:cubicBezTo>
                        <a:pt x="23" y="67"/>
                        <a:pt x="22" y="69"/>
                        <a:pt x="22" y="70"/>
                      </a:cubicBezTo>
                      <a:cubicBezTo>
                        <a:pt x="22" y="70"/>
                        <a:pt x="23" y="70"/>
                        <a:pt x="23" y="70"/>
                      </a:cubicBezTo>
                      <a:cubicBezTo>
                        <a:pt x="25" y="72"/>
                        <a:pt x="27" y="74"/>
                        <a:pt x="27" y="76"/>
                      </a:cubicBezTo>
                      <a:cubicBezTo>
                        <a:pt x="27" y="77"/>
                        <a:pt x="26" y="78"/>
                        <a:pt x="24" y="79"/>
                      </a:cubicBezTo>
                      <a:cubicBezTo>
                        <a:pt x="21" y="79"/>
                        <a:pt x="21" y="80"/>
                        <a:pt x="21" y="83"/>
                      </a:cubicBezTo>
                      <a:cubicBezTo>
                        <a:pt x="21" y="83"/>
                        <a:pt x="21" y="84"/>
                        <a:pt x="21" y="84"/>
                      </a:cubicBezTo>
                      <a:cubicBezTo>
                        <a:pt x="21" y="84"/>
                        <a:pt x="21" y="84"/>
                        <a:pt x="21" y="84"/>
                      </a:cubicBezTo>
                      <a:cubicBezTo>
                        <a:pt x="21" y="84"/>
                        <a:pt x="21" y="84"/>
                        <a:pt x="21" y="84"/>
                      </a:cubicBezTo>
                      <a:cubicBezTo>
                        <a:pt x="21" y="84"/>
                        <a:pt x="21" y="84"/>
                        <a:pt x="21" y="84"/>
                      </a:cubicBezTo>
                      <a:cubicBezTo>
                        <a:pt x="21" y="84"/>
                        <a:pt x="21" y="84"/>
                        <a:pt x="21" y="85"/>
                      </a:cubicBezTo>
                      <a:cubicBezTo>
                        <a:pt x="21" y="85"/>
                        <a:pt x="21" y="85"/>
                        <a:pt x="21" y="85"/>
                      </a:cubicBezTo>
                      <a:cubicBezTo>
                        <a:pt x="21" y="85"/>
                        <a:pt x="21" y="85"/>
                        <a:pt x="21" y="85"/>
                      </a:cubicBezTo>
                      <a:cubicBezTo>
                        <a:pt x="24" y="85"/>
                        <a:pt x="26" y="85"/>
                        <a:pt x="27" y="86"/>
                      </a:cubicBezTo>
                      <a:cubicBezTo>
                        <a:pt x="30" y="87"/>
                        <a:pt x="31" y="90"/>
                        <a:pt x="33" y="92"/>
                      </a:cubicBezTo>
                      <a:cubicBezTo>
                        <a:pt x="35" y="96"/>
                        <a:pt x="37" y="99"/>
                        <a:pt x="40" y="99"/>
                      </a:cubicBezTo>
                      <a:cubicBezTo>
                        <a:pt x="40" y="99"/>
                        <a:pt x="40" y="98"/>
                        <a:pt x="40" y="98"/>
                      </a:cubicBezTo>
                      <a:cubicBezTo>
                        <a:pt x="40" y="98"/>
                        <a:pt x="40" y="96"/>
                        <a:pt x="41" y="95"/>
                      </a:cubicBezTo>
                      <a:cubicBezTo>
                        <a:pt x="43" y="94"/>
                        <a:pt x="44" y="94"/>
                        <a:pt x="47" y="94"/>
                      </a:cubicBezTo>
                      <a:cubicBezTo>
                        <a:pt x="48" y="94"/>
                        <a:pt x="48" y="95"/>
                        <a:pt x="49" y="95"/>
                      </a:cubicBezTo>
                      <a:cubicBezTo>
                        <a:pt x="50" y="95"/>
                        <a:pt x="50" y="94"/>
                        <a:pt x="51" y="94"/>
                      </a:cubicBezTo>
                      <a:cubicBezTo>
                        <a:pt x="53" y="92"/>
                        <a:pt x="55" y="91"/>
                        <a:pt x="60" y="91"/>
                      </a:cubicBezTo>
                      <a:cubicBezTo>
                        <a:pt x="62" y="91"/>
                        <a:pt x="64" y="90"/>
                        <a:pt x="66" y="90"/>
                      </a:cubicBezTo>
                      <a:cubicBezTo>
                        <a:pt x="69" y="90"/>
                        <a:pt x="72" y="90"/>
                        <a:pt x="74" y="90"/>
                      </a:cubicBezTo>
                      <a:cubicBezTo>
                        <a:pt x="75" y="90"/>
                        <a:pt x="75" y="90"/>
                        <a:pt x="75" y="90"/>
                      </a:cubicBezTo>
                      <a:cubicBezTo>
                        <a:pt x="76" y="90"/>
                        <a:pt x="79" y="90"/>
                        <a:pt x="80" y="87"/>
                      </a:cubicBezTo>
                      <a:cubicBezTo>
                        <a:pt x="81" y="84"/>
                        <a:pt x="86" y="81"/>
                        <a:pt x="91" y="80"/>
                      </a:cubicBezTo>
                      <a:cubicBezTo>
                        <a:pt x="92" y="80"/>
                        <a:pt x="93" y="79"/>
                        <a:pt x="93" y="75"/>
                      </a:cubicBezTo>
                      <a:cubicBezTo>
                        <a:pt x="93" y="75"/>
                        <a:pt x="93" y="74"/>
                        <a:pt x="93" y="74"/>
                      </a:cubicBezTo>
                      <a:cubicBezTo>
                        <a:pt x="93" y="72"/>
                        <a:pt x="96" y="70"/>
                        <a:pt x="99" y="67"/>
                      </a:cubicBezTo>
                      <a:cubicBezTo>
                        <a:pt x="100" y="67"/>
                        <a:pt x="101" y="65"/>
                        <a:pt x="102" y="65"/>
                      </a:cubicBezTo>
                      <a:cubicBezTo>
                        <a:pt x="101" y="65"/>
                        <a:pt x="101" y="64"/>
                        <a:pt x="101" y="63"/>
                      </a:cubicBezTo>
                      <a:cubicBezTo>
                        <a:pt x="100" y="59"/>
                        <a:pt x="98" y="53"/>
                        <a:pt x="102" y="48"/>
                      </a:cubicBezTo>
                      <a:cubicBezTo>
                        <a:pt x="104" y="44"/>
                        <a:pt x="107" y="42"/>
                        <a:pt x="108" y="41"/>
                      </a:cubicBezTo>
                      <a:cubicBezTo>
                        <a:pt x="110" y="39"/>
                        <a:pt x="111" y="39"/>
                        <a:pt x="111" y="38"/>
                      </a:cubicBezTo>
                      <a:cubicBezTo>
                        <a:pt x="111" y="32"/>
                        <a:pt x="119" y="31"/>
                        <a:pt x="123" y="30"/>
                      </a:cubicBezTo>
                      <a:cubicBezTo>
                        <a:pt x="126" y="30"/>
                        <a:pt x="128" y="29"/>
                        <a:pt x="130" y="27"/>
                      </a:cubicBezTo>
                      <a:cubicBezTo>
                        <a:pt x="131" y="26"/>
                        <a:pt x="133" y="25"/>
                        <a:pt x="135" y="24"/>
                      </a:cubicBezTo>
                      <a:cubicBezTo>
                        <a:pt x="137" y="23"/>
                        <a:pt x="139" y="22"/>
                        <a:pt x="138" y="18"/>
                      </a:cubicBezTo>
                      <a:cubicBezTo>
                        <a:pt x="138" y="18"/>
                        <a:pt x="137" y="18"/>
                        <a:pt x="136" y="19"/>
                      </a:cubicBezTo>
                      <a:cubicBezTo>
                        <a:pt x="135" y="19"/>
                        <a:pt x="135" y="19"/>
                        <a:pt x="134" y="19"/>
                      </a:cubicBezTo>
                      <a:cubicBezTo>
                        <a:pt x="132" y="19"/>
                        <a:pt x="130" y="18"/>
                        <a:pt x="128" y="18"/>
                      </a:cubicBezTo>
                      <a:cubicBezTo>
                        <a:pt x="127" y="18"/>
                        <a:pt x="126" y="18"/>
                        <a:pt x="124" y="17"/>
                      </a:cubicBezTo>
                      <a:cubicBezTo>
                        <a:pt x="119" y="17"/>
                        <a:pt x="116" y="16"/>
                        <a:pt x="114" y="14"/>
                      </a:cubicBezTo>
                      <a:cubicBezTo>
                        <a:pt x="113" y="14"/>
                        <a:pt x="112" y="13"/>
                        <a:pt x="112" y="13"/>
                      </a:cubicBezTo>
                      <a:cubicBezTo>
                        <a:pt x="111" y="14"/>
                        <a:pt x="110" y="15"/>
                        <a:pt x="108" y="16"/>
                      </a:cubicBezTo>
                      <a:cubicBezTo>
                        <a:pt x="107" y="16"/>
                        <a:pt x="107" y="16"/>
                        <a:pt x="106" y="16"/>
                      </a:cubicBezTo>
                      <a:cubicBezTo>
                        <a:pt x="104" y="16"/>
                        <a:pt x="102" y="15"/>
                        <a:pt x="100" y="14"/>
                      </a:cubicBezTo>
                      <a:cubicBezTo>
                        <a:pt x="99" y="13"/>
                        <a:pt x="96" y="12"/>
                        <a:pt x="94" y="11"/>
                      </a:cubicBezTo>
                      <a:cubicBezTo>
                        <a:pt x="92" y="11"/>
                        <a:pt x="90" y="10"/>
                        <a:pt x="89" y="9"/>
                      </a:cubicBezTo>
                      <a:cubicBezTo>
                        <a:pt x="89" y="9"/>
                        <a:pt x="89" y="9"/>
                        <a:pt x="88" y="9"/>
                      </a:cubicBezTo>
                      <a:cubicBezTo>
                        <a:pt x="88" y="8"/>
                        <a:pt x="87" y="8"/>
                        <a:pt x="86" y="7"/>
                      </a:cubicBezTo>
                      <a:cubicBezTo>
                        <a:pt x="85" y="7"/>
                        <a:pt x="84" y="6"/>
                        <a:pt x="8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28" name="Freeform 1213"/>
                <p:cNvSpPr/>
                <p:nvPr/>
              </p:nvSpPr>
              <p:spPr bwMode="auto">
                <a:xfrm>
                  <a:off x="2685" y="3270"/>
                  <a:ext cx="31" cy="15"/>
                </a:xfrm>
                <a:custGeom>
                  <a:avLst/>
                  <a:gdLst>
                    <a:gd name="T0" fmla="*/ 33 w 33"/>
                    <a:gd name="T1" fmla="*/ 1 h 16"/>
                    <a:gd name="T2" fmla="*/ 33 w 33"/>
                    <a:gd name="T3" fmla="*/ 0 h 16"/>
                    <a:gd name="T4" fmla="*/ 33 w 33"/>
                    <a:gd name="T5" fmla="*/ 0 h 16"/>
                    <a:gd name="T6" fmla="*/ 32 w 33"/>
                    <a:gd name="T7" fmla="*/ 0 h 16"/>
                    <a:gd name="T8" fmla="*/ 31 w 33"/>
                    <a:gd name="T9" fmla="*/ 1 h 16"/>
                    <a:gd name="T10" fmla="*/ 31 w 33"/>
                    <a:gd name="T11" fmla="*/ 1 h 16"/>
                    <a:gd name="T12" fmla="*/ 30 w 33"/>
                    <a:gd name="T13" fmla="*/ 1 h 16"/>
                    <a:gd name="T14" fmla="*/ 29 w 33"/>
                    <a:gd name="T15" fmla="*/ 2 h 16"/>
                    <a:gd name="T16" fmla="*/ 28 w 33"/>
                    <a:gd name="T17" fmla="*/ 2 h 16"/>
                    <a:gd name="T18" fmla="*/ 25 w 33"/>
                    <a:gd name="T19" fmla="*/ 2 h 16"/>
                    <a:gd name="T20" fmla="*/ 20 w 33"/>
                    <a:gd name="T21" fmla="*/ 4 h 16"/>
                    <a:gd name="T22" fmla="*/ 16 w 33"/>
                    <a:gd name="T23" fmla="*/ 6 h 16"/>
                    <a:gd name="T24" fmla="*/ 11 w 33"/>
                    <a:gd name="T25" fmla="*/ 5 h 16"/>
                    <a:gd name="T26" fmla="*/ 3 w 33"/>
                    <a:gd name="T27" fmla="*/ 3 h 16"/>
                    <a:gd name="T28" fmla="*/ 0 w 33"/>
                    <a:gd name="T29" fmla="*/ 3 h 16"/>
                    <a:gd name="T30" fmla="*/ 0 w 33"/>
                    <a:gd name="T31" fmla="*/ 4 h 16"/>
                    <a:gd name="T32" fmla="*/ 0 w 33"/>
                    <a:gd name="T33" fmla="*/ 5 h 16"/>
                    <a:gd name="T34" fmla="*/ 0 w 33"/>
                    <a:gd name="T35" fmla="*/ 8 h 16"/>
                    <a:gd name="T36" fmla="*/ 0 w 33"/>
                    <a:gd name="T37" fmla="*/ 8 h 16"/>
                    <a:gd name="T38" fmla="*/ 0 w 33"/>
                    <a:gd name="T39" fmla="*/ 11 h 16"/>
                    <a:gd name="T40" fmla="*/ 0 w 33"/>
                    <a:gd name="T41" fmla="*/ 12 h 16"/>
                    <a:gd name="T42" fmla="*/ 0 w 33"/>
                    <a:gd name="T43" fmla="*/ 13 h 16"/>
                    <a:gd name="T44" fmla="*/ 3 w 33"/>
                    <a:gd name="T45" fmla="*/ 13 h 16"/>
                    <a:gd name="T46" fmla="*/ 6 w 33"/>
                    <a:gd name="T47" fmla="*/ 13 h 16"/>
                    <a:gd name="T48" fmla="*/ 9 w 33"/>
                    <a:gd name="T49" fmla="*/ 16 h 16"/>
                    <a:gd name="T50" fmla="*/ 9 w 33"/>
                    <a:gd name="T51" fmla="*/ 16 h 16"/>
                    <a:gd name="T52" fmla="*/ 9 w 33"/>
                    <a:gd name="T53" fmla="*/ 16 h 16"/>
                    <a:gd name="T54" fmla="*/ 10 w 33"/>
                    <a:gd name="T55" fmla="*/ 16 h 16"/>
                    <a:gd name="T56" fmla="*/ 11 w 33"/>
                    <a:gd name="T57" fmla="*/ 16 h 16"/>
                    <a:gd name="T58" fmla="*/ 11 w 33"/>
                    <a:gd name="T59" fmla="*/ 16 h 16"/>
                    <a:gd name="T60" fmla="*/ 12 w 33"/>
                    <a:gd name="T61" fmla="*/ 16 h 16"/>
                    <a:gd name="T62" fmla="*/ 12 w 33"/>
                    <a:gd name="T63" fmla="*/ 16 h 16"/>
                    <a:gd name="T64" fmla="*/ 13 w 33"/>
                    <a:gd name="T65" fmla="*/ 15 h 16"/>
                    <a:gd name="T66" fmla="*/ 13 w 33"/>
                    <a:gd name="T67" fmla="*/ 15 h 16"/>
                    <a:gd name="T68" fmla="*/ 13 w 33"/>
                    <a:gd name="T69" fmla="*/ 15 h 16"/>
                    <a:gd name="T70" fmla="*/ 14 w 33"/>
                    <a:gd name="T71" fmla="*/ 15 h 16"/>
                    <a:gd name="T72" fmla="*/ 14 w 33"/>
                    <a:gd name="T73" fmla="*/ 15 h 16"/>
                    <a:gd name="T74" fmla="*/ 14 w 33"/>
                    <a:gd name="T75" fmla="*/ 15 h 16"/>
                    <a:gd name="T76" fmla="*/ 14 w 33"/>
                    <a:gd name="T77" fmla="*/ 15 h 16"/>
                    <a:gd name="T78" fmla="*/ 14 w 33"/>
                    <a:gd name="T79" fmla="*/ 15 h 16"/>
                    <a:gd name="T80" fmla="*/ 19 w 33"/>
                    <a:gd name="T81" fmla="*/ 15 h 16"/>
                    <a:gd name="T82" fmla="*/ 21 w 33"/>
                    <a:gd name="T83" fmla="*/ 16 h 16"/>
                    <a:gd name="T84" fmla="*/ 25 w 33"/>
                    <a:gd name="T85" fmla="*/ 10 h 16"/>
                    <a:gd name="T86" fmla="*/ 26 w 33"/>
                    <a:gd name="T87" fmla="*/ 9 h 16"/>
                    <a:gd name="T88" fmla="*/ 29 w 33"/>
                    <a:gd name="T89" fmla="*/ 5 h 16"/>
                    <a:gd name="T90" fmla="*/ 29 w 33"/>
                    <a:gd name="T91" fmla="*/ 4 h 16"/>
                    <a:gd name="T92" fmla="*/ 30 w 33"/>
                    <a:gd name="T93" fmla="*/ 4 h 16"/>
                    <a:gd name="T94" fmla="*/ 31 w 33"/>
                    <a:gd name="T95" fmla="*/ 3 h 16"/>
                    <a:gd name="T96" fmla="*/ 32 w 33"/>
                    <a:gd name="T97" fmla="*/ 3 h 16"/>
                    <a:gd name="T98" fmla="*/ 32 w 33"/>
                    <a:gd name="T99" fmla="*/ 2 h 16"/>
                    <a:gd name="T100" fmla="*/ 33 w 33"/>
                    <a:gd name="T101" fmla="*/ 1 h 16"/>
                    <a:gd name="T102" fmla="*/ 33 w 33"/>
                    <a:gd name="T10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6">
                      <a:moveTo>
                        <a:pt x="33" y="1"/>
                      </a:moveTo>
                      <a:cubicBezTo>
                        <a:pt x="33" y="1"/>
                        <a:pt x="33" y="0"/>
                        <a:pt x="33" y="0"/>
                      </a:cubicBezTo>
                      <a:cubicBezTo>
                        <a:pt x="33" y="0"/>
                        <a:pt x="33" y="0"/>
                        <a:pt x="33" y="0"/>
                      </a:cubicBezTo>
                      <a:cubicBezTo>
                        <a:pt x="32" y="0"/>
                        <a:pt x="32" y="0"/>
                        <a:pt x="32" y="0"/>
                      </a:cubicBezTo>
                      <a:cubicBezTo>
                        <a:pt x="32" y="0"/>
                        <a:pt x="32" y="1"/>
                        <a:pt x="31" y="1"/>
                      </a:cubicBezTo>
                      <a:cubicBezTo>
                        <a:pt x="31" y="1"/>
                        <a:pt x="31" y="1"/>
                        <a:pt x="31" y="1"/>
                      </a:cubicBezTo>
                      <a:cubicBezTo>
                        <a:pt x="30" y="1"/>
                        <a:pt x="30" y="1"/>
                        <a:pt x="30" y="1"/>
                      </a:cubicBezTo>
                      <a:cubicBezTo>
                        <a:pt x="29" y="2"/>
                        <a:pt x="29" y="2"/>
                        <a:pt x="29" y="2"/>
                      </a:cubicBezTo>
                      <a:cubicBezTo>
                        <a:pt x="28" y="2"/>
                        <a:pt x="28" y="2"/>
                        <a:pt x="28" y="2"/>
                      </a:cubicBezTo>
                      <a:cubicBezTo>
                        <a:pt x="27" y="2"/>
                        <a:pt x="26" y="2"/>
                        <a:pt x="25" y="2"/>
                      </a:cubicBezTo>
                      <a:cubicBezTo>
                        <a:pt x="23" y="2"/>
                        <a:pt x="21" y="3"/>
                        <a:pt x="20" y="4"/>
                      </a:cubicBezTo>
                      <a:cubicBezTo>
                        <a:pt x="18" y="5"/>
                        <a:pt x="17" y="6"/>
                        <a:pt x="16" y="6"/>
                      </a:cubicBezTo>
                      <a:cubicBezTo>
                        <a:pt x="15" y="6"/>
                        <a:pt x="13" y="5"/>
                        <a:pt x="11" y="5"/>
                      </a:cubicBezTo>
                      <a:cubicBezTo>
                        <a:pt x="8" y="4"/>
                        <a:pt x="5" y="4"/>
                        <a:pt x="3" y="3"/>
                      </a:cubicBezTo>
                      <a:cubicBezTo>
                        <a:pt x="2" y="3"/>
                        <a:pt x="1" y="3"/>
                        <a:pt x="0" y="3"/>
                      </a:cubicBezTo>
                      <a:cubicBezTo>
                        <a:pt x="0" y="3"/>
                        <a:pt x="0" y="4"/>
                        <a:pt x="0" y="4"/>
                      </a:cubicBezTo>
                      <a:cubicBezTo>
                        <a:pt x="0" y="4"/>
                        <a:pt x="0" y="5"/>
                        <a:pt x="0" y="5"/>
                      </a:cubicBezTo>
                      <a:cubicBezTo>
                        <a:pt x="0" y="6"/>
                        <a:pt x="0" y="7"/>
                        <a:pt x="0" y="8"/>
                      </a:cubicBezTo>
                      <a:cubicBezTo>
                        <a:pt x="0" y="8"/>
                        <a:pt x="0" y="8"/>
                        <a:pt x="0" y="8"/>
                      </a:cubicBezTo>
                      <a:cubicBezTo>
                        <a:pt x="0" y="9"/>
                        <a:pt x="0" y="10"/>
                        <a:pt x="0" y="11"/>
                      </a:cubicBezTo>
                      <a:cubicBezTo>
                        <a:pt x="0" y="12"/>
                        <a:pt x="0" y="12"/>
                        <a:pt x="0" y="12"/>
                      </a:cubicBezTo>
                      <a:cubicBezTo>
                        <a:pt x="0" y="13"/>
                        <a:pt x="0" y="13"/>
                        <a:pt x="0" y="13"/>
                      </a:cubicBezTo>
                      <a:cubicBezTo>
                        <a:pt x="1" y="13"/>
                        <a:pt x="2" y="13"/>
                        <a:pt x="3" y="13"/>
                      </a:cubicBezTo>
                      <a:cubicBezTo>
                        <a:pt x="4" y="13"/>
                        <a:pt x="5" y="13"/>
                        <a:pt x="6" y="13"/>
                      </a:cubicBezTo>
                      <a:cubicBezTo>
                        <a:pt x="8" y="14"/>
                        <a:pt x="8" y="15"/>
                        <a:pt x="9" y="16"/>
                      </a:cubicBezTo>
                      <a:cubicBezTo>
                        <a:pt x="9" y="16"/>
                        <a:pt x="9" y="16"/>
                        <a:pt x="9" y="16"/>
                      </a:cubicBezTo>
                      <a:cubicBezTo>
                        <a:pt x="9" y="16"/>
                        <a:pt x="9" y="16"/>
                        <a:pt x="9" y="16"/>
                      </a:cubicBezTo>
                      <a:cubicBezTo>
                        <a:pt x="9" y="16"/>
                        <a:pt x="10" y="16"/>
                        <a:pt x="10" y="16"/>
                      </a:cubicBezTo>
                      <a:cubicBezTo>
                        <a:pt x="10" y="16"/>
                        <a:pt x="11" y="16"/>
                        <a:pt x="11" y="16"/>
                      </a:cubicBezTo>
                      <a:cubicBezTo>
                        <a:pt x="11" y="16"/>
                        <a:pt x="11" y="16"/>
                        <a:pt x="11" y="16"/>
                      </a:cubicBezTo>
                      <a:cubicBezTo>
                        <a:pt x="12" y="16"/>
                        <a:pt x="12" y="16"/>
                        <a:pt x="12" y="16"/>
                      </a:cubicBezTo>
                      <a:cubicBezTo>
                        <a:pt x="12" y="16"/>
                        <a:pt x="12" y="16"/>
                        <a:pt x="12" y="16"/>
                      </a:cubicBezTo>
                      <a:cubicBezTo>
                        <a:pt x="13" y="16"/>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6" y="15"/>
                        <a:pt x="18" y="15"/>
                        <a:pt x="19" y="15"/>
                      </a:cubicBezTo>
                      <a:cubicBezTo>
                        <a:pt x="20" y="15"/>
                        <a:pt x="20" y="16"/>
                        <a:pt x="21" y="16"/>
                      </a:cubicBezTo>
                      <a:cubicBezTo>
                        <a:pt x="21" y="14"/>
                        <a:pt x="23" y="11"/>
                        <a:pt x="25" y="10"/>
                      </a:cubicBezTo>
                      <a:cubicBezTo>
                        <a:pt x="25" y="10"/>
                        <a:pt x="26" y="10"/>
                        <a:pt x="26" y="9"/>
                      </a:cubicBezTo>
                      <a:cubicBezTo>
                        <a:pt x="26" y="8"/>
                        <a:pt x="26" y="5"/>
                        <a:pt x="29" y="5"/>
                      </a:cubicBezTo>
                      <a:cubicBezTo>
                        <a:pt x="29" y="5"/>
                        <a:pt x="29" y="5"/>
                        <a:pt x="29" y="4"/>
                      </a:cubicBezTo>
                      <a:cubicBezTo>
                        <a:pt x="30" y="4"/>
                        <a:pt x="30" y="4"/>
                        <a:pt x="30" y="4"/>
                      </a:cubicBezTo>
                      <a:cubicBezTo>
                        <a:pt x="30" y="4"/>
                        <a:pt x="31" y="4"/>
                        <a:pt x="31" y="3"/>
                      </a:cubicBezTo>
                      <a:cubicBezTo>
                        <a:pt x="31" y="3"/>
                        <a:pt x="32" y="3"/>
                        <a:pt x="32" y="3"/>
                      </a:cubicBezTo>
                      <a:cubicBezTo>
                        <a:pt x="32" y="2"/>
                        <a:pt x="32" y="2"/>
                        <a:pt x="32" y="2"/>
                      </a:cubicBezTo>
                      <a:cubicBezTo>
                        <a:pt x="33" y="2"/>
                        <a:pt x="33" y="2"/>
                        <a:pt x="33" y="1"/>
                      </a:cubicBezTo>
                      <a:cubicBezTo>
                        <a:pt x="33" y="1"/>
                        <a:pt x="33" y="1"/>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29" name="Freeform 1214"/>
                <p:cNvSpPr/>
                <p:nvPr/>
              </p:nvSpPr>
              <p:spPr bwMode="auto">
                <a:xfrm>
                  <a:off x="2760" y="3338"/>
                  <a:ext cx="64" cy="62"/>
                </a:xfrm>
                <a:custGeom>
                  <a:avLst/>
                  <a:gdLst>
                    <a:gd name="T0" fmla="*/ 66 w 67"/>
                    <a:gd name="T1" fmla="*/ 0 h 65"/>
                    <a:gd name="T2" fmla="*/ 65 w 67"/>
                    <a:gd name="T3" fmla="*/ 1 h 65"/>
                    <a:gd name="T4" fmla="*/ 59 w 67"/>
                    <a:gd name="T5" fmla="*/ 5 h 65"/>
                    <a:gd name="T6" fmla="*/ 48 w 67"/>
                    <a:gd name="T7" fmla="*/ 4 h 65"/>
                    <a:gd name="T8" fmla="*/ 41 w 67"/>
                    <a:gd name="T9" fmla="*/ 3 h 65"/>
                    <a:gd name="T10" fmla="*/ 38 w 67"/>
                    <a:gd name="T11" fmla="*/ 3 h 65"/>
                    <a:gd name="T12" fmla="*/ 35 w 67"/>
                    <a:gd name="T13" fmla="*/ 3 h 65"/>
                    <a:gd name="T14" fmla="*/ 33 w 67"/>
                    <a:gd name="T15" fmla="*/ 3 h 65"/>
                    <a:gd name="T16" fmla="*/ 32 w 67"/>
                    <a:gd name="T17" fmla="*/ 3 h 65"/>
                    <a:gd name="T18" fmla="*/ 31 w 67"/>
                    <a:gd name="T19" fmla="*/ 4 h 65"/>
                    <a:gd name="T20" fmla="*/ 30 w 67"/>
                    <a:gd name="T21" fmla="*/ 5 h 65"/>
                    <a:gd name="T22" fmla="*/ 28 w 67"/>
                    <a:gd name="T23" fmla="*/ 6 h 65"/>
                    <a:gd name="T24" fmla="*/ 27 w 67"/>
                    <a:gd name="T25" fmla="*/ 7 h 65"/>
                    <a:gd name="T26" fmla="*/ 25 w 67"/>
                    <a:gd name="T27" fmla="*/ 8 h 65"/>
                    <a:gd name="T28" fmla="*/ 23 w 67"/>
                    <a:gd name="T29" fmla="*/ 8 h 65"/>
                    <a:gd name="T30" fmla="*/ 21 w 67"/>
                    <a:gd name="T31" fmla="*/ 9 h 65"/>
                    <a:gd name="T32" fmla="*/ 20 w 67"/>
                    <a:gd name="T33" fmla="*/ 9 h 65"/>
                    <a:gd name="T34" fmla="*/ 15 w 67"/>
                    <a:gd name="T35" fmla="*/ 12 h 65"/>
                    <a:gd name="T36" fmla="*/ 14 w 67"/>
                    <a:gd name="T37" fmla="*/ 12 h 65"/>
                    <a:gd name="T38" fmla="*/ 11 w 67"/>
                    <a:gd name="T39" fmla="*/ 12 h 65"/>
                    <a:gd name="T40" fmla="*/ 9 w 67"/>
                    <a:gd name="T41" fmla="*/ 12 h 65"/>
                    <a:gd name="T42" fmla="*/ 8 w 67"/>
                    <a:gd name="T43" fmla="*/ 14 h 65"/>
                    <a:gd name="T44" fmla="*/ 7 w 67"/>
                    <a:gd name="T45" fmla="*/ 16 h 65"/>
                    <a:gd name="T46" fmla="*/ 5 w 67"/>
                    <a:gd name="T47" fmla="*/ 19 h 65"/>
                    <a:gd name="T48" fmla="*/ 2 w 67"/>
                    <a:gd name="T49" fmla="*/ 23 h 65"/>
                    <a:gd name="T50" fmla="*/ 1 w 67"/>
                    <a:gd name="T51" fmla="*/ 24 h 65"/>
                    <a:gd name="T52" fmla="*/ 1 w 67"/>
                    <a:gd name="T53" fmla="*/ 25 h 65"/>
                    <a:gd name="T54" fmla="*/ 0 w 67"/>
                    <a:gd name="T55" fmla="*/ 26 h 65"/>
                    <a:gd name="T56" fmla="*/ 6 w 67"/>
                    <a:gd name="T57" fmla="*/ 38 h 65"/>
                    <a:gd name="T58" fmla="*/ 11 w 67"/>
                    <a:gd name="T59" fmla="*/ 39 h 65"/>
                    <a:gd name="T60" fmla="*/ 25 w 67"/>
                    <a:gd name="T61" fmla="*/ 44 h 65"/>
                    <a:gd name="T62" fmla="*/ 19 w 67"/>
                    <a:gd name="T63" fmla="*/ 46 h 65"/>
                    <a:gd name="T64" fmla="*/ 11 w 67"/>
                    <a:gd name="T65" fmla="*/ 47 h 65"/>
                    <a:gd name="T66" fmla="*/ 15 w 67"/>
                    <a:gd name="T67" fmla="*/ 55 h 65"/>
                    <a:gd name="T68" fmla="*/ 19 w 67"/>
                    <a:gd name="T69" fmla="*/ 60 h 65"/>
                    <a:gd name="T70" fmla="*/ 28 w 67"/>
                    <a:gd name="T71" fmla="*/ 65 h 65"/>
                    <a:gd name="T72" fmla="*/ 26 w 67"/>
                    <a:gd name="T73" fmla="*/ 55 h 65"/>
                    <a:gd name="T74" fmla="*/ 30 w 67"/>
                    <a:gd name="T75" fmla="*/ 54 h 65"/>
                    <a:gd name="T76" fmla="*/ 34 w 67"/>
                    <a:gd name="T77" fmla="*/ 54 h 65"/>
                    <a:gd name="T78" fmla="*/ 30 w 67"/>
                    <a:gd name="T79" fmla="*/ 53 h 65"/>
                    <a:gd name="T80" fmla="*/ 27 w 67"/>
                    <a:gd name="T81" fmla="*/ 48 h 65"/>
                    <a:gd name="T82" fmla="*/ 39 w 67"/>
                    <a:gd name="T83" fmla="*/ 47 h 65"/>
                    <a:gd name="T84" fmla="*/ 41 w 67"/>
                    <a:gd name="T85" fmla="*/ 43 h 65"/>
                    <a:gd name="T86" fmla="*/ 34 w 67"/>
                    <a:gd name="T87" fmla="*/ 41 h 65"/>
                    <a:gd name="T88" fmla="*/ 28 w 67"/>
                    <a:gd name="T89" fmla="*/ 40 h 65"/>
                    <a:gd name="T90" fmla="*/ 29 w 67"/>
                    <a:gd name="T91" fmla="*/ 34 h 65"/>
                    <a:gd name="T92" fmla="*/ 26 w 67"/>
                    <a:gd name="T93" fmla="*/ 26 h 65"/>
                    <a:gd name="T94" fmla="*/ 21 w 67"/>
                    <a:gd name="T95" fmla="*/ 16 h 65"/>
                    <a:gd name="T96" fmla="*/ 31 w 67"/>
                    <a:gd name="T97" fmla="*/ 16 h 65"/>
                    <a:gd name="T98" fmla="*/ 37 w 67"/>
                    <a:gd name="T99" fmla="*/ 16 h 65"/>
                    <a:gd name="T100" fmla="*/ 43 w 67"/>
                    <a:gd name="T101" fmla="*/ 7 h 65"/>
                    <a:gd name="T102" fmla="*/ 48 w 67"/>
                    <a:gd name="T103" fmla="*/ 10 h 65"/>
                    <a:gd name="T104" fmla="*/ 56 w 67"/>
                    <a:gd name="T105" fmla="*/ 6 h 65"/>
                    <a:gd name="T106" fmla="*/ 63 w 67"/>
                    <a:gd name="T107" fmla="*/ 9 h 65"/>
                    <a:gd name="T108" fmla="*/ 64 w 67"/>
                    <a:gd name="T109" fmla="*/ 8 h 65"/>
                    <a:gd name="T110" fmla="*/ 66 w 67"/>
                    <a:gd name="T111" fmla="*/ 4 h 65"/>
                    <a:gd name="T112" fmla="*/ 67 w 67"/>
                    <a:gd name="T113" fmla="*/ 1 h 65"/>
                    <a:gd name="T114" fmla="*/ 67 w 67"/>
                    <a:gd name="T11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65">
                      <a:moveTo>
                        <a:pt x="67" y="0"/>
                      </a:moveTo>
                      <a:cubicBezTo>
                        <a:pt x="67" y="0"/>
                        <a:pt x="66" y="0"/>
                        <a:pt x="66" y="0"/>
                      </a:cubicBezTo>
                      <a:cubicBezTo>
                        <a:pt x="66" y="0"/>
                        <a:pt x="66" y="1"/>
                        <a:pt x="66" y="1"/>
                      </a:cubicBezTo>
                      <a:cubicBezTo>
                        <a:pt x="66" y="1"/>
                        <a:pt x="65" y="1"/>
                        <a:pt x="65" y="1"/>
                      </a:cubicBezTo>
                      <a:cubicBezTo>
                        <a:pt x="65" y="2"/>
                        <a:pt x="65" y="2"/>
                        <a:pt x="65" y="3"/>
                      </a:cubicBezTo>
                      <a:cubicBezTo>
                        <a:pt x="63" y="5"/>
                        <a:pt x="60" y="5"/>
                        <a:pt x="59" y="5"/>
                      </a:cubicBezTo>
                      <a:cubicBezTo>
                        <a:pt x="59" y="5"/>
                        <a:pt x="59" y="5"/>
                        <a:pt x="59" y="5"/>
                      </a:cubicBezTo>
                      <a:cubicBezTo>
                        <a:pt x="57" y="5"/>
                        <a:pt x="51" y="5"/>
                        <a:pt x="48" y="4"/>
                      </a:cubicBezTo>
                      <a:cubicBezTo>
                        <a:pt x="47" y="3"/>
                        <a:pt x="46" y="3"/>
                        <a:pt x="46" y="3"/>
                      </a:cubicBezTo>
                      <a:cubicBezTo>
                        <a:pt x="46" y="3"/>
                        <a:pt x="45" y="3"/>
                        <a:pt x="41" y="3"/>
                      </a:cubicBezTo>
                      <a:cubicBezTo>
                        <a:pt x="40" y="3"/>
                        <a:pt x="39" y="3"/>
                        <a:pt x="39" y="3"/>
                      </a:cubicBezTo>
                      <a:cubicBezTo>
                        <a:pt x="38" y="3"/>
                        <a:pt x="38" y="3"/>
                        <a:pt x="38" y="3"/>
                      </a:cubicBezTo>
                      <a:cubicBezTo>
                        <a:pt x="37" y="3"/>
                        <a:pt x="37" y="3"/>
                        <a:pt x="36" y="3"/>
                      </a:cubicBezTo>
                      <a:cubicBezTo>
                        <a:pt x="36" y="3"/>
                        <a:pt x="36" y="3"/>
                        <a:pt x="35" y="3"/>
                      </a:cubicBezTo>
                      <a:cubicBezTo>
                        <a:pt x="35" y="3"/>
                        <a:pt x="34" y="3"/>
                        <a:pt x="34" y="3"/>
                      </a:cubicBezTo>
                      <a:cubicBezTo>
                        <a:pt x="34" y="3"/>
                        <a:pt x="33" y="3"/>
                        <a:pt x="33" y="3"/>
                      </a:cubicBezTo>
                      <a:cubicBezTo>
                        <a:pt x="33" y="3"/>
                        <a:pt x="33" y="3"/>
                        <a:pt x="33" y="3"/>
                      </a:cubicBezTo>
                      <a:cubicBezTo>
                        <a:pt x="33" y="3"/>
                        <a:pt x="33" y="3"/>
                        <a:pt x="32" y="3"/>
                      </a:cubicBezTo>
                      <a:cubicBezTo>
                        <a:pt x="32" y="3"/>
                        <a:pt x="32" y="4"/>
                        <a:pt x="32" y="4"/>
                      </a:cubicBezTo>
                      <a:cubicBezTo>
                        <a:pt x="32" y="4"/>
                        <a:pt x="32" y="4"/>
                        <a:pt x="31" y="4"/>
                      </a:cubicBezTo>
                      <a:cubicBezTo>
                        <a:pt x="31" y="4"/>
                        <a:pt x="31" y="4"/>
                        <a:pt x="31" y="5"/>
                      </a:cubicBezTo>
                      <a:cubicBezTo>
                        <a:pt x="31" y="5"/>
                        <a:pt x="30" y="5"/>
                        <a:pt x="30" y="5"/>
                      </a:cubicBezTo>
                      <a:cubicBezTo>
                        <a:pt x="30" y="5"/>
                        <a:pt x="30" y="5"/>
                        <a:pt x="29" y="6"/>
                      </a:cubicBezTo>
                      <a:cubicBezTo>
                        <a:pt x="29" y="6"/>
                        <a:pt x="29" y="6"/>
                        <a:pt x="28" y="6"/>
                      </a:cubicBezTo>
                      <a:cubicBezTo>
                        <a:pt x="28" y="6"/>
                        <a:pt x="28" y="6"/>
                        <a:pt x="28" y="6"/>
                      </a:cubicBezTo>
                      <a:cubicBezTo>
                        <a:pt x="27" y="7"/>
                        <a:pt x="27" y="7"/>
                        <a:pt x="27" y="7"/>
                      </a:cubicBezTo>
                      <a:cubicBezTo>
                        <a:pt x="26" y="7"/>
                        <a:pt x="26" y="7"/>
                        <a:pt x="26" y="7"/>
                      </a:cubicBezTo>
                      <a:cubicBezTo>
                        <a:pt x="26" y="7"/>
                        <a:pt x="25" y="7"/>
                        <a:pt x="25" y="8"/>
                      </a:cubicBezTo>
                      <a:cubicBezTo>
                        <a:pt x="25" y="8"/>
                        <a:pt x="24" y="8"/>
                        <a:pt x="24" y="8"/>
                      </a:cubicBezTo>
                      <a:cubicBezTo>
                        <a:pt x="24" y="8"/>
                        <a:pt x="24" y="8"/>
                        <a:pt x="23" y="8"/>
                      </a:cubicBezTo>
                      <a:cubicBezTo>
                        <a:pt x="23" y="8"/>
                        <a:pt x="23" y="8"/>
                        <a:pt x="23" y="8"/>
                      </a:cubicBezTo>
                      <a:cubicBezTo>
                        <a:pt x="22" y="8"/>
                        <a:pt x="22" y="9"/>
                        <a:pt x="21" y="9"/>
                      </a:cubicBezTo>
                      <a:cubicBezTo>
                        <a:pt x="21" y="9"/>
                        <a:pt x="21" y="8"/>
                        <a:pt x="21" y="8"/>
                      </a:cubicBezTo>
                      <a:cubicBezTo>
                        <a:pt x="21" y="9"/>
                        <a:pt x="20" y="9"/>
                        <a:pt x="20" y="9"/>
                      </a:cubicBezTo>
                      <a:cubicBezTo>
                        <a:pt x="20" y="10"/>
                        <a:pt x="18" y="11"/>
                        <a:pt x="16" y="12"/>
                      </a:cubicBezTo>
                      <a:cubicBezTo>
                        <a:pt x="16" y="12"/>
                        <a:pt x="15" y="12"/>
                        <a:pt x="15" y="12"/>
                      </a:cubicBezTo>
                      <a:cubicBezTo>
                        <a:pt x="14" y="12"/>
                        <a:pt x="14" y="12"/>
                        <a:pt x="14" y="12"/>
                      </a:cubicBezTo>
                      <a:cubicBezTo>
                        <a:pt x="14" y="12"/>
                        <a:pt x="14" y="12"/>
                        <a:pt x="14" y="12"/>
                      </a:cubicBezTo>
                      <a:cubicBezTo>
                        <a:pt x="13" y="12"/>
                        <a:pt x="13" y="12"/>
                        <a:pt x="13" y="12"/>
                      </a:cubicBezTo>
                      <a:cubicBezTo>
                        <a:pt x="12" y="12"/>
                        <a:pt x="12" y="12"/>
                        <a:pt x="11" y="12"/>
                      </a:cubicBezTo>
                      <a:cubicBezTo>
                        <a:pt x="11" y="12"/>
                        <a:pt x="10" y="12"/>
                        <a:pt x="10" y="12"/>
                      </a:cubicBezTo>
                      <a:cubicBezTo>
                        <a:pt x="10" y="12"/>
                        <a:pt x="9" y="12"/>
                        <a:pt x="9" y="12"/>
                      </a:cubicBezTo>
                      <a:cubicBezTo>
                        <a:pt x="9" y="13"/>
                        <a:pt x="9" y="13"/>
                        <a:pt x="9" y="14"/>
                      </a:cubicBezTo>
                      <a:cubicBezTo>
                        <a:pt x="9" y="14"/>
                        <a:pt x="9" y="14"/>
                        <a:pt x="8" y="14"/>
                      </a:cubicBezTo>
                      <a:cubicBezTo>
                        <a:pt x="8" y="15"/>
                        <a:pt x="8" y="15"/>
                        <a:pt x="8" y="15"/>
                      </a:cubicBezTo>
                      <a:cubicBezTo>
                        <a:pt x="8" y="16"/>
                        <a:pt x="7" y="16"/>
                        <a:pt x="7" y="16"/>
                      </a:cubicBezTo>
                      <a:cubicBezTo>
                        <a:pt x="7" y="17"/>
                        <a:pt x="7" y="17"/>
                        <a:pt x="7" y="17"/>
                      </a:cubicBezTo>
                      <a:cubicBezTo>
                        <a:pt x="6" y="18"/>
                        <a:pt x="6" y="18"/>
                        <a:pt x="5" y="19"/>
                      </a:cubicBezTo>
                      <a:cubicBezTo>
                        <a:pt x="5" y="19"/>
                        <a:pt x="5" y="19"/>
                        <a:pt x="5" y="20"/>
                      </a:cubicBezTo>
                      <a:cubicBezTo>
                        <a:pt x="5" y="21"/>
                        <a:pt x="4" y="23"/>
                        <a:pt x="2" y="23"/>
                      </a:cubicBezTo>
                      <a:cubicBezTo>
                        <a:pt x="1" y="23"/>
                        <a:pt x="1" y="24"/>
                        <a:pt x="1" y="24"/>
                      </a:cubicBezTo>
                      <a:cubicBezTo>
                        <a:pt x="1" y="24"/>
                        <a:pt x="1" y="24"/>
                        <a:pt x="1" y="24"/>
                      </a:cubicBezTo>
                      <a:cubicBezTo>
                        <a:pt x="1" y="24"/>
                        <a:pt x="1" y="24"/>
                        <a:pt x="1" y="25"/>
                      </a:cubicBezTo>
                      <a:cubicBezTo>
                        <a:pt x="1" y="25"/>
                        <a:pt x="1" y="25"/>
                        <a:pt x="1" y="25"/>
                      </a:cubicBezTo>
                      <a:cubicBezTo>
                        <a:pt x="1" y="25"/>
                        <a:pt x="1" y="26"/>
                        <a:pt x="1" y="26"/>
                      </a:cubicBezTo>
                      <a:cubicBezTo>
                        <a:pt x="1" y="26"/>
                        <a:pt x="1" y="26"/>
                        <a:pt x="0" y="26"/>
                      </a:cubicBezTo>
                      <a:cubicBezTo>
                        <a:pt x="0" y="26"/>
                        <a:pt x="0" y="26"/>
                        <a:pt x="0" y="26"/>
                      </a:cubicBezTo>
                      <a:cubicBezTo>
                        <a:pt x="4" y="28"/>
                        <a:pt x="7" y="33"/>
                        <a:pt x="6" y="38"/>
                      </a:cubicBezTo>
                      <a:cubicBezTo>
                        <a:pt x="6" y="38"/>
                        <a:pt x="6" y="39"/>
                        <a:pt x="7" y="39"/>
                      </a:cubicBezTo>
                      <a:cubicBezTo>
                        <a:pt x="8" y="40"/>
                        <a:pt x="10" y="40"/>
                        <a:pt x="11" y="39"/>
                      </a:cubicBezTo>
                      <a:cubicBezTo>
                        <a:pt x="12" y="38"/>
                        <a:pt x="13" y="37"/>
                        <a:pt x="15" y="37"/>
                      </a:cubicBezTo>
                      <a:cubicBezTo>
                        <a:pt x="19" y="37"/>
                        <a:pt x="25" y="41"/>
                        <a:pt x="25" y="44"/>
                      </a:cubicBezTo>
                      <a:cubicBezTo>
                        <a:pt x="25" y="45"/>
                        <a:pt x="24" y="46"/>
                        <a:pt x="22" y="46"/>
                      </a:cubicBezTo>
                      <a:cubicBezTo>
                        <a:pt x="21" y="46"/>
                        <a:pt x="20" y="46"/>
                        <a:pt x="19" y="46"/>
                      </a:cubicBezTo>
                      <a:cubicBezTo>
                        <a:pt x="16" y="46"/>
                        <a:pt x="13" y="45"/>
                        <a:pt x="12" y="46"/>
                      </a:cubicBezTo>
                      <a:cubicBezTo>
                        <a:pt x="11" y="47"/>
                        <a:pt x="11" y="47"/>
                        <a:pt x="11" y="47"/>
                      </a:cubicBezTo>
                      <a:cubicBezTo>
                        <a:pt x="11" y="47"/>
                        <a:pt x="12" y="48"/>
                        <a:pt x="13" y="49"/>
                      </a:cubicBezTo>
                      <a:cubicBezTo>
                        <a:pt x="14" y="50"/>
                        <a:pt x="16" y="52"/>
                        <a:pt x="15" y="55"/>
                      </a:cubicBezTo>
                      <a:cubicBezTo>
                        <a:pt x="15" y="56"/>
                        <a:pt x="15" y="57"/>
                        <a:pt x="16" y="58"/>
                      </a:cubicBezTo>
                      <a:cubicBezTo>
                        <a:pt x="17" y="59"/>
                        <a:pt x="18" y="60"/>
                        <a:pt x="19" y="60"/>
                      </a:cubicBezTo>
                      <a:cubicBezTo>
                        <a:pt x="21" y="60"/>
                        <a:pt x="24" y="62"/>
                        <a:pt x="26" y="63"/>
                      </a:cubicBezTo>
                      <a:cubicBezTo>
                        <a:pt x="26" y="64"/>
                        <a:pt x="27" y="64"/>
                        <a:pt x="28" y="65"/>
                      </a:cubicBezTo>
                      <a:cubicBezTo>
                        <a:pt x="27" y="64"/>
                        <a:pt x="27" y="62"/>
                        <a:pt x="26" y="61"/>
                      </a:cubicBezTo>
                      <a:cubicBezTo>
                        <a:pt x="25" y="58"/>
                        <a:pt x="25" y="56"/>
                        <a:pt x="26" y="55"/>
                      </a:cubicBezTo>
                      <a:cubicBezTo>
                        <a:pt x="26" y="54"/>
                        <a:pt x="27" y="53"/>
                        <a:pt x="28" y="53"/>
                      </a:cubicBezTo>
                      <a:cubicBezTo>
                        <a:pt x="29" y="53"/>
                        <a:pt x="29" y="54"/>
                        <a:pt x="30" y="54"/>
                      </a:cubicBezTo>
                      <a:cubicBezTo>
                        <a:pt x="31" y="54"/>
                        <a:pt x="32" y="54"/>
                        <a:pt x="33" y="54"/>
                      </a:cubicBezTo>
                      <a:cubicBezTo>
                        <a:pt x="33" y="54"/>
                        <a:pt x="33" y="54"/>
                        <a:pt x="34" y="54"/>
                      </a:cubicBezTo>
                      <a:cubicBezTo>
                        <a:pt x="34" y="54"/>
                        <a:pt x="32" y="53"/>
                        <a:pt x="30" y="53"/>
                      </a:cubicBezTo>
                      <a:cubicBezTo>
                        <a:pt x="30" y="53"/>
                        <a:pt x="30" y="53"/>
                        <a:pt x="30" y="53"/>
                      </a:cubicBezTo>
                      <a:cubicBezTo>
                        <a:pt x="28" y="53"/>
                        <a:pt x="27" y="52"/>
                        <a:pt x="27" y="51"/>
                      </a:cubicBezTo>
                      <a:cubicBezTo>
                        <a:pt x="26" y="51"/>
                        <a:pt x="26" y="49"/>
                        <a:pt x="27" y="48"/>
                      </a:cubicBezTo>
                      <a:cubicBezTo>
                        <a:pt x="28" y="46"/>
                        <a:pt x="32" y="45"/>
                        <a:pt x="35" y="47"/>
                      </a:cubicBezTo>
                      <a:cubicBezTo>
                        <a:pt x="37" y="48"/>
                        <a:pt x="38" y="48"/>
                        <a:pt x="39" y="47"/>
                      </a:cubicBezTo>
                      <a:cubicBezTo>
                        <a:pt x="40" y="46"/>
                        <a:pt x="41" y="46"/>
                        <a:pt x="41" y="46"/>
                      </a:cubicBezTo>
                      <a:cubicBezTo>
                        <a:pt x="41" y="45"/>
                        <a:pt x="42" y="44"/>
                        <a:pt x="41" y="43"/>
                      </a:cubicBezTo>
                      <a:cubicBezTo>
                        <a:pt x="41" y="42"/>
                        <a:pt x="40" y="41"/>
                        <a:pt x="38" y="41"/>
                      </a:cubicBezTo>
                      <a:cubicBezTo>
                        <a:pt x="36" y="40"/>
                        <a:pt x="35" y="40"/>
                        <a:pt x="34" y="41"/>
                      </a:cubicBezTo>
                      <a:cubicBezTo>
                        <a:pt x="34" y="42"/>
                        <a:pt x="33" y="42"/>
                        <a:pt x="31" y="42"/>
                      </a:cubicBezTo>
                      <a:cubicBezTo>
                        <a:pt x="30" y="42"/>
                        <a:pt x="29" y="41"/>
                        <a:pt x="28" y="40"/>
                      </a:cubicBezTo>
                      <a:cubicBezTo>
                        <a:pt x="27" y="39"/>
                        <a:pt x="26" y="38"/>
                        <a:pt x="26" y="36"/>
                      </a:cubicBezTo>
                      <a:cubicBezTo>
                        <a:pt x="26" y="35"/>
                        <a:pt x="28" y="34"/>
                        <a:pt x="29" y="34"/>
                      </a:cubicBezTo>
                      <a:cubicBezTo>
                        <a:pt x="30" y="33"/>
                        <a:pt x="31" y="33"/>
                        <a:pt x="31" y="33"/>
                      </a:cubicBezTo>
                      <a:cubicBezTo>
                        <a:pt x="31" y="31"/>
                        <a:pt x="28" y="28"/>
                        <a:pt x="26" y="26"/>
                      </a:cubicBezTo>
                      <a:cubicBezTo>
                        <a:pt x="24" y="24"/>
                        <a:pt x="23" y="23"/>
                        <a:pt x="22" y="21"/>
                      </a:cubicBezTo>
                      <a:cubicBezTo>
                        <a:pt x="20" y="19"/>
                        <a:pt x="21" y="17"/>
                        <a:pt x="21" y="16"/>
                      </a:cubicBezTo>
                      <a:cubicBezTo>
                        <a:pt x="22" y="15"/>
                        <a:pt x="24" y="14"/>
                        <a:pt x="27" y="14"/>
                      </a:cubicBezTo>
                      <a:cubicBezTo>
                        <a:pt x="29" y="14"/>
                        <a:pt x="30" y="15"/>
                        <a:pt x="31" y="16"/>
                      </a:cubicBezTo>
                      <a:cubicBezTo>
                        <a:pt x="32" y="17"/>
                        <a:pt x="35" y="18"/>
                        <a:pt x="37" y="17"/>
                      </a:cubicBezTo>
                      <a:cubicBezTo>
                        <a:pt x="37" y="16"/>
                        <a:pt x="37" y="16"/>
                        <a:pt x="37" y="16"/>
                      </a:cubicBezTo>
                      <a:cubicBezTo>
                        <a:pt x="36" y="14"/>
                        <a:pt x="35" y="10"/>
                        <a:pt x="40" y="8"/>
                      </a:cubicBezTo>
                      <a:cubicBezTo>
                        <a:pt x="41" y="8"/>
                        <a:pt x="42" y="7"/>
                        <a:pt x="43" y="7"/>
                      </a:cubicBezTo>
                      <a:cubicBezTo>
                        <a:pt x="46" y="7"/>
                        <a:pt x="47" y="9"/>
                        <a:pt x="48" y="10"/>
                      </a:cubicBezTo>
                      <a:cubicBezTo>
                        <a:pt x="48" y="10"/>
                        <a:pt x="48" y="10"/>
                        <a:pt x="48" y="10"/>
                      </a:cubicBezTo>
                      <a:cubicBezTo>
                        <a:pt x="48" y="10"/>
                        <a:pt x="48" y="10"/>
                        <a:pt x="48" y="9"/>
                      </a:cubicBezTo>
                      <a:cubicBezTo>
                        <a:pt x="50" y="8"/>
                        <a:pt x="52" y="6"/>
                        <a:pt x="56" y="6"/>
                      </a:cubicBezTo>
                      <a:cubicBezTo>
                        <a:pt x="59" y="6"/>
                        <a:pt x="61" y="7"/>
                        <a:pt x="63" y="9"/>
                      </a:cubicBezTo>
                      <a:cubicBezTo>
                        <a:pt x="63" y="9"/>
                        <a:pt x="63" y="9"/>
                        <a:pt x="63" y="9"/>
                      </a:cubicBezTo>
                      <a:cubicBezTo>
                        <a:pt x="63" y="9"/>
                        <a:pt x="64" y="8"/>
                        <a:pt x="64" y="8"/>
                      </a:cubicBezTo>
                      <a:cubicBezTo>
                        <a:pt x="64" y="8"/>
                        <a:pt x="64" y="8"/>
                        <a:pt x="64" y="8"/>
                      </a:cubicBezTo>
                      <a:cubicBezTo>
                        <a:pt x="64" y="8"/>
                        <a:pt x="64" y="8"/>
                        <a:pt x="64" y="8"/>
                      </a:cubicBezTo>
                      <a:cubicBezTo>
                        <a:pt x="64" y="6"/>
                        <a:pt x="65" y="5"/>
                        <a:pt x="66" y="4"/>
                      </a:cubicBezTo>
                      <a:cubicBezTo>
                        <a:pt x="67" y="3"/>
                        <a:pt x="67" y="3"/>
                        <a:pt x="67" y="2"/>
                      </a:cubicBezTo>
                      <a:cubicBezTo>
                        <a:pt x="67" y="2"/>
                        <a:pt x="67" y="1"/>
                        <a:pt x="67" y="1"/>
                      </a:cubicBezTo>
                      <a:cubicBezTo>
                        <a:pt x="67" y="1"/>
                        <a:pt x="67" y="1"/>
                        <a:pt x="67" y="1"/>
                      </a:cubicBezTo>
                      <a:cubicBezTo>
                        <a:pt x="67" y="0"/>
                        <a:pt x="67" y="0"/>
                        <a:pt x="67" y="0"/>
                      </a:cubicBezTo>
                      <a:cubicBezTo>
                        <a:pt x="67" y="0"/>
                        <a:pt x="67" y="0"/>
                        <a:pt x="6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30" name="Freeform 1215"/>
                <p:cNvSpPr/>
                <p:nvPr/>
              </p:nvSpPr>
              <p:spPr bwMode="auto">
                <a:xfrm>
                  <a:off x="2433" y="3161"/>
                  <a:ext cx="43" cy="40"/>
                </a:xfrm>
                <a:custGeom>
                  <a:avLst/>
                  <a:gdLst>
                    <a:gd name="T0" fmla="*/ 20 w 45"/>
                    <a:gd name="T1" fmla="*/ 1 h 42"/>
                    <a:gd name="T2" fmla="*/ 15 w 45"/>
                    <a:gd name="T3" fmla="*/ 3 h 42"/>
                    <a:gd name="T4" fmla="*/ 7 w 45"/>
                    <a:gd name="T5" fmla="*/ 3 h 42"/>
                    <a:gd name="T6" fmla="*/ 3 w 45"/>
                    <a:gd name="T7" fmla="*/ 3 h 42"/>
                    <a:gd name="T8" fmla="*/ 4 w 45"/>
                    <a:gd name="T9" fmla="*/ 3 h 42"/>
                    <a:gd name="T10" fmla="*/ 5 w 45"/>
                    <a:gd name="T11" fmla="*/ 11 h 42"/>
                    <a:gd name="T12" fmla="*/ 4 w 45"/>
                    <a:gd name="T13" fmla="*/ 12 h 42"/>
                    <a:gd name="T14" fmla="*/ 6 w 45"/>
                    <a:gd name="T15" fmla="*/ 14 h 42"/>
                    <a:gd name="T16" fmla="*/ 10 w 45"/>
                    <a:gd name="T17" fmla="*/ 16 h 42"/>
                    <a:gd name="T18" fmla="*/ 12 w 45"/>
                    <a:gd name="T19" fmla="*/ 20 h 42"/>
                    <a:gd name="T20" fmla="*/ 10 w 45"/>
                    <a:gd name="T21" fmla="*/ 24 h 42"/>
                    <a:gd name="T22" fmla="*/ 8 w 45"/>
                    <a:gd name="T23" fmla="*/ 27 h 42"/>
                    <a:gd name="T24" fmla="*/ 2 w 45"/>
                    <a:gd name="T25" fmla="*/ 34 h 42"/>
                    <a:gd name="T26" fmla="*/ 0 w 45"/>
                    <a:gd name="T27" fmla="*/ 35 h 42"/>
                    <a:gd name="T28" fmla="*/ 1 w 45"/>
                    <a:gd name="T29" fmla="*/ 37 h 42"/>
                    <a:gd name="T30" fmla="*/ 9 w 45"/>
                    <a:gd name="T31" fmla="*/ 42 h 42"/>
                    <a:gd name="T32" fmla="*/ 27 w 45"/>
                    <a:gd name="T33" fmla="*/ 34 h 42"/>
                    <a:gd name="T34" fmla="*/ 34 w 45"/>
                    <a:gd name="T35" fmla="*/ 31 h 42"/>
                    <a:gd name="T36" fmla="*/ 37 w 45"/>
                    <a:gd name="T37" fmla="*/ 31 h 42"/>
                    <a:gd name="T38" fmla="*/ 39 w 45"/>
                    <a:gd name="T39" fmla="*/ 32 h 42"/>
                    <a:gd name="T40" fmla="*/ 39 w 45"/>
                    <a:gd name="T41" fmla="*/ 32 h 42"/>
                    <a:gd name="T42" fmla="*/ 42 w 45"/>
                    <a:gd name="T43" fmla="*/ 31 h 42"/>
                    <a:gd name="T44" fmla="*/ 41 w 45"/>
                    <a:gd name="T45" fmla="*/ 7 h 42"/>
                    <a:gd name="T46" fmla="*/ 40 w 45"/>
                    <a:gd name="T47" fmla="*/ 6 h 42"/>
                    <a:gd name="T48" fmla="*/ 39 w 45"/>
                    <a:gd name="T49" fmla="*/ 5 h 42"/>
                    <a:gd name="T50" fmla="*/ 39 w 45"/>
                    <a:gd name="T51" fmla="*/ 4 h 42"/>
                    <a:gd name="T52" fmla="*/ 37 w 45"/>
                    <a:gd name="T53" fmla="*/ 3 h 42"/>
                    <a:gd name="T54" fmla="*/ 35 w 45"/>
                    <a:gd name="T55" fmla="*/ 1 h 42"/>
                    <a:gd name="T56" fmla="*/ 34 w 45"/>
                    <a:gd name="T57" fmla="*/ 4 h 42"/>
                    <a:gd name="T58" fmla="*/ 31 w 45"/>
                    <a:gd name="T59" fmla="*/ 7 h 42"/>
                    <a:gd name="T60" fmla="*/ 27 w 45"/>
                    <a:gd name="T61" fmla="*/ 5 h 42"/>
                    <a:gd name="T62" fmla="*/ 25 w 45"/>
                    <a:gd name="T63" fmla="*/ 4 h 42"/>
                    <a:gd name="T64" fmla="*/ 22 w 45"/>
                    <a:gd name="T65" fmla="*/ 2 h 42"/>
                    <a:gd name="T66" fmla="*/ 22 w 45"/>
                    <a:gd name="T67" fmla="*/ 0 h 42"/>
                    <a:gd name="T68" fmla="*/ 22 w 45"/>
                    <a:gd name="T69" fmla="*/ 0 h 42"/>
                    <a:gd name="T70" fmla="*/ 20 w 45"/>
                    <a:gd name="T7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42">
                      <a:moveTo>
                        <a:pt x="20" y="1"/>
                      </a:moveTo>
                      <a:cubicBezTo>
                        <a:pt x="18" y="1"/>
                        <a:pt x="17" y="2"/>
                        <a:pt x="15" y="3"/>
                      </a:cubicBezTo>
                      <a:cubicBezTo>
                        <a:pt x="13" y="4"/>
                        <a:pt x="10" y="4"/>
                        <a:pt x="7" y="3"/>
                      </a:cubicBezTo>
                      <a:cubicBezTo>
                        <a:pt x="6" y="3"/>
                        <a:pt x="4" y="3"/>
                        <a:pt x="3" y="3"/>
                      </a:cubicBezTo>
                      <a:cubicBezTo>
                        <a:pt x="4" y="3"/>
                        <a:pt x="4" y="3"/>
                        <a:pt x="4" y="3"/>
                      </a:cubicBezTo>
                      <a:cubicBezTo>
                        <a:pt x="5" y="5"/>
                        <a:pt x="8" y="7"/>
                        <a:pt x="5" y="11"/>
                      </a:cubicBezTo>
                      <a:cubicBezTo>
                        <a:pt x="4" y="12"/>
                        <a:pt x="4" y="12"/>
                        <a:pt x="4" y="12"/>
                      </a:cubicBezTo>
                      <a:cubicBezTo>
                        <a:pt x="4" y="12"/>
                        <a:pt x="5" y="13"/>
                        <a:pt x="6" y="14"/>
                      </a:cubicBezTo>
                      <a:cubicBezTo>
                        <a:pt x="7" y="14"/>
                        <a:pt x="8" y="15"/>
                        <a:pt x="10" y="16"/>
                      </a:cubicBezTo>
                      <a:cubicBezTo>
                        <a:pt x="11" y="17"/>
                        <a:pt x="12" y="19"/>
                        <a:pt x="12" y="20"/>
                      </a:cubicBezTo>
                      <a:cubicBezTo>
                        <a:pt x="12" y="22"/>
                        <a:pt x="11" y="23"/>
                        <a:pt x="10" y="24"/>
                      </a:cubicBezTo>
                      <a:cubicBezTo>
                        <a:pt x="8" y="26"/>
                        <a:pt x="8" y="26"/>
                        <a:pt x="8" y="27"/>
                      </a:cubicBezTo>
                      <a:cubicBezTo>
                        <a:pt x="8" y="31"/>
                        <a:pt x="4" y="33"/>
                        <a:pt x="2" y="34"/>
                      </a:cubicBezTo>
                      <a:cubicBezTo>
                        <a:pt x="1" y="34"/>
                        <a:pt x="0" y="35"/>
                        <a:pt x="0" y="35"/>
                      </a:cubicBezTo>
                      <a:cubicBezTo>
                        <a:pt x="0" y="35"/>
                        <a:pt x="0" y="36"/>
                        <a:pt x="1" y="37"/>
                      </a:cubicBezTo>
                      <a:cubicBezTo>
                        <a:pt x="2" y="39"/>
                        <a:pt x="6" y="42"/>
                        <a:pt x="9" y="42"/>
                      </a:cubicBezTo>
                      <a:cubicBezTo>
                        <a:pt x="13" y="42"/>
                        <a:pt x="22" y="39"/>
                        <a:pt x="27" y="34"/>
                      </a:cubicBezTo>
                      <a:cubicBezTo>
                        <a:pt x="30" y="32"/>
                        <a:pt x="32" y="31"/>
                        <a:pt x="34" y="31"/>
                      </a:cubicBezTo>
                      <a:cubicBezTo>
                        <a:pt x="35" y="31"/>
                        <a:pt x="36" y="31"/>
                        <a:pt x="37" y="31"/>
                      </a:cubicBezTo>
                      <a:cubicBezTo>
                        <a:pt x="38" y="31"/>
                        <a:pt x="38" y="32"/>
                        <a:pt x="39" y="32"/>
                      </a:cubicBezTo>
                      <a:cubicBezTo>
                        <a:pt x="39" y="32"/>
                        <a:pt x="39" y="32"/>
                        <a:pt x="39" y="32"/>
                      </a:cubicBezTo>
                      <a:cubicBezTo>
                        <a:pt x="40" y="32"/>
                        <a:pt x="41" y="31"/>
                        <a:pt x="42" y="31"/>
                      </a:cubicBezTo>
                      <a:cubicBezTo>
                        <a:pt x="45" y="29"/>
                        <a:pt x="43" y="12"/>
                        <a:pt x="41" y="7"/>
                      </a:cubicBezTo>
                      <a:cubicBezTo>
                        <a:pt x="40" y="7"/>
                        <a:pt x="40" y="6"/>
                        <a:pt x="40" y="6"/>
                      </a:cubicBezTo>
                      <a:cubicBezTo>
                        <a:pt x="40" y="5"/>
                        <a:pt x="40" y="5"/>
                        <a:pt x="39" y="5"/>
                      </a:cubicBezTo>
                      <a:cubicBezTo>
                        <a:pt x="39" y="5"/>
                        <a:pt x="39" y="5"/>
                        <a:pt x="39" y="4"/>
                      </a:cubicBezTo>
                      <a:cubicBezTo>
                        <a:pt x="38" y="4"/>
                        <a:pt x="38" y="3"/>
                        <a:pt x="37" y="3"/>
                      </a:cubicBezTo>
                      <a:cubicBezTo>
                        <a:pt x="36" y="1"/>
                        <a:pt x="35" y="1"/>
                        <a:pt x="35" y="1"/>
                      </a:cubicBezTo>
                      <a:cubicBezTo>
                        <a:pt x="35" y="1"/>
                        <a:pt x="34" y="2"/>
                        <a:pt x="34" y="4"/>
                      </a:cubicBezTo>
                      <a:cubicBezTo>
                        <a:pt x="34" y="6"/>
                        <a:pt x="32" y="7"/>
                        <a:pt x="31" y="7"/>
                      </a:cubicBezTo>
                      <a:cubicBezTo>
                        <a:pt x="30" y="7"/>
                        <a:pt x="28" y="6"/>
                        <a:pt x="27" y="5"/>
                      </a:cubicBezTo>
                      <a:cubicBezTo>
                        <a:pt x="26" y="5"/>
                        <a:pt x="25" y="4"/>
                        <a:pt x="25" y="4"/>
                      </a:cubicBezTo>
                      <a:cubicBezTo>
                        <a:pt x="23" y="4"/>
                        <a:pt x="22" y="3"/>
                        <a:pt x="22" y="2"/>
                      </a:cubicBezTo>
                      <a:cubicBezTo>
                        <a:pt x="22" y="1"/>
                        <a:pt x="22" y="1"/>
                        <a:pt x="22" y="0"/>
                      </a:cubicBezTo>
                      <a:cubicBezTo>
                        <a:pt x="22" y="0"/>
                        <a:pt x="22" y="0"/>
                        <a:pt x="22" y="0"/>
                      </a:cubicBezTo>
                      <a:cubicBezTo>
                        <a:pt x="21" y="0"/>
                        <a:pt x="21" y="1"/>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31" name="Freeform 1216"/>
                <p:cNvSpPr/>
                <p:nvPr/>
              </p:nvSpPr>
              <p:spPr bwMode="auto">
                <a:xfrm>
                  <a:off x="2458" y="3148"/>
                  <a:ext cx="23" cy="15"/>
                </a:xfrm>
                <a:custGeom>
                  <a:avLst/>
                  <a:gdLst>
                    <a:gd name="T0" fmla="*/ 24 w 24"/>
                    <a:gd name="T1" fmla="*/ 11 h 15"/>
                    <a:gd name="T2" fmla="*/ 24 w 24"/>
                    <a:gd name="T3" fmla="*/ 10 h 15"/>
                    <a:gd name="T4" fmla="*/ 17 w 24"/>
                    <a:gd name="T5" fmla="*/ 1 h 15"/>
                    <a:gd name="T6" fmla="*/ 11 w 24"/>
                    <a:gd name="T7" fmla="*/ 2 h 15"/>
                    <a:gd name="T8" fmla="*/ 6 w 24"/>
                    <a:gd name="T9" fmla="*/ 4 h 15"/>
                    <a:gd name="T10" fmla="*/ 6 w 24"/>
                    <a:gd name="T11" fmla="*/ 4 h 15"/>
                    <a:gd name="T12" fmla="*/ 6 w 24"/>
                    <a:gd name="T13" fmla="*/ 5 h 15"/>
                    <a:gd name="T14" fmla="*/ 5 w 24"/>
                    <a:gd name="T15" fmla="*/ 6 h 15"/>
                    <a:gd name="T16" fmla="*/ 5 w 24"/>
                    <a:gd name="T17" fmla="*/ 7 h 15"/>
                    <a:gd name="T18" fmla="*/ 4 w 24"/>
                    <a:gd name="T19" fmla="*/ 8 h 15"/>
                    <a:gd name="T20" fmla="*/ 4 w 24"/>
                    <a:gd name="T21" fmla="*/ 9 h 15"/>
                    <a:gd name="T22" fmla="*/ 3 w 24"/>
                    <a:gd name="T23" fmla="*/ 10 h 15"/>
                    <a:gd name="T24" fmla="*/ 0 w 24"/>
                    <a:gd name="T25" fmla="*/ 13 h 15"/>
                    <a:gd name="T26" fmla="*/ 3 w 24"/>
                    <a:gd name="T27" fmla="*/ 15 h 15"/>
                    <a:gd name="T28" fmla="*/ 4 w 24"/>
                    <a:gd name="T29" fmla="*/ 15 h 15"/>
                    <a:gd name="T30" fmla="*/ 5 w 24"/>
                    <a:gd name="T31" fmla="*/ 13 h 15"/>
                    <a:gd name="T32" fmla="*/ 14 w 24"/>
                    <a:gd name="T33" fmla="*/ 13 h 15"/>
                    <a:gd name="T34" fmla="*/ 16 w 24"/>
                    <a:gd name="T35" fmla="*/ 15 h 15"/>
                    <a:gd name="T36" fmla="*/ 16 w 24"/>
                    <a:gd name="T37" fmla="*/ 15 h 15"/>
                    <a:gd name="T38" fmla="*/ 19 w 24"/>
                    <a:gd name="T39" fmla="*/ 13 h 15"/>
                    <a:gd name="T40" fmla="*/ 24 w 24"/>
                    <a:gd name="T4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24" y="11"/>
                      </a:moveTo>
                      <a:cubicBezTo>
                        <a:pt x="24" y="11"/>
                        <a:pt x="24" y="10"/>
                        <a:pt x="24" y="10"/>
                      </a:cubicBezTo>
                      <a:cubicBezTo>
                        <a:pt x="24" y="8"/>
                        <a:pt x="20" y="4"/>
                        <a:pt x="17" y="1"/>
                      </a:cubicBezTo>
                      <a:cubicBezTo>
                        <a:pt x="16" y="0"/>
                        <a:pt x="13" y="1"/>
                        <a:pt x="11" y="2"/>
                      </a:cubicBezTo>
                      <a:cubicBezTo>
                        <a:pt x="9" y="3"/>
                        <a:pt x="8" y="4"/>
                        <a:pt x="6" y="4"/>
                      </a:cubicBezTo>
                      <a:cubicBezTo>
                        <a:pt x="6" y="4"/>
                        <a:pt x="6" y="4"/>
                        <a:pt x="6" y="4"/>
                      </a:cubicBezTo>
                      <a:cubicBezTo>
                        <a:pt x="6" y="4"/>
                        <a:pt x="6" y="4"/>
                        <a:pt x="6" y="5"/>
                      </a:cubicBezTo>
                      <a:cubicBezTo>
                        <a:pt x="6" y="5"/>
                        <a:pt x="6" y="6"/>
                        <a:pt x="5" y="6"/>
                      </a:cubicBezTo>
                      <a:cubicBezTo>
                        <a:pt x="5" y="6"/>
                        <a:pt x="5" y="6"/>
                        <a:pt x="5" y="7"/>
                      </a:cubicBezTo>
                      <a:cubicBezTo>
                        <a:pt x="5" y="7"/>
                        <a:pt x="5" y="8"/>
                        <a:pt x="4" y="8"/>
                      </a:cubicBezTo>
                      <a:cubicBezTo>
                        <a:pt x="4" y="8"/>
                        <a:pt x="4" y="8"/>
                        <a:pt x="4" y="9"/>
                      </a:cubicBezTo>
                      <a:cubicBezTo>
                        <a:pt x="4" y="9"/>
                        <a:pt x="3" y="10"/>
                        <a:pt x="3" y="10"/>
                      </a:cubicBezTo>
                      <a:cubicBezTo>
                        <a:pt x="2" y="11"/>
                        <a:pt x="1" y="12"/>
                        <a:pt x="0" y="13"/>
                      </a:cubicBezTo>
                      <a:cubicBezTo>
                        <a:pt x="1" y="14"/>
                        <a:pt x="2" y="14"/>
                        <a:pt x="3" y="15"/>
                      </a:cubicBezTo>
                      <a:cubicBezTo>
                        <a:pt x="3" y="15"/>
                        <a:pt x="4" y="15"/>
                        <a:pt x="4" y="15"/>
                      </a:cubicBezTo>
                      <a:cubicBezTo>
                        <a:pt x="5" y="14"/>
                        <a:pt x="5" y="14"/>
                        <a:pt x="5" y="13"/>
                      </a:cubicBezTo>
                      <a:cubicBezTo>
                        <a:pt x="7" y="9"/>
                        <a:pt x="11" y="9"/>
                        <a:pt x="14" y="13"/>
                      </a:cubicBezTo>
                      <a:cubicBezTo>
                        <a:pt x="15" y="14"/>
                        <a:pt x="15" y="14"/>
                        <a:pt x="16" y="15"/>
                      </a:cubicBezTo>
                      <a:cubicBezTo>
                        <a:pt x="16" y="15"/>
                        <a:pt x="16" y="15"/>
                        <a:pt x="16" y="15"/>
                      </a:cubicBezTo>
                      <a:cubicBezTo>
                        <a:pt x="17" y="14"/>
                        <a:pt x="18" y="14"/>
                        <a:pt x="19" y="13"/>
                      </a:cubicBezTo>
                      <a:cubicBezTo>
                        <a:pt x="21" y="13"/>
                        <a:pt x="23" y="12"/>
                        <a:pt x="2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32" name="Freeform 1217"/>
                <p:cNvSpPr/>
                <p:nvPr/>
              </p:nvSpPr>
              <p:spPr bwMode="auto">
                <a:xfrm>
                  <a:off x="2477" y="3096"/>
                  <a:ext cx="84" cy="125"/>
                </a:xfrm>
                <a:custGeom>
                  <a:avLst/>
                  <a:gdLst>
                    <a:gd name="T0" fmla="*/ 4 w 88"/>
                    <a:gd name="T1" fmla="*/ 27 h 130"/>
                    <a:gd name="T2" fmla="*/ 2 w 88"/>
                    <a:gd name="T3" fmla="*/ 33 h 130"/>
                    <a:gd name="T4" fmla="*/ 5 w 88"/>
                    <a:gd name="T5" fmla="*/ 40 h 130"/>
                    <a:gd name="T6" fmla="*/ 7 w 88"/>
                    <a:gd name="T7" fmla="*/ 46 h 130"/>
                    <a:gd name="T8" fmla="*/ 11 w 88"/>
                    <a:gd name="T9" fmla="*/ 42 h 130"/>
                    <a:gd name="T10" fmla="*/ 15 w 88"/>
                    <a:gd name="T11" fmla="*/ 38 h 130"/>
                    <a:gd name="T12" fmla="*/ 17 w 88"/>
                    <a:gd name="T13" fmla="*/ 43 h 130"/>
                    <a:gd name="T14" fmla="*/ 15 w 88"/>
                    <a:gd name="T15" fmla="*/ 56 h 130"/>
                    <a:gd name="T16" fmla="*/ 17 w 88"/>
                    <a:gd name="T17" fmla="*/ 58 h 130"/>
                    <a:gd name="T18" fmla="*/ 33 w 88"/>
                    <a:gd name="T19" fmla="*/ 56 h 130"/>
                    <a:gd name="T20" fmla="*/ 31 w 88"/>
                    <a:gd name="T21" fmla="*/ 64 h 130"/>
                    <a:gd name="T22" fmla="*/ 38 w 88"/>
                    <a:gd name="T23" fmla="*/ 69 h 130"/>
                    <a:gd name="T24" fmla="*/ 36 w 88"/>
                    <a:gd name="T25" fmla="*/ 78 h 130"/>
                    <a:gd name="T26" fmla="*/ 28 w 88"/>
                    <a:gd name="T27" fmla="*/ 86 h 130"/>
                    <a:gd name="T28" fmla="*/ 19 w 88"/>
                    <a:gd name="T29" fmla="*/ 89 h 130"/>
                    <a:gd name="T30" fmla="*/ 19 w 88"/>
                    <a:gd name="T31" fmla="*/ 91 h 130"/>
                    <a:gd name="T32" fmla="*/ 12 w 88"/>
                    <a:gd name="T33" fmla="*/ 105 h 130"/>
                    <a:gd name="T34" fmla="*/ 14 w 88"/>
                    <a:gd name="T35" fmla="*/ 106 h 130"/>
                    <a:gd name="T36" fmla="*/ 20 w 88"/>
                    <a:gd name="T37" fmla="*/ 106 h 130"/>
                    <a:gd name="T38" fmla="*/ 28 w 88"/>
                    <a:gd name="T39" fmla="*/ 109 h 130"/>
                    <a:gd name="T40" fmla="*/ 37 w 88"/>
                    <a:gd name="T41" fmla="*/ 108 h 130"/>
                    <a:gd name="T42" fmla="*/ 37 w 88"/>
                    <a:gd name="T43" fmla="*/ 115 h 130"/>
                    <a:gd name="T44" fmla="*/ 28 w 88"/>
                    <a:gd name="T45" fmla="*/ 117 h 130"/>
                    <a:gd name="T46" fmla="*/ 24 w 88"/>
                    <a:gd name="T47" fmla="*/ 117 h 130"/>
                    <a:gd name="T48" fmla="*/ 16 w 88"/>
                    <a:gd name="T49" fmla="*/ 127 h 130"/>
                    <a:gd name="T50" fmla="*/ 25 w 88"/>
                    <a:gd name="T51" fmla="*/ 128 h 130"/>
                    <a:gd name="T52" fmla="*/ 30 w 88"/>
                    <a:gd name="T53" fmla="*/ 123 h 130"/>
                    <a:gd name="T54" fmla="*/ 33 w 88"/>
                    <a:gd name="T55" fmla="*/ 123 h 130"/>
                    <a:gd name="T56" fmla="*/ 46 w 88"/>
                    <a:gd name="T57" fmla="*/ 120 h 130"/>
                    <a:gd name="T58" fmla="*/ 53 w 88"/>
                    <a:gd name="T59" fmla="*/ 121 h 130"/>
                    <a:gd name="T60" fmla="*/ 68 w 88"/>
                    <a:gd name="T61" fmla="*/ 119 h 130"/>
                    <a:gd name="T62" fmla="*/ 69 w 88"/>
                    <a:gd name="T63" fmla="*/ 119 h 130"/>
                    <a:gd name="T64" fmla="*/ 80 w 88"/>
                    <a:gd name="T65" fmla="*/ 115 h 130"/>
                    <a:gd name="T66" fmla="*/ 79 w 88"/>
                    <a:gd name="T67" fmla="*/ 104 h 130"/>
                    <a:gd name="T68" fmla="*/ 88 w 88"/>
                    <a:gd name="T69" fmla="*/ 95 h 130"/>
                    <a:gd name="T70" fmla="*/ 80 w 88"/>
                    <a:gd name="T71" fmla="*/ 90 h 130"/>
                    <a:gd name="T72" fmla="*/ 71 w 88"/>
                    <a:gd name="T73" fmla="*/ 90 h 130"/>
                    <a:gd name="T74" fmla="*/ 68 w 88"/>
                    <a:gd name="T75" fmla="*/ 81 h 130"/>
                    <a:gd name="T76" fmla="*/ 60 w 88"/>
                    <a:gd name="T77" fmla="*/ 65 h 130"/>
                    <a:gd name="T78" fmla="*/ 51 w 88"/>
                    <a:gd name="T79" fmla="*/ 49 h 130"/>
                    <a:gd name="T80" fmla="*/ 44 w 88"/>
                    <a:gd name="T81" fmla="*/ 44 h 130"/>
                    <a:gd name="T82" fmla="*/ 37 w 88"/>
                    <a:gd name="T83" fmla="*/ 43 h 130"/>
                    <a:gd name="T84" fmla="*/ 32 w 88"/>
                    <a:gd name="T85" fmla="*/ 42 h 130"/>
                    <a:gd name="T86" fmla="*/ 46 w 88"/>
                    <a:gd name="T87" fmla="*/ 15 h 130"/>
                    <a:gd name="T88" fmla="*/ 28 w 88"/>
                    <a:gd name="T89" fmla="*/ 15 h 130"/>
                    <a:gd name="T90" fmla="*/ 22 w 88"/>
                    <a:gd name="T91" fmla="*/ 8 h 130"/>
                    <a:gd name="T92" fmla="*/ 30 w 88"/>
                    <a:gd name="T93" fmla="*/ 0 h 130"/>
                    <a:gd name="T94" fmla="*/ 16 w 88"/>
                    <a:gd name="T95" fmla="*/ 1 h 130"/>
                    <a:gd name="T96" fmla="*/ 11 w 88"/>
                    <a:gd name="T97" fmla="*/ 8 h 130"/>
                    <a:gd name="T98" fmla="*/ 6 w 88"/>
                    <a:gd name="T99" fmla="*/ 15 h 130"/>
                    <a:gd name="T100" fmla="*/ 4 w 88"/>
                    <a:gd name="T101" fmla="*/ 2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130">
                      <a:moveTo>
                        <a:pt x="6" y="23"/>
                      </a:moveTo>
                      <a:cubicBezTo>
                        <a:pt x="6" y="25"/>
                        <a:pt x="5" y="26"/>
                        <a:pt x="4" y="27"/>
                      </a:cubicBezTo>
                      <a:cubicBezTo>
                        <a:pt x="2" y="29"/>
                        <a:pt x="1" y="30"/>
                        <a:pt x="0" y="32"/>
                      </a:cubicBezTo>
                      <a:cubicBezTo>
                        <a:pt x="0" y="33"/>
                        <a:pt x="0" y="33"/>
                        <a:pt x="2" y="33"/>
                      </a:cubicBezTo>
                      <a:cubicBezTo>
                        <a:pt x="4" y="34"/>
                        <a:pt x="6" y="34"/>
                        <a:pt x="6" y="37"/>
                      </a:cubicBezTo>
                      <a:cubicBezTo>
                        <a:pt x="7" y="38"/>
                        <a:pt x="6" y="39"/>
                        <a:pt x="5" y="40"/>
                      </a:cubicBezTo>
                      <a:cubicBezTo>
                        <a:pt x="6" y="41"/>
                        <a:pt x="6" y="43"/>
                        <a:pt x="6" y="44"/>
                      </a:cubicBezTo>
                      <a:cubicBezTo>
                        <a:pt x="6" y="46"/>
                        <a:pt x="6" y="46"/>
                        <a:pt x="7" y="46"/>
                      </a:cubicBezTo>
                      <a:cubicBezTo>
                        <a:pt x="7" y="46"/>
                        <a:pt x="7" y="46"/>
                        <a:pt x="7" y="46"/>
                      </a:cubicBezTo>
                      <a:cubicBezTo>
                        <a:pt x="10" y="46"/>
                        <a:pt x="10" y="44"/>
                        <a:pt x="11" y="42"/>
                      </a:cubicBezTo>
                      <a:cubicBezTo>
                        <a:pt x="11" y="40"/>
                        <a:pt x="12" y="38"/>
                        <a:pt x="14" y="38"/>
                      </a:cubicBezTo>
                      <a:cubicBezTo>
                        <a:pt x="15" y="38"/>
                        <a:pt x="15" y="38"/>
                        <a:pt x="15" y="38"/>
                      </a:cubicBezTo>
                      <a:cubicBezTo>
                        <a:pt x="16" y="38"/>
                        <a:pt x="16" y="38"/>
                        <a:pt x="16" y="39"/>
                      </a:cubicBezTo>
                      <a:cubicBezTo>
                        <a:pt x="17" y="40"/>
                        <a:pt x="17" y="41"/>
                        <a:pt x="17" y="43"/>
                      </a:cubicBezTo>
                      <a:cubicBezTo>
                        <a:pt x="17" y="44"/>
                        <a:pt x="16" y="45"/>
                        <a:pt x="17" y="46"/>
                      </a:cubicBezTo>
                      <a:cubicBezTo>
                        <a:pt x="18" y="50"/>
                        <a:pt x="16" y="53"/>
                        <a:pt x="15" y="56"/>
                      </a:cubicBezTo>
                      <a:cubicBezTo>
                        <a:pt x="14" y="56"/>
                        <a:pt x="14" y="57"/>
                        <a:pt x="13" y="58"/>
                      </a:cubicBezTo>
                      <a:cubicBezTo>
                        <a:pt x="14" y="58"/>
                        <a:pt x="15" y="58"/>
                        <a:pt x="17" y="58"/>
                      </a:cubicBezTo>
                      <a:cubicBezTo>
                        <a:pt x="21" y="58"/>
                        <a:pt x="24" y="57"/>
                        <a:pt x="26" y="56"/>
                      </a:cubicBezTo>
                      <a:cubicBezTo>
                        <a:pt x="29" y="53"/>
                        <a:pt x="32" y="53"/>
                        <a:pt x="33" y="56"/>
                      </a:cubicBezTo>
                      <a:cubicBezTo>
                        <a:pt x="34" y="58"/>
                        <a:pt x="33" y="60"/>
                        <a:pt x="32" y="62"/>
                      </a:cubicBezTo>
                      <a:cubicBezTo>
                        <a:pt x="31" y="63"/>
                        <a:pt x="31" y="64"/>
                        <a:pt x="31" y="64"/>
                      </a:cubicBezTo>
                      <a:cubicBezTo>
                        <a:pt x="31" y="65"/>
                        <a:pt x="32" y="65"/>
                        <a:pt x="33" y="66"/>
                      </a:cubicBezTo>
                      <a:cubicBezTo>
                        <a:pt x="35" y="67"/>
                        <a:pt x="37" y="67"/>
                        <a:pt x="38" y="69"/>
                      </a:cubicBezTo>
                      <a:cubicBezTo>
                        <a:pt x="38" y="70"/>
                        <a:pt x="37" y="72"/>
                        <a:pt x="37" y="73"/>
                      </a:cubicBezTo>
                      <a:cubicBezTo>
                        <a:pt x="36" y="74"/>
                        <a:pt x="36" y="76"/>
                        <a:pt x="36" y="78"/>
                      </a:cubicBezTo>
                      <a:cubicBezTo>
                        <a:pt x="36" y="79"/>
                        <a:pt x="36" y="81"/>
                        <a:pt x="36" y="83"/>
                      </a:cubicBezTo>
                      <a:cubicBezTo>
                        <a:pt x="35" y="85"/>
                        <a:pt x="31" y="86"/>
                        <a:pt x="28" y="86"/>
                      </a:cubicBezTo>
                      <a:cubicBezTo>
                        <a:pt x="24" y="86"/>
                        <a:pt x="22" y="85"/>
                        <a:pt x="21" y="84"/>
                      </a:cubicBezTo>
                      <a:cubicBezTo>
                        <a:pt x="22" y="86"/>
                        <a:pt x="20" y="88"/>
                        <a:pt x="19" y="89"/>
                      </a:cubicBezTo>
                      <a:cubicBezTo>
                        <a:pt x="19" y="90"/>
                        <a:pt x="18" y="90"/>
                        <a:pt x="18" y="91"/>
                      </a:cubicBezTo>
                      <a:cubicBezTo>
                        <a:pt x="18" y="91"/>
                        <a:pt x="19" y="91"/>
                        <a:pt x="19" y="91"/>
                      </a:cubicBezTo>
                      <a:cubicBezTo>
                        <a:pt x="21" y="92"/>
                        <a:pt x="24" y="93"/>
                        <a:pt x="24" y="95"/>
                      </a:cubicBezTo>
                      <a:cubicBezTo>
                        <a:pt x="25" y="100"/>
                        <a:pt x="18" y="103"/>
                        <a:pt x="12" y="105"/>
                      </a:cubicBezTo>
                      <a:cubicBezTo>
                        <a:pt x="12" y="105"/>
                        <a:pt x="12" y="105"/>
                        <a:pt x="11" y="105"/>
                      </a:cubicBezTo>
                      <a:cubicBezTo>
                        <a:pt x="12" y="106"/>
                        <a:pt x="13" y="106"/>
                        <a:pt x="14" y="106"/>
                      </a:cubicBezTo>
                      <a:cubicBezTo>
                        <a:pt x="14" y="106"/>
                        <a:pt x="15" y="106"/>
                        <a:pt x="15" y="106"/>
                      </a:cubicBezTo>
                      <a:cubicBezTo>
                        <a:pt x="17" y="104"/>
                        <a:pt x="19" y="106"/>
                        <a:pt x="20" y="106"/>
                      </a:cubicBezTo>
                      <a:cubicBezTo>
                        <a:pt x="21" y="107"/>
                        <a:pt x="21" y="107"/>
                        <a:pt x="23" y="107"/>
                      </a:cubicBezTo>
                      <a:cubicBezTo>
                        <a:pt x="25" y="107"/>
                        <a:pt x="26" y="108"/>
                        <a:pt x="28" y="109"/>
                      </a:cubicBezTo>
                      <a:cubicBezTo>
                        <a:pt x="30" y="109"/>
                        <a:pt x="32" y="110"/>
                        <a:pt x="34" y="109"/>
                      </a:cubicBezTo>
                      <a:cubicBezTo>
                        <a:pt x="35" y="109"/>
                        <a:pt x="36" y="108"/>
                        <a:pt x="37" y="108"/>
                      </a:cubicBezTo>
                      <a:cubicBezTo>
                        <a:pt x="39" y="108"/>
                        <a:pt x="40" y="110"/>
                        <a:pt x="40" y="110"/>
                      </a:cubicBezTo>
                      <a:cubicBezTo>
                        <a:pt x="41" y="112"/>
                        <a:pt x="39" y="113"/>
                        <a:pt x="37" y="115"/>
                      </a:cubicBezTo>
                      <a:cubicBezTo>
                        <a:pt x="35" y="117"/>
                        <a:pt x="32" y="117"/>
                        <a:pt x="31" y="117"/>
                      </a:cubicBezTo>
                      <a:cubicBezTo>
                        <a:pt x="30" y="117"/>
                        <a:pt x="29" y="117"/>
                        <a:pt x="28" y="117"/>
                      </a:cubicBezTo>
                      <a:cubicBezTo>
                        <a:pt x="27" y="117"/>
                        <a:pt x="27" y="117"/>
                        <a:pt x="26" y="117"/>
                      </a:cubicBezTo>
                      <a:cubicBezTo>
                        <a:pt x="25" y="117"/>
                        <a:pt x="24" y="117"/>
                        <a:pt x="24" y="117"/>
                      </a:cubicBezTo>
                      <a:cubicBezTo>
                        <a:pt x="21" y="119"/>
                        <a:pt x="14" y="126"/>
                        <a:pt x="11" y="130"/>
                      </a:cubicBezTo>
                      <a:cubicBezTo>
                        <a:pt x="13" y="129"/>
                        <a:pt x="14" y="128"/>
                        <a:pt x="16" y="127"/>
                      </a:cubicBezTo>
                      <a:cubicBezTo>
                        <a:pt x="20" y="125"/>
                        <a:pt x="22" y="126"/>
                        <a:pt x="24" y="128"/>
                      </a:cubicBezTo>
                      <a:cubicBezTo>
                        <a:pt x="25" y="128"/>
                        <a:pt x="25" y="128"/>
                        <a:pt x="25" y="128"/>
                      </a:cubicBezTo>
                      <a:cubicBezTo>
                        <a:pt x="25" y="128"/>
                        <a:pt x="26" y="127"/>
                        <a:pt x="26" y="127"/>
                      </a:cubicBezTo>
                      <a:cubicBezTo>
                        <a:pt x="27" y="125"/>
                        <a:pt x="28" y="123"/>
                        <a:pt x="30" y="123"/>
                      </a:cubicBezTo>
                      <a:cubicBezTo>
                        <a:pt x="31" y="123"/>
                        <a:pt x="31" y="123"/>
                        <a:pt x="31" y="123"/>
                      </a:cubicBezTo>
                      <a:cubicBezTo>
                        <a:pt x="31" y="123"/>
                        <a:pt x="32" y="123"/>
                        <a:pt x="33" y="123"/>
                      </a:cubicBezTo>
                      <a:cubicBezTo>
                        <a:pt x="34" y="122"/>
                        <a:pt x="36" y="122"/>
                        <a:pt x="39" y="122"/>
                      </a:cubicBezTo>
                      <a:cubicBezTo>
                        <a:pt x="42" y="123"/>
                        <a:pt x="44" y="122"/>
                        <a:pt x="46" y="120"/>
                      </a:cubicBezTo>
                      <a:cubicBezTo>
                        <a:pt x="46" y="120"/>
                        <a:pt x="47" y="119"/>
                        <a:pt x="48" y="119"/>
                      </a:cubicBezTo>
                      <a:cubicBezTo>
                        <a:pt x="50" y="119"/>
                        <a:pt x="52" y="120"/>
                        <a:pt x="53" y="121"/>
                      </a:cubicBezTo>
                      <a:cubicBezTo>
                        <a:pt x="54" y="121"/>
                        <a:pt x="55" y="122"/>
                        <a:pt x="55" y="122"/>
                      </a:cubicBezTo>
                      <a:cubicBezTo>
                        <a:pt x="58" y="120"/>
                        <a:pt x="65" y="119"/>
                        <a:pt x="68" y="119"/>
                      </a:cubicBezTo>
                      <a:cubicBezTo>
                        <a:pt x="69" y="119"/>
                        <a:pt x="69" y="119"/>
                        <a:pt x="69" y="119"/>
                      </a:cubicBezTo>
                      <a:cubicBezTo>
                        <a:pt x="69" y="119"/>
                        <a:pt x="69" y="119"/>
                        <a:pt x="69" y="119"/>
                      </a:cubicBezTo>
                      <a:cubicBezTo>
                        <a:pt x="72" y="119"/>
                        <a:pt x="79" y="117"/>
                        <a:pt x="82" y="114"/>
                      </a:cubicBezTo>
                      <a:cubicBezTo>
                        <a:pt x="81" y="114"/>
                        <a:pt x="81" y="114"/>
                        <a:pt x="80" y="115"/>
                      </a:cubicBezTo>
                      <a:cubicBezTo>
                        <a:pt x="78" y="115"/>
                        <a:pt x="76" y="114"/>
                        <a:pt x="76" y="113"/>
                      </a:cubicBezTo>
                      <a:cubicBezTo>
                        <a:pt x="75" y="110"/>
                        <a:pt x="76" y="107"/>
                        <a:pt x="79" y="104"/>
                      </a:cubicBezTo>
                      <a:cubicBezTo>
                        <a:pt x="80" y="104"/>
                        <a:pt x="81" y="103"/>
                        <a:pt x="82" y="102"/>
                      </a:cubicBezTo>
                      <a:cubicBezTo>
                        <a:pt x="85" y="100"/>
                        <a:pt x="88" y="98"/>
                        <a:pt x="88" y="95"/>
                      </a:cubicBezTo>
                      <a:cubicBezTo>
                        <a:pt x="88" y="94"/>
                        <a:pt x="88" y="94"/>
                        <a:pt x="87" y="93"/>
                      </a:cubicBezTo>
                      <a:cubicBezTo>
                        <a:pt x="85" y="92"/>
                        <a:pt x="82" y="90"/>
                        <a:pt x="80" y="90"/>
                      </a:cubicBezTo>
                      <a:cubicBezTo>
                        <a:pt x="80" y="90"/>
                        <a:pt x="80" y="90"/>
                        <a:pt x="80" y="90"/>
                      </a:cubicBezTo>
                      <a:cubicBezTo>
                        <a:pt x="78" y="94"/>
                        <a:pt x="73" y="94"/>
                        <a:pt x="71" y="90"/>
                      </a:cubicBezTo>
                      <a:cubicBezTo>
                        <a:pt x="69" y="87"/>
                        <a:pt x="70" y="85"/>
                        <a:pt x="71" y="84"/>
                      </a:cubicBezTo>
                      <a:cubicBezTo>
                        <a:pt x="69" y="83"/>
                        <a:pt x="69" y="82"/>
                        <a:pt x="68" y="81"/>
                      </a:cubicBezTo>
                      <a:cubicBezTo>
                        <a:pt x="68" y="80"/>
                        <a:pt x="66" y="78"/>
                        <a:pt x="67" y="76"/>
                      </a:cubicBezTo>
                      <a:cubicBezTo>
                        <a:pt x="67" y="74"/>
                        <a:pt x="64" y="65"/>
                        <a:pt x="60" y="65"/>
                      </a:cubicBezTo>
                      <a:cubicBezTo>
                        <a:pt x="54" y="63"/>
                        <a:pt x="52" y="56"/>
                        <a:pt x="51" y="51"/>
                      </a:cubicBezTo>
                      <a:cubicBezTo>
                        <a:pt x="51" y="51"/>
                        <a:pt x="51" y="50"/>
                        <a:pt x="51" y="49"/>
                      </a:cubicBezTo>
                      <a:cubicBezTo>
                        <a:pt x="51" y="48"/>
                        <a:pt x="50" y="48"/>
                        <a:pt x="49" y="48"/>
                      </a:cubicBezTo>
                      <a:cubicBezTo>
                        <a:pt x="47" y="47"/>
                        <a:pt x="45" y="47"/>
                        <a:pt x="44" y="44"/>
                      </a:cubicBezTo>
                      <a:cubicBezTo>
                        <a:pt x="43" y="43"/>
                        <a:pt x="42" y="43"/>
                        <a:pt x="40" y="43"/>
                      </a:cubicBezTo>
                      <a:cubicBezTo>
                        <a:pt x="39" y="43"/>
                        <a:pt x="38" y="43"/>
                        <a:pt x="37" y="43"/>
                      </a:cubicBezTo>
                      <a:cubicBezTo>
                        <a:pt x="36" y="43"/>
                        <a:pt x="36" y="44"/>
                        <a:pt x="35" y="44"/>
                      </a:cubicBezTo>
                      <a:cubicBezTo>
                        <a:pt x="34" y="43"/>
                        <a:pt x="33" y="43"/>
                        <a:pt x="32" y="42"/>
                      </a:cubicBezTo>
                      <a:cubicBezTo>
                        <a:pt x="31" y="39"/>
                        <a:pt x="35" y="35"/>
                        <a:pt x="38" y="33"/>
                      </a:cubicBezTo>
                      <a:cubicBezTo>
                        <a:pt x="41" y="31"/>
                        <a:pt x="45" y="19"/>
                        <a:pt x="46" y="15"/>
                      </a:cubicBezTo>
                      <a:cubicBezTo>
                        <a:pt x="45" y="15"/>
                        <a:pt x="42" y="14"/>
                        <a:pt x="37" y="14"/>
                      </a:cubicBezTo>
                      <a:cubicBezTo>
                        <a:pt x="32" y="14"/>
                        <a:pt x="29" y="15"/>
                        <a:pt x="28" y="15"/>
                      </a:cubicBezTo>
                      <a:cubicBezTo>
                        <a:pt x="25" y="17"/>
                        <a:pt x="21" y="15"/>
                        <a:pt x="20" y="12"/>
                      </a:cubicBezTo>
                      <a:cubicBezTo>
                        <a:pt x="20" y="10"/>
                        <a:pt x="21" y="9"/>
                        <a:pt x="22" y="8"/>
                      </a:cubicBezTo>
                      <a:cubicBezTo>
                        <a:pt x="25" y="7"/>
                        <a:pt x="29" y="2"/>
                        <a:pt x="30" y="1"/>
                      </a:cubicBezTo>
                      <a:cubicBezTo>
                        <a:pt x="30" y="0"/>
                        <a:pt x="30" y="0"/>
                        <a:pt x="30" y="0"/>
                      </a:cubicBezTo>
                      <a:cubicBezTo>
                        <a:pt x="30" y="0"/>
                        <a:pt x="29" y="0"/>
                        <a:pt x="29" y="0"/>
                      </a:cubicBezTo>
                      <a:cubicBezTo>
                        <a:pt x="27" y="2"/>
                        <a:pt x="23" y="2"/>
                        <a:pt x="16" y="1"/>
                      </a:cubicBezTo>
                      <a:cubicBezTo>
                        <a:pt x="15" y="0"/>
                        <a:pt x="14" y="0"/>
                        <a:pt x="13" y="1"/>
                      </a:cubicBezTo>
                      <a:cubicBezTo>
                        <a:pt x="12" y="3"/>
                        <a:pt x="11" y="6"/>
                        <a:pt x="11" y="8"/>
                      </a:cubicBezTo>
                      <a:cubicBezTo>
                        <a:pt x="11" y="11"/>
                        <a:pt x="9" y="12"/>
                        <a:pt x="8" y="14"/>
                      </a:cubicBezTo>
                      <a:cubicBezTo>
                        <a:pt x="7" y="14"/>
                        <a:pt x="6" y="15"/>
                        <a:pt x="6" y="15"/>
                      </a:cubicBezTo>
                      <a:cubicBezTo>
                        <a:pt x="7" y="17"/>
                        <a:pt x="6" y="18"/>
                        <a:pt x="6" y="20"/>
                      </a:cubicBezTo>
                      <a:cubicBezTo>
                        <a:pt x="5" y="20"/>
                        <a:pt x="4" y="21"/>
                        <a:pt x="4" y="21"/>
                      </a:cubicBezTo>
                      <a:cubicBezTo>
                        <a:pt x="4" y="21"/>
                        <a:pt x="5" y="22"/>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33" name="Freeform 1218"/>
                <p:cNvSpPr/>
                <p:nvPr/>
              </p:nvSpPr>
              <p:spPr bwMode="auto">
                <a:xfrm>
                  <a:off x="2632" y="3111"/>
                  <a:ext cx="28" cy="41"/>
                </a:xfrm>
                <a:custGeom>
                  <a:avLst/>
                  <a:gdLst>
                    <a:gd name="T0" fmla="*/ 14 w 29"/>
                    <a:gd name="T1" fmla="*/ 38 h 43"/>
                    <a:gd name="T2" fmla="*/ 17 w 29"/>
                    <a:gd name="T3" fmla="*/ 36 h 43"/>
                    <a:gd name="T4" fmla="*/ 23 w 29"/>
                    <a:gd name="T5" fmla="*/ 38 h 43"/>
                    <a:gd name="T6" fmla="*/ 26 w 29"/>
                    <a:gd name="T7" fmla="*/ 40 h 43"/>
                    <a:gd name="T8" fmla="*/ 28 w 29"/>
                    <a:gd name="T9" fmla="*/ 39 h 43"/>
                    <a:gd name="T10" fmla="*/ 26 w 29"/>
                    <a:gd name="T11" fmla="*/ 34 h 43"/>
                    <a:gd name="T12" fmla="*/ 23 w 29"/>
                    <a:gd name="T13" fmla="*/ 36 h 43"/>
                    <a:gd name="T14" fmla="*/ 19 w 29"/>
                    <a:gd name="T15" fmla="*/ 33 h 43"/>
                    <a:gd name="T16" fmla="*/ 20 w 29"/>
                    <a:gd name="T17" fmla="*/ 27 h 43"/>
                    <a:gd name="T18" fmla="*/ 22 w 29"/>
                    <a:gd name="T19" fmla="*/ 24 h 43"/>
                    <a:gd name="T20" fmla="*/ 27 w 29"/>
                    <a:gd name="T21" fmla="*/ 21 h 43"/>
                    <a:gd name="T22" fmla="*/ 29 w 29"/>
                    <a:gd name="T23" fmla="*/ 21 h 43"/>
                    <a:gd name="T24" fmla="*/ 25 w 29"/>
                    <a:gd name="T25" fmla="*/ 18 h 43"/>
                    <a:gd name="T26" fmla="*/ 22 w 29"/>
                    <a:gd name="T27" fmla="*/ 13 h 43"/>
                    <a:gd name="T28" fmla="*/ 24 w 29"/>
                    <a:gd name="T29" fmla="*/ 7 h 43"/>
                    <a:gd name="T30" fmla="*/ 25 w 29"/>
                    <a:gd name="T31" fmla="*/ 0 h 43"/>
                    <a:gd name="T32" fmla="*/ 24 w 29"/>
                    <a:gd name="T33" fmla="*/ 0 h 43"/>
                    <a:gd name="T34" fmla="*/ 20 w 29"/>
                    <a:gd name="T35" fmla="*/ 3 h 43"/>
                    <a:gd name="T36" fmla="*/ 14 w 29"/>
                    <a:gd name="T37" fmla="*/ 8 h 43"/>
                    <a:gd name="T38" fmla="*/ 13 w 29"/>
                    <a:gd name="T39" fmla="*/ 13 h 43"/>
                    <a:gd name="T40" fmla="*/ 11 w 29"/>
                    <a:gd name="T41" fmla="*/ 14 h 43"/>
                    <a:gd name="T42" fmla="*/ 8 w 29"/>
                    <a:gd name="T43" fmla="*/ 12 h 43"/>
                    <a:gd name="T44" fmla="*/ 5 w 29"/>
                    <a:gd name="T45" fmla="*/ 10 h 43"/>
                    <a:gd name="T46" fmla="*/ 5 w 29"/>
                    <a:gd name="T47" fmla="*/ 10 h 43"/>
                    <a:gd name="T48" fmla="*/ 3 w 29"/>
                    <a:gd name="T49" fmla="*/ 14 h 43"/>
                    <a:gd name="T50" fmla="*/ 1 w 29"/>
                    <a:gd name="T51" fmla="*/ 17 h 43"/>
                    <a:gd name="T52" fmla="*/ 2 w 29"/>
                    <a:gd name="T53" fmla="*/ 28 h 43"/>
                    <a:gd name="T54" fmla="*/ 2 w 29"/>
                    <a:gd name="T55" fmla="*/ 29 h 43"/>
                    <a:gd name="T56" fmla="*/ 4 w 29"/>
                    <a:gd name="T57" fmla="*/ 33 h 43"/>
                    <a:gd name="T58" fmla="*/ 6 w 29"/>
                    <a:gd name="T59" fmla="*/ 40 h 43"/>
                    <a:gd name="T60" fmla="*/ 7 w 29"/>
                    <a:gd name="T61" fmla="*/ 42 h 43"/>
                    <a:gd name="T62" fmla="*/ 7 w 29"/>
                    <a:gd name="T63" fmla="*/ 42 h 43"/>
                    <a:gd name="T64" fmla="*/ 9 w 29"/>
                    <a:gd name="T65" fmla="*/ 42 h 43"/>
                    <a:gd name="T66" fmla="*/ 9 w 29"/>
                    <a:gd name="T67" fmla="*/ 42 h 43"/>
                    <a:gd name="T68" fmla="*/ 11 w 29"/>
                    <a:gd name="T69" fmla="*/ 42 h 43"/>
                    <a:gd name="T70" fmla="*/ 12 w 29"/>
                    <a:gd name="T71" fmla="*/ 42 h 43"/>
                    <a:gd name="T72" fmla="*/ 14 w 29"/>
                    <a:gd name="T73" fmla="*/ 42 h 43"/>
                    <a:gd name="T74" fmla="*/ 14 w 29"/>
                    <a:gd name="T75" fmla="*/ 42 h 43"/>
                    <a:gd name="T76" fmla="*/ 16 w 29"/>
                    <a:gd name="T77" fmla="*/ 43 h 43"/>
                    <a:gd name="T78" fmla="*/ 16 w 29"/>
                    <a:gd name="T79" fmla="*/ 43 h 43"/>
                    <a:gd name="T80" fmla="*/ 14 w 29"/>
                    <a:gd name="T8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43">
                      <a:moveTo>
                        <a:pt x="14" y="38"/>
                      </a:moveTo>
                      <a:cubicBezTo>
                        <a:pt x="14" y="37"/>
                        <a:pt x="15" y="36"/>
                        <a:pt x="17" y="36"/>
                      </a:cubicBezTo>
                      <a:cubicBezTo>
                        <a:pt x="19" y="36"/>
                        <a:pt x="22" y="38"/>
                        <a:pt x="23" y="38"/>
                      </a:cubicBezTo>
                      <a:cubicBezTo>
                        <a:pt x="24" y="39"/>
                        <a:pt x="25" y="40"/>
                        <a:pt x="26" y="40"/>
                      </a:cubicBezTo>
                      <a:cubicBezTo>
                        <a:pt x="27" y="40"/>
                        <a:pt x="28" y="39"/>
                        <a:pt x="28" y="39"/>
                      </a:cubicBezTo>
                      <a:cubicBezTo>
                        <a:pt x="28" y="38"/>
                        <a:pt x="27" y="35"/>
                        <a:pt x="26" y="34"/>
                      </a:cubicBezTo>
                      <a:cubicBezTo>
                        <a:pt x="25" y="35"/>
                        <a:pt x="24" y="36"/>
                        <a:pt x="23" y="36"/>
                      </a:cubicBezTo>
                      <a:cubicBezTo>
                        <a:pt x="21" y="36"/>
                        <a:pt x="19" y="34"/>
                        <a:pt x="19" y="33"/>
                      </a:cubicBezTo>
                      <a:cubicBezTo>
                        <a:pt x="17" y="31"/>
                        <a:pt x="19" y="29"/>
                        <a:pt x="20" y="27"/>
                      </a:cubicBezTo>
                      <a:cubicBezTo>
                        <a:pt x="21" y="26"/>
                        <a:pt x="21" y="25"/>
                        <a:pt x="22" y="24"/>
                      </a:cubicBezTo>
                      <a:cubicBezTo>
                        <a:pt x="22" y="22"/>
                        <a:pt x="25" y="21"/>
                        <a:pt x="27" y="21"/>
                      </a:cubicBezTo>
                      <a:cubicBezTo>
                        <a:pt x="27" y="21"/>
                        <a:pt x="28" y="21"/>
                        <a:pt x="29" y="21"/>
                      </a:cubicBezTo>
                      <a:cubicBezTo>
                        <a:pt x="28" y="20"/>
                        <a:pt x="27" y="19"/>
                        <a:pt x="25" y="18"/>
                      </a:cubicBezTo>
                      <a:cubicBezTo>
                        <a:pt x="23" y="17"/>
                        <a:pt x="22" y="14"/>
                        <a:pt x="22" y="13"/>
                      </a:cubicBezTo>
                      <a:cubicBezTo>
                        <a:pt x="22" y="10"/>
                        <a:pt x="22" y="8"/>
                        <a:pt x="24" y="7"/>
                      </a:cubicBezTo>
                      <a:cubicBezTo>
                        <a:pt x="25" y="6"/>
                        <a:pt x="26" y="1"/>
                        <a:pt x="25" y="0"/>
                      </a:cubicBezTo>
                      <a:cubicBezTo>
                        <a:pt x="25" y="0"/>
                        <a:pt x="25" y="0"/>
                        <a:pt x="24" y="0"/>
                      </a:cubicBezTo>
                      <a:cubicBezTo>
                        <a:pt x="23" y="0"/>
                        <a:pt x="20" y="1"/>
                        <a:pt x="20" y="3"/>
                      </a:cubicBezTo>
                      <a:cubicBezTo>
                        <a:pt x="20" y="8"/>
                        <a:pt x="16" y="8"/>
                        <a:pt x="14" y="8"/>
                      </a:cubicBezTo>
                      <a:cubicBezTo>
                        <a:pt x="15" y="9"/>
                        <a:pt x="15" y="11"/>
                        <a:pt x="13" y="13"/>
                      </a:cubicBezTo>
                      <a:cubicBezTo>
                        <a:pt x="13" y="14"/>
                        <a:pt x="12" y="14"/>
                        <a:pt x="11" y="14"/>
                      </a:cubicBezTo>
                      <a:cubicBezTo>
                        <a:pt x="9" y="14"/>
                        <a:pt x="8" y="13"/>
                        <a:pt x="8" y="12"/>
                      </a:cubicBezTo>
                      <a:cubicBezTo>
                        <a:pt x="7" y="11"/>
                        <a:pt x="6" y="10"/>
                        <a:pt x="5" y="10"/>
                      </a:cubicBezTo>
                      <a:cubicBezTo>
                        <a:pt x="5" y="10"/>
                        <a:pt x="5" y="10"/>
                        <a:pt x="5" y="10"/>
                      </a:cubicBezTo>
                      <a:cubicBezTo>
                        <a:pt x="4" y="10"/>
                        <a:pt x="4" y="12"/>
                        <a:pt x="3" y="14"/>
                      </a:cubicBezTo>
                      <a:cubicBezTo>
                        <a:pt x="3" y="15"/>
                        <a:pt x="2" y="16"/>
                        <a:pt x="1" y="17"/>
                      </a:cubicBezTo>
                      <a:cubicBezTo>
                        <a:pt x="0" y="19"/>
                        <a:pt x="1" y="25"/>
                        <a:pt x="2" y="28"/>
                      </a:cubicBezTo>
                      <a:cubicBezTo>
                        <a:pt x="2" y="29"/>
                        <a:pt x="2" y="29"/>
                        <a:pt x="2" y="29"/>
                      </a:cubicBezTo>
                      <a:cubicBezTo>
                        <a:pt x="2" y="30"/>
                        <a:pt x="3" y="31"/>
                        <a:pt x="4" y="33"/>
                      </a:cubicBezTo>
                      <a:cubicBezTo>
                        <a:pt x="5" y="34"/>
                        <a:pt x="7" y="37"/>
                        <a:pt x="6" y="40"/>
                      </a:cubicBezTo>
                      <a:cubicBezTo>
                        <a:pt x="6" y="40"/>
                        <a:pt x="6" y="41"/>
                        <a:pt x="7" y="42"/>
                      </a:cubicBezTo>
                      <a:cubicBezTo>
                        <a:pt x="7" y="42"/>
                        <a:pt x="7" y="42"/>
                        <a:pt x="7" y="42"/>
                      </a:cubicBezTo>
                      <a:cubicBezTo>
                        <a:pt x="8" y="42"/>
                        <a:pt x="8" y="42"/>
                        <a:pt x="9" y="42"/>
                      </a:cubicBezTo>
                      <a:cubicBezTo>
                        <a:pt x="9" y="42"/>
                        <a:pt x="9" y="42"/>
                        <a:pt x="9" y="42"/>
                      </a:cubicBezTo>
                      <a:cubicBezTo>
                        <a:pt x="10" y="42"/>
                        <a:pt x="11" y="42"/>
                        <a:pt x="11" y="42"/>
                      </a:cubicBezTo>
                      <a:cubicBezTo>
                        <a:pt x="11" y="42"/>
                        <a:pt x="12" y="42"/>
                        <a:pt x="12" y="42"/>
                      </a:cubicBezTo>
                      <a:cubicBezTo>
                        <a:pt x="12" y="42"/>
                        <a:pt x="13" y="42"/>
                        <a:pt x="14" y="42"/>
                      </a:cubicBezTo>
                      <a:cubicBezTo>
                        <a:pt x="14" y="42"/>
                        <a:pt x="14" y="42"/>
                        <a:pt x="14" y="42"/>
                      </a:cubicBezTo>
                      <a:cubicBezTo>
                        <a:pt x="15" y="43"/>
                        <a:pt x="15" y="43"/>
                        <a:pt x="16" y="43"/>
                      </a:cubicBezTo>
                      <a:cubicBezTo>
                        <a:pt x="16" y="43"/>
                        <a:pt x="16" y="43"/>
                        <a:pt x="16" y="43"/>
                      </a:cubicBezTo>
                      <a:cubicBezTo>
                        <a:pt x="15" y="41"/>
                        <a:pt x="14" y="40"/>
                        <a:pt x="14"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34" name="Freeform 1219"/>
                <p:cNvSpPr/>
                <p:nvPr/>
              </p:nvSpPr>
              <p:spPr bwMode="auto">
                <a:xfrm>
                  <a:off x="2668" y="2914"/>
                  <a:ext cx="130" cy="229"/>
                </a:xfrm>
                <a:custGeom>
                  <a:avLst/>
                  <a:gdLst>
                    <a:gd name="T0" fmla="*/ 98 w 136"/>
                    <a:gd name="T1" fmla="*/ 7 h 239"/>
                    <a:gd name="T2" fmla="*/ 83 w 136"/>
                    <a:gd name="T3" fmla="*/ 10 h 239"/>
                    <a:gd name="T4" fmla="*/ 76 w 136"/>
                    <a:gd name="T5" fmla="*/ 12 h 239"/>
                    <a:gd name="T6" fmla="*/ 59 w 136"/>
                    <a:gd name="T7" fmla="*/ 24 h 239"/>
                    <a:gd name="T8" fmla="*/ 52 w 136"/>
                    <a:gd name="T9" fmla="*/ 40 h 239"/>
                    <a:gd name="T10" fmla="*/ 47 w 136"/>
                    <a:gd name="T11" fmla="*/ 49 h 239"/>
                    <a:gd name="T12" fmla="*/ 36 w 136"/>
                    <a:gd name="T13" fmla="*/ 57 h 239"/>
                    <a:gd name="T14" fmla="*/ 28 w 136"/>
                    <a:gd name="T15" fmla="*/ 81 h 239"/>
                    <a:gd name="T16" fmla="*/ 32 w 136"/>
                    <a:gd name="T17" fmla="*/ 86 h 239"/>
                    <a:gd name="T18" fmla="*/ 22 w 136"/>
                    <a:gd name="T19" fmla="*/ 95 h 239"/>
                    <a:gd name="T20" fmla="*/ 12 w 136"/>
                    <a:gd name="T21" fmla="*/ 101 h 239"/>
                    <a:gd name="T22" fmla="*/ 10 w 136"/>
                    <a:gd name="T23" fmla="*/ 119 h 239"/>
                    <a:gd name="T24" fmla="*/ 11 w 136"/>
                    <a:gd name="T25" fmla="*/ 133 h 239"/>
                    <a:gd name="T26" fmla="*/ 17 w 136"/>
                    <a:gd name="T27" fmla="*/ 147 h 239"/>
                    <a:gd name="T28" fmla="*/ 15 w 136"/>
                    <a:gd name="T29" fmla="*/ 164 h 239"/>
                    <a:gd name="T30" fmla="*/ 7 w 136"/>
                    <a:gd name="T31" fmla="*/ 172 h 239"/>
                    <a:gd name="T32" fmla="*/ 2 w 136"/>
                    <a:gd name="T33" fmla="*/ 185 h 239"/>
                    <a:gd name="T34" fmla="*/ 1 w 136"/>
                    <a:gd name="T35" fmla="*/ 185 h 239"/>
                    <a:gd name="T36" fmla="*/ 4 w 136"/>
                    <a:gd name="T37" fmla="*/ 193 h 239"/>
                    <a:gd name="T38" fmla="*/ 11 w 136"/>
                    <a:gd name="T39" fmla="*/ 211 h 239"/>
                    <a:gd name="T40" fmla="*/ 17 w 136"/>
                    <a:gd name="T41" fmla="*/ 226 h 239"/>
                    <a:gd name="T42" fmla="*/ 20 w 136"/>
                    <a:gd name="T43" fmla="*/ 230 h 239"/>
                    <a:gd name="T44" fmla="*/ 22 w 136"/>
                    <a:gd name="T45" fmla="*/ 238 h 239"/>
                    <a:gd name="T46" fmla="*/ 29 w 136"/>
                    <a:gd name="T47" fmla="*/ 235 h 239"/>
                    <a:gd name="T48" fmla="*/ 33 w 136"/>
                    <a:gd name="T49" fmla="*/ 228 h 239"/>
                    <a:gd name="T50" fmla="*/ 46 w 136"/>
                    <a:gd name="T51" fmla="*/ 227 h 239"/>
                    <a:gd name="T52" fmla="*/ 55 w 136"/>
                    <a:gd name="T53" fmla="*/ 222 h 239"/>
                    <a:gd name="T54" fmla="*/ 55 w 136"/>
                    <a:gd name="T55" fmla="*/ 206 h 239"/>
                    <a:gd name="T56" fmla="*/ 64 w 136"/>
                    <a:gd name="T57" fmla="*/ 182 h 239"/>
                    <a:gd name="T58" fmla="*/ 80 w 136"/>
                    <a:gd name="T59" fmla="*/ 165 h 239"/>
                    <a:gd name="T60" fmla="*/ 62 w 136"/>
                    <a:gd name="T61" fmla="*/ 153 h 239"/>
                    <a:gd name="T62" fmla="*/ 62 w 136"/>
                    <a:gd name="T63" fmla="*/ 132 h 239"/>
                    <a:gd name="T64" fmla="*/ 68 w 136"/>
                    <a:gd name="T65" fmla="*/ 117 h 239"/>
                    <a:gd name="T66" fmla="*/ 76 w 136"/>
                    <a:gd name="T67" fmla="*/ 109 h 239"/>
                    <a:gd name="T68" fmla="*/ 92 w 136"/>
                    <a:gd name="T69" fmla="*/ 97 h 239"/>
                    <a:gd name="T70" fmla="*/ 108 w 136"/>
                    <a:gd name="T71" fmla="*/ 74 h 239"/>
                    <a:gd name="T72" fmla="*/ 118 w 136"/>
                    <a:gd name="T73" fmla="*/ 60 h 239"/>
                    <a:gd name="T74" fmla="*/ 126 w 136"/>
                    <a:gd name="T75" fmla="*/ 57 h 239"/>
                    <a:gd name="T76" fmla="*/ 136 w 136"/>
                    <a:gd name="T77" fmla="*/ 57 h 239"/>
                    <a:gd name="T78" fmla="*/ 135 w 136"/>
                    <a:gd name="T79" fmla="*/ 55 h 239"/>
                    <a:gd name="T80" fmla="*/ 135 w 136"/>
                    <a:gd name="T81" fmla="*/ 42 h 239"/>
                    <a:gd name="T82" fmla="*/ 132 w 136"/>
                    <a:gd name="T83" fmla="*/ 30 h 239"/>
                    <a:gd name="T84" fmla="*/ 120 w 136"/>
                    <a:gd name="T85" fmla="*/ 11 h 239"/>
                    <a:gd name="T86" fmla="*/ 103 w 136"/>
                    <a:gd name="T87"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239">
                      <a:moveTo>
                        <a:pt x="102" y="0"/>
                      </a:moveTo>
                      <a:cubicBezTo>
                        <a:pt x="101" y="0"/>
                        <a:pt x="101" y="0"/>
                        <a:pt x="101" y="0"/>
                      </a:cubicBezTo>
                      <a:cubicBezTo>
                        <a:pt x="99" y="0"/>
                        <a:pt x="98" y="3"/>
                        <a:pt x="98" y="7"/>
                      </a:cubicBezTo>
                      <a:cubicBezTo>
                        <a:pt x="98" y="10"/>
                        <a:pt x="96" y="12"/>
                        <a:pt x="93" y="12"/>
                      </a:cubicBezTo>
                      <a:cubicBezTo>
                        <a:pt x="91" y="12"/>
                        <a:pt x="89" y="12"/>
                        <a:pt x="87" y="10"/>
                      </a:cubicBezTo>
                      <a:cubicBezTo>
                        <a:pt x="86" y="10"/>
                        <a:pt x="85" y="9"/>
                        <a:pt x="83" y="10"/>
                      </a:cubicBezTo>
                      <a:cubicBezTo>
                        <a:pt x="81" y="10"/>
                        <a:pt x="79" y="10"/>
                        <a:pt x="76" y="9"/>
                      </a:cubicBezTo>
                      <a:cubicBezTo>
                        <a:pt x="76" y="8"/>
                        <a:pt x="76" y="8"/>
                        <a:pt x="76" y="8"/>
                      </a:cubicBezTo>
                      <a:cubicBezTo>
                        <a:pt x="76" y="9"/>
                        <a:pt x="76" y="11"/>
                        <a:pt x="76" y="12"/>
                      </a:cubicBezTo>
                      <a:cubicBezTo>
                        <a:pt x="76" y="13"/>
                        <a:pt x="76" y="14"/>
                        <a:pt x="76" y="15"/>
                      </a:cubicBezTo>
                      <a:cubicBezTo>
                        <a:pt x="76" y="20"/>
                        <a:pt x="69" y="20"/>
                        <a:pt x="66" y="20"/>
                      </a:cubicBezTo>
                      <a:cubicBezTo>
                        <a:pt x="63" y="20"/>
                        <a:pt x="59" y="22"/>
                        <a:pt x="59" y="24"/>
                      </a:cubicBezTo>
                      <a:cubicBezTo>
                        <a:pt x="59" y="27"/>
                        <a:pt x="58" y="29"/>
                        <a:pt x="57" y="30"/>
                      </a:cubicBezTo>
                      <a:cubicBezTo>
                        <a:pt x="56" y="31"/>
                        <a:pt x="56" y="31"/>
                        <a:pt x="56" y="32"/>
                      </a:cubicBezTo>
                      <a:cubicBezTo>
                        <a:pt x="57" y="33"/>
                        <a:pt x="58" y="36"/>
                        <a:pt x="52" y="40"/>
                      </a:cubicBezTo>
                      <a:cubicBezTo>
                        <a:pt x="52" y="41"/>
                        <a:pt x="50" y="43"/>
                        <a:pt x="49" y="44"/>
                      </a:cubicBezTo>
                      <a:cubicBezTo>
                        <a:pt x="48" y="46"/>
                        <a:pt x="48" y="47"/>
                        <a:pt x="47" y="48"/>
                      </a:cubicBezTo>
                      <a:cubicBezTo>
                        <a:pt x="47" y="48"/>
                        <a:pt x="47" y="49"/>
                        <a:pt x="47" y="49"/>
                      </a:cubicBezTo>
                      <a:cubicBezTo>
                        <a:pt x="47" y="50"/>
                        <a:pt x="47" y="53"/>
                        <a:pt x="44" y="55"/>
                      </a:cubicBezTo>
                      <a:cubicBezTo>
                        <a:pt x="42" y="56"/>
                        <a:pt x="40" y="56"/>
                        <a:pt x="38" y="57"/>
                      </a:cubicBezTo>
                      <a:cubicBezTo>
                        <a:pt x="37" y="57"/>
                        <a:pt x="36" y="57"/>
                        <a:pt x="36" y="57"/>
                      </a:cubicBezTo>
                      <a:cubicBezTo>
                        <a:pt x="36" y="57"/>
                        <a:pt x="36" y="59"/>
                        <a:pt x="36" y="60"/>
                      </a:cubicBezTo>
                      <a:cubicBezTo>
                        <a:pt x="36" y="62"/>
                        <a:pt x="36" y="64"/>
                        <a:pt x="36" y="66"/>
                      </a:cubicBezTo>
                      <a:cubicBezTo>
                        <a:pt x="36" y="71"/>
                        <a:pt x="32" y="76"/>
                        <a:pt x="28" y="81"/>
                      </a:cubicBezTo>
                      <a:cubicBezTo>
                        <a:pt x="27" y="82"/>
                        <a:pt x="27" y="83"/>
                        <a:pt x="27" y="83"/>
                      </a:cubicBezTo>
                      <a:cubicBezTo>
                        <a:pt x="28" y="83"/>
                        <a:pt x="28" y="83"/>
                        <a:pt x="30" y="84"/>
                      </a:cubicBezTo>
                      <a:cubicBezTo>
                        <a:pt x="31" y="84"/>
                        <a:pt x="32" y="85"/>
                        <a:pt x="32" y="86"/>
                      </a:cubicBezTo>
                      <a:cubicBezTo>
                        <a:pt x="33" y="88"/>
                        <a:pt x="32" y="90"/>
                        <a:pt x="31" y="93"/>
                      </a:cubicBezTo>
                      <a:cubicBezTo>
                        <a:pt x="30" y="95"/>
                        <a:pt x="29" y="96"/>
                        <a:pt x="26" y="96"/>
                      </a:cubicBezTo>
                      <a:cubicBezTo>
                        <a:pt x="25" y="96"/>
                        <a:pt x="24" y="96"/>
                        <a:pt x="22" y="95"/>
                      </a:cubicBezTo>
                      <a:cubicBezTo>
                        <a:pt x="22" y="95"/>
                        <a:pt x="22" y="95"/>
                        <a:pt x="21" y="95"/>
                      </a:cubicBezTo>
                      <a:cubicBezTo>
                        <a:pt x="21" y="95"/>
                        <a:pt x="21" y="95"/>
                        <a:pt x="21" y="95"/>
                      </a:cubicBezTo>
                      <a:cubicBezTo>
                        <a:pt x="19" y="95"/>
                        <a:pt x="15" y="97"/>
                        <a:pt x="12" y="101"/>
                      </a:cubicBezTo>
                      <a:cubicBezTo>
                        <a:pt x="9" y="106"/>
                        <a:pt x="10" y="109"/>
                        <a:pt x="11" y="111"/>
                      </a:cubicBezTo>
                      <a:cubicBezTo>
                        <a:pt x="12" y="113"/>
                        <a:pt x="12" y="114"/>
                        <a:pt x="11" y="116"/>
                      </a:cubicBezTo>
                      <a:cubicBezTo>
                        <a:pt x="11" y="117"/>
                        <a:pt x="11" y="118"/>
                        <a:pt x="10" y="119"/>
                      </a:cubicBezTo>
                      <a:cubicBezTo>
                        <a:pt x="10" y="120"/>
                        <a:pt x="11" y="121"/>
                        <a:pt x="11" y="122"/>
                      </a:cubicBezTo>
                      <a:cubicBezTo>
                        <a:pt x="13" y="126"/>
                        <a:pt x="12" y="128"/>
                        <a:pt x="12" y="130"/>
                      </a:cubicBezTo>
                      <a:cubicBezTo>
                        <a:pt x="11" y="131"/>
                        <a:pt x="11" y="132"/>
                        <a:pt x="11" y="133"/>
                      </a:cubicBezTo>
                      <a:cubicBezTo>
                        <a:pt x="11" y="134"/>
                        <a:pt x="12" y="135"/>
                        <a:pt x="14" y="136"/>
                      </a:cubicBezTo>
                      <a:cubicBezTo>
                        <a:pt x="15" y="137"/>
                        <a:pt x="18" y="138"/>
                        <a:pt x="18" y="141"/>
                      </a:cubicBezTo>
                      <a:cubicBezTo>
                        <a:pt x="19" y="144"/>
                        <a:pt x="18" y="146"/>
                        <a:pt x="17" y="147"/>
                      </a:cubicBezTo>
                      <a:cubicBezTo>
                        <a:pt x="16" y="149"/>
                        <a:pt x="14" y="149"/>
                        <a:pt x="13" y="149"/>
                      </a:cubicBezTo>
                      <a:cubicBezTo>
                        <a:pt x="13" y="150"/>
                        <a:pt x="13" y="151"/>
                        <a:pt x="14" y="151"/>
                      </a:cubicBezTo>
                      <a:cubicBezTo>
                        <a:pt x="17" y="153"/>
                        <a:pt x="16" y="162"/>
                        <a:pt x="15" y="164"/>
                      </a:cubicBezTo>
                      <a:cubicBezTo>
                        <a:pt x="14" y="167"/>
                        <a:pt x="11" y="167"/>
                        <a:pt x="9" y="167"/>
                      </a:cubicBezTo>
                      <a:cubicBezTo>
                        <a:pt x="9" y="167"/>
                        <a:pt x="8" y="167"/>
                        <a:pt x="8" y="167"/>
                      </a:cubicBezTo>
                      <a:cubicBezTo>
                        <a:pt x="8" y="169"/>
                        <a:pt x="7" y="171"/>
                        <a:pt x="7" y="172"/>
                      </a:cubicBezTo>
                      <a:cubicBezTo>
                        <a:pt x="6" y="174"/>
                        <a:pt x="6" y="175"/>
                        <a:pt x="6" y="175"/>
                      </a:cubicBezTo>
                      <a:cubicBezTo>
                        <a:pt x="6" y="176"/>
                        <a:pt x="6" y="177"/>
                        <a:pt x="6" y="178"/>
                      </a:cubicBezTo>
                      <a:cubicBezTo>
                        <a:pt x="6" y="182"/>
                        <a:pt x="5" y="185"/>
                        <a:pt x="2" y="185"/>
                      </a:cubicBezTo>
                      <a:cubicBezTo>
                        <a:pt x="2" y="185"/>
                        <a:pt x="2" y="185"/>
                        <a:pt x="2" y="185"/>
                      </a:cubicBezTo>
                      <a:cubicBezTo>
                        <a:pt x="2" y="185"/>
                        <a:pt x="2" y="185"/>
                        <a:pt x="2" y="185"/>
                      </a:cubicBezTo>
                      <a:cubicBezTo>
                        <a:pt x="2" y="185"/>
                        <a:pt x="2" y="185"/>
                        <a:pt x="1" y="185"/>
                      </a:cubicBezTo>
                      <a:cubicBezTo>
                        <a:pt x="1" y="185"/>
                        <a:pt x="1" y="185"/>
                        <a:pt x="0" y="184"/>
                      </a:cubicBezTo>
                      <a:cubicBezTo>
                        <a:pt x="0" y="184"/>
                        <a:pt x="0" y="184"/>
                        <a:pt x="0" y="184"/>
                      </a:cubicBezTo>
                      <a:cubicBezTo>
                        <a:pt x="0" y="188"/>
                        <a:pt x="1" y="191"/>
                        <a:pt x="4" y="193"/>
                      </a:cubicBezTo>
                      <a:cubicBezTo>
                        <a:pt x="7" y="195"/>
                        <a:pt x="7" y="198"/>
                        <a:pt x="7" y="200"/>
                      </a:cubicBezTo>
                      <a:cubicBezTo>
                        <a:pt x="7" y="202"/>
                        <a:pt x="7" y="204"/>
                        <a:pt x="8" y="205"/>
                      </a:cubicBezTo>
                      <a:cubicBezTo>
                        <a:pt x="10" y="207"/>
                        <a:pt x="11" y="209"/>
                        <a:pt x="11" y="211"/>
                      </a:cubicBezTo>
                      <a:cubicBezTo>
                        <a:pt x="12" y="213"/>
                        <a:pt x="12" y="214"/>
                        <a:pt x="14" y="215"/>
                      </a:cubicBezTo>
                      <a:cubicBezTo>
                        <a:pt x="18" y="219"/>
                        <a:pt x="19" y="221"/>
                        <a:pt x="17" y="226"/>
                      </a:cubicBezTo>
                      <a:cubicBezTo>
                        <a:pt x="17" y="226"/>
                        <a:pt x="17" y="226"/>
                        <a:pt x="17" y="226"/>
                      </a:cubicBezTo>
                      <a:cubicBezTo>
                        <a:pt x="17" y="226"/>
                        <a:pt x="17" y="226"/>
                        <a:pt x="17" y="226"/>
                      </a:cubicBezTo>
                      <a:cubicBezTo>
                        <a:pt x="17" y="226"/>
                        <a:pt x="17" y="227"/>
                        <a:pt x="17" y="227"/>
                      </a:cubicBezTo>
                      <a:cubicBezTo>
                        <a:pt x="18" y="227"/>
                        <a:pt x="20" y="228"/>
                        <a:pt x="20" y="230"/>
                      </a:cubicBezTo>
                      <a:cubicBezTo>
                        <a:pt x="20" y="231"/>
                        <a:pt x="20" y="232"/>
                        <a:pt x="20" y="234"/>
                      </a:cubicBezTo>
                      <a:cubicBezTo>
                        <a:pt x="20" y="235"/>
                        <a:pt x="20" y="238"/>
                        <a:pt x="20" y="239"/>
                      </a:cubicBezTo>
                      <a:cubicBezTo>
                        <a:pt x="20" y="239"/>
                        <a:pt x="21" y="239"/>
                        <a:pt x="22" y="238"/>
                      </a:cubicBezTo>
                      <a:cubicBezTo>
                        <a:pt x="23" y="238"/>
                        <a:pt x="25" y="238"/>
                        <a:pt x="27" y="238"/>
                      </a:cubicBezTo>
                      <a:cubicBezTo>
                        <a:pt x="28" y="238"/>
                        <a:pt x="29" y="237"/>
                        <a:pt x="29" y="237"/>
                      </a:cubicBezTo>
                      <a:cubicBezTo>
                        <a:pt x="29" y="237"/>
                        <a:pt x="29" y="236"/>
                        <a:pt x="29" y="235"/>
                      </a:cubicBezTo>
                      <a:cubicBezTo>
                        <a:pt x="29" y="234"/>
                        <a:pt x="29" y="233"/>
                        <a:pt x="29" y="233"/>
                      </a:cubicBezTo>
                      <a:cubicBezTo>
                        <a:pt x="29" y="230"/>
                        <a:pt x="32" y="229"/>
                        <a:pt x="33" y="229"/>
                      </a:cubicBezTo>
                      <a:cubicBezTo>
                        <a:pt x="33" y="229"/>
                        <a:pt x="33" y="229"/>
                        <a:pt x="33" y="228"/>
                      </a:cubicBezTo>
                      <a:cubicBezTo>
                        <a:pt x="34" y="227"/>
                        <a:pt x="36" y="225"/>
                        <a:pt x="39" y="225"/>
                      </a:cubicBezTo>
                      <a:cubicBezTo>
                        <a:pt x="41" y="225"/>
                        <a:pt x="43" y="226"/>
                        <a:pt x="45" y="227"/>
                      </a:cubicBezTo>
                      <a:cubicBezTo>
                        <a:pt x="45" y="227"/>
                        <a:pt x="46" y="227"/>
                        <a:pt x="46" y="227"/>
                      </a:cubicBezTo>
                      <a:cubicBezTo>
                        <a:pt x="48" y="227"/>
                        <a:pt x="48" y="224"/>
                        <a:pt x="49" y="223"/>
                      </a:cubicBezTo>
                      <a:cubicBezTo>
                        <a:pt x="49" y="220"/>
                        <a:pt x="51" y="220"/>
                        <a:pt x="51" y="220"/>
                      </a:cubicBezTo>
                      <a:cubicBezTo>
                        <a:pt x="53" y="220"/>
                        <a:pt x="54" y="221"/>
                        <a:pt x="55" y="222"/>
                      </a:cubicBezTo>
                      <a:cubicBezTo>
                        <a:pt x="56" y="221"/>
                        <a:pt x="57" y="219"/>
                        <a:pt x="58" y="217"/>
                      </a:cubicBezTo>
                      <a:cubicBezTo>
                        <a:pt x="56" y="218"/>
                        <a:pt x="54" y="218"/>
                        <a:pt x="53" y="217"/>
                      </a:cubicBezTo>
                      <a:cubicBezTo>
                        <a:pt x="52" y="214"/>
                        <a:pt x="55" y="206"/>
                        <a:pt x="55" y="206"/>
                      </a:cubicBezTo>
                      <a:cubicBezTo>
                        <a:pt x="56" y="204"/>
                        <a:pt x="56" y="199"/>
                        <a:pt x="56" y="196"/>
                      </a:cubicBezTo>
                      <a:cubicBezTo>
                        <a:pt x="56" y="193"/>
                        <a:pt x="56" y="192"/>
                        <a:pt x="57" y="191"/>
                      </a:cubicBezTo>
                      <a:cubicBezTo>
                        <a:pt x="57" y="189"/>
                        <a:pt x="58" y="184"/>
                        <a:pt x="64" y="182"/>
                      </a:cubicBezTo>
                      <a:cubicBezTo>
                        <a:pt x="68" y="181"/>
                        <a:pt x="73" y="177"/>
                        <a:pt x="73" y="175"/>
                      </a:cubicBezTo>
                      <a:cubicBezTo>
                        <a:pt x="72" y="173"/>
                        <a:pt x="75" y="171"/>
                        <a:pt x="77" y="168"/>
                      </a:cubicBezTo>
                      <a:cubicBezTo>
                        <a:pt x="78" y="167"/>
                        <a:pt x="80" y="166"/>
                        <a:pt x="80" y="165"/>
                      </a:cubicBezTo>
                      <a:cubicBezTo>
                        <a:pt x="79" y="164"/>
                        <a:pt x="73" y="157"/>
                        <a:pt x="70" y="155"/>
                      </a:cubicBezTo>
                      <a:cubicBezTo>
                        <a:pt x="69" y="155"/>
                        <a:pt x="67" y="155"/>
                        <a:pt x="66" y="155"/>
                      </a:cubicBezTo>
                      <a:cubicBezTo>
                        <a:pt x="64" y="155"/>
                        <a:pt x="62" y="155"/>
                        <a:pt x="62" y="153"/>
                      </a:cubicBezTo>
                      <a:cubicBezTo>
                        <a:pt x="61" y="153"/>
                        <a:pt x="61" y="152"/>
                        <a:pt x="61" y="151"/>
                      </a:cubicBezTo>
                      <a:cubicBezTo>
                        <a:pt x="61" y="150"/>
                        <a:pt x="61" y="146"/>
                        <a:pt x="60" y="139"/>
                      </a:cubicBezTo>
                      <a:cubicBezTo>
                        <a:pt x="59" y="137"/>
                        <a:pt x="61" y="134"/>
                        <a:pt x="62" y="132"/>
                      </a:cubicBezTo>
                      <a:cubicBezTo>
                        <a:pt x="63" y="130"/>
                        <a:pt x="64" y="129"/>
                        <a:pt x="64" y="128"/>
                      </a:cubicBezTo>
                      <a:cubicBezTo>
                        <a:pt x="64" y="127"/>
                        <a:pt x="64" y="127"/>
                        <a:pt x="64" y="127"/>
                      </a:cubicBezTo>
                      <a:cubicBezTo>
                        <a:pt x="64" y="124"/>
                        <a:pt x="64" y="119"/>
                        <a:pt x="68" y="117"/>
                      </a:cubicBezTo>
                      <a:cubicBezTo>
                        <a:pt x="69" y="117"/>
                        <a:pt x="69" y="117"/>
                        <a:pt x="69" y="116"/>
                      </a:cubicBezTo>
                      <a:cubicBezTo>
                        <a:pt x="70" y="115"/>
                        <a:pt x="71" y="113"/>
                        <a:pt x="74" y="112"/>
                      </a:cubicBezTo>
                      <a:cubicBezTo>
                        <a:pt x="75" y="112"/>
                        <a:pt x="75" y="111"/>
                        <a:pt x="76" y="109"/>
                      </a:cubicBezTo>
                      <a:cubicBezTo>
                        <a:pt x="77" y="107"/>
                        <a:pt x="78" y="105"/>
                        <a:pt x="81" y="103"/>
                      </a:cubicBezTo>
                      <a:cubicBezTo>
                        <a:pt x="83" y="103"/>
                        <a:pt x="84" y="102"/>
                        <a:pt x="86" y="101"/>
                      </a:cubicBezTo>
                      <a:cubicBezTo>
                        <a:pt x="87" y="100"/>
                        <a:pt x="89" y="99"/>
                        <a:pt x="92" y="97"/>
                      </a:cubicBezTo>
                      <a:cubicBezTo>
                        <a:pt x="98" y="94"/>
                        <a:pt x="107" y="88"/>
                        <a:pt x="108" y="85"/>
                      </a:cubicBezTo>
                      <a:cubicBezTo>
                        <a:pt x="108" y="85"/>
                        <a:pt x="108" y="84"/>
                        <a:pt x="107" y="83"/>
                      </a:cubicBezTo>
                      <a:cubicBezTo>
                        <a:pt x="106" y="81"/>
                        <a:pt x="103" y="77"/>
                        <a:pt x="108" y="74"/>
                      </a:cubicBezTo>
                      <a:cubicBezTo>
                        <a:pt x="110" y="72"/>
                        <a:pt x="110" y="71"/>
                        <a:pt x="110" y="69"/>
                      </a:cubicBezTo>
                      <a:cubicBezTo>
                        <a:pt x="110" y="68"/>
                        <a:pt x="110" y="65"/>
                        <a:pt x="113" y="64"/>
                      </a:cubicBezTo>
                      <a:cubicBezTo>
                        <a:pt x="115" y="63"/>
                        <a:pt x="116" y="62"/>
                        <a:pt x="118" y="60"/>
                      </a:cubicBezTo>
                      <a:cubicBezTo>
                        <a:pt x="119" y="59"/>
                        <a:pt x="119" y="59"/>
                        <a:pt x="119" y="59"/>
                      </a:cubicBezTo>
                      <a:cubicBezTo>
                        <a:pt x="121" y="57"/>
                        <a:pt x="123" y="57"/>
                        <a:pt x="124" y="57"/>
                      </a:cubicBezTo>
                      <a:cubicBezTo>
                        <a:pt x="125" y="57"/>
                        <a:pt x="125" y="57"/>
                        <a:pt x="126" y="57"/>
                      </a:cubicBezTo>
                      <a:cubicBezTo>
                        <a:pt x="128" y="57"/>
                        <a:pt x="130" y="58"/>
                        <a:pt x="132" y="57"/>
                      </a:cubicBezTo>
                      <a:cubicBezTo>
                        <a:pt x="133" y="57"/>
                        <a:pt x="135" y="57"/>
                        <a:pt x="136" y="57"/>
                      </a:cubicBezTo>
                      <a:cubicBezTo>
                        <a:pt x="136" y="57"/>
                        <a:pt x="136" y="57"/>
                        <a:pt x="136" y="57"/>
                      </a:cubicBezTo>
                      <a:cubicBezTo>
                        <a:pt x="136" y="56"/>
                        <a:pt x="136" y="56"/>
                        <a:pt x="136" y="56"/>
                      </a:cubicBezTo>
                      <a:cubicBezTo>
                        <a:pt x="136" y="56"/>
                        <a:pt x="136" y="56"/>
                        <a:pt x="136" y="56"/>
                      </a:cubicBezTo>
                      <a:cubicBezTo>
                        <a:pt x="136" y="55"/>
                        <a:pt x="136" y="55"/>
                        <a:pt x="135" y="55"/>
                      </a:cubicBezTo>
                      <a:cubicBezTo>
                        <a:pt x="135" y="54"/>
                        <a:pt x="131" y="50"/>
                        <a:pt x="132" y="48"/>
                      </a:cubicBezTo>
                      <a:cubicBezTo>
                        <a:pt x="132" y="47"/>
                        <a:pt x="133" y="46"/>
                        <a:pt x="135" y="46"/>
                      </a:cubicBezTo>
                      <a:cubicBezTo>
                        <a:pt x="135" y="46"/>
                        <a:pt x="135" y="44"/>
                        <a:pt x="135" y="42"/>
                      </a:cubicBezTo>
                      <a:cubicBezTo>
                        <a:pt x="135" y="41"/>
                        <a:pt x="135" y="40"/>
                        <a:pt x="134" y="40"/>
                      </a:cubicBezTo>
                      <a:cubicBezTo>
                        <a:pt x="132" y="39"/>
                        <a:pt x="132" y="35"/>
                        <a:pt x="132" y="33"/>
                      </a:cubicBezTo>
                      <a:cubicBezTo>
                        <a:pt x="132" y="32"/>
                        <a:pt x="132" y="30"/>
                        <a:pt x="132" y="30"/>
                      </a:cubicBezTo>
                      <a:cubicBezTo>
                        <a:pt x="128" y="28"/>
                        <a:pt x="129" y="23"/>
                        <a:pt x="130" y="19"/>
                      </a:cubicBezTo>
                      <a:cubicBezTo>
                        <a:pt x="130" y="18"/>
                        <a:pt x="130" y="18"/>
                        <a:pt x="130" y="17"/>
                      </a:cubicBezTo>
                      <a:cubicBezTo>
                        <a:pt x="130" y="16"/>
                        <a:pt x="123" y="13"/>
                        <a:pt x="120" y="11"/>
                      </a:cubicBezTo>
                      <a:cubicBezTo>
                        <a:pt x="118" y="11"/>
                        <a:pt x="117" y="10"/>
                        <a:pt x="115" y="10"/>
                      </a:cubicBezTo>
                      <a:cubicBezTo>
                        <a:pt x="112" y="8"/>
                        <a:pt x="109" y="6"/>
                        <a:pt x="107" y="4"/>
                      </a:cubicBezTo>
                      <a:cubicBezTo>
                        <a:pt x="106" y="3"/>
                        <a:pt x="105" y="2"/>
                        <a:pt x="103" y="1"/>
                      </a:cubicBezTo>
                      <a:cubicBezTo>
                        <a:pt x="103" y="1"/>
                        <a:pt x="102" y="0"/>
                        <a:pt x="102" y="0"/>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35" name="Freeform 1220"/>
                <p:cNvSpPr/>
                <p:nvPr/>
              </p:nvSpPr>
              <p:spPr bwMode="auto">
                <a:xfrm>
                  <a:off x="2794" y="3079"/>
                  <a:ext cx="46" cy="29"/>
                </a:xfrm>
                <a:custGeom>
                  <a:avLst/>
                  <a:gdLst>
                    <a:gd name="T0" fmla="*/ 41 w 48"/>
                    <a:gd name="T1" fmla="*/ 30 h 30"/>
                    <a:gd name="T2" fmla="*/ 41 w 48"/>
                    <a:gd name="T3" fmla="*/ 29 h 30"/>
                    <a:gd name="T4" fmla="*/ 42 w 48"/>
                    <a:gd name="T5" fmla="*/ 29 h 30"/>
                    <a:gd name="T6" fmla="*/ 43 w 48"/>
                    <a:gd name="T7" fmla="*/ 28 h 30"/>
                    <a:gd name="T8" fmla="*/ 43 w 48"/>
                    <a:gd name="T9" fmla="*/ 28 h 30"/>
                    <a:gd name="T10" fmla="*/ 43 w 48"/>
                    <a:gd name="T11" fmla="*/ 28 h 30"/>
                    <a:gd name="T12" fmla="*/ 45 w 48"/>
                    <a:gd name="T13" fmla="*/ 26 h 30"/>
                    <a:gd name="T14" fmla="*/ 45 w 48"/>
                    <a:gd name="T15" fmla="*/ 26 h 30"/>
                    <a:gd name="T16" fmla="*/ 45 w 48"/>
                    <a:gd name="T17" fmla="*/ 26 h 30"/>
                    <a:gd name="T18" fmla="*/ 42 w 48"/>
                    <a:gd name="T19" fmla="*/ 20 h 30"/>
                    <a:gd name="T20" fmla="*/ 42 w 48"/>
                    <a:gd name="T21" fmla="*/ 17 h 30"/>
                    <a:gd name="T22" fmla="*/ 42 w 48"/>
                    <a:gd name="T23" fmla="*/ 13 h 30"/>
                    <a:gd name="T24" fmla="*/ 44 w 48"/>
                    <a:gd name="T25" fmla="*/ 9 h 30"/>
                    <a:gd name="T26" fmla="*/ 46 w 48"/>
                    <a:gd name="T27" fmla="*/ 6 h 30"/>
                    <a:gd name="T28" fmla="*/ 48 w 48"/>
                    <a:gd name="T29" fmla="*/ 3 h 30"/>
                    <a:gd name="T30" fmla="*/ 48 w 48"/>
                    <a:gd name="T31" fmla="*/ 3 h 30"/>
                    <a:gd name="T32" fmla="*/ 48 w 48"/>
                    <a:gd name="T33" fmla="*/ 3 h 30"/>
                    <a:gd name="T34" fmla="*/ 48 w 48"/>
                    <a:gd name="T35" fmla="*/ 3 h 30"/>
                    <a:gd name="T36" fmla="*/ 37 w 48"/>
                    <a:gd name="T37" fmla="*/ 2 h 30"/>
                    <a:gd name="T38" fmla="*/ 26 w 48"/>
                    <a:gd name="T39" fmla="*/ 1 h 30"/>
                    <a:gd name="T40" fmla="*/ 19 w 48"/>
                    <a:gd name="T41" fmla="*/ 2 h 30"/>
                    <a:gd name="T42" fmla="*/ 6 w 48"/>
                    <a:gd name="T43" fmla="*/ 4 h 30"/>
                    <a:gd name="T44" fmla="*/ 1 w 48"/>
                    <a:gd name="T45" fmla="*/ 7 h 30"/>
                    <a:gd name="T46" fmla="*/ 0 w 48"/>
                    <a:gd name="T47" fmla="*/ 8 h 30"/>
                    <a:gd name="T48" fmla="*/ 2 w 48"/>
                    <a:gd name="T49" fmla="*/ 13 h 30"/>
                    <a:gd name="T50" fmla="*/ 2 w 48"/>
                    <a:gd name="T51" fmla="*/ 15 h 30"/>
                    <a:gd name="T52" fmla="*/ 7 w 48"/>
                    <a:gd name="T53" fmla="*/ 18 h 30"/>
                    <a:gd name="T54" fmla="*/ 13 w 48"/>
                    <a:gd name="T55" fmla="*/ 21 h 30"/>
                    <a:gd name="T56" fmla="*/ 13 w 48"/>
                    <a:gd name="T57" fmla="*/ 23 h 30"/>
                    <a:gd name="T58" fmla="*/ 13 w 48"/>
                    <a:gd name="T59" fmla="*/ 23 h 30"/>
                    <a:gd name="T60" fmla="*/ 15 w 48"/>
                    <a:gd name="T61" fmla="*/ 23 h 30"/>
                    <a:gd name="T62" fmla="*/ 16 w 48"/>
                    <a:gd name="T63" fmla="*/ 23 h 30"/>
                    <a:gd name="T64" fmla="*/ 18 w 48"/>
                    <a:gd name="T65" fmla="*/ 23 h 30"/>
                    <a:gd name="T66" fmla="*/ 23 w 48"/>
                    <a:gd name="T67" fmla="*/ 23 h 30"/>
                    <a:gd name="T68" fmla="*/ 23 w 48"/>
                    <a:gd name="T69" fmla="*/ 24 h 30"/>
                    <a:gd name="T70" fmla="*/ 32 w 48"/>
                    <a:gd name="T71" fmla="*/ 30 h 30"/>
                    <a:gd name="T72" fmla="*/ 33 w 48"/>
                    <a:gd name="T73" fmla="*/ 30 h 30"/>
                    <a:gd name="T74" fmla="*/ 33 w 48"/>
                    <a:gd name="T75" fmla="*/ 29 h 30"/>
                    <a:gd name="T76" fmla="*/ 34 w 48"/>
                    <a:gd name="T77" fmla="*/ 29 h 30"/>
                    <a:gd name="T78" fmla="*/ 34 w 48"/>
                    <a:gd name="T79" fmla="*/ 29 h 30"/>
                    <a:gd name="T80" fmla="*/ 41 w 48"/>
                    <a:gd name="T8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30">
                      <a:moveTo>
                        <a:pt x="41" y="30"/>
                      </a:moveTo>
                      <a:cubicBezTo>
                        <a:pt x="41" y="30"/>
                        <a:pt x="41" y="30"/>
                        <a:pt x="41" y="29"/>
                      </a:cubicBezTo>
                      <a:cubicBezTo>
                        <a:pt x="42" y="29"/>
                        <a:pt x="42" y="29"/>
                        <a:pt x="42" y="29"/>
                      </a:cubicBezTo>
                      <a:cubicBezTo>
                        <a:pt x="42" y="28"/>
                        <a:pt x="42" y="28"/>
                        <a:pt x="43" y="28"/>
                      </a:cubicBezTo>
                      <a:cubicBezTo>
                        <a:pt x="43" y="28"/>
                        <a:pt x="43" y="28"/>
                        <a:pt x="43" y="28"/>
                      </a:cubicBezTo>
                      <a:cubicBezTo>
                        <a:pt x="43" y="28"/>
                        <a:pt x="43" y="28"/>
                        <a:pt x="43" y="28"/>
                      </a:cubicBezTo>
                      <a:cubicBezTo>
                        <a:pt x="43" y="27"/>
                        <a:pt x="44" y="27"/>
                        <a:pt x="45" y="26"/>
                      </a:cubicBezTo>
                      <a:cubicBezTo>
                        <a:pt x="45" y="26"/>
                        <a:pt x="45" y="26"/>
                        <a:pt x="45" y="26"/>
                      </a:cubicBezTo>
                      <a:cubicBezTo>
                        <a:pt x="45" y="26"/>
                        <a:pt x="45" y="26"/>
                        <a:pt x="45" y="26"/>
                      </a:cubicBezTo>
                      <a:cubicBezTo>
                        <a:pt x="43" y="24"/>
                        <a:pt x="43" y="23"/>
                        <a:pt x="42" y="20"/>
                      </a:cubicBezTo>
                      <a:cubicBezTo>
                        <a:pt x="42" y="18"/>
                        <a:pt x="42" y="17"/>
                        <a:pt x="42" y="17"/>
                      </a:cubicBezTo>
                      <a:cubicBezTo>
                        <a:pt x="42" y="15"/>
                        <a:pt x="41" y="14"/>
                        <a:pt x="42" y="13"/>
                      </a:cubicBezTo>
                      <a:cubicBezTo>
                        <a:pt x="42" y="11"/>
                        <a:pt x="43" y="10"/>
                        <a:pt x="44" y="9"/>
                      </a:cubicBezTo>
                      <a:cubicBezTo>
                        <a:pt x="44" y="8"/>
                        <a:pt x="45" y="8"/>
                        <a:pt x="46" y="6"/>
                      </a:cubicBezTo>
                      <a:cubicBezTo>
                        <a:pt x="46" y="5"/>
                        <a:pt x="47" y="4"/>
                        <a:pt x="48" y="3"/>
                      </a:cubicBezTo>
                      <a:cubicBezTo>
                        <a:pt x="48" y="3"/>
                        <a:pt x="48" y="3"/>
                        <a:pt x="48" y="3"/>
                      </a:cubicBezTo>
                      <a:cubicBezTo>
                        <a:pt x="48" y="3"/>
                        <a:pt x="48" y="3"/>
                        <a:pt x="48" y="3"/>
                      </a:cubicBezTo>
                      <a:cubicBezTo>
                        <a:pt x="48" y="3"/>
                        <a:pt x="48" y="3"/>
                        <a:pt x="48" y="3"/>
                      </a:cubicBezTo>
                      <a:cubicBezTo>
                        <a:pt x="45" y="4"/>
                        <a:pt x="41" y="3"/>
                        <a:pt x="37" y="2"/>
                      </a:cubicBezTo>
                      <a:cubicBezTo>
                        <a:pt x="33" y="1"/>
                        <a:pt x="29" y="0"/>
                        <a:pt x="26" y="1"/>
                      </a:cubicBezTo>
                      <a:cubicBezTo>
                        <a:pt x="24" y="1"/>
                        <a:pt x="22" y="1"/>
                        <a:pt x="19" y="2"/>
                      </a:cubicBezTo>
                      <a:cubicBezTo>
                        <a:pt x="15" y="2"/>
                        <a:pt x="8" y="3"/>
                        <a:pt x="6" y="4"/>
                      </a:cubicBezTo>
                      <a:cubicBezTo>
                        <a:pt x="5" y="6"/>
                        <a:pt x="3" y="7"/>
                        <a:pt x="1" y="7"/>
                      </a:cubicBezTo>
                      <a:cubicBezTo>
                        <a:pt x="1" y="8"/>
                        <a:pt x="0" y="8"/>
                        <a:pt x="0" y="8"/>
                      </a:cubicBezTo>
                      <a:cubicBezTo>
                        <a:pt x="2" y="10"/>
                        <a:pt x="2" y="12"/>
                        <a:pt x="2" y="13"/>
                      </a:cubicBezTo>
                      <a:cubicBezTo>
                        <a:pt x="1" y="14"/>
                        <a:pt x="1" y="15"/>
                        <a:pt x="2" y="15"/>
                      </a:cubicBezTo>
                      <a:cubicBezTo>
                        <a:pt x="5" y="19"/>
                        <a:pt x="5" y="19"/>
                        <a:pt x="7" y="18"/>
                      </a:cubicBezTo>
                      <a:cubicBezTo>
                        <a:pt x="9" y="18"/>
                        <a:pt x="12" y="19"/>
                        <a:pt x="13" y="21"/>
                      </a:cubicBezTo>
                      <a:cubicBezTo>
                        <a:pt x="13" y="21"/>
                        <a:pt x="13" y="22"/>
                        <a:pt x="13" y="23"/>
                      </a:cubicBezTo>
                      <a:cubicBezTo>
                        <a:pt x="13" y="23"/>
                        <a:pt x="13" y="23"/>
                        <a:pt x="13" y="23"/>
                      </a:cubicBezTo>
                      <a:cubicBezTo>
                        <a:pt x="14" y="23"/>
                        <a:pt x="14" y="23"/>
                        <a:pt x="15" y="23"/>
                      </a:cubicBezTo>
                      <a:cubicBezTo>
                        <a:pt x="15" y="23"/>
                        <a:pt x="16" y="23"/>
                        <a:pt x="16" y="23"/>
                      </a:cubicBezTo>
                      <a:cubicBezTo>
                        <a:pt x="17" y="23"/>
                        <a:pt x="18" y="23"/>
                        <a:pt x="18" y="23"/>
                      </a:cubicBezTo>
                      <a:cubicBezTo>
                        <a:pt x="21" y="23"/>
                        <a:pt x="22" y="23"/>
                        <a:pt x="23" y="23"/>
                      </a:cubicBezTo>
                      <a:cubicBezTo>
                        <a:pt x="23" y="24"/>
                        <a:pt x="23" y="24"/>
                        <a:pt x="23" y="24"/>
                      </a:cubicBezTo>
                      <a:cubicBezTo>
                        <a:pt x="30" y="29"/>
                        <a:pt x="32" y="30"/>
                        <a:pt x="32" y="30"/>
                      </a:cubicBezTo>
                      <a:cubicBezTo>
                        <a:pt x="32" y="30"/>
                        <a:pt x="33" y="30"/>
                        <a:pt x="33" y="30"/>
                      </a:cubicBezTo>
                      <a:cubicBezTo>
                        <a:pt x="33" y="30"/>
                        <a:pt x="33" y="29"/>
                        <a:pt x="33" y="29"/>
                      </a:cubicBezTo>
                      <a:cubicBezTo>
                        <a:pt x="33" y="29"/>
                        <a:pt x="33" y="29"/>
                        <a:pt x="34" y="29"/>
                      </a:cubicBezTo>
                      <a:cubicBezTo>
                        <a:pt x="34" y="29"/>
                        <a:pt x="34" y="29"/>
                        <a:pt x="34" y="29"/>
                      </a:cubicBezTo>
                      <a:cubicBezTo>
                        <a:pt x="36" y="29"/>
                        <a:pt x="38" y="30"/>
                        <a:pt x="4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36" name="Freeform 1221"/>
                <p:cNvSpPr/>
                <p:nvPr/>
              </p:nvSpPr>
              <p:spPr bwMode="auto">
                <a:xfrm>
                  <a:off x="2600" y="2872"/>
                  <a:ext cx="274" cy="229"/>
                </a:xfrm>
                <a:custGeom>
                  <a:avLst/>
                  <a:gdLst>
                    <a:gd name="T0" fmla="*/ 180 w 286"/>
                    <a:gd name="T1" fmla="*/ 35 h 239"/>
                    <a:gd name="T2" fmla="*/ 204 w 286"/>
                    <a:gd name="T3" fmla="*/ 46 h 239"/>
                    <a:gd name="T4" fmla="*/ 220 w 286"/>
                    <a:gd name="T5" fmla="*/ 48 h 239"/>
                    <a:gd name="T6" fmla="*/ 227 w 286"/>
                    <a:gd name="T7" fmla="*/ 37 h 239"/>
                    <a:gd name="T8" fmla="*/ 246 w 286"/>
                    <a:gd name="T9" fmla="*/ 21 h 239"/>
                    <a:gd name="T10" fmla="*/ 270 w 286"/>
                    <a:gd name="T11" fmla="*/ 33 h 239"/>
                    <a:gd name="T12" fmla="*/ 274 w 286"/>
                    <a:gd name="T13" fmla="*/ 29 h 239"/>
                    <a:gd name="T14" fmla="*/ 279 w 286"/>
                    <a:gd name="T15" fmla="*/ 17 h 239"/>
                    <a:gd name="T16" fmla="*/ 272 w 286"/>
                    <a:gd name="T17" fmla="*/ 9 h 239"/>
                    <a:gd name="T18" fmla="*/ 255 w 286"/>
                    <a:gd name="T19" fmla="*/ 10 h 239"/>
                    <a:gd name="T20" fmla="*/ 248 w 286"/>
                    <a:gd name="T21" fmla="*/ 2 h 239"/>
                    <a:gd name="T22" fmla="*/ 238 w 286"/>
                    <a:gd name="T23" fmla="*/ 6 h 239"/>
                    <a:gd name="T24" fmla="*/ 223 w 286"/>
                    <a:gd name="T25" fmla="*/ 10 h 239"/>
                    <a:gd name="T26" fmla="*/ 218 w 286"/>
                    <a:gd name="T27" fmla="*/ 5 h 239"/>
                    <a:gd name="T28" fmla="*/ 209 w 286"/>
                    <a:gd name="T29" fmla="*/ 10 h 239"/>
                    <a:gd name="T30" fmla="*/ 199 w 286"/>
                    <a:gd name="T31" fmla="*/ 24 h 239"/>
                    <a:gd name="T32" fmla="*/ 182 w 286"/>
                    <a:gd name="T33" fmla="*/ 18 h 239"/>
                    <a:gd name="T34" fmla="*/ 181 w 286"/>
                    <a:gd name="T35" fmla="*/ 24 h 239"/>
                    <a:gd name="T36" fmla="*/ 164 w 286"/>
                    <a:gd name="T37" fmla="*/ 27 h 239"/>
                    <a:gd name="T38" fmla="*/ 158 w 286"/>
                    <a:gd name="T39" fmla="*/ 20 h 239"/>
                    <a:gd name="T40" fmla="*/ 149 w 286"/>
                    <a:gd name="T41" fmla="*/ 30 h 239"/>
                    <a:gd name="T42" fmla="*/ 137 w 286"/>
                    <a:gd name="T43" fmla="*/ 33 h 239"/>
                    <a:gd name="T44" fmla="*/ 141 w 286"/>
                    <a:gd name="T45" fmla="*/ 47 h 239"/>
                    <a:gd name="T46" fmla="*/ 125 w 286"/>
                    <a:gd name="T47" fmla="*/ 46 h 239"/>
                    <a:gd name="T48" fmla="*/ 111 w 286"/>
                    <a:gd name="T49" fmla="*/ 48 h 239"/>
                    <a:gd name="T50" fmla="*/ 116 w 286"/>
                    <a:gd name="T51" fmla="*/ 53 h 239"/>
                    <a:gd name="T52" fmla="*/ 127 w 286"/>
                    <a:gd name="T53" fmla="*/ 57 h 239"/>
                    <a:gd name="T54" fmla="*/ 113 w 286"/>
                    <a:gd name="T55" fmla="*/ 65 h 239"/>
                    <a:gd name="T56" fmla="*/ 94 w 286"/>
                    <a:gd name="T57" fmla="*/ 94 h 239"/>
                    <a:gd name="T58" fmla="*/ 83 w 286"/>
                    <a:gd name="T59" fmla="*/ 111 h 239"/>
                    <a:gd name="T60" fmla="*/ 70 w 286"/>
                    <a:gd name="T61" fmla="*/ 122 h 239"/>
                    <a:gd name="T62" fmla="*/ 60 w 286"/>
                    <a:gd name="T63" fmla="*/ 135 h 239"/>
                    <a:gd name="T64" fmla="*/ 43 w 286"/>
                    <a:gd name="T65" fmla="*/ 148 h 239"/>
                    <a:gd name="T66" fmla="*/ 35 w 286"/>
                    <a:gd name="T67" fmla="*/ 155 h 239"/>
                    <a:gd name="T68" fmla="*/ 26 w 286"/>
                    <a:gd name="T69" fmla="*/ 165 h 239"/>
                    <a:gd name="T70" fmla="*/ 10 w 286"/>
                    <a:gd name="T71" fmla="*/ 174 h 239"/>
                    <a:gd name="T72" fmla="*/ 3 w 286"/>
                    <a:gd name="T73" fmla="*/ 186 h 239"/>
                    <a:gd name="T74" fmla="*/ 2 w 286"/>
                    <a:gd name="T75" fmla="*/ 203 h 239"/>
                    <a:gd name="T76" fmla="*/ 19 w 286"/>
                    <a:gd name="T77" fmla="*/ 204 h 239"/>
                    <a:gd name="T78" fmla="*/ 4 w 286"/>
                    <a:gd name="T79" fmla="*/ 213 h 239"/>
                    <a:gd name="T80" fmla="*/ 9 w 286"/>
                    <a:gd name="T81" fmla="*/ 215 h 239"/>
                    <a:gd name="T82" fmla="*/ 8 w 286"/>
                    <a:gd name="T83" fmla="*/ 228 h 239"/>
                    <a:gd name="T84" fmla="*/ 53 w 286"/>
                    <a:gd name="T85" fmla="*/ 222 h 239"/>
                    <a:gd name="T86" fmla="*/ 62 w 286"/>
                    <a:gd name="T87" fmla="*/ 213 h 239"/>
                    <a:gd name="T88" fmla="*/ 74 w 286"/>
                    <a:gd name="T89" fmla="*/ 215 h 239"/>
                    <a:gd name="T90" fmla="*/ 80 w 286"/>
                    <a:gd name="T91" fmla="*/ 194 h 239"/>
                    <a:gd name="T92" fmla="*/ 78 w 286"/>
                    <a:gd name="T93" fmla="*/ 178 h 239"/>
                    <a:gd name="T94" fmla="*/ 93 w 286"/>
                    <a:gd name="T95" fmla="*/ 135 h 239"/>
                    <a:gd name="T96" fmla="*/ 96 w 286"/>
                    <a:gd name="T97" fmla="*/ 123 h 239"/>
                    <a:gd name="T98" fmla="*/ 114 w 286"/>
                    <a:gd name="T99" fmla="*/ 93 h 239"/>
                    <a:gd name="T100" fmla="*/ 126 w 286"/>
                    <a:gd name="T101" fmla="*/ 68 h 239"/>
                    <a:gd name="T102" fmla="*/ 149 w 286"/>
                    <a:gd name="T103" fmla="*/ 49 h 239"/>
                    <a:gd name="T104" fmla="*/ 173 w 286"/>
                    <a:gd name="T105"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6" h="239">
                      <a:moveTo>
                        <a:pt x="174" y="40"/>
                      </a:moveTo>
                      <a:cubicBezTo>
                        <a:pt x="175" y="39"/>
                        <a:pt x="175" y="39"/>
                        <a:pt x="176" y="38"/>
                      </a:cubicBezTo>
                      <a:cubicBezTo>
                        <a:pt x="176" y="38"/>
                        <a:pt x="176" y="38"/>
                        <a:pt x="176" y="38"/>
                      </a:cubicBezTo>
                      <a:cubicBezTo>
                        <a:pt x="176" y="37"/>
                        <a:pt x="177" y="37"/>
                        <a:pt x="178" y="36"/>
                      </a:cubicBezTo>
                      <a:cubicBezTo>
                        <a:pt x="178" y="36"/>
                        <a:pt x="178" y="36"/>
                        <a:pt x="178" y="36"/>
                      </a:cubicBezTo>
                      <a:cubicBezTo>
                        <a:pt x="179" y="36"/>
                        <a:pt x="179" y="36"/>
                        <a:pt x="180" y="35"/>
                      </a:cubicBezTo>
                      <a:cubicBezTo>
                        <a:pt x="180" y="35"/>
                        <a:pt x="180" y="35"/>
                        <a:pt x="180" y="35"/>
                      </a:cubicBezTo>
                      <a:cubicBezTo>
                        <a:pt x="181" y="35"/>
                        <a:pt x="182" y="35"/>
                        <a:pt x="182" y="35"/>
                      </a:cubicBezTo>
                      <a:cubicBezTo>
                        <a:pt x="185" y="36"/>
                        <a:pt x="187" y="38"/>
                        <a:pt x="189" y="40"/>
                      </a:cubicBezTo>
                      <a:cubicBezTo>
                        <a:pt x="191" y="42"/>
                        <a:pt x="193" y="44"/>
                        <a:pt x="195" y="44"/>
                      </a:cubicBezTo>
                      <a:cubicBezTo>
                        <a:pt x="196" y="45"/>
                        <a:pt x="197" y="45"/>
                        <a:pt x="198" y="45"/>
                      </a:cubicBezTo>
                      <a:cubicBezTo>
                        <a:pt x="201" y="46"/>
                        <a:pt x="203" y="46"/>
                        <a:pt x="204" y="46"/>
                      </a:cubicBezTo>
                      <a:cubicBezTo>
                        <a:pt x="204" y="46"/>
                        <a:pt x="205" y="46"/>
                        <a:pt x="205" y="46"/>
                      </a:cubicBezTo>
                      <a:cubicBezTo>
                        <a:pt x="206" y="44"/>
                        <a:pt x="209" y="44"/>
                        <a:pt x="212" y="45"/>
                      </a:cubicBezTo>
                      <a:cubicBezTo>
                        <a:pt x="213" y="45"/>
                        <a:pt x="214" y="46"/>
                        <a:pt x="215" y="46"/>
                      </a:cubicBezTo>
                      <a:cubicBezTo>
                        <a:pt x="215" y="45"/>
                        <a:pt x="216" y="45"/>
                        <a:pt x="216" y="45"/>
                      </a:cubicBezTo>
                      <a:cubicBezTo>
                        <a:pt x="218" y="45"/>
                        <a:pt x="219" y="47"/>
                        <a:pt x="220" y="48"/>
                      </a:cubicBezTo>
                      <a:cubicBezTo>
                        <a:pt x="220" y="48"/>
                        <a:pt x="220" y="48"/>
                        <a:pt x="220" y="48"/>
                      </a:cubicBezTo>
                      <a:cubicBezTo>
                        <a:pt x="220" y="48"/>
                        <a:pt x="220" y="48"/>
                        <a:pt x="220" y="48"/>
                      </a:cubicBezTo>
                      <a:cubicBezTo>
                        <a:pt x="221" y="47"/>
                        <a:pt x="221" y="45"/>
                        <a:pt x="221" y="44"/>
                      </a:cubicBezTo>
                      <a:cubicBezTo>
                        <a:pt x="221" y="43"/>
                        <a:pt x="222" y="41"/>
                        <a:pt x="225" y="41"/>
                      </a:cubicBezTo>
                      <a:cubicBezTo>
                        <a:pt x="226" y="41"/>
                        <a:pt x="226" y="41"/>
                        <a:pt x="227" y="41"/>
                      </a:cubicBezTo>
                      <a:cubicBezTo>
                        <a:pt x="228" y="41"/>
                        <a:pt x="228" y="41"/>
                        <a:pt x="228" y="41"/>
                      </a:cubicBezTo>
                      <a:cubicBezTo>
                        <a:pt x="228" y="40"/>
                        <a:pt x="228" y="38"/>
                        <a:pt x="227" y="37"/>
                      </a:cubicBezTo>
                      <a:cubicBezTo>
                        <a:pt x="227" y="36"/>
                        <a:pt x="227" y="34"/>
                        <a:pt x="227" y="33"/>
                      </a:cubicBezTo>
                      <a:cubicBezTo>
                        <a:pt x="227" y="30"/>
                        <a:pt x="230" y="28"/>
                        <a:pt x="231" y="27"/>
                      </a:cubicBezTo>
                      <a:cubicBezTo>
                        <a:pt x="232" y="27"/>
                        <a:pt x="234" y="26"/>
                        <a:pt x="234" y="26"/>
                      </a:cubicBezTo>
                      <a:cubicBezTo>
                        <a:pt x="234" y="22"/>
                        <a:pt x="238" y="22"/>
                        <a:pt x="241" y="22"/>
                      </a:cubicBezTo>
                      <a:cubicBezTo>
                        <a:pt x="242" y="22"/>
                        <a:pt x="242" y="22"/>
                        <a:pt x="242" y="22"/>
                      </a:cubicBezTo>
                      <a:cubicBezTo>
                        <a:pt x="244" y="22"/>
                        <a:pt x="245" y="22"/>
                        <a:pt x="246" y="21"/>
                      </a:cubicBezTo>
                      <a:cubicBezTo>
                        <a:pt x="247" y="20"/>
                        <a:pt x="249" y="19"/>
                        <a:pt x="252" y="19"/>
                      </a:cubicBezTo>
                      <a:cubicBezTo>
                        <a:pt x="255" y="19"/>
                        <a:pt x="257" y="20"/>
                        <a:pt x="258" y="22"/>
                      </a:cubicBezTo>
                      <a:cubicBezTo>
                        <a:pt x="259" y="23"/>
                        <a:pt x="261" y="24"/>
                        <a:pt x="263" y="25"/>
                      </a:cubicBezTo>
                      <a:cubicBezTo>
                        <a:pt x="266" y="27"/>
                        <a:pt x="269" y="28"/>
                        <a:pt x="270" y="31"/>
                      </a:cubicBezTo>
                      <a:cubicBezTo>
                        <a:pt x="270" y="31"/>
                        <a:pt x="270" y="32"/>
                        <a:pt x="270" y="33"/>
                      </a:cubicBezTo>
                      <a:cubicBezTo>
                        <a:pt x="270" y="33"/>
                        <a:pt x="270" y="33"/>
                        <a:pt x="270" y="33"/>
                      </a:cubicBezTo>
                      <a:cubicBezTo>
                        <a:pt x="270" y="33"/>
                        <a:pt x="271" y="33"/>
                        <a:pt x="271" y="33"/>
                      </a:cubicBezTo>
                      <a:cubicBezTo>
                        <a:pt x="271" y="33"/>
                        <a:pt x="271" y="33"/>
                        <a:pt x="271" y="33"/>
                      </a:cubicBezTo>
                      <a:cubicBezTo>
                        <a:pt x="272" y="33"/>
                        <a:pt x="273" y="33"/>
                        <a:pt x="273" y="33"/>
                      </a:cubicBezTo>
                      <a:cubicBezTo>
                        <a:pt x="274" y="33"/>
                        <a:pt x="275" y="32"/>
                        <a:pt x="276" y="31"/>
                      </a:cubicBezTo>
                      <a:cubicBezTo>
                        <a:pt x="277" y="31"/>
                        <a:pt x="277" y="30"/>
                        <a:pt x="277" y="30"/>
                      </a:cubicBezTo>
                      <a:cubicBezTo>
                        <a:pt x="276" y="30"/>
                        <a:pt x="275" y="30"/>
                        <a:pt x="274" y="29"/>
                      </a:cubicBezTo>
                      <a:cubicBezTo>
                        <a:pt x="273" y="28"/>
                        <a:pt x="273" y="27"/>
                        <a:pt x="273" y="26"/>
                      </a:cubicBezTo>
                      <a:cubicBezTo>
                        <a:pt x="272" y="26"/>
                        <a:pt x="270" y="24"/>
                        <a:pt x="269" y="24"/>
                      </a:cubicBezTo>
                      <a:cubicBezTo>
                        <a:pt x="267" y="23"/>
                        <a:pt x="266" y="22"/>
                        <a:pt x="265" y="21"/>
                      </a:cubicBezTo>
                      <a:cubicBezTo>
                        <a:pt x="265" y="20"/>
                        <a:pt x="265" y="19"/>
                        <a:pt x="266" y="19"/>
                      </a:cubicBezTo>
                      <a:cubicBezTo>
                        <a:pt x="267" y="17"/>
                        <a:pt x="271" y="17"/>
                        <a:pt x="274" y="19"/>
                      </a:cubicBezTo>
                      <a:cubicBezTo>
                        <a:pt x="276" y="20"/>
                        <a:pt x="276" y="20"/>
                        <a:pt x="279" y="17"/>
                      </a:cubicBezTo>
                      <a:cubicBezTo>
                        <a:pt x="281" y="15"/>
                        <a:pt x="284" y="15"/>
                        <a:pt x="285" y="15"/>
                      </a:cubicBezTo>
                      <a:cubicBezTo>
                        <a:pt x="286" y="15"/>
                        <a:pt x="286" y="15"/>
                        <a:pt x="286" y="15"/>
                      </a:cubicBezTo>
                      <a:cubicBezTo>
                        <a:pt x="285" y="14"/>
                        <a:pt x="284" y="14"/>
                        <a:pt x="284" y="13"/>
                      </a:cubicBezTo>
                      <a:cubicBezTo>
                        <a:pt x="282" y="13"/>
                        <a:pt x="281" y="12"/>
                        <a:pt x="281" y="11"/>
                      </a:cubicBezTo>
                      <a:cubicBezTo>
                        <a:pt x="280" y="10"/>
                        <a:pt x="277" y="8"/>
                        <a:pt x="274" y="9"/>
                      </a:cubicBezTo>
                      <a:cubicBezTo>
                        <a:pt x="274" y="9"/>
                        <a:pt x="273" y="9"/>
                        <a:pt x="272" y="9"/>
                      </a:cubicBezTo>
                      <a:cubicBezTo>
                        <a:pt x="270" y="9"/>
                        <a:pt x="269" y="8"/>
                        <a:pt x="268" y="7"/>
                      </a:cubicBezTo>
                      <a:cubicBezTo>
                        <a:pt x="267" y="6"/>
                        <a:pt x="267" y="6"/>
                        <a:pt x="267" y="6"/>
                      </a:cubicBezTo>
                      <a:cubicBezTo>
                        <a:pt x="267" y="6"/>
                        <a:pt x="266" y="6"/>
                        <a:pt x="266" y="6"/>
                      </a:cubicBezTo>
                      <a:cubicBezTo>
                        <a:pt x="264" y="6"/>
                        <a:pt x="261" y="8"/>
                        <a:pt x="261" y="10"/>
                      </a:cubicBezTo>
                      <a:cubicBezTo>
                        <a:pt x="261" y="16"/>
                        <a:pt x="256" y="16"/>
                        <a:pt x="254" y="14"/>
                      </a:cubicBezTo>
                      <a:cubicBezTo>
                        <a:pt x="254" y="13"/>
                        <a:pt x="254" y="11"/>
                        <a:pt x="255" y="10"/>
                      </a:cubicBezTo>
                      <a:cubicBezTo>
                        <a:pt x="255" y="10"/>
                        <a:pt x="255" y="9"/>
                        <a:pt x="255" y="8"/>
                      </a:cubicBezTo>
                      <a:cubicBezTo>
                        <a:pt x="254" y="8"/>
                        <a:pt x="254" y="7"/>
                        <a:pt x="254" y="6"/>
                      </a:cubicBezTo>
                      <a:cubicBezTo>
                        <a:pt x="255" y="5"/>
                        <a:pt x="255" y="3"/>
                        <a:pt x="257" y="3"/>
                      </a:cubicBezTo>
                      <a:cubicBezTo>
                        <a:pt x="257" y="3"/>
                        <a:pt x="257" y="3"/>
                        <a:pt x="257" y="2"/>
                      </a:cubicBezTo>
                      <a:cubicBezTo>
                        <a:pt x="256" y="1"/>
                        <a:pt x="255" y="1"/>
                        <a:pt x="253" y="1"/>
                      </a:cubicBezTo>
                      <a:cubicBezTo>
                        <a:pt x="250" y="0"/>
                        <a:pt x="249" y="2"/>
                        <a:pt x="248" y="2"/>
                      </a:cubicBezTo>
                      <a:cubicBezTo>
                        <a:pt x="248" y="3"/>
                        <a:pt x="248" y="4"/>
                        <a:pt x="248" y="4"/>
                      </a:cubicBezTo>
                      <a:cubicBezTo>
                        <a:pt x="248" y="4"/>
                        <a:pt x="249" y="6"/>
                        <a:pt x="248" y="8"/>
                      </a:cubicBezTo>
                      <a:cubicBezTo>
                        <a:pt x="247" y="11"/>
                        <a:pt x="243" y="16"/>
                        <a:pt x="239" y="16"/>
                      </a:cubicBezTo>
                      <a:cubicBezTo>
                        <a:pt x="238" y="16"/>
                        <a:pt x="238" y="15"/>
                        <a:pt x="237" y="15"/>
                      </a:cubicBezTo>
                      <a:cubicBezTo>
                        <a:pt x="236" y="13"/>
                        <a:pt x="236" y="11"/>
                        <a:pt x="237" y="8"/>
                      </a:cubicBezTo>
                      <a:cubicBezTo>
                        <a:pt x="237" y="7"/>
                        <a:pt x="237" y="6"/>
                        <a:pt x="238" y="6"/>
                      </a:cubicBezTo>
                      <a:cubicBezTo>
                        <a:pt x="237" y="6"/>
                        <a:pt x="236" y="7"/>
                        <a:pt x="234" y="9"/>
                      </a:cubicBezTo>
                      <a:cubicBezTo>
                        <a:pt x="233" y="11"/>
                        <a:pt x="232" y="12"/>
                        <a:pt x="231" y="13"/>
                      </a:cubicBezTo>
                      <a:cubicBezTo>
                        <a:pt x="227" y="17"/>
                        <a:pt x="225" y="20"/>
                        <a:pt x="222" y="21"/>
                      </a:cubicBezTo>
                      <a:cubicBezTo>
                        <a:pt x="221" y="21"/>
                        <a:pt x="221" y="21"/>
                        <a:pt x="221" y="21"/>
                      </a:cubicBezTo>
                      <a:cubicBezTo>
                        <a:pt x="220" y="21"/>
                        <a:pt x="218" y="20"/>
                        <a:pt x="218" y="18"/>
                      </a:cubicBezTo>
                      <a:cubicBezTo>
                        <a:pt x="217" y="16"/>
                        <a:pt x="219" y="12"/>
                        <a:pt x="223" y="10"/>
                      </a:cubicBezTo>
                      <a:cubicBezTo>
                        <a:pt x="224" y="9"/>
                        <a:pt x="225" y="7"/>
                        <a:pt x="226" y="5"/>
                      </a:cubicBezTo>
                      <a:cubicBezTo>
                        <a:pt x="227" y="3"/>
                        <a:pt x="228" y="1"/>
                        <a:pt x="230" y="1"/>
                      </a:cubicBezTo>
                      <a:cubicBezTo>
                        <a:pt x="230" y="1"/>
                        <a:pt x="230" y="1"/>
                        <a:pt x="229" y="1"/>
                      </a:cubicBezTo>
                      <a:cubicBezTo>
                        <a:pt x="228" y="0"/>
                        <a:pt x="227" y="1"/>
                        <a:pt x="226" y="3"/>
                      </a:cubicBezTo>
                      <a:cubicBezTo>
                        <a:pt x="226" y="4"/>
                        <a:pt x="225" y="4"/>
                        <a:pt x="225" y="5"/>
                      </a:cubicBezTo>
                      <a:cubicBezTo>
                        <a:pt x="223" y="6"/>
                        <a:pt x="220" y="6"/>
                        <a:pt x="218" y="5"/>
                      </a:cubicBezTo>
                      <a:cubicBezTo>
                        <a:pt x="217" y="5"/>
                        <a:pt x="217" y="5"/>
                        <a:pt x="217" y="5"/>
                      </a:cubicBezTo>
                      <a:cubicBezTo>
                        <a:pt x="216" y="5"/>
                        <a:pt x="216" y="5"/>
                        <a:pt x="216" y="6"/>
                      </a:cubicBezTo>
                      <a:cubicBezTo>
                        <a:pt x="215" y="6"/>
                        <a:pt x="215" y="6"/>
                        <a:pt x="215" y="6"/>
                      </a:cubicBezTo>
                      <a:cubicBezTo>
                        <a:pt x="216" y="7"/>
                        <a:pt x="216" y="9"/>
                        <a:pt x="216" y="10"/>
                      </a:cubicBezTo>
                      <a:cubicBezTo>
                        <a:pt x="215" y="11"/>
                        <a:pt x="214" y="12"/>
                        <a:pt x="213" y="12"/>
                      </a:cubicBezTo>
                      <a:cubicBezTo>
                        <a:pt x="212" y="12"/>
                        <a:pt x="210" y="12"/>
                        <a:pt x="209" y="10"/>
                      </a:cubicBezTo>
                      <a:cubicBezTo>
                        <a:pt x="209" y="9"/>
                        <a:pt x="209" y="9"/>
                        <a:pt x="209" y="9"/>
                      </a:cubicBezTo>
                      <a:cubicBezTo>
                        <a:pt x="208" y="9"/>
                        <a:pt x="206" y="10"/>
                        <a:pt x="205" y="12"/>
                      </a:cubicBezTo>
                      <a:cubicBezTo>
                        <a:pt x="204" y="13"/>
                        <a:pt x="203" y="14"/>
                        <a:pt x="203" y="15"/>
                      </a:cubicBezTo>
                      <a:cubicBezTo>
                        <a:pt x="203" y="16"/>
                        <a:pt x="204" y="18"/>
                        <a:pt x="204" y="19"/>
                      </a:cubicBezTo>
                      <a:cubicBezTo>
                        <a:pt x="203" y="22"/>
                        <a:pt x="202" y="23"/>
                        <a:pt x="200" y="24"/>
                      </a:cubicBezTo>
                      <a:cubicBezTo>
                        <a:pt x="199" y="24"/>
                        <a:pt x="199" y="24"/>
                        <a:pt x="199" y="24"/>
                      </a:cubicBezTo>
                      <a:cubicBezTo>
                        <a:pt x="196" y="24"/>
                        <a:pt x="195" y="21"/>
                        <a:pt x="195" y="18"/>
                      </a:cubicBezTo>
                      <a:cubicBezTo>
                        <a:pt x="195" y="18"/>
                        <a:pt x="195" y="18"/>
                        <a:pt x="195" y="17"/>
                      </a:cubicBezTo>
                      <a:cubicBezTo>
                        <a:pt x="195" y="17"/>
                        <a:pt x="195" y="18"/>
                        <a:pt x="195" y="18"/>
                      </a:cubicBezTo>
                      <a:cubicBezTo>
                        <a:pt x="194" y="19"/>
                        <a:pt x="193" y="20"/>
                        <a:pt x="190" y="20"/>
                      </a:cubicBezTo>
                      <a:cubicBezTo>
                        <a:pt x="189" y="20"/>
                        <a:pt x="187" y="20"/>
                        <a:pt x="186" y="19"/>
                      </a:cubicBezTo>
                      <a:cubicBezTo>
                        <a:pt x="186" y="18"/>
                        <a:pt x="184" y="18"/>
                        <a:pt x="182" y="18"/>
                      </a:cubicBezTo>
                      <a:cubicBezTo>
                        <a:pt x="183" y="19"/>
                        <a:pt x="183" y="19"/>
                        <a:pt x="183" y="19"/>
                      </a:cubicBezTo>
                      <a:cubicBezTo>
                        <a:pt x="186" y="20"/>
                        <a:pt x="187" y="21"/>
                        <a:pt x="188" y="23"/>
                      </a:cubicBezTo>
                      <a:cubicBezTo>
                        <a:pt x="188" y="24"/>
                        <a:pt x="188" y="24"/>
                        <a:pt x="188" y="24"/>
                      </a:cubicBezTo>
                      <a:cubicBezTo>
                        <a:pt x="187" y="25"/>
                        <a:pt x="187" y="25"/>
                        <a:pt x="187" y="25"/>
                      </a:cubicBezTo>
                      <a:cubicBezTo>
                        <a:pt x="186" y="26"/>
                        <a:pt x="185" y="26"/>
                        <a:pt x="183" y="25"/>
                      </a:cubicBezTo>
                      <a:cubicBezTo>
                        <a:pt x="182" y="25"/>
                        <a:pt x="182" y="24"/>
                        <a:pt x="181" y="24"/>
                      </a:cubicBezTo>
                      <a:cubicBezTo>
                        <a:pt x="180" y="25"/>
                        <a:pt x="178" y="25"/>
                        <a:pt x="175" y="23"/>
                      </a:cubicBezTo>
                      <a:cubicBezTo>
                        <a:pt x="176" y="24"/>
                        <a:pt x="175" y="25"/>
                        <a:pt x="175" y="26"/>
                      </a:cubicBezTo>
                      <a:cubicBezTo>
                        <a:pt x="175" y="27"/>
                        <a:pt x="175" y="27"/>
                        <a:pt x="175" y="28"/>
                      </a:cubicBezTo>
                      <a:cubicBezTo>
                        <a:pt x="175" y="33"/>
                        <a:pt x="170" y="33"/>
                        <a:pt x="168" y="30"/>
                      </a:cubicBezTo>
                      <a:cubicBezTo>
                        <a:pt x="167" y="29"/>
                        <a:pt x="167" y="27"/>
                        <a:pt x="167" y="26"/>
                      </a:cubicBezTo>
                      <a:cubicBezTo>
                        <a:pt x="166" y="26"/>
                        <a:pt x="165" y="26"/>
                        <a:pt x="164" y="27"/>
                      </a:cubicBezTo>
                      <a:cubicBezTo>
                        <a:pt x="163" y="28"/>
                        <a:pt x="163" y="28"/>
                        <a:pt x="162" y="28"/>
                      </a:cubicBezTo>
                      <a:cubicBezTo>
                        <a:pt x="161" y="28"/>
                        <a:pt x="161" y="28"/>
                        <a:pt x="161" y="28"/>
                      </a:cubicBezTo>
                      <a:cubicBezTo>
                        <a:pt x="160" y="27"/>
                        <a:pt x="160" y="27"/>
                        <a:pt x="160" y="27"/>
                      </a:cubicBezTo>
                      <a:cubicBezTo>
                        <a:pt x="159" y="26"/>
                        <a:pt x="160" y="25"/>
                        <a:pt x="160" y="23"/>
                      </a:cubicBezTo>
                      <a:cubicBezTo>
                        <a:pt x="160" y="22"/>
                        <a:pt x="161" y="20"/>
                        <a:pt x="160" y="20"/>
                      </a:cubicBezTo>
                      <a:cubicBezTo>
                        <a:pt x="160" y="20"/>
                        <a:pt x="159" y="20"/>
                        <a:pt x="158" y="20"/>
                      </a:cubicBezTo>
                      <a:cubicBezTo>
                        <a:pt x="157" y="21"/>
                        <a:pt x="156" y="21"/>
                        <a:pt x="155" y="22"/>
                      </a:cubicBezTo>
                      <a:cubicBezTo>
                        <a:pt x="154" y="22"/>
                        <a:pt x="154" y="22"/>
                        <a:pt x="154" y="22"/>
                      </a:cubicBezTo>
                      <a:cubicBezTo>
                        <a:pt x="154" y="22"/>
                        <a:pt x="153" y="22"/>
                        <a:pt x="153" y="22"/>
                      </a:cubicBezTo>
                      <a:cubicBezTo>
                        <a:pt x="155" y="24"/>
                        <a:pt x="155" y="26"/>
                        <a:pt x="154" y="28"/>
                      </a:cubicBezTo>
                      <a:cubicBezTo>
                        <a:pt x="154" y="29"/>
                        <a:pt x="152" y="30"/>
                        <a:pt x="150" y="30"/>
                      </a:cubicBezTo>
                      <a:cubicBezTo>
                        <a:pt x="149" y="30"/>
                        <a:pt x="149" y="30"/>
                        <a:pt x="149" y="30"/>
                      </a:cubicBezTo>
                      <a:cubicBezTo>
                        <a:pt x="149" y="30"/>
                        <a:pt x="149" y="30"/>
                        <a:pt x="149" y="30"/>
                      </a:cubicBezTo>
                      <a:cubicBezTo>
                        <a:pt x="149" y="31"/>
                        <a:pt x="148" y="33"/>
                        <a:pt x="148" y="33"/>
                      </a:cubicBezTo>
                      <a:cubicBezTo>
                        <a:pt x="147" y="34"/>
                        <a:pt x="146" y="35"/>
                        <a:pt x="145" y="35"/>
                      </a:cubicBezTo>
                      <a:cubicBezTo>
                        <a:pt x="143" y="35"/>
                        <a:pt x="141" y="34"/>
                        <a:pt x="141" y="32"/>
                      </a:cubicBezTo>
                      <a:cubicBezTo>
                        <a:pt x="141" y="32"/>
                        <a:pt x="140" y="32"/>
                        <a:pt x="140" y="32"/>
                      </a:cubicBezTo>
                      <a:cubicBezTo>
                        <a:pt x="139" y="32"/>
                        <a:pt x="137" y="32"/>
                        <a:pt x="137" y="33"/>
                      </a:cubicBezTo>
                      <a:cubicBezTo>
                        <a:pt x="136" y="34"/>
                        <a:pt x="135" y="35"/>
                        <a:pt x="134" y="36"/>
                      </a:cubicBezTo>
                      <a:cubicBezTo>
                        <a:pt x="133" y="37"/>
                        <a:pt x="132" y="37"/>
                        <a:pt x="132" y="38"/>
                      </a:cubicBezTo>
                      <a:cubicBezTo>
                        <a:pt x="133" y="37"/>
                        <a:pt x="135" y="37"/>
                        <a:pt x="137" y="37"/>
                      </a:cubicBezTo>
                      <a:cubicBezTo>
                        <a:pt x="138" y="38"/>
                        <a:pt x="140" y="39"/>
                        <a:pt x="139" y="42"/>
                      </a:cubicBezTo>
                      <a:cubicBezTo>
                        <a:pt x="139" y="42"/>
                        <a:pt x="139" y="42"/>
                        <a:pt x="139" y="42"/>
                      </a:cubicBezTo>
                      <a:cubicBezTo>
                        <a:pt x="141" y="43"/>
                        <a:pt x="141" y="46"/>
                        <a:pt x="141" y="47"/>
                      </a:cubicBezTo>
                      <a:cubicBezTo>
                        <a:pt x="140" y="49"/>
                        <a:pt x="137" y="50"/>
                        <a:pt x="135" y="48"/>
                      </a:cubicBezTo>
                      <a:cubicBezTo>
                        <a:pt x="134" y="47"/>
                        <a:pt x="134" y="46"/>
                        <a:pt x="133" y="46"/>
                      </a:cubicBezTo>
                      <a:cubicBezTo>
                        <a:pt x="133" y="46"/>
                        <a:pt x="133" y="47"/>
                        <a:pt x="133" y="47"/>
                      </a:cubicBezTo>
                      <a:cubicBezTo>
                        <a:pt x="132" y="50"/>
                        <a:pt x="131" y="50"/>
                        <a:pt x="130" y="50"/>
                      </a:cubicBezTo>
                      <a:cubicBezTo>
                        <a:pt x="128" y="50"/>
                        <a:pt x="127" y="49"/>
                        <a:pt x="125" y="46"/>
                      </a:cubicBezTo>
                      <a:cubicBezTo>
                        <a:pt x="125" y="46"/>
                        <a:pt x="125" y="46"/>
                        <a:pt x="125" y="46"/>
                      </a:cubicBezTo>
                      <a:cubicBezTo>
                        <a:pt x="125" y="46"/>
                        <a:pt x="124" y="46"/>
                        <a:pt x="124" y="46"/>
                      </a:cubicBezTo>
                      <a:cubicBezTo>
                        <a:pt x="123" y="48"/>
                        <a:pt x="122" y="49"/>
                        <a:pt x="120" y="49"/>
                      </a:cubicBezTo>
                      <a:cubicBezTo>
                        <a:pt x="120" y="49"/>
                        <a:pt x="119" y="49"/>
                        <a:pt x="119" y="48"/>
                      </a:cubicBezTo>
                      <a:cubicBezTo>
                        <a:pt x="117" y="47"/>
                        <a:pt x="117" y="45"/>
                        <a:pt x="118" y="43"/>
                      </a:cubicBezTo>
                      <a:cubicBezTo>
                        <a:pt x="118" y="44"/>
                        <a:pt x="117" y="44"/>
                        <a:pt x="117" y="44"/>
                      </a:cubicBezTo>
                      <a:cubicBezTo>
                        <a:pt x="115" y="46"/>
                        <a:pt x="113" y="47"/>
                        <a:pt x="111" y="48"/>
                      </a:cubicBezTo>
                      <a:cubicBezTo>
                        <a:pt x="111" y="48"/>
                        <a:pt x="111" y="48"/>
                        <a:pt x="111" y="48"/>
                      </a:cubicBezTo>
                      <a:cubicBezTo>
                        <a:pt x="111" y="49"/>
                        <a:pt x="111" y="49"/>
                        <a:pt x="111" y="49"/>
                      </a:cubicBezTo>
                      <a:cubicBezTo>
                        <a:pt x="111" y="51"/>
                        <a:pt x="109" y="52"/>
                        <a:pt x="108" y="53"/>
                      </a:cubicBezTo>
                      <a:cubicBezTo>
                        <a:pt x="108" y="53"/>
                        <a:pt x="108" y="53"/>
                        <a:pt x="108" y="53"/>
                      </a:cubicBezTo>
                      <a:cubicBezTo>
                        <a:pt x="111" y="52"/>
                        <a:pt x="113" y="52"/>
                        <a:pt x="114" y="53"/>
                      </a:cubicBezTo>
                      <a:cubicBezTo>
                        <a:pt x="115" y="53"/>
                        <a:pt x="116" y="53"/>
                        <a:pt x="116" y="53"/>
                      </a:cubicBezTo>
                      <a:cubicBezTo>
                        <a:pt x="116" y="53"/>
                        <a:pt x="117" y="53"/>
                        <a:pt x="118" y="52"/>
                      </a:cubicBezTo>
                      <a:cubicBezTo>
                        <a:pt x="120" y="50"/>
                        <a:pt x="122" y="49"/>
                        <a:pt x="123" y="49"/>
                      </a:cubicBezTo>
                      <a:cubicBezTo>
                        <a:pt x="125" y="49"/>
                        <a:pt x="126" y="50"/>
                        <a:pt x="128" y="51"/>
                      </a:cubicBezTo>
                      <a:cubicBezTo>
                        <a:pt x="129" y="52"/>
                        <a:pt x="129" y="53"/>
                        <a:pt x="129" y="53"/>
                      </a:cubicBezTo>
                      <a:cubicBezTo>
                        <a:pt x="129" y="55"/>
                        <a:pt x="128" y="56"/>
                        <a:pt x="128" y="57"/>
                      </a:cubicBezTo>
                      <a:cubicBezTo>
                        <a:pt x="127" y="57"/>
                        <a:pt x="127" y="57"/>
                        <a:pt x="127" y="57"/>
                      </a:cubicBezTo>
                      <a:cubicBezTo>
                        <a:pt x="129" y="59"/>
                        <a:pt x="128" y="61"/>
                        <a:pt x="128" y="61"/>
                      </a:cubicBezTo>
                      <a:cubicBezTo>
                        <a:pt x="128" y="63"/>
                        <a:pt x="126" y="64"/>
                        <a:pt x="124" y="64"/>
                      </a:cubicBezTo>
                      <a:cubicBezTo>
                        <a:pt x="123" y="64"/>
                        <a:pt x="122" y="64"/>
                        <a:pt x="122" y="63"/>
                      </a:cubicBezTo>
                      <a:cubicBezTo>
                        <a:pt x="121" y="63"/>
                        <a:pt x="121" y="62"/>
                        <a:pt x="121" y="61"/>
                      </a:cubicBezTo>
                      <a:cubicBezTo>
                        <a:pt x="121" y="60"/>
                        <a:pt x="120" y="59"/>
                        <a:pt x="120" y="59"/>
                      </a:cubicBezTo>
                      <a:cubicBezTo>
                        <a:pt x="119" y="61"/>
                        <a:pt x="117" y="65"/>
                        <a:pt x="113" y="65"/>
                      </a:cubicBezTo>
                      <a:cubicBezTo>
                        <a:pt x="112" y="65"/>
                        <a:pt x="110" y="68"/>
                        <a:pt x="110" y="71"/>
                      </a:cubicBezTo>
                      <a:cubicBezTo>
                        <a:pt x="110" y="75"/>
                        <a:pt x="108" y="75"/>
                        <a:pt x="107" y="75"/>
                      </a:cubicBezTo>
                      <a:cubicBezTo>
                        <a:pt x="107" y="75"/>
                        <a:pt x="106" y="75"/>
                        <a:pt x="106" y="75"/>
                      </a:cubicBezTo>
                      <a:cubicBezTo>
                        <a:pt x="106" y="75"/>
                        <a:pt x="106" y="75"/>
                        <a:pt x="106" y="75"/>
                      </a:cubicBezTo>
                      <a:cubicBezTo>
                        <a:pt x="105" y="80"/>
                        <a:pt x="99" y="87"/>
                        <a:pt x="95" y="90"/>
                      </a:cubicBezTo>
                      <a:cubicBezTo>
                        <a:pt x="93" y="92"/>
                        <a:pt x="93" y="93"/>
                        <a:pt x="94" y="94"/>
                      </a:cubicBezTo>
                      <a:cubicBezTo>
                        <a:pt x="94" y="95"/>
                        <a:pt x="95" y="96"/>
                        <a:pt x="94" y="98"/>
                      </a:cubicBezTo>
                      <a:cubicBezTo>
                        <a:pt x="93" y="100"/>
                        <a:pt x="91" y="101"/>
                        <a:pt x="89" y="101"/>
                      </a:cubicBezTo>
                      <a:cubicBezTo>
                        <a:pt x="88" y="101"/>
                        <a:pt x="87" y="101"/>
                        <a:pt x="86" y="101"/>
                      </a:cubicBezTo>
                      <a:cubicBezTo>
                        <a:pt x="86" y="100"/>
                        <a:pt x="85" y="100"/>
                        <a:pt x="84" y="100"/>
                      </a:cubicBezTo>
                      <a:cubicBezTo>
                        <a:pt x="84" y="101"/>
                        <a:pt x="84" y="102"/>
                        <a:pt x="85" y="103"/>
                      </a:cubicBezTo>
                      <a:cubicBezTo>
                        <a:pt x="85" y="105"/>
                        <a:pt x="85" y="109"/>
                        <a:pt x="83" y="111"/>
                      </a:cubicBezTo>
                      <a:cubicBezTo>
                        <a:pt x="82" y="111"/>
                        <a:pt x="82" y="112"/>
                        <a:pt x="83" y="114"/>
                      </a:cubicBezTo>
                      <a:cubicBezTo>
                        <a:pt x="83" y="115"/>
                        <a:pt x="84" y="116"/>
                        <a:pt x="84" y="117"/>
                      </a:cubicBezTo>
                      <a:cubicBezTo>
                        <a:pt x="84" y="118"/>
                        <a:pt x="83" y="120"/>
                        <a:pt x="80" y="120"/>
                      </a:cubicBezTo>
                      <a:cubicBezTo>
                        <a:pt x="80" y="120"/>
                        <a:pt x="79" y="119"/>
                        <a:pt x="78" y="119"/>
                      </a:cubicBezTo>
                      <a:cubicBezTo>
                        <a:pt x="77" y="119"/>
                        <a:pt x="77" y="119"/>
                        <a:pt x="76" y="119"/>
                      </a:cubicBezTo>
                      <a:cubicBezTo>
                        <a:pt x="75" y="121"/>
                        <a:pt x="72" y="122"/>
                        <a:pt x="70" y="122"/>
                      </a:cubicBezTo>
                      <a:cubicBezTo>
                        <a:pt x="71" y="123"/>
                        <a:pt x="72" y="124"/>
                        <a:pt x="74" y="126"/>
                      </a:cubicBezTo>
                      <a:cubicBezTo>
                        <a:pt x="76" y="127"/>
                        <a:pt x="76" y="129"/>
                        <a:pt x="76" y="130"/>
                      </a:cubicBezTo>
                      <a:cubicBezTo>
                        <a:pt x="75" y="131"/>
                        <a:pt x="73" y="132"/>
                        <a:pt x="72" y="132"/>
                      </a:cubicBezTo>
                      <a:cubicBezTo>
                        <a:pt x="70" y="132"/>
                        <a:pt x="69" y="131"/>
                        <a:pt x="68" y="130"/>
                      </a:cubicBezTo>
                      <a:cubicBezTo>
                        <a:pt x="67" y="131"/>
                        <a:pt x="66" y="131"/>
                        <a:pt x="66" y="132"/>
                      </a:cubicBezTo>
                      <a:cubicBezTo>
                        <a:pt x="64" y="133"/>
                        <a:pt x="62" y="134"/>
                        <a:pt x="60" y="135"/>
                      </a:cubicBezTo>
                      <a:cubicBezTo>
                        <a:pt x="58" y="135"/>
                        <a:pt x="58" y="137"/>
                        <a:pt x="57" y="138"/>
                      </a:cubicBezTo>
                      <a:cubicBezTo>
                        <a:pt x="57" y="139"/>
                        <a:pt x="56" y="142"/>
                        <a:pt x="53" y="142"/>
                      </a:cubicBezTo>
                      <a:cubicBezTo>
                        <a:pt x="52" y="142"/>
                        <a:pt x="52" y="142"/>
                        <a:pt x="51" y="145"/>
                      </a:cubicBezTo>
                      <a:cubicBezTo>
                        <a:pt x="51" y="147"/>
                        <a:pt x="50" y="149"/>
                        <a:pt x="48" y="150"/>
                      </a:cubicBezTo>
                      <a:cubicBezTo>
                        <a:pt x="48" y="151"/>
                        <a:pt x="47" y="151"/>
                        <a:pt x="46" y="151"/>
                      </a:cubicBezTo>
                      <a:cubicBezTo>
                        <a:pt x="44" y="151"/>
                        <a:pt x="43" y="149"/>
                        <a:pt x="43" y="148"/>
                      </a:cubicBezTo>
                      <a:cubicBezTo>
                        <a:pt x="42" y="146"/>
                        <a:pt x="42" y="146"/>
                        <a:pt x="41" y="146"/>
                      </a:cubicBezTo>
                      <a:cubicBezTo>
                        <a:pt x="40" y="146"/>
                        <a:pt x="40" y="146"/>
                        <a:pt x="40" y="146"/>
                      </a:cubicBezTo>
                      <a:cubicBezTo>
                        <a:pt x="40" y="146"/>
                        <a:pt x="40" y="147"/>
                        <a:pt x="41" y="149"/>
                      </a:cubicBezTo>
                      <a:cubicBezTo>
                        <a:pt x="42" y="149"/>
                        <a:pt x="43" y="151"/>
                        <a:pt x="42" y="152"/>
                      </a:cubicBezTo>
                      <a:cubicBezTo>
                        <a:pt x="41" y="154"/>
                        <a:pt x="40" y="154"/>
                        <a:pt x="38" y="154"/>
                      </a:cubicBezTo>
                      <a:cubicBezTo>
                        <a:pt x="37" y="154"/>
                        <a:pt x="36" y="154"/>
                        <a:pt x="35" y="155"/>
                      </a:cubicBezTo>
                      <a:cubicBezTo>
                        <a:pt x="33" y="157"/>
                        <a:pt x="30" y="158"/>
                        <a:pt x="28" y="158"/>
                      </a:cubicBezTo>
                      <a:cubicBezTo>
                        <a:pt x="27" y="158"/>
                        <a:pt x="26" y="158"/>
                        <a:pt x="25" y="158"/>
                      </a:cubicBezTo>
                      <a:cubicBezTo>
                        <a:pt x="26" y="158"/>
                        <a:pt x="26" y="158"/>
                        <a:pt x="26" y="159"/>
                      </a:cubicBezTo>
                      <a:cubicBezTo>
                        <a:pt x="28" y="159"/>
                        <a:pt x="30" y="160"/>
                        <a:pt x="30" y="161"/>
                      </a:cubicBezTo>
                      <a:cubicBezTo>
                        <a:pt x="31" y="162"/>
                        <a:pt x="31" y="163"/>
                        <a:pt x="30" y="164"/>
                      </a:cubicBezTo>
                      <a:cubicBezTo>
                        <a:pt x="29" y="165"/>
                        <a:pt x="28" y="165"/>
                        <a:pt x="26" y="165"/>
                      </a:cubicBezTo>
                      <a:cubicBezTo>
                        <a:pt x="24" y="165"/>
                        <a:pt x="21" y="165"/>
                        <a:pt x="18" y="164"/>
                      </a:cubicBezTo>
                      <a:cubicBezTo>
                        <a:pt x="18" y="164"/>
                        <a:pt x="18" y="165"/>
                        <a:pt x="18" y="165"/>
                      </a:cubicBezTo>
                      <a:cubicBezTo>
                        <a:pt x="17" y="167"/>
                        <a:pt x="16" y="169"/>
                        <a:pt x="13" y="168"/>
                      </a:cubicBezTo>
                      <a:cubicBezTo>
                        <a:pt x="12" y="168"/>
                        <a:pt x="10" y="169"/>
                        <a:pt x="9" y="169"/>
                      </a:cubicBezTo>
                      <a:cubicBezTo>
                        <a:pt x="9" y="170"/>
                        <a:pt x="9" y="170"/>
                        <a:pt x="9" y="170"/>
                      </a:cubicBezTo>
                      <a:cubicBezTo>
                        <a:pt x="11" y="172"/>
                        <a:pt x="11" y="173"/>
                        <a:pt x="10" y="174"/>
                      </a:cubicBezTo>
                      <a:cubicBezTo>
                        <a:pt x="10" y="174"/>
                        <a:pt x="9" y="176"/>
                        <a:pt x="7" y="176"/>
                      </a:cubicBezTo>
                      <a:cubicBezTo>
                        <a:pt x="5" y="176"/>
                        <a:pt x="4" y="175"/>
                        <a:pt x="2" y="174"/>
                      </a:cubicBezTo>
                      <a:cubicBezTo>
                        <a:pt x="2" y="175"/>
                        <a:pt x="1" y="176"/>
                        <a:pt x="0" y="178"/>
                      </a:cubicBezTo>
                      <a:cubicBezTo>
                        <a:pt x="0" y="179"/>
                        <a:pt x="2" y="180"/>
                        <a:pt x="2" y="180"/>
                      </a:cubicBezTo>
                      <a:cubicBezTo>
                        <a:pt x="4" y="181"/>
                        <a:pt x="5" y="182"/>
                        <a:pt x="5" y="184"/>
                      </a:cubicBezTo>
                      <a:cubicBezTo>
                        <a:pt x="5" y="185"/>
                        <a:pt x="4" y="185"/>
                        <a:pt x="3" y="186"/>
                      </a:cubicBezTo>
                      <a:cubicBezTo>
                        <a:pt x="5" y="187"/>
                        <a:pt x="5" y="188"/>
                        <a:pt x="5" y="189"/>
                      </a:cubicBezTo>
                      <a:cubicBezTo>
                        <a:pt x="5" y="191"/>
                        <a:pt x="3" y="193"/>
                        <a:pt x="1" y="194"/>
                      </a:cubicBezTo>
                      <a:cubicBezTo>
                        <a:pt x="1" y="194"/>
                        <a:pt x="1" y="195"/>
                        <a:pt x="2" y="196"/>
                      </a:cubicBezTo>
                      <a:cubicBezTo>
                        <a:pt x="4" y="198"/>
                        <a:pt x="2" y="200"/>
                        <a:pt x="1" y="201"/>
                      </a:cubicBezTo>
                      <a:cubicBezTo>
                        <a:pt x="0" y="202"/>
                        <a:pt x="0" y="202"/>
                        <a:pt x="1" y="203"/>
                      </a:cubicBezTo>
                      <a:cubicBezTo>
                        <a:pt x="1" y="203"/>
                        <a:pt x="2" y="203"/>
                        <a:pt x="2" y="203"/>
                      </a:cubicBezTo>
                      <a:cubicBezTo>
                        <a:pt x="2" y="203"/>
                        <a:pt x="2" y="203"/>
                        <a:pt x="2" y="203"/>
                      </a:cubicBezTo>
                      <a:cubicBezTo>
                        <a:pt x="3" y="203"/>
                        <a:pt x="3" y="203"/>
                        <a:pt x="4" y="203"/>
                      </a:cubicBezTo>
                      <a:cubicBezTo>
                        <a:pt x="5" y="203"/>
                        <a:pt x="6" y="203"/>
                        <a:pt x="7" y="205"/>
                      </a:cubicBezTo>
                      <a:cubicBezTo>
                        <a:pt x="7" y="205"/>
                        <a:pt x="9" y="204"/>
                        <a:pt x="12" y="201"/>
                      </a:cubicBezTo>
                      <a:cubicBezTo>
                        <a:pt x="13" y="200"/>
                        <a:pt x="14" y="200"/>
                        <a:pt x="15" y="200"/>
                      </a:cubicBezTo>
                      <a:cubicBezTo>
                        <a:pt x="17" y="200"/>
                        <a:pt x="19" y="202"/>
                        <a:pt x="19" y="204"/>
                      </a:cubicBezTo>
                      <a:cubicBezTo>
                        <a:pt x="19" y="207"/>
                        <a:pt x="17" y="208"/>
                        <a:pt x="15" y="208"/>
                      </a:cubicBezTo>
                      <a:cubicBezTo>
                        <a:pt x="15" y="208"/>
                        <a:pt x="15" y="208"/>
                        <a:pt x="15" y="208"/>
                      </a:cubicBezTo>
                      <a:cubicBezTo>
                        <a:pt x="14" y="208"/>
                        <a:pt x="12" y="209"/>
                        <a:pt x="12" y="209"/>
                      </a:cubicBezTo>
                      <a:cubicBezTo>
                        <a:pt x="11" y="210"/>
                        <a:pt x="11" y="210"/>
                        <a:pt x="11" y="210"/>
                      </a:cubicBezTo>
                      <a:cubicBezTo>
                        <a:pt x="12" y="212"/>
                        <a:pt x="11" y="213"/>
                        <a:pt x="11" y="214"/>
                      </a:cubicBezTo>
                      <a:cubicBezTo>
                        <a:pt x="9" y="215"/>
                        <a:pt x="6" y="215"/>
                        <a:pt x="4" y="213"/>
                      </a:cubicBezTo>
                      <a:cubicBezTo>
                        <a:pt x="4" y="213"/>
                        <a:pt x="3" y="212"/>
                        <a:pt x="3" y="211"/>
                      </a:cubicBezTo>
                      <a:cubicBezTo>
                        <a:pt x="3" y="211"/>
                        <a:pt x="3" y="212"/>
                        <a:pt x="3" y="212"/>
                      </a:cubicBezTo>
                      <a:cubicBezTo>
                        <a:pt x="5" y="214"/>
                        <a:pt x="4" y="217"/>
                        <a:pt x="3" y="218"/>
                      </a:cubicBezTo>
                      <a:cubicBezTo>
                        <a:pt x="3" y="219"/>
                        <a:pt x="2" y="219"/>
                        <a:pt x="2" y="219"/>
                      </a:cubicBezTo>
                      <a:cubicBezTo>
                        <a:pt x="3" y="219"/>
                        <a:pt x="4" y="219"/>
                        <a:pt x="5" y="218"/>
                      </a:cubicBezTo>
                      <a:cubicBezTo>
                        <a:pt x="6" y="216"/>
                        <a:pt x="8" y="215"/>
                        <a:pt x="9" y="215"/>
                      </a:cubicBezTo>
                      <a:cubicBezTo>
                        <a:pt x="12" y="215"/>
                        <a:pt x="13" y="217"/>
                        <a:pt x="14" y="219"/>
                      </a:cubicBezTo>
                      <a:cubicBezTo>
                        <a:pt x="15" y="219"/>
                        <a:pt x="15" y="220"/>
                        <a:pt x="15" y="222"/>
                      </a:cubicBezTo>
                      <a:cubicBezTo>
                        <a:pt x="14" y="223"/>
                        <a:pt x="13" y="223"/>
                        <a:pt x="12" y="223"/>
                      </a:cubicBezTo>
                      <a:cubicBezTo>
                        <a:pt x="12" y="223"/>
                        <a:pt x="12" y="223"/>
                        <a:pt x="12" y="224"/>
                      </a:cubicBezTo>
                      <a:cubicBezTo>
                        <a:pt x="12" y="224"/>
                        <a:pt x="12" y="224"/>
                        <a:pt x="12" y="224"/>
                      </a:cubicBezTo>
                      <a:cubicBezTo>
                        <a:pt x="12" y="228"/>
                        <a:pt x="10" y="228"/>
                        <a:pt x="8" y="228"/>
                      </a:cubicBezTo>
                      <a:cubicBezTo>
                        <a:pt x="7" y="228"/>
                        <a:pt x="7" y="228"/>
                        <a:pt x="7" y="229"/>
                      </a:cubicBezTo>
                      <a:cubicBezTo>
                        <a:pt x="7" y="230"/>
                        <a:pt x="14" y="234"/>
                        <a:pt x="17" y="235"/>
                      </a:cubicBezTo>
                      <a:cubicBezTo>
                        <a:pt x="19" y="235"/>
                        <a:pt x="20" y="236"/>
                        <a:pt x="21" y="237"/>
                      </a:cubicBezTo>
                      <a:cubicBezTo>
                        <a:pt x="23" y="238"/>
                        <a:pt x="26" y="239"/>
                        <a:pt x="30" y="238"/>
                      </a:cubicBezTo>
                      <a:cubicBezTo>
                        <a:pt x="35" y="238"/>
                        <a:pt x="48" y="226"/>
                        <a:pt x="49" y="224"/>
                      </a:cubicBezTo>
                      <a:cubicBezTo>
                        <a:pt x="51" y="222"/>
                        <a:pt x="53" y="222"/>
                        <a:pt x="53" y="222"/>
                      </a:cubicBezTo>
                      <a:cubicBezTo>
                        <a:pt x="54" y="222"/>
                        <a:pt x="54" y="222"/>
                        <a:pt x="55" y="222"/>
                      </a:cubicBezTo>
                      <a:cubicBezTo>
                        <a:pt x="56" y="222"/>
                        <a:pt x="57" y="222"/>
                        <a:pt x="58" y="222"/>
                      </a:cubicBezTo>
                      <a:cubicBezTo>
                        <a:pt x="58" y="221"/>
                        <a:pt x="58" y="220"/>
                        <a:pt x="59" y="218"/>
                      </a:cubicBezTo>
                      <a:cubicBezTo>
                        <a:pt x="59" y="216"/>
                        <a:pt x="59" y="214"/>
                        <a:pt x="61" y="213"/>
                      </a:cubicBezTo>
                      <a:cubicBezTo>
                        <a:pt x="61" y="213"/>
                        <a:pt x="61" y="213"/>
                        <a:pt x="61" y="213"/>
                      </a:cubicBezTo>
                      <a:cubicBezTo>
                        <a:pt x="62" y="213"/>
                        <a:pt x="62" y="213"/>
                        <a:pt x="62" y="213"/>
                      </a:cubicBezTo>
                      <a:cubicBezTo>
                        <a:pt x="64" y="213"/>
                        <a:pt x="65" y="215"/>
                        <a:pt x="66" y="217"/>
                      </a:cubicBezTo>
                      <a:cubicBezTo>
                        <a:pt x="66" y="218"/>
                        <a:pt x="67" y="219"/>
                        <a:pt x="67" y="220"/>
                      </a:cubicBezTo>
                      <a:cubicBezTo>
                        <a:pt x="69" y="220"/>
                        <a:pt x="70" y="222"/>
                        <a:pt x="71" y="224"/>
                      </a:cubicBezTo>
                      <a:cubicBezTo>
                        <a:pt x="71" y="224"/>
                        <a:pt x="72" y="224"/>
                        <a:pt x="72" y="225"/>
                      </a:cubicBezTo>
                      <a:cubicBezTo>
                        <a:pt x="73" y="223"/>
                        <a:pt x="73" y="221"/>
                        <a:pt x="73" y="219"/>
                      </a:cubicBezTo>
                      <a:cubicBezTo>
                        <a:pt x="73" y="218"/>
                        <a:pt x="74" y="217"/>
                        <a:pt x="74" y="215"/>
                      </a:cubicBezTo>
                      <a:cubicBezTo>
                        <a:pt x="74" y="214"/>
                        <a:pt x="75" y="212"/>
                        <a:pt x="75" y="211"/>
                      </a:cubicBezTo>
                      <a:cubicBezTo>
                        <a:pt x="75" y="210"/>
                        <a:pt x="75" y="209"/>
                        <a:pt x="75" y="208"/>
                      </a:cubicBezTo>
                      <a:cubicBezTo>
                        <a:pt x="76" y="207"/>
                        <a:pt x="78" y="207"/>
                        <a:pt x="80" y="207"/>
                      </a:cubicBezTo>
                      <a:cubicBezTo>
                        <a:pt x="81" y="207"/>
                        <a:pt x="82" y="207"/>
                        <a:pt x="83" y="206"/>
                      </a:cubicBezTo>
                      <a:cubicBezTo>
                        <a:pt x="83" y="205"/>
                        <a:pt x="83" y="200"/>
                        <a:pt x="83" y="199"/>
                      </a:cubicBezTo>
                      <a:cubicBezTo>
                        <a:pt x="81" y="198"/>
                        <a:pt x="80" y="196"/>
                        <a:pt x="80" y="194"/>
                      </a:cubicBezTo>
                      <a:cubicBezTo>
                        <a:pt x="80" y="193"/>
                        <a:pt x="80" y="193"/>
                        <a:pt x="80" y="192"/>
                      </a:cubicBezTo>
                      <a:cubicBezTo>
                        <a:pt x="80" y="191"/>
                        <a:pt x="82" y="190"/>
                        <a:pt x="83" y="190"/>
                      </a:cubicBezTo>
                      <a:cubicBezTo>
                        <a:pt x="84" y="190"/>
                        <a:pt x="84" y="189"/>
                        <a:pt x="85" y="189"/>
                      </a:cubicBezTo>
                      <a:cubicBezTo>
                        <a:pt x="86" y="188"/>
                        <a:pt x="86" y="187"/>
                        <a:pt x="85" y="186"/>
                      </a:cubicBezTo>
                      <a:cubicBezTo>
                        <a:pt x="85" y="185"/>
                        <a:pt x="85" y="184"/>
                        <a:pt x="83" y="183"/>
                      </a:cubicBezTo>
                      <a:cubicBezTo>
                        <a:pt x="81" y="182"/>
                        <a:pt x="78" y="181"/>
                        <a:pt x="78" y="178"/>
                      </a:cubicBezTo>
                      <a:cubicBezTo>
                        <a:pt x="78" y="176"/>
                        <a:pt x="78" y="174"/>
                        <a:pt x="79" y="173"/>
                      </a:cubicBezTo>
                      <a:cubicBezTo>
                        <a:pt x="79" y="171"/>
                        <a:pt x="80" y="170"/>
                        <a:pt x="79" y="168"/>
                      </a:cubicBezTo>
                      <a:cubicBezTo>
                        <a:pt x="77" y="164"/>
                        <a:pt x="78" y="161"/>
                        <a:pt x="78" y="159"/>
                      </a:cubicBezTo>
                      <a:cubicBezTo>
                        <a:pt x="79" y="158"/>
                        <a:pt x="79" y="157"/>
                        <a:pt x="79" y="156"/>
                      </a:cubicBezTo>
                      <a:cubicBezTo>
                        <a:pt x="77" y="153"/>
                        <a:pt x="76" y="149"/>
                        <a:pt x="80" y="143"/>
                      </a:cubicBezTo>
                      <a:cubicBezTo>
                        <a:pt x="83" y="137"/>
                        <a:pt x="90" y="134"/>
                        <a:pt x="93" y="135"/>
                      </a:cubicBezTo>
                      <a:cubicBezTo>
                        <a:pt x="94" y="135"/>
                        <a:pt x="94" y="135"/>
                        <a:pt x="95" y="135"/>
                      </a:cubicBezTo>
                      <a:cubicBezTo>
                        <a:pt x="96" y="136"/>
                        <a:pt x="98" y="137"/>
                        <a:pt x="98" y="135"/>
                      </a:cubicBezTo>
                      <a:cubicBezTo>
                        <a:pt x="100" y="133"/>
                        <a:pt x="100" y="132"/>
                        <a:pt x="99" y="132"/>
                      </a:cubicBezTo>
                      <a:cubicBezTo>
                        <a:pt x="98" y="131"/>
                        <a:pt x="95" y="130"/>
                        <a:pt x="95" y="128"/>
                      </a:cubicBezTo>
                      <a:cubicBezTo>
                        <a:pt x="95" y="128"/>
                        <a:pt x="94" y="127"/>
                        <a:pt x="94" y="127"/>
                      </a:cubicBezTo>
                      <a:cubicBezTo>
                        <a:pt x="94" y="126"/>
                        <a:pt x="95" y="124"/>
                        <a:pt x="96" y="123"/>
                      </a:cubicBezTo>
                      <a:cubicBezTo>
                        <a:pt x="99" y="118"/>
                        <a:pt x="103" y="113"/>
                        <a:pt x="103" y="109"/>
                      </a:cubicBezTo>
                      <a:cubicBezTo>
                        <a:pt x="103" y="108"/>
                        <a:pt x="103" y="106"/>
                        <a:pt x="103" y="104"/>
                      </a:cubicBezTo>
                      <a:cubicBezTo>
                        <a:pt x="103" y="102"/>
                        <a:pt x="103" y="100"/>
                        <a:pt x="104" y="98"/>
                      </a:cubicBezTo>
                      <a:cubicBezTo>
                        <a:pt x="106" y="97"/>
                        <a:pt x="107" y="97"/>
                        <a:pt x="109" y="97"/>
                      </a:cubicBezTo>
                      <a:cubicBezTo>
                        <a:pt x="110" y="96"/>
                        <a:pt x="112" y="96"/>
                        <a:pt x="113" y="96"/>
                      </a:cubicBezTo>
                      <a:cubicBezTo>
                        <a:pt x="114" y="95"/>
                        <a:pt x="114" y="95"/>
                        <a:pt x="114" y="93"/>
                      </a:cubicBezTo>
                      <a:cubicBezTo>
                        <a:pt x="114" y="92"/>
                        <a:pt x="114" y="91"/>
                        <a:pt x="115" y="89"/>
                      </a:cubicBezTo>
                      <a:cubicBezTo>
                        <a:pt x="115" y="89"/>
                        <a:pt x="116" y="88"/>
                        <a:pt x="117" y="86"/>
                      </a:cubicBezTo>
                      <a:cubicBezTo>
                        <a:pt x="118" y="84"/>
                        <a:pt x="119" y="82"/>
                        <a:pt x="121" y="81"/>
                      </a:cubicBezTo>
                      <a:cubicBezTo>
                        <a:pt x="122" y="80"/>
                        <a:pt x="124" y="78"/>
                        <a:pt x="123" y="78"/>
                      </a:cubicBezTo>
                      <a:cubicBezTo>
                        <a:pt x="122" y="75"/>
                        <a:pt x="123" y="73"/>
                        <a:pt x="124" y="72"/>
                      </a:cubicBezTo>
                      <a:cubicBezTo>
                        <a:pt x="125" y="71"/>
                        <a:pt x="126" y="69"/>
                        <a:pt x="126" y="68"/>
                      </a:cubicBezTo>
                      <a:cubicBezTo>
                        <a:pt x="126" y="63"/>
                        <a:pt x="132" y="60"/>
                        <a:pt x="137" y="60"/>
                      </a:cubicBezTo>
                      <a:cubicBezTo>
                        <a:pt x="142" y="60"/>
                        <a:pt x="143" y="59"/>
                        <a:pt x="143" y="59"/>
                      </a:cubicBezTo>
                      <a:cubicBezTo>
                        <a:pt x="143" y="58"/>
                        <a:pt x="143" y="57"/>
                        <a:pt x="143" y="56"/>
                      </a:cubicBezTo>
                      <a:cubicBezTo>
                        <a:pt x="143" y="55"/>
                        <a:pt x="143" y="54"/>
                        <a:pt x="143" y="52"/>
                      </a:cubicBezTo>
                      <a:cubicBezTo>
                        <a:pt x="143" y="51"/>
                        <a:pt x="143" y="50"/>
                        <a:pt x="144" y="49"/>
                      </a:cubicBezTo>
                      <a:cubicBezTo>
                        <a:pt x="145" y="48"/>
                        <a:pt x="147" y="48"/>
                        <a:pt x="149" y="49"/>
                      </a:cubicBezTo>
                      <a:cubicBezTo>
                        <a:pt x="151" y="50"/>
                        <a:pt x="153" y="50"/>
                        <a:pt x="154" y="50"/>
                      </a:cubicBezTo>
                      <a:cubicBezTo>
                        <a:pt x="156" y="49"/>
                        <a:pt x="159" y="49"/>
                        <a:pt x="161" y="51"/>
                      </a:cubicBezTo>
                      <a:cubicBezTo>
                        <a:pt x="162" y="52"/>
                        <a:pt x="163" y="52"/>
                        <a:pt x="164" y="52"/>
                      </a:cubicBezTo>
                      <a:cubicBezTo>
                        <a:pt x="164" y="52"/>
                        <a:pt x="165" y="52"/>
                        <a:pt x="165" y="51"/>
                      </a:cubicBezTo>
                      <a:cubicBezTo>
                        <a:pt x="165" y="45"/>
                        <a:pt x="167" y="40"/>
                        <a:pt x="172" y="40"/>
                      </a:cubicBezTo>
                      <a:cubicBezTo>
                        <a:pt x="172" y="40"/>
                        <a:pt x="173" y="40"/>
                        <a:pt x="173" y="40"/>
                      </a:cubicBezTo>
                      <a:cubicBezTo>
                        <a:pt x="173" y="40"/>
                        <a:pt x="173" y="40"/>
                        <a:pt x="173" y="40"/>
                      </a:cubicBezTo>
                      <a:cubicBezTo>
                        <a:pt x="174" y="40"/>
                        <a:pt x="174" y="40"/>
                        <a:pt x="174" y="40"/>
                      </a:cubicBezTo>
                      <a:cubicBezTo>
                        <a:pt x="174" y="40"/>
                        <a:pt x="174" y="40"/>
                        <a:pt x="174"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37" name="Freeform 1222"/>
                <p:cNvSpPr/>
                <p:nvPr/>
              </p:nvSpPr>
              <p:spPr bwMode="auto">
                <a:xfrm>
                  <a:off x="2765" y="3147"/>
                  <a:ext cx="19" cy="12"/>
                </a:xfrm>
                <a:custGeom>
                  <a:avLst/>
                  <a:gdLst>
                    <a:gd name="T0" fmla="*/ 19 w 20"/>
                    <a:gd name="T1" fmla="*/ 8 h 12"/>
                    <a:gd name="T2" fmla="*/ 20 w 20"/>
                    <a:gd name="T3" fmla="*/ 5 h 12"/>
                    <a:gd name="T4" fmla="*/ 16 w 20"/>
                    <a:gd name="T5" fmla="*/ 4 h 12"/>
                    <a:gd name="T6" fmla="*/ 14 w 20"/>
                    <a:gd name="T7" fmla="*/ 4 h 12"/>
                    <a:gd name="T8" fmla="*/ 7 w 20"/>
                    <a:gd name="T9" fmla="*/ 0 h 12"/>
                    <a:gd name="T10" fmla="*/ 7 w 20"/>
                    <a:gd name="T11" fmla="*/ 0 h 12"/>
                    <a:gd name="T12" fmla="*/ 6 w 20"/>
                    <a:gd name="T13" fmla="*/ 0 h 12"/>
                    <a:gd name="T14" fmla="*/ 6 w 20"/>
                    <a:gd name="T15" fmla="*/ 0 h 12"/>
                    <a:gd name="T16" fmla="*/ 3 w 20"/>
                    <a:gd name="T17" fmla="*/ 5 h 12"/>
                    <a:gd name="T18" fmla="*/ 2 w 20"/>
                    <a:gd name="T19" fmla="*/ 5 h 12"/>
                    <a:gd name="T20" fmla="*/ 2 w 20"/>
                    <a:gd name="T21" fmla="*/ 9 h 12"/>
                    <a:gd name="T22" fmla="*/ 0 w 20"/>
                    <a:gd name="T23" fmla="*/ 11 h 12"/>
                    <a:gd name="T24" fmla="*/ 0 w 20"/>
                    <a:gd name="T25" fmla="*/ 11 h 12"/>
                    <a:gd name="T26" fmla="*/ 17 w 20"/>
                    <a:gd name="T27" fmla="*/ 11 h 12"/>
                    <a:gd name="T28" fmla="*/ 17 w 20"/>
                    <a:gd name="T29" fmla="*/ 11 h 12"/>
                    <a:gd name="T30" fmla="*/ 19 w 20"/>
                    <a:gd name="T31" fmla="*/ 11 h 12"/>
                    <a:gd name="T32" fmla="*/ 19 w 20"/>
                    <a:gd name="T33" fmla="*/ 11 h 12"/>
                    <a:gd name="T34" fmla="*/ 19 w 20"/>
                    <a:gd name="T35" fmla="*/ 11 h 12"/>
                    <a:gd name="T36" fmla="*/ 19 w 20"/>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19" y="8"/>
                      </a:moveTo>
                      <a:cubicBezTo>
                        <a:pt x="20" y="7"/>
                        <a:pt x="20" y="6"/>
                        <a:pt x="20" y="5"/>
                      </a:cubicBezTo>
                      <a:cubicBezTo>
                        <a:pt x="19" y="5"/>
                        <a:pt x="17" y="4"/>
                        <a:pt x="16" y="4"/>
                      </a:cubicBezTo>
                      <a:cubicBezTo>
                        <a:pt x="16" y="4"/>
                        <a:pt x="15" y="4"/>
                        <a:pt x="14" y="4"/>
                      </a:cubicBezTo>
                      <a:cubicBezTo>
                        <a:pt x="12" y="4"/>
                        <a:pt x="9" y="2"/>
                        <a:pt x="7" y="0"/>
                      </a:cubicBezTo>
                      <a:cubicBezTo>
                        <a:pt x="7" y="0"/>
                        <a:pt x="7" y="0"/>
                        <a:pt x="7" y="0"/>
                      </a:cubicBezTo>
                      <a:cubicBezTo>
                        <a:pt x="7" y="0"/>
                        <a:pt x="7" y="0"/>
                        <a:pt x="6" y="0"/>
                      </a:cubicBezTo>
                      <a:cubicBezTo>
                        <a:pt x="6" y="0"/>
                        <a:pt x="6" y="0"/>
                        <a:pt x="6" y="0"/>
                      </a:cubicBezTo>
                      <a:cubicBezTo>
                        <a:pt x="6" y="3"/>
                        <a:pt x="4" y="4"/>
                        <a:pt x="3" y="5"/>
                      </a:cubicBezTo>
                      <a:cubicBezTo>
                        <a:pt x="2" y="5"/>
                        <a:pt x="2" y="5"/>
                        <a:pt x="2" y="5"/>
                      </a:cubicBezTo>
                      <a:cubicBezTo>
                        <a:pt x="3" y="7"/>
                        <a:pt x="2" y="8"/>
                        <a:pt x="2" y="9"/>
                      </a:cubicBezTo>
                      <a:cubicBezTo>
                        <a:pt x="2" y="10"/>
                        <a:pt x="1" y="10"/>
                        <a:pt x="0" y="11"/>
                      </a:cubicBezTo>
                      <a:cubicBezTo>
                        <a:pt x="0" y="11"/>
                        <a:pt x="0" y="11"/>
                        <a:pt x="0" y="11"/>
                      </a:cubicBezTo>
                      <a:cubicBezTo>
                        <a:pt x="5" y="11"/>
                        <a:pt x="12" y="12"/>
                        <a:pt x="17" y="11"/>
                      </a:cubicBezTo>
                      <a:cubicBezTo>
                        <a:pt x="17" y="11"/>
                        <a:pt x="17" y="11"/>
                        <a:pt x="17" y="11"/>
                      </a:cubicBezTo>
                      <a:cubicBezTo>
                        <a:pt x="18" y="11"/>
                        <a:pt x="18" y="11"/>
                        <a:pt x="19" y="11"/>
                      </a:cubicBezTo>
                      <a:cubicBezTo>
                        <a:pt x="19" y="11"/>
                        <a:pt x="19" y="11"/>
                        <a:pt x="19" y="11"/>
                      </a:cubicBezTo>
                      <a:cubicBezTo>
                        <a:pt x="19" y="11"/>
                        <a:pt x="19" y="11"/>
                        <a:pt x="19" y="11"/>
                      </a:cubicBezTo>
                      <a:cubicBezTo>
                        <a:pt x="19" y="10"/>
                        <a:pt x="19" y="9"/>
                        <a:pt x="1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38" name="Freeform 1223"/>
                <p:cNvSpPr/>
                <p:nvPr/>
              </p:nvSpPr>
              <p:spPr bwMode="auto">
                <a:xfrm>
                  <a:off x="2633" y="3347"/>
                  <a:ext cx="15" cy="25"/>
                </a:xfrm>
                <a:custGeom>
                  <a:avLst/>
                  <a:gdLst>
                    <a:gd name="T0" fmla="*/ 5 w 16"/>
                    <a:gd name="T1" fmla="*/ 17 h 26"/>
                    <a:gd name="T2" fmla="*/ 6 w 16"/>
                    <a:gd name="T3" fmla="*/ 26 h 26"/>
                    <a:gd name="T4" fmla="*/ 6 w 16"/>
                    <a:gd name="T5" fmla="*/ 26 h 26"/>
                    <a:gd name="T6" fmla="*/ 12 w 16"/>
                    <a:gd name="T7" fmla="*/ 22 h 26"/>
                    <a:gd name="T8" fmla="*/ 14 w 16"/>
                    <a:gd name="T9" fmla="*/ 21 h 26"/>
                    <a:gd name="T10" fmla="*/ 15 w 16"/>
                    <a:gd name="T11" fmla="*/ 13 h 26"/>
                    <a:gd name="T12" fmla="*/ 15 w 16"/>
                    <a:gd name="T13" fmla="*/ 4 h 26"/>
                    <a:gd name="T14" fmla="*/ 15 w 16"/>
                    <a:gd name="T15" fmla="*/ 2 h 26"/>
                    <a:gd name="T16" fmla="*/ 8 w 16"/>
                    <a:gd name="T17" fmla="*/ 1 h 26"/>
                    <a:gd name="T18" fmla="*/ 3 w 16"/>
                    <a:gd name="T19" fmla="*/ 3 h 26"/>
                    <a:gd name="T20" fmla="*/ 1 w 16"/>
                    <a:gd name="T21" fmla="*/ 3 h 26"/>
                    <a:gd name="T22" fmla="*/ 0 w 16"/>
                    <a:gd name="T23" fmla="*/ 3 h 26"/>
                    <a:gd name="T24" fmla="*/ 2 w 16"/>
                    <a:gd name="T25" fmla="*/ 6 h 26"/>
                    <a:gd name="T26" fmla="*/ 5 w 16"/>
                    <a:gd name="T2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6">
                      <a:moveTo>
                        <a:pt x="5" y="17"/>
                      </a:moveTo>
                      <a:cubicBezTo>
                        <a:pt x="4" y="21"/>
                        <a:pt x="5" y="25"/>
                        <a:pt x="6" y="26"/>
                      </a:cubicBezTo>
                      <a:cubicBezTo>
                        <a:pt x="6" y="26"/>
                        <a:pt x="6" y="26"/>
                        <a:pt x="6" y="26"/>
                      </a:cubicBezTo>
                      <a:cubicBezTo>
                        <a:pt x="9" y="23"/>
                        <a:pt x="10" y="23"/>
                        <a:pt x="12" y="22"/>
                      </a:cubicBezTo>
                      <a:cubicBezTo>
                        <a:pt x="13" y="22"/>
                        <a:pt x="13" y="22"/>
                        <a:pt x="14" y="21"/>
                      </a:cubicBezTo>
                      <a:cubicBezTo>
                        <a:pt x="15" y="20"/>
                        <a:pt x="15" y="16"/>
                        <a:pt x="15" y="13"/>
                      </a:cubicBezTo>
                      <a:cubicBezTo>
                        <a:pt x="15" y="10"/>
                        <a:pt x="15" y="6"/>
                        <a:pt x="15" y="4"/>
                      </a:cubicBezTo>
                      <a:cubicBezTo>
                        <a:pt x="16" y="3"/>
                        <a:pt x="15" y="2"/>
                        <a:pt x="15" y="2"/>
                      </a:cubicBezTo>
                      <a:cubicBezTo>
                        <a:pt x="14" y="0"/>
                        <a:pt x="10" y="0"/>
                        <a:pt x="8" y="1"/>
                      </a:cubicBezTo>
                      <a:cubicBezTo>
                        <a:pt x="7" y="3"/>
                        <a:pt x="5" y="3"/>
                        <a:pt x="3" y="3"/>
                      </a:cubicBezTo>
                      <a:cubicBezTo>
                        <a:pt x="3" y="3"/>
                        <a:pt x="2" y="3"/>
                        <a:pt x="1" y="3"/>
                      </a:cubicBezTo>
                      <a:cubicBezTo>
                        <a:pt x="1" y="3"/>
                        <a:pt x="1" y="3"/>
                        <a:pt x="0" y="3"/>
                      </a:cubicBezTo>
                      <a:cubicBezTo>
                        <a:pt x="0" y="3"/>
                        <a:pt x="1" y="5"/>
                        <a:pt x="2" y="6"/>
                      </a:cubicBezTo>
                      <a:cubicBezTo>
                        <a:pt x="4" y="9"/>
                        <a:pt x="6" y="13"/>
                        <a:pt x="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39" name="Freeform 1224"/>
                <p:cNvSpPr/>
                <p:nvPr/>
              </p:nvSpPr>
              <p:spPr bwMode="auto">
                <a:xfrm>
                  <a:off x="2619" y="3267"/>
                  <a:ext cx="119" cy="115"/>
                </a:xfrm>
                <a:custGeom>
                  <a:avLst/>
                  <a:gdLst>
                    <a:gd name="T0" fmla="*/ 64 w 124"/>
                    <a:gd name="T1" fmla="*/ 6 h 120"/>
                    <a:gd name="T2" fmla="*/ 62 w 124"/>
                    <a:gd name="T3" fmla="*/ 5 h 120"/>
                    <a:gd name="T4" fmla="*/ 61 w 124"/>
                    <a:gd name="T5" fmla="*/ 5 h 120"/>
                    <a:gd name="T6" fmla="*/ 61 w 124"/>
                    <a:gd name="T7" fmla="*/ 5 h 120"/>
                    <a:gd name="T8" fmla="*/ 61 w 124"/>
                    <a:gd name="T9" fmla="*/ 5 h 120"/>
                    <a:gd name="T10" fmla="*/ 59 w 124"/>
                    <a:gd name="T11" fmla="*/ 1 h 120"/>
                    <a:gd name="T12" fmla="*/ 56 w 124"/>
                    <a:gd name="T13" fmla="*/ 0 h 120"/>
                    <a:gd name="T14" fmla="*/ 50 w 124"/>
                    <a:gd name="T15" fmla="*/ 2 h 120"/>
                    <a:gd name="T16" fmla="*/ 43 w 124"/>
                    <a:gd name="T17" fmla="*/ 3 h 120"/>
                    <a:gd name="T18" fmla="*/ 42 w 124"/>
                    <a:gd name="T19" fmla="*/ 4 h 120"/>
                    <a:gd name="T20" fmla="*/ 37 w 124"/>
                    <a:gd name="T21" fmla="*/ 7 h 120"/>
                    <a:gd name="T22" fmla="*/ 33 w 124"/>
                    <a:gd name="T23" fmla="*/ 11 h 120"/>
                    <a:gd name="T24" fmla="*/ 28 w 124"/>
                    <a:gd name="T25" fmla="*/ 11 h 120"/>
                    <a:gd name="T26" fmla="*/ 27 w 124"/>
                    <a:gd name="T27" fmla="*/ 14 h 120"/>
                    <a:gd name="T28" fmla="*/ 24 w 124"/>
                    <a:gd name="T29" fmla="*/ 17 h 120"/>
                    <a:gd name="T30" fmla="*/ 24 w 124"/>
                    <a:gd name="T31" fmla="*/ 17 h 120"/>
                    <a:gd name="T32" fmla="*/ 17 w 124"/>
                    <a:gd name="T33" fmla="*/ 11 h 120"/>
                    <a:gd name="T34" fmla="*/ 17 w 124"/>
                    <a:gd name="T35" fmla="*/ 10 h 120"/>
                    <a:gd name="T36" fmla="*/ 10 w 124"/>
                    <a:gd name="T37" fmla="*/ 17 h 120"/>
                    <a:gd name="T38" fmla="*/ 8 w 124"/>
                    <a:gd name="T39" fmla="*/ 17 h 120"/>
                    <a:gd name="T40" fmla="*/ 6 w 124"/>
                    <a:gd name="T41" fmla="*/ 17 h 120"/>
                    <a:gd name="T42" fmla="*/ 3 w 124"/>
                    <a:gd name="T43" fmla="*/ 17 h 120"/>
                    <a:gd name="T44" fmla="*/ 3 w 124"/>
                    <a:gd name="T45" fmla="*/ 18 h 120"/>
                    <a:gd name="T46" fmla="*/ 3 w 124"/>
                    <a:gd name="T47" fmla="*/ 19 h 120"/>
                    <a:gd name="T48" fmla="*/ 1 w 124"/>
                    <a:gd name="T49" fmla="*/ 27 h 120"/>
                    <a:gd name="T50" fmla="*/ 1 w 124"/>
                    <a:gd name="T51" fmla="*/ 29 h 120"/>
                    <a:gd name="T52" fmla="*/ 2 w 124"/>
                    <a:gd name="T53" fmla="*/ 36 h 120"/>
                    <a:gd name="T54" fmla="*/ 4 w 124"/>
                    <a:gd name="T55" fmla="*/ 37 h 120"/>
                    <a:gd name="T56" fmla="*/ 11 w 124"/>
                    <a:gd name="T57" fmla="*/ 39 h 120"/>
                    <a:gd name="T58" fmla="*/ 11 w 124"/>
                    <a:gd name="T59" fmla="*/ 42 h 120"/>
                    <a:gd name="T60" fmla="*/ 14 w 124"/>
                    <a:gd name="T61" fmla="*/ 40 h 120"/>
                    <a:gd name="T62" fmla="*/ 23 w 124"/>
                    <a:gd name="T63" fmla="*/ 34 h 120"/>
                    <a:gd name="T64" fmla="*/ 40 w 124"/>
                    <a:gd name="T65" fmla="*/ 44 h 120"/>
                    <a:gd name="T66" fmla="*/ 52 w 124"/>
                    <a:gd name="T67" fmla="*/ 62 h 120"/>
                    <a:gd name="T68" fmla="*/ 67 w 124"/>
                    <a:gd name="T69" fmla="*/ 75 h 120"/>
                    <a:gd name="T70" fmla="*/ 79 w 124"/>
                    <a:gd name="T71" fmla="*/ 80 h 120"/>
                    <a:gd name="T72" fmla="*/ 92 w 124"/>
                    <a:gd name="T73" fmla="*/ 90 h 120"/>
                    <a:gd name="T74" fmla="*/ 99 w 124"/>
                    <a:gd name="T75" fmla="*/ 98 h 120"/>
                    <a:gd name="T76" fmla="*/ 101 w 124"/>
                    <a:gd name="T77" fmla="*/ 115 h 120"/>
                    <a:gd name="T78" fmla="*/ 103 w 124"/>
                    <a:gd name="T79" fmla="*/ 113 h 120"/>
                    <a:gd name="T80" fmla="*/ 110 w 124"/>
                    <a:gd name="T81" fmla="*/ 105 h 120"/>
                    <a:gd name="T82" fmla="*/ 109 w 124"/>
                    <a:gd name="T83" fmla="*/ 104 h 120"/>
                    <a:gd name="T84" fmla="*/ 106 w 124"/>
                    <a:gd name="T85" fmla="*/ 93 h 120"/>
                    <a:gd name="T86" fmla="*/ 121 w 124"/>
                    <a:gd name="T87" fmla="*/ 93 h 120"/>
                    <a:gd name="T88" fmla="*/ 124 w 124"/>
                    <a:gd name="T89" fmla="*/ 93 h 120"/>
                    <a:gd name="T90" fmla="*/ 103 w 124"/>
                    <a:gd name="T91" fmla="*/ 79 h 120"/>
                    <a:gd name="T92" fmla="*/ 96 w 124"/>
                    <a:gd name="T93" fmla="*/ 73 h 120"/>
                    <a:gd name="T94" fmla="*/ 76 w 124"/>
                    <a:gd name="T95" fmla="*/ 53 h 120"/>
                    <a:gd name="T96" fmla="*/ 60 w 124"/>
                    <a:gd name="T97" fmla="*/ 38 h 120"/>
                    <a:gd name="T98" fmla="*/ 60 w 124"/>
                    <a:gd name="T99" fmla="*/ 26 h 120"/>
                    <a:gd name="T100" fmla="*/ 65 w 124"/>
                    <a:gd name="T101" fmla="*/ 18 h 120"/>
                    <a:gd name="T102" fmla="*/ 65 w 124"/>
                    <a:gd name="T103" fmla="*/ 15 h 120"/>
                    <a:gd name="T104" fmla="*/ 65 w 124"/>
                    <a:gd name="T105" fmla="*/ 10 h 120"/>
                    <a:gd name="T106" fmla="*/ 65 w 124"/>
                    <a:gd name="T107" fmla="*/ 7 h 120"/>
                    <a:gd name="T108" fmla="*/ 65 w 124"/>
                    <a:gd name="T109"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 h="120">
                      <a:moveTo>
                        <a:pt x="65" y="6"/>
                      </a:moveTo>
                      <a:cubicBezTo>
                        <a:pt x="65" y="6"/>
                        <a:pt x="64" y="6"/>
                        <a:pt x="64" y="6"/>
                      </a:cubicBezTo>
                      <a:cubicBezTo>
                        <a:pt x="64" y="6"/>
                        <a:pt x="64" y="5"/>
                        <a:pt x="63" y="5"/>
                      </a:cubicBezTo>
                      <a:cubicBezTo>
                        <a:pt x="63" y="5"/>
                        <a:pt x="63" y="5"/>
                        <a:pt x="62" y="5"/>
                      </a:cubicBezTo>
                      <a:cubicBezTo>
                        <a:pt x="62" y="5"/>
                        <a:pt x="62" y="5"/>
                        <a:pt x="62" y="5"/>
                      </a:cubicBezTo>
                      <a:cubicBezTo>
                        <a:pt x="62" y="5"/>
                        <a:pt x="62" y="5"/>
                        <a:pt x="61" y="5"/>
                      </a:cubicBezTo>
                      <a:cubicBezTo>
                        <a:pt x="61" y="5"/>
                        <a:pt x="61" y="5"/>
                        <a:pt x="61" y="5"/>
                      </a:cubicBezTo>
                      <a:cubicBezTo>
                        <a:pt x="61" y="5"/>
                        <a:pt x="61" y="5"/>
                        <a:pt x="61" y="5"/>
                      </a:cubicBezTo>
                      <a:cubicBezTo>
                        <a:pt x="61" y="5"/>
                        <a:pt x="61" y="5"/>
                        <a:pt x="61" y="5"/>
                      </a:cubicBezTo>
                      <a:cubicBezTo>
                        <a:pt x="61" y="5"/>
                        <a:pt x="61" y="5"/>
                        <a:pt x="61" y="5"/>
                      </a:cubicBezTo>
                      <a:cubicBezTo>
                        <a:pt x="61" y="5"/>
                        <a:pt x="61" y="5"/>
                        <a:pt x="61" y="5"/>
                      </a:cubicBezTo>
                      <a:cubicBezTo>
                        <a:pt x="60" y="4"/>
                        <a:pt x="59" y="2"/>
                        <a:pt x="59" y="1"/>
                      </a:cubicBezTo>
                      <a:cubicBezTo>
                        <a:pt x="59" y="0"/>
                        <a:pt x="59" y="0"/>
                        <a:pt x="58" y="0"/>
                      </a:cubicBezTo>
                      <a:cubicBezTo>
                        <a:pt x="58" y="0"/>
                        <a:pt x="57" y="0"/>
                        <a:pt x="56" y="0"/>
                      </a:cubicBezTo>
                      <a:cubicBezTo>
                        <a:pt x="54" y="0"/>
                        <a:pt x="52" y="1"/>
                        <a:pt x="52" y="1"/>
                      </a:cubicBezTo>
                      <a:cubicBezTo>
                        <a:pt x="51" y="1"/>
                        <a:pt x="51" y="2"/>
                        <a:pt x="50" y="2"/>
                      </a:cubicBezTo>
                      <a:cubicBezTo>
                        <a:pt x="48" y="3"/>
                        <a:pt x="47" y="4"/>
                        <a:pt x="45" y="4"/>
                      </a:cubicBezTo>
                      <a:cubicBezTo>
                        <a:pt x="44" y="4"/>
                        <a:pt x="43" y="4"/>
                        <a:pt x="43" y="3"/>
                      </a:cubicBezTo>
                      <a:cubicBezTo>
                        <a:pt x="43" y="3"/>
                        <a:pt x="43" y="3"/>
                        <a:pt x="43" y="3"/>
                      </a:cubicBezTo>
                      <a:cubicBezTo>
                        <a:pt x="42" y="4"/>
                        <a:pt x="42" y="4"/>
                        <a:pt x="42" y="4"/>
                      </a:cubicBezTo>
                      <a:cubicBezTo>
                        <a:pt x="42" y="6"/>
                        <a:pt x="40" y="8"/>
                        <a:pt x="38" y="8"/>
                      </a:cubicBezTo>
                      <a:cubicBezTo>
                        <a:pt x="38" y="8"/>
                        <a:pt x="38" y="8"/>
                        <a:pt x="37" y="7"/>
                      </a:cubicBezTo>
                      <a:cubicBezTo>
                        <a:pt x="37" y="7"/>
                        <a:pt x="37" y="7"/>
                        <a:pt x="37" y="7"/>
                      </a:cubicBezTo>
                      <a:cubicBezTo>
                        <a:pt x="37" y="9"/>
                        <a:pt x="35" y="11"/>
                        <a:pt x="33" y="11"/>
                      </a:cubicBezTo>
                      <a:cubicBezTo>
                        <a:pt x="31" y="11"/>
                        <a:pt x="30" y="10"/>
                        <a:pt x="29" y="10"/>
                      </a:cubicBezTo>
                      <a:cubicBezTo>
                        <a:pt x="29" y="10"/>
                        <a:pt x="28" y="10"/>
                        <a:pt x="28" y="11"/>
                      </a:cubicBezTo>
                      <a:cubicBezTo>
                        <a:pt x="28" y="12"/>
                        <a:pt x="28" y="13"/>
                        <a:pt x="28" y="13"/>
                      </a:cubicBezTo>
                      <a:cubicBezTo>
                        <a:pt x="27" y="14"/>
                        <a:pt x="27" y="14"/>
                        <a:pt x="27" y="14"/>
                      </a:cubicBezTo>
                      <a:cubicBezTo>
                        <a:pt x="27" y="17"/>
                        <a:pt x="25" y="17"/>
                        <a:pt x="24" y="17"/>
                      </a:cubicBezTo>
                      <a:cubicBezTo>
                        <a:pt x="24" y="17"/>
                        <a:pt x="24" y="17"/>
                        <a:pt x="24" y="17"/>
                      </a:cubicBezTo>
                      <a:cubicBezTo>
                        <a:pt x="24" y="17"/>
                        <a:pt x="24" y="17"/>
                        <a:pt x="24" y="17"/>
                      </a:cubicBezTo>
                      <a:cubicBezTo>
                        <a:pt x="24" y="17"/>
                        <a:pt x="24" y="17"/>
                        <a:pt x="24" y="17"/>
                      </a:cubicBezTo>
                      <a:cubicBezTo>
                        <a:pt x="23" y="17"/>
                        <a:pt x="22" y="17"/>
                        <a:pt x="21" y="16"/>
                      </a:cubicBezTo>
                      <a:cubicBezTo>
                        <a:pt x="20" y="15"/>
                        <a:pt x="19" y="13"/>
                        <a:pt x="17" y="11"/>
                      </a:cubicBezTo>
                      <a:cubicBezTo>
                        <a:pt x="17" y="11"/>
                        <a:pt x="17" y="10"/>
                        <a:pt x="17" y="10"/>
                      </a:cubicBezTo>
                      <a:cubicBezTo>
                        <a:pt x="17" y="10"/>
                        <a:pt x="17" y="10"/>
                        <a:pt x="17" y="10"/>
                      </a:cubicBezTo>
                      <a:cubicBezTo>
                        <a:pt x="15" y="13"/>
                        <a:pt x="14" y="17"/>
                        <a:pt x="11" y="17"/>
                      </a:cubicBezTo>
                      <a:cubicBezTo>
                        <a:pt x="11" y="17"/>
                        <a:pt x="10" y="17"/>
                        <a:pt x="10" y="17"/>
                      </a:cubicBezTo>
                      <a:cubicBezTo>
                        <a:pt x="10" y="17"/>
                        <a:pt x="10" y="17"/>
                        <a:pt x="10" y="17"/>
                      </a:cubicBezTo>
                      <a:cubicBezTo>
                        <a:pt x="9" y="17"/>
                        <a:pt x="9" y="17"/>
                        <a:pt x="8" y="17"/>
                      </a:cubicBezTo>
                      <a:cubicBezTo>
                        <a:pt x="8" y="17"/>
                        <a:pt x="8" y="17"/>
                        <a:pt x="8" y="17"/>
                      </a:cubicBezTo>
                      <a:cubicBezTo>
                        <a:pt x="7" y="17"/>
                        <a:pt x="7" y="17"/>
                        <a:pt x="6" y="17"/>
                      </a:cubicBezTo>
                      <a:cubicBezTo>
                        <a:pt x="6" y="17"/>
                        <a:pt x="5" y="17"/>
                        <a:pt x="5" y="17"/>
                      </a:cubicBezTo>
                      <a:cubicBezTo>
                        <a:pt x="5" y="17"/>
                        <a:pt x="4" y="17"/>
                        <a:pt x="3" y="17"/>
                      </a:cubicBezTo>
                      <a:cubicBezTo>
                        <a:pt x="3" y="17"/>
                        <a:pt x="3" y="17"/>
                        <a:pt x="3" y="17"/>
                      </a:cubicBezTo>
                      <a:cubicBezTo>
                        <a:pt x="3" y="18"/>
                        <a:pt x="3" y="18"/>
                        <a:pt x="3" y="18"/>
                      </a:cubicBezTo>
                      <a:cubicBezTo>
                        <a:pt x="3" y="18"/>
                        <a:pt x="3" y="19"/>
                        <a:pt x="3" y="19"/>
                      </a:cubicBezTo>
                      <a:cubicBezTo>
                        <a:pt x="3" y="19"/>
                        <a:pt x="3" y="19"/>
                        <a:pt x="3" y="19"/>
                      </a:cubicBezTo>
                      <a:cubicBezTo>
                        <a:pt x="4" y="20"/>
                        <a:pt x="5" y="21"/>
                        <a:pt x="5" y="22"/>
                      </a:cubicBezTo>
                      <a:cubicBezTo>
                        <a:pt x="5" y="24"/>
                        <a:pt x="3" y="26"/>
                        <a:pt x="1" y="27"/>
                      </a:cubicBezTo>
                      <a:cubicBezTo>
                        <a:pt x="1" y="27"/>
                        <a:pt x="0" y="28"/>
                        <a:pt x="0" y="28"/>
                      </a:cubicBezTo>
                      <a:cubicBezTo>
                        <a:pt x="0" y="28"/>
                        <a:pt x="1" y="28"/>
                        <a:pt x="1" y="29"/>
                      </a:cubicBezTo>
                      <a:cubicBezTo>
                        <a:pt x="3" y="30"/>
                        <a:pt x="5" y="32"/>
                        <a:pt x="3" y="35"/>
                      </a:cubicBezTo>
                      <a:cubicBezTo>
                        <a:pt x="3" y="35"/>
                        <a:pt x="3" y="35"/>
                        <a:pt x="2" y="36"/>
                      </a:cubicBezTo>
                      <a:cubicBezTo>
                        <a:pt x="2" y="36"/>
                        <a:pt x="2" y="36"/>
                        <a:pt x="3" y="37"/>
                      </a:cubicBezTo>
                      <a:cubicBezTo>
                        <a:pt x="3" y="37"/>
                        <a:pt x="3" y="37"/>
                        <a:pt x="4" y="37"/>
                      </a:cubicBezTo>
                      <a:cubicBezTo>
                        <a:pt x="4" y="37"/>
                        <a:pt x="5" y="37"/>
                        <a:pt x="6" y="38"/>
                      </a:cubicBezTo>
                      <a:cubicBezTo>
                        <a:pt x="8" y="38"/>
                        <a:pt x="10" y="38"/>
                        <a:pt x="11" y="39"/>
                      </a:cubicBezTo>
                      <a:cubicBezTo>
                        <a:pt x="11" y="40"/>
                        <a:pt x="11" y="41"/>
                        <a:pt x="11" y="42"/>
                      </a:cubicBezTo>
                      <a:cubicBezTo>
                        <a:pt x="11" y="42"/>
                        <a:pt x="11" y="42"/>
                        <a:pt x="11" y="42"/>
                      </a:cubicBezTo>
                      <a:cubicBezTo>
                        <a:pt x="11" y="42"/>
                        <a:pt x="12" y="42"/>
                        <a:pt x="12" y="42"/>
                      </a:cubicBezTo>
                      <a:cubicBezTo>
                        <a:pt x="13" y="41"/>
                        <a:pt x="13" y="41"/>
                        <a:pt x="14" y="40"/>
                      </a:cubicBezTo>
                      <a:cubicBezTo>
                        <a:pt x="15" y="38"/>
                        <a:pt x="16" y="36"/>
                        <a:pt x="20" y="35"/>
                      </a:cubicBezTo>
                      <a:cubicBezTo>
                        <a:pt x="21" y="35"/>
                        <a:pt x="22" y="34"/>
                        <a:pt x="23" y="34"/>
                      </a:cubicBezTo>
                      <a:cubicBezTo>
                        <a:pt x="30" y="34"/>
                        <a:pt x="36" y="39"/>
                        <a:pt x="38" y="42"/>
                      </a:cubicBezTo>
                      <a:cubicBezTo>
                        <a:pt x="39" y="43"/>
                        <a:pt x="39" y="44"/>
                        <a:pt x="40" y="44"/>
                      </a:cubicBezTo>
                      <a:cubicBezTo>
                        <a:pt x="41" y="46"/>
                        <a:pt x="42" y="47"/>
                        <a:pt x="42" y="50"/>
                      </a:cubicBezTo>
                      <a:cubicBezTo>
                        <a:pt x="43" y="52"/>
                        <a:pt x="44" y="57"/>
                        <a:pt x="52" y="62"/>
                      </a:cubicBezTo>
                      <a:cubicBezTo>
                        <a:pt x="57" y="65"/>
                        <a:pt x="60" y="68"/>
                        <a:pt x="62" y="71"/>
                      </a:cubicBezTo>
                      <a:cubicBezTo>
                        <a:pt x="64" y="73"/>
                        <a:pt x="66" y="74"/>
                        <a:pt x="67" y="75"/>
                      </a:cubicBezTo>
                      <a:cubicBezTo>
                        <a:pt x="69" y="76"/>
                        <a:pt x="70" y="76"/>
                        <a:pt x="72" y="77"/>
                      </a:cubicBezTo>
                      <a:cubicBezTo>
                        <a:pt x="74" y="77"/>
                        <a:pt x="77" y="78"/>
                        <a:pt x="79" y="80"/>
                      </a:cubicBezTo>
                      <a:cubicBezTo>
                        <a:pt x="81" y="83"/>
                        <a:pt x="84" y="85"/>
                        <a:pt x="88" y="86"/>
                      </a:cubicBezTo>
                      <a:cubicBezTo>
                        <a:pt x="90" y="87"/>
                        <a:pt x="91" y="89"/>
                        <a:pt x="92" y="90"/>
                      </a:cubicBezTo>
                      <a:cubicBezTo>
                        <a:pt x="93" y="92"/>
                        <a:pt x="94" y="93"/>
                        <a:pt x="95" y="93"/>
                      </a:cubicBezTo>
                      <a:cubicBezTo>
                        <a:pt x="99" y="93"/>
                        <a:pt x="99" y="96"/>
                        <a:pt x="99" y="98"/>
                      </a:cubicBezTo>
                      <a:cubicBezTo>
                        <a:pt x="99" y="99"/>
                        <a:pt x="100" y="99"/>
                        <a:pt x="100" y="100"/>
                      </a:cubicBezTo>
                      <a:cubicBezTo>
                        <a:pt x="103" y="104"/>
                        <a:pt x="104" y="111"/>
                        <a:pt x="101" y="115"/>
                      </a:cubicBezTo>
                      <a:cubicBezTo>
                        <a:pt x="100" y="116"/>
                        <a:pt x="100" y="119"/>
                        <a:pt x="100" y="120"/>
                      </a:cubicBezTo>
                      <a:cubicBezTo>
                        <a:pt x="101" y="118"/>
                        <a:pt x="103" y="115"/>
                        <a:pt x="103" y="113"/>
                      </a:cubicBezTo>
                      <a:cubicBezTo>
                        <a:pt x="104" y="110"/>
                        <a:pt x="105" y="109"/>
                        <a:pt x="107" y="108"/>
                      </a:cubicBezTo>
                      <a:cubicBezTo>
                        <a:pt x="108" y="107"/>
                        <a:pt x="109" y="107"/>
                        <a:pt x="110" y="105"/>
                      </a:cubicBezTo>
                      <a:cubicBezTo>
                        <a:pt x="110" y="105"/>
                        <a:pt x="110" y="105"/>
                        <a:pt x="110" y="105"/>
                      </a:cubicBezTo>
                      <a:cubicBezTo>
                        <a:pt x="110" y="105"/>
                        <a:pt x="109" y="104"/>
                        <a:pt x="109" y="104"/>
                      </a:cubicBezTo>
                      <a:cubicBezTo>
                        <a:pt x="107" y="103"/>
                        <a:pt x="105" y="101"/>
                        <a:pt x="105" y="98"/>
                      </a:cubicBezTo>
                      <a:cubicBezTo>
                        <a:pt x="104" y="96"/>
                        <a:pt x="105" y="94"/>
                        <a:pt x="106" y="93"/>
                      </a:cubicBezTo>
                      <a:cubicBezTo>
                        <a:pt x="108" y="89"/>
                        <a:pt x="114" y="88"/>
                        <a:pt x="118" y="91"/>
                      </a:cubicBezTo>
                      <a:cubicBezTo>
                        <a:pt x="119" y="92"/>
                        <a:pt x="120" y="92"/>
                        <a:pt x="121" y="93"/>
                      </a:cubicBezTo>
                      <a:cubicBezTo>
                        <a:pt x="122" y="93"/>
                        <a:pt x="123" y="94"/>
                        <a:pt x="124" y="95"/>
                      </a:cubicBezTo>
                      <a:cubicBezTo>
                        <a:pt x="124" y="94"/>
                        <a:pt x="124" y="94"/>
                        <a:pt x="124" y="93"/>
                      </a:cubicBezTo>
                      <a:cubicBezTo>
                        <a:pt x="124" y="90"/>
                        <a:pt x="112" y="84"/>
                        <a:pt x="107" y="82"/>
                      </a:cubicBezTo>
                      <a:cubicBezTo>
                        <a:pt x="105" y="81"/>
                        <a:pt x="104" y="80"/>
                        <a:pt x="103" y="79"/>
                      </a:cubicBezTo>
                      <a:cubicBezTo>
                        <a:pt x="100" y="78"/>
                        <a:pt x="99" y="76"/>
                        <a:pt x="99" y="75"/>
                      </a:cubicBezTo>
                      <a:cubicBezTo>
                        <a:pt x="98" y="73"/>
                        <a:pt x="98" y="73"/>
                        <a:pt x="96" y="73"/>
                      </a:cubicBezTo>
                      <a:cubicBezTo>
                        <a:pt x="95" y="73"/>
                        <a:pt x="95" y="73"/>
                        <a:pt x="95" y="73"/>
                      </a:cubicBezTo>
                      <a:cubicBezTo>
                        <a:pt x="87" y="73"/>
                        <a:pt x="78" y="64"/>
                        <a:pt x="76" y="53"/>
                      </a:cubicBezTo>
                      <a:cubicBezTo>
                        <a:pt x="75" y="48"/>
                        <a:pt x="71" y="46"/>
                        <a:pt x="67" y="44"/>
                      </a:cubicBezTo>
                      <a:cubicBezTo>
                        <a:pt x="64" y="42"/>
                        <a:pt x="61" y="41"/>
                        <a:pt x="60" y="38"/>
                      </a:cubicBezTo>
                      <a:cubicBezTo>
                        <a:pt x="58" y="34"/>
                        <a:pt x="59" y="31"/>
                        <a:pt x="60" y="30"/>
                      </a:cubicBezTo>
                      <a:cubicBezTo>
                        <a:pt x="61" y="28"/>
                        <a:pt x="61" y="28"/>
                        <a:pt x="60" y="26"/>
                      </a:cubicBezTo>
                      <a:cubicBezTo>
                        <a:pt x="60" y="25"/>
                        <a:pt x="60" y="24"/>
                        <a:pt x="60" y="22"/>
                      </a:cubicBezTo>
                      <a:cubicBezTo>
                        <a:pt x="61" y="20"/>
                        <a:pt x="63" y="19"/>
                        <a:pt x="65" y="18"/>
                      </a:cubicBezTo>
                      <a:cubicBezTo>
                        <a:pt x="65" y="17"/>
                        <a:pt x="65" y="16"/>
                        <a:pt x="65" y="16"/>
                      </a:cubicBezTo>
                      <a:cubicBezTo>
                        <a:pt x="65" y="15"/>
                        <a:pt x="65" y="15"/>
                        <a:pt x="65" y="15"/>
                      </a:cubicBezTo>
                      <a:cubicBezTo>
                        <a:pt x="65" y="14"/>
                        <a:pt x="65" y="12"/>
                        <a:pt x="65" y="11"/>
                      </a:cubicBezTo>
                      <a:cubicBezTo>
                        <a:pt x="65" y="11"/>
                        <a:pt x="65" y="11"/>
                        <a:pt x="65" y="10"/>
                      </a:cubicBezTo>
                      <a:cubicBezTo>
                        <a:pt x="65" y="9"/>
                        <a:pt x="65" y="8"/>
                        <a:pt x="65" y="8"/>
                      </a:cubicBezTo>
                      <a:cubicBezTo>
                        <a:pt x="65" y="7"/>
                        <a:pt x="65" y="7"/>
                        <a:pt x="65" y="7"/>
                      </a:cubicBezTo>
                      <a:cubicBezTo>
                        <a:pt x="65" y="6"/>
                        <a:pt x="65" y="6"/>
                        <a:pt x="65" y="6"/>
                      </a:cubicBezTo>
                      <a:cubicBezTo>
                        <a:pt x="65" y="6"/>
                        <a:pt x="65" y="6"/>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40" name="Freeform 1225"/>
                <p:cNvSpPr/>
                <p:nvPr/>
              </p:nvSpPr>
              <p:spPr bwMode="auto">
                <a:xfrm>
                  <a:off x="2681" y="3384"/>
                  <a:ext cx="26" cy="17"/>
                </a:xfrm>
                <a:custGeom>
                  <a:avLst/>
                  <a:gdLst>
                    <a:gd name="T0" fmla="*/ 24 w 27"/>
                    <a:gd name="T1" fmla="*/ 15 h 18"/>
                    <a:gd name="T2" fmla="*/ 24 w 27"/>
                    <a:gd name="T3" fmla="*/ 10 h 18"/>
                    <a:gd name="T4" fmla="*/ 27 w 27"/>
                    <a:gd name="T5" fmla="*/ 0 h 18"/>
                    <a:gd name="T6" fmla="*/ 22 w 27"/>
                    <a:gd name="T7" fmla="*/ 1 h 18"/>
                    <a:gd name="T8" fmla="*/ 7 w 27"/>
                    <a:gd name="T9" fmla="*/ 1 h 18"/>
                    <a:gd name="T10" fmla="*/ 5 w 27"/>
                    <a:gd name="T11" fmla="*/ 0 h 18"/>
                    <a:gd name="T12" fmla="*/ 0 w 27"/>
                    <a:gd name="T13" fmla="*/ 3 h 18"/>
                    <a:gd name="T14" fmla="*/ 10 w 27"/>
                    <a:gd name="T15" fmla="*/ 8 h 18"/>
                    <a:gd name="T16" fmla="*/ 20 w 27"/>
                    <a:gd name="T17" fmla="*/ 14 h 18"/>
                    <a:gd name="T18" fmla="*/ 23 w 27"/>
                    <a:gd name="T19" fmla="*/ 16 h 18"/>
                    <a:gd name="T20" fmla="*/ 23 w 27"/>
                    <a:gd name="T21" fmla="*/ 18 h 18"/>
                    <a:gd name="T22" fmla="*/ 23 w 27"/>
                    <a:gd name="T23" fmla="*/ 18 h 18"/>
                    <a:gd name="T24" fmla="*/ 23 w 27"/>
                    <a:gd name="T25" fmla="*/ 16 h 18"/>
                    <a:gd name="T26" fmla="*/ 24 w 27"/>
                    <a:gd name="T2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24" y="15"/>
                      </a:moveTo>
                      <a:cubicBezTo>
                        <a:pt x="24" y="15"/>
                        <a:pt x="24" y="14"/>
                        <a:pt x="24" y="10"/>
                      </a:cubicBezTo>
                      <a:cubicBezTo>
                        <a:pt x="23" y="6"/>
                        <a:pt x="26" y="2"/>
                        <a:pt x="27" y="0"/>
                      </a:cubicBezTo>
                      <a:cubicBezTo>
                        <a:pt x="26" y="0"/>
                        <a:pt x="24" y="0"/>
                        <a:pt x="22" y="1"/>
                      </a:cubicBezTo>
                      <a:cubicBezTo>
                        <a:pt x="15" y="2"/>
                        <a:pt x="11" y="3"/>
                        <a:pt x="7" y="1"/>
                      </a:cubicBezTo>
                      <a:cubicBezTo>
                        <a:pt x="6" y="0"/>
                        <a:pt x="6" y="0"/>
                        <a:pt x="5" y="0"/>
                      </a:cubicBezTo>
                      <a:cubicBezTo>
                        <a:pt x="3" y="0"/>
                        <a:pt x="0" y="2"/>
                        <a:pt x="0" y="3"/>
                      </a:cubicBezTo>
                      <a:cubicBezTo>
                        <a:pt x="0" y="3"/>
                        <a:pt x="2" y="5"/>
                        <a:pt x="10" y="8"/>
                      </a:cubicBezTo>
                      <a:cubicBezTo>
                        <a:pt x="16" y="9"/>
                        <a:pt x="18" y="12"/>
                        <a:pt x="20" y="14"/>
                      </a:cubicBezTo>
                      <a:cubicBezTo>
                        <a:pt x="21" y="15"/>
                        <a:pt x="22" y="16"/>
                        <a:pt x="23" y="16"/>
                      </a:cubicBezTo>
                      <a:cubicBezTo>
                        <a:pt x="23" y="18"/>
                        <a:pt x="23" y="18"/>
                        <a:pt x="23" y="18"/>
                      </a:cubicBezTo>
                      <a:cubicBezTo>
                        <a:pt x="23" y="18"/>
                        <a:pt x="23" y="18"/>
                        <a:pt x="23" y="18"/>
                      </a:cubicBezTo>
                      <a:cubicBezTo>
                        <a:pt x="23" y="16"/>
                        <a:pt x="23" y="16"/>
                        <a:pt x="23" y="16"/>
                      </a:cubicBezTo>
                      <a:cubicBezTo>
                        <a:pt x="24" y="16"/>
                        <a:pt x="24" y="15"/>
                        <a:pt x="2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41" name="Freeform 1226"/>
                <p:cNvSpPr/>
                <p:nvPr/>
              </p:nvSpPr>
              <p:spPr bwMode="auto">
                <a:xfrm>
                  <a:off x="2745" y="3279"/>
                  <a:ext cx="38" cy="49"/>
                </a:xfrm>
                <a:custGeom>
                  <a:avLst/>
                  <a:gdLst>
                    <a:gd name="T0" fmla="*/ 19 w 40"/>
                    <a:gd name="T1" fmla="*/ 52 h 52"/>
                    <a:gd name="T2" fmla="*/ 20 w 40"/>
                    <a:gd name="T3" fmla="*/ 52 h 52"/>
                    <a:gd name="T4" fmla="*/ 22 w 40"/>
                    <a:gd name="T5" fmla="*/ 51 h 52"/>
                    <a:gd name="T6" fmla="*/ 24 w 40"/>
                    <a:gd name="T7" fmla="*/ 51 h 52"/>
                    <a:gd name="T8" fmla="*/ 27 w 40"/>
                    <a:gd name="T9" fmla="*/ 50 h 52"/>
                    <a:gd name="T10" fmla="*/ 29 w 40"/>
                    <a:gd name="T11" fmla="*/ 50 h 52"/>
                    <a:gd name="T12" fmla="*/ 32 w 40"/>
                    <a:gd name="T13" fmla="*/ 50 h 52"/>
                    <a:gd name="T14" fmla="*/ 34 w 40"/>
                    <a:gd name="T15" fmla="*/ 49 h 52"/>
                    <a:gd name="T16" fmla="*/ 36 w 40"/>
                    <a:gd name="T17" fmla="*/ 49 h 52"/>
                    <a:gd name="T18" fmla="*/ 36 w 40"/>
                    <a:gd name="T19" fmla="*/ 48 h 52"/>
                    <a:gd name="T20" fmla="*/ 38 w 40"/>
                    <a:gd name="T21" fmla="*/ 43 h 52"/>
                    <a:gd name="T22" fmla="*/ 37 w 40"/>
                    <a:gd name="T23" fmla="*/ 37 h 52"/>
                    <a:gd name="T24" fmla="*/ 37 w 40"/>
                    <a:gd name="T25" fmla="*/ 26 h 52"/>
                    <a:gd name="T26" fmla="*/ 37 w 40"/>
                    <a:gd name="T27" fmla="*/ 25 h 52"/>
                    <a:gd name="T28" fmla="*/ 28 w 40"/>
                    <a:gd name="T29" fmla="*/ 20 h 52"/>
                    <a:gd name="T30" fmla="*/ 24 w 40"/>
                    <a:gd name="T31" fmla="*/ 15 h 52"/>
                    <a:gd name="T32" fmla="*/ 19 w 40"/>
                    <a:gd name="T33" fmla="*/ 7 h 52"/>
                    <a:gd name="T34" fmla="*/ 17 w 40"/>
                    <a:gd name="T35" fmla="*/ 4 h 52"/>
                    <a:gd name="T36" fmla="*/ 16 w 40"/>
                    <a:gd name="T37" fmla="*/ 3 h 52"/>
                    <a:gd name="T38" fmla="*/ 15 w 40"/>
                    <a:gd name="T39" fmla="*/ 2 h 52"/>
                    <a:gd name="T40" fmla="*/ 15 w 40"/>
                    <a:gd name="T41" fmla="*/ 2 h 52"/>
                    <a:gd name="T42" fmla="*/ 9 w 40"/>
                    <a:gd name="T43" fmla="*/ 0 h 52"/>
                    <a:gd name="T44" fmla="*/ 0 w 40"/>
                    <a:gd name="T45" fmla="*/ 3 h 52"/>
                    <a:gd name="T46" fmla="*/ 0 w 40"/>
                    <a:gd name="T47" fmla="*/ 5 h 52"/>
                    <a:gd name="T48" fmla="*/ 0 w 40"/>
                    <a:gd name="T49" fmla="*/ 6 h 52"/>
                    <a:gd name="T50" fmla="*/ 1 w 40"/>
                    <a:gd name="T51" fmla="*/ 6 h 52"/>
                    <a:gd name="T52" fmla="*/ 5 w 40"/>
                    <a:gd name="T53" fmla="*/ 13 h 52"/>
                    <a:gd name="T54" fmla="*/ 6 w 40"/>
                    <a:gd name="T55" fmla="*/ 17 h 52"/>
                    <a:gd name="T56" fmla="*/ 6 w 40"/>
                    <a:gd name="T57" fmla="*/ 18 h 52"/>
                    <a:gd name="T58" fmla="*/ 6 w 40"/>
                    <a:gd name="T59" fmla="*/ 19 h 52"/>
                    <a:gd name="T60" fmla="*/ 7 w 40"/>
                    <a:gd name="T61" fmla="*/ 23 h 52"/>
                    <a:gd name="T62" fmla="*/ 7 w 40"/>
                    <a:gd name="T63" fmla="*/ 29 h 52"/>
                    <a:gd name="T64" fmla="*/ 6 w 40"/>
                    <a:gd name="T65" fmla="*/ 31 h 52"/>
                    <a:gd name="T66" fmla="*/ 6 w 40"/>
                    <a:gd name="T67" fmla="*/ 34 h 52"/>
                    <a:gd name="T68" fmla="*/ 5 w 40"/>
                    <a:gd name="T69" fmla="*/ 35 h 52"/>
                    <a:gd name="T70" fmla="*/ 5 w 40"/>
                    <a:gd name="T71" fmla="*/ 35 h 52"/>
                    <a:gd name="T72" fmla="*/ 4 w 40"/>
                    <a:gd name="T73" fmla="*/ 36 h 52"/>
                    <a:gd name="T74" fmla="*/ 3 w 40"/>
                    <a:gd name="T75" fmla="*/ 36 h 52"/>
                    <a:gd name="T76" fmla="*/ 2 w 40"/>
                    <a:gd name="T77" fmla="*/ 39 h 52"/>
                    <a:gd name="T78" fmla="*/ 4 w 40"/>
                    <a:gd name="T79" fmla="*/ 41 h 52"/>
                    <a:gd name="T80" fmla="*/ 7 w 40"/>
                    <a:gd name="T81" fmla="*/ 44 h 52"/>
                    <a:gd name="T82" fmla="*/ 9 w 40"/>
                    <a:gd name="T83"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52">
                      <a:moveTo>
                        <a:pt x="12" y="48"/>
                      </a:moveTo>
                      <a:cubicBezTo>
                        <a:pt x="14" y="49"/>
                        <a:pt x="17" y="51"/>
                        <a:pt x="19" y="52"/>
                      </a:cubicBezTo>
                      <a:cubicBezTo>
                        <a:pt x="19" y="52"/>
                        <a:pt x="20" y="52"/>
                        <a:pt x="20" y="52"/>
                      </a:cubicBezTo>
                      <a:cubicBezTo>
                        <a:pt x="20" y="52"/>
                        <a:pt x="20" y="52"/>
                        <a:pt x="20" y="52"/>
                      </a:cubicBezTo>
                      <a:cubicBezTo>
                        <a:pt x="20" y="52"/>
                        <a:pt x="20" y="52"/>
                        <a:pt x="20" y="52"/>
                      </a:cubicBezTo>
                      <a:cubicBezTo>
                        <a:pt x="21" y="52"/>
                        <a:pt x="22" y="51"/>
                        <a:pt x="22" y="51"/>
                      </a:cubicBezTo>
                      <a:cubicBezTo>
                        <a:pt x="22" y="51"/>
                        <a:pt x="22" y="51"/>
                        <a:pt x="22" y="51"/>
                      </a:cubicBezTo>
                      <a:cubicBezTo>
                        <a:pt x="23" y="51"/>
                        <a:pt x="24" y="51"/>
                        <a:pt x="24" y="51"/>
                      </a:cubicBezTo>
                      <a:cubicBezTo>
                        <a:pt x="24" y="51"/>
                        <a:pt x="25" y="51"/>
                        <a:pt x="25" y="51"/>
                      </a:cubicBezTo>
                      <a:cubicBezTo>
                        <a:pt x="25" y="51"/>
                        <a:pt x="26" y="51"/>
                        <a:pt x="27" y="50"/>
                      </a:cubicBezTo>
                      <a:cubicBezTo>
                        <a:pt x="27" y="50"/>
                        <a:pt x="27" y="50"/>
                        <a:pt x="28" y="50"/>
                      </a:cubicBezTo>
                      <a:cubicBezTo>
                        <a:pt x="28" y="50"/>
                        <a:pt x="29" y="50"/>
                        <a:pt x="29" y="50"/>
                      </a:cubicBezTo>
                      <a:cubicBezTo>
                        <a:pt x="29" y="50"/>
                        <a:pt x="30" y="50"/>
                        <a:pt x="30" y="50"/>
                      </a:cubicBezTo>
                      <a:cubicBezTo>
                        <a:pt x="31" y="50"/>
                        <a:pt x="31" y="50"/>
                        <a:pt x="32" y="50"/>
                      </a:cubicBezTo>
                      <a:cubicBezTo>
                        <a:pt x="32" y="49"/>
                        <a:pt x="33" y="49"/>
                        <a:pt x="33" y="49"/>
                      </a:cubicBezTo>
                      <a:cubicBezTo>
                        <a:pt x="33" y="49"/>
                        <a:pt x="34" y="49"/>
                        <a:pt x="34" y="49"/>
                      </a:cubicBezTo>
                      <a:cubicBezTo>
                        <a:pt x="35" y="49"/>
                        <a:pt x="35" y="49"/>
                        <a:pt x="35" y="49"/>
                      </a:cubicBezTo>
                      <a:cubicBezTo>
                        <a:pt x="36" y="49"/>
                        <a:pt x="36" y="49"/>
                        <a:pt x="36" y="49"/>
                      </a:cubicBezTo>
                      <a:cubicBezTo>
                        <a:pt x="36" y="49"/>
                        <a:pt x="36" y="49"/>
                        <a:pt x="36" y="48"/>
                      </a:cubicBezTo>
                      <a:cubicBezTo>
                        <a:pt x="36" y="48"/>
                        <a:pt x="36" y="48"/>
                        <a:pt x="36" y="48"/>
                      </a:cubicBezTo>
                      <a:cubicBezTo>
                        <a:pt x="36" y="48"/>
                        <a:pt x="36" y="48"/>
                        <a:pt x="36" y="47"/>
                      </a:cubicBezTo>
                      <a:cubicBezTo>
                        <a:pt x="36" y="46"/>
                        <a:pt x="37" y="44"/>
                        <a:pt x="38" y="43"/>
                      </a:cubicBezTo>
                      <a:cubicBezTo>
                        <a:pt x="39" y="42"/>
                        <a:pt x="39" y="41"/>
                        <a:pt x="40" y="41"/>
                      </a:cubicBezTo>
                      <a:cubicBezTo>
                        <a:pt x="40" y="40"/>
                        <a:pt x="38" y="38"/>
                        <a:pt x="37" y="37"/>
                      </a:cubicBezTo>
                      <a:cubicBezTo>
                        <a:pt x="35" y="35"/>
                        <a:pt x="34" y="33"/>
                        <a:pt x="35" y="31"/>
                      </a:cubicBezTo>
                      <a:cubicBezTo>
                        <a:pt x="35" y="29"/>
                        <a:pt x="36" y="27"/>
                        <a:pt x="37" y="26"/>
                      </a:cubicBezTo>
                      <a:cubicBezTo>
                        <a:pt x="37" y="26"/>
                        <a:pt x="37" y="25"/>
                        <a:pt x="37" y="25"/>
                      </a:cubicBezTo>
                      <a:cubicBezTo>
                        <a:pt x="37" y="25"/>
                        <a:pt x="37" y="25"/>
                        <a:pt x="37" y="25"/>
                      </a:cubicBezTo>
                      <a:cubicBezTo>
                        <a:pt x="37" y="24"/>
                        <a:pt x="37" y="23"/>
                        <a:pt x="37" y="22"/>
                      </a:cubicBezTo>
                      <a:cubicBezTo>
                        <a:pt x="35" y="21"/>
                        <a:pt x="30" y="21"/>
                        <a:pt x="28" y="20"/>
                      </a:cubicBezTo>
                      <a:cubicBezTo>
                        <a:pt x="27" y="20"/>
                        <a:pt x="26" y="20"/>
                        <a:pt x="26" y="20"/>
                      </a:cubicBezTo>
                      <a:cubicBezTo>
                        <a:pt x="23" y="19"/>
                        <a:pt x="24" y="16"/>
                        <a:pt x="24" y="15"/>
                      </a:cubicBezTo>
                      <a:cubicBezTo>
                        <a:pt x="24" y="14"/>
                        <a:pt x="24" y="13"/>
                        <a:pt x="24" y="13"/>
                      </a:cubicBezTo>
                      <a:cubicBezTo>
                        <a:pt x="21" y="13"/>
                        <a:pt x="19" y="10"/>
                        <a:pt x="19" y="7"/>
                      </a:cubicBezTo>
                      <a:cubicBezTo>
                        <a:pt x="19" y="7"/>
                        <a:pt x="19" y="7"/>
                        <a:pt x="19" y="6"/>
                      </a:cubicBezTo>
                      <a:cubicBezTo>
                        <a:pt x="18" y="6"/>
                        <a:pt x="18" y="5"/>
                        <a:pt x="17" y="4"/>
                      </a:cubicBezTo>
                      <a:cubicBezTo>
                        <a:pt x="17" y="4"/>
                        <a:pt x="17" y="4"/>
                        <a:pt x="17" y="4"/>
                      </a:cubicBezTo>
                      <a:cubicBezTo>
                        <a:pt x="17" y="4"/>
                        <a:pt x="16" y="4"/>
                        <a:pt x="16" y="3"/>
                      </a:cubicBezTo>
                      <a:cubicBezTo>
                        <a:pt x="16" y="3"/>
                        <a:pt x="16" y="3"/>
                        <a:pt x="16" y="3"/>
                      </a:cubicBezTo>
                      <a:cubicBezTo>
                        <a:pt x="16" y="2"/>
                        <a:pt x="15" y="2"/>
                        <a:pt x="15" y="2"/>
                      </a:cubicBezTo>
                      <a:cubicBezTo>
                        <a:pt x="15" y="2"/>
                        <a:pt x="15" y="2"/>
                        <a:pt x="15" y="2"/>
                      </a:cubicBezTo>
                      <a:cubicBezTo>
                        <a:pt x="15" y="2"/>
                        <a:pt x="15" y="2"/>
                        <a:pt x="15" y="2"/>
                      </a:cubicBezTo>
                      <a:cubicBezTo>
                        <a:pt x="14" y="1"/>
                        <a:pt x="14" y="1"/>
                        <a:pt x="14" y="1"/>
                      </a:cubicBezTo>
                      <a:cubicBezTo>
                        <a:pt x="12" y="1"/>
                        <a:pt x="10" y="0"/>
                        <a:pt x="9" y="0"/>
                      </a:cubicBezTo>
                      <a:cubicBezTo>
                        <a:pt x="8" y="1"/>
                        <a:pt x="3" y="2"/>
                        <a:pt x="0" y="3"/>
                      </a:cubicBezTo>
                      <a:cubicBezTo>
                        <a:pt x="0" y="3"/>
                        <a:pt x="0" y="3"/>
                        <a:pt x="0" y="3"/>
                      </a:cubicBezTo>
                      <a:cubicBezTo>
                        <a:pt x="0" y="4"/>
                        <a:pt x="0" y="4"/>
                        <a:pt x="0" y="5"/>
                      </a:cubicBezTo>
                      <a:cubicBezTo>
                        <a:pt x="0" y="5"/>
                        <a:pt x="0" y="5"/>
                        <a:pt x="0" y="5"/>
                      </a:cubicBezTo>
                      <a:cubicBezTo>
                        <a:pt x="0" y="5"/>
                        <a:pt x="0" y="5"/>
                        <a:pt x="0" y="6"/>
                      </a:cubicBezTo>
                      <a:cubicBezTo>
                        <a:pt x="0" y="6"/>
                        <a:pt x="0" y="6"/>
                        <a:pt x="0" y="6"/>
                      </a:cubicBezTo>
                      <a:cubicBezTo>
                        <a:pt x="1" y="6"/>
                        <a:pt x="1" y="6"/>
                        <a:pt x="1" y="6"/>
                      </a:cubicBezTo>
                      <a:cubicBezTo>
                        <a:pt x="1" y="6"/>
                        <a:pt x="1" y="6"/>
                        <a:pt x="1" y="6"/>
                      </a:cubicBezTo>
                      <a:cubicBezTo>
                        <a:pt x="1" y="6"/>
                        <a:pt x="1" y="7"/>
                        <a:pt x="1" y="7"/>
                      </a:cubicBezTo>
                      <a:cubicBezTo>
                        <a:pt x="5" y="8"/>
                        <a:pt x="5" y="11"/>
                        <a:pt x="5" y="13"/>
                      </a:cubicBezTo>
                      <a:cubicBezTo>
                        <a:pt x="5" y="14"/>
                        <a:pt x="5" y="15"/>
                        <a:pt x="6" y="16"/>
                      </a:cubicBezTo>
                      <a:cubicBezTo>
                        <a:pt x="6" y="16"/>
                        <a:pt x="6" y="16"/>
                        <a:pt x="6" y="17"/>
                      </a:cubicBezTo>
                      <a:cubicBezTo>
                        <a:pt x="6" y="17"/>
                        <a:pt x="6" y="17"/>
                        <a:pt x="6" y="17"/>
                      </a:cubicBezTo>
                      <a:cubicBezTo>
                        <a:pt x="6" y="17"/>
                        <a:pt x="6" y="18"/>
                        <a:pt x="6" y="18"/>
                      </a:cubicBezTo>
                      <a:cubicBezTo>
                        <a:pt x="6" y="18"/>
                        <a:pt x="6" y="18"/>
                        <a:pt x="6" y="18"/>
                      </a:cubicBezTo>
                      <a:cubicBezTo>
                        <a:pt x="6" y="19"/>
                        <a:pt x="6" y="19"/>
                        <a:pt x="6" y="19"/>
                      </a:cubicBezTo>
                      <a:cubicBezTo>
                        <a:pt x="6" y="19"/>
                        <a:pt x="6" y="19"/>
                        <a:pt x="6" y="19"/>
                      </a:cubicBezTo>
                      <a:cubicBezTo>
                        <a:pt x="7" y="23"/>
                        <a:pt x="7" y="23"/>
                        <a:pt x="7" y="23"/>
                      </a:cubicBezTo>
                      <a:cubicBezTo>
                        <a:pt x="7" y="23"/>
                        <a:pt x="7" y="23"/>
                        <a:pt x="7" y="23"/>
                      </a:cubicBezTo>
                      <a:cubicBezTo>
                        <a:pt x="7" y="25"/>
                        <a:pt x="7" y="27"/>
                        <a:pt x="7" y="29"/>
                      </a:cubicBezTo>
                      <a:cubicBezTo>
                        <a:pt x="6" y="29"/>
                        <a:pt x="6" y="30"/>
                        <a:pt x="6" y="30"/>
                      </a:cubicBezTo>
                      <a:cubicBezTo>
                        <a:pt x="6" y="31"/>
                        <a:pt x="6" y="31"/>
                        <a:pt x="6" y="31"/>
                      </a:cubicBezTo>
                      <a:cubicBezTo>
                        <a:pt x="6" y="32"/>
                        <a:pt x="6" y="32"/>
                        <a:pt x="6" y="32"/>
                      </a:cubicBezTo>
                      <a:cubicBezTo>
                        <a:pt x="6" y="33"/>
                        <a:pt x="6" y="33"/>
                        <a:pt x="6" y="34"/>
                      </a:cubicBezTo>
                      <a:cubicBezTo>
                        <a:pt x="6" y="34"/>
                        <a:pt x="6" y="34"/>
                        <a:pt x="6" y="34"/>
                      </a:cubicBezTo>
                      <a:cubicBezTo>
                        <a:pt x="5" y="34"/>
                        <a:pt x="5" y="35"/>
                        <a:pt x="5" y="35"/>
                      </a:cubicBezTo>
                      <a:cubicBezTo>
                        <a:pt x="5" y="35"/>
                        <a:pt x="5" y="35"/>
                        <a:pt x="5" y="35"/>
                      </a:cubicBezTo>
                      <a:cubicBezTo>
                        <a:pt x="5" y="35"/>
                        <a:pt x="5" y="35"/>
                        <a:pt x="5" y="35"/>
                      </a:cubicBezTo>
                      <a:cubicBezTo>
                        <a:pt x="4" y="36"/>
                        <a:pt x="4" y="36"/>
                        <a:pt x="4" y="36"/>
                      </a:cubicBezTo>
                      <a:cubicBezTo>
                        <a:pt x="4" y="36"/>
                        <a:pt x="4" y="36"/>
                        <a:pt x="4" y="36"/>
                      </a:cubicBezTo>
                      <a:cubicBezTo>
                        <a:pt x="4" y="36"/>
                        <a:pt x="4" y="36"/>
                        <a:pt x="4" y="36"/>
                      </a:cubicBezTo>
                      <a:cubicBezTo>
                        <a:pt x="3" y="36"/>
                        <a:pt x="3" y="36"/>
                        <a:pt x="3" y="36"/>
                      </a:cubicBezTo>
                      <a:cubicBezTo>
                        <a:pt x="3" y="36"/>
                        <a:pt x="2" y="37"/>
                        <a:pt x="2" y="38"/>
                      </a:cubicBezTo>
                      <a:cubicBezTo>
                        <a:pt x="2" y="38"/>
                        <a:pt x="2" y="38"/>
                        <a:pt x="2" y="39"/>
                      </a:cubicBezTo>
                      <a:cubicBezTo>
                        <a:pt x="2" y="39"/>
                        <a:pt x="3" y="39"/>
                        <a:pt x="3" y="39"/>
                      </a:cubicBezTo>
                      <a:cubicBezTo>
                        <a:pt x="3" y="40"/>
                        <a:pt x="4" y="40"/>
                        <a:pt x="4" y="41"/>
                      </a:cubicBezTo>
                      <a:cubicBezTo>
                        <a:pt x="4" y="41"/>
                        <a:pt x="5" y="42"/>
                        <a:pt x="5" y="42"/>
                      </a:cubicBezTo>
                      <a:cubicBezTo>
                        <a:pt x="6" y="43"/>
                        <a:pt x="6" y="43"/>
                        <a:pt x="7" y="44"/>
                      </a:cubicBezTo>
                      <a:cubicBezTo>
                        <a:pt x="7" y="44"/>
                        <a:pt x="7" y="45"/>
                        <a:pt x="8" y="45"/>
                      </a:cubicBezTo>
                      <a:cubicBezTo>
                        <a:pt x="8" y="45"/>
                        <a:pt x="8" y="46"/>
                        <a:pt x="9" y="46"/>
                      </a:cubicBezTo>
                      <a:cubicBezTo>
                        <a:pt x="9" y="46"/>
                        <a:pt x="10" y="47"/>
                        <a:pt x="12"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grpSp>
          <p:grpSp>
            <p:nvGrpSpPr>
              <p:cNvPr id="9" name="Group 1229"/>
              <p:cNvGrpSpPr>
                <a:grpSpLocks noChangeAspect="1"/>
              </p:cNvGrpSpPr>
              <p:nvPr/>
            </p:nvGrpSpPr>
            <p:grpSpPr bwMode="auto">
              <a:xfrm>
                <a:off x="5567520" y="3944828"/>
                <a:ext cx="1354771" cy="1467565"/>
                <a:chOff x="1483" y="2550"/>
                <a:chExt cx="729" cy="816"/>
              </a:xfrm>
              <a:grpFill/>
            </p:grpSpPr>
            <p:grpSp>
              <p:nvGrpSpPr>
                <p:cNvPr id="378" name="Group 1430"/>
                <p:cNvGrpSpPr/>
                <p:nvPr/>
              </p:nvGrpSpPr>
              <p:grpSpPr bwMode="auto">
                <a:xfrm>
                  <a:off x="1483" y="2550"/>
                  <a:ext cx="729" cy="816"/>
                  <a:chOff x="1483" y="2550"/>
                  <a:chExt cx="729" cy="816"/>
                </a:xfrm>
                <a:grpFill/>
              </p:grpSpPr>
              <p:sp>
                <p:nvSpPr>
                  <p:cNvPr id="802" name="Freeform 1230"/>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03" name="Freeform 1231"/>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04" name="Freeform 1232"/>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05" name="Freeform 1233"/>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06" name="Freeform 1234"/>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07" name="Freeform 1235"/>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08" name="Freeform 1236"/>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09" name="Freeform 1237"/>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10" name="Freeform 1238"/>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11" name="Freeform 1239"/>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12" name="Freeform 1240"/>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13" name="Freeform 1241"/>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14" name="Freeform 1242"/>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15" name="Freeform 1243"/>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16" name="Freeform 1244"/>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17" name="Freeform 1245"/>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18" name="Freeform 1246"/>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19" name="Freeform 1247"/>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20" name="Freeform 1248"/>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21" name="Freeform 1249"/>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22" name="Freeform 1250"/>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23" name="Freeform 1251"/>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24"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25" name="Freeform 1253"/>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26" name="Freeform 1254"/>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27" name="Freeform 1255"/>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28" name="Freeform 1256"/>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29" name="Freeform 1257"/>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30" name="Freeform 1258"/>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31" name="Freeform 1259"/>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32" name="Freeform 1260"/>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33" name="Freeform 1261"/>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34" name="Freeform 1262"/>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35" name="Freeform 1263"/>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36" name="Freeform 1264"/>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37" name="Freeform 1265"/>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38" name="Freeform 1266"/>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39" name="Freeform 1267"/>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40" name="Freeform 1268"/>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41" name="Freeform 1269"/>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42" name="Freeform 1270"/>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43" name="Freeform 1271"/>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44" name="Freeform 1272"/>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45" name="Freeform 1273"/>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46" name="Freeform 1274"/>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47" name="Freeform 1275"/>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48" name="Freeform 1276"/>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49" name="Freeform 1277"/>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50" name="Freeform 1278"/>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51" name="Freeform 1279"/>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52" name="Freeform 1280"/>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53" name="Freeform 1281"/>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54" name="Freeform 1282"/>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55" name="Freeform 1283"/>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56" name="Freeform 1284"/>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57" name="Freeform 1285"/>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58" name="Freeform 1286"/>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59" name="Freeform 1287"/>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60" name="Freeform 1288"/>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61" name="Freeform 1289"/>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62" name="Freeform 1290"/>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63" name="Freeform 1291"/>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64" name="Freeform 1292"/>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65" name="Freeform 1293"/>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66" name="Freeform 1294"/>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67" name="Freeform 1295"/>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68" name="Freeform 1296"/>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69" name="Freeform 1297"/>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70" name="Freeform 1298"/>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71" name="Freeform 1299"/>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72" name="Freeform 1300"/>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73" name="Freeform 1301"/>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74" name="Freeform 1302"/>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75" name="Freeform 1303"/>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76" name="Freeform 1304"/>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77" name="Freeform 1305"/>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78" name="Freeform 1306"/>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79" name="Freeform 1307"/>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80" name="Freeform 1308"/>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81" name="Freeform 1309"/>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82" name="Freeform 1310"/>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83" name="Rectangle 1311"/>
                  <p:cNvSpPr>
                    <a:spLocks noChangeArrowheads="1"/>
                  </p:cNvSpPr>
                  <p:nvPr/>
                </p:nvSpPr>
                <p:spPr bwMode="auto">
                  <a:xfrm>
                    <a:off x="1795" y="26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32" tIns="91416" rIns="182832" bIns="91416" numCol="1" anchor="t" anchorCtr="0" compatLnSpc="1"/>
                  <a:lstStyle/>
                  <a:p>
                    <a:endParaRPr lang="id-ID" sz="2705"/>
                  </a:p>
                </p:txBody>
              </p:sp>
              <p:sp>
                <p:nvSpPr>
                  <p:cNvPr id="884" name="Freeform 1312"/>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85" name="Freeform 1313"/>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86" name="Freeform 1314"/>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87" name="Freeform 1315"/>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88" name="Freeform 1316"/>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89" name="Oval 1317"/>
                  <p:cNvSpPr>
                    <a:spLocks noChangeArrowheads="1"/>
                  </p:cNvSpPr>
                  <p:nvPr/>
                </p:nvSpPr>
                <p:spPr bwMode="auto">
                  <a:xfrm>
                    <a:off x="1773" y="26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90" name="Freeform 1318"/>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91" name="Freeform 1319"/>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92" name="Freeform 1320"/>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93" name="Freeform 1321"/>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94" name="Freeform 1322"/>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95" name="Freeform 1323"/>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96" name="Freeform 1324"/>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97" name="Freeform 1325"/>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98" name="Freeform 1326"/>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99" name="Freeform 1327"/>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00" name="Freeform 1328"/>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01" name="Freeform 1329"/>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02" name="Freeform 1330"/>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03" name="Freeform 1331"/>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04" name="Freeform 1332"/>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05" name="Freeform 1333"/>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06" name="Freeform 1334"/>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07" name="Freeform 1335"/>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08" name="Freeform 1336"/>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09" name="Freeform 1337"/>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10" name="Freeform 1338"/>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11" name="Freeform 1339"/>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12" name="Freeform 1340"/>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13" name="Freeform 1341"/>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14" name="Freeform 1342"/>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15" name="Freeform 1343"/>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16" name="Freeform 1344"/>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17" name="Freeform 1345"/>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18" name="Freeform 1346"/>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19" name="Freeform 1347"/>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20" name="Freeform 1348"/>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21" name="Freeform 1349"/>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22" name="Freeform 1350"/>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23" name="Freeform 1351"/>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24" name="Freeform 1352"/>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25" name="Freeform 1353"/>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26" name="Freeform 1354"/>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27" name="Freeform 1355"/>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28" name="Freeform 1356"/>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29" name="Freeform 1357"/>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30" name="Freeform 1358"/>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31" name="Freeform 1359"/>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32" name="Freeform 1360"/>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33" name="Freeform 1361"/>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34" name="Freeform 1362"/>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35" name="Freeform 1363"/>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36" name="Freeform 1364"/>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37" name="Freeform 1365"/>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38" name="Freeform 1366"/>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39" name="Freeform 1367"/>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40" name="Freeform 1368"/>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41" name="Freeform 1369"/>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42" name="Freeform 1370"/>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43" name="Freeform 1371"/>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44" name="Freeform 1372"/>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45" name="Freeform 1373"/>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46" name="Freeform 1374"/>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47" name="Freeform 1375"/>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48" name="Freeform 1376"/>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49" name="Freeform 1377"/>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50" name="Freeform 1378"/>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51" name="Freeform 1379"/>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52" name="Freeform 1380"/>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53" name="Freeform 1381"/>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54" name="Freeform 1382"/>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55" name="Freeform 1383"/>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56" name="Freeform 1384"/>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57" name="Freeform 1385"/>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58" name="Freeform 1386"/>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59" name="Freeform 1387"/>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60" name="Freeform 1388"/>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61" name="Freeform 1389"/>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62" name="Freeform 1390"/>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63" name="Freeform 1391"/>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64" name="Freeform 1392"/>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65" name="Freeform 1393"/>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66" name="Freeform 1394"/>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67" name="Freeform 1395"/>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68" name="Freeform 1396"/>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69" name="Freeform 1397"/>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70" name="Freeform 1398"/>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71" name="Freeform 1399"/>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72" name="Freeform 1400"/>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73" name="Freeform 1401"/>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74" name="Freeform 1402"/>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75" name="Freeform 1403"/>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76" name="Freeform 1404"/>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77" name="Freeform 1405"/>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78" name="Freeform 1406"/>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79" name="Freeform 1407"/>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80" name="Freeform 1408"/>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81" name="Freeform 1409"/>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82" name="Freeform 1410"/>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83" name="Freeform 1411"/>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84" name="Freeform 1412"/>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85" name="Oval 1413"/>
                  <p:cNvSpPr>
                    <a:spLocks noChangeArrowheads="1"/>
                  </p:cNvSpPr>
                  <p:nvPr/>
                </p:nvSpPr>
                <p:spPr bwMode="auto">
                  <a:xfrm>
                    <a:off x="1519" y="284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86" name="Freeform 1414"/>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87" name="Freeform 1415"/>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88" name="Freeform 1416"/>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89" name="Freeform 1417"/>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90" name="Freeform 1418"/>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91" name="Freeform 1419"/>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92" name="Freeform 1420"/>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93" name="Freeform 1421"/>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94" name="Freeform 1422"/>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95" name="Freeform 1423"/>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96" name="Freeform 1424"/>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97" name="Freeform 1425"/>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98" name="Freeform 1426"/>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99" name="Freeform 1427"/>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00" name="Freeform 1428"/>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01" name="Freeform 1429"/>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grpSp>
            <p:grpSp>
              <p:nvGrpSpPr>
                <p:cNvPr id="379" name="Group 1631"/>
                <p:cNvGrpSpPr/>
                <p:nvPr/>
              </p:nvGrpSpPr>
              <p:grpSpPr bwMode="auto">
                <a:xfrm>
                  <a:off x="1486" y="2617"/>
                  <a:ext cx="558" cy="408"/>
                  <a:chOff x="1486" y="2617"/>
                  <a:chExt cx="558" cy="408"/>
                </a:xfrm>
                <a:grpFill/>
              </p:grpSpPr>
              <p:sp>
                <p:nvSpPr>
                  <p:cNvPr id="602" name="Freeform 1431"/>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03" name="Freeform 1432"/>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04" name="Freeform 1433"/>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05" name="Freeform 1434"/>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06" name="Freeform 1435"/>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07" name="Freeform 1436"/>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08" name="Freeform 1437"/>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09" name="Freeform 1438"/>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10" name="Freeform 1439"/>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11" name="Freeform 1440"/>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12" name="Freeform 1441"/>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13" name="Freeform 1442"/>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14" name="Freeform 1443"/>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15" name="Freeform 1444"/>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16" name="Freeform 1445"/>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17" name="Freeform 1446"/>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18" name="Freeform 1447"/>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19" name="Freeform 1448"/>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20" name="Freeform 1449"/>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21" name="Freeform 1450"/>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22" name="Freeform 1451"/>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23" name="Freeform 1452"/>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24" name="Oval 1453"/>
                  <p:cNvSpPr>
                    <a:spLocks noChangeArrowheads="1"/>
                  </p:cNvSpPr>
                  <p:nvPr/>
                </p:nvSpPr>
                <p:spPr bwMode="auto">
                  <a:xfrm>
                    <a:off x="1576" y="267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25" name="Freeform 1454"/>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26" name="Freeform 1455"/>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27" name="Freeform 1456"/>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28" name="Freeform 1457"/>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29" name="Freeform 1458"/>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30" name="Freeform 1459"/>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31" name="Freeform 1460"/>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32" name="Freeform 1461"/>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33" name="Freeform 1462"/>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34" name="Freeform 1463"/>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35" name="Freeform 1464"/>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36" name="Freeform 1465"/>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37" name="Freeform 1466"/>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38" name="Freeform 1467"/>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39" name="Freeform 1468"/>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40" name="Freeform 1469"/>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41" name="Freeform 1470"/>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42" name="Freeform 1471"/>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43" name="Freeform 1472"/>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44" name="Freeform 1473"/>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45" name="Freeform 1474"/>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46" name="Freeform 1475"/>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47" name="Freeform 1476"/>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48" name="Freeform 1477"/>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49" name="Freeform 1478"/>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50" name="Freeform 1479"/>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51" name="Freeform 1480"/>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52" name="Oval 1481"/>
                  <p:cNvSpPr>
                    <a:spLocks noChangeArrowheads="1"/>
                  </p:cNvSpPr>
                  <p:nvPr/>
                </p:nvSpPr>
                <p:spPr bwMode="auto">
                  <a:xfrm>
                    <a:off x="1537" y="2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53" name="Freeform 1482"/>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54" name="Freeform 1483"/>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55" name="Freeform 1484"/>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56" name="Freeform 1485"/>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57" name="Freeform 1486"/>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58" name="Freeform 1487"/>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59" name="Freeform 1488"/>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60" name="Freeform 1489"/>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61" name="Freeform 1490"/>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62" name="Freeform 1491"/>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63" name="Freeform 1492"/>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64" name="Freeform 1493"/>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65" name="Freeform 1494"/>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66" name="Freeform 1495"/>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67" name="Freeform 1496"/>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68" name="Freeform 1497"/>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69" name="Freeform 1498"/>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70" name="Freeform 1499"/>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71" name="Freeform 1500"/>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72" name="Freeform 1501"/>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73" name="Freeform 1502"/>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74" name="Freeform 1503"/>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75" name="Freeform 1504"/>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76" name="Freeform 1505"/>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77" name="Freeform 1506"/>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78" name="Freeform 1507"/>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79" name="Freeform 1508"/>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80" name="Freeform 1509"/>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81" name="Freeform 1510"/>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82" name="Freeform 1511"/>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83" name="Freeform 1512"/>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84" name="Freeform 1513"/>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85" name="Freeform 1514"/>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86" name="Oval 1515"/>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87" name="Freeform 1516"/>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88" name="Freeform 1517"/>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89" name="Freeform 1518"/>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90" name="Freeform 1519"/>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91" name="Freeform 1520"/>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92" name="Freeform 1521"/>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93" name="Freeform 1522"/>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94" name="Oval 1523"/>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95" name="Freeform 1524"/>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96" name="Freeform 1525"/>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97" name="Freeform 1526"/>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98" name="Freeform 1527"/>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99" name="Freeform 1528"/>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00" name="Freeform 1529"/>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01" name="Freeform 1530"/>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02" name="Freeform 1531"/>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03" name="Freeform 1532"/>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04" name="Freeform 1533"/>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05" name="Freeform 1534"/>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06" name="Oval 1535"/>
                  <p:cNvSpPr>
                    <a:spLocks noChangeArrowheads="1"/>
                  </p:cNvSpPr>
                  <p:nvPr/>
                </p:nvSpPr>
                <p:spPr bwMode="auto">
                  <a:xfrm>
                    <a:off x="1610" y="285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07" name="Freeform 1536"/>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08" name="Freeform 1537"/>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09" name="Freeform 1538"/>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10" name="Freeform 1539"/>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11" name="Freeform 1540"/>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12" name="Freeform 1541"/>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13" name="Freeform 1542"/>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14" name="Freeform 1543"/>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15" name="Freeform 1544"/>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16" name="Freeform 1545"/>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17" name="Freeform 1546"/>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18" name="Freeform 1547"/>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19" name="Freeform 1548"/>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20" name="Freeform 1549"/>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21" name="Freeform 1550"/>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22" name="Freeform 1551"/>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23" name="Rectangle 1552"/>
                  <p:cNvSpPr>
                    <a:spLocks noChangeArrowheads="1"/>
                  </p:cNvSpPr>
                  <p:nvPr/>
                </p:nvSpPr>
                <p:spPr bwMode="auto">
                  <a:xfrm>
                    <a:off x="1799" y="271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32" tIns="91416" rIns="182832" bIns="91416" numCol="1" anchor="t" anchorCtr="0" compatLnSpc="1"/>
                  <a:lstStyle/>
                  <a:p>
                    <a:endParaRPr lang="id-ID" sz="2705"/>
                  </a:p>
                </p:txBody>
              </p:sp>
              <p:sp>
                <p:nvSpPr>
                  <p:cNvPr id="724" name="Freeform 1553"/>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25" name="Freeform 1554"/>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26" name="Freeform 1555"/>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27" name="Freeform 1556"/>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28" name="Freeform 1557"/>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29" name="Freeform 1558"/>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30" name="Freeform 1559"/>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31" name="Freeform 1560"/>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32" name="Freeform 1561"/>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33" name="Freeform 1562"/>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34" name="Freeform 1563"/>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35" name="Freeform 1564"/>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36" name="Freeform 1565"/>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37" name="Freeform 1566"/>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38" name="Freeform 1567"/>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39" name="Freeform 1568"/>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40" name="Freeform 1569"/>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41" name="Freeform 1570"/>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42" name="Freeform 1571"/>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43" name="Freeform 1572"/>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44" name="Freeform 1573"/>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45" name="Freeform 1574"/>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46" name="Freeform 1575"/>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47" name="Freeform 1576"/>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48" name="Freeform 1577"/>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49" name="Freeform 1578"/>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50" name="Freeform 1579"/>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51" name="Freeform 1580"/>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52" name="Freeform 1581"/>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53" name="Freeform 1582"/>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54" name="Freeform 1583"/>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55" name="Freeform 1584"/>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56" name="Freeform 1585"/>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57" name="Freeform 1586"/>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58" name="Rectangle 1587"/>
                  <p:cNvSpPr>
                    <a:spLocks noChangeArrowheads="1"/>
                  </p:cNvSpPr>
                  <p:nvPr/>
                </p:nvSpPr>
                <p:spPr bwMode="auto">
                  <a:xfrm>
                    <a:off x="1673" y="281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32" tIns="91416" rIns="182832" bIns="91416" numCol="1" anchor="t" anchorCtr="0" compatLnSpc="1"/>
                  <a:lstStyle/>
                  <a:p>
                    <a:endParaRPr lang="id-ID" sz="2705"/>
                  </a:p>
                </p:txBody>
              </p:sp>
              <p:sp>
                <p:nvSpPr>
                  <p:cNvPr id="759" name="Freeform 1588"/>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60" name="Freeform 1589"/>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61" name="Freeform 1590"/>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62" name="Freeform 1591"/>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63" name="Freeform 1592"/>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64" name="Freeform 1593"/>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65" name="Freeform 1594"/>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66" name="Freeform 1595"/>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67" name="Freeform 1596"/>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68" name="Freeform 1597"/>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69" name="Freeform 1598"/>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70" name="Freeform 1599"/>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71" name="Freeform 1600"/>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72" name="Freeform 1601"/>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73" name="Freeform 1602"/>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74" name="Freeform 1603"/>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75" name="Freeform 1604"/>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76" name="Freeform 1605"/>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77" name="Freeform 1606"/>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78" name="Freeform 1607"/>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79" name="Freeform 1608"/>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80" name="Freeform 1609"/>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81" name="Rectangle 1610"/>
                  <p:cNvSpPr>
                    <a:spLocks noChangeArrowheads="1"/>
                  </p:cNvSpPr>
                  <p:nvPr/>
                </p:nvSpPr>
                <p:spPr bwMode="auto">
                  <a:xfrm>
                    <a:off x="1935" y="261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32" tIns="91416" rIns="182832" bIns="91416" numCol="1" anchor="t" anchorCtr="0" compatLnSpc="1"/>
                  <a:lstStyle/>
                  <a:p>
                    <a:endParaRPr lang="id-ID" sz="2705"/>
                  </a:p>
                </p:txBody>
              </p:sp>
              <p:sp>
                <p:nvSpPr>
                  <p:cNvPr id="782" name="Freeform 1611"/>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83" name="Freeform 1612"/>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84" name="Freeform 1613"/>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85" name="Freeform 1614"/>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86" name="Freeform 1615"/>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87" name="Freeform 1616"/>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88" name="Freeform 1617"/>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89" name="Freeform 1618"/>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90" name="Freeform 1619"/>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91" name="Freeform 1620"/>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92" name="Freeform 1621"/>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93" name="Freeform 1622"/>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94" name="Freeform 1623"/>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95" name="Freeform 1624"/>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96" name="Freeform 1625"/>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97" name="Freeform 1626"/>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98" name="Freeform 1627"/>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99" name="Freeform 1628"/>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00" name="Freeform 1629"/>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01" name="Freeform 1630"/>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grpSp>
            <p:grpSp>
              <p:nvGrpSpPr>
                <p:cNvPr id="380" name="Group 1832"/>
                <p:cNvGrpSpPr/>
                <p:nvPr/>
              </p:nvGrpSpPr>
              <p:grpSpPr bwMode="auto">
                <a:xfrm>
                  <a:off x="1791" y="2634"/>
                  <a:ext cx="411" cy="636"/>
                  <a:chOff x="1791" y="2634"/>
                  <a:chExt cx="411" cy="636"/>
                </a:xfrm>
                <a:grpFill/>
              </p:grpSpPr>
              <p:sp>
                <p:nvSpPr>
                  <p:cNvPr id="402" name="Freeform 1632"/>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03" name="Freeform 1633"/>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04" name="Freeform 1634"/>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05" name="Freeform 1635"/>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06" name="Freeform 1636"/>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07" name="Freeform 1637"/>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08" name="Freeform 1638"/>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09" name="Freeform 1639"/>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10" name="Freeform 1640"/>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11" name="Freeform 1641"/>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12" name="Freeform 1642"/>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13" name="Oval 1643"/>
                  <p:cNvSpPr>
                    <a:spLocks noChangeArrowheads="1"/>
                  </p:cNvSpPr>
                  <p:nvPr/>
                </p:nvSpPr>
                <p:spPr bwMode="auto">
                  <a:xfrm>
                    <a:off x="1914" y="285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14" name="Freeform 1644"/>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15" name="Freeform 1645"/>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16" name="Freeform 1646"/>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17" name="Freeform 1647"/>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18" name="Freeform 1648"/>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19" name="Freeform 1649"/>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20" name="Freeform 1650"/>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21" name="Freeform 1651"/>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22" name="Freeform 1652"/>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23" name="Freeform 1653"/>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24" name="Freeform 1654"/>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25" name="Freeform 1655"/>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26" name="Freeform 1656"/>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27" name="Freeform 1657"/>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28" name="Freeform 1658"/>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29" name="Freeform 1659"/>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30" name="Freeform 1660"/>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31" name="Freeform 1661"/>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32" name="Freeform 1662"/>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33" name="Freeform 1663"/>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34" name="Freeform 1664"/>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35" name="Freeform 1665"/>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36" name="Freeform 1666"/>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37" name="Freeform 1667"/>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38" name="Freeform 1668"/>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39" name="Freeform 1669"/>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40" name="Freeform 1670"/>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41" name="Freeform 1671"/>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42" name="Freeform 1672"/>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43" name="Freeform 1673"/>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44" name="Freeform 1674"/>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45" name="Freeform 1675"/>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46" name="Freeform 1676"/>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47" name="Freeform 1677"/>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48" name="Freeform 1678"/>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49" name="Freeform 1679"/>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50" name="Freeform 1680"/>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51" name="Freeform 1681"/>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52" name="Freeform 1682"/>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53" name="Freeform 1683"/>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54" name="Freeform 1684"/>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55" name="Freeform 1685"/>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56" name="Freeform 1686"/>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57" name="Freeform 1687"/>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58" name="Freeform 1688"/>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59" name="Freeform 1689"/>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60" name="Freeform 1690"/>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61" name="Freeform 1691"/>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62" name="Freeform 1692"/>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63" name="Freeform 1693"/>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64" name="Freeform 1694"/>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65" name="Freeform 1695"/>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66" name="Freeform 1696"/>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67" name="Freeform 1697"/>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68" name="Freeform 1698"/>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69" name="Freeform 1699"/>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70" name="Freeform 1700"/>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71" name="Freeform 1701"/>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72" name="Freeform 1702"/>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73" name="Freeform 1703"/>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74" name="Freeform 1704"/>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75" name="Freeform 1705"/>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76" name="Freeform 1706"/>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77" name="Freeform 1707"/>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78" name="Freeform 1708"/>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79" name="Freeform 1709"/>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80" name="Freeform 1710"/>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81" name="Freeform 1711"/>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82" name="Freeform 1712"/>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83" name="Freeform 1713"/>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84" name="Freeform 1714"/>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85" name="Freeform 1715"/>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86" name="Freeform 1716"/>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87" name="Freeform 1717"/>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88" name="Freeform 1718"/>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89" name="Freeform 1719"/>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90" name="Freeform 1720"/>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91" name="Freeform 1721"/>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92" name="Freeform 1722"/>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93" name="Freeform 1723"/>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94" name="Freeform 1724"/>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95" name="Freeform 1725"/>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96" name="Freeform 1726"/>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97" name="Freeform 1727"/>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98" name="Freeform 1728"/>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99" name="Freeform 1729"/>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00" name="Freeform 1730"/>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01" name="Freeform 1731"/>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02" name="Freeform 1732"/>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03" name="Freeform 1733"/>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04" name="Freeform 1734"/>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05" name="Freeform 1735"/>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06" name="Freeform 1736"/>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07" name="Freeform 1737"/>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08" name="Freeform 1738"/>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09" name="Freeform 1739"/>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10" name="Freeform 1740"/>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11" name="Freeform 1741"/>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12" name="Freeform 1742"/>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13" name="Freeform 1743"/>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14" name="Freeform 1744"/>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15" name="Freeform 1745"/>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16" name="Freeform 1746"/>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17" name="Freeform 1747"/>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18" name="Freeform 1748"/>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19" name="Freeform 1749"/>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20" name="Freeform 1750"/>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21" name="Freeform 1751"/>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22" name="Freeform 1752"/>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23" name="Freeform 1753"/>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24" name="Freeform 1754"/>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25" name="Freeform 1755"/>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26" name="Freeform 1756"/>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27" name="Freeform 1757"/>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28" name="Freeform 1758"/>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29" name="Freeform 1759"/>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30" name="Freeform 1760"/>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31" name="Freeform 1761"/>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32" name="Freeform 1762"/>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33" name="Freeform 1763"/>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34" name="Freeform 1764"/>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35" name="Freeform 1765"/>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36" name="Freeform 1766"/>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37" name="Freeform 1767"/>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38" name="Freeform 1768"/>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39" name="Freeform 1769"/>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40" name="Freeform 1770"/>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41" name="Freeform 1771"/>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42" name="Freeform 1772"/>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43" name="Freeform 1773"/>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44" name="Freeform 1774"/>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45" name="Freeform 1775"/>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46" name="Freeform 1776"/>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47" name="Freeform 1777"/>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48" name="Freeform 1778"/>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49" name="Freeform 1779"/>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50" name="Freeform 1780"/>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51" name="Freeform 1781"/>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52" name="Freeform 1782"/>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53" name="Freeform 1783"/>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54" name="Freeform 1784"/>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55" name="Freeform 1785"/>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56" name="Freeform 1786"/>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57" name="Freeform 1787"/>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58" name="Freeform 1788"/>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59" name="Freeform 1789"/>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60" name="Freeform 1790"/>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61" name="Freeform 1791"/>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62" name="Freeform 1792"/>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63" name="Freeform 1793"/>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64" name="Freeform 1794"/>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65" name="Freeform 1795"/>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66" name="Freeform 1796"/>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67" name="Freeform 1797"/>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68" name="Freeform 1798"/>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69" name="Freeform 1799"/>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70" name="Freeform 1800"/>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71" name="Freeform 1801"/>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72" name="Freeform 1802"/>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73" name="Freeform 1803"/>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74" name="Freeform 1804"/>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75" name="Freeform 1805"/>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76" name="Freeform 1806"/>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77" name="Freeform 1807"/>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78" name="Freeform 1808"/>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79" name="Freeform 1809"/>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80" name="Rectangle 1810"/>
                  <p:cNvSpPr>
                    <a:spLocks noChangeArrowheads="1"/>
                  </p:cNvSpPr>
                  <p:nvPr/>
                </p:nvSpPr>
                <p:spPr bwMode="auto">
                  <a:xfrm>
                    <a:off x="2001" y="298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32" tIns="91416" rIns="182832" bIns="91416" numCol="1" anchor="t" anchorCtr="0" compatLnSpc="1"/>
                  <a:lstStyle/>
                  <a:p>
                    <a:endParaRPr lang="id-ID" sz="2705"/>
                  </a:p>
                </p:txBody>
              </p:sp>
              <p:sp>
                <p:nvSpPr>
                  <p:cNvPr id="581" name="Freeform 1811"/>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82" name="Freeform 1812"/>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83" name="Freeform 1813"/>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84" name="Freeform 1814"/>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85" name="Freeform 1815"/>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86" name="Freeform 1816"/>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87" name="Freeform 1817"/>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88" name="Freeform 1818"/>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89" name="Freeform 1819"/>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90" name="Freeform 1820"/>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91" name="Freeform 1821"/>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92" name="Freeform 1822"/>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93" name="Freeform 1823"/>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94" name="Freeform 1824"/>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95" name="Freeform 1825"/>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96" name="Freeform 1826"/>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97" name="Freeform 1827"/>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98" name="Freeform 1828"/>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99" name="Freeform 1829"/>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00" name="Freeform 1830"/>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01" name="Freeform 1831"/>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grpSp>
            <p:sp>
              <p:nvSpPr>
                <p:cNvPr id="381" name="Freeform 1833"/>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82" name="Freeform 1834"/>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83" name="Freeform 1835"/>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84" name="Freeform 1836"/>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85" name="Freeform 1837"/>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86" name="Freeform 1838"/>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87" name="Freeform 1839"/>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88" name="Freeform 1840"/>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89" name="Freeform 1841"/>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90" name="Freeform 1842"/>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91" name="Freeform 1843"/>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92" name="Freeform 1844"/>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93" name="Freeform 1845"/>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94" name="Freeform 1846"/>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95" name="Freeform 1847"/>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96" name="Freeform 1848"/>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97" name="Freeform 1849"/>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98" name="Freeform 1850"/>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99" name="Freeform 1851"/>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00" name="Freeform 1852"/>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01" name="Freeform 1853"/>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grpSp>
          <p:grpSp>
            <p:nvGrpSpPr>
              <p:cNvPr id="10" name="Group 1856"/>
              <p:cNvGrpSpPr>
                <a:grpSpLocks noChangeAspect="1"/>
              </p:cNvGrpSpPr>
              <p:nvPr/>
            </p:nvGrpSpPr>
            <p:grpSpPr bwMode="auto">
              <a:xfrm>
                <a:off x="4201838" y="4108149"/>
                <a:ext cx="942206" cy="1460371"/>
                <a:chOff x="1928" y="1721"/>
                <a:chExt cx="507" cy="812"/>
              </a:xfrm>
              <a:grpFill/>
            </p:grpSpPr>
            <p:grpSp>
              <p:nvGrpSpPr>
                <p:cNvPr id="129" name="Group 2057"/>
                <p:cNvGrpSpPr/>
                <p:nvPr/>
              </p:nvGrpSpPr>
              <p:grpSpPr bwMode="auto">
                <a:xfrm>
                  <a:off x="1928" y="1721"/>
                  <a:ext cx="507" cy="812"/>
                  <a:chOff x="1928" y="1721"/>
                  <a:chExt cx="507" cy="812"/>
                </a:xfrm>
                <a:grpFill/>
              </p:grpSpPr>
              <p:sp>
                <p:nvSpPr>
                  <p:cNvPr id="178" name="Freeform 1857"/>
                  <p:cNvSpPr/>
                  <p:nvPr/>
                </p:nvSpPr>
                <p:spPr bwMode="auto">
                  <a:xfrm>
                    <a:off x="2010" y="1800"/>
                    <a:ext cx="425" cy="434"/>
                  </a:xfrm>
                  <a:custGeom>
                    <a:avLst/>
                    <a:gdLst>
                      <a:gd name="T0" fmla="*/ 216 w 444"/>
                      <a:gd name="T1" fmla="*/ 30 h 453"/>
                      <a:gd name="T2" fmla="*/ 200 w 444"/>
                      <a:gd name="T3" fmla="*/ 39 h 453"/>
                      <a:gd name="T4" fmla="*/ 195 w 444"/>
                      <a:gd name="T5" fmla="*/ 38 h 453"/>
                      <a:gd name="T6" fmla="*/ 178 w 444"/>
                      <a:gd name="T7" fmla="*/ 43 h 453"/>
                      <a:gd name="T8" fmla="*/ 160 w 444"/>
                      <a:gd name="T9" fmla="*/ 13 h 453"/>
                      <a:gd name="T10" fmla="*/ 153 w 444"/>
                      <a:gd name="T11" fmla="*/ 1 h 453"/>
                      <a:gd name="T12" fmla="*/ 151 w 444"/>
                      <a:gd name="T13" fmla="*/ 5 h 453"/>
                      <a:gd name="T14" fmla="*/ 119 w 444"/>
                      <a:gd name="T15" fmla="*/ 15 h 453"/>
                      <a:gd name="T16" fmla="*/ 113 w 444"/>
                      <a:gd name="T17" fmla="*/ 28 h 453"/>
                      <a:gd name="T18" fmla="*/ 103 w 444"/>
                      <a:gd name="T19" fmla="*/ 45 h 453"/>
                      <a:gd name="T20" fmla="*/ 88 w 444"/>
                      <a:gd name="T21" fmla="*/ 51 h 453"/>
                      <a:gd name="T22" fmla="*/ 82 w 444"/>
                      <a:gd name="T23" fmla="*/ 50 h 453"/>
                      <a:gd name="T24" fmla="*/ 72 w 444"/>
                      <a:gd name="T25" fmla="*/ 38 h 453"/>
                      <a:gd name="T26" fmla="*/ 53 w 444"/>
                      <a:gd name="T27" fmla="*/ 40 h 453"/>
                      <a:gd name="T28" fmla="*/ 45 w 444"/>
                      <a:gd name="T29" fmla="*/ 54 h 453"/>
                      <a:gd name="T30" fmla="*/ 46 w 444"/>
                      <a:gd name="T31" fmla="*/ 107 h 453"/>
                      <a:gd name="T32" fmla="*/ 35 w 444"/>
                      <a:gd name="T33" fmla="*/ 107 h 453"/>
                      <a:gd name="T34" fmla="*/ 8 w 444"/>
                      <a:gd name="T35" fmla="*/ 128 h 453"/>
                      <a:gd name="T36" fmla="*/ 4 w 444"/>
                      <a:gd name="T37" fmla="*/ 150 h 453"/>
                      <a:gd name="T38" fmla="*/ 18 w 444"/>
                      <a:gd name="T39" fmla="*/ 170 h 453"/>
                      <a:gd name="T40" fmla="*/ 38 w 444"/>
                      <a:gd name="T41" fmla="*/ 182 h 453"/>
                      <a:gd name="T42" fmla="*/ 50 w 444"/>
                      <a:gd name="T43" fmla="*/ 181 h 453"/>
                      <a:gd name="T44" fmla="*/ 71 w 444"/>
                      <a:gd name="T45" fmla="*/ 175 h 453"/>
                      <a:gd name="T46" fmla="*/ 98 w 444"/>
                      <a:gd name="T47" fmla="*/ 172 h 453"/>
                      <a:gd name="T48" fmla="*/ 121 w 444"/>
                      <a:gd name="T49" fmla="*/ 201 h 453"/>
                      <a:gd name="T50" fmla="*/ 142 w 444"/>
                      <a:gd name="T51" fmla="*/ 211 h 453"/>
                      <a:gd name="T52" fmla="*/ 155 w 444"/>
                      <a:gd name="T53" fmla="*/ 234 h 453"/>
                      <a:gd name="T54" fmla="*/ 184 w 444"/>
                      <a:gd name="T55" fmla="*/ 271 h 453"/>
                      <a:gd name="T56" fmla="*/ 182 w 444"/>
                      <a:gd name="T57" fmla="*/ 283 h 453"/>
                      <a:gd name="T58" fmla="*/ 182 w 444"/>
                      <a:gd name="T59" fmla="*/ 286 h 453"/>
                      <a:gd name="T60" fmla="*/ 182 w 444"/>
                      <a:gd name="T61" fmla="*/ 310 h 453"/>
                      <a:gd name="T62" fmla="*/ 210 w 444"/>
                      <a:gd name="T63" fmla="*/ 334 h 453"/>
                      <a:gd name="T64" fmla="*/ 220 w 444"/>
                      <a:gd name="T65" fmla="*/ 352 h 453"/>
                      <a:gd name="T66" fmla="*/ 193 w 444"/>
                      <a:gd name="T67" fmla="*/ 406 h 453"/>
                      <a:gd name="T68" fmla="*/ 191 w 444"/>
                      <a:gd name="T69" fmla="*/ 409 h 453"/>
                      <a:gd name="T70" fmla="*/ 223 w 444"/>
                      <a:gd name="T71" fmla="*/ 430 h 453"/>
                      <a:gd name="T72" fmla="*/ 230 w 444"/>
                      <a:gd name="T73" fmla="*/ 448 h 453"/>
                      <a:gd name="T74" fmla="*/ 242 w 444"/>
                      <a:gd name="T75" fmla="*/ 437 h 453"/>
                      <a:gd name="T76" fmla="*/ 268 w 444"/>
                      <a:gd name="T77" fmla="*/ 407 h 453"/>
                      <a:gd name="T78" fmla="*/ 290 w 444"/>
                      <a:gd name="T79" fmla="*/ 349 h 453"/>
                      <a:gd name="T80" fmla="*/ 338 w 444"/>
                      <a:gd name="T81" fmla="*/ 320 h 453"/>
                      <a:gd name="T82" fmla="*/ 377 w 444"/>
                      <a:gd name="T83" fmla="*/ 296 h 453"/>
                      <a:gd name="T84" fmla="*/ 391 w 444"/>
                      <a:gd name="T85" fmla="*/ 262 h 453"/>
                      <a:gd name="T86" fmla="*/ 397 w 444"/>
                      <a:gd name="T87" fmla="*/ 206 h 453"/>
                      <a:gd name="T88" fmla="*/ 414 w 444"/>
                      <a:gd name="T89" fmla="*/ 185 h 453"/>
                      <a:gd name="T90" fmla="*/ 432 w 444"/>
                      <a:gd name="T91" fmla="*/ 118 h 453"/>
                      <a:gd name="T92" fmla="*/ 353 w 444"/>
                      <a:gd name="T93" fmla="*/ 90 h 453"/>
                      <a:gd name="T94" fmla="*/ 308 w 444"/>
                      <a:gd name="T95" fmla="*/ 68 h 453"/>
                      <a:gd name="T96" fmla="*/ 279 w 444"/>
                      <a:gd name="T97" fmla="*/ 83 h 453"/>
                      <a:gd name="T98" fmla="*/ 260 w 444"/>
                      <a:gd name="T99" fmla="*/ 69 h 453"/>
                      <a:gd name="T100" fmla="*/ 262 w 444"/>
                      <a:gd name="T101" fmla="*/ 33 h 453"/>
                      <a:gd name="T102" fmla="*/ 251 w 444"/>
                      <a:gd name="T103" fmla="*/ 17 h 453"/>
                      <a:gd name="T104" fmla="*/ 246 w 444"/>
                      <a:gd name="T105" fmla="*/ 25 h 453"/>
                      <a:gd name="T106" fmla="*/ 228 w 444"/>
                      <a:gd name="T107" fmla="*/ 36 h 453"/>
                      <a:gd name="T108" fmla="*/ 222 w 444"/>
                      <a:gd name="T109" fmla="*/ 35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4" h="453">
                        <a:moveTo>
                          <a:pt x="220" y="34"/>
                        </a:moveTo>
                        <a:cubicBezTo>
                          <a:pt x="218" y="33"/>
                          <a:pt x="218" y="33"/>
                          <a:pt x="218" y="33"/>
                        </a:cubicBezTo>
                        <a:cubicBezTo>
                          <a:pt x="218" y="32"/>
                          <a:pt x="218" y="32"/>
                          <a:pt x="218" y="32"/>
                        </a:cubicBezTo>
                        <a:cubicBezTo>
                          <a:pt x="217" y="31"/>
                          <a:pt x="217" y="31"/>
                          <a:pt x="217" y="31"/>
                        </a:cubicBezTo>
                        <a:cubicBezTo>
                          <a:pt x="217" y="31"/>
                          <a:pt x="217" y="31"/>
                          <a:pt x="217" y="31"/>
                        </a:cubicBezTo>
                        <a:cubicBezTo>
                          <a:pt x="217" y="31"/>
                          <a:pt x="217" y="31"/>
                          <a:pt x="217" y="31"/>
                        </a:cubicBezTo>
                        <a:cubicBezTo>
                          <a:pt x="217" y="31"/>
                          <a:pt x="217" y="31"/>
                          <a:pt x="216" y="30"/>
                        </a:cubicBezTo>
                        <a:cubicBezTo>
                          <a:pt x="216" y="30"/>
                          <a:pt x="216" y="30"/>
                          <a:pt x="216" y="30"/>
                        </a:cubicBezTo>
                        <a:cubicBezTo>
                          <a:pt x="215" y="30"/>
                          <a:pt x="213" y="31"/>
                          <a:pt x="212" y="31"/>
                        </a:cubicBezTo>
                        <a:cubicBezTo>
                          <a:pt x="210" y="31"/>
                          <a:pt x="208" y="31"/>
                          <a:pt x="206" y="31"/>
                        </a:cubicBezTo>
                        <a:cubicBezTo>
                          <a:pt x="206" y="31"/>
                          <a:pt x="206" y="31"/>
                          <a:pt x="206" y="31"/>
                        </a:cubicBezTo>
                        <a:cubicBezTo>
                          <a:pt x="205" y="32"/>
                          <a:pt x="205" y="32"/>
                          <a:pt x="205" y="33"/>
                        </a:cubicBezTo>
                        <a:cubicBezTo>
                          <a:pt x="205" y="35"/>
                          <a:pt x="205" y="37"/>
                          <a:pt x="202" y="38"/>
                        </a:cubicBezTo>
                        <a:cubicBezTo>
                          <a:pt x="202" y="39"/>
                          <a:pt x="201" y="39"/>
                          <a:pt x="200" y="39"/>
                        </a:cubicBezTo>
                        <a:cubicBezTo>
                          <a:pt x="200" y="39"/>
                          <a:pt x="200" y="39"/>
                          <a:pt x="200" y="39"/>
                        </a:cubicBezTo>
                        <a:cubicBezTo>
                          <a:pt x="200" y="39"/>
                          <a:pt x="200" y="39"/>
                          <a:pt x="200" y="39"/>
                        </a:cubicBezTo>
                        <a:cubicBezTo>
                          <a:pt x="200" y="39"/>
                          <a:pt x="200" y="39"/>
                          <a:pt x="200" y="39"/>
                        </a:cubicBezTo>
                        <a:cubicBezTo>
                          <a:pt x="195" y="38"/>
                          <a:pt x="195" y="38"/>
                          <a:pt x="195" y="38"/>
                        </a:cubicBezTo>
                        <a:cubicBezTo>
                          <a:pt x="195" y="38"/>
                          <a:pt x="195" y="38"/>
                          <a:pt x="195" y="38"/>
                        </a:cubicBezTo>
                        <a:cubicBezTo>
                          <a:pt x="195" y="38"/>
                          <a:pt x="195" y="38"/>
                          <a:pt x="195" y="38"/>
                        </a:cubicBezTo>
                        <a:cubicBezTo>
                          <a:pt x="195" y="38"/>
                          <a:pt x="195" y="38"/>
                          <a:pt x="195" y="38"/>
                        </a:cubicBezTo>
                        <a:cubicBezTo>
                          <a:pt x="194" y="38"/>
                          <a:pt x="194" y="38"/>
                          <a:pt x="193" y="38"/>
                        </a:cubicBezTo>
                        <a:cubicBezTo>
                          <a:pt x="193" y="37"/>
                          <a:pt x="193" y="37"/>
                          <a:pt x="192" y="37"/>
                        </a:cubicBezTo>
                        <a:cubicBezTo>
                          <a:pt x="191" y="37"/>
                          <a:pt x="190" y="37"/>
                          <a:pt x="189" y="37"/>
                        </a:cubicBezTo>
                        <a:cubicBezTo>
                          <a:pt x="188" y="39"/>
                          <a:pt x="187" y="39"/>
                          <a:pt x="186" y="40"/>
                        </a:cubicBezTo>
                        <a:cubicBezTo>
                          <a:pt x="186" y="40"/>
                          <a:pt x="185" y="40"/>
                          <a:pt x="185" y="40"/>
                        </a:cubicBezTo>
                        <a:cubicBezTo>
                          <a:pt x="184" y="40"/>
                          <a:pt x="184" y="40"/>
                          <a:pt x="184" y="40"/>
                        </a:cubicBezTo>
                        <a:cubicBezTo>
                          <a:pt x="183" y="42"/>
                          <a:pt x="180" y="42"/>
                          <a:pt x="178" y="43"/>
                        </a:cubicBezTo>
                        <a:cubicBezTo>
                          <a:pt x="177" y="43"/>
                          <a:pt x="176" y="43"/>
                          <a:pt x="176" y="43"/>
                        </a:cubicBezTo>
                        <a:cubicBezTo>
                          <a:pt x="175" y="44"/>
                          <a:pt x="174" y="45"/>
                          <a:pt x="172" y="45"/>
                        </a:cubicBezTo>
                        <a:cubicBezTo>
                          <a:pt x="171" y="45"/>
                          <a:pt x="171" y="45"/>
                          <a:pt x="171" y="45"/>
                        </a:cubicBezTo>
                        <a:cubicBezTo>
                          <a:pt x="168" y="44"/>
                          <a:pt x="165" y="43"/>
                          <a:pt x="161" y="39"/>
                        </a:cubicBezTo>
                        <a:cubicBezTo>
                          <a:pt x="157" y="34"/>
                          <a:pt x="156" y="27"/>
                          <a:pt x="156" y="23"/>
                        </a:cubicBezTo>
                        <a:cubicBezTo>
                          <a:pt x="156" y="21"/>
                          <a:pt x="157" y="17"/>
                          <a:pt x="159" y="16"/>
                        </a:cubicBezTo>
                        <a:cubicBezTo>
                          <a:pt x="160" y="15"/>
                          <a:pt x="160" y="14"/>
                          <a:pt x="160" y="13"/>
                        </a:cubicBezTo>
                        <a:cubicBezTo>
                          <a:pt x="160" y="12"/>
                          <a:pt x="160" y="10"/>
                          <a:pt x="158" y="10"/>
                        </a:cubicBezTo>
                        <a:cubicBezTo>
                          <a:pt x="155" y="9"/>
                          <a:pt x="155" y="6"/>
                          <a:pt x="155" y="3"/>
                        </a:cubicBezTo>
                        <a:cubicBezTo>
                          <a:pt x="155" y="1"/>
                          <a:pt x="155" y="1"/>
                          <a:pt x="154" y="1"/>
                        </a:cubicBezTo>
                        <a:cubicBezTo>
                          <a:pt x="154" y="0"/>
                          <a:pt x="154" y="0"/>
                          <a:pt x="153" y="1"/>
                        </a:cubicBezTo>
                        <a:cubicBezTo>
                          <a:pt x="153" y="1"/>
                          <a:pt x="153" y="1"/>
                          <a:pt x="153" y="1"/>
                        </a:cubicBezTo>
                        <a:cubicBezTo>
                          <a:pt x="153" y="1"/>
                          <a:pt x="153" y="1"/>
                          <a:pt x="153" y="1"/>
                        </a:cubicBezTo>
                        <a:cubicBezTo>
                          <a:pt x="153" y="1"/>
                          <a:pt x="153" y="1"/>
                          <a:pt x="153" y="1"/>
                        </a:cubicBezTo>
                        <a:cubicBezTo>
                          <a:pt x="153" y="1"/>
                          <a:pt x="153" y="1"/>
                          <a:pt x="153" y="1"/>
                        </a:cubicBezTo>
                        <a:cubicBezTo>
                          <a:pt x="152" y="1"/>
                          <a:pt x="152" y="2"/>
                          <a:pt x="152" y="2"/>
                        </a:cubicBezTo>
                        <a:cubicBezTo>
                          <a:pt x="152" y="2"/>
                          <a:pt x="152" y="2"/>
                          <a:pt x="152" y="2"/>
                        </a:cubicBezTo>
                        <a:cubicBezTo>
                          <a:pt x="152" y="3"/>
                          <a:pt x="152" y="3"/>
                          <a:pt x="152" y="3"/>
                        </a:cubicBezTo>
                        <a:cubicBezTo>
                          <a:pt x="151" y="3"/>
                          <a:pt x="151" y="4"/>
                          <a:pt x="151" y="5"/>
                        </a:cubicBezTo>
                        <a:cubicBezTo>
                          <a:pt x="151" y="5"/>
                          <a:pt x="151" y="5"/>
                          <a:pt x="151" y="5"/>
                        </a:cubicBezTo>
                        <a:cubicBezTo>
                          <a:pt x="151" y="5"/>
                          <a:pt x="151" y="5"/>
                          <a:pt x="151" y="5"/>
                        </a:cubicBezTo>
                        <a:cubicBezTo>
                          <a:pt x="150" y="6"/>
                          <a:pt x="149" y="6"/>
                          <a:pt x="148" y="7"/>
                        </a:cubicBezTo>
                        <a:cubicBezTo>
                          <a:pt x="147" y="7"/>
                          <a:pt x="146" y="8"/>
                          <a:pt x="144" y="9"/>
                        </a:cubicBezTo>
                        <a:cubicBezTo>
                          <a:pt x="140" y="11"/>
                          <a:pt x="136" y="13"/>
                          <a:pt x="133" y="12"/>
                        </a:cubicBezTo>
                        <a:cubicBezTo>
                          <a:pt x="133" y="12"/>
                          <a:pt x="132" y="12"/>
                          <a:pt x="132" y="12"/>
                        </a:cubicBezTo>
                        <a:cubicBezTo>
                          <a:pt x="130" y="12"/>
                          <a:pt x="128" y="13"/>
                          <a:pt x="128" y="15"/>
                        </a:cubicBezTo>
                        <a:cubicBezTo>
                          <a:pt x="128" y="18"/>
                          <a:pt x="126" y="19"/>
                          <a:pt x="124" y="19"/>
                        </a:cubicBezTo>
                        <a:cubicBezTo>
                          <a:pt x="122" y="19"/>
                          <a:pt x="120" y="17"/>
                          <a:pt x="119" y="15"/>
                        </a:cubicBezTo>
                        <a:cubicBezTo>
                          <a:pt x="119" y="15"/>
                          <a:pt x="117" y="14"/>
                          <a:pt x="116" y="14"/>
                        </a:cubicBezTo>
                        <a:cubicBezTo>
                          <a:pt x="114" y="14"/>
                          <a:pt x="111" y="14"/>
                          <a:pt x="110" y="12"/>
                        </a:cubicBezTo>
                        <a:cubicBezTo>
                          <a:pt x="110" y="12"/>
                          <a:pt x="109" y="12"/>
                          <a:pt x="107" y="12"/>
                        </a:cubicBezTo>
                        <a:cubicBezTo>
                          <a:pt x="110" y="15"/>
                          <a:pt x="110" y="18"/>
                          <a:pt x="110" y="21"/>
                        </a:cubicBezTo>
                        <a:cubicBezTo>
                          <a:pt x="110" y="22"/>
                          <a:pt x="111" y="22"/>
                          <a:pt x="111" y="23"/>
                        </a:cubicBezTo>
                        <a:cubicBezTo>
                          <a:pt x="112" y="24"/>
                          <a:pt x="113" y="25"/>
                          <a:pt x="113" y="28"/>
                        </a:cubicBezTo>
                        <a:cubicBezTo>
                          <a:pt x="113" y="28"/>
                          <a:pt x="113" y="28"/>
                          <a:pt x="113" y="28"/>
                        </a:cubicBezTo>
                        <a:cubicBezTo>
                          <a:pt x="114" y="28"/>
                          <a:pt x="114" y="28"/>
                          <a:pt x="114" y="28"/>
                        </a:cubicBezTo>
                        <a:cubicBezTo>
                          <a:pt x="115" y="28"/>
                          <a:pt x="116" y="27"/>
                          <a:pt x="117" y="27"/>
                        </a:cubicBezTo>
                        <a:cubicBezTo>
                          <a:pt x="119" y="27"/>
                          <a:pt x="121" y="29"/>
                          <a:pt x="121" y="31"/>
                        </a:cubicBezTo>
                        <a:cubicBezTo>
                          <a:pt x="121" y="33"/>
                          <a:pt x="119" y="35"/>
                          <a:pt x="116" y="36"/>
                        </a:cubicBezTo>
                        <a:cubicBezTo>
                          <a:pt x="113" y="37"/>
                          <a:pt x="112" y="38"/>
                          <a:pt x="111" y="41"/>
                        </a:cubicBezTo>
                        <a:cubicBezTo>
                          <a:pt x="110" y="44"/>
                          <a:pt x="108" y="44"/>
                          <a:pt x="106" y="44"/>
                        </a:cubicBezTo>
                        <a:cubicBezTo>
                          <a:pt x="105" y="44"/>
                          <a:pt x="104" y="45"/>
                          <a:pt x="103" y="45"/>
                        </a:cubicBezTo>
                        <a:cubicBezTo>
                          <a:pt x="103" y="46"/>
                          <a:pt x="103" y="46"/>
                          <a:pt x="103" y="46"/>
                        </a:cubicBezTo>
                        <a:cubicBezTo>
                          <a:pt x="100" y="48"/>
                          <a:pt x="98" y="50"/>
                          <a:pt x="95" y="50"/>
                        </a:cubicBezTo>
                        <a:cubicBezTo>
                          <a:pt x="95" y="50"/>
                          <a:pt x="94" y="50"/>
                          <a:pt x="93" y="50"/>
                        </a:cubicBezTo>
                        <a:cubicBezTo>
                          <a:pt x="93" y="49"/>
                          <a:pt x="92" y="49"/>
                          <a:pt x="92" y="49"/>
                        </a:cubicBezTo>
                        <a:cubicBezTo>
                          <a:pt x="92" y="49"/>
                          <a:pt x="90" y="50"/>
                          <a:pt x="89" y="51"/>
                        </a:cubicBezTo>
                        <a:cubicBezTo>
                          <a:pt x="89" y="51"/>
                          <a:pt x="88" y="51"/>
                          <a:pt x="88" y="51"/>
                        </a:cubicBezTo>
                        <a:cubicBezTo>
                          <a:pt x="88" y="51"/>
                          <a:pt x="88" y="51"/>
                          <a:pt x="88" y="51"/>
                        </a:cubicBezTo>
                        <a:cubicBezTo>
                          <a:pt x="87" y="51"/>
                          <a:pt x="87" y="51"/>
                          <a:pt x="86" y="51"/>
                        </a:cubicBezTo>
                        <a:cubicBezTo>
                          <a:pt x="86" y="51"/>
                          <a:pt x="86" y="51"/>
                          <a:pt x="86" y="51"/>
                        </a:cubicBezTo>
                        <a:cubicBezTo>
                          <a:pt x="86" y="51"/>
                          <a:pt x="86" y="51"/>
                          <a:pt x="86" y="51"/>
                        </a:cubicBezTo>
                        <a:cubicBezTo>
                          <a:pt x="86" y="52"/>
                          <a:pt x="85" y="51"/>
                          <a:pt x="84" y="51"/>
                        </a:cubicBezTo>
                        <a:cubicBezTo>
                          <a:pt x="84" y="51"/>
                          <a:pt x="84" y="51"/>
                          <a:pt x="84" y="51"/>
                        </a:cubicBezTo>
                        <a:cubicBezTo>
                          <a:pt x="83" y="50"/>
                          <a:pt x="83" y="50"/>
                          <a:pt x="83" y="50"/>
                        </a:cubicBezTo>
                        <a:cubicBezTo>
                          <a:pt x="83" y="50"/>
                          <a:pt x="83" y="50"/>
                          <a:pt x="82" y="50"/>
                        </a:cubicBezTo>
                        <a:cubicBezTo>
                          <a:pt x="82" y="50"/>
                          <a:pt x="82" y="49"/>
                          <a:pt x="81" y="49"/>
                        </a:cubicBezTo>
                        <a:cubicBezTo>
                          <a:pt x="81" y="49"/>
                          <a:pt x="81" y="49"/>
                          <a:pt x="81" y="49"/>
                        </a:cubicBezTo>
                        <a:cubicBezTo>
                          <a:pt x="80" y="48"/>
                          <a:pt x="80" y="48"/>
                          <a:pt x="80" y="48"/>
                        </a:cubicBezTo>
                        <a:cubicBezTo>
                          <a:pt x="79" y="47"/>
                          <a:pt x="78" y="45"/>
                          <a:pt x="76" y="43"/>
                        </a:cubicBezTo>
                        <a:cubicBezTo>
                          <a:pt x="76" y="42"/>
                          <a:pt x="75" y="41"/>
                          <a:pt x="75" y="41"/>
                        </a:cubicBezTo>
                        <a:cubicBezTo>
                          <a:pt x="75" y="40"/>
                          <a:pt x="75" y="40"/>
                          <a:pt x="74" y="40"/>
                        </a:cubicBezTo>
                        <a:cubicBezTo>
                          <a:pt x="74" y="39"/>
                          <a:pt x="73" y="38"/>
                          <a:pt x="72" y="38"/>
                        </a:cubicBezTo>
                        <a:cubicBezTo>
                          <a:pt x="72" y="37"/>
                          <a:pt x="72" y="37"/>
                          <a:pt x="72" y="37"/>
                        </a:cubicBezTo>
                        <a:cubicBezTo>
                          <a:pt x="72" y="37"/>
                          <a:pt x="72" y="37"/>
                          <a:pt x="72" y="37"/>
                        </a:cubicBezTo>
                        <a:cubicBezTo>
                          <a:pt x="71" y="38"/>
                          <a:pt x="71" y="38"/>
                          <a:pt x="70" y="38"/>
                        </a:cubicBezTo>
                        <a:cubicBezTo>
                          <a:pt x="68" y="39"/>
                          <a:pt x="65" y="40"/>
                          <a:pt x="63" y="40"/>
                        </a:cubicBezTo>
                        <a:cubicBezTo>
                          <a:pt x="63" y="40"/>
                          <a:pt x="62" y="40"/>
                          <a:pt x="62" y="40"/>
                        </a:cubicBezTo>
                        <a:cubicBezTo>
                          <a:pt x="61" y="40"/>
                          <a:pt x="60" y="40"/>
                          <a:pt x="59" y="40"/>
                        </a:cubicBezTo>
                        <a:cubicBezTo>
                          <a:pt x="57" y="40"/>
                          <a:pt x="55" y="40"/>
                          <a:pt x="53" y="40"/>
                        </a:cubicBezTo>
                        <a:cubicBezTo>
                          <a:pt x="49" y="40"/>
                          <a:pt x="47" y="40"/>
                          <a:pt x="46" y="40"/>
                        </a:cubicBezTo>
                        <a:cubicBezTo>
                          <a:pt x="46" y="41"/>
                          <a:pt x="47" y="42"/>
                          <a:pt x="47" y="43"/>
                        </a:cubicBezTo>
                        <a:cubicBezTo>
                          <a:pt x="47" y="43"/>
                          <a:pt x="48" y="44"/>
                          <a:pt x="48" y="44"/>
                        </a:cubicBezTo>
                        <a:cubicBezTo>
                          <a:pt x="50" y="44"/>
                          <a:pt x="53" y="45"/>
                          <a:pt x="53" y="47"/>
                        </a:cubicBezTo>
                        <a:cubicBezTo>
                          <a:pt x="54" y="49"/>
                          <a:pt x="53" y="50"/>
                          <a:pt x="51" y="52"/>
                        </a:cubicBezTo>
                        <a:cubicBezTo>
                          <a:pt x="49" y="53"/>
                          <a:pt x="47" y="53"/>
                          <a:pt x="46" y="54"/>
                        </a:cubicBezTo>
                        <a:cubicBezTo>
                          <a:pt x="45" y="54"/>
                          <a:pt x="45" y="54"/>
                          <a:pt x="45" y="54"/>
                        </a:cubicBezTo>
                        <a:cubicBezTo>
                          <a:pt x="45" y="54"/>
                          <a:pt x="44" y="54"/>
                          <a:pt x="44" y="56"/>
                        </a:cubicBezTo>
                        <a:cubicBezTo>
                          <a:pt x="44" y="59"/>
                          <a:pt x="46" y="61"/>
                          <a:pt x="48" y="64"/>
                        </a:cubicBezTo>
                        <a:cubicBezTo>
                          <a:pt x="50" y="67"/>
                          <a:pt x="53" y="71"/>
                          <a:pt x="51" y="75"/>
                        </a:cubicBezTo>
                        <a:cubicBezTo>
                          <a:pt x="50" y="78"/>
                          <a:pt x="49" y="87"/>
                          <a:pt x="49" y="90"/>
                        </a:cubicBezTo>
                        <a:cubicBezTo>
                          <a:pt x="49" y="90"/>
                          <a:pt x="49" y="90"/>
                          <a:pt x="49" y="90"/>
                        </a:cubicBezTo>
                        <a:cubicBezTo>
                          <a:pt x="49" y="92"/>
                          <a:pt x="48" y="102"/>
                          <a:pt x="45" y="106"/>
                        </a:cubicBezTo>
                        <a:cubicBezTo>
                          <a:pt x="46" y="107"/>
                          <a:pt x="46" y="107"/>
                          <a:pt x="46" y="107"/>
                        </a:cubicBezTo>
                        <a:cubicBezTo>
                          <a:pt x="43" y="107"/>
                          <a:pt x="43" y="107"/>
                          <a:pt x="43" y="107"/>
                        </a:cubicBezTo>
                        <a:cubicBezTo>
                          <a:pt x="43" y="107"/>
                          <a:pt x="42" y="107"/>
                          <a:pt x="42" y="107"/>
                        </a:cubicBezTo>
                        <a:cubicBezTo>
                          <a:pt x="41" y="107"/>
                          <a:pt x="41" y="107"/>
                          <a:pt x="41" y="107"/>
                        </a:cubicBezTo>
                        <a:cubicBezTo>
                          <a:pt x="41" y="107"/>
                          <a:pt x="41" y="107"/>
                          <a:pt x="41" y="107"/>
                        </a:cubicBezTo>
                        <a:cubicBezTo>
                          <a:pt x="40" y="107"/>
                          <a:pt x="40" y="107"/>
                          <a:pt x="39" y="107"/>
                        </a:cubicBezTo>
                        <a:cubicBezTo>
                          <a:pt x="38" y="107"/>
                          <a:pt x="37" y="106"/>
                          <a:pt x="37" y="106"/>
                        </a:cubicBezTo>
                        <a:cubicBezTo>
                          <a:pt x="36" y="106"/>
                          <a:pt x="36" y="106"/>
                          <a:pt x="35" y="107"/>
                        </a:cubicBezTo>
                        <a:cubicBezTo>
                          <a:pt x="35" y="107"/>
                          <a:pt x="35" y="107"/>
                          <a:pt x="34" y="107"/>
                        </a:cubicBezTo>
                        <a:cubicBezTo>
                          <a:pt x="32" y="109"/>
                          <a:pt x="29" y="110"/>
                          <a:pt x="27" y="110"/>
                        </a:cubicBezTo>
                        <a:cubicBezTo>
                          <a:pt x="25" y="111"/>
                          <a:pt x="23" y="111"/>
                          <a:pt x="21" y="112"/>
                        </a:cubicBezTo>
                        <a:cubicBezTo>
                          <a:pt x="18" y="114"/>
                          <a:pt x="16" y="115"/>
                          <a:pt x="14" y="116"/>
                        </a:cubicBezTo>
                        <a:cubicBezTo>
                          <a:pt x="12" y="116"/>
                          <a:pt x="11" y="117"/>
                          <a:pt x="11" y="118"/>
                        </a:cubicBezTo>
                        <a:cubicBezTo>
                          <a:pt x="11" y="120"/>
                          <a:pt x="10" y="122"/>
                          <a:pt x="9" y="124"/>
                        </a:cubicBezTo>
                        <a:cubicBezTo>
                          <a:pt x="8" y="125"/>
                          <a:pt x="7" y="126"/>
                          <a:pt x="8" y="128"/>
                        </a:cubicBezTo>
                        <a:cubicBezTo>
                          <a:pt x="9" y="132"/>
                          <a:pt x="6" y="133"/>
                          <a:pt x="5" y="134"/>
                        </a:cubicBezTo>
                        <a:cubicBezTo>
                          <a:pt x="4" y="134"/>
                          <a:pt x="3" y="135"/>
                          <a:pt x="2" y="136"/>
                        </a:cubicBezTo>
                        <a:cubicBezTo>
                          <a:pt x="1" y="137"/>
                          <a:pt x="1" y="137"/>
                          <a:pt x="2" y="138"/>
                        </a:cubicBezTo>
                        <a:cubicBezTo>
                          <a:pt x="2" y="139"/>
                          <a:pt x="2" y="141"/>
                          <a:pt x="1" y="143"/>
                        </a:cubicBezTo>
                        <a:cubicBezTo>
                          <a:pt x="0" y="143"/>
                          <a:pt x="0" y="144"/>
                          <a:pt x="1" y="145"/>
                        </a:cubicBezTo>
                        <a:cubicBezTo>
                          <a:pt x="1" y="146"/>
                          <a:pt x="2" y="148"/>
                          <a:pt x="3" y="149"/>
                        </a:cubicBezTo>
                        <a:cubicBezTo>
                          <a:pt x="4" y="150"/>
                          <a:pt x="4" y="150"/>
                          <a:pt x="4" y="150"/>
                        </a:cubicBezTo>
                        <a:cubicBezTo>
                          <a:pt x="4" y="151"/>
                          <a:pt x="5" y="152"/>
                          <a:pt x="5" y="152"/>
                        </a:cubicBezTo>
                        <a:cubicBezTo>
                          <a:pt x="7" y="155"/>
                          <a:pt x="9" y="158"/>
                          <a:pt x="9" y="161"/>
                        </a:cubicBezTo>
                        <a:cubicBezTo>
                          <a:pt x="9" y="162"/>
                          <a:pt x="9" y="162"/>
                          <a:pt x="9" y="163"/>
                        </a:cubicBezTo>
                        <a:cubicBezTo>
                          <a:pt x="10" y="163"/>
                          <a:pt x="11" y="163"/>
                          <a:pt x="12" y="163"/>
                        </a:cubicBezTo>
                        <a:cubicBezTo>
                          <a:pt x="13" y="163"/>
                          <a:pt x="13" y="163"/>
                          <a:pt x="13" y="163"/>
                        </a:cubicBezTo>
                        <a:cubicBezTo>
                          <a:pt x="15" y="163"/>
                          <a:pt x="16" y="166"/>
                          <a:pt x="16" y="167"/>
                        </a:cubicBezTo>
                        <a:cubicBezTo>
                          <a:pt x="17" y="169"/>
                          <a:pt x="17" y="170"/>
                          <a:pt x="18" y="170"/>
                        </a:cubicBezTo>
                        <a:cubicBezTo>
                          <a:pt x="20" y="170"/>
                          <a:pt x="21" y="170"/>
                          <a:pt x="22" y="170"/>
                        </a:cubicBezTo>
                        <a:cubicBezTo>
                          <a:pt x="24" y="170"/>
                          <a:pt x="25" y="170"/>
                          <a:pt x="26" y="170"/>
                        </a:cubicBezTo>
                        <a:cubicBezTo>
                          <a:pt x="28" y="170"/>
                          <a:pt x="28" y="169"/>
                          <a:pt x="29" y="169"/>
                        </a:cubicBezTo>
                        <a:cubicBezTo>
                          <a:pt x="30" y="167"/>
                          <a:pt x="32" y="165"/>
                          <a:pt x="34" y="165"/>
                        </a:cubicBezTo>
                        <a:cubicBezTo>
                          <a:pt x="35" y="165"/>
                          <a:pt x="37" y="165"/>
                          <a:pt x="37" y="169"/>
                        </a:cubicBezTo>
                        <a:cubicBezTo>
                          <a:pt x="37" y="170"/>
                          <a:pt x="37" y="170"/>
                          <a:pt x="37" y="171"/>
                        </a:cubicBezTo>
                        <a:cubicBezTo>
                          <a:pt x="37" y="174"/>
                          <a:pt x="37" y="180"/>
                          <a:pt x="38" y="182"/>
                        </a:cubicBezTo>
                        <a:cubicBezTo>
                          <a:pt x="40" y="181"/>
                          <a:pt x="43" y="181"/>
                          <a:pt x="44" y="181"/>
                        </a:cubicBezTo>
                        <a:cubicBezTo>
                          <a:pt x="45" y="181"/>
                          <a:pt x="45" y="181"/>
                          <a:pt x="46" y="181"/>
                        </a:cubicBezTo>
                        <a:cubicBezTo>
                          <a:pt x="46" y="181"/>
                          <a:pt x="46" y="181"/>
                          <a:pt x="46" y="181"/>
                        </a:cubicBezTo>
                        <a:cubicBezTo>
                          <a:pt x="49" y="181"/>
                          <a:pt x="49" y="181"/>
                          <a:pt x="49" y="181"/>
                        </a:cubicBezTo>
                        <a:cubicBezTo>
                          <a:pt x="49" y="181"/>
                          <a:pt x="49" y="181"/>
                          <a:pt x="50" y="181"/>
                        </a:cubicBezTo>
                        <a:cubicBezTo>
                          <a:pt x="50" y="181"/>
                          <a:pt x="50" y="181"/>
                          <a:pt x="50" y="181"/>
                        </a:cubicBezTo>
                        <a:cubicBezTo>
                          <a:pt x="50" y="181"/>
                          <a:pt x="50" y="181"/>
                          <a:pt x="50" y="181"/>
                        </a:cubicBezTo>
                        <a:cubicBezTo>
                          <a:pt x="51" y="181"/>
                          <a:pt x="52" y="182"/>
                          <a:pt x="53" y="182"/>
                        </a:cubicBezTo>
                        <a:cubicBezTo>
                          <a:pt x="53" y="182"/>
                          <a:pt x="53" y="182"/>
                          <a:pt x="53" y="182"/>
                        </a:cubicBezTo>
                        <a:cubicBezTo>
                          <a:pt x="54" y="182"/>
                          <a:pt x="54" y="182"/>
                          <a:pt x="55" y="182"/>
                        </a:cubicBezTo>
                        <a:cubicBezTo>
                          <a:pt x="55" y="182"/>
                          <a:pt x="55" y="182"/>
                          <a:pt x="55" y="182"/>
                        </a:cubicBezTo>
                        <a:cubicBezTo>
                          <a:pt x="57" y="183"/>
                          <a:pt x="59" y="182"/>
                          <a:pt x="61" y="180"/>
                        </a:cubicBezTo>
                        <a:cubicBezTo>
                          <a:pt x="63" y="179"/>
                          <a:pt x="64" y="178"/>
                          <a:pt x="66" y="177"/>
                        </a:cubicBezTo>
                        <a:cubicBezTo>
                          <a:pt x="68" y="177"/>
                          <a:pt x="69" y="176"/>
                          <a:pt x="71" y="175"/>
                        </a:cubicBezTo>
                        <a:cubicBezTo>
                          <a:pt x="72" y="174"/>
                          <a:pt x="73" y="174"/>
                          <a:pt x="74" y="173"/>
                        </a:cubicBezTo>
                        <a:cubicBezTo>
                          <a:pt x="78" y="171"/>
                          <a:pt x="81" y="169"/>
                          <a:pt x="85" y="169"/>
                        </a:cubicBezTo>
                        <a:cubicBezTo>
                          <a:pt x="87" y="169"/>
                          <a:pt x="88" y="168"/>
                          <a:pt x="90" y="168"/>
                        </a:cubicBezTo>
                        <a:cubicBezTo>
                          <a:pt x="91" y="168"/>
                          <a:pt x="93" y="168"/>
                          <a:pt x="94" y="168"/>
                        </a:cubicBezTo>
                        <a:cubicBezTo>
                          <a:pt x="95" y="168"/>
                          <a:pt x="97" y="168"/>
                          <a:pt x="98" y="169"/>
                        </a:cubicBezTo>
                        <a:cubicBezTo>
                          <a:pt x="98" y="169"/>
                          <a:pt x="98" y="170"/>
                          <a:pt x="98" y="171"/>
                        </a:cubicBezTo>
                        <a:cubicBezTo>
                          <a:pt x="98" y="171"/>
                          <a:pt x="98" y="171"/>
                          <a:pt x="98" y="172"/>
                        </a:cubicBezTo>
                        <a:cubicBezTo>
                          <a:pt x="97" y="175"/>
                          <a:pt x="96" y="186"/>
                          <a:pt x="101" y="192"/>
                        </a:cubicBezTo>
                        <a:cubicBezTo>
                          <a:pt x="105" y="197"/>
                          <a:pt x="108" y="199"/>
                          <a:pt x="110" y="199"/>
                        </a:cubicBezTo>
                        <a:cubicBezTo>
                          <a:pt x="111" y="199"/>
                          <a:pt x="112" y="199"/>
                          <a:pt x="113" y="199"/>
                        </a:cubicBezTo>
                        <a:cubicBezTo>
                          <a:pt x="114" y="199"/>
                          <a:pt x="114" y="199"/>
                          <a:pt x="115" y="199"/>
                        </a:cubicBezTo>
                        <a:cubicBezTo>
                          <a:pt x="117" y="199"/>
                          <a:pt x="118" y="200"/>
                          <a:pt x="119" y="200"/>
                        </a:cubicBezTo>
                        <a:cubicBezTo>
                          <a:pt x="119" y="201"/>
                          <a:pt x="120" y="201"/>
                          <a:pt x="120" y="201"/>
                        </a:cubicBezTo>
                        <a:cubicBezTo>
                          <a:pt x="121" y="201"/>
                          <a:pt x="121" y="201"/>
                          <a:pt x="121" y="201"/>
                        </a:cubicBezTo>
                        <a:cubicBezTo>
                          <a:pt x="125" y="201"/>
                          <a:pt x="125" y="203"/>
                          <a:pt x="125" y="204"/>
                        </a:cubicBezTo>
                        <a:cubicBezTo>
                          <a:pt x="126" y="205"/>
                          <a:pt x="126" y="205"/>
                          <a:pt x="126" y="205"/>
                        </a:cubicBezTo>
                        <a:cubicBezTo>
                          <a:pt x="127" y="205"/>
                          <a:pt x="129" y="205"/>
                          <a:pt x="130" y="205"/>
                        </a:cubicBezTo>
                        <a:cubicBezTo>
                          <a:pt x="135" y="206"/>
                          <a:pt x="137" y="208"/>
                          <a:pt x="137" y="211"/>
                        </a:cubicBezTo>
                        <a:cubicBezTo>
                          <a:pt x="137" y="211"/>
                          <a:pt x="138" y="211"/>
                          <a:pt x="139" y="211"/>
                        </a:cubicBezTo>
                        <a:cubicBezTo>
                          <a:pt x="139" y="211"/>
                          <a:pt x="139" y="211"/>
                          <a:pt x="140" y="211"/>
                        </a:cubicBezTo>
                        <a:cubicBezTo>
                          <a:pt x="140" y="211"/>
                          <a:pt x="141" y="211"/>
                          <a:pt x="142" y="211"/>
                        </a:cubicBezTo>
                        <a:cubicBezTo>
                          <a:pt x="144" y="211"/>
                          <a:pt x="147" y="211"/>
                          <a:pt x="149" y="212"/>
                        </a:cubicBezTo>
                        <a:cubicBezTo>
                          <a:pt x="149" y="213"/>
                          <a:pt x="149" y="213"/>
                          <a:pt x="149" y="213"/>
                        </a:cubicBezTo>
                        <a:cubicBezTo>
                          <a:pt x="152" y="215"/>
                          <a:pt x="154" y="217"/>
                          <a:pt x="154" y="222"/>
                        </a:cubicBezTo>
                        <a:cubicBezTo>
                          <a:pt x="154" y="223"/>
                          <a:pt x="154" y="224"/>
                          <a:pt x="155" y="225"/>
                        </a:cubicBezTo>
                        <a:cubicBezTo>
                          <a:pt x="156" y="227"/>
                          <a:pt x="157" y="228"/>
                          <a:pt x="156" y="230"/>
                        </a:cubicBezTo>
                        <a:cubicBezTo>
                          <a:pt x="156" y="231"/>
                          <a:pt x="155" y="231"/>
                          <a:pt x="154" y="232"/>
                        </a:cubicBezTo>
                        <a:cubicBezTo>
                          <a:pt x="154" y="232"/>
                          <a:pt x="155" y="233"/>
                          <a:pt x="155" y="234"/>
                        </a:cubicBezTo>
                        <a:cubicBezTo>
                          <a:pt x="156" y="236"/>
                          <a:pt x="157" y="237"/>
                          <a:pt x="157" y="239"/>
                        </a:cubicBezTo>
                        <a:cubicBezTo>
                          <a:pt x="157" y="242"/>
                          <a:pt x="161" y="244"/>
                          <a:pt x="167" y="243"/>
                        </a:cubicBezTo>
                        <a:cubicBezTo>
                          <a:pt x="168" y="243"/>
                          <a:pt x="169" y="243"/>
                          <a:pt x="170" y="243"/>
                        </a:cubicBezTo>
                        <a:cubicBezTo>
                          <a:pt x="175" y="243"/>
                          <a:pt x="178" y="244"/>
                          <a:pt x="178" y="251"/>
                        </a:cubicBezTo>
                        <a:cubicBezTo>
                          <a:pt x="178" y="253"/>
                          <a:pt x="179" y="254"/>
                          <a:pt x="181" y="256"/>
                        </a:cubicBezTo>
                        <a:cubicBezTo>
                          <a:pt x="182" y="257"/>
                          <a:pt x="184" y="259"/>
                          <a:pt x="185" y="261"/>
                        </a:cubicBezTo>
                        <a:cubicBezTo>
                          <a:pt x="186" y="265"/>
                          <a:pt x="185" y="268"/>
                          <a:pt x="184" y="271"/>
                        </a:cubicBezTo>
                        <a:cubicBezTo>
                          <a:pt x="184" y="273"/>
                          <a:pt x="183" y="275"/>
                          <a:pt x="184" y="276"/>
                        </a:cubicBezTo>
                        <a:cubicBezTo>
                          <a:pt x="184" y="277"/>
                          <a:pt x="184" y="278"/>
                          <a:pt x="184" y="278"/>
                        </a:cubicBezTo>
                        <a:cubicBezTo>
                          <a:pt x="184" y="279"/>
                          <a:pt x="184" y="279"/>
                          <a:pt x="184" y="279"/>
                        </a:cubicBezTo>
                        <a:cubicBezTo>
                          <a:pt x="183" y="280"/>
                          <a:pt x="183" y="280"/>
                          <a:pt x="183" y="281"/>
                        </a:cubicBezTo>
                        <a:cubicBezTo>
                          <a:pt x="183" y="281"/>
                          <a:pt x="183" y="281"/>
                          <a:pt x="183" y="282"/>
                        </a:cubicBezTo>
                        <a:cubicBezTo>
                          <a:pt x="183" y="282"/>
                          <a:pt x="183" y="282"/>
                          <a:pt x="182" y="283"/>
                        </a:cubicBezTo>
                        <a:cubicBezTo>
                          <a:pt x="182" y="283"/>
                          <a:pt x="182" y="283"/>
                          <a:pt x="182" y="283"/>
                        </a:cubicBezTo>
                        <a:cubicBezTo>
                          <a:pt x="182" y="284"/>
                          <a:pt x="182" y="284"/>
                          <a:pt x="181" y="284"/>
                        </a:cubicBezTo>
                        <a:cubicBezTo>
                          <a:pt x="181" y="284"/>
                          <a:pt x="181" y="284"/>
                          <a:pt x="181" y="285"/>
                        </a:cubicBezTo>
                        <a:cubicBezTo>
                          <a:pt x="181" y="285"/>
                          <a:pt x="181" y="285"/>
                          <a:pt x="181" y="285"/>
                        </a:cubicBezTo>
                        <a:cubicBezTo>
                          <a:pt x="181" y="285"/>
                          <a:pt x="181" y="285"/>
                          <a:pt x="181" y="285"/>
                        </a:cubicBezTo>
                        <a:cubicBezTo>
                          <a:pt x="181" y="285"/>
                          <a:pt x="181" y="285"/>
                          <a:pt x="181" y="285"/>
                        </a:cubicBezTo>
                        <a:cubicBezTo>
                          <a:pt x="181" y="285"/>
                          <a:pt x="182" y="286"/>
                          <a:pt x="182" y="286"/>
                        </a:cubicBezTo>
                        <a:cubicBezTo>
                          <a:pt x="182" y="286"/>
                          <a:pt x="182" y="286"/>
                          <a:pt x="182" y="286"/>
                        </a:cubicBezTo>
                        <a:cubicBezTo>
                          <a:pt x="182" y="287"/>
                          <a:pt x="182" y="287"/>
                          <a:pt x="182" y="287"/>
                        </a:cubicBezTo>
                        <a:cubicBezTo>
                          <a:pt x="182" y="287"/>
                          <a:pt x="182" y="288"/>
                          <a:pt x="182" y="288"/>
                        </a:cubicBezTo>
                        <a:cubicBezTo>
                          <a:pt x="182" y="288"/>
                          <a:pt x="182" y="289"/>
                          <a:pt x="182" y="289"/>
                        </a:cubicBezTo>
                        <a:cubicBezTo>
                          <a:pt x="182" y="291"/>
                          <a:pt x="181" y="291"/>
                          <a:pt x="180" y="292"/>
                        </a:cubicBezTo>
                        <a:cubicBezTo>
                          <a:pt x="180" y="292"/>
                          <a:pt x="181" y="293"/>
                          <a:pt x="181" y="294"/>
                        </a:cubicBezTo>
                        <a:cubicBezTo>
                          <a:pt x="182" y="296"/>
                          <a:pt x="184" y="300"/>
                          <a:pt x="183" y="305"/>
                        </a:cubicBezTo>
                        <a:cubicBezTo>
                          <a:pt x="182" y="307"/>
                          <a:pt x="182" y="310"/>
                          <a:pt x="182" y="310"/>
                        </a:cubicBezTo>
                        <a:cubicBezTo>
                          <a:pt x="182" y="311"/>
                          <a:pt x="183" y="311"/>
                          <a:pt x="187" y="311"/>
                        </a:cubicBezTo>
                        <a:cubicBezTo>
                          <a:pt x="191" y="311"/>
                          <a:pt x="193" y="312"/>
                          <a:pt x="194" y="313"/>
                        </a:cubicBezTo>
                        <a:cubicBezTo>
                          <a:pt x="194" y="313"/>
                          <a:pt x="195" y="313"/>
                          <a:pt x="195" y="313"/>
                        </a:cubicBezTo>
                        <a:cubicBezTo>
                          <a:pt x="195" y="313"/>
                          <a:pt x="195" y="313"/>
                          <a:pt x="195" y="313"/>
                        </a:cubicBezTo>
                        <a:cubicBezTo>
                          <a:pt x="196" y="312"/>
                          <a:pt x="197" y="312"/>
                          <a:pt x="197" y="312"/>
                        </a:cubicBezTo>
                        <a:cubicBezTo>
                          <a:pt x="202" y="312"/>
                          <a:pt x="206" y="321"/>
                          <a:pt x="206" y="323"/>
                        </a:cubicBezTo>
                        <a:cubicBezTo>
                          <a:pt x="207" y="327"/>
                          <a:pt x="209" y="332"/>
                          <a:pt x="210" y="334"/>
                        </a:cubicBezTo>
                        <a:cubicBezTo>
                          <a:pt x="210" y="334"/>
                          <a:pt x="210" y="334"/>
                          <a:pt x="210" y="334"/>
                        </a:cubicBezTo>
                        <a:cubicBezTo>
                          <a:pt x="212" y="333"/>
                          <a:pt x="214" y="332"/>
                          <a:pt x="217" y="332"/>
                        </a:cubicBezTo>
                        <a:cubicBezTo>
                          <a:pt x="218" y="332"/>
                          <a:pt x="219" y="332"/>
                          <a:pt x="220" y="332"/>
                        </a:cubicBezTo>
                        <a:cubicBezTo>
                          <a:pt x="220" y="333"/>
                          <a:pt x="221" y="333"/>
                          <a:pt x="221" y="333"/>
                        </a:cubicBezTo>
                        <a:cubicBezTo>
                          <a:pt x="224" y="336"/>
                          <a:pt x="222" y="342"/>
                          <a:pt x="221" y="348"/>
                        </a:cubicBezTo>
                        <a:cubicBezTo>
                          <a:pt x="221" y="349"/>
                          <a:pt x="220" y="351"/>
                          <a:pt x="220" y="352"/>
                        </a:cubicBezTo>
                        <a:cubicBezTo>
                          <a:pt x="220" y="352"/>
                          <a:pt x="220" y="352"/>
                          <a:pt x="220" y="352"/>
                        </a:cubicBezTo>
                        <a:cubicBezTo>
                          <a:pt x="224" y="352"/>
                          <a:pt x="226" y="353"/>
                          <a:pt x="226" y="353"/>
                        </a:cubicBezTo>
                        <a:cubicBezTo>
                          <a:pt x="230" y="355"/>
                          <a:pt x="230" y="371"/>
                          <a:pt x="229" y="373"/>
                        </a:cubicBezTo>
                        <a:cubicBezTo>
                          <a:pt x="228" y="375"/>
                          <a:pt x="226" y="376"/>
                          <a:pt x="221" y="378"/>
                        </a:cubicBezTo>
                        <a:cubicBezTo>
                          <a:pt x="219" y="379"/>
                          <a:pt x="216" y="380"/>
                          <a:pt x="215" y="381"/>
                        </a:cubicBezTo>
                        <a:cubicBezTo>
                          <a:pt x="211" y="384"/>
                          <a:pt x="201" y="394"/>
                          <a:pt x="196" y="401"/>
                        </a:cubicBezTo>
                        <a:cubicBezTo>
                          <a:pt x="195" y="403"/>
                          <a:pt x="194" y="404"/>
                          <a:pt x="193" y="405"/>
                        </a:cubicBezTo>
                        <a:cubicBezTo>
                          <a:pt x="193" y="405"/>
                          <a:pt x="193" y="406"/>
                          <a:pt x="193" y="406"/>
                        </a:cubicBezTo>
                        <a:cubicBezTo>
                          <a:pt x="192" y="407"/>
                          <a:pt x="191" y="408"/>
                          <a:pt x="190" y="409"/>
                        </a:cubicBezTo>
                        <a:cubicBezTo>
                          <a:pt x="190" y="409"/>
                          <a:pt x="190" y="409"/>
                          <a:pt x="190" y="409"/>
                        </a:cubicBezTo>
                        <a:cubicBezTo>
                          <a:pt x="190" y="409"/>
                          <a:pt x="190" y="409"/>
                          <a:pt x="190" y="409"/>
                        </a:cubicBezTo>
                        <a:cubicBezTo>
                          <a:pt x="190" y="409"/>
                          <a:pt x="190" y="409"/>
                          <a:pt x="190" y="409"/>
                        </a:cubicBezTo>
                        <a:cubicBezTo>
                          <a:pt x="190" y="409"/>
                          <a:pt x="190" y="409"/>
                          <a:pt x="190" y="409"/>
                        </a:cubicBezTo>
                        <a:cubicBezTo>
                          <a:pt x="191" y="409"/>
                          <a:pt x="191" y="409"/>
                          <a:pt x="191" y="409"/>
                        </a:cubicBezTo>
                        <a:cubicBezTo>
                          <a:pt x="191" y="409"/>
                          <a:pt x="191" y="409"/>
                          <a:pt x="191" y="409"/>
                        </a:cubicBezTo>
                        <a:cubicBezTo>
                          <a:pt x="193" y="410"/>
                          <a:pt x="195" y="410"/>
                          <a:pt x="198" y="413"/>
                        </a:cubicBezTo>
                        <a:cubicBezTo>
                          <a:pt x="198" y="413"/>
                          <a:pt x="198" y="414"/>
                          <a:pt x="199" y="414"/>
                        </a:cubicBezTo>
                        <a:cubicBezTo>
                          <a:pt x="201" y="417"/>
                          <a:pt x="202" y="419"/>
                          <a:pt x="203" y="420"/>
                        </a:cubicBezTo>
                        <a:cubicBezTo>
                          <a:pt x="203" y="419"/>
                          <a:pt x="205" y="418"/>
                          <a:pt x="207" y="418"/>
                        </a:cubicBezTo>
                        <a:cubicBezTo>
                          <a:pt x="208" y="418"/>
                          <a:pt x="209" y="419"/>
                          <a:pt x="210" y="420"/>
                        </a:cubicBezTo>
                        <a:cubicBezTo>
                          <a:pt x="212" y="423"/>
                          <a:pt x="215" y="425"/>
                          <a:pt x="218" y="427"/>
                        </a:cubicBezTo>
                        <a:cubicBezTo>
                          <a:pt x="220" y="428"/>
                          <a:pt x="222" y="429"/>
                          <a:pt x="223" y="430"/>
                        </a:cubicBezTo>
                        <a:cubicBezTo>
                          <a:pt x="223" y="430"/>
                          <a:pt x="224" y="431"/>
                          <a:pt x="225" y="431"/>
                        </a:cubicBezTo>
                        <a:cubicBezTo>
                          <a:pt x="227" y="433"/>
                          <a:pt x="231" y="435"/>
                          <a:pt x="231" y="440"/>
                        </a:cubicBezTo>
                        <a:cubicBezTo>
                          <a:pt x="231" y="441"/>
                          <a:pt x="231" y="442"/>
                          <a:pt x="231" y="443"/>
                        </a:cubicBezTo>
                        <a:cubicBezTo>
                          <a:pt x="231" y="444"/>
                          <a:pt x="231" y="445"/>
                          <a:pt x="231" y="445"/>
                        </a:cubicBezTo>
                        <a:cubicBezTo>
                          <a:pt x="231" y="446"/>
                          <a:pt x="231" y="446"/>
                          <a:pt x="231" y="446"/>
                        </a:cubicBezTo>
                        <a:cubicBezTo>
                          <a:pt x="230" y="447"/>
                          <a:pt x="230" y="447"/>
                          <a:pt x="230" y="448"/>
                        </a:cubicBezTo>
                        <a:cubicBezTo>
                          <a:pt x="230" y="448"/>
                          <a:pt x="230" y="448"/>
                          <a:pt x="230" y="448"/>
                        </a:cubicBezTo>
                        <a:cubicBezTo>
                          <a:pt x="230" y="449"/>
                          <a:pt x="230" y="450"/>
                          <a:pt x="231" y="450"/>
                        </a:cubicBezTo>
                        <a:cubicBezTo>
                          <a:pt x="231" y="451"/>
                          <a:pt x="231" y="451"/>
                          <a:pt x="231" y="451"/>
                        </a:cubicBezTo>
                        <a:cubicBezTo>
                          <a:pt x="231" y="452"/>
                          <a:pt x="231" y="452"/>
                          <a:pt x="231" y="453"/>
                        </a:cubicBezTo>
                        <a:cubicBezTo>
                          <a:pt x="231" y="453"/>
                          <a:pt x="231" y="453"/>
                          <a:pt x="231" y="453"/>
                        </a:cubicBezTo>
                        <a:cubicBezTo>
                          <a:pt x="232" y="452"/>
                          <a:pt x="233" y="451"/>
                          <a:pt x="234" y="450"/>
                        </a:cubicBezTo>
                        <a:cubicBezTo>
                          <a:pt x="238" y="447"/>
                          <a:pt x="239" y="445"/>
                          <a:pt x="240" y="442"/>
                        </a:cubicBezTo>
                        <a:cubicBezTo>
                          <a:pt x="240" y="441"/>
                          <a:pt x="241" y="439"/>
                          <a:pt x="242" y="437"/>
                        </a:cubicBezTo>
                        <a:cubicBezTo>
                          <a:pt x="243" y="435"/>
                          <a:pt x="244" y="433"/>
                          <a:pt x="244" y="432"/>
                        </a:cubicBezTo>
                        <a:cubicBezTo>
                          <a:pt x="244" y="429"/>
                          <a:pt x="245" y="426"/>
                          <a:pt x="249" y="423"/>
                        </a:cubicBezTo>
                        <a:cubicBezTo>
                          <a:pt x="250" y="421"/>
                          <a:pt x="250" y="420"/>
                          <a:pt x="250" y="418"/>
                        </a:cubicBezTo>
                        <a:cubicBezTo>
                          <a:pt x="250" y="416"/>
                          <a:pt x="250" y="413"/>
                          <a:pt x="255" y="410"/>
                        </a:cubicBezTo>
                        <a:cubicBezTo>
                          <a:pt x="259" y="409"/>
                          <a:pt x="261" y="409"/>
                          <a:pt x="262" y="411"/>
                        </a:cubicBezTo>
                        <a:cubicBezTo>
                          <a:pt x="264" y="414"/>
                          <a:pt x="262" y="418"/>
                          <a:pt x="260" y="421"/>
                        </a:cubicBezTo>
                        <a:cubicBezTo>
                          <a:pt x="263" y="417"/>
                          <a:pt x="265" y="412"/>
                          <a:pt x="268" y="407"/>
                        </a:cubicBezTo>
                        <a:cubicBezTo>
                          <a:pt x="268" y="406"/>
                          <a:pt x="269" y="405"/>
                          <a:pt x="270" y="403"/>
                        </a:cubicBezTo>
                        <a:cubicBezTo>
                          <a:pt x="274" y="395"/>
                          <a:pt x="278" y="391"/>
                          <a:pt x="282" y="390"/>
                        </a:cubicBezTo>
                        <a:cubicBezTo>
                          <a:pt x="283" y="390"/>
                          <a:pt x="285" y="387"/>
                          <a:pt x="284" y="376"/>
                        </a:cubicBezTo>
                        <a:cubicBezTo>
                          <a:pt x="284" y="374"/>
                          <a:pt x="284" y="373"/>
                          <a:pt x="283" y="371"/>
                        </a:cubicBezTo>
                        <a:cubicBezTo>
                          <a:pt x="283" y="366"/>
                          <a:pt x="282" y="362"/>
                          <a:pt x="284" y="358"/>
                        </a:cubicBezTo>
                        <a:cubicBezTo>
                          <a:pt x="285" y="357"/>
                          <a:pt x="286" y="355"/>
                          <a:pt x="286" y="354"/>
                        </a:cubicBezTo>
                        <a:cubicBezTo>
                          <a:pt x="286" y="352"/>
                          <a:pt x="286" y="349"/>
                          <a:pt x="290" y="349"/>
                        </a:cubicBezTo>
                        <a:cubicBezTo>
                          <a:pt x="292" y="349"/>
                          <a:pt x="298" y="343"/>
                          <a:pt x="302" y="339"/>
                        </a:cubicBezTo>
                        <a:cubicBezTo>
                          <a:pt x="308" y="333"/>
                          <a:pt x="312" y="332"/>
                          <a:pt x="318" y="332"/>
                        </a:cubicBezTo>
                        <a:cubicBezTo>
                          <a:pt x="320" y="332"/>
                          <a:pt x="321" y="331"/>
                          <a:pt x="321" y="331"/>
                        </a:cubicBezTo>
                        <a:cubicBezTo>
                          <a:pt x="321" y="330"/>
                          <a:pt x="322" y="329"/>
                          <a:pt x="324" y="328"/>
                        </a:cubicBezTo>
                        <a:cubicBezTo>
                          <a:pt x="327" y="328"/>
                          <a:pt x="329" y="326"/>
                          <a:pt x="330" y="324"/>
                        </a:cubicBezTo>
                        <a:cubicBezTo>
                          <a:pt x="331" y="323"/>
                          <a:pt x="332" y="323"/>
                          <a:pt x="332" y="322"/>
                        </a:cubicBezTo>
                        <a:cubicBezTo>
                          <a:pt x="333" y="321"/>
                          <a:pt x="335" y="320"/>
                          <a:pt x="338" y="320"/>
                        </a:cubicBezTo>
                        <a:cubicBezTo>
                          <a:pt x="340" y="320"/>
                          <a:pt x="343" y="321"/>
                          <a:pt x="345" y="321"/>
                        </a:cubicBezTo>
                        <a:cubicBezTo>
                          <a:pt x="348" y="321"/>
                          <a:pt x="350" y="322"/>
                          <a:pt x="352" y="322"/>
                        </a:cubicBezTo>
                        <a:cubicBezTo>
                          <a:pt x="356" y="322"/>
                          <a:pt x="356" y="322"/>
                          <a:pt x="356" y="322"/>
                        </a:cubicBezTo>
                        <a:cubicBezTo>
                          <a:pt x="360" y="322"/>
                          <a:pt x="360" y="321"/>
                          <a:pt x="360" y="320"/>
                        </a:cubicBezTo>
                        <a:cubicBezTo>
                          <a:pt x="360" y="316"/>
                          <a:pt x="364" y="312"/>
                          <a:pt x="369" y="312"/>
                        </a:cubicBezTo>
                        <a:cubicBezTo>
                          <a:pt x="371" y="312"/>
                          <a:pt x="372" y="312"/>
                          <a:pt x="372" y="308"/>
                        </a:cubicBezTo>
                        <a:cubicBezTo>
                          <a:pt x="372" y="302"/>
                          <a:pt x="373" y="299"/>
                          <a:pt x="377" y="296"/>
                        </a:cubicBezTo>
                        <a:cubicBezTo>
                          <a:pt x="379" y="295"/>
                          <a:pt x="379" y="292"/>
                          <a:pt x="380" y="289"/>
                        </a:cubicBezTo>
                        <a:cubicBezTo>
                          <a:pt x="380" y="288"/>
                          <a:pt x="381" y="287"/>
                          <a:pt x="381" y="286"/>
                        </a:cubicBezTo>
                        <a:cubicBezTo>
                          <a:pt x="381" y="284"/>
                          <a:pt x="383" y="283"/>
                          <a:pt x="384" y="283"/>
                        </a:cubicBezTo>
                        <a:cubicBezTo>
                          <a:pt x="385" y="282"/>
                          <a:pt x="385" y="282"/>
                          <a:pt x="385" y="281"/>
                        </a:cubicBezTo>
                        <a:cubicBezTo>
                          <a:pt x="385" y="278"/>
                          <a:pt x="385" y="276"/>
                          <a:pt x="386" y="273"/>
                        </a:cubicBezTo>
                        <a:cubicBezTo>
                          <a:pt x="386" y="271"/>
                          <a:pt x="387" y="269"/>
                          <a:pt x="387" y="267"/>
                        </a:cubicBezTo>
                        <a:cubicBezTo>
                          <a:pt x="387" y="264"/>
                          <a:pt x="389" y="262"/>
                          <a:pt x="391" y="262"/>
                        </a:cubicBezTo>
                        <a:cubicBezTo>
                          <a:pt x="392" y="261"/>
                          <a:pt x="392" y="261"/>
                          <a:pt x="393" y="260"/>
                        </a:cubicBezTo>
                        <a:cubicBezTo>
                          <a:pt x="393" y="260"/>
                          <a:pt x="393" y="259"/>
                          <a:pt x="393" y="257"/>
                        </a:cubicBezTo>
                        <a:cubicBezTo>
                          <a:pt x="392" y="255"/>
                          <a:pt x="392" y="251"/>
                          <a:pt x="394" y="246"/>
                        </a:cubicBezTo>
                        <a:cubicBezTo>
                          <a:pt x="395" y="242"/>
                          <a:pt x="395" y="237"/>
                          <a:pt x="394" y="232"/>
                        </a:cubicBezTo>
                        <a:cubicBezTo>
                          <a:pt x="394" y="230"/>
                          <a:pt x="394" y="228"/>
                          <a:pt x="394" y="225"/>
                        </a:cubicBezTo>
                        <a:cubicBezTo>
                          <a:pt x="394" y="217"/>
                          <a:pt x="394" y="210"/>
                          <a:pt x="397" y="207"/>
                        </a:cubicBezTo>
                        <a:cubicBezTo>
                          <a:pt x="397" y="207"/>
                          <a:pt x="397" y="207"/>
                          <a:pt x="397" y="206"/>
                        </a:cubicBezTo>
                        <a:cubicBezTo>
                          <a:pt x="397" y="206"/>
                          <a:pt x="397" y="206"/>
                          <a:pt x="397" y="206"/>
                        </a:cubicBezTo>
                        <a:cubicBezTo>
                          <a:pt x="395" y="205"/>
                          <a:pt x="394" y="204"/>
                          <a:pt x="395" y="202"/>
                        </a:cubicBezTo>
                        <a:cubicBezTo>
                          <a:pt x="395" y="200"/>
                          <a:pt x="398" y="198"/>
                          <a:pt x="400" y="199"/>
                        </a:cubicBezTo>
                        <a:cubicBezTo>
                          <a:pt x="401" y="199"/>
                          <a:pt x="402" y="200"/>
                          <a:pt x="402" y="201"/>
                        </a:cubicBezTo>
                        <a:cubicBezTo>
                          <a:pt x="403" y="201"/>
                          <a:pt x="404" y="202"/>
                          <a:pt x="405" y="201"/>
                        </a:cubicBezTo>
                        <a:cubicBezTo>
                          <a:pt x="408" y="200"/>
                          <a:pt x="411" y="193"/>
                          <a:pt x="413" y="187"/>
                        </a:cubicBezTo>
                        <a:cubicBezTo>
                          <a:pt x="414" y="185"/>
                          <a:pt x="414" y="185"/>
                          <a:pt x="414" y="185"/>
                        </a:cubicBezTo>
                        <a:cubicBezTo>
                          <a:pt x="416" y="178"/>
                          <a:pt x="420" y="177"/>
                          <a:pt x="423" y="176"/>
                        </a:cubicBezTo>
                        <a:cubicBezTo>
                          <a:pt x="424" y="176"/>
                          <a:pt x="425" y="176"/>
                          <a:pt x="425" y="176"/>
                        </a:cubicBezTo>
                        <a:cubicBezTo>
                          <a:pt x="428" y="174"/>
                          <a:pt x="435" y="167"/>
                          <a:pt x="440" y="154"/>
                        </a:cubicBezTo>
                        <a:cubicBezTo>
                          <a:pt x="444" y="145"/>
                          <a:pt x="441" y="135"/>
                          <a:pt x="439" y="128"/>
                        </a:cubicBezTo>
                        <a:cubicBezTo>
                          <a:pt x="438" y="126"/>
                          <a:pt x="438" y="124"/>
                          <a:pt x="438" y="123"/>
                        </a:cubicBezTo>
                        <a:cubicBezTo>
                          <a:pt x="436" y="118"/>
                          <a:pt x="435" y="118"/>
                          <a:pt x="434" y="118"/>
                        </a:cubicBezTo>
                        <a:cubicBezTo>
                          <a:pt x="433" y="118"/>
                          <a:pt x="433" y="118"/>
                          <a:pt x="432" y="118"/>
                        </a:cubicBezTo>
                        <a:cubicBezTo>
                          <a:pt x="431" y="118"/>
                          <a:pt x="431" y="118"/>
                          <a:pt x="430" y="118"/>
                        </a:cubicBezTo>
                        <a:cubicBezTo>
                          <a:pt x="430" y="118"/>
                          <a:pt x="429" y="118"/>
                          <a:pt x="429" y="118"/>
                        </a:cubicBezTo>
                        <a:cubicBezTo>
                          <a:pt x="420" y="118"/>
                          <a:pt x="411" y="113"/>
                          <a:pt x="401" y="103"/>
                        </a:cubicBezTo>
                        <a:cubicBezTo>
                          <a:pt x="395" y="95"/>
                          <a:pt x="387" y="92"/>
                          <a:pt x="379" y="92"/>
                        </a:cubicBezTo>
                        <a:cubicBezTo>
                          <a:pt x="376" y="92"/>
                          <a:pt x="374" y="92"/>
                          <a:pt x="370" y="93"/>
                        </a:cubicBezTo>
                        <a:cubicBezTo>
                          <a:pt x="369" y="93"/>
                          <a:pt x="368" y="94"/>
                          <a:pt x="366" y="94"/>
                        </a:cubicBezTo>
                        <a:cubicBezTo>
                          <a:pt x="361" y="94"/>
                          <a:pt x="357" y="92"/>
                          <a:pt x="353" y="90"/>
                        </a:cubicBezTo>
                        <a:cubicBezTo>
                          <a:pt x="351" y="89"/>
                          <a:pt x="349" y="88"/>
                          <a:pt x="347" y="88"/>
                        </a:cubicBezTo>
                        <a:cubicBezTo>
                          <a:pt x="345" y="87"/>
                          <a:pt x="341" y="90"/>
                          <a:pt x="339" y="92"/>
                        </a:cubicBezTo>
                        <a:cubicBezTo>
                          <a:pt x="337" y="93"/>
                          <a:pt x="335" y="94"/>
                          <a:pt x="334" y="95"/>
                        </a:cubicBezTo>
                        <a:cubicBezTo>
                          <a:pt x="332" y="96"/>
                          <a:pt x="331" y="95"/>
                          <a:pt x="330" y="94"/>
                        </a:cubicBezTo>
                        <a:cubicBezTo>
                          <a:pt x="329" y="93"/>
                          <a:pt x="330" y="91"/>
                          <a:pt x="331" y="88"/>
                        </a:cubicBezTo>
                        <a:cubicBezTo>
                          <a:pt x="332" y="86"/>
                          <a:pt x="333" y="84"/>
                          <a:pt x="333" y="82"/>
                        </a:cubicBezTo>
                        <a:cubicBezTo>
                          <a:pt x="333" y="82"/>
                          <a:pt x="333" y="78"/>
                          <a:pt x="308" y="68"/>
                        </a:cubicBezTo>
                        <a:cubicBezTo>
                          <a:pt x="304" y="67"/>
                          <a:pt x="301" y="66"/>
                          <a:pt x="299" y="66"/>
                        </a:cubicBezTo>
                        <a:cubicBezTo>
                          <a:pt x="296" y="66"/>
                          <a:pt x="294" y="68"/>
                          <a:pt x="294" y="71"/>
                        </a:cubicBezTo>
                        <a:cubicBezTo>
                          <a:pt x="294" y="75"/>
                          <a:pt x="293" y="76"/>
                          <a:pt x="291" y="76"/>
                        </a:cubicBezTo>
                        <a:cubicBezTo>
                          <a:pt x="290" y="76"/>
                          <a:pt x="290" y="76"/>
                          <a:pt x="289" y="76"/>
                        </a:cubicBezTo>
                        <a:cubicBezTo>
                          <a:pt x="289" y="76"/>
                          <a:pt x="288" y="76"/>
                          <a:pt x="288" y="76"/>
                        </a:cubicBezTo>
                        <a:cubicBezTo>
                          <a:pt x="287" y="76"/>
                          <a:pt x="286" y="77"/>
                          <a:pt x="286" y="78"/>
                        </a:cubicBezTo>
                        <a:cubicBezTo>
                          <a:pt x="284" y="83"/>
                          <a:pt x="281" y="83"/>
                          <a:pt x="279" y="83"/>
                        </a:cubicBezTo>
                        <a:cubicBezTo>
                          <a:pt x="277" y="83"/>
                          <a:pt x="276" y="82"/>
                          <a:pt x="275" y="80"/>
                        </a:cubicBezTo>
                        <a:cubicBezTo>
                          <a:pt x="275" y="79"/>
                          <a:pt x="275" y="77"/>
                          <a:pt x="277" y="75"/>
                        </a:cubicBezTo>
                        <a:cubicBezTo>
                          <a:pt x="281" y="73"/>
                          <a:pt x="285" y="68"/>
                          <a:pt x="286" y="64"/>
                        </a:cubicBezTo>
                        <a:cubicBezTo>
                          <a:pt x="286" y="62"/>
                          <a:pt x="279" y="59"/>
                          <a:pt x="271" y="59"/>
                        </a:cubicBezTo>
                        <a:cubicBezTo>
                          <a:pt x="269" y="59"/>
                          <a:pt x="267" y="60"/>
                          <a:pt x="266" y="60"/>
                        </a:cubicBezTo>
                        <a:cubicBezTo>
                          <a:pt x="264" y="61"/>
                          <a:pt x="264" y="62"/>
                          <a:pt x="263" y="65"/>
                        </a:cubicBezTo>
                        <a:cubicBezTo>
                          <a:pt x="263" y="67"/>
                          <a:pt x="262" y="69"/>
                          <a:pt x="260" y="69"/>
                        </a:cubicBezTo>
                        <a:cubicBezTo>
                          <a:pt x="259" y="69"/>
                          <a:pt x="258" y="69"/>
                          <a:pt x="257" y="69"/>
                        </a:cubicBezTo>
                        <a:cubicBezTo>
                          <a:pt x="255" y="67"/>
                          <a:pt x="253" y="64"/>
                          <a:pt x="254" y="62"/>
                        </a:cubicBezTo>
                        <a:cubicBezTo>
                          <a:pt x="255" y="58"/>
                          <a:pt x="258" y="56"/>
                          <a:pt x="261" y="56"/>
                        </a:cubicBezTo>
                        <a:cubicBezTo>
                          <a:pt x="261" y="56"/>
                          <a:pt x="261" y="56"/>
                          <a:pt x="261" y="56"/>
                        </a:cubicBezTo>
                        <a:cubicBezTo>
                          <a:pt x="263" y="56"/>
                          <a:pt x="266" y="52"/>
                          <a:pt x="271" y="43"/>
                        </a:cubicBezTo>
                        <a:cubicBezTo>
                          <a:pt x="272" y="41"/>
                          <a:pt x="271" y="40"/>
                          <a:pt x="267" y="37"/>
                        </a:cubicBezTo>
                        <a:cubicBezTo>
                          <a:pt x="265" y="36"/>
                          <a:pt x="263" y="35"/>
                          <a:pt x="262" y="33"/>
                        </a:cubicBezTo>
                        <a:cubicBezTo>
                          <a:pt x="259" y="30"/>
                          <a:pt x="258" y="25"/>
                          <a:pt x="257" y="21"/>
                        </a:cubicBezTo>
                        <a:cubicBezTo>
                          <a:pt x="257" y="18"/>
                          <a:pt x="256" y="15"/>
                          <a:pt x="255" y="13"/>
                        </a:cubicBezTo>
                        <a:cubicBezTo>
                          <a:pt x="255" y="13"/>
                          <a:pt x="255" y="13"/>
                          <a:pt x="255" y="13"/>
                        </a:cubicBezTo>
                        <a:cubicBezTo>
                          <a:pt x="255" y="13"/>
                          <a:pt x="254" y="14"/>
                          <a:pt x="254" y="14"/>
                        </a:cubicBezTo>
                        <a:cubicBezTo>
                          <a:pt x="254" y="14"/>
                          <a:pt x="253" y="15"/>
                          <a:pt x="253" y="15"/>
                        </a:cubicBezTo>
                        <a:cubicBezTo>
                          <a:pt x="253" y="15"/>
                          <a:pt x="252" y="16"/>
                          <a:pt x="252" y="16"/>
                        </a:cubicBezTo>
                        <a:cubicBezTo>
                          <a:pt x="252" y="16"/>
                          <a:pt x="251" y="17"/>
                          <a:pt x="251" y="17"/>
                        </a:cubicBezTo>
                        <a:cubicBezTo>
                          <a:pt x="251" y="18"/>
                          <a:pt x="250" y="18"/>
                          <a:pt x="250" y="18"/>
                        </a:cubicBezTo>
                        <a:cubicBezTo>
                          <a:pt x="250" y="19"/>
                          <a:pt x="250" y="19"/>
                          <a:pt x="249" y="19"/>
                        </a:cubicBezTo>
                        <a:cubicBezTo>
                          <a:pt x="249" y="20"/>
                          <a:pt x="249" y="20"/>
                          <a:pt x="248" y="20"/>
                        </a:cubicBezTo>
                        <a:cubicBezTo>
                          <a:pt x="248" y="21"/>
                          <a:pt x="248" y="21"/>
                          <a:pt x="248" y="22"/>
                        </a:cubicBezTo>
                        <a:cubicBezTo>
                          <a:pt x="247" y="22"/>
                          <a:pt x="247" y="22"/>
                          <a:pt x="247" y="23"/>
                        </a:cubicBezTo>
                        <a:cubicBezTo>
                          <a:pt x="247" y="23"/>
                          <a:pt x="246" y="23"/>
                          <a:pt x="246" y="24"/>
                        </a:cubicBezTo>
                        <a:cubicBezTo>
                          <a:pt x="246" y="24"/>
                          <a:pt x="246" y="24"/>
                          <a:pt x="246" y="25"/>
                        </a:cubicBezTo>
                        <a:cubicBezTo>
                          <a:pt x="245" y="25"/>
                          <a:pt x="245" y="26"/>
                          <a:pt x="245" y="26"/>
                        </a:cubicBezTo>
                        <a:cubicBezTo>
                          <a:pt x="245" y="26"/>
                          <a:pt x="245" y="27"/>
                          <a:pt x="244" y="27"/>
                        </a:cubicBezTo>
                        <a:cubicBezTo>
                          <a:pt x="244" y="27"/>
                          <a:pt x="244" y="28"/>
                          <a:pt x="244" y="29"/>
                        </a:cubicBezTo>
                        <a:cubicBezTo>
                          <a:pt x="242" y="33"/>
                          <a:pt x="240" y="34"/>
                          <a:pt x="237" y="34"/>
                        </a:cubicBezTo>
                        <a:cubicBezTo>
                          <a:pt x="234" y="34"/>
                          <a:pt x="234" y="34"/>
                          <a:pt x="234" y="34"/>
                        </a:cubicBezTo>
                        <a:cubicBezTo>
                          <a:pt x="233" y="34"/>
                          <a:pt x="232" y="34"/>
                          <a:pt x="230" y="35"/>
                        </a:cubicBezTo>
                        <a:cubicBezTo>
                          <a:pt x="230" y="35"/>
                          <a:pt x="229" y="35"/>
                          <a:pt x="228" y="36"/>
                        </a:cubicBezTo>
                        <a:cubicBezTo>
                          <a:pt x="228" y="36"/>
                          <a:pt x="228" y="36"/>
                          <a:pt x="227" y="36"/>
                        </a:cubicBezTo>
                        <a:cubicBezTo>
                          <a:pt x="227" y="36"/>
                          <a:pt x="226" y="36"/>
                          <a:pt x="226" y="36"/>
                        </a:cubicBezTo>
                        <a:cubicBezTo>
                          <a:pt x="226" y="36"/>
                          <a:pt x="226" y="36"/>
                          <a:pt x="226" y="36"/>
                        </a:cubicBezTo>
                        <a:cubicBezTo>
                          <a:pt x="226" y="36"/>
                          <a:pt x="225" y="36"/>
                          <a:pt x="225" y="36"/>
                        </a:cubicBezTo>
                        <a:cubicBezTo>
                          <a:pt x="225" y="36"/>
                          <a:pt x="224" y="36"/>
                          <a:pt x="224" y="36"/>
                        </a:cubicBezTo>
                        <a:cubicBezTo>
                          <a:pt x="224" y="36"/>
                          <a:pt x="223" y="35"/>
                          <a:pt x="223" y="35"/>
                        </a:cubicBezTo>
                        <a:cubicBezTo>
                          <a:pt x="223" y="35"/>
                          <a:pt x="222" y="35"/>
                          <a:pt x="222" y="35"/>
                        </a:cubicBezTo>
                        <a:cubicBezTo>
                          <a:pt x="222" y="35"/>
                          <a:pt x="222" y="35"/>
                          <a:pt x="221" y="35"/>
                        </a:cubicBezTo>
                        <a:cubicBezTo>
                          <a:pt x="221" y="35"/>
                          <a:pt x="221" y="34"/>
                          <a:pt x="220"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79" name="Freeform 1858"/>
                  <p:cNvSpPr/>
                  <p:nvPr/>
                </p:nvSpPr>
                <p:spPr bwMode="auto">
                  <a:xfrm>
                    <a:off x="2178" y="2195"/>
                    <a:ext cx="50" cy="54"/>
                  </a:xfrm>
                  <a:custGeom>
                    <a:avLst/>
                    <a:gdLst>
                      <a:gd name="T0" fmla="*/ 7 w 52"/>
                      <a:gd name="T1" fmla="*/ 4 h 56"/>
                      <a:gd name="T2" fmla="*/ 7 w 52"/>
                      <a:gd name="T3" fmla="*/ 5 h 56"/>
                      <a:gd name="T4" fmla="*/ 7 w 52"/>
                      <a:gd name="T5" fmla="*/ 5 h 56"/>
                      <a:gd name="T6" fmla="*/ 5 w 52"/>
                      <a:gd name="T7" fmla="*/ 13 h 56"/>
                      <a:gd name="T8" fmla="*/ 3 w 52"/>
                      <a:gd name="T9" fmla="*/ 25 h 56"/>
                      <a:gd name="T10" fmla="*/ 1 w 52"/>
                      <a:gd name="T11" fmla="*/ 34 h 56"/>
                      <a:gd name="T12" fmla="*/ 0 w 52"/>
                      <a:gd name="T13" fmla="*/ 40 h 56"/>
                      <a:gd name="T14" fmla="*/ 1 w 52"/>
                      <a:gd name="T15" fmla="*/ 44 h 56"/>
                      <a:gd name="T16" fmla="*/ 3 w 52"/>
                      <a:gd name="T17" fmla="*/ 45 h 56"/>
                      <a:gd name="T18" fmla="*/ 3 w 52"/>
                      <a:gd name="T19" fmla="*/ 46 h 56"/>
                      <a:gd name="T20" fmla="*/ 3 w 52"/>
                      <a:gd name="T21" fmla="*/ 46 h 56"/>
                      <a:gd name="T22" fmla="*/ 3 w 52"/>
                      <a:gd name="T23" fmla="*/ 47 h 56"/>
                      <a:gd name="T24" fmla="*/ 3 w 52"/>
                      <a:gd name="T25" fmla="*/ 48 h 56"/>
                      <a:gd name="T26" fmla="*/ 3 w 52"/>
                      <a:gd name="T27" fmla="*/ 49 h 56"/>
                      <a:gd name="T28" fmla="*/ 3 w 52"/>
                      <a:gd name="T29" fmla="*/ 50 h 56"/>
                      <a:gd name="T30" fmla="*/ 3 w 52"/>
                      <a:gd name="T31" fmla="*/ 50 h 56"/>
                      <a:gd name="T32" fmla="*/ 4 w 52"/>
                      <a:gd name="T33" fmla="*/ 51 h 56"/>
                      <a:gd name="T34" fmla="*/ 6 w 52"/>
                      <a:gd name="T35" fmla="*/ 51 h 56"/>
                      <a:gd name="T36" fmla="*/ 20 w 52"/>
                      <a:gd name="T37" fmla="*/ 55 h 56"/>
                      <a:gd name="T38" fmla="*/ 23 w 52"/>
                      <a:gd name="T39" fmla="*/ 56 h 56"/>
                      <a:gd name="T40" fmla="*/ 23 w 52"/>
                      <a:gd name="T41" fmla="*/ 56 h 56"/>
                      <a:gd name="T42" fmla="*/ 28 w 52"/>
                      <a:gd name="T43" fmla="*/ 55 h 56"/>
                      <a:gd name="T44" fmla="*/ 35 w 52"/>
                      <a:gd name="T45" fmla="*/ 55 h 56"/>
                      <a:gd name="T46" fmla="*/ 35 w 52"/>
                      <a:gd name="T47" fmla="*/ 55 h 56"/>
                      <a:gd name="T48" fmla="*/ 44 w 52"/>
                      <a:gd name="T49" fmla="*/ 53 h 56"/>
                      <a:gd name="T50" fmla="*/ 50 w 52"/>
                      <a:gd name="T51" fmla="*/ 46 h 56"/>
                      <a:gd name="T52" fmla="*/ 52 w 52"/>
                      <a:gd name="T53" fmla="*/ 44 h 56"/>
                      <a:gd name="T54" fmla="*/ 52 w 52"/>
                      <a:gd name="T55" fmla="*/ 44 h 56"/>
                      <a:gd name="T56" fmla="*/ 51 w 52"/>
                      <a:gd name="T57" fmla="*/ 40 h 56"/>
                      <a:gd name="T58" fmla="*/ 51 w 52"/>
                      <a:gd name="T59" fmla="*/ 40 h 56"/>
                      <a:gd name="T60" fmla="*/ 50 w 52"/>
                      <a:gd name="T61" fmla="*/ 37 h 56"/>
                      <a:gd name="T62" fmla="*/ 50 w 52"/>
                      <a:gd name="T63" fmla="*/ 36 h 56"/>
                      <a:gd name="T64" fmla="*/ 51 w 52"/>
                      <a:gd name="T65" fmla="*/ 33 h 56"/>
                      <a:gd name="T66" fmla="*/ 51 w 52"/>
                      <a:gd name="T67" fmla="*/ 33 h 56"/>
                      <a:gd name="T68" fmla="*/ 51 w 52"/>
                      <a:gd name="T69" fmla="*/ 30 h 56"/>
                      <a:gd name="T70" fmla="*/ 51 w 52"/>
                      <a:gd name="T71" fmla="*/ 27 h 56"/>
                      <a:gd name="T72" fmla="*/ 47 w 52"/>
                      <a:gd name="T73" fmla="*/ 22 h 56"/>
                      <a:gd name="T74" fmla="*/ 44 w 52"/>
                      <a:gd name="T75" fmla="*/ 19 h 56"/>
                      <a:gd name="T76" fmla="*/ 40 w 52"/>
                      <a:gd name="T77" fmla="*/ 17 h 56"/>
                      <a:gd name="T78" fmla="*/ 31 w 52"/>
                      <a:gd name="T79" fmla="*/ 10 h 56"/>
                      <a:gd name="T80" fmla="*/ 30 w 52"/>
                      <a:gd name="T81" fmla="*/ 9 h 56"/>
                      <a:gd name="T82" fmla="*/ 29 w 52"/>
                      <a:gd name="T83" fmla="*/ 10 h 56"/>
                      <a:gd name="T84" fmla="*/ 27 w 52"/>
                      <a:gd name="T85" fmla="*/ 12 h 56"/>
                      <a:gd name="T86" fmla="*/ 26 w 52"/>
                      <a:gd name="T87" fmla="*/ 12 h 56"/>
                      <a:gd name="T88" fmla="*/ 23 w 52"/>
                      <a:gd name="T89" fmla="*/ 9 h 56"/>
                      <a:gd name="T90" fmla="*/ 20 w 52"/>
                      <a:gd name="T91" fmla="*/ 4 h 56"/>
                      <a:gd name="T92" fmla="*/ 12 w 52"/>
                      <a:gd name="T93" fmla="*/ 1 h 56"/>
                      <a:gd name="T94" fmla="*/ 11 w 52"/>
                      <a:gd name="T95" fmla="*/ 1 h 56"/>
                      <a:gd name="T96" fmla="*/ 10 w 52"/>
                      <a:gd name="T97" fmla="*/ 1 h 56"/>
                      <a:gd name="T98" fmla="*/ 9 w 52"/>
                      <a:gd name="T99" fmla="*/ 1 h 56"/>
                      <a:gd name="T100" fmla="*/ 7 w 52"/>
                      <a:gd name="T101" fmla="*/ 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 h="56">
                        <a:moveTo>
                          <a:pt x="7" y="4"/>
                        </a:moveTo>
                        <a:cubicBezTo>
                          <a:pt x="7" y="4"/>
                          <a:pt x="7" y="4"/>
                          <a:pt x="7" y="5"/>
                        </a:cubicBezTo>
                        <a:cubicBezTo>
                          <a:pt x="7" y="5"/>
                          <a:pt x="7" y="5"/>
                          <a:pt x="7" y="5"/>
                        </a:cubicBezTo>
                        <a:cubicBezTo>
                          <a:pt x="7" y="8"/>
                          <a:pt x="6" y="10"/>
                          <a:pt x="5" y="13"/>
                        </a:cubicBezTo>
                        <a:cubicBezTo>
                          <a:pt x="4" y="16"/>
                          <a:pt x="3" y="20"/>
                          <a:pt x="3" y="25"/>
                        </a:cubicBezTo>
                        <a:cubicBezTo>
                          <a:pt x="3" y="30"/>
                          <a:pt x="2" y="32"/>
                          <a:pt x="1" y="34"/>
                        </a:cubicBezTo>
                        <a:cubicBezTo>
                          <a:pt x="1" y="35"/>
                          <a:pt x="0" y="37"/>
                          <a:pt x="0" y="40"/>
                        </a:cubicBezTo>
                        <a:cubicBezTo>
                          <a:pt x="0" y="43"/>
                          <a:pt x="1" y="44"/>
                          <a:pt x="1" y="44"/>
                        </a:cubicBezTo>
                        <a:cubicBezTo>
                          <a:pt x="2" y="44"/>
                          <a:pt x="2" y="44"/>
                          <a:pt x="3" y="45"/>
                        </a:cubicBezTo>
                        <a:cubicBezTo>
                          <a:pt x="3" y="45"/>
                          <a:pt x="3" y="45"/>
                          <a:pt x="3" y="46"/>
                        </a:cubicBezTo>
                        <a:cubicBezTo>
                          <a:pt x="3" y="46"/>
                          <a:pt x="3" y="46"/>
                          <a:pt x="3" y="46"/>
                        </a:cubicBezTo>
                        <a:cubicBezTo>
                          <a:pt x="3" y="46"/>
                          <a:pt x="3" y="47"/>
                          <a:pt x="3" y="47"/>
                        </a:cubicBezTo>
                        <a:cubicBezTo>
                          <a:pt x="3" y="47"/>
                          <a:pt x="3" y="48"/>
                          <a:pt x="3" y="48"/>
                        </a:cubicBezTo>
                        <a:cubicBezTo>
                          <a:pt x="3" y="48"/>
                          <a:pt x="3" y="48"/>
                          <a:pt x="3" y="49"/>
                        </a:cubicBezTo>
                        <a:cubicBezTo>
                          <a:pt x="3" y="49"/>
                          <a:pt x="3" y="49"/>
                          <a:pt x="3" y="50"/>
                        </a:cubicBezTo>
                        <a:cubicBezTo>
                          <a:pt x="3" y="50"/>
                          <a:pt x="3" y="50"/>
                          <a:pt x="3" y="50"/>
                        </a:cubicBezTo>
                        <a:cubicBezTo>
                          <a:pt x="3" y="51"/>
                          <a:pt x="4" y="51"/>
                          <a:pt x="4" y="51"/>
                        </a:cubicBezTo>
                        <a:cubicBezTo>
                          <a:pt x="5" y="51"/>
                          <a:pt x="6" y="51"/>
                          <a:pt x="6" y="51"/>
                        </a:cubicBezTo>
                        <a:cubicBezTo>
                          <a:pt x="11" y="51"/>
                          <a:pt x="16" y="53"/>
                          <a:pt x="20" y="55"/>
                        </a:cubicBezTo>
                        <a:cubicBezTo>
                          <a:pt x="22" y="56"/>
                          <a:pt x="22" y="56"/>
                          <a:pt x="23" y="56"/>
                        </a:cubicBezTo>
                        <a:cubicBezTo>
                          <a:pt x="23" y="56"/>
                          <a:pt x="23" y="56"/>
                          <a:pt x="23" y="56"/>
                        </a:cubicBezTo>
                        <a:cubicBezTo>
                          <a:pt x="24" y="55"/>
                          <a:pt x="25" y="54"/>
                          <a:pt x="28" y="55"/>
                        </a:cubicBezTo>
                        <a:cubicBezTo>
                          <a:pt x="30" y="55"/>
                          <a:pt x="32" y="55"/>
                          <a:pt x="35" y="55"/>
                        </a:cubicBezTo>
                        <a:cubicBezTo>
                          <a:pt x="35" y="55"/>
                          <a:pt x="35" y="55"/>
                          <a:pt x="35" y="55"/>
                        </a:cubicBezTo>
                        <a:cubicBezTo>
                          <a:pt x="38" y="55"/>
                          <a:pt x="41" y="55"/>
                          <a:pt x="44" y="53"/>
                        </a:cubicBezTo>
                        <a:cubicBezTo>
                          <a:pt x="47" y="51"/>
                          <a:pt x="48" y="49"/>
                          <a:pt x="50" y="46"/>
                        </a:cubicBezTo>
                        <a:cubicBezTo>
                          <a:pt x="51" y="46"/>
                          <a:pt x="51" y="45"/>
                          <a:pt x="52" y="44"/>
                        </a:cubicBezTo>
                        <a:cubicBezTo>
                          <a:pt x="52" y="44"/>
                          <a:pt x="52" y="44"/>
                          <a:pt x="52" y="44"/>
                        </a:cubicBezTo>
                        <a:cubicBezTo>
                          <a:pt x="51" y="43"/>
                          <a:pt x="51" y="41"/>
                          <a:pt x="51" y="40"/>
                        </a:cubicBezTo>
                        <a:cubicBezTo>
                          <a:pt x="51" y="40"/>
                          <a:pt x="51" y="40"/>
                          <a:pt x="51" y="40"/>
                        </a:cubicBezTo>
                        <a:cubicBezTo>
                          <a:pt x="51" y="39"/>
                          <a:pt x="50" y="38"/>
                          <a:pt x="50" y="37"/>
                        </a:cubicBezTo>
                        <a:cubicBezTo>
                          <a:pt x="50" y="37"/>
                          <a:pt x="50" y="36"/>
                          <a:pt x="50" y="36"/>
                        </a:cubicBezTo>
                        <a:cubicBezTo>
                          <a:pt x="50" y="35"/>
                          <a:pt x="50" y="34"/>
                          <a:pt x="51" y="33"/>
                        </a:cubicBezTo>
                        <a:cubicBezTo>
                          <a:pt x="51" y="33"/>
                          <a:pt x="51" y="33"/>
                          <a:pt x="51" y="33"/>
                        </a:cubicBezTo>
                        <a:cubicBezTo>
                          <a:pt x="51" y="32"/>
                          <a:pt x="51" y="31"/>
                          <a:pt x="51" y="30"/>
                        </a:cubicBezTo>
                        <a:cubicBezTo>
                          <a:pt x="51" y="29"/>
                          <a:pt x="51" y="28"/>
                          <a:pt x="51" y="27"/>
                        </a:cubicBezTo>
                        <a:cubicBezTo>
                          <a:pt x="51" y="25"/>
                          <a:pt x="49" y="23"/>
                          <a:pt x="47" y="22"/>
                        </a:cubicBezTo>
                        <a:cubicBezTo>
                          <a:pt x="46" y="21"/>
                          <a:pt x="45" y="20"/>
                          <a:pt x="44" y="19"/>
                        </a:cubicBezTo>
                        <a:cubicBezTo>
                          <a:pt x="43" y="19"/>
                          <a:pt x="42" y="18"/>
                          <a:pt x="40" y="17"/>
                        </a:cubicBezTo>
                        <a:cubicBezTo>
                          <a:pt x="37" y="15"/>
                          <a:pt x="33" y="13"/>
                          <a:pt x="31" y="10"/>
                        </a:cubicBezTo>
                        <a:cubicBezTo>
                          <a:pt x="31" y="9"/>
                          <a:pt x="30" y="9"/>
                          <a:pt x="30" y="9"/>
                        </a:cubicBezTo>
                        <a:cubicBezTo>
                          <a:pt x="30" y="9"/>
                          <a:pt x="30" y="10"/>
                          <a:pt x="29" y="10"/>
                        </a:cubicBezTo>
                        <a:cubicBezTo>
                          <a:pt x="29" y="11"/>
                          <a:pt x="28" y="12"/>
                          <a:pt x="27" y="12"/>
                        </a:cubicBezTo>
                        <a:cubicBezTo>
                          <a:pt x="26" y="12"/>
                          <a:pt x="26" y="12"/>
                          <a:pt x="26" y="12"/>
                        </a:cubicBezTo>
                        <a:cubicBezTo>
                          <a:pt x="24" y="12"/>
                          <a:pt x="24" y="11"/>
                          <a:pt x="23" y="9"/>
                        </a:cubicBezTo>
                        <a:cubicBezTo>
                          <a:pt x="22" y="8"/>
                          <a:pt x="22" y="6"/>
                          <a:pt x="20" y="4"/>
                        </a:cubicBezTo>
                        <a:cubicBezTo>
                          <a:pt x="17" y="1"/>
                          <a:pt x="15" y="0"/>
                          <a:pt x="12" y="1"/>
                        </a:cubicBezTo>
                        <a:cubicBezTo>
                          <a:pt x="12" y="1"/>
                          <a:pt x="11" y="1"/>
                          <a:pt x="11" y="1"/>
                        </a:cubicBezTo>
                        <a:cubicBezTo>
                          <a:pt x="11" y="1"/>
                          <a:pt x="10" y="1"/>
                          <a:pt x="10" y="1"/>
                        </a:cubicBezTo>
                        <a:cubicBezTo>
                          <a:pt x="10" y="1"/>
                          <a:pt x="9" y="1"/>
                          <a:pt x="9" y="1"/>
                        </a:cubicBezTo>
                        <a:cubicBezTo>
                          <a:pt x="8" y="2"/>
                          <a:pt x="7" y="3"/>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80" name="Freeform 1859"/>
                  <p:cNvSpPr/>
                  <p:nvPr/>
                </p:nvSpPr>
                <p:spPr bwMode="auto">
                  <a:xfrm>
                    <a:off x="2227" y="2234"/>
                    <a:ext cx="1" cy="4"/>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0" y="1"/>
                          <a:pt x="0" y="3"/>
                          <a:pt x="1" y="4"/>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81" name="Freeform 1860"/>
                  <p:cNvSpPr/>
                  <p:nvPr/>
                </p:nvSpPr>
                <p:spPr bwMode="auto">
                  <a:xfrm>
                    <a:off x="2226" y="2231"/>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82" name="Freeform 1861"/>
                  <p:cNvSpPr/>
                  <p:nvPr/>
                </p:nvSpPr>
                <p:spPr bwMode="auto">
                  <a:xfrm>
                    <a:off x="2206" y="220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83" name="Freeform 1862"/>
                  <p:cNvSpPr/>
                  <p:nvPr/>
                </p:nvSpPr>
                <p:spPr bwMode="auto">
                  <a:xfrm>
                    <a:off x="2227" y="22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84" name="Freeform 1863"/>
                  <p:cNvSpPr/>
                  <p:nvPr/>
                </p:nvSpPr>
                <p:spPr bwMode="auto">
                  <a:xfrm>
                    <a:off x="2226" y="2227"/>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0" y="2"/>
                          <a:pt x="0" y="1"/>
                          <a:pt x="1" y="0"/>
                        </a:cubicBezTo>
                        <a:cubicBezTo>
                          <a:pt x="0" y="1"/>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85" name="Freeform 1864"/>
                  <p:cNvSpPr/>
                  <p:nvPr/>
                </p:nvSpPr>
                <p:spPr bwMode="auto">
                  <a:xfrm>
                    <a:off x="2188" y="219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86" name="Freeform 1865"/>
                  <p:cNvSpPr/>
                  <p:nvPr/>
                </p:nvSpPr>
                <p:spPr bwMode="auto">
                  <a:xfrm>
                    <a:off x="2208" y="2205"/>
                    <a:ext cx="8" cy="7"/>
                  </a:xfrm>
                  <a:custGeom>
                    <a:avLst/>
                    <a:gdLst>
                      <a:gd name="T0" fmla="*/ 9 w 9"/>
                      <a:gd name="T1" fmla="*/ 7 h 7"/>
                      <a:gd name="T2" fmla="*/ 0 w 9"/>
                      <a:gd name="T3" fmla="*/ 0 h 7"/>
                      <a:gd name="T4" fmla="*/ 9 w 9"/>
                      <a:gd name="T5" fmla="*/ 7 h 7"/>
                    </a:gdLst>
                    <a:ahLst/>
                    <a:cxnLst>
                      <a:cxn ang="0">
                        <a:pos x="T0" y="T1"/>
                      </a:cxn>
                      <a:cxn ang="0">
                        <a:pos x="T2" y="T3"/>
                      </a:cxn>
                      <a:cxn ang="0">
                        <a:pos x="T4" y="T5"/>
                      </a:cxn>
                    </a:cxnLst>
                    <a:rect l="0" t="0" r="r" b="b"/>
                    <a:pathLst>
                      <a:path w="9" h="7">
                        <a:moveTo>
                          <a:pt x="9" y="7"/>
                        </a:moveTo>
                        <a:cubicBezTo>
                          <a:pt x="6" y="5"/>
                          <a:pt x="2" y="3"/>
                          <a:pt x="0" y="0"/>
                        </a:cubicBezTo>
                        <a:cubicBezTo>
                          <a:pt x="2" y="3"/>
                          <a:pt x="6" y="5"/>
                          <a:pt x="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87" name="Freeform 1866"/>
                  <p:cNvSpPr/>
                  <p:nvPr/>
                </p:nvSpPr>
                <p:spPr bwMode="auto">
                  <a:xfrm>
                    <a:off x="2064" y="2481"/>
                    <a:ext cx="0" cy="2"/>
                  </a:xfrm>
                  <a:custGeom>
                    <a:avLst/>
                    <a:gdLst>
                      <a:gd name="T0" fmla="*/ 0 h 2"/>
                      <a:gd name="T1" fmla="*/ 2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2"/>
                          <a:pt x="0" y="2"/>
                          <a:pt x="0" y="2"/>
                        </a:cubicBezTo>
                        <a:cubicBezTo>
                          <a:pt x="0" y="2"/>
                          <a:pt x="0" y="2"/>
                          <a:pt x="0" y="2"/>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88" name="Freeform 1867"/>
                  <p:cNvSpPr/>
                  <p:nvPr/>
                </p:nvSpPr>
                <p:spPr bwMode="auto">
                  <a:xfrm>
                    <a:off x="2065" y="2491"/>
                    <a:ext cx="1" cy="2"/>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2"/>
                          <a:pt x="1" y="2"/>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89" name="Freeform 1868"/>
                  <p:cNvSpPr/>
                  <p:nvPr/>
                </p:nvSpPr>
                <p:spPr bwMode="auto">
                  <a:xfrm>
                    <a:off x="2111" y="2345"/>
                    <a:ext cx="7" cy="5"/>
                  </a:xfrm>
                  <a:custGeom>
                    <a:avLst/>
                    <a:gdLst>
                      <a:gd name="T0" fmla="*/ 2 w 7"/>
                      <a:gd name="T1" fmla="*/ 5 h 6"/>
                      <a:gd name="T2" fmla="*/ 3 w 7"/>
                      <a:gd name="T3" fmla="*/ 6 h 6"/>
                      <a:gd name="T4" fmla="*/ 7 w 7"/>
                      <a:gd name="T5" fmla="*/ 3 h 6"/>
                      <a:gd name="T6" fmla="*/ 6 w 7"/>
                      <a:gd name="T7" fmla="*/ 1 h 6"/>
                      <a:gd name="T8" fmla="*/ 5 w 7"/>
                      <a:gd name="T9" fmla="*/ 0 h 6"/>
                      <a:gd name="T10" fmla="*/ 3 w 7"/>
                      <a:gd name="T11" fmla="*/ 1 h 6"/>
                      <a:gd name="T12" fmla="*/ 0 w 7"/>
                      <a:gd name="T13" fmla="*/ 3 h 6"/>
                      <a:gd name="T14" fmla="*/ 2 w 7"/>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2" y="5"/>
                        </a:moveTo>
                        <a:cubicBezTo>
                          <a:pt x="3" y="6"/>
                          <a:pt x="3" y="6"/>
                          <a:pt x="3" y="6"/>
                        </a:cubicBezTo>
                        <a:cubicBezTo>
                          <a:pt x="4" y="6"/>
                          <a:pt x="6" y="5"/>
                          <a:pt x="7" y="3"/>
                        </a:cubicBezTo>
                        <a:cubicBezTo>
                          <a:pt x="7" y="2"/>
                          <a:pt x="7" y="2"/>
                          <a:pt x="6" y="1"/>
                        </a:cubicBezTo>
                        <a:cubicBezTo>
                          <a:pt x="5" y="0"/>
                          <a:pt x="5" y="0"/>
                          <a:pt x="5" y="0"/>
                        </a:cubicBezTo>
                        <a:cubicBezTo>
                          <a:pt x="4" y="0"/>
                          <a:pt x="4" y="1"/>
                          <a:pt x="3" y="1"/>
                        </a:cubicBezTo>
                        <a:cubicBezTo>
                          <a:pt x="2" y="2"/>
                          <a:pt x="2" y="3"/>
                          <a:pt x="0" y="3"/>
                        </a:cubicBezTo>
                        <a:cubicBezTo>
                          <a:pt x="1" y="4"/>
                          <a:pt x="2"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90" name="Freeform 1869"/>
                  <p:cNvSpPr/>
                  <p:nvPr/>
                </p:nvSpPr>
                <p:spPr bwMode="auto">
                  <a:xfrm>
                    <a:off x="2064" y="2501"/>
                    <a:ext cx="34" cy="23"/>
                  </a:xfrm>
                  <a:custGeom>
                    <a:avLst/>
                    <a:gdLst>
                      <a:gd name="T0" fmla="*/ 20 w 35"/>
                      <a:gd name="T1" fmla="*/ 23 h 24"/>
                      <a:gd name="T2" fmla="*/ 22 w 35"/>
                      <a:gd name="T3" fmla="*/ 24 h 24"/>
                      <a:gd name="T4" fmla="*/ 30 w 35"/>
                      <a:gd name="T5" fmla="*/ 21 h 24"/>
                      <a:gd name="T6" fmla="*/ 35 w 35"/>
                      <a:gd name="T7" fmla="*/ 20 h 24"/>
                      <a:gd name="T8" fmla="*/ 30 w 35"/>
                      <a:gd name="T9" fmla="*/ 20 h 24"/>
                      <a:gd name="T10" fmla="*/ 9 w 35"/>
                      <a:gd name="T11" fmla="*/ 7 h 24"/>
                      <a:gd name="T12" fmla="*/ 6 w 35"/>
                      <a:gd name="T13" fmla="*/ 4 h 24"/>
                      <a:gd name="T14" fmla="*/ 3 w 35"/>
                      <a:gd name="T15" fmla="*/ 0 h 24"/>
                      <a:gd name="T16" fmla="*/ 3 w 35"/>
                      <a:gd name="T17" fmla="*/ 0 h 24"/>
                      <a:gd name="T18" fmla="*/ 2 w 35"/>
                      <a:gd name="T19" fmla="*/ 0 h 24"/>
                      <a:gd name="T20" fmla="*/ 1 w 35"/>
                      <a:gd name="T21" fmla="*/ 0 h 24"/>
                      <a:gd name="T22" fmla="*/ 1 w 35"/>
                      <a:gd name="T23" fmla="*/ 1 h 24"/>
                      <a:gd name="T24" fmla="*/ 1 w 35"/>
                      <a:gd name="T25" fmla="*/ 3 h 24"/>
                      <a:gd name="T26" fmla="*/ 1 w 35"/>
                      <a:gd name="T27" fmla="*/ 4 h 24"/>
                      <a:gd name="T28" fmla="*/ 0 w 35"/>
                      <a:gd name="T29" fmla="*/ 6 h 24"/>
                      <a:gd name="T30" fmla="*/ 0 w 35"/>
                      <a:gd name="T31" fmla="*/ 9 h 24"/>
                      <a:gd name="T32" fmla="*/ 0 w 35"/>
                      <a:gd name="T33" fmla="*/ 10 h 24"/>
                      <a:gd name="T34" fmla="*/ 0 w 35"/>
                      <a:gd name="T35" fmla="*/ 11 h 24"/>
                      <a:gd name="T36" fmla="*/ 0 w 35"/>
                      <a:gd name="T37" fmla="*/ 13 h 24"/>
                      <a:gd name="T38" fmla="*/ 0 w 35"/>
                      <a:gd name="T39" fmla="*/ 15 h 24"/>
                      <a:gd name="T40" fmla="*/ 0 w 35"/>
                      <a:gd name="T41" fmla="*/ 16 h 24"/>
                      <a:gd name="T42" fmla="*/ 0 w 35"/>
                      <a:gd name="T43" fmla="*/ 17 h 24"/>
                      <a:gd name="T44" fmla="*/ 0 w 35"/>
                      <a:gd name="T45" fmla="*/ 18 h 24"/>
                      <a:gd name="T46" fmla="*/ 0 w 35"/>
                      <a:gd name="T47" fmla="*/ 19 h 24"/>
                      <a:gd name="T48" fmla="*/ 1 w 35"/>
                      <a:gd name="T49" fmla="*/ 20 h 24"/>
                      <a:gd name="T50" fmla="*/ 1 w 35"/>
                      <a:gd name="T51" fmla="*/ 21 h 24"/>
                      <a:gd name="T52" fmla="*/ 1 w 35"/>
                      <a:gd name="T53" fmla="*/ 22 h 24"/>
                      <a:gd name="T54" fmla="*/ 1 w 35"/>
                      <a:gd name="T55" fmla="*/ 22 h 24"/>
                      <a:gd name="T56" fmla="*/ 3 w 35"/>
                      <a:gd name="T57" fmla="*/ 22 h 24"/>
                      <a:gd name="T58" fmla="*/ 10 w 35"/>
                      <a:gd name="T59" fmla="*/ 22 h 24"/>
                      <a:gd name="T60" fmla="*/ 13 w 35"/>
                      <a:gd name="T61" fmla="*/ 22 h 24"/>
                      <a:gd name="T62" fmla="*/ 14 w 35"/>
                      <a:gd name="T63" fmla="*/ 22 h 24"/>
                      <a:gd name="T64" fmla="*/ 16 w 35"/>
                      <a:gd name="T65" fmla="*/ 22 h 24"/>
                      <a:gd name="T66" fmla="*/ 16 w 35"/>
                      <a:gd name="T67" fmla="*/ 22 h 24"/>
                      <a:gd name="T68" fmla="*/ 18 w 35"/>
                      <a:gd name="T69" fmla="*/ 22 h 24"/>
                      <a:gd name="T70" fmla="*/ 18 w 35"/>
                      <a:gd name="T71" fmla="*/ 23 h 24"/>
                      <a:gd name="T72" fmla="*/ 19 w 35"/>
                      <a:gd name="T73" fmla="*/ 23 h 24"/>
                      <a:gd name="T74" fmla="*/ 20 w 35"/>
                      <a:gd name="T7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24">
                        <a:moveTo>
                          <a:pt x="20" y="23"/>
                        </a:moveTo>
                        <a:cubicBezTo>
                          <a:pt x="21" y="24"/>
                          <a:pt x="21" y="24"/>
                          <a:pt x="22" y="24"/>
                        </a:cubicBezTo>
                        <a:cubicBezTo>
                          <a:pt x="24" y="22"/>
                          <a:pt x="27" y="21"/>
                          <a:pt x="30" y="21"/>
                        </a:cubicBezTo>
                        <a:cubicBezTo>
                          <a:pt x="32" y="21"/>
                          <a:pt x="34" y="21"/>
                          <a:pt x="35" y="20"/>
                        </a:cubicBezTo>
                        <a:cubicBezTo>
                          <a:pt x="34" y="20"/>
                          <a:pt x="32" y="20"/>
                          <a:pt x="30" y="20"/>
                        </a:cubicBezTo>
                        <a:cubicBezTo>
                          <a:pt x="24" y="19"/>
                          <a:pt x="16" y="13"/>
                          <a:pt x="9" y="7"/>
                        </a:cubicBezTo>
                        <a:cubicBezTo>
                          <a:pt x="8" y="6"/>
                          <a:pt x="7" y="5"/>
                          <a:pt x="6" y="4"/>
                        </a:cubicBezTo>
                        <a:cubicBezTo>
                          <a:pt x="4" y="3"/>
                          <a:pt x="4" y="1"/>
                          <a:pt x="3" y="0"/>
                        </a:cubicBezTo>
                        <a:cubicBezTo>
                          <a:pt x="3" y="0"/>
                          <a:pt x="3" y="0"/>
                          <a:pt x="3" y="0"/>
                        </a:cubicBezTo>
                        <a:cubicBezTo>
                          <a:pt x="3" y="0"/>
                          <a:pt x="3" y="0"/>
                          <a:pt x="2" y="0"/>
                        </a:cubicBezTo>
                        <a:cubicBezTo>
                          <a:pt x="2" y="0"/>
                          <a:pt x="1" y="0"/>
                          <a:pt x="1" y="0"/>
                        </a:cubicBezTo>
                        <a:cubicBezTo>
                          <a:pt x="1" y="0"/>
                          <a:pt x="1" y="1"/>
                          <a:pt x="1" y="1"/>
                        </a:cubicBezTo>
                        <a:cubicBezTo>
                          <a:pt x="1" y="2"/>
                          <a:pt x="1" y="2"/>
                          <a:pt x="1" y="3"/>
                        </a:cubicBezTo>
                        <a:cubicBezTo>
                          <a:pt x="1" y="3"/>
                          <a:pt x="1" y="4"/>
                          <a:pt x="1" y="4"/>
                        </a:cubicBezTo>
                        <a:cubicBezTo>
                          <a:pt x="1" y="5"/>
                          <a:pt x="0" y="6"/>
                          <a:pt x="0" y="6"/>
                        </a:cubicBezTo>
                        <a:cubicBezTo>
                          <a:pt x="0" y="7"/>
                          <a:pt x="0" y="8"/>
                          <a:pt x="0" y="9"/>
                        </a:cubicBezTo>
                        <a:cubicBezTo>
                          <a:pt x="0" y="9"/>
                          <a:pt x="0" y="10"/>
                          <a:pt x="0" y="10"/>
                        </a:cubicBezTo>
                        <a:cubicBezTo>
                          <a:pt x="0" y="11"/>
                          <a:pt x="0" y="11"/>
                          <a:pt x="0" y="11"/>
                        </a:cubicBezTo>
                        <a:cubicBezTo>
                          <a:pt x="0" y="12"/>
                          <a:pt x="0" y="13"/>
                          <a:pt x="0" y="13"/>
                        </a:cubicBezTo>
                        <a:cubicBezTo>
                          <a:pt x="0" y="14"/>
                          <a:pt x="0" y="14"/>
                          <a:pt x="0" y="15"/>
                        </a:cubicBezTo>
                        <a:cubicBezTo>
                          <a:pt x="0" y="15"/>
                          <a:pt x="0" y="16"/>
                          <a:pt x="0" y="16"/>
                        </a:cubicBezTo>
                        <a:cubicBezTo>
                          <a:pt x="0" y="16"/>
                          <a:pt x="0" y="17"/>
                          <a:pt x="0" y="17"/>
                        </a:cubicBezTo>
                        <a:cubicBezTo>
                          <a:pt x="0" y="17"/>
                          <a:pt x="0" y="18"/>
                          <a:pt x="0" y="18"/>
                        </a:cubicBezTo>
                        <a:cubicBezTo>
                          <a:pt x="0" y="19"/>
                          <a:pt x="0" y="19"/>
                          <a:pt x="0" y="19"/>
                        </a:cubicBezTo>
                        <a:cubicBezTo>
                          <a:pt x="0" y="20"/>
                          <a:pt x="1" y="20"/>
                          <a:pt x="1" y="20"/>
                        </a:cubicBezTo>
                        <a:cubicBezTo>
                          <a:pt x="1" y="20"/>
                          <a:pt x="1" y="21"/>
                          <a:pt x="1" y="21"/>
                        </a:cubicBezTo>
                        <a:cubicBezTo>
                          <a:pt x="1" y="21"/>
                          <a:pt x="1" y="22"/>
                          <a:pt x="1" y="22"/>
                        </a:cubicBezTo>
                        <a:cubicBezTo>
                          <a:pt x="1" y="22"/>
                          <a:pt x="1" y="22"/>
                          <a:pt x="1" y="22"/>
                        </a:cubicBezTo>
                        <a:cubicBezTo>
                          <a:pt x="1" y="22"/>
                          <a:pt x="2" y="22"/>
                          <a:pt x="3" y="22"/>
                        </a:cubicBezTo>
                        <a:cubicBezTo>
                          <a:pt x="5" y="22"/>
                          <a:pt x="7" y="22"/>
                          <a:pt x="10" y="22"/>
                        </a:cubicBezTo>
                        <a:cubicBezTo>
                          <a:pt x="11" y="22"/>
                          <a:pt x="12" y="22"/>
                          <a:pt x="13" y="22"/>
                        </a:cubicBezTo>
                        <a:cubicBezTo>
                          <a:pt x="13" y="22"/>
                          <a:pt x="14" y="22"/>
                          <a:pt x="14" y="22"/>
                        </a:cubicBezTo>
                        <a:cubicBezTo>
                          <a:pt x="14" y="22"/>
                          <a:pt x="15" y="22"/>
                          <a:pt x="16" y="22"/>
                        </a:cubicBezTo>
                        <a:cubicBezTo>
                          <a:pt x="16" y="22"/>
                          <a:pt x="16" y="22"/>
                          <a:pt x="16" y="22"/>
                        </a:cubicBezTo>
                        <a:cubicBezTo>
                          <a:pt x="17" y="22"/>
                          <a:pt x="17" y="22"/>
                          <a:pt x="18" y="22"/>
                        </a:cubicBezTo>
                        <a:cubicBezTo>
                          <a:pt x="18" y="23"/>
                          <a:pt x="18" y="23"/>
                          <a:pt x="18" y="23"/>
                        </a:cubicBezTo>
                        <a:cubicBezTo>
                          <a:pt x="19" y="23"/>
                          <a:pt x="19" y="23"/>
                          <a:pt x="19" y="23"/>
                        </a:cubicBezTo>
                        <a:cubicBezTo>
                          <a:pt x="19" y="23"/>
                          <a:pt x="20" y="23"/>
                          <a:pt x="20"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91" name="Freeform 1870"/>
                  <p:cNvSpPr/>
                  <p:nvPr/>
                </p:nvSpPr>
                <p:spPr bwMode="auto">
                  <a:xfrm>
                    <a:off x="2012" y="2100"/>
                    <a:ext cx="214" cy="381"/>
                  </a:xfrm>
                  <a:custGeom>
                    <a:avLst/>
                    <a:gdLst>
                      <a:gd name="T0" fmla="*/ 181 w 223"/>
                      <a:gd name="T1" fmla="*/ 97 h 399"/>
                      <a:gd name="T2" fmla="*/ 216 w 223"/>
                      <a:gd name="T3" fmla="*/ 62 h 399"/>
                      <a:gd name="T4" fmla="*/ 217 w 223"/>
                      <a:gd name="T5" fmla="*/ 43 h 399"/>
                      <a:gd name="T6" fmla="*/ 217 w 223"/>
                      <a:gd name="T7" fmla="*/ 48 h 399"/>
                      <a:gd name="T8" fmla="*/ 215 w 223"/>
                      <a:gd name="T9" fmla="*/ 54 h 399"/>
                      <a:gd name="T10" fmla="*/ 213 w 223"/>
                      <a:gd name="T11" fmla="*/ 59 h 399"/>
                      <a:gd name="T12" fmla="*/ 209 w 223"/>
                      <a:gd name="T13" fmla="*/ 61 h 399"/>
                      <a:gd name="T14" fmla="*/ 193 w 223"/>
                      <a:gd name="T15" fmla="*/ 68 h 399"/>
                      <a:gd name="T16" fmla="*/ 178 w 223"/>
                      <a:gd name="T17" fmla="*/ 66 h 399"/>
                      <a:gd name="T18" fmla="*/ 171 w 223"/>
                      <a:gd name="T19" fmla="*/ 55 h 399"/>
                      <a:gd name="T20" fmla="*/ 157 w 223"/>
                      <a:gd name="T21" fmla="*/ 28 h 399"/>
                      <a:gd name="T22" fmla="*/ 133 w 223"/>
                      <a:gd name="T23" fmla="*/ 15 h 399"/>
                      <a:gd name="T24" fmla="*/ 127 w 223"/>
                      <a:gd name="T25" fmla="*/ 10 h 399"/>
                      <a:gd name="T26" fmla="*/ 122 w 223"/>
                      <a:gd name="T27" fmla="*/ 4 h 399"/>
                      <a:gd name="T28" fmla="*/ 118 w 223"/>
                      <a:gd name="T29" fmla="*/ 1 h 399"/>
                      <a:gd name="T30" fmla="*/ 109 w 223"/>
                      <a:gd name="T31" fmla="*/ 3 h 399"/>
                      <a:gd name="T32" fmla="*/ 85 w 223"/>
                      <a:gd name="T33" fmla="*/ 0 h 399"/>
                      <a:gd name="T34" fmla="*/ 77 w 223"/>
                      <a:gd name="T35" fmla="*/ 5 h 399"/>
                      <a:gd name="T36" fmla="*/ 73 w 223"/>
                      <a:gd name="T37" fmla="*/ 12 h 399"/>
                      <a:gd name="T38" fmla="*/ 72 w 223"/>
                      <a:gd name="T39" fmla="*/ 17 h 399"/>
                      <a:gd name="T40" fmla="*/ 71 w 223"/>
                      <a:gd name="T41" fmla="*/ 20 h 399"/>
                      <a:gd name="T42" fmla="*/ 57 w 223"/>
                      <a:gd name="T43" fmla="*/ 40 h 399"/>
                      <a:gd name="T44" fmla="*/ 58 w 223"/>
                      <a:gd name="T45" fmla="*/ 60 h 399"/>
                      <a:gd name="T46" fmla="*/ 40 w 223"/>
                      <a:gd name="T47" fmla="*/ 88 h 399"/>
                      <a:gd name="T48" fmla="*/ 37 w 223"/>
                      <a:gd name="T49" fmla="*/ 107 h 399"/>
                      <a:gd name="T50" fmla="*/ 42 w 223"/>
                      <a:gd name="T51" fmla="*/ 144 h 399"/>
                      <a:gd name="T52" fmla="*/ 35 w 223"/>
                      <a:gd name="T53" fmla="*/ 168 h 399"/>
                      <a:gd name="T54" fmla="*/ 27 w 223"/>
                      <a:gd name="T55" fmla="*/ 201 h 399"/>
                      <a:gd name="T56" fmla="*/ 24 w 223"/>
                      <a:gd name="T57" fmla="*/ 215 h 399"/>
                      <a:gd name="T58" fmla="*/ 18 w 223"/>
                      <a:gd name="T59" fmla="*/ 238 h 399"/>
                      <a:gd name="T60" fmla="*/ 18 w 223"/>
                      <a:gd name="T61" fmla="*/ 274 h 399"/>
                      <a:gd name="T62" fmla="*/ 27 w 223"/>
                      <a:gd name="T63" fmla="*/ 289 h 399"/>
                      <a:gd name="T64" fmla="*/ 21 w 223"/>
                      <a:gd name="T65" fmla="*/ 303 h 399"/>
                      <a:gd name="T66" fmla="*/ 19 w 223"/>
                      <a:gd name="T67" fmla="*/ 320 h 399"/>
                      <a:gd name="T68" fmla="*/ 12 w 223"/>
                      <a:gd name="T69" fmla="*/ 337 h 399"/>
                      <a:gd name="T70" fmla="*/ 1 w 223"/>
                      <a:gd name="T71" fmla="*/ 360 h 399"/>
                      <a:gd name="T72" fmla="*/ 14 w 223"/>
                      <a:gd name="T73" fmla="*/ 376 h 399"/>
                      <a:gd name="T74" fmla="*/ 19 w 223"/>
                      <a:gd name="T75" fmla="*/ 395 h 399"/>
                      <a:gd name="T76" fmla="*/ 45 w 223"/>
                      <a:gd name="T77" fmla="*/ 397 h 399"/>
                      <a:gd name="T78" fmla="*/ 51 w 223"/>
                      <a:gd name="T79" fmla="*/ 397 h 399"/>
                      <a:gd name="T80" fmla="*/ 49 w 223"/>
                      <a:gd name="T81" fmla="*/ 370 h 399"/>
                      <a:gd name="T82" fmla="*/ 77 w 223"/>
                      <a:gd name="T83" fmla="*/ 340 h 399"/>
                      <a:gd name="T84" fmla="*/ 74 w 223"/>
                      <a:gd name="T85" fmla="*/ 324 h 399"/>
                      <a:gd name="T86" fmla="*/ 88 w 223"/>
                      <a:gd name="T87" fmla="*/ 286 h 399"/>
                      <a:gd name="T88" fmla="*/ 99 w 223"/>
                      <a:gd name="T89" fmla="*/ 258 h 399"/>
                      <a:gd name="T90" fmla="*/ 93 w 223"/>
                      <a:gd name="T91" fmla="*/ 234 h 399"/>
                      <a:gd name="T92" fmla="*/ 123 w 223"/>
                      <a:gd name="T93" fmla="*/ 232 h 399"/>
                      <a:gd name="T94" fmla="*/ 124 w 223"/>
                      <a:gd name="T95" fmla="*/ 210 h 399"/>
                      <a:gd name="T96" fmla="*/ 185 w 223"/>
                      <a:gd name="T97" fmla="*/ 187 h 399"/>
                      <a:gd name="T98" fmla="*/ 182 w 223"/>
                      <a:gd name="T99" fmla="*/ 165 h 399"/>
                      <a:gd name="T100" fmla="*/ 172 w 223"/>
                      <a:gd name="T101" fmla="*/ 148 h 399"/>
                      <a:gd name="T102" fmla="*/ 174 w 223"/>
                      <a:gd name="T103" fmla="*/ 112 h 399"/>
                      <a:gd name="T104" fmla="*/ 177 w 223"/>
                      <a:gd name="T105" fmla="*/ 10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3" h="399">
                        <a:moveTo>
                          <a:pt x="177" y="101"/>
                        </a:moveTo>
                        <a:cubicBezTo>
                          <a:pt x="179" y="98"/>
                          <a:pt x="179" y="98"/>
                          <a:pt x="179" y="98"/>
                        </a:cubicBezTo>
                        <a:cubicBezTo>
                          <a:pt x="180" y="98"/>
                          <a:pt x="180" y="97"/>
                          <a:pt x="180" y="97"/>
                        </a:cubicBezTo>
                        <a:cubicBezTo>
                          <a:pt x="181" y="97"/>
                          <a:pt x="181" y="97"/>
                          <a:pt x="181" y="97"/>
                        </a:cubicBezTo>
                        <a:cubicBezTo>
                          <a:pt x="181" y="97"/>
                          <a:pt x="181" y="97"/>
                          <a:pt x="181" y="97"/>
                        </a:cubicBezTo>
                        <a:cubicBezTo>
                          <a:pt x="181" y="96"/>
                          <a:pt x="182" y="96"/>
                          <a:pt x="182" y="95"/>
                        </a:cubicBezTo>
                        <a:cubicBezTo>
                          <a:pt x="185" y="92"/>
                          <a:pt x="188" y="89"/>
                          <a:pt x="190" y="86"/>
                        </a:cubicBezTo>
                        <a:cubicBezTo>
                          <a:pt x="194" y="79"/>
                          <a:pt x="202" y="71"/>
                          <a:pt x="208" y="67"/>
                        </a:cubicBezTo>
                        <a:cubicBezTo>
                          <a:pt x="208" y="66"/>
                          <a:pt x="209" y="65"/>
                          <a:pt x="210" y="65"/>
                        </a:cubicBezTo>
                        <a:cubicBezTo>
                          <a:pt x="212" y="64"/>
                          <a:pt x="214" y="63"/>
                          <a:pt x="216" y="62"/>
                        </a:cubicBezTo>
                        <a:cubicBezTo>
                          <a:pt x="218" y="61"/>
                          <a:pt x="222" y="59"/>
                          <a:pt x="223" y="58"/>
                        </a:cubicBezTo>
                        <a:cubicBezTo>
                          <a:pt x="223" y="57"/>
                          <a:pt x="223" y="46"/>
                          <a:pt x="221" y="44"/>
                        </a:cubicBezTo>
                        <a:cubicBezTo>
                          <a:pt x="221" y="44"/>
                          <a:pt x="220" y="43"/>
                          <a:pt x="218" y="43"/>
                        </a:cubicBezTo>
                        <a:cubicBezTo>
                          <a:pt x="218" y="43"/>
                          <a:pt x="218" y="43"/>
                          <a:pt x="217" y="43"/>
                        </a:cubicBezTo>
                        <a:cubicBezTo>
                          <a:pt x="217" y="43"/>
                          <a:pt x="217" y="43"/>
                          <a:pt x="217" y="43"/>
                        </a:cubicBezTo>
                        <a:cubicBezTo>
                          <a:pt x="217" y="44"/>
                          <a:pt x="217" y="44"/>
                          <a:pt x="217" y="44"/>
                        </a:cubicBezTo>
                        <a:cubicBezTo>
                          <a:pt x="217" y="44"/>
                          <a:pt x="217" y="44"/>
                          <a:pt x="217" y="45"/>
                        </a:cubicBezTo>
                        <a:cubicBezTo>
                          <a:pt x="217" y="45"/>
                          <a:pt x="217" y="46"/>
                          <a:pt x="217" y="46"/>
                        </a:cubicBezTo>
                        <a:cubicBezTo>
                          <a:pt x="217" y="46"/>
                          <a:pt x="217" y="47"/>
                          <a:pt x="217" y="47"/>
                        </a:cubicBezTo>
                        <a:cubicBezTo>
                          <a:pt x="217" y="47"/>
                          <a:pt x="217" y="48"/>
                          <a:pt x="217" y="48"/>
                        </a:cubicBezTo>
                        <a:cubicBezTo>
                          <a:pt x="217" y="49"/>
                          <a:pt x="217" y="49"/>
                          <a:pt x="217" y="49"/>
                        </a:cubicBezTo>
                        <a:cubicBezTo>
                          <a:pt x="217" y="50"/>
                          <a:pt x="216" y="50"/>
                          <a:pt x="216" y="51"/>
                        </a:cubicBezTo>
                        <a:cubicBezTo>
                          <a:pt x="216" y="51"/>
                          <a:pt x="216" y="51"/>
                          <a:pt x="216" y="52"/>
                        </a:cubicBezTo>
                        <a:cubicBezTo>
                          <a:pt x="216" y="52"/>
                          <a:pt x="216" y="52"/>
                          <a:pt x="216" y="53"/>
                        </a:cubicBezTo>
                        <a:cubicBezTo>
                          <a:pt x="216" y="53"/>
                          <a:pt x="216" y="54"/>
                          <a:pt x="215" y="54"/>
                        </a:cubicBezTo>
                        <a:cubicBezTo>
                          <a:pt x="215" y="54"/>
                          <a:pt x="215" y="55"/>
                          <a:pt x="215" y="55"/>
                        </a:cubicBezTo>
                        <a:cubicBezTo>
                          <a:pt x="215" y="56"/>
                          <a:pt x="215" y="56"/>
                          <a:pt x="215" y="56"/>
                        </a:cubicBezTo>
                        <a:cubicBezTo>
                          <a:pt x="214" y="57"/>
                          <a:pt x="214" y="57"/>
                          <a:pt x="214" y="57"/>
                        </a:cubicBezTo>
                        <a:cubicBezTo>
                          <a:pt x="214" y="58"/>
                          <a:pt x="214" y="58"/>
                          <a:pt x="214" y="58"/>
                        </a:cubicBezTo>
                        <a:cubicBezTo>
                          <a:pt x="213" y="58"/>
                          <a:pt x="213" y="59"/>
                          <a:pt x="213" y="59"/>
                        </a:cubicBezTo>
                        <a:cubicBezTo>
                          <a:pt x="213" y="59"/>
                          <a:pt x="213" y="59"/>
                          <a:pt x="213" y="59"/>
                        </a:cubicBezTo>
                        <a:cubicBezTo>
                          <a:pt x="212" y="61"/>
                          <a:pt x="211" y="61"/>
                          <a:pt x="209" y="61"/>
                        </a:cubicBezTo>
                        <a:cubicBezTo>
                          <a:pt x="209" y="61"/>
                          <a:pt x="209" y="61"/>
                          <a:pt x="209" y="61"/>
                        </a:cubicBezTo>
                        <a:cubicBezTo>
                          <a:pt x="209" y="61"/>
                          <a:pt x="209" y="61"/>
                          <a:pt x="209" y="61"/>
                        </a:cubicBezTo>
                        <a:cubicBezTo>
                          <a:pt x="209" y="61"/>
                          <a:pt x="209" y="61"/>
                          <a:pt x="209" y="61"/>
                        </a:cubicBezTo>
                        <a:cubicBezTo>
                          <a:pt x="208" y="61"/>
                          <a:pt x="207" y="62"/>
                          <a:pt x="206" y="63"/>
                        </a:cubicBezTo>
                        <a:cubicBezTo>
                          <a:pt x="204" y="65"/>
                          <a:pt x="202" y="66"/>
                          <a:pt x="200" y="66"/>
                        </a:cubicBezTo>
                        <a:cubicBezTo>
                          <a:pt x="200" y="66"/>
                          <a:pt x="200" y="66"/>
                          <a:pt x="200" y="66"/>
                        </a:cubicBezTo>
                        <a:cubicBezTo>
                          <a:pt x="199" y="66"/>
                          <a:pt x="198" y="66"/>
                          <a:pt x="198" y="66"/>
                        </a:cubicBezTo>
                        <a:cubicBezTo>
                          <a:pt x="196" y="67"/>
                          <a:pt x="194" y="68"/>
                          <a:pt x="193" y="68"/>
                        </a:cubicBezTo>
                        <a:cubicBezTo>
                          <a:pt x="192" y="68"/>
                          <a:pt x="191" y="68"/>
                          <a:pt x="191" y="68"/>
                        </a:cubicBezTo>
                        <a:cubicBezTo>
                          <a:pt x="190" y="68"/>
                          <a:pt x="190" y="68"/>
                          <a:pt x="190" y="67"/>
                        </a:cubicBezTo>
                        <a:cubicBezTo>
                          <a:pt x="189" y="67"/>
                          <a:pt x="187" y="67"/>
                          <a:pt x="185" y="67"/>
                        </a:cubicBezTo>
                        <a:cubicBezTo>
                          <a:pt x="182" y="67"/>
                          <a:pt x="180" y="67"/>
                          <a:pt x="179" y="66"/>
                        </a:cubicBezTo>
                        <a:cubicBezTo>
                          <a:pt x="179" y="66"/>
                          <a:pt x="178" y="66"/>
                          <a:pt x="178" y="66"/>
                        </a:cubicBezTo>
                        <a:cubicBezTo>
                          <a:pt x="177" y="66"/>
                          <a:pt x="175" y="66"/>
                          <a:pt x="174" y="66"/>
                        </a:cubicBezTo>
                        <a:cubicBezTo>
                          <a:pt x="172" y="65"/>
                          <a:pt x="169" y="65"/>
                          <a:pt x="168" y="64"/>
                        </a:cubicBezTo>
                        <a:cubicBezTo>
                          <a:pt x="168" y="64"/>
                          <a:pt x="167" y="63"/>
                          <a:pt x="167" y="62"/>
                        </a:cubicBezTo>
                        <a:cubicBezTo>
                          <a:pt x="167" y="60"/>
                          <a:pt x="169" y="60"/>
                          <a:pt x="169" y="59"/>
                        </a:cubicBezTo>
                        <a:cubicBezTo>
                          <a:pt x="170" y="58"/>
                          <a:pt x="171" y="58"/>
                          <a:pt x="171" y="55"/>
                        </a:cubicBezTo>
                        <a:cubicBezTo>
                          <a:pt x="171" y="51"/>
                          <a:pt x="175" y="47"/>
                          <a:pt x="177" y="44"/>
                        </a:cubicBezTo>
                        <a:cubicBezTo>
                          <a:pt x="178" y="42"/>
                          <a:pt x="179" y="41"/>
                          <a:pt x="180" y="40"/>
                        </a:cubicBezTo>
                        <a:cubicBezTo>
                          <a:pt x="179" y="39"/>
                          <a:pt x="174" y="38"/>
                          <a:pt x="171" y="37"/>
                        </a:cubicBezTo>
                        <a:cubicBezTo>
                          <a:pt x="165" y="34"/>
                          <a:pt x="161" y="32"/>
                          <a:pt x="159" y="30"/>
                        </a:cubicBezTo>
                        <a:cubicBezTo>
                          <a:pt x="159" y="29"/>
                          <a:pt x="158" y="28"/>
                          <a:pt x="157" y="28"/>
                        </a:cubicBezTo>
                        <a:cubicBezTo>
                          <a:pt x="155" y="26"/>
                          <a:pt x="152" y="25"/>
                          <a:pt x="148" y="25"/>
                        </a:cubicBezTo>
                        <a:cubicBezTo>
                          <a:pt x="145" y="24"/>
                          <a:pt x="143" y="23"/>
                          <a:pt x="141" y="22"/>
                        </a:cubicBezTo>
                        <a:cubicBezTo>
                          <a:pt x="140" y="21"/>
                          <a:pt x="140" y="21"/>
                          <a:pt x="139" y="20"/>
                        </a:cubicBezTo>
                        <a:cubicBezTo>
                          <a:pt x="138" y="19"/>
                          <a:pt x="137" y="18"/>
                          <a:pt x="135" y="17"/>
                        </a:cubicBezTo>
                        <a:cubicBezTo>
                          <a:pt x="134" y="16"/>
                          <a:pt x="133" y="16"/>
                          <a:pt x="133" y="15"/>
                        </a:cubicBezTo>
                        <a:cubicBezTo>
                          <a:pt x="132" y="15"/>
                          <a:pt x="132" y="15"/>
                          <a:pt x="132" y="14"/>
                        </a:cubicBezTo>
                        <a:cubicBezTo>
                          <a:pt x="131" y="14"/>
                          <a:pt x="131" y="14"/>
                          <a:pt x="130" y="13"/>
                        </a:cubicBezTo>
                        <a:cubicBezTo>
                          <a:pt x="130" y="13"/>
                          <a:pt x="130" y="13"/>
                          <a:pt x="129" y="12"/>
                        </a:cubicBezTo>
                        <a:cubicBezTo>
                          <a:pt x="129" y="12"/>
                          <a:pt x="129" y="12"/>
                          <a:pt x="128" y="11"/>
                        </a:cubicBezTo>
                        <a:cubicBezTo>
                          <a:pt x="128" y="11"/>
                          <a:pt x="127" y="11"/>
                          <a:pt x="127" y="10"/>
                        </a:cubicBezTo>
                        <a:cubicBezTo>
                          <a:pt x="127" y="10"/>
                          <a:pt x="126" y="9"/>
                          <a:pt x="126" y="9"/>
                        </a:cubicBezTo>
                        <a:cubicBezTo>
                          <a:pt x="126" y="9"/>
                          <a:pt x="125" y="8"/>
                          <a:pt x="125" y="8"/>
                        </a:cubicBezTo>
                        <a:cubicBezTo>
                          <a:pt x="124" y="7"/>
                          <a:pt x="124" y="7"/>
                          <a:pt x="124" y="7"/>
                        </a:cubicBezTo>
                        <a:cubicBezTo>
                          <a:pt x="123" y="6"/>
                          <a:pt x="123" y="6"/>
                          <a:pt x="123" y="6"/>
                        </a:cubicBezTo>
                        <a:cubicBezTo>
                          <a:pt x="122" y="5"/>
                          <a:pt x="122" y="5"/>
                          <a:pt x="122" y="4"/>
                        </a:cubicBezTo>
                        <a:cubicBezTo>
                          <a:pt x="121" y="4"/>
                          <a:pt x="121" y="4"/>
                          <a:pt x="121" y="3"/>
                        </a:cubicBezTo>
                        <a:cubicBezTo>
                          <a:pt x="121" y="3"/>
                          <a:pt x="120" y="3"/>
                          <a:pt x="120" y="2"/>
                        </a:cubicBezTo>
                        <a:cubicBezTo>
                          <a:pt x="120" y="2"/>
                          <a:pt x="120" y="2"/>
                          <a:pt x="119" y="1"/>
                        </a:cubicBezTo>
                        <a:cubicBezTo>
                          <a:pt x="119" y="1"/>
                          <a:pt x="119" y="1"/>
                          <a:pt x="119" y="1"/>
                        </a:cubicBezTo>
                        <a:cubicBezTo>
                          <a:pt x="119" y="1"/>
                          <a:pt x="119" y="1"/>
                          <a:pt x="118" y="1"/>
                        </a:cubicBezTo>
                        <a:cubicBezTo>
                          <a:pt x="116" y="0"/>
                          <a:pt x="114" y="0"/>
                          <a:pt x="112" y="0"/>
                        </a:cubicBezTo>
                        <a:cubicBezTo>
                          <a:pt x="111" y="0"/>
                          <a:pt x="111" y="0"/>
                          <a:pt x="110" y="0"/>
                        </a:cubicBezTo>
                        <a:cubicBezTo>
                          <a:pt x="110" y="0"/>
                          <a:pt x="110" y="0"/>
                          <a:pt x="110" y="0"/>
                        </a:cubicBezTo>
                        <a:cubicBezTo>
                          <a:pt x="110" y="1"/>
                          <a:pt x="110" y="1"/>
                          <a:pt x="110" y="2"/>
                        </a:cubicBezTo>
                        <a:cubicBezTo>
                          <a:pt x="109" y="2"/>
                          <a:pt x="109" y="3"/>
                          <a:pt x="109" y="3"/>
                        </a:cubicBezTo>
                        <a:cubicBezTo>
                          <a:pt x="108" y="6"/>
                          <a:pt x="106" y="9"/>
                          <a:pt x="104" y="9"/>
                        </a:cubicBezTo>
                        <a:cubicBezTo>
                          <a:pt x="103" y="9"/>
                          <a:pt x="102" y="8"/>
                          <a:pt x="101" y="6"/>
                        </a:cubicBezTo>
                        <a:cubicBezTo>
                          <a:pt x="99" y="4"/>
                          <a:pt x="96" y="3"/>
                          <a:pt x="91" y="2"/>
                        </a:cubicBezTo>
                        <a:cubicBezTo>
                          <a:pt x="89" y="2"/>
                          <a:pt x="89" y="2"/>
                          <a:pt x="89" y="2"/>
                        </a:cubicBezTo>
                        <a:cubicBezTo>
                          <a:pt x="87" y="2"/>
                          <a:pt x="86" y="1"/>
                          <a:pt x="85" y="0"/>
                        </a:cubicBezTo>
                        <a:cubicBezTo>
                          <a:pt x="84" y="0"/>
                          <a:pt x="84" y="0"/>
                          <a:pt x="84" y="0"/>
                        </a:cubicBezTo>
                        <a:cubicBezTo>
                          <a:pt x="84" y="0"/>
                          <a:pt x="83" y="0"/>
                          <a:pt x="81" y="2"/>
                        </a:cubicBezTo>
                        <a:cubicBezTo>
                          <a:pt x="80" y="3"/>
                          <a:pt x="80" y="3"/>
                          <a:pt x="79" y="4"/>
                        </a:cubicBezTo>
                        <a:cubicBezTo>
                          <a:pt x="79" y="4"/>
                          <a:pt x="78" y="5"/>
                          <a:pt x="77" y="5"/>
                        </a:cubicBezTo>
                        <a:cubicBezTo>
                          <a:pt x="77" y="5"/>
                          <a:pt x="77" y="5"/>
                          <a:pt x="77" y="5"/>
                        </a:cubicBezTo>
                        <a:cubicBezTo>
                          <a:pt x="76" y="7"/>
                          <a:pt x="74" y="8"/>
                          <a:pt x="73" y="9"/>
                        </a:cubicBezTo>
                        <a:cubicBezTo>
                          <a:pt x="73" y="9"/>
                          <a:pt x="73" y="9"/>
                          <a:pt x="73" y="9"/>
                        </a:cubicBezTo>
                        <a:cubicBezTo>
                          <a:pt x="73" y="9"/>
                          <a:pt x="73" y="9"/>
                          <a:pt x="73" y="10"/>
                        </a:cubicBezTo>
                        <a:cubicBezTo>
                          <a:pt x="73" y="10"/>
                          <a:pt x="73" y="10"/>
                          <a:pt x="73" y="11"/>
                        </a:cubicBezTo>
                        <a:cubicBezTo>
                          <a:pt x="73" y="11"/>
                          <a:pt x="73" y="11"/>
                          <a:pt x="73" y="12"/>
                        </a:cubicBezTo>
                        <a:cubicBezTo>
                          <a:pt x="73" y="12"/>
                          <a:pt x="73" y="12"/>
                          <a:pt x="73" y="13"/>
                        </a:cubicBezTo>
                        <a:cubicBezTo>
                          <a:pt x="73" y="13"/>
                          <a:pt x="73" y="13"/>
                          <a:pt x="73" y="14"/>
                        </a:cubicBezTo>
                        <a:cubicBezTo>
                          <a:pt x="72" y="14"/>
                          <a:pt x="72" y="14"/>
                          <a:pt x="72" y="15"/>
                        </a:cubicBezTo>
                        <a:cubicBezTo>
                          <a:pt x="72" y="15"/>
                          <a:pt x="72" y="15"/>
                          <a:pt x="72" y="15"/>
                        </a:cubicBezTo>
                        <a:cubicBezTo>
                          <a:pt x="72" y="16"/>
                          <a:pt x="72" y="16"/>
                          <a:pt x="72" y="17"/>
                        </a:cubicBezTo>
                        <a:cubicBezTo>
                          <a:pt x="72" y="17"/>
                          <a:pt x="72" y="17"/>
                          <a:pt x="72" y="17"/>
                        </a:cubicBezTo>
                        <a:cubicBezTo>
                          <a:pt x="72" y="18"/>
                          <a:pt x="72" y="18"/>
                          <a:pt x="72" y="18"/>
                        </a:cubicBezTo>
                        <a:cubicBezTo>
                          <a:pt x="72" y="19"/>
                          <a:pt x="72" y="19"/>
                          <a:pt x="72" y="19"/>
                        </a:cubicBezTo>
                        <a:cubicBezTo>
                          <a:pt x="71" y="19"/>
                          <a:pt x="71" y="20"/>
                          <a:pt x="71" y="20"/>
                        </a:cubicBezTo>
                        <a:cubicBezTo>
                          <a:pt x="71" y="20"/>
                          <a:pt x="71" y="20"/>
                          <a:pt x="71" y="20"/>
                        </a:cubicBezTo>
                        <a:cubicBezTo>
                          <a:pt x="71" y="21"/>
                          <a:pt x="71" y="21"/>
                          <a:pt x="71" y="22"/>
                        </a:cubicBezTo>
                        <a:cubicBezTo>
                          <a:pt x="70" y="23"/>
                          <a:pt x="68" y="24"/>
                          <a:pt x="64" y="27"/>
                        </a:cubicBezTo>
                        <a:cubicBezTo>
                          <a:pt x="62" y="28"/>
                          <a:pt x="58" y="30"/>
                          <a:pt x="58" y="31"/>
                        </a:cubicBezTo>
                        <a:cubicBezTo>
                          <a:pt x="58" y="32"/>
                          <a:pt x="58" y="33"/>
                          <a:pt x="58" y="34"/>
                        </a:cubicBezTo>
                        <a:cubicBezTo>
                          <a:pt x="58" y="36"/>
                          <a:pt x="59" y="38"/>
                          <a:pt x="57" y="40"/>
                        </a:cubicBezTo>
                        <a:cubicBezTo>
                          <a:pt x="57" y="41"/>
                          <a:pt x="58" y="42"/>
                          <a:pt x="58" y="43"/>
                        </a:cubicBezTo>
                        <a:cubicBezTo>
                          <a:pt x="58" y="44"/>
                          <a:pt x="59" y="45"/>
                          <a:pt x="59" y="46"/>
                        </a:cubicBezTo>
                        <a:cubicBezTo>
                          <a:pt x="60" y="48"/>
                          <a:pt x="60" y="51"/>
                          <a:pt x="57" y="53"/>
                        </a:cubicBezTo>
                        <a:cubicBezTo>
                          <a:pt x="57" y="53"/>
                          <a:pt x="58" y="54"/>
                          <a:pt x="58" y="54"/>
                        </a:cubicBezTo>
                        <a:cubicBezTo>
                          <a:pt x="59" y="55"/>
                          <a:pt x="60" y="58"/>
                          <a:pt x="58" y="60"/>
                        </a:cubicBezTo>
                        <a:cubicBezTo>
                          <a:pt x="57" y="61"/>
                          <a:pt x="56" y="62"/>
                          <a:pt x="55" y="62"/>
                        </a:cubicBezTo>
                        <a:cubicBezTo>
                          <a:pt x="54" y="63"/>
                          <a:pt x="52" y="63"/>
                          <a:pt x="52" y="64"/>
                        </a:cubicBezTo>
                        <a:cubicBezTo>
                          <a:pt x="52" y="67"/>
                          <a:pt x="51" y="73"/>
                          <a:pt x="47" y="75"/>
                        </a:cubicBezTo>
                        <a:cubicBezTo>
                          <a:pt x="45" y="76"/>
                          <a:pt x="43" y="80"/>
                          <a:pt x="43" y="84"/>
                        </a:cubicBezTo>
                        <a:cubicBezTo>
                          <a:pt x="43" y="86"/>
                          <a:pt x="41" y="87"/>
                          <a:pt x="40" y="88"/>
                        </a:cubicBezTo>
                        <a:cubicBezTo>
                          <a:pt x="40" y="88"/>
                          <a:pt x="40" y="88"/>
                          <a:pt x="40" y="88"/>
                        </a:cubicBezTo>
                        <a:cubicBezTo>
                          <a:pt x="40" y="88"/>
                          <a:pt x="40" y="88"/>
                          <a:pt x="40" y="89"/>
                        </a:cubicBezTo>
                        <a:cubicBezTo>
                          <a:pt x="42" y="93"/>
                          <a:pt x="43" y="98"/>
                          <a:pt x="42" y="101"/>
                        </a:cubicBezTo>
                        <a:cubicBezTo>
                          <a:pt x="41" y="102"/>
                          <a:pt x="40" y="103"/>
                          <a:pt x="39" y="103"/>
                        </a:cubicBezTo>
                        <a:cubicBezTo>
                          <a:pt x="38" y="103"/>
                          <a:pt x="37" y="106"/>
                          <a:pt x="37" y="107"/>
                        </a:cubicBezTo>
                        <a:cubicBezTo>
                          <a:pt x="37" y="109"/>
                          <a:pt x="36" y="111"/>
                          <a:pt x="34" y="112"/>
                        </a:cubicBezTo>
                        <a:cubicBezTo>
                          <a:pt x="34" y="113"/>
                          <a:pt x="33" y="118"/>
                          <a:pt x="35" y="121"/>
                        </a:cubicBezTo>
                        <a:cubicBezTo>
                          <a:pt x="39" y="126"/>
                          <a:pt x="39" y="130"/>
                          <a:pt x="39" y="133"/>
                        </a:cubicBezTo>
                        <a:cubicBezTo>
                          <a:pt x="39" y="134"/>
                          <a:pt x="40" y="135"/>
                          <a:pt x="41" y="136"/>
                        </a:cubicBezTo>
                        <a:cubicBezTo>
                          <a:pt x="42" y="138"/>
                          <a:pt x="43" y="141"/>
                          <a:pt x="42" y="144"/>
                        </a:cubicBezTo>
                        <a:cubicBezTo>
                          <a:pt x="42" y="145"/>
                          <a:pt x="41" y="146"/>
                          <a:pt x="41" y="148"/>
                        </a:cubicBezTo>
                        <a:cubicBezTo>
                          <a:pt x="41" y="150"/>
                          <a:pt x="40" y="153"/>
                          <a:pt x="38" y="154"/>
                        </a:cubicBezTo>
                        <a:cubicBezTo>
                          <a:pt x="38" y="154"/>
                          <a:pt x="38" y="156"/>
                          <a:pt x="38" y="157"/>
                        </a:cubicBezTo>
                        <a:cubicBezTo>
                          <a:pt x="37" y="159"/>
                          <a:pt x="37" y="161"/>
                          <a:pt x="35" y="162"/>
                        </a:cubicBezTo>
                        <a:cubicBezTo>
                          <a:pt x="35" y="163"/>
                          <a:pt x="35" y="166"/>
                          <a:pt x="35" y="168"/>
                        </a:cubicBezTo>
                        <a:cubicBezTo>
                          <a:pt x="36" y="171"/>
                          <a:pt x="37" y="175"/>
                          <a:pt x="35" y="176"/>
                        </a:cubicBezTo>
                        <a:cubicBezTo>
                          <a:pt x="34" y="177"/>
                          <a:pt x="34" y="177"/>
                          <a:pt x="33" y="178"/>
                        </a:cubicBezTo>
                        <a:cubicBezTo>
                          <a:pt x="30" y="180"/>
                          <a:pt x="27" y="181"/>
                          <a:pt x="27" y="186"/>
                        </a:cubicBezTo>
                        <a:cubicBezTo>
                          <a:pt x="27" y="189"/>
                          <a:pt x="27" y="192"/>
                          <a:pt x="28" y="194"/>
                        </a:cubicBezTo>
                        <a:cubicBezTo>
                          <a:pt x="28" y="197"/>
                          <a:pt x="28" y="199"/>
                          <a:pt x="27" y="201"/>
                        </a:cubicBezTo>
                        <a:cubicBezTo>
                          <a:pt x="27" y="201"/>
                          <a:pt x="28" y="202"/>
                          <a:pt x="28" y="202"/>
                        </a:cubicBezTo>
                        <a:cubicBezTo>
                          <a:pt x="29" y="203"/>
                          <a:pt x="31" y="204"/>
                          <a:pt x="30" y="208"/>
                        </a:cubicBezTo>
                        <a:cubicBezTo>
                          <a:pt x="30" y="212"/>
                          <a:pt x="26" y="212"/>
                          <a:pt x="25" y="212"/>
                        </a:cubicBezTo>
                        <a:cubicBezTo>
                          <a:pt x="24" y="212"/>
                          <a:pt x="24" y="212"/>
                          <a:pt x="24" y="212"/>
                        </a:cubicBezTo>
                        <a:cubicBezTo>
                          <a:pt x="24" y="213"/>
                          <a:pt x="24" y="214"/>
                          <a:pt x="24" y="215"/>
                        </a:cubicBezTo>
                        <a:cubicBezTo>
                          <a:pt x="24" y="218"/>
                          <a:pt x="25" y="222"/>
                          <a:pt x="21" y="222"/>
                        </a:cubicBezTo>
                        <a:cubicBezTo>
                          <a:pt x="20" y="222"/>
                          <a:pt x="20" y="226"/>
                          <a:pt x="20" y="227"/>
                        </a:cubicBezTo>
                        <a:cubicBezTo>
                          <a:pt x="20" y="231"/>
                          <a:pt x="19" y="233"/>
                          <a:pt x="18" y="234"/>
                        </a:cubicBezTo>
                        <a:cubicBezTo>
                          <a:pt x="17" y="235"/>
                          <a:pt x="17" y="235"/>
                          <a:pt x="17" y="235"/>
                        </a:cubicBezTo>
                        <a:cubicBezTo>
                          <a:pt x="17" y="236"/>
                          <a:pt x="17" y="237"/>
                          <a:pt x="18" y="238"/>
                        </a:cubicBezTo>
                        <a:cubicBezTo>
                          <a:pt x="19" y="240"/>
                          <a:pt x="19" y="241"/>
                          <a:pt x="19" y="243"/>
                        </a:cubicBezTo>
                        <a:cubicBezTo>
                          <a:pt x="19" y="244"/>
                          <a:pt x="20" y="245"/>
                          <a:pt x="20" y="246"/>
                        </a:cubicBezTo>
                        <a:cubicBezTo>
                          <a:pt x="20" y="251"/>
                          <a:pt x="21" y="256"/>
                          <a:pt x="17" y="257"/>
                        </a:cubicBezTo>
                        <a:cubicBezTo>
                          <a:pt x="16" y="258"/>
                          <a:pt x="16" y="264"/>
                          <a:pt x="16" y="265"/>
                        </a:cubicBezTo>
                        <a:cubicBezTo>
                          <a:pt x="19" y="267"/>
                          <a:pt x="19" y="271"/>
                          <a:pt x="18" y="274"/>
                        </a:cubicBezTo>
                        <a:cubicBezTo>
                          <a:pt x="18" y="274"/>
                          <a:pt x="18" y="274"/>
                          <a:pt x="19" y="274"/>
                        </a:cubicBezTo>
                        <a:cubicBezTo>
                          <a:pt x="20" y="276"/>
                          <a:pt x="22" y="278"/>
                          <a:pt x="19" y="282"/>
                        </a:cubicBezTo>
                        <a:cubicBezTo>
                          <a:pt x="18" y="282"/>
                          <a:pt x="18" y="283"/>
                          <a:pt x="18" y="283"/>
                        </a:cubicBezTo>
                        <a:cubicBezTo>
                          <a:pt x="19" y="284"/>
                          <a:pt x="20" y="284"/>
                          <a:pt x="21" y="284"/>
                        </a:cubicBezTo>
                        <a:cubicBezTo>
                          <a:pt x="24" y="283"/>
                          <a:pt x="27" y="286"/>
                          <a:pt x="27" y="289"/>
                        </a:cubicBezTo>
                        <a:cubicBezTo>
                          <a:pt x="27" y="290"/>
                          <a:pt x="26" y="291"/>
                          <a:pt x="26" y="292"/>
                        </a:cubicBezTo>
                        <a:cubicBezTo>
                          <a:pt x="25" y="292"/>
                          <a:pt x="24" y="293"/>
                          <a:pt x="23" y="293"/>
                        </a:cubicBezTo>
                        <a:cubicBezTo>
                          <a:pt x="22" y="293"/>
                          <a:pt x="22" y="293"/>
                          <a:pt x="21" y="293"/>
                        </a:cubicBezTo>
                        <a:cubicBezTo>
                          <a:pt x="24" y="295"/>
                          <a:pt x="25" y="297"/>
                          <a:pt x="24" y="299"/>
                        </a:cubicBezTo>
                        <a:cubicBezTo>
                          <a:pt x="24" y="300"/>
                          <a:pt x="23" y="302"/>
                          <a:pt x="21" y="303"/>
                        </a:cubicBezTo>
                        <a:cubicBezTo>
                          <a:pt x="20" y="303"/>
                          <a:pt x="20" y="303"/>
                          <a:pt x="20" y="305"/>
                        </a:cubicBezTo>
                        <a:cubicBezTo>
                          <a:pt x="20" y="306"/>
                          <a:pt x="21" y="308"/>
                          <a:pt x="20" y="310"/>
                        </a:cubicBezTo>
                        <a:cubicBezTo>
                          <a:pt x="20" y="311"/>
                          <a:pt x="20" y="313"/>
                          <a:pt x="21" y="314"/>
                        </a:cubicBezTo>
                        <a:cubicBezTo>
                          <a:pt x="21" y="315"/>
                          <a:pt x="22" y="317"/>
                          <a:pt x="21" y="319"/>
                        </a:cubicBezTo>
                        <a:cubicBezTo>
                          <a:pt x="21" y="319"/>
                          <a:pt x="20" y="320"/>
                          <a:pt x="19" y="320"/>
                        </a:cubicBezTo>
                        <a:cubicBezTo>
                          <a:pt x="19" y="320"/>
                          <a:pt x="19" y="321"/>
                          <a:pt x="19" y="322"/>
                        </a:cubicBezTo>
                        <a:cubicBezTo>
                          <a:pt x="19" y="324"/>
                          <a:pt x="19" y="328"/>
                          <a:pt x="15" y="328"/>
                        </a:cubicBezTo>
                        <a:cubicBezTo>
                          <a:pt x="14" y="328"/>
                          <a:pt x="14" y="328"/>
                          <a:pt x="14" y="330"/>
                        </a:cubicBezTo>
                        <a:cubicBezTo>
                          <a:pt x="13" y="332"/>
                          <a:pt x="13" y="334"/>
                          <a:pt x="11" y="335"/>
                        </a:cubicBezTo>
                        <a:cubicBezTo>
                          <a:pt x="11" y="335"/>
                          <a:pt x="12" y="336"/>
                          <a:pt x="12" y="337"/>
                        </a:cubicBezTo>
                        <a:cubicBezTo>
                          <a:pt x="13" y="338"/>
                          <a:pt x="15" y="342"/>
                          <a:pt x="11" y="344"/>
                        </a:cubicBezTo>
                        <a:cubicBezTo>
                          <a:pt x="10" y="345"/>
                          <a:pt x="10" y="346"/>
                          <a:pt x="10" y="347"/>
                        </a:cubicBezTo>
                        <a:cubicBezTo>
                          <a:pt x="10" y="349"/>
                          <a:pt x="9" y="352"/>
                          <a:pt x="6" y="352"/>
                        </a:cubicBezTo>
                        <a:cubicBezTo>
                          <a:pt x="3" y="352"/>
                          <a:pt x="2" y="356"/>
                          <a:pt x="1" y="358"/>
                        </a:cubicBezTo>
                        <a:cubicBezTo>
                          <a:pt x="1" y="359"/>
                          <a:pt x="1" y="359"/>
                          <a:pt x="1" y="360"/>
                        </a:cubicBezTo>
                        <a:cubicBezTo>
                          <a:pt x="0" y="363"/>
                          <a:pt x="0" y="365"/>
                          <a:pt x="1" y="367"/>
                        </a:cubicBezTo>
                        <a:cubicBezTo>
                          <a:pt x="4" y="369"/>
                          <a:pt x="3" y="372"/>
                          <a:pt x="3" y="373"/>
                        </a:cubicBezTo>
                        <a:cubicBezTo>
                          <a:pt x="3" y="373"/>
                          <a:pt x="3" y="374"/>
                          <a:pt x="3" y="374"/>
                        </a:cubicBezTo>
                        <a:cubicBezTo>
                          <a:pt x="3" y="374"/>
                          <a:pt x="5" y="374"/>
                          <a:pt x="7" y="374"/>
                        </a:cubicBezTo>
                        <a:cubicBezTo>
                          <a:pt x="10" y="374"/>
                          <a:pt x="13" y="374"/>
                          <a:pt x="14" y="376"/>
                        </a:cubicBezTo>
                        <a:cubicBezTo>
                          <a:pt x="14" y="377"/>
                          <a:pt x="15" y="378"/>
                          <a:pt x="14" y="380"/>
                        </a:cubicBezTo>
                        <a:cubicBezTo>
                          <a:pt x="13" y="383"/>
                          <a:pt x="13" y="388"/>
                          <a:pt x="14" y="390"/>
                        </a:cubicBezTo>
                        <a:cubicBezTo>
                          <a:pt x="15" y="390"/>
                          <a:pt x="16" y="392"/>
                          <a:pt x="17" y="393"/>
                        </a:cubicBezTo>
                        <a:cubicBezTo>
                          <a:pt x="17" y="393"/>
                          <a:pt x="18" y="395"/>
                          <a:pt x="18" y="395"/>
                        </a:cubicBezTo>
                        <a:cubicBezTo>
                          <a:pt x="18" y="395"/>
                          <a:pt x="18" y="395"/>
                          <a:pt x="19" y="395"/>
                        </a:cubicBezTo>
                        <a:cubicBezTo>
                          <a:pt x="21" y="394"/>
                          <a:pt x="27" y="394"/>
                          <a:pt x="32" y="394"/>
                        </a:cubicBezTo>
                        <a:cubicBezTo>
                          <a:pt x="35" y="394"/>
                          <a:pt x="37" y="394"/>
                          <a:pt x="39" y="394"/>
                        </a:cubicBezTo>
                        <a:cubicBezTo>
                          <a:pt x="40" y="395"/>
                          <a:pt x="41" y="395"/>
                          <a:pt x="42" y="395"/>
                        </a:cubicBezTo>
                        <a:cubicBezTo>
                          <a:pt x="42" y="396"/>
                          <a:pt x="42" y="396"/>
                          <a:pt x="42" y="396"/>
                        </a:cubicBezTo>
                        <a:cubicBezTo>
                          <a:pt x="43" y="396"/>
                          <a:pt x="44" y="397"/>
                          <a:pt x="45" y="397"/>
                        </a:cubicBezTo>
                        <a:cubicBezTo>
                          <a:pt x="45" y="397"/>
                          <a:pt x="45" y="397"/>
                          <a:pt x="45" y="398"/>
                        </a:cubicBezTo>
                        <a:cubicBezTo>
                          <a:pt x="45" y="398"/>
                          <a:pt x="46" y="397"/>
                          <a:pt x="46" y="397"/>
                        </a:cubicBezTo>
                        <a:cubicBezTo>
                          <a:pt x="48" y="397"/>
                          <a:pt x="50" y="398"/>
                          <a:pt x="51" y="399"/>
                        </a:cubicBezTo>
                        <a:cubicBezTo>
                          <a:pt x="52" y="399"/>
                          <a:pt x="52" y="399"/>
                          <a:pt x="53" y="399"/>
                        </a:cubicBezTo>
                        <a:cubicBezTo>
                          <a:pt x="52" y="398"/>
                          <a:pt x="51" y="397"/>
                          <a:pt x="51" y="397"/>
                        </a:cubicBezTo>
                        <a:cubicBezTo>
                          <a:pt x="48" y="394"/>
                          <a:pt x="47" y="392"/>
                          <a:pt x="47" y="390"/>
                        </a:cubicBezTo>
                        <a:cubicBezTo>
                          <a:pt x="47" y="390"/>
                          <a:pt x="47" y="388"/>
                          <a:pt x="47" y="387"/>
                        </a:cubicBezTo>
                        <a:cubicBezTo>
                          <a:pt x="46" y="385"/>
                          <a:pt x="46" y="384"/>
                          <a:pt x="46" y="382"/>
                        </a:cubicBezTo>
                        <a:cubicBezTo>
                          <a:pt x="46" y="382"/>
                          <a:pt x="46" y="381"/>
                          <a:pt x="46" y="381"/>
                        </a:cubicBezTo>
                        <a:cubicBezTo>
                          <a:pt x="46" y="378"/>
                          <a:pt x="45" y="373"/>
                          <a:pt x="49" y="370"/>
                        </a:cubicBezTo>
                        <a:cubicBezTo>
                          <a:pt x="50" y="369"/>
                          <a:pt x="51" y="368"/>
                          <a:pt x="52" y="367"/>
                        </a:cubicBezTo>
                        <a:cubicBezTo>
                          <a:pt x="53" y="366"/>
                          <a:pt x="54" y="365"/>
                          <a:pt x="57" y="365"/>
                        </a:cubicBezTo>
                        <a:cubicBezTo>
                          <a:pt x="58" y="365"/>
                          <a:pt x="61" y="363"/>
                          <a:pt x="61" y="359"/>
                        </a:cubicBezTo>
                        <a:cubicBezTo>
                          <a:pt x="61" y="352"/>
                          <a:pt x="65" y="350"/>
                          <a:pt x="70" y="345"/>
                        </a:cubicBezTo>
                        <a:cubicBezTo>
                          <a:pt x="72" y="343"/>
                          <a:pt x="75" y="342"/>
                          <a:pt x="77" y="340"/>
                        </a:cubicBezTo>
                        <a:cubicBezTo>
                          <a:pt x="79" y="339"/>
                          <a:pt x="82" y="337"/>
                          <a:pt x="82" y="336"/>
                        </a:cubicBezTo>
                        <a:cubicBezTo>
                          <a:pt x="82" y="334"/>
                          <a:pt x="83" y="331"/>
                          <a:pt x="83" y="328"/>
                        </a:cubicBezTo>
                        <a:cubicBezTo>
                          <a:pt x="84" y="327"/>
                          <a:pt x="84" y="326"/>
                          <a:pt x="84" y="325"/>
                        </a:cubicBezTo>
                        <a:cubicBezTo>
                          <a:pt x="83" y="325"/>
                          <a:pt x="81" y="324"/>
                          <a:pt x="79" y="324"/>
                        </a:cubicBezTo>
                        <a:cubicBezTo>
                          <a:pt x="77" y="324"/>
                          <a:pt x="76" y="324"/>
                          <a:pt x="74" y="324"/>
                        </a:cubicBezTo>
                        <a:cubicBezTo>
                          <a:pt x="72" y="323"/>
                          <a:pt x="67" y="319"/>
                          <a:pt x="65" y="314"/>
                        </a:cubicBezTo>
                        <a:cubicBezTo>
                          <a:pt x="64" y="310"/>
                          <a:pt x="64" y="307"/>
                          <a:pt x="66" y="303"/>
                        </a:cubicBezTo>
                        <a:cubicBezTo>
                          <a:pt x="68" y="299"/>
                          <a:pt x="74" y="293"/>
                          <a:pt x="85" y="292"/>
                        </a:cubicBezTo>
                        <a:cubicBezTo>
                          <a:pt x="85" y="292"/>
                          <a:pt x="85" y="291"/>
                          <a:pt x="85" y="291"/>
                        </a:cubicBezTo>
                        <a:cubicBezTo>
                          <a:pt x="85" y="290"/>
                          <a:pt x="85" y="288"/>
                          <a:pt x="88" y="286"/>
                        </a:cubicBezTo>
                        <a:cubicBezTo>
                          <a:pt x="89" y="285"/>
                          <a:pt x="90" y="284"/>
                          <a:pt x="90" y="280"/>
                        </a:cubicBezTo>
                        <a:cubicBezTo>
                          <a:pt x="90" y="276"/>
                          <a:pt x="90" y="267"/>
                          <a:pt x="96" y="267"/>
                        </a:cubicBezTo>
                        <a:cubicBezTo>
                          <a:pt x="97" y="267"/>
                          <a:pt x="97" y="267"/>
                          <a:pt x="97" y="266"/>
                        </a:cubicBezTo>
                        <a:cubicBezTo>
                          <a:pt x="96" y="265"/>
                          <a:pt x="95" y="264"/>
                          <a:pt x="95" y="262"/>
                        </a:cubicBezTo>
                        <a:cubicBezTo>
                          <a:pt x="95" y="261"/>
                          <a:pt x="95" y="259"/>
                          <a:pt x="99" y="258"/>
                        </a:cubicBezTo>
                        <a:cubicBezTo>
                          <a:pt x="99" y="258"/>
                          <a:pt x="98" y="258"/>
                          <a:pt x="98" y="258"/>
                        </a:cubicBezTo>
                        <a:cubicBezTo>
                          <a:pt x="98" y="257"/>
                          <a:pt x="97" y="256"/>
                          <a:pt x="96" y="256"/>
                        </a:cubicBezTo>
                        <a:cubicBezTo>
                          <a:pt x="93" y="256"/>
                          <a:pt x="93" y="252"/>
                          <a:pt x="93" y="250"/>
                        </a:cubicBezTo>
                        <a:cubicBezTo>
                          <a:pt x="93" y="249"/>
                          <a:pt x="93" y="247"/>
                          <a:pt x="93" y="247"/>
                        </a:cubicBezTo>
                        <a:cubicBezTo>
                          <a:pt x="92" y="244"/>
                          <a:pt x="90" y="238"/>
                          <a:pt x="93" y="234"/>
                        </a:cubicBezTo>
                        <a:cubicBezTo>
                          <a:pt x="93" y="234"/>
                          <a:pt x="94" y="233"/>
                          <a:pt x="96" y="233"/>
                        </a:cubicBezTo>
                        <a:cubicBezTo>
                          <a:pt x="97" y="233"/>
                          <a:pt x="100" y="234"/>
                          <a:pt x="103" y="235"/>
                        </a:cubicBezTo>
                        <a:cubicBezTo>
                          <a:pt x="106" y="236"/>
                          <a:pt x="109" y="238"/>
                          <a:pt x="112" y="238"/>
                        </a:cubicBezTo>
                        <a:cubicBezTo>
                          <a:pt x="119" y="239"/>
                          <a:pt x="123" y="235"/>
                          <a:pt x="123" y="234"/>
                        </a:cubicBezTo>
                        <a:cubicBezTo>
                          <a:pt x="123" y="233"/>
                          <a:pt x="123" y="232"/>
                          <a:pt x="123" y="232"/>
                        </a:cubicBezTo>
                        <a:cubicBezTo>
                          <a:pt x="122" y="229"/>
                          <a:pt x="121" y="224"/>
                          <a:pt x="125" y="221"/>
                        </a:cubicBezTo>
                        <a:cubicBezTo>
                          <a:pt x="126" y="221"/>
                          <a:pt x="126" y="220"/>
                          <a:pt x="126" y="220"/>
                        </a:cubicBezTo>
                        <a:cubicBezTo>
                          <a:pt x="126" y="220"/>
                          <a:pt x="126" y="220"/>
                          <a:pt x="126" y="219"/>
                        </a:cubicBezTo>
                        <a:cubicBezTo>
                          <a:pt x="125" y="218"/>
                          <a:pt x="124" y="217"/>
                          <a:pt x="124" y="216"/>
                        </a:cubicBezTo>
                        <a:cubicBezTo>
                          <a:pt x="123" y="213"/>
                          <a:pt x="123" y="211"/>
                          <a:pt x="124" y="210"/>
                        </a:cubicBezTo>
                        <a:cubicBezTo>
                          <a:pt x="126" y="207"/>
                          <a:pt x="129" y="207"/>
                          <a:pt x="131" y="209"/>
                        </a:cubicBezTo>
                        <a:cubicBezTo>
                          <a:pt x="131" y="209"/>
                          <a:pt x="132" y="209"/>
                          <a:pt x="136" y="209"/>
                        </a:cubicBezTo>
                        <a:cubicBezTo>
                          <a:pt x="141" y="209"/>
                          <a:pt x="150" y="208"/>
                          <a:pt x="158" y="207"/>
                        </a:cubicBezTo>
                        <a:cubicBezTo>
                          <a:pt x="172" y="204"/>
                          <a:pt x="178" y="200"/>
                          <a:pt x="178" y="198"/>
                        </a:cubicBezTo>
                        <a:cubicBezTo>
                          <a:pt x="179" y="195"/>
                          <a:pt x="181" y="192"/>
                          <a:pt x="185" y="187"/>
                        </a:cubicBezTo>
                        <a:cubicBezTo>
                          <a:pt x="187" y="185"/>
                          <a:pt x="188" y="183"/>
                          <a:pt x="189" y="182"/>
                        </a:cubicBezTo>
                        <a:cubicBezTo>
                          <a:pt x="189" y="182"/>
                          <a:pt x="189" y="181"/>
                          <a:pt x="189" y="180"/>
                        </a:cubicBezTo>
                        <a:cubicBezTo>
                          <a:pt x="188" y="179"/>
                          <a:pt x="187" y="178"/>
                          <a:pt x="185" y="178"/>
                        </a:cubicBezTo>
                        <a:cubicBezTo>
                          <a:pt x="183" y="178"/>
                          <a:pt x="181" y="176"/>
                          <a:pt x="180" y="174"/>
                        </a:cubicBezTo>
                        <a:cubicBezTo>
                          <a:pt x="179" y="171"/>
                          <a:pt x="180" y="167"/>
                          <a:pt x="182" y="165"/>
                        </a:cubicBezTo>
                        <a:cubicBezTo>
                          <a:pt x="183" y="164"/>
                          <a:pt x="183" y="164"/>
                          <a:pt x="182" y="164"/>
                        </a:cubicBezTo>
                        <a:cubicBezTo>
                          <a:pt x="182" y="163"/>
                          <a:pt x="180" y="162"/>
                          <a:pt x="177" y="161"/>
                        </a:cubicBezTo>
                        <a:cubicBezTo>
                          <a:pt x="174" y="161"/>
                          <a:pt x="168" y="159"/>
                          <a:pt x="166" y="155"/>
                        </a:cubicBezTo>
                        <a:cubicBezTo>
                          <a:pt x="166" y="154"/>
                          <a:pt x="166" y="152"/>
                          <a:pt x="168" y="150"/>
                        </a:cubicBezTo>
                        <a:cubicBezTo>
                          <a:pt x="170" y="149"/>
                          <a:pt x="171" y="148"/>
                          <a:pt x="172" y="148"/>
                        </a:cubicBezTo>
                        <a:cubicBezTo>
                          <a:pt x="172" y="148"/>
                          <a:pt x="172" y="148"/>
                          <a:pt x="172" y="148"/>
                        </a:cubicBezTo>
                        <a:cubicBezTo>
                          <a:pt x="170" y="147"/>
                          <a:pt x="169" y="145"/>
                          <a:pt x="169" y="139"/>
                        </a:cubicBezTo>
                        <a:cubicBezTo>
                          <a:pt x="169" y="136"/>
                          <a:pt x="170" y="134"/>
                          <a:pt x="171" y="132"/>
                        </a:cubicBezTo>
                        <a:cubicBezTo>
                          <a:pt x="171" y="131"/>
                          <a:pt x="172" y="129"/>
                          <a:pt x="172" y="125"/>
                        </a:cubicBezTo>
                        <a:cubicBezTo>
                          <a:pt x="172" y="119"/>
                          <a:pt x="173" y="115"/>
                          <a:pt x="174" y="112"/>
                        </a:cubicBezTo>
                        <a:cubicBezTo>
                          <a:pt x="175" y="109"/>
                          <a:pt x="176" y="107"/>
                          <a:pt x="176" y="105"/>
                        </a:cubicBezTo>
                        <a:cubicBezTo>
                          <a:pt x="176" y="105"/>
                          <a:pt x="176" y="104"/>
                          <a:pt x="176" y="104"/>
                        </a:cubicBezTo>
                        <a:cubicBezTo>
                          <a:pt x="176" y="104"/>
                          <a:pt x="176" y="103"/>
                          <a:pt x="176" y="103"/>
                        </a:cubicBezTo>
                        <a:cubicBezTo>
                          <a:pt x="176" y="103"/>
                          <a:pt x="177" y="102"/>
                          <a:pt x="177" y="102"/>
                        </a:cubicBezTo>
                        <a:cubicBezTo>
                          <a:pt x="177" y="101"/>
                          <a:pt x="177" y="101"/>
                          <a:pt x="177" y="101"/>
                        </a:cubicBezTo>
                        <a:cubicBezTo>
                          <a:pt x="177" y="101"/>
                          <a:pt x="177" y="101"/>
                          <a:pt x="178" y="101"/>
                        </a:cubicBezTo>
                        <a:lnTo>
                          <a:pt x="177"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92" name="Freeform 1871"/>
                  <p:cNvSpPr/>
                  <p:nvPr/>
                </p:nvSpPr>
                <p:spPr bwMode="auto">
                  <a:xfrm>
                    <a:off x="2182" y="2194"/>
                    <a:ext cx="2" cy="2"/>
                  </a:xfrm>
                  <a:custGeom>
                    <a:avLst/>
                    <a:gdLst>
                      <a:gd name="T0" fmla="*/ 0 w 2"/>
                      <a:gd name="T1" fmla="*/ 3 h 3"/>
                      <a:gd name="T2" fmla="*/ 1 w 2"/>
                      <a:gd name="T3" fmla="*/ 3 h 3"/>
                      <a:gd name="T4" fmla="*/ 1 w 2"/>
                      <a:gd name="T5" fmla="*/ 2 h 3"/>
                      <a:gd name="T6" fmla="*/ 1 w 2"/>
                      <a:gd name="T7" fmla="*/ 1 h 3"/>
                      <a:gd name="T8" fmla="*/ 2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1" y="3"/>
                          <a:pt x="1" y="3"/>
                          <a:pt x="1" y="3"/>
                        </a:cubicBezTo>
                        <a:cubicBezTo>
                          <a:pt x="1" y="2"/>
                          <a:pt x="1" y="2"/>
                          <a:pt x="1" y="2"/>
                        </a:cubicBezTo>
                        <a:cubicBezTo>
                          <a:pt x="1" y="2"/>
                          <a:pt x="1" y="2"/>
                          <a:pt x="1" y="1"/>
                        </a:cubicBezTo>
                        <a:cubicBezTo>
                          <a:pt x="2" y="1"/>
                          <a:pt x="2" y="1"/>
                          <a:pt x="2" y="0"/>
                        </a:cubicBez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93" name="Freeform 1872"/>
                  <p:cNvSpPr/>
                  <p:nvPr/>
                </p:nvSpPr>
                <p:spPr bwMode="auto">
                  <a:xfrm>
                    <a:off x="2221" y="2141"/>
                    <a:ext cx="5" cy="14"/>
                  </a:xfrm>
                  <a:custGeom>
                    <a:avLst/>
                    <a:gdLst>
                      <a:gd name="T0" fmla="*/ 3 w 5"/>
                      <a:gd name="T1" fmla="*/ 1 h 15"/>
                      <a:gd name="T2" fmla="*/ 0 w 5"/>
                      <a:gd name="T3" fmla="*/ 0 h 15"/>
                      <a:gd name="T4" fmla="*/ 3 w 5"/>
                      <a:gd name="T5" fmla="*/ 1 h 15"/>
                      <a:gd name="T6" fmla="*/ 5 w 5"/>
                      <a:gd name="T7" fmla="*/ 15 h 15"/>
                      <a:gd name="T8" fmla="*/ 3 w 5"/>
                      <a:gd name="T9" fmla="*/ 1 h 15"/>
                    </a:gdLst>
                    <a:ahLst/>
                    <a:cxnLst>
                      <a:cxn ang="0">
                        <a:pos x="T0" y="T1"/>
                      </a:cxn>
                      <a:cxn ang="0">
                        <a:pos x="T2" y="T3"/>
                      </a:cxn>
                      <a:cxn ang="0">
                        <a:pos x="T4" y="T5"/>
                      </a:cxn>
                      <a:cxn ang="0">
                        <a:pos x="T6" y="T7"/>
                      </a:cxn>
                      <a:cxn ang="0">
                        <a:pos x="T8" y="T9"/>
                      </a:cxn>
                    </a:cxnLst>
                    <a:rect l="0" t="0" r="r" b="b"/>
                    <a:pathLst>
                      <a:path w="5" h="15">
                        <a:moveTo>
                          <a:pt x="3" y="1"/>
                        </a:moveTo>
                        <a:cubicBezTo>
                          <a:pt x="3" y="1"/>
                          <a:pt x="2" y="0"/>
                          <a:pt x="0" y="0"/>
                        </a:cubicBezTo>
                        <a:cubicBezTo>
                          <a:pt x="2" y="0"/>
                          <a:pt x="3" y="1"/>
                          <a:pt x="3" y="1"/>
                        </a:cubicBezTo>
                        <a:cubicBezTo>
                          <a:pt x="5" y="3"/>
                          <a:pt x="5" y="14"/>
                          <a:pt x="5" y="15"/>
                        </a:cubicBezTo>
                        <a:cubicBezTo>
                          <a:pt x="5" y="14"/>
                          <a:pt x="5"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94" name="Freeform 1873"/>
                  <p:cNvSpPr/>
                  <p:nvPr/>
                </p:nvSpPr>
                <p:spPr bwMode="auto">
                  <a:xfrm>
                    <a:off x="2220" y="21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95" name="Freeform 1874"/>
                  <p:cNvSpPr/>
                  <p:nvPr/>
                </p:nvSpPr>
                <p:spPr bwMode="auto">
                  <a:xfrm>
                    <a:off x="2194" y="2164"/>
                    <a:ext cx="18" cy="18"/>
                  </a:xfrm>
                  <a:custGeom>
                    <a:avLst/>
                    <a:gdLst>
                      <a:gd name="T0" fmla="*/ 18 w 18"/>
                      <a:gd name="T1" fmla="*/ 0 h 19"/>
                      <a:gd name="T2" fmla="*/ 0 w 18"/>
                      <a:gd name="T3" fmla="*/ 19 h 19"/>
                      <a:gd name="T4" fmla="*/ 18 w 18"/>
                      <a:gd name="T5" fmla="*/ 0 h 19"/>
                    </a:gdLst>
                    <a:ahLst/>
                    <a:cxnLst>
                      <a:cxn ang="0">
                        <a:pos x="T0" y="T1"/>
                      </a:cxn>
                      <a:cxn ang="0">
                        <a:pos x="T2" y="T3"/>
                      </a:cxn>
                      <a:cxn ang="0">
                        <a:pos x="T4" y="T5"/>
                      </a:cxn>
                    </a:cxnLst>
                    <a:rect l="0" t="0" r="r" b="b"/>
                    <a:pathLst>
                      <a:path w="18" h="19">
                        <a:moveTo>
                          <a:pt x="18" y="0"/>
                        </a:moveTo>
                        <a:cubicBezTo>
                          <a:pt x="12" y="4"/>
                          <a:pt x="4" y="12"/>
                          <a:pt x="0" y="19"/>
                        </a:cubicBezTo>
                        <a:cubicBezTo>
                          <a:pt x="4" y="12"/>
                          <a:pt x="12" y="4"/>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96" name="Freeform 1875"/>
                  <p:cNvSpPr/>
                  <p:nvPr/>
                </p:nvSpPr>
                <p:spPr bwMode="auto">
                  <a:xfrm>
                    <a:off x="2185" y="219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97" name="Freeform 1876"/>
                  <p:cNvSpPr/>
                  <p:nvPr/>
                </p:nvSpPr>
                <p:spPr bwMode="auto">
                  <a:xfrm>
                    <a:off x="2182" y="21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98" name="Freeform 1877"/>
                  <p:cNvSpPr/>
                  <p:nvPr/>
                </p:nvSpPr>
                <p:spPr bwMode="auto">
                  <a:xfrm>
                    <a:off x="2177" y="224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99" name="Freeform 1878"/>
                  <p:cNvSpPr/>
                  <p:nvPr/>
                </p:nvSpPr>
                <p:spPr bwMode="auto">
                  <a:xfrm>
                    <a:off x="2181" y="21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00" name="Freeform 1879"/>
                  <p:cNvSpPr/>
                  <p:nvPr/>
                </p:nvSpPr>
                <p:spPr bwMode="auto">
                  <a:xfrm>
                    <a:off x="2183" y="2195"/>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01" name="Freeform 1880"/>
                  <p:cNvSpPr/>
                  <p:nvPr/>
                </p:nvSpPr>
                <p:spPr bwMode="auto">
                  <a:xfrm>
                    <a:off x="2004" y="2341"/>
                    <a:ext cx="5" cy="16"/>
                  </a:xfrm>
                  <a:custGeom>
                    <a:avLst/>
                    <a:gdLst>
                      <a:gd name="T0" fmla="*/ 0 w 5"/>
                      <a:gd name="T1" fmla="*/ 11 h 17"/>
                      <a:gd name="T2" fmla="*/ 0 w 5"/>
                      <a:gd name="T3" fmla="*/ 17 h 17"/>
                      <a:gd name="T4" fmla="*/ 0 w 5"/>
                      <a:gd name="T5" fmla="*/ 17 h 17"/>
                      <a:gd name="T6" fmla="*/ 3 w 5"/>
                      <a:gd name="T7" fmla="*/ 16 h 17"/>
                      <a:gd name="T8" fmla="*/ 3 w 5"/>
                      <a:gd name="T9" fmla="*/ 16 h 17"/>
                      <a:gd name="T10" fmla="*/ 5 w 5"/>
                      <a:gd name="T11" fmla="*/ 6 h 17"/>
                      <a:gd name="T12" fmla="*/ 5 w 5"/>
                      <a:gd name="T13" fmla="*/ 0 h 17"/>
                      <a:gd name="T14" fmla="*/ 5 w 5"/>
                      <a:gd name="T15" fmla="*/ 0 h 17"/>
                      <a:gd name="T16" fmla="*/ 3 w 5"/>
                      <a:gd name="T17" fmla="*/ 1 h 17"/>
                      <a:gd name="T18" fmla="*/ 0 w 5"/>
                      <a:gd name="T1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7">
                        <a:moveTo>
                          <a:pt x="0" y="11"/>
                        </a:moveTo>
                        <a:cubicBezTo>
                          <a:pt x="0" y="13"/>
                          <a:pt x="0" y="16"/>
                          <a:pt x="0" y="17"/>
                        </a:cubicBezTo>
                        <a:cubicBezTo>
                          <a:pt x="0" y="17"/>
                          <a:pt x="0" y="17"/>
                          <a:pt x="0" y="17"/>
                        </a:cubicBezTo>
                        <a:cubicBezTo>
                          <a:pt x="1" y="17"/>
                          <a:pt x="2" y="17"/>
                          <a:pt x="3" y="16"/>
                        </a:cubicBezTo>
                        <a:cubicBezTo>
                          <a:pt x="3" y="16"/>
                          <a:pt x="3" y="16"/>
                          <a:pt x="3" y="16"/>
                        </a:cubicBezTo>
                        <a:cubicBezTo>
                          <a:pt x="5" y="16"/>
                          <a:pt x="5" y="9"/>
                          <a:pt x="5" y="6"/>
                        </a:cubicBezTo>
                        <a:cubicBezTo>
                          <a:pt x="5" y="4"/>
                          <a:pt x="5" y="2"/>
                          <a:pt x="5" y="0"/>
                        </a:cubicBezTo>
                        <a:cubicBezTo>
                          <a:pt x="5" y="0"/>
                          <a:pt x="5" y="0"/>
                          <a:pt x="5" y="0"/>
                        </a:cubicBezTo>
                        <a:cubicBezTo>
                          <a:pt x="4" y="1"/>
                          <a:pt x="4" y="1"/>
                          <a:pt x="3" y="1"/>
                        </a:cubicBezTo>
                        <a:cubicBezTo>
                          <a:pt x="3" y="1"/>
                          <a:pt x="1" y="1"/>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02" name="Freeform 1881"/>
                  <p:cNvSpPr/>
                  <p:nvPr/>
                </p:nvSpPr>
                <p:spPr bwMode="auto">
                  <a:xfrm>
                    <a:off x="2068" y="2531"/>
                    <a:ext cx="1" cy="2"/>
                  </a:xfrm>
                  <a:custGeom>
                    <a:avLst/>
                    <a:gdLst>
                      <a:gd name="T0" fmla="*/ 0 w 1"/>
                      <a:gd name="T1" fmla="*/ 0 h 2"/>
                      <a:gd name="T2" fmla="*/ 1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1" y="2"/>
                          <a:pt x="1" y="2"/>
                          <a:pt x="1" y="2"/>
                        </a:cubicBezTo>
                        <a:cubicBezTo>
                          <a:pt x="1" y="2"/>
                          <a:pt x="1" y="2"/>
                          <a:pt x="1" y="2"/>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03" name="Freeform 1882"/>
                  <p:cNvSpPr/>
                  <p:nvPr/>
                </p:nvSpPr>
                <p:spPr bwMode="auto">
                  <a:xfrm>
                    <a:off x="2023" y="2490"/>
                    <a:ext cx="6" cy="2"/>
                  </a:xfrm>
                  <a:custGeom>
                    <a:avLst/>
                    <a:gdLst>
                      <a:gd name="T0" fmla="*/ 3 w 6"/>
                      <a:gd name="T1" fmla="*/ 0 h 2"/>
                      <a:gd name="T2" fmla="*/ 0 w 6"/>
                      <a:gd name="T3" fmla="*/ 2 h 2"/>
                      <a:gd name="T4" fmla="*/ 6 w 6"/>
                      <a:gd name="T5" fmla="*/ 0 h 2"/>
                      <a:gd name="T6" fmla="*/ 4 w 6"/>
                      <a:gd name="T7" fmla="*/ 0 h 2"/>
                      <a:gd name="T8" fmla="*/ 3 w 6"/>
                      <a:gd name="T9" fmla="*/ 0 h 2"/>
                    </a:gdLst>
                    <a:ahLst/>
                    <a:cxnLst>
                      <a:cxn ang="0">
                        <a:pos x="T0" y="T1"/>
                      </a:cxn>
                      <a:cxn ang="0">
                        <a:pos x="T2" y="T3"/>
                      </a:cxn>
                      <a:cxn ang="0">
                        <a:pos x="T4" y="T5"/>
                      </a:cxn>
                      <a:cxn ang="0">
                        <a:pos x="T6" y="T7"/>
                      </a:cxn>
                      <a:cxn ang="0">
                        <a:pos x="T8" y="T9"/>
                      </a:cxn>
                    </a:cxnLst>
                    <a:rect l="0" t="0" r="r" b="b"/>
                    <a:pathLst>
                      <a:path w="6" h="2">
                        <a:moveTo>
                          <a:pt x="3" y="0"/>
                        </a:moveTo>
                        <a:cubicBezTo>
                          <a:pt x="3" y="1"/>
                          <a:pt x="2" y="1"/>
                          <a:pt x="0" y="2"/>
                        </a:cubicBezTo>
                        <a:cubicBezTo>
                          <a:pt x="3" y="2"/>
                          <a:pt x="5" y="1"/>
                          <a:pt x="6" y="0"/>
                        </a:cubicBezTo>
                        <a:cubicBezTo>
                          <a:pt x="4" y="0"/>
                          <a:pt x="4" y="0"/>
                          <a:pt x="4"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04" name="Freeform 1883"/>
                  <p:cNvSpPr/>
                  <p:nvPr/>
                </p:nvSpPr>
                <p:spPr bwMode="auto">
                  <a:xfrm>
                    <a:off x="2008" y="2483"/>
                    <a:ext cx="6" cy="4"/>
                  </a:xfrm>
                  <a:custGeom>
                    <a:avLst/>
                    <a:gdLst>
                      <a:gd name="T0" fmla="*/ 2 w 7"/>
                      <a:gd name="T1" fmla="*/ 0 h 4"/>
                      <a:gd name="T2" fmla="*/ 2 w 7"/>
                      <a:gd name="T3" fmla="*/ 0 h 4"/>
                      <a:gd name="T4" fmla="*/ 1 w 7"/>
                      <a:gd name="T5" fmla="*/ 1 h 4"/>
                      <a:gd name="T6" fmla="*/ 1 w 7"/>
                      <a:gd name="T7" fmla="*/ 4 h 4"/>
                      <a:gd name="T8" fmla="*/ 2 w 7"/>
                      <a:gd name="T9" fmla="*/ 4 h 4"/>
                      <a:gd name="T10" fmla="*/ 6 w 7"/>
                      <a:gd name="T11" fmla="*/ 1 h 4"/>
                      <a:gd name="T12" fmla="*/ 6 w 7"/>
                      <a:gd name="T13" fmla="*/ 1 h 4"/>
                      <a:gd name="T14" fmla="*/ 7 w 7"/>
                      <a:gd name="T15" fmla="*/ 0 h 4"/>
                      <a:gd name="T16" fmla="*/ 2 w 7"/>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2" y="0"/>
                        </a:moveTo>
                        <a:cubicBezTo>
                          <a:pt x="2" y="0"/>
                          <a:pt x="2" y="0"/>
                          <a:pt x="2" y="0"/>
                        </a:cubicBezTo>
                        <a:cubicBezTo>
                          <a:pt x="1" y="0"/>
                          <a:pt x="1" y="1"/>
                          <a:pt x="1" y="1"/>
                        </a:cubicBezTo>
                        <a:cubicBezTo>
                          <a:pt x="0" y="2"/>
                          <a:pt x="0" y="3"/>
                          <a:pt x="1" y="4"/>
                        </a:cubicBezTo>
                        <a:cubicBezTo>
                          <a:pt x="1" y="4"/>
                          <a:pt x="1" y="4"/>
                          <a:pt x="2" y="4"/>
                        </a:cubicBezTo>
                        <a:cubicBezTo>
                          <a:pt x="3" y="4"/>
                          <a:pt x="5" y="2"/>
                          <a:pt x="6" y="1"/>
                        </a:cubicBezTo>
                        <a:cubicBezTo>
                          <a:pt x="6" y="1"/>
                          <a:pt x="6" y="1"/>
                          <a:pt x="6" y="1"/>
                        </a:cubicBezTo>
                        <a:cubicBezTo>
                          <a:pt x="6" y="1"/>
                          <a:pt x="7" y="0"/>
                          <a:pt x="7" y="0"/>
                        </a:cubicBezTo>
                        <a:cubicBezTo>
                          <a:pt x="5" y="0"/>
                          <a:pt x="4"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05" name="Freeform 1884"/>
                  <p:cNvSpPr/>
                  <p:nvPr/>
                </p:nvSpPr>
                <p:spPr bwMode="auto">
                  <a:xfrm>
                    <a:off x="2010" y="2496"/>
                    <a:ext cx="26" cy="13"/>
                  </a:xfrm>
                  <a:custGeom>
                    <a:avLst/>
                    <a:gdLst>
                      <a:gd name="T0" fmla="*/ 27 w 28"/>
                      <a:gd name="T1" fmla="*/ 0 h 14"/>
                      <a:gd name="T2" fmla="*/ 16 w 28"/>
                      <a:gd name="T3" fmla="*/ 2 h 14"/>
                      <a:gd name="T4" fmla="*/ 15 w 28"/>
                      <a:gd name="T5" fmla="*/ 2 h 14"/>
                      <a:gd name="T6" fmla="*/ 14 w 28"/>
                      <a:gd name="T7" fmla="*/ 6 h 14"/>
                      <a:gd name="T8" fmla="*/ 13 w 28"/>
                      <a:gd name="T9" fmla="*/ 8 h 14"/>
                      <a:gd name="T10" fmla="*/ 4 w 28"/>
                      <a:gd name="T11" fmla="*/ 7 h 14"/>
                      <a:gd name="T12" fmla="*/ 0 w 28"/>
                      <a:gd name="T13" fmla="*/ 6 h 14"/>
                      <a:gd name="T14" fmla="*/ 2 w 28"/>
                      <a:gd name="T15" fmla="*/ 10 h 14"/>
                      <a:gd name="T16" fmla="*/ 4 w 28"/>
                      <a:gd name="T17" fmla="*/ 11 h 14"/>
                      <a:gd name="T18" fmla="*/ 5 w 28"/>
                      <a:gd name="T19" fmla="*/ 11 h 14"/>
                      <a:gd name="T20" fmla="*/ 8 w 28"/>
                      <a:gd name="T21" fmla="*/ 11 h 14"/>
                      <a:gd name="T22" fmla="*/ 12 w 28"/>
                      <a:gd name="T23" fmla="*/ 12 h 14"/>
                      <a:gd name="T24" fmla="*/ 14 w 28"/>
                      <a:gd name="T25" fmla="*/ 14 h 14"/>
                      <a:gd name="T26" fmla="*/ 13 w 28"/>
                      <a:gd name="T27" fmla="*/ 11 h 14"/>
                      <a:gd name="T28" fmla="*/ 21 w 28"/>
                      <a:gd name="T29" fmla="*/ 8 h 14"/>
                      <a:gd name="T30" fmla="*/ 26 w 28"/>
                      <a:gd name="T31" fmla="*/ 7 h 14"/>
                      <a:gd name="T32" fmla="*/ 27 w 28"/>
                      <a:gd name="T33" fmla="*/ 2 h 14"/>
                      <a:gd name="T34" fmla="*/ 27 w 28"/>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14">
                        <a:moveTo>
                          <a:pt x="27" y="0"/>
                        </a:moveTo>
                        <a:cubicBezTo>
                          <a:pt x="24" y="3"/>
                          <a:pt x="19" y="4"/>
                          <a:pt x="16" y="2"/>
                        </a:cubicBezTo>
                        <a:cubicBezTo>
                          <a:pt x="16" y="1"/>
                          <a:pt x="15" y="1"/>
                          <a:pt x="15" y="2"/>
                        </a:cubicBezTo>
                        <a:cubicBezTo>
                          <a:pt x="14" y="3"/>
                          <a:pt x="14" y="4"/>
                          <a:pt x="14" y="6"/>
                        </a:cubicBezTo>
                        <a:cubicBezTo>
                          <a:pt x="14" y="7"/>
                          <a:pt x="13" y="8"/>
                          <a:pt x="13" y="8"/>
                        </a:cubicBezTo>
                        <a:cubicBezTo>
                          <a:pt x="11" y="10"/>
                          <a:pt x="8" y="9"/>
                          <a:pt x="4" y="7"/>
                        </a:cubicBezTo>
                        <a:cubicBezTo>
                          <a:pt x="2" y="7"/>
                          <a:pt x="1" y="6"/>
                          <a:pt x="0" y="6"/>
                        </a:cubicBezTo>
                        <a:cubicBezTo>
                          <a:pt x="0" y="7"/>
                          <a:pt x="1" y="8"/>
                          <a:pt x="2" y="10"/>
                        </a:cubicBezTo>
                        <a:cubicBezTo>
                          <a:pt x="3" y="11"/>
                          <a:pt x="4" y="11"/>
                          <a:pt x="4" y="11"/>
                        </a:cubicBezTo>
                        <a:cubicBezTo>
                          <a:pt x="5" y="11"/>
                          <a:pt x="5" y="11"/>
                          <a:pt x="5" y="11"/>
                        </a:cubicBezTo>
                        <a:cubicBezTo>
                          <a:pt x="6" y="11"/>
                          <a:pt x="7" y="11"/>
                          <a:pt x="8" y="11"/>
                        </a:cubicBezTo>
                        <a:cubicBezTo>
                          <a:pt x="9" y="11"/>
                          <a:pt x="10" y="11"/>
                          <a:pt x="12" y="12"/>
                        </a:cubicBezTo>
                        <a:cubicBezTo>
                          <a:pt x="12" y="13"/>
                          <a:pt x="13" y="13"/>
                          <a:pt x="14" y="14"/>
                        </a:cubicBezTo>
                        <a:cubicBezTo>
                          <a:pt x="13" y="13"/>
                          <a:pt x="13" y="12"/>
                          <a:pt x="13" y="11"/>
                        </a:cubicBezTo>
                        <a:cubicBezTo>
                          <a:pt x="14" y="8"/>
                          <a:pt x="18" y="6"/>
                          <a:pt x="21" y="8"/>
                        </a:cubicBezTo>
                        <a:cubicBezTo>
                          <a:pt x="23" y="9"/>
                          <a:pt x="25" y="8"/>
                          <a:pt x="26" y="7"/>
                        </a:cubicBezTo>
                        <a:cubicBezTo>
                          <a:pt x="27" y="6"/>
                          <a:pt x="28" y="4"/>
                          <a:pt x="27" y="2"/>
                        </a:cubicBezTo>
                        <a:cubicBezTo>
                          <a:pt x="27" y="2"/>
                          <a:pt x="27" y="1"/>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06" name="Freeform 1885"/>
                  <p:cNvSpPr/>
                  <p:nvPr/>
                </p:nvSpPr>
                <p:spPr bwMode="auto">
                  <a:xfrm>
                    <a:off x="2004" y="2379"/>
                    <a:ext cx="3" cy="4"/>
                  </a:xfrm>
                  <a:custGeom>
                    <a:avLst/>
                    <a:gdLst>
                      <a:gd name="T0" fmla="*/ 2 w 3"/>
                      <a:gd name="T1" fmla="*/ 2 h 4"/>
                      <a:gd name="T2" fmla="*/ 0 w 3"/>
                      <a:gd name="T3" fmla="*/ 0 h 4"/>
                      <a:gd name="T4" fmla="*/ 1 w 3"/>
                      <a:gd name="T5" fmla="*/ 1 h 4"/>
                      <a:gd name="T6" fmla="*/ 3 w 3"/>
                      <a:gd name="T7" fmla="*/ 4 h 4"/>
                      <a:gd name="T8" fmla="*/ 2 w 3"/>
                      <a:gd name="T9" fmla="*/ 2 h 4"/>
                    </a:gdLst>
                    <a:ahLst/>
                    <a:cxnLst>
                      <a:cxn ang="0">
                        <a:pos x="T0" y="T1"/>
                      </a:cxn>
                      <a:cxn ang="0">
                        <a:pos x="T2" y="T3"/>
                      </a:cxn>
                      <a:cxn ang="0">
                        <a:pos x="T4" y="T5"/>
                      </a:cxn>
                      <a:cxn ang="0">
                        <a:pos x="T6" y="T7"/>
                      </a:cxn>
                      <a:cxn ang="0">
                        <a:pos x="T8" y="T9"/>
                      </a:cxn>
                    </a:cxnLst>
                    <a:rect l="0" t="0" r="r" b="b"/>
                    <a:pathLst>
                      <a:path w="3" h="4">
                        <a:moveTo>
                          <a:pt x="2" y="2"/>
                        </a:moveTo>
                        <a:cubicBezTo>
                          <a:pt x="2" y="1"/>
                          <a:pt x="1" y="0"/>
                          <a:pt x="0" y="0"/>
                        </a:cubicBezTo>
                        <a:cubicBezTo>
                          <a:pt x="0" y="0"/>
                          <a:pt x="1" y="1"/>
                          <a:pt x="1" y="1"/>
                        </a:cubicBezTo>
                        <a:cubicBezTo>
                          <a:pt x="2" y="2"/>
                          <a:pt x="2" y="3"/>
                          <a:pt x="3" y="4"/>
                        </a:cubicBezTo>
                        <a:cubicBezTo>
                          <a:pt x="3" y="3"/>
                          <a:pt x="3"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07" name="Freeform 1886"/>
                  <p:cNvSpPr/>
                  <p:nvPr/>
                </p:nvSpPr>
                <p:spPr bwMode="auto">
                  <a:xfrm>
                    <a:off x="2013" y="2491"/>
                    <a:ext cx="5" cy="5"/>
                  </a:xfrm>
                  <a:custGeom>
                    <a:avLst/>
                    <a:gdLst>
                      <a:gd name="T0" fmla="*/ 3 w 5"/>
                      <a:gd name="T1" fmla="*/ 0 h 5"/>
                      <a:gd name="T2" fmla="*/ 1 w 5"/>
                      <a:gd name="T3" fmla="*/ 3 h 5"/>
                      <a:gd name="T4" fmla="*/ 0 w 5"/>
                      <a:gd name="T5" fmla="*/ 5 h 5"/>
                      <a:gd name="T6" fmla="*/ 1 w 5"/>
                      <a:gd name="T7" fmla="*/ 4 h 5"/>
                      <a:gd name="T8" fmla="*/ 5 w 5"/>
                      <a:gd name="T9" fmla="*/ 1 h 5"/>
                      <a:gd name="T10" fmla="*/ 3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3" y="0"/>
                        </a:moveTo>
                        <a:cubicBezTo>
                          <a:pt x="2" y="0"/>
                          <a:pt x="1" y="2"/>
                          <a:pt x="1" y="3"/>
                        </a:cubicBezTo>
                        <a:cubicBezTo>
                          <a:pt x="1" y="4"/>
                          <a:pt x="0" y="5"/>
                          <a:pt x="0" y="5"/>
                        </a:cubicBezTo>
                        <a:cubicBezTo>
                          <a:pt x="0" y="5"/>
                          <a:pt x="0" y="5"/>
                          <a:pt x="1" y="4"/>
                        </a:cubicBezTo>
                        <a:cubicBezTo>
                          <a:pt x="2" y="3"/>
                          <a:pt x="3" y="2"/>
                          <a:pt x="5" y="1"/>
                        </a:cubicBezTo>
                        <a:cubicBezTo>
                          <a:pt x="4" y="1"/>
                          <a:pt x="4"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08" name="Freeform 1887"/>
                  <p:cNvSpPr/>
                  <p:nvPr/>
                </p:nvSpPr>
                <p:spPr bwMode="auto">
                  <a:xfrm>
                    <a:off x="2042" y="2504"/>
                    <a:ext cx="2" cy="5"/>
                  </a:xfrm>
                  <a:custGeom>
                    <a:avLst/>
                    <a:gdLst>
                      <a:gd name="T0" fmla="*/ 2 w 2"/>
                      <a:gd name="T1" fmla="*/ 5 h 5"/>
                      <a:gd name="T2" fmla="*/ 1 w 2"/>
                      <a:gd name="T3" fmla="*/ 3 h 5"/>
                      <a:gd name="T4" fmla="*/ 1 w 2"/>
                      <a:gd name="T5" fmla="*/ 0 h 5"/>
                      <a:gd name="T6" fmla="*/ 1 w 2"/>
                      <a:gd name="T7" fmla="*/ 5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cubicBezTo>
                          <a:pt x="1" y="5"/>
                          <a:pt x="1" y="4"/>
                          <a:pt x="1" y="3"/>
                        </a:cubicBezTo>
                        <a:cubicBezTo>
                          <a:pt x="1" y="2"/>
                          <a:pt x="1" y="0"/>
                          <a:pt x="1" y="0"/>
                        </a:cubicBezTo>
                        <a:cubicBezTo>
                          <a:pt x="0" y="0"/>
                          <a:pt x="0" y="2"/>
                          <a:pt x="1" y="5"/>
                        </a:cubicBezTo>
                        <a:cubicBezTo>
                          <a:pt x="1" y="5"/>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09" name="Freeform 1888"/>
                  <p:cNvSpPr/>
                  <p:nvPr/>
                </p:nvSpPr>
                <p:spPr bwMode="auto">
                  <a:xfrm>
                    <a:off x="1990" y="2052"/>
                    <a:ext cx="89" cy="478"/>
                  </a:xfrm>
                  <a:custGeom>
                    <a:avLst/>
                    <a:gdLst>
                      <a:gd name="T0" fmla="*/ 85 w 92"/>
                      <a:gd name="T1" fmla="*/ 60 h 500"/>
                      <a:gd name="T2" fmla="*/ 80 w 92"/>
                      <a:gd name="T3" fmla="*/ 39 h 500"/>
                      <a:gd name="T4" fmla="*/ 73 w 92"/>
                      <a:gd name="T5" fmla="*/ 15 h 500"/>
                      <a:gd name="T6" fmla="*/ 67 w 92"/>
                      <a:gd name="T7" fmla="*/ 0 h 500"/>
                      <a:gd name="T8" fmla="*/ 65 w 92"/>
                      <a:gd name="T9" fmla="*/ 6 h 500"/>
                      <a:gd name="T10" fmla="*/ 61 w 92"/>
                      <a:gd name="T11" fmla="*/ 10 h 500"/>
                      <a:gd name="T12" fmla="*/ 58 w 92"/>
                      <a:gd name="T13" fmla="*/ 79 h 500"/>
                      <a:gd name="T14" fmla="*/ 44 w 92"/>
                      <a:gd name="T15" fmla="*/ 133 h 500"/>
                      <a:gd name="T16" fmla="*/ 45 w 92"/>
                      <a:gd name="T17" fmla="*/ 182 h 500"/>
                      <a:gd name="T18" fmla="*/ 30 w 92"/>
                      <a:gd name="T19" fmla="*/ 229 h 500"/>
                      <a:gd name="T20" fmla="*/ 24 w 92"/>
                      <a:gd name="T21" fmla="*/ 259 h 500"/>
                      <a:gd name="T22" fmla="*/ 20 w 92"/>
                      <a:gd name="T23" fmla="*/ 293 h 500"/>
                      <a:gd name="T24" fmla="*/ 31 w 92"/>
                      <a:gd name="T25" fmla="*/ 298 h 500"/>
                      <a:gd name="T26" fmla="*/ 30 w 92"/>
                      <a:gd name="T27" fmla="*/ 317 h 500"/>
                      <a:gd name="T28" fmla="*/ 27 w 92"/>
                      <a:gd name="T29" fmla="*/ 338 h 500"/>
                      <a:gd name="T30" fmla="*/ 21 w 92"/>
                      <a:gd name="T31" fmla="*/ 353 h 500"/>
                      <a:gd name="T32" fmla="*/ 12 w 92"/>
                      <a:gd name="T33" fmla="*/ 357 h 500"/>
                      <a:gd name="T34" fmla="*/ 7 w 92"/>
                      <a:gd name="T35" fmla="*/ 362 h 500"/>
                      <a:gd name="T36" fmla="*/ 12 w 92"/>
                      <a:gd name="T37" fmla="*/ 368 h 500"/>
                      <a:gd name="T38" fmla="*/ 24 w 92"/>
                      <a:gd name="T39" fmla="*/ 388 h 500"/>
                      <a:gd name="T40" fmla="*/ 5 w 92"/>
                      <a:gd name="T41" fmla="*/ 389 h 500"/>
                      <a:gd name="T42" fmla="*/ 11 w 92"/>
                      <a:gd name="T43" fmla="*/ 390 h 500"/>
                      <a:gd name="T44" fmla="*/ 2 w 92"/>
                      <a:gd name="T45" fmla="*/ 410 h 500"/>
                      <a:gd name="T46" fmla="*/ 7 w 92"/>
                      <a:gd name="T47" fmla="*/ 413 h 500"/>
                      <a:gd name="T48" fmla="*/ 16 w 92"/>
                      <a:gd name="T49" fmla="*/ 411 h 500"/>
                      <a:gd name="T50" fmla="*/ 7 w 92"/>
                      <a:gd name="T51" fmla="*/ 429 h 500"/>
                      <a:gd name="T52" fmla="*/ 22 w 92"/>
                      <a:gd name="T53" fmla="*/ 435 h 500"/>
                      <a:gd name="T54" fmla="*/ 33 w 92"/>
                      <a:gd name="T55" fmla="*/ 445 h 500"/>
                      <a:gd name="T56" fmla="*/ 48 w 92"/>
                      <a:gd name="T57" fmla="*/ 459 h 500"/>
                      <a:gd name="T58" fmla="*/ 57 w 92"/>
                      <a:gd name="T59" fmla="*/ 466 h 500"/>
                      <a:gd name="T60" fmla="*/ 63 w 92"/>
                      <a:gd name="T61" fmla="*/ 475 h 500"/>
                      <a:gd name="T62" fmla="*/ 55 w 92"/>
                      <a:gd name="T63" fmla="*/ 483 h 500"/>
                      <a:gd name="T64" fmla="*/ 47 w 92"/>
                      <a:gd name="T65" fmla="*/ 482 h 500"/>
                      <a:gd name="T66" fmla="*/ 53 w 92"/>
                      <a:gd name="T67" fmla="*/ 492 h 500"/>
                      <a:gd name="T68" fmla="*/ 66 w 92"/>
                      <a:gd name="T69" fmla="*/ 497 h 500"/>
                      <a:gd name="T70" fmla="*/ 77 w 92"/>
                      <a:gd name="T71" fmla="*/ 495 h 500"/>
                      <a:gd name="T72" fmla="*/ 75 w 92"/>
                      <a:gd name="T73" fmla="*/ 494 h 500"/>
                      <a:gd name="T74" fmla="*/ 74 w 92"/>
                      <a:gd name="T75" fmla="*/ 492 h 500"/>
                      <a:gd name="T76" fmla="*/ 73 w 92"/>
                      <a:gd name="T77" fmla="*/ 486 h 500"/>
                      <a:gd name="T78" fmla="*/ 73 w 92"/>
                      <a:gd name="T79" fmla="*/ 476 h 500"/>
                      <a:gd name="T80" fmla="*/ 74 w 92"/>
                      <a:gd name="T81" fmla="*/ 458 h 500"/>
                      <a:gd name="T82" fmla="*/ 64 w 92"/>
                      <a:gd name="T83" fmla="*/ 450 h 500"/>
                      <a:gd name="T84" fmla="*/ 41 w 92"/>
                      <a:gd name="T85" fmla="*/ 449 h 500"/>
                      <a:gd name="T86" fmla="*/ 34 w 92"/>
                      <a:gd name="T87" fmla="*/ 443 h 500"/>
                      <a:gd name="T88" fmla="*/ 20 w 92"/>
                      <a:gd name="T89" fmla="*/ 409 h 500"/>
                      <a:gd name="T90" fmla="*/ 32 w 92"/>
                      <a:gd name="T91" fmla="*/ 382 h 500"/>
                      <a:gd name="T92" fmla="*/ 40 w 92"/>
                      <a:gd name="T93" fmla="*/ 365 h 500"/>
                      <a:gd name="T94" fmla="*/ 40 w 92"/>
                      <a:gd name="T95" fmla="*/ 345 h 500"/>
                      <a:gd name="T96" fmla="*/ 43 w 92"/>
                      <a:gd name="T97" fmla="*/ 338 h 500"/>
                      <a:gd name="T98" fmla="*/ 37 w 92"/>
                      <a:gd name="T99" fmla="*/ 319 h 500"/>
                      <a:gd name="T100" fmla="*/ 36 w 92"/>
                      <a:gd name="T101" fmla="*/ 285 h 500"/>
                      <a:gd name="T102" fmla="*/ 47 w 92"/>
                      <a:gd name="T103" fmla="*/ 258 h 500"/>
                      <a:gd name="T104" fmla="*/ 54 w 92"/>
                      <a:gd name="T105" fmla="*/ 225 h 500"/>
                      <a:gd name="T106" fmla="*/ 60 w 92"/>
                      <a:gd name="T107" fmla="*/ 197 h 500"/>
                      <a:gd name="T108" fmla="*/ 54 w 92"/>
                      <a:gd name="T109" fmla="*/ 160 h 500"/>
                      <a:gd name="T110" fmla="*/ 60 w 92"/>
                      <a:gd name="T111" fmla="*/ 140 h 500"/>
                      <a:gd name="T112" fmla="*/ 78 w 92"/>
                      <a:gd name="T113" fmla="*/ 107 h 500"/>
                      <a:gd name="T114" fmla="*/ 77 w 92"/>
                      <a:gd name="T115" fmla="*/ 84 h 500"/>
                      <a:gd name="T116" fmla="*/ 91 w 92"/>
                      <a:gd name="T117" fmla="*/ 68 h 500"/>
                      <a:gd name="T118" fmla="*/ 91 w 92"/>
                      <a:gd name="T119" fmla="*/ 64 h 500"/>
                      <a:gd name="T120" fmla="*/ 88 w 92"/>
                      <a:gd name="T121" fmla="*/ 6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500">
                        <a:moveTo>
                          <a:pt x="88" y="62"/>
                        </a:moveTo>
                        <a:cubicBezTo>
                          <a:pt x="88" y="62"/>
                          <a:pt x="88" y="62"/>
                          <a:pt x="88" y="62"/>
                        </a:cubicBezTo>
                        <a:cubicBezTo>
                          <a:pt x="88" y="62"/>
                          <a:pt x="88" y="62"/>
                          <a:pt x="88" y="62"/>
                        </a:cubicBezTo>
                        <a:cubicBezTo>
                          <a:pt x="87" y="62"/>
                          <a:pt x="87" y="62"/>
                          <a:pt x="86" y="62"/>
                        </a:cubicBezTo>
                        <a:cubicBezTo>
                          <a:pt x="86" y="61"/>
                          <a:pt x="86" y="61"/>
                          <a:pt x="86" y="61"/>
                        </a:cubicBezTo>
                        <a:cubicBezTo>
                          <a:pt x="86" y="61"/>
                          <a:pt x="85" y="61"/>
                          <a:pt x="85" y="60"/>
                        </a:cubicBezTo>
                        <a:cubicBezTo>
                          <a:pt x="85" y="60"/>
                          <a:pt x="85" y="60"/>
                          <a:pt x="85" y="60"/>
                        </a:cubicBezTo>
                        <a:cubicBezTo>
                          <a:pt x="85" y="60"/>
                          <a:pt x="85" y="60"/>
                          <a:pt x="85" y="60"/>
                        </a:cubicBezTo>
                        <a:cubicBezTo>
                          <a:pt x="85" y="59"/>
                          <a:pt x="85" y="58"/>
                          <a:pt x="85" y="56"/>
                        </a:cubicBezTo>
                        <a:cubicBezTo>
                          <a:pt x="84" y="53"/>
                          <a:pt x="84" y="50"/>
                          <a:pt x="83" y="49"/>
                        </a:cubicBezTo>
                        <a:cubicBezTo>
                          <a:pt x="81" y="47"/>
                          <a:pt x="81" y="44"/>
                          <a:pt x="80" y="42"/>
                        </a:cubicBezTo>
                        <a:cubicBezTo>
                          <a:pt x="80" y="41"/>
                          <a:pt x="80" y="39"/>
                          <a:pt x="80" y="39"/>
                        </a:cubicBezTo>
                        <a:cubicBezTo>
                          <a:pt x="77" y="37"/>
                          <a:pt x="74" y="34"/>
                          <a:pt x="74" y="30"/>
                        </a:cubicBezTo>
                        <a:cubicBezTo>
                          <a:pt x="73" y="28"/>
                          <a:pt x="74" y="27"/>
                          <a:pt x="75" y="26"/>
                        </a:cubicBezTo>
                        <a:cubicBezTo>
                          <a:pt x="76" y="26"/>
                          <a:pt x="76" y="25"/>
                          <a:pt x="76" y="23"/>
                        </a:cubicBezTo>
                        <a:cubicBezTo>
                          <a:pt x="76" y="22"/>
                          <a:pt x="76" y="20"/>
                          <a:pt x="77" y="18"/>
                        </a:cubicBezTo>
                        <a:cubicBezTo>
                          <a:pt x="77" y="18"/>
                          <a:pt x="77" y="18"/>
                          <a:pt x="77" y="18"/>
                        </a:cubicBezTo>
                        <a:cubicBezTo>
                          <a:pt x="75" y="17"/>
                          <a:pt x="74" y="16"/>
                          <a:pt x="73" y="15"/>
                        </a:cubicBezTo>
                        <a:cubicBezTo>
                          <a:pt x="70" y="12"/>
                          <a:pt x="71" y="9"/>
                          <a:pt x="71" y="7"/>
                        </a:cubicBezTo>
                        <a:cubicBezTo>
                          <a:pt x="71" y="5"/>
                          <a:pt x="71" y="4"/>
                          <a:pt x="70" y="3"/>
                        </a:cubicBezTo>
                        <a:cubicBezTo>
                          <a:pt x="70" y="2"/>
                          <a:pt x="69" y="2"/>
                          <a:pt x="69" y="1"/>
                        </a:cubicBezTo>
                        <a:cubicBezTo>
                          <a:pt x="68" y="1"/>
                          <a:pt x="68" y="1"/>
                          <a:pt x="68" y="1"/>
                        </a:cubicBezTo>
                        <a:cubicBezTo>
                          <a:pt x="68" y="1"/>
                          <a:pt x="68" y="0"/>
                          <a:pt x="67" y="0"/>
                        </a:cubicBezTo>
                        <a:cubicBezTo>
                          <a:pt x="67" y="0"/>
                          <a:pt x="67" y="0"/>
                          <a:pt x="67" y="0"/>
                        </a:cubicBezTo>
                        <a:cubicBezTo>
                          <a:pt x="67" y="0"/>
                          <a:pt x="67" y="0"/>
                          <a:pt x="67" y="0"/>
                        </a:cubicBezTo>
                        <a:cubicBezTo>
                          <a:pt x="67" y="1"/>
                          <a:pt x="67" y="1"/>
                          <a:pt x="67" y="2"/>
                        </a:cubicBezTo>
                        <a:cubicBezTo>
                          <a:pt x="67" y="2"/>
                          <a:pt x="66" y="2"/>
                          <a:pt x="66" y="3"/>
                        </a:cubicBezTo>
                        <a:cubicBezTo>
                          <a:pt x="66" y="3"/>
                          <a:pt x="66" y="3"/>
                          <a:pt x="66" y="4"/>
                        </a:cubicBezTo>
                        <a:cubicBezTo>
                          <a:pt x="66" y="4"/>
                          <a:pt x="65" y="5"/>
                          <a:pt x="65" y="5"/>
                        </a:cubicBezTo>
                        <a:cubicBezTo>
                          <a:pt x="65" y="5"/>
                          <a:pt x="65" y="5"/>
                          <a:pt x="65" y="6"/>
                        </a:cubicBezTo>
                        <a:cubicBezTo>
                          <a:pt x="64" y="6"/>
                          <a:pt x="63" y="7"/>
                          <a:pt x="63" y="7"/>
                        </a:cubicBezTo>
                        <a:cubicBezTo>
                          <a:pt x="63" y="7"/>
                          <a:pt x="62" y="7"/>
                          <a:pt x="62" y="7"/>
                        </a:cubicBezTo>
                        <a:cubicBezTo>
                          <a:pt x="62" y="7"/>
                          <a:pt x="62" y="7"/>
                          <a:pt x="62" y="7"/>
                        </a:cubicBezTo>
                        <a:cubicBezTo>
                          <a:pt x="62" y="7"/>
                          <a:pt x="62" y="8"/>
                          <a:pt x="61" y="8"/>
                        </a:cubicBezTo>
                        <a:cubicBezTo>
                          <a:pt x="61" y="8"/>
                          <a:pt x="61" y="8"/>
                          <a:pt x="61" y="8"/>
                        </a:cubicBezTo>
                        <a:cubicBezTo>
                          <a:pt x="61" y="9"/>
                          <a:pt x="61" y="9"/>
                          <a:pt x="61" y="10"/>
                        </a:cubicBezTo>
                        <a:cubicBezTo>
                          <a:pt x="61" y="12"/>
                          <a:pt x="61" y="15"/>
                          <a:pt x="61" y="16"/>
                        </a:cubicBezTo>
                        <a:cubicBezTo>
                          <a:pt x="63" y="21"/>
                          <a:pt x="64" y="39"/>
                          <a:pt x="62" y="47"/>
                        </a:cubicBezTo>
                        <a:cubicBezTo>
                          <a:pt x="61" y="54"/>
                          <a:pt x="59" y="60"/>
                          <a:pt x="58" y="64"/>
                        </a:cubicBezTo>
                        <a:cubicBezTo>
                          <a:pt x="57" y="65"/>
                          <a:pt x="57" y="65"/>
                          <a:pt x="58" y="66"/>
                        </a:cubicBezTo>
                        <a:cubicBezTo>
                          <a:pt x="60" y="68"/>
                          <a:pt x="60" y="70"/>
                          <a:pt x="59" y="71"/>
                        </a:cubicBezTo>
                        <a:cubicBezTo>
                          <a:pt x="58" y="72"/>
                          <a:pt x="58" y="75"/>
                          <a:pt x="58" y="79"/>
                        </a:cubicBezTo>
                        <a:cubicBezTo>
                          <a:pt x="58" y="81"/>
                          <a:pt x="58" y="83"/>
                          <a:pt x="58" y="85"/>
                        </a:cubicBezTo>
                        <a:cubicBezTo>
                          <a:pt x="58" y="90"/>
                          <a:pt x="56" y="97"/>
                          <a:pt x="55" y="103"/>
                        </a:cubicBezTo>
                        <a:cubicBezTo>
                          <a:pt x="54" y="106"/>
                          <a:pt x="53" y="109"/>
                          <a:pt x="53" y="111"/>
                        </a:cubicBezTo>
                        <a:cubicBezTo>
                          <a:pt x="53" y="113"/>
                          <a:pt x="52" y="115"/>
                          <a:pt x="51" y="116"/>
                        </a:cubicBezTo>
                        <a:cubicBezTo>
                          <a:pt x="50" y="118"/>
                          <a:pt x="50" y="120"/>
                          <a:pt x="50" y="122"/>
                        </a:cubicBezTo>
                        <a:cubicBezTo>
                          <a:pt x="50" y="127"/>
                          <a:pt x="47" y="131"/>
                          <a:pt x="44" y="133"/>
                        </a:cubicBezTo>
                        <a:cubicBezTo>
                          <a:pt x="44" y="134"/>
                          <a:pt x="46" y="136"/>
                          <a:pt x="46" y="138"/>
                        </a:cubicBezTo>
                        <a:cubicBezTo>
                          <a:pt x="48" y="141"/>
                          <a:pt x="49" y="143"/>
                          <a:pt x="49" y="146"/>
                        </a:cubicBezTo>
                        <a:cubicBezTo>
                          <a:pt x="49" y="148"/>
                          <a:pt x="48" y="149"/>
                          <a:pt x="47" y="151"/>
                        </a:cubicBezTo>
                        <a:cubicBezTo>
                          <a:pt x="45" y="153"/>
                          <a:pt x="44" y="154"/>
                          <a:pt x="45" y="157"/>
                        </a:cubicBezTo>
                        <a:cubicBezTo>
                          <a:pt x="46" y="164"/>
                          <a:pt x="45" y="174"/>
                          <a:pt x="45" y="179"/>
                        </a:cubicBezTo>
                        <a:cubicBezTo>
                          <a:pt x="45" y="181"/>
                          <a:pt x="45" y="182"/>
                          <a:pt x="45" y="182"/>
                        </a:cubicBezTo>
                        <a:cubicBezTo>
                          <a:pt x="45" y="184"/>
                          <a:pt x="44" y="185"/>
                          <a:pt x="43" y="186"/>
                        </a:cubicBezTo>
                        <a:cubicBezTo>
                          <a:pt x="43" y="187"/>
                          <a:pt x="42" y="188"/>
                          <a:pt x="42" y="190"/>
                        </a:cubicBezTo>
                        <a:cubicBezTo>
                          <a:pt x="43" y="193"/>
                          <a:pt x="42" y="195"/>
                          <a:pt x="41" y="197"/>
                        </a:cubicBezTo>
                        <a:cubicBezTo>
                          <a:pt x="40" y="199"/>
                          <a:pt x="39" y="201"/>
                          <a:pt x="38" y="204"/>
                        </a:cubicBezTo>
                        <a:cubicBezTo>
                          <a:pt x="38" y="210"/>
                          <a:pt x="34" y="218"/>
                          <a:pt x="32" y="224"/>
                        </a:cubicBezTo>
                        <a:cubicBezTo>
                          <a:pt x="31" y="226"/>
                          <a:pt x="30" y="227"/>
                          <a:pt x="30" y="229"/>
                        </a:cubicBezTo>
                        <a:cubicBezTo>
                          <a:pt x="29" y="230"/>
                          <a:pt x="29" y="232"/>
                          <a:pt x="28" y="233"/>
                        </a:cubicBezTo>
                        <a:cubicBezTo>
                          <a:pt x="27" y="236"/>
                          <a:pt x="26" y="239"/>
                          <a:pt x="22" y="239"/>
                        </a:cubicBezTo>
                        <a:cubicBezTo>
                          <a:pt x="22" y="239"/>
                          <a:pt x="22" y="239"/>
                          <a:pt x="22" y="239"/>
                        </a:cubicBezTo>
                        <a:cubicBezTo>
                          <a:pt x="22" y="240"/>
                          <a:pt x="21" y="241"/>
                          <a:pt x="23" y="245"/>
                        </a:cubicBezTo>
                        <a:cubicBezTo>
                          <a:pt x="24" y="247"/>
                          <a:pt x="24" y="250"/>
                          <a:pt x="23" y="252"/>
                        </a:cubicBezTo>
                        <a:cubicBezTo>
                          <a:pt x="23" y="255"/>
                          <a:pt x="23" y="257"/>
                          <a:pt x="24" y="259"/>
                        </a:cubicBezTo>
                        <a:cubicBezTo>
                          <a:pt x="27" y="264"/>
                          <a:pt x="26" y="267"/>
                          <a:pt x="25" y="271"/>
                        </a:cubicBezTo>
                        <a:cubicBezTo>
                          <a:pt x="25" y="272"/>
                          <a:pt x="25" y="272"/>
                          <a:pt x="25" y="272"/>
                        </a:cubicBezTo>
                        <a:cubicBezTo>
                          <a:pt x="24" y="274"/>
                          <a:pt x="23" y="275"/>
                          <a:pt x="23" y="276"/>
                        </a:cubicBezTo>
                        <a:cubicBezTo>
                          <a:pt x="22" y="278"/>
                          <a:pt x="21" y="279"/>
                          <a:pt x="21" y="281"/>
                        </a:cubicBezTo>
                        <a:cubicBezTo>
                          <a:pt x="21" y="283"/>
                          <a:pt x="21" y="285"/>
                          <a:pt x="20" y="286"/>
                        </a:cubicBezTo>
                        <a:cubicBezTo>
                          <a:pt x="19" y="289"/>
                          <a:pt x="19" y="291"/>
                          <a:pt x="20" y="293"/>
                        </a:cubicBezTo>
                        <a:cubicBezTo>
                          <a:pt x="21" y="295"/>
                          <a:pt x="21" y="297"/>
                          <a:pt x="21" y="298"/>
                        </a:cubicBezTo>
                        <a:cubicBezTo>
                          <a:pt x="22" y="298"/>
                          <a:pt x="22" y="298"/>
                          <a:pt x="23" y="298"/>
                        </a:cubicBezTo>
                        <a:cubicBezTo>
                          <a:pt x="23" y="298"/>
                          <a:pt x="23" y="298"/>
                          <a:pt x="23" y="298"/>
                        </a:cubicBezTo>
                        <a:cubicBezTo>
                          <a:pt x="23" y="297"/>
                          <a:pt x="23" y="295"/>
                          <a:pt x="26" y="294"/>
                        </a:cubicBezTo>
                        <a:cubicBezTo>
                          <a:pt x="28" y="293"/>
                          <a:pt x="29" y="294"/>
                          <a:pt x="30" y="295"/>
                        </a:cubicBezTo>
                        <a:cubicBezTo>
                          <a:pt x="31" y="296"/>
                          <a:pt x="31" y="297"/>
                          <a:pt x="31" y="298"/>
                        </a:cubicBezTo>
                        <a:cubicBezTo>
                          <a:pt x="31" y="298"/>
                          <a:pt x="31" y="298"/>
                          <a:pt x="31" y="298"/>
                        </a:cubicBezTo>
                        <a:cubicBezTo>
                          <a:pt x="33" y="299"/>
                          <a:pt x="34" y="300"/>
                          <a:pt x="34" y="302"/>
                        </a:cubicBezTo>
                        <a:cubicBezTo>
                          <a:pt x="35" y="303"/>
                          <a:pt x="34" y="305"/>
                          <a:pt x="31" y="307"/>
                        </a:cubicBezTo>
                        <a:cubicBezTo>
                          <a:pt x="31" y="307"/>
                          <a:pt x="31" y="308"/>
                          <a:pt x="31" y="310"/>
                        </a:cubicBezTo>
                        <a:cubicBezTo>
                          <a:pt x="32" y="312"/>
                          <a:pt x="32" y="314"/>
                          <a:pt x="31" y="316"/>
                        </a:cubicBezTo>
                        <a:cubicBezTo>
                          <a:pt x="30" y="317"/>
                          <a:pt x="30" y="317"/>
                          <a:pt x="30" y="317"/>
                        </a:cubicBezTo>
                        <a:cubicBezTo>
                          <a:pt x="29" y="319"/>
                          <a:pt x="28" y="321"/>
                          <a:pt x="28" y="323"/>
                        </a:cubicBezTo>
                        <a:cubicBezTo>
                          <a:pt x="30" y="326"/>
                          <a:pt x="29" y="327"/>
                          <a:pt x="28" y="328"/>
                        </a:cubicBezTo>
                        <a:cubicBezTo>
                          <a:pt x="27" y="329"/>
                          <a:pt x="27" y="330"/>
                          <a:pt x="27" y="331"/>
                        </a:cubicBezTo>
                        <a:cubicBezTo>
                          <a:pt x="27" y="333"/>
                          <a:pt x="27" y="333"/>
                          <a:pt x="27" y="334"/>
                        </a:cubicBezTo>
                        <a:cubicBezTo>
                          <a:pt x="28" y="335"/>
                          <a:pt x="28" y="337"/>
                          <a:pt x="27" y="338"/>
                        </a:cubicBezTo>
                        <a:cubicBezTo>
                          <a:pt x="27" y="338"/>
                          <a:pt x="27" y="338"/>
                          <a:pt x="27" y="338"/>
                        </a:cubicBezTo>
                        <a:cubicBezTo>
                          <a:pt x="28" y="339"/>
                          <a:pt x="28" y="340"/>
                          <a:pt x="27" y="342"/>
                        </a:cubicBezTo>
                        <a:cubicBezTo>
                          <a:pt x="27" y="342"/>
                          <a:pt x="27" y="343"/>
                          <a:pt x="26" y="343"/>
                        </a:cubicBezTo>
                        <a:cubicBezTo>
                          <a:pt x="26" y="344"/>
                          <a:pt x="27" y="346"/>
                          <a:pt x="27" y="347"/>
                        </a:cubicBezTo>
                        <a:cubicBezTo>
                          <a:pt x="28" y="348"/>
                          <a:pt x="28" y="349"/>
                          <a:pt x="27" y="350"/>
                        </a:cubicBezTo>
                        <a:cubicBezTo>
                          <a:pt x="27" y="352"/>
                          <a:pt x="25" y="352"/>
                          <a:pt x="24" y="352"/>
                        </a:cubicBezTo>
                        <a:cubicBezTo>
                          <a:pt x="23" y="352"/>
                          <a:pt x="22" y="352"/>
                          <a:pt x="21" y="353"/>
                        </a:cubicBezTo>
                        <a:cubicBezTo>
                          <a:pt x="21" y="353"/>
                          <a:pt x="21" y="353"/>
                          <a:pt x="21" y="353"/>
                        </a:cubicBezTo>
                        <a:cubicBezTo>
                          <a:pt x="21" y="353"/>
                          <a:pt x="21" y="353"/>
                          <a:pt x="22" y="354"/>
                        </a:cubicBezTo>
                        <a:cubicBezTo>
                          <a:pt x="22" y="355"/>
                          <a:pt x="24" y="357"/>
                          <a:pt x="22" y="360"/>
                        </a:cubicBezTo>
                        <a:cubicBezTo>
                          <a:pt x="22" y="361"/>
                          <a:pt x="21" y="362"/>
                          <a:pt x="19" y="362"/>
                        </a:cubicBezTo>
                        <a:cubicBezTo>
                          <a:pt x="17" y="362"/>
                          <a:pt x="15" y="359"/>
                          <a:pt x="13" y="358"/>
                        </a:cubicBezTo>
                        <a:cubicBezTo>
                          <a:pt x="12" y="357"/>
                          <a:pt x="12" y="357"/>
                          <a:pt x="12" y="357"/>
                        </a:cubicBezTo>
                        <a:cubicBezTo>
                          <a:pt x="11" y="357"/>
                          <a:pt x="11" y="356"/>
                          <a:pt x="11" y="355"/>
                        </a:cubicBezTo>
                        <a:cubicBezTo>
                          <a:pt x="11" y="355"/>
                          <a:pt x="11" y="355"/>
                          <a:pt x="11" y="355"/>
                        </a:cubicBezTo>
                        <a:cubicBezTo>
                          <a:pt x="10" y="356"/>
                          <a:pt x="9" y="356"/>
                          <a:pt x="8" y="357"/>
                        </a:cubicBezTo>
                        <a:cubicBezTo>
                          <a:pt x="7" y="357"/>
                          <a:pt x="6" y="357"/>
                          <a:pt x="5" y="358"/>
                        </a:cubicBezTo>
                        <a:cubicBezTo>
                          <a:pt x="5" y="358"/>
                          <a:pt x="6" y="359"/>
                          <a:pt x="6" y="359"/>
                        </a:cubicBezTo>
                        <a:cubicBezTo>
                          <a:pt x="6" y="360"/>
                          <a:pt x="7" y="361"/>
                          <a:pt x="7" y="362"/>
                        </a:cubicBezTo>
                        <a:cubicBezTo>
                          <a:pt x="7" y="363"/>
                          <a:pt x="6" y="363"/>
                          <a:pt x="5" y="364"/>
                        </a:cubicBezTo>
                        <a:cubicBezTo>
                          <a:pt x="4" y="364"/>
                          <a:pt x="3" y="364"/>
                          <a:pt x="3" y="365"/>
                        </a:cubicBezTo>
                        <a:cubicBezTo>
                          <a:pt x="5" y="365"/>
                          <a:pt x="6" y="366"/>
                          <a:pt x="7" y="368"/>
                        </a:cubicBezTo>
                        <a:cubicBezTo>
                          <a:pt x="7" y="368"/>
                          <a:pt x="7" y="369"/>
                          <a:pt x="7" y="369"/>
                        </a:cubicBezTo>
                        <a:cubicBezTo>
                          <a:pt x="7" y="369"/>
                          <a:pt x="7" y="368"/>
                          <a:pt x="7" y="368"/>
                        </a:cubicBezTo>
                        <a:cubicBezTo>
                          <a:pt x="9" y="368"/>
                          <a:pt x="10" y="368"/>
                          <a:pt x="12" y="368"/>
                        </a:cubicBezTo>
                        <a:cubicBezTo>
                          <a:pt x="15" y="369"/>
                          <a:pt x="16" y="371"/>
                          <a:pt x="16" y="374"/>
                        </a:cubicBezTo>
                        <a:cubicBezTo>
                          <a:pt x="16" y="376"/>
                          <a:pt x="15" y="378"/>
                          <a:pt x="13" y="378"/>
                        </a:cubicBezTo>
                        <a:cubicBezTo>
                          <a:pt x="12" y="378"/>
                          <a:pt x="11" y="380"/>
                          <a:pt x="11" y="382"/>
                        </a:cubicBezTo>
                        <a:cubicBezTo>
                          <a:pt x="11" y="382"/>
                          <a:pt x="13" y="382"/>
                          <a:pt x="15" y="382"/>
                        </a:cubicBezTo>
                        <a:cubicBezTo>
                          <a:pt x="17" y="382"/>
                          <a:pt x="19" y="381"/>
                          <a:pt x="20" y="382"/>
                        </a:cubicBezTo>
                        <a:cubicBezTo>
                          <a:pt x="23" y="383"/>
                          <a:pt x="24" y="385"/>
                          <a:pt x="24" y="388"/>
                        </a:cubicBezTo>
                        <a:cubicBezTo>
                          <a:pt x="23" y="389"/>
                          <a:pt x="22" y="391"/>
                          <a:pt x="21" y="391"/>
                        </a:cubicBezTo>
                        <a:cubicBezTo>
                          <a:pt x="20" y="391"/>
                          <a:pt x="19" y="390"/>
                          <a:pt x="18" y="390"/>
                        </a:cubicBezTo>
                        <a:cubicBezTo>
                          <a:pt x="17" y="388"/>
                          <a:pt x="15" y="387"/>
                          <a:pt x="15" y="387"/>
                        </a:cubicBezTo>
                        <a:cubicBezTo>
                          <a:pt x="14" y="387"/>
                          <a:pt x="14" y="387"/>
                          <a:pt x="14" y="387"/>
                        </a:cubicBezTo>
                        <a:cubicBezTo>
                          <a:pt x="13" y="390"/>
                          <a:pt x="11" y="390"/>
                          <a:pt x="10" y="390"/>
                        </a:cubicBezTo>
                        <a:cubicBezTo>
                          <a:pt x="8" y="390"/>
                          <a:pt x="7" y="390"/>
                          <a:pt x="5" y="389"/>
                        </a:cubicBezTo>
                        <a:cubicBezTo>
                          <a:pt x="5" y="389"/>
                          <a:pt x="5" y="389"/>
                          <a:pt x="5" y="389"/>
                        </a:cubicBezTo>
                        <a:cubicBezTo>
                          <a:pt x="4" y="389"/>
                          <a:pt x="1" y="391"/>
                          <a:pt x="0" y="392"/>
                        </a:cubicBezTo>
                        <a:cubicBezTo>
                          <a:pt x="1" y="393"/>
                          <a:pt x="2" y="395"/>
                          <a:pt x="2" y="396"/>
                        </a:cubicBezTo>
                        <a:cubicBezTo>
                          <a:pt x="3" y="396"/>
                          <a:pt x="3" y="396"/>
                          <a:pt x="3" y="396"/>
                        </a:cubicBezTo>
                        <a:cubicBezTo>
                          <a:pt x="4" y="396"/>
                          <a:pt x="6" y="395"/>
                          <a:pt x="6" y="394"/>
                        </a:cubicBezTo>
                        <a:cubicBezTo>
                          <a:pt x="7" y="392"/>
                          <a:pt x="9" y="390"/>
                          <a:pt x="11" y="390"/>
                        </a:cubicBezTo>
                        <a:cubicBezTo>
                          <a:pt x="11" y="390"/>
                          <a:pt x="14" y="391"/>
                          <a:pt x="15" y="395"/>
                        </a:cubicBezTo>
                        <a:cubicBezTo>
                          <a:pt x="15" y="399"/>
                          <a:pt x="11" y="400"/>
                          <a:pt x="10" y="400"/>
                        </a:cubicBezTo>
                        <a:cubicBezTo>
                          <a:pt x="10" y="400"/>
                          <a:pt x="9" y="401"/>
                          <a:pt x="9" y="401"/>
                        </a:cubicBezTo>
                        <a:cubicBezTo>
                          <a:pt x="8" y="403"/>
                          <a:pt x="6" y="406"/>
                          <a:pt x="2" y="408"/>
                        </a:cubicBezTo>
                        <a:cubicBezTo>
                          <a:pt x="2" y="409"/>
                          <a:pt x="2" y="409"/>
                          <a:pt x="2" y="409"/>
                        </a:cubicBezTo>
                        <a:cubicBezTo>
                          <a:pt x="2" y="409"/>
                          <a:pt x="2" y="410"/>
                          <a:pt x="2" y="410"/>
                        </a:cubicBezTo>
                        <a:cubicBezTo>
                          <a:pt x="3" y="409"/>
                          <a:pt x="4" y="409"/>
                          <a:pt x="4" y="409"/>
                        </a:cubicBezTo>
                        <a:cubicBezTo>
                          <a:pt x="5" y="409"/>
                          <a:pt x="5" y="409"/>
                          <a:pt x="5" y="409"/>
                        </a:cubicBezTo>
                        <a:cubicBezTo>
                          <a:pt x="6" y="410"/>
                          <a:pt x="6" y="410"/>
                          <a:pt x="6" y="410"/>
                        </a:cubicBezTo>
                        <a:cubicBezTo>
                          <a:pt x="7" y="411"/>
                          <a:pt x="6" y="412"/>
                          <a:pt x="6" y="412"/>
                        </a:cubicBezTo>
                        <a:cubicBezTo>
                          <a:pt x="6" y="413"/>
                          <a:pt x="6" y="413"/>
                          <a:pt x="6" y="413"/>
                        </a:cubicBezTo>
                        <a:cubicBezTo>
                          <a:pt x="7" y="413"/>
                          <a:pt x="7" y="413"/>
                          <a:pt x="7" y="413"/>
                        </a:cubicBezTo>
                        <a:cubicBezTo>
                          <a:pt x="7" y="413"/>
                          <a:pt x="8" y="413"/>
                          <a:pt x="8" y="413"/>
                        </a:cubicBezTo>
                        <a:cubicBezTo>
                          <a:pt x="8" y="412"/>
                          <a:pt x="8" y="412"/>
                          <a:pt x="8" y="411"/>
                        </a:cubicBezTo>
                        <a:cubicBezTo>
                          <a:pt x="7" y="409"/>
                          <a:pt x="8" y="406"/>
                          <a:pt x="9" y="404"/>
                        </a:cubicBezTo>
                        <a:cubicBezTo>
                          <a:pt x="10" y="403"/>
                          <a:pt x="11" y="402"/>
                          <a:pt x="13" y="402"/>
                        </a:cubicBezTo>
                        <a:cubicBezTo>
                          <a:pt x="13" y="402"/>
                          <a:pt x="15" y="403"/>
                          <a:pt x="16" y="404"/>
                        </a:cubicBezTo>
                        <a:cubicBezTo>
                          <a:pt x="19" y="407"/>
                          <a:pt x="17" y="410"/>
                          <a:pt x="16" y="411"/>
                        </a:cubicBezTo>
                        <a:cubicBezTo>
                          <a:pt x="15" y="412"/>
                          <a:pt x="15" y="413"/>
                          <a:pt x="15" y="413"/>
                        </a:cubicBezTo>
                        <a:cubicBezTo>
                          <a:pt x="15" y="415"/>
                          <a:pt x="14" y="416"/>
                          <a:pt x="14" y="418"/>
                        </a:cubicBezTo>
                        <a:cubicBezTo>
                          <a:pt x="14" y="419"/>
                          <a:pt x="13" y="421"/>
                          <a:pt x="13" y="422"/>
                        </a:cubicBezTo>
                        <a:cubicBezTo>
                          <a:pt x="13" y="424"/>
                          <a:pt x="11" y="425"/>
                          <a:pt x="10" y="425"/>
                        </a:cubicBezTo>
                        <a:cubicBezTo>
                          <a:pt x="10" y="426"/>
                          <a:pt x="10" y="426"/>
                          <a:pt x="10" y="426"/>
                        </a:cubicBezTo>
                        <a:cubicBezTo>
                          <a:pt x="10" y="428"/>
                          <a:pt x="9" y="429"/>
                          <a:pt x="7" y="429"/>
                        </a:cubicBezTo>
                        <a:cubicBezTo>
                          <a:pt x="8" y="431"/>
                          <a:pt x="7" y="432"/>
                          <a:pt x="7" y="432"/>
                        </a:cubicBezTo>
                        <a:cubicBezTo>
                          <a:pt x="8" y="432"/>
                          <a:pt x="9" y="432"/>
                          <a:pt x="11" y="432"/>
                        </a:cubicBezTo>
                        <a:cubicBezTo>
                          <a:pt x="12" y="432"/>
                          <a:pt x="12" y="433"/>
                          <a:pt x="13" y="433"/>
                        </a:cubicBezTo>
                        <a:cubicBezTo>
                          <a:pt x="13" y="433"/>
                          <a:pt x="13" y="433"/>
                          <a:pt x="13" y="433"/>
                        </a:cubicBezTo>
                        <a:cubicBezTo>
                          <a:pt x="13" y="433"/>
                          <a:pt x="14" y="433"/>
                          <a:pt x="15" y="432"/>
                        </a:cubicBezTo>
                        <a:cubicBezTo>
                          <a:pt x="18" y="431"/>
                          <a:pt x="21" y="433"/>
                          <a:pt x="22" y="435"/>
                        </a:cubicBezTo>
                        <a:cubicBezTo>
                          <a:pt x="22" y="437"/>
                          <a:pt x="21" y="439"/>
                          <a:pt x="19" y="440"/>
                        </a:cubicBezTo>
                        <a:cubicBezTo>
                          <a:pt x="18" y="440"/>
                          <a:pt x="18" y="440"/>
                          <a:pt x="17" y="440"/>
                        </a:cubicBezTo>
                        <a:cubicBezTo>
                          <a:pt x="19" y="440"/>
                          <a:pt x="21" y="441"/>
                          <a:pt x="21" y="443"/>
                        </a:cubicBezTo>
                        <a:cubicBezTo>
                          <a:pt x="21" y="443"/>
                          <a:pt x="21" y="443"/>
                          <a:pt x="21" y="443"/>
                        </a:cubicBezTo>
                        <a:cubicBezTo>
                          <a:pt x="22" y="440"/>
                          <a:pt x="23" y="439"/>
                          <a:pt x="25" y="439"/>
                        </a:cubicBezTo>
                        <a:cubicBezTo>
                          <a:pt x="28" y="439"/>
                          <a:pt x="32" y="442"/>
                          <a:pt x="33" y="445"/>
                        </a:cubicBezTo>
                        <a:cubicBezTo>
                          <a:pt x="33" y="446"/>
                          <a:pt x="33" y="447"/>
                          <a:pt x="32" y="448"/>
                        </a:cubicBezTo>
                        <a:cubicBezTo>
                          <a:pt x="32" y="449"/>
                          <a:pt x="31" y="449"/>
                          <a:pt x="30" y="450"/>
                        </a:cubicBezTo>
                        <a:cubicBezTo>
                          <a:pt x="31" y="449"/>
                          <a:pt x="32" y="449"/>
                          <a:pt x="33" y="449"/>
                        </a:cubicBezTo>
                        <a:cubicBezTo>
                          <a:pt x="36" y="449"/>
                          <a:pt x="44" y="450"/>
                          <a:pt x="45" y="454"/>
                        </a:cubicBezTo>
                        <a:cubicBezTo>
                          <a:pt x="45" y="455"/>
                          <a:pt x="45" y="456"/>
                          <a:pt x="45" y="456"/>
                        </a:cubicBezTo>
                        <a:cubicBezTo>
                          <a:pt x="46" y="456"/>
                          <a:pt x="47" y="457"/>
                          <a:pt x="48" y="459"/>
                        </a:cubicBezTo>
                        <a:cubicBezTo>
                          <a:pt x="48" y="459"/>
                          <a:pt x="48" y="459"/>
                          <a:pt x="48" y="460"/>
                        </a:cubicBezTo>
                        <a:cubicBezTo>
                          <a:pt x="51" y="456"/>
                          <a:pt x="56" y="454"/>
                          <a:pt x="59" y="453"/>
                        </a:cubicBezTo>
                        <a:cubicBezTo>
                          <a:pt x="62" y="452"/>
                          <a:pt x="64" y="454"/>
                          <a:pt x="64" y="455"/>
                        </a:cubicBezTo>
                        <a:cubicBezTo>
                          <a:pt x="65" y="458"/>
                          <a:pt x="62" y="461"/>
                          <a:pt x="58" y="463"/>
                        </a:cubicBezTo>
                        <a:cubicBezTo>
                          <a:pt x="56" y="463"/>
                          <a:pt x="56" y="464"/>
                          <a:pt x="56" y="464"/>
                        </a:cubicBezTo>
                        <a:cubicBezTo>
                          <a:pt x="56" y="464"/>
                          <a:pt x="56" y="464"/>
                          <a:pt x="57" y="466"/>
                        </a:cubicBezTo>
                        <a:cubicBezTo>
                          <a:pt x="58" y="467"/>
                          <a:pt x="60" y="466"/>
                          <a:pt x="61" y="466"/>
                        </a:cubicBezTo>
                        <a:cubicBezTo>
                          <a:pt x="63" y="465"/>
                          <a:pt x="66" y="464"/>
                          <a:pt x="68" y="466"/>
                        </a:cubicBezTo>
                        <a:cubicBezTo>
                          <a:pt x="69" y="467"/>
                          <a:pt x="69" y="469"/>
                          <a:pt x="69" y="469"/>
                        </a:cubicBezTo>
                        <a:cubicBezTo>
                          <a:pt x="68" y="471"/>
                          <a:pt x="66" y="472"/>
                          <a:pt x="65" y="472"/>
                        </a:cubicBezTo>
                        <a:cubicBezTo>
                          <a:pt x="64" y="473"/>
                          <a:pt x="62" y="473"/>
                          <a:pt x="62" y="473"/>
                        </a:cubicBezTo>
                        <a:cubicBezTo>
                          <a:pt x="62" y="474"/>
                          <a:pt x="62" y="475"/>
                          <a:pt x="63" y="475"/>
                        </a:cubicBezTo>
                        <a:cubicBezTo>
                          <a:pt x="63" y="477"/>
                          <a:pt x="64" y="478"/>
                          <a:pt x="64" y="480"/>
                        </a:cubicBezTo>
                        <a:cubicBezTo>
                          <a:pt x="63" y="481"/>
                          <a:pt x="63" y="482"/>
                          <a:pt x="61" y="482"/>
                        </a:cubicBezTo>
                        <a:cubicBezTo>
                          <a:pt x="61" y="483"/>
                          <a:pt x="60" y="483"/>
                          <a:pt x="59" y="483"/>
                        </a:cubicBezTo>
                        <a:cubicBezTo>
                          <a:pt x="58" y="483"/>
                          <a:pt x="57" y="482"/>
                          <a:pt x="56" y="480"/>
                        </a:cubicBezTo>
                        <a:cubicBezTo>
                          <a:pt x="56" y="481"/>
                          <a:pt x="56" y="481"/>
                          <a:pt x="56" y="482"/>
                        </a:cubicBezTo>
                        <a:cubicBezTo>
                          <a:pt x="55" y="483"/>
                          <a:pt x="55" y="483"/>
                          <a:pt x="55" y="483"/>
                        </a:cubicBezTo>
                        <a:cubicBezTo>
                          <a:pt x="54" y="483"/>
                          <a:pt x="54" y="483"/>
                          <a:pt x="54" y="483"/>
                        </a:cubicBezTo>
                        <a:cubicBezTo>
                          <a:pt x="52" y="483"/>
                          <a:pt x="49" y="480"/>
                          <a:pt x="46" y="478"/>
                        </a:cubicBezTo>
                        <a:cubicBezTo>
                          <a:pt x="46" y="478"/>
                          <a:pt x="46" y="477"/>
                          <a:pt x="46" y="477"/>
                        </a:cubicBezTo>
                        <a:cubicBezTo>
                          <a:pt x="46" y="478"/>
                          <a:pt x="46" y="478"/>
                          <a:pt x="46" y="478"/>
                        </a:cubicBezTo>
                        <a:cubicBezTo>
                          <a:pt x="46" y="478"/>
                          <a:pt x="46" y="479"/>
                          <a:pt x="46" y="479"/>
                        </a:cubicBezTo>
                        <a:cubicBezTo>
                          <a:pt x="47" y="480"/>
                          <a:pt x="48" y="481"/>
                          <a:pt x="47" y="482"/>
                        </a:cubicBezTo>
                        <a:cubicBezTo>
                          <a:pt x="47" y="484"/>
                          <a:pt x="45" y="484"/>
                          <a:pt x="44" y="484"/>
                        </a:cubicBezTo>
                        <a:cubicBezTo>
                          <a:pt x="41" y="484"/>
                          <a:pt x="41" y="485"/>
                          <a:pt x="41" y="485"/>
                        </a:cubicBezTo>
                        <a:cubicBezTo>
                          <a:pt x="41" y="485"/>
                          <a:pt x="41" y="485"/>
                          <a:pt x="41" y="485"/>
                        </a:cubicBezTo>
                        <a:cubicBezTo>
                          <a:pt x="41" y="485"/>
                          <a:pt x="42" y="485"/>
                          <a:pt x="42" y="485"/>
                        </a:cubicBezTo>
                        <a:cubicBezTo>
                          <a:pt x="44" y="485"/>
                          <a:pt x="46" y="485"/>
                          <a:pt x="48" y="485"/>
                        </a:cubicBezTo>
                        <a:cubicBezTo>
                          <a:pt x="52" y="486"/>
                          <a:pt x="52" y="489"/>
                          <a:pt x="53" y="492"/>
                        </a:cubicBezTo>
                        <a:cubicBezTo>
                          <a:pt x="53" y="492"/>
                          <a:pt x="53" y="492"/>
                          <a:pt x="53" y="493"/>
                        </a:cubicBezTo>
                        <a:cubicBezTo>
                          <a:pt x="53" y="490"/>
                          <a:pt x="54" y="487"/>
                          <a:pt x="57" y="486"/>
                        </a:cubicBezTo>
                        <a:cubicBezTo>
                          <a:pt x="58" y="486"/>
                          <a:pt x="58" y="486"/>
                          <a:pt x="58" y="486"/>
                        </a:cubicBezTo>
                        <a:cubicBezTo>
                          <a:pt x="60" y="486"/>
                          <a:pt x="61" y="489"/>
                          <a:pt x="61" y="491"/>
                        </a:cubicBezTo>
                        <a:cubicBezTo>
                          <a:pt x="62" y="493"/>
                          <a:pt x="62" y="496"/>
                          <a:pt x="66" y="497"/>
                        </a:cubicBezTo>
                        <a:cubicBezTo>
                          <a:pt x="66" y="497"/>
                          <a:pt x="66" y="497"/>
                          <a:pt x="66" y="497"/>
                        </a:cubicBezTo>
                        <a:cubicBezTo>
                          <a:pt x="66" y="496"/>
                          <a:pt x="66" y="494"/>
                          <a:pt x="68" y="493"/>
                        </a:cubicBezTo>
                        <a:cubicBezTo>
                          <a:pt x="69" y="493"/>
                          <a:pt x="70" y="492"/>
                          <a:pt x="70" y="492"/>
                        </a:cubicBezTo>
                        <a:cubicBezTo>
                          <a:pt x="73" y="492"/>
                          <a:pt x="75" y="495"/>
                          <a:pt x="77" y="497"/>
                        </a:cubicBezTo>
                        <a:cubicBezTo>
                          <a:pt x="78" y="498"/>
                          <a:pt x="79" y="500"/>
                          <a:pt x="80" y="500"/>
                        </a:cubicBezTo>
                        <a:cubicBezTo>
                          <a:pt x="80" y="499"/>
                          <a:pt x="79" y="498"/>
                          <a:pt x="78" y="497"/>
                        </a:cubicBezTo>
                        <a:cubicBezTo>
                          <a:pt x="78" y="497"/>
                          <a:pt x="77" y="496"/>
                          <a:pt x="77" y="495"/>
                        </a:cubicBezTo>
                        <a:cubicBezTo>
                          <a:pt x="76" y="495"/>
                          <a:pt x="76" y="495"/>
                          <a:pt x="76" y="495"/>
                        </a:cubicBezTo>
                        <a:cubicBezTo>
                          <a:pt x="76" y="495"/>
                          <a:pt x="76" y="495"/>
                          <a:pt x="75" y="495"/>
                        </a:cubicBezTo>
                        <a:cubicBezTo>
                          <a:pt x="75" y="495"/>
                          <a:pt x="75" y="495"/>
                          <a:pt x="75" y="495"/>
                        </a:cubicBezTo>
                        <a:cubicBezTo>
                          <a:pt x="75" y="495"/>
                          <a:pt x="75" y="495"/>
                          <a:pt x="75" y="495"/>
                        </a:cubicBezTo>
                        <a:cubicBezTo>
                          <a:pt x="75" y="495"/>
                          <a:pt x="75" y="495"/>
                          <a:pt x="75" y="494"/>
                        </a:cubicBezTo>
                        <a:cubicBezTo>
                          <a:pt x="75" y="494"/>
                          <a:pt x="75" y="494"/>
                          <a:pt x="75" y="494"/>
                        </a:cubicBezTo>
                        <a:cubicBezTo>
                          <a:pt x="75" y="494"/>
                          <a:pt x="75" y="494"/>
                          <a:pt x="75" y="494"/>
                        </a:cubicBezTo>
                        <a:cubicBezTo>
                          <a:pt x="74" y="494"/>
                          <a:pt x="74" y="494"/>
                          <a:pt x="74" y="494"/>
                        </a:cubicBezTo>
                        <a:cubicBezTo>
                          <a:pt x="74" y="494"/>
                          <a:pt x="74" y="494"/>
                          <a:pt x="74" y="493"/>
                        </a:cubicBezTo>
                        <a:cubicBezTo>
                          <a:pt x="74" y="493"/>
                          <a:pt x="74" y="493"/>
                          <a:pt x="74" y="493"/>
                        </a:cubicBezTo>
                        <a:cubicBezTo>
                          <a:pt x="74" y="493"/>
                          <a:pt x="74" y="493"/>
                          <a:pt x="74" y="493"/>
                        </a:cubicBezTo>
                        <a:cubicBezTo>
                          <a:pt x="74" y="492"/>
                          <a:pt x="74" y="492"/>
                          <a:pt x="74" y="492"/>
                        </a:cubicBezTo>
                        <a:cubicBezTo>
                          <a:pt x="74" y="492"/>
                          <a:pt x="74" y="492"/>
                          <a:pt x="74" y="491"/>
                        </a:cubicBezTo>
                        <a:cubicBezTo>
                          <a:pt x="74" y="491"/>
                          <a:pt x="74" y="491"/>
                          <a:pt x="74" y="491"/>
                        </a:cubicBezTo>
                        <a:cubicBezTo>
                          <a:pt x="74" y="490"/>
                          <a:pt x="74" y="490"/>
                          <a:pt x="74" y="490"/>
                        </a:cubicBezTo>
                        <a:cubicBezTo>
                          <a:pt x="74" y="489"/>
                          <a:pt x="74" y="489"/>
                          <a:pt x="73" y="489"/>
                        </a:cubicBezTo>
                        <a:cubicBezTo>
                          <a:pt x="73" y="488"/>
                          <a:pt x="73" y="488"/>
                          <a:pt x="73" y="488"/>
                        </a:cubicBezTo>
                        <a:cubicBezTo>
                          <a:pt x="73" y="487"/>
                          <a:pt x="73" y="487"/>
                          <a:pt x="73" y="486"/>
                        </a:cubicBezTo>
                        <a:cubicBezTo>
                          <a:pt x="73" y="486"/>
                          <a:pt x="73" y="486"/>
                          <a:pt x="73" y="485"/>
                        </a:cubicBezTo>
                        <a:cubicBezTo>
                          <a:pt x="73" y="485"/>
                          <a:pt x="73" y="484"/>
                          <a:pt x="73" y="483"/>
                        </a:cubicBezTo>
                        <a:cubicBezTo>
                          <a:pt x="73" y="483"/>
                          <a:pt x="73" y="483"/>
                          <a:pt x="73" y="482"/>
                        </a:cubicBezTo>
                        <a:cubicBezTo>
                          <a:pt x="73" y="482"/>
                          <a:pt x="73" y="481"/>
                          <a:pt x="73" y="480"/>
                        </a:cubicBezTo>
                        <a:cubicBezTo>
                          <a:pt x="73" y="479"/>
                          <a:pt x="73" y="479"/>
                          <a:pt x="73" y="479"/>
                        </a:cubicBezTo>
                        <a:cubicBezTo>
                          <a:pt x="73" y="478"/>
                          <a:pt x="73" y="477"/>
                          <a:pt x="73" y="476"/>
                        </a:cubicBezTo>
                        <a:cubicBezTo>
                          <a:pt x="73" y="475"/>
                          <a:pt x="73" y="475"/>
                          <a:pt x="73" y="474"/>
                        </a:cubicBezTo>
                        <a:cubicBezTo>
                          <a:pt x="73" y="473"/>
                          <a:pt x="74" y="472"/>
                          <a:pt x="74" y="471"/>
                        </a:cubicBezTo>
                        <a:cubicBezTo>
                          <a:pt x="74" y="470"/>
                          <a:pt x="74" y="470"/>
                          <a:pt x="74" y="469"/>
                        </a:cubicBezTo>
                        <a:cubicBezTo>
                          <a:pt x="74" y="468"/>
                          <a:pt x="74" y="466"/>
                          <a:pt x="74" y="465"/>
                        </a:cubicBezTo>
                        <a:cubicBezTo>
                          <a:pt x="74" y="465"/>
                          <a:pt x="74" y="464"/>
                          <a:pt x="74" y="464"/>
                        </a:cubicBezTo>
                        <a:cubicBezTo>
                          <a:pt x="74" y="462"/>
                          <a:pt x="74" y="460"/>
                          <a:pt x="74" y="458"/>
                        </a:cubicBezTo>
                        <a:cubicBezTo>
                          <a:pt x="74" y="458"/>
                          <a:pt x="74" y="458"/>
                          <a:pt x="74" y="458"/>
                        </a:cubicBezTo>
                        <a:cubicBezTo>
                          <a:pt x="73" y="458"/>
                          <a:pt x="73" y="458"/>
                          <a:pt x="73" y="458"/>
                        </a:cubicBezTo>
                        <a:cubicBezTo>
                          <a:pt x="70" y="458"/>
                          <a:pt x="67" y="457"/>
                          <a:pt x="65" y="455"/>
                        </a:cubicBezTo>
                        <a:cubicBezTo>
                          <a:pt x="64" y="455"/>
                          <a:pt x="64" y="453"/>
                          <a:pt x="64" y="451"/>
                        </a:cubicBezTo>
                        <a:cubicBezTo>
                          <a:pt x="64" y="451"/>
                          <a:pt x="64" y="450"/>
                          <a:pt x="65" y="450"/>
                        </a:cubicBezTo>
                        <a:cubicBezTo>
                          <a:pt x="64" y="450"/>
                          <a:pt x="64" y="450"/>
                          <a:pt x="64" y="450"/>
                        </a:cubicBezTo>
                        <a:cubicBezTo>
                          <a:pt x="64" y="450"/>
                          <a:pt x="64" y="449"/>
                          <a:pt x="63" y="449"/>
                        </a:cubicBezTo>
                        <a:cubicBezTo>
                          <a:pt x="63" y="449"/>
                          <a:pt x="63" y="449"/>
                          <a:pt x="63" y="449"/>
                        </a:cubicBezTo>
                        <a:cubicBezTo>
                          <a:pt x="62" y="449"/>
                          <a:pt x="62" y="448"/>
                          <a:pt x="61" y="448"/>
                        </a:cubicBezTo>
                        <a:cubicBezTo>
                          <a:pt x="60" y="448"/>
                          <a:pt x="58" y="448"/>
                          <a:pt x="55" y="448"/>
                        </a:cubicBezTo>
                        <a:cubicBezTo>
                          <a:pt x="49" y="448"/>
                          <a:pt x="42" y="448"/>
                          <a:pt x="42" y="449"/>
                        </a:cubicBezTo>
                        <a:cubicBezTo>
                          <a:pt x="41" y="449"/>
                          <a:pt x="41" y="449"/>
                          <a:pt x="41" y="449"/>
                        </a:cubicBezTo>
                        <a:cubicBezTo>
                          <a:pt x="41" y="449"/>
                          <a:pt x="41" y="449"/>
                          <a:pt x="41" y="449"/>
                        </a:cubicBezTo>
                        <a:cubicBezTo>
                          <a:pt x="41" y="449"/>
                          <a:pt x="41" y="449"/>
                          <a:pt x="41" y="449"/>
                        </a:cubicBezTo>
                        <a:cubicBezTo>
                          <a:pt x="40" y="449"/>
                          <a:pt x="39" y="448"/>
                          <a:pt x="38" y="447"/>
                        </a:cubicBezTo>
                        <a:cubicBezTo>
                          <a:pt x="37" y="447"/>
                          <a:pt x="37" y="446"/>
                          <a:pt x="36" y="445"/>
                        </a:cubicBezTo>
                        <a:cubicBezTo>
                          <a:pt x="36" y="445"/>
                          <a:pt x="36" y="444"/>
                          <a:pt x="36" y="444"/>
                        </a:cubicBezTo>
                        <a:cubicBezTo>
                          <a:pt x="35" y="444"/>
                          <a:pt x="34" y="443"/>
                          <a:pt x="34" y="443"/>
                        </a:cubicBezTo>
                        <a:cubicBezTo>
                          <a:pt x="32" y="440"/>
                          <a:pt x="32" y="432"/>
                          <a:pt x="33" y="429"/>
                        </a:cubicBezTo>
                        <a:cubicBezTo>
                          <a:pt x="33" y="428"/>
                          <a:pt x="31" y="428"/>
                          <a:pt x="29" y="428"/>
                        </a:cubicBezTo>
                        <a:cubicBezTo>
                          <a:pt x="27" y="428"/>
                          <a:pt x="25" y="428"/>
                          <a:pt x="24" y="427"/>
                        </a:cubicBezTo>
                        <a:cubicBezTo>
                          <a:pt x="21" y="426"/>
                          <a:pt x="22" y="424"/>
                          <a:pt x="22" y="422"/>
                        </a:cubicBezTo>
                        <a:cubicBezTo>
                          <a:pt x="22" y="421"/>
                          <a:pt x="22" y="421"/>
                          <a:pt x="21" y="419"/>
                        </a:cubicBezTo>
                        <a:cubicBezTo>
                          <a:pt x="18" y="416"/>
                          <a:pt x="19" y="412"/>
                          <a:pt x="20" y="409"/>
                        </a:cubicBezTo>
                        <a:cubicBezTo>
                          <a:pt x="20" y="408"/>
                          <a:pt x="20" y="408"/>
                          <a:pt x="20" y="407"/>
                        </a:cubicBezTo>
                        <a:cubicBezTo>
                          <a:pt x="21" y="404"/>
                          <a:pt x="23" y="398"/>
                          <a:pt x="29" y="398"/>
                        </a:cubicBezTo>
                        <a:cubicBezTo>
                          <a:pt x="29" y="398"/>
                          <a:pt x="29" y="397"/>
                          <a:pt x="29" y="397"/>
                        </a:cubicBezTo>
                        <a:cubicBezTo>
                          <a:pt x="29" y="395"/>
                          <a:pt x="30" y="392"/>
                          <a:pt x="32" y="391"/>
                        </a:cubicBezTo>
                        <a:cubicBezTo>
                          <a:pt x="32" y="390"/>
                          <a:pt x="32" y="389"/>
                          <a:pt x="32" y="389"/>
                        </a:cubicBezTo>
                        <a:cubicBezTo>
                          <a:pt x="31" y="387"/>
                          <a:pt x="29" y="384"/>
                          <a:pt x="32" y="382"/>
                        </a:cubicBezTo>
                        <a:cubicBezTo>
                          <a:pt x="32" y="382"/>
                          <a:pt x="32" y="381"/>
                          <a:pt x="33" y="380"/>
                        </a:cubicBezTo>
                        <a:cubicBezTo>
                          <a:pt x="33" y="378"/>
                          <a:pt x="33" y="375"/>
                          <a:pt x="37" y="374"/>
                        </a:cubicBezTo>
                        <a:cubicBezTo>
                          <a:pt x="38" y="374"/>
                          <a:pt x="38" y="374"/>
                          <a:pt x="38" y="374"/>
                        </a:cubicBezTo>
                        <a:cubicBezTo>
                          <a:pt x="38" y="374"/>
                          <a:pt x="38" y="373"/>
                          <a:pt x="38" y="372"/>
                        </a:cubicBezTo>
                        <a:cubicBezTo>
                          <a:pt x="38" y="371"/>
                          <a:pt x="37" y="367"/>
                          <a:pt x="40" y="367"/>
                        </a:cubicBezTo>
                        <a:cubicBezTo>
                          <a:pt x="40" y="366"/>
                          <a:pt x="40" y="366"/>
                          <a:pt x="40" y="365"/>
                        </a:cubicBezTo>
                        <a:cubicBezTo>
                          <a:pt x="40" y="364"/>
                          <a:pt x="39" y="361"/>
                          <a:pt x="39" y="359"/>
                        </a:cubicBezTo>
                        <a:cubicBezTo>
                          <a:pt x="40" y="358"/>
                          <a:pt x="40" y="357"/>
                          <a:pt x="39" y="356"/>
                        </a:cubicBezTo>
                        <a:cubicBezTo>
                          <a:pt x="39" y="354"/>
                          <a:pt x="38" y="351"/>
                          <a:pt x="42" y="349"/>
                        </a:cubicBezTo>
                        <a:cubicBezTo>
                          <a:pt x="43" y="349"/>
                          <a:pt x="43" y="348"/>
                          <a:pt x="43" y="348"/>
                        </a:cubicBezTo>
                        <a:cubicBezTo>
                          <a:pt x="43" y="348"/>
                          <a:pt x="43" y="348"/>
                          <a:pt x="43" y="348"/>
                        </a:cubicBezTo>
                        <a:cubicBezTo>
                          <a:pt x="43" y="348"/>
                          <a:pt x="42" y="346"/>
                          <a:pt x="40" y="345"/>
                        </a:cubicBezTo>
                        <a:cubicBezTo>
                          <a:pt x="40" y="345"/>
                          <a:pt x="38" y="343"/>
                          <a:pt x="38" y="342"/>
                        </a:cubicBezTo>
                        <a:cubicBezTo>
                          <a:pt x="38" y="342"/>
                          <a:pt x="38" y="341"/>
                          <a:pt x="38" y="341"/>
                        </a:cubicBezTo>
                        <a:cubicBezTo>
                          <a:pt x="39" y="339"/>
                          <a:pt x="42" y="339"/>
                          <a:pt x="46" y="339"/>
                        </a:cubicBezTo>
                        <a:cubicBezTo>
                          <a:pt x="46" y="339"/>
                          <a:pt x="46" y="339"/>
                          <a:pt x="45" y="338"/>
                        </a:cubicBezTo>
                        <a:cubicBezTo>
                          <a:pt x="45" y="338"/>
                          <a:pt x="45" y="338"/>
                          <a:pt x="45" y="338"/>
                        </a:cubicBezTo>
                        <a:cubicBezTo>
                          <a:pt x="44" y="338"/>
                          <a:pt x="43" y="338"/>
                          <a:pt x="43" y="338"/>
                        </a:cubicBezTo>
                        <a:cubicBezTo>
                          <a:pt x="40" y="338"/>
                          <a:pt x="39" y="337"/>
                          <a:pt x="38" y="335"/>
                        </a:cubicBezTo>
                        <a:cubicBezTo>
                          <a:pt x="37" y="333"/>
                          <a:pt x="38" y="331"/>
                          <a:pt x="39" y="329"/>
                        </a:cubicBezTo>
                        <a:cubicBezTo>
                          <a:pt x="40" y="328"/>
                          <a:pt x="40" y="328"/>
                          <a:pt x="40" y="328"/>
                        </a:cubicBezTo>
                        <a:cubicBezTo>
                          <a:pt x="40" y="328"/>
                          <a:pt x="39" y="327"/>
                          <a:pt x="39" y="327"/>
                        </a:cubicBezTo>
                        <a:cubicBezTo>
                          <a:pt x="38" y="326"/>
                          <a:pt x="36" y="324"/>
                          <a:pt x="37" y="322"/>
                        </a:cubicBezTo>
                        <a:cubicBezTo>
                          <a:pt x="38" y="321"/>
                          <a:pt x="38" y="319"/>
                          <a:pt x="37" y="319"/>
                        </a:cubicBezTo>
                        <a:cubicBezTo>
                          <a:pt x="34" y="317"/>
                          <a:pt x="36" y="309"/>
                          <a:pt x="36" y="309"/>
                        </a:cubicBezTo>
                        <a:cubicBezTo>
                          <a:pt x="36" y="306"/>
                          <a:pt x="37" y="304"/>
                          <a:pt x="39" y="303"/>
                        </a:cubicBezTo>
                        <a:cubicBezTo>
                          <a:pt x="39" y="302"/>
                          <a:pt x="39" y="298"/>
                          <a:pt x="39" y="296"/>
                        </a:cubicBezTo>
                        <a:cubicBezTo>
                          <a:pt x="39" y="295"/>
                          <a:pt x="38" y="294"/>
                          <a:pt x="38" y="293"/>
                        </a:cubicBezTo>
                        <a:cubicBezTo>
                          <a:pt x="38" y="292"/>
                          <a:pt x="38" y="291"/>
                          <a:pt x="37" y="290"/>
                        </a:cubicBezTo>
                        <a:cubicBezTo>
                          <a:pt x="37" y="288"/>
                          <a:pt x="36" y="287"/>
                          <a:pt x="36" y="285"/>
                        </a:cubicBezTo>
                        <a:cubicBezTo>
                          <a:pt x="36" y="283"/>
                          <a:pt x="37" y="282"/>
                          <a:pt x="38" y="282"/>
                        </a:cubicBezTo>
                        <a:cubicBezTo>
                          <a:pt x="38" y="281"/>
                          <a:pt x="39" y="280"/>
                          <a:pt x="39" y="277"/>
                        </a:cubicBezTo>
                        <a:cubicBezTo>
                          <a:pt x="39" y="275"/>
                          <a:pt x="39" y="270"/>
                          <a:pt x="43" y="268"/>
                        </a:cubicBezTo>
                        <a:cubicBezTo>
                          <a:pt x="43" y="268"/>
                          <a:pt x="43" y="266"/>
                          <a:pt x="43" y="266"/>
                        </a:cubicBezTo>
                        <a:cubicBezTo>
                          <a:pt x="43" y="264"/>
                          <a:pt x="43" y="263"/>
                          <a:pt x="43" y="262"/>
                        </a:cubicBezTo>
                        <a:cubicBezTo>
                          <a:pt x="43" y="259"/>
                          <a:pt x="46" y="258"/>
                          <a:pt x="47" y="258"/>
                        </a:cubicBezTo>
                        <a:cubicBezTo>
                          <a:pt x="49" y="258"/>
                          <a:pt x="49" y="258"/>
                          <a:pt x="49" y="257"/>
                        </a:cubicBezTo>
                        <a:cubicBezTo>
                          <a:pt x="49" y="256"/>
                          <a:pt x="49" y="256"/>
                          <a:pt x="48" y="255"/>
                        </a:cubicBezTo>
                        <a:cubicBezTo>
                          <a:pt x="48" y="254"/>
                          <a:pt x="46" y="253"/>
                          <a:pt x="47" y="250"/>
                        </a:cubicBezTo>
                        <a:cubicBezTo>
                          <a:pt x="47" y="249"/>
                          <a:pt x="47" y="247"/>
                          <a:pt x="47" y="244"/>
                        </a:cubicBezTo>
                        <a:cubicBezTo>
                          <a:pt x="46" y="242"/>
                          <a:pt x="46" y="239"/>
                          <a:pt x="46" y="236"/>
                        </a:cubicBezTo>
                        <a:cubicBezTo>
                          <a:pt x="46" y="229"/>
                          <a:pt x="51" y="226"/>
                          <a:pt x="54" y="225"/>
                        </a:cubicBezTo>
                        <a:cubicBezTo>
                          <a:pt x="54" y="224"/>
                          <a:pt x="55" y="224"/>
                          <a:pt x="55" y="223"/>
                        </a:cubicBezTo>
                        <a:cubicBezTo>
                          <a:pt x="56" y="223"/>
                          <a:pt x="55" y="220"/>
                          <a:pt x="55" y="218"/>
                        </a:cubicBezTo>
                        <a:cubicBezTo>
                          <a:pt x="54" y="214"/>
                          <a:pt x="53" y="210"/>
                          <a:pt x="56" y="209"/>
                        </a:cubicBezTo>
                        <a:cubicBezTo>
                          <a:pt x="56" y="209"/>
                          <a:pt x="56" y="208"/>
                          <a:pt x="57" y="206"/>
                        </a:cubicBezTo>
                        <a:cubicBezTo>
                          <a:pt x="57" y="204"/>
                          <a:pt x="57" y="202"/>
                          <a:pt x="59" y="201"/>
                        </a:cubicBezTo>
                        <a:cubicBezTo>
                          <a:pt x="60" y="200"/>
                          <a:pt x="60" y="199"/>
                          <a:pt x="60" y="197"/>
                        </a:cubicBezTo>
                        <a:cubicBezTo>
                          <a:pt x="60" y="196"/>
                          <a:pt x="61" y="194"/>
                          <a:pt x="61" y="192"/>
                        </a:cubicBezTo>
                        <a:cubicBezTo>
                          <a:pt x="62" y="191"/>
                          <a:pt x="61" y="190"/>
                          <a:pt x="60" y="188"/>
                        </a:cubicBezTo>
                        <a:cubicBezTo>
                          <a:pt x="59" y="187"/>
                          <a:pt x="58" y="185"/>
                          <a:pt x="58" y="183"/>
                        </a:cubicBezTo>
                        <a:cubicBezTo>
                          <a:pt x="58" y="180"/>
                          <a:pt x="58" y="177"/>
                          <a:pt x="55" y="173"/>
                        </a:cubicBezTo>
                        <a:cubicBezTo>
                          <a:pt x="52" y="170"/>
                          <a:pt x="52" y="164"/>
                          <a:pt x="53" y="161"/>
                        </a:cubicBezTo>
                        <a:cubicBezTo>
                          <a:pt x="53" y="161"/>
                          <a:pt x="54" y="160"/>
                          <a:pt x="54" y="160"/>
                        </a:cubicBezTo>
                        <a:cubicBezTo>
                          <a:pt x="54" y="160"/>
                          <a:pt x="54" y="159"/>
                          <a:pt x="54" y="159"/>
                        </a:cubicBezTo>
                        <a:cubicBezTo>
                          <a:pt x="55" y="159"/>
                          <a:pt x="55" y="158"/>
                          <a:pt x="56" y="158"/>
                        </a:cubicBezTo>
                        <a:cubicBezTo>
                          <a:pt x="56" y="158"/>
                          <a:pt x="56" y="157"/>
                          <a:pt x="56" y="156"/>
                        </a:cubicBezTo>
                        <a:cubicBezTo>
                          <a:pt x="57" y="154"/>
                          <a:pt x="58" y="150"/>
                          <a:pt x="61" y="149"/>
                        </a:cubicBezTo>
                        <a:cubicBezTo>
                          <a:pt x="61" y="149"/>
                          <a:pt x="61" y="149"/>
                          <a:pt x="61" y="149"/>
                        </a:cubicBezTo>
                        <a:cubicBezTo>
                          <a:pt x="62" y="147"/>
                          <a:pt x="60" y="143"/>
                          <a:pt x="60" y="140"/>
                        </a:cubicBezTo>
                        <a:cubicBezTo>
                          <a:pt x="58" y="136"/>
                          <a:pt x="60" y="135"/>
                          <a:pt x="62" y="134"/>
                        </a:cubicBezTo>
                        <a:cubicBezTo>
                          <a:pt x="62" y="134"/>
                          <a:pt x="62" y="134"/>
                          <a:pt x="62" y="134"/>
                        </a:cubicBezTo>
                        <a:cubicBezTo>
                          <a:pt x="62" y="129"/>
                          <a:pt x="65" y="123"/>
                          <a:pt x="69" y="122"/>
                        </a:cubicBezTo>
                        <a:cubicBezTo>
                          <a:pt x="70" y="121"/>
                          <a:pt x="71" y="118"/>
                          <a:pt x="71" y="114"/>
                        </a:cubicBezTo>
                        <a:cubicBezTo>
                          <a:pt x="71" y="111"/>
                          <a:pt x="73" y="110"/>
                          <a:pt x="76" y="109"/>
                        </a:cubicBezTo>
                        <a:cubicBezTo>
                          <a:pt x="77" y="108"/>
                          <a:pt x="77" y="108"/>
                          <a:pt x="78" y="107"/>
                        </a:cubicBezTo>
                        <a:cubicBezTo>
                          <a:pt x="78" y="107"/>
                          <a:pt x="78" y="106"/>
                          <a:pt x="78" y="106"/>
                        </a:cubicBezTo>
                        <a:cubicBezTo>
                          <a:pt x="77" y="105"/>
                          <a:pt x="76" y="103"/>
                          <a:pt x="76" y="102"/>
                        </a:cubicBezTo>
                        <a:cubicBezTo>
                          <a:pt x="77" y="101"/>
                          <a:pt x="77" y="100"/>
                          <a:pt x="78" y="99"/>
                        </a:cubicBezTo>
                        <a:cubicBezTo>
                          <a:pt x="79" y="99"/>
                          <a:pt x="78" y="96"/>
                          <a:pt x="77" y="95"/>
                        </a:cubicBezTo>
                        <a:cubicBezTo>
                          <a:pt x="76" y="92"/>
                          <a:pt x="75" y="89"/>
                          <a:pt x="77" y="87"/>
                        </a:cubicBezTo>
                        <a:cubicBezTo>
                          <a:pt x="78" y="87"/>
                          <a:pt x="77" y="85"/>
                          <a:pt x="77" y="84"/>
                        </a:cubicBezTo>
                        <a:cubicBezTo>
                          <a:pt x="77" y="83"/>
                          <a:pt x="77" y="82"/>
                          <a:pt x="77" y="80"/>
                        </a:cubicBezTo>
                        <a:cubicBezTo>
                          <a:pt x="77" y="78"/>
                          <a:pt x="80" y="76"/>
                          <a:pt x="85" y="73"/>
                        </a:cubicBezTo>
                        <a:cubicBezTo>
                          <a:pt x="87" y="72"/>
                          <a:pt x="90" y="70"/>
                          <a:pt x="90" y="70"/>
                        </a:cubicBezTo>
                        <a:cubicBezTo>
                          <a:pt x="90" y="69"/>
                          <a:pt x="90" y="69"/>
                          <a:pt x="90" y="69"/>
                        </a:cubicBezTo>
                        <a:cubicBezTo>
                          <a:pt x="90" y="69"/>
                          <a:pt x="90" y="69"/>
                          <a:pt x="90" y="69"/>
                        </a:cubicBezTo>
                        <a:cubicBezTo>
                          <a:pt x="91" y="69"/>
                          <a:pt x="91" y="68"/>
                          <a:pt x="91" y="68"/>
                        </a:cubicBezTo>
                        <a:cubicBezTo>
                          <a:pt x="91" y="68"/>
                          <a:pt x="91" y="68"/>
                          <a:pt x="91" y="68"/>
                        </a:cubicBezTo>
                        <a:cubicBezTo>
                          <a:pt x="91" y="68"/>
                          <a:pt x="91" y="67"/>
                          <a:pt x="91" y="67"/>
                        </a:cubicBezTo>
                        <a:cubicBezTo>
                          <a:pt x="91" y="67"/>
                          <a:pt x="91" y="67"/>
                          <a:pt x="91" y="67"/>
                        </a:cubicBezTo>
                        <a:cubicBezTo>
                          <a:pt x="91" y="66"/>
                          <a:pt x="91" y="66"/>
                          <a:pt x="91" y="65"/>
                        </a:cubicBezTo>
                        <a:cubicBezTo>
                          <a:pt x="91" y="65"/>
                          <a:pt x="91" y="65"/>
                          <a:pt x="91" y="65"/>
                        </a:cubicBezTo>
                        <a:cubicBezTo>
                          <a:pt x="91" y="64"/>
                          <a:pt x="91" y="64"/>
                          <a:pt x="91" y="64"/>
                        </a:cubicBezTo>
                        <a:cubicBezTo>
                          <a:pt x="92" y="63"/>
                          <a:pt x="92" y="63"/>
                          <a:pt x="92" y="63"/>
                        </a:cubicBezTo>
                        <a:cubicBezTo>
                          <a:pt x="92" y="63"/>
                          <a:pt x="92" y="62"/>
                          <a:pt x="92" y="62"/>
                        </a:cubicBezTo>
                        <a:cubicBezTo>
                          <a:pt x="92" y="62"/>
                          <a:pt x="92" y="61"/>
                          <a:pt x="92" y="61"/>
                        </a:cubicBezTo>
                        <a:cubicBezTo>
                          <a:pt x="92" y="61"/>
                          <a:pt x="92" y="61"/>
                          <a:pt x="92" y="61"/>
                        </a:cubicBezTo>
                        <a:cubicBezTo>
                          <a:pt x="92" y="61"/>
                          <a:pt x="92" y="61"/>
                          <a:pt x="92" y="61"/>
                        </a:cubicBezTo>
                        <a:cubicBezTo>
                          <a:pt x="90" y="62"/>
                          <a:pt x="89" y="62"/>
                          <a:pt x="8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10" name="Freeform 1889"/>
                  <p:cNvSpPr/>
                  <p:nvPr/>
                </p:nvSpPr>
                <p:spPr bwMode="auto">
                  <a:xfrm>
                    <a:off x="2031" y="2480"/>
                    <a:ext cx="12" cy="1"/>
                  </a:xfrm>
                  <a:custGeom>
                    <a:avLst/>
                    <a:gdLst>
                      <a:gd name="T0" fmla="*/ 0 w 13"/>
                      <a:gd name="T1" fmla="*/ 1 h 1"/>
                      <a:gd name="T2" fmla="*/ 13 w 13"/>
                      <a:gd name="T3" fmla="*/ 0 h 1"/>
                      <a:gd name="T4" fmla="*/ 0 w 13"/>
                      <a:gd name="T5" fmla="*/ 1 h 1"/>
                    </a:gdLst>
                    <a:ahLst/>
                    <a:cxnLst>
                      <a:cxn ang="0">
                        <a:pos x="T0" y="T1"/>
                      </a:cxn>
                      <a:cxn ang="0">
                        <a:pos x="T2" y="T3"/>
                      </a:cxn>
                      <a:cxn ang="0">
                        <a:pos x="T4" y="T5"/>
                      </a:cxn>
                    </a:cxnLst>
                    <a:rect l="0" t="0" r="r" b="b"/>
                    <a:pathLst>
                      <a:path w="13" h="1">
                        <a:moveTo>
                          <a:pt x="0" y="1"/>
                        </a:moveTo>
                        <a:cubicBezTo>
                          <a:pt x="0" y="0"/>
                          <a:pt x="7" y="0"/>
                          <a:pt x="13" y="0"/>
                        </a:cubicBezTo>
                        <a:cubicBezTo>
                          <a:pt x="7"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11" name="Freeform 1890"/>
                  <p:cNvSpPr/>
                  <p:nvPr/>
                </p:nvSpPr>
                <p:spPr bwMode="auto">
                  <a:xfrm>
                    <a:off x="2052" y="2482"/>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12" name="Freeform 1891"/>
                  <p:cNvSpPr/>
                  <p:nvPr/>
                </p:nvSpPr>
                <p:spPr bwMode="auto">
                  <a:xfrm>
                    <a:off x="2061" y="2490"/>
                    <a:ext cx="0" cy="6"/>
                  </a:xfrm>
                  <a:custGeom>
                    <a:avLst/>
                    <a:gdLst>
                      <a:gd name="T0" fmla="*/ 0 h 6"/>
                      <a:gd name="T1" fmla="*/ 6 h 6"/>
                      <a:gd name="T2" fmla="*/ 0 h 6"/>
                    </a:gdLst>
                    <a:ahLst/>
                    <a:cxnLst>
                      <a:cxn ang="0">
                        <a:pos x="0" y="T0"/>
                      </a:cxn>
                      <a:cxn ang="0">
                        <a:pos x="0" y="T1"/>
                      </a:cxn>
                      <a:cxn ang="0">
                        <a:pos x="0" y="T2"/>
                      </a:cxn>
                    </a:cxnLst>
                    <a:rect l="0" t="0" r="r" b="b"/>
                    <a:pathLst>
                      <a:path h="6">
                        <a:moveTo>
                          <a:pt x="0" y="0"/>
                        </a:moveTo>
                        <a:cubicBezTo>
                          <a:pt x="0" y="2"/>
                          <a:pt x="0" y="4"/>
                          <a:pt x="0" y="6"/>
                        </a:cubicBezTo>
                        <a:cubicBezTo>
                          <a:pt x="0" y="4"/>
                          <a:pt x="0"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13" name="Freeform 1892"/>
                  <p:cNvSpPr/>
                  <p:nvPr/>
                </p:nvSpPr>
                <p:spPr bwMode="auto">
                  <a:xfrm>
                    <a:off x="2051" y="24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14" name="Freeform 1893"/>
                  <p:cNvSpPr/>
                  <p:nvPr/>
                </p:nvSpPr>
                <p:spPr bwMode="auto">
                  <a:xfrm>
                    <a:off x="2060" y="250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15" name="Freeform 1894"/>
                  <p:cNvSpPr/>
                  <p:nvPr/>
                </p:nvSpPr>
                <p:spPr bwMode="auto">
                  <a:xfrm>
                    <a:off x="2060" y="2502"/>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16" name="Freeform 1895"/>
                  <p:cNvSpPr/>
                  <p:nvPr/>
                </p:nvSpPr>
                <p:spPr bwMode="auto">
                  <a:xfrm>
                    <a:off x="2061" y="2497"/>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3"/>
                          <a:pt x="0" y="4"/>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17" name="Freeform 1896"/>
                  <p:cNvSpPr/>
                  <p:nvPr/>
                </p:nvSpPr>
                <p:spPr bwMode="auto">
                  <a:xfrm>
                    <a:off x="2060" y="251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18" name="Freeform 1897"/>
                  <p:cNvSpPr/>
                  <p:nvPr/>
                </p:nvSpPr>
                <p:spPr bwMode="auto">
                  <a:xfrm>
                    <a:off x="2078" y="211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19" name="Freeform 1898"/>
                  <p:cNvSpPr/>
                  <p:nvPr/>
                </p:nvSpPr>
                <p:spPr bwMode="auto">
                  <a:xfrm>
                    <a:off x="2077" y="21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20" name="Freeform 1899"/>
                  <p:cNvSpPr/>
                  <p:nvPr/>
                </p:nvSpPr>
                <p:spPr bwMode="auto">
                  <a:xfrm>
                    <a:off x="2079" y="211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21" name="Freeform 1900"/>
                  <p:cNvSpPr/>
                  <p:nvPr/>
                </p:nvSpPr>
                <p:spPr bwMode="auto">
                  <a:xfrm>
                    <a:off x="2078" y="211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22" name="Freeform 1901"/>
                  <p:cNvSpPr/>
                  <p:nvPr/>
                </p:nvSpPr>
                <p:spPr bwMode="auto">
                  <a:xfrm>
                    <a:off x="2078" y="21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23" name="Freeform 1902"/>
                  <p:cNvSpPr/>
                  <p:nvPr/>
                </p:nvSpPr>
                <p:spPr bwMode="auto">
                  <a:xfrm>
                    <a:off x="2077" y="211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24" name="Freeform 1903"/>
                  <p:cNvSpPr/>
                  <p:nvPr/>
                </p:nvSpPr>
                <p:spPr bwMode="auto">
                  <a:xfrm>
                    <a:off x="2061" y="25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25" name="Freeform 1904"/>
                  <p:cNvSpPr/>
                  <p:nvPr/>
                </p:nvSpPr>
                <p:spPr bwMode="auto">
                  <a:xfrm>
                    <a:off x="2040" y="2206"/>
                    <a:ext cx="3" cy="11"/>
                  </a:xfrm>
                  <a:custGeom>
                    <a:avLst/>
                    <a:gdLst>
                      <a:gd name="T0" fmla="*/ 3 w 3"/>
                      <a:gd name="T1" fmla="*/ 12 h 12"/>
                      <a:gd name="T2" fmla="*/ 1 w 3"/>
                      <a:gd name="T3" fmla="*/ 0 h 12"/>
                      <a:gd name="T4" fmla="*/ 3 w 3"/>
                      <a:gd name="T5" fmla="*/ 12 h 12"/>
                    </a:gdLst>
                    <a:ahLst/>
                    <a:cxnLst>
                      <a:cxn ang="0">
                        <a:pos x="T0" y="T1"/>
                      </a:cxn>
                      <a:cxn ang="0">
                        <a:pos x="T2" y="T3"/>
                      </a:cxn>
                      <a:cxn ang="0">
                        <a:pos x="T4" y="T5"/>
                      </a:cxn>
                    </a:cxnLst>
                    <a:rect l="0" t="0" r="r" b="b"/>
                    <a:pathLst>
                      <a:path w="3" h="12">
                        <a:moveTo>
                          <a:pt x="3" y="12"/>
                        </a:moveTo>
                        <a:cubicBezTo>
                          <a:pt x="1" y="9"/>
                          <a:pt x="0" y="3"/>
                          <a:pt x="1" y="0"/>
                        </a:cubicBezTo>
                        <a:cubicBezTo>
                          <a:pt x="0" y="3"/>
                          <a:pt x="0" y="9"/>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26" name="Freeform 1905"/>
                  <p:cNvSpPr/>
                  <p:nvPr/>
                </p:nvSpPr>
                <p:spPr bwMode="auto">
                  <a:xfrm>
                    <a:off x="2062" y="25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27" name="Freeform 1906"/>
                  <p:cNvSpPr/>
                  <p:nvPr/>
                </p:nvSpPr>
                <p:spPr bwMode="auto">
                  <a:xfrm>
                    <a:off x="2027" y="2480"/>
                    <a:ext cx="3" cy="1"/>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2" y="2"/>
                          <a:pt x="1" y="1"/>
                          <a:pt x="0" y="0"/>
                        </a:cubicBezTo>
                        <a:cubicBezTo>
                          <a:pt x="1" y="1"/>
                          <a:pt x="2"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28" name="Freeform 1907"/>
                  <p:cNvSpPr/>
                  <p:nvPr/>
                </p:nvSpPr>
                <p:spPr bwMode="auto">
                  <a:xfrm>
                    <a:off x="2060" y="251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29" name="Freeform 1908"/>
                  <p:cNvSpPr/>
                  <p:nvPr/>
                </p:nvSpPr>
                <p:spPr bwMode="auto">
                  <a:xfrm>
                    <a:off x="2062" y="25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30" name="Freeform 1909"/>
                  <p:cNvSpPr/>
                  <p:nvPr/>
                </p:nvSpPr>
                <p:spPr bwMode="auto">
                  <a:xfrm>
                    <a:off x="2060" y="251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31" name="Freeform 1910"/>
                  <p:cNvSpPr/>
                  <p:nvPr/>
                </p:nvSpPr>
                <p:spPr bwMode="auto">
                  <a:xfrm>
                    <a:off x="2049" y="2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32" name="Freeform 1911"/>
                  <p:cNvSpPr/>
                  <p:nvPr/>
                </p:nvSpPr>
                <p:spPr bwMode="auto">
                  <a:xfrm>
                    <a:off x="2061" y="25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33" name="Freeform 1912"/>
                  <p:cNvSpPr/>
                  <p:nvPr/>
                </p:nvSpPr>
                <p:spPr bwMode="auto">
                  <a:xfrm>
                    <a:off x="2062" y="25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34" name="Freeform 1913"/>
                  <p:cNvSpPr/>
                  <p:nvPr/>
                </p:nvSpPr>
                <p:spPr bwMode="auto">
                  <a:xfrm>
                    <a:off x="2079" y="21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35" name="Freeform 1914"/>
                  <p:cNvSpPr/>
                  <p:nvPr/>
                </p:nvSpPr>
                <p:spPr bwMode="auto">
                  <a:xfrm>
                    <a:off x="2060" y="252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36" name="Freeform 1915"/>
                  <p:cNvSpPr/>
                  <p:nvPr/>
                </p:nvSpPr>
                <p:spPr bwMode="auto">
                  <a:xfrm>
                    <a:off x="2061" y="252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37" name="Freeform 1916"/>
                  <p:cNvSpPr/>
                  <p:nvPr/>
                </p:nvSpPr>
                <p:spPr bwMode="auto">
                  <a:xfrm>
                    <a:off x="2061" y="25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38" name="Freeform 1917"/>
                  <p:cNvSpPr/>
                  <p:nvPr/>
                </p:nvSpPr>
                <p:spPr bwMode="auto">
                  <a:xfrm>
                    <a:off x="2027" y="240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39" name="Freeform 1918"/>
                  <p:cNvSpPr/>
                  <p:nvPr/>
                </p:nvSpPr>
                <p:spPr bwMode="auto">
                  <a:xfrm>
                    <a:off x="2131" y="2070"/>
                    <a:ext cx="88" cy="91"/>
                  </a:xfrm>
                  <a:custGeom>
                    <a:avLst/>
                    <a:gdLst>
                      <a:gd name="T0" fmla="*/ 49 w 92"/>
                      <a:gd name="T1" fmla="*/ 5 h 95"/>
                      <a:gd name="T2" fmla="*/ 48 w 92"/>
                      <a:gd name="T3" fmla="*/ 5 h 95"/>
                      <a:gd name="T4" fmla="*/ 46 w 92"/>
                      <a:gd name="T5" fmla="*/ 4 h 95"/>
                      <a:gd name="T6" fmla="*/ 44 w 92"/>
                      <a:gd name="T7" fmla="*/ 3 h 95"/>
                      <a:gd name="T8" fmla="*/ 35 w 92"/>
                      <a:gd name="T9" fmla="*/ 0 h 95"/>
                      <a:gd name="T10" fmla="*/ 20 w 92"/>
                      <a:gd name="T11" fmla="*/ 2 h 95"/>
                      <a:gd name="T12" fmla="*/ 5 w 92"/>
                      <a:gd name="T13" fmla="*/ 12 h 95"/>
                      <a:gd name="T14" fmla="*/ 0 w 92"/>
                      <a:gd name="T15" fmla="*/ 32 h 95"/>
                      <a:gd name="T16" fmla="*/ 1 w 92"/>
                      <a:gd name="T17" fmla="*/ 33 h 95"/>
                      <a:gd name="T18" fmla="*/ 3 w 92"/>
                      <a:gd name="T19" fmla="*/ 35 h 95"/>
                      <a:gd name="T20" fmla="*/ 5 w 92"/>
                      <a:gd name="T21" fmla="*/ 37 h 95"/>
                      <a:gd name="T22" fmla="*/ 7 w 92"/>
                      <a:gd name="T23" fmla="*/ 39 h 95"/>
                      <a:gd name="T24" fmla="*/ 9 w 92"/>
                      <a:gd name="T25" fmla="*/ 41 h 95"/>
                      <a:gd name="T26" fmla="*/ 11 w 92"/>
                      <a:gd name="T27" fmla="*/ 43 h 95"/>
                      <a:gd name="T28" fmla="*/ 18 w 92"/>
                      <a:gd name="T29" fmla="*/ 48 h 95"/>
                      <a:gd name="T30" fmla="*/ 38 w 92"/>
                      <a:gd name="T31" fmla="*/ 59 h 95"/>
                      <a:gd name="T32" fmla="*/ 51 w 92"/>
                      <a:gd name="T33" fmla="*/ 65 h 95"/>
                      <a:gd name="T34" fmla="*/ 60 w 92"/>
                      <a:gd name="T35" fmla="*/ 71 h 95"/>
                      <a:gd name="T36" fmla="*/ 56 w 92"/>
                      <a:gd name="T37" fmla="*/ 77 h 95"/>
                      <a:gd name="T38" fmla="*/ 49 w 92"/>
                      <a:gd name="T39" fmla="*/ 92 h 95"/>
                      <a:gd name="T40" fmla="*/ 57 w 92"/>
                      <a:gd name="T41" fmla="*/ 94 h 95"/>
                      <a:gd name="T42" fmla="*/ 61 w 92"/>
                      <a:gd name="T43" fmla="*/ 94 h 95"/>
                      <a:gd name="T44" fmla="*/ 63 w 92"/>
                      <a:gd name="T45" fmla="*/ 94 h 95"/>
                      <a:gd name="T46" fmla="*/ 65 w 92"/>
                      <a:gd name="T47" fmla="*/ 94 h 95"/>
                      <a:gd name="T48" fmla="*/ 68 w 92"/>
                      <a:gd name="T49" fmla="*/ 95 h 95"/>
                      <a:gd name="T50" fmla="*/ 76 w 92"/>
                      <a:gd name="T51" fmla="*/ 93 h 95"/>
                      <a:gd name="T52" fmla="*/ 79 w 92"/>
                      <a:gd name="T53" fmla="*/ 91 h 95"/>
                      <a:gd name="T54" fmla="*/ 85 w 92"/>
                      <a:gd name="T55" fmla="*/ 88 h 95"/>
                      <a:gd name="T56" fmla="*/ 89 w 92"/>
                      <a:gd name="T57" fmla="*/ 75 h 95"/>
                      <a:gd name="T58" fmla="*/ 89 w 92"/>
                      <a:gd name="T59" fmla="*/ 72 h 95"/>
                      <a:gd name="T60" fmla="*/ 89 w 92"/>
                      <a:gd name="T61" fmla="*/ 71 h 95"/>
                      <a:gd name="T62" fmla="*/ 89 w 92"/>
                      <a:gd name="T63" fmla="*/ 70 h 95"/>
                      <a:gd name="T64" fmla="*/ 90 w 92"/>
                      <a:gd name="T65" fmla="*/ 68 h 95"/>
                      <a:gd name="T66" fmla="*/ 90 w 92"/>
                      <a:gd name="T67" fmla="*/ 67 h 95"/>
                      <a:gd name="T68" fmla="*/ 91 w 92"/>
                      <a:gd name="T69" fmla="*/ 54 h 95"/>
                      <a:gd name="T70" fmla="*/ 85 w 92"/>
                      <a:gd name="T71" fmla="*/ 55 h 95"/>
                      <a:gd name="T72" fmla="*/ 75 w 92"/>
                      <a:gd name="T73" fmla="*/ 42 h 95"/>
                      <a:gd name="T74" fmla="*/ 68 w 92"/>
                      <a:gd name="T75" fmla="*/ 35 h 95"/>
                      <a:gd name="T76" fmla="*/ 68 w 92"/>
                      <a:gd name="T77" fmla="*/ 35 h 95"/>
                      <a:gd name="T78" fmla="*/ 66 w 92"/>
                      <a:gd name="T79" fmla="*/ 34 h 95"/>
                      <a:gd name="T80" fmla="*/ 52 w 92"/>
                      <a:gd name="T81" fmla="*/ 31 h 95"/>
                      <a:gd name="T82" fmla="*/ 50 w 92"/>
                      <a:gd name="T83" fmla="*/ 13 h 95"/>
                      <a:gd name="T84" fmla="*/ 51 w 92"/>
                      <a:gd name="T85" fmla="*/ 6 h 95"/>
                      <a:gd name="T86" fmla="*/ 51 w 92"/>
                      <a:gd name="T87" fmla="*/ 6 h 95"/>
                      <a:gd name="T88" fmla="*/ 51 w 92"/>
                      <a:gd name="T89" fmla="*/ 5 h 95"/>
                      <a:gd name="T90" fmla="*/ 49 w 92"/>
                      <a:gd name="T91"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95">
                        <a:moveTo>
                          <a:pt x="49" y="5"/>
                        </a:moveTo>
                        <a:cubicBezTo>
                          <a:pt x="49" y="5"/>
                          <a:pt x="49" y="5"/>
                          <a:pt x="49" y="5"/>
                        </a:cubicBezTo>
                        <a:cubicBezTo>
                          <a:pt x="49" y="5"/>
                          <a:pt x="49" y="5"/>
                          <a:pt x="49" y="5"/>
                        </a:cubicBezTo>
                        <a:cubicBezTo>
                          <a:pt x="48" y="5"/>
                          <a:pt x="48" y="5"/>
                          <a:pt x="48" y="5"/>
                        </a:cubicBezTo>
                        <a:cubicBezTo>
                          <a:pt x="47" y="4"/>
                          <a:pt x="47" y="4"/>
                          <a:pt x="47" y="4"/>
                        </a:cubicBezTo>
                        <a:cubicBezTo>
                          <a:pt x="47" y="4"/>
                          <a:pt x="46" y="4"/>
                          <a:pt x="46" y="4"/>
                        </a:cubicBezTo>
                        <a:cubicBezTo>
                          <a:pt x="46" y="4"/>
                          <a:pt x="46" y="4"/>
                          <a:pt x="46" y="4"/>
                        </a:cubicBezTo>
                        <a:cubicBezTo>
                          <a:pt x="45" y="3"/>
                          <a:pt x="45" y="3"/>
                          <a:pt x="44" y="3"/>
                        </a:cubicBezTo>
                        <a:cubicBezTo>
                          <a:pt x="43" y="2"/>
                          <a:pt x="41" y="0"/>
                          <a:pt x="39" y="0"/>
                        </a:cubicBezTo>
                        <a:cubicBezTo>
                          <a:pt x="35" y="0"/>
                          <a:pt x="35" y="0"/>
                          <a:pt x="35" y="0"/>
                        </a:cubicBezTo>
                        <a:cubicBezTo>
                          <a:pt x="32" y="0"/>
                          <a:pt x="29" y="0"/>
                          <a:pt x="27" y="1"/>
                        </a:cubicBezTo>
                        <a:cubicBezTo>
                          <a:pt x="25" y="2"/>
                          <a:pt x="22" y="2"/>
                          <a:pt x="20" y="2"/>
                        </a:cubicBezTo>
                        <a:cubicBezTo>
                          <a:pt x="18" y="2"/>
                          <a:pt x="15" y="2"/>
                          <a:pt x="13" y="4"/>
                        </a:cubicBezTo>
                        <a:cubicBezTo>
                          <a:pt x="9" y="6"/>
                          <a:pt x="5" y="11"/>
                          <a:pt x="5" y="12"/>
                        </a:cubicBezTo>
                        <a:cubicBezTo>
                          <a:pt x="6" y="14"/>
                          <a:pt x="5" y="30"/>
                          <a:pt x="1" y="32"/>
                        </a:cubicBezTo>
                        <a:cubicBezTo>
                          <a:pt x="1" y="32"/>
                          <a:pt x="0" y="32"/>
                          <a:pt x="0" y="32"/>
                        </a:cubicBezTo>
                        <a:cubicBezTo>
                          <a:pt x="0" y="32"/>
                          <a:pt x="0" y="32"/>
                          <a:pt x="0" y="32"/>
                        </a:cubicBezTo>
                        <a:cubicBezTo>
                          <a:pt x="1" y="33"/>
                          <a:pt x="1" y="33"/>
                          <a:pt x="1" y="33"/>
                        </a:cubicBezTo>
                        <a:cubicBezTo>
                          <a:pt x="1" y="33"/>
                          <a:pt x="2" y="34"/>
                          <a:pt x="2" y="34"/>
                        </a:cubicBezTo>
                        <a:cubicBezTo>
                          <a:pt x="2" y="35"/>
                          <a:pt x="2" y="35"/>
                          <a:pt x="3" y="35"/>
                        </a:cubicBezTo>
                        <a:cubicBezTo>
                          <a:pt x="3" y="35"/>
                          <a:pt x="4" y="36"/>
                          <a:pt x="4" y="37"/>
                        </a:cubicBezTo>
                        <a:cubicBezTo>
                          <a:pt x="4" y="37"/>
                          <a:pt x="4" y="37"/>
                          <a:pt x="5" y="37"/>
                        </a:cubicBezTo>
                        <a:cubicBezTo>
                          <a:pt x="5" y="38"/>
                          <a:pt x="6" y="38"/>
                          <a:pt x="6" y="39"/>
                        </a:cubicBezTo>
                        <a:cubicBezTo>
                          <a:pt x="7" y="39"/>
                          <a:pt x="7" y="39"/>
                          <a:pt x="7" y="39"/>
                        </a:cubicBezTo>
                        <a:cubicBezTo>
                          <a:pt x="8" y="40"/>
                          <a:pt x="8" y="40"/>
                          <a:pt x="8" y="41"/>
                        </a:cubicBezTo>
                        <a:cubicBezTo>
                          <a:pt x="9" y="41"/>
                          <a:pt x="9" y="41"/>
                          <a:pt x="9" y="41"/>
                        </a:cubicBezTo>
                        <a:cubicBezTo>
                          <a:pt x="10" y="42"/>
                          <a:pt x="10" y="42"/>
                          <a:pt x="10" y="42"/>
                        </a:cubicBezTo>
                        <a:cubicBezTo>
                          <a:pt x="11" y="43"/>
                          <a:pt x="11" y="43"/>
                          <a:pt x="11" y="43"/>
                        </a:cubicBezTo>
                        <a:cubicBezTo>
                          <a:pt x="12" y="43"/>
                          <a:pt x="12" y="44"/>
                          <a:pt x="13" y="44"/>
                        </a:cubicBezTo>
                        <a:cubicBezTo>
                          <a:pt x="15" y="46"/>
                          <a:pt x="17" y="47"/>
                          <a:pt x="18" y="48"/>
                        </a:cubicBezTo>
                        <a:cubicBezTo>
                          <a:pt x="20" y="50"/>
                          <a:pt x="21" y="51"/>
                          <a:pt x="25" y="52"/>
                        </a:cubicBezTo>
                        <a:cubicBezTo>
                          <a:pt x="33" y="52"/>
                          <a:pt x="36" y="56"/>
                          <a:pt x="38" y="59"/>
                        </a:cubicBezTo>
                        <a:cubicBezTo>
                          <a:pt x="39" y="60"/>
                          <a:pt x="45" y="62"/>
                          <a:pt x="49" y="64"/>
                        </a:cubicBezTo>
                        <a:cubicBezTo>
                          <a:pt x="50" y="64"/>
                          <a:pt x="51" y="65"/>
                          <a:pt x="51" y="65"/>
                        </a:cubicBezTo>
                        <a:cubicBezTo>
                          <a:pt x="57" y="67"/>
                          <a:pt x="59" y="68"/>
                          <a:pt x="60" y="70"/>
                        </a:cubicBezTo>
                        <a:cubicBezTo>
                          <a:pt x="60" y="70"/>
                          <a:pt x="60" y="71"/>
                          <a:pt x="60" y="71"/>
                        </a:cubicBezTo>
                        <a:cubicBezTo>
                          <a:pt x="60" y="73"/>
                          <a:pt x="59" y="74"/>
                          <a:pt x="57" y="76"/>
                        </a:cubicBezTo>
                        <a:cubicBezTo>
                          <a:pt x="57" y="76"/>
                          <a:pt x="57" y="77"/>
                          <a:pt x="56" y="77"/>
                        </a:cubicBezTo>
                        <a:cubicBezTo>
                          <a:pt x="54" y="80"/>
                          <a:pt x="51" y="83"/>
                          <a:pt x="51" y="86"/>
                        </a:cubicBezTo>
                        <a:cubicBezTo>
                          <a:pt x="51" y="89"/>
                          <a:pt x="50" y="91"/>
                          <a:pt x="49" y="92"/>
                        </a:cubicBezTo>
                        <a:cubicBezTo>
                          <a:pt x="49" y="92"/>
                          <a:pt x="50" y="93"/>
                          <a:pt x="50" y="93"/>
                        </a:cubicBezTo>
                        <a:cubicBezTo>
                          <a:pt x="53" y="93"/>
                          <a:pt x="55" y="93"/>
                          <a:pt x="57" y="94"/>
                        </a:cubicBezTo>
                        <a:cubicBezTo>
                          <a:pt x="57" y="94"/>
                          <a:pt x="58" y="94"/>
                          <a:pt x="58" y="94"/>
                        </a:cubicBezTo>
                        <a:cubicBezTo>
                          <a:pt x="59" y="94"/>
                          <a:pt x="60" y="94"/>
                          <a:pt x="61" y="94"/>
                        </a:cubicBezTo>
                        <a:cubicBezTo>
                          <a:pt x="61" y="94"/>
                          <a:pt x="62" y="94"/>
                          <a:pt x="63" y="94"/>
                        </a:cubicBezTo>
                        <a:cubicBezTo>
                          <a:pt x="63" y="94"/>
                          <a:pt x="63" y="94"/>
                          <a:pt x="63" y="94"/>
                        </a:cubicBezTo>
                        <a:cubicBezTo>
                          <a:pt x="64" y="94"/>
                          <a:pt x="64" y="94"/>
                          <a:pt x="64" y="94"/>
                        </a:cubicBezTo>
                        <a:cubicBezTo>
                          <a:pt x="64" y="94"/>
                          <a:pt x="64" y="94"/>
                          <a:pt x="65" y="94"/>
                        </a:cubicBezTo>
                        <a:cubicBezTo>
                          <a:pt x="65" y="94"/>
                          <a:pt x="66" y="94"/>
                          <a:pt x="66" y="94"/>
                        </a:cubicBezTo>
                        <a:cubicBezTo>
                          <a:pt x="67" y="94"/>
                          <a:pt x="67" y="95"/>
                          <a:pt x="68" y="95"/>
                        </a:cubicBezTo>
                        <a:cubicBezTo>
                          <a:pt x="69" y="95"/>
                          <a:pt x="70" y="95"/>
                          <a:pt x="72" y="94"/>
                        </a:cubicBezTo>
                        <a:cubicBezTo>
                          <a:pt x="73" y="93"/>
                          <a:pt x="74" y="93"/>
                          <a:pt x="76" y="93"/>
                        </a:cubicBezTo>
                        <a:cubicBezTo>
                          <a:pt x="76" y="92"/>
                          <a:pt x="77" y="93"/>
                          <a:pt x="77" y="93"/>
                        </a:cubicBezTo>
                        <a:cubicBezTo>
                          <a:pt x="77" y="93"/>
                          <a:pt x="79" y="92"/>
                          <a:pt x="79" y="91"/>
                        </a:cubicBezTo>
                        <a:cubicBezTo>
                          <a:pt x="81" y="90"/>
                          <a:pt x="83" y="88"/>
                          <a:pt x="85" y="88"/>
                        </a:cubicBezTo>
                        <a:cubicBezTo>
                          <a:pt x="85" y="88"/>
                          <a:pt x="85" y="88"/>
                          <a:pt x="85" y="88"/>
                        </a:cubicBezTo>
                        <a:cubicBezTo>
                          <a:pt x="87" y="87"/>
                          <a:pt x="89" y="79"/>
                          <a:pt x="89" y="75"/>
                        </a:cubicBezTo>
                        <a:cubicBezTo>
                          <a:pt x="89" y="75"/>
                          <a:pt x="89" y="75"/>
                          <a:pt x="89" y="75"/>
                        </a:cubicBezTo>
                        <a:cubicBezTo>
                          <a:pt x="89" y="72"/>
                          <a:pt x="89" y="72"/>
                          <a:pt x="89" y="72"/>
                        </a:cubicBezTo>
                        <a:cubicBezTo>
                          <a:pt x="89" y="72"/>
                          <a:pt x="89" y="72"/>
                          <a:pt x="89" y="72"/>
                        </a:cubicBezTo>
                        <a:cubicBezTo>
                          <a:pt x="89" y="72"/>
                          <a:pt x="89" y="72"/>
                          <a:pt x="89" y="72"/>
                        </a:cubicBezTo>
                        <a:cubicBezTo>
                          <a:pt x="89" y="71"/>
                          <a:pt x="89" y="71"/>
                          <a:pt x="89" y="71"/>
                        </a:cubicBezTo>
                        <a:cubicBezTo>
                          <a:pt x="89" y="71"/>
                          <a:pt x="89" y="71"/>
                          <a:pt x="89" y="71"/>
                        </a:cubicBezTo>
                        <a:cubicBezTo>
                          <a:pt x="89" y="70"/>
                          <a:pt x="89" y="70"/>
                          <a:pt x="89" y="70"/>
                        </a:cubicBezTo>
                        <a:cubicBezTo>
                          <a:pt x="89" y="70"/>
                          <a:pt x="89" y="70"/>
                          <a:pt x="89" y="69"/>
                        </a:cubicBezTo>
                        <a:cubicBezTo>
                          <a:pt x="89" y="69"/>
                          <a:pt x="89" y="69"/>
                          <a:pt x="90" y="68"/>
                        </a:cubicBezTo>
                        <a:cubicBezTo>
                          <a:pt x="90" y="68"/>
                          <a:pt x="90" y="67"/>
                          <a:pt x="90" y="67"/>
                        </a:cubicBezTo>
                        <a:cubicBezTo>
                          <a:pt x="90" y="67"/>
                          <a:pt x="90" y="67"/>
                          <a:pt x="90" y="67"/>
                        </a:cubicBezTo>
                        <a:cubicBezTo>
                          <a:pt x="90" y="66"/>
                          <a:pt x="90" y="65"/>
                          <a:pt x="90" y="65"/>
                        </a:cubicBezTo>
                        <a:cubicBezTo>
                          <a:pt x="91" y="62"/>
                          <a:pt x="92" y="55"/>
                          <a:pt x="91" y="54"/>
                        </a:cubicBezTo>
                        <a:cubicBezTo>
                          <a:pt x="91" y="54"/>
                          <a:pt x="90" y="54"/>
                          <a:pt x="90" y="54"/>
                        </a:cubicBezTo>
                        <a:cubicBezTo>
                          <a:pt x="88" y="54"/>
                          <a:pt x="87" y="55"/>
                          <a:pt x="85" y="55"/>
                        </a:cubicBezTo>
                        <a:cubicBezTo>
                          <a:pt x="84" y="56"/>
                          <a:pt x="84" y="56"/>
                          <a:pt x="83" y="56"/>
                        </a:cubicBezTo>
                        <a:cubicBezTo>
                          <a:pt x="80" y="56"/>
                          <a:pt x="77" y="49"/>
                          <a:pt x="75" y="42"/>
                        </a:cubicBezTo>
                        <a:cubicBezTo>
                          <a:pt x="74" y="39"/>
                          <a:pt x="71" y="34"/>
                          <a:pt x="70" y="34"/>
                        </a:cubicBezTo>
                        <a:cubicBezTo>
                          <a:pt x="70" y="34"/>
                          <a:pt x="69" y="35"/>
                          <a:pt x="68" y="35"/>
                        </a:cubicBezTo>
                        <a:cubicBezTo>
                          <a:pt x="68" y="35"/>
                          <a:pt x="68" y="35"/>
                          <a:pt x="68" y="35"/>
                        </a:cubicBezTo>
                        <a:cubicBezTo>
                          <a:pt x="68" y="35"/>
                          <a:pt x="68" y="35"/>
                          <a:pt x="68" y="35"/>
                        </a:cubicBezTo>
                        <a:cubicBezTo>
                          <a:pt x="67" y="35"/>
                          <a:pt x="67" y="35"/>
                          <a:pt x="67" y="35"/>
                        </a:cubicBezTo>
                        <a:cubicBezTo>
                          <a:pt x="66" y="35"/>
                          <a:pt x="66" y="35"/>
                          <a:pt x="66" y="34"/>
                        </a:cubicBezTo>
                        <a:cubicBezTo>
                          <a:pt x="65" y="34"/>
                          <a:pt x="63" y="33"/>
                          <a:pt x="59" y="33"/>
                        </a:cubicBezTo>
                        <a:cubicBezTo>
                          <a:pt x="56" y="33"/>
                          <a:pt x="53" y="33"/>
                          <a:pt x="52" y="31"/>
                        </a:cubicBezTo>
                        <a:cubicBezTo>
                          <a:pt x="50" y="29"/>
                          <a:pt x="51" y="26"/>
                          <a:pt x="52" y="22"/>
                        </a:cubicBezTo>
                        <a:cubicBezTo>
                          <a:pt x="53" y="18"/>
                          <a:pt x="51" y="16"/>
                          <a:pt x="50" y="13"/>
                        </a:cubicBezTo>
                        <a:cubicBezTo>
                          <a:pt x="49" y="11"/>
                          <a:pt x="48" y="8"/>
                          <a:pt x="51" y="7"/>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5"/>
                        </a:cubicBezTo>
                        <a:cubicBezTo>
                          <a:pt x="51" y="5"/>
                          <a:pt x="51" y="5"/>
                          <a:pt x="51" y="5"/>
                        </a:cubicBezTo>
                        <a:cubicBezTo>
                          <a:pt x="50" y="5"/>
                          <a:pt x="50" y="5"/>
                          <a:pt x="4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40" name="Freeform 1919"/>
                  <p:cNvSpPr/>
                  <p:nvPr/>
                </p:nvSpPr>
                <p:spPr bwMode="auto">
                  <a:xfrm>
                    <a:off x="2216" y="21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41" name="Freeform 1920"/>
                  <p:cNvSpPr/>
                  <p:nvPr/>
                </p:nvSpPr>
                <p:spPr bwMode="auto">
                  <a:xfrm>
                    <a:off x="2216" y="213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42" name="Freeform 1921"/>
                  <p:cNvSpPr/>
                  <p:nvPr/>
                </p:nvSpPr>
                <p:spPr bwMode="auto">
                  <a:xfrm>
                    <a:off x="2217" y="21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43" name="Freeform 1922"/>
                  <p:cNvSpPr/>
                  <p:nvPr/>
                </p:nvSpPr>
                <p:spPr bwMode="auto">
                  <a:xfrm>
                    <a:off x="2195" y="210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44" name="Freeform 1923"/>
                  <p:cNvSpPr/>
                  <p:nvPr/>
                </p:nvSpPr>
                <p:spPr bwMode="auto">
                  <a:xfrm>
                    <a:off x="2180" y="2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45" name="Freeform 1924"/>
                  <p:cNvSpPr/>
                  <p:nvPr/>
                </p:nvSpPr>
                <p:spPr bwMode="auto">
                  <a:xfrm>
                    <a:off x="2180" y="20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46" name="Freeform 1925"/>
                  <p:cNvSpPr/>
                  <p:nvPr/>
                </p:nvSpPr>
                <p:spPr bwMode="auto">
                  <a:xfrm>
                    <a:off x="2216" y="2139"/>
                    <a:ext cx="0" cy="3"/>
                  </a:xfrm>
                  <a:custGeom>
                    <a:avLst/>
                    <a:gdLst>
                      <a:gd name="T0" fmla="*/ 3 h 3"/>
                      <a:gd name="T1" fmla="*/ 3 h 3"/>
                      <a:gd name="T2" fmla="*/ 2 h 3"/>
                      <a:gd name="T3" fmla="*/ 0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3"/>
                          <a:pt x="0" y="3"/>
                        </a:cubicBezTo>
                        <a:cubicBezTo>
                          <a:pt x="0" y="2"/>
                          <a:pt x="0" y="2"/>
                          <a:pt x="0" y="2"/>
                        </a:cubicBezTo>
                        <a:cubicBezTo>
                          <a:pt x="0" y="1"/>
                          <a:pt x="0" y="1"/>
                          <a:pt x="0" y="0"/>
                        </a:cubicBez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47" name="Freeform 1926"/>
                  <p:cNvSpPr/>
                  <p:nvPr/>
                </p:nvSpPr>
                <p:spPr bwMode="auto">
                  <a:xfrm>
                    <a:off x="2180" y="20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48" name="Freeform 1927"/>
                  <p:cNvSpPr/>
                  <p:nvPr/>
                </p:nvSpPr>
                <p:spPr bwMode="auto">
                  <a:xfrm>
                    <a:off x="2211" y="2122"/>
                    <a:ext cx="6" cy="2"/>
                  </a:xfrm>
                  <a:custGeom>
                    <a:avLst/>
                    <a:gdLst>
                      <a:gd name="T0" fmla="*/ 7 w 7"/>
                      <a:gd name="T1" fmla="*/ 0 h 2"/>
                      <a:gd name="T2" fmla="*/ 2 w 7"/>
                      <a:gd name="T3" fmla="*/ 1 h 2"/>
                      <a:gd name="T4" fmla="*/ 0 w 7"/>
                      <a:gd name="T5" fmla="*/ 2 h 2"/>
                      <a:gd name="T6" fmla="*/ 2 w 7"/>
                      <a:gd name="T7" fmla="*/ 1 h 2"/>
                      <a:gd name="T8" fmla="*/ 7 w 7"/>
                      <a:gd name="T9" fmla="*/ 0 h 2"/>
                    </a:gdLst>
                    <a:ahLst/>
                    <a:cxnLst>
                      <a:cxn ang="0">
                        <a:pos x="T0" y="T1"/>
                      </a:cxn>
                      <a:cxn ang="0">
                        <a:pos x="T2" y="T3"/>
                      </a:cxn>
                      <a:cxn ang="0">
                        <a:pos x="T4" y="T5"/>
                      </a:cxn>
                      <a:cxn ang="0">
                        <a:pos x="T6" y="T7"/>
                      </a:cxn>
                      <a:cxn ang="0">
                        <a:pos x="T8" y="T9"/>
                      </a:cxn>
                    </a:cxnLst>
                    <a:rect l="0" t="0" r="r" b="b"/>
                    <a:pathLst>
                      <a:path w="7" h="2">
                        <a:moveTo>
                          <a:pt x="7" y="0"/>
                        </a:moveTo>
                        <a:cubicBezTo>
                          <a:pt x="5" y="0"/>
                          <a:pt x="4" y="1"/>
                          <a:pt x="2" y="1"/>
                        </a:cubicBezTo>
                        <a:cubicBezTo>
                          <a:pt x="1" y="2"/>
                          <a:pt x="1" y="2"/>
                          <a:pt x="0" y="2"/>
                        </a:cubicBezTo>
                        <a:cubicBezTo>
                          <a:pt x="1" y="2"/>
                          <a:pt x="1" y="2"/>
                          <a:pt x="2" y="1"/>
                        </a:cubicBezTo>
                        <a:cubicBezTo>
                          <a:pt x="4" y="1"/>
                          <a:pt x="5"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49" name="Freeform 1928"/>
                  <p:cNvSpPr/>
                  <p:nvPr/>
                </p:nvSpPr>
                <p:spPr bwMode="auto">
                  <a:xfrm>
                    <a:off x="2138" y="2107"/>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cubicBezTo>
                          <a:pt x="1"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50" name="Freeform 1929"/>
                  <p:cNvSpPr/>
                  <p:nvPr/>
                </p:nvSpPr>
                <p:spPr bwMode="auto">
                  <a:xfrm>
                    <a:off x="2190" y="216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51" name="Freeform 1930"/>
                  <p:cNvSpPr/>
                  <p:nvPr/>
                </p:nvSpPr>
                <p:spPr bwMode="auto">
                  <a:xfrm>
                    <a:off x="2140" y="21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52" name="Freeform 1931"/>
                  <p:cNvSpPr/>
                  <p:nvPr/>
                </p:nvSpPr>
                <p:spPr bwMode="auto">
                  <a:xfrm>
                    <a:off x="2186" y="2138"/>
                    <a:ext cx="3" cy="5"/>
                  </a:xfrm>
                  <a:custGeom>
                    <a:avLst/>
                    <a:gdLst>
                      <a:gd name="T0" fmla="*/ 3 w 3"/>
                      <a:gd name="T1" fmla="*/ 0 h 5"/>
                      <a:gd name="T2" fmla="*/ 0 w 3"/>
                      <a:gd name="T3" fmla="*/ 5 h 5"/>
                      <a:gd name="T4" fmla="*/ 3 w 3"/>
                      <a:gd name="T5" fmla="*/ 0 h 5"/>
                    </a:gdLst>
                    <a:ahLst/>
                    <a:cxnLst>
                      <a:cxn ang="0">
                        <a:pos x="T0" y="T1"/>
                      </a:cxn>
                      <a:cxn ang="0">
                        <a:pos x="T2" y="T3"/>
                      </a:cxn>
                      <a:cxn ang="0">
                        <a:pos x="T4" y="T5"/>
                      </a:cxn>
                    </a:cxnLst>
                    <a:rect l="0" t="0" r="r" b="b"/>
                    <a:pathLst>
                      <a:path w="3" h="5">
                        <a:moveTo>
                          <a:pt x="3" y="0"/>
                        </a:moveTo>
                        <a:cubicBezTo>
                          <a:pt x="3" y="2"/>
                          <a:pt x="2" y="3"/>
                          <a:pt x="0" y="5"/>
                        </a:cubicBezTo>
                        <a:cubicBezTo>
                          <a:pt x="2" y="3"/>
                          <a:pt x="3"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53" name="Freeform 1932"/>
                  <p:cNvSpPr/>
                  <p:nvPr/>
                </p:nvSpPr>
                <p:spPr bwMode="auto">
                  <a:xfrm>
                    <a:off x="2213" y="21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54" name="Freeform 1933"/>
                  <p:cNvSpPr/>
                  <p:nvPr/>
                </p:nvSpPr>
                <p:spPr bwMode="auto">
                  <a:xfrm>
                    <a:off x="2204" y="215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0"/>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55" name="Freeform 1934"/>
                  <p:cNvSpPr/>
                  <p:nvPr/>
                </p:nvSpPr>
                <p:spPr bwMode="auto">
                  <a:xfrm>
                    <a:off x="2194" y="216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56" name="Freeform 1935"/>
                  <p:cNvSpPr/>
                  <p:nvPr/>
                </p:nvSpPr>
                <p:spPr bwMode="auto">
                  <a:xfrm>
                    <a:off x="2216"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57" name="Freeform 1936"/>
                  <p:cNvSpPr/>
                  <p:nvPr/>
                </p:nvSpPr>
                <p:spPr bwMode="auto">
                  <a:xfrm>
                    <a:off x="2193" y="2160"/>
                    <a:ext cx="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58" name="Freeform 1937"/>
                  <p:cNvSpPr/>
                  <p:nvPr/>
                </p:nvSpPr>
                <p:spPr bwMode="auto">
                  <a:xfrm>
                    <a:off x="2216" y="2138"/>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59" name="Freeform 1938"/>
                  <p:cNvSpPr/>
                  <p:nvPr/>
                </p:nvSpPr>
                <p:spPr bwMode="auto">
                  <a:xfrm>
                    <a:off x="2205" y="2157"/>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2"/>
                          <a:pt x="0" y="2"/>
                        </a:cubicBezTo>
                        <a:cubicBezTo>
                          <a:pt x="0"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60" name="Freeform 1939"/>
                  <p:cNvSpPr/>
                  <p:nvPr/>
                </p:nvSpPr>
                <p:spPr bwMode="auto">
                  <a:xfrm>
                    <a:off x="2187" y="216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61" name="Freeform 1940"/>
                  <p:cNvSpPr/>
                  <p:nvPr/>
                </p:nvSpPr>
                <p:spPr bwMode="auto">
                  <a:xfrm>
                    <a:off x="2136" y="2106"/>
                    <a:ext cx="1" cy="1"/>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62" name="Freeform 1941"/>
                  <p:cNvSpPr/>
                  <p:nvPr/>
                </p:nvSpPr>
                <p:spPr bwMode="auto">
                  <a:xfrm>
                    <a:off x="2132" y="21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63" name="Freeform 1942"/>
                  <p:cNvSpPr/>
                  <p:nvPr/>
                </p:nvSpPr>
                <p:spPr bwMode="auto">
                  <a:xfrm>
                    <a:off x="2131" y="2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64" name="Freeform 1943"/>
                  <p:cNvSpPr/>
                  <p:nvPr/>
                </p:nvSpPr>
                <p:spPr bwMode="auto">
                  <a:xfrm>
                    <a:off x="2142" y="2111"/>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65" name="Freeform 1944"/>
                  <p:cNvSpPr/>
                  <p:nvPr/>
                </p:nvSpPr>
                <p:spPr bwMode="auto">
                  <a:xfrm>
                    <a:off x="2134" y="2104"/>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66" name="Freeform 1945"/>
                  <p:cNvSpPr/>
                  <p:nvPr/>
                </p:nvSpPr>
                <p:spPr bwMode="auto">
                  <a:xfrm>
                    <a:off x="2216" y="2139"/>
                    <a:ext cx="0" cy="2"/>
                  </a:xfrm>
                  <a:custGeom>
                    <a:avLst/>
                    <a:gdLst>
                      <a:gd name="T0" fmla="*/ 2 h 2"/>
                      <a:gd name="T1" fmla="*/ 0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0"/>
                        </a:cubicBezTo>
                        <a:cubicBezTo>
                          <a:pt x="0"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67" name="Freeform 1946"/>
                  <p:cNvSpPr/>
                  <p:nvPr/>
                </p:nvSpPr>
                <p:spPr bwMode="auto">
                  <a:xfrm>
                    <a:off x="2216" y="21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68" name="Freeform 1947"/>
                  <p:cNvSpPr/>
                  <p:nvPr/>
                </p:nvSpPr>
                <p:spPr bwMode="auto">
                  <a:xfrm>
                    <a:off x="1954" y="1721"/>
                    <a:ext cx="125" cy="178"/>
                  </a:xfrm>
                  <a:custGeom>
                    <a:avLst/>
                    <a:gdLst>
                      <a:gd name="T0" fmla="*/ 43 w 131"/>
                      <a:gd name="T1" fmla="*/ 140 h 186"/>
                      <a:gd name="T2" fmla="*/ 51 w 131"/>
                      <a:gd name="T3" fmla="*/ 147 h 186"/>
                      <a:gd name="T4" fmla="*/ 63 w 131"/>
                      <a:gd name="T5" fmla="*/ 161 h 186"/>
                      <a:gd name="T6" fmla="*/ 85 w 131"/>
                      <a:gd name="T7" fmla="*/ 166 h 186"/>
                      <a:gd name="T8" fmla="*/ 92 w 131"/>
                      <a:gd name="T9" fmla="*/ 165 h 186"/>
                      <a:gd name="T10" fmla="*/ 97 w 131"/>
                      <a:gd name="T11" fmla="*/ 179 h 186"/>
                      <a:gd name="T12" fmla="*/ 100 w 131"/>
                      <a:gd name="T13" fmla="*/ 185 h 186"/>
                      <a:gd name="T14" fmla="*/ 101 w 131"/>
                      <a:gd name="T15" fmla="*/ 185 h 186"/>
                      <a:gd name="T16" fmla="*/ 102 w 131"/>
                      <a:gd name="T17" fmla="*/ 182 h 186"/>
                      <a:gd name="T18" fmla="*/ 103 w 131"/>
                      <a:gd name="T19" fmla="*/ 177 h 186"/>
                      <a:gd name="T20" fmla="*/ 103 w 131"/>
                      <a:gd name="T21" fmla="*/ 173 h 186"/>
                      <a:gd name="T22" fmla="*/ 103 w 131"/>
                      <a:gd name="T23" fmla="*/ 133 h 186"/>
                      <a:gd name="T24" fmla="*/ 102 w 131"/>
                      <a:gd name="T25" fmla="*/ 128 h 186"/>
                      <a:gd name="T26" fmla="*/ 120 w 131"/>
                      <a:gd name="T27" fmla="*/ 119 h 186"/>
                      <a:gd name="T28" fmla="*/ 123 w 131"/>
                      <a:gd name="T29" fmla="*/ 119 h 186"/>
                      <a:gd name="T30" fmla="*/ 125 w 131"/>
                      <a:gd name="T31" fmla="*/ 118 h 186"/>
                      <a:gd name="T32" fmla="*/ 129 w 131"/>
                      <a:gd name="T33" fmla="*/ 117 h 186"/>
                      <a:gd name="T34" fmla="*/ 130 w 131"/>
                      <a:gd name="T35" fmla="*/ 116 h 186"/>
                      <a:gd name="T36" fmla="*/ 130 w 131"/>
                      <a:gd name="T37" fmla="*/ 114 h 186"/>
                      <a:gd name="T38" fmla="*/ 129 w 131"/>
                      <a:gd name="T39" fmla="*/ 101 h 186"/>
                      <a:gd name="T40" fmla="*/ 128 w 131"/>
                      <a:gd name="T41" fmla="*/ 72 h 186"/>
                      <a:gd name="T42" fmla="*/ 98 w 131"/>
                      <a:gd name="T43" fmla="*/ 64 h 186"/>
                      <a:gd name="T44" fmla="*/ 81 w 131"/>
                      <a:gd name="T45" fmla="*/ 63 h 186"/>
                      <a:gd name="T46" fmla="*/ 74 w 131"/>
                      <a:gd name="T47" fmla="*/ 61 h 186"/>
                      <a:gd name="T48" fmla="*/ 69 w 131"/>
                      <a:gd name="T49" fmla="*/ 43 h 186"/>
                      <a:gd name="T50" fmla="*/ 63 w 131"/>
                      <a:gd name="T51" fmla="*/ 39 h 186"/>
                      <a:gd name="T52" fmla="*/ 65 w 131"/>
                      <a:gd name="T53" fmla="*/ 24 h 186"/>
                      <a:gd name="T54" fmla="*/ 77 w 131"/>
                      <a:gd name="T55" fmla="*/ 7 h 186"/>
                      <a:gd name="T56" fmla="*/ 86 w 131"/>
                      <a:gd name="T57" fmla="*/ 2 h 186"/>
                      <a:gd name="T58" fmla="*/ 73 w 131"/>
                      <a:gd name="T59" fmla="*/ 7 h 186"/>
                      <a:gd name="T60" fmla="*/ 55 w 131"/>
                      <a:gd name="T61" fmla="*/ 14 h 186"/>
                      <a:gd name="T62" fmla="*/ 41 w 131"/>
                      <a:gd name="T63" fmla="*/ 19 h 186"/>
                      <a:gd name="T64" fmla="*/ 26 w 131"/>
                      <a:gd name="T65" fmla="*/ 45 h 186"/>
                      <a:gd name="T66" fmla="*/ 20 w 131"/>
                      <a:gd name="T67" fmla="*/ 51 h 186"/>
                      <a:gd name="T68" fmla="*/ 18 w 131"/>
                      <a:gd name="T69" fmla="*/ 53 h 186"/>
                      <a:gd name="T70" fmla="*/ 14 w 131"/>
                      <a:gd name="T71" fmla="*/ 56 h 186"/>
                      <a:gd name="T72" fmla="*/ 18 w 131"/>
                      <a:gd name="T73" fmla="*/ 68 h 186"/>
                      <a:gd name="T74" fmla="*/ 19 w 131"/>
                      <a:gd name="T75" fmla="*/ 102 h 186"/>
                      <a:gd name="T76" fmla="*/ 1 w 131"/>
                      <a:gd name="T77" fmla="*/ 121 h 186"/>
                      <a:gd name="T78" fmla="*/ 3 w 131"/>
                      <a:gd name="T79" fmla="*/ 124 h 186"/>
                      <a:gd name="T80" fmla="*/ 6 w 131"/>
                      <a:gd name="T81" fmla="*/ 126 h 186"/>
                      <a:gd name="T82" fmla="*/ 10 w 131"/>
                      <a:gd name="T83" fmla="*/ 128 h 186"/>
                      <a:gd name="T84" fmla="*/ 12 w 131"/>
                      <a:gd name="T85" fmla="*/ 129 h 186"/>
                      <a:gd name="T86" fmla="*/ 25 w 131"/>
                      <a:gd name="T87" fmla="*/ 136 h 186"/>
                      <a:gd name="T88" fmla="*/ 30 w 131"/>
                      <a:gd name="T89" fmla="*/ 134 h 186"/>
                      <a:gd name="T90" fmla="*/ 31 w 131"/>
                      <a:gd name="T91" fmla="*/ 135 h 186"/>
                      <a:gd name="T92" fmla="*/ 34 w 131"/>
                      <a:gd name="T93" fmla="*/ 137 h 186"/>
                      <a:gd name="T94" fmla="*/ 37 w 131"/>
                      <a:gd name="T95" fmla="*/ 14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186">
                        <a:moveTo>
                          <a:pt x="38" y="141"/>
                        </a:moveTo>
                        <a:cubicBezTo>
                          <a:pt x="39" y="141"/>
                          <a:pt x="40" y="141"/>
                          <a:pt x="40" y="141"/>
                        </a:cubicBezTo>
                        <a:cubicBezTo>
                          <a:pt x="41" y="140"/>
                          <a:pt x="41" y="140"/>
                          <a:pt x="42" y="140"/>
                        </a:cubicBezTo>
                        <a:cubicBezTo>
                          <a:pt x="42" y="140"/>
                          <a:pt x="43" y="140"/>
                          <a:pt x="43" y="140"/>
                        </a:cubicBezTo>
                        <a:cubicBezTo>
                          <a:pt x="44" y="140"/>
                          <a:pt x="44" y="140"/>
                          <a:pt x="45" y="140"/>
                        </a:cubicBezTo>
                        <a:cubicBezTo>
                          <a:pt x="45" y="140"/>
                          <a:pt x="45" y="140"/>
                          <a:pt x="45" y="141"/>
                        </a:cubicBezTo>
                        <a:cubicBezTo>
                          <a:pt x="46" y="141"/>
                          <a:pt x="47" y="141"/>
                          <a:pt x="47" y="141"/>
                        </a:cubicBezTo>
                        <a:cubicBezTo>
                          <a:pt x="49" y="142"/>
                          <a:pt x="50" y="145"/>
                          <a:pt x="51" y="147"/>
                        </a:cubicBezTo>
                        <a:cubicBezTo>
                          <a:pt x="51" y="149"/>
                          <a:pt x="52" y="150"/>
                          <a:pt x="53" y="150"/>
                        </a:cubicBezTo>
                        <a:cubicBezTo>
                          <a:pt x="56" y="151"/>
                          <a:pt x="58" y="152"/>
                          <a:pt x="60" y="154"/>
                        </a:cubicBezTo>
                        <a:cubicBezTo>
                          <a:pt x="61" y="156"/>
                          <a:pt x="62" y="158"/>
                          <a:pt x="62" y="160"/>
                        </a:cubicBezTo>
                        <a:cubicBezTo>
                          <a:pt x="62" y="160"/>
                          <a:pt x="62" y="160"/>
                          <a:pt x="63" y="161"/>
                        </a:cubicBezTo>
                        <a:cubicBezTo>
                          <a:pt x="64" y="162"/>
                          <a:pt x="66" y="164"/>
                          <a:pt x="66" y="166"/>
                        </a:cubicBezTo>
                        <a:cubicBezTo>
                          <a:pt x="67" y="167"/>
                          <a:pt x="68" y="167"/>
                          <a:pt x="71" y="167"/>
                        </a:cubicBezTo>
                        <a:cubicBezTo>
                          <a:pt x="73" y="167"/>
                          <a:pt x="75" y="167"/>
                          <a:pt x="76" y="166"/>
                        </a:cubicBezTo>
                        <a:cubicBezTo>
                          <a:pt x="78" y="165"/>
                          <a:pt x="82" y="164"/>
                          <a:pt x="85" y="166"/>
                        </a:cubicBezTo>
                        <a:cubicBezTo>
                          <a:pt x="86" y="166"/>
                          <a:pt x="86" y="165"/>
                          <a:pt x="87" y="165"/>
                        </a:cubicBezTo>
                        <a:cubicBezTo>
                          <a:pt x="88" y="165"/>
                          <a:pt x="89" y="165"/>
                          <a:pt x="90" y="165"/>
                        </a:cubicBezTo>
                        <a:cubicBezTo>
                          <a:pt x="90" y="165"/>
                          <a:pt x="90" y="165"/>
                          <a:pt x="91" y="165"/>
                        </a:cubicBezTo>
                        <a:cubicBezTo>
                          <a:pt x="91" y="165"/>
                          <a:pt x="91" y="165"/>
                          <a:pt x="92" y="165"/>
                        </a:cubicBezTo>
                        <a:cubicBezTo>
                          <a:pt x="98" y="167"/>
                          <a:pt x="101" y="169"/>
                          <a:pt x="101" y="172"/>
                        </a:cubicBezTo>
                        <a:cubicBezTo>
                          <a:pt x="102" y="173"/>
                          <a:pt x="102" y="174"/>
                          <a:pt x="101" y="175"/>
                        </a:cubicBezTo>
                        <a:cubicBezTo>
                          <a:pt x="100" y="176"/>
                          <a:pt x="99" y="177"/>
                          <a:pt x="98" y="178"/>
                        </a:cubicBezTo>
                        <a:cubicBezTo>
                          <a:pt x="98" y="178"/>
                          <a:pt x="98" y="179"/>
                          <a:pt x="97" y="179"/>
                        </a:cubicBezTo>
                        <a:cubicBezTo>
                          <a:pt x="96" y="180"/>
                          <a:pt x="95" y="182"/>
                          <a:pt x="95" y="182"/>
                        </a:cubicBezTo>
                        <a:cubicBezTo>
                          <a:pt x="95" y="182"/>
                          <a:pt x="97" y="183"/>
                          <a:pt x="98" y="184"/>
                        </a:cubicBezTo>
                        <a:cubicBezTo>
                          <a:pt x="98" y="184"/>
                          <a:pt x="99" y="184"/>
                          <a:pt x="99" y="185"/>
                        </a:cubicBezTo>
                        <a:cubicBezTo>
                          <a:pt x="100" y="185"/>
                          <a:pt x="100" y="185"/>
                          <a:pt x="100" y="185"/>
                        </a:cubicBezTo>
                        <a:cubicBezTo>
                          <a:pt x="100" y="186"/>
                          <a:pt x="100" y="186"/>
                          <a:pt x="101" y="186"/>
                        </a:cubicBezTo>
                        <a:cubicBezTo>
                          <a:pt x="101" y="186"/>
                          <a:pt x="101" y="186"/>
                          <a:pt x="101" y="186"/>
                        </a:cubicBezTo>
                        <a:cubicBezTo>
                          <a:pt x="101" y="186"/>
                          <a:pt x="101" y="185"/>
                          <a:pt x="101" y="185"/>
                        </a:cubicBezTo>
                        <a:cubicBezTo>
                          <a:pt x="101" y="185"/>
                          <a:pt x="101" y="185"/>
                          <a:pt x="101" y="185"/>
                        </a:cubicBezTo>
                        <a:cubicBezTo>
                          <a:pt x="101" y="184"/>
                          <a:pt x="101" y="184"/>
                          <a:pt x="101" y="184"/>
                        </a:cubicBezTo>
                        <a:cubicBezTo>
                          <a:pt x="101" y="184"/>
                          <a:pt x="102" y="183"/>
                          <a:pt x="102" y="183"/>
                        </a:cubicBezTo>
                        <a:cubicBezTo>
                          <a:pt x="102" y="183"/>
                          <a:pt x="102" y="183"/>
                          <a:pt x="102" y="182"/>
                        </a:cubicBezTo>
                        <a:cubicBezTo>
                          <a:pt x="102" y="182"/>
                          <a:pt x="102" y="182"/>
                          <a:pt x="102" y="182"/>
                        </a:cubicBezTo>
                        <a:cubicBezTo>
                          <a:pt x="102" y="181"/>
                          <a:pt x="102" y="181"/>
                          <a:pt x="102" y="180"/>
                        </a:cubicBezTo>
                        <a:cubicBezTo>
                          <a:pt x="102" y="180"/>
                          <a:pt x="102" y="180"/>
                          <a:pt x="102" y="180"/>
                        </a:cubicBezTo>
                        <a:cubicBezTo>
                          <a:pt x="102" y="179"/>
                          <a:pt x="103" y="179"/>
                          <a:pt x="103" y="179"/>
                        </a:cubicBezTo>
                        <a:cubicBezTo>
                          <a:pt x="103" y="178"/>
                          <a:pt x="103" y="178"/>
                          <a:pt x="103" y="177"/>
                        </a:cubicBezTo>
                        <a:cubicBezTo>
                          <a:pt x="103" y="177"/>
                          <a:pt x="103" y="177"/>
                          <a:pt x="103" y="177"/>
                        </a:cubicBezTo>
                        <a:cubicBezTo>
                          <a:pt x="103" y="176"/>
                          <a:pt x="103" y="176"/>
                          <a:pt x="103" y="175"/>
                        </a:cubicBezTo>
                        <a:cubicBezTo>
                          <a:pt x="103" y="175"/>
                          <a:pt x="103" y="175"/>
                          <a:pt x="103" y="175"/>
                        </a:cubicBezTo>
                        <a:cubicBezTo>
                          <a:pt x="103" y="174"/>
                          <a:pt x="103" y="173"/>
                          <a:pt x="103" y="173"/>
                        </a:cubicBezTo>
                        <a:cubicBezTo>
                          <a:pt x="103" y="169"/>
                          <a:pt x="104" y="160"/>
                          <a:pt x="105" y="157"/>
                        </a:cubicBezTo>
                        <a:cubicBezTo>
                          <a:pt x="106" y="154"/>
                          <a:pt x="104" y="152"/>
                          <a:pt x="102" y="149"/>
                        </a:cubicBezTo>
                        <a:cubicBezTo>
                          <a:pt x="100" y="146"/>
                          <a:pt x="98" y="143"/>
                          <a:pt x="98" y="139"/>
                        </a:cubicBezTo>
                        <a:cubicBezTo>
                          <a:pt x="98" y="134"/>
                          <a:pt x="100" y="133"/>
                          <a:pt x="103" y="133"/>
                        </a:cubicBezTo>
                        <a:cubicBezTo>
                          <a:pt x="105" y="132"/>
                          <a:pt x="106" y="132"/>
                          <a:pt x="107" y="132"/>
                        </a:cubicBezTo>
                        <a:cubicBezTo>
                          <a:pt x="107" y="131"/>
                          <a:pt x="107" y="131"/>
                          <a:pt x="107" y="131"/>
                        </a:cubicBezTo>
                        <a:cubicBezTo>
                          <a:pt x="107" y="131"/>
                          <a:pt x="106" y="131"/>
                          <a:pt x="105" y="131"/>
                        </a:cubicBezTo>
                        <a:cubicBezTo>
                          <a:pt x="104" y="130"/>
                          <a:pt x="103" y="129"/>
                          <a:pt x="102" y="128"/>
                        </a:cubicBezTo>
                        <a:cubicBezTo>
                          <a:pt x="101" y="126"/>
                          <a:pt x="100" y="124"/>
                          <a:pt x="101" y="122"/>
                        </a:cubicBezTo>
                        <a:cubicBezTo>
                          <a:pt x="101" y="120"/>
                          <a:pt x="104" y="119"/>
                          <a:pt x="111" y="119"/>
                        </a:cubicBezTo>
                        <a:cubicBezTo>
                          <a:pt x="113" y="119"/>
                          <a:pt x="115" y="119"/>
                          <a:pt x="117" y="119"/>
                        </a:cubicBezTo>
                        <a:cubicBezTo>
                          <a:pt x="118" y="119"/>
                          <a:pt x="119" y="119"/>
                          <a:pt x="120" y="119"/>
                        </a:cubicBezTo>
                        <a:cubicBezTo>
                          <a:pt x="120" y="119"/>
                          <a:pt x="120" y="119"/>
                          <a:pt x="121" y="119"/>
                        </a:cubicBezTo>
                        <a:cubicBezTo>
                          <a:pt x="121" y="119"/>
                          <a:pt x="121" y="119"/>
                          <a:pt x="121" y="119"/>
                        </a:cubicBezTo>
                        <a:cubicBezTo>
                          <a:pt x="122" y="119"/>
                          <a:pt x="122" y="119"/>
                          <a:pt x="122" y="119"/>
                        </a:cubicBezTo>
                        <a:cubicBezTo>
                          <a:pt x="122" y="119"/>
                          <a:pt x="122" y="119"/>
                          <a:pt x="123" y="119"/>
                        </a:cubicBezTo>
                        <a:cubicBezTo>
                          <a:pt x="123" y="119"/>
                          <a:pt x="123" y="118"/>
                          <a:pt x="124" y="118"/>
                        </a:cubicBezTo>
                        <a:cubicBezTo>
                          <a:pt x="124" y="118"/>
                          <a:pt x="124" y="118"/>
                          <a:pt x="124" y="118"/>
                        </a:cubicBezTo>
                        <a:cubicBezTo>
                          <a:pt x="124" y="118"/>
                          <a:pt x="125" y="118"/>
                          <a:pt x="125" y="118"/>
                        </a:cubicBezTo>
                        <a:cubicBezTo>
                          <a:pt x="125" y="118"/>
                          <a:pt x="125" y="118"/>
                          <a:pt x="125" y="118"/>
                        </a:cubicBezTo>
                        <a:cubicBezTo>
                          <a:pt x="126" y="118"/>
                          <a:pt x="126" y="118"/>
                          <a:pt x="127" y="117"/>
                        </a:cubicBezTo>
                        <a:cubicBezTo>
                          <a:pt x="127" y="117"/>
                          <a:pt x="127" y="117"/>
                          <a:pt x="127" y="117"/>
                        </a:cubicBezTo>
                        <a:cubicBezTo>
                          <a:pt x="127" y="117"/>
                          <a:pt x="128" y="117"/>
                          <a:pt x="128" y="117"/>
                        </a:cubicBezTo>
                        <a:cubicBezTo>
                          <a:pt x="128" y="117"/>
                          <a:pt x="128" y="117"/>
                          <a:pt x="129" y="117"/>
                        </a:cubicBezTo>
                        <a:cubicBezTo>
                          <a:pt x="129" y="117"/>
                          <a:pt x="129" y="117"/>
                          <a:pt x="129" y="117"/>
                        </a:cubicBezTo>
                        <a:cubicBezTo>
                          <a:pt x="129" y="116"/>
                          <a:pt x="130" y="116"/>
                          <a:pt x="130" y="116"/>
                        </a:cubicBezTo>
                        <a:cubicBezTo>
                          <a:pt x="130" y="116"/>
                          <a:pt x="130" y="116"/>
                          <a:pt x="130" y="116"/>
                        </a:cubicBezTo>
                        <a:cubicBezTo>
                          <a:pt x="130" y="116"/>
                          <a:pt x="130" y="116"/>
                          <a:pt x="130" y="116"/>
                        </a:cubicBezTo>
                        <a:cubicBezTo>
                          <a:pt x="130" y="116"/>
                          <a:pt x="131" y="115"/>
                          <a:pt x="130" y="115"/>
                        </a:cubicBezTo>
                        <a:cubicBezTo>
                          <a:pt x="130" y="115"/>
                          <a:pt x="130" y="115"/>
                          <a:pt x="130" y="115"/>
                        </a:cubicBezTo>
                        <a:cubicBezTo>
                          <a:pt x="130" y="115"/>
                          <a:pt x="130" y="115"/>
                          <a:pt x="130" y="114"/>
                        </a:cubicBezTo>
                        <a:cubicBezTo>
                          <a:pt x="130" y="114"/>
                          <a:pt x="130" y="114"/>
                          <a:pt x="130" y="114"/>
                        </a:cubicBezTo>
                        <a:cubicBezTo>
                          <a:pt x="130" y="114"/>
                          <a:pt x="130" y="114"/>
                          <a:pt x="130" y="114"/>
                        </a:cubicBezTo>
                        <a:cubicBezTo>
                          <a:pt x="130" y="113"/>
                          <a:pt x="129" y="113"/>
                          <a:pt x="129" y="113"/>
                        </a:cubicBezTo>
                        <a:cubicBezTo>
                          <a:pt x="128" y="112"/>
                          <a:pt x="127" y="110"/>
                          <a:pt x="126" y="108"/>
                        </a:cubicBezTo>
                        <a:cubicBezTo>
                          <a:pt x="126" y="106"/>
                          <a:pt x="127" y="104"/>
                          <a:pt x="129" y="101"/>
                        </a:cubicBezTo>
                        <a:cubicBezTo>
                          <a:pt x="130" y="101"/>
                          <a:pt x="129" y="100"/>
                          <a:pt x="127" y="97"/>
                        </a:cubicBezTo>
                        <a:cubicBezTo>
                          <a:pt x="126" y="97"/>
                          <a:pt x="125" y="96"/>
                          <a:pt x="125" y="95"/>
                        </a:cubicBezTo>
                        <a:cubicBezTo>
                          <a:pt x="121" y="91"/>
                          <a:pt x="124" y="78"/>
                          <a:pt x="127" y="72"/>
                        </a:cubicBezTo>
                        <a:cubicBezTo>
                          <a:pt x="128" y="72"/>
                          <a:pt x="128" y="72"/>
                          <a:pt x="128" y="72"/>
                        </a:cubicBezTo>
                        <a:cubicBezTo>
                          <a:pt x="128" y="72"/>
                          <a:pt x="127" y="71"/>
                          <a:pt x="124" y="71"/>
                        </a:cubicBezTo>
                        <a:cubicBezTo>
                          <a:pt x="122" y="71"/>
                          <a:pt x="118" y="72"/>
                          <a:pt x="116" y="72"/>
                        </a:cubicBezTo>
                        <a:cubicBezTo>
                          <a:pt x="114" y="72"/>
                          <a:pt x="113" y="72"/>
                          <a:pt x="111" y="72"/>
                        </a:cubicBezTo>
                        <a:cubicBezTo>
                          <a:pt x="106" y="71"/>
                          <a:pt x="102" y="69"/>
                          <a:pt x="98" y="64"/>
                        </a:cubicBezTo>
                        <a:cubicBezTo>
                          <a:pt x="98" y="63"/>
                          <a:pt x="97" y="62"/>
                          <a:pt x="95" y="62"/>
                        </a:cubicBezTo>
                        <a:cubicBezTo>
                          <a:pt x="95" y="62"/>
                          <a:pt x="94" y="62"/>
                          <a:pt x="94" y="62"/>
                        </a:cubicBezTo>
                        <a:cubicBezTo>
                          <a:pt x="92" y="62"/>
                          <a:pt x="91" y="62"/>
                          <a:pt x="89" y="63"/>
                        </a:cubicBezTo>
                        <a:cubicBezTo>
                          <a:pt x="87" y="63"/>
                          <a:pt x="84" y="63"/>
                          <a:pt x="81" y="63"/>
                        </a:cubicBezTo>
                        <a:cubicBezTo>
                          <a:pt x="81" y="63"/>
                          <a:pt x="81" y="63"/>
                          <a:pt x="81" y="63"/>
                        </a:cubicBezTo>
                        <a:cubicBezTo>
                          <a:pt x="81" y="63"/>
                          <a:pt x="81" y="63"/>
                          <a:pt x="81" y="63"/>
                        </a:cubicBezTo>
                        <a:cubicBezTo>
                          <a:pt x="77" y="63"/>
                          <a:pt x="75" y="62"/>
                          <a:pt x="74" y="61"/>
                        </a:cubicBezTo>
                        <a:cubicBezTo>
                          <a:pt x="74" y="61"/>
                          <a:pt x="74" y="61"/>
                          <a:pt x="74" y="61"/>
                        </a:cubicBezTo>
                        <a:cubicBezTo>
                          <a:pt x="71" y="58"/>
                          <a:pt x="71" y="53"/>
                          <a:pt x="71" y="50"/>
                        </a:cubicBezTo>
                        <a:cubicBezTo>
                          <a:pt x="71" y="49"/>
                          <a:pt x="71" y="48"/>
                          <a:pt x="71" y="47"/>
                        </a:cubicBezTo>
                        <a:cubicBezTo>
                          <a:pt x="71" y="46"/>
                          <a:pt x="71" y="46"/>
                          <a:pt x="71" y="46"/>
                        </a:cubicBezTo>
                        <a:cubicBezTo>
                          <a:pt x="72" y="45"/>
                          <a:pt x="71" y="45"/>
                          <a:pt x="69" y="43"/>
                        </a:cubicBezTo>
                        <a:cubicBezTo>
                          <a:pt x="68" y="42"/>
                          <a:pt x="66" y="41"/>
                          <a:pt x="66" y="39"/>
                        </a:cubicBezTo>
                        <a:cubicBezTo>
                          <a:pt x="66" y="39"/>
                          <a:pt x="66" y="38"/>
                          <a:pt x="65" y="38"/>
                        </a:cubicBezTo>
                        <a:cubicBezTo>
                          <a:pt x="64" y="38"/>
                          <a:pt x="64" y="39"/>
                          <a:pt x="63" y="39"/>
                        </a:cubicBezTo>
                        <a:cubicBezTo>
                          <a:pt x="63" y="39"/>
                          <a:pt x="63" y="39"/>
                          <a:pt x="63" y="39"/>
                        </a:cubicBezTo>
                        <a:cubicBezTo>
                          <a:pt x="61" y="39"/>
                          <a:pt x="61" y="38"/>
                          <a:pt x="60" y="37"/>
                        </a:cubicBezTo>
                        <a:cubicBezTo>
                          <a:pt x="60" y="36"/>
                          <a:pt x="60" y="35"/>
                          <a:pt x="61" y="34"/>
                        </a:cubicBezTo>
                        <a:cubicBezTo>
                          <a:pt x="61" y="33"/>
                          <a:pt x="62" y="32"/>
                          <a:pt x="63" y="30"/>
                        </a:cubicBezTo>
                        <a:cubicBezTo>
                          <a:pt x="64" y="29"/>
                          <a:pt x="64" y="28"/>
                          <a:pt x="65" y="24"/>
                        </a:cubicBezTo>
                        <a:cubicBezTo>
                          <a:pt x="65" y="23"/>
                          <a:pt x="65" y="23"/>
                          <a:pt x="65" y="23"/>
                        </a:cubicBezTo>
                        <a:cubicBezTo>
                          <a:pt x="65" y="19"/>
                          <a:pt x="68" y="16"/>
                          <a:pt x="71" y="13"/>
                        </a:cubicBezTo>
                        <a:cubicBezTo>
                          <a:pt x="72" y="12"/>
                          <a:pt x="74" y="11"/>
                          <a:pt x="75" y="9"/>
                        </a:cubicBezTo>
                        <a:cubicBezTo>
                          <a:pt x="75" y="8"/>
                          <a:pt x="76" y="8"/>
                          <a:pt x="77" y="7"/>
                        </a:cubicBezTo>
                        <a:cubicBezTo>
                          <a:pt x="77" y="7"/>
                          <a:pt x="77" y="7"/>
                          <a:pt x="77" y="7"/>
                        </a:cubicBezTo>
                        <a:cubicBezTo>
                          <a:pt x="78" y="7"/>
                          <a:pt x="78" y="7"/>
                          <a:pt x="78" y="6"/>
                        </a:cubicBezTo>
                        <a:cubicBezTo>
                          <a:pt x="79" y="5"/>
                          <a:pt x="81" y="4"/>
                          <a:pt x="82" y="4"/>
                        </a:cubicBezTo>
                        <a:cubicBezTo>
                          <a:pt x="85" y="3"/>
                          <a:pt x="86" y="2"/>
                          <a:pt x="86" y="2"/>
                        </a:cubicBezTo>
                        <a:cubicBezTo>
                          <a:pt x="86" y="2"/>
                          <a:pt x="86" y="1"/>
                          <a:pt x="84" y="1"/>
                        </a:cubicBezTo>
                        <a:cubicBezTo>
                          <a:pt x="84" y="0"/>
                          <a:pt x="84" y="0"/>
                          <a:pt x="83" y="0"/>
                        </a:cubicBezTo>
                        <a:cubicBezTo>
                          <a:pt x="82" y="0"/>
                          <a:pt x="81" y="2"/>
                          <a:pt x="80" y="3"/>
                        </a:cubicBezTo>
                        <a:cubicBezTo>
                          <a:pt x="78" y="5"/>
                          <a:pt x="76" y="6"/>
                          <a:pt x="73" y="7"/>
                        </a:cubicBezTo>
                        <a:cubicBezTo>
                          <a:pt x="70" y="7"/>
                          <a:pt x="69" y="8"/>
                          <a:pt x="67" y="10"/>
                        </a:cubicBezTo>
                        <a:cubicBezTo>
                          <a:pt x="66" y="11"/>
                          <a:pt x="65" y="12"/>
                          <a:pt x="64" y="12"/>
                        </a:cubicBezTo>
                        <a:cubicBezTo>
                          <a:pt x="62" y="13"/>
                          <a:pt x="60" y="14"/>
                          <a:pt x="58" y="14"/>
                        </a:cubicBezTo>
                        <a:cubicBezTo>
                          <a:pt x="57" y="14"/>
                          <a:pt x="55" y="14"/>
                          <a:pt x="55" y="14"/>
                        </a:cubicBezTo>
                        <a:cubicBezTo>
                          <a:pt x="54" y="17"/>
                          <a:pt x="53" y="17"/>
                          <a:pt x="52" y="17"/>
                        </a:cubicBezTo>
                        <a:cubicBezTo>
                          <a:pt x="51" y="17"/>
                          <a:pt x="50" y="17"/>
                          <a:pt x="49" y="16"/>
                        </a:cubicBezTo>
                        <a:cubicBezTo>
                          <a:pt x="48" y="16"/>
                          <a:pt x="48" y="15"/>
                          <a:pt x="47" y="15"/>
                        </a:cubicBezTo>
                        <a:cubicBezTo>
                          <a:pt x="46" y="15"/>
                          <a:pt x="43" y="16"/>
                          <a:pt x="41" y="19"/>
                        </a:cubicBezTo>
                        <a:cubicBezTo>
                          <a:pt x="40" y="21"/>
                          <a:pt x="39" y="22"/>
                          <a:pt x="39" y="23"/>
                        </a:cubicBezTo>
                        <a:cubicBezTo>
                          <a:pt x="39" y="23"/>
                          <a:pt x="39" y="24"/>
                          <a:pt x="39" y="24"/>
                        </a:cubicBezTo>
                        <a:cubicBezTo>
                          <a:pt x="39" y="28"/>
                          <a:pt x="40" y="32"/>
                          <a:pt x="34" y="35"/>
                        </a:cubicBezTo>
                        <a:cubicBezTo>
                          <a:pt x="30" y="38"/>
                          <a:pt x="28" y="42"/>
                          <a:pt x="26" y="45"/>
                        </a:cubicBezTo>
                        <a:cubicBezTo>
                          <a:pt x="25" y="46"/>
                          <a:pt x="24" y="47"/>
                          <a:pt x="23" y="48"/>
                        </a:cubicBezTo>
                        <a:cubicBezTo>
                          <a:pt x="22" y="49"/>
                          <a:pt x="21" y="49"/>
                          <a:pt x="21" y="49"/>
                        </a:cubicBezTo>
                        <a:cubicBezTo>
                          <a:pt x="21" y="50"/>
                          <a:pt x="21" y="50"/>
                          <a:pt x="21" y="50"/>
                        </a:cubicBezTo>
                        <a:cubicBezTo>
                          <a:pt x="20" y="50"/>
                          <a:pt x="20" y="51"/>
                          <a:pt x="20" y="51"/>
                        </a:cubicBezTo>
                        <a:cubicBezTo>
                          <a:pt x="20" y="51"/>
                          <a:pt x="20" y="51"/>
                          <a:pt x="20" y="51"/>
                        </a:cubicBezTo>
                        <a:cubicBezTo>
                          <a:pt x="20" y="52"/>
                          <a:pt x="19" y="52"/>
                          <a:pt x="19" y="52"/>
                        </a:cubicBezTo>
                        <a:cubicBezTo>
                          <a:pt x="19" y="53"/>
                          <a:pt x="18" y="53"/>
                          <a:pt x="18" y="53"/>
                        </a:cubicBezTo>
                        <a:cubicBezTo>
                          <a:pt x="18" y="53"/>
                          <a:pt x="18" y="53"/>
                          <a:pt x="18" y="53"/>
                        </a:cubicBezTo>
                        <a:cubicBezTo>
                          <a:pt x="17" y="54"/>
                          <a:pt x="17" y="54"/>
                          <a:pt x="16" y="55"/>
                        </a:cubicBezTo>
                        <a:cubicBezTo>
                          <a:pt x="16" y="55"/>
                          <a:pt x="16" y="55"/>
                          <a:pt x="16" y="55"/>
                        </a:cubicBezTo>
                        <a:cubicBezTo>
                          <a:pt x="16" y="55"/>
                          <a:pt x="15" y="56"/>
                          <a:pt x="15" y="56"/>
                        </a:cubicBezTo>
                        <a:cubicBezTo>
                          <a:pt x="15" y="56"/>
                          <a:pt x="15" y="56"/>
                          <a:pt x="14" y="56"/>
                        </a:cubicBezTo>
                        <a:cubicBezTo>
                          <a:pt x="14" y="57"/>
                          <a:pt x="13" y="58"/>
                          <a:pt x="13" y="58"/>
                        </a:cubicBezTo>
                        <a:cubicBezTo>
                          <a:pt x="13" y="58"/>
                          <a:pt x="13" y="58"/>
                          <a:pt x="13" y="58"/>
                        </a:cubicBezTo>
                        <a:cubicBezTo>
                          <a:pt x="14" y="59"/>
                          <a:pt x="15" y="60"/>
                          <a:pt x="15" y="60"/>
                        </a:cubicBezTo>
                        <a:cubicBezTo>
                          <a:pt x="18" y="63"/>
                          <a:pt x="18" y="66"/>
                          <a:pt x="18" y="68"/>
                        </a:cubicBezTo>
                        <a:cubicBezTo>
                          <a:pt x="18" y="69"/>
                          <a:pt x="18" y="69"/>
                          <a:pt x="18" y="70"/>
                        </a:cubicBezTo>
                        <a:cubicBezTo>
                          <a:pt x="20" y="75"/>
                          <a:pt x="18" y="77"/>
                          <a:pt x="17" y="78"/>
                        </a:cubicBezTo>
                        <a:cubicBezTo>
                          <a:pt x="16" y="81"/>
                          <a:pt x="18" y="91"/>
                          <a:pt x="19" y="93"/>
                        </a:cubicBezTo>
                        <a:cubicBezTo>
                          <a:pt x="22" y="96"/>
                          <a:pt x="20" y="99"/>
                          <a:pt x="19" y="102"/>
                        </a:cubicBezTo>
                        <a:cubicBezTo>
                          <a:pt x="18" y="103"/>
                          <a:pt x="18" y="104"/>
                          <a:pt x="17" y="105"/>
                        </a:cubicBezTo>
                        <a:cubicBezTo>
                          <a:pt x="15" y="110"/>
                          <a:pt x="12" y="113"/>
                          <a:pt x="6" y="113"/>
                        </a:cubicBezTo>
                        <a:cubicBezTo>
                          <a:pt x="5" y="113"/>
                          <a:pt x="4" y="115"/>
                          <a:pt x="4" y="117"/>
                        </a:cubicBezTo>
                        <a:cubicBezTo>
                          <a:pt x="3" y="119"/>
                          <a:pt x="3" y="120"/>
                          <a:pt x="1" y="121"/>
                        </a:cubicBezTo>
                        <a:cubicBezTo>
                          <a:pt x="1" y="121"/>
                          <a:pt x="0" y="122"/>
                          <a:pt x="0" y="123"/>
                        </a:cubicBezTo>
                        <a:cubicBezTo>
                          <a:pt x="0" y="123"/>
                          <a:pt x="1" y="123"/>
                          <a:pt x="1" y="123"/>
                        </a:cubicBezTo>
                        <a:cubicBezTo>
                          <a:pt x="1" y="123"/>
                          <a:pt x="1" y="123"/>
                          <a:pt x="2" y="123"/>
                        </a:cubicBezTo>
                        <a:cubicBezTo>
                          <a:pt x="2" y="124"/>
                          <a:pt x="2" y="124"/>
                          <a:pt x="3" y="124"/>
                        </a:cubicBezTo>
                        <a:cubicBezTo>
                          <a:pt x="3" y="124"/>
                          <a:pt x="3" y="125"/>
                          <a:pt x="3" y="125"/>
                        </a:cubicBezTo>
                        <a:cubicBezTo>
                          <a:pt x="4" y="125"/>
                          <a:pt x="4" y="125"/>
                          <a:pt x="4" y="125"/>
                        </a:cubicBezTo>
                        <a:cubicBezTo>
                          <a:pt x="5" y="126"/>
                          <a:pt x="5" y="126"/>
                          <a:pt x="5" y="126"/>
                        </a:cubicBezTo>
                        <a:cubicBezTo>
                          <a:pt x="6" y="126"/>
                          <a:pt x="6" y="126"/>
                          <a:pt x="6" y="126"/>
                        </a:cubicBezTo>
                        <a:cubicBezTo>
                          <a:pt x="6" y="127"/>
                          <a:pt x="7" y="127"/>
                          <a:pt x="7" y="127"/>
                        </a:cubicBezTo>
                        <a:cubicBezTo>
                          <a:pt x="7" y="127"/>
                          <a:pt x="8" y="127"/>
                          <a:pt x="8" y="127"/>
                        </a:cubicBezTo>
                        <a:cubicBezTo>
                          <a:pt x="8" y="128"/>
                          <a:pt x="8" y="128"/>
                          <a:pt x="9" y="128"/>
                        </a:cubicBezTo>
                        <a:cubicBezTo>
                          <a:pt x="9" y="128"/>
                          <a:pt x="9" y="128"/>
                          <a:pt x="10" y="128"/>
                        </a:cubicBezTo>
                        <a:cubicBezTo>
                          <a:pt x="10" y="128"/>
                          <a:pt x="10" y="128"/>
                          <a:pt x="10" y="129"/>
                        </a:cubicBezTo>
                        <a:cubicBezTo>
                          <a:pt x="10" y="129"/>
                          <a:pt x="11" y="129"/>
                          <a:pt x="11" y="129"/>
                        </a:cubicBezTo>
                        <a:cubicBezTo>
                          <a:pt x="11" y="129"/>
                          <a:pt x="11" y="129"/>
                          <a:pt x="11" y="129"/>
                        </a:cubicBezTo>
                        <a:cubicBezTo>
                          <a:pt x="12" y="129"/>
                          <a:pt x="12" y="129"/>
                          <a:pt x="12" y="129"/>
                        </a:cubicBezTo>
                        <a:cubicBezTo>
                          <a:pt x="14" y="129"/>
                          <a:pt x="16" y="131"/>
                          <a:pt x="17" y="132"/>
                        </a:cubicBezTo>
                        <a:cubicBezTo>
                          <a:pt x="18" y="133"/>
                          <a:pt x="19" y="134"/>
                          <a:pt x="20" y="135"/>
                        </a:cubicBezTo>
                        <a:cubicBezTo>
                          <a:pt x="21" y="135"/>
                          <a:pt x="22" y="136"/>
                          <a:pt x="24" y="136"/>
                        </a:cubicBezTo>
                        <a:cubicBezTo>
                          <a:pt x="24" y="136"/>
                          <a:pt x="24" y="136"/>
                          <a:pt x="25" y="136"/>
                        </a:cubicBezTo>
                        <a:cubicBezTo>
                          <a:pt x="26" y="135"/>
                          <a:pt x="26" y="135"/>
                          <a:pt x="26" y="135"/>
                        </a:cubicBezTo>
                        <a:cubicBezTo>
                          <a:pt x="27" y="134"/>
                          <a:pt x="27" y="134"/>
                          <a:pt x="28" y="134"/>
                        </a:cubicBezTo>
                        <a:cubicBezTo>
                          <a:pt x="29" y="134"/>
                          <a:pt x="29" y="134"/>
                          <a:pt x="29" y="134"/>
                        </a:cubicBezTo>
                        <a:cubicBezTo>
                          <a:pt x="29" y="134"/>
                          <a:pt x="29" y="134"/>
                          <a:pt x="30" y="134"/>
                        </a:cubicBezTo>
                        <a:cubicBezTo>
                          <a:pt x="30" y="134"/>
                          <a:pt x="30" y="134"/>
                          <a:pt x="30" y="134"/>
                        </a:cubicBezTo>
                        <a:cubicBezTo>
                          <a:pt x="30" y="135"/>
                          <a:pt x="30" y="135"/>
                          <a:pt x="30" y="135"/>
                        </a:cubicBezTo>
                        <a:cubicBezTo>
                          <a:pt x="31" y="135"/>
                          <a:pt x="31" y="135"/>
                          <a:pt x="31" y="135"/>
                        </a:cubicBezTo>
                        <a:cubicBezTo>
                          <a:pt x="31" y="135"/>
                          <a:pt x="31" y="135"/>
                          <a:pt x="31" y="135"/>
                        </a:cubicBezTo>
                        <a:cubicBezTo>
                          <a:pt x="32" y="136"/>
                          <a:pt x="32" y="136"/>
                          <a:pt x="32" y="136"/>
                        </a:cubicBezTo>
                        <a:cubicBezTo>
                          <a:pt x="32" y="136"/>
                          <a:pt x="32" y="136"/>
                          <a:pt x="32" y="136"/>
                        </a:cubicBezTo>
                        <a:cubicBezTo>
                          <a:pt x="33" y="136"/>
                          <a:pt x="33" y="137"/>
                          <a:pt x="33" y="137"/>
                        </a:cubicBezTo>
                        <a:cubicBezTo>
                          <a:pt x="33" y="137"/>
                          <a:pt x="33" y="137"/>
                          <a:pt x="34" y="137"/>
                        </a:cubicBezTo>
                        <a:cubicBezTo>
                          <a:pt x="34" y="138"/>
                          <a:pt x="34" y="138"/>
                          <a:pt x="34" y="138"/>
                        </a:cubicBezTo>
                        <a:cubicBezTo>
                          <a:pt x="35" y="138"/>
                          <a:pt x="35" y="139"/>
                          <a:pt x="35" y="139"/>
                        </a:cubicBezTo>
                        <a:cubicBezTo>
                          <a:pt x="35" y="139"/>
                          <a:pt x="35" y="139"/>
                          <a:pt x="36" y="139"/>
                        </a:cubicBezTo>
                        <a:cubicBezTo>
                          <a:pt x="36" y="140"/>
                          <a:pt x="36" y="140"/>
                          <a:pt x="37" y="141"/>
                        </a:cubicBezTo>
                        <a:cubicBezTo>
                          <a:pt x="37" y="141"/>
                          <a:pt x="37" y="141"/>
                          <a:pt x="37" y="141"/>
                        </a:cubicBezTo>
                        <a:cubicBezTo>
                          <a:pt x="38" y="141"/>
                          <a:pt x="38" y="141"/>
                          <a:pt x="38"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69" name="Freeform 1948"/>
                  <p:cNvSpPr/>
                  <p:nvPr/>
                </p:nvSpPr>
                <p:spPr bwMode="auto">
                  <a:xfrm>
                    <a:off x="2077" y="1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70" name="Freeform 1949"/>
                  <p:cNvSpPr/>
                  <p:nvPr/>
                </p:nvSpPr>
                <p:spPr bwMode="auto">
                  <a:xfrm>
                    <a:off x="2051" y="189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71" name="Freeform 1950"/>
                  <p:cNvSpPr/>
                  <p:nvPr/>
                </p:nvSpPr>
                <p:spPr bwMode="auto">
                  <a:xfrm>
                    <a:off x="2051" y="189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72" name="Freeform 1951"/>
                  <p:cNvSpPr/>
                  <p:nvPr/>
                </p:nvSpPr>
                <p:spPr bwMode="auto">
                  <a:xfrm>
                    <a:off x="2052" y="1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73" name="Freeform 1952"/>
                  <p:cNvSpPr/>
                  <p:nvPr/>
                </p:nvSpPr>
                <p:spPr bwMode="auto">
                  <a:xfrm>
                    <a:off x="2051" y="18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74" name="Freeform 1953"/>
                  <p:cNvSpPr/>
                  <p:nvPr/>
                </p:nvSpPr>
                <p:spPr bwMode="auto">
                  <a:xfrm>
                    <a:off x="2070" y="1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75" name="Freeform 1954"/>
                  <p:cNvSpPr/>
                  <p:nvPr/>
                </p:nvSpPr>
                <p:spPr bwMode="auto">
                  <a:xfrm>
                    <a:off x="2053" y="188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76" name="Freeform 1955"/>
                  <p:cNvSpPr/>
                  <p:nvPr/>
                </p:nvSpPr>
                <p:spPr bwMode="auto">
                  <a:xfrm>
                    <a:off x="2053" y="188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77" name="Freeform 1956"/>
                  <p:cNvSpPr/>
                  <p:nvPr/>
                </p:nvSpPr>
                <p:spPr bwMode="auto">
                  <a:xfrm>
                    <a:off x="2078" y="1832"/>
                    <a:ext cx="1" cy="1"/>
                  </a:xfrm>
                  <a:custGeom>
                    <a:avLst/>
                    <a:gdLst>
                      <a:gd name="T0" fmla="*/ 1 w 1"/>
                      <a:gd name="T1" fmla="*/ 0 h 1"/>
                      <a:gd name="T2" fmla="*/ 1 w 1"/>
                      <a:gd name="T3" fmla="*/ 0 h 1"/>
                      <a:gd name="T4" fmla="*/ 1 w 1"/>
                      <a:gd name="T5" fmla="*/ 0 h 1"/>
                      <a:gd name="T6" fmla="*/ 0 w 1"/>
                      <a:gd name="T7" fmla="*/ 1 h 1"/>
                      <a:gd name="T8" fmla="*/ 0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0"/>
                        </a:cubicBezTo>
                        <a:cubicBezTo>
                          <a:pt x="1" y="0"/>
                          <a:pt x="0" y="0"/>
                          <a:pt x="0" y="1"/>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78" name="Freeform 1957"/>
                  <p:cNvSpPr/>
                  <p:nvPr/>
                </p:nvSpPr>
                <p:spPr bwMode="auto">
                  <a:xfrm>
                    <a:off x="2071" y="1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79" name="Freeform 1958"/>
                  <p:cNvSpPr/>
                  <p:nvPr/>
                </p:nvSpPr>
                <p:spPr bwMode="auto">
                  <a:xfrm>
                    <a:off x="2073" y="18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80" name="Freeform 1959"/>
                  <p:cNvSpPr/>
                  <p:nvPr/>
                </p:nvSpPr>
                <p:spPr bwMode="auto">
                  <a:xfrm>
                    <a:off x="2053" y="1890"/>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81" name="Freeform 1960"/>
                  <p:cNvSpPr/>
                  <p:nvPr/>
                </p:nvSpPr>
                <p:spPr bwMode="auto">
                  <a:xfrm>
                    <a:off x="2052" y="18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82" name="Freeform 1961"/>
                  <p:cNvSpPr/>
                  <p:nvPr/>
                </p:nvSpPr>
                <p:spPr bwMode="auto">
                  <a:xfrm>
                    <a:off x="2074" y="18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83" name="Freeform 1962"/>
                  <p:cNvSpPr/>
                  <p:nvPr/>
                </p:nvSpPr>
                <p:spPr bwMode="auto">
                  <a:xfrm>
                    <a:off x="2076" y="18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84" name="Freeform 1963"/>
                  <p:cNvSpPr/>
                  <p:nvPr/>
                </p:nvSpPr>
                <p:spPr bwMode="auto">
                  <a:xfrm>
                    <a:off x="1967" y="17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85" name="Freeform 1964"/>
                  <p:cNvSpPr/>
                  <p:nvPr/>
                </p:nvSpPr>
                <p:spPr bwMode="auto">
                  <a:xfrm>
                    <a:off x="1971" y="17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86" name="Freeform 1965"/>
                  <p:cNvSpPr/>
                  <p:nvPr/>
                </p:nvSpPr>
                <p:spPr bwMode="auto">
                  <a:xfrm>
                    <a:off x="1969" y="17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87" name="Freeform 1966"/>
                  <p:cNvSpPr/>
                  <p:nvPr/>
                </p:nvSpPr>
                <p:spPr bwMode="auto">
                  <a:xfrm>
                    <a:off x="1973" y="176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88" name="Freeform 1967"/>
                  <p:cNvSpPr/>
                  <p:nvPr/>
                </p:nvSpPr>
                <p:spPr bwMode="auto">
                  <a:xfrm>
                    <a:off x="1972" y="177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89" name="Freeform 1968"/>
                  <p:cNvSpPr/>
                  <p:nvPr/>
                </p:nvSpPr>
                <p:spPr bwMode="auto">
                  <a:xfrm>
                    <a:off x="1966" y="17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90" name="Freeform 1969"/>
                  <p:cNvSpPr/>
                  <p:nvPr/>
                </p:nvSpPr>
                <p:spPr bwMode="auto">
                  <a:xfrm>
                    <a:off x="2056" y="1965"/>
                    <a:ext cx="128" cy="142"/>
                  </a:xfrm>
                  <a:custGeom>
                    <a:avLst/>
                    <a:gdLst>
                      <a:gd name="T0" fmla="*/ 71 w 133"/>
                      <a:gd name="T1" fmla="*/ 137 h 149"/>
                      <a:gd name="T2" fmla="*/ 77 w 133"/>
                      <a:gd name="T3" fmla="*/ 138 h 149"/>
                      <a:gd name="T4" fmla="*/ 78 w 133"/>
                      <a:gd name="T5" fmla="*/ 137 h 149"/>
                      <a:gd name="T6" fmla="*/ 79 w 133"/>
                      <a:gd name="T7" fmla="*/ 124 h 149"/>
                      <a:gd name="T8" fmla="*/ 89 w 133"/>
                      <a:gd name="T9" fmla="*/ 110 h 149"/>
                      <a:gd name="T10" fmla="*/ 113 w 133"/>
                      <a:gd name="T11" fmla="*/ 106 h 149"/>
                      <a:gd name="T12" fmla="*/ 127 w 133"/>
                      <a:gd name="T13" fmla="*/ 111 h 149"/>
                      <a:gd name="T14" fmla="*/ 130 w 133"/>
                      <a:gd name="T15" fmla="*/ 108 h 149"/>
                      <a:gd name="T16" fmla="*/ 131 w 133"/>
                      <a:gd name="T17" fmla="*/ 106 h 149"/>
                      <a:gd name="T18" fmla="*/ 132 w 133"/>
                      <a:gd name="T19" fmla="*/ 91 h 149"/>
                      <a:gd name="T20" fmla="*/ 121 w 133"/>
                      <a:gd name="T21" fmla="*/ 75 h 149"/>
                      <a:gd name="T22" fmla="*/ 104 w 133"/>
                      <a:gd name="T23" fmla="*/ 68 h 149"/>
                      <a:gd name="T24" fmla="*/ 103 w 133"/>
                      <a:gd name="T25" fmla="*/ 56 h 149"/>
                      <a:gd name="T26" fmla="*/ 97 w 133"/>
                      <a:gd name="T27" fmla="*/ 43 h 149"/>
                      <a:gd name="T28" fmla="*/ 91 w 133"/>
                      <a:gd name="T29" fmla="*/ 43 h 149"/>
                      <a:gd name="T30" fmla="*/ 87 w 133"/>
                      <a:gd name="T31" fmla="*/ 43 h 149"/>
                      <a:gd name="T32" fmla="*/ 85 w 133"/>
                      <a:gd name="T33" fmla="*/ 41 h 149"/>
                      <a:gd name="T34" fmla="*/ 84 w 133"/>
                      <a:gd name="T35" fmla="*/ 39 h 149"/>
                      <a:gd name="T36" fmla="*/ 72 w 133"/>
                      <a:gd name="T37" fmla="*/ 33 h 149"/>
                      <a:gd name="T38" fmla="*/ 71 w 133"/>
                      <a:gd name="T39" fmla="*/ 33 h 149"/>
                      <a:gd name="T40" fmla="*/ 68 w 133"/>
                      <a:gd name="T41" fmla="*/ 32 h 149"/>
                      <a:gd name="T42" fmla="*/ 49 w 133"/>
                      <a:gd name="T43" fmla="*/ 23 h 149"/>
                      <a:gd name="T44" fmla="*/ 36 w 133"/>
                      <a:gd name="T45" fmla="*/ 1 h 149"/>
                      <a:gd name="T46" fmla="*/ 19 w 133"/>
                      <a:gd name="T47" fmla="*/ 9 h 149"/>
                      <a:gd name="T48" fmla="*/ 13 w 133"/>
                      <a:gd name="T49" fmla="*/ 12 h 149"/>
                      <a:gd name="T50" fmla="*/ 11 w 133"/>
                      <a:gd name="T51" fmla="*/ 14 h 149"/>
                      <a:gd name="T52" fmla="*/ 9 w 133"/>
                      <a:gd name="T53" fmla="*/ 14 h 149"/>
                      <a:gd name="T54" fmla="*/ 6 w 133"/>
                      <a:gd name="T55" fmla="*/ 14 h 149"/>
                      <a:gd name="T56" fmla="*/ 4 w 133"/>
                      <a:gd name="T57" fmla="*/ 14 h 149"/>
                      <a:gd name="T58" fmla="*/ 6 w 133"/>
                      <a:gd name="T59" fmla="*/ 19 h 149"/>
                      <a:gd name="T60" fmla="*/ 6 w 133"/>
                      <a:gd name="T61" fmla="*/ 34 h 149"/>
                      <a:gd name="T62" fmla="*/ 8 w 133"/>
                      <a:gd name="T63" fmla="*/ 49 h 149"/>
                      <a:gd name="T64" fmla="*/ 5 w 133"/>
                      <a:gd name="T65" fmla="*/ 57 h 149"/>
                      <a:gd name="T66" fmla="*/ 4 w 133"/>
                      <a:gd name="T67" fmla="*/ 69 h 149"/>
                      <a:gd name="T68" fmla="*/ 0 w 133"/>
                      <a:gd name="T69" fmla="*/ 84 h 149"/>
                      <a:gd name="T70" fmla="*/ 0 w 133"/>
                      <a:gd name="T71" fmla="*/ 86 h 149"/>
                      <a:gd name="T72" fmla="*/ 4 w 133"/>
                      <a:gd name="T73" fmla="*/ 91 h 149"/>
                      <a:gd name="T74" fmla="*/ 10 w 133"/>
                      <a:gd name="T75" fmla="*/ 106 h 149"/>
                      <a:gd name="T76" fmla="*/ 11 w 133"/>
                      <a:gd name="T77" fmla="*/ 114 h 149"/>
                      <a:gd name="T78" fmla="*/ 12 w 133"/>
                      <a:gd name="T79" fmla="*/ 126 h 149"/>
                      <a:gd name="T80" fmla="*/ 20 w 133"/>
                      <a:gd name="T81" fmla="*/ 147 h 149"/>
                      <a:gd name="T82" fmla="*/ 20 w 133"/>
                      <a:gd name="T83" fmla="*/ 149 h 149"/>
                      <a:gd name="T84" fmla="*/ 26 w 133"/>
                      <a:gd name="T85" fmla="*/ 145 h 149"/>
                      <a:gd name="T86" fmla="*/ 28 w 133"/>
                      <a:gd name="T87" fmla="*/ 144 h 149"/>
                      <a:gd name="T88" fmla="*/ 38 w 133"/>
                      <a:gd name="T89" fmla="*/ 137 h 149"/>
                      <a:gd name="T90" fmla="*/ 46 w 133"/>
                      <a:gd name="T91" fmla="*/ 139 h 149"/>
                      <a:gd name="T92" fmla="*/ 62 w 133"/>
                      <a:gd name="T93" fmla="*/ 13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3" h="149">
                        <a:moveTo>
                          <a:pt x="71" y="137"/>
                        </a:moveTo>
                        <a:cubicBezTo>
                          <a:pt x="71" y="137"/>
                          <a:pt x="71" y="137"/>
                          <a:pt x="71" y="137"/>
                        </a:cubicBezTo>
                        <a:cubicBezTo>
                          <a:pt x="71" y="137"/>
                          <a:pt x="71" y="137"/>
                          <a:pt x="71" y="137"/>
                        </a:cubicBezTo>
                        <a:cubicBezTo>
                          <a:pt x="71" y="138"/>
                          <a:pt x="72" y="138"/>
                          <a:pt x="73" y="138"/>
                        </a:cubicBezTo>
                        <a:cubicBezTo>
                          <a:pt x="74" y="138"/>
                          <a:pt x="74" y="138"/>
                          <a:pt x="74" y="138"/>
                        </a:cubicBezTo>
                        <a:cubicBezTo>
                          <a:pt x="75" y="138"/>
                          <a:pt x="76" y="138"/>
                          <a:pt x="77" y="138"/>
                        </a:cubicBezTo>
                        <a:cubicBezTo>
                          <a:pt x="77" y="138"/>
                          <a:pt x="77" y="138"/>
                          <a:pt x="77" y="138"/>
                        </a:cubicBezTo>
                        <a:cubicBezTo>
                          <a:pt x="77" y="138"/>
                          <a:pt x="77" y="137"/>
                          <a:pt x="77" y="137"/>
                        </a:cubicBezTo>
                        <a:cubicBezTo>
                          <a:pt x="78" y="137"/>
                          <a:pt x="78" y="137"/>
                          <a:pt x="78" y="137"/>
                        </a:cubicBezTo>
                        <a:cubicBezTo>
                          <a:pt x="78" y="136"/>
                          <a:pt x="78" y="136"/>
                          <a:pt x="78" y="135"/>
                        </a:cubicBezTo>
                        <a:cubicBezTo>
                          <a:pt x="78" y="135"/>
                          <a:pt x="78" y="135"/>
                          <a:pt x="78" y="135"/>
                        </a:cubicBezTo>
                        <a:cubicBezTo>
                          <a:pt x="79" y="132"/>
                          <a:pt x="79" y="127"/>
                          <a:pt x="79" y="124"/>
                        </a:cubicBezTo>
                        <a:cubicBezTo>
                          <a:pt x="79" y="124"/>
                          <a:pt x="79" y="124"/>
                          <a:pt x="79" y="124"/>
                        </a:cubicBezTo>
                        <a:cubicBezTo>
                          <a:pt x="79" y="124"/>
                          <a:pt x="79" y="123"/>
                          <a:pt x="79" y="123"/>
                        </a:cubicBezTo>
                        <a:cubicBezTo>
                          <a:pt x="79" y="119"/>
                          <a:pt x="85" y="113"/>
                          <a:pt x="89" y="110"/>
                        </a:cubicBezTo>
                        <a:cubicBezTo>
                          <a:pt x="92" y="108"/>
                          <a:pt x="95" y="108"/>
                          <a:pt x="98" y="108"/>
                        </a:cubicBezTo>
                        <a:cubicBezTo>
                          <a:pt x="100" y="108"/>
                          <a:pt x="102" y="108"/>
                          <a:pt x="103" y="108"/>
                        </a:cubicBezTo>
                        <a:cubicBezTo>
                          <a:pt x="105" y="106"/>
                          <a:pt x="109" y="106"/>
                          <a:pt x="113" y="106"/>
                        </a:cubicBezTo>
                        <a:cubicBezTo>
                          <a:pt x="117" y="106"/>
                          <a:pt x="117" y="106"/>
                          <a:pt x="117" y="106"/>
                        </a:cubicBezTo>
                        <a:cubicBezTo>
                          <a:pt x="120" y="106"/>
                          <a:pt x="123" y="108"/>
                          <a:pt x="125" y="109"/>
                        </a:cubicBezTo>
                        <a:cubicBezTo>
                          <a:pt x="126" y="110"/>
                          <a:pt x="127" y="111"/>
                          <a:pt x="127" y="111"/>
                        </a:cubicBezTo>
                        <a:cubicBezTo>
                          <a:pt x="128" y="111"/>
                          <a:pt x="128" y="111"/>
                          <a:pt x="128" y="111"/>
                        </a:cubicBezTo>
                        <a:cubicBezTo>
                          <a:pt x="128" y="111"/>
                          <a:pt x="128" y="111"/>
                          <a:pt x="128" y="111"/>
                        </a:cubicBezTo>
                        <a:cubicBezTo>
                          <a:pt x="129" y="110"/>
                          <a:pt x="130" y="109"/>
                          <a:pt x="130" y="108"/>
                        </a:cubicBezTo>
                        <a:cubicBezTo>
                          <a:pt x="130" y="108"/>
                          <a:pt x="130" y="108"/>
                          <a:pt x="130" y="108"/>
                        </a:cubicBezTo>
                        <a:cubicBezTo>
                          <a:pt x="130" y="108"/>
                          <a:pt x="131" y="107"/>
                          <a:pt x="131" y="107"/>
                        </a:cubicBezTo>
                        <a:cubicBezTo>
                          <a:pt x="131" y="107"/>
                          <a:pt x="131" y="107"/>
                          <a:pt x="131" y="106"/>
                        </a:cubicBezTo>
                        <a:cubicBezTo>
                          <a:pt x="131" y="106"/>
                          <a:pt x="131" y="105"/>
                          <a:pt x="131" y="105"/>
                        </a:cubicBezTo>
                        <a:cubicBezTo>
                          <a:pt x="130" y="103"/>
                          <a:pt x="131" y="101"/>
                          <a:pt x="132" y="98"/>
                        </a:cubicBezTo>
                        <a:cubicBezTo>
                          <a:pt x="132" y="96"/>
                          <a:pt x="133" y="93"/>
                          <a:pt x="132" y="91"/>
                        </a:cubicBezTo>
                        <a:cubicBezTo>
                          <a:pt x="132" y="89"/>
                          <a:pt x="130" y="88"/>
                          <a:pt x="129" y="86"/>
                        </a:cubicBezTo>
                        <a:cubicBezTo>
                          <a:pt x="127" y="85"/>
                          <a:pt x="125" y="83"/>
                          <a:pt x="125" y="79"/>
                        </a:cubicBezTo>
                        <a:cubicBezTo>
                          <a:pt x="125" y="76"/>
                          <a:pt x="125" y="75"/>
                          <a:pt x="121" y="75"/>
                        </a:cubicBezTo>
                        <a:cubicBezTo>
                          <a:pt x="120" y="75"/>
                          <a:pt x="119" y="75"/>
                          <a:pt x="118" y="75"/>
                        </a:cubicBezTo>
                        <a:cubicBezTo>
                          <a:pt x="118" y="75"/>
                          <a:pt x="117" y="75"/>
                          <a:pt x="116" y="75"/>
                        </a:cubicBezTo>
                        <a:cubicBezTo>
                          <a:pt x="106" y="75"/>
                          <a:pt x="104" y="71"/>
                          <a:pt x="104" y="68"/>
                        </a:cubicBezTo>
                        <a:cubicBezTo>
                          <a:pt x="104" y="66"/>
                          <a:pt x="103" y="65"/>
                          <a:pt x="102" y="64"/>
                        </a:cubicBezTo>
                        <a:cubicBezTo>
                          <a:pt x="101" y="62"/>
                          <a:pt x="100" y="58"/>
                          <a:pt x="103" y="57"/>
                        </a:cubicBezTo>
                        <a:cubicBezTo>
                          <a:pt x="103" y="56"/>
                          <a:pt x="103" y="56"/>
                          <a:pt x="103" y="56"/>
                        </a:cubicBezTo>
                        <a:cubicBezTo>
                          <a:pt x="102" y="54"/>
                          <a:pt x="100" y="52"/>
                          <a:pt x="101" y="49"/>
                        </a:cubicBezTo>
                        <a:cubicBezTo>
                          <a:pt x="101" y="47"/>
                          <a:pt x="100" y="46"/>
                          <a:pt x="98" y="44"/>
                        </a:cubicBezTo>
                        <a:cubicBezTo>
                          <a:pt x="97" y="43"/>
                          <a:pt x="97" y="43"/>
                          <a:pt x="97" y="43"/>
                        </a:cubicBezTo>
                        <a:cubicBezTo>
                          <a:pt x="97" y="43"/>
                          <a:pt x="96" y="43"/>
                          <a:pt x="94" y="43"/>
                        </a:cubicBezTo>
                        <a:cubicBezTo>
                          <a:pt x="94" y="43"/>
                          <a:pt x="93" y="43"/>
                          <a:pt x="93" y="43"/>
                        </a:cubicBezTo>
                        <a:cubicBezTo>
                          <a:pt x="92" y="43"/>
                          <a:pt x="91" y="43"/>
                          <a:pt x="91" y="43"/>
                        </a:cubicBezTo>
                        <a:cubicBezTo>
                          <a:pt x="90" y="43"/>
                          <a:pt x="89" y="43"/>
                          <a:pt x="87" y="43"/>
                        </a:cubicBezTo>
                        <a:cubicBezTo>
                          <a:pt x="87" y="43"/>
                          <a:pt x="87" y="43"/>
                          <a:pt x="87" y="43"/>
                        </a:cubicBezTo>
                        <a:cubicBezTo>
                          <a:pt x="87" y="43"/>
                          <a:pt x="87" y="43"/>
                          <a:pt x="87" y="43"/>
                        </a:cubicBezTo>
                        <a:cubicBezTo>
                          <a:pt x="86" y="43"/>
                          <a:pt x="86" y="42"/>
                          <a:pt x="85" y="42"/>
                        </a:cubicBezTo>
                        <a:cubicBezTo>
                          <a:pt x="85" y="42"/>
                          <a:pt x="85" y="42"/>
                          <a:pt x="85" y="42"/>
                        </a:cubicBezTo>
                        <a:cubicBezTo>
                          <a:pt x="85" y="42"/>
                          <a:pt x="85" y="41"/>
                          <a:pt x="85" y="41"/>
                        </a:cubicBezTo>
                        <a:cubicBezTo>
                          <a:pt x="85" y="41"/>
                          <a:pt x="85" y="41"/>
                          <a:pt x="84" y="41"/>
                        </a:cubicBezTo>
                        <a:cubicBezTo>
                          <a:pt x="84" y="41"/>
                          <a:pt x="84" y="40"/>
                          <a:pt x="84" y="40"/>
                        </a:cubicBezTo>
                        <a:cubicBezTo>
                          <a:pt x="84" y="40"/>
                          <a:pt x="84" y="39"/>
                          <a:pt x="84" y="39"/>
                        </a:cubicBezTo>
                        <a:cubicBezTo>
                          <a:pt x="84" y="38"/>
                          <a:pt x="81" y="37"/>
                          <a:pt x="77" y="37"/>
                        </a:cubicBezTo>
                        <a:cubicBezTo>
                          <a:pt x="74" y="37"/>
                          <a:pt x="73" y="34"/>
                          <a:pt x="73" y="33"/>
                        </a:cubicBezTo>
                        <a:cubicBezTo>
                          <a:pt x="73" y="33"/>
                          <a:pt x="72" y="33"/>
                          <a:pt x="72" y="33"/>
                        </a:cubicBezTo>
                        <a:cubicBezTo>
                          <a:pt x="72" y="33"/>
                          <a:pt x="72" y="33"/>
                          <a:pt x="72" y="33"/>
                        </a:cubicBezTo>
                        <a:cubicBezTo>
                          <a:pt x="72" y="33"/>
                          <a:pt x="72" y="33"/>
                          <a:pt x="71" y="33"/>
                        </a:cubicBezTo>
                        <a:cubicBezTo>
                          <a:pt x="71" y="33"/>
                          <a:pt x="71" y="33"/>
                          <a:pt x="71" y="33"/>
                        </a:cubicBezTo>
                        <a:cubicBezTo>
                          <a:pt x="71" y="33"/>
                          <a:pt x="71" y="33"/>
                          <a:pt x="71" y="33"/>
                        </a:cubicBezTo>
                        <a:cubicBezTo>
                          <a:pt x="71" y="33"/>
                          <a:pt x="70" y="33"/>
                          <a:pt x="69" y="33"/>
                        </a:cubicBezTo>
                        <a:cubicBezTo>
                          <a:pt x="69" y="32"/>
                          <a:pt x="68" y="32"/>
                          <a:pt x="68" y="32"/>
                        </a:cubicBezTo>
                        <a:cubicBezTo>
                          <a:pt x="67" y="31"/>
                          <a:pt x="67" y="31"/>
                          <a:pt x="66" y="31"/>
                        </a:cubicBezTo>
                        <a:cubicBezTo>
                          <a:pt x="65" y="31"/>
                          <a:pt x="65" y="31"/>
                          <a:pt x="64" y="31"/>
                        </a:cubicBezTo>
                        <a:cubicBezTo>
                          <a:pt x="58" y="32"/>
                          <a:pt x="55" y="29"/>
                          <a:pt x="49" y="23"/>
                        </a:cubicBezTo>
                        <a:cubicBezTo>
                          <a:pt x="44" y="16"/>
                          <a:pt x="44" y="4"/>
                          <a:pt x="45" y="0"/>
                        </a:cubicBezTo>
                        <a:cubicBezTo>
                          <a:pt x="44" y="0"/>
                          <a:pt x="43" y="0"/>
                          <a:pt x="41" y="0"/>
                        </a:cubicBezTo>
                        <a:cubicBezTo>
                          <a:pt x="40" y="0"/>
                          <a:pt x="38" y="1"/>
                          <a:pt x="36" y="1"/>
                        </a:cubicBezTo>
                        <a:cubicBezTo>
                          <a:pt x="34" y="1"/>
                          <a:pt x="30" y="3"/>
                          <a:pt x="27" y="5"/>
                        </a:cubicBezTo>
                        <a:cubicBezTo>
                          <a:pt x="26" y="5"/>
                          <a:pt x="25" y="6"/>
                          <a:pt x="24" y="6"/>
                        </a:cubicBezTo>
                        <a:cubicBezTo>
                          <a:pt x="22" y="8"/>
                          <a:pt x="20" y="8"/>
                          <a:pt x="19" y="9"/>
                        </a:cubicBezTo>
                        <a:cubicBezTo>
                          <a:pt x="17" y="9"/>
                          <a:pt x="16" y="10"/>
                          <a:pt x="15" y="11"/>
                        </a:cubicBezTo>
                        <a:cubicBezTo>
                          <a:pt x="14" y="11"/>
                          <a:pt x="14" y="12"/>
                          <a:pt x="14" y="12"/>
                        </a:cubicBezTo>
                        <a:cubicBezTo>
                          <a:pt x="13" y="12"/>
                          <a:pt x="13" y="12"/>
                          <a:pt x="13" y="12"/>
                        </a:cubicBezTo>
                        <a:cubicBezTo>
                          <a:pt x="13" y="13"/>
                          <a:pt x="13" y="13"/>
                          <a:pt x="12" y="13"/>
                        </a:cubicBezTo>
                        <a:cubicBezTo>
                          <a:pt x="12" y="13"/>
                          <a:pt x="12" y="13"/>
                          <a:pt x="12" y="13"/>
                        </a:cubicBezTo>
                        <a:cubicBezTo>
                          <a:pt x="12" y="13"/>
                          <a:pt x="11" y="13"/>
                          <a:pt x="11" y="14"/>
                        </a:cubicBezTo>
                        <a:cubicBezTo>
                          <a:pt x="11" y="14"/>
                          <a:pt x="11" y="14"/>
                          <a:pt x="11" y="14"/>
                        </a:cubicBezTo>
                        <a:cubicBezTo>
                          <a:pt x="10" y="14"/>
                          <a:pt x="10" y="14"/>
                          <a:pt x="9" y="14"/>
                        </a:cubicBezTo>
                        <a:cubicBezTo>
                          <a:pt x="9" y="14"/>
                          <a:pt x="9" y="14"/>
                          <a:pt x="9" y="14"/>
                        </a:cubicBezTo>
                        <a:cubicBezTo>
                          <a:pt x="9" y="14"/>
                          <a:pt x="8" y="14"/>
                          <a:pt x="8" y="14"/>
                        </a:cubicBezTo>
                        <a:cubicBezTo>
                          <a:pt x="8" y="14"/>
                          <a:pt x="8" y="14"/>
                          <a:pt x="7" y="14"/>
                        </a:cubicBezTo>
                        <a:cubicBezTo>
                          <a:pt x="7" y="14"/>
                          <a:pt x="7" y="14"/>
                          <a:pt x="6" y="14"/>
                        </a:cubicBezTo>
                        <a:cubicBezTo>
                          <a:pt x="6" y="14"/>
                          <a:pt x="6" y="14"/>
                          <a:pt x="6" y="14"/>
                        </a:cubicBezTo>
                        <a:cubicBezTo>
                          <a:pt x="5" y="14"/>
                          <a:pt x="5" y="14"/>
                          <a:pt x="5" y="14"/>
                        </a:cubicBezTo>
                        <a:cubicBezTo>
                          <a:pt x="5" y="14"/>
                          <a:pt x="4" y="14"/>
                          <a:pt x="4" y="14"/>
                        </a:cubicBezTo>
                        <a:cubicBezTo>
                          <a:pt x="4" y="14"/>
                          <a:pt x="4" y="14"/>
                          <a:pt x="3" y="14"/>
                        </a:cubicBezTo>
                        <a:cubicBezTo>
                          <a:pt x="4" y="14"/>
                          <a:pt x="4" y="14"/>
                          <a:pt x="4" y="14"/>
                        </a:cubicBezTo>
                        <a:cubicBezTo>
                          <a:pt x="4" y="16"/>
                          <a:pt x="5" y="18"/>
                          <a:pt x="6" y="19"/>
                        </a:cubicBezTo>
                        <a:cubicBezTo>
                          <a:pt x="8" y="22"/>
                          <a:pt x="9" y="25"/>
                          <a:pt x="10" y="26"/>
                        </a:cubicBezTo>
                        <a:cubicBezTo>
                          <a:pt x="11" y="31"/>
                          <a:pt x="8" y="33"/>
                          <a:pt x="7" y="34"/>
                        </a:cubicBezTo>
                        <a:cubicBezTo>
                          <a:pt x="7" y="34"/>
                          <a:pt x="7" y="34"/>
                          <a:pt x="6" y="34"/>
                        </a:cubicBezTo>
                        <a:cubicBezTo>
                          <a:pt x="6" y="35"/>
                          <a:pt x="6" y="40"/>
                          <a:pt x="7" y="47"/>
                        </a:cubicBezTo>
                        <a:cubicBezTo>
                          <a:pt x="8" y="49"/>
                          <a:pt x="8" y="49"/>
                          <a:pt x="8" y="49"/>
                        </a:cubicBezTo>
                        <a:cubicBezTo>
                          <a:pt x="8" y="49"/>
                          <a:pt x="8" y="49"/>
                          <a:pt x="8" y="49"/>
                        </a:cubicBezTo>
                        <a:cubicBezTo>
                          <a:pt x="8" y="49"/>
                          <a:pt x="8" y="49"/>
                          <a:pt x="8" y="49"/>
                        </a:cubicBezTo>
                        <a:cubicBezTo>
                          <a:pt x="8" y="50"/>
                          <a:pt x="7" y="52"/>
                          <a:pt x="6" y="54"/>
                        </a:cubicBezTo>
                        <a:cubicBezTo>
                          <a:pt x="5" y="55"/>
                          <a:pt x="5" y="56"/>
                          <a:pt x="5" y="57"/>
                        </a:cubicBezTo>
                        <a:cubicBezTo>
                          <a:pt x="7" y="59"/>
                          <a:pt x="5" y="62"/>
                          <a:pt x="4" y="64"/>
                        </a:cubicBezTo>
                        <a:cubicBezTo>
                          <a:pt x="3" y="66"/>
                          <a:pt x="2" y="67"/>
                          <a:pt x="2" y="68"/>
                        </a:cubicBezTo>
                        <a:cubicBezTo>
                          <a:pt x="2" y="68"/>
                          <a:pt x="3" y="69"/>
                          <a:pt x="4" y="69"/>
                        </a:cubicBezTo>
                        <a:cubicBezTo>
                          <a:pt x="5" y="70"/>
                          <a:pt x="7" y="71"/>
                          <a:pt x="7" y="73"/>
                        </a:cubicBezTo>
                        <a:cubicBezTo>
                          <a:pt x="7" y="76"/>
                          <a:pt x="3" y="82"/>
                          <a:pt x="0" y="84"/>
                        </a:cubicBezTo>
                        <a:cubicBezTo>
                          <a:pt x="0" y="84"/>
                          <a:pt x="0" y="84"/>
                          <a:pt x="0" y="84"/>
                        </a:cubicBezTo>
                        <a:cubicBezTo>
                          <a:pt x="0" y="84"/>
                          <a:pt x="0" y="85"/>
                          <a:pt x="0" y="85"/>
                        </a:cubicBezTo>
                        <a:cubicBezTo>
                          <a:pt x="0" y="85"/>
                          <a:pt x="0" y="85"/>
                          <a:pt x="0" y="85"/>
                        </a:cubicBezTo>
                        <a:cubicBezTo>
                          <a:pt x="0" y="85"/>
                          <a:pt x="0" y="85"/>
                          <a:pt x="0" y="86"/>
                        </a:cubicBezTo>
                        <a:cubicBezTo>
                          <a:pt x="0" y="86"/>
                          <a:pt x="0" y="86"/>
                          <a:pt x="0" y="86"/>
                        </a:cubicBezTo>
                        <a:cubicBezTo>
                          <a:pt x="0" y="86"/>
                          <a:pt x="0" y="87"/>
                          <a:pt x="0" y="87"/>
                        </a:cubicBezTo>
                        <a:cubicBezTo>
                          <a:pt x="1" y="88"/>
                          <a:pt x="2" y="89"/>
                          <a:pt x="4" y="91"/>
                        </a:cubicBezTo>
                        <a:cubicBezTo>
                          <a:pt x="7" y="93"/>
                          <a:pt x="6" y="96"/>
                          <a:pt x="6" y="98"/>
                        </a:cubicBezTo>
                        <a:cubicBezTo>
                          <a:pt x="6" y="100"/>
                          <a:pt x="6" y="102"/>
                          <a:pt x="7" y="103"/>
                        </a:cubicBezTo>
                        <a:cubicBezTo>
                          <a:pt x="8" y="104"/>
                          <a:pt x="9" y="105"/>
                          <a:pt x="10" y="106"/>
                        </a:cubicBezTo>
                        <a:cubicBezTo>
                          <a:pt x="11" y="107"/>
                          <a:pt x="12" y="108"/>
                          <a:pt x="12" y="109"/>
                        </a:cubicBezTo>
                        <a:cubicBezTo>
                          <a:pt x="13" y="111"/>
                          <a:pt x="11" y="112"/>
                          <a:pt x="11" y="112"/>
                        </a:cubicBezTo>
                        <a:cubicBezTo>
                          <a:pt x="11" y="112"/>
                          <a:pt x="11" y="113"/>
                          <a:pt x="11" y="114"/>
                        </a:cubicBezTo>
                        <a:cubicBezTo>
                          <a:pt x="11" y="116"/>
                          <a:pt x="11" y="119"/>
                          <a:pt x="9" y="120"/>
                        </a:cubicBezTo>
                        <a:cubicBezTo>
                          <a:pt x="8" y="120"/>
                          <a:pt x="8" y="121"/>
                          <a:pt x="9" y="121"/>
                        </a:cubicBezTo>
                        <a:cubicBezTo>
                          <a:pt x="9" y="123"/>
                          <a:pt x="11" y="125"/>
                          <a:pt x="12" y="126"/>
                        </a:cubicBezTo>
                        <a:cubicBezTo>
                          <a:pt x="15" y="127"/>
                          <a:pt x="15" y="130"/>
                          <a:pt x="15" y="132"/>
                        </a:cubicBezTo>
                        <a:cubicBezTo>
                          <a:pt x="16" y="134"/>
                          <a:pt x="16" y="136"/>
                          <a:pt x="17" y="137"/>
                        </a:cubicBezTo>
                        <a:cubicBezTo>
                          <a:pt x="19" y="139"/>
                          <a:pt x="19" y="143"/>
                          <a:pt x="20" y="147"/>
                        </a:cubicBezTo>
                        <a:cubicBezTo>
                          <a:pt x="20" y="147"/>
                          <a:pt x="20" y="147"/>
                          <a:pt x="20" y="148"/>
                        </a:cubicBezTo>
                        <a:cubicBezTo>
                          <a:pt x="20" y="148"/>
                          <a:pt x="20" y="148"/>
                          <a:pt x="20" y="148"/>
                        </a:cubicBezTo>
                        <a:cubicBezTo>
                          <a:pt x="20" y="148"/>
                          <a:pt x="20" y="149"/>
                          <a:pt x="20" y="149"/>
                        </a:cubicBezTo>
                        <a:cubicBezTo>
                          <a:pt x="21" y="149"/>
                          <a:pt x="22" y="148"/>
                          <a:pt x="24" y="147"/>
                        </a:cubicBezTo>
                        <a:cubicBezTo>
                          <a:pt x="24" y="147"/>
                          <a:pt x="24" y="147"/>
                          <a:pt x="24" y="147"/>
                        </a:cubicBezTo>
                        <a:cubicBezTo>
                          <a:pt x="25" y="146"/>
                          <a:pt x="25" y="146"/>
                          <a:pt x="26" y="145"/>
                        </a:cubicBezTo>
                        <a:cubicBezTo>
                          <a:pt x="26" y="145"/>
                          <a:pt x="26" y="145"/>
                          <a:pt x="26" y="145"/>
                        </a:cubicBezTo>
                        <a:cubicBezTo>
                          <a:pt x="27" y="145"/>
                          <a:pt x="28" y="144"/>
                          <a:pt x="28" y="144"/>
                        </a:cubicBezTo>
                        <a:cubicBezTo>
                          <a:pt x="28" y="144"/>
                          <a:pt x="28" y="144"/>
                          <a:pt x="28" y="144"/>
                        </a:cubicBezTo>
                        <a:cubicBezTo>
                          <a:pt x="30" y="142"/>
                          <a:pt x="31" y="141"/>
                          <a:pt x="32" y="140"/>
                        </a:cubicBezTo>
                        <a:cubicBezTo>
                          <a:pt x="34" y="138"/>
                          <a:pt x="35" y="137"/>
                          <a:pt x="36" y="137"/>
                        </a:cubicBezTo>
                        <a:cubicBezTo>
                          <a:pt x="37" y="137"/>
                          <a:pt x="37" y="137"/>
                          <a:pt x="38" y="137"/>
                        </a:cubicBezTo>
                        <a:cubicBezTo>
                          <a:pt x="39" y="137"/>
                          <a:pt x="40" y="137"/>
                          <a:pt x="41" y="138"/>
                        </a:cubicBezTo>
                        <a:cubicBezTo>
                          <a:pt x="42" y="139"/>
                          <a:pt x="42" y="139"/>
                          <a:pt x="44" y="139"/>
                        </a:cubicBezTo>
                        <a:cubicBezTo>
                          <a:pt x="46" y="139"/>
                          <a:pt x="46" y="139"/>
                          <a:pt x="46" y="139"/>
                        </a:cubicBezTo>
                        <a:cubicBezTo>
                          <a:pt x="50" y="140"/>
                          <a:pt x="55" y="141"/>
                          <a:pt x="58" y="145"/>
                        </a:cubicBezTo>
                        <a:cubicBezTo>
                          <a:pt x="59" y="144"/>
                          <a:pt x="59" y="143"/>
                          <a:pt x="60" y="142"/>
                        </a:cubicBezTo>
                        <a:cubicBezTo>
                          <a:pt x="60" y="141"/>
                          <a:pt x="61" y="139"/>
                          <a:pt x="62" y="139"/>
                        </a:cubicBezTo>
                        <a:cubicBezTo>
                          <a:pt x="62" y="138"/>
                          <a:pt x="64" y="137"/>
                          <a:pt x="66" y="137"/>
                        </a:cubicBezTo>
                        <a:cubicBezTo>
                          <a:pt x="68" y="137"/>
                          <a:pt x="69" y="137"/>
                          <a:pt x="71"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91" name="Freeform 1970"/>
                  <p:cNvSpPr/>
                  <p:nvPr/>
                </p:nvSpPr>
                <p:spPr bwMode="auto">
                  <a:xfrm>
                    <a:off x="2182" y="20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92" name="Freeform 1971"/>
                  <p:cNvSpPr/>
                  <p:nvPr/>
                </p:nvSpPr>
                <p:spPr bwMode="auto">
                  <a:xfrm>
                    <a:off x="2138" y="2005"/>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93" name="Freeform 1972"/>
                  <p:cNvSpPr/>
                  <p:nvPr/>
                </p:nvSpPr>
                <p:spPr bwMode="auto">
                  <a:xfrm>
                    <a:off x="2140" y="2006"/>
                    <a:ext cx="6" cy="0"/>
                  </a:xfrm>
                  <a:custGeom>
                    <a:avLst/>
                    <a:gdLst>
                      <a:gd name="T0" fmla="*/ 6 w 6"/>
                      <a:gd name="T1" fmla="*/ 0 w 6"/>
                      <a:gd name="T2" fmla="*/ 4 w 6"/>
                      <a:gd name="T3" fmla="*/ 6 w 6"/>
                    </a:gdLst>
                    <a:ahLst/>
                    <a:cxnLst>
                      <a:cxn ang="0">
                        <a:pos x="T0" y="0"/>
                      </a:cxn>
                      <a:cxn ang="0">
                        <a:pos x="T1" y="0"/>
                      </a:cxn>
                      <a:cxn ang="0">
                        <a:pos x="T2" y="0"/>
                      </a:cxn>
                      <a:cxn ang="0">
                        <a:pos x="T3" y="0"/>
                      </a:cxn>
                    </a:cxnLst>
                    <a:rect l="0" t="0" r="r" b="b"/>
                    <a:pathLst>
                      <a:path w="6">
                        <a:moveTo>
                          <a:pt x="6" y="0"/>
                        </a:moveTo>
                        <a:cubicBezTo>
                          <a:pt x="3" y="0"/>
                          <a:pt x="2" y="0"/>
                          <a:pt x="0" y="0"/>
                        </a:cubicBezTo>
                        <a:cubicBezTo>
                          <a:pt x="2" y="0"/>
                          <a:pt x="3" y="0"/>
                          <a:pt x="4" y="0"/>
                        </a:cubicBezTo>
                        <a:cubicBezTo>
                          <a:pt x="4" y="0"/>
                          <a:pt x="5"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94" name="Freeform 1973"/>
                  <p:cNvSpPr/>
                  <p:nvPr/>
                </p:nvSpPr>
                <p:spPr bwMode="auto">
                  <a:xfrm>
                    <a:off x="2060" y="197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95" name="Freeform 1974"/>
                  <p:cNvSpPr/>
                  <p:nvPr/>
                </p:nvSpPr>
                <p:spPr bwMode="auto">
                  <a:xfrm>
                    <a:off x="2063" y="197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96" name="Freeform 1975"/>
                  <p:cNvSpPr/>
                  <p:nvPr/>
                </p:nvSpPr>
                <p:spPr bwMode="auto">
                  <a:xfrm>
                    <a:off x="2103" y="1987"/>
                    <a:ext cx="15" cy="9"/>
                  </a:xfrm>
                  <a:custGeom>
                    <a:avLst/>
                    <a:gdLst>
                      <a:gd name="T0" fmla="*/ 15 w 15"/>
                      <a:gd name="T1" fmla="*/ 8 h 9"/>
                      <a:gd name="T2" fmla="*/ 0 w 15"/>
                      <a:gd name="T3" fmla="*/ 0 h 9"/>
                      <a:gd name="T4" fmla="*/ 15 w 15"/>
                      <a:gd name="T5" fmla="*/ 8 h 9"/>
                    </a:gdLst>
                    <a:ahLst/>
                    <a:cxnLst>
                      <a:cxn ang="0">
                        <a:pos x="T0" y="T1"/>
                      </a:cxn>
                      <a:cxn ang="0">
                        <a:pos x="T2" y="T3"/>
                      </a:cxn>
                      <a:cxn ang="0">
                        <a:pos x="T4" y="T5"/>
                      </a:cxn>
                    </a:cxnLst>
                    <a:rect l="0" t="0" r="r" b="b"/>
                    <a:pathLst>
                      <a:path w="15" h="9">
                        <a:moveTo>
                          <a:pt x="15" y="8"/>
                        </a:moveTo>
                        <a:cubicBezTo>
                          <a:pt x="9" y="9"/>
                          <a:pt x="6" y="6"/>
                          <a:pt x="0" y="0"/>
                        </a:cubicBezTo>
                        <a:cubicBezTo>
                          <a:pt x="6" y="6"/>
                          <a:pt x="9" y="9"/>
                          <a:pt x="1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97" name="Freeform 1976"/>
                  <p:cNvSpPr/>
                  <p:nvPr/>
                </p:nvSpPr>
                <p:spPr bwMode="auto">
                  <a:xfrm>
                    <a:off x="2123" y="1997"/>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98" name="Freeform 1977"/>
                  <p:cNvSpPr/>
                  <p:nvPr/>
                </p:nvSpPr>
                <p:spPr bwMode="auto">
                  <a:xfrm>
                    <a:off x="2181" y="206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99" name="Freeform 1978"/>
                  <p:cNvSpPr/>
                  <p:nvPr/>
                </p:nvSpPr>
                <p:spPr bwMode="auto">
                  <a:xfrm>
                    <a:off x="2138" y="200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00" name="Freeform 1979"/>
                  <p:cNvSpPr/>
                  <p:nvPr/>
                </p:nvSpPr>
                <p:spPr bwMode="auto">
                  <a:xfrm>
                    <a:off x="2179" y="2068"/>
                    <a:ext cx="2" cy="3"/>
                  </a:xfrm>
                  <a:custGeom>
                    <a:avLst/>
                    <a:gdLst>
                      <a:gd name="T0" fmla="*/ 0 w 2"/>
                      <a:gd name="T1" fmla="*/ 3 h 3"/>
                      <a:gd name="T2" fmla="*/ 0 w 2"/>
                      <a:gd name="T3" fmla="*/ 3 h 3"/>
                      <a:gd name="T4" fmla="*/ 0 w 2"/>
                      <a:gd name="T5" fmla="*/ 3 h 3"/>
                      <a:gd name="T6" fmla="*/ 1 w 2"/>
                      <a:gd name="T7" fmla="*/ 2 h 3"/>
                      <a:gd name="T8" fmla="*/ 2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0" y="3"/>
                          <a:pt x="0" y="3"/>
                          <a:pt x="0" y="3"/>
                        </a:cubicBezTo>
                        <a:cubicBezTo>
                          <a:pt x="0" y="3"/>
                          <a:pt x="0" y="3"/>
                          <a:pt x="0" y="3"/>
                        </a:cubicBezTo>
                        <a:cubicBezTo>
                          <a:pt x="1" y="2"/>
                          <a:pt x="1" y="2"/>
                          <a:pt x="1" y="2"/>
                        </a:cubicBezTo>
                        <a:cubicBezTo>
                          <a:pt x="2" y="1"/>
                          <a:pt x="2" y="1"/>
                          <a:pt x="2"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01" name="Freeform 1980"/>
                  <p:cNvSpPr/>
                  <p:nvPr/>
                </p:nvSpPr>
                <p:spPr bwMode="auto">
                  <a:xfrm>
                    <a:off x="2062" y="19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02" name="Freeform 1981"/>
                  <p:cNvSpPr/>
                  <p:nvPr/>
                </p:nvSpPr>
                <p:spPr bwMode="auto">
                  <a:xfrm>
                    <a:off x="2068" y="19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03" name="Freeform 1982"/>
                  <p:cNvSpPr/>
                  <p:nvPr/>
                </p:nvSpPr>
                <p:spPr bwMode="auto">
                  <a:xfrm>
                    <a:off x="2125" y="19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04" name="Freeform 1983"/>
                  <p:cNvSpPr/>
                  <p:nvPr/>
                </p:nvSpPr>
                <p:spPr bwMode="auto">
                  <a:xfrm>
                    <a:off x="2118" y="199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05" name="Freeform 1984"/>
                  <p:cNvSpPr/>
                  <p:nvPr/>
                </p:nvSpPr>
                <p:spPr bwMode="auto">
                  <a:xfrm>
                    <a:off x="2137" y="200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06" name="Freeform 1985"/>
                  <p:cNvSpPr/>
                  <p:nvPr/>
                </p:nvSpPr>
                <p:spPr bwMode="auto">
                  <a:xfrm>
                    <a:off x="2069" y="197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07" name="Freeform 1986"/>
                  <p:cNvSpPr/>
                  <p:nvPr/>
                </p:nvSpPr>
                <p:spPr bwMode="auto">
                  <a:xfrm>
                    <a:off x="2067" y="19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08" name="Freeform 1987"/>
                  <p:cNvSpPr/>
                  <p:nvPr/>
                </p:nvSpPr>
                <p:spPr bwMode="auto">
                  <a:xfrm>
                    <a:off x="2065" y="19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09" name="Freeform 1988"/>
                  <p:cNvSpPr/>
                  <p:nvPr/>
                </p:nvSpPr>
                <p:spPr bwMode="auto">
                  <a:xfrm>
                    <a:off x="2081" y="2103"/>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10" name="Freeform 1989"/>
                  <p:cNvSpPr/>
                  <p:nvPr/>
                </p:nvSpPr>
                <p:spPr bwMode="auto">
                  <a:xfrm>
                    <a:off x="2116" y="2096"/>
                    <a:ext cx="8" cy="2"/>
                  </a:xfrm>
                  <a:custGeom>
                    <a:avLst/>
                    <a:gdLst>
                      <a:gd name="T0" fmla="*/ 4 w 9"/>
                      <a:gd name="T1" fmla="*/ 0 h 2"/>
                      <a:gd name="T2" fmla="*/ 0 w 9"/>
                      <a:gd name="T3" fmla="*/ 2 h 2"/>
                      <a:gd name="T4" fmla="*/ 4 w 9"/>
                      <a:gd name="T5" fmla="*/ 0 h 2"/>
                      <a:gd name="T6" fmla="*/ 9 w 9"/>
                      <a:gd name="T7" fmla="*/ 0 h 2"/>
                      <a:gd name="T8" fmla="*/ 9 w 9"/>
                      <a:gd name="T9" fmla="*/ 0 h 2"/>
                      <a:gd name="T10" fmla="*/ 4 w 9"/>
                      <a:gd name="T11" fmla="*/ 0 h 2"/>
                    </a:gdLst>
                    <a:ahLst/>
                    <a:cxnLst>
                      <a:cxn ang="0">
                        <a:pos x="T0" y="T1"/>
                      </a:cxn>
                      <a:cxn ang="0">
                        <a:pos x="T2" y="T3"/>
                      </a:cxn>
                      <a:cxn ang="0">
                        <a:pos x="T4" y="T5"/>
                      </a:cxn>
                      <a:cxn ang="0">
                        <a:pos x="T6" y="T7"/>
                      </a:cxn>
                      <a:cxn ang="0">
                        <a:pos x="T8" y="T9"/>
                      </a:cxn>
                      <a:cxn ang="0">
                        <a:pos x="T10" y="T11"/>
                      </a:cxn>
                    </a:cxnLst>
                    <a:rect l="0" t="0" r="r" b="b"/>
                    <a:pathLst>
                      <a:path w="9" h="2">
                        <a:moveTo>
                          <a:pt x="4" y="0"/>
                        </a:moveTo>
                        <a:cubicBezTo>
                          <a:pt x="2" y="0"/>
                          <a:pt x="0" y="1"/>
                          <a:pt x="0" y="2"/>
                        </a:cubicBezTo>
                        <a:cubicBezTo>
                          <a:pt x="0" y="1"/>
                          <a:pt x="2" y="0"/>
                          <a:pt x="4" y="0"/>
                        </a:cubicBezTo>
                        <a:cubicBezTo>
                          <a:pt x="6" y="0"/>
                          <a:pt x="7" y="0"/>
                          <a:pt x="9" y="0"/>
                        </a:cubicBezTo>
                        <a:cubicBezTo>
                          <a:pt x="9" y="0"/>
                          <a:pt x="9" y="0"/>
                          <a:pt x="9" y="0"/>
                        </a:cubicBezTo>
                        <a:cubicBezTo>
                          <a:pt x="7" y="0"/>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11" name="Freeform 1990"/>
                  <p:cNvSpPr/>
                  <p:nvPr/>
                </p:nvSpPr>
                <p:spPr bwMode="auto">
                  <a:xfrm>
                    <a:off x="2079" y="2104"/>
                    <a:ext cx="2" cy="2"/>
                  </a:xfrm>
                  <a:custGeom>
                    <a:avLst/>
                    <a:gdLst>
                      <a:gd name="T0" fmla="*/ 0 w 2"/>
                      <a:gd name="T1" fmla="*/ 2 h 2"/>
                      <a:gd name="T2" fmla="*/ 0 w 2"/>
                      <a:gd name="T3" fmla="*/ 2 h 2"/>
                      <a:gd name="T4" fmla="*/ 0 w 2"/>
                      <a:gd name="T5" fmla="*/ 2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0" y="2"/>
                          <a:pt x="0" y="2"/>
                          <a:pt x="0" y="2"/>
                        </a:cubicBezTo>
                        <a:cubicBezTo>
                          <a:pt x="0" y="2"/>
                          <a:pt x="0" y="2"/>
                          <a:pt x="0" y="2"/>
                        </a:cubicBezTo>
                        <a:cubicBezTo>
                          <a:pt x="1" y="1"/>
                          <a:pt x="2" y="1"/>
                          <a:pt x="2" y="0"/>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12" name="Freeform 1991"/>
                  <p:cNvSpPr/>
                  <p:nvPr/>
                </p:nvSpPr>
                <p:spPr bwMode="auto">
                  <a:xfrm>
                    <a:off x="2124" y="2096"/>
                    <a:ext cx="3" cy="1"/>
                  </a:xfrm>
                  <a:custGeom>
                    <a:avLst/>
                    <a:gdLst>
                      <a:gd name="T0" fmla="*/ 2 w 3"/>
                      <a:gd name="T1" fmla="*/ 1 h 1"/>
                      <a:gd name="T2" fmla="*/ 0 w 3"/>
                      <a:gd name="T3" fmla="*/ 0 h 1"/>
                      <a:gd name="T4" fmla="*/ 2 w 3"/>
                      <a:gd name="T5" fmla="*/ 1 h 1"/>
                      <a:gd name="T6" fmla="*/ 3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1" y="1"/>
                          <a:pt x="0" y="1"/>
                          <a:pt x="0" y="0"/>
                        </a:cubicBezTo>
                        <a:cubicBezTo>
                          <a:pt x="2" y="1"/>
                          <a:pt x="2" y="1"/>
                          <a:pt x="2" y="1"/>
                        </a:cubicBezTo>
                        <a:cubicBezTo>
                          <a:pt x="2" y="1"/>
                          <a:pt x="2" y="1"/>
                          <a:pt x="3"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13" name="Freeform 1992"/>
                  <p:cNvSpPr/>
                  <p:nvPr/>
                </p:nvSpPr>
                <p:spPr bwMode="auto">
                  <a:xfrm>
                    <a:off x="2083" y="2096"/>
                    <a:ext cx="8" cy="7"/>
                  </a:xfrm>
                  <a:custGeom>
                    <a:avLst/>
                    <a:gdLst>
                      <a:gd name="T0" fmla="*/ 0 w 8"/>
                      <a:gd name="T1" fmla="*/ 7 h 7"/>
                      <a:gd name="T2" fmla="*/ 4 w 8"/>
                      <a:gd name="T3" fmla="*/ 3 h 7"/>
                      <a:gd name="T4" fmla="*/ 8 w 8"/>
                      <a:gd name="T5" fmla="*/ 0 h 7"/>
                      <a:gd name="T6" fmla="*/ 4 w 8"/>
                      <a:gd name="T7" fmla="*/ 3 h 7"/>
                      <a:gd name="T8" fmla="*/ 0 w 8"/>
                      <a:gd name="T9" fmla="*/ 7 h 7"/>
                    </a:gdLst>
                    <a:ahLst/>
                    <a:cxnLst>
                      <a:cxn ang="0">
                        <a:pos x="T0" y="T1"/>
                      </a:cxn>
                      <a:cxn ang="0">
                        <a:pos x="T2" y="T3"/>
                      </a:cxn>
                      <a:cxn ang="0">
                        <a:pos x="T4" y="T5"/>
                      </a:cxn>
                      <a:cxn ang="0">
                        <a:pos x="T6" y="T7"/>
                      </a:cxn>
                      <a:cxn ang="0">
                        <a:pos x="T8" y="T9"/>
                      </a:cxn>
                    </a:cxnLst>
                    <a:rect l="0" t="0" r="r" b="b"/>
                    <a:pathLst>
                      <a:path w="8" h="7">
                        <a:moveTo>
                          <a:pt x="0" y="7"/>
                        </a:moveTo>
                        <a:cubicBezTo>
                          <a:pt x="2" y="6"/>
                          <a:pt x="3" y="4"/>
                          <a:pt x="4" y="3"/>
                        </a:cubicBezTo>
                        <a:cubicBezTo>
                          <a:pt x="6" y="1"/>
                          <a:pt x="7" y="0"/>
                          <a:pt x="8" y="0"/>
                        </a:cubicBezTo>
                        <a:cubicBezTo>
                          <a:pt x="7" y="0"/>
                          <a:pt x="6" y="1"/>
                          <a:pt x="4" y="3"/>
                        </a:cubicBezTo>
                        <a:cubicBezTo>
                          <a:pt x="3" y="4"/>
                          <a:pt x="2" y="5"/>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14" name="Freeform 1993"/>
                  <p:cNvSpPr/>
                  <p:nvPr/>
                </p:nvSpPr>
                <p:spPr bwMode="auto">
                  <a:xfrm>
                    <a:off x="2076"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15" name="Freeform 1994"/>
                  <p:cNvSpPr/>
                  <p:nvPr/>
                </p:nvSpPr>
                <p:spPr bwMode="auto">
                  <a:xfrm>
                    <a:off x="2076" y="2106"/>
                    <a:ext cx="3" cy="1"/>
                  </a:xfrm>
                  <a:custGeom>
                    <a:avLst/>
                    <a:gdLst>
                      <a:gd name="T0" fmla="*/ 0 w 4"/>
                      <a:gd name="T1" fmla="*/ 2 h 2"/>
                      <a:gd name="T2" fmla="*/ 0 w 4"/>
                      <a:gd name="T3" fmla="*/ 2 h 2"/>
                      <a:gd name="T4" fmla="*/ 3 w 4"/>
                      <a:gd name="T5" fmla="*/ 0 h 2"/>
                      <a:gd name="T6" fmla="*/ 4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cubicBezTo>
                          <a:pt x="0" y="2"/>
                          <a:pt x="0" y="2"/>
                          <a:pt x="0" y="2"/>
                        </a:cubicBezTo>
                        <a:cubicBezTo>
                          <a:pt x="1" y="2"/>
                          <a:pt x="2" y="1"/>
                          <a:pt x="3" y="0"/>
                        </a:cubicBezTo>
                        <a:cubicBezTo>
                          <a:pt x="4" y="0"/>
                          <a:pt x="4" y="0"/>
                          <a:pt x="4" y="0"/>
                        </a:cubicBezTo>
                        <a:cubicBezTo>
                          <a:pt x="2" y="1"/>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16" name="Freeform 1995"/>
                  <p:cNvSpPr/>
                  <p:nvPr/>
                </p:nvSpPr>
                <p:spPr bwMode="auto">
                  <a:xfrm>
                    <a:off x="2056" y="2047"/>
                    <a:ext cx="4" cy="5"/>
                  </a:xfrm>
                  <a:custGeom>
                    <a:avLst/>
                    <a:gdLst>
                      <a:gd name="T0" fmla="*/ 0 w 4"/>
                      <a:gd name="T1" fmla="*/ 1 h 5"/>
                      <a:gd name="T2" fmla="*/ 0 w 4"/>
                      <a:gd name="T3" fmla="*/ 0 h 5"/>
                      <a:gd name="T4" fmla="*/ 0 w 4"/>
                      <a:gd name="T5" fmla="*/ 0 h 5"/>
                      <a:gd name="T6" fmla="*/ 0 w 4"/>
                      <a:gd name="T7" fmla="*/ 1 h 5"/>
                      <a:gd name="T8" fmla="*/ 4 w 4"/>
                      <a:gd name="T9" fmla="*/ 5 h 5"/>
                      <a:gd name="T10" fmla="*/ 0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0" y="1"/>
                        </a:moveTo>
                        <a:cubicBezTo>
                          <a:pt x="0" y="1"/>
                          <a:pt x="0" y="0"/>
                          <a:pt x="0" y="0"/>
                        </a:cubicBezTo>
                        <a:cubicBezTo>
                          <a:pt x="0" y="0"/>
                          <a:pt x="0" y="0"/>
                          <a:pt x="0" y="0"/>
                        </a:cubicBezTo>
                        <a:cubicBezTo>
                          <a:pt x="0" y="0"/>
                          <a:pt x="0" y="1"/>
                          <a:pt x="0" y="1"/>
                        </a:cubicBezTo>
                        <a:cubicBezTo>
                          <a:pt x="1" y="2"/>
                          <a:pt x="2" y="3"/>
                          <a:pt x="4" y="5"/>
                        </a:cubicBezTo>
                        <a:cubicBezTo>
                          <a:pt x="2" y="3"/>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17" name="Freeform 1996"/>
                  <p:cNvSpPr/>
                  <p:nvPr/>
                </p:nvSpPr>
                <p:spPr bwMode="auto">
                  <a:xfrm>
                    <a:off x="2075" y="2107"/>
                    <a:ext cx="0" cy="2"/>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2"/>
                          <a:pt x="0" y="2"/>
                          <a:pt x="0"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18" name="Freeform 1997"/>
                  <p:cNvSpPr/>
                  <p:nvPr/>
                </p:nvSpPr>
                <p:spPr bwMode="auto">
                  <a:xfrm>
                    <a:off x="2079" y="2106"/>
                    <a:ext cx="0"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19" name="Freeform 1998"/>
                  <p:cNvSpPr/>
                  <p:nvPr/>
                </p:nvSpPr>
                <p:spPr bwMode="auto">
                  <a:xfrm>
                    <a:off x="2132" y="20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20" name="Freeform 1999"/>
                  <p:cNvSpPr/>
                  <p:nvPr/>
                </p:nvSpPr>
                <p:spPr bwMode="auto">
                  <a:xfrm>
                    <a:off x="2130" y="209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21" name="Freeform 2000"/>
                  <p:cNvSpPr/>
                  <p:nvPr/>
                </p:nvSpPr>
                <p:spPr bwMode="auto">
                  <a:xfrm>
                    <a:off x="2130" y="209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22" name="Freeform 2001"/>
                  <p:cNvSpPr/>
                  <p:nvPr/>
                </p:nvSpPr>
                <p:spPr bwMode="auto">
                  <a:xfrm>
                    <a:off x="2131"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23" name="Freeform 2002"/>
                  <p:cNvSpPr/>
                  <p:nvPr/>
                </p:nvSpPr>
                <p:spPr bwMode="auto">
                  <a:xfrm>
                    <a:off x="2124" y="2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24" name="Freeform 2003"/>
                  <p:cNvSpPr/>
                  <p:nvPr/>
                </p:nvSpPr>
                <p:spPr bwMode="auto">
                  <a:xfrm>
                    <a:off x="2179" y="20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25" name="Freeform 2004"/>
                  <p:cNvSpPr/>
                  <p:nvPr/>
                </p:nvSpPr>
                <p:spPr bwMode="auto">
                  <a:xfrm>
                    <a:off x="2179" y="207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26" name="Freeform 2005"/>
                  <p:cNvSpPr/>
                  <p:nvPr/>
                </p:nvSpPr>
                <p:spPr bwMode="auto">
                  <a:xfrm>
                    <a:off x="2124" y="2096"/>
                    <a:ext cx="2" cy="1"/>
                  </a:xfrm>
                  <a:custGeom>
                    <a:avLst/>
                    <a:gdLst>
                      <a:gd name="T0" fmla="*/ 2 w 2"/>
                      <a:gd name="T1" fmla="*/ 1 h 1"/>
                      <a:gd name="T2" fmla="*/ 0 w 2"/>
                      <a:gd name="T3" fmla="*/ 0 h 1"/>
                      <a:gd name="T4" fmla="*/ 0 w 2"/>
                      <a:gd name="T5" fmla="*/ 0 h 1"/>
                      <a:gd name="T6" fmla="*/ 0 w 2"/>
                      <a:gd name="T7" fmla="*/ 0 h 1"/>
                      <a:gd name="T8" fmla="*/ 2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0" y="0"/>
                          <a:pt x="0" y="0"/>
                          <a:pt x="0" y="0"/>
                        </a:cubicBezTo>
                        <a:cubicBezTo>
                          <a:pt x="0" y="0"/>
                          <a:pt x="0" y="0"/>
                          <a:pt x="0" y="0"/>
                        </a:cubicBezTo>
                        <a:cubicBezTo>
                          <a:pt x="0" y="0"/>
                          <a:pt x="0" y="0"/>
                          <a:pt x="0" y="0"/>
                        </a:cubicBezTo>
                        <a:cubicBezTo>
                          <a:pt x="0" y="1"/>
                          <a:pt x="1"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27" name="Freeform 2006"/>
                  <p:cNvSpPr/>
                  <p:nvPr/>
                </p:nvSpPr>
                <p:spPr bwMode="auto">
                  <a:xfrm>
                    <a:off x="1928" y="1859"/>
                    <a:ext cx="134" cy="197"/>
                  </a:xfrm>
                  <a:custGeom>
                    <a:avLst/>
                    <a:gdLst>
                      <a:gd name="T0" fmla="*/ 130 w 140"/>
                      <a:gd name="T1" fmla="*/ 196 h 206"/>
                      <a:gd name="T2" fmla="*/ 130 w 140"/>
                      <a:gd name="T3" fmla="*/ 193 h 206"/>
                      <a:gd name="T4" fmla="*/ 132 w 140"/>
                      <a:gd name="T5" fmla="*/ 192 h 206"/>
                      <a:gd name="T6" fmla="*/ 136 w 140"/>
                      <a:gd name="T7" fmla="*/ 184 h 206"/>
                      <a:gd name="T8" fmla="*/ 136 w 140"/>
                      <a:gd name="T9" fmla="*/ 171 h 206"/>
                      <a:gd name="T10" fmla="*/ 138 w 140"/>
                      <a:gd name="T11" fmla="*/ 158 h 206"/>
                      <a:gd name="T12" fmla="*/ 137 w 140"/>
                      <a:gd name="T13" fmla="*/ 142 h 206"/>
                      <a:gd name="T14" fmla="*/ 137 w 140"/>
                      <a:gd name="T15" fmla="*/ 132 h 206"/>
                      <a:gd name="T16" fmla="*/ 133 w 140"/>
                      <a:gd name="T17" fmla="*/ 124 h 206"/>
                      <a:gd name="T18" fmla="*/ 126 w 140"/>
                      <a:gd name="T19" fmla="*/ 124 h 206"/>
                      <a:gd name="T20" fmla="*/ 124 w 140"/>
                      <a:gd name="T21" fmla="*/ 124 h 206"/>
                      <a:gd name="T22" fmla="*/ 120 w 140"/>
                      <a:gd name="T23" fmla="*/ 124 h 206"/>
                      <a:gd name="T24" fmla="*/ 117 w 140"/>
                      <a:gd name="T25" fmla="*/ 110 h 206"/>
                      <a:gd name="T26" fmla="*/ 103 w 140"/>
                      <a:gd name="T27" fmla="*/ 113 h 206"/>
                      <a:gd name="T28" fmla="*/ 91 w 140"/>
                      <a:gd name="T29" fmla="*/ 104 h 206"/>
                      <a:gd name="T30" fmla="*/ 85 w 140"/>
                      <a:gd name="T31" fmla="*/ 91 h 206"/>
                      <a:gd name="T32" fmla="*/ 82 w 140"/>
                      <a:gd name="T33" fmla="*/ 81 h 206"/>
                      <a:gd name="T34" fmla="*/ 84 w 140"/>
                      <a:gd name="T35" fmla="*/ 72 h 206"/>
                      <a:gd name="T36" fmla="*/ 89 w 140"/>
                      <a:gd name="T37" fmla="*/ 68 h 206"/>
                      <a:gd name="T38" fmla="*/ 98 w 140"/>
                      <a:gd name="T39" fmla="*/ 51 h 206"/>
                      <a:gd name="T40" fmla="*/ 117 w 140"/>
                      <a:gd name="T41" fmla="*/ 43 h 206"/>
                      <a:gd name="T42" fmla="*/ 120 w 140"/>
                      <a:gd name="T43" fmla="*/ 42 h 206"/>
                      <a:gd name="T44" fmla="*/ 119 w 140"/>
                      <a:gd name="T45" fmla="*/ 41 h 206"/>
                      <a:gd name="T46" fmla="*/ 125 w 140"/>
                      <a:gd name="T47" fmla="*/ 29 h 206"/>
                      <a:gd name="T48" fmla="*/ 110 w 140"/>
                      <a:gd name="T49" fmla="*/ 25 h 206"/>
                      <a:gd name="T50" fmla="*/ 95 w 140"/>
                      <a:gd name="T51" fmla="*/ 27 h 206"/>
                      <a:gd name="T52" fmla="*/ 87 w 140"/>
                      <a:gd name="T53" fmla="*/ 20 h 206"/>
                      <a:gd name="T54" fmla="*/ 79 w 140"/>
                      <a:gd name="T55" fmla="*/ 10 h 206"/>
                      <a:gd name="T56" fmla="*/ 70 w 140"/>
                      <a:gd name="T57" fmla="*/ 0 h 206"/>
                      <a:gd name="T58" fmla="*/ 67 w 140"/>
                      <a:gd name="T59" fmla="*/ 1 h 206"/>
                      <a:gd name="T60" fmla="*/ 68 w 140"/>
                      <a:gd name="T61" fmla="*/ 2 h 206"/>
                      <a:gd name="T62" fmla="*/ 69 w 140"/>
                      <a:gd name="T63" fmla="*/ 5 h 206"/>
                      <a:gd name="T64" fmla="*/ 66 w 140"/>
                      <a:gd name="T65" fmla="*/ 10 h 206"/>
                      <a:gd name="T66" fmla="*/ 61 w 140"/>
                      <a:gd name="T67" fmla="*/ 20 h 206"/>
                      <a:gd name="T68" fmla="*/ 31 w 140"/>
                      <a:gd name="T69" fmla="*/ 44 h 206"/>
                      <a:gd name="T70" fmla="*/ 18 w 140"/>
                      <a:gd name="T71" fmla="*/ 50 h 206"/>
                      <a:gd name="T72" fmla="*/ 13 w 140"/>
                      <a:gd name="T73" fmla="*/ 50 h 206"/>
                      <a:gd name="T74" fmla="*/ 9 w 140"/>
                      <a:gd name="T75" fmla="*/ 40 h 206"/>
                      <a:gd name="T76" fmla="*/ 9 w 140"/>
                      <a:gd name="T77" fmla="*/ 39 h 206"/>
                      <a:gd name="T78" fmla="*/ 8 w 140"/>
                      <a:gd name="T79" fmla="*/ 38 h 206"/>
                      <a:gd name="T80" fmla="*/ 4 w 140"/>
                      <a:gd name="T81" fmla="*/ 56 h 206"/>
                      <a:gd name="T82" fmla="*/ 2 w 140"/>
                      <a:gd name="T83" fmla="*/ 64 h 206"/>
                      <a:gd name="T84" fmla="*/ 13 w 140"/>
                      <a:gd name="T85" fmla="*/ 72 h 206"/>
                      <a:gd name="T86" fmla="*/ 30 w 140"/>
                      <a:gd name="T87" fmla="*/ 98 h 206"/>
                      <a:gd name="T88" fmla="*/ 57 w 140"/>
                      <a:gd name="T89" fmla="*/ 155 h 206"/>
                      <a:gd name="T90" fmla="*/ 79 w 140"/>
                      <a:gd name="T91" fmla="*/ 175 h 206"/>
                      <a:gd name="T92" fmla="*/ 125 w 140"/>
                      <a:gd name="T93" fmla="*/ 205 h 206"/>
                      <a:gd name="T94" fmla="*/ 129 w 140"/>
                      <a:gd name="T95" fmla="*/ 20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206">
                        <a:moveTo>
                          <a:pt x="130" y="197"/>
                        </a:moveTo>
                        <a:cubicBezTo>
                          <a:pt x="130" y="197"/>
                          <a:pt x="130" y="196"/>
                          <a:pt x="130" y="196"/>
                        </a:cubicBezTo>
                        <a:cubicBezTo>
                          <a:pt x="130" y="196"/>
                          <a:pt x="130" y="196"/>
                          <a:pt x="130" y="196"/>
                        </a:cubicBezTo>
                        <a:cubicBezTo>
                          <a:pt x="130" y="195"/>
                          <a:pt x="130" y="195"/>
                          <a:pt x="130" y="194"/>
                        </a:cubicBezTo>
                        <a:cubicBezTo>
                          <a:pt x="130" y="194"/>
                          <a:pt x="130" y="194"/>
                          <a:pt x="130" y="194"/>
                        </a:cubicBezTo>
                        <a:cubicBezTo>
                          <a:pt x="130" y="194"/>
                          <a:pt x="130" y="193"/>
                          <a:pt x="130" y="193"/>
                        </a:cubicBezTo>
                        <a:cubicBezTo>
                          <a:pt x="130" y="193"/>
                          <a:pt x="131" y="193"/>
                          <a:pt x="131" y="193"/>
                        </a:cubicBezTo>
                        <a:cubicBezTo>
                          <a:pt x="131" y="192"/>
                          <a:pt x="131" y="192"/>
                          <a:pt x="132" y="192"/>
                        </a:cubicBezTo>
                        <a:cubicBezTo>
                          <a:pt x="132" y="192"/>
                          <a:pt x="132" y="192"/>
                          <a:pt x="132" y="192"/>
                        </a:cubicBezTo>
                        <a:cubicBezTo>
                          <a:pt x="133" y="191"/>
                          <a:pt x="135" y="189"/>
                          <a:pt x="136" y="187"/>
                        </a:cubicBezTo>
                        <a:cubicBezTo>
                          <a:pt x="136" y="186"/>
                          <a:pt x="137" y="185"/>
                          <a:pt x="137" y="184"/>
                        </a:cubicBezTo>
                        <a:cubicBezTo>
                          <a:pt x="137" y="184"/>
                          <a:pt x="136" y="184"/>
                          <a:pt x="136" y="184"/>
                        </a:cubicBezTo>
                        <a:cubicBezTo>
                          <a:pt x="134" y="183"/>
                          <a:pt x="132" y="182"/>
                          <a:pt x="132" y="179"/>
                        </a:cubicBezTo>
                        <a:cubicBezTo>
                          <a:pt x="132" y="177"/>
                          <a:pt x="133" y="175"/>
                          <a:pt x="134" y="174"/>
                        </a:cubicBezTo>
                        <a:cubicBezTo>
                          <a:pt x="135" y="173"/>
                          <a:pt x="135" y="171"/>
                          <a:pt x="136" y="171"/>
                        </a:cubicBezTo>
                        <a:cubicBezTo>
                          <a:pt x="134" y="169"/>
                          <a:pt x="135" y="166"/>
                          <a:pt x="136" y="163"/>
                        </a:cubicBezTo>
                        <a:cubicBezTo>
                          <a:pt x="137" y="162"/>
                          <a:pt x="138" y="161"/>
                          <a:pt x="138" y="160"/>
                        </a:cubicBezTo>
                        <a:cubicBezTo>
                          <a:pt x="138" y="158"/>
                          <a:pt x="138" y="158"/>
                          <a:pt x="138" y="158"/>
                        </a:cubicBezTo>
                        <a:cubicBezTo>
                          <a:pt x="137" y="152"/>
                          <a:pt x="136" y="149"/>
                          <a:pt x="136" y="146"/>
                        </a:cubicBezTo>
                        <a:cubicBezTo>
                          <a:pt x="136" y="145"/>
                          <a:pt x="136" y="144"/>
                          <a:pt x="137" y="144"/>
                        </a:cubicBezTo>
                        <a:cubicBezTo>
                          <a:pt x="137" y="143"/>
                          <a:pt x="137" y="143"/>
                          <a:pt x="137" y="142"/>
                        </a:cubicBezTo>
                        <a:cubicBezTo>
                          <a:pt x="138" y="142"/>
                          <a:pt x="138" y="142"/>
                          <a:pt x="139" y="141"/>
                        </a:cubicBezTo>
                        <a:cubicBezTo>
                          <a:pt x="140" y="140"/>
                          <a:pt x="140" y="140"/>
                          <a:pt x="140" y="139"/>
                        </a:cubicBezTo>
                        <a:cubicBezTo>
                          <a:pt x="139" y="137"/>
                          <a:pt x="138" y="135"/>
                          <a:pt x="137" y="132"/>
                        </a:cubicBezTo>
                        <a:cubicBezTo>
                          <a:pt x="136" y="131"/>
                          <a:pt x="135" y="130"/>
                          <a:pt x="135" y="129"/>
                        </a:cubicBezTo>
                        <a:cubicBezTo>
                          <a:pt x="135" y="128"/>
                          <a:pt x="135" y="128"/>
                          <a:pt x="134" y="128"/>
                        </a:cubicBezTo>
                        <a:cubicBezTo>
                          <a:pt x="134" y="127"/>
                          <a:pt x="133" y="125"/>
                          <a:pt x="133" y="124"/>
                        </a:cubicBezTo>
                        <a:cubicBezTo>
                          <a:pt x="133" y="124"/>
                          <a:pt x="133" y="124"/>
                          <a:pt x="133" y="124"/>
                        </a:cubicBezTo>
                        <a:cubicBezTo>
                          <a:pt x="131" y="124"/>
                          <a:pt x="129" y="124"/>
                          <a:pt x="127" y="124"/>
                        </a:cubicBezTo>
                        <a:cubicBezTo>
                          <a:pt x="127" y="124"/>
                          <a:pt x="126" y="124"/>
                          <a:pt x="126" y="124"/>
                        </a:cubicBezTo>
                        <a:cubicBezTo>
                          <a:pt x="126" y="124"/>
                          <a:pt x="126" y="124"/>
                          <a:pt x="125" y="124"/>
                        </a:cubicBezTo>
                        <a:cubicBezTo>
                          <a:pt x="125" y="124"/>
                          <a:pt x="124" y="124"/>
                          <a:pt x="124" y="124"/>
                        </a:cubicBezTo>
                        <a:cubicBezTo>
                          <a:pt x="124" y="124"/>
                          <a:pt x="124" y="124"/>
                          <a:pt x="124" y="124"/>
                        </a:cubicBezTo>
                        <a:cubicBezTo>
                          <a:pt x="124" y="125"/>
                          <a:pt x="123" y="125"/>
                          <a:pt x="123" y="125"/>
                        </a:cubicBezTo>
                        <a:cubicBezTo>
                          <a:pt x="123" y="125"/>
                          <a:pt x="123" y="125"/>
                          <a:pt x="123" y="125"/>
                        </a:cubicBezTo>
                        <a:cubicBezTo>
                          <a:pt x="122" y="125"/>
                          <a:pt x="121" y="124"/>
                          <a:pt x="120" y="124"/>
                        </a:cubicBezTo>
                        <a:cubicBezTo>
                          <a:pt x="118" y="122"/>
                          <a:pt x="118" y="117"/>
                          <a:pt x="118" y="110"/>
                        </a:cubicBezTo>
                        <a:cubicBezTo>
                          <a:pt x="118" y="109"/>
                          <a:pt x="118" y="109"/>
                          <a:pt x="118" y="108"/>
                        </a:cubicBezTo>
                        <a:cubicBezTo>
                          <a:pt x="118" y="108"/>
                          <a:pt x="118" y="109"/>
                          <a:pt x="117" y="110"/>
                        </a:cubicBezTo>
                        <a:cubicBezTo>
                          <a:pt x="116" y="113"/>
                          <a:pt x="112" y="113"/>
                          <a:pt x="111" y="113"/>
                        </a:cubicBezTo>
                        <a:cubicBezTo>
                          <a:pt x="109" y="113"/>
                          <a:pt x="108" y="113"/>
                          <a:pt x="107" y="113"/>
                        </a:cubicBezTo>
                        <a:cubicBezTo>
                          <a:pt x="106" y="113"/>
                          <a:pt x="105" y="113"/>
                          <a:pt x="103" y="113"/>
                        </a:cubicBezTo>
                        <a:cubicBezTo>
                          <a:pt x="99" y="113"/>
                          <a:pt x="98" y="109"/>
                          <a:pt x="98" y="107"/>
                        </a:cubicBezTo>
                        <a:cubicBezTo>
                          <a:pt x="98" y="107"/>
                          <a:pt x="97" y="107"/>
                          <a:pt x="97" y="106"/>
                        </a:cubicBezTo>
                        <a:cubicBezTo>
                          <a:pt x="95" y="106"/>
                          <a:pt x="92" y="106"/>
                          <a:pt x="91" y="104"/>
                        </a:cubicBezTo>
                        <a:cubicBezTo>
                          <a:pt x="90" y="103"/>
                          <a:pt x="90" y="102"/>
                          <a:pt x="90" y="100"/>
                        </a:cubicBezTo>
                        <a:cubicBezTo>
                          <a:pt x="90" y="98"/>
                          <a:pt x="89" y="96"/>
                          <a:pt x="87" y="94"/>
                        </a:cubicBezTo>
                        <a:cubicBezTo>
                          <a:pt x="87" y="93"/>
                          <a:pt x="86" y="92"/>
                          <a:pt x="85" y="91"/>
                        </a:cubicBezTo>
                        <a:cubicBezTo>
                          <a:pt x="85" y="90"/>
                          <a:pt x="85" y="90"/>
                          <a:pt x="85" y="90"/>
                        </a:cubicBezTo>
                        <a:cubicBezTo>
                          <a:pt x="83" y="88"/>
                          <a:pt x="81" y="85"/>
                          <a:pt x="81" y="82"/>
                        </a:cubicBezTo>
                        <a:cubicBezTo>
                          <a:pt x="81" y="81"/>
                          <a:pt x="82" y="81"/>
                          <a:pt x="82" y="81"/>
                        </a:cubicBezTo>
                        <a:cubicBezTo>
                          <a:pt x="82" y="80"/>
                          <a:pt x="82" y="80"/>
                          <a:pt x="83" y="79"/>
                        </a:cubicBezTo>
                        <a:cubicBezTo>
                          <a:pt x="83" y="79"/>
                          <a:pt x="83" y="79"/>
                          <a:pt x="83" y="78"/>
                        </a:cubicBezTo>
                        <a:cubicBezTo>
                          <a:pt x="82" y="76"/>
                          <a:pt x="82" y="74"/>
                          <a:pt x="84" y="72"/>
                        </a:cubicBezTo>
                        <a:cubicBezTo>
                          <a:pt x="86" y="71"/>
                          <a:pt x="87" y="70"/>
                          <a:pt x="88" y="69"/>
                        </a:cubicBezTo>
                        <a:cubicBezTo>
                          <a:pt x="88" y="69"/>
                          <a:pt x="89" y="69"/>
                          <a:pt x="89" y="69"/>
                        </a:cubicBezTo>
                        <a:cubicBezTo>
                          <a:pt x="89" y="69"/>
                          <a:pt x="89" y="68"/>
                          <a:pt x="89" y="68"/>
                        </a:cubicBezTo>
                        <a:cubicBezTo>
                          <a:pt x="88" y="65"/>
                          <a:pt x="89" y="62"/>
                          <a:pt x="91" y="61"/>
                        </a:cubicBezTo>
                        <a:cubicBezTo>
                          <a:pt x="92" y="59"/>
                          <a:pt x="92" y="58"/>
                          <a:pt x="92" y="56"/>
                        </a:cubicBezTo>
                        <a:cubicBezTo>
                          <a:pt x="93" y="53"/>
                          <a:pt x="96" y="52"/>
                          <a:pt x="98" y="51"/>
                        </a:cubicBezTo>
                        <a:cubicBezTo>
                          <a:pt x="100" y="50"/>
                          <a:pt x="102" y="50"/>
                          <a:pt x="103" y="48"/>
                        </a:cubicBezTo>
                        <a:cubicBezTo>
                          <a:pt x="106" y="46"/>
                          <a:pt x="109" y="46"/>
                          <a:pt x="111" y="45"/>
                        </a:cubicBezTo>
                        <a:cubicBezTo>
                          <a:pt x="113" y="45"/>
                          <a:pt x="115" y="45"/>
                          <a:pt x="117" y="43"/>
                        </a:cubicBezTo>
                        <a:cubicBezTo>
                          <a:pt x="117" y="43"/>
                          <a:pt x="118" y="43"/>
                          <a:pt x="118" y="42"/>
                        </a:cubicBezTo>
                        <a:cubicBezTo>
                          <a:pt x="118" y="42"/>
                          <a:pt x="119" y="42"/>
                          <a:pt x="119" y="42"/>
                        </a:cubicBezTo>
                        <a:cubicBezTo>
                          <a:pt x="119" y="42"/>
                          <a:pt x="119" y="42"/>
                          <a:pt x="120" y="42"/>
                        </a:cubicBezTo>
                        <a:cubicBezTo>
                          <a:pt x="120" y="42"/>
                          <a:pt x="120" y="42"/>
                          <a:pt x="120" y="42"/>
                        </a:cubicBezTo>
                        <a:cubicBezTo>
                          <a:pt x="120" y="41"/>
                          <a:pt x="120" y="41"/>
                          <a:pt x="120" y="41"/>
                        </a:cubicBezTo>
                        <a:cubicBezTo>
                          <a:pt x="120" y="41"/>
                          <a:pt x="119" y="41"/>
                          <a:pt x="119" y="41"/>
                        </a:cubicBezTo>
                        <a:cubicBezTo>
                          <a:pt x="119" y="41"/>
                          <a:pt x="119" y="40"/>
                          <a:pt x="119" y="40"/>
                        </a:cubicBezTo>
                        <a:cubicBezTo>
                          <a:pt x="117" y="37"/>
                          <a:pt x="120" y="34"/>
                          <a:pt x="122" y="31"/>
                        </a:cubicBezTo>
                        <a:cubicBezTo>
                          <a:pt x="123" y="30"/>
                          <a:pt x="124" y="29"/>
                          <a:pt x="125" y="29"/>
                        </a:cubicBezTo>
                        <a:cubicBezTo>
                          <a:pt x="124" y="29"/>
                          <a:pt x="124" y="27"/>
                          <a:pt x="117" y="25"/>
                        </a:cubicBezTo>
                        <a:cubicBezTo>
                          <a:pt x="117" y="25"/>
                          <a:pt x="116" y="25"/>
                          <a:pt x="115" y="25"/>
                        </a:cubicBezTo>
                        <a:cubicBezTo>
                          <a:pt x="113" y="26"/>
                          <a:pt x="111" y="26"/>
                          <a:pt x="110" y="25"/>
                        </a:cubicBezTo>
                        <a:cubicBezTo>
                          <a:pt x="109" y="24"/>
                          <a:pt x="106" y="25"/>
                          <a:pt x="105" y="26"/>
                        </a:cubicBezTo>
                        <a:cubicBezTo>
                          <a:pt x="103" y="27"/>
                          <a:pt x="98" y="27"/>
                          <a:pt x="98" y="27"/>
                        </a:cubicBezTo>
                        <a:cubicBezTo>
                          <a:pt x="97" y="27"/>
                          <a:pt x="96" y="27"/>
                          <a:pt x="95" y="27"/>
                        </a:cubicBezTo>
                        <a:cubicBezTo>
                          <a:pt x="93" y="27"/>
                          <a:pt x="91" y="26"/>
                          <a:pt x="90" y="25"/>
                        </a:cubicBezTo>
                        <a:cubicBezTo>
                          <a:pt x="89" y="24"/>
                          <a:pt x="89" y="23"/>
                          <a:pt x="89" y="22"/>
                        </a:cubicBezTo>
                        <a:cubicBezTo>
                          <a:pt x="89" y="21"/>
                          <a:pt x="89" y="21"/>
                          <a:pt x="87" y="20"/>
                        </a:cubicBezTo>
                        <a:cubicBezTo>
                          <a:pt x="86" y="19"/>
                          <a:pt x="84" y="17"/>
                          <a:pt x="85" y="15"/>
                        </a:cubicBezTo>
                        <a:cubicBezTo>
                          <a:pt x="85" y="15"/>
                          <a:pt x="85" y="14"/>
                          <a:pt x="84" y="13"/>
                        </a:cubicBezTo>
                        <a:cubicBezTo>
                          <a:pt x="83" y="11"/>
                          <a:pt x="81" y="10"/>
                          <a:pt x="79" y="10"/>
                        </a:cubicBezTo>
                        <a:cubicBezTo>
                          <a:pt x="76" y="10"/>
                          <a:pt x="75" y="7"/>
                          <a:pt x="74" y="4"/>
                        </a:cubicBezTo>
                        <a:cubicBezTo>
                          <a:pt x="73" y="3"/>
                          <a:pt x="73" y="1"/>
                          <a:pt x="72" y="1"/>
                        </a:cubicBezTo>
                        <a:cubicBezTo>
                          <a:pt x="72" y="1"/>
                          <a:pt x="71" y="0"/>
                          <a:pt x="70" y="0"/>
                        </a:cubicBezTo>
                        <a:cubicBezTo>
                          <a:pt x="70" y="0"/>
                          <a:pt x="69" y="0"/>
                          <a:pt x="69" y="0"/>
                        </a:cubicBezTo>
                        <a:cubicBezTo>
                          <a:pt x="69" y="0"/>
                          <a:pt x="69" y="0"/>
                          <a:pt x="68" y="0"/>
                        </a:cubicBezTo>
                        <a:cubicBezTo>
                          <a:pt x="68" y="0"/>
                          <a:pt x="68" y="0"/>
                          <a:pt x="67" y="1"/>
                        </a:cubicBezTo>
                        <a:cubicBezTo>
                          <a:pt x="67" y="1"/>
                          <a:pt x="67" y="1"/>
                          <a:pt x="67" y="1"/>
                        </a:cubicBezTo>
                        <a:cubicBezTo>
                          <a:pt x="67" y="1"/>
                          <a:pt x="68" y="1"/>
                          <a:pt x="68" y="1"/>
                        </a:cubicBezTo>
                        <a:cubicBezTo>
                          <a:pt x="68" y="2"/>
                          <a:pt x="68" y="2"/>
                          <a:pt x="68" y="2"/>
                        </a:cubicBezTo>
                        <a:cubicBezTo>
                          <a:pt x="68" y="2"/>
                          <a:pt x="69" y="3"/>
                          <a:pt x="69" y="3"/>
                        </a:cubicBezTo>
                        <a:cubicBezTo>
                          <a:pt x="69" y="4"/>
                          <a:pt x="69" y="4"/>
                          <a:pt x="69" y="4"/>
                        </a:cubicBezTo>
                        <a:cubicBezTo>
                          <a:pt x="69" y="4"/>
                          <a:pt x="69" y="5"/>
                          <a:pt x="69" y="5"/>
                        </a:cubicBezTo>
                        <a:cubicBezTo>
                          <a:pt x="69" y="5"/>
                          <a:pt x="69" y="5"/>
                          <a:pt x="69" y="5"/>
                        </a:cubicBezTo>
                        <a:cubicBezTo>
                          <a:pt x="69" y="7"/>
                          <a:pt x="68" y="8"/>
                          <a:pt x="67" y="9"/>
                        </a:cubicBezTo>
                        <a:cubicBezTo>
                          <a:pt x="67" y="9"/>
                          <a:pt x="66" y="9"/>
                          <a:pt x="66" y="10"/>
                        </a:cubicBezTo>
                        <a:cubicBezTo>
                          <a:pt x="66" y="10"/>
                          <a:pt x="66" y="10"/>
                          <a:pt x="66" y="10"/>
                        </a:cubicBezTo>
                        <a:cubicBezTo>
                          <a:pt x="66" y="10"/>
                          <a:pt x="66" y="11"/>
                          <a:pt x="66" y="11"/>
                        </a:cubicBezTo>
                        <a:cubicBezTo>
                          <a:pt x="66" y="12"/>
                          <a:pt x="65" y="15"/>
                          <a:pt x="61" y="20"/>
                        </a:cubicBezTo>
                        <a:cubicBezTo>
                          <a:pt x="55" y="28"/>
                          <a:pt x="46" y="30"/>
                          <a:pt x="40" y="32"/>
                        </a:cubicBezTo>
                        <a:cubicBezTo>
                          <a:pt x="39" y="32"/>
                          <a:pt x="39" y="32"/>
                          <a:pt x="38" y="33"/>
                        </a:cubicBezTo>
                        <a:cubicBezTo>
                          <a:pt x="35" y="34"/>
                          <a:pt x="33" y="39"/>
                          <a:pt x="31" y="44"/>
                        </a:cubicBezTo>
                        <a:cubicBezTo>
                          <a:pt x="31" y="46"/>
                          <a:pt x="30" y="48"/>
                          <a:pt x="29" y="49"/>
                        </a:cubicBezTo>
                        <a:cubicBezTo>
                          <a:pt x="28" y="52"/>
                          <a:pt x="27" y="55"/>
                          <a:pt x="24" y="55"/>
                        </a:cubicBezTo>
                        <a:cubicBezTo>
                          <a:pt x="21" y="55"/>
                          <a:pt x="19" y="53"/>
                          <a:pt x="18" y="50"/>
                        </a:cubicBezTo>
                        <a:cubicBezTo>
                          <a:pt x="17" y="50"/>
                          <a:pt x="17" y="50"/>
                          <a:pt x="17" y="50"/>
                        </a:cubicBezTo>
                        <a:cubicBezTo>
                          <a:pt x="16" y="50"/>
                          <a:pt x="16" y="50"/>
                          <a:pt x="15" y="50"/>
                        </a:cubicBezTo>
                        <a:cubicBezTo>
                          <a:pt x="15" y="50"/>
                          <a:pt x="14" y="50"/>
                          <a:pt x="13" y="50"/>
                        </a:cubicBezTo>
                        <a:cubicBezTo>
                          <a:pt x="12" y="50"/>
                          <a:pt x="11" y="49"/>
                          <a:pt x="9" y="48"/>
                        </a:cubicBezTo>
                        <a:cubicBezTo>
                          <a:pt x="6" y="45"/>
                          <a:pt x="6" y="44"/>
                          <a:pt x="8" y="41"/>
                        </a:cubicBezTo>
                        <a:cubicBezTo>
                          <a:pt x="8" y="41"/>
                          <a:pt x="9" y="40"/>
                          <a:pt x="9" y="40"/>
                        </a:cubicBezTo>
                        <a:cubicBezTo>
                          <a:pt x="9" y="40"/>
                          <a:pt x="9" y="40"/>
                          <a:pt x="9" y="40"/>
                        </a:cubicBezTo>
                        <a:cubicBezTo>
                          <a:pt x="9" y="40"/>
                          <a:pt x="9" y="40"/>
                          <a:pt x="9" y="40"/>
                        </a:cubicBezTo>
                        <a:cubicBezTo>
                          <a:pt x="9" y="39"/>
                          <a:pt x="9" y="39"/>
                          <a:pt x="9" y="39"/>
                        </a:cubicBezTo>
                        <a:cubicBezTo>
                          <a:pt x="9" y="39"/>
                          <a:pt x="9" y="39"/>
                          <a:pt x="9" y="39"/>
                        </a:cubicBezTo>
                        <a:cubicBezTo>
                          <a:pt x="9" y="39"/>
                          <a:pt x="8" y="38"/>
                          <a:pt x="8" y="38"/>
                        </a:cubicBezTo>
                        <a:cubicBezTo>
                          <a:pt x="8" y="38"/>
                          <a:pt x="8" y="38"/>
                          <a:pt x="8" y="38"/>
                        </a:cubicBezTo>
                        <a:cubicBezTo>
                          <a:pt x="8" y="38"/>
                          <a:pt x="8" y="38"/>
                          <a:pt x="8" y="38"/>
                        </a:cubicBezTo>
                        <a:cubicBezTo>
                          <a:pt x="5" y="39"/>
                          <a:pt x="3" y="43"/>
                          <a:pt x="1" y="46"/>
                        </a:cubicBezTo>
                        <a:cubicBezTo>
                          <a:pt x="0" y="48"/>
                          <a:pt x="2" y="53"/>
                          <a:pt x="4" y="56"/>
                        </a:cubicBezTo>
                        <a:cubicBezTo>
                          <a:pt x="4" y="58"/>
                          <a:pt x="5" y="59"/>
                          <a:pt x="5" y="60"/>
                        </a:cubicBezTo>
                        <a:cubicBezTo>
                          <a:pt x="5" y="61"/>
                          <a:pt x="6" y="62"/>
                          <a:pt x="5" y="63"/>
                        </a:cubicBezTo>
                        <a:cubicBezTo>
                          <a:pt x="4" y="64"/>
                          <a:pt x="3" y="64"/>
                          <a:pt x="2" y="64"/>
                        </a:cubicBezTo>
                        <a:cubicBezTo>
                          <a:pt x="2" y="64"/>
                          <a:pt x="2" y="64"/>
                          <a:pt x="2" y="64"/>
                        </a:cubicBezTo>
                        <a:cubicBezTo>
                          <a:pt x="3" y="65"/>
                          <a:pt x="7" y="68"/>
                          <a:pt x="9" y="69"/>
                        </a:cubicBezTo>
                        <a:cubicBezTo>
                          <a:pt x="10" y="70"/>
                          <a:pt x="12" y="71"/>
                          <a:pt x="13" y="72"/>
                        </a:cubicBezTo>
                        <a:cubicBezTo>
                          <a:pt x="16" y="74"/>
                          <a:pt x="18" y="77"/>
                          <a:pt x="20" y="81"/>
                        </a:cubicBezTo>
                        <a:cubicBezTo>
                          <a:pt x="22" y="83"/>
                          <a:pt x="23" y="86"/>
                          <a:pt x="25" y="88"/>
                        </a:cubicBezTo>
                        <a:cubicBezTo>
                          <a:pt x="28" y="91"/>
                          <a:pt x="29" y="93"/>
                          <a:pt x="30" y="98"/>
                        </a:cubicBezTo>
                        <a:cubicBezTo>
                          <a:pt x="31" y="100"/>
                          <a:pt x="32" y="102"/>
                          <a:pt x="33" y="105"/>
                        </a:cubicBezTo>
                        <a:cubicBezTo>
                          <a:pt x="37" y="115"/>
                          <a:pt x="45" y="131"/>
                          <a:pt x="50" y="138"/>
                        </a:cubicBezTo>
                        <a:cubicBezTo>
                          <a:pt x="55" y="144"/>
                          <a:pt x="60" y="151"/>
                          <a:pt x="57" y="155"/>
                        </a:cubicBezTo>
                        <a:cubicBezTo>
                          <a:pt x="57" y="156"/>
                          <a:pt x="58" y="160"/>
                          <a:pt x="61" y="163"/>
                        </a:cubicBezTo>
                        <a:cubicBezTo>
                          <a:pt x="62" y="163"/>
                          <a:pt x="64" y="164"/>
                          <a:pt x="65" y="166"/>
                        </a:cubicBezTo>
                        <a:cubicBezTo>
                          <a:pt x="68" y="168"/>
                          <a:pt x="71" y="171"/>
                          <a:pt x="79" y="175"/>
                        </a:cubicBezTo>
                        <a:cubicBezTo>
                          <a:pt x="109" y="190"/>
                          <a:pt x="111" y="194"/>
                          <a:pt x="112" y="196"/>
                        </a:cubicBezTo>
                        <a:cubicBezTo>
                          <a:pt x="114" y="199"/>
                          <a:pt x="121" y="203"/>
                          <a:pt x="124" y="205"/>
                        </a:cubicBezTo>
                        <a:cubicBezTo>
                          <a:pt x="125" y="205"/>
                          <a:pt x="125" y="205"/>
                          <a:pt x="125" y="205"/>
                        </a:cubicBezTo>
                        <a:cubicBezTo>
                          <a:pt x="125" y="205"/>
                          <a:pt x="125" y="206"/>
                          <a:pt x="125" y="206"/>
                        </a:cubicBezTo>
                        <a:cubicBezTo>
                          <a:pt x="126" y="206"/>
                          <a:pt x="126" y="206"/>
                          <a:pt x="126" y="205"/>
                        </a:cubicBezTo>
                        <a:cubicBezTo>
                          <a:pt x="127" y="205"/>
                          <a:pt x="128" y="202"/>
                          <a:pt x="129" y="200"/>
                        </a:cubicBezTo>
                        <a:cubicBezTo>
                          <a:pt x="129" y="199"/>
                          <a:pt x="129" y="198"/>
                          <a:pt x="130" y="197"/>
                        </a:cubicBezTo>
                        <a:cubicBezTo>
                          <a:pt x="130" y="197"/>
                          <a:pt x="130" y="197"/>
                          <a:pt x="130"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28" name="Freeform 2007"/>
                  <p:cNvSpPr/>
                  <p:nvPr/>
                </p:nvSpPr>
                <p:spPr bwMode="auto">
                  <a:xfrm>
                    <a:off x="2040" y="189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29" name="Freeform 2008"/>
                  <p:cNvSpPr/>
                  <p:nvPr/>
                </p:nvSpPr>
                <p:spPr bwMode="auto">
                  <a:xfrm>
                    <a:off x="2043" y="1977"/>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1"/>
                          <a:pt x="1" y="0"/>
                          <a:pt x="0" y="0"/>
                        </a:cubicBezTo>
                        <a:cubicBezTo>
                          <a:pt x="1"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30" name="Freeform 2009"/>
                  <p:cNvSpPr/>
                  <p:nvPr/>
                </p:nvSpPr>
                <p:spPr bwMode="auto">
                  <a:xfrm>
                    <a:off x="2006" y="19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31" name="Freeform 2010"/>
                  <p:cNvSpPr/>
                  <p:nvPr/>
                </p:nvSpPr>
                <p:spPr bwMode="auto">
                  <a:xfrm>
                    <a:off x="2050" y="1977"/>
                    <a:ext cx="6" cy="0"/>
                  </a:xfrm>
                  <a:custGeom>
                    <a:avLst/>
                    <a:gdLst>
                      <a:gd name="T0" fmla="*/ 0 w 6"/>
                      <a:gd name="T1" fmla="*/ 6 w 6"/>
                      <a:gd name="T2" fmla="*/ 6 w 6"/>
                      <a:gd name="T3" fmla="*/ 0 w 6"/>
                    </a:gdLst>
                    <a:ahLst/>
                    <a:cxnLst>
                      <a:cxn ang="0">
                        <a:pos x="T0" y="0"/>
                      </a:cxn>
                      <a:cxn ang="0">
                        <a:pos x="T1" y="0"/>
                      </a:cxn>
                      <a:cxn ang="0">
                        <a:pos x="T2" y="0"/>
                      </a:cxn>
                      <a:cxn ang="0">
                        <a:pos x="T3" y="0"/>
                      </a:cxn>
                    </a:cxnLst>
                    <a:rect l="0" t="0" r="r" b="b"/>
                    <a:pathLst>
                      <a:path w="6">
                        <a:moveTo>
                          <a:pt x="0" y="0"/>
                        </a:moveTo>
                        <a:cubicBezTo>
                          <a:pt x="2" y="0"/>
                          <a:pt x="4" y="0"/>
                          <a:pt x="6" y="0"/>
                        </a:cubicBezTo>
                        <a:cubicBezTo>
                          <a:pt x="6" y="0"/>
                          <a:pt x="6" y="0"/>
                          <a:pt x="6" y="0"/>
                        </a:cubicBezTo>
                        <a:cubicBezTo>
                          <a:pt x="4"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32" name="Freeform 2011"/>
                  <p:cNvSpPr/>
                  <p:nvPr/>
                </p:nvSpPr>
                <p:spPr bwMode="auto">
                  <a:xfrm>
                    <a:off x="2048" y="197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33" name="Freeform 2012"/>
                  <p:cNvSpPr/>
                  <p:nvPr/>
                </p:nvSpPr>
                <p:spPr bwMode="auto">
                  <a:xfrm>
                    <a:off x="2042" y="189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34" name="Freeform 2013"/>
                  <p:cNvSpPr/>
                  <p:nvPr/>
                </p:nvSpPr>
                <p:spPr bwMode="auto">
                  <a:xfrm>
                    <a:off x="2046" y="1977"/>
                    <a:ext cx="1" cy="1"/>
                  </a:xfrm>
                  <a:custGeom>
                    <a:avLst/>
                    <a:gdLst>
                      <a:gd name="T0" fmla="*/ 0 w 1"/>
                      <a:gd name="T1" fmla="*/ 1 h 1"/>
                      <a:gd name="T2" fmla="*/ 1 w 1"/>
                      <a:gd name="T3" fmla="*/ 0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0"/>
                        </a:cubicBezTo>
                        <a:cubicBezTo>
                          <a:pt x="1" y="0"/>
                          <a:pt x="1" y="0"/>
                          <a:pt x="1" y="0"/>
                        </a:cubicBezTo>
                        <a:cubicBezTo>
                          <a:pt x="1" y="0"/>
                          <a:pt x="1" y="0"/>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35" name="Freeform 2014"/>
                  <p:cNvSpPr/>
                  <p:nvPr/>
                </p:nvSpPr>
                <p:spPr bwMode="auto">
                  <a:xfrm>
                    <a:off x="2013" y="1880"/>
                    <a:ext cx="6" cy="5"/>
                  </a:xfrm>
                  <a:custGeom>
                    <a:avLst/>
                    <a:gdLst>
                      <a:gd name="T0" fmla="*/ 0 w 6"/>
                      <a:gd name="T1" fmla="*/ 0 h 5"/>
                      <a:gd name="T2" fmla="*/ 1 w 6"/>
                      <a:gd name="T3" fmla="*/ 3 h 5"/>
                      <a:gd name="T4" fmla="*/ 6 w 6"/>
                      <a:gd name="T5" fmla="*/ 5 h 5"/>
                      <a:gd name="T6" fmla="*/ 1 w 6"/>
                      <a:gd name="T7" fmla="*/ 3 h 5"/>
                      <a:gd name="T8" fmla="*/ 0 w 6"/>
                      <a:gd name="T9" fmla="*/ 0 h 5"/>
                    </a:gdLst>
                    <a:ahLst/>
                    <a:cxnLst>
                      <a:cxn ang="0">
                        <a:pos x="T0" y="T1"/>
                      </a:cxn>
                      <a:cxn ang="0">
                        <a:pos x="T2" y="T3"/>
                      </a:cxn>
                      <a:cxn ang="0">
                        <a:pos x="T4" y="T5"/>
                      </a:cxn>
                      <a:cxn ang="0">
                        <a:pos x="T6" y="T7"/>
                      </a:cxn>
                      <a:cxn ang="0">
                        <a:pos x="T8" y="T9"/>
                      </a:cxn>
                    </a:cxnLst>
                    <a:rect l="0" t="0" r="r" b="b"/>
                    <a:pathLst>
                      <a:path w="6" h="5">
                        <a:moveTo>
                          <a:pt x="0" y="0"/>
                        </a:moveTo>
                        <a:cubicBezTo>
                          <a:pt x="0" y="1"/>
                          <a:pt x="0" y="2"/>
                          <a:pt x="1" y="3"/>
                        </a:cubicBezTo>
                        <a:cubicBezTo>
                          <a:pt x="2" y="4"/>
                          <a:pt x="4" y="5"/>
                          <a:pt x="6" y="5"/>
                        </a:cubicBezTo>
                        <a:cubicBezTo>
                          <a:pt x="4" y="5"/>
                          <a:pt x="2" y="4"/>
                          <a:pt x="1"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36" name="Freeform 2015"/>
                  <p:cNvSpPr/>
                  <p:nvPr/>
                </p:nvSpPr>
                <p:spPr bwMode="auto">
                  <a:xfrm>
                    <a:off x="2042" y="18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37" name="Freeform 2016"/>
                  <p:cNvSpPr/>
                  <p:nvPr/>
                </p:nvSpPr>
                <p:spPr bwMode="auto">
                  <a:xfrm>
                    <a:off x="1992" y="1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38" name="Freeform 2017"/>
                  <p:cNvSpPr/>
                  <p:nvPr/>
                </p:nvSpPr>
                <p:spPr bwMode="auto">
                  <a:xfrm>
                    <a:off x="1993" y="1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39" name="Freeform 2018"/>
                  <p:cNvSpPr/>
                  <p:nvPr/>
                </p:nvSpPr>
                <p:spPr bwMode="auto">
                  <a:xfrm>
                    <a:off x="2053" y="204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40" name="Freeform 2019"/>
                  <p:cNvSpPr/>
                  <p:nvPr/>
                </p:nvSpPr>
                <p:spPr bwMode="auto">
                  <a:xfrm>
                    <a:off x="2053" y="204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41" name="Freeform 2020"/>
                  <p:cNvSpPr/>
                  <p:nvPr/>
                </p:nvSpPr>
                <p:spPr bwMode="auto">
                  <a:xfrm>
                    <a:off x="2057" y="1982"/>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0" y="1"/>
                          <a:pt x="1" y="2"/>
                          <a:pt x="2"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42" name="Freeform 2021"/>
                  <p:cNvSpPr/>
                  <p:nvPr/>
                </p:nvSpPr>
                <p:spPr bwMode="auto">
                  <a:xfrm>
                    <a:off x="2056" y="1977"/>
                    <a:ext cx="0" cy="4"/>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0" y="1"/>
                          <a:pt x="1" y="3"/>
                          <a:pt x="1" y="4"/>
                        </a:cubicBezTo>
                        <a:cubicBezTo>
                          <a:pt x="1"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43" name="Freeform 2022"/>
                  <p:cNvSpPr/>
                  <p:nvPr/>
                </p:nvSpPr>
                <p:spPr bwMode="auto">
                  <a:xfrm>
                    <a:off x="2058" y="1997"/>
                    <a:ext cx="1" cy="1"/>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44" name="Freeform 2023"/>
                  <p:cNvSpPr/>
                  <p:nvPr/>
                </p:nvSpPr>
                <p:spPr bwMode="auto">
                  <a:xfrm>
                    <a:off x="2053" y="204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45" name="Freeform 2024"/>
                  <p:cNvSpPr/>
                  <p:nvPr/>
                </p:nvSpPr>
                <p:spPr bwMode="auto">
                  <a:xfrm>
                    <a:off x="2054" y="204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46" name="Freeform 2025"/>
                  <p:cNvSpPr/>
                  <p:nvPr/>
                </p:nvSpPr>
                <p:spPr bwMode="auto">
                  <a:xfrm>
                    <a:off x="2016" y="1725"/>
                    <a:ext cx="143" cy="120"/>
                  </a:xfrm>
                  <a:custGeom>
                    <a:avLst/>
                    <a:gdLst>
                      <a:gd name="T0" fmla="*/ 71 w 149"/>
                      <a:gd name="T1" fmla="*/ 118 h 126"/>
                      <a:gd name="T2" fmla="*/ 77 w 149"/>
                      <a:gd name="T3" fmla="*/ 125 h 126"/>
                      <a:gd name="T4" fmla="*/ 85 w 149"/>
                      <a:gd name="T5" fmla="*/ 124 h 126"/>
                      <a:gd name="T6" fmla="*/ 94 w 149"/>
                      <a:gd name="T7" fmla="*/ 121 h 126"/>
                      <a:gd name="T8" fmla="*/ 108 w 149"/>
                      <a:gd name="T9" fmla="*/ 111 h 126"/>
                      <a:gd name="T10" fmla="*/ 109 w 149"/>
                      <a:gd name="T11" fmla="*/ 111 h 126"/>
                      <a:gd name="T12" fmla="*/ 103 w 149"/>
                      <a:gd name="T13" fmla="*/ 110 h 126"/>
                      <a:gd name="T14" fmla="*/ 103 w 149"/>
                      <a:gd name="T15" fmla="*/ 109 h 126"/>
                      <a:gd name="T16" fmla="*/ 99 w 149"/>
                      <a:gd name="T17" fmla="*/ 100 h 126"/>
                      <a:gd name="T18" fmla="*/ 100 w 149"/>
                      <a:gd name="T19" fmla="*/ 87 h 126"/>
                      <a:gd name="T20" fmla="*/ 116 w 149"/>
                      <a:gd name="T21" fmla="*/ 92 h 126"/>
                      <a:gd name="T22" fmla="*/ 117 w 149"/>
                      <a:gd name="T23" fmla="*/ 94 h 126"/>
                      <a:gd name="T24" fmla="*/ 135 w 149"/>
                      <a:gd name="T25" fmla="*/ 84 h 126"/>
                      <a:gd name="T26" fmla="*/ 141 w 149"/>
                      <a:gd name="T27" fmla="*/ 79 h 126"/>
                      <a:gd name="T28" fmla="*/ 138 w 149"/>
                      <a:gd name="T29" fmla="*/ 77 h 126"/>
                      <a:gd name="T30" fmla="*/ 137 w 149"/>
                      <a:gd name="T31" fmla="*/ 75 h 126"/>
                      <a:gd name="T32" fmla="*/ 136 w 149"/>
                      <a:gd name="T33" fmla="*/ 74 h 126"/>
                      <a:gd name="T34" fmla="*/ 135 w 149"/>
                      <a:gd name="T35" fmla="*/ 73 h 126"/>
                      <a:gd name="T36" fmla="*/ 134 w 149"/>
                      <a:gd name="T37" fmla="*/ 67 h 126"/>
                      <a:gd name="T38" fmla="*/ 142 w 149"/>
                      <a:gd name="T39" fmla="*/ 58 h 126"/>
                      <a:gd name="T40" fmla="*/ 141 w 149"/>
                      <a:gd name="T41" fmla="*/ 52 h 126"/>
                      <a:gd name="T42" fmla="*/ 148 w 149"/>
                      <a:gd name="T43" fmla="*/ 43 h 126"/>
                      <a:gd name="T44" fmla="*/ 149 w 149"/>
                      <a:gd name="T45" fmla="*/ 42 h 126"/>
                      <a:gd name="T46" fmla="*/ 133 w 149"/>
                      <a:gd name="T47" fmla="*/ 39 h 126"/>
                      <a:gd name="T48" fmla="*/ 125 w 149"/>
                      <a:gd name="T49" fmla="*/ 26 h 126"/>
                      <a:gd name="T50" fmla="*/ 120 w 149"/>
                      <a:gd name="T51" fmla="*/ 16 h 126"/>
                      <a:gd name="T52" fmla="*/ 90 w 149"/>
                      <a:gd name="T53" fmla="*/ 24 h 126"/>
                      <a:gd name="T54" fmla="*/ 63 w 149"/>
                      <a:gd name="T55" fmla="*/ 19 h 126"/>
                      <a:gd name="T56" fmla="*/ 53 w 149"/>
                      <a:gd name="T57" fmla="*/ 8 h 126"/>
                      <a:gd name="T58" fmla="*/ 38 w 149"/>
                      <a:gd name="T59" fmla="*/ 0 h 126"/>
                      <a:gd name="T60" fmla="*/ 36 w 149"/>
                      <a:gd name="T61" fmla="*/ 7 h 126"/>
                      <a:gd name="T62" fmla="*/ 23 w 149"/>
                      <a:gd name="T63" fmla="*/ 21 h 126"/>
                      <a:gd name="T64" fmla="*/ 10 w 149"/>
                      <a:gd name="T65" fmla="*/ 28 h 126"/>
                      <a:gd name="T66" fmla="*/ 13 w 149"/>
                      <a:gd name="T67" fmla="*/ 8 h 126"/>
                      <a:gd name="T68" fmla="*/ 9 w 149"/>
                      <a:gd name="T69" fmla="*/ 12 h 126"/>
                      <a:gd name="T70" fmla="*/ 1 w 149"/>
                      <a:gd name="T71" fmla="*/ 29 h 126"/>
                      <a:gd name="T72" fmla="*/ 7 w 149"/>
                      <a:gd name="T73" fmla="*/ 36 h 126"/>
                      <a:gd name="T74" fmla="*/ 12 w 149"/>
                      <a:gd name="T75" fmla="*/ 54 h 126"/>
                      <a:gd name="T76" fmla="*/ 29 w 149"/>
                      <a:gd name="T77" fmla="*/ 54 h 126"/>
                      <a:gd name="T78" fmla="*/ 51 w 149"/>
                      <a:gd name="T79" fmla="*/ 64 h 126"/>
                      <a:gd name="T80" fmla="*/ 66 w 149"/>
                      <a:gd name="T81" fmla="*/ 70 h 126"/>
                      <a:gd name="T82" fmla="*/ 67 w 149"/>
                      <a:gd name="T83" fmla="*/ 100 h 126"/>
                      <a:gd name="T84" fmla="*/ 69 w 149"/>
                      <a:gd name="T85" fmla="*/ 113 h 126"/>
                      <a:gd name="T86" fmla="*/ 69 w 149"/>
                      <a:gd name="T87" fmla="*/ 11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126">
                        <a:moveTo>
                          <a:pt x="69" y="114"/>
                        </a:moveTo>
                        <a:cubicBezTo>
                          <a:pt x="70" y="115"/>
                          <a:pt x="70" y="116"/>
                          <a:pt x="71" y="117"/>
                        </a:cubicBezTo>
                        <a:cubicBezTo>
                          <a:pt x="71" y="117"/>
                          <a:pt x="71" y="117"/>
                          <a:pt x="71" y="118"/>
                        </a:cubicBezTo>
                        <a:cubicBezTo>
                          <a:pt x="72" y="118"/>
                          <a:pt x="72" y="119"/>
                          <a:pt x="73" y="120"/>
                        </a:cubicBezTo>
                        <a:cubicBezTo>
                          <a:pt x="74" y="122"/>
                          <a:pt x="75" y="123"/>
                          <a:pt x="76" y="124"/>
                        </a:cubicBezTo>
                        <a:cubicBezTo>
                          <a:pt x="77" y="125"/>
                          <a:pt x="77" y="125"/>
                          <a:pt x="77" y="125"/>
                        </a:cubicBezTo>
                        <a:cubicBezTo>
                          <a:pt x="78" y="126"/>
                          <a:pt x="79" y="126"/>
                          <a:pt x="79" y="126"/>
                        </a:cubicBezTo>
                        <a:cubicBezTo>
                          <a:pt x="80" y="126"/>
                          <a:pt x="80" y="126"/>
                          <a:pt x="80" y="126"/>
                        </a:cubicBezTo>
                        <a:cubicBezTo>
                          <a:pt x="82" y="125"/>
                          <a:pt x="83" y="124"/>
                          <a:pt x="85" y="124"/>
                        </a:cubicBezTo>
                        <a:cubicBezTo>
                          <a:pt x="86" y="124"/>
                          <a:pt x="87" y="125"/>
                          <a:pt x="88" y="125"/>
                        </a:cubicBezTo>
                        <a:cubicBezTo>
                          <a:pt x="89" y="125"/>
                          <a:pt x="91" y="123"/>
                          <a:pt x="93" y="122"/>
                        </a:cubicBezTo>
                        <a:cubicBezTo>
                          <a:pt x="94" y="121"/>
                          <a:pt x="94" y="121"/>
                          <a:pt x="94" y="121"/>
                        </a:cubicBezTo>
                        <a:cubicBezTo>
                          <a:pt x="96" y="120"/>
                          <a:pt x="97" y="120"/>
                          <a:pt x="99" y="119"/>
                        </a:cubicBezTo>
                        <a:cubicBezTo>
                          <a:pt x="100" y="119"/>
                          <a:pt x="100" y="119"/>
                          <a:pt x="100" y="119"/>
                        </a:cubicBezTo>
                        <a:cubicBezTo>
                          <a:pt x="102" y="114"/>
                          <a:pt x="104" y="112"/>
                          <a:pt x="108" y="111"/>
                        </a:cubicBezTo>
                        <a:cubicBezTo>
                          <a:pt x="109" y="111"/>
                          <a:pt x="109" y="111"/>
                          <a:pt x="110" y="110"/>
                        </a:cubicBezTo>
                        <a:cubicBezTo>
                          <a:pt x="110" y="110"/>
                          <a:pt x="110" y="110"/>
                          <a:pt x="110" y="110"/>
                        </a:cubicBezTo>
                        <a:cubicBezTo>
                          <a:pt x="109" y="110"/>
                          <a:pt x="109" y="111"/>
                          <a:pt x="109" y="111"/>
                        </a:cubicBezTo>
                        <a:cubicBezTo>
                          <a:pt x="108" y="111"/>
                          <a:pt x="107" y="111"/>
                          <a:pt x="106" y="111"/>
                        </a:cubicBezTo>
                        <a:cubicBezTo>
                          <a:pt x="105" y="111"/>
                          <a:pt x="104" y="111"/>
                          <a:pt x="103" y="110"/>
                        </a:cubicBezTo>
                        <a:cubicBezTo>
                          <a:pt x="103" y="110"/>
                          <a:pt x="103" y="110"/>
                          <a:pt x="103" y="110"/>
                        </a:cubicBezTo>
                        <a:cubicBezTo>
                          <a:pt x="103" y="110"/>
                          <a:pt x="103" y="110"/>
                          <a:pt x="103" y="110"/>
                        </a:cubicBezTo>
                        <a:cubicBezTo>
                          <a:pt x="103" y="110"/>
                          <a:pt x="103" y="109"/>
                          <a:pt x="103" y="109"/>
                        </a:cubicBezTo>
                        <a:cubicBezTo>
                          <a:pt x="103" y="109"/>
                          <a:pt x="103" y="109"/>
                          <a:pt x="103" y="109"/>
                        </a:cubicBezTo>
                        <a:cubicBezTo>
                          <a:pt x="103" y="108"/>
                          <a:pt x="102" y="108"/>
                          <a:pt x="102" y="107"/>
                        </a:cubicBezTo>
                        <a:cubicBezTo>
                          <a:pt x="102" y="106"/>
                          <a:pt x="102" y="105"/>
                          <a:pt x="101" y="105"/>
                        </a:cubicBezTo>
                        <a:cubicBezTo>
                          <a:pt x="101" y="104"/>
                          <a:pt x="99" y="102"/>
                          <a:pt x="99" y="100"/>
                        </a:cubicBezTo>
                        <a:cubicBezTo>
                          <a:pt x="99" y="96"/>
                          <a:pt x="99" y="95"/>
                          <a:pt x="96" y="93"/>
                        </a:cubicBezTo>
                        <a:cubicBezTo>
                          <a:pt x="94" y="92"/>
                          <a:pt x="94" y="90"/>
                          <a:pt x="94" y="90"/>
                        </a:cubicBezTo>
                        <a:cubicBezTo>
                          <a:pt x="95" y="87"/>
                          <a:pt x="98" y="87"/>
                          <a:pt x="100" y="87"/>
                        </a:cubicBezTo>
                        <a:cubicBezTo>
                          <a:pt x="102" y="87"/>
                          <a:pt x="104" y="87"/>
                          <a:pt x="106" y="89"/>
                        </a:cubicBezTo>
                        <a:cubicBezTo>
                          <a:pt x="106" y="89"/>
                          <a:pt x="108" y="89"/>
                          <a:pt x="109" y="89"/>
                        </a:cubicBezTo>
                        <a:cubicBezTo>
                          <a:pt x="112" y="90"/>
                          <a:pt x="115" y="90"/>
                          <a:pt x="116" y="92"/>
                        </a:cubicBezTo>
                        <a:cubicBezTo>
                          <a:pt x="116" y="92"/>
                          <a:pt x="116" y="93"/>
                          <a:pt x="116" y="93"/>
                        </a:cubicBezTo>
                        <a:cubicBezTo>
                          <a:pt x="116" y="93"/>
                          <a:pt x="116" y="94"/>
                          <a:pt x="117" y="94"/>
                        </a:cubicBezTo>
                        <a:cubicBezTo>
                          <a:pt x="117" y="94"/>
                          <a:pt x="117" y="94"/>
                          <a:pt x="117" y="94"/>
                        </a:cubicBezTo>
                        <a:cubicBezTo>
                          <a:pt x="117" y="90"/>
                          <a:pt x="120" y="87"/>
                          <a:pt x="125" y="87"/>
                        </a:cubicBezTo>
                        <a:cubicBezTo>
                          <a:pt x="125" y="87"/>
                          <a:pt x="126" y="87"/>
                          <a:pt x="127" y="87"/>
                        </a:cubicBezTo>
                        <a:cubicBezTo>
                          <a:pt x="129" y="88"/>
                          <a:pt x="133" y="86"/>
                          <a:pt x="135" y="84"/>
                        </a:cubicBezTo>
                        <a:cubicBezTo>
                          <a:pt x="137" y="83"/>
                          <a:pt x="139" y="82"/>
                          <a:pt x="140" y="82"/>
                        </a:cubicBezTo>
                        <a:cubicBezTo>
                          <a:pt x="140" y="82"/>
                          <a:pt x="141" y="81"/>
                          <a:pt x="141" y="80"/>
                        </a:cubicBezTo>
                        <a:cubicBezTo>
                          <a:pt x="141" y="80"/>
                          <a:pt x="141" y="80"/>
                          <a:pt x="141" y="79"/>
                        </a:cubicBezTo>
                        <a:cubicBezTo>
                          <a:pt x="140" y="79"/>
                          <a:pt x="140" y="79"/>
                          <a:pt x="140" y="78"/>
                        </a:cubicBezTo>
                        <a:cubicBezTo>
                          <a:pt x="140" y="78"/>
                          <a:pt x="139" y="78"/>
                          <a:pt x="139" y="78"/>
                        </a:cubicBezTo>
                        <a:cubicBezTo>
                          <a:pt x="139" y="77"/>
                          <a:pt x="139" y="77"/>
                          <a:pt x="138" y="77"/>
                        </a:cubicBezTo>
                        <a:cubicBezTo>
                          <a:pt x="138" y="76"/>
                          <a:pt x="138" y="76"/>
                          <a:pt x="138" y="76"/>
                        </a:cubicBezTo>
                        <a:cubicBezTo>
                          <a:pt x="138" y="76"/>
                          <a:pt x="138" y="76"/>
                          <a:pt x="137" y="75"/>
                        </a:cubicBezTo>
                        <a:cubicBezTo>
                          <a:pt x="137" y="75"/>
                          <a:pt x="137" y="75"/>
                          <a:pt x="137" y="75"/>
                        </a:cubicBezTo>
                        <a:cubicBezTo>
                          <a:pt x="137" y="75"/>
                          <a:pt x="137" y="74"/>
                          <a:pt x="137" y="74"/>
                        </a:cubicBezTo>
                        <a:cubicBezTo>
                          <a:pt x="136" y="74"/>
                          <a:pt x="136" y="74"/>
                          <a:pt x="136" y="74"/>
                        </a:cubicBezTo>
                        <a:cubicBezTo>
                          <a:pt x="136" y="74"/>
                          <a:pt x="136" y="74"/>
                          <a:pt x="136" y="74"/>
                        </a:cubicBezTo>
                        <a:cubicBezTo>
                          <a:pt x="136" y="73"/>
                          <a:pt x="136" y="73"/>
                          <a:pt x="136" y="73"/>
                        </a:cubicBezTo>
                        <a:cubicBezTo>
                          <a:pt x="135" y="73"/>
                          <a:pt x="135" y="73"/>
                          <a:pt x="135" y="73"/>
                        </a:cubicBezTo>
                        <a:cubicBezTo>
                          <a:pt x="135" y="73"/>
                          <a:pt x="135" y="73"/>
                          <a:pt x="135" y="73"/>
                        </a:cubicBezTo>
                        <a:cubicBezTo>
                          <a:pt x="135" y="73"/>
                          <a:pt x="135" y="73"/>
                          <a:pt x="135" y="73"/>
                        </a:cubicBezTo>
                        <a:cubicBezTo>
                          <a:pt x="135" y="72"/>
                          <a:pt x="135" y="72"/>
                          <a:pt x="135" y="72"/>
                        </a:cubicBezTo>
                        <a:cubicBezTo>
                          <a:pt x="132" y="70"/>
                          <a:pt x="134" y="68"/>
                          <a:pt x="134" y="67"/>
                        </a:cubicBezTo>
                        <a:cubicBezTo>
                          <a:pt x="135" y="66"/>
                          <a:pt x="135" y="65"/>
                          <a:pt x="135" y="65"/>
                        </a:cubicBezTo>
                        <a:cubicBezTo>
                          <a:pt x="135" y="63"/>
                          <a:pt x="135" y="62"/>
                          <a:pt x="136" y="60"/>
                        </a:cubicBezTo>
                        <a:cubicBezTo>
                          <a:pt x="137" y="59"/>
                          <a:pt x="139" y="58"/>
                          <a:pt x="142" y="58"/>
                        </a:cubicBezTo>
                        <a:cubicBezTo>
                          <a:pt x="144" y="57"/>
                          <a:pt x="144" y="57"/>
                          <a:pt x="144" y="57"/>
                        </a:cubicBezTo>
                        <a:cubicBezTo>
                          <a:pt x="144" y="56"/>
                          <a:pt x="144" y="56"/>
                          <a:pt x="143" y="55"/>
                        </a:cubicBezTo>
                        <a:cubicBezTo>
                          <a:pt x="142" y="54"/>
                          <a:pt x="141" y="53"/>
                          <a:pt x="141" y="52"/>
                        </a:cubicBezTo>
                        <a:cubicBezTo>
                          <a:pt x="141" y="49"/>
                          <a:pt x="145" y="45"/>
                          <a:pt x="147" y="44"/>
                        </a:cubicBezTo>
                        <a:cubicBezTo>
                          <a:pt x="147" y="44"/>
                          <a:pt x="147" y="44"/>
                          <a:pt x="148" y="44"/>
                        </a:cubicBezTo>
                        <a:cubicBezTo>
                          <a:pt x="148" y="44"/>
                          <a:pt x="148" y="44"/>
                          <a:pt x="148" y="43"/>
                        </a:cubicBezTo>
                        <a:cubicBezTo>
                          <a:pt x="148" y="43"/>
                          <a:pt x="148" y="43"/>
                          <a:pt x="148" y="43"/>
                        </a:cubicBezTo>
                        <a:cubicBezTo>
                          <a:pt x="148" y="43"/>
                          <a:pt x="148" y="43"/>
                          <a:pt x="148" y="43"/>
                        </a:cubicBezTo>
                        <a:cubicBezTo>
                          <a:pt x="149" y="42"/>
                          <a:pt x="149" y="42"/>
                          <a:pt x="149" y="42"/>
                        </a:cubicBezTo>
                        <a:cubicBezTo>
                          <a:pt x="144" y="40"/>
                          <a:pt x="139" y="41"/>
                          <a:pt x="136" y="41"/>
                        </a:cubicBezTo>
                        <a:cubicBezTo>
                          <a:pt x="136" y="41"/>
                          <a:pt x="136" y="41"/>
                          <a:pt x="136" y="41"/>
                        </a:cubicBezTo>
                        <a:cubicBezTo>
                          <a:pt x="134" y="41"/>
                          <a:pt x="133" y="40"/>
                          <a:pt x="133" y="39"/>
                        </a:cubicBezTo>
                        <a:cubicBezTo>
                          <a:pt x="132" y="38"/>
                          <a:pt x="133" y="36"/>
                          <a:pt x="134" y="34"/>
                        </a:cubicBezTo>
                        <a:cubicBezTo>
                          <a:pt x="135" y="33"/>
                          <a:pt x="137" y="31"/>
                          <a:pt x="137" y="29"/>
                        </a:cubicBezTo>
                        <a:cubicBezTo>
                          <a:pt x="137" y="28"/>
                          <a:pt x="133" y="27"/>
                          <a:pt x="125" y="26"/>
                        </a:cubicBezTo>
                        <a:cubicBezTo>
                          <a:pt x="124" y="26"/>
                          <a:pt x="123" y="25"/>
                          <a:pt x="122" y="25"/>
                        </a:cubicBezTo>
                        <a:cubicBezTo>
                          <a:pt x="118" y="24"/>
                          <a:pt x="117" y="22"/>
                          <a:pt x="117" y="20"/>
                        </a:cubicBezTo>
                        <a:cubicBezTo>
                          <a:pt x="117" y="19"/>
                          <a:pt x="118" y="17"/>
                          <a:pt x="120" y="16"/>
                        </a:cubicBezTo>
                        <a:cubicBezTo>
                          <a:pt x="118" y="16"/>
                          <a:pt x="116" y="16"/>
                          <a:pt x="114" y="16"/>
                        </a:cubicBezTo>
                        <a:cubicBezTo>
                          <a:pt x="108" y="17"/>
                          <a:pt x="99" y="21"/>
                          <a:pt x="93" y="24"/>
                        </a:cubicBezTo>
                        <a:cubicBezTo>
                          <a:pt x="92" y="24"/>
                          <a:pt x="91" y="24"/>
                          <a:pt x="90" y="24"/>
                        </a:cubicBezTo>
                        <a:cubicBezTo>
                          <a:pt x="87" y="24"/>
                          <a:pt x="84" y="23"/>
                          <a:pt x="81" y="21"/>
                        </a:cubicBezTo>
                        <a:cubicBezTo>
                          <a:pt x="78" y="19"/>
                          <a:pt x="74" y="17"/>
                          <a:pt x="72" y="18"/>
                        </a:cubicBezTo>
                        <a:cubicBezTo>
                          <a:pt x="69" y="19"/>
                          <a:pt x="66" y="19"/>
                          <a:pt x="63" y="19"/>
                        </a:cubicBezTo>
                        <a:cubicBezTo>
                          <a:pt x="60" y="19"/>
                          <a:pt x="57" y="19"/>
                          <a:pt x="56" y="17"/>
                        </a:cubicBezTo>
                        <a:cubicBezTo>
                          <a:pt x="55" y="16"/>
                          <a:pt x="54" y="15"/>
                          <a:pt x="54" y="13"/>
                        </a:cubicBezTo>
                        <a:cubicBezTo>
                          <a:pt x="55" y="11"/>
                          <a:pt x="54" y="9"/>
                          <a:pt x="53" y="8"/>
                        </a:cubicBezTo>
                        <a:cubicBezTo>
                          <a:pt x="52" y="7"/>
                          <a:pt x="50" y="6"/>
                          <a:pt x="48" y="6"/>
                        </a:cubicBezTo>
                        <a:cubicBezTo>
                          <a:pt x="43" y="7"/>
                          <a:pt x="41" y="4"/>
                          <a:pt x="40" y="2"/>
                        </a:cubicBezTo>
                        <a:cubicBezTo>
                          <a:pt x="39" y="1"/>
                          <a:pt x="39" y="0"/>
                          <a:pt x="38" y="0"/>
                        </a:cubicBezTo>
                        <a:cubicBezTo>
                          <a:pt x="38" y="0"/>
                          <a:pt x="38" y="0"/>
                          <a:pt x="38" y="0"/>
                        </a:cubicBezTo>
                        <a:cubicBezTo>
                          <a:pt x="38" y="0"/>
                          <a:pt x="38" y="1"/>
                          <a:pt x="38" y="1"/>
                        </a:cubicBezTo>
                        <a:cubicBezTo>
                          <a:pt x="38" y="3"/>
                          <a:pt x="39" y="6"/>
                          <a:pt x="36" y="7"/>
                        </a:cubicBezTo>
                        <a:cubicBezTo>
                          <a:pt x="35" y="8"/>
                          <a:pt x="34" y="8"/>
                          <a:pt x="32" y="9"/>
                        </a:cubicBezTo>
                        <a:cubicBezTo>
                          <a:pt x="29" y="10"/>
                          <a:pt x="22" y="12"/>
                          <a:pt x="22" y="14"/>
                        </a:cubicBezTo>
                        <a:cubicBezTo>
                          <a:pt x="21" y="16"/>
                          <a:pt x="22" y="18"/>
                          <a:pt x="23" y="21"/>
                        </a:cubicBezTo>
                        <a:cubicBezTo>
                          <a:pt x="25" y="24"/>
                          <a:pt x="27" y="28"/>
                          <a:pt x="25" y="32"/>
                        </a:cubicBezTo>
                        <a:cubicBezTo>
                          <a:pt x="24" y="34"/>
                          <a:pt x="22" y="35"/>
                          <a:pt x="20" y="35"/>
                        </a:cubicBezTo>
                        <a:cubicBezTo>
                          <a:pt x="16" y="35"/>
                          <a:pt x="11" y="31"/>
                          <a:pt x="10" y="28"/>
                        </a:cubicBezTo>
                        <a:cubicBezTo>
                          <a:pt x="8" y="24"/>
                          <a:pt x="10" y="20"/>
                          <a:pt x="13" y="16"/>
                        </a:cubicBezTo>
                        <a:cubicBezTo>
                          <a:pt x="13" y="15"/>
                          <a:pt x="15" y="13"/>
                          <a:pt x="15" y="13"/>
                        </a:cubicBezTo>
                        <a:cubicBezTo>
                          <a:pt x="14" y="12"/>
                          <a:pt x="13" y="10"/>
                          <a:pt x="13" y="8"/>
                        </a:cubicBezTo>
                        <a:cubicBezTo>
                          <a:pt x="12" y="8"/>
                          <a:pt x="12" y="9"/>
                          <a:pt x="11" y="9"/>
                        </a:cubicBezTo>
                        <a:cubicBezTo>
                          <a:pt x="11" y="10"/>
                          <a:pt x="11" y="10"/>
                          <a:pt x="11" y="10"/>
                        </a:cubicBezTo>
                        <a:cubicBezTo>
                          <a:pt x="10" y="11"/>
                          <a:pt x="9" y="12"/>
                          <a:pt x="9" y="12"/>
                        </a:cubicBezTo>
                        <a:cubicBezTo>
                          <a:pt x="6" y="15"/>
                          <a:pt x="4" y="17"/>
                          <a:pt x="4" y="19"/>
                        </a:cubicBezTo>
                        <a:cubicBezTo>
                          <a:pt x="4" y="20"/>
                          <a:pt x="4" y="20"/>
                          <a:pt x="4" y="20"/>
                        </a:cubicBezTo>
                        <a:cubicBezTo>
                          <a:pt x="3" y="24"/>
                          <a:pt x="3" y="26"/>
                          <a:pt x="1" y="29"/>
                        </a:cubicBezTo>
                        <a:cubicBezTo>
                          <a:pt x="1" y="29"/>
                          <a:pt x="0" y="30"/>
                          <a:pt x="0" y="30"/>
                        </a:cubicBezTo>
                        <a:cubicBezTo>
                          <a:pt x="5" y="31"/>
                          <a:pt x="5" y="34"/>
                          <a:pt x="5" y="35"/>
                        </a:cubicBezTo>
                        <a:cubicBezTo>
                          <a:pt x="6" y="35"/>
                          <a:pt x="6" y="36"/>
                          <a:pt x="7" y="36"/>
                        </a:cubicBezTo>
                        <a:cubicBezTo>
                          <a:pt x="8" y="37"/>
                          <a:pt x="11" y="39"/>
                          <a:pt x="10" y="43"/>
                        </a:cubicBezTo>
                        <a:cubicBezTo>
                          <a:pt x="10" y="44"/>
                          <a:pt x="10" y="44"/>
                          <a:pt x="10" y="44"/>
                        </a:cubicBezTo>
                        <a:cubicBezTo>
                          <a:pt x="10" y="46"/>
                          <a:pt x="9" y="52"/>
                          <a:pt x="12" y="54"/>
                        </a:cubicBezTo>
                        <a:cubicBezTo>
                          <a:pt x="12" y="55"/>
                          <a:pt x="14" y="55"/>
                          <a:pt x="15" y="55"/>
                        </a:cubicBezTo>
                        <a:cubicBezTo>
                          <a:pt x="19" y="55"/>
                          <a:pt x="21" y="55"/>
                          <a:pt x="23" y="55"/>
                        </a:cubicBezTo>
                        <a:cubicBezTo>
                          <a:pt x="25" y="54"/>
                          <a:pt x="27" y="54"/>
                          <a:pt x="29" y="54"/>
                        </a:cubicBezTo>
                        <a:cubicBezTo>
                          <a:pt x="32" y="54"/>
                          <a:pt x="35" y="55"/>
                          <a:pt x="37" y="58"/>
                        </a:cubicBezTo>
                        <a:cubicBezTo>
                          <a:pt x="40" y="62"/>
                          <a:pt x="44" y="64"/>
                          <a:pt x="49" y="64"/>
                        </a:cubicBezTo>
                        <a:cubicBezTo>
                          <a:pt x="49" y="64"/>
                          <a:pt x="50" y="64"/>
                          <a:pt x="51" y="64"/>
                        </a:cubicBezTo>
                        <a:cubicBezTo>
                          <a:pt x="53" y="64"/>
                          <a:pt x="56" y="63"/>
                          <a:pt x="59" y="63"/>
                        </a:cubicBezTo>
                        <a:cubicBezTo>
                          <a:pt x="62" y="63"/>
                          <a:pt x="65" y="64"/>
                          <a:pt x="66" y="66"/>
                        </a:cubicBezTo>
                        <a:cubicBezTo>
                          <a:pt x="67" y="67"/>
                          <a:pt x="67" y="68"/>
                          <a:pt x="66" y="70"/>
                        </a:cubicBezTo>
                        <a:cubicBezTo>
                          <a:pt x="62" y="76"/>
                          <a:pt x="61" y="87"/>
                          <a:pt x="63" y="89"/>
                        </a:cubicBezTo>
                        <a:cubicBezTo>
                          <a:pt x="63" y="89"/>
                          <a:pt x="64" y="90"/>
                          <a:pt x="64" y="90"/>
                        </a:cubicBezTo>
                        <a:cubicBezTo>
                          <a:pt x="67" y="93"/>
                          <a:pt x="70" y="96"/>
                          <a:pt x="67" y="100"/>
                        </a:cubicBezTo>
                        <a:cubicBezTo>
                          <a:pt x="66" y="101"/>
                          <a:pt x="65" y="103"/>
                          <a:pt x="65" y="104"/>
                        </a:cubicBezTo>
                        <a:cubicBezTo>
                          <a:pt x="65" y="104"/>
                          <a:pt x="66" y="105"/>
                          <a:pt x="66" y="106"/>
                        </a:cubicBezTo>
                        <a:cubicBezTo>
                          <a:pt x="68" y="107"/>
                          <a:pt x="70" y="109"/>
                          <a:pt x="69" y="113"/>
                        </a:cubicBezTo>
                        <a:cubicBezTo>
                          <a:pt x="69" y="113"/>
                          <a:pt x="69" y="114"/>
                          <a:pt x="69" y="114"/>
                        </a:cubicBezTo>
                        <a:cubicBezTo>
                          <a:pt x="69" y="114"/>
                          <a:pt x="69" y="114"/>
                          <a:pt x="69" y="114"/>
                        </a:cubicBezTo>
                        <a:cubicBezTo>
                          <a:pt x="69" y="114"/>
                          <a:pt x="69" y="114"/>
                          <a:pt x="69"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47" name="Freeform 2026"/>
                  <p:cNvSpPr/>
                  <p:nvPr/>
                </p:nvSpPr>
                <p:spPr bwMode="auto">
                  <a:xfrm>
                    <a:off x="2121" y="1810"/>
                    <a:ext cx="6" cy="3"/>
                  </a:xfrm>
                  <a:custGeom>
                    <a:avLst/>
                    <a:gdLst>
                      <a:gd name="T0" fmla="*/ 0 w 7"/>
                      <a:gd name="T1" fmla="*/ 0 h 3"/>
                      <a:gd name="T2" fmla="*/ 7 w 7"/>
                      <a:gd name="T3" fmla="*/ 3 h 3"/>
                      <a:gd name="T4" fmla="*/ 0 w 7"/>
                      <a:gd name="T5" fmla="*/ 0 h 3"/>
                    </a:gdLst>
                    <a:ahLst/>
                    <a:cxnLst>
                      <a:cxn ang="0">
                        <a:pos x="T0" y="T1"/>
                      </a:cxn>
                      <a:cxn ang="0">
                        <a:pos x="T2" y="T3"/>
                      </a:cxn>
                      <a:cxn ang="0">
                        <a:pos x="T4" y="T5"/>
                      </a:cxn>
                    </a:cxnLst>
                    <a:rect l="0" t="0" r="r" b="b"/>
                    <a:pathLst>
                      <a:path w="7" h="3">
                        <a:moveTo>
                          <a:pt x="0" y="0"/>
                        </a:moveTo>
                        <a:cubicBezTo>
                          <a:pt x="3" y="1"/>
                          <a:pt x="6" y="1"/>
                          <a:pt x="7" y="3"/>
                        </a:cubicBezTo>
                        <a:cubicBezTo>
                          <a:pt x="6" y="1"/>
                          <a:pt x="3"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48" name="Freeform 2027"/>
                  <p:cNvSpPr/>
                  <p:nvPr/>
                </p:nvSpPr>
                <p:spPr bwMode="auto">
                  <a:xfrm>
                    <a:off x="2150" y="1801"/>
                    <a:ext cx="1"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1" y="1"/>
                          <a:pt x="1"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49" name="Freeform 2028"/>
                  <p:cNvSpPr/>
                  <p:nvPr/>
                </p:nvSpPr>
                <p:spPr bwMode="auto">
                  <a:xfrm>
                    <a:off x="2106" y="1811"/>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2"/>
                          <a:pt x="0" y="0"/>
                          <a:pt x="0" y="0"/>
                        </a:cubicBezTo>
                        <a:cubicBezTo>
                          <a:pt x="0" y="0"/>
                          <a:pt x="0"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50" name="Freeform 2029"/>
                  <p:cNvSpPr/>
                  <p:nvPr/>
                </p:nvSpPr>
                <p:spPr bwMode="auto">
                  <a:xfrm>
                    <a:off x="2084" y="1838"/>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0"/>
                          <a:pt x="0" y="0"/>
                        </a:cubicBezTo>
                        <a:cubicBezTo>
                          <a:pt x="1" y="0"/>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51" name="Freeform 2030"/>
                  <p:cNvSpPr/>
                  <p:nvPr/>
                </p:nvSpPr>
                <p:spPr bwMode="auto">
                  <a:xfrm>
                    <a:off x="2092" y="1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52" name="Freeform 2031"/>
                  <p:cNvSpPr/>
                  <p:nvPr/>
                </p:nvSpPr>
                <p:spPr bwMode="auto">
                  <a:xfrm>
                    <a:off x="2115" y="18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53" name="Freeform 2032"/>
                  <p:cNvSpPr/>
                  <p:nvPr/>
                </p:nvSpPr>
                <p:spPr bwMode="auto">
                  <a:xfrm>
                    <a:off x="2114" y="182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54" name="Freeform 2033"/>
                  <p:cNvSpPr/>
                  <p:nvPr/>
                </p:nvSpPr>
                <p:spPr bwMode="auto">
                  <a:xfrm>
                    <a:off x="2082" y="1834"/>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1" y="2"/>
                          <a:pt x="1" y="1"/>
                          <a:pt x="0" y="0"/>
                        </a:cubicBezTo>
                        <a:cubicBezTo>
                          <a:pt x="1" y="1"/>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55" name="Freeform 2034"/>
                  <p:cNvSpPr/>
                  <p:nvPr/>
                </p:nvSpPr>
                <p:spPr bwMode="auto">
                  <a:xfrm>
                    <a:off x="2115" y="1830"/>
                    <a:ext cx="6" cy="2"/>
                  </a:xfrm>
                  <a:custGeom>
                    <a:avLst/>
                    <a:gdLst>
                      <a:gd name="T0" fmla="*/ 3 w 6"/>
                      <a:gd name="T1" fmla="*/ 1 h 2"/>
                      <a:gd name="T2" fmla="*/ 6 w 6"/>
                      <a:gd name="T3" fmla="*/ 1 h 2"/>
                      <a:gd name="T4" fmla="*/ 0 w 6"/>
                      <a:gd name="T5" fmla="*/ 0 h 2"/>
                      <a:gd name="T6" fmla="*/ 3 w 6"/>
                      <a:gd name="T7" fmla="*/ 1 h 2"/>
                    </a:gdLst>
                    <a:ahLst/>
                    <a:cxnLst>
                      <a:cxn ang="0">
                        <a:pos x="T0" y="T1"/>
                      </a:cxn>
                      <a:cxn ang="0">
                        <a:pos x="T2" y="T3"/>
                      </a:cxn>
                      <a:cxn ang="0">
                        <a:pos x="T4" y="T5"/>
                      </a:cxn>
                      <a:cxn ang="0">
                        <a:pos x="T6" y="T7"/>
                      </a:cxn>
                    </a:cxnLst>
                    <a:rect l="0" t="0" r="r" b="b"/>
                    <a:pathLst>
                      <a:path w="6" h="2">
                        <a:moveTo>
                          <a:pt x="3" y="1"/>
                        </a:moveTo>
                        <a:cubicBezTo>
                          <a:pt x="4" y="1"/>
                          <a:pt x="5" y="1"/>
                          <a:pt x="6" y="1"/>
                        </a:cubicBezTo>
                        <a:cubicBezTo>
                          <a:pt x="4" y="1"/>
                          <a:pt x="1" y="2"/>
                          <a:pt x="0" y="0"/>
                        </a:cubicBezTo>
                        <a:cubicBezTo>
                          <a:pt x="1"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56" name="Freeform 2035"/>
                  <p:cNvSpPr/>
                  <p:nvPr/>
                </p:nvSpPr>
                <p:spPr bwMode="auto">
                  <a:xfrm>
                    <a:off x="2052" y="1780"/>
                    <a:ext cx="11" cy="6"/>
                  </a:xfrm>
                  <a:custGeom>
                    <a:avLst/>
                    <a:gdLst>
                      <a:gd name="T0" fmla="*/ 0 w 12"/>
                      <a:gd name="T1" fmla="*/ 0 h 6"/>
                      <a:gd name="T2" fmla="*/ 12 w 12"/>
                      <a:gd name="T3" fmla="*/ 6 h 6"/>
                      <a:gd name="T4" fmla="*/ 0 w 12"/>
                      <a:gd name="T5" fmla="*/ 0 h 6"/>
                    </a:gdLst>
                    <a:ahLst/>
                    <a:cxnLst>
                      <a:cxn ang="0">
                        <a:pos x="T0" y="T1"/>
                      </a:cxn>
                      <a:cxn ang="0">
                        <a:pos x="T2" y="T3"/>
                      </a:cxn>
                      <a:cxn ang="0">
                        <a:pos x="T4" y="T5"/>
                      </a:cxn>
                    </a:cxnLst>
                    <a:rect l="0" t="0" r="r" b="b"/>
                    <a:pathLst>
                      <a:path w="12" h="6">
                        <a:moveTo>
                          <a:pt x="0" y="0"/>
                        </a:moveTo>
                        <a:cubicBezTo>
                          <a:pt x="3" y="4"/>
                          <a:pt x="7" y="6"/>
                          <a:pt x="12" y="6"/>
                        </a:cubicBezTo>
                        <a:cubicBezTo>
                          <a:pt x="7" y="6"/>
                          <a:pt x="3"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57" name="Freeform 2036"/>
                  <p:cNvSpPr/>
                  <p:nvPr/>
                </p:nvSpPr>
                <p:spPr bwMode="auto">
                  <a:xfrm>
                    <a:off x="2027" y="1734"/>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58" name="Freeform 2037"/>
                  <p:cNvSpPr/>
                  <p:nvPr/>
                </p:nvSpPr>
                <p:spPr bwMode="auto">
                  <a:xfrm>
                    <a:off x="2082" y="183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59" name="Freeform 2038"/>
                  <p:cNvSpPr/>
                  <p:nvPr/>
                </p:nvSpPr>
                <p:spPr bwMode="auto">
                  <a:xfrm>
                    <a:off x="2184" y="1790"/>
                    <a:ext cx="40" cy="44"/>
                  </a:xfrm>
                  <a:custGeom>
                    <a:avLst/>
                    <a:gdLst>
                      <a:gd name="T0" fmla="*/ 15 w 42"/>
                      <a:gd name="T1" fmla="*/ 45 h 46"/>
                      <a:gd name="T2" fmla="*/ 16 w 42"/>
                      <a:gd name="T3" fmla="*/ 46 h 46"/>
                      <a:gd name="T4" fmla="*/ 18 w 42"/>
                      <a:gd name="T5" fmla="*/ 46 h 46"/>
                      <a:gd name="T6" fmla="*/ 18 w 42"/>
                      <a:gd name="T7" fmla="*/ 46 h 46"/>
                      <a:gd name="T8" fmla="*/ 18 w 42"/>
                      <a:gd name="T9" fmla="*/ 46 h 46"/>
                      <a:gd name="T10" fmla="*/ 18 w 42"/>
                      <a:gd name="T11" fmla="*/ 46 h 46"/>
                      <a:gd name="T12" fmla="*/ 19 w 42"/>
                      <a:gd name="T13" fmla="*/ 43 h 46"/>
                      <a:gd name="T14" fmla="*/ 19 w 42"/>
                      <a:gd name="T15" fmla="*/ 43 h 46"/>
                      <a:gd name="T16" fmla="*/ 24 w 42"/>
                      <a:gd name="T17" fmla="*/ 38 h 46"/>
                      <a:gd name="T18" fmla="*/ 24 w 42"/>
                      <a:gd name="T19" fmla="*/ 38 h 46"/>
                      <a:gd name="T20" fmla="*/ 29 w 42"/>
                      <a:gd name="T21" fmla="*/ 38 h 46"/>
                      <a:gd name="T22" fmla="*/ 34 w 42"/>
                      <a:gd name="T23" fmla="*/ 37 h 46"/>
                      <a:gd name="T24" fmla="*/ 34 w 42"/>
                      <a:gd name="T25" fmla="*/ 37 h 46"/>
                      <a:gd name="T26" fmla="*/ 35 w 42"/>
                      <a:gd name="T27" fmla="*/ 38 h 46"/>
                      <a:gd name="T28" fmla="*/ 36 w 42"/>
                      <a:gd name="T29" fmla="*/ 38 h 46"/>
                      <a:gd name="T30" fmla="*/ 36 w 42"/>
                      <a:gd name="T31" fmla="*/ 38 h 46"/>
                      <a:gd name="T32" fmla="*/ 37 w 42"/>
                      <a:gd name="T33" fmla="*/ 38 h 46"/>
                      <a:gd name="T34" fmla="*/ 37 w 42"/>
                      <a:gd name="T35" fmla="*/ 39 h 46"/>
                      <a:gd name="T36" fmla="*/ 38 w 42"/>
                      <a:gd name="T37" fmla="*/ 39 h 46"/>
                      <a:gd name="T38" fmla="*/ 38 w 42"/>
                      <a:gd name="T39" fmla="*/ 39 h 46"/>
                      <a:gd name="T40" fmla="*/ 38 w 42"/>
                      <a:gd name="T41" fmla="*/ 38 h 46"/>
                      <a:gd name="T42" fmla="*/ 39 w 42"/>
                      <a:gd name="T43" fmla="*/ 37 h 46"/>
                      <a:gd name="T44" fmla="*/ 39 w 42"/>
                      <a:gd name="T45" fmla="*/ 36 h 46"/>
                      <a:gd name="T46" fmla="*/ 39 w 42"/>
                      <a:gd name="T47" fmla="*/ 36 h 46"/>
                      <a:gd name="T48" fmla="*/ 39 w 42"/>
                      <a:gd name="T49" fmla="*/ 36 h 46"/>
                      <a:gd name="T50" fmla="*/ 38 w 42"/>
                      <a:gd name="T51" fmla="*/ 23 h 46"/>
                      <a:gd name="T52" fmla="*/ 41 w 42"/>
                      <a:gd name="T53" fmla="*/ 7 h 46"/>
                      <a:gd name="T54" fmla="*/ 41 w 42"/>
                      <a:gd name="T55" fmla="*/ 5 h 46"/>
                      <a:gd name="T56" fmla="*/ 42 w 42"/>
                      <a:gd name="T57" fmla="*/ 4 h 46"/>
                      <a:gd name="T58" fmla="*/ 42 w 42"/>
                      <a:gd name="T59" fmla="*/ 4 h 46"/>
                      <a:gd name="T60" fmla="*/ 33 w 42"/>
                      <a:gd name="T61" fmla="*/ 2 h 46"/>
                      <a:gd name="T62" fmla="*/ 28 w 42"/>
                      <a:gd name="T63" fmla="*/ 3 h 46"/>
                      <a:gd name="T64" fmla="*/ 22 w 42"/>
                      <a:gd name="T65" fmla="*/ 4 h 46"/>
                      <a:gd name="T66" fmla="*/ 17 w 42"/>
                      <a:gd name="T67" fmla="*/ 2 h 46"/>
                      <a:gd name="T68" fmla="*/ 15 w 42"/>
                      <a:gd name="T69" fmla="*/ 0 h 46"/>
                      <a:gd name="T70" fmla="*/ 11 w 42"/>
                      <a:gd name="T71" fmla="*/ 2 h 46"/>
                      <a:gd name="T72" fmla="*/ 10 w 42"/>
                      <a:gd name="T73" fmla="*/ 2 h 46"/>
                      <a:gd name="T74" fmla="*/ 10 w 42"/>
                      <a:gd name="T75" fmla="*/ 3 h 46"/>
                      <a:gd name="T76" fmla="*/ 10 w 42"/>
                      <a:gd name="T77" fmla="*/ 3 h 46"/>
                      <a:gd name="T78" fmla="*/ 10 w 42"/>
                      <a:gd name="T79" fmla="*/ 4 h 46"/>
                      <a:gd name="T80" fmla="*/ 10 w 42"/>
                      <a:gd name="T81" fmla="*/ 5 h 46"/>
                      <a:gd name="T82" fmla="*/ 9 w 42"/>
                      <a:gd name="T83" fmla="*/ 6 h 46"/>
                      <a:gd name="T84" fmla="*/ 9 w 42"/>
                      <a:gd name="T85" fmla="*/ 6 h 46"/>
                      <a:gd name="T86" fmla="*/ 9 w 42"/>
                      <a:gd name="T87" fmla="*/ 7 h 46"/>
                      <a:gd name="T88" fmla="*/ 9 w 42"/>
                      <a:gd name="T89" fmla="*/ 11 h 46"/>
                      <a:gd name="T90" fmla="*/ 3 w 42"/>
                      <a:gd name="T91" fmla="*/ 15 h 46"/>
                      <a:gd name="T92" fmla="*/ 1 w 42"/>
                      <a:gd name="T93" fmla="*/ 19 h 46"/>
                      <a:gd name="T94" fmla="*/ 0 w 42"/>
                      <a:gd name="T95" fmla="*/ 23 h 46"/>
                      <a:gd name="T96" fmla="*/ 3 w 42"/>
                      <a:gd name="T97" fmla="*/ 27 h 46"/>
                      <a:gd name="T98" fmla="*/ 9 w 42"/>
                      <a:gd name="T99" fmla="*/ 34 h 46"/>
                      <a:gd name="T100" fmla="*/ 10 w 42"/>
                      <a:gd name="T101" fmla="*/ 36 h 46"/>
                      <a:gd name="T102" fmla="*/ 10 w 42"/>
                      <a:gd name="T103" fmla="*/ 36 h 46"/>
                      <a:gd name="T104" fmla="*/ 11 w 42"/>
                      <a:gd name="T105" fmla="*/ 38 h 46"/>
                      <a:gd name="T106" fmla="*/ 12 w 42"/>
                      <a:gd name="T107" fmla="*/ 39 h 46"/>
                      <a:gd name="T108" fmla="*/ 13 w 42"/>
                      <a:gd name="T109" fmla="*/ 42 h 46"/>
                      <a:gd name="T110" fmla="*/ 14 w 42"/>
                      <a:gd name="T111" fmla="*/ 43 h 46"/>
                      <a:gd name="T112" fmla="*/ 15 w 42"/>
                      <a:gd name="T113" fmla="*/ 45 h 46"/>
                      <a:gd name="T114" fmla="*/ 15 w 42"/>
                      <a:gd name="T115"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46">
                        <a:moveTo>
                          <a:pt x="15" y="45"/>
                        </a:moveTo>
                        <a:cubicBezTo>
                          <a:pt x="16" y="45"/>
                          <a:pt x="16" y="46"/>
                          <a:pt x="16" y="46"/>
                        </a:cubicBezTo>
                        <a:cubicBezTo>
                          <a:pt x="17" y="46"/>
                          <a:pt x="17" y="46"/>
                          <a:pt x="18" y="46"/>
                        </a:cubicBezTo>
                        <a:cubicBezTo>
                          <a:pt x="18" y="46"/>
                          <a:pt x="18" y="46"/>
                          <a:pt x="18" y="46"/>
                        </a:cubicBezTo>
                        <a:cubicBezTo>
                          <a:pt x="18" y="46"/>
                          <a:pt x="18" y="46"/>
                          <a:pt x="18" y="46"/>
                        </a:cubicBezTo>
                        <a:cubicBezTo>
                          <a:pt x="18" y="46"/>
                          <a:pt x="18" y="46"/>
                          <a:pt x="18" y="46"/>
                        </a:cubicBezTo>
                        <a:cubicBezTo>
                          <a:pt x="19" y="45"/>
                          <a:pt x="19" y="45"/>
                          <a:pt x="19" y="43"/>
                        </a:cubicBezTo>
                        <a:cubicBezTo>
                          <a:pt x="19" y="43"/>
                          <a:pt x="19" y="43"/>
                          <a:pt x="19" y="43"/>
                        </a:cubicBezTo>
                        <a:cubicBezTo>
                          <a:pt x="20" y="41"/>
                          <a:pt x="20" y="38"/>
                          <a:pt x="24" y="38"/>
                        </a:cubicBezTo>
                        <a:cubicBezTo>
                          <a:pt x="24" y="38"/>
                          <a:pt x="24" y="38"/>
                          <a:pt x="24" y="38"/>
                        </a:cubicBezTo>
                        <a:cubicBezTo>
                          <a:pt x="26" y="38"/>
                          <a:pt x="28" y="38"/>
                          <a:pt x="29" y="38"/>
                        </a:cubicBezTo>
                        <a:cubicBezTo>
                          <a:pt x="31" y="38"/>
                          <a:pt x="32" y="37"/>
                          <a:pt x="34" y="37"/>
                        </a:cubicBezTo>
                        <a:cubicBezTo>
                          <a:pt x="34" y="37"/>
                          <a:pt x="34" y="37"/>
                          <a:pt x="34" y="37"/>
                        </a:cubicBezTo>
                        <a:cubicBezTo>
                          <a:pt x="35" y="37"/>
                          <a:pt x="35" y="38"/>
                          <a:pt x="35" y="38"/>
                        </a:cubicBezTo>
                        <a:cubicBezTo>
                          <a:pt x="35" y="38"/>
                          <a:pt x="35" y="38"/>
                          <a:pt x="36" y="38"/>
                        </a:cubicBezTo>
                        <a:cubicBezTo>
                          <a:pt x="36" y="38"/>
                          <a:pt x="36" y="38"/>
                          <a:pt x="36" y="38"/>
                        </a:cubicBezTo>
                        <a:cubicBezTo>
                          <a:pt x="36" y="38"/>
                          <a:pt x="37" y="38"/>
                          <a:pt x="37" y="38"/>
                        </a:cubicBezTo>
                        <a:cubicBezTo>
                          <a:pt x="37" y="38"/>
                          <a:pt x="37" y="38"/>
                          <a:pt x="37" y="39"/>
                        </a:cubicBezTo>
                        <a:cubicBezTo>
                          <a:pt x="37" y="39"/>
                          <a:pt x="38" y="39"/>
                          <a:pt x="38" y="39"/>
                        </a:cubicBezTo>
                        <a:cubicBezTo>
                          <a:pt x="38" y="39"/>
                          <a:pt x="38" y="39"/>
                          <a:pt x="38" y="39"/>
                        </a:cubicBezTo>
                        <a:cubicBezTo>
                          <a:pt x="38" y="38"/>
                          <a:pt x="38" y="38"/>
                          <a:pt x="38" y="38"/>
                        </a:cubicBezTo>
                        <a:cubicBezTo>
                          <a:pt x="38" y="38"/>
                          <a:pt x="38" y="37"/>
                          <a:pt x="39" y="37"/>
                        </a:cubicBezTo>
                        <a:cubicBezTo>
                          <a:pt x="39" y="37"/>
                          <a:pt x="39" y="36"/>
                          <a:pt x="39" y="36"/>
                        </a:cubicBezTo>
                        <a:cubicBezTo>
                          <a:pt x="39" y="36"/>
                          <a:pt x="39" y="36"/>
                          <a:pt x="39" y="36"/>
                        </a:cubicBezTo>
                        <a:cubicBezTo>
                          <a:pt x="39" y="36"/>
                          <a:pt x="39" y="36"/>
                          <a:pt x="39" y="36"/>
                        </a:cubicBezTo>
                        <a:cubicBezTo>
                          <a:pt x="40" y="35"/>
                          <a:pt x="40" y="27"/>
                          <a:pt x="38" y="23"/>
                        </a:cubicBezTo>
                        <a:cubicBezTo>
                          <a:pt x="36" y="17"/>
                          <a:pt x="38" y="10"/>
                          <a:pt x="41" y="7"/>
                        </a:cubicBezTo>
                        <a:cubicBezTo>
                          <a:pt x="41" y="7"/>
                          <a:pt x="41" y="7"/>
                          <a:pt x="41" y="5"/>
                        </a:cubicBezTo>
                        <a:cubicBezTo>
                          <a:pt x="42" y="5"/>
                          <a:pt x="42" y="4"/>
                          <a:pt x="42" y="4"/>
                        </a:cubicBezTo>
                        <a:cubicBezTo>
                          <a:pt x="42" y="4"/>
                          <a:pt x="42" y="4"/>
                          <a:pt x="42" y="4"/>
                        </a:cubicBezTo>
                        <a:cubicBezTo>
                          <a:pt x="39" y="3"/>
                          <a:pt x="36" y="2"/>
                          <a:pt x="33" y="2"/>
                        </a:cubicBezTo>
                        <a:cubicBezTo>
                          <a:pt x="32" y="2"/>
                          <a:pt x="30" y="3"/>
                          <a:pt x="28" y="3"/>
                        </a:cubicBezTo>
                        <a:cubicBezTo>
                          <a:pt x="26" y="4"/>
                          <a:pt x="24" y="4"/>
                          <a:pt x="22" y="4"/>
                        </a:cubicBezTo>
                        <a:cubicBezTo>
                          <a:pt x="20" y="4"/>
                          <a:pt x="18" y="3"/>
                          <a:pt x="17" y="2"/>
                        </a:cubicBezTo>
                        <a:cubicBezTo>
                          <a:pt x="16" y="0"/>
                          <a:pt x="15" y="0"/>
                          <a:pt x="15" y="0"/>
                        </a:cubicBezTo>
                        <a:cubicBezTo>
                          <a:pt x="14" y="0"/>
                          <a:pt x="12" y="1"/>
                          <a:pt x="11" y="2"/>
                        </a:cubicBezTo>
                        <a:cubicBezTo>
                          <a:pt x="11" y="2"/>
                          <a:pt x="11" y="2"/>
                          <a:pt x="10" y="2"/>
                        </a:cubicBezTo>
                        <a:cubicBezTo>
                          <a:pt x="10" y="2"/>
                          <a:pt x="10" y="2"/>
                          <a:pt x="10" y="3"/>
                        </a:cubicBezTo>
                        <a:cubicBezTo>
                          <a:pt x="10" y="3"/>
                          <a:pt x="10" y="3"/>
                          <a:pt x="10" y="3"/>
                        </a:cubicBezTo>
                        <a:cubicBezTo>
                          <a:pt x="10" y="4"/>
                          <a:pt x="10" y="4"/>
                          <a:pt x="10" y="4"/>
                        </a:cubicBezTo>
                        <a:cubicBezTo>
                          <a:pt x="10" y="4"/>
                          <a:pt x="10" y="5"/>
                          <a:pt x="10" y="5"/>
                        </a:cubicBezTo>
                        <a:cubicBezTo>
                          <a:pt x="9" y="5"/>
                          <a:pt x="9" y="5"/>
                          <a:pt x="9" y="6"/>
                        </a:cubicBezTo>
                        <a:cubicBezTo>
                          <a:pt x="9" y="6"/>
                          <a:pt x="9" y="6"/>
                          <a:pt x="9" y="6"/>
                        </a:cubicBezTo>
                        <a:cubicBezTo>
                          <a:pt x="9" y="6"/>
                          <a:pt x="9" y="7"/>
                          <a:pt x="9" y="7"/>
                        </a:cubicBezTo>
                        <a:cubicBezTo>
                          <a:pt x="10" y="9"/>
                          <a:pt x="10" y="10"/>
                          <a:pt x="9" y="11"/>
                        </a:cubicBezTo>
                        <a:cubicBezTo>
                          <a:pt x="8" y="14"/>
                          <a:pt x="4" y="15"/>
                          <a:pt x="3" y="15"/>
                        </a:cubicBezTo>
                        <a:cubicBezTo>
                          <a:pt x="2" y="15"/>
                          <a:pt x="2" y="18"/>
                          <a:pt x="1" y="19"/>
                        </a:cubicBezTo>
                        <a:cubicBezTo>
                          <a:pt x="1" y="20"/>
                          <a:pt x="1" y="22"/>
                          <a:pt x="0" y="23"/>
                        </a:cubicBezTo>
                        <a:cubicBezTo>
                          <a:pt x="0" y="24"/>
                          <a:pt x="2" y="26"/>
                          <a:pt x="3" y="27"/>
                        </a:cubicBezTo>
                        <a:cubicBezTo>
                          <a:pt x="5" y="29"/>
                          <a:pt x="8" y="31"/>
                          <a:pt x="9" y="34"/>
                        </a:cubicBezTo>
                        <a:cubicBezTo>
                          <a:pt x="9" y="34"/>
                          <a:pt x="9" y="35"/>
                          <a:pt x="10" y="36"/>
                        </a:cubicBezTo>
                        <a:cubicBezTo>
                          <a:pt x="10" y="36"/>
                          <a:pt x="10" y="36"/>
                          <a:pt x="10" y="36"/>
                        </a:cubicBezTo>
                        <a:cubicBezTo>
                          <a:pt x="11" y="37"/>
                          <a:pt x="11" y="38"/>
                          <a:pt x="11" y="38"/>
                        </a:cubicBezTo>
                        <a:cubicBezTo>
                          <a:pt x="11" y="39"/>
                          <a:pt x="12" y="39"/>
                          <a:pt x="12" y="39"/>
                        </a:cubicBezTo>
                        <a:cubicBezTo>
                          <a:pt x="12" y="40"/>
                          <a:pt x="13" y="41"/>
                          <a:pt x="13" y="42"/>
                        </a:cubicBezTo>
                        <a:cubicBezTo>
                          <a:pt x="13" y="42"/>
                          <a:pt x="13" y="42"/>
                          <a:pt x="14" y="43"/>
                        </a:cubicBezTo>
                        <a:cubicBezTo>
                          <a:pt x="14" y="44"/>
                          <a:pt x="15" y="44"/>
                          <a:pt x="15" y="45"/>
                        </a:cubicBezTo>
                        <a:cubicBezTo>
                          <a:pt x="15" y="45"/>
                          <a:pt x="15" y="45"/>
                          <a:pt x="15"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60" name="Freeform 2039"/>
                  <p:cNvSpPr/>
                  <p:nvPr/>
                </p:nvSpPr>
                <p:spPr bwMode="auto">
                  <a:xfrm>
                    <a:off x="2219" y="18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61" name="Freeform 2040"/>
                  <p:cNvSpPr/>
                  <p:nvPr/>
                </p:nvSpPr>
                <p:spPr bwMode="auto">
                  <a:xfrm>
                    <a:off x="2218" y="18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62" name="Freeform 2041"/>
                  <p:cNvSpPr/>
                  <p:nvPr/>
                </p:nvSpPr>
                <p:spPr bwMode="auto">
                  <a:xfrm>
                    <a:off x="2201" y="18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63" name="Freeform 2042"/>
                  <p:cNvSpPr/>
                  <p:nvPr/>
                </p:nvSpPr>
                <p:spPr bwMode="auto">
                  <a:xfrm>
                    <a:off x="2202" y="1826"/>
                    <a:ext cx="5" cy="5"/>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cubicBezTo>
                          <a:pt x="1" y="0"/>
                          <a:pt x="1" y="3"/>
                          <a:pt x="0" y="5"/>
                        </a:cubicBezTo>
                        <a:cubicBezTo>
                          <a:pt x="1" y="3"/>
                          <a:pt x="1"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64" name="Freeform 2043"/>
                  <p:cNvSpPr/>
                  <p:nvPr/>
                </p:nvSpPr>
                <p:spPr bwMode="auto">
                  <a:xfrm>
                    <a:off x="2216" y="182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65" name="Freeform 2044"/>
                  <p:cNvSpPr/>
                  <p:nvPr/>
                </p:nvSpPr>
                <p:spPr bwMode="auto">
                  <a:xfrm>
                    <a:off x="2198"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66" name="Freeform 2045"/>
                  <p:cNvSpPr/>
                  <p:nvPr/>
                </p:nvSpPr>
                <p:spPr bwMode="auto">
                  <a:xfrm>
                    <a:off x="2199" y="183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67" name="Freeform 2046"/>
                  <p:cNvSpPr/>
                  <p:nvPr/>
                </p:nvSpPr>
                <p:spPr bwMode="auto">
                  <a:xfrm>
                    <a:off x="2147" y="1766"/>
                    <a:ext cx="46" cy="74"/>
                  </a:xfrm>
                  <a:custGeom>
                    <a:avLst/>
                    <a:gdLst>
                      <a:gd name="T0" fmla="*/ 8 w 48"/>
                      <a:gd name="T1" fmla="*/ 33 h 77"/>
                      <a:gd name="T2" fmla="*/ 10 w 48"/>
                      <a:gd name="T3" fmla="*/ 33 h 77"/>
                      <a:gd name="T4" fmla="*/ 11 w 48"/>
                      <a:gd name="T5" fmla="*/ 33 h 77"/>
                      <a:gd name="T6" fmla="*/ 16 w 48"/>
                      <a:gd name="T7" fmla="*/ 42 h 77"/>
                      <a:gd name="T8" fmla="*/ 17 w 48"/>
                      <a:gd name="T9" fmla="*/ 55 h 77"/>
                      <a:gd name="T10" fmla="*/ 20 w 48"/>
                      <a:gd name="T11" fmla="*/ 72 h 77"/>
                      <a:gd name="T12" fmla="*/ 28 w 48"/>
                      <a:gd name="T13" fmla="*/ 77 h 77"/>
                      <a:gd name="T14" fmla="*/ 34 w 48"/>
                      <a:gd name="T15" fmla="*/ 75 h 77"/>
                      <a:gd name="T16" fmla="*/ 40 w 48"/>
                      <a:gd name="T17" fmla="*/ 72 h 77"/>
                      <a:gd name="T18" fmla="*/ 42 w 48"/>
                      <a:gd name="T19" fmla="*/ 71 h 77"/>
                      <a:gd name="T20" fmla="*/ 48 w 48"/>
                      <a:gd name="T21" fmla="*/ 69 h 77"/>
                      <a:gd name="T22" fmla="*/ 47 w 48"/>
                      <a:gd name="T23" fmla="*/ 67 h 77"/>
                      <a:gd name="T24" fmla="*/ 45 w 48"/>
                      <a:gd name="T25" fmla="*/ 64 h 77"/>
                      <a:gd name="T26" fmla="*/ 44 w 48"/>
                      <a:gd name="T27" fmla="*/ 62 h 77"/>
                      <a:gd name="T28" fmla="*/ 43 w 48"/>
                      <a:gd name="T29" fmla="*/ 60 h 77"/>
                      <a:gd name="T30" fmla="*/ 34 w 48"/>
                      <a:gd name="T31" fmla="*/ 48 h 77"/>
                      <a:gd name="T32" fmla="*/ 35 w 48"/>
                      <a:gd name="T33" fmla="*/ 43 h 77"/>
                      <a:gd name="T34" fmla="*/ 44 w 48"/>
                      <a:gd name="T35" fmla="*/ 34 h 77"/>
                      <a:gd name="T36" fmla="*/ 43 w 48"/>
                      <a:gd name="T37" fmla="*/ 32 h 77"/>
                      <a:gd name="T38" fmla="*/ 43 w 48"/>
                      <a:gd name="T39" fmla="*/ 30 h 77"/>
                      <a:gd name="T40" fmla="*/ 44 w 48"/>
                      <a:gd name="T41" fmla="*/ 28 h 77"/>
                      <a:gd name="T42" fmla="*/ 44 w 48"/>
                      <a:gd name="T43" fmla="*/ 27 h 77"/>
                      <a:gd name="T44" fmla="*/ 36 w 48"/>
                      <a:gd name="T45" fmla="*/ 18 h 77"/>
                      <a:gd name="T46" fmla="*/ 29 w 48"/>
                      <a:gd name="T47" fmla="*/ 9 h 77"/>
                      <a:gd name="T48" fmla="*/ 18 w 48"/>
                      <a:gd name="T49" fmla="*/ 1 h 77"/>
                      <a:gd name="T50" fmla="*/ 15 w 48"/>
                      <a:gd name="T51" fmla="*/ 1 h 77"/>
                      <a:gd name="T52" fmla="*/ 14 w 48"/>
                      <a:gd name="T53" fmla="*/ 3 h 77"/>
                      <a:gd name="T54" fmla="*/ 12 w 48"/>
                      <a:gd name="T55" fmla="*/ 4 h 77"/>
                      <a:gd name="T56" fmla="*/ 11 w 48"/>
                      <a:gd name="T57" fmla="*/ 15 h 77"/>
                      <a:gd name="T58" fmla="*/ 2 w 48"/>
                      <a:gd name="T59" fmla="*/ 19 h 77"/>
                      <a:gd name="T60" fmla="*/ 1 w 48"/>
                      <a:gd name="T61" fmla="*/ 26 h 77"/>
                      <a:gd name="T62" fmla="*/ 2 w 48"/>
                      <a:gd name="T63" fmla="*/ 28 h 77"/>
                      <a:gd name="T64" fmla="*/ 3 w 48"/>
                      <a:gd name="T65" fmla="*/ 30 h 77"/>
                      <a:gd name="T66" fmla="*/ 5 w 48"/>
                      <a:gd name="T67" fmla="*/ 32 h 77"/>
                      <a:gd name="T68" fmla="*/ 6 w 48"/>
                      <a:gd name="T69" fmla="*/ 3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77">
                        <a:moveTo>
                          <a:pt x="6" y="34"/>
                        </a:moveTo>
                        <a:cubicBezTo>
                          <a:pt x="7" y="33"/>
                          <a:pt x="7" y="33"/>
                          <a:pt x="8" y="33"/>
                        </a:cubicBezTo>
                        <a:cubicBezTo>
                          <a:pt x="8" y="33"/>
                          <a:pt x="8" y="33"/>
                          <a:pt x="8" y="33"/>
                        </a:cubicBezTo>
                        <a:cubicBezTo>
                          <a:pt x="8" y="33"/>
                          <a:pt x="9" y="33"/>
                          <a:pt x="10" y="33"/>
                        </a:cubicBezTo>
                        <a:cubicBezTo>
                          <a:pt x="10" y="33"/>
                          <a:pt x="10" y="32"/>
                          <a:pt x="10" y="32"/>
                        </a:cubicBezTo>
                        <a:cubicBezTo>
                          <a:pt x="10" y="32"/>
                          <a:pt x="10" y="33"/>
                          <a:pt x="11" y="33"/>
                        </a:cubicBezTo>
                        <a:cubicBezTo>
                          <a:pt x="15" y="33"/>
                          <a:pt x="15" y="37"/>
                          <a:pt x="15" y="39"/>
                        </a:cubicBezTo>
                        <a:cubicBezTo>
                          <a:pt x="15" y="41"/>
                          <a:pt x="15" y="42"/>
                          <a:pt x="16" y="42"/>
                        </a:cubicBezTo>
                        <a:cubicBezTo>
                          <a:pt x="18" y="43"/>
                          <a:pt x="20" y="45"/>
                          <a:pt x="20" y="48"/>
                        </a:cubicBezTo>
                        <a:cubicBezTo>
                          <a:pt x="20" y="51"/>
                          <a:pt x="19" y="54"/>
                          <a:pt x="17" y="55"/>
                        </a:cubicBezTo>
                        <a:cubicBezTo>
                          <a:pt x="17" y="55"/>
                          <a:pt x="16" y="57"/>
                          <a:pt x="16" y="59"/>
                        </a:cubicBezTo>
                        <a:cubicBezTo>
                          <a:pt x="16" y="63"/>
                          <a:pt x="17" y="68"/>
                          <a:pt x="20" y="72"/>
                        </a:cubicBezTo>
                        <a:cubicBezTo>
                          <a:pt x="23" y="76"/>
                          <a:pt x="26" y="77"/>
                          <a:pt x="27" y="77"/>
                        </a:cubicBezTo>
                        <a:cubicBezTo>
                          <a:pt x="27" y="77"/>
                          <a:pt x="27" y="77"/>
                          <a:pt x="28" y="77"/>
                        </a:cubicBezTo>
                        <a:cubicBezTo>
                          <a:pt x="29" y="77"/>
                          <a:pt x="29" y="76"/>
                          <a:pt x="29" y="76"/>
                        </a:cubicBezTo>
                        <a:cubicBezTo>
                          <a:pt x="30" y="75"/>
                          <a:pt x="32" y="75"/>
                          <a:pt x="34" y="75"/>
                        </a:cubicBezTo>
                        <a:cubicBezTo>
                          <a:pt x="35" y="75"/>
                          <a:pt x="36" y="74"/>
                          <a:pt x="36" y="74"/>
                        </a:cubicBezTo>
                        <a:cubicBezTo>
                          <a:pt x="37" y="72"/>
                          <a:pt x="38" y="72"/>
                          <a:pt x="40" y="72"/>
                        </a:cubicBezTo>
                        <a:cubicBezTo>
                          <a:pt x="41" y="72"/>
                          <a:pt x="41" y="72"/>
                          <a:pt x="41" y="72"/>
                        </a:cubicBezTo>
                        <a:cubicBezTo>
                          <a:pt x="41" y="72"/>
                          <a:pt x="42" y="72"/>
                          <a:pt x="42" y="71"/>
                        </a:cubicBezTo>
                        <a:cubicBezTo>
                          <a:pt x="43" y="71"/>
                          <a:pt x="43" y="70"/>
                          <a:pt x="43" y="70"/>
                        </a:cubicBezTo>
                        <a:cubicBezTo>
                          <a:pt x="44" y="69"/>
                          <a:pt x="46" y="69"/>
                          <a:pt x="48" y="69"/>
                        </a:cubicBezTo>
                        <a:cubicBezTo>
                          <a:pt x="48" y="69"/>
                          <a:pt x="48" y="69"/>
                          <a:pt x="48" y="69"/>
                        </a:cubicBezTo>
                        <a:cubicBezTo>
                          <a:pt x="47" y="68"/>
                          <a:pt x="47" y="68"/>
                          <a:pt x="47" y="67"/>
                        </a:cubicBezTo>
                        <a:cubicBezTo>
                          <a:pt x="47" y="67"/>
                          <a:pt x="46" y="67"/>
                          <a:pt x="46" y="66"/>
                        </a:cubicBezTo>
                        <a:cubicBezTo>
                          <a:pt x="46" y="66"/>
                          <a:pt x="46" y="65"/>
                          <a:pt x="45" y="64"/>
                        </a:cubicBezTo>
                        <a:cubicBezTo>
                          <a:pt x="45" y="64"/>
                          <a:pt x="45" y="64"/>
                          <a:pt x="45" y="64"/>
                        </a:cubicBezTo>
                        <a:cubicBezTo>
                          <a:pt x="45" y="63"/>
                          <a:pt x="44" y="63"/>
                          <a:pt x="44" y="62"/>
                        </a:cubicBezTo>
                        <a:cubicBezTo>
                          <a:pt x="44" y="62"/>
                          <a:pt x="44" y="62"/>
                          <a:pt x="44" y="62"/>
                        </a:cubicBezTo>
                        <a:cubicBezTo>
                          <a:pt x="44" y="61"/>
                          <a:pt x="43" y="61"/>
                          <a:pt x="43" y="60"/>
                        </a:cubicBezTo>
                        <a:cubicBezTo>
                          <a:pt x="43" y="58"/>
                          <a:pt x="40" y="56"/>
                          <a:pt x="38" y="55"/>
                        </a:cubicBezTo>
                        <a:cubicBezTo>
                          <a:pt x="36" y="52"/>
                          <a:pt x="34" y="50"/>
                          <a:pt x="34" y="48"/>
                        </a:cubicBezTo>
                        <a:cubicBezTo>
                          <a:pt x="34" y="48"/>
                          <a:pt x="34" y="47"/>
                          <a:pt x="34" y="46"/>
                        </a:cubicBezTo>
                        <a:cubicBezTo>
                          <a:pt x="35" y="46"/>
                          <a:pt x="35" y="44"/>
                          <a:pt x="35" y="43"/>
                        </a:cubicBezTo>
                        <a:cubicBezTo>
                          <a:pt x="36" y="40"/>
                          <a:pt x="37" y="36"/>
                          <a:pt x="40" y="36"/>
                        </a:cubicBezTo>
                        <a:cubicBezTo>
                          <a:pt x="42" y="36"/>
                          <a:pt x="44" y="35"/>
                          <a:pt x="44" y="34"/>
                        </a:cubicBezTo>
                        <a:cubicBezTo>
                          <a:pt x="44" y="34"/>
                          <a:pt x="44" y="34"/>
                          <a:pt x="44" y="34"/>
                        </a:cubicBezTo>
                        <a:cubicBezTo>
                          <a:pt x="43" y="33"/>
                          <a:pt x="43" y="32"/>
                          <a:pt x="43" y="32"/>
                        </a:cubicBezTo>
                        <a:cubicBezTo>
                          <a:pt x="43" y="32"/>
                          <a:pt x="43" y="31"/>
                          <a:pt x="43" y="31"/>
                        </a:cubicBezTo>
                        <a:cubicBezTo>
                          <a:pt x="43" y="31"/>
                          <a:pt x="43" y="30"/>
                          <a:pt x="43" y="30"/>
                        </a:cubicBezTo>
                        <a:cubicBezTo>
                          <a:pt x="43" y="30"/>
                          <a:pt x="43" y="29"/>
                          <a:pt x="44" y="29"/>
                        </a:cubicBezTo>
                        <a:cubicBezTo>
                          <a:pt x="44" y="29"/>
                          <a:pt x="44" y="28"/>
                          <a:pt x="44" y="28"/>
                        </a:cubicBezTo>
                        <a:cubicBezTo>
                          <a:pt x="44" y="28"/>
                          <a:pt x="44" y="27"/>
                          <a:pt x="44" y="27"/>
                        </a:cubicBezTo>
                        <a:cubicBezTo>
                          <a:pt x="44" y="27"/>
                          <a:pt x="44" y="27"/>
                          <a:pt x="44" y="27"/>
                        </a:cubicBezTo>
                        <a:cubicBezTo>
                          <a:pt x="43" y="26"/>
                          <a:pt x="41" y="24"/>
                          <a:pt x="40" y="22"/>
                        </a:cubicBezTo>
                        <a:cubicBezTo>
                          <a:pt x="39" y="21"/>
                          <a:pt x="37" y="18"/>
                          <a:pt x="36" y="18"/>
                        </a:cubicBezTo>
                        <a:cubicBezTo>
                          <a:pt x="34" y="18"/>
                          <a:pt x="32" y="17"/>
                          <a:pt x="30" y="15"/>
                        </a:cubicBezTo>
                        <a:cubicBezTo>
                          <a:pt x="29" y="14"/>
                          <a:pt x="28" y="11"/>
                          <a:pt x="29" y="9"/>
                        </a:cubicBezTo>
                        <a:cubicBezTo>
                          <a:pt x="29" y="8"/>
                          <a:pt x="28" y="7"/>
                          <a:pt x="25" y="6"/>
                        </a:cubicBezTo>
                        <a:cubicBezTo>
                          <a:pt x="23" y="5"/>
                          <a:pt x="20" y="4"/>
                          <a:pt x="18" y="1"/>
                        </a:cubicBezTo>
                        <a:cubicBezTo>
                          <a:pt x="17" y="1"/>
                          <a:pt x="17" y="0"/>
                          <a:pt x="16" y="0"/>
                        </a:cubicBezTo>
                        <a:cubicBezTo>
                          <a:pt x="16" y="0"/>
                          <a:pt x="15" y="1"/>
                          <a:pt x="15" y="1"/>
                        </a:cubicBezTo>
                        <a:cubicBezTo>
                          <a:pt x="15" y="2"/>
                          <a:pt x="15" y="2"/>
                          <a:pt x="15" y="2"/>
                        </a:cubicBezTo>
                        <a:cubicBezTo>
                          <a:pt x="15" y="2"/>
                          <a:pt x="14" y="3"/>
                          <a:pt x="14" y="3"/>
                        </a:cubicBezTo>
                        <a:cubicBezTo>
                          <a:pt x="14" y="3"/>
                          <a:pt x="14" y="3"/>
                          <a:pt x="14" y="3"/>
                        </a:cubicBezTo>
                        <a:cubicBezTo>
                          <a:pt x="13" y="4"/>
                          <a:pt x="13" y="4"/>
                          <a:pt x="12" y="4"/>
                        </a:cubicBezTo>
                        <a:cubicBezTo>
                          <a:pt x="10" y="6"/>
                          <a:pt x="8" y="8"/>
                          <a:pt x="8" y="9"/>
                        </a:cubicBezTo>
                        <a:cubicBezTo>
                          <a:pt x="10" y="10"/>
                          <a:pt x="12" y="12"/>
                          <a:pt x="11" y="15"/>
                        </a:cubicBezTo>
                        <a:cubicBezTo>
                          <a:pt x="11" y="16"/>
                          <a:pt x="10" y="18"/>
                          <a:pt x="6" y="18"/>
                        </a:cubicBezTo>
                        <a:cubicBezTo>
                          <a:pt x="3" y="19"/>
                          <a:pt x="2" y="19"/>
                          <a:pt x="2" y="19"/>
                        </a:cubicBezTo>
                        <a:cubicBezTo>
                          <a:pt x="2" y="20"/>
                          <a:pt x="2" y="20"/>
                          <a:pt x="2" y="21"/>
                        </a:cubicBezTo>
                        <a:cubicBezTo>
                          <a:pt x="2" y="24"/>
                          <a:pt x="1" y="25"/>
                          <a:pt x="1" y="26"/>
                        </a:cubicBezTo>
                        <a:cubicBezTo>
                          <a:pt x="1" y="26"/>
                          <a:pt x="0" y="26"/>
                          <a:pt x="0" y="26"/>
                        </a:cubicBezTo>
                        <a:cubicBezTo>
                          <a:pt x="1" y="27"/>
                          <a:pt x="1" y="27"/>
                          <a:pt x="2" y="28"/>
                        </a:cubicBezTo>
                        <a:cubicBezTo>
                          <a:pt x="2" y="28"/>
                          <a:pt x="2" y="28"/>
                          <a:pt x="2" y="28"/>
                        </a:cubicBezTo>
                        <a:cubicBezTo>
                          <a:pt x="2" y="29"/>
                          <a:pt x="3" y="29"/>
                          <a:pt x="3" y="30"/>
                        </a:cubicBezTo>
                        <a:cubicBezTo>
                          <a:pt x="3" y="30"/>
                          <a:pt x="4" y="30"/>
                          <a:pt x="4" y="30"/>
                        </a:cubicBezTo>
                        <a:cubicBezTo>
                          <a:pt x="4" y="31"/>
                          <a:pt x="5" y="31"/>
                          <a:pt x="5" y="32"/>
                        </a:cubicBezTo>
                        <a:cubicBezTo>
                          <a:pt x="5" y="32"/>
                          <a:pt x="6" y="33"/>
                          <a:pt x="6" y="33"/>
                        </a:cubicBezTo>
                        <a:cubicBezTo>
                          <a:pt x="6" y="33"/>
                          <a:pt x="6" y="33"/>
                          <a:pt x="6" y="34"/>
                        </a:cubicBezTo>
                        <a:cubicBezTo>
                          <a:pt x="6" y="34"/>
                          <a:pt x="6" y="34"/>
                          <a:pt x="6"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68" name="Freeform 2047"/>
                  <p:cNvSpPr/>
                  <p:nvPr/>
                </p:nvSpPr>
                <p:spPr bwMode="auto">
                  <a:xfrm>
                    <a:off x="2167" y="1835"/>
                    <a:ext cx="6" cy="5"/>
                  </a:xfrm>
                  <a:custGeom>
                    <a:avLst/>
                    <a:gdLst>
                      <a:gd name="T0" fmla="*/ 0 w 7"/>
                      <a:gd name="T1" fmla="*/ 0 h 5"/>
                      <a:gd name="T2" fmla="*/ 7 w 7"/>
                      <a:gd name="T3" fmla="*/ 5 h 5"/>
                      <a:gd name="T4" fmla="*/ 0 w 7"/>
                      <a:gd name="T5" fmla="*/ 0 h 5"/>
                    </a:gdLst>
                    <a:ahLst/>
                    <a:cxnLst>
                      <a:cxn ang="0">
                        <a:pos x="T0" y="T1"/>
                      </a:cxn>
                      <a:cxn ang="0">
                        <a:pos x="T2" y="T3"/>
                      </a:cxn>
                      <a:cxn ang="0">
                        <a:pos x="T4" y="T5"/>
                      </a:cxn>
                    </a:cxnLst>
                    <a:rect l="0" t="0" r="r" b="b"/>
                    <a:pathLst>
                      <a:path w="7" h="5">
                        <a:moveTo>
                          <a:pt x="0" y="0"/>
                        </a:moveTo>
                        <a:cubicBezTo>
                          <a:pt x="3" y="4"/>
                          <a:pt x="6" y="5"/>
                          <a:pt x="7" y="5"/>
                        </a:cubicBezTo>
                        <a:cubicBezTo>
                          <a:pt x="6" y="5"/>
                          <a:pt x="3"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69" name="Freeform 2048"/>
                  <p:cNvSpPr/>
                  <p:nvPr/>
                </p:nvSpPr>
                <p:spPr bwMode="auto">
                  <a:xfrm>
                    <a:off x="2153" y="1798"/>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70" name="Freeform 2049"/>
                  <p:cNvSpPr/>
                  <p:nvPr/>
                </p:nvSpPr>
                <p:spPr bwMode="auto">
                  <a:xfrm>
                    <a:off x="2155" y="1798"/>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71" name="Freeform 2050"/>
                  <p:cNvSpPr/>
                  <p:nvPr/>
                </p:nvSpPr>
                <p:spPr bwMode="auto">
                  <a:xfrm>
                    <a:off x="2188" y="183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72" name="Freeform 2051"/>
                  <p:cNvSpPr/>
                  <p:nvPr/>
                </p:nvSpPr>
                <p:spPr bwMode="auto">
                  <a:xfrm>
                    <a:off x="2161" y="17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73" name="Freeform 2052"/>
                  <p:cNvSpPr/>
                  <p:nvPr/>
                </p:nvSpPr>
                <p:spPr bwMode="auto">
                  <a:xfrm>
                    <a:off x="2150" y="179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74" name="Freeform 2053"/>
                  <p:cNvSpPr/>
                  <p:nvPr/>
                </p:nvSpPr>
                <p:spPr bwMode="auto">
                  <a:xfrm>
                    <a:off x="2149" y="1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75" name="Freeform 2054"/>
                  <p:cNvSpPr/>
                  <p:nvPr/>
                </p:nvSpPr>
                <p:spPr bwMode="auto">
                  <a:xfrm>
                    <a:off x="2152" y="179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76" name="Freeform 2055"/>
                  <p:cNvSpPr/>
                  <p:nvPr/>
                </p:nvSpPr>
                <p:spPr bwMode="auto">
                  <a:xfrm>
                    <a:off x="2162" y="17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77" name="Freeform 2056"/>
                  <p:cNvSpPr/>
                  <p:nvPr/>
                </p:nvSpPr>
                <p:spPr bwMode="auto">
                  <a:xfrm>
                    <a:off x="2193" y="1830"/>
                    <a:ext cx="0"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grpSp>
            <p:sp>
              <p:nvSpPr>
                <p:cNvPr id="130" name="Freeform 2058"/>
                <p:cNvSpPr/>
                <p:nvPr/>
              </p:nvSpPr>
              <p:spPr bwMode="auto">
                <a:xfrm>
                  <a:off x="2190" y="1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31" name="Freeform 2059"/>
                <p:cNvSpPr/>
                <p:nvPr/>
              </p:nvSpPr>
              <p:spPr bwMode="auto">
                <a:xfrm>
                  <a:off x="2189" y="179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32" name="Freeform 2060"/>
                <p:cNvSpPr/>
                <p:nvPr/>
              </p:nvSpPr>
              <p:spPr bwMode="auto">
                <a:xfrm>
                  <a:off x="2189" y="182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33" name="Freeform 2061"/>
                <p:cNvSpPr/>
                <p:nvPr/>
              </p:nvSpPr>
              <p:spPr bwMode="auto">
                <a:xfrm>
                  <a:off x="2190" y="182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34" name="Freeform 2062"/>
                <p:cNvSpPr/>
                <p:nvPr/>
              </p:nvSpPr>
              <p:spPr bwMode="auto">
                <a:xfrm>
                  <a:off x="2189" y="179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35" name="Freeform 2063"/>
                <p:cNvSpPr/>
                <p:nvPr/>
              </p:nvSpPr>
              <p:spPr bwMode="auto">
                <a:xfrm>
                  <a:off x="2191" y="182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2"/>
                        <a:pt x="1"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36" name="Freeform 2064"/>
                <p:cNvSpPr/>
                <p:nvPr/>
              </p:nvSpPr>
              <p:spPr bwMode="auto">
                <a:xfrm>
                  <a:off x="2222" y="1795"/>
                  <a:ext cx="29" cy="36"/>
                </a:xfrm>
                <a:custGeom>
                  <a:avLst/>
                  <a:gdLst>
                    <a:gd name="T0" fmla="*/ 1 w 30"/>
                    <a:gd name="T1" fmla="*/ 37 h 38"/>
                    <a:gd name="T2" fmla="*/ 4 w 30"/>
                    <a:gd name="T3" fmla="*/ 38 h 38"/>
                    <a:gd name="T4" fmla="*/ 4 w 30"/>
                    <a:gd name="T5" fmla="*/ 38 h 38"/>
                    <a:gd name="T6" fmla="*/ 5 w 30"/>
                    <a:gd name="T7" fmla="*/ 38 h 38"/>
                    <a:gd name="T8" fmla="*/ 6 w 30"/>
                    <a:gd name="T9" fmla="*/ 38 h 38"/>
                    <a:gd name="T10" fmla="*/ 7 w 30"/>
                    <a:gd name="T11" fmla="*/ 37 h 38"/>
                    <a:gd name="T12" fmla="*/ 12 w 30"/>
                    <a:gd name="T13" fmla="*/ 36 h 38"/>
                    <a:gd name="T14" fmla="*/ 15 w 30"/>
                    <a:gd name="T15" fmla="*/ 36 h 38"/>
                    <a:gd name="T16" fmla="*/ 18 w 30"/>
                    <a:gd name="T17" fmla="*/ 33 h 38"/>
                    <a:gd name="T18" fmla="*/ 19 w 30"/>
                    <a:gd name="T19" fmla="*/ 31 h 38"/>
                    <a:gd name="T20" fmla="*/ 19 w 30"/>
                    <a:gd name="T21" fmla="*/ 30 h 38"/>
                    <a:gd name="T22" fmla="*/ 20 w 30"/>
                    <a:gd name="T23" fmla="*/ 28 h 38"/>
                    <a:gd name="T24" fmla="*/ 21 w 30"/>
                    <a:gd name="T25" fmla="*/ 27 h 38"/>
                    <a:gd name="T26" fmla="*/ 22 w 30"/>
                    <a:gd name="T27" fmla="*/ 25 h 38"/>
                    <a:gd name="T28" fmla="*/ 23 w 30"/>
                    <a:gd name="T29" fmla="*/ 25 h 38"/>
                    <a:gd name="T30" fmla="*/ 24 w 30"/>
                    <a:gd name="T31" fmla="*/ 23 h 38"/>
                    <a:gd name="T32" fmla="*/ 25 w 30"/>
                    <a:gd name="T33" fmla="*/ 22 h 38"/>
                    <a:gd name="T34" fmla="*/ 29 w 30"/>
                    <a:gd name="T35" fmla="*/ 18 h 38"/>
                    <a:gd name="T36" fmla="*/ 29 w 30"/>
                    <a:gd name="T37" fmla="*/ 17 h 38"/>
                    <a:gd name="T38" fmla="*/ 30 w 30"/>
                    <a:gd name="T39" fmla="*/ 16 h 38"/>
                    <a:gd name="T40" fmla="*/ 25 w 30"/>
                    <a:gd name="T41" fmla="*/ 11 h 38"/>
                    <a:gd name="T42" fmla="*/ 13 w 30"/>
                    <a:gd name="T43" fmla="*/ 3 h 38"/>
                    <a:gd name="T44" fmla="*/ 5 w 30"/>
                    <a:gd name="T45" fmla="*/ 0 h 38"/>
                    <a:gd name="T46" fmla="*/ 5 w 30"/>
                    <a:gd name="T47" fmla="*/ 3 h 38"/>
                    <a:gd name="T48" fmla="*/ 5 w 30"/>
                    <a:gd name="T49" fmla="*/ 3 h 38"/>
                    <a:gd name="T50" fmla="*/ 4 w 30"/>
                    <a:gd name="T51" fmla="*/ 3 h 38"/>
                    <a:gd name="T52" fmla="*/ 4 w 30"/>
                    <a:gd name="T53" fmla="*/ 4 h 38"/>
                    <a:gd name="T54" fmla="*/ 4 w 30"/>
                    <a:gd name="T55" fmla="*/ 4 h 38"/>
                    <a:gd name="T56" fmla="*/ 4 w 30"/>
                    <a:gd name="T57" fmla="*/ 4 h 38"/>
                    <a:gd name="T58" fmla="*/ 4 w 30"/>
                    <a:gd name="T59" fmla="*/ 4 h 38"/>
                    <a:gd name="T60" fmla="*/ 4 w 30"/>
                    <a:gd name="T61" fmla="*/ 5 h 38"/>
                    <a:gd name="T62" fmla="*/ 4 w 30"/>
                    <a:gd name="T63" fmla="*/ 5 h 38"/>
                    <a:gd name="T64" fmla="*/ 3 w 30"/>
                    <a:gd name="T65" fmla="*/ 5 h 38"/>
                    <a:gd name="T66" fmla="*/ 3 w 30"/>
                    <a:gd name="T67" fmla="*/ 5 h 38"/>
                    <a:gd name="T68" fmla="*/ 2 w 30"/>
                    <a:gd name="T69" fmla="*/ 16 h 38"/>
                    <a:gd name="T70" fmla="*/ 3 w 30"/>
                    <a:gd name="T71" fmla="*/ 33 h 38"/>
                    <a:gd name="T72" fmla="*/ 3 w 30"/>
                    <a:gd name="T73" fmla="*/ 33 h 38"/>
                    <a:gd name="T74" fmla="*/ 3 w 30"/>
                    <a:gd name="T75" fmla="*/ 33 h 38"/>
                    <a:gd name="T76" fmla="*/ 3 w 30"/>
                    <a:gd name="T77" fmla="*/ 33 h 38"/>
                    <a:gd name="T78" fmla="*/ 3 w 30"/>
                    <a:gd name="T79" fmla="*/ 33 h 38"/>
                    <a:gd name="T80" fmla="*/ 3 w 30"/>
                    <a:gd name="T81" fmla="*/ 33 h 38"/>
                    <a:gd name="T82" fmla="*/ 3 w 30"/>
                    <a:gd name="T83" fmla="*/ 34 h 38"/>
                    <a:gd name="T84" fmla="*/ 2 w 30"/>
                    <a:gd name="T85" fmla="*/ 34 h 38"/>
                    <a:gd name="T86" fmla="*/ 2 w 30"/>
                    <a:gd name="T87" fmla="*/ 34 h 38"/>
                    <a:gd name="T88" fmla="*/ 2 w 30"/>
                    <a:gd name="T89" fmla="*/ 35 h 38"/>
                    <a:gd name="T90" fmla="*/ 2 w 30"/>
                    <a:gd name="T91" fmla="*/ 35 h 38"/>
                    <a:gd name="T92" fmla="*/ 0 w 30"/>
                    <a:gd name="T93" fmla="*/ 37 h 38"/>
                    <a:gd name="T94" fmla="*/ 1 w 30"/>
                    <a:gd name="T95"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38">
                      <a:moveTo>
                        <a:pt x="1" y="37"/>
                      </a:moveTo>
                      <a:cubicBezTo>
                        <a:pt x="1" y="37"/>
                        <a:pt x="2" y="38"/>
                        <a:pt x="4" y="38"/>
                      </a:cubicBezTo>
                      <a:cubicBezTo>
                        <a:pt x="4" y="38"/>
                        <a:pt x="4" y="38"/>
                        <a:pt x="4" y="38"/>
                      </a:cubicBezTo>
                      <a:cubicBezTo>
                        <a:pt x="4" y="38"/>
                        <a:pt x="5" y="38"/>
                        <a:pt x="5" y="38"/>
                      </a:cubicBezTo>
                      <a:cubicBezTo>
                        <a:pt x="5" y="38"/>
                        <a:pt x="5" y="38"/>
                        <a:pt x="6" y="38"/>
                      </a:cubicBezTo>
                      <a:cubicBezTo>
                        <a:pt x="6" y="37"/>
                        <a:pt x="7" y="37"/>
                        <a:pt x="7" y="37"/>
                      </a:cubicBezTo>
                      <a:cubicBezTo>
                        <a:pt x="9" y="36"/>
                        <a:pt x="11" y="36"/>
                        <a:pt x="12" y="36"/>
                      </a:cubicBezTo>
                      <a:cubicBezTo>
                        <a:pt x="15" y="36"/>
                        <a:pt x="15" y="36"/>
                        <a:pt x="15" y="36"/>
                      </a:cubicBezTo>
                      <a:cubicBezTo>
                        <a:pt x="16" y="36"/>
                        <a:pt x="17" y="36"/>
                        <a:pt x="18" y="33"/>
                      </a:cubicBezTo>
                      <a:cubicBezTo>
                        <a:pt x="18" y="33"/>
                        <a:pt x="18" y="32"/>
                        <a:pt x="19" y="31"/>
                      </a:cubicBezTo>
                      <a:cubicBezTo>
                        <a:pt x="19" y="31"/>
                        <a:pt x="19" y="30"/>
                        <a:pt x="19" y="30"/>
                      </a:cubicBezTo>
                      <a:cubicBezTo>
                        <a:pt x="20" y="29"/>
                        <a:pt x="20" y="29"/>
                        <a:pt x="20" y="28"/>
                      </a:cubicBezTo>
                      <a:cubicBezTo>
                        <a:pt x="21" y="28"/>
                        <a:pt x="21" y="28"/>
                        <a:pt x="21" y="27"/>
                      </a:cubicBezTo>
                      <a:cubicBezTo>
                        <a:pt x="21" y="27"/>
                        <a:pt x="22" y="26"/>
                        <a:pt x="22" y="25"/>
                      </a:cubicBezTo>
                      <a:cubicBezTo>
                        <a:pt x="22" y="25"/>
                        <a:pt x="23" y="25"/>
                        <a:pt x="23" y="25"/>
                      </a:cubicBezTo>
                      <a:cubicBezTo>
                        <a:pt x="23" y="24"/>
                        <a:pt x="24" y="23"/>
                        <a:pt x="24" y="23"/>
                      </a:cubicBezTo>
                      <a:cubicBezTo>
                        <a:pt x="24" y="23"/>
                        <a:pt x="25" y="22"/>
                        <a:pt x="25" y="22"/>
                      </a:cubicBezTo>
                      <a:cubicBezTo>
                        <a:pt x="26" y="20"/>
                        <a:pt x="27" y="19"/>
                        <a:pt x="29" y="18"/>
                      </a:cubicBezTo>
                      <a:cubicBezTo>
                        <a:pt x="29" y="18"/>
                        <a:pt x="29" y="18"/>
                        <a:pt x="29" y="17"/>
                      </a:cubicBezTo>
                      <a:cubicBezTo>
                        <a:pt x="29" y="17"/>
                        <a:pt x="30" y="17"/>
                        <a:pt x="30" y="16"/>
                      </a:cubicBezTo>
                      <a:cubicBezTo>
                        <a:pt x="28" y="15"/>
                        <a:pt x="26" y="13"/>
                        <a:pt x="25" y="11"/>
                      </a:cubicBezTo>
                      <a:cubicBezTo>
                        <a:pt x="21" y="8"/>
                        <a:pt x="17" y="4"/>
                        <a:pt x="13" y="3"/>
                      </a:cubicBezTo>
                      <a:cubicBezTo>
                        <a:pt x="11" y="2"/>
                        <a:pt x="8" y="1"/>
                        <a:pt x="5" y="0"/>
                      </a:cubicBezTo>
                      <a:cubicBezTo>
                        <a:pt x="5" y="1"/>
                        <a:pt x="5" y="2"/>
                        <a:pt x="5" y="3"/>
                      </a:cubicBezTo>
                      <a:cubicBezTo>
                        <a:pt x="5" y="3"/>
                        <a:pt x="5" y="3"/>
                        <a:pt x="5" y="3"/>
                      </a:cubicBezTo>
                      <a:cubicBezTo>
                        <a:pt x="5" y="3"/>
                        <a:pt x="4" y="3"/>
                        <a:pt x="4" y="3"/>
                      </a:cubicBezTo>
                      <a:cubicBezTo>
                        <a:pt x="4" y="3"/>
                        <a:pt x="4" y="4"/>
                        <a:pt x="4" y="4"/>
                      </a:cubicBezTo>
                      <a:cubicBezTo>
                        <a:pt x="4" y="4"/>
                        <a:pt x="4" y="4"/>
                        <a:pt x="4" y="4"/>
                      </a:cubicBezTo>
                      <a:cubicBezTo>
                        <a:pt x="4" y="4"/>
                        <a:pt x="4" y="4"/>
                        <a:pt x="4" y="4"/>
                      </a:cubicBezTo>
                      <a:cubicBezTo>
                        <a:pt x="4" y="4"/>
                        <a:pt x="4" y="4"/>
                        <a:pt x="4" y="4"/>
                      </a:cubicBezTo>
                      <a:cubicBezTo>
                        <a:pt x="4" y="4"/>
                        <a:pt x="4" y="5"/>
                        <a:pt x="4" y="5"/>
                      </a:cubicBezTo>
                      <a:cubicBezTo>
                        <a:pt x="4" y="5"/>
                        <a:pt x="4" y="5"/>
                        <a:pt x="4" y="5"/>
                      </a:cubicBezTo>
                      <a:cubicBezTo>
                        <a:pt x="4" y="5"/>
                        <a:pt x="3" y="5"/>
                        <a:pt x="3" y="5"/>
                      </a:cubicBezTo>
                      <a:cubicBezTo>
                        <a:pt x="3" y="5"/>
                        <a:pt x="3" y="5"/>
                        <a:pt x="3" y="5"/>
                      </a:cubicBezTo>
                      <a:cubicBezTo>
                        <a:pt x="2" y="6"/>
                        <a:pt x="0" y="12"/>
                        <a:pt x="2" y="16"/>
                      </a:cubicBezTo>
                      <a:cubicBezTo>
                        <a:pt x="4" y="21"/>
                        <a:pt x="4" y="30"/>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4"/>
                      </a:cubicBezTo>
                      <a:cubicBezTo>
                        <a:pt x="2" y="34"/>
                        <a:pt x="2" y="34"/>
                        <a:pt x="2" y="34"/>
                      </a:cubicBezTo>
                      <a:cubicBezTo>
                        <a:pt x="2" y="34"/>
                        <a:pt x="2" y="34"/>
                        <a:pt x="2" y="34"/>
                      </a:cubicBezTo>
                      <a:cubicBezTo>
                        <a:pt x="2" y="34"/>
                        <a:pt x="2" y="34"/>
                        <a:pt x="2" y="35"/>
                      </a:cubicBezTo>
                      <a:cubicBezTo>
                        <a:pt x="2" y="35"/>
                        <a:pt x="2" y="35"/>
                        <a:pt x="2" y="35"/>
                      </a:cubicBezTo>
                      <a:cubicBezTo>
                        <a:pt x="1" y="35"/>
                        <a:pt x="1" y="36"/>
                        <a:pt x="0" y="37"/>
                      </a:cubicBezTo>
                      <a:cubicBezTo>
                        <a:pt x="0" y="37"/>
                        <a:pt x="0" y="37"/>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37" name="Freeform 2065"/>
                <p:cNvSpPr/>
                <p:nvPr/>
              </p:nvSpPr>
              <p:spPr bwMode="auto">
                <a:xfrm>
                  <a:off x="2245" y="181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38" name="Freeform 2066"/>
                <p:cNvSpPr/>
                <p:nvPr/>
              </p:nvSpPr>
              <p:spPr bwMode="auto">
                <a:xfrm>
                  <a:off x="2240" y="18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39" name="Freeform 2067"/>
                <p:cNvSpPr/>
                <p:nvPr/>
              </p:nvSpPr>
              <p:spPr bwMode="auto">
                <a:xfrm>
                  <a:off x="2222" y="1830"/>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40" name="Freeform 2068"/>
                <p:cNvSpPr/>
                <p:nvPr/>
              </p:nvSpPr>
              <p:spPr bwMode="auto">
                <a:xfrm>
                  <a:off x="2250" y="181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41" name="Freeform 2069"/>
                <p:cNvSpPr/>
                <p:nvPr/>
              </p:nvSpPr>
              <p:spPr bwMode="auto">
                <a:xfrm>
                  <a:off x="2226" y="183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42" name="Freeform 2070"/>
                <p:cNvSpPr/>
                <p:nvPr/>
              </p:nvSpPr>
              <p:spPr bwMode="auto">
                <a:xfrm>
                  <a:off x="2243" y="181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43" name="Freeform 2071"/>
                <p:cNvSpPr/>
                <p:nvPr/>
              </p:nvSpPr>
              <p:spPr bwMode="auto">
                <a:xfrm>
                  <a:off x="2227" y="183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44" name="Freeform 2072"/>
                <p:cNvSpPr/>
                <p:nvPr/>
              </p:nvSpPr>
              <p:spPr bwMode="auto">
                <a:xfrm>
                  <a:off x="2241" y="18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45" name="Freeform 2073"/>
                <p:cNvSpPr/>
                <p:nvPr/>
              </p:nvSpPr>
              <p:spPr bwMode="auto">
                <a:xfrm>
                  <a:off x="2226" y="17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46" name="Freeform 2074"/>
                <p:cNvSpPr/>
                <p:nvPr/>
              </p:nvSpPr>
              <p:spPr bwMode="auto">
                <a:xfrm>
                  <a:off x="2224" y="1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47" name="Freeform 2075"/>
                <p:cNvSpPr/>
                <p:nvPr/>
              </p:nvSpPr>
              <p:spPr bwMode="auto">
                <a:xfrm>
                  <a:off x="2224" y="18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48" name="Freeform 2076"/>
                <p:cNvSpPr/>
                <p:nvPr/>
              </p:nvSpPr>
              <p:spPr bwMode="auto">
                <a:xfrm>
                  <a:off x="2227" y="17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49" name="Freeform 2077"/>
                <p:cNvSpPr/>
                <p:nvPr/>
              </p:nvSpPr>
              <p:spPr bwMode="auto">
                <a:xfrm>
                  <a:off x="2226" y="17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50" name="Freeform 2078"/>
                <p:cNvSpPr/>
                <p:nvPr/>
              </p:nvSpPr>
              <p:spPr bwMode="auto">
                <a:xfrm>
                  <a:off x="2225" y="180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51" name="Freeform 2079"/>
                <p:cNvSpPr/>
                <p:nvPr/>
              </p:nvSpPr>
              <p:spPr bwMode="auto">
                <a:xfrm>
                  <a:off x="2226" y="179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52" name="Freeform 2080"/>
                <p:cNvSpPr/>
                <p:nvPr/>
              </p:nvSpPr>
              <p:spPr bwMode="auto">
                <a:xfrm>
                  <a:off x="2225" y="18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53" name="Freeform 2081"/>
                <p:cNvSpPr/>
                <p:nvPr/>
              </p:nvSpPr>
              <p:spPr bwMode="auto">
                <a:xfrm>
                  <a:off x="2225" y="18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54" name="Freeform 2082"/>
                <p:cNvSpPr/>
                <p:nvPr/>
              </p:nvSpPr>
              <p:spPr bwMode="auto">
                <a:xfrm>
                  <a:off x="2225" y="18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55" name="Freeform 2083"/>
                <p:cNvSpPr/>
                <p:nvPr/>
              </p:nvSpPr>
              <p:spPr bwMode="auto">
                <a:xfrm>
                  <a:off x="1932" y="1843"/>
                  <a:ext cx="58" cy="65"/>
                </a:xfrm>
                <a:custGeom>
                  <a:avLst/>
                  <a:gdLst>
                    <a:gd name="T0" fmla="*/ 47 w 61"/>
                    <a:gd name="T1" fmla="*/ 13 h 68"/>
                    <a:gd name="T2" fmla="*/ 45 w 61"/>
                    <a:gd name="T3" fmla="*/ 12 h 68"/>
                    <a:gd name="T4" fmla="*/ 41 w 61"/>
                    <a:gd name="T5" fmla="*/ 11 h 68"/>
                    <a:gd name="T6" fmla="*/ 35 w 61"/>
                    <a:gd name="T7" fmla="*/ 6 h 68"/>
                    <a:gd name="T8" fmla="*/ 33 w 61"/>
                    <a:gd name="T9" fmla="*/ 6 h 68"/>
                    <a:gd name="T10" fmla="*/ 32 w 61"/>
                    <a:gd name="T11" fmla="*/ 5 h 68"/>
                    <a:gd name="T12" fmla="*/ 30 w 61"/>
                    <a:gd name="T13" fmla="*/ 4 h 68"/>
                    <a:gd name="T14" fmla="*/ 28 w 61"/>
                    <a:gd name="T15" fmla="*/ 3 h 68"/>
                    <a:gd name="T16" fmla="*/ 25 w 61"/>
                    <a:gd name="T17" fmla="*/ 2 h 68"/>
                    <a:gd name="T18" fmla="*/ 23 w 61"/>
                    <a:gd name="T19" fmla="*/ 0 h 68"/>
                    <a:gd name="T20" fmla="*/ 22 w 61"/>
                    <a:gd name="T21" fmla="*/ 1 h 68"/>
                    <a:gd name="T22" fmla="*/ 12 w 61"/>
                    <a:gd name="T23" fmla="*/ 9 h 68"/>
                    <a:gd name="T24" fmla="*/ 9 w 61"/>
                    <a:gd name="T25" fmla="*/ 15 h 68"/>
                    <a:gd name="T26" fmla="*/ 6 w 61"/>
                    <a:gd name="T27" fmla="*/ 20 h 68"/>
                    <a:gd name="T28" fmla="*/ 0 w 61"/>
                    <a:gd name="T29" fmla="*/ 27 h 68"/>
                    <a:gd name="T30" fmla="*/ 1 w 61"/>
                    <a:gd name="T31" fmla="*/ 38 h 68"/>
                    <a:gd name="T32" fmla="*/ 2 w 61"/>
                    <a:gd name="T33" fmla="*/ 39 h 68"/>
                    <a:gd name="T34" fmla="*/ 7 w 61"/>
                    <a:gd name="T35" fmla="*/ 43 h 68"/>
                    <a:gd name="T36" fmla="*/ 9 w 61"/>
                    <a:gd name="T37" fmla="*/ 42 h 68"/>
                    <a:gd name="T38" fmla="*/ 12 w 61"/>
                    <a:gd name="T39" fmla="*/ 50 h 68"/>
                    <a:gd name="T40" fmla="*/ 8 w 61"/>
                    <a:gd name="T41" fmla="*/ 54 h 68"/>
                    <a:gd name="T42" fmla="*/ 9 w 61"/>
                    <a:gd name="T43" fmla="*/ 56 h 68"/>
                    <a:gd name="T44" fmla="*/ 9 w 61"/>
                    <a:gd name="T45" fmla="*/ 57 h 68"/>
                    <a:gd name="T46" fmla="*/ 9 w 61"/>
                    <a:gd name="T47" fmla="*/ 58 h 68"/>
                    <a:gd name="T48" fmla="*/ 7 w 61"/>
                    <a:gd name="T49" fmla="*/ 61 h 68"/>
                    <a:gd name="T50" fmla="*/ 8 w 61"/>
                    <a:gd name="T51" fmla="*/ 62 h 68"/>
                    <a:gd name="T52" fmla="*/ 13 w 61"/>
                    <a:gd name="T53" fmla="*/ 63 h 68"/>
                    <a:gd name="T54" fmla="*/ 18 w 61"/>
                    <a:gd name="T55" fmla="*/ 66 h 68"/>
                    <a:gd name="T56" fmla="*/ 19 w 61"/>
                    <a:gd name="T57" fmla="*/ 67 h 68"/>
                    <a:gd name="T58" fmla="*/ 19 w 61"/>
                    <a:gd name="T59" fmla="*/ 68 h 68"/>
                    <a:gd name="T60" fmla="*/ 20 w 61"/>
                    <a:gd name="T61" fmla="*/ 68 h 68"/>
                    <a:gd name="T62" fmla="*/ 20 w 61"/>
                    <a:gd name="T63" fmla="*/ 67 h 68"/>
                    <a:gd name="T64" fmla="*/ 22 w 61"/>
                    <a:gd name="T65" fmla="*/ 65 h 68"/>
                    <a:gd name="T66" fmla="*/ 33 w 61"/>
                    <a:gd name="T67" fmla="*/ 46 h 68"/>
                    <a:gd name="T68" fmla="*/ 54 w 61"/>
                    <a:gd name="T69" fmla="*/ 35 h 68"/>
                    <a:gd name="T70" fmla="*/ 61 w 61"/>
                    <a:gd name="T71" fmla="*/ 23 h 68"/>
                    <a:gd name="T72" fmla="*/ 60 w 61"/>
                    <a:gd name="T73" fmla="*/ 20 h 68"/>
                    <a:gd name="T74" fmla="*/ 59 w 61"/>
                    <a:gd name="T75" fmla="*/ 19 h 68"/>
                    <a:gd name="T76" fmla="*/ 58 w 61"/>
                    <a:gd name="T77" fmla="*/ 18 h 68"/>
                    <a:gd name="T78" fmla="*/ 52 w 61"/>
                    <a:gd name="T79" fmla="*/ 1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 h="68">
                      <a:moveTo>
                        <a:pt x="52" y="11"/>
                      </a:moveTo>
                      <a:cubicBezTo>
                        <a:pt x="51" y="12"/>
                        <a:pt x="49" y="13"/>
                        <a:pt x="47" y="13"/>
                      </a:cubicBezTo>
                      <a:cubicBezTo>
                        <a:pt x="46" y="13"/>
                        <a:pt x="46" y="12"/>
                        <a:pt x="46" y="12"/>
                      </a:cubicBezTo>
                      <a:cubicBezTo>
                        <a:pt x="45" y="12"/>
                        <a:pt x="45" y="12"/>
                        <a:pt x="45" y="12"/>
                      </a:cubicBezTo>
                      <a:cubicBezTo>
                        <a:pt x="44" y="12"/>
                        <a:pt x="44" y="12"/>
                        <a:pt x="43" y="12"/>
                      </a:cubicBezTo>
                      <a:cubicBezTo>
                        <a:pt x="43" y="12"/>
                        <a:pt x="42" y="12"/>
                        <a:pt x="41" y="11"/>
                      </a:cubicBezTo>
                      <a:cubicBezTo>
                        <a:pt x="40" y="10"/>
                        <a:pt x="38" y="9"/>
                        <a:pt x="37" y="8"/>
                      </a:cubicBezTo>
                      <a:cubicBezTo>
                        <a:pt x="37" y="7"/>
                        <a:pt x="36" y="6"/>
                        <a:pt x="35" y="6"/>
                      </a:cubicBezTo>
                      <a:cubicBezTo>
                        <a:pt x="35" y="6"/>
                        <a:pt x="34" y="6"/>
                        <a:pt x="34" y="6"/>
                      </a:cubicBezTo>
                      <a:cubicBezTo>
                        <a:pt x="34" y="6"/>
                        <a:pt x="33" y="6"/>
                        <a:pt x="33" y="6"/>
                      </a:cubicBezTo>
                      <a:cubicBezTo>
                        <a:pt x="33" y="6"/>
                        <a:pt x="33" y="6"/>
                        <a:pt x="32" y="5"/>
                      </a:cubicBezTo>
                      <a:cubicBezTo>
                        <a:pt x="32" y="5"/>
                        <a:pt x="32" y="5"/>
                        <a:pt x="32" y="5"/>
                      </a:cubicBezTo>
                      <a:cubicBezTo>
                        <a:pt x="31" y="5"/>
                        <a:pt x="31" y="5"/>
                        <a:pt x="30" y="5"/>
                      </a:cubicBezTo>
                      <a:cubicBezTo>
                        <a:pt x="30" y="5"/>
                        <a:pt x="30" y="4"/>
                        <a:pt x="30" y="4"/>
                      </a:cubicBezTo>
                      <a:cubicBezTo>
                        <a:pt x="29" y="4"/>
                        <a:pt x="28" y="4"/>
                        <a:pt x="28" y="3"/>
                      </a:cubicBezTo>
                      <a:cubicBezTo>
                        <a:pt x="28" y="3"/>
                        <a:pt x="28" y="3"/>
                        <a:pt x="28" y="3"/>
                      </a:cubicBezTo>
                      <a:cubicBezTo>
                        <a:pt x="27" y="3"/>
                        <a:pt x="26" y="2"/>
                        <a:pt x="26" y="2"/>
                      </a:cubicBezTo>
                      <a:cubicBezTo>
                        <a:pt x="26" y="2"/>
                        <a:pt x="25" y="2"/>
                        <a:pt x="25" y="2"/>
                      </a:cubicBezTo>
                      <a:cubicBezTo>
                        <a:pt x="25" y="1"/>
                        <a:pt x="24" y="1"/>
                        <a:pt x="24" y="1"/>
                      </a:cubicBezTo>
                      <a:cubicBezTo>
                        <a:pt x="24" y="1"/>
                        <a:pt x="23" y="1"/>
                        <a:pt x="23" y="0"/>
                      </a:cubicBezTo>
                      <a:cubicBezTo>
                        <a:pt x="23" y="0"/>
                        <a:pt x="23" y="0"/>
                        <a:pt x="23" y="0"/>
                      </a:cubicBezTo>
                      <a:cubicBezTo>
                        <a:pt x="23" y="0"/>
                        <a:pt x="22" y="1"/>
                        <a:pt x="22" y="1"/>
                      </a:cubicBezTo>
                      <a:cubicBezTo>
                        <a:pt x="20" y="3"/>
                        <a:pt x="15" y="4"/>
                        <a:pt x="14" y="4"/>
                      </a:cubicBezTo>
                      <a:cubicBezTo>
                        <a:pt x="12" y="4"/>
                        <a:pt x="12" y="5"/>
                        <a:pt x="12" y="9"/>
                      </a:cubicBezTo>
                      <a:cubicBezTo>
                        <a:pt x="12" y="10"/>
                        <a:pt x="12" y="10"/>
                        <a:pt x="12" y="10"/>
                      </a:cubicBezTo>
                      <a:cubicBezTo>
                        <a:pt x="12" y="13"/>
                        <a:pt x="10" y="14"/>
                        <a:pt x="9" y="15"/>
                      </a:cubicBezTo>
                      <a:cubicBezTo>
                        <a:pt x="8" y="16"/>
                        <a:pt x="7" y="17"/>
                        <a:pt x="6" y="18"/>
                      </a:cubicBezTo>
                      <a:cubicBezTo>
                        <a:pt x="6" y="19"/>
                        <a:pt x="6" y="19"/>
                        <a:pt x="6" y="20"/>
                      </a:cubicBezTo>
                      <a:cubicBezTo>
                        <a:pt x="6" y="22"/>
                        <a:pt x="5" y="23"/>
                        <a:pt x="3" y="25"/>
                      </a:cubicBezTo>
                      <a:cubicBezTo>
                        <a:pt x="1" y="25"/>
                        <a:pt x="0" y="26"/>
                        <a:pt x="0" y="27"/>
                      </a:cubicBezTo>
                      <a:cubicBezTo>
                        <a:pt x="0" y="28"/>
                        <a:pt x="0" y="29"/>
                        <a:pt x="1" y="30"/>
                      </a:cubicBezTo>
                      <a:cubicBezTo>
                        <a:pt x="3" y="33"/>
                        <a:pt x="2" y="36"/>
                        <a:pt x="1" y="38"/>
                      </a:cubicBezTo>
                      <a:cubicBezTo>
                        <a:pt x="1" y="38"/>
                        <a:pt x="1" y="38"/>
                        <a:pt x="0" y="38"/>
                      </a:cubicBezTo>
                      <a:cubicBezTo>
                        <a:pt x="1" y="39"/>
                        <a:pt x="1" y="39"/>
                        <a:pt x="2" y="39"/>
                      </a:cubicBezTo>
                      <a:cubicBezTo>
                        <a:pt x="3" y="40"/>
                        <a:pt x="5" y="41"/>
                        <a:pt x="6" y="42"/>
                      </a:cubicBezTo>
                      <a:cubicBezTo>
                        <a:pt x="7" y="43"/>
                        <a:pt x="7" y="43"/>
                        <a:pt x="7" y="43"/>
                      </a:cubicBezTo>
                      <a:cubicBezTo>
                        <a:pt x="7" y="43"/>
                        <a:pt x="8" y="43"/>
                        <a:pt x="8" y="43"/>
                      </a:cubicBezTo>
                      <a:cubicBezTo>
                        <a:pt x="8" y="43"/>
                        <a:pt x="9" y="42"/>
                        <a:pt x="9" y="42"/>
                      </a:cubicBezTo>
                      <a:cubicBezTo>
                        <a:pt x="11" y="42"/>
                        <a:pt x="11" y="43"/>
                        <a:pt x="12" y="44"/>
                      </a:cubicBezTo>
                      <a:cubicBezTo>
                        <a:pt x="13" y="46"/>
                        <a:pt x="13" y="48"/>
                        <a:pt x="12" y="50"/>
                      </a:cubicBezTo>
                      <a:cubicBezTo>
                        <a:pt x="11" y="52"/>
                        <a:pt x="10" y="53"/>
                        <a:pt x="8" y="54"/>
                      </a:cubicBezTo>
                      <a:cubicBezTo>
                        <a:pt x="8" y="54"/>
                        <a:pt x="8" y="54"/>
                        <a:pt x="8" y="54"/>
                      </a:cubicBezTo>
                      <a:cubicBezTo>
                        <a:pt x="8" y="54"/>
                        <a:pt x="9" y="55"/>
                        <a:pt x="9" y="55"/>
                      </a:cubicBezTo>
                      <a:cubicBezTo>
                        <a:pt x="9" y="56"/>
                        <a:pt x="9" y="56"/>
                        <a:pt x="9" y="56"/>
                      </a:cubicBezTo>
                      <a:cubicBezTo>
                        <a:pt x="9" y="56"/>
                        <a:pt x="9" y="57"/>
                        <a:pt x="9" y="57"/>
                      </a:cubicBezTo>
                      <a:cubicBezTo>
                        <a:pt x="9" y="57"/>
                        <a:pt x="9" y="57"/>
                        <a:pt x="9" y="57"/>
                      </a:cubicBezTo>
                      <a:cubicBezTo>
                        <a:pt x="9" y="58"/>
                        <a:pt x="9" y="58"/>
                        <a:pt x="9" y="58"/>
                      </a:cubicBezTo>
                      <a:cubicBezTo>
                        <a:pt x="9" y="58"/>
                        <a:pt x="9" y="58"/>
                        <a:pt x="9" y="58"/>
                      </a:cubicBezTo>
                      <a:cubicBezTo>
                        <a:pt x="9" y="59"/>
                        <a:pt x="8" y="59"/>
                        <a:pt x="8" y="59"/>
                      </a:cubicBezTo>
                      <a:cubicBezTo>
                        <a:pt x="8" y="60"/>
                        <a:pt x="7" y="60"/>
                        <a:pt x="7" y="61"/>
                      </a:cubicBezTo>
                      <a:cubicBezTo>
                        <a:pt x="7" y="61"/>
                        <a:pt x="7" y="61"/>
                        <a:pt x="7" y="61"/>
                      </a:cubicBezTo>
                      <a:cubicBezTo>
                        <a:pt x="7" y="61"/>
                        <a:pt x="7" y="62"/>
                        <a:pt x="8" y="62"/>
                      </a:cubicBezTo>
                      <a:cubicBezTo>
                        <a:pt x="9" y="63"/>
                        <a:pt x="10" y="63"/>
                        <a:pt x="11" y="63"/>
                      </a:cubicBezTo>
                      <a:cubicBezTo>
                        <a:pt x="11" y="63"/>
                        <a:pt x="12" y="63"/>
                        <a:pt x="13" y="63"/>
                      </a:cubicBezTo>
                      <a:cubicBezTo>
                        <a:pt x="14" y="63"/>
                        <a:pt x="16" y="63"/>
                        <a:pt x="17" y="65"/>
                      </a:cubicBezTo>
                      <a:cubicBezTo>
                        <a:pt x="17" y="66"/>
                        <a:pt x="18" y="66"/>
                        <a:pt x="18" y="66"/>
                      </a:cubicBezTo>
                      <a:cubicBezTo>
                        <a:pt x="18" y="67"/>
                        <a:pt x="18" y="67"/>
                        <a:pt x="18" y="67"/>
                      </a:cubicBezTo>
                      <a:cubicBezTo>
                        <a:pt x="18" y="67"/>
                        <a:pt x="19" y="67"/>
                        <a:pt x="19" y="67"/>
                      </a:cubicBezTo>
                      <a:cubicBezTo>
                        <a:pt x="19" y="67"/>
                        <a:pt x="19" y="67"/>
                        <a:pt x="19" y="68"/>
                      </a:cubicBezTo>
                      <a:cubicBezTo>
                        <a:pt x="19" y="68"/>
                        <a:pt x="19" y="68"/>
                        <a:pt x="19" y="68"/>
                      </a:cubicBezTo>
                      <a:cubicBezTo>
                        <a:pt x="19" y="68"/>
                        <a:pt x="19" y="68"/>
                        <a:pt x="19" y="68"/>
                      </a:cubicBezTo>
                      <a:cubicBezTo>
                        <a:pt x="20" y="68"/>
                        <a:pt x="20" y="68"/>
                        <a:pt x="20" y="68"/>
                      </a:cubicBezTo>
                      <a:cubicBezTo>
                        <a:pt x="20" y="68"/>
                        <a:pt x="20" y="68"/>
                        <a:pt x="20" y="67"/>
                      </a:cubicBezTo>
                      <a:cubicBezTo>
                        <a:pt x="20" y="67"/>
                        <a:pt x="20" y="67"/>
                        <a:pt x="20" y="67"/>
                      </a:cubicBezTo>
                      <a:cubicBezTo>
                        <a:pt x="21" y="67"/>
                        <a:pt x="21" y="67"/>
                        <a:pt x="21" y="66"/>
                      </a:cubicBezTo>
                      <a:cubicBezTo>
                        <a:pt x="21" y="66"/>
                        <a:pt x="21" y="66"/>
                        <a:pt x="22" y="65"/>
                      </a:cubicBezTo>
                      <a:cubicBezTo>
                        <a:pt x="22" y="63"/>
                        <a:pt x="23" y="62"/>
                        <a:pt x="23" y="60"/>
                      </a:cubicBezTo>
                      <a:cubicBezTo>
                        <a:pt x="26" y="54"/>
                        <a:pt x="28" y="47"/>
                        <a:pt x="33" y="46"/>
                      </a:cubicBezTo>
                      <a:cubicBezTo>
                        <a:pt x="34" y="46"/>
                        <a:pt x="34" y="45"/>
                        <a:pt x="35" y="45"/>
                      </a:cubicBezTo>
                      <a:cubicBezTo>
                        <a:pt x="41" y="44"/>
                        <a:pt x="49" y="41"/>
                        <a:pt x="54" y="35"/>
                      </a:cubicBezTo>
                      <a:cubicBezTo>
                        <a:pt x="57" y="30"/>
                        <a:pt x="58" y="28"/>
                        <a:pt x="58" y="27"/>
                      </a:cubicBezTo>
                      <a:cubicBezTo>
                        <a:pt x="58" y="25"/>
                        <a:pt x="59" y="24"/>
                        <a:pt x="61" y="23"/>
                      </a:cubicBezTo>
                      <a:cubicBezTo>
                        <a:pt x="61" y="22"/>
                        <a:pt x="61" y="22"/>
                        <a:pt x="61" y="22"/>
                      </a:cubicBezTo>
                      <a:cubicBezTo>
                        <a:pt x="61" y="22"/>
                        <a:pt x="61" y="21"/>
                        <a:pt x="60" y="20"/>
                      </a:cubicBezTo>
                      <a:cubicBezTo>
                        <a:pt x="60" y="20"/>
                        <a:pt x="60" y="20"/>
                        <a:pt x="60" y="20"/>
                      </a:cubicBezTo>
                      <a:cubicBezTo>
                        <a:pt x="60" y="20"/>
                        <a:pt x="60" y="20"/>
                        <a:pt x="59" y="19"/>
                      </a:cubicBezTo>
                      <a:cubicBezTo>
                        <a:pt x="59" y="19"/>
                        <a:pt x="59" y="19"/>
                        <a:pt x="59" y="19"/>
                      </a:cubicBezTo>
                      <a:cubicBezTo>
                        <a:pt x="58" y="18"/>
                        <a:pt x="58" y="18"/>
                        <a:pt x="58" y="18"/>
                      </a:cubicBezTo>
                      <a:cubicBezTo>
                        <a:pt x="57" y="16"/>
                        <a:pt x="57" y="16"/>
                        <a:pt x="57" y="16"/>
                      </a:cubicBezTo>
                      <a:cubicBezTo>
                        <a:pt x="55" y="15"/>
                        <a:pt x="53" y="12"/>
                        <a:pt x="5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56" name="Freeform 2084"/>
                <p:cNvSpPr/>
                <p:nvPr/>
              </p:nvSpPr>
              <p:spPr bwMode="auto">
                <a:xfrm>
                  <a:off x="1973" y="185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57" name="Freeform 2085"/>
                <p:cNvSpPr/>
                <p:nvPr/>
              </p:nvSpPr>
              <p:spPr bwMode="auto">
                <a:xfrm>
                  <a:off x="1976" y="1853"/>
                  <a:ext cx="6" cy="2"/>
                </a:xfrm>
                <a:custGeom>
                  <a:avLst/>
                  <a:gdLst>
                    <a:gd name="T0" fmla="*/ 6 w 6"/>
                    <a:gd name="T1" fmla="*/ 0 h 2"/>
                    <a:gd name="T2" fmla="*/ 0 w 6"/>
                    <a:gd name="T3" fmla="*/ 1 h 2"/>
                    <a:gd name="T4" fmla="*/ 1 w 6"/>
                    <a:gd name="T5" fmla="*/ 2 h 2"/>
                    <a:gd name="T6" fmla="*/ 6 w 6"/>
                    <a:gd name="T7" fmla="*/ 0 h 2"/>
                  </a:gdLst>
                  <a:ahLst/>
                  <a:cxnLst>
                    <a:cxn ang="0">
                      <a:pos x="T0" y="T1"/>
                    </a:cxn>
                    <a:cxn ang="0">
                      <a:pos x="T2" y="T3"/>
                    </a:cxn>
                    <a:cxn ang="0">
                      <a:pos x="T4" y="T5"/>
                    </a:cxn>
                    <a:cxn ang="0">
                      <a:pos x="T6" y="T7"/>
                    </a:cxn>
                  </a:cxnLst>
                  <a:rect l="0" t="0" r="r" b="b"/>
                  <a:pathLst>
                    <a:path w="6" h="2">
                      <a:moveTo>
                        <a:pt x="6" y="0"/>
                      </a:moveTo>
                      <a:cubicBezTo>
                        <a:pt x="4" y="1"/>
                        <a:pt x="2" y="2"/>
                        <a:pt x="0" y="1"/>
                      </a:cubicBezTo>
                      <a:cubicBezTo>
                        <a:pt x="0" y="1"/>
                        <a:pt x="0" y="2"/>
                        <a:pt x="1" y="2"/>
                      </a:cubicBezTo>
                      <a:cubicBezTo>
                        <a:pt x="3" y="2"/>
                        <a:pt x="5"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58" name="Freeform 2086"/>
                <p:cNvSpPr/>
                <p:nvPr/>
              </p:nvSpPr>
              <p:spPr bwMode="auto">
                <a:xfrm>
                  <a:off x="1964" y="1848"/>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59" name="Freeform 2087"/>
                <p:cNvSpPr/>
                <p:nvPr/>
              </p:nvSpPr>
              <p:spPr bwMode="auto">
                <a:xfrm>
                  <a:off x="1961" y="184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60" name="Freeform 2088"/>
                <p:cNvSpPr/>
                <p:nvPr/>
              </p:nvSpPr>
              <p:spPr bwMode="auto">
                <a:xfrm>
                  <a:off x="1963" y="18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61" name="Freeform 2089"/>
                <p:cNvSpPr/>
                <p:nvPr/>
              </p:nvSpPr>
              <p:spPr bwMode="auto">
                <a:xfrm>
                  <a:off x="1956" y="18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62" name="Freeform 2090"/>
                <p:cNvSpPr/>
                <p:nvPr/>
              </p:nvSpPr>
              <p:spPr bwMode="auto">
                <a:xfrm>
                  <a:off x="1954" y="184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63" name="Freeform 2091"/>
                <p:cNvSpPr/>
                <p:nvPr/>
              </p:nvSpPr>
              <p:spPr bwMode="auto">
                <a:xfrm>
                  <a:off x="1959" y="1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64" name="Freeform 2092"/>
                <p:cNvSpPr/>
                <p:nvPr/>
              </p:nvSpPr>
              <p:spPr bwMode="auto">
                <a:xfrm>
                  <a:off x="1941" y="18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65" name="Freeform 2093"/>
                <p:cNvSpPr/>
                <p:nvPr/>
              </p:nvSpPr>
              <p:spPr bwMode="auto">
                <a:xfrm>
                  <a:off x="1989" y="1862"/>
                  <a:ext cx="1" cy="3"/>
                </a:xfrm>
                <a:custGeom>
                  <a:avLst/>
                  <a:gdLst>
                    <a:gd name="T0" fmla="*/ 1 w 1"/>
                    <a:gd name="T1" fmla="*/ 3 h 3"/>
                    <a:gd name="T2" fmla="*/ 1 w 1"/>
                    <a:gd name="T3" fmla="*/ 2 h 3"/>
                    <a:gd name="T4" fmla="*/ 0 w 1"/>
                    <a:gd name="T5" fmla="*/ 0 h 3"/>
                    <a:gd name="T6" fmla="*/ 1 w 1"/>
                    <a:gd name="T7" fmla="*/ 2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cubicBezTo>
                        <a:pt x="1" y="2"/>
                        <a:pt x="1" y="2"/>
                        <a:pt x="1" y="2"/>
                      </a:cubicBezTo>
                      <a:cubicBezTo>
                        <a:pt x="1" y="2"/>
                        <a:pt x="1" y="1"/>
                        <a:pt x="0" y="0"/>
                      </a:cubicBezTo>
                      <a:cubicBezTo>
                        <a:pt x="1" y="1"/>
                        <a:pt x="1" y="2"/>
                        <a:pt x="1" y="2"/>
                      </a:cubicBezTo>
                      <a:cubicBezTo>
                        <a:pt x="1" y="2"/>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66" name="Freeform 2094"/>
                <p:cNvSpPr/>
                <p:nvPr/>
              </p:nvSpPr>
              <p:spPr bwMode="auto">
                <a:xfrm>
                  <a:off x="1940" y="189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67" name="Freeform 2095"/>
                <p:cNvSpPr/>
                <p:nvPr/>
              </p:nvSpPr>
              <p:spPr bwMode="auto">
                <a:xfrm>
                  <a:off x="1950" y="190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68" name="Freeform 2096"/>
                <p:cNvSpPr/>
                <p:nvPr/>
              </p:nvSpPr>
              <p:spPr bwMode="auto">
                <a:xfrm>
                  <a:off x="1951" y="19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69" name="Freeform 2097"/>
                <p:cNvSpPr/>
                <p:nvPr/>
              </p:nvSpPr>
              <p:spPr bwMode="auto">
                <a:xfrm>
                  <a:off x="1941" y="189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70" name="Freeform 2098"/>
                <p:cNvSpPr/>
                <p:nvPr/>
              </p:nvSpPr>
              <p:spPr bwMode="auto">
                <a:xfrm>
                  <a:off x="1940" y="189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71" name="Freeform 2099"/>
                <p:cNvSpPr/>
                <p:nvPr/>
              </p:nvSpPr>
              <p:spPr bwMode="auto">
                <a:xfrm>
                  <a:off x="1988" y="1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72" name="Freeform 2100"/>
                <p:cNvSpPr/>
                <p:nvPr/>
              </p:nvSpPr>
              <p:spPr bwMode="auto">
                <a:xfrm>
                  <a:off x="1950" y="19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73" name="Freeform 2101"/>
                <p:cNvSpPr/>
                <p:nvPr/>
              </p:nvSpPr>
              <p:spPr bwMode="auto">
                <a:xfrm>
                  <a:off x="1949" y="190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74" name="Freeform 2102"/>
                <p:cNvSpPr/>
                <p:nvPr/>
              </p:nvSpPr>
              <p:spPr bwMode="auto">
                <a:xfrm>
                  <a:off x="1987" y="1858"/>
                  <a:ext cx="1" cy="3"/>
                </a:xfrm>
                <a:custGeom>
                  <a:avLst/>
                  <a:gdLst>
                    <a:gd name="T0" fmla="*/ 2 w 2"/>
                    <a:gd name="T1" fmla="*/ 3 h 3"/>
                    <a:gd name="T2" fmla="*/ 0 w 2"/>
                    <a:gd name="T3" fmla="*/ 1 h 3"/>
                    <a:gd name="T4" fmla="*/ 0 w 2"/>
                    <a:gd name="T5" fmla="*/ 0 h 3"/>
                    <a:gd name="T6" fmla="*/ 1 w 2"/>
                    <a:gd name="T7" fmla="*/ 2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cubicBezTo>
                        <a:pt x="1" y="2"/>
                        <a:pt x="1" y="1"/>
                        <a:pt x="0" y="1"/>
                      </a:cubicBezTo>
                      <a:cubicBezTo>
                        <a:pt x="0" y="1"/>
                        <a:pt x="0" y="1"/>
                        <a:pt x="0" y="0"/>
                      </a:cubicBezTo>
                      <a:cubicBezTo>
                        <a:pt x="1" y="2"/>
                        <a:pt x="1" y="2"/>
                        <a:pt x="1" y="2"/>
                      </a:cubicBezTo>
                      <a:cubicBezTo>
                        <a:pt x="1" y="2"/>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75" name="Freeform 2103"/>
                <p:cNvSpPr/>
                <p:nvPr/>
              </p:nvSpPr>
              <p:spPr bwMode="auto">
                <a:xfrm>
                  <a:off x="1948" y="19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76" name="Freeform 2104"/>
                <p:cNvSpPr/>
                <p:nvPr/>
              </p:nvSpPr>
              <p:spPr bwMode="auto">
                <a:xfrm>
                  <a:off x="1952" y="190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77" name="Freeform 2105"/>
                <p:cNvSpPr/>
                <p:nvPr/>
              </p:nvSpPr>
              <p:spPr bwMode="auto">
                <a:xfrm>
                  <a:off x="2142" y="1740"/>
                  <a:ext cx="6" cy="4"/>
                </a:xfrm>
                <a:custGeom>
                  <a:avLst/>
                  <a:gdLst>
                    <a:gd name="T0" fmla="*/ 7 w 7"/>
                    <a:gd name="T1" fmla="*/ 3 h 4"/>
                    <a:gd name="T2" fmla="*/ 5 w 7"/>
                    <a:gd name="T3" fmla="*/ 0 h 4"/>
                    <a:gd name="T4" fmla="*/ 4 w 7"/>
                    <a:gd name="T5" fmla="*/ 0 h 4"/>
                    <a:gd name="T6" fmla="*/ 1 w 7"/>
                    <a:gd name="T7" fmla="*/ 0 h 4"/>
                    <a:gd name="T8" fmla="*/ 1 w 7"/>
                    <a:gd name="T9" fmla="*/ 4 h 4"/>
                    <a:gd name="T10" fmla="*/ 0 w 7"/>
                    <a:gd name="T11" fmla="*/ 4 h 4"/>
                    <a:gd name="T12" fmla="*/ 6 w 7"/>
                    <a:gd name="T13" fmla="*/ 3 h 4"/>
                    <a:gd name="T14" fmla="*/ 7 w 7"/>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7" y="3"/>
                      </a:moveTo>
                      <a:cubicBezTo>
                        <a:pt x="7" y="2"/>
                        <a:pt x="6" y="1"/>
                        <a:pt x="5" y="0"/>
                      </a:cubicBezTo>
                      <a:cubicBezTo>
                        <a:pt x="5" y="0"/>
                        <a:pt x="5" y="0"/>
                        <a:pt x="4" y="0"/>
                      </a:cubicBezTo>
                      <a:cubicBezTo>
                        <a:pt x="3" y="0"/>
                        <a:pt x="2" y="0"/>
                        <a:pt x="1" y="0"/>
                      </a:cubicBezTo>
                      <a:cubicBezTo>
                        <a:pt x="1" y="1"/>
                        <a:pt x="1" y="3"/>
                        <a:pt x="1" y="4"/>
                      </a:cubicBezTo>
                      <a:cubicBezTo>
                        <a:pt x="1" y="4"/>
                        <a:pt x="0" y="4"/>
                        <a:pt x="0" y="4"/>
                      </a:cubicBezTo>
                      <a:cubicBezTo>
                        <a:pt x="2" y="4"/>
                        <a:pt x="5" y="4"/>
                        <a:pt x="6" y="3"/>
                      </a:cubicBezTo>
                      <a:cubicBezTo>
                        <a:pt x="7" y="3"/>
                        <a:pt x="7" y="3"/>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grpSp>
          <p:grpSp>
            <p:nvGrpSpPr>
              <p:cNvPr id="11" name="Group 10"/>
              <p:cNvGrpSpPr/>
              <p:nvPr/>
            </p:nvGrpSpPr>
            <p:grpSpPr>
              <a:xfrm>
                <a:off x="2483751" y="2131396"/>
                <a:ext cx="2319277" cy="2066461"/>
                <a:chOff x="949845" y="1882014"/>
                <a:chExt cx="2319277" cy="2066461"/>
              </a:xfrm>
              <a:grpFill/>
            </p:grpSpPr>
            <p:sp>
              <p:nvSpPr>
                <p:cNvPr id="16" name="Freeform 2109"/>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7" name="Freeform 2110"/>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8" name="Freeform 2111"/>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9" name="Freeform 2112"/>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0" name="Freeform 2113"/>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1" name="Freeform 2114"/>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2" name="Freeform 2115"/>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3" name="Freeform 2116"/>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4" name="Freeform 2117"/>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5" name="Freeform 2118"/>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6" name="Freeform 2119"/>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7" name="Freeform 2120"/>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8" name="Freeform 2121"/>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29" name="Freeform 2122"/>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0" name="Freeform 2123"/>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1" name="Freeform 2124"/>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2" name="Freeform 2125"/>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3" name="Freeform 2126"/>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4" name="Freeform 2127"/>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5" name="Freeform 2128"/>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6" name="Freeform 2129"/>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7" name="Freeform 2130"/>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8" name="Freeform 2131"/>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39" name="Freeform 2132"/>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0" name="Freeform 2133"/>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1" name="Freeform 2134"/>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2" name="Freeform 2135"/>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3" name="Freeform 2136"/>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4" name="Freeform 2137"/>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5" name="Freeform 2138"/>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6" name="Freeform 2139"/>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7" name="Freeform 2140"/>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8" name="Rectangle 2141"/>
                <p:cNvSpPr>
                  <a:spLocks noChangeArrowheads="1"/>
                </p:cNvSpPr>
                <p:nvPr/>
              </p:nvSpPr>
              <p:spPr bwMode="auto">
                <a:xfrm>
                  <a:off x="2544348" y="3729060"/>
                  <a:ext cx="1858" cy="17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32" tIns="91416" rIns="182832" bIns="91416" numCol="1" anchor="t" anchorCtr="0" compatLnSpc="1"/>
                <a:lstStyle/>
                <a:p>
                  <a:endParaRPr lang="id-ID" sz="2705"/>
                </a:p>
              </p:txBody>
            </p:sp>
            <p:sp>
              <p:nvSpPr>
                <p:cNvPr id="49" name="Freeform 2142"/>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0" name="Freeform 2143"/>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1" name="Freeform 2144"/>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2" name="Freeform 2145"/>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3" name="Freeform 2146"/>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4" name="Freeform 2147"/>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5" name="Freeform 2148"/>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6" name="Freeform 2149"/>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7" name="Freeform 2150"/>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8" name="Freeform 2151"/>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59" name="Freeform 2152"/>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0" name="Freeform 2153"/>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1" name="Freeform 2154"/>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2" name="Freeform 2155"/>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3" name="Freeform 2156"/>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4" name="Freeform 2157"/>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5" name="Freeform 2158"/>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6" name="Freeform 2159"/>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7" name="Freeform 2160"/>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8" name="Freeform 2161"/>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69" name="Freeform 2162"/>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0" name="Freeform 2163"/>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1" name="Freeform 2164"/>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2" name="Freeform 2165"/>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3" name="Freeform 2166"/>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4" name="Freeform 2167"/>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5" name="Freeform 2168"/>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6" name="Freeform 2169"/>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7" name="Freeform 2170"/>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8" name="Freeform 2171"/>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79" name="Freeform 2172"/>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0" name="Freeform 2173"/>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1" name="Freeform 2174"/>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2" name="Freeform 2175"/>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3" name="Freeform 2178"/>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4" name="Freeform 2179"/>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5" name="Freeform 2180"/>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6" name="Freeform 2181"/>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7" name="Freeform 2182"/>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8" name="Freeform 2183"/>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89" name="Freeform 2184"/>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0" name="Freeform 2185"/>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1" name="Freeform 2186"/>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2" name="Freeform 2187"/>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3" name="Freeform 2188"/>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4" name="Freeform 2189"/>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5" name="Freeform 2190"/>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6" name="Freeform 2191"/>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7" name="Freeform 2192"/>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8" name="Freeform 2193"/>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99" name="Freeform 2194"/>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0" name="Freeform 2195"/>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1" name="Freeform 2196"/>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2"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3" name="Freeform 2198"/>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4" name="Freeform 2199"/>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5" name="Freeform 2200"/>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6" name="Freeform 2201"/>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7" name="Freeform 2202"/>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8" name="Freeform 2203"/>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09" name="Freeform 2204"/>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10" name="Freeform 2205"/>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11" name="Freeform 2206"/>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12" name="Freeform 2207"/>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13" name="Freeform 2208"/>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14" name="Freeform 2209"/>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15" name="Freeform 2210"/>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16" name="Freeform 2211"/>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17" name="Freeform 2212"/>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18" name="Freeform 2213"/>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19" name="Freeform 2214"/>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20" name="Freeform 2215"/>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21" name="Freeform 2216"/>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22" name="Freeform 2217"/>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23" name="Freeform 2218"/>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24" name="Freeform 2219"/>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25" name="Freeform 2220"/>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26" name="Freeform 2221"/>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27" name="Freeform 2222"/>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28" name="Freeform 2223"/>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grpSp>
          <p:grpSp>
            <p:nvGrpSpPr>
              <p:cNvPr id="12" name="Group 11"/>
              <p:cNvGrpSpPr/>
              <p:nvPr/>
            </p:nvGrpSpPr>
            <p:grpSpPr>
              <a:xfrm>
                <a:off x="4397898" y="2120605"/>
                <a:ext cx="1219108" cy="875863"/>
                <a:chOff x="2863992" y="1871223"/>
                <a:chExt cx="1219108" cy="875863"/>
              </a:xfrm>
              <a:grpFill/>
            </p:grpSpPr>
            <p:sp>
              <p:nvSpPr>
                <p:cNvPr id="13" name="Freeform 2176"/>
                <p:cNvSpPr/>
                <p:nvPr/>
              </p:nvSpPr>
              <p:spPr bwMode="auto">
                <a:xfrm>
                  <a:off x="2863992" y="1871223"/>
                  <a:ext cx="1219108" cy="875863"/>
                </a:xfrm>
                <a:custGeom>
                  <a:avLst/>
                  <a:gdLst>
                    <a:gd name="T0" fmla="*/ 532 w 687"/>
                    <a:gd name="T1" fmla="*/ 311 h 510"/>
                    <a:gd name="T2" fmla="*/ 552 w 687"/>
                    <a:gd name="T3" fmla="*/ 307 h 510"/>
                    <a:gd name="T4" fmla="*/ 548 w 687"/>
                    <a:gd name="T5" fmla="*/ 276 h 510"/>
                    <a:gd name="T6" fmla="*/ 551 w 687"/>
                    <a:gd name="T7" fmla="*/ 267 h 510"/>
                    <a:gd name="T8" fmla="*/ 548 w 687"/>
                    <a:gd name="T9" fmla="*/ 247 h 510"/>
                    <a:gd name="T10" fmla="*/ 593 w 687"/>
                    <a:gd name="T11" fmla="*/ 249 h 510"/>
                    <a:gd name="T12" fmla="*/ 604 w 687"/>
                    <a:gd name="T13" fmla="*/ 233 h 510"/>
                    <a:gd name="T14" fmla="*/ 585 w 687"/>
                    <a:gd name="T15" fmla="*/ 219 h 510"/>
                    <a:gd name="T16" fmla="*/ 607 w 687"/>
                    <a:gd name="T17" fmla="*/ 201 h 510"/>
                    <a:gd name="T18" fmla="*/ 578 w 687"/>
                    <a:gd name="T19" fmla="*/ 175 h 510"/>
                    <a:gd name="T20" fmla="*/ 612 w 687"/>
                    <a:gd name="T21" fmla="*/ 165 h 510"/>
                    <a:gd name="T22" fmla="*/ 606 w 687"/>
                    <a:gd name="T23" fmla="*/ 155 h 510"/>
                    <a:gd name="T24" fmla="*/ 581 w 687"/>
                    <a:gd name="T25" fmla="*/ 130 h 510"/>
                    <a:gd name="T26" fmla="*/ 622 w 687"/>
                    <a:gd name="T27" fmla="*/ 100 h 510"/>
                    <a:gd name="T28" fmla="*/ 611 w 687"/>
                    <a:gd name="T29" fmla="*/ 89 h 510"/>
                    <a:gd name="T30" fmla="*/ 639 w 687"/>
                    <a:gd name="T31" fmla="*/ 74 h 510"/>
                    <a:gd name="T32" fmla="*/ 629 w 687"/>
                    <a:gd name="T33" fmla="*/ 55 h 510"/>
                    <a:gd name="T34" fmla="*/ 597 w 687"/>
                    <a:gd name="T35" fmla="*/ 54 h 510"/>
                    <a:gd name="T36" fmla="*/ 553 w 687"/>
                    <a:gd name="T37" fmla="*/ 82 h 510"/>
                    <a:gd name="T38" fmla="*/ 551 w 687"/>
                    <a:gd name="T39" fmla="*/ 51 h 510"/>
                    <a:gd name="T40" fmla="*/ 515 w 687"/>
                    <a:gd name="T41" fmla="*/ 45 h 510"/>
                    <a:gd name="T42" fmla="*/ 517 w 687"/>
                    <a:gd name="T43" fmla="*/ 37 h 510"/>
                    <a:gd name="T44" fmla="*/ 557 w 687"/>
                    <a:gd name="T45" fmla="*/ 21 h 510"/>
                    <a:gd name="T46" fmla="*/ 498 w 687"/>
                    <a:gd name="T47" fmla="*/ 4 h 510"/>
                    <a:gd name="T48" fmla="*/ 402 w 687"/>
                    <a:gd name="T49" fmla="*/ 4 h 510"/>
                    <a:gd name="T50" fmla="*/ 381 w 687"/>
                    <a:gd name="T51" fmla="*/ 11 h 510"/>
                    <a:gd name="T52" fmla="*/ 339 w 687"/>
                    <a:gd name="T53" fmla="*/ 9 h 510"/>
                    <a:gd name="T54" fmla="*/ 299 w 687"/>
                    <a:gd name="T55" fmla="*/ 26 h 510"/>
                    <a:gd name="T56" fmla="*/ 302 w 687"/>
                    <a:gd name="T57" fmla="*/ 46 h 510"/>
                    <a:gd name="T58" fmla="*/ 263 w 687"/>
                    <a:gd name="T59" fmla="*/ 44 h 510"/>
                    <a:gd name="T60" fmla="*/ 237 w 687"/>
                    <a:gd name="T61" fmla="*/ 42 h 510"/>
                    <a:gd name="T62" fmla="*/ 212 w 687"/>
                    <a:gd name="T63" fmla="*/ 58 h 510"/>
                    <a:gd name="T64" fmla="*/ 174 w 687"/>
                    <a:gd name="T65" fmla="*/ 39 h 510"/>
                    <a:gd name="T66" fmla="*/ 152 w 687"/>
                    <a:gd name="T67" fmla="*/ 49 h 510"/>
                    <a:gd name="T68" fmla="*/ 121 w 687"/>
                    <a:gd name="T69" fmla="*/ 68 h 510"/>
                    <a:gd name="T70" fmla="*/ 87 w 687"/>
                    <a:gd name="T71" fmla="*/ 94 h 510"/>
                    <a:gd name="T72" fmla="*/ 0 w 687"/>
                    <a:gd name="T73" fmla="*/ 140 h 510"/>
                    <a:gd name="T74" fmla="*/ 72 w 687"/>
                    <a:gd name="T75" fmla="*/ 156 h 510"/>
                    <a:gd name="T76" fmla="*/ 26 w 687"/>
                    <a:gd name="T77" fmla="*/ 169 h 510"/>
                    <a:gd name="T78" fmla="*/ 37 w 687"/>
                    <a:gd name="T79" fmla="*/ 184 h 510"/>
                    <a:gd name="T80" fmla="*/ 79 w 687"/>
                    <a:gd name="T81" fmla="*/ 191 h 510"/>
                    <a:gd name="T82" fmla="*/ 123 w 687"/>
                    <a:gd name="T83" fmla="*/ 189 h 510"/>
                    <a:gd name="T84" fmla="*/ 193 w 687"/>
                    <a:gd name="T85" fmla="*/ 248 h 510"/>
                    <a:gd name="T86" fmla="*/ 197 w 687"/>
                    <a:gd name="T87" fmla="*/ 286 h 510"/>
                    <a:gd name="T88" fmla="*/ 222 w 687"/>
                    <a:gd name="T89" fmla="*/ 292 h 510"/>
                    <a:gd name="T90" fmla="*/ 219 w 687"/>
                    <a:gd name="T91" fmla="*/ 312 h 510"/>
                    <a:gd name="T92" fmla="*/ 250 w 687"/>
                    <a:gd name="T93" fmla="*/ 338 h 510"/>
                    <a:gd name="T94" fmla="*/ 225 w 687"/>
                    <a:gd name="T95" fmla="*/ 361 h 510"/>
                    <a:gd name="T96" fmla="*/ 223 w 687"/>
                    <a:gd name="T97" fmla="*/ 394 h 510"/>
                    <a:gd name="T98" fmla="*/ 238 w 687"/>
                    <a:gd name="T99" fmla="*/ 434 h 510"/>
                    <a:gd name="T100" fmla="*/ 256 w 687"/>
                    <a:gd name="T101" fmla="*/ 461 h 510"/>
                    <a:gd name="T102" fmla="*/ 287 w 687"/>
                    <a:gd name="T103" fmla="*/ 493 h 510"/>
                    <a:gd name="T104" fmla="*/ 330 w 687"/>
                    <a:gd name="T105" fmla="*/ 510 h 510"/>
                    <a:gd name="T106" fmla="*/ 341 w 687"/>
                    <a:gd name="T107" fmla="*/ 470 h 510"/>
                    <a:gd name="T108" fmla="*/ 361 w 687"/>
                    <a:gd name="T109" fmla="*/ 444 h 510"/>
                    <a:gd name="T110" fmla="*/ 363 w 687"/>
                    <a:gd name="T111" fmla="*/ 426 h 510"/>
                    <a:gd name="T112" fmla="*/ 369 w 687"/>
                    <a:gd name="T113" fmla="*/ 414 h 510"/>
                    <a:gd name="T114" fmla="*/ 399 w 687"/>
                    <a:gd name="T115" fmla="*/ 401 h 510"/>
                    <a:gd name="T116" fmla="*/ 453 w 687"/>
                    <a:gd name="T117" fmla="*/ 371 h 510"/>
                    <a:gd name="T118" fmla="*/ 481 w 687"/>
                    <a:gd name="T119" fmla="*/ 358 h 510"/>
                    <a:gd name="T120" fmla="*/ 570 w 687"/>
                    <a:gd name="T121" fmla="*/ 32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7" h="510">
                      <a:moveTo>
                        <a:pt x="554" y="326"/>
                      </a:moveTo>
                      <a:cubicBezTo>
                        <a:pt x="552" y="325"/>
                        <a:pt x="551" y="325"/>
                        <a:pt x="549" y="324"/>
                      </a:cubicBezTo>
                      <a:cubicBezTo>
                        <a:pt x="545" y="323"/>
                        <a:pt x="540" y="321"/>
                        <a:pt x="536" y="321"/>
                      </a:cubicBezTo>
                      <a:cubicBezTo>
                        <a:pt x="534" y="321"/>
                        <a:pt x="532" y="321"/>
                        <a:pt x="530" y="322"/>
                      </a:cubicBezTo>
                      <a:cubicBezTo>
                        <a:pt x="526" y="325"/>
                        <a:pt x="524" y="324"/>
                        <a:pt x="523" y="321"/>
                      </a:cubicBezTo>
                      <a:cubicBezTo>
                        <a:pt x="523" y="317"/>
                        <a:pt x="528" y="312"/>
                        <a:pt x="532" y="311"/>
                      </a:cubicBezTo>
                      <a:cubicBezTo>
                        <a:pt x="534" y="311"/>
                        <a:pt x="535" y="311"/>
                        <a:pt x="535" y="311"/>
                      </a:cubicBezTo>
                      <a:cubicBezTo>
                        <a:pt x="535" y="310"/>
                        <a:pt x="534" y="308"/>
                        <a:pt x="534" y="307"/>
                      </a:cubicBezTo>
                      <a:cubicBezTo>
                        <a:pt x="534" y="306"/>
                        <a:pt x="533" y="304"/>
                        <a:pt x="533" y="303"/>
                      </a:cubicBezTo>
                      <a:cubicBezTo>
                        <a:pt x="532" y="301"/>
                        <a:pt x="533" y="300"/>
                        <a:pt x="533" y="299"/>
                      </a:cubicBezTo>
                      <a:cubicBezTo>
                        <a:pt x="534" y="298"/>
                        <a:pt x="535" y="297"/>
                        <a:pt x="537" y="297"/>
                      </a:cubicBezTo>
                      <a:cubicBezTo>
                        <a:pt x="541" y="297"/>
                        <a:pt x="548" y="301"/>
                        <a:pt x="552" y="307"/>
                      </a:cubicBezTo>
                      <a:cubicBezTo>
                        <a:pt x="556" y="312"/>
                        <a:pt x="562" y="315"/>
                        <a:pt x="569" y="315"/>
                      </a:cubicBezTo>
                      <a:cubicBezTo>
                        <a:pt x="571" y="315"/>
                        <a:pt x="573" y="315"/>
                        <a:pt x="575" y="314"/>
                      </a:cubicBezTo>
                      <a:cubicBezTo>
                        <a:pt x="578" y="313"/>
                        <a:pt x="578" y="312"/>
                        <a:pt x="577" y="309"/>
                      </a:cubicBezTo>
                      <a:cubicBezTo>
                        <a:pt x="577" y="306"/>
                        <a:pt x="576" y="303"/>
                        <a:pt x="578" y="300"/>
                      </a:cubicBezTo>
                      <a:cubicBezTo>
                        <a:pt x="578" y="298"/>
                        <a:pt x="568" y="291"/>
                        <a:pt x="562" y="288"/>
                      </a:cubicBezTo>
                      <a:cubicBezTo>
                        <a:pt x="554" y="282"/>
                        <a:pt x="549" y="279"/>
                        <a:pt x="548" y="276"/>
                      </a:cubicBezTo>
                      <a:cubicBezTo>
                        <a:pt x="548" y="274"/>
                        <a:pt x="548" y="273"/>
                        <a:pt x="549" y="272"/>
                      </a:cubicBezTo>
                      <a:cubicBezTo>
                        <a:pt x="551" y="269"/>
                        <a:pt x="557" y="271"/>
                        <a:pt x="568" y="275"/>
                      </a:cubicBezTo>
                      <a:cubicBezTo>
                        <a:pt x="568" y="276"/>
                        <a:pt x="569" y="276"/>
                        <a:pt x="570" y="276"/>
                      </a:cubicBezTo>
                      <a:cubicBezTo>
                        <a:pt x="574" y="276"/>
                        <a:pt x="575" y="268"/>
                        <a:pt x="575" y="266"/>
                      </a:cubicBezTo>
                      <a:cubicBezTo>
                        <a:pt x="575" y="265"/>
                        <a:pt x="572" y="264"/>
                        <a:pt x="566" y="264"/>
                      </a:cubicBezTo>
                      <a:cubicBezTo>
                        <a:pt x="561" y="264"/>
                        <a:pt x="555" y="265"/>
                        <a:pt x="551" y="267"/>
                      </a:cubicBezTo>
                      <a:cubicBezTo>
                        <a:pt x="550" y="268"/>
                        <a:pt x="548" y="268"/>
                        <a:pt x="546" y="268"/>
                      </a:cubicBezTo>
                      <a:cubicBezTo>
                        <a:pt x="542" y="268"/>
                        <a:pt x="538" y="266"/>
                        <a:pt x="538" y="262"/>
                      </a:cubicBezTo>
                      <a:cubicBezTo>
                        <a:pt x="538" y="261"/>
                        <a:pt x="538" y="257"/>
                        <a:pt x="545" y="256"/>
                      </a:cubicBezTo>
                      <a:cubicBezTo>
                        <a:pt x="548" y="256"/>
                        <a:pt x="549" y="255"/>
                        <a:pt x="549" y="255"/>
                      </a:cubicBezTo>
                      <a:cubicBezTo>
                        <a:pt x="549" y="255"/>
                        <a:pt x="548" y="254"/>
                        <a:pt x="548" y="254"/>
                      </a:cubicBezTo>
                      <a:cubicBezTo>
                        <a:pt x="547" y="252"/>
                        <a:pt x="546" y="250"/>
                        <a:pt x="548" y="247"/>
                      </a:cubicBezTo>
                      <a:cubicBezTo>
                        <a:pt x="549" y="247"/>
                        <a:pt x="550" y="246"/>
                        <a:pt x="551" y="246"/>
                      </a:cubicBezTo>
                      <a:cubicBezTo>
                        <a:pt x="554" y="246"/>
                        <a:pt x="557" y="248"/>
                        <a:pt x="561" y="250"/>
                      </a:cubicBezTo>
                      <a:cubicBezTo>
                        <a:pt x="566" y="252"/>
                        <a:pt x="571" y="255"/>
                        <a:pt x="574" y="254"/>
                      </a:cubicBezTo>
                      <a:cubicBezTo>
                        <a:pt x="577" y="253"/>
                        <a:pt x="580" y="253"/>
                        <a:pt x="582" y="253"/>
                      </a:cubicBezTo>
                      <a:cubicBezTo>
                        <a:pt x="586" y="253"/>
                        <a:pt x="589" y="252"/>
                        <a:pt x="593" y="250"/>
                      </a:cubicBezTo>
                      <a:cubicBezTo>
                        <a:pt x="593" y="249"/>
                        <a:pt x="593" y="249"/>
                        <a:pt x="593" y="249"/>
                      </a:cubicBezTo>
                      <a:cubicBezTo>
                        <a:pt x="593" y="248"/>
                        <a:pt x="588" y="245"/>
                        <a:pt x="585" y="244"/>
                      </a:cubicBezTo>
                      <a:cubicBezTo>
                        <a:pt x="582" y="242"/>
                        <a:pt x="579" y="240"/>
                        <a:pt x="577" y="239"/>
                      </a:cubicBezTo>
                      <a:cubicBezTo>
                        <a:pt x="576" y="237"/>
                        <a:pt x="576" y="236"/>
                        <a:pt x="577" y="235"/>
                      </a:cubicBezTo>
                      <a:cubicBezTo>
                        <a:pt x="577" y="233"/>
                        <a:pt x="580" y="232"/>
                        <a:pt x="589" y="232"/>
                      </a:cubicBezTo>
                      <a:cubicBezTo>
                        <a:pt x="593" y="232"/>
                        <a:pt x="598" y="233"/>
                        <a:pt x="602" y="233"/>
                      </a:cubicBezTo>
                      <a:cubicBezTo>
                        <a:pt x="604" y="233"/>
                        <a:pt x="604" y="233"/>
                        <a:pt x="604" y="233"/>
                      </a:cubicBezTo>
                      <a:cubicBezTo>
                        <a:pt x="604" y="233"/>
                        <a:pt x="604" y="233"/>
                        <a:pt x="604" y="233"/>
                      </a:cubicBezTo>
                      <a:cubicBezTo>
                        <a:pt x="606" y="233"/>
                        <a:pt x="607" y="232"/>
                        <a:pt x="607" y="231"/>
                      </a:cubicBezTo>
                      <a:cubicBezTo>
                        <a:pt x="608" y="230"/>
                        <a:pt x="608" y="229"/>
                        <a:pt x="608" y="229"/>
                      </a:cubicBezTo>
                      <a:cubicBezTo>
                        <a:pt x="608" y="229"/>
                        <a:pt x="608" y="229"/>
                        <a:pt x="607" y="229"/>
                      </a:cubicBezTo>
                      <a:cubicBezTo>
                        <a:pt x="607" y="229"/>
                        <a:pt x="606" y="230"/>
                        <a:pt x="605" y="230"/>
                      </a:cubicBezTo>
                      <a:cubicBezTo>
                        <a:pt x="599" y="230"/>
                        <a:pt x="588" y="225"/>
                        <a:pt x="585" y="219"/>
                      </a:cubicBezTo>
                      <a:cubicBezTo>
                        <a:pt x="584" y="217"/>
                        <a:pt x="584" y="215"/>
                        <a:pt x="585" y="213"/>
                      </a:cubicBezTo>
                      <a:cubicBezTo>
                        <a:pt x="587" y="210"/>
                        <a:pt x="590" y="210"/>
                        <a:pt x="591" y="210"/>
                      </a:cubicBezTo>
                      <a:cubicBezTo>
                        <a:pt x="593" y="210"/>
                        <a:pt x="594" y="210"/>
                        <a:pt x="595" y="210"/>
                      </a:cubicBezTo>
                      <a:cubicBezTo>
                        <a:pt x="597" y="211"/>
                        <a:pt x="598" y="211"/>
                        <a:pt x="600" y="211"/>
                      </a:cubicBezTo>
                      <a:cubicBezTo>
                        <a:pt x="602" y="211"/>
                        <a:pt x="603" y="210"/>
                        <a:pt x="605" y="209"/>
                      </a:cubicBezTo>
                      <a:cubicBezTo>
                        <a:pt x="608" y="208"/>
                        <a:pt x="608" y="204"/>
                        <a:pt x="607" y="201"/>
                      </a:cubicBezTo>
                      <a:cubicBezTo>
                        <a:pt x="606" y="197"/>
                        <a:pt x="603" y="193"/>
                        <a:pt x="601" y="193"/>
                      </a:cubicBezTo>
                      <a:cubicBezTo>
                        <a:pt x="601" y="193"/>
                        <a:pt x="579" y="192"/>
                        <a:pt x="579" y="186"/>
                      </a:cubicBezTo>
                      <a:cubicBezTo>
                        <a:pt x="578" y="185"/>
                        <a:pt x="576" y="184"/>
                        <a:pt x="575" y="184"/>
                      </a:cubicBezTo>
                      <a:cubicBezTo>
                        <a:pt x="573" y="182"/>
                        <a:pt x="570" y="181"/>
                        <a:pt x="570" y="178"/>
                      </a:cubicBezTo>
                      <a:cubicBezTo>
                        <a:pt x="570" y="178"/>
                        <a:pt x="570" y="176"/>
                        <a:pt x="571" y="175"/>
                      </a:cubicBezTo>
                      <a:cubicBezTo>
                        <a:pt x="573" y="174"/>
                        <a:pt x="575" y="174"/>
                        <a:pt x="578" y="175"/>
                      </a:cubicBezTo>
                      <a:cubicBezTo>
                        <a:pt x="580" y="175"/>
                        <a:pt x="583" y="176"/>
                        <a:pt x="587" y="173"/>
                      </a:cubicBezTo>
                      <a:cubicBezTo>
                        <a:pt x="589" y="172"/>
                        <a:pt x="592" y="171"/>
                        <a:pt x="596" y="171"/>
                      </a:cubicBezTo>
                      <a:cubicBezTo>
                        <a:pt x="600" y="171"/>
                        <a:pt x="604" y="171"/>
                        <a:pt x="608" y="172"/>
                      </a:cubicBezTo>
                      <a:cubicBezTo>
                        <a:pt x="612" y="173"/>
                        <a:pt x="616" y="173"/>
                        <a:pt x="618" y="173"/>
                      </a:cubicBezTo>
                      <a:cubicBezTo>
                        <a:pt x="619" y="173"/>
                        <a:pt x="619" y="173"/>
                        <a:pt x="619" y="172"/>
                      </a:cubicBezTo>
                      <a:cubicBezTo>
                        <a:pt x="619" y="169"/>
                        <a:pt x="614" y="165"/>
                        <a:pt x="612" y="165"/>
                      </a:cubicBezTo>
                      <a:cubicBezTo>
                        <a:pt x="610" y="166"/>
                        <a:pt x="607" y="167"/>
                        <a:pt x="603" y="167"/>
                      </a:cubicBezTo>
                      <a:cubicBezTo>
                        <a:pt x="596" y="167"/>
                        <a:pt x="591" y="164"/>
                        <a:pt x="591" y="159"/>
                      </a:cubicBezTo>
                      <a:cubicBezTo>
                        <a:pt x="591" y="158"/>
                        <a:pt x="591" y="156"/>
                        <a:pt x="592" y="155"/>
                      </a:cubicBezTo>
                      <a:cubicBezTo>
                        <a:pt x="593" y="154"/>
                        <a:pt x="596" y="154"/>
                        <a:pt x="596" y="154"/>
                      </a:cubicBezTo>
                      <a:cubicBezTo>
                        <a:pt x="598" y="154"/>
                        <a:pt x="600" y="154"/>
                        <a:pt x="601" y="154"/>
                      </a:cubicBezTo>
                      <a:cubicBezTo>
                        <a:pt x="603" y="154"/>
                        <a:pt x="605" y="155"/>
                        <a:pt x="606" y="155"/>
                      </a:cubicBezTo>
                      <a:cubicBezTo>
                        <a:pt x="603" y="153"/>
                        <a:pt x="597" y="150"/>
                        <a:pt x="591" y="150"/>
                      </a:cubicBezTo>
                      <a:cubicBezTo>
                        <a:pt x="590" y="150"/>
                        <a:pt x="588" y="150"/>
                        <a:pt x="587" y="151"/>
                      </a:cubicBezTo>
                      <a:cubicBezTo>
                        <a:pt x="585" y="156"/>
                        <a:pt x="581" y="157"/>
                        <a:pt x="578" y="157"/>
                      </a:cubicBezTo>
                      <a:cubicBezTo>
                        <a:pt x="575" y="157"/>
                        <a:pt x="573" y="156"/>
                        <a:pt x="573" y="154"/>
                      </a:cubicBezTo>
                      <a:cubicBezTo>
                        <a:pt x="572" y="153"/>
                        <a:pt x="572" y="151"/>
                        <a:pt x="575" y="150"/>
                      </a:cubicBezTo>
                      <a:cubicBezTo>
                        <a:pt x="581" y="146"/>
                        <a:pt x="582" y="135"/>
                        <a:pt x="581" y="130"/>
                      </a:cubicBezTo>
                      <a:cubicBezTo>
                        <a:pt x="581" y="126"/>
                        <a:pt x="586" y="125"/>
                        <a:pt x="591" y="123"/>
                      </a:cubicBezTo>
                      <a:cubicBezTo>
                        <a:pt x="598" y="121"/>
                        <a:pt x="602" y="119"/>
                        <a:pt x="601" y="115"/>
                      </a:cubicBezTo>
                      <a:cubicBezTo>
                        <a:pt x="601" y="113"/>
                        <a:pt x="601" y="110"/>
                        <a:pt x="603" y="108"/>
                      </a:cubicBezTo>
                      <a:cubicBezTo>
                        <a:pt x="607" y="102"/>
                        <a:pt x="619" y="102"/>
                        <a:pt x="622" y="102"/>
                      </a:cubicBezTo>
                      <a:cubicBezTo>
                        <a:pt x="623" y="102"/>
                        <a:pt x="623" y="101"/>
                        <a:pt x="623" y="101"/>
                      </a:cubicBezTo>
                      <a:cubicBezTo>
                        <a:pt x="623" y="101"/>
                        <a:pt x="623" y="101"/>
                        <a:pt x="622" y="100"/>
                      </a:cubicBezTo>
                      <a:cubicBezTo>
                        <a:pt x="620" y="98"/>
                        <a:pt x="617" y="96"/>
                        <a:pt x="615" y="97"/>
                      </a:cubicBezTo>
                      <a:cubicBezTo>
                        <a:pt x="612" y="97"/>
                        <a:pt x="609" y="99"/>
                        <a:pt x="606" y="100"/>
                      </a:cubicBezTo>
                      <a:cubicBezTo>
                        <a:pt x="603" y="102"/>
                        <a:pt x="600" y="103"/>
                        <a:pt x="598" y="103"/>
                      </a:cubicBezTo>
                      <a:cubicBezTo>
                        <a:pt x="597" y="103"/>
                        <a:pt x="595" y="103"/>
                        <a:pt x="594" y="102"/>
                      </a:cubicBezTo>
                      <a:cubicBezTo>
                        <a:pt x="593" y="101"/>
                        <a:pt x="593" y="99"/>
                        <a:pt x="593" y="98"/>
                      </a:cubicBezTo>
                      <a:cubicBezTo>
                        <a:pt x="595" y="93"/>
                        <a:pt x="606" y="89"/>
                        <a:pt x="611" y="89"/>
                      </a:cubicBezTo>
                      <a:cubicBezTo>
                        <a:pt x="618" y="89"/>
                        <a:pt x="632" y="89"/>
                        <a:pt x="638" y="86"/>
                      </a:cubicBezTo>
                      <a:cubicBezTo>
                        <a:pt x="636" y="85"/>
                        <a:pt x="631" y="84"/>
                        <a:pt x="624" y="84"/>
                      </a:cubicBezTo>
                      <a:cubicBezTo>
                        <a:pt x="622" y="84"/>
                        <a:pt x="621" y="84"/>
                        <a:pt x="619" y="84"/>
                      </a:cubicBezTo>
                      <a:cubicBezTo>
                        <a:pt x="611" y="85"/>
                        <a:pt x="609" y="83"/>
                        <a:pt x="609" y="81"/>
                      </a:cubicBezTo>
                      <a:cubicBezTo>
                        <a:pt x="609" y="78"/>
                        <a:pt x="614" y="77"/>
                        <a:pt x="624" y="77"/>
                      </a:cubicBezTo>
                      <a:cubicBezTo>
                        <a:pt x="633" y="76"/>
                        <a:pt x="636" y="75"/>
                        <a:pt x="639" y="74"/>
                      </a:cubicBezTo>
                      <a:cubicBezTo>
                        <a:pt x="641" y="73"/>
                        <a:pt x="643" y="72"/>
                        <a:pt x="649" y="72"/>
                      </a:cubicBezTo>
                      <a:cubicBezTo>
                        <a:pt x="654" y="71"/>
                        <a:pt x="655" y="70"/>
                        <a:pt x="657" y="68"/>
                      </a:cubicBezTo>
                      <a:cubicBezTo>
                        <a:pt x="658" y="67"/>
                        <a:pt x="659" y="65"/>
                        <a:pt x="663" y="65"/>
                      </a:cubicBezTo>
                      <a:cubicBezTo>
                        <a:pt x="670" y="65"/>
                        <a:pt x="684" y="59"/>
                        <a:pt x="687" y="56"/>
                      </a:cubicBezTo>
                      <a:cubicBezTo>
                        <a:pt x="683" y="53"/>
                        <a:pt x="662" y="47"/>
                        <a:pt x="650" y="47"/>
                      </a:cubicBezTo>
                      <a:cubicBezTo>
                        <a:pt x="636" y="47"/>
                        <a:pt x="630" y="49"/>
                        <a:pt x="629" y="55"/>
                      </a:cubicBezTo>
                      <a:cubicBezTo>
                        <a:pt x="629" y="57"/>
                        <a:pt x="628" y="61"/>
                        <a:pt x="623" y="61"/>
                      </a:cubicBezTo>
                      <a:cubicBezTo>
                        <a:pt x="621" y="61"/>
                        <a:pt x="618" y="60"/>
                        <a:pt x="615" y="59"/>
                      </a:cubicBezTo>
                      <a:cubicBezTo>
                        <a:pt x="611" y="58"/>
                        <a:pt x="607" y="58"/>
                        <a:pt x="605" y="58"/>
                      </a:cubicBezTo>
                      <a:cubicBezTo>
                        <a:pt x="604" y="59"/>
                        <a:pt x="603" y="59"/>
                        <a:pt x="602" y="59"/>
                      </a:cubicBezTo>
                      <a:cubicBezTo>
                        <a:pt x="599" y="59"/>
                        <a:pt x="598" y="57"/>
                        <a:pt x="597" y="56"/>
                      </a:cubicBezTo>
                      <a:cubicBezTo>
                        <a:pt x="597" y="55"/>
                        <a:pt x="597" y="54"/>
                        <a:pt x="597" y="54"/>
                      </a:cubicBezTo>
                      <a:cubicBezTo>
                        <a:pt x="596" y="54"/>
                        <a:pt x="596" y="54"/>
                        <a:pt x="595" y="55"/>
                      </a:cubicBezTo>
                      <a:cubicBezTo>
                        <a:pt x="592" y="56"/>
                        <a:pt x="589" y="58"/>
                        <a:pt x="586" y="61"/>
                      </a:cubicBezTo>
                      <a:cubicBezTo>
                        <a:pt x="582" y="64"/>
                        <a:pt x="578" y="67"/>
                        <a:pt x="573" y="69"/>
                      </a:cubicBezTo>
                      <a:cubicBezTo>
                        <a:pt x="569" y="71"/>
                        <a:pt x="566" y="74"/>
                        <a:pt x="563" y="76"/>
                      </a:cubicBezTo>
                      <a:cubicBezTo>
                        <a:pt x="559" y="79"/>
                        <a:pt x="556" y="81"/>
                        <a:pt x="553" y="82"/>
                      </a:cubicBezTo>
                      <a:cubicBezTo>
                        <a:pt x="553" y="82"/>
                        <a:pt x="553" y="82"/>
                        <a:pt x="553" y="82"/>
                      </a:cubicBezTo>
                      <a:cubicBezTo>
                        <a:pt x="552" y="82"/>
                        <a:pt x="551" y="81"/>
                        <a:pt x="550" y="80"/>
                      </a:cubicBezTo>
                      <a:cubicBezTo>
                        <a:pt x="550" y="79"/>
                        <a:pt x="549" y="77"/>
                        <a:pt x="570" y="55"/>
                      </a:cubicBezTo>
                      <a:cubicBezTo>
                        <a:pt x="573" y="52"/>
                        <a:pt x="575" y="49"/>
                        <a:pt x="573" y="46"/>
                      </a:cubicBezTo>
                      <a:cubicBezTo>
                        <a:pt x="572" y="43"/>
                        <a:pt x="569" y="42"/>
                        <a:pt x="565" y="42"/>
                      </a:cubicBezTo>
                      <a:cubicBezTo>
                        <a:pt x="560" y="43"/>
                        <a:pt x="558" y="45"/>
                        <a:pt x="557" y="47"/>
                      </a:cubicBezTo>
                      <a:cubicBezTo>
                        <a:pt x="555" y="49"/>
                        <a:pt x="554" y="50"/>
                        <a:pt x="551" y="51"/>
                      </a:cubicBezTo>
                      <a:cubicBezTo>
                        <a:pt x="549" y="52"/>
                        <a:pt x="545" y="53"/>
                        <a:pt x="540" y="55"/>
                      </a:cubicBezTo>
                      <a:cubicBezTo>
                        <a:pt x="531" y="59"/>
                        <a:pt x="521" y="63"/>
                        <a:pt x="516" y="63"/>
                      </a:cubicBezTo>
                      <a:cubicBezTo>
                        <a:pt x="514" y="63"/>
                        <a:pt x="513" y="62"/>
                        <a:pt x="512" y="61"/>
                      </a:cubicBezTo>
                      <a:cubicBezTo>
                        <a:pt x="511" y="57"/>
                        <a:pt x="517" y="54"/>
                        <a:pt x="527" y="50"/>
                      </a:cubicBezTo>
                      <a:cubicBezTo>
                        <a:pt x="529" y="49"/>
                        <a:pt x="532" y="48"/>
                        <a:pt x="534" y="46"/>
                      </a:cubicBezTo>
                      <a:cubicBezTo>
                        <a:pt x="531" y="46"/>
                        <a:pt x="525" y="45"/>
                        <a:pt x="515" y="45"/>
                      </a:cubicBezTo>
                      <a:cubicBezTo>
                        <a:pt x="506" y="45"/>
                        <a:pt x="498" y="46"/>
                        <a:pt x="492" y="47"/>
                      </a:cubicBezTo>
                      <a:cubicBezTo>
                        <a:pt x="487" y="47"/>
                        <a:pt x="481" y="49"/>
                        <a:pt x="475" y="50"/>
                      </a:cubicBezTo>
                      <a:cubicBezTo>
                        <a:pt x="467" y="52"/>
                        <a:pt x="460" y="54"/>
                        <a:pt x="456" y="54"/>
                      </a:cubicBezTo>
                      <a:cubicBezTo>
                        <a:pt x="452" y="54"/>
                        <a:pt x="451" y="52"/>
                        <a:pt x="451" y="51"/>
                      </a:cubicBezTo>
                      <a:cubicBezTo>
                        <a:pt x="450" y="43"/>
                        <a:pt x="496" y="37"/>
                        <a:pt x="496" y="37"/>
                      </a:cubicBezTo>
                      <a:cubicBezTo>
                        <a:pt x="502" y="37"/>
                        <a:pt x="509" y="37"/>
                        <a:pt x="517" y="37"/>
                      </a:cubicBezTo>
                      <a:cubicBezTo>
                        <a:pt x="529" y="37"/>
                        <a:pt x="542" y="37"/>
                        <a:pt x="549" y="34"/>
                      </a:cubicBezTo>
                      <a:cubicBezTo>
                        <a:pt x="554" y="31"/>
                        <a:pt x="561" y="30"/>
                        <a:pt x="567" y="29"/>
                      </a:cubicBezTo>
                      <a:cubicBezTo>
                        <a:pt x="572" y="28"/>
                        <a:pt x="577" y="27"/>
                        <a:pt x="579" y="26"/>
                      </a:cubicBezTo>
                      <a:cubicBezTo>
                        <a:pt x="577" y="24"/>
                        <a:pt x="568" y="21"/>
                        <a:pt x="561" y="21"/>
                      </a:cubicBezTo>
                      <a:cubicBezTo>
                        <a:pt x="560" y="21"/>
                        <a:pt x="560" y="21"/>
                        <a:pt x="560" y="21"/>
                      </a:cubicBezTo>
                      <a:cubicBezTo>
                        <a:pt x="559" y="21"/>
                        <a:pt x="558" y="21"/>
                        <a:pt x="557" y="21"/>
                      </a:cubicBezTo>
                      <a:cubicBezTo>
                        <a:pt x="550" y="21"/>
                        <a:pt x="545" y="20"/>
                        <a:pt x="543" y="17"/>
                      </a:cubicBezTo>
                      <a:cubicBezTo>
                        <a:pt x="543" y="16"/>
                        <a:pt x="542" y="15"/>
                        <a:pt x="542" y="14"/>
                      </a:cubicBezTo>
                      <a:cubicBezTo>
                        <a:pt x="542" y="13"/>
                        <a:pt x="538" y="12"/>
                        <a:pt x="536" y="11"/>
                      </a:cubicBezTo>
                      <a:cubicBezTo>
                        <a:pt x="533" y="10"/>
                        <a:pt x="530" y="9"/>
                        <a:pt x="529" y="7"/>
                      </a:cubicBezTo>
                      <a:cubicBezTo>
                        <a:pt x="528" y="6"/>
                        <a:pt x="521" y="6"/>
                        <a:pt x="517" y="6"/>
                      </a:cubicBezTo>
                      <a:cubicBezTo>
                        <a:pt x="507" y="6"/>
                        <a:pt x="501" y="5"/>
                        <a:pt x="498" y="4"/>
                      </a:cubicBezTo>
                      <a:cubicBezTo>
                        <a:pt x="494" y="1"/>
                        <a:pt x="484" y="0"/>
                        <a:pt x="473" y="0"/>
                      </a:cubicBezTo>
                      <a:cubicBezTo>
                        <a:pt x="470" y="0"/>
                        <a:pt x="467" y="0"/>
                        <a:pt x="465" y="0"/>
                      </a:cubicBezTo>
                      <a:cubicBezTo>
                        <a:pt x="458" y="0"/>
                        <a:pt x="446" y="1"/>
                        <a:pt x="436" y="1"/>
                      </a:cubicBezTo>
                      <a:cubicBezTo>
                        <a:pt x="428" y="1"/>
                        <a:pt x="421" y="1"/>
                        <a:pt x="418" y="1"/>
                      </a:cubicBezTo>
                      <a:cubicBezTo>
                        <a:pt x="415" y="2"/>
                        <a:pt x="413" y="2"/>
                        <a:pt x="411" y="3"/>
                      </a:cubicBezTo>
                      <a:cubicBezTo>
                        <a:pt x="408" y="3"/>
                        <a:pt x="405" y="4"/>
                        <a:pt x="402" y="4"/>
                      </a:cubicBezTo>
                      <a:cubicBezTo>
                        <a:pt x="401" y="4"/>
                        <a:pt x="401" y="4"/>
                        <a:pt x="400" y="4"/>
                      </a:cubicBezTo>
                      <a:cubicBezTo>
                        <a:pt x="396" y="4"/>
                        <a:pt x="392" y="5"/>
                        <a:pt x="392" y="6"/>
                      </a:cubicBezTo>
                      <a:cubicBezTo>
                        <a:pt x="395" y="9"/>
                        <a:pt x="394" y="11"/>
                        <a:pt x="394" y="12"/>
                      </a:cubicBezTo>
                      <a:cubicBezTo>
                        <a:pt x="393" y="15"/>
                        <a:pt x="389" y="16"/>
                        <a:pt x="386" y="16"/>
                      </a:cubicBezTo>
                      <a:cubicBezTo>
                        <a:pt x="384" y="16"/>
                        <a:pt x="382" y="16"/>
                        <a:pt x="382" y="14"/>
                      </a:cubicBezTo>
                      <a:cubicBezTo>
                        <a:pt x="381" y="14"/>
                        <a:pt x="381" y="12"/>
                        <a:pt x="381" y="11"/>
                      </a:cubicBezTo>
                      <a:cubicBezTo>
                        <a:pt x="381" y="11"/>
                        <a:pt x="381" y="11"/>
                        <a:pt x="381" y="11"/>
                      </a:cubicBezTo>
                      <a:cubicBezTo>
                        <a:pt x="380" y="9"/>
                        <a:pt x="376" y="8"/>
                        <a:pt x="372" y="8"/>
                      </a:cubicBezTo>
                      <a:cubicBezTo>
                        <a:pt x="370" y="8"/>
                        <a:pt x="368" y="9"/>
                        <a:pt x="367" y="9"/>
                      </a:cubicBezTo>
                      <a:cubicBezTo>
                        <a:pt x="365" y="11"/>
                        <a:pt x="363" y="11"/>
                        <a:pt x="360" y="11"/>
                      </a:cubicBezTo>
                      <a:cubicBezTo>
                        <a:pt x="357" y="11"/>
                        <a:pt x="353" y="10"/>
                        <a:pt x="349" y="10"/>
                      </a:cubicBezTo>
                      <a:cubicBezTo>
                        <a:pt x="345" y="9"/>
                        <a:pt x="342" y="9"/>
                        <a:pt x="339" y="9"/>
                      </a:cubicBezTo>
                      <a:cubicBezTo>
                        <a:pt x="337" y="9"/>
                        <a:pt x="336" y="9"/>
                        <a:pt x="336" y="9"/>
                      </a:cubicBezTo>
                      <a:cubicBezTo>
                        <a:pt x="334" y="13"/>
                        <a:pt x="324" y="13"/>
                        <a:pt x="310" y="13"/>
                      </a:cubicBezTo>
                      <a:cubicBezTo>
                        <a:pt x="306" y="14"/>
                        <a:pt x="302" y="14"/>
                        <a:pt x="300" y="14"/>
                      </a:cubicBezTo>
                      <a:cubicBezTo>
                        <a:pt x="301" y="14"/>
                        <a:pt x="302" y="15"/>
                        <a:pt x="302" y="15"/>
                      </a:cubicBezTo>
                      <a:cubicBezTo>
                        <a:pt x="307" y="18"/>
                        <a:pt x="311" y="20"/>
                        <a:pt x="311" y="23"/>
                      </a:cubicBezTo>
                      <a:cubicBezTo>
                        <a:pt x="310" y="26"/>
                        <a:pt x="306" y="26"/>
                        <a:pt x="299" y="26"/>
                      </a:cubicBezTo>
                      <a:cubicBezTo>
                        <a:pt x="297" y="27"/>
                        <a:pt x="292" y="27"/>
                        <a:pt x="290" y="27"/>
                      </a:cubicBezTo>
                      <a:cubicBezTo>
                        <a:pt x="293" y="30"/>
                        <a:pt x="297" y="32"/>
                        <a:pt x="303" y="35"/>
                      </a:cubicBezTo>
                      <a:cubicBezTo>
                        <a:pt x="309" y="38"/>
                        <a:pt x="315" y="41"/>
                        <a:pt x="319" y="45"/>
                      </a:cubicBezTo>
                      <a:cubicBezTo>
                        <a:pt x="321" y="47"/>
                        <a:pt x="322" y="49"/>
                        <a:pt x="321" y="51"/>
                      </a:cubicBezTo>
                      <a:cubicBezTo>
                        <a:pt x="321" y="52"/>
                        <a:pt x="320" y="53"/>
                        <a:pt x="318" y="53"/>
                      </a:cubicBezTo>
                      <a:cubicBezTo>
                        <a:pt x="315" y="53"/>
                        <a:pt x="307" y="49"/>
                        <a:pt x="302" y="46"/>
                      </a:cubicBezTo>
                      <a:cubicBezTo>
                        <a:pt x="298" y="43"/>
                        <a:pt x="293" y="42"/>
                        <a:pt x="289" y="41"/>
                      </a:cubicBezTo>
                      <a:cubicBezTo>
                        <a:pt x="284" y="40"/>
                        <a:pt x="279" y="39"/>
                        <a:pt x="276" y="36"/>
                      </a:cubicBezTo>
                      <a:cubicBezTo>
                        <a:pt x="273" y="32"/>
                        <a:pt x="261" y="29"/>
                        <a:pt x="253" y="29"/>
                      </a:cubicBezTo>
                      <a:cubicBezTo>
                        <a:pt x="250" y="29"/>
                        <a:pt x="249" y="29"/>
                        <a:pt x="249" y="30"/>
                      </a:cubicBezTo>
                      <a:cubicBezTo>
                        <a:pt x="248" y="31"/>
                        <a:pt x="253" y="34"/>
                        <a:pt x="255" y="35"/>
                      </a:cubicBezTo>
                      <a:cubicBezTo>
                        <a:pt x="260" y="38"/>
                        <a:pt x="263" y="41"/>
                        <a:pt x="263" y="44"/>
                      </a:cubicBezTo>
                      <a:cubicBezTo>
                        <a:pt x="263" y="45"/>
                        <a:pt x="263" y="47"/>
                        <a:pt x="258" y="47"/>
                      </a:cubicBezTo>
                      <a:cubicBezTo>
                        <a:pt x="256" y="47"/>
                        <a:pt x="254" y="47"/>
                        <a:pt x="252" y="47"/>
                      </a:cubicBezTo>
                      <a:cubicBezTo>
                        <a:pt x="250" y="46"/>
                        <a:pt x="248" y="46"/>
                        <a:pt x="247" y="46"/>
                      </a:cubicBezTo>
                      <a:cubicBezTo>
                        <a:pt x="247" y="46"/>
                        <a:pt x="246" y="46"/>
                        <a:pt x="246" y="46"/>
                      </a:cubicBezTo>
                      <a:cubicBezTo>
                        <a:pt x="246" y="46"/>
                        <a:pt x="246" y="46"/>
                        <a:pt x="245" y="46"/>
                      </a:cubicBezTo>
                      <a:cubicBezTo>
                        <a:pt x="243" y="46"/>
                        <a:pt x="241" y="45"/>
                        <a:pt x="237" y="42"/>
                      </a:cubicBezTo>
                      <a:cubicBezTo>
                        <a:pt x="233" y="39"/>
                        <a:pt x="228" y="35"/>
                        <a:pt x="225" y="35"/>
                      </a:cubicBezTo>
                      <a:cubicBezTo>
                        <a:pt x="224" y="35"/>
                        <a:pt x="223" y="35"/>
                        <a:pt x="223" y="35"/>
                      </a:cubicBezTo>
                      <a:cubicBezTo>
                        <a:pt x="223" y="35"/>
                        <a:pt x="224" y="37"/>
                        <a:pt x="224" y="39"/>
                      </a:cubicBezTo>
                      <a:cubicBezTo>
                        <a:pt x="225" y="41"/>
                        <a:pt x="226" y="44"/>
                        <a:pt x="226" y="47"/>
                      </a:cubicBezTo>
                      <a:cubicBezTo>
                        <a:pt x="226" y="54"/>
                        <a:pt x="219" y="59"/>
                        <a:pt x="215" y="59"/>
                      </a:cubicBezTo>
                      <a:cubicBezTo>
                        <a:pt x="214" y="59"/>
                        <a:pt x="213" y="59"/>
                        <a:pt x="212" y="58"/>
                      </a:cubicBezTo>
                      <a:cubicBezTo>
                        <a:pt x="211" y="57"/>
                        <a:pt x="212" y="55"/>
                        <a:pt x="213" y="54"/>
                      </a:cubicBezTo>
                      <a:cubicBezTo>
                        <a:pt x="214" y="51"/>
                        <a:pt x="214" y="46"/>
                        <a:pt x="213" y="41"/>
                      </a:cubicBezTo>
                      <a:cubicBezTo>
                        <a:pt x="212" y="37"/>
                        <a:pt x="210" y="35"/>
                        <a:pt x="208" y="34"/>
                      </a:cubicBezTo>
                      <a:cubicBezTo>
                        <a:pt x="205" y="33"/>
                        <a:pt x="197" y="34"/>
                        <a:pt x="190" y="36"/>
                      </a:cubicBezTo>
                      <a:cubicBezTo>
                        <a:pt x="185" y="38"/>
                        <a:pt x="179" y="39"/>
                        <a:pt x="175" y="39"/>
                      </a:cubicBezTo>
                      <a:cubicBezTo>
                        <a:pt x="174" y="39"/>
                        <a:pt x="174" y="39"/>
                        <a:pt x="174" y="39"/>
                      </a:cubicBezTo>
                      <a:cubicBezTo>
                        <a:pt x="174" y="39"/>
                        <a:pt x="173" y="39"/>
                        <a:pt x="173" y="39"/>
                      </a:cubicBezTo>
                      <a:cubicBezTo>
                        <a:pt x="166" y="39"/>
                        <a:pt x="161" y="41"/>
                        <a:pt x="160" y="42"/>
                      </a:cubicBezTo>
                      <a:cubicBezTo>
                        <a:pt x="160" y="42"/>
                        <a:pt x="160" y="42"/>
                        <a:pt x="161" y="43"/>
                      </a:cubicBezTo>
                      <a:cubicBezTo>
                        <a:pt x="165" y="45"/>
                        <a:pt x="166" y="47"/>
                        <a:pt x="166" y="49"/>
                      </a:cubicBezTo>
                      <a:cubicBezTo>
                        <a:pt x="165" y="51"/>
                        <a:pt x="163" y="52"/>
                        <a:pt x="161" y="52"/>
                      </a:cubicBezTo>
                      <a:cubicBezTo>
                        <a:pt x="158" y="52"/>
                        <a:pt x="155" y="50"/>
                        <a:pt x="152" y="49"/>
                      </a:cubicBezTo>
                      <a:cubicBezTo>
                        <a:pt x="150" y="47"/>
                        <a:pt x="147" y="47"/>
                        <a:pt x="143" y="47"/>
                      </a:cubicBezTo>
                      <a:cubicBezTo>
                        <a:pt x="138" y="47"/>
                        <a:pt x="132" y="48"/>
                        <a:pt x="130" y="49"/>
                      </a:cubicBezTo>
                      <a:cubicBezTo>
                        <a:pt x="132" y="51"/>
                        <a:pt x="134" y="55"/>
                        <a:pt x="134" y="59"/>
                      </a:cubicBezTo>
                      <a:cubicBezTo>
                        <a:pt x="135" y="63"/>
                        <a:pt x="134" y="66"/>
                        <a:pt x="133" y="68"/>
                      </a:cubicBezTo>
                      <a:cubicBezTo>
                        <a:pt x="132" y="69"/>
                        <a:pt x="131" y="70"/>
                        <a:pt x="129" y="70"/>
                      </a:cubicBezTo>
                      <a:cubicBezTo>
                        <a:pt x="126" y="70"/>
                        <a:pt x="124" y="69"/>
                        <a:pt x="121" y="68"/>
                      </a:cubicBezTo>
                      <a:cubicBezTo>
                        <a:pt x="117" y="67"/>
                        <a:pt x="113" y="66"/>
                        <a:pt x="110" y="66"/>
                      </a:cubicBezTo>
                      <a:cubicBezTo>
                        <a:pt x="100" y="67"/>
                        <a:pt x="61" y="86"/>
                        <a:pt x="60" y="91"/>
                      </a:cubicBezTo>
                      <a:cubicBezTo>
                        <a:pt x="61" y="93"/>
                        <a:pt x="68" y="93"/>
                        <a:pt x="70" y="93"/>
                      </a:cubicBezTo>
                      <a:cubicBezTo>
                        <a:pt x="71" y="93"/>
                        <a:pt x="72" y="93"/>
                        <a:pt x="73" y="93"/>
                      </a:cubicBezTo>
                      <a:cubicBezTo>
                        <a:pt x="74" y="93"/>
                        <a:pt x="75" y="93"/>
                        <a:pt x="76" y="93"/>
                      </a:cubicBezTo>
                      <a:cubicBezTo>
                        <a:pt x="81" y="93"/>
                        <a:pt x="85" y="93"/>
                        <a:pt x="87" y="94"/>
                      </a:cubicBezTo>
                      <a:cubicBezTo>
                        <a:pt x="89" y="95"/>
                        <a:pt x="90" y="97"/>
                        <a:pt x="90" y="99"/>
                      </a:cubicBezTo>
                      <a:cubicBezTo>
                        <a:pt x="90" y="105"/>
                        <a:pt x="84" y="114"/>
                        <a:pt x="78" y="118"/>
                      </a:cubicBezTo>
                      <a:cubicBezTo>
                        <a:pt x="74" y="121"/>
                        <a:pt x="66" y="121"/>
                        <a:pt x="58" y="121"/>
                      </a:cubicBezTo>
                      <a:cubicBezTo>
                        <a:pt x="53" y="121"/>
                        <a:pt x="44" y="122"/>
                        <a:pt x="43" y="123"/>
                      </a:cubicBezTo>
                      <a:cubicBezTo>
                        <a:pt x="43" y="127"/>
                        <a:pt x="36" y="129"/>
                        <a:pt x="24" y="131"/>
                      </a:cubicBezTo>
                      <a:cubicBezTo>
                        <a:pt x="15" y="133"/>
                        <a:pt x="0" y="136"/>
                        <a:pt x="0" y="140"/>
                      </a:cubicBezTo>
                      <a:cubicBezTo>
                        <a:pt x="0" y="141"/>
                        <a:pt x="1" y="145"/>
                        <a:pt x="5" y="146"/>
                      </a:cubicBezTo>
                      <a:cubicBezTo>
                        <a:pt x="7" y="146"/>
                        <a:pt x="9" y="146"/>
                        <a:pt x="11" y="146"/>
                      </a:cubicBezTo>
                      <a:cubicBezTo>
                        <a:pt x="15" y="147"/>
                        <a:pt x="21" y="147"/>
                        <a:pt x="25" y="152"/>
                      </a:cubicBezTo>
                      <a:cubicBezTo>
                        <a:pt x="28" y="155"/>
                        <a:pt x="33" y="156"/>
                        <a:pt x="40" y="156"/>
                      </a:cubicBezTo>
                      <a:cubicBezTo>
                        <a:pt x="44" y="156"/>
                        <a:pt x="49" y="155"/>
                        <a:pt x="54" y="154"/>
                      </a:cubicBezTo>
                      <a:cubicBezTo>
                        <a:pt x="61" y="151"/>
                        <a:pt x="68" y="152"/>
                        <a:pt x="72" y="156"/>
                      </a:cubicBezTo>
                      <a:cubicBezTo>
                        <a:pt x="73" y="158"/>
                        <a:pt x="74" y="160"/>
                        <a:pt x="74" y="162"/>
                      </a:cubicBezTo>
                      <a:cubicBezTo>
                        <a:pt x="74" y="165"/>
                        <a:pt x="72" y="167"/>
                        <a:pt x="67" y="167"/>
                      </a:cubicBezTo>
                      <a:cubicBezTo>
                        <a:pt x="65" y="167"/>
                        <a:pt x="62" y="166"/>
                        <a:pt x="58" y="166"/>
                      </a:cubicBezTo>
                      <a:cubicBezTo>
                        <a:pt x="55" y="165"/>
                        <a:pt x="51" y="165"/>
                        <a:pt x="48" y="165"/>
                      </a:cubicBezTo>
                      <a:cubicBezTo>
                        <a:pt x="46" y="165"/>
                        <a:pt x="44" y="165"/>
                        <a:pt x="43" y="166"/>
                      </a:cubicBezTo>
                      <a:cubicBezTo>
                        <a:pt x="39" y="168"/>
                        <a:pt x="32" y="169"/>
                        <a:pt x="26" y="169"/>
                      </a:cubicBezTo>
                      <a:cubicBezTo>
                        <a:pt x="22" y="169"/>
                        <a:pt x="18" y="169"/>
                        <a:pt x="16" y="170"/>
                      </a:cubicBezTo>
                      <a:cubicBezTo>
                        <a:pt x="17" y="171"/>
                        <a:pt x="22" y="172"/>
                        <a:pt x="26" y="172"/>
                      </a:cubicBezTo>
                      <a:cubicBezTo>
                        <a:pt x="29" y="172"/>
                        <a:pt x="32" y="172"/>
                        <a:pt x="35" y="173"/>
                      </a:cubicBezTo>
                      <a:cubicBezTo>
                        <a:pt x="37" y="173"/>
                        <a:pt x="39" y="174"/>
                        <a:pt x="40" y="176"/>
                      </a:cubicBezTo>
                      <a:cubicBezTo>
                        <a:pt x="41" y="178"/>
                        <a:pt x="40" y="180"/>
                        <a:pt x="38" y="182"/>
                      </a:cubicBezTo>
                      <a:cubicBezTo>
                        <a:pt x="38" y="182"/>
                        <a:pt x="37" y="183"/>
                        <a:pt x="37" y="184"/>
                      </a:cubicBezTo>
                      <a:cubicBezTo>
                        <a:pt x="37" y="185"/>
                        <a:pt x="37" y="185"/>
                        <a:pt x="40" y="186"/>
                      </a:cubicBezTo>
                      <a:cubicBezTo>
                        <a:pt x="43" y="187"/>
                        <a:pt x="46" y="188"/>
                        <a:pt x="49" y="189"/>
                      </a:cubicBezTo>
                      <a:cubicBezTo>
                        <a:pt x="54" y="192"/>
                        <a:pt x="61" y="194"/>
                        <a:pt x="64" y="194"/>
                      </a:cubicBezTo>
                      <a:cubicBezTo>
                        <a:pt x="63" y="192"/>
                        <a:pt x="63" y="191"/>
                        <a:pt x="64" y="190"/>
                      </a:cubicBezTo>
                      <a:cubicBezTo>
                        <a:pt x="64" y="188"/>
                        <a:pt x="67" y="188"/>
                        <a:pt x="70" y="188"/>
                      </a:cubicBezTo>
                      <a:cubicBezTo>
                        <a:pt x="72" y="188"/>
                        <a:pt x="77" y="188"/>
                        <a:pt x="79" y="191"/>
                      </a:cubicBezTo>
                      <a:cubicBezTo>
                        <a:pt x="80" y="191"/>
                        <a:pt x="81" y="190"/>
                        <a:pt x="83" y="189"/>
                      </a:cubicBezTo>
                      <a:cubicBezTo>
                        <a:pt x="86" y="188"/>
                        <a:pt x="90" y="186"/>
                        <a:pt x="93" y="187"/>
                      </a:cubicBezTo>
                      <a:cubicBezTo>
                        <a:pt x="95" y="188"/>
                        <a:pt x="97" y="187"/>
                        <a:pt x="99" y="186"/>
                      </a:cubicBezTo>
                      <a:cubicBezTo>
                        <a:pt x="100" y="185"/>
                        <a:pt x="102" y="184"/>
                        <a:pt x="104" y="184"/>
                      </a:cubicBezTo>
                      <a:cubicBezTo>
                        <a:pt x="105" y="184"/>
                        <a:pt x="106" y="184"/>
                        <a:pt x="108" y="185"/>
                      </a:cubicBezTo>
                      <a:cubicBezTo>
                        <a:pt x="110" y="186"/>
                        <a:pt x="116" y="188"/>
                        <a:pt x="123" y="189"/>
                      </a:cubicBezTo>
                      <a:cubicBezTo>
                        <a:pt x="131" y="190"/>
                        <a:pt x="139" y="192"/>
                        <a:pt x="144" y="194"/>
                      </a:cubicBezTo>
                      <a:cubicBezTo>
                        <a:pt x="146" y="196"/>
                        <a:pt x="149" y="197"/>
                        <a:pt x="151" y="198"/>
                      </a:cubicBezTo>
                      <a:cubicBezTo>
                        <a:pt x="157" y="200"/>
                        <a:pt x="164" y="202"/>
                        <a:pt x="163" y="208"/>
                      </a:cubicBezTo>
                      <a:cubicBezTo>
                        <a:pt x="162" y="212"/>
                        <a:pt x="167" y="216"/>
                        <a:pt x="177" y="221"/>
                      </a:cubicBezTo>
                      <a:cubicBezTo>
                        <a:pt x="189" y="226"/>
                        <a:pt x="189" y="238"/>
                        <a:pt x="189" y="241"/>
                      </a:cubicBezTo>
                      <a:cubicBezTo>
                        <a:pt x="189" y="243"/>
                        <a:pt x="191" y="246"/>
                        <a:pt x="193" y="248"/>
                      </a:cubicBezTo>
                      <a:cubicBezTo>
                        <a:pt x="195" y="250"/>
                        <a:pt x="198" y="252"/>
                        <a:pt x="196" y="255"/>
                      </a:cubicBezTo>
                      <a:cubicBezTo>
                        <a:pt x="195" y="257"/>
                        <a:pt x="199" y="261"/>
                        <a:pt x="202" y="264"/>
                      </a:cubicBezTo>
                      <a:cubicBezTo>
                        <a:pt x="203" y="265"/>
                        <a:pt x="204" y="266"/>
                        <a:pt x="204" y="268"/>
                      </a:cubicBezTo>
                      <a:cubicBezTo>
                        <a:pt x="204" y="271"/>
                        <a:pt x="201" y="273"/>
                        <a:pt x="199" y="275"/>
                      </a:cubicBezTo>
                      <a:cubicBezTo>
                        <a:pt x="197" y="276"/>
                        <a:pt x="196" y="277"/>
                        <a:pt x="196" y="278"/>
                      </a:cubicBezTo>
                      <a:cubicBezTo>
                        <a:pt x="198" y="281"/>
                        <a:pt x="198" y="284"/>
                        <a:pt x="197" y="286"/>
                      </a:cubicBezTo>
                      <a:cubicBezTo>
                        <a:pt x="197" y="288"/>
                        <a:pt x="196" y="290"/>
                        <a:pt x="197" y="291"/>
                      </a:cubicBezTo>
                      <a:cubicBezTo>
                        <a:pt x="198" y="292"/>
                        <a:pt x="199" y="292"/>
                        <a:pt x="200" y="293"/>
                      </a:cubicBezTo>
                      <a:cubicBezTo>
                        <a:pt x="205" y="293"/>
                        <a:pt x="207" y="292"/>
                        <a:pt x="209" y="290"/>
                      </a:cubicBezTo>
                      <a:cubicBezTo>
                        <a:pt x="210" y="288"/>
                        <a:pt x="213" y="285"/>
                        <a:pt x="217" y="285"/>
                      </a:cubicBezTo>
                      <a:cubicBezTo>
                        <a:pt x="219" y="285"/>
                        <a:pt x="221" y="285"/>
                        <a:pt x="222" y="287"/>
                      </a:cubicBezTo>
                      <a:cubicBezTo>
                        <a:pt x="223" y="289"/>
                        <a:pt x="223" y="291"/>
                        <a:pt x="222" y="292"/>
                      </a:cubicBezTo>
                      <a:cubicBezTo>
                        <a:pt x="222" y="295"/>
                        <a:pt x="221" y="296"/>
                        <a:pt x="222" y="297"/>
                      </a:cubicBezTo>
                      <a:cubicBezTo>
                        <a:pt x="224" y="299"/>
                        <a:pt x="227" y="300"/>
                        <a:pt x="230" y="300"/>
                      </a:cubicBezTo>
                      <a:cubicBezTo>
                        <a:pt x="234" y="302"/>
                        <a:pt x="239" y="303"/>
                        <a:pt x="244" y="307"/>
                      </a:cubicBezTo>
                      <a:cubicBezTo>
                        <a:pt x="249" y="312"/>
                        <a:pt x="249" y="314"/>
                        <a:pt x="249" y="316"/>
                      </a:cubicBezTo>
                      <a:cubicBezTo>
                        <a:pt x="248" y="319"/>
                        <a:pt x="242" y="319"/>
                        <a:pt x="237" y="315"/>
                      </a:cubicBezTo>
                      <a:cubicBezTo>
                        <a:pt x="234" y="313"/>
                        <a:pt x="227" y="312"/>
                        <a:pt x="219" y="312"/>
                      </a:cubicBezTo>
                      <a:cubicBezTo>
                        <a:pt x="216" y="312"/>
                        <a:pt x="213" y="312"/>
                        <a:pt x="212" y="312"/>
                      </a:cubicBezTo>
                      <a:cubicBezTo>
                        <a:pt x="217" y="316"/>
                        <a:pt x="232" y="323"/>
                        <a:pt x="237" y="323"/>
                      </a:cubicBezTo>
                      <a:cubicBezTo>
                        <a:pt x="237" y="323"/>
                        <a:pt x="238" y="323"/>
                        <a:pt x="238" y="323"/>
                      </a:cubicBezTo>
                      <a:cubicBezTo>
                        <a:pt x="238" y="323"/>
                        <a:pt x="239" y="323"/>
                        <a:pt x="240" y="323"/>
                      </a:cubicBezTo>
                      <a:cubicBezTo>
                        <a:pt x="244" y="323"/>
                        <a:pt x="249" y="327"/>
                        <a:pt x="250" y="331"/>
                      </a:cubicBezTo>
                      <a:cubicBezTo>
                        <a:pt x="252" y="334"/>
                        <a:pt x="251" y="337"/>
                        <a:pt x="250" y="338"/>
                      </a:cubicBezTo>
                      <a:cubicBezTo>
                        <a:pt x="248" y="340"/>
                        <a:pt x="248" y="344"/>
                        <a:pt x="248" y="348"/>
                      </a:cubicBezTo>
                      <a:cubicBezTo>
                        <a:pt x="248" y="350"/>
                        <a:pt x="248" y="351"/>
                        <a:pt x="248" y="353"/>
                      </a:cubicBezTo>
                      <a:cubicBezTo>
                        <a:pt x="248" y="354"/>
                        <a:pt x="247" y="356"/>
                        <a:pt x="243" y="356"/>
                      </a:cubicBezTo>
                      <a:cubicBezTo>
                        <a:pt x="242" y="356"/>
                        <a:pt x="240" y="356"/>
                        <a:pt x="238" y="356"/>
                      </a:cubicBezTo>
                      <a:cubicBezTo>
                        <a:pt x="236" y="355"/>
                        <a:pt x="234" y="355"/>
                        <a:pt x="232" y="355"/>
                      </a:cubicBezTo>
                      <a:cubicBezTo>
                        <a:pt x="227" y="356"/>
                        <a:pt x="225" y="357"/>
                        <a:pt x="225" y="361"/>
                      </a:cubicBezTo>
                      <a:cubicBezTo>
                        <a:pt x="225" y="365"/>
                        <a:pt x="222" y="368"/>
                        <a:pt x="220" y="370"/>
                      </a:cubicBezTo>
                      <a:cubicBezTo>
                        <a:pt x="218" y="373"/>
                        <a:pt x="216" y="375"/>
                        <a:pt x="215" y="378"/>
                      </a:cubicBezTo>
                      <a:cubicBezTo>
                        <a:pt x="215" y="381"/>
                        <a:pt x="216" y="382"/>
                        <a:pt x="221" y="384"/>
                      </a:cubicBezTo>
                      <a:cubicBezTo>
                        <a:pt x="222" y="384"/>
                        <a:pt x="224" y="385"/>
                        <a:pt x="226" y="386"/>
                      </a:cubicBezTo>
                      <a:cubicBezTo>
                        <a:pt x="227" y="387"/>
                        <a:pt x="227" y="388"/>
                        <a:pt x="227" y="389"/>
                      </a:cubicBezTo>
                      <a:cubicBezTo>
                        <a:pt x="227" y="391"/>
                        <a:pt x="225" y="392"/>
                        <a:pt x="223" y="394"/>
                      </a:cubicBezTo>
                      <a:cubicBezTo>
                        <a:pt x="221" y="395"/>
                        <a:pt x="218" y="396"/>
                        <a:pt x="218" y="398"/>
                      </a:cubicBezTo>
                      <a:cubicBezTo>
                        <a:pt x="217" y="401"/>
                        <a:pt x="227" y="409"/>
                        <a:pt x="232" y="412"/>
                      </a:cubicBezTo>
                      <a:cubicBezTo>
                        <a:pt x="236" y="414"/>
                        <a:pt x="236" y="420"/>
                        <a:pt x="235" y="425"/>
                      </a:cubicBezTo>
                      <a:cubicBezTo>
                        <a:pt x="235" y="428"/>
                        <a:pt x="235" y="431"/>
                        <a:pt x="235" y="433"/>
                      </a:cubicBezTo>
                      <a:cubicBezTo>
                        <a:pt x="236" y="434"/>
                        <a:pt x="236" y="434"/>
                        <a:pt x="237" y="434"/>
                      </a:cubicBezTo>
                      <a:cubicBezTo>
                        <a:pt x="238" y="434"/>
                        <a:pt x="238" y="434"/>
                        <a:pt x="238" y="434"/>
                      </a:cubicBezTo>
                      <a:cubicBezTo>
                        <a:pt x="239" y="434"/>
                        <a:pt x="240" y="434"/>
                        <a:pt x="241" y="435"/>
                      </a:cubicBezTo>
                      <a:cubicBezTo>
                        <a:pt x="242" y="436"/>
                        <a:pt x="242" y="438"/>
                        <a:pt x="242" y="439"/>
                      </a:cubicBezTo>
                      <a:cubicBezTo>
                        <a:pt x="242" y="443"/>
                        <a:pt x="243" y="444"/>
                        <a:pt x="245" y="445"/>
                      </a:cubicBezTo>
                      <a:cubicBezTo>
                        <a:pt x="246" y="446"/>
                        <a:pt x="248" y="448"/>
                        <a:pt x="248" y="450"/>
                      </a:cubicBezTo>
                      <a:cubicBezTo>
                        <a:pt x="248" y="451"/>
                        <a:pt x="250" y="452"/>
                        <a:pt x="251" y="453"/>
                      </a:cubicBezTo>
                      <a:cubicBezTo>
                        <a:pt x="254" y="454"/>
                        <a:pt x="258" y="456"/>
                        <a:pt x="256" y="461"/>
                      </a:cubicBezTo>
                      <a:cubicBezTo>
                        <a:pt x="255" y="465"/>
                        <a:pt x="257" y="468"/>
                        <a:pt x="260" y="471"/>
                      </a:cubicBezTo>
                      <a:cubicBezTo>
                        <a:pt x="260" y="471"/>
                        <a:pt x="261" y="472"/>
                        <a:pt x="261" y="473"/>
                      </a:cubicBezTo>
                      <a:cubicBezTo>
                        <a:pt x="262" y="474"/>
                        <a:pt x="264" y="476"/>
                        <a:pt x="266" y="477"/>
                      </a:cubicBezTo>
                      <a:cubicBezTo>
                        <a:pt x="270" y="480"/>
                        <a:pt x="273" y="483"/>
                        <a:pt x="274" y="487"/>
                      </a:cubicBezTo>
                      <a:cubicBezTo>
                        <a:pt x="276" y="490"/>
                        <a:pt x="280" y="495"/>
                        <a:pt x="285" y="494"/>
                      </a:cubicBezTo>
                      <a:cubicBezTo>
                        <a:pt x="285" y="493"/>
                        <a:pt x="286" y="493"/>
                        <a:pt x="287" y="493"/>
                      </a:cubicBezTo>
                      <a:cubicBezTo>
                        <a:pt x="290" y="493"/>
                        <a:pt x="291" y="495"/>
                        <a:pt x="293" y="496"/>
                      </a:cubicBezTo>
                      <a:cubicBezTo>
                        <a:pt x="294" y="497"/>
                        <a:pt x="295" y="497"/>
                        <a:pt x="296" y="497"/>
                      </a:cubicBezTo>
                      <a:cubicBezTo>
                        <a:pt x="296" y="497"/>
                        <a:pt x="297" y="497"/>
                        <a:pt x="298" y="497"/>
                      </a:cubicBezTo>
                      <a:cubicBezTo>
                        <a:pt x="303" y="497"/>
                        <a:pt x="310" y="500"/>
                        <a:pt x="311" y="504"/>
                      </a:cubicBezTo>
                      <a:cubicBezTo>
                        <a:pt x="312" y="506"/>
                        <a:pt x="322" y="509"/>
                        <a:pt x="329" y="510"/>
                      </a:cubicBezTo>
                      <a:cubicBezTo>
                        <a:pt x="330" y="510"/>
                        <a:pt x="330" y="510"/>
                        <a:pt x="330" y="510"/>
                      </a:cubicBezTo>
                      <a:cubicBezTo>
                        <a:pt x="330" y="510"/>
                        <a:pt x="331" y="509"/>
                        <a:pt x="332" y="507"/>
                      </a:cubicBezTo>
                      <a:cubicBezTo>
                        <a:pt x="333" y="505"/>
                        <a:pt x="334" y="503"/>
                        <a:pt x="336" y="502"/>
                      </a:cubicBezTo>
                      <a:cubicBezTo>
                        <a:pt x="337" y="501"/>
                        <a:pt x="338" y="496"/>
                        <a:pt x="338" y="494"/>
                      </a:cubicBezTo>
                      <a:cubicBezTo>
                        <a:pt x="339" y="489"/>
                        <a:pt x="340" y="485"/>
                        <a:pt x="342" y="484"/>
                      </a:cubicBezTo>
                      <a:cubicBezTo>
                        <a:pt x="343" y="484"/>
                        <a:pt x="343" y="481"/>
                        <a:pt x="343" y="477"/>
                      </a:cubicBezTo>
                      <a:cubicBezTo>
                        <a:pt x="343" y="473"/>
                        <a:pt x="342" y="470"/>
                        <a:pt x="341" y="470"/>
                      </a:cubicBezTo>
                      <a:cubicBezTo>
                        <a:pt x="339" y="469"/>
                        <a:pt x="338" y="467"/>
                        <a:pt x="338" y="465"/>
                      </a:cubicBezTo>
                      <a:cubicBezTo>
                        <a:pt x="339" y="463"/>
                        <a:pt x="342" y="460"/>
                        <a:pt x="348" y="461"/>
                      </a:cubicBezTo>
                      <a:cubicBezTo>
                        <a:pt x="351" y="461"/>
                        <a:pt x="351" y="460"/>
                        <a:pt x="352" y="458"/>
                      </a:cubicBezTo>
                      <a:cubicBezTo>
                        <a:pt x="353" y="456"/>
                        <a:pt x="353" y="454"/>
                        <a:pt x="356" y="453"/>
                      </a:cubicBezTo>
                      <a:cubicBezTo>
                        <a:pt x="357" y="453"/>
                        <a:pt x="357" y="451"/>
                        <a:pt x="357" y="450"/>
                      </a:cubicBezTo>
                      <a:cubicBezTo>
                        <a:pt x="358" y="448"/>
                        <a:pt x="358" y="445"/>
                        <a:pt x="361" y="444"/>
                      </a:cubicBezTo>
                      <a:cubicBezTo>
                        <a:pt x="361" y="444"/>
                        <a:pt x="361" y="444"/>
                        <a:pt x="361" y="444"/>
                      </a:cubicBezTo>
                      <a:cubicBezTo>
                        <a:pt x="361" y="443"/>
                        <a:pt x="361" y="441"/>
                        <a:pt x="360" y="439"/>
                      </a:cubicBezTo>
                      <a:cubicBezTo>
                        <a:pt x="358" y="437"/>
                        <a:pt x="359" y="436"/>
                        <a:pt x="359" y="435"/>
                      </a:cubicBezTo>
                      <a:cubicBezTo>
                        <a:pt x="360" y="433"/>
                        <a:pt x="362" y="432"/>
                        <a:pt x="365" y="431"/>
                      </a:cubicBezTo>
                      <a:cubicBezTo>
                        <a:pt x="366" y="431"/>
                        <a:pt x="366" y="431"/>
                        <a:pt x="366" y="430"/>
                      </a:cubicBezTo>
                      <a:cubicBezTo>
                        <a:pt x="366" y="429"/>
                        <a:pt x="365" y="427"/>
                        <a:pt x="363" y="426"/>
                      </a:cubicBezTo>
                      <a:cubicBezTo>
                        <a:pt x="359" y="425"/>
                        <a:pt x="358" y="422"/>
                        <a:pt x="358" y="420"/>
                      </a:cubicBezTo>
                      <a:cubicBezTo>
                        <a:pt x="359" y="417"/>
                        <a:pt x="363" y="416"/>
                        <a:pt x="366" y="419"/>
                      </a:cubicBezTo>
                      <a:cubicBezTo>
                        <a:pt x="367" y="419"/>
                        <a:pt x="369" y="420"/>
                        <a:pt x="370" y="420"/>
                      </a:cubicBezTo>
                      <a:cubicBezTo>
                        <a:pt x="370" y="420"/>
                        <a:pt x="370" y="420"/>
                        <a:pt x="370" y="420"/>
                      </a:cubicBezTo>
                      <a:cubicBezTo>
                        <a:pt x="370" y="420"/>
                        <a:pt x="370" y="419"/>
                        <a:pt x="370" y="418"/>
                      </a:cubicBezTo>
                      <a:cubicBezTo>
                        <a:pt x="368" y="416"/>
                        <a:pt x="369" y="415"/>
                        <a:pt x="369" y="414"/>
                      </a:cubicBezTo>
                      <a:cubicBezTo>
                        <a:pt x="370" y="411"/>
                        <a:pt x="375" y="409"/>
                        <a:pt x="382" y="409"/>
                      </a:cubicBezTo>
                      <a:cubicBezTo>
                        <a:pt x="385" y="408"/>
                        <a:pt x="388" y="407"/>
                        <a:pt x="389" y="406"/>
                      </a:cubicBezTo>
                      <a:cubicBezTo>
                        <a:pt x="390" y="404"/>
                        <a:pt x="390" y="403"/>
                        <a:pt x="389" y="401"/>
                      </a:cubicBezTo>
                      <a:cubicBezTo>
                        <a:pt x="389" y="400"/>
                        <a:pt x="389" y="398"/>
                        <a:pt x="390" y="397"/>
                      </a:cubicBezTo>
                      <a:cubicBezTo>
                        <a:pt x="392" y="394"/>
                        <a:pt x="397" y="395"/>
                        <a:pt x="399" y="397"/>
                      </a:cubicBezTo>
                      <a:cubicBezTo>
                        <a:pt x="399" y="398"/>
                        <a:pt x="400" y="399"/>
                        <a:pt x="399" y="401"/>
                      </a:cubicBezTo>
                      <a:cubicBezTo>
                        <a:pt x="398" y="403"/>
                        <a:pt x="398" y="404"/>
                        <a:pt x="398" y="405"/>
                      </a:cubicBezTo>
                      <a:cubicBezTo>
                        <a:pt x="398" y="405"/>
                        <a:pt x="398" y="405"/>
                        <a:pt x="398" y="405"/>
                      </a:cubicBezTo>
                      <a:cubicBezTo>
                        <a:pt x="400" y="403"/>
                        <a:pt x="403" y="403"/>
                        <a:pt x="407" y="402"/>
                      </a:cubicBezTo>
                      <a:cubicBezTo>
                        <a:pt x="411" y="402"/>
                        <a:pt x="415" y="402"/>
                        <a:pt x="420" y="400"/>
                      </a:cubicBezTo>
                      <a:cubicBezTo>
                        <a:pt x="431" y="397"/>
                        <a:pt x="441" y="388"/>
                        <a:pt x="443" y="380"/>
                      </a:cubicBezTo>
                      <a:cubicBezTo>
                        <a:pt x="445" y="375"/>
                        <a:pt x="450" y="372"/>
                        <a:pt x="453" y="371"/>
                      </a:cubicBezTo>
                      <a:cubicBezTo>
                        <a:pt x="457" y="369"/>
                        <a:pt x="458" y="368"/>
                        <a:pt x="457" y="367"/>
                      </a:cubicBezTo>
                      <a:cubicBezTo>
                        <a:pt x="457" y="364"/>
                        <a:pt x="457" y="362"/>
                        <a:pt x="458" y="360"/>
                      </a:cubicBezTo>
                      <a:cubicBezTo>
                        <a:pt x="459" y="359"/>
                        <a:pt x="460" y="358"/>
                        <a:pt x="463" y="358"/>
                      </a:cubicBezTo>
                      <a:cubicBezTo>
                        <a:pt x="465" y="358"/>
                        <a:pt x="468" y="359"/>
                        <a:pt x="471" y="360"/>
                      </a:cubicBezTo>
                      <a:cubicBezTo>
                        <a:pt x="472" y="361"/>
                        <a:pt x="473" y="361"/>
                        <a:pt x="473" y="361"/>
                      </a:cubicBezTo>
                      <a:cubicBezTo>
                        <a:pt x="474" y="359"/>
                        <a:pt x="476" y="358"/>
                        <a:pt x="481" y="358"/>
                      </a:cubicBezTo>
                      <a:cubicBezTo>
                        <a:pt x="485" y="358"/>
                        <a:pt x="487" y="357"/>
                        <a:pt x="489" y="356"/>
                      </a:cubicBezTo>
                      <a:cubicBezTo>
                        <a:pt x="491" y="355"/>
                        <a:pt x="493" y="354"/>
                        <a:pt x="498" y="354"/>
                      </a:cubicBezTo>
                      <a:cubicBezTo>
                        <a:pt x="507" y="354"/>
                        <a:pt x="529" y="350"/>
                        <a:pt x="537" y="343"/>
                      </a:cubicBezTo>
                      <a:cubicBezTo>
                        <a:pt x="542" y="339"/>
                        <a:pt x="550" y="335"/>
                        <a:pt x="558" y="332"/>
                      </a:cubicBezTo>
                      <a:cubicBezTo>
                        <a:pt x="562" y="330"/>
                        <a:pt x="566" y="328"/>
                        <a:pt x="569" y="327"/>
                      </a:cubicBezTo>
                      <a:cubicBezTo>
                        <a:pt x="569" y="326"/>
                        <a:pt x="569" y="326"/>
                        <a:pt x="570" y="326"/>
                      </a:cubicBezTo>
                      <a:cubicBezTo>
                        <a:pt x="565" y="327"/>
                        <a:pt x="559" y="327"/>
                        <a:pt x="554" y="3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4" name="Freeform 2177"/>
                <p:cNvSpPr/>
                <p:nvPr/>
              </p:nvSpPr>
              <p:spPr bwMode="auto">
                <a:xfrm>
                  <a:off x="3222663" y="2425157"/>
                  <a:ext cx="55752" cy="30574"/>
                </a:xfrm>
                <a:custGeom>
                  <a:avLst/>
                  <a:gdLst>
                    <a:gd name="T0" fmla="*/ 22 w 31"/>
                    <a:gd name="T1" fmla="*/ 6 h 18"/>
                    <a:gd name="T2" fmla="*/ 8 w 31"/>
                    <a:gd name="T3" fmla="*/ 0 h 18"/>
                    <a:gd name="T4" fmla="*/ 4 w 31"/>
                    <a:gd name="T5" fmla="*/ 1 h 18"/>
                    <a:gd name="T6" fmla="*/ 2 w 31"/>
                    <a:gd name="T7" fmla="*/ 4 h 18"/>
                    <a:gd name="T8" fmla="*/ 2 w 31"/>
                    <a:gd name="T9" fmla="*/ 9 h 18"/>
                    <a:gd name="T10" fmla="*/ 7 w 31"/>
                    <a:gd name="T11" fmla="*/ 12 h 18"/>
                    <a:gd name="T12" fmla="*/ 14 w 31"/>
                    <a:gd name="T13" fmla="*/ 16 h 18"/>
                    <a:gd name="T14" fmla="*/ 19 w 31"/>
                    <a:gd name="T15" fmla="*/ 18 h 18"/>
                    <a:gd name="T16" fmla="*/ 31 w 31"/>
                    <a:gd name="T17" fmla="*/ 13 h 18"/>
                    <a:gd name="T18" fmla="*/ 29 w 31"/>
                    <a:gd name="T19" fmla="*/ 11 h 18"/>
                    <a:gd name="T20" fmla="*/ 22 w 31"/>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8">
                      <a:moveTo>
                        <a:pt x="22" y="6"/>
                      </a:moveTo>
                      <a:cubicBezTo>
                        <a:pt x="20" y="2"/>
                        <a:pt x="13" y="0"/>
                        <a:pt x="8" y="0"/>
                      </a:cubicBezTo>
                      <a:cubicBezTo>
                        <a:pt x="5" y="0"/>
                        <a:pt x="4" y="1"/>
                        <a:pt x="4" y="1"/>
                      </a:cubicBezTo>
                      <a:cubicBezTo>
                        <a:pt x="3" y="2"/>
                        <a:pt x="3" y="3"/>
                        <a:pt x="2" y="4"/>
                      </a:cubicBezTo>
                      <a:cubicBezTo>
                        <a:pt x="0" y="6"/>
                        <a:pt x="0" y="7"/>
                        <a:pt x="2" y="9"/>
                      </a:cubicBezTo>
                      <a:cubicBezTo>
                        <a:pt x="3" y="11"/>
                        <a:pt x="5" y="11"/>
                        <a:pt x="7" y="12"/>
                      </a:cubicBezTo>
                      <a:cubicBezTo>
                        <a:pt x="9" y="13"/>
                        <a:pt x="11" y="14"/>
                        <a:pt x="14" y="16"/>
                      </a:cubicBezTo>
                      <a:cubicBezTo>
                        <a:pt x="15" y="17"/>
                        <a:pt x="17" y="18"/>
                        <a:pt x="19" y="18"/>
                      </a:cubicBezTo>
                      <a:cubicBezTo>
                        <a:pt x="25" y="18"/>
                        <a:pt x="31" y="15"/>
                        <a:pt x="31" y="13"/>
                      </a:cubicBezTo>
                      <a:cubicBezTo>
                        <a:pt x="31" y="12"/>
                        <a:pt x="31" y="12"/>
                        <a:pt x="29" y="11"/>
                      </a:cubicBezTo>
                      <a:cubicBezTo>
                        <a:pt x="27" y="10"/>
                        <a:pt x="24" y="9"/>
                        <a:pt x="2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15" name="Freeform 2224"/>
                <p:cNvSpPr/>
                <p:nvPr/>
              </p:nvSpPr>
              <p:spPr bwMode="auto">
                <a:xfrm>
                  <a:off x="3847084" y="2551051"/>
                  <a:ext cx="204424" cy="93521"/>
                </a:xfrm>
                <a:custGeom>
                  <a:avLst/>
                  <a:gdLst>
                    <a:gd name="T0" fmla="*/ 108 w 115"/>
                    <a:gd name="T1" fmla="*/ 31 h 54"/>
                    <a:gd name="T2" fmla="*/ 115 w 115"/>
                    <a:gd name="T3" fmla="*/ 24 h 54"/>
                    <a:gd name="T4" fmla="*/ 111 w 115"/>
                    <a:gd name="T5" fmla="*/ 17 h 54"/>
                    <a:gd name="T6" fmla="*/ 103 w 115"/>
                    <a:gd name="T7" fmla="*/ 9 h 54"/>
                    <a:gd name="T8" fmla="*/ 101 w 115"/>
                    <a:gd name="T9" fmla="*/ 4 h 54"/>
                    <a:gd name="T10" fmla="*/ 95 w 115"/>
                    <a:gd name="T11" fmla="*/ 5 h 54"/>
                    <a:gd name="T12" fmla="*/ 85 w 115"/>
                    <a:gd name="T13" fmla="*/ 0 h 54"/>
                    <a:gd name="T14" fmla="*/ 85 w 115"/>
                    <a:gd name="T15" fmla="*/ 5 h 54"/>
                    <a:gd name="T16" fmla="*/ 79 w 115"/>
                    <a:gd name="T17" fmla="*/ 7 h 54"/>
                    <a:gd name="T18" fmla="*/ 70 w 115"/>
                    <a:gd name="T19" fmla="*/ 7 h 54"/>
                    <a:gd name="T20" fmla="*/ 67 w 115"/>
                    <a:gd name="T21" fmla="*/ 7 h 54"/>
                    <a:gd name="T22" fmla="*/ 66 w 115"/>
                    <a:gd name="T23" fmla="*/ 9 h 54"/>
                    <a:gd name="T24" fmla="*/ 60 w 115"/>
                    <a:gd name="T25" fmla="*/ 7 h 54"/>
                    <a:gd name="T26" fmla="*/ 55 w 115"/>
                    <a:gd name="T27" fmla="*/ 7 h 54"/>
                    <a:gd name="T28" fmla="*/ 53 w 115"/>
                    <a:gd name="T29" fmla="*/ 13 h 54"/>
                    <a:gd name="T30" fmla="*/ 46 w 115"/>
                    <a:gd name="T31" fmla="*/ 8 h 54"/>
                    <a:gd name="T32" fmla="*/ 44 w 115"/>
                    <a:gd name="T33" fmla="*/ 8 h 54"/>
                    <a:gd name="T34" fmla="*/ 45 w 115"/>
                    <a:gd name="T35" fmla="*/ 17 h 54"/>
                    <a:gd name="T36" fmla="*/ 35 w 115"/>
                    <a:gd name="T37" fmla="*/ 20 h 54"/>
                    <a:gd name="T38" fmla="*/ 27 w 115"/>
                    <a:gd name="T39" fmla="*/ 15 h 54"/>
                    <a:gd name="T40" fmla="*/ 13 w 115"/>
                    <a:gd name="T41" fmla="*/ 1 h 54"/>
                    <a:gd name="T42" fmla="*/ 16 w 115"/>
                    <a:gd name="T43" fmla="*/ 4 h 54"/>
                    <a:gd name="T44" fmla="*/ 15 w 115"/>
                    <a:gd name="T45" fmla="*/ 9 h 54"/>
                    <a:gd name="T46" fmla="*/ 9 w 115"/>
                    <a:gd name="T47" fmla="*/ 6 h 54"/>
                    <a:gd name="T48" fmla="*/ 2 w 115"/>
                    <a:gd name="T49" fmla="*/ 13 h 54"/>
                    <a:gd name="T50" fmla="*/ 4 w 115"/>
                    <a:gd name="T51" fmla="*/ 17 h 54"/>
                    <a:gd name="T52" fmla="*/ 24 w 115"/>
                    <a:gd name="T53" fmla="*/ 16 h 54"/>
                    <a:gd name="T54" fmla="*/ 22 w 115"/>
                    <a:gd name="T55" fmla="*/ 23 h 54"/>
                    <a:gd name="T56" fmla="*/ 23 w 115"/>
                    <a:gd name="T57" fmla="*/ 26 h 54"/>
                    <a:gd name="T58" fmla="*/ 20 w 115"/>
                    <a:gd name="T59" fmla="*/ 30 h 54"/>
                    <a:gd name="T60" fmla="*/ 20 w 115"/>
                    <a:gd name="T61" fmla="*/ 33 h 54"/>
                    <a:gd name="T62" fmla="*/ 26 w 115"/>
                    <a:gd name="T63" fmla="*/ 36 h 54"/>
                    <a:gd name="T64" fmla="*/ 28 w 115"/>
                    <a:gd name="T65" fmla="*/ 41 h 54"/>
                    <a:gd name="T66" fmla="*/ 17 w 115"/>
                    <a:gd name="T67" fmla="*/ 46 h 54"/>
                    <a:gd name="T68" fmla="*/ 29 w 115"/>
                    <a:gd name="T69" fmla="*/ 45 h 54"/>
                    <a:gd name="T70" fmla="*/ 44 w 115"/>
                    <a:gd name="T71" fmla="*/ 50 h 54"/>
                    <a:gd name="T72" fmla="*/ 56 w 115"/>
                    <a:gd name="T73" fmla="*/ 54 h 54"/>
                    <a:gd name="T74" fmla="*/ 68 w 115"/>
                    <a:gd name="T75" fmla="*/ 50 h 54"/>
                    <a:gd name="T76" fmla="*/ 83 w 115"/>
                    <a:gd name="T77" fmla="*/ 44 h 54"/>
                    <a:gd name="T78" fmla="*/ 104 w 115"/>
                    <a:gd name="T79" fmla="*/ 3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54">
                      <a:moveTo>
                        <a:pt x="104" y="34"/>
                      </a:moveTo>
                      <a:cubicBezTo>
                        <a:pt x="105" y="33"/>
                        <a:pt x="106" y="31"/>
                        <a:pt x="108" y="31"/>
                      </a:cubicBezTo>
                      <a:cubicBezTo>
                        <a:pt x="108" y="31"/>
                        <a:pt x="108" y="31"/>
                        <a:pt x="108" y="31"/>
                      </a:cubicBezTo>
                      <a:cubicBezTo>
                        <a:pt x="110" y="31"/>
                        <a:pt x="113" y="27"/>
                        <a:pt x="115" y="24"/>
                      </a:cubicBezTo>
                      <a:cubicBezTo>
                        <a:pt x="115" y="23"/>
                        <a:pt x="115" y="21"/>
                        <a:pt x="114" y="20"/>
                      </a:cubicBezTo>
                      <a:cubicBezTo>
                        <a:pt x="113" y="18"/>
                        <a:pt x="112" y="17"/>
                        <a:pt x="111" y="17"/>
                      </a:cubicBezTo>
                      <a:cubicBezTo>
                        <a:pt x="108" y="17"/>
                        <a:pt x="105" y="16"/>
                        <a:pt x="104" y="14"/>
                      </a:cubicBezTo>
                      <a:cubicBezTo>
                        <a:pt x="103" y="12"/>
                        <a:pt x="102" y="10"/>
                        <a:pt x="103" y="9"/>
                      </a:cubicBezTo>
                      <a:cubicBezTo>
                        <a:pt x="103" y="8"/>
                        <a:pt x="102" y="7"/>
                        <a:pt x="102" y="6"/>
                      </a:cubicBezTo>
                      <a:cubicBezTo>
                        <a:pt x="101" y="5"/>
                        <a:pt x="101" y="5"/>
                        <a:pt x="101" y="4"/>
                      </a:cubicBezTo>
                      <a:cubicBezTo>
                        <a:pt x="99" y="4"/>
                        <a:pt x="98" y="4"/>
                        <a:pt x="96" y="5"/>
                      </a:cubicBezTo>
                      <a:cubicBezTo>
                        <a:pt x="95" y="5"/>
                        <a:pt x="95" y="5"/>
                        <a:pt x="95" y="5"/>
                      </a:cubicBezTo>
                      <a:cubicBezTo>
                        <a:pt x="93" y="5"/>
                        <a:pt x="91" y="4"/>
                        <a:pt x="89" y="2"/>
                      </a:cubicBezTo>
                      <a:cubicBezTo>
                        <a:pt x="88" y="1"/>
                        <a:pt x="86" y="0"/>
                        <a:pt x="85" y="0"/>
                      </a:cubicBezTo>
                      <a:cubicBezTo>
                        <a:pt x="85" y="0"/>
                        <a:pt x="85" y="0"/>
                        <a:pt x="85" y="2"/>
                      </a:cubicBezTo>
                      <a:cubicBezTo>
                        <a:pt x="85" y="3"/>
                        <a:pt x="85" y="4"/>
                        <a:pt x="85" y="5"/>
                      </a:cubicBezTo>
                      <a:cubicBezTo>
                        <a:pt x="85" y="6"/>
                        <a:pt x="84" y="7"/>
                        <a:pt x="82" y="7"/>
                      </a:cubicBezTo>
                      <a:cubicBezTo>
                        <a:pt x="81" y="7"/>
                        <a:pt x="80" y="7"/>
                        <a:pt x="79" y="7"/>
                      </a:cubicBezTo>
                      <a:cubicBezTo>
                        <a:pt x="79" y="7"/>
                        <a:pt x="78" y="7"/>
                        <a:pt x="78" y="7"/>
                      </a:cubicBezTo>
                      <a:cubicBezTo>
                        <a:pt x="77" y="10"/>
                        <a:pt x="73" y="10"/>
                        <a:pt x="70" y="7"/>
                      </a:cubicBezTo>
                      <a:cubicBezTo>
                        <a:pt x="70" y="6"/>
                        <a:pt x="69" y="6"/>
                        <a:pt x="69" y="6"/>
                      </a:cubicBezTo>
                      <a:cubicBezTo>
                        <a:pt x="68" y="6"/>
                        <a:pt x="67" y="6"/>
                        <a:pt x="67" y="7"/>
                      </a:cubicBezTo>
                      <a:cubicBezTo>
                        <a:pt x="67" y="7"/>
                        <a:pt x="67" y="8"/>
                        <a:pt x="67" y="9"/>
                      </a:cubicBezTo>
                      <a:cubicBezTo>
                        <a:pt x="66" y="9"/>
                        <a:pt x="66" y="9"/>
                        <a:pt x="66" y="9"/>
                      </a:cubicBezTo>
                      <a:cubicBezTo>
                        <a:pt x="65" y="9"/>
                        <a:pt x="65" y="9"/>
                        <a:pt x="65" y="9"/>
                      </a:cubicBezTo>
                      <a:cubicBezTo>
                        <a:pt x="63" y="9"/>
                        <a:pt x="62" y="9"/>
                        <a:pt x="60" y="7"/>
                      </a:cubicBezTo>
                      <a:cubicBezTo>
                        <a:pt x="58" y="6"/>
                        <a:pt x="58" y="6"/>
                        <a:pt x="58" y="6"/>
                      </a:cubicBezTo>
                      <a:cubicBezTo>
                        <a:pt x="57" y="5"/>
                        <a:pt x="56" y="6"/>
                        <a:pt x="55" y="7"/>
                      </a:cubicBezTo>
                      <a:cubicBezTo>
                        <a:pt x="54" y="8"/>
                        <a:pt x="54" y="9"/>
                        <a:pt x="54" y="9"/>
                      </a:cubicBezTo>
                      <a:cubicBezTo>
                        <a:pt x="54" y="11"/>
                        <a:pt x="54" y="12"/>
                        <a:pt x="53" y="13"/>
                      </a:cubicBezTo>
                      <a:cubicBezTo>
                        <a:pt x="53" y="13"/>
                        <a:pt x="52" y="13"/>
                        <a:pt x="51" y="13"/>
                      </a:cubicBezTo>
                      <a:cubicBezTo>
                        <a:pt x="49" y="13"/>
                        <a:pt x="48" y="12"/>
                        <a:pt x="46" y="8"/>
                      </a:cubicBezTo>
                      <a:cubicBezTo>
                        <a:pt x="45" y="7"/>
                        <a:pt x="45" y="7"/>
                        <a:pt x="45" y="7"/>
                      </a:cubicBezTo>
                      <a:cubicBezTo>
                        <a:pt x="45" y="7"/>
                        <a:pt x="44" y="7"/>
                        <a:pt x="44" y="8"/>
                      </a:cubicBezTo>
                      <a:cubicBezTo>
                        <a:pt x="44" y="9"/>
                        <a:pt x="44" y="9"/>
                        <a:pt x="44" y="10"/>
                      </a:cubicBezTo>
                      <a:cubicBezTo>
                        <a:pt x="45" y="12"/>
                        <a:pt x="46" y="15"/>
                        <a:pt x="45" y="17"/>
                      </a:cubicBezTo>
                      <a:cubicBezTo>
                        <a:pt x="44" y="18"/>
                        <a:pt x="42" y="19"/>
                        <a:pt x="40" y="18"/>
                      </a:cubicBezTo>
                      <a:cubicBezTo>
                        <a:pt x="39" y="17"/>
                        <a:pt x="36" y="18"/>
                        <a:pt x="35" y="20"/>
                      </a:cubicBezTo>
                      <a:cubicBezTo>
                        <a:pt x="35" y="21"/>
                        <a:pt x="34" y="22"/>
                        <a:pt x="33" y="22"/>
                      </a:cubicBezTo>
                      <a:cubicBezTo>
                        <a:pt x="30" y="22"/>
                        <a:pt x="28" y="18"/>
                        <a:pt x="27" y="15"/>
                      </a:cubicBezTo>
                      <a:cubicBezTo>
                        <a:pt x="27" y="13"/>
                        <a:pt x="27" y="10"/>
                        <a:pt x="29" y="9"/>
                      </a:cubicBezTo>
                      <a:cubicBezTo>
                        <a:pt x="27" y="6"/>
                        <a:pt x="17" y="1"/>
                        <a:pt x="13" y="1"/>
                      </a:cubicBezTo>
                      <a:cubicBezTo>
                        <a:pt x="13" y="1"/>
                        <a:pt x="13" y="1"/>
                        <a:pt x="13" y="1"/>
                      </a:cubicBezTo>
                      <a:cubicBezTo>
                        <a:pt x="14" y="2"/>
                        <a:pt x="15" y="2"/>
                        <a:pt x="16" y="4"/>
                      </a:cubicBezTo>
                      <a:cubicBezTo>
                        <a:pt x="17" y="4"/>
                        <a:pt x="18" y="6"/>
                        <a:pt x="18" y="7"/>
                      </a:cubicBezTo>
                      <a:cubicBezTo>
                        <a:pt x="18" y="8"/>
                        <a:pt x="17" y="9"/>
                        <a:pt x="15" y="9"/>
                      </a:cubicBezTo>
                      <a:cubicBezTo>
                        <a:pt x="13" y="9"/>
                        <a:pt x="11" y="8"/>
                        <a:pt x="9" y="6"/>
                      </a:cubicBezTo>
                      <a:cubicBezTo>
                        <a:pt x="9" y="6"/>
                        <a:pt x="9" y="6"/>
                        <a:pt x="9" y="6"/>
                      </a:cubicBezTo>
                      <a:cubicBezTo>
                        <a:pt x="8" y="6"/>
                        <a:pt x="6" y="7"/>
                        <a:pt x="5" y="9"/>
                      </a:cubicBezTo>
                      <a:cubicBezTo>
                        <a:pt x="4" y="10"/>
                        <a:pt x="3" y="12"/>
                        <a:pt x="2" y="13"/>
                      </a:cubicBezTo>
                      <a:cubicBezTo>
                        <a:pt x="1" y="14"/>
                        <a:pt x="0" y="15"/>
                        <a:pt x="0" y="16"/>
                      </a:cubicBezTo>
                      <a:cubicBezTo>
                        <a:pt x="0" y="16"/>
                        <a:pt x="2" y="17"/>
                        <a:pt x="4" y="17"/>
                      </a:cubicBezTo>
                      <a:cubicBezTo>
                        <a:pt x="6" y="17"/>
                        <a:pt x="7" y="17"/>
                        <a:pt x="8" y="16"/>
                      </a:cubicBezTo>
                      <a:cubicBezTo>
                        <a:pt x="14" y="13"/>
                        <a:pt x="21" y="14"/>
                        <a:pt x="24" y="16"/>
                      </a:cubicBezTo>
                      <a:cubicBezTo>
                        <a:pt x="25" y="17"/>
                        <a:pt x="25" y="19"/>
                        <a:pt x="25" y="19"/>
                      </a:cubicBezTo>
                      <a:cubicBezTo>
                        <a:pt x="25" y="21"/>
                        <a:pt x="23" y="22"/>
                        <a:pt x="22" y="23"/>
                      </a:cubicBezTo>
                      <a:cubicBezTo>
                        <a:pt x="22" y="23"/>
                        <a:pt x="22" y="23"/>
                        <a:pt x="22" y="23"/>
                      </a:cubicBezTo>
                      <a:cubicBezTo>
                        <a:pt x="23" y="24"/>
                        <a:pt x="23" y="25"/>
                        <a:pt x="23" y="26"/>
                      </a:cubicBezTo>
                      <a:cubicBezTo>
                        <a:pt x="23" y="27"/>
                        <a:pt x="21" y="28"/>
                        <a:pt x="19" y="29"/>
                      </a:cubicBezTo>
                      <a:cubicBezTo>
                        <a:pt x="19" y="29"/>
                        <a:pt x="20" y="30"/>
                        <a:pt x="20" y="30"/>
                      </a:cubicBezTo>
                      <a:cubicBezTo>
                        <a:pt x="20" y="31"/>
                        <a:pt x="20" y="31"/>
                        <a:pt x="20" y="31"/>
                      </a:cubicBezTo>
                      <a:cubicBezTo>
                        <a:pt x="20" y="31"/>
                        <a:pt x="20" y="33"/>
                        <a:pt x="20" y="33"/>
                      </a:cubicBezTo>
                      <a:cubicBezTo>
                        <a:pt x="20" y="33"/>
                        <a:pt x="20" y="33"/>
                        <a:pt x="21" y="33"/>
                      </a:cubicBezTo>
                      <a:cubicBezTo>
                        <a:pt x="24" y="31"/>
                        <a:pt x="26" y="33"/>
                        <a:pt x="26" y="36"/>
                      </a:cubicBezTo>
                      <a:cubicBezTo>
                        <a:pt x="26" y="36"/>
                        <a:pt x="26" y="37"/>
                        <a:pt x="26" y="37"/>
                      </a:cubicBezTo>
                      <a:cubicBezTo>
                        <a:pt x="28" y="38"/>
                        <a:pt x="28" y="39"/>
                        <a:pt x="28" y="41"/>
                      </a:cubicBezTo>
                      <a:cubicBezTo>
                        <a:pt x="28" y="43"/>
                        <a:pt x="26" y="45"/>
                        <a:pt x="21" y="46"/>
                      </a:cubicBezTo>
                      <a:cubicBezTo>
                        <a:pt x="19" y="46"/>
                        <a:pt x="18" y="46"/>
                        <a:pt x="17" y="46"/>
                      </a:cubicBezTo>
                      <a:cubicBezTo>
                        <a:pt x="19" y="47"/>
                        <a:pt x="23" y="46"/>
                        <a:pt x="27" y="45"/>
                      </a:cubicBezTo>
                      <a:cubicBezTo>
                        <a:pt x="29" y="45"/>
                        <a:pt x="29" y="45"/>
                        <a:pt x="29" y="45"/>
                      </a:cubicBezTo>
                      <a:cubicBezTo>
                        <a:pt x="30" y="45"/>
                        <a:pt x="31" y="45"/>
                        <a:pt x="31" y="45"/>
                      </a:cubicBezTo>
                      <a:cubicBezTo>
                        <a:pt x="36" y="45"/>
                        <a:pt x="40" y="47"/>
                        <a:pt x="44" y="50"/>
                      </a:cubicBezTo>
                      <a:cubicBezTo>
                        <a:pt x="47" y="51"/>
                        <a:pt x="49" y="52"/>
                        <a:pt x="51" y="53"/>
                      </a:cubicBezTo>
                      <a:cubicBezTo>
                        <a:pt x="52" y="54"/>
                        <a:pt x="54" y="54"/>
                        <a:pt x="56" y="54"/>
                      </a:cubicBezTo>
                      <a:cubicBezTo>
                        <a:pt x="56" y="54"/>
                        <a:pt x="56" y="54"/>
                        <a:pt x="56" y="54"/>
                      </a:cubicBezTo>
                      <a:cubicBezTo>
                        <a:pt x="62" y="54"/>
                        <a:pt x="68" y="51"/>
                        <a:pt x="68" y="50"/>
                      </a:cubicBezTo>
                      <a:cubicBezTo>
                        <a:pt x="69" y="47"/>
                        <a:pt x="73" y="46"/>
                        <a:pt x="77" y="46"/>
                      </a:cubicBezTo>
                      <a:cubicBezTo>
                        <a:pt x="79" y="45"/>
                        <a:pt x="82" y="45"/>
                        <a:pt x="83" y="44"/>
                      </a:cubicBezTo>
                      <a:cubicBezTo>
                        <a:pt x="87" y="41"/>
                        <a:pt x="92" y="38"/>
                        <a:pt x="99" y="38"/>
                      </a:cubicBezTo>
                      <a:cubicBezTo>
                        <a:pt x="102" y="38"/>
                        <a:pt x="103" y="36"/>
                        <a:pt x="10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grpSp>
        </p:grpSp>
        <p:sp>
          <p:nvSpPr>
            <p:cNvPr id="4" name="Shape 2801"/>
            <p:cNvSpPr/>
            <p:nvPr/>
          </p:nvSpPr>
          <p:spPr>
            <a:xfrm>
              <a:off x="10156061" y="1937685"/>
              <a:ext cx="668779" cy="285667"/>
            </a:xfrm>
            <a:custGeom>
              <a:avLst/>
              <a:gdLst/>
              <a:ahLst/>
              <a:cxnLst>
                <a:cxn ang="0">
                  <a:pos x="wd2" y="hd2"/>
                </a:cxn>
                <a:cxn ang="5400000">
                  <a:pos x="wd2" y="hd2"/>
                </a:cxn>
                <a:cxn ang="10800000">
                  <a:pos x="wd2" y="hd2"/>
                </a:cxn>
                <a:cxn ang="16200000">
                  <a:pos x="wd2" y="hd2"/>
                </a:cxn>
              </a:cxnLst>
              <a:rect l="0" t="0" r="r" b="b"/>
              <a:pathLst>
                <a:path w="21558" h="21424" extrusionOk="0">
                  <a:moveTo>
                    <a:pt x="20671" y="8963"/>
                  </a:moveTo>
                  <a:cubicBezTo>
                    <a:pt x="20450" y="8347"/>
                    <a:pt x="20096" y="8656"/>
                    <a:pt x="20008" y="9170"/>
                  </a:cubicBezTo>
                  <a:cubicBezTo>
                    <a:pt x="19919" y="9684"/>
                    <a:pt x="19742" y="8963"/>
                    <a:pt x="19344" y="8963"/>
                  </a:cubicBezTo>
                  <a:cubicBezTo>
                    <a:pt x="18946" y="8963"/>
                    <a:pt x="18902" y="9478"/>
                    <a:pt x="18636" y="8861"/>
                  </a:cubicBezTo>
                  <a:cubicBezTo>
                    <a:pt x="18372" y="8244"/>
                    <a:pt x="18725" y="8037"/>
                    <a:pt x="18725" y="8037"/>
                  </a:cubicBezTo>
                  <a:lnTo>
                    <a:pt x="18769" y="7214"/>
                  </a:lnTo>
                  <a:lnTo>
                    <a:pt x="19318" y="4659"/>
                  </a:lnTo>
                  <a:cubicBezTo>
                    <a:pt x="19162" y="4510"/>
                    <a:pt x="18932" y="4451"/>
                    <a:pt x="18822" y="4547"/>
                  </a:cubicBezTo>
                  <a:cubicBezTo>
                    <a:pt x="18659" y="4688"/>
                    <a:pt x="18273" y="4595"/>
                    <a:pt x="18233" y="4264"/>
                  </a:cubicBezTo>
                  <a:cubicBezTo>
                    <a:pt x="18192" y="3933"/>
                    <a:pt x="17543" y="3886"/>
                    <a:pt x="17380" y="4169"/>
                  </a:cubicBezTo>
                  <a:cubicBezTo>
                    <a:pt x="17218" y="4453"/>
                    <a:pt x="16853" y="4688"/>
                    <a:pt x="16832" y="5020"/>
                  </a:cubicBezTo>
                  <a:cubicBezTo>
                    <a:pt x="16812" y="5351"/>
                    <a:pt x="16426" y="5256"/>
                    <a:pt x="16284" y="5492"/>
                  </a:cubicBezTo>
                  <a:cubicBezTo>
                    <a:pt x="16142" y="5728"/>
                    <a:pt x="15411" y="5823"/>
                    <a:pt x="15391" y="6012"/>
                  </a:cubicBezTo>
                  <a:cubicBezTo>
                    <a:pt x="15370" y="6201"/>
                    <a:pt x="14599" y="6248"/>
                    <a:pt x="14477" y="6012"/>
                  </a:cubicBezTo>
                  <a:cubicBezTo>
                    <a:pt x="14355" y="5776"/>
                    <a:pt x="13685" y="6012"/>
                    <a:pt x="13604" y="5634"/>
                  </a:cubicBezTo>
                  <a:cubicBezTo>
                    <a:pt x="13523" y="5256"/>
                    <a:pt x="13238" y="5066"/>
                    <a:pt x="13238" y="4737"/>
                  </a:cubicBezTo>
                  <a:cubicBezTo>
                    <a:pt x="13238" y="4405"/>
                    <a:pt x="12731" y="4405"/>
                    <a:pt x="12670" y="4123"/>
                  </a:cubicBezTo>
                  <a:cubicBezTo>
                    <a:pt x="12609" y="3839"/>
                    <a:pt x="12203" y="3697"/>
                    <a:pt x="12143" y="3792"/>
                  </a:cubicBezTo>
                  <a:cubicBezTo>
                    <a:pt x="12081" y="3886"/>
                    <a:pt x="11634" y="3508"/>
                    <a:pt x="11513" y="3461"/>
                  </a:cubicBezTo>
                  <a:cubicBezTo>
                    <a:pt x="11391" y="3414"/>
                    <a:pt x="11006" y="3650"/>
                    <a:pt x="10883" y="3650"/>
                  </a:cubicBezTo>
                  <a:cubicBezTo>
                    <a:pt x="10762" y="3650"/>
                    <a:pt x="10538" y="4169"/>
                    <a:pt x="10397" y="4216"/>
                  </a:cubicBezTo>
                  <a:cubicBezTo>
                    <a:pt x="10254" y="4264"/>
                    <a:pt x="9868" y="3650"/>
                    <a:pt x="9787" y="3792"/>
                  </a:cubicBezTo>
                  <a:cubicBezTo>
                    <a:pt x="9706" y="3933"/>
                    <a:pt x="9462" y="3320"/>
                    <a:pt x="9361" y="3037"/>
                  </a:cubicBezTo>
                  <a:cubicBezTo>
                    <a:pt x="9259" y="2753"/>
                    <a:pt x="9361" y="1949"/>
                    <a:pt x="9280" y="1666"/>
                  </a:cubicBezTo>
                  <a:cubicBezTo>
                    <a:pt x="9199" y="1382"/>
                    <a:pt x="8752" y="1382"/>
                    <a:pt x="8610" y="1194"/>
                  </a:cubicBezTo>
                  <a:cubicBezTo>
                    <a:pt x="8468" y="1004"/>
                    <a:pt x="8244" y="721"/>
                    <a:pt x="8102" y="721"/>
                  </a:cubicBezTo>
                  <a:cubicBezTo>
                    <a:pt x="7960" y="721"/>
                    <a:pt x="7737" y="627"/>
                    <a:pt x="7675" y="485"/>
                  </a:cubicBezTo>
                  <a:cubicBezTo>
                    <a:pt x="7615" y="343"/>
                    <a:pt x="7310" y="107"/>
                    <a:pt x="7169" y="13"/>
                  </a:cubicBezTo>
                  <a:cubicBezTo>
                    <a:pt x="7026" y="-81"/>
                    <a:pt x="7006" y="343"/>
                    <a:pt x="6925" y="532"/>
                  </a:cubicBezTo>
                  <a:cubicBezTo>
                    <a:pt x="6844" y="721"/>
                    <a:pt x="6600" y="769"/>
                    <a:pt x="6559" y="1099"/>
                  </a:cubicBezTo>
                  <a:cubicBezTo>
                    <a:pt x="6518" y="1430"/>
                    <a:pt x="6234" y="1524"/>
                    <a:pt x="6275" y="1902"/>
                  </a:cubicBezTo>
                  <a:cubicBezTo>
                    <a:pt x="6316" y="2280"/>
                    <a:pt x="6417" y="3037"/>
                    <a:pt x="6518" y="3224"/>
                  </a:cubicBezTo>
                  <a:cubicBezTo>
                    <a:pt x="6620" y="3414"/>
                    <a:pt x="6559" y="3980"/>
                    <a:pt x="6499" y="4169"/>
                  </a:cubicBezTo>
                  <a:cubicBezTo>
                    <a:pt x="6437" y="4358"/>
                    <a:pt x="6011" y="4499"/>
                    <a:pt x="5930" y="4831"/>
                  </a:cubicBezTo>
                  <a:cubicBezTo>
                    <a:pt x="5849" y="5162"/>
                    <a:pt x="5646" y="4783"/>
                    <a:pt x="5443" y="4499"/>
                  </a:cubicBezTo>
                  <a:cubicBezTo>
                    <a:pt x="5240" y="4216"/>
                    <a:pt x="4996" y="4405"/>
                    <a:pt x="4894" y="4595"/>
                  </a:cubicBezTo>
                  <a:cubicBezTo>
                    <a:pt x="4793" y="4783"/>
                    <a:pt x="4428" y="4123"/>
                    <a:pt x="4326" y="4075"/>
                  </a:cubicBezTo>
                  <a:cubicBezTo>
                    <a:pt x="4225" y="4028"/>
                    <a:pt x="4204" y="3130"/>
                    <a:pt x="4103" y="3178"/>
                  </a:cubicBezTo>
                  <a:cubicBezTo>
                    <a:pt x="4001" y="3224"/>
                    <a:pt x="3290" y="2895"/>
                    <a:pt x="3149" y="2799"/>
                  </a:cubicBezTo>
                  <a:cubicBezTo>
                    <a:pt x="3006" y="2705"/>
                    <a:pt x="2702" y="2753"/>
                    <a:pt x="2661" y="2989"/>
                  </a:cubicBezTo>
                  <a:cubicBezTo>
                    <a:pt x="2620" y="3226"/>
                    <a:pt x="2255" y="3178"/>
                    <a:pt x="2194" y="3461"/>
                  </a:cubicBezTo>
                  <a:cubicBezTo>
                    <a:pt x="2133" y="3745"/>
                    <a:pt x="1849" y="3886"/>
                    <a:pt x="1748" y="4169"/>
                  </a:cubicBezTo>
                  <a:cubicBezTo>
                    <a:pt x="1646" y="4453"/>
                    <a:pt x="1301" y="4453"/>
                    <a:pt x="1220" y="4878"/>
                  </a:cubicBezTo>
                  <a:cubicBezTo>
                    <a:pt x="1139" y="5304"/>
                    <a:pt x="712" y="5492"/>
                    <a:pt x="591" y="5539"/>
                  </a:cubicBezTo>
                  <a:cubicBezTo>
                    <a:pt x="469" y="5587"/>
                    <a:pt x="144" y="5728"/>
                    <a:pt x="124" y="5964"/>
                  </a:cubicBezTo>
                  <a:cubicBezTo>
                    <a:pt x="115" y="6066"/>
                    <a:pt x="64" y="6079"/>
                    <a:pt x="0" y="6061"/>
                  </a:cubicBezTo>
                  <a:cubicBezTo>
                    <a:pt x="8" y="6125"/>
                    <a:pt x="17" y="6181"/>
                    <a:pt x="22" y="6252"/>
                  </a:cubicBezTo>
                  <a:cubicBezTo>
                    <a:pt x="107" y="7330"/>
                    <a:pt x="304" y="7299"/>
                    <a:pt x="514" y="7724"/>
                  </a:cubicBezTo>
                  <a:cubicBezTo>
                    <a:pt x="725" y="8148"/>
                    <a:pt x="908" y="8475"/>
                    <a:pt x="1132" y="8508"/>
                  </a:cubicBezTo>
                  <a:cubicBezTo>
                    <a:pt x="1357" y="8542"/>
                    <a:pt x="1695" y="9161"/>
                    <a:pt x="1723" y="9620"/>
                  </a:cubicBezTo>
                  <a:cubicBezTo>
                    <a:pt x="1751" y="10077"/>
                    <a:pt x="1961" y="10600"/>
                    <a:pt x="2088" y="10830"/>
                  </a:cubicBezTo>
                  <a:cubicBezTo>
                    <a:pt x="2215" y="11058"/>
                    <a:pt x="2046" y="11843"/>
                    <a:pt x="2046" y="12431"/>
                  </a:cubicBezTo>
                  <a:cubicBezTo>
                    <a:pt x="2046" y="13020"/>
                    <a:pt x="1737" y="13151"/>
                    <a:pt x="1891" y="13740"/>
                  </a:cubicBezTo>
                  <a:cubicBezTo>
                    <a:pt x="2046" y="14328"/>
                    <a:pt x="3128" y="14621"/>
                    <a:pt x="3437" y="14621"/>
                  </a:cubicBezTo>
                  <a:cubicBezTo>
                    <a:pt x="3746" y="14621"/>
                    <a:pt x="3859" y="15309"/>
                    <a:pt x="3952" y="15344"/>
                  </a:cubicBezTo>
                  <a:cubicBezTo>
                    <a:pt x="4147" y="15419"/>
                    <a:pt x="4173" y="15961"/>
                    <a:pt x="4395" y="16064"/>
                  </a:cubicBezTo>
                  <a:cubicBezTo>
                    <a:pt x="4616" y="16167"/>
                    <a:pt x="4837" y="16475"/>
                    <a:pt x="4925" y="17403"/>
                  </a:cubicBezTo>
                  <a:cubicBezTo>
                    <a:pt x="5014" y="18327"/>
                    <a:pt x="5279" y="18636"/>
                    <a:pt x="5323" y="19049"/>
                  </a:cubicBezTo>
                  <a:cubicBezTo>
                    <a:pt x="5367" y="19461"/>
                    <a:pt x="5854" y="19151"/>
                    <a:pt x="6208" y="19255"/>
                  </a:cubicBezTo>
                  <a:cubicBezTo>
                    <a:pt x="6562" y="19358"/>
                    <a:pt x="7579" y="19255"/>
                    <a:pt x="7845" y="19358"/>
                  </a:cubicBezTo>
                  <a:cubicBezTo>
                    <a:pt x="8110" y="19461"/>
                    <a:pt x="8729" y="19358"/>
                    <a:pt x="9083" y="19975"/>
                  </a:cubicBezTo>
                  <a:cubicBezTo>
                    <a:pt x="9437" y="20592"/>
                    <a:pt x="9614" y="20077"/>
                    <a:pt x="9835" y="20386"/>
                  </a:cubicBezTo>
                  <a:cubicBezTo>
                    <a:pt x="10056" y="20694"/>
                    <a:pt x="10233" y="20901"/>
                    <a:pt x="10542" y="20797"/>
                  </a:cubicBezTo>
                  <a:cubicBezTo>
                    <a:pt x="10852" y="20694"/>
                    <a:pt x="10852" y="21312"/>
                    <a:pt x="11073" y="21416"/>
                  </a:cubicBezTo>
                  <a:cubicBezTo>
                    <a:pt x="11294" y="21519"/>
                    <a:pt x="11693" y="20592"/>
                    <a:pt x="12268" y="19975"/>
                  </a:cubicBezTo>
                  <a:cubicBezTo>
                    <a:pt x="12842" y="19358"/>
                    <a:pt x="13506" y="19769"/>
                    <a:pt x="13815" y="19872"/>
                  </a:cubicBezTo>
                  <a:cubicBezTo>
                    <a:pt x="14125" y="19975"/>
                    <a:pt x="14700" y="19564"/>
                    <a:pt x="15054" y="18636"/>
                  </a:cubicBezTo>
                  <a:cubicBezTo>
                    <a:pt x="15408" y="17711"/>
                    <a:pt x="15850" y="17916"/>
                    <a:pt x="15894" y="17093"/>
                  </a:cubicBezTo>
                  <a:cubicBezTo>
                    <a:pt x="15938" y="16270"/>
                    <a:pt x="15540" y="15961"/>
                    <a:pt x="15717" y="15241"/>
                  </a:cubicBezTo>
                  <a:cubicBezTo>
                    <a:pt x="15894" y="14521"/>
                    <a:pt x="16204" y="14623"/>
                    <a:pt x="16381" y="14830"/>
                  </a:cubicBezTo>
                  <a:cubicBezTo>
                    <a:pt x="16557" y="15035"/>
                    <a:pt x="17044" y="15344"/>
                    <a:pt x="17487" y="14623"/>
                  </a:cubicBezTo>
                  <a:cubicBezTo>
                    <a:pt x="17929" y="13903"/>
                    <a:pt x="18106" y="14007"/>
                    <a:pt x="18504" y="13903"/>
                  </a:cubicBezTo>
                  <a:cubicBezTo>
                    <a:pt x="18902" y="13800"/>
                    <a:pt x="18857" y="13183"/>
                    <a:pt x="19123" y="12566"/>
                  </a:cubicBezTo>
                  <a:cubicBezTo>
                    <a:pt x="19389" y="11948"/>
                    <a:pt x="19698" y="11742"/>
                    <a:pt x="19964" y="11742"/>
                  </a:cubicBezTo>
                  <a:cubicBezTo>
                    <a:pt x="20229" y="11742"/>
                    <a:pt x="20582" y="11124"/>
                    <a:pt x="20848" y="11330"/>
                  </a:cubicBezTo>
                  <a:cubicBezTo>
                    <a:pt x="21114" y="11536"/>
                    <a:pt x="21511" y="11639"/>
                    <a:pt x="21556" y="11124"/>
                  </a:cubicBezTo>
                  <a:cubicBezTo>
                    <a:pt x="21600" y="10611"/>
                    <a:pt x="20892" y="9581"/>
                    <a:pt x="20671" y="8963"/>
                  </a:cubicBezTo>
                  <a:close/>
                </a:path>
              </a:pathLst>
            </a:custGeom>
            <a:grpFill/>
            <a:ln w="12700" cap="flat">
              <a:noFill/>
              <a:miter lim="400000"/>
            </a:ln>
            <a:effectLst/>
          </p:spPr>
          <p:txBody>
            <a:bodyPr wrap="square" lIns="76180" tIns="76180" rIns="76180" bIns="76180" numCol="1" anchor="ctr">
              <a:noAutofit/>
            </a:bodyPr>
            <a:lstStyle/>
            <a:p>
              <a:pPr lvl="0">
                <a:defRPr sz="3200">
                  <a:solidFill>
                    <a:srgbClr val="FFFFFF"/>
                  </a:solidFill>
                  <a:latin typeface="Helvetica Light"/>
                  <a:ea typeface="Helvetica Light"/>
                  <a:cs typeface="Helvetica Light"/>
                  <a:sym typeface="Helvetica Light"/>
                </a:defRPr>
              </a:pPr>
              <a:endParaRPr sz="6400"/>
            </a:p>
          </p:txBody>
        </p:sp>
      </p:grpSp>
      <p:grpSp>
        <p:nvGrpSpPr>
          <p:cNvPr id="1111" name="Group 1110"/>
          <p:cNvGrpSpPr/>
          <p:nvPr/>
        </p:nvGrpSpPr>
        <p:grpSpPr>
          <a:xfrm>
            <a:off x="16714164" y="10110270"/>
            <a:ext cx="1031606" cy="1537104"/>
            <a:chOff x="8692432" y="5020222"/>
            <a:chExt cx="515937" cy="768752"/>
          </a:xfrm>
        </p:grpSpPr>
        <p:sp>
          <p:nvSpPr>
            <p:cNvPr id="1112" name="Oval 1111"/>
            <p:cNvSpPr/>
            <p:nvPr/>
          </p:nvSpPr>
          <p:spPr>
            <a:xfrm>
              <a:off x="8745383" y="5673528"/>
              <a:ext cx="411477" cy="115446"/>
            </a:xfrm>
            <a:prstGeom prst="ellipse">
              <a:avLst/>
            </a:prstGeom>
            <a:solidFill>
              <a:schemeClr val="bg1">
                <a:lumMod val="50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p>
          </p:txBody>
        </p:sp>
        <p:grpSp>
          <p:nvGrpSpPr>
            <p:cNvPr id="1113" name="Group 1112"/>
            <p:cNvGrpSpPr/>
            <p:nvPr/>
          </p:nvGrpSpPr>
          <p:grpSpPr>
            <a:xfrm>
              <a:off x="8692432" y="5020222"/>
              <a:ext cx="515937" cy="704850"/>
              <a:chOff x="1742871" y="4465833"/>
              <a:chExt cx="515937" cy="704850"/>
            </a:xfrm>
          </p:grpSpPr>
          <p:sp>
            <p:nvSpPr>
              <p:cNvPr id="1114" name="Freeform 5"/>
              <p:cNvSpPr/>
              <p:nvPr/>
            </p:nvSpPr>
            <p:spPr bwMode="auto">
              <a:xfrm>
                <a:off x="1742871" y="4465833"/>
                <a:ext cx="515937" cy="704850"/>
              </a:xfrm>
              <a:custGeom>
                <a:avLst/>
                <a:gdLst>
                  <a:gd name="T0" fmla="*/ 130 w 260"/>
                  <a:gd name="T1" fmla="*/ 356 h 356"/>
                  <a:gd name="T2" fmla="*/ 0 w 260"/>
                  <a:gd name="T3" fmla="*/ 131 h 356"/>
                  <a:gd name="T4" fmla="*/ 130 w 260"/>
                  <a:gd name="T5" fmla="*/ 0 h 356"/>
                  <a:gd name="T6" fmla="*/ 260 w 260"/>
                  <a:gd name="T7" fmla="*/ 131 h 356"/>
                  <a:gd name="T8" fmla="*/ 130 w 260"/>
                  <a:gd name="T9" fmla="*/ 356 h 356"/>
                </a:gdLst>
                <a:ahLst/>
                <a:cxnLst>
                  <a:cxn ang="0">
                    <a:pos x="T0" y="T1"/>
                  </a:cxn>
                  <a:cxn ang="0">
                    <a:pos x="T2" y="T3"/>
                  </a:cxn>
                  <a:cxn ang="0">
                    <a:pos x="T4" y="T5"/>
                  </a:cxn>
                  <a:cxn ang="0">
                    <a:pos x="T6" y="T7"/>
                  </a:cxn>
                  <a:cxn ang="0">
                    <a:pos x="T8" y="T9"/>
                  </a:cxn>
                </a:cxnLst>
                <a:rect l="0" t="0" r="r" b="b"/>
                <a:pathLst>
                  <a:path w="260" h="356">
                    <a:moveTo>
                      <a:pt x="130" y="356"/>
                    </a:moveTo>
                    <a:cubicBezTo>
                      <a:pt x="85" y="336"/>
                      <a:pt x="0" y="234"/>
                      <a:pt x="0" y="131"/>
                    </a:cubicBezTo>
                    <a:cubicBezTo>
                      <a:pt x="0" y="59"/>
                      <a:pt x="58" y="0"/>
                      <a:pt x="130" y="0"/>
                    </a:cubicBezTo>
                    <a:cubicBezTo>
                      <a:pt x="202" y="0"/>
                      <a:pt x="260" y="59"/>
                      <a:pt x="260" y="131"/>
                    </a:cubicBezTo>
                    <a:cubicBezTo>
                      <a:pt x="260" y="234"/>
                      <a:pt x="176" y="336"/>
                      <a:pt x="130" y="356"/>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en-US" sz="2705"/>
              </a:p>
            </p:txBody>
          </p:sp>
          <p:sp>
            <p:nvSpPr>
              <p:cNvPr id="1115" name="Freeform 6"/>
              <p:cNvSpPr/>
              <p:nvPr/>
            </p:nvSpPr>
            <p:spPr bwMode="auto">
              <a:xfrm>
                <a:off x="2000045" y="4465833"/>
                <a:ext cx="258762" cy="704850"/>
              </a:xfrm>
              <a:custGeom>
                <a:avLst/>
                <a:gdLst>
                  <a:gd name="T0" fmla="*/ 0 w 130"/>
                  <a:gd name="T1" fmla="*/ 0 h 356"/>
                  <a:gd name="T2" fmla="*/ 130 w 130"/>
                  <a:gd name="T3" fmla="*/ 131 h 356"/>
                  <a:gd name="T4" fmla="*/ 0 w 130"/>
                  <a:gd name="T5" fmla="*/ 356 h 356"/>
                  <a:gd name="T6" fmla="*/ 0 w 130"/>
                  <a:gd name="T7" fmla="*/ 0 h 356"/>
                </a:gdLst>
                <a:ahLst/>
                <a:cxnLst>
                  <a:cxn ang="0">
                    <a:pos x="T0" y="T1"/>
                  </a:cxn>
                  <a:cxn ang="0">
                    <a:pos x="T2" y="T3"/>
                  </a:cxn>
                  <a:cxn ang="0">
                    <a:pos x="T4" y="T5"/>
                  </a:cxn>
                  <a:cxn ang="0">
                    <a:pos x="T6" y="T7"/>
                  </a:cxn>
                </a:cxnLst>
                <a:rect l="0" t="0" r="r" b="b"/>
                <a:pathLst>
                  <a:path w="130" h="356">
                    <a:moveTo>
                      <a:pt x="0" y="0"/>
                    </a:moveTo>
                    <a:cubicBezTo>
                      <a:pt x="72" y="0"/>
                      <a:pt x="130" y="59"/>
                      <a:pt x="130" y="131"/>
                    </a:cubicBezTo>
                    <a:cubicBezTo>
                      <a:pt x="130" y="234"/>
                      <a:pt x="46" y="336"/>
                      <a:pt x="0" y="356"/>
                    </a:cubicBezTo>
                    <a:lnTo>
                      <a:pt x="0"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en-US" sz="2705"/>
              </a:p>
            </p:txBody>
          </p:sp>
          <p:sp>
            <p:nvSpPr>
              <p:cNvPr id="1116" name="Oval 7"/>
              <p:cNvSpPr>
                <a:spLocks noChangeArrowheads="1"/>
              </p:cNvSpPr>
              <p:nvPr/>
            </p:nvSpPr>
            <p:spPr bwMode="auto">
              <a:xfrm>
                <a:off x="1788908" y="4513458"/>
                <a:ext cx="423862" cy="42386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en-US" sz="2705"/>
              </a:p>
            </p:txBody>
          </p:sp>
        </p:grpSp>
      </p:grpSp>
      <p:grpSp>
        <p:nvGrpSpPr>
          <p:cNvPr id="1117" name="Group 1116"/>
          <p:cNvGrpSpPr/>
          <p:nvPr/>
        </p:nvGrpSpPr>
        <p:grpSpPr>
          <a:xfrm>
            <a:off x="15627687" y="7790152"/>
            <a:ext cx="1031606" cy="1522827"/>
            <a:chOff x="7815878" y="3895197"/>
            <a:chExt cx="515937" cy="761612"/>
          </a:xfrm>
        </p:grpSpPr>
        <p:sp>
          <p:nvSpPr>
            <p:cNvPr id="1118" name="Oval 1117"/>
            <p:cNvSpPr/>
            <p:nvPr/>
          </p:nvSpPr>
          <p:spPr>
            <a:xfrm>
              <a:off x="7865260" y="4541363"/>
              <a:ext cx="411477" cy="115446"/>
            </a:xfrm>
            <a:prstGeom prst="ellipse">
              <a:avLst/>
            </a:prstGeom>
            <a:solidFill>
              <a:schemeClr val="bg1">
                <a:lumMod val="50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p>
          </p:txBody>
        </p:sp>
        <p:grpSp>
          <p:nvGrpSpPr>
            <p:cNvPr id="1119" name="Group 1118"/>
            <p:cNvGrpSpPr/>
            <p:nvPr/>
          </p:nvGrpSpPr>
          <p:grpSpPr>
            <a:xfrm>
              <a:off x="7815878" y="3895197"/>
              <a:ext cx="515937" cy="704850"/>
              <a:chOff x="1742871" y="4465833"/>
              <a:chExt cx="515937" cy="704850"/>
            </a:xfrm>
          </p:grpSpPr>
          <p:sp>
            <p:nvSpPr>
              <p:cNvPr id="1120" name="Freeform 5"/>
              <p:cNvSpPr/>
              <p:nvPr/>
            </p:nvSpPr>
            <p:spPr bwMode="auto">
              <a:xfrm>
                <a:off x="1742871" y="4465833"/>
                <a:ext cx="515937" cy="704850"/>
              </a:xfrm>
              <a:custGeom>
                <a:avLst/>
                <a:gdLst>
                  <a:gd name="T0" fmla="*/ 130 w 260"/>
                  <a:gd name="T1" fmla="*/ 356 h 356"/>
                  <a:gd name="T2" fmla="*/ 0 w 260"/>
                  <a:gd name="T3" fmla="*/ 131 h 356"/>
                  <a:gd name="T4" fmla="*/ 130 w 260"/>
                  <a:gd name="T5" fmla="*/ 0 h 356"/>
                  <a:gd name="T6" fmla="*/ 260 w 260"/>
                  <a:gd name="T7" fmla="*/ 131 h 356"/>
                  <a:gd name="T8" fmla="*/ 130 w 260"/>
                  <a:gd name="T9" fmla="*/ 356 h 356"/>
                </a:gdLst>
                <a:ahLst/>
                <a:cxnLst>
                  <a:cxn ang="0">
                    <a:pos x="T0" y="T1"/>
                  </a:cxn>
                  <a:cxn ang="0">
                    <a:pos x="T2" y="T3"/>
                  </a:cxn>
                  <a:cxn ang="0">
                    <a:pos x="T4" y="T5"/>
                  </a:cxn>
                  <a:cxn ang="0">
                    <a:pos x="T6" y="T7"/>
                  </a:cxn>
                  <a:cxn ang="0">
                    <a:pos x="T8" y="T9"/>
                  </a:cxn>
                </a:cxnLst>
                <a:rect l="0" t="0" r="r" b="b"/>
                <a:pathLst>
                  <a:path w="260" h="356">
                    <a:moveTo>
                      <a:pt x="130" y="356"/>
                    </a:moveTo>
                    <a:cubicBezTo>
                      <a:pt x="85" y="336"/>
                      <a:pt x="0" y="234"/>
                      <a:pt x="0" y="131"/>
                    </a:cubicBezTo>
                    <a:cubicBezTo>
                      <a:pt x="0" y="59"/>
                      <a:pt x="58" y="0"/>
                      <a:pt x="130" y="0"/>
                    </a:cubicBezTo>
                    <a:cubicBezTo>
                      <a:pt x="202" y="0"/>
                      <a:pt x="260" y="59"/>
                      <a:pt x="260" y="131"/>
                    </a:cubicBezTo>
                    <a:cubicBezTo>
                      <a:pt x="260" y="234"/>
                      <a:pt x="176" y="336"/>
                      <a:pt x="130" y="356"/>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en-US" sz="2705"/>
              </a:p>
            </p:txBody>
          </p:sp>
          <p:sp>
            <p:nvSpPr>
              <p:cNvPr id="1121" name="Freeform 6"/>
              <p:cNvSpPr/>
              <p:nvPr/>
            </p:nvSpPr>
            <p:spPr bwMode="auto">
              <a:xfrm>
                <a:off x="2000045" y="4465833"/>
                <a:ext cx="258762" cy="704850"/>
              </a:xfrm>
              <a:custGeom>
                <a:avLst/>
                <a:gdLst>
                  <a:gd name="T0" fmla="*/ 0 w 130"/>
                  <a:gd name="T1" fmla="*/ 0 h 356"/>
                  <a:gd name="T2" fmla="*/ 130 w 130"/>
                  <a:gd name="T3" fmla="*/ 131 h 356"/>
                  <a:gd name="T4" fmla="*/ 0 w 130"/>
                  <a:gd name="T5" fmla="*/ 356 h 356"/>
                  <a:gd name="T6" fmla="*/ 0 w 130"/>
                  <a:gd name="T7" fmla="*/ 0 h 356"/>
                </a:gdLst>
                <a:ahLst/>
                <a:cxnLst>
                  <a:cxn ang="0">
                    <a:pos x="T0" y="T1"/>
                  </a:cxn>
                  <a:cxn ang="0">
                    <a:pos x="T2" y="T3"/>
                  </a:cxn>
                  <a:cxn ang="0">
                    <a:pos x="T4" y="T5"/>
                  </a:cxn>
                  <a:cxn ang="0">
                    <a:pos x="T6" y="T7"/>
                  </a:cxn>
                </a:cxnLst>
                <a:rect l="0" t="0" r="r" b="b"/>
                <a:pathLst>
                  <a:path w="130" h="356">
                    <a:moveTo>
                      <a:pt x="0" y="0"/>
                    </a:moveTo>
                    <a:cubicBezTo>
                      <a:pt x="72" y="0"/>
                      <a:pt x="130" y="59"/>
                      <a:pt x="130" y="131"/>
                    </a:cubicBezTo>
                    <a:cubicBezTo>
                      <a:pt x="130" y="234"/>
                      <a:pt x="46" y="336"/>
                      <a:pt x="0" y="356"/>
                    </a:cubicBezTo>
                    <a:lnTo>
                      <a:pt x="0" y="0"/>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en-US" sz="2705"/>
              </a:p>
            </p:txBody>
          </p:sp>
          <p:sp>
            <p:nvSpPr>
              <p:cNvPr id="1122" name="Oval 7"/>
              <p:cNvSpPr>
                <a:spLocks noChangeArrowheads="1"/>
              </p:cNvSpPr>
              <p:nvPr/>
            </p:nvSpPr>
            <p:spPr bwMode="auto">
              <a:xfrm>
                <a:off x="1788908" y="4513458"/>
                <a:ext cx="423862" cy="42386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en-US" sz="2705"/>
              </a:p>
            </p:txBody>
          </p:sp>
        </p:grpSp>
      </p:grpSp>
      <p:grpSp>
        <p:nvGrpSpPr>
          <p:cNvPr id="1123" name="Group 1122"/>
          <p:cNvGrpSpPr/>
          <p:nvPr/>
        </p:nvGrpSpPr>
        <p:grpSpPr>
          <a:xfrm>
            <a:off x="12097041" y="5443302"/>
            <a:ext cx="1031606" cy="1513547"/>
            <a:chOff x="6050096" y="2721466"/>
            <a:chExt cx="515937" cy="756971"/>
          </a:xfrm>
        </p:grpSpPr>
        <p:sp>
          <p:nvSpPr>
            <p:cNvPr id="1124" name="Oval 1123"/>
            <p:cNvSpPr/>
            <p:nvPr/>
          </p:nvSpPr>
          <p:spPr>
            <a:xfrm>
              <a:off x="6101756" y="3362991"/>
              <a:ext cx="411477" cy="115446"/>
            </a:xfrm>
            <a:prstGeom prst="ellipse">
              <a:avLst/>
            </a:prstGeom>
            <a:solidFill>
              <a:schemeClr val="bg1">
                <a:lumMod val="50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p>
          </p:txBody>
        </p:sp>
        <p:grpSp>
          <p:nvGrpSpPr>
            <p:cNvPr id="1125" name="Group 1124"/>
            <p:cNvGrpSpPr/>
            <p:nvPr/>
          </p:nvGrpSpPr>
          <p:grpSpPr>
            <a:xfrm>
              <a:off x="6050096" y="2721466"/>
              <a:ext cx="515937" cy="704850"/>
              <a:chOff x="1742871" y="4465833"/>
              <a:chExt cx="515937" cy="704850"/>
            </a:xfrm>
          </p:grpSpPr>
          <p:sp>
            <p:nvSpPr>
              <p:cNvPr id="1126" name="Freeform 5"/>
              <p:cNvSpPr/>
              <p:nvPr/>
            </p:nvSpPr>
            <p:spPr bwMode="auto">
              <a:xfrm>
                <a:off x="1742871" y="4465833"/>
                <a:ext cx="515937" cy="704850"/>
              </a:xfrm>
              <a:custGeom>
                <a:avLst/>
                <a:gdLst>
                  <a:gd name="T0" fmla="*/ 130 w 260"/>
                  <a:gd name="T1" fmla="*/ 356 h 356"/>
                  <a:gd name="T2" fmla="*/ 0 w 260"/>
                  <a:gd name="T3" fmla="*/ 131 h 356"/>
                  <a:gd name="T4" fmla="*/ 130 w 260"/>
                  <a:gd name="T5" fmla="*/ 0 h 356"/>
                  <a:gd name="T6" fmla="*/ 260 w 260"/>
                  <a:gd name="T7" fmla="*/ 131 h 356"/>
                  <a:gd name="T8" fmla="*/ 130 w 260"/>
                  <a:gd name="T9" fmla="*/ 356 h 356"/>
                </a:gdLst>
                <a:ahLst/>
                <a:cxnLst>
                  <a:cxn ang="0">
                    <a:pos x="T0" y="T1"/>
                  </a:cxn>
                  <a:cxn ang="0">
                    <a:pos x="T2" y="T3"/>
                  </a:cxn>
                  <a:cxn ang="0">
                    <a:pos x="T4" y="T5"/>
                  </a:cxn>
                  <a:cxn ang="0">
                    <a:pos x="T6" y="T7"/>
                  </a:cxn>
                  <a:cxn ang="0">
                    <a:pos x="T8" y="T9"/>
                  </a:cxn>
                </a:cxnLst>
                <a:rect l="0" t="0" r="r" b="b"/>
                <a:pathLst>
                  <a:path w="260" h="356">
                    <a:moveTo>
                      <a:pt x="130" y="356"/>
                    </a:moveTo>
                    <a:cubicBezTo>
                      <a:pt x="85" y="336"/>
                      <a:pt x="0" y="234"/>
                      <a:pt x="0" y="131"/>
                    </a:cubicBezTo>
                    <a:cubicBezTo>
                      <a:pt x="0" y="59"/>
                      <a:pt x="58" y="0"/>
                      <a:pt x="130" y="0"/>
                    </a:cubicBezTo>
                    <a:cubicBezTo>
                      <a:pt x="202" y="0"/>
                      <a:pt x="260" y="59"/>
                      <a:pt x="260" y="131"/>
                    </a:cubicBezTo>
                    <a:cubicBezTo>
                      <a:pt x="260" y="234"/>
                      <a:pt x="176" y="336"/>
                      <a:pt x="130" y="356"/>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en-US" sz="2705"/>
              </a:p>
            </p:txBody>
          </p:sp>
          <p:sp>
            <p:nvSpPr>
              <p:cNvPr id="1127" name="Freeform 6"/>
              <p:cNvSpPr/>
              <p:nvPr/>
            </p:nvSpPr>
            <p:spPr bwMode="auto">
              <a:xfrm>
                <a:off x="2000045" y="4465833"/>
                <a:ext cx="258762" cy="704850"/>
              </a:xfrm>
              <a:custGeom>
                <a:avLst/>
                <a:gdLst>
                  <a:gd name="T0" fmla="*/ 0 w 130"/>
                  <a:gd name="T1" fmla="*/ 0 h 356"/>
                  <a:gd name="T2" fmla="*/ 130 w 130"/>
                  <a:gd name="T3" fmla="*/ 131 h 356"/>
                  <a:gd name="T4" fmla="*/ 0 w 130"/>
                  <a:gd name="T5" fmla="*/ 356 h 356"/>
                  <a:gd name="T6" fmla="*/ 0 w 130"/>
                  <a:gd name="T7" fmla="*/ 0 h 356"/>
                </a:gdLst>
                <a:ahLst/>
                <a:cxnLst>
                  <a:cxn ang="0">
                    <a:pos x="T0" y="T1"/>
                  </a:cxn>
                  <a:cxn ang="0">
                    <a:pos x="T2" y="T3"/>
                  </a:cxn>
                  <a:cxn ang="0">
                    <a:pos x="T4" y="T5"/>
                  </a:cxn>
                  <a:cxn ang="0">
                    <a:pos x="T6" y="T7"/>
                  </a:cxn>
                </a:cxnLst>
                <a:rect l="0" t="0" r="r" b="b"/>
                <a:pathLst>
                  <a:path w="130" h="356">
                    <a:moveTo>
                      <a:pt x="0" y="0"/>
                    </a:moveTo>
                    <a:cubicBezTo>
                      <a:pt x="72" y="0"/>
                      <a:pt x="130" y="59"/>
                      <a:pt x="130" y="131"/>
                    </a:cubicBezTo>
                    <a:cubicBezTo>
                      <a:pt x="130" y="234"/>
                      <a:pt x="46" y="336"/>
                      <a:pt x="0" y="356"/>
                    </a:cubicBezTo>
                    <a:lnTo>
                      <a:pt x="0" y="0"/>
                    </a:ln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en-US" sz="2705"/>
              </a:p>
            </p:txBody>
          </p:sp>
          <p:sp>
            <p:nvSpPr>
              <p:cNvPr id="1128" name="Oval 7"/>
              <p:cNvSpPr>
                <a:spLocks noChangeArrowheads="1"/>
              </p:cNvSpPr>
              <p:nvPr/>
            </p:nvSpPr>
            <p:spPr bwMode="auto">
              <a:xfrm>
                <a:off x="1788908" y="4513458"/>
                <a:ext cx="423862" cy="42386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en-US" sz="2705"/>
              </a:p>
            </p:txBody>
          </p:sp>
        </p:grpSp>
      </p:grpSp>
      <p:grpSp>
        <p:nvGrpSpPr>
          <p:cNvPr id="1129" name="Group 1128"/>
          <p:cNvGrpSpPr/>
          <p:nvPr/>
        </p:nvGrpSpPr>
        <p:grpSpPr>
          <a:xfrm>
            <a:off x="5646622" y="5138272"/>
            <a:ext cx="1031606" cy="1531196"/>
            <a:chOff x="2824046" y="2568912"/>
            <a:chExt cx="515937" cy="765797"/>
          </a:xfrm>
        </p:grpSpPr>
        <p:sp>
          <p:nvSpPr>
            <p:cNvPr id="1130" name="Oval 1129"/>
            <p:cNvSpPr/>
            <p:nvPr/>
          </p:nvSpPr>
          <p:spPr>
            <a:xfrm>
              <a:off x="2876770" y="3219263"/>
              <a:ext cx="411477" cy="115446"/>
            </a:xfrm>
            <a:prstGeom prst="ellipse">
              <a:avLst/>
            </a:prstGeom>
            <a:solidFill>
              <a:schemeClr val="bg1">
                <a:lumMod val="50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p>
          </p:txBody>
        </p:sp>
        <p:grpSp>
          <p:nvGrpSpPr>
            <p:cNvPr id="1131" name="Group 1130"/>
            <p:cNvGrpSpPr/>
            <p:nvPr/>
          </p:nvGrpSpPr>
          <p:grpSpPr>
            <a:xfrm>
              <a:off x="2824046" y="2568912"/>
              <a:ext cx="515937" cy="704850"/>
              <a:chOff x="1742871" y="4465833"/>
              <a:chExt cx="515937" cy="704850"/>
            </a:xfrm>
          </p:grpSpPr>
          <p:sp>
            <p:nvSpPr>
              <p:cNvPr id="1132" name="Freeform 5"/>
              <p:cNvSpPr/>
              <p:nvPr/>
            </p:nvSpPr>
            <p:spPr bwMode="auto">
              <a:xfrm>
                <a:off x="1742871" y="4465833"/>
                <a:ext cx="515937" cy="704850"/>
              </a:xfrm>
              <a:custGeom>
                <a:avLst/>
                <a:gdLst>
                  <a:gd name="T0" fmla="*/ 130 w 260"/>
                  <a:gd name="T1" fmla="*/ 356 h 356"/>
                  <a:gd name="T2" fmla="*/ 0 w 260"/>
                  <a:gd name="T3" fmla="*/ 131 h 356"/>
                  <a:gd name="T4" fmla="*/ 130 w 260"/>
                  <a:gd name="T5" fmla="*/ 0 h 356"/>
                  <a:gd name="T6" fmla="*/ 260 w 260"/>
                  <a:gd name="T7" fmla="*/ 131 h 356"/>
                  <a:gd name="T8" fmla="*/ 130 w 260"/>
                  <a:gd name="T9" fmla="*/ 356 h 356"/>
                </a:gdLst>
                <a:ahLst/>
                <a:cxnLst>
                  <a:cxn ang="0">
                    <a:pos x="T0" y="T1"/>
                  </a:cxn>
                  <a:cxn ang="0">
                    <a:pos x="T2" y="T3"/>
                  </a:cxn>
                  <a:cxn ang="0">
                    <a:pos x="T4" y="T5"/>
                  </a:cxn>
                  <a:cxn ang="0">
                    <a:pos x="T6" y="T7"/>
                  </a:cxn>
                  <a:cxn ang="0">
                    <a:pos x="T8" y="T9"/>
                  </a:cxn>
                </a:cxnLst>
                <a:rect l="0" t="0" r="r" b="b"/>
                <a:pathLst>
                  <a:path w="260" h="356">
                    <a:moveTo>
                      <a:pt x="130" y="356"/>
                    </a:moveTo>
                    <a:cubicBezTo>
                      <a:pt x="85" y="336"/>
                      <a:pt x="0" y="234"/>
                      <a:pt x="0" y="131"/>
                    </a:cubicBezTo>
                    <a:cubicBezTo>
                      <a:pt x="0" y="59"/>
                      <a:pt x="58" y="0"/>
                      <a:pt x="130" y="0"/>
                    </a:cubicBezTo>
                    <a:cubicBezTo>
                      <a:pt x="202" y="0"/>
                      <a:pt x="260" y="59"/>
                      <a:pt x="260" y="131"/>
                    </a:cubicBezTo>
                    <a:cubicBezTo>
                      <a:pt x="260" y="234"/>
                      <a:pt x="176" y="336"/>
                      <a:pt x="130" y="356"/>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en-US" sz="2705"/>
              </a:p>
            </p:txBody>
          </p:sp>
          <p:sp>
            <p:nvSpPr>
              <p:cNvPr id="1133" name="Freeform 6"/>
              <p:cNvSpPr/>
              <p:nvPr/>
            </p:nvSpPr>
            <p:spPr bwMode="auto">
              <a:xfrm>
                <a:off x="2000045" y="4465833"/>
                <a:ext cx="258762" cy="704850"/>
              </a:xfrm>
              <a:custGeom>
                <a:avLst/>
                <a:gdLst>
                  <a:gd name="T0" fmla="*/ 0 w 130"/>
                  <a:gd name="T1" fmla="*/ 0 h 356"/>
                  <a:gd name="T2" fmla="*/ 130 w 130"/>
                  <a:gd name="T3" fmla="*/ 131 h 356"/>
                  <a:gd name="T4" fmla="*/ 0 w 130"/>
                  <a:gd name="T5" fmla="*/ 356 h 356"/>
                  <a:gd name="T6" fmla="*/ 0 w 130"/>
                  <a:gd name="T7" fmla="*/ 0 h 356"/>
                </a:gdLst>
                <a:ahLst/>
                <a:cxnLst>
                  <a:cxn ang="0">
                    <a:pos x="T0" y="T1"/>
                  </a:cxn>
                  <a:cxn ang="0">
                    <a:pos x="T2" y="T3"/>
                  </a:cxn>
                  <a:cxn ang="0">
                    <a:pos x="T4" y="T5"/>
                  </a:cxn>
                  <a:cxn ang="0">
                    <a:pos x="T6" y="T7"/>
                  </a:cxn>
                </a:cxnLst>
                <a:rect l="0" t="0" r="r" b="b"/>
                <a:pathLst>
                  <a:path w="130" h="356">
                    <a:moveTo>
                      <a:pt x="0" y="0"/>
                    </a:moveTo>
                    <a:cubicBezTo>
                      <a:pt x="72" y="0"/>
                      <a:pt x="130" y="59"/>
                      <a:pt x="130" y="131"/>
                    </a:cubicBezTo>
                    <a:cubicBezTo>
                      <a:pt x="130" y="234"/>
                      <a:pt x="46" y="336"/>
                      <a:pt x="0" y="356"/>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en-US" sz="2705"/>
              </a:p>
            </p:txBody>
          </p:sp>
          <p:sp>
            <p:nvSpPr>
              <p:cNvPr id="1134" name="Oval 7"/>
              <p:cNvSpPr>
                <a:spLocks noChangeArrowheads="1"/>
              </p:cNvSpPr>
              <p:nvPr/>
            </p:nvSpPr>
            <p:spPr bwMode="auto">
              <a:xfrm>
                <a:off x="1788908" y="4513458"/>
                <a:ext cx="423862" cy="42386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en-US" sz="2705"/>
              </a:p>
            </p:txBody>
          </p:sp>
        </p:grpSp>
      </p:grpSp>
      <p:grpSp>
        <p:nvGrpSpPr>
          <p:cNvPr id="1135" name="Group 1134"/>
          <p:cNvGrpSpPr/>
          <p:nvPr/>
        </p:nvGrpSpPr>
        <p:grpSpPr>
          <a:xfrm>
            <a:off x="8492793" y="8792347"/>
            <a:ext cx="1031606" cy="1530623"/>
            <a:chOff x="4247502" y="4396425"/>
            <a:chExt cx="515937" cy="765510"/>
          </a:xfrm>
        </p:grpSpPr>
        <p:sp>
          <p:nvSpPr>
            <p:cNvPr id="1136" name="Oval 1135"/>
            <p:cNvSpPr/>
            <p:nvPr/>
          </p:nvSpPr>
          <p:spPr>
            <a:xfrm>
              <a:off x="4299660" y="5046489"/>
              <a:ext cx="411477" cy="115446"/>
            </a:xfrm>
            <a:prstGeom prst="ellipse">
              <a:avLst/>
            </a:prstGeom>
            <a:solidFill>
              <a:schemeClr val="bg1">
                <a:lumMod val="50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p>
          </p:txBody>
        </p:sp>
        <p:grpSp>
          <p:nvGrpSpPr>
            <p:cNvPr id="1137" name="Group 1136"/>
            <p:cNvGrpSpPr/>
            <p:nvPr/>
          </p:nvGrpSpPr>
          <p:grpSpPr>
            <a:xfrm>
              <a:off x="4247502" y="4396425"/>
              <a:ext cx="515937" cy="704850"/>
              <a:chOff x="1742871" y="4465833"/>
              <a:chExt cx="515937" cy="704850"/>
            </a:xfrm>
          </p:grpSpPr>
          <p:sp>
            <p:nvSpPr>
              <p:cNvPr id="1138" name="Freeform 5"/>
              <p:cNvSpPr/>
              <p:nvPr/>
            </p:nvSpPr>
            <p:spPr bwMode="auto">
              <a:xfrm>
                <a:off x="1742871" y="4465833"/>
                <a:ext cx="515937" cy="704850"/>
              </a:xfrm>
              <a:custGeom>
                <a:avLst/>
                <a:gdLst>
                  <a:gd name="T0" fmla="*/ 130 w 260"/>
                  <a:gd name="T1" fmla="*/ 356 h 356"/>
                  <a:gd name="T2" fmla="*/ 0 w 260"/>
                  <a:gd name="T3" fmla="*/ 131 h 356"/>
                  <a:gd name="T4" fmla="*/ 130 w 260"/>
                  <a:gd name="T5" fmla="*/ 0 h 356"/>
                  <a:gd name="T6" fmla="*/ 260 w 260"/>
                  <a:gd name="T7" fmla="*/ 131 h 356"/>
                  <a:gd name="T8" fmla="*/ 130 w 260"/>
                  <a:gd name="T9" fmla="*/ 356 h 356"/>
                </a:gdLst>
                <a:ahLst/>
                <a:cxnLst>
                  <a:cxn ang="0">
                    <a:pos x="T0" y="T1"/>
                  </a:cxn>
                  <a:cxn ang="0">
                    <a:pos x="T2" y="T3"/>
                  </a:cxn>
                  <a:cxn ang="0">
                    <a:pos x="T4" y="T5"/>
                  </a:cxn>
                  <a:cxn ang="0">
                    <a:pos x="T6" y="T7"/>
                  </a:cxn>
                  <a:cxn ang="0">
                    <a:pos x="T8" y="T9"/>
                  </a:cxn>
                </a:cxnLst>
                <a:rect l="0" t="0" r="r" b="b"/>
                <a:pathLst>
                  <a:path w="260" h="356">
                    <a:moveTo>
                      <a:pt x="130" y="356"/>
                    </a:moveTo>
                    <a:cubicBezTo>
                      <a:pt x="85" y="336"/>
                      <a:pt x="0" y="234"/>
                      <a:pt x="0" y="131"/>
                    </a:cubicBezTo>
                    <a:cubicBezTo>
                      <a:pt x="0" y="59"/>
                      <a:pt x="58" y="0"/>
                      <a:pt x="130" y="0"/>
                    </a:cubicBezTo>
                    <a:cubicBezTo>
                      <a:pt x="202" y="0"/>
                      <a:pt x="260" y="59"/>
                      <a:pt x="260" y="131"/>
                    </a:cubicBezTo>
                    <a:cubicBezTo>
                      <a:pt x="260" y="234"/>
                      <a:pt x="176" y="336"/>
                      <a:pt x="130" y="356"/>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en-US" sz="2705"/>
              </a:p>
            </p:txBody>
          </p:sp>
          <p:sp>
            <p:nvSpPr>
              <p:cNvPr id="1139" name="Freeform 6"/>
              <p:cNvSpPr/>
              <p:nvPr/>
            </p:nvSpPr>
            <p:spPr bwMode="auto">
              <a:xfrm>
                <a:off x="2000045" y="4465833"/>
                <a:ext cx="258762" cy="704850"/>
              </a:xfrm>
              <a:custGeom>
                <a:avLst/>
                <a:gdLst>
                  <a:gd name="T0" fmla="*/ 0 w 130"/>
                  <a:gd name="T1" fmla="*/ 0 h 356"/>
                  <a:gd name="T2" fmla="*/ 130 w 130"/>
                  <a:gd name="T3" fmla="*/ 131 h 356"/>
                  <a:gd name="T4" fmla="*/ 0 w 130"/>
                  <a:gd name="T5" fmla="*/ 356 h 356"/>
                  <a:gd name="T6" fmla="*/ 0 w 130"/>
                  <a:gd name="T7" fmla="*/ 0 h 356"/>
                </a:gdLst>
                <a:ahLst/>
                <a:cxnLst>
                  <a:cxn ang="0">
                    <a:pos x="T0" y="T1"/>
                  </a:cxn>
                  <a:cxn ang="0">
                    <a:pos x="T2" y="T3"/>
                  </a:cxn>
                  <a:cxn ang="0">
                    <a:pos x="T4" y="T5"/>
                  </a:cxn>
                  <a:cxn ang="0">
                    <a:pos x="T6" y="T7"/>
                  </a:cxn>
                </a:cxnLst>
                <a:rect l="0" t="0" r="r" b="b"/>
                <a:pathLst>
                  <a:path w="130" h="356">
                    <a:moveTo>
                      <a:pt x="0" y="0"/>
                    </a:moveTo>
                    <a:cubicBezTo>
                      <a:pt x="72" y="0"/>
                      <a:pt x="130" y="59"/>
                      <a:pt x="130" y="131"/>
                    </a:cubicBezTo>
                    <a:cubicBezTo>
                      <a:pt x="130" y="234"/>
                      <a:pt x="46" y="336"/>
                      <a:pt x="0" y="356"/>
                    </a:cubicBez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en-US" sz="2705"/>
              </a:p>
            </p:txBody>
          </p:sp>
          <p:sp>
            <p:nvSpPr>
              <p:cNvPr id="1140" name="Oval 7"/>
              <p:cNvSpPr>
                <a:spLocks noChangeArrowheads="1"/>
              </p:cNvSpPr>
              <p:nvPr/>
            </p:nvSpPr>
            <p:spPr bwMode="auto">
              <a:xfrm>
                <a:off x="1788908" y="4513458"/>
                <a:ext cx="423862" cy="42386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en-US" sz="2705"/>
              </a:p>
            </p:txBody>
          </p:sp>
        </p:grpSp>
      </p:grpSp>
      <p:grpSp>
        <p:nvGrpSpPr>
          <p:cNvPr id="1141" name="Group 1140"/>
          <p:cNvGrpSpPr/>
          <p:nvPr/>
        </p:nvGrpSpPr>
        <p:grpSpPr>
          <a:xfrm>
            <a:off x="1263423" y="2730059"/>
            <a:ext cx="3655973" cy="3936708"/>
            <a:chOff x="631876" y="1364492"/>
            <a:chExt cx="1828462" cy="1968867"/>
          </a:xfrm>
        </p:grpSpPr>
        <p:sp>
          <p:nvSpPr>
            <p:cNvPr id="1142" name="Oval 1141"/>
            <p:cNvSpPr/>
            <p:nvPr/>
          </p:nvSpPr>
          <p:spPr>
            <a:xfrm>
              <a:off x="808941" y="3131904"/>
              <a:ext cx="1468516" cy="201455"/>
            </a:xfrm>
            <a:prstGeom prst="ellipse">
              <a:avLst/>
            </a:prstGeom>
            <a:solidFill>
              <a:schemeClr val="bg1">
                <a:lumMod val="65000"/>
              </a:schemeClr>
            </a:soli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p>
          </p:txBody>
        </p:sp>
        <p:grpSp>
          <p:nvGrpSpPr>
            <p:cNvPr id="1143" name="Group 1142"/>
            <p:cNvGrpSpPr/>
            <p:nvPr/>
          </p:nvGrpSpPr>
          <p:grpSpPr>
            <a:xfrm>
              <a:off x="631876" y="1364492"/>
              <a:ext cx="1828462" cy="1828462"/>
              <a:chOff x="4051783" y="1246534"/>
              <a:chExt cx="1828462" cy="1828462"/>
            </a:xfrm>
          </p:grpSpPr>
          <p:sp>
            <p:nvSpPr>
              <p:cNvPr id="1144" name="Oval 1143"/>
              <p:cNvSpPr/>
              <p:nvPr/>
            </p:nvSpPr>
            <p:spPr>
              <a:xfrm>
                <a:off x="4051783" y="1246534"/>
                <a:ext cx="1828462" cy="1828462"/>
              </a:xfrm>
              <a:prstGeom prst="ellipse">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p>
            </p:txBody>
          </p:sp>
          <p:sp>
            <p:nvSpPr>
              <p:cNvPr id="1145" name="Oval 1144"/>
              <p:cNvSpPr/>
              <p:nvPr/>
            </p:nvSpPr>
            <p:spPr>
              <a:xfrm>
                <a:off x="4131466" y="1326217"/>
                <a:ext cx="1669097" cy="16690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p>
            </p:txBody>
          </p:sp>
        </p:grpSp>
      </p:grpSp>
      <p:grpSp>
        <p:nvGrpSpPr>
          <p:cNvPr id="1146" name="Group 1145"/>
          <p:cNvGrpSpPr/>
          <p:nvPr/>
        </p:nvGrpSpPr>
        <p:grpSpPr>
          <a:xfrm>
            <a:off x="3590678" y="8627384"/>
            <a:ext cx="3655973" cy="3936708"/>
            <a:chOff x="631876" y="1364492"/>
            <a:chExt cx="1828462" cy="1968867"/>
          </a:xfrm>
        </p:grpSpPr>
        <p:sp>
          <p:nvSpPr>
            <p:cNvPr id="1147" name="Oval 1146"/>
            <p:cNvSpPr/>
            <p:nvPr/>
          </p:nvSpPr>
          <p:spPr>
            <a:xfrm>
              <a:off x="808941" y="3131904"/>
              <a:ext cx="1468516" cy="201455"/>
            </a:xfrm>
            <a:prstGeom prst="ellipse">
              <a:avLst/>
            </a:prstGeom>
            <a:solidFill>
              <a:schemeClr val="bg1">
                <a:lumMod val="65000"/>
              </a:schemeClr>
            </a:soli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p>
          </p:txBody>
        </p:sp>
        <p:grpSp>
          <p:nvGrpSpPr>
            <p:cNvPr id="1148" name="Group 1147"/>
            <p:cNvGrpSpPr/>
            <p:nvPr/>
          </p:nvGrpSpPr>
          <p:grpSpPr>
            <a:xfrm>
              <a:off x="631876" y="1364492"/>
              <a:ext cx="1828462" cy="1828462"/>
              <a:chOff x="4051783" y="1246534"/>
              <a:chExt cx="1828462" cy="1828462"/>
            </a:xfrm>
          </p:grpSpPr>
          <p:sp>
            <p:nvSpPr>
              <p:cNvPr id="1149" name="Oval 1148"/>
              <p:cNvSpPr/>
              <p:nvPr/>
            </p:nvSpPr>
            <p:spPr>
              <a:xfrm>
                <a:off x="4051783" y="1246534"/>
                <a:ext cx="1828462" cy="1828462"/>
              </a:xfrm>
              <a:prstGeom prst="ellipse">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p>
            </p:txBody>
          </p:sp>
          <p:sp>
            <p:nvSpPr>
              <p:cNvPr id="1150" name="Oval 1149"/>
              <p:cNvSpPr/>
              <p:nvPr/>
            </p:nvSpPr>
            <p:spPr>
              <a:xfrm>
                <a:off x="4131466" y="1326217"/>
                <a:ext cx="1669097" cy="1669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p>
            </p:txBody>
          </p:sp>
        </p:grpSp>
      </p:grpSp>
      <p:grpSp>
        <p:nvGrpSpPr>
          <p:cNvPr id="1151" name="Group 1150"/>
          <p:cNvGrpSpPr/>
          <p:nvPr/>
        </p:nvGrpSpPr>
        <p:grpSpPr>
          <a:xfrm>
            <a:off x="14018788" y="2953953"/>
            <a:ext cx="3655973" cy="3936708"/>
            <a:chOff x="631876" y="1364492"/>
            <a:chExt cx="1828462" cy="1968867"/>
          </a:xfrm>
        </p:grpSpPr>
        <p:sp>
          <p:nvSpPr>
            <p:cNvPr id="1152" name="Oval 1151"/>
            <p:cNvSpPr/>
            <p:nvPr/>
          </p:nvSpPr>
          <p:spPr>
            <a:xfrm>
              <a:off x="808941" y="3131904"/>
              <a:ext cx="1468516" cy="201455"/>
            </a:xfrm>
            <a:prstGeom prst="ellipse">
              <a:avLst/>
            </a:prstGeom>
            <a:solidFill>
              <a:schemeClr val="bg1">
                <a:lumMod val="65000"/>
              </a:schemeClr>
            </a:soli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p>
          </p:txBody>
        </p:sp>
        <p:grpSp>
          <p:nvGrpSpPr>
            <p:cNvPr id="1153" name="Group 1152"/>
            <p:cNvGrpSpPr/>
            <p:nvPr/>
          </p:nvGrpSpPr>
          <p:grpSpPr>
            <a:xfrm>
              <a:off x="631876" y="1364492"/>
              <a:ext cx="1828462" cy="1828462"/>
              <a:chOff x="4051783" y="1246534"/>
              <a:chExt cx="1828462" cy="1828462"/>
            </a:xfrm>
          </p:grpSpPr>
          <p:sp>
            <p:nvSpPr>
              <p:cNvPr id="1154" name="Oval 1153"/>
              <p:cNvSpPr/>
              <p:nvPr/>
            </p:nvSpPr>
            <p:spPr>
              <a:xfrm>
                <a:off x="4051783" y="1246534"/>
                <a:ext cx="1828462" cy="1828462"/>
              </a:xfrm>
              <a:prstGeom prst="ellipse">
                <a:avLst/>
              </a:pr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p>
            </p:txBody>
          </p:sp>
          <p:sp>
            <p:nvSpPr>
              <p:cNvPr id="1155" name="Oval 1154"/>
              <p:cNvSpPr/>
              <p:nvPr/>
            </p:nvSpPr>
            <p:spPr>
              <a:xfrm>
                <a:off x="4131466" y="1326217"/>
                <a:ext cx="1669097" cy="16690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p>
            </p:txBody>
          </p:sp>
        </p:grpSp>
      </p:grpSp>
      <p:grpSp>
        <p:nvGrpSpPr>
          <p:cNvPr id="1156" name="Group 1155"/>
          <p:cNvGrpSpPr/>
          <p:nvPr/>
        </p:nvGrpSpPr>
        <p:grpSpPr>
          <a:xfrm>
            <a:off x="19023650" y="6499419"/>
            <a:ext cx="3655973" cy="3936708"/>
            <a:chOff x="631876" y="1364492"/>
            <a:chExt cx="1828462" cy="1968867"/>
          </a:xfrm>
        </p:grpSpPr>
        <p:sp>
          <p:nvSpPr>
            <p:cNvPr id="1157" name="Oval 1156"/>
            <p:cNvSpPr/>
            <p:nvPr/>
          </p:nvSpPr>
          <p:spPr>
            <a:xfrm>
              <a:off x="808941" y="3131904"/>
              <a:ext cx="1468516" cy="201455"/>
            </a:xfrm>
            <a:prstGeom prst="ellipse">
              <a:avLst/>
            </a:prstGeom>
            <a:solidFill>
              <a:schemeClr val="bg1">
                <a:lumMod val="65000"/>
              </a:schemeClr>
            </a:soli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p>
          </p:txBody>
        </p:sp>
        <p:grpSp>
          <p:nvGrpSpPr>
            <p:cNvPr id="1158" name="Group 1157"/>
            <p:cNvGrpSpPr/>
            <p:nvPr/>
          </p:nvGrpSpPr>
          <p:grpSpPr>
            <a:xfrm>
              <a:off x="631876" y="1364492"/>
              <a:ext cx="1828462" cy="1828462"/>
              <a:chOff x="4051783" y="1246534"/>
              <a:chExt cx="1828462" cy="1828462"/>
            </a:xfrm>
          </p:grpSpPr>
          <p:sp>
            <p:nvSpPr>
              <p:cNvPr id="1159" name="Oval 1158"/>
              <p:cNvSpPr/>
              <p:nvPr/>
            </p:nvSpPr>
            <p:spPr>
              <a:xfrm>
                <a:off x="4051783" y="1246534"/>
                <a:ext cx="1828462" cy="1828462"/>
              </a:xfrm>
              <a:prstGeom prst="ellipse">
                <a:avLst/>
              </a:prstGeom>
              <a:no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p>
            </p:txBody>
          </p:sp>
          <p:sp>
            <p:nvSpPr>
              <p:cNvPr id="1160" name="Oval 1159"/>
              <p:cNvSpPr/>
              <p:nvPr/>
            </p:nvSpPr>
            <p:spPr>
              <a:xfrm>
                <a:off x="4131466" y="1326217"/>
                <a:ext cx="1669097" cy="16690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p>
            </p:txBody>
          </p:sp>
        </p:grpSp>
      </p:grpSp>
      <p:grpSp>
        <p:nvGrpSpPr>
          <p:cNvPr id="1161" name="Group 1160"/>
          <p:cNvGrpSpPr/>
          <p:nvPr/>
        </p:nvGrpSpPr>
        <p:grpSpPr>
          <a:xfrm>
            <a:off x="11734634" y="9510293"/>
            <a:ext cx="3655973" cy="3936708"/>
            <a:chOff x="631876" y="1364492"/>
            <a:chExt cx="1828462" cy="1968867"/>
          </a:xfrm>
        </p:grpSpPr>
        <p:sp>
          <p:nvSpPr>
            <p:cNvPr id="1162" name="Oval 1161"/>
            <p:cNvSpPr/>
            <p:nvPr/>
          </p:nvSpPr>
          <p:spPr>
            <a:xfrm>
              <a:off x="808941" y="3131904"/>
              <a:ext cx="1468516" cy="201455"/>
            </a:xfrm>
            <a:prstGeom prst="ellipse">
              <a:avLst/>
            </a:prstGeom>
            <a:solidFill>
              <a:schemeClr val="bg1">
                <a:lumMod val="65000"/>
              </a:schemeClr>
            </a:soli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p>
          </p:txBody>
        </p:sp>
        <p:grpSp>
          <p:nvGrpSpPr>
            <p:cNvPr id="1163" name="Group 1162"/>
            <p:cNvGrpSpPr/>
            <p:nvPr/>
          </p:nvGrpSpPr>
          <p:grpSpPr>
            <a:xfrm>
              <a:off x="631876" y="1364492"/>
              <a:ext cx="1828462" cy="1828462"/>
              <a:chOff x="4051783" y="1246534"/>
              <a:chExt cx="1828462" cy="1828462"/>
            </a:xfrm>
          </p:grpSpPr>
          <p:sp>
            <p:nvSpPr>
              <p:cNvPr id="1164" name="Oval 1163"/>
              <p:cNvSpPr/>
              <p:nvPr/>
            </p:nvSpPr>
            <p:spPr>
              <a:xfrm>
                <a:off x="4051783" y="1246534"/>
                <a:ext cx="1828462" cy="1828462"/>
              </a:xfrm>
              <a:prstGeom prst="ellipse">
                <a:avLst/>
              </a:prstGeom>
              <a:no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p>
            </p:txBody>
          </p:sp>
          <p:sp>
            <p:nvSpPr>
              <p:cNvPr id="1165" name="Oval 1164"/>
              <p:cNvSpPr/>
              <p:nvPr/>
            </p:nvSpPr>
            <p:spPr>
              <a:xfrm>
                <a:off x="4131466" y="1326217"/>
                <a:ext cx="1669097" cy="16690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p>
            </p:txBody>
          </p:sp>
        </p:grpSp>
      </p:grpSp>
      <p:sp>
        <p:nvSpPr>
          <p:cNvPr id="1166" name="TextBox 1165"/>
          <p:cNvSpPr txBox="1"/>
          <p:nvPr/>
        </p:nvSpPr>
        <p:spPr>
          <a:xfrm>
            <a:off x="2079139" y="3346917"/>
            <a:ext cx="2045970" cy="706755"/>
          </a:xfrm>
          <a:prstGeom prst="rect">
            <a:avLst/>
          </a:prstGeom>
          <a:noFill/>
        </p:spPr>
        <p:txBody>
          <a:bodyPr wrap="none" rtlCol="0">
            <a:spAutoFit/>
          </a:bodyPr>
          <a:lstStyle/>
          <a:p>
            <a:pPr algn="ctr"/>
            <a:r>
              <a:rPr lang="en-US" sz="4000" smtClean="0">
                <a:solidFill>
                  <a:schemeClr val="bg1"/>
                </a:solidFill>
              </a:rPr>
              <a:t>America</a:t>
            </a:r>
            <a:endParaRPr lang="en-US" sz="4000">
              <a:solidFill>
                <a:schemeClr val="bg1"/>
              </a:solidFill>
            </a:endParaRPr>
          </a:p>
        </p:txBody>
      </p:sp>
      <p:sp>
        <p:nvSpPr>
          <p:cNvPr id="1167" name="Rectangle 1166"/>
          <p:cNvSpPr/>
          <p:nvPr/>
        </p:nvSpPr>
        <p:spPr>
          <a:xfrm>
            <a:off x="1482686" y="4060105"/>
            <a:ext cx="3217445" cy="1568450"/>
          </a:xfrm>
          <a:prstGeom prst="rect">
            <a:avLst/>
          </a:prstGeom>
        </p:spPr>
        <p:txBody>
          <a:bodyPr wrap="square">
            <a:spAutoFit/>
          </a:bodyPr>
          <a:lstStyle/>
          <a:p>
            <a:pPr algn="ctr"/>
            <a:r>
              <a:rPr lang="en-US" sz="2400">
                <a:solidFill>
                  <a:schemeClr val="bg1"/>
                </a:solidFill>
              </a:rPr>
              <a:t>Lorem ipsum dolor sit amet, consectetur adipiscing </a:t>
            </a:r>
            <a:r>
              <a:rPr lang="en-US" sz="2400" smtClean="0">
                <a:solidFill>
                  <a:schemeClr val="bg1"/>
                </a:solidFill>
              </a:rPr>
              <a:t>elit. Pellente consequat.</a:t>
            </a:r>
            <a:endParaRPr lang="en-US" sz="2400">
              <a:solidFill>
                <a:schemeClr val="bg1"/>
              </a:solidFill>
            </a:endParaRPr>
          </a:p>
        </p:txBody>
      </p:sp>
      <p:sp>
        <p:nvSpPr>
          <p:cNvPr id="1168" name="TextBox 1167"/>
          <p:cNvSpPr txBox="1"/>
          <p:nvPr/>
        </p:nvSpPr>
        <p:spPr>
          <a:xfrm>
            <a:off x="14928843" y="3579899"/>
            <a:ext cx="1821180" cy="706755"/>
          </a:xfrm>
          <a:prstGeom prst="rect">
            <a:avLst/>
          </a:prstGeom>
          <a:noFill/>
        </p:spPr>
        <p:txBody>
          <a:bodyPr wrap="none" rtlCol="0">
            <a:spAutoFit/>
          </a:bodyPr>
          <a:lstStyle/>
          <a:p>
            <a:pPr algn="ctr"/>
            <a:r>
              <a:rPr lang="en-US" sz="4000" smtClean="0">
                <a:solidFill>
                  <a:schemeClr val="bg1"/>
                </a:solidFill>
              </a:rPr>
              <a:t>Europe</a:t>
            </a:r>
            <a:endParaRPr lang="en-US" sz="4000">
              <a:solidFill>
                <a:schemeClr val="bg1"/>
              </a:solidFill>
            </a:endParaRPr>
          </a:p>
        </p:txBody>
      </p:sp>
      <p:sp>
        <p:nvSpPr>
          <p:cNvPr id="1169" name="Rectangle 1168"/>
          <p:cNvSpPr/>
          <p:nvPr/>
        </p:nvSpPr>
        <p:spPr>
          <a:xfrm>
            <a:off x="14219989" y="4343306"/>
            <a:ext cx="3217445" cy="1568450"/>
          </a:xfrm>
          <a:prstGeom prst="rect">
            <a:avLst/>
          </a:prstGeom>
        </p:spPr>
        <p:txBody>
          <a:bodyPr wrap="square">
            <a:spAutoFit/>
          </a:bodyPr>
          <a:lstStyle/>
          <a:p>
            <a:pPr algn="ctr"/>
            <a:r>
              <a:rPr lang="en-US" sz="2400">
                <a:solidFill>
                  <a:schemeClr val="bg1"/>
                </a:solidFill>
              </a:rPr>
              <a:t>Lorem ipsum dolor sit amet, consectetur adipiscing </a:t>
            </a:r>
            <a:r>
              <a:rPr lang="en-US" sz="2400" smtClean="0">
                <a:solidFill>
                  <a:schemeClr val="bg1"/>
                </a:solidFill>
              </a:rPr>
              <a:t>elit. Pellente consequat.</a:t>
            </a:r>
            <a:endParaRPr lang="en-US" sz="2400">
              <a:solidFill>
                <a:schemeClr val="bg1"/>
              </a:solidFill>
            </a:endParaRPr>
          </a:p>
        </p:txBody>
      </p:sp>
      <p:sp>
        <p:nvSpPr>
          <p:cNvPr id="1170" name="TextBox 1169"/>
          <p:cNvSpPr txBox="1"/>
          <p:nvPr/>
        </p:nvSpPr>
        <p:spPr>
          <a:xfrm>
            <a:off x="19844054" y="7156930"/>
            <a:ext cx="2046605" cy="706755"/>
          </a:xfrm>
          <a:prstGeom prst="rect">
            <a:avLst/>
          </a:prstGeom>
          <a:noFill/>
        </p:spPr>
        <p:txBody>
          <a:bodyPr wrap="none" rtlCol="0">
            <a:spAutoFit/>
          </a:bodyPr>
          <a:lstStyle/>
          <a:p>
            <a:pPr algn="ctr"/>
            <a:r>
              <a:rPr lang="en-US" sz="4000" smtClean="0">
                <a:solidFill>
                  <a:schemeClr val="bg1"/>
                </a:solidFill>
              </a:rPr>
              <a:t>Vietnam</a:t>
            </a:r>
            <a:endParaRPr lang="en-US" sz="4000">
              <a:solidFill>
                <a:schemeClr val="bg1"/>
              </a:solidFill>
            </a:endParaRPr>
          </a:p>
        </p:txBody>
      </p:sp>
      <p:sp>
        <p:nvSpPr>
          <p:cNvPr id="1171" name="Rectangle 1170"/>
          <p:cNvSpPr/>
          <p:nvPr/>
        </p:nvSpPr>
        <p:spPr>
          <a:xfrm>
            <a:off x="19247912" y="7920337"/>
            <a:ext cx="3217445" cy="1568450"/>
          </a:xfrm>
          <a:prstGeom prst="rect">
            <a:avLst/>
          </a:prstGeom>
        </p:spPr>
        <p:txBody>
          <a:bodyPr wrap="square">
            <a:spAutoFit/>
          </a:bodyPr>
          <a:lstStyle/>
          <a:p>
            <a:pPr algn="ctr"/>
            <a:r>
              <a:rPr lang="en-US" sz="2400">
                <a:solidFill>
                  <a:schemeClr val="bg1"/>
                </a:solidFill>
              </a:rPr>
              <a:t>Lorem ipsum dolor sit amet, consectetur adipiscing </a:t>
            </a:r>
            <a:r>
              <a:rPr lang="en-US" sz="2400" smtClean="0">
                <a:solidFill>
                  <a:schemeClr val="bg1"/>
                </a:solidFill>
              </a:rPr>
              <a:t>elit. Pellente consequat.</a:t>
            </a:r>
            <a:endParaRPr lang="en-US" sz="2400">
              <a:solidFill>
                <a:schemeClr val="bg1"/>
              </a:solidFill>
            </a:endParaRPr>
          </a:p>
        </p:txBody>
      </p:sp>
      <p:sp>
        <p:nvSpPr>
          <p:cNvPr id="1172" name="TextBox 1171"/>
          <p:cNvSpPr txBox="1"/>
          <p:nvPr/>
        </p:nvSpPr>
        <p:spPr>
          <a:xfrm>
            <a:off x="12495942" y="10194152"/>
            <a:ext cx="2159635" cy="706755"/>
          </a:xfrm>
          <a:prstGeom prst="rect">
            <a:avLst/>
          </a:prstGeom>
          <a:noFill/>
        </p:spPr>
        <p:txBody>
          <a:bodyPr wrap="none" rtlCol="0">
            <a:spAutoFit/>
          </a:bodyPr>
          <a:lstStyle/>
          <a:p>
            <a:pPr algn="ctr"/>
            <a:r>
              <a:rPr lang="en-US" sz="4000" smtClean="0">
                <a:solidFill>
                  <a:schemeClr val="bg1"/>
                </a:solidFill>
              </a:rPr>
              <a:t>Australia</a:t>
            </a:r>
            <a:endParaRPr lang="en-US" sz="4000">
              <a:solidFill>
                <a:schemeClr val="bg1"/>
              </a:solidFill>
            </a:endParaRPr>
          </a:p>
        </p:txBody>
      </p:sp>
      <p:sp>
        <p:nvSpPr>
          <p:cNvPr id="1173" name="Rectangle 1172"/>
          <p:cNvSpPr/>
          <p:nvPr/>
        </p:nvSpPr>
        <p:spPr>
          <a:xfrm>
            <a:off x="11956307" y="10957556"/>
            <a:ext cx="3217445" cy="1568450"/>
          </a:xfrm>
          <a:prstGeom prst="rect">
            <a:avLst/>
          </a:prstGeom>
        </p:spPr>
        <p:txBody>
          <a:bodyPr wrap="square">
            <a:spAutoFit/>
          </a:bodyPr>
          <a:lstStyle/>
          <a:p>
            <a:pPr algn="ctr"/>
            <a:r>
              <a:rPr lang="en-US" sz="2400">
                <a:solidFill>
                  <a:schemeClr val="bg1"/>
                </a:solidFill>
              </a:rPr>
              <a:t>Lorem ipsum dolor sit amet, consectetur adipiscing </a:t>
            </a:r>
            <a:r>
              <a:rPr lang="en-US" sz="2400" smtClean="0">
                <a:solidFill>
                  <a:schemeClr val="bg1"/>
                </a:solidFill>
              </a:rPr>
              <a:t>elit. Pellente consequat.</a:t>
            </a:r>
            <a:endParaRPr lang="en-US" sz="2400">
              <a:solidFill>
                <a:schemeClr val="bg1"/>
              </a:solidFill>
            </a:endParaRPr>
          </a:p>
        </p:txBody>
      </p:sp>
      <p:sp>
        <p:nvSpPr>
          <p:cNvPr id="1174" name="TextBox 1173"/>
          <p:cNvSpPr txBox="1"/>
          <p:nvPr/>
        </p:nvSpPr>
        <p:spPr>
          <a:xfrm>
            <a:off x="4709164" y="9248889"/>
            <a:ext cx="1453515" cy="706755"/>
          </a:xfrm>
          <a:prstGeom prst="rect">
            <a:avLst/>
          </a:prstGeom>
          <a:noFill/>
        </p:spPr>
        <p:txBody>
          <a:bodyPr wrap="none" rtlCol="0">
            <a:spAutoFit/>
          </a:bodyPr>
          <a:lstStyle/>
          <a:p>
            <a:pPr algn="ctr"/>
            <a:r>
              <a:rPr lang="en-US" sz="4000" smtClean="0">
                <a:solidFill>
                  <a:schemeClr val="bg1"/>
                </a:solidFill>
              </a:rPr>
              <a:t>Brazil</a:t>
            </a:r>
            <a:endParaRPr lang="en-US" sz="4000">
              <a:solidFill>
                <a:schemeClr val="bg1"/>
              </a:solidFill>
            </a:endParaRPr>
          </a:p>
        </p:txBody>
      </p:sp>
      <p:sp>
        <p:nvSpPr>
          <p:cNvPr id="1175" name="Rectangle 1174"/>
          <p:cNvSpPr/>
          <p:nvPr/>
        </p:nvSpPr>
        <p:spPr>
          <a:xfrm>
            <a:off x="3816467" y="10012296"/>
            <a:ext cx="3217445" cy="1568450"/>
          </a:xfrm>
          <a:prstGeom prst="rect">
            <a:avLst/>
          </a:prstGeom>
        </p:spPr>
        <p:txBody>
          <a:bodyPr wrap="square">
            <a:spAutoFit/>
          </a:bodyPr>
          <a:lstStyle/>
          <a:p>
            <a:pPr algn="ctr"/>
            <a:r>
              <a:rPr lang="en-US" sz="2400">
                <a:solidFill>
                  <a:schemeClr val="bg1"/>
                </a:solidFill>
              </a:rPr>
              <a:t>Lorem ipsum dolor sit amet, consectetur adipiscing </a:t>
            </a:r>
            <a:r>
              <a:rPr lang="en-US" sz="2400" smtClean="0">
                <a:solidFill>
                  <a:schemeClr val="bg1"/>
                </a:solidFill>
              </a:rPr>
              <a:t>elit. Pellente consequat.</a:t>
            </a:r>
            <a:endParaRPr lang="en-US" sz="2400">
              <a:solidFill>
                <a:schemeClr val="bg1"/>
              </a:solidFill>
            </a:endParaRPr>
          </a:p>
        </p:txBody>
      </p:sp>
      <p:sp>
        <p:nvSpPr>
          <p:cNvPr id="1176" name="TextBox 1175"/>
          <p:cNvSpPr txBox="1"/>
          <p:nvPr/>
        </p:nvSpPr>
        <p:spPr>
          <a:xfrm>
            <a:off x="5650336" y="5293629"/>
            <a:ext cx="996315" cy="583565"/>
          </a:xfrm>
          <a:prstGeom prst="rect">
            <a:avLst/>
          </a:prstGeom>
          <a:noFill/>
        </p:spPr>
        <p:txBody>
          <a:bodyPr wrap="none" rtlCol="0">
            <a:spAutoFit/>
          </a:bodyPr>
          <a:lstStyle/>
          <a:p>
            <a:r>
              <a:rPr lang="en-US" sz="3200" smtClean="0">
                <a:solidFill>
                  <a:schemeClr val="accent1"/>
                </a:solidFill>
              </a:rPr>
              <a:t>80%</a:t>
            </a:r>
            <a:endParaRPr lang="en-US" sz="3200">
              <a:solidFill>
                <a:schemeClr val="accent1"/>
              </a:solidFill>
            </a:endParaRPr>
          </a:p>
        </p:txBody>
      </p:sp>
      <p:sp>
        <p:nvSpPr>
          <p:cNvPr id="1177" name="TextBox 1176"/>
          <p:cNvSpPr txBox="1"/>
          <p:nvPr/>
        </p:nvSpPr>
        <p:spPr>
          <a:xfrm>
            <a:off x="8482167" y="8934267"/>
            <a:ext cx="996315" cy="583565"/>
          </a:xfrm>
          <a:prstGeom prst="rect">
            <a:avLst/>
          </a:prstGeom>
          <a:noFill/>
        </p:spPr>
        <p:txBody>
          <a:bodyPr wrap="none" rtlCol="0">
            <a:spAutoFit/>
          </a:bodyPr>
          <a:lstStyle/>
          <a:p>
            <a:r>
              <a:rPr lang="en-US" sz="3200" smtClean="0">
                <a:solidFill>
                  <a:schemeClr val="accent2"/>
                </a:solidFill>
              </a:rPr>
              <a:t>75%</a:t>
            </a:r>
            <a:endParaRPr lang="en-US" sz="3200">
              <a:solidFill>
                <a:schemeClr val="accent2"/>
              </a:solidFill>
            </a:endParaRPr>
          </a:p>
        </p:txBody>
      </p:sp>
      <p:sp>
        <p:nvSpPr>
          <p:cNvPr id="1178" name="TextBox 1177"/>
          <p:cNvSpPr txBox="1"/>
          <p:nvPr/>
        </p:nvSpPr>
        <p:spPr>
          <a:xfrm>
            <a:off x="12088672" y="5602655"/>
            <a:ext cx="996315" cy="583565"/>
          </a:xfrm>
          <a:prstGeom prst="rect">
            <a:avLst/>
          </a:prstGeom>
          <a:noFill/>
        </p:spPr>
        <p:txBody>
          <a:bodyPr wrap="none" rtlCol="0">
            <a:spAutoFit/>
          </a:bodyPr>
          <a:lstStyle/>
          <a:p>
            <a:r>
              <a:rPr lang="en-US" sz="3200" smtClean="0">
                <a:solidFill>
                  <a:schemeClr val="accent3"/>
                </a:solidFill>
              </a:rPr>
              <a:t>82%</a:t>
            </a:r>
            <a:endParaRPr lang="en-US" sz="3200">
              <a:solidFill>
                <a:schemeClr val="accent3"/>
              </a:solidFill>
            </a:endParaRPr>
          </a:p>
        </p:txBody>
      </p:sp>
      <p:sp>
        <p:nvSpPr>
          <p:cNvPr id="1179" name="TextBox 1178"/>
          <p:cNvSpPr txBox="1"/>
          <p:nvPr/>
        </p:nvSpPr>
        <p:spPr>
          <a:xfrm>
            <a:off x="15614863" y="7963064"/>
            <a:ext cx="996315" cy="583565"/>
          </a:xfrm>
          <a:prstGeom prst="rect">
            <a:avLst/>
          </a:prstGeom>
          <a:noFill/>
        </p:spPr>
        <p:txBody>
          <a:bodyPr wrap="none" rtlCol="0">
            <a:spAutoFit/>
          </a:bodyPr>
          <a:lstStyle/>
          <a:p>
            <a:r>
              <a:rPr lang="en-US" sz="3200" smtClean="0">
                <a:solidFill>
                  <a:schemeClr val="accent5"/>
                </a:solidFill>
              </a:rPr>
              <a:t>97%</a:t>
            </a:r>
            <a:endParaRPr lang="en-US" sz="3200">
              <a:solidFill>
                <a:schemeClr val="accent5"/>
              </a:solidFill>
            </a:endParaRPr>
          </a:p>
        </p:txBody>
      </p:sp>
      <p:sp>
        <p:nvSpPr>
          <p:cNvPr id="1180" name="TextBox 1179"/>
          <p:cNvSpPr txBox="1"/>
          <p:nvPr/>
        </p:nvSpPr>
        <p:spPr>
          <a:xfrm>
            <a:off x="16710556" y="10277296"/>
            <a:ext cx="996315" cy="583565"/>
          </a:xfrm>
          <a:prstGeom prst="rect">
            <a:avLst/>
          </a:prstGeom>
          <a:noFill/>
        </p:spPr>
        <p:txBody>
          <a:bodyPr wrap="none" rtlCol="0">
            <a:spAutoFit/>
          </a:bodyPr>
          <a:lstStyle/>
          <a:p>
            <a:r>
              <a:rPr lang="en-US" sz="3200" smtClean="0">
                <a:solidFill>
                  <a:schemeClr val="accent4"/>
                </a:solidFill>
              </a:rPr>
              <a:t>73%</a:t>
            </a:r>
            <a:endParaRPr lang="en-US" sz="3200">
              <a:solidFill>
                <a:schemeClr val="accent4"/>
              </a:solidFill>
            </a:endParaRPr>
          </a:p>
        </p:txBody>
      </p:sp>
      <p:grpSp>
        <p:nvGrpSpPr>
          <p:cNvPr id="1184" name="Group 1183"/>
          <p:cNvGrpSpPr/>
          <p:nvPr/>
        </p:nvGrpSpPr>
        <p:grpSpPr>
          <a:xfrm>
            <a:off x="6010584" y="819018"/>
            <a:ext cx="12356483" cy="1990415"/>
            <a:chOff x="5988387" y="483017"/>
            <a:chExt cx="12359700" cy="1990933"/>
          </a:xfrm>
        </p:grpSpPr>
        <p:sp>
          <p:nvSpPr>
            <p:cNvPr id="1185" name="TextBox 1184"/>
            <p:cNvSpPr txBox="1"/>
            <p:nvPr/>
          </p:nvSpPr>
          <p:spPr>
            <a:xfrm>
              <a:off x="5988387" y="483017"/>
              <a:ext cx="12359700" cy="1444366"/>
            </a:xfrm>
            <a:prstGeom prst="rect">
              <a:avLst/>
            </a:prstGeom>
            <a:noFill/>
          </p:spPr>
          <p:txBody>
            <a:bodyPr wrap="square" lIns="91397" tIns="45700" rIns="91397" bIns="45700" rtlCol="0">
              <a:spAutoFit/>
            </a:bodyPr>
            <a:lstStyle/>
            <a:p>
              <a:pPr algn="ctr"/>
              <a:r>
                <a:rPr lang="en-US" sz="8800" smtClean="0">
                  <a:solidFill>
                    <a:schemeClr val="tx2"/>
                  </a:solidFill>
                  <a:latin typeface="+mj-lt"/>
                  <a:cs typeface="Lato Regular"/>
                </a:rPr>
                <a:t>World Maps</a:t>
              </a:r>
              <a:endParaRPr lang="id-ID" sz="8800" dirty="0">
                <a:solidFill>
                  <a:schemeClr val="tx2"/>
                </a:solidFill>
                <a:latin typeface="+mj-lt"/>
                <a:cs typeface="Lato Regular"/>
              </a:endParaRPr>
            </a:p>
          </p:txBody>
        </p:sp>
        <p:sp>
          <p:nvSpPr>
            <p:cNvPr id="1186" name="Subtitle 2"/>
            <p:cNvSpPr txBox="1"/>
            <p:nvPr/>
          </p:nvSpPr>
          <p:spPr>
            <a:xfrm>
              <a:off x="6361236" y="1634834"/>
              <a:ext cx="11655185" cy="839116"/>
            </a:xfrm>
            <a:prstGeom prst="rect">
              <a:avLst/>
            </a:prstGeom>
          </p:spPr>
          <p:txBody>
            <a:bodyPr vert="horz" lIns="217431" tIns="108715" rIns="217431" bIns="108715" rtlCol="0">
              <a:normAutofit/>
            </a:bodyPr>
            <a:lstStyle>
              <a:lvl1pPr marL="0" indent="0" algn="ctr" defTabSz="1087120" rtl="0" eaLnBrk="1" latinLnBrk="0" hangingPunct="1">
                <a:lnSpc>
                  <a:spcPct val="120000"/>
                </a:lnSpc>
                <a:spcBef>
                  <a:spcPct val="20000"/>
                </a:spcBef>
                <a:buFont typeface="Arial" panose="020B0604020202020204"/>
                <a:buNone/>
                <a:defRPr sz="2400" kern="1200">
                  <a:solidFill>
                    <a:schemeClr val="tx2"/>
                  </a:solidFill>
                  <a:latin typeface="Open Sans Light" panose="020B0306030504020204"/>
                  <a:ea typeface="+mn-ea"/>
                  <a:cs typeface="Open Sans Light" panose="020B0306030504020204"/>
                </a:defRPr>
              </a:lvl1pPr>
              <a:lvl2pPr marL="1087755" indent="0" algn="ctr" defTabSz="1087120" rtl="0" eaLnBrk="1" latinLnBrk="0" hangingPunct="1">
                <a:lnSpc>
                  <a:spcPct val="130000"/>
                </a:lnSpc>
                <a:spcBef>
                  <a:spcPct val="20000"/>
                </a:spcBef>
                <a:buFont typeface="Arial" panose="020B0604020202020204"/>
                <a:buNone/>
                <a:defRPr sz="3200" kern="1200">
                  <a:solidFill>
                    <a:schemeClr val="tx1">
                      <a:tint val="75000"/>
                    </a:schemeClr>
                  </a:solidFill>
                  <a:latin typeface="Open Sans" panose="020B0606030504020204"/>
                  <a:ea typeface="+mn-ea"/>
                  <a:cs typeface="Open Sans" panose="020B0606030504020204"/>
                </a:defRPr>
              </a:lvl2pPr>
              <a:lvl3pPr marL="2175510" indent="0" algn="ctr" defTabSz="1087120" rtl="0" eaLnBrk="1" latinLnBrk="0" hangingPunct="1">
                <a:lnSpc>
                  <a:spcPct val="130000"/>
                </a:lnSpc>
                <a:spcBef>
                  <a:spcPct val="20000"/>
                </a:spcBef>
                <a:buFont typeface="Arial" panose="020B0604020202020204"/>
                <a:buNone/>
                <a:defRPr sz="3200" kern="1200">
                  <a:solidFill>
                    <a:schemeClr val="tx1">
                      <a:tint val="75000"/>
                    </a:schemeClr>
                  </a:solidFill>
                  <a:latin typeface="Open Sans" panose="020B0606030504020204"/>
                  <a:ea typeface="+mn-ea"/>
                  <a:cs typeface="Open Sans" panose="020B0606030504020204"/>
                </a:defRPr>
              </a:lvl3pPr>
              <a:lvl4pPr marL="3262630" indent="0" algn="ctr" defTabSz="1087120" rtl="0" eaLnBrk="1" latinLnBrk="0" hangingPunct="1">
                <a:lnSpc>
                  <a:spcPct val="130000"/>
                </a:lnSpc>
                <a:spcBef>
                  <a:spcPct val="20000"/>
                </a:spcBef>
                <a:buFont typeface="Arial" panose="020B0604020202020204"/>
                <a:buNone/>
                <a:defRPr sz="3200" kern="1200">
                  <a:solidFill>
                    <a:schemeClr val="tx1">
                      <a:tint val="75000"/>
                    </a:schemeClr>
                  </a:solidFill>
                  <a:latin typeface="Open Sans" panose="020B0606030504020204"/>
                  <a:ea typeface="+mn-ea"/>
                  <a:cs typeface="Open Sans" panose="020B0606030504020204"/>
                </a:defRPr>
              </a:lvl4pPr>
              <a:lvl5pPr marL="4350385" indent="0" algn="ctr" defTabSz="1087120" rtl="0" eaLnBrk="1" latinLnBrk="0" hangingPunct="1">
                <a:lnSpc>
                  <a:spcPct val="130000"/>
                </a:lnSpc>
                <a:spcBef>
                  <a:spcPct val="20000"/>
                </a:spcBef>
                <a:buFont typeface="Arial" panose="020B0604020202020204"/>
                <a:buNone/>
                <a:defRPr sz="3200" kern="1200">
                  <a:solidFill>
                    <a:schemeClr val="tx1">
                      <a:tint val="75000"/>
                    </a:schemeClr>
                  </a:solidFill>
                  <a:latin typeface="Open Sans" panose="020B0606030504020204"/>
                  <a:ea typeface="+mn-ea"/>
                  <a:cs typeface="Open Sans" panose="020B0606030504020204"/>
                </a:defRPr>
              </a:lvl5pPr>
              <a:lvl6pPr marL="5438140" indent="0" algn="ctr" defTabSz="1087120" rtl="0" eaLnBrk="1" latinLnBrk="0" hangingPunct="1">
                <a:spcBef>
                  <a:spcPct val="20000"/>
                </a:spcBef>
                <a:buFont typeface="Arial" panose="020B0604020202020204"/>
                <a:buNone/>
                <a:defRPr sz="4800" kern="1200">
                  <a:solidFill>
                    <a:schemeClr val="tx1">
                      <a:tint val="75000"/>
                    </a:schemeClr>
                  </a:solidFill>
                  <a:latin typeface="+mn-lt"/>
                  <a:ea typeface="+mn-ea"/>
                  <a:cs typeface="+mn-cs"/>
                </a:defRPr>
              </a:lvl6pPr>
              <a:lvl7pPr marL="6525895" indent="0" algn="ctr" defTabSz="1087120" rtl="0" eaLnBrk="1" latinLnBrk="0" hangingPunct="1">
                <a:spcBef>
                  <a:spcPct val="20000"/>
                </a:spcBef>
                <a:buFont typeface="Arial" panose="020B0604020202020204"/>
                <a:buNone/>
                <a:defRPr sz="4800" kern="1200">
                  <a:solidFill>
                    <a:schemeClr val="tx1">
                      <a:tint val="75000"/>
                    </a:schemeClr>
                  </a:solidFill>
                  <a:latin typeface="+mn-lt"/>
                  <a:ea typeface="+mn-ea"/>
                  <a:cs typeface="+mn-cs"/>
                </a:defRPr>
              </a:lvl7pPr>
              <a:lvl8pPr marL="7613650" indent="0" algn="ctr" defTabSz="1087120" rtl="0" eaLnBrk="1" latinLnBrk="0" hangingPunct="1">
                <a:spcBef>
                  <a:spcPct val="20000"/>
                </a:spcBef>
                <a:buFont typeface="Arial" panose="020B0604020202020204"/>
                <a:buNone/>
                <a:defRPr sz="4800" kern="1200">
                  <a:solidFill>
                    <a:schemeClr val="tx1">
                      <a:tint val="75000"/>
                    </a:schemeClr>
                  </a:solidFill>
                  <a:latin typeface="+mn-lt"/>
                  <a:ea typeface="+mn-ea"/>
                  <a:cs typeface="+mn-cs"/>
                </a:defRPr>
              </a:lvl8pPr>
              <a:lvl9pPr marL="8701405" indent="0" algn="ctr" defTabSz="1087120" rtl="0" eaLnBrk="1" latinLnBrk="0" hangingPunct="1">
                <a:spcBef>
                  <a:spcPct val="20000"/>
                </a:spcBef>
                <a:buFont typeface="Arial" panose="020B0604020202020204"/>
                <a:buNone/>
                <a:defRPr sz="4800" kern="1200">
                  <a:solidFill>
                    <a:schemeClr val="tx1">
                      <a:tint val="75000"/>
                    </a:schemeClr>
                  </a:solidFill>
                  <a:latin typeface="+mn-lt"/>
                  <a:ea typeface="+mn-ea"/>
                  <a:cs typeface="+mn-cs"/>
                </a:defRPr>
              </a:lvl9pPr>
            </a:lstStyle>
            <a:p>
              <a:r>
                <a:rPr lang="en-US" sz="3105" smtClean="0">
                  <a:latin typeface="Lato Light"/>
                  <a:cs typeface="Lato Light"/>
                </a:rPr>
                <a:t>Click To Change </a:t>
              </a:r>
              <a:r>
                <a:rPr lang="en-US" sz="3105" smtClean="0">
                  <a:solidFill>
                    <a:schemeClr val="accent2"/>
                  </a:solidFill>
                  <a:latin typeface="Lato Light"/>
                  <a:cs typeface="Lato Light"/>
                </a:rPr>
                <a:t>Your Subtittle</a:t>
              </a:r>
              <a:endParaRPr lang="en-US" sz="3105" dirty="0">
                <a:solidFill>
                  <a:schemeClr val="accent2"/>
                </a:solidFill>
                <a:latin typeface="Lato Light"/>
                <a:cs typeface="Lato Light"/>
              </a:endParaRPr>
            </a:p>
          </p:txBody>
        </p:sp>
      </p:gr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184"/>
                                        </p:tgtEl>
                                        <p:attrNameLst>
                                          <p:attrName>style.visibility</p:attrName>
                                        </p:attrNameLst>
                                      </p:cBhvr>
                                      <p:to>
                                        <p:strVal val="visible"/>
                                      </p:to>
                                    </p:set>
                                    <p:animEffect transition="in" filter="fade">
                                      <p:cBhvr>
                                        <p:cTn id="7" dur="1000"/>
                                        <p:tgtEl>
                                          <p:spTgt spid="1184"/>
                                        </p:tgtEl>
                                      </p:cBhvr>
                                    </p:animEffect>
                                    <p:anim calcmode="lin" valueType="num">
                                      <p:cBhvr>
                                        <p:cTn id="8" dur="1000" fill="hold"/>
                                        <p:tgtEl>
                                          <p:spTgt spid="1184"/>
                                        </p:tgtEl>
                                        <p:attrNameLst>
                                          <p:attrName>ppt_x</p:attrName>
                                        </p:attrNameLst>
                                      </p:cBhvr>
                                      <p:tavLst>
                                        <p:tav tm="0">
                                          <p:val>
                                            <p:strVal val="#ppt_x"/>
                                          </p:val>
                                        </p:tav>
                                        <p:tav tm="100000">
                                          <p:val>
                                            <p:strVal val="#ppt_x"/>
                                          </p:val>
                                        </p:tav>
                                      </p:tavLst>
                                    </p:anim>
                                    <p:anim calcmode="lin" valueType="num">
                                      <p:cBhvr>
                                        <p:cTn id="9" dur="1000" fill="hold"/>
                                        <p:tgtEl>
                                          <p:spTgt spid="118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1129"/>
                                        </p:tgtEl>
                                        <p:attrNameLst>
                                          <p:attrName>style.visibility</p:attrName>
                                        </p:attrNameLst>
                                      </p:cBhvr>
                                      <p:to>
                                        <p:strVal val="visible"/>
                                      </p:to>
                                    </p:set>
                                    <p:animEffect transition="in" filter="fade">
                                      <p:cBhvr>
                                        <p:cTn id="19" dur="500"/>
                                        <p:tgtEl>
                                          <p:spTgt spid="1129"/>
                                        </p:tgtEl>
                                      </p:cBhvr>
                                    </p:animEffect>
                                  </p:childTnLst>
                                </p:cTn>
                              </p:par>
                            </p:childTnLst>
                          </p:cTn>
                        </p:par>
                        <p:par>
                          <p:cTn id="20" fill="hold">
                            <p:stCondLst>
                              <p:cond delay="2500"/>
                            </p:stCondLst>
                            <p:childTnLst>
                              <p:par>
                                <p:cTn id="21" presetID="53" presetClass="entr" presetSubtype="16" fill="hold" grpId="0" nodeType="afterEffect">
                                  <p:stCondLst>
                                    <p:cond delay="0"/>
                                  </p:stCondLst>
                                  <p:childTnLst>
                                    <p:set>
                                      <p:cBhvr>
                                        <p:cTn id="22" dur="1" fill="hold">
                                          <p:stCondLst>
                                            <p:cond delay="0"/>
                                          </p:stCondLst>
                                        </p:cTn>
                                        <p:tgtEl>
                                          <p:spTgt spid="1176"/>
                                        </p:tgtEl>
                                        <p:attrNameLst>
                                          <p:attrName>style.visibility</p:attrName>
                                        </p:attrNameLst>
                                      </p:cBhvr>
                                      <p:to>
                                        <p:strVal val="visible"/>
                                      </p:to>
                                    </p:set>
                                    <p:anim calcmode="lin" valueType="num">
                                      <p:cBhvr>
                                        <p:cTn id="23" dur="500" fill="hold"/>
                                        <p:tgtEl>
                                          <p:spTgt spid="1176"/>
                                        </p:tgtEl>
                                        <p:attrNameLst>
                                          <p:attrName>ppt_w</p:attrName>
                                        </p:attrNameLst>
                                      </p:cBhvr>
                                      <p:tavLst>
                                        <p:tav tm="0">
                                          <p:val>
                                            <p:fltVal val="0"/>
                                          </p:val>
                                        </p:tav>
                                        <p:tav tm="100000">
                                          <p:val>
                                            <p:strVal val="#ppt_w"/>
                                          </p:val>
                                        </p:tav>
                                      </p:tavLst>
                                    </p:anim>
                                    <p:anim calcmode="lin" valueType="num">
                                      <p:cBhvr>
                                        <p:cTn id="24" dur="500" fill="hold"/>
                                        <p:tgtEl>
                                          <p:spTgt spid="1176"/>
                                        </p:tgtEl>
                                        <p:attrNameLst>
                                          <p:attrName>ppt_h</p:attrName>
                                        </p:attrNameLst>
                                      </p:cBhvr>
                                      <p:tavLst>
                                        <p:tav tm="0">
                                          <p:val>
                                            <p:fltVal val="0"/>
                                          </p:val>
                                        </p:tav>
                                        <p:tav tm="100000">
                                          <p:val>
                                            <p:strVal val="#ppt_h"/>
                                          </p:val>
                                        </p:tav>
                                      </p:tavLst>
                                    </p:anim>
                                    <p:animEffect transition="in" filter="fade">
                                      <p:cBhvr>
                                        <p:cTn id="25" dur="500"/>
                                        <p:tgtEl>
                                          <p:spTgt spid="1176"/>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1135"/>
                                        </p:tgtEl>
                                        <p:attrNameLst>
                                          <p:attrName>style.visibility</p:attrName>
                                        </p:attrNameLst>
                                      </p:cBhvr>
                                      <p:to>
                                        <p:strVal val="visible"/>
                                      </p:to>
                                    </p:set>
                                    <p:animEffect transition="in" filter="fade">
                                      <p:cBhvr>
                                        <p:cTn id="29" dur="500"/>
                                        <p:tgtEl>
                                          <p:spTgt spid="1135"/>
                                        </p:tgtEl>
                                      </p:cBhvr>
                                    </p:animEffect>
                                  </p:childTnLst>
                                </p:cTn>
                              </p:par>
                            </p:childTnLst>
                          </p:cTn>
                        </p:par>
                        <p:par>
                          <p:cTn id="30" fill="hold">
                            <p:stCondLst>
                              <p:cond delay="3500"/>
                            </p:stCondLst>
                            <p:childTnLst>
                              <p:par>
                                <p:cTn id="31" presetID="53" presetClass="entr" presetSubtype="16" fill="hold" grpId="0" nodeType="afterEffect">
                                  <p:stCondLst>
                                    <p:cond delay="0"/>
                                  </p:stCondLst>
                                  <p:childTnLst>
                                    <p:set>
                                      <p:cBhvr>
                                        <p:cTn id="32" dur="1" fill="hold">
                                          <p:stCondLst>
                                            <p:cond delay="0"/>
                                          </p:stCondLst>
                                        </p:cTn>
                                        <p:tgtEl>
                                          <p:spTgt spid="1177"/>
                                        </p:tgtEl>
                                        <p:attrNameLst>
                                          <p:attrName>style.visibility</p:attrName>
                                        </p:attrNameLst>
                                      </p:cBhvr>
                                      <p:to>
                                        <p:strVal val="visible"/>
                                      </p:to>
                                    </p:set>
                                    <p:anim calcmode="lin" valueType="num">
                                      <p:cBhvr>
                                        <p:cTn id="33" dur="500" fill="hold"/>
                                        <p:tgtEl>
                                          <p:spTgt spid="1177"/>
                                        </p:tgtEl>
                                        <p:attrNameLst>
                                          <p:attrName>ppt_w</p:attrName>
                                        </p:attrNameLst>
                                      </p:cBhvr>
                                      <p:tavLst>
                                        <p:tav tm="0">
                                          <p:val>
                                            <p:fltVal val="0"/>
                                          </p:val>
                                        </p:tav>
                                        <p:tav tm="100000">
                                          <p:val>
                                            <p:strVal val="#ppt_w"/>
                                          </p:val>
                                        </p:tav>
                                      </p:tavLst>
                                    </p:anim>
                                    <p:anim calcmode="lin" valueType="num">
                                      <p:cBhvr>
                                        <p:cTn id="34" dur="500" fill="hold"/>
                                        <p:tgtEl>
                                          <p:spTgt spid="1177"/>
                                        </p:tgtEl>
                                        <p:attrNameLst>
                                          <p:attrName>ppt_h</p:attrName>
                                        </p:attrNameLst>
                                      </p:cBhvr>
                                      <p:tavLst>
                                        <p:tav tm="0">
                                          <p:val>
                                            <p:fltVal val="0"/>
                                          </p:val>
                                        </p:tav>
                                        <p:tav tm="100000">
                                          <p:val>
                                            <p:strVal val="#ppt_h"/>
                                          </p:val>
                                        </p:tav>
                                      </p:tavLst>
                                    </p:anim>
                                    <p:animEffect transition="in" filter="fade">
                                      <p:cBhvr>
                                        <p:cTn id="35" dur="500"/>
                                        <p:tgtEl>
                                          <p:spTgt spid="1177"/>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1123"/>
                                        </p:tgtEl>
                                        <p:attrNameLst>
                                          <p:attrName>style.visibility</p:attrName>
                                        </p:attrNameLst>
                                      </p:cBhvr>
                                      <p:to>
                                        <p:strVal val="visible"/>
                                      </p:to>
                                    </p:set>
                                    <p:animEffect transition="in" filter="fade">
                                      <p:cBhvr>
                                        <p:cTn id="39" dur="500"/>
                                        <p:tgtEl>
                                          <p:spTgt spid="1123"/>
                                        </p:tgtEl>
                                      </p:cBhvr>
                                    </p:animEffect>
                                  </p:childTnLst>
                                </p:cTn>
                              </p:par>
                            </p:childTnLst>
                          </p:cTn>
                        </p:par>
                        <p:par>
                          <p:cTn id="40" fill="hold">
                            <p:stCondLst>
                              <p:cond delay="4500"/>
                            </p:stCondLst>
                            <p:childTnLst>
                              <p:par>
                                <p:cTn id="41" presetID="53" presetClass="entr" presetSubtype="16" fill="hold" grpId="0" nodeType="afterEffect">
                                  <p:stCondLst>
                                    <p:cond delay="0"/>
                                  </p:stCondLst>
                                  <p:childTnLst>
                                    <p:set>
                                      <p:cBhvr>
                                        <p:cTn id="42" dur="1" fill="hold">
                                          <p:stCondLst>
                                            <p:cond delay="0"/>
                                          </p:stCondLst>
                                        </p:cTn>
                                        <p:tgtEl>
                                          <p:spTgt spid="1178"/>
                                        </p:tgtEl>
                                        <p:attrNameLst>
                                          <p:attrName>style.visibility</p:attrName>
                                        </p:attrNameLst>
                                      </p:cBhvr>
                                      <p:to>
                                        <p:strVal val="visible"/>
                                      </p:to>
                                    </p:set>
                                    <p:anim calcmode="lin" valueType="num">
                                      <p:cBhvr>
                                        <p:cTn id="43" dur="500" fill="hold"/>
                                        <p:tgtEl>
                                          <p:spTgt spid="1178"/>
                                        </p:tgtEl>
                                        <p:attrNameLst>
                                          <p:attrName>ppt_w</p:attrName>
                                        </p:attrNameLst>
                                      </p:cBhvr>
                                      <p:tavLst>
                                        <p:tav tm="0">
                                          <p:val>
                                            <p:fltVal val="0"/>
                                          </p:val>
                                        </p:tav>
                                        <p:tav tm="100000">
                                          <p:val>
                                            <p:strVal val="#ppt_w"/>
                                          </p:val>
                                        </p:tav>
                                      </p:tavLst>
                                    </p:anim>
                                    <p:anim calcmode="lin" valueType="num">
                                      <p:cBhvr>
                                        <p:cTn id="44" dur="500" fill="hold"/>
                                        <p:tgtEl>
                                          <p:spTgt spid="1178"/>
                                        </p:tgtEl>
                                        <p:attrNameLst>
                                          <p:attrName>ppt_h</p:attrName>
                                        </p:attrNameLst>
                                      </p:cBhvr>
                                      <p:tavLst>
                                        <p:tav tm="0">
                                          <p:val>
                                            <p:fltVal val="0"/>
                                          </p:val>
                                        </p:tav>
                                        <p:tav tm="100000">
                                          <p:val>
                                            <p:strVal val="#ppt_h"/>
                                          </p:val>
                                        </p:tav>
                                      </p:tavLst>
                                    </p:anim>
                                    <p:animEffect transition="in" filter="fade">
                                      <p:cBhvr>
                                        <p:cTn id="45" dur="500"/>
                                        <p:tgtEl>
                                          <p:spTgt spid="1178"/>
                                        </p:tgtEl>
                                      </p:cBhvr>
                                    </p:animEffect>
                                  </p:childTnLst>
                                </p:cTn>
                              </p:par>
                            </p:childTnLst>
                          </p:cTn>
                        </p:par>
                        <p:par>
                          <p:cTn id="46" fill="hold">
                            <p:stCondLst>
                              <p:cond delay="5000"/>
                            </p:stCondLst>
                            <p:childTnLst>
                              <p:par>
                                <p:cTn id="47" presetID="10" presetClass="entr" presetSubtype="0" fill="hold" nodeType="afterEffect">
                                  <p:stCondLst>
                                    <p:cond delay="0"/>
                                  </p:stCondLst>
                                  <p:childTnLst>
                                    <p:set>
                                      <p:cBhvr>
                                        <p:cTn id="48" dur="1" fill="hold">
                                          <p:stCondLst>
                                            <p:cond delay="0"/>
                                          </p:stCondLst>
                                        </p:cTn>
                                        <p:tgtEl>
                                          <p:spTgt spid="1111"/>
                                        </p:tgtEl>
                                        <p:attrNameLst>
                                          <p:attrName>style.visibility</p:attrName>
                                        </p:attrNameLst>
                                      </p:cBhvr>
                                      <p:to>
                                        <p:strVal val="visible"/>
                                      </p:to>
                                    </p:set>
                                    <p:animEffect transition="in" filter="fade">
                                      <p:cBhvr>
                                        <p:cTn id="49" dur="500"/>
                                        <p:tgtEl>
                                          <p:spTgt spid="1111"/>
                                        </p:tgtEl>
                                      </p:cBhvr>
                                    </p:animEffect>
                                  </p:childTnLst>
                                </p:cTn>
                              </p:par>
                            </p:childTnLst>
                          </p:cTn>
                        </p:par>
                        <p:par>
                          <p:cTn id="50" fill="hold">
                            <p:stCondLst>
                              <p:cond delay="5500"/>
                            </p:stCondLst>
                            <p:childTnLst>
                              <p:par>
                                <p:cTn id="51" presetID="53" presetClass="entr" presetSubtype="16" fill="hold" grpId="0" nodeType="afterEffect">
                                  <p:stCondLst>
                                    <p:cond delay="0"/>
                                  </p:stCondLst>
                                  <p:childTnLst>
                                    <p:set>
                                      <p:cBhvr>
                                        <p:cTn id="52" dur="1" fill="hold">
                                          <p:stCondLst>
                                            <p:cond delay="0"/>
                                          </p:stCondLst>
                                        </p:cTn>
                                        <p:tgtEl>
                                          <p:spTgt spid="1180"/>
                                        </p:tgtEl>
                                        <p:attrNameLst>
                                          <p:attrName>style.visibility</p:attrName>
                                        </p:attrNameLst>
                                      </p:cBhvr>
                                      <p:to>
                                        <p:strVal val="visible"/>
                                      </p:to>
                                    </p:set>
                                    <p:anim calcmode="lin" valueType="num">
                                      <p:cBhvr>
                                        <p:cTn id="53" dur="500" fill="hold"/>
                                        <p:tgtEl>
                                          <p:spTgt spid="1180"/>
                                        </p:tgtEl>
                                        <p:attrNameLst>
                                          <p:attrName>ppt_w</p:attrName>
                                        </p:attrNameLst>
                                      </p:cBhvr>
                                      <p:tavLst>
                                        <p:tav tm="0">
                                          <p:val>
                                            <p:fltVal val="0"/>
                                          </p:val>
                                        </p:tav>
                                        <p:tav tm="100000">
                                          <p:val>
                                            <p:strVal val="#ppt_w"/>
                                          </p:val>
                                        </p:tav>
                                      </p:tavLst>
                                    </p:anim>
                                    <p:anim calcmode="lin" valueType="num">
                                      <p:cBhvr>
                                        <p:cTn id="54" dur="500" fill="hold"/>
                                        <p:tgtEl>
                                          <p:spTgt spid="1180"/>
                                        </p:tgtEl>
                                        <p:attrNameLst>
                                          <p:attrName>ppt_h</p:attrName>
                                        </p:attrNameLst>
                                      </p:cBhvr>
                                      <p:tavLst>
                                        <p:tav tm="0">
                                          <p:val>
                                            <p:fltVal val="0"/>
                                          </p:val>
                                        </p:tav>
                                        <p:tav tm="100000">
                                          <p:val>
                                            <p:strVal val="#ppt_h"/>
                                          </p:val>
                                        </p:tav>
                                      </p:tavLst>
                                    </p:anim>
                                    <p:animEffect transition="in" filter="fade">
                                      <p:cBhvr>
                                        <p:cTn id="55" dur="500"/>
                                        <p:tgtEl>
                                          <p:spTgt spid="1180"/>
                                        </p:tgtEl>
                                      </p:cBhvr>
                                    </p:animEffect>
                                  </p:childTnLst>
                                </p:cTn>
                              </p:par>
                            </p:childTnLst>
                          </p:cTn>
                        </p:par>
                        <p:par>
                          <p:cTn id="56" fill="hold">
                            <p:stCondLst>
                              <p:cond delay="6000"/>
                            </p:stCondLst>
                            <p:childTnLst>
                              <p:par>
                                <p:cTn id="57" presetID="10" presetClass="entr" presetSubtype="0" fill="hold" nodeType="afterEffect">
                                  <p:stCondLst>
                                    <p:cond delay="0"/>
                                  </p:stCondLst>
                                  <p:childTnLst>
                                    <p:set>
                                      <p:cBhvr>
                                        <p:cTn id="58" dur="1" fill="hold">
                                          <p:stCondLst>
                                            <p:cond delay="0"/>
                                          </p:stCondLst>
                                        </p:cTn>
                                        <p:tgtEl>
                                          <p:spTgt spid="1117"/>
                                        </p:tgtEl>
                                        <p:attrNameLst>
                                          <p:attrName>style.visibility</p:attrName>
                                        </p:attrNameLst>
                                      </p:cBhvr>
                                      <p:to>
                                        <p:strVal val="visible"/>
                                      </p:to>
                                    </p:set>
                                    <p:animEffect transition="in" filter="fade">
                                      <p:cBhvr>
                                        <p:cTn id="59" dur="500"/>
                                        <p:tgtEl>
                                          <p:spTgt spid="1117"/>
                                        </p:tgtEl>
                                      </p:cBhvr>
                                    </p:animEffect>
                                  </p:childTnLst>
                                </p:cTn>
                              </p:par>
                            </p:childTnLst>
                          </p:cTn>
                        </p:par>
                        <p:par>
                          <p:cTn id="60" fill="hold">
                            <p:stCondLst>
                              <p:cond delay="6500"/>
                            </p:stCondLst>
                            <p:childTnLst>
                              <p:par>
                                <p:cTn id="61" presetID="53" presetClass="entr" presetSubtype="16" fill="hold" grpId="0" nodeType="afterEffect">
                                  <p:stCondLst>
                                    <p:cond delay="0"/>
                                  </p:stCondLst>
                                  <p:childTnLst>
                                    <p:set>
                                      <p:cBhvr>
                                        <p:cTn id="62" dur="1" fill="hold">
                                          <p:stCondLst>
                                            <p:cond delay="0"/>
                                          </p:stCondLst>
                                        </p:cTn>
                                        <p:tgtEl>
                                          <p:spTgt spid="1179"/>
                                        </p:tgtEl>
                                        <p:attrNameLst>
                                          <p:attrName>style.visibility</p:attrName>
                                        </p:attrNameLst>
                                      </p:cBhvr>
                                      <p:to>
                                        <p:strVal val="visible"/>
                                      </p:to>
                                    </p:set>
                                    <p:anim calcmode="lin" valueType="num">
                                      <p:cBhvr>
                                        <p:cTn id="63" dur="500" fill="hold"/>
                                        <p:tgtEl>
                                          <p:spTgt spid="1179"/>
                                        </p:tgtEl>
                                        <p:attrNameLst>
                                          <p:attrName>ppt_w</p:attrName>
                                        </p:attrNameLst>
                                      </p:cBhvr>
                                      <p:tavLst>
                                        <p:tav tm="0">
                                          <p:val>
                                            <p:fltVal val="0"/>
                                          </p:val>
                                        </p:tav>
                                        <p:tav tm="100000">
                                          <p:val>
                                            <p:strVal val="#ppt_w"/>
                                          </p:val>
                                        </p:tav>
                                      </p:tavLst>
                                    </p:anim>
                                    <p:anim calcmode="lin" valueType="num">
                                      <p:cBhvr>
                                        <p:cTn id="64" dur="500" fill="hold"/>
                                        <p:tgtEl>
                                          <p:spTgt spid="1179"/>
                                        </p:tgtEl>
                                        <p:attrNameLst>
                                          <p:attrName>ppt_h</p:attrName>
                                        </p:attrNameLst>
                                      </p:cBhvr>
                                      <p:tavLst>
                                        <p:tav tm="0">
                                          <p:val>
                                            <p:fltVal val="0"/>
                                          </p:val>
                                        </p:tav>
                                        <p:tav tm="100000">
                                          <p:val>
                                            <p:strVal val="#ppt_h"/>
                                          </p:val>
                                        </p:tav>
                                      </p:tavLst>
                                    </p:anim>
                                    <p:animEffect transition="in" filter="fade">
                                      <p:cBhvr>
                                        <p:cTn id="65" dur="500"/>
                                        <p:tgtEl>
                                          <p:spTgt spid="1179"/>
                                        </p:tgtEl>
                                      </p:cBhvr>
                                    </p:animEffect>
                                  </p:childTnLst>
                                </p:cTn>
                              </p:par>
                            </p:childTnLst>
                          </p:cTn>
                        </p:par>
                        <p:par>
                          <p:cTn id="66" fill="hold">
                            <p:stCondLst>
                              <p:cond delay="7000"/>
                            </p:stCondLst>
                            <p:childTnLst>
                              <p:par>
                                <p:cTn id="67" presetID="53" presetClass="entr" presetSubtype="16" fill="hold" nodeType="afterEffect">
                                  <p:stCondLst>
                                    <p:cond delay="0"/>
                                  </p:stCondLst>
                                  <p:childTnLst>
                                    <p:set>
                                      <p:cBhvr>
                                        <p:cTn id="68" dur="1" fill="hold">
                                          <p:stCondLst>
                                            <p:cond delay="0"/>
                                          </p:stCondLst>
                                        </p:cTn>
                                        <p:tgtEl>
                                          <p:spTgt spid="1141"/>
                                        </p:tgtEl>
                                        <p:attrNameLst>
                                          <p:attrName>style.visibility</p:attrName>
                                        </p:attrNameLst>
                                      </p:cBhvr>
                                      <p:to>
                                        <p:strVal val="visible"/>
                                      </p:to>
                                    </p:set>
                                    <p:anim calcmode="lin" valueType="num">
                                      <p:cBhvr>
                                        <p:cTn id="69" dur="500" fill="hold"/>
                                        <p:tgtEl>
                                          <p:spTgt spid="1141"/>
                                        </p:tgtEl>
                                        <p:attrNameLst>
                                          <p:attrName>ppt_w</p:attrName>
                                        </p:attrNameLst>
                                      </p:cBhvr>
                                      <p:tavLst>
                                        <p:tav tm="0">
                                          <p:val>
                                            <p:fltVal val="0"/>
                                          </p:val>
                                        </p:tav>
                                        <p:tav tm="100000">
                                          <p:val>
                                            <p:strVal val="#ppt_w"/>
                                          </p:val>
                                        </p:tav>
                                      </p:tavLst>
                                    </p:anim>
                                    <p:anim calcmode="lin" valueType="num">
                                      <p:cBhvr>
                                        <p:cTn id="70" dur="500" fill="hold"/>
                                        <p:tgtEl>
                                          <p:spTgt spid="1141"/>
                                        </p:tgtEl>
                                        <p:attrNameLst>
                                          <p:attrName>ppt_h</p:attrName>
                                        </p:attrNameLst>
                                      </p:cBhvr>
                                      <p:tavLst>
                                        <p:tav tm="0">
                                          <p:val>
                                            <p:fltVal val="0"/>
                                          </p:val>
                                        </p:tav>
                                        <p:tav tm="100000">
                                          <p:val>
                                            <p:strVal val="#ppt_h"/>
                                          </p:val>
                                        </p:tav>
                                      </p:tavLst>
                                    </p:anim>
                                    <p:animEffect transition="in" filter="fade">
                                      <p:cBhvr>
                                        <p:cTn id="71" dur="500"/>
                                        <p:tgtEl>
                                          <p:spTgt spid="1141"/>
                                        </p:tgtEl>
                                      </p:cBhvr>
                                    </p:animEffect>
                                  </p:childTnLst>
                                </p:cTn>
                              </p:par>
                            </p:childTnLst>
                          </p:cTn>
                        </p:par>
                        <p:par>
                          <p:cTn id="72" fill="hold">
                            <p:stCondLst>
                              <p:cond delay="7500"/>
                            </p:stCondLst>
                            <p:childTnLst>
                              <p:par>
                                <p:cTn id="73" presetID="22" presetClass="entr" presetSubtype="8" fill="hold" grpId="0" nodeType="afterEffect">
                                  <p:stCondLst>
                                    <p:cond delay="0"/>
                                  </p:stCondLst>
                                  <p:childTnLst>
                                    <p:set>
                                      <p:cBhvr>
                                        <p:cTn id="74" dur="1" fill="hold">
                                          <p:stCondLst>
                                            <p:cond delay="0"/>
                                          </p:stCondLst>
                                        </p:cTn>
                                        <p:tgtEl>
                                          <p:spTgt spid="1166"/>
                                        </p:tgtEl>
                                        <p:attrNameLst>
                                          <p:attrName>style.visibility</p:attrName>
                                        </p:attrNameLst>
                                      </p:cBhvr>
                                      <p:to>
                                        <p:strVal val="visible"/>
                                      </p:to>
                                    </p:set>
                                    <p:animEffect transition="in" filter="wipe(left)">
                                      <p:cBhvr>
                                        <p:cTn id="75" dur="500"/>
                                        <p:tgtEl>
                                          <p:spTgt spid="1166"/>
                                        </p:tgtEl>
                                      </p:cBhvr>
                                    </p:animEffect>
                                  </p:childTnLst>
                                </p:cTn>
                              </p:par>
                            </p:childTnLst>
                          </p:cTn>
                        </p:par>
                        <p:par>
                          <p:cTn id="76" fill="hold">
                            <p:stCondLst>
                              <p:cond delay="8000"/>
                            </p:stCondLst>
                            <p:childTnLst>
                              <p:par>
                                <p:cTn id="77" presetID="10" presetClass="entr" presetSubtype="0" fill="hold" grpId="0" nodeType="afterEffect">
                                  <p:stCondLst>
                                    <p:cond delay="0"/>
                                  </p:stCondLst>
                                  <p:childTnLst>
                                    <p:set>
                                      <p:cBhvr>
                                        <p:cTn id="78" dur="1" fill="hold">
                                          <p:stCondLst>
                                            <p:cond delay="0"/>
                                          </p:stCondLst>
                                        </p:cTn>
                                        <p:tgtEl>
                                          <p:spTgt spid="1167"/>
                                        </p:tgtEl>
                                        <p:attrNameLst>
                                          <p:attrName>style.visibility</p:attrName>
                                        </p:attrNameLst>
                                      </p:cBhvr>
                                      <p:to>
                                        <p:strVal val="visible"/>
                                      </p:to>
                                    </p:set>
                                    <p:animEffect transition="in" filter="fade">
                                      <p:cBhvr>
                                        <p:cTn id="79" dur="500"/>
                                        <p:tgtEl>
                                          <p:spTgt spid="1167"/>
                                        </p:tgtEl>
                                      </p:cBhvr>
                                    </p:animEffect>
                                  </p:childTnLst>
                                </p:cTn>
                              </p:par>
                            </p:childTnLst>
                          </p:cTn>
                        </p:par>
                        <p:par>
                          <p:cTn id="80" fill="hold">
                            <p:stCondLst>
                              <p:cond delay="8500"/>
                            </p:stCondLst>
                            <p:childTnLst>
                              <p:par>
                                <p:cTn id="81" presetID="53" presetClass="entr" presetSubtype="16" fill="hold" nodeType="afterEffect">
                                  <p:stCondLst>
                                    <p:cond delay="0"/>
                                  </p:stCondLst>
                                  <p:childTnLst>
                                    <p:set>
                                      <p:cBhvr>
                                        <p:cTn id="82" dur="1" fill="hold">
                                          <p:stCondLst>
                                            <p:cond delay="0"/>
                                          </p:stCondLst>
                                        </p:cTn>
                                        <p:tgtEl>
                                          <p:spTgt spid="1146"/>
                                        </p:tgtEl>
                                        <p:attrNameLst>
                                          <p:attrName>style.visibility</p:attrName>
                                        </p:attrNameLst>
                                      </p:cBhvr>
                                      <p:to>
                                        <p:strVal val="visible"/>
                                      </p:to>
                                    </p:set>
                                    <p:anim calcmode="lin" valueType="num">
                                      <p:cBhvr>
                                        <p:cTn id="83" dur="500" fill="hold"/>
                                        <p:tgtEl>
                                          <p:spTgt spid="1146"/>
                                        </p:tgtEl>
                                        <p:attrNameLst>
                                          <p:attrName>ppt_w</p:attrName>
                                        </p:attrNameLst>
                                      </p:cBhvr>
                                      <p:tavLst>
                                        <p:tav tm="0">
                                          <p:val>
                                            <p:fltVal val="0"/>
                                          </p:val>
                                        </p:tav>
                                        <p:tav tm="100000">
                                          <p:val>
                                            <p:strVal val="#ppt_w"/>
                                          </p:val>
                                        </p:tav>
                                      </p:tavLst>
                                    </p:anim>
                                    <p:anim calcmode="lin" valueType="num">
                                      <p:cBhvr>
                                        <p:cTn id="84" dur="500" fill="hold"/>
                                        <p:tgtEl>
                                          <p:spTgt spid="1146"/>
                                        </p:tgtEl>
                                        <p:attrNameLst>
                                          <p:attrName>ppt_h</p:attrName>
                                        </p:attrNameLst>
                                      </p:cBhvr>
                                      <p:tavLst>
                                        <p:tav tm="0">
                                          <p:val>
                                            <p:fltVal val="0"/>
                                          </p:val>
                                        </p:tav>
                                        <p:tav tm="100000">
                                          <p:val>
                                            <p:strVal val="#ppt_h"/>
                                          </p:val>
                                        </p:tav>
                                      </p:tavLst>
                                    </p:anim>
                                    <p:animEffect transition="in" filter="fade">
                                      <p:cBhvr>
                                        <p:cTn id="85" dur="500"/>
                                        <p:tgtEl>
                                          <p:spTgt spid="1146"/>
                                        </p:tgtEl>
                                      </p:cBhvr>
                                    </p:animEffect>
                                  </p:childTnLst>
                                </p:cTn>
                              </p:par>
                            </p:childTnLst>
                          </p:cTn>
                        </p:par>
                        <p:par>
                          <p:cTn id="86" fill="hold">
                            <p:stCondLst>
                              <p:cond delay="9000"/>
                            </p:stCondLst>
                            <p:childTnLst>
                              <p:par>
                                <p:cTn id="87" presetID="22" presetClass="entr" presetSubtype="8" fill="hold" grpId="0" nodeType="afterEffect">
                                  <p:stCondLst>
                                    <p:cond delay="0"/>
                                  </p:stCondLst>
                                  <p:childTnLst>
                                    <p:set>
                                      <p:cBhvr>
                                        <p:cTn id="88" dur="1" fill="hold">
                                          <p:stCondLst>
                                            <p:cond delay="0"/>
                                          </p:stCondLst>
                                        </p:cTn>
                                        <p:tgtEl>
                                          <p:spTgt spid="1174"/>
                                        </p:tgtEl>
                                        <p:attrNameLst>
                                          <p:attrName>style.visibility</p:attrName>
                                        </p:attrNameLst>
                                      </p:cBhvr>
                                      <p:to>
                                        <p:strVal val="visible"/>
                                      </p:to>
                                    </p:set>
                                    <p:animEffect transition="in" filter="wipe(left)">
                                      <p:cBhvr>
                                        <p:cTn id="89" dur="500"/>
                                        <p:tgtEl>
                                          <p:spTgt spid="1174"/>
                                        </p:tgtEl>
                                      </p:cBhvr>
                                    </p:animEffect>
                                  </p:childTnLst>
                                </p:cTn>
                              </p:par>
                            </p:childTnLst>
                          </p:cTn>
                        </p:par>
                        <p:par>
                          <p:cTn id="90" fill="hold">
                            <p:stCondLst>
                              <p:cond delay="9500"/>
                            </p:stCondLst>
                            <p:childTnLst>
                              <p:par>
                                <p:cTn id="91" presetID="10" presetClass="entr" presetSubtype="0" fill="hold" grpId="0" nodeType="afterEffect">
                                  <p:stCondLst>
                                    <p:cond delay="0"/>
                                  </p:stCondLst>
                                  <p:childTnLst>
                                    <p:set>
                                      <p:cBhvr>
                                        <p:cTn id="92" dur="1" fill="hold">
                                          <p:stCondLst>
                                            <p:cond delay="0"/>
                                          </p:stCondLst>
                                        </p:cTn>
                                        <p:tgtEl>
                                          <p:spTgt spid="1175"/>
                                        </p:tgtEl>
                                        <p:attrNameLst>
                                          <p:attrName>style.visibility</p:attrName>
                                        </p:attrNameLst>
                                      </p:cBhvr>
                                      <p:to>
                                        <p:strVal val="visible"/>
                                      </p:to>
                                    </p:set>
                                    <p:animEffect transition="in" filter="fade">
                                      <p:cBhvr>
                                        <p:cTn id="93" dur="500"/>
                                        <p:tgtEl>
                                          <p:spTgt spid="1175"/>
                                        </p:tgtEl>
                                      </p:cBhvr>
                                    </p:animEffect>
                                  </p:childTnLst>
                                </p:cTn>
                              </p:par>
                            </p:childTnLst>
                          </p:cTn>
                        </p:par>
                        <p:par>
                          <p:cTn id="94" fill="hold">
                            <p:stCondLst>
                              <p:cond delay="10000"/>
                            </p:stCondLst>
                            <p:childTnLst>
                              <p:par>
                                <p:cTn id="95" presetID="53" presetClass="entr" presetSubtype="16" fill="hold" nodeType="afterEffect">
                                  <p:stCondLst>
                                    <p:cond delay="0"/>
                                  </p:stCondLst>
                                  <p:childTnLst>
                                    <p:set>
                                      <p:cBhvr>
                                        <p:cTn id="96" dur="1" fill="hold">
                                          <p:stCondLst>
                                            <p:cond delay="0"/>
                                          </p:stCondLst>
                                        </p:cTn>
                                        <p:tgtEl>
                                          <p:spTgt spid="1151"/>
                                        </p:tgtEl>
                                        <p:attrNameLst>
                                          <p:attrName>style.visibility</p:attrName>
                                        </p:attrNameLst>
                                      </p:cBhvr>
                                      <p:to>
                                        <p:strVal val="visible"/>
                                      </p:to>
                                    </p:set>
                                    <p:anim calcmode="lin" valueType="num">
                                      <p:cBhvr>
                                        <p:cTn id="97" dur="500" fill="hold"/>
                                        <p:tgtEl>
                                          <p:spTgt spid="1151"/>
                                        </p:tgtEl>
                                        <p:attrNameLst>
                                          <p:attrName>ppt_w</p:attrName>
                                        </p:attrNameLst>
                                      </p:cBhvr>
                                      <p:tavLst>
                                        <p:tav tm="0">
                                          <p:val>
                                            <p:fltVal val="0"/>
                                          </p:val>
                                        </p:tav>
                                        <p:tav tm="100000">
                                          <p:val>
                                            <p:strVal val="#ppt_w"/>
                                          </p:val>
                                        </p:tav>
                                      </p:tavLst>
                                    </p:anim>
                                    <p:anim calcmode="lin" valueType="num">
                                      <p:cBhvr>
                                        <p:cTn id="98" dur="500" fill="hold"/>
                                        <p:tgtEl>
                                          <p:spTgt spid="1151"/>
                                        </p:tgtEl>
                                        <p:attrNameLst>
                                          <p:attrName>ppt_h</p:attrName>
                                        </p:attrNameLst>
                                      </p:cBhvr>
                                      <p:tavLst>
                                        <p:tav tm="0">
                                          <p:val>
                                            <p:fltVal val="0"/>
                                          </p:val>
                                        </p:tav>
                                        <p:tav tm="100000">
                                          <p:val>
                                            <p:strVal val="#ppt_h"/>
                                          </p:val>
                                        </p:tav>
                                      </p:tavLst>
                                    </p:anim>
                                    <p:animEffect transition="in" filter="fade">
                                      <p:cBhvr>
                                        <p:cTn id="99" dur="500"/>
                                        <p:tgtEl>
                                          <p:spTgt spid="1151"/>
                                        </p:tgtEl>
                                      </p:cBhvr>
                                    </p:animEffect>
                                  </p:childTnLst>
                                </p:cTn>
                              </p:par>
                            </p:childTnLst>
                          </p:cTn>
                        </p:par>
                        <p:par>
                          <p:cTn id="100" fill="hold">
                            <p:stCondLst>
                              <p:cond delay="10500"/>
                            </p:stCondLst>
                            <p:childTnLst>
                              <p:par>
                                <p:cTn id="101" presetID="22" presetClass="entr" presetSubtype="8" fill="hold" grpId="0" nodeType="afterEffect">
                                  <p:stCondLst>
                                    <p:cond delay="0"/>
                                  </p:stCondLst>
                                  <p:childTnLst>
                                    <p:set>
                                      <p:cBhvr>
                                        <p:cTn id="102" dur="1" fill="hold">
                                          <p:stCondLst>
                                            <p:cond delay="0"/>
                                          </p:stCondLst>
                                        </p:cTn>
                                        <p:tgtEl>
                                          <p:spTgt spid="1168"/>
                                        </p:tgtEl>
                                        <p:attrNameLst>
                                          <p:attrName>style.visibility</p:attrName>
                                        </p:attrNameLst>
                                      </p:cBhvr>
                                      <p:to>
                                        <p:strVal val="visible"/>
                                      </p:to>
                                    </p:set>
                                    <p:animEffect transition="in" filter="wipe(left)">
                                      <p:cBhvr>
                                        <p:cTn id="103" dur="500"/>
                                        <p:tgtEl>
                                          <p:spTgt spid="1168"/>
                                        </p:tgtEl>
                                      </p:cBhvr>
                                    </p:animEffect>
                                  </p:childTnLst>
                                </p:cTn>
                              </p:par>
                            </p:childTnLst>
                          </p:cTn>
                        </p:par>
                        <p:par>
                          <p:cTn id="104" fill="hold">
                            <p:stCondLst>
                              <p:cond delay="11000"/>
                            </p:stCondLst>
                            <p:childTnLst>
                              <p:par>
                                <p:cTn id="105" presetID="10" presetClass="entr" presetSubtype="0" fill="hold" grpId="0" nodeType="afterEffect">
                                  <p:stCondLst>
                                    <p:cond delay="0"/>
                                  </p:stCondLst>
                                  <p:childTnLst>
                                    <p:set>
                                      <p:cBhvr>
                                        <p:cTn id="106" dur="1" fill="hold">
                                          <p:stCondLst>
                                            <p:cond delay="0"/>
                                          </p:stCondLst>
                                        </p:cTn>
                                        <p:tgtEl>
                                          <p:spTgt spid="1169"/>
                                        </p:tgtEl>
                                        <p:attrNameLst>
                                          <p:attrName>style.visibility</p:attrName>
                                        </p:attrNameLst>
                                      </p:cBhvr>
                                      <p:to>
                                        <p:strVal val="visible"/>
                                      </p:to>
                                    </p:set>
                                    <p:animEffect transition="in" filter="fade">
                                      <p:cBhvr>
                                        <p:cTn id="107" dur="500"/>
                                        <p:tgtEl>
                                          <p:spTgt spid="1169"/>
                                        </p:tgtEl>
                                      </p:cBhvr>
                                    </p:animEffect>
                                  </p:childTnLst>
                                </p:cTn>
                              </p:par>
                            </p:childTnLst>
                          </p:cTn>
                        </p:par>
                        <p:par>
                          <p:cTn id="108" fill="hold">
                            <p:stCondLst>
                              <p:cond delay="11500"/>
                            </p:stCondLst>
                            <p:childTnLst>
                              <p:par>
                                <p:cTn id="109" presetID="53" presetClass="entr" presetSubtype="16" fill="hold" nodeType="afterEffect">
                                  <p:stCondLst>
                                    <p:cond delay="0"/>
                                  </p:stCondLst>
                                  <p:childTnLst>
                                    <p:set>
                                      <p:cBhvr>
                                        <p:cTn id="110" dur="1" fill="hold">
                                          <p:stCondLst>
                                            <p:cond delay="0"/>
                                          </p:stCondLst>
                                        </p:cTn>
                                        <p:tgtEl>
                                          <p:spTgt spid="1161"/>
                                        </p:tgtEl>
                                        <p:attrNameLst>
                                          <p:attrName>style.visibility</p:attrName>
                                        </p:attrNameLst>
                                      </p:cBhvr>
                                      <p:to>
                                        <p:strVal val="visible"/>
                                      </p:to>
                                    </p:set>
                                    <p:anim calcmode="lin" valueType="num">
                                      <p:cBhvr>
                                        <p:cTn id="111" dur="500" fill="hold"/>
                                        <p:tgtEl>
                                          <p:spTgt spid="1161"/>
                                        </p:tgtEl>
                                        <p:attrNameLst>
                                          <p:attrName>ppt_w</p:attrName>
                                        </p:attrNameLst>
                                      </p:cBhvr>
                                      <p:tavLst>
                                        <p:tav tm="0">
                                          <p:val>
                                            <p:fltVal val="0"/>
                                          </p:val>
                                        </p:tav>
                                        <p:tav tm="100000">
                                          <p:val>
                                            <p:strVal val="#ppt_w"/>
                                          </p:val>
                                        </p:tav>
                                      </p:tavLst>
                                    </p:anim>
                                    <p:anim calcmode="lin" valueType="num">
                                      <p:cBhvr>
                                        <p:cTn id="112" dur="500" fill="hold"/>
                                        <p:tgtEl>
                                          <p:spTgt spid="1161"/>
                                        </p:tgtEl>
                                        <p:attrNameLst>
                                          <p:attrName>ppt_h</p:attrName>
                                        </p:attrNameLst>
                                      </p:cBhvr>
                                      <p:tavLst>
                                        <p:tav tm="0">
                                          <p:val>
                                            <p:fltVal val="0"/>
                                          </p:val>
                                        </p:tav>
                                        <p:tav tm="100000">
                                          <p:val>
                                            <p:strVal val="#ppt_h"/>
                                          </p:val>
                                        </p:tav>
                                      </p:tavLst>
                                    </p:anim>
                                    <p:animEffect transition="in" filter="fade">
                                      <p:cBhvr>
                                        <p:cTn id="113" dur="500"/>
                                        <p:tgtEl>
                                          <p:spTgt spid="1161"/>
                                        </p:tgtEl>
                                      </p:cBhvr>
                                    </p:animEffect>
                                  </p:childTnLst>
                                </p:cTn>
                              </p:par>
                            </p:childTnLst>
                          </p:cTn>
                        </p:par>
                        <p:par>
                          <p:cTn id="114" fill="hold">
                            <p:stCondLst>
                              <p:cond delay="12000"/>
                            </p:stCondLst>
                            <p:childTnLst>
                              <p:par>
                                <p:cTn id="115" presetID="22" presetClass="entr" presetSubtype="8" fill="hold" grpId="0" nodeType="afterEffect">
                                  <p:stCondLst>
                                    <p:cond delay="0"/>
                                  </p:stCondLst>
                                  <p:childTnLst>
                                    <p:set>
                                      <p:cBhvr>
                                        <p:cTn id="116" dur="1" fill="hold">
                                          <p:stCondLst>
                                            <p:cond delay="0"/>
                                          </p:stCondLst>
                                        </p:cTn>
                                        <p:tgtEl>
                                          <p:spTgt spid="1172"/>
                                        </p:tgtEl>
                                        <p:attrNameLst>
                                          <p:attrName>style.visibility</p:attrName>
                                        </p:attrNameLst>
                                      </p:cBhvr>
                                      <p:to>
                                        <p:strVal val="visible"/>
                                      </p:to>
                                    </p:set>
                                    <p:animEffect transition="in" filter="wipe(left)">
                                      <p:cBhvr>
                                        <p:cTn id="117" dur="500"/>
                                        <p:tgtEl>
                                          <p:spTgt spid="1172"/>
                                        </p:tgtEl>
                                      </p:cBhvr>
                                    </p:animEffect>
                                  </p:childTnLst>
                                </p:cTn>
                              </p:par>
                            </p:childTnLst>
                          </p:cTn>
                        </p:par>
                        <p:par>
                          <p:cTn id="118" fill="hold">
                            <p:stCondLst>
                              <p:cond delay="12500"/>
                            </p:stCondLst>
                            <p:childTnLst>
                              <p:par>
                                <p:cTn id="119" presetID="10" presetClass="entr" presetSubtype="0" fill="hold" grpId="0" nodeType="afterEffect">
                                  <p:stCondLst>
                                    <p:cond delay="0"/>
                                  </p:stCondLst>
                                  <p:childTnLst>
                                    <p:set>
                                      <p:cBhvr>
                                        <p:cTn id="120" dur="1" fill="hold">
                                          <p:stCondLst>
                                            <p:cond delay="0"/>
                                          </p:stCondLst>
                                        </p:cTn>
                                        <p:tgtEl>
                                          <p:spTgt spid="1173"/>
                                        </p:tgtEl>
                                        <p:attrNameLst>
                                          <p:attrName>style.visibility</p:attrName>
                                        </p:attrNameLst>
                                      </p:cBhvr>
                                      <p:to>
                                        <p:strVal val="visible"/>
                                      </p:to>
                                    </p:set>
                                    <p:animEffect transition="in" filter="fade">
                                      <p:cBhvr>
                                        <p:cTn id="121" dur="500"/>
                                        <p:tgtEl>
                                          <p:spTgt spid="1173"/>
                                        </p:tgtEl>
                                      </p:cBhvr>
                                    </p:animEffect>
                                  </p:childTnLst>
                                </p:cTn>
                              </p:par>
                            </p:childTnLst>
                          </p:cTn>
                        </p:par>
                        <p:par>
                          <p:cTn id="122" fill="hold">
                            <p:stCondLst>
                              <p:cond delay="13000"/>
                            </p:stCondLst>
                            <p:childTnLst>
                              <p:par>
                                <p:cTn id="123" presetID="53" presetClass="entr" presetSubtype="16" fill="hold" nodeType="afterEffect">
                                  <p:stCondLst>
                                    <p:cond delay="0"/>
                                  </p:stCondLst>
                                  <p:childTnLst>
                                    <p:set>
                                      <p:cBhvr>
                                        <p:cTn id="124" dur="1" fill="hold">
                                          <p:stCondLst>
                                            <p:cond delay="0"/>
                                          </p:stCondLst>
                                        </p:cTn>
                                        <p:tgtEl>
                                          <p:spTgt spid="1156"/>
                                        </p:tgtEl>
                                        <p:attrNameLst>
                                          <p:attrName>style.visibility</p:attrName>
                                        </p:attrNameLst>
                                      </p:cBhvr>
                                      <p:to>
                                        <p:strVal val="visible"/>
                                      </p:to>
                                    </p:set>
                                    <p:anim calcmode="lin" valueType="num">
                                      <p:cBhvr>
                                        <p:cTn id="125" dur="500" fill="hold"/>
                                        <p:tgtEl>
                                          <p:spTgt spid="1156"/>
                                        </p:tgtEl>
                                        <p:attrNameLst>
                                          <p:attrName>ppt_w</p:attrName>
                                        </p:attrNameLst>
                                      </p:cBhvr>
                                      <p:tavLst>
                                        <p:tav tm="0">
                                          <p:val>
                                            <p:fltVal val="0"/>
                                          </p:val>
                                        </p:tav>
                                        <p:tav tm="100000">
                                          <p:val>
                                            <p:strVal val="#ppt_w"/>
                                          </p:val>
                                        </p:tav>
                                      </p:tavLst>
                                    </p:anim>
                                    <p:anim calcmode="lin" valueType="num">
                                      <p:cBhvr>
                                        <p:cTn id="126" dur="500" fill="hold"/>
                                        <p:tgtEl>
                                          <p:spTgt spid="1156"/>
                                        </p:tgtEl>
                                        <p:attrNameLst>
                                          <p:attrName>ppt_h</p:attrName>
                                        </p:attrNameLst>
                                      </p:cBhvr>
                                      <p:tavLst>
                                        <p:tav tm="0">
                                          <p:val>
                                            <p:fltVal val="0"/>
                                          </p:val>
                                        </p:tav>
                                        <p:tav tm="100000">
                                          <p:val>
                                            <p:strVal val="#ppt_h"/>
                                          </p:val>
                                        </p:tav>
                                      </p:tavLst>
                                    </p:anim>
                                    <p:animEffect transition="in" filter="fade">
                                      <p:cBhvr>
                                        <p:cTn id="127" dur="500"/>
                                        <p:tgtEl>
                                          <p:spTgt spid="1156"/>
                                        </p:tgtEl>
                                      </p:cBhvr>
                                    </p:animEffect>
                                  </p:childTnLst>
                                </p:cTn>
                              </p:par>
                            </p:childTnLst>
                          </p:cTn>
                        </p:par>
                        <p:par>
                          <p:cTn id="128" fill="hold">
                            <p:stCondLst>
                              <p:cond delay="13500"/>
                            </p:stCondLst>
                            <p:childTnLst>
                              <p:par>
                                <p:cTn id="129" presetID="22" presetClass="entr" presetSubtype="8" fill="hold" grpId="0" nodeType="afterEffect">
                                  <p:stCondLst>
                                    <p:cond delay="0"/>
                                  </p:stCondLst>
                                  <p:childTnLst>
                                    <p:set>
                                      <p:cBhvr>
                                        <p:cTn id="130" dur="1" fill="hold">
                                          <p:stCondLst>
                                            <p:cond delay="0"/>
                                          </p:stCondLst>
                                        </p:cTn>
                                        <p:tgtEl>
                                          <p:spTgt spid="1170"/>
                                        </p:tgtEl>
                                        <p:attrNameLst>
                                          <p:attrName>style.visibility</p:attrName>
                                        </p:attrNameLst>
                                      </p:cBhvr>
                                      <p:to>
                                        <p:strVal val="visible"/>
                                      </p:to>
                                    </p:set>
                                    <p:animEffect transition="in" filter="wipe(left)">
                                      <p:cBhvr>
                                        <p:cTn id="131" dur="500"/>
                                        <p:tgtEl>
                                          <p:spTgt spid="1170"/>
                                        </p:tgtEl>
                                      </p:cBhvr>
                                    </p:animEffect>
                                  </p:childTnLst>
                                </p:cTn>
                              </p:par>
                            </p:childTnLst>
                          </p:cTn>
                        </p:par>
                        <p:par>
                          <p:cTn id="132" fill="hold">
                            <p:stCondLst>
                              <p:cond delay="14000"/>
                            </p:stCondLst>
                            <p:childTnLst>
                              <p:par>
                                <p:cTn id="133" presetID="10" presetClass="entr" presetSubtype="0" fill="hold" grpId="0" nodeType="afterEffect">
                                  <p:stCondLst>
                                    <p:cond delay="0"/>
                                  </p:stCondLst>
                                  <p:childTnLst>
                                    <p:set>
                                      <p:cBhvr>
                                        <p:cTn id="134" dur="1" fill="hold">
                                          <p:stCondLst>
                                            <p:cond delay="0"/>
                                          </p:stCondLst>
                                        </p:cTn>
                                        <p:tgtEl>
                                          <p:spTgt spid="1171"/>
                                        </p:tgtEl>
                                        <p:attrNameLst>
                                          <p:attrName>style.visibility</p:attrName>
                                        </p:attrNameLst>
                                      </p:cBhvr>
                                      <p:to>
                                        <p:strVal val="visible"/>
                                      </p:to>
                                    </p:set>
                                    <p:animEffect transition="in" filter="fade">
                                      <p:cBhvr>
                                        <p:cTn id="135" dur="500"/>
                                        <p:tgtEl>
                                          <p:spTgt spid="11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6" grpId="0"/>
      <p:bldP spid="1167" grpId="0"/>
      <p:bldP spid="1168" grpId="0"/>
      <p:bldP spid="1169" grpId="0"/>
      <p:bldP spid="1170" grpId="0"/>
      <p:bldP spid="1171" grpId="0"/>
      <p:bldP spid="1172" grpId="0"/>
      <p:bldP spid="1173" grpId="0"/>
      <p:bldP spid="1174" grpId="0"/>
      <p:bldP spid="1175" grpId="0"/>
      <p:bldP spid="1176" grpId="0"/>
      <p:bldP spid="1177" grpId="0"/>
      <p:bldP spid="1178" grpId="0"/>
      <p:bldP spid="1179" grpId="0"/>
      <p:bldP spid="118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5942052" y="988077"/>
            <a:ext cx="12493546" cy="501650"/>
          </a:xfrm>
          <a:prstGeom prst="rect">
            <a:avLst/>
          </a:prstGeom>
          <a:noFill/>
        </p:spPr>
        <p:txBody>
          <a:bodyPr wrap="square" rtlCol="0">
            <a:spAutoFit/>
          </a:bodyPr>
          <a:lstStyle/>
          <a:p>
            <a:pPr algn="ctr">
              <a:lnSpc>
                <a:spcPts val="3200"/>
              </a:lnSpc>
            </a:pPr>
            <a:r>
              <a:rPr lang="en-US" sz="6000" dirty="0" smtClean="0">
                <a:solidFill>
                  <a:schemeClr val="bg1">
                    <a:lumMod val="75000"/>
                  </a:schemeClr>
                </a:solidFill>
                <a:latin typeface="Montserrat Light" charset="0"/>
                <a:ea typeface="Montserrat Light" charset="0"/>
                <a:cs typeface="Montserrat Light" charset="0"/>
              </a:rPr>
              <a:t>Map : </a:t>
            </a:r>
            <a:r>
              <a:rPr lang="en-US" sz="6000" b="1" dirty="0" smtClean="0">
                <a:latin typeface="Montserrat" charset="0"/>
                <a:ea typeface="Montserrat" charset="0"/>
                <a:cs typeface="Montserrat" charset="0"/>
              </a:rPr>
              <a:t>Brazil </a:t>
            </a:r>
            <a:r>
              <a:rPr lang="en-US" sz="6000" b="1" dirty="0" smtClean="0">
                <a:solidFill>
                  <a:schemeClr val="accent2"/>
                </a:solidFill>
                <a:latin typeface="Montserrat" charset="0"/>
                <a:ea typeface="Montserrat" charset="0"/>
                <a:cs typeface="Montserrat" charset="0"/>
              </a:rPr>
              <a:t>BR</a:t>
            </a:r>
          </a:p>
        </p:txBody>
      </p:sp>
      <p:sp>
        <p:nvSpPr>
          <p:cNvPr id="4" name="TextBox 3"/>
          <p:cNvSpPr txBox="1"/>
          <p:nvPr/>
        </p:nvSpPr>
        <p:spPr>
          <a:xfrm>
            <a:off x="4952504" y="1999953"/>
            <a:ext cx="14433104" cy="398780"/>
          </a:xfrm>
          <a:prstGeom prst="rect">
            <a:avLst/>
          </a:prstGeom>
          <a:noFill/>
        </p:spPr>
        <p:txBody>
          <a:bodyPr wrap="square" numCol="1" spcCol="0" rtlCol="0" anchor="ctr">
            <a:spAutoFit/>
          </a:bodyPr>
          <a:lstStyle/>
          <a:p>
            <a:pPr algn="ctr"/>
            <a:r>
              <a:rPr lang="en-US" sz="2000" b="1" dirty="0">
                <a:solidFill>
                  <a:schemeClr val="bg2"/>
                </a:solidFill>
                <a:latin typeface="Montserrat Light" charset="0"/>
                <a:ea typeface="Montserrat Light" charset="0"/>
                <a:cs typeface="Montserrat Light" charset="0"/>
              </a:rPr>
              <a:t>The example text goes here with your own detailed summery. Loren opium </a:t>
            </a:r>
            <a:r>
              <a:rPr lang="en-US" sz="2000" b="1" dirty="0" smtClean="0">
                <a:solidFill>
                  <a:schemeClr val="bg2"/>
                </a:solidFill>
                <a:latin typeface="Montserrat Light" charset="0"/>
                <a:ea typeface="Montserrat Light" charset="0"/>
                <a:cs typeface="Montserrat Light" charset="0"/>
              </a:rPr>
              <a:t>dolor.</a:t>
            </a:r>
            <a:endParaRPr lang="en-US" sz="2000" b="1" dirty="0">
              <a:solidFill>
                <a:schemeClr val="bg2"/>
              </a:solidFill>
              <a:latin typeface="Montserrat Light" charset="0"/>
              <a:ea typeface="Montserrat Light" charset="0"/>
              <a:cs typeface="Montserrat Light" charset="0"/>
            </a:endParaRPr>
          </a:p>
        </p:txBody>
      </p:sp>
      <p:sp>
        <p:nvSpPr>
          <p:cNvPr id="5" name="Shape 6"/>
          <p:cNvSpPr/>
          <p:nvPr/>
        </p:nvSpPr>
        <p:spPr>
          <a:xfrm>
            <a:off x="7587440" y="3298249"/>
            <a:ext cx="8786811" cy="9163649"/>
          </a:xfrm>
          <a:custGeom>
            <a:avLst/>
            <a:gdLst/>
            <a:ahLst/>
            <a:cxnLst>
              <a:cxn ang="0">
                <a:pos x="wd2" y="hd2"/>
              </a:cxn>
              <a:cxn ang="5400000">
                <a:pos x="wd2" y="hd2"/>
              </a:cxn>
              <a:cxn ang="10800000">
                <a:pos x="wd2" y="hd2"/>
              </a:cxn>
              <a:cxn ang="16200000">
                <a:pos x="wd2" y="hd2"/>
              </a:cxn>
            </a:cxnLst>
            <a:rect l="0" t="0" r="r" b="b"/>
            <a:pathLst>
              <a:path w="21600" h="21600" extrusionOk="0">
                <a:moveTo>
                  <a:pt x="21595" y="6529"/>
                </a:moveTo>
                <a:lnTo>
                  <a:pt x="21586" y="6523"/>
                </a:lnTo>
                <a:lnTo>
                  <a:pt x="21583" y="6520"/>
                </a:lnTo>
                <a:lnTo>
                  <a:pt x="21581" y="6516"/>
                </a:lnTo>
                <a:lnTo>
                  <a:pt x="21579" y="6500"/>
                </a:lnTo>
                <a:lnTo>
                  <a:pt x="21579" y="6469"/>
                </a:lnTo>
                <a:lnTo>
                  <a:pt x="21583" y="6449"/>
                </a:lnTo>
                <a:lnTo>
                  <a:pt x="21582" y="6439"/>
                </a:lnTo>
                <a:lnTo>
                  <a:pt x="21575" y="6433"/>
                </a:lnTo>
                <a:lnTo>
                  <a:pt x="21577" y="6443"/>
                </a:lnTo>
                <a:lnTo>
                  <a:pt x="21570" y="6463"/>
                </a:lnTo>
                <a:lnTo>
                  <a:pt x="21567" y="6475"/>
                </a:lnTo>
                <a:lnTo>
                  <a:pt x="21564" y="6485"/>
                </a:lnTo>
                <a:lnTo>
                  <a:pt x="21555" y="6498"/>
                </a:lnTo>
                <a:lnTo>
                  <a:pt x="21544" y="6509"/>
                </a:lnTo>
                <a:lnTo>
                  <a:pt x="21533" y="6517"/>
                </a:lnTo>
                <a:lnTo>
                  <a:pt x="21537" y="6509"/>
                </a:lnTo>
                <a:lnTo>
                  <a:pt x="21537" y="6502"/>
                </a:lnTo>
                <a:lnTo>
                  <a:pt x="21535" y="6496"/>
                </a:lnTo>
                <a:lnTo>
                  <a:pt x="21530" y="6491"/>
                </a:lnTo>
                <a:lnTo>
                  <a:pt x="21534" y="6495"/>
                </a:lnTo>
                <a:lnTo>
                  <a:pt x="21537" y="6497"/>
                </a:lnTo>
                <a:lnTo>
                  <a:pt x="21540" y="6495"/>
                </a:lnTo>
                <a:lnTo>
                  <a:pt x="21545" y="6491"/>
                </a:lnTo>
                <a:lnTo>
                  <a:pt x="21543" y="6491"/>
                </a:lnTo>
                <a:lnTo>
                  <a:pt x="21552" y="6469"/>
                </a:lnTo>
                <a:lnTo>
                  <a:pt x="21553" y="6462"/>
                </a:lnTo>
                <a:lnTo>
                  <a:pt x="21552" y="6450"/>
                </a:lnTo>
                <a:lnTo>
                  <a:pt x="21552" y="6444"/>
                </a:lnTo>
                <a:lnTo>
                  <a:pt x="21555" y="6441"/>
                </a:lnTo>
                <a:lnTo>
                  <a:pt x="21558" y="6438"/>
                </a:lnTo>
                <a:lnTo>
                  <a:pt x="21562" y="6435"/>
                </a:lnTo>
                <a:lnTo>
                  <a:pt x="21563" y="6428"/>
                </a:lnTo>
                <a:lnTo>
                  <a:pt x="21563" y="6402"/>
                </a:lnTo>
                <a:lnTo>
                  <a:pt x="21560" y="6398"/>
                </a:lnTo>
                <a:lnTo>
                  <a:pt x="21545" y="6391"/>
                </a:lnTo>
                <a:lnTo>
                  <a:pt x="21539" y="6388"/>
                </a:lnTo>
                <a:lnTo>
                  <a:pt x="21532" y="6376"/>
                </a:lnTo>
                <a:lnTo>
                  <a:pt x="21522" y="6332"/>
                </a:lnTo>
                <a:lnTo>
                  <a:pt x="21522" y="6335"/>
                </a:lnTo>
                <a:lnTo>
                  <a:pt x="21518" y="6324"/>
                </a:lnTo>
                <a:lnTo>
                  <a:pt x="21519" y="6313"/>
                </a:lnTo>
                <a:lnTo>
                  <a:pt x="21522" y="6302"/>
                </a:lnTo>
                <a:lnTo>
                  <a:pt x="21522" y="6292"/>
                </a:lnTo>
                <a:lnTo>
                  <a:pt x="21519" y="6286"/>
                </a:lnTo>
                <a:lnTo>
                  <a:pt x="21515" y="6281"/>
                </a:lnTo>
                <a:lnTo>
                  <a:pt x="21512" y="6276"/>
                </a:lnTo>
                <a:lnTo>
                  <a:pt x="21510" y="6263"/>
                </a:lnTo>
                <a:lnTo>
                  <a:pt x="21508" y="6257"/>
                </a:lnTo>
                <a:lnTo>
                  <a:pt x="21503" y="6245"/>
                </a:lnTo>
                <a:lnTo>
                  <a:pt x="21509" y="6227"/>
                </a:lnTo>
                <a:lnTo>
                  <a:pt x="21509" y="6203"/>
                </a:lnTo>
                <a:lnTo>
                  <a:pt x="21502" y="6148"/>
                </a:lnTo>
                <a:lnTo>
                  <a:pt x="21496" y="6126"/>
                </a:lnTo>
                <a:lnTo>
                  <a:pt x="21492" y="6119"/>
                </a:lnTo>
                <a:lnTo>
                  <a:pt x="21488" y="6115"/>
                </a:lnTo>
                <a:lnTo>
                  <a:pt x="21481" y="6111"/>
                </a:lnTo>
                <a:lnTo>
                  <a:pt x="21477" y="6107"/>
                </a:lnTo>
                <a:lnTo>
                  <a:pt x="21473" y="6100"/>
                </a:lnTo>
                <a:lnTo>
                  <a:pt x="21472" y="6096"/>
                </a:lnTo>
                <a:lnTo>
                  <a:pt x="21473" y="6087"/>
                </a:lnTo>
                <a:lnTo>
                  <a:pt x="21472" y="6077"/>
                </a:lnTo>
                <a:lnTo>
                  <a:pt x="21466" y="6056"/>
                </a:lnTo>
                <a:lnTo>
                  <a:pt x="21465" y="6044"/>
                </a:lnTo>
                <a:lnTo>
                  <a:pt x="21464" y="6041"/>
                </a:lnTo>
                <a:lnTo>
                  <a:pt x="21459" y="6039"/>
                </a:lnTo>
                <a:lnTo>
                  <a:pt x="21448" y="6039"/>
                </a:lnTo>
                <a:lnTo>
                  <a:pt x="21443" y="6036"/>
                </a:lnTo>
                <a:lnTo>
                  <a:pt x="21438" y="6024"/>
                </a:lnTo>
                <a:lnTo>
                  <a:pt x="21434" y="6021"/>
                </a:lnTo>
                <a:lnTo>
                  <a:pt x="21427" y="6025"/>
                </a:lnTo>
                <a:lnTo>
                  <a:pt x="21420" y="6033"/>
                </a:lnTo>
                <a:lnTo>
                  <a:pt x="21412" y="6038"/>
                </a:lnTo>
                <a:lnTo>
                  <a:pt x="21403" y="6034"/>
                </a:lnTo>
                <a:lnTo>
                  <a:pt x="21404" y="6029"/>
                </a:lnTo>
                <a:lnTo>
                  <a:pt x="21418" y="6016"/>
                </a:lnTo>
                <a:lnTo>
                  <a:pt x="21420" y="6006"/>
                </a:lnTo>
                <a:lnTo>
                  <a:pt x="21435" y="6017"/>
                </a:lnTo>
                <a:lnTo>
                  <a:pt x="21432" y="5955"/>
                </a:lnTo>
                <a:lnTo>
                  <a:pt x="21430" y="5952"/>
                </a:lnTo>
                <a:lnTo>
                  <a:pt x="21425" y="5950"/>
                </a:lnTo>
                <a:lnTo>
                  <a:pt x="21425" y="5945"/>
                </a:lnTo>
                <a:lnTo>
                  <a:pt x="21428" y="5934"/>
                </a:lnTo>
                <a:lnTo>
                  <a:pt x="21428" y="5917"/>
                </a:lnTo>
                <a:lnTo>
                  <a:pt x="21428" y="5912"/>
                </a:lnTo>
                <a:lnTo>
                  <a:pt x="21425" y="5907"/>
                </a:lnTo>
                <a:lnTo>
                  <a:pt x="21415" y="5898"/>
                </a:lnTo>
                <a:lnTo>
                  <a:pt x="21413" y="5896"/>
                </a:lnTo>
                <a:lnTo>
                  <a:pt x="21412" y="5891"/>
                </a:lnTo>
                <a:lnTo>
                  <a:pt x="21406" y="5884"/>
                </a:lnTo>
                <a:lnTo>
                  <a:pt x="21405" y="5878"/>
                </a:lnTo>
                <a:lnTo>
                  <a:pt x="21406" y="5860"/>
                </a:lnTo>
                <a:lnTo>
                  <a:pt x="21405" y="5855"/>
                </a:lnTo>
                <a:lnTo>
                  <a:pt x="21404" y="5853"/>
                </a:lnTo>
                <a:lnTo>
                  <a:pt x="21394" y="5844"/>
                </a:lnTo>
                <a:lnTo>
                  <a:pt x="21392" y="5837"/>
                </a:lnTo>
                <a:lnTo>
                  <a:pt x="21392" y="5832"/>
                </a:lnTo>
                <a:lnTo>
                  <a:pt x="21394" y="5824"/>
                </a:lnTo>
                <a:lnTo>
                  <a:pt x="21392" y="5812"/>
                </a:lnTo>
                <a:lnTo>
                  <a:pt x="21388" y="5805"/>
                </a:lnTo>
                <a:lnTo>
                  <a:pt x="21383" y="5800"/>
                </a:lnTo>
                <a:lnTo>
                  <a:pt x="21379" y="5793"/>
                </a:lnTo>
                <a:lnTo>
                  <a:pt x="21379" y="5756"/>
                </a:lnTo>
                <a:lnTo>
                  <a:pt x="21373" y="5750"/>
                </a:lnTo>
                <a:lnTo>
                  <a:pt x="21372" y="5745"/>
                </a:lnTo>
                <a:lnTo>
                  <a:pt x="21362" y="5708"/>
                </a:lnTo>
                <a:lnTo>
                  <a:pt x="21359" y="5703"/>
                </a:lnTo>
                <a:lnTo>
                  <a:pt x="21363" y="5699"/>
                </a:lnTo>
                <a:lnTo>
                  <a:pt x="21357" y="5691"/>
                </a:lnTo>
                <a:lnTo>
                  <a:pt x="21351" y="5680"/>
                </a:lnTo>
                <a:lnTo>
                  <a:pt x="21347" y="5669"/>
                </a:lnTo>
                <a:lnTo>
                  <a:pt x="21342" y="5647"/>
                </a:lnTo>
                <a:lnTo>
                  <a:pt x="21311" y="5594"/>
                </a:lnTo>
                <a:lnTo>
                  <a:pt x="21294" y="5580"/>
                </a:lnTo>
                <a:lnTo>
                  <a:pt x="21292" y="5575"/>
                </a:lnTo>
                <a:lnTo>
                  <a:pt x="21290" y="5563"/>
                </a:lnTo>
                <a:lnTo>
                  <a:pt x="21287" y="5551"/>
                </a:lnTo>
                <a:lnTo>
                  <a:pt x="21282" y="5540"/>
                </a:lnTo>
                <a:lnTo>
                  <a:pt x="21271" y="5521"/>
                </a:lnTo>
                <a:lnTo>
                  <a:pt x="21264" y="5512"/>
                </a:lnTo>
                <a:lnTo>
                  <a:pt x="21255" y="5504"/>
                </a:lnTo>
                <a:lnTo>
                  <a:pt x="21245" y="5500"/>
                </a:lnTo>
                <a:lnTo>
                  <a:pt x="21236" y="5496"/>
                </a:lnTo>
                <a:lnTo>
                  <a:pt x="21215" y="5476"/>
                </a:lnTo>
                <a:lnTo>
                  <a:pt x="21205" y="5468"/>
                </a:lnTo>
                <a:lnTo>
                  <a:pt x="21184" y="5460"/>
                </a:lnTo>
                <a:lnTo>
                  <a:pt x="21166" y="5455"/>
                </a:lnTo>
                <a:lnTo>
                  <a:pt x="21123" y="5451"/>
                </a:lnTo>
                <a:lnTo>
                  <a:pt x="21063" y="5438"/>
                </a:lnTo>
                <a:lnTo>
                  <a:pt x="20981" y="5423"/>
                </a:lnTo>
                <a:lnTo>
                  <a:pt x="20937" y="5418"/>
                </a:lnTo>
                <a:lnTo>
                  <a:pt x="20927" y="5419"/>
                </a:lnTo>
                <a:lnTo>
                  <a:pt x="20912" y="5427"/>
                </a:lnTo>
                <a:lnTo>
                  <a:pt x="20892" y="5431"/>
                </a:lnTo>
                <a:lnTo>
                  <a:pt x="20873" y="5441"/>
                </a:lnTo>
                <a:lnTo>
                  <a:pt x="20863" y="5443"/>
                </a:lnTo>
                <a:lnTo>
                  <a:pt x="20775" y="5439"/>
                </a:lnTo>
                <a:lnTo>
                  <a:pt x="20775" y="5443"/>
                </a:lnTo>
                <a:lnTo>
                  <a:pt x="20794" y="5443"/>
                </a:lnTo>
                <a:lnTo>
                  <a:pt x="20794" y="5446"/>
                </a:lnTo>
                <a:lnTo>
                  <a:pt x="20781" y="5448"/>
                </a:lnTo>
                <a:lnTo>
                  <a:pt x="20770" y="5446"/>
                </a:lnTo>
                <a:lnTo>
                  <a:pt x="20749" y="5439"/>
                </a:lnTo>
                <a:lnTo>
                  <a:pt x="20703" y="5435"/>
                </a:lnTo>
                <a:lnTo>
                  <a:pt x="20636" y="5440"/>
                </a:lnTo>
                <a:lnTo>
                  <a:pt x="20616" y="5435"/>
                </a:lnTo>
                <a:lnTo>
                  <a:pt x="20622" y="5441"/>
                </a:lnTo>
                <a:lnTo>
                  <a:pt x="20642" y="5446"/>
                </a:lnTo>
                <a:lnTo>
                  <a:pt x="20646" y="5448"/>
                </a:lnTo>
                <a:lnTo>
                  <a:pt x="20643" y="5457"/>
                </a:lnTo>
                <a:lnTo>
                  <a:pt x="20636" y="5460"/>
                </a:lnTo>
                <a:lnTo>
                  <a:pt x="20627" y="5458"/>
                </a:lnTo>
                <a:lnTo>
                  <a:pt x="20611" y="5447"/>
                </a:lnTo>
                <a:lnTo>
                  <a:pt x="20601" y="5443"/>
                </a:lnTo>
                <a:lnTo>
                  <a:pt x="20583" y="5439"/>
                </a:lnTo>
                <a:lnTo>
                  <a:pt x="20560" y="5441"/>
                </a:lnTo>
                <a:lnTo>
                  <a:pt x="20553" y="5440"/>
                </a:lnTo>
                <a:lnTo>
                  <a:pt x="20552" y="5432"/>
                </a:lnTo>
                <a:lnTo>
                  <a:pt x="20539" y="5432"/>
                </a:lnTo>
                <a:lnTo>
                  <a:pt x="20519" y="5428"/>
                </a:lnTo>
                <a:lnTo>
                  <a:pt x="20500" y="5419"/>
                </a:lnTo>
                <a:lnTo>
                  <a:pt x="20492" y="5408"/>
                </a:lnTo>
                <a:lnTo>
                  <a:pt x="20489" y="5403"/>
                </a:lnTo>
                <a:lnTo>
                  <a:pt x="20484" y="5397"/>
                </a:lnTo>
                <a:lnTo>
                  <a:pt x="20477" y="5391"/>
                </a:lnTo>
                <a:lnTo>
                  <a:pt x="20471" y="5389"/>
                </a:lnTo>
                <a:lnTo>
                  <a:pt x="20469" y="5385"/>
                </a:lnTo>
                <a:lnTo>
                  <a:pt x="20450" y="5365"/>
                </a:lnTo>
                <a:lnTo>
                  <a:pt x="20441" y="5360"/>
                </a:lnTo>
                <a:lnTo>
                  <a:pt x="20394" y="5356"/>
                </a:lnTo>
                <a:lnTo>
                  <a:pt x="20379" y="5357"/>
                </a:lnTo>
                <a:lnTo>
                  <a:pt x="20364" y="5360"/>
                </a:lnTo>
                <a:lnTo>
                  <a:pt x="20358" y="5360"/>
                </a:lnTo>
                <a:lnTo>
                  <a:pt x="20340" y="5353"/>
                </a:lnTo>
                <a:lnTo>
                  <a:pt x="20331" y="5351"/>
                </a:lnTo>
                <a:lnTo>
                  <a:pt x="20322" y="5351"/>
                </a:lnTo>
                <a:lnTo>
                  <a:pt x="20311" y="5357"/>
                </a:lnTo>
                <a:lnTo>
                  <a:pt x="20284" y="5346"/>
                </a:lnTo>
                <a:lnTo>
                  <a:pt x="20258" y="5309"/>
                </a:lnTo>
                <a:lnTo>
                  <a:pt x="20234" y="5257"/>
                </a:lnTo>
                <a:lnTo>
                  <a:pt x="20224" y="5244"/>
                </a:lnTo>
                <a:lnTo>
                  <a:pt x="20206" y="5233"/>
                </a:lnTo>
                <a:lnTo>
                  <a:pt x="20150" y="5214"/>
                </a:lnTo>
                <a:lnTo>
                  <a:pt x="20116" y="5198"/>
                </a:lnTo>
                <a:lnTo>
                  <a:pt x="20102" y="5195"/>
                </a:lnTo>
                <a:lnTo>
                  <a:pt x="20096" y="5199"/>
                </a:lnTo>
                <a:lnTo>
                  <a:pt x="20089" y="5202"/>
                </a:lnTo>
                <a:lnTo>
                  <a:pt x="20074" y="5197"/>
                </a:lnTo>
                <a:lnTo>
                  <a:pt x="20051" y="5186"/>
                </a:lnTo>
                <a:lnTo>
                  <a:pt x="20027" y="5171"/>
                </a:lnTo>
                <a:lnTo>
                  <a:pt x="20009" y="5155"/>
                </a:lnTo>
                <a:lnTo>
                  <a:pt x="19994" y="5137"/>
                </a:lnTo>
                <a:lnTo>
                  <a:pt x="19962" y="5075"/>
                </a:lnTo>
                <a:lnTo>
                  <a:pt x="19949" y="5074"/>
                </a:lnTo>
                <a:lnTo>
                  <a:pt x="19937" y="5072"/>
                </a:lnTo>
                <a:lnTo>
                  <a:pt x="19925" y="5069"/>
                </a:lnTo>
                <a:lnTo>
                  <a:pt x="19915" y="5064"/>
                </a:lnTo>
                <a:lnTo>
                  <a:pt x="19879" y="5032"/>
                </a:lnTo>
                <a:lnTo>
                  <a:pt x="19870" y="5028"/>
                </a:lnTo>
                <a:lnTo>
                  <a:pt x="19818" y="4991"/>
                </a:lnTo>
                <a:lnTo>
                  <a:pt x="19775" y="4949"/>
                </a:lnTo>
                <a:lnTo>
                  <a:pt x="19731" y="4894"/>
                </a:lnTo>
                <a:lnTo>
                  <a:pt x="19696" y="4846"/>
                </a:lnTo>
                <a:lnTo>
                  <a:pt x="19689" y="4841"/>
                </a:lnTo>
                <a:lnTo>
                  <a:pt x="19664" y="4829"/>
                </a:lnTo>
                <a:lnTo>
                  <a:pt x="19658" y="4826"/>
                </a:lnTo>
                <a:lnTo>
                  <a:pt x="19626" y="4798"/>
                </a:lnTo>
                <a:lnTo>
                  <a:pt x="19620" y="4790"/>
                </a:lnTo>
                <a:lnTo>
                  <a:pt x="19616" y="4783"/>
                </a:lnTo>
                <a:lnTo>
                  <a:pt x="19612" y="4766"/>
                </a:lnTo>
                <a:lnTo>
                  <a:pt x="19609" y="4758"/>
                </a:lnTo>
                <a:lnTo>
                  <a:pt x="19594" y="4739"/>
                </a:lnTo>
                <a:lnTo>
                  <a:pt x="19583" y="4718"/>
                </a:lnTo>
                <a:lnTo>
                  <a:pt x="19578" y="4712"/>
                </a:lnTo>
                <a:lnTo>
                  <a:pt x="19571" y="4707"/>
                </a:lnTo>
                <a:lnTo>
                  <a:pt x="19562" y="4720"/>
                </a:lnTo>
                <a:lnTo>
                  <a:pt x="19545" y="4718"/>
                </a:lnTo>
                <a:lnTo>
                  <a:pt x="19507" y="4704"/>
                </a:lnTo>
                <a:lnTo>
                  <a:pt x="19471" y="4696"/>
                </a:lnTo>
                <a:lnTo>
                  <a:pt x="19465" y="4692"/>
                </a:lnTo>
                <a:lnTo>
                  <a:pt x="19452" y="4675"/>
                </a:lnTo>
                <a:lnTo>
                  <a:pt x="19445" y="4672"/>
                </a:lnTo>
                <a:lnTo>
                  <a:pt x="19431" y="4666"/>
                </a:lnTo>
                <a:lnTo>
                  <a:pt x="19414" y="4655"/>
                </a:lnTo>
                <a:lnTo>
                  <a:pt x="19400" y="4642"/>
                </a:lnTo>
                <a:lnTo>
                  <a:pt x="19390" y="4629"/>
                </a:lnTo>
                <a:lnTo>
                  <a:pt x="19363" y="4621"/>
                </a:lnTo>
                <a:lnTo>
                  <a:pt x="19355" y="4614"/>
                </a:lnTo>
                <a:lnTo>
                  <a:pt x="19348" y="4608"/>
                </a:lnTo>
                <a:lnTo>
                  <a:pt x="19340" y="4604"/>
                </a:lnTo>
                <a:lnTo>
                  <a:pt x="19330" y="4606"/>
                </a:lnTo>
                <a:lnTo>
                  <a:pt x="19315" y="4574"/>
                </a:lnTo>
                <a:lnTo>
                  <a:pt x="19306" y="4561"/>
                </a:lnTo>
                <a:lnTo>
                  <a:pt x="19292" y="4549"/>
                </a:lnTo>
                <a:lnTo>
                  <a:pt x="19284" y="4545"/>
                </a:lnTo>
                <a:lnTo>
                  <a:pt x="19275" y="4543"/>
                </a:lnTo>
                <a:lnTo>
                  <a:pt x="19252" y="4542"/>
                </a:lnTo>
                <a:lnTo>
                  <a:pt x="19239" y="4539"/>
                </a:lnTo>
                <a:lnTo>
                  <a:pt x="19233" y="4532"/>
                </a:lnTo>
                <a:lnTo>
                  <a:pt x="19228" y="4524"/>
                </a:lnTo>
                <a:lnTo>
                  <a:pt x="19220" y="4517"/>
                </a:lnTo>
                <a:lnTo>
                  <a:pt x="19214" y="4514"/>
                </a:lnTo>
                <a:lnTo>
                  <a:pt x="19203" y="4514"/>
                </a:lnTo>
                <a:lnTo>
                  <a:pt x="19197" y="4513"/>
                </a:lnTo>
                <a:lnTo>
                  <a:pt x="19193" y="4511"/>
                </a:lnTo>
                <a:lnTo>
                  <a:pt x="19177" y="4497"/>
                </a:lnTo>
                <a:lnTo>
                  <a:pt x="19141" y="4473"/>
                </a:lnTo>
                <a:lnTo>
                  <a:pt x="19140" y="4471"/>
                </a:lnTo>
                <a:lnTo>
                  <a:pt x="19138" y="4468"/>
                </a:lnTo>
                <a:lnTo>
                  <a:pt x="19136" y="4465"/>
                </a:lnTo>
                <a:lnTo>
                  <a:pt x="19134" y="4463"/>
                </a:lnTo>
                <a:lnTo>
                  <a:pt x="19131" y="4462"/>
                </a:lnTo>
                <a:lnTo>
                  <a:pt x="19126" y="4463"/>
                </a:lnTo>
                <a:lnTo>
                  <a:pt x="19107" y="4450"/>
                </a:lnTo>
                <a:lnTo>
                  <a:pt x="19096" y="4446"/>
                </a:lnTo>
                <a:lnTo>
                  <a:pt x="19092" y="4443"/>
                </a:lnTo>
                <a:lnTo>
                  <a:pt x="19090" y="4439"/>
                </a:lnTo>
                <a:lnTo>
                  <a:pt x="19086" y="4437"/>
                </a:lnTo>
                <a:lnTo>
                  <a:pt x="19081" y="4438"/>
                </a:lnTo>
                <a:lnTo>
                  <a:pt x="19077" y="4439"/>
                </a:lnTo>
                <a:lnTo>
                  <a:pt x="19072" y="4439"/>
                </a:lnTo>
                <a:lnTo>
                  <a:pt x="19065" y="4437"/>
                </a:lnTo>
                <a:lnTo>
                  <a:pt x="19016" y="4418"/>
                </a:lnTo>
                <a:lnTo>
                  <a:pt x="19010" y="4410"/>
                </a:lnTo>
                <a:lnTo>
                  <a:pt x="18969" y="4389"/>
                </a:lnTo>
                <a:lnTo>
                  <a:pt x="18949" y="4372"/>
                </a:lnTo>
                <a:lnTo>
                  <a:pt x="18947" y="4370"/>
                </a:lnTo>
                <a:lnTo>
                  <a:pt x="18945" y="4363"/>
                </a:lnTo>
                <a:lnTo>
                  <a:pt x="18943" y="4362"/>
                </a:lnTo>
                <a:lnTo>
                  <a:pt x="18932" y="4362"/>
                </a:lnTo>
                <a:lnTo>
                  <a:pt x="18930" y="4362"/>
                </a:lnTo>
                <a:lnTo>
                  <a:pt x="18908" y="4352"/>
                </a:lnTo>
                <a:lnTo>
                  <a:pt x="18899" y="4350"/>
                </a:lnTo>
                <a:lnTo>
                  <a:pt x="18892" y="4355"/>
                </a:lnTo>
                <a:lnTo>
                  <a:pt x="18896" y="4362"/>
                </a:lnTo>
                <a:lnTo>
                  <a:pt x="18892" y="4361"/>
                </a:lnTo>
                <a:lnTo>
                  <a:pt x="18888" y="4361"/>
                </a:lnTo>
                <a:lnTo>
                  <a:pt x="18884" y="4360"/>
                </a:lnTo>
                <a:lnTo>
                  <a:pt x="18881" y="4358"/>
                </a:lnTo>
                <a:lnTo>
                  <a:pt x="18884" y="4353"/>
                </a:lnTo>
                <a:lnTo>
                  <a:pt x="18875" y="4343"/>
                </a:lnTo>
                <a:lnTo>
                  <a:pt x="18861" y="4334"/>
                </a:lnTo>
                <a:lnTo>
                  <a:pt x="18852" y="4329"/>
                </a:lnTo>
                <a:lnTo>
                  <a:pt x="18845" y="4328"/>
                </a:lnTo>
                <a:lnTo>
                  <a:pt x="18839" y="4324"/>
                </a:lnTo>
                <a:lnTo>
                  <a:pt x="18810" y="4297"/>
                </a:lnTo>
                <a:lnTo>
                  <a:pt x="18803" y="4293"/>
                </a:lnTo>
                <a:lnTo>
                  <a:pt x="18787" y="4289"/>
                </a:lnTo>
                <a:lnTo>
                  <a:pt x="18741" y="4261"/>
                </a:lnTo>
                <a:lnTo>
                  <a:pt x="18732" y="4260"/>
                </a:lnTo>
                <a:lnTo>
                  <a:pt x="18705" y="4261"/>
                </a:lnTo>
                <a:lnTo>
                  <a:pt x="18696" y="4259"/>
                </a:lnTo>
                <a:lnTo>
                  <a:pt x="18688" y="4255"/>
                </a:lnTo>
                <a:lnTo>
                  <a:pt x="18680" y="4252"/>
                </a:lnTo>
                <a:lnTo>
                  <a:pt x="18673" y="4254"/>
                </a:lnTo>
                <a:lnTo>
                  <a:pt x="18666" y="4251"/>
                </a:lnTo>
                <a:lnTo>
                  <a:pt x="18663" y="4254"/>
                </a:lnTo>
                <a:lnTo>
                  <a:pt x="18660" y="4259"/>
                </a:lnTo>
                <a:lnTo>
                  <a:pt x="18654" y="4261"/>
                </a:lnTo>
                <a:lnTo>
                  <a:pt x="18648" y="4259"/>
                </a:lnTo>
                <a:lnTo>
                  <a:pt x="18637" y="4249"/>
                </a:lnTo>
                <a:lnTo>
                  <a:pt x="18630" y="4247"/>
                </a:lnTo>
                <a:lnTo>
                  <a:pt x="18582" y="4240"/>
                </a:lnTo>
                <a:lnTo>
                  <a:pt x="18511" y="4239"/>
                </a:lnTo>
                <a:lnTo>
                  <a:pt x="18469" y="4232"/>
                </a:lnTo>
                <a:lnTo>
                  <a:pt x="18467" y="4232"/>
                </a:lnTo>
                <a:lnTo>
                  <a:pt x="18464" y="4230"/>
                </a:lnTo>
                <a:lnTo>
                  <a:pt x="18462" y="4229"/>
                </a:lnTo>
                <a:lnTo>
                  <a:pt x="18458" y="4229"/>
                </a:lnTo>
                <a:lnTo>
                  <a:pt x="18454" y="4235"/>
                </a:lnTo>
                <a:lnTo>
                  <a:pt x="18452" y="4236"/>
                </a:lnTo>
                <a:lnTo>
                  <a:pt x="18443" y="4238"/>
                </a:lnTo>
                <a:lnTo>
                  <a:pt x="18413" y="4250"/>
                </a:lnTo>
                <a:lnTo>
                  <a:pt x="18318" y="4258"/>
                </a:lnTo>
                <a:lnTo>
                  <a:pt x="18309" y="4260"/>
                </a:lnTo>
                <a:lnTo>
                  <a:pt x="18282" y="4274"/>
                </a:lnTo>
                <a:lnTo>
                  <a:pt x="18277" y="4279"/>
                </a:lnTo>
                <a:lnTo>
                  <a:pt x="18273" y="4279"/>
                </a:lnTo>
                <a:lnTo>
                  <a:pt x="18270" y="4270"/>
                </a:lnTo>
                <a:lnTo>
                  <a:pt x="18266" y="4267"/>
                </a:lnTo>
                <a:lnTo>
                  <a:pt x="18249" y="4268"/>
                </a:lnTo>
                <a:lnTo>
                  <a:pt x="18244" y="4269"/>
                </a:lnTo>
                <a:lnTo>
                  <a:pt x="18242" y="4274"/>
                </a:lnTo>
                <a:lnTo>
                  <a:pt x="18237" y="4275"/>
                </a:lnTo>
                <a:lnTo>
                  <a:pt x="18233" y="4275"/>
                </a:lnTo>
                <a:lnTo>
                  <a:pt x="18222" y="4273"/>
                </a:lnTo>
                <a:lnTo>
                  <a:pt x="18216" y="4272"/>
                </a:lnTo>
                <a:lnTo>
                  <a:pt x="18137" y="4279"/>
                </a:lnTo>
                <a:lnTo>
                  <a:pt x="18133" y="4279"/>
                </a:lnTo>
                <a:lnTo>
                  <a:pt x="18126" y="4275"/>
                </a:lnTo>
                <a:lnTo>
                  <a:pt x="18133" y="4285"/>
                </a:lnTo>
                <a:lnTo>
                  <a:pt x="18136" y="4291"/>
                </a:lnTo>
                <a:lnTo>
                  <a:pt x="18137" y="4297"/>
                </a:lnTo>
                <a:lnTo>
                  <a:pt x="18133" y="4297"/>
                </a:lnTo>
                <a:lnTo>
                  <a:pt x="18121" y="4287"/>
                </a:lnTo>
                <a:lnTo>
                  <a:pt x="18107" y="4281"/>
                </a:lnTo>
                <a:lnTo>
                  <a:pt x="18090" y="4277"/>
                </a:lnTo>
                <a:lnTo>
                  <a:pt x="18073" y="4275"/>
                </a:lnTo>
                <a:lnTo>
                  <a:pt x="18041" y="4275"/>
                </a:lnTo>
                <a:lnTo>
                  <a:pt x="18032" y="4277"/>
                </a:lnTo>
                <a:lnTo>
                  <a:pt x="18017" y="4287"/>
                </a:lnTo>
                <a:lnTo>
                  <a:pt x="18009" y="4290"/>
                </a:lnTo>
                <a:lnTo>
                  <a:pt x="18012" y="4292"/>
                </a:lnTo>
                <a:lnTo>
                  <a:pt x="18016" y="4293"/>
                </a:lnTo>
                <a:lnTo>
                  <a:pt x="18019" y="4292"/>
                </a:lnTo>
                <a:lnTo>
                  <a:pt x="18024" y="4290"/>
                </a:lnTo>
                <a:lnTo>
                  <a:pt x="18027" y="4297"/>
                </a:lnTo>
                <a:lnTo>
                  <a:pt x="18037" y="4303"/>
                </a:lnTo>
                <a:lnTo>
                  <a:pt x="18041" y="4315"/>
                </a:lnTo>
                <a:lnTo>
                  <a:pt x="18048" y="4326"/>
                </a:lnTo>
                <a:lnTo>
                  <a:pt x="18050" y="4335"/>
                </a:lnTo>
                <a:lnTo>
                  <a:pt x="18048" y="4349"/>
                </a:lnTo>
                <a:lnTo>
                  <a:pt x="18041" y="4343"/>
                </a:lnTo>
                <a:lnTo>
                  <a:pt x="18032" y="4330"/>
                </a:lnTo>
                <a:lnTo>
                  <a:pt x="18020" y="4322"/>
                </a:lnTo>
                <a:lnTo>
                  <a:pt x="18020" y="4329"/>
                </a:lnTo>
                <a:lnTo>
                  <a:pt x="18017" y="4329"/>
                </a:lnTo>
                <a:lnTo>
                  <a:pt x="18014" y="4325"/>
                </a:lnTo>
                <a:lnTo>
                  <a:pt x="18011" y="4322"/>
                </a:lnTo>
                <a:lnTo>
                  <a:pt x="18008" y="4320"/>
                </a:lnTo>
                <a:lnTo>
                  <a:pt x="18005" y="4322"/>
                </a:lnTo>
                <a:lnTo>
                  <a:pt x="18002" y="4320"/>
                </a:lnTo>
                <a:lnTo>
                  <a:pt x="17997" y="4317"/>
                </a:lnTo>
                <a:lnTo>
                  <a:pt x="17994" y="4315"/>
                </a:lnTo>
                <a:lnTo>
                  <a:pt x="18000" y="4313"/>
                </a:lnTo>
                <a:lnTo>
                  <a:pt x="18002" y="4310"/>
                </a:lnTo>
                <a:lnTo>
                  <a:pt x="18001" y="4305"/>
                </a:lnTo>
                <a:lnTo>
                  <a:pt x="17998" y="4300"/>
                </a:lnTo>
                <a:lnTo>
                  <a:pt x="17993" y="4299"/>
                </a:lnTo>
                <a:lnTo>
                  <a:pt x="17950" y="4293"/>
                </a:lnTo>
                <a:lnTo>
                  <a:pt x="17940" y="4296"/>
                </a:lnTo>
                <a:lnTo>
                  <a:pt x="17945" y="4308"/>
                </a:lnTo>
                <a:lnTo>
                  <a:pt x="17940" y="4310"/>
                </a:lnTo>
                <a:lnTo>
                  <a:pt x="17938" y="4311"/>
                </a:lnTo>
                <a:lnTo>
                  <a:pt x="17934" y="4311"/>
                </a:lnTo>
                <a:lnTo>
                  <a:pt x="17934" y="4309"/>
                </a:lnTo>
                <a:lnTo>
                  <a:pt x="17935" y="4307"/>
                </a:lnTo>
                <a:lnTo>
                  <a:pt x="17936" y="4306"/>
                </a:lnTo>
                <a:lnTo>
                  <a:pt x="17937" y="4304"/>
                </a:lnTo>
                <a:lnTo>
                  <a:pt x="17931" y="4304"/>
                </a:lnTo>
                <a:lnTo>
                  <a:pt x="17930" y="4304"/>
                </a:lnTo>
                <a:lnTo>
                  <a:pt x="17935" y="4297"/>
                </a:lnTo>
                <a:lnTo>
                  <a:pt x="17936" y="4292"/>
                </a:lnTo>
                <a:lnTo>
                  <a:pt x="17932" y="4287"/>
                </a:lnTo>
                <a:lnTo>
                  <a:pt x="17926" y="4283"/>
                </a:lnTo>
                <a:lnTo>
                  <a:pt x="17913" y="4290"/>
                </a:lnTo>
                <a:lnTo>
                  <a:pt x="17898" y="4292"/>
                </a:lnTo>
                <a:lnTo>
                  <a:pt x="17851" y="4289"/>
                </a:lnTo>
                <a:lnTo>
                  <a:pt x="17839" y="4286"/>
                </a:lnTo>
                <a:lnTo>
                  <a:pt x="17830" y="4281"/>
                </a:lnTo>
                <a:lnTo>
                  <a:pt x="17824" y="4272"/>
                </a:lnTo>
                <a:lnTo>
                  <a:pt x="17817" y="4277"/>
                </a:lnTo>
                <a:lnTo>
                  <a:pt x="17811" y="4278"/>
                </a:lnTo>
                <a:lnTo>
                  <a:pt x="17805" y="4276"/>
                </a:lnTo>
                <a:lnTo>
                  <a:pt x="17798" y="4272"/>
                </a:lnTo>
                <a:lnTo>
                  <a:pt x="17798" y="4268"/>
                </a:lnTo>
                <a:lnTo>
                  <a:pt x="17803" y="4270"/>
                </a:lnTo>
                <a:lnTo>
                  <a:pt x="17809" y="4272"/>
                </a:lnTo>
                <a:lnTo>
                  <a:pt x="17806" y="4267"/>
                </a:lnTo>
                <a:lnTo>
                  <a:pt x="17805" y="4265"/>
                </a:lnTo>
                <a:lnTo>
                  <a:pt x="17808" y="4267"/>
                </a:lnTo>
                <a:lnTo>
                  <a:pt x="17817" y="4270"/>
                </a:lnTo>
                <a:lnTo>
                  <a:pt x="17820" y="4272"/>
                </a:lnTo>
                <a:lnTo>
                  <a:pt x="17805" y="4251"/>
                </a:lnTo>
                <a:lnTo>
                  <a:pt x="17754" y="4226"/>
                </a:lnTo>
                <a:lnTo>
                  <a:pt x="17737" y="4207"/>
                </a:lnTo>
                <a:lnTo>
                  <a:pt x="17729" y="4214"/>
                </a:lnTo>
                <a:lnTo>
                  <a:pt x="17724" y="4216"/>
                </a:lnTo>
                <a:lnTo>
                  <a:pt x="17718" y="4218"/>
                </a:lnTo>
                <a:lnTo>
                  <a:pt x="17727" y="4204"/>
                </a:lnTo>
                <a:lnTo>
                  <a:pt x="17716" y="4201"/>
                </a:lnTo>
                <a:lnTo>
                  <a:pt x="17624" y="4204"/>
                </a:lnTo>
                <a:lnTo>
                  <a:pt x="17631" y="4209"/>
                </a:lnTo>
                <a:lnTo>
                  <a:pt x="17648" y="4219"/>
                </a:lnTo>
                <a:lnTo>
                  <a:pt x="17654" y="4225"/>
                </a:lnTo>
                <a:lnTo>
                  <a:pt x="17658" y="4225"/>
                </a:lnTo>
                <a:lnTo>
                  <a:pt x="17665" y="4222"/>
                </a:lnTo>
                <a:lnTo>
                  <a:pt x="17667" y="4230"/>
                </a:lnTo>
                <a:lnTo>
                  <a:pt x="17665" y="4249"/>
                </a:lnTo>
                <a:lnTo>
                  <a:pt x="17663" y="4256"/>
                </a:lnTo>
                <a:lnTo>
                  <a:pt x="17656" y="4256"/>
                </a:lnTo>
                <a:lnTo>
                  <a:pt x="17649" y="4254"/>
                </a:lnTo>
                <a:lnTo>
                  <a:pt x="17629" y="4242"/>
                </a:lnTo>
                <a:lnTo>
                  <a:pt x="17623" y="4242"/>
                </a:lnTo>
                <a:lnTo>
                  <a:pt x="17620" y="4249"/>
                </a:lnTo>
                <a:lnTo>
                  <a:pt x="17616" y="4249"/>
                </a:lnTo>
                <a:lnTo>
                  <a:pt x="17606" y="4247"/>
                </a:lnTo>
                <a:lnTo>
                  <a:pt x="17594" y="4246"/>
                </a:lnTo>
                <a:lnTo>
                  <a:pt x="17586" y="4250"/>
                </a:lnTo>
                <a:lnTo>
                  <a:pt x="17586" y="4247"/>
                </a:lnTo>
                <a:lnTo>
                  <a:pt x="17582" y="4240"/>
                </a:lnTo>
                <a:lnTo>
                  <a:pt x="17584" y="4238"/>
                </a:lnTo>
                <a:lnTo>
                  <a:pt x="17585" y="4238"/>
                </a:lnTo>
                <a:lnTo>
                  <a:pt x="17585" y="4238"/>
                </a:lnTo>
                <a:lnTo>
                  <a:pt x="17586" y="4236"/>
                </a:lnTo>
                <a:lnTo>
                  <a:pt x="17550" y="4238"/>
                </a:lnTo>
                <a:lnTo>
                  <a:pt x="17544" y="4241"/>
                </a:lnTo>
                <a:lnTo>
                  <a:pt x="17535" y="4242"/>
                </a:lnTo>
                <a:lnTo>
                  <a:pt x="17525" y="4240"/>
                </a:lnTo>
                <a:lnTo>
                  <a:pt x="17518" y="4236"/>
                </a:lnTo>
                <a:lnTo>
                  <a:pt x="17514" y="4239"/>
                </a:lnTo>
                <a:lnTo>
                  <a:pt x="17509" y="4242"/>
                </a:lnTo>
                <a:lnTo>
                  <a:pt x="17505" y="4248"/>
                </a:lnTo>
                <a:lnTo>
                  <a:pt x="17503" y="4254"/>
                </a:lnTo>
                <a:lnTo>
                  <a:pt x="17500" y="4254"/>
                </a:lnTo>
                <a:lnTo>
                  <a:pt x="17503" y="4241"/>
                </a:lnTo>
                <a:lnTo>
                  <a:pt x="17500" y="4238"/>
                </a:lnTo>
                <a:lnTo>
                  <a:pt x="17485" y="4243"/>
                </a:lnTo>
                <a:lnTo>
                  <a:pt x="17489" y="4237"/>
                </a:lnTo>
                <a:lnTo>
                  <a:pt x="17492" y="4227"/>
                </a:lnTo>
                <a:lnTo>
                  <a:pt x="17492" y="4218"/>
                </a:lnTo>
                <a:lnTo>
                  <a:pt x="17486" y="4214"/>
                </a:lnTo>
                <a:lnTo>
                  <a:pt x="17423" y="4213"/>
                </a:lnTo>
                <a:lnTo>
                  <a:pt x="17407" y="4210"/>
                </a:lnTo>
                <a:lnTo>
                  <a:pt x="17405" y="4204"/>
                </a:lnTo>
                <a:lnTo>
                  <a:pt x="17401" y="4200"/>
                </a:lnTo>
                <a:lnTo>
                  <a:pt x="17396" y="4203"/>
                </a:lnTo>
                <a:lnTo>
                  <a:pt x="17386" y="4208"/>
                </a:lnTo>
                <a:lnTo>
                  <a:pt x="17382" y="4211"/>
                </a:lnTo>
                <a:lnTo>
                  <a:pt x="17371" y="4203"/>
                </a:lnTo>
                <a:lnTo>
                  <a:pt x="17360" y="4200"/>
                </a:lnTo>
                <a:lnTo>
                  <a:pt x="17352" y="4195"/>
                </a:lnTo>
                <a:lnTo>
                  <a:pt x="17348" y="4182"/>
                </a:lnTo>
                <a:lnTo>
                  <a:pt x="17357" y="4186"/>
                </a:lnTo>
                <a:lnTo>
                  <a:pt x="17362" y="4183"/>
                </a:lnTo>
                <a:lnTo>
                  <a:pt x="17364" y="4176"/>
                </a:lnTo>
                <a:lnTo>
                  <a:pt x="17363" y="4167"/>
                </a:lnTo>
                <a:lnTo>
                  <a:pt x="17347" y="4173"/>
                </a:lnTo>
                <a:lnTo>
                  <a:pt x="17341" y="4175"/>
                </a:lnTo>
                <a:lnTo>
                  <a:pt x="17335" y="4175"/>
                </a:lnTo>
                <a:lnTo>
                  <a:pt x="17326" y="4172"/>
                </a:lnTo>
                <a:lnTo>
                  <a:pt x="17320" y="4171"/>
                </a:lnTo>
                <a:lnTo>
                  <a:pt x="17312" y="4169"/>
                </a:lnTo>
                <a:lnTo>
                  <a:pt x="17285" y="4153"/>
                </a:lnTo>
                <a:lnTo>
                  <a:pt x="17261" y="4125"/>
                </a:lnTo>
                <a:lnTo>
                  <a:pt x="17256" y="4121"/>
                </a:lnTo>
                <a:lnTo>
                  <a:pt x="17253" y="4119"/>
                </a:lnTo>
                <a:lnTo>
                  <a:pt x="17250" y="4115"/>
                </a:lnTo>
                <a:lnTo>
                  <a:pt x="17246" y="4112"/>
                </a:lnTo>
                <a:lnTo>
                  <a:pt x="17241" y="4110"/>
                </a:lnTo>
                <a:lnTo>
                  <a:pt x="17210" y="4111"/>
                </a:lnTo>
                <a:lnTo>
                  <a:pt x="17205" y="4110"/>
                </a:lnTo>
                <a:lnTo>
                  <a:pt x="17185" y="4104"/>
                </a:lnTo>
                <a:lnTo>
                  <a:pt x="17181" y="4103"/>
                </a:lnTo>
                <a:lnTo>
                  <a:pt x="17178" y="4101"/>
                </a:lnTo>
                <a:lnTo>
                  <a:pt x="17156" y="4083"/>
                </a:lnTo>
                <a:lnTo>
                  <a:pt x="17145" y="4078"/>
                </a:lnTo>
                <a:lnTo>
                  <a:pt x="17118" y="4061"/>
                </a:lnTo>
                <a:lnTo>
                  <a:pt x="17109" y="4059"/>
                </a:lnTo>
                <a:lnTo>
                  <a:pt x="17085" y="4058"/>
                </a:lnTo>
                <a:lnTo>
                  <a:pt x="17073" y="4056"/>
                </a:lnTo>
                <a:lnTo>
                  <a:pt x="17009" y="4036"/>
                </a:lnTo>
                <a:lnTo>
                  <a:pt x="16967" y="4021"/>
                </a:lnTo>
                <a:lnTo>
                  <a:pt x="16937" y="4018"/>
                </a:lnTo>
                <a:lnTo>
                  <a:pt x="16909" y="4008"/>
                </a:lnTo>
                <a:lnTo>
                  <a:pt x="16894" y="4005"/>
                </a:lnTo>
                <a:lnTo>
                  <a:pt x="16887" y="4007"/>
                </a:lnTo>
                <a:lnTo>
                  <a:pt x="16883" y="4010"/>
                </a:lnTo>
                <a:lnTo>
                  <a:pt x="16879" y="4013"/>
                </a:lnTo>
                <a:lnTo>
                  <a:pt x="16873" y="4016"/>
                </a:lnTo>
                <a:lnTo>
                  <a:pt x="16866" y="4016"/>
                </a:lnTo>
                <a:lnTo>
                  <a:pt x="16858" y="4016"/>
                </a:lnTo>
                <a:lnTo>
                  <a:pt x="16849" y="4015"/>
                </a:lnTo>
                <a:lnTo>
                  <a:pt x="16847" y="4013"/>
                </a:lnTo>
                <a:lnTo>
                  <a:pt x="16836" y="4008"/>
                </a:lnTo>
                <a:lnTo>
                  <a:pt x="16824" y="4009"/>
                </a:lnTo>
                <a:lnTo>
                  <a:pt x="16815" y="4015"/>
                </a:lnTo>
                <a:lnTo>
                  <a:pt x="16813" y="4023"/>
                </a:lnTo>
                <a:lnTo>
                  <a:pt x="16820" y="4035"/>
                </a:lnTo>
                <a:lnTo>
                  <a:pt x="16845" y="4048"/>
                </a:lnTo>
                <a:lnTo>
                  <a:pt x="16854" y="4056"/>
                </a:lnTo>
                <a:lnTo>
                  <a:pt x="16846" y="4056"/>
                </a:lnTo>
                <a:lnTo>
                  <a:pt x="16839" y="4056"/>
                </a:lnTo>
                <a:lnTo>
                  <a:pt x="16834" y="4053"/>
                </a:lnTo>
                <a:lnTo>
                  <a:pt x="16832" y="4048"/>
                </a:lnTo>
                <a:lnTo>
                  <a:pt x="16828" y="4048"/>
                </a:lnTo>
                <a:lnTo>
                  <a:pt x="16830" y="4056"/>
                </a:lnTo>
                <a:lnTo>
                  <a:pt x="16835" y="4064"/>
                </a:lnTo>
                <a:lnTo>
                  <a:pt x="16842" y="4069"/>
                </a:lnTo>
                <a:lnTo>
                  <a:pt x="16851" y="4070"/>
                </a:lnTo>
                <a:lnTo>
                  <a:pt x="16851" y="4074"/>
                </a:lnTo>
                <a:lnTo>
                  <a:pt x="16832" y="4070"/>
                </a:lnTo>
                <a:lnTo>
                  <a:pt x="16825" y="4071"/>
                </a:lnTo>
                <a:lnTo>
                  <a:pt x="16834" y="4086"/>
                </a:lnTo>
                <a:lnTo>
                  <a:pt x="16837" y="4095"/>
                </a:lnTo>
                <a:lnTo>
                  <a:pt x="16836" y="4102"/>
                </a:lnTo>
                <a:lnTo>
                  <a:pt x="16832" y="4106"/>
                </a:lnTo>
                <a:lnTo>
                  <a:pt x="16829" y="4097"/>
                </a:lnTo>
                <a:lnTo>
                  <a:pt x="16824" y="4088"/>
                </a:lnTo>
                <a:lnTo>
                  <a:pt x="16821" y="4094"/>
                </a:lnTo>
                <a:lnTo>
                  <a:pt x="16818" y="4098"/>
                </a:lnTo>
                <a:lnTo>
                  <a:pt x="16814" y="4101"/>
                </a:lnTo>
                <a:lnTo>
                  <a:pt x="16809" y="4103"/>
                </a:lnTo>
                <a:lnTo>
                  <a:pt x="16813" y="4095"/>
                </a:lnTo>
                <a:lnTo>
                  <a:pt x="16806" y="4091"/>
                </a:lnTo>
                <a:lnTo>
                  <a:pt x="16801" y="4074"/>
                </a:lnTo>
                <a:lnTo>
                  <a:pt x="16794" y="4074"/>
                </a:lnTo>
                <a:lnTo>
                  <a:pt x="16796" y="4060"/>
                </a:lnTo>
                <a:lnTo>
                  <a:pt x="16793" y="4048"/>
                </a:lnTo>
                <a:lnTo>
                  <a:pt x="16785" y="4045"/>
                </a:lnTo>
                <a:lnTo>
                  <a:pt x="16775" y="4056"/>
                </a:lnTo>
                <a:lnTo>
                  <a:pt x="16783" y="4061"/>
                </a:lnTo>
                <a:lnTo>
                  <a:pt x="16786" y="4067"/>
                </a:lnTo>
                <a:lnTo>
                  <a:pt x="16784" y="4074"/>
                </a:lnTo>
                <a:lnTo>
                  <a:pt x="16779" y="4081"/>
                </a:lnTo>
                <a:lnTo>
                  <a:pt x="16779" y="4070"/>
                </a:lnTo>
                <a:lnTo>
                  <a:pt x="16774" y="4076"/>
                </a:lnTo>
                <a:lnTo>
                  <a:pt x="16771" y="4083"/>
                </a:lnTo>
                <a:lnTo>
                  <a:pt x="16772" y="4089"/>
                </a:lnTo>
                <a:lnTo>
                  <a:pt x="16779" y="4088"/>
                </a:lnTo>
                <a:lnTo>
                  <a:pt x="16783" y="4091"/>
                </a:lnTo>
                <a:lnTo>
                  <a:pt x="16774" y="4095"/>
                </a:lnTo>
                <a:lnTo>
                  <a:pt x="16752" y="4087"/>
                </a:lnTo>
                <a:lnTo>
                  <a:pt x="16741" y="4091"/>
                </a:lnTo>
                <a:lnTo>
                  <a:pt x="16738" y="4081"/>
                </a:lnTo>
                <a:lnTo>
                  <a:pt x="16731" y="4078"/>
                </a:lnTo>
                <a:lnTo>
                  <a:pt x="16722" y="4079"/>
                </a:lnTo>
                <a:lnTo>
                  <a:pt x="16714" y="4085"/>
                </a:lnTo>
                <a:lnTo>
                  <a:pt x="16719" y="4075"/>
                </a:lnTo>
                <a:lnTo>
                  <a:pt x="16722" y="4071"/>
                </a:lnTo>
                <a:lnTo>
                  <a:pt x="16726" y="4066"/>
                </a:lnTo>
                <a:lnTo>
                  <a:pt x="16713" y="4070"/>
                </a:lnTo>
                <a:lnTo>
                  <a:pt x="16705" y="4081"/>
                </a:lnTo>
                <a:lnTo>
                  <a:pt x="16706" y="4094"/>
                </a:lnTo>
                <a:lnTo>
                  <a:pt x="16719" y="4103"/>
                </a:lnTo>
                <a:lnTo>
                  <a:pt x="16708" y="4102"/>
                </a:lnTo>
                <a:lnTo>
                  <a:pt x="16704" y="4101"/>
                </a:lnTo>
                <a:lnTo>
                  <a:pt x="16699" y="4099"/>
                </a:lnTo>
                <a:lnTo>
                  <a:pt x="16697" y="4104"/>
                </a:lnTo>
                <a:lnTo>
                  <a:pt x="16696" y="4106"/>
                </a:lnTo>
                <a:lnTo>
                  <a:pt x="16696" y="4110"/>
                </a:lnTo>
                <a:lnTo>
                  <a:pt x="16692" y="4110"/>
                </a:lnTo>
                <a:lnTo>
                  <a:pt x="16692" y="4106"/>
                </a:lnTo>
                <a:lnTo>
                  <a:pt x="16688" y="4106"/>
                </a:lnTo>
                <a:lnTo>
                  <a:pt x="16688" y="4110"/>
                </a:lnTo>
                <a:lnTo>
                  <a:pt x="16684" y="4110"/>
                </a:lnTo>
                <a:lnTo>
                  <a:pt x="16684" y="4106"/>
                </a:lnTo>
                <a:lnTo>
                  <a:pt x="16691" y="4099"/>
                </a:lnTo>
                <a:lnTo>
                  <a:pt x="16692" y="4086"/>
                </a:lnTo>
                <a:lnTo>
                  <a:pt x="16689" y="4073"/>
                </a:lnTo>
                <a:lnTo>
                  <a:pt x="16682" y="4066"/>
                </a:lnTo>
                <a:lnTo>
                  <a:pt x="16673" y="4072"/>
                </a:lnTo>
                <a:lnTo>
                  <a:pt x="16672" y="4095"/>
                </a:lnTo>
                <a:lnTo>
                  <a:pt x="16666" y="4103"/>
                </a:lnTo>
                <a:lnTo>
                  <a:pt x="16670" y="4094"/>
                </a:lnTo>
                <a:lnTo>
                  <a:pt x="16667" y="4091"/>
                </a:lnTo>
                <a:lnTo>
                  <a:pt x="16659" y="4092"/>
                </a:lnTo>
                <a:lnTo>
                  <a:pt x="16650" y="4095"/>
                </a:lnTo>
                <a:lnTo>
                  <a:pt x="16638" y="4104"/>
                </a:lnTo>
                <a:lnTo>
                  <a:pt x="16632" y="4106"/>
                </a:lnTo>
                <a:lnTo>
                  <a:pt x="16628" y="4099"/>
                </a:lnTo>
                <a:lnTo>
                  <a:pt x="16626" y="4102"/>
                </a:lnTo>
                <a:lnTo>
                  <a:pt x="16622" y="4107"/>
                </a:lnTo>
                <a:lnTo>
                  <a:pt x="16620" y="4110"/>
                </a:lnTo>
                <a:lnTo>
                  <a:pt x="16619" y="4108"/>
                </a:lnTo>
                <a:lnTo>
                  <a:pt x="16616" y="4103"/>
                </a:lnTo>
                <a:lnTo>
                  <a:pt x="16611" y="4110"/>
                </a:lnTo>
                <a:lnTo>
                  <a:pt x="16597" y="4116"/>
                </a:lnTo>
                <a:lnTo>
                  <a:pt x="16594" y="4122"/>
                </a:lnTo>
                <a:lnTo>
                  <a:pt x="16595" y="4130"/>
                </a:lnTo>
                <a:lnTo>
                  <a:pt x="16598" y="4137"/>
                </a:lnTo>
                <a:lnTo>
                  <a:pt x="16600" y="4143"/>
                </a:lnTo>
                <a:lnTo>
                  <a:pt x="16597" y="4149"/>
                </a:lnTo>
                <a:lnTo>
                  <a:pt x="16590" y="4131"/>
                </a:lnTo>
                <a:lnTo>
                  <a:pt x="16575" y="4104"/>
                </a:lnTo>
                <a:lnTo>
                  <a:pt x="16573" y="4103"/>
                </a:lnTo>
                <a:lnTo>
                  <a:pt x="16567" y="4108"/>
                </a:lnTo>
                <a:lnTo>
                  <a:pt x="16560" y="4117"/>
                </a:lnTo>
                <a:lnTo>
                  <a:pt x="16553" y="4131"/>
                </a:lnTo>
                <a:lnTo>
                  <a:pt x="16554" y="4137"/>
                </a:lnTo>
                <a:lnTo>
                  <a:pt x="16560" y="4142"/>
                </a:lnTo>
                <a:lnTo>
                  <a:pt x="16560" y="4146"/>
                </a:lnTo>
                <a:lnTo>
                  <a:pt x="16544" y="4136"/>
                </a:lnTo>
                <a:lnTo>
                  <a:pt x="16541" y="4137"/>
                </a:lnTo>
                <a:lnTo>
                  <a:pt x="16539" y="4139"/>
                </a:lnTo>
                <a:lnTo>
                  <a:pt x="16522" y="4149"/>
                </a:lnTo>
                <a:lnTo>
                  <a:pt x="16518" y="4156"/>
                </a:lnTo>
                <a:lnTo>
                  <a:pt x="16511" y="4171"/>
                </a:lnTo>
                <a:lnTo>
                  <a:pt x="16502" y="4184"/>
                </a:lnTo>
                <a:lnTo>
                  <a:pt x="16497" y="4193"/>
                </a:lnTo>
                <a:lnTo>
                  <a:pt x="16495" y="4202"/>
                </a:lnTo>
                <a:lnTo>
                  <a:pt x="16496" y="4224"/>
                </a:lnTo>
                <a:lnTo>
                  <a:pt x="16493" y="4233"/>
                </a:lnTo>
                <a:lnTo>
                  <a:pt x="16485" y="4240"/>
                </a:lnTo>
                <a:lnTo>
                  <a:pt x="16491" y="4230"/>
                </a:lnTo>
                <a:lnTo>
                  <a:pt x="16493" y="4225"/>
                </a:lnTo>
                <a:lnTo>
                  <a:pt x="16492" y="4218"/>
                </a:lnTo>
                <a:lnTo>
                  <a:pt x="16491" y="4220"/>
                </a:lnTo>
                <a:lnTo>
                  <a:pt x="16490" y="4221"/>
                </a:lnTo>
                <a:lnTo>
                  <a:pt x="16488" y="4225"/>
                </a:lnTo>
                <a:lnTo>
                  <a:pt x="16487" y="4221"/>
                </a:lnTo>
                <a:lnTo>
                  <a:pt x="16487" y="4220"/>
                </a:lnTo>
                <a:lnTo>
                  <a:pt x="16487" y="4218"/>
                </a:lnTo>
                <a:lnTo>
                  <a:pt x="16488" y="4214"/>
                </a:lnTo>
                <a:lnTo>
                  <a:pt x="16485" y="4211"/>
                </a:lnTo>
                <a:lnTo>
                  <a:pt x="16481" y="4215"/>
                </a:lnTo>
                <a:lnTo>
                  <a:pt x="16479" y="4216"/>
                </a:lnTo>
                <a:lnTo>
                  <a:pt x="16473" y="4218"/>
                </a:lnTo>
                <a:lnTo>
                  <a:pt x="16473" y="4214"/>
                </a:lnTo>
                <a:lnTo>
                  <a:pt x="16476" y="4209"/>
                </a:lnTo>
                <a:lnTo>
                  <a:pt x="16472" y="4209"/>
                </a:lnTo>
                <a:lnTo>
                  <a:pt x="16465" y="4214"/>
                </a:lnTo>
                <a:lnTo>
                  <a:pt x="16462" y="4220"/>
                </a:lnTo>
                <a:lnTo>
                  <a:pt x="16461" y="4229"/>
                </a:lnTo>
                <a:lnTo>
                  <a:pt x="16457" y="4238"/>
                </a:lnTo>
                <a:lnTo>
                  <a:pt x="16452" y="4247"/>
                </a:lnTo>
                <a:lnTo>
                  <a:pt x="16447" y="4254"/>
                </a:lnTo>
                <a:lnTo>
                  <a:pt x="16446" y="4252"/>
                </a:lnTo>
                <a:lnTo>
                  <a:pt x="16445" y="4251"/>
                </a:lnTo>
                <a:lnTo>
                  <a:pt x="16445" y="4251"/>
                </a:lnTo>
                <a:lnTo>
                  <a:pt x="16443" y="4250"/>
                </a:lnTo>
                <a:lnTo>
                  <a:pt x="16439" y="4256"/>
                </a:lnTo>
                <a:lnTo>
                  <a:pt x="16420" y="4272"/>
                </a:lnTo>
                <a:lnTo>
                  <a:pt x="16420" y="4268"/>
                </a:lnTo>
                <a:lnTo>
                  <a:pt x="16419" y="4266"/>
                </a:lnTo>
                <a:lnTo>
                  <a:pt x="16418" y="4264"/>
                </a:lnTo>
                <a:lnTo>
                  <a:pt x="16416" y="4261"/>
                </a:lnTo>
                <a:lnTo>
                  <a:pt x="16413" y="4263"/>
                </a:lnTo>
                <a:lnTo>
                  <a:pt x="16410" y="4263"/>
                </a:lnTo>
                <a:lnTo>
                  <a:pt x="16410" y="4261"/>
                </a:lnTo>
                <a:lnTo>
                  <a:pt x="16413" y="4258"/>
                </a:lnTo>
                <a:lnTo>
                  <a:pt x="16416" y="4255"/>
                </a:lnTo>
                <a:lnTo>
                  <a:pt x="16425" y="4251"/>
                </a:lnTo>
                <a:lnTo>
                  <a:pt x="16430" y="4249"/>
                </a:lnTo>
                <a:lnTo>
                  <a:pt x="16434" y="4240"/>
                </a:lnTo>
                <a:lnTo>
                  <a:pt x="16427" y="4224"/>
                </a:lnTo>
                <a:lnTo>
                  <a:pt x="16428" y="4214"/>
                </a:lnTo>
                <a:lnTo>
                  <a:pt x="16410" y="4219"/>
                </a:lnTo>
                <a:lnTo>
                  <a:pt x="16406" y="4224"/>
                </a:lnTo>
                <a:lnTo>
                  <a:pt x="16409" y="4232"/>
                </a:lnTo>
                <a:lnTo>
                  <a:pt x="16395" y="4222"/>
                </a:lnTo>
                <a:lnTo>
                  <a:pt x="16390" y="4218"/>
                </a:lnTo>
                <a:lnTo>
                  <a:pt x="16386" y="4222"/>
                </a:lnTo>
                <a:lnTo>
                  <a:pt x="16384" y="4226"/>
                </a:lnTo>
                <a:lnTo>
                  <a:pt x="16383" y="4231"/>
                </a:lnTo>
                <a:lnTo>
                  <a:pt x="16383" y="4238"/>
                </a:lnTo>
                <a:lnTo>
                  <a:pt x="16381" y="4240"/>
                </a:lnTo>
                <a:lnTo>
                  <a:pt x="16378" y="4240"/>
                </a:lnTo>
                <a:lnTo>
                  <a:pt x="16374" y="4239"/>
                </a:lnTo>
                <a:lnTo>
                  <a:pt x="16371" y="4240"/>
                </a:lnTo>
                <a:lnTo>
                  <a:pt x="16367" y="4254"/>
                </a:lnTo>
                <a:lnTo>
                  <a:pt x="16360" y="4247"/>
                </a:lnTo>
                <a:lnTo>
                  <a:pt x="16360" y="4243"/>
                </a:lnTo>
                <a:lnTo>
                  <a:pt x="16362" y="4241"/>
                </a:lnTo>
                <a:lnTo>
                  <a:pt x="16367" y="4232"/>
                </a:lnTo>
                <a:lnTo>
                  <a:pt x="16358" y="4225"/>
                </a:lnTo>
                <a:lnTo>
                  <a:pt x="16353" y="4228"/>
                </a:lnTo>
                <a:lnTo>
                  <a:pt x="16350" y="4238"/>
                </a:lnTo>
                <a:lnTo>
                  <a:pt x="16349" y="4250"/>
                </a:lnTo>
                <a:lnTo>
                  <a:pt x="16338" y="4241"/>
                </a:lnTo>
                <a:lnTo>
                  <a:pt x="16344" y="4228"/>
                </a:lnTo>
                <a:lnTo>
                  <a:pt x="16358" y="4216"/>
                </a:lnTo>
                <a:lnTo>
                  <a:pt x="16373" y="4211"/>
                </a:lnTo>
                <a:lnTo>
                  <a:pt x="16376" y="4209"/>
                </a:lnTo>
                <a:lnTo>
                  <a:pt x="16392" y="4194"/>
                </a:lnTo>
                <a:lnTo>
                  <a:pt x="16398" y="4191"/>
                </a:lnTo>
                <a:lnTo>
                  <a:pt x="16414" y="4187"/>
                </a:lnTo>
                <a:lnTo>
                  <a:pt x="16420" y="4182"/>
                </a:lnTo>
                <a:lnTo>
                  <a:pt x="16417" y="4179"/>
                </a:lnTo>
                <a:lnTo>
                  <a:pt x="16415" y="4176"/>
                </a:lnTo>
                <a:lnTo>
                  <a:pt x="16413" y="4167"/>
                </a:lnTo>
                <a:lnTo>
                  <a:pt x="16422" y="4175"/>
                </a:lnTo>
                <a:lnTo>
                  <a:pt x="16425" y="4178"/>
                </a:lnTo>
                <a:lnTo>
                  <a:pt x="16432" y="4178"/>
                </a:lnTo>
                <a:lnTo>
                  <a:pt x="16438" y="4177"/>
                </a:lnTo>
                <a:lnTo>
                  <a:pt x="16447" y="4173"/>
                </a:lnTo>
                <a:lnTo>
                  <a:pt x="16455" y="4168"/>
                </a:lnTo>
                <a:lnTo>
                  <a:pt x="16469" y="4142"/>
                </a:lnTo>
                <a:lnTo>
                  <a:pt x="16472" y="4132"/>
                </a:lnTo>
                <a:lnTo>
                  <a:pt x="16462" y="4128"/>
                </a:lnTo>
                <a:lnTo>
                  <a:pt x="16466" y="4124"/>
                </a:lnTo>
                <a:lnTo>
                  <a:pt x="16470" y="4123"/>
                </a:lnTo>
                <a:lnTo>
                  <a:pt x="16473" y="4122"/>
                </a:lnTo>
                <a:lnTo>
                  <a:pt x="16477" y="4121"/>
                </a:lnTo>
                <a:lnTo>
                  <a:pt x="16485" y="4110"/>
                </a:lnTo>
                <a:lnTo>
                  <a:pt x="16494" y="4105"/>
                </a:lnTo>
                <a:lnTo>
                  <a:pt x="16503" y="4106"/>
                </a:lnTo>
                <a:lnTo>
                  <a:pt x="16510" y="4095"/>
                </a:lnTo>
                <a:lnTo>
                  <a:pt x="16512" y="4085"/>
                </a:lnTo>
                <a:lnTo>
                  <a:pt x="16512" y="4075"/>
                </a:lnTo>
                <a:lnTo>
                  <a:pt x="16507" y="4063"/>
                </a:lnTo>
                <a:lnTo>
                  <a:pt x="16503" y="4063"/>
                </a:lnTo>
                <a:lnTo>
                  <a:pt x="16500" y="4072"/>
                </a:lnTo>
                <a:lnTo>
                  <a:pt x="16500" y="4075"/>
                </a:lnTo>
                <a:lnTo>
                  <a:pt x="16499" y="4081"/>
                </a:lnTo>
                <a:lnTo>
                  <a:pt x="16497" y="4076"/>
                </a:lnTo>
                <a:lnTo>
                  <a:pt x="16497" y="4064"/>
                </a:lnTo>
                <a:lnTo>
                  <a:pt x="16495" y="4059"/>
                </a:lnTo>
                <a:lnTo>
                  <a:pt x="16492" y="4058"/>
                </a:lnTo>
                <a:lnTo>
                  <a:pt x="16477" y="4056"/>
                </a:lnTo>
                <a:lnTo>
                  <a:pt x="16480" y="4049"/>
                </a:lnTo>
                <a:lnTo>
                  <a:pt x="16491" y="4046"/>
                </a:lnTo>
                <a:lnTo>
                  <a:pt x="16505" y="4046"/>
                </a:lnTo>
                <a:lnTo>
                  <a:pt x="16514" y="4048"/>
                </a:lnTo>
                <a:lnTo>
                  <a:pt x="16512" y="4034"/>
                </a:lnTo>
                <a:lnTo>
                  <a:pt x="16501" y="4026"/>
                </a:lnTo>
                <a:lnTo>
                  <a:pt x="16490" y="4026"/>
                </a:lnTo>
                <a:lnTo>
                  <a:pt x="16485" y="4034"/>
                </a:lnTo>
                <a:lnTo>
                  <a:pt x="16469" y="4034"/>
                </a:lnTo>
                <a:lnTo>
                  <a:pt x="16409" y="4063"/>
                </a:lnTo>
                <a:lnTo>
                  <a:pt x="16377" y="4065"/>
                </a:lnTo>
                <a:lnTo>
                  <a:pt x="16369" y="4068"/>
                </a:lnTo>
                <a:lnTo>
                  <a:pt x="16365" y="4076"/>
                </a:lnTo>
                <a:lnTo>
                  <a:pt x="16365" y="4083"/>
                </a:lnTo>
                <a:lnTo>
                  <a:pt x="16365" y="4090"/>
                </a:lnTo>
                <a:lnTo>
                  <a:pt x="16364" y="4095"/>
                </a:lnTo>
                <a:lnTo>
                  <a:pt x="16370" y="4099"/>
                </a:lnTo>
                <a:lnTo>
                  <a:pt x="16372" y="4105"/>
                </a:lnTo>
                <a:lnTo>
                  <a:pt x="16371" y="4121"/>
                </a:lnTo>
                <a:lnTo>
                  <a:pt x="16364" y="4104"/>
                </a:lnTo>
                <a:lnTo>
                  <a:pt x="16358" y="4095"/>
                </a:lnTo>
                <a:lnTo>
                  <a:pt x="16351" y="4091"/>
                </a:lnTo>
                <a:lnTo>
                  <a:pt x="16340" y="4092"/>
                </a:lnTo>
                <a:lnTo>
                  <a:pt x="16336" y="4094"/>
                </a:lnTo>
                <a:lnTo>
                  <a:pt x="16334" y="4097"/>
                </a:lnTo>
                <a:lnTo>
                  <a:pt x="16328" y="4104"/>
                </a:lnTo>
                <a:lnTo>
                  <a:pt x="16337" y="4164"/>
                </a:lnTo>
                <a:lnTo>
                  <a:pt x="16333" y="4164"/>
                </a:lnTo>
                <a:lnTo>
                  <a:pt x="16334" y="4159"/>
                </a:lnTo>
                <a:lnTo>
                  <a:pt x="16333" y="4154"/>
                </a:lnTo>
                <a:lnTo>
                  <a:pt x="16332" y="4150"/>
                </a:lnTo>
                <a:lnTo>
                  <a:pt x="16330" y="4146"/>
                </a:lnTo>
                <a:lnTo>
                  <a:pt x="16326" y="4166"/>
                </a:lnTo>
                <a:lnTo>
                  <a:pt x="16307" y="4225"/>
                </a:lnTo>
                <a:lnTo>
                  <a:pt x="16310" y="4226"/>
                </a:lnTo>
                <a:lnTo>
                  <a:pt x="16312" y="4228"/>
                </a:lnTo>
                <a:lnTo>
                  <a:pt x="16313" y="4230"/>
                </a:lnTo>
                <a:lnTo>
                  <a:pt x="16315" y="4232"/>
                </a:lnTo>
                <a:lnTo>
                  <a:pt x="16308" y="4239"/>
                </a:lnTo>
                <a:lnTo>
                  <a:pt x="16306" y="4250"/>
                </a:lnTo>
                <a:lnTo>
                  <a:pt x="16307" y="4274"/>
                </a:lnTo>
                <a:lnTo>
                  <a:pt x="16305" y="4284"/>
                </a:lnTo>
                <a:lnTo>
                  <a:pt x="16302" y="4296"/>
                </a:lnTo>
                <a:lnTo>
                  <a:pt x="16297" y="4307"/>
                </a:lnTo>
                <a:lnTo>
                  <a:pt x="16292" y="4315"/>
                </a:lnTo>
                <a:lnTo>
                  <a:pt x="16272" y="4334"/>
                </a:lnTo>
                <a:lnTo>
                  <a:pt x="16269" y="4342"/>
                </a:lnTo>
                <a:lnTo>
                  <a:pt x="16265" y="4345"/>
                </a:lnTo>
                <a:lnTo>
                  <a:pt x="16239" y="4358"/>
                </a:lnTo>
                <a:lnTo>
                  <a:pt x="16215" y="4394"/>
                </a:lnTo>
                <a:lnTo>
                  <a:pt x="16200" y="4396"/>
                </a:lnTo>
                <a:lnTo>
                  <a:pt x="16192" y="4400"/>
                </a:lnTo>
                <a:lnTo>
                  <a:pt x="16183" y="4420"/>
                </a:lnTo>
                <a:lnTo>
                  <a:pt x="16176" y="4430"/>
                </a:lnTo>
                <a:lnTo>
                  <a:pt x="16167" y="4438"/>
                </a:lnTo>
                <a:lnTo>
                  <a:pt x="16156" y="4443"/>
                </a:lnTo>
                <a:lnTo>
                  <a:pt x="16131" y="4446"/>
                </a:lnTo>
                <a:lnTo>
                  <a:pt x="16121" y="4450"/>
                </a:lnTo>
                <a:lnTo>
                  <a:pt x="16115" y="4457"/>
                </a:lnTo>
                <a:lnTo>
                  <a:pt x="16111" y="4466"/>
                </a:lnTo>
                <a:lnTo>
                  <a:pt x="16115" y="4493"/>
                </a:lnTo>
                <a:lnTo>
                  <a:pt x="16111" y="4502"/>
                </a:lnTo>
                <a:lnTo>
                  <a:pt x="16092" y="4499"/>
                </a:lnTo>
                <a:lnTo>
                  <a:pt x="16111" y="4491"/>
                </a:lnTo>
                <a:lnTo>
                  <a:pt x="16105" y="4482"/>
                </a:lnTo>
                <a:lnTo>
                  <a:pt x="16100" y="4473"/>
                </a:lnTo>
                <a:lnTo>
                  <a:pt x="16097" y="4463"/>
                </a:lnTo>
                <a:lnTo>
                  <a:pt x="16096" y="4454"/>
                </a:lnTo>
                <a:lnTo>
                  <a:pt x="16100" y="4444"/>
                </a:lnTo>
                <a:lnTo>
                  <a:pt x="16110" y="4441"/>
                </a:lnTo>
                <a:lnTo>
                  <a:pt x="16123" y="4439"/>
                </a:lnTo>
                <a:lnTo>
                  <a:pt x="16133" y="4434"/>
                </a:lnTo>
                <a:lnTo>
                  <a:pt x="16136" y="4430"/>
                </a:lnTo>
                <a:lnTo>
                  <a:pt x="16138" y="4417"/>
                </a:lnTo>
                <a:lnTo>
                  <a:pt x="16141" y="4412"/>
                </a:lnTo>
                <a:lnTo>
                  <a:pt x="16146" y="4408"/>
                </a:lnTo>
                <a:lnTo>
                  <a:pt x="16152" y="4404"/>
                </a:lnTo>
                <a:lnTo>
                  <a:pt x="16158" y="4400"/>
                </a:lnTo>
                <a:lnTo>
                  <a:pt x="16160" y="4392"/>
                </a:lnTo>
                <a:lnTo>
                  <a:pt x="16166" y="4384"/>
                </a:lnTo>
                <a:lnTo>
                  <a:pt x="16178" y="4377"/>
                </a:lnTo>
                <a:lnTo>
                  <a:pt x="16188" y="4368"/>
                </a:lnTo>
                <a:lnTo>
                  <a:pt x="16186" y="4355"/>
                </a:lnTo>
                <a:lnTo>
                  <a:pt x="16178" y="4351"/>
                </a:lnTo>
                <a:lnTo>
                  <a:pt x="16165" y="4350"/>
                </a:lnTo>
                <a:lnTo>
                  <a:pt x="16154" y="4348"/>
                </a:lnTo>
                <a:lnTo>
                  <a:pt x="16148" y="4338"/>
                </a:lnTo>
                <a:lnTo>
                  <a:pt x="16149" y="4333"/>
                </a:lnTo>
                <a:lnTo>
                  <a:pt x="16152" y="4323"/>
                </a:lnTo>
                <a:lnTo>
                  <a:pt x="16153" y="4317"/>
                </a:lnTo>
                <a:lnTo>
                  <a:pt x="16152" y="4301"/>
                </a:lnTo>
                <a:lnTo>
                  <a:pt x="16153" y="4297"/>
                </a:lnTo>
                <a:lnTo>
                  <a:pt x="16172" y="4265"/>
                </a:lnTo>
                <a:lnTo>
                  <a:pt x="16175" y="4252"/>
                </a:lnTo>
                <a:lnTo>
                  <a:pt x="16174" y="4229"/>
                </a:lnTo>
                <a:lnTo>
                  <a:pt x="16174" y="4219"/>
                </a:lnTo>
                <a:lnTo>
                  <a:pt x="16179" y="4207"/>
                </a:lnTo>
                <a:lnTo>
                  <a:pt x="16185" y="4193"/>
                </a:lnTo>
                <a:lnTo>
                  <a:pt x="16186" y="4187"/>
                </a:lnTo>
                <a:lnTo>
                  <a:pt x="16183" y="4182"/>
                </a:lnTo>
                <a:lnTo>
                  <a:pt x="16196" y="4167"/>
                </a:lnTo>
                <a:lnTo>
                  <a:pt x="16224" y="4113"/>
                </a:lnTo>
                <a:lnTo>
                  <a:pt x="16226" y="4111"/>
                </a:lnTo>
                <a:lnTo>
                  <a:pt x="16230" y="4105"/>
                </a:lnTo>
                <a:lnTo>
                  <a:pt x="16233" y="4098"/>
                </a:lnTo>
                <a:lnTo>
                  <a:pt x="16230" y="4095"/>
                </a:lnTo>
                <a:lnTo>
                  <a:pt x="16221" y="4097"/>
                </a:lnTo>
                <a:lnTo>
                  <a:pt x="16218" y="4101"/>
                </a:lnTo>
                <a:lnTo>
                  <a:pt x="16216" y="4106"/>
                </a:lnTo>
                <a:lnTo>
                  <a:pt x="16211" y="4112"/>
                </a:lnTo>
                <a:lnTo>
                  <a:pt x="16201" y="4117"/>
                </a:lnTo>
                <a:lnTo>
                  <a:pt x="16175" y="4127"/>
                </a:lnTo>
                <a:lnTo>
                  <a:pt x="16167" y="4135"/>
                </a:lnTo>
                <a:lnTo>
                  <a:pt x="16169" y="4127"/>
                </a:lnTo>
                <a:lnTo>
                  <a:pt x="16180" y="4120"/>
                </a:lnTo>
                <a:lnTo>
                  <a:pt x="16193" y="4115"/>
                </a:lnTo>
                <a:lnTo>
                  <a:pt x="16203" y="4113"/>
                </a:lnTo>
                <a:lnTo>
                  <a:pt x="16207" y="4111"/>
                </a:lnTo>
                <a:lnTo>
                  <a:pt x="16213" y="4095"/>
                </a:lnTo>
                <a:lnTo>
                  <a:pt x="16219" y="4090"/>
                </a:lnTo>
                <a:lnTo>
                  <a:pt x="16224" y="4089"/>
                </a:lnTo>
                <a:lnTo>
                  <a:pt x="16229" y="4090"/>
                </a:lnTo>
                <a:lnTo>
                  <a:pt x="16236" y="4088"/>
                </a:lnTo>
                <a:lnTo>
                  <a:pt x="16243" y="4078"/>
                </a:lnTo>
                <a:lnTo>
                  <a:pt x="16249" y="4063"/>
                </a:lnTo>
                <a:lnTo>
                  <a:pt x="16254" y="4036"/>
                </a:lnTo>
                <a:lnTo>
                  <a:pt x="16251" y="4021"/>
                </a:lnTo>
                <a:lnTo>
                  <a:pt x="16242" y="4019"/>
                </a:lnTo>
                <a:lnTo>
                  <a:pt x="16216" y="4034"/>
                </a:lnTo>
                <a:lnTo>
                  <a:pt x="16220" y="4029"/>
                </a:lnTo>
                <a:lnTo>
                  <a:pt x="16227" y="4021"/>
                </a:lnTo>
                <a:lnTo>
                  <a:pt x="16234" y="4015"/>
                </a:lnTo>
                <a:lnTo>
                  <a:pt x="16244" y="4012"/>
                </a:lnTo>
                <a:lnTo>
                  <a:pt x="16247" y="4010"/>
                </a:lnTo>
                <a:lnTo>
                  <a:pt x="16249" y="4009"/>
                </a:lnTo>
                <a:lnTo>
                  <a:pt x="16250" y="4011"/>
                </a:lnTo>
                <a:lnTo>
                  <a:pt x="16251" y="4012"/>
                </a:lnTo>
                <a:lnTo>
                  <a:pt x="16253" y="4013"/>
                </a:lnTo>
                <a:lnTo>
                  <a:pt x="16255" y="4015"/>
                </a:lnTo>
                <a:lnTo>
                  <a:pt x="16256" y="4016"/>
                </a:lnTo>
                <a:lnTo>
                  <a:pt x="16260" y="4017"/>
                </a:lnTo>
                <a:lnTo>
                  <a:pt x="16266" y="4024"/>
                </a:lnTo>
                <a:lnTo>
                  <a:pt x="16269" y="4027"/>
                </a:lnTo>
                <a:lnTo>
                  <a:pt x="16281" y="4030"/>
                </a:lnTo>
                <a:lnTo>
                  <a:pt x="16293" y="4030"/>
                </a:lnTo>
                <a:lnTo>
                  <a:pt x="16313" y="4027"/>
                </a:lnTo>
                <a:lnTo>
                  <a:pt x="16320" y="4023"/>
                </a:lnTo>
                <a:lnTo>
                  <a:pt x="16325" y="4014"/>
                </a:lnTo>
                <a:lnTo>
                  <a:pt x="16330" y="3991"/>
                </a:lnTo>
                <a:lnTo>
                  <a:pt x="16331" y="3979"/>
                </a:lnTo>
                <a:lnTo>
                  <a:pt x="16330" y="3973"/>
                </a:lnTo>
                <a:lnTo>
                  <a:pt x="16327" y="3970"/>
                </a:lnTo>
                <a:lnTo>
                  <a:pt x="16320" y="3962"/>
                </a:lnTo>
                <a:lnTo>
                  <a:pt x="16319" y="3961"/>
                </a:lnTo>
                <a:lnTo>
                  <a:pt x="16318" y="3941"/>
                </a:lnTo>
                <a:lnTo>
                  <a:pt x="16316" y="3930"/>
                </a:lnTo>
                <a:lnTo>
                  <a:pt x="16311" y="3920"/>
                </a:lnTo>
                <a:lnTo>
                  <a:pt x="16295" y="3901"/>
                </a:lnTo>
                <a:lnTo>
                  <a:pt x="16276" y="3892"/>
                </a:lnTo>
                <a:lnTo>
                  <a:pt x="16257" y="3893"/>
                </a:lnTo>
                <a:lnTo>
                  <a:pt x="16239" y="3908"/>
                </a:lnTo>
                <a:lnTo>
                  <a:pt x="16237" y="3911"/>
                </a:lnTo>
                <a:lnTo>
                  <a:pt x="16233" y="3913"/>
                </a:lnTo>
                <a:lnTo>
                  <a:pt x="16231" y="3916"/>
                </a:lnTo>
                <a:lnTo>
                  <a:pt x="16230" y="3923"/>
                </a:lnTo>
                <a:lnTo>
                  <a:pt x="16231" y="3923"/>
                </a:lnTo>
                <a:lnTo>
                  <a:pt x="16225" y="3930"/>
                </a:lnTo>
                <a:lnTo>
                  <a:pt x="16221" y="3932"/>
                </a:lnTo>
                <a:lnTo>
                  <a:pt x="16215" y="3934"/>
                </a:lnTo>
                <a:lnTo>
                  <a:pt x="16208" y="3937"/>
                </a:lnTo>
                <a:lnTo>
                  <a:pt x="16183" y="3959"/>
                </a:lnTo>
                <a:lnTo>
                  <a:pt x="16176" y="3969"/>
                </a:lnTo>
                <a:lnTo>
                  <a:pt x="16173" y="3978"/>
                </a:lnTo>
                <a:lnTo>
                  <a:pt x="16171" y="3988"/>
                </a:lnTo>
                <a:lnTo>
                  <a:pt x="16171" y="4000"/>
                </a:lnTo>
                <a:lnTo>
                  <a:pt x="16172" y="4004"/>
                </a:lnTo>
                <a:lnTo>
                  <a:pt x="16175" y="4008"/>
                </a:lnTo>
                <a:lnTo>
                  <a:pt x="16176" y="4013"/>
                </a:lnTo>
                <a:lnTo>
                  <a:pt x="16170" y="4023"/>
                </a:lnTo>
                <a:lnTo>
                  <a:pt x="16169" y="4030"/>
                </a:lnTo>
                <a:lnTo>
                  <a:pt x="16169" y="4037"/>
                </a:lnTo>
                <a:lnTo>
                  <a:pt x="16171" y="4041"/>
                </a:lnTo>
                <a:lnTo>
                  <a:pt x="16165" y="4037"/>
                </a:lnTo>
                <a:lnTo>
                  <a:pt x="16164" y="4028"/>
                </a:lnTo>
                <a:lnTo>
                  <a:pt x="16167" y="4007"/>
                </a:lnTo>
                <a:lnTo>
                  <a:pt x="16165" y="4003"/>
                </a:lnTo>
                <a:lnTo>
                  <a:pt x="16159" y="4005"/>
                </a:lnTo>
                <a:lnTo>
                  <a:pt x="16144" y="4016"/>
                </a:lnTo>
                <a:lnTo>
                  <a:pt x="16141" y="4020"/>
                </a:lnTo>
                <a:lnTo>
                  <a:pt x="16139" y="4024"/>
                </a:lnTo>
                <a:lnTo>
                  <a:pt x="16137" y="4031"/>
                </a:lnTo>
                <a:lnTo>
                  <a:pt x="16133" y="4027"/>
                </a:lnTo>
                <a:lnTo>
                  <a:pt x="16137" y="4022"/>
                </a:lnTo>
                <a:lnTo>
                  <a:pt x="16139" y="4009"/>
                </a:lnTo>
                <a:lnTo>
                  <a:pt x="16143" y="4004"/>
                </a:lnTo>
                <a:lnTo>
                  <a:pt x="16149" y="3999"/>
                </a:lnTo>
                <a:lnTo>
                  <a:pt x="16151" y="3996"/>
                </a:lnTo>
                <a:lnTo>
                  <a:pt x="16156" y="3984"/>
                </a:lnTo>
                <a:lnTo>
                  <a:pt x="16159" y="3980"/>
                </a:lnTo>
                <a:lnTo>
                  <a:pt x="16163" y="3976"/>
                </a:lnTo>
                <a:lnTo>
                  <a:pt x="16166" y="3971"/>
                </a:lnTo>
                <a:lnTo>
                  <a:pt x="16167" y="3964"/>
                </a:lnTo>
                <a:lnTo>
                  <a:pt x="16164" y="3958"/>
                </a:lnTo>
                <a:lnTo>
                  <a:pt x="16156" y="3960"/>
                </a:lnTo>
                <a:lnTo>
                  <a:pt x="16149" y="3966"/>
                </a:lnTo>
                <a:lnTo>
                  <a:pt x="16145" y="3973"/>
                </a:lnTo>
                <a:lnTo>
                  <a:pt x="16141" y="3973"/>
                </a:lnTo>
                <a:lnTo>
                  <a:pt x="16135" y="3955"/>
                </a:lnTo>
                <a:lnTo>
                  <a:pt x="16112" y="3960"/>
                </a:lnTo>
                <a:lnTo>
                  <a:pt x="16087" y="3969"/>
                </a:lnTo>
                <a:lnTo>
                  <a:pt x="16077" y="3962"/>
                </a:lnTo>
                <a:lnTo>
                  <a:pt x="16089" y="3966"/>
                </a:lnTo>
                <a:lnTo>
                  <a:pt x="16098" y="3960"/>
                </a:lnTo>
                <a:lnTo>
                  <a:pt x="16107" y="3952"/>
                </a:lnTo>
                <a:lnTo>
                  <a:pt x="16117" y="3948"/>
                </a:lnTo>
                <a:lnTo>
                  <a:pt x="16127" y="3949"/>
                </a:lnTo>
                <a:lnTo>
                  <a:pt x="16148" y="3955"/>
                </a:lnTo>
                <a:lnTo>
                  <a:pt x="16146" y="3947"/>
                </a:lnTo>
                <a:lnTo>
                  <a:pt x="16144" y="3944"/>
                </a:lnTo>
                <a:lnTo>
                  <a:pt x="16141" y="3941"/>
                </a:lnTo>
                <a:lnTo>
                  <a:pt x="16158" y="3942"/>
                </a:lnTo>
                <a:lnTo>
                  <a:pt x="16169" y="3937"/>
                </a:lnTo>
                <a:lnTo>
                  <a:pt x="16191" y="3916"/>
                </a:lnTo>
                <a:lnTo>
                  <a:pt x="16203" y="3907"/>
                </a:lnTo>
                <a:lnTo>
                  <a:pt x="16206" y="3903"/>
                </a:lnTo>
                <a:lnTo>
                  <a:pt x="16201" y="3898"/>
                </a:lnTo>
                <a:lnTo>
                  <a:pt x="16198" y="3898"/>
                </a:lnTo>
                <a:lnTo>
                  <a:pt x="16191" y="3900"/>
                </a:lnTo>
                <a:lnTo>
                  <a:pt x="16182" y="3900"/>
                </a:lnTo>
                <a:lnTo>
                  <a:pt x="16175" y="3898"/>
                </a:lnTo>
                <a:lnTo>
                  <a:pt x="16179" y="3894"/>
                </a:lnTo>
                <a:lnTo>
                  <a:pt x="16196" y="3896"/>
                </a:lnTo>
                <a:lnTo>
                  <a:pt x="16212" y="3880"/>
                </a:lnTo>
                <a:lnTo>
                  <a:pt x="16225" y="3862"/>
                </a:lnTo>
                <a:lnTo>
                  <a:pt x="16236" y="3858"/>
                </a:lnTo>
                <a:lnTo>
                  <a:pt x="16255" y="3844"/>
                </a:lnTo>
                <a:lnTo>
                  <a:pt x="16258" y="3840"/>
                </a:lnTo>
                <a:lnTo>
                  <a:pt x="16257" y="3835"/>
                </a:lnTo>
                <a:lnTo>
                  <a:pt x="16253" y="3833"/>
                </a:lnTo>
                <a:lnTo>
                  <a:pt x="16243" y="3833"/>
                </a:lnTo>
                <a:lnTo>
                  <a:pt x="16233" y="3831"/>
                </a:lnTo>
                <a:lnTo>
                  <a:pt x="16221" y="3831"/>
                </a:lnTo>
                <a:lnTo>
                  <a:pt x="16210" y="3834"/>
                </a:lnTo>
                <a:lnTo>
                  <a:pt x="16201" y="3840"/>
                </a:lnTo>
                <a:lnTo>
                  <a:pt x="16199" y="3837"/>
                </a:lnTo>
                <a:lnTo>
                  <a:pt x="16196" y="3837"/>
                </a:lnTo>
                <a:lnTo>
                  <a:pt x="16194" y="3837"/>
                </a:lnTo>
                <a:lnTo>
                  <a:pt x="16191" y="3836"/>
                </a:lnTo>
                <a:lnTo>
                  <a:pt x="16207" y="3832"/>
                </a:lnTo>
                <a:lnTo>
                  <a:pt x="16214" y="3828"/>
                </a:lnTo>
                <a:lnTo>
                  <a:pt x="16220" y="3822"/>
                </a:lnTo>
                <a:lnTo>
                  <a:pt x="16228" y="3824"/>
                </a:lnTo>
                <a:lnTo>
                  <a:pt x="16239" y="3825"/>
                </a:lnTo>
                <a:lnTo>
                  <a:pt x="16250" y="3824"/>
                </a:lnTo>
                <a:lnTo>
                  <a:pt x="16254" y="3820"/>
                </a:lnTo>
                <a:lnTo>
                  <a:pt x="16256" y="3818"/>
                </a:lnTo>
                <a:lnTo>
                  <a:pt x="16258" y="3816"/>
                </a:lnTo>
                <a:lnTo>
                  <a:pt x="16261" y="3813"/>
                </a:lnTo>
                <a:lnTo>
                  <a:pt x="16262" y="3809"/>
                </a:lnTo>
                <a:lnTo>
                  <a:pt x="16261" y="3804"/>
                </a:lnTo>
                <a:lnTo>
                  <a:pt x="16256" y="3796"/>
                </a:lnTo>
                <a:lnTo>
                  <a:pt x="16254" y="3792"/>
                </a:lnTo>
                <a:lnTo>
                  <a:pt x="16254" y="3783"/>
                </a:lnTo>
                <a:lnTo>
                  <a:pt x="16251" y="3774"/>
                </a:lnTo>
                <a:lnTo>
                  <a:pt x="16248" y="3766"/>
                </a:lnTo>
                <a:lnTo>
                  <a:pt x="16243" y="3761"/>
                </a:lnTo>
                <a:lnTo>
                  <a:pt x="16235" y="3759"/>
                </a:lnTo>
                <a:lnTo>
                  <a:pt x="16216" y="3764"/>
                </a:lnTo>
                <a:lnTo>
                  <a:pt x="16205" y="3764"/>
                </a:lnTo>
                <a:lnTo>
                  <a:pt x="16212" y="3757"/>
                </a:lnTo>
                <a:lnTo>
                  <a:pt x="16234" y="3745"/>
                </a:lnTo>
                <a:lnTo>
                  <a:pt x="16243" y="3736"/>
                </a:lnTo>
                <a:lnTo>
                  <a:pt x="16241" y="3732"/>
                </a:lnTo>
                <a:lnTo>
                  <a:pt x="16239" y="3729"/>
                </a:lnTo>
                <a:lnTo>
                  <a:pt x="16235" y="3727"/>
                </a:lnTo>
                <a:lnTo>
                  <a:pt x="16231" y="3725"/>
                </a:lnTo>
                <a:lnTo>
                  <a:pt x="16229" y="3731"/>
                </a:lnTo>
                <a:lnTo>
                  <a:pt x="16225" y="3734"/>
                </a:lnTo>
                <a:lnTo>
                  <a:pt x="16221" y="3738"/>
                </a:lnTo>
                <a:lnTo>
                  <a:pt x="16216" y="3743"/>
                </a:lnTo>
                <a:lnTo>
                  <a:pt x="16213" y="3739"/>
                </a:lnTo>
                <a:lnTo>
                  <a:pt x="16217" y="3734"/>
                </a:lnTo>
                <a:lnTo>
                  <a:pt x="16220" y="3727"/>
                </a:lnTo>
                <a:lnTo>
                  <a:pt x="16219" y="3721"/>
                </a:lnTo>
                <a:lnTo>
                  <a:pt x="16215" y="3718"/>
                </a:lnTo>
                <a:lnTo>
                  <a:pt x="16208" y="3720"/>
                </a:lnTo>
                <a:lnTo>
                  <a:pt x="16206" y="3726"/>
                </a:lnTo>
                <a:lnTo>
                  <a:pt x="16204" y="3732"/>
                </a:lnTo>
                <a:lnTo>
                  <a:pt x="16201" y="3736"/>
                </a:lnTo>
                <a:lnTo>
                  <a:pt x="16199" y="3734"/>
                </a:lnTo>
                <a:lnTo>
                  <a:pt x="16196" y="3731"/>
                </a:lnTo>
                <a:lnTo>
                  <a:pt x="16193" y="3727"/>
                </a:lnTo>
                <a:lnTo>
                  <a:pt x="16188" y="3725"/>
                </a:lnTo>
                <a:lnTo>
                  <a:pt x="16182" y="3726"/>
                </a:lnTo>
                <a:lnTo>
                  <a:pt x="16173" y="3730"/>
                </a:lnTo>
                <a:lnTo>
                  <a:pt x="16167" y="3732"/>
                </a:lnTo>
                <a:lnTo>
                  <a:pt x="16167" y="3729"/>
                </a:lnTo>
                <a:lnTo>
                  <a:pt x="16175" y="3727"/>
                </a:lnTo>
                <a:lnTo>
                  <a:pt x="16178" y="3722"/>
                </a:lnTo>
                <a:lnTo>
                  <a:pt x="16177" y="3715"/>
                </a:lnTo>
                <a:lnTo>
                  <a:pt x="16179" y="3707"/>
                </a:lnTo>
                <a:lnTo>
                  <a:pt x="16182" y="3698"/>
                </a:lnTo>
                <a:lnTo>
                  <a:pt x="16186" y="3692"/>
                </a:lnTo>
                <a:lnTo>
                  <a:pt x="16192" y="3687"/>
                </a:lnTo>
                <a:lnTo>
                  <a:pt x="16201" y="3682"/>
                </a:lnTo>
                <a:lnTo>
                  <a:pt x="16171" y="3668"/>
                </a:lnTo>
                <a:lnTo>
                  <a:pt x="16170" y="3684"/>
                </a:lnTo>
                <a:lnTo>
                  <a:pt x="16165" y="3703"/>
                </a:lnTo>
                <a:lnTo>
                  <a:pt x="16156" y="3717"/>
                </a:lnTo>
                <a:lnTo>
                  <a:pt x="16141" y="3718"/>
                </a:lnTo>
                <a:lnTo>
                  <a:pt x="16135" y="3713"/>
                </a:lnTo>
                <a:lnTo>
                  <a:pt x="16132" y="3707"/>
                </a:lnTo>
                <a:lnTo>
                  <a:pt x="16128" y="3704"/>
                </a:lnTo>
                <a:lnTo>
                  <a:pt x="16120" y="3709"/>
                </a:lnTo>
                <a:lnTo>
                  <a:pt x="16114" y="3712"/>
                </a:lnTo>
                <a:lnTo>
                  <a:pt x="16092" y="3715"/>
                </a:lnTo>
                <a:lnTo>
                  <a:pt x="16084" y="3718"/>
                </a:lnTo>
                <a:lnTo>
                  <a:pt x="16084" y="3714"/>
                </a:lnTo>
                <a:lnTo>
                  <a:pt x="16117" y="3697"/>
                </a:lnTo>
                <a:lnTo>
                  <a:pt x="16134" y="3684"/>
                </a:lnTo>
                <a:lnTo>
                  <a:pt x="16141" y="3668"/>
                </a:lnTo>
                <a:lnTo>
                  <a:pt x="16131" y="3671"/>
                </a:lnTo>
                <a:lnTo>
                  <a:pt x="16122" y="3669"/>
                </a:lnTo>
                <a:lnTo>
                  <a:pt x="16103" y="3660"/>
                </a:lnTo>
                <a:lnTo>
                  <a:pt x="16108" y="3673"/>
                </a:lnTo>
                <a:lnTo>
                  <a:pt x="16104" y="3680"/>
                </a:lnTo>
                <a:lnTo>
                  <a:pt x="16081" y="3693"/>
                </a:lnTo>
                <a:lnTo>
                  <a:pt x="16078" y="3690"/>
                </a:lnTo>
                <a:lnTo>
                  <a:pt x="16077" y="3688"/>
                </a:lnTo>
                <a:lnTo>
                  <a:pt x="16077" y="3686"/>
                </a:lnTo>
                <a:lnTo>
                  <a:pt x="16084" y="3684"/>
                </a:lnTo>
                <a:lnTo>
                  <a:pt x="16086" y="3684"/>
                </a:lnTo>
                <a:lnTo>
                  <a:pt x="16088" y="3686"/>
                </a:lnTo>
                <a:lnTo>
                  <a:pt x="16093" y="3681"/>
                </a:lnTo>
                <a:lnTo>
                  <a:pt x="16097" y="3678"/>
                </a:lnTo>
                <a:lnTo>
                  <a:pt x="16105" y="3671"/>
                </a:lnTo>
                <a:lnTo>
                  <a:pt x="16102" y="3669"/>
                </a:lnTo>
                <a:lnTo>
                  <a:pt x="16092" y="3664"/>
                </a:lnTo>
                <a:lnTo>
                  <a:pt x="16088" y="3660"/>
                </a:lnTo>
                <a:lnTo>
                  <a:pt x="16098" y="3650"/>
                </a:lnTo>
                <a:lnTo>
                  <a:pt x="16100" y="3649"/>
                </a:lnTo>
                <a:lnTo>
                  <a:pt x="16096" y="3644"/>
                </a:lnTo>
                <a:lnTo>
                  <a:pt x="16086" y="3637"/>
                </a:lnTo>
                <a:lnTo>
                  <a:pt x="16084" y="3633"/>
                </a:lnTo>
                <a:lnTo>
                  <a:pt x="16087" y="3627"/>
                </a:lnTo>
                <a:lnTo>
                  <a:pt x="16092" y="3622"/>
                </a:lnTo>
                <a:lnTo>
                  <a:pt x="16094" y="3616"/>
                </a:lnTo>
                <a:lnTo>
                  <a:pt x="16088" y="3607"/>
                </a:lnTo>
                <a:lnTo>
                  <a:pt x="16088" y="3611"/>
                </a:lnTo>
                <a:lnTo>
                  <a:pt x="16084" y="3621"/>
                </a:lnTo>
                <a:lnTo>
                  <a:pt x="16084" y="3611"/>
                </a:lnTo>
                <a:lnTo>
                  <a:pt x="16082" y="3601"/>
                </a:lnTo>
                <a:lnTo>
                  <a:pt x="16077" y="3593"/>
                </a:lnTo>
                <a:lnTo>
                  <a:pt x="16070" y="3588"/>
                </a:lnTo>
                <a:lnTo>
                  <a:pt x="16069" y="3592"/>
                </a:lnTo>
                <a:lnTo>
                  <a:pt x="16068" y="3594"/>
                </a:lnTo>
                <a:lnTo>
                  <a:pt x="16067" y="3596"/>
                </a:lnTo>
                <a:lnTo>
                  <a:pt x="16065" y="3599"/>
                </a:lnTo>
                <a:lnTo>
                  <a:pt x="16070" y="3599"/>
                </a:lnTo>
                <a:lnTo>
                  <a:pt x="16065" y="3607"/>
                </a:lnTo>
                <a:lnTo>
                  <a:pt x="16062" y="3615"/>
                </a:lnTo>
                <a:lnTo>
                  <a:pt x="16064" y="3621"/>
                </a:lnTo>
                <a:lnTo>
                  <a:pt x="16073" y="3624"/>
                </a:lnTo>
                <a:lnTo>
                  <a:pt x="16064" y="3628"/>
                </a:lnTo>
                <a:lnTo>
                  <a:pt x="16056" y="3622"/>
                </a:lnTo>
                <a:lnTo>
                  <a:pt x="16050" y="3613"/>
                </a:lnTo>
                <a:lnTo>
                  <a:pt x="16043" y="3607"/>
                </a:lnTo>
                <a:lnTo>
                  <a:pt x="16035" y="3611"/>
                </a:lnTo>
                <a:lnTo>
                  <a:pt x="16033" y="3615"/>
                </a:lnTo>
                <a:lnTo>
                  <a:pt x="16033" y="3619"/>
                </a:lnTo>
                <a:lnTo>
                  <a:pt x="16028" y="3634"/>
                </a:lnTo>
                <a:lnTo>
                  <a:pt x="16025" y="3636"/>
                </a:lnTo>
                <a:lnTo>
                  <a:pt x="16016" y="3635"/>
                </a:lnTo>
                <a:lnTo>
                  <a:pt x="16026" y="3631"/>
                </a:lnTo>
                <a:lnTo>
                  <a:pt x="16023" y="3622"/>
                </a:lnTo>
                <a:lnTo>
                  <a:pt x="16013" y="3612"/>
                </a:lnTo>
                <a:lnTo>
                  <a:pt x="16005" y="3607"/>
                </a:lnTo>
                <a:lnTo>
                  <a:pt x="16011" y="3605"/>
                </a:lnTo>
                <a:lnTo>
                  <a:pt x="16020" y="3607"/>
                </a:lnTo>
                <a:lnTo>
                  <a:pt x="16028" y="3607"/>
                </a:lnTo>
                <a:lnTo>
                  <a:pt x="16024" y="3596"/>
                </a:lnTo>
                <a:lnTo>
                  <a:pt x="16024" y="3587"/>
                </a:lnTo>
                <a:lnTo>
                  <a:pt x="16028" y="3579"/>
                </a:lnTo>
                <a:lnTo>
                  <a:pt x="16036" y="3568"/>
                </a:lnTo>
                <a:lnTo>
                  <a:pt x="16039" y="3560"/>
                </a:lnTo>
                <a:lnTo>
                  <a:pt x="16043" y="3556"/>
                </a:lnTo>
                <a:lnTo>
                  <a:pt x="16048" y="3553"/>
                </a:lnTo>
                <a:lnTo>
                  <a:pt x="16059" y="3548"/>
                </a:lnTo>
                <a:lnTo>
                  <a:pt x="16062" y="3545"/>
                </a:lnTo>
                <a:lnTo>
                  <a:pt x="16063" y="3541"/>
                </a:lnTo>
                <a:lnTo>
                  <a:pt x="16062" y="3525"/>
                </a:lnTo>
                <a:lnTo>
                  <a:pt x="16060" y="3521"/>
                </a:lnTo>
                <a:lnTo>
                  <a:pt x="16056" y="3515"/>
                </a:lnTo>
                <a:lnTo>
                  <a:pt x="16052" y="3512"/>
                </a:lnTo>
                <a:lnTo>
                  <a:pt x="16051" y="3514"/>
                </a:lnTo>
                <a:lnTo>
                  <a:pt x="16047" y="3523"/>
                </a:lnTo>
                <a:lnTo>
                  <a:pt x="16038" y="3531"/>
                </a:lnTo>
                <a:lnTo>
                  <a:pt x="16026" y="3537"/>
                </a:lnTo>
                <a:lnTo>
                  <a:pt x="16016" y="3541"/>
                </a:lnTo>
                <a:lnTo>
                  <a:pt x="16016" y="3545"/>
                </a:lnTo>
                <a:lnTo>
                  <a:pt x="16020" y="3545"/>
                </a:lnTo>
                <a:lnTo>
                  <a:pt x="16020" y="3549"/>
                </a:lnTo>
                <a:lnTo>
                  <a:pt x="16009" y="3550"/>
                </a:lnTo>
                <a:lnTo>
                  <a:pt x="16005" y="3555"/>
                </a:lnTo>
                <a:lnTo>
                  <a:pt x="16005" y="3570"/>
                </a:lnTo>
                <a:lnTo>
                  <a:pt x="16002" y="3579"/>
                </a:lnTo>
                <a:lnTo>
                  <a:pt x="15998" y="3588"/>
                </a:lnTo>
                <a:lnTo>
                  <a:pt x="15995" y="3595"/>
                </a:lnTo>
                <a:lnTo>
                  <a:pt x="15998" y="3603"/>
                </a:lnTo>
                <a:lnTo>
                  <a:pt x="15982" y="3597"/>
                </a:lnTo>
                <a:lnTo>
                  <a:pt x="15975" y="3597"/>
                </a:lnTo>
                <a:lnTo>
                  <a:pt x="15971" y="3607"/>
                </a:lnTo>
                <a:lnTo>
                  <a:pt x="15968" y="3607"/>
                </a:lnTo>
                <a:lnTo>
                  <a:pt x="15968" y="3595"/>
                </a:lnTo>
                <a:lnTo>
                  <a:pt x="15977" y="3589"/>
                </a:lnTo>
                <a:lnTo>
                  <a:pt x="15988" y="3586"/>
                </a:lnTo>
                <a:lnTo>
                  <a:pt x="15998" y="3581"/>
                </a:lnTo>
                <a:lnTo>
                  <a:pt x="15998" y="3578"/>
                </a:lnTo>
                <a:lnTo>
                  <a:pt x="15991" y="3573"/>
                </a:lnTo>
                <a:lnTo>
                  <a:pt x="15982" y="3572"/>
                </a:lnTo>
                <a:lnTo>
                  <a:pt x="15974" y="3571"/>
                </a:lnTo>
                <a:lnTo>
                  <a:pt x="15968" y="3563"/>
                </a:lnTo>
                <a:lnTo>
                  <a:pt x="15981" y="3566"/>
                </a:lnTo>
                <a:lnTo>
                  <a:pt x="15982" y="3558"/>
                </a:lnTo>
                <a:lnTo>
                  <a:pt x="15976" y="3548"/>
                </a:lnTo>
                <a:lnTo>
                  <a:pt x="15969" y="3547"/>
                </a:lnTo>
                <a:lnTo>
                  <a:pt x="15965" y="3548"/>
                </a:lnTo>
                <a:lnTo>
                  <a:pt x="15959" y="3547"/>
                </a:lnTo>
                <a:lnTo>
                  <a:pt x="15952" y="3544"/>
                </a:lnTo>
                <a:lnTo>
                  <a:pt x="15948" y="3541"/>
                </a:lnTo>
                <a:lnTo>
                  <a:pt x="15946" y="3536"/>
                </a:lnTo>
                <a:lnTo>
                  <a:pt x="15945" y="3516"/>
                </a:lnTo>
                <a:lnTo>
                  <a:pt x="15941" y="3528"/>
                </a:lnTo>
                <a:lnTo>
                  <a:pt x="15940" y="3538"/>
                </a:lnTo>
                <a:lnTo>
                  <a:pt x="15936" y="3545"/>
                </a:lnTo>
                <a:lnTo>
                  <a:pt x="15922" y="3545"/>
                </a:lnTo>
                <a:lnTo>
                  <a:pt x="15935" y="3544"/>
                </a:lnTo>
                <a:lnTo>
                  <a:pt x="15935" y="3539"/>
                </a:lnTo>
                <a:lnTo>
                  <a:pt x="15929" y="3535"/>
                </a:lnTo>
                <a:lnTo>
                  <a:pt x="15926" y="3536"/>
                </a:lnTo>
                <a:lnTo>
                  <a:pt x="15923" y="3539"/>
                </a:lnTo>
                <a:lnTo>
                  <a:pt x="15916" y="3542"/>
                </a:lnTo>
                <a:lnTo>
                  <a:pt x="15909" y="3547"/>
                </a:lnTo>
                <a:lnTo>
                  <a:pt x="15907" y="3556"/>
                </a:lnTo>
                <a:lnTo>
                  <a:pt x="15903" y="3556"/>
                </a:lnTo>
                <a:lnTo>
                  <a:pt x="15898" y="3544"/>
                </a:lnTo>
                <a:lnTo>
                  <a:pt x="15890" y="3545"/>
                </a:lnTo>
                <a:lnTo>
                  <a:pt x="15883" y="3554"/>
                </a:lnTo>
                <a:lnTo>
                  <a:pt x="15881" y="3567"/>
                </a:lnTo>
                <a:lnTo>
                  <a:pt x="15867" y="3567"/>
                </a:lnTo>
                <a:lnTo>
                  <a:pt x="15855" y="3579"/>
                </a:lnTo>
                <a:lnTo>
                  <a:pt x="15844" y="3595"/>
                </a:lnTo>
                <a:lnTo>
                  <a:pt x="15839" y="3610"/>
                </a:lnTo>
                <a:lnTo>
                  <a:pt x="15842" y="3619"/>
                </a:lnTo>
                <a:lnTo>
                  <a:pt x="15855" y="3636"/>
                </a:lnTo>
                <a:lnTo>
                  <a:pt x="15858" y="3644"/>
                </a:lnTo>
                <a:lnTo>
                  <a:pt x="15854" y="3649"/>
                </a:lnTo>
                <a:lnTo>
                  <a:pt x="15835" y="3656"/>
                </a:lnTo>
                <a:lnTo>
                  <a:pt x="15827" y="3660"/>
                </a:lnTo>
                <a:lnTo>
                  <a:pt x="15830" y="3670"/>
                </a:lnTo>
                <a:lnTo>
                  <a:pt x="15823" y="3675"/>
                </a:lnTo>
                <a:lnTo>
                  <a:pt x="15802" y="3682"/>
                </a:lnTo>
                <a:lnTo>
                  <a:pt x="15794" y="3678"/>
                </a:lnTo>
                <a:lnTo>
                  <a:pt x="15787" y="3674"/>
                </a:lnTo>
                <a:lnTo>
                  <a:pt x="15782" y="3669"/>
                </a:lnTo>
                <a:lnTo>
                  <a:pt x="15779" y="3660"/>
                </a:lnTo>
                <a:lnTo>
                  <a:pt x="15778" y="3650"/>
                </a:lnTo>
                <a:lnTo>
                  <a:pt x="15781" y="3642"/>
                </a:lnTo>
                <a:lnTo>
                  <a:pt x="15784" y="3634"/>
                </a:lnTo>
                <a:lnTo>
                  <a:pt x="15791" y="3612"/>
                </a:lnTo>
                <a:lnTo>
                  <a:pt x="15792" y="3597"/>
                </a:lnTo>
                <a:lnTo>
                  <a:pt x="15786" y="3585"/>
                </a:lnTo>
                <a:lnTo>
                  <a:pt x="15767" y="3578"/>
                </a:lnTo>
                <a:lnTo>
                  <a:pt x="15768" y="3583"/>
                </a:lnTo>
                <a:lnTo>
                  <a:pt x="15767" y="3587"/>
                </a:lnTo>
                <a:lnTo>
                  <a:pt x="15764" y="3596"/>
                </a:lnTo>
                <a:lnTo>
                  <a:pt x="15759" y="3585"/>
                </a:lnTo>
                <a:lnTo>
                  <a:pt x="15764" y="3579"/>
                </a:lnTo>
                <a:lnTo>
                  <a:pt x="15771" y="3575"/>
                </a:lnTo>
                <a:lnTo>
                  <a:pt x="15775" y="3572"/>
                </a:lnTo>
                <a:lnTo>
                  <a:pt x="15776" y="3564"/>
                </a:lnTo>
                <a:lnTo>
                  <a:pt x="15779" y="3556"/>
                </a:lnTo>
                <a:lnTo>
                  <a:pt x="15782" y="3548"/>
                </a:lnTo>
                <a:lnTo>
                  <a:pt x="15787" y="3541"/>
                </a:lnTo>
                <a:lnTo>
                  <a:pt x="15781" y="3539"/>
                </a:lnTo>
                <a:lnTo>
                  <a:pt x="15776" y="3539"/>
                </a:lnTo>
                <a:lnTo>
                  <a:pt x="15772" y="3543"/>
                </a:lnTo>
                <a:lnTo>
                  <a:pt x="15767" y="3549"/>
                </a:lnTo>
                <a:lnTo>
                  <a:pt x="15764" y="3545"/>
                </a:lnTo>
                <a:lnTo>
                  <a:pt x="15778" y="3536"/>
                </a:lnTo>
                <a:lnTo>
                  <a:pt x="15791" y="3529"/>
                </a:lnTo>
                <a:lnTo>
                  <a:pt x="15802" y="3520"/>
                </a:lnTo>
                <a:lnTo>
                  <a:pt x="15809" y="3506"/>
                </a:lnTo>
                <a:lnTo>
                  <a:pt x="15811" y="3507"/>
                </a:lnTo>
                <a:lnTo>
                  <a:pt x="15816" y="3509"/>
                </a:lnTo>
                <a:lnTo>
                  <a:pt x="15811" y="3467"/>
                </a:lnTo>
                <a:lnTo>
                  <a:pt x="15809" y="3462"/>
                </a:lnTo>
                <a:lnTo>
                  <a:pt x="15800" y="3455"/>
                </a:lnTo>
                <a:lnTo>
                  <a:pt x="15789" y="3455"/>
                </a:lnTo>
                <a:lnTo>
                  <a:pt x="15781" y="3459"/>
                </a:lnTo>
                <a:lnTo>
                  <a:pt x="15784" y="3468"/>
                </a:lnTo>
                <a:lnTo>
                  <a:pt x="15784" y="3475"/>
                </a:lnTo>
                <a:lnTo>
                  <a:pt x="15771" y="3498"/>
                </a:lnTo>
                <a:lnTo>
                  <a:pt x="15767" y="3507"/>
                </a:lnTo>
                <a:lnTo>
                  <a:pt x="15759" y="3521"/>
                </a:lnTo>
                <a:lnTo>
                  <a:pt x="15758" y="3523"/>
                </a:lnTo>
                <a:lnTo>
                  <a:pt x="15755" y="3525"/>
                </a:lnTo>
                <a:lnTo>
                  <a:pt x="15746" y="3532"/>
                </a:lnTo>
                <a:lnTo>
                  <a:pt x="15741" y="3534"/>
                </a:lnTo>
                <a:lnTo>
                  <a:pt x="15745" y="3531"/>
                </a:lnTo>
                <a:lnTo>
                  <a:pt x="15748" y="3525"/>
                </a:lnTo>
                <a:lnTo>
                  <a:pt x="15749" y="3519"/>
                </a:lnTo>
                <a:lnTo>
                  <a:pt x="15747" y="3516"/>
                </a:lnTo>
                <a:lnTo>
                  <a:pt x="15742" y="3519"/>
                </a:lnTo>
                <a:lnTo>
                  <a:pt x="15736" y="3524"/>
                </a:lnTo>
                <a:lnTo>
                  <a:pt x="15731" y="3529"/>
                </a:lnTo>
                <a:lnTo>
                  <a:pt x="15729" y="3532"/>
                </a:lnTo>
                <a:lnTo>
                  <a:pt x="15733" y="3556"/>
                </a:lnTo>
                <a:lnTo>
                  <a:pt x="15732" y="3568"/>
                </a:lnTo>
                <a:lnTo>
                  <a:pt x="15726" y="3578"/>
                </a:lnTo>
                <a:lnTo>
                  <a:pt x="15725" y="3571"/>
                </a:lnTo>
                <a:lnTo>
                  <a:pt x="15726" y="3562"/>
                </a:lnTo>
                <a:lnTo>
                  <a:pt x="15724" y="3554"/>
                </a:lnTo>
                <a:lnTo>
                  <a:pt x="15715" y="3549"/>
                </a:lnTo>
                <a:lnTo>
                  <a:pt x="15712" y="3553"/>
                </a:lnTo>
                <a:lnTo>
                  <a:pt x="15709" y="3555"/>
                </a:lnTo>
                <a:lnTo>
                  <a:pt x="15705" y="3556"/>
                </a:lnTo>
                <a:lnTo>
                  <a:pt x="15699" y="3556"/>
                </a:lnTo>
                <a:lnTo>
                  <a:pt x="15705" y="3550"/>
                </a:lnTo>
                <a:lnTo>
                  <a:pt x="15707" y="3543"/>
                </a:lnTo>
                <a:lnTo>
                  <a:pt x="15703" y="3538"/>
                </a:lnTo>
                <a:lnTo>
                  <a:pt x="15696" y="3534"/>
                </a:lnTo>
                <a:lnTo>
                  <a:pt x="15695" y="3540"/>
                </a:lnTo>
                <a:lnTo>
                  <a:pt x="15692" y="3545"/>
                </a:lnTo>
                <a:lnTo>
                  <a:pt x="15687" y="3548"/>
                </a:lnTo>
                <a:lnTo>
                  <a:pt x="15681" y="3549"/>
                </a:lnTo>
                <a:lnTo>
                  <a:pt x="15694" y="3535"/>
                </a:lnTo>
                <a:lnTo>
                  <a:pt x="15696" y="3534"/>
                </a:lnTo>
                <a:lnTo>
                  <a:pt x="15702" y="3532"/>
                </a:lnTo>
                <a:lnTo>
                  <a:pt x="15715" y="3534"/>
                </a:lnTo>
                <a:lnTo>
                  <a:pt x="15712" y="3526"/>
                </a:lnTo>
                <a:lnTo>
                  <a:pt x="15713" y="3517"/>
                </a:lnTo>
                <a:lnTo>
                  <a:pt x="15718" y="3502"/>
                </a:lnTo>
                <a:lnTo>
                  <a:pt x="15719" y="3497"/>
                </a:lnTo>
                <a:lnTo>
                  <a:pt x="15719" y="3493"/>
                </a:lnTo>
                <a:lnTo>
                  <a:pt x="15719" y="3488"/>
                </a:lnTo>
                <a:lnTo>
                  <a:pt x="15722" y="3484"/>
                </a:lnTo>
                <a:lnTo>
                  <a:pt x="15725" y="3483"/>
                </a:lnTo>
                <a:lnTo>
                  <a:pt x="15737" y="3479"/>
                </a:lnTo>
                <a:lnTo>
                  <a:pt x="15740" y="3477"/>
                </a:lnTo>
                <a:lnTo>
                  <a:pt x="15750" y="3477"/>
                </a:lnTo>
                <a:lnTo>
                  <a:pt x="15752" y="3475"/>
                </a:lnTo>
                <a:lnTo>
                  <a:pt x="15753" y="3471"/>
                </a:lnTo>
                <a:lnTo>
                  <a:pt x="15755" y="3462"/>
                </a:lnTo>
                <a:lnTo>
                  <a:pt x="15756" y="3457"/>
                </a:lnTo>
                <a:lnTo>
                  <a:pt x="15755" y="3447"/>
                </a:lnTo>
                <a:lnTo>
                  <a:pt x="15751" y="3442"/>
                </a:lnTo>
                <a:lnTo>
                  <a:pt x="15744" y="3442"/>
                </a:lnTo>
                <a:lnTo>
                  <a:pt x="15734" y="3445"/>
                </a:lnTo>
                <a:lnTo>
                  <a:pt x="15749" y="3445"/>
                </a:lnTo>
                <a:lnTo>
                  <a:pt x="15730" y="3452"/>
                </a:lnTo>
                <a:lnTo>
                  <a:pt x="15726" y="3455"/>
                </a:lnTo>
                <a:lnTo>
                  <a:pt x="15723" y="3461"/>
                </a:lnTo>
                <a:lnTo>
                  <a:pt x="15722" y="3466"/>
                </a:lnTo>
                <a:lnTo>
                  <a:pt x="15722" y="3471"/>
                </a:lnTo>
                <a:lnTo>
                  <a:pt x="15720" y="3475"/>
                </a:lnTo>
                <a:lnTo>
                  <a:pt x="15697" y="3503"/>
                </a:lnTo>
                <a:lnTo>
                  <a:pt x="15688" y="3509"/>
                </a:lnTo>
                <a:lnTo>
                  <a:pt x="15688" y="3503"/>
                </a:lnTo>
                <a:lnTo>
                  <a:pt x="15692" y="3494"/>
                </a:lnTo>
                <a:lnTo>
                  <a:pt x="15698" y="3481"/>
                </a:lnTo>
                <a:lnTo>
                  <a:pt x="15698" y="3477"/>
                </a:lnTo>
                <a:lnTo>
                  <a:pt x="15696" y="3455"/>
                </a:lnTo>
                <a:lnTo>
                  <a:pt x="15692" y="3455"/>
                </a:lnTo>
                <a:lnTo>
                  <a:pt x="15691" y="3462"/>
                </a:lnTo>
                <a:lnTo>
                  <a:pt x="15685" y="3468"/>
                </a:lnTo>
                <a:lnTo>
                  <a:pt x="15684" y="3473"/>
                </a:lnTo>
                <a:lnTo>
                  <a:pt x="15679" y="3475"/>
                </a:lnTo>
                <a:lnTo>
                  <a:pt x="15677" y="3477"/>
                </a:lnTo>
                <a:lnTo>
                  <a:pt x="15676" y="3468"/>
                </a:lnTo>
                <a:lnTo>
                  <a:pt x="15680" y="3463"/>
                </a:lnTo>
                <a:lnTo>
                  <a:pt x="15684" y="3458"/>
                </a:lnTo>
                <a:lnTo>
                  <a:pt x="15688" y="3452"/>
                </a:lnTo>
                <a:lnTo>
                  <a:pt x="15685" y="3453"/>
                </a:lnTo>
                <a:lnTo>
                  <a:pt x="15680" y="3454"/>
                </a:lnTo>
                <a:lnTo>
                  <a:pt x="15677" y="3455"/>
                </a:lnTo>
                <a:lnTo>
                  <a:pt x="15676" y="3448"/>
                </a:lnTo>
                <a:lnTo>
                  <a:pt x="15677" y="3443"/>
                </a:lnTo>
                <a:lnTo>
                  <a:pt x="15681" y="3441"/>
                </a:lnTo>
                <a:lnTo>
                  <a:pt x="15688" y="3441"/>
                </a:lnTo>
                <a:lnTo>
                  <a:pt x="15680" y="3433"/>
                </a:lnTo>
                <a:lnTo>
                  <a:pt x="15672" y="3440"/>
                </a:lnTo>
                <a:lnTo>
                  <a:pt x="15658" y="3462"/>
                </a:lnTo>
                <a:lnTo>
                  <a:pt x="15656" y="3459"/>
                </a:lnTo>
                <a:lnTo>
                  <a:pt x="15655" y="3456"/>
                </a:lnTo>
                <a:lnTo>
                  <a:pt x="15656" y="3452"/>
                </a:lnTo>
                <a:lnTo>
                  <a:pt x="15658" y="3448"/>
                </a:lnTo>
                <a:lnTo>
                  <a:pt x="15656" y="3447"/>
                </a:lnTo>
                <a:lnTo>
                  <a:pt x="15654" y="3446"/>
                </a:lnTo>
                <a:lnTo>
                  <a:pt x="15653" y="3445"/>
                </a:lnTo>
                <a:lnTo>
                  <a:pt x="15650" y="3445"/>
                </a:lnTo>
                <a:lnTo>
                  <a:pt x="15658" y="3443"/>
                </a:lnTo>
                <a:lnTo>
                  <a:pt x="15661" y="3439"/>
                </a:lnTo>
                <a:lnTo>
                  <a:pt x="15659" y="3435"/>
                </a:lnTo>
                <a:lnTo>
                  <a:pt x="15650" y="3434"/>
                </a:lnTo>
                <a:lnTo>
                  <a:pt x="15644" y="3436"/>
                </a:lnTo>
                <a:lnTo>
                  <a:pt x="15638" y="3440"/>
                </a:lnTo>
                <a:lnTo>
                  <a:pt x="15637" y="3446"/>
                </a:lnTo>
                <a:lnTo>
                  <a:pt x="15641" y="3454"/>
                </a:lnTo>
                <a:lnTo>
                  <a:pt x="15644" y="3459"/>
                </a:lnTo>
                <a:lnTo>
                  <a:pt x="15643" y="3467"/>
                </a:lnTo>
                <a:lnTo>
                  <a:pt x="15640" y="3474"/>
                </a:lnTo>
                <a:lnTo>
                  <a:pt x="15637" y="3479"/>
                </a:lnTo>
                <a:lnTo>
                  <a:pt x="15631" y="3484"/>
                </a:lnTo>
                <a:lnTo>
                  <a:pt x="15627" y="3486"/>
                </a:lnTo>
                <a:lnTo>
                  <a:pt x="15597" y="3483"/>
                </a:lnTo>
                <a:lnTo>
                  <a:pt x="15595" y="3481"/>
                </a:lnTo>
                <a:lnTo>
                  <a:pt x="15594" y="3473"/>
                </a:lnTo>
                <a:lnTo>
                  <a:pt x="15595" y="3473"/>
                </a:lnTo>
                <a:lnTo>
                  <a:pt x="15596" y="3471"/>
                </a:lnTo>
                <a:lnTo>
                  <a:pt x="15598" y="3467"/>
                </a:lnTo>
                <a:lnTo>
                  <a:pt x="15598" y="3462"/>
                </a:lnTo>
                <a:lnTo>
                  <a:pt x="15597" y="3458"/>
                </a:lnTo>
                <a:lnTo>
                  <a:pt x="15596" y="3456"/>
                </a:lnTo>
                <a:lnTo>
                  <a:pt x="15594" y="3455"/>
                </a:lnTo>
                <a:lnTo>
                  <a:pt x="15588" y="3455"/>
                </a:lnTo>
                <a:lnTo>
                  <a:pt x="15588" y="3453"/>
                </a:lnTo>
                <a:lnTo>
                  <a:pt x="15592" y="3441"/>
                </a:lnTo>
                <a:lnTo>
                  <a:pt x="15594" y="3436"/>
                </a:lnTo>
                <a:lnTo>
                  <a:pt x="15592" y="3430"/>
                </a:lnTo>
                <a:lnTo>
                  <a:pt x="15582" y="3416"/>
                </a:lnTo>
                <a:lnTo>
                  <a:pt x="15579" y="3421"/>
                </a:lnTo>
                <a:lnTo>
                  <a:pt x="15579" y="3423"/>
                </a:lnTo>
                <a:lnTo>
                  <a:pt x="15575" y="3423"/>
                </a:lnTo>
                <a:lnTo>
                  <a:pt x="15579" y="3410"/>
                </a:lnTo>
                <a:lnTo>
                  <a:pt x="15596" y="3376"/>
                </a:lnTo>
                <a:lnTo>
                  <a:pt x="15594" y="3362"/>
                </a:lnTo>
                <a:lnTo>
                  <a:pt x="15582" y="3362"/>
                </a:lnTo>
                <a:lnTo>
                  <a:pt x="15568" y="3398"/>
                </a:lnTo>
                <a:lnTo>
                  <a:pt x="15560" y="3402"/>
                </a:lnTo>
                <a:lnTo>
                  <a:pt x="15557" y="3411"/>
                </a:lnTo>
                <a:lnTo>
                  <a:pt x="15553" y="3430"/>
                </a:lnTo>
                <a:lnTo>
                  <a:pt x="15549" y="3437"/>
                </a:lnTo>
                <a:lnTo>
                  <a:pt x="15543" y="3432"/>
                </a:lnTo>
                <a:lnTo>
                  <a:pt x="15534" y="3436"/>
                </a:lnTo>
                <a:lnTo>
                  <a:pt x="15529" y="3447"/>
                </a:lnTo>
                <a:lnTo>
                  <a:pt x="15533" y="3462"/>
                </a:lnTo>
                <a:lnTo>
                  <a:pt x="15528" y="3457"/>
                </a:lnTo>
                <a:lnTo>
                  <a:pt x="15520" y="3447"/>
                </a:lnTo>
                <a:lnTo>
                  <a:pt x="15517" y="3438"/>
                </a:lnTo>
                <a:lnTo>
                  <a:pt x="15524" y="3434"/>
                </a:lnTo>
                <a:lnTo>
                  <a:pt x="15528" y="3429"/>
                </a:lnTo>
                <a:lnTo>
                  <a:pt x="15528" y="3418"/>
                </a:lnTo>
                <a:lnTo>
                  <a:pt x="15524" y="3406"/>
                </a:lnTo>
                <a:lnTo>
                  <a:pt x="15518" y="3398"/>
                </a:lnTo>
                <a:lnTo>
                  <a:pt x="15518" y="3414"/>
                </a:lnTo>
                <a:lnTo>
                  <a:pt x="15514" y="3426"/>
                </a:lnTo>
                <a:lnTo>
                  <a:pt x="15505" y="3435"/>
                </a:lnTo>
                <a:lnTo>
                  <a:pt x="15492" y="3441"/>
                </a:lnTo>
                <a:lnTo>
                  <a:pt x="15494" y="3437"/>
                </a:lnTo>
                <a:lnTo>
                  <a:pt x="15500" y="3429"/>
                </a:lnTo>
                <a:lnTo>
                  <a:pt x="15503" y="3426"/>
                </a:lnTo>
                <a:lnTo>
                  <a:pt x="15503" y="3423"/>
                </a:lnTo>
                <a:lnTo>
                  <a:pt x="15501" y="3419"/>
                </a:lnTo>
                <a:lnTo>
                  <a:pt x="15503" y="3416"/>
                </a:lnTo>
                <a:lnTo>
                  <a:pt x="15503" y="3413"/>
                </a:lnTo>
                <a:lnTo>
                  <a:pt x="15498" y="3415"/>
                </a:lnTo>
                <a:lnTo>
                  <a:pt x="15484" y="3426"/>
                </a:lnTo>
                <a:lnTo>
                  <a:pt x="15487" y="3416"/>
                </a:lnTo>
                <a:lnTo>
                  <a:pt x="15495" y="3406"/>
                </a:lnTo>
                <a:lnTo>
                  <a:pt x="15499" y="3397"/>
                </a:lnTo>
                <a:lnTo>
                  <a:pt x="15492" y="3387"/>
                </a:lnTo>
                <a:lnTo>
                  <a:pt x="15494" y="3385"/>
                </a:lnTo>
                <a:lnTo>
                  <a:pt x="15496" y="3377"/>
                </a:lnTo>
                <a:lnTo>
                  <a:pt x="15489" y="3381"/>
                </a:lnTo>
                <a:lnTo>
                  <a:pt x="15485" y="3387"/>
                </a:lnTo>
                <a:lnTo>
                  <a:pt x="15481" y="3402"/>
                </a:lnTo>
                <a:lnTo>
                  <a:pt x="15480" y="3395"/>
                </a:lnTo>
                <a:lnTo>
                  <a:pt x="15481" y="3382"/>
                </a:lnTo>
                <a:lnTo>
                  <a:pt x="15484" y="3379"/>
                </a:lnTo>
                <a:lnTo>
                  <a:pt x="15490" y="3372"/>
                </a:lnTo>
                <a:lnTo>
                  <a:pt x="15492" y="3365"/>
                </a:lnTo>
                <a:lnTo>
                  <a:pt x="15486" y="3362"/>
                </a:lnTo>
                <a:lnTo>
                  <a:pt x="15478" y="3368"/>
                </a:lnTo>
                <a:lnTo>
                  <a:pt x="15471" y="3382"/>
                </a:lnTo>
                <a:lnTo>
                  <a:pt x="15467" y="3397"/>
                </a:lnTo>
                <a:lnTo>
                  <a:pt x="15470" y="3405"/>
                </a:lnTo>
                <a:lnTo>
                  <a:pt x="15468" y="3406"/>
                </a:lnTo>
                <a:lnTo>
                  <a:pt x="15466" y="3407"/>
                </a:lnTo>
                <a:lnTo>
                  <a:pt x="15464" y="3408"/>
                </a:lnTo>
                <a:lnTo>
                  <a:pt x="15462" y="3408"/>
                </a:lnTo>
                <a:lnTo>
                  <a:pt x="15465" y="3413"/>
                </a:lnTo>
                <a:lnTo>
                  <a:pt x="15465" y="3417"/>
                </a:lnTo>
                <a:lnTo>
                  <a:pt x="15463" y="3421"/>
                </a:lnTo>
                <a:lnTo>
                  <a:pt x="15458" y="3423"/>
                </a:lnTo>
                <a:lnTo>
                  <a:pt x="15453" y="3417"/>
                </a:lnTo>
                <a:lnTo>
                  <a:pt x="15454" y="3407"/>
                </a:lnTo>
                <a:lnTo>
                  <a:pt x="15451" y="3402"/>
                </a:lnTo>
                <a:lnTo>
                  <a:pt x="15444" y="3399"/>
                </a:lnTo>
                <a:lnTo>
                  <a:pt x="15436" y="3398"/>
                </a:lnTo>
                <a:lnTo>
                  <a:pt x="15430" y="3397"/>
                </a:lnTo>
                <a:lnTo>
                  <a:pt x="15428" y="3392"/>
                </a:lnTo>
                <a:lnTo>
                  <a:pt x="15430" y="3371"/>
                </a:lnTo>
                <a:lnTo>
                  <a:pt x="15451" y="3368"/>
                </a:lnTo>
                <a:lnTo>
                  <a:pt x="15458" y="3365"/>
                </a:lnTo>
                <a:lnTo>
                  <a:pt x="15454" y="3363"/>
                </a:lnTo>
                <a:lnTo>
                  <a:pt x="15450" y="3362"/>
                </a:lnTo>
                <a:lnTo>
                  <a:pt x="15445" y="3363"/>
                </a:lnTo>
                <a:lnTo>
                  <a:pt x="15439" y="3365"/>
                </a:lnTo>
                <a:lnTo>
                  <a:pt x="15442" y="3354"/>
                </a:lnTo>
                <a:lnTo>
                  <a:pt x="15445" y="3350"/>
                </a:lnTo>
                <a:lnTo>
                  <a:pt x="15451" y="3347"/>
                </a:lnTo>
                <a:lnTo>
                  <a:pt x="15443" y="3339"/>
                </a:lnTo>
                <a:lnTo>
                  <a:pt x="15439" y="3337"/>
                </a:lnTo>
                <a:lnTo>
                  <a:pt x="15451" y="3337"/>
                </a:lnTo>
                <a:lnTo>
                  <a:pt x="15451" y="3333"/>
                </a:lnTo>
                <a:lnTo>
                  <a:pt x="15439" y="3330"/>
                </a:lnTo>
                <a:lnTo>
                  <a:pt x="15436" y="3338"/>
                </a:lnTo>
                <a:lnTo>
                  <a:pt x="15434" y="3346"/>
                </a:lnTo>
                <a:lnTo>
                  <a:pt x="15428" y="3347"/>
                </a:lnTo>
                <a:lnTo>
                  <a:pt x="15426" y="3346"/>
                </a:lnTo>
                <a:lnTo>
                  <a:pt x="15425" y="3344"/>
                </a:lnTo>
                <a:lnTo>
                  <a:pt x="15424" y="3343"/>
                </a:lnTo>
                <a:lnTo>
                  <a:pt x="15424" y="3340"/>
                </a:lnTo>
                <a:lnTo>
                  <a:pt x="15420" y="3340"/>
                </a:lnTo>
                <a:lnTo>
                  <a:pt x="15420" y="3351"/>
                </a:lnTo>
                <a:lnTo>
                  <a:pt x="15416" y="3358"/>
                </a:lnTo>
                <a:lnTo>
                  <a:pt x="15412" y="3364"/>
                </a:lnTo>
                <a:lnTo>
                  <a:pt x="15409" y="3369"/>
                </a:lnTo>
                <a:lnTo>
                  <a:pt x="15410" y="3378"/>
                </a:lnTo>
                <a:lnTo>
                  <a:pt x="15412" y="3388"/>
                </a:lnTo>
                <a:lnTo>
                  <a:pt x="15411" y="3396"/>
                </a:lnTo>
                <a:lnTo>
                  <a:pt x="15401" y="3402"/>
                </a:lnTo>
                <a:lnTo>
                  <a:pt x="15405" y="3396"/>
                </a:lnTo>
                <a:lnTo>
                  <a:pt x="15407" y="3389"/>
                </a:lnTo>
                <a:lnTo>
                  <a:pt x="15407" y="3383"/>
                </a:lnTo>
                <a:lnTo>
                  <a:pt x="15401" y="3377"/>
                </a:lnTo>
                <a:lnTo>
                  <a:pt x="15394" y="3391"/>
                </a:lnTo>
                <a:lnTo>
                  <a:pt x="15389" y="3397"/>
                </a:lnTo>
                <a:lnTo>
                  <a:pt x="15383" y="3402"/>
                </a:lnTo>
                <a:lnTo>
                  <a:pt x="15377" y="3395"/>
                </a:lnTo>
                <a:lnTo>
                  <a:pt x="15377" y="3385"/>
                </a:lnTo>
                <a:lnTo>
                  <a:pt x="15382" y="3376"/>
                </a:lnTo>
                <a:lnTo>
                  <a:pt x="15388" y="3373"/>
                </a:lnTo>
                <a:lnTo>
                  <a:pt x="15393" y="3369"/>
                </a:lnTo>
                <a:lnTo>
                  <a:pt x="15391" y="3360"/>
                </a:lnTo>
                <a:lnTo>
                  <a:pt x="15383" y="3344"/>
                </a:lnTo>
                <a:lnTo>
                  <a:pt x="15380" y="3339"/>
                </a:lnTo>
                <a:lnTo>
                  <a:pt x="15379" y="3335"/>
                </a:lnTo>
                <a:lnTo>
                  <a:pt x="15377" y="3331"/>
                </a:lnTo>
                <a:lnTo>
                  <a:pt x="15373" y="3330"/>
                </a:lnTo>
                <a:lnTo>
                  <a:pt x="15370" y="3331"/>
                </a:lnTo>
                <a:lnTo>
                  <a:pt x="15365" y="3336"/>
                </a:lnTo>
                <a:lnTo>
                  <a:pt x="15362" y="3341"/>
                </a:lnTo>
                <a:lnTo>
                  <a:pt x="15360" y="3346"/>
                </a:lnTo>
                <a:lnTo>
                  <a:pt x="15359" y="3368"/>
                </a:lnTo>
                <a:lnTo>
                  <a:pt x="15356" y="3377"/>
                </a:lnTo>
                <a:lnTo>
                  <a:pt x="15349" y="3384"/>
                </a:lnTo>
                <a:lnTo>
                  <a:pt x="15349" y="3376"/>
                </a:lnTo>
                <a:lnTo>
                  <a:pt x="15354" y="3357"/>
                </a:lnTo>
                <a:lnTo>
                  <a:pt x="15352" y="3351"/>
                </a:lnTo>
                <a:lnTo>
                  <a:pt x="15348" y="3351"/>
                </a:lnTo>
                <a:lnTo>
                  <a:pt x="15343" y="3357"/>
                </a:lnTo>
                <a:lnTo>
                  <a:pt x="15337" y="3369"/>
                </a:lnTo>
                <a:lnTo>
                  <a:pt x="15329" y="3372"/>
                </a:lnTo>
                <a:lnTo>
                  <a:pt x="15321" y="3370"/>
                </a:lnTo>
                <a:lnTo>
                  <a:pt x="15314" y="3366"/>
                </a:lnTo>
                <a:lnTo>
                  <a:pt x="15307" y="3365"/>
                </a:lnTo>
                <a:lnTo>
                  <a:pt x="15302" y="3369"/>
                </a:lnTo>
                <a:lnTo>
                  <a:pt x="15285" y="3387"/>
                </a:lnTo>
                <a:lnTo>
                  <a:pt x="15313" y="3330"/>
                </a:lnTo>
                <a:lnTo>
                  <a:pt x="15307" y="3322"/>
                </a:lnTo>
                <a:lnTo>
                  <a:pt x="15310" y="3319"/>
                </a:lnTo>
                <a:lnTo>
                  <a:pt x="15312" y="3314"/>
                </a:lnTo>
                <a:lnTo>
                  <a:pt x="15315" y="3312"/>
                </a:lnTo>
                <a:lnTo>
                  <a:pt x="15313" y="3310"/>
                </a:lnTo>
                <a:lnTo>
                  <a:pt x="15312" y="3308"/>
                </a:lnTo>
                <a:lnTo>
                  <a:pt x="15312" y="3306"/>
                </a:lnTo>
                <a:lnTo>
                  <a:pt x="15311" y="3304"/>
                </a:lnTo>
                <a:lnTo>
                  <a:pt x="15318" y="3301"/>
                </a:lnTo>
                <a:lnTo>
                  <a:pt x="15320" y="3297"/>
                </a:lnTo>
                <a:lnTo>
                  <a:pt x="15316" y="3295"/>
                </a:lnTo>
                <a:lnTo>
                  <a:pt x="15307" y="3297"/>
                </a:lnTo>
                <a:lnTo>
                  <a:pt x="15310" y="3290"/>
                </a:lnTo>
                <a:lnTo>
                  <a:pt x="15317" y="3279"/>
                </a:lnTo>
                <a:lnTo>
                  <a:pt x="15324" y="3270"/>
                </a:lnTo>
                <a:lnTo>
                  <a:pt x="15330" y="3269"/>
                </a:lnTo>
                <a:lnTo>
                  <a:pt x="15333" y="3269"/>
                </a:lnTo>
                <a:lnTo>
                  <a:pt x="15335" y="3250"/>
                </a:lnTo>
                <a:lnTo>
                  <a:pt x="15319" y="3243"/>
                </a:lnTo>
                <a:lnTo>
                  <a:pt x="15300" y="3248"/>
                </a:lnTo>
                <a:lnTo>
                  <a:pt x="15292" y="3265"/>
                </a:lnTo>
                <a:lnTo>
                  <a:pt x="15296" y="3265"/>
                </a:lnTo>
                <a:lnTo>
                  <a:pt x="15298" y="3262"/>
                </a:lnTo>
                <a:lnTo>
                  <a:pt x="15307" y="3257"/>
                </a:lnTo>
                <a:lnTo>
                  <a:pt x="15310" y="3262"/>
                </a:lnTo>
                <a:lnTo>
                  <a:pt x="15311" y="3265"/>
                </a:lnTo>
                <a:lnTo>
                  <a:pt x="15306" y="3266"/>
                </a:lnTo>
                <a:lnTo>
                  <a:pt x="15304" y="3267"/>
                </a:lnTo>
                <a:lnTo>
                  <a:pt x="15303" y="3270"/>
                </a:lnTo>
                <a:lnTo>
                  <a:pt x="15303" y="3276"/>
                </a:lnTo>
                <a:lnTo>
                  <a:pt x="15296" y="3269"/>
                </a:lnTo>
                <a:lnTo>
                  <a:pt x="15294" y="3275"/>
                </a:lnTo>
                <a:lnTo>
                  <a:pt x="15290" y="3280"/>
                </a:lnTo>
                <a:lnTo>
                  <a:pt x="15281" y="3290"/>
                </a:lnTo>
                <a:lnTo>
                  <a:pt x="15284" y="3294"/>
                </a:lnTo>
                <a:lnTo>
                  <a:pt x="15285" y="3297"/>
                </a:lnTo>
                <a:lnTo>
                  <a:pt x="15284" y="3300"/>
                </a:lnTo>
                <a:lnTo>
                  <a:pt x="15273" y="3303"/>
                </a:lnTo>
                <a:lnTo>
                  <a:pt x="15273" y="3307"/>
                </a:lnTo>
                <a:lnTo>
                  <a:pt x="15275" y="3311"/>
                </a:lnTo>
                <a:lnTo>
                  <a:pt x="15277" y="3312"/>
                </a:lnTo>
                <a:lnTo>
                  <a:pt x="15280" y="3319"/>
                </a:lnTo>
                <a:lnTo>
                  <a:pt x="15289" y="3332"/>
                </a:lnTo>
                <a:lnTo>
                  <a:pt x="15292" y="3340"/>
                </a:lnTo>
                <a:lnTo>
                  <a:pt x="15288" y="3332"/>
                </a:lnTo>
                <a:lnTo>
                  <a:pt x="15275" y="3317"/>
                </a:lnTo>
                <a:lnTo>
                  <a:pt x="15269" y="3308"/>
                </a:lnTo>
                <a:lnTo>
                  <a:pt x="15266" y="3308"/>
                </a:lnTo>
                <a:lnTo>
                  <a:pt x="15265" y="3321"/>
                </a:lnTo>
                <a:lnTo>
                  <a:pt x="15263" y="3333"/>
                </a:lnTo>
                <a:lnTo>
                  <a:pt x="15259" y="3342"/>
                </a:lnTo>
                <a:lnTo>
                  <a:pt x="15250" y="3347"/>
                </a:lnTo>
                <a:lnTo>
                  <a:pt x="15250" y="3342"/>
                </a:lnTo>
                <a:lnTo>
                  <a:pt x="15253" y="3334"/>
                </a:lnTo>
                <a:lnTo>
                  <a:pt x="15254" y="3330"/>
                </a:lnTo>
                <a:lnTo>
                  <a:pt x="15254" y="3310"/>
                </a:lnTo>
                <a:lnTo>
                  <a:pt x="15251" y="3302"/>
                </a:lnTo>
                <a:lnTo>
                  <a:pt x="15245" y="3303"/>
                </a:lnTo>
                <a:lnTo>
                  <a:pt x="15238" y="3309"/>
                </a:lnTo>
                <a:lnTo>
                  <a:pt x="15235" y="3317"/>
                </a:lnTo>
                <a:lnTo>
                  <a:pt x="15235" y="3328"/>
                </a:lnTo>
                <a:lnTo>
                  <a:pt x="15233" y="3331"/>
                </a:lnTo>
                <a:lnTo>
                  <a:pt x="15230" y="3327"/>
                </a:lnTo>
                <a:lnTo>
                  <a:pt x="15228" y="3315"/>
                </a:lnTo>
                <a:lnTo>
                  <a:pt x="15227" y="3305"/>
                </a:lnTo>
                <a:lnTo>
                  <a:pt x="15228" y="3296"/>
                </a:lnTo>
                <a:lnTo>
                  <a:pt x="15231" y="3288"/>
                </a:lnTo>
                <a:lnTo>
                  <a:pt x="15235" y="3283"/>
                </a:lnTo>
                <a:lnTo>
                  <a:pt x="15223" y="3288"/>
                </a:lnTo>
                <a:lnTo>
                  <a:pt x="15217" y="3296"/>
                </a:lnTo>
                <a:lnTo>
                  <a:pt x="15213" y="3305"/>
                </a:lnTo>
                <a:lnTo>
                  <a:pt x="15205" y="3312"/>
                </a:lnTo>
                <a:lnTo>
                  <a:pt x="15201" y="3310"/>
                </a:lnTo>
                <a:lnTo>
                  <a:pt x="15195" y="3306"/>
                </a:lnTo>
                <a:lnTo>
                  <a:pt x="15189" y="3304"/>
                </a:lnTo>
                <a:lnTo>
                  <a:pt x="15187" y="3306"/>
                </a:lnTo>
                <a:lnTo>
                  <a:pt x="15184" y="3311"/>
                </a:lnTo>
                <a:lnTo>
                  <a:pt x="15180" y="3314"/>
                </a:lnTo>
                <a:lnTo>
                  <a:pt x="15173" y="3315"/>
                </a:lnTo>
                <a:lnTo>
                  <a:pt x="15167" y="3315"/>
                </a:lnTo>
                <a:lnTo>
                  <a:pt x="15174" y="3308"/>
                </a:lnTo>
                <a:lnTo>
                  <a:pt x="15172" y="3303"/>
                </a:lnTo>
                <a:lnTo>
                  <a:pt x="15165" y="3303"/>
                </a:lnTo>
                <a:lnTo>
                  <a:pt x="15156" y="3308"/>
                </a:lnTo>
                <a:lnTo>
                  <a:pt x="15150" y="3305"/>
                </a:lnTo>
                <a:lnTo>
                  <a:pt x="15145" y="3306"/>
                </a:lnTo>
                <a:lnTo>
                  <a:pt x="15141" y="3308"/>
                </a:lnTo>
                <a:lnTo>
                  <a:pt x="15137" y="3308"/>
                </a:lnTo>
                <a:lnTo>
                  <a:pt x="15133" y="3305"/>
                </a:lnTo>
                <a:lnTo>
                  <a:pt x="15132" y="3303"/>
                </a:lnTo>
                <a:lnTo>
                  <a:pt x="15131" y="3300"/>
                </a:lnTo>
                <a:lnTo>
                  <a:pt x="15128" y="3295"/>
                </a:lnTo>
                <a:lnTo>
                  <a:pt x="15120" y="3290"/>
                </a:lnTo>
                <a:lnTo>
                  <a:pt x="15115" y="3295"/>
                </a:lnTo>
                <a:lnTo>
                  <a:pt x="15112" y="3300"/>
                </a:lnTo>
                <a:lnTo>
                  <a:pt x="15107" y="3297"/>
                </a:lnTo>
                <a:lnTo>
                  <a:pt x="15103" y="3297"/>
                </a:lnTo>
                <a:lnTo>
                  <a:pt x="15101" y="3302"/>
                </a:lnTo>
                <a:lnTo>
                  <a:pt x="15094" y="3308"/>
                </a:lnTo>
                <a:lnTo>
                  <a:pt x="15092" y="3312"/>
                </a:lnTo>
                <a:lnTo>
                  <a:pt x="15095" y="3298"/>
                </a:lnTo>
                <a:lnTo>
                  <a:pt x="15112" y="3277"/>
                </a:lnTo>
                <a:lnTo>
                  <a:pt x="15111" y="3261"/>
                </a:lnTo>
                <a:lnTo>
                  <a:pt x="15084" y="3286"/>
                </a:lnTo>
                <a:lnTo>
                  <a:pt x="15084" y="3281"/>
                </a:lnTo>
                <a:lnTo>
                  <a:pt x="15082" y="3280"/>
                </a:lnTo>
                <a:lnTo>
                  <a:pt x="15078" y="3280"/>
                </a:lnTo>
                <a:lnTo>
                  <a:pt x="15073" y="3279"/>
                </a:lnTo>
                <a:lnTo>
                  <a:pt x="15056" y="3273"/>
                </a:lnTo>
                <a:lnTo>
                  <a:pt x="15054" y="3272"/>
                </a:lnTo>
                <a:lnTo>
                  <a:pt x="15043" y="3276"/>
                </a:lnTo>
                <a:lnTo>
                  <a:pt x="15032" y="3283"/>
                </a:lnTo>
                <a:lnTo>
                  <a:pt x="15023" y="3292"/>
                </a:lnTo>
                <a:lnTo>
                  <a:pt x="15016" y="3301"/>
                </a:lnTo>
                <a:lnTo>
                  <a:pt x="15018" y="3291"/>
                </a:lnTo>
                <a:lnTo>
                  <a:pt x="15023" y="3283"/>
                </a:lnTo>
                <a:lnTo>
                  <a:pt x="15031" y="3277"/>
                </a:lnTo>
                <a:lnTo>
                  <a:pt x="15053" y="3263"/>
                </a:lnTo>
                <a:lnTo>
                  <a:pt x="15058" y="3258"/>
                </a:lnTo>
                <a:lnTo>
                  <a:pt x="15062" y="3251"/>
                </a:lnTo>
                <a:lnTo>
                  <a:pt x="15066" y="3251"/>
                </a:lnTo>
                <a:lnTo>
                  <a:pt x="15068" y="3259"/>
                </a:lnTo>
                <a:lnTo>
                  <a:pt x="15073" y="3263"/>
                </a:lnTo>
                <a:lnTo>
                  <a:pt x="15081" y="3262"/>
                </a:lnTo>
                <a:lnTo>
                  <a:pt x="15088" y="3257"/>
                </a:lnTo>
                <a:lnTo>
                  <a:pt x="15092" y="3252"/>
                </a:lnTo>
                <a:lnTo>
                  <a:pt x="15094" y="3244"/>
                </a:lnTo>
                <a:lnTo>
                  <a:pt x="15092" y="3241"/>
                </a:lnTo>
                <a:lnTo>
                  <a:pt x="15088" y="3243"/>
                </a:lnTo>
                <a:lnTo>
                  <a:pt x="15084" y="3243"/>
                </a:lnTo>
                <a:lnTo>
                  <a:pt x="15086" y="3238"/>
                </a:lnTo>
                <a:lnTo>
                  <a:pt x="15099" y="3222"/>
                </a:lnTo>
                <a:lnTo>
                  <a:pt x="15085" y="3203"/>
                </a:lnTo>
                <a:lnTo>
                  <a:pt x="15077" y="3197"/>
                </a:lnTo>
                <a:lnTo>
                  <a:pt x="15073" y="3202"/>
                </a:lnTo>
                <a:lnTo>
                  <a:pt x="15075" y="3208"/>
                </a:lnTo>
                <a:lnTo>
                  <a:pt x="15079" y="3214"/>
                </a:lnTo>
                <a:lnTo>
                  <a:pt x="15081" y="3219"/>
                </a:lnTo>
                <a:lnTo>
                  <a:pt x="15075" y="3222"/>
                </a:lnTo>
                <a:lnTo>
                  <a:pt x="15067" y="3220"/>
                </a:lnTo>
                <a:lnTo>
                  <a:pt x="15066" y="3216"/>
                </a:lnTo>
                <a:lnTo>
                  <a:pt x="15065" y="3210"/>
                </a:lnTo>
                <a:lnTo>
                  <a:pt x="15062" y="3204"/>
                </a:lnTo>
                <a:lnTo>
                  <a:pt x="15050" y="3200"/>
                </a:lnTo>
                <a:lnTo>
                  <a:pt x="15045" y="3209"/>
                </a:lnTo>
                <a:lnTo>
                  <a:pt x="15044" y="3222"/>
                </a:lnTo>
                <a:lnTo>
                  <a:pt x="15045" y="3229"/>
                </a:lnTo>
                <a:lnTo>
                  <a:pt x="15038" y="3234"/>
                </a:lnTo>
                <a:lnTo>
                  <a:pt x="15025" y="3255"/>
                </a:lnTo>
                <a:lnTo>
                  <a:pt x="15016" y="3261"/>
                </a:lnTo>
                <a:lnTo>
                  <a:pt x="15033" y="3236"/>
                </a:lnTo>
                <a:lnTo>
                  <a:pt x="15036" y="3227"/>
                </a:lnTo>
                <a:lnTo>
                  <a:pt x="15033" y="3220"/>
                </a:lnTo>
                <a:lnTo>
                  <a:pt x="15019" y="3202"/>
                </a:lnTo>
                <a:lnTo>
                  <a:pt x="15013" y="3196"/>
                </a:lnTo>
                <a:lnTo>
                  <a:pt x="15013" y="3213"/>
                </a:lnTo>
                <a:lnTo>
                  <a:pt x="15011" y="3219"/>
                </a:lnTo>
                <a:lnTo>
                  <a:pt x="15005" y="3222"/>
                </a:lnTo>
                <a:lnTo>
                  <a:pt x="15005" y="3211"/>
                </a:lnTo>
                <a:lnTo>
                  <a:pt x="15001" y="3211"/>
                </a:lnTo>
                <a:lnTo>
                  <a:pt x="14996" y="3219"/>
                </a:lnTo>
                <a:lnTo>
                  <a:pt x="14998" y="3225"/>
                </a:lnTo>
                <a:lnTo>
                  <a:pt x="15000" y="3231"/>
                </a:lnTo>
                <a:lnTo>
                  <a:pt x="14998" y="3240"/>
                </a:lnTo>
                <a:lnTo>
                  <a:pt x="14996" y="3236"/>
                </a:lnTo>
                <a:lnTo>
                  <a:pt x="14990" y="3226"/>
                </a:lnTo>
                <a:lnTo>
                  <a:pt x="14989" y="3220"/>
                </a:lnTo>
                <a:lnTo>
                  <a:pt x="14989" y="3219"/>
                </a:lnTo>
                <a:lnTo>
                  <a:pt x="14990" y="3218"/>
                </a:lnTo>
                <a:lnTo>
                  <a:pt x="14994" y="3189"/>
                </a:lnTo>
                <a:lnTo>
                  <a:pt x="14990" y="3189"/>
                </a:lnTo>
                <a:lnTo>
                  <a:pt x="14989" y="3195"/>
                </a:lnTo>
                <a:lnTo>
                  <a:pt x="14986" y="3200"/>
                </a:lnTo>
                <a:lnTo>
                  <a:pt x="14981" y="3202"/>
                </a:lnTo>
                <a:lnTo>
                  <a:pt x="14975" y="3204"/>
                </a:lnTo>
                <a:lnTo>
                  <a:pt x="14978" y="3198"/>
                </a:lnTo>
                <a:lnTo>
                  <a:pt x="14979" y="3194"/>
                </a:lnTo>
                <a:lnTo>
                  <a:pt x="14977" y="3191"/>
                </a:lnTo>
                <a:lnTo>
                  <a:pt x="14971" y="3189"/>
                </a:lnTo>
                <a:lnTo>
                  <a:pt x="14971" y="3186"/>
                </a:lnTo>
                <a:lnTo>
                  <a:pt x="14977" y="3184"/>
                </a:lnTo>
                <a:lnTo>
                  <a:pt x="14981" y="3182"/>
                </a:lnTo>
                <a:lnTo>
                  <a:pt x="14982" y="3178"/>
                </a:lnTo>
                <a:lnTo>
                  <a:pt x="14978" y="3175"/>
                </a:lnTo>
                <a:lnTo>
                  <a:pt x="14978" y="3171"/>
                </a:lnTo>
                <a:lnTo>
                  <a:pt x="14982" y="3171"/>
                </a:lnTo>
                <a:lnTo>
                  <a:pt x="14990" y="3168"/>
                </a:lnTo>
                <a:lnTo>
                  <a:pt x="14985" y="3163"/>
                </a:lnTo>
                <a:lnTo>
                  <a:pt x="14983" y="3158"/>
                </a:lnTo>
                <a:lnTo>
                  <a:pt x="14984" y="3155"/>
                </a:lnTo>
                <a:lnTo>
                  <a:pt x="14990" y="3153"/>
                </a:lnTo>
                <a:lnTo>
                  <a:pt x="14988" y="3147"/>
                </a:lnTo>
                <a:lnTo>
                  <a:pt x="14984" y="3143"/>
                </a:lnTo>
                <a:lnTo>
                  <a:pt x="14978" y="3140"/>
                </a:lnTo>
                <a:lnTo>
                  <a:pt x="14971" y="3139"/>
                </a:lnTo>
                <a:lnTo>
                  <a:pt x="14978" y="3142"/>
                </a:lnTo>
                <a:lnTo>
                  <a:pt x="14978" y="3146"/>
                </a:lnTo>
                <a:lnTo>
                  <a:pt x="14970" y="3150"/>
                </a:lnTo>
                <a:lnTo>
                  <a:pt x="14956" y="3168"/>
                </a:lnTo>
                <a:lnTo>
                  <a:pt x="14948" y="3175"/>
                </a:lnTo>
                <a:lnTo>
                  <a:pt x="14954" y="3176"/>
                </a:lnTo>
                <a:lnTo>
                  <a:pt x="14958" y="3179"/>
                </a:lnTo>
                <a:lnTo>
                  <a:pt x="14961" y="3182"/>
                </a:lnTo>
                <a:lnTo>
                  <a:pt x="14963" y="3186"/>
                </a:lnTo>
                <a:lnTo>
                  <a:pt x="14958" y="3187"/>
                </a:lnTo>
                <a:lnTo>
                  <a:pt x="14956" y="3188"/>
                </a:lnTo>
                <a:lnTo>
                  <a:pt x="14955" y="3190"/>
                </a:lnTo>
                <a:lnTo>
                  <a:pt x="14952" y="3193"/>
                </a:lnTo>
                <a:lnTo>
                  <a:pt x="14948" y="3193"/>
                </a:lnTo>
                <a:lnTo>
                  <a:pt x="14948" y="3188"/>
                </a:lnTo>
                <a:lnTo>
                  <a:pt x="14946" y="3184"/>
                </a:lnTo>
                <a:lnTo>
                  <a:pt x="14942" y="3181"/>
                </a:lnTo>
                <a:lnTo>
                  <a:pt x="14937" y="3179"/>
                </a:lnTo>
                <a:lnTo>
                  <a:pt x="14938" y="3204"/>
                </a:lnTo>
                <a:lnTo>
                  <a:pt x="14937" y="3211"/>
                </a:lnTo>
                <a:lnTo>
                  <a:pt x="14933" y="3207"/>
                </a:lnTo>
                <a:lnTo>
                  <a:pt x="14933" y="3217"/>
                </a:lnTo>
                <a:lnTo>
                  <a:pt x="14927" y="3218"/>
                </a:lnTo>
                <a:lnTo>
                  <a:pt x="14915" y="3214"/>
                </a:lnTo>
                <a:lnTo>
                  <a:pt x="14906" y="3219"/>
                </a:lnTo>
                <a:lnTo>
                  <a:pt x="14905" y="3224"/>
                </a:lnTo>
                <a:lnTo>
                  <a:pt x="14907" y="3231"/>
                </a:lnTo>
                <a:lnTo>
                  <a:pt x="14907" y="3240"/>
                </a:lnTo>
                <a:lnTo>
                  <a:pt x="14898" y="3236"/>
                </a:lnTo>
                <a:lnTo>
                  <a:pt x="14896" y="3228"/>
                </a:lnTo>
                <a:lnTo>
                  <a:pt x="14899" y="3220"/>
                </a:lnTo>
                <a:lnTo>
                  <a:pt x="14903" y="3214"/>
                </a:lnTo>
                <a:lnTo>
                  <a:pt x="14909" y="3211"/>
                </a:lnTo>
                <a:lnTo>
                  <a:pt x="14917" y="3209"/>
                </a:lnTo>
                <a:lnTo>
                  <a:pt x="14921" y="3204"/>
                </a:lnTo>
                <a:lnTo>
                  <a:pt x="14918" y="3196"/>
                </a:lnTo>
                <a:lnTo>
                  <a:pt x="14916" y="3198"/>
                </a:lnTo>
                <a:lnTo>
                  <a:pt x="14915" y="3199"/>
                </a:lnTo>
                <a:lnTo>
                  <a:pt x="14911" y="3200"/>
                </a:lnTo>
                <a:lnTo>
                  <a:pt x="14913" y="3197"/>
                </a:lnTo>
                <a:lnTo>
                  <a:pt x="14916" y="3189"/>
                </a:lnTo>
                <a:lnTo>
                  <a:pt x="14918" y="3186"/>
                </a:lnTo>
                <a:lnTo>
                  <a:pt x="14907" y="3186"/>
                </a:lnTo>
                <a:lnTo>
                  <a:pt x="14910" y="3181"/>
                </a:lnTo>
                <a:lnTo>
                  <a:pt x="14910" y="3177"/>
                </a:lnTo>
                <a:lnTo>
                  <a:pt x="14908" y="3174"/>
                </a:lnTo>
                <a:lnTo>
                  <a:pt x="14903" y="3171"/>
                </a:lnTo>
                <a:lnTo>
                  <a:pt x="14900" y="3179"/>
                </a:lnTo>
                <a:lnTo>
                  <a:pt x="14895" y="3179"/>
                </a:lnTo>
                <a:lnTo>
                  <a:pt x="14902" y="3152"/>
                </a:lnTo>
                <a:lnTo>
                  <a:pt x="14902" y="3139"/>
                </a:lnTo>
                <a:lnTo>
                  <a:pt x="14895" y="3132"/>
                </a:lnTo>
                <a:lnTo>
                  <a:pt x="14891" y="3150"/>
                </a:lnTo>
                <a:lnTo>
                  <a:pt x="14887" y="3160"/>
                </a:lnTo>
                <a:lnTo>
                  <a:pt x="14882" y="3164"/>
                </a:lnTo>
                <a:lnTo>
                  <a:pt x="14874" y="3164"/>
                </a:lnTo>
                <a:lnTo>
                  <a:pt x="14870" y="3166"/>
                </a:lnTo>
                <a:lnTo>
                  <a:pt x="14869" y="3171"/>
                </a:lnTo>
                <a:lnTo>
                  <a:pt x="14869" y="3182"/>
                </a:lnTo>
                <a:lnTo>
                  <a:pt x="14864" y="3180"/>
                </a:lnTo>
                <a:lnTo>
                  <a:pt x="14862" y="3179"/>
                </a:lnTo>
                <a:lnTo>
                  <a:pt x="14859" y="3182"/>
                </a:lnTo>
                <a:lnTo>
                  <a:pt x="14855" y="3187"/>
                </a:lnTo>
                <a:lnTo>
                  <a:pt x="14852" y="3192"/>
                </a:lnTo>
                <a:lnTo>
                  <a:pt x="14850" y="3196"/>
                </a:lnTo>
                <a:lnTo>
                  <a:pt x="14849" y="3216"/>
                </a:lnTo>
                <a:lnTo>
                  <a:pt x="14847" y="3222"/>
                </a:lnTo>
                <a:lnTo>
                  <a:pt x="14844" y="3216"/>
                </a:lnTo>
                <a:lnTo>
                  <a:pt x="14836" y="3206"/>
                </a:lnTo>
                <a:lnTo>
                  <a:pt x="14835" y="3200"/>
                </a:lnTo>
                <a:lnTo>
                  <a:pt x="14838" y="3194"/>
                </a:lnTo>
                <a:lnTo>
                  <a:pt x="14849" y="3188"/>
                </a:lnTo>
                <a:lnTo>
                  <a:pt x="14854" y="3182"/>
                </a:lnTo>
                <a:lnTo>
                  <a:pt x="14845" y="3181"/>
                </a:lnTo>
                <a:lnTo>
                  <a:pt x="14843" y="3174"/>
                </a:lnTo>
                <a:lnTo>
                  <a:pt x="14842" y="3165"/>
                </a:lnTo>
                <a:lnTo>
                  <a:pt x="14839" y="3157"/>
                </a:lnTo>
                <a:lnTo>
                  <a:pt x="14835" y="3164"/>
                </a:lnTo>
                <a:lnTo>
                  <a:pt x="14832" y="3160"/>
                </a:lnTo>
                <a:lnTo>
                  <a:pt x="14835" y="3153"/>
                </a:lnTo>
                <a:lnTo>
                  <a:pt x="14835" y="3139"/>
                </a:lnTo>
                <a:lnTo>
                  <a:pt x="14839" y="3135"/>
                </a:lnTo>
                <a:lnTo>
                  <a:pt x="14838" y="3133"/>
                </a:lnTo>
                <a:lnTo>
                  <a:pt x="14838" y="3133"/>
                </a:lnTo>
                <a:lnTo>
                  <a:pt x="14837" y="3133"/>
                </a:lnTo>
                <a:lnTo>
                  <a:pt x="14835" y="3132"/>
                </a:lnTo>
                <a:lnTo>
                  <a:pt x="14838" y="3127"/>
                </a:lnTo>
                <a:lnTo>
                  <a:pt x="14838" y="3121"/>
                </a:lnTo>
                <a:lnTo>
                  <a:pt x="14836" y="3116"/>
                </a:lnTo>
                <a:lnTo>
                  <a:pt x="14830" y="3114"/>
                </a:lnTo>
                <a:lnTo>
                  <a:pt x="14824" y="3116"/>
                </a:lnTo>
                <a:lnTo>
                  <a:pt x="14822" y="3121"/>
                </a:lnTo>
                <a:lnTo>
                  <a:pt x="14820" y="3132"/>
                </a:lnTo>
                <a:lnTo>
                  <a:pt x="14818" y="3135"/>
                </a:lnTo>
                <a:lnTo>
                  <a:pt x="14813" y="3141"/>
                </a:lnTo>
                <a:lnTo>
                  <a:pt x="14813" y="3144"/>
                </a:lnTo>
                <a:lnTo>
                  <a:pt x="14813" y="3150"/>
                </a:lnTo>
                <a:lnTo>
                  <a:pt x="14815" y="3153"/>
                </a:lnTo>
                <a:lnTo>
                  <a:pt x="14815" y="3156"/>
                </a:lnTo>
                <a:lnTo>
                  <a:pt x="14813" y="3160"/>
                </a:lnTo>
                <a:lnTo>
                  <a:pt x="14812" y="3158"/>
                </a:lnTo>
                <a:lnTo>
                  <a:pt x="14810" y="3154"/>
                </a:lnTo>
                <a:lnTo>
                  <a:pt x="14809" y="3150"/>
                </a:lnTo>
                <a:lnTo>
                  <a:pt x="14802" y="3156"/>
                </a:lnTo>
                <a:lnTo>
                  <a:pt x="14802" y="3165"/>
                </a:lnTo>
                <a:lnTo>
                  <a:pt x="14804" y="3176"/>
                </a:lnTo>
                <a:lnTo>
                  <a:pt x="14801" y="3186"/>
                </a:lnTo>
                <a:lnTo>
                  <a:pt x="14800" y="3179"/>
                </a:lnTo>
                <a:lnTo>
                  <a:pt x="14797" y="3173"/>
                </a:lnTo>
                <a:lnTo>
                  <a:pt x="14793" y="3167"/>
                </a:lnTo>
                <a:lnTo>
                  <a:pt x="14786" y="3164"/>
                </a:lnTo>
                <a:lnTo>
                  <a:pt x="14783" y="3167"/>
                </a:lnTo>
                <a:lnTo>
                  <a:pt x="14778" y="3170"/>
                </a:lnTo>
                <a:lnTo>
                  <a:pt x="14773" y="3171"/>
                </a:lnTo>
                <a:lnTo>
                  <a:pt x="14771" y="3166"/>
                </a:lnTo>
                <a:lnTo>
                  <a:pt x="14773" y="3163"/>
                </a:lnTo>
                <a:lnTo>
                  <a:pt x="14783" y="3159"/>
                </a:lnTo>
                <a:lnTo>
                  <a:pt x="14786" y="3157"/>
                </a:lnTo>
                <a:lnTo>
                  <a:pt x="14791" y="3149"/>
                </a:lnTo>
                <a:lnTo>
                  <a:pt x="14793" y="3141"/>
                </a:lnTo>
                <a:lnTo>
                  <a:pt x="14793" y="3133"/>
                </a:lnTo>
                <a:lnTo>
                  <a:pt x="14790" y="3124"/>
                </a:lnTo>
                <a:lnTo>
                  <a:pt x="14786" y="3127"/>
                </a:lnTo>
                <a:lnTo>
                  <a:pt x="14784" y="3130"/>
                </a:lnTo>
                <a:lnTo>
                  <a:pt x="14782" y="3133"/>
                </a:lnTo>
                <a:lnTo>
                  <a:pt x="14783" y="3139"/>
                </a:lnTo>
                <a:lnTo>
                  <a:pt x="14773" y="3135"/>
                </a:lnTo>
                <a:lnTo>
                  <a:pt x="14764" y="3134"/>
                </a:lnTo>
                <a:lnTo>
                  <a:pt x="14756" y="3135"/>
                </a:lnTo>
                <a:lnTo>
                  <a:pt x="14752" y="3142"/>
                </a:lnTo>
                <a:lnTo>
                  <a:pt x="14748" y="3142"/>
                </a:lnTo>
                <a:lnTo>
                  <a:pt x="14741" y="3135"/>
                </a:lnTo>
                <a:lnTo>
                  <a:pt x="14741" y="3132"/>
                </a:lnTo>
                <a:lnTo>
                  <a:pt x="14747" y="3130"/>
                </a:lnTo>
                <a:lnTo>
                  <a:pt x="14751" y="3127"/>
                </a:lnTo>
                <a:lnTo>
                  <a:pt x="14754" y="3123"/>
                </a:lnTo>
                <a:lnTo>
                  <a:pt x="14756" y="3118"/>
                </a:lnTo>
                <a:lnTo>
                  <a:pt x="14760" y="3118"/>
                </a:lnTo>
                <a:lnTo>
                  <a:pt x="14763" y="3124"/>
                </a:lnTo>
                <a:lnTo>
                  <a:pt x="14768" y="3122"/>
                </a:lnTo>
                <a:lnTo>
                  <a:pt x="14771" y="3115"/>
                </a:lnTo>
                <a:lnTo>
                  <a:pt x="14769" y="3109"/>
                </a:lnTo>
                <a:lnTo>
                  <a:pt x="14745" y="3092"/>
                </a:lnTo>
                <a:lnTo>
                  <a:pt x="14748" y="3100"/>
                </a:lnTo>
                <a:lnTo>
                  <a:pt x="14749" y="3108"/>
                </a:lnTo>
                <a:lnTo>
                  <a:pt x="14747" y="3116"/>
                </a:lnTo>
                <a:lnTo>
                  <a:pt x="14738" y="3121"/>
                </a:lnTo>
                <a:lnTo>
                  <a:pt x="14741" y="3113"/>
                </a:lnTo>
                <a:lnTo>
                  <a:pt x="14740" y="3106"/>
                </a:lnTo>
                <a:lnTo>
                  <a:pt x="14736" y="3103"/>
                </a:lnTo>
                <a:lnTo>
                  <a:pt x="14730" y="3107"/>
                </a:lnTo>
                <a:lnTo>
                  <a:pt x="14726" y="3107"/>
                </a:lnTo>
                <a:lnTo>
                  <a:pt x="14725" y="3099"/>
                </a:lnTo>
                <a:lnTo>
                  <a:pt x="14726" y="3089"/>
                </a:lnTo>
                <a:lnTo>
                  <a:pt x="14725" y="3081"/>
                </a:lnTo>
                <a:lnTo>
                  <a:pt x="14717" y="3078"/>
                </a:lnTo>
                <a:lnTo>
                  <a:pt x="14710" y="3080"/>
                </a:lnTo>
                <a:lnTo>
                  <a:pt x="14704" y="3085"/>
                </a:lnTo>
                <a:lnTo>
                  <a:pt x="14697" y="3089"/>
                </a:lnTo>
                <a:lnTo>
                  <a:pt x="14688" y="3085"/>
                </a:lnTo>
                <a:lnTo>
                  <a:pt x="14691" y="3092"/>
                </a:lnTo>
                <a:lnTo>
                  <a:pt x="14695" y="3097"/>
                </a:lnTo>
                <a:lnTo>
                  <a:pt x="14699" y="3102"/>
                </a:lnTo>
                <a:lnTo>
                  <a:pt x="14700" y="3110"/>
                </a:lnTo>
                <a:lnTo>
                  <a:pt x="14688" y="3101"/>
                </a:lnTo>
                <a:lnTo>
                  <a:pt x="14680" y="3098"/>
                </a:lnTo>
                <a:lnTo>
                  <a:pt x="14673" y="3099"/>
                </a:lnTo>
                <a:lnTo>
                  <a:pt x="14669" y="3105"/>
                </a:lnTo>
                <a:lnTo>
                  <a:pt x="14669" y="3112"/>
                </a:lnTo>
                <a:lnTo>
                  <a:pt x="14672" y="3118"/>
                </a:lnTo>
                <a:lnTo>
                  <a:pt x="14677" y="3121"/>
                </a:lnTo>
                <a:lnTo>
                  <a:pt x="14677" y="3124"/>
                </a:lnTo>
                <a:lnTo>
                  <a:pt x="14670" y="3123"/>
                </a:lnTo>
                <a:lnTo>
                  <a:pt x="14666" y="3120"/>
                </a:lnTo>
                <a:lnTo>
                  <a:pt x="14664" y="3114"/>
                </a:lnTo>
                <a:lnTo>
                  <a:pt x="14662" y="3107"/>
                </a:lnTo>
                <a:lnTo>
                  <a:pt x="14657" y="3109"/>
                </a:lnTo>
                <a:lnTo>
                  <a:pt x="14654" y="3113"/>
                </a:lnTo>
                <a:lnTo>
                  <a:pt x="14653" y="3118"/>
                </a:lnTo>
                <a:lnTo>
                  <a:pt x="14654" y="3124"/>
                </a:lnTo>
                <a:lnTo>
                  <a:pt x="14650" y="3114"/>
                </a:lnTo>
                <a:lnTo>
                  <a:pt x="14652" y="3096"/>
                </a:lnTo>
                <a:lnTo>
                  <a:pt x="14650" y="3089"/>
                </a:lnTo>
                <a:lnTo>
                  <a:pt x="14653" y="3087"/>
                </a:lnTo>
                <a:lnTo>
                  <a:pt x="14655" y="3081"/>
                </a:lnTo>
                <a:lnTo>
                  <a:pt x="14658" y="3078"/>
                </a:lnTo>
                <a:lnTo>
                  <a:pt x="14650" y="3072"/>
                </a:lnTo>
                <a:lnTo>
                  <a:pt x="14641" y="3071"/>
                </a:lnTo>
                <a:lnTo>
                  <a:pt x="14632" y="3073"/>
                </a:lnTo>
                <a:lnTo>
                  <a:pt x="14624" y="3078"/>
                </a:lnTo>
                <a:lnTo>
                  <a:pt x="14631" y="3085"/>
                </a:lnTo>
                <a:lnTo>
                  <a:pt x="14623" y="3086"/>
                </a:lnTo>
                <a:lnTo>
                  <a:pt x="14620" y="3093"/>
                </a:lnTo>
                <a:lnTo>
                  <a:pt x="14620" y="3150"/>
                </a:lnTo>
                <a:lnTo>
                  <a:pt x="14625" y="3147"/>
                </a:lnTo>
                <a:lnTo>
                  <a:pt x="14628" y="3142"/>
                </a:lnTo>
                <a:lnTo>
                  <a:pt x="14630" y="3138"/>
                </a:lnTo>
                <a:lnTo>
                  <a:pt x="14631" y="3132"/>
                </a:lnTo>
                <a:lnTo>
                  <a:pt x="14637" y="3136"/>
                </a:lnTo>
                <a:lnTo>
                  <a:pt x="14650" y="3153"/>
                </a:lnTo>
                <a:lnTo>
                  <a:pt x="14662" y="3158"/>
                </a:lnTo>
                <a:lnTo>
                  <a:pt x="14663" y="3163"/>
                </a:lnTo>
                <a:lnTo>
                  <a:pt x="14664" y="3167"/>
                </a:lnTo>
                <a:lnTo>
                  <a:pt x="14666" y="3169"/>
                </a:lnTo>
                <a:lnTo>
                  <a:pt x="14670" y="3171"/>
                </a:lnTo>
                <a:lnTo>
                  <a:pt x="14666" y="3176"/>
                </a:lnTo>
                <a:lnTo>
                  <a:pt x="14663" y="3181"/>
                </a:lnTo>
                <a:lnTo>
                  <a:pt x="14662" y="3187"/>
                </a:lnTo>
                <a:lnTo>
                  <a:pt x="14662" y="3193"/>
                </a:lnTo>
                <a:lnTo>
                  <a:pt x="14655" y="3187"/>
                </a:lnTo>
                <a:lnTo>
                  <a:pt x="14653" y="3171"/>
                </a:lnTo>
                <a:lnTo>
                  <a:pt x="14645" y="3168"/>
                </a:lnTo>
                <a:lnTo>
                  <a:pt x="14605" y="3168"/>
                </a:lnTo>
                <a:lnTo>
                  <a:pt x="14610" y="3158"/>
                </a:lnTo>
                <a:lnTo>
                  <a:pt x="14610" y="3149"/>
                </a:lnTo>
                <a:lnTo>
                  <a:pt x="14607" y="3140"/>
                </a:lnTo>
                <a:lnTo>
                  <a:pt x="14598" y="3127"/>
                </a:lnTo>
                <a:lnTo>
                  <a:pt x="14592" y="3121"/>
                </a:lnTo>
                <a:lnTo>
                  <a:pt x="14590" y="3118"/>
                </a:lnTo>
                <a:lnTo>
                  <a:pt x="14588" y="3112"/>
                </a:lnTo>
                <a:lnTo>
                  <a:pt x="14587" y="3106"/>
                </a:lnTo>
                <a:lnTo>
                  <a:pt x="14584" y="3101"/>
                </a:lnTo>
                <a:lnTo>
                  <a:pt x="14577" y="3099"/>
                </a:lnTo>
                <a:lnTo>
                  <a:pt x="14567" y="3099"/>
                </a:lnTo>
                <a:lnTo>
                  <a:pt x="14560" y="3099"/>
                </a:lnTo>
                <a:lnTo>
                  <a:pt x="14555" y="3103"/>
                </a:lnTo>
                <a:lnTo>
                  <a:pt x="14549" y="3122"/>
                </a:lnTo>
                <a:lnTo>
                  <a:pt x="14542" y="3131"/>
                </a:lnTo>
                <a:lnTo>
                  <a:pt x="14533" y="3138"/>
                </a:lnTo>
                <a:lnTo>
                  <a:pt x="14519" y="3146"/>
                </a:lnTo>
                <a:lnTo>
                  <a:pt x="14477" y="3164"/>
                </a:lnTo>
                <a:lnTo>
                  <a:pt x="14473" y="3164"/>
                </a:lnTo>
                <a:lnTo>
                  <a:pt x="14469" y="3158"/>
                </a:lnTo>
                <a:lnTo>
                  <a:pt x="14474" y="3152"/>
                </a:lnTo>
                <a:lnTo>
                  <a:pt x="14481" y="3147"/>
                </a:lnTo>
                <a:lnTo>
                  <a:pt x="14484" y="3141"/>
                </a:lnTo>
                <a:lnTo>
                  <a:pt x="14484" y="3117"/>
                </a:lnTo>
                <a:lnTo>
                  <a:pt x="14479" y="3105"/>
                </a:lnTo>
                <a:lnTo>
                  <a:pt x="14467" y="3099"/>
                </a:lnTo>
                <a:lnTo>
                  <a:pt x="14454" y="3101"/>
                </a:lnTo>
                <a:lnTo>
                  <a:pt x="14443" y="3106"/>
                </a:lnTo>
                <a:lnTo>
                  <a:pt x="14437" y="3116"/>
                </a:lnTo>
                <a:lnTo>
                  <a:pt x="14436" y="3128"/>
                </a:lnTo>
                <a:lnTo>
                  <a:pt x="14426" y="3123"/>
                </a:lnTo>
                <a:lnTo>
                  <a:pt x="14410" y="3119"/>
                </a:lnTo>
                <a:lnTo>
                  <a:pt x="14401" y="3114"/>
                </a:lnTo>
                <a:lnTo>
                  <a:pt x="14395" y="3132"/>
                </a:lnTo>
                <a:lnTo>
                  <a:pt x="14357" y="3155"/>
                </a:lnTo>
                <a:lnTo>
                  <a:pt x="14348" y="3177"/>
                </a:lnTo>
                <a:lnTo>
                  <a:pt x="14345" y="3176"/>
                </a:lnTo>
                <a:lnTo>
                  <a:pt x="14326" y="3158"/>
                </a:lnTo>
                <a:lnTo>
                  <a:pt x="14322" y="3151"/>
                </a:lnTo>
                <a:lnTo>
                  <a:pt x="14321" y="3150"/>
                </a:lnTo>
                <a:lnTo>
                  <a:pt x="14316" y="3147"/>
                </a:lnTo>
                <a:lnTo>
                  <a:pt x="14315" y="3146"/>
                </a:lnTo>
                <a:lnTo>
                  <a:pt x="14315" y="3142"/>
                </a:lnTo>
                <a:lnTo>
                  <a:pt x="14318" y="3135"/>
                </a:lnTo>
                <a:lnTo>
                  <a:pt x="14318" y="3132"/>
                </a:lnTo>
                <a:lnTo>
                  <a:pt x="14316" y="3125"/>
                </a:lnTo>
                <a:lnTo>
                  <a:pt x="14314" y="3121"/>
                </a:lnTo>
                <a:lnTo>
                  <a:pt x="14307" y="3114"/>
                </a:lnTo>
                <a:lnTo>
                  <a:pt x="14266" y="3147"/>
                </a:lnTo>
                <a:lnTo>
                  <a:pt x="14243" y="3177"/>
                </a:lnTo>
                <a:lnTo>
                  <a:pt x="14240" y="3184"/>
                </a:lnTo>
                <a:lnTo>
                  <a:pt x="14239" y="3195"/>
                </a:lnTo>
                <a:lnTo>
                  <a:pt x="14241" y="3198"/>
                </a:lnTo>
                <a:lnTo>
                  <a:pt x="14245" y="3200"/>
                </a:lnTo>
                <a:lnTo>
                  <a:pt x="14249" y="3204"/>
                </a:lnTo>
                <a:lnTo>
                  <a:pt x="14251" y="3209"/>
                </a:lnTo>
                <a:lnTo>
                  <a:pt x="14250" y="3215"/>
                </a:lnTo>
                <a:lnTo>
                  <a:pt x="14247" y="3229"/>
                </a:lnTo>
                <a:lnTo>
                  <a:pt x="14247" y="3232"/>
                </a:lnTo>
                <a:lnTo>
                  <a:pt x="14251" y="3240"/>
                </a:lnTo>
                <a:lnTo>
                  <a:pt x="14249" y="3242"/>
                </a:lnTo>
                <a:lnTo>
                  <a:pt x="14246" y="3244"/>
                </a:lnTo>
                <a:lnTo>
                  <a:pt x="14244" y="3246"/>
                </a:lnTo>
                <a:lnTo>
                  <a:pt x="14243" y="3247"/>
                </a:lnTo>
                <a:lnTo>
                  <a:pt x="14241" y="3258"/>
                </a:lnTo>
                <a:lnTo>
                  <a:pt x="14239" y="3270"/>
                </a:lnTo>
                <a:lnTo>
                  <a:pt x="14237" y="3272"/>
                </a:lnTo>
                <a:lnTo>
                  <a:pt x="14231" y="3281"/>
                </a:lnTo>
                <a:lnTo>
                  <a:pt x="14230" y="3283"/>
                </a:lnTo>
                <a:lnTo>
                  <a:pt x="14227" y="3285"/>
                </a:lnTo>
                <a:lnTo>
                  <a:pt x="14226" y="3290"/>
                </a:lnTo>
                <a:lnTo>
                  <a:pt x="14225" y="3296"/>
                </a:lnTo>
                <a:lnTo>
                  <a:pt x="14224" y="3301"/>
                </a:lnTo>
                <a:lnTo>
                  <a:pt x="14219" y="3307"/>
                </a:lnTo>
                <a:lnTo>
                  <a:pt x="14211" y="3311"/>
                </a:lnTo>
                <a:lnTo>
                  <a:pt x="14201" y="3311"/>
                </a:lnTo>
                <a:lnTo>
                  <a:pt x="14175" y="3312"/>
                </a:lnTo>
                <a:lnTo>
                  <a:pt x="14167" y="3314"/>
                </a:lnTo>
                <a:lnTo>
                  <a:pt x="14165" y="3320"/>
                </a:lnTo>
                <a:lnTo>
                  <a:pt x="14168" y="3333"/>
                </a:lnTo>
                <a:lnTo>
                  <a:pt x="14175" y="3348"/>
                </a:lnTo>
                <a:lnTo>
                  <a:pt x="14177" y="3351"/>
                </a:lnTo>
                <a:lnTo>
                  <a:pt x="14192" y="3349"/>
                </a:lnTo>
                <a:lnTo>
                  <a:pt x="14199" y="3348"/>
                </a:lnTo>
                <a:lnTo>
                  <a:pt x="14205" y="3351"/>
                </a:lnTo>
                <a:lnTo>
                  <a:pt x="14197" y="3353"/>
                </a:lnTo>
                <a:lnTo>
                  <a:pt x="14191" y="3356"/>
                </a:lnTo>
                <a:lnTo>
                  <a:pt x="14185" y="3357"/>
                </a:lnTo>
                <a:lnTo>
                  <a:pt x="14179" y="3355"/>
                </a:lnTo>
                <a:lnTo>
                  <a:pt x="14175" y="3359"/>
                </a:lnTo>
                <a:lnTo>
                  <a:pt x="14179" y="3362"/>
                </a:lnTo>
                <a:lnTo>
                  <a:pt x="14175" y="3370"/>
                </a:lnTo>
                <a:lnTo>
                  <a:pt x="14179" y="3376"/>
                </a:lnTo>
                <a:lnTo>
                  <a:pt x="14186" y="3382"/>
                </a:lnTo>
                <a:lnTo>
                  <a:pt x="14190" y="3391"/>
                </a:lnTo>
                <a:lnTo>
                  <a:pt x="14173" y="3379"/>
                </a:lnTo>
                <a:lnTo>
                  <a:pt x="14160" y="3390"/>
                </a:lnTo>
                <a:lnTo>
                  <a:pt x="14152" y="3412"/>
                </a:lnTo>
                <a:lnTo>
                  <a:pt x="14148" y="3438"/>
                </a:lnTo>
                <a:lnTo>
                  <a:pt x="14145" y="3445"/>
                </a:lnTo>
                <a:lnTo>
                  <a:pt x="14143" y="3456"/>
                </a:lnTo>
                <a:lnTo>
                  <a:pt x="14141" y="3457"/>
                </a:lnTo>
                <a:lnTo>
                  <a:pt x="14102" y="3450"/>
                </a:lnTo>
                <a:lnTo>
                  <a:pt x="14092" y="3442"/>
                </a:lnTo>
                <a:lnTo>
                  <a:pt x="14086" y="3441"/>
                </a:lnTo>
                <a:lnTo>
                  <a:pt x="14066" y="3447"/>
                </a:lnTo>
                <a:lnTo>
                  <a:pt x="14058" y="3463"/>
                </a:lnTo>
                <a:lnTo>
                  <a:pt x="14054" y="3506"/>
                </a:lnTo>
                <a:lnTo>
                  <a:pt x="14051" y="3517"/>
                </a:lnTo>
                <a:lnTo>
                  <a:pt x="14050" y="3527"/>
                </a:lnTo>
                <a:lnTo>
                  <a:pt x="14054" y="3533"/>
                </a:lnTo>
                <a:lnTo>
                  <a:pt x="14066" y="3538"/>
                </a:lnTo>
                <a:lnTo>
                  <a:pt x="14077" y="3540"/>
                </a:lnTo>
                <a:lnTo>
                  <a:pt x="14088" y="3538"/>
                </a:lnTo>
                <a:lnTo>
                  <a:pt x="14098" y="3535"/>
                </a:lnTo>
                <a:lnTo>
                  <a:pt x="14103" y="3531"/>
                </a:lnTo>
                <a:lnTo>
                  <a:pt x="14109" y="3533"/>
                </a:lnTo>
                <a:lnTo>
                  <a:pt x="14114" y="3536"/>
                </a:lnTo>
                <a:lnTo>
                  <a:pt x="14120" y="3537"/>
                </a:lnTo>
                <a:lnTo>
                  <a:pt x="14126" y="3538"/>
                </a:lnTo>
                <a:lnTo>
                  <a:pt x="14144" y="3537"/>
                </a:lnTo>
                <a:lnTo>
                  <a:pt x="14149" y="3538"/>
                </a:lnTo>
                <a:lnTo>
                  <a:pt x="14141" y="3547"/>
                </a:lnTo>
                <a:lnTo>
                  <a:pt x="14132" y="3554"/>
                </a:lnTo>
                <a:lnTo>
                  <a:pt x="14121" y="3559"/>
                </a:lnTo>
                <a:lnTo>
                  <a:pt x="14092" y="3566"/>
                </a:lnTo>
                <a:lnTo>
                  <a:pt x="14081" y="3567"/>
                </a:lnTo>
                <a:lnTo>
                  <a:pt x="14072" y="3565"/>
                </a:lnTo>
                <a:lnTo>
                  <a:pt x="14062" y="3560"/>
                </a:lnTo>
                <a:lnTo>
                  <a:pt x="14064" y="3572"/>
                </a:lnTo>
                <a:lnTo>
                  <a:pt x="14084" y="3590"/>
                </a:lnTo>
                <a:lnTo>
                  <a:pt x="14089" y="3601"/>
                </a:lnTo>
                <a:lnTo>
                  <a:pt x="14090" y="3610"/>
                </a:lnTo>
                <a:lnTo>
                  <a:pt x="14094" y="3620"/>
                </a:lnTo>
                <a:lnTo>
                  <a:pt x="14096" y="3630"/>
                </a:lnTo>
                <a:lnTo>
                  <a:pt x="14092" y="3639"/>
                </a:lnTo>
                <a:lnTo>
                  <a:pt x="14089" y="3632"/>
                </a:lnTo>
                <a:lnTo>
                  <a:pt x="14084" y="3625"/>
                </a:lnTo>
                <a:lnTo>
                  <a:pt x="14079" y="3619"/>
                </a:lnTo>
                <a:lnTo>
                  <a:pt x="14071" y="3617"/>
                </a:lnTo>
                <a:lnTo>
                  <a:pt x="14058" y="3616"/>
                </a:lnTo>
                <a:lnTo>
                  <a:pt x="14051" y="3612"/>
                </a:lnTo>
                <a:lnTo>
                  <a:pt x="14039" y="3596"/>
                </a:lnTo>
                <a:lnTo>
                  <a:pt x="14033" y="3596"/>
                </a:lnTo>
                <a:lnTo>
                  <a:pt x="14028" y="3588"/>
                </a:lnTo>
                <a:lnTo>
                  <a:pt x="14024" y="3577"/>
                </a:lnTo>
                <a:lnTo>
                  <a:pt x="14018" y="3569"/>
                </a:lnTo>
                <a:lnTo>
                  <a:pt x="14011" y="3560"/>
                </a:lnTo>
                <a:lnTo>
                  <a:pt x="13994" y="3531"/>
                </a:lnTo>
                <a:lnTo>
                  <a:pt x="13990" y="3537"/>
                </a:lnTo>
                <a:lnTo>
                  <a:pt x="13986" y="3544"/>
                </a:lnTo>
                <a:lnTo>
                  <a:pt x="13981" y="3550"/>
                </a:lnTo>
                <a:lnTo>
                  <a:pt x="13973" y="3552"/>
                </a:lnTo>
                <a:lnTo>
                  <a:pt x="13967" y="3550"/>
                </a:lnTo>
                <a:lnTo>
                  <a:pt x="13945" y="3534"/>
                </a:lnTo>
                <a:lnTo>
                  <a:pt x="13943" y="3540"/>
                </a:lnTo>
                <a:lnTo>
                  <a:pt x="13940" y="3542"/>
                </a:lnTo>
                <a:lnTo>
                  <a:pt x="13934" y="3549"/>
                </a:lnTo>
                <a:lnTo>
                  <a:pt x="13932" y="3549"/>
                </a:lnTo>
                <a:lnTo>
                  <a:pt x="13926" y="3550"/>
                </a:lnTo>
                <a:lnTo>
                  <a:pt x="13924" y="3551"/>
                </a:lnTo>
                <a:lnTo>
                  <a:pt x="13922" y="3553"/>
                </a:lnTo>
                <a:lnTo>
                  <a:pt x="13922" y="3555"/>
                </a:lnTo>
                <a:lnTo>
                  <a:pt x="13923" y="3557"/>
                </a:lnTo>
                <a:lnTo>
                  <a:pt x="13922" y="3560"/>
                </a:lnTo>
                <a:lnTo>
                  <a:pt x="13881" y="3617"/>
                </a:lnTo>
                <a:lnTo>
                  <a:pt x="13880" y="3619"/>
                </a:lnTo>
                <a:lnTo>
                  <a:pt x="13880" y="3624"/>
                </a:lnTo>
                <a:lnTo>
                  <a:pt x="13879" y="3626"/>
                </a:lnTo>
                <a:lnTo>
                  <a:pt x="13876" y="3627"/>
                </a:lnTo>
                <a:lnTo>
                  <a:pt x="13871" y="3627"/>
                </a:lnTo>
                <a:lnTo>
                  <a:pt x="13867" y="3628"/>
                </a:lnTo>
                <a:lnTo>
                  <a:pt x="13865" y="3628"/>
                </a:lnTo>
                <a:lnTo>
                  <a:pt x="13863" y="3628"/>
                </a:lnTo>
                <a:lnTo>
                  <a:pt x="13861" y="3630"/>
                </a:lnTo>
                <a:lnTo>
                  <a:pt x="13861" y="3632"/>
                </a:lnTo>
                <a:lnTo>
                  <a:pt x="13858" y="3639"/>
                </a:lnTo>
                <a:lnTo>
                  <a:pt x="13856" y="3641"/>
                </a:lnTo>
                <a:lnTo>
                  <a:pt x="13852" y="3644"/>
                </a:lnTo>
                <a:lnTo>
                  <a:pt x="13842" y="3648"/>
                </a:lnTo>
                <a:lnTo>
                  <a:pt x="13837" y="3651"/>
                </a:lnTo>
                <a:lnTo>
                  <a:pt x="13837" y="3655"/>
                </a:lnTo>
                <a:lnTo>
                  <a:pt x="13842" y="3665"/>
                </a:lnTo>
                <a:lnTo>
                  <a:pt x="13841" y="3668"/>
                </a:lnTo>
                <a:lnTo>
                  <a:pt x="13836" y="3671"/>
                </a:lnTo>
                <a:lnTo>
                  <a:pt x="13832" y="3677"/>
                </a:lnTo>
                <a:lnTo>
                  <a:pt x="13827" y="3683"/>
                </a:lnTo>
                <a:lnTo>
                  <a:pt x="13818" y="3686"/>
                </a:lnTo>
                <a:lnTo>
                  <a:pt x="13797" y="3728"/>
                </a:lnTo>
                <a:lnTo>
                  <a:pt x="13787" y="3733"/>
                </a:lnTo>
                <a:lnTo>
                  <a:pt x="13776" y="3736"/>
                </a:lnTo>
                <a:lnTo>
                  <a:pt x="13768" y="3736"/>
                </a:lnTo>
                <a:lnTo>
                  <a:pt x="13760" y="3739"/>
                </a:lnTo>
                <a:lnTo>
                  <a:pt x="13748" y="3740"/>
                </a:lnTo>
                <a:lnTo>
                  <a:pt x="13724" y="3739"/>
                </a:lnTo>
                <a:lnTo>
                  <a:pt x="13719" y="3741"/>
                </a:lnTo>
                <a:lnTo>
                  <a:pt x="13708" y="3748"/>
                </a:lnTo>
                <a:lnTo>
                  <a:pt x="13701" y="3750"/>
                </a:lnTo>
                <a:lnTo>
                  <a:pt x="13689" y="3751"/>
                </a:lnTo>
                <a:lnTo>
                  <a:pt x="13684" y="3752"/>
                </a:lnTo>
                <a:lnTo>
                  <a:pt x="13680" y="3754"/>
                </a:lnTo>
                <a:lnTo>
                  <a:pt x="13665" y="3767"/>
                </a:lnTo>
                <a:lnTo>
                  <a:pt x="13649" y="3789"/>
                </a:lnTo>
                <a:lnTo>
                  <a:pt x="13612" y="3864"/>
                </a:lnTo>
                <a:lnTo>
                  <a:pt x="13609" y="3871"/>
                </a:lnTo>
                <a:lnTo>
                  <a:pt x="13609" y="3881"/>
                </a:lnTo>
                <a:lnTo>
                  <a:pt x="13604" y="3900"/>
                </a:lnTo>
                <a:lnTo>
                  <a:pt x="13595" y="3923"/>
                </a:lnTo>
                <a:lnTo>
                  <a:pt x="13542" y="4009"/>
                </a:lnTo>
                <a:lnTo>
                  <a:pt x="13537" y="4023"/>
                </a:lnTo>
                <a:lnTo>
                  <a:pt x="13536" y="4033"/>
                </a:lnTo>
                <a:lnTo>
                  <a:pt x="13538" y="4053"/>
                </a:lnTo>
                <a:lnTo>
                  <a:pt x="13537" y="4063"/>
                </a:lnTo>
                <a:lnTo>
                  <a:pt x="13533" y="4074"/>
                </a:lnTo>
                <a:lnTo>
                  <a:pt x="13528" y="4082"/>
                </a:lnTo>
                <a:lnTo>
                  <a:pt x="13514" y="4095"/>
                </a:lnTo>
                <a:lnTo>
                  <a:pt x="13513" y="4099"/>
                </a:lnTo>
                <a:lnTo>
                  <a:pt x="13511" y="4108"/>
                </a:lnTo>
                <a:lnTo>
                  <a:pt x="13509" y="4110"/>
                </a:lnTo>
                <a:lnTo>
                  <a:pt x="13506" y="4111"/>
                </a:lnTo>
                <a:lnTo>
                  <a:pt x="13495" y="4117"/>
                </a:lnTo>
                <a:lnTo>
                  <a:pt x="13492" y="4121"/>
                </a:lnTo>
                <a:lnTo>
                  <a:pt x="13489" y="4131"/>
                </a:lnTo>
                <a:lnTo>
                  <a:pt x="13489" y="4139"/>
                </a:lnTo>
                <a:lnTo>
                  <a:pt x="13487" y="4146"/>
                </a:lnTo>
                <a:lnTo>
                  <a:pt x="13477" y="4153"/>
                </a:lnTo>
                <a:lnTo>
                  <a:pt x="13436" y="4168"/>
                </a:lnTo>
                <a:lnTo>
                  <a:pt x="13412" y="4172"/>
                </a:lnTo>
                <a:lnTo>
                  <a:pt x="13398" y="4167"/>
                </a:lnTo>
                <a:lnTo>
                  <a:pt x="13404" y="4156"/>
                </a:lnTo>
                <a:lnTo>
                  <a:pt x="13413" y="4148"/>
                </a:lnTo>
                <a:lnTo>
                  <a:pt x="13424" y="4141"/>
                </a:lnTo>
                <a:lnTo>
                  <a:pt x="13437" y="4139"/>
                </a:lnTo>
                <a:lnTo>
                  <a:pt x="13443" y="4133"/>
                </a:lnTo>
                <a:lnTo>
                  <a:pt x="13477" y="4087"/>
                </a:lnTo>
                <a:lnTo>
                  <a:pt x="13479" y="4077"/>
                </a:lnTo>
                <a:lnTo>
                  <a:pt x="13476" y="4048"/>
                </a:lnTo>
                <a:lnTo>
                  <a:pt x="13474" y="4038"/>
                </a:lnTo>
                <a:lnTo>
                  <a:pt x="13473" y="4033"/>
                </a:lnTo>
                <a:lnTo>
                  <a:pt x="13475" y="4028"/>
                </a:lnTo>
                <a:lnTo>
                  <a:pt x="13485" y="4016"/>
                </a:lnTo>
                <a:lnTo>
                  <a:pt x="13486" y="4011"/>
                </a:lnTo>
                <a:lnTo>
                  <a:pt x="13487" y="4000"/>
                </a:lnTo>
                <a:lnTo>
                  <a:pt x="13488" y="3995"/>
                </a:lnTo>
                <a:lnTo>
                  <a:pt x="13491" y="3991"/>
                </a:lnTo>
                <a:lnTo>
                  <a:pt x="13495" y="3988"/>
                </a:lnTo>
                <a:lnTo>
                  <a:pt x="13498" y="3984"/>
                </a:lnTo>
                <a:lnTo>
                  <a:pt x="13500" y="3979"/>
                </a:lnTo>
                <a:lnTo>
                  <a:pt x="13500" y="3952"/>
                </a:lnTo>
                <a:lnTo>
                  <a:pt x="13502" y="3948"/>
                </a:lnTo>
                <a:lnTo>
                  <a:pt x="13504" y="3946"/>
                </a:lnTo>
                <a:lnTo>
                  <a:pt x="13518" y="3923"/>
                </a:lnTo>
                <a:lnTo>
                  <a:pt x="13523" y="3919"/>
                </a:lnTo>
                <a:lnTo>
                  <a:pt x="13528" y="3916"/>
                </a:lnTo>
                <a:lnTo>
                  <a:pt x="13532" y="3912"/>
                </a:lnTo>
                <a:lnTo>
                  <a:pt x="13534" y="3900"/>
                </a:lnTo>
                <a:lnTo>
                  <a:pt x="13540" y="3890"/>
                </a:lnTo>
                <a:lnTo>
                  <a:pt x="13541" y="3885"/>
                </a:lnTo>
                <a:lnTo>
                  <a:pt x="13543" y="3843"/>
                </a:lnTo>
                <a:lnTo>
                  <a:pt x="13544" y="3836"/>
                </a:lnTo>
                <a:lnTo>
                  <a:pt x="13550" y="3830"/>
                </a:lnTo>
                <a:lnTo>
                  <a:pt x="13563" y="3819"/>
                </a:lnTo>
                <a:lnTo>
                  <a:pt x="13567" y="3811"/>
                </a:lnTo>
                <a:lnTo>
                  <a:pt x="13560" y="3811"/>
                </a:lnTo>
                <a:lnTo>
                  <a:pt x="13560" y="3807"/>
                </a:lnTo>
                <a:lnTo>
                  <a:pt x="13565" y="3802"/>
                </a:lnTo>
                <a:lnTo>
                  <a:pt x="13570" y="3793"/>
                </a:lnTo>
                <a:lnTo>
                  <a:pt x="13574" y="3785"/>
                </a:lnTo>
                <a:lnTo>
                  <a:pt x="13575" y="3777"/>
                </a:lnTo>
                <a:lnTo>
                  <a:pt x="13573" y="3766"/>
                </a:lnTo>
                <a:lnTo>
                  <a:pt x="13568" y="3761"/>
                </a:lnTo>
                <a:lnTo>
                  <a:pt x="13549" y="3757"/>
                </a:lnTo>
                <a:lnTo>
                  <a:pt x="13538" y="3753"/>
                </a:lnTo>
                <a:lnTo>
                  <a:pt x="13531" y="3748"/>
                </a:lnTo>
                <a:lnTo>
                  <a:pt x="13527" y="3741"/>
                </a:lnTo>
                <a:lnTo>
                  <a:pt x="13526" y="3730"/>
                </a:lnTo>
                <a:lnTo>
                  <a:pt x="13529" y="3724"/>
                </a:lnTo>
                <a:lnTo>
                  <a:pt x="13541" y="3710"/>
                </a:lnTo>
                <a:lnTo>
                  <a:pt x="13544" y="3700"/>
                </a:lnTo>
                <a:lnTo>
                  <a:pt x="13537" y="3703"/>
                </a:lnTo>
                <a:lnTo>
                  <a:pt x="13528" y="3711"/>
                </a:lnTo>
                <a:lnTo>
                  <a:pt x="13522" y="3714"/>
                </a:lnTo>
                <a:lnTo>
                  <a:pt x="13525" y="3700"/>
                </a:lnTo>
                <a:lnTo>
                  <a:pt x="13520" y="3692"/>
                </a:lnTo>
                <a:lnTo>
                  <a:pt x="13510" y="3692"/>
                </a:lnTo>
                <a:lnTo>
                  <a:pt x="13496" y="3700"/>
                </a:lnTo>
                <a:lnTo>
                  <a:pt x="13489" y="3709"/>
                </a:lnTo>
                <a:lnTo>
                  <a:pt x="13481" y="3743"/>
                </a:lnTo>
                <a:lnTo>
                  <a:pt x="13467" y="3730"/>
                </a:lnTo>
                <a:lnTo>
                  <a:pt x="13448" y="3733"/>
                </a:lnTo>
                <a:lnTo>
                  <a:pt x="13429" y="3747"/>
                </a:lnTo>
                <a:lnTo>
                  <a:pt x="13416" y="3761"/>
                </a:lnTo>
                <a:lnTo>
                  <a:pt x="13419" y="3768"/>
                </a:lnTo>
                <a:lnTo>
                  <a:pt x="13421" y="3772"/>
                </a:lnTo>
                <a:lnTo>
                  <a:pt x="13428" y="3768"/>
                </a:lnTo>
                <a:lnTo>
                  <a:pt x="13450" y="3797"/>
                </a:lnTo>
                <a:lnTo>
                  <a:pt x="13458" y="3813"/>
                </a:lnTo>
                <a:lnTo>
                  <a:pt x="13451" y="3822"/>
                </a:lnTo>
                <a:lnTo>
                  <a:pt x="13450" y="3810"/>
                </a:lnTo>
                <a:lnTo>
                  <a:pt x="13444" y="3799"/>
                </a:lnTo>
                <a:lnTo>
                  <a:pt x="13436" y="3790"/>
                </a:lnTo>
                <a:lnTo>
                  <a:pt x="13417" y="3774"/>
                </a:lnTo>
                <a:lnTo>
                  <a:pt x="13405" y="3768"/>
                </a:lnTo>
                <a:lnTo>
                  <a:pt x="13395" y="3767"/>
                </a:lnTo>
                <a:lnTo>
                  <a:pt x="13390" y="3775"/>
                </a:lnTo>
                <a:lnTo>
                  <a:pt x="13386" y="3768"/>
                </a:lnTo>
                <a:lnTo>
                  <a:pt x="13380" y="3766"/>
                </a:lnTo>
                <a:lnTo>
                  <a:pt x="13376" y="3769"/>
                </a:lnTo>
                <a:lnTo>
                  <a:pt x="13379" y="3779"/>
                </a:lnTo>
                <a:lnTo>
                  <a:pt x="13371" y="3772"/>
                </a:lnTo>
                <a:lnTo>
                  <a:pt x="13366" y="3766"/>
                </a:lnTo>
                <a:lnTo>
                  <a:pt x="13358" y="3762"/>
                </a:lnTo>
                <a:lnTo>
                  <a:pt x="13345" y="3761"/>
                </a:lnTo>
                <a:lnTo>
                  <a:pt x="13331" y="3764"/>
                </a:lnTo>
                <a:lnTo>
                  <a:pt x="13326" y="3770"/>
                </a:lnTo>
                <a:lnTo>
                  <a:pt x="13324" y="3778"/>
                </a:lnTo>
                <a:lnTo>
                  <a:pt x="13319" y="3790"/>
                </a:lnTo>
                <a:lnTo>
                  <a:pt x="13319" y="3773"/>
                </a:lnTo>
                <a:lnTo>
                  <a:pt x="13317" y="3767"/>
                </a:lnTo>
                <a:lnTo>
                  <a:pt x="13311" y="3764"/>
                </a:lnTo>
                <a:lnTo>
                  <a:pt x="13311" y="3768"/>
                </a:lnTo>
                <a:lnTo>
                  <a:pt x="13316" y="3777"/>
                </a:lnTo>
                <a:lnTo>
                  <a:pt x="13315" y="3818"/>
                </a:lnTo>
                <a:lnTo>
                  <a:pt x="13321" y="3846"/>
                </a:lnTo>
                <a:lnTo>
                  <a:pt x="13330" y="3873"/>
                </a:lnTo>
                <a:lnTo>
                  <a:pt x="13323" y="3867"/>
                </a:lnTo>
                <a:lnTo>
                  <a:pt x="13316" y="3859"/>
                </a:lnTo>
                <a:lnTo>
                  <a:pt x="13310" y="3849"/>
                </a:lnTo>
                <a:lnTo>
                  <a:pt x="13307" y="3840"/>
                </a:lnTo>
                <a:lnTo>
                  <a:pt x="13303" y="3840"/>
                </a:lnTo>
                <a:lnTo>
                  <a:pt x="13292" y="3862"/>
                </a:lnTo>
                <a:lnTo>
                  <a:pt x="13288" y="3862"/>
                </a:lnTo>
                <a:lnTo>
                  <a:pt x="13291" y="3851"/>
                </a:lnTo>
                <a:lnTo>
                  <a:pt x="13303" y="3830"/>
                </a:lnTo>
                <a:lnTo>
                  <a:pt x="13307" y="3818"/>
                </a:lnTo>
                <a:lnTo>
                  <a:pt x="13309" y="3807"/>
                </a:lnTo>
                <a:lnTo>
                  <a:pt x="13309" y="3796"/>
                </a:lnTo>
                <a:lnTo>
                  <a:pt x="13307" y="3786"/>
                </a:lnTo>
                <a:lnTo>
                  <a:pt x="13303" y="3775"/>
                </a:lnTo>
                <a:lnTo>
                  <a:pt x="13295" y="3786"/>
                </a:lnTo>
                <a:lnTo>
                  <a:pt x="13285" y="3797"/>
                </a:lnTo>
                <a:lnTo>
                  <a:pt x="13298" y="3773"/>
                </a:lnTo>
                <a:lnTo>
                  <a:pt x="13300" y="3767"/>
                </a:lnTo>
                <a:lnTo>
                  <a:pt x="13298" y="3758"/>
                </a:lnTo>
                <a:lnTo>
                  <a:pt x="13295" y="3753"/>
                </a:lnTo>
                <a:lnTo>
                  <a:pt x="13264" y="3733"/>
                </a:lnTo>
                <a:lnTo>
                  <a:pt x="13252" y="3728"/>
                </a:lnTo>
                <a:lnTo>
                  <a:pt x="13239" y="3725"/>
                </a:lnTo>
                <a:lnTo>
                  <a:pt x="13226" y="3723"/>
                </a:lnTo>
                <a:lnTo>
                  <a:pt x="13213" y="3725"/>
                </a:lnTo>
                <a:lnTo>
                  <a:pt x="13166" y="3737"/>
                </a:lnTo>
                <a:lnTo>
                  <a:pt x="13151" y="3743"/>
                </a:lnTo>
                <a:lnTo>
                  <a:pt x="13141" y="3754"/>
                </a:lnTo>
                <a:lnTo>
                  <a:pt x="13137" y="3772"/>
                </a:lnTo>
                <a:lnTo>
                  <a:pt x="13126" y="3766"/>
                </a:lnTo>
                <a:lnTo>
                  <a:pt x="13112" y="3762"/>
                </a:lnTo>
                <a:lnTo>
                  <a:pt x="13099" y="3761"/>
                </a:lnTo>
                <a:lnTo>
                  <a:pt x="13088" y="3764"/>
                </a:lnTo>
                <a:lnTo>
                  <a:pt x="13062" y="3785"/>
                </a:lnTo>
                <a:lnTo>
                  <a:pt x="13054" y="3793"/>
                </a:lnTo>
                <a:lnTo>
                  <a:pt x="13049" y="3803"/>
                </a:lnTo>
                <a:lnTo>
                  <a:pt x="13045" y="3813"/>
                </a:lnTo>
                <a:lnTo>
                  <a:pt x="13040" y="3820"/>
                </a:lnTo>
                <a:lnTo>
                  <a:pt x="13032" y="3826"/>
                </a:lnTo>
                <a:lnTo>
                  <a:pt x="13024" y="3827"/>
                </a:lnTo>
                <a:lnTo>
                  <a:pt x="13020" y="3825"/>
                </a:lnTo>
                <a:lnTo>
                  <a:pt x="13016" y="3825"/>
                </a:lnTo>
                <a:lnTo>
                  <a:pt x="13009" y="3829"/>
                </a:lnTo>
                <a:lnTo>
                  <a:pt x="13004" y="3835"/>
                </a:lnTo>
                <a:lnTo>
                  <a:pt x="13001" y="3841"/>
                </a:lnTo>
                <a:lnTo>
                  <a:pt x="12997" y="3854"/>
                </a:lnTo>
                <a:lnTo>
                  <a:pt x="12990" y="3849"/>
                </a:lnTo>
                <a:lnTo>
                  <a:pt x="12986" y="3840"/>
                </a:lnTo>
                <a:lnTo>
                  <a:pt x="12982" y="3822"/>
                </a:lnTo>
                <a:lnTo>
                  <a:pt x="12976" y="3812"/>
                </a:lnTo>
                <a:lnTo>
                  <a:pt x="12975" y="3808"/>
                </a:lnTo>
                <a:lnTo>
                  <a:pt x="12977" y="3802"/>
                </a:lnTo>
                <a:lnTo>
                  <a:pt x="12980" y="3798"/>
                </a:lnTo>
                <a:lnTo>
                  <a:pt x="12982" y="3793"/>
                </a:lnTo>
                <a:lnTo>
                  <a:pt x="12983" y="3788"/>
                </a:lnTo>
                <a:lnTo>
                  <a:pt x="12982" y="3782"/>
                </a:lnTo>
                <a:lnTo>
                  <a:pt x="12975" y="3786"/>
                </a:lnTo>
                <a:lnTo>
                  <a:pt x="12968" y="3800"/>
                </a:lnTo>
                <a:lnTo>
                  <a:pt x="12960" y="3804"/>
                </a:lnTo>
                <a:lnTo>
                  <a:pt x="12962" y="3799"/>
                </a:lnTo>
                <a:lnTo>
                  <a:pt x="12970" y="3788"/>
                </a:lnTo>
                <a:lnTo>
                  <a:pt x="12972" y="3784"/>
                </a:lnTo>
                <a:lnTo>
                  <a:pt x="12970" y="3778"/>
                </a:lnTo>
                <a:lnTo>
                  <a:pt x="12964" y="3777"/>
                </a:lnTo>
                <a:lnTo>
                  <a:pt x="12957" y="3778"/>
                </a:lnTo>
                <a:lnTo>
                  <a:pt x="12948" y="3779"/>
                </a:lnTo>
                <a:lnTo>
                  <a:pt x="12937" y="3775"/>
                </a:lnTo>
                <a:lnTo>
                  <a:pt x="12925" y="3767"/>
                </a:lnTo>
                <a:lnTo>
                  <a:pt x="12915" y="3759"/>
                </a:lnTo>
                <a:lnTo>
                  <a:pt x="12901" y="3733"/>
                </a:lnTo>
                <a:lnTo>
                  <a:pt x="12852" y="3714"/>
                </a:lnTo>
                <a:lnTo>
                  <a:pt x="12830" y="3696"/>
                </a:lnTo>
                <a:lnTo>
                  <a:pt x="12827" y="3691"/>
                </a:lnTo>
                <a:lnTo>
                  <a:pt x="12820" y="3678"/>
                </a:lnTo>
                <a:lnTo>
                  <a:pt x="12846" y="3693"/>
                </a:lnTo>
                <a:lnTo>
                  <a:pt x="12855" y="3692"/>
                </a:lnTo>
                <a:lnTo>
                  <a:pt x="12866" y="3678"/>
                </a:lnTo>
                <a:lnTo>
                  <a:pt x="12861" y="3669"/>
                </a:lnTo>
                <a:lnTo>
                  <a:pt x="12857" y="3657"/>
                </a:lnTo>
                <a:lnTo>
                  <a:pt x="12852" y="3621"/>
                </a:lnTo>
                <a:lnTo>
                  <a:pt x="12847" y="3612"/>
                </a:lnTo>
                <a:lnTo>
                  <a:pt x="12812" y="3583"/>
                </a:lnTo>
                <a:lnTo>
                  <a:pt x="12804" y="3575"/>
                </a:lnTo>
                <a:lnTo>
                  <a:pt x="12798" y="3553"/>
                </a:lnTo>
                <a:lnTo>
                  <a:pt x="12781" y="3531"/>
                </a:lnTo>
                <a:lnTo>
                  <a:pt x="12775" y="3520"/>
                </a:lnTo>
                <a:lnTo>
                  <a:pt x="12776" y="3514"/>
                </a:lnTo>
                <a:lnTo>
                  <a:pt x="12779" y="3508"/>
                </a:lnTo>
                <a:lnTo>
                  <a:pt x="12783" y="3502"/>
                </a:lnTo>
                <a:lnTo>
                  <a:pt x="12781" y="3496"/>
                </a:lnTo>
                <a:lnTo>
                  <a:pt x="12777" y="3492"/>
                </a:lnTo>
                <a:lnTo>
                  <a:pt x="12773" y="3489"/>
                </a:lnTo>
                <a:lnTo>
                  <a:pt x="12771" y="3486"/>
                </a:lnTo>
                <a:lnTo>
                  <a:pt x="12770" y="3455"/>
                </a:lnTo>
                <a:lnTo>
                  <a:pt x="12776" y="3424"/>
                </a:lnTo>
                <a:lnTo>
                  <a:pt x="12775" y="3413"/>
                </a:lnTo>
                <a:lnTo>
                  <a:pt x="12769" y="3403"/>
                </a:lnTo>
                <a:lnTo>
                  <a:pt x="12760" y="3395"/>
                </a:lnTo>
                <a:lnTo>
                  <a:pt x="12700" y="3359"/>
                </a:lnTo>
                <a:lnTo>
                  <a:pt x="12717" y="3358"/>
                </a:lnTo>
                <a:lnTo>
                  <a:pt x="12724" y="3357"/>
                </a:lnTo>
                <a:lnTo>
                  <a:pt x="12730" y="3355"/>
                </a:lnTo>
                <a:lnTo>
                  <a:pt x="12735" y="3350"/>
                </a:lnTo>
                <a:lnTo>
                  <a:pt x="12749" y="3333"/>
                </a:lnTo>
                <a:lnTo>
                  <a:pt x="12755" y="3329"/>
                </a:lnTo>
                <a:lnTo>
                  <a:pt x="12762" y="3326"/>
                </a:lnTo>
                <a:lnTo>
                  <a:pt x="12767" y="3322"/>
                </a:lnTo>
                <a:lnTo>
                  <a:pt x="12771" y="3315"/>
                </a:lnTo>
                <a:lnTo>
                  <a:pt x="12773" y="3308"/>
                </a:lnTo>
                <a:lnTo>
                  <a:pt x="12771" y="3283"/>
                </a:lnTo>
                <a:lnTo>
                  <a:pt x="12774" y="3265"/>
                </a:lnTo>
                <a:lnTo>
                  <a:pt x="12774" y="3257"/>
                </a:lnTo>
                <a:lnTo>
                  <a:pt x="12771" y="3251"/>
                </a:lnTo>
                <a:lnTo>
                  <a:pt x="12764" y="3245"/>
                </a:lnTo>
                <a:lnTo>
                  <a:pt x="12756" y="3245"/>
                </a:lnTo>
                <a:lnTo>
                  <a:pt x="12741" y="3247"/>
                </a:lnTo>
                <a:lnTo>
                  <a:pt x="12715" y="3242"/>
                </a:lnTo>
                <a:lnTo>
                  <a:pt x="12707" y="3243"/>
                </a:lnTo>
                <a:lnTo>
                  <a:pt x="12702" y="3249"/>
                </a:lnTo>
                <a:lnTo>
                  <a:pt x="12701" y="3255"/>
                </a:lnTo>
                <a:lnTo>
                  <a:pt x="12705" y="3261"/>
                </a:lnTo>
                <a:lnTo>
                  <a:pt x="12711" y="3265"/>
                </a:lnTo>
                <a:lnTo>
                  <a:pt x="12711" y="3269"/>
                </a:lnTo>
                <a:lnTo>
                  <a:pt x="12699" y="3265"/>
                </a:lnTo>
                <a:lnTo>
                  <a:pt x="12689" y="3249"/>
                </a:lnTo>
                <a:lnTo>
                  <a:pt x="12677" y="3251"/>
                </a:lnTo>
                <a:lnTo>
                  <a:pt x="12670" y="3258"/>
                </a:lnTo>
                <a:lnTo>
                  <a:pt x="12672" y="3267"/>
                </a:lnTo>
                <a:lnTo>
                  <a:pt x="12678" y="3276"/>
                </a:lnTo>
                <a:lnTo>
                  <a:pt x="12681" y="3285"/>
                </a:lnTo>
                <a:lnTo>
                  <a:pt x="12674" y="3298"/>
                </a:lnTo>
                <a:lnTo>
                  <a:pt x="12658" y="3311"/>
                </a:lnTo>
                <a:lnTo>
                  <a:pt x="12587" y="3345"/>
                </a:lnTo>
                <a:lnTo>
                  <a:pt x="12573" y="3355"/>
                </a:lnTo>
                <a:lnTo>
                  <a:pt x="12558" y="3367"/>
                </a:lnTo>
                <a:lnTo>
                  <a:pt x="12550" y="3377"/>
                </a:lnTo>
                <a:lnTo>
                  <a:pt x="12537" y="3397"/>
                </a:lnTo>
                <a:lnTo>
                  <a:pt x="12528" y="3407"/>
                </a:lnTo>
                <a:lnTo>
                  <a:pt x="12520" y="3413"/>
                </a:lnTo>
                <a:lnTo>
                  <a:pt x="12508" y="3419"/>
                </a:lnTo>
                <a:lnTo>
                  <a:pt x="12495" y="3424"/>
                </a:lnTo>
                <a:lnTo>
                  <a:pt x="12484" y="3426"/>
                </a:lnTo>
                <a:lnTo>
                  <a:pt x="12487" y="3422"/>
                </a:lnTo>
                <a:lnTo>
                  <a:pt x="12489" y="3419"/>
                </a:lnTo>
                <a:lnTo>
                  <a:pt x="12491" y="3418"/>
                </a:lnTo>
                <a:lnTo>
                  <a:pt x="12496" y="3416"/>
                </a:lnTo>
                <a:lnTo>
                  <a:pt x="12496" y="3413"/>
                </a:lnTo>
                <a:lnTo>
                  <a:pt x="12469" y="3417"/>
                </a:lnTo>
                <a:lnTo>
                  <a:pt x="12456" y="3423"/>
                </a:lnTo>
                <a:lnTo>
                  <a:pt x="12450" y="3432"/>
                </a:lnTo>
                <a:lnTo>
                  <a:pt x="12446" y="3444"/>
                </a:lnTo>
                <a:lnTo>
                  <a:pt x="12435" y="3455"/>
                </a:lnTo>
                <a:lnTo>
                  <a:pt x="12421" y="3464"/>
                </a:lnTo>
                <a:lnTo>
                  <a:pt x="12409" y="3470"/>
                </a:lnTo>
                <a:lnTo>
                  <a:pt x="12369" y="3483"/>
                </a:lnTo>
                <a:lnTo>
                  <a:pt x="12358" y="3489"/>
                </a:lnTo>
                <a:lnTo>
                  <a:pt x="12348" y="3494"/>
                </a:lnTo>
                <a:lnTo>
                  <a:pt x="12307" y="3502"/>
                </a:lnTo>
                <a:lnTo>
                  <a:pt x="12172" y="3591"/>
                </a:lnTo>
                <a:lnTo>
                  <a:pt x="12148" y="3602"/>
                </a:lnTo>
                <a:lnTo>
                  <a:pt x="12122" y="3610"/>
                </a:lnTo>
                <a:lnTo>
                  <a:pt x="12116" y="3611"/>
                </a:lnTo>
                <a:lnTo>
                  <a:pt x="12105" y="3610"/>
                </a:lnTo>
                <a:lnTo>
                  <a:pt x="12100" y="3610"/>
                </a:lnTo>
                <a:lnTo>
                  <a:pt x="12094" y="3612"/>
                </a:lnTo>
                <a:lnTo>
                  <a:pt x="12085" y="3616"/>
                </a:lnTo>
                <a:lnTo>
                  <a:pt x="12083" y="3617"/>
                </a:lnTo>
                <a:lnTo>
                  <a:pt x="12057" y="3616"/>
                </a:lnTo>
                <a:lnTo>
                  <a:pt x="12047" y="3618"/>
                </a:lnTo>
                <a:lnTo>
                  <a:pt x="12035" y="3624"/>
                </a:lnTo>
                <a:lnTo>
                  <a:pt x="12016" y="3643"/>
                </a:lnTo>
                <a:lnTo>
                  <a:pt x="12015" y="3645"/>
                </a:lnTo>
                <a:lnTo>
                  <a:pt x="12015" y="3650"/>
                </a:lnTo>
                <a:lnTo>
                  <a:pt x="12013" y="3653"/>
                </a:lnTo>
                <a:lnTo>
                  <a:pt x="12010" y="3654"/>
                </a:lnTo>
                <a:lnTo>
                  <a:pt x="12003" y="3654"/>
                </a:lnTo>
                <a:lnTo>
                  <a:pt x="11988" y="3660"/>
                </a:lnTo>
                <a:lnTo>
                  <a:pt x="11982" y="3656"/>
                </a:lnTo>
                <a:lnTo>
                  <a:pt x="11980" y="3646"/>
                </a:lnTo>
                <a:lnTo>
                  <a:pt x="11983" y="3635"/>
                </a:lnTo>
                <a:lnTo>
                  <a:pt x="11986" y="3630"/>
                </a:lnTo>
                <a:lnTo>
                  <a:pt x="11995" y="3619"/>
                </a:lnTo>
                <a:lnTo>
                  <a:pt x="11997" y="3614"/>
                </a:lnTo>
                <a:lnTo>
                  <a:pt x="11998" y="3607"/>
                </a:lnTo>
                <a:lnTo>
                  <a:pt x="11997" y="3603"/>
                </a:lnTo>
                <a:lnTo>
                  <a:pt x="11995" y="3598"/>
                </a:lnTo>
                <a:lnTo>
                  <a:pt x="11992" y="3586"/>
                </a:lnTo>
                <a:lnTo>
                  <a:pt x="11987" y="3576"/>
                </a:lnTo>
                <a:lnTo>
                  <a:pt x="11980" y="3567"/>
                </a:lnTo>
                <a:lnTo>
                  <a:pt x="11972" y="3563"/>
                </a:lnTo>
                <a:lnTo>
                  <a:pt x="11965" y="3566"/>
                </a:lnTo>
                <a:lnTo>
                  <a:pt x="11945" y="3578"/>
                </a:lnTo>
                <a:lnTo>
                  <a:pt x="11936" y="3581"/>
                </a:lnTo>
                <a:lnTo>
                  <a:pt x="11892" y="3588"/>
                </a:lnTo>
                <a:lnTo>
                  <a:pt x="11797" y="3592"/>
                </a:lnTo>
                <a:lnTo>
                  <a:pt x="11763" y="3602"/>
                </a:lnTo>
                <a:lnTo>
                  <a:pt x="11751" y="3603"/>
                </a:lnTo>
                <a:lnTo>
                  <a:pt x="11745" y="3604"/>
                </a:lnTo>
                <a:lnTo>
                  <a:pt x="11739" y="3606"/>
                </a:lnTo>
                <a:lnTo>
                  <a:pt x="11735" y="3606"/>
                </a:lnTo>
                <a:lnTo>
                  <a:pt x="11733" y="3601"/>
                </a:lnTo>
                <a:lnTo>
                  <a:pt x="11733" y="3594"/>
                </a:lnTo>
                <a:lnTo>
                  <a:pt x="11734" y="3589"/>
                </a:lnTo>
                <a:lnTo>
                  <a:pt x="11736" y="3585"/>
                </a:lnTo>
                <a:lnTo>
                  <a:pt x="11741" y="3581"/>
                </a:lnTo>
                <a:lnTo>
                  <a:pt x="11750" y="3577"/>
                </a:lnTo>
                <a:lnTo>
                  <a:pt x="11785" y="3567"/>
                </a:lnTo>
                <a:lnTo>
                  <a:pt x="11808" y="3566"/>
                </a:lnTo>
                <a:lnTo>
                  <a:pt x="11818" y="3563"/>
                </a:lnTo>
                <a:lnTo>
                  <a:pt x="11863" y="3545"/>
                </a:lnTo>
                <a:lnTo>
                  <a:pt x="11870" y="3540"/>
                </a:lnTo>
                <a:lnTo>
                  <a:pt x="11873" y="3532"/>
                </a:lnTo>
                <a:lnTo>
                  <a:pt x="11882" y="3524"/>
                </a:lnTo>
                <a:lnTo>
                  <a:pt x="11893" y="3517"/>
                </a:lnTo>
                <a:lnTo>
                  <a:pt x="11904" y="3513"/>
                </a:lnTo>
                <a:lnTo>
                  <a:pt x="11941" y="3505"/>
                </a:lnTo>
                <a:lnTo>
                  <a:pt x="11955" y="3498"/>
                </a:lnTo>
                <a:lnTo>
                  <a:pt x="11968" y="3496"/>
                </a:lnTo>
                <a:lnTo>
                  <a:pt x="11973" y="3493"/>
                </a:lnTo>
                <a:lnTo>
                  <a:pt x="11988" y="3477"/>
                </a:lnTo>
                <a:lnTo>
                  <a:pt x="11994" y="3473"/>
                </a:lnTo>
                <a:lnTo>
                  <a:pt x="12007" y="3470"/>
                </a:lnTo>
                <a:lnTo>
                  <a:pt x="12017" y="3472"/>
                </a:lnTo>
                <a:lnTo>
                  <a:pt x="12026" y="3479"/>
                </a:lnTo>
                <a:lnTo>
                  <a:pt x="12034" y="3486"/>
                </a:lnTo>
                <a:lnTo>
                  <a:pt x="12042" y="3491"/>
                </a:lnTo>
                <a:lnTo>
                  <a:pt x="12077" y="3502"/>
                </a:lnTo>
                <a:lnTo>
                  <a:pt x="12089" y="3504"/>
                </a:lnTo>
                <a:lnTo>
                  <a:pt x="12120" y="3502"/>
                </a:lnTo>
                <a:lnTo>
                  <a:pt x="12128" y="3499"/>
                </a:lnTo>
                <a:lnTo>
                  <a:pt x="12145" y="3481"/>
                </a:lnTo>
                <a:lnTo>
                  <a:pt x="12161" y="3469"/>
                </a:lnTo>
                <a:lnTo>
                  <a:pt x="12168" y="3462"/>
                </a:lnTo>
                <a:lnTo>
                  <a:pt x="12171" y="3454"/>
                </a:lnTo>
                <a:lnTo>
                  <a:pt x="12164" y="3408"/>
                </a:lnTo>
                <a:lnTo>
                  <a:pt x="12164" y="3385"/>
                </a:lnTo>
                <a:lnTo>
                  <a:pt x="12176" y="3374"/>
                </a:lnTo>
                <a:lnTo>
                  <a:pt x="12216" y="3362"/>
                </a:lnTo>
                <a:lnTo>
                  <a:pt x="12223" y="3356"/>
                </a:lnTo>
                <a:lnTo>
                  <a:pt x="12235" y="3340"/>
                </a:lnTo>
                <a:lnTo>
                  <a:pt x="12243" y="3335"/>
                </a:lnTo>
                <a:lnTo>
                  <a:pt x="12262" y="3320"/>
                </a:lnTo>
                <a:lnTo>
                  <a:pt x="12272" y="3315"/>
                </a:lnTo>
                <a:lnTo>
                  <a:pt x="12277" y="3312"/>
                </a:lnTo>
                <a:lnTo>
                  <a:pt x="12280" y="3309"/>
                </a:lnTo>
                <a:lnTo>
                  <a:pt x="12282" y="3306"/>
                </a:lnTo>
                <a:lnTo>
                  <a:pt x="12283" y="3302"/>
                </a:lnTo>
                <a:lnTo>
                  <a:pt x="12284" y="3297"/>
                </a:lnTo>
                <a:lnTo>
                  <a:pt x="12284" y="3280"/>
                </a:lnTo>
                <a:lnTo>
                  <a:pt x="12277" y="3227"/>
                </a:lnTo>
                <a:lnTo>
                  <a:pt x="12283" y="3183"/>
                </a:lnTo>
                <a:lnTo>
                  <a:pt x="12290" y="3165"/>
                </a:lnTo>
                <a:lnTo>
                  <a:pt x="12292" y="3158"/>
                </a:lnTo>
                <a:lnTo>
                  <a:pt x="12314" y="3132"/>
                </a:lnTo>
                <a:lnTo>
                  <a:pt x="12318" y="3129"/>
                </a:lnTo>
                <a:lnTo>
                  <a:pt x="12326" y="3125"/>
                </a:lnTo>
                <a:lnTo>
                  <a:pt x="12330" y="3121"/>
                </a:lnTo>
                <a:lnTo>
                  <a:pt x="12357" y="3084"/>
                </a:lnTo>
                <a:lnTo>
                  <a:pt x="12383" y="3056"/>
                </a:lnTo>
                <a:lnTo>
                  <a:pt x="12375" y="3053"/>
                </a:lnTo>
                <a:lnTo>
                  <a:pt x="12372" y="3057"/>
                </a:lnTo>
                <a:lnTo>
                  <a:pt x="12367" y="3060"/>
                </a:lnTo>
                <a:lnTo>
                  <a:pt x="12360" y="3060"/>
                </a:lnTo>
                <a:lnTo>
                  <a:pt x="12352" y="3060"/>
                </a:lnTo>
                <a:lnTo>
                  <a:pt x="12352" y="3056"/>
                </a:lnTo>
                <a:lnTo>
                  <a:pt x="12363" y="3055"/>
                </a:lnTo>
                <a:lnTo>
                  <a:pt x="12371" y="3053"/>
                </a:lnTo>
                <a:lnTo>
                  <a:pt x="12371" y="3049"/>
                </a:lnTo>
                <a:lnTo>
                  <a:pt x="12365" y="3047"/>
                </a:lnTo>
                <a:lnTo>
                  <a:pt x="12362" y="3046"/>
                </a:lnTo>
                <a:lnTo>
                  <a:pt x="12356" y="3046"/>
                </a:lnTo>
                <a:lnTo>
                  <a:pt x="12356" y="3042"/>
                </a:lnTo>
                <a:lnTo>
                  <a:pt x="12366" y="3042"/>
                </a:lnTo>
                <a:lnTo>
                  <a:pt x="12380" y="3048"/>
                </a:lnTo>
                <a:lnTo>
                  <a:pt x="12388" y="3049"/>
                </a:lnTo>
                <a:lnTo>
                  <a:pt x="12397" y="3046"/>
                </a:lnTo>
                <a:lnTo>
                  <a:pt x="12408" y="3038"/>
                </a:lnTo>
                <a:lnTo>
                  <a:pt x="12426" y="3022"/>
                </a:lnTo>
                <a:lnTo>
                  <a:pt x="12431" y="3014"/>
                </a:lnTo>
                <a:lnTo>
                  <a:pt x="12431" y="3006"/>
                </a:lnTo>
                <a:lnTo>
                  <a:pt x="12431" y="2998"/>
                </a:lnTo>
                <a:lnTo>
                  <a:pt x="12432" y="2991"/>
                </a:lnTo>
                <a:lnTo>
                  <a:pt x="12438" y="2984"/>
                </a:lnTo>
                <a:lnTo>
                  <a:pt x="12455" y="2971"/>
                </a:lnTo>
                <a:lnTo>
                  <a:pt x="12462" y="2963"/>
                </a:lnTo>
                <a:lnTo>
                  <a:pt x="12472" y="2947"/>
                </a:lnTo>
                <a:lnTo>
                  <a:pt x="12475" y="2938"/>
                </a:lnTo>
                <a:lnTo>
                  <a:pt x="12479" y="2919"/>
                </a:lnTo>
                <a:lnTo>
                  <a:pt x="12490" y="2904"/>
                </a:lnTo>
                <a:lnTo>
                  <a:pt x="12498" y="2880"/>
                </a:lnTo>
                <a:lnTo>
                  <a:pt x="12537" y="2834"/>
                </a:lnTo>
                <a:lnTo>
                  <a:pt x="12529" y="2833"/>
                </a:lnTo>
                <a:lnTo>
                  <a:pt x="12526" y="2831"/>
                </a:lnTo>
                <a:lnTo>
                  <a:pt x="12524" y="2826"/>
                </a:lnTo>
                <a:lnTo>
                  <a:pt x="12520" y="2821"/>
                </a:lnTo>
                <a:lnTo>
                  <a:pt x="12514" y="2817"/>
                </a:lnTo>
                <a:lnTo>
                  <a:pt x="12501" y="2814"/>
                </a:lnTo>
                <a:lnTo>
                  <a:pt x="12496" y="2811"/>
                </a:lnTo>
                <a:lnTo>
                  <a:pt x="12496" y="2809"/>
                </a:lnTo>
                <a:lnTo>
                  <a:pt x="12506" y="2807"/>
                </a:lnTo>
                <a:lnTo>
                  <a:pt x="12530" y="2811"/>
                </a:lnTo>
                <a:lnTo>
                  <a:pt x="12544" y="2805"/>
                </a:lnTo>
                <a:lnTo>
                  <a:pt x="12557" y="2803"/>
                </a:lnTo>
                <a:lnTo>
                  <a:pt x="12560" y="2799"/>
                </a:lnTo>
                <a:lnTo>
                  <a:pt x="12561" y="2795"/>
                </a:lnTo>
                <a:lnTo>
                  <a:pt x="12565" y="2793"/>
                </a:lnTo>
                <a:lnTo>
                  <a:pt x="12588" y="2787"/>
                </a:lnTo>
                <a:lnTo>
                  <a:pt x="12622" y="2786"/>
                </a:lnTo>
                <a:lnTo>
                  <a:pt x="12631" y="2784"/>
                </a:lnTo>
                <a:lnTo>
                  <a:pt x="12638" y="2777"/>
                </a:lnTo>
                <a:lnTo>
                  <a:pt x="12666" y="2729"/>
                </a:lnTo>
                <a:lnTo>
                  <a:pt x="12687" y="2703"/>
                </a:lnTo>
                <a:lnTo>
                  <a:pt x="12715" y="2685"/>
                </a:lnTo>
                <a:lnTo>
                  <a:pt x="12756" y="2676"/>
                </a:lnTo>
                <a:lnTo>
                  <a:pt x="12775" y="2676"/>
                </a:lnTo>
                <a:lnTo>
                  <a:pt x="12785" y="2678"/>
                </a:lnTo>
                <a:lnTo>
                  <a:pt x="12791" y="2678"/>
                </a:lnTo>
                <a:lnTo>
                  <a:pt x="12844" y="2617"/>
                </a:lnTo>
                <a:lnTo>
                  <a:pt x="12891" y="2571"/>
                </a:lnTo>
                <a:lnTo>
                  <a:pt x="12918" y="2532"/>
                </a:lnTo>
                <a:lnTo>
                  <a:pt x="12951" y="2475"/>
                </a:lnTo>
                <a:lnTo>
                  <a:pt x="12970" y="2428"/>
                </a:lnTo>
                <a:lnTo>
                  <a:pt x="12977" y="2418"/>
                </a:lnTo>
                <a:lnTo>
                  <a:pt x="12988" y="2411"/>
                </a:lnTo>
                <a:lnTo>
                  <a:pt x="13024" y="2391"/>
                </a:lnTo>
                <a:lnTo>
                  <a:pt x="13032" y="2386"/>
                </a:lnTo>
                <a:lnTo>
                  <a:pt x="13036" y="2381"/>
                </a:lnTo>
                <a:lnTo>
                  <a:pt x="13054" y="2338"/>
                </a:lnTo>
                <a:lnTo>
                  <a:pt x="13060" y="2334"/>
                </a:lnTo>
                <a:lnTo>
                  <a:pt x="13082" y="2311"/>
                </a:lnTo>
                <a:lnTo>
                  <a:pt x="13090" y="2305"/>
                </a:lnTo>
                <a:lnTo>
                  <a:pt x="13132" y="2286"/>
                </a:lnTo>
                <a:lnTo>
                  <a:pt x="13140" y="2280"/>
                </a:lnTo>
                <a:lnTo>
                  <a:pt x="13149" y="2273"/>
                </a:lnTo>
                <a:lnTo>
                  <a:pt x="13168" y="2245"/>
                </a:lnTo>
                <a:lnTo>
                  <a:pt x="13173" y="2240"/>
                </a:lnTo>
                <a:lnTo>
                  <a:pt x="13193" y="2232"/>
                </a:lnTo>
                <a:lnTo>
                  <a:pt x="13201" y="2214"/>
                </a:lnTo>
                <a:lnTo>
                  <a:pt x="13204" y="2196"/>
                </a:lnTo>
                <a:lnTo>
                  <a:pt x="13209" y="2186"/>
                </a:lnTo>
                <a:lnTo>
                  <a:pt x="13218" y="2205"/>
                </a:lnTo>
                <a:lnTo>
                  <a:pt x="13238" y="2204"/>
                </a:lnTo>
                <a:lnTo>
                  <a:pt x="13260" y="2191"/>
                </a:lnTo>
                <a:lnTo>
                  <a:pt x="13277" y="2172"/>
                </a:lnTo>
                <a:lnTo>
                  <a:pt x="13287" y="2156"/>
                </a:lnTo>
                <a:lnTo>
                  <a:pt x="13288" y="2151"/>
                </a:lnTo>
                <a:lnTo>
                  <a:pt x="13287" y="2144"/>
                </a:lnTo>
                <a:lnTo>
                  <a:pt x="13279" y="2134"/>
                </a:lnTo>
                <a:lnTo>
                  <a:pt x="13277" y="2127"/>
                </a:lnTo>
                <a:lnTo>
                  <a:pt x="13275" y="2094"/>
                </a:lnTo>
                <a:lnTo>
                  <a:pt x="13277" y="2082"/>
                </a:lnTo>
                <a:lnTo>
                  <a:pt x="13290" y="2048"/>
                </a:lnTo>
                <a:lnTo>
                  <a:pt x="13292" y="2037"/>
                </a:lnTo>
                <a:lnTo>
                  <a:pt x="13292" y="2016"/>
                </a:lnTo>
                <a:lnTo>
                  <a:pt x="13288" y="1996"/>
                </a:lnTo>
                <a:lnTo>
                  <a:pt x="13272" y="1965"/>
                </a:lnTo>
                <a:lnTo>
                  <a:pt x="13269" y="1954"/>
                </a:lnTo>
                <a:lnTo>
                  <a:pt x="13268" y="1943"/>
                </a:lnTo>
                <a:lnTo>
                  <a:pt x="13266" y="1931"/>
                </a:lnTo>
                <a:lnTo>
                  <a:pt x="13258" y="1910"/>
                </a:lnTo>
                <a:lnTo>
                  <a:pt x="13247" y="1892"/>
                </a:lnTo>
                <a:lnTo>
                  <a:pt x="13233" y="1879"/>
                </a:lnTo>
                <a:lnTo>
                  <a:pt x="13216" y="1868"/>
                </a:lnTo>
                <a:lnTo>
                  <a:pt x="13162" y="1841"/>
                </a:lnTo>
                <a:lnTo>
                  <a:pt x="13152" y="1839"/>
                </a:lnTo>
                <a:lnTo>
                  <a:pt x="13133" y="1830"/>
                </a:lnTo>
                <a:lnTo>
                  <a:pt x="13122" y="1827"/>
                </a:lnTo>
                <a:lnTo>
                  <a:pt x="13117" y="1827"/>
                </a:lnTo>
                <a:lnTo>
                  <a:pt x="13105" y="1830"/>
                </a:lnTo>
                <a:lnTo>
                  <a:pt x="13103" y="1831"/>
                </a:lnTo>
                <a:lnTo>
                  <a:pt x="13097" y="1828"/>
                </a:lnTo>
                <a:lnTo>
                  <a:pt x="13084" y="1818"/>
                </a:lnTo>
                <a:lnTo>
                  <a:pt x="13079" y="1816"/>
                </a:lnTo>
                <a:lnTo>
                  <a:pt x="13066" y="1816"/>
                </a:lnTo>
                <a:lnTo>
                  <a:pt x="13061" y="1815"/>
                </a:lnTo>
                <a:lnTo>
                  <a:pt x="13056" y="1811"/>
                </a:lnTo>
                <a:lnTo>
                  <a:pt x="13051" y="1810"/>
                </a:lnTo>
                <a:lnTo>
                  <a:pt x="13045" y="1813"/>
                </a:lnTo>
                <a:lnTo>
                  <a:pt x="13032" y="1820"/>
                </a:lnTo>
                <a:lnTo>
                  <a:pt x="13010" y="1824"/>
                </a:lnTo>
                <a:lnTo>
                  <a:pt x="12988" y="1821"/>
                </a:lnTo>
                <a:lnTo>
                  <a:pt x="12970" y="1814"/>
                </a:lnTo>
                <a:lnTo>
                  <a:pt x="12956" y="1805"/>
                </a:lnTo>
                <a:lnTo>
                  <a:pt x="12951" y="1799"/>
                </a:lnTo>
                <a:lnTo>
                  <a:pt x="12946" y="1792"/>
                </a:lnTo>
                <a:lnTo>
                  <a:pt x="12943" y="1784"/>
                </a:lnTo>
                <a:lnTo>
                  <a:pt x="12939" y="1764"/>
                </a:lnTo>
                <a:lnTo>
                  <a:pt x="12933" y="1754"/>
                </a:lnTo>
                <a:lnTo>
                  <a:pt x="12918" y="1737"/>
                </a:lnTo>
                <a:lnTo>
                  <a:pt x="12902" y="1709"/>
                </a:lnTo>
                <a:lnTo>
                  <a:pt x="12899" y="1702"/>
                </a:lnTo>
                <a:lnTo>
                  <a:pt x="12901" y="1674"/>
                </a:lnTo>
                <a:lnTo>
                  <a:pt x="12900" y="1665"/>
                </a:lnTo>
                <a:lnTo>
                  <a:pt x="12892" y="1660"/>
                </a:lnTo>
                <a:lnTo>
                  <a:pt x="12863" y="1649"/>
                </a:lnTo>
                <a:lnTo>
                  <a:pt x="12853" y="1647"/>
                </a:lnTo>
                <a:lnTo>
                  <a:pt x="12840" y="1649"/>
                </a:lnTo>
                <a:lnTo>
                  <a:pt x="12830" y="1655"/>
                </a:lnTo>
                <a:lnTo>
                  <a:pt x="12822" y="1663"/>
                </a:lnTo>
                <a:lnTo>
                  <a:pt x="12817" y="1672"/>
                </a:lnTo>
                <a:lnTo>
                  <a:pt x="12816" y="1678"/>
                </a:lnTo>
                <a:lnTo>
                  <a:pt x="12816" y="1684"/>
                </a:lnTo>
                <a:lnTo>
                  <a:pt x="12816" y="1690"/>
                </a:lnTo>
                <a:lnTo>
                  <a:pt x="12813" y="1694"/>
                </a:lnTo>
                <a:lnTo>
                  <a:pt x="12807" y="1695"/>
                </a:lnTo>
                <a:lnTo>
                  <a:pt x="12804" y="1691"/>
                </a:lnTo>
                <a:lnTo>
                  <a:pt x="12801" y="1686"/>
                </a:lnTo>
                <a:lnTo>
                  <a:pt x="12797" y="1680"/>
                </a:lnTo>
                <a:lnTo>
                  <a:pt x="12798" y="1674"/>
                </a:lnTo>
                <a:lnTo>
                  <a:pt x="12802" y="1661"/>
                </a:lnTo>
                <a:lnTo>
                  <a:pt x="12805" y="1656"/>
                </a:lnTo>
                <a:lnTo>
                  <a:pt x="12805" y="1653"/>
                </a:lnTo>
                <a:lnTo>
                  <a:pt x="12804" y="1649"/>
                </a:lnTo>
                <a:lnTo>
                  <a:pt x="12801" y="1647"/>
                </a:lnTo>
                <a:lnTo>
                  <a:pt x="12797" y="1646"/>
                </a:lnTo>
                <a:lnTo>
                  <a:pt x="12794" y="1643"/>
                </a:lnTo>
                <a:lnTo>
                  <a:pt x="12791" y="1639"/>
                </a:lnTo>
                <a:lnTo>
                  <a:pt x="12790" y="1636"/>
                </a:lnTo>
                <a:lnTo>
                  <a:pt x="12790" y="1633"/>
                </a:lnTo>
                <a:lnTo>
                  <a:pt x="12794" y="1633"/>
                </a:lnTo>
                <a:lnTo>
                  <a:pt x="12798" y="1639"/>
                </a:lnTo>
                <a:lnTo>
                  <a:pt x="12805" y="1642"/>
                </a:lnTo>
                <a:lnTo>
                  <a:pt x="12820" y="1647"/>
                </a:lnTo>
                <a:lnTo>
                  <a:pt x="12824" y="1644"/>
                </a:lnTo>
                <a:lnTo>
                  <a:pt x="12834" y="1645"/>
                </a:lnTo>
                <a:lnTo>
                  <a:pt x="12839" y="1643"/>
                </a:lnTo>
                <a:lnTo>
                  <a:pt x="12844" y="1640"/>
                </a:lnTo>
                <a:lnTo>
                  <a:pt x="12853" y="1627"/>
                </a:lnTo>
                <a:lnTo>
                  <a:pt x="12855" y="1620"/>
                </a:lnTo>
                <a:lnTo>
                  <a:pt x="12855" y="1608"/>
                </a:lnTo>
                <a:lnTo>
                  <a:pt x="12853" y="1595"/>
                </a:lnTo>
                <a:lnTo>
                  <a:pt x="12850" y="1586"/>
                </a:lnTo>
                <a:lnTo>
                  <a:pt x="12846" y="1580"/>
                </a:lnTo>
                <a:lnTo>
                  <a:pt x="12839" y="1575"/>
                </a:lnTo>
                <a:lnTo>
                  <a:pt x="12834" y="1568"/>
                </a:lnTo>
                <a:lnTo>
                  <a:pt x="12829" y="1552"/>
                </a:lnTo>
                <a:lnTo>
                  <a:pt x="12819" y="1533"/>
                </a:lnTo>
                <a:lnTo>
                  <a:pt x="12817" y="1525"/>
                </a:lnTo>
                <a:lnTo>
                  <a:pt x="12818" y="1519"/>
                </a:lnTo>
                <a:lnTo>
                  <a:pt x="12823" y="1509"/>
                </a:lnTo>
                <a:lnTo>
                  <a:pt x="12824" y="1503"/>
                </a:lnTo>
                <a:lnTo>
                  <a:pt x="12822" y="1497"/>
                </a:lnTo>
                <a:lnTo>
                  <a:pt x="12814" y="1487"/>
                </a:lnTo>
                <a:lnTo>
                  <a:pt x="12813" y="1483"/>
                </a:lnTo>
                <a:lnTo>
                  <a:pt x="12809" y="1478"/>
                </a:lnTo>
                <a:lnTo>
                  <a:pt x="12791" y="1458"/>
                </a:lnTo>
                <a:lnTo>
                  <a:pt x="12783" y="1453"/>
                </a:lnTo>
                <a:lnTo>
                  <a:pt x="12779" y="1454"/>
                </a:lnTo>
                <a:lnTo>
                  <a:pt x="12776" y="1457"/>
                </a:lnTo>
                <a:lnTo>
                  <a:pt x="12773" y="1460"/>
                </a:lnTo>
                <a:lnTo>
                  <a:pt x="12768" y="1460"/>
                </a:lnTo>
                <a:lnTo>
                  <a:pt x="12764" y="1457"/>
                </a:lnTo>
                <a:lnTo>
                  <a:pt x="12764" y="1452"/>
                </a:lnTo>
                <a:lnTo>
                  <a:pt x="12766" y="1448"/>
                </a:lnTo>
                <a:lnTo>
                  <a:pt x="12769" y="1446"/>
                </a:lnTo>
                <a:lnTo>
                  <a:pt x="12774" y="1440"/>
                </a:lnTo>
                <a:lnTo>
                  <a:pt x="12776" y="1428"/>
                </a:lnTo>
                <a:lnTo>
                  <a:pt x="12776" y="1386"/>
                </a:lnTo>
                <a:lnTo>
                  <a:pt x="12775" y="1381"/>
                </a:lnTo>
                <a:lnTo>
                  <a:pt x="12772" y="1376"/>
                </a:lnTo>
                <a:lnTo>
                  <a:pt x="12760" y="1361"/>
                </a:lnTo>
                <a:lnTo>
                  <a:pt x="12758" y="1339"/>
                </a:lnTo>
                <a:lnTo>
                  <a:pt x="12756" y="1329"/>
                </a:lnTo>
                <a:lnTo>
                  <a:pt x="12751" y="1316"/>
                </a:lnTo>
                <a:lnTo>
                  <a:pt x="12744" y="1306"/>
                </a:lnTo>
                <a:lnTo>
                  <a:pt x="12741" y="1302"/>
                </a:lnTo>
                <a:lnTo>
                  <a:pt x="12736" y="1300"/>
                </a:lnTo>
                <a:lnTo>
                  <a:pt x="12728" y="1299"/>
                </a:lnTo>
                <a:lnTo>
                  <a:pt x="12721" y="1297"/>
                </a:lnTo>
                <a:lnTo>
                  <a:pt x="12718" y="1293"/>
                </a:lnTo>
                <a:lnTo>
                  <a:pt x="12719" y="1287"/>
                </a:lnTo>
                <a:lnTo>
                  <a:pt x="12725" y="1277"/>
                </a:lnTo>
                <a:lnTo>
                  <a:pt x="12726" y="1272"/>
                </a:lnTo>
                <a:lnTo>
                  <a:pt x="12725" y="1264"/>
                </a:lnTo>
                <a:lnTo>
                  <a:pt x="12723" y="1260"/>
                </a:lnTo>
                <a:lnTo>
                  <a:pt x="12721" y="1257"/>
                </a:lnTo>
                <a:lnTo>
                  <a:pt x="12718" y="1251"/>
                </a:lnTo>
                <a:lnTo>
                  <a:pt x="12711" y="1219"/>
                </a:lnTo>
                <a:lnTo>
                  <a:pt x="12697" y="1194"/>
                </a:lnTo>
                <a:lnTo>
                  <a:pt x="12696" y="1192"/>
                </a:lnTo>
                <a:lnTo>
                  <a:pt x="12694" y="1187"/>
                </a:lnTo>
                <a:lnTo>
                  <a:pt x="12691" y="1183"/>
                </a:lnTo>
                <a:lnTo>
                  <a:pt x="12687" y="1179"/>
                </a:lnTo>
                <a:lnTo>
                  <a:pt x="12684" y="1176"/>
                </a:lnTo>
                <a:lnTo>
                  <a:pt x="12683" y="1171"/>
                </a:lnTo>
                <a:lnTo>
                  <a:pt x="12682" y="1160"/>
                </a:lnTo>
                <a:lnTo>
                  <a:pt x="12681" y="1154"/>
                </a:lnTo>
                <a:lnTo>
                  <a:pt x="12677" y="1148"/>
                </a:lnTo>
                <a:lnTo>
                  <a:pt x="12672" y="1143"/>
                </a:lnTo>
                <a:lnTo>
                  <a:pt x="12667" y="1138"/>
                </a:lnTo>
                <a:lnTo>
                  <a:pt x="12666" y="1131"/>
                </a:lnTo>
                <a:lnTo>
                  <a:pt x="12666" y="1086"/>
                </a:lnTo>
                <a:lnTo>
                  <a:pt x="12662" y="1076"/>
                </a:lnTo>
                <a:lnTo>
                  <a:pt x="12649" y="1059"/>
                </a:lnTo>
                <a:lnTo>
                  <a:pt x="12639" y="1003"/>
                </a:lnTo>
                <a:lnTo>
                  <a:pt x="12638" y="933"/>
                </a:lnTo>
                <a:lnTo>
                  <a:pt x="12636" y="878"/>
                </a:lnTo>
                <a:lnTo>
                  <a:pt x="12638" y="812"/>
                </a:lnTo>
                <a:lnTo>
                  <a:pt x="12632" y="729"/>
                </a:lnTo>
                <a:lnTo>
                  <a:pt x="12623" y="710"/>
                </a:lnTo>
                <a:lnTo>
                  <a:pt x="12612" y="716"/>
                </a:lnTo>
                <a:lnTo>
                  <a:pt x="12601" y="737"/>
                </a:lnTo>
                <a:lnTo>
                  <a:pt x="12594" y="758"/>
                </a:lnTo>
                <a:lnTo>
                  <a:pt x="12590" y="805"/>
                </a:lnTo>
                <a:lnTo>
                  <a:pt x="12580" y="840"/>
                </a:lnTo>
                <a:lnTo>
                  <a:pt x="12579" y="852"/>
                </a:lnTo>
                <a:lnTo>
                  <a:pt x="12572" y="833"/>
                </a:lnTo>
                <a:lnTo>
                  <a:pt x="12583" y="762"/>
                </a:lnTo>
                <a:lnTo>
                  <a:pt x="12583" y="675"/>
                </a:lnTo>
                <a:lnTo>
                  <a:pt x="12577" y="654"/>
                </a:lnTo>
                <a:lnTo>
                  <a:pt x="12567" y="635"/>
                </a:lnTo>
                <a:lnTo>
                  <a:pt x="12518" y="571"/>
                </a:lnTo>
                <a:lnTo>
                  <a:pt x="12488" y="542"/>
                </a:lnTo>
                <a:lnTo>
                  <a:pt x="12420" y="495"/>
                </a:lnTo>
                <a:lnTo>
                  <a:pt x="12397" y="483"/>
                </a:lnTo>
                <a:lnTo>
                  <a:pt x="12387" y="475"/>
                </a:lnTo>
                <a:lnTo>
                  <a:pt x="12381" y="459"/>
                </a:lnTo>
                <a:lnTo>
                  <a:pt x="12377" y="460"/>
                </a:lnTo>
                <a:lnTo>
                  <a:pt x="12370" y="468"/>
                </a:lnTo>
                <a:lnTo>
                  <a:pt x="12367" y="473"/>
                </a:lnTo>
                <a:lnTo>
                  <a:pt x="12367" y="479"/>
                </a:lnTo>
                <a:lnTo>
                  <a:pt x="12375" y="533"/>
                </a:lnTo>
                <a:lnTo>
                  <a:pt x="12401" y="612"/>
                </a:lnTo>
                <a:lnTo>
                  <a:pt x="12420" y="650"/>
                </a:lnTo>
                <a:lnTo>
                  <a:pt x="12436" y="674"/>
                </a:lnTo>
                <a:lnTo>
                  <a:pt x="12440" y="689"/>
                </a:lnTo>
                <a:lnTo>
                  <a:pt x="12435" y="704"/>
                </a:lnTo>
                <a:lnTo>
                  <a:pt x="12428" y="683"/>
                </a:lnTo>
                <a:lnTo>
                  <a:pt x="12394" y="625"/>
                </a:lnTo>
                <a:lnTo>
                  <a:pt x="12379" y="588"/>
                </a:lnTo>
                <a:lnTo>
                  <a:pt x="12371" y="558"/>
                </a:lnTo>
                <a:lnTo>
                  <a:pt x="12368" y="549"/>
                </a:lnTo>
                <a:lnTo>
                  <a:pt x="12361" y="543"/>
                </a:lnTo>
                <a:lnTo>
                  <a:pt x="12357" y="545"/>
                </a:lnTo>
                <a:lnTo>
                  <a:pt x="12354" y="553"/>
                </a:lnTo>
                <a:lnTo>
                  <a:pt x="12348" y="584"/>
                </a:lnTo>
                <a:lnTo>
                  <a:pt x="12328" y="631"/>
                </a:lnTo>
                <a:lnTo>
                  <a:pt x="12317" y="642"/>
                </a:lnTo>
                <a:lnTo>
                  <a:pt x="12300" y="646"/>
                </a:lnTo>
                <a:lnTo>
                  <a:pt x="12258" y="666"/>
                </a:lnTo>
                <a:lnTo>
                  <a:pt x="12244" y="677"/>
                </a:lnTo>
                <a:lnTo>
                  <a:pt x="12236" y="693"/>
                </a:lnTo>
                <a:lnTo>
                  <a:pt x="12231" y="710"/>
                </a:lnTo>
                <a:lnTo>
                  <a:pt x="12225" y="724"/>
                </a:lnTo>
                <a:lnTo>
                  <a:pt x="12215" y="737"/>
                </a:lnTo>
                <a:lnTo>
                  <a:pt x="12180" y="774"/>
                </a:lnTo>
                <a:lnTo>
                  <a:pt x="12163" y="782"/>
                </a:lnTo>
                <a:lnTo>
                  <a:pt x="12158" y="786"/>
                </a:lnTo>
                <a:lnTo>
                  <a:pt x="12157" y="791"/>
                </a:lnTo>
                <a:lnTo>
                  <a:pt x="12159" y="802"/>
                </a:lnTo>
                <a:lnTo>
                  <a:pt x="12158" y="807"/>
                </a:lnTo>
                <a:lnTo>
                  <a:pt x="12153" y="811"/>
                </a:lnTo>
                <a:lnTo>
                  <a:pt x="12149" y="812"/>
                </a:lnTo>
                <a:lnTo>
                  <a:pt x="12145" y="811"/>
                </a:lnTo>
                <a:lnTo>
                  <a:pt x="12140" y="813"/>
                </a:lnTo>
                <a:lnTo>
                  <a:pt x="12131" y="822"/>
                </a:lnTo>
                <a:lnTo>
                  <a:pt x="12127" y="832"/>
                </a:lnTo>
                <a:lnTo>
                  <a:pt x="12123" y="855"/>
                </a:lnTo>
                <a:lnTo>
                  <a:pt x="12118" y="867"/>
                </a:lnTo>
                <a:lnTo>
                  <a:pt x="12095" y="900"/>
                </a:lnTo>
                <a:lnTo>
                  <a:pt x="12088" y="915"/>
                </a:lnTo>
                <a:lnTo>
                  <a:pt x="12084" y="921"/>
                </a:lnTo>
                <a:lnTo>
                  <a:pt x="12073" y="926"/>
                </a:lnTo>
                <a:lnTo>
                  <a:pt x="12073" y="930"/>
                </a:lnTo>
                <a:lnTo>
                  <a:pt x="12074" y="935"/>
                </a:lnTo>
                <a:lnTo>
                  <a:pt x="12074" y="940"/>
                </a:lnTo>
                <a:lnTo>
                  <a:pt x="11999" y="1056"/>
                </a:lnTo>
                <a:lnTo>
                  <a:pt x="11994" y="1061"/>
                </a:lnTo>
                <a:lnTo>
                  <a:pt x="11986" y="1065"/>
                </a:lnTo>
                <a:lnTo>
                  <a:pt x="11982" y="1065"/>
                </a:lnTo>
                <a:lnTo>
                  <a:pt x="11978" y="1064"/>
                </a:lnTo>
                <a:lnTo>
                  <a:pt x="11971" y="1065"/>
                </a:lnTo>
                <a:lnTo>
                  <a:pt x="11960" y="1074"/>
                </a:lnTo>
                <a:lnTo>
                  <a:pt x="11949" y="1099"/>
                </a:lnTo>
                <a:lnTo>
                  <a:pt x="11929" y="1113"/>
                </a:lnTo>
                <a:lnTo>
                  <a:pt x="11925" y="1123"/>
                </a:lnTo>
                <a:lnTo>
                  <a:pt x="11926" y="1135"/>
                </a:lnTo>
                <a:lnTo>
                  <a:pt x="11931" y="1158"/>
                </a:lnTo>
                <a:lnTo>
                  <a:pt x="11930" y="1162"/>
                </a:lnTo>
                <a:lnTo>
                  <a:pt x="11895" y="1223"/>
                </a:lnTo>
                <a:lnTo>
                  <a:pt x="11892" y="1231"/>
                </a:lnTo>
                <a:lnTo>
                  <a:pt x="11895" y="1237"/>
                </a:lnTo>
                <a:lnTo>
                  <a:pt x="11899" y="1242"/>
                </a:lnTo>
                <a:lnTo>
                  <a:pt x="11899" y="1247"/>
                </a:lnTo>
                <a:lnTo>
                  <a:pt x="11892" y="1250"/>
                </a:lnTo>
                <a:lnTo>
                  <a:pt x="11886" y="1252"/>
                </a:lnTo>
                <a:lnTo>
                  <a:pt x="11882" y="1255"/>
                </a:lnTo>
                <a:lnTo>
                  <a:pt x="11878" y="1258"/>
                </a:lnTo>
                <a:lnTo>
                  <a:pt x="11874" y="1263"/>
                </a:lnTo>
                <a:lnTo>
                  <a:pt x="11831" y="1355"/>
                </a:lnTo>
                <a:lnTo>
                  <a:pt x="11827" y="1371"/>
                </a:lnTo>
                <a:lnTo>
                  <a:pt x="11826" y="1375"/>
                </a:lnTo>
                <a:lnTo>
                  <a:pt x="11821" y="1378"/>
                </a:lnTo>
                <a:lnTo>
                  <a:pt x="11810" y="1382"/>
                </a:lnTo>
                <a:lnTo>
                  <a:pt x="11808" y="1385"/>
                </a:lnTo>
                <a:lnTo>
                  <a:pt x="11810" y="1391"/>
                </a:lnTo>
                <a:lnTo>
                  <a:pt x="11819" y="1403"/>
                </a:lnTo>
                <a:lnTo>
                  <a:pt x="11821" y="1409"/>
                </a:lnTo>
                <a:lnTo>
                  <a:pt x="11820" y="1417"/>
                </a:lnTo>
                <a:lnTo>
                  <a:pt x="11817" y="1421"/>
                </a:lnTo>
                <a:lnTo>
                  <a:pt x="11814" y="1424"/>
                </a:lnTo>
                <a:lnTo>
                  <a:pt x="11811" y="1429"/>
                </a:lnTo>
                <a:lnTo>
                  <a:pt x="11800" y="1452"/>
                </a:lnTo>
                <a:lnTo>
                  <a:pt x="11784" y="1474"/>
                </a:lnTo>
                <a:lnTo>
                  <a:pt x="11764" y="1491"/>
                </a:lnTo>
                <a:lnTo>
                  <a:pt x="11752" y="1513"/>
                </a:lnTo>
                <a:lnTo>
                  <a:pt x="11745" y="1522"/>
                </a:lnTo>
                <a:lnTo>
                  <a:pt x="11735" y="1529"/>
                </a:lnTo>
                <a:lnTo>
                  <a:pt x="11673" y="1564"/>
                </a:lnTo>
                <a:lnTo>
                  <a:pt x="11650" y="1574"/>
                </a:lnTo>
                <a:lnTo>
                  <a:pt x="11640" y="1581"/>
                </a:lnTo>
                <a:lnTo>
                  <a:pt x="11633" y="1593"/>
                </a:lnTo>
                <a:lnTo>
                  <a:pt x="11629" y="1605"/>
                </a:lnTo>
                <a:lnTo>
                  <a:pt x="11625" y="1610"/>
                </a:lnTo>
                <a:lnTo>
                  <a:pt x="11620" y="1615"/>
                </a:lnTo>
                <a:lnTo>
                  <a:pt x="11616" y="1616"/>
                </a:lnTo>
                <a:lnTo>
                  <a:pt x="11610" y="1614"/>
                </a:lnTo>
                <a:lnTo>
                  <a:pt x="11608" y="1615"/>
                </a:lnTo>
                <a:lnTo>
                  <a:pt x="11605" y="1617"/>
                </a:lnTo>
                <a:lnTo>
                  <a:pt x="11600" y="1623"/>
                </a:lnTo>
                <a:lnTo>
                  <a:pt x="11596" y="1626"/>
                </a:lnTo>
                <a:lnTo>
                  <a:pt x="11585" y="1627"/>
                </a:lnTo>
                <a:lnTo>
                  <a:pt x="11564" y="1622"/>
                </a:lnTo>
                <a:lnTo>
                  <a:pt x="11541" y="1620"/>
                </a:lnTo>
                <a:lnTo>
                  <a:pt x="11523" y="1606"/>
                </a:lnTo>
                <a:lnTo>
                  <a:pt x="11512" y="1603"/>
                </a:lnTo>
                <a:lnTo>
                  <a:pt x="11501" y="1603"/>
                </a:lnTo>
                <a:lnTo>
                  <a:pt x="11435" y="1614"/>
                </a:lnTo>
                <a:lnTo>
                  <a:pt x="11426" y="1615"/>
                </a:lnTo>
                <a:lnTo>
                  <a:pt x="11420" y="1610"/>
                </a:lnTo>
                <a:lnTo>
                  <a:pt x="11424" y="1602"/>
                </a:lnTo>
                <a:lnTo>
                  <a:pt x="11434" y="1594"/>
                </a:lnTo>
                <a:lnTo>
                  <a:pt x="11445" y="1591"/>
                </a:lnTo>
                <a:lnTo>
                  <a:pt x="11445" y="1586"/>
                </a:lnTo>
                <a:lnTo>
                  <a:pt x="11410" y="1558"/>
                </a:lnTo>
                <a:lnTo>
                  <a:pt x="11396" y="1540"/>
                </a:lnTo>
                <a:lnTo>
                  <a:pt x="11392" y="1536"/>
                </a:lnTo>
                <a:lnTo>
                  <a:pt x="11385" y="1534"/>
                </a:lnTo>
                <a:lnTo>
                  <a:pt x="11382" y="1535"/>
                </a:lnTo>
                <a:lnTo>
                  <a:pt x="11381" y="1538"/>
                </a:lnTo>
                <a:lnTo>
                  <a:pt x="11366" y="1556"/>
                </a:lnTo>
                <a:lnTo>
                  <a:pt x="11359" y="1560"/>
                </a:lnTo>
                <a:lnTo>
                  <a:pt x="11340" y="1567"/>
                </a:lnTo>
                <a:lnTo>
                  <a:pt x="11319" y="1582"/>
                </a:lnTo>
                <a:lnTo>
                  <a:pt x="11313" y="1584"/>
                </a:lnTo>
                <a:lnTo>
                  <a:pt x="11292" y="1585"/>
                </a:lnTo>
                <a:lnTo>
                  <a:pt x="11281" y="1588"/>
                </a:lnTo>
                <a:lnTo>
                  <a:pt x="11273" y="1585"/>
                </a:lnTo>
                <a:lnTo>
                  <a:pt x="11255" y="1576"/>
                </a:lnTo>
                <a:lnTo>
                  <a:pt x="11246" y="1574"/>
                </a:lnTo>
                <a:lnTo>
                  <a:pt x="11227" y="1573"/>
                </a:lnTo>
                <a:lnTo>
                  <a:pt x="11218" y="1571"/>
                </a:lnTo>
                <a:lnTo>
                  <a:pt x="11181" y="1556"/>
                </a:lnTo>
                <a:lnTo>
                  <a:pt x="11165" y="1556"/>
                </a:lnTo>
                <a:lnTo>
                  <a:pt x="11162" y="1553"/>
                </a:lnTo>
                <a:lnTo>
                  <a:pt x="11162" y="1550"/>
                </a:lnTo>
                <a:lnTo>
                  <a:pt x="11168" y="1540"/>
                </a:lnTo>
                <a:lnTo>
                  <a:pt x="11168" y="1534"/>
                </a:lnTo>
                <a:lnTo>
                  <a:pt x="11162" y="1526"/>
                </a:lnTo>
                <a:lnTo>
                  <a:pt x="11153" y="1524"/>
                </a:lnTo>
                <a:lnTo>
                  <a:pt x="11142" y="1526"/>
                </a:lnTo>
                <a:lnTo>
                  <a:pt x="11133" y="1532"/>
                </a:lnTo>
                <a:lnTo>
                  <a:pt x="11127" y="1539"/>
                </a:lnTo>
                <a:lnTo>
                  <a:pt x="11122" y="1548"/>
                </a:lnTo>
                <a:lnTo>
                  <a:pt x="11116" y="1555"/>
                </a:lnTo>
                <a:lnTo>
                  <a:pt x="11110" y="1557"/>
                </a:lnTo>
                <a:lnTo>
                  <a:pt x="11097" y="1557"/>
                </a:lnTo>
                <a:lnTo>
                  <a:pt x="11090" y="1565"/>
                </a:lnTo>
                <a:lnTo>
                  <a:pt x="11085" y="1574"/>
                </a:lnTo>
                <a:lnTo>
                  <a:pt x="11078" y="1579"/>
                </a:lnTo>
                <a:lnTo>
                  <a:pt x="11067" y="1578"/>
                </a:lnTo>
                <a:lnTo>
                  <a:pt x="11060" y="1576"/>
                </a:lnTo>
                <a:lnTo>
                  <a:pt x="11058" y="1578"/>
                </a:lnTo>
                <a:lnTo>
                  <a:pt x="11057" y="1592"/>
                </a:lnTo>
                <a:lnTo>
                  <a:pt x="11053" y="1601"/>
                </a:lnTo>
                <a:lnTo>
                  <a:pt x="11043" y="1608"/>
                </a:lnTo>
                <a:lnTo>
                  <a:pt x="11020" y="1615"/>
                </a:lnTo>
                <a:lnTo>
                  <a:pt x="11017" y="1618"/>
                </a:lnTo>
                <a:lnTo>
                  <a:pt x="11012" y="1623"/>
                </a:lnTo>
                <a:lnTo>
                  <a:pt x="11008" y="1624"/>
                </a:lnTo>
                <a:lnTo>
                  <a:pt x="11005" y="1623"/>
                </a:lnTo>
                <a:lnTo>
                  <a:pt x="11000" y="1619"/>
                </a:lnTo>
                <a:lnTo>
                  <a:pt x="10997" y="1619"/>
                </a:lnTo>
                <a:lnTo>
                  <a:pt x="10985" y="1619"/>
                </a:lnTo>
                <a:lnTo>
                  <a:pt x="10981" y="1621"/>
                </a:lnTo>
                <a:lnTo>
                  <a:pt x="10977" y="1628"/>
                </a:lnTo>
                <a:lnTo>
                  <a:pt x="10969" y="1650"/>
                </a:lnTo>
                <a:lnTo>
                  <a:pt x="10962" y="1657"/>
                </a:lnTo>
                <a:lnTo>
                  <a:pt x="10949" y="1659"/>
                </a:lnTo>
                <a:lnTo>
                  <a:pt x="10942" y="1657"/>
                </a:lnTo>
                <a:lnTo>
                  <a:pt x="10937" y="1653"/>
                </a:lnTo>
                <a:lnTo>
                  <a:pt x="10919" y="1633"/>
                </a:lnTo>
                <a:lnTo>
                  <a:pt x="10916" y="1632"/>
                </a:lnTo>
                <a:lnTo>
                  <a:pt x="10908" y="1633"/>
                </a:lnTo>
                <a:lnTo>
                  <a:pt x="10897" y="1635"/>
                </a:lnTo>
                <a:lnTo>
                  <a:pt x="10888" y="1638"/>
                </a:lnTo>
                <a:lnTo>
                  <a:pt x="10878" y="1640"/>
                </a:lnTo>
                <a:lnTo>
                  <a:pt x="10850" y="1636"/>
                </a:lnTo>
                <a:lnTo>
                  <a:pt x="10845" y="1635"/>
                </a:lnTo>
                <a:lnTo>
                  <a:pt x="10839" y="1631"/>
                </a:lnTo>
                <a:lnTo>
                  <a:pt x="10825" y="1619"/>
                </a:lnTo>
                <a:lnTo>
                  <a:pt x="10817" y="1614"/>
                </a:lnTo>
                <a:lnTo>
                  <a:pt x="10814" y="1614"/>
                </a:lnTo>
                <a:lnTo>
                  <a:pt x="10810" y="1614"/>
                </a:lnTo>
                <a:lnTo>
                  <a:pt x="10802" y="1614"/>
                </a:lnTo>
                <a:lnTo>
                  <a:pt x="10797" y="1613"/>
                </a:lnTo>
                <a:lnTo>
                  <a:pt x="10788" y="1609"/>
                </a:lnTo>
                <a:lnTo>
                  <a:pt x="10784" y="1608"/>
                </a:lnTo>
                <a:lnTo>
                  <a:pt x="10761" y="1605"/>
                </a:lnTo>
                <a:lnTo>
                  <a:pt x="10752" y="1601"/>
                </a:lnTo>
                <a:lnTo>
                  <a:pt x="10742" y="1590"/>
                </a:lnTo>
                <a:lnTo>
                  <a:pt x="10723" y="1577"/>
                </a:lnTo>
                <a:lnTo>
                  <a:pt x="10721" y="1571"/>
                </a:lnTo>
                <a:lnTo>
                  <a:pt x="10733" y="1569"/>
                </a:lnTo>
                <a:lnTo>
                  <a:pt x="10724" y="1560"/>
                </a:lnTo>
                <a:lnTo>
                  <a:pt x="10712" y="1552"/>
                </a:lnTo>
                <a:lnTo>
                  <a:pt x="10699" y="1547"/>
                </a:lnTo>
                <a:lnTo>
                  <a:pt x="10685" y="1546"/>
                </a:lnTo>
                <a:lnTo>
                  <a:pt x="10674" y="1550"/>
                </a:lnTo>
                <a:lnTo>
                  <a:pt x="10664" y="1552"/>
                </a:lnTo>
                <a:lnTo>
                  <a:pt x="10653" y="1552"/>
                </a:lnTo>
                <a:lnTo>
                  <a:pt x="10642" y="1550"/>
                </a:lnTo>
                <a:lnTo>
                  <a:pt x="10636" y="1547"/>
                </a:lnTo>
                <a:lnTo>
                  <a:pt x="10634" y="1543"/>
                </a:lnTo>
                <a:lnTo>
                  <a:pt x="10635" y="1538"/>
                </a:lnTo>
                <a:lnTo>
                  <a:pt x="10634" y="1532"/>
                </a:lnTo>
                <a:lnTo>
                  <a:pt x="10629" y="1520"/>
                </a:lnTo>
                <a:lnTo>
                  <a:pt x="10632" y="1510"/>
                </a:lnTo>
                <a:lnTo>
                  <a:pt x="10634" y="1510"/>
                </a:lnTo>
                <a:lnTo>
                  <a:pt x="10637" y="1510"/>
                </a:lnTo>
                <a:lnTo>
                  <a:pt x="10640" y="1509"/>
                </a:lnTo>
                <a:lnTo>
                  <a:pt x="10640" y="1506"/>
                </a:lnTo>
                <a:lnTo>
                  <a:pt x="10640" y="1503"/>
                </a:lnTo>
                <a:lnTo>
                  <a:pt x="10637" y="1497"/>
                </a:lnTo>
                <a:lnTo>
                  <a:pt x="10637" y="1494"/>
                </a:lnTo>
                <a:lnTo>
                  <a:pt x="10636" y="1483"/>
                </a:lnTo>
                <a:lnTo>
                  <a:pt x="10634" y="1481"/>
                </a:lnTo>
                <a:lnTo>
                  <a:pt x="10626" y="1477"/>
                </a:lnTo>
                <a:lnTo>
                  <a:pt x="10614" y="1473"/>
                </a:lnTo>
                <a:lnTo>
                  <a:pt x="10605" y="1473"/>
                </a:lnTo>
                <a:lnTo>
                  <a:pt x="10587" y="1482"/>
                </a:lnTo>
                <a:lnTo>
                  <a:pt x="10560" y="1490"/>
                </a:lnTo>
                <a:lnTo>
                  <a:pt x="10538" y="1483"/>
                </a:lnTo>
                <a:lnTo>
                  <a:pt x="10485" y="1433"/>
                </a:lnTo>
                <a:lnTo>
                  <a:pt x="10482" y="1427"/>
                </a:lnTo>
                <a:lnTo>
                  <a:pt x="10484" y="1420"/>
                </a:lnTo>
                <a:lnTo>
                  <a:pt x="10495" y="1410"/>
                </a:lnTo>
                <a:lnTo>
                  <a:pt x="10498" y="1403"/>
                </a:lnTo>
                <a:lnTo>
                  <a:pt x="10495" y="1398"/>
                </a:lnTo>
                <a:lnTo>
                  <a:pt x="10485" y="1399"/>
                </a:lnTo>
                <a:lnTo>
                  <a:pt x="10463" y="1408"/>
                </a:lnTo>
                <a:lnTo>
                  <a:pt x="10452" y="1414"/>
                </a:lnTo>
                <a:lnTo>
                  <a:pt x="10431" y="1431"/>
                </a:lnTo>
                <a:lnTo>
                  <a:pt x="10411" y="1441"/>
                </a:lnTo>
                <a:lnTo>
                  <a:pt x="10406" y="1442"/>
                </a:lnTo>
                <a:lnTo>
                  <a:pt x="10402" y="1441"/>
                </a:lnTo>
                <a:lnTo>
                  <a:pt x="10397" y="1437"/>
                </a:lnTo>
                <a:lnTo>
                  <a:pt x="10399" y="1427"/>
                </a:lnTo>
                <a:lnTo>
                  <a:pt x="10397" y="1422"/>
                </a:lnTo>
                <a:lnTo>
                  <a:pt x="10378" y="1424"/>
                </a:lnTo>
                <a:lnTo>
                  <a:pt x="10334" y="1456"/>
                </a:lnTo>
                <a:lnTo>
                  <a:pt x="10321" y="1455"/>
                </a:lnTo>
                <a:lnTo>
                  <a:pt x="10315" y="1448"/>
                </a:lnTo>
                <a:lnTo>
                  <a:pt x="10306" y="1445"/>
                </a:lnTo>
                <a:lnTo>
                  <a:pt x="10296" y="1445"/>
                </a:lnTo>
                <a:lnTo>
                  <a:pt x="10287" y="1449"/>
                </a:lnTo>
                <a:lnTo>
                  <a:pt x="10278" y="1458"/>
                </a:lnTo>
                <a:lnTo>
                  <a:pt x="10275" y="1467"/>
                </a:lnTo>
                <a:lnTo>
                  <a:pt x="10273" y="1477"/>
                </a:lnTo>
                <a:lnTo>
                  <a:pt x="10268" y="1485"/>
                </a:lnTo>
                <a:lnTo>
                  <a:pt x="10253" y="1492"/>
                </a:lnTo>
                <a:lnTo>
                  <a:pt x="10233" y="1491"/>
                </a:lnTo>
                <a:lnTo>
                  <a:pt x="10211" y="1489"/>
                </a:lnTo>
                <a:lnTo>
                  <a:pt x="10191" y="1488"/>
                </a:lnTo>
                <a:lnTo>
                  <a:pt x="10160" y="1491"/>
                </a:lnTo>
                <a:lnTo>
                  <a:pt x="10149" y="1490"/>
                </a:lnTo>
                <a:lnTo>
                  <a:pt x="10138" y="1490"/>
                </a:lnTo>
                <a:lnTo>
                  <a:pt x="10117" y="1499"/>
                </a:lnTo>
                <a:lnTo>
                  <a:pt x="10074" y="1509"/>
                </a:lnTo>
                <a:lnTo>
                  <a:pt x="10063" y="1507"/>
                </a:lnTo>
                <a:lnTo>
                  <a:pt x="10057" y="1503"/>
                </a:lnTo>
                <a:lnTo>
                  <a:pt x="10051" y="1491"/>
                </a:lnTo>
                <a:lnTo>
                  <a:pt x="10047" y="1486"/>
                </a:lnTo>
                <a:lnTo>
                  <a:pt x="10042" y="1484"/>
                </a:lnTo>
                <a:lnTo>
                  <a:pt x="10003" y="1475"/>
                </a:lnTo>
                <a:lnTo>
                  <a:pt x="9993" y="1470"/>
                </a:lnTo>
                <a:lnTo>
                  <a:pt x="9963" y="1447"/>
                </a:lnTo>
                <a:lnTo>
                  <a:pt x="9951" y="1440"/>
                </a:lnTo>
                <a:lnTo>
                  <a:pt x="9938" y="1439"/>
                </a:lnTo>
                <a:lnTo>
                  <a:pt x="9931" y="1441"/>
                </a:lnTo>
                <a:lnTo>
                  <a:pt x="9928" y="1444"/>
                </a:lnTo>
                <a:lnTo>
                  <a:pt x="9924" y="1453"/>
                </a:lnTo>
                <a:lnTo>
                  <a:pt x="9918" y="1476"/>
                </a:lnTo>
                <a:lnTo>
                  <a:pt x="9917" y="1499"/>
                </a:lnTo>
                <a:lnTo>
                  <a:pt x="9915" y="1508"/>
                </a:lnTo>
                <a:lnTo>
                  <a:pt x="9899" y="1531"/>
                </a:lnTo>
                <a:lnTo>
                  <a:pt x="9894" y="1535"/>
                </a:lnTo>
                <a:lnTo>
                  <a:pt x="9888" y="1538"/>
                </a:lnTo>
                <a:lnTo>
                  <a:pt x="9882" y="1538"/>
                </a:lnTo>
                <a:lnTo>
                  <a:pt x="9877" y="1535"/>
                </a:lnTo>
                <a:lnTo>
                  <a:pt x="9872" y="1533"/>
                </a:lnTo>
                <a:lnTo>
                  <a:pt x="9865" y="1534"/>
                </a:lnTo>
                <a:lnTo>
                  <a:pt x="9858" y="1543"/>
                </a:lnTo>
                <a:lnTo>
                  <a:pt x="9850" y="1558"/>
                </a:lnTo>
                <a:lnTo>
                  <a:pt x="9843" y="1573"/>
                </a:lnTo>
                <a:lnTo>
                  <a:pt x="9841" y="1583"/>
                </a:lnTo>
                <a:lnTo>
                  <a:pt x="9848" y="1587"/>
                </a:lnTo>
                <a:lnTo>
                  <a:pt x="9872" y="1588"/>
                </a:lnTo>
                <a:lnTo>
                  <a:pt x="9882" y="1591"/>
                </a:lnTo>
                <a:lnTo>
                  <a:pt x="9892" y="1600"/>
                </a:lnTo>
                <a:lnTo>
                  <a:pt x="9897" y="1620"/>
                </a:lnTo>
                <a:lnTo>
                  <a:pt x="9905" y="1632"/>
                </a:lnTo>
                <a:lnTo>
                  <a:pt x="9920" y="1641"/>
                </a:lnTo>
                <a:lnTo>
                  <a:pt x="9924" y="1646"/>
                </a:lnTo>
                <a:lnTo>
                  <a:pt x="9944" y="1670"/>
                </a:lnTo>
                <a:lnTo>
                  <a:pt x="9963" y="1685"/>
                </a:lnTo>
                <a:lnTo>
                  <a:pt x="9967" y="1691"/>
                </a:lnTo>
                <a:lnTo>
                  <a:pt x="9969" y="1698"/>
                </a:lnTo>
                <a:lnTo>
                  <a:pt x="9968" y="1702"/>
                </a:lnTo>
                <a:lnTo>
                  <a:pt x="9966" y="1707"/>
                </a:lnTo>
                <a:lnTo>
                  <a:pt x="9964" y="1714"/>
                </a:lnTo>
                <a:lnTo>
                  <a:pt x="9965" y="1737"/>
                </a:lnTo>
                <a:lnTo>
                  <a:pt x="9968" y="1758"/>
                </a:lnTo>
                <a:lnTo>
                  <a:pt x="9965" y="1777"/>
                </a:lnTo>
                <a:lnTo>
                  <a:pt x="9948" y="1795"/>
                </a:lnTo>
                <a:lnTo>
                  <a:pt x="9911" y="1805"/>
                </a:lnTo>
                <a:lnTo>
                  <a:pt x="9877" y="1798"/>
                </a:lnTo>
                <a:lnTo>
                  <a:pt x="9842" y="1785"/>
                </a:lnTo>
                <a:lnTo>
                  <a:pt x="9807" y="1776"/>
                </a:lnTo>
                <a:lnTo>
                  <a:pt x="9780" y="1778"/>
                </a:lnTo>
                <a:lnTo>
                  <a:pt x="9771" y="1777"/>
                </a:lnTo>
                <a:lnTo>
                  <a:pt x="9761" y="1772"/>
                </a:lnTo>
                <a:lnTo>
                  <a:pt x="9741" y="1760"/>
                </a:lnTo>
                <a:lnTo>
                  <a:pt x="9730" y="1756"/>
                </a:lnTo>
                <a:lnTo>
                  <a:pt x="9720" y="1755"/>
                </a:lnTo>
                <a:lnTo>
                  <a:pt x="9704" y="1759"/>
                </a:lnTo>
                <a:lnTo>
                  <a:pt x="9693" y="1760"/>
                </a:lnTo>
                <a:lnTo>
                  <a:pt x="9685" y="1758"/>
                </a:lnTo>
                <a:lnTo>
                  <a:pt x="9657" y="1748"/>
                </a:lnTo>
                <a:lnTo>
                  <a:pt x="9631" y="1757"/>
                </a:lnTo>
                <a:lnTo>
                  <a:pt x="9614" y="1766"/>
                </a:lnTo>
                <a:lnTo>
                  <a:pt x="9605" y="1767"/>
                </a:lnTo>
                <a:lnTo>
                  <a:pt x="9597" y="1763"/>
                </a:lnTo>
                <a:lnTo>
                  <a:pt x="9589" y="1757"/>
                </a:lnTo>
                <a:lnTo>
                  <a:pt x="9581" y="1752"/>
                </a:lnTo>
                <a:lnTo>
                  <a:pt x="9570" y="1751"/>
                </a:lnTo>
                <a:lnTo>
                  <a:pt x="9561" y="1754"/>
                </a:lnTo>
                <a:lnTo>
                  <a:pt x="9553" y="1760"/>
                </a:lnTo>
                <a:lnTo>
                  <a:pt x="9545" y="1764"/>
                </a:lnTo>
                <a:lnTo>
                  <a:pt x="9534" y="1763"/>
                </a:lnTo>
                <a:lnTo>
                  <a:pt x="9523" y="1762"/>
                </a:lnTo>
                <a:lnTo>
                  <a:pt x="9516" y="1763"/>
                </a:lnTo>
                <a:lnTo>
                  <a:pt x="9492" y="1781"/>
                </a:lnTo>
                <a:lnTo>
                  <a:pt x="9486" y="1784"/>
                </a:lnTo>
                <a:lnTo>
                  <a:pt x="9478" y="1784"/>
                </a:lnTo>
                <a:lnTo>
                  <a:pt x="9439" y="1778"/>
                </a:lnTo>
                <a:lnTo>
                  <a:pt x="9431" y="1775"/>
                </a:lnTo>
                <a:lnTo>
                  <a:pt x="9423" y="1768"/>
                </a:lnTo>
                <a:lnTo>
                  <a:pt x="9419" y="1763"/>
                </a:lnTo>
                <a:lnTo>
                  <a:pt x="9414" y="1761"/>
                </a:lnTo>
                <a:lnTo>
                  <a:pt x="9402" y="1760"/>
                </a:lnTo>
                <a:lnTo>
                  <a:pt x="9384" y="1762"/>
                </a:lnTo>
                <a:lnTo>
                  <a:pt x="9375" y="1762"/>
                </a:lnTo>
                <a:lnTo>
                  <a:pt x="9365" y="1760"/>
                </a:lnTo>
                <a:lnTo>
                  <a:pt x="9351" y="1753"/>
                </a:lnTo>
                <a:lnTo>
                  <a:pt x="9340" y="1745"/>
                </a:lnTo>
                <a:lnTo>
                  <a:pt x="9334" y="1734"/>
                </a:lnTo>
                <a:lnTo>
                  <a:pt x="9330" y="1719"/>
                </a:lnTo>
                <a:lnTo>
                  <a:pt x="9314" y="1706"/>
                </a:lnTo>
                <a:lnTo>
                  <a:pt x="9287" y="1716"/>
                </a:lnTo>
                <a:lnTo>
                  <a:pt x="9240" y="1745"/>
                </a:lnTo>
                <a:lnTo>
                  <a:pt x="9229" y="1743"/>
                </a:lnTo>
                <a:lnTo>
                  <a:pt x="9209" y="1731"/>
                </a:lnTo>
                <a:lnTo>
                  <a:pt x="9196" y="1729"/>
                </a:lnTo>
                <a:lnTo>
                  <a:pt x="9183" y="1734"/>
                </a:lnTo>
                <a:lnTo>
                  <a:pt x="9175" y="1741"/>
                </a:lnTo>
                <a:lnTo>
                  <a:pt x="9168" y="1749"/>
                </a:lnTo>
                <a:lnTo>
                  <a:pt x="9159" y="1757"/>
                </a:lnTo>
                <a:lnTo>
                  <a:pt x="9148" y="1763"/>
                </a:lnTo>
                <a:lnTo>
                  <a:pt x="9140" y="1765"/>
                </a:lnTo>
                <a:lnTo>
                  <a:pt x="9135" y="1770"/>
                </a:lnTo>
                <a:lnTo>
                  <a:pt x="9121" y="1805"/>
                </a:lnTo>
                <a:lnTo>
                  <a:pt x="9115" y="1814"/>
                </a:lnTo>
                <a:lnTo>
                  <a:pt x="9079" y="1858"/>
                </a:lnTo>
                <a:lnTo>
                  <a:pt x="9062" y="1870"/>
                </a:lnTo>
                <a:lnTo>
                  <a:pt x="9037" y="1876"/>
                </a:lnTo>
                <a:lnTo>
                  <a:pt x="9020" y="1877"/>
                </a:lnTo>
                <a:lnTo>
                  <a:pt x="8973" y="1869"/>
                </a:lnTo>
                <a:lnTo>
                  <a:pt x="8953" y="1868"/>
                </a:lnTo>
                <a:lnTo>
                  <a:pt x="8936" y="1872"/>
                </a:lnTo>
                <a:lnTo>
                  <a:pt x="8892" y="1891"/>
                </a:lnTo>
                <a:lnTo>
                  <a:pt x="8873" y="1902"/>
                </a:lnTo>
                <a:lnTo>
                  <a:pt x="8864" y="1905"/>
                </a:lnTo>
                <a:lnTo>
                  <a:pt x="8854" y="1905"/>
                </a:lnTo>
                <a:lnTo>
                  <a:pt x="8838" y="1898"/>
                </a:lnTo>
                <a:lnTo>
                  <a:pt x="8829" y="1897"/>
                </a:lnTo>
                <a:lnTo>
                  <a:pt x="8826" y="1901"/>
                </a:lnTo>
                <a:lnTo>
                  <a:pt x="8826" y="1909"/>
                </a:lnTo>
                <a:lnTo>
                  <a:pt x="8829" y="1925"/>
                </a:lnTo>
                <a:lnTo>
                  <a:pt x="8828" y="1934"/>
                </a:lnTo>
                <a:lnTo>
                  <a:pt x="8824" y="1944"/>
                </a:lnTo>
                <a:lnTo>
                  <a:pt x="8815" y="1961"/>
                </a:lnTo>
                <a:lnTo>
                  <a:pt x="8806" y="1971"/>
                </a:lnTo>
                <a:lnTo>
                  <a:pt x="8783" y="1975"/>
                </a:lnTo>
                <a:lnTo>
                  <a:pt x="8757" y="1974"/>
                </a:lnTo>
                <a:lnTo>
                  <a:pt x="8739" y="1970"/>
                </a:lnTo>
                <a:lnTo>
                  <a:pt x="8735" y="1966"/>
                </a:lnTo>
                <a:lnTo>
                  <a:pt x="8731" y="1954"/>
                </a:lnTo>
                <a:lnTo>
                  <a:pt x="8727" y="1949"/>
                </a:lnTo>
                <a:lnTo>
                  <a:pt x="8718" y="1944"/>
                </a:lnTo>
                <a:lnTo>
                  <a:pt x="8712" y="1945"/>
                </a:lnTo>
                <a:lnTo>
                  <a:pt x="8707" y="1949"/>
                </a:lnTo>
                <a:lnTo>
                  <a:pt x="8700" y="1950"/>
                </a:lnTo>
                <a:lnTo>
                  <a:pt x="8689" y="1950"/>
                </a:lnTo>
                <a:lnTo>
                  <a:pt x="8677" y="1948"/>
                </a:lnTo>
                <a:lnTo>
                  <a:pt x="8666" y="1945"/>
                </a:lnTo>
                <a:lnTo>
                  <a:pt x="8656" y="1941"/>
                </a:lnTo>
                <a:lnTo>
                  <a:pt x="8652" y="1936"/>
                </a:lnTo>
                <a:lnTo>
                  <a:pt x="8646" y="1928"/>
                </a:lnTo>
                <a:lnTo>
                  <a:pt x="8644" y="1927"/>
                </a:lnTo>
                <a:lnTo>
                  <a:pt x="8638" y="1931"/>
                </a:lnTo>
                <a:lnTo>
                  <a:pt x="8634" y="1938"/>
                </a:lnTo>
                <a:lnTo>
                  <a:pt x="8631" y="1945"/>
                </a:lnTo>
                <a:lnTo>
                  <a:pt x="8627" y="1952"/>
                </a:lnTo>
                <a:lnTo>
                  <a:pt x="8622" y="1955"/>
                </a:lnTo>
                <a:lnTo>
                  <a:pt x="8610" y="1960"/>
                </a:lnTo>
                <a:lnTo>
                  <a:pt x="8606" y="1964"/>
                </a:lnTo>
                <a:lnTo>
                  <a:pt x="8605" y="1969"/>
                </a:lnTo>
                <a:lnTo>
                  <a:pt x="8608" y="1980"/>
                </a:lnTo>
                <a:lnTo>
                  <a:pt x="8608" y="1985"/>
                </a:lnTo>
                <a:lnTo>
                  <a:pt x="8593" y="1994"/>
                </a:lnTo>
                <a:lnTo>
                  <a:pt x="8546" y="2002"/>
                </a:lnTo>
                <a:lnTo>
                  <a:pt x="8538" y="2012"/>
                </a:lnTo>
                <a:lnTo>
                  <a:pt x="8541" y="2023"/>
                </a:lnTo>
                <a:lnTo>
                  <a:pt x="8552" y="2043"/>
                </a:lnTo>
                <a:lnTo>
                  <a:pt x="8556" y="2054"/>
                </a:lnTo>
                <a:lnTo>
                  <a:pt x="8556" y="2067"/>
                </a:lnTo>
                <a:lnTo>
                  <a:pt x="8552" y="2076"/>
                </a:lnTo>
                <a:lnTo>
                  <a:pt x="8535" y="2102"/>
                </a:lnTo>
                <a:lnTo>
                  <a:pt x="8531" y="2102"/>
                </a:lnTo>
                <a:lnTo>
                  <a:pt x="8526" y="2100"/>
                </a:lnTo>
                <a:lnTo>
                  <a:pt x="8522" y="2098"/>
                </a:lnTo>
                <a:lnTo>
                  <a:pt x="8522" y="2097"/>
                </a:lnTo>
                <a:lnTo>
                  <a:pt x="8520" y="2095"/>
                </a:lnTo>
                <a:lnTo>
                  <a:pt x="8517" y="2093"/>
                </a:lnTo>
                <a:lnTo>
                  <a:pt x="8514" y="2092"/>
                </a:lnTo>
                <a:lnTo>
                  <a:pt x="8512" y="2092"/>
                </a:lnTo>
                <a:lnTo>
                  <a:pt x="8505" y="2098"/>
                </a:lnTo>
                <a:lnTo>
                  <a:pt x="8501" y="2099"/>
                </a:lnTo>
                <a:lnTo>
                  <a:pt x="8445" y="2094"/>
                </a:lnTo>
                <a:lnTo>
                  <a:pt x="8436" y="2095"/>
                </a:lnTo>
                <a:lnTo>
                  <a:pt x="8430" y="2099"/>
                </a:lnTo>
                <a:lnTo>
                  <a:pt x="8415" y="2120"/>
                </a:lnTo>
                <a:lnTo>
                  <a:pt x="8406" y="2129"/>
                </a:lnTo>
                <a:lnTo>
                  <a:pt x="8396" y="2136"/>
                </a:lnTo>
                <a:lnTo>
                  <a:pt x="8382" y="2142"/>
                </a:lnTo>
                <a:lnTo>
                  <a:pt x="8371" y="2144"/>
                </a:lnTo>
                <a:lnTo>
                  <a:pt x="8362" y="2145"/>
                </a:lnTo>
                <a:lnTo>
                  <a:pt x="8351" y="2143"/>
                </a:lnTo>
                <a:lnTo>
                  <a:pt x="8341" y="2139"/>
                </a:lnTo>
                <a:lnTo>
                  <a:pt x="8326" y="2128"/>
                </a:lnTo>
                <a:lnTo>
                  <a:pt x="8321" y="2117"/>
                </a:lnTo>
                <a:lnTo>
                  <a:pt x="8319" y="2106"/>
                </a:lnTo>
                <a:lnTo>
                  <a:pt x="8310" y="2093"/>
                </a:lnTo>
                <a:lnTo>
                  <a:pt x="8300" y="2085"/>
                </a:lnTo>
                <a:lnTo>
                  <a:pt x="8289" y="2079"/>
                </a:lnTo>
                <a:lnTo>
                  <a:pt x="8264" y="2070"/>
                </a:lnTo>
                <a:lnTo>
                  <a:pt x="8172" y="2055"/>
                </a:lnTo>
                <a:lnTo>
                  <a:pt x="8137" y="2044"/>
                </a:lnTo>
                <a:lnTo>
                  <a:pt x="8127" y="2039"/>
                </a:lnTo>
                <a:lnTo>
                  <a:pt x="8120" y="2030"/>
                </a:lnTo>
                <a:lnTo>
                  <a:pt x="8108" y="2005"/>
                </a:lnTo>
                <a:lnTo>
                  <a:pt x="8104" y="1999"/>
                </a:lnTo>
                <a:lnTo>
                  <a:pt x="8094" y="1994"/>
                </a:lnTo>
                <a:lnTo>
                  <a:pt x="8091" y="1985"/>
                </a:lnTo>
                <a:lnTo>
                  <a:pt x="8090" y="1975"/>
                </a:lnTo>
                <a:lnTo>
                  <a:pt x="8084" y="1967"/>
                </a:lnTo>
                <a:lnTo>
                  <a:pt x="8079" y="1966"/>
                </a:lnTo>
                <a:lnTo>
                  <a:pt x="8068" y="1969"/>
                </a:lnTo>
                <a:lnTo>
                  <a:pt x="8061" y="1967"/>
                </a:lnTo>
                <a:lnTo>
                  <a:pt x="8059" y="1965"/>
                </a:lnTo>
                <a:lnTo>
                  <a:pt x="8055" y="1957"/>
                </a:lnTo>
                <a:lnTo>
                  <a:pt x="8053" y="1954"/>
                </a:lnTo>
                <a:lnTo>
                  <a:pt x="8050" y="1953"/>
                </a:lnTo>
                <a:lnTo>
                  <a:pt x="8043" y="1952"/>
                </a:lnTo>
                <a:lnTo>
                  <a:pt x="8040" y="1951"/>
                </a:lnTo>
                <a:lnTo>
                  <a:pt x="8035" y="1945"/>
                </a:lnTo>
                <a:lnTo>
                  <a:pt x="8025" y="1927"/>
                </a:lnTo>
                <a:lnTo>
                  <a:pt x="8020" y="1921"/>
                </a:lnTo>
                <a:lnTo>
                  <a:pt x="8002" y="1908"/>
                </a:lnTo>
                <a:lnTo>
                  <a:pt x="7993" y="1897"/>
                </a:lnTo>
                <a:lnTo>
                  <a:pt x="7978" y="1873"/>
                </a:lnTo>
                <a:lnTo>
                  <a:pt x="7966" y="1864"/>
                </a:lnTo>
                <a:lnTo>
                  <a:pt x="7954" y="1861"/>
                </a:lnTo>
                <a:lnTo>
                  <a:pt x="7945" y="1862"/>
                </a:lnTo>
                <a:lnTo>
                  <a:pt x="7935" y="1865"/>
                </a:lnTo>
                <a:lnTo>
                  <a:pt x="7924" y="1865"/>
                </a:lnTo>
                <a:lnTo>
                  <a:pt x="7918" y="1864"/>
                </a:lnTo>
                <a:lnTo>
                  <a:pt x="7912" y="1861"/>
                </a:lnTo>
                <a:lnTo>
                  <a:pt x="7907" y="1857"/>
                </a:lnTo>
                <a:lnTo>
                  <a:pt x="7895" y="1845"/>
                </a:lnTo>
                <a:lnTo>
                  <a:pt x="7894" y="1840"/>
                </a:lnTo>
                <a:lnTo>
                  <a:pt x="7903" y="1829"/>
                </a:lnTo>
                <a:lnTo>
                  <a:pt x="7915" y="1808"/>
                </a:lnTo>
                <a:lnTo>
                  <a:pt x="7914" y="1801"/>
                </a:lnTo>
                <a:lnTo>
                  <a:pt x="7913" y="1801"/>
                </a:lnTo>
                <a:lnTo>
                  <a:pt x="7909" y="1802"/>
                </a:lnTo>
                <a:lnTo>
                  <a:pt x="7902" y="1800"/>
                </a:lnTo>
                <a:lnTo>
                  <a:pt x="7882" y="1792"/>
                </a:lnTo>
                <a:lnTo>
                  <a:pt x="7875" y="1792"/>
                </a:lnTo>
                <a:lnTo>
                  <a:pt x="7864" y="1796"/>
                </a:lnTo>
                <a:lnTo>
                  <a:pt x="7857" y="1796"/>
                </a:lnTo>
                <a:lnTo>
                  <a:pt x="7852" y="1790"/>
                </a:lnTo>
                <a:lnTo>
                  <a:pt x="7850" y="1779"/>
                </a:lnTo>
                <a:lnTo>
                  <a:pt x="7849" y="1768"/>
                </a:lnTo>
                <a:lnTo>
                  <a:pt x="7849" y="1759"/>
                </a:lnTo>
                <a:lnTo>
                  <a:pt x="7851" y="1753"/>
                </a:lnTo>
                <a:lnTo>
                  <a:pt x="7858" y="1743"/>
                </a:lnTo>
                <a:lnTo>
                  <a:pt x="7860" y="1738"/>
                </a:lnTo>
                <a:lnTo>
                  <a:pt x="7861" y="1733"/>
                </a:lnTo>
                <a:lnTo>
                  <a:pt x="7860" y="1719"/>
                </a:lnTo>
                <a:lnTo>
                  <a:pt x="7860" y="1714"/>
                </a:lnTo>
                <a:lnTo>
                  <a:pt x="7864" y="1706"/>
                </a:lnTo>
                <a:lnTo>
                  <a:pt x="7864" y="1702"/>
                </a:lnTo>
                <a:lnTo>
                  <a:pt x="7862" y="1696"/>
                </a:lnTo>
                <a:lnTo>
                  <a:pt x="7856" y="1685"/>
                </a:lnTo>
                <a:lnTo>
                  <a:pt x="7856" y="1678"/>
                </a:lnTo>
                <a:lnTo>
                  <a:pt x="7857" y="1672"/>
                </a:lnTo>
                <a:lnTo>
                  <a:pt x="7863" y="1663"/>
                </a:lnTo>
                <a:lnTo>
                  <a:pt x="7865" y="1658"/>
                </a:lnTo>
                <a:lnTo>
                  <a:pt x="7865" y="1653"/>
                </a:lnTo>
                <a:lnTo>
                  <a:pt x="7860" y="1637"/>
                </a:lnTo>
                <a:lnTo>
                  <a:pt x="7860" y="1617"/>
                </a:lnTo>
                <a:lnTo>
                  <a:pt x="7863" y="1597"/>
                </a:lnTo>
                <a:lnTo>
                  <a:pt x="7862" y="1579"/>
                </a:lnTo>
                <a:lnTo>
                  <a:pt x="7850" y="1566"/>
                </a:lnTo>
                <a:lnTo>
                  <a:pt x="7845" y="1565"/>
                </a:lnTo>
                <a:lnTo>
                  <a:pt x="7834" y="1565"/>
                </a:lnTo>
                <a:lnTo>
                  <a:pt x="7829" y="1564"/>
                </a:lnTo>
                <a:lnTo>
                  <a:pt x="7822" y="1560"/>
                </a:lnTo>
                <a:lnTo>
                  <a:pt x="7805" y="1547"/>
                </a:lnTo>
                <a:lnTo>
                  <a:pt x="7783" y="1536"/>
                </a:lnTo>
                <a:lnTo>
                  <a:pt x="7773" y="1529"/>
                </a:lnTo>
                <a:lnTo>
                  <a:pt x="7767" y="1519"/>
                </a:lnTo>
                <a:lnTo>
                  <a:pt x="7768" y="1514"/>
                </a:lnTo>
                <a:lnTo>
                  <a:pt x="7773" y="1505"/>
                </a:lnTo>
                <a:lnTo>
                  <a:pt x="7773" y="1499"/>
                </a:lnTo>
                <a:lnTo>
                  <a:pt x="7772" y="1494"/>
                </a:lnTo>
                <a:lnTo>
                  <a:pt x="7772" y="1482"/>
                </a:lnTo>
                <a:lnTo>
                  <a:pt x="7771" y="1477"/>
                </a:lnTo>
                <a:lnTo>
                  <a:pt x="7755" y="1442"/>
                </a:lnTo>
                <a:lnTo>
                  <a:pt x="7753" y="1433"/>
                </a:lnTo>
                <a:lnTo>
                  <a:pt x="7753" y="1426"/>
                </a:lnTo>
                <a:lnTo>
                  <a:pt x="7752" y="1422"/>
                </a:lnTo>
                <a:lnTo>
                  <a:pt x="7747" y="1413"/>
                </a:lnTo>
                <a:lnTo>
                  <a:pt x="7745" y="1411"/>
                </a:lnTo>
                <a:lnTo>
                  <a:pt x="7738" y="1408"/>
                </a:lnTo>
                <a:lnTo>
                  <a:pt x="7735" y="1407"/>
                </a:lnTo>
                <a:lnTo>
                  <a:pt x="7736" y="1405"/>
                </a:lnTo>
                <a:lnTo>
                  <a:pt x="7738" y="1398"/>
                </a:lnTo>
                <a:lnTo>
                  <a:pt x="7739" y="1395"/>
                </a:lnTo>
                <a:lnTo>
                  <a:pt x="7721" y="1363"/>
                </a:lnTo>
                <a:lnTo>
                  <a:pt x="7719" y="1353"/>
                </a:lnTo>
                <a:lnTo>
                  <a:pt x="7723" y="1267"/>
                </a:lnTo>
                <a:lnTo>
                  <a:pt x="7734" y="1224"/>
                </a:lnTo>
                <a:lnTo>
                  <a:pt x="7736" y="1213"/>
                </a:lnTo>
                <a:lnTo>
                  <a:pt x="7734" y="1183"/>
                </a:lnTo>
                <a:lnTo>
                  <a:pt x="7736" y="1170"/>
                </a:lnTo>
                <a:lnTo>
                  <a:pt x="7742" y="1158"/>
                </a:lnTo>
                <a:lnTo>
                  <a:pt x="7756" y="1135"/>
                </a:lnTo>
                <a:lnTo>
                  <a:pt x="7760" y="1132"/>
                </a:lnTo>
                <a:lnTo>
                  <a:pt x="7763" y="1131"/>
                </a:lnTo>
                <a:lnTo>
                  <a:pt x="7766" y="1130"/>
                </a:lnTo>
                <a:lnTo>
                  <a:pt x="7768" y="1126"/>
                </a:lnTo>
                <a:lnTo>
                  <a:pt x="7768" y="1122"/>
                </a:lnTo>
                <a:lnTo>
                  <a:pt x="7763" y="1117"/>
                </a:lnTo>
                <a:lnTo>
                  <a:pt x="7763" y="1114"/>
                </a:lnTo>
                <a:lnTo>
                  <a:pt x="7764" y="1112"/>
                </a:lnTo>
                <a:lnTo>
                  <a:pt x="7771" y="1111"/>
                </a:lnTo>
                <a:lnTo>
                  <a:pt x="7773" y="1109"/>
                </a:lnTo>
                <a:lnTo>
                  <a:pt x="7772" y="1106"/>
                </a:lnTo>
                <a:lnTo>
                  <a:pt x="7767" y="1101"/>
                </a:lnTo>
                <a:lnTo>
                  <a:pt x="7765" y="1097"/>
                </a:lnTo>
                <a:lnTo>
                  <a:pt x="7765" y="1090"/>
                </a:lnTo>
                <a:lnTo>
                  <a:pt x="7768" y="1087"/>
                </a:lnTo>
                <a:lnTo>
                  <a:pt x="7772" y="1083"/>
                </a:lnTo>
                <a:lnTo>
                  <a:pt x="7776" y="1078"/>
                </a:lnTo>
                <a:lnTo>
                  <a:pt x="7783" y="1054"/>
                </a:lnTo>
                <a:lnTo>
                  <a:pt x="7786" y="1049"/>
                </a:lnTo>
                <a:lnTo>
                  <a:pt x="7800" y="1027"/>
                </a:lnTo>
                <a:lnTo>
                  <a:pt x="7806" y="1009"/>
                </a:lnTo>
                <a:lnTo>
                  <a:pt x="7807" y="1009"/>
                </a:lnTo>
                <a:lnTo>
                  <a:pt x="7811" y="1009"/>
                </a:lnTo>
                <a:lnTo>
                  <a:pt x="7815" y="1008"/>
                </a:lnTo>
                <a:lnTo>
                  <a:pt x="7817" y="1005"/>
                </a:lnTo>
                <a:lnTo>
                  <a:pt x="7818" y="1002"/>
                </a:lnTo>
                <a:lnTo>
                  <a:pt x="7815" y="994"/>
                </a:lnTo>
                <a:lnTo>
                  <a:pt x="7814" y="991"/>
                </a:lnTo>
                <a:lnTo>
                  <a:pt x="7816" y="966"/>
                </a:lnTo>
                <a:lnTo>
                  <a:pt x="7807" y="969"/>
                </a:lnTo>
                <a:lnTo>
                  <a:pt x="7808" y="960"/>
                </a:lnTo>
                <a:lnTo>
                  <a:pt x="7818" y="938"/>
                </a:lnTo>
                <a:lnTo>
                  <a:pt x="7813" y="925"/>
                </a:lnTo>
                <a:lnTo>
                  <a:pt x="7803" y="914"/>
                </a:lnTo>
                <a:lnTo>
                  <a:pt x="7795" y="902"/>
                </a:lnTo>
                <a:lnTo>
                  <a:pt x="7795" y="887"/>
                </a:lnTo>
                <a:lnTo>
                  <a:pt x="7809" y="872"/>
                </a:lnTo>
                <a:lnTo>
                  <a:pt x="7854" y="857"/>
                </a:lnTo>
                <a:lnTo>
                  <a:pt x="7875" y="839"/>
                </a:lnTo>
                <a:lnTo>
                  <a:pt x="7887" y="833"/>
                </a:lnTo>
                <a:lnTo>
                  <a:pt x="7892" y="830"/>
                </a:lnTo>
                <a:lnTo>
                  <a:pt x="7896" y="824"/>
                </a:lnTo>
                <a:lnTo>
                  <a:pt x="7896" y="819"/>
                </a:lnTo>
                <a:lnTo>
                  <a:pt x="7895" y="815"/>
                </a:lnTo>
                <a:lnTo>
                  <a:pt x="7896" y="808"/>
                </a:lnTo>
                <a:lnTo>
                  <a:pt x="7900" y="795"/>
                </a:lnTo>
                <a:lnTo>
                  <a:pt x="7907" y="789"/>
                </a:lnTo>
                <a:lnTo>
                  <a:pt x="7929" y="779"/>
                </a:lnTo>
                <a:lnTo>
                  <a:pt x="7940" y="771"/>
                </a:lnTo>
                <a:lnTo>
                  <a:pt x="7942" y="764"/>
                </a:lnTo>
                <a:lnTo>
                  <a:pt x="7940" y="755"/>
                </a:lnTo>
                <a:lnTo>
                  <a:pt x="7938" y="743"/>
                </a:lnTo>
                <a:lnTo>
                  <a:pt x="7942" y="732"/>
                </a:lnTo>
                <a:lnTo>
                  <a:pt x="7950" y="720"/>
                </a:lnTo>
                <a:lnTo>
                  <a:pt x="7960" y="710"/>
                </a:lnTo>
                <a:lnTo>
                  <a:pt x="7970" y="706"/>
                </a:lnTo>
                <a:lnTo>
                  <a:pt x="7976" y="705"/>
                </a:lnTo>
                <a:lnTo>
                  <a:pt x="7979" y="703"/>
                </a:lnTo>
                <a:lnTo>
                  <a:pt x="7980" y="699"/>
                </a:lnTo>
                <a:lnTo>
                  <a:pt x="7978" y="694"/>
                </a:lnTo>
                <a:lnTo>
                  <a:pt x="7975" y="689"/>
                </a:lnTo>
                <a:lnTo>
                  <a:pt x="7968" y="687"/>
                </a:lnTo>
                <a:lnTo>
                  <a:pt x="7951" y="684"/>
                </a:lnTo>
                <a:lnTo>
                  <a:pt x="7945" y="684"/>
                </a:lnTo>
                <a:lnTo>
                  <a:pt x="7942" y="682"/>
                </a:lnTo>
                <a:lnTo>
                  <a:pt x="7942" y="669"/>
                </a:lnTo>
                <a:lnTo>
                  <a:pt x="7940" y="666"/>
                </a:lnTo>
                <a:lnTo>
                  <a:pt x="7937" y="663"/>
                </a:lnTo>
                <a:lnTo>
                  <a:pt x="7929" y="650"/>
                </a:lnTo>
                <a:lnTo>
                  <a:pt x="7910" y="633"/>
                </a:lnTo>
                <a:lnTo>
                  <a:pt x="7905" y="625"/>
                </a:lnTo>
                <a:lnTo>
                  <a:pt x="7907" y="613"/>
                </a:lnTo>
                <a:lnTo>
                  <a:pt x="7913" y="604"/>
                </a:lnTo>
                <a:lnTo>
                  <a:pt x="7914" y="597"/>
                </a:lnTo>
                <a:lnTo>
                  <a:pt x="7903" y="588"/>
                </a:lnTo>
                <a:lnTo>
                  <a:pt x="7879" y="580"/>
                </a:lnTo>
                <a:lnTo>
                  <a:pt x="7870" y="574"/>
                </a:lnTo>
                <a:lnTo>
                  <a:pt x="7864" y="560"/>
                </a:lnTo>
                <a:lnTo>
                  <a:pt x="7862" y="555"/>
                </a:lnTo>
                <a:lnTo>
                  <a:pt x="7862" y="550"/>
                </a:lnTo>
                <a:lnTo>
                  <a:pt x="7864" y="541"/>
                </a:lnTo>
                <a:lnTo>
                  <a:pt x="7865" y="538"/>
                </a:lnTo>
                <a:lnTo>
                  <a:pt x="7870" y="531"/>
                </a:lnTo>
                <a:lnTo>
                  <a:pt x="7871" y="528"/>
                </a:lnTo>
                <a:lnTo>
                  <a:pt x="7870" y="525"/>
                </a:lnTo>
                <a:lnTo>
                  <a:pt x="7865" y="519"/>
                </a:lnTo>
                <a:lnTo>
                  <a:pt x="7864" y="516"/>
                </a:lnTo>
                <a:lnTo>
                  <a:pt x="7869" y="506"/>
                </a:lnTo>
                <a:lnTo>
                  <a:pt x="7888" y="488"/>
                </a:lnTo>
                <a:lnTo>
                  <a:pt x="7892" y="475"/>
                </a:lnTo>
                <a:lnTo>
                  <a:pt x="7892" y="467"/>
                </a:lnTo>
                <a:lnTo>
                  <a:pt x="7890" y="465"/>
                </a:lnTo>
                <a:lnTo>
                  <a:pt x="7884" y="464"/>
                </a:lnTo>
                <a:lnTo>
                  <a:pt x="7877" y="462"/>
                </a:lnTo>
                <a:lnTo>
                  <a:pt x="7872" y="458"/>
                </a:lnTo>
                <a:lnTo>
                  <a:pt x="7868" y="453"/>
                </a:lnTo>
                <a:lnTo>
                  <a:pt x="7864" y="448"/>
                </a:lnTo>
                <a:lnTo>
                  <a:pt x="7831" y="431"/>
                </a:lnTo>
                <a:lnTo>
                  <a:pt x="7824" y="422"/>
                </a:lnTo>
                <a:lnTo>
                  <a:pt x="7820" y="427"/>
                </a:lnTo>
                <a:lnTo>
                  <a:pt x="7815" y="428"/>
                </a:lnTo>
                <a:lnTo>
                  <a:pt x="7803" y="425"/>
                </a:lnTo>
                <a:lnTo>
                  <a:pt x="7801" y="425"/>
                </a:lnTo>
                <a:lnTo>
                  <a:pt x="7795" y="425"/>
                </a:lnTo>
                <a:lnTo>
                  <a:pt x="7792" y="424"/>
                </a:lnTo>
                <a:lnTo>
                  <a:pt x="7790" y="421"/>
                </a:lnTo>
                <a:lnTo>
                  <a:pt x="7792" y="414"/>
                </a:lnTo>
                <a:lnTo>
                  <a:pt x="7789" y="412"/>
                </a:lnTo>
                <a:lnTo>
                  <a:pt x="7782" y="412"/>
                </a:lnTo>
                <a:lnTo>
                  <a:pt x="7772" y="417"/>
                </a:lnTo>
                <a:lnTo>
                  <a:pt x="7767" y="418"/>
                </a:lnTo>
                <a:lnTo>
                  <a:pt x="7764" y="415"/>
                </a:lnTo>
                <a:lnTo>
                  <a:pt x="7756" y="405"/>
                </a:lnTo>
                <a:lnTo>
                  <a:pt x="7751" y="402"/>
                </a:lnTo>
                <a:lnTo>
                  <a:pt x="7745" y="401"/>
                </a:lnTo>
                <a:lnTo>
                  <a:pt x="7739" y="400"/>
                </a:lnTo>
                <a:lnTo>
                  <a:pt x="7733" y="402"/>
                </a:lnTo>
                <a:lnTo>
                  <a:pt x="7731" y="406"/>
                </a:lnTo>
                <a:lnTo>
                  <a:pt x="7728" y="410"/>
                </a:lnTo>
                <a:lnTo>
                  <a:pt x="7721" y="409"/>
                </a:lnTo>
                <a:lnTo>
                  <a:pt x="7708" y="405"/>
                </a:lnTo>
                <a:lnTo>
                  <a:pt x="7697" y="406"/>
                </a:lnTo>
                <a:lnTo>
                  <a:pt x="7689" y="409"/>
                </a:lnTo>
                <a:lnTo>
                  <a:pt x="7683" y="407"/>
                </a:lnTo>
                <a:lnTo>
                  <a:pt x="7680" y="397"/>
                </a:lnTo>
                <a:lnTo>
                  <a:pt x="7677" y="394"/>
                </a:lnTo>
                <a:lnTo>
                  <a:pt x="7671" y="391"/>
                </a:lnTo>
                <a:lnTo>
                  <a:pt x="7665" y="390"/>
                </a:lnTo>
                <a:lnTo>
                  <a:pt x="7662" y="394"/>
                </a:lnTo>
                <a:lnTo>
                  <a:pt x="7661" y="400"/>
                </a:lnTo>
                <a:lnTo>
                  <a:pt x="7658" y="403"/>
                </a:lnTo>
                <a:lnTo>
                  <a:pt x="7653" y="403"/>
                </a:lnTo>
                <a:lnTo>
                  <a:pt x="7646" y="401"/>
                </a:lnTo>
                <a:lnTo>
                  <a:pt x="7638" y="397"/>
                </a:lnTo>
                <a:lnTo>
                  <a:pt x="7632" y="389"/>
                </a:lnTo>
                <a:lnTo>
                  <a:pt x="7629" y="380"/>
                </a:lnTo>
                <a:lnTo>
                  <a:pt x="7630" y="370"/>
                </a:lnTo>
                <a:lnTo>
                  <a:pt x="7645" y="355"/>
                </a:lnTo>
                <a:lnTo>
                  <a:pt x="7650" y="354"/>
                </a:lnTo>
                <a:lnTo>
                  <a:pt x="7661" y="354"/>
                </a:lnTo>
                <a:lnTo>
                  <a:pt x="7666" y="352"/>
                </a:lnTo>
                <a:lnTo>
                  <a:pt x="7671" y="347"/>
                </a:lnTo>
                <a:lnTo>
                  <a:pt x="7673" y="342"/>
                </a:lnTo>
                <a:lnTo>
                  <a:pt x="7674" y="337"/>
                </a:lnTo>
                <a:lnTo>
                  <a:pt x="7675" y="331"/>
                </a:lnTo>
                <a:lnTo>
                  <a:pt x="7678" y="325"/>
                </a:lnTo>
                <a:lnTo>
                  <a:pt x="7693" y="303"/>
                </a:lnTo>
                <a:lnTo>
                  <a:pt x="7698" y="295"/>
                </a:lnTo>
                <a:lnTo>
                  <a:pt x="7702" y="285"/>
                </a:lnTo>
                <a:lnTo>
                  <a:pt x="7703" y="276"/>
                </a:lnTo>
                <a:lnTo>
                  <a:pt x="7700" y="253"/>
                </a:lnTo>
                <a:lnTo>
                  <a:pt x="7708" y="229"/>
                </a:lnTo>
                <a:lnTo>
                  <a:pt x="7709" y="198"/>
                </a:lnTo>
                <a:lnTo>
                  <a:pt x="7713" y="182"/>
                </a:lnTo>
                <a:lnTo>
                  <a:pt x="7717" y="173"/>
                </a:lnTo>
                <a:lnTo>
                  <a:pt x="7719" y="163"/>
                </a:lnTo>
                <a:lnTo>
                  <a:pt x="7720" y="142"/>
                </a:lnTo>
                <a:lnTo>
                  <a:pt x="7729" y="111"/>
                </a:lnTo>
                <a:lnTo>
                  <a:pt x="7729" y="96"/>
                </a:lnTo>
                <a:lnTo>
                  <a:pt x="7713" y="88"/>
                </a:lnTo>
                <a:lnTo>
                  <a:pt x="7689" y="75"/>
                </a:lnTo>
                <a:lnTo>
                  <a:pt x="7678" y="67"/>
                </a:lnTo>
                <a:lnTo>
                  <a:pt x="7669" y="57"/>
                </a:lnTo>
                <a:lnTo>
                  <a:pt x="7652" y="19"/>
                </a:lnTo>
                <a:lnTo>
                  <a:pt x="7647" y="13"/>
                </a:lnTo>
                <a:lnTo>
                  <a:pt x="7622" y="21"/>
                </a:lnTo>
                <a:lnTo>
                  <a:pt x="7614" y="14"/>
                </a:lnTo>
                <a:lnTo>
                  <a:pt x="7609" y="2"/>
                </a:lnTo>
                <a:lnTo>
                  <a:pt x="7602" y="0"/>
                </a:lnTo>
                <a:lnTo>
                  <a:pt x="7579" y="6"/>
                </a:lnTo>
                <a:lnTo>
                  <a:pt x="7569" y="11"/>
                </a:lnTo>
                <a:lnTo>
                  <a:pt x="7546" y="32"/>
                </a:lnTo>
                <a:lnTo>
                  <a:pt x="7536" y="39"/>
                </a:lnTo>
                <a:lnTo>
                  <a:pt x="7524" y="39"/>
                </a:lnTo>
                <a:lnTo>
                  <a:pt x="7500" y="31"/>
                </a:lnTo>
                <a:lnTo>
                  <a:pt x="7488" y="32"/>
                </a:lnTo>
                <a:lnTo>
                  <a:pt x="7484" y="35"/>
                </a:lnTo>
                <a:lnTo>
                  <a:pt x="7478" y="45"/>
                </a:lnTo>
                <a:lnTo>
                  <a:pt x="7472" y="49"/>
                </a:lnTo>
                <a:lnTo>
                  <a:pt x="7468" y="49"/>
                </a:lnTo>
                <a:lnTo>
                  <a:pt x="7464" y="46"/>
                </a:lnTo>
                <a:lnTo>
                  <a:pt x="7460" y="42"/>
                </a:lnTo>
                <a:lnTo>
                  <a:pt x="7457" y="40"/>
                </a:lnTo>
                <a:lnTo>
                  <a:pt x="7446" y="38"/>
                </a:lnTo>
                <a:lnTo>
                  <a:pt x="7414" y="42"/>
                </a:lnTo>
                <a:lnTo>
                  <a:pt x="7406" y="41"/>
                </a:lnTo>
                <a:lnTo>
                  <a:pt x="7400" y="38"/>
                </a:lnTo>
                <a:lnTo>
                  <a:pt x="7395" y="35"/>
                </a:lnTo>
                <a:lnTo>
                  <a:pt x="7388" y="32"/>
                </a:lnTo>
                <a:lnTo>
                  <a:pt x="7382" y="31"/>
                </a:lnTo>
                <a:lnTo>
                  <a:pt x="7349" y="29"/>
                </a:lnTo>
                <a:lnTo>
                  <a:pt x="7337" y="29"/>
                </a:lnTo>
                <a:lnTo>
                  <a:pt x="7312" y="34"/>
                </a:lnTo>
                <a:lnTo>
                  <a:pt x="7312" y="35"/>
                </a:lnTo>
                <a:lnTo>
                  <a:pt x="7328" y="37"/>
                </a:lnTo>
                <a:lnTo>
                  <a:pt x="7342" y="42"/>
                </a:lnTo>
                <a:lnTo>
                  <a:pt x="7354" y="51"/>
                </a:lnTo>
                <a:lnTo>
                  <a:pt x="7390" y="142"/>
                </a:lnTo>
                <a:lnTo>
                  <a:pt x="7393" y="167"/>
                </a:lnTo>
                <a:lnTo>
                  <a:pt x="7382" y="193"/>
                </a:lnTo>
                <a:lnTo>
                  <a:pt x="7345" y="237"/>
                </a:lnTo>
                <a:lnTo>
                  <a:pt x="7324" y="254"/>
                </a:lnTo>
                <a:lnTo>
                  <a:pt x="7299" y="270"/>
                </a:lnTo>
                <a:lnTo>
                  <a:pt x="7246" y="292"/>
                </a:lnTo>
                <a:lnTo>
                  <a:pt x="7241" y="293"/>
                </a:lnTo>
                <a:lnTo>
                  <a:pt x="7230" y="293"/>
                </a:lnTo>
                <a:lnTo>
                  <a:pt x="7226" y="294"/>
                </a:lnTo>
                <a:lnTo>
                  <a:pt x="7222" y="299"/>
                </a:lnTo>
                <a:lnTo>
                  <a:pt x="7207" y="332"/>
                </a:lnTo>
                <a:lnTo>
                  <a:pt x="7202" y="355"/>
                </a:lnTo>
                <a:lnTo>
                  <a:pt x="7197" y="365"/>
                </a:lnTo>
                <a:lnTo>
                  <a:pt x="7181" y="385"/>
                </a:lnTo>
                <a:lnTo>
                  <a:pt x="7162" y="394"/>
                </a:lnTo>
                <a:lnTo>
                  <a:pt x="7116" y="400"/>
                </a:lnTo>
                <a:lnTo>
                  <a:pt x="7086" y="408"/>
                </a:lnTo>
                <a:lnTo>
                  <a:pt x="7076" y="409"/>
                </a:lnTo>
                <a:lnTo>
                  <a:pt x="7066" y="407"/>
                </a:lnTo>
                <a:lnTo>
                  <a:pt x="7047" y="398"/>
                </a:lnTo>
                <a:lnTo>
                  <a:pt x="7038" y="396"/>
                </a:lnTo>
                <a:lnTo>
                  <a:pt x="7005" y="392"/>
                </a:lnTo>
                <a:lnTo>
                  <a:pt x="6995" y="393"/>
                </a:lnTo>
                <a:lnTo>
                  <a:pt x="6991" y="399"/>
                </a:lnTo>
                <a:lnTo>
                  <a:pt x="7006" y="420"/>
                </a:lnTo>
                <a:lnTo>
                  <a:pt x="7007" y="431"/>
                </a:lnTo>
                <a:lnTo>
                  <a:pt x="6999" y="439"/>
                </a:lnTo>
                <a:lnTo>
                  <a:pt x="6985" y="444"/>
                </a:lnTo>
                <a:lnTo>
                  <a:pt x="6971" y="447"/>
                </a:lnTo>
                <a:lnTo>
                  <a:pt x="6959" y="447"/>
                </a:lnTo>
                <a:lnTo>
                  <a:pt x="6927" y="445"/>
                </a:lnTo>
                <a:lnTo>
                  <a:pt x="6916" y="446"/>
                </a:lnTo>
                <a:lnTo>
                  <a:pt x="6892" y="456"/>
                </a:lnTo>
                <a:lnTo>
                  <a:pt x="6884" y="470"/>
                </a:lnTo>
                <a:lnTo>
                  <a:pt x="6881" y="511"/>
                </a:lnTo>
                <a:lnTo>
                  <a:pt x="6879" y="517"/>
                </a:lnTo>
                <a:lnTo>
                  <a:pt x="6875" y="523"/>
                </a:lnTo>
                <a:lnTo>
                  <a:pt x="6870" y="529"/>
                </a:lnTo>
                <a:lnTo>
                  <a:pt x="6865" y="533"/>
                </a:lnTo>
                <a:lnTo>
                  <a:pt x="6856" y="536"/>
                </a:lnTo>
                <a:lnTo>
                  <a:pt x="6851" y="536"/>
                </a:lnTo>
                <a:lnTo>
                  <a:pt x="6846" y="534"/>
                </a:lnTo>
                <a:lnTo>
                  <a:pt x="6839" y="533"/>
                </a:lnTo>
                <a:lnTo>
                  <a:pt x="6833" y="535"/>
                </a:lnTo>
                <a:lnTo>
                  <a:pt x="6823" y="539"/>
                </a:lnTo>
                <a:lnTo>
                  <a:pt x="6816" y="540"/>
                </a:lnTo>
                <a:lnTo>
                  <a:pt x="6811" y="539"/>
                </a:lnTo>
                <a:lnTo>
                  <a:pt x="6794" y="534"/>
                </a:lnTo>
                <a:lnTo>
                  <a:pt x="6773" y="533"/>
                </a:lnTo>
                <a:lnTo>
                  <a:pt x="6763" y="535"/>
                </a:lnTo>
                <a:lnTo>
                  <a:pt x="6752" y="538"/>
                </a:lnTo>
                <a:lnTo>
                  <a:pt x="6740" y="545"/>
                </a:lnTo>
                <a:lnTo>
                  <a:pt x="6711" y="574"/>
                </a:lnTo>
                <a:lnTo>
                  <a:pt x="6702" y="580"/>
                </a:lnTo>
                <a:lnTo>
                  <a:pt x="6691" y="584"/>
                </a:lnTo>
                <a:lnTo>
                  <a:pt x="6680" y="588"/>
                </a:lnTo>
                <a:lnTo>
                  <a:pt x="6668" y="590"/>
                </a:lnTo>
                <a:lnTo>
                  <a:pt x="6656" y="590"/>
                </a:lnTo>
                <a:lnTo>
                  <a:pt x="6645" y="587"/>
                </a:lnTo>
                <a:lnTo>
                  <a:pt x="6636" y="583"/>
                </a:lnTo>
                <a:lnTo>
                  <a:pt x="6623" y="579"/>
                </a:lnTo>
                <a:lnTo>
                  <a:pt x="6599" y="583"/>
                </a:lnTo>
                <a:lnTo>
                  <a:pt x="6557" y="612"/>
                </a:lnTo>
                <a:lnTo>
                  <a:pt x="6533" y="620"/>
                </a:lnTo>
                <a:lnTo>
                  <a:pt x="6512" y="617"/>
                </a:lnTo>
                <a:lnTo>
                  <a:pt x="6406" y="576"/>
                </a:lnTo>
                <a:lnTo>
                  <a:pt x="6382" y="570"/>
                </a:lnTo>
                <a:lnTo>
                  <a:pt x="6363" y="575"/>
                </a:lnTo>
                <a:lnTo>
                  <a:pt x="6361" y="578"/>
                </a:lnTo>
                <a:lnTo>
                  <a:pt x="6359" y="587"/>
                </a:lnTo>
                <a:lnTo>
                  <a:pt x="6357" y="591"/>
                </a:lnTo>
                <a:lnTo>
                  <a:pt x="6352" y="594"/>
                </a:lnTo>
                <a:lnTo>
                  <a:pt x="6335" y="597"/>
                </a:lnTo>
                <a:lnTo>
                  <a:pt x="6322" y="601"/>
                </a:lnTo>
                <a:lnTo>
                  <a:pt x="6317" y="607"/>
                </a:lnTo>
                <a:lnTo>
                  <a:pt x="6316" y="615"/>
                </a:lnTo>
                <a:lnTo>
                  <a:pt x="6316" y="626"/>
                </a:lnTo>
                <a:lnTo>
                  <a:pt x="6309" y="647"/>
                </a:lnTo>
                <a:lnTo>
                  <a:pt x="6294" y="651"/>
                </a:lnTo>
                <a:lnTo>
                  <a:pt x="6249" y="644"/>
                </a:lnTo>
                <a:lnTo>
                  <a:pt x="6217" y="647"/>
                </a:lnTo>
                <a:lnTo>
                  <a:pt x="6208" y="649"/>
                </a:lnTo>
                <a:lnTo>
                  <a:pt x="6196" y="656"/>
                </a:lnTo>
                <a:lnTo>
                  <a:pt x="6194" y="664"/>
                </a:lnTo>
                <a:lnTo>
                  <a:pt x="6195" y="674"/>
                </a:lnTo>
                <a:lnTo>
                  <a:pt x="6196" y="686"/>
                </a:lnTo>
                <a:lnTo>
                  <a:pt x="6192" y="698"/>
                </a:lnTo>
                <a:lnTo>
                  <a:pt x="6187" y="709"/>
                </a:lnTo>
                <a:lnTo>
                  <a:pt x="6184" y="720"/>
                </a:lnTo>
                <a:lnTo>
                  <a:pt x="6186" y="734"/>
                </a:lnTo>
                <a:lnTo>
                  <a:pt x="6189" y="740"/>
                </a:lnTo>
                <a:lnTo>
                  <a:pt x="6192" y="743"/>
                </a:lnTo>
                <a:lnTo>
                  <a:pt x="6194" y="747"/>
                </a:lnTo>
                <a:lnTo>
                  <a:pt x="6196" y="761"/>
                </a:lnTo>
                <a:lnTo>
                  <a:pt x="6205" y="781"/>
                </a:lnTo>
                <a:lnTo>
                  <a:pt x="6210" y="803"/>
                </a:lnTo>
                <a:lnTo>
                  <a:pt x="6211" y="825"/>
                </a:lnTo>
                <a:lnTo>
                  <a:pt x="6205" y="846"/>
                </a:lnTo>
                <a:lnTo>
                  <a:pt x="6194" y="865"/>
                </a:lnTo>
                <a:lnTo>
                  <a:pt x="6185" y="875"/>
                </a:lnTo>
                <a:lnTo>
                  <a:pt x="6180" y="879"/>
                </a:lnTo>
                <a:lnTo>
                  <a:pt x="6173" y="879"/>
                </a:lnTo>
                <a:lnTo>
                  <a:pt x="6165" y="878"/>
                </a:lnTo>
                <a:lnTo>
                  <a:pt x="6160" y="880"/>
                </a:lnTo>
                <a:lnTo>
                  <a:pt x="6149" y="889"/>
                </a:lnTo>
                <a:lnTo>
                  <a:pt x="6138" y="895"/>
                </a:lnTo>
                <a:lnTo>
                  <a:pt x="6129" y="898"/>
                </a:lnTo>
                <a:lnTo>
                  <a:pt x="6118" y="898"/>
                </a:lnTo>
                <a:lnTo>
                  <a:pt x="6105" y="896"/>
                </a:lnTo>
                <a:lnTo>
                  <a:pt x="6094" y="893"/>
                </a:lnTo>
                <a:lnTo>
                  <a:pt x="6081" y="886"/>
                </a:lnTo>
                <a:lnTo>
                  <a:pt x="6069" y="878"/>
                </a:lnTo>
                <a:lnTo>
                  <a:pt x="6062" y="869"/>
                </a:lnTo>
                <a:lnTo>
                  <a:pt x="6054" y="858"/>
                </a:lnTo>
                <a:lnTo>
                  <a:pt x="5995" y="792"/>
                </a:lnTo>
                <a:lnTo>
                  <a:pt x="5961" y="769"/>
                </a:lnTo>
                <a:lnTo>
                  <a:pt x="5929" y="727"/>
                </a:lnTo>
                <a:lnTo>
                  <a:pt x="5910" y="709"/>
                </a:lnTo>
                <a:lnTo>
                  <a:pt x="5874" y="689"/>
                </a:lnTo>
                <a:lnTo>
                  <a:pt x="5852" y="682"/>
                </a:lnTo>
                <a:lnTo>
                  <a:pt x="5833" y="684"/>
                </a:lnTo>
                <a:lnTo>
                  <a:pt x="5820" y="699"/>
                </a:lnTo>
                <a:lnTo>
                  <a:pt x="5817" y="719"/>
                </a:lnTo>
                <a:lnTo>
                  <a:pt x="5809" y="737"/>
                </a:lnTo>
                <a:lnTo>
                  <a:pt x="5786" y="743"/>
                </a:lnTo>
                <a:lnTo>
                  <a:pt x="5762" y="732"/>
                </a:lnTo>
                <a:lnTo>
                  <a:pt x="5724" y="701"/>
                </a:lnTo>
                <a:lnTo>
                  <a:pt x="5698" y="695"/>
                </a:lnTo>
                <a:lnTo>
                  <a:pt x="5687" y="697"/>
                </a:lnTo>
                <a:lnTo>
                  <a:pt x="5657" y="704"/>
                </a:lnTo>
                <a:lnTo>
                  <a:pt x="5643" y="705"/>
                </a:lnTo>
                <a:lnTo>
                  <a:pt x="5632" y="702"/>
                </a:lnTo>
                <a:lnTo>
                  <a:pt x="5610" y="694"/>
                </a:lnTo>
                <a:lnTo>
                  <a:pt x="5586" y="693"/>
                </a:lnTo>
                <a:lnTo>
                  <a:pt x="5563" y="704"/>
                </a:lnTo>
                <a:lnTo>
                  <a:pt x="5540" y="719"/>
                </a:lnTo>
                <a:lnTo>
                  <a:pt x="5519" y="730"/>
                </a:lnTo>
                <a:lnTo>
                  <a:pt x="5496" y="729"/>
                </a:lnTo>
                <a:lnTo>
                  <a:pt x="5482" y="714"/>
                </a:lnTo>
                <a:lnTo>
                  <a:pt x="5473" y="692"/>
                </a:lnTo>
                <a:lnTo>
                  <a:pt x="5464" y="654"/>
                </a:lnTo>
                <a:lnTo>
                  <a:pt x="5457" y="637"/>
                </a:lnTo>
                <a:lnTo>
                  <a:pt x="5448" y="621"/>
                </a:lnTo>
                <a:lnTo>
                  <a:pt x="5436" y="609"/>
                </a:lnTo>
                <a:lnTo>
                  <a:pt x="5422" y="602"/>
                </a:lnTo>
                <a:lnTo>
                  <a:pt x="5384" y="592"/>
                </a:lnTo>
                <a:lnTo>
                  <a:pt x="5316" y="587"/>
                </a:lnTo>
                <a:lnTo>
                  <a:pt x="5192" y="604"/>
                </a:lnTo>
                <a:lnTo>
                  <a:pt x="5182" y="600"/>
                </a:lnTo>
                <a:lnTo>
                  <a:pt x="5175" y="590"/>
                </a:lnTo>
                <a:lnTo>
                  <a:pt x="5166" y="566"/>
                </a:lnTo>
                <a:lnTo>
                  <a:pt x="5153" y="547"/>
                </a:lnTo>
                <a:lnTo>
                  <a:pt x="5131" y="528"/>
                </a:lnTo>
                <a:lnTo>
                  <a:pt x="5106" y="516"/>
                </a:lnTo>
                <a:lnTo>
                  <a:pt x="5081" y="517"/>
                </a:lnTo>
                <a:lnTo>
                  <a:pt x="5074" y="524"/>
                </a:lnTo>
                <a:lnTo>
                  <a:pt x="5069" y="534"/>
                </a:lnTo>
                <a:lnTo>
                  <a:pt x="5068" y="545"/>
                </a:lnTo>
                <a:lnTo>
                  <a:pt x="5069" y="556"/>
                </a:lnTo>
                <a:lnTo>
                  <a:pt x="5076" y="568"/>
                </a:lnTo>
                <a:lnTo>
                  <a:pt x="5085" y="574"/>
                </a:lnTo>
                <a:lnTo>
                  <a:pt x="5097" y="578"/>
                </a:lnTo>
                <a:lnTo>
                  <a:pt x="5108" y="584"/>
                </a:lnTo>
                <a:lnTo>
                  <a:pt x="5116" y="593"/>
                </a:lnTo>
                <a:lnTo>
                  <a:pt x="5120" y="602"/>
                </a:lnTo>
                <a:lnTo>
                  <a:pt x="5127" y="623"/>
                </a:lnTo>
                <a:lnTo>
                  <a:pt x="5152" y="669"/>
                </a:lnTo>
                <a:lnTo>
                  <a:pt x="5163" y="681"/>
                </a:lnTo>
                <a:lnTo>
                  <a:pt x="5189" y="701"/>
                </a:lnTo>
                <a:lnTo>
                  <a:pt x="5200" y="712"/>
                </a:lnTo>
                <a:lnTo>
                  <a:pt x="5224" y="744"/>
                </a:lnTo>
                <a:lnTo>
                  <a:pt x="5278" y="783"/>
                </a:lnTo>
                <a:lnTo>
                  <a:pt x="5299" y="795"/>
                </a:lnTo>
                <a:lnTo>
                  <a:pt x="5325" y="805"/>
                </a:lnTo>
                <a:lnTo>
                  <a:pt x="5338" y="812"/>
                </a:lnTo>
                <a:lnTo>
                  <a:pt x="5371" y="850"/>
                </a:lnTo>
                <a:lnTo>
                  <a:pt x="5394" y="869"/>
                </a:lnTo>
                <a:lnTo>
                  <a:pt x="5405" y="880"/>
                </a:lnTo>
                <a:lnTo>
                  <a:pt x="5409" y="893"/>
                </a:lnTo>
                <a:lnTo>
                  <a:pt x="5409" y="912"/>
                </a:lnTo>
                <a:lnTo>
                  <a:pt x="5408" y="922"/>
                </a:lnTo>
                <a:lnTo>
                  <a:pt x="5404" y="931"/>
                </a:lnTo>
                <a:lnTo>
                  <a:pt x="5389" y="950"/>
                </a:lnTo>
                <a:lnTo>
                  <a:pt x="5383" y="960"/>
                </a:lnTo>
                <a:lnTo>
                  <a:pt x="5382" y="972"/>
                </a:lnTo>
                <a:lnTo>
                  <a:pt x="5396" y="1039"/>
                </a:lnTo>
                <a:lnTo>
                  <a:pt x="5398" y="1061"/>
                </a:lnTo>
                <a:lnTo>
                  <a:pt x="5393" y="1105"/>
                </a:lnTo>
                <a:lnTo>
                  <a:pt x="5394" y="1127"/>
                </a:lnTo>
                <a:lnTo>
                  <a:pt x="5404" y="1146"/>
                </a:lnTo>
                <a:lnTo>
                  <a:pt x="5421" y="1165"/>
                </a:lnTo>
                <a:lnTo>
                  <a:pt x="5441" y="1199"/>
                </a:lnTo>
                <a:lnTo>
                  <a:pt x="5459" y="1220"/>
                </a:lnTo>
                <a:lnTo>
                  <a:pt x="5501" y="1298"/>
                </a:lnTo>
                <a:lnTo>
                  <a:pt x="5510" y="1327"/>
                </a:lnTo>
                <a:lnTo>
                  <a:pt x="5516" y="1337"/>
                </a:lnTo>
                <a:lnTo>
                  <a:pt x="5518" y="1342"/>
                </a:lnTo>
                <a:lnTo>
                  <a:pt x="5518" y="1347"/>
                </a:lnTo>
                <a:lnTo>
                  <a:pt x="5514" y="1361"/>
                </a:lnTo>
                <a:lnTo>
                  <a:pt x="5512" y="1391"/>
                </a:lnTo>
                <a:lnTo>
                  <a:pt x="5510" y="1400"/>
                </a:lnTo>
                <a:lnTo>
                  <a:pt x="5489" y="1437"/>
                </a:lnTo>
                <a:lnTo>
                  <a:pt x="5485" y="1450"/>
                </a:lnTo>
                <a:lnTo>
                  <a:pt x="5486" y="1461"/>
                </a:lnTo>
                <a:lnTo>
                  <a:pt x="5490" y="1470"/>
                </a:lnTo>
                <a:lnTo>
                  <a:pt x="5499" y="1475"/>
                </a:lnTo>
                <a:lnTo>
                  <a:pt x="5511" y="1472"/>
                </a:lnTo>
                <a:lnTo>
                  <a:pt x="5543" y="1475"/>
                </a:lnTo>
                <a:lnTo>
                  <a:pt x="5610" y="1493"/>
                </a:lnTo>
                <a:lnTo>
                  <a:pt x="5645" y="1492"/>
                </a:lnTo>
                <a:lnTo>
                  <a:pt x="5680" y="1488"/>
                </a:lnTo>
                <a:lnTo>
                  <a:pt x="5752" y="1490"/>
                </a:lnTo>
                <a:lnTo>
                  <a:pt x="5786" y="1494"/>
                </a:lnTo>
                <a:lnTo>
                  <a:pt x="5856" y="1497"/>
                </a:lnTo>
                <a:lnTo>
                  <a:pt x="5867" y="1501"/>
                </a:lnTo>
                <a:lnTo>
                  <a:pt x="5869" y="1508"/>
                </a:lnTo>
                <a:lnTo>
                  <a:pt x="5863" y="1526"/>
                </a:lnTo>
                <a:lnTo>
                  <a:pt x="5862" y="1534"/>
                </a:lnTo>
                <a:lnTo>
                  <a:pt x="5863" y="1570"/>
                </a:lnTo>
                <a:lnTo>
                  <a:pt x="5862" y="1578"/>
                </a:lnTo>
                <a:lnTo>
                  <a:pt x="5847" y="1610"/>
                </a:lnTo>
                <a:lnTo>
                  <a:pt x="5845" y="1619"/>
                </a:lnTo>
                <a:lnTo>
                  <a:pt x="5846" y="1628"/>
                </a:lnTo>
                <a:lnTo>
                  <a:pt x="5841" y="1639"/>
                </a:lnTo>
                <a:lnTo>
                  <a:pt x="5823" y="1646"/>
                </a:lnTo>
                <a:lnTo>
                  <a:pt x="5786" y="1652"/>
                </a:lnTo>
                <a:lnTo>
                  <a:pt x="5781" y="1652"/>
                </a:lnTo>
                <a:lnTo>
                  <a:pt x="5765" y="1650"/>
                </a:lnTo>
                <a:lnTo>
                  <a:pt x="5758" y="1651"/>
                </a:lnTo>
                <a:lnTo>
                  <a:pt x="5727" y="1664"/>
                </a:lnTo>
                <a:lnTo>
                  <a:pt x="5647" y="1725"/>
                </a:lnTo>
                <a:lnTo>
                  <a:pt x="5636" y="1730"/>
                </a:lnTo>
                <a:lnTo>
                  <a:pt x="5626" y="1732"/>
                </a:lnTo>
                <a:lnTo>
                  <a:pt x="5560" y="1731"/>
                </a:lnTo>
                <a:lnTo>
                  <a:pt x="5540" y="1733"/>
                </a:lnTo>
                <a:lnTo>
                  <a:pt x="5519" y="1739"/>
                </a:lnTo>
                <a:lnTo>
                  <a:pt x="5497" y="1756"/>
                </a:lnTo>
                <a:lnTo>
                  <a:pt x="5487" y="1773"/>
                </a:lnTo>
                <a:lnTo>
                  <a:pt x="5484" y="1819"/>
                </a:lnTo>
                <a:lnTo>
                  <a:pt x="5475" y="1851"/>
                </a:lnTo>
                <a:lnTo>
                  <a:pt x="5477" y="1883"/>
                </a:lnTo>
                <a:lnTo>
                  <a:pt x="5475" y="1893"/>
                </a:lnTo>
                <a:lnTo>
                  <a:pt x="5472" y="1902"/>
                </a:lnTo>
                <a:lnTo>
                  <a:pt x="5466" y="1915"/>
                </a:lnTo>
                <a:lnTo>
                  <a:pt x="5457" y="1928"/>
                </a:lnTo>
                <a:lnTo>
                  <a:pt x="5445" y="1939"/>
                </a:lnTo>
                <a:lnTo>
                  <a:pt x="5419" y="1953"/>
                </a:lnTo>
                <a:lnTo>
                  <a:pt x="5389" y="1981"/>
                </a:lnTo>
                <a:lnTo>
                  <a:pt x="5351" y="2008"/>
                </a:lnTo>
                <a:lnTo>
                  <a:pt x="5339" y="2019"/>
                </a:lnTo>
                <a:lnTo>
                  <a:pt x="5329" y="2041"/>
                </a:lnTo>
                <a:lnTo>
                  <a:pt x="5322" y="2050"/>
                </a:lnTo>
                <a:lnTo>
                  <a:pt x="5313" y="2054"/>
                </a:lnTo>
                <a:lnTo>
                  <a:pt x="5302" y="2048"/>
                </a:lnTo>
                <a:lnTo>
                  <a:pt x="5299" y="2036"/>
                </a:lnTo>
                <a:lnTo>
                  <a:pt x="5301" y="2023"/>
                </a:lnTo>
                <a:lnTo>
                  <a:pt x="5305" y="2013"/>
                </a:lnTo>
                <a:lnTo>
                  <a:pt x="5316" y="1992"/>
                </a:lnTo>
                <a:lnTo>
                  <a:pt x="5316" y="1981"/>
                </a:lnTo>
                <a:lnTo>
                  <a:pt x="5304" y="1974"/>
                </a:lnTo>
                <a:lnTo>
                  <a:pt x="5292" y="1976"/>
                </a:lnTo>
                <a:lnTo>
                  <a:pt x="5278" y="1983"/>
                </a:lnTo>
                <a:lnTo>
                  <a:pt x="5255" y="1999"/>
                </a:lnTo>
                <a:lnTo>
                  <a:pt x="5226" y="2014"/>
                </a:lnTo>
                <a:lnTo>
                  <a:pt x="5213" y="2022"/>
                </a:lnTo>
                <a:lnTo>
                  <a:pt x="5203" y="2035"/>
                </a:lnTo>
                <a:lnTo>
                  <a:pt x="5191" y="2059"/>
                </a:lnTo>
                <a:lnTo>
                  <a:pt x="5184" y="2069"/>
                </a:lnTo>
                <a:lnTo>
                  <a:pt x="5114" y="2112"/>
                </a:lnTo>
                <a:lnTo>
                  <a:pt x="5103" y="2115"/>
                </a:lnTo>
                <a:lnTo>
                  <a:pt x="5092" y="2113"/>
                </a:lnTo>
                <a:lnTo>
                  <a:pt x="5065" y="2100"/>
                </a:lnTo>
                <a:lnTo>
                  <a:pt x="5055" y="2100"/>
                </a:lnTo>
                <a:lnTo>
                  <a:pt x="5046" y="2106"/>
                </a:lnTo>
                <a:lnTo>
                  <a:pt x="5033" y="2119"/>
                </a:lnTo>
                <a:lnTo>
                  <a:pt x="5022" y="2127"/>
                </a:lnTo>
                <a:lnTo>
                  <a:pt x="5013" y="2129"/>
                </a:lnTo>
                <a:lnTo>
                  <a:pt x="5003" y="2130"/>
                </a:lnTo>
                <a:lnTo>
                  <a:pt x="4990" y="2134"/>
                </a:lnTo>
                <a:lnTo>
                  <a:pt x="4985" y="2137"/>
                </a:lnTo>
                <a:lnTo>
                  <a:pt x="4967" y="2152"/>
                </a:lnTo>
                <a:lnTo>
                  <a:pt x="4964" y="2153"/>
                </a:lnTo>
                <a:lnTo>
                  <a:pt x="4959" y="2155"/>
                </a:lnTo>
                <a:lnTo>
                  <a:pt x="4957" y="2157"/>
                </a:lnTo>
                <a:lnTo>
                  <a:pt x="4955" y="2160"/>
                </a:lnTo>
                <a:lnTo>
                  <a:pt x="4955" y="2167"/>
                </a:lnTo>
                <a:lnTo>
                  <a:pt x="4954" y="2169"/>
                </a:lnTo>
                <a:lnTo>
                  <a:pt x="4933" y="2173"/>
                </a:lnTo>
                <a:lnTo>
                  <a:pt x="4911" y="2171"/>
                </a:lnTo>
                <a:lnTo>
                  <a:pt x="4891" y="2176"/>
                </a:lnTo>
                <a:lnTo>
                  <a:pt x="4878" y="2200"/>
                </a:lnTo>
                <a:lnTo>
                  <a:pt x="4873" y="2244"/>
                </a:lnTo>
                <a:lnTo>
                  <a:pt x="4868" y="2266"/>
                </a:lnTo>
                <a:lnTo>
                  <a:pt x="4854" y="2282"/>
                </a:lnTo>
                <a:lnTo>
                  <a:pt x="4843" y="2287"/>
                </a:lnTo>
                <a:lnTo>
                  <a:pt x="4832" y="2288"/>
                </a:lnTo>
                <a:lnTo>
                  <a:pt x="4809" y="2284"/>
                </a:lnTo>
                <a:lnTo>
                  <a:pt x="4795" y="2285"/>
                </a:lnTo>
                <a:lnTo>
                  <a:pt x="4786" y="2289"/>
                </a:lnTo>
                <a:lnTo>
                  <a:pt x="4752" y="2328"/>
                </a:lnTo>
                <a:lnTo>
                  <a:pt x="4746" y="2339"/>
                </a:lnTo>
                <a:lnTo>
                  <a:pt x="4741" y="2351"/>
                </a:lnTo>
                <a:lnTo>
                  <a:pt x="4740" y="2356"/>
                </a:lnTo>
                <a:lnTo>
                  <a:pt x="4741" y="2371"/>
                </a:lnTo>
                <a:lnTo>
                  <a:pt x="4738" y="2378"/>
                </a:lnTo>
                <a:lnTo>
                  <a:pt x="4728" y="2389"/>
                </a:lnTo>
                <a:lnTo>
                  <a:pt x="4718" y="2405"/>
                </a:lnTo>
                <a:lnTo>
                  <a:pt x="4706" y="2414"/>
                </a:lnTo>
                <a:lnTo>
                  <a:pt x="4692" y="2421"/>
                </a:lnTo>
                <a:lnTo>
                  <a:pt x="4680" y="2425"/>
                </a:lnTo>
                <a:lnTo>
                  <a:pt x="4667" y="2426"/>
                </a:lnTo>
                <a:lnTo>
                  <a:pt x="4658" y="2422"/>
                </a:lnTo>
                <a:lnTo>
                  <a:pt x="4650" y="2415"/>
                </a:lnTo>
                <a:lnTo>
                  <a:pt x="4644" y="2404"/>
                </a:lnTo>
                <a:lnTo>
                  <a:pt x="4642" y="2379"/>
                </a:lnTo>
                <a:lnTo>
                  <a:pt x="4656" y="2359"/>
                </a:lnTo>
                <a:lnTo>
                  <a:pt x="4673" y="2339"/>
                </a:lnTo>
                <a:lnTo>
                  <a:pt x="4681" y="2314"/>
                </a:lnTo>
                <a:lnTo>
                  <a:pt x="4681" y="2302"/>
                </a:lnTo>
                <a:lnTo>
                  <a:pt x="4677" y="2290"/>
                </a:lnTo>
                <a:lnTo>
                  <a:pt x="4671" y="2280"/>
                </a:lnTo>
                <a:lnTo>
                  <a:pt x="4658" y="2264"/>
                </a:lnTo>
                <a:lnTo>
                  <a:pt x="4652" y="2259"/>
                </a:lnTo>
                <a:lnTo>
                  <a:pt x="4645" y="2254"/>
                </a:lnTo>
                <a:lnTo>
                  <a:pt x="4638" y="2251"/>
                </a:lnTo>
                <a:lnTo>
                  <a:pt x="4631" y="2250"/>
                </a:lnTo>
                <a:lnTo>
                  <a:pt x="4620" y="2252"/>
                </a:lnTo>
                <a:lnTo>
                  <a:pt x="4580" y="2250"/>
                </a:lnTo>
                <a:lnTo>
                  <a:pt x="4569" y="2252"/>
                </a:lnTo>
                <a:lnTo>
                  <a:pt x="4556" y="2256"/>
                </a:lnTo>
                <a:lnTo>
                  <a:pt x="4533" y="2269"/>
                </a:lnTo>
                <a:lnTo>
                  <a:pt x="4486" y="2290"/>
                </a:lnTo>
                <a:lnTo>
                  <a:pt x="4475" y="2297"/>
                </a:lnTo>
                <a:lnTo>
                  <a:pt x="4463" y="2308"/>
                </a:lnTo>
                <a:lnTo>
                  <a:pt x="4441" y="2332"/>
                </a:lnTo>
                <a:lnTo>
                  <a:pt x="4430" y="2343"/>
                </a:lnTo>
                <a:lnTo>
                  <a:pt x="4419" y="2350"/>
                </a:lnTo>
                <a:lnTo>
                  <a:pt x="4408" y="2353"/>
                </a:lnTo>
                <a:lnTo>
                  <a:pt x="4384" y="2354"/>
                </a:lnTo>
                <a:lnTo>
                  <a:pt x="4372" y="2359"/>
                </a:lnTo>
                <a:lnTo>
                  <a:pt x="4354" y="2378"/>
                </a:lnTo>
                <a:lnTo>
                  <a:pt x="4342" y="2383"/>
                </a:lnTo>
                <a:lnTo>
                  <a:pt x="4329" y="2382"/>
                </a:lnTo>
                <a:lnTo>
                  <a:pt x="4320" y="2377"/>
                </a:lnTo>
                <a:lnTo>
                  <a:pt x="4311" y="2371"/>
                </a:lnTo>
                <a:lnTo>
                  <a:pt x="4300" y="2366"/>
                </a:lnTo>
                <a:lnTo>
                  <a:pt x="4290" y="2367"/>
                </a:lnTo>
                <a:lnTo>
                  <a:pt x="4259" y="2375"/>
                </a:lnTo>
                <a:lnTo>
                  <a:pt x="4225" y="2368"/>
                </a:lnTo>
                <a:lnTo>
                  <a:pt x="4191" y="2346"/>
                </a:lnTo>
                <a:lnTo>
                  <a:pt x="3933" y="2126"/>
                </a:lnTo>
                <a:lnTo>
                  <a:pt x="3912" y="2129"/>
                </a:lnTo>
                <a:lnTo>
                  <a:pt x="3877" y="2139"/>
                </a:lnTo>
                <a:lnTo>
                  <a:pt x="3829" y="2152"/>
                </a:lnTo>
                <a:lnTo>
                  <a:pt x="3817" y="2150"/>
                </a:lnTo>
                <a:lnTo>
                  <a:pt x="3813" y="2136"/>
                </a:lnTo>
                <a:lnTo>
                  <a:pt x="3811" y="2109"/>
                </a:lnTo>
                <a:lnTo>
                  <a:pt x="3824" y="1958"/>
                </a:lnTo>
                <a:lnTo>
                  <a:pt x="3819" y="1925"/>
                </a:lnTo>
                <a:lnTo>
                  <a:pt x="3800" y="1870"/>
                </a:lnTo>
                <a:lnTo>
                  <a:pt x="3779" y="1829"/>
                </a:lnTo>
                <a:lnTo>
                  <a:pt x="3719" y="1753"/>
                </a:lnTo>
                <a:lnTo>
                  <a:pt x="3706" y="1731"/>
                </a:lnTo>
                <a:lnTo>
                  <a:pt x="3688" y="1690"/>
                </a:lnTo>
                <a:lnTo>
                  <a:pt x="3677" y="1670"/>
                </a:lnTo>
                <a:lnTo>
                  <a:pt x="3663" y="1657"/>
                </a:lnTo>
                <a:lnTo>
                  <a:pt x="3655" y="1653"/>
                </a:lnTo>
                <a:lnTo>
                  <a:pt x="3631" y="1645"/>
                </a:lnTo>
                <a:lnTo>
                  <a:pt x="3623" y="1644"/>
                </a:lnTo>
                <a:lnTo>
                  <a:pt x="3617" y="1647"/>
                </a:lnTo>
                <a:lnTo>
                  <a:pt x="3608" y="1656"/>
                </a:lnTo>
                <a:lnTo>
                  <a:pt x="3603" y="1659"/>
                </a:lnTo>
                <a:lnTo>
                  <a:pt x="3584" y="1661"/>
                </a:lnTo>
                <a:lnTo>
                  <a:pt x="3574" y="1667"/>
                </a:lnTo>
                <a:lnTo>
                  <a:pt x="3560" y="1679"/>
                </a:lnTo>
                <a:lnTo>
                  <a:pt x="3538" y="1689"/>
                </a:lnTo>
                <a:lnTo>
                  <a:pt x="3496" y="1731"/>
                </a:lnTo>
                <a:lnTo>
                  <a:pt x="3429" y="1816"/>
                </a:lnTo>
                <a:lnTo>
                  <a:pt x="3413" y="1831"/>
                </a:lnTo>
                <a:lnTo>
                  <a:pt x="3391" y="1843"/>
                </a:lnTo>
                <a:lnTo>
                  <a:pt x="3373" y="1849"/>
                </a:lnTo>
                <a:lnTo>
                  <a:pt x="3353" y="1853"/>
                </a:lnTo>
                <a:lnTo>
                  <a:pt x="3333" y="1854"/>
                </a:lnTo>
                <a:lnTo>
                  <a:pt x="3315" y="1849"/>
                </a:lnTo>
                <a:lnTo>
                  <a:pt x="3297" y="1834"/>
                </a:lnTo>
                <a:lnTo>
                  <a:pt x="3282" y="1814"/>
                </a:lnTo>
                <a:lnTo>
                  <a:pt x="3271" y="1791"/>
                </a:lnTo>
                <a:lnTo>
                  <a:pt x="3258" y="1757"/>
                </a:lnTo>
                <a:lnTo>
                  <a:pt x="3253" y="1748"/>
                </a:lnTo>
                <a:lnTo>
                  <a:pt x="3244" y="1740"/>
                </a:lnTo>
                <a:lnTo>
                  <a:pt x="3232" y="1736"/>
                </a:lnTo>
                <a:lnTo>
                  <a:pt x="3221" y="1733"/>
                </a:lnTo>
                <a:lnTo>
                  <a:pt x="3216" y="1731"/>
                </a:lnTo>
                <a:lnTo>
                  <a:pt x="3212" y="1728"/>
                </a:lnTo>
                <a:lnTo>
                  <a:pt x="3211" y="1724"/>
                </a:lnTo>
                <a:lnTo>
                  <a:pt x="3211" y="1713"/>
                </a:lnTo>
                <a:lnTo>
                  <a:pt x="3208" y="1710"/>
                </a:lnTo>
                <a:lnTo>
                  <a:pt x="3203" y="1713"/>
                </a:lnTo>
                <a:lnTo>
                  <a:pt x="3171" y="1792"/>
                </a:lnTo>
                <a:lnTo>
                  <a:pt x="3160" y="1807"/>
                </a:lnTo>
                <a:lnTo>
                  <a:pt x="3163" y="1809"/>
                </a:lnTo>
                <a:lnTo>
                  <a:pt x="3177" y="1811"/>
                </a:lnTo>
                <a:lnTo>
                  <a:pt x="3183" y="1817"/>
                </a:lnTo>
                <a:lnTo>
                  <a:pt x="3181" y="1829"/>
                </a:lnTo>
                <a:lnTo>
                  <a:pt x="3183" y="1838"/>
                </a:lnTo>
                <a:lnTo>
                  <a:pt x="3203" y="1839"/>
                </a:lnTo>
                <a:lnTo>
                  <a:pt x="3207" y="1841"/>
                </a:lnTo>
                <a:lnTo>
                  <a:pt x="3209" y="1846"/>
                </a:lnTo>
                <a:lnTo>
                  <a:pt x="3208" y="1853"/>
                </a:lnTo>
                <a:lnTo>
                  <a:pt x="3210" y="1856"/>
                </a:lnTo>
                <a:lnTo>
                  <a:pt x="3215" y="1859"/>
                </a:lnTo>
                <a:lnTo>
                  <a:pt x="3224" y="1864"/>
                </a:lnTo>
                <a:lnTo>
                  <a:pt x="2989" y="1864"/>
                </a:lnTo>
                <a:lnTo>
                  <a:pt x="2876" y="1864"/>
                </a:lnTo>
                <a:lnTo>
                  <a:pt x="2569" y="1864"/>
                </a:lnTo>
                <a:lnTo>
                  <a:pt x="2547" y="1862"/>
                </a:lnTo>
                <a:lnTo>
                  <a:pt x="2505" y="1845"/>
                </a:lnTo>
                <a:lnTo>
                  <a:pt x="2465" y="1837"/>
                </a:lnTo>
                <a:lnTo>
                  <a:pt x="2444" y="1838"/>
                </a:lnTo>
                <a:lnTo>
                  <a:pt x="2406" y="1855"/>
                </a:lnTo>
                <a:lnTo>
                  <a:pt x="2383" y="1856"/>
                </a:lnTo>
                <a:lnTo>
                  <a:pt x="2372" y="1855"/>
                </a:lnTo>
                <a:lnTo>
                  <a:pt x="2362" y="1855"/>
                </a:lnTo>
                <a:lnTo>
                  <a:pt x="2353" y="1856"/>
                </a:lnTo>
                <a:lnTo>
                  <a:pt x="2329" y="1868"/>
                </a:lnTo>
                <a:lnTo>
                  <a:pt x="2319" y="1871"/>
                </a:lnTo>
                <a:lnTo>
                  <a:pt x="2292" y="1871"/>
                </a:lnTo>
                <a:lnTo>
                  <a:pt x="2296" y="1891"/>
                </a:lnTo>
                <a:lnTo>
                  <a:pt x="2296" y="1927"/>
                </a:lnTo>
                <a:lnTo>
                  <a:pt x="2296" y="1963"/>
                </a:lnTo>
                <a:lnTo>
                  <a:pt x="2295" y="1999"/>
                </a:lnTo>
                <a:lnTo>
                  <a:pt x="2295" y="2035"/>
                </a:lnTo>
                <a:lnTo>
                  <a:pt x="2295" y="2071"/>
                </a:lnTo>
                <a:lnTo>
                  <a:pt x="2295" y="2108"/>
                </a:lnTo>
                <a:lnTo>
                  <a:pt x="2295" y="2144"/>
                </a:lnTo>
                <a:lnTo>
                  <a:pt x="2294" y="2179"/>
                </a:lnTo>
                <a:lnTo>
                  <a:pt x="2294" y="2211"/>
                </a:lnTo>
                <a:lnTo>
                  <a:pt x="2307" y="2212"/>
                </a:lnTo>
                <a:lnTo>
                  <a:pt x="2330" y="2198"/>
                </a:lnTo>
                <a:lnTo>
                  <a:pt x="2343" y="2195"/>
                </a:lnTo>
                <a:lnTo>
                  <a:pt x="2351" y="2195"/>
                </a:lnTo>
                <a:lnTo>
                  <a:pt x="2358" y="2196"/>
                </a:lnTo>
                <a:lnTo>
                  <a:pt x="2363" y="2199"/>
                </a:lnTo>
                <a:lnTo>
                  <a:pt x="2363" y="2210"/>
                </a:lnTo>
                <a:lnTo>
                  <a:pt x="2369" y="2212"/>
                </a:lnTo>
                <a:lnTo>
                  <a:pt x="2422" y="2204"/>
                </a:lnTo>
                <a:lnTo>
                  <a:pt x="2435" y="2204"/>
                </a:lnTo>
                <a:lnTo>
                  <a:pt x="2459" y="2212"/>
                </a:lnTo>
                <a:lnTo>
                  <a:pt x="2465" y="2213"/>
                </a:lnTo>
                <a:lnTo>
                  <a:pt x="2483" y="2213"/>
                </a:lnTo>
                <a:lnTo>
                  <a:pt x="2500" y="2210"/>
                </a:lnTo>
                <a:lnTo>
                  <a:pt x="2505" y="2211"/>
                </a:lnTo>
                <a:lnTo>
                  <a:pt x="2510" y="2213"/>
                </a:lnTo>
                <a:lnTo>
                  <a:pt x="2513" y="2216"/>
                </a:lnTo>
                <a:lnTo>
                  <a:pt x="2514" y="2218"/>
                </a:lnTo>
                <a:lnTo>
                  <a:pt x="2517" y="2220"/>
                </a:lnTo>
                <a:lnTo>
                  <a:pt x="2527" y="2226"/>
                </a:lnTo>
                <a:lnTo>
                  <a:pt x="2533" y="2227"/>
                </a:lnTo>
                <a:lnTo>
                  <a:pt x="2559" y="2209"/>
                </a:lnTo>
                <a:lnTo>
                  <a:pt x="2568" y="2207"/>
                </a:lnTo>
                <a:lnTo>
                  <a:pt x="2577" y="2209"/>
                </a:lnTo>
                <a:lnTo>
                  <a:pt x="2604" y="2222"/>
                </a:lnTo>
                <a:lnTo>
                  <a:pt x="2612" y="2227"/>
                </a:lnTo>
                <a:lnTo>
                  <a:pt x="2622" y="2238"/>
                </a:lnTo>
                <a:lnTo>
                  <a:pt x="2631" y="2245"/>
                </a:lnTo>
                <a:lnTo>
                  <a:pt x="2635" y="2248"/>
                </a:lnTo>
                <a:lnTo>
                  <a:pt x="2637" y="2253"/>
                </a:lnTo>
                <a:lnTo>
                  <a:pt x="2637" y="2259"/>
                </a:lnTo>
                <a:lnTo>
                  <a:pt x="2639" y="2265"/>
                </a:lnTo>
                <a:lnTo>
                  <a:pt x="2651" y="2272"/>
                </a:lnTo>
                <a:lnTo>
                  <a:pt x="2648" y="2291"/>
                </a:lnTo>
                <a:lnTo>
                  <a:pt x="2657" y="2299"/>
                </a:lnTo>
                <a:lnTo>
                  <a:pt x="2669" y="2304"/>
                </a:lnTo>
                <a:lnTo>
                  <a:pt x="2676" y="2307"/>
                </a:lnTo>
                <a:lnTo>
                  <a:pt x="2680" y="2312"/>
                </a:lnTo>
                <a:lnTo>
                  <a:pt x="2680" y="2319"/>
                </a:lnTo>
                <a:lnTo>
                  <a:pt x="2676" y="2321"/>
                </a:lnTo>
                <a:lnTo>
                  <a:pt x="2670" y="2322"/>
                </a:lnTo>
                <a:lnTo>
                  <a:pt x="2667" y="2324"/>
                </a:lnTo>
                <a:lnTo>
                  <a:pt x="2666" y="2335"/>
                </a:lnTo>
                <a:lnTo>
                  <a:pt x="2671" y="2358"/>
                </a:lnTo>
                <a:lnTo>
                  <a:pt x="2671" y="2370"/>
                </a:lnTo>
                <a:lnTo>
                  <a:pt x="2667" y="2376"/>
                </a:lnTo>
                <a:lnTo>
                  <a:pt x="2662" y="2380"/>
                </a:lnTo>
                <a:lnTo>
                  <a:pt x="2658" y="2384"/>
                </a:lnTo>
                <a:lnTo>
                  <a:pt x="2659" y="2391"/>
                </a:lnTo>
                <a:lnTo>
                  <a:pt x="2664" y="2396"/>
                </a:lnTo>
                <a:lnTo>
                  <a:pt x="2676" y="2401"/>
                </a:lnTo>
                <a:lnTo>
                  <a:pt x="2680" y="2405"/>
                </a:lnTo>
                <a:lnTo>
                  <a:pt x="2686" y="2416"/>
                </a:lnTo>
                <a:lnTo>
                  <a:pt x="2688" y="2426"/>
                </a:lnTo>
                <a:lnTo>
                  <a:pt x="2684" y="2432"/>
                </a:lnTo>
                <a:lnTo>
                  <a:pt x="2674" y="2435"/>
                </a:lnTo>
                <a:lnTo>
                  <a:pt x="2669" y="2435"/>
                </a:lnTo>
                <a:lnTo>
                  <a:pt x="2659" y="2431"/>
                </a:lnTo>
                <a:lnTo>
                  <a:pt x="2653" y="2431"/>
                </a:lnTo>
                <a:lnTo>
                  <a:pt x="2649" y="2434"/>
                </a:lnTo>
                <a:lnTo>
                  <a:pt x="2643" y="2442"/>
                </a:lnTo>
                <a:lnTo>
                  <a:pt x="2639" y="2444"/>
                </a:lnTo>
                <a:lnTo>
                  <a:pt x="2630" y="2445"/>
                </a:lnTo>
                <a:lnTo>
                  <a:pt x="2610" y="2442"/>
                </a:lnTo>
                <a:lnTo>
                  <a:pt x="2600" y="2442"/>
                </a:lnTo>
                <a:lnTo>
                  <a:pt x="2602" y="2428"/>
                </a:lnTo>
                <a:lnTo>
                  <a:pt x="2597" y="2422"/>
                </a:lnTo>
                <a:lnTo>
                  <a:pt x="2587" y="2422"/>
                </a:lnTo>
                <a:lnTo>
                  <a:pt x="2575" y="2426"/>
                </a:lnTo>
                <a:lnTo>
                  <a:pt x="2564" y="2431"/>
                </a:lnTo>
                <a:lnTo>
                  <a:pt x="2560" y="2429"/>
                </a:lnTo>
                <a:lnTo>
                  <a:pt x="2521" y="2391"/>
                </a:lnTo>
                <a:lnTo>
                  <a:pt x="2511" y="2385"/>
                </a:lnTo>
                <a:lnTo>
                  <a:pt x="2500" y="2382"/>
                </a:lnTo>
                <a:lnTo>
                  <a:pt x="2486" y="2384"/>
                </a:lnTo>
                <a:lnTo>
                  <a:pt x="2475" y="2389"/>
                </a:lnTo>
                <a:lnTo>
                  <a:pt x="2458" y="2399"/>
                </a:lnTo>
                <a:lnTo>
                  <a:pt x="2447" y="2401"/>
                </a:lnTo>
                <a:lnTo>
                  <a:pt x="2436" y="2405"/>
                </a:lnTo>
                <a:lnTo>
                  <a:pt x="2430" y="2417"/>
                </a:lnTo>
                <a:lnTo>
                  <a:pt x="2423" y="2425"/>
                </a:lnTo>
                <a:lnTo>
                  <a:pt x="2405" y="2422"/>
                </a:lnTo>
                <a:lnTo>
                  <a:pt x="2389" y="2415"/>
                </a:lnTo>
                <a:lnTo>
                  <a:pt x="2381" y="2416"/>
                </a:lnTo>
                <a:lnTo>
                  <a:pt x="2360" y="2432"/>
                </a:lnTo>
                <a:lnTo>
                  <a:pt x="2341" y="2441"/>
                </a:lnTo>
                <a:lnTo>
                  <a:pt x="2320" y="2448"/>
                </a:lnTo>
                <a:lnTo>
                  <a:pt x="2298" y="2453"/>
                </a:lnTo>
                <a:lnTo>
                  <a:pt x="2260" y="2455"/>
                </a:lnTo>
                <a:lnTo>
                  <a:pt x="2249" y="2458"/>
                </a:lnTo>
                <a:lnTo>
                  <a:pt x="2239" y="2459"/>
                </a:lnTo>
                <a:lnTo>
                  <a:pt x="2226" y="2457"/>
                </a:lnTo>
                <a:lnTo>
                  <a:pt x="2213" y="2458"/>
                </a:lnTo>
                <a:lnTo>
                  <a:pt x="2201" y="2463"/>
                </a:lnTo>
                <a:lnTo>
                  <a:pt x="2191" y="2465"/>
                </a:lnTo>
                <a:lnTo>
                  <a:pt x="2183" y="2458"/>
                </a:lnTo>
                <a:lnTo>
                  <a:pt x="2182" y="2495"/>
                </a:lnTo>
                <a:lnTo>
                  <a:pt x="2182" y="2508"/>
                </a:lnTo>
                <a:lnTo>
                  <a:pt x="2180" y="2543"/>
                </a:lnTo>
                <a:lnTo>
                  <a:pt x="2179" y="2593"/>
                </a:lnTo>
                <a:lnTo>
                  <a:pt x="2177" y="2650"/>
                </a:lnTo>
                <a:lnTo>
                  <a:pt x="2176" y="2707"/>
                </a:lnTo>
                <a:lnTo>
                  <a:pt x="2174" y="2757"/>
                </a:lnTo>
                <a:lnTo>
                  <a:pt x="2173" y="2792"/>
                </a:lnTo>
                <a:lnTo>
                  <a:pt x="2173" y="2806"/>
                </a:lnTo>
                <a:lnTo>
                  <a:pt x="2172" y="2832"/>
                </a:lnTo>
                <a:lnTo>
                  <a:pt x="2175" y="2851"/>
                </a:lnTo>
                <a:lnTo>
                  <a:pt x="2182" y="2862"/>
                </a:lnTo>
                <a:lnTo>
                  <a:pt x="2203" y="2885"/>
                </a:lnTo>
                <a:lnTo>
                  <a:pt x="2231" y="2909"/>
                </a:lnTo>
                <a:lnTo>
                  <a:pt x="2243" y="2927"/>
                </a:lnTo>
                <a:lnTo>
                  <a:pt x="2249" y="2931"/>
                </a:lnTo>
                <a:lnTo>
                  <a:pt x="2260" y="2935"/>
                </a:lnTo>
                <a:lnTo>
                  <a:pt x="2282" y="2940"/>
                </a:lnTo>
                <a:lnTo>
                  <a:pt x="2291" y="2946"/>
                </a:lnTo>
                <a:lnTo>
                  <a:pt x="2294" y="2951"/>
                </a:lnTo>
                <a:lnTo>
                  <a:pt x="2300" y="2962"/>
                </a:lnTo>
                <a:lnTo>
                  <a:pt x="2304" y="2968"/>
                </a:lnTo>
                <a:lnTo>
                  <a:pt x="2309" y="2971"/>
                </a:lnTo>
                <a:lnTo>
                  <a:pt x="2322" y="2977"/>
                </a:lnTo>
                <a:lnTo>
                  <a:pt x="2327" y="2981"/>
                </a:lnTo>
                <a:lnTo>
                  <a:pt x="2344" y="2998"/>
                </a:lnTo>
                <a:lnTo>
                  <a:pt x="2353" y="3004"/>
                </a:lnTo>
                <a:lnTo>
                  <a:pt x="2396" y="3020"/>
                </a:lnTo>
                <a:lnTo>
                  <a:pt x="2406" y="3025"/>
                </a:lnTo>
                <a:lnTo>
                  <a:pt x="2415" y="3032"/>
                </a:lnTo>
                <a:lnTo>
                  <a:pt x="2422" y="3042"/>
                </a:lnTo>
                <a:lnTo>
                  <a:pt x="2426" y="3052"/>
                </a:lnTo>
                <a:lnTo>
                  <a:pt x="2429" y="3064"/>
                </a:lnTo>
                <a:lnTo>
                  <a:pt x="2429" y="3080"/>
                </a:lnTo>
                <a:lnTo>
                  <a:pt x="2430" y="3085"/>
                </a:lnTo>
                <a:lnTo>
                  <a:pt x="2433" y="3090"/>
                </a:lnTo>
                <a:lnTo>
                  <a:pt x="2437" y="3094"/>
                </a:lnTo>
                <a:lnTo>
                  <a:pt x="2440" y="3099"/>
                </a:lnTo>
                <a:lnTo>
                  <a:pt x="2442" y="3105"/>
                </a:lnTo>
                <a:lnTo>
                  <a:pt x="2438" y="3117"/>
                </a:lnTo>
                <a:lnTo>
                  <a:pt x="2421" y="3142"/>
                </a:lnTo>
                <a:lnTo>
                  <a:pt x="2417" y="3151"/>
                </a:lnTo>
                <a:lnTo>
                  <a:pt x="2423" y="3164"/>
                </a:lnTo>
                <a:lnTo>
                  <a:pt x="2444" y="3186"/>
                </a:lnTo>
                <a:lnTo>
                  <a:pt x="2448" y="3194"/>
                </a:lnTo>
                <a:lnTo>
                  <a:pt x="2447" y="3207"/>
                </a:lnTo>
                <a:lnTo>
                  <a:pt x="2448" y="3212"/>
                </a:lnTo>
                <a:lnTo>
                  <a:pt x="2453" y="3219"/>
                </a:lnTo>
                <a:lnTo>
                  <a:pt x="2457" y="3223"/>
                </a:lnTo>
                <a:lnTo>
                  <a:pt x="2461" y="3225"/>
                </a:lnTo>
                <a:lnTo>
                  <a:pt x="2464" y="3227"/>
                </a:lnTo>
                <a:lnTo>
                  <a:pt x="2468" y="3233"/>
                </a:lnTo>
                <a:lnTo>
                  <a:pt x="2468" y="3239"/>
                </a:lnTo>
                <a:lnTo>
                  <a:pt x="2467" y="3244"/>
                </a:lnTo>
                <a:lnTo>
                  <a:pt x="2467" y="3250"/>
                </a:lnTo>
                <a:lnTo>
                  <a:pt x="2470" y="3257"/>
                </a:lnTo>
                <a:lnTo>
                  <a:pt x="2475" y="3260"/>
                </a:lnTo>
                <a:lnTo>
                  <a:pt x="2487" y="3265"/>
                </a:lnTo>
                <a:lnTo>
                  <a:pt x="2492" y="3268"/>
                </a:lnTo>
                <a:lnTo>
                  <a:pt x="2504" y="3285"/>
                </a:lnTo>
                <a:lnTo>
                  <a:pt x="2507" y="3287"/>
                </a:lnTo>
                <a:lnTo>
                  <a:pt x="2513" y="3288"/>
                </a:lnTo>
                <a:lnTo>
                  <a:pt x="2516" y="3289"/>
                </a:lnTo>
                <a:lnTo>
                  <a:pt x="2517" y="3292"/>
                </a:lnTo>
                <a:lnTo>
                  <a:pt x="2519" y="3295"/>
                </a:lnTo>
                <a:lnTo>
                  <a:pt x="2518" y="3297"/>
                </a:lnTo>
                <a:lnTo>
                  <a:pt x="2521" y="3317"/>
                </a:lnTo>
                <a:lnTo>
                  <a:pt x="2520" y="3323"/>
                </a:lnTo>
                <a:lnTo>
                  <a:pt x="2516" y="3333"/>
                </a:lnTo>
                <a:lnTo>
                  <a:pt x="2517" y="3339"/>
                </a:lnTo>
                <a:lnTo>
                  <a:pt x="2537" y="3371"/>
                </a:lnTo>
                <a:lnTo>
                  <a:pt x="2544" y="3387"/>
                </a:lnTo>
                <a:lnTo>
                  <a:pt x="2532" y="3416"/>
                </a:lnTo>
                <a:lnTo>
                  <a:pt x="2533" y="3440"/>
                </a:lnTo>
                <a:lnTo>
                  <a:pt x="2524" y="3488"/>
                </a:lnTo>
                <a:lnTo>
                  <a:pt x="2524" y="3513"/>
                </a:lnTo>
                <a:lnTo>
                  <a:pt x="2514" y="3548"/>
                </a:lnTo>
                <a:lnTo>
                  <a:pt x="2514" y="3559"/>
                </a:lnTo>
                <a:lnTo>
                  <a:pt x="2507" y="3586"/>
                </a:lnTo>
                <a:lnTo>
                  <a:pt x="2500" y="3618"/>
                </a:lnTo>
                <a:lnTo>
                  <a:pt x="2484" y="3702"/>
                </a:lnTo>
                <a:lnTo>
                  <a:pt x="2468" y="3787"/>
                </a:lnTo>
                <a:lnTo>
                  <a:pt x="2452" y="3871"/>
                </a:lnTo>
                <a:lnTo>
                  <a:pt x="2436" y="3956"/>
                </a:lnTo>
                <a:lnTo>
                  <a:pt x="2420" y="4041"/>
                </a:lnTo>
                <a:lnTo>
                  <a:pt x="2403" y="4125"/>
                </a:lnTo>
                <a:lnTo>
                  <a:pt x="2387" y="4210"/>
                </a:lnTo>
                <a:lnTo>
                  <a:pt x="2371" y="4294"/>
                </a:lnTo>
                <a:lnTo>
                  <a:pt x="2355" y="4379"/>
                </a:lnTo>
                <a:lnTo>
                  <a:pt x="2339" y="4464"/>
                </a:lnTo>
                <a:lnTo>
                  <a:pt x="2323" y="4548"/>
                </a:lnTo>
                <a:lnTo>
                  <a:pt x="2306" y="4633"/>
                </a:lnTo>
                <a:lnTo>
                  <a:pt x="2290" y="4718"/>
                </a:lnTo>
                <a:lnTo>
                  <a:pt x="2274" y="4803"/>
                </a:lnTo>
                <a:lnTo>
                  <a:pt x="2258" y="4887"/>
                </a:lnTo>
                <a:lnTo>
                  <a:pt x="2242" y="4972"/>
                </a:lnTo>
                <a:lnTo>
                  <a:pt x="2232" y="4991"/>
                </a:lnTo>
                <a:lnTo>
                  <a:pt x="2234" y="5005"/>
                </a:lnTo>
                <a:lnTo>
                  <a:pt x="2228" y="5019"/>
                </a:lnTo>
                <a:lnTo>
                  <a:pt x="2219" y="5032"/>
                </a:lnTo>
                <a:lnTo>
                  <a:pt x="2200" y="5045"/>
                </a:lnTo>
                <a:lnTo>
                  <a:pt x="2192" y="5045"/>
                </a:lnTo>
                <a:lnTo>
                  <a:pt x="2185" y="5044"/>
                </a:lnTo>
                <a:lnTo>
                  <a:pt x="2178" y="5039"/>
                </a:lnTo>
                <a:lnTo>
                  <a:pt x="2171" y="5033"/>
                </a:lnTo>
                <a:lnTo>
                  <a:pt x="2168" y="5029"/>
                </a:lnTo>
                <a:lnTo>
                  <a:pt x="2166" y="5016"/>
                </a:lnTo>
                <a:lnTo>
                  <a:pt x="2159" y="5006"/>
                </a:lnTo>
                <a:lnTo>
                  <a:pt x="2148" y="5002"/>
                </a:lnTo>
                <a:lnTo>
                  <a:pt x="2136" y="5003"/>
                </a:lnTo>
                <a:lnTo>
                  <a:pt x="2126" y="5008"/>
                </a:lnTo>
                <a:lnTo>
                  <a:pt x="2119" y="5018"/>
                </a:lnTo>
                <a:lnTo>
                  <a:pt x="2110" y="5038"/>
                </a:lnTo>
                <a:lnTo>
                  <a:pt x="2100" y="5047"/>
                </a:lnTo>
                <a:lnTo>
                  <a:pt x="2093" y="5039"/>
                </a:lnTo>
                <a:lnTo>
                  <a:pt x="2089" y="5031"/>
                </a:lnTo>
                <a:lnTo>
                  <a:pt x="2085" y="5026"/>
                </a:lnTo>
                <a:lnTo>
                  <a:pt x="2081" y="5025"/>
                </a:lnTo>
                <a:lnTo>
                  <a:pt x="2076" y="5025"/>
                </a:lnTo>
                <a:lnTo>
                  <a:pt x="2071" y="5024"/>
                </a:lnTo>
                <a:lnTo>
                  <a:pt x="2044" y="5003"/>
                </a:lnTo>
                <a:lnTo>
                  <a:pt x="2039" y="4996"/>
                </a:lnTo>
                <a:lnTo>
                  <a:pt x="2037" y="4987"/>
                </a:lnTo>
                <a:lnTo>
                  <a:pt x="2042" y="4967"/>
                </a:lnTo>
                <a:lnTo>
                  <a:pt x="2042" y="4956"/>
                </a:lnTo>
                <a:lnTo>
                  <a:pt x="2037" y="4949"/>
                </a:lnTo>
                <a:lnTo>
                  <a:pt x="2031" y="4942"/>
                </a:lnTo>
                <a:lnTo>
                  <a:pt x="2024" y="4940"/>
                </a:lnTo>
                <a:lnTo>
                  <a:pt x="2014" y="4955"/>
                </a:lnTo>
                <a:lnTo>
                  <a:pt x="2007" y="4953"/>
                </a:lnTo>
                <a:lnTo>
                  <a:pt x="1993" y="4941"/>
                </a:lnTo>
                <a:lnTo>
                  <a:pt x="1984" y="4938"/>
                </a:lnTo>
                <a:lnTo>
                  <a:pt x="1976" y="4937"/>
                </a:lnTo>
                <a:lnTo>
                  <a:pt x="1968" y="4939"/>
                </a:lnTo>
                <a:lnTo>
                  <a:pt x="1960" y="4942"/>
                </a:lnTo>
                <a:lnTo>
                  <a:pt x="1937" y="4960"/>
                </a:lnTo>
                <a:lnTo>
                  <a:pt x="1929" y="4962"/>
                </a:lnTo>
                <a:lnTo>
                  <a:pt x="1923" y="4959"/>
                </a:lnTo>
                <a:lnTo>
                  <a:pt x="1921" y="4951"/>
                </a:lnTo>
                <a:lnTo>
                  <a:pt x="1919" y="4944"/>
                </a:lnTo>
                <a:lnTo>
                  <a:pt x="1910" y="4940"/>
                </a:lnTo>
                <a:lnTo>
                  <a:pt x="1901" y="4944"/>
                </a:lnTo>
                <a:lnTo>
                  <a:pt x="1898" y="4953"/>
                </a:lnTo>
                <a:lnTo>
                  <a:pt x="1895" y="4963"/>
                </a:lnTo>
                <a:lnTo>
                  <a:pt x="1890" y="4969"/>
                </a:lnTo>
                <a:lnTo>
                  <a:pt x="1865" y="4954"/>
                </a:lnTo>
                <a:lnTo>
                  <a:pt x="1864" y="4946"/>
                </a:lnTo>
                <a:lnTo>
                  <a:pt x="1866" y="4936"/>
                </a:lnTo>
                <a:lnTo>
                  <a:pt x="1865" y="4929"/>
                </a:lnTo>
                <a:lnTo>
                  <a:pt x="1857" y="4927"/>
                </a:lnTo>
                <a:lnTo>
                  <a:pt x="1848" y="4931"/>
                </a:lnTo>
                <a:lnTo>
                  <a:pt x="1843" y="4936"/>
                </a:lnTo>
                <a:lnTo>
                  <a:pt x="1836" y="4952"/>
                </a:lnTo>
                <a:lnTo>
                  <a:pt x="1831" y="4957"/>
                </a:lnTo>
                <a:lnTo>
                  <a:pt x="1821" y="4957"/>
                </a:lnTo>
                <a:lnTo>
                  <a:pt x="1786" y="4948"/>
                </a:lnTo>
                <a:lnTo>
                  <a:pt x="1781" y="4949"/>
                </a:lnTo>
                <a:lnTo>
                  <a:pt x="1755" y="4961"/>
                </a:lnTo>
                <a:lnTo>
                  <a:pt x="1747" y="4967"/>
                </a:lnTo>
                <a:lnTo>
                  <a:pt x="1746" y="4974"/>
                </a:lnTo>
                <a:lnTo>
                  <a:pt x="1750" y="4986"/>
                </a:lnTo>
                <a:lnTo>
                  <a:pt x="1749" y="4992"/>
                </a:lnTo>
                <a:lnTo>
                  <a:pt x="1740" y="4994"/>
                </a:lnTo>
                <a:lnTo>
                  <a:pt x="1732" y="4998"/>
                </a:lnTo>
                <a:lnTo>
                  <a:pt x="1727" y="5006"/>
                </a:lnTo>
                <a:lnTo>
                  <a:pt x="1724" y="5015"/>
                </a:lnTo>
                <a:lnTo>
                  <a:pt x="1719" y="5024"/>
                </a:lnTo>
                <a:lnTo>
                  <a:pt x="1703" y="5039"/>
                </a:lnTo>
                <a:lnTo>
                  <a:pt x="1696" y="5048"/>
                </a:lnTo>
                <a:lnTo>
                  <a:pt x="1691" y="5058"/>
                </a:lnTo>
                <a:lnTo>
                  <a:pt x="1679" y="5069"/>
                </a:lnTo>
                <a:lnTo>
                  <a:pt x="1668" y="5059"/>
                </a:lnTo>
                <a:lnTo>
                  <a:pt x="1659" y="5049"/>
                </a:lnTo>
                <a:lnTo>
                  <a:pt x="1657" y="5061"/>
                </a:lnTo>
                <a:lnTo>
                  <a:pt x="1646" y="5069"/>
                </a:lnTo>
                <a:lnTo>
                  <a:pt x="1617" y="5058"/>
                </a:lnTo>
                <a:lnTo>
                  <a:pt x="1604" y="5063"/>
                </a:lnTo>
                <a:lnTo>
                  <a:pt x="1596" y="5075"/>
                </a:lnTo>
                <a:lnTo>
                  <a:pt x="1591" y="5078"/>
                </a:lnTo>
                <a:lnTo>
                  <a:pt x="1583" y="5076"/>
                </a:lnTo>
                <a:lnTo>
                  <a:pt x="1578" y="5072"/>
                </a:lnTo>
                <a:lnTo>
                  <a:pt x="1572" y="5061"/>
                </a:lnTo>
                <a:lnTo>
                  <a:pt x="1569" y="5057"/>
                </a:lnTo>
                <a:lnTo>
                  <a:pt x="1560" y="5062"/>
                </a:lnTo>
                <a:lnTo>
                  <a:pt x="1551" y="5074"/>
                </a:lnTo>
                <a:lnTo>
                  <a:pt x="1544" y="5082"/>
                </a:lnTo>
                <a:lnTo>
                  <a:pt x="1529" y="5066"/>
                </a:lnTo>
                <a:lnTo>
                  <a:pt x="1516" y="5064"/>
                </a:lnTo>
                <a:lnTo>
                  <a:pt x="1503" y="5067"/>
                </a:lnTo>
                <a:lnTo>
                  <a:pt x="1494" y="5074"/>
                </a:lnTo>
                <a:lnTo>
                  <a:pt x="1493" y="5080"/>
                </a:lnTo>
                <a:lnTo>
                  <a:pt x="1494" y="5086"/>
                </a:lnTo>
                <a:lnTo>
                  <a:pt x="1494" y="5091"/>
                </a:lnTo>
                <a:lnTo>
                  <a:pt x="1489" y="5098"/>
                </a:lnTo>
                <a:lnTo>
                  <a:pt x="1487" y="5097"/>
                </a:lnTo>
                <a:lnTo>
                  <a:pt x="1484" y="5096"/>
                </a:lnTo>
                <a:lnTo>
                  <a:pt x="1480" y="5095"/>
                </a:lnTo>
                <a:lnTo>
                  <a:pt x="1477" y="5097"/>
                </a:lnTo>
                <a:lnTo>
                  <a:pt x="1472" y="5103"/>
                </a:lnTo>
                <a:lnTo>
                  <a:pt x="1470" y="5105"/>
                </a:lnTo>
                <a:lnTo>
                  <a:pt x="1462" y="5108"/>
                </a:lnTo>
                <a:lnTo>
                  <a:pt x="1458" y="5105"/>
                </a:lnTo>
                <a:lnTo>
                  <a:pt x="1454" y="5099"/>
                </a:lnTo>
                <a:lnTo>
                  <a:pt x="1449" y="5095"/>
                </a:lnTo>
                <a:lnTo>
                  <a:pt x="1442" y="5094"/>
                </a:lnTo>
                <a:lnTo>
                  <a:pt x="1416" y="5098"/>
                </a:lnTo>
                <a:lnTo>
                  <a:pt x="1399" y="5098"/>
                </a:lnTo>
                <a:lnTo>
                  <a:pt x="1391" y="5099"/>
                </a:lnTo>
                <a:lnTo>
                  <a:pt x="1383" y="5102"/>
                </a:lnTo>
                <a:lnTo>
                  <a:pt x="1380" y="5107"/>
                </a:lnTo>
                <a:lnTo>
                  <a:pt x="1376" y="5118"/>
                </a:lnTo>
                <a:lnTo>
                  <a:pt x="1373" y="5121"/>
                </a:lnTo>
                <a:lnTo>
                  <a:pt x="1369" y="5121"/>
                </a:lnTo>
                <a:lnTo>
                  <a:pt x="1355" y="5119"/>
                </a:lnTo>
                <a:lnTo>
                  <a:pt x="1347" y="5119"/>
                </a:lnTo>
                <a:lnTo>
                  <a:pt x="1322" y="5130"/>
                </a:lnTo>
                <a:lnTo>
                  <a:pt x="1324" y="5118"/>
                </a:lnTo>
                <a:lnTo>
                  <a:pt x="1319" y="5120"/>
                </a:lnTo>
                <a:lnTo>
                  <a:pt x="1308" y="5130"/>
                </a:lnTo>
                <a:lnTo>
                  <a:pt x="1301" y="5133"/>
                </a:lnTo>
                <a:lnTo>
                  <a:pt x="1296" y="5133"/>
                </a:lnTo>
                <a:lnTo>
                  <a:pt x="1291" y="5131"/>
                </a:lnTo>
                <a:lnTo>
                  <a:pt x="1286" y="5126"/>
                </a:lnTo>
                <a:lnTo>
                  <a:pt x="1277" y="5120"/>
                </a:lnTo>
                <a:lnTo>
                  <a:pt x="1271" y="5121"/>
                </a:lnTo>
                <a:lnTo>
                  <a:pt x="1265" y="5126"/>
                </a:lnTo>
                <a:lnTo>
                  <a:pt x="1255" y="5127"/>
                </a:lnTo>
                <a:lnTo>
                  <a:pt x="1248" y="5125"/>
                </a:lnTo>
                <a:lnTo>
                  <a:pt x="1236" y="5120"/>
                </a:lnTo>
                <a:lnTo>
                  <a:pt x="1230" y="5119"/>
                </a:lnTo>
                <a:lnTo>
                  <a:pt x="1225" y="5121"/>
                </a:lnTo>
                <a:lnTo>
                  <a:pt x="1224" y="5125"/>
                </a:lnTo>
                <a:lnTo>
                  <a:pt x="1223" y="5128"/>
                </a:lnTo>
                <a:lnTo>
                  <a:pt x="1221" y="5130"/>
                </a:lnTo>
                <a:lnTo>
                  <a:pt x="1217" y="5132"/>
                </a:lnTo>
                <a:lnTo>
                  <a:pt x="1172" y="5137"/>
                </a:lnTo>
                <a:lnTo>
                  <a:pt x="1163" y="5139"/>
                </a:lnTo>
                <a:lnTo>
                  <a:pt x="1148" y="5149"/>
                </a:lnTo>
                <a:lnTo>
                  <a:pt x="1123" y="5173"/>
                </a:lnTo>
                <a:lnTo>
                  <a:pt x="1106" y="5178"/>
                </a:lnTo>
                <a:lnTo>
                  <a:pt x="1097" y="5185"/>
                </a:lnTo>
                <a:lnTo>
                  <a:pt x="1092" y="5188"/>
                </a:lnTo>
                <a:lnTo>
                  <a:pt x="1087" y="5189"/>
                </a:lnTo>
                <a:lnTo>
                  <a:pt x="1082" y="5187"/>
                </a:lnTo>
                <a:lnTo>
                  <a:pt x="1077" y="5185"/>
                </a:lnTo>
                <a:lnTo>
                  <a:pt x="1072" y="5185"/>
                </a:lnTo>
                <a:lnTo>
                  <a:pt x="1068" y="5189"/>
                </a:lnTo>
                <a:lnTo>
                  <a:pt x="1058" y="5208"/>
                </a:lnTo>
                <a:lnTo>
                  <a:pt x="1052" y="5216"/>
                </a:lnTo>
                <a:lnTo>
                  <a:pt x="1042" y="5224"/>
                </a:lnTo>
                <a:lnTo>
                  <a:pt x="1011" y="5240"/>
                </a:lnTo>
                <a:lnTo>
                  <a:pt x="983" y="5260"/>
                </a:lnTo>
                <a:lnTo>
                  <a:pt x="973" y="5265"/>
                </a:lnTo>
                <a:lnTo>
                  <a:pt x="963" y="5269"/>
                </a:lnTo>
                <a:lnTo>
                  <a:pt x="956" y="5269"/>
                </a:lnTo>
                <a:lnTo>
                  <a:pt x="935" y="5266"/>
                </a:lnTo>
                <a:lnTo>
                  <a:pt x="929" y="5268"/>
                </a:lnTo>
                <a:lnTo>
                  <a:pt x="926" y="5271"/>
                </a:lnTo>
                <a:lnTo>
                  <a:pt x="924" y="5275"/>
                </a:lnTo>
                <a:lnTo>
                  <a:pt x="922" y="5278"/>
                </a:lnTo>
                <a:lnTo>
                  <a:pt x="899" y="5284"/>
                </a:lnTo>
                <a:lnTo>
                  <a:pt x="893" y="5290"/>
                </a:lnTo>
                <a:lnTo>
                  <a:pt x="889" y="5319"/>
                </a:lnTo>
                <a:lnTo>
                  <a:pt x="883" y="5327"/>
                </a:lnTo>
                <a:lnTo>
                  <a:pt x="874" y="5333"/>
                </a:lnTo>
                <a:lnTo>
                  <a:pt x="862" y="5339"/>
                </a:lnTo>
                <a:lnTo>
                  <a:pt x="859" y="5340"/>
                </a:lnTo>
                <a:lnTo>
                  <a:pt x="852" y="5340"/>
                </a:lnTo>
                <a:lnTo>
                  <a:pt x="849" y="5341"/>
                </a:lnTo>
                <a:lnTo>
                  <a:pt x="848" y="5344"/>
                </a:lnTo>
                <a:lnTo>
                  <a:pt x="847" y="5347"/>
                </a:lnTo>
                <a:lnTo>
                  <a:pt x="847" y="5350"/>
                </a:lnTo>
                <a:lnTo>
                  <a:pt x="847" y="5352"/>
                </a:lnTo>
                <a:lnTo>
                  <a:pt x="844" y="5357"/>
                </a:lnTo>
                <a:lnTo>
                  <a:pt x="842" y="5361"/>
                </a:lnTo>
                <a:lnTo>
                  <a:pt x="839" y="5365"/>
                </a:lnTo>
                <a:lnTo>
                  <a:pt x="831" y="5365"/>
                </a:lnTo>
                <a:lnTo>
                  <a:pt x="820" y="5366"/>
                </a:lnTo>
                <a:lnTo>
                  <a:pt x="810" y="5370"/>
                </a:lnTo>
                <a:lnTo>
                  <a:pt x="802" y="5377"/>
                </a:lnTo>
                <a:lnTo>
                  <a:pt x="788" y="5391"/>
                </a:lnTo>
                <a:lnTo>
                  <a:pt x="773" y="5398"/>
                </a:lnTo>
                <a:lnTo>
                  <a:pt x="766" y="5404"/>
                </a:lnTo>
                <a:lnTo>
                  <a:pt x="764" y="5410"/>
                </a:lnTo>
                <a:lnTo>
                  <a:pt x="763" y="5415"/>
                </a:lnTo>
                <a:lnTo>
                  <a:pt x="762" y="5420"/>
                </a:lnTo>
                <a:lnTo>
                  <a:pt x="756" y="5424"/>
                </a:lnTo>
                <a:lnTo>
                  <a:pt x="751" y="5426"/>
                </a:lnTo>
                <a:lnTo>
                  <a:pt x="721" y="5426"/>
                </a:lnTo>
                <a:lnTo>
                  <a:pt x="710" y="5423"/>
                </a:lnTo>
                <a:lnTo>
                  <a:pt x="700" y="5421"/>
                </a:lnTo>
                <a:lnTo>
                  <a:pt x="693" y="5426"/>
                </a:lnTo>
                <a:lnTo>
                  <a:pt x="686" y="5435"/>
                </a:lnTo>
                <a:lnTo>
                  <a:pt x="676" y="5439"/>
                </a:lnTo>
                <a:lnTo>
                  <a:pt x="654" y="5443"/>
                </a:lnTo>
                <a:lnTo>
                  <a:pt x="651" y="5443"/>
                </a:lnTo>
                <a:lnTo>
                  <a:pt x="644" y="5441"/>
                </a:lnTo>
                <a:lnTo>
                  <a:pt x="641" y="5441"/>
                </a:lnTo>
                <a:lnTo>
                  <a:pt x="640" y="5444"/>
                </a:lnTo>
                <a:lnTo>
                  <a:pt x="639" y="5451"/>
                </a:lnTo>
                <a:lnTo>
                  <a:pt x="638" y="5454"/>
                </a:lnTo>
                <a:lnTo>
                  <a:pt x="631" y="5458"/>
                </a:lnTo>
                <a:lnTo>
                  <a:pt x="626" y="5459"/>
                </a:lnTo>
                <a:lnTo>
                  <a:pt x="619" y="5459"/>
                </a:lnTo>
                <a:lnTo>
                  <a:pt x="606" y="5462"/>
                </a:lnTo>
                <a:lnTo>
                  <a:pt x="604" y="5470"/>
                </a:lnTo>
                <a:lnTo>
                  <a:pt x="608" y="5479"/>
                </a:lnTo>
                <a:lnTo>
                  <a:pt x="613" y="5487"/>
                </a:lnTo>
                <a:lnTo>
                  <a:pt x="616" y="5495"/>
                </a:lnTo>
                <a:lnTo>
                  <a:pt x="619" y="5527"/>
                </a:lnTo>
                <a:lnTo>
                  <a:pt x="618" y="5536"/>
                </a:lnTo>
                <a:lnTo>
                  <a:pt x="613" y="5543"/>
                </a:lnTo>
                <a:lnTo>
                  <a:pt x="607" y="5550"/>
                </a:lnTo>
                <a:lnTo>
                  <a:pt x="603" y="5558"/>
                </a:lnTo>
                <a:lnTo>
                  <a:pt x="599" y="5580"/>
                </a:lnTo>
                <a:lnTo>
                  <a:pt x="597" y="5588"/>
                </a:lnTo>
                <a:lnTo>
                  <a:pt x="581" y="5621"/>
                </a:lnTo>
                <a:lnTo>
                  <a:pt x="575" y="5638"/>
                </a:lnTo>
                <a:lnTo>
                  <a:pt x="578" y="5655"/>
                </a:lnTo>
                <a:lnTo>
                  <a:pt x="583" y="5672"/>
                </a:lnTo>
                <a:lnTo>
                  <a:pt x="583" y="5687"/>
                </a:lnTo>
                <a:lnTo>
                  <a:pt x="574" y="5736"/>
                </a:lnTo>
                <a:lnTo>
                  <a:pt x="568" y="5751"/>
                </a:lnTo>
                <a:lnTo>
                  <a:pt x="560" y="5766"/>
                </a:lnTo>
                <a:lnTo>
                  <a:pt x="503" y="5839"/>
                </a:lnTo>
                <a:lnTo>
                  <a:pt x="484" y="5855"/>
                </a:lnTo>
                <a:lnTo>
                  <a:pt x="452" y="5922"/>
                </a:lnTo>
                <a:lnTo>
                  <a:pt x="440" y="5941"/>
                </a:lnTo>
                <a:lnTo>
                  <a:pt x="431" y="5960"/>
                </a:lnTo>
                <a:lnTo>
                  <a:pt x="431" y="5985"/>
                </a:lnTo>
                <a:lnTo>
                  <a:pt x="437" y="5997"/>
                </a:lnTo>
                <a:lnTo>
                  <a:pt x="463" y="6026"/>
                </a:lnTo>
                <a:lnTo>
                  <a:pt x="466" y="6035"/>
                </a:lnTo>
                <a:lnTo>
                  <a:pt x="472" y="6077"/>
                </a:lnTo>
                <a:lnTo>
                  <a:pt x="475" y="6090"/>
                </a:lnTo>
                <a:lnTo>
                  <a:pt x="487" y="6114"/>
                </a:lnTo>
                <a:lnTo>
                  <a:pt x="491" y="6126"/>
                </a:lnTo>
                <a:lnTo>
                  <a:pt x="491" y="6137"/>
                </a:lnTo>
                <a:lnTo>
                  <a:pt x="488" y="6149"/>
                </a:lnTo>
                <a:lnTo>
                  <a:pt x="479" y="6171"/>
                </a:lnTo>
                <a:lnTo>
                  <a:pt x="466" y="6192"/>
                </a:lnTo>
                <a:lnTo>
                  <a:pt x="451" y="6207"/>
                </a:lnTo>
                <a:lnTo>
                  <a:pt x="432" y="6217"/>
                </a:lnTo>
                <a:lnTo>
                  <a:pt x="407" y="6223"/>
                </a:lnTo>
                <a:lnTo>
                  <a:pt x="369" y="6224"/>
                </a:lnTo>
                <a:lnTo>
                  <a:pt x="357" y="6228"/>
                </a:lnTo>
                <a:lnTo>
                  <a:pt x="337" y="6244"/>
                </a:lnTo>
                <a:lnTo>
                  <a:pt x="315" y="6257"/>
                </a:lnTo>
                <a:lnTo>
                  <a:pt x="278" y="6288"/>
                </a:lnTo>
                <a:lnTo>
                  <a:pt x="234" y="6312"/>
                </a:lnTo>
                <a:lnTo>
                  <a:pt x="206" y="6333"/>
                </a:lnTo>
                <a:lnTo>
                  <a:pt x="191" y="6342"/>
                </a:lnTo>
                <a:lnTo>
                  <a:pt x="184" y="6348"/>
                </a:lnTo>
                <a:lnTo>
                  <a:pt x="177" y="6361"/>
                </a:lnTo>
                <a:lnTo>
                  <a:pt x="172" y="6368"/>
                </a:lnTo>
                <a:lnTo>
                  <a:pt x="149" y="6381"/>
                </a:lnTo>
                <a:lnTo>
                  <a:pt x="142" y="6388"/>
                </a:lnTo>
                <a:lnTo>
                  <a:pt x="139" y="6397"/>
                </a:lnTo>
                <a:lnTo>
                  <a:pt x="138" y="6426"/>
                </a:lnTo>
                <a:lnTo>
                  <a:pt x="124" y="6474"/>
                </a:lnTo>
                <a:lnTo>
                  <a:pt x="117" y="6489"/>
                </a:lnTo>
                <a:lnTo>
                  <a:pt x="113" y="6502"/>
                </a:lnTo>
                <a:lnTo>
                  <a:pt x="118" y="6514"/>
                </a:lnTo>
                <a:lnTo>
                  <a:pt x="156" y="6566"/>
                </a:lnTo>
                <a:lnTo>
                  <a:pt x="162" y="6589"/>
                </a:lnTo>
                <a:lnTo>
                  <a:pt x="167" y="6599"/>
                </a:lnTo>
                <a:lnTo>
                  <a:pt x="168" y="6608"/>
                </a:lnTo>
                <a:lnTo>
                  <a:pt x="162" y="6619"/>
                </a:lnTo>
                <a:lnTo>
                  <a:pt x="153" y="6624"/>
                </a:lnTo>
                <a:lnTo>
                  <a:pt x="142" y="6626"/>
                </a:lnTo>
                <a:lnTo>
                  <a:pt x="120" y="6625"/>
                </a:lnTo>
                <a:lnTo>
                  <a:pt x="106" y="6626"/>
                </a:lnTo>
                <a:lnTo>
                  <a:pt x="96" y="6629"/>
                </a:lnTo>
                <a:lnTo>
                  <a:pt x="76" y="6640"/>
                </a:lnTo>
                <a:lnTo>
                  <a:pt x="64" y="6645"/>
                </a:lnTo>
                <a:lnTo>
                  <a:pt x="54" y="6644"/>
                </a:lnTo>
                <a:lnTo>
                  <a:pt x="32" y="6636"/>
                </a:lnTo>
                <a:lnTo>
                  <a:pt x="19" y="6636"/>
                </a:lnTo>
                <a:lnTo>
                  <a:pt x="21" y="6645"/>
                </a:lnTo>
                <a:lnTo>
                  <a:pt x="38" y="6671"/>
                </a:lnTo>
                <a:lnTo>
                  <a:pt x="41" y="6685"/>
                </a:lnTo>
                <a:lnTo>
                  <a:pt x="38" y="6693"/>
                </a:lnTo>
                <a:lnTo>
                  <a:pt x="33" y="6701"/>
                </a:lnTo>
                <a:lnTo>
                  <a:pt x="33" y="6713"/>
                </a:lnTo>
                <a:lnTo>
                  <a:pt x="26" y="6724"/>
                </a:lnTo>
                <a:lnTo>
                  <a:pt x="0" y="6735"/>
                </a:lnTo>
                <a:lnTo>
                  <a:pt x="5" y="6744"/>
                </a:lnTo>
                <a:lnTo>
                  <a:pt x="27" y="6756"/>
                </a:lnTo>
                <a:lnTo>
                  <a:pt x="99" y="6829"/>
                </a:lnTo>
                <a:lnTo>
                  <a:pt x="114" y="6838"/>
                </a:lnTo>
                <a:lnTo>
                  <a:pt x="131" y="6846"/>
                </a:lnTo>
                <a:lnTo>
                  <a:pt x="152" y="6852"/>
                </a:lnTo>
                <a:lnTo>
                  <a:pt x="169" y="6864"/>
                </a:lnTo>
                <a:lnTo>
                  <a:pt x="174" y="6885"/>
                </a:lnTo>
                <a:lnTo>
                  <a:pt x="168" y="6906"/>
                </a:lnTo>
                <a:lnTo>
                  <a:pt x="150" y="6916"/>
                </a:lnTo>
                <a:lnTo>
                  <a:pt x="131" y="6910"/>
                </a:lnTo>
                <a:lnTo>
                  <a:pt x="123" y="6910"/>
                </a:lnTo>
                <a:lnTo>
                  <a:pt x="122" y="6919"/>
                </a:lnTo>
                <a:lnTo>
                  <a:pt x="128" y="6945"/>
                </a:lnTo>
                <a:lnTo>
                  <a:pt x="132" y="6952"/>
                </a:lnTo>
                <a:lnTo>
                  <a:pt x="149" y="6964"/>
                </a:lnTo>
                <a:lnTo>
                  <a:pt x="172" y="6973"/>
                </a:lnTo>
                <a:lnTo>
                  <a:pt x="193" y="6984"/>
                </a:lnTo>
                <a:lnTo>
                  <a:pt x="202" y="7001"/>
                </a:lnTo>
                <a:lnTo>
                  <a:pt x="206" y="7013"/>
                </a:lnTo>
                <a:lnTo>
                  <a:pt x="224" y="7036"/>
                </a:lnTo>
                <a:lnTo>
                  <a:pt x="230" y="7049"/>
                </a:lnTo>
                <a:lnTo>
                  <a:pt x="230" y="7059"/>
                </a:lnTo>
                <a:lnTo>
                  <a:pt x="227" y="7079"/>
                </a:lnTo>
                <a:lnTo>
                  <a:pt x="228" y="7089"/>
                </a:lnTo>
                <a:lnTo>
                  <a:pt x="236" y="7101"/>
                </a:lnTo>
                <a:lnTo>
                  <a:pt x="252" y="7121"/>
                </a:lnTo>
                <a:lnTo>
                  <a:pt x="257" y="7135"/>
                </a:lnTo>
                <a:lnTo>
                  <a:pt x="259" y="7157"/>
                </a:lnTo>
                <a:lnTo>
                  <a:pt x="263" y="7167"/>
                </a:lnTo>
                <a:lnTo>
                  <a:pt x="271" y="7174"/>
                </a:lnTo>
                <a:lnTo>
                  <a:pt x="314" y="7197"/>
                </a:lnTo>
                <a:lnTo>
                  <a:pt x="320" y="7202"/>
                </a:lnTo>
                <a:lnTo>
                  <a:pt x="329" y="7213"/>
                </a:lnTo>
                <a:lnTo>
                  <a:pt x="335" y="7218"/>
                </a:lnTo>
                <a:lnTo>
                  <a:pt x="340" y="7220"/>
                </a:lnTo>
                <a:lnTo>
                  <a:pt x="352" y="7221"/>
                </a:lnTo>
                <a:lnTo>
                  <a:pt x="357" y="7223"/>
                </a:lnTo>
                <a:lnTo>
                  <a:pt x="365" y="7231"/>
                </a:lnTo>
                <a:lnTo>
                  <a:pt x="369" y="7240"/>
                </a:lnTo>
                <a:lnTo>
                  <a:pt x="369" y="7251"/>
                </a:lnTo>
                <a:lnTo>
                  <a:pt x="364" y="7275"/>
                </a:lnTo>
                <a:lnTo>
                  <a:pt x="364" y="7285"/>
                </a:lnTo>
                <a:lnTo>
                  <a:pt x="368" y="7294"/>
                </a:lnTo>
                <a:lnTo>
                  <a:pt x="391" y="7323"/>
                </a:lnTo>
                <a:lnTo>
                  <a:pt x="401" y="7332"/>
                </a:lnTo>
                <a:lnTo>
                  <a:pt x="413" y="7338"/>
                </a:lnTo>
                <a:lnTo>
                  <a:pt x="445" y="7344"/>
                </a:lnTo>
                <a:lnTo>
                  <a:pt x="455" y="7350"/>
                </a:lnTo>
                <a:lnTo>
                  <a:pt x="465" y="7359"/>
                </a:lnTo>
                <a:lnTo>
                  <a:pt x="471" y="7369"/>
                </a:lnTo>
                <a:lnTo>
                  <a:pt x="481" y="7391"/>
                </a:lnTo>
                <a:lnTo>
                  <a:pt x="523" y="7450"/>
                </a:lnTo>
                <a:lnTo>
                  <a:pt x="531" y="7457"/>
                </a:lnTo>
                <a:lnTo>
                  <a:pt x="552" y="7470"/>
                </a:lnTo>
                <a:lnTo>
                  <a:pt x="559" y="7477"/>
                </a:lnTo>
                <a:lnTo>
                  <a:pt x="574" y="7499"/>
                </a:lnTo>
                <a:lnTo>
                  <a:pt x="577" y="7508"/>
                </a:lnTo>
                <a:lnTo>
                  <a:pt x="583" y="7552"/>
                </a:lnTo>
                <a:lnTo>
                  <a:pt x="581" y="7568"/>
                </a:lnTo>
                <a:lnTo>
                  <a:pt x="576" y="7578"/>
                </a:lnTo>
                <a:lnTo>
                  <a:pt x="571" y="7585"/>
                </a:lnTo>
                <a:lnTo>
                  <a:pt x="546" y="7604"/>
                </a:lnTo>
                <a:lnTo>
                  <a:pt x="545" y="7619"/>
                </a:lnTo>
                <a:lnTo>
                  <a:pt x="542" y="7625"/>
                </a:lnTo>
                <a:lnTo>
                  <a:pt x="534" y="7629"/>
                </a:lnTo>
                <a:lnTo>
                  <a:pt x="526" y="7632"/>
                </a:lnTo>
                <a:lnTo>
                  <a:pt x="518" y="7632"/>
                </a:lnTo>
                <a:lnTo>
                  <a:pt x="511" y="7637"/>
                </a:lnTo>
                <a:lnTo>
                  <a:pt x="505" y="7645"/>
                </a:lnTo>
                <a:lnTo>
                  <a:pt x="496" y="7662"/>
                </a:lnTo>
                <a:lnTo>
                  <a:pt x="483" y="7678"/>
                </a:lnTo>
                <a:lnTo>
                  <a:pt x="454" y="7706"/>
                </a:lnTo>
                <a:lnTo>
                  <a:pt x="443" y="7724"/>
                </a:lnTo>
                <a:lnTo>
                  <a:pt x="664" y="7725"/>
                </a:lnTo>
                <a:lnTo>
                  <a:pt x="730" y="7738"/>
                </a:lnTo>
                <a:lnTo>
                  <a:pt x="733" y="7739"/>
                </a:lnTo>
                <a:lnTo>
                  <a:pt x="738" y="7743"/>
                </a:lnTo>
                <a:lnTo>
                  <a:pt x="741" y="7744"/>
                </a:lnTo>
                <a:lnTo>
                  <a:pt x="744" y="7743"/>
                </a:lnTo>
                <a:lnTo>
                  <a:pt x="748" y="7741"/>
                </a:lnTo>
                <a:lnTo>
                  <a:pt x="750" y="7740"/>
                </a:lnTo>
                <a:lnTo>
                  <a:pt x="761" y="7742"/>
                </a:lnTo>
                <a:lnTo>
                  <a:pt x="783" y="7749"/>
                </a:lnTo>
                <a:lnTo>
                  <a:pt x="806" y="7760"/>
                </a:lnTo>
                <a:lnTo>
                  <a:pt x="816" y="7763"/>
                </a:lnTo>
                <a:lnTo>
                  <a:pt x="841" y="7765"/>
                </a:lnTo>
                <a:lnTo>
                  <a:pt x="875" y="7763"/>
                </a:lnTo>
                <a:lnTo>
                  <a:pt x="886" y="7765"/>
                </a:lnTo>
                <a:lnTo>
                  <a:pt x="897" y="7771"/>
                </a:lnTo>
                <a:lnTo>
                  <a:pt x="912" y="7784"/>
                </a:lnTo>
                <a:lnTo>
                  <a:pt x="922" y="7790"/>
                </a:lnTo>
                <a:lnTo>
                  <a:pt x="927" y="7791"/>
                </a:lnTo>
                <a:lnTo>
                  <a:pt x="934" y="7790"/>
                </a:lnTo>
                <a:lnTo>
                  <a:pt x="939" y="7790"/>
                </a:lnTo>
                <a:lnTo>
                  <a:pt x="942" y="7794"/>
                </a:lnTo>
                <a:lnTo>
                  <a:pt x="943" y="7800"/>
                </a:lnTo>
                <a:lnTo>
                  <a:pt x="942" y="7815"/>
                </a:lnTo>
                <a:lnTo>
                  <a:pt x="944" y="7826"/>
                </a:lnTo>
                <a:lnTo>
                  <a:pt x="949" y="7835"/>
                </a:lnTo>
                <a:lnTo>
                  <a:pt x="964" y="7852"/>
                </a:lnTo>
                <a:lnTo>
                  <a:pt x="967" y="7861"/>
                </a:lnTo>
                <a:lnTo>
                  <a:pt x="965" y="7872"/>
                </a:lnTo>
                <a:lnTo>
                  <a:pt x="959" y="7892"/>
                </a:lnTo>
                <a:lnTo>
                  <a:pt x="965" y="7912"/>
                </a:lnTo>
                <a:lnTo>
                  <a:pt x="1004" y="7935"/>
                </a:lnTo>
                <a:lnTo>
                  <a:pt x="1016" y="7956"/>
                </a:lnTo>
                <a:lnTo>
                  <a:pt x="1017" y="7963"/>
                </a:lnTo>
                <a:lnTo>
                  <a:pt x="1022" y="7973"/>
                </a:lnTo>
                <a:lnTo>
                  <a:pt x="1023" y="7979"/>
                </a:lnTo>
                <a:lnTo>
                  <a:pt x="1022" y="7986"/>
                </a:lnTo>
                <a:lnTo>
                  <a:pt x="1013" y="7995"/>
                </a:lnTo>
                <a:lnTo>
                  <a:pt x="1010" y="8001"/>
                </a:lnTo>
                <a:lnTo>
                  <a:pt x="1009" y="8012"/>
                </a:lnTo>
                <a:lnTo>
                  <a:pt x="1010" y="8021"/>
                </a:lnTo>
                <a:lnTo>
                  <a:pt x="1010" y="8031"/>
                </a:lnTo>
                <a:lnTo>
                  <a:pt x="1004" y="8042"/>
                </a:lnTo>
                <a:lnTo>
                  <a:pt x="1132" y="8042"/>
                </a:lnTo>
                <a:lnTo>
                  <a:pt x="1230" y="8042"/>
                </a:lnTo>
                <a:lnTo>
                  <a:pt x="1328" y="8042"/>
                </a:lnTo>
                <a:lnTo>
                  <a:pt x="1426" y="8042"/>
                </a:lnTo>
                <a:lnTo>
                  <a:pt x="1447" y="8042"/>
                </a:lnTo>
                <a:lnTo>
                  <a:pt x="1456" y="8040"/>
                </a:lnTo>
                <a:lnTo>
                  <a:pt x="1462" y="8036"/>
                </a:lnTo>
                <a:lnTo>
                  <a:pt x="1464" y="8032"/>
                </a:lnTo>
                <a:lnTo>
                  <a:pt x="1467" y="8029"/>
                </a:lnTo>
                <a:lnTo>
                  <a:pt x="1475" y="8028"/>
                </a:lnTo>
                <a:lnTo>
                  <a:pt x="1481" y="8030"/>
                </a:lnTo>
                <a:lnTo>
                  <a:pt x="1485" y="8033"/>
                </a:lnTo>
                <a:lnTo>
                  <a:pt x="1490" y="8036"/>
                </a:lnTo>
                <a:lnTo>
                  <a:pt x="1497" y="8035"/>
                </a:lnTo>
                <a:lnTo>
                  <a:pt x="1508" y="8030"/>
                </a:lnTo>
                <a:lnTo>
                  <a:pt x="1527" y="8015"/>
                </a:lnTo>
                <a:lnTo>
                  <a:pt x="1554" y="8007"/>
                </a:lnTo>
                <a:lnTo>
                  <a:pt x="1561" y="7996"/>
                </a:lnTo>
                <a:lnTo>
                  <a:pt x="1566" y="7984"/>
                </a:lnTo>
                <a:lnTo>
                  <a:pt x="1573" y="7972"/>
                </a:lnTo>
                <a:lnTo>
                  <a:pt x="1583" y="7966"/>
                </a:lnTo>
                <a:lnTo>
                  <a:pt x="1619" y="7950"/>
                </a:lnTo>
                <a:lnTo>
                  <a:pt x="1654" y="7941"/>
                </a:lnTo>
                <a:lnTo>
                  <a:pt x="1664" y="7934"/>
                </a:lnTo>
                <a:lnTo>
                  <a:pt x="1668" y="7928"/>
                </a:lnTo>
                <a:lnTo>
                  <a:pt x="1674" y="7914"/>
                </a:lnTo>
                <a:lnTo>
                  <a:pt x="1679" y="7908"/>
                </a:lnTo>
                <a:lnTo>
                  <a:pt x="1686" y="7903"/>
                </a:lnTo>
                <a:lnTo>
                  <a:pt x="1700" y="7895"/>
                </a:lnTo>
                <a:lnTo>
                  <a:pt x="1706" y="7890"/>
                </a:lnTo>
                <a:lnTo>
                  <a:pt x="1722" y="7868"/>
                </a:lnTo>
                <a:lnTo>
                  <a:pt x="1731" y="7858"/>
                </a:lnTo>
                <a:lnTo>
                  <a:pt x="1758" y="7844"/>
                </a:lnTo>
                <a:lnTo>
                  <a:pt x="1769" y="7835"/>
                </a:lnTo>
                <a:lnTo>
                  <a:pt x="1790" y="7815"/>
                </a:lnTo>
                <a:lnTo>
                  <a:pt x="1801" y="7807"/>
                </a:lnTo>
                <a:lnTo>
                  <a:pt x="1838" y="7787"/>
                </a:lnTo>
                <a:lnTo>
                  <a:pt x="1848" y="7777"/>
                </a:lnTo>
                <a:lnTo>
                  <a:pt x="1868" y="7755"/>
                </a:lnTo>
                <a:lnTo>
                  <a:pt x="1879" y="7745"/>
                </a:lnTo>
                <a:lnTo>
                  <a:pt x="1890" y="7740"/>
                </a:lnTo>
                <a:lnTo>
                  <a:pt x="1901" y="7738"/>
                </a:lnTo>
                <a:lnTo>
                  <a:pt x="1924" y="7736"/>
                </a:lnTo>
                <a:lnTo>
                  <a:pt x="1924" y="7743"/>
                </a:lnTo>
                <a:lnTo>
                  <a:pt x="1923" y="7744"/>
                </a:lnTo>
                <a:lnTo>
                  <a:pt x="1918" y="7754"/>
                </a:lnTo>
                <a:lnTo>
                  <a:pt x="1916" y="7762"/>
                </a:lnTo>
                <a:lnTo>
                  <a:pt x="1914" y="7769"/>
                </a:lnTo>
                <a:lnTo>
                  <a:pt x="1903" y="7774"/>
                </a:lnTo>
                <a:lnTo>
                  <a:pt x="1904" y="7775"/>
                </a:lnTo>
                <a:lnTo>
                  <a:pt x="1906" y="7779"/>
                </a:lnTo>
                <a:lnTo>
                  <a:pt x="1907" y="7781"/>
                </a:lnTo>
                <a:lnTo>
                  <a:pt x="1900" y="7783"/>
                </a:lnTo>
                <a:lnTo>
                  <a:pt x="1895" y="7788"/>
                </a:lnTo>
                <a:lnTo>
                  <a:pt x="1894" y="7795"/>
                </a:lnTo>
                <a:lnTo>
                  <a:pt x="1902" y="7807"/>
                </a:lnTo>
                <a:lnTo>
                  <a:pt x="1897" y="7809"/>
                </a:lnTo>
                <a:lnTo>
                  <a:pt x="1889" y="7807"/>
                </a:lnTo>
                <a:lnTo>
                  <a:pt x="1886" y="7806"/>
                </a:lnTo>
                <a:lnTo>
                  <a:pt x="1872" y="7807"/>
                </a:lnTo>
                <a:lnTo>
                  <a:pt x="1869" y="7808"/>
                </a:lnTo>
                <a:lnTo>
                  <a:pt x="1874" y="7817"/>
                </a:lnTo>
                <a:lnTo>
                  <a:pt x="1878" y="7835"/>
                </a:lnTo>
                <a:lnTo>
                  <a:pt x="1882" y="7845"/>
                </a:lnTo>
                <a:lnTo>
                  <a:pt x="1888" y="7852"/>
                </a:lnTo>
                <a:lnTo>
                  <a:pt x="1904" y="7865"/>
                </a:lnTo>
                <a:lnTo>
                  <a:pt x="1911" y="7872"/>
                </a:lnTo>
                <a:lnTo>
                  <a:pt x="1915" y="7883"/>
                </a:lnTo>
                <a:lnTo>
                  <a:pt x="1913" y="7893"/>
                </a:lnTo>
                <a:lnTo>
                  <a:pt x="1909" y="7903"/>
                </a:lnTo>
                <a:lnTo>
                  <a:pt x="1903" y="7911"/>
                </a:lnTo>
                <a:lnTo>
                  <a:pt x="1901" y="7915"/>
                </a:lnTo>
                <a:lnTo>
                  <a:pt x="1899" y="7921"/>
                </a:lnTo>
                <a:lnTo>
                  <a:pt x="1897" y="7924"/>
                </a:lnTo>
                <a:lnTo>
                  <a:pt x="1894" y="7925"/>
                </a:lnTo>
                <a:lnTo>
                  <a:pt x="1888" y="7921"/>
                </a:lnTo>
                <a:lnTo>
                  <a:pt x="1885" y="7921"/>
                </a:lnTo>
                <a:lnTo>
                  <a:pt x="1879" y="7924"/>
                </a:lnTo>
                <a:lnTo>
                  <a:pt x="1874" y="7928"/>
                </a:lnTo>
                <a:lnTo>
                  <a:pt x="1870" y="7933"/>
                </a:lnTo>
                <a:lnTo>
                  <a:pt x="1866" y="7938"/>
                </a:lnTo>
                <a:lnTo>
                  <a:pt x="1861" y="7960"/>
                </a:lnTo>
                <a:lnTo>
                  <a:pt x="1861" y="7992"/>
                </a:lnTo>
                <a:lnTo>
                  <a:pt x="1861" y="8059"/>
                </a:lnTo>
                <a:lnTo>
                  <a:pt x="1861" y="8127"/>
                </a:lnTo>
                <a:lnTo>
                  <a:pt x="1861" y="8195"/>
                </a:lnTo>
                <a:lnTo>
                  <a:pt x="1861" y="8263"/>
                </a:lnTo>
                <a:lnTo>
                  <a:pt x="1860" y="8331"/>
                </a:lnTo>
                <a:lnTo>
                  <a:pt x="1860" y="8399"/>
                </a:lnTo>
                <a:lnTo>
                  <a:pt x="1860" y="8467"/>
                </a:lnTo>
                <a:lnTo>
                  <a:pt x="1860" y="8535"/>
                </a:lnTo>
                <a:lnTo>
                  <a:pt x="1860" y="8578"/>
                </a:lnTo>
                <a:lnTo>
                  <a:pt x="1907" y="8542"/>
                </a:lnTo>
                <a:lnTo>
                  <a:pt x="1919" y="8539"/>
                </a:lnTo>
                <a:lnTo>
                  <a:pt x="1933" y="8552"/>
                </a:lnTo>
                <a:lnTo>
                  <a:pt x="1958" y="8580"/>
                </a:lnTo>
                <a:lnTo>
                  <a:pt x="1972" y="8592"/>
                </a:lnTo>
                <a:lnTo>
                  <a:pt x="1997" y="8604"/>
                </a:lnTo>
                <a:lnTo>
                  <a:pt x="2025" y="8608"/>
                </a:lnTo>
                <a:lnTo>
                  <a:pt x="2053" y="8607"/>
                </a:lnTo>
                <a:lnTo>
                  <a:pt x="2081" y="8602"/>
                </a:lnTo>
                <a:lnTo>
                  <a:pt x="2103" y="8594"/>
                </a:lnTo>
                <a:lnTo>
                  <a:pt x="2237" y="8529"/>
                </a:lnTo>
                <a:lnTo>
                  <a:pt x="2260" y="8530"/>
                </a:lnTo>
                <a:lnTo>
                  <a:pt x="2271" y="8533"/>
                </a:lnTo>
                <a:lnTo>
                  <a:pt x="2281" y="8534"/>
                </a:lnTo>
                <a:lnTo>
                  <a:pt x="2304" y="8532"/>
                </a:lnTo>
                <a:lnTo>
                  <a:pt x="2318" y="8533"/>
                </a:lnTo>
                <a:lnTo>
                  <a:pt x="2328" y="8537"/>
                </a:lnTo>
                <a:lnTo>
                  <a:pt x="2349" y="8550"/>
                </a:lnTo>
                <a:lnTo>
                  <a:pt x="2367" y="8554"/>
                </a:lnTo>
                <a:lnTo>
                  <a:pt x="2435" y="8547"/>
                </a:lnTo>
                <a:lnTo>
                  <a:pt x="2446" y="8547"/>
                </a:lnTo>
                <a:lnTo>
                  <a:pt x="2487" y="8548"/>
                </a:lnTo>
                <a:lnTo>
                  <a:pt x="2508" y="8546"/>
                </a:lnTo>
                <a:lnTo>
                  <a:pt x="2546" y="8538"/>
                </a:lnTo>
                <a:lnTo>
                  <a:pt x="2564" y="8540"/>
                </a:lnTo>
                <a:lnTo>
                  <a:pt x="2582" y="8545"/>
                </a:lnTo>
                <a:lnTo>
                  <a:pt x="2602" y="8548"/>
                </a:lnTo>
                <a:lnTo>
                  <a:pt x="2633" y="8547"/>
                </a:lnTo>
                <a:lnTo>
                  <a:pt x="2676" y="8552"/>
                </a:lnTo>
                <a:lnTo>
                  <a:pt x="2697" y="8556"/>
                </a:lnTo>
                <a:lnTo>
                  <a:pt x="2716" y="8555"/>
                </a:lnTo>
                <a:lnTo>
                  <a:pt x="2724" y="8556"/>
                </a:lnTo>
                <a:lnTo>
                  <a:pt x="2765" y="8573"/>
                </a:lnTo>
                <a:lnTo>
                  <a:pt x="2768" y="8573"/>
                </a:lnTo>
                <a:lnTo>
                  <a:pt x="2773" y="8573"/>
                </a:lnTo>
                <a:lnTo>
                  <a:pt x="2775" y="8573"/>
                </a:lnTo>
                <a:lnTo>
                  <a:pt x="2788" y="8572"/>
                </a:lnTo>
                <a:lnTo>
                  <a:pt x="2814" y="8580"/>
                </a:lnTo>
                <a:lnTo>
                  <a:pt x="2828" y="8581"/>
                </a:lnTo>
                <a:lnTo>
                  <a:pt x="2841" y="8578"/>
                </a:lnTo>
                <a:lnTo>
                  <a:pt x="2856" y="8572"/>
                </a:lnTo>
                <a:lnTo>
                  <a:pt x="2871" y="8569"/>
                </a:lnTo>
                <a:lnTo>
                  <a:pt x="2888" y="8574"/>
                </a:lnTo>
                <a:lnTo>
                  <a:pt x="2897" y="8579"/>
                </a:lnTo>
                <a:lnTo>
                  <a:pt x="2888" y="8591"/>
                </a:lnTo>
                <a:lnTo>
                  <a:pt x="2882" y="8604"/>
                </a:lnTo>
                <a:lnTo>
                  <a:pt x="2878" y="8618"/>
                </a:lnTo>
                <a:lnTo>
                  <a:pt x="2881" y="8640"/>
                </a:lnTo>
                <a:lnTo>
                  <a:pt x="2882" y="8645"/>
                </a:lnTo>
                <a:lnTo>
                  <a:pt x="2887" y="8647"/>
                </a:lnTo>
                <a:lnTo>
                  <a:pt x="2896" y="8647"/>
                </a:lnTo>
                <a:lnTo>
                  <a:pt x="2975" y="8632"/>
                </a:lnTo>
                <a:lnTo>
                  <a:pt x="2990" y="8625"/>
                </a:lnTo>
                <a:lnTo>
                  <a:pt x="3019" y="8605"/>
                </a:lnTo>
                <a:lnTo>
                  <a:pt x="3043" y="8597"/>
                </a:lnTo>
                <a:lnTo>
                  <a:pt x="3052" y="8596"/>
                </a:lnTo>
                <a:lnTo>
                  <a:pt x="3061" y="8596"/>
                </a:lnTo>
                <a:lnTo>
                  <a:pt x="3071" y="8598"/>
                </a:lnTo>
                <a:lnTo>
                  <a:pt x="3078" y="8596"/>
                </a:lnTo>
                <a:lnTo>
                  <a:pt x="3096" y="8580"/>
                </a:lnTo>
                <a:lnTo>
                  <a:pt x="3106" y="8575"/>
                </a:lnTo>
                <a:lnTo>
                  <a:pt x="3132" y="8572"/>
                </a:lnTo>
                <a:lnTo>
                  <a:pt x="3141" y="8569"/>
                </a:lnTo>
                <a:lnTo>
                  <a:pt x="3152" y="8561"/>
                </a:lnTo>
                <a:lnTo>
                  <a:pt x="3163" y="8551"/>
                </a:lnTo>
                <a:lnTo>
                  <a:pt x="3172" y="8539"/>
                </a:lnTo>
                <a:lnTo>
                  <a:pt x="3180" y="8528"/>
                </a:lnTo>
                <a:lnTo>
                  <a:pt x="3194" y="8496"/>
                </a:lnTo>
                <a:lnTo>
                  <a:pt x="3202" y="8486"/>
                </a:lnTo>
                <a:lnTo>
                  <a:pt x="3233" y="8454"/>
                </a:lnTo>
                <a:lnTo>
                  <a:pt x="3253" y="8420"/>
                </a:lnTo>
                <a:lnTo>
                  <a:pt x="3260" y="8411"/>
                </a:lnTo>
                <a:lnTo>
                  <a:pt x="3273" y="8402"/>
                </a:lnTo>
                <a:lnTo>
                  <a:pt x="3290" y="8394"/>
                </a:lnTo>
                <a:lnTo>
                  <a:pt x="3299" y="8392"/>
                </a:lnTo>
                <a:lnTo>
                  <a:pt x="3308" y="8390"/>
                </a:lnTo>
                <a:lnTo>
                  <a:pt x="3324" y="8393"/>
                </a:lnTo>
                <a:lnTo>
                  <a:pt x="3390" y="8390"/>
                </a:lnTo>
                <a:lnTo>
                  <a:pt x="3398" y="8391"/>
                </a:lnTo>
                <a:lnTo>
                  <a:pt x="3406" y="8393"/>
                </a:lnTo>
                <a:lnTo>
                  <a:pt x="3416" y="8399"/>
                </a:lnTo>
                <a:lnTo>
                  <a:pt x="3438" y="8415"/>
                </a:lnTo>
                <a:lnTo>
                  <a:pt x="3448" y="8420"/>
                </a:lnTo>
                <a:lnTo>
                  <a:pt x="3467" y="8415"/>
                </a:lnTo>
                <a:lnTo>
                  <a:pt x="3477" y="8400"/>
                </a:lnTo>
                <a:lnTo>
                  <a:pt x="3482" y="8380"/>
                </a:lnTo>
                <a:lnTo>
                  <a:pt x="3488" y="8364"/>
                </a:lnTo>
                <a:lnTo>
                  <a:pt x="3494" y="8358"/>
                </a:lnTo>
                <a:lnTo>
                  <a:pt x="3510" y="8345"/>
                </a:lnTo>
                <a:lnTo>
                  <a:pt x="3517" y="8337"/>
                </a:lnTo>
                <a:lnTo>
                  <a:pt x="3528" y="8321"/>
                </a:lnTo>
                <a:lnTo>
                  <a:pt x="3534" y="8313"/>
                </a:lnTo>
                <a:lnTo>
                  <a:pt x="3543" y="8306"/>
                </a:lnTo>
                <a:lnTo>
                  <a:pt x="3554" y="8303"/>
                </a:lnTo>
                <a:lnTo>
                  <a:pt x="3573" y="8294"/>
                </a:lnTo>
                <a:lnTo>
                  <a:pt x="3596" y="8286"/>
                </a:lnTo>
                <a:lnTo>
                  <a:pt x="3607" y="8280"/>
                </a:lnTo>
                <a:lnTo>
                  <a:pt x="3617" y="8271"/>
                </a:lnTo>
                <a:lnTo>
                  <a:pt x="3624" y="8261"/>
                </a:lnTo>
                <a:lnTo>
                  <a:pt x="3627" y="8255"/>
                </a:lnTo>
                <a:lnTo>
                  <a:pt x="3627" y="8251"/>
                </a:lnTo>
                <a:lnTo>
                  <a:pt x="3628" y="8247"/>
                </a:lnTo>
                <a:lnTo>
                  <a:pt x="3634" y="8242"/>
                </a:lnTo>
                <a:lnTo>
                  <a:pt x="3640" y="8241"/>
                </a:lnTo>
                <a:lnTo>
                  <a:pt x="3664" y="8240"/>
                </a:lnTo>
                <a:lnTo>
                  <a:pt x="3670" y="8239"/>
                </a:lnTo>
                <a:lnTo>
                  <a:pt x="3676" y="8237"/>
                </a:lnTo>
                <a:lnTo>
                  <a:pt x="3680" y="8234"/>
                </a:lnTo>
                <a:lnTo>
                  <a:pt x="3681" y="8229"/>
                </a:lnTo>
                <a:lnTo>
                  <a:pt x="3678" y="8217"/>
                </a:lnTo>
                <a:lnTo>
                  <a:pt x="3679" y="8212"/>
                </a:lnTo>
                <a:lnTo>
                  <a:pt x="3687" y="8208"/>
                </a:lnTo>
                <a:lnTo>
                  <a:pt x="3699" y="8207"/>
                </a:lnTo>
                <a:lnTo>
                  <a:pt x="3722" y="8206"/>
                </a:lnTo>
                <a:lnTo>
                  <a:pt x="3732" y="8207"/>
                </a:lnTo>
                <a:lnTo>
                  <a:pt x="3753" y="8213"/>
                </a:lnTo>
                <a:lnTo>
                  <a:pt x="3763" y="8213"/>
                </a:lnTo>
                <a:lnTo>
                  <a:pt x="3770" y="8209"/>
                </a:lnTo>
                <a:lnTo>
                  <a:pt x="3774" y="8203"/>
                </a:lnTo>
                <a:lnTo>
                  <a:pt x="3777" y="8197"/>
                </a:lnTo>
                <a:lnTo>
                  <a:pt x="3781" y="8193"/>
                </a:lnTo>
                <a:lnTo>
                  <a:pt x="3787" y="8191"/>
                </a:lnTo>
                <a:lnTo>
                  <a:pt x="3798" y="8190"/>
                </a:lnTo>
                <a:lnTo>
                  <a:pt x="3804" y="8189"/>
                </a:lnTo>
                <a:lnTo>
                  <a:pt x="3829" y="8175"/>
                </a:lnTo>
                <a:lnTo>
                  <a:pt x="3918" y="8088"/>
                </a:lnTo>
                <a:lnTo>
                  <a:pt x="3991" y="8035"/>
                </a:lnTo>
                <a:lnTo>
                  <a:pt x="4002" y="8029"/>
                </a:lnTo>
                <a:lnTo>
                  <a:pt x="4046" y="8013"/>
                </a:lnTo>
                <a:lnTo>
                  <a:pt x="4052" y="8010"/>
                </a:lnTo>
                <a:lnTo>
                  <a:pt x="4055" y="8005"/>
                </a:lnTo>
                <a:lnTo>
                  <a:pt x="4056" y="7999"/>
                </a:lnTo>
                <a:lnTo>
                  <a:pt x="4058" y="7994"/>
                </a:lnTo>
                <a:lnTo>
                  <a:pt x="4062" y="7990"/>
                </a:lnTo>
                <a:lnTo>
                  <a:pt x="4068" y="7988"/>
                </a:lnTo>
                <a:lnTo>
                  <a:pt x="4132" y="7977"/>
                </a:lnTo>
                <a:lnTo>
                  <a:pt x="4166" y="7979"/>
                </a:lnTo>
                <a:lnTo>
                  <a:pt x="4177" y="7978"/>
                </a:lnTo>
                <a:lnTo>
                  <a:pt x="4188" y="7974"/>
                </a:lnTo>
                <a:lnTo>
                  <a:pt x="4211" y="7962"/>
                </a:lnTo>
                <a:lnTo>
                  <a:pt x="4220" y="7959"/>
                </a:lnTo>
                <a:lnTo>
                  <a:pt x="4274" y="7951"/>
                </a:lnTo>
                <a:lnTo>
                  <a:pt x="4284" y="7947"/>
                </a:lnTo>
                <a:lnTo>
                  <a:pt x="4301" y="7937"/>
                </a:lnTo>
                <a:lnTo>
                  <a:pt x="4310" y="7933"/>
                </a:lnTo>
                <a:lnTo>
                  <a:pt x="4341" y="7930"/>
                </a:lnTo>
                <a:lnTo>
                  <a:pt x="4343" y="7930"/>
                </a:lnTo>
                <a:lnTo>
                  <a:pt x="4345" y="7933"/>
                </a:lnTo>
                <a:lnTo>
                  <a:pt x="4348" y="7935"/>
                </a:lnTo>
                <a:lnTo>
                  <a:pt x="4350" y="7935"/>
                </a:lnTo>
                <a:lnTo>
                  <a:pt x="4353" y="7933"/>
                </a:lnTo>
                <a:lnTo>
                  <a:pt x="4357" y="7927"/>
                </a:lnTo>
                <a:lnTo>
                  <a:pt x="4359" y="7926"/>
                </a:lnTo>
                <a:lnTo>
                  <a:pt x="4368" y="7924"/>
                </a:lnTo>
                <a:lnTo>
                  <a:pt x="4370" y="7925"/>
                </a:lnTo>
                <a:lnTo>
                  <a:pt x="4377" y="7927"/>
                </a:lnTo>
                <a:lnTo>
                  <a:pt x="4392" y="7935"/>
                </a:lnTo>
                <a:lnTo>
                  <a:pt x="4399" y="7937"/>
                </a:lnTo>
                <a:lnTo>
                  <a:pt x="4410" y="7934"/>
                </a:lnTo>
                <a:lnTo>
                  <a:pt x="4435" y="7920"/>
                </a:lnTo>
                <a:lnTo>
                  <a:pt x="4444" y="7917"/>
                </a:lnTo>
                <a:lnTo>
                  <a:pt x="4454" y="7916"/>
                </a:lnTo>
                <a:lnTo>
                  <a:pt x="4462" y="7917"/>
                </a:lnTo>
                <a:lnTo>
                  <a:pt x="4485" y="7922"/>
                </a:lnTo>
                <a:lnTo>
                  <a:pt x="4491" y="7922"/>
                </a:lnTo>
                <a:lnTo>
                  <a:pt x="4498" y="7919"/>
                </a:lnTo>
                <a:lnTo>
                  <a:pt x="4507" y="7910"/>
                </a:lnTo>
                <a:lnTo>
                  <a:pt x="4508" y="7914"/>
                </a:lnTo>
                <a:lnTo>
                  <a:pt x="4510" y="7918"/>
                </a:lnTo>
                <a:lnTo>
                  <a:pt x="4513" y="7922"/>
                </a:lnTo>
                <a:lnTo>
                  <a:pt x="4516" y="7925"/>
                </a:lnTo>
                <a:lnTo>
                  <a:pt x="4522" y="7924"/>
                </a:lnTo>
                <a:lnTo>
                  <a:pt x="4523" y="7919"/>
                </a:lnTo>
                <a:lnTo>
                  <a:pt x="4523" y="7914"/>
                </a:lnTo>
                <a:lnTo>
                  <a:pt x="4524" y="7910"/>
                </a:lnTo>
                <a:lnTo>
                  <a:pt x="4528" y="7899"/>
                </a:lnTo>
                <a:lnTo>
                  <a:pt x="4532" y="7896"/>
                </a:lnTo>
                <a:lnTo>
                  <a:pt x="4536" y="7904"/>
                </a:lnTo>
                <a:lnTo>
                  <a:pt x="4536" y="7909"/>
                </a:lnTo>
                <a:lnTo>
                  <a:pt x="4538" y="7913"/>
                </a:lnTo>
                <a:lnTo>
                  <a:pt x="4541" y="7916"/>
                </a:lnTo>
                <a:lnTo>
                  <a:pt x="4546" y="7917"/>
                </a:lnTo>
                <a:lnTo>
                  <a:pt x="4567" y="7909"/>
                </a:lnTo>
                <a:lnTo>
                  <a:pt x="4575" y="7909"/>
                </a:lnTo>
                <a:lnTo>
                  <a:pt x="4573" y="7921"/>
                </a:lnTo>
                <a:lnTo>
                  <a:pt x="4571" y="7928"/>
                </a:lnTo>
                <a:lnTo>
                  <a:pt x="4573" y="7929"/>
                </a:lnTo>
                <a:lnTo>
                  <a:pt x="4578" y="7928"/>
                </a:lnTo>
                <a:lnTo>
                  <a:pt x="4582" y="7929"/>
                </a:lnTo>
                <a:lnTo>
                  <a:pt x="4584" y="7929"/>
                </a:lnTo>
                <a:lnTo>
                  <a:pt x="4590" y="7927"/>
                </a:lnTo>
                <a:lnTo>
                  <a:pt x="4592" y="7927"/>
                </a:lnTo>
                <a:lnTo>
                  <a:pt x="4596" y="7928"/>
                </a:lnTo>
                <a:lnTo>
                  <a:pt x="4601" y="7934"/>
                </a:lnTo>
                <a:lnTo>
                  <a:pt x="4603" y="7936"/>
                </a:lnTo>
                <a:lnTo>
                  <a:pt x="4620" y="7946"/>
                </a:lnTo>
                <a:lnTo>
                  <a:pt x="4628" y="7950"/>
                </a:lnTo>
                <a:lnTo>
                  <a:pt x="4638" y="7952"/>
                </a:lnTo>
                <a:lnTo>
                  <a:pt x="4645" y="7952"/>
                </a:lnTo>
                <a:lnTo>
                  <a:pt x="4647" y="7950"/>
                </a:lnTo>
                <a:lnTo>
                  <a:pt x="4648" y="7946"/>
                </a:lnTo>
                <a:lnTo>
                  <a:pt x="4651" y="7942"/>
                </a:lnTo>
                <a:lnTo>
                  <a:pt x="4652" y="7941"/>
                </a:lnTo>
                <a:lnTo>
                  <a:pt x="4652" y="7935"/>
                </a:lnTo>
                <a:lnTo>
                  <a:pt x="4653" y="7933"/>
                </a:lnTo>
                <a:lnTo>
                  <a:pt x="4656" y="7932"/>
                </a:lnTo>
                <a:lnTo>
                  <a:pt x="4663" y="7930"/>
                </a:lnTo>
                <a:lnTo>
                  <a:pt x="4665" y="7930"/>
                </a:lnTo>
                <a:lnTo>
                  <a:pt x="4671" y="7923"/>
                </a:lnTo>
                <a:lnTo>
                  <a:pt x="4677" y="7915"/>
                </a:lnTo>
                <a:lnTo>
                  <a:pt x="4679" y="7910"/>
                </a:lnTo>
                <a:lnTo>
                  <a:pt x="4681" y="7902"/>
                </a:lnTo>
                <a:lnTo>
                  <a:pt x="4685" y="7897"/>
                </a:lnTo>
                <a:lnTo>
                  <a:pt x="4710" y="7877"/>
                </a:lnTo>
                <a:lnTo>
                  <a:pt x="4717" y="7869"/>
                </a:lnTo>
                <a:lnTo>
                  <a:pt x="4722" y="7868"/>
                </a:lnTo>
                <a:lnTo>
                  <a:pt x="4737" y="7868"/>
                </a:lnTo>
                <a:lnTo>
                  <a:pt x="4747" y="7872"/>
                </a:lnTo>
                <a:lnTo>
                  <a:pt x="4762" y="7885"/>
                </a:lnTo>
                <a:lnTo>
                  <a:pt x="4770" y="7901"/>
                </a:lnTo>
                <a:lnTo>
                  <a:pt x="4771" y="7903"/>
                </a:lnTo>
                <a:lnTo>
                  <a:pt x="4779" y="7927"/>
                </a:lnTo>
                <a:lnTo>
                  <a:pt x="4784" y="7933"/>
                </a:lnTo>
                <a:lnTo>
                  <a:pt x="4792" y="7939"/>
                </a:lnTo>
                <a:lnTo>
                  <a:pt x="4798" y="7946"/>
                </a:lnTo>
                <a:lnTo>
                  <a:pt x="4801" y="7954"/>
                </a:lnTo>
                <a:lnTo>
                  <a:pt x="4799" y="7967"/>
                </a:lnTo>
                <a:lnTo>
                  <a:pt x="4787" y="7988"/>
                </a:lnTo>
                <a:lnTo>
                  <a:pt x="4783" y="8000"/>
                </a:lnTo>
                <a:lnTo>
                  <a:pt x="4781" y="8021"/>
                </a:lnTo>
                <a:lnTo>
                  <a:pt x="4783" y="8043"/>
                </a:lnTo>
                <a:lnTo>
                  <a:pt x="4788" y="8064"/>
                </a:lnTo>
                <a:lnTo>
                  <a:pt x="4798" y="8091"/>
                </a:lnTo>
                <a:lnTo>
                  <a:pt x="4800" y="8102"/>
                </a:lnTo>
                <a:lnTo>
                  <a:pt x="4801" y="8125"/>
                </a:lnTo>
                <a:lnTo>
                  <a:pt x="4803" y="8131"/>
                </a:lnTo>
                <a:lnTo>
                  <a:pt x="4808" y="8143"/>
                </a:lnTo>
                <a:lnTo>
                  <a:pt x="4809" y="8149"/>
                </a:lnTo>
                <a:lnTo>
                  <a:pt x="4807" y="8154"/>
                </a:lnTo>
                <a:lnTo>
                  <a:pt x="4798" y="8168"/>
                </a:lnTo>
                <a:lnTo>
                  <a:pt x="4792" y="8194"/>
                </a:lnTo>
                <a:lnTo>
                  <a:pt x="4786" y="8206"/>
                </a:lnTo>
                <a:lnTo>
                  <a:pt x="4765" y="8216"/>
                </a:lnTo>
                <a:lnTo>
                  <a:pt x="4757" y="8226"/>
                </a:lnTo>
                <a:lnTo>
                  <a:pt x="4751" y="8238"/>
                </a:lnTo>
                <a:lnTo>
                  <a:pt x="4749" y="8248"/>
                </a:lnTo>
                <a:lnTo>
                  <a:pt x="4749" y="8252"/>
                </a:lnTo>
                <a:lnTo>
                  <a:pt x="4751" y="8254"/>
                </a:lnTo>
                <a:lnTo>
                  <a:pt x="4753" y="8256"/>
                </a:lnTo>
                <a:lnTo>
                  <a:pt x="4740" y="8278"/>
                </a:lnTo>
                <a:lnTo>
                  <a:pt x="4732" y="8285"/>
                </a:lnTo>
                <a:lnTo>
                  <a:pt x="4719" y="8288"/>
                </a:lnTo>
                <a:lnTo>
                  <a:pt x="4719" y="8292"/>
                </a:lnTo>
                <a:lnTo>
                  <a:pt x="4725" y="8301"/>
                </a:lnTo>
                <a:lnTo>
                  <a:pt x="4726" y="8305"/>
                </a:lnTo>
                <a:lnTo>
                  <a:pt x="4725" y="8307"/>
                </a:lnTo>
                <a:lnTo>
                  <a:pt x="4723" y="8312"/>
                </a:lnTo>
                <a:lnTo>
                  <a:pt x="4722" y="8316"/>
                </a:lnTo>
                <a:lnTo>
                  <a:pt x="4723" y="8320"/>
                </a:lnTo>
                <a:lnTo>
                  <a:pt x="4724" y="8326"/>
                </a:lnTo>
                <a:lnTo>
                  <a:pt x="4726" y="8330"/>
                </a:lnTo>
                <a:lnTo>
                  <a:pt x="4728" y="8332"/>
                </a:lnTo>
                <a:lnTo>
                  <a:pt x="4730" y="8338"/>
                </a:lnTo>
                <a:lnTo>
                  <a:pt x="4726" y="8364"/>
                </a:lnTo>
                <a:lnTo>
                  <a:pt x="4726" y="8372"/>
                </a:lnTo>
                <a:lnTo>
                  <a:pt x="4735" y="8382"/>
                </a:lnTo>
                <a:lnTo>
                  <a:pt x="4746" y="8388"/>
                </a:lnTo>
                <a:lnTo>
                  <a:pt x="4753" y="8396"/>
                </a:lnTo>
                <a:lnTo>
                  <a:pt x="4756" y="8411"/>
                </a:lnTo>
                <a:lnTo>
                  <a:pt x="4756" y="8421"/>
                </a:lnTo>
                <a:lnTo>
                  <a:pt x="4751" y="8441"/>
                </a:lnTo>
                <a:lnTo>
                  <a:pt x="4743" y="8465"/>
                </a:lnTo>
                <a:lnTo>
                  <a:pt x="4746" y="8472"/>
                </a:lnTo>
                <a:lnTo>
                  <a:pt x="4768" y="8478"/>
                </a:lnTo>
                <a:lnTo>
                  <a:pt x="4778" y="8484"/>
                </a:lnTo>
                <a:lnTo>
                  <a:pt x="4786" y="8492"/>
                </a:lnTo>
                <a:lnTo>
                  <a:pt x="4790" y="8500"/>
                </a:lnTo>
                <a:lnTo>
                  <a:pt x="4794" y="8546"/>
                </a:lnTo>
                <a:lnTo>
                  <a:pt x="4795" y="8549"/>
                </a:lnTo>
                <a:lnTo>
                  <a:pt x="4798" y="8552"/>
                </a:lnTo>
                <a:lnTo>
                  <a:pt x="4801" y="8556"/>
                </a:lnTo>
                <a:lnTo>
                  <a:pt x="4801" y="8563"/>
                </a:lnTo>
                <a:lnTo>
                  <a:pt x="4799" y="8567"/>
                </a:lnTo>
                <a:lnTo>
                  <a:pt x="4796" y="8571"/>
                </a:lnTo>
                <a:lnTo>
                  <a:pt x="4791" y="8573"/>
                </a:lnTo>
                <a:lnTo>
                  <a:pt x="4786" y="8577"/>
                </a:lnTo>
                <a:lnTo>
                  <a:pt x="4778" y="8590"/>
                </a:lnTo>
                <a:lnTo>
                  <a:pt x="4777" y="8599"/>
                </a:lnTo>
                <a:lnTo>
                  <a:pt x="4781" y="8608"/>
                </a:lnTo>
                <a:lnTo>
                  <a:pt x="4783" y="8620"/>
                </a:lnTo>
                <a:lnTo>
                  <a:pt x="4778" y="8629"/>
                </a:lnTo>
                <a:lnTo>
                  <a:pt x="4757" y="8645"/>
                </a:lnTo>
                <a:lnTo>
                  <a:pt x="4749" y="8654"/>
                </a:lnTo>
                <a:lnTo>
                  <a:pt x="4747" y="8667"/>
                </a:lnTo>
                <a:lnTo>
                  <a:pt x="4754" y="8676"/>
                </a:lnTo>
                <a:lnTo>
                  <a:pt x="4763" y="8682"/>
                </a:lnTo>
                <a:lnTo>
                  <a:pt x="4768" y="8689"/>
                </a:lnTo>
                <a:lnTo>
                  <a:pt x="4765" y="8697"/>
                </a:lnTo>
                <a:lnTo>
                  <a:pt x="4758" y="8702"/>
                </a:lnTo>
                <a:lnTo>
                  <a:pt x="4752" y="8707"/>
                </a:lnTo>
                <a:lnTo>
                  <a:pt x="4753" y="8721"/>
                </a:lnTo>
                <a:lnTo>
                  <a:pt x="4760" y="8731"/>
                </a:lnTo>
                <a:lnTo>
                  <a:pt x="4771" y="8738"/>
                </a:lnTo>
                <a:lnTo>
                  <a:pt x="4782" y="8744"/>
                </a:lnTo>
                <a:lnTo>
                  <a:pt x="4786" y="8747"/>
                </a:lnTo>
                <a:lnTo>
                  <a:pt x="4784" y="8754"/>
                </a:lnTo>
                <a:lnTo>
                  <a:pt x="4775" y="8765"/>
                </a:lnTo>
                <a:lnTo>
                  <a:pt x="4771" y="8771"/>
                </a:lnTo>
                <a:lnTo>
                  <a:pt x="4771" y="8777"/>
                </a:lnTo>
                <a:lnTo>
                  <a:pt x="4772" y="8781"/>
                </a:lnTo>
                <a:lnTo>
                  <a:pt x="4790" y="8827"/>
                </a:lnTo>
                <a:lnTo>
                  <a:pt x="4805" y="8842"/>
                </a:lnTo>
                <a:lnTo>
                  <a:pt x="4824" y="8837"/>
                </a:lnTo>
                <a:lnTo>
                  <a:pt x="4838" y="8844"/>
                </a:lnTo>
                <a:lnTo>
                  <a:pt x="4843" y="8849"/>
                </a:lnTo>
                <a:lnTo>
                  <a:pt x="4847" y="8856"/>
                </a:lnTo>
                <a:lnTo>
                  <a:pt x="4847" y="8861"/>
                </a:lnTo>
                <a:lnTo>
                  <a:pt x="4843" y="8871"/>
                </a:lnTo>
                <a:lnTo>
                  <a:pt x="4843" y="8878"/>
                </a:lnTo>
                <a:lnTo>
                  <a:pt x="4846" y="8885"/>
                </a:lnTo>
                <a:lnTo>
                  <a:pt x="4848" y="8886"/>
                </a:lnTo>
                <a:lnTo>
                  <a:pt x="4852" y="8886"/>
                </a:lnTo>
                <a:lnTo>
                  <a:pt x="4859" y="8889"/>
                </a:lnTo>
                <a:lnTo>
                  <a:pt x="4870" y="8897"/>
                </a:lnTo>
                <a:lnTo>
                  <a:pt x="4874" y="8901"/>
                </a:lnTo>
                <a:lnTo>
                  <a:pt x="4861" y="8906"/>
                </a:lnTo>
                <a:lnTo>
                  <a:pt x="4860" y="8911"/>
                </a:lnTo>
                <a:lnTo>
                  <a:pt x="4862" y="8924"/>
                </a:lnTo>
                <a:lnTo>
                  <a:pt x="4860" y="8929"/>
                </a:lnTo>
                <a:lnTo>
                  <a:pt x="4856" y="8937"/>
                </a:lnTo>
                <a:lnTo>
                  <a:pt x="4855" y="8942"/>
                </a:lnTo>
                <a:lnTo>
                  <a:pt x="4855" y="8962"/>
                </a:lnTo>
                <a:lnTo>
                  <a:pt x="4858" y="8969"/>
                </a:lnTo>
                <a:lnTo>
                  <a:pt x="4866" y="8977"/>
                </a:lnTo>
                <a:lnTo>
                  <a:pt x="4876" y="8984"/>
                </a:lnTo>
                <a:lnTo>
                  <a:pt x="4883" y="8986"/>
                </a:lnTo>
                <a:lnTo>
                  <a:pt x="4887" y="8981"/>
                </a:lnTo>
                <a:lnTo>
                  <a:pt x="4890" y="8955"/>
                </a:lnTo>
                <a:lnTo>
                  <a:pt x="4892" y="8948"/>
                </a:lnTo>
                <a:lnTo>
                  <a:pt x="4896" y="8944"/>
                </a:lnTo>
                <a:lnTo>
                  <a:pt x="4904" y="8942"/>
                </a:lnTo>
                <a:lnTo>
                  <a:pt x="4905" y="8947"/>
                </a:lnTo>
                <a:lnTo>
                  <a:pt x="4904" y="8959"/>
                </a:lnTo>
                <a:lnTo>
                  <a:pt x="4911" y="8966"/>
                </a:lnTo>
                <a:lnTo>
                  <a:pt x="4921" y="8970"/>
                </a:lnTo>
                <a:lnTo>
                  <a:pt x="4930" y="8975"/>
                </a:lnTo>
                <a:lnTo>
                  <a:pt x="4935" y="8993"/>
                </a:lnTo>
                <a:lnTo>
                  <a:pt x="4942" y="9004"/>
                </a:lnTo>
                <a:lnTo>
                  <a:pt x="4945" y="9011"/>
                </a:lnTo>
                <a:lnTo>
                  <a:pt x="4945" y="9016"/>
                </a:lnTo>
                <a:lnTo>
                  <a:pt x="4944" y="9027"/>
                </a:lnTo>
                <a:lnTo>
                  <a:pt x="4945" y="9032"/>
                </a:lnTo>
                <a:lnTo>
                  <a:pt x="4947" y="9043"/>
                </a:lnTo>
                <a:lnTo>
                  <a:pt x="4950" y="9048"/>
                </a:lnTo>
                <a:lnTo>
                  <a:pt x="4956" y="9051"/>
                </a:lnTo>
                <a:lnTo>
                  <a:pt x="4958" y="9051"/>
                </a:lnTo>
                <a:lnTo>
                  <a:pt x="4964" y="9053"/>
                </a:lnTo>
                <a:lnTo>
                  <a:pt x="4967" y="9059"/>
                </a:lnTo>
                <a:lnTo>
                  <a:pt x="4968" y="9065"/>
                </a:lnTo>
                <a:lnTo>
                  <a:pt x="4966" y="9070"/>
                </a:lnTo>
                <a:lnTo>
                  <a:pt x="4958" y="9081"/>
                </a:lnTo>
                <a:lnTo>
                  <a:pt x="4957" y="9091"/>
                </a:lnTo>
                <a:lnTo>
                  <a:pt x="4961" y="9099"/>
                </a:lnTo>
                <a:lnTo>
                  <a:pt x="4968" y="9105"/>
                </a:lnTo>
                <a:lnTo>
                  <a:pt x="4975" y="9110"/>
                </a:lnTo>
                <a:lnTo>
                  <a:pt x="4984" y="9112"/>
                </a:lnTo>
                <a:lnTo>
                  <a:pt x="5007" y="9113"/>
                </a:lnTo>
                <a:lnTo>
                  <a:pt x="5019" y="9115"/>
                </a:lnTo>
                <a:lnTo>
                  <a:pt x="5030" y="9119"/>
                </a:lnTo>
                <a:lnTo>
                  <a:pt x="5042" y="9121"/>
                </a:lnTo>
                <a:lnTo>
                  <a:pt x="5054" y="9117"/>
                </a:lnTo>
                <a:lnTo>
                  <a:pt x="5061" y="9120"/>
                </a:lnTo>
                <a:lnTo>
                  <a:pt x="5071" y="9121"/>
                </a:lnTo>
                <a:lnTo>
                  <a:pt x="5080" y="9125"/>
                </a:lnTo>
                <a:lnTo>
                  <a:pt x="5084" y="9133"/>
                </a:lnTo>
                <a:lnTo>
                  <a:pt x="5087" y="9144"/>
                </a:lnTo>
                <a:lnTo>
                  <a:pt x="5094" y="9154"/>
                </a:lnTo>
                <a:lnTo>
                  <a:pt x="5111" y="9172"/>
                </a:lnTo>
                <a:lnTo>
                  <a:pt x="5107" y="9179"/>
                </a:lnTo>
                <a:lnTo>
                  <a:pt x="5109" y="9185"/>
                </a:lnTo>
                <a:lnTo>
                  <a:pt x="5116" y="9188"/>
                </a:lnTo>
                <a:lnTo>
                  <a:pt x="5122" y="9186"/>
                </a:lnTo>
                <a:lnTo>
                  <a:pt x="5124" y="9182"/>
                </a:lnTo>
                <a:lnTo>
                  <a:pt x="5126" y="9168"/>
                </a:lnTo>
                <a:lnTo>
                  <a:pt x="5128" y="9164"/>
                </a:lnTo>
                <a:lnTo>
                  <a:pt x="5137" y="9163"/>
                </a:lnTo>
                <a:lnTo>
                  <a:pt x="5139" y="9167"/>
                </a:lnTo>
                <a:lnTo>
                  <a:pt x="5141" y="9175"/>
                </a:lnTo>
                <a:lnTo>
                  <a:pt x="5141" y="9180"/>
                </a:lnTo>
                <a:lnTo>
                  <a:pt x="5138" y="9187"/>
                </a:lnTo>
                <a:lnTo>
                  <a:pt x="5138" y="9190"/>
                </a:lnTo>
                <a:lnTo>
                  <a:pt x="5139" y="9193"/>
                </a:lnTo>
                <a:lnTo>
                  <a:pt x="5144" y="9197"/>
                </a:lnTo>
                <a:lnTo>
                  <a:pt x="5145" y="9199"/>
                </a:lnTo>
                <a:lnTo>
                  <a:pt x="5150" y="9205"/>
                </a:lnTo>
                <a:lnTo>
                  <a:pt x="5164" y="9212"/>
                </a:lnTo>
                <a:lnTo>
                  <a:pt x="5190" y="9223"/>
                </a:lnTo>
                <a:lnTo>
                  <a:pt x="5197" y="9224"/>
                </a:lnTo>
                <a:lnTo>
                  <a:pt x="5211" y="9224"/>
                </a:lnTo>
                <a:lnTo>
                  <a:pt x="5215" y="9225"/>
                </a:lnTo>
                <a:lnTo>
                  <a:pt x="5224" y="9232"/>
                </a:lnTo>
                <a:lnTo>
                  <a:pt x="5235" y="9238"/>
                </a:lnTo>
                <a:lnTo>
                  <a:pt x="5236" y="9236"/>
                </a:lnTo>
                <a:lnTo>
                  <a:pt x="5236" y="9235"/>
                </a:lnTo>
                <a:lnTo>
                  <a:pt x="5236" y="9234"/>
                </a:lnTo>
                <a:lnTo>
                  <a:pt x="5244" y="9235"/>
                </a:lnTo>
                <a:lnTo>
                  <a:pt x="5247" y="9236"/>
                </a:lnTo>
                <a:lnTo>
                  <a:pt x="5256" y="9243"/>
                </a:lnTo>
                <a:lnTo>
                  <a:pt x="5259" y="9248"/>
                </a:lnTo>
                <a:lnTo>
                  <a:pt x="5259" y="9254"/>
                </a:lnTo>
                <a:lnTo>
                  <a:pt x="5258" y="9266"/>
                </a:lnTo>
                <a:lnTo>
                  <a:pt x="5256" y="9277"/>
                </a:lnTo>
                <a:lnTo>
                  <a:pt x="5246" y="9299"/>
                </a:lnTo>
                <a:lnTo>
                  <a:pt x="5247" y="9308"/>
                </a:lnTo>
                <a:lnTo>
                  <a:pt x="5250" y="9310"/>
                </a:lnTo>
                <a:lnTo>
                  <a:pt x="5263" y="9315"/>
                </a:lnTo>
                <a:lnTo>
                  <a:pt x="5268" y="9317"/>
                </a:lnTo>
                <a:lnTo>
                  <a:pt x="5272" y="9322"/>
                </a:lnTo>
                <a:lnTo>
                  <a:pt x="5279" y="9333"/>
                </a:lnTo>
                <a:lnTo>
                  <a:pt x="5283" y="9339"/>
                </a:lnTo>
                <a:lnTo>
                  <a:pt x="5290" y="9347"/>
                </a:lnTo>
                <a:lnTo>
                  <a:pt x="5299" y="9353"/>
                </a:lnTo>
                <a:lnTo>
                  <a:pt x="5309" y="9358"/>
                </a:lnTo>
                <a:lnTo>
                  <a:pt x="5322" y="9359"/>
                </a:lnTo>
                <a:lnTo>
                  <a:pt x="5345" y="9356"/>
                </a:lnTo>
                <a:lnTo>
                  <a:pt x="5353" y="9358"/>
                </a:lnTo>
                <a:lnTo>
                  <a:pt x="5359" y="9375"/>
                </a:lnTo>
                <a:lnTo>
                  <a:pt x="5364" y="9376"/>
                </a:lnTo>
                <a:lnTo>
                  <a:pt x="5369" y="9375"/>
                </a:lnTo>
                <a:lnTo>
                  <a:pt x="5372" y="9374"/>
                </a:lnTo>
                <a:lnTo>
                  <a:pt x="5375" y="9371"/>
                </a:lnTo>
                <a:lnTo>
                  <a:pt x="5381" y="9365"/>
                </a:lnTo>
                <a:lnTo>
                  <a:pt x="5387" y="9363"/>
                </a:lnTo>
                <a:lnTo>
                  <a:pt x="5398" y="9362"/>
                </a:lnTo>
                <a:lnTo>
                  <a:pt x="5408" y="9365"/>
                </a:lnTo>
                <a:lnTo>
                  <a:pt x="5416" y="9369"/>
                </a:lnTo>
                <a:lnTo>
                  <a:pt x="5431" y="9385"/>
                </a:lnTo>
                <a:lnTo>
                  <a:pt x="5437" y="9387"/>
                </a:lnTo>
                <a:lnTo>
                  <a:pt x="5443" y="9382"/>
                </a:lnTo>
                <a:lnTo>
                  <a:pt x="5451" y="9370"/>
                </a:lnTo>
                <a:lnTo>
                  <a:pt x="5459" y="9380"/>
                </a:lnTo>
                <a:lnTo>
                  <a:pt x="5492" y="9381"/>
                </a:lnTo>
                <a:lnTo>
                  <a:pt x="5504" y="9396"/>
                </a:lnTo>
                <a:lnTo>
                  <a:pt x="5514" y="9395"/>
                </a:lnTo>
                <a:lnTo>
                  <a:pt x="5532" y="9389"/>
                </a:lnTo>
                <a:lnTo>
                  <a:pt x="5539" y="9391"/>
                </a:lnTo>
                <a:lnTo>
                  <a:pt x="5544" y="9396"/>
                </a:lnTo>
                <a:lnTo>
                  <a:pt x="5550" y="9400"/>
                </a:lnTo>
                <a:lnTo>
                  <a:pt x="5560" y="9400"/>
                </a:lnTo>
                <a:lnTo>
                  <a:pt x="5567" y="9394"/>
                </a:lnTo>
                <a:lnTo>
                  <a:pt x="5571" y="9390"/>
                </a:lnTo>
                <a:lnTo>
                  <a:pt x="5574" y="9384"/>
                </a:lnTo>
                <a:lnTo>
                  <a:pt x="5592" y="9362"/>
                </a:lnTo>
                <a:lnTo>
                  <a:pt x="5592" y="9359"/>
                </a:lnTo>
                <a:lnTo>
                  <a:pt x="5602" y="9358"/>
                </a:lnTo>
                <a:lnTo>
                  <a:pt x="5619" y="9353"/>
                </a:lnTo>
                <a:lnTo>
                  <a:pt x="5626" y="9352"/>
                </a:lnTo>
                <a:lnTo>
                  <a:pt x="5705" y="9363"/>
                </a:lnTo>
                <a:lnTo>
                  <a:pt x="5707" y="9364"/>
                </a:lnTo>
                <a:lnTo>
                  <a:pt x="5737" y="9379"/>
                </a:lnTo>
                <a:lnTo>
                  <a:pt x="5760" y="9398"/>
                </a:lnTo>
                <a:lnTo>
                  <a:pt x="5769" y="9402"/>
                </a:lnTo>
                <a:lnTo>
                  <a:pt x="5781" y="9403"/>
                </a:lnTo>
                <a:lnTo>
                  <a:pt x="5788" y="9404"/>
                </a:lnTo>
                <a:lnTo>
                  <a:pt x="5794" y="9405"/>
                </a:lnTo>
                <a:lnTo>
                  <a:pt x="5800" y="9407"/>
                </a:lnTo>
                <a:lnTo>
                  <a:pt x="5805" y="9411"/>
                </a:lnTo>
                <a:lnTo>
                  <a:pt x="5809" y="9417"/>
                </a:lnTo>
                <a:lnTo>
                  <a:pt x="5810" y="9422"/>
                </a:lnTo>
                <a:lnTo>
                  <a:pt x="5811" y="9427"/>
                </a:lnTo>
                <a:lnTo>
                  <a:pt x="5813" y="9433"/>
                </a:lnTo>
                <a:lnTo>
                  <a:pt x="5817" y="9436"/>
                </a:lnTo>
                <a:lnTo>
                  <a:pt x="5822" y="9438"/>
                </a:lnTo>
                <a:lnTo>
                  <a:pt x="5826" y="9440"/>
                </a:lnTo>
                <a:lnTo>
                  <a:pt x="5828" y="9446"/>
                </a:lnTo>
                <a:lnTo>
                  <a:pt x="5830" y="9450"/>
                </a:lnTo>
                <a:lnTo>
                  <a:pt x="5851" y="9465"/>
                </a:lnTo>
                <a:lnTo>
                  <a:pt x="5863" y="9467"/>
                </a:lnTo>
                <a:lnTo>
                  <a:pt x="5870" y="9470"/>
                </a:lnTo>
                <a:lnTo>
                  <a:pt x="5885" y="9482"/>
                </a:lnTo>
                <a:lnTo>
                  <a:pt x="5892" y="9484"/>
                </a:lnTo>
                <a:lnTo>
                  <a:pt x="5931" y="9484"/>
                </a:lnTo>
                <a:lnTo>
                  <a:pt x="5938" y="9483"/>
                </a:lnTo>
                <a:lnTo>
                  <a:pt x="5939" y="9479"/>
                </a:lnTo>
                <a:lnTo>
                  <a:pt x="5945" y="9474"/>
                </a:lnTo>
                <a:lnTo>
                  <a:pt x="5956" y="9466"/>
                </a:lnTo>
                <a:lnTo>
                  <a:pt x="5959" y="9466"/>
                </a:lnTo>
                <a:lnTo>
                  <a:pt x="5965" y="9467"/>
                </a:lnTo>
                <a:lnTo>
                  <a:pt x="5968" y="9466"/>
                </a:lnTo>
                <a:lnTo>
                  <a:pt x="5971" y="9464"/>
                </a:lnTo>
                <a:lnTo>
                  <a:pt x="5973" y="9458"/>
                </a:lnTo>
                <a:lnTo>
                  <a:pt x="5975" y="9455"/>
                </a:lnTo>
                <a:lnTo>
                  <a:pt x="5991" y="9449"/>
                </a:lnTo>
                <a:lnTo>
                  <a:pt x="5992" y="9448"/>
                </a:lnTo>
                <a:lnTo>
                  <a:pt x="5999" y="9449"/>
                </a:lnTo>
                <a:lnTo>
                  <a:pt x="6009" y="9454"/>
                </a:lnTo>
                <a:lnTo>
                  <a:pt x="6026" y="9458"/>
                </a:lnTo>
                <a:lnTo>
                  <a:pt x="6032" y="9465"/>
                </a:lnTo>
                <a:lnTo>
                  <a:pt x="6035" y="9484"/>
                </a:lnTo>
                <a:lnTo>
                  <a:pt x="6038" y="9488"/>
                </a:lnTo>
                <a:lnTo>
                  <a:pt x="6042" y="9491"/>
                </a:lnTo>
                <a:lnTo>
                  <a:pt x="6044" y="9494"/>
                </a:lnTo>
                <a:lnTo>
                  <a:pt x="6039" y="9500"/>
                </a:lnTo>
                <a:lnTo>
                  <a:pt x="6039" y="9503"/>
                </a:lnTo>
                <a:lnTo>
                  <a:pt x="6039" y="9506"/>
                </a:lnTo>
                <a:lnTo>
                  <a:pt x="6041" y="9509"/>
                </a:lnTo>
                <a:lnTo>
                  <a:pt x="6053" y="9519"/>
                </a:lnTo>
                <a:lnTo>
                  <a:pt x="6059" y="9525"/>
                </a:lnTo>
                <a:lnTo>
                  <a:pt x="6062" y="9531"/>
                </a:lnTo>
                <a:lnTo>
                  <a:pt x="6064" y="9543"/>
                </a:lnTo>
                <a:lnTo>
                  <a:pt x="6068" y="9553"/>
                </a:lnTo>
                <a:lnTo>
                  <a:pt x="6074" y="9561"/>
                </a:lnTo>
                <a:lnTo>
                  <a:pt x="6081" y="9566"/>
                </a:lnTo>
                <a:lnTo>
                  <a:pt x="6087" y="9568"/>
                </a:lnTo>
                <a:lnTo>
                  <a:pt x="6092" y="9568"/>
                </a:lnTo>
                <a:lnTo>
                  <a:pt x="6097" y="9567"/>
                </a:lnTo>
                <a:lnTo>
                  <a:pt x="6102" y="9564"/>
                </a:lnTo>
                <a:lnTo>
                  <a:pt x="6107" y="9562"/>
                </a:lnTo>
                <a:lnTo>
                  <a:pt x="6109" y="9566"/>
                </a:lnTo>
                <a:lnTo>
                  <a:pt x="6111" y="9571"/>
                </a:lnTo>
                <a:lnTo>
                  <a:pt x="6140" y="9607"/>
                </a:lnTo>
                <a:lnTo>
                  <a:pt x="6142" y="9610"/>
                </a:lnTo>
                <a:lnTo>
                  <a:pt x="6144" y="9613"/>
                </a:lnTo>
                <a:lnTo>
                  <a:pt x="6151" y="9614"/>
                </a:lnTo>
                <a:lnTo>
                  <a:pt x="6156" y="9614"/>
                </a:lnTo>
                <a:lnTo>
                  <a:pt x="6160" y="9615"/>
                </a:lnTo>
                <a:lnTo>
                  <a:pt x="6163" y="9618"/>
                </a:lnTo>
                <a:lnTo>
                  <a:pt x="6164" y="9623"/>
                </a:lnTo>
                <a:lnTo>
                  <a:pt x="6166" y="9631"/>
                </a:lnTo>
                <a:lnTo>
                  <a:pt x="6174" y="9639"/>
                </a:lnTo>
                <a:lnTo>
                  <a:pt x="6183" y="9645"/>
                </a:lnTo>
                <a:lnTo>
                  <a:pt x="6194" y="9651"/>
                </a:lnTo>
                <a:lnTo>
                  <a:pt x="6195" y="9640"/>
                </a:lnTo>
                <a:lnTo>
                  <a:pt x="6201" y="9637"/>
                </a:lnTo>
                <a:lnTo>
                  <a:pt x="6210" y="9637"/>
                </a:lnTo>
                <a:lnTo>
                  <a:pt x="6220" y="9636"/>
                </a:lnTo>
                <a:lnTo>
                  <a:pt x="6227" y="9631"/>
                </a:lnTo>
                <a:lnTo>
                  <a:pt x="6233" y="9627"/>
                </a:lnTo>
                <a:lnTo>
                  <a:pt x="6240" y="9626"/>
                </a:lnTo>
                <a:lnTo>
                  <a:pt x="6251" y="9632"/>
                </a:lnTo>
                <a:lnTo>
                  <a:pt x="6256" y="9637"/>
                </a:lnTo>
                <a:lnTo>
                  <a:pt x="6260" y="9641"/>
                </a:lnTo>
                <a:lnTo>
                  <a:pt x="6262" y="9646"/>
                </a:lnTo>
                <a:lnTo>
                  <a:pt x="6263" y="9659"/>
                </a:lnTo>
                <a:lnTo>
                  <a:pt x="6265" y="9661"/>
                </a:lnTo>
                <a:lnTo>
                  <a:pt x="6313" y="9681"/>
                </a:lnTo>
                <a:lnTo>
                  <a:pt x="6347" y="9680"/>
                </a:lnTo>
                <a:lnTo>
                  <a:pt x="6358" y="9682"/>
                </a:lnTo>
                <a:lnTo>
                  <a:pt x="6366" y="9687"/>
                </a:lnTo>
                <a:lnTo>
                  <a:pt x="6381" y="9704"/>
                </a:lnTo>
                <a:lnTo>
                  <a:pt x="6382" y="9707"/>
                </a:lnTo>
                <a:lnTo>
                  <a:pt x="6383" y="9712"/>
                </a:lnTo>
                <a:lnTo>
                  <a:pt x="6385" y="9713"/>
                </a:lnTo>
                <a:lnTo>
                  <a:pt x="6392" y="9713"/>
                </a:lnTo>
                <a:lnTo>
                  <a:pt x="6394" y="9713"/>
                </a:lnTo>
                <a:lnTo>
                  <a:pt x="6403" y="9719"/>
                </a:lnTo>
                <a:lnTo>
                  <a:pt x="6408" y="9720"/>
                </a:lnTo>
                <a:lnTo>
                  <a:pt x="6433" y="9723"/>
                </a:lnTo>
                <a:lnTo>
                  <a:pt x="6441" y="9722"/>
                </a:lnTo>
                <a:lnTo>
                  <a:pt x="6447" y="9717"/>
                </a:lnTo>
                <a:lnTo>
                  <a:pt x="6458" y="9722"/>
                </a:lnTo>
                <a:lnTo>
                  <a:pt x="6467" y="9720"/>
                </a:lnTo>
                <a:lnTo>
                  <a:pt x="6475" y="9715"/>
                </a:lnTo>
                <a:lnTo>
                  <a:pt x="6496" y="9710"/>
                </a:lnTo>
                <a:lnTo>
                  <a:pt x="6502" y="9710"/>
                </a:lnTo>
                <a:lnTo>
                  <a:pt x="6507" y="9711"/>
                </a:lnTo>
                <a:lnTo>
                  <a:pt x="6522" y="9721"/>
                </a:lnTo>
                <a:lnTo>
                  <a:pt x="6523" y="9708"/>
                </a:lnTo>
                <a:lnTo>
                  <a:pt x="6529" y="9710"/>
                </a:lnTo>
                <a:lnTo>
                  <a:pt x="6541" y="9724"/>
                </a:lnTo>
                <a:lnTo>
                  <a:pt x="6547" y="9726"/>
                </a:lnTo>
                <a:lnTo>
                  <a:pt x="6552" y="9725"/>
                </a:lnTo>
                <a:lnTo>
                  <a:pt x="6555" y="9726"/>
                </a:lnTo>
                <a:lnTo>
                  <a:pt x="6556" y="9734"/>
                </a:lnTo>
                <a:lnTo>
                  <a:pt x="6556" y="9770"/>
                </a:lnTo>
                <a:lnTo>
                  <a:pt x="6558" y="9779"/>
                </a:lnTo>
                <a:lnTo>
                  <a:pt x="6564" y="9787"/>
                </a:lnTo>
                <a:lnTo>
                  <a:pt x="6575" y="9795"/>
                </a:lnTo>
                <a:lnTo>
                  <a:pt x="6600" y="9820"/>
                </a:lnTo>
                <a:lnTo>
                  <a:pt x="6607" y="9824"/>
                </a:lnTo>
                <a:lnTo>
                  <a:pt x="6608" y="9826"/>
                </a:lnTo>
                <a:lnTo>
                  <a:pt x="6616" y="9839"/>
                </a:lnTo>
                <a:lnTo>
                  <a:pt x="6619" y="9841"/>
                </a:lnTo>
                <a:lnTo>
                  <a:pt x="6632" y="9847"/>
                </a:lnTo>
                <a:lnTo>
                  <a:pt x="6641" y="9853"/>
                </a:lnTo>
                <a:lnTo>
                  <a:pt x="6668" y="9878"/>
                </a:lnTo>
                <a:lnTo>
                  <a:pt x="6673" y="9882"/>
                </a:lnTo>
                <a:lnTo>
                  <a:pt x="6684" y="9887"/>
                </a:lnTo>
                <a:lnTo>
                  <a:pt x="6688" y="9891"/>
                </a:lnTo>
                <a:lnTo>
                  <a:pt x="6690" y="9895"/>
                </a:lnTo>
                <a:lnTo>
                  <a:pt x="6702" y="9931"/>
                </a:lnTo>
                <a:lnTo>
                  <a:pt x="6708" y="9936"/>
                </a:lnTo>
                <a:lnTo>
                  <a:pt x="6720" y="9938"/>
                </a:lnTo>
                <a:lnTo>
                  <a:pt x="6731" y="9936"/>
                </a:lnTo>
                <a:lnTo>
                  <a:pt x="6743" y="9933"/>
                </a:lnTo>
                <a:lnTo>
                  <a:pt x="6753" y="9931"/>
                </a:lnTo>
                <a:lnTo>
                  <a:pt x="6764" y="9935"/>
                </a:lnTo>
                <a:lnTo>
                  <a:pt x="6775" y="9929"/>
                </a:lnTo>
                <a:lnTo>
                  <a:pt x="6787" y="9924"/>
                </a:lnTo>
                <a:lnTo>
                  <a:pt x="6801" y="9921"/>
                </a:lnTo>
                <a:lnTo>
                  <a:pt x="6840" y="9918"/>
                </a:lnTo>
                <a:lnTo>
                  <a:pt x="6845" y="9919"/>
                </a:lnTo>
                <a:lnTo>
                  <a:pt x="6860" y="9932"/>
                </a:lnTo>
                <a:lnTo>
                  <a:pt x="6866" y="9935"/>
                </a:lnTo>
                <a:lnTo>
                  <a:pt x="6892" y="9941"/>
                </a:lnTo>
                <a:lnTo>
                  <a:pt x="6916" y="9938"/>
                </a:lnTo>
                <a:lnTo>
                  <a:pt x="6940" y="9930"/>
                </a:lnTo>
                <a:lnTo>
                  <a:pt x="6977" y="9911"/>
                </a:lnTo>
                <a:lnTo>
                  <a:pt x="6986" y="9912"/>
                </a:lnTo>
                <a:lnTo>
                  <a:pt x="6994" y="9915"/>
                </a:lnTo>
                <a:lnTo>
                  <a:pt x="7014" y="9918"/>
                </a:lnTo>
                <a:lnTo>
                  <a:pt x="7025" y="9925"/>
                </a:lnTo>
                <a:lnTo>
                  <a:pt x="7032" y="9928"/>
                </a:lnTo>
                <a:lnTo>
                  <a:pt x="7038" y="9928"/>
                </a:lnTo>
                <a:lnTo>
                  <a:pt x="7050" y="9924"/>
                </a:lnTo>
                <a:lnTo>
                  <a:pt x="7087" y="9925"/>
                </a:lnTo>
                <a:lnTo>
                  <a:pt x="7092" y="9922"/>
                </a:lnTo>
                <a:lnTo>
                  <a:pt x="7095" y="9911"/>
                </a:lnTo>
                <a:lnTo>
                  <a:pt x="7103" y="9906"/>
                </a:lnTo>
                <a:lnTo>
                  <a:pt x="7127" y="9903"/>
                </a:lnTo>
                <a:lnTo>
                  <a:pt x="7129" y="9901"/>
                </a:lnTo>
                <a:lnTo>
                  <a:pt x="7135" y="9897"/>
                </a:lnTo>
                <a:lnTo>
                  <a:pt x="7143" y="9895"/>
                </a:lnTo>
                <a:lnTo>
                  <a:pt x="7146" y="9901"/>
                </a:lnTo>
                <a:lnTo>
                  <a:pt x="7146" y="9923"/>
                </a:lnTo>
                <a:lnTo>
                  <a:pt x="7156" y="9933"/>
                </a:lnTo>
                <a:lnTo>
                  <a:pt x="7181" y="9938"/>
                </a:lnTo>
                <a:lnTo>
                  <a:pt x="7208" y="9940"/>
                </a:lnTo>
                <a:lnTo>
                  <a:pt x="7225" y="9943"/>
                </a:lnTo>
                <a:lnTo>
                  <a:pt x="7236" y="9952"/>
                </a:lnTo>
                <a:lnTo>
                  <a:pt x="7240" y="9955"/>
                </a:lnTo>
                <a:lnTo>
                  <a:pt x="7278" y="9971"/>
                </a:lnTo>
                <a:lnTo>
                  <a:pt x="7360" y="10033"/>
                </a:lnTo>
                <a:lnTo>
                  <a:pt x="7379" y="10043"/>
                </a:lnTo>
                <a:lnTo>
                  <a:pt x="7392" y="10045"/>
                </a:lnTo>
                <a:lnTo>
                  <a:pt x="7395" y="10046"/>
                </a:lnTo>
                <a:lnTo>
                  <a:pt x="7397" y="10049"/>
                </a:lnTo>
                <a:lnTo>
                  <a:pt x="7400" y="10055"/>
                </a:lnTo>
                <a:lnTo>
                  <a:pt x="7403" y="10058"/>
                </a:lnTo>
                <a:lnTo>
                  <a:pt x="7408" y="10060"/>
                </a:lnTo>
                <a:lnTo>
                  <a:pt x="7449" y="10070"/>
                </a:lnTo>
                <a:lnTo>
                  <a:pt x="7459" y="10075"/>
                </a:lnTo>
                <a:lnTo>
                  <a:pt x="7463" y="10085"/>
                </a:lnTo>
                <a:lnTo>
                  <a:pt x="7464" y="10100"/>
                </a:lnTo>
                <a:lnTo>
                  <a:pt x="7468" y="10115"/>
                </a:lnTo>
                <a:lnTo>
                  <a:pt x="7472" y="10129"/>
                </a:lnTo>
                <a:lnTo>
                  <a:pt x="7478" y="10140"/>
                </a:lnTo>
                <a:lnTo>
                  <a:pt x="7482" y="10145"/>
                </a:lnTo>
                <a:lnTo>
                  <a:pt x="7494" y="10154"/>
                </a:lnTo>
                <a:lnTo>
                  <a:pt x="7495" y="10158"/>
                </a:lnTo>
                <a:lnTo>
                  <a:pt x="7493" y="10163"/>
                </a:lnTo>
                <a:lnTo>
                  <a:pt x="7496" y="10167"/>
                </a:lnTo>
                <a:lnTo>
                  <a:pt x="7501" y="10169"/>
                </a:lnTo>
                <a:lnTo>
                  <a:pt x="7505" y="10171"/>
                </a:lnTo>
                <a:lnTo>
                  <a:pt x="7506" y="10176"/>
                </a:lnTo>
                <a:lnTo>
                  <a:pt x="7506" y="10179"/>
                </a:lnTo>
                <a:lnTo>
                  <a:pt x="7501" y="10189"/>
                </a:lnTo>
                <a:lnTo>
                  <a:pt x="7494" y="10214"/>
                </a:lnTo>
                <a:lnTo>
                  <a:pt x="7488" y="10226"/>
                </a:lnTo>
                <a:lnTo>
                  <a:pt x="7479" y="10234"/>
                </a:lnTo>
                <a:lnTo>
                  <a:pt x="7465" y="10238"/>
                </a:lnTo>
                <a:lnTo>
                  <a:pt x="7462" y="10241"/>
                </a:lnTo>
                <a:lnTo>
                  <a:pt x="7459" y="10248"/>
                </a:lnTo>
                <a:lnTo>
                  <a:pt x="7457" y="10260"/>
                </a:lnTo>
                <a:lnTo>
                  <a:pt x="7456" y="10272"/>
                </a:lnTo>
                <a:lnTo>
                  <a:pt x="7458" y="10280"/>
                </a:lnTo>
                <a:lnTo>
                  <a:pt x="7465" y="10292"/>
                </a:lnTo>
                <a:lnTo>
                  <a:pt x="7465" y="10306"/>
                </a:lnTo>
                <a:lnTo>
                  <a:pt x="7463" y="10321"/>
                </a:lnTo>
                <a:lnTo>
                  <a:pt x="7464" y="10335"/>
                </a:lnTo>
                <a:lnTo>
                  <a:pt x="7469" y="10345"/>
                </a:lnTo>
                <a:lnTo>
                  <a:pt x="7499" y="10369"/>
                </a:lnTo>
                <a:lnTo>
                  <a:pt x="7504" y="10378"/>
                </a:lnTo>
                <a:lnTo>
                  <a:pt x="7512" y="10412"/>
                </a:lnTo>
                <a:lnTo>
                  <a:pt x="7530" y="10450"/>
                </a:lnTo>
                <a:lnTo>
                  <a:pt x="7533" y="10473"/>
                </a:lnTo>
                <a:lnTo>
                  <a:pt x="7516" y="10478"/>
                </a:lnTo>
                <a:lnTo>
                  <a:pt x="7525" y="10496"/>
                </a:lnTo>
                <a:lnTo>
                  <a:pt x="7552" y="10514"/>
                </a:lnTo>
                <a:lnTo>
                  <a:pt x="7559" y="10526"/>
                </a:lnTo>
                <a:lnTo>
                  <a:pt x="7560" y="10559"/>
                </a:lnTo>
                <a:lnTo>
                  <a:pt x="7563" y="10603"/>
                </a:lnTo>
                <a:lnTo>
                  <a:pt x="7565" y="10648"/>
                </a:lnTo>
                <a:lnTo>
                  <a:pt x="7567" y="10692"/>
                </a:lnTo>
                <a:lnTo>
                  <a:pt x="7569" y="10736"/>
                </a:lnTo>
                <a:lnTo>
                  <a:pt x="7571" y="10772"/>
                </a:lnTo>
                <a:lnTo>
                  <a:pt x="7568" y="10778"/>
                </a:lnTo>
                <a:lnTo>
                  <a:pt x="7505" y="10779"/>
                </a:lnTo>
                <a:lnTo>
                  <a:pt x="7399" y="10780"/>
                </a:lnTo>
                <a:lnTo>
                  <a:pt x="7428" y="10805"/>
                </a:lnTo>
                <a:lnTo>
                  <a:pt x="7466" y="10848"/>
                </a:lnTo>
                <a:lnTo>
                  <a:pt x="7526" y="10917"/>
                </a:lnTo>
                <a:lnTo>
                  <a:pt x="7576" y="10974"/>
                </a:lnTo>
                <a:lnTo>
                  <a:pt x="7584" y="10987"/>
                </a:lnTo>
                <a:lnTo>
                  <a:pt x="7588" y="11000"/>
                </a:lnTo>
                <a:lnTo>
                  <a:pt x="7596" y="11081"/>
                </a:lnTo>
                <a:lnTo>
                  <a:pt x="7605" y="11191"/>
                </a:lnTo>
                <a:lnTo>
                  <a:pt x="7613" y="11272"/>
                </a:lnTo>
                <a:lnTo>
                  <a:pt x="7616" y="11330"/>
                </a:lnTo>
                <a:lnTo>
                  <a:pt x="7620" y="11392"/>
                </a:lnTo>
                <a:lnTo>
                  <a:pt x="7631" y="11416"/>
                </a:lnTo>
                <a:lnTo>
                  <a:pt x="7648" y="11420"/>
                </a:lnTo>
                <a:lnTo>
                  <a:pt x="7686" y="11421"/>
                </a:lnTo>
                <a:lnTo>
                  <a:pt x="7791" y="11425"/>
                </a:lnTo>
                <a:lnTo>
                  <a:pt x="7896" y="11429"/>
                </a:lnTo>
                <a:lnTo>
                  <a:pt x="8001" y="11432"/>
                </a:lnTo>
                <a:lnTo>
                  <a:pt x="8106" y="11436"/>
                </a:lnTo>
                <a:lnTo>
                  <a:pt x="8210" y="11440"/>
                </a:lnTo>
                <a:lnTo>
                  <a:pt x="8315" y="11443"/>
                </a:lnTo>
                <a:lnTo>
                  <a:pt x="8420" y="11447"/>
                </a:lnTo>
                <a:lnTo>
                  <a:pt x="8525" y="11451"/>
                </a:lnTo>
                <a:lnTo>
                  <a:pt x="8565" y="11452"/>
                </a:lnTo>
                <a:lnTo>
                  <a:pt x="8577" y="11451"/>
                </a:lnTo>
                <a:lnTo>
                  <a:pt x="8589" y="11445"/>
                </a:lnTo>
                <a:lnTo>
                  <a:pt x="8593" y="11440"/>
                </a:lnTo>
                <a:lnTo>
                  <a:pt x="8600" y="11426"/>
                </a:lnTo>
                <a:lnTo>
                  <a:pt x="8604" y="11424"/>
                </a:lnTo>
                <a:lnTo>
                  <a:pt x="8628" y="11424"/>
                </a:lnTo>
                <a:lnTo>
                  <a:pt x="8634" y="11429"/>
                </a:lnTo>
                <a:lnTo>
                  <a:pt x="8637" y="11482"/>
                </a:lnTo>
                <a:lnTo>
                  <a:pt x="8634" y="11490"/>
                </a:lnTo>
                <a:lnTo>
                  <a:pt x="8621" y="11500"/>
                </a:lnTo>
                <a:lnTo>
                  <a:pt x="8620" y="11510"/>
                </a:lnTo>
                <a:lnTo>
                  <a:pt x="8632" y="11530"/>
                </a:lnTo>
                <a:lnTo>
                  <a:pt x="8625" y="11549"/>
                </a:lnTo>
                <a:lnTo>
                  <a:pt x="8570" y="11610"/>
                </a:lnTo>
                <a:lnTo>
                  <a:pt x="8561" y="11626"/>
                </a:lnTo>
                <a:lnTo>
                  <a:pt x="8556" y="11645"/>
                </a:lnTo>
                <a:lnTo>
                  <a:pt x="8558" y="11669"/>
                </a:lnTo>
                <a:lnTo>
                  <a:pt x="8570" y="11710"/>
                </a:lnTo>
                <a:lnTo>
                  <a:pt x="8571" y="11731"/>
                </a:lnTo>
                <a:lnTo>
                  <a:pt x="8570" y="11735"/>
                </a:lnTo>
                <a:lnTo>
                  <a:pt x="8565" y="11745"/>
                </a:lnTo>
                <a:lnTo>
                  <a:pt x="8564" y="11750"/>
                </a:lnTo>
                <a:lnTo>
                  <a:pt x="8564" y="11757"/>
                </a:lnTo>
                <a:lnTo>
                  <a:pt x="8570" y="11784"/>
                </a:lnTo>
                <a:lnTo>
                  <a:pt x="8579" y="11801"/>
                </a:lnTo>
                <a:lnTo>
                  <a:pt x="8583" y="11810"/>
                </a:lnTo>
                <a:lnTo>
                  <a:pt x="8586" y="11849"/>
                </a:lnTo>
                <a:lnTo>
                  <a:pt x="8589" y="11857"/>
                </a:lnTo>
                <a:lnTo>
                  <a:pt x="8594" y="11867"/>
                </a:lnTo>
                <a:lnTo>
                  <a:pt x="8597" y="11879"/>
                </a:lnTo>
                <a:lnTo>
                  <a:pt x="8598" y="11928"/>
                </a:lnTo>
                <a:lnTo>
                  <a:pt x="8601" y="11949"/>
                </a:lnTo>
                <a:lnTo>
                  <a:pt x="8611" y="11965"/>
                </a:lnTo>
                <a:lnTo>
                  <a:pt x="8631" y="11976"/>
                </a:lnTo>
                <a:lnTo>
                  <a:pt x="8649" y="11978"/>
                </a:lnTo>
                <a:lnTo>
                  <a:pt x="8654" y="11980"/>
                </a:lnTo>
                <a:lnTo>
                  <a:pt x="8660" y="11983"/>
                </a:lnTo>
                <a:lnTo>
                  <a:pt x="8670" y="11991"/>
                </a:lnTo>
                <a:lnTo>
                  <a:pt x="8675" y="11994"/>
                </a:lnTo>
                <a:lnTo>
                  <a:pt x="8680" y="11995"/>
                </a:lnTo>
                <a:lnTo>
                  <a:pt x="8689" y="11997"/>
                </a:lnTo>
                <a:lnTo>
                  <a:pt x="8693" y="11999"/>
                </a:lnTo>
                <a:lnTo>
                  <a:pt x="8699" y="12007"/>
                </a:lnTo>
                <a:lnTo>
                  <a:pt x="8708" y="12026"/>
                </a:lnTo>
                <a:lnTo>
                  <a:pt x="8717" y="12032"/>
                </a:lnTo>
                <a:lnTo>
                  <a:pt x="8725" y="12034"/>
                </a:lnTo>
                <a:lnTo>
                  <a:pt x="8731" y="12035"/>
                </a:lnTo>
                <a:lnTo>
                  <a:pt x="8737" y="12036"/>
                </a:lnTo>
                <a:lnTo>
                  <a:pt x="8744" y="12041"/>
                </a:lnTo>
                <a:lnTo>
                  <a:pt x="8759" y="12056"/>
                </a:lnTo>
                <a:lnTo>
                  <a:pt x="8765" y="12061"/>
                </a:lnTo>
                <a:lnTo>
                  <a:pt x="8785" y="12069"/>
                </a:lnTo>
                <a:lnTo>
                  <a:pt x="8791" y="12073"/>
                </a:lnTo>
                <a:lnTo>
                  <a:pt x="8815" y="12091"/>
                </a:lnTo>
                <a:lnTo>
                  <a:pt x="8831" y="12098"/>
                </a:lnTo>
                <a:lnTo>
                  <a:pt x="8852" y="12103"/>
                </a:lnTo>
                <a:lnTo>
                  <a:pt x="8873" y="12104"/>
                </a:lnTo>
                <a:lnTo>
                  <a:pt x="8888" y="12100"/>
                </a:lnTo>
                <a:lnTo>
                  <a:pt x="8901" y="12098"/>
                </a:lnTo>
                <a:lnTo>
                  <a:pt x="8911" y="12099"/>
                </a:lnTo>
                <a:lnTo>
                  <a:pt x="8923" y="12104"/>
                </a:lnTo>
                <a:lnTo>
                  <a:pt x="8930" y="12112"/>
                </a:lnTo>
                <a:lnTo>
                  <a:pt x="8936" y="12124"/>
                </a:lnTo>
                <a:lnTo>
                  <a:pt x="8938" y="12138"/>
                </a:lnTo>
                <a:lnTo>
                  <a:pt x="8936" y="12150"/>
                </a:lnTo>
                <a:lnTo>
                  <a:pt x="8938" y="12159"/>
                </a:lnTo>
                <a:lnTo>
                  <a:pt x="8938" y="12181"/>
                </a:lnTo>
                <a:lnTo>
                  <a:pt x="8938" y="12191"/>
                </a:lnTo>
                <a:lnTo>
                  <a:pt x="8943" y="12201"/>
                </a:lnTo>
                <a:lnTo>
                  <a:pt x="8949" y="12208"/>
                </a:lnTo>
                <a:lnTo>
                  <a:pt x="8956" y="12215"/>
                </a:lnTo>
                <a:lnTo>
                  <a:pt x="8964" y="12220"/>
                </a:lnTo>
                <a:lnTo>
                  <a:pt x="8973" y="12224"/>
                </a:lnTo>
                <a:lnTo>
                  <a:pt x="8968" y="12241"/>
                </a:lnTo>
                <a:lnTo>
                  <a:pt x="8970" y="12247"/>
                </a:lnTo>
                <a:lnTo>
                  <a:pt x="8980" y="12259"/>
                </a:lnTo>
                <a:lnTo>
                  <a:pt x="8988" y="12272"/>
                </a:lnTo>
                <a:lnTo>
                  <a:pt x="8987" y="12282"/>
                </a:lnTo>
                <a:lnTo>
                  <a:pt x="8969" y="12284"/>
                </a:lnTo>
                <a:lnTo>
                  <a:pt x="9021" y="12369"/>
                </a:lnTo>
                <a:lnTo>
                  <a:pt x="9049" y="12436"/>
                </a:lnTo>
                <a:lnTo>
                  <a:pt x="9068" y="12470"/>
                </a:lnTo>
                <a:lnTo>
                  <a:pt x="9090" y="12482"/>
                </a:lnTo>
                <a:lnTo>
                  <a:pt x="9101" y="12482"/>
                </a:lnTo>
                <a:lnTo>
                  <a:pt x="9110" y="12484"/>
                </a:lnTo>
                <a:lnTo>
                  <a:pt x="9115" y="12489"/>
                </a:lnTo>
                <a:lnTo>
                  <a:pt x="9114" y="12501"/>
                </a:lnTo>
                <a:lnTo>
                  <a:pt x="9076" y="12502"/>
                </a:lnTo>
                <a:lnTo>
                  <a:pt x="9066" y="12504"/>
                </a:lnTo>
                <a:lnTo>
                  <a:pt x="9059" y="12510"/>
                </a:lnTo>
                <a:lnTo>
                  <a:pt x="9050" y="12538"/>
                </a:lnTo>
                <a:lnTo>
                  <a:pt x="9024" y="12616"/>
                </a:lnTo>
                <a:lnTo>
                  <a:pt x="8999" y="12695"/>
                </a:lnTo>
                <a:lnTo>
                  <a:pt x="8973" y="12774"/>
                </a:lnTo>
                <a:lnTo>
                  <a:pt x="8947" y="12853"/>
                </a:lnTo>
                <a:lnTo>
                  <a:pt x="8941" y="12872"/>
                </a:lnTo>
                <a:lnTo>
                  <a:pt x="8963" y="12874"/>
                </a:lnTo>
                <a:lnTo>
                  <a:pt x="8969" y="12879"/>
                </a:lnTo>
                <a:lnTo>
                  <a:pt x="8971" y="12890"/>
                </a:lnTo>
                <a:lnTo>
                  <a:pt x="8974" y="12923"/>
                </a:lnTo>
                <a:lnTo>
                  <a:pt x="8977" y="12947"/>
                </a:lnTo>
                <a:lnTo>
                  <a:pt x="8946" y="12949"/>
                </a:lnTo>
                <a:lnTo>
                  <a:pt x="8937" y="12955"/>
                </a:lnTo>
                <a:lnTo>
                  <a:pt x="8924" y="12980"/>
                </a:lnTo>
                <a:lnTo>
                  <a:pt x="8907" y="13015"/>
                </a:lnTo>
                <a:lnTo>
                  <a:pt x="8869" y="13090"/>
                </a:lnTo>
                <a:lnTo>
                  <a:pt x="8832" y="13166"/>
                </a:lnTo>
                <a:lnTo>
                  <a:pt x="8814" y="13200"/>
                </a:lnTo>
                <a:lnTo>
                  <a:pt x="8814" y="13201"/>
                </a:lnTo>
                <a:lnTo>
                  <a:pt x="8808" y="13215"/>
                </a:lnTo>
                <a:lnTo>
                  <a:pt x="8793" y="13245"/>
                </a:lnTo>
                <a:lnTo>
                  <a:pt x="8778" y="13275"/>
                </a:lnTo>
                <a:lnTo>
                  <a:pt x="8771" y="13289"/>
                </a:lnTo>
                <a:lnTo>
                  <a:pt x="8752" y="13328"/>
                </a:lnTo>
                <a:lnTo>
                  <a:pt x="8756" y="13344"/>
                </a:lnTo>
                <a:lnTo>
                  <a:pt x="8798" y="13380"/>
                </a:lnTo>
                <a:lnTo>
                  <a:pt x="8843" y="13419"/>
                </a:lnTo>
                <a:lnTo>
                  <a:pt x="8898" y="13468"/>
                </a:lnTo>
                <a:lnTo>
                  <a:pt x="8892" y="13475"/>
                </a:lnTo>
                <a:lnTo>
                  <a:pt x="8886" y="13484"/>
                </a:lnTo>
                <a:lnTo>
                  <a:pt x="8878" y="13493"/>
                </a:lnTo>
                <a:lnTo>
                  <a:pt x="8866" y="13498"/>
                </a:lnTo>
                <a:lnTo>
                  <a:pt x="8852" y="13495"/>
                </a:lnTo>
                <a:lnTo>
                  <a:pt x="8843" y="13494"/>
                </a:lnTo>
                <a:lnTo>
                  <a:pt x="8839" y="13496"/>
                </a:lnTo>
                <a:lnTo>
                  <a:pt x="8838" y="13501"/>
                </a:lnTo>
                <a:lnTo>
                  <a:pt x="8834" y="13505"/>
                </a:lnTo>
                <a:lnTo>
                  <a:pt x="8829" y="13509"/>
                </a:lnTo>
                <a:lnTo>
                  <a:pt x="8822" y="13510"/>
                </a:lnTo>
                <a:lnTo>
                  <a:pt x="8809" y="13515"/>
                </a:lnTo>
                <a:lnTo>
                  <a:pt x="8791" y="13539"/>
                </a:lnTo>
                <a:lnTo>
                  <a:pt x="8777" y="13545"/>
                </a:lnTo>
                <a:lnTo>
                  <a:pt x="8773" y="13546"/>
                </a:lnTo>
                <a:lnTo>
                  <a:pt x="8767" y="13556"/>
                </a:lnTo>
                <a:lnTo>
                  <a:pt x="8764" y="13559"/>
                </a:lnTo>
                <a:lnTo>
                  <a:pt x="8757" y="13563"/>
                </a:lnTo>
                <a:lnTo>
                  <a:pt x="8733" y="13571"/>
                </a:lnTo>
                <a:lnTo>
                  <a:pt x="8733" y="13580"/>
                </a:lnTo>
                <a:lnTo>
                  <a:pt x="8737" y="13582"/>
                </a:lnTo>
                <a:lnTo>
                  <a:pt x="8742" y="13581"/>
                </a:lnTo>
                <a:lnTo>
                  <a:pt x="8745" y="13583"/>
                </a:lnTo>
                <a:lnTo>
                  <a:pt x="8749" y="13586"/>
                </a:lnTo>
                <a:lnTo>
                  <a:pt x="8755" y="13593"/>
                </a:lnTo>
                <a:lnTo>
                  <a:pt x="8756" y="13599"/>
                </a:lnTo>
                <a:lnTo>
                  <a:pt x="8735" y="13605"/>
                </a:lnTo>
                <a:lnTo>
                  <a:pt x="8731" y="13615"/>
                </a:lnTo>
                <a:lnTo>
                  <a:pt x="8735" y="13625"/>
                </a:lnTo>
                <a:lnTo>
                  <a:pt x="8745" y="13632"/>
                </a:lnTo>
                <a:lnTo>
                  <a:pt x="8749" y="13631"/>
                </a:lnTo>
                <a:lnTo>
                  <a:pt x="8751" y="13628"/>
                </a:lnTo>
                <a:lnTo>
                  <a:pt x="8755" y="13625"/>
                </a:lnTo>
                <a:lnTo>
                  <a:pt x="8760" y="13625"/>
                </a:lnTo>
                <a:lnTo>
                  <a:pt x="8764" y="13627"/>
                </a:lnTo>
                <a:lnTo>
                  <a:pt x="8768" y="13631"/>
                </a:lnTo>
                <a:lnTo>
                  <a:pt x="8771" y="13637"/>
                </a:lnTo>
                <a:lnTo>
                  <a:pt x="8766" y="13652"/>
                </a:lnTo>
                <a:lnTo>
                  <a:pt x="8767" y="13666"/>
                </a:lnTo>
                <a:lnTo>
                  <a:pt x="8771" y="13680"/>
                </a:lnTo>
                <a:lnTo>
                  <a:pt x="8775" y="13689"/>
                </a:lnTo>
                <a:lnTo>
                  <a:pt x="8784" y="13699"/>
                </a:lnTo>
                <a:lnTo>
                  <a:pt x="8796" y="13708"/>
                </a:lnTo>
                <a:lnTo>
                  <a:pt x="8808" y="13714"/>
                </a:lnTo>
                <a:lnTo>
                  <a:pt x="8818" y="13717"/>
                </a:lnTo>
                <a:lnTo>
                  <a:pt x="8826" y="13721"/>
                </a:lnTo>
                <a:lnTo>
                  <a:pt x="8825" y="13731"/>
                </a:lnTo>
                <a:lnTo>
                  <a:pt x="8816" y="13748"/>
                </a:lnTo>
                <a:lnTo>
                  <a:pt x="8815" y="13759"/>
                </a:lnTo>
                <a:lnTo>
                  <a:pt x="8816" y="13773"/>
                </a:lnTo>
                <a:lnTo>
                  <a:pt x="8818" y="13787"/>
                </a:lnTo>
                <a:lnTo>
                  <a:pt x="8824" y="13800"/>
                </a:lnTo>
                <a:lnTo>
                  <a:pt x="8825" y="13807"/>
                </a:lnTo>
                <a:lnTo>
                  <a:pt x="8824" y="13819"/>
                </a:lnTo>
                <a:lnTo>
                  <a:pt x="8826" y="13826"/>
                </a:lnTo>
                <a:lnTo>
                  <a:pt x="8833" y="13837"/>
                </a:lnTo>
                <a:lnTo>
                  <a:pt x="8835" y="13843"/>
                </a:lnTo>
                <a:lnTo>
                  <a:pt x="8835" y="13849"/>
                </a:lnTo>
                <a:lnTo>
                  <a:pt x="8831" y="13860"/>
                </a:lnTo>
                <a:lnTo>
                  <a:pt x="8832" y="13867"/>
                </a:lnTo>
                <a:lnTo>
                  <a:pt x="8835" y="13873"/>
                </a:lnTo>
                <a:lnTo>
                  <a:pt x="8840" y="13877"/>
                </a:lnTo>
                <a:lnTo>
                  <a:pt x="8845" y="13876"/>
                </a:lnTo>
                <a:lnTo>
                  <a:pt x="8850" y="13857"/>
                </a:lnTo>
                <a:lnTo>
                  <a:pt x="8857" y="13853"/>
                </a:lnTo>
                <a:lnTo>
                  <a:pt x="8866" y="13854"/>
                </a:lnTo>
                <a:lnTo>
                  <a:pt x="8874" y="13859"/>
                </a:lnTo>
                <a:lnTo>
                  <a:pt x="8876" y="13863"/>
                </a:lnTo>
                <a:lnTo>
                  <a:pt x="8879" y="13871"/>
                </a:lnTo>
                <a:lnTo>
                  <a:pt x="8881" y="13875"/>
                </a:lnTo>
                <a:lnTo>
                  <a:pt x="8884" y="13878"/>
                </a:lnTo>
                <a:lnTo>
                  <a:pt x="8893" y="13883"/>
                </a:lnTo>
                <a:lnTo>
                  <a:pt x="8898" y="13888"/>
                </a:lnTo>
                <a:lnTo>
                  <a:pt x="8899" y="13893"/>
                </a:lnTo>
                <a:lnTo>
                  <a:pt x="8895" y="13898"/>
                </a:lnTo>
                <a:lnTo>
                  <a:pt x="8888" y="13900"/>
                </a:lnTo>
                <a:lnTo>
                  <a:pt x="8877" y="13903"/>
                </a:lnTo>
                <a:lnTo>
                  <a:pt x="8872" y="13906"/>
                </a:lnTo>
                <a:lnTo>
                  <a:pt x="8866" y="13912"/>
                </a:lnTo>
                <a:lnTo>
                  <a:pt x="8858" y="13918"/>
                </a:lnTo>
                <a:lnTo>
                  <a:pt x="8854" y="13924"/>
                </a:lnTo>
                <a:lnTo>
                  <a:pt x="8857" y="13927"/>
                </a:lnTo>
                <a:lnTo>
                  <a:pt x="8871" y="13928"/>
                </a:lnTo>
                <a:lnTo>
                  <a:pt x="8883" y="13930"/>
                </a:lnTo>
                <a:lnTo>
                  <a:pt x="8892" y="13936"/>
                </a:lnTo>
                <a:lnTo>
                  <a:pt x="8898" y="13945"/>
                </a:lnTo>
                <a:lnTo>
                  <a:pt x="8899" y="13955"/>
                </a:lnTo>
                <a:lnTo>
                  <a:pt x="8894" y="13961"/>
                </a:lnTo>
                <a:lnTo>
                  <a:pt x="8871" y="13973"/>
                </a:lnTo>
                <a:lnTo>
                  <a:pt x="8866" y="13980"/>
                </a:lnTo>
                <a:lnTo>
                  <a:pt x="8868" y="13986"/>
                </a:lnTo>
                <a:lnTo>
                  <a:pt x="8871" y="13989"/>
                </a:lnTo>
                <a:lnTo>
                  <a:pt x="8875" y="13990"/>
                </a:lnTo>
                <a:lnTo>
                  <a:pt x="8877" y="13992"/>
                </a:lnTo>
                <a:lnTo>
                  <a:pt x="8880" y="13992"/>
                </a:lnTo>
                <a:lnTo>
                  <a:pt x="8892" y="14001"/>
                </a:lnTo>
                <a:lnTo>
                  <a:pt x="8905" y="14015"/>
                </a:lnTo>
                <a:lnTo>
                  <a:pt x="8909" y="14015"/>
                </a:lnTo>
                <a:lnTo>
                  <a:pt x="8911" y="14005"/>
                </a:lnTo>
                <a:lnTo>
                  <a:pt x="8921" y="14013"/>
                </a:lnTo>
                <a:lnTo>
                  <a:pt x="8922" y="14026"/>
                </a:lnTo>
                <a:lnTo>
                  <a:pt x="8917" y="14039"/>
                </a:lnTo>
                <a:lnTo>
                  <a:pt x="8902" y="14060"/>
                </a:lnTo>
                <a:lnTo>
                  <a:pt x="8902" y="14068"/>
                </a:lnTo>
                <a:lnTo>
                  <a:pt x="8911" y="14086"/>
                </a:lnTo>
                <a:lnTo>
                  <a:pt x="8914" y="14111"/>
                </a:lnTo>
                <a:lnTo>
                  <a:pt x="8912" y="14137"/>
                </a:lnTo>
                <a:lnTo>
                  <a:pt x="8904" y="14161"/>
                </a:lnTo>
                <a:lnTo>
                  <a:pt x="8892" y="14179"/>
                </a:lnTo>
                <a:lnTo>
                  <a:pt x="8876" y="14190"/>
                </a:lnTo>
                <a:lnTo>
                  <a:pt x="8874" y="14194"/>
                </a:lnTo>
                <a:lnTo>
                  <a:pt x="8873" y="14201"/>
                </a:lnTo>
                <a:lnTo>
                  <a:pt x="8876" y="14205"/>
                </a:lnTo>
                <a:lnTo>
                  <a:pt x="8879" y="14208"/>
                </a:lnTo>
                <a:lnTo>
                  <a:pt x="8881" y="14212"/>
                </a:lnTo>
                <a:lnTo>
                  <a:pt x="8886" y="14217"/>
                </a:lnTo>
                <a:lnTo>
                  <a:pt x="8894" y="14220"/>
                </a:lnTo>
                <a:lnTo>
                  <a:pt x="8900" y="14226"/>
                </a:lnTo>
                <a:lnTo>
                  <a:pt x="8896" y="14240"/>
                </a:lnTo>
                <a:lnTo>
                  <a:pt x="8859" y="14295"/>
                </a:lnTo>
                <a:lnTo>
                  <a:pt x="8851" y="14314"/>
                </a:lnTo>
                <a:lnTo>
                  <a:pt x="8849" y="14326"/>
                </a:lnTo>
                <a:lnTo>
                  <a:pt x="8849" y="14338"/>
                </a:lnTo>
                <a:lnTo>
                  <a:pt x="8854" y="14348"/>
                </a:lnTo>
                <a:lnTo>
                  <a:pt x="8864" y="14352"/>
                </a:lnTo>
                <a:lnTo>
                  <a:pt x="8869" y="14357"/>
                </a:lnTo>
                <a:lnTo>
                  <a:pt x="8865" y="14368"/>
                </a:lnTo>
                <a:lnTo>
                  <a:pt x="8858" y="14381"/>
                </a:lnTo>
                <a:lnTo>
                  <a:pt x="8854" y="14391"/>
                </a:lnTo>
                <a:lnTo>
                  <a:pt x="8856" y="14400"/>
                </a:lnTo>
                <a:lnTo>
                  <a:pt x="8863" y="14411"/>
                </a:lnTo>
                <a:lnTo>
                  <a:pt x="8869" y="14419"/>
                </a:lnTo>
                <a:lnTo>
                  <a:pt x="8875" y="14422"/>
                </a:lnTo>
                <a:lnTo>
                  <a:pt x="8878" y="14427"/>
                </a:lnTo>
                <a:lnTo>
                  <a:pt x="8854" y="14465"/>
                </a:lnTo>
                <a:lnTo>
                  <a:pt x="8855" y="14476"/>
                </a:lnTo>
                <a:lnTo>
                  <a:pt x="8856" y="14486"/>
                </a:lnTo>
                <a:lnTo>
                  <a:pt x="8856" y="14497"/>
                </a:lnTo>
                <a:lnTo>
                  <a:pt x="8849" y="14509"/>
                </a:lnTo>
                <a:lnTo>
                  <a:pt x="8845" y="14519"/>
                </a:lnTo>
                <a:lnTo>
                  <a:pt x="8850" y="14527"/>
                </a:lnTo>
                <a:lnTo>
                  <a:pt x="8858" y="14537"/>
                </a:lnTo>
                <a:lnTo>
                  <a:pt x="8862" y="14550"/>
                </a:lnTo>
                <a:lnTo>
                  <a:pt x="8859" y="14557"/>
                </a:lnTo>
                <a:lnTo>
                  <a:pt x="8847" y="14580"/>
                </a:lnTo>
                <a:lnTo>
                  <a:pt x="8841" y="14585"/>
                </a:lnTo>
                <a:lnTo>
                  <a:pt x="8840" y="14590"/>
                </a:lnTo>
                <a:lnTo>
                  <a:pt x="8828" y="14624"/>
                </a:lnTo>
                <a:lnTo>
                  <a:pt x="8827" y="14631"/>
                </a:lnTo>
                <a:lnTo>
                  <a:pt x="8827" y="14640"/>
                </a:lnTo>
                <a:lnTo>
                  <a:pt x="8829" y="14646"/>
                </a:lnTo>
                <a:lnTo>
                  <a:pt x="8836" y="14650"/>
                </a:lnTo>
                <a:lnTo>
                  <a:pt x="8842" y="14655"/>
                </a:lnTo>
                <a:lnTo>
                  <a:pt x="8847" y="14664"/>
                </a:lnTo>
                <a:lnTo>
                  <a:pt x="8854" y="14671"/>
                </a:lnTo>
                <a:lnTo>
                  <a:pt x="8872" y="14677"/>
                </a:lnTo>
                <a:lnTo>
                  <a:pt x="8878" y="14677"/>
                </a:lnTo>
                <a:lnTo>
                  <a:pt x="8888" y="14673"/>
                </a:lnTo>
                <a:lnTo>
                  <a:pt x="8892" y="14672"/>
                </a:lnTo>
                <a:lnTo>
                  <a:pt x="8896" y="14675"/>
                </a:lnTo>
                <a:lnTo>
                  <a:pt x="8904" y="14683"/>
                </a:lnTo>
                <a:lnTo>
                  <a:pt x="8907" y="14685"/>
                </a:lnTo>
                <a:lnTo>
                  <a:pt x="8913" y="14684"/>
                </a:lnTo>
                <a:lnTo>
                  <a:pt x="8922" y="14676"/>
                </a:lnTo>
                <a:lnTo>
                  <a:pt x="8928" y="14677"/>
                </a:lnTo>
                <a:lnTo>
                  <a:pt x="8933" y="14678"/>
                </a:lnTo>
                <a:lnTo>
                  <a:pt x="8938" y="14677"/>
                </a:lnTo>
                <a:lnTo>
                  <a:pt x="8944" y="14674"/>
                </a:lnTo>
                <a:lnTo>
                  <a:pt x="8943" y="14673"/>
                </a:lnTo>
                <a:lnTo>
                  <a:pt x="8943" y="14670"/>
                </a:lnTo>
                <a:lnTo>
                  <a:pt x="8944" y="14667"/>
                </a:lnTo>
                <a:lnTo>
                  <a:pt x="8946" y="14665"/>
                </a:lnTo>
                <a:lnTo>
                  <a:pt x="8947" y="14664"/>
                </a:lnTo>
                <a:lnTo>
                  <a:pt x="8953" y="14666"/>
                </a:lnTo>
                <a:lnTo>
                  <a:pt x="8955" y="14666"/>
                </a:lnTo>
                <a:lnTo>
                  <a:pt x="8966" y="14662"/>
                </a:lnTo>
                <a:lnTo>
                  <a:pt x="8973" y="14663"/>
                </a:lnTo>
                <a:lnTo>
                  <a:pt x="8981" y="14665"/>
                </a:lnTo>
                <a:lnTo>
                  <a:pt x="8992" y="14666"/>
                </a:lnTo>
                <a:lnTo>
                  <a:pt x="8998" y="14664"/>
                </a:lnTo>
                <a:lnTo>
                  <a:pt x="9002" y="14661"/>
                </a:lnTo>
                <a:lnTo>
                  <a:pt x="9006" y="14661"/>
                </a:lnTo>
                <a:lnTo>
                  <a:pt x="9011" y="14663"/>
                </a:lnTo>
                <a:lnTo>
                  <a:pt x="9019" y="14685"/>
                </a:lnTo>
                <a:lnTo>
                  <a:pt x="9026" y="14697"/>
                </a:lnTo>
                <a:lnTo>
                  <a:pt x="9033" y="14704"/>
                </a:lnTo>
                <a:lnTo>
                  <a:pt x="9043" y="14706"/>
                </a:lnTo>
                <a:lnTo>
                  <a:pt x="9056" y="14704"/>
                </a:lnTo>
                <a:lnTo>
                  <a:pt x="9061" y="14703"/>
                </a:lnTo>
                <a:lnTo>
                  <a:pt x="9063" y="14701"/>
                </a:lnTo>
                <a:lnTo>
                  <a:pt x="9066" y="14700"/>
                </a:lnTo>
                <a:lnTo>
                  <a:pt x="9073" y="14701"/>
                </a:lnTo>
                <a:lnTo>
                  <a:pt x="9077" y="14703"/>
                </a:lnTo>
                <a:lnTo>
                  <a:pt x="9090" y="14711"/>
                </a:lnTo>
                <a:lnTo>
                  <a:pt x="9111" y="14706"/>
                </a:lnTo>
                <a:lnTo>
                  <a:pt x="9116" y="14706"/>
                </a:lnTo>
                <a:lnTo>
                  <a:pt x="9127" y="14710"/>
                </a:lnTo>
                <a:lnTo>
                  <a:pt x="9133" y="14711"/>
                </a:lnTo>
                <a:lnTo>
                  <a:pt x="9141" y="14713"/>
                </a:lnTo>
                <a:lnTo>
                  <a:pt x="9159" y="14724"/>
                </a:lnTo>
                <a:lnTo>
                  <a:pt x="9163" y="14725"/>
                </a:lnTo>
                <a:lnTo>
                  <a:pt x="9165" y="14721"/>
                </a:lnTo>
                <a:lnTo>
                  <a:pt x="9170" y="14722"/>
                </a:lnTo>
                <a:lnTo>
                  <a:pt x="9178" y="14727"/>
                </a:lnTo>
                <a:lnTo>
                  <a:pt x="9184" y="14727"/>
                </a:lnTo>
                <a:lnTo>
                  <a:pt x="9187" y="14724"/>
                </a:lnTo>
                <a:lnTo>
                  <a:pt x="9188" y="14720"/>
                </a:lnTo>
                <a:lnTo>
                  <a:pt x="9189" y="14718"/>
                </a:lnTo>
                <a:lnTo>
                  <a:pt x="9197" y="14719"/>
                </a:lnTo>
                <a:lnTo>
                  <a:pt x="9222" y="14725"/>
                </a:lnTo>
                <a:lnTo>
                  <a:pt x="9232" y="14723"/>
                </a:lnTo>
                <a:lnTo>
                  <a:pt x="9246" y="14712"/>
                </a:lnTo>
                <a:lnTo>
                  <a:pt x="9254" y="14710"/>
                </a:lnTo>
                <a:lnTo>
                  <a:pt x="9256" y="14712"/>
                </a:lnTo>
                <a:lnTo>
                  <a:pt x="9258" y="14721"/>
                </a:lnTo>
                <a:lnTo>
                  <a:pt x="9262" y="14724"/>
                </a:lnTo>
                <a:lnTo>
                  <a:pt x="9267" y="14725"/>
                </a:lnTo>
                <a:lnTo>
                  <a:pt x="9270" y="14723"/>
                </a:lnTo>
                <a:lnTo>
                  <a:pt x="9273" y="14721"/>
                </a:lnTo>
                <a:lnTo>
                  <a:pt x="9278" y="14720"/>
                </a:lnTo>
                <a:lnTo>
                  <a:pt x="9287" y="14721"/>
                </a:lnTo>
                <a:lnTo>
                  <a:pt x="9303" y="14728"/>
                </a:lnTo>
                <a:lnTo>
                  <a:pt x="9308" y="14730"/>
                </a:lnTo>
                <a:lnTo>
                  <a:pt x="9308" y="14731"/>
                </a:lnTo>
                <a:lnTo>
                  <a:pt x="9309" y="14734"/>
                </a:lnTo>
                <a:lnTo>
                  <a:pt x="9312" y="14736"/>
                </a:lnTo>
                <a:lnTo>
                  <a:pt x="9321" y="14737"/>
                </a:lnTo>
                <a:lnTo>
                  <a:pt x="9324" y="14738"/>
                </a:lnTo>
                <a:lnTo>
                  <a:pt x="9328" y="14739"/>
                </a:lnTo>
                <a:lnTo>
                  <a:pt x="9332" y="14737"/>
                </a:lnTo>
                <a:lnTo>
                  <a:pt x="9338" y="14736"/>
                </a:lnTo>
                <a:lnTo>
                  <a:pt x="9356" y="14737"/>
                </a:lnTo>
                <a:lnTo>
                  <a:pt x="9365" y="14736"/>
                </a:lnTo>
                <a:lnTo>
                  <a:pt x="9379" y="14740"/>
                </a:lnTo>
                <a:lnTo>
                  <a:pt x="9385" y="14741"/>
                </a:lnTo>
                <a:lnTo>
                  <a:pt x="9391" y="14737"/>
                </a:lnTo>
                <a:lnTo>
                  <a:pt x="9390" y="14746"/>
                </a:lnTo>
                <a:lnTo>
                  <a:pt x="9393" y="14748"/>
                </a:lnTo>
                <a:lnTo>
                  <a:pt x="9398" y="14747"/>
                </a:lnTo>
                <a:lnTo>
                  <a:pt x="9403" y="14747"/>
                </a:lnTo>
                <a:lnTo>
                  <a:pt x="9413" y="14752"/>
                </a:lnTo>
                <a:lnTo>
                  <a:pt x="9418" y="14753"/>
                </a:lnTo>
                <a:lnTo>
                  <a:pt x="9424" y="14738"/>
                </a:lnTo>
                <a:lnTo>
                  <a:pt x="9431" y="14746"/>
                </a:lnTo>
                <a:lnTo>
                  <a:pt x="9436" y="14761"/>
                </a:lnTo>
                <a:lnTo>
                  <a:pt x="9438" y="14768"/>
                </a:lnTo>
                <a:lnTo>
                  <a:pt x="9450" y="14770"/>
                </a:lnTo>
                <a:lnTo>
                  <a:pt x="9458" y="14767"/>
                </a:lnTo>
                <a:lnTo>
                  <a:pt x="9471" y="14754"/>
                </a:lnTo>
                <a:lnTo>
                  <a:pt x="9474" y="14749"/>
                </a:lnTo>
                <a:lnTo>
                  <a:pt x="9475" y="14745"/>
                </a:lnTo>
                <a:lnTo>
                  <a:pt x="9477" y="14744"/>
                </a:lnTo>
                <a:lnTo>
                  <a:pt x="9485" y="14747"/>
                </a:lnTo>
                <a:lnTo>
                  <a:pt x="9489" y="14746"/>
                </a:lnTo>
                <a:lnTo>
                  <a:pt x="9507" y="14741"/>
                </a:lnTo>
                <a:lnTo>
                  <a:pt x="9511" y="14742"/>
                </a:lnTo>
                <a:lnTo>
                  <a:pt x="9511" y="14744"/>
                </a:lnTo>
                <a:lnTo>
                  <a:pt x="9513" y="14746"/>
                </a:lnTo>
                <a:lnTo>
                  <a:pt x="9518" y="14742"/>
                </a:lnTo>
                <a:lnTo>
                  <a:pt x="9521" y="14738"/>
                </a:lnTo>
                <a:lnTo>
                  <a:pt x="9525" y="14728"/>
                </a:lnTo>
                <a:lnTo>
                  <a:pt x="9528" y="14726"/>
                </a:lnTo>
                <a:lnTo>
                  <a:pt x="9537" y="14730"/>
                </a:lnTo>
                <a:lnTo>
                  <a:pt x="9556" y="14751"/>
                </a:lnTo>
                <a:lnTo>
                  <a:pt x="9565" y="14753"/>
                </a:lnTo>
                <a:lnTo>
                  <a:pt x="9567" y="14748"/>
                </a:lnTo>
                <a:lnTo>
                  <a:pt x="9562" y="14738"/>
                </a:lnTo>
                <a:lnTo>
                  <a:pt x="9565" y="14735"/>
                </a:lnTo>
                <a:lnTo>
                  <a:pt x="9571" y="14733"/>
                </a:lnTo>
                <a:lnTo>
                  <a:pt x="9576" y="14731"/>
                </a:lnTo>
                <a:lnTo>
                  <a:pt x="9594" y="14718"/>
                </a:lnTo>
                <a:lnTo>
                  <a:pt x="9600" y="14712"/>
                </a:lnTo>
                <a:lnTo>
                  <a:pt x="9609" y="14695"/>
                </a:lnTo>
                <a:lnTo>
                  <a:pt x="9611" y="14694"/>
                </a:lnTo>
                <a:lnTo>
                  <a:pt x="9615" y="14692"/>
                </a:lnTo>
                <a:lnTo>
                  <a:pt x="9617" y="14690"/>
                </a:lnTo>
                <a:lnTo>
                  <a:pt x="9620" y="14681"/>
                </a:lnTo>
                <a:lnTo>
                  <a:pt x="9621" y="14677"/>
                </a:lnTo>
                <a:lnTo>
                  <a:pt x="9630" y="14665"/>
                </a:lnTo>
                <a:lnTo>
                  <a:pt x="9635" y="14660"/>
                </a:lnTo>
                <a:lnTo>
                  <a:pt x="9641" y="14655"/>
                </a:lnTo>
                <a:lnTo>
                  <a:pt x="9650" y="14652"/>
                </a:lnTo>
                <a:lnTo>
                  <a:pt x="9690" y="14646"/>
                </a:lnTo>
                <a:lnTo>
                  <a:pt x="9698" y="14646"/>
                </a:lnTo>
                <a:lnTo>
                  <a:pt x="9703" y="14652"/>
                </a:lnTo>
                <a:lnTo>
                  <a:pt x="9718" y="14687"/>
                </a:lnTo>
                <a:lnTo>
                  <a:pt x="9731" y="14706"/>
                </a:lnTo>
                <a:lnTo>
                  <a:pt x="9748" y="14721"/>
                </a:lnTo>
                <a:lnTo>
                  <a:pt x="9778" y="14739"/>
                </a:lnTo>
                <a:lnTo>
                  <a:pt x="9795" y="14754"/>
                </a:lnTo>
                <a:lnTo>
                  <a:pt x="9804" y="14760"/>
                </a:lnTo>
                <a:lnTo>
                  <a:pt x="9814" y="14762"/>
                </a:lnTo>
                <a:lnTo>
                  <a:pt x="9908" y="14766"/>
                </a:lnTo>
                <a:lnTo>
                  <a:pt x="9916" y="14764"/>
                </a:lnTo>
                <a:lnTo>
                  <a:pt x="9923" y="14761"/>
                </a:lnTo>
                <a:lnTo>
                  <a:pt x="9930" y="14764"/>
                </a:lnTo>
                <a:lnTo>
                  <a:pt x="9938" y="14770"/>
                </a:lnTo>
                <a:lnTo>
                  <a:pt x="9947" y="14774"/>
                </a:lnTo>
                <a:lnTo>
                  <a:pt x="9981" y="14778"/>
                </a:lnTo>
                <a:lnTo>
                  <a:pt x="9991" y="14783"/>
                </a:lnTo>
                <a:lnTo>
                  <a:pt x="9993" y="14779"/>
                </a:lnTo>
                <a:lnTo>
                  <a:pt x="9999" y="14768"/>
                </a:lnTo>
                <a:lnTo>
                  <a:pt x="10026" y="14804"/>
                </a:lnTo>
                <a:lnTo>
                  <a:pt x="10049" y="14820"/>
                </a:lnTo>
                <a:lnTo>
                  <a:pt x="10054" y="14826"/>
                </a:lnTo>
                <a:lnTo>
                  <a:pt x="10059" y="14840"/>
                </a:lnTo>
                <a:lnTo>
                  <a:pt x="10061" y="14888"/>
                </a:lnTo>
                <a:lnTo>
                  <a:pt x="10065" y="14908"/>
                </a:lnTo>
                <a:lnTo>
                  <a:pt x="10074" y="14927"/>
                </a:lnTo>
                <a:lnTo>
                  <a:pt x="10088" y="14941"/>
                </a:lnTo>
                <a:lnTo>
                  <a:pt x="10107" y="14951"/>
                </a:lnTo>
                <a:lnTo>
                  <a:pt x="10118" y="14955"/>
                </a:lnTo>
                <a:lnTo>
                  <a:pt x="10125" y="14959"/>
                </a:lnTo>
                <a:lnTo>
                  <a:pt x="10129" y="14966"/>
                </a:lnTo>
                <a:lnTo>
                  <a:pt x="10131" y="14978"/>
                </a:lnTo>
                <a:lnTo>
                  <a:pt x="10130" y="14982"/>
                </a:lnTo>
                <a:lnTo>
                  <a:pt x="10127" y="14992"/>
                </a:lnTo>
                <a:lnTo>
                  <a:pt x="10127" y="14997"/>
                </a:lnTo>
                <a:lnTo>
                  <a:pt x="10128" y="15001"/>
                </a:lnTo>
                <a:lnTo>
                  <a:pt x="10132" y="15011"/>
                </a:lnTo>
                <a:lnTo>
                  <a:pt x="10132" y="15015"/>
                </a:lnTo>
                <a:lnTo>
                  <a:pt x="10126" y="15034"/>
                </a:lnTo>
                <a:lnTo>
                  <a:pt x="10117" y="15051"/>
                </a:lnTo>
                <a:lnTo>
                  <a:pt x="10110" y="15068"/>
                </a:lnTo>
                <a:lnTo>
                  <a:pt x="10111" y="15090"/>
                </a:lnTo>
                <a:lnTo>
                  <a:pt x="10123" y="15134"/>
                </a:lnTo>
                <a:lnTo>
                  <a:pt x="10123" y="15143"/>
                </a:lnTo>
                <a:lnTo>
                  <a:pt x="10120" y="15163"/>
                </a:lnTo>
                <a:lnTo>
                  <a:pt x="10121" y="15172"/>
                </a:lnTo>
                <a:lnTo>
                  <a:pt x="10136" y="15188"/>
                </a:lnTo>
                <a:lnTo>
                  <a:pt x="10142" y="15197"/>
                </a:lnTo>
                <a:lnTo>
                  <a:pt x="10145" y="15208"/>
                </a:lnTo>
                <a:lnTo>
                  <a:pt x="10142" y="15229"/>
                </a:lnTo>
                <a:lnTo>
                  <a:pt x="10143" y="15239"/>
                </a:lnTo>
                <a:lnTo>
                  <a:pt x="10149" y="15246"/>
                </a:lnTo>
                <a:lnTo>
                  <a:pt x="10164" y="15255"/>
                </a:lnTo>
                <a:lnTo>
                  <a:pt x="10166" y="15260"/>
                </a:lnTo>
                <a:lnTo>
                  <a:pt x="10178" y="15302"/>
                </a:lnTo>
                <a:lnTo>
                  <a:pt x="10178" y="15312"/>
                </a:lnTo>
                <a:lnTo>
                  <a:pt x="10165" y="15338"/>
                </a:lnTo>
                <a:lnTo>
                  <a:pt x="10163" y="15348"/>
                </a:lnTo>
                <a:lnTo>
                  <a:pt x="10167" y="15361"/>
                </a:lnTo>
                <a:lnTo>
                  <a:pt x="10184" y="15378"/>
                </a:lnTo>
                <a:lnTo>
                  <a:pt x="10190" y="15388"/>
                </a:lnTo>
                <a:lnTo>
                  <a:pt x="10189" y="15406"/>
                </a:lnTo>
                <a:lnTo>
                  <a:pt x="10174" y="15438"/>
                </a:lnTo>
                <a:lnTo>
                  <a:pt x="10175" y="15458"/>
                </a:lnTo>
                <a:lnTo>
                  <a:pt x="10179" y="15477"/>
                </a:lnTo>
                <a:lnTo>
                  <a:pt x="10179" y="15498"/>
                </a:lnTo>
                <a:lnTo>
                  <a:pt x="10181" y="15517"/>
                </a:lnTo>
                <a:lnTo>
                  <a:pt x="10191" y="15532"/>
                </a:lnTo>
                <a:lnTo>
                  <a:pt x="10216" y="15557"/>
                </a:lnTo>
                <a:lnTo>
                  <a:pt x="10227" y="15592"/>
                </a:lnTo>
                <a:lnTo>
                  <a:pt x="10236" y="15703"/>
                </a:lnTo>
                <a:lnTo>
                  <a:pt x="10241" y="15718"/>
                </a:lnTo>
                <a:lnTo>
                  <a:pt x="10253" y="15731"/>
                </a:lnTo>
                <a:lnTo>
                  <a:pt x="10270" y="15738"/>
                </a:lnTo>
                <a:lnTo>
                  <a:pt x="10305" y="15741"/>
                </a:lnTo>
                <a:lnTo>
                  <a:pt x="10322" y="15745"/>
                </a:lnTo>
                <a:lnTo>
                  <a:pt x="10323" y="15745"/>
                </a:lnTo>
                <a:lnTo>
                  <a:pt x="10342" y="15752"/>
                </a:lnTo>
                <a:lnTo>
                  <a:pt x="10362" y="15756"/>
                </a:lnTo>
                <a:lnTo>
                  <a:pt x="10382" y="15754"/>
                </a:lnTo>
                <a:lnTo>
                  <a:pt x="10400" y="15745"/>
                </a:lnTo>
                <a:lnTo>
                  <a:pt x="10401" y="15745"/>
                </a:lnTo>
                <a:lnTo>
                  <a:pt x="10415" y="15738"/>
                </a:lnTo>
                <a:lnTo>
                  <a:pt x="10449" y="15738"/>
                </a:lnTo>
                <a:lnTo>
                  <a:pt x="10466" y="15733"/>
                </a:lnTo>
                <a:lnTo>
                  <a:pt x="10476" y="15729"/>
                </a:lnTo>
                <a:lnTo>
                  <a:pt x="10494" y="15728"/>
                </a:lnTo>
                <a:lnTo>
                  <a:pt x="10504" y="15727"/>
                </a:lnTo>
                <a:lnTo>
                  <a:pt x="10513" y="15721"/>
                </a:lnTo>
                <a:lnTo>
                  <a:pt x="10525" y="15706"/>
                </a:lnTo>
                <a:lnTo>
                  <a:pt x="10532" y="15699"/>
                </a:lnTo>
                <a:lnTo>
                  <a:pt x="10568" y="15679"/>
                </a:lnTo>
                <a:lnTo>
                  <a:pt x="10640" y="15655"/>
                </a:lnTo>
                <a:lnTo>
                  <a:pt x="10649" y="15650"/>
                </a:lnTo>
                <a:lnTo>
                  <a:pt x="10663" y="15636"/>
                </a:lnTo>
                <a:lnTo>
                  <a:pt x="10671" y="15632"/>
                </a:lnTo>
                <a:lnTo>
                  <a:pt x="10686" y="15636"/>
                </a:lnTo>
                <a:lnTo>
                  <a:pt x="10779" y="15687"/>
                </a:lnTo>
                <a:lnTo>
                  <a:pt x="10791" y="15695"/>
                </a:lnTo>
                <a:lnTo>
                  <a:pt x="10821" y="15735"/>
                </a:lnTo>
                <a:lnTo>
                  <a:pt x="10873" y="15765"/>
                </a:lnTo>
                <a:lnTo>
                  <a:pt x="10888" y="15774"/>
                </a:lnTo>
                <a:lnTo>
                  <a:pt x="10877" y="15782"/>
                </a:lnTo>
                <a:lnTo>
                  <a:pt x="10858" y="15796"/>
                </a:lnTo>
                <a:lnTo>
                  <a:pt x="10844" y="15812"/>
                </a:lnTo>
                <a:lnTo>
                  <a:pt x="10839" y="15830"/>
                </a:lnTo>
                <a:lnTo>
                  <a:pt x="10841" y="15839"/>
                </a:lnTo>
                <a:lnTo>
                  <a:pt x="10848" y="15858"/>
                </a:lnTo>
                <a:lnTo>
                  <a:pt x="10850" y="15879"/>
                </a:lnTo>
                <a:lnTo>
                  <a:pt x="10855" y="15886"/>
                </a:lnTo>
                <a:lnTo>
                  <a:pt x="10867" y="15903"/>
                </a:lnTo>
                <a:lnTo>
                  <a:pt x="10872" y="15916"/>
                </a:lnTo>
                <a:lnTo>
                  <a:pt x="10880" y="15934"/>
                </a:lnTo>
                <a:lnTo>
                  <a:pt x="10879" y="15951"/>
                </a:lnTo>
                <a:lnTo>
                  <a:pt x="10874" y="15969"/>
                </a:lnTo>
                <a:lnTo>
                  <a:pt x="10867" y="15981"/>
                </a:lnTo>
                <a:lnTo>
                  <a:pt x="10845" y="16012"/>
                </a:lnTo>
                <a:lnTo>
                  <a:pt x="10839" y="16030"/>
                </a:lnTo>
                <a:lnTo>
                  <a:pt x="10839" y="16048"/>
                </a:lnTo>
                <a:lnTo>
                  <a:pt x="10847" y="16088"/>
                </a:lnTo>
                <a:lnTo>
                  <a:pt x="10847" y="16107"/>
                </a:lnTo>
                <a:lnTo>
                  <a:pt x="10819" y="16186"/>
                </a:lnTo>
                <a:lnTo>
                  <a:pt x="10803" y="16208"/>
                </a:lnTo>
                <a:lnTo>
                  <a:pt x="10799" y="16218"/>
                </a:lnTo>
                <a:lnTo>
                  <a:pt x="10774" y="16323"/>
                </a:lnTo>
                <a:lnTo>
                  <a:pt x="10769" y="16343"/>
                </a:lnTo>
                <a:lnTo>
                  <a:pt x="10768" y="16354"/>
                </a:lnTo>
                <a:lnTo>
                  <a:pt x="10768" y="16364"/>
                </a:lnTo>
                <a:lnTo>
                  <a:pt x="10773" y="16375"/>
                </a:lnTo>
                <a:lnTo>
                  <a:pt x="10787" y="16397"/>
                </a:lnTo>
                <a:lnTo>
                  <a:pt x="10788" y="16408"/>
                </a:lnTo>
                <a:lnTo>
                  <a:pt x="10784" y="16418"/>
                </a:lnTo>
                <a:lnTo>
                  <a:pt x="10765" y="16435"/>
                </a:lnTo>
                <a:lnTo>
                  <a:pt x="10758" y="16445"/>
                </a:lnTo>
                <a:lnTo>
                  <a:pt x="10746" y="16483"/>
                </a:lnTo>
                <a:lnTo>
                  <a:pt x="10732" y="16504"/>
                </a:lnTo>
                <a:lnTo>
                  <a:pt x="10722" y="16517"/>
                </a:lnTo>
                <a:lnTo>
                  <a:pt x="10706" y="16530"/>
                </a:lnTo>
                <a:lnTo>
                  <a:pt x="10694" y="16552"/>
                </a:lnTo>
                <a:lnTo>
                  <a:pt x="10688" y="16572"/>
                </a:lnTo>
                <a:lnTo>
                  <a:pt x="10687" y="16579"/>
                </a:lnTo>
                <a:lnTo>
                  <a:pt x="10686" y="16592"/>
                </a:lnTo>
                <a:lnTo>
                  <a:pt x="10688" y="16605"/>
                </a:lnTo>
                <a:lnTo>
                  <a:pt x="10694" y="16615"/>
                </a:lnTo>
                <a:lnTo>
                  <a:pt x="10698" y="16626"/>
                </a:lnTo>
                <a:lnTo>
                  <a:pt x="10696" y="16640"/>
                </a:lnTo>
                <a:lnTo>
                  <a:pt x="10693" y="16654"/>
                </a:lnTo>
                <a:lnTo>
                  <a:pt x="10693" y="16655"/>
                </a:lnTo>
                <a:lnTo>
                  <a:pt x="10715" y="16653"/>
                </a:lnTo>
                <a:lnTo>
                  <a:pt x="10723" y="16655"/>
                </a:lnTo>
                <a:lnTo>
                  <a:pt x="10726" y="16662"/>
                </a:lnTo>
                <a:lnTo>
                  <a:pt x="10727" y="16671"/>
                </a:lnTo>
                <a:lnTo>
                  <a:pt x="10730" y="16676"/>
                </a:lnTo>
                <a:lnTo>
                  <a:pt x="10742" y="16673"/>
                </a:lnTo>
                <a:lnTo>
                  <a:pt x="10753" y="16678"/>
                </a:lnTo>
                <a:lnTo>
                  <a:pt x="10763" y="16685"/>
                </a:lnTo>
                <a:lnTo>
                  <a:pt x="10770" y="16694"/>
                </a:lnTo>
                <a:lnTo>
                  <a:pt x="10772" y="16707"/>
                </a:lnTo>
                <a:lnTo>
                  <a:pt x="10772" y="16712"/>
                </a:lnTo>
                <a:lnTo>
                  <a:pt x="10774" y="16718"/>
                </a:lnTo>
                <a:lnTo>
                  <a:pt x="10777" y="16722"/>
                </a:lnTo>
                <a:lnTo>
                  <a:pt x="10783" y="16720"/>
                </a:lnTo>
                <a:lnTo>
                  <a:pt x="10785" y="16715"/>
                </a:lnTo>
                <a:lnTo>
                  <a:pt x="10782" y="16702"/>
                </a:lnTo>
                <a:lnTo>
                  <a:pt x="10783" y="16696"/>
                </a:lnTo>
                <a:lnTo>
                  <a:pt x="10786" y="16692"/>
                </a:lnTo>
                <a:lnTo>
                  <a:pt x="10796" y="16686"/>
                </a:lnTo>
                <a:lnTo>
                  <a:pt x="10800" y="16682"/>
                </a:lnTo>
                <a:lnTo>
                  <a:pt x="10802" y="16676"/>
                </a:lnTo>
                <a:lnTo>
                  <a:pt x="10801" y="16670"/>
                </a:lnTo>
                <a:lnTo>
                  <a:pt x="10802" y="16664"/>
                </a:lnTo>
                <a:lnTo>
                  <a:pt x="10806" y="16659"/>
                </a:lnTo>
                <a:lnTo>
                  <a:pt x="10811" y="16656"/>
                </a:lnTo>
                <a:lnTo>
                  <a:pt x="10815" y="16657"/>
                </a:lnTo>
                <a:lnTo>
                  <a:pt x="10825" y="16661"/>
                </a:lnTo>
                <a:lnTo>
                  <a:pt x="10831" y="16660"/>
                </a:lnTo>
                <a:lnTo>
                  <a:pt x="10840" y="16648"/>
                </a:lnTo>
                <a:lnTo>
                  <a:pt x="10846" y="16644"/>
                </a:lnTo>
                <a:lnTo>
                  <a:pt x="10858" y="16642"/>
                </a:lnTo>
                <a:lnTo>
                  <a:pt x="10867" y="16645"/>
                </a:lnTo>
                <a:lnTo>
                  <a:pt x="10873" y="16652"/>
                </a:lnTo>
                <a:lnTo>
                  <a:pt x="10879" y="16664"/>
                </a:lnTo>
                <a:lnTo>
                  <a:pt x="10883" y="16669"/>
                </a:lnTo>
                <a:lnTo>
                  <a:pt x="10886" y="16666"/>
                </a:lnTo>
                <a:lnTo>
                  <a:pt x="10889" y="16657"/>
                </a:lnTo>
                <a:lnTo>
                  <a:pt x="10894" y="16656"/>
                </a:lnTo>
                <a:lnTo>
                  <a:pt x="10897" y="16656"/>
                </a:lnTo>
                <a:lnTo>
                  <a:pt x="10908" y="16660"/>
                </a:lnTo>
                <a:lnTo>
                  <a:pt x="10919" y="16659"/>
                </a:lnTo>
                <a:lnTo>
                  <a:pt x="10916" y="16648"/>
                </a:lnTo>
                <a:lnTo>
                  <a:pt x="10905" y="16630"/>
                </a:lnTo>
                <a:lnTo>
                  <a:pt x="10909" y="16628"/>
                </a:lnTo>
                <a:lnTo>
                  <a:pt x="10915" y="16629"/>
                </a:lnTo>
                <a:lnTo>
                  <a:pt x="10925" y="16632"/>
                </a:lnTo>
                <a:lnTo>
                  <a:pt x="10933" y="16632"/>
                </a:lnTo>
                <a:lnTo>
                  <a:pt x="10938" y="16628"/>
                </a:lnTo>
                <a:lnTo>
                  <a:pt x="10953" y="16612"/>
                </a:lnTo>
                <a:lnTo>
                  <a:pt x="10956" y="16610"/>
                </a:lnTo>
                <a:lnTo>
                  <a:pt x="10959" y="16609"/>
                </a:lnTo>
                <a:lnTo>
                  <a:pt x="10962" y="16609"/>
                </a:lnTo>
                <a:lnTo>
                  <a:pt x="10964" y="16612"/>
                </a:lnTo>
                <a:lnTo>
                  <a:pt x="10962" y="16623"/>
                </a:lnTo>
                <a:lnTo>
                  <a:pt x="10957" y="16632"/>
                </a:lnTo>
                <a:lnTo>
                  <a:pt x="10954" y="16642"/>
                </a:lnTo>
                <a:lnTo>
                  <a:pt x="10956" y="16654"/>
                </a:lnTo>
                <a:lnTo>
                  <a:pt x="10959" y="16659"/>
                </a:lnTo>
                <a:lnTo>
                  <a:pt x="10963" y="16664"/>
                </a:lnTo>
                <a:lnTo>
                  <a:pt x="10969" y="16668"/>
                </a:lnTo>
                <a:lnTo>
                  <a:pt x="10974" y="16668"/>
                </a:lnTo>
                <a:lnTo>
                  <a:pt x="10976" y="16664"/>
                </a:lnTo>
                <a:lnTo>
                  <a:pt x="10976" y="16658"/>
                </a:lnTo>
                <a:lnTo>
                  <a:pt x="10975" y="16651"/>
                </a:lnTo>
                <a:lnTo>
                  <a:pt x="10974" y="16646"/>
                </a:lnTo>
                <a:lnTo>
                  <a:pt x="10978" y="16641"/>
                </a:lnTo>
                <a:lnTo>
                  <a:pt x="10984" y="16644"/>
                </a:lnTo>
                <a:lnTo>
                  <a:pt x="10993" y="16653"/>
                </a:lnTo>
                <a:lnTo>
                  <a:pt x="11000" y="16652"/>
                </a:lnTo>
                <a:lnTo>
                  <a:pt x="11003" y="16649"/>
                </a:lnTo>
                <a:lnTo>
                  <a:pt x="11007" y="16648"/>
                </a:lnTo>
                <a:lnTo>
                  <a:pt x="11014" y="16649"/>
                </a:lnTo>
                <a:lnTo>
                  <a:pt x="11025" y="16655"/>
                </a:lnTo>
                <a:lnTo>
                  <a:pt x="11032" y="16664"/>
                </a:lnTo>
                <a:lnTo>
                  <a:pt x="11036" y="16674"/>
                </a:lnTo>
                <a:lnTo>
                  <a:pt x="11036" y="16686"/>
                </a:lnTo>
                <a:lnTo>
                  <a:pt x="11041" y="16701"/>
                </a:lnTo>
                <a:lnTo>
                  <a:pt x="11052" y="16699"/>
                </a:lnTo>
                <a:lnTo>
                  <a:pt x="11073" y="16687"/>
                </a:lnTo>
                <a:lnTo>
                  <a:pt x="11080" y="16693"/>
                </a:lnTo>
                <a:lnTo>
                  <a:pt x="11085" y="16706"/>
                </a:lnTo>
                <a:lnTo>
                  <a:pt x="11091" y="16727"/>
                </a:lnTo>
                <a:lnTo>
                  <a:pt x="11090" y="16732"/>
                </a:lnTo>
                <a:lnTo>
                  <a:pt x="11088" y="16736"/>
                </a:lnTo>
                <a:lnTo>
                  <a:pt x="11086" y="16741"/>
                </a:lnTo>
                <a:lnTo>
                  <a:pt x="11088" y="16749"/>
                </a:lnTo>
                <a:lnTo>
                  <a:pt x="11091" y="16755"/>
                </a:lnTo>
                <a:lnTo>
                  <a:pt x="11102" y="16765"/>
                </a:lnTo>
                <a:lnTo>
                  <a:pt x="11106" y="16771"/>
                </a:lnTo>
                <a:lnTo>
                  <a:pt x="11111" y="16782"/>
                </a:lnTo>
                <a:lnTo>
                  <a:pt x="11113" y="16792"/>
                </a:lnTo>
                <a:lnTo>
                  <a:pt x="11111" y="16826"/>
                </a:lnTo>
                <a:lnTo>
                  <a:pt x="11117" y="16857"/>
                </a:lnTo>
                <a:lnTo>
                  <a:pt x="11117" y="16863"/>
                </a:lnTo>
                <a:lnTo>
                  <a:pt x="11115" y="16868"/>
                </a:lnTo>
                <a:lnTo>
                  <a:pt x="11114" y="16874"/>
                </a:lnTo>
                <a:lnTo>
                  <a:pt x="11115" y="16881"/>
                </a:lnTo>
                <a:lnTo>
                  <a:pt x="11119" y="16887"/>
                </a:lnTo>
                <a:lnTo>
                  <a:pt x="11137" y="16903"/>
                </a:lnTo>
                <a:lnTo>
                  <a:pt x="11137" y="16904"/>
                </a:lnTo>
                <a:lnTo>
                  <a:pt x="11153" y="16920"/>
                </a:lnTo>
                <a:lnTo>
                  <a:pt x="11159" y="16937"/>
                </a:lnTo>
                <a:lnTo>
                  <a:pt x="11163" y="16957"/>
                </a:lnTo>
                <a:lnTo>
                  <a:pt x="11170" y="16977"/>
                </a:lnTo>
                <a:lnTo>
                  <a:pt x="11197" y="17013"/>
                </a:lnTo>
                <a:lnTo>
                  <a:pt x="11207" y="17031"/>
                </a:lnTo>
                <a:lnTo>
                  <a:pt x="11210" y="17055"/>
                </a:lnTo>
                <a:lnTo>
                  <a:pt x="11203" y="17074"/>
                </a:lnTo>
                <a:lnTo>
                  <a:pt x="11180" y="17106"/>
                </a:lnTo>
                <a:lnTo>
                  <a:pt x="11175" y="17123"/>
                </a:lnTo>
                <a:lnTo>
                  <a:pt x="11182" y="17178"/>
                </a:lnTo>
                <a:lnTo>
                  <a:pt x="11182" y="17196"/>
                </a:lnTo>
                <a:lnTo>
                  <a:pt x="11174" y="17203"/>
                </a:lnTo>
                <a:lnTo>
                  <a:pt x="11170" y="17207"/>
                </a:lnTo>
                <a:lnTo>
                  <a:pt x="11168" y="17211"/>
                </a:lnTo>
                <a:lnTo>
                  <a:pt x="11169" y="17217"/>
                </a:lnTo>
                <a:lnTo>
                  <a:pt x="11171" y="17223"/>
                </a:lnTo>
                <a:lnTo>
                  <a:pt x="11173" y="17226"/>
                </a:lnTo>
                <a:lnTo>
                  <a:pt x="11174" y="17224"/>
                </a:lnTo>
                <a:lnTo>
                  <a:pt x="11172" y="17235"/>
                </a:lnTo>
                <a:lnTo>
                  <a:pt x="11165" y="17255"/>
                </a:lnTo>
                <a:lnTo>
                  <a:pt x="11165" y="17266"/>
                </a:lnTo>
                <a:lnTo>
                  <a:pt x="11168" y="17288"/>
                </a:lnTo>
                <a:lnTo>
                  <a:pt x="11167" y="17299"/>
                </a:lnTo>
                <a:lnTo>
                  <a:pt x="11163" y="17310"/>
                </a:lnTo>
                <a:lnTo>
                  <a:pt x="11159" y="17313"/>
                </a:lnTo>
                <a:lnTo>
                  <a:pt x="11154" y="17314"/>
                </a:lnTo>
                <a:lnTo>
                  <a:pt x="11149" y="17316"/>
                </a:lnTo>
                <a:lnTo>
                  <a:pt x="11148" y="17322"/>
                </a:lnTo>
                <a:lnTo>
                  <a:pt x="11150" y="17329"/>
                </a:lnTo>
                <a:lnTo>
                  <a:pt x="11155" y="17333"/>
                </a:lnTo>
                <a:lnTo>
                  <a:pt x="11159" y="17335"/>
                </a:lnTo>
                <a:lnTo>
                  <a:pt x="11162" y="17336"/>
                </a:lnTo>
                <a:lnTo>
                  <a:pt x="11163" y="17342"/>
                </a:lnTo>
                <a:lnTo>
                  <a:pt x="11159" y="17350"/>
                </a:lnTo>
                <a:lnTo>
                  <a:pt x="11159" y="17357"/>
                </a:lnTo>
                <a:lnTo>
                  <a:pt x="11161" y="17358"/>
                </a:lnTo>
                <a:lnTo>
                  <a:pt x="11168" y="17358"/>
                </a:lnTo>
                <a:lnTo>
                  <a:pt x="11170" y="17359"/>
                </a:lnTo>
                <a:lnTo>
                  <a:pt x="11176" y="17381"/>
                </a:lnTo>
                <a:lnTo>
                  <a:pt x="11183" y="17416"/>
                </a:lnTo>
                <a:lnTo>
                  <a:pt x="11182" y="17434"/>
                </a:lnTo>
                <a:lnTo>
                  <a:pt x="11175" y="17455"/>
                </a:lnTo>
                <a:lnTo>
                  <a:pt x="11151" y="17504"/>
                </a:lnTo>
                <a:lnTo>
                  <a:pt x="11148" y="17508"/>
                </a:lnTo>
                <a:lnTo>
                  <a:pt x="11145" y="17510"/>
                </a:lnTo>
                <a:lnTo>
                  <a:pt x="11136" y="17511"/>
                </a:lnTo>
                <a:lnTo>
                  <a:pt x="11133" y="17513"/>
                </a:lnTo>
                <a:lnTo>
                  <a:pt x="11131" y="17521"/>
                </a:lnTo>
                <a:lnTo>
                  <a:pt x="11132" y="17538"/>
                </a:lnTo>
                <a:lnTo>
                  <a:pt x="11131" y="17546"/>
                </a:lnTo>
                <a:lnTo>
                  <a:pt x="11128" y="17550"/>
                </a:lnTo>
                <a:lnTo>
                  <a:pt x="11120" y="17554"/>
                </a:lnTo>
                <a:lnTo>
                  <a:pt x="11118" y="17558"/>
                </a:lnTo>
                <a:lnTo>
                  <a:pt x="11118" y="17562"/>
                </a:lnTo>
                <a:lnTo>
                  <a:pt x="11123" y="17568"/>
                </a:lnTo>
                <a:lnTo>
                  <a:pt x="11123" y="17572"/>
                </a:lnTo>
                <a:lnTo>
                  <a:pt x="11117" y="17583"/>
                </a:lnTo>
                <a:lnTo>
                  <a:pt x="11110" y="17587"/>
                </a:lnTo>
                <a:lnTo>
                  <a:pt x="11107" y="17583"/>
                </a:lnTo>
                <a:lnTo>
                  <a:pt x="11102" y="17573"/>
                </a:lnTo>
                <a:lnTo>
                  <a:pt x="11096" y="17564"/>
                </a:lnTo>
                <a:lnTo>
                  <a:pt x="11088" y="17561"/>
                </a:lnTo>
                <a:lnTo>
                  <a:pt x="11084" y="17565"/>
                </a:lnTo>
                <a:lnTo>
                  <a:pt x="11079" y="17584"/>
                </a:lnTo>
                <a:lnTo>
                  <a:pt x="11073" y="17589"/>
                </a:lnTo>
                <a:lnTo>
                  <a:pt x="11065" y="17588"/>
                </a:lnTo>
                <a:lnTo>
                  <a:pt x="11057" y="17582"/>
                </a:lnTo>
                <a:lnTo>
                  <a:pt x="11050" y="17577"/>
                </a:lnTo>
                <a:lnTo>
                  <a:pt x="11043" y="17581"/>
                </a:lnTo>
                <a:lnTo>
                  <a:pt x="11042" y="17589"/>
                </a:lnTo>
                <a:lnTo>
                  <a:pt x="11045" y="17597"/>
                </a:lnTo>
                <a:lnTo>
                  <a:pt x="11045" y="17603"/>
                </a:lnTo>
                <a:lnTo>
                  <a:pt x="11033" y="17605"/>
                </a:lnTo>
                <a:lnTo>
                  <a:pt x="11030" y="17604"/>
                </a:lnTo>
                <a:lnTo>
                  <a:pt x="11027" y="17602"/>
                </a:lnTo>
                <a:lnTo>
                  <a:pt x="11025" y="17601"/>
                </a:lnTo>
                <a:lnTo>
                  <a:pt x="11020" y="17601"/>
                </a:lnTo>
                <a:lnTo>
                  <a:pt x="11017" y="17604"/>
                </a:lnTo>
                <a:lnTo>
                  <a:pt x="11013" y="17615"/>
                </a:lnTo>
                <a:lnTo>
                  <a:pt x="10973" y="17658"/>
                </a:lnTo>
                <a:lnTo>
                  <a:pt x="10953" y="17661"/>
                </a:lnTo>
                <a:lnTo>
                  <a:pt x="10936" y="17655"/>
                </a:lnTo>
                <a:lnTo>
                  <a:pt x="10937" y="17642"/>
                </a:lnTo>
                <a:lnTo>
                  <a:pt x="10933" y="17638"/>
                </a:lnTo>
                <a:lnTo>
                  <a:pt x="10926" y="17634"/>
                </a:lnTo>
                <a:lnTo>
                  <a:pt x="10919" y="17644"/>
                </a:lnTo>
                <a:lnTo>
                  <a:pt x="10903" y="17685"/>
                </a:lnTo>
                <a:lnTo>
                  <a:pt x="10901" y="17689"/>
                </a:lnTo>
                <a:lnTo>
                  <a:pt x="10898" y="17693"/>
                </a:lnTo>
                <a:lnTo>
                  <a:pt x="10896" y="17698"/>
                </a:lnTo>
                <a:lnTo>
                  <a:pt x="10897" y="17710"/>
                </a:lnTo>
                <a:lnTo>
                  <a:pt x="10896" y="17715"/>
                </a:lnTo>
                <a:lnTo>
                  <a:pt x="10892" y="17717"/>
                </a:lnTo>
                <a:lnTo>
                  <a:pt x="10885" y="17718"/>
                </a:lnTo>
                <a:lnTo>
                  <a:pt x="10880" y="17720"/>
                </a:lnTo>
                <a:lnTo>
                  <a:pt x="10877" y="17725"/>
                </a:lnTo>
                <a:lnTo>
                  <a:pt x="10876" y="17730"/>
                </a:lnTo>
                <a:lnTo>
                  <a:pt x="10872" y="17736"/>
                </a:lnTo>
                <a:lnTo>
                  <a:pt x="10868" y="17741"/>
                </a:lnTo>
                <a:lnTo>
                  <a:pt x="10866" y="17743"/>
                </a:lnTo>
                <a:lnTo>
                  <a:pt x="10855" y="17743"/>
                </a:lnTo>
                <a:lnTo>
                  <a:pt x="10847" y="17738"/>
                </a:lnTo>
                <a:lnTo>
                  <a:pt x="10839" y="17730"/>
                </a:lnTo>
                <a:lnTo>
                  <a:pt x="10832" y="17723"/>
                </a:lnTo>
                <a:lnTo>
                  <a:pt x="10833" y="17742"/>
                </a:lnTo>
                <a:lnTo>
                  <a:pt x="10832" y="17748"/>
                </a:lnTo>
                <a:lnTo>
                  <a:pt x="10828" y="17754"/>
                </a:lnTo>
                <a:lnTo>
                  <a:pt x="10823" y="17758"/>
                </a:lnTo>
                <a:lnTo>
                  <a:pt x="10819" y="17758"/>
                </a:lnTo>
                <a:lnTo>
                  <a:pt x="10817" y="17753"/>
                </a:lnTo>
                <a:lnTo>
                  <a:pt x="10815" y="17740"/>
                </a:lnTo>
                <a:lnTo>
                  <a:pt x="10809" y="17733"/>
                </a:lnTo>
                <a:lnTo>
                  <a:pt x="10801" y="17731"/>
                </a:lnTo>
                <a:lnTo>
                  <a:pt x="10779" y="17732"/>
                </a:lnTo>
                <a:lnTo>
                  <a:pt x="10770" y="17734"/>
                </a:lnTo>
                <a:lnTo>
                  <a:pt x="10768" y="17740"/>
                </a:lnTo>
                <a:lnTo>
                  <a:pt x="10777" y="17753"/>
                </a:lnTo>
                <a:lnTo>
                  <a:pt x="10777" y="17761"/>
                </a:lnTo>
                <a:lnTo>
                  <a:pt x="10765" y="17768"/>
                </a:lnTo>
                <a:lnTo>
                  <a:pt x="10729" y="17778"/>
                </a:lnTo>
                <a:lnTo>
                  <a:pt x="10724" y="17778"/>
                </a:lnTo>
                <a:lnTo>
                  <a:pt x="10718" y="17775"/>
                </a:lnTo>
                <a:lnTo>
                  <a:pt x="10716" y="17772"/>
                </a:lnTo>
                <a:lnTo>
                  <a:pt x="10711" y="17762"/>
                </a:lnTo>
                <a:lnTo>
                  <a:pt x="10709" y="17759"/>
                </a:lnTo>
                <a:lnTo>
                  <a:pt x="10705" y="17758"/>
                </a:lnTo>
                <a:lnTo>
                  <a:pt x="10702" y="17757"/>
                </a:lnTo>
                <a:lnTo>
                  <a:pt x="10699" y="17757"/>
                </a:lnTo>
                <a:lnTo>
                  <a:pt x="10694" y="17761"/>
                </a:lnTo>
                <a:lnTo>
                  <a:pt x="10690" y="17766"/>
                </a:lnTo>
                <a:lnTo>
                  <a:pt x="10688" y="17773"/>
                </a:lnTo>
                <a:lnTo>
                  <a:pt x="10685" y="17783"/>
                </a:lnTo>
                <a:lnTo>
                  <a:pt x="10679" y="17795"/>
                </a:lnTo>
                <a:lnTo>
                  <a:pt x="10671" y="17801"/>
                </a:lnTo>
                <a:lnTo>
                  <a:pt x="10665" y="17801"/>
                </a:lnTo>
                <a:lnTo>
                  <a:pt x="10662" y="17790"/>
                </a:lnTo>
                <a:lnTo>
                  <a:pt x="10660" y="17787"/>
                </a:lnTo>
                <a:lnTo>
                  <a:pt x="10657" y="17788"/>
                </a:lnTo>
                <a:lnTo>
                  <a:pt x="10652" y="17792"/>
                </a:lnTo>
                <a:lnTo>
                  <a:pt x="10651" y="17798"/>
                </a:lnTo>
                <a:lnTo>
                  <a:pt x="10651" y="17806"/>
                </a:lnTo>
                <a:lnTo>
                  <a:pt x="10650" y="17810"/>
                </a:lnTo>
                <a:lnTo>
                  <a:pt x="10648" y="17813"/>
                </a:lnTo>
                <a:lnTo>
                  <a:pt x="10643" y="17816"/>
                </a:lnTo>
                <a:lnTo>
                  <a:pt x="10638" y="17817"/>
                </a:lnTo>
                <a:lnTo>
                  <a:pt x="10626" y="17816"/>
                </a:lnTo>
                <a:lnTo>
                  <a:pt x="10620" y="17816"/>
                </a:lnTo>
                <a:lnTo>
                  <a:pt x="10597" y="17823"/>
                </a:lnTo>
                <a:lnTo>
                  <a:pt x="10594" y="17822"/>
                </a:lnTo>
                <a:lnTo>
                  <a:pt x="10593" y="17821"/>
                </a:lnTo>
                <a:lnTo>
                  <a:pt x="10589" y="17817"/>
                </a:lnTo>
                <a:lnTo>
                  <a:pt x="10588" y="17816"/>
                </a:lnTo>
                <a:lnTo>
                  <a:pt x="10586" y="17815"/>
                </a:lnTo>
                <a:lnTo>
                  <a:pt x="10587" y="17812"/>
                </a:lnTo>
                <a:lnTo>
                  <a:pt x="10589" y="17808"/>
                </a:lnTo>
                <a:lnTo>
                  <a:pt x="10590" y="17806"/>
                </a:lnTo>
                <a:lnTo>
                  <a:pt x="10587" y="17799"/>
                </a:lnTo>
                <a:lnTo>
                  <a:pt x="10580" y="17801"/>
                </a:lnTo>
                <a:lnTo>
                  <a:pt x="10573" y="17807"/>
                </a:lnTo>
                <a:lnTo>
                  <a:pt x="10568" y="17812"/>
                </a:lnTo>
                <a:lnTo>
                  <a:pt x="10564" y="17824"/>
                </a:lnTo>
                <a:lnTo>
                  <a:pt x="10563" y="17839"/>
                </a:lnTo>
                <a:lnTo>
                  <a:pt x="10558" y="17852"/>
                </a:lnTo>
                <a:lnTo>
                  <a:pt x="10547" y="17857"/>
                </a:lnTo>
                <a:lnTo>
                  <a:pt x="10533" y="17857"/>
                </a:lnTo>
                <a:lnTo>
                  <a:pt x="10529" y="17859"/>
                </a:lnTo>
                <a:lnTo>
                  <a:pt x="10530" y="17881"/>
                </a:lnTo>
                <a:lnTo>
                  <a:pt x="10527" y="17907"/>
                </a:lnTo>
                <a:lnTo>
                  <a:pt x="10524" y="17920"/>
                </a:lnTo>
                <a:lnTo>
                  <a:pt x="10520" y="17926"/>
                </a:lnTo>
                <a:lnTo>
                  <a:pt x="10510" y="17930"/>
                </a:lnTo>
                <a:lnTo>
                  <a:pt x="10481" y="17955"/>
                </a:lnTo>
                <a:lnTo>
                  <a:pt x="10468" y="17957"/>
                </a:lnTo>
                <a:lnTo>
                  <a:pt x="10458" y="17953"/>
                </a:lnTo>
                <a:lnTo>
                  <a:pt x="10448" y="17949"/>
                </a:lnTo>
                <a:lnTo>
                  <a:pt x="10437" y="17946"/>
                </a:lnTo>
                <a:lnTo>
                  <a:pt x="10428" y="17950"/>
                </a:lnTo>
                <a:lnTo>
                  <a:pt x="10434" y="17960"/>
                </a:lnTo>
                <a:lnTo>
                  <a:pt x="10451" y="17975"/>
                </a:lnTo>
                <a:lnTo>
                  <a:pt x="10459" y="17987"/>
                </a:lnTo>
                <a:lnTo>
                  <a:pt x="10456" y="17994"/>
                </a:lnTo>
                <a:lnTo>
                  <a:pt x="10448" y="17994"/>
                </a:lnTo>
                <a:lnTo>
                  <a:pt x="10436" y="17987"/>
                </a:lnTo>
                <a:lnTo>
                  <a:pt x="10430" y="17989"/>
                </a:lnTo>
                <a:lnTo>
                  <a:pt x="10418" y="17989"/>
                </a:lnTo>
                <a:lnTo>
                  <a:pt x="10413" y="17991"/>
                </a:lnTo>
                <a:lnTo>
                  <a:pt x="10411" y="17995"/>
                </a:lnTo>
                <a:lnTo>
                  <a:pt x="10407" y="18011"/>
                </a:lnTo>
                <a:lnTo>
                  <a:pt x="10396" y="18009"/>
                </a:lnTo>
                <a:lnTo>
                  <a:pt x="10384" y="17998"/>
                </a:lnTo>
                <a:lnTo>
                  <a:pt x="10375" y="17995"/>
                </a:lnTo>
                <a:lnTo>
                  <a:pt x="10364" y="17999"/>
                </a:lnTo>
                <a:lnTo>
                  <a:pt x="10356" y="18009"/>
                </a:lnTo>
                <a:lnTo>
                  <a:pt x="10350" y="18019"/>
                </a:lnTo>
                <a:lnTo>
                  <a:pt x="10329" y="18034"/>
                </a:lnTo>
                <a:lnTo>
                  <a:pt x="10324" y="18036"/>
                </a:lnTo>
                <a:lnTo>
                  <a:pt x="10318" y="18035"/>
                </a:lnTo>
                <a:lnTo>
                  <a:pt x="10307" y="18031"/>
                </a:lnTo>
                <a:lnTo>
                  <a:pt x="10300" y="18032"/>
                </a:lnTo>
                <a:lnTo>
                  <a:pt x="10291" y="18040"/>
                </a:lnTo>
                <a:lnTo>
                  <a:pt x="10289" y="18051"/>
                </a:lnTo>
                <a:lnTo>
                  <a:pt x="10287" y="18060"/>
                </a:lnTo>
                <a:lnTo>
                  <a:pt x="10275" y="18065"/>
                </a:lnTo>
                <a:lnTo>
                  <a:pt x="10270" y="18065"/>
                </a:lnTo>
                <a:lnTo>
                  <a:pt x="10266" y="18066"/>
                </a:lnTo>
                <a:lnTo>
                  <a:pt x="10263" y="18070"/>
                </a:lnTo>
                <a:lnTo>
                  <a:pt x="10262" y="18075"/>
                </a:lnTo>
                <a:lnTo>
                  <a:pt x="10263" y="18087"/>
                </a:lnTo>
                <a:lnTo>
                  <a:pt x="10262" y="18091"/>
                </a:lnTo>
                <a:lnTo>
                  <a:pt x="10258" y="18097"/>
                </a:lnTo>
                <a:lnTo>
                  <a:pt x="10233" y="18124"/>
                </a:lnTo>
                <a:lnTo>
                  <a:pt x="10230" y="18129"/>
                </a:lnTo>
                <a:lnTo>
                  <a:pt x="10217" y="18133"/>
                </a:lnTo>
                <a:lnTo>
                  <a:pt x="10211" y="18134"/>
                </a:lnTo>
                <a:lnTo>
                  <a:pt x="10207" y="18132"/>
                </a:lnTo>
                <a:lnTo>
                  <a:pt x="10205" y="18128"/>
                </a:lnTo>
                <a:lnTo>
                  <a:pt x="10201" y="18126"/>
                </a:lnTo>
                <a:lnTo>
                  <a:pt x="10194" y="18129"/>
                </a:lnTo>
                <a:lnTo>
                  <a:pt x="10192" y="18132"/>
                </a:lnTo>
                <a:lnTo>
                  <a:pt x="10186" y="18146"/>
                </a:lnTo>
                <a:lnTo>
                  <a:pt x="10184" y="18148"/>
                </a:lnTo>
                <a:lnTo>
                  <a:pt x="10177" y="18153"/>
                </a:lnTo>
                <a:lnTo>
                  <a:pt x="10173" y="18156"/>
                </a:lnTo>
                <a:lnTo>
                  <a:pt x="10171" y="18161"/>
                </a:lnTo>
                <a:lnTo>
                  <a:pt x="10170" y="18166"/>
                </a:lnTo>
                <a:lnTo>
                  <a:pt x="10168" y="18169"/>
                </a:lnTo>
                <a:lnTo>
                  <a:pt x="10161" y="18170"/>
                </a:lnTo>
                <a:lnTo>
                  <a:pt x="10155" y="18168"/>
                </a:lnTo>
                <a:lnTo>
                  <a:pt x="10154" y="18163"/>
                </a:lnTo>
                <a:lnTo>
                  <a:pt x="10154" y="18158"/>
                </a:lnTo>
                <a:lnTo>
                  <a:pt x="10153" y="18155"/>
                </a:lnTo>
                <a:lnTo>
                  <a:pt x="10140" y="18152"/>
                </a:lnTo>
                <a:lnTo>
                  <a:pt x="10133" y="18159"/>
                </a:lnTo>
                <a:lnTo>
                  <a:pt x="10129" y="18169"/>
                </a:lnTo>
                <a:lnTo>
                  <a:pt x="10124" y="18174"/>
                </a:lnTo>
                <a:lnTo>
                  <a:pt x="10119" y="18178"/>
                </a:lnTo>
                <a:lnTo>
                  <a:pt x="10096" y="18199"/>
                </a:lnTo>
                <a:lnTo>
                  <a:pt x="10061" y="18211"/>
                </a:lnTo>
                <a:lnTo>
                  <a:pt x="10047" y="18220"/>
                </a:lnTo>
                <a:lnTo>
                  <a:pt x="10051" y="18236"/>
                </a:lnTo>
                <a:lnTo>
                  <a:pt x="10057" y="18240"/>
                </a:lnTo>
                <a:lnTo>
                  <a:pt x="10079" y="18250"/>
                </a:lnTo>
                <a:lnTo>
                  <a:pt x="10086" y="18252"/>
                </a:lnTo>
                <a:lnTo>
                  <a:pt x="10094" y="18255"/>
                </a:lnTo>
                <a:lnTo>
                  <a:pt x="10100" y="18262"/>
                </a:lnTo>
                <a:lnTo>
                  <a:pt x="10107" y="18277"/>
                </a:lnTo>
                <a:lnTo>
                  <a:pt x="10100" y="18305"/>
                </a:lnTo>
                <a:lnTo>
                  <a:pt x="10096" y="18314"/>
                </a:lnTo>
                <a:lnTo>
                  <a:pt x="10090" y="18321"/>
                </a:lnTo>
                <a:lnTo>
                  <a:pt x="10084" y="18325"/>
                </a:lnTo>
                <a:lnTo>
                  <a:pt x="10079" y="18323"/>
                </a:lnTo>
                <a:lnTo>
                  <a:pt x="10077" y="18311"/>
                </a:lnTo>
                <a:lnTo>
                  <a:pt x="10068" y="18300"/>
                </a:lnTo>
                <a:lnTo>
                  <a:pt x="10048" y="18295"/>
                </a:lnTo>
                <a:lnTo>
                  <a:pt x="10026" y="18293"/>
                </a:lnTo>
                <a:lnTo>
                  <a:pt x="10009" y="18289"/>
                </a:lnTo>
                <a:lnTo>
                  <a:pt x="9984" y="18299"/>
                </a:lnTo>
                <a:lnTo>
                  <a:pt x="9974" y="18307"/>
                </a:lnTo>
                <a:lnTo>
                  <a:pt x="9977" y="18320"/>
                </a:lnTo>
                <a:lnTo>
                  <a:pt x="9979" y="18325"/>
                </a:lnTo>
                <a:lnTo>
                  <a:pt x="9979" y="18353"/>
                </a:lnTo>
                <a:lnTo>
                  <a:pt x="9978" y="18357"/>
                </a:lnTo>
                <a:lnTo>
                  <a:pt x="9976" y="18360"/>
                </a:lnTo>
                <a:lnTo>
                  <a:pt x="9971" y="18363"/>
                </a:lnTo>
                <a:lnTo>
                  <a:pt x="9967" y="18364"/>
                </a:lnTo>
                <a:lnTo>
                  <a:pt x="9949" y="18367"/>
                </a:lnTo>
                <a:lnTo>
                  <a:pt x="9934" y="18374"/>
                </a:lnTo>
                <a:lnTo>
                  <a:pt x="9916" y="18378"/>
                </a:lnTo>
                <a:lnTo>
                  <a:pt x="9910" y="18387"/>
                </a:lnTo>
                <a:lnTo>
                  <a:pt x="9909" y="18397"/>
                </a:lnTo>
                <a:lnTo>
                  <a:pt x="9911" y="18408"/>
                </a:lnTo>
                <a:lnTo>
                  <a:pt x="9910" y="18432"/>
                </a:lnTo>
                <a:lnTo>
                  <a:pt x="9900" y="18446"/>
                </a:lnTo>
                <a:lnTo>
                  <a:pt x="9865" y="18469"/>
                </a:lnTo>
                <a:lnTo>
                  <a:pt x="9820" y="18527"/>
                </a:lnTo>
                <a:lnTo>
                  <a:pt x="9802" y="18538"/>
                </a:lnTo>
                <a:lnTo>
                  <a:pt x="9776" y="18543"/>
                </a:lnTo>
                <a:lnTo>
                  <a:pt x="9765" y="18548"/>
                </a:lnTo>
                <a:lnTo>
                  <a:pt x="9759" y="18558"/>
                </a:lnTo>
                <a:lnTo>
                  <a:pt x="9756" y="18609"/>
                </a:lnTo>
                <a:lnTo>
                  <a:pt x="9744" y="18630"/>
                </a:lnTo>
                <a:lnTo>
                  <a:pt x="9706" y="18651"/>
                </a:lnTo>
                <a:lnTo>
                  <a:pt x="9696" y="18675"/>
                </a:lnTo>
                <a:lnTo>
                  <a:pt x="9695" y="18699"/>
                </a:lnTo>
                <a:lnTo>
                  <a:pt x="9693" y="18711"/>
                </a:lnTo>
                <a:lnTo>
                  <a:pt x="9686" y="18722"/>
                </a:lnTo>
                <a:lnTo>
                  <a:pt x="9677" y="18727"/>
                </a:lnTo>
                <a:lnTo>
                  <a:pt x="9639" y="18736"/>
                </a:lnTo>
                <a:lnTo>
                  <a:pt x="9620" y="18746"/>
                </a:lnTo>
                <a:lnTo>
                  <a:pt x="9600" y="18760"/>
                </a:lnTo>
                <a:lnTo>
                  <a:pt x="9582" y="18777"/>
                </a:lnTo>
                <a:lnTo>
                  <a:pt x="9567" y="18798"/>
                </a:lnTo>
                <a:lnTo>
                  <a:pt x="9564" y="18806"/>
                </a:lnTo>
                <a:lnTo>
                  <a:pt x="9561" y="18814"/>
                </a:lnTo>
                <a:lnTo>
                  <a:pt x="9560" y="18823"/>
                </a:lnTo>
                <a:lnTo>
                  <a:pt x="9564" y="18831"/>
                </a:lnTo>
                <a:lnTo>
                  <a:pt x="9558" y="18843"/>
                </a:lnTo>
                <a:lnTo>
                  <a:pt x="9549" y="18868"/>
                </a:lnTo>
                <a:lnTo>
                  <a:pt x="9543" y="18878"/>
                </a:lnTo>
                <a:lnTo>
                  <a:pt x="9533" y="18887"/>
                </a:lnTo>
                <a:lnTo>
                  <a:pt x="9527" y="18891"/>
                </a:lnTo>
                <a:lnTo>
                  <a:pt x="9507" y="18901"/>
                </a:lnTo>
                <a:lnTo>
                  <a:pt x="9502" y="18904"/>
                </a:lnTo>
                <a:lnTo>
                  <a:pt x="9498" y="18908"/>
                </a:lnTo>
                <a:lnTo>
                  <a:pt x="9495" y="18913"/>
                </a:lnTo>
                <a:lnTo>
                  <a:pt x="9492" y="18918"/>
                </a:lnTo>
                <a:lnTo>
                  <a:pt x="9491" y="18924"/>
                </a:lnTo>
                <a:lnTo>
                  <a:pt x="9491" y="18931"/>
                </a:lnTo>
                <a:lnTo>
                  <a:pt x="9491" y="18936"/>
                </a:lnTo>
                <a:lnTo>
                  <a:pt x="9482" y="18941"/>
                </a:lnTo>
                <a:lnTo>
                  <a:pt x="9477" y="18948"/>
                </a:lnTo>
                <a:lnTo>
                  <a:pt x="9474" y="18955"/>
                </a:lnTo>
                <a:lnTo>
                  <a:pt x="9473" y="18961"/>
                </a:lnTo>
                <a:lnTo>
                  <a:pt x="9471" y="18966"/>
                </a:lnTo>
                <a:lnTo>
                  <a:pt x="9428" y="19003"/>
                </a:lnTo>
                <a:lnTo>
                  <a:pt x="9424" y="19011"/>
                </a:lnTo>
                <a:lnTo>
                  <a:pt x="9420" y="19016"/>
                </a:lnTo>
                <a:lnTo>
                  <a:pt x="9398" y="19033"/>
                </a:lnTo>
                <a:lnTo>
                  <a:pt x="9390" y="19042"/>
                </a:lnTo>
                <a:lnTo>
                  <a:pt x="9383" y="19063"/>
                </a:lnTo>
                <a:lnTo>
                  <a:pt x="9366" y="19079"/>
                </a:lnTo>
                <a:lnTo>
                  <a:pt x="9364" y="19086"/>
                </a:lnTo>
                <a:lnTo>
                  <a:pt x="9360" y="19092"/>
                </a:lnTo>
                <a:lnTo>
                  <a:pt x="9320" y="19133"/>
                </a:lnTo>
                <a:lnTo>
                  <a:pt x="9309" y="19142"/>
                </a:lnTo>
                <a:lnTo>
                  <a:pt x="9298" y="19145"/>
                </a:lnTo>
                <a:lnTo>
                  <a:pt x="9274" y="19146"/>
                </a:lnTo>
                <a:lnTo>
                  <a:pt x="9251" y="19149"/>
                </a:lnTo>
                <a:lnTo>
                  <a:pt x="9227" y="19158"/>
                </a:lnTo>
                <a:lnTo>
                  <a:pt x="9211" y="19172"/>
                </a:lnTo>
                <a:lnTo>
                  <a:pt x="9201" y="19192"/>
                </a:lnTo>
                <a:lnTo>
                  <a:pt x="9196" y="19263"/>
                </a:lnTo>
                <a:lnTo>
                  <a:pt x="9192" y="19272"/>
                </a:lnTo>
                <a:lnTo>
                  <a:pt x="9145" y="19308"/>
                </a:lnTo>
                <a:lnTo>
                  <a:pt x="9093" y="19371"/>
                </a:lnTo>
                <a:lnTo>
                  <a:pt x="9069" y="19387"/>
                </a:lnTo>
                <a:lnTo>
                  <a:pt x="9058" y="19391"/>
                </a:lnTo>
                <a:lnTo>
                  <a:pt x="9034" y="19395"/>
                </a:lnTo>
                <a:lnTo>
                  <a:pt x="9048" y="19407"/>
                </a:lnTo>
                <a:lnTo>
                  <a:pt x="9059" y="19439"/>
                </a:lnTo>
                <a:lnTo>
                  <a:pt x="9076" y="19450"/>
                </a:lnTo>
                <a:lnTo>
                  <a:pt x="9090" y="19452"/>
                </a:lnTo>
                <a:lnTo>
                  <a:pt x="9114" y="19448"/>
                </a:lnTo>
                <a:lnTo>
                  <a:pt x="9127" y="19447"/>
                </a:lnTo>
                <a:lnTo>
                  <a:pt x="9135" y="19451"/>
                </a:lnTo>
                <a:lnTo>
                  <a:pt x="9143" y="19463"/>
                </a:lnTo>
                <a:lnTo>
                  <a:pt x="9151" y="19465"/>
                </a:lnTo>
                <a:lnTo>
                  <a:pt x="9157" y="19463"/>
                </a:lnTo>
                <a:lnTo>
                  <a:pt x="9170" y="19452"/>
                </a:lnTo>
                <a:lnTo>
                  <a:pt x="9177" y="19449"/>
                </a:lnTo>
                <a:lnTo>
                  <a:pt x="9187" y="19449"/>
                </a:lnTo>
                <a:lnTo>
                  <a:pt x="9194" y="19454"/>
                </a:lnTo>
                <a:lnTo>
                  <a:pt x="9200" y="19459"/>
                </a:lnTo>
                <a:lnTo>
                  <a:pt x="9208" y="19462"/>
                </a:lnTo>
                <a:lnTo>
                  <a:pt x="9212" y="19460"/>
                </a:lnTo>
                <a:lnTo>
                  <a:pt x="9219" y="19452"/>
                </a:lnTo>
                <a:lnTo>
                  <a:pt x="9222" y="19451"/>
                </a:lnTo>
                <a:lnTo>
                  <a:pt x="9227" y="19453"/>
                </a:lnTo>
                <a:lnTo>
                  <a:pt x="9234" y="19460"/>
                </a:lnTo>
                <a:lnTo>
                  <a:pt x="9236" y="19462"/>
                </a:lnTo>
                <a:lnTo>
                  <a:pt x="9254" y="19458"/>
                </a:lnTo>
                <a:lnTo>
                  <a:pt x="9270" y="19446"/>
                </a:lnTo>
                <a:lnTo>
                  <a:pt x="9281" y="19429"/>
                </a:lnTo>
                <a:lnTo>
                  <a:pt x="9284" y="19410"/>
                </a:lnTo>
                <a:lnTo>
                  <a:pt x="9288" y="19394"/>
                </a:lnTo>
                <a:lnTo>
                  <a:pt x="9300" y="19375"/>
                </a:lnTo>
                <a:lnTo>
                  <a:pt x="9315" y="19357"/>
                </a:lnTo>
                <a:lnTo>
                  <a:pt x="9329" y="19348"/>
                </a:lnTo>
                <a:lnTo>
                  <a:pt x="9334" y="19348"/>
                </a:lnTo>
                <a:lnTo>
                  <a:pt x="9345" y="19353"/>
                </a:lnTo>
                <a:lnTo>
                  <a:pt x="9351" y="19353"/>
                </a:lnTo>
                <a:lnTo>
                  <a:pt x="9361" y="19348"/>
                </a:lnTo>
                <a:lnTo>
                  <a:pt x="9365" y="19346"/>
                </a:lnTo>
                <a:lnTo>
                  <a:pt x="9385" y="19343"/>
                </a:lnTo>
                <a:lnTo>
                  <a:pt x="9396" y="19342"/>
                </a:lnTo>
                <a:lnTo>
                  <a:pt x="9423" y="19349"/>
                </a:lnTo>
                <a:lnTo>
                  <a:pt x="9444" y="19346"/>
                </a:lnTo>
                <a:lnTo>
                  <a:pt x="9464" y="19346"/>
                </a:lnTo>
                <a:lnTo>
                  <a:pt x="9484" y="19359"/>
                </a:lnTo>
                <a:lnTo>
                  <a:pt x="9494" y="19375"/>
                </a:lnTo>
                <a:lnTo>
                  <a:pt x="9500" y="19381"/>
                </a:lnTo>
                <a:lnTo>
                  <a:pt x="9534" y="19404"/>
                </a:lnTo>
                <a:lnTo>
                  <a:pt x="9551" y="19412"/>
                </a:lnTo>
                <a:lnTo>
                  <a:pt x="9560" y="19418"/>
                </a:lnTo>
                <a:lnTo>
                  <a:pt x="9569" y="19426"/>
                </a:lnTo>
                <a:lnTo>
                  <a:pt x="9574" y="19434"/>
                </a:lnTo>
                <a:lnTo>
                  <a:pt x="9576" y="19446"/>
                </a:lnTo>
                <a:lnTo>
                  <a:pt x="9574" y="19453"/>
                </a:lnTo>
                <a:lnTo>
                  <a:pt x="9574" y="19456"/>
                </a:lnTo>
                <a:lnTo>
                  <a:pt x="9583" y="19462"/>
                </a:lnTo>
                <a:lnTo>
                  <a:pt x="9589" y="19463"/>
                </a:lnTo>
                <a:lnTo>
                  <a:pt x="9594" y="19463"/>
                </a:lnTo>
                <a:lnTo>
                  <a:pt x="9599" y="19464"/>
                </a:lnTo>
                <a:lnTo>
                  <a:pt x="9605" y="19467"/>
                </a:lnTo>
                <a:lnTo>
                  <a:pt x="9608" y="19471"/>
                </a:lnTo>
                <a:lnTo>
                  <a:pt x="9613" y="19478"/>
                </a:lnTo>
                <a:lnTo>
                  <a:pt x="9634" y="19501"/>
                </a:lnTo>
                <a:lnTo>
                  <a:pt x="9641" y="19506"/>
                </a:lnTo>
                <a:lnTo>
                  <a:pt x="9650" y="19514"/>
                </a:lnTo>
                <a:lnTo>
                  <a:pt x="9679" y="19532"/>
                </a:lnTo>
                <a:lnTo>
                  <a:pt x="9688" y="19541"/>
                </a:lnTo>
                <a:lnTo>
                  <a:pt x="9702" y="19563"/>
                </a:lnTo>
                <a:lnTo>
                  <a:pt x="9709" y="19573"/>
                </a:lnTo>
                <a:lnTo>
                  <a:pt x="9717" y="19579"/>
                </a:lnTo>
                <a:lnTo>
                  <a:pt x="9742" y="19593"/>
                </a:lnTo>
                <a:lnTo>
                  <a:pt x="9775" y="19619"/>
                </a:lnTo>
                <a:lnTo>
                  <a:pt x="9793" y="19627"/>
                </a:lnTo>
                <a:lnTo>
                  <a:pt x="9804" y="19638"/>
                </a:lnTo>
                <a:lnTo>
                  <a:pt x="9821" y="19658"/>
                </a:lnTo>
                <a:lnTo>
                  <a:pt x="9824" y="19664"/>
                </a:lnTo>
                <a:lnTo>
                  <a:pt x="9825" y="19671"/>
                </a:lnTo>
                <a:lnTo>
                  <a:pt x="9828" y="19677"/>
                </a:lnTo>
                <a:lnTo>
                  <a:pt x="9834" y="19682"/>
                </a:lnTo>
                <a:lnTo>
                  <a:pt x="9845" y="19688"/>
                </a:lnTo>
                <a:lnTo>
                  <a:pt x="9850" y="19692"/>
                </a:lnTo>
                <a:lnTo>
                  <a:pt x="9853" y="19698"/>
                </a:lnTo>
                <a:lnTo>
                  <a:pt x="9872" y="19732"/>
                </a:lnTo>
                <a:lnTo>
                  <a:pt x="9880" y="19742"/>
                </a:lnTo>
                <a:lnTo>
                  <a:pt x="9916" y="19770"/>
                </a:lnTo>
                <a:lnTo>
                  <a:pt x="9925" y="19787"/>
                </a:lnTo>
                <a:lnTo>
                  <a:pt x="9928" y="19805"/>
                </a:lnTo>
                <a:lnTo>
                  <a:pt x="9925" y="19823"/>
                </a:lnTo>
                <a:lnTo>
                  <a:pt x="9916" y="19840"/>
                </a:lnTo>
                <a:lnTo>
                  <a:pt x="9914" y="19853"/>
                </a:lnTo>
                <a:lnTo>
                  <a:pt x="9913" y="19893"/>
                </a:lnTo>
                <a:lnTo>
                  <a:pt x="9910" y="19921"/>
                </a:lnTo>
                <a:lnTo>
                  <a:pt x="9910" y="19935"/>
                </a:lnTo>
                <a:lnTo>
                  <a:pt x="9916" y="19944"/>
                </a:lnTo>
                <a:lnTo>
                  <a:pt x="9930" y="19942"/>
                </a:lnTo>
                <a:lnTo>
                  <a:pt x="9967" y="19944"/>
                </a:lnTo>
                <a:lnTo>
                  <a:pt x="9984" y="19940"/>
                </a:lnTo>
                <a:lnTo>
                  <a:pt x="9997" y="19940"/>
                </a:lnTo>
                <a:lnTo>
                  <a:pt x="10002" y="19939"/>
                </a:lnTo>
                <a:lnTo>
                  <a:pt x="10007" y="19936"/>
                </a:lnTo>
                <a:lnTo>
                  <a:pt x="10009" y="19933"/>
                </a:lnTo>
                <a:lnTo>
                  <a:pt x="10011" y="19929"/>
                </a:lnTo>
                <a:lnTo>
                  <a:pt x="10014" y="19925"/>
                </a:lnTo>
                <a:lnTo>
                  <a:pt x="10044" y="19906"/>
                </a:lnTo>
                <a:lnTo>
                  <a:pt x="10052" y="19898"/>
                </a:lnTo>
                <a:lnTo>
                  <a:pt x="10057" y="19889"/>
                </a:lnTo>
                <a:lnTo>
                  <a:pt x="10063" y="19868"/>
                </a:lnTo>
                <a:lnTo>
                  <a:pt x="10070" y="19860"/>
                </a:lnTo>
                <a:lnTo>
                  <a:pt x="10080" y="19859"/>
                </a:lnTo>
                <a:lnTo>
                  <a:pt x="10094" y="19862"/>
                </a:lnTo>
                <a:lnTo>
                  <a:pt x="10106" y="19862"/>
                </a:lnTo>
                <a:lnTo>
                  <a:pt x="10113" y="19856"/>
                </a:lnTo>
                <a:lnTo>
                  <a:pt x="10114" y="19844"/>
                </a:lnTo>
                <a:lnTo>
                  <a:pt x="10112" y="19819"/>
                </a:lnTo>
                <a:lnTo>
                  <a:pt x="10115" y="19808"/>
                </a:lnTo>
                <a:lnTo>
                  <a:pt x="10123" y="19800"/>
                </a:lnTo>
                <a:lnTo>
                  <a:pt x="10135" y="19797"/>
                </a:lnTo>
                <a:lnTo>
                  <a:pt x="10147" y="19801"/>
                </a:lnTo>
                <a:lnTo>
                  <a:pt x="10162" y="19818"/>
                </a:lnTo>
                <a:lnTo>
                  <a:pt x="10182" y="19829"/>
                </a:lnTo>
                <a:lnTo>
                  <a:pt x="10191" y="19836"/>
                </a:lnTo>
                <a:lnTo>
                  <a:pt x="10203" y="19850"/>
                </a:lnTo>
                <a:lnTo>
                  <a:pt x="10229" y="19872"/>
                </a:lnTo>
                <a:lnTo>
                  <a:pt x="10270" y="19916"/>
                </a:lnTo>
                <a:lnTo>
                  <a:pt x="10278" y="19928"/>
                </a:lnTo>
                <a:lnTo>
                  <a:pt x="10281" y="19938"/>
                </a:lnTo>
                <a:lnTo>
                  <a:pt x="10283" y="19960"/>
                </a:lnTo>
                <a:lnTo>
                  <a:pt x="10287" y="19970"/>
                </a:lnTo>
                <a:lnTo>
                  <a:pt x="10293" y="19976"/>
                </a:lnTo>
                <a:lnTo>
                  <a:pt x="10311" y="19988"/>
                </a:lnTo>
                <a:lnTo>
                  <a:pt x="10317" y="19997"/>
                </a:lnTo>
                <a:lnTo>
                  <a:pt x="10325" y="20022"/>
                </a:lnTo>
                <a:lnTo>
                  <a:pt x="10329" y="20034"/>
                </a:lnTo>
                <a:lnTo>
                  <a:pt x="10338" y="20043"/>
                </a:lnTo>
                <a:lnTo>
                  <a:pt x="10347" y="20049"/>
                </a:lnTo>
                <a:lnTo>
                  <a:pt x="10369" y="20057"/>
                </a:lnTo>
                <a:lnTo>
                  <a:pt x="10379" y="20063"/>
                </a:lnTo>
                <a:lnTo>
                  <a:pt x="10405" y="20086"/>
                </a:lnTo>
                <a:lnTo>
                  <a:pt x="10416" y="20092"/>
                </a:lnTo>
                <a:lnTo>
                  <a:pt x="10425" y="20094"/>
                </a:lnTo>
                <a:lnTo>
                  <a:pt x="10432" y="20090"/>
                </a:lnTo>
                <a:lnTo>
                  <a:pt x="10439" y="20081"/>
                </a:lnTo>
                <a:lnTo>
                  <a:pt x="10449" y="20061"/>
                </a:lnTo>
                <a:lnTo>
                  <a:pt x="10456" y="20058"/>
                </a:lnTo>
                <a:lnTo>
                  <a:pt x="10466" y="20070"/>
                </a:lnTo>
                <a:lnTo>
                  <a:pt x="10475" y="20085"/>
                </a:lnTo>
                <a:lnTo>
                  <a:pt x="10489" y="20103"/>
                </a:lnTo>
                <a:lnTo>
                  <a:pt x="10505" y="20118"/>
                </a:lnTo>
                <a:lnTo>
                  <a:pt x="10528" y="20128"/>
                </a:lnTo>
                <a:lnTo>
                  <a:pt x="10534" y="20135"/>
                </a:lnTo>
                <a:lnTo>
                  <a:pt x="10541" y="20143"/>
                </a:lnTo>
                <a:lnTo>
                  <a:pt x="10548" y="20150"/>
                </a:lnTo>
                <a:lnTo>
                  <a:pt x="10555" y="20155"/>
                </a:lnTo>
                <a:lnTo>
                  <a:pt x="10572" y="20161"/>
                </a:lnTo>
                <a:lnTo>
                  <a:pt x="10663" y="20174"/>
                </a:lnTo>
                <a:lnTo>
                  <a:pt x="10682" y="20173"/>
                </a:lnTo>
                <a:lnTo>
                  <a:pt x="10691" y="20176"/>
                </a:lnTo>
                <a:lnTo>
                  <a:pt x="10698" y="20183"/>
                </a:lnTo>
                <a:lnTo>
                  <a:pt x="10707" y="20202"/>
                </a:lnTo>
                <a:lnTo>
                  <a:pt x="10714" y="20210"/>
                </a:lnTo>
                <a:lnTo>
                  <a:pt x="10743" y="20233"/>
                </a:lnTo>
                <a:lnTo>
                  <a:pt x="10751" y="20241"/>
                </a:lnTo>
                <a:lnTo>
                  <a:pt x="10757" y="20252"/>
                </a:lnTo>
                <a:lnTo>
                  <a:pt x="10760" y="20263"/>
                </a:lnTo>
                <a:lnTo>
                  <a:pt x="10761" y="20288"/>
                </a:lnTo>
                <a:lnTo>
                  <a:pt x="10768" y="20307"/>
                </a:lnTo>
                <a:lnTo>
                  <a:pt x="10783" y="20320"/>
                </a:lnTo>
                <a:lnTo>
                  <a:pt x="10801" y="20333"/>
                </a:lnTo>
                <a:lnTo>
                  <a:pt x="10818" y="20348"/>
                </a:lnTo>
                <a:lnTo>
                  <a:pt x="10835" y="20367"/>
                </a:lnTo>
                <a:lnTo>
                  <a:pt x="10872" y="20400"/>
                </a:lnTo>
                <a:lnTo>
                  <a:pt x="10903" y="20421"/>
                </a:lnTo>
                <a:lnTo>
                  <a:pt x="10930" y="20445"/>
                </a:lnTo>
                <a:lnTo>
                  <a:pt x="10943" y="20454"/>
                </a:lnTo>
                <a:lnTo>
                  <a:pt x="10949" y="20453"/>
                </a:lnTo>
                <a:lnTo>
                  <a:pt x="10954" y="20447"/>
                </a:lnTo>
                <a:lnTo>
                  <a:pt x="10964" y="20438"/>
                </a:lnTo>
                <a:lnTo>
                  <a:pt x="10975" y="20434"/>
                </a:lnTo>
                <a:lnTo>
                  <a:pt x="10986" y="20435"/>
                </a:lnTo>
                <a:lnTo>
                  <a:pt x="10996" y="20440"/>
                </a:lnTo>
                <a:lnTo>
                  <a:pt x="11005" y="20446"/>
                </a:lnTo>
                <a:lnTo>
                  <a:pt x="11009" y="20451"/>
                </a:lnTo>
                <a:lnTo>
                  <a:pt x="11014" y="20460"/>
                </a:lnTo>
                <a:lnTo>
                  <a:pt x="11019" y="20464"/>
                </a:lnTo>
                <a:lnTo>
                  <a:pt x="11024" y="20466"/>
                </a:lnTo>
                <a:lnTo>
                  <a:pt x="11042" y="20468"/>
                </a:lnTo>
                <a:lnTo>
                  <a:pt x="11051" y="20470"/>
                </a:lnTo>
                <a:lnTo>
                  <a:pt x="11060" y="20474"/>
                </a:lnTo>
                <a:lnTo>
                  <a:pt x="11075" y="20484"/>
                </a:lnTo>
                <a:lnTo>
                  <a:pt x="11082" y="20491"/>
                </a:lnTo>
                <a:lnTo>
                  <a:pt x="11084" y="20497"/>
                </a:lnTo>
                <a:lnTo>
                  <a:pt x="11085" y="20504"/>
                </a:lnTo>
                <a:lnTo>
                  <a:pt x="11089" y="20510"/>
                </a:lnTo>
                <a:lnTo>
                  <a:pt x="11094" y="20517"/>
                </a:lnTo>
                <a:lnTo>
                  <a:pt x="11102" y="20523"/>
                </a:lnTo>
                <a:lnTo>
                  <a:pt x="11117" y="20532"/>
                </a:lnTo>
                <a:lnTo>
                  <a:pt x="11149" y="20539"/>
                </a:lnTo>
                <a:lnTo>
                  <a:pt x="11157" y="20544"/>
                </a:lnTo>
                <a:lnTo>
                  <a:pt x="11160" y="20552"/>
                </a:lnTo>
                <a:lnTo>
                  <a:pt x="11161" y="20574"/>
                </a:lnTo>
                <a:lnTo>
                  <a:pt x="11177" y="20610"/>
                </a:lnTo>
                <a:lnTo>
                  <a:pt x="11205" y="20650"/>
                </a:lnTo>
                <a:lnTo>
                  <a:pt x="11211" y="20667"/>
                </a:lnTo>
                <a:lnTo>
                  <a:pt x="11215" y="20689"/>
                </a:lnTo>
                <a:lnTo>
                  <a:pt x="11217" y="20720"/>
                </a:lnTo>
                <a:lnTo>
                  <a:pt x="11219" y="20730"/>
                </a:lnTo>
                <a:lnTo>
                  <a:pt x="11224" y="20739"/>
                </a:lnTo>
                <a:lnTo>
                  <a:pt x="11239" y="20750"/>
                </a:lnTo>
                <a:lnTo>
                  <a:pt x="11244" y="20758"/>
                </a:lnTo>
                <a:lnTo>
                  <a:pt x="11254" y="20774"/>
                </a:lnTo>
                <a:lnTo>
                  <a:pt x="11265" y="20789"/>
                </a:lnTo>
                <a:lnTo>
                  <a:pt x="11278" y="20802"/>
                </a:lnTo>
                <a:lnTo>
                  <a:pt x="11313" y="20825"/>
                </a:lnTo>
                <a:lnTo>
                  <a:pt x="11345" y="20860"/>
                </a:lnTo>
                <a:lnTo>
                  <a:pt x="11376" y="20870"/>
                </a:lnTo>
                <a:lnTo>
                  <a:pt x="11400" y="20884"/>
                </a:lnTo>
                <a:lnTo>
                  <a:pt x="11409" y="20887"/>
                </a:lnTo>
                <a:lnTo>
                  <a:pt x="11427" y="20887"/>
                </a:lnTo>
                <a:lnTo>
                  <a:pt x="11445" y="20898"/>
                </a:lnTo>
                <a:lnTo>
                  <a:pt x="11463" y="20906"/>
                </a:lnTo>
                <a:lnTo>
                  <a:pt x="11472" y="20912"/>
                </a:lnTo>
                <a:lnTo>
                  <a:pt x="11508" y="20950"/>
                </a:lnTo>
                <a:lnTo>
                  <a:pt x="11513" y="20959"/>
                </a:lnTo>
                <a:lnTo>
                  <a:pt x="11511" y="20971"/>
                </a:lnTo>
                <a:lnTo>
                  <a:pt x="11504" y="20979"/>
                </a:lnTo>
                <a:lnTo>
                  <a:pt x="11484" y="20994"/>
                </a:lnTo>
                <a:lnTo>
                  <a:pt x="11462" y="21021"/>
                </a:lnTo>
                <a:lnTo>
                  <a:pt x="11425" y="21047"/>
                </a:lnTo>
                <a:lnTo>
                  <a:pt x="11409" y="21063"/>
                </a:lnTo>
                <a:lnTo>
                  <a:pt x="11405" y="21075"/>
                </a:lnTo>
                <a:lnTo>
                  <a:pt x="11404" y="21098"/>
                </a:lnTo>
                <a:lnTo>
                  <a:pt x="11400" y="21109"/>
                </a:lnTo>
                <a:lnTo>
                  <a:pt x="11394" y="21116"/>
                </a:lnTo>
                <a:lnTo>
                  <a:pt x="11327" y="21159"/>
                </a:lnTo>
                <a:lnTo>
                  <a:pt x="11308" y="21175"/>
                </a:lnTo>
                <a:lnTo>
                  <a:pt x="11292" y="21195"/>
                </a:lnTo>
                <a:lnTo>
                  <a:pt x="11278" y="21240"/>
                </a:lnTo>
                <a:lnTo>
                  <a:pt x="11279" y="21286"/>
                </a:lnTo>
                <a:lnTo>
                  <a:pt x="11291" y="21381"/>
                </a:lnTo>
                <a:lnTo>
                  <a:pt x="11279" y="21485"/>
                </a:lnTo>
                <a:lnTo>
                  <a:pt x="11277" y="21541"/>
                </a:lnTo>
                <a:lnTo>
                  <a:pt x="11292" y="21567"/>
                </a:lnTo>
                <a:lnTo>
                  <a:pt x="11304" y="21567"/>
                </a:lnTo>
                <a:lnTo>
                  <a:pt x="11313" y="21565"/>
                </a:lnTo>
                <a:lnTo>
                  <a:pt x="11323" y="21565"/>
                </a:lnTo>
                <a:lnTo>
                  <a:pt x="11331" y="21571"/>
                </a:lnTo>
                <a:lnTo>
                  <a:pt x="11337" y="21582"/>
                </a:lnTo>
                <a:lnTo>
                  <a:pt x="11341" y="21593"/>
                </a:lnTo>
                <a:lnTo>
                  <a:pt x="11348" y="21600"/>
                </a:lnTo>
                <a:lnTo>
                  <a:pt x="11366" y="21599"/>
                </a:lnTo>
                <a:lnTo>
                  <a:pt x="11428" y="21558"/>
                </a:lnTo>
                <a:lnTo>
                  <a:pt x="11467" y="21522"/>
                </a:lnTo>
                <a:lnTo>
                  <a:pt x="11524" y="21464"/>
                </a:lnTo>
                <a:lnTo>
                  <a:pt x="11618" y="21386"/>
                </a:lnTo>
                <a:lnTo>
                  <a:pt x="11674" y="21335"/>
                </a:lnTo>
                <a:lnTo>
                  <a:pt x="11715" y="21289"/>
                </a:lnTo>
                <a:lnTo>
                  <a:pt x="11770" y="21219"/>
                </a:lnTo>
                <a:lnTo>
                  <a:pt x="11783" y="21197"/>
                </a:lnTo>
                <a:lnTo>
                  <a:pt x="11866" y="21008"/>
                </a:lnTo>
                <a:lnTo>
                  <a:pt x="11881" y="20936"/>
                </a:lnTo>
                <a:lnTo>
                  <a:pt x="11918" y="20819"/>
                </a:lnTo>
                <a:lnTo>
                  <a:pt x="11986" y="20685"/>
                </a:lnTo>
                <a:lnTo>
                  <a:pt x="11999" y="20666"/>
                </a:lnTo>
                <a:lnTo>
                  <a:pt x="12055" y="20620"/>
                </a:lnTo>
                <a:lnTo>
                  <a:pt x="12075" y="20613"/>
                </a:lnTo>
                <a:lnTo>
                  <a:pt x="12075" y="20605"/>
                </a:lnTo>
                <a:lnTo>
                  <a:pt x="12069" y="20586"/>
                </a:lnTo>
                <a:lnTo>
                  <a:pt x="12070" y="20576"/>
                </a:lnTo>
                <a:lnTo>
                  <a:pt x="12077" y="20551"/>
                </a:lnTo>
                <a:lnTo>
                  <a:pt x="12069" y="20559"/>
                </a:lnTo>
                <a:lnTo>
                  <a:pt x="12048" y="20583"/>
                </a:lnTo>
                <a:lnTo>
                  <a:pt x="12039" y="20586"/>
                </a:lnTo>
                <a:lnTo>
                  <a:pt x="12032" y="20572"/>
                </a:lnTo>
                <a:lnTo>
                  <a:pt x="12044" y="20558"/>
                </a:lnTo>
                <a:lnTo>
                  <a:pt x="12071" y="20541"/>
                </a:lnTo>
                <a:lnTo>
                  <a:pt x="12080" y="20533"/>
                </a:lnTo>
                <a:lnTo>
                  <a:pt x="12080" y="20529"/>
                </a:lnTo>
                <a:lnTo>
                  <a:pt x="12073" y="20526"/>
                </a:lnTo>
                <a:lnTo>
                  <a:pt x="12066" y="20526"/>
                </a:lnTo>
                <a:lnTo>
                  <a:pt x="12057" y="20528"/>
                </a:lnTo>
                <a:lnTo>
                  <a:pt x="12049" y="20533"/>
                </a:lnTo>
                <a:lnTo>
                  <a:pt x="12046" y="20541"/>
                </a:lnTo>
                <a:lnTo>
                  <a:pt x="12040" y="20550"/>
                </a:lnTo>
                <a:lnTo>
                  <a:pt x="12025" y="20559"/>
                </a:lnTo>
                <a:lnTo>
                  <a:pt x="12007" y="20563"/>
                </a:lnTo>
                <a:lnTo>
                  <a:pt x="11994" y="20560"/>
                </a:lnTo>
                <a:lnTo>
                  <a:pt x="12009" y="20552"/>
                </a:lnTo>
                <a:lnTo>
                  <a:pt x="12009" y="20545"/>
                </a:lnTo>
                <a:lnTo>
                  <a:pt x="11999" y="20541"/>
                </a:lnTo>
                <a:lnTo>
                  <a:pt x="11983" y="20543"/>
                </a:lnTo>
                <a:lnTo>
                  <a:pt x="11986" y="20533"/>
                </a:lnTo>
                <a:lnTo>
                  <a:pt x="11988" y="20522"/>
                </a:lnTo>
                <a:lnTo>
                  <a:pt x="11990" y="20498"/>
                </a:lnTo>
                <a:lnTo>
                  <a:pt x="11994" y="20489"/>
                </a:lnTo>
                <a:lnTo>
                  <a:pt x="12004" y="20483"/>
                </a:lnTo>
                <a:lnTo>
                  <a:pt x="12016" y="20479"/>
                </a:lnTo>
                <a:lnTo>
                  <a:pt x="12026" y="20473"/>
                </a:lnTo>
                <a:lnTo>
                  <a:pt x="12031" y="20470"/>
                </a:lnTo>
                <a:lnTo>
                  <a:pt x="12044" y="20474"/>
                </a:lnTo>
                <a:lnTo>
                  <a:pt x="12049" y="20473"/>
                </a:lnTo>
                <a:lnTo>
                  <a:pt x="12052" y="20467"/>
                </a:lnTo>
                <a:lnTo>
                  <a:pt x="12050" y="20462"/>
                </a:lnTo>
                <a:lnTo>
                  <a:pt x="12046" y="20457"/>
                </a:lnTo>
                <a:lnTo>
                  <a:pt x="12043" y="20454"/>
                </a:lnTo>
                <a:lnTo>
                  <a:pt x="12039" y="20452"/>
                </a:lnTo>
                <a:lnTo>
                  <a:pt x="12027" y="20449"/>
                </a:lnTo>
                <a:lnTo>
                  <a:pt x="12024" y="20448"/>
                </a:lnTo>
                <a:lnTo>
                  <a:pt x="12022" y="20444"/>
                </a:lnTo>
                <a:lnTo>
                  <a:pt x="12009" y="20428"/>
                </a:lnTo>
                <a:lnTo>
                  <a:pt x="11995" y="20435"/>
                </a:lnTo>
                <a:lnTo>
                  <a:pt x="11988" y="20424"/>
                </a:lnTo>
                <a:lnTo>
                  <a:pt x="11990" y="20411"/>
                </a:lnTo>
                <a:lnTo>
                  <a:pt x="12001" y="20411"/>
                </a:lnTo>
                <a:lnTo>
                  <a:pt x="12002" y="20403"/>
                </a:lnTo>
                <a:lnTo>
                  <a:pt x="12004" y="20397"/>
                </a:lnTo>
                <a:lnTo>
                  <a:pt x="12008" y="20392"/>
                </a:lnTo>
                <a:lnTo>
                  <a:pt x="12009" y="20386"/>
                </a:lnTo>
                <a:lnTo>
                  <a:pt x="12008" y="20382"/>
                </a:lnTo>
                <a:lnTo>
                  <a:pt x="12003" y="20370"/>
                </a:lnTo>
                <a:lnTo>
                  <a:pt x="12001" y="20363"/>
                </a:lnTo>
                <a:lnTo>
                  <a:pt x="12005" y="20349"/>
                </a:lnTo>
                <a:lnTo>
                  <a:pt x="12013" y="20341"/>
                </a:lnTo>
                <a:lnTo>
                  <a:pt x="12072" y="20319"/>
                </a:lnTo>
                <a:lnTo>
                  <a:pt x="12083" y="20312"/>
                </a:lnTo>
                <a:lnTo>
                  <a:pt x="12090" y="20303"/>
                </a:lnTo>
                <a:lnTo>
                  <a:pt x="12098" y="20290"/>
                </a:lnTo>
                <a:lnTo>
                  <a:pt x="12102" y="20276"/>
                </a:lnTo>
                <a:lnTo>
                  <a:pt x="12100" y="20267"/>
                </a:lnTo>
                <a:lnTo>
                  <a:pt x="12090" y="20266"/>
                </a:lnTo>
                <a:lnTo>
                  <a:pt x="12082" y="20268"/>
                </a:lnTo>
                <a:lnTo>
                  <a:pt x="12076" y="20266"/>
                </a:lnTo>
                <a:lnTo>
                  <a:pt x="12073" y="20249"/>
                </a:lnTo>
                <a:lnTo>
                  <a:pt x="12075" y="20242"/>
                </a:lnTo>
                <a:lnTo>
                  <a:pt x="12079" y="20237"/>
                </a:lnTo>
                <a:lnTo>
                  <a:pt x="12085" y="20234"/>
                </a:lnTo>
                <a:lnTo>
                  <a:pt x="12090" y="20236"/>
                </a:lnTo>
                <a:lnTo>
                  <a:pt x="12096" y="20240"/>
                </a:lnTo>
                <a:lnTo>
                  <a:pt x="12100" y="20241"/>
                </a:lnTo>
                <a:lnTo>
                  <a:pt x="12103" y="20244"/>
                </a:lnTo>
                <a:lnTo>
                  <a:pt x="12107" y="20251"/>
                </a:lnTo>
                <a:lnTo>
                  <a:pt x="12108" y="20256"/>
                </a:lnTo>
                <a:lnTo>
                  <a:pt x="12111" y="20272"/>
                </a:lnTo>
                <a:lnTo>
                  <a:pt x="12117" y="20285"/>
                </a:lnTo>
                <a:lnTo>
                  <a:pt x="12121" y="20291"/>
                </a:lnTo>
                <a:lnTo>
                  <a:pt x="12122" y="20287"/>
                </a:lnTo>
                <a:lnTo>
                  <a:pt x="12124" y="20277"/>
                </a:lnTo>
                <a:lnTo>
                  <a:pt x="12133" y="20246"/>
                </a:lnTo>
                <a:lnTo>
                  <a:pt x="12131" y="20241"/>
                </a:lnTo>
                <a:lnTo>
                  <a:pt x="12125" y="20232"/>
                </a:lnTo>
                <a:lnTo>
                  <a:pt x="12122" y="20225"/>
                </a:lnTo>
                <a:lnTo>
                  <a:pt x="12122" y="20218"/>
                </a:lnTo>
                <a:lnTo>
                  <a:pt x="12125" y="20205"/>
                </a:lnTo>
                <a:lnTo>
                  <a:pt x="12126" y="20198"/>
                </a:lnTo>
                <a:lnTo>
                  <a:pt x="12124" y="20157"/>
                </a:lnTo>
                <a:lnTo>
                  <a:pt x="12126" y="20145"/>
                </a:lnTo>
                <a:lnTo>
                  <a:pt x="12129" y="20138"/>
                </a:lnTo>
                <a:lnTo>
                  <a:pt x="12132" y="20135"/>
                </a:lnTo>
                <a:lnTo>
                  <a:pt x="12152" y="20119"/>
                </a:lnTo>
                <a:lnTo>
                  <a:pt x="12156" y="20114"/>
                </a:lnTo>
                <a:lnTo>
                  <a:pt x="12154" y="20112"/>
                </a:lnTo>
                <a:lnTo>
                  <a:pt x="12149" y="20109"/>
                </a:lnTo>
                <a:lnTo>
                  <a:pt x="12145" y="20103"/>
                </a:lnTo>
                <a:lnTo>
                  <a:pt x="12145" y="20097"/>
                </a:lnTo>
                <a:lnTo>
                  <a:pt x="12150" y="20095"/>
                </a:lnTo>
                <a:lnTo>
                  <a:pt x="12158" y="20093"/>
                </a:lnTo>
                <a:lnTo>
                  <a:pt x="12163" y="20089"/>
                </a:lnTo>
                <a:lnTo>
                  <a:pt x="12165" y="20085"/>
                </a:lnTo>
                <a:lnTo>
                  <a:pt x="12168" y="20082"/>
                </a:lnTo>
                <a:lnTo>
                  <a:pt x="12179" y="20082"/>
                </a:lnTo>
                <a:lnTo>
                  <a:pt x="12193" y="20084"/>
                </a:lnTo>
                <a:lnTo>
                  <a:pt x="12204" y="20084"/>
                </a:lnTo>
                <a:lnTo>
                  <a:pt x="12213" y="20067"/>
                </a:lnTo>
                <a:lnTo>
                  <a:pt x="12225" y="20061"/>
                </a:lnTo>
                <a:lnTo>
                  <a:pt x="12237" y="20058"/>
                </a:lnTo>
                <a:lnTo>
                  <a:pt x="12247" y="20057"/>
                </a:lnTo>
                <a:lnTo>
                  <a:pt x="12271" y="20059"/>
                </a:lnTo>
                <a:lnTo>
                  <a:pt x="12283" y="20057"/>
                </a:lnTo>
                <a:lnTo>
                  <a:pt x="12294" y="20050"/>
                </a:lnTo>
                <a:lnTo>
                  <a:pt x="12299" y="20048"/>
                </a:lnTo>
                <a:lnTo>
                  <a:pt x="12304" y="20049"/>
                </a:lnTo>
                <a:lnTo>
                  <a:pt x="12310" y="20051"/>
                </a:lnTo>
                <a:lnTo>
                  <a:pt x="12316" y="20053"/>
                </a:lnTo>
                <a:lnTo>
                  <a:pt x="12325" y="20051"/>
                </a:lnTo>
                <a:lnTo>
                  <a:pt x="12325" y="20047"/>
                </a:lnTo>
                <a:lnTo>
                  <a:pt x="12319" y="20040"/>
                </a:lnTo>
                <a:lnTo>
                  <a:pt x="12317" y="20020"/>
                </a:lnTo>
                <a:lnTo>
                  <a:pt x="12322" y="19996"/>
                </a:lnTo>
                <a:lnTo>
                  <a:pt x="12332" y="19976"/>
                </a:lnTo>
                <a:lnTo>
                  <a:pt x="12351" y="19968"/>
                </a:lnTo>
                <a:lnTo>
                  <a:pt x="12362" y="19967"/>
                </a:lnTo>
                <a:lnTo>
                  <a:pt x="12432" y="19943"/>
                </a:lnTo>
                <a:lnTo>
                  <a:pt x="12416" y="19926"/>
                </a:lnTo>
                <a:lnTo>
                  <a:pt x="12409" y="19901"/>
                </a:lnTo>
                <a:lnTo>
                  <a:pt x="12408" y="19873"/>
                </a:lnTo>
                <a:lnTo>
                  <a:pt x="12413" y="19846"/>
                </a:lnTo>
                <a:lnTo>
                  <a:pt x="12418" y="19833"/>
                </a:lnTo>
                <a:lnTo>
                  <a:pt x="12425" y="19826"/>
                </a:lnTo>
                <a:lnTo>
                  <a:pt x="12435" y="19822"/>
                </a:lnTo>
                <a:lnTo>
                  <a:pt x="12448" y="19821"/>
                </a:lnTo>
                <a:lnTo>
                  <a:pt x="12472" y="19824"/>
                </a:lnTo>
                <a:lnTo>
                  <a:pt x="12477" y="19819"/>
                </a:lnTo>
                <a:lnTo>
                  <a:pt x="12477" y="19804"/>
                </a:lnTo>
                <a:lnTo>
                  <a:pt x="12475" y="19791"/>
                </a:lnTo>
                <a:lnTo>
                  <a:pt x="12467" y="19768"/>
                </a:lnTo>
                <a:lnTo>
                  <a:pt x="12466" y="19756"/>
                </a:lnTo>
                <a:lnTo>
                  <a:pt x="12465" y="19685"/>
                </a:lnTo>
                <a:lnTo>
                  <a:pt x="12468" y="19675"/>
                </a:lnTo>
                <a:lnTo>
                  <a:pt x="12479" y="19670"/>
                </a:lnTo>
                <a:lnTo>
                  <a:pt x="12493" y="19671"/>
                </a:lnTo>
                <a:lnTo>
                  <a:pt x="12498" y="19675"/>
                </a:lnTo>
                <a:lnTo>
                  <a:pt x="12503" y="19700"/>
                </a:lnTo>
                <a:lnTo>
                  <a:pt x="12515" y="19734"/>
                </a:lnTo>
                <a:lnTo>
                  <a:pt x="12516" y="19751"/>
                </a:lnTo>
                <a:lnTo>
                  <a:pt x="12503" y="19755"/>
                </a:lnTo>
                <a:lnTo>
                  <a:pt x="12512" y="19768"/>
                </a:lnTo>
                <a:lnTo>
                  <a:pt x="12521" y="19769"/>
                </a:lnTo>
                <a:lnTo>
                  <a:pt x="12527" y="19760"/>
                </a:lnTo>
                <a:lnTo>
                  <a:pt x="12530" y="19744"/>
                </a:lnTo>
                <a:lnTo>
                  <a:pt x="12528" y="19731"/>
                </a:lnTo>
                <a:lnTo>
                  <a:pt x="12518" y="19691"/>
                </a:lnTo>
                <a:lnTo>
                  <a:pt x="12516" y="19664"/>
                </a:lnTo>
                <a:lnTo>
                  <a:pt x="12518" y="19638"/>
                </a:lnTo>
                <a:lnTo>
                  <a:pt x="12523" y="19612"/>
                </a:lnTo>
                <a:lnTo>
                  <a:pt x="12538" y="19565"/>
                </a:lnTo>
                <a:lnTo>
                  <a:pt x="12549" y="19542"/>
                </a:lnTo>
                <a:lnTo>
                  <a:pt x="12565" y="19527"/>
                </a:lnTo>
                <a:lnTo>
                  <a:pt x="12587" y="19524"/>
                </a:lnTo>
                <a:lnTo>
                  <a:pt x="12591" y="19526"/>
                </a:lnTo>
                <a:lnTo>
                  <a:pt x="12598" y="19531"/>
                </a:lnTo>
                <a:lnTo>
                  <a:pt x="12601" y="19532"/>
                </a:lnTo>
                <a:lnTo>
                  <a:pt x="12606" y="19531"/>
                </a:lnTo>
                <a:lnTo>
                  <a:pt x="12613" y="19527"/>
                </a:lnTo>
                <a:lnTo>
                  <a:pt x="12618" y="19523"/>
                </a:lnTo>
                <a:lnTo>
                  <a:pt x="12620" y="19518"/>
                </a:lnTo>
                <a:lnTo>
                  <a:pt x="12623" y="19506"/>
                </a:lnTo>
                <a:lnTo>
                  <a:pt x="12626" y="19497"/>
                </a:lnTo>
                <a:lnTo>
                  <a:pt x="12624" y="19493"/>
                </a:lnTo>
                <a:lnTo>
                  <a:pt x="12613" y="19495"/>
                </a:lnTo>
                <a:lnTo>
                  <a:pt x="12584" y="19504"/>
                </a:lnTo>
                <a:lnTo>
                  <a:pt x="12572" y="19503"/>
                </a:lnTo>
                <a:lnTo>
                  <a:pt x="12568" y="19489"/>
                </a:lnTo>
                <a:lnTo>
                  <a:pt x="12568" y="19472"/>
                </a:lnTo>
                <a:lnTo>
                  <a:pt x="12567" y="19463"/>
                </a:lnTo>
                <a:lnTo>
                  <a:pt x="12563" y="19457"/>
                </a:lnTo>
                <a:lnTo>
                  <a:pt x="12561" y="19459"/>
                </a:lnTo>
                <a:lnTo>
                  <a:pt x="12550" y="19470"/>
                </a:lnTo>
                <a:lnTo>
                  <a:pt x="12545" y="19474"/>
                </a:lnTo>
                <a:lnTo>
                  <a:pt x="12540" y="19464"/>
                </a:lnTo>
                <a:lnTo>
                  <a:pt x="12521" y="19458"/>
                </a:lnTo>
                <a:lnTo>
                  <a:pt x="12515" y="19449"/>
                </a:lnTo>
                <a:lnTo>
                  <a:pt x="12530" y="19432"/>
                </a:lnTo>
                <a:lnTo>
                  <a:pt x="12520" y="19418"/>
                </a:lnTo>
                <a:lnTo>
                  <a:pt x="12517" y="19416"/>
                </a:lnTo>
                <a:lnTo>
                  <a:pt x="12511" y="19416"/>
                </a:lnTo>
                <a:lnTo>
                  <a:pt x="12501" y="19419"/>
                </a:lnTo>
                <a:lnTo>
                  <a:pt x="12496" y="19420"/>
                </a:lnTo>
                <a:lnTo>
                  <a:pt x="12506" y="19404"/>
                </a:lnTo>
                <a:lnTo>
                  <a:pt x="12507" y="19397"/>
                </a:lnTo>
                <a:lnTo>
                  <a:pt x="12506" y="19391"/>
                </a:lnTo>
                <a:lnTo>
                  <a:pt x="12504" y="19384"/>
                </a:lnTo>
                <a:lnTo>
                  <a:pt x="12503" y="19378"/>
                </a:lnTo>
                <a:lnTo>
                  <a:pt x="12505" y="19372"/>
                </a:lnTo>
                <a:lnTo>
                  <a:pt x="12509" y="19366"/>
                </a:lnTo>
                <a:lnTo>
                  <a:pt x="12511" y="19361"/>
                </a:lnTo>
                <a:lnTo>
                  <a:pt x="12511" y="19347"/>
                </a:lnTo>
                <a:lnTo>
                  <a:pt x="12511" y="19344"/>
                </a:lnTo>
                <a:lnTo>
                  <a:pt x="12514" y="19339"/>
                </a:lnTo>
                <a:lnTo>
                  <a:pt x="12515" y="19335"/>
                </a:lnTo>
                <a:lnTo>
                  <a:pt x="12514" y="19333"/>
                </a:lnTo>
                <a:lnTo>
                  <a:pt x="12511" y="19331"/>
                </a:lnTo>
                <a:lnTo>
                  <a:pt x="12508" y="19330"/>
                </a:lnTo>
                <a:lnTo>
                  <a:pt x="12507" y="19326"/>
                </a:lnTo>
                <a:lnTo>
                  <a:pt x="12509" y="19322"/>
                </a:lnTo>
                <a:lnTo>
                  <a:pt x="12518" y="19303"/>
                </a:lnTo>
                <a:lnTo>
                  <a:pt x="12519" y="19296"/>
                </a:lnTo>
                <a:lnTo>
                  <a:pt x="12519" y="19291"/>
                </a:lnTo>
                <a:lnTo>
                  <a:pt x="12520" y="19288"/>
                </a:lnTo>
                <a:lnTo>
                  <a:pt x="12526" y="19286"/>
                </a:lnTo>
                <a:lnTo>
                  <a:pt x="12531" y="19292"/>
                </a:lnTo>
                <a:lnTo>
                  <a:pt x="12531" y="19304"/>
                </a:lnTo>
                <a:lnTo>
                  <a:pt x="12533" y="19312"/>
                </a:lnTo>
                <a:lnTo>
                  <a:pt x="12545" y="19308"/>
                </a:lnTo>
                <a:lnTo>
                  <a:pt x="12544" y="19319"/>
                </a:lnTo>
                <a:lnTo>
                  <a:pt x="12538" y="19339"/>
                </a:lnTo>
                <a:lnTo>
                  <a:pt x="12537" y="19349"/>
                </a:lnTo>
                <a:lnTo>
                  <a:pt x="12541" y="19355"/>
                </a:lnTo>
                <a:lnTo>
                  <a:pt x="12548" y="19359"/>
                </a:lnTo>
                <a:lnTo>
                  <a:pt x="12555" y="19366"/>
                </a:lnTo>
                <a:lnTo>
                  <a:pt x="12556" y="19379"/>
                </a:lnTo>
                <a:lnTo>
                  <a:pt x="12554" y="19384"/>
                </a:lnTo>
                <a:lnTo>
                  <a:pt x="12546" y="19392"/>
                </a:lnTo>
                <a:lnTo>
                  <a:pt x="12545" y="19395"/>
                </a:lnTo>
                <a:lnTo>
                  <a:pt x="12547" y="19399"/>
                </a:lnTo>
                <a:lnTo>
                  <a:pt x="12551" y="19399"/>
                </a:lnTo>
                <a:lnTo>
                  <a:pt x="12555" y="19398"/>
                </a:lnTo>
                <a:lnTo>
                  <a:pt x="12560" y="19399"/>
                </a:lnTo>
                <a:lnTo>
                  <a:pt x="12576" y="19405"/>
                </a:lnTo>
                <a:lnTo>
                  <a:pt x="12581" y="19411"/>
                </a:lnTo>
                <a:lnTo>
                  <a:pt x="12579" y="19420"/>
                </a:lnTo>
                <a:lnTo>
                  <a:pt x="12598" y="19434"/>
                </a:lnTo>
                <a:lnTo>
                  <a:pt x="12608" y="19439"/>
                </a:lnTo>
                <a:lnTo>
                  <a:pt x="12613" y="19434"/>
                </a:lnTo>
                <a:lnTo>
                  <a:pt x="12619" y="19432"/>
                </a:lnTo>
                <a:lnTo>
                  <a:pt x="12632" y="19428"/>
                </a:lnTo>
                <a:lnTo>
                  <a:pt x="12644" y="19430"/>
                </a:lnTo>
                <a:lnTo>
                  <a:pt x="12647" y="19445"/>
                </a:lnTo>
                <a:lnTo>
                  <a:pt x="12650" y="19445"/>
                </a:lnTo>
                <a:lnTo>
                  <a:pt x="12657" y="19440"/>
                </a:lnTo>
                <a:lnTo>
                  <a:pt x="12663" y="19444"/>
                </a:lnTo>
                <a:lnTo>
                  <a:pt x="12668" y="19453"/>
                </a:lnTo>
                <a:lnTo>
                  <a:pt x="12669" y="19464"/>
                </a:lnTo>
                <a:lnTo>
                  <a:pt x="12668" y="19469"/>
                </a:lnTo>
                <a:lnTo>
                  <a:pt x="12665" y="19473"/>
                </a:lnTo>
                <a:lnTo>
                  <a:pt x="12661" y="19477"/>
                </a:lnTo>
                <a:lnTo>
                  <a:pt x="12658" y="19482"/>
                </a:lnTo>
                <a:lnTo>
                  <a:pt x="12655" y="19490"/>
                </a:lnTo>
                <a:lnTo>
                  <a:pt x="12654" y="19492"/>
                </a:lnTo>
                <a:lnTo>
                  <a:pt x="12654" y="19501"/>
                </a:lnTo>
                <a:lnTo>
                  <a:pt x="12657" y="19512"/>
                </a:lnTo>
                <a:lnTo>
                  <a:pt x="12664" y="19517"/>
                </a:lnTo>
                <a:lnTo>
                  <a:pt x="12674" y="19520"/>
                </a:lnTo>
                <a:lnTo>
                  <a:pt x="12684" y="19524"/>
                </a:lnTo>
                <a:lnTo>
                  <a:pt x="12711" y="19546"/>
                </a:lnTo>
                <a:lnTo>
                  <a:pt x="12722" y="19549"/>
                </a:lnTo>
                <a:lnTo>
                  <a:pt x="12714" y="19526"/>
                </a:lnTo>
                <a:lnTo>
                  <a:pt x="12713" y="19515"/>
                </a:lnTo>
                <a:lnTo>
                  <a:pt x="12715" y="19499"/>
                </a:lnTo>
                <a:lnTo>
                  <a:pt x="12718" y="19486"/>
                </a:lnTo>
                <a:lnTo>
                  <a:pt x="12724" y="19476"/>
                </a:lnTo>
                <a:lnTo>
                  <a:pt x="12732" y="19472"/>
                </a:lnTo>
                <a:lnTo>
                  <a:pt x="12745" y="19478"/>
                </a:lnTo>
                <a:lnTo>
                  <a:pt x="12755" y="19476"/>
                </a:lnTo>
                <a:lnTo>
                  <a:pt x="12786" y="19480"/>
                </a:lnTo>
                <a:lnTo>
                  <a:pt x="12790" y="19467"/>
                </a:lnTo>
                <a:lnTo>
                  <a:pt x="12797" y="19462"/>
                </a:lnTo>
                <a:lnTo>
                  <a:pt x="12807" y="19461"/>
                </a:lnTo>
                <a:lnTo>
                  <a:pt x="12844" y="19463"/>
                </a:lnTo>
                <a:lnTo>
                  <a:pt x="12856" y="19459"/>
                </a:lnTo>
                <a:lnTo>
                  <a:pt x="12862" y="19451"/>
                </a:lnTo>
                <a:lnTo>
                  <a:pt x="12866" y="19443"/>
                </a:lnTo>
                <a:lnTo>
                  <a:pt x="12867" y="19436"/>
                </a:lnTo>
                <a:lnTo>
                  <a:pt x="12864" y="19430"/>
                </a:lnTo>
                <a:lnTo>
                  <a:pt x="12858" y="19426"/>
                </a:lnTo>
                <a:lnTo>
                  <a:pt x="12854" y="19424"/>
                </a:lnTo>
                <a:lnTo>
                  <a:pt x="12853" y="19422"/>
                </a:lnTo>
                <a:lnTo>
                  <a:pt x="12854" y="19416"/>
                </a:lnTo>
                <a:lnTo>
                  <a:pt x="12856" y="19415"/>
                </a:lnTo>
                <a:lnTo>
                  <a:pt x="12869" y="19399"/>
                </a:lnTo>
                <a:lnTo>
                  <a:pt x="12876" y="19396"/>
                </a:lnTo>
                <a:lnTo>
                  <a:pt x="12882" y="19395"/>
                </a:lnTo>
                <a:lnTo>
                  <a:pt x="12888" y="19397"/>
                </a:lnTo>
                <a:lnTo>
                  <a:pt x="12894" y="19401"/>
                </a:lnTo>
                <a:lnTo>
                  <a:pt x="12897" y="19407"/>
                </a:lnTo>
                <a:lnTo>
                  <a:pt x="12903" y="19422"/>
                </a:lnTo>
                <a:lnTo>
                  <a:pt x="12905" y="19424"/>
                </a:lnTo>
                <a:lnTo>
                  <a:pt x="12926" y="19436"/>
                </a:lnTo>
                <a:lnTo>
                  <a:pt x="12929" y="19446"/>
                </a:lnTo>
                <a:lnTo>
                  <a:pt x="12931" y="19462"/>
                </a:lnTo>
                <a:lnTo>
                  <a:pt x="12930" y="19478"/>
                </a:lnTo>
                <a:lnTo>
                  <a:pt x="12921" y="19514"/>
                </a:lnTo>
                <a:lnTo>
                  <a:pt x="12913" y="19525"/>
                </a:lnTo>
                <a:lnTo>
                  <a:pt x="12911" y="19532"/>
                </a:lnTo>
                <a:lnTo>
                  <a:pt x="12914" y="19548"/>
                </a:lnTo>
                <a:lnTo>
                  <a:pt x="12915" y="19558"/>
                </a:lnTo>
                <a:lnTo>
                  <a:pt x="12911" y="19564"/>
                </a:lnTo>
                <a:lnTo>
                  <a:pt x="12892" y="19579"/>
                </a:lnTo>
                <a:lnTo>
                  <a:pt x="12884" y="19572"/>
                </a:lnTo>
                <a:lnTo>
                  <a:pt x="12875" y="19562"/>
                </a:lnTo>
                <a:lnTo>
                  <a:pt x="12869" y="19550"/>
                </a:lnTo>
                <a:lnTo>
                  <a:pt x="12866" y="19539"/>
                </a:lnTo>
                <a:lnTo>
                  <a:pt x="12868" y="19534"/>
                </a:lnTo>
                <a:lnTo>
                  <a:pt x="12871" y="19530"/>
                </a:lnTo>
                <a:lnTo>
                  <a:pt x="12873" y="19526"/>
                </a:lnTo>
                <a:lnTo>
                  <a:pt x="12871" y="19522"/>
                </a:lnTo>
                <a:lnTo>
                  <a:pt x="12854" y="19507"/>
                </a:lnTo>
                <a:lnTo>
                  <a:pt x="12847" y="19498"/>
                </a:lnTo>
                <a:lnTo>
                  <a:pt x="12842" y="19497"/>
                </a:lnTo>
                <a:lnTo>
                  <a:pt x="12836" y="19499"/>
                </a:lnTo>
                <a:lnTo>
                  <a:pt x="12827" y="19504"/>
                </a:lnTo>
                <a:lnTo>
                  <a:pt x="12827" y="19509"/>
                </a:lnTo>
                <a:lnTo>
                  <a:pt x="12830" y="19514"/>
                </a:lnTo>
                <a:lnTo>
                  <a:pt x="12834" y="19532"/>
                </a:lnTo>
                <a:lnTo>
                  <a:pt x="12844" y="19555"/>
                </a:lnTo>
                <a:lnTo>
                  <a:pt x="12847" y="19566"/>
                </a:lnTo>
                <a:lnTo>
                  <a:pt x="12852" y="19674"/>
                </a:lnTo>
                <a:lnTo>
                  <a:pt x="12845" y="19726"/>
                </a:lnTo>
                <a:lnTo>
                  <a:pt x="12824" y="19766"/>
                </a:lnTo>
                <a:lnTo>
                  <a:pt x="12817" y="19773"/>
                </a:lnTo>
                <a:lnTo>
                  <a:pt x="12808" y="19780"/>
                </a:lnTo>
                <a:lnTo>
                  <a:pt x="12797" y="19786"/>
                </a:lnTo>
                <a:lnTo>
                  <a:pt x="12775" y="19790"/>
                </a:lnTo>
                <a:lnTo>
                  <a:pt x="12733" y="19823"/>
                </a:lnTo>
                <a:lnTo>
                  <a:pt x="12723" y="19828"/>
                </a:lnTo>
                <a:lnTo>
                  <a:pt x="12709" y="19830"/>
                </a:lnTo>
                <a:lnTo>
                  <a:pt x="12703" y="19829"/>
                </a:lnTo>
                <a:lnTo>
                  <a:pt x="12696" y="19826"/>
                </a:lnTo>
                <a:lnTo>
                  <a:pt x="12690" y="19825"/>
                </a:lnTo>
                <a:lnTo>
                  <a:pt x="12688" y="19828"/>
                </a:lnTo>
                <a:lnTo>
                  <a:pt x="12691" y="19835"/>
                </a:lnTo>
                <a:lnTo>
                  <a:pt x="12700" y="19846"/>
                </a:lnTo>
                <a:lnTo>
                  <a:pt x="12698" y="19873"/>
                </a:lnTo>
                <a:lnTo>
                  <a:pt x="12688" y="19899"/>
                </a:lnTo>
                <a:lnTo>
                  <a:pt x="12683" y="19921"/>
                </a:lnTo>
                <a:lnTo>
                  <a:pt x="12692" y="19939"/>
                </a:lnTo>
                <a:lnTo>
                  <a:pt x="12698" y="19940"/>
                </a:lnTo>
                <a:lnTo>
                  <a:pt x="12704" y="19939"/>
                </a:lnTo>
                <a:lnTo>
                  <a:pt x="12709" y="19940"/>
                </a:lnTo>
                <a:lnTo>
                  <a:pt x="12711" y="19947"/>
                </a:lnTo>
                <a:lnTo>
                  <a:pt x="12708" y="19950"/>
                </a:lnTo>
                <a:lnTo>
                  <a:pt x="12702" y="19952"/>
                </a:lnTo>
                <a:lnTo>
                  <a:pt x="12695" y="19955"/>
                </a:lnTo>
                <a:lnTo>
                  <a:pt x="12692" y="19962"/>
                </a:lnTo>
                <a:lnTo>
                  <a:pt x="12691" y="19969"/>
                </a:lnTo>
                <a:lnTo>
                  <a:pt x="12689" y="19974"/>
                </a:lnTo>
                <a:lnTo>
                  <a:pt x="12685" y="19976"/>
                </a:lnTo>
                <a:lnTo>
                  <a:pt x="12679" y="19977"/>
                </a:lnTo>
                <a:lnTo>
                  <a:pt x="12674" y="19975"/>
                </a:lnTo>
                <a:lnTo>
                  <a:pt x="12673" y="19970"/>
                </a:lnTo>
                <a:lnTo>
                  <a:pt x="12672" y="19937"/>
                </a:lnTo>
                <a:lnTo>
                  <a:pt x="12668" y="19932"/>
                </a:lnTo>
                <a:lnTo>
                  <a:pt x="12658" y="19931"/>
                </a:lnTo>
                <a:lnTo>
                  <a:pt x="12649" y="19933"/>
                </a:lnTo>
                <a:lnTo>
                  <a:pt x="12633" y="19941"/>
                </a:lnTo>
                <a:lnTo>
                  <a:pt x="12622" y="19943"/>
                </a:lnTo>
                <a:lnTo>
                  <a:pt x="12602" y="19936"/>
                </a:lnTo>
                <a:lnTo>
                  <a:pt x="12591" y="19935"/>
                </a:lnTo>
                <a:lnTo>
                  <a:pt x="12587" y="19941"/>
                </a:lnTo>
                <a:lnTo>
                  <a:pt x="12586" y="19950"/>
                </a:lnTo>
                <a:lnTo>
                  <a:pt x="12582" y="19976"/>
                </a:lnTo>
                <a:lnTo>
                  <a:pt x="12579" y="19985"/>
                </a:lnTo>
                <a:lnTo>
                  <a:pt x="12591" y="20023"/>
                </a:lnTo>
                <a:lnTo>
                  <a:pt x="12589" y="20069"/>
                </a:lnTo>
                <a:lnTo>
                  <a:pt x="12577" y="20114"/>
                </a:lnTo>
                <a:lnTo>
                  <a:pt x="12560" y="20149"/>
                </a:lnTo>
                <a:lnTo>
                  <a:pt x="12541" y="20179"/>
                </a:lnTo>
                <a:lnTo>
                  <a:pt x="12535" y="20184"/>
                </a:lnTo>
                <a:lnTo>
                  <a:pt x="12517" y="20194"/>
                </a:lnTo>
                <a:lnTo>
                  <a:pt x="12509" y="20202"/>
                </a:lnTo>
                <a:lnTo>
                  <a:pt x="12492" y="20213"/>
                </a:lnTo>
                <a:lnTo>
                  <a:pt x="12468" y="20217"/>
                </a:lnTo>
                <a:lnTo>
                  <a:pt x="12448" y="20212"/>
                </a:lnTo>
                <a:lnTo>
                  <a:pt x="12443" y="20192"/>
                </a:lnTo>
                <a:lnTo>
                  <a:pt x="12436" y="20199"/>
                </a:lnTo>
                <a:lnTo>
                  <a:pt x="12429" y="20211"/>
                </a:lnTo>
                <a:lnTo>
                  <a:pt x="12423" y="20225"/>
                </a:lnTo>
                <a:lnTo>
                  <a:pt x="12420" y="20236"/>
                </a:lnTo>
                <a:lnTo>
                  <a:pt x="12428" y="20260"/>
                </a:lnTo>
                <a:lnTo>
                  <a:pt x="12429" y="20270"/>
                </a:lnTo>
                <a:lnTo>
                  <a:pt x="12424" y="20272"/>
                </a:lnTo>
                <a:lnTo>
                  <a:pt x="12409" y="20252"/>
                </a:lnTo>
                <a:lnTo>
                  <a:pt x="12401" y="20247"/>
                </a:lnTo>
                <a:lnTo>
                  <a:pt x="12398" y="20261"/>
                </a:lnTo>
                <a:lnTo>
                  <a:pt x="12394" y="20272"/>
                </a:lnTo>
                <a:lnTo>
                  <a:pt x="12376" y="20287"/>
                </a:lnTo>
                <a:lnTo>
                  <a:pt x="12367" y="20304"/>
                </a:lnTo>
                <a:lnTo>
                  <a:pt x="12309" y="20367"/>
                </a:lnTo>
                <a:lnTo>
                  <a:pt x="12288" y="20381"/>
                </a:lnTo>
                <a:lnTo>
                  <a:pt x="12266" y="20383"/>
                </a:lnTo>
                <a:lnTo>
                  <a:pt x="12243" y="20381"/>
                </a:lnTo>
                <a:lnTo>
                  <a:pt x="12216" y="20386"/>
                </a:lnTo>
                <a:lnTo>
                  <a:pt x="12228" y="20404"/>
                </a:lnTo>
                <a:lnTo>
                  <a:pt x="12215" y="20420"/>
                </a:lnTo>
                <a:lnTo>
                  <a:pt x="12191" y="20430"/>
                </a:lnTo>
                <a:lnTo>
                  <a:pt x="12168" y="20428"/>
                </a:lnTo>
                <a:lnTo>
                  <a:pt x="12124" y="20399"/>
                </a:lnTo>
                <a:lnTo>
                  <a:pt x="12098" y="20391"/>
                </a:lnTo>
                <a:lnTo>
                  <a:pt x="12077" y="20403"/>
                </a:lnTo>
                <a:lnTo>
                  <a:pt x="12077" y="20422"/>
                </a:lnTo>
                <a:lnTo>
                  <a:pt x="12111" y="20460"/>
                </a:lnTo>
                <a:lnTo>
                  <a:pt x="12118" y="20479"/>
                </a:lnTo>
                <a:lnTo>
                  <a:pt x="12111" y="20490"/>
                </a:lnTo>
                <a:lnTo>
                  <a:pt x="12100" y="20495"/>
                </a:lnTo>
                <a:lnTo>
                  <a:pt x="12094" y="20502"/>
                </a:lnTo>
                <a:lnTo>
                  <a:pt x="12101" y="20516"/>
                </a:lnTo>
                <a:lnTo>
                  <a:pt x="12105" y="20527"/>
                </a:lnTo>
                <a:lnTo>
                  <a:pt x="12104" y="20542"/>
                </a:lnTo>
                <a:lnTo>
                  <a:pt x="12099" y="20556"/>
                </a:lnTo>
                <a:lnTo>
                  <a:pt x="12096" y="20564"/>
                </a:lnTo>
                <a:lnTo>
                  <a:pt x="12083" y="20587"/>
                </a:lnTo>
                <a:lnTo>
                  <a:pt x="12079" y="20601"/>
                </a:lnTo>
                <a:lnTo>
                  <a:pt x="12083" y="20614"/>
                </a:lnTo>
                <a:lnTo>
                  <a:pt x="12087" y="20610"/>
                </a:lnTo>
                <a:lnTo>
                  <a:pt x="12107" y="20577"/>
                </a:lnTo>
                <a:lnTo>
                  <a:pt x="12186" y="20481"/>
                </a:lnTo>
                <a:lnTo>
                  <a:pt x="12200" y="20467"/>
                </a:lnTo>
                <a:lnTo>
                  <a:pt x="12366" y="20372"/>
                </a:lnTo>
                <a:lnTo>
                  <a:pt x="12497" y="20265"/>
                </a:lnTo>
                <a:lnTo>
                  <a:pt x="12592" y="20189"/>
                </a:lnTo>
                <a:lnTo>
                  <a:pt x="12657" y="20126"/>
                </a:lnTo>
                <a:lnTo>
                  <a:pt x="12740" y="20028"/>
                </a:lnTo>
                <a:lnTo>
                  <a:pt x="12770" y="19981"/>
                </a:lnTo>
                <a:lnTo>
                  <a:pt x="12829" y="19921"/>
                </a:lnTo>
                <a:lnTo>
                  <a:pt x="12896" y="19821"/>
                </a:lnTo>
                <a:lnTo>
                  <a:pt x="12900" y="19815"/>
                </a:lnTo>
                <a:lnTo>
                  <a:pt x="12903" y="19802"/>
                </a:lnTo>
                <a:lnTo>
                  <a:pt x="13052" y="19564"/>
                </a:lnTo>
                <a:lnTo>
                  <a:pt x="13088" y="19480"/>
                </a:lnTo>
                <a:lnTo>
                  <a:pt x="13112" y="19406"/>
                </a:lnTo>
                <a:lnTo>
                  <a:pt x="13201" y="19171"/>
                </a:lnTo>
                <a:lnTo>
                  <a:pt x="13228" y="19141"/>
                </a:lnTo>
                <a:lnTo>
                  <a:pt x="13263" y="19062"/>
                </a:lnTo>
                <a:lnTo>
                  <a:pt x="13303" y="18998"/>
                </a:lnTo>
                <a:lnTo>
                  <a:pt x="13331" y="18947"/>
                </a:lnTo>
                <a:lnTo>
                  <a:pt x="13473" y="18757"/>
                </a:lnTo>
                <a:lnTo>
                  <a:pt x="13588" y="18634"/>
                </a:lnTo>
                <a:lnTo>
                  <a:pt x="13746" y="18511"/>
                </a:lnTo>
                <a:lnTo>
                  <a:pt x="13790" y="18485"/>
                </a:lnTo>
                <a:lnTo>
                  <a:pt x="13802" y="18474"/>
                </a:lnTo>
                <a:lnTo>
                  <a:pt x="13810" y="18467"/>
                </a:lnTo>
                <a:lnTo>
                  <a:pt x="13825" y="18463"/>
                </a:lnTo>
                <a:lnTo>
                  <a:pt x="13841" y="18454"/>
                </a:lnTo>
                <a:lnTo>
                  <a:pt x="13849" y="18452"/>
                </a:lnTo>
                <a:lnTo>
                  <a:pt x="13873" y="18449"/>
                </a:lnTo>
                <a:lnTo>
                  <a:pt x="13879" y="18447"/>
                </a:lnTo>
                <a:lnTo>
                  <a:pt x="13883" y="18441"/>
                </a:lnTo>
                <a:lnTo>
                  <a:pt x="13890" y="18428"/>
                </a:lnTo>
                <a:lnTo>
                  <a:pt x="13906" y="18406"/>
                </a:lnTo>
                <a:lnTo>
                  <a:pt x="13911" y="18398"/>
                </a:lnTo>
                <a:lnTo>
                  <a:pt x="13915" y="18387"/>
                </a:lnTo>
                <a:lnTo>
                  <a:pt x="13909" y="18388"/>
                </a:lnTo>
                <a:lnTo>
                  <a:pt x="13904" y="18391"/>
                </a:lnTo>
                <a:lnTo>
                  <a:pt x="13899" y="18396"/>
                </a:lnTo>
                <a:lnTo>
                  <a:pt x="13893" y="18393"/>
                </a:lnTo>
                <a:lnTo>
                  <a:pt x="13888" y="18389"/>
                </a:lnTo>
                <a:lnTo>
                  <a:pt x="13883" y="18383"/>
                </a:lnTo>
                <a:lnTo>
                  <a:pt x="13864" y="18373"/>
                </a:lnTo>
                <a:lnTo>
                  <a:pt x="13859" y="18368"/>
                </a:lnTo>
                <a:lnTo>
                  <a:pt x="13857" y="18366"/>
                </a:lnTo>
                <a:lnTo>
                  <a:pt x="13857" y="18363"/>
                </a:lnTo>
                <a:lnTo>
                  <a:pt x="13858" y="18359"/>
                </a:lnTo>
                <a:lnTo>
                  <a:pt x="13860" y="18353"/>
                </a:lnTo>
                <a:lnTo>
                  <a:pt x="13864" y="18348"/>
                </a:lnTo>
                <a:lnTo>
                  <a:pt x="13866" y="18343"/>
                </a:lnTo>
                <a:lnTo>
                  <a:pt x="13866" y="18338"/>
                </a:lnTo>
                <a:lnTo>
                  <a:pt x="13861" y="18336"/>
                </a:lnTo>
                <a:lnTo>
                  <a:pt x="13855" y="18337"/>
                </a:lnTo>
                <a:lnTo>
                  <a:pt x="13849" y="18337"/>
                </a:lnTo>
                <a:lnTo>
                  <a:pt x="13846" y="18332"/>
                </a:lnTo>
                <a:lnTo>
                  <a:pt x="13848" y="18326"/>
                </a:lnTo>
                <a:lnTo>
                  <a:pt x="13853" y="18321"/>
                </a:lnTo>
                <a:lnTo>
                  <a:pt x="13854" y="18315"/>
                </a:lnTo>
                <a:lnTo>
                  <a:pt x="13853" y="18309"/>
                </a:lnTo>
                <a:lnTo>
                  <a:pt x="13847" y="18296"/>
                </a:lnTo>
                <a:lnTo>
                  <a:pt x="13846" y="18289"/>
                </a:lnTo>
                <a:lnTo>
                  <a:pt x="13852" y="18273"/>
                </a:lnTo>
                <a:lnTo>
                  <a:pt x="13860" y="18275"/>
                </a:lnTo>
                <a:lnTo>
                  <a:pt x="13868" y="18284"/>
                </a:lnTo>
                <a:lnTo>
                  <a:pt x="13875" y="18289"/>
                </a:lnTo>
                <a:lnTo>
                  <a:pt x="13890" y="18303"/>
                </a:lnTo>
                <a:lnTo>
                  <a:pt x="13892" y="18310"/>
                </a:lnTo>
                <a:lnTo>
                  <a:pt x="13890" y="18316"/>
                </a:lnTo>
                <a:lnTo>
                  <a:pt x="13884" y="18326"/>
                </a:lnTo>
                <a:lnTo>
                  <a:pt x="13883" y="18340"/>
                </a:lnTo>
                <a:lnTo>
                  <a:pt x="13885" y="18352"/>
                </a:lnTo>
                <a:lnTo>
                  <a:pt x="13891" y="18363"/>
                </a:lnTo>
                <a:lnTo>
                  <a:pt x="13898" y="18373"/>
                </a:lnTo>
                <a:lnTo>
                  <a:pt x="13903" y="18376"/>
                </a:lnTo>
                <a:lnTo>
                  <a:pt x="13909" y="18373"/>
                </a:lnTo>
                <a:lnTo>
                  <a:pt x="13911" y="18367"/>
                </a:lnTo>
                <a:lnTo>
                  <a:pt x="13909" y="18361"/>
                </a:lnTo>
                <a:lnTo>
                  <a:pt x="13908" y="18355"/>
                </a:lnTo>
                <a:lnTo>
                  <a:pt x="13911" y="18347"/>
                </a:lnTo>
                <a:lnTo>
                  <a:pt x="13919" y="18334"/>
                </a:lnTo>
                <a:lnTo>
                  <a:pt x="13925" y="18311"/>
                </a:lnTo>
                <a:lnTo>
                  <a:pt x="13929" y="18304"/>
                </a:lnTo>
                <a:lnTo>
                  <a:pt x="13944" y="18286"/>
                </a:lnTo>
                <a:lnTo>
                  <a:pt x="13945" y="18282"/>
                </a:lnTo>
                <a:lnTo>
                  <a:pt x="13945" y="18268"/>
                </a:lnTo>
                <a:lnTo>
                  <a:pt x="13947" y="18254"/>
                </a:lnTo>
                <a:lnTo>
                  <a:pt x="13949" y="18248"/>
                </a:lnTo>
                <a:lnTo>
                  <a:pt x="13969" y="18230"/>
                </a:lnTo>
                <a:lnTo>
                  <a:pt x="13978" y="18220"/>
                </a:lnTo>
                <a:lnTo>
                  <a:pt x="13967" y="18209"/>
                </a:lnTo>
                <a:lnTo>
                  <a:pt x="13968" y="18196"/>
                </a:lnTo>
                <a:lnTo>
                  <a:pt x="13975" y="18170"/>
                </a:lnTo>
                <a:lnTo>
                  <a:pt x="13979" y="18146"/>
                </a:lnTo>
                <a:lnTo>
                  <a:pt x="13985" y="18128"/>
                </a:lnTo>
                <a:lnTo>
                  <a:pt x="13986" y="18123"/>
                </a:lnTo>
                <a:lnTo>
                  <a:pt x="13988" y="18120"/>
                </a:lnTo>
                <a:lnTo>
                  <a:pt x="13992" y="18117"/>
                </a:lnTo>
                <a:lnTo>
                  <a:pt x="13996" y="18113"/>
                </a:lnTo>
                <a:lnTo>
                  <a:pt x="13998" y="18107"/>
                </a:lnTo>
                <a:lnTo>
                  <a:pt x="13997" y="18099"/>
                </a:lnTo>
                <a:lnTo>
                  <a:pt x="13995" y="18095"/>
                </a:lnTo>
                <a:lnTo>
                  <a:pt x="13992" y="18093"/>
                </a:lnTo>
                <a:lnTo>
                  <a:pt x="13990" y="18089"/>
                </a:lnTo>
                <a:lnTo>
                  <a:pt x="13988" y="18077"/>
                </a:lnTo>
                <a:lnTo>
                  <a:pt x="13994" y="18042"/>
                </a:lnTo>
                <a:lnTo>
                  <a:pt x="13998" y="18033"/>
                </a:lnTo>
                <a:lnTo>
                  <a:pt x="14014" y="18010"/>
                </a:lnTo>
                <a:lnTo>
                  <a:pt x="14016" y="17999"/>
                </a:lnTo>
                <a:lnTo>
                  <a:pt x="14014" y="17998"/>
                </a:lnTo>
                <a:lnTo>
                  <a:pt x="14009" y="17997"/>
                </a:lnTo>
                <a:lnTo>
                  <a:pt x="14004" y="17995"/>
                </a:lnTo>
                <a:lnTo>
                  <a:pt x="14002" y="17989"/>
                </a:lnTo>
                <a:lnTo>
                  <a:pt x="14004" y="17987"/>
                </a:lnTo>
                <a:lnTo>
                  <a:pt x="14008" y="17985"/>
                </a:lnTo>
                <a:lnTo>
                  <a:pt x="14012" y="17983"/>
                </a:lnTo>
                <a:lnTo>
                  <a:pt x="14013" y="17979"/>
                </a:lnTo>
                <a:lnTo>
                  <a:pt x="14007" y="17971"/>
                </a:lnTo>
                <a:lnTo>
                  <a:pt x="13987" y="17950"/>
                </a:lnTo>
                <a:lnTo>
                  <a:pt x="13984" y="17946"/>
                </a:lnTo>
                <a:lnTo>
                  <a:pt x="13981" y="17944"/>
                </a:lnTo>
                <a:lnTo>
                  <a:pt x="13985" y="17940"/>
                </a:lnTo>
                <a:lnTo>
                  <a:pt x="13991" y="17935"/>
                </a:lnTo>
                <a:lnTo>
                  <a:pt x="13994" y="17934"/>
                </a:lnTo>
                <a:lnTo>
                  <a:pt x="13992" y="17928"/>
                </a:lnTo>
                <a:lnTo>
                  <a:pt x="13984" y="17919"/>
                </a:lnTo>
                <a:lnTo>
                  <a:pt x="13983" y="17916"/>
                </a:lnTo>
                <a:lnTo>
                  <a:pt x="13982" y="17904"/>
                </a:lnTo>
                <a:lnTo>
                  <a:pt x="13980" y="17892"/>
                </a:lnTo>
                <a:lnTo>
                  <a:pt x="13976" y="17881"/>
                </a:lnTo>
                <a:lnTo>
                  <a:pt x="13971" y="17873"/>
                </a:lnTo>
                <a:lnTo>
                  <a:pt x="13978" y="17864"/>
                </a:lnTo>
                <a:lnTo>
                  <a:pt x="13990" y="17852"/>
                </a:lnTo>
                <a:lnTo>
                  <a:pt x="14000" y="17845"/>
                </a:lnTo>
                <a:lnTo>
                  <a:pt x="14005" y="17853"/>
                </a:lnTo>
                <a:lnTo>
                  <a:pt x="14010" y="17841"/>
                </a:lnTo>
                <a:lnTo>
                  <a:pt x="14009" y="17831"/>
                </a:lnTo>
                <a:lnTo>
                  <a:pt x="14003" y="17823"/>
                </a:lnTo>
                <a:lnTo>
                  <a:pt x="13992" y="17820"/>
                </a:lnTo>
                <a:lnTo>
                  <a:pt x="13971" y="17773"/>
                </a:lnTo>
                <a:lnTo>
                  <a:pt x="13973" y="17762"/>
                </a:lnTo>
                <a:lnTo>
                  <a:pt x="13977" y="17754"/>
                </a:lnTo>
                <a:lnTo>
                  <a:pt x="13983" y="17748"/>
                </a:lnTo>
                <a:lnTo>
                  <a:pt x="13990" y="17743"/>
                </a:lnTo>
                <a:lnTo>
                  <a:pt x="13996" y="17741"/>
                </a:lnTo>
                <a:lnTo>
                  <a:pt x="14003" y="17739"/>
                </a:lnTo>
                <a:lnTo>
                  <a:pt x="14007" y="17736"/>
                </a:lnTo>
                <a:lnTo>
                  <a:pt x="14009" y="17729"/>
                </a:lnTo>
                <a:lnTo>
                  <a:pt x="14010" y="17723"/>
                </a:lnTo>
                <a:lnTo>
                  <a:pt x="14011" y="17717"/>
                </a:lnTo>
                <a:lnTo>
                  <a:pt x="14013" y="17713"/>
                </a:lnTo>
                <a:lnTo>
                  <a:pt x="14016" y="17707"/>
                </a:lnTo>
                <a:lnTo>
                  <a:pt x="14018" y="17710"/>
                </a:lnTo>
                <a:lnTo>
                  <a:pt x="14024" y="17719"/>
                </a:lnTo>
                <a:lnTo>
                  <a:pt x="14022" y="17692"/>
                </a:lnTo>
                <a:lnTo>
                  <a:pt x="14019" y="17682"/>
                </a:lnTo>
                <a:lnTo>
                  <a:pt x="14013" y="17674"/>
                </a:lnTo>
                <a:lnTo>
                  <a:pt x="13994" y="17671"/>
                </a:lnTo>
                <a:lnTo>
                  <a:pt x="13992" y="17670"/>
                </a:lnTo>
                <a:lnTo>
                  <a:pt x="13990" y="17667"/>
                </a:lnTo>
                <a:lnTo>
                  <a:pt x="13986" y="17644"/>
                </a:lnTo>
                <a:lnTo>
                  <a:pt x="13986" y="17636"/>
                </a:lnTo>
                <a:lnTo>
                  <a:pt x="13987" y="17631"/>
                </a:lnTo>
                <a:lnTo>
                  <a:pt x="13989" y="17627"/>
                </a:lnTo>
                <a:lnTo>
                  <a:pt x="13994" y="17622"/>
                </a:lnTo>
                <a:lnTo>
                  <a:pt x="14012" y="17608"/>
                </a:lnTo>
                <a:lnTo>
                  <a:pt x="14014" y="17605"/>
                </a:lnTo>
                <a:lnTo>
                  <a:pt x="14019" y="17604"/>
                </a:lnTo>
                <a:lnTo>
                  <a:pt x="14029" y="17598"/>
                </a:lnTo>
                <a:lnTo>
                  <a:pt x="14035" y="17597"/>
                </a:lnTo>
                <a:lnTo>
                  <a:pt x="14043" y="17602"/>
                </a:lnTo>
                <a:lnTo>
                  <a:pt x="14045" y="17607"/>
                </a:lnTo>
                <a:lnTo>
                  <a:pt x="14044" y="17612"/>
                </a:lnTo>
                <a:lnTo>
                  <a:pt x="14035" y="17613"/>
                </a:lnTo>
                <a:lnTo>
                  <a:pt x="14039" y="17621"/>
                </a:lnTo>
                <a:lnTo>
                  <a:pt x="14044" y="17621"/>
                </a:lnTo>
                <a:lnTo>
                  <a:pt x="14050" y="17619"/>
                </a:lnTo>
                <a:lnTo>
                  <a:pt x="14056" y="17618"/>
                </a:lnTo>
                <a:lnTo>
                  <a:pt x="14060" y="17614"/>
                </a:lnTo>
                <a:lnTo>
                  <a:pt x="14060" y="17607"/>
                </a:lnTo>
                <a:lnTo>
                  <a:pt x="14054" y="17594"/>
                </a:lnTo>
                <a:lnTo>
                  <a:pt x="14058" y="17591"/>
                </a:lnTo>
                <a:lnTo>
                  <a:pt x="14061" y="17588"/>
                </a:lnTo>
                <a:lnTo>
                  <a:pt x="14066" y="17581"/>
                </a:lnTo>
                <a:lnTo>
                  <a:pt x="14054" y="17578"/>
                </a:lnTo>
                <a:lnTo>
                  <a:pt x="14048" y="17568"/>
                </a:lnTo>
                <a:lnTo>
                  <a:pt x="14044" y="17562"/>
                </a:lnTo>
                <a:lnTo>
                  <a:pt x="14033" y="17567"/>
                </a:lnTo>
                <a:lnTo>
                  <a:pt x="14030" y="17573"/>
                </a:lnTo>
                <a:lnTo>
                  <a:pt x="14028" y="17579"/>
                </a:lnTo>
                <a:lnTo>
                  <a:pt x="14024" y="17583"/>
                </a:lnTo>
                <a:lnTo>
                  <a:pt x="14016" y="17586"/>
                </a:lnTo>
                <a:lnTo>
                  <a:pt x="14009" y="17584"/>
                </a:lnTo>
                <a:lnTo>
                  <a:pt x="14004" y="17579"/>
                </a:lnTo>
                <a:lnTo>
                  <a:pt x="13993" y="17552"/>
                </a:lnTo>
                <a:lnTo>
                  <a:pt x="13995" y="17546"/>
                </a:lnTo>
                <a:lnTo>
                  <a:pt x="13999" y="17541"/>
                </a:lnTo>
                <a:lnTo>
                  <a:pt x="14005" y="17519"/>
                </a:lnTo>
                <a:lnTo>
                  <a:pt x="14010" y="17510"/>
                </a:lnTo>
                <a:lnTo>
                  <a:pt x="14011" y="17500"/>
                </a:lnTo>
                <a:lnTo>
                  <a:pt x="14002" y="17488"/>
                </a:lnTo>
                <a:lnTo>
                  <a:pt x="14000" y="17489"/>
                </a:lnTo>
                <a:lnTo>
                  <a:pt x="13996" y="17489"/>
                </a:lnTo>
                <a:lnTo>
                  <a:pt x="13991" y="17486"/>
                </a:lnTo>
                <a:lnTo>
                  <a:pt x="13986" y="17480"/>
                </a:lnTo>
                <a:lnTo>
                  <a:pt x="13986" y="17475"/>
                </a:lnTo>
                <a:lnTo>
                  <a:pt x="13986" y="17453"/>
                </a:lnTo>
                <a:lnTo>
                  <a:pt x="13987" y="17451"/>
                </a:lnTo>
                <a:lnTo>
                  <a:pt x="13990" y="17445"/>
                </a:lnTo>
                <a:lnTo>
                  <a:pt x="13990" y="17441"/>
                </a:lnTo>
                <a:lnTo>
                  <a:pt x="13989" y="17438"/>
                </a:lnTo>
                <a:lnTo>
                  <a:pt x="13984" y="17433"/>
                </a:lnTo>
                <a:lnTo>
                  <a:pt x="13983" y="17429"/>
                </a:lnTo>
                <a:lnTo>
                  <a:pt x="13982" y="17410"/>
                </a:lnTo>
                <a:lnTo>
                  <a:pt x="13983" y="17403"/>
                </a:lnTo>
                <a:lnTo>
                  <a:pt x="13986" y="17394"/>
                </a:lnTo>
                <a:lnTo>
                  <a:pt x="13992" y="17384"/>
                </a:lnTo>
                <a:lnTo>
                  <a:pt x="13999" y="17375"/>
                </a:lnTo>
                <a:lnTo>
                  <a:pt x="14006" y="17369"/>
                </a:lnTo>
                <a:lnTo>
                  <a:pt x="14009" y="17365"/>
                </a:lnTo>
                <a:lnTo>
                  <a:pt x="14009" y="17358"/>
                </a:lnTo>
                <a:lnTo>
                  <a:pt x="14007" y="17353"/>
                </a:lnTo>
                <a:lnTo>
                  <a:pt x="14002" y="17351"/>
                </a:lnTo>
                <a:lnTo>
                  <a:pt x="13989" y="17355"/>
                </a:lnTo>
                <a:lnTo>
                  <a:pt x="13983" y="17355"/>
                </a:lnTo>
                <a:lnTo>
                  <a:pt x="13958" y="17337"/>
                </a:lnTo>
                <a:lnTo>
                  <a:pt x="13954" y="17332"/>
                </a:lnTo>
                <a:lnTo>
                  <a:pt x="13952" y="17325"/>
                </a:lnTo>
                <a:lnTo>
                  <a:pt x="13952" y="17291"/>
                </a:lnTo>
                <a:lnTo>
                  <a:pt x="13956" y="17252"/>
                </a:lnTo>
                <a:lnTo>
                  <a:pt x="13962" y="17229"/>
                </a:lnTo>
                <a:lnTo>
                  <a:pt x="13990" y="17171"/>
                </a:lnTo>
                <a:lnTo>
                  <a:pt x="13993" y="17159"/>
                </a:lnTo>
                <a:lnTo>
                  <a:pt x="13988" y="17154"/>
                </a:lnTo>
                <a:lnTo>
                  <a:pt x="13982" y="17152"/>
                </a:lnTo>
                <a:lnTo>
                  <a:pt x="13978" y="17148"/>
                </a:lnTo>
                <a:lnTo>
                  <a:pt x="13976" y="17143"/>
                </a:lnTo>
                <a:lnTo>
                  <a:pt x="13975" y="17136"/>
                </a:lnTo>
                <a:lnTo>
                  <a:pt x="13973" y="17129"/>
                </a:lnTo>
                <a:lnTo>
                  <a:pt x="13969" y="17124"/>
                </a:lnTo>
                <a:lnTo>
                  <a:pt x="13964" y="17120"/>
                </a:lnTo>
                <a:lnTo>
                  <a:pt x="13930" y="17105"/>
                </a:lnTo>
                <a:lnTo>
                  <a:pt x="13926" y="17099"/>
                </a:lnTo>
                <a:lnTo>
                  <a:pt x="13921" y="17090"/>
                </a:lnTo>
                <a:lnTo>
                  <a:pt x="13911" y="17086"/>
                </a:lnTo>
                <a:lnTo>
                  <a:pt x="13888" y="17082"/>
                </a:lnTo>
                <a:lnTo>
                  <a:pt x="13892" y="17076"/>
                </a:lnTo>
                <a:lnTo>
                  <a:pt x="13897" y="17073"/>
                </a:lnTo>
                <a:lnTo>
                  <a:pt x="13904" y="17073"/>
                </a:lnTo>
                <a:lnTo>
                  <a:pt x="13911" y="17074"/>
                </a:lnTo>
                <a:lnTo>
                  <a:pt x="13899" y="17057"/>
                </a:lnTo>
                <a:lnTo>
                  <a:pt x="13905" y="17056"/>
                </a:lnTo>
                <a:lnTo>
                  <a:pt x="13909" y="17054"/>
                </a:lnTo>
                <a:lnTo>
                  <a:pt x="13911" y="17049"/>
                </a:lnTo>
                <a:lnTo>
                  <a:pt x="13909" y="17044"/>
                </a:lnTo>
                <a:lnTo>
                  <a:pt x="13907" y="17037"/>
                </a:lnTo>
                <a:lnTo>
                  <a:pt x="13911" y="17022"/>
                </a:lnTo>
                <a:lnTo>
                  <a:pt x="13909" y="17015"/>
                </a:lnTo>
                <a:lnTo>
                  <a:pt x="13907" y="17013"/>
                </a:lnTo>
                <a:lnTo>
                  <a:pt x="13907" y="17010"/>
                </a:lnTo>
                <a:lnTo>
                  <a:pt x="13907" y="17003"/>
                </a:lnTo>
                <a:lnTo>
                  <a:pt x="13905" y="16999"/>
                </a:lnTo>
                <a:lnTo>
                  <a:pt x="13902" y="16997"/>
                </a:lnTo>
                <a:lnTo>
                  <a:pt x="13898" y="16995"/>
                </a:lnTo>
                <a:lnTo>
                  <a:pt x="13896" y="16993"/>
                </a:lnTo>
                <a:lnTo>
                  <a:pt x="13894" y="16988"/>
                </a:lnTo>
                <a:lnTo>
                  <a:pt x="13892" y="16982"/>
                </a:lnTo>
                <a:lnTo>
                  <a:pt x="13892" y="16976"/>
                </a:lnTo>
                <a:lnTo>
                  <a:pt x="13896" y="16970"/>
                </a:lnTo>
                <a:lnTo>
                  <a:pt x="13888" y="16955"/>
                </a:lnTo>
                <a:lnTo>
                  <a:pt x="13889" y="16943"/>
                </a:lnTo>
                <a:lnTo>
                  <a:pt x="13894" y="16940"/>
                </a:lnTo>
                <a:lnTo>
                  <a:pt x="13897" y="16956"/>
                </a:lnTo>
                <a:lnTo>
                  <a:pt x="13902" y="16962"/>
                </a:lnTo>
                <a:lnTo>
                  <a:pt x="13904" y="16967"/>
                </a:lnTo>
                <a:lnTo>
                  <a:pt x="13904" y="16979"/>
                </a:lnTo>
                <a:lnTo>
                  <a:pt x="13907" y="16989"/>
                </a:lnTo>
                <a:lnTo>
                  <a:pt x="13914" y="17005"/>
                </a:lnTo>
                <a:lnTo>
                  <a:pt x="13917" y="17014"/>
                </a:lnTo>
                <a:lnTo>
                  <a:pt x="13919" y="17027"/>
                </a:lnTo>
                <a:lnTo>
                  <a:pt x="13924" y="17035"/>
                </a:lnTo>
                <a:lnTo>
                  <a:pt x="13935" y="17040"/>
                </a:lnTo>
                <a:lnTo>
                  <a:pt x="13949" y="17042"/>
                </a:lnTo>
                <a:lnTo>
                  <a:pt x="13960" y="17041"/>
                </a:lnTo>
                <a:lnTo>
                  <a:pt x="13967" y="17035"/>
                </a:lnTo>
                <a:lnTo>
                  <a:pt x="13972" y="17026"/>
                </a:lnTo>
                <a:lnTo>
                  <a:pt x="13978" y="17017"/>
                </a:lnTo>
                <a:lnTo>
                  <a:pt x="13988" y="17013"/>
                </a:lnTo>
                <a:lnTo>
                  <a:pt x="14001" y="17011"/>
                </a:lnTo>
                <a:lnTo>
                  <a:pt x="14007" y="17004"/>
                </a:lnTo>
                <a:lnTo>
                  <a:pt x="14007" y="16995"/>
                </a:lnTo>
                <a:lnTo>
                  <a:pt x="13997" y="16945"/>
                </a:lnTo>
                <a:lnTo>
                  <a:pt x="13992" y="16935"/>
                </a:lnTo>
                <a:lnTo>
                  <a:pt x="13990" y="16927"/>
                </a:lnTo>
                <a:lnTo>
                  <a:pt x="13995" y="16917"/>
                </a:lnTo>
                <a:lnTo>
                  <a:pt x="14005" y="16901"/>
                </a:lnTo>
                <a:lnTo>
                  <a:pt x="14009" y="16881"/>
                </a:lnTo>
                <a:lnTo>
                  <a:pt x="14020" y="16846"/>
                </a:lnTo>
                <a:lnTo>
                  <a:pt x="14021" y="16840"/>
                </a:lnTo>
                <a:lnTo>
                  <a:pt x="14020" y="16833"/>
                </a:lnTo>
                <a:lnTo>
                  <a:pt x="14017" y="16825"/>
                </a:lnTo>
                <a:lnTo>
                  <a:pt x="14015" y="16824"/>
                </a:lnTo>
                <a:lnTo>
                  <a:pt x="14013" y="16827"/>
                </a:lnTo>
                <a:lnTo>
                  <a:pt x="14009" y="16829"/>
                </a:lnTo>
                <a:lnTo>
                  <a:pt x="13919" y="16829"/>
                </a:lnTo>
                <a:lnTo>
                  <a:pt x="13914" y="16832"/>
                </a:lnTo>
                <a:lnTo>
                  <a:pt x="13910" y="16835"/>
                </a:lnTo>
                <a:lnTo>
                  <a:pt x="13906" y="16837"/>
                </a:lnTo>
                <a:lnTo>
                  <a:pt x="13904" y="16833"/>
                </a:lnTo>
                <a:lnTo>
                  <a:pt x="13904" y="16826"/>
                </a:lnTo>
                <a:lnTo>
                  <a:pt x="13908" y="16821"/>
                </a:lnTo>
                <a:lnTo>
                  <a:pt x="13913" y="16819"/>
                </a:lnTo>
                <a:lnTo>
                  <a:pt x="13919" y="16817"/>
                </a:lnTo>
                <a:lnTo>
                  <a:pt x="13969" y="16813"/>
                </a:lnTo>
                <a:lnTo>
                  <a:pt x="14007" y="16818"/>
                </a:lnTo>
                <a:lnTo>
                  <a:pt x="14008" y="16816"/>
                </a:lnTo>
                <a:lnTo>
                  <a:pt x="14005" y="16809"/>
                </a:lnTo>
                <a:lnTo>
                  <a:pt x="14002" y="16804"/>
                </a:lnTo>
                <a:lnTo>
                  <a:pt x="13998" y="16800"/>
                </a:lnTo>
                <a:lnTo>
                  <a:pt x="13993" y="16798"/>
                </a:lnTo>
                <a:lnTo>
                  <a:pt x="13986" y="16797"/>
                </a:lnTo>
                <a:lnTo>
                  <a:pt x="13990" y="16791"/>
                </a:lnTo>
                <a:lnTo>
                  <a:pt x="13995" y="16788"/>
                </a:lnTo>
                <a:lnTo>
                  <a:pt x="14002" y="16786"/>
                </a:lnTo>
                <a:lnTo>
                  <a:pt x="14009" y="16785"/>
                </a:lnTo>
                <a:lnTo>
                  <a:pt x="14008" y="16788"/>
                </a:lnTo>
                <a:lnTo>
                  <a:pt x="14005" y="16797"/>
                </a:lnTo>
                <a:lnTo>
                  <a:pt x="14012" y="16799"/>
                </a:lnTo>
                <a:lnTo>
                  <a:pt x="14020" y="16810"/>
                </a:lnTo>
                <a:lnTo>
                  <a:pt x="14030" y="16813"/>
                </a:lnTo>
                <a:lnTo>
                  <a:pt x="14033" y="16810"/>
                </a:lnTo>
                <a:lnTo>
                  <a:pt x="14043" y="16785"/>
                </a:lnTo>
                <a:lnTo>
                  <a:pt x="14043" y="16769"/>
                </a:lnTo>
                <a:lnTo>
                  <a:pt x="14089" y="16683"/>
                </a:lnTo>
                <a:lnTo>
                  <a:pt x="14114" y="16667"/>
                </a:lnTo>
                <a:lnTo>
                  <a:pt x="14129" y="16653"/>
                </a:lnTo>
                <a:lnTo>
                  <a:pt x="14115" y="16637"/>
                </a:lnTo>
                <a:lnTo>
                  <a:pt x="14104" y="16644"/>
                </a:lnTo>
                <a:lnTo>
                  <a:pt x="14094" y="16643"/>
                </a:lnTo>
                <a:lnTo>
                  <a:pt x="14085" y="16641"/>
                </a:lnTo>
                <a:lnTo>
                  <a:pt x="14077" y="16641"/>
                </a:lnTo>
                <a:lnTo>
                  <a:pt x="14072" y="16647"/>
                </a:lnTo>
                <a:lnTo>
                  <a:pt x="14068" y="16654"/>
                </a:lnTo>
                <a:lnTo>
                  <a:pt x="14062" y="16658"/>
                </a:lnTo>
                <a:lnTo>
                  <a:pt x="14050" y="16654"/>
                </a:lnTo>
                <a:lnTo>
                  <a:pt x="14054" y="16652"/>
                </a:lnTo>
                <a:lnTo>
                  <a:pt x="14058" y="16649"/>
                </a:lnTo>
                <a:lnTo>
                  <a:pt x="14066" y="16641"/>
                </a:lnTo>
                <a:lnTo>
                  <a:pt x="14062" y="16646"/>
                </a:lnTo>
                <a:lnTo>
                  <a:pt x="14064" y="16644"/>
                </a:lnTo>
                <a:lnTo>
                  <a:pt x="14069" y="16637"/>
                </a:lnTo>
                <a:lnTo>
                  <a:pt x="14060" y="16633"/>
                </a:lnTo>
                <a:lnTo>
                  <a:pt x="14050" y="16625"/>
                </a:lnTo>
                <a:lnTo>
                  <a:pt x="14039" y="16621"/>
                </a:lnTo>
                <a:lnTo>
                  <a:pt x="14020" y="16628"/>
                </a:lnTo>
                <a:lnTo>
                  <a:pt x="14009" y="16627"/>
                </a:lnTo>
                <a:lnTo>
                  <a:pt x="14000" y="16628"/>
                </a:lnTo>
                <a:lnTo>
                  <a:pt x="13994" y="16637"/>
                </a:lnTo>
                <a:lnTo>
                  <a:pt x="13989" y="16629"/>
                </a:lnTo>
                <a:lnTo>
                  <a:pt x="13982" y="16626"/>
                </a:lnTo>
                <a:lnTo>
                  <a:pt x="13974" y="16624"/>
                </a:lnTo>
                <a:lnTo>
                  <a:pt x="13968" y="16622"/>
                </a:lnTo>
                <a:lnTo>
                  <a:pt x="13970" y="16616"/>
                </a:lnTo>
                <a:lnTo>
                  <a:pt x="13974" y="16613"/>
                </a:lnTo>
                <a:lnTo>
                  <a:pt x="13978" y="16614"/>
                </a:lnTo>
                <a:lnTo>
                  <a:pt x="13983" y="16617"/>
                </a:lnTo>
                <a:lnTo>
                  <a:pt x="13984" y="16615"/>
                </a:lnTo>
                <a:lnTo>
                  <a:pt x="13985" y="16614"/>
                </a:lnTo>
                <a:lnTo>
                  <a:pt x="13986" y="16609"/>
                </a:lnTo>
                <a:lnTo>
                  <a:pt x="13969" y="16608"/>
                </a:lnTo>
                <a:lnTo>
                  <a:pt x="13952" y="16611"/>
                </a:lnTo>
                <a:lnTo>
                  <a:pt x="13936" y="16610"/>
                </a:lnTo>
                <a:lnTo>
                  <a:pt x="13926" y="16593"/>
                </a:lnTo>
                <a:lnTo>
                  <a:pt x="13939" y="16597"/>
                </a:lnTo>
                <a:lnTo>
                  <a:pt x="13949" y="16596"/>
                </a:lnTo>
                <a:lnTo>
                  <a:pt x="13952" y="16590"/>
                </a:lnTo>
                <a:lnTo>
                  <a:pt x="13945" y="16577"/>
                </a:lnTo>
                <a:lnTo>
                  <a:pt x="13943" y="16576"/>
                </a:lnTo>
                <a:lnTo>
                  <a:pt x="13937" y="16573"/>
                </a:lnTo>
                <a:lnTo>
                  <a:pt x="13934" y="16570"/>
                </a:lnTo>
                <a:lnTo>
                  <a:pt x="13932" y="16567"/>
                </a:lnTo>
                <a:lnTo>
                  <a:pt x="13929" y="16557"/>
                </a:lnTo>
                <a:lnTo>
                  <a:pt x="13920" y="16535"/>
                </a:lnTo>
                <a:lnTo>
                  <a:pt x="13919" y="16526"/>
                </a:lnTo>
                <a:lnTo>
                  <a:pt x="13925" y="16530"/>
                </a:lnTo>
                <a:lnTo>
                  <a:pt x="13947" y="16557"/>
                </a:lnTo>
                <a:lnTo>
                  <a:pt x="13951" y="16561"/>
                </a:lnTo>
                <a:lnTo>
                  <a:pt x="13978" y="16580"/>
                </a:lnTo>
                <a:lnTo>
                  <a:pt x="13984" y="16582"/>
                </a:lnTo>
                <a:lnTo>
                  <a:pt x="14011" y="16590"/>
                </a:lnTo>
                <a:lnTo>
                  <a:pt x="14018" y="16588"/>
                </a:lnTo>
                <a:lnTo>
                  <a:pt x="14020" y="16581"/>
                </a:lnTo>
                <a:lnTo>
                  <a:pt x="14026" y="16584"/>
                </a:lnTo>
                <a:lnTo>
                  <a:pt x="14032" y="16585"/>
                </a:lnTo>
                <a:lnTo>
                  <a:pt x="14038" y="16585"/>
                </a:lnTo>
                <a:lnTo>
                  <a:pt x="14043" y="16581"/>
                </a:lnTo>
                <a:lnTo>
                  <a:pt x="14053" y="16594"/>
                </a:lnTo>
                <a:lnTo>
                  <a:pt x="14059" y="16597"/>
                </a:lnTo>
                <a:lnTo>
                  <a:pt x="14068" y="16598"/>
                </a:lnTo>
                <a:lnTo>
                  <a:pt x="14074" y="16595"/>
                </a:lnTo>
                <a:lnTo>
                  <a:pt x="14077" y="16588"/>
                </a:lnTo>
                <a:lnTo>
                  <a:pt x="14078" y="16580"/>
                </a:lnTo>
                <a:lnTo>
                  <a:pt x="14081" y="16573"/>
                </a:lnTo>
                <a:lnTo>
                  <a:pt x="14086" y="16572"/>
                </a:lnTo>
                <a:lnTo>
                  <a:pt x="14093" y="16572"/>
                </a:lnTo>
                <a:lnTo>
                  <a:pt x="14098" y="16570"/>
                </a:lnTo>
                <a:lnTo>
                  <a:pt x="14100" y="16560"/>
                </a:lnTo>
                <a:lnTo>
                  <a:pt x="14098" y="16556"/>
                </a:lnTo>
                <a:lnTo>
                  <a:pt x="14091" y="16547"/>
                </a:lnTo>
                <a:lnTo>
                  <a:pt x="14089" y="16542"/>
                </a:lnTo>
                <a:lnTo>
                  <a:pt x="14079" y="16545"/>
                </a:lnTo>
                <a:lnTo>
                  <a:pt x="14076" y="16542"/>
                </a:lnTo>
                <a:lnTo>
                  <a:pt x="14079" y="16535"/>
                </a:lnTo>
                <a:lnTo>
                  <a:pt x="14089" y="16529"/>
                </a:lnTo>
                <a:lnTo>
                  <a:pt x="14082" y="16523"/>
                </a:lnTo>
                <a:lnTo>
                  <a:pt x="14073" y="16520"/>
                </a:lnTo>
                <a:lnTo>
                  <a:pt x="14054" y="16518"/>
                </a:lnTo>
                <a:lnTo>
                  <a:pt x="14054" y="16514"/>
                </a:lnTo>
                <a:lnTo>
                  <a:pt x="14064" y="16514"/>
                </a:lnTo>
                <a:lnTo>
                  <a:pt x="14082" y="16510"/>
                </a:lnTo>
                <a:lnTo>
                  <a:pt x="14092" y="16510"/>
                </a:lnTo>
                <a:lnTo>
                  <a:pt x="14079" y="16475"/>
                </a:lnTo>
                <a:lnTo>
                  <a:pt x="14077" y="16466"/>
                </a:lnTo>
                <a:lnTo>
                  <a:pt x="14079" y="16468"/>
                </a:lnTo>
                <a:lnTo>
                  <a:pt x="14081" y="16469"/>
                </a:lnTo>
                <a:lnTo>
                  <a:pt x="14083" y="16470"/>
                </a:lnTo>
                <a:lnTo>
                  <a:pt x="14084" y="16474"/>
                </a:lnTo>
                <a:lnTo>
                  <a:pt x="14089" y="16474"/>
                </a:lnTo>
                <a:lnTo>
                  <a:pt x="14089" y="16462"/>
                </a:lnTo>
                <a:lnTo>
                  <a:pt x="14094" y="16468"/>
                </a:lnTo>
                <a:lnTo>
                  <a:pt x="14100" y="16480"/>
                </a:lnTo>
                <a:lnTo>
                  <a:pt x="14103" y="16486"/>
                </a:lnTo>
                <a:lnTo>
                  <a:pt x="14116" y="16495"/>
                </a:lnTo>
                <a:lnTo>
                  <a:pt x="14125" y="16498"/>
                </a:lnTo>
                <a:lnTo>
                  <a:pt x="14130" y="16496"/>
                </a:lnTo>
                <a:lnTo>
                  <a:pt x="14130" y="16494"/>
                </a:lnTo>
                <a:lnTo>
                  <a:pt x="14133" y="16494"/>
                </a:lnTo>
                <a:lnTo>
                  <a:pt x="14133" y="16492"/>
                </a:lnTo>
                <a:lnTo>
                  <a:pt x="14132" y="16489"/>
                </a:lnTo>
                <a:lnTo>
                  <a:pt x="14130" y="16487"/>
                </a:lnTo>
                <a:lnTo>
                  <a:pt x="14127" y="16486"/>
                </a:lnTo>
                <a:lnTo>
                  <a:pt x="14126" y="16486"/>
                </a:lnTo>
                <a:lnTo>
                  <a:pt x="14122" y="16482"/>
                </a:lnTo>
                <a:lnTo>
                  <a:pt x="14122" y="16479"/>
                </a:lnTo>
                <a:lnTo>
                  <a:pt x="14128" y="16478"/>
                </a:lnTo>
                <a:lnTo>
                  <a:pt x="14129" y="16474"/>
                </a:lnTo>
                <a:lnTo>
                  <a:pt x="14135" y="16467"/>
                </a:lnTo>
                <a:lnTo>
                  <a:pt x="14141" y="16459"/>
                </a:lnTo>
                <a:lnTo>
                  <a:pt x="14149" y="16454"/>
                </a:lnTo>
                <a:lnTo>
                  <a:pt x="14149" y="16463"/>
                </a:lnTo>
                <a:lnTo>
                  <a:pt x="14145" y="16478"/>
                </a:lnTo>
                <a:lnTo>
                  <a:pt x="14143" y="16506"/>
                </a:lnTo>
                <a:lnTo>
                  <a:pt x="14144" y="16513"/>
                </a:lnTo>
                <a:lnTo>
                  <a:pt x="14149" y="16510"/>
                </a:lnTo>
                <a:lnTo>
                  <a:pt x="14152" y="16510"/>
                </a:lnTo>
                <a:lnTo>
                  <a:pt x="14144" y="16529"/>
                </a:lnTo>
                <a:lnTo>
                  <a:pt x="14152" y="16529"/>
                </a:lnTo>
                <a:lnTo>
                  <a:pt x="14159" y="16525"/>
                </a:lnTo>
                <a:lnTo>
                  <a:pt x="14164" y="16519"/>
                </a:lnTo>
                <a:lnTo>
                  <a:pt x="14170" y="16509"/>
                </a:lnTo>
                <a:lnTo>
                  <a:pt x="14172" y="16505"/>
                </a:lnTo>
                <a:lnTo>
                  <a:pt x="14172" y="16499"/>
                </a:lnTo>
                <a:lnTo>
                  <a:pt x="14171" y="16490"/>
                </a:lnTo>
                <a:lnTo>
                  <a:pt x="14177" y="16494"/>
                </a:lnTo>
                <a:lnTo>
                  <a:pt x="14185" y="16503"/>
                </a:lnTo>
                <a:lnTo>
                  <a:pt x="14190" y="16506"/>
                </a:lnTo>
                <a:lnTo>
                  <a:pt x="14194" y="16504"/>
                </a:lnTo>
                <a:lnTo>
                  <a:pt x="14201" y="16496"/>
                </a:lnTo>
                <a:lnTo>
                  <a:pt x="14207" y="16494"/>
                </a:lnTo>
                <a:lnTo>
                  <a:pt x="14219" y="16493"/>
                </a:lnTo>
                <a:lnTo>
                  <a:pt x="14232" y="16490"/>
                </a:lnTo>
                <a:lnTo>
                  <a:pt x="14244" y="16485"/>
                </a:lnTo>
                <a:lnTo>
                  <a:pt x="14251" y="16478"/>
                </a:lnTo>
                <a:lnTo>
                  <a:pt x="14258" y="16484"/>
                </a:lnTo>
                <a:lnTo>
                  <a:pt x="14252" y="16489"/>
                </a:lnTo>
                <a:lnTo>
                  <a:pt x="14228" y="16500"/>
                </a:lnTo>
                <a:lnTo>
                  <a:pt x="14217" y="16506"/>
                </a:lnTo>
                <a:lnTo>
                  <a:pt x="14213" y="16510"/>
                </a:lnTo>
                <a:lnTo>
                  <a:pt x="14207" y="16516"/>
                </a:lnTo>
                <a:lnTo>
                  <a:pt x="14205" y="16518"/>
                </a:lnTo>
                <a:lnTo>
                  <a:pt x="14205" y="16520"/>
                </a:lnTo>
                <a:lnTo>
                  <a:pt x="14205" y="16526"/>
                </a:lnTo>
                <a:lnTo>
                  <a:pt x="14192" y="16560"/>
                </a:lnTo>
                <a:lnTo>
                  <a:pt x="14190" y="16570"/>
                </a:lnTo>
                <a:lnTo>
                  <a:pt x="14195" y="16582"/>
                </a:lnTo>
                <a:lnTo>
                  <a:pt x="14204" y="16588"/>
                </a:lnTo>
                <a:lnTo>
                  <a:pt x="14213" y="16587"/>
                </a:lnTo>
                <a:lnTo>
                  <a:pt x="14219" y="16564"/>
                </a:lnTo>
                <a:lnTo>
                  <a:pt x="14232" y="16543"/>
                </a:lnTo>
                <a:lnTo>
                  <a:pt x="14235" y="16536"/>
                </a:lnTo>
                <a:lnTo>
                  <a:pt x="14277" y="16510"/>
                </a:lnTo>
                <a:lnTo>
                  <a:pt x="14282" y="16502"/>
                </a:lnTo>
                <a:lnTo>
                  <a:pt x="14286" y="16492"/>
                </a:lnTo>
                <a:lnTo>
                  <a:pt x="14290" y="16484"/>
                </a:lnTo>
                <a:lnTo>
                  <a:pt x="14317" y="16453"/>
                </a:lnTo>
                <a:lnTo>
                  <a:pt x="14326" y="16446"/>
                </a:lnTo>
                <a:lnTo>
                  <a:pt x="14354" y="16438"/>
                </a:lnTo>
                <a:lnTo>
                  <a:pt x="14371" y="16413"/>
                </a:lnTo>
                <a:lnTo>
                  <a:pt x="14390" y="16355"/>
                </a:lnTo>
                <a:lnTo>
                  <a:pt x="14382" y="16354"/>
                </a:lnTo>
                <a:lnTo>
                  <a:pt x="14374" y="16356"/>
                </a:lnTo>
                <a:lnTo>
                  <a:pt x="14368" y="16359"/>
                </a:lnTo>
                <a:lnTo>
                  <a:pt x="14362" y="16365"/>
                </a:lnTo>
                <a:lnTo>
                  <a:pt x="14356" y="16368"/>
                </a:lnTo>
                <a:lnTo>
                  <a:pt x="14348" y="16367"/>
                </a:lnTo>
                <a:lnTo>
                  <a:pt x="14335" y="16363"/>
                </a:lnTo>
                <a:lnTo>
                  <a:pt x="14324" y="16362"/>
                </a:lnTo>
                <a:lnTo>
                  <a:pt x="14310" y="16358"/>
                </a:lnTo>
                <a:lnTo>
                  <a:pt x="14299" y="16352"/>
                </a:lnTo>
                <a:lnTo>
                  <a:pt x="14299" y="16343"/>
                </a:lnTo>
                <a:lnTo>
                  <a:pt x="14303" y="16348"/>
                </a:lnTo>
                <a:lnTo>
                  <a:pt x="14308" y="16350"/>
                </a:lnTo>
                <a:lnTo>
                  <a:pt x="14313" y="16348"/>
                </a:lnTo>
                <a:lnTo>
                  <a:pt x="14315" y="16341"/>
                </a:lnTo>
                <a:lnTo>
                  <a:pt x="14314" y="16335"/>
                </a:lnTo>
                <a:lnTo>
                  <a:pt x="14315" y="16330"/>
                </a:lnTo>
                <a:lnTo>
                  <a:pt x="14318" y="16328"/>
                </a:lnTo>
                <a:lnTo>
                  <a:pt x="14343" y="16327"/>
                </a:lnTo>
                <a:lnTo>
                  <a:pt x="14349" y="16329"/>
                </a:lnTo>
                <a:lnTo>
                  <a:pt x="14348" y="16335"/>
                </a:lnTo>
                <a:lnTo>
                  <a:pt x="14343" y="16337"/>
                </a:lnTo>
                <a:lnTo>
                  <a:pt x="14334" y="16336"/>
                </a:lnTo>
                <a:lnTo>
                  <a:pt x="14327" y="16338"/>
                </a:lnTo>
                <a:lnTo>
                  <a:pt x="14322" y="16347"/>
                </a:lnTo>
                <a:lnTo>
                  <a:pt x="14350" y="16350"/>
                </a:lnTo>
                <a:lnTo>
                  <a:pt x="14364" y="16341"/>
                </a:lnTo>
                <a:lnTo>
                  <a:pt x="14387" y="16299"/>
                </a:lnTo>
                <a:lnTo>
                  <a:pt x="14390" y="16294"/>
                </a:lnTo>
                <a:lnTo>
                  <a:pt x="14394" y="16292"/>
                </a:lnTo>
                <a:lnTo>
                  <a:pt x="14397" y="16290"/>
                </a:lnTo>
                <a:lnTo>
                  <a:pt x="14401" y="16287"/>
                </a:lnTo>
                <a:lnTo>
                  <a:pt x="14415" y="16269"/>
                </a:lnTo>
                <a:lnTo>
                  <a:pt x="14424" y="16260"/>
                </a:lnTo>
                <a:lnTo>
                  <a:pt x="14529" y="16180"/>
                </a:lnTo>
                <a:lnTo>
                  <a:pt x="14557" y="16166"/>
                </a:lnTo>
                <a:lnTo>
                  <a:pt x="14570" y="16155"/>
                </a:lnTo>
                <a:lnTo>
                  <a:pt x="14581" y="16150"/>
                </a:lnTo>
                <a:lnTo>
                  <a:pt x="14586" y="16141"/>
                </a:lnTo>
                <a:lnTo>
                  <a:pt x="14593" y="16141"/>
                </a:lnTo>
                <a:lnTo>
                  <a:pt x="14605" y="16144"/>
                </a:lnTo>
                <a:lnTo>
                  <a:pt x="14620" y="16137"/>
                </a:lnTo>
                <a:lnTo>
                  <a:pt x="14628" y="16134"/>
                </a:lnTo>
                <a:lnTo>
                  <a:pt x="14635" y="16137"/>
                </a:lnTo>
                <a:lnTo>
                  <a:pt x="14779" y="16052"/>
                </a:lnTo>
                <a:lnTo>
                  <a:pt x="14803" y="16026"/>
                </a:lnTo>
                <a:lnTo>
                  <a:pt x="14811" y="16023"/>
                </a:lnTo>
                <a:lnTo>
                  <a:pt x="14825" y="16009"/>
                </a:lnTo>
                <a:lnTo>
                  <a:pt x="14834" y="16006"/>
                </a:lnTo>
                <a:lnTo>
                  <a:pt x="14839" y="16003"/>
                </a:lnTo>
                <a:lnTo>
                  <a:pt x="14850" y="15978"/>
                </a:lnTo>
                <a:lnTo>
                  <a:pt x="14851" y="15991"/>
                </a:lnTo>
                <a:lnTo>
                  <a:pt x="14859" y="15993"/>
                </a:lnTo>
                <a:lnTo>
                  <a:pt x="14870" y="15988"/>
                </a:lnTo>
                <a:lnTo>
                  <a:pt x="14879" y="15980"/>
                </a:lnTo>
                <a:lnTo>
                  <a:pt x="14879" y="15975"/>
                </a:lnTo>
                <a:lnTo>
                  <a:pt x="14873" y="15961"/>
                </a:lnTo>
                <a:lnTo>
                  <a:pt x="14875" y="15959"/>
                </a:lnTo>
                <a:lnTo>
                  <a:pt x="14878" y="15955"/>
                </a:lnTo>
                <a:lnTo>
                  <a:pt x="14885" y="15935"/>
                </a:lnTo>
                <a:lnTo>
                  <a:pt x="14897" y="15917"/>
                </a:lnTo>
                <a:lnTo>
                  <a:pt x="14913" y="15902"/>
                </a:lnTo>
                <a:lnTo>
                  <a:pt x="14958" y="15876"/>
                </a:lnTo>
                <a:lnTo>
                  <a:pt x="15020" y="15846"/>
                </a:lnTo>
                <a:lnTo>
                  <a:pt x="15102" y="15796"/>
                </a:lnTo>
                <a:lnTo>
                  <a:pt x="15171" y="15768"/>
                </a:lnTo>
                <a:lnTo>
                  <a:pt x="15205" y="15750"/>
                </a:lnTo>
                <a:lnTo>
                  <a:pt x="15210" y="15752"/>
                </a:lnTo>
                <a:lnTo>
                  <a:pt x="15213" y="15754"/>
                </a:lnTo>
                <a:lnTo>
                  <a:pt x="15215" y="15757"/>
                </a:lnTo>
                <a:lnTo>
                  <a:pt x="15216" y="15762"/>
                </a:lnTo>
                <a:lnTo>
                  <a:pt x="15222" y="15759"/>
                </a:lnTo>
                <a:lnTo>
                  <a:pt x="15224" y="15753"/>
                </a:lnTo>
                <a:lnTo>
                  <a:pt x="15224" y="15740"/>
                </a:lnTo>
                <a:lnTo>
                  <a:pt x="15222" y="15736"/>
                </a:lnTo>
                <a:lnTo>
                  <a:pt x="15215" y="15735"/>
                </a:lnTo>
                <a:lnTo>
                  <a:pt x="15208" y="15735"/>
                </a:lnTo>
                <a:lnTo>
                  <a:pt x="15202" y="15734"/>
                </a:lnTo>
                <a:lnTo>
                  <a:pt x="15199" y="15731"/>
                </a:lnTo>
                <a:lnTo>
                  <a:pt x="15195" y="15720"/>
                </a:lnTo>
                <a:lnTo>
                  <a:pt x="15194" y="15716"/>
                </a:lnTo>
                <a:lnTo>
                  <a:pt x="15192" y="15715"/>
                </a:lnTo>
                <a:lnTo>
                  <a:pt x="15187" y="15713"/>
                </a:lnTo>
                <a:lnTo>
                  <a:pt x="15181" y="15709"/>
                </a:lnTo>
                <a:lnTo>
                  <a:pt x="15179" y="15702"/>
                </a:lnTo>
                <a:lnTo>
                  <a:pt x="15191" y="15705"/>
                </a:lnTo>
                <a:lnTo>
                  <a:pt x="15203" y="15706"/>
                </a:lnTo>
                <a:lnTo>
                  <a:pt x="15204" y="15705"/>
                </a:lnTo>
                <a:lnTo>
                  <a:pt x="15203" y="15700"/>
                </a:lnTo>
                <a:lnTo>
                  <a:pt x="15204" y="15696"/>
                </a:lnTo>
                <a:lnTo>
                  <a:pt x="15211" y="15694"/>
                </a:lnTo>
                <a:lnTo>
                  <a:pt x="15216" y="15689"/>
                </a:lnTo>
                <a:lnTo>
                  <a:pt x="15215" y="15679"/>
                </a:lnTo>
                <a:lnTo>
                  <a:pt x="15217" y="15672"/>
                </a:lnTo>
                <a:lnTo>
                  <a:pt x="15232" y="15675"/>
                </a:lnTo>
                <a:lnTo>
                  <a:pt x="15232" y="15679"/>
                </a:lnTo>
                <a:lnTo>
                  <a:pt x="15229" y="15684"/>
                </a:lnTo>
                <a:lnTo>
                  <a:pt x="15232" y="15687"/>
                </a:lnTo>
                <a:lnTo>
                  <a:pt x="15238" y="15690"/>
                </a:lnTo>
                <a:lnTo>
                  <a:pt x="15254" y="15692"/>
                </a:lnTo>
                <a:lnTo>
                  <a:pt x="15260" y="15696"/>
                </a:lnTo>
                <a:lnTo>
                  <a:pt x="15264" y="15701"/>
                </a:lnTo>
                <a:lnTo>
                  <a:pt x="15266" y="15709"/>
                </a:lnTo>
                <a:lnTo>
                  <a:pt x="15268" y="15713"/>
                </a:lnTo>
                <a:lnTo>
                  <a:pt x="15272" y="15719"/>
                </a:lnTo>
                <a:lnTo>
                  <a:pt x="15276" y="15726"/>
                </a:lnTo>
                <a:lnTo>
                  <a:pt x="15277" y="15734"/>
                </a:lnTo>
                <a:lnTo>
                  <a:pt x="15272" y="15740"/>
                </a:lnTo>
                <a:lnTo>
                  <a:pt x="15259" y="15745"/>
                </a:lnTo>
                <a:lnTo>
                  <a:pt x="15254" y="15754"/>
                </a:lnTo>
                <a:lnTo>
                  <a:pt x="15271" y="15757"/>
                </a:lnTo>
                <a:lnTo>
                  <a:pt x="15282" y="15750"/>
                </a:lnTo>
                <a:lnTo>
                  <a:pt x="15290" y="15742"/>
                </a:lnTo>
                <a:lnTo>
                  <a:pt x="15300" y="15736"/>
                </a:lnTo>
                <a:lnTo>
                  <a:pt x="15307" y="15734"/>
                </a:lnTo>
                <a:lnTo>
                  <a:pt x="15315" y="15733"/>
                </a:lnTo>
                <a:lnTo>
                  <a:pt x="15318" y="15736"/>
                </a:lnTo>
                <a:lnTo>
                  <a:pt x="15321" y="15741"/>
                </a:lnTo>
                <a:lnTo>
                  <a:pt x="15326" y="15742"/>
                </a:lnTo>
                <a:lnTo>
                  <a:pt x="15333" y="15739"/>
                </a:lnTo>
                <a:lnTo>
                  <a:pt x="15337" y="15734"/>
                </a:lnTo>
                <a:lnTo>
                  <a:pt x="15336" y="15728"/>
                </a:lnTo>
                <a:lnTo>
                  <a:pt x="15336" y="15718"/>
                </a:lnTo>
                <a:lnTo>
                  <a:pt x="15338" y="15707"/>
                </a:lnTo>
                <a:lnTo>
                  <a:pt x="15341" y="15699"/>
                </a:lnTo>
                <a:lnTo>
                  <a:pt x="15347" y="15690"/>
                </a:lnTo>
                <a:lnTo>
                  <a:pt x="15368" y="15667"/>
                </a:lnTo>
                <a:lnTo>
                  <a:pt x="15356" y="15667"/>
                </a:lnTo>
                <a:lnTo>
                  <a:pt x="15349" y="15670"/>
                </a:lnTo>
                <a:lnTo>
                  <a:pt x="15328" y="15691"/>
                </a:lnTo>
                <a:lnTo>
                  <a:pt x="15320" y="15696"/>
                </a:lnTo>
                <a:lnTo>
                  <a:pt x="15312" y="15698"/>
                </a:lnTo>
                <a:lnTo>
                  <a:pt x="15300" y="15699"/>
                </a:lnTo>
                <a:lnTo>
                  <a:pt x="15300" y="15694"/>
                </a:lnTo>
                <a:lnTo>
                  <a:pt x="15316" y="15690"/>
                </a:lnTo>
                <a:lnTo>
                  <a:pt x="15330" y="15682"/>
                </a:lnTo>
                <a:lnTo>
                  <a:pt x="15341" y="15670"/>
                </a:lnTo>
                <a:lnTo>
                  <a:pt x="15349" y="15655"/>
                </a:lnTo>
                <a:lnTo>
                  <a:pt x="15352" y="15655"/>
                </a:lnTo>
                <a:lnTo>
                  <a:pt x="15353" y="15658"/>
                </a:lnTo>
                <a:lnTo>
                  <a:pt x="15354" y="15659"/>
                </a:lnTo>
                <a:lnTo>
                  <a:pt x="15375" y="15651"/>
                </a:lnTo>
                <a:lnTo>
                  <a:pt x="15385" y="15646"/>
                </a:lnTo>
                <a:lnTo>
                  <a:pt x="15396" y="15643"/>
                </a:lnTo>
                <a:lnTo>
                  <a:pt x="15409" y="15646"/>
                </a:lnTo>
                <a:lnTo>
                  <a:pt x="15414" y="15646"/>
                </a:lnTo>
                <a:lnTo>
                  <a:pt x="15419" y="15635"/>
                </a:lnTo>
                <a:lnTo>
                  <a:pt x="15425" y="15630"/>
                </a:lnTo>
                <a:lnTo>
                  <a:pt x="15435" y="15624"/>
                </a:lnTo>
                <a:lnTo>
                  <a:pt x="15454" y="15616"/>
                </a:lnTo>
                <a:lnTo>
                  <a:pt x="15504" y="15605"/>
                </a:lnTo>
                <a:lnTo>
                  <a:pt x="15526" y="15604"/>
                </a:lnTo>
                <a:lnTo>
                  <a:pt x="15531" y="15605"/>
                </a:lnTo>
                <a:lnTo>
                  <a:pt x="15542" y="15610"/>
                </a:lnTo>
                <a:lnTo>
                  <a:pt x="15549" y="15612"/>
                </a:lnTo>
                <a:lnTo>
                  <a:pt x="15585" y="15613"/>
                </a:lnTo>
                <a:lnTo>
                  <a:pt x="15620" y="15624"/>
                </a:lnTo>
                <a:lnTo>
                  <a:pt x="15621" y="15623"/>
                </a:lnTo>
                <a:lnTo>
                  <a:pt x="15632" y="15624"/>
                </a:lnTo>
                <a:lnTo>
                  <a:pt x="15634" y="15625"/>
                </a:lnTo>
                <a:lnTo>
                  <a:pt x="15637" y="15630"/>
                </a:lnTo>
                <a:lnTo>
                  <a:pt x="15639" y="15631"/>
                </a:lnTo>
                <a:lnTo>
                  <a:pt x="15645" y="15631"/>
                </a:lnTo>
                <a:lnTo>
                  <a:pt x="15664" y="15628"/>
                </a:lnTo>
                <a:lnTo>
                  <a:pt x="15676" y="15631"/>
                </a:lnTo>
                <a:lnTo>
                  <a:pt x="15688" y="15647"/>
                </a:lnTo>
                <a:lnTo>
                  <a:pt x="15699" y="15651"/>
                </a:lnTo>
                <a:lnTo>
                  <a:pt x="15705" y="15650"/>
                </a:lnTo>
                <a:lnTo>
                  <a:pt x="15716" y="15645"/>
                </a:lnTo>
                <a:lnTo>
                  <a:pt x="15724" y="15643"/>
                </a:lnTo>
                <a:lnTo>
                  <a:pt x="15729" y="15644"/>
                </a:lnTo>
                <a:lnTo>
                  <a:pt x="15733" y="15646"/>
                </a:lnTo>
                <a:lnTo>
                  <a:pt x="15738" y="15648"/>
                </a:lnTo>
                <a:lnTo>
                  <a:pt x="15745" y="15647"/>
                </a:lnTo>
                <a:lnTo>
                  <a:pt x="15756" y="15641"/>
                </a:lnTo>
                <a:lnTo>
                  <a:pt x="15762" y="15631"/>
                </a:lnTo>
                <a:lnTo>
                  <a:pt x="15763" y="15620"/>
                </a:lnTo>
                <a:lnTo>
                  <a:pt x="15758" y="15610"/>
                </a:lnTo>
                <a:lnTo>
                  <a:pt x="15756" y="15605"/>
                </a:lnTo>
                <a:lnTo>
                  <a:pt x="15760" y="15592"/>
                </a:lnTo>
                <a:lnTo>
                  <a:pt x="15760" y="15584"/>
                </a:lnTo>
                <a:lnTo>
                  <a:pt x="15756" y="15581"/>
                </a:lnTo>
                <a:lnTo>
                  <a:pt x="15751" y="15581"/>
                </a:lnTo>
                <a:lnTo>
                  <a:pt x="15747" y="15578"/>
                </a:lnTo>
                <a:lnTo>
                  <a:pt x="15745" y="15571"/>
                </a:lnTo>
                <a:lnTo>
                  <a:pt x="15744" y="15564"/>
                </a:lnTo>
                <a:lnTo>
                  <a:pt x="15741" y="15552"/>
                </a:lnTo>
                <a:lnTo>
                  <a:pt x="15741" y="15545"/>
                </a:lnTo>
                <a:lnTo>
                  <a:pt x="15744" y="15539"/>
                </a:lnTo>
                <a:lnTo>
                  <a:pt x="15750" y="15531"/>
                </a:lnTo>
                <a:lnTo>
                  <a:pt x="15752" y="15525"/>
                </a:lnTo>
                <a:lnTo>
                  <a:pt x="15766" y="15529"/>
                </a:lnTo>
                <a:lnTo>
                  <a:pt x="15777" y="15524"/>
                </a:lnTo>
                <a:lnTo>
                  <a:pt x="15788" y="15517"/>
                </a:lnTo>
                <a:lnTo>
                  <a:pt x="15800" y="15514"/>
                </a:lnTo>
                <a:lnTo>
                  <a:pt x="15803" y="15511"/>
                </a:lnTo>
                <a:lnTo>
                  <a:pt x="15808" y="15506"/>
                </a:lnTo>
                <a:lnTo>
                  <a:pt x="15814" y="15500"/>
                </a:lnTo>
                <a:lnTo>
                  <a:pt x="15820" y="15498"/>
                </a:lnTo>
                <a:lnTo>
                  <a:pt x="15826" y="15500"/>
                </a:lnTo>
                <a:lnTo>
                  <a:pt x="15834" y="15508"/>
                </a:lnTo>
                <a:lnTo>
                  <a:pt x="15841" y="15509"/>
                </a:lnTo>
                <a:lnTo>
                  <a:pt x="15857" y="15503"/>
                </a:lnTo>
                <a:lnTo>
                  <a:pt x="15864" y="15502"/>
                </a:lnTo>
                <a:lnTo>
                  <a:pt x="15869" y="15499"/>
                </a:lnTo>
                <a:lnTo>
                  <a:pt x="15868" y="15493"/>
                </a:lnTo>
                <a:lnTo>
                  <a:pt x="15862" y="15482"/>
                </a:lnTo>
                <a:lnTo>
                  <a:pt x="15869" y="15471"/>
                </a:lnTo>
                <a:lnTo>
                  <a:pt x="15879" y="15472"/>
                </a:lnTo>
                <a:lnTo>
                  <a:pt x="15889" y="15477"/>
                </a:lnTo>
                <a:lnTo>
                  <a:pt x="15900" y="15474"/>
                </a:lnTo>
                <a:lnTo>
                  <a:pt x="15897" y="15467"/>
                </a:lnTo>
                <a:lnTo>
                  <a:pt x="15896" y="15457"/>
                </a:lnTo>
                <a:lnTo>
                  <a:pt x="15898" y="15450"/>
                </a:lnTo>
                <a:lnTo>
                  <a:pt x="15905" y="15453"/>
                </a:lnTo>
                <a:lnTo>
                  <a:pt x="15911" y="15458"/>
                </a:lnTo>
                <a:lnTo>
                  <a:pt x="15917" y="15462"/>
                </a:lnTo>
                <a:lnTo>
                  <a:pt x="15924" y="15465"/>
                </a:lnTo>
                <a:lnTo>
                  <a:pt x="15930" y="15466"/>
                </a:lnTo>
                <a:lnTo>
                  <a:pt x="15926" y="15456"/>
                </a:lnTo>
                <a:lnTo>
                  <a:pt x="15929" y="15453"/>
                </a:lnTo>
                <a:lnTo>
                  <a:pt x="15936" y="15456"/>
                </a:lnTo>
                <a:lnTo>
                  <a:pt x="15941" y="15466"/>
                </a:lnTo>
                <a:lnTo>
                  <a:pt x="15952" y="15442"/>
                </a:lnTo>
                <a:lnTo>
                  <a:pt x="15961" y="15436"/>
                </a:lnTo>
                <a:lnTo>
                  <a:pt x="15975" y="15435"/>
                </a:lnTo>
                <a:lnTo>
                  <a:pt x="15968" y="15427"/>
                </a:lnTo>
                <a:lnTo>
                  <a:pt x="15958" y="15423"/>
                </a:lnTo>
                <a:lnTo>
                  <a:pt x="15952" y="15416"/>
                </a:lnTo>
                <a:lnTo>
                  <a:pt x="15956" y="15404"/>
                </a:lnTo>
                <a:lnTo>
                  <a:pt x="15960" y="15409"/>
                </a:lnTo>
                <a:lnTo>
                  <a:pt x="15964" y="15410"/>
                </a:lnTo>
                <a:lnTo>
                  <a:pt x="15975" y="15404"/>
                </a:lnTo>
                <a:lnTo>
                  <a:pt x="15979" y="15403"/>
                </a:lnTo>
                <a:lnTo>
                  <a:pt x="15986" y="15402"/>
                </a:lnTo>
                <a:lnTo>
                  <a:pt x="15990" y="15400"/>
                </a:lnTo>
                <a:lnTo>
                  <a:pt x="15993" y="15397"/>
                </a:lnTo>
                <a:lnTo>
                  <a:pt x="15997" y="15390"/>
                </a:lnTo>
                <a:lnTo>
                  <a:pt x="15999" y="15388"/>
                </a:lnTo>
                <a:lnTo>
                  <a:pt x="16006" y="15382"/>
                </a:lnTo>
                <a:lnTo>
                  <a:pt x="16024" y="15371"/>
                </a:lnTo>
                <a:lnTo>
                  <a:pt x="16039" y="15367"/>
                </a:lnTo>
                <a:lnTo>
                  <a:pt x="16036" y="15380"/>
                </a:lnTo>
                <a:lnTo>
                  <a:pt x="16043" y="15377"/>
                </a:lnTo>
                <a:lnTo>
                  <a:pt x="16047" y="15377"/>
                </a:lnTo>
                <a:lnTo>
                  <a:pt x="16052" y="15376"/>
                </a:lnTo>
                <a:lnTo>
                  <a:pt x="16058" y="15379"/>
                </a:lnTo>
                <a:lnTo>
                  <a:pt x="16060" y="15383"/>
                </a:lnTo>
                <a:lnTo>
                  <a:pt x="16062" y="15388"/>
                </a:lnTo>
                <a:lnTo>
                  <a:pt x="16065" y="15392"/>
                </a:lnTo>
                <a:lnTo>
                  <a:pt x="16075" y="15392"/>
                </a:lnTo>
                <a:lnTo>
                  <a:pt x="16083" y="15387"/>
                </a:lnTo>
                <a:lnTo>
                  <a:pt x="16090" y="15384"/>
                </a:lnTo>
                <a:lnTo>
                  <a:pt x="16100" y="15388"/>
                </a:lnTo>
                <a:lnTo>
                  <a:pt x="16108" y="15385"/>
                </a:lnTo>
                <a:lnTo>
                  <a:pt x="16119" y="15384"/>
                </a:lnTo>
                <a:lnTo>
                  <a:pt x="16127" y="15381"/>
                </a:lnTo>
                <a:lnTo>
                  <a:pt x="16130" y="15372"/>
                </a:lnTo>
                <a:lnTo>
                  <a:pt x="16143" y="15368"/>
                </a:lnTo>
                <a:lnTo>
                  <a:pt x="16159" y="15365"/>
                </a:lnTo>
                <a:lnTo>
                  <a:pt x="16174" y="15365"/>
                </a:lnTo>
                <a:lnTo>
                  <a:pt x="16183" y="15369"/>
                </a:lnTo>
                <a:lnTo>
                  <a:pt x="16191" y="15368"/>
                </a:lnTo>
                <a:lnTo>
                  <a:pt x="16199" y="15372"/>
                </a:lnTo>
                <a:lnTo>
                  <a:pt x="16209" y="15374"/>
                </a:lnTo>
                <a:lnTo>
                  <a:pt x="16220" y="15364"/>
                </a:lnTo>
                <a:lnTo>
                  <a:pt x="16232" y="15345"/>
                </a:lnTo>
                <a:lnTo>
                  <a:pt x="16242" y="15338"/>
                </a:lnTo>
                <a:lnTo>
                  <a:pt x="16254" y="15341"/>
                </a:lnTo>
                <a:lnTo>
                  <a:pt x="16249" y="15328"/>
                </a:lnTo>
                <a:lnTo>
                  <a:pt x="16237" y="15324"/>
                </a:lnTo>
                <a:lnTo>
                  <a:pt x="16223" y="15322"/>
                </a:lnTo>
                <a:lnTo>
                  <a:pt x="16213" y="15314"/>
                </a:lnTo>
                <a:lnTo>
                  <a:pt x="16217" y="15312"/>
                </a:lnTo>
                <a:lnTo>
                  <a:pt x="16220" y="15309"/>
                </a:lnTo>
                <a:lnTo>
                  <a:pt x="16224" y="15302"/>
                </a:lnTo>
                <a:lnTo>
                  <a:pt x="16209" y="15303"/>
                </a:lnTo>
                <a:lnTo>
                  <a:pt x="16200" y="15306"/>
                </a:lnTo>
                <a:lnTo>
                  <a:pt x="16192" y="15311"/>
                </a:lnTo>
                <a:lnTo>
                  <a:pt x="16184" y="15319"/>
                </a:lnTo>
                <a:lnTo>
                  <a:pt x="16174" y="15333"/>
                </a:lnTo>
                <a:lnTo>
                  <a:pt x="16172" y="15335"/>
                </a:lnTo>
                <a:lnTo>
                  <a:pt x="16171" y="15327"/>
                </a:lnTo>
                <a:lnTo>
                  <a:pt x="16173" y="15321"/>
                </a:lnTo>
                <a:lnTo>
                  <a:pt x="16178" y="15315"/>
                </a:lnTo>
                <a:lnTo>
                  <a:pt x="16186" y="15306"/>
                </a:lnTo>
                <a:lnTo>
                  <a:pt x="16178" y="15302"/>
                </a:lnTo>
                <a:lnTo>
                  <a:pt x="16169" y="15303"/>
                </a:lnTo>
                <a:lnTo>
                  <a:pt x="16161" y="15308"/>
                </a:lnTo>
                <a:lnTo>
                  <a:pt x="16156" y="15314"/>
                </a:lnTo>
                <a:lnTo>
                  <a:pt x="16160" y="15303"/>
                </a:lnTo>
                <a:lnTo>
                  <a:pt x="16185" y="15283"/>
                </a:lnTo>
                <a:lnTo>
                  <a:pt x="16175" y="15279"/>
                </a:lnTo>
                <a:lnTo>
                  <a:pt x="16164" y="15283"/>
                </a:lnTo>
                <a:lnTo>
                  <a:pt x="16151" y="15292"/>
                </a:lnTo>
                <a:lnTo>
                  <a:pt x="16141" y="15295"/>
                </a:lnTo>
                <a:lnTo>
                  <a:pt x="16137" y="15279"/>
                </a:lnTo>
                <a:lnTo>
                  <a:pt x="16138" y="15272"/>
                </a:lnTo>
                <a:lnTo>
                  <a:pt x="16144" y="15254"/>
                </a:lnTo>
                <a:lnTo>
                  <a:pt x="16149" y="15244"/>
                </a:lnTo>
                <a:lnTo>
                  <a:pt x="16148" y="15241"/>
                </a:lnTo>
                <a:lnTo>
                  <a:pt x="16146" y="15237"/>
                </a:lnTo>
                <a:lnTo>
                  <a:pt x="16145" y="15233"/>
                </a:lnTo>
                <a:lnTo>
                  <a:pt x="16160" y="15206"/>
                </a:lnTo>
                <a:lnTo>
                  <a:pt x="16170" y="15196"/>
                </a:lnTo>
                <a:lnTo>
                  <a:pt x="16183" y="15192"/>
                </a:lnTo>
                <a:lnTo>
                  <a:pt x="16201" y="15192"/>
                </a:lnTo>
                <a:lnTo>
                  <a:pt x="16200" y="15195"/>
                </a:lnTo>
                <a:lnTo>
                  <a:pt x="16199" y="15201"/>
                </a:lnTo>
                <a:lnTo>
                  <a:pt x="16198" y="15204"/>
                </a:lnTo>
                <a:lnTo>
                  <a:pt x="16236" y="15186"/>
                </a:lnTo>
                <a:lnTo>
                  <a:pt x="16262" y="15182"/>
                </a:lnTo>
                <a:lnTo>
                  <a:pt x="16278" y="15177"/>
                </a:lnTo>
                <a:lnTo>
                  <a:pt x="16290" y="15170"/>
                </a:lnTo>
                <a:lnTo>
                  <a:pt x="16288" y="15161"/>
                </a:lnTo>
                <a:lnTo>
                  <a:pt x="16297" y="15142"/>
                </a:lnTo>
                <a:lnTo>
                  <a:pt x="16304" y="15136"/>
                </a:lnTo>
                <a:lnTo>
                  <a:pt x="16311" y="15142"/>
                </a:lnTo>
                <a:lnTo>
                  <a:pt x="16313" y="15140"/>
                </a:lnTo>
                <a:lnTo>
                  <a:pt x="16315" y="15139"/>
                </a:lnTo>
                <a:lnTo>
                  <a:pt x="16319" y="15137"/>
                </a:lnTo>
                <a:lnTo>
                  <a:pt x="16320" y="15141"/>
                </a:lnTo>
                <a:lnTo>
                  <a:pt x="16324" y="15146"/>
                </a:lnTo>
                <a:lnTo>
                  <a:pt x="16326" y="15150"/>
                </a:lnTo>
                <a:lnTo>
                  <a:pt x="16330" y="15144"/>
                </a:lnTo>
                <a:lnTo>
                  <a:pt x="16335" y="15140"/>
                </a:lnTo>
                <a:lnTo>
                  <a:pt x="16337" y="15135"/>
                </a:lnTo>
                <a:lnTo>
                  <a:pt x="16333" y="15126"/>
                </a:lnTo>
                <a:lnTo>
                  <a:pt x="16340" y="15126"/>
                </a:lnTo>
                <a:lnTo>
                  <a:pt x="16345" y="15126"/>
                </a:lnTo>
                <a:lnTo>
                  <a:pt x="16351" y="15127"/>
                </a:lnTo>
                <a:lnTo>
                  <a:pt x="16356" y="15130"/>
                </a:lnTo>
                <a:lnTo>
                  <a:pt x="16349" y="15135"/>
                </a:lnTo>
                <a:lnTo>
                  <a:pt x="16350" y="15138"/>
                </a:lnTo>
                <a:lnTo>
                  <a:pt x="16354" y="15140"/>
                </a:lnTo>
                <a:lnTo>
                  <a:pt x="16356" y="15142"/>
                </a:lnTo>
                <a:lnTo>
                  <a:pt x="16359" y="15150"/>
                </a:lnTo>
                <a:lnTo>
                  <a:pt x="16359" y="15155"/>
                </a:lnTo>
                <a:lnTo>
                  <a:pt x="16354" y="15157"/>
                </a:lnTo>
                <a:lnTo>
                  <a:pt x="16342" y="15159"/>
                </a:lnTo>
                <a:lnTo>
                  <a:pt x="16335" y="15164"/>
                </a:lnTo>
                <a:lnTo>
                  <a:pt x="16336" y="15172"/>
                </a:lnTo>
                <a:lnTo>
                  <a:pt x="16349" y="15181"/>
                </a:lnTo>
                <a:lnTo>
                  <a:pt x="16352" y="15177"/>
                </a:lnTo>
                <a:lnTo>
                  <a:pt x="16356" y="15174"/>
                </a:lnTo>
                <a:lnTo>
                  <a:pt x="16364" y="15169"/>
                </a:lnTo>
                <a:lnTo>
                  <a:pt x="16366" y="15179"/>
                </a:lnTo>
                <a:lnTo>
                  <a:pt x="16371" y="15178"/>
                </a:lnTo>
                <a:lnTo>
                  <a:pt x="16381" y="15169"/>
                </a:lnTo>
                <a:lnTo>
                  <a:pt x="16393" y="15170"/>
                </a:lnTo>
                <a:lnTo>
                  <a:pt x="16397" y="15172"/>
                </a:lnTo>
                <a:lnTo>
                  <a:pt x="16398" y="15177"/>
                </a:lnTo>
                <a:lnTo>
                  <a:pt x="16397" y="15196"/>
                </a:lnTo>
                <a:lnTo>
                  <a:pt x="16400" y="15199"/>
                </a:lnTo>
                <a:lnTo>
                  <a:pt x="16409" y="15200"/>
                </a:lnTo>
                <a:lnTo>
                  <a:pt x="16417" y="15194"/>
                </a:lnTo>
                <a:lnTo>
                  <a:pt x="16422" y="15191"/>
                </a:lnTo>
                <a:lnTo>
                  <a:pt x="16424" y="15194"/>
                </a:lnTo>
                <a:lnTo>
                  <a:pt x="16425" y="15200"/>
                </a:lnTo>
                <a:lnTo>
                  <a:pt x="16428" y="15200"/>
                </a:lnTo>
                <a:lnTo>
                  <a:pt x="16431" y="15198"/>
                </a:lnTo>
                <a:lnTo>
                  <a:pt x="16435" y="15196"/>
                </a:lnTo>
                <a:lnTo>
                  <a:pt x="16444" y="15190"/>
                </a:lnTo>
                <a:lnTo>
                  <a:pt x="16447" y="15188"/>
                </a:lnTo>
                <a:lnTo>
                  <a:pt x="16460" y="15188"/>
                </a:lnTo>
                <a:lnTo>
                  <a:pt x="16467" y="15185"/>
                </a:lnTo>
                <a:lnTo>
                  <a:pt x="16481" y="15168"/>
                </a:lnTo>
                <a:lnTo>
                  <a:pt x="16486" y="15165"/>
                </a:lnTo>
                <a:lnTo>
                  <a:pt x="16496" y="15142"/>
                </a:lnTo>
                <a:lnTo>
                  <a:pt x="16499" y="15137"/>
                </a:lnTo>
                <a:lnTo>
                  <a:pt x="16507" y="15136"/>
                </a:lnTo>
                <a:lnTo>
                  <a:pt x="16509" y="15140"/>
                </a:lnTo>
                <a:lnTo>
                  <a:pt x="16507" y="15149"/>
                </a:lnTo>
                <a:lnTo>
                  <a:pt x="16503" y="15157"/>
                </a:lnTo>
                <a:lnTo>
                  <a:pt x="16514" y="15156"/>
                </a:lnTo>
                <a:lnTo>
                  <a:pt x="16519" y="15149"/>
                </a:lnTo>
                <a:lnTo>
                  <a:pt x="16523" y="15141"/>
                </a:lnTo>
                <a:lnTo>
                  <a:pt x="16528" y="15137"/>
                </a:lnTo>
                <a:lnTo>
                  <a:pt x="16533" y="15136"/>
                </a:lnTo>
                <a:lnTo>
                  <a:pt x="16549" y="15128"/>
                </a:lnTo>
                <a:lnTo>
                  <a:pt x="16556" y="15126"/>
                </a:lnTo>
                <a:lnTo>
                  <a:pt x="16584" y="15122"/>
                </a:lnTo>
                <a:lnTo>
                  <a:pt x="16589" y="15120"/>
                </a:lnTo>
                <a:lnTo>
                  <a:pt x="16605" y="15113"/>
                </a:lnTo>
                <a:lnTo>
                  <a:pt x="16613" y="15110"/>
                </a:lnTo>
                <a:lnTo>
                  <a:pt x="16613" y="15115"/>
                </a:lnTo>
                <a:lnTo>
                  <a:pt x="16605" y="15118"/>
                </a:lnTo>
                <a:lnTo>
                  <a:pt x="16616" y="15121"/>
                </a:lnTo>
                <a:lnTo>
                  <a:pt x="16627" y="15119"/>
                </a:lnTo>
                <a:lnTo>
                  <a:pt x="16636" y="15120"/>
                </a:lnTo>
                <a:lnTo>
                  <a:pt x="16639" y="15132"/>
                </a:lnTo>
                <a:lnTo>
                  <a:pt x="16644" y="15131"/>
                </a:lnTo>
                <a:lnTo>
                  <a:pt x="16669" y="15135"/>
                </a:lnTo>
                <a:lnTo>
                  <a:pt x="16677" y="15137"/>
                </a:lnTo>
                <a:lnTo>
                  <a:pt x="16680" y="15141"/>
                </a:lnTo>
                <a:lnTo>
                  <a:pt x="16687" y="15152"/>
                </a:lnTo>
                <a:lnTo>
                  <a:pt x="16692" y="15157"/>
                </a:lnTo>
                <a:lnTo>
                  <a:pt x="16696" y="15158"/>
                </a:lnTo>
                <a:lnTo>
                  <a:pt x="16702" y="15160"/>
                </a:lnTo>
                <a:lnTo>
                  <a:pt x="16708" y="15160"/>
                </a:lnTo>
                <a:lnTo>
                  <a:pt x="16711" y="15159"/>
                </a:lnTo>
                <a:lnTo>
                  <a:pt x="16715" y="15165"/>
                </a:lnTo>
                <a:lnTo>
                  <a:pt x="16725" y="15171"/>
                </a:lnTo>
                <a:lnTo>
                  <a:pt x="16738" y="15175"/>
                </a:lnTo>
                <a:lnTo>
                  <a:pt x="16749" y="15176"/>
                </a:lnTo>
                <a:lnTo>
                  <a:pt x="16737" y="15185"/>
                </a:lnTo>
                <a:lnTo>
                  <a:pt x="16712" y="15193"/>
                </a:lnTo>
                <a:lnTo>
                  <a:pt x="16668" y="15200"/>
                </a:lnTo>
                <a:lnTo>
                  <a:pt x="16623" y="15199"/>
                </a:lnTo>
                <a:lnTo>
                  <a:pt x="16603" y="15194"/>
                </a:lnTo>
                <a:lnTo>
                  <a:pt x="16590" y="15184"/>
                </a:lnTo>
                <a:lnTo>
                  <a:pt x="16585" y="15201"/>
                </a:lnTo>
                <a:lnTo>
                  <a:pt x="16582" y="15204"/>
                </a:lnTo>
                <a:lnTo>
                  <a:pt x="16576" y="15204"/>
                </a:lnTo>
                <a:lnTo>
                  <a:pt x="16563" y="15198"/>
                </a:lnTo>
                <a:lnTo>
                  <a:pt x="16558" y="15196"/>
                </a:lnTo>
                <a:lnTo>
                  <a:pt x="16538" y="15196"/>
                </a:lnTo>
                <a:lnTo>
                  <a:pt x="16530" y="15200"/>
                </a:lnTo>
                <a:lnTo>
                  <a:pt x="16526" y="15212"/>
                </a:lnTo>
                <a:lnTo>
                  <a:pt x="16528" y="15224"/>
                </a:lnTo>
                <a:lnTo>
                  <a:pt x="16537" y="15227"/>
                </a:lnTo>
                <a:lnTo>
                  <a:pt x="16547" y="15225"/>
                </a:lnTo>
                <a:lnTo>
                  <a:pt x="16558" y="15218"/>
                </a:lnTo>
                <a:lnTo>
                  <a:pt x="16566" y="15213"/>
                </a:lnTo>
                <a:lnTo>
                  <a:pt x="16578" y="15212"/>
                </a:lnTo>
                <a:lnTo>
                  <a:pt x="16601" y="15212"/>
                </a:lnTo>
                <a:lnTo>
                  <a:pt x="16739" y="15196"/>
                </a:lnTo>
                <a:lnTo>
                  <a:pt x="16762" y="15200"/>
                </a:lnTo>
                <a:lnTo>
                  <a:pt x="16763" y="15201"/>
                </a:lnTo>
                <a:lnTo>
                  <a:pt x="16769" y="15210"/>
                </a:lnTo>
                <a:lnTo>
                  <a:pt x="16773" y="15211"/>
                </a:lnTo>
                <a:lnTo>
                  <a:pt x="16776" y="15207"/>
                </a:lnTo>
                <a:lnTo>
                  <a:pt x="16779" y="15203"/>
                </a:lnTo>
                <a:lnTo>
                  <a:pt x="16783" y="15200"/>
                </a:lnTo>
                <a:lnTo>
                  <a:pt x="16808" y="15190"/>
                </a:lnTo>
                <a:lnTo>
                  <a:pt x="16835" y="15182"/>
                </a:lnTo>
                <a:lnTo>
                  <a:pt x="16960" y="15169"/>
                </a:lnTo>
                <a:lnTo>
                  <a:pt x="16973" y="15164"/>
                </a:lnTo>
                <a:lnTo>
                  <a:pt x="16987" y="15155"/>
                </a:lnTo>
                <a:lnTo>
                  <a:pt x="16997" y="15144"/>
                </a:lnTo>
                <a:lnTo>
                  <a:pt x="16998" y="15134"/>
                </a:lnTo>
                <a:lnTo>
                  <a:pt x="16992" y="15138"/>
                </a:lnTo>
                <a:lnTo>
                  <a:pt x="16991" y="15131"/>
                </a:lnTo>
                <a:lnTo>
                  <a:pt x="16993" y="15120"/>
                </a:lnTo>
                <a:lnTo>
                  <a:pt x="16992" y="15112"/>
                </a:lnTo>
                <a:lnTo>
                  <a:pt x="16986" y="15108"/>
                </a:lnTo>
                <a:lnTo>
                  <a:pt x="16964" y="15095"/>
                </a:lnTo>
                <a:lnTo>
                  <a:pt x="16966" y="15093"/>
                </a:lnTo>
                <a:lnTo>
                  <a:pt x="16967" y="15092"/>
                </a:lnTo>
                <a:lnTo>
                  <a:pt x="16969" y="15091"/>
                </a:lnTo>
                <a:lnTo>
                  <a:pt x="16971" y="15090"/>
                </a:lnTo>
                <a:lnTo>
                  <a:pt x="16966" y="15088"/>
                </a:lnTo>
                <a:lnTo>
                  <a:pt x="16962" y="15085"/>
                </a:lnTo>
                <a:lnTo>
                  <a:pt x="16960" y="15080"/>
                </a:lnTo>
                <a:lnTo>
                  <a:pt x="16960" y="15075"/>
                </a:lnTo>
                <a:lnTo>
                  <a:pt x="16958" y="15077"/>
                </a:lnTo>
                <a:lnTo>
                  <a:pt x="16956" y="15078"/>
                </a:lnTo>
                <a:lnTo>
                  <a:pt x="16954" y="15080"/>
                </a:lnTo>
                <a:lnTo>
                  <a:pt x="16952" y="15083"/>
                </a:lnTo>
                <a:lnTo>
                  <a:pt x="16949" y="15083"/>
                </a:lnTo>
                <a:lnTo>
                  <a:pt x="16932" y="15052"/>
                </a:lnTo>
                <a:lnTo>
                  <a:pt x="16929" y="15040"/>
                </a:lnTo>
                <a:lnTo>
                  <a:pt x="16932" y="15028"/>
                </a:lnTo>
                <a:lnTo>
                  <a:pt x="16940" y="15022"/>
                </a:lnTo>
                <a:lnTo>
                  <a:pt x="16951" y="15020"/>
                </a:lnTo>
                <a:lnTo>
                  <a:pt x="16962" y="15020"/>
                </a:lnTo>
                <a:lnTo>
                  <a:pt x="16984" y="15006"/>
                </a:lnTo>
                <a:lnTo>
                  <a:pt x="16997" y="14998"/>
                </a:lnTo>
                <a:lnTo>
                  <a:pt x="17003" y="14997"/>
                </a:lnTo>
                <a:lnTo>
                  <a:pt x="17010" y="14998"/>
                </a:lnTo>
                <a:lnTo>
                  <a:pt x="17014" y="14999"/>
                </a:lnTo>
                <a:lnTo>
                  <a:pt x="17018" y="15000"/>
                </a:lnTo>
                <a:lnTo>
                  <a:pt x="17024" y="14997"/>
                </a:lnTo>
                <a:lnTo>
                  <a:pt x="17029" y="14994"/>
                </a:lnTo>
                <a:lnTo>
                  <a:pt x="17035" y="14985"/>
                </a:lnTo>
                <a:lnTo>
                  <a:pt x="17040" y="14982"/>
                </a:lnTo>
                <a:lnTo>
                  <a:pt x="17045" y="14985"/>
                </a:lnTo>
                <a:lnTo>
                  <a:pt x="17058" y="14983"/>
                </a:lnTo>
                <a:lnTo>
                  <a:pt x="17066" y="14985"/>
                </a:lnTo>
                <a:lnTo>
                  <a:pt x="17067" y="14989"/>
                </a:lnTo>
                <a:lnTo>
                  <a:pt x="17069" y="15003"/>
                </a:lnTo>
                <a:lnTo>
                  <a:pt x="17069" y="15009"/>
                </a:lnTo>
                <a:lnTo>
                  <a:pt x="17067" y="15021"/>
                </a:lnTo>
                <a:lnTo>
                  <a:pt x="17066" y="15024"/>
                </a:lnTo>
                <a:lnTo>
                  <a:pt x="17062" y="15027"/>
                </a:lnTo>
                <a:lnTo>
                  <a:pt x="17050" y="15033"/>
                </a:lnTo>
                <a:lnTo>
                  <a:pt x="17047" y="15039"/>
                </a:lnTo>
                <a:lnTo>
                  <a:pt x="17047" y="15043"/>
                </a:lnTo>
                <a:lnTo>
                  <a:pt x="17052" y="15045"/>
                </a:lnTo>
                <a:lnTo>
                  <a:pt x="17062" y="15044"/>
                </a:lnTo>
                <a:lnTo>
                  <a:pt x="17036" y="15066"/>
                </a:lnTo>
                <a:lnTo>
                  <a:pt x="17025" y="15079"/>
                </a:lnTo>
                <a:lnTo>
                  <a:pt x="17020" y="15093"/>
                </a:lnTo>
                <a:lnTo>
                  <a:pt x="17011" y="15105"/>
                </a:lnTo>
                <a:lnTo>
                  <a:pt x="17010" y="15112"/>
                </a:lnTo>
                <a:lnTo>
                  <a:pt x="17018" y="15115"/>
                </a:lnTo>
                <a:lnTo>
                  <a:pt x="17026" y="15116"/>
                </a:lnTo>
                <a:lnTo>
                  <a:pt x="17031" y="15119"/>
                </a:lnTo>
                <a:lnTo>
                  <a:pt x="17030" y="15125"/>
                </a:lnTo>
                <a:lnTo>
                  <a:pt x="17024" y="15130"/>
                </a:lnTo>
                <a:lnTo>
                  <a:pt x="17020" y="15128"/>
                </a:lnTo>
                <a:lnTo>
                  <a:pt x="17017" y="15127"/>
                </a:lnTo>
                <a:lnTo>
                  <a:pt x="17009" y="15126"/>
                </a:lnTo>
                <a:lnTo>
                  <a:pt x="17014" y="15132"/>
                </a:lnTo>
                <a:lnTo>
                  <a:pt x="17025" y="15139"/>
                </a:lnTo>
                <a:lnTo>
                  <a:pt x="17032" y="15146"/>
                </a:lnTo>
                <a:lnTo>
                  <a:pt x="17040" y="15141"/>
                </a:lnTo>
                <a:lnTo>
                  <a:pt x="17050" y="15145"/>
                </a:lnTo>
                <a:lnTo>
                  <a:pt x="17064" y="15157"/>
                </a:lnTo>
                <a:lnTo>
                  <a:pt x="17118" y="15156"/>
                </a:lnTo>
                <a:lnTo>
                  <a:pt x="17157" y="15159"/>
                </a:lnTo>
                <a:lnTo>
                  <a:pt x="17208" y="15154"/>
                </a:lnTo>
                <a:lnTo>
                  <a:pt x="17249" y="15153"/>
                </a:lnTo>
                <a:lnTo>
                  <a:pt x="17253" y="15151"/>
                </a:lnTo>
                <a:lnTo>
                  <a:pt x="17260" y="15143"/>
                </a:lnTo>
                <a:lnTo>
                  <a:pt x="17264" y="15142"/>
                </a:lnTo>
                <a:lnTo>
                  <a:pt x="17270" y="15141"/>
                </a:lnTo>
                <a:lnTo>
                  <a:pt x="17288" y="15137"/>
                </a:lnTo>
                <a:lnTo>
                  <a:pt x="17339" y="15135"/>
                </a:lnTo>
                <a:lnTo>
                  <a:pt x="17425" y="15136"/>
                </a:lnTo>
                <a:lnTo>
                  <a:pt x="17536" y="15144"/>
                </a:lnTo>
                <a:lnTo>
                  <a:pt x="17600" y="15146"/>
                </a:lnTo>
                <a:lnTo>
                  <a:pt x="17606" y="15148"/>
                </a:lnTo>
                <a:lnTo>
                  <a:pt x="17617" y="15158"/>
                </a:lnTo>
                <a:lnTo>
                  <a:pt x="17624" y="15161"/>
                </a:lnTo>
                <a:lnTo>
                  <a:pt x="17630" y="15149"/>
                </a:lnTo>
                <a:lnTo>
                  <a:pt x="17630" y="15142"/>
                </a:lnTo>
                <a:lnTo>
                  <a:pt x="17628" y="15134"/>
                </a:lnTo>
                <a:lnTo>
                  <a:pt x="17624" y="15134"/>
                </a:lnTo>
                <a:lnTo>
                  <a:pt x="17619" y="15140"/>
                </a:lnTo>
                <a:lnTo>
                  <a:pt x="17615" y="15134"/>
                </a:lnTo>
                <a:lnTo>
                  <a:pt x="17613" y="15122"/>
                </a:lnTo>
                <a:lnTo>
                  <a:pt x="17617" y="15110"/>
                </a:lnTo>
                <a:lnTo>
                  <a:pt x="17619" y="15107"/>
                </a:lnTo>
                <a:lnTo>
                  <a:pt x="17621" y="15104"/>
                </a:lnTo>
                <a:lnTo>
                  <a:pt x="17624" y="15103"/>
                </a:lnTo>
                <a:lnTo>
                  <a:pt x="17630" y="15102"/>
                </a:lnTo>
                <a:lnTo>
                  <a:pt x="17633" y="15101"/>
                </a:lnTo>
                <a:lnTo>
                  <a:pt x="17634" y="15097"/>
                </a:lnTo>
                <a:lnTo>
                  <a:pt x="17634" y="15092"/>
                </a:lnTo>
                <a:lnTo>
                  <a:pt x="17637" y="15082"/>
                </a:lnTo>
                <a:lnTo>
                  <a:pt x="17637" y="15077"/>
                </a:lnTo>
                <a:lnTo>
                  <a:pt x="17637" y="15073"/>
                </a:lnTo>
                <a:lnTo>
                  <a:pt x="17641" y="15071"/>
                </a:lnTo>
                <a:lnTo>
                  <a:pt x="17645" y="15070"/>
                </a:lnTo>
                <a:lnTo>
                  <a:pt x="17662" y="15064"/>
                </a:lnTo>
                <a:lnTo>
                  <a:pt x="17675" y="15049"/>
                </a:lnTo>
                <a:lnTo>
                  <a:pt x="17682" y="15045"/>
                </a:lnTo>
                <a:lnTo>
                  <a:pt x="17692" y="15048"/>
                </a:lnTo>
                <a:lnTo>
                  <a:pt x="17695" y="15041"/>
                </a:lnTo>
                <a:lnTo>
                  <a:pt x="17700" y="15036"/>
                </a:lnTo>
                <a:lnTo>
                  <a:pt x="17703" y="15031"/>
                </a:lnTo>
                <a:lnTo>
                  <a:pt x="17703" y="15020"/>
                </a:lnTo>
                <a:lnTo>
                  <a:pt x="17698" y="15023"/>
                </a:lnTo>
                <a:lnTo>
                  <a:pt x="17686" y="15026"/>
                </a:lnTo>
                <a:lnTo>
                  <a:pt x="17681" y="15028"/>
                </a:lnTo>
                <a:lnTo>
                  <a:pt x="17673" y="15036"/>
                </a:lnTo>
                <a:lnTo>
                  <a:pt x="17668" y="15040"/>
                </a:lnTo>
                <a:lnTo>
                  <a:pt x="17665" y="15038"/>
                </a:lnTo>
                <a:lnTo>
                  <a:pt x="17661" y="15031"/>
                </a:lnTo>
                <a:lnTo>
                  <a:pt x="17641" y="15010"/>
                </a:lnTo>
                <a:lnTo>
                  <a:pt x="17636" y="15001"/>
                </a:lnTo>
                <a:lnTo>
                  <a:pt x="17633" y="14977"/>
                </a:lnTo>
                <a:lnTo>
                  <a:pt x="17634" y="14949"/>
                </a:lnTo>
                <a:lnTo>
                  <a:pt x="17639" y="14924"/>
                </a:lnTo>
                <a:lnTo>
                  <a:pt x="17650" y="14907"/>
                </a:lnTo>
                <a:lnTo>
                  <a:pt x="17670" y="14898"/>
                </a:lnTo>
                <a:lnTo>
                  <a:pt x="17680" y="14892"/>
                </a:lnTo>
                <a:lnTo>
                  <a:pt x="17684" y="14882"/>
                </a:lnTo>
                <a:lnTo>
                  <a:pt x="17686" y="14879"/>
                </a:lnTo>
                <a:lnTo>
                  <a:pt x="17691" y="14876"/>
                </a:lnTo>
                <a:lnTo>
                  <a:pt x="17696" y="14873"/>
                </a:lnTo>
                <a:lnTo>
                  <a:pt x="17701" y="14873"/>
                </a:lnTo>
                <a:lnTo>
                  <a:pt x="17704" y="14869"/>
                </a:lnTo>
                <a:lnTo>
                  <a:pt x="17714" y="14849"/>
                </a:lnTo>
                <a:lnTo>
                  <a:pt x="17723" y="14842"/>
                </a:lnTo>
                <a:lnTo>
                  <a:pt x="17740" y="14832"/>
                </a:lnTo>
                <a:lnTo>
                  <a:pt x="17750" y="14824"/>
                </a:lnTo>
                <a:lnTo>
                  <a:pt x="17753" y="14819"/>
                </a:lnTo>
                <a:lnTo>
                  <a:pt x="17755" y="14809"/>
                </a:lnTo>
                <a:lnTo>
                  <a:pt x="17758" y="14805"/>
                </a:lnTo>
                <a:lnTo>
                  <a:pt x="17774" y="14790"/>
                </a:lnTo>
                <a:lnTo>
                  <a:pt x="17815" y="14763"/>
                </a:lnTo>
                <a:lnTo>
                  <a:pt x="17877" y="14735"/>
                </a:lnTo>
                <a:lnTo>
                  <a:pt x="17926" y="14719"/>
                </a:lnTo>
                <a:lnTo>
                  <a:pt x="17992" y="14701"/>
                </a:lnTo>
                <a:lnTo>
                  <a:pt x="18047" y="14682"/>
                </a:lnTo>
                <a:lnTo>
                  <a:pt x="18105" y="14658"/>
                </a:lnTo>
                <a:lnTo>
                  <a:pt x="18185" y="14612"/>
                </a:lnTo>
                <a:lnTo>
                  <a:pt x="18197" y="14596"/>
                </a:lnTo>
                <a:lnTo>
                  <a:pt x="18200" y="14574"/>
                </a:lnTo>
                <a:lnTo>
                  <a:pt x="18179" y="14504"/>
                </a:lnTo>
                <a:lnTo>
                  <a:pt x="18173" y="14455"/>
                </a:lnTo>
                <a:lnTo>
                  <a:pt x="18175" y="14407"/>
                </a:lnTo>
                <a:lnTo>
                  <a:pt x="18172" y="14382"/>
                </a:lnTo>
                <a:lnTo>
                  <a:pt x="18151" y="14343"/>
                </a:lnTo>
                <a:lnTo>
                  <a:pt x="18148" y="14322"/>
                </a:lnTo>
                <a:lnTo>
                  <a:pt x="18151" y="14312"/>
                </a:lnTo>
                <a:lnTo>
                  <a:pt x="18155" y="14304"/>
                </a:lnTo>
                <a:lnTo>
                  <a:pt x="18167" y="14287"/>
                </a:lnTo>
                <a:lnTo>
                  <a:pt x="18183" y="14256"/>
                </a:lnTo>
                <a:lnTo>
                  <a:pt x="18197" y="14238"/>
                </a:lnTo>
                <a:lnTo>
                  <a:pt x="18201" y="14228"/>
                </a:lnTo>
                <a:lnTo>
                  <a:pt x="18204" y="14220"/>
                </a:lnTo>
                <a:lnTo>
                  <a:pt x="18205" y="14210"/>
                </a:lnTo>
                <a:lnTo>
                  <a:pt x="18204" y="14201"/>
                </a:lnTo>
                <a:lnTo>
                  <a:pt x="18201" y="14194"/>
                </a:lnTo>
                <a:lnTo>
                  <a:pt x="18204" y="14170"/>
                </a:lnTo>
                <a:lnTo>
                  <a:pt x="18214" y="14150"/>
                </a:lnTo>
                <a:lnTo>
                  <a:pt x="18267" y="14093"/>
                </a:lnTo>
                <a:lnTo>
                  <a:pt x="18269" y="14084"/>
                </a:lnTo>
                <a:lnTo>
                  <a:pt x="18271" y="14078"/>
                </a:lnTo>
                <a:lnTo>
                  <a:pt x="18276" y="14067"/>
                </a:lnTo>
                <a:lnTo>
                  <a:pt x="18277" y="14058"/>
                </a:lnTo>
                <a:lnTo>
                  <a:pt x="18280" y="14053"/>
                </a:lnTo>
                <a:lnTo>
                  <a:pt x="18281" y="14050"/>
                </a:lnTo>
                <a:lnTo>
                  <a:pt x="18283" y="14000"/>
                </a:lnTo>
                <a:lnTo>
                  <a:pt x="18286" y="13993"/>
                </a:lnTo>
                <a:lnTo>
                  <a:pt x="18292" y="13991"/>
                </a:lnTo>
                <a:lnTo>
                  <a:pt x="18297" y="13984"/>
                </a:lnTo>
                <a:lnTo>
                  <a:pt x="18301" y="13977"/>
                </a:lnTo>
                <a:lnTo>
                  <a:pt x="18309" y="13967"/>
                </a:lnTo>
                <a:lnTo>
                  <a:pt x="18314" y="13959"/>
                </a:lnTo>
                <a:lnTo>
                  <a:pt x="18318" y="13955"/>
                </a:lnTo>
                <a:lnTo>
                  <a:pt x="18329" y="13949"/>
                </a:lnTo>
                <a:lnTo>
                  <a:pt x="18356" y="13938"/>
                </a:lnTo>
                <a:lnTo>
                  <a:pt x="18366" y="13936"/>
                </a:lnTo>
                <a:lnTo>
                  <a:pt x="18368" y="13934"/>
                </a:lnTo>
                <a:lnTo>
                  <a:pt x="18374" y="13932"/>
                </a:lnTo>
                <a:lnTo>
                  <a:pt x="18380" y="13932"/>
                </a:lnTo>
                <a:lnTo>
                  <a:pt x="18382" y="13938"/>
                </a:lnTo>
                <a:lnTo>
                  <a:pt x="18384" y="13944"/>
                </a:lnTo>
                <a:lnTo>
                  <a:pt x="18388" y="13942"/>
                </a:lnTo>
                <a:lnTo>
                  <a:pt x="18394" y="13936"/>
                </a:lnTo>
                <a:lnTo>
                  <a:pt x="18400" y="13931"/>
                </a:lnTo>
                <a:lnTo>
                  <a:pt x="18406" y="13925"/>
                </a:lnTo>
                <a:lnTo>
                  <a:pt x="18422" y="13901"/>
                </a:lnTo>
                <a:lnTo>
                  <a:pt x="18427" y="13895"/>
                </a:lnTo>
                <a:lnTo>
                  <a:pt x="18439" y="13886"/>
                </a:lnTo>
                <a:lnTo>
                  <a:pt x="18444" y="13880"/>
                </a:lnTo>
                <a:lnTo>
                  <a:pt x="18467" y="13842"/>
                </a:lnTo>
                <a:lnTo>
                  <a:pt x="18471" y="13836"/>
                </a:lnTo>
                <a:lnTo>
                  <a:pt x="18485" y="13824"/>
                </a:lnTo>
                <a:lnTo>
                  <a:pt x="18494" y="13831"/>
                </a:lnTo>
                <a:lnTo>
                  <a:pt x="18503" y="13824"/>
                </a:lnTo>
                <a:lnTo>
                  <a:pt x="18515" y="13798"/>
                </a:lnTo>
                <a:lnTo>
                  <a:pt x="18541" y="13759"/>
                </a:lnTo>
                <a:lnTo>
                  <a:pt x="18548" y="13734"/>
                </a:lnTo>
                <a:lnTo>
                  <a:pt x="18561" y="13712"/>
                </a:lnTo>
                <a:lnTo>
                  <a:pt x="18566" y="13686"/>
                </a:lnTo>
                <a:lnTo>
                  <a:pt x="18573" y="13675"/>
                </a:lnTo>
                <a:lnTo>
                  <a:pt x="18582" y="13666"/>
                </a:lnTo>
                <a:lnTo>
                  <a:pt x="18590" y="13659"/>
                </a:lnTo>
                <a:lnTo>
                  <a:pt x="18577" y="13655"/>
                </a:lnTo>
                <a:lnTo>
                  <a:pt x="18567" y="13658"/>
                </a:lnTo>
                <a:lnTo>
                  <a:pt x="18558" y="13663"/>
                </a:lnTo>
                <a:lnTo>
                  <a:pt x="18553" y="13663"/>
                </a:lnTo>
                <a:lnTo>
                  <a:pt x="18556" y="13659"/>
                </a:lnTo>
                <a:lnTo>
                  <a:pt x="18544" y="13659"/>
                </a:lnTo>
                <a:lnTo>
                  <a:pt x="18534" y="13655"/>
                </a:lnTo>
                <a:lnTo>
                  <a:pt x="18529" y="13647"/>
                </a:lnTo>
                <a:lnTo>
                  <a:pt x="18534" y="13636"/>
                </a:lnTo>
                <a:lnTo>
                  <a:pt x="18530" y="13634"/>
                </a:lnTo>
                <a:lnTo>
                  <a:pt x="18528" y="13633"/>
                </a:lnTo>
                <a:lnTo>
                  <a:pt x="18526" y="13632"/>
                </a:lnTo>
                <a:lnTo>
                  <a:pt x="18526" y="13628"/>
                </a:lnTo>
                <a:lnTo>
                  <a:pt x="18537" y="13628"/>
                </a:lnTo>
                <a:lnTo>
                  <a:pt x="18540" y="13622"/>
                </a:lnTo>
                <a:lnTo>
                  <a:pt x="18537" y="13615"/>
                </a:lnTo>
                <a:lnTo>
                  <a:pt x="18530" y="13609"/>
                </a:lnTo>
                <a:lnTo>
                  <a:pt x="18548" y="13606"/>
                </a:lnTo>
                <a:lnTo>
                  <a:pt x="18559" y="13606"/>
                </a:lnTo>
                <a:lnTo>
                  <a:pt x="18568" y="13609"/>
                </a:lnTo>
                <a:lnTo>
                  <a:pt x="18572" y="13616"/>
                </a:lnTo>
                <a:lnTo>
                  <a:pt x="18569" y="13632"/>
                </a:lnTo>
                <a:lnTo>
                  <a:pt x="18575" y="13636"/>
                </a:lnTo>
                <a:lnTo>
                  <a:pt x="18579" y="13634"/>
                </a:lnTo>
                <a:lnTo>
                  <a:pt x="18582" y="13628"/>
                </a:lnTo>
                <a:lnTo>
                  <a:pt x="18586" y="13625"/>
                </a:lnTo>
                <a:lnTo>
                  <a:pt x="18592" y="13627"/>
                </a:lnTo>
                <a:lnTo>
                  <a:pt x="18597" y="13632"/>
                </a:lnTo>
                <a:lnTo>
                  <a:pt x="18598" y="13634"/>
                </a:lnTo>
                <a:lnTo>
                  <a:pt x="18600" y="13633"/>
                </a:lnTo>
                <a:lnTo>
                  <a:pt x="18605" y="13628"/>
                </a:lnTo>
                <a:lnTo>
                  <a:pt x="18610" y="13620"/>
                </a:lnTo>
                <a:lnTo>
                  <a:pt x="18621" y="13595"/>
                </a:lnTo>
                <a:lnTo>
                  <a:pt x="18626" y="13590"/>
                </a:lnTo>
                <a:lnTo>
                  <a:pt x="18628" y="13585"/>
                </a:lnTo>
                <a:lnTo>
                  <a:pt x="18636" y="13549"/>
                </a:lnTo>
                <a:lnTo>
                  <a:pt x="18642" y="13538"/>
                </a:lnTo>
                <a:lnTo>
                  <a:pt x="18643" y="13533"/>
                </a:lnTo>
                <a:lnTo>
                  <a:pt x="18642" y="13527"/>
                </a:lnTo>
                <a:lnTo>
                  <a:pt x="18636" y="13517"/>
                </a:lnTo>
                <a:lnTo>
                  <a:pt x="18635" y="13512"/>
                </a:lnTo>
                <a:lnTo>
                  <a:pt x="18635" y="13503"/>
                </a:lnTo>
                <a:lnTo>
                  <a:pt x="18639" y="13498"/>
                </a:lnTo>
                <a:lnTo>
                  <a:pt x="18643" y="13495"/>
                </a:lnTo>
                <a:lnTo>
                  <a:pt x="18648" y="13494"/>
                </a:lnTo>
                <a:lnTo>
                  <a:pt x="18652" y="13492"/>
                </a:lnTo>
                <a:lnTo>
                  <a:pt x="18660" y="13463"/>
                </a:lnTo>
                <a:lnTo>
                  <a:pt x="18659" y="13456"/>
                </a:lnTo>
                <a:lnTo>
                  <a:pt x="18647" y="13456"/>
                </a:lnTo>
                <a:lnTo>
                  <a:pt x="18655" y="13449"/>
                </a:lnTo>
                <a:lnTo>
                  <a:pt x="18679" y="13440"/>
                </a:lnTo>
                <a:lnTo>
                  <a:pt x="18685" y="13431"/>
                </a:lnTo>
                <a:lnTo>
                  <a:pt x="18687" y="13421"/>
                </a:lnTo>
                <a:lnTo>
                  <a:pt x="18718" y="13348"/>
                </a:lnTo>
                <a:lnTo>
                  <a:pt x="18728" y="13338"/>
                </a:lnTo>
                <a:lnTo>
                  <a:pt x="18760" y="13315"/>
                </a:lnTo>
                <a:lnTo>
                  <a:pt x="18824" y="13288"/>
                </a:lnTo>
                <a:lnTo>
                  <a:pt x="18839" y="13276"/>
                </a:lnTo>
                <a:lnTo>
                  <a:pt x="18851" y="13257"/>
                </a:lnTo>
                <a:lnTo>
                  <a:pt x="18893" y="13154"/>
                </a:lnTo>
                <a:lnTo>
                  <a:pt x="18898" y="13131"/>
                </a:lnTo>
                <a:lnTo>
                  <a:pt x="18899" y="13055"/>
                </a:lnTo>
                <a:lnTo>
                  <a:pt x="18888" y="12972"/>
                </a:lnTo>
                <a:lnTo>
                  <a:pt x="18876" y="12868"/>
                </a:lnTo>
                <a:lnTo>
                  <a:pt x="18874" y="12746"/>
                </a:lnTo>
                <a:lnTo>
                  <a:pt x="18885" y="12656"/>
                </a:lnTo>
                <a:lnTo>
                  <a:pt x="18921" y="12520"/>
                </a:lnTo>
                <a:lnTo>
                  <a:pt x="18940" y="12475"/>
                </a:lnTo>
                <a:lnTo>
                  <a:pt x="19009" y="12372"/>
                </a:lnTo>
                <a:lnTo>
                  <a:pt x="19036" y="12340"/>
                </a:lnTo>
                <a:lnTo>
                  <a:pt x="19054" y="12325"/>
                </a:lnTo>
                <a:lnTo>
                  <a:pt x="19073" y="12315"/>
                </a:lnTo>
                <a:lnTo>
                  <a:pt x="19111" y="12308"/>
                </a:lnTo>
                <a:lnTo>
                  <a:pt x="19124" y="12299"/>
                </a:lnTo>
                <a:lnTo>
                  <a:pt x="19129" y="12298"/>
                </a:lnTo>
                <a:lnTo>
                  <a:pt x="19132" y="12295"/>
                </a:lnTo>
                <a:lnTo>
                  <a:pt x="19134" y="12291"/>
                </a:lnTo>
                <a:lnTo>
                  <a:pt x="19134" y="12284"/>
                </a:lnTo>
                <a:lnTo>
                  <a:pt x="19136" y="12278"/>
                </a:lnTo>
                <a:lnTo>
                  <a:pt x="19141" y="12270"/>
                </a:lnTo>
                <a:lnTo>
                  <a:pt x="19201" y="12209"/>
                </a:lnTo>
                <a:lnTo>
                  <a:pt x="19208" y="12192"/>
                </a:lnTo>
                <a:lnTo>
                  <a:pt x="19203" y="12180"/>
                </a:lnTo>
                <a:lnTo>
                  <a:pt x="19192" y="12167"/>
                </a:lnTo>
                <a:lnTo>
                  <a:pt x="19182" y="12149"/>
                </a:lnTo>
                <a:lnTo>
                  <a:pt x="19180" y="12136"/>
                </a:lnTo>
                <a:lnTo>
                  <a:pt x="19181" y="12067"/>
                </a:lnTo>
                <a:lnTo>
                  <a:pt x="19179" y="12055"/>
                </a:lnTo>
                <a:lnTo>
                  <a:pt x="19169" y="12028"/>
                </a:lnTo>
                <a:lnTo>
                  <a:pt x="19164" y="11980"/>
                </a:lnTo>
                <a:lnTo>
                  <a:pt x="19169" y="11908"/>
                </a:lnTo>
                <a:lnTo>
                  <a:pt x="19172" y="11898"/>
                </a:lnTo>
                <a:lnTo>
                  <a:pt x="19182" y="11882"/>
                </a:lnTo>
                <a:lnTo>
                  <a:pt x="19191" y="11860"/>
                </a:lnTo>
                <a:lnTo>
                  <a:pt x="19201" y="11791"/>
                </a:lnTo>
                <a:lnTo>
                  <a:pt x="19216" y="11762"/>
                </a:lnTo>
                <a:lnTo>
                  <a:pt x="19217" y="11759"/>
                </a:lnTo>
                <a:lnTo>
                  <a:pt x="19217" y="11752"/>
                </a:lnTo>
                <a:lnTo>
                  <a:pt x="19210" y="11739"/>
                </a:lnTo>
                <a:lnTo>
                  <a:pt x="19209" y="11733"/>
                </a:lnTo>
                <a:lnTo>
                  <a:pt x="19209" y="11709"/>
                </a:lnTo>
                <a:lnTo>
                  <a:pt x="19233" y="11631"/>
                </a:lnTo>
                <a:lnTo>
                  <a:pt x="19250" y="11532"/>
                </a:lnTo>
                <a:lnTo>
                  <a:pt x="19256" y="11521"/>
                </a:lnTo>
                <a:lnTo>
                  <a:pt x="19256" y="11515"/>
                </a:lnTo>
                <a:lnTo>
                  <a:pt x="19254" y="11510"/>
                </a:lnTo>
                <a:lnTo>
                  <a:pt x="19274" y="11481"/>
                </a:lnTo>
                <a:lnTo>
                  <a:pt x="19280" y="11467"/>
                </a:lnTo>
                <a:lnTo>
                  <a:pt x="19281" y="11450"/>
                </a:lnTo>
                <a:lnTo>
                  <a:pt x="19280" y="11435"/>
                </a:lnTo>
                <a:lnTo>
                  <a:pt x="19281" y="11421"/>
                </a:lnTo>
                <a:lnTo>
                  <a:pt x="19285" y="11409"/>
                </a:lnTo>
                <a:lnTo>
                  <a:pt x="19307" y="11371"/>
                </a:lnTo>
                <a:lnTo>
                  <a:pt x="19310" y="11362"/>
                </a:lnTo>
                <a:lnTo>
                  <a:pt x="19312" y="11316"/>
                </a:lnTo>
                <a:lnTo>
                  <a:pt x="19314" y="11308"/>
                </a:lnTo>
                <a:lnTo>
                  <a:pt x="19323" y="11292"/>
                </a:lnTo>
                <a:lnTo>
                  <a:pt x="19325" y="11284"/>
                </a:lnTo>
                <a:lnTo>
                  <a:pt x="19326" y="11274"/>
                </a:lnTo>
                <a:lnTo>
                  <a:pt x="19339" y="11238"/>
                </a:lnTo>
                <a:lnTo>
                  <a:pt x="19341" y="11227"/>
                </a:lnTo>
                <a:lnTo>
                  <a:pt x="19344" y="11219"/>
                </a:lnTo>
                <a:lnTo>
                  <a:pt x="19357" y="11200"/>
                </a:lnTo>
                <a:lnTo>
                  <a:pt x="19360" y="11192"/>
                </a:lnTo>
                <a:lnTo>
                  <a:pt x="19358" y="11186"/>
                </a:lnTo>
                <a:lnTo>
                  <a:pt x="19351" y="11174"/>
                </a:lnTo>
                <a:lnTo>
                  <a:pt x="19348" y="11169"/>
                </a:lnTo>
                <a:lnTo>
                  <a:pt x="19345" y="11153"/>
                </a:lnTo>
                <a:lnTo>
                  <a:pt x="19343" y="11148"/>
                </a:lnTo>
                <a:lnTo>
                  <a:pt x="19336" y="11139"/>
                </a:lnTo>
                <a:lnTo>
                  <a:pt x="19326" y="11116"/>
                </a:lnTo>
                <a:lnTo>
                  <a:pt x="19315" y="11034"/>
                </a:lnTo>
                <a:lnTo>
                  <a:pt x="19298" y="10949"/>
                </a:lnTo>
                <a:lnTo>
                  <a:pt x="19295" y="10903"/>
                </a:lnTo>
                <a:lnTo>
                  <a:pt x="19283" y="10853"/>
                </a:lnTo>
                <a:lnTo>
                  <a:pt x="19279" y="10711"/>
                </a:lnTo>
                <a:lnTo>
                  <a:pt x="19271" y="10673"/>
                </a:lnTo>
                <a:lnTo>
                  <a:pt x="19269" y="10649"/>
                </a:lnTo>
                <a:lnTo>
                  <a:pt x="19271" y="10627"/>
                </a:lnTo>
                <a:lnTo>
                  <a:pt x="19267" y="10626"/>
                </a:lnTo>
                <a:lnTo>
                  <a:pt x="19262" y="10628"/>
                </a:lnTo>
                <a:lnTo>
                  <a:pt x="19257" y="10628"/>
                </a:lnTo>
                <a:lnTo>
                  <a:pt x="19254" y="10625"/>
                </a:lnTo>
                <a:lnTo>
                  <a:pt x="19255" y="10619"/>
                </a:lnTo>
                <a:lnTo>
                  <a:pt x="19259" y="10616"/>
                </a:lnTo>
                <a:lnTo>
                  <a:pt x="19265" y="10614"/>
                </a:lnTo>
                <a:lnTo>
                  <a:pt x="19263" y="10607"/>
                </a:lnTo>
                <a:lnTo>
                  <a:pt x="19256" y="10600"/>
                </a:lnTo>
                <a:lnTo>
                  <a:pt x="19254" y="10593"/>
                </a:lnTo>
                <a:lnTo>
                  <a:pt x="19247" y="10550"/>
                </a:lnTo>
                <a:lnTo>
                  <a:pt x="19248" y="10539"/>
                </a:lnTo>
                <a:lnTo>
                  <a:pt x="19253" y="10522"/>
                </a:lnTo>
                <a:lnTo>
                  <a:pt x="19255" y="10505"/>
                </a:lnTo>
                <a:lnTo>
                  <a:pt x="19265" y="10476"/>
                </a:lnTo>
                <a:lnTo>
                  <a:pt x="19269" y="10435"/>
                </a:lnTo>
                <a:lnTo>
                  <a:pt x="19281" y="10409"/>
                </a:lnTo>
                <a:lnTo>
                  <a:pt x="19281" y="10400"/>
                </a:lnTo>
                <a:lnTo>
                  <a:pt x="19280" y="10392"/>
                </a:lnTo>
                <a:lnTo>
                  <a:pt x="19280" y="10385"/>
                </a:lnTo>
                <a:lnTo>
                  <a:pt x="19284" y="10380"/>
                </a:lnTo>
                <a:lnTo>
                  <a:pt x="19281" y="10372"/>
                </a:lnTo>
                <a:lnTo>
                  <a:pt x="19283" y="10366"/>
                </a:lnTo>
                <a:lnTo>
                  <a:pt x="19288" y="10360"/>
                </a:lnTo>
                <a:lnTo>
                  <a:pt x="19292" y="10354"/>
                </a:lnTo>
                <a:lnTo>
                  <a:pt x="19292" y="10347"/>
                </a:lnTo>
                <a:lnTo>
                  <a:pt x="19288" y="10330"/>
                </a:lnTo>
                <a:lnTo>
                  <a:pt x="19288" y="10307"/>
                </a:lnTo>
                <a:lnTo>
                  <a:pt x="19290" y="10299"/>
                </a:lnTo>
                <a:lnTo>
                  <a:pt x="19300" y="10283"/>
                </a:lnTo>
                <a:lnTo>
                  <a:pt x="19301" y="10277"/>
                </a:lnTo>
                <a:lnTo>
                  <a:pt x="19302" y="10263"/>
                </a:lnTo>
                <a:lnTo>
                  <a:pt x="19303" y="10257"/>
                </a:lnTo>
                <a:lnTo>
                  <a:pt x="19306" y="10251"/>
                </a:lnTo>
                <a:lnTo>
                  <a:pt x="19313" y="10240"/>
                </a:lnTo>
                <a:lnTo>
                  <a:pt x="19326" y="10187"/>
                </a:lnTo>
                <a:lnTo>
                  <a:pt x="19323" y="10176"/>
                </a:lnTo>
                <a:lnTo>
                  <a:pt x="19322" y="10129"/>
                </a:lnTo>
                <a:lnTo>
                  <a:pt x="19319" y="10125"/>
                </a:lnTo>
                <a:lnTo>
                  <a:pt x="19312" y="10125"/>
                </a:lnTo>
                <a:lnTo>
                  <a:pt x="19304" y="10129"/>
                </a:lnTo>
                <a:lnTo>
                  <a:pt x="19298" y="10133"/>
                </a:lnTo>
                <a:lnTo>
                  <a:pt x="19293" y="10139"/>
                </a:lnTo>
                <a:lnTo>
                  <a:pt x="19289" y="10147"/>
                </a:lnTo>
                <a:lnTo>
                  <a:pt x="19291" y="10152"/>
                </a:lnTo>
                <a:lnTo>
                  <a:pt x="19300" y="10150"/>
                </a:lnTo>
                <a:lnTo>
                  <a:pt x="19297" y="10155"/>
                </a:lnTo>
                <a:lnTo>
                  <a:pt x="19296" y="10157"/>
                </a:lnTo>
                <a:lnTo>
                  <a:pt x="19302" y="10159"/>
                </a:lnTo>
                <a:lnTo>
                  <a:pt x="19307" y="10161"/>
                </a:lnTo>
                <a:lnTo>
                  <a:pt x="19310" y="10164"/>
                </a:lnTo>
                <a:lnTo>
                  <a:pt x="19311" y="10170"/>
                </a:lnTo>
                <a:lnTo>
                  <a:pt x="19310" y="10172"/>
                </a:lnTo>
                <a:lnTo>
                  <a:pt x="19304" y="10173"/>
                </a:lnTo>
                <a:lnTo>
                  <a:pt x="19301" y="10174"/>
                </a:lnTo>
                <a:lnTo>
                  <a:pt x="19299" y="10177"/>
                </a:lnTo>
                <a:lnTo>
                  <a:pt x="19301" y="10179"/>
                </a:lnTo>
                <a:lnTo>
                  <a:pt x="19303" y="10180"/>
                </a:lnTo>
                <a:lnTo>
                  <a:pt x="19303" y="10183"/>
                </a:lnTo>
                <a:lnTo>
                  <a:pt x="19300" y="10193"/>
                </a:lnTo>
                <a:lnTo>
                  <a:pt x="19299" y="10199"/>
                </a:lnTo>
                <a:lnTo>
                  <a:pt x="19301" y="10202"/>
                </a:lnTo>
                <a:lnTo>
                  <a:pt x="19306" y="10204"/>
                </a:lnTo>
                <a:lnTo>
                  <a:pt x="19307" y="10210"/>
                </a:lnTo>
                <a:lnTo>
                  <a:pt x="19306" y="10216"/>
                </a:lnTo>
                <a:lnTo>
                  <a:pt x="19307" y="10220"/>
                </a:lnTo>
                <a:lnTo>
                  <a:pt x="19282" y="10233"/>
                </a:lnTo>
                <a:lnTo>
                  <a:pt x="19270" y="10237"/>
                </a:lnTo>
                <a:lnTo>
                  <a:pt x="19260" y="10239"/>
                </a:lnTo>
                <a:lnTo>
                  <a:pt x="19249" y="10244"/>
                </a:lnTo>
                <a:lnTo>
                  <a:pt x="19252" y="10257"/>
                </a:lnTo>
                <a:lnTo>
                  <a:pt x="19265" y="10279"/>
                </a:lnTo>
                <a:lnTo>
                  <a:pt x="19262" y="10279"/>
                </a:lnTo>
                <a:lnTo>
                  <a:pt x="19259" y="10272"/>
                </a:lnTo>
                <a:lnTo>
                  <a:pt x="19253" y="10269"/>
                </a:lnTo>
                <a:lnTo>
                  <a:pt x="19247" y="10266"/>
                </a:lnTo>
                <a:lnTo>
                  <a:pt x="19243" y="10261"/>
                </a:lnTo>
                <a:lnTo>
                  <a:pt x="19242" y="10254"/>
                </a:lnTo>
                <a:lnTo>
                  <a:pt x="19244" y="10247"/>
                </a:lnTo>
                <a:lnTo>
                  <a:pt x="19247" y="10242"/>
                </a:lnTo>
                <a:lnTo>
                  <a:pt x="19250" y="10239"/>
                </a:lnTo>
                <a:lnTo>
                  <a:pt x="19244" y="10231"/>
                </a:lnTo>
                <a:lnTo>
                  <a:pt x="19244" y="10226"/>
                </a:lnTo>
                <a:lnTo>
                  <a:pt x="19254" y="10217"/>
                </a:lnTo>
                <a:lnTo>
                  <a:pt x="19262" y="10225"/>
                </a:lnTo>
                <a:lnTo>
                  <a:pt x="19268" y="10227"/>
                </a:lnTo>
                <a:lnTo>
                  <a:pt x="19290" y="10224"/>
                </a:lnTo>
                <a:lnTo>
                  <a:pt x="19294" y="10222"/>
                </a:lnTo>
                <a:lnTo>
                  <a:pt x="19295" y="10218"/>
                </a:lnTo>
                <a:lnTo>
                  <a:pt x="19293" y="10212"/>
                </a:lnTo>
                <a:lnTo>
                  <a:pt x="19286" y="10200"/>
                </a:lnTo>
                <a:lnTo>
                  <a:pt x="19286" y="10195"/>
                </a:lnTo>
                <a:lnTo>
                  <a:pt x="19288" y="10190"/>
                </a:lnTo>
                <a:lnTo>
                  <a:pt x="19288" y="10183"/>
                </a:lnTo>
                <a:lnTo>
                  <a:pt x="19286" y="10177"/>
                </a:lnTo>
                <a:lnTo>
                  <a:pt x="19280" y="10168"/>
                </a:lnTo>
                <a:lnTo>
                  <a:pt x="19272" y="10161"/>
                </a:lnTo>
                <a:lnTo>
                  <a:pt x="19261" y="10156"/>
                </a:lnTo>
                <a:lnTo>
                  <a:pt x="19252" y="10151"/>
                </a:lnTo>
                <a:lnTo>
                  <a:pt x="19249" y="10150"/>
                </a:lnTo>
                <a:lnTo>
                  <a:pt x="19244" y="10132"/>
                </a:lnTo>
                <a:lnTo>
                  <a:pt x="19243" y="10128"/>
                </a:lnTo>
                <a:lnTo>
                  <a:pt x="19247" y="10113"/>
                </a:lnTo>
                <a:lnTo>
                  <a:pt x="19257" y="10118"/>
                </a:lnTo>
                <a:lnTo>
                  <a:pt x="19265" y="10119"/>
                </a:lnTo>
                <a:lnTo>
                  <a:pt x="19279" y="10120"/>
                </a:lnTo>
                <a:lnTo>
                  <a:pt x="19284" y="10117"/>
                </a:lnTo>
                <a:lnTo>
                  <a:pt x="19287" y="10111"/>
                </a:lnTo>
                <a:lnTo>
                  <a:pt x="19285" y="10104"/>
                </a:lnTo>
                <a:lnTo>
                  <a:pt x="19266" y="10098"/>
                </a:lnTo>
                <a:lnTo>
                  <a:pt x="19260" y="10091"/>
                </a:lnTo>
                <a:lnTo>
                  <a:pt x="19250" y="10072"/>
                </a:lnTo>
                <a:lnTo>
                  <a:pt x="19244" y="10066"/>
                </a:lnTo>
                <a:lnTo>
                  <a:pt x="19220" y="10054"/>
                </a:lnTo>
                <a:lnTo>
                  <a:pt x="19223" y="10049"/>
                </a:lnTo>
                <a:lnTo>
                  <a:pt x="19224" y="10044"/>
                </a:lnTo>
                <a:lnTo>
                  <a:pt x="19223" y="10040"/>
                </a:lnTo>
                <a:lnTo>
                  <a:pt x="19220" y="10035"/>
                </a:lnTo>
                <a:lnTo>
                  <a:pt x="19204" y="10046"/>
                </a:lnTo>
                <a:lnTo>
                  <a:pt x="19202" y="10043"/>
                </a:lnTo>
                <a:lnTo>
                  <a:pt x="19206" y="10033"/>
                </a:lnTo>
                <a:lnTo>
                  <a:pt x="19211" y="10027"/>
                </a:lnTo>
                <a:lnTo>
                  <a:pt x="19223" y="10027"/>
                </a:lnTo>
                <a:lnTo>
                  <a:pt x="19229" y="10027"/>
                </a:lnTo>
                <a:lnTo>
                  <a:pt x="19233" y="10029"/>
                </a:lnTo>
                <a:lnTo>
                  <a:pt x="19236" y="10045"/>
                </a:lnTo>
                <a:lnTo>
                  <a:pt x="19237" y="10045"/>
                </a:lnTo>
                <a:lnTo>
                  <a:pt x="19240" y="10045"/>
                </a:lnTo>
                <a:lnTo>
                  <a:pt x="19243" y="10046"/>
                </a:lnTo>
                <a:lnTo>
                  <a:pt x="19247" y="10050"/>
                </a:lnTo>
                <a:lnTo>
                  <a:pt x="19250" y="10052"/>
                </a:lnTo>
                <a:lnTo>
                  <a:pt x="19254" y="10055"/>
                </a:lnTo>
                <a:lnTo>
                  <a:pt x="19258" y="10061"/>
                </a:lnTo>
                <a:lnTo>
                  <a:pt x="19260" y="10067"/>
                </a:lnTo>
                <a:lnTo>
                  <a:pt x="19261" y="10073"/>
                </a:lnTo>
                <a:lnTo>
                  <a:pt x="19263" y="10079"/>
                </a:lnTo>
                <a:lnTo>
                  <a:pt x="19267" y="10085"/>
                </a:lnTo>
                <a:lnTo>
                  <a:pt x="19277" y="10094"/>
                </a:lnTo>
                <a:lnTo>
                  <a:pt x="19283" y="10097"/>
                </a:lnTo>
                <a:lnTo>
                  <a:pt x="19290" y="10098"/>
                </a:lnTo>
                <a:lnTo>
                  <a:pt x="19295" y="10096"/>
                </a:lnTo>
                <a:lnTo>
                  <a:pt x="19294" y="10092"/>
                </a:lnTo>
                <a:lnTo>
                  <a:pt x="19288" y="10083"/>
                </a:lnTo>
                <a:lnTo>
                  <a:pt x="19287" y="10074"/>
                </a:lnTo>
                <a:lnTo>
                  <a:pt x="19288" y="10040"/>
                </a:lnTo>
                <a:lnTo>
                  <a:pt x="19291" y="10028"/>
                </a:lnTo>
                <a:lnTo>
                  <a:pt x="19297" y="10018"/>
                </a:lnTo>
                <a:lnTo>
                  <a:pt x="19301" y="10009"/>
                </a:lnTo>
                <a:lnTo>
                  <a:pt x="19300" y="9994"/>
                </a:lnTo>
                <a:lnTo>
                  <a:pt x="19294" y="9983"/>
                </a:lnTo>
                <a:lnTo>
                  <a:pt x="19288" y="9973"/>
                </a:lnTo>
                <a:lnTo>
                  <a:pt x="19283" y="9962"/>
                </a:lnTo>
                <a:lnTo>
                  <a:pt x="19281" y="9948"/>
                </a:lnTo>
                <a:lnTo>
                  <a:pt x="19282" y="9943"/>
                </a:lnTo>
                <a:lnTo>
                  <a:pt x="19285" y="9940"/>
                </a:lnTo>
                <a:lnTo>
                  <a:pt x="19288" y="9937"/>
                </a:lnTo>
                <a:lnTo>
                  <a:pt x="19286" y="9933"/>
                </a:lnTo>
                <a:lnTo>
                  <a:pt x="19282" y="9927"/>
                </a:lnTo>
                <a:lnTo>
                  <a:pt x="19280" y="9917"/>
                </a:lnTo>
                <a:lnTo>
                  <a:pt x="19277" y="9913"/>
                </a:lnTo>
                <a:lnTo>
                  <a:pt x="19263" y="9906"/>
                </a:lnTo>
                <a:lnTo>
                  <a:pt x="19251" y="9912"/>
                </a:lnTo>
                <a:lnTo>
                  <a:pt x="19242" y="9924"/>
                </a:lnTo>
                <a:lnTo>
                  <a:pt x="19239" y="9937"/>
                </a:lnTo>
                <a:lnTo>
                  <a:pt x="19241" y="9963"/>
                </a:lnTo>
                <a:lnTo>
                  <a:pt x="19236" y="9971"/>
                </a:lnTo>
                <a:lnTo>
                  <a:pt x="19220" y="9972"/>
                </a:lnTo>
                <a:lnTo>
                  <a:pt x="19220" y="9968"/>
                </a:lnTo>
                <a:lnTo>
                  <a:pt x="19233" y="9965"/>
                </a:lnTo>
                <a:lnTo>
                  <a:pt x="19237" y="9957"/>
                </a:lnTo>
                <a:lnTo>
                  <a:pt x="19235" y="9933"/>
                </a:lnTo>
                <a:lnTo>
                  <a:pt x="19236" y="9922"/>
                </a:lnTo>
                <a:lnTo>
                  <a:pt x="19240" y="9912"/>
                </a:lnTo>
                <a:lnTo>
                  <a:pt x="19244" y="9904"/>
                </a:lnTo>
                <a:lnTo>
                  <a:pt x="19250" y="9899"/>
                </a:lnTo>
                <a:lnTo>
                  <a:pt x="19246" y="9882"/>
                </a:lnTo>
                <a:lnTo>
                  <a:pt x="19249" y="9860"/>
                </a:lnTo>
                <a:lnTo>
                  <a:pt x="19262" y="9824"/>
                </a:lnTo>
                <a:lnTo>
                  <a:pt x="19263" y="9829"/>
                </a:lnTo>
                <a:lnTo>
                  <a:pt x="19263" y="9834"/>
                </a:lnTo>
                <a:lnTo>
                  <a:pt x="19263" y="9838"/>
                </a:lnTo>
                <a:lnTo>
                  <a:pt x="19262" y="9843"/>
                </a:lnTo>
                <a:lnTo>
                  <a:pt x="19278" y="9839"/>
                </a:lnTo>
                <a:lnTo>
                  <a:pt x="19284" y="9839"/>
                </a:lnTo>
                <a:lnTo>
                  <a:pt x="19289" y="9841"/>
                </a:lnTo>
                <a:lnTo>
                  <a:pt x="19303" y="9850"/>
                </a:lnTo>
                <a:lnTo>
                  <a:pt x="19309" y="9846"/>
                </a:lnTo>
                <a:lnTo>
                  <a:pt x="19307" y="9837"/>
                </a:lnTo>
                <a:lnTo>
                  <a:pt x="19300" y="9821"/>
                </a:lnTo>
                <a:lnTo>
                  <a:pt x="19304" y="9810"/>
                </a:lnTo>
                <a:lnTo>
                  <a:pt x="19307" y="9788"/>
                </a:lnTo>
                <a:lnTo>
                  <a:pt x="19312" y="9778"/>
                </a:lnTo>
                <a:lnTo>
                  <a:pt x="19321" y="9771"/>
                </a:lnTo>
                <a:lnTo>
                  <a:pt x="19352" y="9750"/>
                </a:lnTo>
                <a:lnTo>
                  <a:pt x="19365" y="9736"/>
                </a:lnTo>
                <a:lnTo>
                  <a:pt x="19371" y="9732"/>
                </a:lnTo>
                <a:lnTo>
                  <a:pt x="19377" y="9730"/>
                </a:lnTo>
                <a:lnTo>
                  <a:pt x="19383" y="9729"/>
                </a:lnTo>
                <a:lnTo>
                  <a:pt x="19388" y="9728"/>
                </a:lnTo>
                <a:lnTo>
                  <a:pt x="19390" y="9722"/>
                </a:lnTo>
                <a:lnTo>
                  <a:pt x="19352" y="9713"/>
                </a:lnTo>
                <a:lnTo>
                  <a:pt x="19348" y="9711"/>
                </a:lnTo>
                <a:lnTo>
                  <a:pt x="19344" y="9709"/>
                </a:lnTo>
                <a:lnTo>
                  <a:pt x="19342" y="9706"/>
                </a:lnTo>
                <a:lnTo>
                  <a:pt x="19341" y="9703"/>
                </a:lnTo>
                <a:lnTo>
                  <a:pt x="19341" y="9696"/>
                </a:lnTo>
                <a:lnTo>
                  <a:pt x="19342" y="9689"/>
                </a:lnTo>
                <a:lnTo>
                  <a:pt x="19345" y="9683"/>
                </a:lnTo>
                <a:lnTo>
                  <a:pt x="19350" y="9680"/>
                </a:lnTo>
                <a:lnTo>
                  <a:pt x="19362" y="9678"/>
                </a:lnTo>
                <a:lnTo>
                  <a:pt x="19374" y="9672"/>
                </a:lnTo>
                <a:lnTo>
                  <a:pt x="19385" y="9665"/>
                </a:lnTo>
                <a:lnTo>
                  <a:pt x="19393" y="9658"/>
                </a:lnTo>
                <a:lnTo>
                  <a:pt x="19401" y="9649"/>
                </a:lnTo>
                <a:lnTo>
                  <a:pt x="19412" y="9634"/>
                </a:lnTo>
                <a:lnTo>
                  <a:pt x="19418" y="9626"/>
                </a:lnTo>
                <a:lnTo>
                  <a:pt x="19420" y="9622"/>
                </a:lnTo>
                <a:lnTo>
                  <a:pt x="19421" y="9616"/>
                </a:lnTo>
                <a:lnTo>
                  <a:pt x="19420" y="9605"/>
                </a:lnTo>
                <a:lnTo>
                  <a:pt x="19421" y="9598"/>
                </a:lnTo>
                <a:lnTo>
                  <a:pt x="19423" y="9594"/>
                </a:lnTo>
                <a:lnTo>
                  <a:pt x="19426" y="9590"/>
                </a:lnTo>
                <a:lnTo>
                  <a:pt x="19429" y="9582"/>
                </a:lnTo>
                <a:lnTo>
                  <a:pt x="19430" y="9580"/>
                </a:lnTo>
                <a:lnTo>
                  <a:pt x="19435" y="9577"/>
                </a:lnTo>
                <a:lnTo>
                  <a:pt x="19428" y="9574"/>
                </a:lnTo>
                <a:lnTo>
                  <a:pt x="19420" y="9572"/>
                </a:lnTo>
                <a:lnTo>
                  <a:pt x="19413" y="9572"/>
                </a:lnTo>
                <a:lnTo>
                  <a:pt x="19407" y="9575"/>
                </a:lnTo>
                <a:lnTo>
                  <a:pt x="19403" y="9577"/>
                </a:lnTo>
                <a:lnTo>
                  <a:pt x="19400" y="9573"/>
                </a:lnTo>
                <a:lnTo>
                  <a:pt x="19398" y="9568"/>
                </a:lnTo>
                <a:lnTo>
                  <a:pt x="19396" y="9564"/>
                </a:lnTo>
                <a:lnTo>
                  <a:pt x="19392" y="9564"/>
                </a:lnTo>
                <a:lnTo>
                  <a:pt x="19387" y="9566"/>
                </a:lnTo>
                <a:lnTo>
                  <a:pt x="19379" y="9573"/>
                </a:lnTo>
                <a:lnTo>
                  <a:pt x="19375" y="9570"/>
                </a:lnTo>
                <a:lnTo>
                  <a:pt x="19364" y="9565"/>
                </a:lnTo>
                <a:lnTo>
                  <a:pt x="19360" y="9562"/>
                </a:lnTo>
                <a:lnTo>
                  <a:pt x="19357" y="9556"/>
                </a:lnTo>
                <a:lnTo>
                  <a:pt x="19356" y="9549"/>
                </a:lnTo>
                <a:lnTo>
                  <a:pt x="19356" y="9542"/>
                </a:lnTo>
                <a:lnTo>
                  <a:pt x="19356" y="9540"/>
                </a:lnTo>
                <a:lnTo>
                  <a:pt x="19352" y="9535"/>
                </a:lnTo>
                <a:lnTo>
                  <a:pt x="19349" y="9533"/>
                </a:lnTo>
                <a:lnTo>
                  <a:pt x="19346" y="9532"/>
                </a:lnTo>
                <a:lnTo>
                  <a:pt x="19341" y="9529"/>
                </a:lnTo>
                <a:lnTo>
                  <a:pt x="19337" y="9523"/>
                </a:lnTo>
                <a:lnTo>
                  <a:pt x="19331" y="9510"/>
                </a:lnTo>
                <a:lnTo>
                  <a:pt x="19326" y="9503"/>
                </a:lnTo>
                <a:lnTo>
                  <a:pt x="19333" y="9500"/>
                </a:lnTo>
                <a:lnTo>
                  <a:pt x="19336" y="9495"/>
                </a:lnTo>
                <a:lnTo>
                  <a:pt x="19337" y="9489"/>
                </a:lnTo>
                <a:lnTo>
                  <a:pt x="19341" y="9481"/>
                </a:lnTo>
                <a:lnTo>
                  <a:pt x="19348" y="9475"/>
                </a:lnTo>
                <a:lnTo>
                  <a:pt x="19355" y="9472"/>
                </a:lnTo>
                <a:lnTo>
                  <a:pt x="19359" y="9467"/>
                </a:lnTo>
                <a:lnTo>
                  <a:pt x="19356" y="9459"/>
                </a:lnTo>
                <a:lnTo>
                  <a:pt x="19360" y="9459"/>
                </a:lnTo>
                <a:lnTo>
                  <a:pt x="19367" y="9470"/>
                </a:lnTo>
                <a:lnTo>
                  <a:pt x="19355" y="9479"/>
                </a:lnTo>
                <a:lnTo>
                  <a:pt x="19349" y="9486"/>
                </a:lnTo>
                <a:lnTo>
                  <a:pt x="19348" y="9495"/>
                </a:lnTo>
                <a:lnTo>
                  <a:pt x="19359" y="9535"/>
                </a:lnTo>
                <a:lnTo>
                  <a:pt x="19363" y="9546"/>
                </a:lnTo>
                <a:lnTo>
                  <a:pt x="19369" y="9552"/>
                </a:lnTo>
                <a:lnTo>
                  <a:pt x="19374" y="9553"/>
                </a:lnTo>
                <a:lnTo>
                  <a:pt x="19380" y="9558"/>
                </a:lnTo>
                <a:lnTo>
                  <a:pt x="19386" y="9558"/>
                </a:lnTo>
                <a:lnTo>
                  <a:pt x="19390" y="9556"/>
                </a:lnTo>
                <a:lnTo>
                  <a:pt x="19396" y="9549"/>
                </a:lnTo>
                <a:lnTo>
                  <a:pt x="19399" y="9547"/>
                </a:lnTo>
                <a:lnTo>
                  <a:pt x="19406" y="9542"/>
                </a:lnTo>
                <a:lnTo>
                  <a:pt x="19428" y="9503"/>
                </a:lnTo>
                <a:lnTo>
                  <a:pt x="19421" y="9497"/>
                </a:lnTo>
                <a:lnTo>
                  <a:pt x="19421" y="9491"/>
                </a:lnTo>
                <a:lnTo>
                  <a:pt x="19428" y="9477"/>
                </a:lnTo>
                <a:lnTo>
                  <a:pt x="19430" y="9475"/>
                </a:lnTo>
                <a:lnTo>
                  <a:pt x="19432" y="9474"/>
                </a:lnTo>
                <a:lnTo>
                  <a:pt x="19434" y="9472"/>
                </a:lnTo>
                <a:lnTo>
                  <a:pt x="19435" y="9468"/>
                </a:lnTo>
                <a:lnTo>
                  <a:pt x="19435" y="9453"/>
                </a:lnTo>
                <a:lnTo>
                  <a:pt x="19437" y="9442"/>
                </a:lnTo>
                <a:lnTo>
                  <a:pt x="19440" y="9433"/>
                </a:lnTo>
                <a:lnTo>
                  <a:pt x="19450" y="9415"/>
                </a:lnTo>
                <a:lnTo>
                  <a:pt x="19454" y="9415"/>
                </a:lnTo>
                <a:lnTo>
                  <a:pt x="19453" y="9424"/>
                </a:lnTo>
                <a:lnTo>
                  <a:pt x="19451" y="9431"/>
                </a:lnTo>
                <a:lnTo>
                  <a:pt x="19452" y="9437"/>
                </a:lnTo>
                <a:lnTo>
                  <a:pt x="19458" y="9444"/>
                </a:lnTo>
                <a:lnTo>
                  <a:pt x="19467" y="9448"/>
                </a:lnTo>
                <a:lnTo>
                  <a:pt x="19473" y="9448"/>
                </a:lnTo>
                <a:lnTo>
                  <a:pt x="19477" y="9451"/>
                </a:lnTo>
                <a:lnTo>
                  <a:pt x="19483" y="9473"/>
                </a:lnTo>
                <a:lnTo>
                  <a:pt x="19490" y="9485"/>
                </a:lnTo>
                <a:lnTo>
                  <a:pt x="19501" y="9491"/>
                </a:lnTo>
                <a:lnTo>
                  <a:pt x="19518" y="9484"/>
                </a:lnTo>
                <a:lnTo>
                  <a:pt x="19527" y="9492"/>
                </a:lnTo>
                <a:lnTo>
                  <a:pt x="19536" y="9495"/>
                </a:lnTo>
                <a:lnTo>
                  <a:pt x="19544" y="9496"/>
                </a:lnTo>
                <a:lnTo>
                  <a:pt x="19554" y="9496"/>
                </a:lnTo>
                <a:lnTo>
                  <a:pt x="19559" y="9533"/>
                </a:lnTo>
                <a:lnTo>
                  <a:pt x="19559" y="9536"/>
                </a:lnTo>
                <a:lnTo>
                  <a:pt x="19558" y="9538"/>
                </a:lnTo>
                <a:lnTo>
                  <a:pt x="19557" y="9540"/>
                </a:lnTo>
                <a:lnTo>
                  <a:pt x="19558" y="9542"/>
                </a:lnTo>
                <a:lnTo>
                  <a:pt x="19562" y="9547"/>
                </a:lnTo>
                <a:lnTo>
                  <a:pt x="19563" y="9550"/>
                </a:lnTo>
                <a:lnTo>
                  <a:pt x="19564" y="9553"/>
                </a:lnTo>
                <a:lnTo>
                  <a:pt x="19566" y="9556"/>
                </a:lnTo>
                <a:lnTo>
                  <a:pt x="19570" y="9560"/>
                </a:lnTo>
                <a:lnTo>
                  <a:pt x="19572" y="9565"/>
                </a:lnTo>
                <a:lnTo>
                  <a:pt x="19564" y="9581"/>
                </a:lnTo>
                <a:lnTo>
                  <a:pt x="19566" y="9591"/>
                </a:lnTo>
                <a:lnTo>
                  <a:pt x="19571" y="9600"/>
                </a:lnTo>
                <a:lnTo>
                  <a:pt x="19571" y="9610"/>
                </a:lnTo>
                <a:lnTo>
                  <a:pt x="19567" y="9600"/>
                </a:lnTo>
                <a:lnTo>
                  <a:pt x="19560" y="9601"/>
                </a:lnTo>
                <a:lnTo>
                  <a:pt x="19555" y="9608"/>
                </a:lnTo>
                <a:lnTo>
                  <a:pt x="19549" y="9627"/>
                </a:lnTo>
                <a:lnTo>
                  <a:pt x="19538" y="9647"/>
                </a:lnTo>
                <a:lnTo>
                  <a:pt x="19541" y="9654"/>
                </a:lnTo>
                <a:lnTo>
                  <a:pt x="19554" y="9657"/>
                </a:lnTo>
                <a:lnTo>
                  <a:pt x="19567" y="9653"/>
                </a:lnTo>
                <a:lnTo>
                  <a:pt x="19578" y="9647"/>
                </a:lnTo>
                <a:lnTo>
                  <a:pt x="19594" y="9641"/>
                </a:lnTo>
                <a:lnTo>
                  <a:pt x="19605" y="9631"/>
                </a:lnTo>
                <a:lnTo>
                  <a:pt x="19611" y="9628"/>
                </a:lnTo>
                <a:lnTo>
                  <a:pt x="19617" y="9628"/>
                </a:lnTo>
                <a:lnTo>
                  <a:pt x="19629" y="9626"/>
                </a:lnTo>
                <a:lnTo>
                  <a:pt x="19635" y="9625"/>
                </a:lnTo>
                <a:lnTo>
                  <a:pt x="19647" y="9618"/>
                </a:lnTo>
                <a:lnTo>
                  <a:pt x="19658" y="9610"/>
                </a:lnTo>
                <a:lnTo>
                  <a:pt x="19674" y="9588"/>
                </a:lnTo>
                <a:lnTo>
                  <a:pt x="19717" y="9548"/>
                </a:lnTo>
                <a:lnTo>
                  <a:pt x="19754" y="9502"/>
                </a:lnTo>
                <a:lnTo>
                  <a:pt x="19794" y="9459"/>
                </a:lnTo>
                <a:lnTo>
                  <a:pt x="19799" y="9455"/>
                </a:lnTo>
                <a:lnTo>
                  <a:pt x="19806" y="9452"/>
                </a:lnTo>
                <a:lnTo>
                  <a:pt x="19835" y="9409"/>
                </a:lnTo>
                <a:lnTo>
                  <a:pt x="19865" y="9348"/>
                </a:lnTo>
                <a:lnTo>
                  <a:pt x="19897" y="9306"/>
                </a:lnTo>
                <a:lnTo>
                  <a:pt x="19949" y="9245"/>
                </a:lnTo>
                <a:lnTo>
                  <a:pt x="19990" y="9181"/>
                </a:lnTo>
                <a:lnTo>
                  <a:pt x="20024" y="9134"/>
                </a:lnTo>
                <a:lnTo>
                  <a:pt x="20037" y="9105"/>
                </a:lnTo>
                <a:lnTo>
                  <a:pt x="20052" y="9081"/>
                </a:lnTo>
                <a:lnTo>
                  <a:pt x="20084" y="9003"/>
                </a:lnTo>
                <a:lnTo>
                  <a:pt x="20097" y="8988"/>
                </a:lnTo>
                <a:lnTo>
                  <a:pt x="20102" y="8979"/>
                </a:lnTo>
                <a:lnTo>
                  <a:pt x="20105" y="8960"/>
                </a:lnTo>
                <a:lnTo>
                  <a:pt x="20146" y="8877"/>
                </a:lnTo>
                <a:lnTo>
                  <a:pt x="20182" y="8826"/>
                </a:lnTo>
                <a:lnTo>
                  <a:pt x="20186" y="8816"/>
                </a:lnTo>
                <a:lnTo>
                  <a:pt x="20178" y="8818"/>
                </a:lnTo>
                <a:lnTo>
                  <a:pt x="20170" y="8826"/>
                </a:lnTo>
                <a:lnTo>
                  <a:pt x="20164" y="8835"/>
                </a:lnTo>
                <a:lnTo>
                  <a:pt x="20156" y="8842"/>
                </a:lnTo>
                <a:lnTo>
                  <a:pt x="20147" y="8846"/>
                </a:lnTo>
                <a:lnTo>
                  <a:pt x="20135" y="8849"/>
                </a:lnTo>
                <a:lnTo>
                  <a:pt x="20124" y="8851"/>
                </a:lnTo>
                <a:lnTo>
                  <a:pt x="20114" y="8849"/>
                </a:lnTo>
                <a:lnTo>
                  <a:pt x="20130" y="8844"/>
                </a:lnTo>
                <a:lnTo>
                  <a:pt x="20147" y="8836"/>
                </a:lnTo>
                <a:lnTo>
                  <a:pt x="20161" y="8824"/>
                </a:lnTo>
                <a:lnTo>
                  <a:pt x="20167" y="8806"/>
                </a:lnTo>
                <a:lnTo>
                  <a:pt x="20164" y="8802"/>
                </a:lnTo>
                <a:lnTo>
                  <a:pt x="20141" y="8793"/>
                </a:lnTo>
                <a:lnTo>
                  <a:pt x="20135" y="8788"/>
                </a:lnTo>
                <a:lnTo>
                  <a:pt x="20131" y="8782"/>
                </a:lnTo>
                <a:lnTo>
                  <a:pt x="20126" y="8764"/>
                </a:lnTo>
                <a:lnTo>
                  <a:pt x="20131" y="8770"/>
                </a:lnTo>
                <a:lnTo>
                  <a:pt x="20136" y="8770"/>
                </a:lnTo>
                <a:lnTo>
                  <a:pt x="20140" y="8767"/>
                </a:lnTo>
                <a:lnTo>
                  <a:pt x="20141" y="8760"/>
                </a:lnTo>
                <a:lnTo>
                  <a:pt x="20145" y="8780"/>
                </a:lnTo>
                <a:lnTo>
                  <a:pt x="20149" y="8789"/>
                </a:lnTo>
                <a:lnTo>
                  <a:pt x="20156" y="8790"/>
                </a:lnTo>
                <a:lnTo>
                  <a:pt x="20160" y="8784"/>
                </a:lnTo>
                <a:lnTo>
                  <a:pt x="20167" y="8757"/>
                </a:lnTo>
                <a:lnTo>
                  <a:pt x="20176" y="8742"/>
                </a:lnTo>
                <a:lnTo>
                  <a:pt x="20180" y="8736"/>
                </a:lnTo>
                <a:lnTo>
                  <a:pt x="20186" y="8731"/>
                </a:lnTo>
                <a:lnTo>
                  <a:pt x="20191" y="8729"/>
                </a:lnTo>
                <a:lnTo>
                  <a:pt x="20196" y="8729"/>
                </a:lnTo>
                <a:lnTo>
                  <a:pt x="20200" y="8727"/>
                </a:lnTo>
                <a:lnTo>
                  <a:pt x="20201" y="8722"/>
                </a:lnTo>
                <a:lnTo>
                  <a:pt x="20200" y="8718"/>
                </a:lnTo>
                <a:lnTo>
                  <a:pt x="20197" y="8715"/>
                </a:lnTo>
                <a:lnTo>
                  <a:pt x="20194" y="8712"/>
                </a:lnTo>
                <a:lnTo>
                  <a:pt x="20194" y="8705"/>
                </a:lnTo>
                <a:lnTo>
                  <a:pt x="20206" y="8713"/>
                </a:lnTo>
                <a:lnTo>
                  <a:pt x="20209" y="8716"/>
                </a:lnTo>
                <a:lnTo>
                  <a:pt x="20209" y="8706"/>
                </a:lnTo>
                <a:lnTo>
                  <a:pt x="20193" y="8682"/>
                </a:lnTo>
                <a:lnTo>
                  <a:pt x="20195" y="8671"/>
                </a:lnTo>
                <a:lnTo>
                  <a:pt x="20200" y="8674"/>
                </a:lnTo>
                <a:lnTo>
                  <a:pt x="20207" y="8684"/>
                </a:lnTo>
                <a:lnTo>
                  <a:pt x="20217" y="8702"/>
                </a:lnTo>
                <a:lnTo>
                  <a:pt x="20220" y="8702"/>
                </a:lnTo>
                <a:lnTo>
                  <a:pt x="20218" y="8696"/>
                </a:lnTo>
                <a:lnTo>
                  <a:pt x="20218" y="8690"/>
                </a:lnTo>
                <a:lnTo>
                  <a:pt x="20220" y="8676"/>
                </a:lnTo>
                <a:lnTo>
                  <a:pt x="20226" y="8684"/>
                </a:lnTo>
                <a:lnTo>
                  <a:pt x="20228" y="8699"/>
                </a:lnTo>
                <a:lnTo>
                  <a:pt x="20235" y="8705"/>
                </a:lnTo>
                <a:lnTo>
                  <a:pt x="20225" y="8708"/>
                </a:lnTo>
                <a:lnTo>
                  <a:pt x="20223" y="8710"/>
                </a:lnTo>
                <a:lnTo>
                  <a:pt x="20217" y="8716"/>
                </a:lnTo>
                <a:lnTo>
                  <a:pt x="20194" y="8734"/>
                </a:lnTo>
                <a:lnTo>
                  <a:pt x="20188" y="8741"/>
                </a:lnTo>
                <a:lnTo>
                  <a:pt x="20186" y="8746"/>
                </a:lnTo>
                <a:lnTo>
                  <a:pt x="20182" y="8760"/>
                </a:lnTo>
                <a:lnTo>
                  <a:pt x="20179" y="8766"/>
                </a:lnTo>
                <a:lnTo>
                  <a:pt x="20163" y="8786"/>
                </a:lnTo>
                <a:lnTo>
                  <a:pt x="20173" y="8787"/>
                </a:lnTo>
                <a:lnTo>
                  <a:pt x="20173" y="8791"/>
                </a:lnTo>
                <a:lnTo>
                  <a:pt x="20170" y="8796"/>
                </a:lnTo>
                <a:lnTo>
                  <a:pt x="20171" y="8801"/>
                </a:lnTo>
                <a:lnTo>
                  <a:pt x="20179" y="8802"/>
                </a:lnTo>
                <a:lnTo>
                  <a:pt x="20203" y="8797"/>
                </a:lnTo>
                <a:lnTo>
                  <a:pt x="20211" y="8790"/>
                </a:lnTo>
                <a:lnTo>
                  <a:pt x="20228" y="8742"/>
                </a:lnTo>
                <a:lnTo>
                  <a:pt x="20237" y="8724"/>
                </a:lnTo>
                <a:lnTo>
                  <a:pt x="20239" y="8721"/>
                </a:lnTo>
                <a:lnTo>
                  <a:pt x="20244" y="8718"/>
                </a:lnTo>
                <a:lnTo>
                  <a:pt x="20250" y="8715"/>
                </a:lnTo>
                <a:lnTo>
                  <a:pt x="20255" y="8712"/>
                </a:lnTo>
                <a:lnTo>
                  <a:pt x="20258" y="8707"/>
                </a:lnTo>
                <a:lnTo>
                  <a:pt x="20263" y="8695"/>
                </a:lnTo>
                <a:lnTo>
                  <a:pt x="20275" y="8687"/>
                </a:lnTo>
                <a:lnTo>
                  <a:pt x="20290" y="8681"/>
                </a:lnTo>
                <a:lnTo>
                  <a:pt x="20303" y="8672"/>
                </a:lnTo>
                <a:lnTo>
                  <a:pt x="20300" y="8669"/>
                </a:lnTo>
                <a:lnTo>
                  <a:pt x="20300" y="8672"/>
                </a:lnTo>
                <a:lnTo>
                  <a:pt x="20295" y="8663"/>
                </a:lnTo>
                <a:lnTo>
                  <a:pt x="20295" y="8645"/>
                </a:lnTo>
                <a:lnTo>
                  <a:pt x="20292" y="8640"/>
                </a:lnTo>
                <a:lnTo>
                  <a:pt x="20295" y="8634"/>
                </a:lnTo>
                <a:lnTo>
                  <a:pt x="20294" y="8630"/>
                </a:lnTo>
                <a:lnTo>
                  <a:pt x="20290" y="8627"/>
                </a:lnTo>
                <a:lnTo>
                  <a:pt x="20285" y="8625"/>
                </a:lnTo>
                <a:lnTo>
                  <a:pt x="20282" y="8625"/>
                </a:lnTo>
                <a:lnTo>
                  <a:pt x="20280" y="8628"/>
                </a:lnTo>
                <a:lnTo>
                  <a:pt x="20278" y="8631"/>
                </a:lnTo>
                <a:lnTo>
                  <a:pt x="20273" y="8632"/>
                </a:lnTo>
                <a:lnTo>
                  <a:pt x="20266" y="8629"/>
                </a:lnTo>
                <a:lnTo>
                  <a:pt x="20264" y="8624"/>
                </a:lnTo>
                <a:lnTo>
                  <a:pt x="20267" y="8621"/>
                </a:lnTo>
                <a:lnTo>
                  <a:pt x="20277" y="8625"/>
                </a:lnTo>
                <a:lnTo>
                  <a:pt x="20277" y="8621"/>
                </a:lnTo>
                <a:lnTo>
                  <a:pt x="20269" y="8618"/>
                </a:lnTo>
                <a:lnTo>
                  <a:pt x="20264" y="8616"/>
                </a:lnTo>
                <a:lnTo>
                  <a:pt x="20260" y="8612"/>
                </a:lnTo>
                <a:lnTo>
                  <a:pt x="20255" y="8610"/>
                </a:lnTo>
                <a:lnTo>
                  <a:pt x="20250" y="8610"/>
                </a:lnTo>
                <a:lnTo>
                  <a:pt x="20246" y="8611"/>
                </a:lnTo>
                <a:lnTo>
                  <a:pt x="20243" y="8610"/>
                </a:lnTo>
                <a:lnTo>
                  <a:pt x="20240" y="8607"/>
                </a:lnTo>
                <a:lnTo>
                  <a:pt x="20236" y="8601"/>
                </a:lnTo>
                <a:lnTo>
                  <a:pt x="20233" y="8595"/>
                </a:lnTo>
                <a:lnTo>
                  <a:pt x="20232" y="8590"/>
                </a:lnTo>
                <a:lnTo>
                  <a:pt x="20234" y="8584"/>
                </a:lnTo>
                <a:lnTo>
                  <a:pt x="20237" y="8581"/>
                </a:lnTo>
                <a:lnTo>
                  <a:pt x="20241" y="8581"/>
                </a:lnTo>
                <a:lnTo>
                  <a:pt x="20243" y="8583"/>
                </a:lnTo>
                <a:lnTo>
                  <a:pt x="20248" y="8584"/>
                </a:lnTo>
                <a:lnTo>
                  <a:pt x="20271" y="8593"/>
                </a:lnTo>
                <a:lnTo>
                  <a:pt x="20275" y="8596"/>
                </a:lnTo>
                <a:lnTo>
                  <a:pt x="20283" y="8612"/>
                </a:lnTo>
                <a:lnTo>
                  <a:pt x="20288" y="8618"/>
                </a:lnTo>
                <a:lnTo>
                  <a:pt x="20292" y="8610"/>
                </a:lnTo>
                <a:lnTo>
                  <a:pt x="20296" y="8610"/>
                </a:lnTo>
                <a:lnTo>
                  <a:pt x="20298" y="8615"/>
                </a:lnTo>
                <a:lnTo>
                  <a:pt x="20301" y="8617"/>
                </a:lnTo>
                <a:lnTo>
                  <a:pt x="20304" y="8618"/>
                </a:lnTo>
                <a:lnTo>
                  <a:pt x="20307" y="8621"/>
                </a:lnTo>
                <a:lnTo>
                  <a:pt x="20306" y="8626"/>
                </a:lnTo>
                <a:lnTo>
                  <a:pt x="20304" y="8632"/>
                </a:lnTo>
                <a:lnTo>
                  <a:pt x="20304" y="8637"/>
                </a:lnTo>
                <a:lnTo>
                  <a:pt x="20309" y="8640"/>
                </a:lnTo>
                <a:lnTo>
                  <a:pt x="20317" y="8634"/>
                </a:lnTo>
                <a:lnTo>
                  <a:pt x="20357" y="8572"/>
                </a:lnTo>
                <a:lnTo>
                  <a:pt x="20360" y="8564"/>
                </a:lnTo>
                <a:lnTo>
                  <a:pt x="20361" y="8553"/>
                </a:lnTo>
                <a:lnTo>
                  <a:pt x="20363" y="8545"/>
                </a:lnTo>
                <a:lnTo>
                  <a:pt x="20369" y="8538"/>
                </a:lnTo>
                <a:lnTo>
                  <a:pt x="20397" y="8512"/>
                </a:lnTo>
                <a:lnTo>
                  <a:pt x="20405" y="8500"/>
                </a:lnTo>
                <a:lnTo>
                  <a:pt x="20411" y="8485"/>
                </a:lnTo>
                <a:lnTo>
                  <a:pt x="20438" y="8451"/>
                </a:lnTo>
                <a:lnTo>
                  <a:pt x="20513" y="8397"/>
                </a:lnTo>
                <a:lnTo>
                  <a:pt x="20599" y="8345"/>
                </a:lnTo>
                <a:lnTo>
                  <a:pt x="20607" y="8343"/>
                </a:lnTo>
                <a:lnTo>
                  <a:pt x="20610" y="8342"/>
                </a:lnTo>
                <a:lnTo>
                  <a:pt x="20615" y="8334"/>
                </a:lnTo>
                <a:lnTo>
                  <a:pt x="20618" y="8332"/>
                </a:lnTo>
                <a:lnTo>
                  <a:pt x="20639" y="8329"/>
                </a:lnTo>
                <a:lnTo>
                  <a:pt x="20649" y="8323"/>
                </a:lnTo>
                <a:lnTo>
                  <a:pt x="20658" y="8320"/>
                </a:lnTo>
                <a:lnTo>
                  <a:pt x="20668" y="8318"/>
                </a:lnTo>
                <a:lnTo>
                  <a:pt x="20684" y="8316"/>
                </a:lnTo>
                <a:lnTo>
                  <a:pt x="20704" y="8310"/>
                </a:lnTo>
                <a:lnTo>
                  <a:pt x="20711" y="8306"/>
                </a:lnTo>
                <a:lnTo>
                  <a:pt x="20775" y="8226"/>
                </a:lnTo>
                <a:lnTo>
                  <a:pt x="20777" y="8222"/>
                </a:lnTo>
                <a:lnTo>
                  <a:pt x="20777" y="8219"/>
                </a:lnTo>
                <a:lnTo>
                  <a:pt x="20775" y="8216"/>
                </a:lnTo>
                <a:lnTo>
                  <a:pt x="20775" y="8209"/>
                </a:lnTo>
                <a:lnTo>
                  <a:pt x="20777" y="8197"/>
                </a:lnTo>
                <a:lnTo>
                  <a:pt x="20781" y="8188"/>
                </a:lnTo>
                <a:lnTo>
                  <a:pt x="20797" y="8171"/>
                </a:lnTo>
                <a:lnTo>
                  <a:pt x="20858" y="8124"/>
                </a:lnTo>
                <a:lnTo>
                  <a:pt x="20886" y="8089"/>
                </a:lnTo>
                <a:lnTo>
                  <a:pt x="20908" y="8081"/>
                </a:lnTo>
                <a:lnTo>
                  <a:pt x="20916" y="8073"/>
                </a:lnTo>
                <a:lnTo>
                  <a:pt x="20935" y="8036"/>
                </a:lnTo>
                <a:lnTo>
                  <a:pt x="20940" y="8029"/>
                </a:lnTo>
                <a:lnTo>
                  <a:pt x="20946" y="8025"/>
                </a:lnTo>
                <a:lnTo>
                  <a:pt x="20950" y="8021"/>
                </a:lnTo>
                <a:lnTo>
                  <a:pt x="20964" y="7992"/>
                </a:lnTo>
                <a:lnTo>
                  <a:pt x="20989" y="7974"/>
                </a:lnTo>
                <a:lnTo>
                  <a:pt x="21000" y="7962"/>
                </a:lnTo>
                <a:lnTo>
                  <a:pt x="21012" y="7929"/>
                </a:lnTo>
                <a:lnTo>
                  <a:pt x="21040" y="7903"/>
                </a:lnTo>
                <a:lnTo>
                  <a:pt x="21047" y="7890"/>
                </a:lnTo>
                <a:lnTo>
                  <a:pt x="21043" y="7895"/>
                </a:lnTo>
                <a:lnTo>
                  <a:pt x="21035" y="7898"/>
                </a:lnTo>
                <a:lnTo>
                  <a:pt x="21017" y="7901"/>
                </a:lnTo>
                <a:lnTo>
                  <a:pt x="21014" y="7904"/>
                </a:lnTo>
                <a:lnTo>
                  <a:pt x="21014" y="7908"/>
                </a:lnTo>
                <a:lnTo>
                  <a:pt x="21012" y="7911"/>
                </a:lnTo>
                <a:lnTo>
                  <a:pt x="21005" y="7909"/>
                </a:lnTo>
                <a:lnTo>
                  <a:pt x="21002" y="7905"/>
                </a:lnTo>
                <a:lnTo>
                  <a:pt x="20990" y="7864"/>
                </a:lnTo>
                <a:lnTo>
                  <a:pt x="20986" y="7857"/>
                </a:lnTo>
                <a:lnTo>
                  <a:pt x="20978" y="7850"/>
                </a:lnTo>
                <a:lnTo>
                  <a:pt x="20962" y="7841"/>
                </a:lnTo>
                <a:lnTo>
                  <a:pt x="20956" y="7832"/>
                </a:lnTo>
                <a:lnTo>
                  <a:pt x="20968" y="7826"/>
                </a:lnTo>
                <a:lnTo>
                  <a:pt x="20980" y="7830"/>
                </a:lnTo>
                <a:lnTo>
                  <a:pt x="20988" y="7839"/>
                </a:lnTo>
                <a:lnTo>
                  <a:pt x="20986" y="7846"/>
                </a:lnTo>
                <a:lnTo>
                  <a:pt x="21003" y="7872"/>
                </a:lnTo>
                <a:lnTo>
                  <a:pt x="21003" y="7877"/>
                </a:lnTo>
                <a:lnTo>
                  <a:pt x="21008" y="7889"/>
                </a:lnTo>
                <a:lnTo>
                  <a:pt x="21014" y="7897"/>
                </a:lnTo>
                <a:lnTo>
                  <a:pt x="21017" y="7896"/>
                </a:lnTo>
                <a:lnTo>
                  <a:pt x="21041" y="7872"/>
                </a:lnTo>
                <a:lnTo>
                  <a:pt x="21045" y="7871"/>
                </a:lnTo>
                <a:lnTo>
                  <a:pt x="21049" y="7868"/>
                </a:lnTo>
                <a:lnTo>
                  <a:pt x="21050" y="7862"/>
                </a:lnTo>
                <a:lnTo>
                  <a:pt x="21050" y="7848"/>
                </a:lnTo>
                <a:lnTo>
                  <a:pt x="21048" y="7841"/>
                </a:lnTo>
                <a:lnTo>
                  <a:pt x="21040" y="7828"/>
                </a:lnTo>
                <a:lnTo>
                  <a:pt x="21039" y="7825"/>
                </a:lnTo>
                <a:lnTo>
                  <a:pt x="21046" y="7818"/>
                </a:lnTo>
                <a:lnTo>
                  <a:pt x="21053" y="7820"/>
                </a:lnTo>
                <a:lnTo>
                  <a:pt x="21060" y="7826"/>
                </a:lnTo>
                <a:lnTo>
                  <a:pt x="21065" y="7832"/>
                </a:lnTo>
                <a:lnTo>
                  <a:pt x="21075" y="7848"/>
                </a:lnTo>
                <a:lnTo>
                  <a:pt x="21074" y="7858"/>
                </a:lnTo>
                <a:lnTo>
                  <a:pt x="21066" y="7866"/>
                </a:lnTo>
                <a:lnTo>
                  <a:pt x="21058" y="7879"/>
                </a:lnTo>
                <a:lnTo>
                  <a:pt x="21067" y="7872"/>
                </a:lnTo>
                <a:lnTo>
                  <a:pt x="21072" y="7870"/>
                </a:lnTo>
                <a:lnTo>
                  <a:pt x="21077" y="7868"/>
                </a:lnTo>
                <a:lnTo>
                  <a:pt x="21090" y="7867"/>
                </a:lnTo>
                <a:lnTo>
                  <a:pt x="21096" y="7866"/>
                </a:lnTo>
                <a:lnTo>
                  <a:pt x="21103" y="7865"/>
                </a:lnTo>
                <a:lnTo>
                  <a:pt x="21115" y="7830"/>
                </a:lnTo>
                <a:lnTo>
                  <a:pt x="21124" y="7814"/>
                </a:lnTo>
                <a:lnTo>
                  <a:pt x="21139" y="7806"/>
                </a:lnTo>
                <a:lnTo>
                  <a:pt x="21166" y="7790"/>
                </a:lnTo>
                <a:lnTo>
                  <a:pt x="21171" y="7785"/>
                </a:lnTo>
                <a:lnTo>
                  <a:pt x="21215" y="7722"/>
                </a:lnTo>
                <a:lnTo>
                  <a:pt x="21216" y="7714"/>
                </a:lnTo>
                <a:lnTo>
                  <a:pt x="21221" y="7702"/>
                </a:lnTo>
                <a:lnTo>
                  <a:pt x="21232" y="7691"/>
                </a:lnTo>
                <a:lnTo>
                  <a:pt x="21245" y="7682"/>
                </a:lnTo>
                <a:lnTo>
                  <a:pt x="21258" y="7675"/>
                </a:lnTo>
                <a:lnTo>
                  <a:pt x="21258" y="7679"/>
                </a:lnTo>
                <a:lnTo>
                  <a:pt x="21270" y="7669"/>
                </a:lnTo>
                <a:lnTo>
                  <a:pt x="21318" y="7609"/>
                </a:lnTo>
                <a:lnTo>
                  <a:pt x="21327" y="7589"/>
                </a:lnTo>
                <a:lnTo>
                  <a:pt x="21343" y="7567"/>
                </a:lnTo>
                <a:lnTo>
                  <a:pt x="21358" y="7532"/>
                </a:lnTo>
                <a:lnTo>
                  <a:pt x="21382" y="7502"/>
                </a:lnTo>
                <a:lnTo>
                  <a:pt x="21405" y="7460"/>
                </a:lnTo>
                <a:lnTo>
                  <a:pt x="21410" y="7439"/>
                </a:lnTo>
                <a:lnTo>
                  <a:pt x="21413" y="7415"/>
                </a:lnTo>
                <a:lnTo>
                  <a:pt x="21416" y="7404"/>
                </a:lnTo>
                <a:lnTo>
                  <a:pt x="21433" y="7380"/>
                </a:lnTo>
                <a:lnTo>
                  <a:pt x="21439" y="7369"/>
                </a:lnTo>
                <a:lnTo>
                  <a:pt x="21440" y="7348"/>
                </a:lnTo>
                <a:lnTo>
                  <a:pt x="21442" y="7338"/>
                </a:lnTo>
                <a:lnTo>
                  <a:pt x="21448" y="7333"/>
                </a:lnTo>
                <a:lnTo>
                  <a:pt x="21448" y="7328"/>
                </a:lnTo>
                <a:lnTo>
                  <a:pt x="21472" y="7282"/>
                </a:lnTo>
                <a:lnTo>
                  <a:pt x="21510" y="7179"/>
                </a:lnTo>
                <a:lnTo>
                  <a:pt x="21511" y="7175"/>
                </a:lnTo>
                <a:lnTo>
                  <a:pt x="21512" y="7170"/>
                </a:lnTo>
                <a:lnTo>
                  <a:pt x="21516" y="7166"/>
                </a:lnTo>
                <a:lnTo>
                  <a:pt x="21519" y="7162"/>
                </a:lnTo>
                <a:lnTo>
                  <a:pt x="21520" y="7160"/>
                </a:lnTo>
                <a:lnTo>
                  <a:pt x="21518" y="7155"/>
                </a:lnTo>
                <a:lnTo>
                  <a:pt x="21518" y="7141"/>
                </a:lnTo>
                <a:lnTo>
                  <a:pt x="21520" y="7121"/>
                </a:lnTo>
                <a:lnTo>
                  <a:pt x="21524" y="7105"/>
                </a:lnTo>
                <a:lnTo>
                  <a:pt x="21530" y="7090"/>
                </a:lnTo>
                <a:lnTo>
                  <a:pt x="21539" y="7077"/>
                </a:lnTo>
                <a:lnTo>
                  <a:pt x="21541" y="7072"/>
                </a:lnTo>
                <a:lnTo>
                  <a:pt x="21545" y="7051"/>
                </a:lnTo>
                <a:lnTo>
                  <a:pt x="21552" y="7032"/>
                </a:lnTo>
                <a:lnTo>
                  <a:pt x="21552" y="7024"/>
                </a:lnTo>
                <a:lnTo>
                  <a:pt x="21551" y="7028"/>
                </a:lnTo>
                <a:lnTo>
                  <a:pt x="21548" y="7032"/>
                </a:lnTo>
                <a:lnTo>
                  <a:pt x="21544" y="7026"/>
                </a:lnTo>
                <a:lnTo>
                  <a:pt x="21543" y="7021"/>
                </a:lnTo>
                <a:lnTo>
                  <a:pt x="21543" y="7016"/>
                </a:lnTo>
                <a:lnTo>
                  <a:pt x="21541" y="7010"/>
                </a:lnTo>
                <a:lnTo>
                  <a:pt x="21538" y="7004"/>
                </a:lnTo>
                <a:lnTo>
                  <a:pt x="21534" y="7000"/>
                </a:lnTo>
                <a:lnTo>
                  <a:pt x="21525" y="6995"/>
                </a:lnTo>
                <a:lnTo>
                  <a:pt x="21534" y="6995"/>
                </a:lnTo>
                <a:lnTo>
                  <a:pt x="21541" y="6999"/>
                </a:lnTo>
                <a:lnTo>
                  <a:pt x="21552" y="7010"/>
                </a:lnTo>
                <a:lnTo>
                  <a:pt x="21561" y="7014"/>
                </a:lnTo>
                <a:lnTo>
                  <a:pt x="21568" y="7013"/>
                </a:lnTo>
                <a:lnTo>
                  <a:pt x="21571" y="7008"/>
                </a:lnTo>
                <a:lnTo>
                  <a:pt x="21571" y="6998"/>
                </a:lnTo>
                <a:lnTo>
                  <a:pt x="21585" y="6951"/>
                </a:lnTo>
                <a:lnTo>
                  <a:pt x="21590" y="6941"/>
                </a:lnTo>
                <a:lnTo>
                  <a:pt x="21587" y="6937"/>
                </a:lnTo>
                <a:lnTo>
                  <a:pt x="21586" y="6934"/>
                </a:lnTo>
                <a:lnTo>
                  <a:pt x="21587" y="6931"/>
                </a:lnTo>
                <a:lnTo>
                  <a:pt x="21590" y="6927"/>
                </a:lnTo>
                <a:lnTo>
                  <a:pt x="21587" y="6920"/>
                </a:lnTo>
                <a:lnTo>
                  <a:pt x="21582" y="6907"/>
                </a:lnTo>
                <a:lnTo>
                  <a:pt x="21579" y="6901"/>
                </a:lnTo>
                <a:lnTo>
                  <a:pt x="21571" y="6915"/>
                </a:lnTo>
                <a:lnTo>
                  <a:pt x="21576" y="6896"/>
                </a:lnTo>
                <a:lnTo>
                  <a:pt x="21575" y="6890"/>
                </a:lnTo>
                <a:lnTo>
                  <a:pt x="21571" y="6887"/>
                </a:lnTo>
                <a:lnTo>
                  <a:pt x="21552" y="6879"/>
                </a:lnTo>
                <a:lnTo>
                  <a:pt x="21547" y="6869"/>
                </a:lnTo>
                <a:lnTo>
                  <a:pt x="21551" y="6847"/>
                </a:lnTo>
                <a:lnTo>
                  <a:pt x="21548" y="6836"/>
                </a:lnTo>
                <a:lnTo>
                  <a:pt x="21556" y="6838"/>
                </a:lnTo>
                <a:lnTo>
                  <a:pt x="21561" y="6836"/>
                </a:lnTo>
                <a:lnTo>
                  <a:pt x="21563" y="6832"/>
                </a:lnTo>
                <a:lnTo>
                  <a:pt x="21560" y="6828"/>
                </a:lnTo>
                <a:lnTo>
                  <a:pt x="21554" y="6828"/>
                </a:lnTo>
                <a:lnTo>
                  <a:pt x="21548" y="6830"/>
                </a:lnTo>
                <a:lnTo>
                  <a:pt x="21537" y="6836"/>
                </a:lnTo>
                <a:lnTo>
                  <a:pt x="21542" y="6830"/>
                </a:lnTo>
                <a:lnTo>
                  <a:pt x="21550" y="6825"/>
                </a:lnTo>
                <a:lnTo>
                  <a:pt x="21559" y="6820"/>
                </a:lnTo>
                <a:lnTo>
                  <a:pt x="21565" y="6818"/>
                </a:lnTo>
                <a:lnTo>
                  <a:pt x="21565" y="6812"/>
                </a:lnTo>
                <a:lnTo>
                  <a:pt x="21555" y="6784"/>
                </a:lnTo>
                <a:lnTo>
                  <a:pt x="21556" y="6774"/>
                </a:lnTo>
                <a:lnTo>
                  <a:pt x="21559" y="6782"/>
                </a:lnTo>
                <a:lnTo>
                  <a:pt x="21571" y="6803"/>
                </a:lnTo>
                <a:lnTo>
                  <a:pt x="21571" y="6795"/>
                </a:lnTo>
                <a:lnTo>
                  <a:pt x="21572" y="6791"/>
                </a:lnTo>
                <a:lnTo>
                  <a:pt x="21575" y="6788"/>
                </a:lnTo>
                <a:lnTo>
                  <a:pt x="21575" y="6794"/>
                </a:lnTo>
                <a:lnTo>
                  <a:pt x="21576" y="6800"/>
                </a:lnTo>
                <a:lnTo>
                  <a:pt x="21579" y="6805"/>
                </a:lnTo>
                <a:lnTo>
                  <a:pt x="21583" y="6810"/>
                </a:lnTo>
                <a:lnTo>
                  <a:pt x="21588" y="6795"/>
                </a:lnTo>
                <a:lnTo>
                  <a:pt x="21591" y="6788"/>
                </a:lnTo>
                <a:lnTo>
                  <a:pt x="21598" y="6781"/>
                </a:lnTo>
                <a:lnTo>
                  <a:pt x="21592" y="6772"/>
                </a:lnTo>
                <a:lnTo>
                  <a:pt x="21587" y="6761"/>
                </a:lnTo>
                <a:lnTo>
                  <a:pt x="21581" y="6754"/>
                </a:lnTo>
                <a:lnTo>
                  <a:pt x="21571" y="6755"/>
                </a:lnTo>
                <a:lnTo>
                  <a:pt x="21571" y="6752"/>
                </a:lnTo>
                <a:lnTo>
                  <a:pt x="21577" y="6743"/>
                </a:lnTo>
                <a:lnTo>
                  <a:pt x="21560" y="6740"/>
                </a:lnTo>
                <a:lnTo>
                  <a:pt x="21525" y="6741"/>
                </a:lnTo>
                <a:lnTo>
                  <a:pt x="21534" y="6737"/>
                </a:lnTo>
                <a:lnTo>
                  <a:pt x="21543" y="6735"/>
                </a:lnTo>
                <a:lnTo>
                  <a:pt x="21552" y="6734"/>
                </a:lnTo>
                <a:lnTo>
                  <a:pt x="21574" y="6734"/>
                </a:lnTo>
                <a:lnTo>
                  <a:pt x="21578" y="6735"/>
                </a:lnTo>
                <a:lnTo>
                  <a:pt x="21583" y="6737"/>
                </a:lnTo>
                <a:lnTo>
                  <a:pt x="21586" y="6737"/>
                </a:lnTo>
                <a:lnTo>
                  <a:pt x="21588" y="6734"/>
                </a:lnTo>
                <a:lnTo>
                  <a:pt x="21594" y="6719"/>
                </a:lnTo>
                <a:lnTo>
                  <a:pt x="21588" y="6703"/>
                </a:lnTo>
                <a:lnTo>
                  <a:pt x="21589" y="6682"/>
                </a:lnTo>
                <a:lnTo>
                  <a:pt x="21594" y="6643"/>
                </a:lnTo>
                <a:lnTo>
                  <a:pt x="21594" y="6566"/>
                </a:lnTo>
                <a:lnTo>
                  <a:pt x="21595" y="6558"/>
                </a:lnTo>
                <a:lnTo>
                  <a:pt x="21598" y="6550"/>
                </a:lnTo>
                <a:lnTo>
                  <a:pt x="21600" y="6540"/>
                </a:lnTo>
                <a:lnTo>
                  <a:pt x="21598" y="6531"/>
                </a:lnTo>
                <a:cubicBezTo>
                  <a:pt x="21598" y="6531"/>
                  <a:pt x="21595" y="6529"/>
                  <a:pt x="21595" y="6529"/>
                </a:cubicBezTo>
                <a:close/>
                <a:moveTo>
                  <a:pt x="13554" y="2871"/>
                </a:moveTo>
                <a:lnTo>
                  <a:pt x="13552" y="2881"/>
                </a:lnTo>
                <a:lnTo>
                  <a:pt x="13558" y="2891"/>
                </a:lnTo>
                <a:lnTo>
                  <a:pt x="13564" y="2899"/>
                </a:lnTo>
                <a:lnTo>
                  <a:pt x="13564" y="2902"/>
                </a:lnTo>
                <a:lnTo>
                  <a:pt x="13558" y="2900"/>
                </a:lnTo>
                <a:lnTo>
                  <a:pt x="13547" y="2890"/>
                </a:lnTo>
                <a:lnTo>
                  <a:pt x="13543" y="2888"/>
                </a:lnTo>
                <a:lnTo>
                  <a:pt x="13530" y="2885"/>
                </a:lnTo>
                <a:lnTo>
                  <a:pt x="13524" y="2884"/>
                </a:lnTo>
                <a:lnTo>
                  <a:pt x="13512" y="2885"/>
                </a:lnTo>
                <a:lnTo>
                  <a:pt x="13491" y="2890"/>
                </a:lnTo>
                <a:lnTo>
                  <a:pt x="13417" y="2893"/>
                </a:lnTo>
                <a:lnTo>
                  <a:pt x="13340" y="2871"/>
                </a:lnTo>
                <a:lnTo>
                  <a:pt x="13222" y="2847"/>
                </a:lnTo>
                <a:lnTo>
                  <a:pt x="13205" y="2848"/>
                </a:lnTo>
                <a:lnTo>
                  <a:pt x="13174" y="2836"/>
                </a:lnTo>
                <a:lnTo>
                  <a:pt x="13077" y="2826"/>
                </a:lnTo>
                <a:lnTo>
                  <a:pt x="13046" y="2820"/>
                </a:lnTo>
                <a:lnTo>
                  <a:pt x="13034" y="2819"/>
                </a:lnTo>
                <a:lnTo>
                  <a:pt x="13024" y="2822"/>
                </a:lnTo>
                <a:lnTo>
                  <a:pt x="13018" y="2830"/>
                </a:lnTo>
                <a:lnTo>
                  <a:pt x="13015" y="2840"/>
                </a:lnTo>
                <a:lnTo>
                  <a:pt x="13009" y="2848"/>
                </a:lnTo>
                <a:lnTo>
                  <a:pt x="13000" y="2853"/>
                </a:lnTo>
                <a:lnTo>
                  <a:pt x="12992" y="2853"/>
                </a:lnTo>
                <a:lnTo>
                  <a:pt x="12982" y="2850"/>
                </a:lnTo>
                <a:lnTo>
                  <a:pt x="12970" y="2848"/>
                </a:lnTo>
                <a:lnTo>
                  <a:pt x="12956" y="2850"/>
                </a:lnTo>
                <a:lnTo>
                  <a:pt x="12947" y="2855"/>
                </a:lnTo>
                <a:lnTo>
                  <a:pt x="12939" y="2861"/>
                </a:lnTo>
                <a:lnTo>
                  <a:pt x="12929" y="2866"/>
                </a:lnTo>
                <a:lnTo>
                  <a:pt x="12923" y="2866"/>
                </a:lnTo>
                <a:lnTo>
                  <a:pt x="12917" y="2865"/>
                </a:lnTo>
                <a:lnTo>
                  <a:pt x="12910" y="2865"/>
                </a:lnTo>
                <a:lnTo>
                  <a:pt x="12905" y="2868"/>
                </a:lnTo>
                <a:lnTo>
                  <a:pt x="12897" y="2882"/>
                </a:lnTo>
                <a:lnTo>
                  <a:pt x="12894" y="2884"/>
                </a:lnTo>
                <a:lnTo>
                  <a:pt x="12889" y="2887"/>
                </a:lnTo>
                <a:lnTo>
                  <a:pt x="12871" y="2901"/>
                </a:lnTo>
                <a:lnTo>
                  <a:pt x="12866" y="2905"/>
                </a:lnTo>
                <a:lnTo>
                  <a:pt x="12859" y="2923"/>
                </a:lnTo>
                <a:lnTo>
                  <a:pt x="12856" y="2934"/>
                </a:lnTo>
                <a:lnTo>
                  <a:pt x="12854" y="2943"/>
                </a:lnTo>
                <a:lnTo>
                  <a:pt x="12853" y="2946"/>
                </a:lnTo>
                <a:lnTo>
                  <a:pt x="12846" y="2953"/>
                </a:lnTo>
                <a:lnTo>
                  <a:pt x="12843" y="2955"/>
                </a:lnTo>
                <a:lnTo>
                  <a:pt x="12841" y="2962"/>
                </a:lnTo>
                <a:lnTo>
                  <a:pt x="12839" y="2981"/>
                </a:lnTo>
                <a:lnTo>
                  <a:pt x="12830" y="3011"/>
                </a:lnTo>
                <a:lnTo>
                  <a:pt x="12828" y="3018"/>
                </a:lnTo>
                <a:lnTo>
                  <a:pt x="12829" y="3031"/>
                </a:lnTo>
                <a:lnTo>
                  <a:pt x="12832" y="3040"/>
                </a:lnTo>
                <a:lnTo>
                  <a:pt x="12846" y="3075"/>
                </a:lnTo>
                <a:lnTo>
                  <a:pt x="12849" y="3085"/>
                </a:lnTo>
                <a:lnTo>
                  <a:pt x="12850" y="3094"/>
                </a:lnTo>
                <a:lnTo>
                  <a:pt x="12856" y="3098"/>
                </a:lnTo>
                <a:lnTo>
                  <a:pt x="12888" y="3103"/>
                </a:lnTo>
                <a:lnTo>
                  <a:pt x="12918" y="3113"/>
                </a:lnTo>
                <a:lnTo>
                  <a:pt x="12922" y="3116"/>
                </a:lnTo>
                <a:lnTo>
                  <a:pt x="12923" y="3120"/>
                </a:lnTo>
                <a:lnTo>
                  <a:pt x="12924" y="3122"/>
                </a:lnTo>
                <a:lnTo>
                  <a:pt x="12922" y="3123"/>
                </a:lnTo>
                <a:lnTo>
                  <a:pt x="12908" y="3125"/>
                </a:lnTo>
                <a:lnTo>
                  <a:pt x="12903" y="3124"/>
                </a:lnTo>
                <a:lnTo>
                  <a:pt x="12892" y="3121"/>
                </a:lnTo>
                <a:lnTo>
                  <a:pt x="12850" y="3102"/>
                </a:lnTo>
                <a:lnTo>
                  <a:pt x="12843" y="3098"/>
                </a:lnTo>
                <a:lnTo>
                  <a:pt x="12840" y="3088"/>
                </a:lnTo>
                <a:lnTo>
                  <a:pt x="12835" y="3074"/>
                </a:lnTo>
                <a:lnTo>
                  <a:pt x="12827" y="3062"/>
                </a:lnTo>
                <a:lnTo>
                  <a:pt x="12820" y="3056"/>
                </a:lnTo>
                <a:lnTo>
                  <a:pt x="12797" y="3113"/>
                </a:lnTo>
                <a:lnTo>
                  <a:pt x="12794" y="3135"/>
                </a:lnTo>
                <a:lnTo>
                  <a:pt x="12795" y="3138"/>
                </a:lnTo>
                <a:lnTo>
                  <a:pt x="12800" y="3140"/>
                </a:lnTo>
                <a:lnTo>
                  <a:pt x="12801" y="3142"/>
                </a:lnTo>
                <a:lnTo>
                  <a:pt x="12800" y="3145"/>
                </a:lnTo>
                <a:lnTo>
                  <a:pt x="12795" y="3149"/>
                </a:lnTo>
                <a:lnTo>
                  <a:pt x="12794" y="3151"/>
                </a:lnTo>
                <a:lnTo>
                  <a:pt x="12793" y="3167"/>
                </a:lnTo>
                <a:lnTo>
                  <a:pt x="12794" y="3171"/>
                </a:lnTo>
                <a:lnTo>
                  <a:pt x="12802" y="3179"/>
                </a:lnTo>
                <a:lnTo>
                  <a:pt x="12811" y="3182"/>
                </a:lnTo>
                <a:lnTo>
                  <a:pt x="12819" y="3187"/>
                </a:lnTo>
                <a:lnTo>
                  <a:pt x="12820" y="3200"/>
                </a:lnTo>
                <a:lnTo>
                  <a:pt x="12816" y="3194"/>
                </a:lnTo>
                <a:lnTo>
                  <a:pt x="12809" y="3190"/>
                </a:lnTo>
                <a:lnTo>
                  <a:pt x="12803" y="3190"/>
                </a:lnTo>
                <a:lnTo>
                  <a:pt x="12798" y="3196"/>
                </a:lnTo>
                <a:lnTo>
                  <a:pt x="12800" y="3202"/>
                </a:lnTo>
                <a:lnTo>
                  <a:pt x="12798" y="3209"/>
                </a:lnTo>
                <a:lnTo>
                  <a:pt x="12793" y="3217"/>
                </a:lnTo>
                <a:lnTo>
                  <a:pt x="12790" y="3226"/>
                </a:lnTo>
                <a:lnTo>
                  <a:pt x="12787" y="3245"/>
                </a:lnTo>
                <a:lnTo>
                  <a:pt x="12787" y="3283"/>
                </a:lnTo>
                <a:lnTo>
                  <a:pt x="12790" y="3301"/>
                </a:lnTo>
                <a:lnTo>
                  <a:pt x="12794" y="3309"/>
                </a:lnTo>
                <a:lnTo>
                  <a:pt x="12803" y="3323"/>
                </a:lnTo>
                <a:lnTo>
                  <a:pt x="12805" y="3328"/>
                </a:lnTo>
                <a:lnTo>
                  <a:pt x="12810" y="3334"/>
                </a:lnTo>
                <a:lnTo>
                  <a:pt x="12822" y="3338"/>
                </a:lnTo>
                <a:lnTo>
                  <a:pt x="12861" y="3341"/>
                </a:lnTo>
                <a:lnTo>
                  <a:pt x="12866" y="3340"/>
                </a:lnTo>
                <a:lnTo>
                  <a:pt x="12871" y="3338"/>
                </a:lnTo>
                <a:lnTo>
                  <a:pt x="12882" y="3331"/>
                </a:lnTo>
                <a:lnTo>
                  <a:pt x="12886" y="3330"/>
                </a:lnTo>
                <a:lnTo>
                  <a:pt x="12898" y="3328"/>
                </a:lnTo>
                <a:lnTo>
                  <a:pt x="12909" y="3324"/>
                </a:lnTo>
                <a:lnTo>
                  <a:pt x="12919" y="3318"/>
                </a:lnTo>
                <a:lnTo>
                  <a:pt x="12928" y="3310"/>
                </a:lnTo>
                <a:lnTo>
                  <a:pt x="12936" y="3304"/>
                </a:lnTo>
                <a:lnTo>
                  <a:pt x="12944" y="3304"/>
                </a:lnTo>
                <a:lnTo>
                  <a:pt x="12954" y="3307"/>
                </a:lnTo>
                <a:lnTo>
                  <a:pt x="12964" y="3312"/>
                </a:lnTo>
                <a:lnTo>
                  <a:pt x="12952" y="3312"/>
                </a:lnTo>
                <a:lnTo>
                  <a:pt x="12942" y="3311"/>
                </a:lnTo>
                <a:lnTo>
                  <a:pt x="12934" y="3311"/>
                </a:lnTo>
                <a:lnTo>
                  <a:pt x="12926" y="3319"/>
                </a:lnTo>
                <a:lnTo>
                  <a:pt x="12927" y="3318"/>
                </a:lnTo>
                <a:lnTo>
                  <a:pt x="12922" y="3330"/>
                </a:lnTo>
                <a:lnTo>
                  <a:pt x="12933" y="3332"/>
                </a:lnTo>
                <a:lnTo>
                  <a:pt x="12939" y="3337"/>
                </a:lnTo>
                <a:lnTo>
                  <a:pt x="12939" y="3342"/>
                </a:lnTo>
                <a:lnTo>
                  <a:pt x="12929" y="3347"/>
                </a:lnTo>
                <a:lnTo>
                  <a:pt x="12928" y="3347"/>
                </a:lnTo>
                <a:lnTo>
                  <a:pt x="12913" y="3344"/>
                </a:lnTo>
                <a:lnTo>
                  <a:pt x="12909" y="3345"/>
                </a:lnTo>
                <a:lnTo>
                  <a:pt x="12902" y="3350"/>
                </a:lnTo>
                <a:lnTo>
                  <a:pt x="12887" y="3354"/>
                </a:lnTo>
                <a:lnTo>
                  <a:pt x="12912" y="3374"/>
                </a:lnTo>
                <a:lnTo>
                  <a:pt x="12918" y="3387"/>
                </a:lnTo>
                <a:lnTo>
                  <a:pt x="12888" y="3373"/>
                </a:lnTo>
                <a:lnTo>
                  <a:pt x="12880" y="3370"/>
                </a:lnTo>
                <a:lnTo>
                  <a:pt x="12854" y="3365"/>
                </a:lnTo>
                <a:lnTo>
                  <a:pt x="12820" y="3351"/>
                </a:lnTo>
                <a:lnTo>
                  <a:pt x="12797" y="3338"/>
                </a:lnTo>
                <a:lnTo>
                  <a:pt x="12790" y="3337"/>
                </a:lnTo>
                <a:lnTo>
                  <a:pt x="12783" y="3345"/>
                </a:lnTo>
                <a:lnTo>
                  <a:pt x="12786" y="3358"/>
                </a:lnTo>
                <a:lnTo>
                  <a:pt x="12794" y="3371"/>
                </a:lnTo>
                <a:lnTo>
                  <a:pt x="12798" y="3382"/>
                </a:lnTo>
                <a:lnTo>
                  <a:pt x="12797" y="3393"/>
                </a:lnTo>
                <a:lnTo>
                  <a:pt x="12780" y="3456"/>
                </a:lnTo>
                <a:lnTo>
                  <a:pt x="12779" y="3468"/>
                </a:lnTo>
                <a:lnTo>
                  <a:pt x="12780" y="3475"/>
                </a:lnTo>
                <a:lnTo>
                  <a:pt x="12786" y="3491"/>
                </a:lnTo>
                <a:lnTo>
                  <a:pt x="12788" y="3492"/>
                </a:lnTo>
                <a:lnTo>
                  <a:pt x="12790" y="3493"/>
                </a:lnTo>
                <a:lnTo>
                  <a:pt x="12793" y="3495"/>
                </a:lnTo>
                <a:lnTo>
                  <a:pt x="12794" y="3498"/>
                </a:lnTo>
                <a:lnTo>
                  <a:pt x="12793" y="3498"/>
                </a:lnTo>
                <a:lnTo>
                  <a:pt x="12787" y="3502"/>
                </a:lnTo>
                <a:lnTo>
                  <a:pt x="12786" y="3502"/>
                </a:lnTo>
                <a:lnTo>
                  <a:pt x="12784" y="3514"/>
                </a:lnTo>
                <a:lnTo>
                  <a:pt x="12784" y="3520"/>
                </a:lnTo>
                <a:lnTo>
                  <a:pt x="12788" y="3525"/>
                </a:lnTo>
                <a:lnTo>
                  <a:pt x="12803" y="3542"/>
                </a:lnTo>
                <a:lnTo>
                  <a:pt x="12805" y="3547"/>
                </a:lnTo>
                <a:lnTo>
                  <a:pt x="12809" y="3558"/>
                </a:lnTo>
                <a:lnTo>
                  <a:pt x="12818" y="3570"/>
                </a:lnTo>
                <a:lnTo>
                  <a:pt x="12903" y="3650"/>
                </a:lnTo>
                <a:lnTo>
                  <a:pt x="12914" y="3674"/>
                </a:lnTo>
                <a:lnTo>
                  <a:pt x="12904" y="3677"/>
                </a:lnTo>
                <a:lnTo>
                  <a:pt x="12896" y="3684"/>
                </a:lnTo>
                <a:lnTo>
                  <a:pt x="12892" y="3692"/>
                </a:lnTo>
                <a:lnTo>
                  <a:pt x="12894" y="3696"/>
                </a:lnTo>
                <a:lnTo>
                  <a:pt x="12898" y="3698"/>
                </a:lnTo>
                <a:lnTo>
                  <a:pt x="12911" y="3707"/>
                </a:lnTo>
                <a:lnTo>
                  <a:pt x="12918" y="3711"/>
                </a:lnTo>
                <a:lnTo>
                  <a:pt x="13003" y="3727"/>
                </a:lnTo>
                <a:lnTo>
                  <a:pt x="13019" y="3728"/>
                </a:lnTo>
                <a:lnTo>
                  <a:pt x="13034" y="3726"/>
                </a:lnTo>
                <a:lnTo>
                  <a:pt x="13051" y="3721"/>
                </a:lnTo>
                <a:lnTo>
                  <a:pt x="13063" y="3713"/>
                </a:lnTo>
                <a:lnTo>
                  <a:pt x="13054" y="3708"/>
                </a:lnTo>
                <a:lnTo>
                  <a:pt x="13037" y="3703"/>
                </a:lnTo>
                <a:lnTo>
                  <a:pt x="13024" y="3696"/>
                </a:lnTo>
                <a:lnTo>
                  <a:pt x="13037" y="3699"/>
                </a:lnTo>
                <a:lnTo>
                  <a:pt x="13052" y="3700"/>
                </a:lnTo>
                <a:lnTo>
                  <a:pt x="13065" y="3697"/>
                </a:lnTo>
                <a:lnTo>
                  <a:pt x="13070" y="3687"/>
                </a:lnTo>
                <a:lnTo>
                  <a:pt x="13068" y="3675"/>
                </a:lnTo>
                <a:lnTo>
                  <a:pt x="13057" y="3635"/>
                </a:lnTo>
                <a:lnTo>
                  <a:pt x="13062" y="3635"/>
                </a:lnTo>
                <a:lnTo>
                  <a:pt x="13075" y="3671"/>
                </a:lnTo>
                <a:lnTo>
                  <a:pt x="13077" y="3682"/>
                </a:lnTo>
                <a:lnTo>
                  <a:pt x="13081" y="3682"/>
                </a:lnTo>
                <a:lnTo>
                  <a:pt x="13083" y="3672"/>
                </a:lnTo>
                <a:lnTo>
                  <a:pt x="13086" y="3646"/>
                </a:lnTo>
                <a:lnTo>
                  <a:pt x="13090" y="3637"/>
                </a:lnTo>
                <a:lnTo>
                  <a:pt x="13093" y="3628"/>
                </a:lnTo>
                <a:lnTo>
                  <a:pt x="13084" y="3620"/>
                </a:lnTo>
                <a:lnTo>
                  <a:pt x="13072" y="3613"/>
                </a:lnTo>
                <a:lnTo>
                  <a:pt x="13066" y="3605"/>
                </a:lnTo>
                <a:lnTo>
                  <a:pt x="13067" y="3599"/>
                </a:lnTo>
                <a:lnTo>
                  <a:pt x="13069" y="3596"/>
                </a:lnTo>
                <a:lnTo>
                  <a:pt x="13073" y="3593"/>
                </a:lnTo>
                <a:lnTo>
                  <a:pt x="13077" y="3588"/>
                </a:lnTo>
                <a:lnTo>
                  <a:pt x="13079" y="3587"/>
                </a:lnTo>
                <a:lnTo>
                  <a:pt x="13081" y="3588"/>
                </a:lnTo>
                <a:lnTo>
                  <a:pt x="13083" y="3588"/>
                </a:lnTo>
                <a:lnTo>
                  <a:pt x="13084" y="3585"/>
                </a:lnTo>
                <a:lnTo>
                  <a:pt x="13084" y="3583"/>
                </a:lnTo>
                <a:lnTo>
                  <a:pt x="13083" y="3581"/>
                </a:lnTo>
                <a:lnTo>
                  <a:pt x="13082" y="3580"/>
                </a:lnTo>
                <a:lnTo>
                  <a:pt x="13074" y="3561"/>
                </a:lnTo>
                <a:lnTo>
                  <a:pt x="13074" y="3552"/>
                </a:lnTo>
                <a:lnTo>
                  <a:pt x="13084" y="3545"/>
                </a:lnTo>
                <a:lnTo>
                  <a:pt x="13084" y="3550"/>
                </a:lnTo>
                <a:lnTo>
                  <a:pt x="13081" y="3559"/>
                </a:lnTo>
                <a:lnTo>
                  <a:pt x="13081" y="3563"/>
                </a:lnTo>
                <a:lnTo>
                  <a:pt x="13082" y="3568"/>
                </a:lnTo>
                <a:lnTo>
                  <a:pt x="13087" y="3576"/>
                </a:lnTo>
                <a:lnTo>
                  <a:pt x="13089" y="3585"/>
                </a:lnTo>
                <a:lnTo>
                  <a:pt x="13089" y="3587"/>
                </a:lnTo>
                <a:lnTo>
                  <a:pt x="13084" y="3596"/>
                </a:lnTo>
                <a:lnTo>
                  <a:pt x="13081" y="3598"/>
                </a:lnTo>
                <a:lnTo>
                  <a:pt x="13077" y="3599"/>
                </a:lnTo>
                <a:lnTo>
                  <a:pt x="13074" y="3600"/>
                </a:lnTo>
                <a:lnTo>
                  <a:pt x="13073" y="3605"/>
                </a:lnTo>
                <a:lnTo>
                  <a:pt x="13076" y="3612"/>
                </a:lnTo>
                <a:lnTo>
                  <a:pt x="13082" y="3614"/>
                </a:lnTo>
                <a:lnTo>
                  <a:pt x="13090" y="3614"/>
                </a:lnTo>
                <a:lnTo>
                  <a:pt x="13096" y="3617"/>
                </a:lnTo>
                <a:lnTo>
                  <a:pt x="13097" y="3624"/>
                </a:lnTo>
                <a:lnTo>
                  <a:pt x="13096" y="3661"/>
                </a:lnTo>
                <a:lnTo>
                  <a:pt x="13098" y="3671"/>
                </a:lnTo>
                <a:lnTo>
                  <a:pt x="13103" y="3679"/>
                </a:lnTo>
                <a:lnTo>
                  <a:pt x="13123" y="3684"/>
                </a:lnTo>
                <a:lnTo>
                  <a:pt x="13128" y="3690"/>
                </a:lnTo>
                <a:lnTo>
                  <a:pt x="13133" y="3695"/>
                </a:lnTo>
                <a:lnTo>
                  <a:pt x="13141" y="3700"/>
                </a:lnTo>
                <a:lnTo>
                  <a:pt x="13175" y="3684"/>
                </a:lnTo>
                <a:lnTo>
                  <a:pt x="13179" y="3679"/>
                </a:lnTo>
                <a:lnTo>
                  <a:pt x="13193" y="3668"/>
                </a:lnTo>
                <a:lnTo>
                  <a:pt x="13198" y="3660"/>
                </a:lnTo>
                <a:lnTo>
                  <a:pt x="13198" y="3648"/>
                </a:lnTo>
                <a:lnTo>
                  <a:pt x="13196" y="3640"/>
                </a:lnTo>
                <a:lnTo>
                  <a:pt x="13199" y="3636"/>
                </a:lnTo>
                <a:lnTo>
                  <a:pt x="13211" y="3635"/>
                </a:lnTo>
                <a:lnTo>
                  <a:pt x="13212" y="3638"/>
                </a:lnTo>
                <a:lnTo>
                  <a:pt x="13209" y="3664"/>
                </a:lnTo>
                <a:lnTo>
                  <a:pt x="13209" y="3667"/>
                </a:lnTo>
                <a:lnTo>
                  <a:pt x="13211" y="3669"/>
                </a:lnTo>
                <a:lnTo>
                  <a:pt x="13223" y="3680"/>
                </a:lnTo>
                <a:lnTo>
                  <a:pt x="13225" y="3682"/>
                </a:lnTo>
                <a:lnTo>
                  <a:pt x="13238" y="3682"/>
                </a:lnTo>
                <a:lnTo>
                  <a:pt x="13244" y="3683"/>
                </a:lnTo>
                <a:lnTo>
                  <a:pt x="13255" y="3688"/>
                </a:lnTo>
                <a:lnTo>
                  <a:pt x="13268" y="3691"/>
                </a:lnTo>
                <a:lnTo>
                  <a:pt x="13273" y="3695"/>
                </a:lnTo>
                <a:lnTo>
                  <a:pt x="13278" y="3700"/>
                </a:lnTo>
                <a:lnTo>
                  <a:pt x="13285" y="3704"/>
                </a:lnTo>
                <a:lnTo>
                  <a:pt x="13290" y="3705"/>
                </a:lnTo>
                <a:lnTo>
                  <a:pt x="13302" y="3705"/>
                </a:lnTo>
                <a:lnTo>
                  <a:pt x="13307" y="3707"/>
                </a:lnTo>
                <a:lnTo>
                  <a:pt x="13314" y="3712"/>
                </a:lnTo>
                <a:lnTo>
                  <a:pt x="13318" y="3716"/>
                </a:lnTo>
                <a:lnTo>
                  <a:pt x="13324" y="3720"/>
                </a:lnTo>
                <a:lnTo>
                  <a:pt x="13332" y="3721"/>
                </a:lnTo>
                <a:lnTo>
                  <a:pt x="13336" y="3720"/>
                </a:lnTo>
                <a:lnTo>
                  <a:pt x="13350" y="3715"/>
                </a:lnTo>
                <a:lnTo>
                  <a:pt x="13367" y="3701"/>
                </a:lnTo>
                <a:lnTo>
                  <a:pt x="13371" y="3696"/>
                </a:lnTo>
                <a:lnTo>
                  <a:pt x="13374" y="3691"/>
                </a:lnTo>
                <a:lnTo>
                  <a:pt x="13375" y="3686"/>
                </a:lnTo>
                <a:lnTo>
                  <a:pt x="13376" y="3680"/>
                </a:lnTo>
                <a:lnTo>
                  <a:pt x="13375" y="3674"/>
                </a:lnTo>
                <a:lnTo>
                  <a:pt x="13359" y="3642"/>
                </a:lnTo>
                <a:lnTo>
                  <a:pt x="13356" y="3630"/>
                </a:lnTo>
                <a:lnTo>
                  <a:pt x="13358" y="3622"/>
                </a:lnTo>
                <a:lnTo>
                  <a:pt x="13365" y="3605"/>
                </a:lnTo>
                <a:lnTo>
                  <a:pt x="13367" y="3596"/>
                </a:lnTo>
                <a:lnTo>
                  <a:pt x="13370" y="3604"/>
                </a:lnTo>
                <a:lnTo>
                  <a:pt x="13364" y="3619"/>
                </a:lnTo>
                <a:lnTo>
                  <a:pt x="13364" y="3628"/>
                </a:lnTo>
                <a:lnTo>
                  <a:pt x="13367" y="3634"/>
                </a:lnTo>
                <a:lnTo>
                  <a:pt x="13377" y="3647"/>
                </a:lnTo>
                <a:lnTo>
                  <a:pt x="13381" y="3671"/>
                </a:lnTo>
                <a:lnTo>
                  <a:pt x="13388" y="3685"/>
                </a:lnTo>
                <a:lnTo>
                  <a:pt x="13398" y="3695"/>
                </a:lnTo>
                <a:lnTo>
                  <a:pt x="13409" y="3696"/>
                </a:lnTo>
                <a:lnTo>
                  <a:pt x="13417" y="3690"/>
                </a:lnTo>
                <a:lnTo>
                  <a:pt x="13434" y="3672"/>
                </a:lnTo>
                <a:lnTo>
                  <a:pt x="13445" y="3668"/>
                </a:lnTo>
                <a:lnTo>
                  <a:pt x="13470" y="3671"/>
                </a:lnTo>
                <a:lnTo>
                  <a:pt x="13473" y="3669"/>
                </a:lnTo>
                <a:lnTo>
                  <a:pt x="13477" y="3658"/>
                </a:lnTo>
                <a:lnTo>
                  <a:pt x="13477" y="3651"/>
                </a:lnTo>
                <a:lnTo>
                  <a:pt x="13469" y="3649"/>
                </a:lnTo>
                <a:lnTo>
                  <a:pt x="13469" y="3646"/>
                </a:lnTo>
                <a:lnTo>
                  <a:pt x="13477" y="3646"/>
                </a:lnTo>
                <a:lnTo>
                  <a:pt x="13472" y="3638"/>
                </a:lnTo>
                <a:lnTo>
                  <a:pt x="13471" y="3630"/>
                </a:lnTo>
                <a:lnTo>
                  <a:pt x="13474" y="3624"/>
                </a:lnTo>
                <a:lnTo>
                  <a:pt x="13483" y="3621"/>
                </a:lnTo>
                <a:lnTo>
                  <a:pt x="13490" y="3618"/>
                </a:lnTo>
                <a:lnTo>
                  <a:pt x="13494" y="3610"/>
                </a:lnTo>
                <a:lnTo>
                  <a:pt x="13494" y="3602"/>
                </a:lnTo>
                <a:lnTo>
                  <a:pt x="13488" y="3596"/>
                </a:lnTo>
                <a:lnTo>
                  <a:pt x="13491" y="3596"/>
                </a:lnTo>
                <a:lnTo>
                  <a:pt x="13494" y="3596"/>
                </a:lnTo>
                <a:lnTo>
                  <a:pt x="13497" y="3597"/>
                </a:lnTo>
                <a:lnTo>
                  <a:pt x="13500" y="3599"/>
                </a:lnTo>
                <a:lnTo>
                  <a:pt x="13500" y="3572"/>
                </a:lnTo>
                <a:lnTo>
                  <a:pt x="13498" y="3565"/>
                </a:lnTo>
                <a:lnTo>
                  <a:pt x="13493" y="3561"/>
                </a:lnTo>
                <a:lnTo>
                  <a:pt x="13488" y="3557"/>
                </a:lnTo>
                <a:lnTo>
                  <a:pt x="13485" y="3552"/>
                </a:lnTo>
                <a:lnTo>
                  <a:pt x="13490" y="3554"/>
                </a:lnTo>
                <a:lnTo>
                  <a:pt x="13494" y="3555"/>
                </a:lnTo>
                <a:lnTo>
                  <a:pt x="13499" y="3554"/>
                </a:lnTo>
                <a:lnTo>
                  <a:pt x="13504" y="3552"/>
                </a:lnTo>
                <a:lnTo>
                  <a:pt x="13507" y="3583"/>
                </a:lnTo>
                <a:lnTo>
                  <a:pt x="13510" y="3589"/>
                </a:lnTo>
                <a:lnTo>
                  <a:pt x="13517" y="3586"/>
                </a:lnTo>
                <a:lnTo>
                  <a:pt x="13530" y="3574"/>
                </a:lnTo>
                <a:lnTo>
                  <a:pt x="13535" y="3573"/>
                </a:lnTo>
                <a:lnTo>
                  <a:pt x="13541" y="3574"/>
                </a:lnTo>
                <a:lnTo>
                  <a:pt x="13547" y="3573"/>
                </a:lnTo>
                <a:lnTo>
                  <a:pt x="13549" y="3565"/>
                </a:lnTo>
                <a:lnTo>
                  <a:pt x="13551" y="3561"/>
                </a:lnTo>
                <a:lnTo>
                  <a:pt x="13561" y="3552"/>
                </a:lnTo>
                <a:lnTo>
                  <a:pt x="13564" y="3545"/>
                </a:lnTo>
                <a:lnTo>
                  <a:pt x="13566" y="3550"/>
                </a:lnTo>
                <a:lnTo>
                  <a:pt x="13564" y="3556"/>
                </a:lnTo>
                <a:lnTo>
                  <a:pt x="13562" y="3561"/>
                </a:lnTo>
                <a:lnTo>
                  <a:pt x="13560" y="3569"/>
                </a:lnTo>
                <a:lnTo>
                  <a:pt x="13563" y="3574"/>
                </a:lnTo>
                <a:lnTo>
                  <a:pt x="13583" y="3592"/>
                </a:lnTo>
                <a:lnTo>
                  <a:pt x="13589" y="3579"/>
                </a:lnTo>
                <a:lnTo>
                  <a:pt x="13604" y="3580"/>
                </a:lnTo>
                <a:lnTo>
                  <a:pt x="13620" y="3591"/>
                </a:lnTo>
                <a:lnTo>
                  <a:pt x="13628" y="3605"/>
                </a:lnTo>
                <a:lnTo>
                  <a:pt x="13636" y="3616"/>
                </a:lnTo>
                <a:lnTo>
                  <a:pt x="13654" y="3617"/>
                </a:lnTo>
                <a:lnTo>
                  <a:pt x="13674" y="3610"/>
                </a:lnTo>
                <a:lnTo>
                  <a:pt x="13685" y="3599"/>
                </a:lnTo>
                <a:lnTo>
                  <a:pt x="13676" y="3601"/>
                </a:lnTo>
                <a:lnTo>
                  <a:pt x="13673" y="3603"/>
                </a:lnTo>
                <a:lnTo>
                  <a:pt x="13670" y="3607"/>
                </a:lnTo>
                <a:lnTo>
                  <a:pt x="13666" y="3599"/>
                </a:lnTo>
                <a:lnTo>
                  <a:pt x="13661" y="3598"/>
                </a:lnTo>
                <a:lnTo>
                  <a:pt x="13655" y="3597"/>
                </a:lnTo>
                <a:lnTo>
                  <a:pt x="13650" y="3592"/>
                </a:lnTo>
                <a:lnTo>
                  <a:pt x="13656" y="3591"/>
                </a:lnTo>
                <a:lnTo>
                  <a:pt x="13660" y="3590"/>
                </a:lnTo>
                <a:lnTo>
                  <a:pt x="13663" y="3588"/>
                </a:lnTo>
                <a:lnTo>
                  <a:pt x="13665" y="3585"/>
                </a:lnTo>
                <a:lnTo>
                  <a:pt x="13668" y="3588"/>
                </a:lnTo>
                <a:lnTo>
                  <a:pt x="13669" y="3589"/>
                </a:lnTo>
                <a:lnTo>
                  <a:pt x="13670" y="3592"/>
                </a:lnTo>
                <a:lnTo>
                  <a:pt x="13671" y="3591"/>
                </a:lnTo>
                <a:lnTo>
                  <a:pt x="13677" y="3588"/>
                </a:lnTo>
                <a:lnTo>
                  <a:pt x="13666" y="3582"/>
                </a:lnTo>
                <a:lnTo>
                  <a:pt x="13665" y="3569"/>
                </a:lnTo>
                <a:lnTo>
                  <a:pt x="13676" y="3529"/>
                </a:lnTo>
                <a:lnTo>
                  <a:pt x="13676" y="3516"/>
                </a:lnTo>
                <a:lnTo>
                  <a:pt x="13671" y="3506"/>
                </a:lnTo>
                <a:lnTo>
                  <a:pt x="13662" y="3498"/>
                </a:lnTo>
                <a:lnTo>
                  <a:pt x="13668" y="3495"/>
                </a:lnTo>
                <a:lnTo>
                  <a:pt x="13671" y="3497"/>
                </a:lnTo>
                <a:lnTo>
                  <a:pt x="13674" y="3500"/>
                </a:lnTo>
                <a:lnTo>
                  <a:pt x="13677" y="3502"/>
                </a:lnTo>
                <a:lnTo>
                  <a:pt x="13694" y="3502"/>
                </a:lnTo>
                <a:lnTo>
                  <a:pt x="13695" y="3506"/>
                </a:lnTo>
                <a:lnTo>
                  <a:pt x="13707" y="3529"/>
                </a:lnTo>
                <a:lnTo>
                  <a:pt x="13708" y="3534"/>
                </a:lnTo>
                <a:lnTo>
                  <a:pt x="13715" y="3551"/>
                </a:lnTo>
                <a:lnTo>
                  <a:pt x="13718" y="3556"/>
                </a:lnTo>
                <a:lnTo>
                  <a:pt x="13721" y="3558"/>
                </a:lnTo>
                <a:lnTo>
                  <a:pt x="13724" y="3559"/>
                </a:lnTo>
                <a:lnTo>
                  <a:pt x="13727" y="3559"/>
                </a:lnTo>
                <a:lnTo>
                  <a:pt x="13732" y="3560"/>
                </a:lnTo>
                <a:lnTo>
                  <a:pt x="13737" y="3561"/>
                </a:lnTo>
                <a:lnTo>
                  <a:pt x="13737" y="3564"/>
                </a:lnTo>
                <a:lnTo>
                  <a:pt x="13737" y="3568"/>
                </a:lnTo>
                <a:lnTo>
                  <a:pt x="13741" y="3570"/>
                </a:lnTo>
                <a:lnTo>
                  <a:pt x="13751" y="3571"/>
                </a:lnTo>
                <a:lnTo>
                  <a:pt x="13757" y="3568"/>
                </a:lnTo>
                <a:lnTo>
                  <a:pt x="13763" y="3565"/>
                </a:lnTo>
                <a:lnTo>
                  <a:pt x="13792" y="3561"/>
                </a:lnTo>
                <a:lnTo>
                  <a:pt x="13801" y="3558"/>
                </a:lnTo>
                <a:lnTo>
                  <a:pt x="13805" y="3554"/>
                </a:lnTo>
                <a:lnTo>
                  <a:pt x="13808" y="3549"/>
                </a:lnTo>
                <a:lnTo>
                  <a:pt x="13813" y="3550"/>
                </a:lnTo>
                <a:lnTo>
                  <a:pt x="13822" y="3556"/>
                </a:lnTo>
                <a:lnTo>
                  <a:pt x="13826" y="3554"/>
                </a:lnTo>
                <a:lnTo>
                  <a:pt x="13829" y="3550"/>
                </a:lnTo>
                <a:lnTo>
                  <a:pt x="13830" y="3545"/>
                </a:lnTo>
                <a:lnTo>
                  <a:pt x="13832" y="3541"/>
                </a:lnTo>
                <a:lnTo>
                  <a:pt x="13839" y="3536"/>
                </a:lnTo>
                <a:lnTo>
                  <a:pt x="13848" y="3532"/>
                </a:lnTo>
                <a:lnTo>
                  <a:pt x="13857" y="3529"/>
                </a:lnTo>
                <a:lnTo>
                  <a:pt x="13866" y="3527"/>
                </a:lnTo>
                <a:lnTo>
                  <a:pt x="13866" y="3523"/>
                </a:lnTo>
                <a:lnTo>
                  <a:pt x="13846" y="3511"/>
                </a:lnTo>
                <a:lnTo>
                  <a:pt x="13841" y="3509"/>
                </a:lnTo>
                <a:lnTo>
                  <a:pt x="13839" y="3508"/>
                </a:lnTo>
                <a:lnTo>
                  <a:pt x="13836" y="3500"/>
                </a:lnTo>
                <a:lnTo>
                  <a:pt x="13833" y="3498"/>
                </a:lnTo>
                <a:lnTo>
                  <a:pt x="13833" y="3498"/>
                </a:lnTo>
                <a:lnTo>
                  <a:pt x="13820" y="3495"/>
                </a:lnTo>
                <a:lnTo>
                  <a:pt x="13818" y="3489"/>
                </a:lnTo>
                <a:lnTo>
                  <a:pt x="13816" y="3482"/>
                </a:lnTo>
                <a:lnTo>
                  <a:pt x="13813" y="3476"/>
                </a:lnTo>
                <a:lnTo>
                  <a:pt x="13807" y="3473"/>
                </a:lnTo>
                <a:lnTo>
                  <a:pt x="13803" y="3475"/>
                </a:lnTo>
                <a:lnTo>
                  <a:pt x="13790" y="3485"/>
                </a:lnTo>
                <a:lnTo>
                  <a:pt x="13783" y="3488"/>
                </a:lnTo>
                <a:lnTo>
                  <a:pt x="13788" y="3483"/>
                </a:lnTo>
                <a:lnTo>
                  <a:pt x="13790" y="3478"/>
                </a:lnTo>
                <a:lnTo>
                  <a:pt x="13790" y="3473"/>
                </a:lnTo>
                <a:lnTo>
                  <a:pt x="13786" y="3470"/>
                </a:lnTo>
                <a:lnTo>
                  <a:pt x="13786" y="3466"/>
                </a:lnTo>
                <a:lnTo>
                  <a:pt x="13802" y="3461"/>
                </a:lnTo>
                <a:lnTo>
                  <a:pt x="13807" y="3453"/>
                </a:lnTo>
                <a:lnTo>
                  <a:pt x="13801" y="3446"/>
                </a:lnTo>
                <a:lnTo>
                  <a:pt x="13783" y="3445"/>
                </a:lnTo>
                <a:lnTo>
                  <a:pt x="13797" y="3440"/>
                </a:lnTo>
                <a:lnTo>
                  <a:pt x="13809" y="3446"/>
                </a:lnTo>
                <a:lnTo>
                  <a:pt x="13855" y="3501"/>
                </a:lnTo>
                <a:lnTo>
                  <a:pt x="13866" y="3509"/>
                </a:lnTo>
                <a:lnTo>
                  <a:pt x="13869" y="3509"/>
                </a:lnTo>
                <a:lnTo>
                  <a:pt x="13886" y="3470"/>
                </a:lnTo>
                <a:lnTo>
                  <a:pt x="13891" y="3438"/>
                </a:lnTo>
                <a:lnTo>
                  <a:pt x="13889" y="3432"/>
                </a:lnTo>
                <a:lnTo>
                  <a:pt x="13881" y="3426"/>
                </a:lnTo>
                <a:lnTo>
                  <a:pt x="13874" y="3425"/>
                </a:lnTo>
                <a:lnTo>
                  <a:pt x="13858" y="3425"/>
                </a:lnTo>
                <a:lnTo>
                  <a:pt x="13850" y="3423"/>
                </a:lnTo>
                <a:lnTo>
                  <a:pt x="13850" y="3419"/>
                </a:lnTo>
                <a:lnTo>
                  <a:pt x="13863" y="3422"/>
                </a:lnTo>
                <a:lnTo>
                  <a:pt x="13867" y="3414"/>
                </a:lnTo>
                <a:lnTo>
                  <a:pt x="13864" y="3403"/>
                </a:lnTo>
                <a:lnTo>
                  <a:pt x="13856" y="3398"/>
                </a:lnTo>
                <a:lnTo>
                  <a:pt x="13846" y="3395"/>
                </a:lnTo>
                <a:lnTo>
                  <a:pt x="13835" y="3386"/>
                </a:lnTo>
                <a:lnTo>
                  <a:pt x="13826" y="3376"/>
                </a:lnTo>
                <a:lnTo>
                  <a:pt x="13820" y="3365"/>
                </a:lnTo>
                <a:lnTo>
                  <a:pt x="13824" y="3362"/>
                </a:lnTo>
                <a:lnTo>
                  <a:pt x="13833" y="3374"/>
                </a:lnTo>
                <a:lnTo>
                  <a:pt x="13846" y="3386"/>
                </a:lnTo>
                <a:lnTo>
                  <a:pt x="13860" y="3395"/>
                </a:lnTo>
                <a:lnTo>
                  <a:pt x="13877" y="3398"/>
                </a:lnTo>
                <a:lnTo>
                  <a:pt x="13889" y="3392"/>
                </a:lnTo>
                <a:lnTo>
                  <a:pt x="13910" y="3370"/>
                </a:lnTo>
                <a:lnTo>
                  <a:pt x="13920" y="3365"/>
                </a:lnTo>
                <a:lnTo>
                  <a:pt x="13932" y="3361"/>
                </a:lnTo>
                <a:lnTo>
                  <a:pt x="13958" y="3344"/>
                </a:lnTo>
                <a:lnTo>
                  <a:pt x="13966" y="3340"/>
                </a:lnTo>
                <a:lnTo>
                  <a:pt x="13974" y="3335"/>
                </a:lnTo>
                <a:lnTo>
                  <a:pt x="13982" y="3324"/>
                </a:lnTo>
                <a:lnTo>
                  <a:pt x="13982" y="3316"/>
                </a:lnTo>
                <a:lnTo>
                  <a:pt x="13968" y="3319"/>
                </a:lnTo>
                <a:lnTo>
                  <a:pt x="13968" y="3315"/>
                </a:lnTo>
                <a:lnTo>
                  <a:pt x="13981" y="3306"/>
                </a:lnTo>
                <a:lnTo>
                  <a:pt x="13983" y="3304"/>
                </a:lnTo>
                <a:lnTo>
                  <a:pt x="13982" y="3296"/>
                </a:lnTo>
                <a:lnTo>
                  <a:pt x="13978" y="3296"/>
                </a:lnTo>
                <a:lnTo>
                  <a:pt x="13972" y="3297"/>
                </a:lnTo>
                <a:lnTo>
                  <a:pt x="13968" y="3297"/>
                </a:lnTo>
                <a:lnTo>
                  <a:pt x="13961" y="3293"/>
                </a:lnTo>
                <a:lnTo>
                  <a:pt x="13961" y="3292"/>
                </a:lnTo>
                <a:lnTo>
                  <a:pt x="13966" y="3291"/>
                </a:lnTo>
                <a:lnTo>
                  <a:pt x="13971" y="3286"/>
                </a:lnTo>
                <a:lnTo>
                  <a:pt x="13980" y="3275"/>
                </a:lnTo>
                <a:lnTo>
                  <a:pt x="13982" y="3269"/>
                </a:lnTo>
                <a:lnTo>
                  <a:pt x="13979" y="3265"/>
                </a:lnTo>
                <a:lnTo>
                  <a:pt x="13990" y="3256"/>
                </a:lnTo>
                <a:lnTo>
                  <a:pt x="14019" y="3246"/>
                </a:lnTo>
                <a:lnTo>
                  <a:pt x="14032" y="3236"/>
                </a:lnTo>
                <a:lnTo>
                  <a:pt x="14037" y="3224"/>
                </a:lnTo>
                <a:lnTo>
                  <a:pt x="14039" y="3210"/>
                </a:lnTo>
                <a:lnTo>
                  <a:pt x="14038" y="3197"/>
                </a:lnTo>
                <a:lnTo>
                  <a:pt x="14032" y="3186"/>
                </a:lnTo>
                <a:lnTo>
                  <a:pt x="14039" y="3172"/>
                </a:lnTo>
                <a:lnTo>
                  <a:pt x="14031" y="3157"/>
                </a:lnTo>
                <a:lnTo>
                  <a:pt x="14019" y="3141"/>
                </a:lnTo>
                <a:lnTo>
                  <a:pt x="14013" y="3124"/>
                </a:lnTo>
                <a:lnTo>
                  <a:pt x="14032" y="3144"/>
                </a:lnTo>
                <a:lnTo>
                  <a:pt x="14043" y="3152"/>
                </a:lnTo>
                <a:lnTo>
                  <a:pt x="14054" y="3157"/>
                </a:lnTo>
                <a:lnTo>
                  <a:pt x="14055" y="3146"/>
                </a:lnTo>
                <a:lnTo>
                  <a:pt x="14059" y="3135"/>
                </a:lnTo>
                <a:lnTo>
                  <a:pt x="14060" y="3126"/>
                </a:lnTo>
                <a:lnTo>
                  <a:pt x="14054" y="3121"/>
                </a:lnTo>
                <a:lnTo>
                  <a:pt x="14060" y="3116"/>
                </a:lnTo>
                <a:lnTo>
                  <a:pt x="14061" y="3109"/>
                </a:lnTo>
                <a:lnTo>
                  <a:pt x="14062" y="3096"/>
                </a:lnTo>
                <a:lnTo>
                  <a:pt x="14072" y="3076"/>
                </a:lnTo>
                <a:lnTo>
                  <a:pt x="14073" y="3069"/>
                </a:lnTo>
                <a:lnTo>
                  <a:pt x="14073" y="3037"/>
                </a:lnTo>
                <a:lnTo>
                  <a:pt x="14077" y="3021"/>
                </a:lnTo>
                <a:lnTo>
                  <a:pt x="14090" y="3001"/>
                </a:lnTo>
                <a:lnTo>
                  <a:pt x="14096" y="2984"/>
                </a:lnTo>
                <a:lnTo>
                  <a:pt x="14102" y="2981"/>
                </a:lnTo>
                <a:lnTo>
                  <a:pt x="14108" y="2979"/>
                </a:lnTo>
                <a:lnTo>
                  <a:pt x="14114" y="2974"/>
                </a:lnTo>
                <a:lnTo>
                  <a:pt x="14119" y="2968"/>
                </a:lnTo>
                <a:lnTo>
                  <a:pt x="14122" y="2963"/>
                </a:lnTo>
                <a:lnTo>
                  <a:pt x="14124" y="2956"/>
                </a:lnTo>
                <a:lnTo>
                  <a:pt x="14126" y="2932"/>
                </a:lnTo>
                <a:lnTo>
                  <a:pt x="14125" y="2923"/>
                </a:lnTo>
                <a:lnTo>
                  <a:pt x="14121" y="2918"/>
                </a:lnTo>
                <a:lnTo>
                  <a:pt x="14116" y="2914"/>
                </a:lnTo>
                <a:lnTo>
                  <a:pt x="14111" y="2909"/>
                </a:lnTo>
                <a:lnTo>
                  <a:pt x="14107" y="2909"/>
                </a:lnTo>
                <a:lnTo>
                  <a:pt x="14093" y="2903"/>
                </a:lnTo>
                <a:lnTo>
                  <a:pt x="14028" y="2895"/>
                </a:lnTo>
                <a:lnTo>
                  <a:pt x="13997" y="2885"/>
                </a:lnTo>
                <a:lnTo>
                  <a:pt x="13984" y="2884"/>
                </a:lnTo>
                <a:lnTo>
                  <a:pt x="13972" y="2885"/>
                </a:lnTo>
                <a:lnTo>
                  <a:pt x="13951" y="2891"/>
                </a:lnTo>
                <a:lnTo>
                  <a:pt x="13941" y="2891"/>
                </a:lnTo>
                <a:lnTo>
                  <a:pt x="13878" y="2876"/>
                </a:lnTo>
                <a:lnTo>
                  <a:pt x="13854" y="2877"/>
                </a:lnTo>
                <a:lnTo>
                  <a:pt x="13836" y="2880"/>
                </a:lnTo>
                <a:lnTo>
                  <a:pt x="13829" y="2880"/>
                </a:lnTo>
                <a:lnTo>
                  <a:pt x="13824" y="2879"/>
                </a:lnTo>
                <a:lnTo>
                  <a:pt x="13816" y="2871"/>
                </a:lnTo>
                <a:lnTo>
                  <a:pt x="13801" y="2866"/>
                </a:lnTo>
                <a:lnTo>
                  <a:pt x="13790" y="2859"/>
                </a:lnTo>
                <a:lnTo>
                  <a:pt x="13780" y="2850"/>
                </a:lnTo>
                <a:lnTo>
                  <a:pt x="13775" y="2844"/>
                </a:lnTo>
                <a:lnTo>
                  <a:pt x="13763" y="2851"/>
                </a:lnTo>
                <a:lnTo>
                  <a:pt x="13727" y="2847"/>
                </a:lnTo>
                <a:lnTo>
                  <a:pt x="13711" y="2852"/>
                </a:lnTo>
                <a:lnTo>
                  <a:pt x="13705" y="2847"/>
                </a:lnTo>
                <a:lnTo>
                  <a:pt x="13697" y="2846"/>
                </a:lnTo>
                <a:lnTo>
                  <a:pt x="13690" y="2848"/>
                </a:lnTo>
                <a:lnTo>
                  <a:pt x="13685" y="2848"/>
                </a:lnTo>
                <a:lnTo>
                  <a:pt x="13677" y="2845"/>
                </a:lnTo>
                <a:lnTo>
                  <a:pt x="13670" y="2841"/>
                </a:lnTo>
                <a:lnTo>
                  <a:pt x="13664" y="2840"/>
                </a:lnTo>
                <a:lnTo>
                  <a:pt x="13659" y="2841"/>
                </a:lnTo>
                <a:lnTo>
                  <a:pt x="13647" y="2844"/>
                </a:lnTo>
                <a:lnTo>
                  <a:pt x="13633" y="2845"/>
                </a:lnTo>
                <a:lnTo>
                  <a:pt x="13626" y="2848"/>
                </a:lnTo>
                <a:lnTo>
                  <a:pt x="13621" y="2848"/>
                </a:lnTo>
                <a:lnTo>
                  <a:pt x="13613" y="2848"/>
                </a:lnTo>
                <a:lnTo>
                  <a:pt x="13608" y="2849"/>
                </a:lnTo>
                <a:lnTo>
                  <a:pt x="13605" y="2851"/>
                </a:lnTo>
                <a:lnTo>
                  <a:pt x="13602" y="2851"/>
                </a:lnTo>
                <a:lnTo>
                  <a:pt x="13597" y="2848"/>
                </a:lnTo>
                <a:lnTo>
                  <a:pt x="13564" y="2864"/>
                </a:lnTo>
                <a:cubicBezTo>
                  <a:pt x="13564" y="2864"/>
                  <a:pt x="13554" y="2871"/>
                  <a:pt x="13554" y="2871"/>
                </a:cubicBezTo>
                <a:close/>
                <a:moveTo>
                  <a:pt x="12280" y="3359"/>
                </a:moveTo>
                <a:lnTo>
                  <a:pt x="12262" y="3369"/>
                </a:lnTo>
                <a:lnTo>
                  <a:pt x="12251" y="3370"/>
                </a:lnTo>
                <a:lnTo>
                  <a:pt x="12245" y="3372"/>
                </a:lnTo>
                <a:lnTo>
                  <a:pt x="12243" y="3375"/>
                </a:lnTo>
                <a:lnTo>
                  <a:pt x="12242" y="3376"/>
                </a:lnTo>
                <a:lnTo>
                  <a:pt x="12238" y="3388"/>
                </a:lnTo>
                <a:lnTo>
                  <a:pt x="12237" y="3391"/>
                </a:lnTo>
                <a:lnTo>
                  <a:pt x="12232" y="3393"/>
                </a:lnTo>
                <a:lnTo>
                  <a:pt x="12195" y="3419"/>
                </a:lnTo>
                <a:lnTo>
                  <a:pt x="12189" y="3426"/>
                </a:lnTo>
                <a:lnTo>
                  <a:pt x="12186" y="3432"/>
                </a:lnTo>
                <a:lnTo>
                  <a:pt x="12184" y="3452"/>
                </a:lnTo>
                <a:lnTo>
                  <a:pt x="12182" y="3462"/>
                </a:lnTo>
                <a:lnTo>
                  <a:pt x="12179" y="3470"/>
                </a:lnTo>
                <a:lnTo>
                  <a:pt x="12157" y="3497"/>
                </a:lnTo>
                <a:lnTo>
                  <a:pt x="12150" y="3513"/>
                </a:lnTo>
                <a:lnTo>
                  <a:pt x="12156" y="3531"/>
                </a:lnTo>
                <a:lnTo>
                  <a:pt x="12164" y="3538"/>
                </a:lnTo>
                <a:lnTo>
                  <a:pt x="12173" y="3544"/>
                </a:lnTo>
                <a:lnTo>
                  <a:pt x="12184" y="3545"/>
                </a:lnTo>
                <a:lnTo>
                  <a:pt x="12207" y="3535"/>
                </a:lnTo>
                <a:lnTo>
                  <a:pt x="12231" y="3531"/>
                </a:lnTo>
                <a:lnTo>
                  <a:pt x="12243" y="3527"/>
                </a:lnTo>
                <a:lnTo>
                  <a:pt x="12268" y="3512"/>
                </a:lnTo>
                <a:lnTo>
                  <a:pt x="12290" y="3493"/>
                </a:lnTo>
                <a:lnTo>
                  <a:pt x="12293" y="3491"/>
                </a:lnTo>
                <a:lnTo>
                  <a:pt x="12301" y="3489"/>
                </a:lnTo>
                <a:lnTo>
                  <a:pt x="12304" y="3488"/>
                </a:lnTo>
                <a:lnTo>
                  <a:pt x="12305" y="3486"/>
                </a:lnTo>
                <a:lnTo>
                  <a:pt x="12306" y="3479"/>
                </a:lnTo>
                <a:lnTo>
                  <a:pt x="12307" y="3477"/>
                </a:lnTo>
                <a:lnTo>
                  <a:pt x="12311" y="3475"/>
                </a:lnTo>
                <a:lnTo>
                  <a:pt x="12326" y="3470"/>
                </a:lnTo>
                <a:lnTo>
                  <a:pt x="12331" y="3466"/>
                </a:lnTo>
                <a:lnTo>
                  <a:pt x="12335" y="3461"/>
                </a:lnTo>
                <a:lnTo>
                  <a:pt x="12340" y="3457"/>
                </a:lnTo>
                <a:lnTo>
                  <a:pt x="12347" y="3455"/>
                </a:lnTo>
                <a:lnTo>
                  <a:pt x="12370" y="3443"/>
                </a:lnTo>
                <a:lnTo>
                  <a:pt x="12436" y="3389"/>
                </a:lnTo>
                <a:lnTo>
                  <a:pt x="12450" y="3372"/>
                </a:lnTo>
                <a:lnTo>
                  <a:pt x="12493" y="3296"/>
                </a:lnTo>
                <a:lnTo>
                  <a:pt x="12505" y="3292"/>
                </a:lnTo>
                <a:lnTo>
                  <a:pt x="12518" y="3308"/>
                </a:lnTo>
                <a:lnTo>
                  <a:pt x="12524" y="3304"/>
                </a:lnTo>
                <a:lnTo>
                  <a:pt x="12526" y="3301"/>
                </a:lnTo>
                <a:lnTo>
                  <a:pt x="12537" y="3271"/>
                </a:lnTo>
                <a:lnTo>
                  <a:pt x="12549" y="3207"/>
                </a:lnTo>
                <a:lnTo>
                  <a:pt x="12556" y="3187"/>
                </a:lnTo>
                <a:lnTo>
                  <a:pt x="12590" y="3124"/>
                </a:lnTo>
                <a:lnTo>
                  <a:pt x="12593" y="3112"/>
                </a:lnTo>
                <a:lnTo>
                  <a:pt x="12592" y="3101"/>
                </a:lnTo>
                <a:lnTo>
                  <a:pt x="12586" y="3092"/>
                </a:lnTo>
                <a:lnTo>
                  <a:pt x="12573" y="3089"/>
                </a:lnTo>
                <a:lnTo>
                  <a:pt x="12564" y="3084"/>
                </a:lnTo>
                <a:lnTo>
                  <a:pt x="12553" y="3059"/>
                </a:lnTo>
                <a:lnTo>
                  <a:pt x="12545" y="3049"/>
                </a:lnTo>
                <a:lnTo>
                  <a:pt x="12536" y="3046"/>
                </a:lnTo>
                <a:lnTo>
                  <a:pt x="12506" y="3039"/>
                </a:lnTo>
                <a:lnTo>
                  <a:pt x="12499" y="3040"/>
                </a:lnTo>
                <a:lnTo>
                  <a:pt x="12498" y="3044"/>
                </a:lnTo>
                <a:lnTo>
                  <a:pt x="12496" y="3046"/>
                </a:lnTo>
                <a:lnTo>
                  <a:pt x="12494" y="3049"/>
                </a:lnTo>
                <a:lnTo>
                  <a:pt x="12496" y="3056"/>
                </a:lnTo>
                <a:lnTo>
                  <a:pt x="12499" y="3062"/>
                </a:lnTo>
                <a:lnTo>
                  <a:pt x="12511" y="3078"/>
                </a:lnTo>
                <a:lnTo>
                  <a:pt x="12505" y="3076"/>
                </a:lnTo>
                <a:lnTo>
                  <a:pt x="12501" y="3074"/>
                </a:lnTo>
                <a:lnTo>
                  <a:pt x="12496" y="3071"/>
                </a:lnTo>
                <a:lnTo>
                  <a:pt x="12492" y="3067"/>
                </a:lnTo>
                <a:lnTo>
                  <a:pt x="12492" y="3078"/>
                </a:lnTo>
                <a:lnTo>
                  <a:pt x="12488" y="3078"/>
                </a:lnTo>
                <a:lnTo>
                  <a:pt x="12488" y="3067"/>
                </a:lnTo>
                <a:lnTo>
                  <a:pt x="12481" y="3071"/>
                </a:lnTo>
                <a:lnTo>
                  <a:pt x="12481" y="3076"/>
                </a:lnTo>
                <a:lnTo>
                  <a:pt x="12484" y="3082"/>
                </a:lnTo>
                <a:lnTo>
                  <a:pt x="12484" y="3089"/>
                </a:lnTo>
                <a:lnTo>
                  <a:pt x="12480" y="3095"/>
                </a:lnTo>
                <a:lnTo>
                  <a:pt x="12470" y="3105"/>
                </a:lnTo>
                <a:lnTo>
                  <a:pt x="12466" y="3110"/>
                </a:lnTo>
                <a:lnTo>
                  <a:pt x="12462" y="3110"/>
                </a:lnTo>
                <a:lnTo>
                  <a:pt x="12464" y="3105"/>
                </a:lnTo>
                <a:lnTo>
                  <a:pt x="12470" y="3097"/>
                </a:lnTo>
                <a:lnTo>
                  <a:pt x="12473" y="3092"/>
                </a:lnTo>
                <a:lnTo>
                  <a:pt x="12475" y="3087"/>
                </a:lnTo>
                <a:lnTo>
                  <a:pt x="12475" y="3084"/>
                </a:lnTo>
                <a:lnTo>
                  <a:pt x="12474" y="3082"/>
                </a:lnTo>
                <a:lnTo>
                  <a:pt x="12473" y="3080"/>
                </a:lnTo>
                <a:lnTo>
                  <a:pt x="12474" y="3072"/>
                </a:lnTo>
                <a:lnTo>
                  <a:pt x="12476" y="3062"/>
                </a:lnTo>
                <a:lnTo>
                  <a:pt x="12479" y="3052"/>
                </a:lnTo>
                <a:lnTo>
                  <a:pt x="12484" y="3046"/>
                </a:lnTo>
                <a:lnTo>
                  <a:pt x="12480" y="3046"/>
                </a:lnTo>
                <a:lnTo>
                  <a:pt x="12472" y="3047"/>
                </a:lnTo>
                <a:lnTo>
                  <a:pt x="12442" y="3057"/>
                </a:lnTo>
                <a:lnTo>
                  <a:pt x="12433" y="3062"/>
                </a:lnTo>
                <a:lnTo>
                  <a:pt x="12425" y="3068"/>
                </a:lnTo>
                <a:lnTo>
                  <a:pt x="12398" y="3085"/>
                </a:lnTo>
                <a:lnTo>
                  <a:pt x="12382" y="3099"/>
                </a:lnTo>
                <a:lnTo>
                  <a:pt x="12368" y="3116"/>
                </a:lnTo>
                <a:lnTo>
                  <a:pt x="12355" y="3133"/>
                </a:lnTo>
                <a:lnTo>
                  <a:pt x="12332" y="3181"/>
                </a:lnTo>
                <a:lnTo>
                  <a:pt x="12304" y="3211"/>
                </a:lnTo>
                <a:lnTo>
                  <a:pt x="12298" y="3231"/>
                </a:lnTo>
                <a:lnTo>
                  <a:pt x="12296" y="3301"/>
                </a:lnTo>
                <a:lnTo>
                  <a:pt x="12308" y="3321"/>
                </a:lnTo>
                <a:lnTo>
                  <a:pt x="12299" y="3342"/>
                </a:lnTo>
                <a:cubicBezTo>
                  <a:pt x="12299" y="3342"/>
                  <a:pt x="12280" y="3359"/>
                  <a:pt x="12280" y="3359"/>
                </a:cubicBezTo>
                <a:close/>
                <a:moveTo>
                  <a:pt x="12605" y="2844"/>
                </a:moveTo>
                <a:lnTo>
                  <a:pt x="12607" y="2844"/>
                </a:lnTo>
                <a:lnTo>
                  <a:pt x="12609" y="2844"/>
                </a:lnTo>
                <a:lnTo>
                  <a:pt x="12609" y="2843"/>
                </a:lnTo>
                <a:lnTo>
                  <a:pt x="12609" y="2840"/>
                </a:lnTo>
                <a:lnTo>
                  <a:pt x="12585" y="2840"/>
                </a:lnTo>
                <a:lnTo>
                  <a:pt x="12584" y="2843"/>
                </a:lnTo>
                <a:lnTo>
                  <a:pt x="12575" y="2852"/>
                </a:lnTo>
                <a:lnTo>
                  <a:pt x="12571" y="2855"/>
                </a:lnTo>
                <a:lnTo>
                  <a:pt x="12567" y="2856"/>
                </a:lnTo>
                <a:lnTo>
                  <a:pt x="12551" y="2859"/>
                </a:lnTo>
                <a:lnTo>
                  <a:pt x="12547" y="2861"/>
                </a:lnTo>
                <a:lnTo>
                  <a:pt x="12542" y="2871"/>
                </a:lnTo>
                <a:lnTo>
                  <a:pt x="12530" y="2882"/>
                </a:lnTo>
                <a:lnTo>
                  <a:pt x="12494" y="2959"/>
                </a:lnTo>
                <a:lnTo>
                  <a:pt x="12490" y="2964"/>
                </a:lnTo>
                <a:lnTo>
                  <a:pt x="12482" y="2969"/>
                </a:lnTo>
                <a:lnTo>
                  <a:pt x="12480" y="2972"/>
                </a:lnTo>
                <a:lnTo>
                  <a:pt x="12477" y="2981"/>
                </a:lnTo>
                <a:lnTo>
                  <a:pt x="12469" y="2985"/>
                </a:lnTo>
                <a:lnTo>
                  <a:pt x="12460" y="2990"/>
                </a:lnTo>
                <a:lnTo>
                  <a:pt x="12454" y="2995"/>
                </a:lnTo>
                <a:lnTo>
                  <a:pt x="12453" y="3008"/>
                </a:lnTo>
                <a:lnTo>
                  <a:pt x="12459" y="3011"/>
                </a:lnTo>
                <a:lnTo>
                  <a:pt x="12469" y="3008"/>
                </a:lnTo>
                <a:lnTo>
                  <a:pt x="12487" y="2994"/>
                </a:lnTo>
                <a:lnTo>
                  <a:pt x="12522" y="2977"/>
                </a:lnTo>
                <a:lnTo>
                  <a:pt x="12565" y="2947"/>
                </a:lnTo>
                <a:lnTo>
                  <a:pt x="12584" y="2927"/>
                </a:lnTo>
                <a:lnTo>
                  <a:pt x="12594" y="2905"/>
                </a:lnTo>
                <a:lnTo>
                  <a:pt x="12594" y="2888"/>
                </a:lnTo>
                <a:lnTo>
                  <a:pt x="12596" y="2878"/>
                </a:lnTo>
                <a:lnTo>
                  <a:pt x="12603" y="2873"/>
                </a:lnTo>
                <a:lnTo>
                  <a:pt x="12601" y="2870"/>
                </a:lnTo>
                <a:lnTo>
                  <a:pt x="12601" y="2861"/>
                </a:lnTo>
                <a:lnTo>
                  <a:pt x="12602" y="2851"/>
                </a:lnTo>
                <a:cubicBezTo>
                  <a:pt x="12602" y="2851"/>
                  <a:pt x="12605" y="2844"/>
                  <a:pt x="12605" y="2844"/>
                </a:cubicBezTo>
                <a:close/>
                <a:moveTo>
                  <a:pt x="16251" y="4240"/>
                </a:moveTo>
                <a:lnTo>
                  <a:pt x="16256" y="4240"/>
                </a:lnTo>
                <a:lnTo>
                  <a:pt x="16264" y="4216"/>
                </a:lnTo>
                <a:lnTo>
                  <a:pt x="16266" y="4186"/>
                </a:lnTo>
                <a:lnTo>
                  <a:pt x="16240" y="4198"/>
                </a:lnTo>
                <a:lnTo>
                  <a:pt x="16229" y="4207"/>
                </a:lnTo>
                <a:lnTo>
                  <a:pt x="16213" y="4236"/>
                </a:lnTo>
                <a:lnTo>
                  <a:pt x="16209" y="4251"/>
                </a:lnTo>
                <a:lnTo>
                  <a:pt x="16208" y="4260"/>
                </a:lnTo>
                <a:lnTo>
                  <a:pt x="16209" y="4268"/>
                </a:lnTo>
                <a:lnTo>
                  <a:pt x="16219" y="4290"/>
                </a:lnTo>
                <a:lnTo>
                  <a:pt x="16220" y="4299"/>
                </a:lnTo>
                <a:lnTo>
                  <a:pt x="16219" y="4305"/>
                </a:lnTo>
                <a:lnTo>
                  <a:pt x="16214" y="4319"/>
                </a:lnTo>
                <a:lnTo>
                  <a:pt x="16212" y="4331"/>
                </a:lnTo>
                <a:lnTo>
                  <a:pt x="16209" y="4336"/>
                </a:lnTo>
                <a:lnTo>
                  <a:pt x="16205" y="4341"/>
                </a:lnTo>
                <a:lnTo>
                  <a:pt x="16198" y="4352"/>
                </a:lnTo>
                <a:lnTo>
                  <a:pt x="16198" y="4355"/>
                </a:lnTo>
                <a:lnTo>
                  <a:pt x="16198" y="4360"/>
                </a:lnTo>
                <a:lnTo>
                  <a:pt x="16198" y="4362"/>
                </a:lnTo>
                <a:lnTo>
                  <a:pt x="16200" y="4365"/>
                </a:lnTo>
                <a:lnTo>
                  <a:pt x="16201" y="4368"/>
                </a:lnTo>
                <a:lnTo>
                  <a:pt x="16201" y="4372"/>
                </a:lnTo>
                <a:lnTo>
                  <a:pt x="16205" y="4372"/>
                </a:lnTo>
                <a:lnTo>
                  <a:pt x="16206" y="4370"/>
                </a:lnTo>
                <a:lnTo>
                  <a:pt x="16206" y="4368"/>
                </a:lnTo>
                <a:lnTo>
                  <a:pt x="16209" y="4365"/>
                </a:lnTo>
                <a:lnTo>
                  <a:pt x="16208" y="4360"/>
                </a:lnTo>
                <a:lnTo>
                  <a:pt x="16224" y="4342"/>
                </a:lnTo>
                <a:lnTo>
                  <a:pt x="16234" y="4325"/>
                </a:lnTo>
                <a:lnTo>
                  <a:pt x="16247" y="4320"/>
                </a:lnTo>
                <a:lnTo>
                  <a:pt x="16257" y="4314"/>
                </a:lnTo>
                <a:lnTo>
                  <a:pt x="16252" y="4296"/>
                </a:lnTo>
                <a:lnTo>
                  <a:pt x="16255" y="4290"/>
                </a:lnTo>
                <a:lnTo>
                  <a:pt x="16259" y="4283"/>
                </a:lnTo>
                <a:lnTo>
                  <a:pt x="16262" y="4274"/>
                </a:lnTo>
                <a:lnTo>
                  <a:pt x="16266" y="4232"/>
                </a:lnTo>
                <a:lnTo>
                  <a:pt x="16251" y="4248"/>
                </a:lnTo>
                <a:lnTo>
                  <a:pt x="16247" y="4254"/>
                </a:lnTo>
                <a:lnTo>
                  <a:pt x="16246" y="4248"/>
                </a:lnTo>
                <a:lnTo>
                  <a:pt x="16248" y="4244"/>
                </a:lnTo>
                <a:cubicBezTo>
                  <a:pt x="16248" y="4244"/>
                  <a:pt x="16251" y="4240"/>
                  <a:pt x="16251" y="4240"/>
                </a:cubicBezTo>
                <a:close/>
                <a:moveTo>
                  <a:pt x="12650" y="3124"/>
                </a:moveTo>
                <a:lnTo>
                  <a:pt x="12644" y="3121"/>
                </a:lnTo>
                <a:lnTo>
                  <a:pt x="12639" y="3121"/>
                </a:lnTo>
                <a:lnTo>
                  <a:pt x="12638" y="3123"/>
                </a:lnTo>
                <a:lnTo>
                  <a:pt x="12635" y="3130"/>
                </a:lnTo>
                <a:lnTo>
                  <a:pt x="12633" y="3132"/>
                </a:lnTo>
                <a:lnTo>
                  <a:pt x="12631" y="3135"/>
                </a:lnTo>
                <a:lnTo>
                  <a:pt x="12620" y="3150"/>
                </a:lnTo>
                <a:lnTo>
                  <a:pt x="12616" y="3163"/>
                </a:lnTo>
                <a:lnTo>
                  <a:pt x="12614" y="3177"/>
                </a:lnTo>
                <a:lnTo>
                  <a:pt x="12615" y="3190"/>
                </a:lnTo>
                <a:lnTo>
                  <a:pt x="12620" y="3200"/>
                </a:lnTo>
                <a:lnTo>
                  <a:pt x="12624" y="3200"/>
                </a:lnTo>
                <a:lnTo>
                  <a:pt x="12633" y="3193"/>
                </a:lnTo>
                <a:lnTo>
                  <a:pt x="12646" y="3184"/>
                </a:lnTo>
                <a:lnTo>
                  <a:pt x="12661" y="3178"/>
                </a:lnTo>
                <a:lnTo>
                  <a:pt x="12675" y="3175"/>
                </a:lnTo>
                <a:lnTo>
                  <a:pt x="12689" y="3170"/>
                </a:lnTo>
                <a:lnTo>
                  <a:pt x="12712" y="3151"/>
                </a:lnTo>
                <a:lnTo>
                  <a:pt x="12728" y="3146"/>
                </a:lnTo>
                <a:lnTo>
                  <a:pt x="12746" y="3145"/>
                </a:lnTo>
                <a:lnTo>
                  <a:pt x="12762" y="3142"/>
                </a:lnTo>
                <a:lnTo>
                  <a:pt x="12774" y="3134"/>
                </a:lnTo>
                <a:lnTo>
                  <a:pt x="12779" y="3118"/>
                </a:lnTo>
                <a:lnTo>
                  <a:pt x="12779" y="3110"/>
                </a:lnTo>
                <a:lnTo>
                  <a:pt x="12775" y="3092"/>
                </a:lnTo>
                <a:lnTo>
                  <a:pt x="12770" y="3073"/>
                </a:lnTo>
                <a:lnTo>
                  <a:pt x="12768" y="3067"/>
                </a:lnTo>
                <a:lnTo>
                  <a:pt x="12767" y="3063"/>
                </a:lnTo>
                <a:lnTo>
                  <a:pt x="12766" y="3061"/>
                </a:lnTo>
                <a:lnTo>
                  <a:pt x="12763" y="3060"/>
                </a:lnTo>
                <a:lnTo>
                  <a:pt x="12745" y="3089"/>
                </a:lnTo>
                <a:lnTo>
                  <a:pt x="12741" y="3089"/>
                </a:lnTo>
                <a:lnTo>
                  <a:pt x="12743" y="3082"/>
                </a:lnTo>
                <a:lnTo>
                  <a:pt x="12753" y="3063"/>
                </a:lnTo>
                <a:lnTo>
                  <a:pt x="12726" y="3073"/>
                </a:lnTo>
                <a:lnTo>
                  <a:pt x="12700" y="3085"/>
                </a:lnTo>
                <a:lnTo>
                  <a:pt x="12687" y="3095"/>
                </a:lnTo>
                <a:lnTo>
                  <a:pt x="12667" y="3117"/>
                </a:lnTo>
                <a:lnTo>
                  <a:pt x="12654" y="3124"/>
                </a:lnTo>
                <a:cubicBezTo>
                  <a:pt x="12654" y="3124"/>
                  <a:pt x="12650" y="3124"/>
                  <a:pt x="12650" y="3124"/>
                </a:cubicBezTo>
                <a:close/>
                <a:moveTo>
                  <a:pt x="13612" y="3687"/>
                </a:moveTo>
                <a:lnTo>
                  <a:pt x="13606" y="3682"/>
                </a:lnTo>
                <a:lnTo>
                  <a:pt x="13603" y="3675"/>
                </a:lnTo>
                <a:lnTo>
                  <a:pt x="13601" y="3668"/>
                </a:lnTo>
                <a:lnTo>
                  <a:pt x="13591" y="3665"/>
                </a:lnTo>
                <a:lnTo>
                  <a:pt x="13583" y="3670"/>
                </a:lnTo>
                <a:lnTo>
                  <a:pt x="13571" y="3686"/>
                </a:lnTo>
                <a:lnTo>
                  <a:pt x="13556" y="3694"/>
                </a:lnTo>
                <a:lnTo>
                  <a:pt x="13551" y="3698"/>
                </a:lnTo>
                <a:lnTo>
                  <a:pt x="13548" y="3702"/>
                </a:lnTo>
                <a:lnTo>
                  <a:pt x="13547" y="3713"/>
                </a:lnTo>
                <a:lnTo>
                  <a:pt x="13544" y="3718"/>
                </a:lnTo>
                <a:lnTo>
                  <a:pt x="13530" y="3731"/>
                </a:lnTo>
                <a:lnTo>
                  <a:pt x="13528" y="3737"/>
                </a:lnTo>
                <a:lnTo>
                  <a:pt x="13533" y="3746"/>
                </a:lnTo>
                <a:lnTo>
                  <a:pt x="13542" y="3752"/>
                </a:lnTo>
                <a:lnTo>
                  <a:pt x="13565" y="3757"/>
                </a:lnTo>
                <a:lnTo>
                  <a:pt x="13575" y="3761"/>
                </a:lnTo>
                <a:lnTo>
                  <a:pt x="13579" y="3755"/>
                </a:lnTo>
                <a:lnTo>
                  <a:pt x="13594" y="3739"/>
                </a:lnTo>
                <a:lnTo>
                  <a:pt x="13606" y="3721"/>
                </a:lnTo>
                <a:lnTo>
                  <a:pt x="13611" y="3718"/>
                </a:lnTo>
                <a:lnTo>
                  <a:pt x="13616" y="3713"/>
                </a:lnTo>
                <a:lnTo>
                  <a:pt x="13622" y="3704"/>
                </a:lnTo>
                <a:lnTo>
                  <a:pt x="13624" y="3694"/>
                </a:lnTo>
                <a:lnTo>
                  <a:pt x="13618" y="3689"/>
                </a:lnTo>
                <a:cubicBezTo>
                  <a:pt x="13618" y="3689"/>
                  <a:pt x="13612" y="3687"/>
                  <a:pt x="13612" y="3687"/>
                </a:cubicBezTo>
                <a:close/>
                <a:moveTo>
                  <a:pt x="14105" y="3328"/>
                </a:moveTo>
                <a:lnTo>
                  <a:pt x="14096" y="3333"/>
                </a:lnTo>
                <a:lnTo>
                  <a:pt x="14092" y="3353"/>
                </a:lnTo>
                <a:lnTo>
                  <a:pt x="14090" y="3356"/>
                </a:lnTo>
                <a:lnTo>
                  <a:pt x="14077" y="3365"/>
                </a:lnTo>
                <a:lnTo>
                  <a:pt x="14072" y="3374"/>
                </a:lnTo>
                <a:lnTo>
                  <a:pt x="14073" y="3378"/>
                </a:lnTo>
                <a:lnTo>
                  <a:pt x="14080" y="3380"/>
                </a:lnTo>
                <a:lnTo>
                  <a:pt x="14089" y="3384"/>
                </a:lnTo>
                <a:lnTo>
                  <a:pt x="14100" y="3395"/>
                </a:lnTo>
                <a:lnTo>
                  <a:pt x="14106" y="3398"/>
                </a:lnTo>
                <a:lnTo>
                  <a:pt x="14111" y="3391"/>
                </a:lnTo>
                <a:lnTo>
                  <a:pt x="14111" y="3395"/>
                </a:lnTo>
                <a:lnTo>
                  <a:pt x="14112" y="3399"/>
                </a:lnTo>
                <a:lnTo>
                  <a:pt x="14114" y="3402"/>
                </a:lnTo>
                <a:lnTo>
                  <a:pt x="14118" y="3405"/>
                </a:lnTo>
                <a:lnTo>
                  <a:pt x="14127" y="3401"/>
                </a:lnTo>
                <a:lnTo>
                  <a:pt x="14136" y="3401"/>
                </a:lnTo>
                <a:lnTo>
                  <a:pt x="14144" y="3399"/>
                </a:lnTo>
                <a:lnTo>
                  <a:pt x="14152" y="3391"/>
                </a:lnTo>
                <a:lnTo>
                  <a:pt x="14153" y="3386"/>
                </a:lnTo>
                <a:lnTo>
                  <a:pt x="14152" y="3375"/>
                </a:lnTo>
                <a:lnTo>
                  <a:pt x="14154" y="3373"/>
                </a:lnTo>
                <a:lnTo>
                  <a:pt x="14164" y="3359"/>
                </a:lnTo>
                <a:lnTo>
                  <a:pt x="14157" y="3350"/>
                </a:lnTo>
                <a:lnTo>
                  <a:pt x="14149" y="3331"/>
                </a:lnTo>
                <a:lnTo>
                  <a:pt x="14141" y="3326"/>
                </a:lnTo>
                <a:lnTo>
                  <a:pt x="14117" y="3326"/>
                </a:lnTo>
                <a:cubicBezTo>
                  <a:pt x="14117" y="3326"/>
                  <a:pt x="14105" y="3328"/>
                  <a:pt x="14105" y="3328"/>
                </a:cubicBezTo>
                <a:close/>
                <a:moveTo>
                  <a:pt x="14494" y="3131"/>
                </a:moveTo>
                <a:lnTo>
                  <a:pt x="14492" y="3139"/>
                </a:lnTo>
                <a:lnTo>
                  <a:pt x="14501" y="3138"/>
                </a:lnTo>
                <a:lnTo>
                  <a:pt x="14516" y="3138"/>
                </a:lnTo>
                <a:lnTo>
                  <a:pt x="14522" y="3135"/>
                </a:lnTo>
                <a:lnTo>
                  <a:pt x="14524" y="3130"/>
                </a:lnTo>
                <a:lnTo>
                  <a:pt x="14525" y="3121"/>
                </a:lnTo>
                <a:lnTo>
                  <a:pt x="14524" y="3112"/>
                </a:lnTo>
                <a:lnTo>
                  <a:pt x="14522" y="3107"/>
                </a:lnTo>
                <a:lnTo>
                  <a:pt x="14526" y="3096"/>
                </a:lnTo>
                <a:lnTo>
                  <a:pt x="14525" y="3086"/>
                </a:lnTo>
                <a:lnTo>
                  <a:pt x="14521" y="3077"/>
                </a:lnTo>
                <a:lnTo>
                  <a:pt x="14515" y="3071"/>
                </a:lnTo>
                <a:lnTo>
                  <a:pt x="14506" y="3069"/>
                </a:lnTo>
                <a:lnTo>
                  <a:pt x="14496" y="3079"/>
                </a:lnTo>
                <a:lnTo>
                  <a:pt x="14481" y="3099"/>
                </a:lnTo>
                <a:lnTo>
                  <a:pt x="14491" y="3121"/>
                </a:lnTo>
                <a:cubicBezTo>
                  <a:pt x="14491" y="3121"/>
                  <a:pt x="14494" y="3131"/>
                  <a:pt x="14494" y="3131"/>
                </a:cubicBezTo>
                <a:close/>
                <a:moveTo>
                  <a:pt x="14159" y="3302"/>
                </a:moveTo>
                <a:lnTo>
                  <a:pt x="14169" y="3304"/>
                </a:lnTo>
                <a:lnTo>
                  <a:pt x="14197" y="3306"/>
                </a:lnTo>
                <a:lnTo>
                  <a:pt x="14205" y="3304"/>
                </a:lnTo>
                <a:lnTo>
                  <a:pt x="14214" y="3301"/>
                </a:lnTo>
                <a:lnTo>
                  <a:pt x="14217" y="3297"/>
                </a:lnTo>
                <a:lnTo>
                  <a:pt x="14220" y="3283"/>
                </a:lnTo>
                <a:lnTo>
                  <a:pt x="14239" y="3250"/>
                </a:lnTo>
                <a:lnTo>
                  <a:pt x="14241" y="3232"/>
                </a:lnTo>
                <a:lnTo>
                  <a:pt x="14228" y="3226"/>
                </a:lnTo>
                <a:lnTo>
                  <a:pt x="14228" y="3222"/>
                </a:lnTo>
                <a:lnTo>
                  <a:pt x="14242" y="3221"/>
                </a:lnTo>
                <a:lnTo>
                  <a:pt x="14238" y="3213"/>
                </a:lnTo>
                <a:lnTo>
                  <a:pt x="14220" y="3196"/>
                </a:lnTo>
                <a:lnTo>
                  <a:pt x="14194" y="3208"/>
                </a:lnTo>
                <a:lnTo>
                  <a:pt x="14190" y="3213"/>
                </a:lnTo>
                <a:lnTo>
                  <a:pt x="14188" y="3219"/>
                </a:lnTo>
                <a:lnTo>
                  <a:pt x="14177" y="3236"/>
                </a:lnTo>
                <a:lnTo>
                  <a:pt x="14171" y="3250"/>
                </a:lnTo>
                <a:lnTo>
                  <a:pt x="14156" y="3267"/>
                </a:lnTo>
                <a:lnTo>
                  <a:pt x="14152" y="3277"/>
                </a:lnTo>
                <a:lnTo>
                  <a:pt x="14152" y="3288"/>
                </a:lnTo>
                <a:lnTo>
                  <a:pt x="14154" y="3296"/>
                </a:lnTo>
                <a:cubicBezTo>
                  <a:pt x="14154" y="3296"/>
                  <a:pt x="14159" y="3302"/>
                  <a:pt x="14159" y="3302"/>
                </a:cubicBezTo>
                <a:close/>
                <a:moveTo>
                  <a:pt x="13275" y="2605"/>
                </a:moveTo>
                <a:lnTo>
                  <a:pt x="13266" y="2609"/>
                </a:lnTo>
                <a:lnTo>
                  <a:pt x="13251" y="2621"/>
                </a:lnTo>
                <a:lnTo>
                  <a:pt x="13240" y="2625"/>
                </a:lnTo>
                <a:lnTo>
                  <a:pt x="13209" y="2632"/>
                </a:lnTo>
                <a:lnTo>
                  <a:pt x="13180" y="2647"/>
                </a:lnTo>
                <a:lnTo>
                  <a:pt x="13167" y="2650"/>
                </a:lnTo>
                <a:lnTo>
                  <a:pt x="13156" y="2651"/>
                </a:lnTo>
                <a:lnTo>
                  <a:pt x="13120" y="2646"/>
                </a:lnTo>
                <a:lnTo>
                  <a:pt x="13106" y="2643"/>
                </a:lnTo>
                <a:lnTo>
                  <a:pt x="13097" y="2639"/>
                </a:lnTo>
                <a:lnTo>
                  <a:pt x="13071" y="2644"/>
                </a:lnTo>
                <a:lnTo>
                  <a:pt x="13050" y="2652"/>
                </a:lnTo>
                <a:lnTo>
                  <a:pt x="13024" y="2654"/>
                </a:lnTo>
                <a:lnTo>
                  <a:pt x="13018" y="2658"/>
                </a:lnTo>
                <a:lnTo>
                  <a:pt x="13017" y="2665"/>
                </a:lnTo>
                <a:lnTo>
                  <a:pt x="13015" y="2699"/>
                </a:lnTo>
                <a:lnTo>
                  <a:pt x="13017" y="2709"/>
                </a:lnTo>
                <a:lnTo>
                  <a:pt x="13024" y="2719"/>
                </a:lnTo>
                <a:lnTo>
                  <a:pt x="13030" y="2706"/>
                </a:lnTo>
                <a:lnTo>
                  <a:pt x="13033" y="2700"/>
                </a:lnTo>
                <a:lnTo>
                  <a:pt x="13039" y="2697"/>
                </a:lnTo>
                <a:lnTo>
                  <a:pt x="13038" y="2706"/>
                </a:lnTo>
                <a:lnTo>
                  <a:pt x="13032" y="2726"/>
                </a:lnTo>
                <a:lnTo>
                  <a:pt x="13033" y="2736"/>
                </a:lnTo>
                <a:lnTo>
                  <a:pt x="13036" y="2742"/>
                </a:lnTo>
                <a:lnTo>
                  <a:pt x="13049" y="2752"/>
                </a:lnTo>
                <a:lnTo>
                  <a:pt x="13063" y="2761"/>
                </a:lnTo>
                <a:lnTo>
                  <a:pt x="13076" y="2759"/>
                </a:lnTo>
                <a:lnTo>
                  <a:pt x="13089" y="2754"/>
                </a:lnTo>
                <a:lnTo>
                  <a:pt x="13102" y="2751"/>
                </a:lnTo>
                <a:lnTo>
                  <a:pt x="13104" y="2749"/>
                </a:lnTo>
                <a:lnTo>
                  <a:pt x="13113" y="2746"/>
                </a:lnTo>
                <a:lnTo>
                  <a:pt x="13122" y="2745"/>
                </a:lnTo>
                <a:lnTo>
                  <a:pt x="13126" y="2749"/>
                </a:lnTo>
                <a:lnTo>
                  <a:pt x="13130" y="2752"/>
                </a:lnTo>
                <a:lnTo>
                  <a:pt x="13156" y="2747"/>
                </a:lnTo>
                <a:lnTo>
                  <a:pt x="13173" y="2751"/>
                </a:lnTo>
                <a:lnTo>
                  <a:pt x="13188" y="2758"/>
                </a:lnTo>
                <a:lnTo>
                  <a:pt x="13202" y="2768"/>
                </a:lnTo>
                <a:lnTo>
                  <a:pt x="13213" y="2779"/>
                </a:lnTo>
                <a:lnTo>
                  <a:pt x="13219" y="2791"/>
                </a:lnTo>
                <a:lnTo>
                  <a:pt x="13224" y="2795"/>
                </a:lnTo>
                <a:lnTo>
                  <a:pt x="13230" y="2792"/>
                </a:lnTo>
                <a:lnTo>
                  <a:pt x="13234" y="2789"/>
                </a:lnTo>
                <a:lnTo>
                  <a:pt x="13240" y="2786"/>
                </a:lnTo>
                <a:lnTo>
                  <a:pt x="13247" y="2784"/>
                </a:lnTo>
                <a:lnTo>
                  <a:pt x="13263" y="2782"/>
                </a:lnTo>
                <a:lnTo>
                  <a:pt x="13300" y="2772"/>
                </a:lnTo>
                <a:lnTo>
                  <a:pt x="13320" y="2761"/>
                </a:lnTo>
                <a:lnTo>
                  <a:pt x="13333" y="2741"/>
                </a:lnTo>
                <a:lnTo>
                  <a:pt x="13344" y="2718"/>
                </a:lnTo>
                <a:lnTo>
                  <a:pt x="13356" y="2697"/>
                </a:lnTo>
                <a:lnTo>
                  <a:pt x="13396" y="2659"/>
                </a:lnTo>
                <a:lnTo>
                  <a:pt x="13397" y="2651"/>
                </a:lnTo>
                <a:lnTo>
                  <a:pt x="13392" y="2641"/>
                </a:lnTo>
                <a:lnTo>
                  <a:pt x="13384" y="2631"/>
                </a:lnTo>
                <a:lnTo>
                  <a:pt x="13375" y="2625"/>
                </a:lnTo>
                <a:lnTo>
                  <a:pt x="13366" y="2623"/>
                </a:lnTo>
                <a:lnTo>
                  <a:pt x="13332" y="2621"/>
                </a:lnTo>
                <a:lnTo>
                  <a:pt x="13318" y="2619"/>
                </a:lnTo>
                <a:lnTo>
                  <a:pt x="13285" y="2604"/>
                </a:lnTo>
                <a:cubicBezTo>
                  <a:pt x="13285" y="2604"/>
                  <a:pt x="13275" y="2605"/>
                  <a:pt x="13275" y="2605"/>
                </a:cubicBezTo>
                <a:close/>
                <a:moveTo>
                  <a:pt x="12916" y="1614"/>
                </a:moveTo>
                <a:lnTo>
                  <a:pt x="12926" y="1618"/>
                </a:lnTo>
                <a:lnTo>
                  <a:pt x="12930" y="1618"/>
                </a:lnTo>
                <a:lnTo>
                  <a:pt x="12933" y="1617"/>
                </a:lnTo>
                <a:lnTo>
                  <a:pt x="12937" y="1617"/>
                </a:lnTo>
                <a:lnTo>
                  <a:pt x="12942" y="1618"/>
                </a:lnTo>
                <a:lnTo>
                  <a:pt x="12943" y="1620"/>
                </a:lnTo>
                <a:lnTo>
                  <a:pt x="12945" y="1628"/>
                </a:lnTo>
                <a:lnTo>
                  <a:pt x="12947" y="1631"/>
                </a:lnTo>
                <a:lnTo>
                  <a:pt x="12962" y="1636"/>
                </a:lnTo>
                <a:lnTo>
                  <a:pt x="12981" y="1634"/>
                </a:lnTo>
                <a:lnTo>
                  <a:pt x="12999" y="1625"/>
                </a:lnTo>
                <a:lnTo>
                  <a:pt x="13009" y="1611"/>
                </a:lnTo>
                <a:lnTo>
                  <a:pt x="13006" y="1601"/>
                </a:lnTo>
                <a:lnTo>
                  <a:pt x="12995" y="1592"/>
                </a:lnTo>
                <a:lnTo>
                  <a:pt x="12980" y="1585"/>
                </a:lnTo>
                <a:lnTo>
                  <a:pt x="12968" y="1583"/>
                </a:lnTo>
                <a:lnTo>
                  <a:pt x="12954" y="1584"/>
                </a:lnTo>
                <a:lnTo>
                  <a:pt x="12935" y="1590"/>
                </a:lnTo>
                <a:lnTo>
                  <a:pt x="12918" y="1597"/>
                </a:lnTo>
                <a:lnTo>
                  <a:pt x="12911" y="1606"/>
                </a:lnTo>
                <a:lnTo>
                  <a:pt x="12912" y="1611"/>
                </a:lnTo>
                <a:cubicBezTo>
                  <a:pt x="12912" y="1611"/>
                  <a:pt x="12916" y="1614"/>
                  <a:pt x="12916" y="1614"/>
                </a:cubicBezTo>
                <a:close/>
                <a:moveTo>
                  <a:pt x="12929" y="2670"/>
                </a:moveTo>
                <a:lnTo>
                  <a:pt x="12921" y="2666"/>
                </a:lnTo>
                <a:lnTo>
                  <a:pt x="12914" y="2661"/>
                </a:lnTo>
                <a:lnTo>
                  <a:pt x="12906" y="2663"/>
                </a:lnTo>
                <a:lnTo>
                  <a:pt x="12890" y="2670"/>
                </a:lnTo>
                <a:lnTo>
                  <a:pt x="12876" y="2680"/>
                </a:lnTo>
                <a:lnTo>
                  <a:pt x="12869" y="2688"/>
                </a:lnTo>
                <a:lnTo>
                  <a:pt x="12870" y="2694"/>
                </a:lnTo>
                <a:lnTo>
                  <a:pt x="12875" y="2705"/>
                </a:lnTo>
                <a:lnTo>
                  <a:pt x="12877" y="2711"/>
                </a:lnTo>
                <a:lnTo>
                  <a:pt x="12877" y="2716"/>
                </a:lnTo>
                <a:lnTo>
                  <a:pt x="12876" y="2720"/>
                </a:lnTo>
                <a:lnTo>
                  <a:pt x="12875" y="2725"/>
                </a:lnTo>
                <a:lnTo>
                  <a:pt x="12877" y="2729"/>
                </a:lnTo>
                <a:lnTo>
                  <a:pt x="12883" y="2735"/>
                </a:lnTo>
                <a:lnTo>
                  <a:pt x="12888" y="2736"/>
                </a:lnTo>
                <a:lnTo>
                  <a:pt x="12891" y="2739"/>
                </a:lnTo>
                <a:lnTo>
                  <a:pt x="12892" y="2749"/>
                </a:lnTo>
                <a:lnTo>
                  <a:pt x="12895" y="2754"/>
                </a:lnTo>
                <a:lnTo>
                  <a:pt x="12903" y="2761"/>
                </a:lnTo>
                <a:lnTo>
                  <a:pt x="12911" y="2766"/>
                </a:lnTo>
                <a:lnTo>
                  <a:pt x="12918" y="2769"/>
                </a:lnTo>
                <a:lnTo>
                  <a:pt x="12939" y="2769"/>
                </a:lnTo>
                <a:lnTo>
                  <a:pt x="12942" y="2770"/>
                </a:lnTo>
                <a:lnTo>
                  <a:pt x="12943" y="2772"/>
                </a:lnTo>
                <a:lnTo>
                  <a:pt x="12948" y="2774"/>
                </a:lnTo>
                <a:lnTo>
                  <a:pt x="12954" y="2776"/>
                </a:lnTo>
                <a:lnTo>
                  <a:pt x="12958" y="2776"/>
                </a:lnTo>
                <a:lnTo>
                  <a:pt x="12980" y="2775"/>
                </a:lnTo>
                <a:lnTo>
                  <a:pt x="12990" y="2772"/>
                </a:lnTo>
                <a:lnTo>
                  <a:pt x="12997" y="2769"/>
                </a:lnTo>
                <a:lnTo>
                  <a:pt x="13001" y="2759"/>
                </a:lnTo>
                <a:lnTo>
                  <a:pt x="12997" y="2749"/>
                </a:lnTo>
                <a:lnTo>
                  <a:pt x="12990" y="2739"/>
                </a:lnTo>
                <a:lnTo>
                  <a:pt x="12987" y="2727"/>
                </a:lnTo>
                <a:lnTo>
                  <a:pt x="12987" y="2704"/>
                </a:lnTo>
                <a:lnTo>
                  <a:pt x="12986" y="2693"/>
                </a:lnTo>
                <a:lnTo>
                  <a:pt x="12982" y="2686"/>
                </a:lnTo>
                <a:lnTo>
                  <a:pt x="12976" y="2683"/>
                </a:lnTo>
                <a:lnTo>
                  <a:pt x="12954" y="2677"/>
                </a:lnTo>
                <a:lnTo>
                  <a:pt x="12937" y="2674"/>
                </a:lnTo>
                <a:cubicBezTo>
                  <a:pt x="12937" y="2674"/>
                  <a:pt x="12929" y="2670"/>
                  <a:pt x="12929" y="2670"/>
                </a:cubicBezTo>
                <a:close/>
                <a:moveTo>
                  <a:pt x="12996" y="1633"/>
                </a:moveTo>
                <a:lnTo>
                  <a:pt x="12961" y="1646"/>
                </a:lnTo>
                <a:lnTo>
                  <a:pt x="12955" y="1652"/>
                </a:lnTo>
                <a:lnTo>
                  <a:pt x="12945" y="1676"/>
                </a:lnTo>
                <a:lnTo>
                  <a:pt x="12935" y="1693"/>
                </a:lnTo>
                <a:lnTo>
                  <a:pt x="12933" y="1699"/>
                </a:lnTo>
                <a:lnTo>
                  <a:pt x="12935" y="1705"/>
                </a:lnTo>
                <a:lnTo>
                  <a:pt x="12945" y="1723"/>
                </a:lnTo>
                <a:lnTo>
                  <a:pt x="12964" y="1748"/>
                </a:lnTo>
                <a:lnTo>
                  <a:pt x="12974" y="1780"/>
                </a:lnTo>
                <a:lnTo>
                  <a:pt x="12981" y="1789"/>
                </a:lnTo>
                <a:lnTo>
                  <a:pt x="12992" y="1795"/>
                </a:lnTo>
                <a:lnTo>
                  <a:pt x="13005" y="1793"/>
                </a:lnTo>
                <a:lnTo>
                  <a:pt x="13017" y="1787"/>
                </a:lnTo>
                <a:lnTo>
                  <a:pt x="13057" y="1758"/>
                </a:lnTo>
                <a:lnTo>
                  <a:pt x="13064" y="1755"/>
                </a:lnTo>
                <a:lnTo>
                  <a:pt x="13071" y="1748"/>
                </a:lnTo>
                <a:lnTo>
                  <a:pt x="13068" y="1735"/>
                </a:lnTo>
                <a:lnTo>
                  <a:pt x="13057" y="1712"/>
                </a:lnTo>
                <a:lnTo>
                  <a:pt x="13056" y="1700"/>
                </a:lnTo>
                <a:lnTo>
                  <a:pt x="13056" y="1688"/>
                </a:lnTo>
                <a:lnTo>
                  <a:pt x="13054" y="1677"/>
                </a:lnTo>
                <a:lnTo>
                  <a:pt x="13042" y="1657"/>
                </a:lnTo>
                <a:lnTo>
                  <a:pt x="13032" y="1633"/>
                </a:lnTo>
                <a:lnTo>
                  <a:pt x="13024" y="1622"/>
                </a:lnTo>
                <a:lnTo>
                  <a:pt x="13016" y="1618"/>
                </a:lnTo>
                <a:lnTo>
                  <a:pt x="13012" y="1622"/>
                </a:lnTo>
                <a:lnTo>
                  <a:pt x="13009" y="1629"/>
                </a:lnTo>
                <a:lnTo>
                  <a:pt x="13003" y="1633"/>
                </a:lnTo>
                <a:cubicBezTo>
                  <a:pt x="13003" y="1633"/>
                  <a:pt x="12996" y="1633"/>
                  <a:pt x="12996" y="1633"/>
                </a:cubicBezTo>
                <a:close/>
                <a:moveTo>
                  <a:pt x="12655" y="2872"/>
                </a:moveTo>
                <a:lnTo>
                  <a:pt x="12655" y="2890"/>
                </a:lnTo>
                <a:lnTo>
                  <a:pt x="12669" y="2910"/>
                </a:lnTo>
                <a:lnTo>
                  <a:pt x="12690" y="2920"/>
                </a:lnTo>
                <a:lnTo>
                  <a:pt x="12692" y="2922"/>
                </a:lnTo>
                <a:lnTo>
                  <a:pt x="12693" y="2927"/>
                </a:lnTo>
                <a:lnTo>
                  <a:pt x="12695" y="2931"/>
                </a:lnTo>
                <a:lnTo>
                  <a:pt x="12708" y="2936"/>
                </a:lnTo>
                <a:lnTo>
                  <a:pt x="12713" y="2939"/>
                </a:lnTo>
                <a:lnTo>
                  <a:pt x="12718" y="2940"/>
                </a:lnTo>
                <a:lnTo>
                  <a:pt x="12734" y="2927"/>
                </a:lnTo>
                <a:lnTo>
                  <a:pt x="12755" y="2915"/>
                </a:lnTo>
                <a:lnTo>
                  <a:pt x="12766" y="2907"/>
                </a:lnTo>
                <a:lnTo>
                  <a:pt x="12796" y="2877"/>
                </a:lnTo>
                <a:lnTo>
                  <a:pt x="12809" y="2869"/>
                </a:lnTo>
                <a:lnTo>
                  <a:pt x="12844" y="2854"/>
                </a:lnTo>
                <a:lnTo>
                  <a:pt x="12854" y="2848"/>
                </a:lnTo>
                <a:lnTo>
                  <a:pt x="12875" y="2830"/>
                </a:lnTo>
                <a:lnTo>
                  <a:pt x="12880" y="2821"/>
                </a:lnTo>
                <a:lnTo>
                  <a:pt x="12881" y="2811"/>
                </a:lnTo>
                <a:lnTo>
                  <a:pt x="12880" y="2810"/>
                </a:lnTo>
                <a:lnTo>
                  <a:pt x="12873" y="2801"/>
                </a:lnTo>
                <a:lnTo>
                  <a:pt x="12873" y="2798"/>
                </a:lnTo>
                <a:lnTo>
                  <a:pt x="12874" y="2793"/>
                </a:lnTo>
                <a:lnTo>
                  <a:pt x="12873" y="2790"/>
                </a:lnTo>
                <a:lnTo>
                  <a:pt x="12870" y="2785"/>
                </a:lnTo>
                <a:lnTo>
                  <a:pt x="12866" y="2779"/>
                </a:lnTo>
                <a:lnTo>
                  <a:pt x="12861" y="2775"/>
                </a:lnTo>
                <a:lnTo>
                  <a:pt x="12854" y="2772"/>
                </a:lnTo>
                <a:lnTo>
                  <a:pt x="12840" y="2768"/>
                </a:lnTo>
                <a:lnTo>
                  <a:pt x="12827" y="2774"/>
                </a:lnTo>
                <a:lnTo>
                  <a:pt x="12815" y="2782"/>
                </a:lnTo>
                <a:lnTo>
                  <a:pt x="12803" y="2786"/>
                </a:lnTo>
                <a:lnTo>
                  <a:pt x="12788" y="2787"/>
                </a:lnTo>
                <a:lnTo>
                  <a:pt x="12709" y="2804"/>
                </a:lnTo>
                <a:lnTo>
                  <a:pt x="12694" y="2805"/>
                </a:lnTo>
                <a:lnTo>
                  <a:pt x="12685" y="2811"/>
                </a:lnTo>
                <a:lnTo>
                  <a:pt x="12658" y="2855"/>
                </a:lnTo>
                <a:lnTo>
                  <a:pt x="12669" y="2861"/>
                </a:lnTo>
                <a:lnTo>
                  <a:pt x="12673" y="2863"/>
                </a:lnTo>
                <a:lnTo>
                  <a:pt x="12673" y="2866"/>
                </a:lnTo>
                <a:cubicBezTo>
                  <a:pt x="12673" y="2866"/>
                  <a:pt x="12655" y="2872"/>
                  <a:pt x="12655" y="2872"/>
                </a:cubicBezTo>
                <a:close/>
                <a:moveTo>
                  <a:pt x="13336" y="2791"/>
                </a:moveTo>
                <a:lnTo>
                  <a:pt x="13324" y="2804"/>
                </a:lnTo>
                <a:lnTo>
                  <a:pt x="13319" y="2821"/>
                </a:lnTo>
                <a:lnTo>
                  <a:pt x="13383" y="2844"/>
                </a:lnTo>
                <a:lnTo>
                  <a:pt x="13399" y="2838"/>
                </a:lnTo>
                <a:lnTo>
                  <a:pt x="13506" y="2836"/>
                </a:lnTo>
                <a:lnTo>
                  <a:pt x="13522" y="2834"/>
                </a:lnTo>
                <a:lnTo>
                  <a:pt x="13536" y="2830"/>
                </a:lnTo>
                <a:lnTo>
                  <a:pt x="13541" y="2825"/>
                </a:lnTo>
                <a:lnTo>
                  <a:pt x="13546" y="2817"/>
                </a:lnTo>
                <a:lnTo>
                  <a:pt x="13565" y="2803"/>
                </a:lnTo>
                <a:lnTo>
                  <a:pt x="13567" y="2794"/>
                </a:lnTo>
                <a:lnTo>
                  <a:pt x="13570" y="2795"/>
                </a:lnTo>
                <a:lnTo>
                  <a:pt x="13576" y="2796"/>
                </a:lnTo>
                <a:lnTo>
                  <a:pt x="13579" y="2797"/>
                </a:lnTo>
                <a:lnTo>
                  <a:pt x="13579" y="2790"/>
                </a:lnTo>
                <a:lnTo>
                  <a:pt x="13582" y="2786"/>
                </a:lnTo>
                <a:lnTo>
                  <a:pt x="13585" y="2783"/>
                </a:lnTo>
                <a:lnTo>
                  <a:pt x="13586" y="2778"/>
                </a:lnTo>
                <a:lnTo>
                  <a:pt x="13586" y="2772"/>
                </a:lnTo>
                <a:lnTo>
                  <a:pt x="13583" y="2771"/>
                </a:lnTo>
                <a:lnTo>
                  <a:pt x="13579" y="2771"/>
                </a:lnTo>
                <a:lnTo>
                  <a:pt x="13573" y="2767"/>
                </a:lnTo>
                <a:lnTo>
                  <a:pt x="13572" y="2763"/>
                </a:lnTo>
                <a:lnTo>
                  <a:pt x="13574" y="2758"/>
                </a:lnTo>
                <a:lnTo>
                  <a:pt x="13573" y="2752"/>
                </a:lnTo>
                <a:lnTo>
                  <a:pt x="13567" y="2744"/>
                </a:lnTo>
                <a:lnTo>
                  <a:pt x="13562" y="2740"/>
                </a:lnTo>
                <a:lnTo>
                  <a:pt x="13541" y="2729"/>
                </a:lnTo>
                <a:lnTo>
                  <a:pt x="13534" y="2727"/>
                </a:lnTo>
                <a:lnTo>
                  <a:pt x="13526" y="2727"/>
                </a:lnTo>
                <a:lnTo>
                  <a:pt x="13518" y="2730"/>
                </a:lnTo>
                <a:lnTo>
                  <a:pt x="13511" y="2733"/>
                </a:lnTo>
                <a:lnTo>
                  <a:pt x="13510" y="2730"/>
                </a:lnTo>
                <a:lnTo>
                  <a:pt x="13505" y="2725"/>
                </a:lnTo>
                <a:lnTo>
                  <a:pt x="13504" y="2722"/>
                </a:lnTo>
                <a:lnTo>
                  <a:pt x="13488" y="2728"/>
                </a:lnTo>
                <a:lnTo>
                  <a:pt x="13431" y="2736"/>
                </a:lnTo>
                <a:lnTo>
                  <a:pt x="13405" y="2752"/>
                </a:lnTo>
                <a:lnTo>
                  <a:pt x="13369" y="2767"/>
                </a:lnTo>
                <a:cubicBezTo>
                  <a:pt x="13369" y="2767"/>
                  <a:pt x="13336" y="2791"/>
                  <a:pt x="13336" y="2791"/>
                </a:cubicBezTo>
                <a:close/>
                <a:moveTo>
                  <a:pt x="12999" y="2546"/>
                </a:moveTo>
                <a:lnTo>
                  <a:pt x="12994" y="2547"/>
                </a:lnTo>
                <a:lnTo>
                  <a:pt x="12989" y="2549"/>
                </a:lnTo>
                <a:lnTo>
                  <a:pt x="12988" y="2549"/>
                </a:lnTo>
                <a:lnTo>
                  <a:pt x="12985" y="2558"/>
                </a:lnTo>
                <a:lnTo>
                  <a:pt x="12968" y="2623"/>
                </a:lnTo>
                <a:lnTo>
                  <a:pt x="12968" y="2625"/>
                </a:lnTo>
                <a:lnTo>
                  <a:pt x="12964" y="2628"/>
                </a:lnTo>
                <a:lnTo>
                  <a:pt x="12962" y="2627"/>
                </a:lnTo>
                <a:lnTo>
                  <a:pt x="12959" y="2626"/>
                </a:lnTo>
                <a:lnTo>
                  <a:pt x="12954" y="2625"/>
                </a:lnTo>
                <a:lnTo>
                  <a:pt x="12948" y="2627"/>
                </a:lnTo>
                <a:lnTo>
                  <a:pt x="12944" y="2632"/>
                </a:lnTo>
                <a:lnTo>
                  <a:pt x="12942" y="2639"/>
                </a:lnTo>
                <a:lnTo>
                  <a:pt x="12941" y="2654"/>
                </a:lnTo>
                <a:lnTo>
                  <a:pt x="12942" y="2657"/>
                </a:lnTo>
                <a:lnTo>
                  <a:pt x="12950" y="2666"/>
                </a:lnTo>
                <a:lnTo>
                  <a:pt x="12955" y="2669"/>
                </a:lnTo>
                <a:lnTo>
                  <a:pt x="12961" y="2671"/>
                </a:lnTo>
                <a:lnTo>
                  <a:pt x="12973" y="2672"/>
                </a:lnTo>
                <a:lnTo>
                  <a:pt x="12979" y="2673"/>
                </a:lnTo>
                <a:lnTo>
                  <a:pt x="12992" y="2678"/>
                </a:lnTo>
                <a:lnTo>
                  <a:pt x="12997" y="2679"/>
                </a:lnTo>
                <a:lnTo>
                  <a:pt x="13003" y="2677"/>
                </a:lnTo>
                <a:lnTo>
                  <a:pt x="13004" y="2675"/>
                </a:lnTo>
                <a:lnTo>
                  <a:pt x="13004" y="2672"/>
                </a:lnTo>
                <a:lnTo>
                  <a:pt x="13005" y="2664"/>
                </a:lnTo>
                <a:lnTo>
                  <a:pt x="13011" y="2651"/>
                </a:lnTo>
                <a:lnTo>
                  <a:pt x="13017" y="2646"/>
                </a:lnTo>
                <a:lnTo>
                  <a:pt x="13037" y="2647"/>
                </a:lnTo>
                <a:lnTo>
                  <a:pt x="13048" y="2643"/>
                </a:lnTo>
                <a:lnTo>
                  <a:pt x="13060" y="2634"/>
                </a:lnTo>
                <a:lnTo>
                  <a:pt x="13072" y="2625"/>
                </a:lnTo>
                <a:lnTo>
                  <a:pt x="13077" y="2618"/>
                </a:lnTo>
                <a:lnTo>
                  <a:pt x="13072" y="2608"/>
                </a:lnTo>
                <a:lnTo>
                  <a:pt x="13049" y="2588"/>
                </a:lnTo>
                <a:lnTo>
                  <a:pt x="13042" y="2574"/>
                </a:lnTo>
                <a:lnTo>
                  <a:pt x="13034" y="2562"/>
                </a:lnTo>
                <a:lnTo>
                  <a:pt x="13032" y="2557"/>
                </a:lnTo>
                <a:lnTo>
                  <a:pt x="13031" y="2550"/>
                </a:lnTo>
                <a:lnTo>
                  <a:pt x="13036" y="2490"/>
                </a:lnTo>
                <a:lnTo>
                  <a:pt x="13035" y="2467"/>
                </a:lnTo>
                <a:lnTo>
                  <a:pt x="13028" y="2449"/>
                </a:lnTo>
                <a:lnTo>
                  <a:pt x="13027" y="2447"/>
                </a:lnTo>
                <a:lnTo>
                  <a:pt x="13025" y="2446"/>
                </a:lnTo>
                <a:lnTo>
                  <a:pt x="13024" y="2444"/>
                </a:lnTo>
                <a:lnTo>
                  <a:pt x="13024" y="2441"/>
                </a:lnTo>
                <a:lnTo>
                  <a:pt x="13017" y="2446"/>
                </a:lnTo>
                <a:lnTo>
                  <a:pt x="12994" y="2471"/>
                </a:lnTo>
                <a:lnTo>
                  <a:pt x="12989" y="2479"/>
                </a:lnTo>
                <a:lnTo>
                  <a:pt x="12988" y="2486"/>
                </a:lnTo>
                <a:lnTo>
                  <a:pt x="12990" y="2501"/>
                </a:lnTo>
                <a:lnTo>
                  <a:pt x="12990" y="2516"/>
                </a:lnTo>
                <a:lnTo>
                  <a:pt x="12991" y="2523"/>
                </a:lnTo>
                <a:lnTo>
                  <a:pt x="12994" y="2532"/>
                </a:lnTo>
                <a:lnTo>
                  <a:pt x="12997" y="2535"/>
                </a:lnTo>
                <a:lnTo>
                  <a:pt x="13000" y="2538"/>
                </a:lnTo>
                <a:lnTo>
                  <a:pt x="13002" y="2541"/>
                </a:lnTo>
                <a:lnTo>
                  <a:pt x="13002" y="2546"/>
                </a:lnTo>
                <a:cubicBezTo>
                  <a:pt x="13002" y="2546"/>
                  <a:pt x="12999" y="2546"/>
                  <a:pt x="12999" y="2546"/>
                </a:cubicBezTo>
                <a:close/>
                <a:moveTo>
                  <a:pt x="13060" y="2488"/>
                </a:moveTo>
                <a:lnTo>
                  <a:pt x="13053" y="2506"/>
                </a:lnTo>
                <a:lnTo>
                  <a:pt x="13052" y="2526"/>
                </a:lnTo>
                <a:lnTo>
                  <a:pt x="13054" y="2549"/>
                </a:lnTo>
                <a:lnTo>
                  <a:pt x="13061" y="2570"/>
                </a:lnTo>
                <a:lnTo>
                  <a:pt x="13073" y="2586"/>
                </a:lnTo>
                <a:lnTo>
                  <a:pt x="13090" y="2594"/>
                </a:lnTo>
                <a:lnTo>
                  <a:pt x="13115" y="2589"/>
                </a:lnTo>
                <a:lnTo>
                  <a:pt x="13122" y="2584"/>
                </a:lnTo>
                <a:lnTo>
                  <a:pt x="13136" y="2567"/>
                </a:lnTo>
                <a:lnTo>
                  <a:pt x="13203" y="2499"/>
                </a:lnTo>
                <a:lnTo>
                  <a:pt x="13206" y="2491"/>
                </a:lnTo>
                <a:lnTo>
                  <a:pt x="13212" y="2486"/>
                </a:lnTo>
                <a:lnTo>
                  <a:pt x="13213" y="2483"/>
                </a:lnTo>
                <a:lnTo>
                  <a:pt x="13212" y="2480"/>
                </a:lnTo>
                <a:lnTo>
                  <a:pt x="13210" y="2475"/>
                </a:lnTo>
                <a:lnTo>
                  <a:pt x="13209" y="2472"/>
                </a:lnTo>
                <a:lnTo>
                  <a:pt x="13209" y="2460"/>
                </a:lnTo>
                <a:lnTo>
                  <a:pt x="13208" y="2455"/>
                </a:lnTo>
                <a:lnTo>
                  <a:pt x="13205" y="2449"/>
                </a:lnTo>
                <a:lnTo>
                  <a:pt x="13190" y="2427"/>
                </a:lnTo>
                <a:lnTo>
                  <a:pt x="13181" y="2427"/>
                </a:lnTo>
                <a:lnTo>
                  <a:pt x="13170" y="2431"/>
                </a:lnTo>
                <a:lnTo>
                  <a:pt x="13159" y="2438"/>
                </a:lnTo>
                <a:lnTo>
                  <a:pt x="13153" y="2445"/>
                </a:lnTo>
                <a:lnTo>
                  <a:pt x="13152" y="2453"/>
                </a:lnTo>
                <a:lnTo>
                  <a:pt x="13163" y="2459"/>
                </a:lnTo>
                <a:lnTo>
                  <a:pt x="13160" y="2467"/>
                </a:lnTo>
                <a:lnTo>
                  <a:pt x="13143" y="2454"/>
                </a:lnTo>
                <a:lnTo>
                  <a:pt x="13134" y="2449"/>
                </a:lnTo>
                <a:lnTo>
                  <a:pt x="13130" y="2455"/>
                </a:lnTo>
                <a:lnTo>
                  <a:pt x="13123" y="2456"/>
                </a:lnTo>
                <a:lnTo>
                  <a:pt x="13093" y="2456"/>
                </a:lnTo>
                <a:lnTo>
                  <a:pt x="13084" y="2460"/>
                </a:lnTo>
                <a:lnTo>
                  <a:pt x="13088" y="2465"/>
                </a:lnTo>
                <a:lnTo>
                  <a:pt x="13085" y="2468"/>
                </a:lnTo>
                <a:lnTo>
                  <a:pt x="13073" y="2474"/>
                </a:lnTo>
                <a:cubicBezTo>
                  <a:pt x="13073" y="2474"/>
                  <a:pt x="13060" y="2488"/>
                  <a:pt x="13060" y="2488"/>
                </a:cubicBezTo>
                <a:close/>
                <a:moveTo>
                  <a:pt x="13107" y="2327"/>
                </a:moveTo>
                <a:lnTo>
                  <a:pt x="13090" y="2336"/>
                </a:lnTo>
                <a:lnTo>
                  <a:pt x="13079" y="2351"/>
                </a:lnTo>
                <a:lnTo>
                  <a:pt x="13077" y="2370"/>
                </a:lnTo>
                <a:lnTo>
                  <a:pt x="13081" y="2382"/>
                </a:lnTo>
                <a:lnTo>
                  <a:pt x="13088" y="2388"/>
                </a:lnTo>
                <a:lnTo>
                  <a:pt x="13099" y="2388"/>
                </a:lnTo>
                <a:lnTo>
                  <a:pt x="13111" y="2384"/>
                </a:lnTo>
                <a:lnTo>
                  <a:pt x="13147" y="2378"/>
                </a:lnTo>
                <a:lnTo>
                  <a:pt x="13159" y="2373"/>
                </a:lnTo>
                <a:lnTo>
                  <a:pt x="13165" y="2372"/>
                </a:lnTo>
                <a:lnTo>
                  <a:pt x="13170" y="2370"/>
                </a:lnTo>
                <a:lnTo>
                  <a:pt x="13173" y="2359"/>
                </a:lnTo>
                <a:lnTo>
                  <a:pt x="13178" y="2348"/>
                </a:lnTo>
                <a:lnTo>
                  <a:pt x="13179" y="2343"/>
                </a:lnTo>
                <a:lnTo>
                  <a:pt x="13183" y="2335"/>
                </a:lnTo>
                <a:lnTo>
                  <a:pt x="13204" y="2319"/>
                </a:lnTo>
                <a:lnTo>
                  <a:pt x="13209" y="2309"/>
                </a:lnTo>
                <a:lnTo>
                  <a:pt x="13209" y="2302"/>
                </a:lnTo>
                <a:lnTo>
                  <a:pt x="13191" y="2319"/>
                </a:lnTo>
                <a:lnTo>
                  <a:pt x="13182" y="2324"/>
                </a:lnTo>
                <a:lnTo>
                  <a:pt x="13167" y="2326"/>
                </a:lnTo>
                <a:lnTo>
                  <a:pt x="13124" y="2323"/>
                </a:lnTo>
                <a:cubicBezTo>
                  <a:pt x="13124" y="2323"/>
                  <a:pt x="13107" y="2327"/>
                  <a:pt x="13107" y="2327"/>
                </a:cubicBezTo>
                <a:close/>
                <a:moveTo>
                  <a:pt x="13224" y="2271"/>
                </a:moveTo>
                <a:lnTo>
                  <a:pt x="13228" y="2267"/>
                </a:lnTo>
                <a:lnTo>
                  <a:pt x="13246" y="2256"/>
                </a:lnTo>
                <a:lnTo>
                  <a:pt x="13251" y="2249"/>
                </a:lnTo>
                <a:lnTo>
                  <a:pt x="13252" y="2244"/>
                </a:lnTo>
                <a:lnTo>
                  <a:pt x="13257" y="2238"/>
                </a:lnTo>
                <a:lnTo>
                  <a:pt x="13261" y="2230"/>
                </a:lnTo>
                <a:lnTo>
                  <a:pt x="13262" y="2219"/>
                </a:lnTo>
                <a:lnTo>
                  <a:pt x="13256" y="2212"/>
                </a:lnTo>
                <a:lnTo>
                  <a:pt x="13251" y="2215"/>
                </a:lnTo>
                <a:lnTo>
                  <a:pt x="13245" y="2219"/>
                </a:lnTo>
                <a:lnTo>
                  <a:pt x="13227" y="2224"/>
                </a:lnTo>
                <a:lnTo>
                  <a:pt x="13217" y="2229"/>
                </a:lnTo>
                <a:lnTo>
                  <a:pt x="13209" y="2234"/>
                </a:lnTo>
                <a:lnTo>
                  <a:pt x="13205" y="2239"/>
                </a:lnTo>
                <a:lnTo>
                  <a:pt x="13199" y="2250"/>
                </a:lnTo>
                <a:lnTo>
                  <a:pt x="13156" y="2291"/>
                </a:lnTo>
                <a:lnTo>
                  <a:pt x="13165" y="2295"/>
                </a:lnTo>
                <a:lnTo>
                  <a:pt x="13176" y="2296"/>
                </a:lnTo>
                <a:lnTo>
                  <a:pt x="13187" y="2295"/>
                </a:lnTo>
                <a:lnTo>
                  <a:pt x="13198" y="2291"/>
                </a:lnTo>
                <a:lnTo>
                  <a:pt x="13209" y="2277"/>
                </a:lnTo>
                <a:lnTo>
                  <a:pt x="13212" y="2275"/>
                </a:lnTo>
                <a:lnTo>
                  <a:pt x="13222" y="2273"/>
                </a:lnTo>
                <a:cubicBezTo>
                  <a:pt x="13222" y="2273"/>
                  <a:pt x="13224" y="2271"/>
                  <a:pt x="13224" y="2271"/>
                </a:cubicBezTo>
                <a:close/>
                <a:moveTo>
                  <a:pt x="13201" y="2570"/>
                </a:moveTo>
                <a:lnTo>
                  <a:pt x="13193" y="2570"/>
                </a:lnTo>
                <a:lnTo>
                  <a:pt x="13185" y="2566"/>
                </a:lnTo>
                <a:lnTo>
                  <a:pt x="13176" y="2562"/>
                </a:lnTo>
                <a:lnTo>
                  <a:pt x="13170" y="2567"/>
                </a:lnTo>
                <a:lnTo>
                  <a:pt x="13163" y="2582"/>
                </a:lnTo>
                <a:lnTo>
                  <a:pt x="13150" y="2595"/>
                </a:lnTo>
                <a:lnTo>
                  <a:pt x="13117" y="2615"/>
                </a:lnTo>
                <a:lnTo>
                  <a:pt x="13107" y="2629"/>
                </a:lnTo>
                <a:lnTo>
                  <a:pt x="13162" y="2620"/>
                </a:lnTo>
                <a:lnTo>
                  <a:pt x="13179" y="2614"/>
                </a:lnTo>
                <a:lnTo>
                  <a:pt x="13184" y="2609"/>
                </a:lnTo>
                <a:lnTo>
                  <a:pt x="13193" y="2597"/>
                </a:lnTo>
                <a:lnTo>
                  <a:pt x="13198" y="2592"/>
                </a:lnTo>
                <a:lnTo>
                  <a:pt x="13215" y="2587"/>
                </a:lnTo>
                <a:lnTo>
                  <a:pt x="13220" y="2582"/>
                </a:lnTo>
                <a:lnTo>
                  <a:pt x="13217" y="2571"/>
                </a:lnTo>
                <a:lnTo>
                  <a:pt x="13209" y="2569"/>
                </a:lnTo>
                <a:cubicBezTo>
                  <a:pt x="13209" y="2569"/>
                  <a:pt x="13201" y="2570"/>
                  <a:pt x="13201" y="2570"/>
                </a:cubicBezTo>
                <a:close/>
              </a:path>
            </a:pathLst>
          </a:custGeom>
          <a:solidFill>
            <a:schemeClr val="tx1">
              <a:alpha val="2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6" name="Oval 5"/>
          <p:cNvSpPr/>
          <p:nvPr/>
        </p:nvSpPr>
        <p:spPr>
          <a:xfrm>
            <a:off x="2815609" y="7357806"/>
            <a:ext cx="671321" cy="671321"/>
          </a:xfrm>
          <a:prstGeom prst="ellipse">
            <a:avLst/>
          </a:prstGeom>
          <a:solidFill>
            <a:schemeClr val="tx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 name="Oval 6"/>
          <p:cNvSpPr/>
          <p:nvPr/>
        </p:nvSpPr>
        <p:spPr>
          <a:xfrm>
            <a:off x="2815609" y="8341136"/>
            <a:ext cx="671321" cy="671321"/>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 name="Oval 7"/>
          <p:cNvSpPr/>
          <p:nvPr/>
        </p:nvSpPr>
        <p:spPr>
          <a:xfrm>
            <a:off x="2815609" y="9328762"/>
            <a:ext cx="671321" cy="671321"/>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 name="TextBox 8"/>
          <p:cNvSpPr txBox="1"/>
          <p:nvPr/>
        </p:nvSpPr>
        <p:spPr>
          <a:xfrm>
            <a:off x="3674075" y="7297909"/>
            <a:ext cx="2761399" cy="645160"/>
          </a:xfrm>
          <a:prstGeom prst="rect">
            <a:avLst/>
          </a:prstGeom>
          <a:noFill/>
        </p:spPr>
        <p:txBody>
          <a:bodyPr wrap="square" numCol="1" spcCol="457200" rtlCol="0">
            <a:spAutoFit/>
          </a:bodyPr>
          <a:lstStyle/>
          <a:p>
            <a:r>
              <a:rPr lang="en-US" sz="1800" dirty="0">
                <a:solidFill>
                  <a:schemeClr val="bg2"/>
                </a:solidFill>
                <a:latin typeface="Montserrat" charset="0"/>
                <a:ea typeface="Montserrat" charset="0"/>
                <a:cs typeface="Montserrat" charset="0"/>
              </a:rPr>
              <a:t>Creepiest god air fish </a:t>
            </a:r>
            <a:r>
              <a:rPr lang="en-US" sz="1800" dirty="0" smtClean="0">
                <a:solidFill>
                  <a:schemeClr val="bg2"/>
                </a:solidFill>
                <a:latin typeface="Montserrat" charset="0"/>
                <a:ea typeface="Montserrat" charset="0"/>
                <a:cs typeface="Montserrat" charset="0"/>
              </a:rPr>
              <a:t>land darkness.</a:t>
            </a:r>
            <a:endParaRPr lang="en-US" sz="1800" dirty="0">
              <a:solidFill>
                <a:schemeClr val="bg2"/>
              </a:solidFill>
              <a:latin typeface="Montserrat" charset="0"/>
              <a:ea typeface="Montserrat" charset="0"/>
              <a:cs typeface="Montserrat" charset="0"/>
            </a:endParaRPr>
          </a:p>
        </p:txBody>
      </p:sp>
      <p:sp>
        <p:nvSpPr>
          <p:cNvPr id="10" name="TextBox 9"/>
          <p:cNvSpPr txBox="1"/>
          <p:nvPr/>
        </p:nvSpPr>
        <p:spPr>
          <a:xfrm>
            <a:off x="2876473" y="7434366"/>
            <a:ext cx="564033" cy="368300"/>
          </a:xfrm>
          <a:prstGeom prst="rect">
            <a:avLst/>
          </a:prstGeom>
          <a:noFill/>
        </p:spPr>
        <p:txBody>
          <a:bodyPr wrap="square" numCol="1" spcCol="457200" rtlCol="0">
            <a:spAutoFit/>
          </a:bodyPr>
          <a:lstStyle/>
          <a:p>
            <a:pPr algn="ctr"/>
            <a:r>
              <a:rPr lang="en-US" sz="1800" b="1" dirty="0" smtClean="0">
                <a:solidFill>
                  <a:schemeClr val="bg1"/>
                </a:solidFill>
                <a:latin typeface="Montserrat" charset="0"/>
                <a:ea typeface="Montserrat" charset="0"/>
                <a:cs typeface="Montserrat" charset="0"/>
              </a:rPr>
              <a:t>1</a:t>
            </a:r>
            <a:endParaRPr lang="en-US" sz="1800" b="1" dirty="0">
              <a:solidFill>
                <a:schemeClr val="bg1"/>
              </a:solidFill>
              <a:latin typeface="Montserrat" charset="0"/>
              <a:ea typeface="Montserrat" charset="0"/>
              <a:cs typeface="Montserrat" charset="0"/>
            </a:endParaRPr>
          </a:p>
        </p:txBody>
      </p:sp>
      <p:sp>
        <p:nvSpPr>
          <p:cNvPr id="11" name="TextBox 10"/>
          <p:cNvSpPr txBox="1"/>
          <p:nvPr/>
        </p:nvSpPr>
        <p:spPr>
          <a:xfrm>
            <a:off x="2876473" y="8400312"/>
            <a:ext cx="564033" cy="368300"/>
          </a:xfrm>
          <a:prstGeom prst="rect">
            <a:avLst/>
          </a:prstGeom>
          <a:noFill/>
        </p:spPr>
        <p:txBody>
          <a:bodyPr wrap="square" numCol="1" spcCol="457200" rtlCol="0">
            <a:spAutoFit/>
          </a:bodyPr>
          <a:lstStyle/>
          <a:p>
            <a:pPr algn="ctr"/>
            <a:r>
              <a:rPr lang="en-US" sz="1800" b="1" dirty="0" smtClean="0">
                <a:solidFill>
                  <a:schemeClr val="bg1"/>
                </a:solidFill>
                <a:latin typeface="Montserrat" charset="0"/>
                <a:ea typeface="Montserrat" charset="0"/>
                <a:cs typeface="Montserrat" charset="0"/>
              </a:rPr>
              <a:t>2</a:t>
            </a:r>
            <a:endParaRPr lang="en-US" sz="1800" b="1" dirty="0">
              <a:solidFill>
                <a:schemeClr val="bg1"/>
              </a:solidFill>
              <a:latin typeface="Montserrat" charset="0"/>
              <a:ea typeface="Montserrat" charset="0"/>
              <a:cs typeface="Montserrat" charset="0"/>
            </a:endParaRPr>
          </a:p>
        </p:txBody>
      </p:sp>
      <p:sp>
        <p:nvSpPr>
          <p:cNvPr id="12" name="TextBox 11"/>
          <p:cNvSpPr txBox="1"/>
          <p:nvPr/>
        </p:nvSpPr>
        <p:spPr>
          <a:xfrm>
            <a:off x="2876473" y="9387939"/>
            <a:ext cx="564033" cy="368300"/>
          </a:xfrm>
          <a:prstGeom prst="rect">
            <a:avLst/>
          </a:prstGeom>
          <a:noFill/>
        </p:spPr>
        <p:txBody>
          <a:bodyPr wrap="square" numCol="1" spcCol="457200" rtlCol="0">
            <a:spAutoFit/>
          </a:bodyPr>
          <a:lstStyle/>
          <a:p>
            <a:pPr algn="ctr"/>
            <a:r>
              <a:rPr lang="en-US" sz="1800" b="1" dirty="0" smtClean="0">
                <a:solidFill>
                  <a:schemeClr val="bg1"/>
                </a:solidFill>
                <a:latin typeface="Montserrat" charset="0"/>
                <a:ea typeface="Montserrat" charset="0"/>
                <a:cs typeface="Montserrat" charset="0"/>
              </a:rPr>
              <a:t>3</a:t>
            </a:r>
            <a:endParaRPr lang="en-US" sz="1800" b="1" dirty="0">
              <a:solidFill>
                <a:schemeClr val="bg1"/>
              </a:solidFill>
              <a:latin typeface="Montserrat" charset="0"/>
              <a:ea typeface="Montserrat" charset="0"/>
              <a:cs typeface="Montserrat" charset="0"/>
            </a:endParaRPr>
          </a:p>
        </p:txBody>
      </p:sp>
      <p:sp>
        <p:nvSpPr>
          <p:cNvPr id="13" name="TextBox 12"/>
          <p:cNvSpPr txBox="1"/>
          <p:nvPr/>
        </p:nvSpPr>
        <p:spPr>
          <a:xfrm>
            <a:off x="3674075" y="8298557"/>
            <a:ext cx="2761399" cy="645160"/>
          </a:xfrm>
          <a:prstGeom prst="rect">
            <a:avLst/>
          </a:prstGeom>
          <a:noFill/>
        </p:spPr>
        <p:txBody>
          <a:bodyPr wrap="square" numCol="1" spcCol="457200" rtlCol="0">
            <a:spAutoFit/>
          </a:bodyPr>
          <a:lstStyle/>
          <a:p>
            <a:r>
              <a:rPr lang="en-US" sz="1800" dirty="0">
                <a:solidFill>
                  <a:schemeClr val="bg2"/>
                </a:solidFill>
                <a:latin typeface="Montserrat" charset="0"/>
                <a:ea typeface="Montserrat" charset="0"/>
                <a:cs typeface="Montserrat" charset="0"/>
              </a:rPr>
              <a:t>Creepiest god air fish </a:t>
            </a:r>
            <a:r>
              <a:rPr lang="en-US" sz="1800" dirty="0" smtClean="0">
                <a:solidFill>
                  <a:schemeClr val="bg2"/>
                </a:solidFill>
                <a:latin typeface="Montserrat" charset="0"/>
                <a:ea typeface="Montserrat" charset="0"/>
                <a:cs typeface="Montserrat" charset="0"/>
              </a:rPr>
              <a:t>land darkness.</a:t>
            </a:r>
            <a:endParaRPr lang="en-US" sz="1800" dirty="0">
              <a:solidFill>
                <a:schemeClr val="bg2"/>
              </a:solidFill>
              <a:latin typeface="Montserrat" charset="0"/>
              <a:ea typeface="Montserrat" charset="0"/>
              <a:cs typeface="Montserrat" charset="0"/>
            </a:endParaRPr>
          </a:p>
        </p:txBody>
      </p:sp>
      <p:sp>
        <p:nvSpPr>
          <p:cNvPr id="14" name="TextBox 13"/>
          <p:cNvSpPr txBox="1"/>
          <p:nvPr/>
        </p:nvSpPr>
        <p:spPr>
          <a:xfrm>
            <a:off x="3674075" y="9280359"/>
            <a:ext cx="2523717" cy="645160"/>
          </a:xfrm>
          <a:prstGeom prst="rect">
            <a:avLst/>
          </a:prstGeom>
          <a:noFill/>
        </p:spPr>
        <p:txBody>
          <a:bodyPr wrap="square" numCol="1" spcCol="457200" rtlCol="0">
            <a:spAutoFit/>
          </a:bodyPr>
          <a:lstStyle/>
          <a:p>
            <a:r>
              <a:rPr lang="en-US" sz="1800" dirty="0">
                <a:solidFill>
                  <a:schemeClr val="bg2"/>
                </a:solidFill>
                <a:latin typeface="Montserrat" charset="0"/>
                <a:ea typeface="Montserrat" charset="0"/>
                <a:cs typeface="Montserrat" charset="0"/>
              </a:rPr>
              <a:t>Creepiest god air fish </a:t>
            </a:r>
            <a:r>
              <a:rPr lang="en-US" sz="1800" dirty="0" smtClean="0">
                <a:solidFill>
                  <a:schemeClr val="bg2"/>
                </a:solidFill>
                <a:latin typeface="Montserrat" charset="0"/>
                <a:ea typeface="Montserrat" charset="0"/>
                <a:cs typeface="Montserrat" charset="0"/>
              </a:rPr>
              <a:t>land darkness.</a:t>
            </a:r>
            <a:endParaRPr lang="en-US" sz="1800" dirty="0">
              <a:solidFill>
                <a:schemeClr val="bg2"/>
              </a:solidFill>
              <a:latin typeface="Montserrat" charset="0"/>
              <a:ea typeface="Montserrat" charset="0"/>
              <a:cs typeface="Montserrat" charset="0"/>
            </a:endParaRPr>
          </a:p>
        </p:txBody>
      </p:sp>
      <p:sp>
        <p:nvSpPr>
          <p:cNvPr id="15" name="Oval 14"/>
          <p:cNvSpPr/>
          <p:nvPr/>
        </p:nvSpPr>
        <p:spPr>
          <a:xfrm>
            <a:off x="2815609" y="10371037"/>
            <a:ext cx="671321" cy="671321"/>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 name="TextBox 15"/>
          <p:cNvSpPr txBox="1"/>
          <p:nvPr/>
        </p:nvSpPr>
        <p:spPr>
          <a:xfrm>
            <a:off x="2876473" y="10430213"/>
            <a:ext cx="564033" cy="368300"/>
          </a:xfrm>
          <a:prstGeom prst="rect">
            <a:avLst/>
          </a:prstGeom>
          <a:noFill/>
        </p:spPr>
        <p:txBody>
          <a:bodyPr wrap="square" numCol="1" spcCol="457200" rtlCol="0">
            <a:spAutoFit/>
          </a:bodyPr>
          <a:lstStyle/>
          <a:p>
            <a:pPr algn="ctr"/>
            <a:r>
              <a:rPr lang="en-US" sz="1800" b="1" dirty="0" smtClean="0">
                <a:solidFill>
                  <a:schemeClr val="bg1"/>
                </a:solidFill>
                <a:latin typeface="Montserrat" charset="0"/>
                <a:ea typeface="Montserrat" charset="0"/>
                <a:cs typeface="Montserrat" charset="0"/>
              </a:rPr>
              <a:t>4</a:t>
            </a:r>
            <a:endParaRPr lang="en-US" sz="1800" b="1" dirty="0">
              <a:solidFill>
                <a:schemeClr val="bg1"/>
              </a:solidFill>
              <a:latin typeface="Montserrat" charset="0"/>
              <a:ea typeface="Montserrat" charset="0"/>
              <a:cs typeface="Montserrat" charset="0"/>
            </a:endParaRPr>
          </a:p>
        </p:txBody>
      </p:sp>
      <p:sp>
        <p:nvSpPr>
          <p:cNvPr id="17" name="TextBox 16"/>
          <p:cNvSpPr txBox="1"/>
          <p:nvPr/>
        </p:nvSpPr>
        <p:spPr>
          <a:xfrm>
            <a:off x="3674075" y="10322634"/>
            <a:ext cx="2523717" cy="645160"/>
          </a:xfrm>
          <a:prstGeom prst="rect">
            <a:avLst/>
          </a:prstGeom>
          <a:noFill/>
        </p:spPr>
        <p:txBody>
          <a:bodyPr wrap="square" numCol="1" spcCol="457200" rtlCol="0">
            <a:spAutoFit/>
          </a:bodyPr>
          <a:lstStyle/>
          <a:p>
            <a:r>
              <a:rPr lang="en-US" sz="1800" dirty="0">
                <a:solidFill>
                  <a:schemeClr val="bg2"/>
                </a:solidFill>
                <a:latin typeface="Montserrat" charset="0"/>
                <a:ea typeface="Montserrat" charset="0"/>
                <a:cs typeface="Montserrat" charset="0"/>
              </a:rPr>
              <a:t>Creepiest god air fish </a:t>
            </a:r>
            <a:r>
              <a:rPr lang="en-US" sz="1800" dirty="0" smtClean="0">
                <a:solidFill>
                  <a:schemeClr val="bg2"/>
                </a:solidFill>
                <a:latin typeface="Montserrat" charset="0"/>
                <a:ea typeface="Montserrat" charset="0"/>
                <a:cs typeface="Montserrat" charset="0"/>
              </a:rPr>
              <a:t>land darkness.</a:t>
            </a:r>
            <a:endParaRPr lang="en-US" sz="1800" dirty="0">
              <a:solidFill>
                <a:schemeClr val="bg2"/>
              </a:solidFill>
              <a:latin typeface="Montserrat" charset="0"/>
              <a:ea typeface="Montserrat" charset="0"/>
              <a:cs typeface="Montserrat" charset="0"/>
            </a:endParaRPr>
          </a:p>
        </p:txBody>
      </p:sp>
      <p:sp>
        <p:nvSpPr>
          <p:cNvPr id="18" name="Rectangle 17"/>
          <p:cNvSpPr/>
          <p:nvPr/>
        </p:nvSpPr>
        <p:spPr>
          <a:xfrm>
            <a:off x="3009314" y="4056671"/>
            <a:ext cx="944880" cy="1014730"/>
          </a:xfrm>
          <a:prstGeom prst="rect">
            <a:avLst/>
          </a:prstGeom>
        </p:spPr>
        <p:txBody>
          <a:bodyPr wrap="none" anchor="ctr">
            <a:spAutoFit/>
          </a:bodyPr>
          <a:lstStyle/>
          <a:p>
            <a:r>
              <a:rPr lang="en-US" sz="6000" dirty="0">
                <a:solidFill>
                  <a:schemeClr val="accent2"/>
                </a:solidFill>
                <a:latin typeface="FontAwesome" pitchFamily="2" charset="0"/>
              </a:rPr>
              <a:t></a:t>
            </a:r>
            <a:endParaRPr lang="en-US" sz="6000" dirty="0">
              <a:solidFill>
                <a:schemeClr val="accent2"/>
              </a:solidFill>
            </a:endParaRPr>
          </a:p>
        </p:txBody>
      </p:sp>
      <p:sp>
        <p:nvSpPr>
          <p:cNvPr id="19" name="Rectangle 18"/>
          <p:cNvSpPr/>
          <p:nvPr/>
        </p:nvSpPr>
        <p:spPr>
          <a:xfrm>
            <a:off x="4878243" y="4056671"/>
            <a:ext cx="944880" cy="1014730"/>
          </a:xfrm>
          <a:prstGeom prst="rect">
            <a:avLst/>
          </a:prstGeom>
        </p:spPr>
        <p:txBody>
          <a:bodyPr wrap="none" anchor="ctr">
            <a:spAutoFit/>
          </a:bodyPr>
          <a:lstStyle/>
          <a:p>
            <a:r>
              <a:rPr lang="en-US" sz="6000" dirty="0">
                <a:solidFill>
                  <a:schemeClr val="accent3"/>
                </a:solidFill>
                <a:latin typeface="FontAwesome" pitchFamily="2" charset="0"/>
              </a:rPr>
              <a:t></a:t>
            </a:r>
            <a:endParaRPr lang="en-US" sz="6000" dirty="0">
              <a:solidFill>
                <a:schemeClr val="accent3"/>
              </a:solidFill>
            </a:endParaRPr>
          </a:p>
        </p:txBody>
      </p:sp>
      <p:sp>
        <p:nvSpPr>
          <p:cNvPr id="20" name="TextBox 19"/>
          <p:cNvSpPr txBox="1"/>
          <p:nvPr/>
        </p:nvSpPr>
        <p:spPr>
          <a:xfrm>
            <a:off x="2876473" y="4925323"/>
            <a:ext cx="1421278" cy="553085"/>
          </a:xfrm>
          <a:prstGeom prst="rect">
            <a:avLst/>
          </a:prstGeom>
          <a:noFill/>
        </p:spPr>
        <p:txBody>
          <a:bodyPr wrap="square" numCol="1" spcCol="457200" rtlCol="0">
            <a:spAutoFit/>
          </a:bodyPr>
          <a:lstStyle/>
          <a:p>
            <a:r>
              <a:rPr lang="en-US" sz="3000" b="1" dirty="0" smtClean="0">
                <a:solidFill>
                  <a:schemeClr val="accent2"/>
                </a:solidFill>
                <a:latin typeface="Montserrat" charset="0"/>
                <a:ea typeface="Montserrat" charset="0"/>
                <a:cs typeface="Montserrat" charset="0"/>
              </a:rPr>
              <a:t>44%</a:t>
            </a:r>
            <a:endParaRPr lang="en-US" sz="3000" dirty="0">
              <a:solidFill>
                <a:schemeClr val="accent2"/>
              </a:solidFill>
              <a:latin typeface="Montserrat" charset="0"/>
              <a:ea typeface="Montserrat" charset="0"/>
              <a:cs typeface="Montserrat" charset="0"/>
            </a:endParaRPr>
          </a:p>
        </p:txBody>
      </p:sp>
      <p:sp>
        <p:nvSpPr>
          <p:cNvPr id="21" name="TextBox 20"/>
          <p:cNvSpPr txBox="1"/>
          <p:nvPr/>
        </p:nvSpPr>
        <p:spPr>
          <a:xfrm>
            <a:off x="2892798" y="5508588"/>
            <a:ext cx="1343978" cy="373380"/>
          </a:xfrm>
          <a:prstGeom prst="rect">
            <a:avLst/>
          </a:prstGeom>
          <a:noFill/>
        </p:spPr>
        <p:txBody>
          <a:bodyPr wrap="square" numCol="1" spcCol="457200" rtlCol="0">
            <a:spAutoFit/>
          </a:bodyPr>
          <a:lstStyle/>
          <a:p>
            <a:pPr>
              <a:lnSpc>
                <a:spcPts val="1100"/>
              </a:lnSpc>
            </a:pPr>
            <a:r>
              <a:rPr lang="en-US" dirty="0" smtClean="0">
                <a:solidFill>
                  <a:schemeClr val="bg2">
                    <a:lumMod val="60000"/>
                    <a:lumOff val="40000"/>
                  </a:schemeClr>
                </a:solidFill>
                <a:latin typeface="Montserrat" charset="0"/>
                <a:ea typeface="Montserrat" charset="0"/>
                <a:cs typeface="Montserrat" charset="0"/>
              </a:rPr>
              <a:t>Heist </a:t>
            </a:r>
            <a:r>
              <a:rPr lang="en-US" dirty="0">
                <a:solidFill>
                  <a:schemeClr val="bg2">
                    <a:lumMod val="60000"/>
                    <a:lumOff val="40000"/>
                  </a:schemeClr>
                </a:solidFill>
                <a:latin typeface="Montserrat" charset="0"/>
                <a:ea typeface="Montserrat" charset="0"/>
                <a:cs typeface="Montserrat" charset="0"/>
              </a:rPr>
              <a:t>male air </a:t>
            </a:r>
            <a:r>
              <a:rPr lang="en-US" dirty="0" smtClean="0">
                <a:solidFill>
                  <a:schemeClr val="bg2">
                    <a:lumMod val="60000"/>
                    <a:lumOff val="40000"/>
                  </a:schemeClr>
                </a:solidFill>
                <a:latin typeface="Montserrat" charset="0"/>
                <a:ea typeface="Montserrat" charset="0"/>
                <a:cs typeface="Montserrat" charset="0"/>
              </a:rPr>
              <a:t>bring.</a:t>
            </a:r>
            <a:endParaRPr lang="en-US" dirty="0">
              <a:solidFill>
                <a:schemeClr val="bg2">
                  <a:lumMod val="60000"/>
                  <a:lumOff val="40000"/>
                </a:schemeClr>
              </a:solidFill>
              <a:latin typeface="Montserrat" charset="0"/>
              <a:ea typeface="Montserrat" charset="0"/>
              <a:cs typeface="Montserrat" charset="0"/>
            </a:endParaRPr>
          </a:p>
        </p:txBody>
      </p:sp>
      <p:sp>
        <p:nvSpPr>
          <p:cNvPr id="22" name="TextBox 21"/>
          <p:cNvSpPr txBox="1"/>
          <p:nvPr/>
        </p:nvSpPr>
        <p:spPr>
          <a:xfrm>
            <a:off x="4845374" y="4925323"/>
            <a:ext cx="1421278" cy="553085"/>
          </a:xfrm>
          <a:prstGeom prst="rect">
            <a:avLst/>
          </a:prstGeom>
          <a:noFill/>
        </p:spPr>
        <p:txBody>
          <a:bodyPr wrap="square" numCol="1" spcCol="457200" rtlCol="0">
            <a:spAutoFit/>
          </a:bodyPr>
          <a:lstStyle/>
          <a:p>
            <a:r>
              <a:rPr lang="en-US" sz="3000" b="1" dirty="0" smtClean="0">
                <a:solidFill>
                  <a:schemeClr val="accent3"/>
                </a:solidFill>
                <a:latin typeface="Montserrat" charset="0"/>
                <a:ea typeface="Montserrat" charset="0"/>
                <a:cs typeface="Montserrat" charset="0"/>
              </a:rPr>
              <a:t>18%</a:t>
            </a:r>
            <a:endParaRPr lang="en-US" sz="3000" dirty="0">
              <a:solidFill>
                <a:schemeClr val="accent3"/>
              </a:solidFill>
              <a:latin typeface="Montserrat" charset="0"/>
              <a:ea typeface="Montserrat" charset="0"/>
              <a:cs typeface="Montserrat" charset="0"/>
            </a:endParaRPr>
          </a:p>
        </p:txBody>
      </p:sp>
      <p:sp>
        <p:nvSpPr>
          <p:cNvPr id="23" name="TextBox 22"/>
          <p:cNvSpPr txBox="1"/>
          <p:nvPr/>
        </p:nvSpPr>
        <p:spPr>
          <a:xfrm>
            <a:off x="4861698" y="5508588"/>
            <a:ext cx="1423799" cy="373380"/>
          </a:xfrm>
          <a:prstGeom prst="rect">
            <a:avLst/>
          </a:prstGeom>
          <a:noFill/>
        </p:spPr>
        <p:txBody>
          <a:bodyPr wrap="square" numCol="1" spcCol="457200" rtlCol="0">
            <a:spAutoFit/>
          </a:bodyPr>
          <a:lstStyle/>
          <a:p>
            <a:pPr>
              <a:lnSpc>
                <a:spcPts val="1100"/>
              </a:lnSpc>
            </a:pPr>
            <a:r>
              <a:rPr lang="en-US" dirty="0" smtClean="0">
                <a:solidFill>
                  <a:schemeClr val="bg2">
                    <a:lumMod val="60000"/>
                    <a:lumOff val="40000"/>
                  </a:schemeClr>
                </a:solidFill>
                <a:latin typeface="Montserrat" charset="0"/>
                <a:ea typeface="Montserrat" charset="0"/>
                <a:cs typeface="Montserrat" charset="0"/>
              </a:rPr>
              <a:t>Heist </a:t>
            </a:r>
            <a:r>
              <a:rPr lang="en-US" smtClean="0">
                <a:solidFill>
                  <a:schemeClr val="bg2">
                    <a:lumMod val="60000"/>
                    <a:lumOff val="40000"/>
                  </a:schemeClr>
                </a:solidFill>
                <a:latin typeface="Montserrat" charset="0"/>
                <a:ea typeface="Montserrat" charset="0"/>
                <a:cs typeface="Montserrat" charset="0"/>
              </a:rPr>
              <a:t>male bring </a:t>
            </a:r>
            <a:r>
              <a:rPr lang="en-US" dirty="0">
                <a:solidFill>
                  <a:schemeClr val="bg2">
                    <a:lumMod val="60000"/>
                    <a:lumOff val="40000"/>
                  </a:schemeClr>
                </a:solidFill>
                <a:latin typeface="Montserrat" charset="0"/>
                <a:ea typeface="Montserrat" charset="0"/>
                <a:cs typeface="Montserrat" charset="0"/>
              </a:rPr>
              <a:t>Signs</a:t>
            </a:r>
            <a:r>
              <a:rPr lang="en-US" dirty="0" smtClean="0">
                <a:solidFill>
                  <a:schemeClr val="bg2">
                    <a:lumMod val="60000"/>
                    <a:lumOff val="40000"/>
                  </a:schemeClr>
                </a:solidFill>
                <a:latin typeface="Montserrat" charset="0"/>
                <a:ea typeface="Montserrat" charset="0"/>
                <a:cs typeface="Montserrat" charset="0"/>
              </a:rPr>
              <a:t>.</a:t>
            </a:r>
            <a:endParaRPr lang="en-US" dirty="0">
              <a:solidFill>
                <a:schemeClr val="bg2">
                  <a:lumMod val="60000"/>
                  <a:lumOff val="40000"/>
                </a:schemeClr>
              </a:solidFill>
              <a:latin typeface="Montserrat" charset="0"/>
              <a:ea typeface="Montserrat" charset="0"/>
              <a:cs typeface="Montserrat" charset="0"/>
            </a:endParaRPr>
          </a:p>
        </p:txBody>
      </p:sp>
      <p:cxnSp>
        <p:nvCxnSpPr>
          <p:cNvPr id="24" name="Straight Connector 23"/>
          <p:cNvCxnSpPr/>
          <p:nvPr/>
        </p:nvCxnSpPr>
        <p:spPr>
          <a:xfrm flipV="1">
            <a:off x="4500900" y="4343307"/>
            <a:ext cx="0" cy="1779910"/>
          </a:xfrm>
          <a:prstGeom prst="line">
            <a:avLst/>
          </a:prstGeom>
          <a:ln w="12700">
            <a:solidFill>
              <a:schemeClr val="tx1">
                <a:alpha val="40000"/>
              </a:schemeClr>
            </a:solidFill>
            <a:prstDash val="sysDash"/>
            <a:tailEnd type="none" w="lg" len="lg"/>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8313524" y="7019183"/>
            <a:ext cx="2681376" cy="4246245"/>
          </a:xfrm>
          <a:prstGeom prst="rect">
            <a:avLst/>
          </a:prstGeom>
          <a:noFill/>
        </p:spPr>
        <p:txBody>
          <a:bodyPr wrap="square" numCol="1" spcCol="0" rtlCol="0" anchor="ctr">
            <a:spAutoFit/>
          </a:bodyPr>
          <a:lstStyle/>
          <a:p>
            <a:pPr>
              <a:lnSpc>
                <a:spcPct val="300000"/>
              </a:lnSpc>
            </a:pPr>
            <a:r>
              <a:rPr lang="en-US" sz="1800" b="1" dirty="0" smtClean="0">
                <a:solidFill>
                  <a:schemeClr val="bg2"/>
                </a:solidFill>
                <a:latin typeface="Montserrat Light" charset="0"/>
                <a:ea typeface="Montserrat Light" charset="0"/>
                <a:cs typeface="Montserrat Light" charset="0"/>
              </a:rPr>
              <a:t>The example text</a:t>
            </a:r>
          </a:p>
          <a:p>
            <a:pPr>
              <a:lnSpc>
                <a:spcPct val="300000"/>
              </a:lnSpc>
            </a:pPr>
            <a:r>
              <a:rPr lang="en-US" sz="1800" b="1" dirty="0" smtClean="0">
                <a:solidFill>
                  <a:schemeClr val="bg2"/>
                </a:solidFill>
                <a:latin typeface="Montserrat Light" charset="0"/>
                <a:ea typeface="Montserrat Light" charset="0"/>
                <a:cs typeface="Montserrat Light" charset="0"/>
              </a:rPr>
              <a:t>Goes here with your</a:t>
            </a:r>
          </a:p>
          <a:p>
            <a:pPr>
              <a:lnSpc>
                <a:spcPct val="300000"/>
              </a:lnSpc>
            </a:pPr>
            <a:r>
              <a:rPr lang="en-US" sz="1800" b="1" dirty="0" smtClean="0">
                <a:solidFill>
                  <a:schemeClr val="bg2"/>
                </a:solidFill>
                <a:latin typeface="Montserrat Light" charset="0"/>
                <a:ea typeface="Montserrat Light" charset="0"/>
                <a:cs typeface="Montserrat Light" charset="0"/>
              </a:rPr>
              <a:t>Own detailed</a:t>
            </a:r>
          </a:p>
          <a:p>
            <a:pPr>
              <a:lnSpc>
                <a:spcPct val="300000"/>
              </a:lnSpc>
            </a:pPr>
            <a:r>
              <a:rPr lang="en-US" sz="1800" b="1" dirty="0" smtClean="0">
                <a:solidFill>
                  <a:schemeClr val="bg2"/>
                </a:solidFill>
                <a:latin typeface="Montserrat Light" charset="0"/>
                <a:ea typeface="Montserrat Light" charset="0"/>
                <a:cs typeface="Montserrat Light" charset="0"/>
              </a:rPr>
              <a:t>Loren opium dolor</a:t>
            </a:r>
          </a:p>
          <a:p>
            <a:pPr>
              <a:lnSpc>
                <a:spcPct val="300000"/>
              </a:lnSpc>
            </a:pPr>
            <a:r>
              <a:rPr lang="en-US" sz="1800" b="1" dirty="0">
                <a:solidFill>
                  <a:schemeClr val="bg2"/>
                </a:solidFill>
                <a:latin typeface="Montserrat Light" charset="0"/>
                <a:ea typeface="Montserrat Light" charset="0"/>
                <a:cs typeface="Montserrat Light" charset="0"/>
              </a:rPr>
              <a:t>Own </a:t>
            </a:r>
            <a:r>
              <a:rPr lang="en-US" sz="1800" b="1" dirty="0" smtClean="0">
                <a:solidFill>
                  <a:schemeClr val="bg2"/>
                </a:solidFill>
                <a:latin typeface="Montserrat Light" charset="0"/>
                <a:ea typeface="Montserrat Light" charset="0"/>
                <a:cs typeface="Montserrat Light" charset="0"/>
              </a:rPr>
              <a:t>detailed</a:t>
            </a:r>
            <a:endParaRPr lang="en-US" sz="1800" b="1" dirty="0">
              <a:solidFill>
                <a:schemeClr val="bg2"/>
              </a:solidFill>
              <a:latin typeface="Montserrat Light" charset="0"/>
              <a:ea typeface="Montserrat Light" charset="0"/>
              <a:cs typeface="Montserrat Light" charset="0"/>
            </a:endParaRPr>
          </a:p>
        </p:txBody>
      </p:sp>
      <p:sp>
        <p:nvSpPr>
          <p:cNvPr id="26" name="Rectangle 25"/>
          <p:cNvSpPr/>
          <p:nvPr/>
        </p:nvSpPr>
        <p:spPr>
          <a:xfrm>
            <a:off x="18479160" y="7878102"/>
            <a:ext cx="2670974" cy="220766"/>
          </a:xfrm>
          <a:prstGeom prst="rect">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7" name="Rectangle 26"/>
          <p:cNvSpPr/>
          <p:nvPr/>
        </p:nvSpPr>
        <p:spPr>
          <a:xfrm>
            <a:off x="18479158" y="8711919"/>
            <a:ext cx="3102184" cy="220766"/>
          </a:xfrm>
          <a:prstGeom prst="rect">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8" name="Rectangle 27"/>
          <p:cNvSpPr/>
          <p:nvPr/>
        </p:nvSpPr>
        <p:spPr>
          <a:xfrm>
            <a:off x="18479162" y="9545414"/>
            <a:ext cx="2653725" cy="220766"/>
          </a:xfrm>
          <a:prstGeom prst="rect">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 name="Rectangle 28"/>
          <p:cNvSpPr/>
          <p:nvPr/>
        </p:nvSpPr>
        <p:spPr>
          <a:xfrm>
            <a:off x="18479160" y="10386187"/>
            <a:ext cx="2248388" cy="220766"/>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8" name="TextBox 37"/>
          <p:cNvSpPr txBox="1"/>
          <p:nvPr/>
        </p:nvSpPr>
        <p:spPr>
          <a:xfrm>
            <a:off x="17325143" y="4966009"/>
            <a:ext cx="5128770" cy="1337945"/>
          </a:xfrm>
          <a:prstGeom prst="rect">
            <a:avLst/>
          </a:prstGeom>
          <a:noFill/>
        </p:spPr>
        <p:txBody>
          <a:bodyPr wrap="square" numCol="1" spcCol="457200" rtlCol="0">
            <a:spAutoFit/>
          </a:bodyPr>
          <a:lstStyle/>
          <a:p>
            <a:pPr>
              <a:lnSpc>
                <a:spcPct val="150000"/>
              </a:lnSpc>
            </a:pPr>
            <a:r>
              <a:rPr lang="en-US" sz="1800" dirty="0">
                <a:solidFill>
                  <a:schemeClr val="bg2"/>
                </a:solidFill>
                <a:latin typeface="Montserrat" charset="0"/>
                <a:ea typeface="Montserrat" charset="0"/>
                <a:cs typeface="Montserrat" charset="0"/>
              </a:rPr>
              <a:t>Also he his male air bring is signs bring is signs </a:t>
            </a:r>
            <a:r>
              <a:rPr lang="en-US" sz="1800" dirty="0" smtClean="0">
                <a:solidFill>
                  <a:schemeClr val="bg2"/>
                </a:solidFill>
                <a:latin typeface="Montserrat" charset="0"/>
                <a:ea typeface="Montserrat" charset="0"/>
                <a:cs typeface="Montserrat" charset="0"/>
              </a:rPr>
              <a:t>first</a:t>
            </a:r>
            <a:r>
              <a:rPr lang="en-US" sz="1800" dirty="0">
                <a:solidFill>
                  <a:schemeClr val="bg2"/>
                </a:solidFill>
                <a:latin typeface="Montserrat" charset="0"/>
                <a:ea typeface="Montserrat" charset="0"/>
                <a:cs typeface="Montserrat" charset="0"/>
              </a:rPr>
              <a:t>. Creepiest god air </a:t>
            </a:r>
            <a:r>
              <a:rPr lang="en-US" sz="1800" dirty="0" smtClean="0">
                <a:solidFill>
                  <a:schemeClr val="bg2"/>
                </a:solidFill>
                <a:latin typeface="Montserrat" charset="0"/>
                <a:ea typeface="Montserrat" charset="0"/>
                <a:cs typeface="Montserrat" charset="0"/>
              </a:rPr>
              <a:t>fish.</a:t>
            </a:r>
            <a:endParaRPr lang="en-US" sz="1800" dirty="0">
              <a:solidFill>
                <a:schemeClr val="bg2"/>
              </a:solidFill>
              <a:latin typeface="Montserrat" charset="0"/>
              <a:ea typeface="Montserrat" charset="0"/>
              <a:cs typeface="Montserrat" charset="0"/>
            </a:endParaRPr>
          </a:p>
          <a:p>
            <a:pPr>
              <a:lnSpc>
                <a:spcPct val="150000"/>
              </a:lnSpc>
            </a:pPr>
            <a:r>
              <a:rPr lang="en-US" sz="1800" b="1" dirty="0" smtClean="0">
                <a:latin typeface="Montserrat" charset="0"/>
                <a:ea typeface="Montserrat" charset="0"/>
                <a:cs typeface="Montserrat" charset="0"/>
              </a:rPr>
              <a:t>Also </a:t>
            </a:r>
            <a:r>
              <a:rPr lang="en-US" sz="1800" b="1" dirty="0">
                <a:latin typeface="Montserrat" charset="0"/>
                <a:ea typeface="Montserrat" charset="0"/>
                <a:cs typeface="Montserrat" charset="0"/>
              </a:rPr>
              <a:t>he his male air bring is signs </a:t>
            </a:r>
            <a:r>
              <a:rPr lang="en-US" sz="1800" b="1" dirty="0" smtClean="0">
                <a:latin typeface="Montserrat" charset="0"/>
                <a:ea typeface="Montserrat" charset="0"/>
                <a:cs typeface="Montserrat" charset="0"/>
              </a:rPr>
              <a:t>first.</a:t>
            </a:r>
            <a:endParaRPr lang="en-US" sz="1800" b="1" dirty="0">
              <a:latin typeface="Montserrat" charset="0"/>
              <a:ea typeface="Montserrat" charset="0"/>
              <a:cs typeface="Montserrat" charset="0"/>
            </a:endParaRPr>
          </a:p>
        </p:txBody>
      </p:sp>
      <p:sp>
        <p:nvSpPr>
          <p:cNvPr id="39" name="TextBox 38"/>
          <p:cNvSpPr txBox="1"/>
          <p:nvPr/>
        </p:nvSpPr>
        <p:spPr>
          <a:xfrm>
            <a:off x="17325143" y="3791861"/>
            <a:ext cx="2236649" cy="1168400"/>
          </a:xfrm>
          <a:prstGeom prst="rect">
            <a:avLst/>
          </a:prstGeom>
          <a:noFill/>
        </p:spPr>
        <p:txBody>
          <a:bodyPr wrap="square" rtlCol="0">
            <a:spAutoFit/>
          </a:bodyPr>
          <a:lstStyle/>
          <a:p>
            <a:r>
              <a:rPr lang="en-US" sz="7000" b="1" dirty="0" smtClean="0">
                <a:solidFill>
                  <a:schemeClr val="accent2"/>
                </a:solidFill>
                <a:latin typeface="Montserrat" charset="0"/>
                <a:ea typeface="Montserrat" charset="0"/>
                <a:cs typeface="Montserrat" charset="0"/>
              </a:rPr>
              <a:t>18%</a:t>
            </a:r>
            <a:endParaRPr lang="en-US" sz="7000" b="1" dirty="0">
              <a:solidFill>
                <a:schemeClr val="accent2"/>
              </a:solidFill>
              <a:latin typeface="Montserrat" charset="0"/>
              <a:ea typeface="Montserrat" charset="0"/>
              <a:cs typeface="Montserrat" charset="0"/>
            </a:endParaRPr>
          </a:p>
        </p:txBody>
      </p:sp>
      <p:sp>
        <p:nvSpPr>
          <p:cNvPr id="41" name="Rectangle 40"/>
          <p:cNvSpPr/>
          <p:nvPr/>
        </p:nvSpPr>
        <p:spPr>
          <a:xfrm>
            <a:off x="18479162" y="11226968"/>
            <a:ext cx="1989662" cy="220766"/>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4" name="Rectangle 43"/>
          <p:cNvSpPr/>
          <p:nvPr/>
        </p:nvSpPr>
        <p:spPr>
          <a:xfrm>
            <a:off x="17403611" y="8460714"/>
            <a:ext cx="1071880" cy="2143125"/>
          </a:xfrm>
          <a:prstGeom prst="rect">
            <a:avLst/>
          </a:prstGeom>
        </p:spPr>
        <p:txBody>
          <a:bodyPr wrap="none" anchor="ctr">
            <a:spAutoFit/>
          </a:bodyPr>
          <a:lstStyle/>
          <a:p>
            <a:pPr>
              <a:lnSpc>
                <a:spcPts val="3200"/>
              </a:lnSpc>
            </a:pPr>
            <a:r>
              <a:rPr lang="en-US" sz="5000" dirty="0">
                <a:solidFill>
                  <a:schemeClr val="tx2"/>
                </a:solidFill>
                <a:latin typeface="FontAwesome" pitchFamily="2" charset="0"/>
              </a:rPr>
              <a:t> </a:t>
            </a:r>
            <a:endParaRPr lang="en-US" sz="5000" dirty="0" smtClean="0">
              <a:solidFill>
                <a:schemeClr val="tx2"/>
              </a:solidFill>
              <a:latin typeface="FontAwesome" pitchFamily="2" charset="0"/>
            </a:endParaRPr>
          </a:p>
          <a:p>
            <a:pPr>
              <a:lnSpc>
                <a:spcPts val="3200"/>
              </a:lnSpc>
            </a:pPr>
            <a:r>
              <a:rPr lang="en-US" sz="5000" dirty="0" smtClean="0">
                <a:ln w="19050">
                  <a:noFill/>
                </a:ln>
                <a:solidFill>
                  <a:schemeClr val="accent2"/>
                </a:solidFill>
                <a:latin typeface="FontAwesome" pitchFamily="2" charset="0"/>
              </a:rPr>
              <a:t></a:t>
            </a:r>
          </a:p>
          <a:p>
            <a:pPr>
              <a:lnSpc>
                <a:spcPts val="3200"/>
              </a:lnSpc>
            </a:pPr>
            <a:r>
              <a:rPr lang="en-US" sz="5000" dirty="0" smtClean="0">
                <a:ln w="19050">
                  <a:noFill/>
                </a:ln>
                <a:solidFill>
                  <a:schemeClr val="accent3"/>
                </a:solidFill>
                <a:latin typeface="FontAwesome" pitchFamily="2" charset="0"/>
              </a:rPr>
              <a:t></a:t>
            </a:r>
          </a:p>
          <a:p>
            <a:pPr>
              <a:lnSpc>
                <a:spcPts val="3200"/>
              </a:lnSpc>
            </a:pPr>
            <a:r>
              <a:rPr lang="en-US" sz="5000" dirty="0" smtClean="0">
                <a:solidFill>
                  <a:schemeClr val="accent4"/>
                </a:solidFill>
                <a:latin typeface="FontAwesome" pitchFamily="2" charset="0"/>
              </a:rPr>
              <a:t></a:t>
            </a:r>
          </a:p>
          <a:p>
            <a:pPr>
              <a:lnSpc>
                <a:spcPts val="3200"/>
              </a:lnSpc>
            </a:pPr>
            <a:r>
              <a:rPr lang="en-US" sz="5000" dirty="0">
                <a:ln w="19050">
                  <a:noFill/>
                </a:ln>
                <a:solidFill>
                  <a:schemeClr val="accent5"/>
                </a:solidFill>
                <a:latin typeface="FontAwesome" pitchFamily="2" charset="0"/>
              </a:rPr>
              <a:t></a:t>
            </a:r>
            <a:endParaRPr lang="en-US" sz="5000" dirty="0">
              <a:ln w="19050">
                <a:noFill/>
              </a:ln>
              <a:solidFill>
                <a:schemeClr val="accent5"/>
              </a:solidFill>
            </a:endParaRPr>
          </a:p>
        </p:txBody>
      </p:sp>
      <p:sp>
        <p:nvSpPr>
          <p:cNvPr id="45" name="Oval 44"/>
          <p:cNvSpPr/>
          <p:nvPr/>
        </p:nvSpPr>
        <p:spPr>
          <a:xfrm rot="5400000">
            <a:off x="9072117" y="4754864"/>
            <a:ext cx="1128086" cy="1128086"/>
          </a:xfrm>
          <a:prstGeom prst="ellipse">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6" name="Oval 45"/>
          <p:cNvSpPr/>
          <p:nvPr/>
        </p:nvSpPr>
        <p:spPr>
          <a:xfrm rot="5400000">
            <a:off x="10386007" y="4572593"/>
            <a:ext cx="916771" cy="916771"/>
          </a:xfrm>
          <a:prstGeom prst="ellipse">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7" name="Oval 46"/>
          <p:cNvSpPr/>
          <p:nvPr/>
        </p:nvSpPr>
        <p:spPr>
          <a:xfrm rot="5400000">
            <a:off x="9962139" y="5573315"/>
            <a:ext cx="1314362" cy="1314362"/>
          </a:xfrm>
          <a:prstGeom prst="ellipse">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8" name="Oval 47"/>
          <p:cNvSpPr/>
          <p:nvPr/>
        </p:nvSpPr>
        <p:spPr>
          <a:xfrm rot="5400000">
            <a:off x="13969983" y="5847621"/>
            <a:ext cx="1128086" cy="1128086"/>
          </a:xfrm>
          <a:prstGeom prst="ellipse">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9" name="Oval 48"/>
          <p:cNvSpPr/>
          <p:nvPr/>
        </p:nvSpPr>
        <p:spPr>
          <a:xfrm rot="5400000">
            <a:off x="12379373" y="6767823"/>
            <a:ext cx="1128086" cy="1128086"/>
          </a:xfrm>
          <a:prstGeom prst="ellipse">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0" name="Oval 49"/>
          <p:cNvSpPr/>
          <p:nvPr/>
        </p:nvSpPr>
        <p:spPr>
          <a:xfrm rot="5400000">
            <a:off x="13507689" y="7141152"/>
            <a:ext cx="1356583" cy="1356583"/>
          </a:xfrm>
          <a:prstGeom prst="ellipse">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1" name="Oval 50"/>
          <p:cNvSpPr/>
          <p:nvPr/>
        </p:nvSpPr>
        <p:spPr>
          <a:xfrm rot="5400000">
            <a:off x="11815330" y="8644947"/>
            <a:ext cx="1128086" cy="1128086"/>
          </a:xfrm>
          <a:prstGeom prst="ellipse">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2" name="Oval 51"/>
          <p:cNvSpPr/>
          <p:nvPr/>
        </p:nvSpPr>
        <p:spPr>
          <a:xfrm rot="5400000">
            <a:off x="12010379" y="4998566"/>
            <a:ext cx="1128086" cy="1128086"/>
          </a:xfrm>
          <a:prstGeom prst="ellipse">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3" name="Oval 52"/>
          <p:cNvSpPr/>
          <p:nvPr/>
        </p:nvSpPr>
        <p:spPr>
          <a:xfrm rot="5400000">
            <a:off x="12689045" y="7967271"/>
            <a:ext cx="866082" cy="866082"/>
          </a:xfrm>
          <a:prstGeom prst="ellipse">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4" name="Rectangle 53"/>
          <p:cNvSpPr/>
          <p:nvPr/>
        </p:nvSpPr>
        <p:spPr>
          <a:xfrm>
            <a:off x="10187970" y="5691325"/>
            <a:ext cx="944880" cy="1014730"/>
          </a:xfrm>
          <a:prstGeom prst="rect">
            <a:avLst/>
          </a:prstGeom>
        </p:spPr>
        <p:txBody>
          <a:bodyPr wrap="none" anchor="ctr">
            <a:spAutoFit/>
          </a:bodyPr>
          <a:lstStyle/>
          <a:p>
            <a:r>
              <a:rPr lang="en-US" sz="6000" dirty="0">
                <a:solidFill>
                  <a:schemeClr val="accent3"/>
                </a:solidFill>
                <a:latin typeface="FontAwesome" pitchFamily="2" charset="0"/>
              </a:rPr>
              <a:t></a:t>
            </a:r>
            <a:endParaRPr lang="en-US" sz="6000" dirty="0">
              <a:solidFill>
                <a:schemeClr val="accent3"/>
              </a:solidFill>
            </a:endParaRPr>
          </a:p>
        </p:txBody>
      </p:sp>
      <p:sp>
        <p:nvSpPr>
          <p:cNvPr id="55" name="Rectangle 54"/>
          <p:cNvSpPr/>
          <p:nvPr/>
        </p:nvSpPr>
        <p:spPr>
          <a:xfrm>
            <a:off x="12549161" y="6877624"/>
            <a:ext cx="817880" cy="860425"/>
          </a:xfrm>
          <a:prstGeom prst="rect">
            <a:avLst/>
          </a:prstGeom>
        </p:spPr>
        <p:txBody>
          <a:bodyPr wrap="none" anchor="ctr">
            <a:spAutoFit/>
          </a:bodyPr>
          <a:lstStyle/>
          <a:p>
            <a:r>
              <a:rPr lang="en-US" sz="5000" dirty="0">
                <a:solidFill>
                  <a:schemeClr val="accent3"/>
                </a:solidFill>
                <a:latin typeface="FontAwesome" pitchFamily="2" charset="0"/>
              </a:rPr>
              <a:t></a:t>
            </a:r>
            <a:endParaRPr lang="en-US" sz="5000" dirty="0">
              <a:solidFill>
                <a:schemeClr val="accent3"/>
              </a:solidFill>
            </a:endParaRPr>
          </a:p>
        </p:txBody>
      </p:sp>
      <p:sp>
        <p:nvSpPr>
          <p:cNvPr id="56" name="Rectangle 55"/>
          <p:cNvSpPr/>
          <p:nvPr/>
        </p:nvSpPr>
        <p:spPr>
          <a:xfrm>
            <a:off x="11961144" y="8777094"/>
            <a:ext cx="817880" cy="860425"/>
          </a:xfrm>
          <a:prstGeom prst="rect">
            <a:avLst/>
          </a:prstGeom>
        </p:spPr>
        <p:txBody>
          <a:bodyPr wrap="none" anchor="ctr">
            <a:spAutoFit/>
          </a:bodyPr>
          <a:lstStyle/>
          <a:p>
            <a:r>
              <a:rPr lang="en-US" sz="5000" dirty="0">
                <a:solidFill>
                  <a:schemeClr val="accent3"/>
                </a:solidFill>
                <a:latin typeface="FontAwesome" pitchFamily="2" charset="0"/>
              </a:rPr>
              <a:t></a:t>
            </a:r>
            <a:endParaRPr lang="en-US" sz="5000" dirty="0">
              <a:solidFill>
                <a:schemeClr val="accent3"/>
              </a:solidFill>
            </a:endParaRPr>
          </a:p>
        </p:txBody>
      </p:sp>
      <p:sp>
        <p:nvSpPr>
          <p:cNvPr id="57" name="Rectangle 56"/>
          <p:cNvSpPr/>
          <p:nvPr/>
        </p:nvSpPr>
        <p:spPr>
          <a:xfrm>
            <a:off x="14117199" y="5979808"/>
            <a:ext cx="817880" cy="860425"/>
          </a:xfrm>
          <a:prstGeom prst="rect">
            <a:avLst/>
          </a:prstGeom>
        </p:spPr>
        <p:txBody>
          <a:bodyPr wrap="none" anchor="ctr">
            <a:spAutoFit/>
          </a:bodyPr>
          <a:lstStyle/>
          <a:p>
            <a:r>
              <a:rPr lang="en-US" sz="5000" dirty="0">
                <a:solidFill>
                  <a:schemeClr val="accent3"/>
                </a:solidFill>
                <a:latin typeface="FontAwesome" pitchFamily="2" charset="0"/>
              </a:rPr>
              <a:t></a:t>
            </a:r>
            <a:endParaRPr lang="en-US" sz="5000" dirty="0">
              <a:solidFill>
                <a:schemeClr val="accent3"/>
              </a:solidFill>
            </a:endParaRPr>
          </a:p>
        </p:txBody>
      </p:sp>
      <p:sp>
        <p:nvSpPr>
          <p:cNvPr id="58" name="Rectangle 57"/>
          <p:cNvSpPr/>
          <p:nvPr/>
        </p:nvSpPr>
        <p:spPr>
          <a:xfrm>
            <a:off x="13786159" y="7293687"/>
            <a:ext cx="944880" cy="1014730"/>
          </a:xfrm>
          <a:prstGeom prst="rect">
            <a:avLst/>
          </a:prstGeom>
        </p:spPr>
        <p:txBody>
          <a:bodyPr wrap="none" anchor="ctr">
            <a:spAutoFit/>
          </a:bodyPr>
          <a:lstStyle/>
          <a:p>
            <a:r>
              <a:rPr lang="en-US" sz="6000" dirty="0">
                <a:solidFill>
                  <a:schemeClr val="accent2"/>
                </a:solidFill>
                <a:latin typeface="FontAwesome" pitchFamily="2" charset="0"/>
              </a:rPr>
              <a:t></a:t>
            </a:r>
            <a:endParaRPr lang="en-US" sz="6000" dirty="0">
              <a:solidFill>
                <a:schemeClr val="accent2"/>
              </a:solidFill>
            </a:endParaRPr>
          </a:p>
        </p:txBody>
      </p:sp>
      <p:sp>
        <p:nvSpPr>
          <p:cNvPr id="59" name="Rectangle 58"/>
          <p:cNvSpPr/>
          <p:nvPr/>
        </p:nvSpPr>
        <p:spPr>
          <a:xfrm>
            <a:off x="12807162" y="8023729"/>
            <a:ext cx="690880" cy="706755"/>
          </a:xfrm>
          <a:prstGeom prst="rect">
            <a:avLst/>
          </a:prstGeom>
        </p:spPr>
        <p:txBody>
          <a:bodyPr wrap="none" anchor="ctr">
            <a:spAutoFit/>
          </a:bodyPr>
          <a:lstStyle/>
          <a:p>
            <a:r>
              <a:rPr lang="en-US" sz="4000" dirty="0">
                <a:solidFill>
                  <a:schemeClr val="accent2"/>
                </a:solidFill>
                <a:latin typeface="FontAwesome" pitchFamily="2" charset="0"/>
              </a:rPr>
              <a:t></a:t>
            </a:r>
            <a:endParaRPr lang="en-US" sz="4000" dirty="0">
              <a:solidFill>
                <a:schemeClr val="accent2"/>
              </a:solidFill>
            </a:endParaRPr>
          </a:p>
        </p:txBody>
      </p:sp>
      <p:sp>
        <p:nvSpPr>
          <p:cNvPr id="60" name="Rectangle 59"/>
          <p:cNvSpPr/>
          <p:nvPr/>
        </p:nvSpPr>
        <p:spPr>
          <a:xfrm>
            <a:off x="10520728" y="4663472"/>
            <a:ext cx="690880" cy="706755"/>
          </a:xfrm>
          <a:prstGeom prst="rect">
            <a:avLst/>
          </a:prstGeom>
        </p:spPr>
        <p:txBody>
          <a:bodyPr wrap="none" anchor="ctr">
            <a:spAutoFit/>
          </a:bodyPr>
          <a:lstStyle/>
          <a:p>
            <a:r>
              <a:rPr lang="en-US" sz="4000" dirty="0">
                <a:solidFill>
                  <a:schemeClr val="accent2"/>
                </a:solidFill>
                <a:latin typeface="FontAwesome" pitchFamily="2" charset="0"/>
              </a:rPr>
              <a:t></a:t>
            </a:r>
            <a:endParaRPr lang="en-US" sz="4000" dirty="0">
              <a:solidFill>
                <a:schemeClr val="accent2"/>
              </a:solidFill>
            </a:endParaRPr>
          </a:p>
        </p:txBody>
      </p:sp>
      <p:sp>
        <p:nvSpPr>
          <p:cNvPr id="61" name="Rectangle 60"/>
          <p:cNvSpPr/>
          <p:nvPr/>
        </p:nvSpPr>
        <p:spPr>
          <a:xfrm>
            <a:off x="9275742" y="4876833"/>
            <a:ext cx="817880" cy="860425"/>
          </a:xfrm>
          <a:prstGeom prst="rect">
            <a:avLst/>
          </a:prstGeom>
        </p:spPr>
        <p:txBody>
          <a:bodyPr wrap="none" anchor="ctr">
            <a:spAutoFit/>
          </a:bodyPr>
          <a:lstStyle/>
          <a:p>
            <a:r>
              <a:rPr lang="en-US" sz="5000" dirty="0">
                <a:solidFill>
                  <a:schemeClr val="accent2"/>
                </a:solidFill>
                <a:latin typeface="FontAwesome" pitchFamily="2" charset="0"/>
              </a:rPr>
              <a:t></a:t>
            </a:r>
            <a:endParaRPr lang="en-US" sz="5000" dirty="0">
              <a:solidFill>
                <a:schemeClr val="accent2"/>
              </a:solidFill>
            </a:endParaRPr>
          </a:p>
        </p:txBody>
      </p:sp>
      <p:sp>
        <p:nvSpPr>
          <p:cNvPr id="62" name="Rectangle 61"/>
          <p:cNvSpPr/>
          <p:nvPr/>
        </p:nvSpPr>
        <p:spPr>
          <a:xfrm>
            <a:off x="12203971" y="5122989"/>
            <a:ext cx="817880" cy="860425"/>
          </a:xfrm>
          <a:prstGeom prst="rect">
            <a:avLst/>
          </a:prstGeom>
        </p:spPr>
        <p:txBody>
          <a:bodyPr wrap="none" anchor="ctr">
            <a:spAutoFit/>
          </a:bodyPr>
          <a:lstStyle/>
          <a:p>
            <a:r>
              <a:rPr lang="en-US" sz="5000" dirty="0">
                <a:solidFill>
                  <a:schemeClr val="accent2"/>
                </a:solidFill>
                <a:latin typeface="FontAwesome" pitchFamily="2" charset="0"/>
              </a:rPr>
              <a:t></a:t>
            </a:r>
            <a:endParaRPr lang="en-US" sz="5000" dirty="0">
              <a:solidFill>
                <a:schemeClr val="accent2"/>
              </a:solidFill>
            </a:endParaRP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45"/>
                                        </p:tgtEl>
                                        <p:attrNameLst>
                                          <p:attrName>style.visibility</p:attrName>
                                        </p:attrNameLst>
                                      </p:cBhvr>
                                      <p:to>
                                        <p:strVal val="visible"/>
                                      </p:to>
                                    </p:set>
                                    <p:anim calcmode="lin" valueType="num">
                                      <p:cBhvr>
                                        <p:cTn id="12" dur="500" fill="hold"/>
                                        <p:tgtEl>
                                          <p:spTgt spid="45"/>
                                        </p:tgtEl>
                                        <p:attrNameLst>
                                          <p:attrName>ppt_w</p:attrName>
                                        </p:attrNameLst>
                                      </p:cBhvr>
                                      <p:tavLst>
                                        <p:tav tm="0">
                                          <p:val>
                                            <p:fltVal val="0"/>
                                          </p:val>
                                        </p:tav>
                                        <p:tav tm="100000">
                                          <p:val>
                                            <p:strVal val="#ppt_w"/>
                                          </p:val>
                                        </p:tav>
                                      </p:tavLst>
                                    </p:anim>
                                    <p:anim calcmode="lin" valueType="num">
                                      <p:cBhvr>
                                        <p:cTn id="13" dur="500" fill="hold"/>
                                        <p:tgtEl>
                                          <p:spTgt spid="45"/>
                                        </p:tgtEl>
                                        <p:attrNameLst>
                                          <p:attrName>ppt_h</p:attrName>
                                        </p:attrNameLst>
                                      </p:cBhvr>
                                      <p:tavLst>
                                        <p:tav tm="0">
                                          <p:val>
                                            <p:fltVal val="0"/>
                                          </p:val>
                                        </p:tav>
                                        <p:tav tm="100000">
                                          <p:val>
                                            <p:strVal val="#ppt_h"/>
                                          </p:val>
                                        </p:tav>
                                      </p:tavLst>
                                    </p:anim>
                                    <p:animEffect transition="in" filter="fade">
                                      <p:cBhvr>
                                        <p:cTn id="14" dur="500"/>
                                        <p:tgtEl>
                                          <p:spTgt spid="4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p:cTn id="17" dur="500" fill="hold"/>
                                        <p:tgtEl>
                                          <p:spTgt spid="46"/>
                                        </p:tgtEl>
                                        <p:attrNameLst>
                                          <p:attrName>ppt_w</p:attrName>
                                        </p:attrNameLst>
                                      </p:cBhvr>
                                      <p:tavLst>
                                        <p:tav tm="0">
                                          <p:val>
                                            <p:fltVal val="0"/>
                                          </p:val>
                                        </p:tav>
                                        <p:tav tm="100000">
                                          <p:val>
                                            <p:strVal val="#ppt_w"/>
                                          </p:val>
                                        </p:tav>
                                      </p:tavLst>
                                    </p:anim>
                                    <p:anim calcmode="lin" valueType="num">
                                      <p:cBhvr>
                                        <p:cTn id="18" dur="500" fill="hold"/>
                                        <p:tgtEl>
                                          <p:spTgt spid="46"/>
                                        </p:tgtEl>
                                        <p:attrNameLst>
                                          <p:attrName>ppt_h</p:attrName>
                                        </p:attrNameLst>
                                      </p:cBhvr>
                                      <p:tavLst>
                                        <p:tav tm="0">
                                          <p:val>
                                            <p:fltVal val="0"/>
                                          </p:val>
                                        </p:tav>
                                        <p:tav tm="100000">
                                          <p:val>
                                            <p:strVal val="#ppt_h"/>
                                          </p:val>
                                        </p:tav>
                                      </p:tavLst>
                                    </p:anim>
                                    <p:animEffect transition="in" filter="fade">
                                      <p:cBhvr>
                                        <p:cTn id="19" dur="500"/>
                                        <p:tgtEl>
                                          <p:spTgt spid="4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7"/>
                                        </p:tgtEl>
                                        <p:attrNameLst>
                                          <p:attrName>style.visibility</p:attrName>
                                        </p:attrNameLst>
                                      </p:cBhvr>
                                      <p:to>
                                        <p:strVal val="visible"/>
                                      </p:to>
                                    </p:set>
                                    <p:anim calcmode="lin" valueType="num">
                                      <p:cBhvr>
                                        <p:cTn id="22" dur="500" fill="hold"/>
                                        <p:tgtEl>
                                          <p:spTgt spid="47"/>
                                        </p:tgtEl>
                                        <p:attrNameLst>
                                          <p:attrName>ppt_w</p:attrName>
                                        </p:attrNameLst>
                                      </p:cBhvr>
                                      <p:tavLst>
                                        <p:tav tm="0">
                                          <p:val>
                                            <p:fltVal val="0"/>
                                          </p:val>
                                        </p:tav>
                                        <p:tav tm="100000">
                                          <p:val>
                                            <p:strVal val="#ppt_w"/>
                                          </p:val>
                                        </p:tav>
                                      </p:tavLst>
                                    </p:anim>
                                    <p:anim calcmode="lin" valueType="num">
                                      <p:cBhvr>
                                        <p:cTn id="23" dur="500" fill="hold"/>
                                        <p:tgtEl>
                                          <p:spTgt spid="47"/>
                                        </p:tgtEl>
                                        <p:attrNameLst>
                                          <p:attrName>ppt_h</p:attrName>
                                        </p:attrNameLst>
                                      </p:cBhvr>
                                      <p:tavLst>
                                        <p:tav tm="0">
                                          <p:val>
                                            <p:fltVal val="0"/>
                                          </p:val>
                                        </p:tav>
                                        <p:tav tm="100000">
                                          <p:val>
                                            <p:strVal val="#ppt_h"/>
                                          </p:val>
                                        </p:tav>
                                      </p:tavLst>
                                    </p:anim>
                                    <p:animEffect transition="in" filter="fade">
                                      <p:cBhvr>
                                        <p:cTn id="24" dur="500"/>
                                        <p:tgtEl>
                                          <p:spTgt spid="4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8"/>
                                        </p:tgtEl>
                                        <p:attrNameLst>
                                          <p:attrName>style.visibility</p:attrName>
                                        </p:attrNameLst>
                                      </p:cBhvr>
                                      <p:to>
                                        <p:strVal val="visible"/>
                                      </p:to>
                                    </p:set>
                                    <p:anim calcmode="lin" valueType="num">
                                      <p:cBhvr>
                                        <p:cTn id="27" dur="500" fill="hold"/>
                                        <p:tgtEl>
                                          <p:spTgt spid="48"/>
                                        </p:tgtEl>
                                        <p:attrNameLst>
                                          <p:attrName>ppt_w</p:attrName>
                                        </p:attrNameLst>
                                      </p:cBhvr>
                                      <p:tavLst>
                                        <p:tav tm="0">
                                          <p:val>
                                            <p:fltVal val="0"/>
                                          </p:val>
                                        </p:tav>
                                        <p:tav tm="100000">
                                          <p:val>
                                            <p:strVal val="#ppt_w"/>
                                          </p:val>
                                        </p:tav>
                                      </p:tavLst>
                                    </p:anim>
                                    <p:anim calcmode="lin" valueType="num">
                                      <p:cBhvr>
                                        <p:cTn id="28" dur="500" fill="hold"/>
                                        <p:tgtEl>
                                          <p:spTgt spid="48"/>
                                        </p:tgtEl>
                                        <p:attrNameLst>
                                          <p:attrName>ppt_h</p:attrName>
                                        </p:attrNameLst>
                                      </p:cBhvr>
                                      <p:tavLst>
                                        <p:tav tm="0">
                                          <p:val>
                                            <p:fltVal val="0"/>
                                          </p:val>
                                        </p:tav>
                                        <p:tav tm="100000">
                                          <p:val>
                                            <p:strVal val="#ppt_h"/>
                                          </p:val>
                                        </p:tav>
                                      </p:tavLst>
                                    </p:anim>
                                    <p:animEffect transition="in" filter="fade">
                                      <p:cBhvr>
                                        <p:cTn id="29" dur="500"/>
                                        <p:tgtEl>
                                          <p:spTgt spid="4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 calcmode="lin" valueType="num">
                                      <p:cBhvr>
                                        <p:cTn id="32" dur="500" fill="hold"/>
                                        <p:tgtEl>
                                          <p:spTgt spid="49"/>
                                        </p:tgtEl>
                                        <p:attrNameLst>
                                          <p:attrName>ppt_w</p:attrName>
                                        </p:attrNameLst>
                                      </p:cBhvr>
                                      <p:tavLst>
                                        <p:tav tm="0">
                                          <p:val>
                                            <p:fltVal val="0"/>
                                          </p:val>
                                        </p:tav>
                                        <p:tav tm="100000">
                                          <p:val>
                                            <p:strVal val="#ppt_w"/>
                                          </p:val>
                                        </p:tav>
                                      </p:tavLst>
                                    </p:anim>
                                    <p:anim calcmode="lin" valueType="num">
                                      <p:cBhvr>
                                        <p:cTn id="33" dur="500" fill="hold"/>
                                        <p:tgtEl>
                                          <p:spTgt spid="49"/>
                                        </p:tgtEl>
                                        <p:attrNameLst>
                                          <p:attrName>ppt_h</p:attrName>
                                        </p:attrNameLst>
                                      </p:cBhvr>
                                      <p:tavLst>
                                        <p:tav tm="0">
                                          <p:val>
                                            <p:fltVal val="0"/>
                                          </p:val>
                                        </p:tav>
                                        <p:tav tm="100000">
                                          <p:val>
                                            <p:strVal val="#ppt_h"/>
                                          </p:val>
                                        </p:tav>
                                      </p:tavLst>
                                    </p:anim>
                                    <p:animEffect transition="in" filter="fade">
                                      <p:cBhvr>
                                        <p:cTn id="34" dur="500"/>
                                        <p:tgtEl>
                                          <p:spTgt spid="49"/>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50"/>
                                        </p:tgtEl>
                                        <p:attrNameLst>
                                          <p:attrName>style.visibility</p:attrName>
                                        </p:attrNameLst>
                                      </p:cBhvr>
                                      <p:to>
                                        <p:strVal val="visible"/>
                                      </p:to>
                                    </p:set>
                                    <p:anim calcmode="lin" valueType="num">
                                      <p:cBhvr>
                                        <p:cTn id="37" dur="500" fill="hold"/>
                                        <p:tgtEl>
                                          <p:spTgt spid="50"/>
                                        </p:tgtEl>
                                        <p:attrNameLst>
                                          <p:attrName>ppt_w</p:attrName>
                                        </p:attrNameLst>
                                      </p:cBhvr>
                                      <p:tavLst>
                                        <p:tav tm="0">
                                          <p:val>
                                            <p:fltVal val="0"/>
                                          </p:val>
                                        </p:tav>
                                        <p:tav tm="100000">
                                          <p:val>
                                            <p:strVal val="#ppt_w"/>
                                          </p:val>
                                        </p:tav>
                                      </p:tavLst>
                                    </p:anim>
                                    <p:anim calcmode="lin" valueType="num">
                                      <p:cBhvr>
                                        <p:cTn id="38" dur="500" fill="hold"/>
                                        <p:tgtEl>
                                          <p:spTgt spid="50"/>
                                        </p:tgtEl>
                                        <p:attrNameLst>
                                          <p:attrName>ppt_h</p:attrName>
                                        </p:attrNameLst>
                                      </p:cBhvr>
                                      <p:tavLst>
                                        <p:tav tm="0">
                                          <p:val>
                                            <p:fltVal val="0"/>
                                          </p:val>
                                        </p:tav>
                                        <p:tav tm="100000">
                                          <p:val>
                                            <p:strVal val="#ppt_h"/>
                                          </p:val>
                                        </p:tav>
                                      </p:tavLst>
                                    </p:anim>
                                    <p:animEffect transition="in" filter="fade">
                                      <p:cBhvr>
                                        <p:cTn id="39" dur="500"/>
                                        <p:tgtEl>
                                          <p:spTgt spid="50"/>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p:cTn id="42" dur="500" fill="hold"/>
                                        <p:tgtEl>
                                          <p:spTgt spid="51"/>
                                        </p:tgtEl>
                                        <p:attrNameLst>
                                          <p:attrName>ppt_w</p:attrName>
                                        </p:attrNameLst>
                                      </p:cBhvr>
                                      <p:tavLst>
                                        <p:tav tm="0">
                                          <p:val>
                                            <p:fltVal val="0"/>
                                          </p:val>
                                        </p:tav>
                                        <p:tav tm="100000">
                                          <p:val>
                                            <p:strVal val="#ppt_w"/>
                                          </p:val>
                                        </p:tav>
                                      </p:tavLst>
                                    </p:anim>
                                    <p:anim calcmode="lin" valueType="num">
                                      <p:cBhvr>
                                        <p:cTn id="43" dur="500" fill="hold"/>
                                        <p:tgtEl>
                                          <p:spTgt spid="51"/>
                                        </p:tgtEl>
                                        <p:attrNameLst>
                                          <p:attrName>ppt_h</p:attrName>
                                        </p:attrNameLst>
                                      </p:cBhvr>
                                      <p:tavLst>
                                        <p:tav tm="0">
                                          <p:val>
                                            <p:fltVal val="0"/>
                                          </p:val>
                                        </p:tav>
                                        <p:tav tm="100000">
                                          <p:val>
                                            <p:strVal val="#ppt_h"/>
                                          </p:val>
                                        </p:tav>
                                      </p:tavLst>
                                    </p:anim>
                                    <p:animEffect transition="in" filter="fade">
                                      <p:cBhvr>
                                        <p:cTn id="44" dur="500"/>
                                        <p:tgtEl>
                                          <p:spTgt spid="51"/>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p:cTn id="47" dur="500" fill="hold"/>
                                        <p:tgtEl>
                                          <p:spTgt spid="52"/>
                                        </p:tgtEl>
                                        <p:attrNameLst>
                                          <p:attrName>ppt_w</p:attrName>
                                        </p:attrNameLst>
                                      </p:cBhvr>
                                      <p:tavLst>
                                        <p:tav tm="0">
                                          <p:val>
                                            <p:fltVal val="0"/>
                                          </p:val>
                                        </p:tav>
                                        <p:tav tm="100000">
                                          <p:val>
                                            <p:strVal val="#ppt_w"/>
                                          </p:val>
                                        </p:tav>
                                      </p:tavLst>
                                    </p:anim>
                                    <p:anim calcmode="lin" valueType="num">
                                      <p:cBhvr>
                                        <p:cTn id="48" dur="500" fill="hold"/>
                                        <p:tgtEl>
                                          <p:spTgt spid="52"/>
                                        </p:tgtEl>
                                        <p:attrNameLst>
                                          <p:attrName>ppt_h</p:attrName>
                                        </p:attrNameLst>
                                      </p:cBhvr>
                                      <p:tavLst>
                                        <p:tav tm="0">
                                          <p:val>
                                            <p:fltVal val="0"/>
                                          </p:val>
                                        </p:tav>
                                        <p:tav tm="100000">
                                          <p:val>
                                            <p:strVal val="#ppt_h"/>
                                          </p:val>
                                        </p:tav>
                                      </p:tavLst>
                                    </p:anim>
                                    <p:animEffect transition="in" filter="fade">
                                      <p:cBhvr>
                                        <p:cTn id="49" dur="500"/>
                                        <p:tgtEl>
                                          <p:spTgt spid="5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500" fill="hold"/>
                                        <p:tgtEl>
                                          <p:spTgt spid="53"/>
                                        </p:tgtEl>
                                        <p:attrNameLst>
                                          <p:attrName>ppt_w</p:attrName>
                                        </p:attrNameLst>
                                      </p:cBhvr>
                                      <p:tavLst>
                                        <p:tav tm="0">
                                          <p:val>
                                            <p:fltVal val="0"/>
                                          </p:val>
                                        </p:tav>
                                        <p:tav tm="100000">
                                          <p:val>
                                            <p:strVal val="#ppt_w"/>
                                          </p:val>
                                        </p:tav>
                                      </p:tavLst>
                                    </p:anim>
                                    <p:anim calcmode="lin" valueType="num">
                                      <p:cBhvr>
                                        <p:cTn id="53" dur="500" fill="hold"/>
                                        <p:tgtEl>
                                          <p:spTgt spid="53"/>
                                        </p:tgtEl>
                                        <p:attrNameLst>
                                          <p:attrName>ppt_h</p:attrName>
                                        </p:attrNameLst>
                                      </p:cBhvr>
                                      <p:tavLst>
                                        <p:tav tm="0">
                                          <p:val>
                                            <p:fltVal val="0"/>
                                          </p:val>
                                        </p:tav>
                                        <p:tav tm="100000">
                                          <p:val>
                                            <p:strVal val="#ppt_h"/>
                                          </p:val>
                                        </p:tav>
                                      </p:tavLst>
                                    </p:anim>
                                    <p:animEffect transition="in" filter="fade">
                                      <p:cBhvr>
                                        <p:cTn id="54" dur="500"/>
                                        <p:tgtEl>
                                          <p:spTgt spid="53"/>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4"/>
                                        </p:tgtEl>
                                        <p:attrNameLst>
                                          <p:attrName>style.visibility</p:attrName>
                                        </p:attrNameLst>
                                      </p:cBhvr>
                                      <p:to>
                                        <p:strVal val="visible"/>
                                      </p:to>
                                    </p:set>
                                    <p:anim calcmode="lin" valueType="num">
                                      <p:cBhvr>
                                        <p:cTn id="57" dur="500" fill="hold"/>
                                        <p:tgtEl>
                                          <p:spTgt spid="54"/>
                                        </p:tgtEl>
                                        <p:attrNameLst>
                                          <p:attrName>ppt_w</p:attrName>
                                        </p:attrNameLst>
                                      </p:cBhvr>
                                      <p:tavLst>
                                        <p:tav tm="0">
                                          <p:val>
                                            <p:fltVal val="0"/>
                                          </p:val>
                                        </p:tav>
                                        <p:tav tm="100000">
                                          <p:val>
                                            <p:strVal val="#ppt_w"/>
                                          </p:val>
                                        </p:tav>
                                      </p:tavLst>
                                    </p:anim>
                                    <p:anim calcmode="lin" valueType="num">
                                      <p:cBhvr>
                                        <p:cTn id="58" dur="500" fill="hold"/>
                                        <p:tgtEl>
                                          <p:spTgt spid="54"/>
                                        </p:tgtEl>
                                        <p:attrNameLst>
                                          <p:attrName>ppt_h</p:attrName>
                                        </p:attrNameLst>
                                      </p:cBhvr>
                                      <p:tavLst>
                                        <p:tav tm="0">
                                          <p:val>
                                            <p:fltVal val="0"/>
                                          </p:val>
                                        </p:tav>
                                        <p:tav tm="100000">
                                          <p:val>
                                            <p:strVal val="#ppt_h"/>
                                          </p:val>
                                        </p:tav>
                                      </p:tavLst>
                                    </p:anim>
                                    <p:animEffect transition="in" filter="fade">
                                      <p:cBhvr>
                                        <p:cTn id="59" dur="500"/>
                                        <p:tgtEl>
                                          <p:spTgt spid="54"/>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55"/>
                                        </p:tgtEl>
                                        <p:attrNameLst>
                                          <p:attrName>style.visibility</p:attrName>
                                        </p:attrNameLst>
                                      </p:cBhvr>
                                      <p:to>
                                        <p:strVal val="visible"/>
                                      </p:to>
                                    </p:set>
                                    <p:anim calcmode="lin" valueType="num">
                                      <p:cBhvr>
                                        <p:cTn id="62" dur="500" fill="hold"/>
                                        <p:tgtEl>
                                          <p:spTgt spid="55"/>
                                        </p:tgtEl>
                                        <p:attrNameLst>
                                          <p:attrName>ppt_w</p:attrName>
                                        </p:attrNameLst>
                                      </p:cBhvr>
                                      <p:tavLst>
                                        <p:tav tm="0">
                                          <p:val>
                                            <p:fltVal val="0"/>
                                          </p:val>
                                        </p:tav>
                                        <p:tav tm="100000">
                                          <p:val>
                                            <p:strVal val="#ppt_w"/>
                                          </p:val>
                                        </p:tav>
                                      </p:tavLst>
                                    </p:anim>
                                    <p:anim calcmode="lin" valueType="num">
                                      <p:cBhvr>
                                        <p:cTn id="63" dur="500" fill="hold"/>
                                        <p:tgtEl>
                                          <p:spTgt spid="55"/>
                                        </p:tgtEl>
                                        <p:attrNameLst>
                                          <p:attrName>ppt_h</p:attrName>
                                        </p:attrNameLst>
                                      </p:cBhvr>
                                      <p:tavLst>
                                        <p:tav tm="0">
                                          <p:val>
                                            <p:fltVal val="0"/>
                                          </p:val>
                                        </p:tav>
                                        <p:tav tm="100000">
                                          <p:val>
                                            <p:strVal val="#ppt_h"/>
                                          </p:val>
                                        </p:tav>
                                      </p:tavLst>
                                    </p:anim>
                                    <p:animEffect transition="in" filter="fade">
                                      <p:cBhvr>
                                        <p:cTn id="64" dur="500"/>
                                        <p:tgtEl>
                                          <p:spTgt spid="55"/>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56"/>
                                        </p:tgtEl>
                                        <p:attrNameLst>
                                          <p:attrName>style.visibility</p:attrName>
                                        </p:attrNameLst>
                                      </p:cBhvr>
                                      <p:to>
                                        <p:strVal val="visible"/>
                                      </p:to>
                                    </p:set>
                                    <p:anim calcmode="lin" valueType="num">
                                      <p:cBhvr>
                                        <p:cTn id="67" dur="500" fill="hold"/>
                                        <p:tgtEl>
                                          <p:spTgt spid="56"/>
                                        </p:tgtEl>
                                        <p:attrNameLst>
                                          <p:attrName>ppt_w</p:attrName>
                                        </p:attrNameLst>
                                      </p:cBhvr>
                                      <p:tavLst>
                                        <p:tav tm="0">
                                          <p:val>
                                            <p:fltVal val="0"/>
                                          </p:val>
                                        </p:tav>
                                        <p:tav tm="100000">
                                          <p:val>
                                            <p:strVal val="#ppt_w"/>
                                          </p:val>
                                        </p:tav>
                                      </p:tavLst>
                                    </p:anim>
                                    <p:anim calcmode="lin" valueType="num">
                                      <p:cBhvr>
                                        <p:cTn id="68" dur="500" fill="hold"/>
                                        <p:tgtEl>
                                          <p:spTgt spid="56"/>
                                        </p:tgtEl>
                                        <p:attrNameLst>
                                          <p:attrName>ppt_h</p:attrName>
                                        </p:attrNameLst>
                                      </p:cBhvr>
                                      <p:tavLst>
                                        <p:tav tm="0">
                                          <p:val>
                                            <p:fltVal val="0"/>
                                          </p:val>
                                        </p:tav>
                                        <p:tav tm="100000">
                                          <p:val>
                                            <p:strVal val="#ppt_h"/>
                                          </p:val>
                                        </p:tav>
                                      </p:tavLst>
                                    </p:anim>
                                    <p:animEffect transition="in" filter="fade">
                                      <p:cBhvr>
                                        <p:cTn id="69" dur="500"/>
                                        <p:tgtEl>
                                          <p:spTgt spid="5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 calcmode="lin" valueType="num">
                                      <p:cBhvr>
                                        <p:cTn id="72" dur="500" fill="hold"/>
                                        <p:tgtEl>
                                          <p:spTgt spid="57"/>
                                        </p:tgtEl>
                                        <p:attrNameLst>
                                          <p:attrName>ppt_w</p:attrName>
                                        </p:attrNameLst>
                                      </p:cBhvr>
                                      <p:tavLst>
                                        <p:tav tm="0">
                                          <p:val>
                                            <p:fltVal val="0"/>
                                          </p:val>
                                        </p:tav>
                                        <p:tav tm="100000">
                                          <p:val>
                                            <p:strVal val="#ppt_w"/>
                                          </p:val>
                                        </p:tav>
                                      </p:tavLst>
                                    </p:anim>
                                    <p:anim calcmode="lin" valueType="num">
                                      <p:cBhvr>
                                        <p:cTn id="73" dur="500" fill="hold"/>
                                        <p:tgtEl>
                                          <p:spTgt spid="57"/>
                                        </p:tgtEl>
                                        <p:attrNameLst>
                                          <p:attrName>ppt_h</p:attrName>
                                        </p:attrNameLst>
                                      </p:cBhvr>
                                      <p:tavLst>
                                        <p:tav tm="0">
                                          <p:val>
                                            <p:fltVal val="0"/>
                                          </p:val>
                                        </p:tav>
                                        <p:tav tm="100000">
                                          <p:val>
                                            <p:strVal val="#ppt_h"/>
                                          </p:val>
                                        </p:tav>
                                      </p:tavLst>
                                    </p:anim>
                                    <p:animEffect transition="in" filter="fade">
                                      <p:cBhvr>
                                        <p:cTn id="74" dur="500"/>
                                        <p:tgtEl>
                                          <p:spTgt spid="57"/>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58"/>
                                        </p:tgtEl>
                                        <p:attrNameLst>
                                          <p:attrName>style.visibility</p:attrName>
                                        </p:attrNameLst>
                                      </p:cBhvr>
                                      <p:to>
                                        <p:strVal val="visible"/>
                                      </p:to>
                                    </p:set>
                                    <p:anim calcmode="lin" valueType="num">
                                      <p:cBhvr>
                                        <p:cTn id="77" dur="500" fill="hold"/>
                                        <p:tgtEl>
                                          <p:spTgt spid="58"/>
                                        </p:tgtEl>
                                        <p:attrNameLst>
                                          <p:attrName>ppt_w</p:attrName>
                                        </p:attrNameLst>
                                      </p:cBhvr>
                                      <p:tavLst>
                                        <p:tav tm="0">
                                          <p:val>
                                            <p:fltVal val="0"/>
                                          </p:val>
                                        </p:tav>
                                        <p:tav tm="100000">
                                          <p:val>
                                            <p:strVal val="#ppt_w"/>
                                          </p:val>
                                        </p:tav>
                                      </p:tavLst>
                                    </p:anim>
                                    <p:anim calcmode="lin" valueType="num">
                                      <p:cBhvr>
                                        <p:cTn id="78" dur="500" fill="hold"/>
                                        <p:tgtEl>
                                          <p:spTgt spid="58"/>
                                        </p:tgtEl>
                                        <p:attrNameLst>
                                          <p:attrName>ppt_h</p:attrName>
                                        </p:attrNameLst>
                                      </p:cBhvr>
                                      <p:tavLst>
                                        <p:tav tm="0">
                                          <p:val>
                                            <p:fltVal val="0"/>
                                          </p:val>
                                        </p:tav>
                                        <p:tav tm="100000">
                                          <p:val>
                                            <p:strVal val="#ppt_h"/>
                                          </p:val>
                                        </p:tav>
                                      </p:tavLst>
                                    </p:anim>
                                    <p:animEffect transition="in" filter="fade">
                                      <p:cBhvr>
                                        <p:cTn id="79" dur="500"/>
                                        <p:tgtEl>
                                          <p:spTgt spid="58"/>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59"/>
                                        </p:tgtEl>
                                        <p:attrNameLst>
                                          <p:attrName>style.visibility</p:attrName>
                                        </p:attrNameLst>
                                      </p:cBhvr>
                                      <p:to>
                                        <p:strVal val="visible"/>
                                      </p:to>
                                    </p:set>
                                    <p:anim calcmode="lin" valueType="num">
                                      <p:cBhvr>
                                        <p:cTn id="82" dur="500" fill="hold"/>
                                        <p:tgtEl>
                                          <p:spTgt spid="59"/>
                                        </p:tgtEl>
                                        <p:attrNameLst>
                                          <p:attrName>ppt_w</p:attrName>
                                        </p:attrNameLst>
                                      </p:cBhvr>
                                      <p:tavLst>
                                        <p:tav tm="0">
                                          <p:val>
                                            <p:fltVal val="0"/>
                                          </p:val>
                                        </p:tav>
                                        <p:tav tm="100000">
                                          <p:val>
                                            <p:strVal val="#ppt_w"/>
                                          </p:val>
                                        </p:tav>
                                      </p:tavLst>
                                    </p:anim>
                                    <p:anim calcmode="lin" valueType="num">
                                      <p:cBhvr>
                                        <p:cTn id="83" dur="500" fill="hold"/>
                                        <p:tgtEl>
                                          <p:spTgt spid="59"/>
                                        </p:tgtEl>
                                        <p:attrNameLst>
                                          <p:attrName>ppt_h</p:attrName>
                                        </p:attrNameLst>
                                      </p:cBhvr>
                                      <p:tavLst>
                                        <p:tav tm="0">
                                          <p:val>
                                            <p:fltVal val="0"/>
                                          </p:val>
                                        </p:tav>
                                        <p:tav tm="100000">
                                          <p:val>
                                            <p:strVal val="#ppt_h"/>
                                          </p:val>
                                        </p:tav>
                                      </p:tavLst>
                                    </p:anim>
                                    <p:animEffect transition="in" filter="fade">
                                      <p:cBhvr>
                                        <p:cTn id="84" dur="500"/>
                                        <p:tgtEl>
                                          <p:spTgt spid="59"/>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60"/>
                                        </p:tgtEl>
                                        <p:attrNameLst>
                                          <p:attrName>style.visibility</p:attrName>
                                        </p:attrNameLst>
                                      </p:cBhvr>
                                      <p:to>
                                        <p:strVal val="visible"/>
                                      </p:to>
                                    </p:set>
                                    <p:anim calcmode="lin" valueType="num">
                                      <p:cBhvr>
                                        <p:cTn id="87" dur="500" fill="hold"/>
                                        <p:tgtEl>
                                          <p:spTgt spid="60"/>
                                        </p:tgtEl>
                                        <p:attrNameLst>
                                          <p:attrName>ppt_w</p:attrName>
                                        </p:attrNameLst>
                                      </p:cBhvr>
                                      <p:tavLst>
                                        <p:tav tm="0">
                                          <p:val>
                                            <p:fltVal val="0"/>
                                          </p:val>
                                        </p:tav>
                                        <p:tav tm="100000">
                                          <p:val>
                                            <p:strVal val="#ppt_w"/>
                                          </p:val>
                                        </p:tav>
                                      </p:tavLst>
                                    </p:anim>
                                    <p:anim calcmode="lin" valueType="num">
                                      <p:cBhvr>
                                        <p:cTn id="88" dur="500" fill="hold"/>
                                        <p:tgtEl>
                                          <p:spTgt spid="60"/>
                                        </p:tgtEl>
                                        <p:attrNameLst>
                                          <p:attrName>ppt_h</p:attrName>
                                        </p:attrNameLst>
                                      </p:cBhvr>
                                      <p:tavLst>
                                        <p:tav tm="0">
                                          <p:val>
                                            <p:fltVal val="0"/>
                                          </p:val>
                                        </p:tav>
                                        <p:tav tm="100000">
                                          <p:val>
                                            <p:strVal val="#ppt_h"/>
                                          </p:val>
                                        </p:tav>
                                      </p:tavLst>
                                    </p:anim>
                                    <p:animEffect transition="in" filter="fade">
                                      <p:cBhvr>
                                        <p:cTn id="89" dur="500"/>
                                        <p:tgtEl>
                                          <p:spTgt spid="60"/>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61"/>
                                        </p:tgtEl>
                                        <p:attrNameLst>
                                          <p:attrName>style.visibility</p:attrName>
                                        </p:attrNameLst>
                                      </p:cBhvr>
                                      <p:to>
                                        <p:strVal val="visible"/>
                                      </p:to>
                                    </p:set>
                                    <p:anim calcmode="lin" valueType="num">
                                      <p:cBhvr>
                                        <p:cTn id="92" dur="500" fill="hold"/>
                                        <p:tgtEl>
                                          <p:spTgt spid="61"/>
                                        </p:tgtEl>
                                        <p:attrNameLst>
                                          <p:attrName>ppt_w</p:attrName>
                                        </p:attrNameLst>
                                      </p:cBhvr>
                                      <p:tavLst>
                                        <p:tav tm="0">
                                          <p:val>
                                            <p:fltVal val="0"/>
                                          </p:val>
                                        </p:tav>
                                        <p:tav tm="100000">
                                          <p:val>
                                            <p:strVal val="#ppt_w"/>
                                          </p:val>
                                        </p:tav>
                                      </p:tavLst>
                                    </p:anim>
                                    <p:anim calcmode="lin" valueType="num">
                                      <p:cBhvr>
                                        <p:cTn id="93" dur="500" fill="hold"/>
                                        <p:tgtEl>
                                          <p:spTgt spid="61"/>
                                        </p:tgtEl>
                                        <p:attrNameLst>
                                          <p:attrName>ppt_h</p:attrName>
                                        </p:attrNameLst>
                                      </p:cBhvr>
                                      <p:tavLst>
                                        <p:tav tm="0">
                                          <p:val>
                                            <p:fltVal val="0"/>
                                          </p:val>
                                        </p:tav>
                                        <p:tav tm="100000">
                                          <p:val>
                                            <p:strVal val="#ppt_h"/>
                                          </p:val>
                                        </p:tav>
                                      </p:tavLst>
                                    </p:anim>
                                    <p:animEffect transition="in" filter="fade">
                                      <p:cBhvr>
                                        <p:cTn id="94" dur="500"/>
                                        <p:tgtEl>
                                          <p:spTgt spid="61"/>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62"/>
                                        </p:tgtEl>
                                        <p:attrNameLst>
                                          <p:attrName>style.visibility</p:attrName>
                                        </p:attrNameLst>
                                      </p:cBhvr>
                                      <p:to>
                                        <p:strVal val="visible"/>
                                      </p:to>
                                    </p:set>
                                    <p:anim calcmode="lin" valueType="num">
                                      <p:cBhvr>
                                        <p:cTn id="97" dur="500" fill="hold"/>
                                        <p:tgtEl>
                                          <p:spTgt spid="62"/>
                                        </p:tgtEl>
                                        <p:attrNameLst>
                                          <p:attrName>ppt_w</p:attrName>
                                        </p:attrNameLst>
                                      </p:cBhvr>
                                      <p:tavLst>
                                        <p:tav tm="0">
                                          <p:val>
                                            <p:fltVal val="0"/>
                                          </p:val>
                                        </p:tav>
                                        <p:tav tm="100000">
                                          <p:val>
                                            <p:strVal val="#ppt_w"/>
                                          </p:val>
                                        </p:tav>
                                      </p:tavLst>
                                    </p:anim>
                                    <p:anim calcmode="lin" valueType="num">
                                      <p:cBhvr>
                                        <p:cTn id="98" dur="500" fill="hold"/>
                                        <p:tgtEl>
                                          <p:spTgt spid="62"/>
                                        </p:tgtEl>
                                        <p:attrNameLst>
                                          <p:attrName>ppt_h</p:attrName>
                                        </p:attrNameLst>
                                      </p:cBhvr>
                                      <p:tavLst>
                                        <p:tav tm="0">
                                          <p:val>
                                            <p:fltVal val="0"/>
                                          </p:val>
                                        </p:tav>
                                        <p:tav tm="100000">
                                          <p:val>
                                            <p:strVal val="#ppt_h"/>
                                          </p:val>
                                        </p:tav>
                                      </p:tavLst>
                                    </p:anim>
                                    <p:animEffect transition="in" filter="fade">
                                      <p:cBhvr>
                                        <p:cTn id="99" dur="500"/>
                                        <p:tgtEl>
                                          <p:spTgt spid="62"/>
                                        </p:tgtEl>
                                      </p:cBhvr>
                                    </p:animEffect>
                                  </p:childTnLst>
                                </p:cTn>
                              </p:par>
                            </p:childTnLst>
                          </p:cTn>
                        </p:par>
                      </p:childTnLst>
                    </p:cTn>
                  </p:par>
                  <p:par>
                    <p:cTn id="100" fill="hold">
                      <p:stCondLst>
                        <p:cond delay="indefinite"/>
                      </p:stCondLst>
                      <p:childTnLst>
                        <p:par>
                          <p:cTn id="101" fill="hold">
                            <p:stCondLst>
                              <p:cond delay="0"/>
                            </p:stCondLst>
                            <p:childTnLst>
                              <p:par>
                                <p:cTn id="102" presetID="10" presetClass="entr" presetSubtype="0" fill="hold" grpId="0" nodeType="clickEffect">
                                  <p:stCondLst>
                                    <p:cond delay="0"/>
                                  </p:stCondLst>
                                  <p:childTnLst>
                                    <p:set>
                                      <p:cBhvr>
                                        <p:cTn id="103" dur="1" fill="hold">
                                          <p:stCondLst>
                                            <p:cond delay="0"/>
                                          </p:stCondLst>
                                        </p:cTn>
                                        <p:tgtEl>
                                          <p:spTgt spid="18"/>
                                        </p:tgtEl>
                                        <p:attrNameLst>
                                          <p:attrName>style.visibility</p:attrName>
                                        </p:attrNameLst>
                                      </p:cBhvr>
                                      <p:to>
                                        <p:strVal val="visible"/>
                                      </p:to>
                                    </p:set>
                                    <p:animEffect transition="in" filter="fade">
                                      <p:cBhvr>
                                        <p:cTn id="104" dur="500"/>
                                        <p:tgtEl>
                                          <p:spTgt spid="18"/>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19"/>
                                        </p:tgtEl>
                                        <p:attrNameLst>
                                          <p:attrName>style.visibility</p:attrName>
                                        </p:attrNameLst>
                                      </p:cBhvr>
                                      <p:to>
                                        <p:strVal val="visible"/>
                                      </p:to>
                                    </p:set>
                                    <p:animEffect transition="in" filter="fade">
                                      <p:cBhvr>
                                        <p:cTn id="107" dur="500"/>
                                        <p:tgtEl>
                                          <p:spTgt spid="19"/>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20"/>
                                        </p:tgtEl>
                                        <p:attrNameLst>
                                          <p:attrName>style.visibility</p:attrName>
                                        </p:attrNameLst>
                                      </p:cBhvr>
                                      <p:to>
                                        <p:strVal val="visible"/>
                                      </p:to>
                                    </p:set>
                                    <p:animEffect transition="in" filter="fade">
                                      <p:cBhvr>
                                        <p:cTn id="110" dur="500"/>
                                        <p:tgtEl>
                                          <p:spTgt spid="20"/>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21"/>
                                        </p:tgtEl>
                                        <p:attrNameLst>
                                          <p:attrName>style.visibility</p:attrName>
                                        </p:attrNameLst>
                                      </p:cBhvr>
                                      <p:to>
                                        <p:strVal val="visible"/>
                                      </p:to>
                                    </p:set>
                                    <p:animEffect transition="in" filter="fade">
                                      <p:cBhvr>
                                        <p:cTn id="113" dur="500"/>
                                        <p:tgtEl>
                                          <p:spTgt spid="21"/>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22"/>
                                        </p:tgtEl>
                                        <p:attrNameLst>
                                          <p:attrName>style.visibility</p:attrName>
                                        </p:attrNameLst>
                                      </p:cBhvr>
                                      <p:to>
                                        <p:strVal val="visible"/>
                                      </p:to>
                                    </p:set>
                                    <p:animEffect transition="in" filter="fade">
                                      <p:cBhvr>
                                        <p:cTn id="116" dur="500"/>
                                        <p:tgtEl>
                                          <p:spTgt spid="22"/>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23"/>
                                        </p:tgtEl>
                                        <p:attrNameLst>
                                          <p:attrName>style.visibility</p:attrName>
                                        </p:attrNameLst>
                                      </p:cBhvr>
                                      <p:to>
                                        <p:strVal val="visible"/>
                                      </p:to>
                                    </p:set>
                                    <p:animEffect transition="in" filter="fade">
                                      <p:cBhvr>
                                        <p:cTn id="119" dur="500"/>
                                        <p:tgtEl>
                                          <p:spTgt spid="23"/>
                                        </p:tgtEl>
                                      </p:cBhvr>
                                    </p:animEffect>
                                  </p:childTnLst>
                                </p:cTn>
                              </p:par>
                              <p:par>
                                <p:cTn id="120" presetID="10" presetClass="entr" presetSubtype="0" fill="hold" nodeType="withEffect">
                                  <p:stCondLst>
                                    <p:cond delay="0"/>
                                  </p:stCondLst>
                                  <p:childTnLst>
                                    <p:set>
                                      <p:cBhvr>
                                        <p:cTn id="121" dur="1" fill="hold">
                                          <p:stCondLst>
                                            <p:cond delay="0"/>
                                          </p:stCondLst>
                                        </p:cTn>
                                        <p:tgtEl>
                                          <p:spTgt spid="24"/>
                                        </p:tgtEl>
                                        <p:attrNameLst>
                                          <p:attrName>style.visibility</p:attrName>
                                        </p:attrNameLst>
                                      </p:cBhvr>
                                      <p:to>
                                        <p:strVal val="visible"/>
                                      </p:to>
                                    </p:set>
                                    <p:animEffect transition="in" filter="fade">
                                      <p:cBhvr>
                                        <p:cTn id="122" dur="500"/>
                                        <p:tgtEl>
                                          <p:spTgt spid="24"/>
                                        </p:tgtEl>
                                      </p:cBhvr>
                                    </p:animEffect>
                                  </p:childTnLst>
                                </p:cTn>
                              </p:par>
                            </p:childTnLst>
                          </p:cTn>
                        </p:par>
                      </p:childTnLst>
                    </p:cTn>
                  </p:par>
                  <p:par>
                    <p:cTn id="123" fill="hold">
                      <p:stCondLst>
                        <p:cond delay="indefinite"/>
                      </p:stCondLst>
                      <p:childTnLst>
                        <p:par>
                          <p:cTn id="124" fill="hold">
                            <p:stCondLst>
                              <p:cond delay="0"/>
                            </p:stCondLst>
                            <p:childTnLst>
                              <p:par>
                                <p:cTn id="125" presetID="10" presetClass="entr" presetSubtype="0" fill="hold" grpId="0" nodeType="clickEffect">
                                  <p:stCondLst>
                                    <p:cond delay="0"/>
                                  </p:stCondLst>
                                  <p:childTnLst>
                                    <p:set>
                                      <p:cBhvr>
                                        <p:cTn id="126" dur="1" fill="hold">
                                          <p:stCondLst>
                                            <p:cond delay="0"/>
                                          </p:stCondLst>
                                        </p:cTn>
                                        <p:tgtEl>
                                          <p:spTgt spid="39"/>
                                        </p:tgtEl>
                                        <p:attrNameLst>
                                          <p:attrName>style.visibility</p:attrName>
                                        </p:attrNameLst>
                                      </p:cBhvr>
                                      <p:to>
                                        <p:strVal val="visible"/>
                                      </p:to>
                                    </p:set>
                                    <p:animEffect transition="in" filter="fade">
                                      <p:cBhvr>
                                        <p:cTn id="127" dur="500"/>
                                        <p:tgtEl>
                                          <p:spTgt spid="39"/>
                                        </p:tgtEl>
                                      </p:cBhvr>
                                    </p:animEffect>
                                  </p:childTnLst>
                                </p:cTn>
                              </p:par>
                              <p:par>
                                <p:cTn id="128" presetID="10" presetClass="entr" presetSubtype="0" fill="hold" grpId="0" nodeType="withEffect">
                                  <p:stCondLst>
                                    <p:cond delay="0"/>
                                  </p:stCondLst>
                                  <p:childTnLst>
                                    <p:set>
                                      <p:cBhvr>
                                        <p:cTn id="129" dur="1" fill="hold">
                                          <p:stCondLst>
                                            <p:cond delay="0"/>
                                          </p:stCondLst>
                                        </p:cTn>
                                        <p:tgtEl>
                                          <p:spTgt spid="38"/>
                                        </p:tgtEl>
                                        <p:attrNameLst>
                                          <p:attrName>style.visibility</p:attrName>
                                        </p:attrNameLst>
                                      </p:cBhvr>
                                      <p:to>
                                        <p:strVal val="visible"/>
                                      </p:to>
                                    </p:set>
                                    <p:animEffect transition="in" filter="fade">
                                      <p:cBhvr>
                                        <p:cTn id="130" dur="500"/>
                                        <p:tgtEl>
                                          <p:spTgt spid="38"/>
                                        </p:tgtEl>
                                      </p:cBhvr>
                                    </p:animEffect>
                                  </p:childTnLst>
                                </p:cTn>
                              </p:par>
                            </p:childTnLst>
                          </p:cTn>
                        </p:par>
                      </p:childTnLst>
                    </p:cTn>
                  </p:par>
                  <p:par>
                    <p:cTn id="131" fill="hold">
                      <p:stCondLst>
                        <p:cond delay="indefinite"/>
                      </p:stCondLst>
                      <p:childTnLst>
                        <p:par>
                          <p:cTn id="132" fill="hold">
                            <p:stCondLst>
                              <p:cond delay="0"/>
                            </p:stCondLst>
                            <p:childTnLst>
                              <p:par>
                                <p:cTn id="133" presetID="12" presetClass="entr" presetSubtype="8" fill="hold" grpId="0" nodeType="clickEffect">
                                  <p:stCondLst>
                                    <p:cond delay="0"/>
                                  </p:stCondLst>
                                  <p:childTnLst>
                                    <p:set>
                                      <p:cBhvr>
                                        <p:cTn id="134" dur="1" fill="hold">
                                          <p:stCondLst>
                                            <p:cond delay="0"/>
                                          </p:stCondLst>
                                        </p:cTn>
                                        <p:tgtEl>
                                          <p:spTgt spid="25"/>
                                        </p:tgtEl>
                                        <p:attrNameLst>
                                          <p:attrName>style.visibility</p:attrName>
                                        </p:attrNameLst>
                                      </p:cBhvr>
                                      <p:to>
                                        <p:strVal val="visible"/>
                                      </p:to>
                                    </p:set>
                                    <p:anim calcmode="lin" valueType="num">
                                      <p:cBhvr additive="base">
                                        <p:cTn id="135" dur="500"/>
                                        <p:tgtEl>
                                          <p:spTgt spid="25"/>
                                        </p:tgtEl>
                                        <p:attrNameLst>
                                          <p:attrName>ppt_x</p:attrName>
                                        </p:attrNameLst>
                                      </p:cBhvr>
                                      <p:tavLst>
                                        <p:tav tm="0">
                                          <p:val>
                                            <p:strVal val="#ppt_x-#ppt_w*1.125000"/>
                                          </p:val>
                                        </p:tav>
                                        <p:tav tm="100000">
                                          <p:val>
                                            <p:strVal val="#ppt_x"/>
                                          </p:val>
                                        </p:tav>
                                      </p:tavLst>
                                    </p:anim>
                                    <p:animEffect transition="in" filter="wipe(right)">
                                      <p:cBhvr>
                                        <p:cTn id="136" dur="500"/>
                                        <p:tgtEl>
                                          <p:spTgt spid="25"/>
                                        </p:tgtEl>
                                      </p:cBhvr>
                                    </p:animEffect>
                                  </p:childTnLst>
                                </p:cTn>
                              </p:par>
                              <p:par>
                                <p:cTn id="137" presetID="12" presetClass="entr" presetSubtype="8" fill="hold" grpId="0" nodeType="withEffect">
                                  <p:stCondLst>
                                    <p:cond delay="0"/>
                                  </p:stCondLst>
                                  <p:childTnLst>
                                    <p:set>
                                      <p:cBhvr>
                                        <p:cTn id="138" dur="1" fill="hold">
                                          <p:stCondLst>
                                            <p:cond delay="0"/>
                                          </p:stCondLst>
                                        </p:cTn>
                                        <p:tgtEl>
                                          <p:spTgt spid="26"/>
                                        </p:tgtEl>
                                        <p:attrNameLst>
                                          <p:attrName>style.visibility</p:attrName>
                                        </p:attrNameLst>
                                      </p:cBhvr>
                                      <p:to>
                                        <p:strVal val="visible"/>
                                      </p:to>
                                    </p:set>
                                    <p:anim calcmode="lin" valueType="num">
                                      <p:cBhvr additive="base">
                                        <p:cTn id="139" dur="500"/>
                                        <p:tgtEl>
                                          <p:spTgt spid="26"/>
                                        </p:tgtEl>
                                        <p:attrNameLst>
                                          <p:attrName>ppt_x</p:attrName>
                                        </p:attrNameLst>
                                      </p:cBhvr>
                                      <p:tavLst>
                                        <p:tav tm="0">
                                          <p:val>
                                            <p:strVal val="#ppt_x-#ppt_w*1.125000"/>
                                          </p:val>
                                        </p:tav>
                                        <p:tav tm="100000">
                                          <p:val>
                                            <p:strVal val="#ppt_x"/>
                                          </p:val>
                                        </p:tav>
                                      </p:tavLst>
                                    </p:anim>
                                    <p:animEffect transition="in" filter="wipe(right)">
                                      <p:cBhvr>
                                        <p:cTn id="140" dur="500"/>
                                        <p:tgtEl>
                                          <p:spTgt spid="26"/>
                                        </p:tgtEl>
                                      </p:cBhvr>
                                    </p:animEffect>
                                  </p:childTnLst>
                                </p:cTn>
                              </p:par>
                              <p:par>
                                <p:cTn id="141" presetID="12" presetClass="entr" presetSubtype="8" fill="hold" grpId="0" nodeType="withEffect">
                                  <p:stCondLst>
                                    <p:cond delay="0"/>
                                  </p:stCondLst>
                                  <p:childTnLst>
                                    <p:set>
                                      <p:cBhvr>
                                        <p:cTn id="142" dur="1" fill="hold">
                                          <p:stCondLst>
                                            <p:cond delay="0"/>
                                          </p:stCondLst>
                                        </p:cTn>
                                        <p:tgtEl>
                                          <p:spTgt spid="27"/>
                                        </p:tgtEl>
                                        <p:attrNameLst>
                                          <p:attrName>style.visibility</p:attrName>
                                        </p:attrNameLst>
                                      </p:cBhvr>
                                      <p:to>
                                        <p:strVal val="visible"/>
                                      </p:to>
                                    </p:set>
                                    <p:anim calcmode="lin" valueType="num">
                                      <p:cBhvr additive="base">
                                        <p:cTn id="143" dur="500"/>
                                        <p:tgtEl>
                                          <p:spTgt spid="27"/>
                                        </p:tgtEl>
                                        <p:attrNameLst>
                                          <p:attrName>ppt_x</p:attrName>
                                        </p:attrNameLst>
                                      </p:cBhvr>
                                      <p:tavLst>
                                        <p:tav tm="0">
                                          <p:val>
                                            <p:strVal val="#ppt_x-#ppt_w*1.125000"/>
                                          </p:val>
                                        </p:tav>
                                        <p:tav tm="100000">
                                          <p:val>
                                            <p:strVal val="#ppt_x"/>
                                          </p:val>
                                        </p:tav>
                                      </p:tavLst>
                                    </p:anim>
                                    <p:animEffect transition="in" filter="wipe(right)">
                                      <p:cBhvr>
                                        <p:cTn id="144" dur="500"/>
                                        <p:tgtEl>
                                          <p:spTgt spid="27"/>
                                        </p:tgtEl>
                                      </p:cBhvr>
                                    </p:animEffect>
                                  </p:childTnLst>
                                </p:cTn>
                              </p:par>
                              <p:par>
                                <p:cTn id="145" presetID="12" presetClass="entr" presetSubtype="8" fill="hold" grpId="0" nodeType="withEffect">
                                  <p:stCondLst>
                                    <p:cond delay="0"/>
                                  </p:stCondLst>
                                  <p:childTnLst>
                                    <p:set>
                                      <p:cBhvr>
                                        <p:cTn id="146" dur="1" fill="hold">
                                          <p:stCondLst>
                                            <p:cond delay="0"/>
                                          </p:stCondLst>
                                        </p:cTn>
                                        <p:tgtEl>
                                          <p:spTgt spid="28"/>
                                        </p:tgtEl>
                                        <p:attrNameLst>
                                          <p:attrName>style.visibility</p:attrName>
                                        </p:attrNameLst>
                                      </p:cBhvr>
                                      <p:to>
                                        <p:strVal val="visible"/>
                                      </p:to>
                                    </p:set>
                                    <p:anim calcmode="lin" valueType="num">
                                      <p:cBhvr additive="base">
                                        <p:cTn id="147" dur="500"/>
                                        <p:tgtEl>
                                          <p:spTgt spid="28"/>
                                        </p:tgtEl>
                                        <p:attrNameLst>
                                          <p:attrName>ppt_x</p:attrName>
                                        </p:attrNameLst>
                                      </p:cBhvr>
                                      <p:tavLst>
                                        <p:tav tm="0">
                                          <p:val>
                                            <p:strVal val="#ppt_x-#ppt_w*1.125000"/>
                                          </p:val>
                                        </p:tav>
                                        <p:tav tm="100000">
                                          <p:val>
                                            <p:strVal val="#ppt_x"/>
                                          </p:val>
                                        </p:tav>
                                      </p:tavLst>
                                    </p:anim>
                                    <p:animEffect transition="in" filter="wipe(right)">
                                      <p:cBhvr>
                                        <p:cTn id="148" dur="500"/>
                                        <p:tgtEl>
                                          <p:spTgt spid="28"/>
                                        </p:tgtEl>
                                      </p:cBhvr>
                                    </p:animEffect>
                                  </p:childTnLst>
                                </p:cTn>
                              </p:par>
                              <p:par>
                                <p:cTn id="149" presetID="12" presetClass="entr" presetSubtype="8" fill="hold" grpId="0" nodeType="withEffect">
                                  <p:stCondLst>
                                    <p:cond delay="0"/>
                                  </p:stCondLst>
                                  <p:childTnLst>
                                    <p:set>
                                      <p:cBhvr>
                                        <p:cTn id="150" dur="1" fill="hold">
                                          <p:stCondLst>
                                            <p:cond delay="0"/>
                                          </p:stCondLst>
                                        </p:cTn>
                                        <p:tgtEl>
                                          <p:spTgt spid="29"/>
                                        </p:tgtEl>
                                        <p:attrNameLst>
                                          <p:attrName>style.visibility</p:attrName>
                                        </p:attrNameLst>
                                      </p:cBhvr>
                                      <p:to>
                                        <p:strVal val="visible"/>
                                      </p:to>
                                    </p:set>
                                    <p:anim calcmode="lin" valueType="num">
                                      <p:cBhvr additive="base">
                                        <p:cTn id="151" dur="500"/>
                                        <p:tgtEl>
                                          <p:spTgt spid="29"/>
                                        </p:tgtEl>
                                        <p:attrNameLst>
                                          <p:attrName>ppt_x</p:attrName>
                                        </p:attrNameLst>
                                      </p:cBhvr>
                                      <p:tavLst>
                                        <p:tav tm="0">
                                          <p:val>
                                            <p:strVal val="#ppt_x-#ppt_w*1.125000"/>
                                          </p:val>
                                        </p:tav>
                                        <p:tav tm="100000">
                                          <p:val>
                                            <p:strVal val="#ppt_x"/>
                                          </p:val>
                                        </p:tav>
                                      </p:tavLst>
                                    </p:anim>
                                    <p:animEffect transition="in" filter="wipe(right)">
                                      <p:cBhvr>
                                        <p:cTn id="152" dur="500"/>
                                        <p:tgtEl>
                                          <p:spTgt spid="29"/>
                                        </p:tgtEl>
                                      </p:cBhvr>
                                    </p:animEffect>
                                  </p:childTnLst>
                                </p:cTn>
                              </p:par>
                              <p:par>
                                <p:cTn id="153" presetID="12" presetClass="entr" presetSubtype="8" fill="hold" grpId="0" nodeType="withEffect">
                                  <p:stCondLst>
                                    <p:cond delay="0"/>
                                  </p:stCondLst>
                                  <p:childTnLst>
                                    <p:set>
                                      <p:cBhvr>
                                        <p:cTn id="154" dur="1" fill="hold">
                                          <p:stCondLst>
                                            <p:cond delay="0"/>
                                          </p:stCondLst>
                                        </p:cTn>
                                        <p:tgtEl>
                                          <p:spTgt spid="41"/>
                                        </p:tgtEl>
                                        <p:attrNameLst>
                                          <p:attrName>style.visibility</p:attrName>
                                        </p:attrNameLst>
                                      </p:cBhvr>
                                      <p:to>
                                        <p:strVal val="visible"/>
                                      </p:to>
                                    </p:set>
                                    <p:anim calcmode="lin" valueType="num">
                                      <p:cBhvr additive="base">
                                        <p:cTn id="155" dur="500"/>
                                        <p:tgtEl>
                                          <p:spTgt spid="41"/>
                                        </p:tgtEl>
                                        <p:attrNameLst>
                                          <p:attrName>ppt_x</p:attrName>
                                        </p:attrNameLst>
                                      </p:cBhvr>
                                      <p:tavLst>
                                        <p:tav tm="0">
                                          <p:val>
                                            <p:strVal val="#ppt_x-#ppt_w*1.125000"/>
                                          </p:val>
                                        </p:tav>
                                        <p:tav tm="100000">
                                          <p:val>
                                            <p:strVal val="#ppt_x"/>
                                          </p:val>
                                        </p:tav>
                                      </p:tavLst>
                                    </p:anim>
                                    <p:animEffect transition="in" filter="wipe(right)">
                                      <p:cBhvr>
                                        <p:cTn id="156" dur="500"/>
                                        <p:tgtEl>
                                          <p:spTgt spid="41"/>
                                        </p:tgtEl>
                                      </p:cBhvr>
                                    </p:animEffect>
                                  </p:childTnLst>
                                </p:cTn>
                              </p:par>
                              <p:par>
                                <p:cTn id="157" presetID="12" presetClass="entr" presetSubtype="8" fill="hold" grpId="0" nodeType="withEffect">
                                  <p:stCondLst>
                                    <p:cond delay="0"/>
                                  </p:stCondLst>
                                  <p:childTnLst>
                                    <p:set>
                                      <p:cBhvr>
                                        <p:cTn id="158" dur="1" fill="hold">
                                          <p:stCondLst>
                                            <p:cond delay="0"/>
                                          </p:stCondLst>
                                        </p:cTn>
                                        <p:tgtEl>
                                          <p:spTgt spid="44"/>
                                        </p:tgtEl>
                                        <p:attrNameLst>
                                          <p:attrName>style.visibility</p:attrName>
                                        </p:attrNameLst>
                                      </p:cBhvr>
                                      <p:to>
                                        <p:strVal val="visible"/>
                                      </p:to>
                                    </p:set>
                                    <p:anim calcmode="lin" valueType="num">
                                      <p:cBhvr additive="base">
                                        <p:cTn id="159" dur="500"/>
                                        <p:tgtEl>
                                          <p:spTgt spid="44"/>
                                        </p:tgtEl>
                                        <p:attrNameLst>
                                          <p:attrName>ppt_x</p:attrName>
                                        </p:attrNameLst>
                                      </p:cBhvr>
                                      <p:tavLst>
                                        <p:tav tm="0">
                                          <p:val>
                                            <p:strVal val="#ppt_x-#ppt_w*1.125000"/>
                                          </p:val>
                                        </p:tav>
                                        <p:tav tm="100000">
                                          <p:val>
                                            <p:strVal val="#ppt_x"/>
                                          </p:val>
                                        </p:tav>
                                      </p:tavLst>
                                    </p:anim>
                                    <p:animEffect transition="in" filter="wipe(right)">
                                      <p:cBhvr>
                                        <p:cTn id="16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ldLvl="0" animBg="1"/>
      <p:bldP spid="18" grpId="0"/>
      <p:bldP spid="19" grpId="0"/>
      <p:bldP spid="20" grpId="0"/>
      <p:bldP spid="21" grpId="0"/>
      <p:bldP spid="22" grpId="0"/>
      <p:bldP spid="23" grpId="0"/>
      <p:bldP spid="25" grpId="0"/>
      <p:bldP spid="26" grpId="0" bldLvl="0" animBg="1"/>
      <p:bldP spid="27" grpId="0" bldLvl="0" animBg="1"/>
      <p:bldP spid="28" grpId="0" bldLvl="0" animBg="1"/>
      <p:bldP spid="29" grpId="0" bldLvl="0" animBg="1"/>
      <p:bldP spid="38" grpId="0"/>
      <p:bldP spid="39" grpId="0"/>
      <p:bldP spid="41" grpId="0" bldLvl="0" animBg="1"/>
      <p:bldP spid="44" grpId="0"/>
      <p:bldP spid="45" grpId="0" bldLvl="0" animBg="1"/>
      <p:bldP spid="46" grpId="0" bldLvl="0" animBg="1"/>
      <p:bldP spid="47" grpId="0" bldLvl="0" animBg="1"/>
      <p:bldP spid="48" grpId="0" bldLvl="0" animBg="1"/>
      <p:bldP spid="49" grpId="0" bldLvl="0" animBg="1"/>
      <p:bldP spid="50" grpId="0" bldLvl="0" animBg="1"/>
      <p:bldP spid="51" grpId="0" bldLvl="0" animBg="1"/>
      <p:bldP spid="52" grpId="0" bldLvl="0" animBg="1"/>
      <p:bldP spid="53" grpId="0" bldLvl="0" animBg="1"/>
      <p:bldP spid="54" grpId="0"/>
      <p:bldP spid="55" grpId="0"/>
      <p:bldP spid="56" grpId="0"/>
      <p:bldP spid="57" grpId="0"/>
      <p:bldP spid="58" grpId="0"/>
      <p:bldP spid="59" grpId="0"/>
      <p:bldP spid="60" grpId="0"/>
      <p:bldP spid="61" grpId="0"/>
      <p:bldP spid="6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5942052" y="988077"/>
            <a:ext cx="12493546" cy="501650"/>
          </a:xfrm>
          <a:prstGeom prst="rect">
            <a:avLst/>
          </a:prstGeom>
          <a:noFill/>
        </p:spPr>
        <p:txBody>
          <a:bodyPr wrap="square" rtlCol="0">
            <a:spAutoFit/>
          </a:bodyPr>
          <a:lstStyle/>
          <a:p>
            <a:pPr algn="ctr">
              <a:lnSpc>
                <a:spcPts val="3200"/>
              </a:lnSpc>
            </a:pPr>
            <a:r>
              <a:rPr lang="en-US" sz="6000" dirty="0" smtClean="0">
                <a:solidFill>
                  <a:schemeClr val="bg1">
                    <a:lumMod val="75000"/>
                  </a:schemeClr>
                </a:solidFill>
                <a:latin typeface="Montserrat Light" charset="0"/>
                <a:ea typeface="Montserrat Light" charset="0"/>
                <a:cs typeface="Montserrat Light" charset="0"/>
              </a:rPr>
              <a:t>USA : </a:t>
            </a:r>
            <a:r>
              <a:rPr lang="en-US" sz="6000" b="1" dirty="0">
                <a:latin typeface="Montserrat" charset="0"/>
                <a:ea typeface="Montserrat" charset="0"/>
                <a:cs typeface="Montserrat" charset="0"/>
              </a:rPr>
              <a:t>Massachusetts </a:t>
            </a:r>
            <a:r>
              <a:rPr lang="en-US" sz="6000" b="1" dirty="0" smtClean="0">
                <a:solidFill>
                  <a:schemeClr val="accent2"/>
                </a:solidFill>
                <a:latin typeface="Montserrat" charset="0"/>
                <a:ea typeface="Montserrat" charset="0"/>
                <a:cs typeface="Montserrat" charset="0"/>
              </a:rPr>
              <a:t>MA</a:t>
            </a:r>
          </a:p>
        </p:txBody>
      </p:sp>
      <p:sp>
        <p:nvSpPr>
          <p:cNvPr id="4" name="TextBox 3"/>
          <p:cNvSpPr txBox="1"/>
          <p:nvPr/>
        </p:nvSpPr>
        <p:spPr>
          <a:xfrm>
            <a:off x="4952504" y="1999953"/>
            <a:ext cx="14433104" cy="398780"/>
          </a:xfrm>
          <a:prstGeom prst="rect">
            <a:avLst/>
          </a:prstGeom>
          <a:noFill/>
        </p:spPr>
        <p:txBody>
          <a:bodyPr wrap="square" numCol="1" spcCol="0" rtlCol="0" anchor="ctr">
            <a:spAutoFit/>
          </a:bodyPr>
          <a:lstStyle/>
          <a:p>
            <a:pPr algn="ctr"/>
            <a:r>
              <a:rPr lang="en-US" sz="2000" b="1" dirty="0">
                <a:solidFill>
                  <a:schemeClr val="bg2"/>
                </a:solidFill>
                <a:latin typeface="Montserrat Light" charset="0"/>
                <a:ea typeface="Montserrat Light" charset="0"/>
                <a:cs typeface="Montserrat Light" charset="0"/>
              </a:rPr>
              <a:t>The example text goes here with your own detailed summery. Loren opium </a:t>
            </a:r>
            <a:r>
              <a:rPr lang="en-US" sz="2000" b="1" dirty="0" smtClean="0">
                <a:solidFill>
                  <a:schemeClr val="bg2"/>
                </a:solidFill>
                <a:latin typeface="Montserrat Light" charset="0"/>
                <a:ea typeface="Montserrat Light" charset="0"/>
                <a:cs typeface="Montserrat Light" charset="0"/>
              </a:rPr>
              <a:t>dolor.</a:t>
            </a:r>
            <a:endParaRPr lang="en-US" sz="2000" b="1" dirty="0">
              <a:solidFill>
                <a:schemeClr val="bg2"/>
              </a:solidFill>
              <a:latin typeface="Montserrat Light" charset="0"/>
              <a:ea typeface="Montserrat Light" charset="0"/>
              <a:cs typeface="Montserrat Light" charset="0"/>
            </a:endParaRPr>
          </a:p>
        </p:txBody>
      </p:sp>
      <p:sp>
        <p:nvSpPr>
          <p:cNvPr id="5" name="Shape 6"/>
          <p:cNvSpPr/>
          <p:nvPr/>
        </p:nvSpPr>
        <p:spPr>
          <a:xfrm>
            <a:off x="-1204646" y="3093703"/>
            <a:ext cx="16826059" cy="10329305"/>
          </a:xfrm>
          <a:custGeom>
            <a:avLst/>
            <a:gdLst/>
            <a:ahLst/>
            <a:cxnLst>
              <a:cxn ang="0">
                <a:pos x="wd2" y="hd2"/>
              </a:cxn>
              <a:cxn ang="5400000">
                <a:pos x="wd2" y="hd2"/>
              </a:cxn>
              <a:cxn ang="10800000">
                <a:pos x="wd2" y="hd2"/>
              </a:cxn>
              <a:cxn ang="16200000">
                <a:pos x="wd2" y="hd2"/>
              </a:cxn>
            </a:cxnLst>
            <a:rect l="0" t="0" r="r" b="b"/>
            <a:pathLst>
              <a:path w="21600" h="21600" extrusionOk="0">
                <a:moveTo>
                  <a:pt x="21514" y="13623"/>
                </a:moveTo>
                <a:lnTo>
                  <a:pt x="21246" y="12075"/>
                </a:lnTo>
                <a:lnTo>
                  <a:pt x="21098" y="11703"/>
                </a:lnTo>
                <a:lnTo>
                  <a:pt x="20769" y="11079"/>
                </a:lnTo>
                <a:lnTo>
                  <a:pt x="20648" y="10929"/>
                </a:lnTo>
                <a:lnTo>
                  <a:pt x="20390" y="10716"/>
                </a:lnTo>
                <a:lnTo>
                  <a:pt x="20297" y="10588"/>
                </a:lnTo>
                <a:lnTo>
                  <a:pt x="20197" y="10513"/>
                </a:lnTo>
                <a:lnTo>
                  <a:pt x="19939" y="10571"/>
                </a:lnTo>
                <a:lnTo>
                  <a:pt x="19841" y="10499"/>
                </a:lnTo>
                <a:lnTo>
                  <a:pt x="19793" y="10488"/>
                </a:lnTo>
                <a:lnTo>
                  <a:pt x="19732" y="10563"/>
                </a:lnTo>
                <a:lnTo>
                  <a:pt x="19679" y="10684"/>
                </a:lnTo>
                <a:lnTo>
                  <a:pt x="19658" y="10808"/>
                </a:lnTo>
                <a:lnTo>
                  <a:pt x="19675" y="10870"/>
                </a:lnTo>
                <a:lnTo>
                  <a:pt x="19710" y="10916"/>
                </a:lnTo>
                <a:lnTo>
                  <a:pt x="19750" y="10955"/>
                </a:lnTo>
                <a:lnTo>
                  <a:pt x="19781" y="10997"/>
                </a:lnTo>
                <a:lnTo>
                  <a:pt x="19918" y="11329"/>
                </a:lnTo>
                <a:lnTo>
                  <a:pt x="20005" y="11416"/>
                </a:lnTo>
                <a:lnTo>
                  <a:pt x="20111" y="11357"/>
                </a:lnTo>
                <a:lnTo>
                  <a:pt x="20111" y="11259"/>
                </a:lnTo>
                <a:lnTo>
                  <a:pt x="20080" y="11264"/>
                </a:lnTo>
                <a:lnTo>
                  <a:pt x="19987" y="11259"/>
                </a:lnTo>
                <a:lnTo>
                  <a:pt x="20111" y="10928"/>
                </a:lnTo>
                <a:lnTo>
                  <a:pt x="20320" y="10926"/>
                </a:lnTo>
                <a:lnTo>
                  <a:pt x="20516" y="11171"/>
                </a:lnTo>
                <a:lnTo>
                  <a:pt x="20603" y="11578"/>
                </a:lnTo>
                <a:lnTo>
                  <a:pt x="20621" y="11728"/>
                </a:lnTo>
                <a:lnTo>
                  <a:pt x="20731" y="12346"/>
                </a:lnTo>
                <a:lnTo>
                  <a:pt x="20741" y="12542"/>
                </a:lnTo>
                <a:lnTo>
                  <a:pt x="20731" y="13162"/>
                </a:lnTo>
                <a:lnTo>
                  <a:pt x="20799" y="13018"/>
                </a:lnTo>
                <a:lnTo>
                  <a:pt x="20833" y="12611"/>
                </a:lnTo>
                <a:lnTo>
                  <a:pt x="20917" y="12526"/>
                </a:lnTo>
                <a:lnTo>
                  <a:pt x="20975" y="12575"/>
                </a:lnTo>
                <a:lnTo>
                  <a:pt x="21032" y="12678"/>
                </a:lnTo>
                <a:lnTo>
                  <a:pt x="21109" y="12773"/>
                </a:lnTo>
                <a:lnTo>
                  <a:pt x="21224" y="12794"/>
                </a:lnTo>
                <a:lnTo>
                  <a:pt x="21224" y="12892"/>
                </a:lnTo>
                <a:lnTo>
                  <a:pt x="21127" y="12961"/>
                </a:lnTo>
                <a:lnTo>
                  <a:pt x="21074" y="12984"/>
                </a:lnTo>
                <a:lnTo>
                  <a:pt x="21016" y="12982"/>
                </a:lnTo>
                <a:lnTo>
                  <a:pt x="21133" y="13312"/>
                </a:lnTo>
                <a:lnTo>
                  <a:pt x="21180" y="13742"/>
                </a:lnTo>
                <a:lnTo>
                  <a:pt x="21145" y="14173"/>
                </a:lnTo>
                <a:lnTo>
                  <a:pt x="21016" y="14506"/>
                </a:lnTo>
                <a:lnTo>
                  <a:pt x="20926" y="14574"/>
                </a:lnTo>
                <a:lnTo>
                  <a:pt x="20710" y="14635"/>
                </a:lnTo>
                <a:lnTo>
                  <a:pt x="20537" y="14835"/>
                </a:lnTo>
                <a:lnTo>
                  <a:pt x="19991" y="15082"/>
                </a:lnTo>
                <a:lnTo>
                  <a:pt x="19676" y="15382"/>
                </a:lnTo>
                <a:lnTo>
                  <a:pt x="19489" y="15500"/>
                </a:lnTo>
                <a:lnTo>
                  <a:pt x="19245" y="15494"/>
                </a:lnTo>
                <a:lnTo>
                  <a:pt x="19124" y="15446"/>
                </a:lnTo>
                <a:lnTo>
                  <a:pt x="19097" y="15362"/>
                </a:lnTo>
                <a:lnTo>
                  <a:pt x="19176" y="15288"/>
                </a:lnTo>
                <a:lnTo>
                  <a:pt x="19398" y="15284"/>
                </a:lnTo>
                <a:lnTo>
                  <a:pt x="19489" y="15223"/>
                </a:lnTo>
                <a:lnTo>
                  <a:pt x="18727" y="15108"/>
                </a:lnTo>
                <a:lnTo>
                  <a:pt x="18497" y="14962"/>
                </a:lnTo>
                <a:lnTo>
                  <a:pt x="18104" y="14519"/>
                </a:lnTo>
                <a:lnTo>
                  <a:pt x="17932" y="14174"/>
                </a:lnTo>
                <a:lnTo>
                  <a:pt x="17941" y="13838"/>
                </a:lnTo>
                <a:lnTo>
                  <a:pt x="17987" y="13489"/>
                </a:lnTo>
                <a:lnTo>
                  <a:pt x="17952" y="12988"/>
                </a:lnTo>
                <a:lnTo>
                  <a:pt x="17859" y="12540"/>
                </a:lnTo>
                <a:lnTo>
                  <a:pt x="17734" y="12346"/>
                </a:lnTo>
                <a:lnTo>
                  <a:pt x="17498" y="12383"/>
                </a:lnTo>
                <a:lnTo>
                  <a:pt x="17385" y="12350"/>
                </a:lnTo>
                <a:lnTo>
                  <a:pt x="17277" y="12211"/>
                </a:lnTo>
                <a:lnTo>
                  <a:pt x="16930" y="11619"/>
                </a:lnTo>
                <a:lnTo>
                  <a:pt x="16983" y="11564"/>
                </a:lnTo>
                <a:lnTo>
                  <a:pt x="17027" y="11547"/>
                </a:lnTo>
                <a:lnTo>
                  <a:pt x="17076" y="11564"/>
                </a:lnTo>
                <a:lnTo>
                  <a:pt x="17135" y="11619"/>
                </a:lnTo>
                <a:lnTo>
                  <a:pt x="17191" y="10994"/>
                </a:lnTo>
                <a:lnTo>
                  <a:pt x="17236" y="10899"/>
                </a:lnTo>
                <a:lnTo>
                  <a:pt x="17293" y="10982"/>
                </a:lnTo>
                <a:lnTo>
                  <a:pt x="17352" y="11174"/>
                </a:lnTo>
                <a:lnTo>
                  <a:pt x="17423" y="11537"/>
                </a:lnTo>
                <a:lnTo>
                  <a:pt x="17385" y="11547"/>
                </a:lnTo>
                <a:lnTo>
                  <a:pt x="17330" y="11598"/>
                </a:lnTo>
                <a:lnTo>
                  <a:pt x="17300" y="11619"/>
                </a:lnTo>
                <a:lnTo>
                  <a:pt x="17361" y="11685"/>
                </a:lnTo>
                <a:lnTo>
                  <a:pt x="17423" y="11715"/>
                </a:lnTo>
                <a:lnTo>
                  <a:pt x="17487" y="11697"/>
                </a:lnTo>
                <a:lnTo>
                  <a:pt x="17547" y="11619"/>
                </a:lnTo>
                <a:lnTo>
                  <a:pt x="17583" y="11529"/>
                </a:lnTo>
                <a:lnTo>
                  <a:pt x="17574" y="11493"/>
                </a:lnTo>
                <a:lnTo>
                  <a:pt x="17542" y="11454"/>
                </a:lnTo>
                <a:lnTo>
                  <a:pt x="17361" y="10979"/>
                </a:lnTo>
                <a:lnTo>
                  <a:pt x="17311" y="10764"/>
                </a:lnTo>
                <a:lnTo>
                  <a:pt x="17341" y="10538"/>
                </a:lnTo>
                <a:lnTo>
                  <a:pt x="17207" y="10321"/>
                </a:lnTo>
                <a:lnTo>
                  <a:pt x="17056" y="9859"/>
                </a:lnTo>
                <a:lnTo>
                  <a:pt x="16949" y="9597"/>
                </a:lnTo>
                <a:lnTo>
                  <a:pt x="16875" y="9487"/>
                </a:lnTo>
                <a:lnTo>
                  <a:pt x="16846" y="9485"/>
                </a:lnTo>
                <a:lnTo>
                  <a:pt x="16843" y="9445"/>
                </a:lnTo>
                <a:lnTo>
                  <a:pt x="16843" y="9053"/>
                </a:lnTo>
                <a:lnTo>
                  <a:pt x="16826" y="8964"/>
                </a:lnTo>
                <a:lnTo>
                  <a:pt x="16674" y="8649"/>
                </a:lnTo>
                <a:lnTo>
                  <a:pt x="16554" y="8471"/>
                </a:lnTo>
                <a:lnTo>
                  <a:pt x="16421" y="8332"/>
                </a:lnTo>
                <a:lnTo>
                  <a:pt x="16133" y="8201"/>
                </a:lnTo>
                <a:lnTo>
                  <a:pt x="15987" y="8011"/>
                </a:lnTo>
                <a:lnTo>
                  <a:pt x="15728" y="7555"/>
                </a:lnTo>
                <a:lnTo>
                  <a:pt x="15725" y="7712"/>
                </a:lnTo>
                <a:lnTo>
                  <a:pt x="15768" y="7922"/>
                </a:lnTo>
                <a:lnTo>
                  <a:pt x="15839" y="8107"/>
                </a:lnTo>
                <a:lnTo>
                  <a:pt x="15917" y="8187"/>
                </a:lnTo>
                <a:lnTo>
                  <a:pt x="15915" y="8264"/>
                </a:lnTo>
                <a:lnTo>
                  <a:pt x="15867" y="8401"/>
                </a:lnTo>
                <a:lnTo>
                  <a:pt x="15796" y="8453"/>
                </a:lnTo>
                <a:lnTo>
                  <a:pt x="15728" y="8277"/>
                </a:lnTo>
                <a:lnTo>
                  <a:pt x="15661" y="8364"/>
                </a:lnTo>
                <a:lnTo>
                  <a:pt x="15563" y="8455"/>
                </a:lnTo>
                <a:lnTo>
                  <a:pt x="15476" y="8512"/>
                </a:lnTo>
                <a:lnTo>
                  <a:pt x="15436" y="8506"/>
                </a:lnTo>
                <a:lnTo>
                  <a:pt x="15420" y="8555"/>
                </a:lnTo>
                <a:lnTo>
                  <a:pt x="15385" y="8549"/>
                </a:lnTo>
                <a:lnTo>
                  <a:pt x="15348" y="8510"/>
                </a:lnTo>
                <a:lnTo>
                  <a:pt x="15320" y="8465"/>
                </a:lnTo>
                <a:lnTo>
                  <a:pt x="15320" y="8409"/>
                </a:lnTo>
                <a:lnTo>
                  <a:pt x="15385" y="8304"/>
                </a:lnTo>
                <a:lnTo>
                  <a:pt x="15403" y="8233"/>
                </a:lnTo>
                <a:lnTo>
                  <a:pt x="15340" y="8061"/>
                </a:lnTo>
                <a:lnTo>
                  <a:pt x="15216" y="8069"/>
                </a:lnTo>
                <a:lnTo>
                  <a:pt x="15123" y="8014"/>
                </a:lnTo>
                <a:lnTo>
                  <a:pt x="15156" y="7653"/>
                </a:lnTo>
                <a:lnTo>
                  <a:pt x="15009" y="7797"/>
                </a:lnTo>
                <a:lnTo>
                  <a:pt x="14952" y="7792"/>
                </a:lnTo>
                <a:lnTo>
                  <a:pt x="14885" y="7694"/>
                </a:lnTo>
                <a:lnTo>
                  <a:pt x="14833" y="7514"/>
                </a:lnTo>
                <a:lnTo>
                  <a:pt x="14862" y="7378"/>
                </a:lnTo>
                <a:lnTo>
                  <a:pt x="14937" y="7297"/>
                </a:lnTo>
                <a:lnTo>
                  <a:pt x="15029" y="7283"/>
                </a:lnTo>
                <a:lnTo>
                  <a:pt x="14995" y="7165"/>
                </a:lnTo>
                <a:lnTo>
                  <a:pt x="14949" y="7090"/>
                </a:lnTo>
                <a:lnTo>
                  <a:pt x="14890" y="7043"/>
                </a:lnTo>
                <a:lnTo>
                  <a:pt x="14823" y="7012"/>
                </a:lnTo>
                <a:lnTo>
                  <a:pt x="14894" y="6840"/>
                </a:lnTo>
                <a:lnTo>
                  <a:pt x="14979" y="6918"/>
                </a:lnTo>
                <a:lnTo>
                  <a:pt x="15081" y="7042"/>
                </a:lnTo>
                <a:lnTo>
                  <a:pt x="15192" y="7012"/>
                </a:lnTo>
                <a:lnTo>
                  <a:pt x="15130" y="6956"/>
                </a:lnTo>
                <a:lnTo>
                  <a:pt x="15081" y="6862"/>
                </a:lnTo>
                <a:lnTo>
                  <a:pt x="15073" y="6772"/>
                </a:lnTo>
                <a:lnTo>
                  <a:pt x="15134" y="6733"/>
                </a:lnTo>
                <a:lnTo>
                  <a:pt x="15216" y="6786"/>
                </a:lnTo>
                <a:lnTo>
                  <a:pt x="15314" y="6996"/>
                </a:lnTo>
                <a:lnTo>
                  <a:pt x="15403" y="7012"/>
                </a:lnTo>
                <a:lnTo>
                  <a:pt x="15355" y="6885"/>
                </a:lnTo>
                <a:lnTo>
                  <a:pt x="15338" y="6762"/>
                </a:lnTo>
                <a:lnTo>
                  <a:pt x="15320" y="6470"/>
                </a:lnTo>
                <a:lnTo>
                  <a:pt x="15271" y="6257"/>
                </a:lnTo>
                <a:lnTo>
                  <a:pt x="15276" y="6143"/>
                </a:lnTo>
                <a:lnTo>
                  <a:pt x="15338" y="5968"/>
                </a:lnTo>
                <a:lnTo>
                  <a:pt x="15456" y="5853"/>
                </a:lnTo>
                <a:lnTo>
                  <a:pt x="15620" y="6178"/>
                </a:lnTo>
                <a:lnTo>
                  <a:pt x="15769" y="6100"/>
                </a:lnTo>
                <a:lnTo>
                  <a:pt x="15693" y="6020"/>
                </a:lnTo>
                <a:lnTo>
                  <a:pt x="15612" y="5909"/>
                </a:lnTo>
                <a:lnTo>
                  <a:pt x="15566" y="5769"/>
                </a:lnTo>
                <a:lnTo>
                  <a:pt x="15586" y="5605"/>
                </a:lnTo>
                <a:lnTo>
                  <a:pt x="15625" y="5555"/>
                </a:lnTo>
                <a:lnTo>
                  <a:pt x="15723" y="5571"/>
                </a:lnTo>
                <a:lnTo>
                  <a:pt x="15769" y="5556"/>
                </a:lnTo>
                <a:lnTo>
                  <a:pt x="15809" y="5509"/>
                </a:lnTo>
                <a:lnTo>
                  <a:pt x="15929" y="5323"/>
                </a:lnTo>
                <a:lnTo>
                  <a:pt x="15956" y="5263"/>
                </a:lnTo>
                <a:lnTo>
                  <a:pt x="15989" y="5213"/>
                </a:lnTo>
                <a:lnTo>
                  <a:pt x="16040" y="5193"/>
                </a:lnTo>
                <a:lnTo>
                  <a:pt x="16091" y="5159"/>
                </a:lnTo>
                <a:lnTo>
                  <a:pt x="16079" y="5085"/>
                </a:lnTo>
                <a:lnTo>
                  <a:pt x="16020" y="4968"/>
                </a:lnTo>
                <a:lnTo>
                  <a:pt x="15995" y="4835"/>
                </a:lnTo>
                <a:lnTo>
                  <a:pt x="15935" y="4906"/>
                </a:lnTo>
                <a:lnTo>
                  <a:pt x="15853" y="5043"/>
                </a:lnTo>
                <a:lnTo>
                  <a:pt x="15769" y="5111"/>
                </a:lnTo>
                <a:lnTo>
                  <a:pt x="15784" y="4986"/>
                </a:lnTo>
                <a:lnTo>
                  <a:pt x="15809" y="4885"/>
                </a:lnTo>
                <a:lnTo>
                  <a:pt x="15845" y="4804"/>
                </a:lnTo>
                <a:lnTo>
                  <a:pt x="15898" y="4741"/>
                </a:lnTo>
                <a:lnTo>
                  <a:pt x="15851" y="4650"/>
                </a:lnTo>
                <a:lnTo>
                  <a:pt x="15953" y="4526"/>
                </a:lnTo>
                <a:lnTo>
                  <a:pt x="16261" y="4315"/>
                </a:lnTo>
                <a:lnTo>
                  <a:pt x="16958" y="4062"/>
                </a:lnTo>
                <a:lnTo>
                  <a:pt x="17005" y="3973"/>
                </a:lnTo>
                <a:lnTo>
                  <a:pt x="17038" y="3856"/>
                </a:lnTo>
                <a:lnTo>
                  <a:pt x="17094" y="3735"/>
                </a:lnTo>
                <a:lnTo>
                  <a:pt x="17164" y="3658"/>
                </a:lnTo>
                <a:lnTo>
                  <a:pt x="17199" y="3667"/>
                </a:lnTo>
                <a:cubicBezTo>
                  <a:pt x="17205" y="3690"/>
                  <a:pt x="17212" y="3712"/>
                  <a:pt x="17218" y="3735"/>
                </a:cubicBezTo>
                <a:lnTo>
                  <a:pt x="17330" y="3761"/>
                </a:lnTo>
                <a:lnTo>
                  <a:pt x="17359" y="3733"/>
                </a:lnTo>
                <a:lnTo>
                  <a:pt x="17423" y="3653"/>
                </a:lnTo>
                <a:lnTo>
                  <a:pt x="17475" y="3549"/>
                </a:lnTo>
                <a:lnTo>
                  <a:pt x="17503" y="3438"/>
                </a:lnTo>
                <a:lnTo>
                  <a:pt x="17546" y="3362"/>
                </a:lnTo>
                <a:lnTo>
                  <a:pt x="17633" y="3363"/>
                </a:lnTo>
                <a:lnTo>
                  <a:pt x="17633" y="3281"/>
                </a:lnTo>
                <a:lnTo>
                  <a:pt x="17601" y="3173"/>
                </a:lnTo>
                <a:lnTo>
                  <a:pt x="17619" y="3054"/>
                </a:lnTo>
                <a:lnTo>
                  <a:pt x="17627" y="2957"/>
                </a:lnTo>
                <a:lnTo>
                  <a:pt x="17567" y="2918"/>
                </a:lnTo>
                <a:lnTo>
                  <a:pt x="17487" y="2907"/>
                </a:lnTo>
                <a:lnTo>
                  <a:pt x="17435" y="2862"/>
                </a:lnTo>
                <a:lnTo>
                  <a:pt x="17412" y="2756"/>
                </a:lnTo>
                <a:lnTo>
                  <a:pt x="17423" y="2562"/>
                </a:lnTo>
                <a:lnTo>
                  <a:pt x="17259" y="2700"/>
                </a:lnTo>
                <a:lnTo>
                  <a:pt x="17184" y="2796"/>
                </a:lnTo>
                <a:lnTo>
                  <a:pt x="17135" y="2918"/>
                </a:lnTo>
                <a:lnTo>
                  <a:pt x="17147" y="3271"/>
                </a:lnTo>
                <a:lnTo>
                  <a:pt x="17118" y="3393"/>
                </a:lnTo>
                <a:lnTo>
                  <a:pt x="17012" y="3281"/>
                </a:lnTo>
                <a:lnTo>
                  <a:pt x="17005" y="3113"/>
                </a:lnTo>
                <a:lnTo>
                  <a:pt x="16668" y="3059"/>
                </a:lnTo>
                <a:lnTo>
                  <a:pt x="16560" y="2827"/>
                </a:lnTo>
                <a:lnTo>
                  <a:pt x="16618" y="2833"/>
                </a:lnTo>
                <a:lnTo>
                  <a:pt x="16668" y="2818"/>
                </a:lnTo>
                <a:lnTo>
                  <a:pt x="16761" y="2736"/>
                </a:lnTo>
                <a:lnTo>
                  <a:pt x="16419" y="2466"/>
                </a:lnTo>
                <a:lnTo>
                  <a:pt x="16291" y="2242"/>
                </a:lnTo>
                <a:lnTo>
                  <a:pt x="16267" y="1827"/>
                </a:lnTo>
                <a:lnTo>
                  <a:pt x="16334" y="1929"/>
                </a:lnTo>
                <a:lnTo>
                  <a:pt x="16514" y="2372"/>
                </a:lnTo>
                <a:lnTo>
                  <a:pt x="16560" y="2273"/>
                </a:lnTo>
                <a:lnTo>
                  <a:pt x="16383" y="1420"/>
                </a:lnTo>
                <a:lnTo>
                  <a:pt x="16318" y="1257"/>
                </a:lnTo>
                <a:lnTo>
                  <a:pt x="16287" y="1141"/>
                </a:lnTo>
                <a:lnTo>
                  <a:pt x="16267" y="1098"/>
                </a:lnTo>
                <a:lnTo>
                  <a:pt x="16246" y="1087"/>
                </a:lnTo>
                <a:lnTo>
                  <a:pt x="16200" y="1100"/>
                </a:lnTo>
                <a:lnTo>
                  <a:pt x="16184" y="1098"/>
                </a:lnTo>
                <a:lnTo>
                  <a:pt x="16056" y="997"/>
                </a:lnTo>
                <a:lnTo>
                  <a:pt x="15999" y="931"/>
                </a:lnTo>
                <a:lnTo>
                  <a:pt x="15938" y="809"/>
                </a:lnTo>
                <a:lnTo>
                  <a:pt x="16212" y="839"/>
                </a:lnTo>
                <a:lnTo>
                  <a:pt x="16267" y="809"/>
                </a:lnTo>
                <a:lnTo>
                  <a:pt x="16279" y="692"/>
                </a:lnTo>
                <a:lnTo>
                  <a:pt x="16230" y="220"/>
                </a:lnTo>
                <a:lnTo>
                  <a:pt x="16235" y="127"/>
                </a:lnTo>
                <a:lnTo>
                  <a:pt x="16020" y="216"/>
                </a:lnTo>
                <a:lnTo>
                  <a:pt x="15894" y="162"/>
                </a:lnTo>
                <a:lnTo>
                  <a:pt x="15691" y="20"/>
                </a:lnTo>
                <a:lnTo>
                  <a:pt x="15620" y="0"/>
                </a:lnTo>
                <a:lnTo>
                  <a:pt x="15565" y="4"/>
                </a:lnTo>
                <a:lnTo>
                  <a:pt x="14979" y="429"/>
                </a:lnTo>
                <a:lnTo>
                  <a:pt x="14913" y="507"/>
                </a:lnTo>
                <a:lnTo>
                  <a:pt x="14883" y="554"/>
                </a:lnTo>
                <a:lnTo>
                  <a:pt x="14794" y="733"/>
                </a:lnTo>
                <a:lnTo>
                  <a:pt x="14749" y="807"/>
                </a:lnTo>
                <a:lnTo>
                  <a:pt x="14671" y="900"/>
                </a:lnTo>
                <a:lnTo>
                  <a:pt x="14614" y="931"/>
                </a:lnTo>
                <a:lnTo>
                  <a:pt x="14546" y="931"/>
                </a:lnTo>
                <a:lnTo>
                  <a:pt x="14477" y="909"/>
                </a:lnTo>
                <a:lnTo>
                  <a:pt x="14374" y="900"/>
                </a:lnTo>
                <a:lnTo>
                  <a:pt x="14313" y="916"/>
                </a:lnTo>
                <a:lnTo>
                  <a:pt x="14266" y="946"/>
                </a:lnTo>
                <a:lnTo>
                  <a:pt x="14233" y="983"/>
                </a:lnTo>
                <a:lnTo>
                  <a:pt x="14201" y="1029"/>
                </a:lnTo>
                <a:lnTo>
                  <a:pt x="14146" y="1140"/>
                </a:lnTo>
                <a:lnTo>
                  <a:pt x="14121" y="1201"/>
                </a:lnTo>
                <a:lnTo>
                  <a:pt x="14075" y="1343"/>
                </a:lnTo>
                <a:lnTo>
                  <a:pt x="14020" y="1593"/>
                </a:lnTo>
                <a:lnTo>
                  <a:pt x="13995" y="1683"/>
                </a:lnTo>
                <a:lnTo>
                  <a:pt x="13933" y="1797"/>
                </a:lnTo>
                <a:lnTo>
                  <a:pt x="13862" y="1851"/>
                </a:lnTo>
                <a:lnTo>
                  <a:pt x="13744" y="1908"/>
                </a:lnTo>
                <a:lnTo>
                  <a:pt x="13682" y="1953"/>
                </a:lnTo>
                <a:lnTo>
                  <a:pt x="13635" y="2003"/>
                </a:lnTo>
                <a:lnTo>
                  <a:pt x="13554" y="2173"/>
                </a:lnTo>
                <a:lnTo>
                  <a:pt x="13467" y="2316"/>
                </a:lnTo>
                <a:lnTo>
                  <a:pt x="13377" y="2426"/>
                </a:lnTo>
                <a:lnTo>
                  <a:pt x="13329" y="2464"/>
                </a:lnTo>
                <a:lnTo>
                  <a:pt x="13268" y="2480"/>
                </a:lnTo>
                <a:cubicBezTo>
                  <a:pt x="12646" y="2445"/>
                  <a:pt x="12024" y="2414"/>
                  <a:pt x="11403" y="2379"/>
                </a:cubicBezTo>
                <a:cubicBezTo>
                  <a:pt x="10754" y="2343"/>
                  <a:pt x="10105" y="2310"/>
                  <a:pt x="9456" y="2274"/>
                </a:cubicBezTo>
                <a:cubicBezTo>
                  <a:pt x="8827" y="2239"/>
                  <a:pt x="8198" y="2205"/>
                  <a:pt x="7568" y="2172"/>
                </a:cubicBezTo>
                <a:cubicBezTo>
                  <a:pt x="7140" y="2150"/>
                  <a:pt x="6712" y="2126"/>
                  <a:pt x="6285" y="2102"/>
                </a:cubicBezTo>
                <a:lnTo>
                  <a:pt x="6272" y="2102"/>
                </a:lnTo>
                <a:cubicBezTo>
                  <a:pt x="5638" y="2064"/>
                  <a:pt x="5003" y="2023"/>
                  <a:pt x="4368" y="1985"/>
                </a:cubicBezTo>
                <a:cubicBezTo>
                  <a:pt x="3721" y="1945"/>
                  <a:pt x="3075" y="1904"/>
                  <a:pt x="2428" y="1865"/>
                </a:cubicBezTo>
                <a:cubicBezTo>
                  <a:pt x="2129" y="1847"/>
                  <a:pt x="1830" y="1829"/>
                  <a:pt x="1531" y="1810"/>
                </a:cubicBezTo>
                <a:lnTo>
                  <a:pt x="1431" y="2022"/>
                </a:lnTo>
                <a:cubicBezTo>
                  <a:pt x="1260" y="3052"/>
                  <a:pt x="1093" y="4084"/>
                  <a:pt x="923" y="5115"/>
                </a:cubicBezTo>
                <a:cubicBezTo>
                  <a:pt x="760" y="6104"/>
                  <a:pt x="597" y="7094"/>
                  <a:pt x="435" y="8084"/>
                </a:cubicBezTo>
                <a:cubicBezTo>
                  <a:pt x="290" y="8962"/>
                  <a:pt x="138" y="9837"/>
                  <a:pt x="0" y="10718"/>
                </a:cubicBezTo>
                <a:lnTo>
                  <a:pt x="162" y="11041"/>
                </a:lnTo>
                <a:cubicBezTo>
                  <a:pt x="812" y="11082"/>
                  <a:pt x="1461" y="11122"/>
                  <a:pt x="2111" y="11163"/>
                </a:cubicBezTo>
                <a:cubicBezTo>
                  <a:pt x="2705" y="11200"/>
                  <a:pt x="3299" y="11237"/>
                  <a:pt x="3893" y="11275"/>
                </a:cubicBezTo>
                <a:lnTo>
                  <a:pt x="4218" y="11324"/>
                </a:lnTo>
                <a:lnTo>
                  <a:pt x="4226" y="11667"/>
                </a:lnTo>
                <a:lnTo>
                  <a:pt x="4485" y="11625"/>
                </a:lnTo>
                <a:lnTo>
                  <a:pt x="4519" y="11324"/>
                </a:lnTo>
                <a:lnTo>
                  <a:pt x="5347" y="11345"/>
                </a:lnTo>
                <a:lnTo>
                  <a:pt x="5487" y="11416"/>
                </a:lnTo>
                <a:lnTo>
                  <a:pt x="5566" y="11438"/>
                </a:lnTo>
                <a:lnTo>
                  <a:pt x="5617" y="11434"/>
                </a:lnTo>
                <a:lnTo>
                  <a:pt x="5726" y="11342"/>
                </a:lnTo>
                <a:cubicBezTo>
                  <a:pt x="6393" y="11361"/>
                  <a:pt x="7060" y="11384"/>
                  <a:pt x="7726" y="11405"/>
                </a:cubicBezTo>
                <a:cubicBezTo>
                  <a:pt x="8348" y="11424"/>
                  <a:pt x="8969" y="11445"/>
                  <a:pt x="9590" y="11465"/>
                </a:cubicBezTo>
                <a:cubicBezTo>
                  <a:pt x="9821" y="11473"/>
                  <a:pt x="10053" y="11471"/>
                  <a:pt x="10284" y="11474"/>
                </a:cubicBezTo>
                <a:lnTo>
                  <a:pt x="10288" y="11615"/>
                </a:lnTo>
                <a:cubicBezTo>
                  <a:pt x="10927" y="11595"/>
                  <a:pt x="11566" y="11574"/>
                  <a:pt x="12205" y="11552"/>
                </a:cubicBezTo>
                <a:cubicBezTo>
                  <a:pt x="12293" y="11549"/>
                  <a:pt x="12381" y="11546"/>
                  <a:pt x="12470" y="11543"/>
                </a:cubicBezTo>
                <a:lnTo>
                  <a:pt x="12783" y="11551"/>
                </a:lnTo>
                <a:lnTo>
                  <a:pt x="12790" y="11729"/>
                </a:lnTo>
                <a:cubicBezTo>
                  <a:pt x="12800" y="12143"/>
                  <a:pt x="12811" y="12556"/>
                  <a:pt x="12822" y="12970"/>
                </a:cubicBezTo>
                <a:lnTo>
                  <a:pt x="12831" y="13057"/>
                </a:lnTo>
                <a:lnTo>
                  <a:pt x="12849" y="13126"/>
                </a:lnTo>
                <a:lnTo>
                  <a:pt x="12897" y="13148"/>
                </a:lnTo>
                <a:lnTo>
                  <a:pt x="13011" y="13136"/>
                </a:lnTo>
                <a:lnTo>
                  <a:pt x="13058" y="13152"/>
                </a:lnTo>
                <a:lnTo>
                  <a:pt x="13080" y="13200"/>
                </a:lnTo>
                <a:lnTo>
                  <a:pt x="13092" y="13350"/>
                </a:lnTo>
                <a:lnTo>
                  <a:pt x="13089" y="13444"/>
                </a:lnTo>
                <a:lnTo>
                  <a:pt x="13084" y="13524"/>
                </a:lnTo>
                <a:lnTo>
                  <a:pt x="13068" y="13636"/>
                </a:lnTo>
                <a:lnTo>
                  <a:pt x="13069" y="13699"/>
                </a:lnTo>
                <a:lnTo>
                  <a:pt x="13078" y="13831"/>
                </a:lnTo>
                <a:lnTo>
                  <a:pt x="13050" y="14276"/>
                </a:lnTo>
                <a:lnTo>
                  <a:pt x="13051" y="14346"/>
                </a:lnTo>
                <a:lnTo>
                  <a:pt x="13062" y="14429"/>
                </a:lnTo>
                <a:lnTo>
                  <a:pt x="13094" y="14529"/>
                </a:lnTo>
                <a:lnTo>
                  <a:pt x="13163" y="14679"/>
                </a:lnTo>
                <a:lnTo>
                  <a:pt x="13262" y="14803"/>
                </a:lnTo>
                <a:lnTo>
                  <a:pt x="13331" y="14866"/>
                </a:lnTo>
                <a:lnTo>
                  <a:pt x="13390" y="14899"/>
                </a:lnTo>
                <a:lnTo>
                  <a:pt x="13500" y="15046"/>
                </a:lnTo>
                <a:lnTo>
                  <a:pt x="13689" y="15576"/>
                </a:lnTo>
                <a:lnTo>
                  <a:pt x="13737" y="15424"/>
                </a:lnTo>
                <a:lnTo>
                  <a:pt x="13749" y="15362"/>
                </a:lnTo>
                <a:lnTo>
                  <a:pt x="13783" y="15286"/>
                </a:lnTo>
                <a:lnTo>
                  <a:pt x="13863" y="15317"/>
                </a:lnTo>
                <a:lnTo>
                  <a:pt x="13996" y="15410"/>
                </a:lnTo>
                <a:lnTo>
                  <a:pt x="14053" y="15350"/>
                </a:lnTo>
                <a:lnTo>
                  <a:pt x="14095" y="15262"/>
                </a:lnTo>
                <a:lnTo>
                  <a:pt x="14283" y="14651"/>
                </a:lnTo>
                <a:lnTo>
                  <a:pt x="14356" y="14487"/>
                </a:lnTo>
                <a:lnTo>
                  <a:pt x="14448" y="14425"/>
                </a:lnTo>
                <a:lnTo>
                  <a:pt x="14299" y="14970"/>
                </a:lnTo>
                <a:lnTo>
                  <a:pt x="13970" y="15886"/>
                </a:lnTo>
                <a:lnTo>
                  <a:pt x="13868" y="16403"/>
                </a:lnTo>
                <a:lnTo>
                  <a:pt x="13852" y="16665"/>
                </a:lnTo>
                <a:lnTo>
                  <a:pt x="13848" y="16979"/>
                </a:lnTo>
                <a:lnTo>
                  <a:pt x="13868" y="17556"/>
                </a:lnTo>
                <a:lnTo>
                  <a:pt x="13936" y="18043"/>
                </a:lnTo>
                <a:lnTo>
                  <a:pt x="13933" y="18139"/>
                </a:lnTo>
                <a:lnTo>
                  <a:pt x="13899" y="18280"/>
                </a:lnTo>
                <a:lnTo>
                  <a:pt x="13915" y="18417"/>
                </a:lnTo>
                <a:lnTo>
                  <a:pt x="13996" y="18723"/>
                </a:lnTo>
                <a:lnTo>
                  <a:pt x="14381" y="18145"/>
                </a:lnTo>
                <a:lnTo>
                  <a:pt x="14530" y="18009"/>
                </a:lnTo>
                <a:lnTo>
                  <a:pt x="14504" y="17946"/>
                </a:lnTo>
                <a:lnTo>
                  <a:pt x="14448" y="17742"/>
                </a:lnTo>
                <a:lnTo>
                  <a:pt x="14671" y="17809"/>
                </a:lnTo>
                <a:lnTo>
                  <a:pt x="14742" y="17742"/>
                </a:lnTo>
                <a:lnTo>
                  <a:pt x="14740" y="17474"/>
                </a:lnTo>
                <a:lnTo>
                  <a:pt x="14819" y="17636"/>
                </a:lnTo>
                <a:lnTo>
                  <a:pt x="14853" y="17834"/>
                </a:lnTo>
                <a:lnTo>
                  <a:pt x="14817" y="18005"/>
                </a:lnTo>
                <a:lnTo>
                  <a:pt x="14696" y="18091"/>
                </a:lnTo>
                <a:lnTo>
                  <a:pt x="14874" y="18222"/>
                </a:lnTo>
                <a:lnTo>
                  <a:pt x="15024" y="18155"/>
                </a:lnTo>
                <a:lnTo>
                  <a:pt x="15292" y="17823"/>
                </a:lnTo>
                <a:lnTo>
                  <a:pt x="15283" y="17857"/>
                </a:lnTo>
                <a:lnTo>
                  <a:pt x="15276" y="17912"/>
                </a:lnTo>
                <a:lnTo>
                  <a:pt x="15360" y="17908"/>
                </a:lnTo>
                <a:lnTo>
                  <a:pt x="15431" y="17840"/>
                </a:lnTo>
                <a:lnTo>
                  <a:pt x="15568" y="17652"/>
                </a:lnTo>
                <a:lnTo>
                  <a:pt x="15529" y="17266"/>
                </a:lnTo>
                <a:lnTo>
                  <a:pt x="15593" y="17029"/>
                </a:lnTo>
                <a:lnTo>
                  <a:pt x="15675" y="16812"/>
                </a:lnTo>
                <a:lnTo>
                  <a:pt x="15687" y="16483"/>
                </a:lnTo>
                <a:lnTo>
                  <a:pt x="15833" y="16642"/>
                </a:lnTo>
                <a:lnTo>
                  <a:pt x="15874" y="16706"/>
                </a:lnTo>
                <a:lnTo>
                  <a:pt x="15899" y="16800"/>
                </a:lnTo>
                <a:lnTo>
                  <a:pt x="15942" y="17044"/>
                </a:lnTo>
                <a:lnTo>
                  <a:pt x="15979" y="17117"/>
                </a:lnTo>
                <a:lnTo>
                  <a:pt x="16049" y="17106"/>
                </a:lnTo>
                <a:lnTo>
                  <a:pt x="16056" y="16956"/>
                </a:lnTo>
                <a:lnTo>
                  <a:pt x="16020" y="16621"/>
                </a:lnTo>
                <a:lnTo>
                  <a:pt x="16077" y="16629"/>
                </a:lnTo>
                <a:lnTo>
                  <a:pt x="16195" y="16550"/>
                </a:lnTo>
                <a:lnTo>
                  <a:pt x="16293" y="16451"/>
                </a:lnTo>
                <a:lnTo>
                  <a:pt x="16287" y="16403"/>
                </a:lnTo>
                <a:lnTo>
                  <a:pt x="16287" y="16340"/>
                </a:lnTo>
                <a:lnTo>
                  <a:pt x="16336" y="16237"/>
                </a:lnTo>
                <a:lnTo>
                  <a:pt x="16407" y="16216"/>
                </a:lnTo>
                <a:lnTo>
                  <a:pt x="16476" y="16403"/>
                </a:lnTo>
                <a:lnTo>
                  <a:pt x="16586" y="16183"/>
                </a:lnTo>
                <a:lnTo>
                  <a:pt x="16629" y="15963"/>
                </a:lnTo>
                <a:lnTo>
                  <a:pt x="16688" y="15827"/>
                </a:lnTo>
                <a:lnTo>
                  <a:pt x="16848" y="15858"/>
                </a:lnTo>
                <a:lnTo>
                  <a:pt x="16792" y="15676"/>
                </a:lnTo>
                <a:lnTo>
                  <a:pt x="16784" y="15519"/>
                </a:lnTo>
                <a:lnTo>
                  <a:pt x="16805" y="15092"/>
                </a:lnTo>
                <a:lnTo>
                  <a:pt x="16863" y="15068"/>
                </a:lnTo>
                <a:lnTo>
                  <a:pt x="16987" y="15178"/>
                </a:lnTo>
                <a:lnTo>
                  <a:pt x="17177" y="15410"/>
                </a:lnTo>
                <a:lnTo>
                  <a:pt x="17218" y="15410"/>
                </a:lnTo>
                <a:lnTo>
                  <a:pt x="17238" y="15250"/>
                </a:lnTo>
                <a:lnTo>
                  <a:pt x="17286" y="15162"/>
                </a:lnTo>
                <a:lnTo>
                  <a:pt x="17343" y="15172"/>
                </a:lnTo>
                <a:lnTo>
                  <a:pt x="17385" y="15313"/>
                </a:lnTo>
                <a:lnTo>
                  <a:pt x="17359" y="15331"/>
                </a:lnTo>
                <a:lnTo>
                  <a:pt x="17300" y="15410"/>
                </a:lnTo>
                <a:lnTo>
                  <a:pt x="17335" y="15554"/>
                </a:lnTo>
                <a:lnTo>
                  <a:pt x="17287" y="15669"/>
                </a:lnTo>
                <a:lnTo>
                  <a:pt x="17215" y="15777"/>
                </a:lnTo>
                <a:lnTo>
                  <a:pt x="17177" y="15902"/>
                </a:lnTo>
                <a:lnTo>
                  <a:pt x="17184" y="16084"/>
                </a:lnTo>
                <a:lnTo>
                  <a:pt x="17215" y="16297"/>
                </a:lnTo>
                <a:lnTo>
                  <a:pt x="17211" y="17295"/>
                </a:lnTo>
                <a:lnTo>
                  <a:pt x="17156" y="17656"/>
                </a:lnTo>
                <a:lnTo>
                  <a:pt x="17012" y="17912"/>
                </a:lnTo>
                <a:lnTo>
                  <a:pt x="17204" y="17887"/>
                </a:lnTo>
                <a:lnTo>
                  <a:pt x="17551" y="17622"/>
                </a:lnTo>
                <a:lnTo>
                  <a:pt x="17734" y="17556"/>
                </a:lnTo>
                <a:lnTo>
                  <a:pt x="17933" y="17542"/>
                </a:lnTo>
                <a:lnTo>
                  <a:pt x="18104" y="17483"/>
                </a:lnTo>
                <a:lnTo>
                  <a:pt x="18252" y="17350"/>
                </a:lnTo>
                <a:lnTo>
                  <a:pt x="18377" y="17117"/>
                </a:lnTo>
                <a:lnTo>
                  <a:pt x="18562" y="16590"/>
                </a:lnTo>
                <a:lnTo>
                  <a:pt x="18624" y="16483"/>
                </a:lnTo>
                <a:lnTo>
                  <a:pt x="18697" y="16517"/>
                </a:lnTo>
                <a:lnTo>
                  <a:pt x="18784" y="16756"/>
                </a:lnTo>
                <a:lnTo>
                  <a:pt x="18848" y="16706"/>
                </a:lnTo>
                <a:lnTo>
                  <a:pt x="18939" y="16579"/>
                </a:lnTo>
                <a:lnTo>
                  <a:pt x="19023" y="16548"/>
                </a:lnTo>
                <a:lnTo>
                  <a:pt x="19222" y="16581"/>
                </a:lnTo>
                <a:lnTo>
                  <a:pt x="19318" y="16553"/>
                </a:lnTo>
                <a:lnTo>
                  <a:pt x="19482" y="16429"/>
                </a:lnTo>
                <a:lnTo>
                  <a:pt x="19571" y="16403"/>
                </a:lnTo>
                <a:lnTo>
                  <a:pt x="19510" y="16733"/>
                </a:lnTo>
                <a:lnTo>
                  <a:pt x="19500" y="16868"/>
                </a:lnTo>
                <a:lnTo>
                  <a:pt x="19553" y="16797"/>
                </a:lnTo>
                <a:lnTo>
                  <a:pt x="19647" y="16541"/>
                </a:lnTo>
                <a:lnTo>
                  <a:pt x="19699" y="16442"/>
                </a:lnTo>
                <a:lnTo>
                  <a:pt x="19760" y="16403"/>
                </a:lnTo>
                <a:lnTo>
                  <a:pt x="19834" y="16376"/>
                </a:lnTo>
                <a:lnTo>
                  <a:pt x="20028" y="16215"/>
                </a:lnTo>
                <a:lnTo>
                  <a:pt x="20320" y="16215"/>
                </a:lnTo>
                <a:lnTo>
                  <a:pt x="21276" y="15936"/>
                </a:lnTo>
                <a:lnTo>
                  <a:pt x="21513" y="16037"/>
                </a:lnTo>
                <a:lnTo>
                  <a:pt x="21552" y="15160"/>
                </a:lnTo>
                <a:lnTo>
                  <a:pt x="21541" y="14479"/>
                </a:lnTo>
                <a:lnTo>
                  <a:pt x="21495" y="14302"/>
                </a:lnTo>
                <a:lnTo>
                  <a:pt x="21406" y="14285"/>
                </a:lnTo>
                <a:lnTo>
                  <a:pt x="21267" y="14425"/>
                </a:lnTo>
                <a:lnTo>
                  <a:pt x="21291" y="14248"/>
                </a:lnTo>
                <a:lnTo>
                  <a:pt x="21313" y="13873"/>
                </a:lnTo>
                <a:lnTo>
                  <a:pt x="21346" y="13699"/>
                </a:lnTo>
                <a:lnTo>
                  <a:pt x="21425" y="13850"/>
                </a:lnTo>
                <a:lnTo>
                  <a:pt x="21513" y="13969"/>
                </a:lnTo>
                <a:lnTo>
                  <a:pt x="21540" y="13965"/>
                </a:lnTo>
                <a:lnTo>
                  <a:pt x="21561" y="13954"/>
                </a:lnTo>
                <a:lnTo>
                  <a:pt x="21581" y="13929"/>
                </a:lnTo>
                <a:lnTo>
                  <a:pt x="21600" y="13887"/>
                </a:lnTo>
                <a:cubicBezTo>
                  <a:pt x="21600" y="13887"/>
                  <a:pt x="21514" y="13623"/>
                  <a:pt x="21514" y="13623"/>
                </a:cubicBezTo>
                <a:close/>
                <a:moveTo>
                  <a:pt x="21377" y="16393"/>
                </a:moveTo>
                <a:lnTo>
                  <a:pt x="21356" y="16335"/>
                </a:lnTo>
                <a:lnTo>
                  <a:pt x="21308" y="16305"/>
                </a:lnTo>
                <a:lnTo>
                  <a:pt x="21260" y="16646"/>
                </a:lnTo>
                <a:lnTo>
                  <a:pt x="21016" y="17652"/>
                </a:lnTo>
                <a:lnTo>
                  <a:pt x="21132" y="17612"/>
                </a:lnTo>
                <a:lnTo>
                  <a:pt x="21289" y="16847"/>
                </a:lnTo>
                <a:lnTo>
                  <a:pt x="21390" y="16581"/>
                </a:lnTo>
                <a:lnTo>
                  <a:pt x="21386" y="16475"/>
                </a:lnTo>
                <a:cubicBezTo>
                  <a:pt x="21386" y="16475"/>
                  <a:pt x="21377" y="16393"/>
                  <a:pt x="21377" y="16393"/>
                </a:cubicBezTo>
                <a:close/>
                <a:moveTo>
                  <a:pt x="21112" y="20366"/>
                </a:moveTo>
                <a:lnTo>
                  <a:pt x="21016" y="19800"/>
                </a:lnTo>
                <a:lnTo>
                  <a:pt x="20989" y="19697"/>
                </a:lnTo>
                <a:lnTo>
                  <a:pt x="20956" y="19632"/>
                </a:lnTo>
                <a:lnTo>
                  <a:pt x="20911" y="19608"/>
                </a:lnTo>
                <a:lnTo>
                  <a:pt x="20851" y="19622"/>
                </a:lnTo>
                <a:lnTo>
                  <a:pt x="20920" y="19974"/>
                </a:lnTo>
                <a:lnTo>
                  <a:pt x="20877" y="20259"/>
                </a:lnTo>
                <a:lnTo>
                  <a:pt x="20687" y="20779"/>
                </a:lnTo>
                <a:lnTo>
                  <a:pt x="20781" y="20707"/>
                </a:lnTo>
                <a:lnTo>
                  <a:pt x="20950" y="20409"/>
                </a:lnTo>
                <a:lnTo>
                  <a:pt x="21061" y="20342"/>
                </a:lnTo>
                <a:lnTo>
                  <a:pt x="21023" y="20523"/>
                </a:lnTo>
                <a:lnTo>
                  <a:pt x="20956" y="20695"/>
                </a:lnTo>
                <a:lnTo>
                  <a:pt x="20869" y="20825"/>
                </a:lnTo>
                <a:lnTo>
                  <a:pt x="20715" y="20903"/>
                </a:lnTo>
                <a:lnTo>
                  <a:pt x="20651" y="21020"/>
                </a:lnTo>
                <a:lnTo>
                  <a:pt x="20603" y="21054"/>
                </a:lnTo>
                <a:lnTo>
                  <a:pt x="20555" y="21049"/>
                </a:lnTo>
                <a:lnTo>
                  <a:pt x="20500" y="20985"/>
                </a:lnTo>
                <a:lnTo>
                  <a:pt x="20443" y="20957"/>
                </a:lnTo>
                <a:lnTo>
                  <a:pt x="20259" y="20946"/>
                </a:lnTo>
                <a:lnTo>
                  <a:pt x="19740" y="21054"/>
                </a:lnTo>
                <a:lnTo>
                  <a:pt x="19740" y="21134"/>
                </a:lnTo>
                <a:lnTo>
                  <a:pt x="20393" y="21505"/>
                </a:lnTo>
                <a:lnTo>
                  <a:pt x="20729" y="21600"/>
                </a:lnTo>
                <a:lnTo>
                  <a:pt x="21061" y="21579"/>
                </a:lnTo>
                <a:lnTo>
                  <a:pt x="21351" y="21320"/>
                </a:lnTo>
                <a:lnTo>
                  <a:pt x="21295" y="20895"/>
                </a:lnTo>
                <a:cubicBezTo>
                  <a:pt x="21295" y="20895"/>
                  <a:pt x="21112" y="20366"/>
                  <a:pt x="21112" y="20366"/>
                </a:cubicBezTo>
                <a:close/>
                <a:moveTo>
                  <a:pt x="17834" y="19430"/>
                </a:moveTo>
                <a:lnTo>
                  <a:pt x="17749" y="19376"/>
                </a:lnTo>
                <a:lnTo>
                  <a:pt x="17670" y="19258"/>
                </a:lnTo>
                <a:lnTo>
                  <a:pt x="17789" y="19143"/>
                </a:lnTo>
                <a:lnTo>
                  <a:pt x="17852" y="19042"/>
                </a:lnTo>
                <a:lnTo>
                  <a:pt x="17855" y="18917"/>
                </a:lnTo>
                <a:lnTo>
                  <a:pt x="17793" y="18723"/>
                </a:lnTo>
                <a:lnTo>
                  <a:pt x="17706" y="18655"/>
                </a:lnTo>
                <a:lnTo>
                  <a:pt x="17650" y="18761"/>
                </a:lnTo>
                <a:lnTo>
                  <a:pt x="17595" y="18912"/>
                </a:lnTo>
                <a:lnTo>
                  <a:pt x="17506" y="18991"/>
                </a:lnTo>
                <a:lnTo>
                  <a:pt x="17570" y="18685"/>
                </a:lnTo>
                <a:lnTo>
                  <a:pt x="17496" y="18655"/>
                </a:lnTo>
                <a:lnTo>
                  <a:pt x="17167" y="18883"/>
                </a:lnTo>
                <a:lnTo>
                  <a:pt x="16987" y="19189"/>
                </a:lnTo>
                <a:lnTo>
                  <a:pt x="16908" y="19258"/>
                </a:lnTo>
                <a:lnTo>
                  <a:pt x="16832" y="19354"/>
                </a:lnTo>
                <a:lnTo>
                  <a:pt x="16670" y="19817"/>
                </a:lnTo>
                <a:lnTo>
                  <a:pt x="16597" y="19979"/>
                </a:lnTo>
                <a:lnTo>
                  <a:pt x="16486" y="20058"/>
                </a:lnTo>
                <a:lnTo>
                  <a:pt x="16099" y="20060"/>
                </a:lnTo>
                <a:lnTo>
                  <a:pt x="16099" y="20156"/>
                </a:lnTo>
                <a:lnTo>
                  <a:pt x="16172" y="20245"/>
                </a:lnTo>
                <a:lnTo>
                  <a:pt x="16287" y="20495"/>
                </a:lnTo>
                <a:lnTo>
                  <a:pt x="16350" y="20601"/>
                </a:lnTo>
                <a:lnTo>
                  <a:pt x="16460" y="20711"/>
                </a:lnTo>
                <a:lnTo>
                  <a:pt x="16522" y="20707"/>
                </a:lnTo>
                <a:lnTo>
                  <a:pt x="16638" y="20521"/>
                </a:lnTo>
                <a:lnTo>
                  <a:pt x="16780" y="20366"/>
                </a:lnTo>
                <a:lnTo>
                  <a:pt x="16948" y="20253"/>
                </a:lnTo>
                <a:lnTo>
                  <a:pt x="17129" y="20180"/>
                </a:lnTo>
                <a:lnTo>
                  <a:pt x="17980" y="20154"/>
                </a:lnTo>
                <a:lnTo>
                  <a:pt x="18085" y="20107"/>
                </a:lnTo>
                <a:lnTo>
                  <a:pt x="18026" y="19444"/>
                </a:lnTo>
                <a:cubicBezTo>
                  <a:pt x="18026" y="19444"/>
                  <a:pt x="17834" y="19430"/>
                  <a:pt x="17834" y="19430"/>
                </a:cubicBezTo>
                <a:close/>
                <a:moveTo>
                  <a:pt x="18398" y="19233"/>
                </a:moveTo>
                <a:lnTo>
                  <a:pt x="18307" y="19355"/>
                </a:lnTo>
                <a:lnTo>
                  <a:pt x="18209" y="19586"/>
                </a:lnTo>
                <a:lnTo>
                  <a:pt x="18128" y="19704"/>
                </a:lnTo>
                <a:lnTo>
                  <a:pt x="18161" y="19851"/>
                </a:lnTo>
                <a:lnTo>
                  <a:pt x="18243" y="20017"/>
                </a:lnTo>
                <a:lnTo>
                  <a:pt x="18339" y="20140"/>
                </a:lnTo>
                <a:lnTo>
                  <a:pt x="18414" y="20156"/>
                </a:lnTo>
                <a:lnTo>
                  <a:pt x="18451" y="20045"/>
                </a:lnTo>
                <a:lnTo>
                  <a:pt x="18462" y="19856"/>
                </a:lnTo>
                <a:lnTo>
                  <a:pt x="18457" y="19444"/>
                </a:lnTo>
                <a:cubicBezTo>
                  <a:pt x="18457" y="19444"/>
                  <a:pt x="18398" y="19233"/>
                  <a:pt x="18398" y="19233"/>
                </a:cubicBezTo>
                <a:close/>
              </a:path>
            </a:pathLst>
          </a:custGeom>
          <a:solidFill>
            <a:schemeClr val="accent3"/>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sp>
        <p:nvSpPr>
          <p:cNvPr id="6" name="Rectangle 5"/>
          <p:cNvSpPr/>
          <p:nvPr/>
        </p:nvSpPr>
        <p:spPr>
          <a:xfrm>
            <a:off x="17230548" y="8389629"/>
            <a:ext cx="3433526" cy="220766"/>
          </a:xfrm>
          <a:prstGeom prst="rect">
            <a:avLst/>
          </a:prstGeom>
          <a:solidFill>
            <a:schemeClr val="tx1">
              <a:alpha val="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7" name="Rectangle 6"/>
          <p:cNvSpPr/>
          <p:nvPr/>
        </p:nvSpPr>
        <p:spPr>
          <a:xfrm>
            <a:off x="17230548" y="9223446"/>
            <a:ext cx="3433528" cy="220766"/>
          </a:xfrm>
          <a:prstGeom prst="rect">
            <a:avLst/>
          </a:prstGeom>
          <a:solidFill>
            <a:schemeClr val="tx1">
              <a:alpha val="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8" name="Rectangle 7"/>
          <p:cNvSpPr/>
          <p:nvPr/>
        </p:nvSpPr>
        <p:spPr>
          <a:xfrm>
            <a:off x="17230548" y="10056941"/>
            <a:ext cx="3433522" cy="220766"/>
          </a:xfrm>
          <a:prstGeom prst="rect">
            <a:avLst/>
          </a:prstGeom>
          <a:solidFill>
            <a:schemeClr val="tx1">
              <a:alpha val="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9" name="Rectangle 8"/>
          <p:cNvSpPr/>
          <p:nvPr/>
        </p:nvSpPr>
        <p:spPr>
          <a:xfrm>
            <a:off x="17230548" y="10897714"/>
            <a:ext cx="3433524" cy="220766"/>
          </a:xfrm>
          <a:prstGeom prst="rect">
            <a:avLst/>
          </a:prstGeom>
          <a:solidFill>
            <a:schemeClr val="tx1">
              <a:alpha val="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0" name="Rectangle 9"/>
          <p:cNvSpPr/>
          <p:nvPr/>
        </p:nvSpPr>
        <p:spPr>
          <a:xfrm>
            <a:off x="17230548" y="11738495"/>
            <a:ext cx="3433522" cy="220766"/>
          </a:xfrm>
          <a:prstGeom prst="rect">
            <a:avLst/>
          </a:prstGeom>
          <a:solidFill>
            <a:schemeClr val="tx1">
              <a:alpha val="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1" name="Oval 10"/>
          <p:cNvSpPr/>
          <p:nvPr/>
        </p:nvSpPr>
        <p:spPr>
          <a:xfrm>
            <a:off x="16075809" y="3386416"/>
            <a:ext cx="2060295" cy="206029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2" name="Oval 11"/>
          <p:cNvSpPr/>
          <p:nvPr/>
        </p:nvSpPr>
        <p:spPr>
          <a:xfrm>
            <a:off x="17937775" y="3676695"/>
            <a:ext cx="1479739" cy="1479735"/>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3" name="Oval 12"/>
          <p:cNvSpPr/>
          <p:nvPr/>
        </p:nvSpPr>
        <p:spPr>
          <a:xfrm>
            <a:off x="19244411" y="3676695"/>
            <a:ext cx="1479739" cy="1479735"/>
          </a:xfrm>
          <a:prstGeom prst="ellipse">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4" name="Freeform 13"/>
          <p:cNvSpPr/>
          <p:nvPr/>
        </p:nvSpPr>
        <p:spPr>
          <a:xfrm>
            <a:off x="16520959" y="3917852"/>
            <a:ext cx="1098174" cy="693583"/>
          </a:xfrm>
          <a:custGeom>
            <a:avLst/>
            <a:gdLst>
              <a:gd name="connsiteX0" fmla="*/ 0 w 1010093"/>
              <a:gd name="connsiteY0" fmla="*/ 308344 h 637953"/>
              <a:gd name="connsiteX1" fmla="*/ 287079 w 1010093"/>
              <a:gd name="connsiteY1" fmla="*/ 637953 h 637953"/>
              <a:gd name="connsiteX2" fmla="*/ 1010093 w 1010093"/>
              <a:gd name="connsiteY2" fmla="*/ 0 h 637953"/>
            </a:gdLst>
            <a:ahLst/>
            <a:cxnLst>
              <a:cxn ang="0">
                <a:pos x="connsiteX0" y="connsiteY0"/>
              </a:cxn>
              <a:cxn ang="0">
                <a:pos x="connsiteX1" y="connsiteY1"/>
              </a:cxn>
              <a:cxn ang="0">
                <a:pos x="connsiteX2" y="connsiteY2"/>
              </a:cxn>
            </a:cxnLst>
            <a:rect l="l" t="t" r="r" b="b"/>
            <a:pathLst>
              <a:path w="1010093" h="637953">
                <a:moveTo>
                  <a:pt x="0" y="308344"/>
                </a:moveTo>
                <a:lnTo>
                  <a:pt x="287079" y="637953"/>
                </a:lnTo>
                <a:lnTo>
                  <a:pt x="1010093" y="0"/>
                </a:lnTo>
              </a:path>
            </a:pathLst>
          </a:custGeom>
          <a:noFill/>
          <a:ln w="152400">
            <a:solidFill>
              <a:srgbClr val="FEFEF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5" name="TextBox 14"/>
          <p:cNvSpPr txBox="1"/>
          <p:nvPr/>
        </p:nvSpPr>
        <p:spPr>
          <a:xfrm>
            <a:off x="17931967" y="4016556"/>
            <a:ext cx="1465668" cy="706755"/>
          </a:xfrm>
          <a:prstGeom prst="rect">
            <a:avLst/>
          </a:prstGeom>
          <a:noFill/>
        </p:spPr>
        <p:txBody>
          <a:bodyPr wrap="square" rtlCol="0">
            <a:spAutoFit/>
          </a:bodyPr>
          <a:lstStyle/>
          <a:p>
            <a:pPr algn="ctr"/>
            <a:r>
              <a:rPr lang="en-US" sz="4000" b="1" smtClean="0">
                <a:solidFill>
                  <a:srgbClr val="FEFEFE"/>
                </a:solidFill>
                <a:latin typeface="Montserrat" charset="0"/>
                <a:ea typeface="Montserrat" charset="0"/>
                <a:cs typeface="Montserrat" charset="0"/>
              </a:rPr>
              <a:t>9%</a:t>
            </a:r>
            <a:endParaRPr lang="en-US" sz="4000" b="1" dirty="0">
              <a:solidFill>
                <a:srgbClr val="FEFEFE"/>
              </a:solidFill>
              <a:latin typeface="Montserrat" charset="0"/>
              <a:ea typeface="Montserrat" charset="0"/>
              <a:cs typeface="Montserrat" charset="0"/>
            </a:endParaRPr>
          </a:p>
        </p:txBody>
      </p:sp>
      <p:sp>
        <p:nvSpPr>
          <p:cNvPr id="16" name="TextBox 15"/>
          <p:cNvSpPr txBox="1"/>
          <p:nvPr/>
        </p:nvSpPr>
        <p:spPr>
          <a:xfrm>
            <a:off x="19296364" y="4016556"/>
            <a:ext cx="1465668" cy="706755"/>
          </a:xfrm>
          <a:prstGeom prst="rect">
            <a:avLst/>
          </a:prstGeom>
          <a:noFill/>
        </p:spPr>
        <p:txBody>
          <a:bodyPr wrap="square" rtlCol="0">
            <a:spAutoFit/>
          </a:bodyPr>
          <a:lstStyle/>
          <a:p>
            <a:pPr algn="ctr"/>
            <a:r>
              <a:rPr lang="en-US" sz="4000" b="1" dirty="0" smtClean="0">
                <a:solidFill>
                  <a:srgbClr val="FEFEFE"/>
                </a:solidFill>
                <a:latin typeface="Montserrat" charset="0"/>
                <a:ea typeface="Montserrat" charset="0"/>
                <a:cs typeface="Montserrat" charset="0"/>
              </a:rPr>
              <a:t>5%</a:t>
            </a:r>
            <a:endParaRPr lang="en-US" sz="4000" b="1" dirty="0">
              <a:solidFill>
                <a:srgbClr val="FEFEFE"/>
              </a:solidFill>
              <a:latin typeface="Montserrat" charset="0"/>
              <a:ea typeface="Montserrat" charset="0"/>
              <a:cs typeface="Montserrat" charset="0"/>
            </a:endParaRPr>
          </a:p>
        </p:txBody>
      </p:sp>
      <p:sp>
        <p:nvSpPr>
          <p:cNvPr id="17" name="TextBox 16"/>
          <p:cNvSpPr txBox="1"/>
          <p:nvPr/>
        </p:nvSpPr>
        <p:spPr>
          <a:xfrm>
            <a:off x="17064911" y="7530710"/>
            <a:ext cx="2681376" cy="4246245"/>
          </a:xfrm>
          <a:prstGeom prst="rect">
            <a:avLst/>
          </a:prstGeom>
          <a:noFill/>
        </p:spPr>
        <p:txBody>
          <a:bodyPr wrap="square" numCol="1" spcCol="0" rtlCol="0" anchor="ctr">
            <a:spAutoFit/>
          </a:bodyPr>
          <a:lstStyle/>
          <a:p>
            <a:pPr>
              <a:lnSpc>
                <a:spcPct val="300000"/>
              </a:lnSpc>
            </a:pPr>
            <a:r>
              <a:rPr lang="en-US" sz="1800" b="1" dirty="0" smtClean="0">
                <a:solidFill>
                  <a:schemeClr val="bg2"/>
                </a:solidFill>
                <a:latin typeface="Montserrat Light" charset="0"/>
                <a:ea typeface="Montserrat Light" charset="0"/>
                <a:cs typeface="Montserrat Light" charset="0"/>
              </a:rPr>
              <a:t>The example text</a:t>
            </a:r>
          </a:p>
          <a:p>
            <a:pPr>
              <a:lnSpc>
                <a:spcPct val="300000"/>
              </a:lnSpc>
            </a:pPr>
            <a:r>
              <a:rPr lang="en-US" sz="1800" b="1" dirty="0" smtClean="0">
                <a:solidFill>
                  <a:schemeClr val="bg2"/>
                </a:solidFill>
                <a:latin typeface="Montserrat Light" charset="0"/>
                <a:ea typeface="Montserrat Light" charset="0"/>
                <a:cs typeface="Montserrat Light" charset="0"/>
              </a:rPr>
              <a:t>Goes here with your</a:t>
            </a:r>
          </a:p>
          <a:p>
            <a:pPr>
              <a:lnSpc>
                <a:spcPct val="300000"/>
              </a:lnSpc>
            </a:pPr>
            <a:r>
              <a:rPr lang="en-US" sz="1800" b="1" dirty="0" smtClean="0">
                <a:solidFill>
                  <a:schemeClr val="bg2"/>
                </a:solidFill>
                <a:latin typeface="Montserrat Light" charset="0"/>
                <a:ea typeface="Montserrat Light" charset="0"/>
                <a:cs typeface="Montserrat Light" charset="0"/>
              </a:rPr>
              <a:t>Own detailed</a:t>
            </a:r>
          </a:p>
          <a:p>
            <a:pPr>
              <a:lnSpc>
                <a:spcPct val="300000"/>
              </a:lnSpc>
            </a:pPr>
            <a:r>
              <a:rPr lang="en-US" sz="1800" b="1" dirty="0" smtClean="0">
                <a:solidFill>
                  <a:schemeClr val="bg2"/>
                </a:solidFill>
                <a:latin typeface="Montserrat Light" charset="0"/>
                <a:ea typeface="Montserrat Light" charset="0"/>
                <a:cs typeface="Montserrat Light" charset="0"/>
              </a:rPr>
              <a:t>Loren opium dolor</a:t>
            </a:r>
          </a:p>
          <a:p>
            <a:pPr>
              <a:lnSpc>
                <a:spcPct val="300000"/>
              </a:lnSpc>
            </a:pPr>
            <a:r>
              <a:rPr lang="en-US" sz="1800" b="1" dirty="0">
                <a:solidFill>
                  <a:schemeClr val="bg2"/>
                </a:solidFill>
                <a:latin typeface="Montserrat Light" charset="0"/>
                <a:ea typeface="Montserrat Light" charset="0"/>
                <a:cs typeface="Montserrat Light" charset="0"/>
              </a:rPr>
              <a:t>Own </a:t>
            </a:r>
            <a:r>
              <a:rPr lang="en-US" sz="1800" b="1" dirty="0" smtClean="0">
                <a:solidFill>
                  <a:schemeClr val="bg2"/>
                </a:solidFill>
                <a:latin typeface="Montserrat Light" charset="0"/>
                <a:ea typeface="Montserrat Light" charset="0"/>
                <a:cs typeface="Montserrat Light" charset="0"/>
              </a:rPr>
              <a:t>detailed</a:t>
            </a:r>
            <a:endParaRPr lang="en-US" sz="1800" b="1" dirty="0">
              <a:solidFill>
                <a:schemeClr val="bg2"/>
              </a:solidFill>
              <a:latin typeface="Montserrat Light" charset="0"/>
              <a:ea typeface="Montserrat Light" charset="0"/>
              <a:cs typeface="Montserrat Light" charset="0"/>
            </a:endParaRPr>
          </a:p>
        </p:txBody>
      </p:sp>
      <p:sp>
        <p:nvSpPr>
          <p:cNvPr id="18" name="Rectangle 17"/>
          <p:cNvSpPr/>
          <p:nvPr/>
        </p:nvSpPr>
        <p:spPr>
          <a:xfrm>
            <a:off x="17230548" y="8389629"/>
            <a:ext cx="2670974" cy="220766"/>
          </a:xfrm>
          <a:prstGeom prst="rect">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9" name="Rectangle 18"/>
          <p:cNvSpPr/>
          <p:nvPr/>
        </p:nvSpPr>
        <p:spPr>
          <a:xfrm>
            <a:off x="17230546" y="9223446"/>
            <a:ext cx="3102184" cy="220766"/>
          </a:xfrm>
          <a:prstGeom prst="rect">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20" name="Rectangle 19"/>
          <p:cNvSpPr/>
          <p:nvPr/>
        </p:nvSpPr>
        <p:spPr>
          <a:xfrm>
            <a:off x="17230550" y="10056941"/>
            <a:ext cx="2653725" cy="220766"/>
          </a:xfrm>
          <a:prstGeom prst="rect">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21" name="Rectangle 20"/>
          <p:cNvSpPr/>
          <p:nvPr/>
        </p:nvSpPr>
        <p:spPr>
          <a:xfrm>
            <a:off x="17230548" y="10897714"/>
            <a:ext cx="2248388" cy="220766"/>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22" name="TextBox 21"/>
          <p:cNvSpPr txBox="1"/>
          <p:nvPr/>
        </p:nvSpPr>
        <p:spPr>
          <a:xfrm>
            <a:off x="18154665" y="5807510"/>
            <a:ext cx="3473109" cy="1337945"/>
          </a:xfrm>
          <a:prstGeom prst="rect">
            <a:avLst/>
          </a:prstGeom>
          <a:noFill/>
        </p:spPr>
        <p:txBody>
          <a:bodyPr wrap="square" numCol="1" spcCol="457200" rtlCol="0">
            <a:spAutoFit/>
          </a:bodyPr>
          <a:lstStyle/>
          <a:p>
            <a:pPr>
              <a:lnSpc>
                <a:spcPct val="150000"/>
              </a:lnSpc>
            </a:pPr>
            <a:r>
              <a:rPr lang="en-US" sz="1800" dirty="0">
                <a:solidFill>
                  <a:schemeClr val="bg2"/>
                </a:solidFill>
                <a:latin typeface="Montserrat" charset="0"/>
                <a:ea typeface="Montserrat" charset="0"/>
                <a:cs typeface="Montserrat" charset="0"/>
              </a:rPr>
              <a:t>Also he his male air bring is signs bring is signs </a:t>
            </a:r>
            <a:r>
              <a:rPr lang="en-US" sz="1800" dirty="0" smtClean="0">
                <a:solidFill>
                  <a:schemeClr val="bg2"/>
                </a:solidFill>
                <a:latin typeface="Montserrat" charset="0"/>
                <a:ea typeface="Montserrat" charset="0"/>
                <a:cs typeface="Montserrat" charset="0"/>
              </a:rPr>
              <a:t>first.</a:t>
            </a:r>
            <a:endParaRPr lang="en-US" sz="1800" dirty="0">
              <a:solidFill>
                <a:schemeClr val="bg2"/>
              </a:solidFill>
              <a:latin typeface="Montserrat" charset="0"/>
              <a:ea typeface="Montserrat" charset="0"/>
              <a:cs typeface="Montserrat" charset="0"/>
            </a:endParaRPr>
          </a:p>
          <a:p>
            <a:pPr>
              <a:lnSpc>
                <a:spcPct val="150000"/>
              </a:lnSpc>
            </a:pPr>
            <a:r>
              <a:rPr lang="en-US" sz="1800" b="1" dirty="0" smtClean="0">
                <a:latin typeface="Montserrat" charset="0"/>
                <a:ea typeface="Montserrat" charset="0"/>
                <a:cs typeface="Montserrat" charset="0"/>
              </a:rPr>
              <a:t>Also </a:t>
            </a:r>
            <a:r>
              <a:rPr lang="en-US" sz="1800" b="1" dirty="0">
                <a:latin typeface="Montserrat" charset="0"/>
                <a:ea typeface="Montserrat" charset="0"/>
                <a:cs typeface="Montserrat" charset="0"/>
              </a:rPr>
              <a:t>he his male air </a:t>
            </a:r>
            <a:r>
              <a:rPr lang="en-US" sz="1800" b="1" dirty="0" smtClean="0">
                <a:latin typeface="Montserrat" charset="0"/>
                <a:ea typeface="Montserrat" charset="0"/>
                <a:cs typeface="Montserrat" charset="0"/>
              </a:rPr>
              <a:t>bring</a:t>
            </a:r>
            <a:endParaRPr lang="en-US" sz="1800" b="1" dirty="0">
              <a:latin typeface="Montserrat" charset="0"/>
              <a:ea typeface="Montserrat" charset="0"/>
              <a:cs typeface="Montserrat" charset="0"/>
            </a:endParaRPr>
          </a:p>
        </p:txBody>
      </p:sp>
      <p:sp>
        <p:nvSpPr>
          <p:cNvPr id="23" name="TextBox 22"/>
          <p:cNvSpPr txBox="1"/>
          <p:nvPr/>
        </p:nvSpPr>
        <p:spPr>
          <a:xfrm>
            <a:off x="16015444" y="5715500"/>
            <a:ext cx="2236649" cy="1168400"/>
          </a:xfrm>
          <a:prstGeom prst="rect">
            <a:avLst/>
          </a:prstGeom>
          <a:noFill/>
        </p:spPr>
        <p:txBody>
          <a:bodyPr wrap="square" rtlCol="0">
            <a:spAutoFit/>
          </a:bodyPr>
          <a:lstStyle/>
          <a:p>
            <a:r>
              <a:rPr lang="en-US" sz="7000" b="1" dirty="0" smtClean="0">
                <a:solidFill>
                  <a:schemeClr val="accent3"/>
                </a:solidFill>
                <a:latin typeface="Montserrat" charset="0"/>
                <a:ea typeface="Montserrat" charset="0"/>
                <a:cs typeface="Montserrat" charset="0"/>
              </a:rPr>
              <a:t>18%</a:t>
            </a:r>
            <a:endParaRPr lang="en-US" sz="7000" b="1" dirty="0">
              <a:solidFill>
                <a:schemeClr val="accent3"/>
              </a:solidFill>
              <a:latin typeface="Montserrat" charset="0"/>
              <a:ea typeface="Montserrat" charset="0"/>
              <a:cs typeface="Montserrat" charset="0"/>
            </a:endParaRPr>
          </a:p>
        </p:txBody>
      </p:sp>
      <p:sp>
        <p:nvSpPr>
          <p:cNvPr id="24" name="Rectangle 23"/>
          <p:cNvSpPr/>
          <p:nvPr/>
        </p:nvSpPr>
        <p:spPr>
          <a:xfrm>
            <a:off x="17230550" y="11738495"/>
            <a:ext cx="1989662" cy="220766"/>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25" name="Rectangle 24"/>
          <p:cNvSpPr/>
          <p:nvPr/>
        </p:nvSpPr>
        <p:spPr>
          <a:xfrm>
            <a:off x="16154998" y="8972241"/>
            <a:ext cx="1071880" cy="2143125"/>
          </a:xfrm>
          <a:prstGeom prst="rect">
            <a:avLst/>
          </a:prstGeom>
        </p:spPr>
        <p:txBody>
          <a:bodyPr wrap="none" anchor="ctr">
            <a:spAutoFit/>
          </a:bodyPr>
          <a:lstStyle/>
          <a:p>
            <a:pPr>
              <a:lnSpc>
                <a:spcPts val="3200"/>
              </a:lnSpc>
            </a:pPr>
            <a:r>
              <a:rPr lang="en-US" sz="5000" dirty="0">
                <a:solidFill>
                  <a:schemeClr val="tx2"/>
                </a:solidFill>
                <a:latin typeface="FontAwesome" pitchFamily="2" charset="0"/>
              </a:rPr>
              <a:t> </a:t>
            </a:r>
            <a:endParaRPr lang="en-US" sz="5000" dirty="0" smtClean="0">
              <a:solidFill>
                <a:schemeClr val="tx2"/>
              </a:solidFill>
              <a:latin typeface="FontAwesome" pitchFamily="2" charset="0"/>
            </a:endParaRPr>
          </a:p>
          <a:p>
            <a:pPr>
              <a:lnSpc>
                <a:spcPts val="3200"/>
              </a:lnSpc>
            </a:pPr>
            <a:r>
              <a:rPr lang="en-US" sz="5000" dirty="0" smtClean="0">
                <a:ln w="19050">
                  <a:noFill/>
                </a:ln>
                <a:solidFill>
                  <a:schemeClr val="accent2"/>
                </a:solidFill>
                <a:latin typeface="FontAwesome" pitchFamily="2" charset="0"/>
              </a:rPr>
              <a:t></a:t>
            </a:r>
          </a:p>
          <a:p>
            <a:pPr>
              <a:lnSpc>
                <a:spcPts val="3200"/>
              </a:lnSpc>
            </a:pPr>
            <a:r>
              <a:rPr lang="en-US" sz="5000" dirty="0" smtClean="0">
                <a:ln w="19050">
                  <a:noFill/>
                </a:ln>
                <a:solidFill>
                  <a:schemeClr val="accent3"/>
                </a:solidFill>
                <a:latin typeface="FontAwesome" pitchFamily="2" charset="0"/>
              </a:rPr>
              <a:t></a:t>
            </a:r>
          </a:p>
          <a:p>
            <a:pPr>
              <a:lnSpc>
                <a:spcPts val="3200"/>
              </a:lnSpc>
            </a:pPr>
            <a:r>
              <a:rPr lang="en-US" sz="5000" dirty="0" smtClean="0">
                <a:solidFill>
                  <a:schemeClr val="accent4"/>
                </a:solidFill>
                <a:latin typeface="FontAwesome" pitchFamily="2" charset="0"/>
              </a:rPr>
              <a:t></a:t>
            </a:r>
          </a:p>
          <a:p>
            <a:pPr>
              <a:lnSpc>
                <a:spcPts val="3200"/>
              </a:lnSpc>
            </a:pPr>
            <a:r>
              <a:rPr lang="en-US" sz="5000" dirty="0">
                <a:ln w="19050">
                  <a:noFill/>
                </a:ln>
                <a:solidFill>
                  <a:schemeClr val="accent5"/>
                </a:solidFill>
                <a:latin typeface="FontAwesome" pitchFamily="2" charset="0"/>
              </a:rPr>
              <a:t></a:t>
            </a:r>
            <a:endParaRPr lang="en-US" sz="5000" dirty="0">
              <a:ln w="19050">
                <a:noFill/>
              </a:ln>
              <a:solidFill>
                <a:schemeClr val="accent5"/>
              </a:solidFill>
            </a:endParaRPr>
          </a:p>
        </p:txBody>
      </p:sp>
      <p:sp>
        <p:nvSpPr>
          <p:cNvPr id="26" name="Freeform 25"/>
          <p:cNvSpPr/>
          <p:nvPr/>
        </p:nvSpPr>
        <p:spPr>
          <a:xfrm rot="16200000">
            <a:off x="21478163" y="7914843"/>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27" name="Freeform 26"/>
          <p:cNvSpPr/>
          <p:nvPr/>
        </p:nvSpPr>
        <p:spPr>
          <a:xfrm rot="16200000">
            <a:off x="21478163" y="8749539"/>
            <a:ext cx="568174" cy="1101679"/>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28" name="Freeform 27"/>
          <p:cNvSpPr/>
          <p:nvPr/>
        </p:nvSpPr>
        <p:spPr>
          <a:xfrm rot="16200000">
            <a:off x="21478163" y="9583914"/>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29" name="Freeform 28"/>
          <p:cNvSpPr/>
          <p:nvPr/>
        </p:nvSpPr>
        <p:spPr>
          <a:xfrm rot="16200000">
            <a:off x="21478163" y="10425567"/>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30" name="TextBox 29"/>
          <p:cNvSpPr txBox="1"/>
          <p:nvPr/>
        </p:nvSpPr>
        <p:spPr>
          <a:xfrm>
            <a:off x="21400450" y="8257583"/>
            <a:ext cx="912636" cy="368300"/>
          </a:xfrm>
          <a:prstGeom prst="rect">
            <a:avLst/>
          </a:prstGeom>
          <a:noFill/>
        </p:spPr>
        <p:txBody>
          <a:bodyPr wrap="square" numCol="1" spcCol="0" rtlCol="0" anchor="ctr">
            <a:spAutoFit/>
          </a:bodyPr>
          <a:lstStyle/>
          <a:p>
            <a:r>
              <a:rPr lang="en-US" sz="1800" b="1" smtClean="0">
                <a:solidFill>
                  <a:srgbClr val="FEFEFE"/>
                </a:solidFill>
                <a:latin typeface="Montserrat Light" charset="0"/>
                <a:ea typeface="Montserrat Light" charset="0"/>
                <a:cs typeface="Montserrat Light" charset="0"/>
              </a:rPr>
              <a:t>85%</a:t>
            </a:r>
            <a:endParaRPr lang="en-US" sz="1800" b="1" dirty="0" smtClean="0">
              <a:solidFill>
                <a:srgbClr val="FEFEFE"/>
              </a:solidFill>
              <a:latin typeface="Montserrat Light" charset="0"/>
              <a:ea typeface="Montserrat Light" charset="0"/>
              <a:cs typeface="Montserrat Light" charset="0"/>
            </a:endParaRPr>
          </a:p>
        </p:txBody>
      </p:sp>
      <p:sp>
        <p:nvSpPr>
          <p:cNvPr id="31" name="TextBox 30"/>
          <p:cNvSpPr txBox="1"/>
          <p:nvPr/>
        </p:nvSpPr>
        <p:spPr>
          <a:xfrm>
            <a:off x="21400450" y="9062046"/>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92%</a:t>
            </a:r>
          </a:p>
        </p:txBody>
      </p:sp>
      <p:sp>
        <p:nvSpPr>
          <p:cNvPr id="32" name="TextBox 31"/>
          <p:cNvSpPr txBox="1"/>
          <p:nvPr/>
        </p:nvSpPr>
        <p:spPr>
          <a:xfrm>
            <a:off x="21400450" y="9921358"/>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60%</a:t>
            </a:r>
          </a:p>
        </p:txBody>
      </p:sp>
      <p:sp>
        <p:nvSpPr>
          <p:cNvPr id="33" name="TextBox 32"/>
          <p:cNvSpPr txBox="1"/>
          <p:nvPr/>
        </p:nvSpPr>
        <p:spPr>
          <a:xfrm>
            <a:off x="21400450" y="10725821"/>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45%</a:t>
            </a:r>
          </a:p>
        </p:txBody>
      </p:sp>
      <p:sp>
        <p:nvSpPr>
          <p:cNvPr id="34" name="Freeform 33"/>
          <p:cNvSpPr/>
          <p:nvPr/>
        </p:nvSpPr>
        <p:spPr>
          <a:xfrm rot="16200000">
            <a:off x="21478165" y="11266348"/>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35" name="TextBox 34"/>
          <p:cNvSpPr txBox="1"/>
          <p:nvPr/>
        </p:nvSpPr>
        <p:spPr>
          <a:xfrm>
            <a:off x="21400452" y="11566602"/>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45%</a:t>
            </a:r>
          </a:p>
        </p:txBody>
      </p:sp>
      <p:sp>
        <p:nvSpPr>
          <p:cNvPr id="36" name="Oval 35"/>
          <p:cNvSpPr/>
          <p:nvPr/>
        </p:nvSpPr>
        <p:spPr>
          <a:xfrm rot="5400000">
            <a:off x="2941856" y="3793420"/>
            <a:ext cx="1128086" cy="1128086"/>
          </a:xfrm>
          <a:prstGeom prst="ellipse">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37" name="Oval 36"/>
          <p:cNvSpPr/>
          <p:nvPr/>
        </p:nvSpPr>
        <p:spPr>
          <a:xfrm rot="5400000">
            <a:off x="4255745" y="3611150"/>
            <a:ext cx="916771" cy="916771"/>
          </a:xfrm>
          <a:prstGeom prst="ellipse">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38" name="Oval 37"/>
          <p:cNvSpPr/>
          <p:nvPr/>
        </p:nvSpPr>
        <p:spPr>
          <a:xfrm rot="5400000">
            <a:off x="3831878" y="4611871"/>
            <a:ext cx="1314362" cy="1314362"/>
          </a:xfrm>
          <a:prstGeom prst="ellipse">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39" name="Oval 38"/>
          <p:cNvSpPr/>
          <p:nvPr/>
        </p:nvSpPr>
        <p:spPr>
          <a:xfrm rot="5400000">
            <a:off x="7839722" y="4886178"/>
            <a:ext cx="1128086" cy="1128086"/>
          </a:xfrm>
          <a:prstGeom prst="ellipse">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40" name="Oval 39"/>
          <p:cNvSpPr/>
          <p:nvPr/>
        </p:nvSpPr>
        <p:spPr>
          <a:xfrm rot="5400000">
            <a:off x="6249112" y="5806380"/>
            <a:ext cx="1128086" cy="1128086"/>
          </a:xfrm>
          <a:prstGeom prst="ellipse">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41" name="Oval 40"/>
          <p:cNvSpPr/>
          <p:nvPr/>
        </p:nvSpPr>
        <p:spPr>
          <a:xfrm rot="5400000">
            <a:off x="7377428" y="6179709"/>
            <a:ext cx="1356583" cy="1356583"/>
          </a:xfrm>
          <a:prstGeom prst="ellipse">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42" name="Oval 41"/>
          <p:cNvSpPr/>
          <p:nvPr/>
        </p:nvSpPr>
        <p:spPr>
          <a:xfrm rot="5400000">
            <a:off x="5685069" y="7683503"/>
            <a:ext cx="1128086" cy="1128086"/>
          </a:xfrm>
          <a:prstGeom prst="ellipse">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43" name="Oval 42"/>
          <p:cNvSpPr/>
          <p:nvPr/>
        </p:nvSpPr>
        <p:spPr>
          <a:xfrm rot="5400000">
            <a:off x="5880118" y="4037123"/>
            <a:ext cx="1128086" cy="1128086"/>
          </a:xfrm>
          <a:prstGeom prst="ellipse">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44" name="Oval 43"/>
          <p:cNvSpPr/>
          <p:nvPr/>
        </p:nvSpPr>
        <p:spPr>
          <a:xfrm rot="5400000">
            <a:off x="6558784" y="7005827"/>
            <a:ext cx="866082" cy="866082"/>
          </a:xfrm>
          <a:prstGeom prst="ellipse">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45" name="Rectangle 44"/>
          <p:cNvSpPr/>
          <p:nvPr/>
        </p:nvSpPr>
        <p:spPr>
          <a:xfrm>
            <a:off x="4057709" y="4729881"/>
            <a:ext cx="944880" cy="1014730"/>
          </a:xfrm>
          <a:prstGeom prst="rect">
            <a:avLst/>
          </a:prstGeom>
        </p:spPr>
        <p:txBody>
          <a:bodyPr wrap="none" anchor="ctr">
            <a:spAutoFit/>
          </a:bodyPr>
          <a:lstStyle/>
          <a:p>
            <a:r>
              <a:rPr lang="en-US" sz="6000" dirty="0">
                <a:solidFill>
                  <a:schemeClr val="accent3"/>
                </a:solidFill>
                <a:latin typeface="FontAwesome" pitchFamily="2" charset="0"/>
              </a:rPr>
              <a:t></a:t>
            </a:r>
            <a:endParaRPr lang="en-US" sz="6000" dirty="0">
              <a:solidFill>
                <a:schemeClr val="accent3"/>
              </a:solidFill>
            </a:endParaRPr>
          </a:p>
        </p:txBody>
      </p:sp>
      <p:sp>
        <p:nvSpPr>
          <p:cNvPr id="46" name="Rectangle 45"/>
          <p:cNvSpPr/>
          <p:nvPr/>
        </p:nvSpPr>
        <p:spPr>
          <a:xfrm>
            <a:off x="6418900" y="5916181"/>
            <a:ext cx="817880" cy="860425"/>
          </a:xfrm>
          <a:prstGeom prst="rect">
            <a:avLst/>
          </a:prstGeom>
        </p:spPr>
        <p:txBody>
          <a:bodyPr wrap="none" anchor="ctr">
            <a:spAutoFit/>
          </a:bodyPr>
          <a:lstStyle/>
          <a:p>
            <a:r>
              <a:rPr lang="en-US" sz="5000" dirty="0">
                <a:solidFill>
                  <a:schemeClr val="accent3"/>
                </a:solidFill>
                <a:latin typeface="FontAwesome" pitchFamily="2" charset="0"/>
              </a:rPr>
              <a:t></a:t>
            </a:r>
            <a:endParaRPr lang="en-US" sz="5000" dirty="0">
              <a:solidFill>
                <a:schemeClr val="accent3"/>
              </a:solidFill>
            </a:endParaRPr>
          </a:p>
        </p:txBody>
      </p:sp>
      <p:sp>
        <p:nvSpPr>
          <p:cNvPr id="47" name="Rectangle 46"/>
          <p:cNvSpPr/>
          <p:nvPr/>
        </p:nvSpPr>
        <p:spPr>
          <a:xfrm>
            <a:off x="5830883" y="7815650"/>
            <a:ext cx="817880" cy="860425"/>
          </a:xfrm>
          <a:prstGeom prst="rect">
            <a:avLst/>
          </a:prstGeom>
        </p:spPr>
        <p:txBody>
          <a:bodyPr wrap="none" anchor="ctr">
            <a:spAutoFit/>
          </a:bodyPr>
          <a:lstStyle/>
          <a:p>
            <a:r>
              <a:rPr lang="en-US" sz="5000" dirty="0">
                <a:solidFill>
                  <a:schemeClr val="accent3"/>
                </a:solidFill>
                <a:latin typeface="FontAwesome" pitchFamily="2" charset="0"/>
              </a:rPr>
              <a:t></a:t>
            </a:r>
            <a:endParaRPr lang="en-US" sz="5000" dirty="0">
              <a:solidFill>
                <a:schemeClr val="accent3"/>
              </a:solidFill>
            </a:endParaRPr>
          </a:p>
        </p:txBody>
      </p:sp>
      <p:sp>
        <p:nvSpPr>
          <p:cNvPr id="48" name="Rectangle 47"/>
          <p:cNvSpPr/>
          <p:nvPr/>
        </p:nvSpPr>
        <p:spPr>
          <a:xfrm>
            <a:off x="7986938" y="5018365"/>
            <a:ext cx="817880" cy="860425"/>
          </a:xfrm>
          <a:prstGeom prst="rect">
            <a:avLst/>
          </a:prstGeom>
        </p:spPr>
        <p:txBody>
          <a:bodyPr wrap="none" anchor="ctr">
            <a:spAutoFit/>
          </a:bodyPr>
          <a:lstStyle/>
          <a:p>
            <a:r>
              <a:rPr lang="en-US" sz="5000" dirty="0">
                <a:solidFill>
                  <a:schemeClr val="accent3"/>
                </a:solidFill>
                <a:latin typeface="FontAwesome" pitchFamily="2" charset="0"/>
              </a:rPr>
              <a:t></a:t>
            </a:r>
            <a:endParaRPr lang="en-US" sz="5000" dirty="0">
              <a:solidFill>
                <a:schemeClr val="accent3"/>
              </a:solidFill>
            </a:endParaRPr>
          </a:p>
        </p:txBody>
      </p:sp>
      <p:sp>
        <p:nvSpPr>
          <p:cNvPr id="49" name="Rectangle 48"/>
          <p:cNvSpPr/>
          <p:nvPr/>
        </p:nvSpPr>
        <p:spPr>
          <a:xfrm>
            <a:off x="7655898" y="6332244"/>
            <a:ext cx="944880" cy="1014730"/>
          </a:xfrm>
          <a:prstGeom prst="rect">
            <a:avLst/>
          </a:prstGeom>
        </p:spPr>
        <p:txBody>
          <a:bodyPr wrap="none" anchor="ctr">
            <a:spAutoFit/>
          </a:bodyPr>
          <a:lstStyle/>
          <a:p>
            <a:r>
              <a:rPr lang="en-US" sz="6000" dirty="0">
                <a:solidFill>
                  <a:schemeClr val="accent2"/>
                </a:solidFill>
                <a:latin typeface="FontAwesome" pitchFamily="2" charset="0"/>
              </a:rPr>
              <a:t></a:t>
            </a:r>
            <a:endParaRPr lang="en-US" sz="6000" dirty="0">
              <a:solidFill>
                <a:schemeClr val="accent2"/>
              </a:solidFill>
            </a:endParaRPr>
          </a:p>
        </p:txBody>
      </p:sp>
      <p:sp>
        <p:nvSpPr>
          <p:cNvPr id="50" name="Rectangle 49"/>
          <p:cNvSpPr/>
          <p:nvPr/>
        </p:nvSpPr>
        <p:spPr>
          <a:xfrm>
            <a:off x="6676901" y="7062285"/>
            <a:ext cx="690880" cy="706755"/>
          </a:xfrm>
          <a:prstGeom prst="rect">
            <a:avLst/>
          </a:prstGeom>
        </p:spPr>
        <p:txBody>
          <a:bodyPr wrap="none" anchor="ctr">
            <a:spAutoFit/>
          </a:bodyPr>
          <a:lstStyle/>
          <a:p>
            <a:r>
              <a:rPr lang="en-US" sz="4000" dirty="0">
                <a:solidFill>
                  <a:schemeClr val="accent2"/>
                </a:solidFill>
                <a:latin typeface="FontAwesome" pitchFamily="2" charset="0"/>
              </a:rPr>
              <a:t></a:t>
            </a:r>
            <a:endParaRPr lang="en-US" sz="4000" dirty="0">
              <a:solidFill>
                <a:schemeClr val="accent2"/>
              </a:solidFill>
            </a:endParaRPr>
          </a:p>
        </p:txBody>
      </p:sp>
      <p:sp>
        <p:nvSpPr>
          <p:cNvPr id="51" name="Rectangle 50"/>
          <p:cNvSpPr/>
          <p:nvPr/>
        </p:nvSpPr>
        <p:spPr>
          <a:xfrm>
            <a:off x="4390466" y="3702029"/>
            <a:ext cx="690880" cy="706755"/>
          </a:xfrm>
          <a:prstGeom prst="rect">
            <a:avLst/>
          </a:prstGeom>
        </p:spPr>
        <p:txBody>
          <a:bodyPr wrap="none" anchor="ctr">
            <a:spAutoFit/>
          </a:bodyPr>
          <a:lstStyle/>
          <a:p>
            <a:r>
              <a:rPr lang="en-US" sz="4000" dirty="0">
                <a:solidFill>
                  <a:schemeClr val="accent2"/>
                </a:solidFill>
                <a:latin typeface="FontAwesome" pitchFamily="2" charset="0"/>
              </a:rPr>
              <a:t></a:t>
            </a:r>
            <a:endParaRPr lang="en-US" sz="4000" dirty="0">
              <a:solidFill>
                <a:schemeClr val="accent2"/>
              </a:solidFill>
            </a:endParaRPr>
          </a:p>
        </p:txBody>
      </p:sp>
      <p:sp>
        <p:nvSpPr>
          <p:cNvPr id="52" name="Rectangle 51"/>
          <p:cNvSpPr/>
          <p:nvPr/>
        </p:nvSpPr>
        <p:spPr>
          <a:xfrm>
            <a:off x="3145481" y="3915390"/>
            <a:ext cx="817880" cy="860425"/>
          </a:xfrm>
          <a:prstGeom prst="rect">
            <a:avLst/>
          </a:prstGeom>
        </p:spPr>
        <p:txBody>
          <a:bodyPr wrap="none" anchor="ctr">
            <a:spAutoFit/>
          </a:bodyPr>
          <a:lstStyle/>
          <a:p>
            <a:r>
              <a:rPr lang="en-US" sz="5000" dirty="0">
                <a:solidFill>
                  <a:schemeClr val="accent2"/>
                </a:solidFill>
                <a:latin typeface="FontAwesome" pitchFamily="2" charset="0"/>
              </a:rPr>
              <a:t></a:t>
            </a:r>
            <a:endParaRPr lang="en-US" sz="5000" dirty="0">
              <a:solidFill>
                <a:schemeClr val="accent2"/>
              </a:solidFill>
            </a:endParaRPr>
          </a:p>
        </p:txBody>
      </p:sp>
      <p:sp>
        <p:nvSpPr>
          <p:cNvPr id="53" name="Rectangle 52"/>
          <p:cNvSpPr/>
          <p:nvPr/>
        </p:nvSpPr>
        <p:spPr>
          <a:xfrm>
            <a:off x="6073710" y="4161546"/>
            <a:ext cx="817880" cy="860425"/>
          </a:xfrm>
          <a:prstGeom prst="rect">
            <a:avLst/>
          </a:prstGeom>
        </p:spPr>
        <p:txBody>
          <a:bodyPr wrap="none" anchor="ctr">
            <a:spAutoFit/>
          </a:bodyPr>
          <a:lstStyle/>
          <a:p>
            <a:r>
              <a:rPr lang="en-US" sz="5000" dirty="0">
                <a:solidFill>
                  <a:schemeClr val="accent2"/>
                </a:solidFill>
                <a:latin typeface="FontAwesome" pitchFamily="2" charset="0"/>
              </a:rPr>
              <a:t></a:t>
            </a:r>
            <a:endParaRPr lang="en-US" sz="5000" dirty="0">
              <a:solidFill>
                <a:schemeClr val="accent2"/>
              </a:solidFill>
            </a:endParaRP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Effect transition="in" filter="fade">
                                      <p:cBhvr>
                                        <p:cTn id="9" dur="500"/>
                                        <p:tgtEl>
                                          <p:spTgt spid="3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7"/>
                                        </p:tgtEl>
                                        <p:attrNameLst>
                                          <p:attrName>style.visibility</p:attrName>
                                        </p:attrNameLst>
                                      </p:cBhvr>
                                      <p:to>
                                        <p:strVal val="visible"/>
                                      </p:to>
                                    </p:set>
                                    <p:anim calcmode="lin" valueType="num">
                                      <p:cBhvr>
                                        <p:cTn id="12" dur="500" fill="hold"/>
                                        <p:tgtEl>
                                          <p:spTgt spid="37"/>
                                        </p:tgtEl>
                                        <p:attrNameLst>
                                          <p:attrName>ppt_w</p:attrName>
                                        </p:attrNameLst>
                                      </p:cBhvr>
                                      <p:tavLst>
                                        <p:tav tm="0">
                                          <p:val>
                                            <p:fltVal val="0"/>
                                          </p:val>
                                        </p:tav>
                                        <p:tav tm="100000">
                                          <p:val>
                                            <p:strVal val="#ppt_w"/>
                                          </p:val>
                                        </p:tav>
                                      </p:tavLst>
                                    </p:anim>
                                    <p:anim calcmode="lin" valueType="num">
                                      <p:cBhvr>
                                        <p:cTn id="13" dur="500" fill="hold"/>
                                        <p:tgtEl>
                                          <p:spTgt spid="37"/>
                                        </p:tgtEl>
                                        <p:attrNameLst>
                                          <p:attrName>ppt_h</p:attrName>
                                        </p:attrNameLst>
                                      </p:cBhvr>
                                      <p:tavLst>
                                        <p:tav tm="0">
                                          <p:val>
                                            <p:fltVal val="0"/>
                                          </p:val>
                                        </p:tav>
                                        <p:tav tm="100000">
                                          <p:val>
                                            <p:strVal val="#ppt_h"/>
                                          </p:val>
                                        </p:tav>
                                      </p:tavLst>
                                    </p:anim>
                                    <p:animEffect transition="in" filter="fade">
                                      <p:cBhvr>
                                        <p:cTn id="14" dur="500"/>
                                        <p:tgtEl>
                                          <p:spTgt spid="3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fltVal val="0"/>
                                          </p:val>
                                        </p:tav>
                                        <p:tav tm="100000">
                                          <p:val>
                                            <p:strVal val="#ppt_h"/>
                                          </p:val>
                                        </p:tav>
                                      </p:tavLst>
                                    </p:anim>
                                    <p:animEffect transition="in" filter="fade">
                                      <p:cBhvr>
                                        <p:cTn id="19" dur="500"/>
                                        <p:tgtEl>
                                          <p:spTgt spid="38"/>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9"/>
                                        </p:tgtEl>
                                        <p:attrNameLst>
                                          <p:attrName>style.visibility</p:attrName>
                                        </p:attrNameLst>
                                      </p:cBhvr>
                                      <p:to>
                                        <p:strVal val="visible"/>
                                      </p:to>
                                    </p:set>
                                    <p:anim calcmode="lin" valueType="num">
                                      <p:cBhvr>
                                        <p:cTn id="22" dur="500" fill="hold"/>
                                        <p:tgtEl>
                                          <p:spTgt spid="39"/>
                                        </p:tgtEl>
                                        <p:attrNameLst>
                                          <p:attrName>ppt_w</p:attrName>
                                        </p:attrNameLst>
                                      </p:cBhvr>
                                      <p:tavLst>
                                        <p:tav tm="0">
                                          <p:val>
                                            <p:fltVal val="0"/>
                                          </p:val>
                                        </p:tav>
                                        <p:tav tm="100000">
                                          <p:val>
                                            <p:strVal val="#ppt_w"/>
                                          </p:val>
                                        </p:tav>
                                      </p:tavLst>
                                    </p:anim>
                                    <p:anim calcmode="lin" valueType="num">
                                      <p:cBhvr>
                                        <p:cTn id="23" dur="500" fill="hold"/>
                                        <p:tgtEl>
                                          <p:spTgt spid="39"/>
                                        </p:tgtEl>
                                        <p:attrNameLst>
                                          <p:attrName>ppt_h</p:attrName>
                                        </p:attrNameLst>
                                      </p:cBhvr>
                                      <p:tavLst>
                                        <p:tav tm="0">
                                          <p:val>
                                            <p:fltVal val="0"/>
                                          </p:val>
                                        </p:tav>
                                        <p:tav tm="100000">
                                          <p:val>
                                            <p:strVal val="#ppt_h"/>
                                          </p:val>
                                        </p:tav>
                                      </p:tavLst>
                                    </p:anim>
                                    <p:animEffect transition="in" filter="fade">
                                      <p:cBhvr>
                                        <p:cTn id="24" dur="500"/>
                                        <p:tgtEl>
                                          <p:spTgt spid="3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1"/>
                                        </p:tgtEl>
                                        <p:attrNameLst>
                                          <p:attrName>style.visibility</p:attrName>
                                        </p:attrNameLst>
                                      </p:cBhvr>
                                      <p:to>
                                        <p:strVal val="visible"/>
                                      </p:to>
                                    </p:set>
                                    <p:anim calcmode="lin" valueType="num">
                                      <p:cBhvr>
                                        <p:cTn id="32" dur="500" fill="hold"/>
                                        <p:tgtEl>
                                          <p:spTgt spid="41"/>
                                        </p:tgtEl>
                                        <p:attrNameLst>
                                          <p:attrName>ppt_w</p:attrName>
                                        </p:attrNameLst>
                                      </p:cBhvr>
                                      <p:tavLst>
                                        <p:tav tm="0">
                                          <p:val>
                                            <p:fltVal val="0"/>
                                          </p:val>
                                        </p:tav>
                                        <p:tav tm="100000">
                                          <p:val>
                                            <p:strVal val="#ppt_w"/>
                                          </p:val>
                                        </p:tav>
                                      </p:tavLst>
                                    </p:anim>
                                    <p:anim calcmode="lin" valueType="num">
                                      <p:cBhvr>
                                        <p:cTn id="33" dur="500" fill="hold"/>
                                        <p:tgtEl>
                                          <p:spTgt spid="41"/>
                                        </p:tgtEl>
                                        <p:attrNameLst>
                                          <p:attrName>ppt_h</p:attrName>
                                        </p:attrNameLst>
                                      </p:cBhvr>
                                      <p:tavLst>
                                        <p:tav tm="0">
                                          <p:val>
                                            <p:fltVal val="0"/>
                                          </p:val>
                                        </p:tav>
                                        <p:tav tm="100000">
                                          <p:val>
                                            <p:strVal val="#ppt_h"/>
                                          </p:val>
                                        </p:tav>
                                      </p:tavLst>
                                    </p:anim>
                                    <p:animEffect transition="in" filter="fade">
                                      <p:cBhvr>
                                        <p:cTn id="34" dur="500"/>
                                        <p:tgtEl>
                                          <p:spTgt spid="41"/>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2"/>
                                        </p:tgtEl>
                                        <p:attrNameLst>
                                          <p:attrName>style.visibility</p:attrName>
                                        </p:attrNameLst>
                                      </p:cBhvr>
                                      <p:to>
                                        <p:strVal val="visible"/>
                                      </p:to>
                                    </p:set>
                                    <p:anim calcmode="lin" valueType="num">
                                      <p:cBhvr>
                                        <p:cTn id="37" dur="500" fill="hold"/>
                                        <p:tgtEl>
                                          <p:spTgt spid="42"/>
                                        </p:tgtEl>
                                        <p:attrNameLst>
                                          <p:attrName>ppt_w</p:attrName>
                                        </p:attrNameLst>
                                      </p:cBhvr>
                                      <p:tavLst>
                                        <p:tav tm="0">
                                          <p:val>
                                            <p:fltVal val="0"/>
                                          </p:val>
                                        </p:tav>
                                        <p:tav tm="100000">
                                          <p:val>
                                            <p:strVal val="#ppt_w"/>
                                          </p:val>
                                        </p:tav>
                                      </p:tavLst>
                                    </p:anim>
                                    <p:anim calcmode="lin" valueType="num">
                                      <p:cBhvr>
                                        <p:cTn id="38" dur="500" fill="hold"/>
                                        <p:tgtEl>
                                          <p:spTgt spid="42"/>
                                        </p:tgtEl>
                                        <p:attrNameLst>
                                          <p:attrName>ppt_h</p:attrName>
                                        </p:attrNameLst>
                                      </p:cBhvr>
                                      <p:tavLst>
                                        <p:tav tm="0">
                                          <p:val>
                                            <p:fltVal val="0"/>
                                          </p:val>
                                        </p:tav>
                                        <p:tav tm="100000">
                                          <p:val>
                                            <p:strVal val="#ppt_h"/>
                                          </p:val>
                                        </p:tav>
                                      </p:tavLst>
                                    </p:anim>
                                    <p:animEffect transition="in" filter="fade">
                                      <p:cBhvr>
                                        <p:cTn id="39" dur="500"/>
                                        <p:tgtEl>
                                          <p:spTgt spid="42"/>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3"/>
                                        </p:tgtEl>
                                        <p:attrNameLst>
                                          <p:attrName>style.visibility</p:attrName>
                                        </p:attrNameLst>
                                      </p:cBhvr>
                                      <p:to>
                                        <p:strVal val="visible"/>
                                      </p:to>
                                    </p:set>
                                    <p:anim calcmode="lin" valueType="num">
                                      <p:cBhvr>
                                        <p:cTn id="42" dur="500" fill="hold"/>
                                        <p:tgtEl>
                                          <p:spTgt spid="43"/>
                                        </p:tgtEl>
                                        <p:attrNameLst>
                                          <p:attrName>ppt_w</p:attrName>
                                        </p:attrNameLst>
                                      </p:cBhvr>
                                      <p:tavLst>
                                        <p:tav tm="0">
                                          <p:val>
                                            <p:fltVal val="0"/>
                                          </p:val>
                                        </p:tav>
                                        <p:tav tm="100000">
                                          <p:val>
                                            <p:strVal val="#ppt_w"/>
                                          </p:val>
                                        </p:tav>
                                      </p:tavLst>
                                    </p:anim>
                                    <p:anim calcmode="lin" valueType="num">
                                      <p:cBhvr>
                                        <p:cTn id="43" dur="500" fill="hold"/>
                                        <p:tgtEl>
                                          <p:spTgt spid="43"/>
                                        </p:tgtEl>
                                        <p:attrNameLst>
                                          <p:attrName>ppt_h</p:attrName>
                                        </p:attrNameLst>
                                      </p:cBhvr>
                                      <p:tavLst>
                                        <p:tav tm="0">
                                          <p:val>
                                            <p:fltVal val="0"/>
                                          </p:val>
                                        </p:tav>
                                        <p:tav tm="100000">
                                          <p:val>
                                            <p:strVal val="#ppt_h"/>
                                          </p:val>
                                        </p:tav>
                                      </p:tavLst>
                                    </p:anim>
                                    <p:animEffect transition="in" filter="fade">
                                      <p:cBhvr>
                                        <p:cTn id="44" dur="500"/>
                                        <p:tgtEl>
                                          <p:spTgt spid="43"/>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4"/>
                                        </p:tgtEl>
                                        <p:attrNameLst>
                                          <p:attrName>style.visibility</p:attrName>
                                        </p:attrNameLst>
                                      </p:cBhvr>
                                      <p:to>
                                        <p:strVal val="visible"/>
                                      </p:to>
                                    </p:set>
                                    <p:anim calcmode="lin" valueType="num">
                                      <p:cBhvr>
                                        <p:cTn id="47" dur="500" fill="hold"/>
                                        <p:tgtEl>
                                          <p:spTgt spid="44"/>
                                        </p:tgtEl>
                                        <p:attrNameLst>
                                          <p:attrName>ppt_w</p:attrName>
                                        </p:attrNameLst>
                                      </p:cBhvr>
                                      <p:tavLst>
                                        <p:tav tm="0">
                                          <p:val>
                                            <p:fltVal val="0"/>
                                          </p:val>
                                        </p:tav>
                                        <p:tav tm="100000">
                                          <p:val>
                                            <p:strVal val="#ppt_w"/>
                                          </p:val>
                                        </p:tav>
                                      </p:tavLst>
                                    </p:anim>
                                    <p:anim calcmode="lin" valueType="num">
                                      <p:cBhvr>
                                        <p:cTn id="48" dur="500" fill="hold"/>
                                        <p:tgtEl>
                                          <p:spTgt spid="44"/>
                                        </p:tgtEl>
                                        <p:attrNameLst>
                                          <p:attrName>ppt_h</p:attrName>
                                        </p:attrNameLst>
                                      </p:cBhvr>
                                      <p:tavLst>
                                        <p:tav tm="0">
                                          <p:val>
                                            <p:fltVal val="0"/>
                                          </p:val>
                                        </p:tav>
                                        <p:tav tm="100000">
                                          <p:val>
                                            <p:strVal val="#ppt_h"/>
                                          </p:val>
                                        </p:tav>
                                      </p:tavLst>
                                    </p:anim>
                                    <p:animEffect transition="in" filter="fade">
                                      <p:cBhvr>
                                        <p:cTn id="49" dur="500"/>
                                        <p:tgtEl>
                                          <p:spTgt spid="44"/>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45"/>
                                        </p:tgtEl>
                                        <p:attrNameLst>
                                          <p:attrName>style.visibility</p:attrName>
                                        </p:attrNameLst>
                                      </p:cBhvr>
                                      <p:to>
                                        <p:strVal val="visible"/>
                                      </p:to>
                                    </p:set>
                                    <p:anim calcmode="lin" valueType="num">
                                      <p:cBhvr>
                                        <p:cTn id="52" dur="500" fill="hold"/>
                                        <p:tgtEl>
                                          <p:spTgt spid="45"/>
                                        </p:tgtEl>
                                        <p:attrNameLst>
                                          <p:attrName>ppt_w</p:attrName>
                                        </p:attrNameLst>
                                      </p:cBhvr>
                                      <p:tavLst>
                                        <p:tav tm="0">
                                          <p:val>
                                            <p:fltVal val="0"/>
                                          </p:val>
                                        </p:tav>
                                        <p:tav tm="100000">
                                          <p:val>
                                            <p:strVal val="#ppt_w"/>
                                          </p:val>
                                        </p:tav>
                                      </p:tavLst>
                                    </p:anim>
                                    <p:anim calcmode="lin" valueType="num">
                                      <p:cBhvr>
                                        <p:cTn id="53" dur="500" fill="hold"/>
                                        <p:tgtEl>
                                          <p:spTgt spid="45"/>
                                        </p:tgtEl>
                                        <p:attrNameLst>
                                          <p:attrName>ppt_h</p:attrName>
                                        </p:attrNameLst>
                                      </p:cBhvr>
                                      <p:tavLst>
                                        <p:tav tm="0">
                                          <p:val>
                                            <p:fltVal val="0"/>
                                          </p:val>
                                        </p:tav>
                                        <p:tav tm="100000">
                                          <p:val>
                                            <p:strVal val="#ppt_h"/>
                                          </p:val>
                                        </p:tav>
                                      </p:tavLst>
                                    </p:anim>
                                    <p:animEffect transition="in" filter="fade">
                                      <p:cBhvr>
                                        <p:cTn id="54" dur="500"/>
                                        <p:tgtEl>
                                          <p:spTgt spid="45"/>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47"/>
                                        </p:tgtEl>
                                        <p:attrNameLst>
                                          <p:attrName>style.visibility</p:attrName>
                                        </p:attrNameLst>
                                      </p:cBhvr>
                                      <p:to>
                                        <p:strVal val="visible"/>
                                      </p:to>
                                    </p:set>
                                    <p:anim calcmode="lin" valueType="num">
                                      <p:cBhvr>
                                        <p:cTn id="62" dur="500" fill="hold"/>
                                        <p:tgtEl>
                                          <p:spTgt spid="47"/>
                                        </p:tgtEl>
                                        <p:attrNameLst>
                                          <p:attrName>ppt_w</p:attrName>
                                        </p:attrNameLst>
                                      </p:cBhvr>
                                      <p:tavLst>
                                        <p:tav tm="0">
                                          <p:val>
                                            <p:fltVal val="0"/>
                                          </p:val>
                                        </p:tav>
                                        <p:tav tm="100000">
                                          <p:val>
                                            <p:strVal val="#ppt_w"/>
                                          </p:val>
                                        </p:tav>
                                      </p:tavLst>
                                    </p:anim>
                                    <p:anim calcmode="lin" valueType="num">
                                      <p:cBhvr>
                                        <p:cTn id="63" dur="500" fill="hold"/>
                                        <p:tgtEl>
                                          <p:spTgt spid="47"/>
                                        </p:tgtEl>
                                        <p:attrNameLst>
                                          <p:attrName>ppt_h</p:attrName>
                                        </p:attrNameLst>
                                      </p:cBhvr>
                                      <p:tavLst>
                                        <p:tav tm="0">
                                          <p:val>
                                            <p:fltVal val="0"/>
                                          </p:val>
                                        </p:tav>
                                        <p:tav tm="100000">
                                          <p:val>
                                            <p:strVal val="#ppt_h"/>
                                          </p:val>
                                        </p:tav>
                                      </p:tavLst>
                                    </p:anim>
                                    <p:animEffect transition="in" filter="fade">
                                      <p:cBhvr>
                                        <p:cTn id="64" dur="500"/>
                                        <p:tgtEl>
                                          <p:spTgt spid="47"/>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8"/>
                                        </p:tgtEl>
                                        <p:attrNameLst>
                                          <p:attrName>style.visibility</p:attrName>
                                        </p:attrNameLst>
                                      </p:cBhvr>
                                      <p:to>
                                        <p:strVal val="visible"/>
                                      </p:to>
                                    </p:set>
                                    <p:anim calcmode="lin" valueType="num">
                                      <p:cBhvr>
                                        <p:cTn id="67" dur="500" fill="hold"/>
                                        <p:tgtEl>
                                          <p:spTgt spid="48"/>
                                        </p:tgtEl>
                                        <p:attrNameLst>
                                          <p:attrName>ppt_w</p:attrName>
                                        </p:attrNameLst>
                                      </p:cBhvr>
                                      <p:tavLst>
                                        <p:tav tm="0">
                                          <p:val>
                                            <p:fltVal val="0"/>
                                          </p:val>
                                        </p:tav>
                                        <p:tav tm="100000">
                                          <p:val>
                                            <p:strVal val="#ppt_w"/>
                                          </p:val>
                                        </p:tav>
                                      </p:tavLst>
                                    </p:anim>
                                    <p:anim calcmode="lin" valueType="num">
                                      <p:cBhvr>
                                        <p:cTn id="68" dur="500" fill="hold"/>
                                        <p:tgtEl>
                                          <p:spTgt spid="48"/>
                                        </p:tgtEl>
                                        <p:attrNameLst>
                                          <p:attrName>ppt_h</p:attrName>
                                        </p:attrNameLst>
                                      </p:cBhvr>
                                      <p:tavLst>
                                        <p:tav tm="0">
                                          <p:val>
                                            <p:fltVal val="0"/>
                                          </p:val>
                                        </p:tav>
                                        <p:tav tm="100000">
                                          <p:val>
                                            <p:strVal val="#ppt_h"/>
                                          </p:val>
                                        </p:tav>
                                      </p:tavLst>
                                    </p:anim>
                                    <p:animEffect transition="in" filter="fade">
                                      <p:cBhvr>
                                        <p:cTn id="69" dur="500"/>
                                        <p:tgtEl>
                                          <p:spTgt spid="4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9"/>
                                        </p:tgtEl>
                                        <p:attrNameLst>
                                          <p:attrName>style.visibility</p:attrName>
                                        </p:attrNameLst>
                                      </p:cBhvr>
                                      <p:to>
                                        <p:strVal val="visible"/>
                                      </p:to>
                                    </p:set>
                                    <p:anim calcmode="lin" valueType="num">
                                      <p:cBhvr>
                                        <p:cTn id="72" dur="500" fill="hold"/>
                                        <p:tgtEl>
                                          <p:spTgt spid="49"/>
                                        </p:tgtEl>
                                        <p:attrNameLst>
                                          <p:attrName>ppt_w</p:attrName>
                                        </p:attrNameLst>
                                      </p:cBhvr>
                                      <p:tavLst>
                                        <p:tav tm="0">
                                          <p:val>
                                            <p:fltVal val="0"/>
                                          </p:val>
                                        </p:tav>
                                        <p:tav tm="100000">
                                          <p:val>
                                            <p:strVal val="#ppt_w"/>
                                          </p:val>
                                        </p:tav>
                                      </p:tavLst>
                                    </p:anim>
                                    <p:anim calcmode="lin" valueType="num">
                                      <p:cBhvr>
                                        <p:cTn id="73" dur="500" fill="hold"/>
                                        <p:tgtEl>
                                          <p:spTgt spid="49"/>
                                        </p:tgtEl>
                                        <p:attrNameLst>
                                          <p:attrName>ppt_h</p:attrName>
                                        </p:attrNameLst>
                                      </p:cBhvr>
                                      <p:tavLst>
                                        <p:tav tm="0">
                                          <p:val>
                                            <p:fltVal val="0"/>
                                          </p:val>
                                        </p:tav>
                                        <p:tav tm="100000">
                                          <p:val>
                                            <p:strVal val="#ppt_h"/>
                                          </p:val>
                                        </p:tav>
                                      </p:tavLst>
                                    </p:anim>
                                    <p:animEffect transition="in" filter="fade">
                                      <p:cBhvr>
                                        <p:cTn id="74" dur="500"/>
                                        <p:tgtEl>
                                          <p:spTgt spid="49"/>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51"/>
                                        </p:tgtEl>
                                        <p:attrNameLst>
                                          <p:attrName>style.visibility</p:attrName>
                                        </p:attrNameLst>
                                      </p:cBhvr>
                                      <p:to>
                                        <p:strVal val="visible"/>
                                      </p:to>
                                    </p:set>
                                    <p:anim calcmode="lin" valueType="num">
                                      <p:cBhvr>
                                        <p:cTn id="82" dur="500" fill="hold"/>
                                        <p:tgtEl>
                                          <p:spTgt spid="51"/>
                                        </p:tgtEl>
                                        <p:attrNameLst>
                                          <p:attrName>ppt_w</p:attrName>
                                        </p:attrNameLst>
                                      </p:cBhvr>
                                      <p:tavLst>
                                        <p:tav tm="0">
                                          <p:val>
                                            <p:fltVal val="0"/>
                                          </p:val>
                                        </p:tav>
                                        <p:tav tm="100000">
                                          <p:val>
                                            <p:strVal val="#ppt_w"/>
                                          </p:val>
                                        </p:tav>
                                      </p:tavLst>
                                    </p:anim>
                                    <p:anim calcmode="lin" valueType="num">
                                      <p:cBhvr>
                                        <p:cTn id="83" dur="500" fill="hold"/>
                                        <p:tgtEl>
                                          <p:spTgt spid="51"/>
                                        </p:tgtEl>
                                        <p:attrNameLst>
                                          <p:attrName>ppt_h</p:attrName>
                                        </p:attrNameLst>
                                      </p:cBhvr>
                                      <p:tavLst>
                                        <p:tav tm="0">
                                          <p:val>
                                            <p:fltVal val="0"/>
                                          </p:val>
                                        </p:tav>
                                        <p:tav tm="100000">
                                          <p:val>
                                            <p:strVal val="#ppt_h"/>
                                          </p:val>
                                        </p:tav>
                                      </p:tavLst>
                                    </p:anim>
                                    <p:animEffect transition="in" filter="fade">
                                      <p:cBhvr>
                                        <p:cTn id="84" dur="500"/>
                                        <p:tgtEl>
                                          <p:spTgt spid="5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52"/>
                                        </p:tgtEl>
                                        <p:attrNameLst>
                                          <p:attrName>style.visibility</p:attrName>
                                        </p:attrNameLst>
                                      </p:cBhvr>
                                      <p:to>
                                        <p:strVal val="visible"/>
                                      </p:to>
                                    </p:set>
                                    <p:anim calcmode="lin" valueType="num">
                                      <p:cBhvr>
                                        <p:cTn id="87" dur="500" fill="hold"/>
                                        <p:tgtEl>
                                          <p:spTgt spid="52"/>
                                        </p:tgtEl>
                                        <p:attrNameLst>
                                          <p:attrName>ppt_w</p:attrName>
                                        </p:attrNameLst>
                                      </p:cBhvr>
                                      <p:tavLst>
                                        <p:tav tm="0">
                                          <p:val>
                                            <p:fltVal val="0"/>
                                          </p:val>
                                        </p:tav>
                                        <p:tav tm="100000">
                                          <p:val>
                                            <p:strVal val="#ppt_w"/>
                                          </p:val>
                                        </p:tav>
                                      </p:tavLst>
                                    </p:anim>
                                    <p:anim calcmode="lin" valueType="num">
                                      <p:cBhvr>
                                        <p:cTn id="88" dur="500" fill="hold"/>
                                        <p:tgtEl>
                                          <p:spTgt spid="52"/>
                                        </p:tgtEl>
                                        <p:attrNameLst>
                                          <p:attrName>ppt_h</p:attrName>
                                        </p:attrNameLst>
                                      </p:cBhvr>
                                      <p:tavLst>
                                        <p:tav tm="0">
                                          <p:val>
                                            <p:fltVal val="0"/>
                                          </p:val>
                                        </p:tav>
                                        <p:tav tm="100000">
                                          <p:val>
                                            <p:strVal val="#ppt_h"/>
                                          </p:val>
                                        </p:tav>
                                      </p:tavLst>
                                    </p:anim>
                                    <p:animEffect transition="in" filter="fade">
                                      <p:cBhvr>
                                        <p:cTn id="89" dur="500"/>
                                        <p:tgtEl>
                                          <p:spTgt spid="5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53"/>
                                        </p:tgtEl>
                                        <p:attrNameLst>
                                          <p:attrName>style.visibility</p:attrName>
                                        </p:attrNameLst>
                                      </p:cBhvr>
                                      <p:to>
                                        <p:strVal val="visible"/>
                                      </p:to>
                                    </p:set>
                                    <p:anim calcmode="lin" valueType="num">
                                      <p:cBhvr>
                                        <p:cTn id="92" dur="500" fill="hold"/>
                                        <p:tgtEl>
                                          <p:spTgt spid="53"/>
                                        </p:tgtEl>
                                        <p:attrNameLst>
                                          <p:attrName>ppt_w</p:attrName>
                                        </p:attrNameLst>
                                      </p:cBhvr>
                                      <p:tavLst>
                                        <p:tav tm="0">
                                          <p:val>
                                            <p:fltVal val="0"/>
                                          </p:val>
                                        </p:tav>
                                        <p:tav tm="100000">
                                          <p:val>
                                            <p:strVal val="#ppt_w"/>
                                          </p:val>
                                        </p:tav>
                                      </p:tavLst>
                                    </p:anim>
                                    <p:anim calcmode="lin" valueType="num">
                                      <p:cBhvr>
                                        <p:cTn id="93" dur="500" fill="hold"/>
                                        <p:tgtEl>
                                          <p:spTgt spid="53"/>
                                        </p:tgtEl>
                                        <p:attrNameLst>
                                          <p:attrName>ppt_h</p:attrName>
                                        </p:attrNameLst>
                                      </p:cBhvr>
                                      <p:tavLst>
                                        <p:tav tm="0">
                                          <p:val>
                                            <p:fltVal val="0"/>
                                          </p:val>
                                        </p:tav>
                                        <p:tav tm="100000">
                                          <p:val>
                                            <p:strVal val="#ppt_h"/>
                                          </p:val>
                                        </p:tav>
                                      </p:tavLst>
                                    </p:anim>
                                    <p:animEffect transition="in" filter="fade">
                                      <p:cBhvr>
                                        <p:cTn id="94" dur="500"/>
                                        <p:tgtEl>
                                          <p:spTgt spid="53"/>
                                        </p:tgtEl>
                                      </p:cBhvr>
                                    </p:animEffect>
                                  </p:childTnLst>
                                </p:cTn>
                              </p:par>
                            </p:childTnLst>
                          </p:cTn>
                        </p:par>
                      </p:childTnLst>
                    </p:cTn>
                  </p:par>
                  <p:par>
                    <p:cTn id="95" fill="hold">
                      <p:stCondLst>
                        <p:cond delay="indefinite"/>
                      </p:stCondLst>
                      <p:childTnLst>
                        <p:par>
                          <p:cTn id="96" fill="hold">
                            <p:stCondLst>
                              <p:cond delay="0"/>
                            </p:stCondLst>
                            <p:childTnLst>
                              <p:par>
                                <p:cTn id="97" presetID="12" presetClass="entr" presetSubtype="8" fill="hold" grpId="0" nodeType="clickEffect">
                                  <p:stCondLst>
                                    <p:cond delay="0"/>
                                  </p:stCondLst>
                                  <p:childTnLst>
                                    <p:set>
                                      <p:cBhvr>
                                        <p:cTn id="98" dur="1" fill="hold">
                                          <p:stCondLst>
                                            <p:cond delay="0"/>
                                          </p:stCondLst>
                                        </p:cTn>
                                        <p:tgtEl>
                                          <p:spTgt spid="11"/>
                                        </p:tgtEl>
                                        <p:attrNameLst>
                                          <p:attrName>style.visibility</p:attrName>
                                        </p:attrNameLst>
                                      </p:cBhvr>
                                      <p:to>
                                        <p:strVal val="visible"/>
                                      </p:to>
                                    </p:set>
                                    <p:anim calcmode="lin" valueType="num">
                                      <p:cBhvr additive="base">
                                        <p:cTn id="99" dur="500"/>
                                        <p:tgtEl>
                                          <p:spTgt spid="11"/>
                                        </p:tgtEl>
                                        <p:attrNameLst>
                                          <p:attrName>ppt_x</p:attrName>
                                        </p:attrNameLst>
                                      </p:cBhvr>
                                      <p:tavLst>
                                        <p:tav tm="0">
                                          <p:val>
                                            <p:strVal val="#ppt_x-#ppt_w*1.125000"/>
                                          </p:val>
                                        </p:tav>
                                        <p:tav tm="100000">
                                          <p:val>
                                            <p:strVal val="#ppt_x"/>
                                          </p:val>
                                        </p:tav>
                                      </p:tavLst>
                                    </p:anim>
                                    <p:animEffect transition="in" filter="wipe(right)">
                                      <p:cBhvr>
                                        <p:cTn id="100" dur="500"/>
                                        <p:tgtEl>
                                          <p:spTgt spid="11"/>
                                        </p:tgtEl>
                                      </p:cBhvr>
                                    </p:animEffect>
                                  </p:childTnLst>
                                </p:cTn>
                              </p:par>
                              <p:par>
                                <p:cTn id="101" presetID="12" presetClass="entr" presetSubtype="8" fill="hold" grpId="0" nodeType="withEffect">
                                  <p:stCondLst>
                                    <p:cond delay="0"/>
                                  </p:stCondLst>
                                  <p:childTnLst>
                                    <p:set>
                                      <p:cBhvr>
                                        <p:cTn id="102" dur="1" fill="hold">
                                          <p:stCondLst>
                                            <p:cond delay="0"/>
                                          </p:stCondLst>
                                        </p:cTn>
                                        <p:tgtEl>
                                          <p:spTgt spid="12"/>
                                        </p:tgtEl>
                                        <p:attrNameLst>
                                          <p:attrName>style.visibility</p:attrName>
                                        </p:attrNameLst>
                                      </p:cBhvr>
                                      <p:to>
                                        <p:strVal val="visible"/>
                                      </p:to>
                                    </p:set>
                                    <p:anim calcmode="lin" valueType="num">
                                      <p:cBhvr additive="base">
                                        <p:cTn id="103" dur="500"/>
                                        <p:tgtEl>
                                          <p:spTgt spid="12"/>
                                        </p:tgtEl>
                                        <p:attrNameLst>
                                          <p:attrName>ppt_x</p:attrName>
                                        </p:attrNameLst>
                                      </p:cBhvr>
                                      <p:tavLst>
                                        <p:tav tm="0">
                                          <p:val>
                                            <p:strVal val="#ppt_x-#ppt_w*1.125000"/>
                                          </p:val>
                                        </p:tav>
                                        <p:tav tm="100000">
                                          <p:val>
                                            <p:strVal val="#ppt_x"/>
                                          </p:val>
                                        </p:tav>
                                      </p:tavLst>
                                    </p:anim>
                                    <p:animEffect transition="in" filter="wipe(right)">
                                      <p:cBhvr>
                                        <p:cTn id="104" dur="500"/>
                                        <p:tgtEl>
                                          <p:spTgt spid="12"/>
                                        </p:tgtEl>
                                      </p:cBhvr>
                                    </p:animEffect>
                                  </p:childTnLst>
                                </p:cTn>
                              </p:par>
                              <p:par>
                                <p:cTn id="105" presetID="12" presetClass="entr" presetSubtype="8" fill="hold" grpId="0" nodeType="withEffect">
                                  <p:stCondLst>
                                    <p:cond delay="0"/>
                                  </p:stCondLst>
                                  <p:childTnLst>
                                    <p:set>
                                      <p:cBhvr>
                                        <p:cTn id="106" dur="1" fill="hold">
                                          <p:stCondLst>
                                            <p:cond delay="0"/>
                                          </p:stCondLst>
                                        </p:cTn>
                                        <p:tgtEl>
                                          <p:spTgt spid="13"/>
                                        </p:tgtEl>
                                        <p:attrNameLst>
                                          <p:attrName>style.visibility</p:attrName>
                                        </p:attrNameLst>
                                      </p:cBhvr>
                                      <p:to>
                                        <p:strVal val="visible"/>
                                      </p:to>
                                    </p:set>
                                    <p:anim calcmode="lin" valueType="num">
                                      <p:cBhvr additive="base">
                                        <p:cTn id="107" dur="500"/>
                                        <p:tgtEl>
                                          <p:spTgt spid="13"/>
                                        </p:tgtEl>
                                        <p:attrNameLst>
                                          <p:attrName>ppt_x</p:attrName>
                                        </p:attrNameLst>
                                      </p:cBhvr>
                                      <p:tavLst>
                                        <p:tav tm="0">
                                          <p:val>
                                            <p:strVal val="#ppt_x-#ppt_w*1.125000"/>
                                          </p:val>
                                        </p:tav>
                                        <p:tav tm="100000">
                                          <p:val>
                                            <p:strVal val="#ppt_x"/>
                                          </p:val>
                                        </p:tav>
                                      </p:tavLst>
                                    </p:anim>
                                    <p:animEffect transition="in" filter="wipe(right)">
                                      <p:cBhvr>
                                        <p:cTn id="108" dur="500"/>
                                        <p:tgtEl>
                                          <p:spTgt spid="13"/>
                                        </p:tgtEl>
                                      </p:cBhvr>
                                    </p:animEffect>
                                  </p:childTnLst>
                                </p:cTn>
                              </p:par>
                              <p:par>
                                <p:cTn id="109" presetID="12" presetClass="entr" presetSubtype="8" fill="hold" grpId="0" nodeType="withEffect">
                                  <p:stCondLst>
                                    <p:cond delay="0"/>
                                  </p:stCondLst>
                                  <p:childTnLst>
                                    <p:set>
                                      <p:cBhvr>
                                        <p:cTn id="110" dur="1" fill="hold">
                                          <p:stCondLst>
                                            <p:cond delay="0"/>
                                          </p:stCondLst>
                                        </p:cTn>
                                        <p:tgtEl>
                                          <p:spTgt spid="14"/>
                                        </p:tgtEl>
                                        <p:attrNameLst>
                                          <p:attrName>style.visibility</p:attrName>
                                        </p:attrNameLst>
                                      </p:cBhvr>
                                      <p:to>
                                        <p:strVal val="visible"/>
                                      </p:to>
                                    </p:set>
                                    <p:anim calcmode="lin" valueType="num">
                                      <p:cBhvr additive="base">
                                        <p:cTn id="111" dur="500"/>
                                        <p:tgtEl>
                                          <p:spTgt spid="14"/>
                                        </p:tgtEl>
                                        <p:attrNameLst>
                                          <p:attrName>ppt_x</p:attrName>
                                        </p:attrNameLst>
                                      </p:cBhvr>
                                      <p:tavLst>
                                        <p:tav tm="0">
                                          <p:val>
                                            <p:strVal val="#ppt_x-#ppt_w*1.125000"/>
                                          </p:val>
                                        </p:tav>
                                        <p:tav tm="100000">
                                          <p:val>
                                            <p:strVal val="#ppt_x"/>
                                          </p:val>
                                        </p:tav>
                                      </p:tavLst>
                                    </p:anim>
                                    <p:animEffect transition="in" filter="wipe(right)">
                                      <p:cBhvr>
                                        <p:cTn id="112" dur="500"/>
                                        <p:tgtEl>
                                          <p:spTgt spid="14"/>
                                        </p:tgtEl>
                                      </p:cBhvr>
                                    </p:animEffect>
                                  </p:childTnLst>
                                </p:cTn>
                              </p:par>
                              <p:par>
                                <p:cTn id="113" presetID="12" presetClass="entr" presetSubtype="8" fill="hold" grpId="0" nodeType="withEffect">
                                  <p:stCondLst>
                                    <p:cond delay="0"/>
                                  </p:stCondLst>
                                  <p:childTnLst>
                                    <p:set>
                                      <p:cBhvr>
                                        <p:cTn id="114" dur="1" fill="hold">
                                          <p:stCondLst>
                                            <p:cond delay="0"/>
                                          </p:stCondLst>
                                        </p:cTn>
                                        <p:tgtEl>
                                          <p:spTgt spid="15"/>
                                        </p:tgtEl>
                                        <p:attrNameLst>
                                          <p:attrName>style.visibility</p:attrName>
                                        </p:attrNameLst>
                                      </p:cBhvr>
                                      <p:to>
                                        <p:strVal val="visible"/>
                                      </p:to>
                                    </p:set>
                                    <p:anim calcmode="lin" valueType="num">
                                      <p:cBhvr additive="base">
                                        <p:cTn id="115" dur="500"/>
                                        <p:tgtEl>
                                          <p:spTgt spid="15"/>
                                        </p:tgtEl>
                                        <p:attrNameLst>
                                          <p:attrName>ppt_x</p:attrName>
                                        </p:attrNameLst>
                                      </p:cBhvr>
                                      <p:tavLst>
                                        <p:tav tm="0">
                                          <p:val>
                                            <p:strVal val="#ppt_x-#ppt_w*1.125000"/>
                                          </p:val>
                                        </p:tav>
                                        <p:tav tm="100000">
                                          <p:val>
                                            <p:strVal val="#ppt_x"/>
                                          </p:val>
                                        </p:tav>
                                      </p:tavLst>
                                    </p:anim>
                                    <p:animEffect transition="in" filter="wipe(right)">
                                      <p:cBhvr>
                                        <p:cTn id="116" dur="500"/>
                                        <p:tgtEl>
                                          <p:spTgt spid="15"/>
                                        </p:tgtEl>
                                      </p:cBhvr>
                                    </p:animEffect>
                                  </p:childTnLst>
                                </p:cTn>
                              </p:par>
                              <p:par>
                                <p:cTn id="117" presetID="12" presetClass="entr" presetSubtype="8" fill="hold" grpId="0" nodeType="withEffect">
                                  <p:stCondLst>
                                    <p:cond delay="0"/>
                                  </p:stCondLst>
                                  <p:childTnLst>
                                    <p:set>
                                      <p:cBhvr>
                                        <p:cTn id="118" dur="1" fill="hold">
                                          <p:stCondLst>
                                            <p:cond delay="0"/>
                                          </p:stCondLst>
                                        </p:cTn>
                                        <p:tgtEl>
                                          <p:spTgt spid="16"/>
                                        </p:tgtEl>
                                        <p:attrNameLst>
                                          <p:attrName>style.visibility</p:attrName>
                                        </p:attrNameLst>
                                      </p:cBhvr>
                                      <p:to>
                                        <p:strVal val="visible"/>
                                      </p:to>
                                    </p:set>
                                    <p:anim calcmode="lin" valueType="num">
                                      <p:cBhvr additive="base">
                                        <p:cTn id="119" dur="500"/>
                                        <p:tgtEl>
                                          <p:spTgt spid="16"/>
                                        </p:tgtEl>
                                        <p:attrNameLst>
                                          <p:attrName>ppt_x</p:attrName>
                                        </p:attrNameLst>
                                      </p:cBhvr>
                                      <p:tavLst>
                                        <p:tav tm="0">
                                          <p:val>
                                            <p:strVal val="#ppt_x-#ppt_w*1.125000"/>
                                          </p:val>
                                        </p:tav>
                                        <p:tav tm="100000">
                                          <p:val>
                                            <p:strVal val="#ppt_x"/>
                                          </p:val>
                                        </p:tav>
                                      </p:tavLst>
                                    </p:anim>
                                    <p:animEffect transition="in" filter="wipe(right)">
                                      <p:cBhvr>
                                        <p:cTn id="120" dur="500"/>
                                        <p:tgtEl>
                                          <p:spTgt spid="16"/>
                                        </p:tgtEl>
                                      </p:cBhvr>
                                    </p:animEffect>
                                  </p:childTnLst>
                                </p:cTn>
                              </p:par>
                            </p:childTnLst>
                          </p:cTn>
                        </p:par>
                      </p:childTnLst>
                    </p:cTn>
                  </p:par>
                  <p:par>
                    <p:cTn id="121" fill="hold">
                      <p:stCondLst>
                        <p:cond delay="indefinite"/>
                      </p:stCondLst>
                      <p:childTnLst>
                        <p:par>
                          <p:cTn id="122" fill="hold">
                            <p:stCondLst>
                              <p:cond delay="0"/>
                            </p:stCondLst>
                            <p:childTnLst>
                              <p:par>
                                <p:cTn id="123" presetID="10" presetClass="entr" presetSubtype="0" fill="hold" grpId="0" nodeType="clickEffect">
                                  <p:stCondLst>
                                    <p:cond delay="0"/>
                                  </p:stCondLst>
                                  <p:childTnLst>
                                    <p:set>
                                      <p:cBhvr>
                                        <p:cTn id="124" dur="1" fill="hold">
                                          <p:stCondLst>
                                            <p:cond delay="0"/>
                                          </p:stCondLst>
                                        </p:cTn>
                                        <p:tgtEl>
                                          <p:spTgt spid="22"/>
                                        </p:tgtEl>
                                        <p:attrNameLst>
                                          <p:attrName>style.visibility</p:attrName>
                                        </p:attrNameLst>
                                      </p:cBhvr>
                                      <p:to>
                                        <p:strVal val="visible"/>
                                      </p:to>
                                    </p:set>
                                    <p:animEffect transition="in" filter="fade">
                                      <p:cBhvr>
                                        <p:cTn id="125" dur="500"/>
                                        <p:tgtEl>
                                          <p:spTgt spid="22"/>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23"/>
                                        </p:tgtEl>
                                        <p:attrNameLst>
                                          <p:attrName>style.visibility</p:attrName>
                                        </p:attrNameLst>
                                      </p:cBhvr>
                                      <p:to>
                                        <p:strVal val="visible"/>
                                      </p:to>
                                    </p:set>
                                    <p:animEffect transition="in" filter="fade">
                                      <p:cBhvr>
                                        <p:cTn id="128" dur="500"/>
                                        <p:tgtEl>
                                          <p:spTgt spid="23"/>
                                        </p:tgtEl>
                                      </p:cBhvr>
                                    </p:animEffect>
                                  </p:childTnLst>
                                </p:cTn>
                              </p:par>
                            </p:childTnLst>
                          </p:cTn>
                        </p:par>
                      </p:childTnLst>
                    </p:cTn>
                  </p:par>
                  <p:par>
                    <p:cTn id="129" fill="hold">
                      <p:stCondLst>
                        <p:cond delay="indefinite"/>
                      </p:stCondLst>
                      <p:childTnLst>
                        <p:par>
                          <p:cTn id="130" fill="hold">
                            <p:stCondLst>
                              <p:cond delay="0"/>
                            </p:stCondLst>
                            <p:childTnLst>
                              <p:par>
                                <p:cTn id="131" presetID="10" presetClass="entr" presetSubtype="0" fill="hold" grpId="0" nodeType="clickEffect">
                                  <p:stCondLst>
                                    <p:cond delay="0"/>
                                  </p:stCondLst>
                                  <p:childTnLst>
                                    <p:set>
                                      <p:cBhvr>
                                        <p:cTn id="132" dur="1" fill="hold">
                                          <p:stCondLst>
                                            <p:cond delay="0"/>
                                          </p:stCondLst>
                                        </p:cTn>
                                        <p:tgtEl>
                                          <p:spTgt spid="6"/>
                                        </p:tgtEl>
                                        <p:attrNameLst>
                                          <p:attrName>style.visibility</p:attrName>
                                        </p:attrNameLst>
                                      </p:cBhvr>
                                      <p:to>
                                        <p:strVal val="visible"/>
                                      </p:to>
                                    </p:set>
                                    <p:animEffect transition="in" filter="fade">
                                      <p:cBhvr>
                                        <p:cTn id="133" dur="500"/>
                                        <p:tgtEl>
                                          <p:spTgt spid="6"/>
                                        </p:tgtEl>
                                      </p:cBhvr>
                                    </p:animEffect>
                                  </p:childTnLst>
                                </p:cTn>
                              </p:par>
                              <p:par>
                                <p:cTn id="134" presetID="10" presetClass="entr" presetSubtype="0" fill="hold" grpId="0" nodeType="withEffect">
                                  <p:stCondLst>
                                    <p:cond delay="0"/>
                                  </p:stCondLst>
                                  <p:childTnLst>
                                    <p:set>
                                      <p:cBhvr>
                                        <p:cTn id="135" dur="1" fill="hold">
                                          <p:stCondLst>
                                            <p:cond delay="0"/>
                                          </p:stCondLst>
                                        </p:cTn>
                                        <p:tgtEl>
                                          <p:spTgt spid="7"/>
                                        </p:tgtEl>
                                        <p:attrNameLst>
                                          <p:attrName>style.visibility</p:attrName>
                                        </p:attrNameLst>
                                      </p:cBhvr>
                                      <p:to>
                                        <p:strVal val="visible"/>
                                      </p:to>
                                    </p:set>
                                    <p:animEffect transition="in" filter="fade">
                                      <p:cBhvr>
                                        <p:cTn id="136" dur="500"/>
                                        <p:tgtEl>
                                          <p:spTgt spid="7"/>
                                        </p:tgtEl>
                                      </p:cBhvr>
                                    </p:animEffect>
                                  </p:childTnLst>
                                </p:cTn>
                              </p:par>
                              <p:par>
                                <p:cTn id="137" presetID="10" presetClass="entr" presetSubtype="0" fill="hold" grpId="0" nodeType="withEffect">
                                  <p:stCondLst>
                                    <p:cond delay="0"/>
                                  </p:stCondLst>
                                  <p:childTnLst>
                                    <p:set>
                                      <p:cBhvr>
                                        <p:cTn id="138" dur="1" fill="hold">
                                          <p:stCondLst>
                                            <p:cond delay="0"/>
                                          </p:stCondLst>
                                        </p:cTn>
                                        <p:tgtEl>
                                          <p:spTgt spid="8"/>
                                        </p:tgtEl>
                                        <p:attrNameLst>
                                          <p:attrName>style.visibility</p:attrName>
                                        </p:attrNameLst>
                                      </p:cBhvr>
                                      <p:to>
                                        <p:strVal val="visible"/>
                                      </p:to>
                                    </p:set>
                                    <p:animEffect transition="in" filter="fade">
                                      <p:cBhvr>
                                        <p:cTn id="139" dur="500"/>
                                        <p:tgtEl>
                                          <p:spTgt spid="8"/>
                                        </p:tgtEl>
                                      </p:cBhvr>
                                    </p:animEffect>
                                  </p:childTnLst>
                                </p:cTn>
                              </p:par>
                              <p:par>
                                <p:cTn id="140" presetID="10" presetClass="entr" presetSubtype="0" fill="hold" grpId="0" nodeType="withEffect">
                                  <p:stCondLst>
                                    <p:cond delay="0"/>
                                  </p:stCondLst>
                                  <p:childTnLst>
                                    <p:set>
                                      <p:cBhvr>
                                        <p:cTn id="141" dur="1" fill="hold">
                                          <p:stCondLst>
                                            <p:cond delay="0"/>
                                          </p:stCondLst>
                                        </p:cTn>
                                        <p:tgtEl>
                                          <p:spTgt spid="9"/>
                                        </p:tgtEl>
                                        <p:attrNameLst>
                                          <p:attrName>style.visibility</p:attrName>
                                        </p:attrNameLst>
                                      </p:cBhvr>
                                      <p:to>
                                        <p:strVal val="visible"/>
                                      </p:to>
                                    </p:set>
                                    <p:animEffect transition="in" filter="fade">
                                      <p:cBhvr>
                                        <p:cTn id="142" dur="500"/>
                                        <p:tgtEl>
                                          <p:spTgt spid="9"/>
                                        </p:tgtEl>
                                      </p:cBhvr>
                                    </p:animEffect>
                                  </p:childTnLst>
                                </p:cTn>
                              </p:par>
                              <p:par>
                                <p:cTn id="143" presetID="10" presetClass="entr" presetSubtype="0" fill="hold" grpId="0" nodeType="withEffect">
                                  <p:stCondLst>
                                    <p:cond delay="0"/>
                                  </p:stCondLst>
                                  <p:childTnLst>
                                    <p:set>
                                      <p:cBhvr>
                                        <p:cTn id="144" dur="1" fill="hold">
                                          <p:stCondLst>
                                            <p:cond delay="0"/>
                                          </p:stCondLst>
                                        </p:cTn>
                                        <p:tgtEl>
                                          <p:spTgt spid="10"/>
                                        </p:tgtEl>
                                        <p:attrNameLst>
                                          <p:attrName>style.visibility</p:attrName>
                                        </p:attrNameLst>
                                      </p:cBhvr>
                                      <p:to>
                                        <p:strVal val="visible"/>
                                      </p:to>
                                    </p:set>
                                    <p:animEffect transition="in" filter="fade">
                                      <p:cBhvr>
                                        <p:cTn id="145" dur="500"/>
                                        <p:tgtEl>
                                          <p:spTgt spid="10"/>
                                        </p:tgtEl>
                                      </p:cBhvr>
                                    </p:animEffect>
                                  </p:childTnLst>
                                </p:cTn>
                              </p:par>
                              <p:par>
                                <p:cTn id="146" presetID="10" presetClass="entr" presetSubtype="0" fill="hold" grpId="0" nodeType="withEffect">
                                  <p:stCondLst>
                                    <p:cond delay="0"/>
                                  </p:stCondLst>
                                  <p:childTnLst>
                                    <p:set>
                                      <p:cBhvr>
                                        <p:cTn id="147" dur="1" fill="hold">
                                          <p:stCondLst>
                                            <p:cond delay="0"/>
                                          </p:stCondLst>
                                        </p:cTn>
                                        <p:tgtEl>
                                          <p:spTgt spid="17"/>
                                        </p:tgtEl>
                                        <p:attrNameLst>
                                          <p:attrName>style.visibility</p:attrName>
                                        </p:attrNameLst>
                                      </p:cBhvr>
                                      <p:to>
                                        <p:strVal val="visible"/>
                                      </p:to>
                                    </p:set>
                                    <p:animEffect transition="in" filter="fade">
                                      <p:cBhvr>
                                        <p:cTn id="148" dur="500"/>
                                        <p:tgtEl>
                                          <p:spTgt spid="17"/>
                                        </p:tgtEl>
                                      </p:cBhvr>
                                    </p:animEffect>
                                  </p:childTnLst>
                                </p:cTn>
                              </p:par>
                              <p:par>
                                <p:cTn id="149" presetID="10" presetClass="entr" presetSubtype="0" fill="hold" grpId="0" nodeType="withEffect">
                                  <p:stCondLst>
                                    <p:cond delay="0"/>
                                  </p:stCondLst>
                                  <p:childTnLst>
                                    <p:set>
                                      <p:cBhvr>
                                        <p:cTn id="150" dur="1" fill="hold">
                                          <p:stCondLst>
                                            <p:cond delay="0"/>
                                          </p:stCondLst>
                                        </p:cTn>
                                        <p:tgtEl>
                                          <p:spTgt spid="18"/>
                                        </p:tgtEl>
                                        <p:attrNameLst>
                                          <p:attrName>style.visibility</p:attrName>
                                        </p:attrNameLst>
                                      </p:cBhvr>
                                      <p:to>
                                        <p:strVal val="visible"/>
                                      </p:to>
                                    </p:set>
                                    <p:animEffect transition="in" filter="fade">
                                      <p:cBhvr>
                                        <p:cTn id="151" dur="500"/>
                                        <p:tgtEl>
                                          <p:spTgt spid="18"/>
                                        </p:tgtEl>
                                      </p:cBhvr>
                                    </p:animEffect>
                                  </p:childTnLst>
                                </p:cTn>
                              </p:par>
                              <p:par>
                                <p:cTn id="152" presetID="10" presetClass="entr" presetSubtype="0" fill="hold" grpId="0" nodeType="withEffect">
                                  <p:stCondLst>
                                    <p:cond delay="0"/>
                                  </p:stCondLst>
                                  <p:childTnLst>
                                    <p:set>
                                      <p:cBhvr>
                                        <p:cTn id="153" dur="1" fill="hold">
                                          <p:stCondLst>
                                            <p:cond delay="0"/>
                                          </p:stCondLst>
                                        </p:cTn>
                                        <p:tgtEl>
                                          <p:spTgt spid="19"/>
                                        </p:tgtEl>
                                        <p:attrNameLst>
                                          <p:attrName>style.visibility</p:attrName>
                                        </p:attrNameLst>
                                      </p:cBhvr>
                                      <p:to>
                                        <p:strVal val="visible"/>
                                      </p:to>
                                    </p:set>
                                    <p:animEffect transition="in" filter="fade">
                                      <p:cBhvr>
                                        <p:cTn id="154" dur="500"/>
                                        <p:tgtEl>
                                          <p:spTgt spid="19"/>
                                        </p:tgtEl>
                                      </p:cBhvr>
                                    </p:animEffect>
                                  </p:childTnLst>
                                </p:cTn>
                              </p:par>
                              <p:par>
                                <p:cTn id="155" presetID="10" presetClass="entr" presetSubtype="0" fill="hold" grpId="0" nodeType="withEffect">
                                  <p:stCondLst>
                                    <p:cond delay="0"/>
                                  </p:stCondLst>
                                  <p:childTnLst>
                                    <p:set>
                                      <p:cBhvr>
                                        <p:cTn id="156" dur="1" fill="hold">
                                          <p:stCondLst>
                                            <p:cond delay="0"/>
                                          </p:stCondLst>
                                        </p:cTn>
                                        <p:tgtEl>
                                          <p:spTgt spid="20"/>
                                        </p:tgtEl>
                                        <p:attrNameLst>
                                          <p:attrName>style.visibility</p:attrName>
                                        </p:attrNameLst>
                                      </p:cBhvr>
                                      <p:to>
                                        <p:strVal val="visible"/>
                                      </p:to>
                                    </p:set>
                                    <p:animEffect transition="in" filter="fade">
                                      <p:cBhvr>
                                        <p:cTn id="157" dur="500"/>
                                        <p:tgtEl>
                                          <p:spTgt spid="20"/>
                                        </p:tgtEl>
                                      </p:cBhvr>
                                    </p:animEffect>
                                  </p:childTnLst>
                                </p:cTn>
                              </p:par>
                              <p:par>
                                <p:cTn id="158" presetID="10" presetClass="entr" presetSubtype="0" fill="hold" grpId="0" nodeType="withEffect">
                                  <p:stCondLst>
                                    <p:cond delay="0"/>
                                  </p:stCondLst>
                                  <p:childTnLst>
                                    <p:set>
                                      <p:cBhvr>
                                        <p:cTn id="159" dur="1" fill="hold">
                                          <p:stCondLst>
                                            <p:cond delay="0"/>
                                          </p:stCondLst>
                                        </p:cTn>
                                        <p:tgtEl>
                                          <p:spTgt spid="21"/>
                                        </p:tgtEl>
                                        <p:attrNameLst>
                                          <p:attrName>style.visibility</p:attrName>
                                        </p:attrNameLst>
                                      </p:cBhvr>
                                      <p:to>
                                        <p:strVal val="visible"/>
                                      </p:to>
                                    </p:set>
                                    <p:animEffect transition="in" filter="fade">
                                      <p:cBhvr>
                                        <p:cTn id="160" dur="500"/>
                                        <p:tgtEl>
                                          <p:spTgt spid="21"/>
                                        </p:tgtEl>
                                      </p:cBhvr>
                                    </p:animEffect>
                                  </p:childTnLst>
                                </p:cTn>
                              </p:par>
                              <p:par>
                                <p:cTn id="161" presetID="10" presetClass="entr" presetSubtype="0" fill="hold" grpId="0" nodeType="withEffect">
                                  <p:stCondLst>
                                    <p:cond delay="0"/>
                                  </p:stCondLst>
                                  <p:childTnLst>
                                    <p:set>
                                      <p:cBhvr>
                                        <p:cTn id="162" dur="1" fill="hold">
                                          <p:stCondLst>
                                            <p:cond delay="0"/>
                                          </p:stCondLst>
                                        </p:cTn>
                                        <p:tgtEl>
                                          <p:spTgt spid="24"/>
                                        </p:tgtEl>
                                        <p:attrNameLst>
                                          <p:attrName>style.visibility</p:attrName>
                                        </p:attrNameLst>
                                      </p:cBhvr>
                                      <p:to>
                                        <p:strVal val="visible"/>
                                      </p:to>
                                    </p:set>
                                    <p:animEffect transition="in" filter="fade">
                                      <p:cBhvr>
                                        <p:cTn id="163" dur="500"/>
                                        <p:tgtEl>
                                          <p:spTgt spid="24"/>
                                        </p:tgtEl>
                                      </p:cBhvr>
                                    </p:animEffect>
                                  </p:childTnLst>
                                </p:cTn>
                              </p:par>
                              <p:par>
                                <p:cTn id="164" presetID="10" presetClass="entr" presetSubtype="0" fill="hold" grpId="0" nodeType="withEffect">
                                  <p:stCondLst>
                                    <p:cond delay="0"/>
                                  </p:stCondLst>
                                  <p:childTnLst>
                                    <p:set>
                                      <p:cBhvr>
                                        <p:cTn id="165" dur="1" fill="hold">
                                          <p:stCondLst>
                                            <p:cond delay="0"/>
                                          </p:stCondLst>
                                        </p:cTn>
                                        <p:tgtEl>
                                          <p:spTgt spid="25"/>
                                        </p:tgtEl>
                                        <p:attrNameLst>
                                          <p:attrName>style.visibility</p:attrName>
                                        </p:attrNameLst>
                                      </p:cBhvr>
                                      <p:to>
                                        <p:strVal val="visible"/>
                                      </p:to>
                                    </p:set>
                                    <p:animEffect transition="in" filter="fade">
                                      <p:cBhvr>
                                        <p:cTn id="166" dur="500"/>
                                        <p:tgtEl>
                                          <p:spTgt spid="25"/>
                                        </p:tgtEl>
                                      </p:cBhvr>
                                    </p:animEffect>
                                  </p:childTnLst>
                                </p:cTn>
                              </p:par>
                              <p:par>
                                <p:cTn id="167" presetID="10" presetClass="entr" presetSubtype="0" fill="hold" grpId="0" nodeType="withEffect">
                                  <p:stCondLst>
                                    <p:cond delay="0"/>
                                  </p:stCondLst>
                                  <p:childTnLst>
                                    <p:set>
                                      <p:cBhvr>
                                        <p:cTn id="168" dur="1" fill="hold">
                                          <p:stCondLst>
                                            <p:cond delay="0"/>
                                          </p:stCondLst>
                                        </p:cTn>
                                        <p:tgtEl>
                                          <p:spTgt spid="26"/>
                                        </p:tgtEl>
                                        <p:attrNameLst>
                                          <p:attrName>style.visibility</p:attrName>
                                        </p:attrNameLst>
                                      </p:cBhvr>
                                      <p:to>
                                        <p:strVal val="visible"/>
                                      </p:to>
                                    </p:set>
                                    <p:animEffect transition="in" filter="fade">
                                      <p:cBhvr>
                                        <p:cTn id="169" dur="500"/>
                                        <p:tgtEl>
                                          <p:spTgt spid="26"/>
                                        </p:tgtEl>
                                      </p:cBhvr>
                                    </p:animEffect>
                                  </p:childTnLst>
                                </p:cTn>
                              </p:par>
                              <p:par>
                                <p:cTn id="170" presetID="10" presetClass="entr" presetSubtype="0" fill="hold" grpId="0" nodeType="withEffect">
                                  <p:stCondLst>
                                    <p:cond delay="0"/>
                                  </p:stCondLst>
                                  <p:childTnLst>
                                    <p:set>
                                      <p:cBhvr>
                                        <p:cTn id="171" dur="1" fill="hold">
                                          <p:stCondLst>
                                            <p:cond delay="0"/>
                                          </p:stCondLst>
                                        </p:cTn>
                                        <p:tgtEl>
                                          <p:spTgt spid="27"/>
                                        </p:tgtEl>
                                        <p:attrNameLst>
                                          <p:attrName>style.visibility</p:attrName>
                                        </p:attrNameLst>
                                      </p:cBhvr>
                                      <p:to>
                                        <p:strVal val="visible"/>
                                      </p:to>
                                    </p:set>
                                    <p:animEffect transition="in" filter="fade">
                                      <p:cBhvr>
                                        <p:cTn id="172" dur="500"/>
                                        <p:tgtEl>
                                          <p:spTgt spid="27"/>
                                        </p:tgtEl>
                                      </p:cBhvr>
                                    </p:animEffect>
                                  </p:childTnLst>
                                </p:cTn>
                              </p:par>
                              <p:par>
                                <p:cTn id="173" presetID="10" presetClass="entr" presetSubtype="0" fill="hold" grpId="0" nodeType="withEffect">
                                  <p:stCondLst>
                                    <p:cond delay="0"/>
                                  </p:stCondLst>
                                  <p:childTnLst>
                                    <p:set>
                                      <p:cBhvr>
                                        <p:cTn id="174" dur="1" fill="hold">
                                          <p:stCondLst>
                                            <p:cond delay="0"/>
                                          </p:stCondLst>
                                        </p:cTn>
                                        <p:tgtEl>
                                          <p:spTgt spid="28"/>
                                        </p:tgtEl>
                                        <p:attrNameLst>
                                          <p:attrName>style.visibility</p:attrName>
                                        </p:attrNameLst>
                                      </p:cBhvr>
                                      <p:to>
                                        <p:strVal val="visible"/>
                                      </p:to>
                                    </p:set>
                                    <p:animEffect transition="in" filter="fade">
                                      <p:cBhvr>
                                        <p:cTn id="175" dur="500"/>
                                        <p:tgtEl>
                                          <p:spTgt spid="28"/>
                                        </p:tgtEl>
                                      </p:cBhvr>
                                    </p:animEffect>
                                  </p:childTnLst>
                                </p:cTn>
                              </p:par>
                              <p:par>
                                <p:cTn id="176" presetID="10" presetClass="entr" presetSubtype="0" fill="hold" grpId="0" nodeType="withEffect">
                                  <p:stCondLst>
                                    <p:cond delay="0"/>
                                  </p:stCondLst>
                                  <p:childTnLst>
                                    <p:set>
                                      <p:cBhvr>
                                        <p:cTn id="177" dur="1" fill="hold">
                                          <p:stCondLst>
                                            <p:cond delay="0"/>
                                          </p:stCondLst>
                                        </p:cTn>
                                        <p:tgtEl>
                                          <p:spTgt spid="29"/>
                                        </p:tgtEl>
                                        <p:attrNameLst>
                                          <p:attrName>style.visibility</p:attrName>
                                        </p:attrNameLst>
                                      </p:cBhvr>
                                      <p:to>
                                        <p:strVal val="visible"/>
                                      </p:to>
                                    </p:set>
                                    <p:animEffect transition="in" filter="fade">
                                      <p:cBhvr>
                                        <p:cTn id="178" dur="500"/>
                                        <p:tgtEl>
                                          <p:spTgt spid="29"/>
                                        </p:tgtEl>
                                      </p:cBhvr>
                                    </p:animEffect>
                                  </p:childTnLst>
                                </p:cTn>
                              </p:par>
                              <p:par>
                                <p:cTn id="179" presetID="10" presetClass="entr" presetSubtype="0" fill="hold" grpId="0" nodeType="withEffect">
                                  <p:stCondLst>
                                    <p:cond delay="0"/>
                                  </p:stCondLst>
                                  <p:childTnLst>
                                    <p:set>
                                      <p:cBhvr>
                                        <p:cTn id="180" dur="1" fill="hold">
                                          <p:stCondLst>
                                            <p:cond delay="0"/>
                                          </p:stCondLst>
                                        </p:cTn>
                                        <p:tgtEl>
                                          <p:spTgt spid="30"/>
                                        </p:tgtEl>
                                        <p:attrNameLst>
                                          <p:attrName>style.visibility</p:attrName>
                                        </p:attrNameLst>
                                      </p:cBhvr>
                                      <p:to>
                                        <p:strVal val="visible"/>
                                      </p:to>
                                    </p:set>
                                    <p:animEffect transition="in" filter="fade">
                                      <p:cBhvr>
                                        <p:cTn id="181" dur="500"/>
                                        <p:tgtEl>
                                          <p:spTgt spid="30"/>
                                        </p:tgtEl>
                                      </p:cBhvr>
                                    </p:animEffect>
                                  </p:childTnLst>
                                </p:cTn>
                              </p:par>
                              <p:par>
                                <p:cTn id="182" presetID="10" presetClass="entr" presetSubtype="0" fill="hold" grpId="0" nodeType="withEffect">
                                  <p:stCondLst>
                                    <p:cond delay="0"/>
                                  </p:stCondLst>
                                  <p:childTnLst>
                                    <p:set>
                                      <p:cBhvr>
                                        <p:cTn id="183" dur="1" fill="hold">
                                          <p:stCondLst>
                                            <p:cond delay="0"/>
                                          </p:stCondLst>
                                        </p:cTn>
                                        <p:tgtEl>
                                          <p:spTgt spid="31"/>
                                        </p:tgtEl>
                                        <p:attrNameLst>
                                          <p:attrName>style.visibility</p:attrName>
                                        </p:attrNameLst>
                                      </p:cBhvr>
                                      <p:to>
                                        <p:strVal val="visible"/>
                                      </p:to>
                                    </p:set>
                                    <p:animEffect transition="in" filter="fade">
                                      <p:cBhvr>
                                        <p:cTn id="184" dur="500"/>
                                        <p:tgtEl>
                                          <p:spTgt spid="31"/>
                                        </p:tgtEl>
                                      </p:cBhvr>
                                    </p:animEffect>
                                  </p:childTnLst>
                                </p:cTn>
                              </p:par>
                              <p:par>
                                <p:cTn id="185" presetID="10" presetClass="entr" presetSubtype="0" fill="hold" grpId="0" nodeType="withEffect">
                                  <p:stCondLst>
                                    <p:cond delay="0"/>
                                  </p:stCondLst>
                                  <p:childTnLst>
                                    <p:set>
                                      <p:cBhvr>
                                        <p:cTn id="186" dur="1" fill="hold">
                                          <p:stCondLst>
                                            <p:cond delay="0"/>
                                          </p:stCondLst>
                                        </p:cTn>
                                        <p:tgtEl>
                                          <p:spTgt spid="32"/>
                                        </p:tgtEl>
                                        <p:attrNameLst>
                                          <p:attrName>style.visibility</p:attrName>
                                        </p:attrNameLst>
                                      </p:cBhvr>
                                      <p:to>
                                        <p:strVal val="visible"/>
                                      </p:to>
                                    </p:set>
                                    <p:animEffect transition="in" filter="fade">
                                      <p:cBhvr>
                                        <p:cTn id="187" dur="500"/>
                                        <p:tgtEl>
                                          <p:spTgt spid="32"/>
                                        </p:tgtEl>
                                      </p:cBhvr>
                                    </p:animEffect>
                                  </p:childTnLst>
                                </p:cTn>
                              </p:par>
                              <p:par>
                                <p:cTn id="188" presetID="10" presetClass="entr" presetSubtype="0" fill="hold" grpId="0" nodeType="withEffect">
                                  <p:stCondLst>
                                    <p:cond delay="0"/>
                                  </p:stCondLst>
                                  <p:childTnLst>
                                    <p:set>
                                      <p:cBhvr>
                                        <p:cTn id="189" dur="1" fill="hold">
                                          <p:stCondLst>
                                            <p:cond delay="0"/>
                                          </p:stCondLst>
                                        </p:cTn>
                                        <p:tgtEl>
                                          <p:spTgt spid="33"/>
                                        </p:tgtEl>
                                        <p:attrNameLst>
                                          <p:attrName>style.visibility</p:attrName>
                                        </p:attrNameLst>
                                      </p:cBhvr>
                                      <p:to>
                                        <p:strVal val="visible"/>
                                      </p:to>
                                    </p:set>
                                    <p:animEffect transition="in" filter="fade">
                                      <p:cBhvr>
                                        <p:cTn id="190" dur="500"/>
                                        <p:tgtEl>
                                          <p:spTgt spid="33"/>
                                        </p:tgtEl>
                                      </p:cBhvr>
                                    </p:animEffect>
                                  </p:childTnLst>
                                </p:cTn>
                              </p:par>
                              <p:par>
                                <p:cTn id="191" presetID="10" presetClass="entr" presetSubtype="0" fill="hold" grpId="0" nodeType="withEffect">
                                  <p:stCondLst>
                                    <p:cond delay="0"/>
                                  </p:stCondLst>
                                  <p:childTnLst>
                                    <p:set>
                                      <p:cBhvr>
                                        <p:cTn id="192" dur="1" fill="hold">
                                          <p:stCondLst>
                                            <p:cond delay="0"/>
                                          </p:stCondLst>
                                        </p:cTn>
                                        <p:tgtEl>
                                          <p:spTgt spid="34"/>
                                        </p:tgtEl>
                                        <p:attrNameLst>
                                          <p:attrName>style.visibility</p:attrName>
                                        </p:attrNameLst>
                                      </p:cBhvr>
                                      <p:to>
                                        <p:strVal val="visible"/>
                                      </p:to>
                                    </p:set>
                                    <p:animEffect transition="in" filter="fade">
                                      <p:cBhvr>
                                        <p:cTn id="193" dur="500"/>
                                        <p:tgtEl>
                                          <p:spTgt spid="34"/>
                                        </p:tgtEl>
                                      </p:cBhvr>
                                    </p:animEffect>
                                  </p:childTnLst>
                                </p:cTn>
                              </p:par>
                              <p:par>
                                <p:cTn id="194" presetID="10" presetClass="entr" presetSubtype="0" fill="hold" grpId="0" nodeType="withEffect">
                                  <p:stCondLst>
                                    <p:cond delay="0"/>
                                  </p:stCondLst>
                                  <p:childTnLst>
                                    <p:set>
                                      <p:cBhvr>
                                        <p:cTn id="195" dur="1" fill="hold">
                                          <p:stCondLst>
                                            <p:cond delay="0"/>
                                          </p:stCondLst>
                                        </p:cTn>
                                        <p:tgtEl>
                                          <p:spTgt spid="35"/>
                                        </p:tgtEl>
                                        <p:attrNameLst>
                                          <p:attrName>style.visibility</p:attrName>
                                        </p:attrNameLst>
                                      </p:cBhvr>
                                      <p:to>
                                        <p:strVal val="visible"/>
                                      </p:to>
                                    </p:set>
                                    <p:animEffect transition="in" filter="fade">
                                      <p:cBhvr>
                                        <p:cTn id="19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7" grpId="0" bldLvl="0" animBg="1"/>
      <p:bldP spid="8" grpId="0" bldLvl="0" animBg="1"/>
      <p:bldP spid="9" grpId="0" bldLvl="0" animBg="1"/>
      <p:bldP spid="10" grpId="0" bldLvl="0" animBg="1"/>
      <p:bldP spid="11" grpId="0" bldLvl="0" animBg="1"/>
      <p:bldP spid="12" grpId="0" bldLvl="0" animBg="1"/>
      <p:bldP spid="13" grpId="0" bldLvl="0" animBg="1"/>
      <p:bldP spid="14" grpId="0" bldLvl="0" animBg="1"/>
      <p:bldP spid="15" grpId="0"/>
      <p:bldP spid="16" grpId="0"/>
      <p:bldP spid="17" grpId="0"/>
      <p:bldP spid="18" grpId="0" bldLvl="0" animBg="1"/>
      <p:bldP spid="19" grpId="0" bldLvl="0" animBg="1"/>
      <p:bldP spid="20" grpId="0" bldLvl="0" animBg="1"/>
      <p:bldP spid="21" grpId="0" bldLvl="0" animBg="1"/>
      <p:bldP spid="22" grpId="0"/>
      <p:bldP spid="23" grpId="0"/>
      <p:bldP spid="24" grpId="0" bldLvl="0" animBg="1"/>
      <p:bldP spid="25" grpId="0"/>
      <p:bldP spid="26" grpId="0" bldLvl="0" animBg="1"/>
      <p:bldP spid="27" grpId="0" bldLvl="0" animBg="1"/>
      <p:bldP spid="28" grpId="0" bldLvl="0" animBg="1"/>
      <p:bldP spid="29" grpId="0" bldLvl="0" animBg="1"/>
      <p:bldP spid="30" grpId="0"/>
      <p:bldP spid="31" grpId="0"/>
      <p:bldP spid="32" grpId="0"/>
      <p:bldP spid="33" grpId="0"/>
      <p:bldP spid="34" grpId="0" bldLvl="0" animBg="1"/>
      <p:bldP spid="35" grpId="0"/>
      <p:bldP spid="36" grpId="0" bldLvl="0" animBg="1"/>
      <p:bldP spid="37" grpId="0" bldLvl="0" animBg="1"/>
      <p:bldP spid="38" grpId="0" bldLvl="0" animBg="1"/>
      <p:bldP spid="39" grpId="0" bldLvl="0" animBg="1"/>
      <p:bldP spid="40" grpId="0" bldLvl="0" animBg="1"/>
      <p:bldP spid="41" grpId="0" bldLvl="0" animBg="1"/>
      <p:bldP spid="42" grpId="0" bldLvl="0" animBg="1"/>
      <p:bldP spid="43" grpId="0" bldLvl="0" animBg="1"/>
      <p:bldP spid="44" grpId="0" bldLvl="0" animBg="1"/>
      <p:bldP spid="45" grpId="0"/>
      <p:bldP spid="46" grpId="0"/>
      <p:bldP spid="47" grpId="0"/>
      <p:bldP spid="48" grpId="0"/>
      <p:bldP spid="49" grpId="0"/>
      <p:bldP spid="50" grpId="0"/>
      <p:bldP spid="51" grpId="0"/>
      <p:bldP spid="52" grpId="0"/>
      <p:bldP spid="5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5942052" y="988077"/>
            <a:ext cx="12493546" cy="501650"/>
          </a:xfrm>
          <a:prstGeom prst="rect">
            <a:avLst/>
          </a:prstGeom>
          <a:noFill/>
        </p:spPr>
        <p:txBody>
          <a:bodyPr wrap="square" rtlCol="0">
            <a:spAutoFit/>
          </a:bodyPr>
          <a:lstStyle/>
          <a:p>
            <a:pPr algn="ctr">
              <a:lnSpc>
                <a:spcPts val="3200"/>
              </a:lnSpc>
            </a:pPr>
            <a:r>
              <a:rPr lang="en-US" sz="6000" dirty="0" smtClean="0">
                <a:solidFill>
                  <a:schemeClr val="bg1">
                    <a:lumMod val="75000"/>
                  </a:schemeClr>
                </a:solidFill>
                <a:latin typeface="Montserrat Light" charset="0"/>
                <a:ea typeface="Montserrat Light" charset="0"/>
                <a:cs typeface="Montserrat Light" charset="0"/>
              </a:rPr>
              <a:t>Map : </a:t>
            </a:r>
            <a:r>
              <a:rPr lang="en-US" sz="6000" b="1" dirty="0" smtClean="0">
                <a:latin typeface="Montserrat" charset="0"/>
                <a:ea typeface="Montserrat" charset="0"/>
                <a:cs typeface="Montserrat" charset="0"/>
              </a:rPr>
              <a:t>Globe 01</a:t>
            </a:r>
          </a:p>
        </p:txBody>
      </p:sp>
      <p:sp>
        <p:nvSpPr>
          <p:cNvPr id="4" name="TextBox 3"/>
          <p:cNvSpPr txBox="1"/>
          <p:nvPr/>
        </p:nvSpPr>
        <p:spPr>
          <a:xfrm>
            <a:off x="4952504" y="1999953"/>
            <a:ext cx="14433104" cy="398780"/>
          </a:xfrm>
          <a:prstGeom prst="rect">
            <a:avLst/>
          </a:prstGeom>
          <a:noFill/>
        </p:spPr>
        <p:txBody>
          <a:bodyPr wrap="square" numCol="1" spcCol="0" rtlCol="0" anchor="ctr">
            <a:spAutoFit/>
          </a:bodyPr>
          <a:lstStyle/>
          <a:p>
            <a:pPr algn="ctr"/>
            <a:r>
              <a:rPr lang="en-US" sz="2000" b="1" dirty="0" smtClean="0">
                <a:solidFill>
                  <a:schemeClr val="bg2"/>
                </a:solidFill>
                <a:latin typeface="Montserrat Light" charset="0"/>
                <a:ea typeface="Montserrat Light" charset="0"/>
                <a:cs typeface="Montserrat Light" charset="0"/>
              </a:rPr>
              <a:t>The example text goes here with your own detailed summery. Loren opium dolor sit amen example text line.</a:t>
            </a:r>
          </a:p>
        </p:txBody>
      </p:sp>
      <p:sp>
        <p:nvSpPr>
          <p:cNvPr id="5" name="Shape 6"/>
          <p:cNvSpPr/>
          <p:nvPr/>
        </p:nvSpPr>
        <p:spPr>
          <a:xfrm>
            <a:off x="7516442" y="7203348"/>
            <a:ext cx="9344766" cy="934477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7915" y="0"/>
                  <a:pt x="5203" y="1123"/>
                  <a:pt x="3163" y="3163"/>
                </a:cubicBezTo>
                <a:cubicBezTo>
                  <a:pt x="1123" y="5203"/>
                  <a:pt x="0" y="7915"/>
                  <a:pt x="0" y="10800"/>
                </a:cubicBezTo>
                <a:cubicBezTo>
                  <a:pt x="0" y="13685"/>
                  <a:pt x="1123" y="16397"/>
                  <a:pt x="3163" y="18437"/>
                </a:cubicBezTo>
                <a:cubicBezTo>
                  <a:pt x="5203" y="20477"/>
                  <a:pt x="7915" y="21600"/>
                  <a:pt x="10800" y="21600"/>
                </a:cubicBezTo>
                <a:cubicBezTo>
                  <a:pt x="13685" y="21600"/>
                  <a:pt x="16397" y="20477"/>
                  <a:pt x="18437" y="18437"/>
                </a:cubicBezTo>
                <a:cubicBezTo>
                  <a:pt x="20477" y="16397"/>
                  <a:pt x="21600" y="13685"/>
                  <a:pt x="21600" y="10800"/>
                </a:cubicBezTo>
                <a:cubicBezTo>
                  <a:pt x="21600" y="7915"/>
                  <a:pt x="20477" y="5203"/>
                  <a:pt x="18437" y="3163"/>
                </a:cubicBezTo>
                <a:cubicBezTo>
                  <a:pt x="16397" y="1123"/>
                  <a:pt x="13685" y="0"/>
                  <a:pt x="10800" y="0"/>
                </a:cubicBezTo>
                <a:close/>
              </a:path>
            </a:pathLst>
          </a:custGeom>
          <a:gradFill flip="none" rotWithShape="1">
            <a:gsLst>
              <a:gs pos="31000">
                <a:schemeClr val="tx2">
                  <a:alpha val="30000"/>
                </a:schemeClr>
              </a:gs>
              <a:gs pos="100000">
                <a:schemeClr val="tx1">
                  <a:alpha val="40000"/>
                </a:schemeClr>
              </a:gs>
            </a:gsLst>
            <a:path path="circle">
              <a:fillToRect l="100000" t="100000"/>
            </a:path>
            <a:tileRect r="-100000" b="-10000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sp>
        <p:nvSpPr>
          <p:cNvPr id="6" name="Shape 7"/>
          <p:cNvSpPr/>
          <p:nvPr/>
        </p:nvSpPr>
        <p:spPr>
          <a:xfrm>
            <a:off x="8181863" y="7306441"/>
            <a:ext cx="8400292" cy="9154303"/>
          </a:xfrm>
          <a:custGeom>
            <a:avLst/>
            <a:gdLst/>
            <a:ahLst/>
            <a:cxnLst>
              <a:cxn ang="0">
                <a:pos x="wd2" y="hd2"/>
              </a:cxn>
              <a:cxn ang="5400000">
                <a:pos x="wd2" y="hd2"/>
              </a:cxn>
              <a:cxn ang="10800000">
                <a:pos x="wd2" y="hd2"/>
              </a:cxn>
              <a:cxn ang="16200000">
                <a:pos x="wd2" y="hd2"/>
              </a:cxn>
            </a:cxnLst>
            <a:rect l="0" t="0" r="r" b="b"/>
            <a:pathLst>
              <a:path w="21600" h="21600" extrusionOk="0">
                <a:moveTo>
                  <a:pt x="21081" y="13859"/>
                </a:moveTo>
                <a:cubicBezTo>
                  <a:pt x="21103" y="13874"/>
                  <a:pt x="21160" y="13946"/>
                  <a:pt x="21131" y="13946"/>
                </a:cubicBezTo>
                <a:cubicBezTo>
                  <a:pt x="21117" y="13946"/>
                  <a:pt x="21071" y="13888"/>
                  <a:pt x="21067" y="13867"/>
                </a:cubicBezTo>
                <a:lnTo>
                  <a:pt x="21064" y="13867"/>
                </a:lnTo>
                <a:cubicBezTo>
                  <a:pt x="21064" y="13867"/>
                  <a:pt x="21081" y="13859"/>
                  <a:pt x="21081" y="13859"/>
                </a:cubicBezTo>
                <a:close/>
                <a:moveTo>
                  <a:pt x="21192" y="14081"/>
                </a:moveTo>
                <a:lnTo>
                  <a:pt x="21220" y="14081"/>
                </a:lnTo>
                <a:lnTo>
                  <a:pt x="21220" y="14099"/>
                </a:lnTo>
                <a:cubicBezTo>
                  <a:pt x="21242" y="14126"/>
                  <a:pt x="21259" y="14147"/>
                  <a:pt x="21256" y="14184"/>
                </a:cubicBezTo>
                <a:cubicBezTo>
                  <a:pt x="21238" y="14180"/>
                  <a:pt x="21192" y="14122"/>
                  <a:pt x="21192" y="14096"/>
                </a:cubicBezTo>
                <a:cubicBezTo>
                  <a:pt x="21192" y="14096"/>
                  <a:pt x="21192" y="14081"/>
                  <a:pt x="21192" y="14081"/>
                </a:cubicBezTo>
                <a:close/>
                <a:moveTo>
                  <a:pt x="19333" y="13367"/>
                </a:moveTo>
                <a:cubicBezTo>
                  <a:pt x="19283" y="13367"/>
                  <a:pt x="19244" y="13316"/>
                  <a:pt x="19244" y="13265"/>
                </a:cubicBezTo>
                <a:cubicBezTo>
                  <a:pt x="19244" y="13160"/>
                  <a:pt x="19294" y="13079"/>
                  <a:pt x="19294" y="12970"/>
                </a:cubicBezTo>
                <a:cubicBezTo>
                  <a:pt x="19344" y="13057"/>
                  <a:pt x="19447" y="13101"/>
                  <a:pt x="19447" y="13218"/>
                </a:cubicBezTo>
                <a:cubicBezTo>
                  <a:pt x="19447" y="13284"/>
                  <a:pt x="19400" y="13367"/>
                  <a:pt x="19333" y="13367"/>
                </a:cubicBezTo>
                <a:close/>
                <a:moveTo>
                  <a:pt x="16612" y="12726"/>
                </a:moveTo>
                <a:cubicBezTo>
                  <a:pt x="16602" y="12726"/>
                  <a:pt x="16577" y="12718"/>
                  <a:pt x="16573" y="12700"/>
                </a:cubicBezTo>
                <a:cubicBezTo>
                  <a:pt x="16605" y="12689"/>
                  <a:pt x="16630" y="12682"/>
                  <a:pt x="16676" y="12682"/>
                </a:cubicBezTo>
                <a:cubicBezTo>
                  <a:pt x="16669" y="12697"/>
                  <a:pt x="16640" y="12726"/>
                  <a:pt x="16612" y="12726"/>
                </a:cubicBezTo>
                <a:close/>
                <a:moveTo>
                  <a:pt x="16274" y="15682"/>
                </a:moveTo>
                <a:cubicBezTo>
                  <a:pt x="16256" y="15674"/>
                  <a:pt x="16220" y="15663"/>
                  <a:pt x="16213" y="15663"/>
                </a:cubicBezTo>
                <a:cubicBezTo>
                  <a:pt x="16213" y="15929"/>
                  <a:pt x="16132" y="16112"/>
                  <a:pt x="16053" y="16319"/>
                </a:cubicBezTo>
                <a:cubicBezTo>
                  <a:pt x="15989" y="16484"/>
                  <a:pt x="15957" y="16727"/>
                  <a:pt x="15740" y="16727"/>
                </a:cubicBezTo>
                <a:cubicBezTo>
                  <a:pt x="15651" y="16727"/>
                  <a:pt x="15573" y="16622"/>
                  <a:pt x="15573" y="16527"/>
                </a:cubicBezTo>
                <a:cubicBezTo>
                  <a:pt x="15573" y="16480"/>
                  <a:pt x="15583" y="16462"/>
                  <a:pt x="15580" y="16436"/>
                </a:cubicBezTo>
                <a:cubicBezTo>
                  <a:pt x="15537" y="16403"/>
                  <a:pt x="15537" y="16345"/>
                  <a:pt x="15537" y="16290"/>
                </a:cubicBezTo>
                <a:cubicBezTo>
                  <a:pt x="15537" y="16276"/>
                  <a:pt x="15601" y="16217"/>
                  <a:pt x="15608" y="16217"/>
                </a:cubicBezTo>
                <a:cubicBezTo>
                  <a:pt x="15608" y="16217"/>
                  <a:pt x="15679" y="16060"/>
                  <a:pt x="15679" y="16053"/>
                </a:cubicBezTo>
                <a:cubicBezTo>
                  <a:pt x="15679" y="16013"/>
                  <a:pt x="15626" y="15922"/>
                  <a:pt x="15626" y="15864"/>
                </a:cubicBezTo>
                <a:cubicBezTo>
                  <a:pt x="15626" y="15685"/>
                  <a:pt x="15754" y="15696"/>
                  <a:pt x="15857" y="15634"/>
                </a:cubicBezTo>
                <a:cubicBezTo>
                  <a:pt x="15939" y="15587"/>
                  <a:pt x="16049" y="15448"/>
                  <a:pt x="16107" y="15390"/>
                </a:cubicBezTo>
                <a:cubicBezTo>
                  <a:pt x="16125" y="15372"/>
                  <a:pt x="16113" y="15310"/>
                  <a:pt x="16128" y="15281"/>
                </a:cubicBezTo>
                <a:cubicBezTo>
                  <a:pt x="16249" y="15295"/>
                  <a:pt x="16238" y="15532"/>
                  <a:pt x="16274" y="15627"/>
                </a:cubicBezTo>
                <a:cubicBezTo>
                  <a:pt x="16274" y="15627"/>
                  <a:pt x="16274" y="15682"/>
                  <a:pt x="16274" y="15682"/>
                </a:cubicBezTo>
                <a:close/>
                <a:moveTo>
                  <a:pt x="9059" y="6184"/>
                </a:moveTo>
                <a:cubicBezTo>
                  <a:pt x="9009" y="6169"/>
                  <a:pt x="8981" y="6118"/>
                  <a:pt x="8903" y="6118"/>
                </a:cubicBezTo>
                <a:cubicBezTo>
                  <a:pt x="8913" y="6111"/>
                  <a:pt x="8924" y="6100"/>
                  <a:pt x="8934" y="6100"/>
                </a:cubicBezTo>
                <a:cubicBezTo>
                  <a:pt x="8934" y="6053"/>
                  <a:pt x="8945" y="6031"/>
                  <a:pt x="8952" y="5991"/>
                </a:cubicBezTo>
                <a:cubicBezTo>
                  <a:pt x="8896" y="5976"/>
                  <a:pt x="8835" y="6013"/>
                  <a:pt x="8799" y="5976"/>
                </a:cubicBezTo>
                <a:cubicBezTo>
                  <a:pt x="8853" y="5976"/>
                  <a:pt x="8945" y="5958"/>
                  <a:pt x="8984" y="5943"/>
                </a:cubicBezTo>
                <a:cubicBezTo>
                  <a:pt x="8974" y="5936"/>
                  <a:pt x="8970" y="5925"/>
                  <a:pt x="8970" y="5914"/>
                </a:cubicBezTo>
                <a:cubicBezTo>
                  <a:pt x="8927" y="5914"/>
                  <a:pt x="8796" y="5874"/>
                  <a:pt x="8789" y="5834"/>
                </a:cubicBezTo>
                <a:cubicBezTo>
                  <a:pt x="8820" y="5823"/>
                  <a:pt x="8838" y="5830"/>
                  <a:pt x="8860" y="5841"/>
                </a:cubicBezTo>
                <a:lnTo>
                  <a:pt x="8860" y="5812"/>
                </a:lnTo>
                <a:cubicBezTo>
                  <a:pt x="8888" y="5812"/>
                  <a:pt x="8896" y="5772"/>
                  <a:pt x="8924" y="5772"/>
                </a:cubicBezTo>
                <a:lnTo>
                  <a:pt x="8952" y="5772"/>
                </a:lnTo>
                <a:cubicBezTo>
                  <a:pt x="8956" y="5794"/>
                  <a:pt x="8970" y="5805"/>
                  <a:pt x="8974" y="5827"/>
                </a:cubicBezTo>
                <a:cubicBezTo>
                  <a:pt x="8970" y="5852"/>
                  <a:pt x="9002" y="5900"/>
                  <a:pt x="9027" y="5900"/>
                </a:cubicBezTo>
                <a:cubicBezTo>
                  <a:pt x="9052" y="5900"/>
                  <a:pt x="9073" y="5882"/>
                  <a:pt x="9091" y="5878"/>
                </a:cubicBezTo>
                <a:cubicBezTo>
                  <a:pt x="9084" y="5852"/>
                  <a:pt x="9081" y="5845"/>
                  <a:pt x="9091" y="5830"/>
                </a:cubicBezTo>
                <a:cubicBezTo>
                  <a:pt x="9105" y="5845"/>
                  <a:pt x="9116" y="5863"/>
                  <a:pt x="9138" y="5863"/>
                </a:cubicBezTo>
                <a:lnTo>
                  <a:pt x="9223" y="5841"/>
                </a:lnTo>
                <a:cubicBezTo>
                  <a:pt x="9251" y="5848"/>
                  <a:pt x="9259" y="5860"/>
                  <a:pt x="9273" y="5867"/>
                </a:cubicBezTo>
                <a:cubicBezTo>
                  <a:pt x="9269" y="5856"/>
                  <a:pt x="9273" y="5841"/>
                  <a:pt x="9273" y="5830"/>
                </a:cubicBezTo>
                <a:cubicBezTo>
                  <a:pt x="9326" y="5830"/>
                  <a:pt x="9355" y="5841"/>
                  <a:pt x="9387" y="5841"/>
                </a:cubicBezTo>
                <a:cubicBezTo>
                  <a:pt x="9433" y="5841"/>
                  <a:pt x="9476" y="5798"/>
                  <a:pt x="9508" y="5830"/>
                </a:cubicBezTo>
                <a:cubicBezTo>
                  <a:pt x="9508" y="5801"/>
                  <a:pt x="9515" y="5790"/>
                  <a:pt x="9522" y="5776"/>
                </a:cubicBezTo>
                <a:cubicBezTo>
                  <a:pt x="9547" y="5783"/>
                  <a:pt x="9547" y="5787"/>
                  <a:pt x="9561" y="5776"/>
                </a:cubicBezTo>
                <a:cubicBezTo>
                  <a:pt x="9561" y="5819"/>
                  <a:pt x="9590" y="5823"/>
                  <a:pt x="9626" y="5823"/>
                </a:cubicBezTo>
                <a:cubicBezTo>
                  <a:pt x="9657" y="5823"/>
                  <a:pt x="9679" y="5805"/>
                  <a:pt x="9711" y="5805"/>
                </a:cubicBezTo>
                <a:cubicBezTo>
                  <a:pt x="9700" y="5812"/>
                  <a:pt x="9689" y="5827"/>
                  <a:pt x="9689" y="5838"/>
                </a:cubicBezTo>
                <a:cubicBezTo>
                  <a:pt x="9689" y="5943"/>
                  <a:pt x="9821" y="5918"/>
                  <a:pt x="9821" y="6020"/>
                </a:cubicBezTo>
                <a:lnTo>
                  <a:pt x="9814" y="6027"/>
                </a:lnTo>
                <a:cubicBezTo>
                  <a:pt x="9786" y="6078"/>
                  <a:pt x="9700" y="6144"/>
                  <a:pt x="9654" y="6158"/>
                </a:cubicBezTo>
                <a:cubicBezTo>
                  <a:pt x="9568" y="6188"/>
                  <a:pt x="9501" y="6250"/>
                  <a:pt x="9380" y="6250"/>
                </a:cubicBezTo>
                <a:cubicBezTo>
                  <a:pt x="9248" y="6250"/>
                  <a:pt x="9155" y="6217"/>
                  <a:pt x="9059" y="6184"/>
                </a:cubicBezTo>
                <a:close/>
                <a:moveTo>
                  <a:pt x="9437" y="4110"/>
                </a:moveTo>
                <a:cubicBezTo>
                  <a:pt x="9419" y="4121"/>
                  <a:pt x="9358" y="4165"/>
                  <a:pt x="9323" y="4165"/>
                </a:cubicBezTo>
                <a:cubicBezTo>
                  <a:pt x="9298" y="4165"/>
                  <a:pt x="9276" y="4129"/>
                  <a:pt x="9276" y="4110"/>
                </a:cubicBezTo>
                <a:cubicBezTo>
                  <a:pt x="9276" y="4089"/>
                  <a:pt x="9301" y="4074"/>
                  <a:pt x="9312" y="4063"/>
                </a:cubicBezTo>
                <a:lnTo>
                  <a:pt x="9376" y="4063"/>
                </a:lnTo>
                <a:lnTo>
                  <a:pt x="9376" y="4110"/>
                </a:lnTo>
                <a:cubicBezTo>
                  <a:pt x="9376" y="4110"/>
                  <a:pt x="9437" y="4110"/>
                  <a:pt x="9437" y="4110"/>
                </a:cubicBezTo>
                <a:close/>
                <a:moveTo>
                  <a:pt x="8539" y="5368"/>
                </a:moveTo>
                <a:cubicBezTo>
                  <a:pt x="8411" y="5411"/>
                  <a:pt x="8308" y="5400"/>
                  <a:pt x="8172" y="5459"/>
                </a:cubicBezTo>
                <a:lnTo>
                  <a:pt x="8005" y="5459"/>
                </a:lnTo>
                <a:cubicBezTo>
                  <a:pt x="7969" y="5481"/>
                  <a:pt x="7934" y="5491"/>
                  <a:pt x="7934" y="5520"/>
                </a:cubicBezTo>
                <a:lnTo>
                  <a:pt x="7845" y="5586"/>
                </a:lnTo>
                <a:cubicBezTo>
                  <a:pt x="7777" y="5641"/>
                  <a:pt x="7773" y="5714"/>
                  <a:pt x="7720" y="5768"/>
                </a:cubicBezTo>
                <a:cubicBezTo>
                  <a:pt x="7649" y="5841"/>
                  <a:pt x="7528" y="5823"/>
                  <a:pt x="7453" y="5878"/>
                </a:cubicBezTo>
                <a:lnTo>
                  <a:pt x="7400" y="5878"/>
                </a:lnTo>
                <a:lnTo>
                  <a:pt x="7400" y="5805"/>
                </a:lnTo>
                <a:cubicBezTo>
                  <a:pt x="7346" y="5827"/>
                  <a:pt x="7360" y="5863"/>
                  <a:pt x="7328" y="5896"/>
                </a:cubicBezTo>
                <a:cubicBezTo>
                  <a:pt x="7254" y="5973"/>
                  <a:pt x="7061" y="5940"/>
                  <a:pt x="7061" y="6060"/>
                </a:cubicBezTo>
                <a:cubicBezTo>
                  <a:pt x="7061" y="6071"/>
                  <a:pt x="7068" y="6086"/>
                  <a:pt x="7068" y="6096"/>
                </a:cubicBezTo>
                <a:cubicBezTo>
                  <a:pt x="7058" y="6111"/>
                  <a:pt x="7044" y="6122"/>
                  <a:pt x="7044" y="6140"/>
                </a:cubicBezTo>
                <a:cubicBezTo>
                  <a:pt x="7044" y="6165"/>
                  <a:pt x="7086" y="6184"/>
                  <a:pt x="7086" y="6224"/>
                </a:cubicBezTo>
                <a:cubicBezTo>
                  <a:pt x="7086" y="6348"/>
                  <a:pt x="6919" y="6308"/>
                  <a:pt x="6919" y="6414"/>
                </a:cubicBezTo>
                <a:cubicBezTo>
                  <a:pt x="6919" y="6479"/>
                  <a:pt x="6912" y="6574"/>
                  <a:pt x="6919" y="6614"/>
                </a:cubicBezTo>
                <a:cubicBezTo>
                  <a:pt x="6837" y="6654"/>
                  <a:pt x="6880" y="6844"/>
                  <a:pt x="6784" y="6844"/>
                </a:cubicBezTo>
                <a:cubicBezTo>
                  <a:pt x="6759" y="6844"/>
                  <a:pt x="6748" y="6829"/>
                  <a:pt x="6741" y="6807"/>
                </a:cubicBezTo>
                <a:cubicBezTo>
                  <a:pt x="6698" y="6811"/>
                  <a:pt x="6691" y="6833"/>
                  <a:pt x="6670" y="6833"/>
                </a:cubicBezTo>
                <a:cubicBezTo>
                  <a:pt x="6581" y="6833"/>
                  <a:pt x="6588" y="6668"/>
                  <a:pt x="6499" y="6668"/>
                </a:cubicBezTo>
                <a:cubicBezTo>
                  <a:pt x="6449" y="6668"/>
                  <a:pt x="6392" y="6712"/>
                  <a:pt x="6349" y="6716"/>
                </a:cubicBezTo>
                <a:cubicBezTo>
                  <a:pt x="6324" y="6632"/>
                  <a:pt x="6289" y="6658"/>
                  <a:pt x="6231" y="6614"/>
                </a:cubicBezTo>
                <a:cubicBezTo>
                  <a:pt x="6210" y="6599"/>
                  <a:pt x="6217" y="6548"/>
                  <a:pt x="6207" y="6541"/>
                </a:cubicBezTo>
                <a:cubicBezTo>
                  <a:pt x="6136" y="6483"/>
                  <a:pt x="6000" y="6319"/>
                  <a:pt x="6000" y="6213"/>
                </a:cubicBezTo>
                <a:cubicBezTo>
                  <a:pt x="6000" y="6165"/>
                  <a:pt x="6029" y="6169"/>
                  <a:pt x="6054" y="6144"/>
                </a:cubicBezTo>
                <a:cubicBezTo>
                  <a:pt x="6000" y="6075"/>
                  <a:pt x="5982" y="6165"/>
                  <a:pt x="5922" y="6133"/>
                </a:cubicBezTo>
                <a:cubicBezTo>
                  <a:pt x="5908" y="6118"/>
                  <a:pt x="5897" y="6049"/>
                  <a:pt x="5886" y="6013"/>
                </a:cubicBezTo>
                <a:cubicBezTo>
                  <a:pt x="5865" y="5943"/>
                  <a:pt x="5769" y="5903"/>
                  <a:pt x="5769" y="5805"/>
                </a:cubicBezTo>
                <a:cubicBezTo>
                  <a:pt x="5769" y="5768"/>
                  <a:pt x="5794" y="5750"/>
                  <a:pt x="5804" y="5714"/>
                </a:cubicBezTo>
                <a:cubicBezTo>
                  <a:pt x="5779" y="5699"/>
                  <a:pt x="5755" y="5695"/>
                  <a:pt x="5733" y="5714"/>
                </a:cubicBezTo>
                <a:lnTo>
                  <a:pt x="5733" y="5630"/>
                </a:lnTo>
                <a:cubicBezTo>
                  <a:pt x="5783" y="5561"/>
                  <a:pt x="5804" y="5488"/>
                  <a:pt x="5876" y="5430"/>
                </a:cubicBezTo>
                <a:lnTo>
                  <a:pt x="5876" y="5422"/>
                </a:lnTo>
                <a:cubicBezTo>
                  <a:pt x="5925" y="5397"/>
                  <a:pt x="5925" y="5393"/>
                  <a:pt x="5975" y="5415"/>
                </a:cubicBezTo>
                <a:cubicBezTo>
                  <a:pt x="5997" y="5305"/>
                  <a:pt x="6050" y="5269"/>
                  <a:pt x="6082" y="5167"/>
                </a:cubicBezTo>
                <a:cubicBezTo>
                  <a:pt x="5972" y="5131"/>
                  <a:pt x="5712" y="5113"/>
                  <a:pt x="5697" y="5010"/>
                </a:cubicBezTo>
                <a:cubicBezTo>
                  <a:pt x="5733" y="4996"/>
                  <a:pt x="5730" y="5010"/>
                  <a:pt x="5762" y="5010"/>
                </a:cubicBezTo>
                <a:cubicBezTo>
                  <a:pt x="5836" y="5010"/>
                  <a:pt x="5890" y="5065"/>
                  <a:pt x="5975" y="5065"/>
                </a:cubicBezTo>
                <a:cubicBezTo>
                  <a:pt x="6011" y="5065"/>
                  <a:pt x="6007" y="5033"/>
                  <a:pt x="6011" y="5010"/>
                </a:cubicBezTo>
                <a:cubicBezTo>
                  <a:pt x="5900" y="4974"/>
                  <a:pt x="5869" y="4803"/>
                  <a:pt x="5751" y="4803"/>
                </a:cubicBezTo>
                <a:cubicBezTo>
                  <a:pt x="5719" y="4803"/>
                  <a:pt x="5708" y="4865"/>
                  <a:pt x="5662" y="4865"/>
                </a:cubicBezTo>
                <a:cubicBezTo>
                  <a:pt x="5598" y="4865"/>
                  <a:pt x="5566" y="4857"/>
                  <a:pt x="5566" y="4803"/>
                </a:cubicBezTo>
                <a:cubicBezTo>
                  <a:pt x="5566" y="4722"/>
                  <a:pt x="5644" y="4730"/>
                  <a:pt x="5644" y="4646"/>
                </a:cubicBezTo>
                <a:cubicBezTo>
                  <a:pt x="5644" y="4591"/>
                  <a:pt x="5587" y="4588"/>
                  <a:pt x="5555" y="4584"/>
                </a:cubicBezTo>
                <a:lnTo>
                  <a:pt x="5555" y="4529"/>
                </a:lnTo>
                <a:cubicBezTo>
                  <a:pt x="5455" y="4216"/>
                  <a:pt x="5206" y="3899"/>
                  <a:pt x="4807" y="3899"/>
                </a:cubicBezTo>
                <a:lnTo>
                  <a:pt x="4700" y="3899"/>
                </a:lnTo>
                <a:cubicBezTo>
                  <a:pt x="4654" y="3899"/>
                  <a:pt x="4633" y="3946"/>
                  <a:pt x="4586" y="3946"/>
                </a:cubicBezTo>
                <a:cubicBezTo>
                  <a:pt x="4554" y="3946"/>
                  <a:pt x="4522" y="3917"/>
                  <a:pt x="4480" y="3917"/>
                </a:cubicBezTo>
                <a:cubicBezTo>
                  <a:pt x="4440" y="3917"/>
                  <a:pt x="4426" y="3924"/>
                  <a:pt x="4408" y="3931"/>
                </a:cubicBezTo>
                <a:cubicBezTo>
                  <a:pt x="4419" y="3943"/>
                  <a:pt x="4433" y="3957"/>
                  <a:pt x="4444" y="3961"/>
                </a:cubicBezTo>
                <a:cubicBezTo>
                  <a:pt x="4423" y="3983"/>
                  <a:pt x="4426" y="3972"/>
                  <a:pt x="4398" y="3972"/>
                </a:cubicBezTo>
                <a:cubicBezTo>
                  <a:pt x="4323" y="3972"/>
                  <a:pt x="4209" y="3939"/>
                  <a:pt x="4166" y="3884"/>
                </a:cubicBezTo>
                <a:cubicBezTo>
                  <a:pt x="4198" y="3862"/>
                  <a:pt x="4223" y="3858"/>
                  <a:pt x="4237" y="3826"/>
                </a:cubicBezTo>
                <a:cubicBezTo>
                  <a:pt x="4180" y="3804"/>
                  <a:pt x="4138" y="3764"/>
                  <a:pt x="4095" y="3764"/>
                </a:cubicBezTo>
                <a:cubicBezTo>
                  <a:pt x="4016" y="3764"/>
                  <a:pt x="4038" y="3790"/>
                  <a:pt x="3970" y="3764"/>
                </a:cubicBezTo>
                <a:cubicBezTo>
                  <a:pt x="3977" y="3713"/>
                  <a:pt x="4049" y="3691"/>
                  <a:pt x="4077" y="3691"/>
                </a:cubicBezTo>
                <a:lnTo>
                  <a:pt x="4166" y="3691"/>
                </a:lnTo>
                <a:cubicBezTo>
                  <a:pt x="4202" y="3691"/>
                  <a:pt x="4213" y="3687"/>
                  <a:pt x="4230" y="3662"/>
                </a:cubicBezTo>
                <a:lnTo>
                  <a:pt x="4433" y="3662"/>
                </a:lnTo>
                <a:cubicBezTo>
                  <a:pt x="4469" y="3636"/>
                  <a:pt x="4469" y="3622"/>
                  <a:pt x="4480" y="3582"/>
                </a:cubicBezTo>
                <a:lnTo>
                  <a:pt x="4337" y="3582"/>
                </a:lnTo>
                <a:cubicBezTo>
                  <a:pt x="4330" y="3600"/>
                  <a:pt x="4319" y="3618"/>
                  <a:pt x="4301" y="3618"/>
                </a:cubicBezTo>
                <a:lnTo>
                  <a:pt x="4177" y="3618"/>
                </a:lnTo>
                <a:cubicBezTo>
                  <a:pt x="4163" y="3618"/>
                  <a:pt x="3821" y="3520"/>
                  <a:pt x="3821" y="3461"/>
                </a:cubicBezTo>
                <a:cubicBezTo>
                  <a:pt x="3821" y="3348"/>
                  <a:pt x="3946" y="3389"/>
                  <a:pt x="4024" y="3363"/>
                </a:cubicBezTo>
                <a:cubicBezTo>
                  <a:pt x="4088" y="3341"/>
                  <a:pt x="4127" y="3301"/>
                  <a:pt x="4195" y="3279"/>
                </a:cubicBezTo>
                <a:cubicBezTo>
                  <a:pt x="4291" y="3246"/>
                  <a:pt x="4419" y="3301"/>
                  <a:pt x="4498" y="3254"/>
                </a:cubicBezTo>
                <a:cubicBezTo>
                  <a:pt x="4554" y="3217"/>
                  <a:pt x="4594" y="3152"/>
                  <a:pt x="4594" y="3061"/>
                </a:cubicBezTo>
                <a:cubicBezTo>
                  <a:pt x="4529" y="3053"/>
                  <a:pt x="4327" y="3057"/>
                  <a:pt x="4327" y="2988"/>
                </a:cubicBezTo>
                <a:cubicBezTo>
                  <a:pt x="4327" y="2955"/>
                  <a:pt x="4380" y="2936"/>
                  <a:pt x="4398" y="2933"/>
                </a:cubicBezTo>
                <a:cubicBezTo>
                  <a:pt x="4519" y="2893"/>
                  <a:pt x="4679" y="2805"/>
                  <a:pt x="4750" y="2733"/>
                </a:cubicBezTo>
                <a:cubicBezTo>
                  <a:pt x="4779" y="2754"/>
                  <a:pt x="4807" y="2762"/>
                  <a:pt x="4843" y="2762"/>
                </a:cubicBezTo>
                <a:cubicBezTo>
                  <a:pt x="4967" y="2762"/>
                  <a:pt x="4871" y="2594"/>
                  <a:pt x="4985" y="2579"/>
                </a:cubicBezTo>
                <a:cubicBezTo>
                  <a:pt x="5128" y="2561"/>
                  <a:pt x="5181" y="2525"/>
                  <a:pt x="5317" y="2525"/>
                </a:cubicBezTo>
                <a:cubicBezTo>
                  <a:pt x="5416" y="2499"/>
                  <a:pt x="5487" y="2441"/>
                  <a:pt x="5583" y="2441"/>
                </a:cubicBezTo>
                <a:cubicBezTo>
                  <a:pt x="5648" y="2441"/>
                  <a:pt x="5665" y="2550"/>
                  <a:pt x="5733" y="2550"/>
                </a:cubicBezTo>
                <a:cubicBezTo>
                  <a:pt x="5733" y="2525"/>
                  <a:pt x="5715" y="2503"/>
                  <a:pt x="5715" y="2478"/>
                </a:cubicBezTo>
                <a:lnTo>
                  <a:pt x="5751" y="2441"/>
                </a:lnTo>
                <a:cubicBezTo>
                  <a:pt x="5790" y="2510"/>
                  <a:pt x="5851" y="2503"/>
                  <a:pt x="5922" y="2532"/>
                </a:cubicBezTo>
                <a:lnTo>
                  <a:pt x="5975" y="2532"/>
                </a:lnTo>
                <a:cubicBezTo>
                  <a:pt x="5964" y="2503"/>
                  <a:pt x="5947" y="2481"/>
                  <a:pt x="5947" y="2452"/>
                </a:cubicBezTo>
                <a:cubicBezTo>
                  <a:pt x="5947" y="2408"/>
                  <a:pt x="6000" y="2405"/>
                  <a:pt x="6036" y="2405"/>
                </a:cubicBezTo>
                <a:cubicBezTo>
                  <a:pt x="6182" y="2405"/>
                  <a:pt x="6267" y="2488"/>
                  <a:pt x="6356" y="2532"/>
                </a:cubicBezTo>
                <a:lnTo>
                  <a:pt x="6516" y="2532"/>
                </a:lnTo>
                <a:cubicBezTo>
                  <a:pt x="6460" y="2503"/>
                  <a:pt x="6314" y="2455"/>
                  <a:pt x="6314" y="2386"/>
                </a:cubicBezTo>
                <a:cubicBezTo>
                  <a:pt x="6314" y="2332"/>
                  <a:pt x="6424" y="2350"/>
                  <a:pt x="6456" y="2343"/>
                </a:cubicBezTo>
                <a:cubicBezTo>
                  <a:pt x="6431" y="2317"/>
                  <a:pt x="6403" y="2314"/>
                  <a:pt x="6385" y="2288"/>
                </a:cubicBezTo>
                <a:cubicBezTo>
                  <a:pt x="6481" y="2240"/>
                  <a:pt x="6570" y="2215"/>
                  <a:pt x="6688" y="2215"/>
                </a:cubicBezTo>
                <a:cubicBezTo>
                  <a:pt x="6773" y="2215"/>
                  <a:pt x="6830" y="2211"/>
                  <a:pt x="6908" y="2240"/>
                </a:cubicBezTo>
                <a:lnTo>
                  <a:pt x="6979" y="2240"/>
                </a:lnTo>
                <a:lnTo>
                  <a:pt x="6979" y="2197"/>
                </a:lnTo>
                <a:cubicBezTo>
                  <a:pt x="7033" y="2189"/>
                  <a:pt x="7068" y="2197"/>
                  <a:pt x="7122" y="2197"/>
                </a:cubicBezTo>
                <a:cubicBezTo>
                  <a:pt x="7293" y="2197"/>
                  <a:pt x="7432" y="2095"/>
                  <a:pt x="7613" y="2095"/>
                </a:cubicBezTo>
                <a:lnTo>
                  <a:pt x="8130" y="2095"/>
                </a:lnTo>
                <a:cubicBezTo>
                  <a:pt x="8340" y="2095"/>
                  <a:pt x="8496" y="2233"/>
                  <a:pt x="8664" y="2306"/>
                </a:cubicBezTo>
                <a:cubicBezTo>
                  <a:pt x="8760" y="2346"/>
                  <a:pt x="8884" y="2321"/>
                  <a:pt x="8974" y="2343"/>
                </a:cubicBezTo>
                <a:cubicBezTo>
                  <a:pt x="8956" y="2470"/>
                  <a:pt x="8714" y="2452"/>
                  <a:pt x="8617" y="2488"/>
                </a:cubicBezTo>
                <a:lnTo>
                  <a:pt x="7836" y="2532"/>
                </a:lnTo>
                <a:cubicBezTo>
                  <a:pt x="7896" y="2579"/>
                  <a:pt x="8493" y="2507"/>
                  <a:pt x="8557" y="2532"/>
                </a:cubicBezTo>
                <a:cubicBezTo>
                  <a:pt x="8550" y="2561"/>
                  <a:pt x="8395" y="2715"/>
                  <a:pt x="8423" y="2715"/>
                </a:cubicBezTo>
                <a:cubicBezTo>
                  <a:pt x="8512" y="2715"/>
                  <a:pt x="8724" y="2507"/>
                  <a:pt x="8842" y="2507"/>
                </a:cubicBezTo>
                <a:cubicBezTo>
                  <a:pt x="8906" y="2507"/>
                  <a:pt x="8931" y="2561"/>
                  <a:pt x="8931" y="2616"/>
                </a:cubicBezTo>
                <a:cubicBezTo>
                  <a:pt x="8931" y="2649"/>
                  <a:pt x="8701" y="2897"/>
                  <a:pt x="8690" y="2933"/>
                </a:cubicBezTo>
                <a:cubicBezTo>
                  <a:pt x="8783" y="2907"/>
                  <a:pt x="8963" y="2667"/>
                  <a:pt x="9020" y="2623"/>
                </a:cubicBezTo>
                <a:lnTo>
                  <a:pt x="9259" y="2623"/>
                </a:lnTo>
                <a:cubicBezTo>
                  <a:pt x="9259" y="2623"/>
                  <a:pt x="9326" y="2638"/>
                  <a:pt x="9340" y="2634"/>
                </a:cubicBezTo>
                <a:cubicBezTo>
                  <a:pt x="9405" y="2609"/>
                  <a:pt x="9415" y="2590"/>
                  <a:pt x="9472" y="2561"/>
                </a:cubicBezTo>
                <a:lnTo>
                  <a:pt x="9643" y="2561"/>
                </a:lnTo>
                <a:cubicBezTo>
                  <a:pt x="9654" y="2517"/>
                  <a:pt x="9679" y="2514"/>
                  <a:pt x="9714" y="2514"/>
                </a:cubicBezTo>
                <a:cubicBezTo>
                  <a:pt x="9761" y="2514"/>
                  <a:pt x="9928" y="2594"/>
                  <a:pt x="9928" y="2641"/>
                </a:cubicBezTo>
                <a:cubicBezTo>
                  <a:pt x="9928" y="2685"/>
                  <a:pt x="9860" y="2718"/>
                  <a:pt x="9839" y="2725"/>
                </a:cubicBezTo>
                <a:cubicBezTo>
                  <a:pt x="9722" y="2765"/>
                  <a:pt x="9647" y="2871"/>
                  <a:pt x="9487" y="2871"/>
                </a:cubicBezTo>
                <a:cubicBezTo>
                  <a:pt x="9529" y="2893"/>
                  <a:pt x="9533" y="2893"/>
                  <a:pt x="9561" y="2871"/>
                </a:cubicBezTo>
                <a:cubicBezTo>
                  <a:pt x="9561" y="2973"/>
                  <a:pt x="9465" y="2973"/>
                  <a:pt x="9401" y="2988"/>
                </a:cubicBezTo>
                <a:cubicBezTo>
                  <a:pt x="9426" y="3039"/>
                  <a:pt x="9401" y="2999"/>
                  <a:pt x="9401" y="3035"/>
                </a:cubicBezTo>
                <a:cubicBezTo>
                  <a:pt x="9401" y="3093"/>
                  <a:pt x="9308" y="3108"/>
                  <a:pt x="9241" y="3126"/>
                </a:cubicBezTo>
                <a:cubicBezTo>
                  <a:pt x="9244" y="3166"/>
                  <a:pt x="9241" y="3166"/>
                  <a:pt x="9241" y="3181"/>
                </a:cubicBezTo>
                <a:cubicBezTo>
                  <a:pt x="9241" y="3257"/>
                  <a:pt x="9166" y="3283"/>
                  <a:pt x="9098" y="3334"/>
                </a:cubicBezTo>
                <a:cubicBezTo>
                  <a:pt x="9056" y="3367"/>
                  <a:pt x="9059" y="3454"/>
                  <a:pt x="9038" y="3491"/>
                </a:cubicBezTo>
                <a:cubicBezTo>
                  <a:pt x="9077" y="3509"/>
                  <a:pt x="9106" y="3491"/>
                  <a:pt x="9145" y="3491"/>
                </a:cubicBezTo>
                <a:cubicBezTo>
                  <a:pt x="9202" y="3491"/>
                  <a:pt x="9251" y="3531"/>
                  <a:pt x="9287" y="3560"/>
                </a:cubicBezTo>
                <a:cubicBezTo>
                  <a:pt x="9269" y="3571"/>
                  <a:pt x="9244" y="3582"/>
                  <a:pt x="9223" y="3582"/>
                </a:cubicBezTo>
                <a:cubicBezTo>
                  <a:pt x="9237" y="3640"/>
                  <a:pt x="9376" y="3622"/>
                  <a:pt x="9376" y="3709"/>
                </a:cubicBezTo>
                <a:cubicBezTo>
                  <a:pt x="9376" y="3797"/>
                  <a:pt x="9191" y="3764"/>
                  <a:pt x="9127" y="3764"/>
                </a:cubicBezTo>
                <a:cubicBezTo>
                  <a:pt x="9088" y="3764"/>
                  <a:pt x="9056" y="3793"/>
                  <a:pt x="9056" y="3819"/>
                </a:cubicBezTo>
                <a:cubicBezTo>
                  <a:pt x="9056" y="3881"/>
                  <a:pt x="9120" y="3881"/>
                  <a:pt x="9170" y="3881"/>
                </a:cubicBezTo>
                <a:cubicBezTo>
                  <a:pt x="9170" y="3961"/>
                  <a:pt x="9223" y="3983"/>
                  <a:pt x="9223" y="4037"/>
                </a:cubicBezTo>
                <a:cubicBezTo>
                  <a:pt x="9223" y="4066"/>
                  <a:pt x="9205" y="4096"/>
                  <a:pt x="9223" y="4117"/>
                </a:cubicBezTo>
                <a:cubicBezTo>
                  <a:pt x="9166" y="4117"/>
                  <a:pt x="9109" y="4117"/>
                  <a:pt x="9109" y="4165"/>
                </a:cubicBezTo>
                <a:cubicBezTo>
                  <a:pt x="9109" y="4227"/>
                  <a:pt x="9209" y="4223"/>
                  <a:pt x="9251" y="4238"/>
                </a:cubicBezTo>
                <a:cubicBezTo>
                  <a:pt x="9230" y="4296"/>
                  <a:pt x="9159" y="4329"/>
                  <a:pt x="9091" y="4336"/>
                </a:cubicBezTo>
                <a:cubicBezTo>
                  <a:pt x="9091" y="4361"/>
                  <a:pt x="9109" y="4384"/>
                  <a:pt x="9127" y="4391"/>
                </a:cubicBezTo>
                <a:cubicBezTo>
                  <a:pt x="9102" y="4500"/>
                  <a:pt x="8960" y="4453"/>
                  <a:pt x="8931" y="4529"/>
                </a:cubicBezTo>
                <a:cubicBezTo>
                  <a:pt x="8892" y="4504"/>
                  <a:pt x="8853" y="4486"/>
                  <a:pt x="8824" y="4446"/>
                </a:cubicBezTo>
                <a:lnTo>
                  <a:pt x="8771" y="4446"/>
                </a:lnTo>
                <a:cubicBezTo>
                  <a:pt x="8807" y="4544"/>
                  <a:pt x="8967" y="4511"/>
                  <a:pt x="8967" y="4609"/>
                </a:cubicBezTo>
                <a:cubicBezTo>
                  <a:pt x="8967" y="4653"/>
                  <a:pt x="8956" y="4712"/>
                  <a:pt x="8913" y="4712"/>
                </a:cubicBezTo>
                <a:cubicBezTo>
                  <a:pt x="8849" y="4712"/>
                  <a:pt x="8739" y="4617"/>
                  <a:pt x="8717" y="4547"/>
                </a:cubicBezTo>
                <a:cubicBezTo>
                  <a:pt x="8689" y="4551"/>
                  <a:pt x="8678" y="4547"/>
                  <a:pt x="8671" y="4547"/>
                </a:cubicBezTo>
                <a:lnTo>
                  <a:pt x="8671" y="4602"/>
                </a:lnTo>
                <a:cubicBezTo>
                  <a:pt x="8799" y="4733"/>
                  <a:pt x="9027" y="4795"/>
                  <a:pt x="9027" y="5003"/>
                </a:cubicBezTo>
                <a:cubicBezTo>
                  <a:pt x="9027" y="5043"/>
                  <a:pt x="8970" y="5047"/>
                  <a:pt x="8931" y="5047"/>
                </a:cubicBezTo>
                <a:cubicBezTo>
                  <a:pt x="8764" y="5047"/>
                  <a:pt x="8799" y="4865"/>
                  <a:pt x="8653" y="4865"/>
                </a:cubicBezTo>
                <a:cubicBezTo>
                  <a:pt x="8635" y="4865"/>
                  <a:pt x="8617" y="4875"/>
                  <a:pt x="8600" y="4865"/>
                </a:cubicBezTo>
                <a:cubicBezTo>
                  <a:pt x="8600" y="4916"/>
                  <a:pt x="8635" y="4927"/>
                  <a:pt x="8635" y="4956"/>
                </a:cubicBezTo>
                <a:cubicBezTo>
                  <a:pt x="8635" y="4988"/>
                  <a:pt x="8575" y="4999"/>
                  <a:pt x="8557" y="5003"/>
                </a:cubicBezTo>
                <a:cubicBezTo>
                  <a:pt x="8557" y="5113"/>
                  <a:pt x="8874" y="5098"/>
                  <a:pt x="8949" y="5123"/>
                </a:cubicBezTo>
                <a:cubicBezTo>
                  <a:pt x="8896" y="5167"/>
                  <a:pt x="8860" y="5171"/>
                  <a:pt x="8796" y="5192"/>
                </a:cubicBezTo>
                <a:cubicBezTo>
                  <a:pt x="8678" y="5233"/>
                  <a:pt x="8642" y="5335"/>
                  <a:pt x="8539" y="5368"/>
                </a:cubicBezTo>
                <a:close/>
                <a:moveTo>
                  <a:pt x="6217" y="14202"/>
                </a:moveTo>
                <a:cubicBezTo>
                  <a:pt x="6164" y="14202"/>
                  <a:pt x="6071" y="14136"/>
                  <a:pt x="6071" y="14104"/>
                </a:cubicBezTo>
                <a:cubicBezTo>
                  <a:pt x="6071" y="14049"/>
                  <a:pt x="6100" y="14012"/>
                  <a:pt x="6143" y="14012"/>
                </a:cubicBezTo>
                <a:cubicBezTo>
                  <a:pt x="6146" y="14012"/>
                  <a:pt x="6157" y="14016"/>
                  <a:pt x="6157" y="14012"/>
                </a:cubicBezTo>
                <a:cubicBezTo>
                  <a:pt x="6178" y="14027"/>
                  <a:pt x="6203" y="14045"/>
                  <a:pt x="6231" y="14045"/>
                </a:cubicBezTo>
                <a:cubicBezTo>
                  <a:pt x="6239" y="14092"/>
                  <a:pt x="6271" y="14052"/>
                  <a:pt x="6289" y="14052"/>
                </a:cubicBezTo>
                <a:cubicBezTo>
                  <a:pt x="6303" y="14052"/>
                  <a:pt x="6314" y="14078"/>
                  <a:pt x="6314" y="14085"/>
                </a:cubicBezTo>
                <a:cubicBezTo>
                  <a:pt x="6314" y="14118"/>
                  <a:pt x="6260" y="14202"/>
                  <a:pt x="6217" y="14202"/>
                </a:cubicBezTo>
                <a:close/>
                <a:moveTo>
                  <a:pt x="5637" y="5156"/>
                </a:moveTo>
                <a:cubicBezTo>
                  <a:pt x="5637" y="5101"/>
                  <a:pt x="5683" y="5083"/>
                  <a:pt x="5715" y="5083"/>
                </a:cubicBezTo>
                <a:cubicBezTo>
                  <a:pt x="5808" y="5083"/>
                  <a:pt x="5836" y="5182"/>
                  <a:pt x="5929" y="5211"/>
                </a:cubicBezTo>
                <a:cubicBezTo>
                  <a:pt x="5922" y="5273"/>
                  <a:pt x="5847" y="5284"/>
                  <a:pt x="5787" y="5284"/>
                </a:cubicBezTo>
                <a:lnTo>
                  <a:pt x="5708" y="5284"/>
                </a:lnTo>
                <a:cubicBezTo>
                  <a:pt x="5676" y="5280"/>
                  <a:pt x="5637" y="5200"/>
                  <a:pt x="5637" y="5156"/>
                </a:cubicBezTo>
                <a:close/>
                <a:moveTo>
                  <a:pt x="5804" y="8760"/>
                </a:moveTo>
                <a:cubicBezTo>
                  <a:pt x="5780" y="8760"/>
                  <a:pt x="5772" y="8731"/>
                  <a:pt x="5772" y="8717"/>
                </a:cubicBezTo>
                <a:cubicBezTo>
                  <a:pt x="5762" y="8717"/>
                  <a:pt x="5755" y="8710"/>
                  <a:pt x="5744" y="8710"/>
                </a:cubicBezTo>
                <a:cubicBezTo>
                  <a:pt x="5715" y="8710"/>
                  <a:pt x="5737" y="8640"/>
                  <a:pt x="5708" y="8611"/>
                </a:cubicBezTo>
                <a:cubicBezTo>
                  <a:pt x="5680" y="8655"/>
                  <a:pt x="5648" y="8710"/>
                  <a:pt x="5605" y="8710"/>
                </a:cubicBezTo>
                <a:cubicBezTo>
                  <a:pt x="5598" y="8710"/>
                  <a:pt x="5583" y="8717"/>
                  <a:pt x="5583" y="8710"/>
                </a:cubicBezTo>
                <a:cubicBezTo>
                  <a:pt x="5583" y="8673"/>
                  <a:pt x="5612" y="8673"/>
                  <a:pt x="5623" y="8651"/>
                </a:cubicBezTo>
                <a:cubicBezTo>
                  <a:pt x="5587" y="8651"/>
                  <a:pt x="5541" y="8673"/>
                  <a:pt x="5523" y="8637"/>
                </a:cubicBezTo>
                <a:cubicBezTo>
                  <a:pt x="5498" y="8647"/>
                  <a:pt x="5477" y="8655"/>
                  <a:pt x="5452" y="8655"/>
                </a:cubicBezTo>
                <a:cubicBezTo>
                  <a:pt x="5405" y="8655"/>
                  <a:pt x="5384" y="8630"/>
                  <a:pt x="5345" y="8630"/>
                </a:cubicBezTo>
                <a:cubicBezTo>
                  <a:pt x="5292" y="8630"/>
                  <a:pt x="5277" y="8651"/>
                  <a:pt x="5235" y="8651"/>
                </a:cubicBezTo>
                <a:cubicBezTo>
                  <a:pt x="5217" y="8651"/>
                  <a:pt x="5199" y="8626"/>
                  <a:pt x="5199" y="8615"/>
                </a:cubicBezTo>
                <a:cubicBezTo>
                  <a:pt x="5199" y="8600"/>
                  <a:pt x="5263" y="8549"/>
                  <a:pt x="5263" y="8545"/>
                </a:cubicBezTo>
                <a:lnTo>
                  <a:pt x="5263" y="8524"/>
                </a:lnTo>
                <a:cubicBezTo>
                  <a:pt x="5252" y="8524"/>
                  <a:pt x="5238" y="8516"/>
                  <a:pt x="5235" y="8505"/>
                </a:cubicBezTo>
                <a:cubicBezTo>
                  <a:pt x="5334" y="8455"/>
                  <a:pt x="5374" y="8290"/>
                  <a:pt x="5427" y="8207"/>
                </a:cubicBezTo>
                <a:cubicBezTo>
                  <a:pt x="5455" y="8159"/>
                  <a:pt x="5477" y="8097"/>
                  <a:pt x="5534" y="8097"/>
                </a:cubicBezTo>
                <a:cubicBezTo>
                  <a:pt x="5548" y="8097"/>
                  <a:pt x="5559" y="8119"/>
                  <a:pt x="5559" y="8134"/>
                </a:cubicBezTo>
                <a:cubicBezTo>
                  <a:pt x="5559" y="8214"/>
                  <a:pt x="5484" y="8254"/>
                  <a:pt x="5463" y="8320"/>
                </a:cubicBezTo>
                <a:lnTo>
                  <a:pt x="5463" y="8352"/>
                </a:lnTo>
                <a:cubicBezTo>
                  <a:pt x="5491" y="8345"/>
                  <a:pt x="5491" y="8323"/>
                  <a:pt x="5516" y="8323"/>
                </a:cubicBezTo>
                <a:cubicBezTo>
                  <a:pt x="5537" y="8323"/>
                  <a:pt x="5559" y="8327"/>
                  <a:pt x="5573" y="8342"/>
                </a:cubicBezTo>
                <a:lnTo>
                  <a:pt x="5555" y="8359"/>
                </a:lnTo>
                <a:lnTo>
                  <a:pt x="5555" y="8393"/>
                </a:lnTo>
                <a:lnTo>
                  <a:pt x="5619" y="8393"/>
                </a:lnTo>
                <a:lnTo>
                  <a:pt x="5619" y="8411"/>
                </a:lnTo>
                <a:lnTo>
                  <a:pt x="5662" y="8396"/>
                </a:lnTo>
                <a:cubicBezTo>
                  <a:pt x="5701" y="8407"/>
                  <a:pt x="5747" y="8407"/>
                  <a:pt x="5765" y="8396"/>
                </a:cubicBezTo>
                <a:cubicBezTo>
                  <a:pt x="5765" y="8429"/>
                  <a:pt x="5762" y="8462"/>
                  <a:pt x="5762" y="8516"/>
                </a:cubicBezTo>
                <a:cubicBezTo>
                  <a:pt x="5769" y="8509"/>
                  <a:pt x="5787" y="8505"/>
                  <a:pt x="5801" y="8505"/>
                </a:cubicBezTo>
                <a:cubicBezTo>
                  <a:pt x="5797" y="8538"/>
                  <a:pt x="5765" y="8545"/>
                  <a:pt x="5765" y="8560"/>
                </a:cubicBezTo>
                <a:cubicBezTo>
                  <a:pt x="5765" y="8578"/>
                  <a:pt x="5790" y="8593"/>
                  <a:pt x="5790" y="8618"/>
                </a:cubicBezTo>
                <a:cubicBezTo>
                  <a:pt x="5826" y="8618"/>
                  <a:pt x="5815" y="8611"/>
                  <a:pt x="5836" y="8597"/>
                </a:cubicBezTo>
                <a:cubicBezTo>
                  <a:pt x="5836" y="8640"/>
                  <a:pt x="5861" y="8637"/>
                  <a:pt x="5861" y="8673"/>
                </a:cubicBezTo>
                <a:cubicBezTo>
                  <a:pt x="5861" y="8717"/>
                  <a:pt x="5840" y="8760"/>
                  <a:pt x="5804" y="8760"/>
                </a:cubicBezTo>
                <a:close/>
                <a:moveTo>
                  <a:pt x="3614" y="5539"/>
                </a:moveTo>
                <a:cubicBezTo>
                  <a:pt x="3614" y="5528"/>
                  <a:pt x="3653" y="5502"/>
                  <a:pt x="3661" y="5502"/>
                </a:cubicBezTo>
                <a:cubicBezTo>
                  <a:pt x="3693" y="5502"/>
                  <a:pt x="3721" y="5546"/>
                  <a:pt x="3732" y="5561"/>
                </a:cubicBezTo>
                <a:cubicBezTo>
                  <a:pt x="3686" y="5572"/>
                  <a:pt x="3696" y="5568"/>
                  <a:pt x="3661" y="5568"/>
                </a:cubicBezTo>
                <a:cubicBezTo>
                  <a:pt x="3636" y="5568"/>
                  <a:pt x="3614" y="5561"/>
                  <a:pt x="3614" y="5539"/>
                </a:cubicBezTo>
                <a:close/>
                <a:moveTo>
                  <a:pt x="3358" y="5586"/>
                </a:moveTo>
                <a:cubicBezTo>
                  <a:pt x="3358" y="5441"/>
                  <a:pt x="3579" y="5466"/>
                  <a:pt x="3579" y="5586"/>
                </a:cubicBezTo>
                <a:cubicBezTo>
                  <a:pt x="3579" y="5634"/>
                  <a:pt x="3489" y="5666"/>
                  <a:pt x="3447" y="5666"/>
                </a:cubicBezTo>
                <a:cubicBezTo>
                  <a:pt x="3393" y="5666"/>
                  <a:pt x="3358" y="5630"/>
                  <a:pt x="3358" y="5586"/>
                </a:cubicBezTo>
                <a:close/>
                <a:moveTo>
                  <a:pt x="4861" y="5848"/>
                </a:moveTo>
                <a:cubicBezTo>
                  <a:pt x="4864" y="5889"/>
                  <a:pt x="4861" y="5878"/>
                  <a:pt x="4861" y="5896"/>
                </a:cubicBezTo>
                <a:cubicBezTo>
                  <a:pt x="4861" y="5907"/>
                  <a:pt x="4850" y="5940"/>
                  <a:pt x="4782" y="5940"/>
                </a:cubicBezTo>
                <a:cubicBezTo>
                  <a:pt x="4782" y="5980"/>
                  <a:pt x="4775" y="6042"/>
                  <a:pt x="4736" y="6042"/>
                </a:cubicBezTo>
                <a:cubicBezTo>
                  <a:pt x="4558" y="6042"/>
                  <a:pt x="4551" y="5794"/>
                  <a:pt x="4380" y="5794"/>
                </a:cubicBezTo>
                <a:cubicBezTo>
                  <a:pt x="4358" y="5794"/>
                  <a:pt x="4312" y="5834"/>
                  <a:pt x="4309" y="5834"/>
                </a:cubicBezTo>
                <a:cubicBezTo>
                  <a:pt x="4341" y="5852"/>
                  <a:pt x="4348" y="5848"/>
                  <a:pt x="4380" y="5841"/>
                </a:cubicBezTo>
                <a:lnTo>
                  <a:pt x="4380" y="5885"/>
                </a:lnTo>
                <a:cubicBezTo>
                  <a:pt x="4358" y="5892"/>
                  <a:pt x="4341" y="5896"/>
                  <a:pt x="4326" y="5885"/>
                </a:cubicBezTo>
                <a:lnTo>
                  <a:pt x="4326" y="5940"/>
                </a:lnTo>
                <a:lnTo>
                  <a:pt x="4373" y="5940"/>
                </a:lnTo>
                <a:cubicBezTo>
                  <a:pt x="4380" y="5987"/>
                  <a:pt x="4423" y="6067"/>
                  <a:pt x="4451" y="6078"/>
                </a:cubicBezTo>
                <a:cubicBezTo>
                  <a:pt x="4519" y="6104"/>
                  <a:pt x="4544" y="6060"/>
                  <a:pt x="4551" y="6122"/>
                </a:cubicBezTo>
                <a:lnTo>
                  <a:pt x="4611" y="6122"/>
                </a:lnTo>
                <a:cubicBezTo>
                  <a:pt x="4608" y="6181"/>
                  <a:pt x="4608" y="6181"/>
                  <a:pt x="4611" y="6195"/>
                </a:cubicBezTo>
                <a:cubicBezTo>
                  <a:pt x="4611" y="6220"/>
                  <a:pt x="4675" y="6239"/>
                  <a:pt x="4675" y="6279"/>
                </a:cubicBezTo>
                <a:cubicBezTo>
                  <a:pt x="4675" y="6315"/>
                  <a:pt x="4636" y="6384"/>
                  <a:pt x="4622" y="6424"/>
                </a:cubicBezTo>
                <a:cubicBezTo>
                  <a:pt x="4558" y="6417"/>
                  <a:pt x="4330" y="6330"/>
                  <a:pt x="4291" y="6279"/>
                </a:cubicBezTo>
                <a:lnTo>
                  <a:pt x="4237" y="6279"/>
                </a:lnTo>
                <a:cubicBezTo>
                  <a:pt x="4298" y="6355"/>
                  <a:pt x="4497" y="6432"/>
                  <a:pt x="4497" y="6534"/>
                </a:cubicBezTo>
                <a:cubicBezTo>
                  <a:pt x="4497" y="6559"/>
                  <a:pt x="4476" y="6578"/>
                  <a:pt x="4462" y="6578"/>
                </a:cubicBezTo>
                <a:cubicBezTo>
                  <a:pt x="4444" y="6578"/>
                  <a:pt x="4437" y="6537"/>
                  <a:pt x="4426" y="6534"/>
                </a:cubicBezTo>
                <a:cubicBezTo>
                  <a:pt x="4323" y="6483"/>
                  <a:pt x="4255" y="6505"/>
                  <a:pt x="4166" y="6450"/>
                </a:cubicBezTo>
                <a:cubicBezTo>
                  <a:pt x="4081" y="6399"/>
                  <a:pt x="3867" y="6403"/>
                  <a:pt x="3928" y="6286"/>
                </a:cubicBezTo>
                <a:cubicBezTo>
                  <a:pt x="3810" y="6235"/>
                  <a:pt x="3753" y="6165"/>
                  <a:pt x="3650" y="6104"/>
                </a:cubicBezTo>
                <a:cubicBezTo>
                  <a:pt x="3632" y="6129"/>
                  <a:pt x="3610" y="6158"/>
                  <a:pt x="3579" y="6158"/>
                </a:cubicBezTo>
                <a:cubicBezTo>
                  <a:pt x="3543" y="6158"/>
                  <a:pt x="3550" y="6133"/>
                  <a:pt x="3518" y="6133"/>
                </a:cubicBezTo>
                <a:cubicBezTo>
                  <a:pt x="3475" y="6133"/>
                  <a:pt x="3454" y="6188"/>
                  <a:pt x="3411" y="6188"/>
                </a:cubicBezTo>
                <a:cubicBezTo>
                  <a:pt x="3372" y="6188"/>
                  <a:pt x="3258" y="6136"/>
                  <a:pt x="3258" y="6086"/>
                </a:cubicBezTo>
                <a:cubicBezTo>
                  <a:pt x="3258" y="6049"/>
                  <a:pt x="3351" y="5987"/>
                  <a:pt x="3400" y="5987"/>
                </a:cubicBezTo>
                <a:lnTo>
                  <a:pt x="3554" y="5987"/>
                </a:lnTo>
                <a:cubicBezTo>
                  <a:pt x="3586" y="5987"/>
                  <a:pt x="3671" y="5965"/>
                  <a:pt x="3714" y="5936"/>
                </a:cubicBezTo>
                <a:cubicBezTo>
                  <a:pt x="3696" y="5925"/>
                  <a:pt x="3650" y="5889"/>
                  <a:pt x="3650" y="5860"/>
                </a:cubicBezTo>
                <a:cubicBezTo>
                  <a:pt x="3650" y="5798"/>
                  <a:pt x="3714" y="5830"/>
                  <a:pt x="3739" y="5805"/>
                </a:cubicBezTo>
                <a:cubicBezTo>
                  <a:pt x="3771" y="5772"/>
                  <a:pt x="3846" y="5692"/>
                  <a:pt x="3846" y="5641"/>
                </a:cubicBezTo>
                <a:cubicBezTo>
                  <a:pt x="3846" y="5546"/>
                  <a:pt x="3618" y="5368"/>
                  <a:pt x="3543" y="5368"/>
                </a:cubicBezTo>
                <a:cubicBezTo>
                  <a:pt x="3497" y="5368"/>
                  <a:pt x="3475" y="5411"/>
                  <a:pt x="3429" y="5411"/>
                </a:cubicBezTo>
                <a:cubicBezTo>
                  <a:pt x="3415" y="5411"/>
                  <a:pt x="3400" y="5375"/>
                  <a:pt x="3400" y="5368"/>
                </a:cubicBezTo>
                <a:cubicBezTo>
                  <a:pt x="3400" y="5331"/>
                  <a:pt x="3465" y="5324"/>
                  <a:pt x="3486" y="5320"/>
                </a:cubicBezTo>
                <a:cubicBezTo>
                  <a:pt x="3454" y="5287"/>
                  <a:pt x="3262" y="5120"/>
                  <a:pt x="3223" y="5120"/>
                </a:cubicBezTo>
                <a:cubicBezTo>
                  <a:pt x="3176" y="5120"/>
                  <a:pt x="3119" y="5258"/>
                  <a:pt x="3055" y="5258"/>
                </a:cubicBezTo>
                <a:cubicBezTo>
                  <a:pt x="3009" y="5258"/>
                  <a:pt x="3023" y="5200"/>
                  <a:pt x="3027" y="5175"/>
                </a:cubicBezTo>
                <a:cubicBezTo>
                  <a:pt x="2916" y="5163"/>
                  <a:pt x="2646" y="5175"/>
                  <a:pt x="2485" y="5175"/>
                </a:cubicBezTo>
                <a:cubicBezTo>
                  <a:pt x="2457" y="5175"/>
                  <a:pt x="2400" y="5131"/>
                  <a:pt x="2378" y="5101"/>
                </a:cubicBezTo>
                <a:lnTo>
                  <a:pt x="2208" y="5101"/>
                </a:lnTo>
                <a:cubicBezTo>
                  <a:pt x="2190" y="5050"/>
                  <a:pt x="2136" y="5043"/>
                  <a:pt x="2129" y="4992"/>
                </a:cubicBezTo>
                <a:cubicBezTo>
                  <a:pt x="2176" y="4974"/>
                  <a:pt x="2229" y="4996"/>
                  <a:pt x="2290" y="5003"/>
                </a:cubicBezTo>
                <a:lnTo>
                  <a:pt x="2290" y="4956"/>
                </a:lnTo>
                <a:cubicBezTo>
                  <a:pt x="2257" y="4934"/>
                  <a:pt x="2094" y="4919"/>
                  <a:pt x="2094" y="4919"/>
                </a:cubicBezTo>
                <a:cubicBezTo>
                  <a:pt x="2094" y="4919"/>
                  <a:pt x="2040" y="4854"/>
                  <a:pt x="2040" y="4821"/>
                </a:cubicBezTo>
                <a:cubicBezTo>
                  <a:pt x="2040" y="4719"/>
                  <a:pt x="2058" y="4697"/>
                  <a:pt x="2111" y="4657"/>
                </a:cubicBezTo>
                <a:cubicBezTo>
                  <a:pt x="2140" y="4635"/>
                  <a:pt x="2122" y="4569"/>
                  <a:pt x="2136" y="4555"/>
                </a:cubicBezTo>
                <a:cubicBezTo>
                  <a:pt x="2208" y="4482"/>
                  <a:pt x="2300" y="4420"/>
                  <a:pt x="2421" y="4420"/>
                </a:cubicBezTo>
                <a:cubicBezTo>
                  <a:pt x="2421" y="4420"/>
                  <a:pt x="2535" y="4456"/>
                  <a:pt x="2539" y="4456"/>
                </a:cubicBezTo>
                <a:cubicBezTo>
                  <a:pt x="2503" y="4533"/>
                  <a:pt x="2386" y="4540"/>
                  <a:pt x="2386" y="4646"/>
                </a:cubicBezTo>
                <a:cubicBezTo>
                  <a:pt x="2386" y="4668"/>
                  <a:pt x="2396" y="4682"/>
                  <a:pt x="2414" y="4682"/>
                </a:cubicBezTo>
                <a:cubicBezTo>
                  <a:pt x="2407" y="4708"/>
                  <a:pt x="2414" y="4748"/>
                  <a:pt x="2414" y="4748"/>
                </a:cubicBezTo>
                <a:cubicBezTo>
                  <a:pt x="2414" y="4777"/>
                  <a:pt x="2407" y="4810"/>
                  <a:pt x="2450" y="4810"/>
                </a:cubicBezTo>
                <a:cubicBezTo>
                  <a:pt x="2471" y="4810"/>
                  <a:pt x="2521" y="4766"/>
                  <a:pt x="2521" y="4737"/>
                </a:cubicBezTo>
                <a:cubicBezTo>
                  <a:pt x="2521" y="4701"/>
                  <a:pt x="2485" y="4675"/>
                  <a:pt x="2485" y="4639"/>
                </a:cubicBezTo>
                <a:cubicBezTo>
                  <a:pt x="2485" y="4500"/>
                  <a:pt x="2724" y="4456"/>
                  <a:pt x="2867" y="4456"/>
                </a:cubicBezTo>
                <a:cubicBezTo>
                  <a:pt x="2959" y="4456"/>
                  <a:pt x="3009" y="4584"/>
                  <a:pt x="3009" y="4664"/>
                </a:cubicBezTo>
                <a:cubicBezTo>
                  <a:pt x="3009" y="4679"/>
                  <a:pt x="2991" y="4737"/>
                  <a:pt x="3009" y="4737"/>
                </a:cubicBezTo>
                <a:cubicBezTo>
                  <a:pt x="3030" y="4737"/>
                  <a:pt x="3045" y="4701"/>
                  <a:pt x="3080" y="4701"/>
                </a:cubicBezTo>
                <a:cubicBezTo>
                  <a:pt x="3119" y="4701"/>
                  <a:pt x="3130" y="4737"/>
                  <a:pt x="3162" y="4737"/>
                </a:cubicBezTo>
                <a:cubicBezTo>
                  <a:pt x="3223" y="4737"/>
                  <a:pt x="3240" y="4646"/>
                  <a:pt x="3304" y="4646"/>
                </a:cubicBezTo>
                <a:cubicBezTo>
                  <a:pt x="3372" y="4646"/>
                  <a:pt x="3525" y="4668"/>
                  <a:pt x="3571" y="4701"/>
                </a:cubicBezTo>
                <a:cubicBezTo>
                  <a:pt x="3650" y="4759"/>
                  <a:pt x="3675" y="4883"/>
                  <a:pt x="3792" y="4883"/>
                </a:cubicBezTo>
                <a:lnTo>
                  <a:pt x="3882" y="4883"/>
                </a:lnTo>
                <a:cubicBezTo>
                  <a:pt x="3921" y="4883"/>
                  <a:pt x="4009" y="4894"/>
                  <a:pt x="3999" y="4956"/>
                </a:cubicBezTo>
                <a:cubicBezTo>
                  <a:pt x="4095" y="4988"/>
                  <a:pt x="4149" y="5047"/>
                  <a:pt x="4248" y="5058"/>
                </a:cubicBezTo>
                <a:lnTo>
                  <a:pt x="4248" y="5120"/>
                </a:lnTo>
                <a:lnTo>
                  <a:pt x="4309" y="5120"/>
                </a:lnTo>
                <a:cubicBezTo>
                  <a:pt x="4358" y="5120"/>
                  <a:pt x="4387" y="5156"/>
                  <a:pt x="4408" y="5207"/>
                </a:cubicBezTo>
                <a:cubicBezTo>
                  <a:pt x="4358" y="5218"/>
                  <a:pt x="4312" y="5214"/>
                  <a:pt x="4284" y="5258"/>
                </a:cubicBezTo>
                <a:cubicBezTo>
                  <a:pt x="4344" y="5266"/>
                  <a:pt x="4358" y="5266"/>
                  <a:pt x="4391" y="5266"/>
                </a:cubicBezTo>
                <a:cubicBezTo>
                  <a:pt x="4408" y="5266"/>
                  <a:pt x="4433" y="5276"/>
                  <a:pt x="4444" y="5298"/>
                </a:cubicBezTo>
                <a:cubicBezTo>
                  <a:pt x="4387" y="5327"/>
                  <a:pt x="4358" y="5327"/>
                  <a:pt x="4326" y="5382"/>
                </a:cubicBezTo>
                <a:cubicBezTo>
                  <a:pt x="4358" y="5400"/>
                  <a:pt x="4380" y="5411"/>
                  <a:pt x="4426" y="5411"/>
                </a:cubicBezTo>
                <a:cubicBezTo>
                  <a:pt x="4433" y="5495"/>
                  <a:pt x="4529" y="5531"/>
                  <a:pt x="4604" y="5539"/>
                </a:cubicBezTo>
                <a:cubicBezTo>
                  <a:pt x="4611" y="5604"/>
                  <a:pt x="4629" y="5666"/>
                  <a:pt x="4683" y="5666"/>
                </a:cubicBezTo>
                <a:cubicBezTo>
                  <a:pt x="4761" y="5666"/>
                  <a:pt x="4779" y="5615"/>
                  <a:pt x="4807" y="5685"/>
                </a:cubicBezTo>
                <a:cubicBezTo>
                  <a:pt x="4825" y="5703"/>
                  <a:pt x="4854" y="5703"/>
                  <a:pt x="4871" y="5703"/>
                </a:cubicBezTo>
                <a:cubicBezTo>
                  <a:pt x="4939" y="5703"/>
                  <a:pt x="4968" y="5728"/>
                  <a:pt x="4968" y="5787"/>
                </a:cubicBezTo>
                <a:cubicBezTo>
                  <a:pt x="4968" y="5834"/>
                  <a:pt x="4907" y="5848"/>
                  <a:pt x="4861" y="5848"/>
                </a:cubicBezTo>
                <a:close/>
                <a:moveTo>
                  <a:pt x="3240" y="6330"/>
                </a:moveTo>
                <a:cubicBezTo>
                  <a:pt x="3276" y="6282"/>
                  <a:pt x="3280" y="6308"/>
                  <a:pt x="3322" y="6330"/>
                </a:cubicBezTo>
                <a:cubicBezTo>
                  <a:pt x="3287" y="6359"/>
                  <a:pt x="3276" y="6359"/>
                  <a:pt x="3240" y="6330"/>
                </a:cubicBezTo>
                <a:close/>
                <a:moveTo>
                  <a:pt x="3151" y="5375"/>
                </a:moveTo>
                <a:cubicBezTo>
                  <a:pt x="3109" y="5375"/>
                  <a:pt x="3191" y="5291"/>
                  <a:pt x="3233" y="5291"/>
                </a:cubicBezTo>
                <a:cubicBezTo>
                  <a:pt x="3223" y="5335"/>
                  <a:pt x="3194" y="5375"/>
                  <a:pt x="3151" y="5375"/>
                </a:cubicBezTo>
                <a:close/>
                <a:moveTo>
                  <a:pt x="3080" y="6607"/>
                </a:moveTo>
                <a:cubicBezTo>
                  <a:pt x="3073" y="6607"/>
                  <a:pt x="3027" y="6552"/>
                  <a:pt x="3027" y="6552"/>
                </a:cubicBezTo>
                <a:cubicBezTo>
                  <a:pt x="3027" y="6486"/>
                  <a:pt x="3109" y="6483"/>
                  <a:pt x="3144" y="6526"/>
                </a:cubicBezTo>
                <a:cubicBezTo>
                  <a:pt x="3123" y="6556"/>
                  <a:pt x="3116" y="6607"/>
                  <a:pt x="3080" y="6607"/>
                </a:cubicBezTo>
                <a:close/>
                <a:moveTo>
                  <a:pt x="2991" y="7952"/>
                </a:moveTo>
                <a:cubicBezTo>
                  <a:pt x="2959" y="7952"/>
                  <a:pt x="2909" y="7937"/>
                  <a:pt x="2888" y="7915"/>
                </a:cubicBezTo>
                <a:cubicBezTo>
                  <a:pt x="2891" y="7908"/>
                  <a:pt x="2891" y="7897"/>
                  <a:pt x="2888" y="7890"/>
                </a:cubicBezTo>
                <a:cubicBezTo>
                  <a:pt x="2948" y="7890"/>
                  <a:pt x="3009" y="7901"/>
                  <a:pt x="3009" y="7952"/>
                </a:cubicBezTo>
                <a:cubicBezTo>
                  <a:pt x="3009" y="7955"/>
                  <a:pt x="2995" y="7952"/>
                  <a:pt x="2991" y="7952"/>
                </a:cubicBezTo>
                <a:close/>
                <a:moveTo>
                  <a:pt x="2699" y="6534"/>
                </a:moveTo>
                <a:lnTo>
                  <a:pt x="2699" y="6486"/>
                </a:lnTo>
                <a:cubicBezTo>
                  <a:pt x="2727" y="6450"/>
                  <a:pt x="2774" y="6417"/>
                  <a:pt x="2777" y="6395"/>
                </a:cubicBezTo>
                <a:cubicBezTo>
                  <a:pt x="2849" y="6392"/>
                  <a:pt x="2834" y="6392"/>
                  <a:pt x="2877" y="6410"/>
                </a:cubicBezTo>
                <a:cubicBezTo>
                  <a:pt x="2845" y="6454"/>
                  <a:pt x="2756" y="6526"/>
                  <a:pt x="2699" y="6534"/>
                </a:cubicBezTo>
                <a:close/>
                <a:moveTo>
                  <a:pt x="2539" y="6341"/>
                </a:moveTo>
                <a:cubicBezTo>
                  <a:pt x="2528" y="6359"/>
                  <a:pt x="2528" y="6370"/>
                  <a:pt x="2510" y="6370"/>
                </a:cubicBezTo>
                <a:cubicBezTo>
                  <a:pt x="2468" y="6370"/>
                  <a:pt x="2478" y="6333"/>
                  <a:pt x="2485" y="6297"/>
                </a:cubicBezTo>
                <a:cubicBezTo>
                  <a:pt x="2428" y="6282"/>
                  <a:pt x="2361" y="6293"/>
                  <a:pt x="2332" y="6297"/>
                </a:cubicBezTo>
                <a:cubicBezTo>
                  <a:pt x="2336" y="6235"/>
                  <a:pt x="2379" y="6242"/>
                  <a:pt x="2386" y="6224"/>
                </a:cubicBezTo>
                <a:cubicBezTo>
                  <a:pt x="2404" y="6210"/>
                  <a:pt x="2421" y="6198"/>
                  <a:pt x="2421" y="6177"/>
                </a:cubicBezTo>
                <a:lnTo>
                  <a:pt x="2421" y="6122"/>
                </a:lnTo>
                <a:cubicBezTo>
                  <a:pt x="2421" y="6060"/>
                  <a:pt x="2439" y="5914"/>
                  <a:pt x="2539" y="5903"/>
                </a:cubicBezTo>
                <a:cubicBezTo>
                  <a:pt x="2557" y="5958"/>
                  <a:pt x="2574" y="5969"/>
                  <a:pt x="2592" y="6006"/>
                </a:cubicBezTo>
                <a:cubicBezTo>
                  <a:pt x="2603" y="5991"/>
                  <a:pt x="2613" y="5983"/>
                  <a:pt x="2624" y="5976"/>
                </a:cubicBezTo>
                <a:cubicBezTo>
                  <a:pt x="2699" y="6071"/>
                  <a:pt x="2813" y="6034"/>
                  <a:pt x="2877" y="6122"/>
                </a:cubicBezTo>
                <a:cubicBezTo>
                  <a:pt x="2895" y="6148"/>
                  <a:pt x="2884" y="6173"/>
                  <a:pt x="2902" y="6188"/>
                </a:cubicBezTo>
                <a:cubicBezTo>
                  <a:pt x="2959" y="6231"/>
                  <a:pt x="3023" y="6213"/>
                  <a:pt x="3055" y="6257"/>
                </a:cubicBezTo>
                <a:cubicBezTo>
                  <a:pt x="3016" y="6282"/>
                  <a:pt x="2984" y="6297"/>
                  <a:pt x="2938" y="6297"/>
                </a:cubicBezTo>
                <a:lnTo>
                  <a:pt x="2842" y="6297"/>
                </a:lnTo>
                <a:cubicBezTo>
                  <a:pt x="2842" y="6297"/>
                  <a:pt x="2727" y="6213"/>
                  <a:pt x="2706" y="6205"/>
                </a:cubicBezTo>
                <a:cubicBezTo>
                  <a:pt x="2706" y="6286"/>
                  <a:pt x="2589" y="6362"/>
                  <a:pt x="2539" y="6341"/>
                </a:cubicBezTo>
                <a:close/>
                <a:moveTo>
                  <a:pt x="2717" y="5943"/>
                </a:moveTo>
                <a:cubicBezTo>
                  <a:pt x="2670" y="5940"/>
                  <a:pt x="2642" y="5911"/>
                  <a:pt x="2646" y="5885"/>
                </a:cubicBezTo>
                <a:cubicBezTo>
                  <a:pt x="2692" y="5863"/>
                  <a:pt x="2692" y="5911"/>
                  <a:pt x="2717" y="5943"/>
                </a:cubicBezTo>
                <a:close/>
                <a:moveTo>
                  <a:pt x="1791" y="4117"/>
                </a:moveTo>
                <a:cubicBezTo>
                  <a:pt x="1791" y="4092"/>
                  <a:pt x="1820" y="4066"/>
                  <a:pt x="1834" y="4059"/>
                </a:cubicBezTo>
                <a:cubicBezTo>
                  <a:pt x="1769" y="3994"/>
                  <a:pt x="1752" y="3935"/>
                  <a:pt x="1691" y="3873"/>
                </a:cubicBezTo>
                <a:cubicBezTo>
                  <a:pt x="1670" y="3895"/>
                  <a:pt x="1648" y="3910"/>
                  <a:pt x="1620" y="3910"/>
                </a:cubicBezTo>
                <a:cubicBezTo>
                  <a:pt x="1581" y="3910"/>
                  <a:pt x="1364" y="3815"/>
                  <a:pt x="1364" y="3782"/>
                </a:cubicBezTo>
                <a:cubicBezTo>
                  <a:pt x="1364" y="3727"/>
                  <a:pt x="1428" y="3727"/>
                  <a:pt x="1470" y="3727"/>
                </a:cubicBezTo>
                <a:cubicBezTo>
                  <a:pt x="1631" y="3727"/>
                  <a:pt x="1659" y="3855"/>
                  <a:pt x="1780" y="3855"/>
                </a:cubicBezTo>
                <a:cubicBezTo>
                  <a:pt x="1816" y="3855"/>
                  <a:pt x="1837" y="3848"/>
                  <a:pt x="1852" y="3826"/>
                </a:cubicBezTo>
                <a:lnTo>
                  <a:pt x="1916" y="3826"/>
                </a:lnTo>
                <a:cubicBezTo>
                  <a:pt x="1887" y="3910"/>
                  <a:pt x="2051" y="3888"/>
                  <a:pt x="2083" y="3935"/>
                </a:cubicBezTo>
                <a:lnTo>
                  <a:pt x="1940" y="3935"/>
                </a:lnTo>
                <a:cubicBezTo>
                  <a:pt x="1962" y="4034"/>
                  <a:pt x="2051" y="3979"/>
                  <a:pt x="2101" y="4019"/>
                </a:cubicBezTo>
                <a:cubicBezTo>
                  <a:pt x="2094" y="4026"/>
                  <a:pt x="2076" y="4026"/>
                  <a:pt x="2076" y="4037"/>
                </a:cubicBezTo>
                <a:cubicBezTo>
                  <a:pt x="2076" y="4089"/>
                  <a:pt x="2119" y="4066"/>
                  <a:pt x="2133" y="4056"/>
                </a:cubicBezTo>
                <a:cubicBezTo>
                  <a:pt x="2218" y="4077"/>
                  <a:pt x="2290" y="4099"/>
                  <a:pt x="2379" y="4099"/>
                </a:cubicBezTo>
                <a:cubicBezTo>
                  <a:pt x="2574" y="4099"/>
                  <a:pt x="2638" y="4008"/>
                  <a:pt x="2824" y="4008"/>
                </a:cubicBezTo>
                <a:cubicBezTo>
                  <a:pt x="2966" y="4008"/>
                  <a:pt x="3059" y="4015"/>
                  <a:pt x="3109" y="4110"/>
                </a:cubicBezTo>
                <a:cubicBezTo>
                  <a:pt x="3103" y="4113"/>
                  <a:pt x="3090" y="4116"/>
                  <a:pt x="3080" y="4117"/>
                </a:cubicBezTo>
                <a:cubicBezTo>
                  <a:pt x="3073" y="4125"/>
                  <a:pt x="3066" y="4136"/>
                  <a:pt x="3062" y="4150"/>
                </a:cubicBezTo>
                <a:cubicBezTo>
                  <a:pt x="3087" y="4158"/>
                  <a:pt x="3109" y="4154"/>
                  <a:pt x="3109" y="4154"/>
                </a:cubicBezTo>
                <a:cubicBezTo>
                  <a:pt x="3098" y="4281"/>
                  <a:pt x="2938" y="4281"/>
                  <a:pt x="2813" y="4281"/>
                </a:cubicBezTo>
                <a:cubicBezTo>
                  <a:pt x="2767" y="4281"/>
                  <a:pt x="2749" y="4252"/>
                  <a:pt x="2742" y="4227"/>
                </a:cubicBezTo>
                <a:cubicBezTo>
                  <a:pt x="2692" y="4234"/>
                  <a:pt x="2685" y="4252"/>
                  <a:pt x="2653" y="4274"/>
                </a:cubicBezTo>
                <a:lnTo>
                  <a:pt x="2368" y="4274"/>
                </a:lnTo>
                <a:cubicBezTo>
                  <a:pt x="2293" y="4292"/>
                  <a:pt x="2183" y="4281"/>
                  <a:pt x="2190" y="4220"/>
                </a:cubicBezTo>
                <a:lnTo>
                  <a:pt x="2147" y="4220"/>
                </a:lnTo>
                <a:cubicBezTo>
                  <a:pt x="2133" y="4238"/>
                  <a:pt x="2080" y="4281"/>
                  <a:pt x="2047" y="4281"/>
                </a:cubicBezTo>
                <a:cubicBezTo>
                  <a:pt x="1969" y="4281"/>
                  <a:pt x="1791" y="4190"/>
                  <a:pt x="1791" y="4117"/>
                </a:cubicBezTo>
                <a:close/>
                <a:moveTo>
                  <a:pt x="2005" y="4438"/>
                </a:moveTo>
                <a:cubicBezTo>
                  <a:pt x="2005" y="4446"/>
                  <a:pt x="1940" y="4493"/>
                  <a:pt x="1940" y="4493"/>
                </a:cubicBezTo>
                <a:cubicBezTo>
                  <a:pt x="1894" y="4559"/>
                  <a:pt x="1845" y="4639"/>
                  <a:pt x="1738" y="4639"/>
                </a:cubicBezTo>
                <a:cubicBezTo>
                  <a:pt x="1659" y="4639"/>
                  <a:pt x="1659" y="4591"/>
                  <a:pt x="1638" y="4664"/>
                </a:cubicBezTo>
                <a:lnTo>
                  <a:pt x="1684" y="4664"/>
                </a:lnTo>
                <a:cubicBezTo>
                  <a:pt x="1674" y="4730"/>
                  <a:pt x="1645" y="4741"/>
                  <a:pt x="1602" y="4784"/>
                </a:cubicBezTo>
                <a:lnTo>
                  <a:pt x="1531" y="4784"/>
                </a:lnTo>
                <a:cubicBezTo>
                  <a:pt x="1531" y="4737"/>
                  <a:pt x="1531" y="4693"/>
                  <a:pt x="1534" y="4675"/>
                </a:cubicBezTo>
                <a:cubicBezTo>
                  <a:pt x="1478" y="4617"/>
                  <a:pt x="1502" y="4573"/>
                  <a:pt x="1478" y="4500"/>
                </a:cubicBezTo>
                <a:lnTo>
                  <a:pt x="1478" y="4438"/>
                </a:lnTo>
                <a:lnTo>
                  <a:pt x="1559" y="4438"/>
                </a:lnTo>
                <a:cubicBezTo>
                  <a:pt x="1552" y="4434"/>
                  <a:pt x="1559" y="4413"/>
                  <a:pt x="1559" y="4402"/>
                </a:cubicBezTo>
                <a:cubicBezTo>
                  <a:pt x="1559" y="4398"/>
                  <a:pt x="1581" y="4347"/>
                  <a:pt x="1656" y="4347"/>
                </a:cubicBezTo>
                <a:cubicBezTo>
                  <a:pt x="1777" y="4347"/>
                  <a:pt x="1876" y="4391"/>
                  <a:pt x="2005" y="4391"/>
                </a:cubicBezTo>
                <a:cubicBezTo>
                  <a:pt x="2001" y="4409"/>
                  <a:pt x="2005" y="4420"/>
                  <a:pt x="2005" y="4438"/>
                </a:cubicBezTo>
                <a:close/>
                <a:moveTo>
                  <a:pt x="1389" y="4165"/>
                </a:moveTo>
                <a:cubicBezTo>
                  <a:pt x="1389" y="4129"/>
                  <a:pt x="1428" y="4110"/>
                  <a:pt x="1435" y="4110"/>
                </a:cubicBezTo>
                <a:cubicBezTo>
                  <a:pt x="1474" y="4110"/>
                  <a:pt x="1460" y="4026"/>
                  <a:pt x="1542" y="4026"/>
                </a:cubicBezTo>
                <a:cubicBezTo>
                  <a:pt x="1606" y="4026"/>
                  <a:pt x="1691" y="4099"/>
                  <a:pt x="1691" y="4146"/>
                </a:cubicBezTo>
                <a:cubicBezTo>
                  <a:pt x="1691" y="4209"/>
                  <a:pt x="1670" y="4263"/>
                  <a:pt x="1620" y="4263"/>
                </a:cubicBezTo>
                <a:cubicBezTo>
                  <a:pt x="1595" y="4263"/>
                  <a:pt x="1389" y="4165"/>
                  <a:pt x="1389" y="4165"/>
                </a:cubicBezTo>
                <a:close/>
                <a:moveTo>
                  <a:pt x="1264" y="4865"/>
                </a:moveTo>
                <a:cubicBezTo>
                  <a:pt x="1232" y="4875"/>
                  <a:pt x="1225" y="4919"/>
                  <a:pt x="1193" y="4919"/>
                </a:cubicBezTo>
                <a:cubicBezTo>
                  <a:pt x="1143" y="4919"/>
                  <a:pt x="1136" y="4879"/>
                  <a:pt x="1114" y="4857"/>
                </a:cubicBezTo>
                <a:cubicBezTo>
                  <a:pt x="1015" y="4755"/>
                  <a:pt x="904" y="4770"/>
                  <a:pt x="801" y="4664"/>
                </a:cubicBezTo>
                <a:lnTo>
                  <a:pt x="801" y="4602"/>
                </a:lnTo>
                <a:cubicBezTo>
                  <a:pt x="847" y="4602"/>
                  <a:pt x="901" y="4646"/>
                  <a:pt x="961" y="4646"/>
                </a:cubicBezTo>
                <a:lnTo>
                  <a:pt x="1015" y="4646"/>
                </a:lnTo>
                <a:lnTo>
                  <a:pt x="1015" y="4547"/>
                </a:lnTo>
                <a:cubicBezTo>
                  <a:pt x="968" y="4540"/>
                  <a:pt x="901" y="4547"/>
                  <a:pt x="901" y="4500"/>
                </a:cubicBezTo>
                <a:cubicBezTo>
                  <a:pt x="901" y="4489"/>
                  <a:pt x="922" y="4482"/>
                  <a:pt x="926" y="4471"/>
                </a:cubicBezTo>
                <a:cubicBezTo>
                  <a:pt x="983" y="4413"/>
                  <a:pt x="1061" y="4427"/>
                  <a:pt x="1139" y="4427"/>
                </a:cubicBezTo>
                <a:lnTo>
                  <a:pt x="1282" y="4427"/>
                </a:lnTo>
                <a:cubicBezTo>
                  <a:pt x="1292" y="4427"/>
                  <a:pt x="1317" y="4446"/>
                  <a:pt x="1317" y="4464"/>
                </a:cubicBezTo>
                <a:cubicBezTo>
                  <a:pt x="1317" y="4536"/>
                  <a:pt x="1228" y="4566"/>
                  <a:pt x="1203" y="4599"/>
                </a:cubicBezTo>
                <a:cubicBezTo>
                  <a:pt x="1232" y="4595"/>
                  <a:pt x="1335" y="4562"/>
                  <a:pt x="1335" y="4602"/>
                </a:cubicBezTo>
                <a:cubicBezTo>
                  <a:pt x="1335" y="4653"/>
                  <a:pt x="1325" y="4620"/>
                  <a:pt x="1325" y="4657"/>
                </a:cubicBezTo>
                <a:cubicBezTo>
                  <a:pt x="1339" y="4661"/>
                  <a:pt x="1385" y="4668"/>
                  <a:pt x="1406" y="4675"/>
                </a:cubicBezTo>
                <a:cubicBezTo>
                  <a:pt x="1389" y="4874"/>
                  <a:pt x="1378" y="4821"/>
                  <a:pt x="1264" y="4865"/>
                </a:cubicBezTo>
                <a:close/>
                <a:moveTo>
                  <a:pt x="1495" y="5389"/>
                </a:moveTo>
                <a:cubicBezTo>
                  <a:pt x="1460" y="5411"/>
                  <a:pt x="1446" y="5447"/>
                  <a:pt x="1406" y="5447"/>
                </a:cubicBezTo>
                <a:cubicBezTo>
                  <a:pt x="1360" y="5447"/>
                  <a:pt x="1097" y="5349"/>
                  <a:pt x="1097" y="5338"/>
                </a:cubicBezTo>
                <a:cubicBezTo>
                  <a:pt x="1097" y="5309"/>
                  <a:pt x="1161" y="5324"/>
                  <a:pt x="1175" y="5320"/>
                </a:cubicBezTo>
                <a:cubicBezTo>
                  <a:pt x="1218" y="5305"/>
                  <a:pt x="1203" y="5203"/>
                  <a:pt x="1275" y="5203"/>
                </a:cubicBezTo>
                <a:cubicBezTo>
                  <a:pt x="1328" y="5203"/>
                  <a:pt x="1474" y="5338"/>
                  <a:pt x="1495" y="5389"/>
                </a:cubicBezTo>
                <a:close/>
                <a:moveTo>
                  <a:pt x="3465" y="4569"/>
                </a:moveTo>
                <a:cubicBezTo>
                  <a:pt x="3454" y="4602"/>
                  <a:pt x="3433" y="4628"/>
                  <a:pt x="3401" y="4628"/>
                </a:cubicBezTo>
                <a:cubicBezTo>
                  <a:pt x="3354" y="4628"/>
                  <a:pt x="3333" y="4602"/>
                  <a:pt x="3294" y="4602"/>
                </a:cubicBezTo>
                <a:cubicBezTo>
                  <a:pt x="3254" y="4602"/>
                  <a:pt x="3222" y="4639"/>
                  <a:pt x="3162" y="4639"/>
                </a:cubicBezTo>
                <a:cubicBezTo>
                  <a:pt x="3091" y="4639"/>
                  <a:pt x="3030" y="4620"/>
                  <a:pt x="3055" y="4559"/>
                </a:cubicBezTo>
                <a:cubicBezTo>
                  <a:pt x="3023" y="4540"/>
                  <a:pt x="2984" y="4522"/>
                  <a:pt x="2984" y="4482"/>
                </a:cubicBezTo>
                <a:cubicBezTo>
                  <a:pt x="2984" y="4446"/>
                  <a:pt x="3016" y="4427"/>
                  <a:pt x="3045" y="4427"/>
                </a:cubicBezTo>
                <a:cubicBezTo>
                  <a:pt x="3123" y="4427"/>
                  <a:pt x="3148" y="4456"/>
                  <a:pt x="3222" y="4456"/>
                </a:cubicBezTo>
                <a:cubicBezTo>
                  <a:pt x="3319" y="4456"/>
                  <a:pt x="3401" y="4536"/>
                  <a:pt x="3465" y="4569"/>
                </a:cubicBezTo>
                <a:close/>
                <a:moveTo>
                  <a:pt x="5121" y="8855"/>
                </a:moveTo>
                <a:cubicBezTo>
                  <a:pt x="5121" y="8881"/>
                  <a:pt x="5081" y="8903"/>
                  <a:pt x="5042" y="8903"/>
                </a:cubicBezTo>
                <a:cubicBezTo>
                  <a:pt x="5007" y="8903"/>
                  <a:pt x="4985" y="8885"/>
                  <a:pt x="4985" y="8863"/>
                </a:cubicBezTo>
                <a:cubicBezTo>
                  <a:pt x="4985" y="8841"/>
                  <a:pt x="5035" y="8749"/>
                  <a:pt x="5067" y="8739"/>
                </a:cubicBezTo>
                <a:cubicBezTo>
                  <a:pt x="5074" y="8753"/>
                  <a:pt x="5092" y="8761"/>
                  <a:pt x="5092" y="8775"/>
                </a:cubicBezTo>
                <a:cubicBezTo>
                  <a:pt x="5092" y="8808"/>
                  <a:pt x="5039" y="8830"/>
                  <a:pt x="5121" y="8830"/>
                </a:cubicBezTo>
                <a:cubicBezTo>
                  <a:pt x="5121" y="8830"/>
                  <a:pt x="5121" y="8855"/>
                  <a:pt x="5121" y="8855"/>
                </a:cubicBezTo>
                <a:close/>
                <a:moveTo>
                  <a:pt x="5039" y="12937"/>
                </a:moveTo>
                <a:cubicBezTo>
                  <a:pt x="5032" y="12952"/>
                  <a:pt x="5017" y="12985"/>
                  <a:pt x="4996" y="12985"/>
                </a:cubicBezTo>
                <a:cubicBezTo>
                  <a:pt x="4985" y="12985"/>
                  <a:pt x="4964" y="12996"/>
                  <a:pt x="4964" y="12985"/>
                </a:cubicBezTo>
                <a:cubicBezTo>
                  <a:pt x="4964" y="12948"/>
                  <a:pt x="4985" y="12912"/>
                  <a:pt x="5007" y="12912"/>
                </a:cubicBezTo>
                <a:lnTo>
                  <a:pt x="5039" y="12912"/>
                </a:lnTo>
                <a:cubicBezTo>
                  <a:pt x="5039" y="12912"/>
                  <a:pt x="5039" y="12937"/>
                  <a:pt x="5039" y="12937"/>
                </a:cubicBezTo>
                <a:close/>
                <a:moveTo>
                  <a:pt x="4882" y="8451"/>
                </a:moveTo>
                <a:cubicBezTo>
                  <a:pt x="4825" y="8451"/>
                  <a:pt x="4722" y="8374"/>
                  <a:pt x="4679" y="8342"/>
                </a:cubicBezTo>
                <a:cubicBezTo>
                  <a:pt x="4789" y="8316"/>
                  <a:pt x="4857" y="8385"/>
                  <a:pt x="4932" y="8429"/>
                </a:cubicBezTo>
                <a:cubicBezTo>
                  <a:pt x="4921" y="8447"/>
                  <a:pt x="4910" y="8451"/>
                  <a:pt x="4882" y="8451"/>
                </a:cubicBezTo>
                <a:close/>
                <a:moveTo>
                  <a:pt x="4896" y="8815"/>
                </a:moveTo>
                <a:cubicBezTo>
                  <a:pt x="4896" y="8837"/>
                  <a:pt x="4861" y="8855"/>
                  <a:pt x="4854" y="8855"/>
                </a:cubicBezTo>
                <a:cubicBezTo>
                  <a:pt x="4829" y="8855"/>
                  <a:pt x="4697" y="8786"/>
                  <a:pt x="4697" y="8761"/>
                </a:cubicBezTo>
                <a:cubicBezTo>
                  <a:pt x="4697" y="8749"/>
                  <a:pt x="4704" y="8739"/>
                  <a:pt x="4711" y="8735"/>
                </a:cubicBezTo>
                <a:cubicBezTo>
                  <a:pt x="4729" y="8771"/>
                  <a:pt x="4754" y="8786"/>
                  <a:pt x="4789" y="8793"/>
                </a:cubicBezTo>
                <a:lnTo>
                  <a:pt x="4896" y="8793"/>
                </a:lnTo>
                <a:cubicBezTo>
                  <a:pt x="4896" y="8793"/>
                  <a:pt x="4896" y="8815"/>
                  <a:pt x="4896" y="8815"/>
                </a:cubicBezTo>
                <a:close/>
                <a:moveTo>
                  <a:pt x="4501" y="12132"/>
                </a:moveTo>
                <a:cubicBezTo>
                  <a:pt x="4458" y="12132"/>
                  <a:pt x="4412" y="12128"/>
                  <a:pt x="4412" y="12092"/>
                </a:cubicBezTo>
                <a:cubicBezTo>
                  <a:pt x="4412" y="12073"/>
                  <a:pt x="4440" y="12069"/>
                  <a:pt x="4451" y="12069"/>
                </a:cubicBezTo>
                <a:cubicBezTo>
                  <a:pt x="4462" y="12069"/>
                  <a:pt x="4547" y="12088"/>
                  <a:pt x="4558" y="12110"/>
                </a:cubicBezTo>
                <a:cubicBezTo>
                  <a:pt x="4547" y="12132"/>
                  <a:pt x="4522" y="12132"/>
                  <a:pt x="4501" y="12132"/>
                </a:cubicBezTo>
                <a:close/>
                <a:moveTo>
                  <a:pt x="4152" y="12088"/>
                </a:moveTo>
                <a:cubicBezTo>
                  <a:pt x="4127" y="12103"/>
                  <a:pt x="4113" y="12117"/>
                  <a:pt x="4088" y="12117"/>
                </a:cubicBezTo>
                <a:cubicBezTo>
                  <a:pt x="4067" y="12117"/>
                  <a:pt x="4070" y="12099"/>
                  <a:pt x="4052" y="12099"/>
                </a:cubicBezTo>
                <a:cubicBezTo>
                  <a:pt x="4006" y="12099"/>
                  <a:pt x="4009" y="12164"/>
                  <a:pt x="3970" y="12164"/>
                </a:cubicBezTo>
                <a:cubicBezTo>
                  <a:pt x="3938" y="12164"/>
                  <a:pt x="3945" y="12128"/>
                  <a:pt x="3928" y="12117"/>
                </a:cubicBezTo>
                <a:cubicBezTo>
                  <a:pt x="3896" y="12095"/>
                  <a:pt x="3810" y="12106"/>
                  <a:pt x="3767" y="12106"/>
                </a:cubicBezTo>
                <a:cubicBezTo>
                  <a:pt x="3743" y="12106"/>
                  <a:pt x="3743" y="12117"/>
                  <a:pt x="3725" y="12106"/>
                </a:cubicBezTo>
                <a:cubicBezTo>
                  <a:pt x="3725" y="12117"/>
                  <a:pt x="3721" y="12125"/>
                  <a:pt x="3721" y="12135"/>
                </a:cubicBezTo>
                <a:cubicBezTo>
                  <a:pt x="3700" y="12132"/>
                  <a:pt x="3678" y="12099"/>
                  <a:pt x="3678" y="12077"/>
                </a:cubicBezTo>
                <a:cubicBezTo>
                  <a:pt x="3686" y="12077"/>
                  <a:pt x="3693" y="12066"/>
                  <a:pt x="3696" y="12062"/>
                </a:cubicBezTo>
                <a:cubicBezTo>
                  <a:pt x="3778" y="12062"/>
                  <a:pt x="3814" y="12081"/>
                  <a:pt x="3856" y="12059"/>
                </a:cubicBezTo>
                <a:cubicBezTo>
                  <a:pt x="3835" y="12037"/>
                  <a:pt x="3831" y="12011"/>
                  <a:pt x="3831" y="11983"/>
                </a:cubicBezTo>
                <a:cubicBezTo>
                  <a:pt x="3810" y="11983"/>
                  <a:pt x="3785" y="11964"/>
                  <a:pt x="3785" y="11942"/>
                </a:cubicBezTo>
                <a:cubicBezTo>
                  <a:pt x="3785" y="11931"/>
                  <a:pt x="3803" y="11917"/>
                  <a:pt x="3814" y="11917"/>
                </a:cubicBezTo>
                <a:cubicBezTo>
                  <a:pt x="3846" y="11917"/>
                  <a:pt x="3867" y="11942"/>
                  <a:pt x="3899" y="11942"/>
                </a:cubicBezTo>
                <a:cubicBezTo>
                  <a:pt x="3945" y="11942"/>
                  <a:pt x="3967" y="11928"/>
                  <a:pt x="4006" y="11928"/>
                </a:cubicBezTo>
                <a:cubicBezTo>
                  <a:pt x="4120" y="11928"/>
                  <a:pt x="4141" y="11990"/>
                  <a:pt x="4205" y="12023"/>
                </a:cubicBezTo>
                <a:lnTo>
                  <a:pt x="4188" y="12008"/>
                </a:lnTo>
                <a:cubicBezTo>
                  <a:pt x="4223" y="12037"/>
                  <a:pt x="4259" y="12052"/>
                  <a:pt x="4284" y="12088"/>
                </a:cubicBezTo>
                <a:cubicBezTo>
                  <a:pt x="4284" y="12088"/>
                  <a:pt x="4152" y="12088"/>
                  <a:pt x="4152" y="12088"/>
                </a:cubicBezTo>
                <a:close/>
                <a:moveTo>
                  <a:pt x="3536" y="11942"/>
                </a:moveTo>
                <a:cubicBezTo>
                  <a:pt x="3454" y="11942"/>
                  <a:pt x="3397" y="11917"/>
                  <a:pt x="3329" y="11917"/>
                </a:cubicBezTo>
                <a:lnTo>
                  <a:pt x="3329" y="11895"/>
                </a:lnTo>
                <a:cubicBezTo>
                  <a:pt x="3347" y="11895"/>
                  <a:pt x="3362" y="11880"/>
                  <a:pt x="3365" y="11862"/>
                </a:cubicBezTo>
                <a:cubicBezTo>
                  <a:pt x="3312" y="11836"/>
                  <a:pt x="3254" y="11840"/>
                  <a:pt x="3244" y="11786"/>
                </a:cubicBezTo>
                <a:cubicBezTo>
                  <a:pt x="3215" y="11786"/>
                  <a:pt x="3219" y="11760"/>
                  <a:pt x="3205" y="11753"/>
                </a:cubicBezTo>
                <a:cubicBezTo>
                  <a:pt x="3176" y="11738"/>
                  <a:pt x="3158" y="11749"/>
                  <a:pt x="3130" y="11749"/>
                </a:cubicBezTo>
                <a:cubicBezTo>
                  <a:pt x="3080" y="11749"/>
                  <a:pt x="3055" y="11695"/>
                  <a:pt x="3005" y="11695"/>
                </a:cubicBezTo>
                <a:lnTo>
                  <a:pt x="2902" y="11695"/>
                </a:lnTo>
                <a:cubicBezTo>
                  <a:pt x="2881" y="11680"/>
                  <a:pt x="2884" y="11665"/>
                  <a:pt x="2895" y="11655"/>
                </a:cubicBezTo>
                <a:cubicBezTo>
                  <a:pt x="2881" y="11640"/>
                  <a:pt x="2863" y="11643"/>
                  <a:pt x="2845" y="11643"/>
                </a:cubicBezTo>
                <a:cubicBezTo>
                  <a:pt x="2777" y="11643"/>
                  <a:pt x="2681" y="11695"/>
                  <a:pt x="2646" y="11731"/>
                </a:cubicBezTo>
                <a:lnTo>
                  <a:pt x="2614" y="11731"/>
                </a:lnTo>
                <a:cubicBezTo>
                  <a:pt x="2670" y="11632"/>
                  <a:pt x="2745" y="11571"/>
                  <a:pt x="2906" y="11571"/>
                </a:cubicBezTo>
                <a:cubicBezTo>
                  <a:pt x="3062" y="11571"/>
                  <a:pt x="3137" y="11662"/>
                  <a:pt x="3254" y="11662"/>
                </a:cubicBezTo>
                <a:cubicBezTo>
                  <a:pt x="3279" y="11662"/>
                  <a:pt x="3308" y="11698"/>
                  <a:pt x="3315" y="11705"/>
                </a:cubicBezTo>
                <a:cubicBezTo>
                  <a:pt x="3365" y="11756"/>
                  <a:pt x="3454" y="11796"/>
                  <a:pt x="3536" y="11796"/>
                </a:cubicBezTo>
                <a:cubicBezTo>
                  <a:pt x="3536" y="11804"/>
                  <a:pt x="3532" y="11815"/>
                  <a:pt x="3536" y="11822"/>
                </a:cubicBezTo>
                <a:lnTo>
                  <a:pt x="3589" y="11825"/>
                </a:lnTo>
                <a:cubicBezTo>
                  <a:pt x="3629" y="11836"/>
                  <a:pt x="3646" y="11888"/>
                  <a:pt x="3671" y="11898"/>
                </a:cubicBezTo>
                <a:cubicBezTo>
                  <a:pt x="3646" y="11942"/>
                  <a:pt x="3579" y="11942"/>
                  <a:pt x="3536" y="11942"/>
                </a:cubicBezTo>
                <a:close/>
                <a:moveTo>
                  <a:pt x="3347" y="12154"/>
                </a:moveTo>
                <a:cubicBezTo>
                  <a:pt x="3319" y="12154"/>
                  <a:pt x="3290" y="12128"/>
                  <a:pt x="3290" y="12099"/>
                </a:cubicBezTo>
                <a:cubicBezTo>
                  <a:pt x="3290" y="12085"/>
                  <a:pt x="3312" y="12077"/>
                  <a:pt x="3326" y="12077"/>
                </a:cubicBezTo>
                <a:cubicBezTo>
                  <a:pt x="3369" y="12077"/>
                  <a:pt x="3419" y="12099"/>
                  <a:pt x="3440" y="12106"/>
                </a:cubicBezTo>
                <a:lnTo>
                  <a:pt x="3433" y="12099"/>
                </a:lnTo>
                <a:cubicBezTo>
                  <a:pt x="3454" y="12106"/>
                  <a:pt x="3461" y="12117"/>
                  <a:pt x="3465" y="12132"/>
                </a:cubicBezTo>
                <a:cubicBezTo>
                  <a:pt x="3422" y="12139"/>
                  <a:pt x="3390" y="12154"/>
                  <a:pt x="3347" y="12154"/>
                </a:cubicBezTo>
                <a:close/>
                <a:moveTo>
                  <a:pt x="2809" y="11767"/>
                </a:moveTo>
                <a:cubicBezTo>
                  <a:pt x="2806" y="11767"/>
                  <a:pt x="2760" y="11774"/>
                  <a:pt x="2760" y="11767"/>
                </a:cubicBezTo>
                <a:cubicBezTo>
                  <a:pt x="2760" y="11742"/>
                  <a:pt x="2781" y="11734"/>
                  <a:pt x="2792" y="11734"/>
                </a:cubicBezTo>
                <a:lnTo>
                  <a:pt x="2792" y="11709"/>
                </a:lnTo>
                <a:lnTo>
                  <a:pt x="2799" y="11709"/>
                </a:lnTo>
                <a:lnTo>
                  <a:pt x="2809" y="11713"/>
                </a:lnTo>
                <a:cubicBezTo>
                  <a:pt x="2813" y="11731"/>
                  <a:pt x="2817" y="11749"/>
                  <a:pt x="2809" y="11767"/>
                </a:cubicBezTo>
                <a:close/>
                <a:moveTo>
                  <a:pt x="3312" y="11421"/>
                </a:moveTo>
                <a:cubicBezTo>
                  <a:pt x="3312" y="11428"/>
                  <a:pt x="3301" y="11439"/>
                  <a:pt x="3294" y="11439"/>
                </a:cubicBezTo>
                <a:cubicBezTo>
                  <a:pt x="3258" y="11439"/>
                  <a:pt x="3258" y="11399"/>
                  <a:pt x="3258" y="11370"/>
                </a:cubicBezTo>
                <a:cubicBezTo>
                  <a:pt x="3258" y="11367"/>
                  <a:pt x="3269" y="11370"/>
                  <a:pt x="3273" y="11370"/>
                </a:cubicBezTo>
                <a:cubicBezTo>
                  <a:pt x="3301" y="11374"/>
                  <a:pt x="3312" y="11396"/>
                  <a:pt x="3312" y="11421"/>
                </a:cubicBezTo>
                <a:close/>
                <a:moveTo>
                  <a:pt x="3254" y="11162"/>
                </a:moveTo>
                <a:cubicBezTo>
                  <a:pt x="3279" y="11162"/>
                  <a:pt x="3290" y="11180"/>
                  <a:pt x="3297" y="11192"/>
                </a:cubicBezTo>
                <a:cubicBezTo>
                  <a:pt x="3262" y="11195"/>
                  <a:pt x="3226" y="11192"/>
                  <a:pt x="3205" y="11192"/>
                </a:cubicBezTo>
                <a:cubicBezTo>
                  <a:pt x="3212" y="11177"/>
                  <a:pt x="3237" y="11162"/>
                  <a:pt x="3254" y="11162"/>
                </a:cubicBezTo>
                <a:close/>
                <a:moveTo>
                  <a:pt x="3365" y="11206"/>
                </a:moveTo>
                <a:lnTo>
                  <a:pt x="3383" y="11235"/>
                </a:lnTo>
                <a:cubicBezTo>
                  <a:pt x="3372" y="11239"/>
                  <a:pt x="3362" y="11217"/>
                  <a:pt x="3365" y="11206"/>
                </a:cubicBezTo>
                <a:close/>
                <a:moveTo>
                  <a:pt x="3725" y="11786"/>
                </a:moveTo>
                <a:cubicBezTo>
                  <a:pt x="3753" y="11793"/>
                  <a:pt x="3782" y="11775"/>
                  <a:pt x="3796" y="11753"/>
                </a:cubicBezTo>
                <a:lnTo>
                  <a:pt x="3796" y="11786"/>
                </a:lnTo>
                <a:cubicBezTo>
                  <a:pt x="3782" y="11800"/>
                  <a:pt x="3757" y="11807"/>
                  <a:pt x="3739" y="11807"/>
                </a:cubicBezTo>
                <a:cubicBezTo>
                  <a:pt x="3735" y="11807"/>
                  <a:pt x="3725" y="11811"/>
                  <a:pt x="3725" y="11807"/>
                </a:cubicBezTo>
                <a:cubicBezTo>
                  <a:pt x="3725" y="11807"/>
                  <a:pt x="3725" y="11786"/>
                  <a:pt x="3725" y="11786"/>
                </a:cubicBezTo>
                <a:close/>
                <a:moveTo>
                  <a:pt x="10216" y="7755"/>
                </a:moveTo>
                <a:cubicBezTo>
                  <a:pt x="10216" y="7707"/>
                  <a:pt x="10245" y="7715"/>
                  <a:pt x="10256" y="7715"/>
                </a:cubicBezTo>
                <a:cubicBezTo>
                  <a:pt x="10277" y="7715"/>
                  <a:pt x="10337" y="7696"/>
                  <a:pt x="10359" y="7674"/>
                </a:cubicBezTo>
                <a:cubicBezTo>
                  <a:pt x="10345" y="7652"/>
                  <a:pt x="10337" y="7645"/>
                  <a:pt x="10337" y="7627"/>
                </a:cubicBezTo>
                <a:cubicBezTo>
                  <a:pt x="10337" y="7602"/>
                  <a:pt x="10409" y="7558"/>
                  <a:pt x="10444" y="7558"/>
                </a:cubicBezTo>
                <a:lnTo>
                  <a:pt x="10505" y="7558"/>
                </a:lnTo>
                <a:cubicBezTo>
                  <a:pt x="10587" y="7558"/>
                  <a:pt x="10626" y="7645"/>
                  <a:pt x="10626" y="7707"/>
                </a:cubicBezTo>
                <a:cubicBezTo>
                  <a:pt x="10626" y="7737"/>
                  <a:pt x="10562" y="7733"/>
                  <a:pt x="10562" y="7762"/>
                </a:cubicBezTo>
                <a:lnTo>
                  <a:pt x="10562" y="7886"/>
                </a:lnTo>
                <a:cubicBezTo>
                  <a:pt x="10562" y="7915"/>
                  <a:pt x="10587" y="7959"/>
                  <a:pt x="10559" y="7988"/>
                </a:cubicBezTo>
                <a:cubicBezTo>
                  <a:pt x="10537" y="8010"/>
                  <a:pt x="10501" y="8006"/>
                  <a:pt x="10466" y="8006"/>
                </a:cubicBezTo>
                <a:cubicBezTo>
                  <a:pt x="10409" y="8006"/>
                  <a:pt x="10366" y="8068"/>
                  <a:pt x="10337" y="8087"/>
                </a:cubicBezTo>
                <a:cubicBezTo>
                  <a:pt x="10320" y="8097"/>
                  <a:pt x="10291" y="8101"/>
                  <a:pt x="10270" y="8101"/>
                </a:cubicBezTo>
                <a:cubicBezTo>
                  <a:pt x="10227" y="8101"/>
                  <a:pt x="10181" y="8061"/>
                  <a:pt x="10181" y="8017"/>
                </a:cubicBezTo>
                <a:cubicBezTo>
                  <a:pt x="10181" y="7926"/>
                  <a:pt x="10270" y="7919"/>
                  <a:pt x="10284" y="7831"/>
                </a:cubicBezTo>
                <a:cubicBezTo>
                  <a:pt x="10249" y="7813"/>
                  <a:pt x="10216" y="7791"/>
                  <a:pt x="10216" y="7755"/>
                </a:cubicBezTo>
                <a:close/>
                <a:moveTo>
                  <a:pt x="10569" y="7095"/>
                </a:moveTo>
                <a:cubicBezTo>
                  <a:pt x="10569" y="7135"/>
                  <a:pt x="10541" y="7179"/>
                  <a:pt x="10501" y="7179"/>
                </a:cubicBezTo>
                <a:cubicBezTo>
                  <a:pt x="10491" y="7179"/>
                  <a:pt x="10480" y="7150"/>
                  <a:pt x="10480" y="7135"/>
                </a:cubicBezTo>
                <a:cubicBezTo>
                  <a:pt x="10480" y="7113"/>
                  <a:pt x="10541" y="7095"/>
                  <a:pt x="10569" y="7095"/>
                </a:cubicBezTo>
                <a:close/>
                <a:moveTo>
                  <a:pt x="10711" y="7740"/>
                </a:moveTo>
                <a:cubicBezTo>
                  <a:pt x="10711" y="7722"/>
                  <a:pt x="10715" y="7707"/>
                  <a:pt x="10736" y="7696"/>
                </a:cubicBezTo>
                <a:lnTo>
                  <a:pt x="10754" y="7696"/>
                </a:lnTo>
                <a:cubicBezTo>
                  <a:pt x="10754" y="7707"/>
                  <a:pt x="10751" y="7722"/>
                  <a:pt x="10751" y="7740"/>
                </a:cubicBezTo>
                <a:cubicBezTo>
                  <a:pt x="10751" y="7740"/>
                  <a:pt x="10711" y="7740"/>
                  <a:pt x="10711" y="7740"/>
                </a:cubicBezTo>
                <a:close/>
                <a:moveTo>
                  <a:pt x="10615" y="7248"/>
                </a:moveTo>
                <a:cubicBezTo>
                  <a:pt x="10622" y="7248"/>
                  <a:pt x="10629" y="7233"/>
                  <a:pt x="10629" y="7226"/>
                </a:cubicBezTo>
                <a:cubicBezTo>
                  <a:pt x="10622" y="7223"/>
                  <a:pt x="10612" y="7212"/>
                  <a:pt x="10612" y="7204"/>
                </a:cubicBezTo>
                <a:cubicBezTo>
                  <a:pt x="10612" y="7175"/>
                  <a:pt x="10637" y="7161"/>
                  <a:pt x="10662" y="7161"/>
                </a:cubicBezTo>
                <a:cubicBezTo>
                  <a:pt x="10662" y="7131"/>
                  <a:pt x="10676" y="7117"/>
                  <a:pt x="10676" y="7099"/>
                </a:cubicBezTo>
                <a:cubicBezTo>
                  <a:pt x="10676" y="7081"/>
                  <a:pt x="10711" y="7051"/>
                  <a:pt x="10733" y="7051"/>
                </a:cubicBezTo>
                <a:lnTo>
                  <a:pt x="10836" y="7051"/>
                </a:lnTo>
                <a:cubicBezTo>
                  <a:pt x="10850" y="7051"/>
                  <a:pt x="10872" y="7077"/>
                  <a:pt x="10872" y="7084"/>
                </a:cubicBezTo>
                <a:cubicBezTo>
                  <a:pt x="10872" y="7135"/>
                  <a:pt x="10793" y="7128"/>
                  <a:pt x="10783" y="7179"/>
                </a:cubicBezTo>
                <a:cubicBezTo>
                  <a:pt x="10783" y="7190"/>
                  <a:pt x="10786" y="7197"/>
                  <a:pt x="10793" y="7208"/>
                </a:cubicBezTo>
                <a:lnTo>
                  <a:pt x="11003" y="7208"/>
                </a:lnTo>
                <a:cubicBezTo>
                  <a:pt x="11018" y="7310"/>
                  <a:pt x="10908" y="7353"/>
                  <a:pt x="10908" y="7430"/>
                </a:cubicBezTo>
                <a:cubicBezTo>
                  <a:pt x="10893" y="7434"/>
                  <a:pt x="10883" y="7445"/>
                  <a:pt x="10879" y="7459"/>
                </a:cubicBezTo>
                <a:cubicBezTo>
                  <a:pt x="10915" y="7470"/>
                  <a:pt x="10932" y="7456"/>
                  <a:pt x="10961" y="7463"/>
                </a:cubicBezTo>
                <a:cubicBezTo>
                  <a:pt x="11029" y="7485"/>
                  <a:pt x="11018" y="7572"/>
                  <a:pt x="11061" y="7616"/>
                </a:cubicBezTo>
                <a:cubicBezTo>
                  <a:pt x="11117" y="7674"/>
                  <a:pt x="11210" y="7700"/>
                  <a:pt x="11210" y="7787"/>
                </a:cubicBezTo>
                <a:cubicBezTo>
                  <a:pt x="11210" y="7816"/>
                  <a:pt x="11249" y="7835"/>
                  <a:pt x="11249" y="7864"/>
                </a:cubicBezTo>
                <a:cubicBezTo>
                  <a:pt x="11249" y="7875"/>
                  <a:pt x="11242" y="7886"/>
                  <a:pt x="11231" y="7890"/>
                </a:cubicBezTo>
                <a:lnTo>
                  <a:pt x="11231" y="7915"/>
                </a:lnTo>
                <a:cubicBezTo>
                  <a:pt x="11256" y="7908"/>
                  <a:pt x="11260" y="7897"/>
                  <a:pt x="11274" y="7890"/>
                </a:cubicBezTo>
                <a:lnTo>
                  <a:pt x="11256" y="7904"/>
                </a:lnTo>
                <a:cubicBezTo>
                  <a:pt x="11281" y="7886"/>
                  <a:pt x="11274" y="7890"/>
                  <a:pt x="11303" y="7890"/>
                </a:cubicBezTo>
                <a:cubicBezTo>
                  <a:pt x="11345" y="7890"/>
                  <a:pt x="11378" y="7923"/>
                  <a:pt x="11378" y="7959"/>
                </a:cubicBezTo>
                <a:cubicBezTo>
                  <a:pt x="11378" y="8024"/>
                  <a:pt x="11292" y="8057"/>
                  <a:pt x="11263" y="8105"/>
                </a:cubicBezTo>
                <a:cubicBezTo>
                  <a:pt x="11299" y="8115"/>
                  <a:pt x="11313" y="8119"/>
                  <a:pt x="11335" y="8119"/>
                </a:cubicBezTo>
                <a:lnTo>
                  <a:pt x="11335" y="8145"/>
                </a:lnTo>
                <a:cubicBezTo>
                  <a:pt x="11303" y="8177"/>
                  <a:pt x="11278" y="8199"/>
                  <a:pt x="11235" y="8199"/>
                </a:cubicBezTo>
                <a:lnTo>
                  <a:pt x="11093" y="8199"/>
                </a:lnTo>
                <a:cubicBezTo>
                  <a:pt x="11057" y="8199"/>
                  <a:pt x="10961" y="8232"/>
                  <a:pt x="10908" y="8232"/>
                </a:cubicBezTo>
                <a:cubicBezTo>
                  <a:pt x="10883" y="8232"/>
                  <a:pt x="10868" y="8210"/>
                  <a:pt x="10843" y="8210"/>
                </a:cubicBezTo>
                <a:cubicBezTo>
                  <a:pt x="10808" y="8210"/>
                  <a:pt x="10786" y="8243"/>
                  <a:pt x="10786" y="8272"/>
                </a:cubicBezTo>
                <a:lnTo>
                  <a:pt x="10737" y="8272"/>
                </a:lnTo>
                <a:cubicBezTo>
                  <a:pt x="10711" y="8272"/>
                  <a:pt x="10701" y="8287"/>
                  <a:pt x="10686" y="8301"/>
                </a:cubicBezTo>
                <a:lnTo>
                  <a:pt x="10662" y="8301"/>
                </a:lnTo>
                <a:lnTo>
                  <a:pt x="10662" y="8279"/>
                </a:lnTo>
                <a:cubicBezTo>
                  <a:pt x="10669" y="8265"/>
                  <a:pt x="10776" y="8148"/>
                  <a:pt x="10786" y="8145"/>
                </a:cubicBezTo>
                <a:cubicBezTo>
                  <a:pt x="10836" y="8130"/>
                  <a:pt x="10908" y="8148"/>
                  <a:pt x="10908" y="8097"/>
                </a:cubicBezTo>
                <a:cubicBezTo>
                  <a:pt x="10908" y="8090"/>
                  <a:pt x="10900" y="8079"/>
                  <a:pt x="10900" y="8072"/>
                </a:cubicBezTo>
                <a:cubicBezTo>
                  <a:pt x="10886" y="8094"/>
                  <a:pt x="10861" y="8108"/>
                  <a:pt x="10836" y="8108"/>
                </a:cubicBezTo>
                <a:cubicBezTo>
                  <a:pt x="10790" y="8108"/>
                  <a:pt x="10776" y="8065"/>
                  <a:pt x="10737" y="8065"/>
                </a:cubicBezTo>
                <a:cubicBezTo>
                  <a:pt x="10715" y="8065"/>
                  <a:pt x="10719" y="8083"/>
                  <a:pt x="10701" y="8083"/>
                </a:cubicBezTo>
                <a:cubicBezTo>
                  <a:pt x="10694" y="8083"/>
                  <a:pt x="10683" y="8072"/>
                  <a:pt x="10683" y="8065"/>
                </a:cubicBezTo>
                <a:cubicBezTo>
                  <a:pt x="10683" y="8010"/>
                  <a:pt x="10783" y="8006"/>
                  <a:pt x="10783" y="7952"/>
                </a:cubicBezTo>
                <a:cubicBezTo>
                  <a:pt x="10783" y="7904"/>
                  <a:pt x="10754" y="7886"/>
                  <a:pt x="10754" y="7846"/>
                </a:cubicBezTo>
                <a:cubicBezTo>
                  <a:pt x="10818" y="7846"/>
                  <a:pt x="10897" y="7813"/>
                  <a:pt x="10915" y="7776"/>
                </a:cubicBezTo>
                <a:lnTo>
                  <a:pt x="10915" y="7722"/>
                </a:lnTo>
                <a:cubicBezTo>
                  <a:pt x="10879" y="7726"/>
                  <a:pt x="10829" y="7718"/>
                  <a:pt x="10829" y="7682"/>
                </a:cubicBezTo>
                <a:cubicBezTo>
                  <a:pt x="10829" y="7652"/>
                  <a:pt x="10847" y="7645"/>
                  <a:pt x="10854" y="7631"/>
                </a:cubicBezTo>
                <a:cubicBezTo>
                  <a:pt x="10843" y="7631"/>
                  <a:pt x="10833" y="7627"/>
                  <a:pt x="10822" y="7627"/>
                </a:cubicBezTo>
                <a:cubicBezTo>
                  <a:pt x="10786" y="7627"/>
                  <a:pt x="10769" y="7645"/>
                  <a:pt x="10740" y="7645"/>
                </a:cubicBezTo>
                <a:cubicBezTo>
                  <a:pt x="10708" y="7645"/>
                  <a:pt x="10683" y="7645"/>
                  <a:pt x="10683" y="7616"/>
                </a:cubicBezTo>
                <a:cubicBezTo>
                  <a:pt x="10683" y="7587"/>
                  <a:pt x="10719" y="7569"/>
                  <a:pt x="10719" y="7540"/>
                </a:cubicBezTo>
                <a:cubicBezTo>
                  <a:pt x="10719" y="7507"/>
                  <a:pt x="10708" y="7499"/>
                  <a:pt x="10719" y="7470"/>
                </a:cubicBezTo>
                <a:cubicBezTo>
                  <a:pt x="10690" y="7470"/>
                  <a:pt x="10669" y="7459"/>
                  <a:pt x="10658" y="7452"/>
                </a:cubicBezTo>
                <a:cubicBezTo>
                  <a:pt x="10640" y="7481"/>
                  <a:pt x="10651" y="7492"/>
                  <a:pt x="10658" y="7507"/>
                </a:cubicBezTo>
                <a:lnTo>
                  <a:pt x="10629" y="7507"/>
                </a:lnTo>
                <a:lnTo>
                  <a:pt x="10629" y="7449"/>
                </a:lnTo>
                <a:cubicBezTo>
                  <a:pt x="10629" y="7437"/>
                  <a:pt x="10633" y="7430"/>
                  <a:pt x="10644" y="7423"/>
                </a:cubicBezTo>
                <a:lnTo>
                  <a:pt x="10644" y="7390"/>
                </a:lnTo>
                <a:cubicBezTo>
                  <a:pt x="10622" y="7387"/>
                  <a:pt x="10590" y="7376"/>
                  <a:pt x="10590" y="7361"/>
                </a:cubicBezTo>
                <a:cubicBezTo>
                  <a:pt x="10590" y="7343"/>
                  <a:pt x="10615" y="7317"/>
                  <a:pt x="10615" y="7314"/>
                </a:cubicBezTo>
                <a:lnTo>
                  <a:pt x="10615" y="7285"/>
                </a:lnTo>
                <a:cubicBezTo>
                  <a:pt x="10562" y="7274"/>
                  <a:pt x="10533" y="7263"/>
                  <a:pt x="10533" y="7215"/>
                </a:cubicBezTo>
                <a:lnTo>
                  <a:pt x="10590" y="7215"/>
                </a:lnTo>
                <a:cubicBezTo>
                  <a:pt x="10590" y="7237"/>
                  <a:pt x="10608" y="7248"/>
                  <a:pt x="10615" y="7248"/>
                </a:cubicBezTo>
                <a:close/>
                <a:moveTo>
                  <a:pt x="12254" y="3284"/>
                </a:moveTo>
                <a:cubicBezTo>
                  <a:pt x="12253" y="3282"/>
                  <a:pt x="12251" y="3281"/>
                  <a:pt x="12250" y="3279"/>
                </a:cubicBezTo>
                <a:lnTo>
                  <a:pt x="12255" y="3284"/>
                </a:lnTo>
                <a:cubicBezTo>
                  <a:pt x="12257" y="3282"/>
                  <a:pt x="12258" y="3280"/>
                  <a:pt x="12261" y="3279"/>
                </a:cubicBezTo>
                <a:lnTo>
                  <a:pt x="12261" y="3290"/>
                </a:lnTo>
                <a:lnTo>
                  <a:pt x="12255" y="3284"/>
                </a:lnTo>
                <a:cubicBezTo>
                  <a:pt x="12254" y="3284"/>
                  <a:pt x="12254" y="3284"/>
                  <a:pt x="12254" y="3284"/>
                </a:cubicBezTo>
                <a:cubicBezTo>
                  <a:pt x="12299" y="3342"/>
                  <a:pt x="12347" y="3358"/>
                  <a:pt x="12371" y="3436"/>
                </a:cubicBezTo>
                <a:cubicBezTo>
                  <a:pt x="12303" y="3419"/>
                  <a:pt x="12201" y="3318"/>
                  <a:pt x="12254" y="3284"/>
                </a:cubicBezTo>
                <a:close/>
                <a:moveTo>
                  <a:pt x="12374" y="3061"/>
                </a:moveTo>
                <a:cubicBezTo>
                  <a:pt x="12432" y="3061"/>
                  <a:pt x="12471" y="3061"/>
                  <a:pt x="12553" y="3075"/>
                </a:cubicBezTo>
                <a:cubicBezTo>
                  <a:pt x="12535" y="3097"/>
                  <a:pt x="12520" y="3108"/>
                  <a:pt x="12510" y="3126"/>
                </a:cubicBezTo>
                <a:cubicBezTo>
                  <a:pt x="12541" y="3151"/>
                  <a:pt x="12571" y="3155"/>
                  <a:pt x="12595" y="3172"/>
                </a:cubicBezTo>
                <a:cubicBezTo>
                  <a:pt x="12587" y="3162"/>
                  <a:pt x="12581" y="3149"/>
                  <a:pt x="12581" y="3133"/>
                </a:cubicBezTo>
                <a:cubicBezTo>
                  <a:pt x="12581" y="3101"/>
                  <a:pt x="12610" y="3071"/>
                  <a:pt x="12641" y="3071"/>
                </a:cubicBezTo>
                <a:cubicBezTo>
                  <a:pt x="12738" y="3071"/>
                  <a:pt x="12713" y="3199"/>
                  <a:pt x="12802" y="3232"/>
                </a:cubicBezTo>
                <a:cubicBezTo>
                  <a:pt x="12780" y="3173"/>
                  <a:pt x="12759" y="3141"/>
                  <a:pt x="12759" y="3071"/>
                </a:cubicBezTo>
                <a:cubicBezTo>
                  <a:pt x="12759" y="3017"/>
                  <a:pt x="12784" y="3017"/>
                  <a:pt x="12830" y="3017"/>
                </a:cubicBezTo>
                <a:cubicBezTo>
                  <a:pt x="12877" y="3017"/>
                  <a:pt x="12973" y="3053"/>
                  <a:pt x="12973" y="3090"/>
                </a:cubicBezTo>
                <a:cubicBezTo>
                  <a:pt x="12973" y="3115"/>
                  <a:pt x="12962" y="3137"/>
                  <a:pt x="12962" y="3163"/>
                </a:cubicBezTo>
                <a:cubicBezTo>
                  <a:pt x="12990" y="3148"/>
                  <a:pt x="12998" y="3115"/>
                  <a:pt x="13026" y="3115"/>
                </a:cubicBezTo>
                <a:cubicBezTo>
                  <a:pt x="13083" y="3115"/>
                  <a:pt x="13076" y="3173"/>
                  <a:pt x="13069" y="3203"/>
                </a:cubicBezTo>
                <a:cubicBezTo>
                  <a:pt x="13080" y="3203"/>
                  <a:pt x="13094" y="3206"/>
                  <a:pt x="13105" y="3206"/>
                </a:cubicBezTo>
                <a:cubicBezTo>
                  <a:pt x="13165" y="3206"/>
                  <a:pt x="13354" y="3316"/>
                  <a:pt x="13390" y="3359"/>
                </a:cubicBezTo>
                <a:cubicBezTo>
                  <a:pt x="13379" y="3363"/>
                  <a:pt x="13365" y="3363"/>
                  <a:pt x="13354" y="3363"/>
                </a:cubicBezTo>
                <a:cubicBezTo>
                  <a:pt x="13382" y="3370"/>
                  <a:pt x="13393" y="3367"/>
                  <a:pt x="13418" y="3363"/>
                </a:cubicBezTo>
                <a:cubicBezTo>
                  <a:pt x="13425" y="3381"/>
                  <a:pt x="13429" y="3403"/>
                  <a:pt x="13418" y="3418"/>
                </a:cubicBezTo>
                <a:lnTo>
                  <a:pt x="13532" y="3418"/>
                </a:lnTo>
                <a:cubicBezTo>
                  <a:pt x="13532" y="3531"/>
                  <a:pt x="13635" y="3502"/>
                  <a:pt x="13667" y="3549"/>
                </a:cubicBezTo>
                <a:cubicBezTo>
                  <a:pt x="13571" y="3582"/>
                  <a:pt x="13532" y="3644"/>
                  <a:pt x="13443" y="3673"/>
                </a:cubicBezTo>
                <a:cubicBezTo>
                  <a:pt x="13436" y="3644"/>
                  <a:pt x="13436" y="3626"/>
                  <a:pt x="13446" y="3607"/>
                </a:cubicBezTo>
                <a:cubicBezTo>
                  <a:pt x="13404" y="3600"/>
                  <a:pt x="13329" y="3604"/>
                  <a:pt x="13283" y="3600"/>
                </a:cubicBezTo>
                <a:cubicBezTo>
                  <a:pt x="13290" y="3534"/>
                  <a:pt x="13329" y="3553"/>
                  <a:pt x="13336" y="3498"/>
                </a:cubicBezTo>
                <a:cubicBezTo>
                  <a:pt x="13311" y="3491"/>
                  <a:pt x="13279" y="3425"/>
                  <a:pt x="13265" y="3396"/>
                </a:cubicBezTo>
                <a:cubicBezTo>
                  <a:pt x="13283" y="3392"/>
                  <a:pt x="13297" y="3389"/>
                  <a:pt x="13315" y="3389"/>
                </a:cubicBezTo>
                <a:cubicBezTo>
                  <a:pt x="13257" y="3381"/>
                  <a:pt x="13229" y="3334"/>
                  <a:pt x="13229" y="3334"/>
                </a:cubicBezTo>
                <a:cubicBezTo>
                  <a:pt x="13108" y="3334"/>
                  <a:pt x="13069" y="3494"/>
                  <a:pt x="13034" y="3589"/>
                </a:cubicBezTo>
                <a:cubicBezTo>
                  <a:pt x="13026" y="3611"/>
                  <a:pt x="12998" y="3604"/>
                  <a:pt x="12980" y="3618"/>
                </a:cubicBezTo>
                <a:cubicBezTo>
                  <a:pt x="12919" y="3666"/>
                  <a:pt x="12927" y="3768"/>
                  <a:pt x="12877" y="3819"/>
                </a:cubicBezTo>
                <a:cubicBezTo>
                  <a:pt x="12791" y="3760"/>
                  <a:pt x="12599" y="3713"/>
                  <a:pt x="12599" y="3589"/>
                </a:cubicBezTo>
                <a:cubicBezTo>
                  <a:pt x="12649" y="3582"/>
                  <a:pt x="12731" y="3593"/>
                  <a:pt x="12731" y="3593"/>
                </a:cubicBezTo>
                <a:cubicBezTo>
                  <a:pt x="12766" y="3563"/>
                  <a:pt x="12805" y="3574"/>
                  <a:pt x="12848" y="3563"/>
                </a:cubicBezTo>
                <a:cubicBezTo>
                  <a:pt x="12827" y="3549"/>
                  <a:pt x="12713" y="3545"/>
                  <a:pt x="12688" y="3545"/>
                </a:cubicBezTo>
                <a:cubicBezTo>
                  <a:pt x="12645" y="3545"/>
                  <a:pt x="12553" y="3585"/>
                  <a:pt x="12553" y="3498"/>
                </a:cubicBezTo>
                <a:cubicBezTo>
                  <a:pt x="12553" y="3465"/>
                  <a:pt x="12634" y="3465"/>
                  <a:pt x="12652" y="3461"/>
                </a:cubicBezTo>
                <a:cubicBezTo>
                  <a:pt x="12699" y="3447"/>
                  <a:pt x="12795" y="3403"/>
                  <a:pt x="12834" y="3370"/>
                </a:cubicBezTo>
                <a:lnTo>
                  <a:pt x="12741" y="3370"/>
                </a:lnTo>
                <a:cubicBezTo>
                  <a:pt x="12734" y="3370"/>
                  <a:pt x="12702" y="3348"/>
                  <a:pt x="12688" y="3338"/>
                </a:cubicBezTo>
                <a:lnTo>
                  <a:pt x="12659" y="3338"/>
                </a:lnTo>
                <a:cubicBezTo>
                  <a:pt x="12627" y="3356"/>
                  <a:pt x="12627" y="3436"/>
                  <a:pt x="12553" y="3436"/>
                </a:cubicBezTo>
                <a:cubicBezTo>
                  <a:pt x="12496" y="3436"/>
                  <a:pt x="12456" y="3414"/>
                  <a:pt x="12439" y="3378"/>
                </a:cubicBezTo>
                <a:cubicBezTo>
                  <a:pt x="12449" y="3374"/>
                  <a:pt x="12456" y="3370"/>
                  <a:pt x="12467" y="3370"/>
                </a:cubicBezTo>
                <a:cubicBezTo>
                  <a:pt x="12407" y="3338"/>
                  <a:pt x="12353" y="3308"/>
                  <a:pt x="12367" y="3250"/>
                </a:cubicBezTo>
                <a:cubicBezTo>
                  <a:pt x="12357" y="3246"/>
                  <a:pt x="12350" y="3236"/>
                  <a:pt x="12339" y="3236"/>
                </a:cubicBezTo>
                <a:cubicBezTo>
                  <a:pt x="12314" y="3236"/>
                  <a:pt x="12275" y="3173"/>
                  <a:pt x="12250" y="3148"/>
                </a:cubicBezTo>
                <a:cubicBezTo>
                  <a:pt x="12264" y="3130"/>
                  <a:pt x="12339" y="3061"/>
                  <a:pt x="12374" y="3061"/>
                </a:cubicBezTo>
                <a:close/>
                <a:moveTo>
                  <a:pt x="13044" y="2951"/>
                </a:moveTo>
                <a:cubicBezTo>
                  <a:pt x="13065" y="2966"/>
                  <a:pt x="13094" y="2973"/>
                  <a:pt x="13116" y="2962"/>
                </a:cubicBezTo>
                <a:lnTo>
                  <a:pt x="13116" y="2944"/>
                </a:lnTo>
                <a:lnTo>
                  <a:pt x="13176" y="2944"/>
                </a:lnTo>
                <a:lnTo>
                  <a:pt x="13158" y="2907"/>
                </a:lnTo>
                <a:lnTo>
                  <a:pt x="13257" y="2907"/>
                </a:lnTo>
                <a:cubicBezTo>
                  <a:pt x="13279" y="2929"/>
                  <a:pt x="13382" y="2981"/>
                  <a:pt x="13400" y="2981"/>
                </a:cubicBezTo>
                <a:cubicBezTo>
                  <a:pt x="13443" y="2981"/>
                  <a:pt x="13472" y="2911"/>
                  <a:pt x="13489" y="2897"/>
                </a:cubicBezTo>
                <a:lnTo>
                  <a:pt x="13532" y="2897"/>
                </a:lnTo>
                <a:cubicBezTo>
                  <a:pt x="13532" y="2944"/>
                  <a:pt x="13525" y="2962"/>
                  <a:pt x="13532" y="2988"/>
                </a:cubicBezTo>
                <a:cubicBezTo>
                  <a:pt x="13564" y="2988"/>
                  <a:pt x="13585" y="2951"/>
                  <a:pt x="13639" y="2951"/>
                </a:cubicBezTo>
                <a:lnTo>
                  <a:pt x="13756" y="2951"/>
                </a:lnTo>
                <a:cubicBezTo>
                  <a:pt x="13827" y="2951"/>
                  <a:pt x="13895" y="3006"/>
                  <a:pt x="13917" y="3050"/>
                </a:cubicBezTo>
                <a:cubicBezTo>
                  <a:pt x="13831" y="3108"/>
                  <a:pt x="13653" y="3236"/>
                  <a:pt x="13550" y="3236"/>
                </a:cubicBezTo>
                <a:cubicBezTo>
                  <a:pt x="13486" y="3236"/>
                  <a:pt x="13450" y="3214"/>
                  <a:pt x="13425" y="3170"/>
                </a:cubicBezTo>
                <a:lnTo>
                  <a:pt x="13222" y="3170"/>
                </a:lnTo>
                <a:cubicBezTo>
                  <a:pt x="13190" y="3159"/>
                  <a:pt x="13179" y="3141"/>
                  <a:pt x="13176" y="3111"/>
                </a:cubicBezTo>
                <a:cubicBezTo>
                  <a:pt x="13201" y="3108"/>
                  <a:pt x="13240" y="3108"/>
                  <a:pt x="13247" y="3108"/>
                </a:cubicBezTo>
                <a:cubicBezTo>
                  <a:pt x="13279" y="3097"/>
                  <a:pt x="13318" y="3097"/>
                  <a:pt x="13336" y="3090"/>
                </a:cubicBezTo>
                <a:cubicBezTo>
                  <a:pt x="13322" y="3090"/>
                  <a:pt x="13176" y="3079"/>
                  <a:pt x="13169" y="3079"/>
                </a:cubicBezTo>
                <a:cubicBezTo>
                  <a:pt x="13108" y="3079"/>
                  <a:pt x="13037" y="3122"/>
                  <a:pt x="13044" y="3039"/>
                </a:cubicBezTo>
                <a:cubicBezTo>
                  <a:pt x="13016" y="3017"/>
                  <a:pt x="12994" y="2988"/>
                  <a:pt x="12990" y="2951"/>
                </a:cubicBezTo>
                <a:cubicBezTo>
                  <a:pt x="12990" y="2951"/>
                  <a:pt x="13044" y="2951"/>
                  <a:pt x="13044" y="2951"/>
                </a:cubicBezTo>
                <a:close/>
                <a:moveTo>
                  <a:pt x="15918" y="2805"/>
                </a:moveTo>
                <a:cubicBezTo>
                  <a:pt x="16007" y="2805"/>
                  <a:pt x="16057" y="2853"/>
                  <a:pt x="16125" y="2853"/>
                </a:cubicBezTo>
                <a:cubicBezTo>
                  <a:pt x="16178" y="2853"/>
                  <a:pt x="16203" y="2805"/>
                  <a:pt x="16256" y="2805"/>
                </a:cubicBezTo>
                <a:cubicBezTo>
                  <a:pt x="16299" y="2805"/>
                  <a:pt x="16342" y="2835"/>
                  <a:pt x="16363" y="2842"/>
                </a:cubicBezTo>
                <a:cubicBezTo>
                  <a:pt x="16356" y="2908"/>
                  <a:pt x="16310" y="2875"/>
                  <a:pt x="16267" y="2908"/>
                </a:cubicBezTo>
                <a:cubicBezTo>
                  <a:pt x="16256" y="2911"/>
                  <a:pt x="16242" y="2911"/>
                  <a:pt x="16231" y="2908"/>
                </a:cubicBezTo>
                <a:lnTo>
                  <a:pt x="16231" y="2929"/>
                </a:lnTo>
                <a:cubicBezTo>
                  <a:pt x="16239" y="2926"/>
                  <a:pt x="16247" y="2922"/>
                  <a:pt x="16256" y="2915"/>
                </a:cubicBezTo>
                <a:lnTo>
                  <a:pt x="16231" y="2944"/>
                </a:lnTo>
                <a:lnTo>
                  <a:pt x="16231" y="2929"/>
                </a:lnTo>
                <a:cubicBezTo>
                  <a:pt x="16186" y="2948"/>
                  <a:pt x="16155" y="2916"/>
                  <a:pt x="16107" y="2944"/>
                </a:cubicBezTo>
                <a:cubicBezTo>
                  <a:pt x="16075" y="2962"/>
                  <a:pt x="16067" y="3028"/>
                  <a:pt x="16035" y="3024"/>
                </a:cubicBezTo>
                <a:cubicBezTo>
                  <a:pt x="16017" y="3020"/>
                  <a:pt x="16007" y="3002"/>
                  <a:pt x="15996" y="2988"/>
                </a:cubicBezTo>
                <a:lnTo>
                  <a:pt x="16000" y="2988"/>
                </a:lnTo>
                <a:cubicBezTo>
                  <a:pt x="15946" y="2988"/>
                  <a:pt x="15911" y="2977"/>
                  <a:pt x="15900" y="2944"/>
                </a:cubicBezTo>
                <a:cubicBezTo>
                  <a:pt x="15928" y="2929"/>
                  <a:pt x="15946" y="2922"/>
                  <a:pt x="15975" y="2915"/>
                </a:cubicBezTo>
                <a:cubicBezTo>
                  <a:pt x="15943" y="2915"/>
                  <a:pt x="15925" y="2911"/>
                  <a:pt x="15911" y="2908"/>
                </a:cubicBezTo>
                <a:cubicBezTo>
                  <a:pt x="15928" y="2896"/>
                  <a:pt x="15946" y="2889"/>
                  <a:pt x="15964" y="2875"/>
                </a:cubicBezTo>
                <a:cubicBezTo>
                  <a:pt x="15932" y="2864"/>
                  <a:pt x="15914" y="2842"/>
                  <a:pt x="15882" y="2842"/>
                </a:cubicBezTo>
                <a:cubicBezTo>
                  <a:pt x="15843" y="2842"/>
                  <a:pt x="15776" y="2889"/>
                  <a:pt x="15722" y="2889"/>
                </a:cubicBezTo>
                <a:cubicBezTo>
                  <a:pt x="15693" y="2889"/>
                  <a:pt x="15672" y="2878"/>
                  <a:pt x="15644" y="2875"/>
                </a:cubicBezTo>
                <a:cubicBezTo>
                  <a:pt x="15676" y="2816"/>
                  <a:pt x="15843" y="2805"/>
                  <a:pt x="15918" y="2805"/>
                </a:cubicBezTo>
                <a:close/>
                <a:moveTo>
                  <a:pt x="16488" y="4657"/>
                </a:moveTo>
                <a:lnTo>
                  <a:pt x="16488" y="4602"/>
                </a:lnTo>
                <a:cubicBezTo>
                  <a:pt x="16488" y="4540"/>
                  <a:pt x="16602" y="4515"/>
                  <a:pt x="16658" y="4500"/>
                </a:cubicBezTo>
                <a:cubicBezTo>
                  <a:pt x="16655" y="4456"/>
                  <a:pt x="16605" y="4449"/>
                  <a:pt x="16605" y="4420"/>
                </a:cubicBezTo>
                <a:cubicBezTo>
                  <a:pt x="16605" y="4358"/>
                  <a:pt x="16790" y="4303"/>
                  <a:pt x="16790" y="4201"/>
                </a:cubicBezTo>
                <a:cubicBezTo>
                  <a:pt x="16790" y="4172"/>
                  <a:pt x="16766" y="4158"/>
                  <a:pt x="16766" y="4136"/>
                </a:cubicBezTo>
                <a:cubicBezTo>
                  <a:pt x="16766" y="4121"/>
                  <a:pt x="16776" y="4099"/>
                  <a:pt x="16801" y="4099"/>
                </a:cubicBezTo>
                <a:cubicBezTo>
                  <a:pt x="16855" y="4099"/>
                  <a:pt x="16890" y="4073"/>
                  <a:pt x="16943" y="4073"/>
                </a:cubicBezTo>
                <a:cubicBezTo>
                  <a:pt x="17032" y="4073"/>
                  <a:pt x="17132" y="3899"/>
                  <a:pt x="17264" y="3899"/>
                </a:cubicBezTo>
                <a:cubicBezTo>
                  <a:pt x="17310" y="3899"/>
                  <a:pt x="17310" y="3855"/>
                  <a:pt x="17378" y="3855"/>
                </a:cubicBezTo>
                <a:cubicBezTo>
                  <a:pt x="17421" y="3855"/>
                  <a:pt x="17442" y="3899"/>
                  <a:pt x="17485" y="3899"/>
                </a:cubicBezTo>
                <a:cubicBezTo>
                  <a:pt x="17673" y="3899"/>
                  <a:pt x="17841" y="3691"/>
                  <a:pt x="18019" y="3691"/>
                </a:cubicBezTo>
                <a:cubicBezTo>
                  <a:pt x="18061" y="3691"/>
                  <a:pt x="18161" y="3742"/>
                  <a:pt x="18161" y="3782"/>
                </a:cubicBezTo>
                <a:cubicBezTo>
                  <a:pt x="18161" y="3906"/>
                  <a:pt x="17887" y="3928"/>
                  <a:pt x="17798" y="3972"/>
                </a:cubicBezTo>
                <a:cubicBezTo>
                  <a:pt x="17673" y="4034"/>
                  <a:pt x="17584" y="4004"/>
                  <a:pt x="17467" y="4063"/>
                </a:cubicBezTo>
                <a:cubicBezTo>
                  <a:pt x="17446" y="4073"/>
                  <a:pt x="17431" y="4146"/>
                  <a:pt x="17389" y="4146"/>
                </a:cubicBezTo>
                <a:cubicBezTo>
                  <a:pt x="17299" y="4146"/>
                  <a:pt x="17282" y="4227"/>
                  <a:pt x="17218" y="4245"/>
                </a:cubicBezTo>
                <a:cubicBezTo>
                  <a:pt x="17036" y="4296"/>
                  <a:pt x="16790" y="4540"/>
                  <a:pt x="16790" y="4773"/>
                </a:cubicBezTo>
                <a:cubicBezTo>
                  <a:pt x="16790" y="4906"/>
                  <a:pt x="16906" y="4939"/>
                  <a:pt x="16985" y="5011"/>
                </a:cubicBezTo>
                <a:cubicBezTo>
                  <a:pt x="16984" y="5010"/>
                  <a:pt x="16984" y="5008"/>
                  <a:pt x="16983" y="5007"/>
                </a:cubicBezTo>
                <a:lnTo>
                  <a:pt x="16997" y="5021"/>
                </a:lnTo>
                <a:cubicBezTo>
                  <a:pt x="16993" y="5018"/>
                  <a:pt x="16989" y="5014"/>
                  <a:pt x="16985" y="5011"/>
                </a:cubicBezTo>
                <a:cubicBezTo>
                  <a:pt x="16989" y="5017"/>
                  <a:pt x="16994" y="5022"/>
                  <a:pt x="16997" y="5029"/>
                </a:cubicBezTo>
                <a:lnTo>
                  <a:pt x="16719" y="5029"/>
                </a:lnTo>
                <a:cubicBezTo>
                  <a:pt x="16712" y="5025"/>
                  <a:pt x="16705" y="5003"/>
                  <a:pt x="16694" y="5003"/>
                </a:cubicBezTo>
                <a:cubicBezTo>
                  <a:pt x="16669" y="5003"/>
                  <a:pt x="16612" y="5021"/>
                  <a:pt x="16605" y="5003"/>
                </a:cubicBezTo>
                <a:cubicBezTo>
                  <a:pt x="16580" y="4952"/>
                  <a:pt x="16612" y="4894"/>
                  <a:pt x="16552" y="4875"/>
                </a:cubicBezTo>
                <a:cubicBezTo>
                  <a:pt x="16541" y="4872"/>
                  <a:pt x="16445" y="4875"/>
                  <a:pt x="16445" y="4875"/>
                </a:cubicBezTo>
                <a:cubicBezTo>
                  <a:pt x="16445" y="4875"/>
                  <a:pt x="16381" y="4846"/>
                  <a:pt x="16381" y="4803"/>
                </a:cubicBezTo>
                <a:cubicBezTo>
                  <a:pt x="16381" y="4715"/>
                  <a:pt x="16488" y="4722"/>
                  <a:pt x="16488" y="4657"/>
                </a:cubicBezTo>
                <a:close/>
                <a:moveTo>
                  <a:pt x="17104" y="2951"/>
                </a:moveTo>
                <a:cubicBezTo>
                  <a:pt x="17032" y="2951"/>
                  <a:pt x="17036" y="3006"/>
                  <a:pt x="16986" y="3006"/>
                </a:cubicBezTo>
                <a:cubicBezTo>
                  <a:pt x="16965" y="3006"/>
                  <a:pt x="16936" y="2970"/>
                  <a:pt x="16915" y="2970"/>
                </a:cubicBezTo>
                <a:cubicBezTo>
                  <a:pt x="16908" y="3006"/>
                  <a:pt x="16893" y="3006"/>
                  <a:pt x="16861" y="3006"/>
                </a:cubicBezTo>
                <a:cubicBezTo>
                  <a:pt x="16844" y="3006"/>
                  <a:pt x="16826" y="2995"/>
                  <a:pt x="16826" y="2981"/>
                </a:cubicBezTo>
                <a:cubicBezTo>
                  <a:pt x="16826" y="2929"/>
                  <a:pt x="16968" y="2908"/>
                  <a:pt x="17004" y="2908"/>
                </a:cubicBezTo>
                <a:cubicBezTo>
                  <a:pt x="17050" y="2908"/>
                  <a:pt x="17086" y="2926"/>
                  <a:pt x="17104" y="2951"/>
                </a:cubicBezTo>
                <a:close/>
                <a:moveTo>
                  <a:pt x="16712" y="2769"/>
                </a:moveTo>
                <a:lnTo>
                  <a:pt x="16861" y="2769"/>
                </a:lnTo>
                <a:cubicBezTo>
                  <a:pt x="16822" y="2754"/>
                  <a:pt x="16837" y="2740"/>
                  <a:pt x="16801" y="2762"/>
                </a:cubicBezTo>
                <a:lnTo>
                  <a:pt x="16801" y="2714"/>
                </a:lnTo>
                <a:cubicBezTo>
                  <a:pt x="16908" y="2714"/>
                  <a:pt x="16911" y="2641"/>
                  <a:pt x="17015" y="2641"/>
                </a:cubicBezTo>
                <a:cubicBezTo>
                  <a:pt x="17018" y="2609"/>
                  <a:pt x="17043" y="2579"/>
                  <a:pt x="17075" y="2579"/>
                </a:cubicBezTo>
                <a:cubicBezTo>
                  <a:pt x="17082" y="2579"/>
                  <a:pt x="17086" y="2612"/>
                  <a:pt x="17086" y="2623"/>
                </a:cubicBezTo>
                <a:cubicBezTo>
                  <a:pt x="17071" y="2634"/>
                  <a:pt x="17054" y="2652"/>
                  <a:pt x="17054" y="2670"/>
                </a:cubicBezTo>
                <a:cubicBezTo>
                  <a:pt x="16997" y="2707"/>
                  <a:pt x="16926" y="2729"/>
                  <a:pt x="16890" y="2765"/>
                </a:cubicBezTo>
                <a:cubicBezTo>
                  <a:pt x="16990" y="2780"/>
                  <a:pt x="17015" y="2787"/>
                  <a:pt x="17093" y="2820"/>
                </a:cubicBezTo>
                <a:cubicBezTo>
                  <a:pt x="17064" y="2842"/>
                  <a:pt x="17025" y="2835"/>
                  <a:pt x="16986" y="2835"/>
                </a:cubicBezTo>
                <a:cubicBezTo>
                  <a:pt x="16943" y="2835"/>
                  <a:pt x="16887" y="2878"/>
                  <a:pt x="16844" y="2878"/>
                </a:cubicBezTo>
                <a:cubicBezTo>
                  <a:pt x="16819" y="2878"/>
                  <a:pt x="16673" y="2813"/>
                  <a:pt x="16666" y="2809"/>
                </a:cubicBezTo>
                <a:cubicBezTo>
                  <a:pt x="16687" y="2791"/>
                  <a:pt x="16694" y="2783"/>
                  <a:pt x="16712" y="2769"/>
                </a:cubicBezTo>
                <a:close/>
                <a:moveTo>
                  <a:pt x="17253" y="2816"/>
                </a:moveTo>
                <a:cubicBezTo>
                  <a:pt x="17250" y="2787"/>
                  <a:pt x="17253" y="2776"/>
                  <a:pt x="17253" y="2769"/>
                </a:cubicBezTo>
                <a:lnTo>
                  <a:pt x="17371" y="2769"/>
                </a:lnTo>
                <a:cubicBezTo>
                  <a:pt x="17364" y="2787"/>
                  <a:pt x="17342" y="2798"/>
                  <a:pt x="17335" y="2798"/>
                </a:cubicBezTo>
                <a:cubicBezTo>
                  <a:pt x="17357" y="2802"/>
                  <a:pt x="17417" y="2805"/>
                  <a:pt x="17449" y="2798"/>
                </a:cubicBezTo>
                <a:cubicBezTo>
                  <a:pt x="17453" y="2831"/>
                  <a:pt x="17449" y="2838"/>
                  <a:pt x="17449" y="2853"/>
                </a:cubicBezTo>
                <a:cubicBezTo>
                  <a:pt x="17428" y="2886"/>
                  <a:pt x="17392" y="2871"/>
                  <a:pt x="17360" y="2871"/>
                </a:cubicBezTo>
                <a:lnTo>
                  <a:pt x="17378" y="2915"/>
                </a:lnTo>
                <a:cubicBezTo>
                  <a:pt x="17357" y="2926"/>
                  <a:pt x="17182" y="2933"/>
                  <a:pt x="17182" y="2915"/>
                </a:cubicBezTo>
                <a:cubicBezTo>
                  <a:pt x="17182" y="2860"/>
                  <a:pt x="17210" y="2831"/>
                  <a:pt x="17253" y="2816"/>
                </a:cubicBezTo>
                <a:close/>
                <a:moveTo>
                  <a:pt x="17713" y="2660"/>
                </a:moveTo>
                <a:lnTo>
                  <a:pt x="17762" y="2776"/>
                </a:lnTo>
                <a:cubicBezTo>
                  <a:pt x="17738" y="2795"/>
                  <a:pt x="17599" y="2824"/>
                  <a:pt x="17574" y="2824"/>
                </a:cubicBezTo>
                <a:cubicBezTo>
                  <a:pt x="17531" y="2824"/>
                  <a:pt x="17513" y="2805"/>
                  <a:pt x="17513" y="2769"/>
                </a:cubicBezTo>
                <a:cubicBezTo>
                  <a:pt x="17513" y="2718"/>
                  <a:pt x="17660" y="2660"/>
                  <a:pt x="17713" y="2660"/>
                </a:cubicBezTo>
                <a:close/>
                <a:moveTo>
                  <a:pt x="18261" y="4511"/>
                </a:moveTo>
                <a:cubicBezTo>
                  <a:pt x="18261" y="4478"/>
                  <a:pt x="18282" y="4438"/>
                  <a:pt x="18315" y="4438"/>
                </a:cubicBezTo>
                <a:cubicBezTo>
                  <a:pt x="18357" y="4438"/>
                  <a:pt x="18368" y="4478"/>
                  <a:pt x="18403" y="4507"/>
                </a:cubicBezTo>
                <a:cubicBezTo>
                  <a:pt x="18386" y="4522"/>
                  <a:pt x="18304" y="4547"/>
                  <a:pt x="18261" y="4547"/>
                </a:cubicBezTo>
                <a:cubicBezTo>
                  <a:pt x="18251" y="4547"/>
                  <a:pt x="18261" y="4522"/>
                  <a:pt x="18261" y="4511"/>
                </a:cubicBezTo>
                <a:close/>
                <a:moveTo>
                  <a:pt x="17218" y="5186"/>
                </a:moveTo>
                <a:cubicBezTo>
                  <a:pt x="17171" y="5186"/>
                  <a:pt x="17093" y="5138"/>
                  <a:pt x="17093" y="5094"/>
                </a:cubicBezTo>
                <a:cubicBezTo>
                  <a:pt x="17093" y="5021"/>
                  <a:pt x="17264" y="5094"/>
                  <a:pt x="17264" y="5167"/>
                </a:cubicBezTo>
                <a:cubicBezTo>
                  <a:pt x="17264" y="5192"/>
                  <a:pt x="17218" y="5186"/>
                  <a:pt x="17218" y="5186"/>
                </a:cubicBezTo>
                <a:close/>
                <a:moveTo>
                  <a:pt x="16238" y="5313"/>
                </a:moveTo>
                <a:cubicBezTo>
                  <a:pt x="16192" y="5338"/>
                  <a:pt x="16149" y="5375"/>
                  <a:pt x="16089" y="5375"/>
                </a:cubicBezTo>
                <a:cubicBezTo>
                  <a:pt x="16046" y="5375"/>
                  <a:pt x="16025" y="5368"/>
                  <a:pt x="16025" y="5331"/>
                </a:cubicBezTo>
                <a:cubicBezTo>
                  <a:pt x="16025" y="5317"/>
                  <a:pt x="16064" y="5247"/>
                  <a:pt x="16071" y="5247"/>
                </a:cubicBezTo>
                <a:cubicBezTo>
                  <a:pt x="16089" y="5247"/>
                  <a:pt x="16096" y="5211"/>
                  <a:pt x="16113" y="5211"/>
                </a:cubicBezTo>
                <a:cubicBezTo>
                  <a:pt x="16163" y="5211"/>
                  <a:pt x="16188" y="5258"/>
                  <a:pt x="16238" y="5265"/>
                </a:cubicBezTo>
                <a:cubicBezTo>
                  <a:pt x="16238" y="5265"/>
                  <a:pt x="16238" y="5313"/>
                  <a:pt x="16238" y="5313"/>
                </a:cubicBezTo>
                <a:close/>
                <a:moveTo>
                  <a:pt x="12278" y="7627"/>
                </a:moveTo>
                <a:lnTo>
                  <a:pt x="12278" y="7598"/>
                </a:lnTo>
                <a:cubicBezTo>
                  <a:pt x="12236" y="7598"/>
                  <a:pt x="12196" y="7587"/>
                  <a:pt x="12196" y="7550"/>
                </a:cubicBezTo>
                <a:lnTo>
                  <a:pt x="12196" y="7514"/>
                </a:lnTo>
                <a:lnTo>
                  <a:pt x="12264" y="7514"/>
                </a:lnTo>
                <a:cubicBezTo>
                  <a:pt x="12264" y="7558"/>
                  <a:pt x="12289" y="7550"/>
                  <a:pt x="12289" y="7587"/>
                </a:cubicBezTo>
                <a:cubicBezTo>
                  <a:pt x="12289" y="7616"/>
                  <a:pt x="12282" y="7609"/>
                  <a:pt x="12278" y="7627"/>
                </a:cubicBezTo>
                <a:close/>
                <a:moveTo>
                  <a:pt x="12307" y="7518"/>
                </a:moveTo>
                <a:cubicBezTo>
                  <a:pt x="12307" y="7503"/>
                  <a:pt x="12350" y="7409"/>
                  <a:pt x="12375" y="7409"/>
                </a:cubicBezTo>
                <a:cubicBezTo>
                  <a:pt x="12446" y="7409"/>
                  <a:pt x="12449" y="7441"/>
                  <a:pt x="12467" y="7503"/>
                </a:cubicBezTo>
                <a:cubicBezTo>
                  <a:pt x="12407" y="7521"/>
                  <a:pt x="12435" y="7649"/>
                  <a:pt x="12357" y="7649"/>
                </a:cubicBezTo>
                <a:cubicBezTo>
                  <a:pt x="12332" y="7649"/>
                  <a:pt x="12311" y="7631"/>
                  <a:pt x="12307" y="7627"/>
                </a:cubicBezTo>
                <a:cubicBezTo>
                  <a:pt x="12311" y="7620"/>
                  <a:pt x="12321" y="7612"/>
                  <a:pt x="12325" y="7609"/>
                </a:cubicBezTo>
                <a:lnTo>
                  <a:pt x="12332" y="7624"/>
                </a:lnTo>
                <a:cubicBezTo>
                  <a:pt x="12357" y="7620"/>
                  <a:pt x="12382" y="7594"/>
                  <a:pt x="12382" y="7576"/>
                </a:cubicBezTo>
                <a:cubicBezTo>
                  <a:pt x="12346" y="7569"/>
                  <a:pt x="12307" y="7540"/>
                  <a:pt x="12307" y="7518"/>
                </a:cubicBezTo>
                <a:close/>
                <a:moveTo>
                  <a:pt x="13016" y="7233"/>
                </a:moveTo>
                <a:cubicBezTo>
                  <a:pt x="13016" y="7212"/>
                  <a:pt x="13034" y="7146"/>
                  <a:pt x="13097" y="7142"/>
                </a:cubicBezTo>
                <a:cubicBezTo>
                  <a:pt x="13090" y="7157"/>
                  <a:pt x="13069" y="7171"/>
                  <a:pt x="13069" y="7190"/>
                </a:cubicBezTo>
                <a:cubicBezTo>
                  <a:pt x="13069" y="7230"/>
                  <a:pt x="13041" y="7248"/>
                  <a:pt x="13016" y="7281"/>
                </a:cubicBezTo>
                <a:cubicBezTo>
                  <a:pt x="13005" y="7266"/>
                  <a:pt x="13016" y="7252"/>
                  <a:pt x="13016" y="7233"/>
                </a:cubicBezTo>
                <a:close/>
                <a:moveTo>
                  <a:pt x="13436" y="6997"/>
                </a:moveTo>
                <a:cubicBezTo>
                  <a:pt x="13436" y="6979"/>
                  <a:pt x="13468" y="6960"/>
                  <a:pt x="13468" y="6960"/>
                </a:cubicBezTo>
                <a:cubicBezTo>
                  <a:pt x="13486" y="6982"/>
                  <a:pt x="13493" y="6989"/>
                  <a:pt x="13507" y="6997"/>
                </a:cubicBezTo>
                <a:cubicBezTo>
                  <a:pt x="13504" y="7015"/>
                  <a:pt x="13486" y="7040"/>
                  <a:pt x="13478" y="7044"/>
                </a:cubicBezTo>
                <a:lnTo>
                  <a:pt x="13478" y="7088"/>
                </a:lnTo>
                <a:cubicBezTo>
                  <a:pt x="13478" y="7099"/>
                  <a:pt x="13432" y="7124"/>
                  <a:pt x="13418" y="7124"/>
                </a:cubicBezTo>
                <a:cubicBezTo>
                  <a:pt x="13386" y="7124"/>
                  <a:pt x="13382" y="7092"/>
                  <a:pt x="13382" y="7069"/>
                </a:cubicBezTo>
                <a:cubicBezTo>
                  <a:pt x="13411" y="7066"/>
                  <a:pt x="13432" y="7044"/>
                  <a:pt x="13461" y="7040"/>
                </a:cubicBezTo>
                <a:cubicBezTo>
                  <a:pt x="13450" y="7026"/>
                  <a:pt x="13436" y="7015"/>
                  <a:pt x="13436" y="6997"/>
                </a:cubicBezTo>
                <a:close/>
                <a:moveTo>
                  <a:pt x="11516" y="9610"/>
                </a:moveTo>
                <a:cubicBezTo>
                  <a:pt x="11516" y="9617"/>
                  <a:pt x="11534" y="9639"/>
                  <a:pt x="11534" y="9650"/>
                </a:cubicBezTo>
                <a:cubicBezTo>
                  <a:pt x="11534" y="9661"/>
                  <a:pt x="11516" y="9668"/>
                  <a:pt x="11506" y="9668"/>
                </a:cubicBezTo>
                <a:cubicBezTo>
                  <a:pt x="11491" y="9668"/>
                  <a:pt x="11463" y="9639"/>
                  <a:pt x="11459" y="9635"/>
                </a:cubicBezTo>
                <a:cubicBezTo>
                  <a:pt x="11481" y="9624"/>
                  <a:pt x="11495" y="9613"/>
                  <a:pt x="11516" y="9610"/>
                </a:cubicBezTo>
                <a:close/>
                <a:moveTo>
                  <a:pt x="12107" y="9446"/>
                </a:moveTo>
                <a:cubicBezTo>
                  <a:pt x="12132" y="9446"/>
                  <a:pt x="12143" y="9468"/>
                  <a:pt x="12154" y="9468"/>
                </a:cubicBezTo>
                <a:cubicBezTo>
                  <a:pt x="12185" y="9526"/>
                  <a:pt x="12176" y="9558"/>
                  <a:pt x="12176" y="9617"/>
                </a:cubicBezTo>
                <a:cubicBezTo>
                  <a:pt x="12176" y="9668"/>
                  <a:pt x="12111" y="9719"/>
                  <a:pt x="12083" y="9719"/>
                </a:cubicBezTo>
                <a:cubicBezTo>
                  <a:pt x="12047" y="9719"/>
                  <a:pt x="12047" y="9672"/>
                  <a:pt x="12047" y="9643"/>
                </a:cubicBezTo>
                <a:cubicBezTo>
                  <a:pt x="12051" y="9613"/>
                  <a:pt x="12068" y="9595"/>
                  <a:pt x="12068" y="9570"/>
                </a:cubicBezTo>
                <a:cubicBezTo>
                  <a:pt x="12068" y="9540"/>
                  <a:pt x="12036" y="9522"/>
                  <a:pt x="12033" y="9493"/>
                </a:cubicBezTo>
                <a:cubicBezTo>
                  <a:pt x="12072" y="9482"/>
                  <a:pt x="12076" y="9446"/>
                  <a:pt x="12107" y="9446"/>
                </a:cubicBezTo>
                <a:close/>
                <a:moveTo>
                  <a:pt x="12083" y="9271"/>
                </a:moveTo>
                <a:cubicBezTo>
                  <a:pt x="12107" y="9271"/>
                  <a:pt x="12122" y="9238"/>
                  <a:pt x="12139" y="9234"/>
                </a:cubicBezTo>
                <a:cubicBezTo>
                  <a:pt x="12139" y="9253"/>
                  <a:pt x="12143" y="9271"/>
                  <a:pt x="12154" y="9275"/>
                </a:cubicBezTo>
                <a:cubicBezTo>
                  <a:pt x="12143" y="9318"/>
                  <a:pt x="12132" y="9398"/>
                  <a:pt x="12122" y="9420"/>
                </a:cubicBezTo>
                <a:cubicBezTo>
                  <a:pt x="12086" y="9413"/>
                  <a:pt x="12076" y="9307"/>
                  <a:pt x="12058" y="9278"/>
                </a:cubicBezTo>
                <a:cubicBezTo>
                  <a:pt x="12065" y="9278"/>
                  <a:pt x="12076" y="9271"/>
                  <a:pt x="12083" y="9271"/>
                </a:cubicBezTo>
                <a:close/>
                <a:moveTo>
                  <a:pt x="12446" y="9839"/>
                </a:moveTo>
                <a:cubicBezTo>
                  <a:pt x="12520" y="9803"/>
                  <a:pt x="12553" y="9850"/>
                  <a:pt x="12603" y="9850"/>
                </a:cubicBezTo>
                <a:cubicBezTo>
                  <a:pt x="12649" y="9850"/>
                  <a:pt x="12670" y="9815"/>
                  <a:pt x="12724" y="9826"/>
                </a:cubicBezTo>
                <a:lnTo>
                  <a:pt x="12709" y="9869"/>
                </a:lnTo>
                <a:cubicBezTo>
                  <a:pt x="12709" y="9869"/>
                  <a:pt x="12691" y="9894"/>
                  <a:pt x="12691" y="9908"/>
                </a:cubicBezTo>
                <a:cubicBezTo>
                  <a:pt x="12691" y="9934"/>
                  <a:pt x="12709" y="9938"/>
                  <a:pt x="12709" y="9967"/>
                </a:cubicBezTo>
                <a:cubicBezTo>
                  <a:pt x="12709" y="9978"/>
                  <a:pt x="12699" y="9993"/>
                  <a:pt x="12688" y="9993"/>
                </a:cubicBezTo>
                <a:cubicBezTo>
                  <a:pt x="12677" y="9993"/>
                  <a:pt x="12659" y="9989"/>
                  <a:pt x="12659" y="9978"/>
                </a:cubicBezTo>
                <a:cubicBezTo>
                  <a:pt x="12599" y="9963"/>
                  <a:pt x="12553" y="9901"/>
                  <a:pt x="12496" y="9883"/>
                </a:cubicBezTo>
                <a:cubicBezTo>
                  <a:pt x="12485" y="9879"/>
                  <a:pt x="12456" y="9883"/>
                  <a:pt x="12446" y="9865"/>
                </a:cubicBezTo>
                <a:cubicBezTo>
                  <a:pt x="12446" y="9865"/>
                  <a:pt x="12446" y="9839"/>
                  <a:pt x="12446" y="9839"/>
                </a:cubicBezTo>
                <a:close/>
                <a:moveTo>
                  <a:pt x="13827" y="10178"/>
                </a:moveTo>
                <a:cubicBezTo>
                  <a:pt x="13781" y="10204"/>
                  <a:pt x="13763" y="10186"/>
                  <a:pt x="13738" y="10186"/>
                </a:cubicBezTo>
                <a:cubicBezTo>
                  <a:pt x="13710" y="10186"/>
                  <a:pt x="13642" y="10178"/>
                  <a:pt x="13603" y="10156"/>
                </a:cubicBezTo>
                <a:cubicBezTo>
                  <a:pt x="13681" y="10142"/>
                  <a:pt x="13767" y="10160"/>
                  <a:pt x="13827" y="10178"/>
                </a:cubicBezTo>
                <a:close/>
                <a:moveTo>
                  <a:pt x="14668" y="10113"/>
                </a:moveTo>
                <a:cubicBezTo>
                  <a:pt x="14661" y="10149"/>
                  <a:pt x="14643" y="10135"/>
                  <a:pt x="14622" y="10146"/>
                </a:cubicBezTo>
                <a:cubicBezTo>
                  <a:pt x="14611" y="10149"/>
                  <a:pt x="14618" y="10171"/>
                  <a:pt x="14615" y="10182"/>
                </a:cubicBezTo>
                <a:cubicBezTo>
                  <a:pt x="14604" y="10204"/>
                  <a:pt x="14536" y="10222"/>
                  <a:pt x="14504" y="10222"/>
                </a:cubicBezTo>
                <a:cubicBezTo>
                  <a:pt x="14493" y="10222"/>
                  <a:pt x="14479" y="10215"/>
                  <a:pt x="14479" y="10204"/>
                </a:cubicBezTo>
                <a:cubicBezTo>
                  <a:pt x="14472" y="10204"/>
                  <a:pt x="14461" y="10193"/>
                  <a:pt x="14461" y="10186"/>
                </a:cubicBezTo>
                <a:cubicBezTo>
                  <a:pt x="14515" y="10160"/>
                  <a:pt x="14607" y="10123"/>
                  <a:pt x="14668" y="10113"/>
                </a:cubicBezTo>
                <a:close/>
                <a:moveTo>
                  <a:pt x="21370" y="13528"/>
                </a:moveTo>
                <a:cubicBezTo>
                  <a:pt x="21338" y="13422"/>
                  <a:pt x="21331" y="13346"/>
                  <a:pt x="21291" y="13262"/>
                </a:cubicBezTo>
                <a:cubicBezTo>
                  <a:pt x="21266" y="13211"/>
                  <a:pt x="21242" y="13079"/>
                  <a:pt x="21184" y="13079"/>
                </a:cubicBezTo>
                <a:cubicBezTo>
                  <a:pt x="21149" y="13079"/>
                  <a:pt x="21171" y="13101"/>
                  <a:pt x="21138" y="13079"/>
                </a:cubicBezTo>
                <a:cubicBezTo>
                  <a:pt x="21131" y="13079"/>
                  <a:pt x="21138" y="13065"/>
                  <a:pt x="21138" y="13057"/>
                </a:cubicBezTo>
                <a:cubicBezTo>
                  <a:pt x="21138" y="13006"/>
                  <a:pt x="21145" y="12970"/>
                  <a:pt x="21156" y="12919"/>
                </a:cubicBezTo>
                <a:lnTo>
                  <a:pt x="21163" y="12919"/>
                </a:lnTo>
                <a:lnTo>
                  <a:pt x="21174" y="12919"/>
                </a:lnTo>
                <a:cubicBezTo>
                  <a:pt x="21145" y="12904"/>
                  <a:pt x="21174" y="12821"/>
                  <a:pt x="21174" y="12781"/>
                </a:cubicBezTo>
                <a:cubicBezTo>
                  <a:pt x="21174" y="12620"/>
                  <a:pt x="21081" y="12526"/>
                  <a:pt x="21081" y="12409"/>
                </a:cubicBezTo>
                <a:cubicBezTo>
                  <a:pt x="21035" y="12409"/>
                  <a:pt x="21096" y="12299"/>
                  <a:pt x="21060" y="12245"/>
                </a:cubicBezTo>
                <a:cubicBezTo>
                  <a:pt x="21049" y="12227"/>
                  <a:pt x="21021" y="12234"/>
                  <a:pt x="21013" y="12227"/>
                </a:cubicBezTo>
                <a:cubicBezTo>
                  <a:pt x="20992" y="12205"/>
                  <a:pt x="21003" y="12190"/>
                  <a:pt x="20982" y="12168"/>
                </a:cubicBezTo>
                <a:cubicBezTo>
                  <a:pt x="20921" y="12230"/>
                  <a:pt x="20896" y="12336"/>
                  <a:pt x="20796" y="12336"/>
                </a:cubicBezTo>
                <a:cubicBezTo>
                  <a:pt x="20743" y="12336"/>
                  <a:pt x="20739" y="12292"/>
                  <a:pt x="20739" y="12245"/>
                </a:cubicBezTo>
                <a:cubicBezTo>
                  <a:pt x="20739" y="12197"/>
                  <a:pt x="20757" y="12175"/>
                  <a:pt x="20757" y="12135"/>
                </a:cubicBezTo>
                <a:cubicBezTo>
                  <a:pt x="20757" y="12117"/>
                  <a:pt x="20739" y="12106"/>
                  <a:pt x="20736" y="12088"/>
                </a:cubicBezTo>
                <a:cubicBezTo>
                  <a:pt x="20711" y="12011"/>
                  <a:pt x="20668" y="11953"/>
                  <a:pt x="20633" y="11895"/>
                </a:cubicBezTo>
                <a:cubicBezTo>
                  <a:pt x="20583" y="11855"/>
                  <a:pt x="20544" y="11826"/>
                  <a:pt x="20515" y="11778"/>
                </a:cubicBezTo>
                <a:cubicBezTo>
                  <a:pt x="20487" y="11734"/>
                  <a:pt x="20494" y="11676"/>
                  <a:pt x="20480" y="11632"/>
                </a:cubicBezTo>
                <a:cubicBezTo>
                  <a:pt x="20465" y="11581"/>
                  <a:pt x="20405" y="11560"/>
                  <a:pt x="20351" y="11549"/>
                </a:cubicBezTo>
                <a:cubicBezTo>
                  <a:pt x="20351" y="11658"/>
                  <a:pt x="20252" y="11680"/>
                  <a:pt x="20159" y="11680"/>
                </a:cubicBezTo>
                <a:cubicBezTo>
                  <a:pt x="20102" y="11680"/>
                  <a:pt x="20102" y="11662"/>
                  <a:pt x="20074" y="11643"/>
                </a:cubicBezTo>
                <a:cubicBezTo>
                  <a:pt x="20049" y="11698"/>
                  <a:pt x="19974" y="11702"/>
                  <a:pt x="19963" y="11734"/>
                </a:cubicBezTo>
                <a:cubicBezTo>
                  <a:pt x="19949" y="11786"/>
                  <a:pt x="19952" y="11826"/>
                  <a:pt x="19920" y="11858"/>
                </a:cubicBezTo>
                <a:cubicBezTo>
                  <a:pt x="19856" y="11924"/>
                  <a:pt x="19753" y="11942"/>
                  <a:pt x="19696" y="12000"/>
                </a:cubicBezTo>
                <a:cubicBezTo>
                  <a:pt x="19625" y="12073"/>
                  <a:pt x="19561" y="12146"/>
                  <a:pt x="19493" y="12215"/>
                </a:cubicBezTo>
                <a:cubicBezTo>
                  <a:pt x="19465" y="12245"/>
                  <a:pt x="19426" y="12289"/>
                  <a:pt x="19400" y="12296"/>
                </a:cubicBezTo>
                <a:cubicBezTo>
                  <a:pt x="19336" y="12318"/>
                  <a:pt x="19262" y="12329"/>
                  <a:pt x="19262" y="12405"/>
                </a:cubicBezTo>
                <a:cubicBezTo>
                  <a:pt x="19262" y="12471"/>
                  <a:pt x="19287" y="12507"/>
                  <a:pt x="19287" y="12566"/>
                </a:cubicBezTo>
                <a:cubicBezTo>
                  <a:pt x="19287" y="12656"/>
                  <a:pt x="19244" y="12715"/>
                  <a:pt x="19244" y="12784"/>
                </a:cubicBezTo>
                <a:lnTo>
                  <a:pt x="19262" y="12879"/>
                </a:lnTo>
                <a:lnTo>
                  <a:pt x="19244" y="12883"/>
                </a:lnTo>
                <a:cubicBezTo>
                  <a:pt x="19244" y="12893"/>
                  <a:pt x="19219" y="12893"/>
                  <a:pt x="19208" y="12897"/>
                </a:cubicBezTo>
                <a:cubicBezTo>
                  <a:pt x="19158" y="12912"/>
                  <a:pt x="19169" y="13006"/>
                  <a:pt x="19140" y="13021"/>
                </a:cubicBezTo>
                <a:cubicBezTo>
                  <a:pt x="19098" y="13043"/>
                  <a:pt x="19091" y="13029"/>
                  <a:pt x="19073" y="13065"/>
                </a:cubicBezTo>
                <a:cubicBezTo>
                  <a:pt x="19059" y="13094"/>
                  <a:pt x="19055" y="13138"/>
                  <a:pt x="19027" y="13138"/>
                </a:cubicBezTo>
                <a:cubicBezTo>
                  <a:pt x="18998" y="13141"/>
                  <a:pt x="18977" y="13127"/>
                  <a:pt x="18973" y="13101"/>
                </a:cubicBezTo>
                <a:cubicBezTo>
                  <a:pt x="18955" y="13101"/>
                  <a:pt x="18945" y="13076"/>
                  <a:pt x="18941" y="13065"/>
                </a:cubicBezTo>
                <a:cubicBezTo>
                  <a:pt x="18913" y="12977"/>
                  <a:pt x="18874" y="12904"/>
                  <a:pt x="18849" y="12828"/>
                </a:cubicBezTo>
                <a:cubicBezTo>
                  <a:pt x="18834" y="12777"/>
                  <a:pt x="18785" y="12740"/>
                  <a:pt x="18770" y="12711"/>
                </a:cubicBezTo>
                <a:cubicBezTo>
                  <a:pt x="18742" y="12653"/>
                  <a:pt x="18759" y="12605"/>
                  <a:pt x="18731" y="12562"/>
                </a:cubicBezTo>
                <a:cubicBezTo>
                  <a:pt x="18703" y="12514"/>
                  <a:pt x="18703" y="12492"/>
                  <a:pt x="18688" y="12445"/>
                </a:cubicBezTo>
                <a:cubicBezTo>
                  <a:pt x="18671" y="12391"/>
                  <a:pt x="18606" y="12271"/>
                  <a:pt x="18581" y="12190"/>
                </a:cubicBezTo>
                <a:cubicBezTo>
                  <a:pt x="18560" y="12117"/>
                  <a:pt x="18521" y="12048"/>
                  <a:pt x="18521" y="11979"/>
                </a:cubicBezTo>
                <a:cubicBezTo>
                  <a:pt x="18521" y="11968"/>
                  <a:pt x="18515" y="11938"/>
                  <a:pt x="18515" y="11927"/>
                </a:cubicBezTo>
                <a:lnTo>
                  <a:pt x="18518" y="11930"/>
                </a:lnTo>
                <a:cubicBezTo>
                  <a:pt x="18519" y="11881"/>
                  <a:pt x="18535" y="11871"/>
                  <a:pt x="18535" y="11826"/>
                </a:cubicBezTo>
                <a:cubicBezTo>
                  <a:pt x="18535" y="11767"/>
                  <a:pt x="18500" y="11724"/>
                  <a:pt x="18500" y="11676"/>
                </a:cubicBezTo>
                <a:cubicBezTo>
                  <a:pt x="18500" y="11665"/>
                  <a:pt x="18521" y="11640"/>
                  <a:pt x="18521" y="11625"/>
                </a:cubicBezTo>
                <a:lnTo>
                  <a:pt x="18493" y="11625"/>
                </a:lnTo>
                <a:cubicBezTo>
                  <a:pt x="18446" y="11673"/>
                  <a:pt x="18443" y="11796"/>
                  <a:pt x="18350" y="11796"/>
                </a:cubicBezTo>
                <a:cubicBezTo>
                  <a:pt x="18240" y="11796"/>
                  <a:pt x="18197" y="11683"/>
                  <a:pt x="18144" y="11629"/>
                </a:cubicBezTo>
                <a:cubicBezTo>
                  <a:pt x="18176" y="11607"/>
                  <a:pt x="18200" y="11625"/>
                  <a:pt x="18233" y="11614"/>
                </a:cubicBezTo>
                <a:cubicBezTo>
                  <a:pt x="18261" y="11607"/>
                  <a:pt x="18264" y="11574"/>
                  <a:pt x="18279" y="11560"/>
                </a:cubicBezTo>
                <a:cubicBezTo>
                  <a:pt x="18251" y="11552"/>
                  <a:pt x="18225" y="11552"/>
                  <a:pt x="18197" y="11552"/>
                </a:cubicBezTo>
                <a:cubicBezTo>
                  <a:pt x="18126" y="11552"/>
                  <a:pt x="18022" y="11480"/>
                  <a:pt x="17987" y="11425"/>
                </a:cubicBezTo>
                <a:cubicBezTo>
                  <a:pt x="17958" y="11377"/>
                  <a:pt x="17937" y="11293"/>
                  <a:pt x="17894" y="11279"/>
                </a:cubicBezTo>
                <a:cubicBezTo>
                  <a:pt x="17855" y="11268"/>
                  <a:pt x="17827" y="11276"/>
                  <a:pt x="17787" y="11276"/>
                </a:cubicBezTo>
                <a:cubicBezTo>
                  <a:pt x="17745" y="11276"/>
                  <a:pt x="17734" y="11304"/>
                  <a:pt x="17698" y="11304"/>
                </a:cubicBezTo>
                <a:lnTo>
                  <a:pt x="17605" y="11279"/>
                </a:lnTo>
                <a:cubicBezTo>
                  <a:pt x="17591" y="11286"/>
                  <a:pt x="17581" y="11297"/>
                  <a:pt x="17574" y="11304"/>
                </a:cubicBezTo>
                <a:lnTo>
                  <a:pt x="17449" y="11312"/>
                </a:lnTo>
                <a:cubicBezTo>
                  <a:pt x="17449" y="11315"/>
                  <a:pt x="17435" y="11312"/>
                  <a:pt x="17431" y="11312"/>
                </a:cubicBezTo>
                <a:cubicBezTo>
                  <a:pt x="17364" y="11312"/>
                  <a:pt x="17207" y="11268"/>
                  <a:pt x="17111" y="11268"/>
                </a:cubicBezTo>
                <a:cubicBezTo>
                  <a:pt x="17093" y="11268"/>
                  <a:pt x="16990" y="11239"/>
                  <a:pt x="16986" y="11235"/>
                </a:cubicBezTo>
                <a:cubicBezTo>
                  <a:pt x="16950" y="11199"/>
                  <a:pt x="16950" y="11089"/>
                  <a:pt x="16876" y="11089"/>
                </a:cubicBezTo>
                <a:cubicBezTo>
                  <a:pt x="16837" y="11089"/>
                  <a:pt x="16822" y="11122"/>
                  <a:pt x="16801" y="11144"/>
                </a:cubicBezTo>
                <a:lnTo>
                  <a:pt x="16623" y="11144"/>
                </a:lnTo>
                <a:cubicBezTo>
                  <a:pt x="16566" y="11126"/>
                  <a:pt x="16537" y="11078"/>
                  <a:pt x="16502" y="11042"/>
                </a:cubicBezTo>
                <a:cubicBezTo>
                  <a:pt x="16459" y="10998"/>
                  <a:pt x="16402" y="11020"/>
                  <a:pt x="16363" y="10980"/>
                </a:cubicBezTo>
                <a:cubicBezTo>
                  <a:pt x="16342" y="10958"/>
                  <a:pt x="16352" y="10929"/>
                  <a:pt x="16345" y="10915"/>
                </a:cubicBezTo>
                <a:cubicBezTo>
                  <a:pt x="16306" y="10835"/>
                  <a:pt x="16228" y="10721"/>
                  <a:pt x="16128" y="10721"/>
                </a:cubicBezTo>
                <a:cubicBezTo>
                  <a:pt x="16078" y="10721"/>
                  <a:pt x="16057" y="10787"/>
                  <a:pt x="16057" y="10838"/>
                </a:cubicBezTo>
                <a:cubicBezTo>
                  <a:pt x="16057" y="10875"/>
                  <a:pt x="16057" y="10893"/>
                  <a:pt x="16064" y="10922"/>
                </a:cubicBezTo>
                <a:cubicBezTo>
                  <a:pt x="16085" y="11009"/>
                  <a:pt x="16185" y="11166"/>
                  <a:pt x="16267" y="11184"/>
                </a:cubicBezTo>
                <a:cubicBezTo>
                  <a:pt x="16267" y="11224"/>
                  <a:pt x="16288" y="11235"/>
                  <a:pt x="16292" y="11268"/>
                </a:cubicBezTo>
                <a:cubicBezTo>
                  <a:pt x="16334" y="11257"/>
                  <a:pt x="16327" y="11210"/>
                  <a:pt x="16363" y="11202"/>
                </a:cubicBezTo>
                <a:cubicBezTo>
                  <a:pt x="16366" y="11217"/>
                  <a:pt x="16366" y="11228"/>
                  <a:pt x="16366" y="11242"/>
                </a:cubicBezTo>
                <a:cubicBezTo>
                  <a:pt x="16366" y="11286"/>
                  <a:pt x="16342" y="11315"/>
                  <a:pt x="16342" y="11359"/>
                </a:cubicBezTo>
                <a:cubicBezTo>
                  <a:pt x="16342" y="11410"/>
                  <a:pt x="16434" y="11436"/>
                  <a:pt x="16488" y="11436"/>
                </a:cubicBezTo>
                <a:cubicBezTo>
                  <a:pt x="16726" y="11436"/>
                  <a:pt x="16744" y="11286"/>
                  <a:pt x="16872" y="11188"/>
                </a:cubicBezTo>
                <a:lnTo>
                  <a:pt x="16872" y="11323"/>
                </a:lnTo>
                <a:cubicBezTo>
                  <a:pt x="16922" y="11428"/>
                  <a:pt x="16990" y="11447"/>
                  <a:pt x="17093" y="11480"/>
                </a:cubicBezTo>
                <a:cubicBezTo>
                  <a:pt x="17132" y="11490"/>
                  <a:pt x="17136" y="11552"/>
                  <a:pt x="17160" y="11567"/>
                </a:cubicBezTo>
                <a:lnTo>
                  <a:pt x="17160" y="11563"/>
                </a:lnTo>
                <a:cubicBezTo>
                  <a:pt x="17178" y="11596"/>
                  <a:pt x="17228" y="11589"/>
                  <a:pt x="17228" y="11622"/>
                </a:cubicBezTo>
                <a:cubicBezTo>
                  <a:pt x="17228" y="11705"/>
                  <a:pt x="17125" y="11734"/>
                  <a:pt x="17125" y="11822"/>
                </a:cubicBezTo>
                <a:cubicBezTo>
                  <a:pt x="17071" y="11822"/>
                  <a:pt x="17036" y="11836"/>
                  <a:pt x="17022" y="11880"/>
                </a:cubicBezTo>
                <a:cubicBezTo>
                  <a:pt x="17007" y="11924"/>
                  <a:pt x="17011" y="11986"/>
                  <a:pt x="16968" y="11986"/>
                </a:cubicBezTo>
                <a:cubicBezTo>
                  <a:pt x="16915" y="11986"/>
                  <a:pt x="16919" y="12092"/>
                  <a:pt x="16865" y="12092"/>
                </a:cubicBezTo>
                <a:cubicBezTo>
                  <a:pt x="16833" y="12092"/>
                  <a:pt x="16766" y="12154"/>
                  <a:pt x="16766" y="12197"/>
                </a:cubicBezTo>
                <a:cubicBezTo>
                  <a:pt x="16669" y="12215"/>
                  <a:pt x="16452" y="12256"/>
                  <a:pt x="16452" y="12336"/>
                </a:cubicBezTo>
                <a:cubicBezTo>
                  <a:pt x="16452" y="12347"/>
                  <a:pt x="16459" y="12361"/>
                  <a:pt x="16466" y="12369"/>
                </a:cubicBezTo>
                <a:cubicBezTo>
                  <a:pt x="16384" y="12409"/>
                  <a:pt x="16274" y="12434"/>
                  <a:pt x="16188" y="12456"/>
                </a:cubicBezTo>
                <a:cubicBezTo>
                  <a:pt x="16146" y="12467"/>
                  <a:pt x="16003" y="12569"/>
                  <a:pt x="15957" y="12591"/>
                </a:cubicBezTo>
                <a:lnTo>
                  <a:pt x="15847" y="12591"/>
                </a:lnTo>
                <a:cubicBezTo>
                  <a:pt x="15786" y="12635"/>
                  <a:pt x="15776" y="12665"/>
                  <a:pt x="15702" y="12665"/>
                </a:cubicBezTo>
                <a:lnTo>
                  <a:pt x="15679" y="12679"/>
                </a:lnTo>
                <a:cubicBezTo>
                  <a:pt x="15669" y="12679"/>
                  <a:pt x="15578" y="12633"/>
                  <a:pt x="15568" y="12628"/>
                </a:cubicBezTo>
                <a:cubicBezTo>
                  <a:pt x="15559" y="12624"/>
                  <a:pt x="15587" y="12624"/>
                  <a:pt x="15564" y="12588"/>
                </a:cubicBezTo>
                <a:cubicBezTo>
                  <a:pt x="15527" y="12530"/>
                  <a:pt x="15501" y="12471"/>
                  <a:pt x="15501" y="12401"/>
                </a:cubicBezTo>
                <a:cubicBezTo>
                  <a:pt x="15462" y="12398"/>
                  <a:pt x="15490" y="12329"/>
                  <a:pt x="15497" y="12296"/>
                </a:cubicBezTo>
                <a:cubicBezTo>
                  <a:pt x="15515" y="12215"/>
                  <a:pt x="15455" y="12183"/>
                  <a:pt x="15416" y="12142"/>
                </a:cubicBezTo>
                <a:cubicBezTo>
                  <a:pt x="15373" y="12099"/>
                  <a:pt x="15274" y="11973"/>
                  <a:pt x="15274" y="11886"/>
                </a:cubicBezTo>
                <a:cubicBezTo>
                  <a:pt x="15150" y="11857"/>
                  <a:pt x="15120" y="11782"/>
                  <a:pt x="15120" y="11643"/>
                </a:cubicBezTo>
                <a:cubicBezTo>
                  <a:pt x="15120" y="11560"/>
                  <a:pt x="15074" y="11541"/>
                  <a:pt x="15060" y="11472"/>
                </a:cubicBezTo>
                <a:cubicBezTo>
                  <a:pt x="15042" y="11458"/>
                  <a:pt x="15024" y="11436"/>
                  <a:pt x="15013" y="11425"/>
                </a:cubicBezTo>
                <a:cubicBezTo>
                  <a:pt x="14999" y="11410"/>
                  <a:pt x="14953" y="11417"/>
                  <a:pt x="14942" y="11407"/>
                </a:cubicBezTo>
                <a:cubicBezTo>
                  <a:pt x="14921" y="11385"/>
                  <a:pt x="14928" y="11330"/>
                  <a:pt x="14921" y="11308"/>
                </a:cubicBezTo>
                <a:cubicBezTo>
                  <a:pt x="14910" y="11271"/>
                  <a:pt x="14885" y="11242"/>
                  <a:pt x="14871" y="11221"/>
                </a:cubicBezTo>
                <a:cubicBezTo>
                  <a:pt x="14828" y="11155"/>
                  <a:pt x="14792" y="11100"/>
                  <a:pt x="14754" y="11038"/>
                </a:cubicBezTo>
                <a:cubicBezTo>
                  <a:pt x="14743" y="11020"/>
                  <a:pt x="14693" y="10962"/>
                  <a:pt x="14693" y="10951"/>
                </a:cubicBezTo>
                <a:cubicBezTo>
                  <a:pt x="14693" y="10926"/>
                  <a:pt x="14704" y="10880"/>
                  <a:pt x="14712" y="10835"/>
                </a:cubicBezTo>
                <a:cubicBezTo>
                  <a:pt x="14697" y="10888"/>
                  <a:pt x="14658" y="10981"/>
                  <a:pt x="14647" y="11017"/>
                </a:cubicBezTo>
                <a:cubicBezTo>
                  <a:pt x="14572" y="11006"/>
                  <a:pt x="14511" y="10842"/>
                  <a:pt x="14451" y="10780"/>
                </a:cubicBezTo>
                <a:lnTo>
                  <a:pt x="14451" y="10842"/>
                </a:lnTo>
                <a:lnTo>
                  <a:pt x="14789" y="11454"/>
                </a:lnTo>
                <a:cubicBezTo>
                  <a:pt x="14771" y="11530"/>
                  <a:pt x="14878" y="11691"/>
                  <a:pt x="14931" y="11734"/>
                </a:cubicBezTo>
                <a:lnTo>
                  <a:pt x="14931" y="11928"/>
                </a:lnTo>
                <a:cubicBezTo>
                  <a:pt x="14967" y="12026"/>
                  <a:pt x="15038" y="12026"/>
                  <a:pt x="15092" y="12099"/>
                </a:cubicBezTo>
                <a:cubicBezTo>
                  <a:pt x="15156" y="12186"/>
                  <a:pt x="15117" y="12281"/>
                  <a:pt x="15181" y="12347"/>
                </a:cubicBezTo>
                <a:cubicBezTo>
                  <a:pt x="15238" y="12405"/>
                  <a:pt x="15277" y="12409"/>
                  <a:pt x="15341" y="12456"/>
                </a:cubicBezTo>
                <a:cubicBezTo>
                  <a:pt x="15398" y="12500"/>
                  <a:pt x="15429" y="12651"/>
                  <a:pt x="15546" y="12651"/>
                </a:cubicBezTo>
                <a:cubicBezTo>
                  <a:pt x="15546" y="12713"/>
                  <a:pt x="15580" y="12722"/>
                  <a:pt x="15544" y="12766"/>
                </a:cubicBezTo>
                <a:cubicBezTo>
                  <a:pt x="15590" y="12802"/>
                  <a:pt x="15637" y="12919"/>
                  <a:pt x="15697" y="12919"/>
                </a:cubicBezTo>
                <a:cubicBezTo>
                  <a:pt x="15754" y="12919"/>
                  <a:pt x="15758" y="12871"/>
                  <a:pt x="15804" y="12857"/>
                </a:cubicBezTo>
                <a:cubicBezTo>
                  <a:pt x="15857" y="12838"/>
                  <a:pt x="15893" y="12864"/>
                  <a:pt x="15946" y="12857"/>
                </a:cubicBezTo>
                <a:cubicBezTo>
                  <a:pt x="16082" y="12835"/>
                  <a:pt x="16210" y="12781"/>
                  <a:pt x="16338" y="12748"/>
                </a:cubicBezTo>
                <a:cubicBezTo>
                  <a:pt x="16349" y="12769"/>
                  <a:pt x="16363" y="12781"/>
                  <a:pt x="16363" y="12802"/>
                </a:cubicBezTo>
                <a:cubicBezTo>
                  <a:pt x="16363" y="13010"/>
                  <a:pt x="16203" y="13279"/>
                  <a:pt x="16113" y="13404"/>
                </a:cubicBezTo>
                <a:cubicBezTo>
                  <a:pt x="16007" y="13549"/>
                  <a:pt x="15961" y="13681"/>
                  <a:pt x="15829" y="13786"/>
                </a:cubicBezTo>
                <a:cubicBezTo>
                  <a:pt x="15594" y="13976"/>
                  <a:pt x="15341" y="14034"/>
                  <a:pt x="15252" y="14359"/>
                </a:cubicBezTo>
                <a:cubicBezTo>
                  <a:pt x="15227" y="14449"/>
                  <a:pt x="15134" y="14475"/>
                  <a:pt x="15134" y="14578"/>
                </a:cubicBezTo>
                <a:cubicBezTo>
                  <a:pt x="15134" y="14690"/>
                  <a:pt x="15163" y="14741"/>
                  <a:pt x="15163" y="14851"/>
                </a:cubicBezTo>
                <a:cubicBezTo>
                  <a:pt x="15163" y="14975"/>
                  <a:pt x="15295" y="15036"/>
                  <a:pt x="15295" y="15105"/>
                </a:cubicBezTo>
                <a:cubicBezTo>
                  <a:pt x="15295" y="15128"/>
                  <a:pt x="15273" y="15153"/>
                  <a:pt x="15269" y="15160"/>
                </a:cubicBezTo>
                <a:lnTo>
                  <a:pt x="15269" y="15251"/>
                </a:lnTo>
                <a:cubicBezTo>
                  <a:pt x="15269" y="15310"/>
                  <a:pt x="15259" y="15379"/>
                  <a:pt x="15259" y="15481"/>
                </a:cubicBezTo>
                <a:cubicBezTo>
                  <a:pt x="15280" y="15503"/>
                  <a:pt x="15287" y="15525"/>
                  <a:pt x="15287" y="15554"/>
                </a:cubicBezTo>
                <a:cubicBezTo>
                  <a:pt x="15287" y="15838"/>
                  <a:pt x="14817" y="15806"/>
                  <a:pt x="14778" y="16046"/>
                </a:cubicBezTo>
                <a:cubicBezTo>
                  <a:pt x="14729" y="16053"/>
                  <a:pt x="14672" y="16115"/>
                  <a:pt x="14672" y="16155"/>
                </a:cubicBezTo>
                <a:cubicBezTo>
                  <a:pt x="14672" y="16235"/>
                  <a:pt x="14771" y="16290"/>
                  <a:pt x="14771" y="16399"/>
                </a:cubicBezTo>
                <a:cubicBezTo>
                  <a:pt x="14771" y="16458"/>
                  <a:pt x="14764" y="16578"/>
                  <a:pt x="14743" y="16611"/>
                </a:cubicBezTo>
                <a:cubicBezTo>
                  <a:pt x="14721" y="16640"/>
                  <a:pt x="14661" y="16626"/>
                  <a:pt x="14636" y="16636"/>
                </a:cubicBezTo>
                <a:cubicBezTo>
                  <a:pt x="14551" y="16680"/>
                  <a:pt x="14501" y="16716"/>
                  <a:pt x="14458" y="16808"/>
                </a:cubicBezTo>
                <a:cubicBezTo>
                  <a:pt x="14489" y="16826"/>
                  <a:pt x="14511" y="16851"/>
                  <a:pt x="14511" y="16884"/>
                </a:cubicBezTo>
                <a:cubicBezTo>
                  <a:pt x="14511" y="16986"/>
                  <a:pt x="14411" y="17066"/>
                  <a:pt x="14369" y="17110"/>
                </a:cubicBezTo>
                <a:cubicBezTo>
                  <a:pt x="14290" y="17190"/>
                  <a:pt x="14283" y="17274"/>
                  <a:pt x="14227" y="17347"/>
                </a:cubicBezTo>
                <a:cubicBezTo>
                  <a:pt x="14137" y="17464"/>
                  <a:pt x="14098" y="17566"/>
                  <a:pt x="13952" y="17639"/>
                </a:cubicBezTo>
                <a:cubicBezTo>
                  <a:pt x="13892" y="17668"/>
                  <a:pt x="13803" y="17639"/>
                  <a:pt x="13792" y="17704"/>
                </a:cubicBezTo>
                <a:cubicBezTo>
                  <a:pt x="13745" y="17708"/>
                  <a:pt x="13717" y="17729"/>
                  <a:pt x="13685" y="17729"/>
                </a:cubicBezTo>
                <a:cubicBezTo>
                  <a:pt x="13646" y="17729"/>
                  <a:pt x="13625" y="17693"/>
                  <a:pt x="13585" y="17693"/>
                </a:cubicBezTo>
                <a:cubicBezTo>
                  <a:pt x="13436" y="17693"/>
                  <a:pt x="13347" y="17803"/>
                  <a:pt x="13212" y="17803"/>
                </a:cubicBezTo>
                <a:cubicBezTo>
                  <a:pt x="13151" y="17803"/>
                  <a:pt x="13119" y="17770"/>
                  <a:pt x="13097" y="17729"/>
                </a:cubicBezTo>
                <a:cubicBezTo>
                  <a:pt x="13076" y="17733"/>
                  <a:pt x="13069" y="17744"/>
                  <a:pt x="13062" y="17748"/>
                </a:cubicBezTo>
                <a:cubicBezTo>
                  <a:pt x="13062" y="17675"/>
                  <a:pt x="13026" y="17595"/>
                  <a:pt x="12998" y="17566"/>
                </a:cubicBezTo>
                <a:cubicBezTo>
                  <a:pt x="13026" y="17537"/>
                  <a:pt x="13044" y="17507"/>
                  <a:pt x="13044" y="17467"/>
                </a:cubicBezTo>
                <a:cubicBezTo>
                  <a:pt x="13044" y="17409"/>
                  <a:pt x="12944" y="17299"/>
                  <a:pt x="12927" y="17267"/>
                </a:cubicBezTo>
                <a:cubicBezTo>
                  <a:pt x="12798" y="17044"/>
                  <a:pt x="12634" y="16829"/>
                  <a:pt x="12634" y="16509"/>
                </a:cubicBezTo>
                <a:lnTo>
                  <a:pt x="12634" y="16410"/>
                </a:lnTo>
                <a:cubicBezTo>
                  <a:pt x="12634" y="16359"/>
                  <a:pt x="12592" y="16341"/>
                  <a:pt x="12563" y="16290"/>
                </a:cubicBezTo>
                <a:cubicBezTo>
                  <a:pt x="12463" y="16119"/>
                  <a:pt x="12357" y="15980"/>
                  <a:pt x="12357" y="15743"/>
                </a:cubicBezTo>
                <a:cubicBezTo>
                  <a:pt x="12357" y="15488"/>
                  <a:pt x="12581" y="15426"/>
                  <a:pt x="12581" y="15233"/>
                </a:cubicBezTo>
                <a:cubicBezTo>
                  <a:pt x="12581" y="15142"/>
                  <a:pt x="12546" y="15105"/>
                  <a:pt x="12535" y="15025"/>
                </a:cubicBezTo>
                <a:cubicBezTo>
                  <a:pt x="12510" y="14869"/>
                  <a:pt x="12481" y="14814"/>
                  <a:pt x="12446" y="14723"/>
                </a:cubicBezTo>
                <a:cubicBezTo>
                  <a:pt x="12418" y="14650"/>
                  <a:pt x="12432" y="14566"/>
                  <a:pt x="12385" y="14505"/>
                </a:cubicBezTo>
                <a:cubicBezTo>
                  <a:pt x="12293" y="14384"/>
                  <a:pt x="12090" y="14257"/>
                  <a:pt x="12090" y="14085"/>
                </a:cubicBezTo>
                <a:cubicBezTo>
                  <a:pt x="12090" y="14045"/>
                  <a:pt x="12147" y="13954"/>
                  <a:pt x="12171" y="13939"/>
                </a:cubicBezTo>
                <a:cubicBezTo>
                  <a:pt x="12157" y="13907"/>
                  <a:pt x="12171" y="13899"/>
                  <a:pt x="12171" y="13885"/>
                </a:cubicBezTo>
                <a:cubicBezTo>
                  <a:pt x="12171" y="13841"/>
                  <a:pt x="12171" y="13732"/>
                  <a:pt x="12207" y="13702"/>
                </a:cubicBezTo>
                <a:cubicBezTo>
                  <a:pt x="12168" y="13622"/>
                  <a:pt x="12104" y="13549"/>
                  <a:pt x="11983" y="13549"/>
                </a:cubicBezTo>
                <a:lnTo>
                  <a:pt x="11833" y="13549"/>
                </a:lnTo>
                <a:cubicBezTo>
                  <a:pt x="11726" y="13549"/>
                  <a:pt x="11702" y="13338"/>
                  <a:pt x="11555" y="13338"/>
                </a:cubicBezTo>
                <a:cubicBezTo>
                  <a:pt x="11378" y="13338"/>
                  <a:pt x="11246" y="13422"/>
                  <a:pt x="11110" y="13466"/>
                </a:cubicBezTo>
                <a:cubicBezTo>
                  <a:pt x="11057" y="13484"/>
                  <a:pt x="11039" y="13531"/>
                  <a:pt x="10986" y="13531"/>
                </a:cubicBezTo>
                <a:cubicBezTo>
                  <a:pt x="10932" y="13531"/>
                  <a:pt x="10843" y="13476"/>
                  <a:pt x="10772" y="13476"/>
                </a:cubicBezTo>
                <a:cubicBezTo>
                  <a:pt x="10633" y="13476"/>
                  <a:pt x="10573" y="13549"/>
                  <a:pt x="10434" y="13549"/>
                </a:cubicBezTo>
                <a:cubicBezTo>
                  <a:pt x="10391" y="13549"/>
                  <a:pt x="10341" y="13531"/>
                  <a:pt x="10327" y="13520"/>
                </a:cubicBezTo>
                <a:cubicBezTo>
                  <a:pt x="10227" y="13444"/>
                  <a:pt x="10021" y="13320"/>
                  <a:pt x="9946" y="13203"/>
                </a:cubicBezTo>
                <a:cubicBezTo>
                  <a:pt x="9878" y="13098"/>
                  <a:pt x="9857" y="13010"/>
                  <a:pt x="9768" y="12937"/>
                </a:cubicBezTo>
                <a:cubicBezTo>
                  <a:pt x="9743" y="12919"/>
                  <a:pt x="9554" y="12748"/>
                  <a:pt x="9554" y="12733"/>
                </a:cubicBezTo>
                <a:cubicBezTo>
                  <a:pt x="9536" y="12711"/>
                  <a:pt x="9526" y="12704"/>
                  <a:pt x="9508" y="12682"/>
                </a:cubicBezTo>
                <a:lnTo>
                  <a:pt x="9519" y="12682"/>
                </a:lnTo>
                <a:cubicBezTo>
                  <a:pt x="9519" y="12627"/>
                  <a:pt x="9501" y="12598"/>
                  <a:pt x="9501" y="12566"/>
                </a:cubicBezTo>
                <a:cubicBezTo>
                  <a:pt x="9501" y="12514"/>
                  <a:pt x="9472" y="12496"/>
                  <a:pt x="9447" y="12445"/>
                </a:cubicBezTo>
                <a:cubicBezTo>
                  <a:pt x="9526" y="12405"/>
                  <a:pt x="9597" y="12208"/>
                  <a:pt x="9597" y="12117"/>
                </a:cubicBezTo>
                <a:cubicBezTo>
                  <a:pt x="9597" y="11957"/>
                  <a:pt x="9526" y="11855"/>
                  <a:pt x="9526" y="11709"/>
                </a:cubicBezTo>
                <a:cubicBezTo>
                  <a:pt x="9526" y="11636"/>
                  <a:pt x="9608" y="11592"/>
                  <a:pt x="9626" y="11534"/>
                </a:cubicBezTo>
                <a:cubicBezTo>
                  <a:pt x="9672" y="11392"/>
                  <a:pt x="9779" y="11199"/>
                  <a:pt x="9864" y="11078"/>
                </a:cubicBezTo>
                <a:cubicBezTo>
                  <a:pt x="9914" y="11009"/>
                  <a:pt x="10006" y="11017"/>
                  <a:pt x="10070" y="10980"/>
                </a:cubicBezTo>
                <a:cubicBezTo>
                  <a:pt x="10124" y="10947"/>
                  <a:pt x="10213" y="10875"/>
                  <a:pt x="10231" y="10816"/>
                </a:cubicBezTo>
                <a:cubicBezTo>
                  <a:pt x="10273" y="10681"/>
                  <a:pt x="10220" y="10623"/>
                  <a:pt x="10291" y="10532"/>
                </a:cubicBezTo>
                <a:cubicBezTo>
                  <a:pt x="10384" y="10412"/>
                  <a:pt x="10505" y="10298"/>
                  <a:pt x="10594" y="10186"/>
                </a:cubicBezTo>
                <a:lnTo>
                  <a:pt x="10587" y="10186"/>
                </a:lnTo>
                <a:cubicBezTo>
                  <a:pt x="10615" y="10149"/>
                  <a:pt x="10622" y="10116"/>
                  <a:pt x="10658" y="10087"/>
                </a:cubicBezTo>
                <a:cubicBezTo>
                  <a:pt x="10747" y="10153"/>
                  <a:pt x="10840" y="10178"/>
                  <a:pt x="10961" y="10178"/>
                </a:cubicBezTo>
                <a:cubicBezTo>
                  <a:pt x="11036" y="10178"/>
                  <a:pt x="11050" y="10135"/>
                  <a:pt x="11093" y="10113"/>
                </a:cubicBezTo>
                <a:cubicBezTo>
                  <a:pt x="11232" y="10044"/>
                  <a:pt x="11495" y="9942"/>
                  <a:pt x="11655" y="9942"/>
                </a:cubicBezTo>
                <a:cubicBezTo>
                  <a:pt x="11705" y="9942"/>
                  <a:pt x="11751" y="9978"/>
                  <a:pt x="11780" y="9978"/>
                </a:cubicBezTo>
                <a:cubicBezTo>
                  <a:pt x="11819" y="9978"/>
                  <a:pt x="11876" y="9923"/>
                  <a:pt x="11930" y="9923"/>
                </a:cubicBezTo>
                <a:cubicBezTo>
                  <a:pt x="11976" y="9923"/>
                  <a:pt x="11997" y="9949"/>
                  <a:pt x="12036" y="9949"/>
                </a:cubicBezTo>
                <a:cubicBezTo>
                  <a:pt x="12107" y="9949"/>
                  <a:pt x="12111" y="9894"/>
                  <a:pt x="12179" y="9894"/>
                </a:cubicBezTo>
                <a:cubicBezTo>
                  <a:pt x="12246" y="9894"/>
                  <a:pt x="12229" y="9960"/>
                  <a:pt x="12285" y="9960"/>
                </a:cubicBezTo>
                <a:cubicBezTo>
                  <a:pt x="12307" y="9960"/>
                  <a:pt x="12318" y="9942"/>
                  <a:pt x="12339" y="9938"/>
                </a:cubicBezTo>
                <a:cubicBezTo>
                  <a:pt x="12335" y="9993"/>
                  <a:pt x="12285" y="9985"/>
                  <a:pt x="12285" y="10033"/>
                </a:cubicBezTo>
                <a:cubicBezTo>
                  <a:pt x="12285" y="10065"/>
                  <a:pt x="12332" y="10080"/>
                  <a:pt x="12332" y="10113"/>
                </a:cubicBezTo>
                <a:cubicBezTo>
                  <a:pt x="12332" y="10167"/>
                  <a:pt x="12285" y="10196"/>
                  <a:pt x="12285" y="10251"/>
                </a:cubicBezTo>
                <a:cubicBezTo>
                  <a:pt x="12285" y="10342"/>
                  <a:pt x="12378" y="10422"/>
                  <a:pt x="12446" y="10422"/>
                </a:cubicBezTo>
                <a:lnTo>
                  <a:pt x="12546" y="10422"/>
                </a:lnTo>
                <a:cubicBezTo>
                  <a:pt x="12777" y="10422"/>
                  <a:pt x="12859" y="10714"/>
                  <a:pt x="13122" y="10714"/>
                </a:cubicBezTo>
                <a:cubicBezTo>
                  <a:pt x="13154" y="10714"/>
                  <a:pt x="13193" y="10677"/>
                  <a:pt x="13193" y="10659"/>
                </a:cubicBezTo>
                <a:lnTo>
                  <a:pt x="13193" y="10586"/>
                </a:lnTo>
                <a:cubicBezTo>
                  <a:pt x="13193" y="10470"/>
                  <a:pt x="13279" y="10470"/>
                  <a:pt x="13390" y="10434"/>
                </a:cubicBezTo>
                <a:lnTo>
                  <a:pt x="13400" y="10441"/>
                </a:lnTo>
                <a:lnTo>
                  <a:pt x="13478" y="10441"/>
                </a:lnTo>
                <a:cubicBezTo>
                  <a:pt x="13478" y="10492"/>
                  <a:pt x="13518" y="10503"/>
                  <a:pt x="13532" y="10524"/>
                </a:cubicBezTo>
                <a:cubicBezTo>
                  <a:pt x="13564" y="10568"/>
                  <a:pt x="13646" y="10539"/>
                  <a:pt x="13703" y="10561"/>
                </a:cubicBezTo>
                <a:cubicBezTo>
                  <a:pt x="13817" y="10605"/>
                  <a:pt x="13977" y="10659"/>
                  <a:pt x="14102" y="10659"/>
                </a:cubicBezTo>
                <a:cubicBezTo>
                  <a:pt x="14215" y="10659"/>
                  <a:pt x="14251" y="10605"/>
                  <a:pt x="14362" y="10605"/>
                </a:cubicBezTo>
                <a:cubicBezTo>
                  <a:pt x="14429" y="10605"/>
                  <a:pt x="14468" y="10652"/>
                  <a:pt x="14547" y="10652"/>
                </a:cubicBezTo>
                <a:cubicBezTo>
                  <a:pt x="14600" y="10652"/>
                  <a:pt x="14600" y="10634"/>
                  <a:pt x="14647" y="10623"/>
                </a:cubicBezTo>
                <a:cubicBezTo>
                  <a:pt x="14650" y="10632"/>
                  <a:pt x="14655" y="10640"/>
                  <a:pt x="14659" y="10649"/>
                </a:cubicBezTo>
                <a:lnTo>
                  <a:pt x="14639" y="10601"/>
                </a:lnTo>
                <a:cubicBezTo>
                  <a:pt x="14639" y="10576"/>
                  <a:pt x="14664" y="10576"/>
                  <a:pt x="14668" y="10561"/>
                </a:cubicBezTo>
                <a:cubicBezTo>
                  <a:pt x="14693" y="10481"/>
                  <a:pt x="14704" y="10441"/>
                  <a:pt x="14725" y="10368"/>
                </a:cubicBezTo>
                <a:cubicBezTo>
                  <a:pt x="14746" y="10295"/>
                  <a:pt x="14817" y="10277"/>
                  <a:pt x="14817" y="10193"/>
                </a:cubicBezTo>
                <a:cubicBezTo>
                  <a:pt x="14817" y="10131"/>
                  <a:pt x="14800" y="10080"/>
                  <a:pt x="14800" y="10036"/>
                </a:cubicBezTo>
                <a:cubicBezTo>
                  <a:pt x="14800" y="10014"/>
                  <a:pt x="14817" y="10007"/>
                  <a:pt x="14824" y="10000"/>
                </a:cubicBezTo>
                <a:lnTo>
                  <a:pt x="14824" y="9963"/>
                </a:lnTo>
                <a:cubicBezTo>
                  <a:pt x="14796" y="9974"/>
                  <a:pt x="14785" y="9996"/>
                  <a:pt x="14757" y="9996"/>
                </a:cubicBezTo>
                <a:cubicBezTo>
                  <a:pt x="14721" y="9996"/>
                  <a:pt x="14700" y="9982"/>
                  <a:pt x="14686" y="9967"/>
                </a:cubicBezTo>
                <a:cubicBezTo>
                  <a:pt x="14629" y="10011"/>
                  <a:pt x="14611" y="10058"/>
                  <a:pt x="14508" y="10058"/>
                </a:cubicBezTo>
                <a:cubicBezTo>
                  <a:pt x="14433" y="10058"/>
                  <a:pt x="14404" y="9967"/>
                  <a:pt x="14330" y="9967"/>
                </a:cubicBezTo>
                <a:cubicBezTo>
                  <a:pt x="14255" y="9967"/>
                  <a:pt x="14269" y="10051"/>
                  <a:pt x="14205" y="10051"/>
                </a:cubicBezTo>
                <a:cubicBezTo>
                  <a:pt x="14137" y="10051"/>
                  <a:pt x="14102" y="9952"/>
                  <a:pt x="14034" y="9985"/>
                </a:cubicBezTo>
                <a:lnTo>
                  <a:pt x="13995" y="9985"/>
                </a:lnTo>
                <a:cubicBezTo>
                  <a:pt x="14005" y="9982"/>
                  <a:pt x="14020" y="9970"/>
                  <a:pt x="14023" y="9963"/>
                </a:cubicBezTo>
                <a:cubicBezTo>
                  <a:pt x="14002" y="9942"/>
                  <a:pt x="13899" y="9887"/>
                  <a:pt x="13934" y="9850"/>
                </a:cubicBezTo>
                <a:cubicBezTo>
                  <a:pt x="13902" y="9803"/>
                  <a:pt x="13863" y="9807"/>
                  <a:pt x="13814" y="9781"/>
                </a:cubicBezTo>
                <a:cubicBezTo>
                  <a:pt x="13849" y="9745"/>
                  <a:pt x="13888" y="9752"/>
                  <a:pt x="13888" y="9683"/>
                </a:cubicBezTo>
                <a:cubicBezTo>
                  <a:pt x="13888" y="9657"/>
                  <a:pt x="13881" y="9657"/>
                  <a:pt x="13888" y="9639"/>
                </a:cubicBezTo>
                <a:cubicBezTo>
                  <a:pt x="13863" y="9639"/>
                  <a:pt x="13827" y="9643"/>
                  <a:pt x="13827" y="9620"/>
                </a:cubicBezTo>
                <a:cubicBezTo>
                  <a:pt x="13827" y="9508"/>
                  <a:pt x="14084" y="9530"/>
                  <a:pt x="14148" y="9497"/>
                </a:cubicBezTo>
                <a:cubicBezTo>
                  <a:pt x="14141" y="9468"/>
                  <a:pt x="14119" y="9478"/>
                  <a:pt x="14119" y="9453"/>
                </a:cubicBezTo>
                <a:cubicBezTo>
                  <a:pt x="14119" y="9420"/>
                  <a:pt x="14187" y="9435"/>
                  <a:pt x="14205" y="9435"/>
                </a:cubicBezTo>
                <a:lnTo>
                  <a:pt x="14315" y="9435"/>
                </a:lnTo>
                <a:cubicBezTo>
                  <a:pt x="14358" y="9435"/>
                  <a:pt x="14422" y="9387"/>
                  <a:pt x="14461" y="9362"/>
                </a:cubicBezTo>
                <a:cubicBezTo>
                  <a:pt x="14508" y="9333"/>
                  <a:pt x="14607" y="9329"/>
                  <a:pt x="14668" y="9329"/>
                </a:cubicBezTo>
                <a:cubicBezTo>
                  <a:pt x="14764" y="9329"/>
                  <a:pt x="14760" y="9384"/>
                  <a:pt x="14843" y="9384"/>
                </a:cubicBezTo>
                <a:cubicBezTo>
                  <a:pt x="14843" y="9428"/>
                  <a:pt x="14981" y="9453"/>
                  <a:pt x="15021" y="9457"/>
                </a:cubicBezTo>
                <a:lnTo>
                  <a:pt x="15223" y="9457"/>
                </a:lnTo>
                <a:cubicBezTo>
                  <a:pt x="15297" y="9457"/>
                  <a:pt x="15339" y="9400"/>
                  <a:pt x="15402" y="9373"/>
                </a:cubicBezTo>
                <a:cubicBezTo>
                  <a:pt x="15401" y="9373"/>
                  <a:pt x="15399" y="9373"/>
                  <a:pt x="15398" y="9374"/>
                </a:cubicBezTo>
                <a:lnTo>
                  <a:pt x="15384" y="9376"/>
                </a:lnTo>
                <a:cubicBezTo>
                  <a:pt x="15384" y="9089"/>
                  <a:pt x="14974" y="9125"/>
                  <a:pt x="14885" y="8910"/>
                </a:cubicBezTo>
                <a:cubicBezTo>
                  <a:pt x="15092" y="8856"/>
                  <a:pt x="14999" y="8757"/>
                  <a:pt x="14992" y="8735"/>
                </a:cubicBezTo>
                <a:cubicBezTo>
                  <a:pt x="15010" y="8728"/>
                  <a:pt x="15056" y="8673"/>
                  <a:pt x="15056" y="8673"/>
                </a:cubicBezTo>
                <a:cubicBezTo>
                  <a:pt x="14960" y="8710"/>
                  <a:pt x="14700" y="8808"/>
                  <a:pt x="14700" y="8837"/>
                </a:cubicBezTo>
                <a:cubicBezTo>
                  <a:pt x="14700" y="8881"/>
                  <a:pt x="14746" y="8892"/>
                  <a:pt x="14760" y="8892"/>
                </a:cubicBezTo>
                <a:cubicBezTo>
                  <a:pt x="14760" y="8892"/>
                  <a:pt x="14853" y="8906"/>
                  <a:pt x="14860" y="8906"/>
                </a:cubicBezTo>
                <a:cubicBezTo>
                  <a:pt x="14832" y="8943"/>
                  <a:pt x="14661" y="9019"/>
                  <a:pt x="14611" y="9019"/>
                </a:cubicBezTo>
                <a:cubicBezTo>
                  <a:pt x="14561" y="9019"/>
                  <a:pt x="14397" y="8746"/>
                  <a:pt x="14333" y="8746"/>
                </a:cubicBezTo>
                <a:cubicBezTo>
                  <a:pt x="14255" y="8746"/>
                  <a:pt x="14247" y="8841"/>
                  <a:pt x="14169" y="8863"/>
                </a:cubicBezTo>
                <a:cubicBezTo>
                  <a:pt x="14173" y="8881"/>
                  <a:pt x="14169" y="8899"/>
                  <a:pt x="14173" y="8917"/>
                </a:cubicBezTo>
                <a:cubicBezTo>
                  <a:pt x="14137" y="8925"/>
                  <a:pt x="14099" y="8942"/>
                  <a:pt x="14099" y="8979"/>
                </a:cubicBezTo>
                <a:cubicBezTo>
                  <a:pt x="14086" y="9038"/>
                  <a:pt x="14087" y="9009"/>
                  <a:pt x="14077" y="9030"/>
                </a:cubicBezTo>
                <a:lnTo>
                  <a:pt x="14077" y="9125"/>
                </a:lnTo>
                <a:cubicBezTo>
                  <a:pt x="14041" y="9162"/>
                  <a:pt x="13977" y="9234"/>
                  <a:pt x="13977" y="9285"/>
                </a:cubicBezTo>
                <a:cubicBezTo>
                  <a:pt x="13977" y="9358"/>
                  <a:pt x="14073" y="9409"/>
                  <a:pt x="14095" y="9442"/>
                </a:cubicBezTo>
                <a:cubicBezTo>
                  <a:pt x="14080" y="9457"/>
                  <a:pt x="14066" y="9453"/>
                  <a:pt x="14048" y="9457"/>
                </a:cubicBezTo>
                <a:cubicBezTo>
                  <a:pt x="14016" y="9468"/>
                  <a:pt x="13991" y="9453"/>
                  <a:pt x="13959" y="9468"/>
                </a:cubicBezTo>
                <a:cubicBezTo>
                  <a:pt x="13913" y="9489"/>
                  <a:pt x="13902" y="9537"/>
                  <a:pt x="13856" y="9537"/>
                </a:cubicBezTo>
                <a:cubicBezTo>
                  <a:pt x="13803" y="9537"/>
                  <a:pt x="13770" y="9464"/>
                  <a:pt x="13707" y="9464"/>
                </a:cubicBezTo>
                <a:cubicBezTo>
                  <a:pt x="13649" y="9464"/>
                  <a:pt x="13635" y="9497"/>
                  <a:pt x="13589" y="9511"/>
                </a:cubicBezTo>
                <a:cubicBezTo>
                  <a:pt x="13596" y="9541"/>
                  <a:pt x="13596" y="9562"/>
                  <a:pt x="13589" y="9591"/>
                </a:cubicBezTo>
                <a:cubicBezTo>
                  <a:pt x="13536" y="9591"/>
                  <a:pt x="13529" y="9537"/>
                  <a:pt x="13496" y="9537"/>
                </a:cubicBezTo>
                <a:cubicBezTo>
                  <a:pt x="13478" y="9537"/>
                  <a:pt x="13457" y="9559"/>
                  <a:pt x="13457" y="9577"/>
                </a:cubicBezTo>
                <a:lnTo>
                  <a:pt x="13525" y="9657"/>
                </a:lnTo>
                <a:cubicBezTo>
                  <a:pt x="13521" y="9679"/>
                  <a:pt x="13510" y="9690"/>
                  <a:pt x="13510" y="9701"/>
                </a:cubicBezTo>
                <a:cubicBezTo>
                  <a:pt x="13510" y="9712"/>
                  <a:pt x="13607" y="9803"/>
                  <a:pt x="13635" y="9803"/>
                </a:cubicBezTo>
                <a:cubicBezTo>
                  <a:pt x="13635" y="9814"/>
                  <a:pt x="13642" y="9828"/>
                  <a:pt x="13649" y="9836"/>
                </a:cubicBezTo>
                <a:cubicBezTo>
                  <a:pt x="13631" y="9846"/>
                  <a:pt x="13596" y="9832"/>
                  <a:pt x="13589" y="9858"/>
                </a:cubicBezTo>
                <a:lnTo>
                  <a:pt x="13582" y="9858"/>
                </a:lnTo>
                <a:cubicBezTo>
                  <a:pt x="13543" y="9850"/>
                  <a:pt x="13507" y="9821"/>
                  <a:pt x="13489" y="9803"/>
                </a:cubicBezTo>
                <a:lnTo>
                  <a:pt x="13489" y="9832"/>
                </a:lnTo>
                <a:cubicBezTo>
                  <a:pt x="13500" y="9854"/>
                  <a:pt x="13510" y="9865"/>
                  <a:pt x="13510" y="9894"/>
                </a:cubicBezTo>
                <a:cubicBezTo>
                  <a:pt x="13510" y="9916"/>
                  <a:pt x="13475" y="9960"/>
                  <a:pt x="13510" y="9978"/>
                </a:cubicBezTo>
                <a:lnTo>
                  <a:pt x="13461" y="9978"/>
                </a:lnTo>
                <a:cubicBezTo>
                  <a:pt x="13404" y="9978"/>
                  <a:pt x="13354" y="9919"/>
                  <a:pt x="13354" y="9858"/>
                </a:cubicBezTo>
                <a:cubicBezTo>
                  <a:pt x="13354" y="9832"/>
                  <a:pt x="13390" y="9821"/>
                  <a:pt x="13400" y="9803"/>
                </a:cubicBezTo>
                <a:lnTo>
                  <a:pt x="13339" y="9803"/>
                </a:lnTo>
                <a:cubicBezTo>
                  <a:pt x="13325" y="9803"/>
                  <a:pt x="13318" y="9770"/>
                  <a:pt x="13318" y="9763"/>
                </a:cubicBezTo>
                <a:cubicBezTo>
                  <a:pt x="13304" y="9712"/>
                  <a:pt x="13276" y="9679"/>
                  <a:pt x="13244" y="9646"/>
                </a:cubicBezTo>
                <a:cubicBezTo>
                  <a:pt x="13201" y="9603"/>
                  <a:pt x="13144" y="9570"/>
                  <a:pt x="13144" y="9493"/>
                </a:cubicBezTo>
                <a:lnTo>
                  <a:pt x="13144" y="9398"/>
                </a:lnTo>
                <a:cubicBezTo>
                  <a:pt x="13144" y="9347"/>
                  <a:pt x="13065" y="9271"/>
                  <a:pt x="13016" y="9245"/>
                </a:cubicBezTo>
                <a:cubicBezTo>
                  <a:pt x="12966" y="9220"/>
                  <a:pt x="12909" y="9216"/>
                  <a:pt x="12909" y="9165"/>
                </a:cubicBezTo>
                <a:lnTo>
                  <a:pt x="12859" y="9165"/>
                </a:lnTo>
                <a:cubicBezTo>
                  <a:pt x="12780" y="9165"/>
                  <a:pt x="12692" y="9041"/>
                  <a:pt x="12692" y="8957"/>
                </a:cubicBezTo>
                <a:lnTo>
                  <a:pt x="12585" y="8957"/>
                </a:lnTo>
                <a:cubicBezTo>
                  <a:pt x="12538" y="8957"/>
                  <a:pt x="12559" y="8881"/>
                  <a:pt x="12538" y="8859"/>
                </a:cubicBezTo>
                <a:cubicBezTo>
                  <a:pt x="12499" y="8885"/>
                  <a:pt x="12421" y="8885"/>
                  <a:pt x="12421" y="8925"/>
                </a:cubicBezTo>
                <a:cubicBezTo>
                  <a:pt x="12421" y="8932"/>
                  <a:pt x="12432" y="8946"/>
                  <a:pt x="12439" y="8946"/>
                </a:cubicBezTo>
                <a:cubicBezTo>
                  <a:pt x="12432" y="8968"/>
                  <a:pt x="12424" y="8990"/>
                  <a:pt x="12424" y="9012"/>
                </a:cubicBezTo>
                <a:cubicBezTo>
                  <a:pt x="12424" y="9067"/>
                  <a:pt x="12456" y="9088"/>
                  <a:pt x="12499" y="9103"/>
                </a:cubicBezTo>
                <a:cubicBezTo>
                  <a:pt x="12553" y="9121"/>
                  <a:pt x="12581" y="9183"/>
                  <a:pt x="12592" y="9216"/>
                </a:cubicBezTo>
                <a:cubicBezTo>
                  <a:pt x="12606" y="9267"/>
                  <a:pt x="12631" y="9326"/>
                  <a:pt x="12659" y="9340"/>
                </a:cubicBezTo>
                <a:cubicBezTo>
                  <a:pt x="12713" y="9366"/>
                  <a:pt x="12748" y="9347"/>
                  <a:pt x="12802" y="9347"/>
                </a:cubicBezTo>
                <a:cubicBezTo>
                  <a:pt x="12802" y="9358"/>
                  <a:pt x="12802" y="9369"/>
                  <a:pt x="12795" y="9376"/>
                </a:cubicBezTo>
                <a:cubicBezTo>
                  <a:pt x="12780" y="9420"/>
                  <a:pt x="12866" y="9439"/>
                  <a:pt x="12887" y="9449"/>
                </a:cubicBezTo>
                <a:cubicBezTo>
                  <a:pt x="12959" y="9486"/>
                  <a:pt x="13044" y="9515"/>
                  <a:pt x="13034" y="9591"/>
                </a:cubicBezTo>
                <a:cubicBezTo>
                  <a:pt x="12998" y="9584"/>
                  <a:pt x="12977" y="9537"/>
                  <a:pt x="12919" y="9537"/>
                </a:cubicBezTo>
                <a:cubicBezTo>
                  <a:pt x="12877" y="9537"/>
                  <a:pt x="12841" y="9559"/>
                  <a:pt x="12841" y="9595"/>
                </a:cubicBezTo>
                <a:cubicBezTo>
                  <a:pt x="12841" y="9643"/>
                  <a:pt x="12905" y="9653"/>
                  <a:pt x="12905" y="9701"/>
                </a:cubicBezTo>
                <a:cubicBezTo>
                  <a:pt x="12905" y="9719"/>
                  <a:pt x="12859" y="9719"/>
                  <a:pt x="12859" y="9719"/>
                </a:cubicBezTo>
                <a:cubicBezTo>
                  <a:pt x="12827" y="9752"/>
                  <a:pt x="12834" y="9828"/>
                  <a:pt x="12784" y="9828"/>
                </a:cubicBezTo>
                <a:cubicBezTo>
                  <a:pt x="12759" y="9828"/>
                  <a:pt x="12745" y="9818"/>
                  <a:pt x="12745" y="9803"/>
                </a:cubicBezTo>
                <a:cubicBezTo>
                  <a:pt x="12788" y="9803"/>
                  <a:pt x="12805" y="9748"/>
                  <a:pt x="12805" y="9704"/>
                </a:cubicBezTo>
                <a:cubicBezTo>
                  <a:pt x="12805" y="9650"/>
                  <a:pt x="12777" y="9635"/>
                  <a:pt x="12769" y="9603"/>
                </a:cubicBezTo>
                <a:cubicBezTo>
                  <a:pt x="12759" y="9603"/>
                  <a:pt x="12674" y="9516"/>
                  <a:pt x="12670" y="9494"/>
                </a:cubicBezTo>
                <a:cubicBezTo>
                  <a:pt x="12656" y="9494"/>
                  <a:pt x="12602" y="9478"/>
                  <a:pt x="12602" y="9457"/>
                </a:cubicBezTo>
                <a:cubicBezTo>
                  <a:pt x="12492" y="9431"/>
                  <a:pt x="12467" y="9398"/>
                  <a:pt x="12407" y="9336"/>
                </a:cubicBezTo>
                <a:cubicBezTo>
                  <a:pt x="12382" y="9311"/>
                  <a:pt x="12328" y="9296"/>
                  <a:pt x="12321" y="9271"/>
                </a:cubicBezTo>
                <a:cubicBezTo>
                  <a:pt x="12257" y="9187"/>
                  <a:pt x="12236" y="9038"/>
                  <a:pt x="12100" y="9038"/>
                </a:cubicBezTo>
                <a:cubicBezTo>
                  <a:pt x="12036" y="9038"/>
                  <a:pt x="12033" y="9085"/>
                  <a:pt x="12001" y="9100"/>
                </a:cubicBezTo>
                <a:cubicBezTo>
                  <a:pt x="11933" y="9132"/>
                  <a:pt x="11887" y="9198"/>
                  <a:pt x="11808" y="9198"/>
                </a:cubicBezTo>
                <a:cubicBezTo>
                  <a:pt x="11730" y="9198"/>
                  <a:pt x="11680" y="9158"/>
                  <a:pt x="11609" y="9158"/>
                </a:cubicBezTo>
                <a:cubicBezTo>
                  <a:pt x="11555" y="9158"/>
                  <a:pt x="11499" y="9194"/>
                  <a:pt x="11499" y="9249"/>
                </a:cubicBezTo>
                <a:lnTo>
                  <a:pt x="11520" y="9329"/>
                </a:lnTo>
                <a:cubicBezTo>
                  <a:pt x="11499" y="9402"/>
                  <a:pt x="11420" y="9428"/>
                  <a:pt x="11345" y="9446"/>
                </a:cubicBezTo>
                <a:cubicBezTo>
                  <a:pt x="11281" y="9461"/>
                  <a:pt x="11178" y="9610"/>
                  <a:pt x="11178" y="9690"/>
                </a:cubicBezTo>
                <a:cubicBezTo>
                  <a:pt x="11178" y="9719"/>
                  <a:pt x="11196" y="9730"/>
                  <a:pt x="11214" y="9737"/>
                </a:cubicBezTo>
                <a:cubicBezTo>
                  <a:pt x="11167" y="9810"/>
                  <a:pt x="11146" y="9854"/>
                  <a:pt x="11071" y="9890"/>
                </a:cubicBezTo>
                <a:cubicBezTo>
                  <a:pt x="11029" y="9912"/>
                  <a:pt x="11021" y="10003"/>
                  <a:pt x="10950" y="9982"/>
                </a:cubicBezTo>
                <a:lnTo>
                  <a:pt x="10950" y="9985"/>
                </a:lnTo>
                <a:cubicBezTo>
                  <a:pt x="10918" y="9974"/>
                  <a:pt x="10858" y="9993"/>
                  <a:pt x="10840" y="9993"/>
                </a:cubicBezTo>
                <a:cubicBezTo>
                  <a:pt x="10754" y="9993"/>
                  <a:pt x="10708" y="10065"/>
                  <a:pt x="10629" y="10065"/>
                </a:cubicBezTo>
                <a:cubicBezTo>
                  <a:pt x="10576" y="10065"/>
                  <a:pt x="10573" y="9931"/>
                  <a:pt x="10491" y="9931"/>
                </a:cubicBezTo>
                <a:cubicBezTo>
                  <a:pt x="10430" y="9931"/>
                  <a:pt x="10391" y="9956"/>
                  <a:pt x="10337" y="9956"/>
                </a:cubicBezTo>
                <a:cubicBezTo>
                  <a:pt x="10316" y="9956"/>
                  <a:pt x="10309" y="9938"/>
                  <a:pt x="10309" y="9927"/>
                </a:cubicBezTo>
                <a:lnTo>
                  <a:pt x="10309" y="9781"/>
                </a:lnTo>
                <a:cubicBezTo>
                  <a:pt x="10281" y="9781"/>
                  <a:pt x="10252" y="9759"/>
                  <a:pt x="10252" y="9730"/>
                </a:cubicBezTo>
                <a:cubicBezTo>
                  <a:pt x="10252" y="9683"/>
                  <a:pt x="10291" y="9672"/>
                  <a:pt x="10291" y="9646"/>
                </a:cubicBezTo>
                <a:cubicBezTo>
                  <a:pt x="10291" y="9555"/>
                  <a:pt x="10323" y="9461"/>
                  <a:pt x="10323" y="9366"/>
                </a:cubicBezTo>
                <a:cubicBezTo>
                  <a:pt x="10323" y="9311"/>
                  <a:pt x="10284" y="9260"/>
                  <a:pt x="10284" y="9227"/>
                </a:cubicBezTo>
                <a:cubicBezTo>
                  <a:pt x="10284" y="9205"/>
                  <a:pt x="10405" y="9129"/>
                  <a:pt x="10427" y="9129"/>
                </a:cubicBezTo>
                <a:cubicBezTo>
                  <a:pt x="10441" y="9129"/>
                  <a:pt x="10459" y="9150"/>
                  <a:pt x="10480" y="9143"/>
                </a:cubicBezTo>
                <a:lnTo>
                  <a:pt x="10640" y="9143"/>
                </a:lnTo>
                <a:cubicBezTo>
                  <a:pt x="10655" y="9158"/>
                  <a:pt x="10683" y="9162"/>
                  <a:pt x="10701" y="9165"/>
                </a:cubicBezTo>
                <a:lnTo>
                  <a:pt x="10872" y="9165"/>
                </a:lnTo>
                <a:cubicBezTo>
                  <a:pt x="10915" y="9154"/>
                  <a:pt x="10936" y="9179"/>
                  <a:pt x="10971" y="9179"/>
                </a:cubicBezTo>
                <a:cubicBezTo>
                  <a:pt x="10996" y="9179"/>
                  <a:pt x="11050" y="9162"/>
                  <a:pt x="11061" y="9162"/>
                </a:cubicBezTo>
                <a:cubicBezTo>
                  <a:pt x="11061" y="9088"/>
                  <a:pt x="11107" y="9067"/>
                  <a:pt x="11107" y="8998"/>
                </a:cubicBezTo>
                <a:cubicBezTo>
                  <a:pt x="11107" y="8983"/>
                  <a:pt x="11103" y="8919"/>
                  <a:pt x="11103" y="8897"/>
                </a:cubicBezTo>
                <a:lnTo>
                  <a:pt x="11096" y="8903"/>
                </a:lnTo>
                <a:cubicBezTo>
                  <a:pt x="11103" y="8888"/>
                  <a:pt x="11110" y="8863"/>
                  <a:pt x="11110" y="8848"/>
                </a:cubicBezTo>
                <a:cubicBezTo>
                  <a:pt x="11110" y="8815"/>
                  <a:pt x="11089" y="8822"/>
                  <a:pt x="11089" y="8793"/>
                </a:cubicBezTo>
                <a:cubicBezTo>
                  <a:pt x="11018" y="8793"/>
                  <a:pt x="10996" y="8728"/>
                  <a:pt x="10996" y="8670"/>
                </a:cubicBezTo>
                <a:cubicBezTo>
                  <a:pt x="10975" y="8666"/>
                  <a:pt x="10971" y="8647"/>
                  <a:pt x="10954" y="8644"/>
                </a:cubicBezTo>
                <a:cubicBezTo>
                  <a:pt x="10897" y="8626"/>
                  <a:pt x="10740" y="8597"/>
                  <a:pt x="10740" y="8542"/>
                </a:cubicBezTo>
                <a:cubicBezTo>
                  <a:pt x="10737" y="8542"/>
                  <a:pt x="10737" y="8531"/>
                  <a:pt x="10737" y="8527"/>
                </a:cubicBezTo>
                <a:cubicBezTo>
                  <a:pt x="10737" y="8495"/>
                  <a:pt x="10836" y="8473"/>
                  <a:pt x="10872" y="8462"/>
                </a:cubicBezTo>
                <a:cubicBezTo>
                  <a:pt x="10883" y="8484"/>
                  <a:pt x="10939" y="8498"/>
                  <a:pt x="10968" y="8498"/>
                </a:cubicBezTo>
                <a:cubicBezTo>
                  <a:pt x="10996" y="8498"/>
                  <a:pt x="11036" y="8484"/>
                  <a:pt x="11050" y="8480"/>
                </a:cubicBezTo>
                <a:lnTo>
                  <a:pt x="11050" y="8455"/>
                </a:lnTo>
                <a:cubicBezTo>
                  <a:pt x="11025" y="8447"/>
                  <a:pt x="11036" y="8393"/>
                  <a:pt x="11032" y="8382"/>
                </a:cubicBezTo>
                <a:lnTo>
                  <a:pt x="11032" y="8352"/>
                </a:lnTo>
                <a:lnTo>
                  <a:pt x="11068" y="8352"/>
                </a:lnTo>
                <a:cubicBezTo>
                  <a:pt x="11096" y="8382"/>
                  <a:pt x="11132" y="8400"/>
                  <a:pt x="11174" y="8400"/>
                </a:cubicBezTo>
                <a:cubicBezTo>
                  <a:pt x="11203" y="8400"/>
                  <a:pt x="11228" y="8374"/>
                  <a:pt x="11235" y="8345"/>
                </a:cubicBezTo>
                <a:cubicBezTo>
                  <a:pt x="11342" y="8345"/>
                  <a:pt x="11370" y="8265"/>
                  <a:pt x="11392" y="8177"/>
                </a:cubicBezTo>
                <a:cubicBezTo>
                  <a:pt x="11413" y="8177"/>
                  <a:pt x="11424" y="8174"/>
                  <a:pt x="11442" y="8170"/>
                </a:cubicBezTo>
                <a:cubicBezTo>
                  <a:pt x="11463" y="8163"/>
                  <a:pt x="11605" y="8105"/>
                  <a:pt x="11619" y="8090"/>
                </a:cubicBezTo>
                <a:cubicBezTo>
                  <a:pt x="11648" y="8061"/>
                  <a:pt x="11637" y="8017"/>
                  <a:pt x="11637" y="7973"/>
                </a:cubicBezTo>
                <a:cubicBezTo>
                  <a:pt x="11637" y="7959"/>
                  <a:pt x="11669" y="7937"/>
                  <a:pt x="11673" y="7933"/>
                </a:cubicBezTo>
                <a:cubicBezTo>
                  <a:pt x="11723" y="7882"/>
                  <a:pt x="11773" y="7824"/>
                  <a:pt x="11855" y="7824"/>
                </a:cubicBezTo>
                <a:cubicBezTo>
                  <a:pt x="11901" y="7824"/>
                  <a:pt x="11880" y="7835"/>
                  <a:pt x="11904" y="7824"/>
                </a:cubicBezTo>
                <a:cubicBezTo>
                  <a:pt x="11915" y="7835"/>
                  <a:pt x="11926" y="7806"/>
                  <a:pt x="11933" y="7799"/>
                </a:cubicBezTo>
                <a:cubicBezTo>
                  <a:pt x="11958" y="7773"/>
                  <a:pt x="11990" y="7795"/>
                  <a:pt x="12022" y="7795"/>
                </a:cubicBezTo>
                <a:cubicBezTo>
                  <a:pt x="12043" y="7795"/>
                  <a:pt x="12100" y="7762"/>
                  <a:pt x="12100" y="7733"/>
                </a:cubicBezTo>
                <a:cubicBezTo>
                  <a:pt x="12100" y="7715"/>
                  <a:pt x="12076" y="7645"/>
                  <a:pt x="12076" y="7641"/>
                </a:cubicBezTo>
                <a:cubicBezTo>
                  <a:pt x="12061" y="7543"/>
                  <a:pt x="12004" y="7514"/>
                  <a:pt x="12004" y="7427"/>
                </a:cubicBezTo>
                <a:cubicBezTo>
                  <a:pt x="12004" y="7274"/>
                  <a:pt x="12143" y="7263"/>
                  <a:pt x="12232" y="7197"/>
                </a:cubicBezTo>
                <a:lnTo>
                  <a:pt x="12232" y="7241"/>
                </a:lnTo>
                <a:cubicBezTo>
                  <a:pt x="12214" y="7277"/>
                  <a:pt x="12211" y="7299"/>
                  <a:pt x="12211" y="7336"/>
                </a:cubicBezTo>
                <a:cubicBezTo>
                  <a:pt x="12211" y="7372"/>
                  <a:pt x="12250" y="7376"/>
                  <a:pt x="12279" y="7376"/>
                </a:cubicBezTo>
                <a:lnTo>
                  <a:pt x="12279" y="7405"/>
                </a:lnTo>
                <a:cubicBezTo>
                  <a:pt x="12279" y="7423"/>
                  <a:pt x="12246" y="7430"/>
                  <a:pt x="12236" y="7441"/>
                </a:cubicBezTo>
                <a:cubicBezTo>
                  <a:pt x="12200" y="7478"/>
                  <a:pt x="12157" y="7511"/>
                  <a:pt x="12157" y="7576"/>
                </a:cubicBezTo>
                <a:cubicBezTo>
                  <a:pt x="12157" y="7612"/>
                  <a:pt x="12175" y="7638"/>
                  <a:pt x="12196" y="7641"/>
                </a:cubicBezTo>
                <a:cubicBezTo>
                  <a:pt x="12196" y="7664"/>
                  <a:pt x="12200" y="7671"/>
                  <a:pt x="12196" y="7682"/>
                </a:cubicBezTo>
                <a:cubicBezTo>
                  <a:pt x="12236" y="7682"/>
                  <a:pt x="12250" y="7696"/>
                  <a:pt x="12282" y="7696"/>
                </a:cubicBezTo>
                <a:cubicBezTo>
                  <a:pt x="12289" y="7715"/>
                  <a:pt x="12296" y="7740"/>
                  <a:pt x="12307" y="7740"/>
                </a:cubicBezTo>
                <a:cubicBezTo>
                  <a:pt x="12403" y="7740"/>
                  <a:pt x="12471" y="7656"/>
                  <a:pt x="12553" y="7667"/>
                </a:cubicBezTo>
                <a:cubicBezTo>
                  <a:pt x="12549" y="7686"/>
                  <a:pt x="12531" y="7696"/>
                  <a:pt x="12531" y="7707"/>
                </a:cubicBezTo>
                <a:cubicBezTo>
                  <a:pt x="12531" y="7715"/>
                  <a:pt x="12592" y="7758"/>
                  <a:pt x="12592" y="7758"/>
                </a:cubicBezTo>
                <a:cubicBezTo>
                  <a:pt x="12631" y="7758"/>
                  <a:pt x="12634" y="7733"/>
                  <a:pt x="12652" y="7726"/>
                </a:cubicBezTo>
                <a:cubicBezTo>
                  <a:pt x="12713" y="7696"/>
                  <a:pt x="12759" y="7707"/>
                  <a:pt x="12812" y="7682"/>
                </a:cubicBezTo>
                <a:cubicBezTo>
                  <a:pt x="12845" y="7667"/>
                  <a:pt x="12901" y="7612"/>
                  <a:pt x="12944" y="7612"/>
                </a:cubicBezTo>
                <a:cubicBezTo>
                  <a:pt x="12990" y="7612"/>
                  <a:pt x="13040" y="7616"/>
                  <a:pt x="13065" y="7627"/>
                </a:cubicBezTo>
                <a:cubicBezTo>
                  <a:pt x="13058" y="7641"/>
                  <a:pt x="13051" y="7660"/>
                  <a:pt x="13051" y="7667"/>
                </a:cubicBezTo>
                <a:cubicBezTo>
                  <a:pt x="13094" y="7667"/>
                  <a:pt x="13138" y="7663"/>
                  <a:pt x="13179" y="7659"/>
                </a:cubicBezTo>
                <a:cubicBezTo>
                  <a:pt x="13186" y="7531"/>
                  <a:pt x="13300" y="7551"/>
                  <a:pt x="13300" y="7409"/>
                </a:cubicBezTo>
                <a:cubicBezTo>
                  <a:pt x="13300" y="7321"/>
                  <a:pt x="13379" y="7153"/>
                  <a:pt x="13443" y="7153"/>
                </a:cubicBezTo>
                <a:cubicBezTo>
                  <a:pt x="13504" y="7153"/>
                  <a:pt x="13514" y="7244"/>
                  <a:pt x="13585" y="7244"/>
                </a:cubicBezTo>
                <a:cubicBezTo>
                  <a:pt x="13628" y="7244"/>
                  <a:pt x="13723" y="7178"/>
                  <a:pt x="13543" y="7006"/>
                </a:cubicBezTo>
                <a:cubicBezTo>
                  <a:pt x="13488" y="6954"/>
                  <a:pt x="13667" y="6880"/>
                  <a:pt x="13746" y="6880"/>
                </a:cubicBezTo>
                <a:cubicBezTo>
                  <a:pt x="13824" y="6880"/>
                  <a:pt x="13863" y="6906"/>
                  <a:pt x="13924" y="6906"/>
                </a:cubicBezTo>
                <a:cubicBezTo>
                  <a:pt x="13970" y="6906"/>
                  <a:pt x="14077" y="6855"/>
                  <a:pt x="14119" y="6825"/>
                </a:cubicBezTo>
                <a:cubicBezTo>
                  <a:pt x="14095" y="6756"/>
                  <a:pt x="14059" y="6738"/>
                  <a:pt x="14030" y="6698"/>
                </a:cubicBezTo>
                <a:cubicBezTo>
                  <a:pt x="13995" y="6771"/>
                  <a:pt x="13831" y="6782"/>
                  <a:pt x="13763" y="6771"/>
                </a:cubicBezTo>
                <a:cubicBezTo>
                  <a:pt x="13692" y="6793"/>
                  <a:pt x="13610" y="6825"/>
                  <a:pt x="13550" y="6825"/>
                </a:cubicBezTo>
                <a:cubicBezTo>
                  <a:pt x="13504" y="6825"/>
                  <a:pt x="13472" y="6818"/>
                  <a:pt x="13472" y="6778"/>
                </a:cubicBezTo>
                <a:cubicBezTo>
                  <a:pt x="13397" y="6778"/>
                  <a:pt x="13318" y="6727"/>
                  <a:pt x="13318" y="6651"/>
                </a:cubicBezTo>
                <a:cubicBezTo>
                  <a:pt x="13318" y="6614"/>
                  <a:pt x="13358" y="6588"/>
                  <a:pt x="13368" y="6570"/>
                </a:cubicBezTo>
                <a:cubicBezTo>
                  <a:pt x="13332" y="6556"/>
                  <a:pt x="13300" y="6472"/>
                  <a:pt x="13300" y="6432"/>
                </a:cubicBezTo>
                <a:cubicBezTo>
                  <a:pt x="13300" y="6406"/>
                  <a:pt x="13308" y="6384"/>
                  <a:pt x="13300" y="6359"/>
                </a:cubicBezTo>
                <a:cubicBezTo>
                  <a:pt x="13450" y="6359"/>
                  <a:pt x="13529" y="6158"/>
                  <a:pt x="13621" y="6104"/>
                </a:cubicBezTo>
                <a:cubicBezTo>
                  <a:pt x="13671" y="6075"/>
                  <a:pt x="13756" y="6056"/>
                  <a:pt x="13756" y="5994"/>
                </a:cubicBezTo>
                <a:cubicBezTo>
                  <a:pt x="13756" y="5903"/>
                  <a:pt x="13639" y="5885"/>
                  <a:pt x="13550" y="5885"/>
                </a:cubicBezTo>
                <a:cubicBezTo>
                  <a:pt x="13432" y="5885"/>
                  <a:pt x="13336" y="5929"/>
                  <a:pt x="13336" y="6031"/>
                </a:cubicBezTo>
                <a:cubicBezTo>
                  <a:pt x="13336" y="6075"/>
                  <a:pt x="13347" y="6092"/>
                  <a:pt x="13336" y="6115"/>
                </a:cubicBezTo>
                <a:cubicBezTo>
                  <a:pt x="13336" y="6198"/>
                  <a:pt x="13172" y="6271"/>
                  <a:pt x="13097" y="6315"/>
                </a:cubicBezTo>
                <a:cubicBezTo>
                  <a:pt x="13037" y="6351"/>
                  <a:pt x="12973" y="6366"/>
                  <a:pt x="12937" y="6432"/>
                </a:cubicBezTo>
                <a:cubicBezTo>
                  <a:pt x="12909" y="6483"/>
                  <a:pt x="12944" y="6552"/>
                  <a:pt x="12891" y="6578"/>
                </a:cubicBezTo>
                <a:lnTo>
                  <a:pt x="12891" y="6651"/>
                </a:lnTo>
                <a:cubicBezTo>
                  <a:pt x="12909" y="6665"/>
                  <a:pt x="12919" y="6690"/>
                  <a:pt x="12919" y="6716"/>
                </a:cubicBezTo>
                <a:cubicBezTo>
                  <a:pt x="12983" y="6727"/>
                  <a:pt x="13080" y="6793"/>
                  <a:pt x="13080" y="6862"/>
                </a:cubicBezTo>
                <a:cubicBezTo>
                  <a:pt x="13080" y="6916"/>
                  <a:pt x="12973" y="7008"/>
                  <a:pt x="12937" y="7008"/>
                </a:cubicBezTo>
                <a:cubicBezTo>
                  <a:pt x="12866" y="7008"/>
                  <a:pt x="12838" y="7113"/>
                  <a:pt x="12838" y="7190"/>
                </a:cubicBezTo>
                <a:cubicBezTo>
                  <a:pt x="12838" y="7233"/>
                  <a:pt x="12870" y="7248"/>
                  <a:pt x="12891" y="7252"/>
                </a:cubicBezTo>
                <a:cubicBezTo>
                  <a:pt x="12880" y="7350"/>
                  <a:pt x="12795" y="7357"/>
                  <a:pt x="12784" y="7427"/>
                </a:cubicBezTo>
                <a:lnTo>
                  <a:pt x="12688" y="7427"/>
                </a:lnTo>
                <a:cubicBezTo>
                  <a:pt x="12627" y="7427"/>
                  <a:pt x="12606" y="7543"/>
                  <a:pt x="12517" y="7543"/>
                </a:cubicBezTo>
                <a:cubicBezTo>
                  <a:pt x="12488" y="7543"/>
                  <a:pt x="12439" y="7390"/>
                  <a:pt x="12439" y="7372"/>
                </a:cubicBezTo>
                <a:cubicBezTo>
                  <a:pt x="12439" y="7361"/>
                  <a:pt x="12446" y="7346"/>
                  <a:pt x="12446" y="7336"/>
                </a:cubicBezTo>
                <a:cubicBezTo>
                  <a:pt x="12385" y="7274"/>
                  <a:pt x="12392" y="7222"/>
                  <a:pt x="12367" y="7142"/>
                </a:cubicBezTo>
                <a:cubicBezTo>
                  <a:pt x="12350" y="7088"/>
                  <a:pt x="12296" y="7073"/>
                  <a:pt x="12296" y="7008"/>
                </a:cubicBezTo>
                <a:cubicBezTo>
                  <a:pt x="12296" y="6990"/>
                  <a:pt x="12306" y="6969"/>
                  <a:pt x="12314" y="6955"/>
                </a:cubicBezTo>
                <a:cubicBezTo>
                  <a:pt x="12275" y="6934"/>
                  <a:pt x="12266" y="6903"/>
                  <a:pt x="12243" y="6869"/>
                </a:cubicBezTo>
                <a:cubicBezTo>
                  <a:pt x="12168" y="6979"/>
                  <a:pt x="12054" y="7117"/>
                  <a:pt x="11904" y="7117"/>
                </a:cubicBezTo>
                <a:cubicBezTo>
                  <a:pt x="11883" y="7117"/>
                  <a:pt x="11744" y="7029"/>
                  <a:pt x="11744" y="7015"/>
                </a:cubicBezTo>
                <a:cubicBezTo>
                  <a:pt x="11744" y="6986"/>
                  <a:pt x="11791" y="6968"/>
                  <a:pt x="11805" y="6960"/>
                </a:cubicBezTo>
                <a:lnTo>
                  <a:pt x="11805" y="6906"/>
                </a:lnTo>
                <a:cubicBezTo>
                  <a:pt x="11755" y="6906"/>
                  <a:pt x="11755" y="6906"/>
                  <a:pt x="11712" y="6924"/>
                </a:cubicBezTo>
                <a:cubicBezTo>
                  <a:pt x="11712" y="6898"/>
                  <a:pt x="11751" y="6855"/>
                  <a:pt x="11769" y="6829"/>
                </a:cubicBezTo>
                <a:cubicBezTo>
                  <a:pt x="11716" y="6764"/>
                  <a:pt x="11709" y="6672"/>
                  <a:pt x="11709" y="6570"/>
                </a:cubicBezTo>
                <a:cubicBezTo>
                  <a:pt x="11709" y="6516"/>
                  <a:pt x="11765" y="6519"/>
                  <a:pt x="11787" y="6486"/>
                </a:cubicBezTo>
                <a:cubicBezTo>
                  <a:pt x="11830" y="6424"/>
                  <a:pt x="11869" y="6380"/>
                  <a:pt x="11947" y="6359"/>
                </a:cubicBezTo>
                <a:cubicBezTo>
                  <a:pt x="12012" y="6341"/>
                  <a:pt x="12026" y="6253"/>
                  <a:pt x="12154" y="6268"/>
                </a:cubicBezTo>
                <a:cubicBezTo>
                  <a:pt x="12115" y="6257"/>
                  <a:pt x="12100" y="6250"/>
                  <a:pt x="12068" y="6242"/>
                </a:cubicBezTo>
                <a:cubicBezTo>
                  <a:pt x="12225" y="6202"/>
                  <a:pt x="12285" y="6075"/>
                  <a:pt x="12392" y="5987"/>
                </a:cubicBezTo>
                <a:cubicBezTo>
                  <a:pt x="12435" y="5954"/>
                  <a:pt x="12428" y="5841"/>
                  <a:pt x="12456" y="5841"/>
                </a:cubicBezTo>
                <a:cubicBezTo>
                  <a:pt x="12456" y="5841"/>
                  <a:pt x="12492" y="5761"/>
                  <a:pt x="12492" y="5757"/>
                </a:cubicBezTo>
                <a:cubicBezTo>
                  <a:pt x="12535" y="5685"/>
                  <a:pt x="12585" y="5634"/>
                  <a:pt x="12659" y="5604"/>
                </a:cubicBezTo>
                <a:cubicBezTo>
                  <a:pt x="12734" y="5575"/>
                  <a:pt x="12834" y="5451"/>
                  <a:pt x="12852" y="5375"/>
                </a:cubicBezTo>
                <a:cubicBezTo>
                  <a:pt x="12763" y="5393"/>
                  <a:pt x="12727" y="5441"/>
                  <a:pt x="12641" y="5441"/>
                </a:cubicBezTo>
                <a:cubicBezTo>
                  <a:pt x="12659" y="5415"/>
                  <a:pt x="12699" y="5397"/>
                  <a:pt x="12713" y="5389"/>
                </a:cubicBezTo>
                <a:cubicBezTo>
                  <a:pt x="12695" y="5389"/>
                  <a:pt x="12659" y="5378"/>
                  <a:pt x="12659" y="5378"/>
                </a:cubicBezTo>
                <a:cubicBezTo>
                  <a:pt x="12666" y="5342"/>
                  <a:pt x="12685" y="5320"/>
                  <a:pt x="12713" y="5320"/>
                </a:cubicBezTo>
                <a:cubicBezTo>
                  <a:pt x="12724" y="5320"/>
                  <a:pt x="12731" y="5331"/>
                  <a:pt x="12741" y="5331"/>
                </a:cubicBezTo>
                <a:cubicBezTo>
                  <a:pt x="12752" y="5309"/>
                  <a:pt x="12763" y="5295"/>
                  <a:pt x="12773" y="5284"/>
                </a:cubicBezTo>
                <a:cubicBezTo>
                  <a:pt x="12791" y="5305"/>
                  <a:pt x="12795" y="5324"/>
                  <a:pt x="12784" y="5349"/>
                </a:cubicBezTo>
                <a:cubicBezTo>
                  <a:pt x="12841" y="5349"/>
                  <a:pt x="12856" y="5386"/>
                  <a:pt x="12901" y="5386"/>
                </a:cubicBezTo>
                <a:cubicBezTo>
                  <a:pt x="12919" y="5386"/>
                  <a:pt x="12959" y="5298"/>
                  <a:pt x="12966" y="5295"/>
                </a:cubicBezTo>
                <a:cubicBezTo>
                  <a:pt x="12941" y="5287"/>
                  <a:pt x="12941" y="5284"/>
                  <a:pt x="12909" y="5287"/>
                </a:cubicBezTo>
                <a:cubicBezTo>
                  <a:pt x="12927" y="5258"/>
                  <a:pt x="12955" y="5229"/>
                  <a:pt x="12990" y="5229"/>
                </a:cubicBezTo>
                <a:cubicBezTo>
                  <a:pt x="13016" y="5229"/>
                  <a:pt x="13037" y="5236"/>
                  <a:pt x="13062" y="5222"/>
                </a:cubicBezTo>
                <a:cubicBezTo>
                  <a:pt x="13044" y="5203"/>
                  <a:pt x="13048" y="5207"/>
                  <a:pt x="13034" y="5192"/>
                </a:cubicBezTo>
                <a:cubicBezTo>
                  <a:pt x="13069" y="5156"/>
                  <a:pt x="13133" y="5160"/>
                  <a:pt x="13186" y="5149"/>
                </a:cubicBezTo>
                <a:lnTo>
                  <a:pt x="13186" y="5192"/>
                </a:lnTo>
                <a:cubicBezTo>
                  <a:pt x="13233" y="5182"/>
                  <a:pt x="13244" y="5098"/>
                  <a:pt x="13318" y="5094"/>
                </a:cubicBezTo>
                <a:lnTo>
                  <a:pt x="13318" y="5156"/>
                </a:lnTo>
                <a:cubicBezTo>
                  <a:pt x="13365" y="5069"/>
                  <a:pt x="13425" y="5090"/>
                  <a:pt x="13489" y="5054"/>
                </a:cubicBezTo>
                <a:cubicBezTo>
                  <a:pt x="13461" y="5043"/>
                  <a:pt x="13436" y="5036"/>
                  <a:pt x="13436" y="5010"/>
                </a:cubicBezTo>
                <a:cubicBezTo>
                  <a:pt x="13436" y="4992"/>
                  <a:pt x="13500" y="4977"/>
                  <a:pt x="13510" y="4956"/>
                </a:cubicBezTo>
                <a:cubicBezTo>
                  <a:pt x="13532" y="4981"/>
                  <a:pt x="13553" y="5010"/>
                  <a:pt x="13585" y="5010"/>
                </a:cubicBezTo>
                <a:cubicBezTo>
                  <a:pt x="13639" y="5010"/>
                  <a:pt x="13774" y="4919"/>
                  <a:pt x="13774" y="4967"/>
                </a:cubicBezTo>
                <a:cubicBezTo>
                  <a:pt x="13774" y="5017"/>
                  <a:pt x="13714" y="5033"/>
                  <a:pt x="13699" y="5083"/>
                </a:cubicBezTo>
                <a:cubicBezTo>
                  <a:pt x="13770" y="5090"/>
                  <a:pt x="13792" y="5007"/>
                  <a:pt x="13852" y="4974"/>
                </a:cubicBezTo>
                <a:cubicBezTo>
                  <a:pt x="13867" y="4999"/>
                  <a:pt x="13867" y="5017"/>
                  <a:pt x="13870" y="5039"/>
                </a:cubicBezTo>
                <a:cubicBezTo>
                  <a:pt x="13920" y="4988"/>
                  <a:pt x="13949" y="4974"/>
                  <a:pt x="14005" y="4937"/>
                </a:cubicBezTo>
                <a:cubicBezTo>
                  <a:pt x="14009" y="4985"/>
                  <a:pt x="14002" y="5017"/>
                  <a:pt x="14041" y="5021"/>
                </a:cubicBezTo>
                <a:cubicBezTo>
                  <a:pt x="14052" y="4992"/>
                  <a:pt x="14066" y="4967"/>
                  <a:pt x="14095" y="4967"/>
                </a:cubicBezTo>
                <a:cubicBezTo>
                  <a:pt x="14112" y="4967"/>
                  <a:pt x="14191" y="5010"/>
                  <a:pt x="14219" y="5025"/>
                </a:cubicBezTo>
                <a:cubicBezTo>
                  <a:pt x="14187" y="5113"/>
                  <a:pt x="14159" y="5083"/>
                  <a:pt x="14077" y="5113"/>
                </a:cubicBezTo>
                <a:cubicBezTo>
                  <a:pt x="14112" y="5142"/>
                  <a:pt x="14137" y="5145"/>
                  <a:pt x="14137" y="5167"/>
                </a:cubicBezTo>
                <a:cubicBezTo>
                  <a:pt x="14169" y="5171"/>
                  <a:pt x="14244" y="5182"/>
                  <a:pt x="14255" y="5182"/>
                </a:cubicBezTo>
                <a:cubicBezTo>
                  <a:pt x="14337" y="5171"/>
                  <a:pt x="14340" y="5185"/>
                  <a:pt x="14351" y="5185"/>
                </a:cubicBezTo>
                <a:cubicBezTo>
                  <a:pt x="14468" y="5185"/>
                  <a:pt x="14853" y="5384"/>
                  <a:pt x="15028" y="5441"/>
                </a:cubicBezTo>
                <a:cubicBezTo>
                  <a:pt x="15635" y="5639"/>
                  <a:pt x="15236" y="5893"/>
                  <a:pt x="15039" y="5840"/>
                </a:cubicBezTo>
                <a:cubicBezTo>
                  <a:pt x="14890" y="5800"/>
                  <a:pt x="14807" y="5805"/>
                  <a:pt x="14654" y="5805"/>
                </a:cubicBezTo>
                <a:cubicBezTo>
                  <a:pt x="14725" y="5911"/>
                  <a:pt x="14700" y="6133"/>
                  <a:pt x="14903" y="6151"/>
                </a:cubicBezTo>
                <a:lnTo>
                  <a:pt x="14903" y="6005"/>
                </a:lnTo>
                <a:cubicBezTo>
                  <a:pt x="15315" y="6186"/>
                  <a:pt x="15266" y="5838"/>
                  <a:pt x="15366" y="5805"/>
                </a:cubicBezTo>
                <a:cubicBezTo>
                  <a:pt x="15466" y="5772"/>
                  <a:pt x="15651" y="5860"/>
                  <a:pt x="15651" y="5732"/>
                </a:cubicBezTo>
                <a:cubicBezTo>
                  <a:pt x="15651" y="5666"/>
                  <a:pt x="15587" y="5654"/>
                  <a:pt x="15597" y="5623"/>
                </a:cubicBezTo>
                <a:cubicBezTo>
                  <a:pt x="15751" y="5138"/>
                  <a:pt x="15831" y="5457"/>
                  <a:pt x="15776" y="5604"/>
                </a:cubicBezTo>
                <a:cubicBezTo>
                  <a:pt x="15760" y="5645"/>
                  <a:pt x="15822" y="5677"/>
                  <a:pt x="15865" y="5677"/>
                </a:cubicBezTo>
                <a:cubicBezTo>
                  <a:pt x="15996" y="5677"/>
                  <a:pt x="16530" y="5189"/>
                  <a:pt x="16612" y="5404"/>
                </a:cubicBezTo>
                <a:cubicBezTo>
                  <a:pt x="16775" y="5484"/>
                  <a:pt x="17000" y="5331"/>
                  <a:pt x="17111" y="5331"/>
                </a:cubicBezTo>
                <a:cubicBezTo>
                  <a:pt x="17175" y="5331"/>
                  <a:pt x="17291" y="5557"/>
                  <a:pt x="17307" y="5276"/>
                </a:cubicBezTo>
                <a:cubicBezTo>
                  <a:pt x="17308" y="5251"/>
                  <a:pt x="17151" y="5082"/>
                  <a:pt x="17638" y="5211"/>
                </a:cubicBezTo>
                <a:cubicBezTo>
                  <a:pt x="17815" y="5258"/>
                  <a:pt x="18288" y="5612"/>
                  <a:pt x="18090" y="5295"/>
                </a:cubicBezTo>
                <a:cubicBezTo>
                  <a:pt x="18005" y="5207"/>
                  <a:pt x="17930" y="5098"/>
                  <a:pt x="17930" y="4930"/>
                </a:cubicBezTo>
                <a:cubicBezTo>
                  <a:pt x="17930" y="4792"/>
                  <a:pt x="18222" y="4535"/>
                  <a:pt x="18375" y="4566"/>
                </a:cubicBezTo>
                <a:cubicBezTo>
                  <a:pt x="18680" y="4628"/>
                  <a:pt x="18482" y="4679"/>
                  <a:pt x="18482" y="4803"/>
                </a:cubicBezTo>
                <a:cubicBezTo>
                  <a:pt x="18482" y="4916"/>
                  <a:pt x="18522" y="5466"/>
                  <a:pt x="18671" y="5466"/>
                </a:cubicBezTo>
                <a:cubicBezTo>
                  <a:pt x="18787" y="5466"/>
                  <a:pt x="18567" y="5195"/>
                  <a:pt x="18642" y="5113"/>
                </a:cubicBezTo>
                <a:cubicBezTo>
                  <a:pt x="18751" y="4993"/>
                  <a:pt x="18599" y="4887"/>
                  <a:pt x="18571" y="4784"/>
                </a:cubicBezTo>
                <a:cubicBezTo>
                  <a:pt x="18664" y="4733"/>
                  <a:pt x="18738" y="4682"/>
                  <a:pt x="18756" y="4566"/>
                </a:cubicBezTo>
                <a:cubicBezTo>
                  <a:pt x="18806" y="4631"/>
                  <a:pt x="18787" y="4965"/>
                  <a:pt x="18998" y="4675"/>
                </a:cubicBezTo>
                <a:cubicBezTo>
                  <a:pt x="19248" y="4675"/>
                  <a:pt x="19276" y="4726"/>
                  <a:pt x="19354" y="4675"/>
                </a:cubicBezTo>
                <a:cubicBezTo>
                  <a:pt x="19340" y="4617"/>
                  <a:pt x="19301" y="4573"/>
                  <a:pt x="19301" y="4529"/>
                </a:cubicBezTo>
                <a:cubicBezTo>
                  <a:pt x="19301" y="4369"/>
                  <a:pt x="19563" y="4359"/>
                  <a:pt x="19737" y="4362"/>
                </a:cubicBezTo>
                <a:cubicBezTo>
                  <a:pt x="17592" y="1715"/>
                  <a:pt x="14157" y="0"/>
                  <a:pt x="10287" y="0"/>
                </a:cubicBezTo>
                <a:cubicBezTo>
                  <a:pt x="7549" y="0"/>
                  <a:pt x="5030" y="858"/>
                  <a:pt x="3031" y="2296"/>
                </a:cubicBezTo>
                <a:cubicBezTo>
                  <a:pt x="3033" y="2296"/>
                  <a:pt x="3035" y="2295"/>
                  <a:pt x="3037" y="2295"/>
                </a:cubicBezTo>
                <a:lnTo>
                  <a:pt x="3447" y="2295"/>
                </a:lnTo>
                <a:cubicBezTo>
                  <a:pt x="3454" y="2281"/>
                  <a:pt x="3472" y="2270"/>
                  <a:pt x="3489" y="2270"/>
                </a:cubicBezTo>
                <a:cubicBezTo>
                  <a:pt x="3554" y="2270"/>
                  <a:pt x="3571" y="2314"/>
                  <a:pt x="3625" y="2314"/>
                </a:cubicBezTo>
                <a:cubicBezTo>
                  <a:pt x="3675" y="2314"/>
                  <a:pt x="3689" y="2251"/>
                  <a:pt x="3739" y="2251"/>
                </a:cubicBezTo>
                <a:cubicBezTo>
                  <a:pt x="3792" y="2251"/>
                  <a:pt x="3814" y="2277"/>
                  <a:pt x="3846" y="2277"/>
                </a:cubicBezTo>
                <a:lnTo>
                  <a:pt x="3945" y="2277"/>
                </a:lnTo>
                <a:cubicBezTo>
                  <a:pt x="4031" y="2277"/>
                  <a:pt x="4337" y="2266"/>
                  <a:pt x="4408" y="2339"/>
                </a:cubicBezTo>
                <a:cubicBezTo>
                  <a:pt x="4383" y="2364"/>
                  <a:pt x="4373" y="2372"/>
                  <a:pt x="4344" y="2379"/>
                </a:cubicBezTo>
                <a:lnTo>
                  <a:pt x="4629" y="2295"/>
                </a:lnTo>
                <a:cubicBezTo>
                  <a:pt x="4654" y="2310"/>
                  <a:pt x="4668" y="2317"/>
                  <a:pt x="4693" y="2325"/>
                </a:cubicBezTo>
                <a:cubicBezTo>
                  <a:pt x="4733" y="2335"/>
                  <a:pt x="4733" y="2364"/>
                  <a:pt x="4754" y="2386"/>
                </a:cubicBezTo>
                <a:cubicBezTo>
                  <a:pt x="4796" y="2430"/>
                  <a:pt x="4985" y="2412"/>
                  <a:pt x="4985" y="2478"/>
                </a:cubicBezTo>
                <a:cubicBezTo>
                  <a:pt x="4985" y="2525"/>
                  <a:pt x="4921" y="2514"/>
                  <a:pt x="4896" y="2532"/>
                </a:cubicBezTo>
                <a:cubicBezTo>
                  <a:pt x="4754" y="2641"/>
                  <a:pt x="4579" y="2576"/>
                  <a:pt x="4391" y="2670"/>
                </a:cubicBezTo>
                <a:cubicBezTo>
                  <a:pt x="4426" y="2707"/>
                  <a:pt x="4568" y="2678"/>
                  <a:pt x="4658" y="2682"/>
                </a:cubicBezTo>
                <a:cubicBezTo>
                  <a:pt x="4576" y="2765"/>
                  <a:pt x="4376" y="2816"/>
                  <a:pt x="4248" y="2860"/>
                </a:cubicBezTo>
                <a:cubicBezTo>
                  <a:pt x="4106" y="2908"/>
                  <a:pt x="4024" y="3053"/>
                  <a:pt x="3917" y="3133"/>
                </a:cubicBezTo>
                <a:cubicBezTo>
                  <a:pt x="3867" y="3170"/>
                  <a:pt x="3789" y="3126"/>
                  <a:pt x="3732" y="3144"/>
                </a:cubicBezTo>
                <a:cubicBezTo>
                  <a:pt x="3653" y="3170"/>
                  <a:pt x="3564" y="3177"/>
                  <a:pt x="3507" y="3225"/>
                </a:cubicBezTo>
                <a:lnTo>
                  <a:pt x="3607" y="3225"/>
                </a:lnTo>
                <a:cubicBezTo>
                  <a:pt x="3614" y="3305"/>
                  <a:pt x="3571" y="3297"/>
                  <a:pt x="3504" y="3290"/>
                </a:cubicBezTo>
                <a:cubicBezTo>
                  <a:pt x="3547" y="3312"/>
                  <a:pt x="3586" y="3327"/>
                  <a:pt x="3607" y="3378"/>
                </a:cubicBezTo>
                <a:cubicBezTo>
                  <a:pt x="3532" y="3414"/>
                  <a:pt x="3507" y="3502"/>
                  <a:pt x="3447" y="3545"/>
                </a:cubicBezTo>
                <a:lnTo>
                  <a:pt x="3269" y="3545"/>
                </a:lnTo>
                <a:cubicBezTo>
                  <a:pt x="3276" y="3571"/>
                  <a:pt x="3294" y="3578"/>
                  <a:pt x="3294" y="3600"/>
                </a:cubicBezTo>
                <a:cubicBezTo>
                  <a:pt x="3294" y="3716"/>
                  <a:pt x="3144" y="3647"/>
                  <a:pt x="3144" y="3771"/>
                </a:cubicBezTo>
                <a:lnTo>
                  <a:pt x="3233" y="3771"/>
                </a:lnTo>
                <a:cubicBezTo>
                  <a:pt x="3244" y="3771"/>
                  <a:pt x="3287" y="3768"/>
                  <a:pt x="3287" y="3800"/>
                </a:cubicBezTo>
                <a:cubicBezTo>
                  <a:pt x="3287" y="3862"/>
                  <a:pt x="3084" y="3928"/>
                  <a:pt x="3002" y="3928"/>
                </a:cubicBezTo>
                <a:cubicBezTo>
                  <a:pt x="2920" y="3928"/>
                  <a:pt x="2955" y="3873"/>
                  <a:pt x="2884" y="3873"/>
                </a:cubicBezTo>
                <a:lnTo>
                  <a:pt x="2617" y="3873"/>
                </a:lnTo>
                <a:cubicBezTo>
                  <a:pt x="2585" y="3873"/>
                  <a:pt x="2564" y="3910"/>
                  <a:pt x="2510" y="3910"/>
                </a:cubicBezTo>
                <a:cubicBezTo>
                  <a:pt x="2393" y="3910"/>
                  <a:pt x="2297" y="3877"/>
                  <a:pt x="2172" y="3837"/>
                </a:cubicBezTo>
                <a:cubicBezTo>
                  <a:pt x="2161" y="3855"/>
                  <a:pt x="2147" y="3873"/>
                  <a:pt x="2129" y="3873"/>
                </a:cubicBezTo>
                <a:cubicBezTo>
                  <a:pt x="2104" y="3873"/>
                  <a:pt x="2094" y="3855"/>
                  <a:pt x="2094" y="3844"/>
                </a:cubicBezTo>
                <a:cubicBezTo>
                  <a:pt x="2094" y="3698"/>
                  <a:pt x="2279" y="3753"/>
                  <a:pt x="2354" y="3698"/>
                </a:cubicBezTo>
                <a:cubicBezTo>
                  <a:pt x="2311" y="3666"/>
                  <a:pt x="2236" y="3655"/>
                  <a:pt x="2236" y="3589"/>
                </a:cubicBezTo>
                <a:cubicBezTo>
                  <a:pt x="2236" y="3538"/>
                  <a:pt x="2290" y="3553"/>
                  <a:pt x="2325" y="3553"/>
                </a:cubicBezTo>
                <a:cubicBezTo>
                  <a:pt x="2439" y="3553"/>
                  <a:pt x="2478" y="3614"/>
                  <a:pt x="2546" y="3655"/>
                </a:cubicBezTo>
                <a:lnTo>
                  <a:pt x="2610" y="3655"/>
                </a:lnTo>
                <a:cubicBezTo>
                  <a:pt x="2560" y="3604"/>
                  <a:pt x="2450" y="3560"/>
                  <a:pt x="2450" y="3472"/>
                </a:cubicBezTo>
                <a:lnTo>
                  <a:pt x="2396" y="3472"/>
                </a:lnTo>
                <a:cubicBezTo>
                  <a:pt x="2375" y="3483"/>
                  <a:pt x="2375" y="3483"/>
                  <a:pt x="2361" y="3498"/>
                </a:cubicBezTo>
                <a:lnTo>
                  <a:pt x="2307" y="3498"/>
                </a:lnTo>
                <a:lnTo>
                  <a:pt x="2307" y="3454"/>
                </a:lnTo>
                <a:cubicBezTo>
                  <a:pt x="2336" y="3392"/>
                  <a:pt x="2361" y="3352"/>
                  <a:pt x="2414" y="3334"/>
                </a:cubicBezTo>
                <a:cubicBezTo>
                  <a:pt x="2503" y="3305"/>
                  <a:pt x="2610" y="3338"/>
                  <a:pt x="2610" y="3236"/>
                </a:cubicBezTo>
                <a:cubicBezTo>
                  <a:pt x="2610" y="3119"/>
                  <a:pt x="2368" y="3119"/>
                  <a:pt x="2368" y="3053"/>
                </a:cubicBezTo>
                <a:cubicBezTo>
                  <a:pt x="2368" y="3017"/>
                  <a:pt x="2421" y="3024"/>
                  <a:pt x="2457" y="3024"/>
                </a:cubicBezTo>
                <a:cubicBezTo>
                  <a:pt x="2418" y="3024"/>
                  <a:pt x="2411" y="3010"/>
                  <a:pt x="2403" y="2981"/>
                </a:cubicBezTo>
                <a:cubicBezTo>
                  <a:pt x="2421" y="2973"/>
                  <a:pt x="2439" y="2981"/>
                  <a:pt x="2457" y="2981"/>
                </a:cubicBezTo>
                <a:cubicBezTo>
                  <a:pt x="2496" y="2981"/>
                  <a:pt x="2574" y="2966"/>
                  <a:pt x="2646" y="2988"/>
                </a:cubicBezTo>
                <a:cubicBezTo>
                  <a:pt x="2735" y="3017"/>
                  <a:pt x="2767" y="3122"/>
                  <a:pt x="2866" y="3111"/>
                </a:cubicBezTo>
                <a:cubicBezTo>
                  <a:pt x="2848" y="3093"/>
                  <a:pt x="2735" y="3020"/>
                  <a:pt x="2735" y="2999"/>
                </a:cubicBezTo>
                <a:cubicBezTo>
                  <a:pt x="2735" y="2984"/>
                  <a:pt x="2753" y="2973"/>
                  <a:pt x="2760" y="2962"/>
                </a:cubicBezTo>
                <a:lnTo>
                  <a:pt x="2938" y="2962"/>
                </a:lnTo>
                <a:cubicBezTo>
                  <a:pt x="3005" y="2933"/>
                  <a:pt x="3066" y="2915"/>
                  <a:pt x="3109" y="2860"/>
                </a:cubicBezTo>
                <a:lnTo>
                  <a:pt x="3055" y="2860"/>
                </a:lnTo>
                <a:cubicBezTo>
                  <a:pt x="2984" y="2918"/>
                  <a:pt x="2902" y="2944"/>
                  <a:pt x="2788" y="2944"/>
                </a:cubicBezTo>
                <a:cubicBezTo>
                  <a:pt x="2720" y="2944"/>
                  <a:pt x="2699" y="2915"/>
                  <a:pt x="2663" y="2915"/>
                </a:cubicBezTo>
                <a:cubicBezTo>
                  <a:pt x="2635" y="2915"/>
                  <a:pt x="2621" y="2951"/>
                  <a:pt x="2592" y="2951"/>
                </a:cubicBezTo>
                <a:cubicBezTo>
                  <a:pt x="2521" y="2951"/>
                  <a:pt x="2428" y="2926"/>
                  <a:pt x="2450" y="2878"/>
                </a:cubicBezTo>
                <a:lnTo>
                  <a:pt x="2403" y="2878"/>
                </a:lnTo>
                <a:cubicBezTo>
                  <a:pt x="2379" y="2897"/>
                  <a:pt x="2357" y="2915"/>
                  <a:pt x="2325" y="2915"/>
                </a:cubicBezTo>
                <a:cubicBezTo>
                  <a:pt x="2304" y="2915"/>
                  <a:pt x="2281" y="2911"/>
                  <a:pt x="2258" y="2904"/>
                </a:cubicBezTo>
                <a:cubicBezTo>
                  <a:pt x="2225" y="2932"/>
                  <a:pt x="2192" y="2959"/>
                  <a:pt x="2160" y="2987"/>
                </a:cubicBezTo>
                <a:cubicBezTo>
                  <a:pt x="2165" y="3004"/>
                  <a:pt x="2169" y="3021"/>
                  <a:pt x="2183" y="3035"/>
                </a:cubicBezTo>
                <a:lnTo>
                  <a:pt x="2225" y="3035"/>
                </a:lnTo>
                <a:lnTo>
                  <a:pt x="2225" y="2988"/>
                </a:lnTo>
                <a:lnTo>
                  <a:pt x="2208" y="2962"/>
                </a:lnTo>
                <a:lnTo>
                  <a:pt x="2243" y="2962"/>
                </a:lnTo>
                <a:cubicBezTo>
                  <a:pt x="2293" y="2962"/>
                  <a:pt x="2290" y="2981"/>
                  <a:pt x="2290" y="3024"/>
                </a:cubicBezTo>
                <a:cubicBezTo>
                  <a:pt x="2290" y="3050"/>
                  <a:pt x="2332" y="3054"/>
                  <a:pt x="2332" y="3079"/>
                </a:cubicBezTo>
                <a:cubicBezTo>
                  <a:pt x="2332" y="3104"/>
                  <a:pt x="2307" y="3111"/>
                  <a:pt x="2307" y="3133"/>
                </a:cubicBezTo>
                <a:cubicBezTo>
                  <a:pt x="2307" y="3166"/>
                  <a:pt x="2361" y="3133"/>
                  <a:pt x="2368" y="3133"/>
                </a:cubicBezTo>
                <a:cubicBezTo>
                  <a:pt x="2404" y="3133"/>
                  <a:pt x="2496" y="3177"/>
                  <a:pt x="2542" y="3181"/>
                </a:cubicBezTo>
                <a:cubicBezTo>
                  <a:pt x="2542" y="3206"/>
                  <a:pt x="2549" y="3221"/>
                  <a:pt x="2539" y="3236"/>
                </a:cubicBezTo>
                <a:cubicBezTo>
                  <a:pt x="2525" y="3257"/>
                  <a:pt x="2485" y="3250"/>
                  <a:pt x="2457" y="3254"/>
                </a:cubicBezTo>
                <a:cubicBezTo>
                  <a:pt x="2386" y="3261"/>
                  <a:pt x="2336" y="3370"/>
                  <a:pt x="2290" y="3370"/>
                </a:cubicBezTo>
                <a:cubicBezTo>
                  <a:pt x="2243" y="3370"/>
                  <a:pt x="2243" y="3338"/>
                  <a:pt x="2233" y="3297"/>
                </a:cubicBezTo>
                <a:cubicBezTo>
                  <a:pt x="2215" y="3316"/>
                  <a:pt x="2208" y="3334"/>
                  <a:pt x="2190" y="3352"/>
                </a:cubicBezTo>
                <a:cubicBezTo>
                  <a:pt x="2211" y="3389"/>
                  <a:pt x="2225" y="3396"/>
                  <a:pt x="2236" y="3425"/>
                </a:cubicBezTo>
                <a:lnTo>
                  <a:pt x="2172" y="3425"/>
                </a:lnTo>
                <a:lnTo>
                  <a:pt x="2172" y="3472"/>
                </a:lnTo>
                <a:cubicBezTo>
                  <a:pt x="2140" y="3476"/>
                  <a:pt x="2076" y="3429"/>
                  <a:pt x="2044" y="3407"/>
                </a:cubicBezTo>
                <a:cubicBezTo>
                  <a:pt x="2044" y="3472"/>
                  <a:pt x="2012" y="3490"/>
                  <a:pt x="1958" y="3490"/>
                </a:cubicBezTo>
                <a:cubicBezTo>
                  <a:pt x="1901" y="3490"/>
                  <a:pt x="1823" y="3476"/>
                  <a:pt x="1816" y="3425"/>
                </a:cubicBezTo>
                <a:cubicBezTo>
                  <a:pt x="1841" y="3421"/>
                  <a:pt x="1852" y="3411"/>
                  <a:pt x="1862" y="3400"/>
                </a:cubicBezTo>
                <a:cubicBezTo>
                  <a:pt x="1828" y="3400"/>
                  <a:pt x="1782" y="3388"/>
                  <a:pt x="1747" y="3368"/>
                </a:cubicBezTo>
                <a:cubicBezTo>
                  <a:pt x="1676" y="3437"/>
                  <a:pt x="1605" y="3507"/>
                  <a:pt x="1536" y="3578"/>
                </a:cubicBezTo>
                <a:cubicBezTo>
                  <a:pt x="1578" y="3573"/>
                  <a:pt x="1624" y="3571"/>
                  <a:pt x="1656" y="3571"/>
                </a:cubicBezTo>
                <a:cubicBezTo>
                  <a:pt x="1695" y="3571"/>
                  <a:pt x="1666" y="3578"/>
                  <a:pt x="1702" y="3571"/>
                </a:cubicBezTo>
                <a:lnTo>
                  <a:pt x="1702" y="3618"/>
                </a:lnTo>
                <a:cubicBezTo>
                  <a:pt x="1702" y="3636"/>
                  <a:pt x="1681" y="3655"/>
                  <a:pt x="1648" y="3655"/>
                </a:cubicBezTo>
                <a:cubicBezTo>
                  <a:pt x="1637" y="3655"/>
                  <a:pt x="1551" y="3639"/>
                  <a:pt x="1489" y="3627"/>
                </a:cubicBezTo>
                <a:cubicBezTo>
                  <a:pt x="1409" y="3709"/>
                  <a:pt x="1331" y="3792"/>
                  <a:pt x="1254" y="3877"/>
                </a:cubicBezTo>
                <a:cubicBezTo>
                  <a:pt x="1256" y="3889"/>
                  <a:pt x="1257" y="3902"/>
                  <a:pt x="1257" y="3917"/>
                </a:cubicBezTo>
                <a:cubicBezTo>
                  <a:pt x="1257" y="4001"/>
                  <a:pt x="1214" y="4045"/>
                  <a:pt x="1228" y="4146"/>
                </a:cubicBezTo>
                <a:cubicBezTo>
                  <a:pt x="1175" y="4165"/>
                  <a:pt x="1097" y="4165"/>
                  <a:pt x="1086" y="4165"/>
                </a:cubicBezTo>
                <a:cubicBezTo>
                  <a:pt x="1072" y="4165"/>
                  <a:pt x="1028" y="4171"/>
                  <a:pt x="999" y="4166"/>
                </a:cubicBezTo>
                <a:cubicBezTo>
                  <a:pt x="835" y="4360"/>
                  <a:pt x="677" y="4558"/>
                  <a:pt x="527" y="4762"/>
                </a:cubicBezTo>
                <a:cubicBezTo>
                  <a:pt x="554" y="4822"/>
                  <a:pt x="587" y="4874"/>
                  <a:pt x="587" y="4930"/>
                </a:cubicBezTo>
                <a:cubicBezTo>
                  <a:pt x="587" y="5047"/>
                  <a:pt x="886" y="5127"/>
                  <a:pt x="954" y="5182"/>
                </a:cubicBezTo>
                <a:cubicBezTo>
                  <a:pt x="890" y="5225"/>
                  <a:pt x="876" y="5211"/>
                  <a:pt x="812" y="5211"/>
                </a:cubicBezTo>
                <a:cubicBezTo>
                  <a:pt x="783" y="5211"/>
                  <a:pt x="765" y="5222"/>
                  <a:pt x="765" y="5247"/>
                </a:cubicBezTo>
                <a:cubicBezTo>
                  <a:pt x="765" y="5277"/>
                  <a:pt x="805" y="5277"/>
                  <a:pt x="819" y="5277"/>
                </a:cubicBezTo>
                <a:cubicBezTo>
                  <a:pt x="822" y="5305"/>
                  <a:pt x="840" y="5317"/>
                  <a:pt x="854" y="5327"/>
                </a:cubicBezTo>
                <a:cubicBezTo>
                  <a:pt x="822" y="5397"/>
                  <a:pt x="740" y="5393"/>
                  <a:pt x="651" y="5393"/>
                </a:cubicBezTo>
                <a:cubicBezTo>
                  <a:pt x="512" y="5393"/>
                  <a:pt x="463" y="5284"/>
                  <a:pt x="359" y="5284"/>
                </a:cubicBezTo>
                <a:cubicBezTo>
                  <a:pt x="295" y="5284"/>
                  <a:pt x="320" y="5324"/>
                  <a:pt x="267" y="5349"/>
                </a:cubicBezTo>
                <a:cubicBezTo>
                  <a:pt x="209" y="5379"/>
                  <a:pt x="152" y="5379"/>
                  <a:pt x="100" y="5388"/>
                </a:cubicBezTo>
                <a:cubicBezTo>
                  <a:pt x="66" y="5442"/>
                  <a:pt x="33" y="5496"/>
                  <a:pt x="0" y="5550"/>
                </a:cubicBezTo>
                <a:lnTo>
                  <a:pt x="35" y="5550"/>
                </a:lnTo>
                <a:lnTo>
                  <a:pt x="89" y="5576"/>
                </a:lnTo>
                <a:cubicBezTo>
                  <a:pt x="149" y="5604"/>
                  <a:pt x="164" y="5695"/>
                  <a:pt x="235" y="5695"/>
                </a:cubicBezTo>
                <a:cubicBezTo>
                  <a:pt x="253" y="5695"/>
                  <a:pt x="213" y="5611"/>
                  <a:pt x="213" y="5586"/>
                </a:cubicBezTo>
                <a:cubicBezTo>
                  <a:pt x="213" y="5462"/>
                  <a:pt x="395" y="5561"/>
                  <a:pt x="381" y="5441"/>
                </a:cubicBezTo>
                <a:cubicBezTo>
                  <a:pt x="338" y="5469"/>
                  <a:pt x="244" y="5498"/>
                  <a:pt x="187" y="5498"/>
                </a:cubicBezTo>
                <a:cubicBezTo>
                  <a:pt x="159" y="5498"/>
                  <a:pt x="142" y="5484"/>
                  <a:pt x="142" y="5459"/>
                </a:cubicBezTo>
                <a:cubicBezTo>
                  <a:pt x="142" y="5378"/>
                  <a:pt x="356" y="5375"/>
                  <a:pt x="420" y="5357"/>
                </a:cubicBezTo>
                <a:cubicBezTo>
                  <a:pt x="466" y="5506"/>
                  <a:pt x="690" y="5576"/>
                  <a:pt x="883" y="5576"/>
                </a:cubicBezTo>
                <a:cubicBezTo>
                  <a:pt x="1086" y="5576"/>
                  <a:pt x="1125" y="5568"/>
                  <a:pt x="1186" y="5576"/>
                </a:cubicBezTo>
                <a:cubicBezTo>
                  <a:pt x="1186" y="5499"/>
                  <a:pt x="1211" y="5459"/>
                  <a:pt x="1275" y="5459"/>
                </a:cubicBezTo>
                <a:cubicBezTo>
                  <a:pt x="1328" y="5459"/>
                  <a:pt x="1424" y="5484"/>
                  <a:pt x="1435" y="5502"/>
                </a:cubicBezTo>
                <a:cubicBezTo>
                  <a:pt x="1463" y="5542"/>
                  <a:pt x="1372" y="5662"/>
                  <a:pt x="1488" y="5630"/>
                </a:cubicBezTo>
                <a:cubicBezTo>
                  <a:pt x="1488" y="5451"/>
                  <a:pt x="1723" y="5524"/>
                  <a:pt x="1677" y="5375"/>
                </a:cubicBezTo>
                <a:cubicBezTo>
                  <a:pt x="1648" y="5389"/>
                  <a:pt x="1627" y="5397"/>
                  <a:pt x="1602" y="5411"/>
                </a:cubicBezTo>
                <a:cubicBezTo>
                  <a:pt x="1602" y="5411"/>
                  <a:pt x="1631" y="5324"/>
                  <a:pt x="1631" y="5302"/>
                </a:cubicBezTo>
                <a:cubicBezTo>
                  <a:pt x="1631" y="5178"/>
                  <a:pt x="1389" y="5251"/>
                  <a:pt x="1389" y="5131"/>
                </a:cubicBezTo>
                <a:cubicBezTo>
                  <a:pt x="1389" y="5080"/>
                  <a:pt x="1435" y="5083"/>
                  <a:pt x="1435" y="5047"/>
                </a:cubicBezTo>
                <a:cubicBezTo>
                  <a:pt x="1435" y="5010"/>
                  <a:pt x="1406" y="4992"/>
                  <a:pt x="1406" y="4956"/>
                </a:cubicBezTo>
                <a:cubicBezTo>
                  <a:pt x="1406" y="4901"/>
                  <a:pt x="1463" y="4912"/>
                  <a:pt x="1506" y="4901"/>
                </a:cubicBezTo>
                <a:cubicBezTo>
                  <a:pt x="1502" y="4865"/>
                  <a:pt x="1474" y="4819"/>
                  <a:pt x="1542" y="4821"/>
                </a:cubicBezTo>
                <a:cubicBezTo>
                  <a:pt x="1681" y="4824"/>
                  <a:pt x="1759" y="4897"/>
                  <a:pt x="1762" y="5010"/>
                </a:cubicBezTo>
                <a:cubicBezTo>
                  <a:pt x="1764" y="5064"/>
                  <a:pt x="1869" y="5061"/>
                  <a:pt x="1869" y="5131"/>
                </a:cubicBezTo>
                <a:cubicBezTo>
                  <a:pt x="1869" y="5178"/>
                  <a:pt x="1805" y="5203"/>
                  <a:pt x="1780" y="5218"/>
                </a:cubicBezTo>
                <a:cubicBezTo>
                  <a:pt x="1823" y="5273"/>
                  <a:pt x="1901" y="5236"/>
                  <a:pt x="1958" y="5273"/>
                </a:cubicBezTo>
                <a:cubicBezTo>
                  <a:pt x="1940" y="5287"/>
                  <a:pt x="1933" y="5298"/>
                  <a:pt x="1923" y="5317"/>
                </a:cubicBezTo>
                <a:cubicBezTo>
                  <a:pt x="1998" y="5353"/>
                  <a:pt x="2005" y="5397"/>
                  <a:pt x="2005" y="5459"/>
                </a:cubicBezTo>
                <a:cubicBezTo>
                  <a:pt x="2115" y="5459"/>
                  <a:pt x="2044" y="5302"/>
                  <a:pt x="2147" y="5302"/>
                </a:cubicBezTo>
                <a:cubicBezTo>
                  <a:pt x="2176" y="5302"/>
                  <a:pt x="2279" y="5404"/>
                  <a:pt x="2279" y="5430"/>
                </a:cubicBezTo>
                <a:cubicBezTo>
                  <a:pt x="2279" y="5484"/>
                  <a:pt x="2218" y="5473"/>
                  <a:pt x="2218" y="5520"/>
                </a:cubicBezTo>
                <a:cubicBezTo>
                  <a:pt x="2218" y="5561"/>
                  <a:pt x="2324" y="5730"/>
                  <a:pt x="2404" y="5626"/>
                </a:cubicBezTo>
                <a:cubicBezTo>
                  <a:pt x="2456" y="5558"/>
                  <a:pt x="2446" y="5510"/>
                  <a:pt x="2475" y="5447"/>
                </a:cubicBezTo>
                <a:cubicBezTo>
                  <a:pt x="2492" y="5411"/>
                  <a:pt x="2574" y="5411"/>
                  <a:pt x="2574" y="5375"/>
                </a:cubicBezTo>
                <a:cubicBezTo>
                  <a:pt x="2574" y="5342"/>
                  <a:pt x="2521" y="5324"/>
                  <a:pt x="2521" y="5276"/>
                </a:cubicBezTo>
                <a:cubicBezTo>
                  <a:pt x="2521" y="5233"/>
                  <a:pt x="2567" y="5203"/>
                  <a:pt x="2610" y="5203"/>
                </a:cubicBezTo>
                <a:cubicBezTo>
                  <a:pt x="2642" y="5203"/>
                  <a:pt x="2667" y="5225"/>
                  <a:pt x="2699" y="5229"/>
                </a:cubicBezTo>
                <a:cubicBezTo>
                  <a:pt x="2845" y="5229"/>
                  <a:pt x="2817" y="5320"/>
                  <a:pt x="2931" y="5320"/>
                </a:cubicBezTo>
                <a:cubicBezTo>
                  <a:pt x="2931" y="5382"/>
                  <a:pt x="2945" y="5378"/>
                  <a:pt x="2931" y="5411"/>
                </a:cubicBezTo>
                <a:cubicBezTo>
                  <a:pt x="2818" y="5466"/>
                  <a:pt x="2866" y="5524"/>
                  <a:pt x="2866" y="5550"/>
                </a:cubicBezTo>
                <a:cubicBezTo>
                  <a:pt x="2866" y="5572"/>
                  <a:pt x="2948" y="5608"/>
                  <a:pt x="2948" y="5641"/>
                </a:cubicBezTo>
                <a:cubicBezTo>
                  <a:pt x="2948" y="5688"/>
                  <a:pt x="2765" y="5849"/>
                  <a:pt x="2742" y="5812"/>
                </a:cubicBezTo>
                <a:cubicBezTo>
                  <a:pt x="2698" y="5744"/>
                  <a:pt x="2681" y="5808"/>
                  <a:pt x="2699" y="5830"/>
                </a:cubicBezTo>
                <a:cubicBezTo>
                  <a:pt x="2635" y="5830"/>
                  <a:pt x="2613" y="5860"/>
                  <a:pt x="2581" y="5860"/>
                </a:cubicBezTo>
                <a:cubicBezTo>
                  <a:pt x="2532" y="5860"/>
                  <a:pt x="2503" y="5787"/>
                  <a:pt x="2425" y="5787"/>
                </a:cubicBezTo>
                <a:cubicBezTo>
                  <a:pt x="2396" y="5787"/>
                  <a:pt x="2450" y="5852"/>
                  <a:pt x="2450" y="5867"/>
                </a:cubicBezTo>
                <a:cubicBezTo>
                  <a:pt x="2450" y="5911"/>
                  <a:pt x="2346" y="5987"/>
                  <a:pt x="2290" y="5987"/>
                </a:cubicBezTo>
                <a:cubicBezTo>
                  <a:pt x="2222" y="5987"/>
                  <a:pt x="2176" y="5933"/>
                  <a:pt x="2129" y="5903"/>
                </a:cubicBezTo>
                <a:lnTo>
                  <a:pt x="2065" y="5903"/>
                </a:lnTo>
                <a:cubicBezTo>
                  <a:pt x="2119" y="6013"/>
                  <a:pt x="2240" y="5994"/>
                  <a:pt x="2361" y="6023"/>
                </a:cubicBezTo>
                <a:lnTo>
                  <a:pt x="2361" y="6078"/>
                </a:lnTo>
                <a:cubicBezTo>
                  <a:pt x="2304" y="6122"/>
                  <a:pt x="2257" y="6213"/>
                  <a:pt x="2172" y="6213"/>
                </a:cubicBezTo>
                <a:lnTo>
                  <a:pt x="2094" y="6213"/>
                </a:lnTo>
                <a:cubicBezTo>
                  <a:pt x="2051" y="6213"/>
                  <a:pt x="2096" y="6314"/>
                  <a:pt x="2021" y="6291"/>
                </a:cubicBezTo>
                <a:cubicBezTo>
                  <a:pt x="1732" y="6200"/>
                  <a:pt x="1840" y="6274"/>
                  <a:pt x="1808" y="6263"/>
                </a:cubicBezTo>
                <a:cubicBezTo>
                  <a:pt x="1858" y="6293"/>
                  <a:pt x="1994" y="6297"/>
                  <a:pt x="1994" y="6351"/>
                </a:cubicBezTo>
                <a:cubicBezTo>
                  <a:pt x="1994" y="6439"/>
                  <a:pt x="1887" y="6403"/>
                  <a:pt x="1827" y="6424"/>
                </a:cubicBezTo>
                <a:cubicBezTo>
                  <a:pt x="1798" y="6436"/>
                  <a:pt x="1738" y="6578"/>
                  <a:pt x="1709" y="6607"/>
                </a:cubicBezTo>
                <a:cubicBezTo>
                  <a:pt x="1627" y="6691"/>
                  <a:pt x="1585" y="6778"/>
                  <a:pt x="1585" y="6924"/>
                </a:cubicBezTo>
                <a:cubicBezTo>
                  <a:pt x="1585" y="7029"/>
                  <a:pt x="1599" y="7044"/>
                  <a:pt x="1585" y="7088"/>
                </a:cubicBezTo>
                <a:cubicBezTo>
                  <a:pt x="1620" y="7081"/>
                  <a:pt x="1638" y="7051"/>
                  <a:pt x="1673" y="7051"/>
                </a:cubicBezTo>
                <a:cubicBezTo>
                  <a:pt x="1752" y="7051"/>
                  <a:pt x="1809" y="7255"/>
                  <a:pt x="1809" y="7343"/>
                </a:cubicBezTo>
                <a:cubicBezTo>
                  <a:pt x="1862" y="7343"/>
                  <a:pt x="1887" y="7288"/>
                  <a:pt x="1940" y="7288"/>
                </a:cubicBezTo>
                <a:cubicBezTo>
                  <a:pt x="1990" y="7288"/>
                  <a:pt x="2072" y="7350"/>
                  <a:pt x="2101" y="7361"/>
                </a:cubicBezTo>
                <a:cubicBezTo>
                  <a:pt x="2257" y="7423"/>
                  <a:pt x="2407" y="7481"/>
                  <a:pt x="2539" y="7580"/>
                </a:cubicBezTo>
                <a:lnTo>
                  <a:pt x="2770" y="7580"/>
                </a:lnTo>
                <a:cubicBezTo>
                  <a:pt x="2870" y="7645"/>
                  <a:pt x="2849" y="7737"/>
                  <a:pt x="2849" y="7853"/>
                </a:cubicBezTo>
                <a:cubicBezTo>
                  <a:pt x="2849" y="7959"/>
                  <a:pt x="2974" y="8072"/>
                  <a:pt x="3062" y="8145"/>
                </a:cubicBezTo>
                <a:cubicBezTo>
                  <a:pt x="3096" y="8172"/>
                  <a:pt x="3126" y="8101"/>
                  <a:pt x="3169" y="8101"/>
                </a:cubicBezTo>
                <a:cubicBezTo>
                  <a:pt x="3173" y="8061"/>
                  <a:pt x="3219" y="8035"/>
                  <a:pt x="3233" y="8014"/>
                </a:cubicBezTo>
                <a:cubicBezTo>
                  <a:pt x="3183" y="7952"/>
                  <a:pt x="3232" y="7753"/>
                  <a:pt x="3109" y="7689"/>
                </a:cubicBezTo>
                <a:cubicBezTo>
                  <a:pt x="3180" y="7674"/>
                  <a:pt x="3393" y="7511"/>
                  <a:pt x="3393" y="7445"/>
                </a:cubicBezTo>
                <a:cubicBezTo>
                  <a:pt x="3393" y="7204"/>
                  <a:pt x="3270" y="7158"/>
                  <a:pt x="3188" y="7015"/>
                </a:cubicBezTo>
                <a:cubicBezTo>
                  <a:pt x="3234" y="6997"/>
                  <a:pt x="3335" y="6970"/>
                  <a:pt x="3322" y="6862"/>
                </a:cubicBezTo>
                <a:cubicBezTo>
                  <a:pt x="3316" y="6807"/>
                  <a:pt x="3206" y="6727"/>
                  <a:pt x="3251" y="6698"/>
                </a:cubicBezTo>
                <a:cubicBezTo>
                  <a:pt x="3366" y="6623"/>
                  <a:pt x="3240" y="6570"/>
                  <a:pt x="3240" y="6534"/>
                </a:cubicBezTo>
                <a:cubicBezTo>
                  <a:pt x="3240" y="6468"/>
                  <a:pt x="3294" y="6443"/>
                  <a:pt x="3347" y="6443"/>
                </a:cubicBezTo>
                <a:cubicBezTo>
                  <a:pt x="3447" y="6443"/>
                  <a:pt x="3511" y="6505"/>
                  <a:pt x="3614" y="6505"/>
                </a:cubicBezTo>
                <a:cubicBezTo>
                  <a:pt x="3668" y="6505"/>
                  <a:pt x="3668" y="6468"/>
                  <a:pt x="3714" y="6468"/>
                </a:cubicBezTo>
                <a:cubicBezTo>
                  <a:pt x="3814" y="6468"/>
                  <a:pt x="3835" y="6592"/>
                  <a:pt x="3935" y="6607"/>
                </a:cubicBezTo>
                <a:cubicBezTo>
                  <a:pt x="3935" y="6742"/>
                  <a:pt x="4127" y="6669"/>
                  <a:pt x="4142" y="6771"/>
                </a:cubicBezTo>
                <a:cubicBezTo>
                  <a:pt x="4152" y="6847"/>
                  <a:pt x="4177" y="7026"/>
                  <a:pt x="4237" y="7026"/>
                </a:cubicBezTo>
                <a:cubicBezTo>
                  <a:pt x="4280" y="7026"/>
                  <a:pt x="4291" y="7106"/>
                  <a:pt x="4355" y="7106"/>
                </a:cubicBezTo>
                <a:cubicBezTo>
                  <a:pt x="4444" y="7106"/>
                  <a:pt x="4558" y="6971"/>
                  <a:pt x="4558" y="6916"/>
                </a:cubicBezTo>
                <a:cubicBezTo>
                  <a:pt x="4558" y="6865"/>
                  <a:pt x="4615" y="6833"/>
                  <a:pt x="4640" y="6814"/>
                </a:cubicBezTo>
                <a:cubicBezTo>
                  <a:pt x="4654" y="6829"/>
                  <a:pt x="4690" y="6862"/>
                  <a:pt x="4700" y="6862"/>
                </a:cubicBezTo>
                <a:cubicBezTo>
                  <a:pt x="4711" y="6960"/>
                  <a:pt x="4862" y="6980"/>
                  <a:pt x="4825" y="7062"/>
                </a:cubicBezTo>
                <a:cubicBezTo>
                  <a:pt x="4795" y="7129"/>
                  <a:pt x="4910" y="7204"/>
                  <a:pt x="4942" y="7215"/>
                </a:cubicBezTo>
                <a:cubicBezTo>
                  <a:pt x="4936" y="7252"/>
                  <a:pt x="4967" y="7281"/>
                  <a:pt x="4967" y="7317"/>
                </a:cubicBezTo>
                <a:cubicBezTo>
                  <a:pt x="4967" y="7361"/>
                  <a:pt x="4932" y="7372"/>
                  <a:pt x="4914" y="7383"/>
                </a:cubicBezTo>
                <a:cubicBezTo>
                  <a:pt x="4960" y="7419"/>
                  <a:pt x="5007" y="7470"/>
                  <a:pt x="5085" y="7470"/>
                </a:cubicBezTo>
                <a:lnTo>
                  <a:pt x="5085" y="7481"/>
                </a:lnTo>
                <a:cubicBezTo>
                  <a:pt x="5085" y="7605"/>
                  <a:pt x="5267" y="7645"/>
                  <a:pt x="5352" y="7634"/>
                </a:cubicBezTo>
                <a:cubicBezTo>
                  <a:pt x="5356" y="7652"/>
                  <a:pt x="5386" y="7658"/>
                  <a:pt x="5382" y="7676"/>
                </a:cubicBezTo>
                <a:cubicBezTo>
                  <a:pt x="5361" y="7745"/>
                  <a:pt x="5163" y="7773"/>
                  <a:pt x="5092" y="7813"/>
                </a:cubicBezTo>
                <a:cubicBezTo>
                  <a:pt x="5096" y="7820"/>
                  <a:pt x="5117" y="7827"/>
                  <a:pt x="5128" y="7827"/>
                </a:cubicBezTo>
                <a:cubicBezTo>
                  <a:pt x="5213" y="7827"/>
                  <a:pt x="5384" y="7765"/>
                  <a:pt x="5466" y="7718"/>
                </a:cubicBezTo>
                <a:lnTo>
                  <a:pt x="5466" y="7762"/>
                </a:lnTo>
                <a:cubicBezTo>
                  <a:pt x="5507" y="7781"/>
                  <a:pt x="5466" y="7817"/>
                  <a:pt x="5494" y="7817"/>
                </a:cubicBezTo>
                <a:cubicBezTo>
                  <a:pt x="5527" y="7871"/>
                  <a:pt x="5555" y="7908"/>
                  <a:pt x="5555" y="7992"/>
                </a:cubicBezTo>
                <a:cubicBezTo>
                  <a:pt x="5555" y="8108"/>
                  <a:pt x="5268" y="8124"/>
                  <a:pt x="5217" y="8192"/>
                </a:cubicBezTo>
                <a:cubicBezTo>
                  <a:pt x="5111" y="8332"/>
                  <a:pt x="5014" y="8272"/>
                  <a:pt x="4836" y="8272"/>
                </a:cubicBezTo>
                <a:cubicBezTo>
                  <a:pt x="4700" y="8272"/>
                  <a:pt x="4622" y="8247"/>
                  <a:pt x="4487" y="8290"/>
                </a:cubicBezTo>
                <a:cubicBezTo>
                  <a:pt x="4412" y="8316"/>
                  <a:pt x="4447" y="8349"/>
                  <a:pt x="4398" y="8400"/>
                </a:cubicBezTo>
                <a:cubicBezTo>
                  <a:pt x="4319" y="8480"/>
                  <a:pt x="4245" y="8447"/>
                  <a:pt x="4198" y="8545"/>
                </a:cubicBezTo>
                <a:cubicBezTo>
                  <a:pt x="4305" y="8531"/>
                  <a:pt x="4376" y="8418"/>
                  <a:pt x="4533" y="8418"/>
                </a:cubicBezTo>
                <a:cubicBezTo>
                  <a:pt x="4608" y="8418"/>
                  <a:pt x="4718" y="8403"/>
                  <a:pt x="4718" y="8473"/>
                </a:cubicBezTo>
                <a:cubicBezTo>
                  <a:pt x="4718" y="8545"/>
                  <a:pt x="4590" y="8564"/>
                  <a:pt x="4569" y="8593"/>
                </a:cubicBezTo>
                <a:cubicBezTo>
                  <a:pt x="4601" y="8593"/>
                  <a:pt x="4640" y="8604"/>
                  <a:pt x="4658" y="8604"/>
                </a:cubicBezTo>
                <a:cubicBezTo>
                  <a:pt x="4650" y="8640"/>
                  <a:pt x="4622" y="8670"/>
                  <a:pt x="4622" y="8691"/>
                </a:cubicBezTo>
                <a:cubicBezTo>
                  <a:pt x="4622" y="8783"/>
                  <a:pt x="4786" y="8885"/>
                  <a:pt x="4889" y="8885"/>
                </a:cubicBezTo>
                <a:cubicBezTo>
                  <a:pt x="4910" y="8885"/>
                  <a:pt x="5003" y="8888"/>
                  <a:pt x="5003" y="8928"/>
                </a:cubicBezTo>
                <a:cubicBezTo>
                  <a:pt x="5003" y="8957"/>
                  <a:pt x="4759" y="9053"/>
                  <a:pt x="4741" y="9056"/>
                </a:cubicBezTo>
                <a:cubicBezTo>
                  <a:pt x="4670" y="9078"/>
                  <a:pt x="4604" y="9176"/>
                  <a:pt x="4576" y="9176"/>
                </a:cubicBezTo>
                <a:cubicBezTo>
                  <a:pt x="4555" y="9176"/>
                  <a:pt x="4505" y="9118"/>
                  <a:pt x="4505" y="9085"/>
                </a:cubicBezTo>
                <a:cubicBezTo>
                  <a:pt x="4505" y="9005"/>
                  <a:pt x="4633" y="8946"/>
                  <a:pt x="4715" y="8939"/>
                </a:cubicBezTo>
                <a:cubicBezTo>
                  <a:pt x="4658" y="8939"/>
                  <a:pt x="4661" y="8936"/>
                  <a:pt x="4661" y="8885"/>
                </a:cubicBezTo>
                <a:cubicBezTo>
                  <a:pt x="4608" y="8888"/>
                  <a:pt x="4608" y="8936"/>
                  <a:pt x="4576" y="8957"/>
                </a:cubicBezTo>
                <a:cubicBezTo>
                  <a:pt x="4544" y="8979"/>
                  <a:pt x="4455" y="8964"/>
                  <a:pt x="4433" y="8964"/>
                </a:cubicBezTo>
                <a:cubicBezTo>
                  <a:pt x="4423" y="8964"/>
                  <a:pt x="4405" y="8968"/>
                  <a:pt x="4398" y="8964"/>
                </a:cubicBezTo>
                <a:lnTo>
                  <a:pt x="4398" y="8976"/>
                </a:lnTo>
                <a:lnTo>
                  <a:pt x="4399" y="8984"/>
                </a:lnTo>
                <a:cubicBezTo>
                  <a:pt x="4404" y="8994"/>
                  <a:pt x="4409" y="9003"/>
                  <a:pt x="4416" y="9012"/>
                </a:cubicBezTo>
                <a:cubicBezTo>
                  <a:pt x="4391" y="9052"/>
                  <a:pt x="4352" y="9074"/>
                  <a:pt x="4301" y="9074"/>
                </a:cubicBezTo>
                <a:cubicBezTo>
                  <a:pt x="4259" y="9074"/>
                  <a:pt x="4255" y="9056"/>
                  <a:pt x="4220" y="9074"/>
                </a:cubicBezTo>
                <a:cubicBezTo>
                  <a:pt x="4163" y="9133"/>
                  <a:pt x="4041" y="9173"/>
                  <a:pt x="4041" y="9311"/>
                </a:cubicBezTo>
                <a:cubicBezTo>
                  <a:pt x="4041" y="9322"/>
                  <a:pt x="4045" y="9340"/>
                  <a:pt x="4056" y="9344"/>
                </a:cubicBezTo>
                <a:cubicBezTo>
                  <a:pt x="4056" y="9362"/>
                  <a:pt x="4070" y="9409"/>
                  <a:pt x="4091" y="9409"/>
                </a:cubicBezTo>
                <a:cubicBezTo>
                  <a:pt x="4099" y="9409"/>
                  <a:pt x="4131" y="9384"/>
                  <a:pt x="4131" y="9384"/>
                </a:cubicBezTo>
                <a:lnTo>
                  <a:pt x="4131" y="9409"/>
                </a:lnTo>
                <a:cubicBezTo>
                  <a:pt x="4088" y="9420"/>
                  <a:pt x="4027" y="9435"/>
                  <a:pt x="4013" y="9420"/>
                </a:cubicBezTo>
                <a:cubicBezTo>
                  <a:pt x="3942" y="9475"/>
                  <a:pt x="3821" y="9453"/>
                  <a:pt x="3749" y="9501"/>
                </a:cubicBezTo>
                <a:lnTo>
                  <a:pt x="3785" y="9501"/>
                </a:lnTo>
                <a:cubicBezTo>
                  <a:pt x="3817" y="9501"/>
                  <a:pt x="3849" y="9482"/>
                  <a:pt x="3874" y="9501"/>
                </a:cubicBezTo>
                <a:cubicBezTo>
                  <a:pt x="3824" y="9519"/>
                  <a:pt x="3789" y="9519"/>
                  <a:pt x="3739" y="9519"/>
                </a:cubicBezTo>
                <a:cubicBezTo>
                  <a:pt x="3728" y="9519"/>
                  <a:pt x="3718" y="9515"/>
                  <a:pt x="3707" y="9515"/>
                </a:cubicBezTo>
                <a:cubicBezTo>
                  <a:pt x="3696" y="9519"/>
                  <a:pt x="3686" y="9530"/>
                  <a:pt x="3686" y="9540"/>
                </a:cubicBezTo>
                <a:cubicBezTo>
                  <a:pt x="3686" y="9559"/>
                  <a:pt x="3718" y="9584"/>
                  <a:pt x="3718" y="9584"/>
                </a:cubicBezTo>
                <a:cubicBezTo>
                  <a:pt x="3710" y="9613"/>
                  <a:pt x="3643" y="9741"/>
                  <a:pt x="3618" y="9741"/>
                </a:cubicBezTo>
                <a:cubicBezTo>
                  <a:pt x="3607" y="9741"/>
                  <a:pt x="3600" y="9719"/>
                  <a:pt x="3593" y="9712"/>
                </a:cubicBezTo>
                <a:lnTo>
                  <a:pt x="3575" y="9730"/>
                </a:lnTo>
                <a:cubicBezTo>
                  <a:pt x="3582" y="9759"/>
                  <a:pt x="3607" y="9770"/>
                  <a:pt x="3607" y="9799"/>
                </a:cubicBezTo>
                <a:cubicBezTo>
                  <a:pt x="3607" y="9821"/>
                  <a:pt x="3536" y="9949"/>
                  <a:pt x="3525" y="9949"/>
                </a:cubicBezTo>
                <a:cubicBezTo>
                  <a:pt x="3518" y="9949"/>
                  <a:pt x="3511" y="9935"/>
                  <a:pt x="3511" y="9927"/>
                </a:cubicBezTo>
                <a:lnTo>
                  <a:pt x="3511" y="9887"/>
                </a:lnTo>
                <a:cubicBezTo>
                  <a:pt x="3511" y="9861"/>
                  <a:pt x="3479" y="9803"/>
                  <a:pt x="3471" y="9766"/>
                </a:cubicBezTo>
                <a:cubicBezTo>
                  <a:pt x="3465" y="9785"/>
                  <a:pt x="3468" y="9814"/>
                  <a:pt x="3468" y="9814"/>
                </a:cubicBezTo>
                <a:cubicBezTo>
                  <a:pt x="3468" y="9839"/>
                  <a:pt x="3486" y="9905"/>
                  <a:pt x="3486" y="9942"/>
                </a:cubicBezTo>
                <a:cubicBezTo>
                  <a:pt x="3486" y="9978"/>
                  <a:pt x="3465" y="9974"/>
                  <a:pt x="3486" y="9996"/>
                </a:cubicBezTo>
                <a:lnTo>
                  <a:pt x="3511" y="9996"/>
                </a:lnTo>
                <a:lnTo>
                  <a:pt x="3511" y="10033"/>
                </a:lnTo>
                <a:cubicBezTo>
                  <a:pt x="3511" y="10062"/>
                  <a:pt x="3482" y="10077"/>
                  <a:pt x="3464" y="10077"/>
                </a:cubicBezTo>
                <a:cubicBezTo>
                  <a:pt x="3478" y="10102"/>
                  <a:pt x="3495" y="10105"/>
                  <a:pt x="3513" y="10109"/>
                </a:cubicBezTo>
                <a:cubicBezTo>
                  <a:pt x="3506" y="10149"/>
                  <a:pt x="3489" y="10146"/>
                  <a:pt x="3457" y="10146"/>
                </a:cubicBezTo>
                <a:lnTo>
                  <a:pt x="3457" y="10175"/>
                </a:lnTo>
                <a:lnTo>
                  <a:pt x="3499" y="10200"/>
                </a:lnTo>
                <a:cubicBezTo>
                  <a:pt x="3489" y="10215"/>
                  <a:pt x="3477" y="10236"/>
                  <a:pt x="3457" y="10240"/>
                </a:cubicBezTo>
                <a:cubicBezTo>
                  <a:pt x="3416" y="10248"/>
                  <a:pt x="3397" y="10277"/>
                  <a:pt x="3369" y="10284"/>
                </a:cubicBezTo>
                <a:cubicBezTo>
                  <a:pt x="3326" y="10298"/>
                  <a:pt x="3329" y="10309"/>
                  <a:pt x="3308" y="10331"/>
                </a:cubicBezTo>
                <a:lnTo>
                  <a:pt x="3318" y="10338"/>
                </a:lnTo>
                <a:cubicBezTo>
                  <a:pt x="3151" y="10434"/>
                  <a:pt x="2938" y="10504"/>
                  <a:pt x="2938" y="10769"/>
                </a:cubicBezTo>
                <a:cubicBezTo>
                  <a:pt x="2938" y="10889"/>
                  <a:pt x="3037" y="10925"/>
                  <a:pt x="3037" y="11042"/>
                </a:cubicBezTo>
                <a:lnTo>
                  <a:pt x="3037" y="11060"/>
                </a:lnTo>
                <a:cubicBezTo>
                  <a:pt x="3048" y="11104"/>
                  <a:pt x="3080" y="11140"/>
                  <a:pt x="3080" y="11206"/>
                </a:cubicBezTo>
                <a:cubicBezTo>
                  <a:pt x="3080" y="11283"/>
                  <a:pt x="3062" y="11352"/>
                  <a:pt x="3002" y="11352"/>
                </a:cubicBezTo>
                <a:cubicBezTo>
                  <a:pt x="2948" y="11352"/>
                  <a:pt x="2952" y="11293"/>
                  <a:pt x="2931" y="11261"/>
                </a:cubicBezTo>
                <a:cubicBezTo>
                  <a:pt x="2888" y="11202"/>
                  <a:pt x="2852" y="11184"/>
                  <a:pt x="2824" y="11126"/>
                </a:cubicBezTo>
                <a:cubicBezTo>
                  <a:pt x="2767" y="11009"/>
                  <a:pt x="2809" y="10787"/>
                  <a:pt x="2653" y="10787"/>
                </a:cubicBezTo>
                <a:cubicBezTo>
                  <a:pt x="2621" y="10787"/>
                  <a:pt x="2606" y="10835"/>
                  <a:pt x="2574" y="10835"/>
                </a:cubicBezTo>
                <a:cubicBezTo>
                  <a:pt x="2510" y="10835"/>
                  <a:pt x="2471" y="10750"/>
                  <a:pt x="2386" y="10750"/>
                </a:cubicBezTo>
                <a:cubicBezTo>
                  <a:pt x="2336" y="10750"/>
                  <a:pt x="2325" y="10780"/>
                  <a:pt x="2297" y="10780"/>
                </a:cubicBezTo>
                <a:cubicBezTo>
                  <a:pt x="2286" y="10780"/>
                  <a:pt x="2272" y="10762"/>
                  <a:pt x="2272" y="10750"/>
                </a:cubicBezTo>
                <a:cubicBezTo>
                  <a:pt x="2215" y="10765"/>
                  <a:pt x="2140" y="10758"/>
                  <a:pt x="2080" y="10780"/>
                </a:cubicBezTo>
                <a:cubicBezTo>
                  <a:pt x="2115" y="10791"/>
                  <a:pt x="2108" y="10791"/>
                  <a:pt x="2129" y="10780"/>
                </a:cubicBezTo>
                <a:cubicBezTo>
                  <a:pt x="2126" y="10835"/>
                  <a:pt x="2094" y="10867"/>
                  <a:pt x="2137" y="10896"/>
                </a:cubicBezTo>
                <a:cubicBezTo>
                  <a:pt x="2037" y="10947"/>
                  <a:pt x="1951" y="10823"/>
                  <a:pt x="1880" y="10823"/>
                </a:cubicBezTo>
                <a:cubicBezTo>
                  <a:pt x="1859" y="10823"/>
                  <a:pt x="1848" y="10852"/>
                  <a:pt x="1827" y="10852"/>
                </a:cubicBezTo>
                <a:cubicBezTo>
                  <a:pt x="1787" y="10852"/>
                  <a:pt x="1766" y="10816"/>
                  <a:pt x="1727" y="10816"/>
                </a:cubicBezTo>
                <a:cubicBezTo>
                  <a:pt x="1624" y="10816"/>
                  <a:pt x="1574" y="10907"/>
                  <a:pt x="1531" y="10951"/>
                </a:cubicBezTo>
                <a:cubicBezTo>
                  <a:pt x="1502" y="10980"/>
                  <a:pt x="1470" y="10954"/>
                  <a:pt x="1435" y="10969"/>
                </a:cubicBezTo>
                <a:cubicBezTo>
                  <a:pt x="1356" y="10998"/>
                  <a:pt x="1310" y="11096"/>
                  <a:pt x="1310" y="11206"/>
                </a:cubicBezTo>
                <a:cubicBezTo>
                  <a:pt x="1310" y="11217"/>
                  <a:pt x="1328" y="11232"/>
                  <a:pt x="1328" y="11242"/>
                </a:cubicBezTo>
                <a:cubicBezTo>
                  <a:pt x="1325" y="11242"/>
                  <a:pt x="1322" y="11242"/>
                  <a:pt x="1319" y="11241"/>
                </a:cubicBezTo>
                <a:lnTo>
                  <a:pt x="1321" y="11250"/>
                </a:lnTo>
                <a:cubicBezTo>
                  <a:pt x="1328" y="11272"/>
                  <a:pt x="1335" y="11286"/>
                  <a:pt x="1335" y="11308"/>
                </a:cubicBezTo>
                <a:cubicBezTo>
                  <a:pt x="1335" y="11374"/>
                  <a:pt x="1310" y="11399"/>
                  <a:pt x="1300" y="11454"/>
                </a:cubicBezTo>
                <a:lnTo>
                  <a:pt x="1300" y="11658"/>
                </a:lnTo>
                <a:cubicBezTo>
                  <a:pt x="1292" y="11687"/>
                  <a:pt x="1321" y="11716"/>
                  <a:pt x="1328" y="11731"/>
                </a:cubicBezTo>
                <a:cubicBezTo>
                  <a:pt x="1342" y="11764"/>
                  <a:pt x="1325" y="11786"/>
                  <a:pt x="1339" y="11818"/>
                </a:cubicBezTo>
                <a:cubicBezTo>
                  <a:pt x="1353" y="11848"/>
                  <a:pt x="1399" y="11898"/>
                  <a:pt x="1424" y="11924"/>
                </a:cubicBezTo>
                <a:cubicBezTo>
                  <a:pt x="1488" y="11990"/>
                  <a:pt x="1488" y="12052"/>
                  <a:pt x="1581" y="12081"/>
                </a:cubicBezTo>
                <a:cubicBezTo>
                  <a:pt x="1613" y="12092"/>
                  <a:pt x="1613" y="12125"/>
                  <a:pt x="1641" y="12125"/>
                </a:cubicBezTo>
                <a:cubicBezTo>
                  <a:pt x="1709" y="12125"/>
                  <a:pt x="1766" y="12073"/>
                  <a:pt x="1837" y="12073"/>
                </a:cubicBezTo>
                <a:cubicBezTo>
                  <a:pt x="1876" y="12073"/>
                  <a:pt x="1891" y="12095"/>
                  <a:pt x="1905" y="12095"/>
                </a:cubicBezTo>
                <a:cubicBezTo>
                  <a:pt x="1933" y="12095"/>
                  <a:pt x="1951" y="12052"/>
                  <a:pt x="1955" y="12037"/>
                </a:cubicBezTo>
                <a:cubicBezTo>
                  <a:pt x="1969" y="11993"/>
                  <a:pt x="2030" y="11946"/>
                  <a:pt x="2030" y="11891"/>
                </a:cubicBezTo>
                <a:cubicBezTo>
                  <a:pt x="2030" y="11786"/>
                  <a:pt x="2147" y="11749"/>
                  <a:pt x="2243" y="11749"/>
                </a:cubicBezTo>
                <a:cubicBezTo>
                  <a:pt x="2275" y="11749"/>
                  <a:pt x="2300" y="11753"/>
                  <a:pt x="2315" y="11760"/>
                </a:cubicBezTo>
                <a:cubicBezTo>
                  <a:pt x="2329" y="11764"/>
                  <a:pt x="2375" y="11767"/>
                  <a:pt x="2396" y="11767"/>
                </a:cubicBezTo>
                <a:lnTo>
                  <a:pt x="2396" y="11800"/>
                </a:lnTo>
                <a:cubicBezTo>
                  <a:pt x="2396" y="11851"/>
                  <a:pt x="2336" y="11917"/>
                  <a:pt x="2336" y="11986"/>
                </a:cubicBezTo>
                <a:cubicBezTo>
                  <a:pt x="2336" y="12044"/>
                  <a:pt x="2315" y="12070"/>
                  <a:pt x="2293" y="12106"/>
                </a:cubicBezTo>
                <a:lnTo>
                  <a:pt x="2293" y="12081"/>
                </a:lnTo>
                <a:lnTo>
                  <a:pt x="2265" y="12081"/>
                </a:lnTo>
                <a:lnTo>
                  <a:pt x="2265" y="12256"/>
                </a:lnTo>
                <a:cubicBezTo>
                  <a:pt x="2265" y="12292"/>
                  <a:pt x="2222" y="12307"/>
                  <a:pt x="2200" y="12329"/>
                </a:cubicBezTo>
                <a:lnTo>
                  <a:pt x="2200" y="12347"/>
                </a:lnTo>
                <a:cubicBezTo>
                  <a:pt x="2200" y="12372"/>
                  <a:pt x="2222" y="12387"/>
                  <a:pt x="2243" y="12387"/>
                </a:cubicBezTo>
                <a:cubicBezTo>
                  <a:pt x="2360" y="12387"/>
                  <a:pt x="2457" y="12365"/>
                  <a:pt x="2582" y="12365"/>
                </a:cubicBezTo>
                <a:cubicBezTo>
                  <a:pt x="2667" y="12365"/>
                  <a:pt x="2689" y="12427"/>
                  <a:pt x="2752" y="12441"/>
                </a:cubicBezTo>
                <a:lnTo>
                  <a:pt x="2752" y="12496"/>
                </a:lnTo>
                <a:cubicBezTo>
                  <a:pt x="2752" y="12529"/>
                  <a:pt x="2749" y="12620"/>
                  <a:pt x="2728" y="12656"/>
                </a:cubicBezTo>
                <a:lnTo>
                  <a:pt x="2728" y="12879"/>
                </a:lnTo>
                <a:cubicBezTo>
                  <a:pt x="2728" y="12959"/>
                  <a:pt x="2803" y="12992"/>
                  <a:pt x="2859" y="13021"/>
                </a:cubicBezTo>
                <a:cubicBezTo>
                  <a:pt x="2898" y="13039"/>
                  <a:pt x="2898" y="13108"/>
                  <a:pt x="2959" y="13108"/>
                </a:cubicBezTo>
                <a:cubicBezTo>
                  <a:pt x="3052" y="13108"/>
                  <a:pt x="3098" y="13036"/>
                  <a:pt x="3183" y="13036"/>
                </a:cubicBezTo>
                <a:cubicBezTo>
                  <a:pt x="3283" y="13036"/>
                  <a:pt x="3327" y="13109"/>
                  <a:pt x="3384" y="13152"/>
                </a:cubicBezTo>
                <a:cubicBezTo>
                  <a:pt x="3382" y="13155"/>
                  <a:pt x="3372" y="13167"/>
                  <a:pt x="3360" y="13180"/>
                </a:cubicBezTo>
                <a:cubicBezTo>
                  <a:pt x="3371" y="13172"/>
                  <a:pt x="3381" y="13164"/>
                  <a:pt x="3386" y="13156"/>
                </a:cubicBezTo>
                <a:cubicBezTo>
                  <a:pt x="3415" y="13163"/>
                  <a:pt x="3404" y="13163"/>
                  <a:pt x="3429" y="13156"/>
                </a:cubicBezTo>
                <a:lnTo>
                  <a:pt x="3429" y="13134"/>
                </a:lnTo>
                <a:cubicBezTo>
                  <a:pt x="3429" y="13127"/>
                  <a:pt x="3443" y="13116"/>
                  <a:pt x="3450" y="13116"/>
                </a:cubicBezTo>
                <a:cubicBezTo>
                  <a:pt x="3450" y="13079"/>
                  <a:pt x="3486" y="13068"/>
                  <a:pt x="3507" y="13054"/>
                </a:cubicBezTo>
                <a:cubicBezTo>
                  <a:pt x="3529" y="13039"/>
                  <a:pt x="3532" y="12992"/>
                  <a:pt x="3540" y="12963"/>
                </a:cubicBezTo>
                <a:cubicBezTo>
                  <a:pt x="3557" y="12904"/>
                  <a:pt x="3589" y="12893"/>
                  <a:pt x="3636" y="12879"/>
                </a:cubicBezTo>
                <a:cubicBezTo>
                  <a:pt x="3721" y="12850"/>
                  <a:pt x="3778" y="12835"/>
                  <a:pt x="3867" y="12806"/>
                </a:cubicBezTo>
                <a:cubicBezTo>
                  <a:pt x="3914" y="12791"/>
                  <a:pt x="3924" y="12737"/>
                  <a:pt x="3970" y="12737"/>
                </a:cubicBezTo>
                <a:cubicBezTo>
                  <a:pt x="3988" y="12737"/>
                  <a:pt x="4002" y="12777"/>
                  <a:pt x="4002" y="12781"/>
                </a:cubicBezTo>
                <a:cubicBezTo>
                  <a:pt x="4002" y="12810"/>
                  <a:pt x="3981" y="12824"/>
                  <a:pt x="3967" y="12824"/>
                </a:cubicBezTo>
                <a:cubicBezTo>
                  <a:pt x="3956" y="12879"/>
                  <a:pt x="3935" y="12941"/>
                  <a:pt x="3935" y="12973"/>
                </a:cubicBezTo>
                <a:cubicBezTo>
                  <a:pt x="3935" y="13014"/>
                  <a:pt x="3954" y="13084"/>
                  <a:pt x="3994" y="13084"/>
                </a:cubicBezTo>
                <a:cubicBezTo>
                  <a:pt x="4008" y="13084"/>
                  <a:pt x="4027" y="13039"/>
                  <a:pt x="4027" y="13025"/>
                </a:cubicBezTo>
                <a:cubicBezTo>
                  <a:pt x="4027" y="12981"/>
                  <a:pt x="3985" y="12955"/>
                  <a:pt x="3985" y="12912"/>
                </a:cubicBezTo>
                <a:cubicBezTo>
                  <a:pt x="3985" y="12857"/>
                  <a:pt x="4041" y="12864"/>
                  <a:pt x="4074" y="12842"/>
                </a:cubicBezTo>
                <a:lnTo>
                  <a:pt x="4159" y="12842"/>
                </a:lnTo>
                <a:cubicBezTo>
                  <a:pt x="4145" y="12799"/>
                  <a:pt x="4091" y="12817"/>
                  <a:pt x="4091" y="12773"/>
                </a:cubicBezTo>
                <a:lnTo>
                  <a:pt x="4154" y="12774"/>
                </a:lnTo>
                <a:cubicBezTo>
                  <a:pt x="4168" y="12833"/>
                  <a:pt x="4248" y="12853"/>
                  <a:pt x="4301" y="12864"/>
                </a:cubicBezTo>
                <a:cubicBezTo>
                  <a:pt x="4301" y="12900"/>
                  <a:pt x="4323" y="12926"/>
                  <a:pt x="4344" y="12930"/>
                </a:cubicBezTo>
                <a:lnTo>
                  <a:pt x="4537" y="12930"/>
                </a:lnTo>
                <a:cubicBezTo>
                  <a:pt x="4537" y="12963"/>
                  <a:pt x="4580" y="12970"/>
                  <a:pt x="4608" y="12970"/>
                </a:cubicBezTo>
                <a:cubicBezTo>
                  <a:pt x="4661" y="12963"/>
                  <a:pt x="4697" y="12963"/>
                  <a:pt x="4718" y="12919"/>
                </a:cubicBezTo>
                <a:cubicBezTo>
                  <a:pt x="4722" y="12908"/>
                  <a:pt x="4796" y="12908"/>
                  <a:pt x="4807" y="12900"/>
                </a:cubicBezTo>
                <a:cubicBezTo>
                  <a:pt x="4843" y="12900"/>
                  <a:pt x="4907" y="12912"/>
                  <a:pt x="4907" y="12912"/>
                </a:cubicBezTo>
                <a:cubicBezTo>
                  <a:pt x="4893" y="12923"/>
                  <a:pt x="4864" y="12926"/>
                  <a:pt x="4854" y="12919"/>
                </a:cubicBezTo>
                <a:lnTo>
                  <a:pt x="4854" y="12948"/>
                </a:lnTo>
                <a:cubicBezTo>
                  <a:pt x="4878" y="12999"/>
                  <a:pt x="4953" y="13010"/>
                  <a:pt x="5007" y="13029"/>
                </a:cubicBezTo>
                <a:cubicBezTo>
                  <a:pt x="5053" y="13043"/>
                  <a:pt x="5042" y="13098"/>
                  <a:pt x="5057" y="13145"/>
                </a:cubicBezTo>
                <a:lnTo>
                  <a:pt x="5156" y="13145"/>
                </a:lnTo>
                <a:cubicBezTo>
                  <a:pt x="5224" y="13214"/>
                  <a:pt x="5256" y="13203"/>
                  <a:pt x="5299" y="13294"/>
                </a:cubicBezTo>
                <a:cubicBezTo>
                  <a:pt x="5306" y="13309"/>
                  <a:pt x="5334" y="13316"/>
                  <a:pt x="5352" y="13316"/>
                </a:cubicBezTo>
                <a:cubicBezTo>
                  <a:pt x="5377" y="13419"/>
                  <a:pt x="5526" y="13407"/>
                  <a:pt x="5623" y="13426"/>
                </a:cubicBezTo>
                <a:lnTo>
                  <a:pt x="5715" y="13426"/>
                </a:lnTo>
                <a:cubicBezTo>
                  <a:pt x="5740" y="13436"/>
                  <a:pt x="5797" y="13466"/>
                  <a:pt x="5833" y="13466"/>
                </a:cubicBezTo>
                <a:lnTo>
                  <a:pt x="5833" y="13473"/>
                </a:lnTo>
                <a:lnTo>
                  <a:pt x="5854" y="13473"/>
                </a:lnTo>
                <a:cubicBezTo>
                  <a:pt x="5911" y="13473"/>
                  <a:pt x="5986" y="13593"/>
                  <a:pt x="6046" y="13608"/>
                </a:cubicBezTo>
                <a:cubicBezTo>
                  <a:pt x="6046" y="13651"/>
                  <a:pt x="6093" y="13768"/>
                  <a:pt x="6111" y="13808"/>
                </a:cubicBezTo>
                <a:cubicBezTo>
                  <a:pt x="6129" y="13844"/>
                  <a:pt x="6175" y="13844"/>
                  <a:pt x="6175" y="13881"/>
                </a:cubicBezTo>
                <a:cubicBezTo>
                  <a:pt x="6118" y="13954"/>
                  <a:pt x="6015" y="13990"/>
                  <a:pt x="6015" y="14100"/>
                </a:cubicBezTo>
                <a:cubicBezTo>
                  <a:pt x="6015" y="14136"/>
                  <a:pt x="6046" y="14132"/>
                  <a:pt x="6064" y="14140"/>
                </a:cubicBezTo>
                <a:cubicBezTo>
                  <a:pt x="6100" y="14158"/>
                  <a:pt x="6118" y="14187"/>
                  <a:pt x="6125" y="14224"/>
                </a:cubicBezTo>
                <a:lnTo>
                  <a:pt x="6210" y="14224"/>
                </a:lnTo>
                <a:cubicBezTo>
                  <a:pt x="6210" y="14235"/>
                  <a:pt x="6217" y="14264"/>
                  <a:pt x="6228" y="14264"/>
                </a:cubicBezTo>
                <a:cubicBezTo>
                  <a:pt x="6242" y="14264"/>
                  <a:pt x="6257" y="14238"/>
                  <a:pt x="6267" y="14220"/>
                </a:cubicBezTo>
                <a:cubicBezTo>
                  <a:pt x="6303" y="14162"/>
                  <a:pt x="6346" y="14085"/>
                  <a:pt x="6403" y="14085"/>
                </a:cubicBezTo>
                <a:cubicBezTo>
                  <a:pt x="6467" y="14085"/>
                  <a:pt x="6595" y="14155"/>
                  <a:pt x="6641" y="14184"/>
                </a:cubicBezTo>
                <a:cubicBezTo>
                  <a:pt x="6670" y="14202"/>
                  <a:pt x="6702" y="14194"/>
                  <a:pt x="6709" y="14224"/>
                </a:cubicBezTo>
                <a:cubicBezTo>
                  <a:pt x="6720" y="14257"/>
                  <a:pt x="6716" y="14282"/>
                  <a:pt x="6716" y="14314"/>
                </a:cubicBezTo>
                <a:lnTo>
                  <a:pt x="6741" y="14314"/>
                </a:lnTo>
                <a:cubicBezTo>
                  <a:pt x="6773" y="14300"/>
                  <a:pt x="6787" y="14275"/>
                  <a:pt x="6819" y="14275"/>
                </a:cubicBezTo>
                <a:cubicBezTo>
                  <a:pt x="6894" y="14275"/>
                  <a:pt x="6908" y="14333"/>
                  <a:pt x="6980" y="14333"/>
                </a:cubicBezTo>
                <a:lnTo>
                  <a:pt x="7115" y="14314"/>
                </a:lnTo>
                <a:cubicBezTo>
                  <a:pt x="7182" y="14329"/>
                  <a:pt x="7243" y="14355"/>
                  <a:pt x="7282" y="14373"/>
                </a:cubicBezTo>
                <a:cubicBezTo>
                  <a:pt x="7314" y="14428"/>
                  <a:pt x="7425" y="14530"/>
                  <a:pt x="7482" y="14548"/>
                </a:cubicBezTo>
                <a:cubicBezTo>
                  <a:pt x="7531" y="14562"/>
                  <a:pt x="7564" y="14541"/>
                  <a:pt x="7613" y="14555"/>
                </a:cubicBezTo>
                <a:cubicBezTo>
                  <a:pt x="7685" y="14578"/>
                  <a:pt x="7702" y="14654"/>
                  <a:pt x="7702" y="14731"/>
                </a:cubicBezTo>
                <a:cubicBezTo>
                  <a:pt x="7702" y="15000"/>
                  <a:pt x="7557" y="15071"/>
                  <a:pt x="7462" y="15221"/>
                </a:cubicBezTo>
                <a:cubicBezTo>
                  <a:pt x="7440" y="15253"/>
                  <a:pt x="7425" y="15262"/>
                  <a:pt x="7403" y="15295"/>
                </a:cubicBezTo>
                <a:cubicBezTo>
                  <a:pt x="7368" y="15350"/>
                  <a:pt x="7328" y="15357"/>
                  <a:pt x="7293" y="15394"/>
                </a:cubicBezTo>
                <a:cubicBezTo>
                  <a:pt x="7240" y="15448"/>
                  <a:pt x="7292" y="15566"/>
                  <a:pt x="7292" y="15654"/>
                </a:cubicBezTo>
                <a:cubicBezTo>
                  <a:pt x="7292" y="15719"/>
                  <a:pt x="7268" y="15780"/>
                  <a:pt x="7268" y="15827"/>
                </a:cubicBezTo>
                <a:cubicBezTo>
                  <a:pt x="7268" y="15846"/>
                  <a:pt x="7254" y="15860"/>
                  <a:pt x="7250" y="15871"/>
                </a:cubicBezTo>
                <a:cubicBezTo>
                  <a:pt x="7236" y="15889"/>
                  <a:pt x="7204" y="15926"/>
                  <a:pt x="7204" y="15955"/>
                </a:cubicBezTo>
                <a:cubicBezTo>
                  <a:pt x="7204" y="15991"/>
                  <a:pt x="7193" y="16064"/>
                  <a:pt x="7186" y="16079"/>
                </a:cubicBezTo>
                <a:cubicBezTo>
                  <a:pt x="7133" y="16163"/>
                  <a:pt x="7115" y="16199"/>
                  <a:pt x="7061" y="16272"/>
                </a:cubicBezTo>
                <a:cubicBezTo>
                  <a:pt x="7047" y="16293"/>
                  <a:pt x="7051" y="16338"/>
                  <a:pt x="7043" y="16352"/>
                </a:cubicBezTo>
                <a:cubicBezTo>
                  <a:pt x="7022" y="16396"/>
                  <a:pt x="6947" y="16447"/>
                  <a:pt x="6887" y="16447"/>
                </a:cubicBezTo>
                <a:cubicBezTo>
                  <a:pt x="6819" y="16447"/>
                  <a:pt x="6766" y="16443"/>
                  <a:pt x="6713" y="16468"/>
                </a:cubicBezTo>
                <a:cubicBezTo>
                  <a:pt x="6691" y="16480"/>
                  <a:pt x="6688" y="16498"/>
                  <a:pt x="6677" y="16509"/>
                </a:cubicBezTo>
                <a:cubicBezTo>
                  <a:pt x="6591" y="16596"/>
                  <a:pt x="6502" y="16545"/>
                  <a:pt x="6438" y="16647"/>
                </a:cubicBezTo>
                <a:cubicBezTo>
                  <a:pt x="6410" y="16695"/>
                  <a:pt x="6363" y="16695"/>
                  <a:pt x="6335" y="16724"/>
                </a:cubicBezTo>
                <a:cubicBezTo>
                  <a:pt x="6289" y="16771"/>
                  <a:pt x="6296" y="16822"/>
                  <a:pt x="6296" y="16892"/>
                </a:cubicBezTo>
                <a:lnTo>
                  <a:pt x="6296" y="17063"/>
                </a:lnTo>
                <a:cubicBezTo>
                  <a:pt x="6224" y="17099"/>
                  <a:pt x="6189" y="17161"/>
                  <a:pt x="6153" y="17238"/>
                </a:cubicBezTo>
                <a:lnTo>
                  <a:pt x="6153" y="17234"/>
                </a:lnTo>
                <a:cubicBezTo>
                  <a:pt x="6129" y="17282"/>
                  <a:pt x="6132" y="17307"/>
                  <a:pt x="6103" y="17354"/>
                </a:cubicBezTo>
                <a:cubicBezTo>
                  <a:pt x="6039" y="17453"/>
                  <a:pt x="5968" y="17464"/>
                  <a:pt x="5908" y="17558"/>
                </a:cubicBezTo>
                <a:cubicBezTo>
                  <a:pt x="5836" y="17668"/>
                  <a:pt x="5809" y="17850"/>
                  <a:pt x="5645" y="17850"/>
                </a:cubicBezTo>
                <a:cubicBezTo>
                  <a:pt x="5588" y="17850"/>
                  <a:pt x="5509" y="17810"/>
                  <a:pt x="5484" y="17810"/>
                </a:cubicBezTo>
                <a:cubicBezTo>
                  <a:pt x="5434" y="17810"/>
                  <a:pt x="5388" y="17766"/>
                  <a:pt x="5334" y="17766"/>
                </a:cubicBezTo>
                <a:cubicBezTo>
                  <a:pt x="5323" y="17766"/>
                  <a:pt x="5306" y="17773"/>
                  <a:pt x="5306" y="17785"/>
                </a:cubicBezTo>
                <a:cubicBezTo>
                  <a:pt x="5306" y="17817"/>
                  <a:pt x="5359" y="17835"/>
                  <a:pt x="5370" y="17846"/>
                </a:cubicBezTo>
                <a:cubicBezTo>
                  <a:pt x="5398" y="17875"/>
                  <a:pt x="5398" y="17916"/>
                  <a:pt x="5413" y="17959"/>
                </a:cubicBezTo>
                <a:cubicBezTo>
                  <a:pt x="5423" y="18000"/>
                  <a:pt x="5480" y="18000"/>
                  <a:pt x="5480" y="18039"/>
                </a:cubicBezTo>
                <a:cubicBezTo>
                  <a:pt x="5480" y="18084"/>
                  <a:pt x="5480" y="18107"/>
                  <a:pt x="5463" y="18136"/>
                </a:cubicBezTo>
                <a:cubicBezTo>
                  <a:pt x="5431" y="18188"/>
                  <a:pt x="5405" y="18211"/>
                  <a:pt x="5370" y="18247"/>
                </a:cubicBezTo>
                <a:cubicBezTo>
                  <a:pt x="5309" y="18309"/>
                  <a:pt x="5235" y="18291"/>
                  <a:pt x="5149" y="18321"/>
                </a:cubicBezTo>
                <a:cubicBezTo>
                  <a:pt x="5092" y="18338"/>
                  <a:pt x="4975" y="18298"/>
                  <a:pt x="4942" y="18331"/>
                </a:cubicBezTo>
                <a:cubicBezTo>
                  <a:pt x="4896" y="18378"/>
                  <a:pt x="4932" y="18488"/>
                  <a:pt x="4907" y="18539"/>
                </a:cubicBezTo>
                <a:lnTo>
                  <a:pt x="4907" y="18575"/>
                </a:lnTo>
                <a:cubicBezTo>
                  <a:pt x="4907" y="18594"/>
                  <a:pt x="4850" y="18619"/>
                  <a:pt x="4825" y="18619"/>
                </a:cubicBezTo>
                <a:cubicBezTo>
                  <a:pt x="4750" y="18619"/>
                  <a:pt x="4736" y="18568"/>
                  <a:pt x="4665" y="18568"/>
                </a:cubicBezTo>
                <a:cubicBezTo>
                  <a:pt x="4640" y="18568"/>
                  <a:pt x="4629" y="18594"/>
                  <a:pt x="4629" y="18612"/>
                </a:cubicBezTo>
                <a:cubicBezTo>
                  <a:pt x="4629" y="18663"/>
                  <a:pt x="4672" y="18758"/>
                  <a:pt x="4704" y="18758"/>
                </a:cubicBezTo>
                <a:cubicBezTo>
                  <a:pt x="4722" y="18758"/>
                  <a:pt x="4743" y="18735"/>
                  <a:pt x="4754" y="18732"/>
                </a:cubicBezTo>
                <a:cubicBezTo>
                  <a:pt x="4768" y="18746"/>
                  <a:pt x="4786" y="18751"/>
                  <a:pt x="4786" y="18768"/>
                </a:cubicBezTo>
                <a:cubicBezTo>
                  <a:pt x="4786" y="18790"/>
                  <a:pt x="4758" y="18816"/>
                  <a:pt x="4750" y="18816"/>
                </a:cubicBezTo>
                <a:cubicBezTo>
                  <a:pt x="4708" y="18816"/>
                  <a:pt x="4693" y="18783"/>
                  <a:pt x="4658" y="18783"/>
                </a:cubicBezTo>
                <a:cubicBezTo>
                  <a:pt x="4658" y="18823"/>
                  <a:pt x="4679" y="18830"/>
                  <a:pt x="4697" y="18838"/>
                </a:cubicBezTo>
                <a:cubicBezTo>
                  <a:pt x="4633" y="18903"/>
                  <a:pt x="4633" y="18969"/>
                  <a:pt x="4611" y="19060"/>
                </a:cubicBezTo>
                <a:cubicBezTo>
                  <a:pt x="4604" y="19100"/>
                  <a:pt x="4540" y="19104"/>
                  <a:pt x="4515" y="19107"/>
                </a:cubicBezTo>
                <a:cubicBezTo>
                  <a:pt x="4458" y="19122"/>
                  <a:pt x="4408" y="19173"/>
                  <a:pt x="4408" y="19235"/>
                </a:cubicBezTo>
                <a:cubicBezTo>
                  <a:pt x="4408" y="19377"/>
                  <a:pt x="4568" y="19326"/>
                  <a:pt x="4568" y="19440"/>
                </a:cubicBezTo>
                <a:cubicBezTo>
                  <a:pt x="4568" y="19541"/>
                  <a:pt x="4480" y="19552"/>
                  <a:pt x="4430" y="19603"/>
                </a:cubicBezTo>
                <a:cubicBezTo>
                  <a:pt x="4401" y="19632"/>
                  <a:pt x="4412" y="19679"/>
                  <a:pt x="4391" y="19727"/>
                </a:cubicBezTo>
                <a:cubicBezTo>
                  <a:pt x="4366" y="19778"/>
                  <a:pt x="4309" y="19756"/>
                  <a:pt x="4277" y="19789"/>
                </a:cubicBezTo>
                <a:cubicBezTo>
                  <a:pt x="4234" y="19833"/>
                  <a:pt x="4216" y="19884"/>
                  <a:pt x="4216" y="19953"/>
                </a:cubicBezTo>
                <a:cubicBezTo>
                  <a:pt x="4216" y="19989"/>
                  <a:pt x="4248" y="20033"/>
                  <a:pt x="4269" y="20036"/>
                </a:cubicBezTo>
                <a:cubicBezTo>
                  <a:pt x="4291" y="20049"/>
                  <a:pt x="4305" y="20076"/>
                  <a:pt x="4315" y="20108"/>
                </a:cubicBezTo>
                <a:cubicBezTo>
                  <a:pt x="6066" y="21056"/>
                  <a:pt x="8107" y="21600"/>
                  <a:pt x="10287" y="21600"/>
                </a:cubicBezTo>
                <a:cubicBezTo>
                  <a:pt x="15475" y="21600"/>
                  <a:pt x="19879" y="18519"/>
                  <a:pt x="21445" y="14243"/>
                </a:cubicBezTo>
                <a:cubicBezTo>
                  <a:pt x="21415" y="14198"/>
                  <a:pt x="21394" y="14153"/>
                  <a:pt x="21370" y="14100"/>
                </a:cubicBezTo>
                <a:cubicBezTo>
                  <a:pt x="21363" y="14081"/>
                  <a:pt x="21320" y="14009"/>
                  <a:pt x="21309" y="14009"/>
                </a:cubicBezTo>
                <a:cubicBezTo>
                  <a:pt x="21299" y="14009"/>
                  <a:pt x="21306" y="13987"/>
                  <a:pt x="21299" y="13976"/>
                </a:cubicBezTo>
                <a:cubicBezTo>
                  <a:pt x="21295" y="13969"/>
                  <a:pt x="21252" y="13965"/>
                  <a:pt x="21242" y="13958"/>
                </a:cubicBezTo>
                <a:cubicBezTo>
                  <a:pt x="21224" y="13946"/>
                  <a:pt x="21199" y="13859"/>
                  <a:pt x="21192" y="13830"/>
                </a:cubicBezTo>
                <a:cubicBezTo>
                  <a:pt x="21167" y="13746"/>
                  <a:pt x="21085" y="13761"/>
                  <a:pt x="21060" y="13710"/>
                </a:cubicBezTo>
                <a:cubicBezTo>
                  <a:pt x="21039" y="13666"/>
                  <a:pt x="21028" y="13644"/>
                  <a:pt x="21006" y="13600"/>
                </a:cubicBezTo>
                <a:cubicBezTo>
                  <a:pt x="20992" y="13568"/>
                  <a:pt x="20957" y="13575"/>
                  <a:pt x="20925" y="13568"/>
                </a:cubicBezTo>
                <a:cubicBezTo>
                  <a:pt x="20896" y="13561"/>
                  <a:pt x="20839" y="13459"/>
                  <a:pt x="20829" y="13422"/>
                </a:cubicBezTo>
                <a:lnTo>
                  <a:pt x="20829" y="13393"/>
                </a:lnTo>
                <a:lnTo>
                  <a:pt x="20850" y="13393"/>
                </a:lnTo>
                <a:cubicBezTo>
                  <a:pt x="20886" y="13393"/>
                  <a:pt x="20893" y="13411"/>
                  <a:pt x="20921" y="13426"/>
                </a:cubicBezTo>
                <a:lnTo>
                  <a:pt x="21039" y="13426"/>
                </a:lnTo>
                <a:cubicBezTo>
                  <a:pt x="21117" y="13451"/>
                  <a:pt x="21142" y="13506"/>
                  <a:pt x="21171" y="13564"/>
                </a:cubicBezTo>
                <a:cubicBezTo>
                  <a:pt x="21177" y="13582"/>
                  <a:pt x="21195" y="13579"/>
                  <a:pt x="21210" y="13582"/>
                </a:cubicBezTo>
                <a:cubicBezTo>
                  <a:pt x="21263" y="13600"/>
                  <a:pt x="21288" y="13644"/>
                  <a:pt x="21323" y="13681"/>
                </a:cubicBezTo>
                <a:cubicBezTo>
                  <a:pt x="21391" y="13750"/>
                  <a:pt x="21430" y="13797"/>
                  <a:pt x="21530" y="13830"/>
                </a:cubicBezTo>
                <a:cubicBezTo>
                  <a:pt x="21547" y="13836"/>
                  <a:pt x="21564" y="13842"/>
                  <a:pt x="21580" y="13848"/>
                </a:cubicBezTo>
                <a:cubicBezTo>
                  <a:pt x="21586" y="13827"/>
                  <a:pt x="21593" y="13807"/>
                  <a:pt x="21600" y="13786"/>
                </a:cubicBezTo>
                <a:cubicBezTo>
                  <a:pt x="21497" y="13744"/>
                  <a:pt x="21407" y="13641"/>
                  <a:pt x="21370" y="13528"/>
                </a:cubicBezTo>
                <a:close/>
              </a:path>
            </a:pathLst>
          </a:custGeom>
          <a:solidFill>
            <a:schemeClr val="bg1"/>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sp>
        <p:nvSpPr>
          <p:cNvPr id="8" name="Arc 7"/>
          <p:cNvSpPr/>
          <p:nvPr/>
        </p:nvSpPr>
        <p:spPr>
          <a:xfrm>
            <a:off x="7110184" y="6786917"/>
            <a:ext cx="10137003" cy="10137003"/>
          </a:xfrm>
          <a:prstGeom prst="arc">
            <a:avLst>
              <a:gd name="adj1" fmla="val 10915699"/>
              <a:gd name="adj2" fmla="val 21540659"/>
            </a:avLst>
          </a:prstGeom>
          <a:ln w="25400">
            <a:solidFill>
              <a:schemeClr val="tx2">
                <a:lumMod val="75000"/>
                <a:alpha val="3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800"/>
          </a:p>
        </p:txBody>
      </p:sp>
      <p:sp>
        <p:nvSpPr>
          <p:cNvPr id="9" name="Oval 8"/>
          <p:cNvSpPr/>
          <p:nvPr/>
        </p:nvSpPr>
        <p:spPr>
          <a:xfrm flipH="1">
            <a:off x="6988296" y="11631974"/>
            <a:ext cx="264055" cy="264055"/>
          </a:xfrm>
          <a:prstGeom prst="ellipse">
            <a:avLst/>
          </a:prstGeom>
          <a:solidFill>
            <a:schemeClr val="tx2"/>
          </a:solidFill>
          <a:ln w="254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0" name="Oval 9"/>
          <p:cNvSpPr/>
          <p:nvPr/>
        </p:nvSpPr>
        <p:spPr>
          <a:xfrm flipH="1">
            <a:off x="17105020" y="11631974"/>
            <a:ext cx="264055" cy="264055"/>
          </a:xfrm>
          <a:prstGeom prst="ellipse">
            <a:avLst/>
          </a:prstGeom>
          <a:solidFill>
            <a:schemeClr val="accent1"/>
          </a:solidFill>
          <a:ln w="254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1" name="Oval 10"/>
          <p:cNvSpPr/>
          <p:nvPr/>
        </p:nvSpPr>
        <p:spPr>
          <a:xfrm flipH="1">
            <a:off x="15622047" y="8158159"/>
            <a:ext cx="264055" cy="264055"/>
          </a:xfrm>
          <a:prstGeom prst="ellipse">
            <a:avLst/>
          </a:prstGeom>
          <a:solidFill>
            <a:schemeClr val="accent3"/>
          </a:solidFill>
          <a:ln w="254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2" name="Oval 11"/>
          <p:cNvSpPr/>
          <p:nvPr/>
        </p:nvSpPr>
        <p:spPr>
          <a:xfrm flipH="1">
            <a:off x="12046658" y="6634556"/>
            <a:ext cx="264055" cy="264055"/>
          </a:xfrm>
          <a:prstGeom prst="ellipse">
            <a:avLst/>
          </a:prstGeom>
          <a:solidFill>
            <a:schemeClr val="accent4"/>
          </a:solid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4" name="Oval 13"/>
          <p:cNvSpPr/>
          <p:nvPr/>
        </p:nvSpPr>
        <p:spPr>
          <a:xfrm flipH="1">
            <a:off x="8430640" y="8158159"/>
            <a:ext cx="264055" cy="264055"/>
          </a:xfrm>
          <a:prstGeom prst="ellipse">
            <a:avLst/>
          </a:prstGeom>
          <a:solidFill>
            <a:schemeClr val="accent2"/>
          </a:solidFill>
          <a:ln w="254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5" name="Oval 14"/>
          <p:cNvSpPr/>
          <p:nvPr/>
        </p:nvSpPr>
        <p:spPr>
          <a:xfrm flipH="1">
            <a:off x="4794307" y="10885941"/>
            <a:ext cx="1668038" cy="1668038"/>
          </a:xfrm>
          <a:prstGeom prst="ellipse">
            <a:avLst/>
          </a:prstGeom>
          <a:solidFill>
            <a:schemeClr val="tx2"/>
          </a:solidFill>
          <a:ln w="127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6" name="Oval 15"/>
          <p:cNvSpPr/>
          <p:nvPr/>
        </p:nvSpPr>
        <p:spPr>
          <a:xfrm flipH="1">
            <a:off x="17895027" y="10885941"/>
            <a:ext cx="1668038" cy="1668038"/>
          </a:xfrm>
          <a:prstGeom prst="ellipse">
            <a:avLst/>
          </a:prstGeom>
          <a:solidFill>
            <a:schemeClr val="accent1"/>
          </a:solidFill>
          <a:ln w="127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7" name="Oval 16"/>
          <p:cNvSpPr/>
          <p:nvPr/>
        </p:nvSpPr>
        <p:spPr>
          <a:xfrm flipH="1">
            <a:off x="15974639" y="6387499"/>
            <a:ext cx="1668038" cy="1668038"/>
          </a:xfrm>
          <a:prstGeom prst="ellipse">
            <a:avLst/>
          </a:prstGeom>
          <a:solidFill>
            <a:schemeClr val="accent3"/>
          </a:solidFill>
          <a:ln w="127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8" name="Oval 17"/>
          <p:cNvSpPr/>
          <p:nvPr/>
        </p:nvSpPr>
        <p:spPr>
          <a:xfrm flipH="1">
            <a:off x="11344667" y="4414498"/>
            <a:ext cx="1668038" cy="1668038"/>
          </a:xfrm>
          <a:prstGeom prst="ellipse">
            <a:avLst/>
          </a:prstGeom>
          <a:solidFill>
            <a:schemeClr val="accent4"/>
          </a:solidFill>
          <a:ln w="127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9" name="Oval 18"/>
          <p:cNvSpPr/>
          <p:nvPr/>
        </p:nvSpPr>
        <p:spPr>
          <a:xfrm flipH="1">
            <a:off x="6662081" y="6387499"/>
            <a:ext cx="1668038" cy="1668038"/>
          </a:xfrm>
          <a:prstGeom prst="ellipse">
            <a:avLst/>
          </a:prstGeom>
          <a:solidFill>
            <a:schemeClr val="accent2"/>
          </a:solidFill>
          <a:ln w="127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22" name="Rectangle 21"/>
          <p:cNvSpPr/>
          <p:nvPr/>
        </p:nvSpPr>
        <p:spPr>
          <a:xfrm>
            <a:off x="16298267" y="6558083"/>
            <a:ext cx="1021080" cy="1106805"/>
          </a:xfrm>
          <a:prstGeom prst="rect">
            <a:avLst/>
          </a:prstGeom>
        </p:spPr>
        <p:txBody>
          <a:bodyPr wrap="none" anchor="ctr">
            <a:spAutoFit/>
          </a:bodyPr>
          <a:lstStyle/>
          <a:p>
            <a:pPr algn="ctr"/>
            <a:r>
              <a:rPr lang="en-US" sz="6600" dirty="0">
                <a:solidFill>
                  <a:srgbClr val="FEFEFE"/>
                </a:solidFill>
                <a:latin typeface="FontAwesome" pitchFamily="2" charset="0"/>
              </a:rPr>
              <a:t></a:t>
            </a:r>
          </a:p>
        </p:txBody>
      </p:sp>
      <p:sp>
        <p:nvSpPr>
          <p:cNvPr id="23" name="Rectangle 22"/>
          <p:cNvSpPr/>
          <p:nvPr/>
        </p:nvSpPr>
        <p:spPr>
          <a:xfrm>
            <a:off x="5117786" y="11129341"/>
            <a:ext cx="1021080" cy="1106805"/>
          </a:xfrm>
          <a:prstGeom prst="rect">
            <a:avLst/>
          </a:prstGeom>
        </p:spPr>
        <p:txBody>
          <a:bodyPr wrap="none" anchor="ctr">
            <a:spAutoFit/>
          </a:bodyPr>
          <a:lstStyle/>
          <a:p>
            <a:pPr algn="ctr"/>
            <a:r>
              <a:rPr lang="en-US" sz="6600" dirty="0">
                <a:solidFill>
                  <a:srgbClr val="FEFEFE"/>
                </a:solidFill>
                <a:latin typeface="FontAwesome" pitchFamily="2" charset="0"/>
              </a:rPr>
              <a:t></a:t>
            </a:r>
            <a:endParaRPr lang="en-US" sz="6600" dirty="0">
              <a:solidFill>
                <a:srgbClr val="FEFEFE"/>
              </a:solidFill>
            </a:endParaRPr>
          </a:p>
        </p:txBody>
      </p:sp>
      <p:sp>
        <p:nvSpPr>
          <p:cNvPr id="24" name="Rectangle 23"/>
          <p:cNvSpPr/>
          <p:nvPr/>
        </p:nvSpPr>
        <p:spPr>
          <a:xfrm>
            <a:off x="18218505" y="11105613"/>
            <a:ext cx="1021080" cy="1106805"/>
          </a:xfrm>
          <a:prstGeom prst="rect">
            <a:avLst/>
          </a:prstGeom>
        </p:spPr>
        <p:txBody>
          <a:bodyPr wrap="none" anchor="ctr">
            <a:spAutoFit/>
          </a:bodyPr>
          <a:lstStyle/>
          <a:p>
            <a:pPr algn="ctr"/>
            <a:r>
              <a:rPr lang="en-US" sz="6600" dirty="0">
                <a:solidFill>
                  <a:srgbClr val="FEFEFE"/>
                </a:solidFill>
                <a:latin typeface="FontAwesome" pitchFamily="2" charset="0"/>
              </a:rPr>
              <a:t></a:t>
            </a:r>
            <a:endParaRPr lang="en-US" sz="6600" dirty="0">
              <a:solidFill>
                <a:srgbClr val="FEFEFE"/>
              </a:solidFill>
            </a:endParaRPr>
          </a:p>
        </p:txBody>
      </p:sp>
      <p:sp>
        <p:nvSpPr>
          <p:cNvPr id="25" name="Rectangle 24"/>
          <p:cNvSpPr/>
          <p:nvPr/>
        </p:nvSpPr>
        <p:spPr>
          <a:xfrm>
            <a:off x="11678287" y="4629340"/>
            <a:ext cx="1021080" cy="1106805"/>
          </a:xfrm>
          <a:prstGeom prst="rect">
            <a:avLst/>
          </a:prstGeom>
        </p:spPr>
        <p:txBody>
          <a:bodyPr wrap="none" anchor="ctr">
            <a:spAutoFit/>
          </a:bodyPr>
          <a:lstStyle/>
          <a:p>
            <a:pPr algn="ctr"/>
            <a:r>
              <a:rPr lang="en-US" sz="6600" dirty="0">
                <a:solidFill>
                  <a:srgbClr val="FEFEFE"/>
                </a:solidFill>
                <a:latin typeface="FontAwesome" pitchFamily="2" charset="0"/>
              </a:rPr>
              <a:t></a:t>
            </a:r>
            <a:endParaRPr lang="en-US" sz="6600" dirty="0">
              <a:solidFill>
                <a:srgbClr val="FEFEFE"/>
              </a:solidFill>
            </a:endParaRPr>
          </a:p>
        </p:txBody>
      </p:sp>
      <p:sp>
        <p:nvSpPr>
          <p:cNvPr id="26" name="Rectangle 25"/>
          <p:cNvSpPr/>
          <p:nvPr/>
        </p:nvSpPr>
        <p:spPr>
          <a:xfrm>
            <a:off x="6981443" y="6644231"/>
            <a:ext cx="1021080" cy="1106805"/>
          </a:xfrm>
          <a:prstGeom prst="rect">
            <a:avLst/>
          </a:prstGeom>
        </p:spPr>
        <p:txBody>
          <a:bodyPr wrap="none" anchor="ctr">
            <a:spAutoFit/>
          </a:bodyPr>
          <a:lstStyle/>
          <a:p>
            <a:pPr algn="ctr"/>
            <a:r>
              <a:rPr lang="en-US" sz="6600">
                <a:solidFill>
                  <a:srgbClr val="FEFEFE"/>
                </a:solidFill>
                <a:latin typeface="FontAwesome" pitchFamily="2" charset="0"/>
              </a:rPr>
              <a:t></a:t>
            </a:r>
            <a:endParaRPr lang="en-US" sz="6600">
              <a:solidFill>
                <a:srgbClr val="FEFEFE"/>
              </a:solidFill>
            </a:endParaRPr>
          </a:p>
        </p:txBody>
      </p:sp>
      <p:sp>
        <p:nvSpPr>
          <p:cNvPr id="27" name="TextBox 26"/>
          <p:cNvSpPr txBox="1"/>
          <p:nvPr/>
        </p:nvSpPr>
        <p:spPr>
          <a:xfrm>
            <a:off x="3492034" y="7278964"/>
            <a:ext cx="2872932" cy="398780"/>
          </a:xfrm>
          <a:prstGeom prst="rect">
            <a:avLst/>
          </a:prstGeom>
          <a:noFill/>
        </p:spPr>
        <p:txBody>
          <a:bodyPr wrap="square" numCol="1" spcCol="457200" rtlCol="0">
            <a:spAutoFit/>
          </a:bodyPr>
          <a:lstStyle/>
          <a:p>
            <a:pPr algn="r">
              <a:lnSpc>
                <a:spcPts val="1200"/>
              </a:lnSpc>
            </a:pPr>
            <a:r>
              <a:rPr lang="en-US" sz="1600" dirty="0" smtClean="0">
                <a:latin typeface="Montserrat" charset="0"/>
                <a:ea typeface="Montserrat" charset="0"/>
                <a:cs typeface="Montserrat" charset="0"/>
              </a:rPr>
              <a:t>Also </a:t>
            </a:r>
            <a:r>
              <a:rPr lang="en-US" sz="1600" dirty="0">
                <a:latin typeface="Montserrat" charset="0"/>
                <a:ea typeface="Montserrat" charset="0"/>
                <a:cs typeface="Montserrat" charset="0"/>
              </a:rPr>
              <a:t>male air bring is </a:t>
            </a:r>
            <a:r>
              <a:rPr lang="en-US" sz="1600" dirty="0" smtClean="0">
                <a:latin typeface="Montserrat" charset="0"/>
                <a:ea typeface="Montserrat" charset="0"/>
                <a:cs typeface="Montserrat" charset="0"/>
              </a:rPr>
              <a:t>signs </a:t>
            </a:r>
            <a:r>
              <a:rPr lang="en-US" sz="1600" smtClean="0">
                <a:latin typeface="Montserrat" charset="0"/>
                <a:ea typeface="Montserrat" charset="0"/>
                <a:cs typeface="Montserrat" charset="0"/>
              </a:rPr>
              <a:t>first example.</a:t>
            </a:r>
            <a:endParaRPr lang="en-US" sz="1600" dirty="0">
              <a:latin typeface="Montserrat" charset="0"/>
              <a:ea typeface="Montserrat" charset="0"/>
              <a:cs typeface="Montserrat" charset="0"/>
            </a:endParaRPr>
          </a:p>
        </p:txBody>
      </p:sp>
      <p:sp>
        <p:nvSpPr>
          <p:cNvPr id="28" name="TextBox 27"/>
          <p:cNvSpPr txBox="1"/>
          <p:nvPr/>
        </p:nvSpPr>
        <p:spPr>
          <a:xfrm>
            <a:off x="3492034" y="6771097"/>
            <a:ext cx="2872932" cy="245110"/>
          </a:xfrm>
          <a:prstGeom prst="rect">
            <a:avLst/>
          </a:prstGeom>
          <a:noFill/>
        </p:spPr>
        <p:txBody>
          <a:bodyPr wrap="square" numCol="1" spcCol="457200" rtlCol="0">
            <a:spAutoFit/>
          </a:bodyPr>
          <a:lstStyle/>
          <a:p>
            <a:pPr algn="r">
              <a:lnSpc>
                <a:spcPts val="1200"/>
              </a:lnSpc>
            </a:pPr>
            <a:r>
              <a:rPr lang="en-US" sz="2400" b="1" dirty="0" smtClean="0">
                <a:latin typeface="Montserrat" charset="0"/>
                <a:ea typeface="Montserrat" charset="0"/>
                <a:cs typeface="Montserrat" charset="0"/>
              </a:rPr>
              <a:t>Heading Text</a:t>
            </a:r>
            <a:endParaRPr lang="en-US" sz="2400" b="1" dirty="0">
              <a:latin typeface="Montserrat" charset="0"/>
              <a:ea typeface="Montserrat" charset="0"/>
              <a:cs typeface="Montserrat" charset="0"/>
            </a:endParaRPr>
          </a:p>
        </p:txBody>
      </p:sp>
      <p:sp>
        <p:nvSpPr>
          <p:cNvPr id="29" name="TextBox 28"/>
          <p:cNvSpPr txBox="1"/>
          <p:nvPr/>
        </p:nvSpPr>
        <p:spPr>
          <a:xfrm>
            <a:off x="3492034" y="6034121"/>
            <a:ext cx="2872932" cy="706755"/>
          </a:xfrm>
          <a:prstGeom prst="rect">
            <a:avLst/>
          </a:prstGeom>
          <a:noFill/>
        </p:spPr>
        <p:txBody>
          <a:bodyPr wrap="square" numCol="1" spcCol="457200" rtlCol="0" anchor="ctr">
            <a:spAutoFit/>
          </a:bodyPr>
          <a:lstStyle/>
          <a:p>
            <a:pPr algn="r"/>
            <a:r>
              <a:rPr lang="en-US" sz="4000" b="1" smtClean="0">
                <a:solidFill>
                  <a:schemeClr val="accent2"/>
                </a:solidFill>
                <a:latin typeface="Montserrat" charset="0"/>
                <a:ea typeface="Montserrat" charset="0"/>
                <a:cs typeface="Montserrat" charset="0"/>
              </a:rPr>
              <a:t>10,000K</a:t>
            </a:r>
            <a:endParaRPr lang="en-US" sz="4000" b="1" dirty="0">
              <a:solidFill>
                <a:schemeClr val="accent2"/>
              </a:solidFill>
              <a:latin typeface="Montserrat" charset="0"/>
              <a:ea typeface="Montserrat" charset="0"/>
              <a:cs typeface="Montserrat" charset="0"/>
            </a:endParaRPr>
          </a:p>
        </p:txBody>
      </p:sp>
      <p:sp>
        <p:nvSpPr>
          <p:cNvPr id="30" name="TextBox 29"/>
          <p:cNvSpPr txBox="1"/>
          <p:nvPr/>
        </p:nvSpPr>
        <p:spPr>
          <a:xfrm>
            <a:off x="8181861" y="5349067"/>
            <a:ext cx="2875801" cy="245110"/>
          </a:xfrm>
          <a:prstGeom prst="rect">
            <a:avLst/>
          </a:prstGeom>
          <a:noFill/>
        </p:spPr>
        <p:txBody>
          <a:bodyPr wrap="square" numCol="1" spcCol="457200" rtlCol="0">
            <a:spAutoFit/>
          </a:bodyPr>
          <a:lstStyle/>
          <a:p>
            <a:pPr algn="r">
              <a:lnSpc>
                <a:spcPts val="1200"/>
              </a:lnSpc>
            </a:pPr>
            <a:r>
              <a:rPr lang="en-US" sz="1600" dirty="0" smtClean="0">
                <a:latin typeface="Montserrat" charset="0"/>
                <a:ea typeface="Montserrat" charset="0"/>
                <a:cs typeface="Montserrat" charset="0"/>
              </a:rPr>
              <a:t>Male signs first example.</a:t>
            </a:r>
            <a:endParaRPr lang="en-US" sz="1600" dirty="0">
              <a:latin typeface="Montserrat" charset="0"/>
              <a:ea typeface="Montserrat" charset="0"/>
              <a:cs typeface="Montserrat" charset="0"/>
            </a:endParaRPr>
          </a:p>
        </p:txBody>
      </p:sp>
      <p:sp>
        <p:nvSpPr>
          <p:cNvPr id="31" name="TextBox 30"/>
          <p:cNvSpPr txBox="1"/>
          <p:nvPr/>
        </p:nvSpPr>
        <p:spPr>
          <a:xfrm>
            <a:off x="7678960" y="4841199"/>
            <a:ext cx="3378704" cy="245110"/>
          </a:xfrm>
          <a:prstGeom prst="rect">
            <a:avLst/>
          </a:prstGeom>
          <a:noFill/>
        </p:spPr>
        <p:txBody>
          <a:bodyPr wrap="square" numCol="1" spcCol="457200" rtlCol="0">
            <a:spAutoFit/>
          </a:bodyPr>
          <a:lstStyle/>
          <a:p>
            <a:pPr algn="r">
              <a:lnSpc>
                <a:spcPts val="1200"/>
              </a:lnSpc>
            </a:pPr>
            <a:r>
              <a:rPr lang="en-US" sz="2400" b="1" smtClean="0">
                <a:latin typeface="Montserrat" charset="0"/>
                <a:ea typeface="Montserrat" charset="0"/>
                <a:cs typeface="Montserrat" charset="0"/>
              </a:rPr>
              <a:t>Heading Text Here</a:t>
            </a:r>
            <a:endParaRPr lang="en-US" sz="2400" b="1" dirty="0">
              <a:latin typeface="Montserrat" charset="0"/>
              <a:ea typeface="Montserrat" charset="0"/>
              <a:cs typeface="Montserrat" charset="0"/>
            </a:endParaRPr>
          </a:p>
        </p:txBody>
      </p:sp>
      <p:sp>
        <p:nvSpPr>
          <p:cNvPr id="32" name="TextBox 31"/>
          <p:cNvSpPr txBox="1"/>
          <p:nvPr/>
        </p:nvSpPr>
        <p:spPr>
          <a:xfrm>
            <a:off x="7678960" y="3796566"/>
            <a:ext cx="3378704" cy="1322070"/>
          </a:xfrm>
          <a:prstGeom prst="rect">
            <a:avLst/>
          </a:prstGeom>
          <a:noFill/>
        </p:spPr>
        <p:txBody>
          <a:bodyPr wrap="square" numCol="1" spcCol="457200" rtlCol="0" anchor="ctr">
            <a:spAutoFit/>
          </a:bodyPr>
          <a:lstStyle/>
          <a:p>
            <a:pPr algn="r"/>
            <a:r>
              <a:rPr lang="en-US" sz="4000" b="1" dirty="0" smtClean="0">
                <a:solidFill>
                  <a:schemeClr val="accent4"/>
                </a:solidFill>
                <a:latin typeface="Montserrat" charset="0"/>
                <a:ea typeface="Montserrat" charset="0"/>
                <a:cs typeface="Montserrat" charset="0"/>
              </a:rPr>
              <a:t>96,00,600K</a:t>
            </a:r>
            <a:endParaRPr lang="en-US" sz="4000" b="1" dirty="0">
              <a:solidFill>
                <a:schemeClr val="accent4"/>
              </a:solidFill>
              <a:latin typeface="Montserrat" charset="0"/>
              <a:ea typeface="Montserrat" charset="0"/>
              <a:cs typeface="Montserrat" charset="0"/>
            </a:endParaRPr>
          </a:p>
        </p:txBody>
      </p:sp>
      <p:sp>
        <p:nvSpPr>
          <p:cNvPr id="33" name="TextBox 32"/>
          <p:cNvSpPr txBox="1"/>
          <p:nvPr/>
        </p:nvSpPr>
        <p:spPr>
          <a:xfrm>
            <a:off x="1705950" y="11645753"/>
            <a:ext cx="2872932" cy="398780"/>
          </a:xfrm>
          <a:prstGeom prst="rect">
            <a:avLst/>
          </a:prstGeom>
          <a:noFill/>
        </p:spPr>
        <p:txBody>
          <a:bodyPr wrap="square" numCol="1" spcCol="457200" rtlCol="0">
            <a:spAutoFit/>
          </a:bodyPr>
          <a:lstStyle/>
          <a:p>
            <a:pPr algn="r">
              <a:lnSpc>
                <a:spcPts val="1200"/>
              </a:lnSpc>
            </a:pPr>
            <a:r>
              <a:rPr lang="en-US" sz="1600" dirty="0" smtClean="0">
                <a:latin typeface="Montserrat" charset="0"/>
                <a:ea typeface="Montserrat" charset="0"/>
                <a:cs typeface="Montserrat" charset="0"/>
              </a:rPr>
              <a:t>Also </a:t>
            </a:r>
            <a:r>
              <a:rPr lang="en-US" sz="1600" dirty="0">
                <a:latin typeface="Montserrat" charset="0"/>
                <a:ea typeface="Montserrat" charset="0"/>
                <a:cs typeface="Montserrat" charset="0"/>
              </a:rPr>
              <a:t>male air bring is </a:t>
            </a:r>
            <a:r>
              <a:rPr lang="en-US" sz="1600" dirty="0" smtClean="0">
                <a:latin typeface="Montserrat" charset="0"/>
                <a:ea typeface="Montserrat" charset="0"/>
                <a:cs typeface="Montserrat" charset="0"/>
              </a:rPr>
              <a:t>signs </a:t>
            </a:r>
            <a:r>
              <a:rPr lang="en-US" sz="1600" smtClean="0">
                <a:latin typeface="Montserrat" charset="0"/>
                <a:ea typeface="Montserrat" charset="0"/>
                <a:cs typeface="Montserrat" charset="0"/>
              </a:rPr>
              <a:t>first example.</a:t>
            </a:r>
            <a:endParaRPr lang="en-US" sz="1600" dirty="0">
              <a:latin typeface="Montserrat" charset="0"/>
              <a:ea typeface="Montserrat" charset="0"/>
              <a:cs typeface="Montserrat" charset="0"/>
            </a:endParaRPr>
          </a:p>
        </p:txBody>
      </p:sp>
      <p:sp>
        <p:nvSpPr>
          <p:cNvPr id="34" name="TextBox 33"/>
          <p:cNvSpPr txBox="1"/>
          <p:nvPr/>
        </p:nvSpPr>
        <p:spPr>
          <a:xfrm>
            <a:off x="1705950" y="11137885"/>
            <a:ext cx="2872932" cy="245110"/>
          </a:xfrm>
          <a:prstGeom prst="rect">
            <a:avLst/>
          </a:prstGeom>
          <a:noFill/>
        </p:spPr>
        <p:txBody>
          <a:bodyPr wrap="square" numCol="1" spcCol="457200" rtlCol="0">
            <a:spAutoFit/>
          </a:bodyPr>
          <a:lstStyle/>
          <a:p>
            <a:pPr algn="r">
              <a:lnSpc>
                <a:spcPts val="1200"/>
              </a:lnSpc>
            </a:pPr>
            <a:r>
              <a:rPr lang="en-US" sz="2400" b="1" dirty="0" smtClean="0">
                <a:latin typeface="Montserrat" charset="0"/>
                <a:ea typeface="Montserrat" charset="0"/>
                <a:cs typeface="Montserrat" charset="0"/>
              </a:rPr>
              <a:t>Heading Text</a:t>
            </a:r>
            <a:endParaRPr lang="en-US" sz="2400" b="1" dirty="0">
              <a:latin typeface="Montserrat" charset="0"/>
              <a:ea typeface="Montserrat" charset="0"/>
              <a:cs typeface="Montserrat" charset="0"/>
            </a:endParaRPr>
          </a:p>
        </p:txBody>
      </p:sp>
      <p:sp>
        <p:nvSpPr>
          <p:cNvPr id="35" name="TextBox 34"/>
          <p:cNvSpPr txBox="1"/>
          <p:nvPr/>
        </p:nvSpPr>
        <p:spPr>
          <a:xfrm>
            <a:off x="2417448" y="10400910"/>
            <a:ext cx="2161431" cy="706755"/>
          </a:xfrm>
          <a:prstGeom prst="rect">
            <a:avLst/>
          </a:prstGeom>
          <a:noFill/>
        </p:spPr>
        <p:txBody>
          <a:bodyPr wrap="square" numCol="1" spcCol="457200" rtlCol="0" anchor="ctr">
            <a:spAutoFit/>
          </a:bodyPr>
          <a:lstStyle/>
          <a:p>
            <a:pPr algn="r"/>
            <a:r>
              <a:rPr lang="en-US" sz="4000" b="1" smtClean="0">
                <a:solidFill>
                  <a:schemeClr val="tx2"/>
                </a:solidFill>
                <a:latin typeface="Montserrat" charset="0"/>
                <a:ea typeface="Montserrat" charset="0"/>
                <a:cs typeface="Montserrat" charset="0"/>
              </a:rPr>
              <a:t>630K</a:t>
            </a:r>
            <a:endParaRPr lang="en-US" sz="4000" b="1" dirty="0">
              <a:solidFill>
                <a:schemeClr val="tx2"/>
              </a:solidFill>
              <a:latin typeface="Montserrat" charset="0"/>
              <a:ea typeface="Montserrat" charset="0"/>
              <a:cs typeface="Montserrat" charset="0"/>
            </a:endParaRPr>
          </a:p>
        </p:txBody>
      </p:sp>
      <p:sp>
        <p:nvSpPr>
          <p:cNvPr id="36" name="TextBox 35"/>
          <p:cNvSpPr txBox="1"/>
          <p:nvPr/>
        </p:nvSpPr>
        <p:spPr>
          <a:xfrm>
            <a:off x="17992405" y="7278964"/>
            <a:ext cx="2872932" cy="398780"/>
          </a:xfrm>
          <a:prstGeom prst="rect">
            <a:avLst/>
          </a:prstGeom>
          <a:noFill/>
        </p:spPr>
        <p:txBody>
          <a:bodyPr wrap="square" numCol="1" spcCol="457200" rtlCol="0">
            <a:spAutoFit/>
          </a:bodyPr>
          <a:lstStyle/>
          <a:p>
            <a:pPr>
              <a:lnSpc>
                <a:spcPts val="1200"/>
              </a:lnSpc>
            </a:pPr>
            <a:r>
              <a:rPr lang="en-US" sz="1600" dirty="0" smtClean="0">
                <a:latin typeface="Montserrat" charset="0"/>
                <a:ea typeface="Montserrat" charset="0"/>
                <a:cs typeface="Montserrat" charset="0"/>
              </a:rPr>
              <a:t>Also </a:t>
            </a:r>
            <a:r>
              <a:rPr lang="en-US" sz="1600" dirty="0">
                <a:latin typeface="Montserrat" charset="0"/>
                <a:ea typeface="Montserrat" charset="0"/>
                <a:cs typeface="Montserrat" charset="0"/>
              </a:rPr>
              <a:t>male air bring is </a:t>
            </a:r>
            <a:r>
              <a:rPr lang="en-US" sz="1600" dirty="0" smtClean="0">
                <a:latin typeface="Montserrat" charset="0"/>
                <a:ea typeface="Montserrat" charset="0"/>
                <a:cs typeface="Montserrat" charset="0"/>
              </a:rPr>
              <a:t>signs </a:t>
            </a:r>
            <a:r>
              <a:rPr lang="en-US" sz="1600" smtClean="0">
                <a:latin typeface="Montserrat" charset="0"/>
                <a:ea typeface="Montserrat" charset="0"/>
                <a:cs typeface="Montserrat" charset="0"/>
              </a:rPr>
              <a:t>first example.</a:t>
            </a:r>
            <a:endParaRPr lang="en-US" sz="1600" dirty="0">
              <a:latin typeface="Montserrat" charset="0"/>
              <a:ea typeface="Montserrat" charset="0"/>
              <a:cs typeface="Montserrat" charset="0"/>
            </a:endParaRPr>
          </a:p>
        </p:txBody>
      </p:sp>
      <p:sp>
        <p:nvSpPr>
          <p:cNvPr id="37" name="TextBox 36"/>
          <p:cNvSpPr txBox="1"/>
          <p:nvPr/>
        </p:nvSpPr>
        <p:spPr>
          <a:xfrm>
            <a:off x="17992405" y="6771097"/>
            <a:ext cx="2872932" cy="245110"/>
          </a:xfrm>
          <a:prstGeom prst="rect">
            <a:avLst/>
          </a:prstGeom>
          <a:noFill/>
        </p:spPr>
        <p:txBody>
          <a:bodyPr wrap="square" numCol="1" spcCol="457200" rtlCol="0">
            <a:spAutoFit/>
          </a:bodyPr>
          <a:lstStyle/>
          <a:p>
            <a:pPr>
              <a:lnSpc>
                <a:spcPts val="1200"/>
              </a:lnSpc>
            </a:pPr>
            <a:r>
              <a:rPr lang="en-US" sz="2400" b="1" dirty="0" smtClean="0">
                <a:latin typeface="Montserrat" charset="0"/>
                <a:ea typeface="Montserrat" charset="0"/>
                <a:cs typeface="Montserrat" charset="0"/>
              </a:rPr>
              <a:t>Heading Text</a:t>
            </a:r>
            <a:endParaRPr lang="en-US" sz="2400" b="1" dirty="0">
              <a:latin typeface="Montserrat" charset="0"/>
              <a:ea typeface="Montserrat" charset="0"/>
              <a:cs typeface="Montserrat" charset="0"/>
            </a:endParaRPr>
          </a:p>
        </p:txBody>
      </p:sp>
      <p:sp>
        <p:nvSpPr>
          <p:cNvPr id="38" name="TextBox 37"/>
          <p:cNvSpPr txBox="1"/>
          <p:nvPr/>
        </p:nvSpPr>
        <p:spPr>
          <a:xfrm>
            <a:off x="17992405" y="6034121"/>
            <a:ext cx="2872932" cy="706755"/>
          </a:xfrm>
          <a:prstGeom prst="rect">
            <a:avLst/>
          </a:prstGeom>
          <a:noFill/>
        </p:spPr>
        <p:txBody>
          <a:bodyPr wrap="square" numCol="1" spcCol="457200" rtlCol="0" anchor="ctr">
            <a:spAutoFit/>
          </a:bodyPr>
          <a:lstStyle/>
          <a:p>
            <a:r>
              <a:rPr lang="en-US" sz="4000" b="1" dirty="0" smtClean="0">
                <a:solidFill>
                  <a:schemeClr val="accent3"/>
                </a:solidFill>
                <a:latin typeface="Montserrat" charset="0"/>
                <a:ea typeface="Montserrat" charset="0"/>
                <a:cs typeface="Montserrat" charset="0"/>
              </a:rPr>
              <a:t>10,000K</a:t>
            </a:r>
            <a:endParaRPr lang="en-US" sz="4000" b="1" dirty="0">
              <a:solidFill>
                <a:schemeClr val="accent3"/>
              </a:solidFill>
              <a:latin typeface="Montserrat" charset="0"/>
              <a:ea typeface="Montserrat" charset="0"/>
              <a:cs typeface="Montserrat" charset="0"/>
            </a:endParaRPr>
          </a:p>
        </p:txBody>
      </p:sp>
      <p:sp>
        <p:nvSpPr>
          <p:cNvPr id="42" name="TextBox 41"/>
          <p:cNvSpPr txBox="1"/>
          <p:nvPr/>
        </p:nvSpPr>
        <p:spPr>
          <a:xfrm>
            <a:off x="19880729" y="11645753"/>
            <a:ext cx="2872932" cy="398780"/>
          </a:xfrm>
          <a:prstGeom prst="rect">
            <a:avLst/>
          </a:prstGeom>
          <a:noFill/>
        </p:spPr>
        <p:txBody>
          <a:bodyPr wrap="square" numCol="1" spcCol="457200" rtlCol="0">
            <a:spAutoFit/>
          </a:bodyPr>
          <a:lstStyle/>
          <a:p>
            <a:pPr>
              <a:lnSpc>
                <a:spcPts val="1200"/>
              </a:lnSpc>
            </a:pPr>
            <a:r>
              <a:rPr lang="en-US" sz="1600" dirty="0" smtClean="0">
                <a:latin typeface="Montserrat" charset="0"/>
                <a:ea typeface="Montserrat" charset="0"/>
                <a:cs typeface="Montserrat" charset="0"/>
              </a:rPr>
              <a:t>Also </a:t>
            </a:r>
            <a:r>
              <a:rPr lang="en-US" sz="1600" dirty="0">
                <a:latin typeface="Montserrat" charset="0"/>
                <a:ea typeface="Montserrat" charset="0"/>
                <a:cs typeface="Montserrat" charset="0"/>
              </a:rPr>
              <a:t>male air bring is </a:t>
            </a:r>
            <a:r>
              <a:rPr lang="en-US" sz="1600" dirty="0" smtClean="0">
                <a:latin typeface="Montserrat" charset="0"/>
                <a:ea typeface="Montserrat" charset="0"/>
                <a:cs typeface="Montserrat" charset="0"/>
              </a:rPr>
              <a:t>signs </a:t>
            </a:r>
            <a:r>
              <a:rPr lang="en-US" sz="1600" smtClean="0">
                <a:latin typeface="Montserrat" charset="0"/>
                <a:ea typeface="Montserrat" charset="0"/>
                <a:cs typeface="Montserrat" charset="0"/>
              </a:rPr>
              <a:t>first example.</a:t>
            </a:r>
            <a:endParaRPr lang="en-US" sz="1600" dirty="0">
              <a:latin typeface="Montserrat" charset="0"/>
              <a:ea typeface="Montserrat" charset="0"/>
              <a:cs typeface="Montserrat" charset="0"/>
            </a:endParaRPr>
          </a:p>
        </p:txBody>
      </p:sp>
      <p:sp>
        <p:nvSpPr>
          <p:cNvPr id="43" name="TextBox 42"/>
          <p:cNvSpPr txBox="1"/>
          <p:nvPr/>
        </p:nvSpPr>
        <p:spPr>
          <a:xfrm>
            <a:off x="19880729" y="11137885"/>
            <a:ext cx="2872932" cy="245110"/>
          </a:xfrm>
          <a:prstGeom prst="rect">
            <a:avLst/>
          </a:prstGeom>
          <a:noFill/>
        </p:spPr>
        <p:txBody>
          <a:bodyPr wrap="square" numCol="1" spcCol="457200" rtlCol="0">
            <a:spAutoFit/>
          </a:bodyPr>
          <a:lstStyle/>
          <a:p>
            <a:pPr>
              <a:lnSpc>
                <a:spcPts val="1200"/>
              </a:lnSpc>
            </a:pPr>
            <a:r>
              <a:rPr lang="en-US" sz="2400" b="1" dirty="0" smtClean="0">
                <a:latin typeface="Montserrat" charset="0"/>
                <a:ea typeface="Montserrat" charset="0"/>
                <a:cs typeface="Montserrat" charset="0"/>
              </a:rPr>
              <a:t>Heading Text</a:t>
            </a:r>
            <a:endParaRPr lang="en-US" sz="2400" b="1" dirty="0">
              <a:latin typeface="Montserrat" charset="0"/>
              <a:ea typeface="Montserrat" charset="0"/>
              <a:cs typeface="Montserrat" charset="0"/>
            </a:endParaRPr>
          </a:p>
        </p:txBody>
      </p:sp>
      <p:sp>
        <p:nvSpPr>
          <p:cNvPr id="44" name="TextBox 43"/>
          <p:cNvSpPr txBox="1"/>
          <p:nvPr/>
        </p:nvSpPr>
        <p:spPr>
          <a:xfrm>
            <a:off x="19880729" y="10400910"/>
            <a:ext cx="2161431" cy="706755"/>
          </a:xfrm>
          <a:prstGeom prst="rect">
            <a:avLst/>
          </a:prstGeom>
          <a:noFill/>
        </p:spPr>
        <p:txBody>
          <a:bodyPr wrap="square" numCol="1" spcCol="457200" rtlCol="0" anchor="ctr">
            <a:spAutoFit/>
          </a:bodyPr>
          <a:lstStyle/>
          <a:p>
            <a:r>
              <a:rPr lang="en-US" sz="4000" b="1" dirty="0" smtClean="0">
                <a:solidFill>
                  <a:schemeClr val="accent1"/>
                </a:solidFill>
                <a:latin typeface="Montserrat" charset="0"/>
                <a:ea typeface="Montserrat" charset="0"/>
                <a:cs typeface="Montserrat" charset="0"/>
              </a:rPr>
              <a:t>630K</a:t>
            </a:r>
            <a:endParaRPr lang="en-US" sz="4000" b="1" dirty="0">
              <a:solidFill>
                <a:schemeClr val="accent1"/>
              </a:solidFill>
              <a:latin typeface="Montserrat" charset="0"/>
              <a:ea typeface="Montserrat" charset="0"/>
              <a:cs typeface="Montserrat" charset="0"/>
            </a:endParaRPr>
          </a:p>
        </p:txBody>
      </p:sp>
      <p:cxnSp>
        <p:nvCxnSpPr>
          <p:cNvPr id="46" name="Straight Connector 45"/>
          <p:cNvCxnSpPr/>
          <p:nvPr/>
        </p:nvCxnSpPr>
        <p:spPr>
          <a:xfrm flipV="1">
            <a:off x="12188825" y="6167362"/>
            <a:ext cx="0" cy="452956"/>
          </a:xfrm>
          <a:prstGeom prst="line">
            <a:avLst/>
          </a:prstGeom>
          <a:ln w="12700">
            <a:solidFill>
              <a:schemeClr val="tx1">
                <a:alpha val="3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a:stCxn id="11" idx="1"/>
            <a:endCxn id="17" idx="5"/>
          </p:cNvCxnSpPr>
          <p:nvPr/>
        </p:nvCxnSpPr>
        <p:spPr>
          <a:xfrm flipV="1">
            <a:off x="15847432" y="7811258"/>
            <a:ext cx="371485" cy="385572"/>
          </a:xfrm>
          <a:prstGeom prst="line">
            <a:avLst/>
          </a:prstGeom>
          <a:ln w="12700">
            <a:solidFill>
              <a:schemeClr val="tx1">
                <a:alpha val="3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a:stCxn id="10" idx="2"/>
            <a:endCxn id="16" idx="6"/>
          </p:cNvCxnSpPr>
          <p:nvPr/>
        </p:nvCxnSpPr>
        <p:spPr>
          <a:xfrm flipV="1">
            <a:off x="17369076" y="11719960"/>
            <a:ext cx="525951" cy="44043"/>
          </a:xfrm>
          <a:prstGeom prst="line">
            <a:avLst/>
          </a:prstGeom>
          <a:ln w="12700">
            <a:solidFill>
              <a:schemeClr val="tx1">
                <a:alpha val="3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a:stCxn id="15" idx="2"/>
            <a:endCxn id="9" idx="6"/>
          </p:cNvCxnSpPr>
          <p:nvPr/>
        </p:nvCxnSpPr>
        <p:spPr>
          <a:xfrm>
            <a:off x="6462345" y="11719960"/>
            <a:ext cx="525951" cy="44043"/>
          </a:xfrm>
          <a:prstGeom prst="line">
            <a:avLst/>
          </a:prstGeom>
          <a:ln w="12700">
            <a:solidFill>
              <a:schemeClr val="tx1">
                <a:alpha val="3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a:stCxn id="19" idx="3"/>
            <a:endCxn id="14" idx="7"/>
          </p:cNvCxnSpPr>
          <p:nvPr/>
        </p:nvCxnSpPr>
        <p:spPr>
          <a:xfrm>
            <a:off x="8085840" y="7811258"/>
            <a:ext cx="383470" cy="385572"/>
          </a:xfrm>
          <a:prstGeom prst="line">
            <a:avLst/>
          </a:prstGeom>
          <a:ln w="12700">
            <a:solidFill>
              <a:schemeClr val="tx1">
                <a:alpha val="3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p:cTn id="22" dur="500" fill="hold"/>
                                        <p:tgtEl>
                                          <p:spTgt spid="18"/>
                                        </p:tgtEl>
                                        <p:attrNameLst>
                                          <p:attrName>ppt_w</p:attrName>
                                        </p:attrNameLst>
                                      </p:cBhvr>
                                      <p:tavLst>
                                        <p:tav tm="0">
                                          <p:val>
                                            <p:fltVal val="0"/>
                                          </p:val>
                                        </p:tav>
                                        <p:tav tm="100000">
                                          <p:val>
                                            <p:strVal val="#ppt_w"/>
                                          </p:val>
                                        </p:tav>
                                      </p:tavLst>
                                    </p:anim>
                                    <p:anim calcmode="lin" valueType="num">
                                      <p:cBhvr>
                                        <p:cTn id="23" dur="500" fill="hold"/>
                                        <p:tgtEl>
                                          <p:spTgt spid="18"/>
                                        </p:tgtEl>
                                        <p:attrNameLst>
                                          <p:attrName>ppt_h</p:attrName>
                                        </p:attrNameLst>
                                      </p:cBhvr>
                                      <p:tavLst>
                                        <p:tav tm="0">
                                          <p:val>
                                            <p:fltVal val="0"/>
                                          </p:val>
                                        </p:tav>
                                        <p:tav tm="100000">
                                          <p:val>
                                            <p:strVal val="#ppt_h"/>
                                          </p:val>
                                        </p:tav>
                                      </p:tavLst>
                                    </p:anim>
                                    <p:animEffect transition="in" filter="fade">
                                      <p:cBhvr>
                                        <p:cTn id="24" dur="500"/>
                                        <p:tgtEl>
                                          <p:spTgt spid="18"/>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childTnLst>
                                </p:cTn>
                              </p:par>
                              <p:par>
                                <p:cTn id="30" presetID="53" presetClass="entr" presetSubtype="16" fill="hold" nodeType="withEffect">
                                  <p:stCondLst>
                                    <p:cond delay="0"/>
                                  </p:stCondLst>
                                  <p:childTnLst>
                                    <p:set>
                                      <p:cBhvr>
                                        <p:cTn id="31" dur="1" fill="hold">
                                          <p:stCondLst>
                                            <p:cond delay="0"/>
                                          </p:stCondLst>
                                        </p:cTn>
                                        <p:tgtEl>
                                          <p:spTgt spid="46"/>
                                        </p:tgtEl>
                                        <p:attrNameLst>
                                          <p:attrName>style.visibility</p:attrName>
                                        </p:attrNameLst>
                                      </p:cBhvr>
                                      <p:to>
                                        <p:strVal val="visible"/>
                                      </p:to>
                                    </p:set>
                                    <p:anim calcmode="lin" valueType="num">
                                      <p:cBhvr>
                                        <p:cTn id="32" dur="500" fill="hold"/>
                                        <p:tgtEl>
                                          <p:spTgt spid="46"/>
                                        </p:tgtEl>
                                        <p:attrNameLst>
                                          <p:attrName>ppt_w</p:attrName>
                                        </p:attrNameLst>
                                      </p:cBhvr>
                                      <p:tavLst>
                                        <p:tav tm="0">
                                          <p:val>
                                            <p:fltVal val="0"/>
                                          </p:val>
                                        </p:tav>
                                        <p:tav tm="100000">
                                          <p:val>
                                            <p:strVal val="#ppt_w"/>
                                          </p:val>
                                        </p:tav>
                                      </p:tavLst>
                                    </p:anim>
                                    <p:anim calcmode="lin" valueType="num">
                                      <p:cBhvr>
                                        <p:cTn id="33" dur="500" fill="hold"/>
                                        <p:tgtEl>
                                          <p:spTgt spid="46"/>
                                        </p:tgtEl>
                                        <p:attrNameLst>
                                          <p:attrName>ppt_h</p:attrName>
                                        </p:attrNameLst>
                                      </p:cBhvr>
                                      <p:tavLst>
                                        <p:tav tm="0">
                                          <p:val>
                                            <p:fltVal val="0"/>
                                          </p:val>
                                        </p:tav>
                                        <p:tav tm="100000">
                                          <p:val>
                                            <p:strVal val="#ppt_h"/>
                                          </p:val>
                                        </p:tav>
                                      </p:tavLst>
                                    </p:anim>
                                    <p:animEffect transition="in" filter="fade">
                                      <p:cBhvr>
                                        <p:cTn id="34" dur="500"/>
                                        <p:tgtEl>
                                          <p:spTgt spid="4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p:cTn id="47" dur="500" fill="hold"/>
                                        <p:tgtEl>
                                          <p:spTgt spid="22"/>
                                        </p:tgtEl>
                                        <p:attrNameLst>
                                          <p:attrName>ppt_w</p:attrName>
                                        </p:attrNameLst>
                                      </p:cBhvr>
                                      <p:tavLst>
                                        <p:tav tm="0">
                                          <p:val>
                                            <p:fltVal val="0"/>
                                          </p:val>
                                        </p:tav>
                                        <p:tav tm="100000">
                                          <p:val>
                                            <p:strVal val="#ppt_w"/>
                                          </p:val>
                                        </p:tav>
                                      </p:tavLst>
                                    </p:anim>
                                    <p:anim calcmode="lin" valueType="num">
                                      <p:cBhvr>
                                        <p:cTn id="48" dur="500" fill="hold"/>
                                        <p:tgtEl>
                                          <p:spTgt spid="22"/>
                                        </p:tgtEl>
                                        <p:attrNameLst>
                                          <p:attrName>ppt_h</p:attrName>
                                        </p:attrNameLst>
                                      </p:cBhvr>
                                      <p:tavLst>
                                        <p:tav tm="0">
                                          <p:val>
                                            <p:fltVal val="0"/>
                                          </p:val>
                                        </p:tav>
                                        <p:tav tm="100000">
                                          <p:val>
                                            <p:strVal val="#ppt_h"/>
                                          </p:val>
                                        </p:tav>
                                      </p:tavLst>
                                    </p:anim>
                                    <p:animEffect transition="in" filter="fade">
                                      <p:cBhvr>
                                        <p:cTn id="49" dur="500"/>
                                        <p:tgtEl>
                                          <p:spTgt spid="22"/>
                                        </p:tgtEl>
                                      </p:cBhvr>
                                    </p:animEffect>
                                  </p:childTnLst>
                                </p:cTn>
                              </p:par>
                              <p:par>
                                <p:cTn id="50" presetID="53" presetClass="entr" presetSubtype="16" fill="hold"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500" fill="hold"/>
                                        <p:tgtEl>
                                          <p:spTgt spid="48"/>
                                        </p:tgtEl>
                                        <p:attrNameLst>
                                          <p:attrName>ppt_w</p:attrName>
                                        </p:attrNameLst>
                                      </p:cBhvr>
                                      <p:tavLst>
                                        <p:tav tm="0">
                                          <p:val>
                                            <p:fltVal val="0"/>
                                          </p:val>
                                        </p:tav>
                                        <p:tav tm="100000">
                                          <p:val>
                                            <p:strVal val="#ppt_w"/>
                                          </p:val>
                                        </p:tav>
                                      </p:tavLst>
                                    </p:anim>
                                    <p:anim calcmode="lin" valueType="num">
                                      <p:cBhvr>
                                        <p:cTn id="53" dur="500" fill="hold"/>
                                        <p:tgtEl>
                                          <p:spTgt spid="48"/>
                                        </p:tgtEl>
                                        <p:attrNameLst>
                                          <p:attrName>ppt_h</p:attrName>
                                        </p:attrNameLst>
                                      </p:cBhvr>
                                      <p:tavLst>
                                        <p:tav tm="0">
                                          <p:val>
                                            <p:fltVal val="0"/>
                                          </p:val>
                                        </p:tav>
                                        <p:tav tm="100000">
                                          <p:val>
                                            <p:strVal val="#ppt_h"/>
                                          </p:val>
                                        </p:tav>
                                      </p:tavLst>
                                    </p:anim>
                                    <p:animEffect transition="in" filter="fade">
                                      <p:cBhvr>
                                        <p:cTn id="54" dur="500"/>
                                        <p:tgtEl>
                                          <p:spTgt spid="48"/>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500" fill="hold"/>
                                        <p:tgtEl>
                                          <p:spTgt spid="24"/>
                                        </p:tgtEl>
                                        <p:attrNameLst>
                                          <p:attrName>ppt_w</p:attrName>
                                        </p:attrNameLst>
                                      </p:cBhvr>
                                      <p:tavLst>
                                        <p:tav tm="0">
                                          <p:val>
                                            <p:fltVal val="0"/>
                                          </p:val>
                                        </p:tav>
                                        <p:tav tm="100000">
                                          <p:val>
                                            <p:strVal val="#ppt_w"/>
                                          </p:val>
                                        </p:tav>
                                      </p:tavLst>
                                    </p:anim>
                                    <p:anim calcmode="lin" valueType="num">
                                      <p:cBhvr>
                                        <p:cTn id="68" dur="500" fill="hold"/>
                                        <p:tgtEl>
                                          <p:spTgt spid="24"/>
                                        </p:tgtEl>
                                        <p:attrNameLst>
                                          <p:attrName>ppt_h</p:attrName>
                                        </p:attrNameLst>
                                      </p:cBhvr>
                                      <p:tavLst>
                                        <p:tav tm="0">
                                          <p:val>
                                            <p:fltVal val="0"/>
                                          </p:val>
                                        </p:tav>
                                        <p:tav tm="100000">
                                          <p:val>
                                            <p:strVal val="#ppt_h"/>
                                          </p:val>
                                        </p:tav>
                                      </p:tavLst>
                                    </p:anim>
                                    <p:animEffect transition="in" filter="fade">
                                      <p:cBhvr>
                                        <p:cTn id="69" dur="500"/>
                                        <p:tgtEl>
                                          <p:spTgt spid="24"/>
                                        </p:tgtEl>
                                      </p:cBhvr>
                                    </p:animEffect>
                                  </p:childTnLst>
                                </p:cTn>
                              </p:par>
                              <p:par>
                                <p:cTn id="70" presetID="53" presetClass="entr" presetSubtype="16" fill="hold" nodeType="withEffect">
                                  <p:stCondLst>
                                    <p:cond delay="0"/>
                                  </p:stCondLst>
                                  <p:childTnLst>
                                    <p:set>
                                      <p:cBhvr>
                                        <p:cTn id="71" dur="1" fill="hold">
                                          <p:stCondLst>
                                            <p:cond delay="0"/>
                                          </p:stCondLst>
                                        </p:cTn>
                                        <p:tgtEl>
                                          <p:spTgt spid="52"/>
                                        </p:tgtEl>
                                        <p:attrNameLst>
                                          <p:attrName>style.visibility</p:attrName>
                                        </p:attrNameLst>
                                      </p:cBhvr>
                                      <p:to>
                                        <p:strVal val="visible"/>
                                      </p:to>
                                    </p:set>
                                    <p:anim calcmode="lin" valueType="num">
                                      <p:cBhvr>
                                        <p:cTn id="72" dur="500" fill="hold"/>
                                        <p:tgtEl>
                                          <p:spTgt spid="52"/>
                                        </p:tgtEl>
                                        <p:attrNameLst>
                                          <p:attrName>ppt_w</p:attrName>
                                        </p:attrNameLst>
                                      </p:cBhvr>
                                      <p:tavLst>
                                        <p:tav tm="0">
                                          <p:val>
                                            <p:fltVal val="0"/>
                                          </p:val>
                                        </p:tav>
                                        <p:tav tm="100000">
                                          <p:val>
                                            <p:strVal val="#ppt_w"/>
                                          </p:val>
                                        </p:tav>
                                      </p:tavLst>
                                    </p:anim>
                                    <p:anim calcmode="lin" valueType="num">
                                      <p:cBhvr>
                                        <p:cTn id="73" dur="500" fill="hold"/>
                                        <p:tgtEl>
                                          <p:spTgt spid="52"/>
                                        </p:tgtEl>
                                        <p:attrNameLst>
                                          <p:attrName>ppt_h</p:attrName>
                                        </p:attrNameLst>
                                      </p:cBhvr>
                                      <p:tavLst>
                                        <p:tav tm="0">
                                          <p:val>
                                            <p:fltVal val="0"/>
                                          </p:val>
                                        </p:tav>
                                        <p:tav tm="100000">
                                          <p:val>
                                            <p:strVal val="#ppt_h"/>
                                          </p:val>
                                        </p:tav>
                                      </p:tavLst>
                                    </p:anim>
                                    <p:animEffect transition="in" filter="fade">
                                      <p:cBhvr>
                                        <p:cTn id="74" dur="500"/>
                                        <p:tgtEl>
                                          <p:spTgt spid="52"/>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p:cTn id="77" dur="500" fill="hold"/>
                                        <p:tgtEl>
                                          <p:spTgt spid="14"/>
                                        </p:tgtEl>
                                        <p:attrNameLst>
                                          <p:attrName>ppt_w</p:attrName>
                                        </p:attrNameLst>
                                      </p:cBhvr>
                                      <p:tavLst>
                                        <p:tav tm="0">
                                          <p:val>
                                            <p:fltVal val="0"/>
                                          </p:val>
                                        </p:tav>
                                        <p:tav tm="100000">
                                          <p:val>
                                            <p:strVal val="#ppt_w"/>
                                          </p:val>
                                        </p:tav>
                                      </p:tavLst>
                                    </p:anim>
                                    <p:anim calcmode="lin" valueType="num">
                                      <p:cBhvr>
                                        <p:cTn id="78" dur="500" fill="hold"/>
                                        <p:tgtEl>
                                          <p:spTgt spid="14"/>
                                        </p:tgtEl>
                                        <p:attrNameLst>
                                          <p:attrName>ppt_h</p:attrName>
                                        </p:attrNameLst>
                                      </p:cBhvr>
                                      <p:tavLst>
                                        <p:tav tm="0">
                                          <p:val>
                                            <p:fltVal val="0"/>
                                          </p:val>
                                        </p:tav>
                                        <p:tav tm="100000">
                                          <p:val>
                                            <p:strVal val="#ppt_h"/>
                                          </p:val>
                                        </p:tav>
                                      </p:tavLst>
                                    </p:anim>
                                    <p:animEffect transition="in" filter="fade">
                                      <p:cBhvr>
                                        <p:cTn id="79" dur="500"/>
                                        <p:tgtEl>
                                          <p:spTgt spid="14"/>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9"/>
                                        </p:tgtEl>
                                        <p:attrNameLst>
                                          <p:attrName>style.visibility</p:attrName>
                                        </p:attrNameLst>
                                      </p:cBhvr>
                                      <p:to>
                                        <p:strVal val="visible"/>
                                      </p:to>
                                    </p:set>
                                    <p:anim calcmode="lin" valueType="num">
                                      <p:cBhvr>
                                        <p:cTn id="82" dur="500" fill="hold"/>
                                        <p:tgtEl>
                                          <p:spTgt spid="19"/>
                                        </p:tgtEl>
                                        <p:attrNameLst>
                                          <p:attrName>ppt_w</p:attrName>
                                        </p:attrNameLst>
                                      </p:cBhvr>
                                      <p:tavLst>
                                        <p:tav tm="0">
                                          <p:val>
                                            <p:fltVal val="0"/>
                                          </p:val>
                                        </p:tav>
                                        <p:tav tm="100000">
                                          <p:val>
                                            <p:strVal val="#ppt_w"/>
                                          </p:val>
                                        </p:tav>
                                      </p:tavLst>
                                    </p:anim>
                                    <p:anim calcmode="lin" valueType="num">
                                      <p:cBhvr>
                                        <p:cTn id="83" dur="500" fill="hold"/>
                                        <p:tgtEl>
                                          <p:spTgt spid="19"/>
                                        </p:tgtEl>
                                        <p:attrNameLst>
                                          <p:attrName>ppt_h</p:attrName>
                                        </p:attrNameLst>
                                      </p:cBhvr>
                                      <p:tavLst>
                                        <p:tav tm="0">
                                          <p:val>
                                            <p:fltVal val="0"/>
                                          </p:val>
                                        </p:tav>
                                        <p:tav tm="100000">
                                          <p:val>
                                            <p:strVal val="#ppt_h"/>
                                          </p:val>
                                        </p:tav>
                                      </p:tavLst>
                                    </p:anim>
                                    <p:animEffect transition="in" filter="fade">
                                      <p:cBhvr>
                                        <p:cTn id="84" dur="500"/>
                                        <p:tgtEl>
                                          <p:spTgt spid="19"/>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p:cTn id="87" dur="500" fill="hold"/>
                                        <p:tgtEl>
                                          <p:spTgt spid="26"/>
                                        </p:tgtEl>
                                        <p:attrNameLst>
                                          <p:attrName>ppt_w</p:attrName>
                                        </p:attrNameLst>
                                      </p:cBhvr>
                                      <p:tavLst>
                                        <p:tav tm="0">
                                          <p:val>
                                            <p:fltVal val="0"/>
                                          </p:val>
                                        </p:tav>
                                        <p:tav tm="100000">
                                          <p:val>
                                            <p:strVal val="#ppt_w"/>
                                          </p:val>
                                        </p:tav>
                                      </p:tavLst>
                                    </p:anim>
                                    <p:anim calcmode="lin" valueType="num">
                                      <p:cBhvr>
                                        <p:cTn id="88" dur="500" fill="hold"/>
                                        <p:tgtEl>
                                          <p:spTgt spid="26"/>
                                        </p:tgtEl>
                                        <p:attrNameLst>
                                          <p:attrName>ppt_h</p:attrName>
                                        </p:attrNameLst>
                                      </p:cBhvr>
                                      <p:tavLst>
                                        <p:tav tm="0">
                                          <p:val>
                                            <p:fltVal val="0"/>
                                          </p:val>
                                        </p:tav>
                                        <p:tav tm="100000">
                                          <p:val>
                                            <p:strVal val="#ppt_h"/>
                                          </p:val>
                                        </p:tav>
                                      </p:tavLst>
                                    </p:anim>
                                    <p:animEffect transition="in" filter="fade">
                                      <p:cBhvr>
                                        <p:cTn id="89" dur="500"/>
                                        <p:tgtEl>
                                          <p:spTgt spid="26"/>
                                        </p:tgtEl>
                                      </p:cBhvr>
                                    </p:animEffect>
                                  </p:childTnLst>
                                </p:cTn>
                              </p:par>
                              <p:par>
                                <p:cTn id="90" presetID="53" presetClass="entr" presetSubtype="16" fill="hold" nodeType="withEffect">
                                  <p:stCondLst>
                                    <p:cond delay="0"/>
                                  </p:stCondLst>
                                  <p:childTnLst>
                                    <p:set>
                                      <p:cBhvr>
                                        <p:cTn id="91" dur="1" fill="hold">
                                          <p:stCondLst>
                                            <p:cond delay="0"/>
                                          </p:stCondLst>
                                        </p:cTn>
                                        <p:tgtEl>
                                          <p:spTgt spid="58"/>
                                        </p:tgtEl>
                                        <p:attrNameLst>
                                          <p:attrName>style.visibility</p:attrName>
                                        </p:attrNameLst>
                                      </p:cBhvr>
                                      <p:to>
                                        <p:strVal val="visible"/>
                                      </p:to>
                                    </p:set>
                                    <p:anim calcmode="lin" valueType="num">
                                      <p:cBhvr>
                                        <p:cTn id="92" dur="500" fill="hold"/>
                                        <p:tgtEl>
                                          <p:spTgt spid="58"/>
                                        </p:tgtEl>
                                        <p:attrNameLst>
                                          <p:attrName>ppt_w</p:attrName>
                                        </p:attrNameLst>
                                      </p:cBhvr>
                                      <p:tavLst>
                                        <p:tav tm="0">
                                          <p:val>
                                            <p:fltVal val="0"/>
                                          </p:val>
                                        </p:tav>
                                        <p:tav tm="100000">
                                          <p:val>
                                            <p:strVal val="#ppt_w"/>
                                          </p:val>
                                        </p:tav>
                                      </p:tavLst>
                                    </p:anim>
                                    <p:anim calcmode="lin" valueType="num">
                                      <p:cBhvr>
                                        <p:cTn id="93" dur="500" fill="hold"/>
                                        <p:tgtEl>
                                          <p:spTgt spid="58"/>
                                        </p:tgtEl>
                                        <p:attrNameLst>
                                          <p:attrName>ppt_h</p:attrName>
                                        </p:attrNameLst>
                                      </p:cBhvr>
                                      <p:tavLst>
                                        <p:tav tm="0">
                                          <p:val>
                                            <p:fltVal val="0"/>
                                          </p:val>
                                        </p:tav>
                                        <p:tav tm="100000">
                                          <p:val>
                                            <p:strVal val="#ppt_h"/>
                                          </p:val>
                                        </p:tav>
                                      </p:tavLst>
                                    </p:anim>
                                    <p:animEffect transition="in" filter="fade">
                                      <p:cBhvr>
                                        <p:cTn id="94" dur="500"/>
                                        <p:tgtEl>
                                          <p:spTgt spid="58"/>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9"/>
                                        </p:tgtEl>
                                        <p:attrNameLst>
                                          <p:attrName>style.visibility</p:attrName>
                                        </p:attrNameLst>
                                      </p:cBhvr>
                                      <p:to>
                                        <p:strVal val="visible"/>
                                      </p:to>
                                    </p:set>
                                    <p:anim calcmode="lin" valueType="num">
                                      <p:cBhvr>
                                        <p:cTn id="97" dur="500" fill="hold"/>
                                        <p:tgtEl>
                                          <p:spTgt spid="9"/>
                                        </p:tgtEl>
                                        <p:attrNameLst>
                                          <p:attrName>ppt_w</p:attrName>
                                        </p:attrNameLst>
                                      </p:cBhvr>
                                      <p:tavLst>
                                        <p:tav tm="0">
                                          <p:val>
                                            <p:fltVal val="0"/>
                                          </p:val>
                                        </p:tav>
                                        <p:tav tm="100000">
                                          <p:val>
                                            <p:strVal val="#ppt_w"/>
                                          </p:val>
                                        </p:tav>
                                      </p:tavLst>
                                    </p:anim>
                                    <p:anim calcmode="lin" valueType="num">
                                      <p:cBhvr>
                                        <p:cTn id="98" dur="500" fill="hold"/>
                                        <p:tgtEl>
                                          <p:spTgt spid="9"/>
                                        </p:tgtEl>
                                        <p:attrNameLst>
                                          <p:attrName>ppt_h</p:attrName>
                                        </p:attrNameLst>
                                      </p:cBhvr>
                                      <p:tavLst>
                                        <p:tav tm="0">
                                          <p:val>
                                            <p:fltVal val="0"/>
                                          </p:val>
                                        </p:tav>
                                        <p:tav tm="100000">
                                          <p:val>
                                            <p:strVal val="#ppt_h"/>
                                          </p:val>
                                        </p:tav>
                                      </p:tavLst>
                                    </p:anim>
                                    <p:animEffect transition="in" filter="fade">
                                      <p:cBhvr>
                                        <p:cTn id="99" dur="500"/>
                                        <p:tgtEl>
                                          <p:spTgt spid="9"/>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15"/>
                                        </p:tgtEl>
                                        <p:attrNameLst>
                                          <p:attrName>style.visibility</p:attrName>
                                        </p:attrNameLst>
                                      </p:cBhvr>
                                      <p:to>
                                        <p:strVal val="visible"/>
                                      </p:to>
                                    </p:set>
                                    <p:anim calcmode="lin" valueType="num">
                                      <p:cBhvr>
                                        <p:cTn id="102" dur="500" fill="hold"/>
                                        <p:tgtEl>
                                          <p:spTgt spid="15"/>
                                        </p:tgtEl>
                                        <p:attrNameLst>
                                          <p:attrName>ppt_w</p:attrName>
                                        </p:attrNameLst>
                                      </p:cBhvr>
                                      <p:tavLst>
                                        <p:tav tm="0">
                                          <p:val>
                                            <p:fltVal val="0"/>
                                          </p:val>
                                        </p:tav>
                                        <p:tav tm="100000">
                                          <p:val>
                                            <p:strVal val="#ppt_w"/>
                                          </p:val>
                                        </p:tav>
                                      </p:tavLst>
                                    </p:anim>
                                    <p:anim calcmode="lin" valueType="num">
                                      <p:cBhvr>
                                        <p:cTn id="103" dur="500" fill="hold"/>
                                        <p:tgtEl>
                                          <p:spTgt spid="15"/>
                                        </p:tgtEl>
                                        <p:attrNameLst>
                                          <p:attrName>ppt_h</p:attrName>
                                        </p:attrNameLst>
                                      </p:cBhvr>
                                      <p:tavLst>
                                        <p:tav tm="0">
                                          <p:val>
                                            <p:fltVal val="0"/>
                                          </p:val>
                                        </p:tav>
                                        <p:tav tm="100000">
                                          <p:val>
                                            <p:strVal val="#ppt_h"/>
                                          </p:val>
                                        </p:tav>
                                      </p:tavLst>
                                    </p:anim>
                                    <p:animEffect transition="in" filter="fade">
                                      <p:cBhvr>
                                        <p:cTn id="104" dur="500"/>
                                        <p:tgtEl>
                                          <p:spTgt spid="15"/>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23"/>
                                        </p:tgtEl>
                                        <p:attrNameLst>
                                          <p:attrName>style.visibility</p:attrName>
                                        </p:attrNameLst>
                                      </p:cBhvr>
                                      <p:to>
                                        <p:strVal val="visible"/>
                                      </p:to>
                                    </p:set>
                                    <p:anim calcmode="lin" valueType="num">
                                      <p:cBhvr>
                                        <p:cTn id="107" dur="500" fill="hold"/>
                                        <p:tgtEl>
                                          <p:spTgt spid="23"/>
                                        </p:tgtEl>
                                        <p:attrNameLst>
                                          <p:attrName>ppt_w</p:attrName>
                                        </p:attrNameLst>
                                      </p:cBhvr>
                                      <p:tavLst>
                                        <p:tav tm="0">
                                          <p:val>
                                            <p:fltVal val="0"/>
                                          </p:val>
                                        </p:tav>
                                        <p:tav tm="100000">
                                          <p:val>
                                            <p:strVal val="#ppt_w"/>
                                          </p:val>
                                        </p:tav>
                                      </p:tavLst>
                                    </p:anim>
                                    <p:anim calcmode="lin" valueType="num">
                                      <p:cBhvr>
                                        <p:cTn id="108" dur="500" fill="hold"/>
                                        <p:tgtEl>
                                          <p:spTgt spid="23"/>
                                        </p:tgtEl>
                                        <p:attrNameLst>
                                          <p:attrName>ppt_h</p:attrName>
                                        </p:attrNameLst>
                                      </p:cBhvr>
                                      <p:tavLst>
                                        <p:tav tm="0">
                                          <p:val>
                                            <p:fltVal val="0"/>
                                          </p:val>
                                        </p:tav>
                                        <p:tav tm="100000">
                                          <p:val>
                                            <p:strVal val="#ppt_h"/>
                                          </p:val>
                                        </p:tav>
                                      </p:tavLst>
                                    </p:anim>
                                    <p:animEffect transition="in" filter="fade">
                                      <p:cBhvr>
                                        <p:cTn id="109" dur="500"/>
                                        <p:tgtEl>
                                          <p:spTgt spid="23"/>
                                        </p:tgtEl>
                                      </p:cBhvr>
                                    </p:animEffect>
                                  </p:childTnLst>
                                </p:cTn>
                              </p:par>
                              <p:par>
                                <p:cTn id="110" presetID="53" presetClass="entr" presetSubtype="16" fill="hold" nodeType="withEffect">
                                  <p:stCondLst>
                                    <p:cond delay="0"/>
                                  </p:stCondLst>
                                  <p:childTnLst>
                                    <p:set>
                                      <p:cBhvr>
                                        <p:cTn id="111" dur="1" fill="hold">
                                          <p:stCondLst>
                                            <p:cond delay="0"/>
                                          </p:stCondLst>
                                        </p:cTn>
                                        <p:tgtEl>
                                          <p:spTgt spid="55"/>
                                        </p:tgtEl>
                                        <p:attrNameLst>
                                          <p:attrName>style.visibility</p:attrName>
                                        </p:attrNameLst>
                                      </p:cBhvr>
                                      <p:to>
                                        <p:strVal val="visible"/>
                                      </p:to>
                                    </p:set>
                                    <p:anim calcmode="lin" valueType="num">
                                      <p:cBhvr>
                                        <p:cTn id="112" dur="500" fill="hold"/>
                                        <p:tgtEl>
                                          <p:spTgt spid="55"/>
                                        </p:tgtEl>
                                        <p:attrNameLst>
                                          <p:attrName>ppt_w</p:attrName>
                                        </p:attrNameLst>
                                      </p:cBhvr>
                                      <p:tavLst>
                                        <p:tav tm="0">
                                          <p:val>
                                            <p:fltVal val="0"/>
                                          </p:val>
                                        </p:tav>
                                        <p:tav tm="100000">
                                          <p:val>
                                            <p:strVal val="#ppt_w"/>
                                          </p:val>
                                        </p:tav>
                                      </p:tavLst>
                                    </p:anim>
                                    <p:anim calcmode="lin" valueType="num">
                                      <p:cBhvr>
                                        <p:cTn id="113" dur="500" fill="hold"/>
                                        <p:tgtEl>
                                          <p:spTgt spid="55"/>
                                        </p:tgtEl>
                                        <p:attrNameLst>
                                          <p:attrName>ppt_h</p:attrName>
                                        </p:attrNameLst>
                                      </p:cBhvr>
                                      <p:tavLst>
                                        <p:tav tm="0">
                                          <p:val>
                                            <p:fltVal val="0"/>
                                          </p:val>
                                        </p:tav>
                                        <p:tav tm="100000">
                                          <p:val>
                                            <p:strVal val="#ppt_h"/>
                                          </p:val>
                                        </p:tav>
                                      </p:tavLst>
                                    </p:anim>
                                    <p:animEffect transition="in" filter="fade">
                                      <p:cBhvr>
                                        <p:cTn id="114" dur="500"/>
                                        <p:tgtEl>
                                          <p:spTgt spid="55"/>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8"/>
                                        </p:tgtEl>
                                        <p:attrNameLst>
                                          <p:attrName>style.visibility</p:attrName>
                                        </p:attrNameLst>
                                      </p:cBhvr>
                                      <p:to>
                                        <p:strVal val="visible"/>
                                      </p:to>
                                    </p:set>
                                    <p:anim calcmode="lin" valueType="num">
                                      <p:cBhvr>
                                        <p:cTn id="117" dur="500" fill="hold"/>
                                        <p:tgtEl>
                                          <p:spTgt spid="8"/>
                                        </p:tgtEl>
                                        <p:attrNameLst>
                                          <p:attrName>ppt_w</p:attrName>
                                        </p:attrNameLst>
                                      </p:cBhvr>
                                      <p:tavLst>
                                        <p:tav tm="0">
                                          <p:val>
                                            <p:fltVal val="0"/>
                                          </p:val>
                                        </p:tav>
                                        <p:tav tm="100000">
                                          <p:val>
                                            <p:strVal val="#ppt_w"/>
                                          </p:val>
                                        </p:tav>
                                      </p:tavLst>
                                    </p:anim>
                                    <p:anim calcmode="lin" valueType="num">
                                      <p:cBhvr>
                                        <p:cTn id="118" dur="500" fill="hold"/>
                                        <p:tgtEl>
                                          <p:spTgt spid="8"/>
                                        </p:tgtEl>
                                        <p:attrNameLst>
                                          <p:attrName>ppt_h</p:attrName>
                                        </p:attrNameLst>
                                      </p:cBhvr>
                                      <p:tavLst>
                                        <p:tav tm="0">
                                          <p:val>
                                            <p:fltVal val="0"/>
                                          </p:val>
                                        </p:tav>
                                        <p:tav tm="100000">
                                          <p:val>
                                            <p:strVal val="#ppt_h"/>
                                          </p:val>
                                        </p:tav>
                                      </p:tavLst>
                                    </p:anim>
                                    <p:animEffect transition="in" filter="fade">
                                      <p:cBhvr>
                                        <p:cTn id="119" dur="500"/>
                                        <p:tgtEl>
                                          <p:spTgt spid="8"/>
                                        </p:tgtEl>
                                      </p:cBhvr>
                                    </p:animEffect>
                                  </p:childTnLst>
                                </p:cTn>
                              </p:par>
                            </p:childTnLst>
                          </p:cTn>
                        </p:par>
                      </p:childTnLst>
                    </p:cTn>
                  </p:par>
                  <p:par>
                    <p:cTn id="120" fill="hold">
                      <p:stCondLst>
                        <p:cond delay="indefinite"/>
                      </p:stCondLst>
                      <p:childTnLst>
                        <p:par>
                          <p:cTn id="121" fill="hold">
                            <p:stCondLst>
                              <p:cond delay="0"/>
                            </p:stCondLst>
                            <p:childTnLst>
                              <p:par>
                                <p:cTn id="122" presetID="10" presetClass="entr" presetSubtype="0" fill="hold" grpId="0" nodeType="clickEffect">
                                  <p:stCondLst>
                                    <p:cond delay="0"/>
                                  </p:stCondLst>
                                  <p:childTnLst>
                                    <p:set>
                                      <p:cBhvr>
                                        <p:cTn id="123" dur="1" fill="hold">
                                          <p:stCondLst>
                                            <p:cond delay="0"/>
                                          </p:stCondLst>
                                        </p:cTn>
                                        <p:tgtEl>
                                          <p:spTgt spid="30"/>
                                        </p:tgtEl>
                                        <p:attrNameLst>
                                          <p:attrName>style.visibility</p:attrName>
                                        </p:attrNameLst>
                                      </p:cBhvr>
                                      <p:to>
                                        <p:strVal val="visible"/>
                                      </p:to>
                                    </p:set>
                                    <p:animEffect transition="in" filter="fade">
                                      <p:cBhvr>
                                        <p:cTn id="124" dur="500"/>
                                        <p:tgtEl>
                                          <p:spTgt spid="30"/>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31"/>
                                        </p:tgtEl>
                                        <p:attrNameLst>
                                          <p:attrName>style.visibility</p:attrName>
                                        </p:attrNameLst>
                                      </p:cBhvr>
                                      <p:to>
                                        <p:strVal val="visible"/>
                                      </p:to>
                                    </p:set>
                                    <p:animEffect transition="in" filter="fade">
                                      <p:cBhvr>
                                        <p:cTn id="127" dur="500"/>
                                        <p:tgtEl>
                                          <p:spTgt spid="31"/>
                                        </p:tgtEl>
                                      </p:cBhvr>
                                    </p:animEffect>
                                  </p:childTnLst>
                                </p:cTn>
                              </p:par>
                              <p:par>
                                <p:cTn id="128" presetID="10" presetClass="entr" presetSubtype="0" fill="hold" grpId="0" nodeType="withEffect">
                                  <p:stCondLst>
                                    <p:cond delay="0"/>
                                  </p:stCondLst>
                                  <p:childTnLst>
                                    <p:set>
                                      <p:cBhvr>
                                        <p:cTn id="129" dur="1" fill="hold">
                                          <p:stCondLst>
                                            <p:cond delay="0"/>
                                          </p:stCondLst>
                                        </p:cTn>
                                        <p:tgtEl>
                                          <p:spTgt spid="32"/>
                                        </p:tgtEl>
                                        <p:attrNameLst>
                                          <p:attrName>style.visibility</p:attrName>
                                        </p:attrNameLst>
                                      </p:cBhvr>
                                      <p:to>
                                        <p:strVal val="visible"/>
                                      </p:to>
                                    </p:set>
                                    <p:animEffect transition="in" filter="fade">
                                      <p:cBhvr>
                                        <p:cTn id="130" dur="500"/>
                                        <p:tgtEl>
                                          <p:spTgt spid="32"/>
                                        </p:tgtEl>
                                      </p:cBhvr>
                                    </p:animEffect>
                                  </p:childTnLst>
                                </p:cTn>
                              </p:par>
                              <p:par>
                                <p:cTn id="131" presetID="10" presetClass="entr" presetSubtype="0" fill="hold" grpId="0" nodeType="withEffect">
                                  <p:stCondLst>
                                    <p:cond delay="0"/>
                                  </p:stCondLst>
                                  <p:childTnLst>
                                    <p:set>
                                      <p:cBhvr>
                                        <p:cTn id="132" dur="1" fill="hold">
                                          <p:stCondLst>
                                            <p:cond delay="0"/>
                                          </p:stCondLst>
                                        </p:cTn>
                                        <p:tgtEl>
                                          <p:spTgt spid="27"/>
                                        </p:tgtEl>
                                        <p:attrNameLst>
                                          <p:attrName>style.visibility</p:attrName>
                                        </p:attrNameLst>
                                      </p:cBhvr>
                                      <p:to>
                                        <p:strVal val="visible"/>
                                      </p:to>
                                    </p:set>
                                    <p:animEffect transition="in" filter="fade">
                                      <p:cBhvr>
                                        <p:cTn id="133" dur="500"/>
                                        <p:tgtEl>
                                          <p:spTgt spid="27"/>
                                        </p:tgtEl>
                                      </p:cBhvr>
                                    </p:animEffect>
                                  </p:childTnLst>
                                </p:cTn>
                              </p:par>
                              <p:par>
                                <p:cTn id="134" presetID="10" presetClass="entr" presetSubtype="0" fill="hold" grpId="0" nodeType="withEffect">
                                  <p:stCondLst>
                                    <p:cond delay="0"/>
                                  </p:stCondLst>
                                  <p:childTnLst>
                                    <p:set>
                                      <p:cBhvr>
                                        <p:cTn id="135" dur="1" fill="hold">
                                          <p:stCondLst>
                                            <p:cond delay="0"/>
                                          </p:stCondLst>
                                        </p:cTn>
                                        <p:tgtEl>
                                          <p:spTgt spid="28"/>
                                        </p:tgtEl>
                                        <p:attrNameLst>
                                          <p:attrName>style.visibility</p:attrName>
                                        </p:attrNameLst>
                                      </p:cBhvr>
                                      <p:to>
                                        <p:strVal val="visible"/>
                                      </p:to>
                                    </p:set>
                                    <p:animEffect transition="in" filter="fade">
                                      <p:cBhvr>
                                        <p:cTn id="136" dur="500"/>
                                        <p:tgtEl>
                                          <p:spTgt spid="28"/>
                                        </p:tgtEl>
                                      </p:cBhvr>
                                    </p:animEffect>
                                  </p:childTnLst>
                                </p:cTn>
                              </p:par>
                              <p:par>
                                <p:cTn id="137" presetID="10" presetClass="entr" presetSubtype="0" fill="hold" grpId="0" nodeType="with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500"/>
                                        <p:tgtEl>
                                          <p:spTgt spid="29"/>
                                        </p:tgtEl>
                                      </p:cBhvr>
                                    </p:animEffect>
                                  </p:childTnLst>
                                </p:cTn>
                              </p:par>
                              <p:par>
                                <p:cTn id="140" presetID="10" presetClass="entr" presetSubtype="0" fill="hold" grpId="0" nodeType="withEffect">
                                  <p:stCondLst>
                                    <p:cond delay="0"/>
                                  </p:stCondLst>
                                  <p:childTnLst>
                                    <p:set>
                                      <p:cBhvr>
                                        <p:cTn id="141" dur="1" fill="hold">
                                          <p:stCondLst>
                                            <p:cond delay="0"/>
                                          </p:stCondLst>
                                        </p:cTn>
                                        <p:tgtEl>
                                          <p:spTgt spid="33"/>
                                        </p:tgtEl>
                                        <p:attrNameLst>
                                          <p:attrName>style.visibility</p:attrName>
                                        </p:attrNameLst>
                                      </p:cBhvr>
                                      <p:to>
                                        <p:strVal val="visible"/>
                                      </p:to>
                                    </p:set>
                                    <p:animEffect transition="in" filter="fade">
                                      <p:cBhvr>
                                        <p:cTn id="142" dur="500"/>
                                        <p:tgtEl>
                                          <p:spTgt spid="33"/>
                                        </p:tgtEl>
                                      </p:cBhvr>
                                    </p:animEffect>
                                  </p:childTnLst>
                                </p:cTn>
                              </p:par>
                              <p:par>
                                <p:cTn id="143" presetID="10" presetClass="entr" presetSubtype="0" fill="hold" grpId="0" nodeType="withEffect">
                                  <p:stCondLst>
                                    <p:cond delay="0"/>
                                  </p:stCondLst>
                                  <p:childTnLst>
                                    <p:set>
                                      <p:cBhvr>
                                        <p:cTn id="144" dur="1" fill="hold">
                                          <p:stCondLst>
                                            <p:cond delay="0"/>
                                          </p:stCondLst>
                                        </p:cTn>
                                        <p:tgtEl>
                                          <p:spTgt spid="34"/>
                                        </p:tgtEl>
                                        <p:attrNameLst>
                                          <p:attrName>style.visibility</p:attrName>
                                        </p:attrNameLst>
                                      </p:cBhvr>
                                      <p:to>
                                        <p:strVal val="visible"/>
                                      </p:to>
                                    </p:set>
                                    <p:animEffect transition="in" filter="fade">
                                      <p:cBhvr>
                                        <p:cTn id="145" dur="500"/>
                                        <p:tgtEl>
                                          <p:spTgt spid="34"/>
                                        </p:tgtEl>
                                      </p:cBhvr>
                                    </p:animEffect>
                                  </p:childTnLst>
                                </p:cTn>
                              </p:par>
                              <p:par>
                                <p:cTn id="146" presetID="10" presetClass="entr" presetSubtype="0" fill="hold" grpId="0" nodeType="withEffect">
                                  <p:stCondLst>
                                    <p:cond delay="0"/>
                                  </p:stCondLst>
                                  <p:childTnLst>
                                    <p:set>
                                      <p:cBhvr>
                                        <p:cTn id="147" dur="1" fill="hold">
                                          <p:stCondLst>
                                            <p:cond delay="0"/>
                                          </p:stCondLst>
                                        </p:cTn>
                                        <p:tgtEl>
                                          <p:spTgt spid="35"/>
                                        </p:tgtEl>
                                        <p:attrNameLst>
                                          <p:attrName>style.visibility</p:attrName>
                                        </p:attrNameLst>
                                      </p:cBhvr>
                                      <p:to>
                                        <p:strVal val="visible"/>
                                      </p:to>
                                    </p:set>
                                    <p:animEffect transition="in" filter="fade">
                                      <p:cBhvr>
                                        <p:cTn id="148" dur="500"/>
                                        <p:tgtEl>
                                          <p:spTgt spid="35"/>
                                        </p:tgtEl>
                                      </p:cBhvr>
                                    </p:animEffect>
                                  </p:childTnLst>
                                </p:cTn>
                              </p:par>
                              <p:par>
                                <p:cTn id="149" presetID="10" presetClass="entr" presetSubtype="0" fill="hold" grpId="0" nodeType="withEffect">
                                  <p:stCondLst>
                                    <p:cond delay="0"/>
                                  </p:stCondLst>
                                  <p:childTnLst>
                                    <p:set>
                                      <p:cBhvr>
                                        <p:cTn id="150" dur="1" fill="hold">
                                          <p:stCondLst>
                                            <p:cond delay="0"/>
                                          </p:stCondLst>
                                        </p:cTn>
                                        <p:tgtEl>
                                          <p:spTgt spid="36"/>
                                        </p:tgtEl>
                                        <p:attrNameLst>
                                          <p:attrName>style.visibility</p:attrName>
                                        </p:attrNameLst>
                                      </p:cBhvr>
                                      <p:to>
                                        <p:strVal val="visible"/>
                                      </p:to>
                                    </p:set>
                                    <p:animEffect transition="in" filter="fade">
                                      <p:cBhvr>
                                        <p:cTn id="151" dur="500"/>
                                        <p:tgtEl>
                                          <p:spTgt spid="36"/>
                                        </p:tgtEl>
                                      </p:cBhvr>
                                    </p:animEffect>
                                  </p:childTnLst>
                                </p:cTn>
                              </p:par>
                              <p:par>
                                <p:cTn id="152" presetID="10" presetClass="entr" presetSubtype="0" fill="hold" grpId="0" nodeType="withEffect">
                                  <p:stCondLst>
                                    <p:cond delay="0"/>
                                  </p:stCondLst>
                                  <p:childTnLst>
                                    <p:set>
                                      <p:cBhvr>
                                        <p:cTn id="153" dur="1" fill="hold">
                                          <p:stCondLst>
                                            <p:cond delay="0"/>
                                          </p:stCondLst>
                                        </p:cTn>
                                        <p:tgtEl>
                                          <p:spTgt spid="37"/>
                                        </p:tgtEl>
                                        <p:attrNameLst>
                                          <p:attrName>style.visibility</p:attrName>
                                        </p:attrNameLst>
                                      </p:cBhvr>
                                      <p:to>
                                        <p:strVal val="visible"/>
                                      </p:to>
                                    </p:set>
                                    <p:animEffect transition="in" filter="fade">
                                      <p:cBhvr>
                                        <p:cTn id="154" dur="500"/>
                                        <p:tgtEl>
                                          <p:spTgt spid="37"/>
                                        </p:tgtEl>
                                      </p:cBhvr>
                                    </p:animEffect>
                                  </p:childTnLst>
                                </p:cTn>
                              </p:par>
                              <p:par>
                                <p:cTn id="155" presetID="10" presetClass="entr" presetSubtype="0" fill="hold" grpId="0" nodeType="withEffect">
                                  <p:stCondLst>
                                    <p:cond delay="0"/>
                                  </p:stCondLst>
                                  <p:childTnLst>
                                    <p:set>
                                      <p:cBhvr>
                                        <p:cTn id="156" dur="1" fill="hold">
                                          <p:stCondLst>
                                            <p:cond delay="0"/>
                                          </p:stCondLst>
                                        </p:cTn>
                                        <p:tgtEl>
                                          <p:spTgt spid="38"/>
                                        </p:tgtEl>
                                        <p:attrNameLst>
                                          <p:attrName>style.visibility</p:attrName>
                                        </p:attrNameLst>
                                      </p:cBhvr>
                                      <p:to>
                                        <p:strVal val="visible"/>
                                      </p:to>
                                    </p:set>
                                    <p:animEffect transition="in" filter="fade">
                                      <p:cBhvr>
                                        <p:cTn id="157" dur="500"/>
                                        <p:tgtEl>
                                          <p:spTgt spid="38"/>
                                        </p:tgtEl>
                                      </p:cBhvr>
                                    </p:animEffect>
                                  </p:childTnLst>
                                </p:cTn>
                              </p:par>
                              <p:par>
                                <p:cTn id="158" presetID="10" presetClass="entr" presetSubtype="0" fill="hold" grpId="0" nodeType="withEffect">
                                  <p:stCondLst>
                                    <p:cond delay="0"/>
                                  </p:stCondLst>
                                  <p:childTnLst>
                                    <p:set>
                                      <p:cBhvr>
                                        <p:cTn id="159" dur="1" fill="hold">
                                          <p:stCondLst>
                                            <p:cond delay="0"/>
                                          </p:stCondLst>
                                        </p:cTn>
                                        <p:tgtEl>
                                          <p:spTgt spid="42"/>
                                        </p:tgtEl>
                                        <p:attrNameLst>
                                          <p:attrName>style.visibility</p:attrName>
                                        </p:attrNameLst>
                                      </p:cBhvr>
                                      <p:to>
                                        <p:strVal val="visible"/>
                                      </p:to>
                                    </p:set>
                                    <p:animEffect transition="in" filter="fade">
                                      <p:cBhvr>
                                        <p:cTn id="160" dur="500"/>
                                        <p:tgtEl>
                                          <p:spTgt spid="42"/>
                                        </p:tgtEl>
                                      </p:cBhvr>
                                    </p:animEffect>
                                  </p:childTnLst>
                                </p:cTn>
                              </p:par>
                              <p:par>
                                <p:cTn id="161" presetID="10" presetClass="entr" presetSubtype="0" fill="hold" grpId="0" nodeType="withEffect">
                                  <p:stCondLst>
                                    <p:cond delay="0"/>
                                  </p:stCondLst>
                                  <p:childTnLst>
                                    <p:set>
                                      <p:cBhvr>
                                        <p:cTn id="162" dur="1" fill="hold">
                                          <p:stCondLst>
                                            <p:cond delay="0"/>
                                          </p:stCondLst>
                                        </p:cTn>
                                        <p:tgtEl>
                                          <p:spTgt spid="43"/>
                                        </p:tgtEl>
                                        <p:attrNameLst>
                                          <p:attrName>style.visibility</p:attrName>
                                        </p:attrNameLst>
                                      </p:cBhvr>
                                      <p:to>
                                        <p:strVal val="visible"/>
                                      </p:to>
                                    </p:set>
                                    <p:animEffect transition="in" filter="fade">
                                      <p:cBhvr>
                                        <p:cTn id="163" dur="500"/>
                                        <p:tgtEl>
                                          <p:spTgt spid="43"/>
                                        </p:tgtEl>
                                      </p:cBhvr>
                                    </p:animEffect>
                                  </p:childTnLst>
                                </p:cTn>
                              </p:par>
                              <p:par>
                                <p:cTn id="164" presetID="10" presetClass="entr" presetSubtype="0" fill="hold" grpId="0" nodeType="withEffect">
                                  <p:stCondLst>
                                    <p:cond delay="0"/>
                                  </p:stCondLst>
                                  <p:childTnLst>
                                    <p:set>
                                      <p:cBhvr>
                                        <p:cTn id="165" dur="1" fill="hold">
                                          <p:stCondLst>
                                            <p:cond delay="0"/>
                                          </p:stCondLst>
                                        </p:cTn>
                                        <p:tgtEl>
                                          <p:spTgt spid="44"/>
                                        </p:tgtEl>
                                        <p:attrNameLst>
                                          <p:attrName>style.visibility</p:attrName>
                                        </p:attrNameLst>
                                      </p:cBhvr>
                                      <p:to>
                                        <p:strVal val="visible"/>
                                      </p:to>
                                    </p:set>
                                    <p:animEffect transition="in" filter="fade">
                                      <p:cBhvr>
                                        <p:cTn id="16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ldLvl="0" animBg="1"/>
      <p:bldP spid="6" grpId="0" bldLvl="0" animBg="1"/>
      <p:bldP spid="8" grpId="0" bldLvl="0" animBg="1"/>
      <p:bldP spid="9" grpId="0" bldLvl="0" animBg="1"/>
      <p:bldP spid="10" grpId="0" bldLvl="0" animBg="1"/>
      <p:bldP spid="11" grpId="0" bldLvl="0" animBg="1"/>
      <p:bldP spid="12" grpId="0" bldLvl="0" animBg="1"/>
      <p:bldP spid="14" grpId="0" bldLvl="0" animBg="1"/>
      <p:bldP spid="15" grpId="0" bldLvl="0" animBg="1"/>
      <p:bldP spid="16" grpId="0" bldLvl="0" animBg="1"/>
      <p:bldP spid="17" grpId="0" bldLvl="0" animBg="1"/>
      <p:bldP spid="18" grpId="0" bldLvl="0" animBg="1"/>
      <p:bldP spid="19" grpId="0" bldLvl="0" animBg="1"/>
      <p:bldP spid="22" grpId="0"/>
      <p:bldP spid="23" grpId="0"/>
      <p:bldP spid="24" grpId="0"/>
      <p:bldP spid="25" grpId="0"/>
      <p:bldP spid="26" grpId="0"/>
      <p:bldP spid="27" grpId="0"/>
      <p:bldP spid="28" grpId="0"/>
      <p:bldP spid="29" grpId="0"/>
      <p:bldP spid="30" grpId="0"/>
      <p:bldP spid="31" grpId="0"/>
      <p:bldP spid="32" grpId="0"/>
      <p:bldP spid="33" grpId="0"/>
      <p:bldP spid="34" grpId="0"/>
      <p:bldP spid="35" grpId="0"/>
      <p:bldP spid="36" grpId="0"/>
      <p:bldP spid="37" grpId="0"/>
      <p:bldP spid="38" grpId="0"/>
      <p:bldP spid="42" grpId="0"/>
      <p:bldP spid="43" grpId="0"/>
      <p:bldP spid="4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8268086" y="4209986"/>
            <a:ext cx="7475813" cy="7475817"/>
            <a:chOff x="3759200" y="3601719"/>
            <a:chExt cx="4673600" cy="4673602"/>
          </a:xfrm>
          <a:effectLst>
            <a:outerShdw blurRad="660400" dist="800100" dir="5400000" sx="88000" sy="88000" algn="t" rotWithShape="0">
              <a:prstClr val="black">
                <a:alpha val="20000"/>
              </a:prstClr>
            </a:outerShdw>
          </a:effectLst>
        </p:grpSpPr>
        <p:sp>
          <p:nvSpPr>
            <p:cNvPr id="3" name="Shape 6"/>
            <p:cNvSpPr/>
            <p:nvPr/>
          </p:nvSpPr>
          <p:spPr>
            <a:xfrm>
              <a:off x="3759200" y="3601719"/>
              <a:ext cx="4673600" cy="467360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7915" y="0"/>
                    <a:pt x="5203" y="1123"/>
                    <a:pt x="3163" y="3163"/>
                  </a:cubicBezTo>
                  <a:cubicBezTo>
                    <a:pt x="1123" y="5203"/>
                    <a:pt x="0" y="7915"/>
                    <a:pt x="0" y="10800"/>
                  </a:cubicBezTo>
                  <a:cubicBezTo>
                    <a:pt x="0" y="13685"/>
                    <a:pt x="1123" y="16397"/>
                    <a:pt x="3163" y="18437"/>
                  </a:cubicBezTo>
                  <a:cubicBezTo>
                    <a:pt x="5203" y="20477"/>
                    <a:pt x="7915" y="21600"/>
                    <a:pt x="10800" y="21600"/>
                  </a:cubicBezTo>
                  <a:cubicBezTo>
                    <a:pt x="13685" y="21600"/>
                    <a:pt x="16397" y="20477"/>
                    <a:pt x="18437" y="18437"/>
                  </a:cubicBezTo>
                  <a:cubicBezTo>
                    <a:pt x="20477" y="16397"/>
                    <a:pt x="21600" y="13685"/>
                    <a:pt x="21600" y="10800"/>
                  </a:cubicBezTo>
                  <a:cubicBezTo>
                    <a:pt x="21600" y="7915"/>
                    <a:pt x="20477" y="5203"/>
                    <a:pt x="18437" y="3163"/>
                  </a:cubicBezTo>
                  <a:cubicBezTo>
                    <a:pt x="16397" y="1123"/>
                    <a:pt x="13685" y="0"/>
                    <a:pt x="10800" y="0"/>
                  </a:cubicBezTo>
                  <a:close/>
                </a:path>
              </a:pathLst>
            </a:custGeom>
            <a:gradFill flip="none" rotWithShape="1">
              <a:gsLst>
                <a:gs pos="0">
                  <a:schemeClr val="tx2"/>
                </a:gs>
                <a:gs pos="100000">
                  <a:schemeClr val="tx1"/>
                </a:gs>
              </a:gsLst>
              <a:path path="circle">
                <a:fillToRect l="100000" t="100000"/>
              </a:path>
              <a:tileRect r="-100000" b="-10000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4" name="Shape 7"/>
            <p:cNvSpPr/>
            <p:nvPr/>
          </p:nvSpPr>
          <p:spPr>
            <a:xfrm>
              <a:off x="4091997" y="3653279"/>
              <a:ext cx="4201240" cy="4578344"/>
            </a:xfrm>
            <a:custGeom>
              <a:avLst/>
              <a:gdLst/>
              <a:ahLst/>
              <a:cxnLst>
                <a:cxn ang="0">
                  <a:pos x="wd2" y="hd2"/>
                </a:cxn>
                <a:cxn ang="5400000">
                  <a:pos x="wd2" y="hd2"/>
                </a:cxn>
                <a:cxn ang="10800000">
                  <a:pos x="wd2" y="hd2"/>
                </a:cxn>
                <a:cxn ang="16200000">
                  <a:pos x="wd2" y="hd2"/>
                </a:cxn>
              </a:cxnLst>
              <a:rect l="0" t="0" r="r" b="b"/>
              <a:pathLst>
                <a:path w="21600" h="21600" extrusionOk="0">
                  <a:moveTo>
                    <a:pt x="21081" y="13859"/>
                  </a:moveTo>
                  <a:cubicBezTo>
                    <a:pt x="21103" y="13874"/>
                    <a:pt x="21160" y="13946"/>
                    <a:pt x="21131" y="13946"/>
                  </a:cubicBezTo>
                  <a:cubicBezTo>
                    <a:pt x="21117" y="13946"/>
                    <a:pt x="21071" y="13888"/>
                    <a:pt x="21067" y="13867"/>
                  </a:cubicBezTo>
                  <a:lnTo>
                    <a:pt x="21064" y="13867"/>
                  </a:lnTo>
                  <a:cubicBezTo>
                    <a:pt x="21064" y="13867"/>
                    <a:pt x="21081" y="13859"/>
                    <a:pt x="21081" y="13859"/>
                  </a:cubicBezTo>
                  <a:close/>
                  <a:moveTo>
                    <a:pt x="21192" y="14081"/>
                  </a:moveTo>
                  <a:lnTo>
                    <a:pt x="21220" y="14081"/>
                  </a:lnTo>
                  <a:lnTo>
                    <a:pt x="21220" y="14099"/>
                  </a:lnTo>
                  <a:cubicBezTo>
                    <a:pt x="21242" y="14126"/>
                    <a:pt x="21259" y="14147"/>
                    <a:pt x="21256" y="14184"/>
                  </a:cubicBezTo>
                  <a:cubicBezTo>
                    <a:pt x="21238" y="14180"/>
                    <a:pt x="21192" y="14122"/>
                    <a:pt x="21192" y="14096"/>
                  </a:cubicBezTo>
                  <a:cubicBezTo>
                    <a:pt x="21192" y="14096"/>
                    <a:pt x="21192" y="14081"/>
                    <a:pt x="21192" y="14081"/>
                  </a:cubicBezTo>
                  <a:close/>
                  <a:moveTo>
                    <a:pt x="19333" y="13367"/>
                  </a:moveTo>
                  <a:cubicBezTo>
                    <a:pt x="19283" y="13367"/>
                    <a:pt x="19244" y="13316"/>
                    <a:pt x="19244" y="13265"/>
                  </a:cubicBezTo>
                  <a:cubicBezTo>
                    <a:pt x="19244" y="13160"/>
                    <a:pt x="19294" y="13079"/>
                    <a:pt x="19294" y="12970"/>
                  </a:cubicBezTo>
                  <a:cubicBezTo>
                    <a:pt x="19344" y="13057"/>
                    <a:pt x="19447" y="13101"/>
                    <a:pt x="19447" y="13218"/>
                  </a:cubicBezTo>
                  <a:cubicBezTo>
                    <a:pt x="19447" y="13284"/>
                    <a:pt x="19400" y="13367"/>
                    <a:pt x="19333" y="13367"/>
                  </a:cubicBezTo>
                  <a:close/>
                  <a:moveTo>
                    <a:pt x="16612" y="12726"/>
                  </a:moveTo>
                  <a:cubicBezTo>
                    <a:pt x="16602" y="12726"/>
                    <a:pt x="16577" y="12718"/>
                    <a:pt x="16573" y="12700"/>
                  </a:cubicBezTo>
                  <a:cubicBezTo>
                    <a:pt x="16605" y="12689"/>
                    <a:pt x="16630" y="12682"/>
                    <a:pt x="16676" y="12682"/>
                  </a:cubicBezTo>
                  <a:cubicBezTo>
                    <a:pt x="16669" y="12697"/>
                    <a:pt x="16640" y="12726"/>
                    <a:pt x="16612" y="12726"/>
                  </a:cubicBezTo>
                  <a:close/>
                  <a:moveTo>
                    <a:pt x="16274" y="15682"/>
                  </a:moveTo>
                  <a:cubicBezTo>
                    <a:pt x="16256" y="15674"/>
                    <a:pt x="16220" y="15663"/>
                    <a:pt x="16213" y="15663"/>
                  </a:cubicBezTo>
                  <a:cubicBezTo>
                    <a:pt x="16213" y="15929"/>
                    <a:pt x="16132" y="16112"/>
                    <a:pt x="16053" y="16319"/>
                  </a:cubicBezTo>
                  <a:cubicBezTo>
                    <a:pt x="15989" y="16484"/>
                    <a:pt x="15957" y="16727"/>
                    <a:pt x="15740" y="16727"/>
                  </a:cubicBezTo>
                  <a:cubicBezTo>
                    <a:pt x="15651" y="16727"/>
                    <a:pt x="15573" y="16622"/>
                    <a:pt x="15573" y="16527"/>
                  </a:cubicBezTo>
                  <a:cubicBezTo>
                    <a:pt x="15573" y="16480"/>
                    <a:pt x="15583" y="16462"/>
                    <a:pt x="15580" y="16436"/>
                  </a:cubicBezTo>
                  <a:cubicBezTo>
                    <a:pt x="15537" y="16403"/>
                    <a:pt x="15537" y="16345"/>
                    <a:pt x="15537" y="16290"/>
                  </a:cubicBezTo>
                  <a:cubicBezTo>
                    <a:pt x="15537" y="16276"/>
                    <a:pt x="15601" y="16217"/>
                    <a:pt x="15608" y="16217"/>
                  </a:cubicBezTo>
                  <a:cubicBezTo>
                    <a:pt x="15608" y="16217"/>
                    <a:pt x="15679" y="16060"/>
                    <a:pt x="15679" y="16053"/>
                  </a:cubicBezTo>
                  <a:cubicBezTo>
                    <a:pt x="15679" y="16013"/>
                    <a:pt x="15626" y="15922"/>
                    <a:pt x="15626" y="15864"/>
                  </a:cubicBezTo>
                  <a:cubicBezTo>
                    <a:pt x="15626" y="15685"/>
                    <a:pt x="15754" y="15696"/>
                    <a:pt x="15857" y="15634"/>
                  </a:cubicBezTo>
                  <a:cubicBezTo>
                    <a:pt x="15939" y="15587"/>
                    <a:pt x="16049" y="15448"/>
                    <a:pt x="16107" y="15390"/>
                  </a:cubicBezTo>
                  <a:cubicBezTo>
                    <a:pt x="16125" y="15372"/>
                    <a:pt x="16113" y="15310"/>
                    <a:pt x="16128" y="15281"/>
                  </a:cubicBezTo>
                  <a:cubicBezTo>
                    <a:pt x="16249" y="15295"/>
                    <a:pt x="16238" y="15532"/>
                    <a:pt x="16274" y="15627"/>
                  </a:cubicBezTo>
                  <a:cubicBezTo>
                    <a:pt x="16274" y="15627"/>
                    <a:pt x="16274" y="15682"/>
                    <a:pt x="16274" y="15682"/>
                  </a:cubicBezTo>
                  <a:close/>
                  <a:moveTo>
                    <a:pt x="9059" y="6184"/>
                  </a:moveTo>
                  <a:cubicBezTo>
                    <a:pt x="9009" y="6169"/>
                    <a:pt x="8981" y="6118"/>
                    <a:pt x="8903" y="6118"/>
                  </a:cubicBezTo>
                  <a:cubicBezTo>
                    <a:pt x="8913" y="6111"/>
                    <a:pt x="8924" y="6100"/>
                    <a:pt x="8934" y="6100"/>
                  </a:cubicBezTo>
                  <a:cubicBezTo>
                    <a:pt x="8934" y="6053"/>
                    <a:pt x="8945" y="6031"/>
                    <a:pt x="8952" y="5991"/>
                  </a:cubicBezTo>
                  <a:cubicBezTo>
                    <a:pt x="8896" y="5976"/>
                    <a:pt x="8835" y="6013"/>
                    <a:pt x="8799" y="5976"/>
                  </a:cubicBezTo>
                  <a:cubicBezTo>
                    <a:pt x="8853" y="5976"/>
                    <a:pt x="8945" y="5958"/>
                    <a:pt x="8984" y="5943"/>
                  </a:cubicBezTo>
                  <a:cubicBezTo>
                    <a:pt x="8974" y="5936"/>
                    <a:pt x="8970" y="5925"/>
                    <a:pt x="8970" y="5914"/>
                  </a:cubicBezTo>
                  <a:cubicBezTo>
                    <a:pt x="8927" y="5914"/>
                    <a:pt x="8796" y="5874"/>
                    <a:pt x="8789" y="5834"/>
                  </a:cubicBezTo>
                  <a:cubicBezTo>
                    <a:pt x="8820" y="5823"/>
                    <a:pt x="8838" y="5830"/>
                    <a:pt x="8860" y="5841"/>
                  </a:cubicBezTo>
                  <a:lnTo>
                    <a:pt x="8860" y="5812"/>
                  </a:lnTo>
                  <a:cubicBezTo>
                    <a:pt x="8888" y="5812"/>
                    <a:pt x="8896" y="5772"/>
                    <a:pt x="8924" y="5772"/>
                  </a:cubicBezTo>
                  <a:lnTo>
                    <a:pt x="8952" y="5772"/>
                  </a:lnTo>
                  <a:cubicBezTo>
                    <a:pt x="8956" y="5794"/>
                    <a:pt x="8970" y="5805"/>
                    <a:pt x="8974" y="5827"/>
                  </a:cubicBezTo>
                  <a:cubicBezTo>
                    <a:pt x="8970" y="5852"/>
                    <a:pt x="9002" y="5900"/>
                    <a:pt x="9027" y="5900"/>
                  </a:cubicBezTo>
                  <a:cubicBezTo>
                    <a:pt x="9052" y="5900"/>
                    <a:pt x="9073" y="5882"/>
                    <a:pt x="9091" y="5878"/>
                  </a:cubicBezTo>
                  <a:cubicBezTo>
                    <a:pt x="9084" y="5852"/>
                    <a:pt x="9081" y="5845"/>
                    <a:pt x="9091" y="5830"/>
                  </a:cubicBezTo>
                  <a:cubicBezTo>
                    <a:pt x="9105" y="5845"/>
                    <a:pt x="9116" y="5863"/>
                    <a:pt x="9138" y="5863"/>
                  </a:cubicBezTo>
                  <a:lnTo>
                    <a:pt x="9223" y="5841"/>
                  </a:lnTo>
                  <a:cubicBezTo>
                    <a:pt x="9251" y="5848"/>
                    <a:pt x="9259" y="5860"/>
                    <a:pt x="9273" y="5867"/>
                  </a:cubicBezTo>
                  <a:cubicBezTo>
                    <a:pt x="9269" y="5856"/>
                    <a:pt x="9273" y="5841"/>
                    <a:pt x="9273" y="5830"/>
                  </a:cubicBezTo>
                  <a:cubicBezTo>
                    <a:pt x="9326" y="5830"/>
                    <a:pt x="9355" y="5841"/>
                    <a:pt x="9387" y="5841"/>
                  </a:cubicBezTo>
                  <a:cubicBezTo>
                    <a:pt x="9433" y="5841"/>
                    <a:pt x="9476" y="5798"/>
                    <a:pt x="9508" y="5830"/>
                  </a:cubicBezTo>
                  <a:cubicBezTo>
                    <a:pt x="9508" y="5801"/>
                    <a:pt x="9515" y="5790"/>
                    <a:pt x="9522" y="5776"/>
                  </a:cubicBezTo>
                  <a:cubicBezTo>
                    <a:pt x="9547" y="5783"/>
                    <a:pt x="9547" y="5787"/>
                    <a:pt x="9561" y="5776"/>
                  </a:cubicBezTo>
                  <a:cubicBezTo>
                    <a:pt x="9561" y="5819"/>
                    <a:pt x="9590" y="5823"/>
                    <a:pt x="9626" y="5823"/>
                  </a:cubicBezTo>
                  <a:cubicBezTo>
                    <a:pt x="9657" y="5823"/>
                    <a:pt x="9679" y="5805"/>
                    <a:pt x="9711" y="5805"/>
                  </a:cubicBezTo>
                  <a:cubicBezTo>
                    <a:pt x="9700" y="5812"/>
                    <a:pt x="9689" y="5827"/>
                    <a:pt x="9689" y="5838"/>
                  </a:cubicBezTo>
                  <a:cubicBezTo>
                    <a:pt x="9689" y="5943"/>
                    <a:pt x="9821" y="5918"/>
                    <a:pt x="9821" y="6020"/>
                  </a:cubicBezTo>
                  <a:lnTo>
                    <a:pt x="9814" y="6027"/>
                  </a:lnTo>
                  <a:cubicBezTo>
                    <a:pt x="9786" y="6078"/>
                    <a:pt x="9700" y="6144"/>
                    <a:pt x="9654" y="6158"/>
                  </a:cubicBezTo>
                  <a:cubicBezTo>
                    <a:pt x="9568" y="6188"/>
                    <a:pt x="9501" y="6250"/>
                    <a:pt x="9380" y="6250"/>
                  </a:cubicBezTo>
                  <a:cubicBezTo>
                    <a:pt x="9248" y="6250"/>
                    <a:pt x="9155" y="6217"/>
                    <a:pt x="9059" y="6184"/>
                  </a:cubicBezTo>
                  <a:close/>
                  <a:moveTo>
                    <a:pt x="9437" y="4110"/>
                  </a:moveTo>
                  <a:cubicBezTo>
                    <a:pt x="9419" y="4121"/>
                    <a:pt x="9358" y="4165"/>
                    <a:pt x="9323" y="4165"/>
                  </a:cubicBezTo>
                  <a:cubicBezTo>
                    <a:pt x="9298" y="4165"/>
                    <a:pt x="9276" y="4129"/>
                    <a:pt x="9276" y="4110"/>
                  </a:cubicBezTo>
                  <a:cubicBezTo>
                    <a:pt x="9276" y="4089"/>
                    <a:pt x="9301" y="4074"/>
                    <a:pt x="9312" y="4063"/>
                  </a:cubicBezTo>
                  <a:lnTo>
                    <a:pt x="9376" y="4063"/>
                  </a:lnTo>
                  <a:lnTo>
                    <a:pt x="9376" y="4110"/>
                  </a:lnTo>
                  <a:cubicBezTo>
                    <a:pt x="9376" y="4110"/>
                    <a:pt x="9437" y="4110"/>
                    <a:pt x="9437" y="4110"/>
                  </a:cubicBezTo>
                  <a:close/>
                  <a:moveTo>
                    <a:pt x="8539" y="5368"/>
                  </a:moveTo>
                  <a:cubicBezTo>
                    <a:pt x="8411" y="5411"/>
                    <a:pt x="8308" y="5400"/>
                    <a:pt x="8172" y="5459"/>
                  </a:cubicBezTo>
                  <a:lnTo>
                    <a:pt x="8005" y="5459"/>
                  </a:lnTo>
                  <a:cubicBezTo>
                    <a:pt x="7969" y="5481"/>
                    <a:pt x="7934" y="5491"/>
                    <a:pt x="7934" y="5520"/>
                  </a:cubicBezTo>
                  <a:lnTo>
                    <a:pt x="7845" y="5586"/>
                  </a:lnTo>
                  <a:cubicBezTo>
                    <a:pt x="7777" y="5641"/>
                    <a:pt x="7773" y="5714"/>
                    <a:pt x="7720" y="5768"/>
                  </a:cubicBezTo>
                  <a:cubicBezTo>
                    <a:pt x="7649" y="5841"/>
                    <a:pt x="7528" y="5823"/>
                    <a:pt x="7453" y="5878"/>
                  </a:cubicBezTo>
                  <a:lnTo>
                    <a:pt x="7400" y="5878"/>
                  </a:lnTo>
                  <a:lnTo>
                    <a:pt x="7400" y="5805"/>
                  </a:lnTo>
                  <a:cubicBezTo>
                    <a:pt x="7346" y="5827"/>
                    <a:pt x="7360" y="5863"/>
                    <a:pt x="7328" y="5896"/>
                  </a:cubicBezTo>
                  <a:cubicBezTo>
                    <a:pt x="7254" y="5973"/>
                    <a:pt x="7061" y="5940"/>
                    <a:pt x="7061" y="6060"/>
                  </a:cubicBezTo>
                  <a:cubicBezTo>
                    <a:pt x="7061" y="6071"/>
                    <a:pt x="7068" y="6086"/>
                    <a:pt x="7068" y="6096"/>
                  </a:cubicBezTo>
                  <a:cubicBezTo>
                    <a:pt x="7058" y="6111"/>
                    <a:pt x="7044" y="6122"/>
                    <a:pt x="7044" y="6140"/>
                  </a:cubicBezTo>
                  <a:cubicBezTo>
                    <a:pt x="7044" y="6165"/>
                    <a:pt x="7086" y="6184"/>
                    <a:pt x="7086" y="6224"/>
                  </a:cubicBezTo>
                  <a:cubicBezTo>
                    <a:pt x="7086" y="6348"/>
                    <a:pt x="6919" y="6308"/>
                    <a:pt x="6919" y="6414"/>
                  </a:cubicBezTo>
                  <a:cubicBezTo>
                    <a:pt x="6919" y="6479"/>
                    <a:pt x="6912" y="6574"/>
                    <a:pt x="6919" y="6614"/>
                  </a:cubicBezTo>
                  <a:cubicBezTo>
                    <a:pt x="6837" y="6654"/>
                    <a:pt x="6880" y="6844"/>
                    <a:pt x="6784" y="6844"/>
                  </a:cubicBezTo>
                  <a:cubicBezTo>
                    <a:pt x="6759" y="6844"/>
                    <a:pt x="6748" y="6829"/>
                    <a:pt x="6741" y="6807"/>
                  </a:cubicBezTo>
                  <a:cubicBezTo>
                    <a:pt x="6698" y="6811"/>
                    <a:pt x="6691" y="6833"/>
                    <a:pt x="6670" y="6833"/>
                  </a:cubicBezTo>
                  <a:cubicBezTo>
                    <a:pt x="6581" y="6833"/>
                    <a:pt x="6588" y="6668"/>
                    <a:pt x="6499" y="6668"/>
                  </a:cubicBezTo>
                  <a:cubicBezTo>
                    <a:pt x="6449" y="6668"/>
                    <a:pt x="6392" y="6712"/>
                    <a:pt x="6349" y="6716"/>
                  </a:cubicBezTo>
                  <a:cubicBezTo>
                    <a:pt x="6324" y="6632"/>
                    <a:pt x="6289" y="6658"/>
                    <a:pt x="6231" y="6614"/>
                  </a:cubicBezTo>
                  <a:cubicBezTo>
                    <a:pt x="6210" y="6599"/>
                    <a:pt x="6217" y="6548"/>
                    <a:pt x="6207" y="6541"/>
                  </a:cubicBezTo>
                  <a:cubicBezTo>
                    <a:pt x="6136" y="6483"/>
                    <a:pt x="6000" y="6319"/>
                    <a:pt x="6000" y="6213"/>
                  </a:cubicBezTo>
                  <a:cubicBezTo>
                    <a:pt x="6000" y="6165"/>
                    <a:pt x="6029" y="6169"/>
                    <a:pt x="6054" y="6144"/>
                  </a:cubicBezTo>
                  <a:cubicBezTo>
                    <a:pt x="6000" y="6075"/>
                    <a:pt x="5982" y="6165"/>
                    <a:pt x="5922" y="6133"/>
                  </a:cubicBezTo>
                  <a:cubicBezTo>
                    <a:pt x="5908" y="6118"/>
                    <a:pt x="5897" y="6049"/>
                    <a:pt x="5886" y="6013"/>
                  </a:cubicBezTo>
                  <a:cubicBezTo>
                    <a:pt x="5865" y="5943"/>
                    <a:pt x="5769" y="5903"/>
                    <a:pt x="5769" y="5805"/>
                  </a:cubicBezTo>
                  <a:cubicBezTo>
                    <a:pt x="5769" y="5768"/>
                    <a:pt x="5794" y="5750"/>
                    <a:pt x="5804" y="5714"/>
                  </a:cubicBezTo>
                  <a:cubicBezTo>
                    <a:pt x="5779" y="5699"/>
                    <a:pt x="5755" y="5695"/>
                    <a:pt x="5733" y="5714"/>
                  </a:cubicBezTo>
                  <a:lnTo>
                    <a:pt x="5733" y="5630"/>
                  </a:lnTo>
                  <a:cubicBezTo>
                    <a:pt x="5783" y="5561"/>
                    <a:pt x="5804" y="5488"/>
                    <a:pt x="5876" y="5430"/>
                  </a:cubicBezTo>
                  <a:lnTo>
                    <a:pt x="5876" y="5422"/>
                  </a:lnTo>
                  <a:cubicBezTo>
                    <a:pt x="5925" y="5397"/>
                    <a:pt x="5925" y="5393"/>
                    <a:pt x="5975" y="5415"/>
                  </a:cubicBezTo>
                  <a:cubicBezTo>
                    <a:pt x="5997" y="5305"/>
                    <a:pt x="6050" y="5269"/>
                    <a:pt x="6082" y="5167"/>
                  </a:cubicBezTo>
                  <a:cubicBezTo>
                    <a:pt x="5972" y="5131"/>
                    <a:pt x="5712" y="5113"/>
                    <a:pt x="5697" y="5010"/>
                  </a:cubicBezTo>
                  <a:cubicBezTo>
                    <a:pt x="5733" y="4996"/>
                    <a:pt x="5730" y="5010"/>
                    <a:pt x="5762" y="5010"/>
                  </a:cubicBezTo>
                  <a:cubicBezTo>
                    <a:pt x="5836" y="5010"/>
                    <a:pt x="5890" y="5065"/>
                    <a:pt x="5975" y="5065"/>
                  </a:cubicBezTo>
                  <a:cubicBezTo>
                    <a:pt x="6011" y="5065"/>
                    <a:pt x="6007" y="5033"/>
                    <a:pt x="6011" y="5010"/>
                  </a:cubicBezTo>
                  <a:cubicBezTo>
                    <a:pt x="5900" y="4974"/>
                    <a:pt x="5869" y="4803"/>
                    <a:pt x="5751" y="4803"/>
                  </a:cubicBezTo>
                  <a:cubicBezTo>
                    <a:pt x="5719" y="4803"/>
                    <a:pt x="5708" y="4865"/>
                    <a:pt x="5662" y="4865"/>
                  </a:cubicBezTo>
                  <a:cubicBezTo>
                    <a:pt x="5598" y="4865"/>
                    <a:pt x="5566" y="4857"/>
                    <a:pt x="5566" y="4803"/>
                  </a:cubicBezTo>
                  <a:cubicBezTo>
                    <a:pt x="5566" y="4722"/>
                    <a:pt x="5644" y="4730"/>
                    <a:pt x="5644" y="4646"/>
                  </a:cubicBezTo>
                  <a:cubicBezTo>
                    <a:pt x="5644" y="4591"/>
                    <a:pt x="5587" y="4588"/>
                    <a:pt x="5555" y="4584"/>
                  </a:cubicBezTo>
                  <a:lnTo>
                    <a:pt x="5555" y="4529"/>
                  </a:lnTo>
                  <a:cubicBezTo>
                    <a:pt x="5455" y="4216"/>
                    <a:pt x="5206" y="3899"/>
                    <a:pt x="4807" y="3899"/>
                  </a:cubicBezTo>
                  <a:lnTo>
                    <a:pt x="4700" y="3899"/>
                  </a:lnTo>
                  <a:cubicBezTo>
                    <a:pt x="4654" y="3899"/>
                    <a:pt x="4633" y="3946"/>
                    <a:pt x="4586" y="3946"/>
                  </a:cubicBezTo>
                  <a:cubicBezTo>
                    <a:pt x="4554" y="3946"/>
                    <a:pt x="4522" y="3917"/>
                    <a:pt x="4480" y="3917"/>
                  </a:cubicBezTo>
                  <a:cubicBezTo>
                    <a:pt x="4440" y="3917"/>
                    <a:pt x="4426" y="3924"/>
                    <a:pt x="4408" y="3931"/>
                  </a:cubicBezTo>
                  <a:cubicBezTo>
                    <a:pt x="4419" y="3943"/>
                    <a:pt x="4433" y="3957"/>
                    <a:pt x="4444" y="3961"/>
                  </a:cubicBezTo>
                  <a:cubicBezTo>
                    <a:pt x="4423" y="3983"/>
                    <a:pt x="4426" y="3972"/>
                    <a:pt x="4398" y="3972"/>
                  </a:cubicBezTo>
                  <a:cubicBezTo>
                    <a:pt x="4323" y="3972"/>
                    <a:pt x="4209" y="3939"/>
                    <a:pt x="4166" y="3884"/>
                  </a:cubicBezTo>
                  <a:cubicBezTo>
                    <a:pt x="4198" y="3862"/>
                    <a:pt x="4223" y="3858"/>
                    <a:pt x="4237" y="3826"/>
                  </a:cubicBezTo>
                  <a:cubicBezTo>
                    <a:pt x="4180" y="3804"/>
                    <a:pt x="4138" y="3764"/>
                    <a:pt x="4095" y="3764"/>
                  </a:cubicBezTo>
                  <a:cubicBezTo>
                    <a:pt x="4016" y="3764"/>
                    <a:pt x="4038" y="3790"/>
                    <a:pt x="3970" y="3764"/>
                  </a:cubicBezTo>
                  <a:cubicBezTo>
                    <a:pt x="3977" y="3713"/>
                    <a:pt x="4049" y="3691"/>
                    <a:pt x="4077" y="3691"/>
                  </a:cubicBezTo>
                  <a:lnTo>
                    <a:pt x="4166" y="3691"/>
                  </a:lnTo>
                  <a:cubicBezTo>
                    <a:pt x="4202" y="3691"/>
                    <a:pt x="4213" y="3687"/>
                    <a:pt x="4230" y="3662"/>
                  </a:cubicBezTo>
                  <a:lnTo>
                    <a:pt x="4433" y="3662"/>
                  </a:lnTo>
                  <a:cubicBezTo>
                    <a:pt x="4469" y="3636"/>
                    <a:pt x="4469" y="3622"/>
                    <a:pt x="4480" y="3582"/>
                  </a:cubicBezTo>
                  <a:lnTo>
                    <a:pt x="4337" y="3582"/>
                  </a:lnTo>
                  <a:cubicBezTo>
                    <a:pt x="4330" y="3600"/>
                    <a:pt x="4319" y="3618"/>
                    <a:pt x="4301" y="3618"/>
                  </a:cubicBezTo>
                  <a:lnTo>
                    <a:pt x="4177" y="3618"/>
                  </a:lnTo>
                  <a:cubicBezTo>
                    <a:pt x="4163" y="3618"/>
                    <a:pt x="3821" y="3520"/>
                    <a:pt x="3821" y="3461"/>
                  </a:cubicBezTo>
                  <a:cubicBezTo>
                    <a:pt x="3821" y="3348"/>
                    <a:pt x="3946" y="3389"/>
                    <a:pt x="4024" y="3363"/>
                  </a:cubicBezTo>
                  <a:cubicBezTo>
                    <a:pt x="4088" y="3341"/>
                    <a:pt x="4127" y="3301"/>
                    <a:pt x="4195" y="3279"/>
                  </a:cubicBezTo>
                  <a:cubicBezTo>
                    <a:pt x="4291" y="3246"/>
                    <a:pt x="4419" y="3301"/>
                    <a:pt x="4498" y="3254"/>
                  </a:cubicBezTo>
                  <a:cubicBezTo>
                    <a:pt x="4554" y="3217"/>
                    <a:pt x="4594" y="3152"/>
                    <a:pt x="4594" y="3061"/>
                  </a:cubicBezTo>
                  <a:cubicBezTo>
                    <a:pt x="4529" y="3053"/>
                    <a:pt x="4327" y="3057"/>
                    <a:pt x="4327" y="2988"/>
                  </a:cubicBezTo>
                  <a:cubicBezTo>
                    <a:pt x="4327" y="2955"/>
                    <a:pt x="4380" y="2936"/>
                    <a:pt x="4398" y="2933"/>
                  </a:cubicBezTo>
                  <a:cubicBezTo>
                    <a:pt x="4519" y="2893"/>
                    <a:pt x="4679" y="2805"/>
                    <a:pt x="4750" y="2733"/>
                  </a:cubicBezTo>
                  <a:cubicBezTo>
                    <a:pt x="4779" y="2754"/>
                    <a:pt x="4807" y="2762"/>
                    <a:pt x="4843" y="2762"/>
                  </a:cubicBezTo>
                  <a:cubicBezTo>
                    <a:pt x="4967" y="2762"/>
                    <a:pt x="4871" y="2594"/>
                    <a:pt x="4985" y="2579"/>
                  </a:cubicBezTo>
                  <a:cubicBezTo>
                    <a:pt x="5128" y="2561"/>
                    <a:pt x="5181" y="2525"/>
                    <a:pt x="5317" y="2525"/>
                  </a:cubicBezTo>
                  <a:cubicBezTo>
                    <a:pt x="5416" y="2499"/>
                    <a:pt x="5487" y="2441"/>
                    <a:pt x="5583" y="2441"/>
                  </a:cubicBezTo>
                  <a:cubicBezTo>
                    <a:pt x="5648" y="2441"/>
                    <a:pt x="5665" y="2550"/>
                    <a:pt x="5733" y="2550"/>
                  </a:cubicBezTo>
                  <a:cubicBezTo>
                    <a:pt x="5733" y="2525"/>
                    <a:pt x="5715" y="2503"/>
                    <a:pt x="5715" y="2478"/>
                  </a:cubicBezTo>
                  <a:lnTo>
                    <a:pt x="5751" y="2441"/>
                  </a:lnTo>
                  <a:cubicBezTo>
                    <a:pt x="5790" y="2510"/>
                    <a:pt x="5851" y="2503"/>
                    <a:pt x="5922" y="2532"/>
                  </a:cubicBezTo>
                  <a:lnTo>
                    <a:pt x="5975" y="2532"/>
                  </a:lnTo>
                  <a:cubicBezTo>
                    <a:pt x="5964" y="2503"/>
                    <a:pt x="5947" y="2481"/>
                    <a:pt x="5947" y="2452"/>
                  </a:cubicBezTo>
                  <a:cubicBezTo>
                    <a:pt x="5947" y="2408"/>
                    <a:pt x="6000" y="2405"/>
                    <a:pt x="6036" y="2405"/>
                  </a:cubicBezTo>
                  <a:cubicBezTo>
                    <a:pt x="6182" y="2405"/>
                    <a:pt x="6267" y="2488"/>
                    <a:pt x="6356" y="2532"/>
                  </a:cubicBezTo>
                  <a:lnTo>
                    <a:pt x="6516" y="2532"/>
                  </a:lnTo>
                  <a:cubicBezTo>
                    <a:pt x="6460" y="2503"/>
                    <a:pt x="6314" y="2455"/>
                    <a:pt x="6314" y="2386"/>
                  </a:cubicBezTo>
                  <a:cubicBezTo>
                    <a:pt x="6314" y="2332"/>
                    <a:pt x="6424" y="2350"/>
                    <a:pt x="6456" y="2343"/>
                  </a:cubicBezTo>
                  <a:cubicBezTo>
                    <a:pt x="6431" y="2317"/>
                    <a:pt x="6403" y="2314"/>
                    <a:pt x="6385" y="2288"/>
                  </a:cubicBezTo>
                  <a:cubicBezTo>
                    <a:pt x="6481" y="2240"/>
                    <a:pt x="6570" y="2215"/>
                    <a:pt x="6688" y="2215"/>
                  </a:cubicBezTo>
                  <a:cubicBezTo>
                    <a:pt x="6773" y="2215"/>
                    <a:pt x="6830" y="2211"/>
                    <a:pt x="6908" y="2240"/>
                  </a:cubicBezTo>
                  <a:lnTo>
                    <a:pt x="6979" y="2240"/>
                  </a:lnTo>
                  <a:lnTo>
                    <a:pt x="6979" y="2197"/>
                  </a:lnTo>
                  <a:cubicBezTo>
                    <a:pt x="7033" y="2189"/>
                    <a:pt x="7068" y="2197"/>
                    <a:pt x="7122" y="2197"/>
                  </a:cubicBezTo>
                  <a:cubicBezTo>
                    <a:pt x="7293" y="2197"/>
                    <a:pt x="7432" y="2095"/>
                    <a:pt x="7613" y="2095"/>
                  </a:cubicBezTo>
                  <a:lnTo>
                    <a:pt x="8130" y="2095"/>
                  </a:lnTo>
                  <a:cubicBezTo>
                    <a:pt x="8340" y="2095"/>
                    <a:pt x="8496" y="2233"/>
                    <a:pt x="8664" y="2306"/>
                  </a:cubicBezTo>
                  <a:cubicBezTo>
                    <a:pt x="8760" y="2346"/>
                    <a:pt x="8884" y="2321"/>
                    <a:pt x="8974" y="2343"/>
                  </a:cubicBezTo>
                  <a:cubicBezTo>
                    <a:pt x="8956" y="2470"/>
                    <a:pt x="8714" y="2452"/>
                    <a:pt x="8617" y="2488"/>
                  </a:cubicBezTo>
                  <a:lnTo>
                    <a:pt x="7836" y="2532"/>
                  </a:lnTo>
                  <a:cubicBezTo>
                    <a:pt x="7896" y="2579"/>
                    <a:pt x="8493" y="2507"/>
                    <a:pt x="8557" y="2532"/>
                  </a:cubicBezTo>
                  <a:cubicBezTo>
                    <a:pt x="8550" y="2561"/>
                    <a:pt x="8395" y="2715"/>
                    <a:pt x="8423" y="2715"/>
                  </a:cubicBezTo>
                  <a:cubicBezTo>
                    <a:pt x="8512" y="2715"/>
                    <a:pt x="8724" y="2507"/>
                    <a:pt x="8842" y="2507"/>
                  </a:cubicBezTo>
                  <a:cubicBezTo>
                    <a:pt x="8906" y="2507"/>
                    <a:pt x="8931" y="2561"/>
                    <a:pt x="8931" y="2616"/>
                  </a:cubicBezTo>
                  <a:cubicBezTo>
                    <a:pt x="8931" y="2649"/>
                    <a:pt x="8701" y="2897"/>
                    <a:pt x="8690" y="2933"/>
                  </a:cubicBezTo>
                  <a:cubicBezTo>
                    <a:pt x="8783" y="2907"/>
                    <a:pt x="8963" y="2667"/>
                    <a:pt x="9020" y="2623"/>
                  </a:cubicBezTo>
                  <a:lnTo>
                    <a:pt x="9259" y="2623"/>
                  </a:lnTo>
                  <a:cubicBezTo>
                    <a:pt x="9259" y="2623"/>
                    <a:pt x="9326" y="2638"/>
                    <a:pt x="9340" y="2634"/>
                  </a:cubicBezTo>
                  <a:cubicBezTo>
                    <a:pt x="9405" y="2609"/>
                    <a:pt x="9415" y="2590"/>
                    <a:pt x="9472" y="2561"/>
                  </a:cubicBezTo>
                  <a:lnTo>
                    <a:pt x="9643" y="2561"/>
                  </a:lnTo>
                  <a:cubicBezTo>
                    <a:pt x="9654" y="2517"/>
                    <a:pt x="9679" y="2514"/>
                    <a:pt x="9714" y="2514"/>
                  </a:cubicBezTo>
                  <a:cubicBezTo>
                    <a:pt x="9761" y="2514"/>
                    <a:pt x="9928" y="2594"/>
                    <a:pt x="9928" y="2641"/>
                  </a:cubicBezTo>
                  <a:cubicBezTo>
                    <a:pt x="9928" y="2685"/>
                    <a:pt x="9860" y="2718"/>
                    <a:pt x="9839" y="2725"/>
                  </a:cubicBezTo>
                  <a:cubicBezTo>
                    <a:pt x="9722" y="2765"/>
                    <a:pt x="9647" y="2871"/>
                    <a:pt x="9487" y="2871"/>
                  </a:cubicBezTo>
                  <a:cubicBezTo>
                    <a:pt x="9529" y="2893"/>
                    <a:pt x="9533" y="2893"/>
                    <a:pt x="9561" y="2871"/>
                  </a:cubicBezTo>
                  <a:cubicBezTo>
                    <a:pt x="9561" y="2973"/>
                    <a:pt x="9465" y="2973"/>
                    <a:pt x="9401" y="2988"/>
                  </a:cubicBezTo>
                  <a:cubicBezTo>
                    <a:pt x="9426" y="3039"/>
                    <a:pt x="9401" y="2999"/>
                    <a:pt x="9401" y="3035"/>
                  </a:cubicBezTo>
                  <a:cubicBezTo>
                    <a:pt x="9401" y="3093"/>
                    <a:pt x="9308" y="3108"/>
                    <a:pt x="9241" y="3126"/>
                  </a:cubicBezTo>
                  <a:cubicBezTo>
                    <a:pt x="9244" y="3166"/>
                    <a:pt x="9241" y="3166"/>
                    <a:pt x="9241" y="3181"/>
                  </a:cubicBezTo>
                  <a:cubicBezTo>
                    <a:pt x="9241" y="3257"/>
                    <a:pt x="9166" y="3283"/>
                    <a:pt x="9098" y="3334"/>
                  </a:cubicBezTo>
                  <a:cubicBezTo>
                    <a:pt x="9056" y="3367"/>
                    <a:pt x="9059" y="3454"/>
                    <a:pt x="9038" y="3491"/>
                  </a:cubicBezTo>
                  <a:cubicBezTo>
                    <a:pt x="9077" y="3509"/>
                    <a:pt x="9106" y="3491"/>
                    <a:pt x="9145" y="3491"/>
                  </a:cubicBezTo>
                  <a:cubicBezTo>
                    <a:pt x="9202" y="3491"/>
                    <a:pt x="9251" y="3531"/>
                    <a:pt x="9287" y="3560"/>
                  </a:cubicBezTo>
                  <a:cubicBezTo>
                    <a:pt x="9269" y="3571"/>
                    <a:pt x="9244" y="3582"/>
                    <a:pt x="9223" y="3582"/>
                  </a:cubicBezTo>
                  <a:cubicBezTo>
                    <a:pt x="9237" y="3640"/>
                    <a:pt x="9376" y="3622"/>
                    <a:pt x="9376" y="3709"/>
                  </a:cubicBezTo>
                  <a:cubicBezTo>
                    <a:pt x="9376" y="3797"/>
                    <a:pt x="9191" y="3764"/>
                    <a:pt x="9127" y="3764"/>
                  </a:cubicBezTo>
                  <a:cubicBezTo>
                    <a:pt x="9088" y="3764"/>
                    <a:pt x="9056" y="3793"/>
                    <a:pt x="9056" y="3819"/>
                  </a:cubicBezTo>
                  <a:cubicBezTo>
                    <a:pt x="9056" y="3881"/>
                    <a:pt x="9120" y="3881"/>
                    <a:pt x="9170" y="3881"/>
                  </a:cubicBezTo>
                  <a:cubicBezTo>
                    <a:pt x="9170" y="3961"/>
                    <a:pt x="9223" y="3983"/>
                    <a:pt x="9223" y="4037"/>
                  </a:cubicBezTo>
                  <a:cubicBezTo>
                    <a:pt x="9223" y="4066"/>
                    <a:pt x="9205" y="4096"/>
                    <a:pt x="9223" y="4117"/>
                  </a:cubicBezTo>
                  <a:cubicBezTo>
                    <a:pt x="9166" y="4117"/>
                    <a:pt x="9109" y="4117"/>
                    <a:pt x="9109" y="4165"/>
                  </a:cubicBezTo>
                  <a:cubicBezTo>
                    <a:pt x="9109" y="4227"/>
                    <a:pt x="9209" y="4223"/>
                    <a:pt x="9251" y="4238"/>
                  </a:cubicBezTo>
                  <a:cubicBezTo>
                    <a:pt x="9230" y="4296"/>
                    <a:pt x="9159" y="4329"/>
                    <a:pt x="9091" y="4336"/>
                  </a:cubicBezTo>
                  <a:cubicBezTo>
                    <a:pt x="9091" y="4361"/>
                    <a:pt x="9109" y="4384"/>
                    <a:pt x="9127" y="4391"/>
                  </a:cubicBezTo>
                  <a:cubicBezTo>
                    <a:pt x="9102" y="4500"/>
                    <a:pt x="8960" y="4453"/>
                    <a:pt x="8931" y="4529"/>
                  </a:cubicBezTo>
                  <a:cubicBezTo>
                    <a:pt x="8892" y="4504"/>
                    <a:pt x="8853" y="4486"/>
                    <a:pt x="8824" y="4446"/>
                  </a:cubicBezTo>
                  <a:lnTo>
                    <a:pt x="8771" y="4446"/>
                  </a:lnTo>
                  <a:cubicBezTo>
                    <a:pt x="8807" y="4544"/>
                    <a:pt x="8967" y="4511"/>
                    <a:pt x="8967" y="4609"/>
                  </a:cubicBezTo>
                  <a:cubicBezTo>
                    <a:pt x="8967" y="4653"/>
                    <a:pt x="8956" y="4712"/>
                    <a:pt x="8913" y="4712"/>
                  </a:cubicBezTo>
                  <a:cubicBezTo>
                    <a:pt x="8849" y="4712"/>
                    <a:pt x="8739" y="4617"/>
                    <a:pt x="8717" y="4547"/>
                  </a:cubicBezTo>
                  <a:cubicBezTo>
                    <a:pt x="8689" y="4551"/>
                    <a:pt x="8678" y="4547"/>
                    <a:pt x="8671" y="4547"/>
                  </a:cubicBezTo>
                  <a:lnTo>
                    <a:pt x="8671" y="4602"/>
                  </a:lnTo>
                  <a:cubicBezTo>
                    <a:pt x="8799" y="4733"/>
                    <a:pt x="9027" y="4795"/>
                    <a:pt x="9027" y="5003"/>
                  </a:cubicBezTo>
                  <a:cubicBezTo>
                    <a:pt x="9027" y="5043"/>
                    <a:pt x="8970" y="5047"/>
                    <a:pt x="8931" y="5047"/>
                  </a:cubicBezTo>
                  <a:cubicBezTo>
                    <a:pt x="8764" y="5047"/>
                    <a:pt x="8799" y="4865"/>
                    <a:pt x="8653" y="4865"/>
                  </a:cubicBezTo>
                  <a:cubicBezTo>
                    <a:pt x="8635" y="4865"/>
                    <a:pt x="8617" y="4875"/>
                    <a:pt x="8600" y="4865"/>
                  </a:cubicBezTo>
                  <a:cubicBezTo>
                    <a:pt x="8600" y="4916"/>
                    <a:pt x="8635" y="4927"/>
                    <a:pt x="8635" y="4956"/>
                  </a:cubicBezTo>
                  <a:cubicBezTo>
                    <a:pt x="8635" y="4988"/>
                    <a:pt x="8575" y="4999"/>
                    <a:pt x="8557" y="5003"/>
                  </a:cubicBezTo>
                  <a:cubicBezTo>
                    <a:pt x="8557" y="5113"/>
                    <a:pt x="8874" y="5098"/>
                    <a:pt x="8949" y="5123"/>
                  </a:cubicBezTo>
                  <a:cubicBezTo>
                    <a:pt x="8896" y="5167"/>
                    <a:pt x="8860" y="5171"/>
                    <a:pt x="8796" y="5192"/>
                  </a:cubicBezTo>
                  <a:cubicBezTo>
                    <a:pt x="8678" y="5233"/>
                    <a:pt x="8642" y="5335"/>
                    <a:pt x="8539" y="5368"/>
                  </a:cubicBezTo>
                  <a:close/>
                  <a:moveTo>
                    <a:pt x="6217" y="14202"/>
                  </a:moveTo>
                  <a:cubicBezTo>
                    <a:pt x="6164" y="14202"/>
                    <a:pt x="6071" y="14136"/>
                    <a:pt x="6071" y="14104"/>
                  </a:cubicBezTo>
                  <a:cubicBezTo>
                    <a:pt x="6071" y="14049"/>
                    <a:pt x="6100" y="14012"/>
                    <a:pt x="6143" y="14012"/>
                  </a:cubicBezTo>
                  <a:cubicBezTo>
                    <a:pt x="6146" y="14012"/>
                    <a:pt x="6157" y="14016"/>
                    <a:pt x="6157" y="14012"/>
                  </a:cubicBezTo>
                  <a:cubicBezTo>
                    <a:pt x="6178" y="14027"/>
                    <a:pt x="6203" y="14045"/>
                    <a:pt x="6231" y="14045"/>
                  </a:cubicBezTo>
                  <a:cubicBezTo>
                    <a:pt x="6239" y="14092"/>
                    <a:pt x="6271" y="14052"/>
                    <a:pt x="6289" y="14052"/>
                  </a:cubicBezTo>
                  <a:cubicBezTo>
                    <a:pt x="6303" y="14052"/>
                    <a:pt x="6314" y="14078"/>
                    <a:pt x="6314" y="14085"/>
                  </a:cubicBezTo>
                  <a:cubicBezTo>
                    <a:pt x="6314" y="14118"/>
                    <a:pt x="6260" y="14202"/>
                    <a:pt x="6217" y="14202"/>
                  </a:cubicBezTo>
                  <a:close/>
                  <a:moveTo>
                    <a:pt x="5637" y="5156"/>
                  </a:moveTo>
                  <a:cubicBezTo>
                    <a:pt x="5637" y="5101"/>
                    <a:pt x="5683" y="5083"/>
                    <a:pt x="5715" y="5083"/>
                  </a:cubicBezTo>
                  <a:cubicBezTo>
                    <a:pt x="5808" y="5083"/>
                    <a:pt x="5836" y="5182"/>
                    <a:pt x="5929" y="5211"/>
                  </a:cubicBezTo>
                  <a:cubicBezTo>
                    <a:pt x="5922" y="5273"/>
                    <a:pt x="5847" y="5284"/>
                    <a:pt x="5787" y="5284"/>
                  </a:cubicBezTo>
                  <a:lnTo>
                    <a:pt x="5708" y="5284"/>
                  </a:lnTo>
                  <a:cubicBezTo>
                    <a:pt x="5676" y="5280"/>
                    <a:pt x="5637" y="5200"/>
                    <a:pt x="5637" y="5156"/>
                  </a:cubicBezTo>
                  <a:close/>
                  <a:moveTo>
                    <a:pt x="5804" y="8760"/>
                  </a:moveTo>
                  <a:cubicBezTo>
                    <a:pt x="5780" y="8760"/>
                    <a:pt x="5772" y="8731"/>
                    <a:pt x="5772" y="8717"/>
                  </a:cubicBezTo>
                  <a:cubicBezTo>
                    <a:pt x="5762" y="8717"/>
                    <a:pt x="5755" y="8710"/>
                    <a:pt x="5744" y="8710"/>
                  </a:cubicBezTo>
                  <a:cubicBezTo>
                    <a:pt x="5715" y="8710"/>
                    <a:pt x="5737" y="8640"/>
                    <a:pt x="5708" y="8611"/>
                  </a:cubicBezTo>
                  <a:cubicBezTo>
                    <a:pt x="5680" y="8655"/>
                    <a:pt x="5648" y="8710"/>
                    <a:pt x="5605" y="8710"/>
                  </a:cubicBezTo>
                  <a:cubicBezTo>
                    <a:pt x="5598" y="8710"/>
                    <a:pt x="5583" y="8717"/>
                    <a:pt x="5583" y="8710"/>
                  </a:cubicBezTo>
                  <a:cubicBezTo>
                    <a:pt x="5583" y="8673"/>
                    <a:pt x="5612" y="8673"/>
                    <a:pt x="5623" y="8651"/>
                  </a:cubicBezTo>
                  <a:cubicBezTo>
                    <a:pt x="5587" y="8651"/>
                    <a:pt x="5541" y="8673"/>
                    <a:pt x="5523" y="8637"/>
                  </a:cubicBezTo>
                  <a:cubicBezTo>
                    <a:pt x="5498" y="8647"/>
                    <a:pt x="5477" y="8655"/>
                    <a:pt x="5452" y="8655"/>
                  </a:cubicBezTo>
                  <a:cubicBezTo>
                    <a:pt x="5405" y="8655"/>
                    <a:pt x="5384" y="8630"/>
                    <a:pt x="5345" y="8630"/>
                  </a:cubicBezTo>
                  <a:cubicBezTo>
                    <a:pt x="5292" y="8630"/>
                    <a:pt x="5277" y="8651"/>
                    <a:pt x="5235" y="8651"/>
                  </a:cubicBezTo>
                  <a:cubicBezTo>
                    <a:pt x="5217" y="8651"/>
                    <a:pt x="5199" y="8626"/>
                    <a:pt x="5199" y="8615"/>
                  </a:cubicBezTo>
                  <a:cubicBezTo>
                    <a:pt x="5199" y="8600"/>
                    <a:pt x="5263" y="8549"/>
                    <a:pt x="5263" y="8545"/>
                  </a:cubicBezTo>
                  <a:lnTo>
                    <a:pt x="5263" y="8524"/>
                  </a:lnTo>
                  <a:cubicBezTo>
                    <a:pt x="5252" y="8524"/>
                    <a:pt x="5238" y="8516"/>
                    <a:pt x="5235" y="8505"/>
                  </a:cubicBezTo>
                  <a:cubicBezTo>
                    <a:pt x="5334" y="8455"/>
                    <a:pt x="5374" y="8290"/>
                    <a:pt x="5427" y="8207"/>
                  </a:cubicBezTo>
                  <a:cubicBezTo>
                    <a:pt x="5455" y="8159"/>
                    <a:pt x="5477" y="8097"/>
                    <a:pt x="5534" y="8097"/>
                  </a:cubicBezTo>
                  <a:cubicBezTo>
                    <a:pt x="5548" y="8097"/>
                    <a:pt x="5559" y="8119"/>
                    <a:pt x="5559" y="8134"/>
                  </a:cubicBezTo>
                  <a:cubicBezTo>
                    <a:pt x="5559" y="8214"/>
                    <a:pt x="5484" y="8254"/>
                    <a:pt x="5463" y="8320"/>
                  </a:cubicBezTo>
                  <a:lnTo>
                    <a:pt x="5463" y="8352"/>
                  </a:lnTo>
                  <a:cubicBezTo>
                    <a:pt x="5491" y="8345"/>
                    <a:pt x="5491" y="8323"/>
                    <a:pt x="5516" y="8323"/>
                  </a:cubicBezTo>
                  <a:cubicBezTo>
                    <a:pt x="5537" y="8323"/>
                    <a:pt x="5559" y="8327"/>
                    <a:pt x="5573" y="8342"/>
                  </a:cubicBezTo>
                  <a:lnTo>
                    <a:pt x="5555" y="8359"/>
                  </a:lnTo>
                  <a:lnTo>
                    <a:pt x="5555" y="8393"/>
                  </a:lnTo>
                  <a:lnTo>
                    <a:pt x="5619" y="8393"/>
                  </a:lnTo>
                  <a:lnTo>
                    <a:pt x="5619" y="8411"/>
                  </a:lnTo>
                  <a:lnTo>
                    <a:pt x="5662" y="8396"/>
                  </a:lnTo>
                  <a:cubicBezTo>
                    <a:pt x="5701" y="8407"/>
                    <a:pt x="5747" y="8407"/>
                    <a:pt x="5765" y="8396"/>
                  </a:cubicBezTo>
                  <a:cubicBezTo>
                    <a:pt x="5765" y="8429"/>
                    <a:pt x="5762" y="8462"/>
                    <a:pt x="5762" y="8516"/>
                  </a:cubicBezTo>
                  <a:cubicBezTo>
                    <a:pt x="5769" y="8509"/>
                    <a:pt x="5787" y="8505"/>
                    <a:pt x="5801" y="8505"/>
                  </a:cubicBezTo>
                  <a:cubicBezTo>
                    <a:pt x="5797" y="8538"/>
                    <a:pt x="5765" y="8545"/>
                    <a:pt x="5765" y="8560"/>
                  </a:cubicBezTo>
                  <a:cubicBezTo>
                    <a:pt x="5765" y="8578"/>
                    <a:pt x="5790" y="8593"/>
                    <a:pt x="5790" y="8618"/>
                  </a:cubicBezTo>
                  <a:cubicBezTo>
                    <a:pt x="5826" y="8618"/>
                    <a:pt x="5815" y="8611"/>
                    <a:pt x="5836" y="8597"/>
                  </a:cubicBezTo>
                  <a:cubicBezTo>
                    <a:pt x="5836" y="8640"/>
                    <a:pt x="5861" y="8637"/>
                    <a:pt x="5861" y="8673"/>
                  </a:cubicBezTo>
                  <a:cubicBezTo>
                    <a:pt x="5861" y="8717"/>
                    <a:pt x="5840" y="8760"/>
                    <a:pt x="5804" y="8760"/>
                  </a:cubicBezTo>
                  <a:close/>
                  <a:moveTo>
                    <a:pt x="3614" y="5539"/>
                  </a:moveTo>
                  <a:cubicBezTo>
                    <a:pt x="3614" y="5528"/>
                    <a:pt x="3653" y="5502"/>
                    <a:pt x="3661" y="5502"/>
                  </a:cubicBezTo>
                  <a:cubicBezTo>
                    <a:pt x="3693" y="5502"/>
                    <a:pt x="3721" y="5546"/>
                    <a:pt x="3732" y="5561"/>
                  </a:cubicBezTo>
                  <a:cubicBezTo>
                    <a:pt x="3686" y="5572"/>
                    <a:pt x="3696" y="5568"/>
                    <a:pt x="3661" y="5568"/>
                  </a:cubicBezTo>
                  <a:cubicBezTo>
                    <a:pt x="3636" y="5568"/>
                    <a:pt x="3614" y="5561"/>
                    <a:pt x="3614" y="5539"/>
                  </a:cubicBezTo>
                  <a:close/>
                  <a:moveTo>
                    <a:pt x="3358" y="5586"/>
                  </a:moveTo>
                  <a:cubicBezTo>
                    <a:pt x="3358" y="5441"/>
                    <a:pt x="3579" y="5466"/>
                    <a:pt x="3579" y="5586"/>
                  </a:cubicBezTo>
                  <a:cubicBezTo>
                    <a:pt x="3579" y="5634"/>
                    <a:pt x="3489" y="5666"/>
                    <a:pt x="3447" y="5666"/>
                  </a:cubicBezTo>
                  <a:cubicBezTo>
                    <a:pt x="3393" y="5666"/>
                    <a:pt x="3358" y="5630"/>
                    <a:pt x="3358" y="5586"/>
                  </a:cubicBezTo>
                  <a:close/>
                  <a:moveTo>
                    <a:pt x="4861" y="5848"/>
                  </a:moveTo>
                  <a:cubicBezTo>
                    <a:pt x="4864" y="5889"/>
                    <a:pt x="4861" y="5878"/>
                    <a:pt x="4861" y="5896"/>
                  </a:cubicBezTo>
                  <a:cubicBezTo>
                    <a:pt x="4861" y="5907"/>
                    <a:pt x="4850" y="5940"/>
                    <a:pt x="4782" y="5940"/>
                  </a:cubicBezTo>
                  <a:cubicBezTo>
                    <a:pt x="4782" y="5980"/>
                    <a:pt x="4775" y="6042"/>
                    <a:pt x="4736" y="6042"/>
                  </a:cubicBezTo>
                  <a:cubicBezTo>
                    <a:pt x="4558" y="6042"/>
                    <a:pt x="4551" y="5794"/>
                    <a:pt x="4380" y="5794"/>
                  </a:cubicBezTo>
                  <a:cubicBezTo>
                    <a:pt x="4358" y="5794"/>
                    <a:pt x="4312" y="5834"/>
                    <a:pt x="4309" y="5834"/>
                  </a:cubicBezTo>
                  <a:cubicBezTo>
                    <a:pt x="4341" y="5852"/>
                    <a:pt x="4348" y="5848"/>
                    <a:pt x="4380" y="5841"/>
                  </a:cubicBezTo>
                  <a:lnTo>
                    <a:pt x="4380" y="5885"/>
                  </a:lnTo>
                  <a:cubicBezTo>
                    <a:pt x="4358" y="5892"/>
                    <a:pt x="4341" y="5896"/>
                    <a:pt x="4326" y="5885"/>
                  </a:cubicBezTo>
                  <a:lnTo>
                    <a:pt x="4326" y="5940"/>
                  </a:lnTo>
                  <a:lnTo>
                    <a:pt x="4373" y="5940"/>
                  </a:lnTo>
                  <a:cubicBezTo>
                    <a:pt x="4380" y="5987"/>
                    <a:pt x="4423" y="6067"/>
                    <a:pt x="4451" y="6078"/>
                  </a:cubicBezTo>
                  <a:cubicBezTo>
                    <a:pt x="4519" y="6104"/>
                    <a:pt x="4544" y="6060"/>
                    <a:pt x="4551" y="6122"/>
                  </a:cubicBezTo>
                  <a:lnTo>
                    <a:pt x="4611" y="6122"/>
                  </a:lnTo>
                  <a:cubicBezTo>
                    <a:pt x="4608" y="6181"/>
                    <a:pt x="4608" y="6181"/>
                    <a:pt x="4611" y="6195"/>
                  </a:cubicBezTo>
                  <a:cubicBezTo>
                    <a:pt x="4611" y="6220"/>
                    <a:pt x="4675" y="6239"/>
                    <a:pt x="4675" y="6279"/>
                  </a:cubicBezTo>
                  <a:cubicBezTo>
                    <a:pt x="4675" y="6315"/>
                    <a:pt x="4636" y="6384"/>
                    <a:pt x="4622" y="6424"/>
                  </a:cubicBezTo>
                  <a:cubicBezTo>
                    <a:pt x="4558" y="6417"/>
                    <a:pt x="4330" y="6330"/>
                    <a:pt x="4291" y="6279"/>
                  </a:cubicBezTo>
                  <a:lnTo>
                    <a:pt x="4237" y="6279"/>
                  </a:lnTo>
                  <a:cubicBezTo>
                    <a:pt x="4298" y="6355"/>
                    <a:pt x="4497" y="6432"/>
                    <a:pt x="4497" y="6534"/>
                  </a:cubicBezTo>
                  <a:cubicBezTo>
                    <a:pt x="4497" y="6559"/>
                    <a:pt x="4476" y="6578"/>
                    <a:pt x="4462" y="6578"/>
                  </a:cubicBezTo>
                  <a:cubicBezTo>
                    <a:pt x="4444" y="6578"/>
                    <a:pt x="4437" y="6537"/>
                    <a:pt x="4426" y="6534"/>
                  </a:cubicBezTo>
                  <a:cubicBezTo>
                    <a:pt x="4323" y="6483"/>
                    <a:pt x="4255" y="6505"/>
                    <a:pt x="4166" y="6450"/>
                  </a:cubicBezTo>
                  <a:cubicBezTo>
                    <a:pt x="4081" y="6399"/>
                    <a:pt x="3867" y="6403"/>
                    <a:pt x="3928" y="6286"/>
                  </a:cubicBezTo>
                  <a:cubicBezTo>
                    <a:pt x="3810" y="6235"/>
                    <a:pt x="3753" y="6165"/>
                    <a:pt x="3650" y="6104"/>
                  </a:cubicBezTo>
                  <a:cubicBezTo>
                    <a:pt x="3632" y="6129"/>
                    <a:pt x="3610" y="6158"/>
                    <a:pt x="3579" y="6158"/>
                  </a:cubicBezTo>
                  <a:cubicBezTo>
                    <a:pt x="3543" y="6158"/>
                    <a:pt x="3550" y="6133"/>
                    <a:pt x="3518" y="6133"/>
                  </a:cubicBezTo>
                  <a:cubicBezTo>
                    <a:pt x="3475" y="6133"/>
                    <a:pt x="3454" y="6188"/>
                    <a:pt x="3411" y="6188"/>
                  </a:cubicBezTo>
                  <a:cubicBezTo>
                    <a:pt x="3372" y="6188"/>
                    <a:pt x="3258" y="6136"/>
                    <a:pt x="3258" y="6086"/>
                  </a:cubicBezTo>
                  <a:cubicBezTo>
                    <a:pt x="3258" y="6049"/>
                    <a:pt x="3351" y="5987"/>
                    <a:pt x="3400" y="5987"/>
                  </a:cubicBezTo>
                  <a:lnTo>
                    <a:pt x="3554" y="5987"/>
                  </a:lnTo>
                  <a:cubicBezTo>
                    <a:pt x="3586" y="5987"/>
                    <a:pt x="3671" y="5965"/>
                    <a:pt x="3714" y="5936"/>
                  </a:cubicBezTo>
                  <a:cubicBezTo>
                    <a:pt x="3696" y="5925"/>
                    <a:pt x="3650" y="5889"/>
                    <a:pt x="3650" y="5860"/>
                  </a:cubicBezTo>
                  <a:cubicBezTo>
                    <a:pt x="3650" y="5798"/>
                    <a:pt x="3714" y="5830"/>
                    <a:pt x="3739" y="5805"/>
                  </a:cubicBezTo>
                  <a:cubicBezTo>
                    <a:pt x="3771" y="5772"/>
                    <a:pt x="3846" y="5692"/>
                    <a:pt x="3846" y="5641"/>
                  </a:cubicBezTo>
                  <a:cubicBezTo>
                    <a:pt x="3846" y="5546"/>
                    <a:pt x="3618" y="5368"/>
                    <a:pt x="3543" y="5368"/>
                  </a:cubicBezTo>
                  <a:cubicBezTo>
                    <a:pt x="3497" y="5368"/>
                    <a:pt x="3475" y="5411"/>
                    <a:pt x="3429" y="5411"/>
                  </a:cubicBezTo>
                  <a:cubicBezTo>
                    <a:pt x="3415" y="5411"/>
                    <a:pt x="3400" y="5375"/>
                    <a:pt x="3400" y="5368"/>
                  </a:cubicBezTo>
                  <a:cubicBezTo>
                    <a:pt x="3400" y="5331"/>
                    <a:pt x="3465" y="5324"/>
                    <a:pt x="3486" y="5320"/>
                  </a:cubicBezTo>
                  <a:cubicBezTo>
                    <a:pt x="3454" y="5287"/>
                    <a:pt x="3262" y="5120"/>
                    <a:pt x="3223" y="5120"/>
                  </a:cubicBezTo>
                  <a:cubicBezTo>
                    <a:pt x="3176" y="5120"/>
                    <a:pt x="3119" y="5258"/>
                    <a:pt x="3055" y="5258"/>
                  </a:cubicBezTo>
                  <a:cubicBezTo>
                    <a:pt x="3009" y="5258"/>
                    <a:pt x="3023" y="5200"/>
                    <a:pt x="3027" y="5175"/>
                  </a:cubicBezTo>
                  <a:cubicBezTo>
                    <a:pt x="2916" y="5163"/>
                    <a:pt x="2646" y="5175"/>
                    <a:pt x="2485" y="5175"/>
                  </a:cubicBezTo>
                  <a:cubicBezTo>
                    <a:pt x="2457" y="5175"/>
                    <a:pt x="2400" y="5131"/>
                    <a:pt x="2378" y="5101"/>
                  </a:cubicBezTo>
                  <a:lnTo>
                    <a:pt x="2208" y="5101"/>
                  </a:lnTo>
                  <a:cubicBezTo>
                    <a:pt x="2190" y="5050"/>
                    <a:pt x="2136" y="5043"/>
                    <a:pt x="2129" y="4992"/>
                  </a:cubicBezTo>
                  <a:cubicBezTo>
                    <a:pt x="2176" y="4974"/>
                    <a:pt x="2229" y="4996"/>
                    <a:pt x="2290" y="5003"/>
                  </a:cubicBezTo>
                  <a:lnTo>
                    <a:pt x="2290" y="4956"/>
                  </a:lnTo>
                  <a:cubicBezTo>
                    <a:pt x="2257" y="4934"/>
                    <a:pt x="2094" y="4919"/>
                    <a:pt x="2094" y="4919"/>
                  </a:cubicBezTo>
                  <a:cubicBezTo>
                    <a:pt x="2094" y="4919"/>
                    <a:pt x="2040" y="4854"/>
                    <a:pt x="2040" y="4821"/>
                  </a:cubicBezTo>
                  <a:cubicBezTo>
                    <a:pt x="2040" y="4719"/>
                    <a:pt x="2058" y="4697"/>
                    <a:pt x="2111" y="4657"/>
                  </a:cubicBezTo>
                  <a:cubicBezTo>
                    <a:pt x="2140" y="4635"/>
                    <a:pt x="2122" y="4569"/>
                    <a:pt x="2136" y="4555"/>
                  </a:cubicBezTo>
                  <a:cubicBezTo>
                    <a:pt x="2208" y="4482"/>
                    <a:pt x="2300" y="4420"/>
                    <a:pt x="2421" y="4420"/>
                  </a:cubicBezTo>
                  <a:cubicBezTo>
                    <a:pt x="2421" y="4420"/>
                    <a:pt x="2535" y="4456"/>
                    <a:pt x="2539" y="4456"/>
                  </a:cubicBezTo>
                  <a:cubicBezTo>
                    <a:pt x="2503" y="4533"/>
                    <a:pt x="2386" y="4540"/>
                    <a:pt x="2386" y="4646"/>
                  </a:cubicBezTo>
                  <a:cubicBezTo>
                    <a:pt x="2386" y="4668"/>
                    <a:pt x="2396" y="4682"/>
                    <a:pt x="2414" y="4682"/>
                  </a:cubicBezTo>
                  <a:cubicBezTo>
                    <a:pt x="2407" y="4708"/>
                    <a:pt x="2414" y="4748"/>
                    <a:pt x="2414" y="4748"/>
                  </a:cubicBezTo>
                  <a:cubicBezTo>
                    <a:pt x="2414" y="4777"/>
                    <a:pt x="2407" y="4810"/>
                    <a:pt x="2450" y="4810"/>
                  </a:cubicBezTo>
                  <a:cubicBezTo>
                    <a:pt x="2471" y="4810"/>
                    <a:pt x="2521" y="4766"/>
                    <a:pt x="2521" y="4737"/>
                  </a:cubicBezTo>
                  <a:cubicBezTo>
                    <a:pt x="2521" y="4701"/>
                    <a:pt x="2485" y="4675"/>
                    <a:pt x="2485" y="4639"/>
                  </a:cubicBezTo>
                  <a:cubicBezTo>
                    <a:pt x="2485" y="4500"/>
                    <a:pt x="2724" y="4456"/>
                    <a:pt x="2867" y="4456"/>
                  </a:cubicBezTo>
                  <a:cubicBezTo>
                    <a:pt x="2959" y="4456"/>
                    <a:pt x="3009" y="4584"/>
                    <a:pt x="3009" y="4664"/>
                  </a:cubicBezTo>
                  <a:cubicBezTo>
                    <a:pt x="3009" y="4679"/>
                    <a:pt x="2991" y="4737"/>
                    <a:pt x="3009" y="4737"/>
                  </a:cubicBezTo>
                  <a:cubicBezTo>
                    <a:pt x="3030" y="4737"/>
                    <a:pt x="3045" y="4701"/>
                    <a:pt x="3080" y="4701"/>
                  </a:cubicBezTo>
                  <a:cubicBezTo>
                    <a:pt x="3119" y="4701"/>
                    <a:pt x="3130" y="4737"/>
                    <a:pt x="3162" y="4737"/>
                  </a:cubicBezTo>
                  <a:cubicBezTo>
                    <a:pt x="3223" y="4737"/>
                    <a:pt x="3240" y="4646"/>
                    <a:pt x="3304" y="4646"/>
                  </a:cubicBezTo>
                  <a:cubicBezTo>
                    <a:pt x="3372" y="4646"/>
                    <a:pt x="3525" y="4668"/>
                    <a:pt x="3571" y="4701"/>
                  </a:cubicBezTo>
                  <a:cubicBezTo>
                    <a:pt x="3650" y="4759"/>
                    <a:pt x="3675" y="4883"/>
                    <a:pt x="3792" y="4883"/>
                  </a:cubicBezTo>
                  <a:lnTo>
                    <a:pt x="3882" y="4883"/>
                  </a:lnTo>
                  <a:cubicBezTo>
                    <a:pt x="3921" y="4883"/>
                    <a:pt x="4009" y="4894"/>
                    <a:pt x="3999" y="4956"/>
                  </a:cubicBezTo>
                  <a:cubicBezTo>
                    <a:pt x="4095" y="4988"/>
                    <a:pt x="4149" y="5047"/>
                    <a:pt x="4248" y="5058"/>
                  </a:cubicBezTo>
                  <a:lnTo>
                    <a:pt x="4248" y="5120"/>
                  </a:lnTo>
                  <a:lnTo>
                    <a:pt x="4309" y="5120"/>
                  </a:lnTo>
                  <a:cubicBezTo>
                    <a:pt x="4358" y="5120"/>
                    <a:pt x="4387" y="5156"/>
                    <a:pt x="4408" y="5207"/>
                  </a:cubicBezTo>
                  <a:cubicBezTo>
                    <a:pt x="4358" y="5218"/>
                    <a:pt x="4312" y="5214"/>
                    <a:pt x="4284" y="5258"/>
                  </a:cubicBezTo>
                  <a:cubicBezTo>
                    <a:pt x="4344" y="5266"/>
                    <a:pt x="4358" y="5266"/>
                    <a:pt x="4391" y="5266"/>
                  </a:cubicBezTo>
                  <a:cubicBezTo>
                    <a:pt x="4408" y="5266"/>
                    <a:pt x="4433" y="5276"/>
                    <a:pt x="4444" y="5298"/>
                  </a:cubicBezTo>
                  <a:cubicBezTo>
                    <a:pt x="4387" y="5327"/>
                    <a:pt x="4358" y="5327"/>
                    <a:pt x="4326" y="5382"/>
                  </a:cubicBezTo>
                  <a:cubicBezTo>
                    <a:pt x="4358" y="5400"/>
                    <a:pt x="4380" y="5411"/>
                    <a:pt x="4426" y="5411"/>
                  </a:cubicBezTo>
                  <a:cubicBezTo>
                    <a:pt x="4433" y="5495"/>
                    <a:pt x="4529" y="5531"/>
                    <a:pt x="4604" y="5539"/>
                  </a:cubicBezTo>
                  <a:cubicBezTo>
                    <a:pt x="4611" y="5604"/>
                    <a:pt x="4629" y="5666"/>
                    <a:pt x="4683" y="5666"/>
                  </a:cubicBezTo>
                  <a:cubicBezTo>
                    <a:pt x="4761" y="5666"/>
                    <a:pt x="4779" y="5615"/>
                    <a:pt x="4807" y="5685"/>
                  </a:cubicBezTo>
                  <a:cubicBezTo>
                    <a:pt x="4825" y="5703"/>
                    <a:pt x="4854" y="5703"/>
                    <a:pt x="4871" y="5703"/>
                  </a:cubicBezTo>
                  <a:cubicBezTo>
                    <a:pt x="4939" y="5703"/>
                    <a:pt x="4968" y="5728"/>
                    <a:pt x="4968" y="5787"/>
                  </a:cubicBezTo>
                  <a:cubicBezTo>
                    <a:pt x="4968" y="5834"/>
                    <a:pt x="4907" y="5848"/>
                    <a:pt x="4861" y="5848"/>
                  </a:cubicBezTo>
                  <a:close/>
                  <a:moveTo>
                    <a:pt x="3240" y="6330"/>
                  </a:moveTo>
                  <a:cubicBezTo>
                    <a:pt x="3276" y="6282"/>
                    <a:pt x="3280" y="6308"/>
                    <a:pt x="3322" y="6330"/>
                  </a:cubicBezTo>
                  <a:cubicBezTo>
                    <a:pt x="3287" y="6359"/>
                    <a:pt x="3276" y="6359"/>
                    <a:pt x="3240" y="6330"/>
                  </a:cubicBezTo>
                  <a:close/>
                  <a:moveTo>
                    <a:pt x="3151" y="5375"/>
                  </a:moveTo>
                  <a:cubicBezTo>
                    <a:pt x="3109" y="5375"/>
                    <a:pt x="3191" y="5291"/>
                    <a:pt x="3233" y="5291"/>
                  </a:cubicBezTo>
                  <a:cubicBezTo>
                    <a:pt x="3223" y="5335"/>
                    <a:pt x="3194" y="5375"/>
                    <a:pt x="3151" y="5375"/>
                  </a:cubicBezTo>
                  <a:close/>
                  <a:moveTo>
                    <a:pt x="3080" y="6607"/>
                  </a:moveTo>
                  <a:cubicBezTo>
                    <a:pt x="3073" y="6607"/>
                    <a:pt x="3027" y="6552"/>
                    <a:pt x="3027" y="6552"/>
                  </a:cubicBezTo>
                  <a:cubicBezTo>
                    <a:pt x="3027" y="6486"/>
                    <a:pt x="3109" y="6483"/>
                    <a:pt x="3144" y="6526"/>
                  </a:cubicBezTo>
                  <a:cubicBezTo>
                    <a:pt x="3123" y="6556"/>
                    <a:pt x="3116" y="6607"/>
                    <a:pt x="3080" y="6607"/>
                  </a:cubicBezTo>
                  <a:close/>
                  <a:moveTo>
                    <a:pt x="2991" y="7952"/>
                  </a:moveTo>
                  <a:cubicBezTo>
                    <a:pt x="2959" y="7952"/>
                    <a:pt x="2909" y="7937"/>
                    <a:pt x="2888" y="7915"/>
                  </a:cubicBezTo>
                  <a:cubicBezTo>
                    <a:pt x="2891" y="7908"/>
                    <a:pt x="2891" y="7897"/>
                    <a:pt x="2888" y="7890"/>
                  </a:cubicBezTo>
                  <a:cubicBezTo>
                    <a:pt x="2948" y="7890"/>
                    <a:pt x="3009" y="7901"/>
                    <a:pt x="3009" y="7952"/>
                  </a:cubicBezTo>
                  <a:cubicBezTo>
                    <a:pt x="3009" y="7955"/>
                    <a:pt x="2995" y="7952"/>
                    <a:pt x="2991" y="7952"/>
                  </a:cubicBezTo>
                  <a:close/>
                  <a:moveTo>
                    <a:pt x="2699" y="6534"/>
                  </a:moveTo>
                  <a:lnTo>
                    <a:pt x="2699" y="6486"/>
                  </a:lnTo>
                  <a:cubicBezTo>
                    <a:pt x="2727" y="6450"/>
                    <a:pt x="2774" y="6417"/>
                    <a:pt x="2777" y="6395"/>
                  </a:cubicBezTo>
                  <a:cubicBezTo>
                    <a:pt x="2849" y="6392"/>
                    <a:pt x="2834" y="6392"/>
                    <a:pt x="2877" y="6410"/>
                  </a:cubicBezTo>
                  <a:cubicBezTo>
                    <a:pt x="2845" y="6454"/>
                    <a:pt x="2756" y="6526"/>
                    <a:pt x="2699" y="6534"/>
                  </a:cubicBezTo>
                  <a:close/>
                  <a:moveTo>
                    <a:pt x="2539" y="6341"/>
                  </a:moveTo>
                  <a:cubicBezTo>
                    <a:pt x="2528" y="6359"/>
                    <a:pt x="2528" y="6370"/>
                    <a:pt x="2510" y="6370"/>
                  </a:cubicBezTo>
                  <a:cubicBezTo>
                    <a:pt x="2468" y="6370"/>
                    <a:pt x="2478" y="6333"/>
                    <a:pt x="2485" y="6297"/>
                  </a:cubicBezTo>
                  <a:cubicBezTo>
                    <a:pt x="2428" y="6282"/>
                    <a:pt x="2361" y="6293"/>
                    <a:pt x="2332" y="6297"/>
                  </a:cubicBezTo>
                  <a:cubicBezTo>
                    <a:pt x="2336" y="6235"/>
                    <a:pt x="2379" y="6242"/>
                    <a:pt x="2386" y="6224"/>
                  </a:cubicBezTo>
                  <a:cubicBezTo>
                    <a:pt x="2404" y="6210"/>
                    <a:pt x="2421" y="6198"/>
                    <a:pt x="2421" y="6177"/>
                  </a:cubicBezTo>
                  <a:lnTo>
                    <a:pt x="2421" y="6122"/>
                  </a:lnTo>
                  <a:cubicBezTo>
                    <a:pt x="2421" y="6060"/>
                    <a:pt x="2439" y="5914"/>
                    <a:pt x="2539" y="5903"/>
                  </a:cubicBezTo>
                  <a:cubicBezTo>
                    <a:pt x="2557" y="5958"/>
                    <a:pt x="2574" y="5969"/>
                    <a:pt x="2592" y="6006"/>
                  </a:cubicBezTo>
                  <a:cubicBezTo>
                    <a:pt x="2603" y="5991"/>
                    <a:pt x="2613" y="5983"/>
                    <a:pt x="2624" y="5976"/>
                  </a:cubicBezTo>
                  <a:cubicBezTo>
                    <a:pt x="2699" y="6071"/>
                    <a:pt x="2813" y="6034"/>
                    <a:pt x="2877" y="6122"/>
                  </a:cubicBezTo>
                  <a:cubicBezTo>
                    <a:pt x="2895" y="6148"/>
                    <a:pt x="2884" y="6173"/>
                    <a:pt x="2902" y="6188"/>
                  </a:cubicBezTo>
                  <a:cubicBezTo>
                    <a:pt x="2959" y="6231"/>
                    <a:pt x="3023" y="6213"/>
                    <a:pt x="3055" y="6257"/>
                  </a:cubicBezTo>
                  <a:cubicBezTo>
                    <a:pt x="3016" y="6282"/>
                    <a:pt x="2984" y="6297"/>
                    <a:pt x="2938" y="6297"/>
                  </a:cubicBezTo>
                  <a:lnTo>
                    <a:pt x="2842" y="6297"/>
                  </a:lnTo>
                  <a:cubicBezTo>
                    <a:pt x="2842" y="6297"/>
                    <a:pt x="2727" y="6213"/>
                    <a:pt x="2706" y="6205"/>
                  </a:cubicBezTo>
                  <a:cubicBezTo>
                    <a:pt x="2706" y="6286"/>
                    <a:pt x="2589" y="6362"/>
                    <a:pt x="2539" y="6341"/>
                  </a:cubicBezTo>
                  <a:close/>
                  <a:moveTo>
                    <a:pt x="2717" y="5943"/>
                  </a:moveTo>
                  <a:cubicBezTo>
                    <a:pt x="2670" y="5940"/>
                    <a:pt x="2642" y="5911"/>
                    <a:pt x="2646" y="5885"/>
                  </a:cubicBezTo>
                  <a:cubicBezTo>
                    <a:pt x="2692" y="5863"/>
                    <a:pt x="2692" y="5911"/>
                    <a:pt x="2717" y="5943"/>
                  </a:cubicBezTo>
                  <a:close/>
                  <a:moveTo>
                    <a:pt x="1791" y="4117"/>
                  </a:moveTo>
                  <a:cubicBezTo>
                    <a:pt x="1791" y="4092"/>
                    <a:pt x="1820" y="4066"/>
                    <a:pt x="1834" y="4059"/>
                  </a:cubicBezTo>
                  <a:cubicBezTo>
                    <a:pt x="1769" y="3994"/>
                    <a:pt x="1752" y="3935"/>
                    <a:pt x="1691" y="3873"/>
                  </a:cubicBezTo>
                  <a:cubicBezTo>
                    <a:pt x="1670" y="3895"/>
                    <a:pt x="1648" y="3910"/>
                    <a:pt x="1620" y="3910"/>
                  </a:cubicBezTo>
                  <a:cubicBezTo>
                    <a:pt x="1581" y="3910"/>
                    <a:pt x="1364" y="3815"/>
                    <a:pt x="1364" y="3782"/>
                  </a:cubicBezTo>
                  <a:cubicBezTo>
                    <a:pt x="1364" y="3727"/>
                    <a:pt x="1428" y="3727"/>
                    <a:pt x="1470" y="3727"/>
                  </a:cubicBezTo>
                  <a:cubicBezTo>
                    <a:pt x="1631" y="3727"/>
                    <a:pt x="1659" y="3855"/>
                    <a:pt x="1780" y="3855"/>
                  </a:cubicBezTo>
                  <a:cubicBezTo>
                    <a:pt x="1816" y="3855"/>
                    <a:pt x="1837" y="3848"/>
                    <a:pt x="1852" y="3826"/>
                  </a:cubicBezTo>
                  <a:lnTo>
                    <a:pt x="1916" y="3826"/>
                  </a:lnTo>
                  <a:cubicBezTo>
                    <a:pt x="1887" y="3910"/>
                    <a:pt x="2051" y="3888"/>
                    <a:pt x="2083" y="3935"/>
                  </a:cubicBezTo>
                  <a:lnTo>
                    <a:pt x="1940" y="3935"/>
                  </a:lnTo>
                  <a:cubicBezTo>
                    <a:pt x="1962" y="4034"/>
                    <a:pt x="2051" y="3979"/>
                    <a:pt x="2101" y="4019"/>
                  </a:cubicBezTo>
                  <a:cubicBezTo>
                    <a:pt x="2094" y="4026"/>
                    <a:pt x="2076" y="4026"/>
                    <a:pt x="2076" y="4037"/>
                  </a:cubicBezTo>
                  <a:cubicBezTo>
                    <a:pt x="2076" y="4089"/>
                    <a:pt x="2119" y="4066"/>
                    <a:pt x="2133" y="4056"/>
                  </a:cubicBezTo>
                  <a:cubicBezTo>
                    <a:pt x="2218" y="4077"/>
                    <a:pt x="2290" y="4099"/>
                    <a:pt x="2379" y="4099"/>
                  </a:cubicBezTo>
                  <a:cubicBezTo>
                    <a:pt x="2574" y="4099"/>
                    <a:pt x="2638" y="4008"/>
                    <a:pt x="2824" y="4008"/>
                  </a:cubicBezTo>
                  <a:cubicBezTo>
                    <a:pt x="2966" y="4008"/>
                    <a:pt x="3059" y="4015"/>
                    <a:pt x="3109" y="4110"/>
                  </a:cubicBezTo>
                  <a:cubicBezTo>
                    <a:pt x="3103" y="4113"/>
                    <a:pt x="3090" y="4116"/>
                    <a:pt x="3080" y="4117"/>
                  </a:cubicBezTo>
                  <a:cubicBezTo>
                    <a:pt x="3073" y="4125"/>
                    <a:pt x="3066" y="4136"/>
                    <a:pt x="3062" y="4150"/>
                  </a:cubicBezTo>
                  <a:cubicBezTo>
                    <a:pt x="3087" y="4158"/>
                    <a:pt x="3109" y="4154"/>
                    <a:pt x="3109" y="4154"/>
                  </a:cubicBezTo>
                  <a:cubicBezTo>
                    <a:pt x="3098" y="4281"/>
                    <a:pt x="2938" y="4281"/>
                    <a:pt x="2813" y="4281"/>
                  </a:cubicBezTo>
                  <a:cubicBezTo>
                    <a:pt x="2767" y="4281"/>
                    <a:pt x="2749" y="4252"/>
                    <a:pt x="2742" y="4227"/>
                  </a:cubicBezTo>
                  <a:cubicBezTo>
                    <a:pt x="2692" y="4234"/>
                    <a:pt x="2685" y="4252"/>
                    <a:pt x="2653" y="4274"/>
                  </a:cubicBezTo>
                  <a:lnTo>
                    <a:pt x="2368" y="4274"/>
                  </a:lnTo>
                  <a:cubicBezTo>
                    <a:pt x="2293" y="4292"/>
                    <a:pt x="2183" y="4281"/>
                    <a:pt x="2190" y="4220"/>
                  </a:cubicBezTo>
                  <a:lnTo>
                    <a:pt x="2147" y="4220"/>
                  </a:lnTo>
                  <a:cubicBezTo>
                    <a:pt x="2133" y="4238"/>
                    <a:pt x="2080" y="4281"/>
                    <a:pt x="2047" y="4281"/>
                  </a:cubicBezTo>
                  <a:cubicBezTo>
                    <a:pt x="1969" y="4281"/>
                    <a:pt x="1791" y="4190"/>
                    <a:pt x="1791" y="4117"/>
                  </a:cubicBezTo>
                  <a:close/>
                  <a:moveTo>
                    <a:pt x="2005" y="4438"/>
                  </a:moveTo>
                  <a:cubicBezTo>
                    <a:pt x="2005" y="4446"/>
                    <a:pt x="1940" y="4493"/>
                    <a:pt x="1940" y="4493"/>
                  </a:cubicBezTo>
                  <a:cubicBezTo>
                    <a:pt x="1894" y="4559"/>
                    <a:pt x="1845" y="4639"/>
                    <a:pt x="1738" y="4639"/>
                  </a:cubicBezTo>
                  <a:cubicBezTo>
                    <a:pt x="1659" y="4639"/>
                    <a:pt x="1659" y="4591"/>
                    <a:pt x="1638" y="4664"/>
                  </a:cubicBezTo>
                  <a:lnTo>
                    <a:pt x="1684" y="4664"/>
                  </a:lnTo>
                  <a:cubicBezTo>
                    <a:pt x="1674" y="4730"/>
                    <a:pt x="1645" y="4741"/>
                    <a:pt x="1602" y="4784"/>
                  </a:cubicBezTo>
                  <a:lnTo>
                    <a:pt x="1531" y="4784"/>
                  </a:lnTo>
                  <a:cubicBezTo>
                    <a:pt x="1531" y="4737"/>
                    <a:pt x="1531" y="4693"/>
                    <a:pt x="1534" y="4675"/>
                  </a:cubicBezTo>
                  <a:cubicBezTo>
                    <a:pt x="1478" y="4617"/>
                    <a:pt x="1502" y="4573"/>
                    <a:pt x="1478" y="4500"/>
                  </a:cubicBezTo>
                  <a:lnTo>
                    <a:pt x="1478" y="4438"/>
                  </a:lnTo>
                  <a:lnTo>
                    <a:pt x="1559" y="4438"/>
                  </a:lnTo>
                  <a:cubicBezTo>
                    <a:pt x="1552" y="4434"/>
                    <a:pt x="1559" y="4413"/>
                    <a:pt x="1559" y="4402"/>
                  </a:cubicBezTo>
                  <a:cubicBezTo>
                    <a:pt x="1559" y="4398"/>
                    <a:pt x="1581" y="4347"/>
                    <a:pt x="1656" y="4347"/>
                  </a:cubicBezTo>
                  <a:cubicBezTo>
                    <a:pt x="1777" y="4347"/>
                    <a:pt x="1876" y="4391"/>
                    <a:pt x="2005" y="4391"/>
                  </a:cubicBezTo>
                  <a:cubicBezTo>
                    <a:pt x="2001" y="4409"/>
                    <a:pt x="2005" y="4420"/>
                    <a:pt x="2005" y="4438"/>
                  </a:cubicBezTo>
                  <a:close/>
                  <a:moveTo>
                    <a:pt x="1389" y="4165"/>
                  </a:moveTo>
                  <a:cubicBezTo>
                    <a:pt x="1389" y="4129"/>
                    <a:pt x="1428" y="4110"/>
                    <a:pt x="1435" y="4110"/>
                  </a:cubicBezTo>
                  <a:cubicBezTo>
                    <a:pt x="1474" y="4110"/>
                    <a:pt x="1460" y="4026"/>
                    <a:pt x="1542" y="4026"/>
                  </a:cubicBezTo>
                  <a:cubicBezTo>
                    <a:pt x="1606" y="4026"/>
                    <a:pt x="1691" y="4099"/>
                    <a:pt x="1691" y="4146"/>
                  </a:cubicBezTo>
                  <a:cubicBezTo>
                    <a:pt x="1691" y="4209"/>
                    <a:pt x="1670" y="4263"/>
                    <a:pt x="1620" y="4263"/>
                  </a:cubicBezTo>
                  <a:cubicBezTo>
                    <a:pt x="1595" y="4263"/>
                    <a:pt x="1389" y="4165"/>
                    <a:pt x="1389" y="4165"/>
                  </a:cubicBezTo>
                  <a:close/>
                  <a:moveTo>
                    <a:pt x="1264" y="4865"/>
                  </a:moveTo>
                  <a:cubicBezTo>
                    <a:pt x="1232" y="4875"/>
                    <a:pt x="1225" y="4919"/>
                    <a:pt x="1193" y="4919"/>
                  </a:cubicBezTo>
                  <a:cubicBezTo>
                    <a:pt x="1143" y="4919"/>
                    <a:pt x="1136" y="4879"/>
                    <a:pt x="1114" y="4857"/>
                  </a:cubicBezTo>
                  <a:cubicBezTo>
                    <a:pt x="1015" y="4755"/>
                    <a:pt x="904" y="4770"/>
                    <a:pt x="801" y="4664"/>
                  </a:cubicBezTo>
                  <a:lnTo>
                    <a:pt x="801" y="4602"/>
                  </a:lnTo>
                  <a:cubicBezTo>
                    <a:pt x="847" y="4602"/>
                    <a:pt x="901" y="4646"/>
                    <a:pt x="961" y="4646"/>
                  </a:cubicBezTo>
                  <a:lnTo>
                    <a:pt x="1015" y="4646"/>
                  </a:lnTo>
                  <a:lnTo>
                    <a:pt x="1015" y="4547"/>
                  </a:lnTo>
                  <a:cubicBezTo>
                    <a:pt x="968" y="4540"/>
                    <a:pt x="901" y="4547"/>
                    <a:pt x="901" y="4500"/>
                  </a:cubicBezTo>
                  <a:cubicBezTo>
                    <a:pt x="901" y="4489"/>
                    <a:pt x="922" y="4482"/>
                    <a:pt x="926" y="4471"/>
                  </a:cubicBezTo>
                  <a:cubicBezTo>
                    <a:pt x="983" y="4413"/>
                    <a:pt x="1061" y="4427"/>
                    <a:pt x="1139" y="4427"/>
                  </a:cubicBezTo>
                  <a:lnTo>
                    <a:pt x="1282" y="4427"/>
                  </a:lnTo>
                  <a:cubicBezTo>
                    <a:pt x="1292" y="4427"/>
                    <a:pt x="1317" y="4446"/>
                    <a:pt x="1317" y="4464"/>
                  </a:cubicBezTo>
                  <a:cubicBezTo>
                    <a:pt x="1317" y="4536"/>
                    <a:pt x="1228" y="4566"/>
                    <a:pt x="1203" y="4599"/>
                  </a:cubicBezTo>
                  <a:cubicBezTo>
                    <a:pt x="1232" y="4595"/>
                    <a:pt x="1335" y="4562"/>
                    <a:pt x="1335" y="4602"/>
                  </a:cubicBezTo>
                  <a:cubicBezTo>
                    <a:pt x="1335" y="4653"/>
                    <a:pt x="1325" y="4620"/>
                    <a:pt x="1325" y="4657"/>
                  </a:cubicBezTo>
                  <a:cubicBezTo>
                    <a:pt x="1339" y="4661"/>
                    <a:pt x="1385" y="4668"/>
                    <a:pt x="1406" y="4675"/>
                  </a:cubicBezTo>
                  <a:cubicBezTo>
                    <a:pt x="1389" y="4874"/>
                    <a:pt x="1378" y="4821"/>
                    <a:pt x="1264" y="4865"/>
                  </a:cubicBezTo>
                  <a:close/>
                  <a:moveTo>
                    <a:pt x="1495" y="5389"/>
                  </a:moveTo>
                  <a:cubicBezTo>
                    <a:pt x="1460" y="5411"/>
                    <a:pt x="1446" y="5447"/>
                    <a:pt x="1406" y="5447"/>
                  </a:cubicBezTo>
                  <a:cubicBezTo>
                    <a:pt x="1360" y="5447"/>
                    <a:pt x="1097" y="5349"/>
                    <a:pt x="1097" y="5338"/>
                  </a:cubicBezTo>
                  <a:cubicBezTo>
                    <a:pt x="1097" y="5309"/>
                    <a:pt x="1161" y="5324"/>
                    <a:pt x="1175" y="5320"/>
                  </a:cubicBezTo>
                  <a:cubicBezTo>
                    <a:pt x="1218" y="5305"/>
                    <a:pt x="1203" y="5203"/>
                    <a:pt x="1275" y="5203"/>
                  </a:cubicBezTo>
                  <a:cubicBezTo>
                    <a:pt x="1328" y="5203"/>
                    <a:pt x="1474" y="5338"/>
                    <a:pt x="1495" y="5389"/>
                  </a:cubicBezTo>
                  <a:close/>
                  <a:moveTo>
                    <a:pt x="3465" y="4569"/>
                  </a:moveTo>
                  <a:cubicBezTo>
                    <a:pt x="3454" y="4602"/>
                    <a:pt x="3433" y="4628"/>
                    <a:pt x="3401" y="4628"/>
                  </a:cubicBezTo>
                  <a:cubicBezTo>
                    <a:pt x="3354" y="4628"/>
                    <a:pt x="3333" y="4602"/>
                    <a:pt x="3294" y="4602"/>
                  </a:cubicBezTo>
                  <a:cubicBezTo>
                    <a:pt x="3254" y="4602"/>
                    <a:pt x="3222" y="4639"/>
                    <a:pt x="3162" y="4639"/>
                  </a:cubicBezTo>
                  <a:cubicBezTo>
                    <a:pt x="3091" y="4639"/>
                    <a:pt x="3030" y="4620"/>
                    <a:pt x="3055" y="4559"/>
                  </a:cubicBezTo>
                  <a:cubicBezTo>
                    <a:pt x="3023" y="4540"/>
                    <a:pt x="2984" y="4522"/>
                    <a:pt x="2984" y="4482"/>
                  </a:cubicBezTo>
                  <a:cubicBezTo>
                    <a:pt x="2984" y="4446"/>
                    <a:pt x="3016" y="4427"/>
                    <a:pt x="3045" y="4427"/>
                  </a:cubicBezTo>
                  <a:cubicBezTo>
                    <a:pt x="3123" y="4427"/>
                    <a:pt x="3148" y="4456"/>
                    <a:pt x="3222" y="4456"/>
                  </a:cubicBezTo>
                  <a:cubicBezTo>
                    <a:pt x="3319" y="4456"/>
                    <a:pt x="3401" y="4536"/>
                    <a:pt x="3465" y="4569"/>
                  </a:cubicBezTo>
                  <a:close/>
                  <a:moveTo>
                    <a:pt x="5121" y="8855"/>
                  </a:moveTo>
                  <a:cubicBezTo>
                    <a:pt x="5121" y="8881"/>
                    <a:pt x="5081" y="8903"/>
                    <a:pt x="5042" y="8903"/>
                  </a:cubicBezTo>
                  <a:cubicBezTo>
                    <a:pt x="5007" y="8903"/>
                    <a:pt x="4985" y="8885"/>
                    <a:pt x="4985" y="8863"/>
                  </a:cubicBezTo>
                  <a:cubicBezTo>
                    <a:pt x="4985" y="8841"/>
                    <a:pt x="5035" y="8749"/>
                    <a:pt x="5067" y="8739"/>
                  </a:cubicBezTo>
                  <a:cubicBezTo>
                    <a:pt x="5074" y="8753"/>
                    <a:pt x="5092" y="8761"/>
                    <a:pt x="5092" y="8775"/>
                  </a:cubicBezTo>
                  <a:cubicBezTo>
                    <a:pt x="5092" y="8808"/>
                    <a:pt x="5039" y="8830"/>
                    <a:pt x="5121" y="8830"/>
                  </a:cubicBezTo>
                  <a:cubicBezTo>
                    <a:pt x="5121" y="8830"/>
                    <a:pt x="5121" y="8855"/>
                    <a:pt x="5121" y="8855"/>
                  </a:cubicBezTo>
                  <a:close/>
                  <a:moveTo>
                    <a:pt x="5039" y="12937"/>
                  </a:moveTo>
                  <a:cubicBezTo>
                    <a:pt x="5032" y="12952"/>
                    <a:pt x="5017" y="12985"/>
                    <a:pt x="4996" y="12985"/>
                  </a:cubicBezTo>
                  <a:cubicBezTo>
                    <a:pt x="4985" y="12985"/>
                    <a:pt x="4964" y="12996"/>
                    <a:pt x="4964" y="12985"/>
                  </a:cubicBezTo>
                  <a:cubicBezTo>
                    <a:pt x="4964" y="12948"/>
                    <a:pt x="4985" y="12912"/>
                    <a:pt x="5007" y="12912"/>
                  </a:cubicBezTo>
                  <a:lnTo>
                    <a:pt x="5039" y="12912"/>
                  </a:lnTo>
                  <a:cubicBezTo>
                    <a:pt x="5039" y="12912"/>
                    <a:pt x="5039" y="12937"/>
                    <a:pt x="5039" y="12937"/>
                  </a:cubicBezTo>
                  <a:close/>
                  <a:moveTo>
                    <a:pt x="4882" y="8451"/>
                  </a:moveTo>
                  <a:cubicBezTo>
                    <a:pt x="4825" y="8451"/>
                    <a:pt x="4722" y="8374"/>
                    <a:pt x="4679" y="8342"/>
                  </a:cubicBezTo>
                  <a:cubicBezTo>
                    <a:pt x="4789" y="8316"/>
                    <a:pt x="4857" y="8385"/>
                    <a:pt x="4932" y="8429"/>
                  </a:cubicBezTo>
                  <a:cubicBezTo>
                    <a:pt x="4921" y="8447"/>
                    <a:pt x="4910" y="8451"/>
                    <a:pt x="4882" y="8451"/>
                  </a:cubicBezTo>
                  <a:close/>
                  <a:moveTo>
                    <a:pt x="4896" y="8815"/>
                  </a:moveTo>
                  <a:cubicBezTo>
                    <a:pt x="4896" y="8837"/>
                    <a:pt x="4861" y="8855"/>
                    <a:pt x="4854" y="8855"/>
                  </a:cubicBezTo>
                  <a:cubicBezTo>
                    <a:pt x="4829" y="8855"/>
                    <a:pt x="4697" y="8786"/>
                    <a:pt x="4697" y="8761"/>
                  </a:cubicBezTo>
                  <a:cubicBezTo>
                    <a:pt x="4697" y="8749"/>
                    <a:pt x="4704" y="8739"/>
                    <a:pt x="4711" y="8735"/>
                  </a:cubicBezTo>
                  <a:cubicBezTo>
                    <a:pt x="4729" y="8771"/>
                    <a:pt x="4754" y="8786"/>
                    <a:pt x="4789" y="8793"/>
                  </a:cubicBezTo>
                  <a:lnTo>
                    <a:pt x="4896" y="8793"/>
                  </a:lnTo>
                  <a:cubicBezTo>
                    <a:pt x="4896" y="8793"/>
                    <a:pt x="4896" y="8815"/>
                    <a:pt x="4896" y="8815"/>
                  </a:cubicBezTo>
                  <a:close/>
                  <a:moveTo>
                    <a:pt x="4501" y="12132"/>
                  </a:moveTo>
                  <a:cubicBezTo>
                    <a:pt x="4458" y="12132"/>
                    <a:pt x="4412" y="12128"/>
                    <a:pt x="4412" y="12092"/>
                  </a:cubicBezTo>
                  <a:cubicBezTo>
                    <a:pt x="4412" y="12073"/>
                    <a:pt x="4440" y="12069"/>
                    <a:pt x="4451" y="12069"/>
                  </a:cubicBezTo>
                  <a:cubicBezTo>
                    <a:pt x="4462" y="12069"/>
                    <a:pt x="4547" y="12088"/>
                    <a:pt x="4558" y="12110"/>
                  </a:cubicBezTo>
                  <a:cubicBezTo>
                    <a:pt x="4547" y="12132"/>
                    <a:pt x="4522" y="12132"/>
                    <a:pt x="4501" y="12132"/>
                  </a:cubicBezTo>
                  <a:close/>
                  <a:moveTo>
                    <a:pt x="4152" y="12088"/>
                  </a:moveTo>
                  <a:cubicBezTo>
                    <a:pt x="4127" y="12103"/>
                    <a:pt x="4113" y="12117"/>
                    <a:pt x="4088" y="12117"/>
                  </a:cubicBezTo>
                  <a:cubicBezTo>
                    <a:pt x="4067" y="12117"/>
                    <a:pt x="4070" y="12099"/>
                    <a:pt x="4052" y="12099"/>
                  </a:cubicBezTo>
                  <a:cubicBezTo>
                    <a:pt x="4006" y="12099"/>
                    <a:pt x="4009" y="12164"/>
                    <a:pt x="3970" y="12164"/>
                  </a:cubicBezTo>
                  <a:cubicBezTo>
                    <a:pt x="3938" y="12164"/>
                    <a:pt x="3945" y="12128"/>
                    <a:pt x="3928" y="12117"/>
                  </a:cubicBezTo>
                  <a:cubicBezTo>
                    <a:pt x="3896" y="12095"/>
                    <a:pt x="3810" y="12106"/>
                    <a:pt x="3767" y="12106"/>
                  </a:cubicBezTo>
                  <a:cubicBezTo>
                    <a:pt x="3743" y="12106"/>
                    <a:pt x="3743" y="12117"/>
                    <a:pt x="3725" y="12106"/>
                  </a:cubicBezTo>
                  <a:cubicBezTo>
                    <a:pt x="3725" y="12117"/>
                    <a:pt x="3721" y="12125"/>
                    <a:pt x="3721" y="12135"/>
                  </a:cubicBezTo>
                  <a:cubicBezTo>
                    <a:pt x="3700" y="12132"/>
                    <a:pt x="3678" y="12099"/>
                    <a:pt x="3678" y="12077"/>
                  </a:cubicBezTo>
                  <a:cubicBezTo>
                    <a:pt x="3686" y="12077"/>
                    <a:pt x="3693" y="12066"/>
                    <a:pt x="3696" y="12062"/>
                  </a:cubicBezTo>
                  <a:cubicBezTo>
                    <a:pt x="3778" y="12062"/>
                    <a:pt x="3814" y="12081"/>
                    <a:pt x="3856" y="12059"/>
                  </a:cubicBezTo>
                  <a:cubicBezTo>
                    <a:pt x="3835" y="12037"/>
                    <a:pt x="3831" y="12011"/>
                    <a:pt x="3831" y="11983"/>
                  </a:cubicBezTo>
                  <a:cubicBezTo>
                    <a:pt x="3810" y="11983"/>
                    <a:pt x="3785" y="11964"/>
                    <a:pt x="3785" y="11942"/>
                  </a:cubicBezTo>
                  <a:cubicBezTo>
                    <a:pt x="3785" y="11931"/>
                    <a:pt x="3803" y="11917"/>
                    <a:pt x="3814" y="11917"/>
                  </a:cubicBezTo>
                  <a:cubicBezTo>
                    <a:pt x="3846" y="11917"/>
                    <a:pt x="3867" y="11942"/>
                    <a:pt x="3899" y="11942"/>
                  </a:cubicBezTo>
                  <a:cubicBezTo>
                    <a:pt x="3945" y="11942"/>
                    <a:pt x="3967" y="11928"/>
                    <a:pt x="4006" y="11928"/>
                  </a:cubicBezTo>
                  <a:cubicBezTo>
                    <a:pt x="4120" y="11928"/>
                    <a:pt x="4141" y="11990"/>
                    <a:pt x="4205" y="12023"/>
                  </a:cubicBezTo>
                  <a:lnTo>
                    <a:pt x="4188" y="12008"/>
                  </a:lnTo>
                  <a:cubicBezTo>
                    <a:pt x="4223" y="12037"/>
                    <a:pt x="4259" y="12052"/>
                    <a:pt x="4284" y="12088"/>
                  </a:cubicBezTo>
                  <a:cubicBezTo>
                    <a:pt x="4284" y="12088"/>
                    <a:pt x="4152" y="12088"/>
                    <a:pt x="4152" y="12088"/>
                  </a:cubicBezTo>
                  <a:close/>
                  <a:moveTo>
                    <a:pt x="3536" y="11942"/>
                  </a:moveTo>
                  <a:cubicBezTo>
                    <a:pt x="3454" y="11942"/>
                    <a:pt x="3397" y="11917"/>
                    <a:pt x="3329" y="11917"/>
                  </a:cubicBezTo>
                  <a:lnTo>
                    <a:pt x="3329" y="11895"/>
                  </a:lnTo>
                  <a:cubicBezTo>
                    <a:pt x="3347" y="11895"/>
                    <a:pt x="3362" y="11880"/>
                    <a:pt x="3365" y="11862"/>
                  </a:cubicBezTo>
                  <a:cubicBezTo>
                    <a:pt x="3312" y="11836"/>
                    <a:pt x="3254" y="11840"/>
                    <a:pt x="3244" y="11786"/>
                  </a:cubicBezTo>
                  <a:cubicBezTo>
                    <a:pt x="3215" y="11786"/>
                    <a:pt x="3219" y="11760"/>
                    <a:pt x="3205" y="11753"/>
                  </a:cubicBezTo>
                  <a:cubicBezTo>
                    <a:pt x="3176" y="11738"/>
                    <a:pt x="3158" y="11749"/>
                    <a:pt x="3130" y="11749"/>
                  </a:cubicBezTo>
                  <a:cubicBezTo>
                    <a:pt x="3080" y="11749"/>
                    <a:pt x="3055" y="11695"/>
                    <a:pt x="3005" y="11695"/>
                  </a:cubicBezTo>
                  <a:lnTo>
                    <a:pt x="2902" y="11695"/>
                  </a:lnTo>
                  <a:cubicBezTo>
                    <a:pt x="2881" y="11680"/>
                    <a:pt x="2884" y="11665"/>
                    <a:pt x="2895" y="11655"/>
                  </a:cubicBezTo>
                  <a:cubicBezTo>
                    <a:pt x="2881" y="11640"/>
                    <a:pt x="2863" y="11643"/>
                    <a:pt x="2845" y="11643"/>
                  </a:cubicBezTo>
                  <a:cubicBezTo>
                    <a:pt x="2777" y="11643"/>
                    <a:pt x="2681" y="11695"/>
                    <a:pt x="2646" y="11731"/>
                  </a:cubicBezTo>
                  <a:lnTo>
                    <a:pt x="2614" y="11731"/>
                  </a:lnTo>
                  <a:cubicBezTo>
                    <a:pt x="2670" y="11632"/>
                    <a:pt x="2745" y="11571"/>
                    <a:pt x="2906" y="11571"/>
                  </a:cubicBezTo>
                  <a:cubicBezTo>
                    <a:pt x="3062" y="11571"/>
                    <a:pt x="3137" y="11662"/>
                    <a:pt x="3254" y="11662"/>
                  </a:cubicBezTo>
                  <a:cubicBezTo>
                    <a:pt x="3279" y="11662"/>
                    <a:pt x="3308" y="11698"/>
                    <a:pt x="3315" y="11705"/>
                  </a:cubicBezTo>
                  <a:cubicBezTo>
                    <a:pt x="3365" y="11756"/>
                    <a:pt x="3454" y="11796"/>
                    <a:pt x="3536" y="11796"/>
                  </a:cubicBezTo>
                  <a:cubicBezTo>
                    <a:pt x="3536" y="11804"/>
                    <a:pt x="3532" y="11815"/>
                    <a:pt x="3536" y="11822"/>
                  </a:cubicBezTo>
                  <a:lnTo>
                    <a:pt x="3589" y="11825"/>
                  </a:lnTo>
                  <a:cubicBezTo>
                    <a:pt x="3629" y="11836"/>
                    <a:pt x="3646" y="11888"/>
                    <a:pt x="3671" y="11898"/>
                  </a:cubicBezTo>
                  <a:cubicBezTo>
                    <a:pt x="3646" y="11942"/>
                    <a:pt x="3579" y="11942"/>
                    <a:pt x="3536" y="11942"/>
                  </a:cubicBezTo>
                  <a:close/>
                  <a:moveTo>
                    <a:pt x="3347" y="12154"/>
                  </a:moveTo>
                  <a:cubicBezTo>
                    <a:pt x="3319" y="12154"/>
                    <a:pt x="3290" y="12128"/>
                    <a:pt x="3290" y="12099"/>
                  </a:cubicBezTo>
                  <a:cubicBezTo>
                    <a:pt x="3290" y="12085"/>
                    <a:pt x="3312" y="12077"/>
                    <a:pt x="3326" y="12077"/>
                  </a:cubicBezTo>
                  <a:cubicBezTo>
                    <a:pt x="3369" y="12077"/>
                    <a:pt x="3419" y="12099"/>
                    <a:pt x="3440" y="12106"/>
                  </a:cubicBezTo>
                  <a:lnTo>
                    <a:pt x="3433" y="12099"/>
                  </a:lnTo>
                  <a:cubicBezTo>
                    <a:pt x="3454" y="12106"/>
                    <a:pt x="3461" y="12117"/>
                    <a:pt x="3465" y="12132"/>
                  </a:cubicBezTo>
                  <a:cubicBezTo>
                    <a:pt x="3422" y="12139"/>
                    <a:pt x="3390" y="12154"/>
                    <a:pt x="3347" y="12154"/>
                  </a:cubicBezTo>
                  <a:close/>
                  <a:moveTo>
                    <a:pt x="2809" y="11767"/>
                  </a:moveTo>
                  <a:cubicBezTo>
                    <a:pt x="2806" y="11767"/>
                    <a:pt x="2760" y="11774"/>
                    <a:pt x="2760" y="11767"/>
                  </a:cubicBezTo>
                  <a:cubicBezTo>
                    <a:pt x="2760" y="11742"/>
                    <a:pt x="2781" y="11734"/>
                    <a:pt x="2792" y="11734"/>
                  </a:cubicBezTo>
                  <a:lnTo>
                    <a:pt x="2792" y="11709"/>
                  </a:lnTo>
                  <a:lnTo>
                    <a:pt x="2799" y="11709"/>
                  </a:lnTo>
                  <a:lnTo>
                    <a:pt x="2809" y="11713"/>
                  </a:lnTo>
                  <a:cubicBezTo>
                    <a:pt x="2813" y="11731"/>
                    <a:pt x="2817" y="11749"/>
                    <a:pt x="2809" y="11767"/>
                  </a:cubicBezTo>
                  <a:close/>
                  <a:moveTo>
                    <a:pt x="3312" y="11421"/>
                  </a:moveTo>
                  <a:cubicBezTo>
                    <a:pt x="3312" y="11428"/>
                    <a:pt x="3301" y="11439"/>
                    <a:pt x="3294" y="11439"/>
                  </a:cubicBezTo>
                  <a:cubicBezTo>
                    <a:pt x="3258" y="11439"/>
                    <a:pt x="3258" y="11399"/>
                    <a:pt x="3258" y="11370"/>
                  </a:cubicBezTo>
                  <a:cubicBezTo>
                    <a:pt x="3258" y="11367"/>
                    <a:pt x="3269" y="11370"/>
                    <a:pt x="3273" y="11370"/>
                  </a:cubicBezTo>
                  <a:cubicBezTo>
                    <a:pt x="3301" y="11374"/>
                    <a:pt x="3312" y="11396"/>
                    <a:pt x="3312" y="11421"/>
                  </a:cubicBezTo>
                  <a:close/>
                  <a:moveTo>
                    <a:pt x="3254" y="11162"/>
                  </a:moveTo>
                  <a:cubicBezTo>
                    <a:pt x="3279" y="11162"/>
                    <a:pt x="3290" y="11180"/>
                    <a:pt x="3297" y="11192"/>
                  </a:cubicBezTo>
                  <a:cubicBezTo>
                    <a:pt x="3262" y="11195"/>
                    <a:pt x="3226" y="11192"/>
                    <a:pt x="3205" y="11192"/>
                  </a:cubicBezTo>
                  <a:cubicBezTo>
                    <a:pt x="3212" y="11177"/>
                    <a:pt x="3237" y="11162"/>
                    <a:pt x="3254" y="11162"/>
                  </a:cubicBezTo>
                  <a:close/>
                  <a:moveTo>
                    <a:pt x="3365" y="11206"/>
                  </a:moveTo>
                  <a:lnTo>
                    <a:pt x="3383" y="11235"/>
                  </a:lnTo>
                  <a:cubicBezTo>
                    <a:pt x="3372" y="11239"/>
                    <a:pt x="3362" y="11217"/>
                    <a:pt x="3365" y="11206"/>
                  </a:cubicBezTo>
                  <a:close/>
                  <a:moveTo>
                    <a:pt x="3725" y="11786"/>
                  </a:moveTo>
                  <a:cubicBezTo>
                    <a:pt x="3753" y="11793"/>
                    <a:pt x="3782" y="11775"/>
                    <a:pt x="3796" y="11753"/>
                  </a:cubicBezTo>
                  <a:lnTo>
                    <a:pt x="3796" y="11786"/>
                  </a:lnTo>
                  <a:cubicBezTo>
                    <a:pt x="3782" y="11800"/>
                    <a:pt x="3757" y="11807"/>
                    <a:pt x="3739" y="11807"/>
                  </a:cubicBezTo>
                  <a:cubicBezTo>
                    <a:pt x="3735" y="11807"/>
                    <a:pt x="3725" y="11811"/>
                    <a:pt x="3725" y="11807"/>
                  </a:cubicBezTo>
                  <a:cubicBezTo>
                    <a:pt x="3725" y="11807"/>
                    <a:pt x="3725" y="11786"/>
                    <a:pt x="3725" y="11786"/>
                  </a:cubicBezTo>
                  <a:close/>
                  <a:moveTo>
                    <a:pt x="10216" y="7755"/>
                  </a:moveTo>
                  <a:cubicBezTo>
                    <a:pt x="10216" y="7707"/>
                    <a:pt x="10245" y="7715"/>
                    <a:pt x="10256" y="7715"/>
                  </a:cubicBezTo>
                  <a:cubicBezTo>
                    <a:pt x="10277" y="7715"/>
                    <a:pt x="10337" y="7696"/>
                    <a:pt x="10359" y="7674"/>
                  </a:cubicBezTo>
                  <a:cubicBezTo>
                    <a:pt x="10345" y="7652"/>
                    <a:pt x="10337" y="7645"/>
                    <a:pt x="10337" y="7627"/>
                  </a:cubicBezTo>
                  <a:cubicBezTo>
                    <a:pt x="10337" y="7602"/>
                    <a:pt x="10409" y="7558"/>
                    <a:pt x="10444" y="7558"/>
                  </a:cubicBezTo>
                  <a:lnTo>
                    <a:pt x="10505" y="7558"/>
                  </a:lnTo>
                  <a:cubicBezTo>
                    <a:pt x="10587" y="7558"/>
                    <a:pt x="10626" y="7645"/>
                    <a:pt x="10626" y="7707"/>
                  </a:cubicBezTo>
                  <a:cubicBezTo>
                    <a:pt x="10626" y="7737"/>
                    <a:pt x="10562" y="7733"/>
                    <a:pt x="10562" y="7762"/>
                  </a:cubicBezTo>
                  <a:lnTo>
                    <a:pt x="10562" y="7886"/>
                  </a:lnTo>
                  <a:cubicBezTo>
                    <a:pt x="10562" y="7915"/>
                    <a:pt x="10587" y="7959"/>
                    <a:pt x="10559" y="7988"/>
                  </a:cubicBezTo>
                  <a:cubicBezTo>
                    <a:pt x="10537" y="8010"/>
                    <a:pt x="10501" y="8006"/>
                    <a:pt x="10466" y="8006"/>
                  </a:cubicBezTo>
                  <a:cubicBezTo>
                    <a:pt x="10409" y="8006"/>
                    <a:pt x="10366" y="8068"/>
                    <a:pt x="10337" y="8087"/>
                  </a:cubicBezTo>
                  <a:cubicBezTo>
                    <a:pt x="10320" y="8097"/>
                    <a:pt x="10291" y="8101"/>
                    <a:pt x="10270" y="8101"/>
                  </a:cubicBezTo>
                  <a:cubicBezTo>
                    <a:pt x="10227" y="8101"/>
                    <a:pt x="10181" y="8061"/>
                    <a:pt x="10181" y="8017"/>
                  </a:cubicBezTo>
                  <a:cubicBezTo>
                    <a:pt x="10181" y="7926"/>
                    <a:pt x="10270" y="7919"/>
                    <a:pt x="10284" y="7831"/>
                  </a:cubicBezTo>
                  <a:cubicBezTo>
                    <a:pt x="10249" y="7813"/>
                    <a:pt x="10216" y="7791"/>
                    <a:pt x="10216" y="7755"/>
                  </a:cubicBezTo>
                  <a:close/>
                  <a:moveTo>
                    <a:pt x="10569" y="7095"/>
                  </a:moveTo>
                  <a:cubicBezTo>
                    <a:pt x="10569" y="7135"/>
                    <a:pt x="10541" y="7179"/>
                    <a:pt x="10501" y="7179"/>
                  </a:cubicBezTo>
                  <a:cubicBezTo>
                    <a:pt x="10491" y="7179"/>
                    <a:pt x="10480" y="7150"/>
                    <a:pt x="10480" y="7135"/>
                  </a:cubicBezTo>
                  <a:cubicBezTo>
                    <a:pt x="10480" y="7113"/>
                    <a:pt x="10541" y="7095"/>
                    <a:pt x="10569" y="7095"/>
                  </a:cubicBezTo>
                  <a:close/>
                  <a:moveTo>
                    <a:pt x="10711" y="7740"/>
                  </a:moveTo>
                  <a:cubicBezTo>
                    <a:pt x="10711" y="7722"/>
                    <a:pt x="10715" y="7707"/>
                    <a:pt x="10736" y="7696"/>
                  </a:cubicBezTo>
                  <a:lnTo>
                    <a:pt x="10754" y="7696"/>
                  </a:lnTo>
                  <a:cubicBezTo>
                    <a:pt x="10754" y="7707"/>
                    <a:pt x="10751" y="7722"/>
                    <a:pt x="10751" y="7740"/>
                  </a:cubicBezTo>
                  <a:cubicBezTo>
                    <a:pt x="10751" y="7740"/>
                    <a:pt x="10711" y="7740"/>
                    <a:pt x="10711" y="7740"/>
                  </a:cubicBezTo>
                  <a:close/>
                  <a:moveTo>
                    <a:pt x="10615" y="7248"/>
                  </a:moveTo>
                  <a:cubicBezTo>
                    <a:pt x="10622" y="7248"/>
                    <a:pt x="10629" y="7233"/>
                    <a:pt x="10629" y="7226"/>
                  </a:cubicBezTo>
                  <a:cubicBezTo>
                    <a:pt x="10622" y="7223"/>
                    <a:pt x="10612" y="7212"/>
                    <a:pt x="10612" y="7204"/>
                  </a:cubicBezTo>
                  <a:cubicBezTo>
                    <a:pt x="10612" y="7175"/>
                    <a:pt x="10637" y="7161"/>
                    <a:pt x="10662" y="7161"/>
                  </a:cubicBezTo>
                  <a:cubicBezTo>
                    <a:pt x="10662" y="7131"/>
                    <a:pt x="10676" y="7117"/>
                    <a:pt x="10676" y="7099"/>
                  </a:cubicBezTo>
                  <a:cubicBezTo>
                    <a:pt x="10676" y="7081"/>
                    <a:pt x="10711" y="7051"/>
                    <a:pt x="10733" y="7051"/>
                  </a:cubicBezTo>
                  <a:lnTo>
                    <a:pt x="10836" y="7051"/>
                  </a:lnTo>
                  <a:cubicBezTo>
                    <a:pt x="10850" y="7051"/>
                    <a:pt x="10872" y="7077"/>
                    <a:pt x="10872" y="7084"/>
                  </a:cubicBezTo>
                  <a:cubicBezTo>
                    <a:pt x="10872" y="7135"/>
                    <a:pt x="10793" y="7128"/>
                    <a:pt x="10783" y="7179"/>
                  </a:cubicBezTo>
                  <a:cubicBezTo>
                    <a:pt x="10783" y="7190"/>
                    <a:pt x="10786" y="7197"/>
                    <a:pt x="10793" y="7208"/>
                  </a:cubicBezTo>
                  <a:lnTo>
                    <a:pt x="11003" y="7208"/>
                  </a:lnTo>
                  <a:cubicBezTo>
                    <a:pt x="11018" y="7310"/>
                    <a:pt x="10908" y="7353"/>
                    <a:pt x="10908" y="7430"/>
                  </a:cubicBezTo>
                  <a:cubicBezTo>
                    <a:pt x="10893" y="7434"/>
                    <a:pt x="10883" y="7445"/>
                    <a:pt x="10879" y="7459"/>
                  </a:cubicBezTo>
                  <a:cubicBezTo>
                    <a:pt x="10915" y="7470"/>
                    <a:pt x="10932" y="7456"/>
                    <a:pt x="10961" y="7463"/>
                  </a:cubicBezTo>
                  <a:cubicBezTo>
                    <a:pt x="11029" y="7485"/>
                    <a:pt x="11018" y="7572"/>
                    <a:pt x="11061" y="7616"/>
                  </a:cubicBezTo>
                  <a:cubicBezTo>
                    <a:pt x="11117" y="7674"/>
                    <a:pt x="11210" y="7700"/>
                    <a:pt x="11210" y="7787"/>
                  </a:cubicBezTo>
                  <a:cubicBezTo>
                    <a:pt x="11210" y="7816"/>
                    <a:pt x="11249" y="7835"/>
                    <a:pt x="11249" y="7864"/>
                  </a:cubicBezTo>
                  <a:cubicBezTo>
                    <a:pt x="11249" y="7875"/>
                    <a:pt x="11242" y="7886"/>
                    <a:pt x="11231" y="7890"/>
                  </a:cubicBezTo>
                  <a:lnTo>
                    <a:pt x="11231" y="7915"/>
                  </a:lnTo>
                  <a:cubicBezTo>
                    <a:pt x="11256" y="7908"/>
                    <a:pt x="11260" y="7897"/>
                    <a:pt x="11274" y="7890"/>
                  </a:cubicBezTo>
                  <a:lnTo>
                    <a:pt x="11256" y="7904"/>
                  </a:lnTo>
                  <a:cubicBezTo>
                    <a:pt x="11281" y="7886"/>
                    <a:pt x="11274" y="7890"/>
                    <a:pt x="11303" y="7890"/>
                  </a:cubicBezTo>
                  <a:cubicBezTo>
                    <a:pt x="11345" y="7890"/>
                    <a:pt x="11378" y="7923"/>
                    <a:pt x="11378" y="7959"/>
                  </a:cubicBezTo>
                  <a:cubicBezTo>
                    <a:pt x="11378" y="8024"/>
                    <a:pt x="11292" y="8057"/>
                    <a:pt x="11263" y="8105"/>
                  </a:cubicBezTo>
                  <a:cubicBezTo>
                    <a:pt x="11299" y="8115"/>
                    <a:pt x="11313" y="8119"/>
                    <a:pt x="11335" y="8119"/>
                  </a:cubicBezTo>
                  <a:lnTo>
                    <a:pt x="11335" y="8145"/>
                  </a:lnTo>
                  <a:cubicBezTo>
                    <a:pt x="11303" y="8177"/>
                    <a:pt x="11278" y="8199"/>
                    <a:pt x="11235" y="8199"/>
                  </a:cubicBezTo>
                  <a:lnTo>
                    <a:pt x="11093" y="8199"/>
                  </a:lnTo>
                  <a:cubicBezTo>
                    <a:pt x="11057" y="8199"/>
                    <a:pt x="10961" y="8232"/>
                    <a:pt x="10908" y="8232"/>
                  </a:cubicBezTo>
                  <a:cubicBezTo>
                    <a:pt x="10883" y="8232"/>
                    <a:pt x="10868" y="8210"/>
                    <a:pt x="10843" y="8210"/>
                  </a:cubicBezTo>
                  <a:cubicBezTo>
                    <a:pt x="10808" y="8210"/>
                    <a:pt x="10786" y="8243"/>
                    <a:pt x="10786" y="8272"/>
                  </a:cubicBezTo>
                  <a:lnTo>
                    <a:pt x="10737" y="8272"/>
                  </a:lnTo>
                  <a:cubicBezTo>
                    <a:pt x="10711" y="8272"/>
                    <a:pt x="10701" y="8287"/>
                    <a:pt x="10686" y="8301"/>
                  </a:cubicBezTo>
                  <a:lnTo>
                    <a:pt x="10662" y="8301"/>
                  </a:lnTo>
                  <a:lnTo>
                    <a:pt x="10662" y="8279"/>
                  </a:lnTo>
                  <a:cubicBezTo>
                    <a:pt x="10669" y="8265"/>
                    <a:pt x="10776" y="8148"/>
                    <a:pt x="10786" y="8145"/>
                  </a:cubicBezTo>
                  <a:cubicBezTo>
                    <a:pt x="10836" y="8130"/>
                    <a:pt x="10908" y="8148"/>
                    <a:pt x="10908" y="8097"/>
                  </a:cubicBezTo>
                  <a:cubicBezTo>
                    <a:pt x="10908" y="8090"/>
                    <a:pt x="10900" y="8079"/>
                    <a:pt x="10900" y="8072"/>
                  </a:cubicBezTo>
                  <a:cubicBezTo>
                    <a:pt x="10886" y="8094"/>
                    <a:pt x="10861" y="8108"/>
                    <a:pt x="10836" y="8108"/>
                  </a:cubicBezTo>
                  <a:cubicBezTo>
                    <a:pt x="10790" y="8108"/>
                    <a:pt x="10776" y="8065"/>
                    <a:pt x="10737" y="8065"/>
                  </a:cubicBezTo>
                  <a:cubicBezTo>
                    <a:pt x="10715" y="8065"/>
                    <a:pt x="10719" y="8083"/>
                    <a:pt x="10701" y="8083"/>
                  </a:cubicBezTo>
                  <a:cubicBezTo>
                    <a:pt x="10694" y="8083"/>
                    <a:pt x="10683" y="8072"/>
                    <a:pt x="10683" y="8065"/>
                  </a:cubicBezTo>
                  <a:cubicBezTo>
                    <a:pt x="10683" y="8010"/>
                    <a:pt x="10783" y="8006"/>
                    <a:pt x="10783" y="7952"/>
                  </a:cubicBezTo>
                  <a:cubicBezTo>
                    <a:pt x="10783" y="7904"/>
                    <a:pt x="10754" y="7886"/>
                    <a:pt x="10754" y="7846"/>
                  </a:cubicBezTo>
                  <a:cubicBezTo>
                    <a:pt x="10818" y="7846"/>
                    <a:pt x="10897" y="7813"/>
                    <a:pt x="10915" y="7776"/>
                  </a:cubicBezTo>
                  <a:lnTo>
                    <a:pt x="10915" y="7722"/>
                  </a:lnTo>
                  <a:cubicBezTo>
                    <a:pt x="10879" y="7726"/>
                    <a:pt x="10829" y="7718"/>
                    <a:pt x="10829" y="7682"/>
                  </a:cubicBezTo>
                  <a:cubicBezTo>
                    <a:pt x="10829" y="7652"/>
                    <a:pt x="10847" y="7645"/>
                    <a:pt x="10854" y="7631"/>
                  </a:cubicBezTo>
                  <a:cubicBezTo>
                    <a:pt x="10843" y="7631"/>
                    <a:pt x="10833" y="7627"/>
                    <a:pt x="10822" y="7627"/>
                  </a:cubicBezTo>
                  <a:cubicBezTo>
                    <a:pt x="10786" y="7627"/>
                    <a:pt x="10769" y="7645"/>
                    <a:pt x="10740" y="7645"/>
                  </a:cubicBezTo>
                  <a:cubicBezTo>
                    <a:pt x="10708" y="7645"/>
                    <a:pt x="10683" y="7645"/>
                    <a:pt x="10683" y="7616"/>
                  </a:cubicBezTo>
                  <a:cubicBezTo>
                    <a:pt x="10683" y="7587"/>
                    <a:pt x="10719" y="7569"/>
                    <a:pt x="10719" y="7540"/>
                  </a:cubicBezTo>
                  <a:cubicBezTo>
                    <a:pt x="10719" y="7507"/>
                    <a:pt x="10708" y="7499"/>
                    <a:pt x="10719" y="7470"/>
                  </a:cubicBezTo>
                  <a:cubicBezTo>
                    <a:pt x="10690" y="7470"/>
                    <a:pt x="10669" y="7459"/>
                    <a:pt x="10658" y="7452"/>
                  </a:cubicBezTo>
                  <a:cubicBezTo>
                    <a:pt x="10640" y="7481"/>
                    <a:pt x="10651" y="7492"/>
                    <a:pt x="10658" y="7507"/>
                  </a:cubicBezTo>
                  <a:lnTo>
                    <a:pt x="10629" y="7507"/>
                  </a:lnTo>
                  <a:lnTo>
                    <a:pt x="10629" y="7449"/>
                  </a:lnTo>
                  <a:cubicBezTo>
                    <a:pt x="10629" y="7437"/>
                    <a:pt x="10633" y="7430"/>
                    <a:pt x="10644" y="7423"/>
                  </a:cubicBezTo>
                  <a:lnTo>
                    <a:pt x="10644" y="7390"/>
                  </a:lnTo>
                  <a:cubicBezTo>
                    <a:pt x="10622" y="7387"/>
                    <a:pt x="10590" y="7376"/>
                    <a:pt x="10590" y="7361"/>
                  </a:cubicBezTo>
                  <a:cubicBezTo>
                    <a:pt x="10590" y="7343"/>
                    <a:pt x="10615" y="7317"/>
                    <a:pt x="10615" y="7314"/>
                  </a:cubicBezTo>
                  <a:lnTo>
                    <a:pt x="10615" y="7285"/>
                  </a:lnTo>
                  <a:cubicBezTo>
                    <a:pt x="10562" y="7274"/>
                    <a:pt x="10533" y="7263"/>
                    <a:pt x="10533" y="7215"/>
                  </a:cubicBezTo>
                  <a:lnTo>
                    <a:pt x="10590" y="7215"/>
                  </a:lnTo>
                  <a:cubicBezTo>
                    <a:pt x="10590" y="7237"/>
                    <a:pt x="10608" y="7248"/>
                    <a:pt x="10615" y="7248"/>
                  </a:cubicBezTo>
                  <a:close/>
                  <a:moveTo>
                    <a:pt x="12254" y="3284"/>
                  </a:moveTo>
                  <a:cubicBezTo>
                    <a:pt x="12253" y="3282"/>
                    <a:pt x="12251" y="3281"/>
                    <a:pt x="12250" y="3279"/>
                  </a:cubicBezTo>
                  <a:lnTo>
                    <a:pt x="12255" y="3284"/>
                  </a:lnTo>
                  <a:cubicBezTo>
                    <a:pt x="12257" y="3282"/>
                    <a:pt x="12258" y="3280"/>
                    <a:pt x="12261" y="3279"/>
                  </a:cubicBezTo>
                  <a:lnTo>
                    <a:pt x="12261" y="3290"/>
                  </a:lnTo>
                  <a:lnTo>
                    <a:pt x="12255" y="3284"/>
                  </a:lnTo>
                  <a:cubicBezTo>
                    <a:pt x="12254" y="3284"/>
                    <a:pt x="12254" y="3284"/>
                    <a:pt x="12254" y="3284"/>
                  </a:cubicBezTo>
                  <a:cubicBezTo>
                    <a:pt x="12299" y="3342"/>
                    <a:pt x="12347" y="3358"/>
                    <a:pt x="12371" y="3436"/>
                  </a:cubicBezTo>
                  <a:cubicBezTo>
                    <a:pt x="12303" y="3419"/>
                    <a:pt x="12201" y="3318"/>
                    <a:pt x="12254" y="3284"/>
                  </a:cubicBezTo>
                  <a:close/>
                  <a:moveTo>
                    <a:pt x="12374" y="3061"/>
                  </a:moveTo>
                  <a:cubicBezTo>
                    <a:pt x="12432" y="3061"/>
                    <a:pt x="12471" y="3061"/>
                    <a:pt x="12553" y="3075"/>
                  </a:cubicBezTo>
                  <a:cubicBezTo>
                    <a:pt x="12535" y="3097"/>
                    <a:pt x="12520" y="3108"/>
                    <a:pt x="12510" y="3126"/>
                  </a:cubicBezTo>
                  <a:cubicBezTo>
                    <a:pt x="12541" y="3151"/>
                    <a:pt x="12571" y="3155"/>
                    <a:pt x="12595" y="3172"/>
                  </a:cubicBezTo>
                  <a:cubicBezTo>
                    <a:pt x="12587" y="3162"/>
                    <a:pt x="12581" y="3149"/>
                    <a:pt x="12581" y="3133"/>
                  </a:cubicBezTo>
                  <a:cubicBezTo>
                    <a:pt x="12581" y="3101"/>
                    <a:pt x="12610" y="3071"/>
                    <a:pt x="12641" y="3071"/>
                  </a:cubicBezTo>
                  <a:cubicBezTo>
                    <a:pt x="12738" y="3071"/>
                    <a:pt x="12713" y="3199"/>
                    <a:pt x="12802" y="3232"/>
                  </a:cubicBezTo>
                  <a:cubicBezTo>
                    <a:pt x="12780" y="3173"/>
                    <a:pt x="12759" y="3141"/>
                    <a:pt x="12759" y="3071"/>
                  </a:cubicBezTo>
                  <a:cubicBezTo>
                    <a:pt x="12759" y="3017"/>
                    <a:pt x="12784" y="3017"/>
                    <a:pt x="12830" y="3017"/>
                  </a:cubicBezTo>
                  <a:cubicBezTo>
                    <a:pt x="12877" y="3017"/>
                    <a:pt x="12973" y="3053"/>
                    <a:pt x="12973" y="3090"/>
                  </a:cubicBezTo>
                  <a:cubicBezTo>
                    <a:pt x="12973" y="3115"/>
                    <a:pt x="12962" y="3137"/>
                    <a:pt x="12962" y="3163"/>
                  </a:cubicBezTo>
                  <a:cubicBezTo>
                    <a:pt x="12990" y="3148"/>
                    <a:pt x="12998" y="3115"/>
                    <a:pt x="13026" y="3115"/>
                  </a:cubicBezTo>
                  <a:cubicBezTo>
                    <a:pt x="13083" y="3115"/>
                    <a:pt x="13076" y="3173"/>
                    <a:pt x="13069" y="3203"/>
                  </a:cubicBezTo>
                  <a:cubicBezTo>
                    <a:pt x="13080" y="3203"/>
                    <a:pt x="13094" y="3206"/>
                    <a:pt x="13105" y="3206"/>
                  </a:cubicBezTo>
                  <a:cubicBezTo>
                    <a:pt x="13165" y="3206"/>
                    <a:pt x="13354" y="3316"/>
                    <a:pt x="13390" y="3359"/>
                  </a:cubicBezTo>
                  <a:cubicBezTo>
                    <a:pt x="13379" y="3363"/>
                    <a:pt x="13365" y="3363"/>
                    <a:pt x="13354" y="3363"/>
                  </a:cubicBezTo>
                  <a:cubicBezTo>
                    <a:pt x="13382" y="3370"/>
                    <a:pt x="13393" y="3367"/>
                    <a:pt x="13418" y="3363"/>
                  </a:cubicBezTo>
                  <a:cubicBezTo>
                    <a:pt x="13425" y="3381"/>
                    <a:pt x="13429" y="3403"/>
                    <a:pt x="13418" y="3418"/>
                  </a:cubicBezTo>
                  <a:lnTo>
                    <a:pt x="13532" y="3418"/>
                  </a:lnTo>
                  <a:cubicBezTo>
                    <a:pt x="13532" y="3531"/>
                    <a:pt x="13635" y="3502"/>
                    <a:pt x="13667" y="3549"/>
                  </a:cubicBezTo>
                  <a:cubicBezTo>
                    <a:pt x="13571" y="3582"/>
                    <a:pt x="13532" y="3644"/>
                    <a:pt x="13443" y="3673"/>
                  </a:cubicBezTo>
                  <a:cubicBezTo>
                    <a:pt x="13436" y="3644"/>
                    <a:pt x="13436" y="3626"/>
                    <a:pt x="13446" y="3607"/>
                  </a:cubicBezTo>
                  <a:cubicBezTo>
                    <a:pt x="13404" y="3600"/>
                    <a:pt x="13329" y="3604"/>
                    <a:pt x="13283" y="3600"/>
                  </a:cubicBezTo>
                  <a:cubicBezTo>
                    <a:pt x="13290" y="3534"/>
                    <a:pt x="13329" y="3553"/>
                    <a:pt x="13336" y="3498"/>
                  </a:cubicBezTo>
                  <a:cubicBezTo>
                    <a:pt x="13311" y="3491"/>
                    <a:pt x="13279" y="3425"/>
                    <a:pt x="13265" y="3396"/>
                  </a:cubicBezTo>
                  <a:cubicBezTo>
                    <a:pt x="13283" y="3392"/>
                    <a:pt x="13297" y="3389"/>
                    <a:pt x="13315" y="3389"/>
                  </a:cubicBezTo>
                  <a:cubicBezTo>
                    <a:pt x="13257" y="3381"/>
                    <a:pt x="13229" y="3334"/>
                    <a:pt x="13229" y="3334"/>
                  </a:cubicBezTo>
                  <a:cubicBezTo>
                    <a:pt x="13108" y="3334"/>
                    <a:pt x="13069" y="3494"/>
                    <a:pt x="13034" y="3589"/>
                  </a:cubicBezTo>
                  <a:cubicBezTo>
                    <a:pt x="13026" y="3611"/>
                    <a:pt x="12998" y="3604"/>
                    <a:pt x="12980" y="3618"/>
                  </a:cubicBezTo>
                  <a:cubicBezTo>
                    <a:pt x="12919" y="3666"/>
                    <a:pt x="12927" y="3768"/>
                    <a:pt x="12877" y="3819"/>
                  </a:cubicBezTo>
                  <a:cubicBezTo>
                    <a:pt x="12791" y="3760"/>
                    <a:pt x="12599" y="3713"/>
                    <a:pt x="12599" y="3589"/>
                  </a:cubicBezTo>
                  <a:cubicBezTo>
                    <a:pt x="12649" y="3582"/>
                    <a:pt x="12731" y="3593"/>
                    <a:pt x="12731" y="3593"/>
                  </a:cubicBezTo>
                  <a:cubicBezTo>
                    <a:pt x="12766" y="3563"/>
                    <a:pt x="12805" y="3574"/>
                    <a:pt x="12848" y="3563"/>
                  </a:cubicBezTo>
                  <a:cubicBezTo>
                    <a:pt x="12827" y="3549"/>
                    <a:pt x="12713" y="3545"/>
                    <a:pt x="12688" y="3545"/>
                  </a:cubicBezTo>
                  <a:cubicBezTo>
                    <a:pt x="12645" y="3545"/>
                    <a:pt x="12553" y="3585"/>
                    <a:pt x="12553" y="3498"/>
                  </a:cubicBezTo>
                  <a:cubicBezTo>
                    <a:pt x="12553" y="3465"/>
                    <a:pt x="12634" y="3465"/>
                    <a:pt x="12652" y="3461"/>
                  </a:cubicBezTo>
                  <a:cubicBezTo>
                    <a:pt x="12699" y="3447"/>
                    <a:pt x="12795" y="3403"/>
                    <a:pt x="12834" y="3370"/>
                  </a:cubicBezTo>
                  <a:lnTo>
                    <a:pt x="12741" y="3370"/>
                  </a:lnTo>
                  <a:cubicBezTo>
                    <a:pt x="12734" y="3370"/>
                    <a:pt x="12702" y="3348"/>
                    <a:pt x="12688" y="3338"/>
                  </a:cubicBezTo>
                  <a:lnTo>
                    <a:pt x="12659" y="3338"/>
                  </a:lnTo>
                  <a:cubicBezTo>
                    <a:pt x="12627" y="3356"/>
                    <a:pt x="12627" y="3436"/>
                    <a:pt x="12553" y="3436"/>
                  </a:cubicBezTo>
                  <a:cubicBezTo>
                    <a:pt x="12496" y="3436"/>
                    <a:pt x="12456" y="3414"/>
                    <a:pt x="12439" y="3378"/>
                  </a:cubicBezTo>
                  <a:cubicBezTo>
                    <a:pt x="12449" y="3374"/>
                    <a:pt x="12456" y="3370"/>
                    <a:pt x="12467" y="3370"/>
                  </a:cubicBezTo>
                  <a:cubicBezTo>
                    <a:pt x="12407" y="3338"/>
                    <a:pt x="12353" y="3308"/>
                    <a:pt x="12367" y="3250"/>
                  </a:cubicBezTo>
                  <a:cubicBezTo>
                    <a:pt x="12357" y="3246"/>
                    <a:pt x="12350" y="3236"/>
                    <a:pt x="12339" y="3236"/>
                  </a:cubicBezTo>
                  <a:cubicBezTo>
                    <a:pt x="12314" y="3236"/>
                    <a:pt x="12275" y="3173"/>
                    <a:pt x="12250" y="3148"/>
                  </a:cubicBezTo>
                  <a:cubicBezTo>
                    <a:pt x="12264" y="3130"/>
                    <a:pt x="12339" y="3061"/>
                    <a:pt x="12374" y="3061"/>
                  </a:cubicBezTo>
                  <a:close/>
                  <a:moveTo>
                    <a:pt x="13044" y="2951"/>
                  </a:moveTo>
                  <a:cubicBezTo>
                    <a:pt x="13065" y="2966"/>
                    <a:pt x="13094" y="2973"/>
                    <a:pt x="13116" y="2962"/>
                  </a:cubicBezTo>
                  <a:lnTo>
                    <a:pt x="13116" y="2944"/>
                  </a:lnTo>
                  <a:lnTo>
                    <a:pt x="13176" y="2944"/>
                  </a:lnTo>
                  <a:lnTo>
                    <a:pt x="13158" y="2907"/>
                  </a:lnTo>
                  <a:lnTo>
                    <a:pt x="13257" y="2907"/>
                  </a:lnTo>
                  <a:cubicBezTo>
                    <a:pt x="13279" y="2929"/>
                    <a:pt x="13382" y="2981"/>
                    <a:pt x="13400" y="2981"/>
                  </a:cubicBezTo>
                  <a:cubicBezTo>
                    <a:pt x="13443" y="2981"/>
                    <a:pt x="13472" y="2911"/>
                    <a:pt x="13489" y="2897"/>
                  </a:cubicBezTo>
                  <a:lnTo>
                    <a:pt x="13532" y="2897"/>
                  </a:lnTo>
                  <a:cubicBezTo>
                    <a:pt x="13532" y="2944"/>
                    <a:pt x="13525" y="2962"/>
                    <a:pt x="13532" y="2988"/>
                  </a:cubicBezTo>
                  <a:cubicBezTo>
                    <a:pt x="13564" y="2988"/>
                    <a:pt x="13585" y="2951"/>
                    <a:pt x="13639" y="2951"/>
                  </a:cubicBezTo>
                  <a:lnTo>
                    <a:pt x="13756" y="2951"/>
                  </a:lnTo>
                  <a:cubicBezTo>
                    <a:pt x="13827" y="2951"/>
                    <a:pt x="13895" y="3006"/>
                    <a:pt x="13917" y="3050"/>
                  </a:cubicBezTo>
                  <a:cubicBezTo>
                    <a:pt x="13831" y="3108"/>
                    <a:pt x="13653" y="3236"/>
                    <a:pt x="13550" y="3236"/>
                  </a:cubicBezTo>
                  <a:cubicBezTo>
                    <a:pt x="13486" y="3236"/>
                    <a:pt x="13450" y="3214"/>
                    <a:pt x="13425" y="3170"/>
                  </a:cubicBezTo>
                  <a:lnTo>
                    <a:pt x="13222" y="3170"/>
                  </a:lnTo>
                  <a:cubicBezTo>
                    <a:pt x="13190" y="3159"/>
                    <a:pt x="13179" y="3141"/>
                    <a:pt x="13176" y="3111"/>
                  </a:cubicBezTo>
                  <a:cubicBezTo>
                    <a:pt x="13201" y="3108"/>
                    <a:pt x="13240" y="3108"/>
                    <a:pt x="13247" y="3108"/>
                  </a:cubicBezTo>
                  <a:cubicBezTo>
                    <a:pt x="13279" y="3097"/>
                    <a:pt x="13318" y="3097"/>
                    <a:pt x="13336" y="3090"/>
                  </a:cubicBezTo>
                  <a:cubicBezTo>
                    <a:pt x="13322" y="3090"/>
                    <a:pt x="13176" y="3079"/>
                    <a:pt x="13169" y="3079"/>
                  </a:cubicBezTo>
                  <a:cubicBezTo>
                    <a:pt x="13108" y="3079"/>
                    <a:pt x="13037" y="3122"/>
                    <a:pt x="13044" y="3039"/>
                  </a:cubicBezTo>
                  <a:cubicBezTo>
                    <a:pt x="13016" y="3017"/>
                    <a:pt x="12994" y="2988"/>
                    <a:pt x="12990" y="2951"/>
                  </a:cubicBezTo>
                  <a:cubicBezTo>
                    <a:pt x="12990" y="2951"/>
                    <a:pt x="13044" y="2951"/>
                    <a:pt x="13044" y="2951"/>
                  </a:cubicBezTo>
                  <a:close/>
                  <a:moveTo>
                    <a:pt x="15918" y="2805"/>
                  </a:moveTo>
                  <a:cubicBezTo>
                    <a:pt x="16007" y="2805"/>
                    <a:pt x="16057" y="2853"/>
                    <a:pt x="16125" y="2853"/>
                  </a:cubicBezTo>
                  <a:cubicBezTo>
                    <a:pt x="16178" y="2853"/>
                    <a:pt x="16203" y="2805"/>
                    <a:pt x="16256" y="2805"/>
                  </a:cubicBezTo>
                  <a:cubicBezTo>
                    <a:pt x="16299" y="2805"/>
                    <a:pt x="16342" y="2835"/>
                    <a:pt x="16363" y="2842"/>
                  </a:cubicBezTo>
                  <a:cubicBezTo>
                    <a:pt x="16356" y="2908"/>
                    <a:pt x="16310" y="2875"/>
                    <a:pt x="16267" y="2908"/>
                  </a:cubicBezTo>
                  <a:cubicBezTo>
                    <a:pt x="16256" y="2911"/>
                    <a:pt x="16242" y="2911"/>
                    <a:pt x="16231" y="2908"/>
                  </a:cubicBezTo>
                  <a:lnTo>
                    <a:pt x="16231" y="2929"/>
                  </a:lnTo>
                  <a:cubicBezTo>
                    <a:pt x="16239" y="2926"/>
                    <a:pt x="16247" y="2922"/>
                    <a:pt x="16256" y="2915"/>
                  </a:cubicBezTo>
                  <a:lnTo>
                    <a:pt x="16231" y="2944"/>
                  </a:lnTo>
                  <a:lnTo>
                    <a:pt x="16231" y="2929"/>
                  </a:lnTo>
                  <a:cubicBezTo>
                    <a:pt x="16186" y="2948"/>
                    <a:pt x="16155" y="2916"/>
                    <a:pt x="16107" y="2944"/>
                  </a:cubicBezTo>
                  <a:cubicBezTo>
                    <a:pt x="16075" y="2962"/>
                    <a:pt x="16067" y="3028"/>
                    <a:pt x="16035" y="3024"/>
                  </a:cubicBezTo>
                  <a:cubicBezTo>
                    <a:pt x="16017" y="3020"/>
                    <a:pt x="16007" y="3002"/>
                    <a:pt x="15996" y="2988"/>
                  </a:cubicBezTo>
                  <a:lnTo>
                    <a:pt x="16000" y="2988"/>
                  </a:lnTo>
                  <a:cubicBezTo>
                    <a:pt x="15946" y="2988"/>
                    <a:pt x="15911" y="2977"/>
                    <a:pt x="15900" y="2944"/>
                  </a:cubicBezTo>
                  <a:cubicBezTo>
                    <a:pt x="15928" y="2929"/>
                    <a:pt x="15946" y="2922"/>
                    <a:pt x="15975" y="2915"/>
                  </a:cubicBezTo>
                  <a:cubicBezTo>
                    <a:pt x="15943" y="2915"/>
                    <a:pt x="15925" y="2911"/>
                    <a:pt x="15911" y="2908"/>
                  </a:cubicBezTo>
                  <a:cubicBezTo>
                    <a:pt x="15928" y="2896"/>
                    <a:pt x="15946" y="2889"/>
                    <a:pt x="15964" y="2875"/>
                  </a:cubicBezTo>
                  <a:cubicBezTo>
                    <a:pt x="15932" y="2864"/>
                    <a:pt x="15914" y="2842"/>
                    <a:pt x="15882" y="2842"/>
                  </a:cubicBezTo>
                  <a:cubicBezTo>
                    <a:pt x="15843" y="2842"/>
                    <a:pt x="15776" y="2889"/>
                    <a:pt x="15722" y="2889"/>
                  </a:cubicBezTo>
                  <a:cubicBezTo>
                    <a:pt x="15693" y="2889"/>
                    <a:pt x="15672" y="2878"/>
                    <a:pt x="15644" y="2875"/>
                  </a:cubicBezTo>
                  <a:cubicBezTo>
                    <a:pt x="15676" y="2816"/>
                    <a:pt x="15843" y="2805"/>
                    <a:pt x="15918" y="2805"/>
                  </a:cubicBezTo>
                  <a:close/>
                  <a:moveTo>
                    <a:pt x="16488" y="4657"/>
                  </a:moveTo>
                  <a:lnTo>
                    <a:pt x="16488" y="4602"/>
                  </a:lnTo>
                  <a:cubicBezTo>
                    <a:pt x="16488" y="4540"/>
                    <a:pt x="16602" y="4515"/>
                    <a:pt x="16658" y="4500"/>
                  </a:cubicBezTo>
                  <a:cubicBezTo>
                    <a:pt x="16655" y="4456"/>
                    <a:pt x="16605" y="4449"/>
                    <a:pt x="16605" y="4420"/>
                  </a:cubicBezTo>
                  <a:cubicBezTo>
                    <a:pt x="16605" y="4358"/>
                    <a:pt x="16790" y="4303"/>
                    <a:pt x="16790" y="4201"/>
                  </a:cubicBezTo>
                  <a:cubicBezTo>
                    <a:pt x="16790" y="4172"/>
                    <a:pt x="16766" y="4158"/>
                    <a:pt x="16766" y="4136"/>
                  </a:cubicBezTo>
                  <a:cubicBezTo>
                    <a:pt x="16766" y="4121"/>
                    <a:pt x="16776" y="4099"/>
                    <a:pt x="16801" y="4099"/>
                  </a:cubicBezTo>
                  <a:cubicBezTo>
                    <a:pt x="16855" y="4099"/>
                    <a:pt x="16890" y="4073"/>
                    <a:pt x="16943" y="4073"/>
                  </a:cubicBezTo>
                  <a:cubicBezTo>
                    <a:pt x="17032" y="4073"/>
                    <a:pt x="17132" y="3899"/>
                    <a:pt x="17264" y="3899"/>
                  </a:cubicBezTo>
                  <a:cubicBezTo>
                    <a:pt x="17310" y="3899"/>
                    <a:pt x="17310" y="3855"/>
                    <a:pt x="17378" y="3855"/>
                  </a:cubicBezTo>
                  <a:cubicBezTo>
                    <a:pt x="17421" y="3855"/>
                    <a:pt x="17442" y="3899"/>
                    <a:pt x="17485" y="3899"/>
                  </a:cubicBezTo>
                  <a:cubicBezTo>
                    <a:pt x="17673" y="3899"/>
                    <a:pt x="17841" y="3691"/>
                    <a:pt x="18019" y="3691"/>
                  </a:cubicBezTo>
                  <a:cubicBezTo>
                    <a:pt x="18061" y="3691"/>
                    <a:pt x="18161" y="3742"/>
                    <a:pt x="18161" y="3782"/>
                  </a:cubicBezTo>
                  <a:cubicBezTo>
                    <a:pt x="18161" y="3906"/>
                    <a:pt x="17887" y="3928"/>
                    <a:pt x="17798" y="3972"/>
                  </a:cubicBezTo>
                  <a:cubicBezTo>
                    <a:pt x="17673" y="4034"/>
                    <a:pt x="17584" y="4004"/>
                    <a:pt x="17467" y="4063"/>
                  </a:cubicBezTo>
                  <a:cubicBezTo>
                    <a:pt x="17446" y="4073"/>
                    <a:pt x="17431" y="4146"/>
                    <a:pt x="17389" y="4146"/>
                  </a:cubicBezTo>
                  <a:cubicBezTo>
                    <a:pt x="17299" y="4146"/>
                    <a:pt x="17282" y="4227"/>
                    <a:pt x="17218" y="4245"/>
                  </a:cubicBezTo>
                  <a:cubicBezTo>
                    <a:pt x="17036" y="4296"/>
                    <a:pt x="16790" y="4540"/>
                    <a:pt x="16790" y="4773"/>
                  </a:cubicBezTo>
                  <a:cubicBezTo>
                    <a:pt x="16790" y="4906"/>
                    <a:pt x="16906" y="4939"/>
                    <a:pt x="16985" y="5011"/>
                  </a:cubicBezTo>
                  <a:cubicBezTo>
                    <a:pt x="16984" y="5010"/>
                    <a:pt x="16984" y="5008"/>
                    <a:pt x="16983" y="5007"/>
                  </a:cubicBezTo>
                  <a:lnTo>
                    <a:pt x="16997" y="5021"/>
                  </a:lnTo>
                  <a:cubicBezTo>
                    <a:pt x="16993" y="5018"/>
                    <a:pt x="16989" y="5014"/>
                    <a:pt x="16985" y="5011"/>
                  </a:cubicBezTo>
                  <a:cubicBezTo>
                    <a:pt x="16989" y="5017"/>
                    <a:pt x="16994" y="5022"/>
                    <a:pt x="16997" y="5029"/>
                  </a:cubicBezTo>
                  <a:lnTo>
                    <a:pt x="16719" y="5029"/>
                  </a:lnTo>
                  <a:cubicBezTo>
                    <a:pt x="16712" y="5025"/>
                    <a:pt x="16705" y="5003"/>
                    <a:pt x="16694" y="5003"/>
                  </a:cubicBezTo>
                  <a:cubicBezTo>
                    <a:pt x="16669" y="5003"/>
                    <a:pt x="16612" y="5021"/>
                    <a:pt x="16605" y="5003"/>
                  </a:cubicBezTo>
                  <a:cubicBezTo>
                    <a:pt x="16580" y="4952"/>
                    <a:pt x="16612" y="4894"/>
                    <a:pt x="16552" y="4875"/>
                  </a:cubicBezTo>
                  <a:cubicBezTo>
                    <a:pt x="16541" y="4872"/>
                    <a:pt x="16445" y="4875"/>
                    <a:pt x="16445" y="4875"/>
                  </a:cubicBezTo>
                  <a:cubicBezTo>
                    <a:pt x="16445" y="4875"/>
                    <a:pt x="16381" y="4846"/>
                    <a:pt x="16381" y="4803"/>
                  </a:cubicBezTo>
                  <a:cubicBezTo>
                    <a:pt x="16381" y="4715"/>
                    <a:pt x="16488" y="4722"/>
                    <a:pt x="16488" y="4657"/>
                  </a:cubicBezTo>
                  <a:close/>
                  <a:moveTo>
                    <a:pt x="17104" y="2951"/>
                  </a:moveTo>
                  <a:cubicBezTo>
                    <a:pt x="17032" y="2951"/>
                    <a:pt x="17036" y="3006"/>
                    <a:pt x="16986" y="3006"/>
                  </a:cubicBezTo>
                  <a:cubicBezTo>
                    <a:pt x="16965" y="3006"/>
                    <a:pt x="16936" y="2970"/>
                    <a:pt x="16915" y="2970"/>
                  </a:cubicBezTo>
                  <a:cubicBezTo>
                    <a:pt x="16908" y="3006"/>
                    <a:pt x="16893" y="3006"/>
                    <a:pt x="16861" y="3006"/>
                  </a:cubicBezTo>
                  <a:cubicBezTo>
                    <a:pt x="16844" y="3006"/>
                    <a:pt x="16826" y="2995"/>
                    <a:pt x="16826" y="2981"/>
                  </a:cubicBezTo>
                  <a:cubicBezTo>
                    <a:pt x="16826" y="2929"/>
                    <a:pt x="16968" y="2908"/>
                    <a:pt x="17004" y="2908"/>
                  </a:cubicBezTo>
                  <a:cubicBezTo>
                    <a:pt x="17050" y="2908"/>
                    <a:pt x="17086" y="2926"/>
                    <a:pt x="17104" y="2951"/>
                  </a:cubicBezTo>
                  <a:close/>
                  <a:moveTo>
                    <a:pt x="16712" y="2769"/>
                  </a:moveTo>
                  <a:lnTo>
                    <a:pt x="16861" y="2769"/>
                  </a:lnTo>
                  <a:cubicBezTo>
                    <a:pt x="16822" y="2754"/>
                    <a:pt x="16837" y="2740"/>
                    <a:pt x="16801" y="2762"/>
                  </a:cubicBezTo>
                  <a:lnTo>
                    <a:pt x="16801" y="2714"/>
                  </a:lnTo>
                  <a:cubicBezTo>
                    <a:pt x="16908" y="2714"/>
                    <a:pt x="16911" y="2641"/>
                    <a:pt x="17015" y="2641"/>
                  </a:cubicBezTo>
                  <a:cubicBezTo>
                    <a:pt x="17018" y="2609"/>
                    <a:pt x="17043" y="2579"/>
                    <a:pt x="17075" y="2579"/>
                  </a:cubicBezTo>
                  <a:cubicBezTo>
                    <a:pt x="17082" y="2579"/>
                    <a:pt x="17086" y="2612"/>
                    <a:pt x="17086" y="2623"/>
                  </a:cubicBezTo>
                  <a:cubicBezTo>
                    <a:pt x="17071" y="2634"/>
                    <a:pt x="17054" y="2652"/>
                    <a:pt x="17054" y="2670"/>
                  </a:cubicBezTo>
                  <a:cubicBezTo>
                    <a:pt x="16997" y="2707"/>
                    <a:pt x="16926" y="2729"/>
                    <a:pt x="16890" y="2765"/>
                  </a:cubicBezTo>
                  <a:cubicBezTo>
                    <a:pt x="16990" y="2780"/>
                    <a:pt x="17015" y="2787"/>
                    <a:pt x="17093" y="2820"/>
                  </a:cubicBezTo>
                  <a:cubicBezTo>
                    <a:pt x="17064" y="2842"/>
                    <a:pt x="17025" y="2835"/>
                    <a:pt x="16986" y="2835"/>
                  </a:cubicBezTo>
                  <a:cubicBezTo>
                    <a:pt x="16943" y="2835"/>
                    <a:pt x="16887" y="2878"/>
                    <a:pt x="16844" y="2878"/>
                  </a:cubicBezTo>
                  <a:cubicBezTo>
                    <a:pt x="16819" y="2878"/>
                    <a:pt x="16673" y="2813"/>
                    <a:pt x="16666" y="2809"/>
                  </a:cubicBezTo>
                  <a:cubicBezTo>
                    <a:pt x="16687" y="2791"/>
                    <a:pt x="16694" y="2783"/>
                    <a:pt x="16712" y="2769"/>
                  </a:cubicBezTo>
                  <a:close/>
                  <a:moveTo>
                    <a:pt x="17253" y="2816"/>
                  </a:moveTo>
                  <a:cubicBezTo>
                    <a:pt x="17250" y="2787"/>
                    <a:pt x="17253" y="2776"/>
                    <a:pt x="17253" y="2769"/>
                  </a:cubicBezTo>
                  <a:lnTo>
                    <a:pt x="17371" y="2769"/>
                  </a:lnTo>
                  <a:cubicBezTo>
                    <a:pt x="17364" y="2787"/>
                    <a:pt x="17342" y="2798"/>
                    <a:pt x="17335" y="2798"/>
                  </a:cubicBezTo>
                  <a:cubicBezTo>
                    <a:pt x="17357" y="2802"/>
                    <a:pt x="17417" y="2805"/>
                    <a:pt x="17449" y="2798"/>
                  </a:cubicBezTo>
                  <a:cubicBezTo>
                    <a:pt x="17453" y="2831"/>
                    <a:pt x="17449" y="2838"/>
                    <a:pt x="17449" y="2853"/>
                  </a:cubicBezTo>
                  <a:cubicBezTo>
                    <a:pt x="17428" y="2886"/>
                    <a:pt x="17392" y="2871"/>
                    <a:pt x="17360" y="2871"/>
                  </a:cubicBezTo>
                  <a:lnTo>
                    <a:pt x="17378" y="2915"/>
                  </a:lnTo>
                  <a:cubicBezTo>
                    <a:pt x="17357" y="2926"/>
                    <a:pt x="17182" y="2933"/>
                    <a:pt x="17182" y="2915"/>
                  </a:cubicBezTo>
                  <a:cubicBezTo>
                    <a:pt x="17182" y="2860"/>
                    <a:pt x="17210" y="2831"/>
                    <a:pt x="17253" y="2816"/>
                  </a:cubicBezTo>
                  <a:close/>
                  <a:moveTo>
                    <a:pt x="17713" y="2660"/>
                  </a:moveTo>
                  <a:lnTo>
                    <a:pt x="17762" y="2776"/>
                  </a:lnTo>
                  <a:cubicBezTo>
                    <a:pt x="17738" y="2795"/>
                    <a:pt x="17599" y="2824"/>
                    <a:pt x="17574" y="2824"/>
                  </a:cubicBezTo>
                  <a:cubicBezTo>
                    <a:pt x="17531" y="2824"/>
                    <a:pt x="17513" y="2805"/>
                    <a:pt x="17513" y="2769"/>
                  </a:cubicBezTo>
                  <a:cubicBezTo>
                    <a:pt x="17513" y="2718"/>
                    <a:pt x="17660" y="2660"/>
                    <a:pt x="17713" y="2660"/>
                  </a:cubicBezTo>
                  <a:close/>
                  <a:moveTo>
                    <a:pt x="18261" y="4511"/>
                  </a:moveTo>
                  <a:cubicBezTo>
                    <a:pt x="18261" y="4478"/>
                    <a:pt x="18282" y="4438"/>
                    <a:pt x="18315" y="4438"/>
                  </a:cubicBezTo>
                  <a:cubicBezTo>
                    <a:pt x="18357" y="4438"/>
                    <a:pt x="18368" y="4478"/>
                    <a:pt x="18403" y="4507"/>
                  </a:cubicBezTo>
                  <a:cubicBezTo>
                    <a:pt x="18386" y="4522"/>
                    <a:pt x="18304" y="4547"/>
                    <a:pt x="18261" y="4547"/>
                  </a:cubicBezTo>
                  <a:cubicBezTo>
                    <a:pt x="18251" y="4547"/>
                    <a:pt x="18261" y="4522"/>
                    <a:pt x="18261" y="4511"/>
                  </a:cubicBezTo>
                  <a:close/>
                  <a:moveTo>
                    <a:pt x="17218" y="5186"/>
                  </a:moveTo>
                  <a:cubicBezTo>
                    <a:pt x="17171" y="5186"/>
                    <a:pt x="17093" y="5138"/>
                    <a:pt x="17093" y="5094"/>
                  </a:cubicBezTo>
                  <a:cubicBezTo>
                    <a:pt x="17093" y="5021"/>
                    <a:pt x="17264" y="5094"/>
                    <a:pt x="17264" y="5167"/>
                  </a:cubicBezTo>
                  <a:cubicBezTo>
                    <a:pt x="17264" y="5192"/>
                    <a:pt x="17218" y="5186"/>
                    <a:pt x="17218" y="5186"/>
                  </a:cubicBezTo>
                  <a:close/>
                  <a:moveTo>
                    <a:pt x="16238" y="5313"/>
                  </a:moveTo>
                  <a:cubicBezTo>
                    <a:pt x="16192" y="5338"/>
                    <a:pt x="16149" y="5375"/>
                    <a:pt x="16089" y="5375"/>
                  </a:cubicBezTo>
                  <a:cubicBezTo>
                    <a:pt x="16046" y="5375"/>
                    <a:pt x="16025" y="5368"/>
                    <a:pt x="16025" y="5331"/>
                  </a:cubicBezTo>
                  <a:cubicBezTo>
                    <a:pt x="16025" y="5317"/>
                    <a:pt x="16064" y="5247"/>
                    <a:pt x="16071" y="5247"/>
                  </a:cubicBezTo>
                  <a:cubicBezTo>
                    <a:pt x="16089" y="5247"/>
                    <a:pt x="16096" y="5211"/>
                    <a:pt x="16113" y="5211"/>
                  </a:cubicBezTo>
                  <a:cubicBezTo>
                    <a:pt x="16163" y="5211"/>
                    <a:pt x="16188" y="5258"/>
                    <a:pt x="16238" y="5265"/>
                  </a:cubicBezTo>
                  <a:cubicBezTo>
                    <a:pt x="16238" y="5265"/>
                    <a:pt x="16238" y="5313"/>
                    <a:pt x="16238" y="5313"/>
                  </a:cubicBezTo>
                  <a:close/>
                  <a:moveTo>
                    <a:pt x="12278" y="7627"/>
                  </a:moveTo>
                  <a:lnTo>
                    <a:pt x="12278" y="7598"/>
                  </a:lnTo>
                  <a:cubicBezTo>
                    <a:pt x="12236" y="7598"/>
                    <a:pt x="12196" y="7587"/>
                    <a:pt x="12196" y="7550"/>
                  </a:cubicBezTo>
                  <a:lnTo>
                    <a:pt x="12196" y="7514"/>
                  </a:lnTo>
                  <a:lnTo>
                    <a:pt x="12264" y="7514"/>
                  </a:lnTo>
                  <a:cubicBezTo>
                    <a:pt x="12264" y="7558"/>
                    <a:pt x="12289" y="7550"/>
                    <a:pt x="12289" y="7587"/>
                  </a:cubicBezTo>
                  <a:cubicBezTo>
                    <a:pt x="12289" y="7616"/>
                    <a:pt x="12282" y="7609"/>
                    <a:pt x="12278" y="7627"/>
                  </a:cubicBezTo>
                  <a:close/>
                  <a:moveTo>
                    <a:pt x="12307" y="7518"/>
                  </a:moveTo>
                  <a:cubicBezTo>
                    <a:pt x="12307" y="7503"/>
                    <a:pt x="12350" y="7409"/>
                    <a:pt x="12375" y="7409"/>
                  </a:cubicBezTo>
                  <a:cubicBezTo>
                    <a:pt x="12446" y="7409"/>
                    <a:pt x="12449" y="7441"/>
                    <a:pt x="12467" y="7503"/>
                  </a:cubicBezTo>
                  <a:cubicBezTo>
                    <a:pt x="12407" y="7521"/>
                    <a:pt x="12435" y="7649"/>
                    <a:pt x="12357" y="7649"/>
                  </a:cubicBezTo>
                  <a:cubicBezTo>
                    <a:pt x="12332" y="7649"/>
                    <a:pt x="12311" y="7631"/>
                    <a:pt x="12307" y="7627"/>
                  </a:cubicBezTo>
                  <a:cubicBezTo>
                    <a:pt x="12311" y="7620"/>
                    <a:pt x="12321" y="7612"/>
                    <a:pt x="12325" y="7609"/>
                  </a:cubicBezTo>
                  <a:lnTo>
                    <a:pt x="12332" y="7624"/>
                  </a:lnTo>
                  <a:cubicBezTo>
                    <a:pt x="12357" y="7620"/>
                    <a:pt x="12382" y="7594"/>
                    <a:pt x="12382" y="7576"/>
                  </a:cubicBezTo>
                  <a:cubicBezTo>
                    <a:pt x="12346" y="7569"/>
                    <a:pt x="12307" y="7540"/>
                    <a:pt x="12307" y="7518"/>
                  </a:cubicBezTo>
                  <a:close/>
                  <a:moveTo>
                    <a:pt x="13016" y="7233"/>
                  </a:moveTo>
                  <a:cubicBezTo>
                    <a:pt x="13016" y="7212"/>
                    <a:pt x="13034" y="7146"/>
                    <a:pt x="13097" y="7142"/>
                  </a:cubicBezTo>
                  <a:cubicBezTo>
                    <a:pt x="13090" y="7157"/>
                    <a:pt x="13069" y="7171"/>
                    <a:pt x="13069" y="7190"/>
                  </a:cubicBezTo>
                  <a:cubicBezTo>
                    <a:pt x="13069" y="7230"/>
                    <a:pt x="13041" y="7248"/>
                    <a:pt x="13016" y="7281"/>
                  </a:cubicBezTo>
                  <a:cubicBezTo>
                    <a:pt x="13005" y="7266"/>
                    <a:pt x="13016" y="7252"/>
                    <a:pt x="13016" y="7233"/>
                  </a:cubicBezTo>
                  <a:close/>
                  <a:moveTo>
                    <a:pt x="13436" y="6997"/>
                  </a:moveTo>
                  <a:cubicBezTo>
                    <a:pt x="13436" y="6979"/>
                    <a:pt x="13468" y="6960"/>
                    <a:pt x="13468" y="6960"/>
                  </a:cubicBezTo>
                  <a:cubicBezTo>
                    <a:pt x="13486" y="6982"/>
                    <a:pt x="13493" y="6989"/>
                    <a:pt x="13507" y="6997"/>
                  </a:cubicBezTo>
                  <a:cubicBezTo>
                    <a:pt x="13504" y="7015"/>
                    <a:pt x="13486" y="7040"/>
                    <a:pt x="13478" y="7044"/>
                  </a:cubicBezTo>
                  <a:lnTo>
                    <a:pt x="13478" y="7088"/>
                  </a:lnTo>
                  <a:cubicBezTo>
                    <a:pt x="13478" y="7099"/>
                    <a:pt x="13432" y="7124"/>
                    <a:pt x="13418" y="7124"/>
                  </a:cubicBezTo>
                  <a:cubicBezTo>
                    <a:pt x="13386" y="7124"/>
                    <a:pt x="13382" y="7092"/>
                    <a:pt x="13382" y="7069"/>
                  </a:cubicBezTo>
                  <a:cubicBezTo>
                    <a:pt x="13411" y="7066"/>
                    <a:pt x="13432" y="7044"/>
                    <a:pt x="13461" y="7040"/>
                  </a:cubicBezTo>
                  <a:cubicBezTo>
                    <a:pt x="13450" y="7026"/>
                    <a:pt x="13436" y="7015"/>
                    <a:pt x="13436" y="6997"/>
                  </a:cubicBezTo>
                  <a:close/>
                  <a:moveTo>
                    <a:pt x="11516" y="9610"/>
                  </a:moveTo>
                  <a:cubicBezTo>
                    <a:pt x="11516" y="9617"/>
                    <a:pt x="11534" y="9639"/>
                    <a:pt x="11534" y="9650"/>
                  </a:cubicBezTo>
                  <a:cubicBezTo>
                    <a:pt x="11534" y="9661"/>
                    <a:pt x="11516" y="9668"/>
                    <a:pt x="11506" y="9668"/>
                  </a:cubicBezTo>
                  <a:cubicBezTo>
                    <a:pt x="11491" y="9668"/>
                    <a:pt x="11463" y="9639"/>
                    <a:pt x="11459" y="9635"/>
                  </a:cubicBezTo>
                  <a:cubicBezTo>
                    <a:pt x="11481" y="9624"/>
                    <a:pt x="11495" y="9613"/>
                    <a:pt x="11516" y="9610"/>
                  </a:cubicBezTo>
                  <a:close/>
                  <a:moveTo>
                    <a:pt x="12107" y="9446"/>
                  </a:moveTo>
                  <a:cubicBezTo>
                    <a:pt x="12132" y="9446"/>
                    <a:pt x="12143" y="9468"/>
                    <a:pt x="12154" y="9468"/>
                  </a:cubicBezTo>
                  <a:cubicBezTo>
                    <a:pt x="12185" y="9526"/>
                    <a:pt x="12176" y="9558"/>
                    <a:pt x="12176" y="9617"/>
                  </a:cubicBezTo>
                  <a:cubicBezTo>
                    <a:pt x="12176" y="9668"/>
                    <a:pt x="12111" y="9719"/>
                    <a:pt x="12083" y="9719"/>
                  </a:cubicBezTo>
                  <a:cubicBezTo>
                    <a:pt x="12047" y="9719"/>
                    <a:pt x="12047" y="9672"/>
                    <a:pt x="12047" y="9643"/>
                  </a:cubicBezTo>
                  <a:cubicBezTo>
                    <a:pt x="12051" y="9613"/>
                    <a:pt x="12068" y="9595"/>
                    <a:pt x="12068" y="9570"/>
                  </a:cubicBezTo>
                  <a:cubicBezTo>
                    <a:pt x="12068" y="9540"/>
                    <a:pt x="12036" y="9522"/>
                    <a:pt x="12033" y="9493"/>
                  </a:cubicBezTo>
                  <a:cubicBezTo>
                    <a:pt x="12072" y="9482"/>
                    <a:pt x="12076" y="9446"/>
                    <a:pt x="12107" y="9446"/>
                  </a:cubicBezTo>
                  <a:close/>
                  <a:moveTo>
                    <a:pt x="12083" y="9271"/>
                  </a:moveTo>
                  <a:cubicBezTo>
                    <a:pt x="12107" y="9271"/>
                    <a:pt x="12122" y="9238"/>
                    <a:pt x="12139" y="9234"/>
                  </a:cubicBezTo>
                  <a:cubicBezTo>
                    <a:pt x="12139" y="9253"/>
                    <a:pt x="12143" y="9271"/>
                    <a:pt x="12154" y="9275"/>
                  </a:cubicBezTo>
                  <a:cubicBezTo>
                    <a:pt x="12143" y="9318"/>
                    <a:pt x="12132" y="9398"/>
                    <a:pt x="12122" y="9420"/>
                  </a:cubicBezTo>
                  <a:cubicBezTo>
                    <a:pt x="12086" y="9413"/>
                    <a:pt x="12076" y="9307"/>
                    <a:pt x="12058" y="9278"/>
                  </a:cubicBezTo>
                  <a:cubicBezTo>
                    <a:pt x="12065" y="9278"/>
                    <a:pt x="12076" y="9271"/>
                    <a:pt x="12083" y="9271"/>
                  </a:cubicBezTo>
                  <a:close/>
                  <a:moveTo>
                    <a:pt x="12446" y="9839"/>
                  </a:moveTo>
                  <a:cubicBezTo>
                    <a:pt x="12520" y="9803"/>
                    <a:pt x="12553" y="9850"/>
                    <a:pt x="12603" y="9850"/>
                  </a:cubicBezTo>
                  <a:cubicBezTo>
                    <a:pt x="12649" y="9850"/>
                    <a:pt x="12670" y="9815"/>
                    <a:pt x="12724" y="9826"/>
                  </a:cubicBezTo>
                  <a:lnTo>
                    <a:pt x="12709" y="9869"/>
                  </a:lnTo>
                  <a:cubicBezTo>
                    <a:pt x="12709" y="9869"/>
                    <a:pt x="12691" y="9894"/>
                    <a:pt x="12691" y="9908"/>
                  </a:cubicBezTo>
                  <a:cubicBezTo>
                    <a:pt x="12691" y="9934"/>
                    <a:pt x="12709" y="9938"/>
                    <a:pt x="12709" y="9967"/>
                  </a:cubicBezTo>
                  <a:cubicBezTo>
                    <a:pt x="12709" y="9978"/>
                    <a:pt x="12699" y="9993"/>
                    <a:pt x="12688" y="9993"/>
                  </a:cubicBezTo>
                  <a:cubicBezTo>
                    <a:pt x="12677" y="9993"/>
                    <a:pt x="12659" y="9989"/>
                    <a:pt x="12659" y="9978"/>
                  </a:cubicBezTo>
                  <a:cubicBezTo>
                    <a:pt x="12599" y="9963"/>
                    <a:pt x="12553" y="9901"/>
                    <a:pt x="12496" y="9883"/>
                  </a:cubicBezTo>
                  <a:cubicBezTo>
                    <a:pt x="12485" y="9879"/>
                    <a:pt x="12456" y="9883"/>
                    <a:pt x="12446" y="9865"/>
                  </a:cubicBezTo>
                  <a:cubicBezTo>
                    <a:pt x="12446" y="9865"/>
                    <a:pt x="12446" y="9839"/>
                    <a:pt x="12446" y="9839"/>
                  </a:cubicBezTo>
                  <a:close/>
                  <a:moveTo>
                    <a:pt x="13827" y="10178"/>
                  </a:moveTo>
                  <a:cubicBezTo>
                    <a:pt x="13781" y="10204"/>
                    <a:pt x="13763" y="10186"/>
                    <a:pt x="13738" y="10186"/>
                  </a:cubicBezTo>
                  <a:cubicBezTo>
                    <a:pt x="13710" y="10186"/>
                    <a:pt x="13642" y="10178"/>
                    <a:pt x="13603" y="10156"/>
                  </a:cubicBezTo>
                  <a:cubicBezTo>
                    <a:pt x="13681" y="10142"/>
                    <a:pt x="13767" y="10160"/>
                    <a:pt x="13827" y="10178"/>
                  </a:cubicBezTo>
                  <a:close/>
                  <a:moveTo>
                    <a:pt x="14668" y="10113"/>
                  </a:moveTo>
                  <a:cubicBezTo>
                    <a:pt x="14661" y="10149"/>
                    <a:pt x="14643" y="10135"/>
                    <a:pt x="14622" y="10146"/>
                  </a:cubicBezTo>
                  <a:cubicBezTo>
                    <a:pt x="14611" y="10149"/>
                    <a:pt x="14618" y="10171"/>
                    <a:pt x="14615" y="10182"/>
                  </a:cubicBezTo>
                  <a:cubicBezTo>
                    <a:pt x="14604" y="10204"/>
                    <a:pt x="14536" y="10222"/>
                    <a:pt x="14504" y="10222"/>
                  </a:cubicBezTo>
                  <a:cubicBezTo>
                    <a:pt x="14493" y="10222"/>
                    <a:pt x="14479" y="10215"/>
                    <a:pt x="14479" y="10204"/>
                  </a:cubicBezTo>
                  <a:cubicBezTo>
                    <a:pt x="14472" y="10204"/>
                    <a:pt x="14461" y="10193"/>
                    <a:pt x="14461" y="10186"/>
                  </a:cubicBezTo>
                  <a:cubicBezTo>
                    <a:pt x="14515" y="10160"/>
                    <a:pt x="14607" y="10123"/>
                    <a:pt x="14668" y="10113"/>
                  </a:cubicBezTo>
                  <a:close/>
                  <a:moveTo>
                    <a:pt x="21370" y="13528"/>
                  </a:moveTo>
                  <a:cubicBezTo>
                    <a:pt x="21338" y="13422"/>
                    <a:pt x="21331" y="13346"/>
                    <a:pt x="21291" y="13262"/>
                  </a:cubicBezTo>
                  <a:cubicBezTo>
                    <a:pt x="21266" y="13211"/>
                    <a:pt x="21242" y="13079"/>
                    <a:pt x="21184" y="13079"/>
                  </a:cubicBezTo>
                  <a:cubicBezTo>
                    <a:pt x="21149" y="13079"/>
                    <a:pt x="21171" y="13101"/>
                    <a:pt x="21138" y="13079"/>
                  </a:cubicBezTo>
                  <a:cubicBezTo>
                    <a:pt x="21131" y="13079"/>
                    <a:pt x="21138" y="13065"/>
                    <a:pt x="21138" y="13057"/>
                  </a:cubicBezTo>
                  <a:cubicBezTo>
                    <a:pt x="21138" y="13006"/>
                    <a:pt x="21145" y="12970"/>
                    <a:pt x="21156" y="12919"/>
                  </a:cubicBezTo>
                  <a:lnTo>
                    <a:pt x="21163" y="12919"/>
                  </a:lnTo>
                  <a:lnTo>
                    <a:pt x="21174" y="12919"/>
                  </a:lnTo>
                  <a:cubicBezTo>
                    <a:pt x="21145" y="12904"/>
                    <a:pt x="21174" y="12821"/>
                    <a:pt x="21174" y="12781"/>
                  </a:cubicBezTo>
                  <a:cubicBezTo>
                    <a:pt x="21174" y="12620"/>
                    <a:pt x="21081" y="12526"/>
                    <a:pt x="21081" y="12409"/>
                  </a:cubicBezTo>
                  <a:cubicBezTo>
                    <a:pt x="21035" y="12409"/>
                    <a:pt x="21096" y="12299"/>
                    <a:pt x="21060" y="12245"/>
                  </a:cubicBezTo>
                  <a:cubicBezTo>
                    <a:pt x="21049" y="12227"/>
                    <a:pt x="21021" y="12234"/>
                    <a:pt x="21013" y="12227"/>
                  </a:cubicBezTo>
                  <a:cubicBezTo>
                    <a:pt x="20992" y="12205"/>
                    <a:pt x="21003" y="12190"/>
                    <a:pt x="20982" y="12168"/>
                  </a:cubicBezTo>
                  <a:cubicBezTo>
                    <a:pt x="20921" y="12230"/>
                    <a:pt x="20896" y="12336"/>
                    <a:pt x="20796" y="12336"/>
                  </a:cubicBezTo>
                  <a:cubicBezTo>
                    <a:pt x="20743" y="12336"/>
                    <a:pt x="20739" y="12292"/>
                    <a:pt x="20739" y="12245"/>
                  </a:cubicBezTo>
                  <a:cubicBezTo>
                    <a:pt x="20739" y="12197"/>
                    <a:pt x="20757" y="12175"/>
                    <a:pt x="20757" y="12135"/>
                  </a:cubicBezTo>
                  <a:cubicBezTo>
                    <a:pt x="20757" y="12117"/>
                    <a:pt x="20739" y="12106"/>
                    <a:pt x="20736" y="12088"/>
                  </a:cubicBezTo>
                  <a:cubicBezTo>
                    <a:pt x="20711" y="12011"/>
                    <a:pt x="20668" y="11953"/>
                    <a:pt x="20633" y="11895"/>
                  </a:cubicBezTo>
                  <a:cubicBezTo>
                    <a:pt x="20583" y="11855"/>
                    <a:pt x="20544" y="11826"/>
                    <a:pt x="20515" y="11778"/>
                  </a:cubicBezTo>
                  <a:cubicBezTo>
                    <a:pt x="20487" y="11734"/>
                    <a:pt x="20494" y="11676"/>
                    <a:pt x="20480" y="11632"/>
                  </a:cubicBezTo>
                  <a:cubicBezTo>
                    <a:pt x="20465" y="11581"/>
                    <a:pt x="20405" y="11560"/>
                    <a:pt x="20351" y="11549"/>
                  </a:cubicBezTo>
                  <a:cubicBezTo>
                    <a:pt x="20351" y="11658"/>
                    <a:pt x="20252" y="11680"/>
                    <a:pt x="20159" y="11680"/>
                  </a:cubicBezTo>
                  <a:cubicBezTo>
                    <a:pt x="20102" y="11680"/>
                    <a:pt x="20102" y="11662"/>
                    <a:pt x="20074" y="11643"/>
                  </a:cubicBezTo>
                  <a:cubicBezTo>
                    <a:pt x="20049" y="11698"/>
                    <a:pt x="19974" y="11702"/>
                    <a:pt x="19963" y="11734"/>
                  </a:cubicBezTo>
                  <a:cubicBezTo>
                    <a:pt x="19949" y="11786"/>
                    <a:pt x="19952" y="11826"/>
                    <a:pt x="19920" y="11858"/>
                  </a:cubicBezTo>
                  <a:cubicBezTo>
                    <a:pt x="19856" y="11924"/>
                    <a:pt x="19753" y="11942"/>
                    <a:pt x="19696" y="12000"/>
                  </a:cubicBezTo>
                  <a:cubicBezTo>
                    <a:pt x="19625" y="12073"/>
                    <a:pt x="19561" y="12146"/>
                    <a:pt x="19493" y="12215"/>
                  </a:cubicBezTo>
                  <a:cubicBezTo>
                    <a:pt x="19465" y="12245"/>
                    <a:pt x="19426" y="12289"/>
                    <a:pt x="19400" y="12296"/>
                  </a:cubicBezTo>
                  <a:cubicBezTo>
                    <a:pt x="19336" y="12318"/>
                    <a:pt x="19262" y="12329"/>
                    <a:pt x="19262" y="12405"/>
                  </a:cubicBezTo>
                  <a:cubicBezTo>
                    <a:pt x="19262" y="12471"/>
                    <a:pt x="19287" y="12507"/>
                    <a:pt x="19287" y="12566"/>
                  </a:cubicBezTo>
                  <a:cubicBezTo>
                    <a:pt x="19287" y="12656"/>
                    <a:pt x="19244" y="12715"/>
                    <a:pt x="19244" y="12784"/>
                  </a:cubicBezTo>
                  <a:lnTo>
                    <a:pt x="19262" y="12879"/>
                  </a:lnTo>
                  <a:lnTo>
                    <a:pt x="19244" y="12883"/>
                  </a:lnTo>
                  <a:cubicBezTo>
                    <a:pt x="19244" y="12893"/>
                    <a:pt x="19219" y="12893"/>
                    <a:pt x="19208" y="12897"/>
                  </a:cubicBezTo>
                  <a:cubicBezTo>
                    <a:pt x="19158" y="12912"/>
                    <a:pt x="19169" y="13006"/>
                    <a:pt x="19140" y="13021"/>
                  </a:cubicBezTo>
                  <a:cubicBezTo>
                    <a:pt x="19098" y="13043"/>
                    <a:pt x="19091" y="13029"/>
                    <a:pt x="19073" y="13065"/>
                  </a:cubicBezTo>
                  <a:cubicBezTo>
                    <a:pt x="19059" y="13094"/>
                    <a:pt x="19055" y="13138"/>
                    <a:pt x="19027" y="13138"/>
                  </a:cubicBezTo>
                  <a:cubicBezTo>
                    <a:pt x="18998" y="13141"/>
                    <a:pt x="18977" y="13127"/>
                    <a:pt x="18973" y="13101"/>
                  </a:cubicBezTo>
                  <a:cubicBezTo>
                    <a:pt x="18955" y="13101"/>
                    <a:pt x="18945" y="13076"/>
                    <a:pt x="18941" y="13065"/>
                  </a:cubicBezTo>
                  <a:cubicBezTo>
                    <a:pt x="18913" y="12977"/>
                    <a:pt x="18874" y="12904"/>
                    <a:pt x="18849" y="12828"/>
                  </a:cubicBezTo>
                  <a:cubicBezTo>
                    <a:pt x="18834" y="12777"/>
                    <a:pt x="18785" y="12740"/>
                    <a:pt x="18770" y="12711"/>
                  </a:cubicBezTo>
                  <a:cubicBezTo>
                    <a:pt x="18742" y="12653"/>
                    <a:pt x="18759" y="12605"/>
                    <a:pt x="18731" y="12562"/>
                  </a:cubicBezTo>
                  <a:cubicBezTo>
                    <a:pt x="18703" y="12514"/>
                    <a:pt x="18703" y="12492"/>
                    <a:pt x="18688" y="12445"/>
                  </a:cubicBezTo>
                  <a:cubicBezTo>
                    <a:pt x="18671" y="12391"/>
                    <a:pt x="18606" y="12271"/>
                    <a:pt x="18581" y="12190"/>
                  </a:cubicBezTo>
                  <a:cubicBezTo>
                    <a:pt x="18560" y="12117"/>
                    <a:pt x="18521" y="12048"/>
                    <a:pt x="18521" y="11979"/>
                  </a:cubicBezTo>
                  <a:cubicBezTo>
                    <a:pt x="18521" y="11968"/>
                    <a:pt x="18515" y="11938"/>
                    <a:pt x="18515" y="11927"/>
                  </a:cubicBezTo>
                  <a:lnTo>
                    <a:pt x="18518" y="11930"/>
                  </a:lnTo>
                  <a:cubicBezTo>
                    <a:pt x="18519" y="11881"/>
                    <a:pt x="18535" y="11871"/>
                    <a:pt x="18535" y="11826"/>
                  </a:cubicBezTo>
                  <a:cubicBezTo>
                    <a:pt x="18535" y="11767"/>
                    <a:pt x="18500" y="11724"/>
                    <a:pt x="18500" y="11676"/>
                  </a:cubicBezTo>
                  <a:cubicBezTo>
                    <a:pt x="18500" y="11665"/>
                    <a:pt x="18521" y="11640"/>
                    <a:pt x="18521" y="11625"/>
                  </a:cubicBezTo>
                  <a:lnTo>
                    <a:pt x="18493" y="11625"/>
                  </a:lnTo>
                  <a:cubicBezTo>
                    <a:pt x="18446" y="11673"/>
                    <a:pt x="18443" y="11796"/>
                    <a:pt x="18350" y="11796"/>
                  </a:cubicBezTo>
                  <a:cubicBezTo>
                    <a:pt x="18240" y="11796"/>
                    <a:pt x="18197" y="11683"/>
                    <a:pt x="18144" y="11629"/>
                  </a:cubicBezTo>
                  <a:cubicBezTo>
                    <a:pt x="18176" y="11607"/>
                    <a:pt x="18200" y="11625"/>
                    <a:pt x="18233" y="11614"/>
                  </a:cubicBezTo>
                  <a:cubicBezTo>
                    <a:pt x="18261" y="11607"/>
                    <a:pt x="18264" y="11574"/>
                    <a:pt x="18279" y="11560"/>
                  </a:cubicBezTo>
                  <a:cubicBezTo>
                    <a:pt x="18251" y="11552"/>
                    <a:pt x="18225" y="11552"/>
                    <a:pt x="18197" y="11552"/>
                  </a:cubicBezTo>
                  <a:cubicBezTo>
                    <a:pt x="18126" y="11552"/>
                    <a:pt x="18022" y="11480"/>
                    <a:pt x="17987" y="11425"/>
                  </a:cubicBezTo>
                  <a:cubicBezTo>
                    <a:pt x="17958" y="11377"/>
                    <a:pt x="17937" y="11293"/>
                    <a:pt x="17894" y="11279"/>
                  </a:cubicBezTo>
                  <a:cubicBezTo>
                    <a:pt x="17855" y="11268"/>
                    <a:pt x="17827" y="11276"/>
                    <a:pt x="17787" y="11276"/>
                  </a:cubicBezTo>
                  <a:cubicBezTo>
                    <a:pt x="17745" y="11276"/>
                    <a:pt x="17734" y="11304"/>
                    <a:pt x="17698" y="11304"/>
                  </a:cubicBezTo>
                  <a:lnTo>
                    <a:pt x="17605" y="11279"/>
                  </a:lnTo>
                  <a:cubicBezTo>
                    <a:pt x="17591" y="11286"/>
                    <a:pt x="17581" y="11297"/>
                    <a:pt x="17574" y="11304"/>
                  </a:cubicBezTo>
                  <a:lnTo>
                    <a:pt x="17449" y="11312"/>
                  </a:lnTo>
                  <a:cubicBezTo>
                    <a:pt x="17449" y="11315"/>
                    <a:pt x="17435" y="11312"/>
                    <a:pt x="17431" y="11312"/>
                  </a:cubicBezTo>
                  <a:cubicBezTo>
                    <a:pt x="17364" y="11312"/>
                    <a:pt x="17207" y="11268"/>
                    <a:pt x="17111" y="11268"/>
                  </a:cubicBezTo>
                  <a:cubicBezTo>
                    <a:pt x="17093" y="11268"/>
                    <a:pt x="16990" y="11239"/>
                    <a:pt x="16986" y="11235"/>
                  </a:cubicBezTo>
                  <a:cubicBezTo>
                    <a:pt x="16950" y="11199"/>
                    <a:pt x="16950" y="11089"/>
                    <a:pt x="16876" y="11089"/>
                  </a:cubicBezTo>
                  <a:cubicBezTo>
                    <a:pt x="16837" y="11089"/>
                    <a:pt x="16822" y="11122"/>
                    <a:pt x="16801" y="11144"/>
                  </a:cubicBezTo>
                  <a:lnTo>
                    <a:pt x="16623" y="11144"/>
                  </a:lnTo>
                  <a:cubicBezTo>
                    <a:pt x="16566" y="11126"/>
                    <a:pt x="16537" y="11078"/>
                    <a:pt x="16502" y="11042"/>
                  </a:cubicBezTo>
                  <a:cubicBezTo>
                    <a:pt x="16459" y="10998"/>
                    <a:pt x="16402" y="11020"/>
                    <a:pt x="16363" y="10980"/>
                  </a:cubicBezTo>
                  <a:cubicBezTo>
                    <a:pt x="16342" y="10958"/>
                    <a:pt x="16352" y="10929"/>
                    <a:pt x="16345" y="10915"/>
                  </a:cubicBezTo>
                  <a:cubicBezTo>
                    <a:pt x="16306" y="10835"/>
                    <a:pt x="16228" y="10721"/>
                    <a:pt x="16128" y="10721"/>
                  </a:cubicBezTo>
                  <a:cubicBezTo>
                    <a:pt x="16078" y="10721"/>
                    <a:pt x="16057" y="10787"/>
                    <a:pt x="16057" y="10838"/>
                  </a:cubicBezTo>
                  <a:cubicBezTo>
                    <a:pt x="16057" y="10875"/>
                    <a:pt x="16057" y="10893"/>
                    <a:pt x="16064" y="10922"/>
                  </a:cubicBezTo>
                  <a:cubicBezTo>
                    <a:pt x="16085" y="11009"/>
                    <a:pt x="16185" y="11166"/>
                    <a:pt x="16267" y="11184"/>
                  </a:cubicBezTo>
                  <a:cubicBezTo>
                    <a:pt x="16267" y="11224"/>
                    <a:pt x="16288" y="11235"/>
                    <a:pt x="16292" y="11268"/>
                  </a:cubicBezTo>
                  <a:cubicBezTo>
                    <a:pt x="16334" y="11257"/>
                    <a:pt x="16327" y="11210"/>
                    <a:pt x="16363" y="11202"/>
                  </a:cubicBezTo>
                  <a:cubicBezTo>
                    <a:pt x="16366" y="11217"/>
                    <a:pt x="16366" y="11228"/>
                    <a:pt x="16366" y="11242"/>
                  </a:cubicBezTo>
                  <a:cubicBezTo>
                    <a:pt x="16366" y="11286"/>
                    <a:pt x="16342" y="11315"/>
                    <a:pt x="16342" y="11359"/>
                  </a:cubicBezTo>
                  <a:cubicBezTo>
                    <a:pt x="16342" y="11410"/>
                    <a:pt x="16434" y="11436"/>
                    <a:pt x="16488" y="11436"/>
                  </a:cubicBezTo>
                  <a:cubicBezTo>
                    <a:pt x="16726" y="11436"/>
                    <a:pt x="16744" y="11286"/>
                    <a:pt x="16872" y="11188"/>
                  </a:cubicBezTo>
                  <a:lnTo>
                    <a:pt x="16872" y="11323"/>
                  </a:lnTo>
                  <a:cubicBezTo>
                    <a:pt x="16922" y="11428"/>
                    <a:pt x="16990" y="11447"/>
                    <a:pt x="17093" y="11480"/>
                  </a:cubicBezTo>
                  <a:cubicBezTo>
                    <a:pt x="17132" y="11490"/>
                    <a:pt x="17136" y="11552"/>
                    <a:pt x="17160" y="11567"/>
                  </a:cubicBezTo>
                  <a:lnTo>
                    <a:pt x="17160" y="11563"/>
                  </a:lnTo>
                  <a:cubicBezTo>
                    <a:pt x="17178" y="11596"/>
                    <a:pt x="17228" y="11589"/>
                    <a:pt x="17228" y="11622"/>
                  </a:cubicBezTo>
                  <a:cubicBezTo>
                    <a:pt x="17228" y="11705"/>
                    <a:pt x="17125" y="11734"/>
                    <a:pt x="17125" y="11822"/>
                  </a:cubicBezTo>
                  <a:cubicBezTo>
                    <a:pt x="17071" y="11822"/>
                    <a:pt x="17036" y="11836"/>
                    <a:pt x="17022" y="11880"/>
                  </a:cubicBezTo>
                  <a:cubicBezTo>
                    <a:pt x="17007" y="11924"/>
                    <a:pt x="17011" y="11986"/>
                    <a:pt x="16968" y="11986"/>
                  </a:cubicBezTo>
                  <a:cubicBezTo>
                    <a:pt x="16915" y="11986"/>
                    <a:pt x="16919" y="12092"/>
                    <a:pt x="16865" y="12092"/>
                  </a:cubicBezTo>
                  <a:cubicBezTo>
                    <a:pt x="16833" y="12092"/>
                    <a:pt x="16766" y="12154"/>
                    <a:pt x="16766" y="12197"/>
                  </a:cubicBezTo>
                  <a:cubicBezTo>
                    <a:pt x="16669" y="12215"/>
                    <a:pt x="16452" y="12256"/>
                    <a:pt x="16452" y="12336"/>
                  </a:cubicBezTo>
                  <a:cubicBezTo>
                    <a:pt x="16452" y="12347"/>
                    <a:pt x="16459" y="12361"/>
                    <a:pt x="16466" y="12369"/>
                  </a:cubicBezTo>
                  <a:cubicBezTo>
                    <a:pt x="16384" y="12409"/>
                    <a:pt x="16274" y="12434"/>
                    <a:pt x="16188" y="12456"/>
                  </a:cubicBezTo>
                  <a:cubicBezTo>
                    <a:pt x="16146" y="12467"/>
                    <a:pt x="16003" y="12569"/>
                    <a:pt x="15957" y="12591"/>
                  </a:cubicBezTo>
                  <a:lnTo>
                    <a:pt x="15847" y="12591"/>
                  </a:lnTo>
                  <a:cubicBezTo>
                    <a:pt x="15786" y="12635"/>
                    <a:pt x="15776" y="12665"/>
                    <a:pt x="15702" y="12665"/>
                  </a:cubicBezTo>
                  <a:lnTo>
                    <a:pt x="15679" y="12679"/>
                  </a:lnTo>
                  <a:cubicBezTo>
                    <a:pt x="15669" y="12679"/>
                    <a:pt x="15578" y="12633"/>
                    <a:pt x="15568" y="12628"/>
                  </a:cubicBezTo>
                  <a:cubicBezTo>
                    <a:pt x="15559" y="12624"/>
                    <a:pt x="15587" y="12624"/>
                    <a:pt x="15564" y="12588"/>
                  </a:cubicBezTo>
                  <a:cubicBezTo>
                    <a:pt x="15527" y="12530"/>
                    <a:pt x="15501" y="12471"/>
                    <a:pt x="15501" y="12401"/>
                  </a:cubicBezTo>
                  <a:cubicBezTo>
                    <a:pt x="15462" y="12398"/>
                    <a:pt x="15490" y="12329"/>
                    <a:pt x="15497" y="12296"/>
                  </a:cubicBezTo>
                  <a:cubicBezTo>
                    <a:pt x="15515" y="12215"/>
                    <a:pt x="15455" y="12183"/>
                    <a:pt x="15416" y="12142"/>
                  </a:cubicBezTo>
                  <a:cubicBezTo>
                    <a:pt x="15373" y="12099"/>
                    <a:pt x="15274" y="11973"/>
                    <a:pt x="15274" y="11886"/>
                  </a:cubicBezTo>
                  <a:cubicBezTo>
                    <a:pt x="15150" y="11857"/>
                    <a:pt x="15120" y="11782"/>
                    <a:pt x="15120" y="11643"/>
                  </a:cubicBezTo>
                  <a:cubicBezTo>
                    <a:pt x="15120" y="11560"/>
                    <a:pt x="15074" y="11541"/>
                    <a:pt x="15060" y="11472"/>
                  </a:cubicBezTo>
                  <a:cubicBezTo>
                    <a:pt x="15042" y="11458"/>
                    <a:pt x="15024" y="11436"/>
                    <a:pt x="15013" y="11425"/>
                  </a:cubicBezTo>
                  <a:cubicBezTo>
                    <a:pt x="14999" y="11410"/>
                    <a:pt x="14953" y="11417"/>
                    <a:pt x="14942" y="11407"/>
                  </a:cubicBezTo>
                  <a:cubicBezTo>
                    <a:pt x="14921" y="11385"/>
                    <a:pt x="14928" y="11330"/>
                    <a:pt x="14921" y="11308"/>
                  </a:cubicBezTo>
                  <a:cubicBezTo>
                    <a:pt x="14910" y="11271"/>
                    <a:pt x="14885" y="11242"/>
                    <a:pt x="14871" y="11221"/>
                  </a:cubicBezTo>
                  <a:cubicBezTo>
                    <a:pt x="14828" y="11155"/>
                    <a:pt x="14792" y="11100"/>
                    <a:pt x="14754" y="11038"/>
                  </a:cubicBezTo>
                  <a:cubicBezTo>
                    <a:pt x="14743" y="11020"/>
                    <a:pt x="14693" y="10962"/>
                    <a:pt x="14693" y="10951"/>
                  </a:cubicBezTo>
                  <a:cubicBezTo>
                    <a:pt x="14693" y="10926"/>
                    <a:pt x="14704" y="10880"/>
                    <a:pt x="14712" y="10835"/>
                  </a:cubicBezTo>
                  <a:cubicBezTo>
                    <a:pt x="14697" y="10888"/>
                    <a:pt x="14658" y="10981"/>
                    <a:pt x="14647" y="11017"/>
                  </a:cubicBezTo>
                  <a:cubicBezTo>
                    <a:pt x="14572" y="11006"/>
                    <a:pt x="14511" y="10842"/>
                    <a:pt x="14451" y="10780"/>
                  </a:cubicBezTo>
                  <a:lnTo>
                    <a:pt x="14451" y="10842"/>
                  </a:lnTo>
                  <a:lnTo>
                    <a:pt x="14789" y="11454"/>
                  </a:lnTo>
                  <a:cubicBezTo>
                    <a:pt x="14771" y="11530"/>
                    <a:pt x="14878" y="11691"/>
                    <a:pt x="14931" y="11734"/>
                  </a:cubicBezTo>
                  <a:lnTo>
                    <a:pt x="14931" y="11928"/>
                  </a:lnTo>
                  <a:cubicBezTo>
                    <a:pt x="14967" y="12026"/>
                    <a:pt x="15038" y="12026"/>
                    <a:pt x="15092" y="12099"/>
                  </a:cubicBezTo>
                  <a:cubicBezTo>
                    <a:pt x="15156" y="12186"/>
                    <a:pt x="15117" y="12281"/>
                    <a:pt x="15181" y="12347"/>
                  </a:cubicBezTo>
                  <a:cubicBezTo>
                    <a:pt x="15238" y="12405"/>
                    <a:pt x="15277" y="12409"/>
                    <a:pt x="15341" y="12456"/>
                  </a:cubicBezTo>
                  <a:cubicBezTo>
                    <a:pt x="15398" y="12500"/>
                    <a:pt x="15429" y="12651"/>
                    <a:pt x="15546" y="12651"/>
                  </a:cubicBezTo>
                  <a:cubicBezTo>
                    <a:pt x="15546" y="12713"/>
                    <a:pt x="15580" y="12722"/>
                    <a:pt x="15544" y="12766"/>
                  </a:cubicBezTo>
                  <a:cubicBezTo>
                    <a:pt x="15590" y="12802"/>
                    <a:pt x="15637" y="12919"/>
                    <a:pt x="15697" y="12919"/>
                  </a:cubicBezTo>
                  <a:cubicBezTo>
                    <a:pt x="15754" y="12919"/>
                    <a:pt x="15758" y="12871"/>
                    <a:pt x="15804" y="12857"/>
                  </a:cubicBezTo>
                  <a:cubicBezTo>
                    <a:pt x="15857" y="12838"/>
                    <a:pt x="15893" y="12864"/>
                    <a:pt x="15946" y="12857"/>
                  </a:cubicBezTo>
                  <a:cubicBezTo>
                    <a:pt x="16082" y="12835"/>
                    <a:pt x="16210" y="12781"/>
                    <a:pt x="16338" y="12748"/>
                  </a:cubicBezTo>
                  <a:cubicBezTo>
                    <a:pt x="16349" y="12769"/>
                    <a:pt x="16363" y="12781"/>
                    <a:pt x="16363" y="12802"/>
                  </a:cubicBezTo>
                  <a:cubicBezTo>
                    <a:pt x="16363" y="13010"/>
                    <a:pt x="16203" y="13279"/>
                    <a:pt x="16113" y="13404"/>
                  </a:cubicBezTo>
                  <a:cubicBezTo>
                    <a:pt x="16007" y="13549"/>
                    <a:pt x="15961" y="13681"/>
                    <a:pt x="15829" y="13786"/>
                  </a:cubicBezTo>
                  <a:cubicBezTo>
                    <a:pt x="15594" y="13976"/>
                    <a:pt x="15341" y="14034"/>
                    <a:pt x="15252" y="14359"/>
                  </a:cubicBezTo>
                  <a:cubicBezTo>
                    <a:pt x="15227" y="14449"/>
                    <a:pt x="15134" y="14475"/>
                    <a:pt x="15134" y="14578"/>
                  </a:cubicBezTo>
                  <a:cubicBezTo>
                    <a:pt x="15134" y="14690"/>
                    <a:pt x="15163" y="14741"/>
                    <a:pt x="15163" y="14851"/>
                  </a:cubicBezTo>
                  <a:cubicBezTo>
                    <a:pt x="15163" y="14975"/>
                    <a:pt x="15295" y="15036"/>
                    <a:pt x="15295" y="15105"/>
                  </a:cubicBezTo>
                  <a:cubicBezTo>
                    <a:pt x="15295" y="15128"/>
                    <a:pt x="15273" y="15153"/>
                    <a:pt x="15269" y="15160"/>
                  </a:cubicBezTo>
                  <a:lnTo>
                    <a:pt x="15269" y="15251"/>
                  </a:lnTo>
                  <a:cubicBezTo>
                    <a:pt x="15269" y="15310"/>
                    <a:pt x="15259" y="15379"/>
                    <a:pt x="15259" y="15481"/>
                  </a:cubicBezTo>
                  <a:cubicBezTo>
                    <a:pt x="15280" y="15503"/>
                    <a:pt x="15287" y="15525"/>
                    <a:pt x="15287" y="15554"/>
                  </a:cubicBezTo>
                  <a:cubicBezTo>
                    <a:pt x="15287" y="15838"/>
                    <a:pt x="14817" y="15806"/>
                    <a:pt x="14778" y="16046"/>
                  </a:cubicBezTo>
                  <a:cubicBezTo>
                    <a:pt x="14729" y="16053"/>
                    <a:pt x="14672" y="16115"/>
                    <a:pt x="14672" y="16155"/>
                  </a:cubicBezTo>
                  <a:cubicBezTo>
                    <a:pt x="14672" y="16235"/>
                    <a:pt x="14771" y="16290"/>
                    <a:pt x="14771" y="16399"/>
                  </a:cubicBezTo>
                  <a:cubicBezTo>
                    <a:pt x="14771" y="16458"/>
                    <a:pt x="14764" y="16578"/>
                    <a:pt x="14743" y="16611"/>
                  </a:cubicBezTo>
                  <a:cubicBezTo>
                    <a:pt x="14721" y="16640"/>
                    <a:pt x="14661" y="16626"/>
                    <a:pt x="14636" y="16636"/>
                  </a:cubicBezTo>
                  <a:cubicBezTo>
                    <a:pt x="14551" y="16680"/>
                    <a:pt x="14501" y="16716"/>
                    <a:pt x="14458" y="16808"/>
                  </a:cubicBezTo>
                  <a:cubicBezTo>
                    <a:pt x="14489" y="16826"/>
                    <a:pt x="14511" y="16851"/>
                    <a:pt x="14511" y="16884"/>
                  </a:cubicBezTo>
                  <a:cubicBezTo>
                    <a:pt x="14511" y="16986"/>
                    <a:pt x="14411" y="17066"/>
                    <a:pt x="14369" y="17110"/>
                  </a:cubicBezTo>
                  <a:cubicBezTo>
                    <a:pt x="14290" y="17190"/>
                    <a:pt x="14283" y="17274"/>
                    <a:pt x="14227" y="17347"/>
                  </a:cubicBezTo>
                  <a:cubicBezTo>
                    <a:pt x="14137" y="17464"/>
                    <a:pt x="14098" y="17566"/>
                    <a:pt x="13952" y="17639"/>
                  </a:cubicBezTo>
                  <a:cubicBezTo>
                    <a:pt x="13892" y="17668"/>
                    <a:pt x="13803" y="17639"/>
                    <a:pt x="13792" y="17704"/>
                  </a:cubicBezTo>
                  <a:cubicBezTo>
                    <a:pt x="13745" y="17708"/>
                    <a:pt x="13717" y="17729"/>
                    <a:pt x="13685" y="17729"/>
                  </a:cubicBezTo>
                  <a:cubicBezTo>
                    <a:pt x="13646" y="17729"/>
                    <a:pt x="13625" y="17693"/>
                    <a:pt x="13585" y="17693"/>
                  </a:cubicBezTo>
                  <a:cubicBezTo>
                    <a:pt x="13436" y="17693"/>
                    <a:pt x="13347" y="17803"/>
                    <a:pt x="13212" y="17803"/>
                  </a:cubicBezTo>
                  <a:cubicBezTo>
                    <a:pt x="13151" y="17803"/>
                    <a:pt x="13119" y="17770"/>
                    <a:pt x="13097" y="17729"/>
                  </a:cubicBezTo>
                  <a:cubicBezTo>
                    <a:pt x="13076" y="17733"/>
                    <a:pt x="13069" y="17744"/>
                    <a:pt x="13062" y="17748"/>
                  </a:cubicBezTo>
                  <a:cubicBezTo>
                    <a:pt x="13062" y="17675"/>
                    <a:pt x="13026" y="17595"/>
                    <a:pt x="12998" y="17566"/>
                  </a:cubicBezTo>
                  <a:cubicBezTo>
                    <a:pt x="13026" y="17537"/>
                    <a:pt x="13044" y="17507"/>
                    <a:pt x="13044" y="17467"/>
                  </a:cubicBezTo>
                  <a:cubicBezTo>
                    <a:pt x="13044" y="17409"/>
                    <a:pt x="12944" y="17299"/>
                    <a:pt x="12927" y="17267"/>
                  </a:cubicBezTo>
                  <a:cubicBezTo>
                    <a:pt x="12798" y="17044"/>
                    <a:pt x="12634" y="16829"/>
                    <a:pt x="12634" y="16509"/>
                  </a:cubicBezTo>
                  <a:lnTo>
                    <a:pt x="12634" y="16410"/>
                  </a:lnTo>
                  <a:cubicBezTo>
                    <a:pt x="12634" y="16359"/>
                    <a:pt x="12592" y="16341"/>
                    <a:pt x="12563" y="16290"/>
                  </a:cubicBezTo>
                  <a:cubicBezTo>
                    <a:pt x="12463" y="16119"/>
                    <a:pt x="12357" y="15980"/>
                    <a:pt x="12357" y="15743"/>
                  </a:cubicBezTo>
                  <a:cubicBezTo>
                    <a:pt x="12357" y="15488"/>
                    <a:pt x="12581" y="15426"/>
                    <a:pt x="12581" y="15233"/>
                  </a:cubicBezTo>
                  <a:cubicBezTo>
                    <a:pt x="12581" y="15142"/>
                    <a:pt x="12546" y="15105"/>
                    <a:pt x="12535" y="15025"/>
                  </a:cubicBezTo>
                  <a:cubicBezTo>
                    <a:pt x="12510" y="14869"/>
                    <a:pt x="12481" y="14814"/>
                    <a:pt x="12446" y="14723"/>
                  </a:cubicBezTo>
                  <a:cubicBezTo>
                    <a:pt x="12418" y="14650"/>
                    <a:pt x="12432" y="14566"/>
                    <a:pt x="12385" y="14505"/>
                  </a:cubicBezTo>
                  <a:cubicBezTo>
                    <a:pt x="12293" y="14384"/>
                    <a:pt x="12090" y="14257"/>
                    <a:pt x="12090" y="14085"/>
                  </a:cubicBezTo>
                  <a:cubicBezTo>
                    <a:pt x="12090" y="14045"/>
                    <a:pt x="12147" y="13954"/>
                    <a:pt x="12171" y="13939"/>
                  </a:cubicBezTo>
                  <a:cubicBezTo>
                    <a:pt x="12157" y="13907"/>
                    <a:pt x="12171" y="13899"/>
                    <a:pt x="12171" y="13885"/>
                  </a:cubicBezTo>
                  <a:cubicBezTo>
                    <a:pt x="12171" y="13841"/>
                    <a:pt x="12171" y="13732"/>
                    <a:pt x="12207" y="13702"/>
                  </a:cubicBezTo>
                  <a:cubicBezTo>
                    <a:pt x="12168" y="13622"/>
                    <a:pt x="12104" y="13549"/>
                    <a:pt x="11983" y="13549"/>
                  </a:cubicBezTo>
                  <a:lnTo>
                    <a:pt x="11833" y="13549"/>
                  </a:lnTo>
                  <a:cubicBezTo>
                    <a:pt x="11726" y="13549"/>
                    <a:pt x="11702" y="13338"/>
                    <a:pt x="11555" y="13338"/>
                  </a:cubicBezTo>
                  <a:cubicBezTo>
                    <a:pt x="11378" y="13338"/>
                    <a:pt x="11246" y="13422"/>
                    <a:pt x="11110" y="13466"/>
                  </a:cubicBezTo>
                  <a:cubicBezTo>
                    <a:pt x="11057" y="13484"/>
                    <a:pt x="11039" y="13531"/>
                    <a:pt x="10986" y="13531"/>
                  </a:cubicBezTo>
                  <a:cubicBezTo>
                    <a:pt x="10932" y="13531"/>
                    <a:pt x="10843" y="13476"/>
                    <a:pt x="10772" y="13476"/>
                  </a:cubicBezTo>
                  <a:cubicBezTo>
                    <a:pt x="10633" y="13476"/>
                    <a:pt x="10573" y="13549"/>
                    <a:pt x="10434" y="13549"/>
                  </a:cubicBezTo>
                  <a:cubicBezTo>
                    <a:pt x="10391" y="13549"/>
                    <a:pt x="10341" y="13531"/>
                    <a:pt x="10327" y="13520"/>
                  </a:cubicBezTo>
                  <a:cubicBezTo>
                    <a:pt x="10227" y="13444"/>
                    <a:pt x="10021" y="13320"/>
                    <a:pt x="9946" y="13203"/>
                  </a:cubicBezTo>
                  <a:cubicBezTo>
                    <a:pt x="9878" y="13098"/>
                    <a:pt x="9857" y="13010"/>
                    <a:pt x="9768" y="12937"/>
                  </a:cubicBezTo>
                  <a:cubicBezTo>
                    <a:pt x="9743" y="12919"/>
                    <a:pt x="9554" y="12748"/>
                    <a:pt x="9554" y="12733"/>
                  </a:cubicBezTo>
                  <a:cubicBezTo>
                    <a:pt x="9536" y="12711"/>
                    <a:pt x="9526" y="12704"/>
                    <a:pt x="9508" y="12682"/>
                  </a:cubicBezTo>
                  <a:lnTo>
                    <a:pt x="9519" y="12682"/>
                  </a:lnTo>
                  <a:cubicBezTo>
                    <a:pt x="9519" y="12627"/>
                    <a:pt x="9501" y="12598"/>
                    <a:pt x="9501" y="12566"/>
                  </a:cubicBezTo>
                  <a:cubicBezTo>
                    <a:pt x="9501" y="12514"/>
                    <a:pt x="9472" y="12496"/>
                    <a:pt x="9447" y="12445"/>
                  </a:cubicBezTo>
                  <a:cubicBezTo>
                    <a:pt x="9526" y="12405"/>
                    <a:pt x="9597" y="12208"/>
                    <a:pt x="9597" y="12117"/>
                  </a:cubicBezTo>
                  <a:cubicBezTo>
                    <a:pt x="9597" y="11957"/>
                    <a:pt x="9526" y="11855"/>
                    <a:pt x="9526" y="11709"/>
                  </a:cubicBezTo>
                  <a:cubicBezTo>
                    <a:pt x="9526" y="11636"/>
                    <a:pt x="9608" y="11592"/>
                    <a:pt x="9626" y="11534"/>
                  </a:cubicBezTo>
                  <a:cubicBezTo>
                    <a:pt x="9672" y="11392"/>
                    <a:pt x="9779" y="11199"/>
                    <a:pt x="9864" y="11078"/>
                  </a:cubicBezTo>
                  <a:cubicBezTo>
                    <a:pt x="9914" y="11009"/>
                    <a:pt x="10006" y="11017"/>
                    <a:pt x="10070" y="10980"/>
                  </a:cubicBezTo>
                  <a:cubicBezTo>
                    <a:pt x="10124" y="10947"/>
                    <a:pt x="10213" y="10875"/>
                    <a:pt x="10231" y="10816"/>
                  </a:cubicBezTo>
                  <a:cubicBezTo>
                    <a:pt x="10273" y="10681"/>
                    <a:pt x="10220" y="10623"/>
                    <a:pt x="10291" y="10532"/>
                  </a:cubicBezTo>
                  <a:cubicBezTo>
                    <a:pt x="10384" y="10412"/>
                    <a:pt x="10505" y="10298"/>
                    <a:pt x="10594" y="10186"/>
                  </a:cubicBezTo>
                  <a:lnTo>
                    <a:pt x="10587" y="10186"/>
                  </a:lnTo>
                  <a:cubicBezTo>
                    <a:pt x="10615" y="10149"/>
                    <a:pt x="10622" y="10116"/>
                    <a:pt x="10658" y="10087"/>
                  </a:cubicBezTo>
                  <a:cubicBezTo>
                    <a:pt x="10747" y="10153"/>
                    <a:pt x="10840" y="10178"/>
                    <a:pt x="10961" y="10178"/>
                  </a:cubicBezTo>
                  <a:cubicBezTo>
                    <a:pt x="11036" y="10178"/>
                    <a:pt x="11050" y="10135"/>
                    <a:pt x="11093" y="10113"/>
                  </a:cubicBezTo>
                  <a:cubicBezTo>
                    <a:pt x="11232" y="10044"/>
                    <a:pt x="11495" y="9942"/>
                    <a:pt x="11655" y="9942"/>
                  </a:cubicBezTo>
                  <a:cubicBezTo>
                    <a:pt x="11705" y="9942"/>
                    <a:pt x="11751" y="9978"/>
                    <a:pt x="11780" y="9978"/>
                  </a:cubicBezTo>
                  <a:cubicBezTo>
                    <a:pt x="11819" y="9978"/>
                    <a:pt x="11876" y="9923"/>
                    <a:pt x="11930" y="9923"/>
                  </a:cubicBezTo>
                  <a:cubicBezTo>
                    <a:pt x="11976" y="9923"/>
                    <a:pt x="11997" y="9949"/>
                    <a:pt x="12036" y="9949"/>
                  </a:cubicBezTo>
                  <a:cubicBezTo>
                    <a:pt x="12107" y="9949"/>
                    <a:pt x="12111" y="9894"/>
                    <a:pt x="12179" y="9894"/>
                  </a:cubicBezTo>
                  <a:cubicBezTo>
                    <a:pt x="12246" y="9894"/>
                    <a:pt x="12229" y="9960"/>
                    <a:pt x="12285" y="9960"/>
                  </a:cubicBezTo>
                  <a:cubicBezTo>
                    <a:pt x="12307" y="9960"/>
                    <a:pt x="12318" y="9942"/>
                    <a:pt x="12339" y="9938"/>
                  </a:cubicBezTo>
                  <a:cubicBezTo>
                    <a:pt x="12335" y="9993"/>
                    <a:pt x="12285" y="9985"/>
                    <a:pt x="12285" y="10033"/>
                  </a:cubicBezTo>
                  <a:cubicBezTo>
                    <a:pt x="12285" y="10065"/>
                    <a:pt x="12332" y="10080"/>
                    <a:pt x="12332" y="10113"/>
                  </a:cubicBezTo>
                  <a:cubicBezTo>
                    <a:pt x="12332" y="10167"/>
                    <a:pt x="12285" y="10196"/>
                    <a:pt x="12285" y="10251"/>
                  </a:cubicBezTo>
                  <a:cubicBezTo>
                    <a:pt x="12285" y="10342"/>
                    <a:pt x="12378" y="10422"/>
                    <a:pt x="12446" y="10422"/>
                  </a:cubicBezTo>
                  <a:lnTo>
                    <a:pt x="12546" y="10422"/>
                  </a:lnTo>
                  <a:cubicBezTo>
                    <a:pt x="12777" y="10422"/>
                    <a:pt x="12859" y="10714"/>
                    <a:pt x="13122" y="10714"/>
                  </a:cubicBezTo>
                  <a:cubicBezTo>
                    <a:pt x="13154" y="10714"/>
                    <a:pt x="13193" y="10677"/>
                    <a:pt x="13193" y="10659"/>
                  </a:cubicBezTo>
                  <a:lnTo>
                    <a:pt x="13193" y="10586"/>
                  </a:lnTo>
                  <a:cubicBezTo>
                    <a:pt x="13193" y="10470"/>
                    <a:pt x="13279" y="10470"/>
                    <a:pt x="13390" y="10434"/>
                  </a:cubicBezTo>
                  <a:lnTo>
                    <a:pt x="13400" y="10441"/>
                  </a:lnTo>
                  <a:lnTo>
                    <a:pt x="13478" y="10441"/>
                  </a:lnTo>
                  <a:cubicBezTo>
                    <a:pt x="13478" y="10492"/>
                    <a:pt x="13518" y="10503"/>
                    <a:pt x="13532" y="10524"/>
                  </a:cubicBezTo>
                  <a:cubicBezTo>
                    <a:pt x="13564" y="10568"/>
                    <a:pt x="13646" y="10539"/>
                    <a:pt x="13703" y="10561"/>
                  </a:cubicBezTo>
                  <a:cubicBezTo>
                    <a:pt x="13817" y="10605"/>
                    <a:pt x="13977" y="10659"/>
                    <a:pt x="14102" y="10659"/>
                  </a:cubicBezTo>
                  <a:cubicBezTo>
                    <a:pt x="14215" y="10659"/>
                    <a:pt x="14251" y="10605"/>
                    <a:pt x="14362" y="10605"/>
                  </a:cubicBezTo>
                  <a:cubicBezTo>
                    <a:pt x="14429" y="10605"/>
                    <a:pt x="14468" y="10652"/>
                    <a:pt x="14547" y="10652"/>
                  </a:cubicBezTo>
                  <a:cubicBezTo>
                    <a:pt x="14600" y="10652"/>
                    <a:pt x="14600" y="10634"/>
                    <a:pt x="14647" y="10623"/>
                  </a:cubicBezTo>
                  <a:cubicBezTo>
                    <a:pt x="14650" y="10632"/>
                    <a:pt x="14655" y="10640"/>
                    <a:pt x="14659" y="10649"/>
                  </a:cubicBezTo>
                  <a:lnTo>
                    <a:pt x="14639" y="10601"/>
                  </a:lnTo>
                  <a:cubicBezTo>
                    <a:pt x="14639" y="10576"/>
                    <a:pt x="14664" y="10576"/>
                    <a:pt x="14668" y="10561"/>
                  </a:cubicBezTo>
                  <a:cubicBezTo>
                    <a:pt x="14693" y="10481"/>
                    <a:pt x="14704" y="10441"/>
                    <a:pt x="14725" y="10368"/>
                  </a:cubicBezTo>
                  <a:cubicBezTo>
                    <a:pt x="14746" y="10295"/>
                    <a:pt x="14817" y="10277"/>
                    <a:pt x="14817" y="10193"/>
                  </a:cubicBezTo>
                  <a:cubicBezTo>
                    <a:pt x="14817" y="10131"/>
                    <a:pt x="14800" y="10080"/>
                    <a:pt x="14800" y="10036"/>
                  </a:cubicBezTo>
                  <a:cubicBezTo>
                    <a:pt x="14800" y="10014"/>
                    <a:pt x="14817" y="10007"/>
                    <a:pt x="14824" y="10000"/>
                  </a:cubicBezTo>
                  <a:lnTo>
                    <a:pt x="14824" y="9963"/>
                  </a:lnTo>
                  <a:cubicBezTo>
                    <a:pt x="14796" y="9974"/>
                    <a:pt x="14785" y="9996"/>
                    <a:pt x="14757" y="9996"/>
                  </a:cubicBezTo>
                  <a:cubicBezTo>
                    <a:pt x="14721" y="9996"/>
                    <a:pt x="14700" y="9982"/>
                    <a:pt x="14686" y="9967"/>
                  </a:cubicBezTo>
                  <a:cubicBezTo>
                    <a:pt x="14629" y="10011"/>
                    <a:pt x="14611" y="10058"/>
                    <a:pt x="14508" y="10058"/>
                  </a:cubicBezTo>
                  <a:cubicBezTo>
                    <a:pt x="14433" y="10058"/>
                    <a:pt x="14404" y="9967"/>
                    <a:pt x="14330" y="9967"/>
                  </a:cubicBezTo>
                  <a:cubicBezTo>
                    <a:pt x="14255" y="9967"/>
                    <a:pt x="14269" y="10051"/>
                    <a:pt x="14205" y="10051"/>
                  </a:cubicBezTo>
                  <a:cubicBezTo>
                    <a:pt x="14137" y="10051"/>
                    <a:pt x="14102" y="9952"/>
                    <a:pt x="14034" y="9985"/>
                  </a:cubicBezTo>
                  <a:lnTo>
                    <a:pt x="13995" y="9985"/>
                  </a:lnTo>
                  <a:cubicBezTo>
                    <a:pt x="14005" y="9982"/>
                    <a:pt x="14020" y="9970"/>
                    <a:pt x="14023" y="9963"/>
                  </a:cubicBezTo>
                  <a:cubicBezTo>
                    <a:pt x="14002" y="9942"/>
                    <a:pt x="13899" y="9887"/>
                    <a:pt x="13934" y="9850"/>
                  </a:cubicBezTo>
                  <a:cubicBezTo>
                    <a:pt x="13902" y="9803"/>
                    <a:pt x="13863" y="9807"/>
                    <a:pt x="13814" y="9781"/>
                  </a:cubicBezTo>
                  <a:cubicBezTo>
                    <a:pt x="13849" y="9745"/>
                    <a:pt x="13888" y="9752"/>
                    <a:pt x="13888" y="9683"/>
                  </a:cubicBezTo>
                  <a:cubicBezTo>
                    <a:pt x="13888" y="9657"/>
                    <a:pt x="13881" y="9657"/>
                    <a:pt x="13888" y="9639"/>
                  </a:cubicBezTo>
                  <a:cubicBezTo>
                    <a:pt x="13863" y="9639"/>
                    <a:pt x="13827" y="9643"/>
                    <a:pt x="13827" y="9620"/>
                  </a:cubicBezTo>
                  <a:cubicBezTo>
                    <a:pt x="13827" y="9508"/>
                    <a:pt x="14084" y="9530"/>
                    <a:pt x="14148" y="9497"/>
                  </a:cubicBezTo>
                  <a:cubicBezTo>
                    <a:pt x="14141" y="9468"/>
                    <a:pt x="14119" y="9478"/>
                    <a:pt x="14119" y="9453"/>
                  </a:cubicBezTo>
                  <a:cubicBezTo>
                    <a:pt x="14119" y="9420"/>
                    <a:pt x="14187" y="9435"/>
                    <a:pt x="14205" y="9435"/>
                  </a:cubicBezTo>
                  <a:lnTo>
                    <a:pt x="14315" y="9435"/>
                  </a:lnTo>
                  <a:cubicBezTo>
                    <a:pt x="14358" y="9435"/>
                    <a:pt x="14422" y="9387"/>
                    <a:pt x="14461" y="9362"/>
                  </a:cubicBezTo>
                  <a:cubicBezTo>
                    <a:pt x="14508" y="9333"/>
                    <a:pt x="14607" y="9329"/>
                    <a:pt x="14668" y="9329"/>
                  </a:cubicBezTo>
                  <a:cubicBezTo>
                    <a:pt x="14764" y="9329"/>
                    <a:pt x="14760" y="9384"/>
                    <a:pt x="14843" y="9384"/>
                  </a:cubicBezTo>
                  <a:cubicBezTo>
                    <a:pt x="14843" y="9428"/>
                    <a:pt x="14981" y="9453"/>
                    <a:pt x="15021" y="9457"/>
                  </a:cubicBezTo>
                  <a:lnTo>
                    <a:pt x="15223" y="9457"/>
                  </a:lnTo>
                  <a:cubicBezTo>
                    <a:pt x="15297" y="9457"/>
                    <a:pt x="15339" y="9400"/>
                    <a:pt x="15402" y="9373"/>
                  </a:cubicBezTo>
                  <a:cubicBezTo>
                    <a:pt x="15401" y="9373"/>
                    <a:pt x="15399" y="9373"/>
                    <a:pt x="15398" y="9374"/>
                  </a:cubicBezTo>
                  <a:lnTo>
                    <a:pt x="15384" y="9376"/>
                  </a:lnTo>
                  <a:cubicBezTo>
                    <a:pt x="15384" y="9089"/>
                    <a:pt x="14974" y="9125"/>
                    <a:pt x="14885" y="8910"/>
                  </a:cubicBezTo>
                  <a:cubicBezTo>
                    <a:pt x="15092" y="8856"/>
                    <a:pt x="14999" y="8757"/>
                    <a:pt x="14992" y="8735"/>
                  </a:cubicBezTo>
                  <a:cubicBezTo>
                    <a:pt x="15010" y="8728"/>
                    <a:pt x="15056" y="8673"/>
                    <a:pt x="15056" y="8673"/>
                  </a:cubicBezTo>
                  <a:cubicBezTo>
                    <a:pt x="14960" y="8710"/>
                    <a:pt x="14700" y="8808"/>
                    <a:pt x="14700" y="8837"/>
                  </a:cubicBezTo>
                  <a:cubicBezTo>
                    <a:pt x="14700" y="8881"/>
                    <a:pt x="14746" y="8892"/>
                    <a:pt x="14760" y="8892"/>
                  </a:cubicBezTo>
                  <a:cubicBezTo>
                    <a:pt x="14760" y="8892"/>
                    <a:pt x="14853" y="8906"/>
                    <a:pt x="14860" y="8906"/>
                  </a:cubicBezTo>
                  <a:cubicBezTo>
                    <a:pt x="14832" y="8943"/>
                    <a:pt x="14661" y="9019"/>
                    <a:pt x="14611" y="9019"/>
                  </a:cubicBezTo>
                  <a:cubicBezTo>
                    <a:pt x="14561" y="9019"/>
                    <a:pt x="14397" y="8746"/>
                    <a:pt x="14333" y="8746"/>
                  </a:cubicBezTo>
                  <a:cubicBezTo>
                    <a:pt x="14255" y="8746"/>
                    <a:pt x="14247" y="8841"/>
                    <a:pt x="14169" y="8863"/>
                  </a:cubicBezTo>
                  <a:cubicBezTo>
                    <a:pt x="14173" y="8881"/>
                    <a:pt x="14169" y="8899"/>
                    <a:pt x="14173" y="8917"/>
                  </a:cubicBezTo>
                  <a:cubicBezTo>
                    <a:pt x="14137" y="8925"/>
                    <a:pt x="14099" y="8942"/>
                    <a:pt x="14099" y="8979"/>
                  </a:cubicBezTo>
                  <a:cubicBezTo>
                    <a:pt x="14086" y="9038"/>
                    <a:pt x="14087" y="9009"/>
                    <a:pt x="14077" y="9030"/>
                  </a:cubicBezTo>
                  <a:lnTo>
                    <a:pt x="14077" y="9125"/>
                  </a:lnTo>
                  <a:cubicBezTo>
                    <a:pt x="14041" y="9162"/>
                    <a:pt x="13977" y="9234"/>
                    <a:pt x="13977" y="9285"/>
                  </a:cubicBezTo>
                  <a:cubicBezTo>
                    <a:pt x="13977" y="9358"/>
                    <a:pt x="14073" y="9409"/>
                    <a:pt x="14095" y="9442"/>
                  </a:cubicBezTo>
                  <a:cubicBezTo>
                    <a:pt x="14080" y="9457"/>
                    <a:pt x="14066" y="9453"/>
                    <a:pt x="14048" y="9457"/>
                  </a:cubicBezTo>
                  <a:cubicBezTo>
                    <a:pt x="14016" y="9468"/>
                    <a:pt x="13991" y="9453"/>
                    <a:pt x="13959" y="9468"/>
                  </a:cubicBezTo>
                  <a:cubicBezTo>
                    <a:pt x="13913" y="9489"/>
                    <a:pt x="13902" y="9537"/>
                    <a:pt x="13856" y="9537"/>
                  </a:cubicBezTo>
                  <a:cubicBezTo>
                    <a:pt x="13803" y="9537"/>
                    <a:pt x="13770" y="9464"/>
                    <a:pt x="13707" y="9464"/>
                  </a:cubicBezTo>
                  <a:cubicBezTo>
                    <a:pt x="13649" y="9464"/>
                    <a:pt x="13635" y="9497"/>
                    <a:pt x="13589" y="9511"/>
                  </a:cubicBezTo>
                  <a:cubicBezTo>
                    <a:pt x="13596" y="9541"/>
                    <a:pt x="13596" y="9562"/>
                    <a:pt x="13589" y="9591"/>
                  </a:cubicBezTo>
                  <a:cubicBezTo>
                    <a:pt x="13536" y="9591"/>
                    <a:pt x="13529" y="9537"/>
                    <a:pt x="13496" y="9537"/>
                  </a:cubicBezTo>
                  <a:cubicBezTo>
                    <a:pt x="13478" y="9537"/>
                    <a:pt x="13457" y="9559"/>
                    <a:pt x="13457" y="9577"/>
                  </a:cubicBezTo>
                  <a:lnTo>
                    <a:pt x="13525" y="9657"/>
                  </a:lnTo>
                  <a:cubicBezTo>
                    <a:pt x="13521" y="9679"/>
                    <a:pt x="13510" y="9690"/>
                    <a:pt x="13510" y="9701"/>
                  </a:cubicBezTo>
                  <a:cubicBezTo>
                    <a:pt x="13510" y="9712"/>
                    <a:pt x="13607" y="9803"/>
                    <a:pt x="13635" y="9803"/>
                  </a:cubicBezTo>
                  <a:cubicBezTo>
                    <a:pt x="13635" y="9814"/>
                    <a:pt x="13642" y="9828"/>
                    <a:pt x="13649" y="9836"/>
                  </a:cubicBezTo>
                  <a:cubicBezTo>
                    <a:pt x="13631" y="9846"/>
                    <a:pt x="13596" y="9832"/>
                    <a:pt x="13589" y="9858"/>
                  </a:cubicBezTo>
                  <a:lnTo>
                    <a:pt x="13582" y="9858"/>
                  </a:lnTo>
                  <a:cubicBezTo>
                    <a:pt x="13543" y="9850"/>
                    <a:pt x="13507" y="9821"/>
                    <a:pt x="13489" y="9803"/>
                  </a:cubicBezTo>
                  <a:lnTo>
                    <a:pt x="13489" y="9832"/>
                  </a:lnTo>
                  <a:cubicBezTo>
                    <a:pt x="13500" y="9854"/>
                    <a:pt x="13510" y="9865"/>
                    <a:pt x="13510" y="9894"/>
                  </a:cubicBezTo>
                  <a:cubicBezTo>
                    <a:pt x="13510" y="9916"/>
                    <a:pt x="13475" y="9960"/>
                    <a:pt x="13510" y="9978"/>
                  </a:cubicBezTo>
                  <a:lnTo>
                    <a:pt x="13461" y="9978"/>
                  </a:lnTo>
                  <a:cubicBezTo>
                    <a:pt x="13404" y="9978"/>
                    <a:pt x="13354" y="9919"/>
                    <a:pt x="13354" y="9858"/>
                  </a:cubicBezTo>
                  <a:cubicBezTo>
                    <a:pt x="13354" y="9832"/>
                    <a:pt x="13390" y="9821"/>
                    <a:pt x="13400" y="9803"/>
                  </a:cubicBezTo>
                  <a:lnTo>
                    <a:pt x="13339" y="9803"/>
                  </a:lnTo>
                  <a:cubicBezTo>
                    <a:pt x="13325" y="9803"/>
                    <a:pt x="13318" y="9770"/>
                    <a:pt x="13318" y="9763"/>
                  </a:cubicBezTo>
                  <a:cubicBezTo>
                    <a:pt x="13304" y="9712"/>
                    <a:pt x="13276" y="9679"/>
                    <a:pt x="13244" y="9646"/>
                  </a:cubicBezTo>
                  <a:cubicBezTo>
                    <a:pt x="13201" y="9603"/>
                    <a:pt x="13144" y="9570"/>
                    <a:pt x="13144" y="9493"/>
                  </a:cubicBezTo>
                  <a:lnTo>
                    <a:pt x="13144" y="9398"/>
                  </a:lnTo>
                  <a:cubicBezTo>
                    <a:pt x="13144" y="9347"/>
                    <a:pt x="13065" y="9271"/>
                    <a:pt x="13016" y="9245"/>
                  </a:cubicBezTo>
                  <a:cubicBezTo>
                    <a:pt x="12966" y="9220"/>
                    <a:pt x="12909" y="9216"/>
                    <a:pt x="12909" y="9165"/>
                  </a:cubicBezTo>
                  <a:lnTo>
                    <a:pt x="12859" y="9165"/>
                  </a:lnTo>
                  <a:cubicBezTo>
                    <a:pt x="12780" y="9165"/>
                    <a:pt x="12692" y="9041"/>
                    <a:pt x="12692" y="8957"/>
                  </a:cubicBezTo>
                  <a:lnTo>
                    <a:pt x="12585" y="8957"/>
                  </a:lnTo>
                  <a:cubicBezTo>
                    <a:pt x="12538" y="8957"/>
                    <a:pt x="12559" y="8881"/>
                    <a:pt x="12538" y="8859"/>
                  </a:cubicBezTo>
                  <a:cubicBezTo>
                    <a:pt x="12499" y="8885"/>
                    <a:pt x="12421" y="8885"/>
                    <a:pt x="12421" y="8925"/>
                  </a:cubicBezTo>
                  <a:cubicBezTo>
                    <a:pt x="12421" y="8932"/>
                    <a:pt x="12432" y="8946"/>
                    <a:pt x="12439" y="8946"/>
                  </a:cubicBezTo>
                  <a:cubicBezTo>
                    <a:pt x="12432" y="8968"/>
                    <a:pt x="12424" y="8990"/>
                    <a:pt x="12424" y="9012"/>
                  </a:cubicBezTo>
                  <a:cubicBezTo>
                    <a:pt x="12424" y="9067"/>
                    <a:pt x="12456" y="9088"/>
                    <a:pt x="12499" y="9103"/>
                  </a:cubicBezTo>
                  <a:cubicBezTo>
                    <a:pt x="12553" y="9121"/>
                    <a:pt x="12581" y="9183"/>
                    <a:pt x="12592" y="9216"/>
                  </a:cubicBezTo>
                  <a:cubicBezTo>
                    <a:pt x="12606" y="9267"/>
                    <a:pt x="12631" y="9326"/>
                    <a:pt x="12659" y="9340"/>
                  </a:cubicBezTo>
                  <a:cubicBezTo>
                    <a:pt x="12713" y="9366"/>
                    <a:pt x="12748" y="9347"/>
                    <a:pt x="12802" y="9347"/>
                  </a:cubicBezTo>
                  <a:cubicBezTo>
                    <a:pt x="12802" y="9358"/>
                    <a:pt x="12802" y="9369"/>
                    <a:pt x="12795" y="9376"/>
                  </a:cubicBezTo>
                  <a:cubicBezTo>
                    <a:pt x="12780" y="9420"/>
                    <a:pt x="12866" y="9439"/>
                    <a:pt x="12887" y="9449"/>
                  </a:cubicBezTo>
                  <a:cubicBezTo>
                    <a:pt x="12959" y="9486"/>
                    <a:pt x="13044" y="9515"/>
                    <a:pt x="13034" y="9591"/>
                  </a:cubicBezTo>
                  <a:cubicBezTo>
                    <a:pt x="12998" y="9584"/>
                    <a:pt x="12977" y="9537"/>
                    <a:pt x="12919" y="9537"/>
                  </a:cubicBezTo>
                  <a:cubicBezTo>
                    <a:pt x="12877" y="9537"/>
                    <a:pt x="12841" y="9559"/>
                    <a:pt x="12841" y="9595"/>
                  </a:cubicBezTo>
                  <a:cubicBezTo>
                    <a:pt x="12841" y="9643"/>
                    <a:pt x="12905" y="9653"/>
                    <a:pt x="12905" y="9701"/>
                  </a:cubicBezTo>
                  <a:cubicBezTo>
                    <a:pt x="12905" y="9719"/>
                    <a:pt x="12859" y="9719"/>
                    <a:pt x="12859" y="9719"/>
                  </a:cubicBezTo>
                  <a:cubicBezTo>
                    <a:pt x="12827" y="9752"/>
                    <a:pt x="12834" y="9828"/>
                    <a:pt x="12784" y="9828"/>
                  </a:cubicBezTo>
                  <a:cubicBezTo>
                    <a:pt x="12759" y="9828"/>
                    <a:pt x="12745" y="9818"/>
                    <a:pt x="12745" y="9803"/>
                  </a:cubicBezTo>
                  <a:cubicBezTo>
                    <a:pt x="12788" y="9803"/>
                    <a:pt x="12805" y="9748"/>
                    <a:pt x="12805" y="9704"/>
                  </a:cubicBezTo>
                  <a:cubicBezTo>
                    <a:pt x="12805" y="9650"/>
                    <a:pt x="12777" y="9635"/>
                    <a:pt x="12769" y="9603"/>
                  </a:cubicBezTo>
                  <a:cubicBezTo>
                    <a:pt x="12759" y="9603"/>
                    <a:pt x="12674" y="9516"/>
                    <a:pt x="12670" y="9494"/>
                  </a:cubicBezTo>
                  <a:cubicBezTo>
                    <a:pt x="12656" y="9494"/>
                    <a:pt x="12602" y="9478"/>
                    <a:pt x="12602" y="9457"/>
                  </a:cubicBezTo>
                  <a:cubicBezTo>
                    <a:pt x="12492" y="9431"/>
                    <a:pt x="12467" y="9398"/>
                    <a:pt x="12407" y="9336"/>
                  </a:cubicBezTo>
                  <a:cubicBezTo>
                    <a:pt x="12382" y="9311"/>
                    <a:pt x="12328" y="9296"/>
                    <a:pt x="12321" y="9271"/>
                  </a:cubicBezTo>
                  <a:cubicBezTo>
                    <a:pt x="12257" y="9187"/>
                    <a:pt x="12236" y="9038"/>
                    <a:pt x="12100" y="9038"/>
                  </a:cubicBezTo>
                  <a:cubicBezTo>
                    <a:pt x="12036" y="9038"/>
                    <a:pt x="12033" y="9085"/>
                    <a:pt x="12001" y="9100"/>
                  </a:cubicBezTo>
                  <a:cubicBezTo>
                    <a:pt x="11933" y="9132"/>
                    <a:pt x="11887" y="9198"/>
                    <a:pt x="11808" y="9198"/>
                  </a:cubicBezTo>
                  <a:cubicBezTo>
                    <a:pt x="11730" y="9198"/>
                    <a:pt x="11680" y="9158"/>
                    <a:pt x="11609" y="9158"/>
                  </a:cubicBezTo>
                  <a:cubicBezTo>
                    <a:pt x="11555" y="9158"/>
                    <a:pt x="11499" y="9194"/>
                    <a:pt x="11499" y="9249"/>
                  </a:cubicBezTo>
                  <a:lnTo>
                    <a:pt x="11520" y="9329"/>
                  </a:lnTo>
                  <a:cubicBezTo>
                    <a:pt x="11499" y="9402"/>
                    <a:pt x="11420" y="9428"/>
                    <a:pt x="11345" y="9446"/>
                  </a:cubicBezTo>
                  <a:cubicBezTo>
                    <a:pt x="11281" y="9461"/>
                    <a:pt x="11178" y="9610"/>
                    <a:pt x="11178" y="9690"/>
                  </a:cubicBezTo>
                  <a:cubicBezTo>
                    <a:pt x="11178" y="9719"/>
                    <a:pt x="11196" y="9730"/>
                    <a:pt x="11214" y="9737"/>
                  </a:cubicBezTo>
                  <a:cubicBezTo>
                    <a:pt x="11167" y="9810"/>
                    <a:pt x="11146" y="9854"/>
                    <a:pt x="11071" y="9890"/>
                  </a:cubicBezTo>
                  <a:cubicBezTo>
                    <a:pt x="11029" y="9912"/>
                    <a:pt x="11021" y="10003"/>
                    <a:pt x="10950" y="9982"/>
                  </a:cubicBezTo>
                  <a:lnTo>
                    <a:pt x="10950" y="9985"/>
                  </a:lnTo>
                  <a:cubicBezTo>
                    <a:pt x="10918" y="9974"/>
                    <a:pt x="10858" y="9993"/>
                    <a:pt x="10840" y="9993"/>
                  </a:cubicBezTo>
                  <a:cubicBezTo>
                    <a:pt x="10754" y="9993"/>
                    <a:pt x="10708" y="10065"/>
                    <a:pt x="10629" y="10065"/>
                  </a:cubicBezTo>
                  <a:cubicBezTo>
                    <a:pt x="10576" y="10065"/>
                    <a:pt x="10573" y="9931"/>
                    <a:pt x="10491" y="9931"/>
                  </a:cubicBezTo>
                  <a:cubicBezTo>
                    <a:pt x="10430" y="9931"/>
                    <a:pt x="10391" y="9956"/>
                    <a:pt x="10337" y="9956"/>
                  </a:cubicBezTo>
                  <a:cubicBezTo>
                    <a:pt x="10316" y="9956"/>
                    <a:pt x="10309" y="9938"/>
                    <a:pt x="10309" y="9927"/>
                  </a:cubicBezTo>
                  <a:lnTo>
                    <a:pt x="10309" y="9781"/>
                  </a:lnTo>
                  <a:cubicBezTo>
                    <a:pt x="10281" y="9781"/>
                    <a:pt x="10252" y="9759"/>
                    <a:pt x="10252" y="9730"/>
                  </a:cubicBezTo>
                  <a:cubicBezTo>
                    <a:pt x="10252" y="9683"/>
                    <a:pt x="10291" y="9672"/>
                    <a:pt x="10291" y="9646"/>
                  </a:cubicBezTo>
                  <a:cubicBezTo>
                    <a:pt x="10291" y="9555"/>
                    <a:pt x="10323" y="9461"/>
                    <a:pt x="10323" y="9366"/>
                  </a:cubicBezTo>
                  <a:cubicBezTo>
                    <a:pt x="10323" y="9311"/>
                    <a:pt x="10284" y="9260"/>
                    <a:pt x="10284" y="9227"/>
                  </a:cubicBezTo>
                  <a:cubicBezTo>
                    <a:pt x="10284" y="9205"/>
                    <a:pt x="10405" y="9129"/>
                    <a:pt x="10427" y="9129"/>
                  </a:cubicBezTo>
                  <a:cubicBezTo>
                    <a:pt x="10441" y="9129"/>
                    <a:pt x="10459" y="9150"/>
                    <a:pt x="10480" y="9143"/>
                  </a:cubicBezTo>
                  <a:lnTo>
                    <a:pt x="10640" y="9143"/>
                  </a:lnTo>
                  <a:cubicBezTo>
                    <a:pt x="10655" y="9158"/>
                    <a:pt x="10683" y="9162"/>
                    <a:pt x="10701" y="9165"/>
                  </a:cubicBezTo>
                  <a:lnTo>
                    <a:pt x="10872" y="9165"/>
                  </a:lnTo>
                  <a:cubicBezTo>
                    <a:pt x="10915" y="9154"/>
                    <a:pt x="10936" y="9179"/>
                    <a:pt x="10971" y="9179"/>
                  </a:cubicBezTo>
                  <a:cubicBezTo>
                    <a:pt x="10996" y="9179"/>
                    <a:pt x="11050" y="9162"/>
                    <a:pt x="11061" y="9162"/>
                  </a:cubicBezTo>
                  <a:cubicBezTo>
                    <a:pt x="11061" y="9088"/>
                    <a:pt x="11107" y="9067"/>
                    <a:pt x="11107" y="8998"/>
                  </a:cubicBezTo>
                  <a:cubicBezTo>
                    <a:pt x="11107" y="8983"/>
                    <a:pt x="11103" y="8919"/>
                    <a:pt x="11103" y="8897"/>
                  </a:cubicBezTo>
                  <a:lnTo>
                    <a:pt x="11096" y="8903"/>
                  </a:lnTo>
                  <a:cubicBezTo>
                    <a:pt x="11103" y="8888"/>
                    <a:pt x="11110" y="8863"/>
                    <a:pt x="11110" y="8848"/>
                  </a:cubicBezTo>
                  <a:cubicBezTo>
                    <a:pt x="11110" y="8815"/>
                    <a:pt x="11089" y="8822"/>
                    <a:pt x="11089" y="8793"/>
                  </a:cubicBezTo>
                  <a:cubicBezTo>
                    <a:pt x="11018" y="8793"/>
                    <a:pt x="10996" y="8728"/>
                    <a:pt x="10996" y="8670"/>
                  </a:cubicBezTo>
                  <a:cubicBezTo>
                    <a:pt x="10975" y="8666"/>
                    <a:pt x="10971" y="8647"/>
                    <a:pt x="10954" y="8644"/>
                  </a:cubicBezTo>
                  <a:cubicBezTo>
                    <a:pt x="10897" y="8626"/>
                    <a:pt x="10740" y="8597"/>
                    <a:pt x="10740" y="8542"/>
                  </a:cubicBezTo>
                  <a:cubicBezTo>
                    <a:pt x="10737" y="8542"/>
                    <a:pt x="10737" y="8531"/>
                    <a:pt x="10737" y="8527"/>
                  </a:cubicBezTo>
                  <a:cubicBezTo>
                    <a:pt x="10737" y="8495"/>
                    <a:pt x="10836" y="8473"/>
                    <a:pt x="10872" y="8462"/>
                  </a:cubicBezTo>
                  <a:cubicBezTo>
                    <a:pt x="10883" y="8484"/>
                    <a:pt x="10939" y="8498"/>
                    <a:pt x="10968" y="8498"/>
                  </a:cubicBezTo>
                  <a:cubicBezTo>
                    <a:pt x="10996" y="8498"/>
                    <a:pt x="11036" y="8484"/>
                    <a:pt x="11050" y="8480"/>
                  </a:cubicBezTo>
                  <a:lnTo>
                    <a:pt x="11050" y="8455"/>
                  </a:lnTo>
                  <a:cubicBezTo>
                    <a:pt x="11025" y="8447"/>
                    <a:pt x="11036" y="8393"/>
                    <a:pt x="11032" y="8382"/>
                  </a:cubicBezTo>
                  <a:lnTo>
                    <a:pt x="11032" y="8352"/>
                  </a:lnTo>
                  <a:lnTo>
                    <a:pt x="11068" y="8352"/>
                  </a:lnTo>
                  <a:cubicBezTo>
                    <a:pt x="11096" y="8382"/>
                    <a:pt x="11132" y="8400"/>
                    <a:pt x="11174" y="8400"/>
                  </a:cubicBezTo>
                  <a:cubicBezTo>
                    <a:pt x="11203" y="8400"/>
                    <a:pt x="11228" y="8374"/>
                    <a:pt x="11235" y="8345"/>
                  </a:cubicBezTo>
                  <a:cubicBezTo>
                    <a:pt x="11342" y="8345"/>
                    <a:pt x="11370" y="8265"/>
                    <a:pt x="11392" y="8177"/>
                  </a:cubicBezTo>
                  <a:cubicBezTo>
                    <a:pt x="11413" y="8177"/>
                    <a:pt x="11424" y="8174"/>
                    <a:pt x="11442" y="8170"/>
                  </a:cubicBezTo>
                  <a:cubicBezTo>
                    <a:pt x="11463" y="8163"/>
                    <a:pt x="11605" y="8105"/>
                    <a:pt x="11619" y="8090"/>
                  </a:cubicBezTo>
                  <a:cubicBezTo>
                    <a:pt x="11648" y="8061"/>
                    <a:pt x="11637" y="8017"/>
                    <a:pt x="11637" y="7973"/>
                  </a:cubicBezTo>
                  <a:cubicBezTo>
                    <a:pt x="11637" y="7959"/>
                    <a:pt x="11669" y="7937"/>
                    <a:pt x="11673" y="7933"/>
                  </a:cubicBezTo>
                  <a:cubicBezTo>
                    <a:pt x="11723" y="7882"/>
                    <a:pt x="11773" y="7824"/>
                    <a:pt x="11855" y="7824"/>
                  </a:cubicBezTo>
                  <a:cubicBezTo>
                    <a:pt x="11901" y="7824"/>
                    <a:pt x="11880" y="7835"/>
                    <a:pt x="11904" y="7824"/>
                  </a:cubicBezTo>
                  <a:cubicBezTo>
                    <a:pt x="11915" y="7835"/>
                    <a:pt x="11926" y="7806"/>
                    <a:pt x="11933" y="7799"/>
                  </a:cubicBezTo>
                  <a:cubicBezTo>
                    <a:pt x="11958" y="7773"/>
                    <a:pt x="11990" y="7795"/>
                    <a:pt x="12022" y="7795"/>
                  </a:cubicBezTo>
                  <a:cubicBezTo>
                    <a:pt x="12043" y="7795"/>
                    <a:pt x="12100" y="7762"/>
                    <a:pt x="12100" y="7733"/>
                  </a:cubicBezTo>
                  <a:cubicBezTo>
                    <a:pt x="12100" y="7715"/>
                    <a:pt x="12076" y="7645"/>
                    <a:pt x="12076" y="7641"/>
                  </a:cubicBezTo>
                  <a:cubicBezTo>
                    <a:pt x="12061" y="7543"/>
                    <a:pt x="12004" y="7514"/>
                    <a:pt x="12004" y="7427"/>
                  </a:cubicBezTo>
                  <a:cubicBezTo>
                    <a:pt x="12004" y="7274"/>
                    <a:pt x="12143" y="7263"/>
                    <a:pt x="12232" y="7197"/>
                  </a:cubicBezTo>
                  <a:lnTo>
                    <a:pt x="12232" y="7241"/>
                  </a:lnTo>
                  <a:cubicBezTo>
                    <a:pt x="12214" y="7277"/>
                    <a:pt x="12211" y="7299"/>
                    <a:pt x="12211" y="7336"/>
                  </a:cubicBezTo>
                  <a:cubicBezTo>
                    <a:pt x="12211" y="7372"/>
                    <a:pt x="12250" y="7376"/>
                    <a:pt x="12279" y="7376"/>
                  </a:cubicBezTo>
                  <a:lnTo>
                    <a:pt x="12279" y="7405"/>
                  </a:lnTo>
                  <a:cubicBezTo>
                    <a:pt x="12279" y="7423"/>
                    <a:pt x="12246" y="7430"/>
                    <a:pt x="12236" y="7441"/>
                  </a:cubicBezTo>
                  <a:cubicBezTo>
                    <a:pt x="12200" y="7478"/>
                    <a:pt x="12157" y="7511"/>
                    <a:pt x="12157" y="7576"/>
                  </a:cubicBezTo>
                  <a:cubicBezTo>
                    <a:pt x="12157" y="7612"/>
                    <a:pt x="12175" y="7638"/>
                    <a:pt x="12196" y="7641"/>
                  </a:cubicBezTo>
                  <a:cubicBezTo>
                    <a:pt x="12196" y="7664"/>
                    <a:pt x="12200" y="7671"/>
                    <a:pt x="12196" y="7682"/>
                  </a:cubicBezTo>
                  <a:cubicBezTo>
                    <a:pt x="12236" y="7682"/>
                    <a:pt x="12250" y="7696"/>
                    <a:pt x="12282" y="7696"/>
                  </a:cubicBezTo>
                  <a:cubicBezTo>
                    <a:pt x="12289" y="7715"/>
                    <a:pt x="12296" y="7740"/>
                    <a:pt x="12307" y="7740"/>
                  </a:cubicBezTo>
                  <a:cubicBezTo>
                    <a:pt x="12403" y="7740"/>
                    <a:pt x="12471" y="7656"/>
                    <a:pt x="12553" y="7667"/>
                  </a:cubicBezTo>
                  <a:cubicBezTo>
                    <a:pt x="12549" y="7686"/>
                    <a:pt x="12531" y="7696"/>
                    <a:pt x="12531" y="7707"/>
                  </a:cubicBezTo>
                  <a:cubicBezTo>
                    <a:pt x="12531" y="7715"/>
                    <a:pt x="12592" y="7758"/>
                    <a:pt x="12592" y="7758"/>
                  </a:cubicBezTo>
                  <a:cubicBezTo>
                    <a:pt x="12631" y="7758"/>
                    <a:pt x="12634" y="7733"/>
                    <a:pt x="12652" y="7726"/>
                  </a:cubicBezTo>
                  <a:cubicBezTo>
                    <a:pt x="12713" y="7696"/>
                    <a:pt x="12759" y="7707"/>
                    <a:pt x="12812" y="7682"/>
                  </a:cubicBezTo>
                  <a:cubicBezTo>
                    <a:pt x="12845" y="7667"/>
                    <a:pt x="12901" y="7612"/>
                    <a:pt x="12944" y="7612"/>
                  </a:cubicBezTo>
                  <a:cubicBezTo>
                    <a:pt x="12990" y="7612"/>
                    <a:pt x="13040" y="7616"/>
                    <a:pt x="13065" y="7627"/>
                  </a:cubicBezTo>
                  <a:cubicBezTo>
                    <a:pt x="13058" y="7641"/>
                    <a:pt x="13051" y="7660"/>
                    <a:pt x="13051" y="7667"/>
                  </a:cubicBezTo>
                  <a:cubicBezTo>
                    <a:pt x="13094" y="7667"/>
                    <a:pt x="13138" y="7663"/>
                    <a:pt x="13179" y="7659"/>
                  </a:cubicBezTo>
                  <a:cubicBezTo>
                    <a:pt x="13186" y="7531"/>
                    <a:pt x="13300" y="7551"/>
                    <a:pt x="13300" y="7409"/>
                  </a:cubicBezTo>
                  <a:cubicBezTo>
                    <a:pt x="13300" y="7321"/>
                    <a:pt x="13379" y="7153"/>
                    <a:pt x="13443" y="7153"/>
                  </a:cubicBezTo>
                  <a:cubicBezTo>
                    <a:pt x="13504" y="7153"/>
                    <a:pt x="13514" y="7244"/>
                    <a:pt x="13585" y="7244"/>
                  </a:cubicBezTo>
                  <a:cubicBezTo>
                    <a:pt x="13628" y="7244"/>
                    <a:pt x="13723" y="7178"/>
                    <a:pt x="13543" y="7006"/>
                  </a:cubicBezTo>
                  <a:cubicBezTo>
                    <a:pt x="13488" y="6954"/>
                    <a:pt x="13667" y="6880"/>
                    <a:pt x="13746" y="6880"/>
                  </a:cubicBezTo>
                  <a:cubicBezTo>
                    <a:pt x="13824" y="6880"/>
                    <a:pt x="13863" y="6906"/>
                    <a:pt x="13924" y="6906"/>
                  </a:cubicBezTo>
                  <a:cubicBezTo>
                    <a:pt x="13970" y="6906"/>
                    <a:pt x="14077" y="6855"/>
                    <a:pt x="14119" y="6825"/>
                  </a:cubicBezTo>
                  <a:cubicBezTo>
                    <a:pt x="14095" y="6756"/>
                    <a:pt x="14059" y="6738"/>
                    <a:pt x="14030" y="6698"/>
                  </a:cubicBezTo>
                  <a:cubicBezTo>
                    <a:pt x="13995" y="6771"/>
                    <a:pt x="13831" y="6782"/>
                    <a:pt x="13763" y="6771"/>
                  </a:cubicBezTo>
                  <a:cubicBezTo>
                    <a:pt x="13692" y="6793"/>
                    <a:pt x="13610" y="6825"/>
                    <a:pt x="13550" y="6825"/>
                  </a:cubicBezTo>
                  <a:cubicBezTo>
                    <a:pt x="13504" y="6825"/>
                    <a:pt x="13472" y="6818"/>
                    <a:pt x="13472" y="6778"/>
                  </a:cubicBezTo>
                  <a:cubicBezTo>
                    <a:pt x="13397" y="6778"/>
                    <a:pt x="13318" y="6727"/>
                    <a:pt x="13318" y="6651"/>
                  </a:cubicBezTo>
                  <a:cubicBezTo>
                    <a:pt x="13318" y="6614"/>
                    <a:pt x="13358" y="6588"/>
                    <a:pt x="13368" y="6570"/>
                  </a:cubicBezTo>
                  <a:cubicBezTo>
                    <a:pt x="13332" y="6556"/>
                    <a:pt x="13300" y="6472"/>
                    <a:pt x="13300" y="6432"/>
                  </a:cubicBezTo>
                  <a:cubicBezTo>
                    <a:pt x="13300" y="6406"/>
                    <a:pt x="13308" y="6384"/>
                    <a:pt x="13300" y="6359"/>
                  </a:cubicBezTo>
                  <a:cubicBezTo>
                    <a:pt x="13450" y="6359"/>
                    <a:pt x="13529" y="6158"/>
                    <a:pt x="13621" y="6104"/>
                  </a:cubicBezTo>
                  <a:cubicBezTo>
                    <a:pt x="13671" y="6075"/>
                    <a:pt x="13756" y="6056"/>
                    <a:pt x="13756" y="5994"/>
                  </a:cubicBezTo>
                  <a:cubicBezTo>
                    <a:pt x="13756" y="5903"/>
                    <a:pt x="13639" y="5885"/>
                    <a:pt x="13550" y="5885"/>
                  </a:cubicBezTo>
                  <a:cubicBezTo>
                    <a:pt x="13432" y="5885"/>
                    <a:pt x="13336" y="5929"/>
                    <a:pt x="13336" y="6031"/>
                  </a:cubicBezTo>
                  <a:cubicBezTo>
                    <a:pt x="13336" y="6075"/>
                    <a:pt x="13347" y="6092"/>
                    <a:pt x="13336" y="6115"/>
                  </a:cubicBezTo>
                  <a:cubicBezTo>
                    <a:pt x="13336" y="6198"/>
                    <a:pt x="13172" y="6271"/>
                    <a:pt x="13097" y="6315"/>
                  </a:cubicBezTo>
                  <a:cubicBezTo>
                    <a:pt x="13037" y="6351"/>
                    <a:pt x="12973" y="6366"/>
                    <a:pt x="12937" y="6432"/>
                  </a:cubicBezTo>
                  <a:cubicBezTo>
                    <a:pt x="12909" y="6483"/>
                    <a:pt x="12944" y="6552"/>
                    <a:pt x="12891" y="6578"/>
                  </a:cubicBezTo>
                  <a:lnTo>
                    <a:pt x="12891" y="6651"/>
                  </a:lnTo>
                  <a:cubicBezTo>
                    <a:pt x="12909" y="6665"/>
                    <a:pt x="12919" y="6690"/>
                    <a:pt x="12919" y="6716"/>
                  </a:cubicBezTo>
                  <a:cubicBezTo>
                    <a:pt x="12983" y="6727"/>
                    <a:pt x="13080" y="6793"/>
                    <a:pt x="13080" y="6862"/>
                  </a:cubicBezTo>
                  <a:cubicBezTo>
                    <a:pt x="13080" y="6916"/>
                    <a:pt x="12973" y="7008"/>
                    <a:pt x="12937" y="7008"/>
                  </a:cubicBezTo>
                  <a:cubicBezTo>
                    <a:pt x="12866" y="7008"/>
                    <a:pt x="12838" y="7113"/>
                    <a:pt x="12838" y="7190"/>
                  </a:cubicBezTo>
                  <a:cubicBezTo>
                    <a:pt x="12838" y="7233"/>
                    <a:pt x="12870" y="7248"/>
                    <a:pt x="12891" y="7252"/>
                  </a:cubicBezTo>
                  <a:cubicBezTo>
                    <a:pt x="12880" y="7350"/>
                    <a:pt x="12795" y="7357"/>
                    <a:pt x="12784" y="7427"/>
                  </a:cubicBezTo>
                  <a:lnTo>
                    <a:pt x="12688" y="7427"/>
                  </a:lnTo>
                  <a:cubicBezTo>
                    <a:pt x="12627" y="7427"/>
                    <a:pt x="12606" y="7543"/>
                    <a:pt x="12517" y="7543"/>
                  </a:cubicBezTo>
                  <a:cubicBezTo>
                    <a:pt x="12488" y="7543"/>
                    <a:pt x="12439" y="7390"/>
                    <a:pt x="12439" y="7372"/>
                  </a:cubicBezTo>
                  <a:cubicBezTo>
                    <a:pt x="12439" y="7361"/>
                    <a:pt x="12446" y="7346"/>
                    <a:pt x="12446" y="7336"/>
                  </a:cubicBezTo>
                  <a:cubicBezTo>
                    <a:pt x="12385" y="7274"/>
                    <a:pt x="12392" y="7222"/>
                    <a:pt x="12367" y="7142"/>
                  </a:cubicBezTo>
                  <a:cubicBezTo>
                    <a:pt x="12350" y="7088"/>
                    <a:pt x="12296" y="7073"/>
                    <a:pt x="12296" y="7008"/>
                  </a:cubicBezTo>
                  <a:cubicBezTo>
                    <a:pt x="12296" y="6990"/>
                    <a:pt x="12306" y="6969"/>
                    <a:pt x="12314" y="6955"/>
                  </a:cubicBezTo>
                  <a:cubicBezTo>
                    <a:pt x="12275" y="6934"/>
                    <a:pt x="12266" y="6903"/>
                    <a:pt x="12243" y="6869"/>
                  </a:cubicBezTo>
                  <a:cubicBezTo>
                    <a:pt x="12168" y="6979"/>
                    <a:pt x="12054" y="7117"/>
                    <a:pt x="11904" y="7117"/>
                  </a:cubicBezTo>
                  <a:cubicBezTo>
                    <a:pt x="11883" y="7117"/>
                    <a:pt x="11744" y="7029"/>
                    <a:pt x="11744" y="7015"/>
                  </a:cubicBezTo>
                  <a:cubicBezTo>
                    <a:pt x="11744" y="6986"/>
                    <a:pt x="11791" y="6968"/>
                    <a:pt x="11805" y="6960"/>
                  </a:cubicBezTo>
                  <a:lnTo>
                    <a:pt x="11805" y="6906"/>
                  </a:lnTo>
                  <a:cubicBezTo>
                    <a:pt x="11755" y="6906"/>
                    <a:pt x="11755" y="6906"/>
                    <a:pt x="11712" y="6924"/>
                  </a:cubicBezTo>
                  <a:cubicBezTo>
                    <a:pt x="11712" y="6898"/>
                    <a:pt x="11751" y="6855"/>
                    <a:pt x="11769" y="6829"/>
                  </a:cubicBezTo>
                  <a:cubicBezTo>
                    <a:pt x="11716" y="6764"/>
                    <a:pt x="11709" y="6672"/>
                    <a:pt x="11709" y="6570"/>
                  </a:cubicBezTo>
                  <a:cubicBezTo>
                    <a:pt x="11709" y="6516"/>
                    <a:pt x="11765" y="6519"/>
                    <a:pt x="11787" y="6486"/>
                  </a:cubicBezTo>
                  <a:cubicBezTo>
                    <a:pt x="11830" y="6424"/>
                    <a:pt x="11869" y="6380"/>
                    <a:pt x="11947" y="6359"/>
                  </a:cubicBezTo>
                  <a:cubicBezTo>
                    <a:pt x="12012" y="6341"/>
                    <a:pt x="12026" y="6253"/>
                    <a:pt x="12154" y="6268"/>
                  </a:cubicBezTo>
                  <a:cubicBezTo>
                    <a:pt x="12115" y="6257"/>
                    <a:pt x="12100" y="6250"/>
                    <a:pt x="12068" y="6242"/>
                  </a:cubicBezTo>
                  <a:cubicBezTo>
                    <a:pt x="12225" y="6202"/>
                    <a:pt x="12285" y="6075"/>
                    <a:pt x="12392" y="5987"/>
                  </a:cubicBezTo>
                  <a:cubicBezTo>
                    <a:pt x="12435" y="5954"/>
                    <a:pt x="12428" y="5841"/>
                    <a:pt x="12456" y="5841"/>
                  </a:cubicBezTo>
                  <a:cubicBezTo>
                    <a:pt x="12456" y="5841"/>
                    <a:pt x="12492" y="5761"/>
                    <a:pt x="12492" y="5757"/>
                  </a:cubicBezTo>
                  <a:cubicBezTo>
                    <a:pt x="12535" y="5685"/>
                    <a:pt x="12585" y="5634"/>
                    <a:pt x="12659" y="5604"/>
                  </a:cubicBezTo>
                  <a:cubicBezTo>
                    <a:pt x="12734" y="5575"/>
                    <a:pt x="12834" y="5451"/>
                    <a:pt x="12852" y="5375"/>
                  </a:cubicBezTo>
                  <a:cubicBezTo>
                    <a:pt x="12763" y="5393"/>
                    <a:pt x="12727" y="5441"/>
                    <a:pt x="12641" y="5441"/>
                  </a:cubicBezTo>
                  <a:cubicBezTo>
                    <a:pt x="12659" y="5415"/>
                    <a:pt x="12699" y="5397"/>
                    <a:pt x="12713" y="5389"/>
                  </a:cubicBezTo>
                  <a:cubicBezTo>
                    <a:pt x="12695" y="5389"/>
                    <a:pt x="12659" y="5378"/>
                    <a:pt x="12659" y="5378"/>
                  </a:cubicBezTo>
                  <a:cubicBezTo>
                    <a:pt x="12666" y="5342"/>
                    <a:pt x="12685" y="5320"/>
                    <a:pt x="12713" y="5320"/>
                  </a:cubicBezTo>
                  <a:cubicBezTo>
                    <a:pt x="12724" y="5320"/>
                    <a:pt x="12731" y="5331"/>
                    <a:pt x="12741" y="5331"/>
                  </a:cubicBezTo>
                  <a:cubicBezTo>
                    <a:pt x="12752" y="5309"/>
                    <a:pt x="12763" y="5295"/>
                    <a:pt x="12773" y="5284"/>
                  </a:cubicBezTo>
                  <a:cubicBezTo>
                    <a:pt x="12791" y="5305"/>
                    <a:pt x="12795" y="5324"/>
                    <a:pt x="12784" y="5349"/>
                  </a:cubicBezTo>
                  <a:cubicBezTo>
                    <a:pt x="12841" y="5349"/>
                    <a:pt x="12856" y="5386"/>
                    <a:pt x="12901" y="5386"/>
                  </a:cubicBezTo>
                  <a:cubicBezTo>
                    <a:pt x="12919" y="5386"/>
                    <a:pt x="12959" y="5298"/>
                    <a:pt x="12966" y="5295"/>
                  </a:cubicBezTo>
                  <a:cubicBezTo>
                    <a:pt x="12941" y="5287"/>
                    <a:pt x="12941" y="5284"/>
                    <a:pt x="12909" y="5287"/>
                  </a:cubicBezTo>
                  <a:cubicBezTo>
                    <a:pt x="12927" y="5258"/>
                    <a:pt x="12955" y="5229"/>
                    <a:pt x="12990" y="5229"/>
                  </a:cubicBezTo>
                  <a:cubicBezTo>
                    <a:pt x="13016" y="5229"/>
                    <a:pt x="13037" y="5236"/>
                    <a:pt x="13062" y="5222"/>
                  </a:cubicBezTo>
                  <a:cubicBezTo>
                    <a:pt x="13044" y="5203"/>
                    <a:pt x="13048" y="5207"/>
                    <a:pt x="13034" y="5192"/>
                  </a:cubicBezTo>
                  <a:cubicBezTo>
                    <a:pt x="13069" y="5156"/>
                    <a:pt x="13133" y="5160"/>
                    <a:pt x="13186" y="5149"/>
                  </a:cubicBezTo>
                  <a:lnTo>
                    <a:pt x="13186" y="5192"/>
                  </a:lnTo>
                  <a:cubicBezTo>
                    <a:pt x="13233" y="5182"/>
                    <a:pt x="13244" y="5098"/>
                    <a:pt x="13318" y="5094"/>
                  </a:cubicBezTo>
                  <a:lnTo>
                    <a:pt x="13318" y="5156"/>
                  </a:lnTo>
                  <a:cubicBezTo>
                    <a:pt x="13365" y="5069"/>
                    <a:pt x="13425" y="5090"/>
                    <a:pt x="13489" y="5054"/>
                  </a:cubicBezTo>
                  <a:cubicBezTo>
                    <a:pt x="13461" y="5043"/>
                    <a:pt x="13436" y="5036"/>
                    <a:pt x="13436" y="5010"/>
                  </a:cubicBezTo>
                  <a:cubicBezTo>
                    <a:pt x="13436" y="4992"/>
                    <a:pt x="13500" y="4977"/>
                    <a:pt x="13510" y="4956"/>
                  </a:cubicBezTo>
                  <a:cubicBezTo>
                    <a:pt x="13532" y="4981"/>
                    <a:pt x="13553" y="5010"/>
                    <a:pt x="13585" y="5010"/>
                  </a:cubicBezTo>
                  <a:cubicBezTo>
                    <a:pt x="13639" y="5010"/>
                    <a:pt x="13774" y="4919"/>
                    <a:pt x="13774" y="4967"/>
                  </a:cubicBezTo>
                  <a:cubicBezTo>
                    <a:pt x="13774" y="5017"/>
                    <a:pt x="13714" y="5033"/>
                    <a:pt x="13699" y="5083"/>
                  </a:cubicBezTo>
                  <a:cubicBezTo>
                    <a:pt x="13770" y="5090"/>
                    <a:pt x="13792" y="5007"/>
                    <a:pt x="13852" y="4974"/>
                  </a:cubicBezTo>
                  <a:cubicBezTo>
                    <a:pt x="13867" y="4999"/>
                    <a:pt x="13867" y="5017"/>
                    <a:pt x="13870" y="5039"/>
                  </a:cubicBezTo>
                  <a:cubicBezTo>
                    <a:pt x="13920" y="4988"/>
                    <a:pt x="13949" y="4974"/>
                    <a:pt x="14005" y="4937"/>
                  </a:cubicBezTo>
                  <a:cubicBezTo>
                    <a:pt x="14009" y="4985"/>
                    <a:pt x="14002" y="5017"/>
                    <a:pt x="14041" y="5021"/>
                  </a:cubicBezTo>
                  <a:cubicBezTo>
                    <a:pt x="14052" y="4992"/>
                    <a:pt x="14066" y="4967"/>
                    <a:pt x="14095" y="4967"/>
                  </a:cubicBezTo>
                  <a:cubicBezTo>
                    <a:pt x="14112" y="4967"/>
                    <a:pt x="14191" y="5010"/>
                    <a:pt x="14219" y="5025"/>
                  </a:cubicBezTo>
                  <a:cubicBezTo>
                    <a:pt x="14187" y="5113"/>
                    <a:pt x="14159" y="5083"/>
                    <a:pt x="14077" y="5113"/>
                  </a:cubicBezTo>
                  <a:cubicBezTo>
                    <a:pt x="14112" y="5142"/>
                    <a:pt x="14137" y="5145"/>
                    <a:pt x="14137" y="5167"/>
                  </a:cubicBezTo>
                  <a:cubicBezTo>
                    <a:pt x="14169" y="5171"/>
                    <a:pt x="14244" y="5182"/>
                    <a:pt x="14255" y="5182"/>
                  </a:cubicBezTo>
                  <a:cubicBezTo>
                    <a:pt x="14337" y="5171"/>
                    <a:pt x="14340" y="5185"/>
                    <a:pt x="14351" y="5185"/>
                  </a:cubicBezTo>
                  <a:cubicBezTo>
                    <a:pt x="14468" y="5185"/>
                    <a:pt x="14853" y="5384"/>
                    <a:pt x="15028" y="5441"/>
                  </a:cubicBezTo>
                  <a:cubicBezTo>
                    <a:pt x="15635" y="5639"/>
                    <a:pt x="15236" y="5893"/>
                    <a:pt x="15039" y="5840"/>
                  </a:cubicBezTo>
                  <a:cubicBezTo>
                    <a:pt x="14890" y="5800"/>
                    <a:pt x="14807" y="5805"/>
                    <a:pt x="14654" y="5805"/>
                  </a:cubicBezTo>
                  <a:cubicBezTo>
                    <a:pt x="14725" y="5911"/>
                    <a:pt x="14700" y="6133"/>
                    <a:pt x="14903" y="6151"/>
                  </a:cubicBezTo>
                  <a:lnTo>
                    <a:pt x="14903" y="6005"/>
                  </a:lnTo>
                  <a:cubicBezTo>
                    <a:pt x="15315" y="6186"/>
                    <a:pt x="15266" y="5838"/>
                    <a:pt x="15366" y="5805"/>
                  </a:cubicBezTo>
                  <a:cubicBezTo>
                    <a:pt x="15466" y="5772"/>
                    <a:pt x="15651" y="5860"/>
                    <a:pt x="15651" y="5732"/>
                  </a:cubicBezTo>
                  <a:cubicBezTo>
                    <a:pt x="15651" y="5666"/>
                    <a:pt x="15587" y="5654"/>
                    <a:pt x="15597" y="5623"/>
                  </a:cubicBezTo>
                  <a:cubicBezTo>
                    <a:pt x="15751" y="5138"/>
                    <a:pt x="15831" y="5457"/>
                    <a:pt x="15776" y="5604"/>
                  </a:cubicBezTo>
                  <a:cubicBezTo>
                    <a:pt x="15760" y="5645"/>
                    <a:pt x="15822" y="5677"/>
                    <a:pt x="15865" y="5677"/>
                  </a:cubicBezTo>
                  <a:cubicBezTo>
                    <a:pt x="15996" y="5677"/>
                    <a:pt x="16530" y="5189"/>
                    <a:pt x="16612" y="5404"/>
                  </a:cubicBezTo>
                  <a:cubicBezTo>
                    <a:pt x="16775" y="5484"/>
                    <a:pt x="17000" y="5331"/>
                    <a:pt x="17111" y="5331"/>
                  </a:cubicBezTo>
                  <a:cubicBezTo>
                    <a:pt x="17175" y="5331"/>
                    <a:pt x="17291" y="5557"/>
                    <a:pt x="17307" y="5276"/>
                  </a:cubicBezTo>
                  <a:cubicBezTo>
                    <a:pt x="17308" y="5251"/>
                    <a:pt x="17151" y="5082"/>
                    <a:pt x="17638" y="5211"/>
                  </a:cubicBezTo>
                  <a:cubicBezTo>
                    <a:pt x="17815" y="5258"/>
                    <a:pt x="18288" y="5612"/>
                    <a:pt x="18090" y="5295"/>
                  </a:cubicBezTo>
                  <a:cubicBezTo>
                    <a:pt x="18005" y="5207"/>
                    <a:pt x="17930" y="5098"/>
                    <a:pt x="17930" y="4930"/>
                  </a:cubicBezTo>
                  <a:cubicBezTo>
                    <a:pt x="17930" y="4792"/>
                    <a:pt x="18222" y="4535"/>
                    <a:pt x="18375" y="4566"/>
                  </a:cubicBezTo>
                  <a:cubicBezTo>
                    <a:pt x="18680" y="4628"/>
                    <a:pt x="18482" y="4679"/>
                    <a:pt x="18482" y="4803"/>
                  </a:cubicBezTo>
                  <a:cubicBezTo>
                    <a:pt x="18482" y="4916"/>
                    <a:pt x="18522" y="5466"/>
                    <a:pt x="18671" y="5466"/>
                  </a:cubicBezTo>
                  <a:cubicBezTo>
                    <a:pt x="18787" y="5466"/>
                    <a:pt x="18567" y="5195"/>
                    <a:pt x="18642" y="5113"/>
                  </a:cubicBezTo>
                  <a:cubicBezTo>
                    <a:pt x="18751" y="4993"/>
                    <a:pt x="18599" y="4887"/>
                    <a:pt x="18571" y="4784"/>
                  </a:cubicBezTo>
                  <a:cubicBezTo>
                    <a:pt x="18664" y="4733"/>
                    <a:pt x="18738" y="4682"/>
                    <a:pt x="18756" y="4566"/>
                  </a:cubicBezTo>
                  <a:cubicBezTo>
                    <a:pt x="18806" y="4631"/>
                    <a:pt x="18787" y="4965"/>
                    <a:pt x="18998" y="4675"/>
                  </a:cubicBezTo>
                  <a:cubicBezTo>
                    <a:pt x="19248" y="4675"/>
                    <a:pt x="19276" y="4726"/>
                    <a:pt x="19354" y="4675"/>
                  </a:cubicBezTo>
                  <a:cubicBezTo>
                    <a:pt x="19340" y="4617"/>
                    <a:pt x="19301" y="4573"/>
                    <a:pt x="19301" y="4529"/>
                  </a:cubicBezTo>
                  <a:cubicBezTo>
                    <a:pt x="19301" y="4369"/>
                    <a:pt x="19563" y="4359"/>
                    <a:pt x="19737" y="4362"/>
                  </a:cubicBezTo>
                  <a:cubicBezTo>
                    <a:pt x="17592" y="1715"/>
                    <a:pt x="14157" y="0"/>
                    <a:pt x="10287" y="0"/>
                  </a:cubicBezTo>
                  <a:cubicBezTo>
                    <a:pt x="7549" y="0"/>
                    <a:pt x="5030" y="858"/>
                    <a:pt x="3031" y="2296"/>
                  </a:cubicBezTo>
                  <a:cubicBezTo>
                    <a:pt x="3033" y="2296"/>
                    <a:pt x="3035" y="2295"/>
                    <a:pt x="3037" y="2295"/>
                  </a:cubicBezTo>
                  <a:lnTo>
                    <a:pt x="3447" y="2295"/>
                  </a:lnTo>
                  <a:cubicBezTo>
                    <a:pt x="3454" y="2281"/>
                    <a:pt x="3472" y="2270"/>
                    <a:pt x="3489" y="2270"/>
                  </a:cubicBezTo>
                  <a:cubicBezTo>
                    <a:pt x="3554" y="2270"/>
                    <a:pt x="3571" y="2314"/>
                    <a:pt x="3625" y="2314"/>
                  </a:cubicBezTo>
                  <a:cubicBezTo>
                    <a:pt x="3675" y="2314"/>
                    <a:pt x="3689" y="2251"/>
                    <a:pt x="3739" y="2251"/>
                  </a:cubicBezTo>
                  <a:cubicBezTo>
                    <a:pt x="3792" y="2251"/>
                    <a:pt x="3814" y="2277"/>
                    <a:pt x="3846" y="2277"/>
                  </a:cubicBezTo>
                  <a:lnTo>
                    <a:pt x="3945" y="2277"/>
                  </a:lnTo>
                  <a:cubicBezTo>
                    <a:pt x="4031" y="2277"/>
                    <a:pt x="4337" y="2266"/>
                    <a:pt x="4408" y="2339"/>
                  </a:cubicBezTo>
                  <a:cubicBezTo>
                    <a:pt x="4383" y="2364"/>
                    <a:pt x="4373" y="2372"/>
                    <a:pt x="4344" y="2379"/>
                  </a:cubicBezTo>
                  <a:lnTo>
                    <a:pt x="4629" y="2295"/>
                  </a:lnTo>
                  <a:cubicBezTo>
                    <a:pt x="4654" y="2310"/>
                    <a:pt x="4668" y="2317"/>
                    <a:pt x="4693" y="2325"/>
                  </a:cubicBezTo>
                  <a:cubicBezTo>
                    <a:pt x="4733" y="2335"/>
                    <a:pt x="4733" y="2364"/>
                    <a:pt x="4754" y="2386"/>
                  </a:cubicBezTo>
                  <a:cubicBezTo>
                    <a:pt x="4796" y="2430"/>
                    <a:pt x="4985" y="2412"/>
                    <a:pt x="4985" y="2478"/>
                  </a:cubicBezTo>
                  <a:cubicBezTo>
                    <a:pt x="4985" y="2525"/>
                    <a:pt x="4921" y="2514"/>
                    <a:pt x="4896" y="2532"/>
                  </a:cubicBezTo>
                  <a:cubicBezTo>
                    <a:pt x="4754" y="2641"/>
                    <a:pt x="4579" y="2576"/>
                    <a:pt x="4391" y="2670"/>
                  </a:cubicBezTo>
                  <a:cubicBezTo>
                    <a:pt x="4426" y="2707"/>
                    <a:pt x="4568" y="2678"/>
                    <a:pt x="4658" y="2682"/>
                  </a:cubicBezTo>
                  <a:cubicBezTo>
                    <a:pt x="4576" y="2765"/>
                    <a:pt x="4376" y="2816"/>
                    <a:pt x="4248" y="2860"/>
                  </a:cubicBezTo>
                  <a:cubicBezTo>
                    <a:pt x="4106" y="2908"/>
                    <a:pt x="4024" y="3053"/>
                    <a:pt x="3917" y="3133"/>
                  </a:cubicBezTo>
                  <a:cubicBezTo>
                    <a:pt x="3867" y="3170"/>
                    <a:pt x="3789" y="3126"/>
                    <a:pt x="3732" y="3144"/>
                  </a:cubicBezTo>
                  <a:cubicBezTo>
                    <a:pt x="3653" y="3170"/>
                    <a:pt x="3564" y="3177"/>
                    <a:pt x="3507" y="3225"/>
                  </a:cubicBezTo>
                  <a:lnTo>
                    <a:pt x="3607" y="3225"/>
                  </a:lnTo>
                  <a:cubicBezTo>
                    <a:pt x="3614" y="3305"/>
                    <a:pt x="3571" y="3297"/>
                    <a:pt x="3504" y="3290"/>
                  </a:cubicBezTo>
                  <a:cubicBezTo>
                    <a:pt x="3547" y="3312"/>
                    <a:pt x="3586" y="3327"/>
                    <a:pt x="3607" y="3378"/>
                  </a:cubicBezTo>
                  <a:cubicBezTo>
                    <a:pt x="3532" y="3414"/>
                    <a:pt x="3507" y="3502"/>
                    <a:pt x="3447" y="3545"/>
                  </a:cubicBezTo>
                  <a:lnTo>
                    <a:pt x="3269" y="3545"/>
                  </a:lnTo>
                  <a:cubicBezTo>
                    <a:pt x="3276" y="3571"/>
                    <a:pt x="3294" y="3578"/>
                    <a:pt x="3294" y="3600"/>
                  </a:cubicBezTo>
                  <a:cubicBezTo>
                    <a:pt x="3294" y="3716"/>
                    <a:pt x="3144" y="3647"/>
                    <a:pt x="3144" y="3771"/>
                  </a:cubicBezTo>
                  <a:lnTo>
                    <a:pt x="3233" y="3771"/>
                  </a:lnTo>
                  <a:cubicBezTo>
                    <a:pt x="3244" y="3771"/>
                    <a:pt x="3287" y="3768"/>
                    <a:pt x="3287" y="3800"/>
                  </a:cubicBezTo>
                  <a:cubicBezTo>
                    <a:pt x="3287" y="3862"/>
                    <a:pt x="3084" y="3928"/>
                    <a:pt x="3002" y="3928"/>
                  </a:cubicBezTo>
                  <a:cubicBezTo>
                    <a:pt x="2920" y="3928"/>
                    <a:pt x="2955" y="3873"/>
                    <a:pt x="2884" y="3873"/>
                  </a:cubicBezTo>
                  <a:lnTo>
                    <a:pt x="2617" y="3873"/>
                  </a:lnTo>
                  <a:cubicBezTo>
                    <a:pt x="2585" y="3873"/>
                    <a:pt x="2564" y="3910"/>
                    <a:pt x="2510" y="3910"/>
                  </a:cubicBezTo>
                  <a:cubicBezTo>
                    <a:pt x="2393" y="3910"/>
                    <a:pt x="2297" y="3877"/>
                    <a:pt x="2172" y="3837"/>
                  </a:cubicBezTo>
                  <a:cubicBezTo>
                    <a:pt x="2161" y="3855"/>
                    <a:pt x="2147" y="3873"/>
                    <a:pt x="2129" y="3873"/>
                  </a:cubicBezTo>
                  <a:cubicBezTo>
                    <a:pt x="2104" y="3873"/>
                    <a:pt x="2094" y="3855"/>
                    <a:pt x="2094" y="3844"/>
                  </a:cubicBezTo>
                  <a:cubicBezTo>
                    <a:pt x="2094" y="3698"/>
                    <a:pt x="2279" y="3753"/>
                    <a:pt x="2354" y="3698"/>
                  </a:cubicBezTo>
                  <a:cubicBezTo>
                    <a:pt x="2311" y="3666"/>
                    <a:pt x="2236" y="3655"/>
                    <a:pt x="2236" y="3589"/>
                  </a:cubicBezTo>
                  <a:cubicBezTo>
                    <a:pt x="2236" y="3538"/>
                    <a:pt x="2290" y="3553"/>
                    <a:pt x="2325" y="3553"/>
                  </a:cubicBezTo>
                  <a:cubicBezTo>
                    <a:pt x="2439" y="3553"/>
                    <a:pt x="2478" y="3614"/>
                    <a:pt x="2546" y="3655"/>
                  </a:cubicBezTo>
                  <a:lnTo>
                    <a:pt x="2610" y="3655"/>
                  </a:lnTo>
                  <a:cubicBezTo>
                    <a:pt x="2560" y="3604"/>
                    <a:pt x="2450" y="3560"/>
                    <a:pt x="2450" y="3472"/>
                  </a:cubicBezTo>
                  <a:lnTo>
                    <a:pt x="2396" y="3472"/>
                  </a:lnTo>
                  <a:cubicBezTo>
                    <a:pt x="2375" y="3483"/>
                    <a:pt x="2375" y="3483"/>
                    <a:pt x="2361" y="3498"/>
                  </a:cubicBezTo>
                  <a:lnTo>
                    <a:pt x="2307" y="3498"/>
                  </a:lnTo>
                  <a:lnTo>
                    <a:pt x="2307" y="3454"/>
                  </a:lnTo>
                  <a:cubicBezTo>
                    <a:pt x="2336" y="3392"/>
                    <a:pt x="2361" y="3352"/>
                    <a:pt x="2414" y="3334"/>
                  </a:cubicBezTo>
                  <a:cubicBezTo>
                    <a:pt x="2503" y="3305"/>
                    <a:pt x="2610" y="3338"/>
                    <a:pt x="2610" y="3236"/>
                  </a:cubicBezTo>
                  <a:cubicBezTo>
                    <a:pt x="2610" y="3119"/>
                    <a:pt x="2368" y="3119"/>
                    <a:pt x="2368" y="3053"/>
                  </a:cubicBezTo>
                  <a:cubicBezTo>
                    <a:pt x="2368" y="3017"/>
                    <a:pt x="2421" y="3024"/>
                    <a:pt x="2457" y="3024"/>
                  </a:cubicBezTo>
                  <a:cubicBezTo>
                    <a:pt x="2418" y="3024"/>
                    <a:pt x="2411" y="3010"/>
                    <a:pt x="2403" y="2981"/>
                  </a:cubicBezTo>
                  <a:cubicBezTo>
                    <a:pt x="2421" y="2973"/>
                    <a:pt x="2439" y="2981"/>
                    <a:pt x="2457" y="2981"/>
                  </a:cubicBezTo>
                  <a:cubicBezTo>
                    <a:pt x="2496" y="2981"/>
                    <a:pt x="2574" y="2966"/>
                    <a:pt x="2646" y="2988"/>
                  </a:cubicBezTo>
                  <a:cubicBezTo>
                    <a:pt x="2735" y="3017"/>
                    <a:pt x="2767" y="3122"/>
                    <a:pt x="2866" y="3111"/>
                  </a:cubicBezTo>
                  <a:cubicBezTo>
                    <a:pt x="2848" y="3093"/>
                    <a:pt x="2735" y="3020"/>
                    <a:pt x="2735" y="2999"/>
                  </a:cubicBezTo>
                  <a:cubicBezTo>
                    <a:pt x="2735" y="2984"/>
                    <a:pt x="2753" y="2973"/>
                    <a:pt x="2760" y="2962"/>
                  </a:cubicBezTo>
                  <a:lnTo>
                    <a:pt x="2938" y="2962"/>
                  </a:lnTo>
                  <a:cubicBezTo>
                    <a:pt x="3005" y="2933"/>
                    <a:pt x="3066" y="2915"/>
                    <a:pt x="3109" y="2860"/>
                  </a:cubicBezTo>
                  <a:lnTo>
                    <a:pt x="3055" y="2860"/>
                  </a:lnTo>
                  <a:cubicBezTo>
                    <a:pt x="2984" y="2918"/>
                    <a:pt x="2902" y="2944"/>
                    <a:pt x="2788" y="2944"/>
                  </a:cubicBezTo>
                  <a:cubicBezTo>
                    <a:pt x="2720" y="2944"/>
                    <a:pt x="2699" y="2915"/>
                    <a:pt x="2663" y="2915"/>
                  </a:cubicBezTo>
                  <a:cubicBezTo>
                    <a:pt x="2635" y="2915"/>
                    <a:pt x="2621" y="2951"/>
                    <a:pt x="2592" y="2951"/>
                  </a:cubicBezTo>
                  <a:cubicBezTo>
                    <a:pt x="2521" y="2951"/>
                    <a:pt x="2428" y="2926"/>
                    <a:pt x="2450" y="2878"/>
                  </a:cubicBezTo>
                  <a:lnTo>
                    <a:pt x="2403" y="2878"/>
                  </a:lnTo>
                  <a:cubicBezTo>
                    <a:pt x="2379" y="2897"/>
                    <a:pt x="2357" y="2915"/>
                    <a:pt x="2325" y="2915"/>
                  </a:cubicBezTo>
                  <a:cubicBezTo>
                    <a:pt x="2304" y="2915"/>
                    <a:pt x="2281" y="2911"/>
                    <a:pt x="2258" y="2904"/>
                  </a:cubicBezTo>
                  <a:cubicBezTo>
                    <a:pt x="2225" y="2932"/>
                    <a:pt x="2192" y="2959"/>
                    <a:pt x="2160" y="2987"/>
                  </a:cubicBezTo>
                  <a:cubicBezTo>
                    <a:pt x="2165" y="3004"/>
                    <a:pt x="2169" y="3021"/>
                    <a:pt x="2183" y="3035"/>
                  </a:cubicBezTo>
                  <a:lnTo>
                    <a:pt x="2225" y="3035"/>
                  </a:lnTo>
                  <a:lnTo>
                    <a:pt x="2225" y="2988"/>
                  </a:lnTo>
                  <a:lnTo>
                    <a:pt x="2208" y="2962"/>
                  </a:lnTo>
                  <a:lnTo>
                    <a:pt x="2243" y="2962"/>
                  </a:lnTo>
                  <a:cubicBezTo>
                    <a:pt x="2293" y="2962"/>
                    <a:pt x="2290" y="2981"/>
                    <a:pt x="2290" y="3024"/>
                  </a:cubicBezTo>
                  <a:cubicBezTo>
                    <a:pt x="2290" y="3050"/>
                    <a:pt x="2332" y="3054"/>
                    <a:pt x="2332" y="3079"/>
                  </a:cubicBezTo>
                  <a:cubicBezTo>
                    <a:pt x="2332" y="3104"/>
                    <a:pt x="2307" y="3111"/>
                    <a:pt x="2307" y="3133"/>
                  </a:cubicBezTo>
                  <a:cubicBezTo>
                    <a:pt x="2307" y="3166"/>
                    <a:pt x="2361" y="3133"/>
                    <a:pt x="2368" y="3133"/>
                  </a:cubicBezTo>
                  <a:cubicBezTo>
                    <a:pt x="2404" y="3133"/>
                    <a:pt x="2496" y="3177"/>
                    <a:pt x="2542" y="3181"/>
                  </a:cubicBezTo>
                  <a:cubicBezTo>
                    <a:pt x="2542" y="3206"/>
                    <a:pt x="2549" y="3221"/>
                    <a:pt x="2539" y="3236"/>
                  </a:cubicBezTo>
                  <a:cubicBezTo>
                    <a:pt x="2525" y="3257"/>
                    <a:pt x="2485" y="3250"/>
                    <a:pt x="2457" y="3254"/>
                  </a:cubicBezTo>
                  <a:cubicBezTo>
                    <a:pt x="2386" y="3261"/>
                    <a:pt x="2336" y="3370"/>
                    <a:pt x="2290" y="3370"/>
                  </a:cubicBezTo>
                  <a:cubicBezTo>
                    <a:pt x="2243" y="3370"/>
                    <a:pt x="2243" y="3338"/>
                    <a:pt x="2233" y="3297"/>
                  </a:cubicBezTo>
                  <a:cubicBezTo>
                    <a:pt x="2215" y="3316"/>
                    <a:pt x="2208" y="3334"/>
                    <a:pt x="2190" y="3352"/>
                  </a:cubicBezTo>
                  <a:cubicBezTo>
                    <a:pt x="2211" y="3389"/>
                    <a:pt x="2225" y="3396"/>
                    <a:pt x="2236" y="3425"/>
                  </a:cubicBezTo>
                  <a:lnTo>
                    <a:pt x="2172" y="3425"/>
                  </a:lnTo>
                  <a:lnTo>
                    <a:pt x="2172" y="3472"/>
                  </a:lnTo>
                  <a:cubicBezTo>
                    <a:pt x="2140" y="3476"/>
                    <a:pt x="2076" y="3429"/>
                    <a:pt x="2044" y="3407"/>
                  </a:cubicBezTo>
                  <a:cubicBezTo>
                    <a:pt x="2044" y="3472"/>
                    <a:pt x="2012" y="3490"/>
                    <a:pt x="1958" y="3490"/>
                  </a:cubicBezTo>
                  <a:cubicBezTo>
                    <a:pt x="1901" y="3490"/>
                    <a:pt x="1823" y="3476"/>
                    <a:pt x="1816" y="3425"/>
                  </a:cubicBezTo>
                  <a:cubicBezTo>
                    <a:pt x="1841" y="3421"/>
                    <a:pt x="1852" y="3411"/>
                    <a:pt x="1862" y="3400"/>
                  </a:cubicBezTo>
                  <a:cubicBezTo>
                    <a:pt x="1828" y="3400"/>
                    <a:pt x="1782" y="3388"/>
                    <a:pt x="1747" y="3368"/>
                  </a:cubicBezTo>
                  <a:cubicBezTo>
                    <a:pt x="1676" y="3437"/>
                    <a:pt x="1605" y="3507"/>
                    <a:pt x="1536" y="3578"/>
                  </a:cubicBezTo>
                  <a:cubicBezTo>
                    <a:pt x="1578" y="3573"/>
                    <a:pt x="1624" y="3571"/>
                    <a:pt x="1656" y="3571"/>
                  </a:cubicBezTo>
                  <a:cubicBezTo>
                    <a:pt x="1695" y="3571"/>
                    <a:pt x="1666" y="3578"/>
                    <a:pt x="1702" y="3571"/>
                  </a:cubicBezTo>
                  <a:lnTo>
                    <a:pt x="1702" y="3618"/>
                  </a:lnTo>
                  <a:cubicBezTo>
                    <a:pt x="1702" y="3636"/>
                    <a:pt x="1681" y="3655"/>
                    <a:pt x="1648" y="3655"/>
                  </a:cubicBezTo>
                  <a:cubicBezTo>
                    <a:pt x="1637" y="3655"/>
                    <a:pt x="1551" y="3639"/>
                    <a:pt x="1489" y="3627"/>
                  </a:cubicBezTo>
                  <a:cubicBezTo>
                    <a:pt x="1409" y="3709"/>
                    <a:pt x="1331" y="3792"/>
                    <a:pt x="1254" y="3877"/>
                  </a:cubicBezTo>
                  <a:cubicBezTo>
                    <a:pt x="1256" y="3889"/>
                    <a:pt x="1257" y="3902"/>
                    <a:pt x="1257" y="3917"/>
                  </a:cubicBezTo>
                  <a:cubicBezTo>
                    <a:pt x="1257" y="4001"/>
                    <a:pt x="1214" y="4045"/>
                    <a:pt x="1228" y="4146"/>
                  </a:cubicBezTo>
                  <a:cubicBezTo>
                    <a:pt x="1175" y="4165"/>
                    <a:pt x="1097" y="4165"/>
                    <a:pt x="1086" y="4165"/>
                  </a:cubicBezTo>
                  <a:cubicBezTo>
                    <a:pt x="1072" y="4165"/>
                    <a:pt x="1028" y="4171"/>
                    <a:pt x="999" y="4166"/>
                  </a:cubicBezTo>
                  <a:cubicBezTo>
                    <a:pt x="835" y="4360"/>
                    <a:pt x="677" y="4558"/>
                    <a:pt x="527" y="4762"/>
                  </a:cubicBezTo>
                  <a:cubicBezTo>
                    <a:pt x="554" y="4822"/>
                    <a:pt x="587" y="4874"/>
                    <a:pt x="587" y="4930"/>
                  </a:cubicBezTo>
                  <a:cubicBezTo>
                    <a:pt x="587" y="5047"/>
                    <a:pt x="886" y="5127"/>
                    <a:pt x="954" y="5182"/>
                  </a:cubicBezTo>
                  <a:cubicBezTo>
                    <a:pt x="890" y="5225"/>
                    <a:pt x="876" y="5211"/>
                    <a:pt x="812" y="5211"/>
                  </a:cubicBezTo>
                  <a:cubicBezTo>
                    <a:pt x="783" y="5211"/>
                    <a:pt x="765" y="5222"/>
                    <a:pt x="765" y="5247"/>
                  </a:cubicBezTo>
                  <a:cubicBezTo>
                    <a:pt x="765" y="5277"/>
                    <a:pt x="805" y="5277"/>
                    <a:pt x="819" y="5277"/>
                  </a:cubicBezTo>
                  <a:cubicBezTo>
                    <a:pt x="822" y="5305"/>
                    <a:pt x="840" y="5317"/>
                    <a:pt x="854" y="5327"/>
                  </a:cubicBezTo>
                  <a:cubicBezTo>
                    <a:pt x="822" y="5397"/>
                    <a:pt x="740" y="5393"/>
                    <a:pt x="651" y="5393"/>
                  </a:cubicBezTo>
                  <a:cubicBezTo>
                    <a:pt x="512" y="5393"/>
                    <a:pt x="463" y="5284"/>
                    <a:pt x="359" y="5284"/>
                  </a:cubicBezTo>
                  <a:cubicBezTo>
                    <a:pt x="295" y="5284"/>
                    <a:pt x="320" y="5324"/>
                    <a:pt x="267" y="5349"/>
                  </a:cubicBezTo>
                  <a:cubicBezTo>
                    <a:pt x="209" y="5379"/>
                    <a:pt x="152" y="5379"/>
                    <a:pt x="100" y="5388"/>
                  </a:cubicBezTo>
                  <a:cubicBezTo>
                    <a:pt x="66" y="5442"/>
                    <a:pt x="33" y="5496"/>
                    <a:pt x="0" y="5550"/>
                  </a:cubicBezTo>
                  <a:lnTo>
                    <a:pt x="35" y="5550"/>
                  </a:lnTo>
                  <a:lnTo>
                    <a:pt x="89" y="5576"/>
                  </a:lnTo>
                  <a:cubicBezTo>
                    <a:pt x="149" y="5604"/>
                    <a:pt x="164" y="5695"/>
                    <a:pt x="235" y="5695"/>
                  </a:cubicBezTo>
                  <a:cubicBezTo>
                    <a:pt x="253" y="5695"/>
                    <a:pt x="213" y="5611"/>
                    <a:pt x="213" y="5586"/>
                  </a:cubicBezTo>
                  <a:cubicBezTo>
                    <a:pt x="213" y="5462"/>
                    <a:pt x="395" y="5561"/>
                    <a:pt x="381" y="5441"/>
                  </a:cubicBezTo>
                  <a:cubicBezTo>
                    <a:pt x="338" y="5469"/>
                    <a:pt x="244" y="5498"/>
                    <a:pt x="187" y="5498"/>
                  </a:cubicBezTo>
                  <a:cubicBezTo>
                    <a:pt x="159" y="5498"/>
                    <a:pt x="142" y="5484"/>
                    <a:pt x="142" y="5459"/>
                  </a:cubicBezTo>
                  <a:cubicBezTo>
                    <a:pt x="142" y="5378"/>
                    <a:pt x="356" y="5375"/>
                    <a:pt x="420" y="5357"/>
                  </a:cubicBezTo>
                  <a:cubicBezTo>
                    <a:pt x="466" y="5506"/>
                    <a:pt x="690" y="5576"/>
                    <a:pt x="883" y="5576"/>
                  </a:cubicBezTo>
                  <a:cubicBezTo>
                    <a:pt x="1086" y="5576"/>
                    <a:pt x="1125" y="5568"/>
                    <a:pt x="1186" y="5576"/>
                  </a:cubicBezTo>
                  <a:cubicBezTo>
                    <a:pt x="1186" y="5499"/>
                    <a:pt x="1211" y="5459"/>
                    <a:pt x="1275" y="5459"/>
                  </a:cubicBezTo>
                  <a:cubicBezTo>
                    <a:pt x="1328" y="5459"/>
                    <a:pt x="1424" y="5484"/>
                    <a:pt x="1435" y="5502"/>
                  </a:cubicBezTo>
                  <a:cubicBezTo>
                    <a:pt x="1463" y="5542"/>
                    <a:pt x="1372" y="5662"/>
                    <a:pt x="1488" y="5630"/>
                  </a:cubicBezTo>
                  <a:cubicBezTo>
                    <a:pt x="1488" y="5451"/>
                    <a:pt x="1723" y="5524"/>
                    <a:pt x="1677" y="5375"/>
                  </a:cubicBezTo>
                  <a:cubicBezTo>
                    <a:pt x="1648" y="5389"/>
                    <a:pt x="1627" y="5397"/>
                    <a:pt x="1602" y="5411"/>
                  </a:cubicBezTo>
                  <a:cubicBezTo>
                    <a:pt x="1602" y="5411"/>
                    <a:pt x="1631" y="5324"/>
                    <a:pt x="1631" y="5302"/>
                  </a:cubicBezTo>
                  <a:cubicBezTo>
                    <a:pt x="1631" y="5178"/>
                    <a:pt x="1389" y="5251"/>
                    <a:pt x="1389" y="5131"/>
                  </a:cubicBezTo>
                  <a:cubicBezTo>
                    <a:pt x="1389" y="5080"/>
                    <a:pt x="1435" y="5083"/>
                    <a:pt x="1435" y="5047"/>
                  </a:cubicBezTo>
                  <a:cubicBezTo>
                    <a:pt x="1435" y="5010"/>
                    <a:pt x="1406" y="4992"/>
                    <a:pt x="1406" y="4956"/>
                  </a:cubicBezTo>
                  <a:cubicBezTo>
                    <a:pt x="1406" y="4901"/>
                    <a:pt x="1463" y="4912"/>
                    <a:pt x="1506" y="4901"/>
                  </a:cubicBezTo>
                  <a:cubicBezTo>
                    <a:pt x="1502" y="4865"/>
                    <a:pt x="1474" y="4819"/>
                    <a:pt x="1542" y="4821"/>
                  </a:cubicBezTo>
                  <a:cubicBezTo>
                    <a:pt x="1681" y="4824"/>
                    <a:pt x="1759" y="4897"/>
                    <a:pt x="1762" y="5010"/>
                  </a:cubicBezTo>
                  <a:cubicBezTo>
                    <a:pt x="1764" y="5064"/>
                    <a:pt x="1869" y="5061"/>
                    <a:pt x="1869" y="5131"/>
                  </a:cubicBezTo>
                  <a:cubicBezTo>
                    <a:pt x="1869" y="5178"/>
                    <a:pt x="1805" y="5203"/>
                    <a:pt x="1780" y="5218"/>
                  </a:cubicBezTo>
                  <a:cubicBezTo>
                    <a:pt x="1823" y="5273"/>
                    <a:pt x="1901" y="5236"/>
                    <a:pt x="1958" y="5273"/>
                  </a:cubicBezTo>
                  <a:cubicBezTo>
                    <a:pt x="1940" y="5287"/>
                    <a:pt x="1933" y="5298"/>
                    <a:pt x="1923" y="5317"/>
                  </a:cubicBezTo>
                  <a:cubicBezTo>
                    <a:pt x="1998" y="5353"/>
                    <a:pt x="2005" y="5397"/>
                    <a:pt x="2005" y="5459"/>
                  </a:cubicBezTo>
                  <a:cubicBezTo>
                    <a:pt x="2115" y="5459"/>
                    <a:pt x="2044" y="5302"/>
                    <a:pt x="2147" y="5302"/>
                  </a:cubicBezTo>
                  <a:cubicBezTo>
                    <a:pt x="2176" y="5302"/>
                    <a:pt x="2279" y="5404"/>
                    <a:pt x="2279" y="5430"/>
                  </a:cubicBezTo>
                  <a:cubicBezTo>
                    <a:pt x="2279" y="5484"/>
                    <a:pt x="2218" y="5473"/>
                    <a:pt x="2218" y="5520"/>
                  </a:cubicBezTo>
                  <a:cubicBezTo>
                    <a:pt x="2218" y="5561"/>
                    <a:pt x="2324" y="5730"/>
                    <a:pt x="2404" y="5626"/>
                  </a:cubicBezTo>
                  <a:cubicBezTo>
                    <a:pt x="2456" y="5558"/>
                    <a:pt x="2446" y="5510"/>
                    <a:pt x="2475" y="5447"/>
                  </a:cubicBezTo>
                  <a:cubicBezTo>
                    <a:pt x="2492" y="5411"/>
                    <a:pt x="2574" y="5411"/>
                    <a:pt x="2574" y="5375"/>
                  </a:cubicBezTo>
                  <a:cubicBezTo>
                    <a:pt x="2574" y="5342"/>
                    <a:pt x="2521" y="5324"/>
                    <a:pt x="2521" y="5276"/>
                  </a:cubicBezTo>
                  <a:cubicBezTo>
                    <a:pt x="2521" y="5233"/>
                    <a:pt x="2567" y="5203"/>
                    <a:pt x="2610" y="5203"/>
                  </a:cubicBezTo>
                  <a:cubicBezTo>
                    <a:pt x="2642" y="5203"/>
                    <a:pt x="2667" y="5225"/>
                    <a:pt x="2699" y="5229"/>
                  </a:cubicBezTo>
                  <a:cubicBezTo>
                    <a:pt x="2845" y="5229"/>
                    <a:pt x="2817" y="5320"/>
                    <a:pt x="2931" y="5320"/>
                  </a:cubicBezTo>
                  <a:cubicBezTo>
                    <a:pt x="2931" y="5382"/>
                    <a:pt x="2945" y="5378"/>
                    <a:pt x="2931" y="5411"/>
                  </a:cubicBezTo>
                  <a:cubicBezTo>
                    <a:pt x="2818" y="5466"/>
                    <a:pt x="2866" y="5524"/>
                    <a:pt x="2866" y="5550"/>
                  </a:cubicBezTo>
                  <a:cubicBezTo>
                    <a:pt x="2866" y="5572"/>
                    <a:pt x="2948" y="5608"/>
                    <a:pt x="2948" y="5641"/>
                  </a:cubicBezTo>
                  <a:cubicBezTo>
                    <a:pt x="2948" y="5688"/>
                    <a:pt x="2765" y="5849"/>
                    <a:pt x="2742" y="5812"/>
                  </a:cubicBezTo>
                  <a:cubicBezTo>
                    <a:pt x="2698" y="5744"/>
                    <a:pt x="2681" y="5808"/>
                    <a:pt x="2699" y="5830"/>
                  </a:cubicBezTo>
                  <a:cubicBezTo>
                    <a:pt x="2635" y="5830"/>
                    <a:pt x="2613" y="5860"/>
                    <a:pt x="2581" y="5860"/>
                  </a:cubicBezTo>
                  <a:cubicBezTo>
                    <a:pt x="2532" y="5860"/>
                    <a:pt x="2503" y="5787"/>
                    <a:pt x="2425" y="5787"/>
                  </a:cubicBezTo>
                  <a:cubicBezTo>
                    <a:pt x="2396" y="5787"/>
                    <a:pt x="2450" y="5852"/>
                    <a:pt x="2450" y="5867"/>
                  </a:cubicBezTo>
                  <a:cubicBezTo>
                    <a:pt x="2450" y="5911"/>
                    <a:pt x="2346" y="5987"/>
                    <a:pt x="2290" y="5987"/>
                  </a:cubicBezTo>
                  <a:cubicBezTo>
                    <a:pt x="2222" y="5987"/>
                    <a:pt x="2176" y="5933"/>
                    <a:pt x="2129" y="5903"/>
                  </a:cubicBezTo>
                  <a:lnTo>
                    <a:pt x="2065" y="5903"/>
                  </a:lnTo>
                  <a:cubicBezTo>
                    <a:pt x="2119" y="6013"/>
                    <a:pt x="2240" y="5994"/>
                    <a:pt x="2361" y="6023"/>
                  </a:cubicBezTo>
                  <a:lnTo>
                    <a:pt x="2361" y="6078"/>
                  </a:lnTo>
                  <a:cubicBezTo>
                    <a:pt x="2304" y="6122"/>
                    <a:pt x="2257" y="6213"/>
                    <a:pt x="2172" y="6213"/>
                  </a:cubicBezTo>
                  <a:lnTo>
                    <a:pt x="2094" y="6213"/>
                  </a:lnTo>
                  <a:cubicBezTo>
                    <a:pt x="2051" y="6213"/>
                    <a:pt x="2096" y="6314"/>
                    <a:pt x="2021" y="6291"/>
                  </a:cubicBezTo>
                  <a:cubicBezTo>
                    <a:pt x="1732" y="6200"/>
                    <a:pt x="1840" y="6274"/>
                    <a:pt x="1808" y="6263"/>
                  </a:cubicBezTo>
                  <a:cubicBezTo>
                    <a:pt x="1858" y="6293"/>
                    <a:pt x="1994" y="6297"/>
                    <a:pt x="1994" y="6351"/>
                  </a:cubicBezTo>
                  <a:cubicBezTo>
                    <a:pt x="1994" y="6439"/>
                    <a:pt x="1887" y="6403"/>
                    <a:pt x="1827" y="6424"/>
                  </a:cubicBezTo>
                  <a:cubicBezTo>
                    <a:pt x="1798" y="6436"/>
                    <a:pt x="1738" y="6578"/>
                    <a:pt x="1709" y="6607"/>
                  </a:cubicBezTo>
                  <a:cubicBezTo>
                    <a:pt x="1627" y="6691"/>
                    <a:pt x="1585" y="6778"/>
                    <a:pt x="1585" y="6924"/>
                  </a:cubicBezTo>
                  <a:cubicBezTo>
                    <a:pt x="1585" y="7029"/>
                    <a:pt x="1599" y="7044"/>
                    <a:pt x="1585" y="7088"/>
                  </a:cubicBezTo>
                  <a:cubicBezTo>
                    <a:pt x="1620" y="7081"/>
                    <a:pt x="1638" y="7051"/>
                    <a:pt x="1673" y="7051"/>
                  </a:cubicBezTo>
                  <a:cubicBezTo>
                    <a:pt x="1752" y="7051"/>
                    <a:pt x="1809" y="7255"/>
                    <a:pt x="1809" y="7343"/>
                  </a:cubicBezTo>
                  <a:cubicBezTo>
                    <a:pt x="1862" y="7343"/>
                    <a:pt x="1887" y="7288"/>
                    <a:pt x="1940" y="7288"/>
                  </a:cubicBezTo>
                  <a:cubicBezTo>
                    <a:pt x="1990" y="7288"/>
                    <a:pt x="2072" y="7350"/>
                    <a:pt x="2101" y="7361"/>
                  </a:cubicBezTo>
                  <a:cubicBezTo>
                    <a:pt x="2257" y="7423"/>
                    <a:pt x="2407" y="7481"/>
                    <a:pt x="2539" y="7580"/>
                  </a:cubicBezTo>
                  <a:lnTo>
                    <a:pt x="2770" y="7580"/>
                  </a:lnTo>
                  <a:cubicBezTo>
                    <a:pt x="2870" y="7645"/>
                    <a:pt x="2849" y="7737"/>
                    <a:pt x="2849" y="7853"/>
                  </a:cubicBezTo>
                  <a:cubicBezTo>
                    <a:pt x="2849" y="7959"/>
                    <a:pt x="2974" y="8072"/>
                    <a:pt x="3062" y="8145"/>
                  </a:cubicBezTo>
                  <a:cubicBezTo>
                    <a:pt x="3096" y="8172"/>
                    <a:pt x="3126" y="8101"/>
                    <a:pt x="3169" y="8101"/>
                  </a:cubicBezTo>
                  <a:cubicBezTo>
                    <a:pt x="3173" y="8061"/>
                    <a:pt x="3219" y="8035"/>
                    <a:pt x="3233" y="8014"/>
                  </a:cubicBezTo>
                  <a:cubicBezTo>
                    <a:pt x="3183" y="7952"/>
                    <a:pt x="3232" y="7753"/>
                    <a:pt x="3109" y="7689"/>
                  </a:cubicBezTo>
                  <a:cubicBezTo>
                    <a:pt x="3180" y="7674"/>
                    <a:pt x="3393" y="7511"/>
                    <a:pt x="3393" y="7445"/>
                  </a:cubicBezTo>
                  <a:cubicBezTo>
                    <a:pt x="3393" y="7204"/>
                    <a:pt x="3270" y="7158"/>
                    <a:pt x="3188" y="7015"/>
                  </a:cubicBezTo>
                  <a:cubicBezTo>
                    <a:pt x="3234" y="6997"/>
                    <a:pt x="3335" y="6970"/>
                    <a:pt x="3322" y="6862"/>
                  </a:cubicBezTo>
                  <a:cubicBezTo>
                    <a:pt x="3316" y="6807"/>
                    <a:pt x="3206" y="6727"/>
                    <a:pt x="3251" y="6698"/>
                  </a:cubicBezTo>
                  <a:cubicBezTo>
                    <a:pt x="3366" y="6623"/>
                    <a:pt x="3240" y="6570"/>
                    <a:pt x="3240" y="6534"/>
                  </a:cubicBezTo>
                  <a:cubicBezTo>
                    <a:pt x="3240" y="6468"/>
                    <a:pt x="3294" y="6443"/>
                    <a:pt x="3347" y="6443"/>
                  </a:cubicBezTo>
                  <a:cubicBezTo>
                    <a:pt x="3447" y="6443"/>
                    <a:pt x="3511" y="6505"/>
                    <a:pt x="3614" y="6505"/>
                  </a:cubicBezTo>
                  <a:cubicBezTo>
                    <a:pt x="3668" y="6505"/>
                    <a:pt x="3668" y="6468"/>
                    <a:pt x="3714" y="6468"/>
                  </a:cubicBezTo>
                  <a:cubicBezTo>
                    <a:pt x="3814" y="6468"/>
                    <a:pt x="3835" y="6592"/>
                    <a:pt x="3935" y="6607"/>
                  </a:cubicBezTo>
                  <a:cubicBezTo>
                    <a:pt x="3935" y="6742"/>
                    <a:pt x="4127" y="6669"/>
                    <a:pt x="4142" y="6771"/>
                  </a:cubicBezTo>
                  <a:cubicBezTo>
                    <a:pt x="4152" y="6847"/>
                    <a:pt x="4177" y="7026"/>
                    <a:pt x="4237" y="7026"/>
                  </a:cubicBezTo>
                  <a:cubicBezTo>
                    <a:pt x="4280" y="7026"/>
                    <a:pt x="4291" y="7106"/>
                    <a:pt x="4355" y="7106"/>
                  </a:cubicBezTo>
                  <a:cubicBezTo>
                    <a:pt x="4444" y="7106"/>
                    <a:pt x="4558" y="6971"/>
                    <a:pt x="4558" y="6916"/>
                  </a:cubicBezTo>
                  <a:cubicBezTo>
                    <a:pt x="4558" y="6865"/>
                    <a:pt x="4615" y="6833"/>
                    <a:pt x="4640" y="6814"/>
                  </a:cubicBezTo>
                  <a:cubicBezTo>
                    <a:pt x="4654" y="6829"/>
                    <a:pt x="4690" y="6862"/>
                    <a:pt x="4700" y="6862"/>
                  </a:cubicBezTo>
                  <a:cubicBezTo>
                    <a:pt x="4711" y="6960"/>
                    <a:pt x="4862" y="6980"/>
                    <a:pt x="4825" y="7062"/>
                  </a:cubicBezTo>
                  <a:cubicBezTo>
                    <a:pt x="4795" y="7129"/>
                    <a:pt x="4910" y="7204"/>
                    <a:pt x="4942" y="7215"/>
                  </a:cubicBezTo>
                  <a:cubicBezTo>
                    <a:pt x="4936" y="7252"/>
                    <a:pt x="4967" y="7281"/>
                    <a:pt x="4967" y="7317"/>
                  </a:cubicBezTo>
                  <a:cubicBezTo>
                    <a:pt x="4967" y="7361"/>
                    <a:pt x="4932" y="7372"/>
                    <a:pt x="4914" y="7383"/>
                  </a:cubicBezTo>
                  <a:cubicBezTo>
                    <a:pt x="4960" y="7419"/>
                    <a:pt x="5007" y="7470"/>
                    <a:pt x="5085" y="7470"/>
                  </a:cubicBezTo>
                  <a:lnTo>
                    <a:pt x="5085" y="7481"/>
                  </a:lnTo>
                  <a:cubicBezTo>
                    <a:pt x="5085" y="7605"/>
                    <a:pt x="5267" y="7645"/>
                    <a:pt x="5352" y="7634"/>
                  </a:cubicBezTo>
                  <a:cubicBezTo>
                    <a:pt x="5356" y="7652"/>
                    <a:pt x="5386" y="7658"/>
                    <a:pt x="5382" y="7676"/>
                  </a:cubicBezTo>
                  <a:cubicBezTo>
                    <a:pt x="5361" y="7745"/>
                    <a:pt x="5163" y="7773"/>
                    <a:pt x="5092" y="7813"/>
                  </a:cubicBezTo>
                  <a:cubicBezTo>
                    <a:pt x="5096" y="7820"/>
                    <a:pt x="5117" y="7827"/>
                    <a:pt x="5128" y="7827"/>
                  </a:cubicBezTo>
                  <a:cubicBezTo>
                    <a:pt x="5213" y="7827"/>
                    <a:pt x="5384" y="7765"/>
                    <a:pt x="5466" y="7718"/>
                  </a:cubicBezTo>
                  <a:lnTo>
                    <a:pt x="5466" y="7762"/>
                  </a:lnTo>
                  <a:cubicBezTo>
                    <a:pt x="5507" y="7781"/>
                    <a:pt x="5466" y="7817"/>
                    <a:pt x="5494" y="7817"/>
                  </a:cubicBezTo>
                  <a:cubicBezTo>
                    <a:pt x="5527" y="7871"/>
                    <a:pt x="5555" y="7908"/>
                    <a:pt x="5555" y="7992"/>
                  </a:cubicBezTo>
                  <a:cubicBezTo>
                    <a:pt x="5555" y="8108"/>
                    <a:pt x="5268" y="8124"/>
                    <a:pt x="5217" y="8192"/>
                  </a:cubicBezTo>
                  <a:cubicBezTo>
                    <a:pt x="5111" y="8332"/>
                    <a:pt x="5014" y="8272"/>
                    <a:pt x="4836" y="8272"/>
                  </a:cubicBezTo>
                  <a:cubicBezTo>
                    <a:pt x="4700" y="8272"/>
                    <a:pt x="4622" y="8247"/>
                    <a:pt x="4487" y="8290"/>
                  </a:cubicBezTo>
                  <a:cubicBezTo>
                    <a:pt x="4412" y="8316"/>
                    <a:pt x="4447" y="8349"/>
                    <a:pt x="4398" y="8400"/>
                  </a:cubicBezTo>
                  <a:cubicBezTo>
                    <a:pt x="4319" y="8480"/>
                    <a:pt x="4245" y="8447"/>
                    <a:pt x="4198" y="8545"/>
                  </a:cubicBezTo>
                  <a:cubicBezTo>
                    <a:pt x="4305" y="8531"/>
                    <a:pt x="4376" y="8418"/>
                    <a:pt x="4533" y="8418"/>
                  </a:cubicBezTo>
                  <a:cubicBezTo>
                    <a:pt x="4608" y="8418"/>
                    <a:pt x="4718" y="8403"/>
                    <a:pt x="4718" y="8473"/>
                  </a:cubicBezTo>
                  <a:cubicBezTo>
                    <a:pt x="4718" y="8545"/>
                    <a:pt x="4590" y="8564"/>
                    <a:pt x="4569" y="8593"/>
                  </a:cubicBezTo>
                  <a:cubicBezTo>
                    <a:pt x="4601" y="8593"/>
                    <a:pt x="4640" y="8604"/>
                    <a:pt x="4658" y="8604"/>
                  </a:cubicBezTo>
                  <a:cubicBezTo>
                    <a:pt x="4650" y="8640"/>
                    <a:pt x="4622" y="8670"/>
                    <a:pt x="4622" y="8691"/>
                  </a:cubicBezTo>
                  <a:cubicBezTo>
                    <a:pt x="4622" y="8783"/>
                    <a:pt x="4786" y="8885"/>
                    <a:pt x="4889" y="8885"/>
                  </a:cubicBezTo>
                  <a:cubicBezTo>
                    <a:pt x="4910" y="8885"/>
                    <a:pt x="5003" y="8888"/>
                    <a:pt x="5003" y="8928"/>
                  </a:cubicBezTo>
                  <a:cubicBezTo>
                    <a:pt x="5003" y="8957"/>
                    <a:pt x="4759" y="9053"/>
                    <a:pt x="4741" y="9056"/>
                  </a:cubicBezTo>
                  <a:cubicBezTo>
                    <a:pt x="4670" y="9078"/>
                    <a:pt x="4604" y="9176"/>
                    <a:pt x="4576" y="9176"/>
                  </a:cubicBezTo>
                  <a:cubicBezTo>
                    <a:pt x="4555" y="9176"/>
                    <a:pt x="4505" y="9118"/>
                    <a:pt x="4505" y="9085"/>
                  </a:cubicBezTo>
                  <a:cubicBezTo>
                    <a:pt x="4505" y="9005"/>
                    <a:pt x="4633" y="8946"/>
                    <a:pt x="4715" y="8939"/>
                  </a:cubicBezTo>
                  <a:cubicBezTo>
                    <a:pt x="4658" y="8939"/>
                    <a:pt x="4661" y="8936"/>
                    <a:pt x="4661" y="8885"/>
                  </a:cubicBezTo>
                  <a:cubicBezTo>
                    <a:pt x="4608" y="8888"/>
                    <a:pt x="4608" y="8936"/>
                    <a:pt x="4576" y="8957"/>
                  </a:cubicBezTo>
                  <a:cubicBezTo>
                    <a:pt x="4544" y="8979"/>
                    <a:pt x="4455" y="8964"/>
                    <a:pt x="4433" y="8964"/>
                  </a:cubicBezTo>
                  <a:cubicBezTo>
                    <a:pt x="4423" y="8964"/>
                    <a:pt x="4405" y="8968"/>
                    <a:pt x="4398" y="8964"/>
                  </a:cubicBezTo>
                  <a:lnTo>
                    <a:pt x="4398" y="8976"/>
                  </a:lnTo>
                  <a:lnTo>
                    <a:pt x="4399" y="8984"/>
                  </a:lnTo>
                  <a:cubicBezTo>
                    <a:pt x="4404" y="8994"/>
                    <a:pt x="4409" y="9003"/>
                    <a:pt x="4416" y="9012"/>
                  </a:cubicBezTo>
                  <a:cubicBezTo>
                    <a:pt x="4391" y="9052"/>
                    <a:pt x="4352" y="9074"/>
                    <a:pt x="4301" y="9074"/>
                  </a:cubicBezTo>
                  <a:cubicBezTo>
                    <a:pt x="4259" y="9074"/>
                    <a:pt x="4255" y="9056"/>
                    <a:pt x="4220" y="9074"/>
                  </a:cubicBezTo>
                  <a:cubicBezTo>
                    <a:pt x="4163" y="9133"/>
                    <a:pt x="4041" y="9173"/>
                    <a:pt x="4041" y="9311"/>
                  </a:cubicBezTo>
                  <a:cubicBezTo>
                    <a:pt x="4041" y="9322"/>
                    <a:pt x="4045" y="9340"/>
                    <a:pt x="4056" y="9344"/>
                  </a:cubicBezTo>
                  <a:cubicBezTo>
                    <a:pt x="4056" y="9362"/>
                    <a:pt x="4070" y="9409"/>
                    <a:pt x="4091" y="9409"/>
                  </a:cubicBezTo>
                  <a:cubicBezTo>
                    <a:pt x="4099" y="9409"/>
                    <a:pt x="4131" y="9384"/>
                    <a:pt x="4131" y="9384"/>
                  </a:cubicBezTo>
                  <a:lnTo>
                    <a:pt x="4131" y="9409"/>
                  </a:lnTo>
                  <a:cubicBezTo>
                    <a:pt x="4088" y="9420"/>
                    <a:pt x="4027" y="9435"/>
                    <a:pt x="4013" y="9420"/>
                  </a:cubicBezTo>
                  <a:cubicBezTo>
                    <a:pt x="3942" y="9475"/>
                    <a:pt x="3821" y="9453"/>
                    <a:pt x="3749" y="9501"/>
                  </a:cubicBezTo>
                  <a:lnTo>
                    <a:pt x="3785" y="9501"/>
                  </a:lnTo>
                  <a:cubicBezTo>
                    <a:pt x="3817" y="9501"/>
                    <a:pt x="3849" y="9482"/>
                    <a:pt x="3874" y="9501"/>
                  </a:cubicBezTo>
                  <a:cubicBezTo>
                    <a:pt x="3824" y="9519"/>
                    <a:pt x="3789" y="9519"/>
                    <a:pt x="3739" y="9519"/>
                  </a:cubicBezTo>
                  <a:cubicBezTo>
                    <a:pt x="3728" y="9519"/>
                    <a:pt x="3718" y="9515"/>
                    <a:pt x="3707" y="9515"/>
                  </a:cubicBezTo>
                  <a:cubicBezTo>
                    <a:pt x="3696" y="9519"/>
                    <a:pt x="3686" y="9530"/>
                    <a:pt x="3686" y="9540"/>
                  </a:cubicBezTo>
                  <a:cubicBezTo>
                    <a:pt x="3686" y="9559"/>
                    <a:pt x="3718" y="9584"/>
                    <a:pt x="3718" y="9584"/>
                  </a:cubicBezTo>
                  <a:cubicBezTo>
                    <a:pt x="3710" y="9613"/>
                    <a:pt x="3643" y="9741"/>
                    <a:pt x="3618" y="9741"/>
                  </a:cubicBezTo>
                  <a:cubicBezTo>
                    <a:pt x="3607" y="9741"/>
                    <a:pt x="3600" y="9719"/>
                    <a:pt x="3593" y="9712"/>
                  </a:cubicBezTo>
                  <a:lnTo>
                    <a:pt x="3575" y="9730"/>
                  </a:lnTo>
                  <a:cubicBezTo>
                    <a:pt x="3582" y="9759"/>
                    <a:pt x="3607" y="9770"/>
                    <a:pt x="3607" y="9799"/>
                  </a:cubicBezTo>
                  <a:cubicBezTo>
                    <a:pt x="3607" y="9821"/>
                    <a:pt x="3536" y="9949"/>
                    <a:pt x="3525" y="9949"/>
                  </a:cubicBezTo>
                  <a:cubicBezTo>
                    <a:pt x="3518" y="9949"/>
                    <a:pt x="3511" y="9935"/>
                    <a:pt x="3511" y="9927"/>
                  </a:cubicBezTo>
                  <a:lnTo>
                    <a:pt x="3511" y="9887"/>
                  </a:lnTo>
                  <a:cubicBezTo>
                    <a:pt x="3511" y="9861"/>
                    <a:pt x="3479" y="9803"/>
                    <a:pt x="3471" y="9766"/>
                  </a:cubicBezTo>
                  <a:cubicBezTo>
                    <a:pt x="3465" y="9785"/>
                    <a:pt x="3468" y="9814"/>
                    <a:pt x="3468" y="9814"/>
                  </a:cubicBezTo>
                  <a:cubicBezTo>
                    <a:pt x="3468" y="9839"/>
                    <a:pt x="3486" y="9905"/>
                    <a:pt x="3486" y="9942"/>
                  </a:cubicBezTo>
                  <a:cubicBezTo>
                    <a:pt x="3486" y="9978"/>
                    <a:pt x="3465" y="9974"/>
                    <a:pt x="3486" y="9996"/>
                  </a:cubicBezTo>
                  <a:lnTo>
                    <a:pt x="3511" y="9996"/>
                  </a:lnTo>
                  <a:lnTo>
                    <a:pt x="3511" y="10033"/>
                  </a:lnTo>
                  <a:cubicBezTo>
                    <a:pt x="3511" y="10062"/>
                    <a:pt x="3482" y="10077"/>
                    <a:pt x="3464" y="10077"/>
                  </a:cubicBezTo>
                  <a:cubicBezTo>
                    <a:pt x="3478" y="10102"/>
                    <a:pt x="3495" y="10105"/>
                    <a:pt x="3513" y="10109"/>
                  </a:cubicBezTo>
                  <a:cubicBezTo>
                    <a:pt x="3506" y="10149"/>
                    <a:pt x="3489" y="10146"/>
                    <a:pt x="3457" y="10146"/>
                  </a:cubicBezTo>
                  <a:lnTo>
                    <a:pt x="3457" y="10175"/>
                  </a:lnTo>
                  <a:lnTo>
                    <a:pt x="3499" y="10200"/>
                  </a:lnTo>
                  <a:cubicBezTo>
                    <a:pt x="3489" y="10215"/>
                    <a:pt x="3477" y="10236"/>
                    <a:pt x="3457" y="10240"/>
                  </a:cubicBezTo>
                  <a:cubicBezTo>
                    <a:pt x="3416" y="10248"/>
                    <a:pt x="3397" y="10277"/>
                    <a:pt x="3369" y="10284"/>
                  </a:cubicBezTo>
                  <a:cubicBezTo>
                    <a:pt x="3326" y="10298"/>
                    <a:pt x="3329" y="10309"/>
                    <a:pt x="3308" y="10331"/>
                  </a:cubicBezTo>
                  <a:lnTo>
                    <a:pt x="3318" y="10338"/>
                  </a:lnTo>
                  <a:cubicBezTo>
                    <a:pt x="3151" y="10434"/>
                    <a:pt x="2938" y="10504"/>
                    <a:pt x="2938" y="10769"/>
                  </a:cubicBezTo>
                  <a:cubicBezTo>
                    <a:pt x="2938" y="10889"/>
                    <a:pt x="3037" y="10925"/>
                    <a:pt x="3037" y="11042"/>
                  </a:cubicBezTo>
                  <a:lnTo>
                    <a:pt x="3037" y="11060"/>
                  </a:lnTo>
                  <a:cubicBezTo>
                    <a:pt x="3048" y="11104"/>
                    <a:pt x="3080" y="11140"/>
                    <a:pt x="3080" y="11206"/>
                  </a:cubicBezTo>
                  <a:cubicBezTo>
                    <a:pt x="3080" y="11283"/>
                    <a:pt x="3062" y="11352"/>
                    <a:pt x="3002" y="11352"/>
                  </a:cubicBezTo>
                  <a:cubicBezTo>
                    <a:pt x="2948" y="11352"/>
                    <a:pt x="2952" y="11293"/>
                    <a:pt x="2931" y="11261"/>
                  </a:cubicBezTo>
                  <a:cubicBezTo>
                    <a:pt x="2888" y="11202"/>
                    <a:pt x="2852" y="11184"/>
                    <a:pt x="2824" y="11126"/>
                  </a:cubicBezTo>
                  <a:cubicBezTo>
                    <a:pt x="2767" y="11009"/>
                    <a:pt x="2809" y="10787"/>
                    <a:pt x="2653" y="10787"/>
                  </a:cubicBezTo>
                  <a:cubicBezTo>
                    <a:pt x="2621" y="10787"/>
                    <a:pt x="2606" y="10835"/>
                    <a:pt x="2574" y="10835"/>
                  </a:cubicBezTo>
                  <a:cubicBezTo>
                    <a:pt x="2510" y="10835"/>
                    <a:pt x="2471" y="10750"/>
                    <a:pt x="2386" y="10750"/>
                  </a:cubicBezTo>
                  <a:cubicBezTo>
                    <a:pt x="2336" y="10750"/>
                    <a:pt x="2325" y="10780"/>
                    <a:pt x="2297" y="10780"/>
                  </a:cubicBezTo>
                  <a:cubicBezTo>
                    <a:pt x="2286" y="10780"/>
                    <a:pt x="2272" y="10762"/>
                    <a:pt x="2272" y="10750"/>
                  </a:cubicBezTo>
                  <a:cubicBezTo>
                    <a:pt x="2215" y="10765"/>
                    <a:pt x="2140" y="10758"/>
                    <a:pt x="2080" y="10780"/>
                  </a:cubicBezTo>
                  <a:cubicBezTo>
                    <a:pt x="2115" y="10791"/>
                    <a:pt x="2108" y="10791"/>
                    <a:pt x="2129" y="10780"/>
                  </a:cubicBezTo>
                  <a:cubicBezTo>
                    <a:pt x="2126" y="10835"/>
                    <a:pt x="2094" y="10867"/>
                    <a:pt x="2137" y="10896"/>
                  </a:cubicBezTo>
                  <a:cubicBezTo>
                    <a:pt x="2037" y="10947"/>
                    <a:pt x="1951" y="10823"/>
                    <a:pt x="1880" y="10823"/>
                  </a:cubicBezTo>
                  <a:cubicBezTo>
                    <a:pt x="1859" y="10823"/>
                    <a:pt x="1848" y="10852"/>
                    <a:pt x="1827" y="10852"/>
                  </a:cubicBezTo>
                  <a:cubicBezTo>
                    <a:pt x="1787" y="10852"/>
                    <a:pt x="1766" y="10816"/>
                    <a:pt x="1727" y="10816"/>
                  </a:cubicBezTo>
                  <a:cubicBezTo>
                    <a:pt x="1624" y="10816"/>
                    <a:pt x="1574" y="10907"/>
                    <a:pt x="1531" y="10951"/>
                  </a:cubicBezTo>
                  <a:cubicBezTo>
                    <a:pt x="1502" y="10980"/>
                    <a:pt x="1470" y="10954"/>
                    <a:pt x="1435" y="10969"/>
                  </a:cubicBezTo>
                  <a:cubicBezTo>
                    <a:pt x="1356" y="10998"/>
                    <a:pt x="1310" y="11096"/>
                    <a:pt x="1310" y="11206"/>
                  </a:cubicBezTo>
                  <a:cubicBezTo>
                    <a:pt x="1310" y="11217"/>
                    <a:pt x="1328" y="11232"/>
                    <a:pt x="1328" y="11242"/>
                  </a:cubicBezTo>
                  <a:cubicBezTo>
                    <a:pt x="1325" y="11242"/>
                    <a:pt x="1322" y="11242"/>
                    <a:pt x="1319" y="11241"/>
                  </a:cubicBezTo>
                  <a:lnTo>
                    <a:pt x="1321" y="11250"/>
                  </a:lnTo>
                  <a:cubicBezTo>
                    <a:pt x="1328" y="11272"/>
                    <a:pt x="1335" y="11286"/>
                    <a:pt x="1335" y="11308"/>
                  </a:cubicBezTo>
                  <a:cubicBezTo>
                    <a:pt x="1335" y="11374"/>
                    <a:pt x="1310" y="11399"/>
                    <a:pt x="1300" y="11454"/>
                  </a:cubicBezTo>
                  <a:lnTo>
                    <a:pt x="1300" y="11658"/>
                  </a:lnTo>
                  <a:cubicBezTo>
                    <a:pt x="1292" y="11687"/>
                    <a:pt x="1321" y="11716"/>
                    <a:pt x="1328" y="11731"/>
                  </a:cubicBezTo>
                  <a:cubicBezTo>
                    <a:pt x="1342" y="11764"/>
                    <a:pt x="1325" y="11786"/>
                    <a:pt x="1339" y="11818"/>
                  </a:cubicBezTo>
                  <a:cubicBezTo>
                    <a:pt x="1353" y="11848"/>
                    <a:pt x="1399" y="11898"/>
                    <a:pt x="1424" y="11924"/>
                  </a:cubicBezTo>
                  <a:cubicBezTo>
                    <a:pt x="1488" y="11990"/>
                    <a:pt x="1488" y="12052"/>
                    <a:pt x="1581" y="12081"/>
                  </a:cubicBezTo>
                  <a:cubicBezTo>
                    <a:pt x="1613" y="12092"/>
                    <a:pt x="1613" y="12125"/>
                    <a:pt x="1641" y="12125"/>
                  </a:cubicBezTo>
                  <a:cubicBezTo>
                    <a:pt x="1709" y="12125"/>
                    <a:pt x="1766" y="12073"/>
                    <a:pt x="1837" y="12073"/>
                  </a:cubicBezTo>
                  <a:cubicBezTo>
                    <a:pt x="1876" y="12073"/>
                    <a:pt x="1891" y="12095"/>
                    <a:pt x="1905" y="12095"/>
                  </a:cubicBezTo>
                  <a:cubicBezTo>
                    <a:pt x="1933" y="12095"/>
                    <a:pt x="1951" y="12052"/>
                    <a:pt x="1955" y="12037"/>
                  </a:cubicBezTo>
                  <a:cubicBezTo>
                    <a:pt x="1969" y="11993"/>
                    <a:pt x="2030" y="11946"/>
                    <a:pt x="2030" y="11891"/>
                  </a:cubicBezTo>
                  <a:cubicBezTo>
                    <a:pt x="2030" y="11786"/>
                    <a:pt x="2147" y="11749"/>
                    <a:pt x="2243" y="11749"/>
                  </a:cubicBezTo>
                  <a:cubicBezTo>
                    <a:pt x="2275" y="11749"/>
                    <a:pt x="2300" y="11753"/>
                    <a:pt x="2315" y="11760"/>
                  </a:cubicBezTo>
                  <a:cubicBezTo>
                    <a:pt x="2329" y="11764"/>
                    <a:pt x="2375" y="11767"/>
                    <a:pt x="2396" y="11767"/>
                  </a:cubicBezTo>
                  <a:lnTo>
                    <a:pt x="2396" y="11800"/>
                  </a:lnTo>
                  <a:cubicBezTo>
                    <a:pt x="2396" y="11851"/>
                    <a:pt x="2336" y="11917"/>
                    <a:pt x="2336" y="11986"/>
                  </a:cubicBezTo>
                  <a:cubicBezTo>
                    <a:pt x="2336" y="12044"/>
                    <a:pt x="2315" y="12070"/>
                    <a:pt x="2293" y="12106"/>
                  </a:cubicBezTo>
                  <a:lnTo>
                    <a:pt x="2293" y="12081"/>
                  </a:lnTo>
                  <a:lnTo>
                    <a:pt x="2265" y="12081"/>
                  </a:lnTo>
                  <a:lnTo>
                    <a:pt x="2265" y="12256"/>
                  </a:lnTo>
                  <a:cubicBezTo>
                    <a:pt x="2265" y="12292"/>
                    <a:pt x="2222" y="12307"/>
                    <a:pt x="2200" y="12329"/>
                  </a:cubicBezTo>
                  <a:lnTo>
                    <a:pt x="2200" y="12347"/>
                  </a:lnTo>
                  <a:cubicBezTo>
                    <a:pt x="2200" y="12372"/>
                    <a:pt x="2222" y="12387"/>
                    <a:pt x="2243" y="12387"/>
                  </a:cubicBezTo>
                  <a:cubicBezTo>
                    <a:pt x="2360" y="12387"/>
                    <a:pt x="2457" y="12365"/>
                    <a:pt x="2582" y="12365"/>
                  </a:cubicBezTo>
                  <a:cubicBezTo>
                    <a:pt x="2667" y="12365"/>
                    <a:pt x="2689" y="12427"/>
                    <a:pt x="2752" y="12441"/>
                  </a:cubicBezTo>
                  <a:lnTo>
                    <a:pt x="2752" y="12496"/>
                  </a:lnTo>
                  <a:cubicBezTo>
                    <a:pt x="2752" y="12529"/>
                    <a:pt x="2749" y="12620"/>
                    <a:pt x="2728" y="12656"/>
                  </a:cubicBezTo>
                  <a:lnTo>
                    <a:pt x="2728" y="12879"/>
                  </a:lnTo>
                  <a:cubicBezTo>
                    <a:pt x="2728" y="12959"/>
                    <a:pt x="2803" y="12992"/>
                    <a:pt x="2859" y="13021"/>
                  </a:cubicBezTo>
                  <a:cubicBezTo>
                    <a:pt x="2898" y="13039"/>
                    <a:pt x="2898" y="13108"/>
                    <a:pt x="2959" y="13108"/>
                  </a:cubicBezTo>
                  <a:cubicBezTo>
                    <a:pt x="3052" y="13108"/>
                    <a:pt x="3098" y="13036"/>
                    <a:pt x="3183" y="13036"/>
                  </a:cubicBezTo>
                  <a:cubicBezTo>
                    <a:pt x="3283" y="13036"/>
                    <a:pt x="3327" y="13109"/>
                    <a:pt x="3384" y="13152"/>
                  </a:cubicBezTo>
                  <a:cubicBezTo>
                    <a:pt x="3382" y="13155"/>
                    <a:pt x="3372" y="13167"/>
                    <a:pt x="3360" y="13180"/>
                  </a:cubicBezTo>
                  <a:cubicBezTo>
                    <a:pt x="3371" y="13172"/>
                    <a:pt x="3381" y="13164"/>
                    <a:pt x="3386" y="13156"/>
                  </a:cubicBezTo>
                  <a:cubicBezTo>
                    <a:pt x="3415" y="13163"/>
                    <a:pt x="3404" y="13163"/>
                    <a:pt x="3429" y="13156"/>
                  </a:cubicBezTo>
                  <a:lnTo>
                    <a:pt x="3429" y="13134"/>
                  </a:lnTo>
                  <a:cubicBezTo>
                    <a:pt x="3429" y="13127"/>
                    <a:pt x="3443" y="13116"/>
                    <a:pt x="3450" y="13116"/>
                  </a:cubicBezTo>
                  <a:cubicBezTo>
                    <a:pt x="3450" y="13079"/>
                    <a:pt x="3486" y="13068"/>
                    <a:pt x="3507" y="13054"/>
                  </a:cubicBezTo>
                  <a:cubicBezTo>
                    <a:pt x="3529" y="13039"/>
                    <a:pt x="3532" y="12992"/>
                    <a:pt x="3540" y="12963"/>
                  </a:cubicBezTo>
                  <a:cubicBezTo>
                    <a:pt x="3557" y="12904"/>
                    <a:pt x="3589" y="12893"/>
                    <a:pt x="3636" y="12879"/>
                  </a:cubicBezTo>
                  <a:cubicBezTo>
                    <a:pt x="3721" y="12850"/>
                    <a:pt x="3778" y="12835"/>
                    <a:pt x="3867" y="12806"/>
                  </a:cubicBezTo>
                  <a:cubicBezTo>
                    <a:pt x="3914" y="12791"/>
                    <a:pt x="3924" y="12737"/>
                    <a:pt x="3970" y="12737"/>
                  </a:cubicBezTo>
                  <a:cubicBezTo>
                    <a:pt x="3988" y="12737"/>
                    <a:pt x="4002" y="12777"/>
                    <a:pt x="4002" y="12781"/>
                  </a:cubicBezTo>
                  <a:cubicBezTo>
                    <a:pt x="4002" y="12810"/>
                    <a:pt x="3981" y="12824"/>
                    <a:pt x="3967" y="12824"/>
                  </a:cubicBezTo>
                  <a:cubicBezTo>
                    <a:pt x="3956" y="12879"/>
                    <a:pt x="3935" y="12941"/>
                    <a:pt x="3935" y="12973"/>
                  </a:cubicBezTo>
                  <a:cubicBezTo>
                    <a:pt x="3935" y="13014"/>
                    <a:pt x="3954" y="13084"/>
                    <a:pt x="3994" y="13084"/>
                  </a:cubicBezTo>
                  <a:cubicBezTo>
                    <a:pt x="4008" y="13084"/>
                    <a:pt x="4027" y="13039"/>
                    <a:pt x="4027" y="13025"/>
                  </a:cubicBezTo>
                  <a:cubicBezTo>
                    <a:pt x="4027" y="12981"/>
                    <a:pt x="3985" y="12955"/>
                    <a:pt x="3985" y="12912"/>
                  </a:cubicBezTo>
                  <a:cubicBezTo>
                    <a:pt x="3985" y="12857"/>
                    <a:pt x="4041" y="12864"/>
                    <a:pt x="4074" y="12842"/>
                  </a:cubicBezTo>
                  <a:lnTo>
                    <a:pt x="4159" y="12842"/>
                  </a:lnTo>
                  <a:cubicBezTo>
                    <a:pt x="4145" y="12799"/>
                    <a:pt x="4091" y="12817"/>
                    <a:pt x="4091" y="12773"/>
                  </a:cubicBezTo>
                  <a:lnTo>
                    <a:pt x="4154" y="12774"/>
                  </a:lnTo>
                  <a:cubicBezTo>
                    <a:pt x="4168" y="12833"/>
                    <a:pt x="4248" y="12853"/>
                    <a:pt x="4301" y="12864"/>
                  </a:cubicBezTo>
                  <a:cubicBezTo>
                    <a:pt x="4301" y="12900"/>
                    <a:pt x="4323" y="12926"/>
                    <a:pt x="4344" y="12930"/>
                  </a:cubicBezTo>
                  <a:lnTo>
                    <a:pt x="4537" y="12930"/>
                  </a:lnTo>
                  <a:cubicBezTo>
                    <a:pt x="4537" y="12963"/>
                    <a:pt x="4580" y="12970"/>
                    <a:pt x="4608" y="12970"/>
                  </a:cubicBezTo>
                  <a:cubicBezTo>
                    <a:pt x="4661" y="12963"/>
                    <a:pt x="4697" y="12963"/>
                    <a:pt x="4718" y="12919"/>
                  </a:cubicBezTo>
                  <a:cubicBezTo>
                    <a:pt x="4722" y="12908"/>
                    <a:pt x="4796" y="12908"/>
                    <a:pt x="4807" y="12900"/>
                  </a:cubicBezTo>
                  <a:cubicBezTo>
                    <a:pt x="4843" y="12900"/>
                    <a:pt x="4907" y="12912"/>
                    <a:pt x="4907" y="12912"/>
                  </a:cubicBezTo>
                  <a:cubicBezTo>
                    <a:pt x="4893" y="12923"/>
                    <a:pt x="4864" y="12926"/>
                    <a:pt x="4854" y="12919"/>
                  </a:cubicBezTo>
                  <a:lnTo>
                    <a:pt x="4854" y="12948"/>
                  </a:lnTo>
                  <a:cubicBezTo>
                    <a:pt x="4878" y="12999"/>
                    <a:pt x="4953" y="13010"/>
                    <a:pt x="5007" y="13029"/>
                  </a:cubicBezTo>
                  <a:cubicBezTo>
                    <a:pt x="5053" y="13043"/>
                    <a:pt x="5042" y="13098"/>
                    <a:pt x="5057" y="13145"/>
                  </a:cubicBezTo>
                  <a:lnTo>
                    <a:pt x="5156" y="13145"/>
                  </a:lnTo>
                  <a:cubicBezTo>
                    <a:pt x="5224" y="13214"/>
                    <a:pt x="5256" y="13203"/>
                    <a:pt x="5299" y="13294"/>
                  </a:cubicBezTo>
                  <a:cubicBezTo>
                    <a:pt x="5306" y="13309"/>
                    <a:pt x="5334" y="13316"/>
                    <a:pt x="5352" y="13316"/>
                  </a:cubicBezTo>
                  <a:cubicBezTo>
                    <a:pt x="5377" y="13419"/>
                    <a:pt x="5526" y="13407"/>
                    <a:pt x="5623" y="13426"/>
                  </a:cubicBezTo>
                  <a:lnTo>
                    <a:pt x="5715" y="13426"/>
                  </a:lnTo>
                  <a:cubicBezTo>
                    <a:pt x="5740" y="13436"/>
                    <a:pt x="5797" y="13466"/>
                    <a:pt x="5833" y="13466"/>
                  </a:cubicBezTo>
                  <a:lnTo>
                    <a:pt x="5833" y="13473"/>
                  </a:lnTo>
                  <a:lnTo>
                    <a:pt x="5854" y="13473"/>
                  </a:lnTo>
                  <a:cubicBezTo>
                    <a:pt x="5911" y="13473"/>
                    <a:pt x="5986" y="13593"/>
                    <a:pt x="6046" y="13608"/>
                  </a:cubicBezTo>
                  <a:cubicBezTo>
                    <a:pt x="6046" y="13651"/>
                    <a:pt x="6093" y="13768"/>
                    <a:pt x="6111" y="13808"/>
                  </a:cubicBezTo>
                  <a:cubicBezTo>
                    <a:pt x="6129" y="13844"/>
                    <a:pt x="6175" y="13844"/>
                    <a:pt x="6175" y="13881"/>
                  </a:cubicBezTo>
                  <a:cubicBezTo>
                    <a:pt x="6118" y="13954"/>
                    <a:pt x="6015" y="13990"/>
                    <a:pt x="6015" y="14100"/>
                  </a:cubicBezTo>
                  <a:cubicBezTo>
                    <a:pt x="6015" y="14136"/>
                    <a:pt x="6046" y="14132"/>
                    <a:pt x="6064" y="14140"/>
                  </a:cubicBezTo>
                  <a:cubicBezTo>
                    <a:pt x="6100" y="14158"/>
                    <a:pt x="6118" y="14187"/>
                    <a:pt x="6125" y="14224"/>
                  </a:cubicBezTo>
                  <a:lnTo>
                    <a:pt x="6210" y="14224"/>
                  </a:lnTo>
                  <a:cubicBezTo>
                    <a:pt x="6210" y="14235"/>
                    <a:pt x="6217" y="14264"/>
                    <a:pt x="6228" y="14264"/>
                  </a:cubicBezTo>
                  <a:cubicBezTo>
                    <a:pt x="6242" y="14264"/>
                    <a:pt x="6257" y="14238"/>
                    <a:pt x="6267" y="14220"/>
                  </a:cubicBezTo>
                  <a:cubicBezTo>
                    <a:pt x="6303" y="14162"/>
                    <a:pt x="6346" y="14085"/>
                    <a:pt x="6403" y="14085"/>
                  </a:cubicBezTo>
                  <a:cubicBezTo>
                    <a:pt x="6467" y="14085"/>
                    <a:pt x="6595" y="14155"/>
                    <a:pt x="6641" y="14184"/>
                  </a:cubicBezTo>
                  <a:cubicBezTo>
                    <a:pt x="6670" y="14202"/>
                    <a:pt x="6702" y="14194"/>
                    <a:pt x="6709" y="14224"/>
                  </a:cubicBezTo>
                  <a:cubicBezTo>
                    <a:pt x="6720" y="14257"/>
                    <a:pt x="6716" y="14282"/>
                    <a:pt x="6716" y="14314"/>
                  </a:cubicBezTo>
                  <a:lnTo>
                    <a:pt x="6741" y="14314"/>
                  </a:lnTo>
                  <a:cubicBezTo>
                    <a:pt x="6773" y="14300"/>
                    <a:pt x="6787" y="14275"/>
                    <a:pt x="6819" y="14275"/>
                  </a:cubicBezTo>
                  <a:cubicBezTo>
                    <a:pt x="6894" y="14275"/>
                    <a:pt x="6908" y="14333"/>
                    <a:pt x="6980" y="14333"/>
                  </a:cubicBezTo>
                  <a:lnTo>
                    <a:pt x="7115" y="14314"/>
                  </a:lnTo>
                  <a:cubicBezTo>
                    <a:pt x="7182" y="14329"/>
                    <a:pt x="7243" y="14355"/>
                    <a:pt x="7282" y="14373"/>
                  </a:cubicBezTo>
                  <a:cubicBezTo>
                    <a:pt x="7314" y="14428"/>
                    <a:pt x="7425" y="14530"/>
                    <a:pt x="7482" y="14548"/>
                  </a:cubicBezTo>
                  <a:cubicBezTo>
                    <a:pt x="7531" y="14562"/>
                    <a:pt x="7564" y="14541"/>
                    <a:pt x="7613" y="14555"/>
                  </a:cubicBezTo>
                  <a:cubicBezTo>
                    <a:pt x="7685" y="14578"/>
                    <a:pt x="7702" y="14654"/>
                    <a:pt x="7702" y="14731"/>
                  </a:cubicBezTo>
                  <a:cubicBezTo>
                    <a:pt x="7702" y="15000"/>
                    <a:pt x="7557" y="15071"/>
                    <a:pt x="7462" y="15221"/>
                  </a:cubicBezTo>
                  <a:cubicBezTo>
                    <a:pt x="7440" y="15253"/>
                    <a:pt x="7425" y="15262"/>
                    <a:pt x="7403" y="15295"/>
                  </a:cubicBezTo>
                  <a:cubicBezTo>
                    <a:pt x="7368" y="15350"/>
                    <a:pt x="7328" y="15357"/>
                    <a:pt x="7293" y="15394"/>
                  </a:cubicBezTo>
                  <a:cubicBezTo>
                    <a:pt x="7240" y="15448"/>
                    <a:pt x="7292" y="15566"/>
                    <a:pt x="7292" y="15654"/>
                  </a:cubicBezTo>
                  <a:cubicBezTo>
                    <a:pt x="7292" y="15719"/>
                    <a:pt x="7268" y="15780"/>
                    <a:pt x="7268" y="15827"/>
                  </a:cubicBezTo>
                  <a:cubicBezTo>
                    <a:pt x="7268" y="15846"/>
                    <a:pt x="7254" y="15860"/>
                    <a:pt x="7250" y="15871"/>
                  </a:cubicBezTo>
                  <a:cubicBezTo>
                    <a:pt x="7236" y="15889"/>
                    <a:pt x="7204" y="15926"/>
                    <a:pt x="7204" y="15955"/>
                  </a:cubicBezTo>
                  <a:cubicBezTo>
                    <a:pt x="7204" y="15991"/>
                    <a:pt x="7193" y="16064"/>
                    <a:pt x="7186" y="16079"/>
                  </a:cubicBezTo>
                  <a:cubicBezTo>
                    <a:pt x="7133" y="16163"/>
                    <a:pt x="7115" y="16199"/>
                    <a:pt x="7061" y="16272"/>
                  </a:cubicBezTo>
                  <a:cubicBezTo>
                    <a:pt x="7047" y="16293"/>
                    <a:pt x="7051" y="16338"/>
                    <a:pt x="7043" y="16352"/>
                  </a:cubicBezTo>
                  <a:cubicBezTo>
                    <a:pt x="7022" y="16396"/>
                    <a:pt x="6947" y="16447"/>
                    <a:pt x="6887" y="16447"/>
                  </a:cubicBezTo>
                  <a:cubicBezTo>
                    <a:pt x="6819" y="16447"/>
                    <a:pt x="6766" y="16443"/>
                    <a:pt x="6713" y="16468"/>
                  </a:cubicBezTo>
                  <a:cubicBezTo>
                    <a:pt x="6691" y="16480"/>
                    <a:pt x="6688" y="16498"/>
                    <a:pt x="6677" y="16509"/>
                  </a:cubicBezTo>
                  <a:cubicBezTo>
                    <a:pt x="6591" y="16596"/>
                    <a:pt x="6502" y="16545"/>
                    <a:pt x="6438" y="16647"/>
                  </a:cubicBezTo>
                  <a:cubicBezTo>
                    <a:pt x="6410" y="16695"/>
                    <a:pt x="6363" y="16695"/>
                    <a:pt x="6335" y="16724"/>
                  </a:cubicBezTo>
                  <a:cubicBezTo>
                    <a:pt x="6289" y="16771"/>
                    <a:pt x="6296" y="16822"/>
                    <a:pt x="6296" y="16892"/>
                  </a:cubicBezTo>
                  <a:lnTo>
                    <a:pt x="6296" y="17063"/>
                  </a:lnTo>
                  <a:cubicBezTo>
                    <a:pt x="6224" y="17099"/>
                    <a:pt x="6189" y="17161"/>
                    <a:pt x="6153" y="17238"/>
                  </a:cubicBezTo>
                  <a:lnTo>
                    <a:pt x="6153" y="17234"/>
                  </a:lnTo>
                  <a:cubicBezTo>
                    <a:pt x="6129" y="17282"/>
                    <a:pt x="6132" y="17307"/>
                    <a:pt x="6103" y="17354"/>
                  </a:cubicBezTo>
                  <a:cubicBezTo>
                    <a:pt x="6039" y="17453"/>
                    <a:pt x="5968" y="17464"/>
                    <a:pt x="5908" y="17558"/>
                  </a:cubicBezTo>
                  <a:cubicBezTo>
                    <a:pt x="5836" y="17668"/>
                    <a:pt x="5809" y="17850"/>
                    <a:pt x="5645" y="17850"/>
                  </a:cubicBezTo>
                  <a:cubicBezTo>
                    <a:pt x="5588" y="17850"/>
                    <a:pt x="5509" y="17810"/>
                    <a:pt x="5484" y="17810"/>
                  </a:cubicBezTo>
                  <a:cubicBezTo>
                    <a:pt x="5434" y="17810"/>
                    <a:pt x="5388" y="17766"/>
                    <a:pt x="5334" y="17766"/>
                  </a:cubicBezTo>
                  <a:cubicBezTo>
                    <a:pt x="5323" y="17766"/>
                    <a:pt x="5306" y="17773"/>
                    <a:pt x="5306" y="17785"/>
                  </a:cubicBezTo>
                  <a:cubicBezTo>
                    <a:pt x="5306" y="17817"/>
                    <a:pt x="5359" y="17835"/>
                    <a:pt x="5370" y="17846"/>
                  </a:cubicBezTo>
                  <a:cubicBezTo>
                    <a:pt x="5398" y="17875"/>
                    <a:pt x="5398" y="17916"/>
                    <a:pt x="5413" y="17959"/>
                  </a:cubicBezTo>
                  <a:cubicBezTo>
                    <a:pt x="5423" y="18000"/>
                    <a:pt x="5480" y="18000"/>
                    <a:pt x="5480" y="18039"/>
                  </a:cubicBezTo>
                  <a:cubicBezTo>
                    <a:pt x="5480" y="18084"/>
                    <a:pt x="5480" y="18107"/>
                    <a:pt x="5463" y="18136"/>
                  </a:cubicBezTo>
                  <a:cubicBezTo>
                    <a:pt x="5431" y="18188"/>
                    <a:pt x="5405" y="18211"/>
                    <a:pt x="5370" y="18247"/>
                  </a:cubicBezTo>
                  <a:cubicBezTo>
                    <a:pt x="5309" y="18309"/>
                    <a:pt x="5235" y="18291"/>
                    <a:pt x="5149" y="18321"/>
                  </a:cubicBezTo>
                  <a:cubicBezTo>
                    <a:pt x="5092" y="18338"/>
                    <a:pt x="4975" y="18298"/>
                    <a:pt x="4942" y="18331"/>
                  </a:cubicBezTo>
                  <a:cubicBezTo>
                    <a:pt x="4896" y="18378"/>
                    <a:pt x="4932" y="18488"/>
                    <a:pt x="4907" y="18539"/>
                  </a:cubicBezTo>
                  <a:lnTo>
                    <a:pt x="4907" y="18575"/>
                  </a:lnTo>
                  <a:cubicBezTo>
                    <a:pt x="4907" y="18594"/>
                    <a:pt x="4850" y="18619"/>
                    <a:pt x="4825" y="18619"/>
                  </a:cubicBezTo>
                  <a:cubicBezTo>
                    <a:pt x="4750" y="18619"/>
                    <a:pt x="4736" y="18568"/>
                    <a:pt x="4665" y="18568"/>
                  </a:cubicBezTo>
                  <a:cubicBezTo>
                    <a:pt x="4640" y="18568"/>
                    <a:pt x="4629" y="18594"/>
                    <a:pt x="4629" y="18612"/>
                  </a:cubicBezTo>
                  <a:cubicBezTo>
                    <a:pt x="4629" y="18663"/>
                    <a:pt x="4672" y="18758"/>
                    <a:pt x="4704" y="18758"/>
                  </a:cubicBezTo>
                  <a:cubicBezTo>
                    <a:pt x="4722" y="18758"/>
                    <a:pt x="4743" y="18735"/>
                    <a:pt x="4754" y="18732"/>
                  </a:cubicBezTo>
                  <a:cubicBezTo>
                    <a:pt x="4768" y="18746"/>
                    <a:pt x="4786" y="18751"/>
                    <a:pt x="4786" y="18768"/>
                  </a:cubicBezTo>
                  <a:cubicBezTo>
                    <a:pt x="4786" y="18790"/>
                    <a:pt x="4758" y="18816"/>
                    <a:pt x="4750" y="18816"/>
                  </a:cubicBezTo>
                  <a:cubicBezTo>
                    <a:pt x="4708" y="18816"/>
                    <a:pt x="4693" y="18783"/>
                    <a:pt x="4658" y="18783"/>
                  </a:cubicBezTo>
                  <a:cubicBezTo>
                    <a:pt x="4658" y="18823"/>
                    <a:pt x="4679" y="18830"/>
                    <a:pt x="4697" y="18838"/>
                  </a:cubicBezTo>
                  <a:cubicBezTo>
                    <a:pt x="4633" y="18903"/>
                    <a:pt x="4633" y="18969"/>
                    <a:pt x="4611" y="19060"/>
                  </a:cubicBezTo>
                  <a:cubicBezTo>
                    <a:pt x="4604" y="19100"/>
                    <a:pt x="4540" y="19104"/>
                    <a:pt x="4515" y="19107"/>
                  </a:cubicBezTo>
                  <a:cubicBezTo>
                    <a:pt x="4458" y="19122"/>
                    <a:pt x="4408" y="19173"/>
                    <a:pt x="4408" y="19235"/>
                  </a:cubicBezTo>
                  <a:cubicBezTo>
                    <a:pt x="4408" y="19377"/>
                    <a:pt x="4568" y="19326"/>
                    <a:pt x="4568" y="19440"/>
                  </a:cubicBezTo>
                  <a:cubicBezTo>
                    <a:pt x="4568" y="19541"/>
                    <a:pt x="4480" y="19552"/>
                    <a:pt x="4430" y="19603"/>
                  </a:cubicBezTo>
                  <a:cubicBezTo>
                    <a:pt x="4401" y="19632"/>
                    <a:pt x="4412" y="19679"/>
                    <a:pt x="4391" y="19727"/>
                  </a:cubicBezTo>
                  <a:cubicBezTo>
                    <a:pt x="4366" y="19778"/>
                    <a:pt x="4309" y="19756"/>
                    <a:pt x="4277" y="19789"/>
                  </a:cubicBezTo>
                  <a:cubicBezTo>
                    <a:pt x="4234" y="19833"/>
                    <a:pt x="4216" y="19884"/>
                    <a:pt x="4216" y="19953"/>
                  </a:cubicBezTo>
                  <a:cubicBezTo>
                    <a:pt x="4216" y="19989"/>
                    <a:pt x="4248" y="20033"/>
                    <a:pt x="4269" y="20036"/>
                  </a:cubicBezTo>
                  <a:cubicBezTo>
                    <a:pt x="4291" y="20049"/>
                    <a:pt x="4305" y="20076"/>
                    <a:pt x="4315" y="20108"/>
                  </a:cubicBezTo>
                  <a:cubicBezTo>
                    <a:pt x="6066" y="21056"/>
                    <a:pt x="8107" y="21600"/>
                    <a:pt x="10287" y="21600"/>
                  </a:cubicBezTo>
                  <a:cubicBezTo>
                    <a:pt x="15475" y="21600"/>
                    <a:pt x="19879" y="18519"/>
                    <a:pt x="21445" y="14243"/>
                  </a:cubicBezTo>
                  <a:cubicBezTo>
                    <a:pt x="21415" y="14198"/>
                    <a:pt x="21394" y="14153"/>
                    <a:pt x="21370" y="14100"/>
                  </a:cubicBezTo>
                  <a:cubicBezTo>
                    <a:pt x="21363" y="14081"/>
                    <a:pt x="21320" y="14009"/>
                    <a:pt x="21309" y="14009"/>
                  </a:cubicBezTo>
                  <a:cubicBezTo>
                    <a:pt x="21299" y="14009"/>
                    <a:pt x="21306" y="13987"/>
                    <a:pt x="21299" y="13976"/>
                  </a:cubicBezTo>
                  <a:cubicBezTo>
                    <a:pt x="21295" y="13969"/>
                    <a:pt x="21252" y="13965"/>
                    <a:pt x="21242" y="13958"/>
                  </a:cubicBezTo>
                  <a:cubicBezTo>
                    <a:pt x="21224" y="13946"/>
                    <a:pt x="21199" y="13859"/>
                    <a:pt x="21192" y="13830"/>
                  </a:cubicBezTo>
                  <a:cubicBezTo>
                    <a:pt x="21167" y="13746"/>
                    <a:pt x="21085" y="13761"/>
                    <a:pt x="21060" y="13710"/>
                  </a:cubicBezTo>
                  <a:cubicBezTo>
                    <a:pt x="21039" y="13666"/>
                    <a:pt x="21028" y="13644"/>
                    <a:pt x="21006" y="13600"/>
                  </a:cubicBezTo>
                  <a:cubicBezTo>
                    <a:pt x="20992" y="13568"/>
                    <a:pt x="20957" y="13575"/>
                    <a:pt x="20925" y="13568"/>
                  </a:cubicBezTo>
                  <a:cubicBezTo>
                    <a:pt x="20896" y="13561"/>
                    <a:pt x="20839" y="13459"/>
                    <a:pt x="20829" y="13422"/>
                  </a:cubicBezTo>
                  <a:lnTo>
                    <a:pt x="20829" y="13393"/>
                  </a:lnTo>
                  <a:lnTo>
                    <a:pt x="20850" y="13393"/>
                  </a:lnTo>
                  <a:cubicBezTo>
                    <a:pt x="20886" y="13393"/>
                    <a:pt x="20893" y="13411"/>
                    <a:pt x="20921" y="13426"/>
                  </a:cubicBezTo>
                  <a:lnTo>
                    <a:pt x="21039" y="13426"/>
                  </a:lnTo>
                  <a:cubicBezTo>
                    <a:pt x="21117" y="13451"/>
                    <a:pt x="21142" y="13506"/>
                    <a:pt x="21171" y="13564"/>
                  </a:cubicBezTo>
                  <a:cubicBezTo>
                    <a:pt x="21177" y="13582"/>
                    <a:pt x="21195" y="13579"/>
                    <a:pt x="21210" y="13582"/>
                  </a:cubicBezTo>
                  <a:cubicBezTo>
                    <a:pt x="21263" y="13600"/>
                    <a:pt x="21288" y="13644"/>
                    <a:pt x="21323" y="13681"/>
                  </a:cubicBezTo>
                  <a:cubicBezTo>
                    <a:pt x="21391" y="13750"/>
                    <a:pt x="21430" y="13797"/>
                    <a:pt x="21530" y="13830"/>
                  </a:cubicBezTo>
                  <a:cubicBezTo>
                    <a:pt x="21547" y="13836"/>
                    <a:pt x="21564" y="13842"/>
                    <a:pt x="21580" y="13848"/>
                  </a:cubicBezTo>
                  <a:cubicBezTo>
                    <a:pt x="21586" y="13827"/>
                    <a:pt x="21593" y="13807"/>
                    <a:pt x="21600" y="13786"/>
                  </a:cubicBezTo>
                  <a:cubicBezTo>
                    <a:pt x="21497" y="13744"/>
                    <a:pt x="21407" y="13641"/>
                    <a:pt x="21370" y="13528"/>
                  </a:cubicBezTo>
                  <a:close/>
                </a:path>
              </a:pathLst>
            </a:custGeom>
            <a:gradFill flip="none" rotWithShape="1">
              <a:gsLst>
                <a:gs pos="17000">
                  <a:schemeClr val="accent1">
                    <a:alpha val="80000"/>
                  </a:schemeClr>
                </a:gs>
                <a:gs pos="100000">
                  <a:schemeClr val="tx2">
                    <a:alpha val="80000"/>
                  </a:schemeClr>
                </a:gs>
              </a:gsLst>
              <a:path path="rect">
                <a:fillToRect l="100000" t="100000"/>
              </a:path>
              <a:tileRect r="-100000" b="-10000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grpSp>
      <p:grpSp>
        <p:nvGrpSpPr>
          <p:cNvPr id="6" name="Group 5"/>
          <p:cNvGrpSpPr/>
          <p:nvPr/>
        </p:nvGrpSpPr>
        <p:grpSpPr>
          <a:xfrm>
            <a:off x="8365389" y="4349134"/>
            <a:ext cx="6118994" cy="6118998"/>
            <a:chOff x="3759200" y="3601719"/>
            <a:chExt cx="4673600" cy="4673602"/>
          </a:xfrm>
          <a:effectLst>
            <a:outerShdw blurRad="660400" dist="800100" dir="5400000" sx="88000" sy="88000" algn="t" rotWithShape="0">
              <a:prstClr val="black">
                <a:alpha val="20000"/>
              </a:prstClr>
            </a:outerShdw>
          </a:effectLst>
        </p:grpSpPr>
        <p:sp>
          <p:nvSpPr>
            <p:cNvPr id="7" name="Shape 6"/>
            <p:cNvSpPr/>
            <p:nvPr/>
          </p:nvSpPr>
          <p:spPr>
            <a:xfrm>
              <a:off x="3759200" y="3601719"/>
              <a:ext cx="4673600" cy="467360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7915" y="0"/>
                    <a:pt x="5203" y="1123"/>
                    <a:pt x="3163" y="3163"/>
                  </a:cubicBezTo>
                  <a:cubicBezTo>
                    <a:pt x="1123" y="5203"/>
                    <a:pt x="0" y="7915"/>
                    <a:pt x="0" y="10800"/>
                  </a:cubicBezTo>
                  <a:cubicBezTo>
                    <a:pt x="0" y="13685"/>
                    <a:pt x="1123" y="16397"/>
                    <a:pt x="3163" y="18437"/>
                  </a:cubicBezTo>
                  <a:cubicBezTo>
                    <a:pt x="5203" y="20477"/>
                    <a:pt x="7915" y="21600"/>
                    <a:pt x="10800" y="21600"/>
                  </a:cubicBezTo>
                  <a:cubicBezTo>
                    <a:pt x="13685" y="21600"/>
                    <a:pt x="16397" y="20477"/>
                    <a:pt x="18437" y="18437"/>
                  </a:cubicBezTo>
                  <a:cubicBezTo>
                    <a:pt x="20477" y="16397"/>
                    <a:pt x="21600" y="13685"/>
                    <a:pt x="21600" y="10800"/>
                  </a:cubicBezTo>
                  <a:cubicBezTo>
                    <a:pt x="21600" y="7915"/>
                    <a:pt x="20477" y="5203"/>
                    <a:pt x="18437" y="3163"/>
                  </a:cubicBezTo>
                  <a:cubicBezTo>
                    <a:pt x="16397" y="1123"/>
                    <a:pt x="13685" y="0"/>
                    <a:pt x="10800" y="0"/>
                  </a:cubicBezTo>
                  <a:close/>
                </a:path>
              </a:pathLst>
            </a:custGeom>
            <a:solidFill>
              <a:schemeClr val="bg1"/>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8" name="Shape 7"/>
            <p:cNvSpPr/>
            <p:nvPr/>
          </p:nvSpPr>
          <p:spPr>
            <a:xfrm>
              <a:off x="4110104" y="3673010"/>
              <a:ext cx="4165028" cy="4538881"/>
            </a:xfrm>
            <a:custGeom>
              <a:avLst/>
              <a:gdLst/>
              <a:ahLst/>
              <a:cxnLst>
                <a:cxn ang="0">
                  <a:pos x="wd2" y="hd2"/>
                </a:cxn>
                <a:cxn ang="5400000">
                  <a:pos x="wd2" y="hd2"/>
                </a:cxn>
                <a:cxn ang="10800000">
                  <a:pos x="wd2" y="hd2"/>
                </a:cxn>
                <a:cxn ang="16200000">
                  <a:pos x="wd2" y="hd2"/>
                </a:cxn>
              </a:cxnLst>
              <a:rect l="0" t="0" r="r" b="b"/>
              <a:pathLst>
                <a:path w="21600" h="21600" extrusionOk="0">
                  <a:moveTo>
                    <a:pt x="21081" y="13859"/>
                  </a:moveTo>
                  <a:cubicBezTo>
                    <a:pt x="21103" y="13874"/>
                    <a:pt x="21160" y="13946"/>
                    <a:pt x="21131" y="13946"/>
                  </a:cubicBezTo>
                  <a:cubicBezTo>
                    <a:pt x="21117" y="13946"/>
                    <a:pt x="21071" y="13888"/>
                    <a:pt x="21067" y="13867"/>
                  </a:cubicBezTo>
                  <a:lnTo>
                    <a:pt x="21064" y="13867"/>
                  </a:lnTo>
                  <a:cubicBezTo>
                    <a:pt x="21064" y="13867"/>
                    <a:pt x="21081" y="13859"/>
                    <a:pt x="21081" y="13859"/>
                  </a:cubicBezTo>
                  <a:close/>
                  <a:moveTo>
                    <a:pt x="21192" y="14081"/>
                  </a:moveTo>
                  <a:lnTo>
                    <a:pt x="21220" y="14081"/>
                  </a:lnTo>
                  <a:lnTo>
                    <a:pt x="21220" y="14099"/>
                  </a:lnTo>
                  <a:cubicBezTo>
                    <a:pt x="21242" y="14126"/>
                    <a:pt x="21259" y="14147"/>
                    <a:pt x="21256" y="14184"/>
                  </a:cubicBezTo>
                  <a:cubicBezTo>
                    <a:pt x="21238" y="14180"/>
                    <a:pt x="21192" y="14122"/>
                    <a:pt x="21192" y="14096"/>
                  </a:cubicBezTo>
                  <a:cubicBezTo>
                    <a:pt x="21192" y="14096"/>
                    <a:pt x="21192" y="14081"/>
                    <a:pt x="21192" y="14081"/>
                  </a:cubicBezTo>
                  <a:close/>
                  <a:moveTo>
                    <a:pt x="19333" y="13367"/>
                  </a:moveTo>
                  <a:cubicBezTo>
                    <a:pt x="19283" y="13367"/>
                    <a:pt x="19244" y="13316"/>
                    <a:pt x="19244" y="13265"/>
                  </a:cubicBezTo>
                  <a:cubicBezTo>
                    <a:pt x="19244" y="13160"/>
                    <a:pt x="19294" y="13079"/>
                    <a:pt x="19294" y="12970"/>
                  </a:cubicBezTo>
                  <a:cubicBezTo>
                    <a:pt x="19344" y="13057"/>
                    <a:pt x="19447" y="13101"/>
                    <a:pt x="19447" y="13218"/>
                  </a:cubicBezTo>
                  <a:cubicBezTo>
                    <a:pt x="19447" y="13284"/>
                    <a:pt x="19400" y="13367"/>
                    <a:pt x="19333" y="13367"/>
                  </a:cubicBezTo>
                  <a:close/>
                  <a:moveTo>
                    <a:pt x="16612" y="12726"/>
                  </a:moveTo>
                  <a:cubicBezTo>
                    <a:pt x="16602" y="12726"/>
                    <a:pt x="16577" y="12718"/>
                    <a:pt x="16573" y="12700"/>
                  </a:cubicBezTo>
                  <a:cubicBezTo>
                    <a:pt x="16605" y="12689"/>
                    <a:pt x="16630" y="12682"/>
                    <a:pt x="16676" y="12682"/>
                  </a:cubicBezTo>
                  <a:cubicBezTo>
                    <a:pt x="16669" y="12697"/>
                    <a:pt x="16640" y="12726"/>
                    <a:pt x="16612" y="12726"/>
                  </a:cubicBezTo>
                  <a:close/>
                  <a:moveTo>
                    <a:pt x="16274" y="15682"/>
                  </a:moveTo>
                  <a:cubicBezTo>
                    <a:pt x="16256" y="15674"/>
                    <a:pt x="16220" y="15663"/>
                    <a:pt x="16213" y="15663"/>
                  </a:cubicBezTo>
                  <a:cubicBezTo>
                    <a:pt x="16213" y="15929"/>
                    <a:pt x="16132" y="16112"/>
                    <a:pt x="16053" y="16319"/>
                  </a:cubicBezTo>
                  <a:cubicBezTo>
                    <a:pt x="15989" y="16484"/>
                    <a:pt x="15957" y="16727"/>
                    <a:pt x="15740" y="16727"/>
                  </a:cubicBezTo>
                  <a:cubicBezTo>
                    <a:pt x="15651" y="16727"/>
                    <a:pt x="15573" y="16622"/>
                    <a:pt x="15573" y="16527"/>
                  </a:cubicBezTo>
                  <a:cubicBezTo>
                    <a:pt x="15573" y="16480"/>
                    <a:pt x="15583" y="16462"/>
                    <a:pt x="15580" y="16436"/>
                  </a:cubicBezTo>
                  <a:cubicBezTo>
                    <a:pt x="15537" y="16403"/>
                    <a:pt x="15537" y="16345"/>
                    <a:pt x="15537" y="16290"/>
                  </a:cubicBezTo>
                  <a:cubicBezTo>
                    <a:pt x="15537" y="16276"/>
                    <a:pt x="15601" y="16217"/>
                    <a:pt x="15608" y="16217"/>
                  </a:cubicBezTo>
                  <a:cubicBezTo>
                    <a:pt x="15608" y="16217"/>
                    <a:pt x="15679" y="16060"/>
                    <a:pt x="15679" y="16053"/>
                  </a:cubicBezTo>
                  <a:cubicBezTo>
                    <a:pt x="15679" y="16013"/>
                    <a:pt x="15626" y="15922"/>
                    <a:pt x="15626" y="15864"/>
                  </a:cubicBezTo>
                  <a:cubicBezTo>
                    <a:pt x="15626" y="15685"/>
                    <a:pt x="15754" y="15696"/>
                    <a:pt x="15857" y="15634"/>
                  </a:cubicBezTo>
                  <a:cubicBezTo>
                    <a:pt x="15939" y="15587"/>
                    <a:pt x="16049" y="15448"/>
                    <a:pt x="16107" y="15390"/>
                  </a:cubicBezTo>
                  <a:cubicBezTo>
                    <a:pt x="16125" y="15372"/>
                    <a:pt x="16113" y="15310"/>
                    <a:pt x="16128" y="15281"/>
                  </a:cubicBezTo>
                  <a:cubicBezTo>
                    <a:pt x="16249" y="15295"/>
                    <a:pt x="16238" y="15532"/>
                    <a:pt x="16274" y="15627"/>
                  </a:cubicBezTo>
                  <a:cubicBezTo>
                    <a:pt x="16274" y="15627"/>
                    <a:pt x="16274" y="15682"/>
                    <a:pt x="16274" y="15682"/>
                  </a:cubicBezTo>
                  <a:close/>
                  <a:moveTo>
                    <a:pt x="9059" y="6184"/>
                  </a:moveTo>
                  <a:cubicBezTo>
                    <a:pt x="9009" y="6169"/>
                    <a:pt x="8981" y="6118"/>
                    <a:pt x="8903" y="6118"/>
                  </a:cubicBezTo>
                  <a:cubicBezTo>
                    <a:pt x="8913" y="6111"/>
                    <a:pt x="8924" y="6100"/>
                    <a:pt x="8934" y="6100"/>
                  </a:cubicBezTo>
                  <a:cubicBezTo>
                    <a:pt x="8934" y="6053"/>
                    <a:pt x="8945" y="6031"/>
                    <a:pt x="8952" y="5991"/>
                  </a:cubicBezTo>
                  <a:cubicBezTo>
                    <a:pt x="8896" y="5976"/>
                    <a:pt x="8835" y="6013"/>
                    <a:pt x="8799" y="5976"/>
                  </a:cubicBezTo>
                  <a:cubicBezTo>
                    <a:pt x="8853" y="5976"/>
                    <a:pt x="8945" y="5958"/>
                    <a:pt x="8984" y="5943"/>
                  </a:cubicBezTo>
                  <a:cubicBezTo>
                    <a:pt x="8974" y="5936"/>
                    <a:pt x="8970" y="5925"/>
                    <a:pt x="8970" y="5914"/>
                  </a:cubicBezTo>
                  <a:cubicBezTo>
                    <a:pt x="8927" y="5914"/>
                    <a:pt x="8796" y="5874"/>
                    <a:pt x="8789" y="5834"/>
                  </a:cubicBezTo>
                  <a:cubicBezTo>
                    <a:pt x="8820" y="5823"/>
                    <a:pt x="8838" y="5830"/>
                    <a:pt x="8860" y="5841"/>
                  </a:cubicBezTo>
                  <a:lnTo>
                    <a:pt x="8860" y="5812"/>
                  </a:lnTo>
                  <a:cubicBezTo>
                    <a:pt x="8888" y="5812"/>
                    <a:pt x="8896" y="5772"/>
                    <a:pt x="8924" y="5772"/>
                  </a:cubicBezTo>
                  <a:lnTo>
                    <a:pt x="8952" y="5772"/>
                  </a:lnTo>
                  <a:cubicBezTo>
                    <a:pt x="8956" y="5794"/>
                    <a:pt x="8970" y="5805"/>
                    <a:pt x="8974" y="5827"/>
                  </a:cubicBezTo>
                  <a:cubicBezTo>
                    <a:pt x="8970" y="5852"/>
                    <a:pt x="9002" y="5900"/>
                    <a:pt x="9027" y="5900"/>
                  </a:cubicBezTo>
                  <a:cubicBezTo>
                    <a:pt x="9052" y="5900"/>
                    <a:pt x="9073" y="5882"/>
                    <a:pt x="9091" y="5878"/>
                  </a:cubicBezTo>
                  <a:cubicBezTo>
                    <a:pt x="9084" y="5852"/>
                    <a:pt x="9081" y="5845"/>
                    <a:pt x="9091" y="5830"/>
                  </a:cubicBezTo>
                  <a:cubicBezTo>
                    <a:pt x="9105" y="5845"/>
                    <a:pt x="9116" y="5863"/>
                    <a:pt x="9138" y="5863"/>
                  </a:cubicBezTo>
                  <a:lnTo>
                    <a:pt x="9223" y="5841"/>
                  </a:lnTo>
                  <a:cubicBezTo>
                    <a:pt x="9251" y="5848"/>
                    <a:pt x="9259" y="5860"/>
                    <a:pt x="9273" y="5867"/>
                  </a:cubicBezTo>
                  <a:cubicBezTo>
                    <a:pt x="9269" y="5856"/>
                    <a:pt x="9273" y="5841"/>
                    <a:pt x="9273" y="5830"/>
                  </a:cubicBezTo>
                  <a:cubicBezTo>
                    <a:pt x="9326" y="5830"/>
                    <a:pt x="9355" y="5841"/>
                    <a:pt x="9387" y="5841"/>
                  </a:cubicBezTo>
                  <a:cubicBezTo>
                    <a:pt x="9433" y="5841"/>
                    <a:pt x="9476" y="5798"/>
                    <a:pt x="9508" y="5830"/>
                  </a:cubicBezTo>
                  <a:cubicBezTo>
                    <a:pt x="9508" y="5801"/>
                    <a:pt x="9515" y="5790"/>
                    <a:pt x="9522" y="5776"/>
                  </a:cubicBezTo>
                  <a:cubicBezTo>
                    <a:pt x="9547" y="5783"/>
                    <a:pt x="9547" y="5787"/>
                    <a:pt x="9561" y="5776"/>
                  </a:cubicBezTo>
                  <a:cubicBezTo>
                    <a:pt x="9561" y="5819"/>
                    <a:pt x="9590" y="5823"/>
                    <a:pt x="9626" y="5823"/>
                  </a:cubicBezTo>
                  <a:cubicBezTo>
                    <a:pt x="9657" y="5823"/>
                    <a:pt x="9679" y="5805"/>
                    <a:pt x="9711" y="5805"/>
                  </a:cubicBezTo>
                  <a:cubicBezTo>
                    <a:pt x="9700" y="5812"/>
                    <a:pt x="9689" y="5827"/>
                    <a:pt x="9689" y="5838"/>
                  </a:cubicBezTo>
                  <a:cubicBezTo>
                    <a:pt x="9689" y="5943"/>
                    <a:pt x="9821" y="5918"/>
                    <a:pt x="9821" y="6020"/>
                  </a:cubicBezTo>
                  <a:lnTo>
                    <a:pt x="9814" y="6027"/>
                  </a:lnTo>
                  <a:cubicBezTo>
                    <a:pt x="9786" y="6078"/>
                    <a:pt x="9700" y="6144"/>
                    <a:pt x="9654" y="6158"/>
                  </a:cubicBezTo>
                  <a:cubicBezTo>
                    <a:pt x="9568" y="6188"/>
                    <a:pt x="9501" y="6250"/>
                    <a:pt x="9380" y="6250"/>
                  </a:cubicBezTo>
                  <a:cubicBezTo>
                    <a:pt x="9248" y="6250"/>
                    <a:pt x="9155" y="6217"/>
                    <a:pt x="9059" y="6184"/>
                  </a:cubicBezTo>
                  <a:close/>
                  <a:moveTo>
                    <a:pt x="9437" y="4110"/>
                  </a:moveTo>
                  <a:cubicBezTo>
                    <a:pt x="9419" y="4121"/>
                    <a:pt x="9358" y="4165"/>
                    <a:pt x="9323" y="4165"/>
                  </a:cubicBezTo>
                  <a:cubicBezTo>
                    <a:pt x="9298" y="4165"/>
                    <a:pt x="9276" y="4129"/>
                    <a:pt x="9276" y="4110"/>
                  </a:cubicBezTo>
                  <a:cubicBezTo>
                    <a:pt x="9276" y="4089"/>
                    <a:pt x="9301" y="4074"/>
                    <a:pt x="9312" y="4063"/>
                  </a:cubicBezTo>
                  <a:lnTo>
                    <a:pt x="9376" y="4063"/>
                  </a:lnTo>
                  <a:lnTo>
                    <a:pt x="9376" y="4110"/>
                  </a:lnTo>
                  <a:cubicBezTo>
                    <a:pt x="9376" y="4110"/>
                    <a:pt x="9437" y="4110"/>
                    <a:pt x="9437" y="4110"/>
                  </a:cubicBezTo>
                  <a:close/>
                  <a:moveTo>
                    <a:pt x="8539" y="5368"/>
                  </a:moveTo>
                  <a:cubicBezTo>
                    <a:pt x="8411" y="5411"/>
                    <a:pt x="8308" y="5400"/>
                    <a:pt x="8172" y="5459"/>
                  </a:cubicBezTo>
                  <a:lnTo>
                    <a:pt x="8005" y="5459"/>
                  </a:lnTo>
                  <a:cubicBezTo>
                    <a:pt x="7969" y="5481"/>
                    <a:pt x="7934" y="5491"/>
                    <a:pt x="7934" y="5520"/>
                  </a:cubicBezTo>
                  <a:lnTo>
                    <a:pt x="7845" y="5586"/>
                  </a:lnTo>
                  <a:cubicBezTo>
                    <a:pt x="7777" y="5641"/>
                    <a:pt x="7773" y="5714"/>
                    <a:pt x="7720" y="5768"/>
                  </a:cubicBezTo>
                  <a:cubicBezTo>
                    <a:pt x="7649" y="5841"/>
                    <a:pt x="7528" y="5823"/>
                    <a:pt x="7453" y="5878"/>
                  </a:cubicBezTo>
                  <a:lnTo>
                    <a:pt x="7400" y="5878"/>
                  </a:lnTo>
                  <a:lnTo>
                    <a:pt x="7400" y="5805"/>
                  </a:lnTo>
                  <a:cubicBezTo>
                    <a:pt x="7346" y="5827"/>
                    <a:pt x="7360" y="5863"/>
                    <a:pt x="7328" y="5896"/>
                  </a:cubicBezTo>
                  <a:cubicBezTo>
                    <a:pt x="7254" y="5973"/>
                    <a:pt x="7061" y="5940"/>
                    <a:pt x="7061" y="6060"/>
                  </a:cubicBezTo>
                  <a:cubicBezTo>
                    <a:pt x="7061" y="6071"/>
                    <a:pt x="7068" y="6086"/>
                    <a:pt x="7068" y="6096"/>
                  </a:cubicBezTo>
                  <a:cubicBezTo>
                    <a:pt x="7058" y="6111"/>
                    <a:pt x="7044" y="6122"/>
                    <a:pt x="7044" y="6140"/>
                  </a:cubicBezTo>
                  <a:cubicBezTo>
                    <a:pt x="7044" y="6165"/>
                    <a:pt x="7086" y="6184"/>
                    <a:pt x="7086" y="6224"/>
                  </a:cubicBezTo>
                  <a:cubicBezTo>
                    <a:pt x="7086" y="6348"/>
                    <a:pt x="6919" y="6308"/>
                    <a:pt x="6919" y="6414"/>
                  </a:cubicBezTo>
                  <a:cubicBezTo>
                    <a:pt x="6919" y="6479"/>
                    <a:pt x="6912" y="6574"/>
                    <a:pt x="6919" y="6614"/>
                  </a:cubicBezTo>
                  <a:cubicBezTo>
                    <a:pt x="6837" y="6654"/>
                    <a:pt x="6880" y="6844"/>
                    <a:pt x="6784" y="6844"/>
                  </a:cubicBezTo>
                  <a:cubicBezTo>
                    <a:pt x="6759" y="6844"/>
                    <a:pt x="6748" y="6829"/>
                    <a:pt x="6741" y="6807"/>
                  </a:cubicBezTo>
                  <a:cubicBezTo>
                    <a:pt x="6698" y="6811"/>
                    <a:pt x="6691" y="6833"/>
                    <a:pt x="6670" y="6833"/>
                  </a:cubicBezTo>
                  <a:cubicBezTo>
                    <a:pt x="6581" y="6833"/>
                    <a:pt x="6588" y="6668"/>
                    <a:pt x="6499" y="6668"/>
                  </a:cubicBezTo>
                  <a:cubicBezTo>
                    <a:pt x="6449" y="6668"/>
                    <a:pt x="6392" y="6712"/>
                    <a:pt x="6349" y="6716"/>
                  </a:cubicBezTo>
                  <a:cubicBezTo>
                    <a:pt x="6324" y="6632"/>
                    <a:pt x="6289" y="6658"/>
                    <a:pt x="6231" y="6614"/>
                  </a:cubicBezTo>
                  <a:cubicBezTo>
                    <a:pt x="6210" y="6599"/>
                    <a:pt x="6217" y="6548"/>
                    <a:pt x="6207" y="6541"/>
                  </a:cubicBezTo>
                  <a:cubicBezTo>
                    <a:pt x="6136" y="6483"/>
                    <a:pt x="6000" y="6319"/>
                    <a:pt x="6000" y="6213"/>
                  </a:cubicBezTo>
                  <a:cubicBezTo>
                    <a:pt x="6000" y="6165"/>
                    <a:pt x="6029" y="6169"/>
                    <a:pt x="6054" y="6144"/>
                  </a:cubicBezTo>
                  <a:cubicBezTo>
                    <a:pt x="6000" y="6075"/>
                    <a:pt x="5982" y="6165"/>
                    <a:pt x="5922" y="6133"/>
                  </a:cubicBezTo>
                  <a:cubicBezTo>
                    <a:pt x="5908" y="6118"/>
                    <a:pt x="5897" y="6049"/>
                    <a:pt x="5886" y="6013"/>
                  </a:cubicBezTo>
                  <a:cubicBezTo>
                    <a:pt x="5865" y="5943"/>
                    <a:pt x="5769" y="5903"/>
                    <a:pt x="5769" y="5805"/>
                  </a:cubicBezTo>
                  <a:cubicBezTo>
                    <a:pt x="5769" y="5768"/>
                    <a:pt x="5794" y="5750"/>
                    <a:pt x="5804" y="5714"/>
                  </a:cubicBezTo>
                  <a:cubicBezTo>
                    <a:pt x="5779" y="5699"/>
                    <a:pt x="5755" y="5695"/>
                    <a:pt x="5733" y="5714"/>
                  </a:cubicBezTo>
                  <a:lnTo>
                    <a:pt x="5733" y="5630"/>
                  </a:lnTo>
                  <a:cubicBezTo>
                    <a:pt x="5783" y="5561"/>
                    <a:pt x="5804" y="5488"/>
                    <a:pt x="5876" y="5430"/>
                  </a:cubicBezTo>
                  <a:lnTo>
                    <a:pt x="5876" y="5422"/>
                  </a:lnTo>
                  <a:cubicBezTo>
                    <a:pt x="5925" y="5397"/>
                    <a:pt x="5925" y="5393"/>
                    <a:pt x="5975" y="5415"/>
                  </a:cubicBezTo>
                  <a:cubicBezTo>
                    <a:pt x="5997" y="5305"/>
                    <a:pt x="6050" y="5269"/>
                    <a:pt x="6082" y="5167"/>
                  </a:cubicBezTo>
                  <a:cubicBezTo>
                    <a:pt x="5972" y="5131"/>
                    <a:pt x="5712" y="5113"/>
                    <a:pt x="5697" y="5010"/>
                  </a:cubicBezTo>
                  <a:cubicBezTo>
                    <a:pt x="5733" y="4996"/>
                    <a:pt x="5730" y="5010"/>
                    <a:pt x="5762" y="5010"/>
                  </a:cubicBezTo>
                  <a:cubicBezTo>
                    <a:pt x="5836" y="5010"/>
                    <a:pt x="5890" y="5065"/>
                    <a:pt x="5975" y="5065"/>
                  </a:cubicBezTo>
                  <a:cubicBezTo>
                    <a:pt x="6011" y="5065"/>
                    <a:pt x="6007" y="5033"/>
                    <a:pt x="6011" y="5010"/>
                  </a:cubicBezTo>
                  <a:cubicBezTo>
                    <a:pt x="5900" y="4974"/>
                    <a:pt x="5869" y="4803"/>
                    <a:pt x="5751" y="4803"/>
                  </a:cubicBezTo>
                  <a:cubicBezTo>
                    <a:pt x="5719" y="4803"/>
                    <a:pt x="5708" y="4865"/>
                    <a:pt x="5662" y="4865"/>
                  </a:cubicBezTo>
                  <a:cubicBezTo>
                    <a:pt x="5598" y="4865"/>
                    <a:pt x="5566" y="4857"/>
                    <a:pt x="5566" y="4803"/>
                  </a:cubicBezTo>
                  <a:cubicBezTo>
                    <a:pt x="5566" y="4722"/>
                    <a:pt x="5644" y="4730"/>
                    <a:pt x="5644" y="4646"/>
                  </a:cubicBezTo>
                  <a:cubicBezTo>
                    <a:pt x="5644" y="4591"/>
                    <a:pt x="5587" y="4588"/>
                    <a:pt x="5555" y="4584"/>
                  </a:cubicBezTo>
                  <a:lnTo>
                    <a:pt x="5555" y="4529"/>
                  </a:lnTo>
                  <a:cubicBezTo>
                    <a:pt x="5455" y="4216"/>
                    <a:pt x="5206" y="3899"/>
                    <a:pt x="4807" y="3899"/>
                  </a:cubicBezTo>
                  <a:lnTo>
                    <a:pt x="4700" y="3899"/>
                  </a:lnTo>
                  <a:cubicBezTo>
                    <a:pt x="4654" y="3899"/>
                    <a:pt x="4633" y="3946"/>
                    <a:pt x="4586" y="3946"/>
                  </a:cubicBezTo>
                  <a:cubicBezTo>
                    <a:pt x="4554" y="3946"/>
                    <a:pt x="4522" y="3917"/>
                    <a:pt x="4480" y="3917"/>
                  </a:cubicBezTo>
                  <a:cubicBezTo>
                    <a:pt x="4440" y="3917"/>
                    <a:pt x="4426" y="3924"/>
                    <a:pt x="4408" y="3931"/>
                  </a:cubicBezTo>
                  <a:cubicBezTo>
                    <a:pt x="4419" y="3943"/>
                    <a:pt x="4433" y="3957"/>
                    <a:pt x="4444" y="3961"/>
                  </a:cubicBezTo>
                  <a:cubicBezTo>
                    <a:pt x="4423" y="3983"/>
                    <a:pt x="4426" y="3972"/>
                    <a:pt x="4398" y="3972"/>
                  </a:cubicBezTo>
                  <a:cubicBezTo>
                    <a:pt x="4323" y="3972"/>
                    <a:pt x="4209" y="3939"/>
                    <a:pt x="4166" y="3884"/>
                  </a:cubicBezTo>
                  <a:cubicBezTo>
                    <a:pt x="4198" y="3862"/>
                    <a:pt x="4223" y="3858"/>
                    <a:pt x="4237" y="3826"/>
                  </a:cubicBezTo>
                  <a:cubicBezTo>
                    <a:pt x="4180" y="3804"/>
                    <a:pt x="4138" y="3764"/>
                    <a:pt x="4095" y="3764"/>
                  </a:cubicBezTo>
                  <a:cubicBezTo>
                    <a:pt x="4016" y="3764"/>
                    <a:pt x="4038" y="3790"/>
                    <a:pt x="3970" y="3764"/>
                  </a:cubicBezTo>
                  <a:cubicBezTo>
                    <a:pt x="3977" y="3713"/>
                    <a:pt x="4049" y="3691"/>
                    <a:pt x="4077" y="3691"/>
                  </a:cubicBezTo>
                  <a:lnTo>
                    <a:pt x="4166" y="3691"/>
                  </a:lnTo>
                  <a:cubicBezTo>
                    <a:pt x="4202" y="3691"/>
                    <a:pt x="4213" y="3687"/>
                    <a:pt x="4230" y="3662"/>
                  </a:cubicBezTo>
                  <a:lnTo>
                    <a:pt x="4433" y="3662"/>
                  </a:lnTo>
                  <a:cubicBezTo>
                    <a:pt x="4469" y="3636"/>
                    <a:pt x="4469" y="3622"/>
                    <a:pt x="4480" y="3582"/>
                  </a:cubicBezTo>
                  <a:lnTo>
                    <a:pt x="4337" y="3582"/>
                  </a:lnTo>
                  <a:cubicBezTo>
                    <a:pt x="4330" y="3600"/>
                    <a:pt x="4319" y="3618"/>
                    <a:pt x="4301" y="3618"/>
                  </a:cubicBezTo>
                  <a:lnTo>
                    <a:pt x="4177" y="3618"/>
                  </a:lnTo>
                  <a:cubicBezTo>
                    <a:pt x="4163" y="3618"/>
                    <a:pt x="3821" y="3520"/>
                    <a:pt x="3821" y="3461"/>
                  </a:cubicBezTo>
                  <a:cubicBezTo>
                    <a:pt x="3821" y="3348"/>
                    <a:pt x="3946" y="3389"/>
                    <a:pt x="4024" y="3363"/>
                  </a:cubicBezTo>
                  <a:cubicBezTo>
                    <a:pt x="4088" y="3341"/>
                    <a:pt x="4127" y="3301"/>
                    <a:pt x="4195" y="3279"/>
                  </a:cubicBezTo>
                  <a:cubicBezTo>
                    <a:pt x="4291" y="3246"/>
                    <a:pt x="4419" y="3301"/>
                    <a:pt x="4498" y="3254"/>
                  </a:cubicBezTo>
                  <a:cubicBezTo>
                    <a:pt x="4554" y="3217"/>
                    <a:pt x="4594" y="3152"/>
                    <a:pt x="4594" y="3061"/>
                  </a:cubicBezTo>
                  <a:cubicBezTo>
                    <a:pt x="4529" y="3053"/>
                    <a:pt x="4327" y="3057"/>
                    <a:pt x="4327" y="2988"/>
                  </a:cubicBezTo>
                  <a:cubicBezTo>
                    <a:pt x="4327" y="2955"/>
                    <a:pt x="4380" y="2936"/>
                    <a:pt x="4398" y="2933"/>
                  </a:cubicBezTo>
                  <a:cubicBezTo>
                    <a:pt x="4519" y="2893"/>
                    <a:pt x="4679" y="2805"/>
                    <a:pt x="4750" y="2733"/>
                  </a:cubicBezTo>
                  <a:cubicBezTo>
                    <a:pt x="4779" y="2754"/>
                    <a:pt x="4807" y="2762"/>
                    <a:pt x="4843" y="2762"/>
                  </a:cubicBezTo>
                  <a:cubicBezTo>
                    <a:pt x="4967" y="2762"/>
                    <a:pt x="4871" y="2594"/>
                    <a:pt x="4985" y="2579"/>
                  </a:cubicBezTo>
                  <a:cubicBezTo>
                    <a:pt x="5128" y="2561"/>
                    <a:pt x="5181" y="2525"/>
                    <a:pt x="5317" y="2525"/>
                  </a:cubicBezTo>
                  <a:cubicBezTo>
                    <a:pt x="5416" y="2499"/>
                    <a:pt x="5487" y="2441"/>
                    <a:pt x="5583" y="2441"/>
                  </a:cubicBezTo>
                  <a:cubicBezTo>
                    <a:pt x="5648" y="2441"/>
                    <a:pt x="5665" y="2550"/>
                    <a:pt x="5733" y="2550"/>
                  </a:cubicBezTo>
                  <a:cubicBezTo>
                    <a:pt x="5733" y="2525"/>
                    <a:pt x="5715" y="2503"/>
                    <a:pt x="5715" y="2478"/>
                  </a:cubicBezTo>
                  <a:lnTo>
                    <a:pt x="5751" y="2441"/>
                  </a:lnTo>
                  <a:cubicBezTo>
                    <a:pt x="5790" y="2510"/>
                    <a:pt x="5851" y="2503"/>
                    <a:pt x="5922" y="2532"/>
                  </a:cubicBezTo>
                  <a:lnTo>
                    <a:pt x="5975" y="2532"/>
                  </a:lnTo>
                  <a:cubicBezTo>
                    <a:pt x="5964" y="2503"/>
                    <a:pt x="5947" y="2481"/>
                    <a:pt x="5947" y="2452"/>
                  </a:cubicBezTo>
                  <a:cubicBezTo>
                    <a:pt x="5947" y="2408"/>
                    <a:pt x="6000" y="2405"/>
                    <a:pt x="6036" y="2405"/>
                  </a:cubicBezTo>
                  <a:cubicBezTo>
                    <a:pt x="6182" y="2405"/>
                    <a:pt x="6267" y="2488"/>
                    <a:pt x="6356" y="2532"/>
                  </a:cubicBezTo>
                  <a:lnTo>
                    <a:pt x="6516" y="2532"/>
                  </a:lnTo>
                  <a:cubicBezTo>
                    <a:pt x="6460" y="2503"/>
                    <a:pt x="6314" y="2455"/>
                    <a:pt x="6314" y="2386"/>
                  </a:cubicBezTo>
                  <a:cubicBezTo>
                    <a:pt x="6314" y="2332"/>
                    <a:pt x="6424" y="2350"/>
                    <a:pt x="6456" y="2343"/>
                  </a:cubicBezTo>
                  <a:cubicBezTo>
                    <a:pt x="6431" y="2317"/>
                    <a:pt x="6403" y="2314"/>
                    <a:pt x="6385" y="2288"/>
                  </a:cubicBezTo>
                  <a:cubicBezTo>
                    <a:pt x="6481" y="2240"/>
                    <a:pt x="6570" y="2215"/>
                    <a:pt x="6688" y="2215"/>
                  </a:cubicBezTo>
                  <a:cubicBezTo>
                    <a:pt x="6773" y="2215"/>
                    <a:pt x="6830" y="2211"/>
                    <a:pt x="6908" y="2240"/>
                  </a:cubicBezTo>
                  <a:lnTo>
                    <a:pt x="6979" y="2240"/>
                  </a:lnTo>
                  <a:lnTo>
                    <a:pt x="6979" y="2197"/>
                  </a:lnTo>
                  <a:cubicBezTo>
                    <a:pt x="7033" y="2189"/>
                    <a:pt x="7068" y="2197"/>
                    <a:pt x="7122" y="2197"/>
                  </a:cubicBezTo>
                  <a:cubicBezTo>
                    <a:pt x="7293" y="2197"/>
                    <a:pt x="7432" y="2095"/>
                    <a:pt x="7613" y="2095"/>
                  </a:cubicBezTo>
                  <a:lnTo>
                    <a:pt x="8130" y="2095"/>
                  </a:lnTo>
                  <a:cubicBezTo>
                    <a:pt x="8340" y="2095"/>
                    <a:pt x="8496" y="2233"/>
                    <a:pt x="8664" y="2306"/>
                  </a:cubicBezTo>
                  <a:cubicBezTo>
                    <a:pt x="8760" y="2346"/>
                    <a:pt x="8884" y="2321"/>
                    <a:pt x="8974" y="2343"/>
                  </a:cubicBezTo>
                  <a:cubicBezTo>
                    <a:pt x="8956" y="2470"/>
                    <a:pt x="8714" y="2452"/>
                    <a:pt x="8617" y="2488"/>
                  </a:cubicBezTo>
                  <a:lnTo>
                    <a:pt x="7836" y="2532"/>
                  </a:lnTo>
                  <a:cubicBezTo>
                    <a:pt x="7896" y="2579"/>
                    <a:pt x="8493" y="2507"/>
                    <a:pt x="8557" y="2532"/>
                  </a:cubicBezTo>
                  <a:cubicBezTo>
                    <a:pt x="8550" y="2561"/>
                    <a:pt x="8395" y="2715"/>
                    <a:pt x="8423" y="2715"/>
                  </a:cubicBezTo>
                  <a:cubicBezTo>
                    <a:pt x="8512" y="2715"/>
                    <a:pt x="8724" y="2507"/>
                    <a:pt x="8842" y="2507"/>
                  </a:cubicBezTo>
                  <a:cubicBezTo>
                    <a:pt x="8906" y="2507"/>
                    <a:pt x="8931" y="2561"/>
                    <a:pt x="8931" y="2616"/>
                  </a:cubicBezTo>
                  <a:cubicBezTo>
                    <a:pt x="8931" y="2649"/>
                    <a:pt x="8701" y="2897"/>
                    <a:pt x="8690" y="2933"/>
                  </a:cubicBezTo>
                  <a:cubicBezTo>
                    <a:pt x="8783" y="2907"/>
                    <a:pt x="8963" y="2667"/>
                    <a:pt x="9020" y="2623"/>
                  </a:cubicBezTo>
                  <a:lnTo>
                    <a:pt x="9259" y="2623"/>
                  </a:lnTo>
                  <a:cubicBezTo>
                    <a:pt x="9259" y="2623"/>
                    <a:pt x="9326" y="2638"/>
                    <a:pt x="9340" y="2634"/>
                  </a:cubicBezTo>
                  <a:cubicBezTo>
                    <a:pt x="9405" y="2609"/>
                    <a:pt x="9415" y="2590"/>
                    <a:pt x="9472" y="2561"/>
                  </a:cubicBezTo>
                  <a:lnTo>
                    <a:pt x="9643" y="2561"/>
                  </a:lnTo>
                  <a:cubicBezTo>
                    <a:pt x="9654" y="2517"/>
                    <a:pt x="9679" y="2514"/>
                    <a:pt x="9714" y="2514"/>
                  </a:cubicBezTo>
                  <a:cubicBezTo>
                    <a:pt x="9761" y="2514"/>
                    <a:pt x="9928" y="2594"/>
                    <a:pt x="9928" y="2641"/>
                  </a:cubicBezTo>
                  <a:cubicBezTo>
                    <a:pt x="9928" y="2685"/>
                    <a:pt x="9860" y="2718"/>
                    <a:pt x="9839" y="2725"/>
                  </a:cubicBezTo>
                  <a:cubicBezTo>
                    <a:pt x="9722" y="2765"/>
                    <a:pt x="9647" y="2871"/>
                    <a:pt x="9487" y="2871"/>
                  </a:cubicBezTo>
                  <a:cubicBezTo>
                    <a:pt x="9529" y="2893"/>
                    <a:pt x="9533" y="2893"/>
                    <a:pt x="9561" y="2871"/>
                  </a:cubicBezTo>
                  <a:cubicBezTo>
                    <a:pt x="9561" y="2973"/>
                    <a:pt x="9465" y="2973"/>
                    <a:pt x="9401" y="2988"/>
                  </a:cubicBezTo>
                  <a:cubicBezTo>
                    <a:pt x="9426" y="3039"/>
                    <a:pt x="9401" y="2999"/>
                    <a:pt x="9401" y="3035"/>
                  </a:cubicBezTo>
                  <a:cubicBezTo>
                    <a:pt x="9401" y="3093"/>
                    <a:pt x="9308" y="3108"/>
                    <a:pt x="9241" y="3126"/>
                  </a:cubicBezTo>
                  <a:cubicBezTo>
                    <a:pt x="9244" y="3166"/>
                    <a:pt x="9241" y="3166"/>
                    <a:pt x="9241" y="3181"/>
                  </a:cubicBezTo>
                  <a:cubicBezTo>
                    <a:pt x="9241" y="3257"/>
                    <a:pt x="9166" y="3283"/>
                    <a:pt x="9098" y="3334"/>
                  </a:cubicBezTo>
                  <a:cubicBezTo>
                    <a:pt x="9056" y="3367"/>
                    <a:pt x="9059" y="3454"/>
                    <a:pt x="9038" y="3491"/>
                  </a:cubicBezTo>
                  <a:cubicBezTo>
                    <a:pt x="9077" y="3509"/>
                    <a:pt x="9106" y="3491"/>
                    <a:pt x="9145" y="3491"/>
                  </a:cubicBezTo>
                  <a:cubicBezTo>
                    <a:pt x="9202" y="3491"/>
                    <a:pt x="9251" y="3531"/>
                    <a:pt x="9287" y="3560"/>
                  </a:cubicBezTo>
                  <a:cubicBezTo>
                    <a:pt x="9269" y="3571"/>
                    <a:pt x="9244" y="3582"/>
                    <a:pt x="9223" y="3582"/>
                  </a:cubicBezTo>
                  <a:cubicBezTo>
                    <a:pt x="9237" y="3640"/>
                    <a:pt x="9376" y="3622"/>
                    <a:pt x="9376" y="3709"/>
                  </a:cubicBezTo>
                  <a:cubicBezTo>
                    <a:pt x="9376" y="3797"/>
                    <a:pt x="9191" y="3764"/>
                    <a:pt x="9127" y="3764"/>
                  </a:cubicBezTo>
                  <a:cubicBezTo>
                    <a:pt x="9088" y="3764"/>
                    <a:pt x="9056" y="3793"/>
                    <a:pt x="9056" y="3819"/>
                  </a:cubicBezTo>
                  <a:cubicBezTo>
                    <a:pt x="9056" y="3881"/>
                    <a:pt x="9120" y="3881"/>
                    <a:pt x="9170" y="3881"/>
                  </a:cubicBezTo>
                  <a:cubicBezTo>
                    <a:pt x="9170" y="3961"/>
                    <a:pt x="9223" y="3983"/>
                    <a:pt x="9223" y="4037"/>
                  </a:cubicBezTo>
                  <a:cubicBezTo>
                    <a:pt x="9223" y="4066"/>
                    <a:pt x="9205" y="4096"/>
                    <a:pt x="9223" y="4117"/>
                  </a:cubicBezTo>
                  <a:cubicBezTo>
                    <a:pt x="9166" y="4117"/>
                    <a:pt x="9109" y="4117"/>
                    <a:pt x="9109" y="4165"/>
                  </a:cubicBezTo>
                  <a:cubicBezTo>
                    <a:pt x="9109" y="4227"/>
                    <a:pt x="9209" y="4223"/>
                    <a:pt x="9251" y="4238"/>
                  </a:cubicBezTo>
                  <a:cubicBezTo>
                    <a:pt x="9230" y="4296"/>
                    <a:pt x="9159" y="4329"/>
                    <a:pt x="9091" y="4336"/>
                  </a:cubicBezTo>
                  <a:cubicBezTo>
                    <a:pt x="9091" y="4361"/>
                    <a:pt x="9109" y="4384"/>
                    <a:pt x="9127" y="4391"/>
                  </a:cubicBezTo>
                  <a:cubicBezTo>
                    <a:pt x="9102" y="4500"/>
                    <a:pt x="8960" y="4453"/>
                    <a:pt x="8931" y="4529"/>
                  </a:cubicBezTo>
                  <a:cubicBezTo>
                    <a:pt x="8892" y="4504"/>
                    <a:pt x="8853" y="4486"/>
                    <a:pt x="8824" y="4446"/>
                  </a:cubicBezTo>
                  <a:lnTo>
                    <a:pt x="8771" y="4446"/>
                  </a:lnTo>
                  <a:cubicBezTo>
                    <a:pt x="8807" y="4544"/>
                    <a:pt x="8967" y="4511"/>
                    <a:pt x="8967" y="4609"/>
                  </a:cubicBezTo>
                  <a:cubicBezTo>
                    <a:pt x="8967" y="4653"/>
                    <a:pt x="8956" y="4712"/>
                    <a:pt x="8913" y="4712"/>
                  </a:cubicBezTo>
                  <a:cubicBezTo>
                    <a:pt x="8849" y="4712"/>
                    <a:pt x="8739" y="4617"/>
                    <a:pt x="8717" y="4547"/>
                  </a:cubicBezTo>
                  <a:cubicBezTo>
                    <a:pt x="8689" y="4551"/>
                    <a:pt x="8678" y="4547"/>
                    <a:pt x="8671" y="4547"/>
                  </a:cubicBezTo>
                  <a:lnTo>
                    <a:pt x="8671" y="4602"/>
                  </a:lnTo>
                  <a:cubicBezTo>
                    <a:pt x="8799" y="4733"/>
                    <a:pt x="9027" y="4795"/>
                    <a:pt x="9027" y="5003"/>
                  </a:cubicBezTo>
                  <a:cubicBezTo>
                    <a:pt x="9027" y="5043"/>
                    <a:pt x="8970" y="5047"/>
                    <a:pt x="8931" y="5047"/>
                  </a:cubicBezTo>
                  <a:cubicBezTo>
                    <a:pt x="8764" y="5047"/>
                    <a:pt x="8799" y="4865"/>
                    <a:pt x="8653" y="4865"/>
                  </a:cubicBezTo>
                  <a:cubicBezTo>
                    <a:pt x="8635" y="4865"/>
                    <a:pt x="8617" y="4875"/>
                    <a:pt x="8600" y="4865"/>
                  </a:cubicBezTo>
                  <a:cubicBezTo>
                    <a:pt x="8600" y="4916"/>
                    <a:pt x="8635" y="4927"/>
                    <a:pt x="8635" y="4956"/>
                  </a:cubicBezTo>
                  <a:cubicBezTo>
                    <a:pt x="8635" y="4988"/>
                    <a:pt x="8575" y="4999"/>
                    <a:pt x="8557" y="5003"/>
                  </a:cubicBezTo>
                  <a:cubicBezTo>
                    <a:pt x="8557" y="5113"/>
                    <a:pt x="8874" y="5098"/>
                    <a:pt x="8949" y="5123"/>
                  </a:cubicBezTo>
                  <a:cubicBezTo>
                    <a:pt x="8896" y="5167"/>
                    <a:pt x="8860" y="5171"/>
                    <a:pt x="8796" y="5192"/>
                  </a:cubicBezTo>
                  <a:cubicBezTo>
                    <a:pt x="8678" y="5233"/>
                    <a:pt x="8642" y="5335"/>
                    <a:pt x="8539" y="5368"/>
                  </a:cubicBezTo>
                  <a:close/>
                  <a:moveTo>
                    <a:pt x="6217" y="14202"/>
                  </a:moveTo>
                  <a:cubicBezTo>
                    <a:pt x="6164" y="14202"/>
                    <a:pt x="6071" y="14136"/>
                    <a:pt x="6071" y="14104"/>
                  </a:cubicBezTo>
                  <a:cubicBezTo>
                    <a:pt x="6071" y="14049"/>
                    <a:pt x="6100" y="14012"/>
                    <a:pt x="6143" y="14012"/>
                  </a:cubicBezTo>
                  <a:cubicBezTo>
                    <a:pt x="6146" y="14012"/>
                    <a:pt x="6157" y="14016"/>
                    <a:pt x="6157" y="14012"/>
                  </a:cubicBezTo>
                  <a:cubicBezTo>
                    <a:pt x="6178" y="14027"/>
                    <a:pt x="6203" y="14045"/>
                    <a:pt x="6231" y="14045"/>
                  </a:cubicBezTo>
                  <a:cubicBezTo>
                    <a:pt x="6239" y="14092"/>
                    <a:pt x="6271" y="14052"/>
                    <a:pt x="6289" y="14052"/>
                  </a:cubicBezTo>
                  <a:cubicBezTo>
                    <a:pt x="6303" y="14052"/>
                    <a:pt x="6314" y="14078"/>
                    <a:pt x="6314" y="14085"/>
                  </a:cubicBezTo>
                  <a:cubicBezTo>
                    <a:pt x="6314" y="14118"/>
                    <a:pt x="6260" y="14202"/>
                    <a:pt x="6217" y="14202"/>
                  </a:cubicBezTo>
                  <a:close/>
                  <a:moveTo>
                    <a:pt x="5637" y="5156"/>
                  </a:moveTo>
                  <a:cubicBezTo>
                    <a:pt x="5637" y="5101"/>
                    <a:pt x="5683" y="5083"/>
                    <a:pt x="5715" y="5083"/>
                  </a:cubicBezTo>
                  <a:cubicBezTo>
                    <a:pt x="5808" y="5083"/>
                    <a:pt x="5836" y="5182"/>
                    <a:pt x="5929" y="5211"/>
                  </a:cubicBezTo>
                  <a:cubicBezTo>
                    <a:pt x="5922" y="5273"/>
                    <a:pt x="5847" y="5284"/>
                    <a:pt x="5787" y="5284"/>
                  </a:cubicBezTo>
                  <a:lnTo>
                    <a:pt x="5708" y="5284"/>
                  </a:lnTo>
                  <a:cubicBezTo>
                    <a:pt x="5676" y="5280"/>
                    <a:pt x="5637" y="5200"/>
                    <a:pt x="5637" y="5156"/>
                  </a:cubicBezTo>
                  <a:close/>
                  <a:moveTo>
                    <a:pt x="5804" y="8760"/>
                  </a:moveTo>
                  <a:cubicBezTo>
                    <a:pt x="5780" y="8760"/>
                    <a:pt x="5772" y="8731"/>
                    <a:pt x="5772" y="8717"/>
                  </a:cubicBezTo>
                  <a:cubicBezTo>
                    <a:pt x="5762" y="8717"/>
                    <a:pt x="5755" y="8710"/>
                    <a:pt x="5744" y="8710"/>
                  </a:cubicBezTo>
                  <a:cubicBezTo>
                    <a:pt x="5715" y="8710"/>
                    <a:pt x="5737" y="8640"/>
                    <a:pt x="5708" y="8611"/>
                  </a:cubicBezTo>
                  <a:cubicBezTo>
                    <a:pt x="5680" y="8655"/>
                    <a:pt x="5648" y="8710"/>
                    <a:pt x="5605" y="8710"/>
                  </a:cubicBezTo>
                  <a:cubicBezTo>
                    <a:pt x="5598" y="8710"/>
                    <a:pt x="5583" y="8717"/>
                    <a:pt x="5583" y="8710"/>
                  </a:cubicBezTo>
                  <a:cubicBezTo>
                    <a:pt x="5583" y="8673"/>
                    <a:pt x="5612" y="8673"/>
                    <a:pt x="5623" y="8651"/>
                  </a:cubicBezTo>
                  <a:cubicBezTo>
                    <a:pt x="5587" y="8651"/>
                    <a:pt x="5541" y="8673"/>
                    <a:pt x="5523" y="8637"/>
                  </a:cubicBezTo>
                  <a:cubicBezTo>
                    <a:pt x="5498" y="8647"/>
                    <a:pt x="5477" y="8655"/>
                    <a:pt x="5452" y="8655"/>
                  </a:cubicBezTo>
                  <a:cubicBezTo>
                    <a:pt x="5405" y="8655"/>
                    <a:pt x="5384" y="8630"/>
                    <a:pt x="5345" y="8630"/>
                  </a:cubicBezTo>
                  <a:cubicBezTo>
                    <a:pt x="5292" y="8630"/>
                    <a:pt x="5277" y="8651"/>
                    <a:pt x="5235" y="8651"/>
                  </a:cubicBezTo>
                  <a:cubicBezTo>
                    <a:pt x="5217" y="8651"/>
                    <a:pt x="5199" y="8626"/>
                    <a:pt x="5199" y="8615"/>
                  </a:cubicBezTo>
                  <a:cubicBezTo>
                    <a:pt x="5199" y="8600"/>
                    <a:pt x="5263" y="8549"/>
                    <a:pt x="5263" y="8545"/>
                  </a:cubicBezTo>
                  <a:lnTo>
                    <a:pt x="5263" y="8524"/>
                  </a:lnTo>
                  <a:cubicBezTo>
                    <a:pt x="5252" y="8524"/>
                    <a:pt x="5238" y="8516"/>
                    <a:pt x="5235" y="8505"/>
                  </a:cubicBezTo>
                  <a:cubicBezTo>
                    <a:pt x="5334" y="8455"/>
                    <a:pt x="5374" y="8290"/>
                    <a:pt x="5427" y="8207"/>
                  </a:cubicBezTo>
                  <a:cubicBezTo>
                    <a:pt x="5455" y="8159"/>
                    <a:pt x="5477" y="8097"/>
                    <a:pt x="5534" y="8097"/>
                  </a:cubicBezTo>
                  <a:cubicBezTo>
                    <a:pt x="5548" y="8097"/>
                    <a:pt x="5559" y="8119"/>
                    <a:pt x="5559" y="8134"/>
                  </a:cubicBezTo>
                  <a:cubicBezTo>
                    <a:pt x="5559" y="8214"/>
                    <a:pt x="5484" y="8254"/>
                    <a:pt x="5463" y="8320"/>
                  </a:cubicBezTo>
                  <a:lnTo>
                    <a:pt x="5463" y="8352"/>
                  </a:lnTo>
                  <a:cubicBezTo>
                    <a:pt x="5491" y="8345"/>
                    <a:pt x="5491" y="8323"/>
                    <a:pt x="5516" y="8323"/>
                  </a:cubicBezTo>
                  <a:cubicBezTo>
                    <a:pt x="5537" y="8323"/>
                    <a:pt x="5559" y="8327"/>
                    <a:pt x="5573" y="8342"/>
                  </a:cubicBezTo>
                  <a:lnTo>
                    <a:pt x="5555" y="8359"/>
                  </a:lnTo>
                  <a:lnTo>
                    <a:pt x="5555" y="8393"/>
                  </a:lnTo>
                  <a:lnTo>
                    <a:pt x="5619" y="8393"/>
                  </a:lnTo>
                  <a:lnTo>
                    <a:pt x="5619" y="8411"/>
                  </a:lnTo>
                  <a:lnTo>
                    <a:pt x="5662" y="8396"/>
                  </a:lnTo>
                  <a:cubicBezTo>
                    <a:pt x="5701" y="8407"/>
                    <a:pt x="5747" y="8407"/>
                    <a:pt x="5765" y="8396"/>
                  </a:cubicBezTo>
                  <a:cubicBezTo>
                    <a:pt x="5765" y="8429"/>
                    <a:pt x="5762" y="8462"/>
                    <a:pt x="5762" y="8516"/>
                  </a:cubicBezTo>
                  <a:cubicBezTo>
                    <a:pt x="5769" y="8509"/>
                    <a:pt x="5787" y="8505"/>
                    <a:pt x="5801" y="8505"/>
                  </a:cubicBezTo>
                  <a:cubicBezTo>
                    <a:pt x="5797" y="8538"/>
                    <a:pt x="5765" y="8545"/>
                    <a:pt x="5765" y="8560"/>
                  </a:cubicBezTo>
                  <a:cubicBezTo>
                    <a:pt x="5765" y="8578"/>
                    <a:pt x="5790" y="8593"/>
                    <a:pt x="5790" y="8618"/>
                  </a:cubicBezTo>
                  <a:cubicBezTo>
                    <a:pt x="5826" y="8618"/>
                    <a:pt x="5815" y="8611"/>
                    <a:pt x="5836" y="8597"/>
                  </a:cubicBezTo>
                  <a:cubicBezTo>
                    <a:pt x="5836" y="8640"/>
                    <a:pt x="5861" y="8637"/>
                    <a:pt x="5861" y="8673"/>
                  </a:cubicBezTo>
                  <a:cubicBezTo>
                    <a:pt x="5861" y="8717"/>
                    <a:pt x="5840" y="8760"/>
                    <a:pt x="5804" y="8760"/>
                  </a:cubicBezTo>
                  <a:close/>
                  <a:moveTo>
                    <a:pt x="3614" y="5539"/>
                  </a:moveTo>
                  <a:cubicBezTo>
                    <a:pt x="3614" y="5528"/>
                    <a:pt x="3653" y="5502"/>
                    <a:pt x="3661" y="5502"/>
                  </a:cubicBezTo>
                  <a:cubicBezTo>
                    <a:pt x="3693" y="5502"/>
                    <a:pt x="3721" y="5546"/>
                    <a:pt x="3732" y="5561"/>
                  </a:cubicBezTo>
                  <a:cubicBezTo>
                    <a:pt x="3686" y="5572"/>
                    <a:pt x="3696" y="5568"/>
                    <a:pt x="3661" y="5568"/>
                  </a:cubicBezTo>
                  <a:cubicBezTo>
                    <a:pt x="3636" y="5568"/>
                    <a:pt x="3614" y="5561"/>
                    <a:pt x="3614" y="5539"/>
                  </a:cubicBezTo>
                  <a:close/>
                  <a:moveTo>
                    <a:pt x="3358" y="5586"/>
                  </a:moveTo>
                  <a:cubicBezTo>
                    <a:pt x="3358" y="5441"/>
                    <a:pt x="3579" y="5466"/>
                    <a:pt x="3579" y="5586"/>
                  </a:cubicBezTo>
                  <a:cubicBezTo>
                    <a:pt x="3579" y="5634"/>
                    <a:pt x="3489" y="5666"/>
                    <a:pt x="3447" y="5666"/>
                  </a:cubicBezTo>
                  <a:cubicBezTo>
                    <a:pt x="3393" y="5666"/>
                    <a:pt x="3358" y="5630"/>
                    <a:pt x="3358" y="5586"/>
                  </a:cubicBezTo>
                  <a:close/>
                  <a:moveTo>
                    <a:pt x="4861" y="5848"/>
                  </a:moveTo>
                  <a:cubicBezTo>
                    <a:pt x="4864" y="5889"/>
                    <a:pt x="4861" y="5878"/>
                    <a:pt x="4861" y="5896"/>
                  </a:cubicBezTo>
                  <a:cubicBezTo>
                    <a:pt x="4861" y="5907"/>
                    <a:pt x="4850" y="5940"/>
                    <a:pt x="4782" y="5940"/>
                  </a:cubicBezTo>
                  <a:cubicBezTo>
                    <a:pt x="4782" y="5980"/>
                    <a:pt x="4775" y="6042"/>
                    <a:pt x="4736" y="6042"/>
                  </a:cubicBezTo>
                  <a:cubicBezTo>
                    <a:pt x="4558" y="6042"/>
                    <a:pt x="4551" y="5794"/>
                    <a:pt x="4380" y="5794"/>
                  </a:cubicBezTo>
                  <a:cubicBezTo>
                    <a:pt x="4358" y="5794"/>
                    <a:pt x="4312" y="5834"/>
                    <a:pt x="4309" y="5834"/>
                  </a:cubicBezTo>
                  <a:cubicBezTo>
                    <a:pt x="4341" y="5852"/>
                    <a:pt x="4348" y="5848"/>
                    <a:pt x="4380" y="5841"/>
                  </a:cubicBezTo>
                  <a:lnTo>
                    <a:pt x="4380" y="5885"/>
                  </a:lnTo>
                  <a:cubicBezTo>
                    <a:pt x="4358" y="5892"/>
                    <a:pt x="4341" y="5896"/>
                    <a:pt x="4326" y="5885"/>
                  </a:cubicBezTo>
                  <a:lnTo>
                    <a:pt x="4326" y="5940"/>
                  </a:lnTo>
                  <a:lnTo>
                    <a:pt x="4373" y="5940"/>
                  </a:lnTo>
                  <a:cubicBezTo>
                    <a:pt x="4380" y="5987"/>
                    <a:pt x="4423" y="6067"/>
                    <a:pt x="4451" y="6078"/>
                  </a:cubicBezTo>
                  <a:cubicBezTo>
                    <a:pt x="4519" y="6104"/>
                    <a:pt x="4544" y="6060"/>
                    <a:pt x="4551" y="6122"/>
                  </a:cubicBezTo>
                  <a:lnTo>
                    <a:pt x="4611" y="6122"/>
                  </a:lnTo>
                  <a:cubicBezTo>
                    <a:pt x="4608" y="6181"/>
                    <a:pt x="4608" y="6181"/>
                    <a:pt x="4611" y="6195"/>
                  </a:cubicBezTo>
                  <a:cubicBezTo>
                    <a:pt x="4611" y="6220"/>
                    <a:pt x="4675" y="6239"/>
                    <a:pt x="4675" y="6279"/>
                  </a:cubicBezTo>
                  <a:cubicBezTo>
                    <a:pt x="4675" y="6315"/>
                    <a:pt x="4636" y="6384"/>
                    <a:pt x="4622" y="6424"/>
                  </a:cubicBezTo>
                  <a:cubicBezTo>
                    <a:pt x="4558" y="6417"/>
                    <a:pt x="4330" y="6330"/>
                    <a:pt x="4291" y="6279"/>
                  </a:cubicBezTo>
                  <a:lnTo>
                    <a:pt x="4237" y="6279"/>
                  </a:lnTo>
                  <a:cubicBezTo>
                    <a:pt x="4298" y="6355"/>
                    <a:pt x="4497" y="6432"/>
                    <a:pt x="4497" y="6534"/>
                  </a:cubicBezTo>
                  <a:cubicBezTo>
                    <a:pt x="4497" y="6559"/>
                    <a:pt x="4476" y="6578"/>
                    <a:pt x="4462" y="6578"/>
                  </a:cubicBezTo>
                  <a:cubicBezTo>
                    <a:pt x="4444" y="6578"/>
                    <a:pt x="4437" y="6537"/>
                    <a:pt x="4426" y="6534"/>
                  </a:cubicBezTo>
                  <a:cubicBezTo>
                    <a:pt x="4323" y="6483"/>
                    <a:pt x="4255" y="6505"/>
                    <a:pt x="4166" y="6450"/>
                  </a:cubicBezTo>
                  <a:cubicBezTo>
                    <a:pt x="4081" y="6399"/>
                    <a:pt x="3867" y="6403"/>
                    <a:pt x="3928" y="6286"/>
                  </a:cubicBezTo>
                  <a:cubicBezTo>
                    <a:pt x="3810" y="6235"/>
                    <a:pt x="3753" y="6165"/>
                    <a:pt x="3650" y="6104"/>
                  </a:cubicBezTo>
                  <a:cubicBezTo>
                    <a:pt x="3632" y="6129"/>
                    <a:pt x="3610" y="6158"/>
                    <a:pt x="3579" y="6158"/>
                  </a:cubicBezTo>
                  <a:cubicBezTo>
                    <a:pt x="3543" y="6158"/>
                    <a:pt x="3550" y="6133"/>
                    <a:pt x="3518" y="6133"/>
                  </a:cubicBezTo>
                  <a:cubicBezTo>
                    <a:pt x="3475" y="6133"/>
                    <a:pt x="3454" y="6188"/>
                    <a:pt x="3411" y="6188"/>
                  </a:cubicBezTo>
                  <a:cubicBezTo>
                    <a:pt x="3372" y="6188"/>
                    <a:pt x="3258" y="6136"/>
                    <a:pt x="3258" y="6086"/>
                  </a:cubicBezTo>
                  <a:cubicBezTo>
                    <a:pt x="3258" y="6049"/>
                    <a:pt x="3351" y="5987"/>
                    <a:pt x="3400" y="5987"/>
                  </a:cubicBezTo>
                  <a:lnTo>
                    <a:pt x="3554" y="5987"/>
                  </a:lnTo>
                  <a:cubicBezTo>
                    <a:pt x="3586" y="5987"/>
                    <a:pt x="3671" y="5965"/>
                    <a:pt x="3714" y="5936"/>
                  </a:cubicBezTo>
                  <a:cubicBezTo>
                    <a:pt x="3696" y="5925"/>
                    <a:pt x="3650" y="5889"/>
                    <a:pt x="3650" y="5860"/>
                  </a:cubicBezTo>
                  <a:cubicBezTo>
                    <a:pt x="3650" y="5798"/>
                    <a:pt x="3714" y="5830"/>
                    <a:pt x="3739" y="5805"/>
                  </a:cubicBezTo>
                  <a:cubicBezTo>
                    <a:pt x="3771" y="5772"/>
                    <a:pt x="3846" y="5692"/>
                    <a:pt x="3846" y="5641"/>
                  </a:cubicBezTo>
                  <a:cubicBezTo>
                    <a:pt x="3846" y="5546"/>
                    <a:pt x="3618" y="5368"/>
                    <a:pt x="3543" y="5368"/>
                  </a:cubicBezTo>
                  <a:cubicBezTo>
                    <a:pt x="3497" y="5368"/>
                    <a:pt x="3475" y="5411"/>
                    <a:pt x="3429" y="5411"/>
                  </a:cubicBezTo>
                  <a:cubicBezTo>
                    <a:pt x="3415" y="5411"/>
                    <a:pt x="3400" y="5375"/>
                    <a:pt x="3400" y="5368"/>
                  </a:cubicBezTo>
                  <a:cubicBezTo>
                    <a:pt x="3400" y="5331"/>
                    <a:pt x="3465" y="5324"/>
                    <a:pt x="3486" y="5320"/>
                  </a:cubicBezTo>
                  <a:cubicBezTo>
                    <a:pt x="3454" y="5287"/>
                    <a:pt x="3262" y="5120"/>
                    <a:pt x="3223" y="5120"/>
                  </a:cubicBezTo>
                  <a:cubicBezTo>
                    <a:pt x="3176" y="5120"/>
                    <a:pt x="3119" y="5258"/>
                    <a:pt x="3055" y="5258"/>
                  </a:cubicBezTo>
                  <a:cubicBezTo>
                    <a:pt x="3009" y="5258"/>
                    <a:pt x="3023" y="5200"/>
                    <a:pt x="3027" y="5175"/>
                  </a:cubicBezTo>
                  <a:cubicBezTo>
                    <a:pt x="2916" y="5163"/>
                    <a:pt x="2646" y="5175"/>
                    <a:pt x="2485" y="5175"/>
                  </a:cubicBezTo>
                  <a:cubicBezTo>
                    <a:pt x="2457" y="5175"/>
                    <a:pt x="2400" y="5131"/>
                    <a:pt x="2378" y="5101"/>
                  </a:cubicBezTo>
                  <a:lnTo>
                    <a:pt x="2208" y="5101"/>
                  </a:lnTo>
                  <a:cubicBezTo>
                    <a:pt x="2190" y="5050"/>
                    <a:pt x="2136" y="5043"/>
                    <a:pt x="2129" y="4992"/>
                  </a:cubicBezTo>
                  <a:cubicBezTo>
                    <a:pt x="2176" y="4974"/>
                    <a:pt x="2229" y="4996"/>
                    <a:pt x="2290" y="5003"/>
                  </a:cubicBezTo>
                  <a:lnTo>
                    <a:pt x="2290" y="4956"/>
                  </a:lnTo>
                  <a:cubicBezTo>
                    <a:pt x="2257" y="4934"/>
                    <a:pt x="2094" y="4919"/>
                    <a:pt x="2094" y="4919"/>
                  </a:cubicBezTo>
                  <a:cubicBezTo>
                    <a:pt x="2094" y="4919"/>
                    <a:pt x="2040" y="4854"/>
                    <a:pt x="2040" y="4821"/>
                  </a:cubicBezTo>
                  <a:cubicBezTo>
                    <a:pt x="2040" y="4719"/>
                    <a:pt x="2058" y="4697"/>
                    <a:pt x="2111" y="4657"/>
                  </a:cubicBezTo>
                  <a:cubicBezTo>
                    <a:pt x="2140" y="4635"/>
                    <a:pt x="2122" y="4569"/>
                    <a:pt x="2136" y="4555"/>
                  </a:cubicBezTo>
                  <a:cubicBezTo>
                    <a:pt x="2208" y="4482"/>
                    <a:pt x="2300" y="4420"/>
                    <a:pt x="2421" y="4420"/>
                  </a:cubicBezTo>
                  <a:cubicBezTo>
                    <a:pt x="2421" y="4420"/>
                    <a:pt x="2535" y="4456"/>
                    <a:pt x="2539" y="4456"/>
                  </a:cubicBezTo>
                  <a:cubicBezTo>
                    <a:pt x="2503" y="4533"/>
                    <a:pt x="2386" y="4540"/>
                    <a:pt x="2386" y="4646"/>
                  </a:cubicBezTo>
                  <a:cubicBezTo>
                    <a:pt x="2386" y="4668"/>
                    <a:pt x="2396" y="4682"/>
                    <a:pt x="2414" y="4682"/>
                  </a:cubicBezTo>
                  <a:cubicBezTo>
                    <a:pt x="2407" y="4708"/>
                    <a:pt x="2414" y="4748"/>
                    <a:pt x="2414" y="4748"/>
                  </a:cubicBezTo>
                  <a:cubicBezTo>
                    <a:pt x="2414" y="4777"/>
                    <a:pt x="2407" y="4810"/>
                    <a:pt x="2450" y="4810"/>
                  </a:cubicBezTo>
                  <a:cubicBezTo>
                    <a:pt x="2471" y="4810"/>
                    <a:pt x="2521" y="4766"/>
                    <a:pt x="2521" y="4737"/>
                  </a:cubicBezTo>
                  <a:cubicBezTo>
                    <a:pt x="2521" y="4701"/>
                    <a:pt x="2485" y="4675"/>
                    <a:pt x="2485" y="4639"/>
                  </a:cubicBezTo>
                  <a:cubicBezTo>
                    <a:pt x="2485" y="4500"/>
                    <a:pt x="2724" y="4456"/>
                    <a:pt x="2867" y="4456"/>
                  </a:cubicBezTo>
                  <a:cubicBezTo>
                    <a:pt x="2959" y="4456"/>
                    <a:pt x="3009" y="4584"/>
                    <a:pt x="3009" y="4664"/>
                  </a:cubicBezTo>
                  <a:cubicBezTo>
                    <a:pt x="3009" y="4679"/>
                    <a:pt x="2991" y="4737"/>
                    <a:pt x="3009" y="4737"/>
                  </a:cubicBezTo>
                  <a:cubicBezTo>
                    <a:pt x="3030" y="4737"/>
                    <a:pt x="3045" y="4701"/>
                    <a:pt x="3080" y="4701"/>
                  </a:cubicBezTo>
                  <a:cubicBezTo>
                    <a:pt x="3119" y="4701"/>
                    <a:pt x="3130" y="4737"/>
                    <a:pt x="3162" y="4737"/>
                  </a:cubicBezTo>
                  <a:cubicBezTo>
                    <a:pt x="3223" y="4737"/>
                    <a:pt x="3240" y="4646"/>
                    <a:pt x="3304" y="4646"/>
                  </a:cubicBezTo>
                  <a:cubicBezTo>
                    <a:pt x="3372" y="4646"/>
                    <a:pt x="3525" y="4668"/>
                    <a:pt x="3571" y="4701"/>
                  </a:cubicBezTo>
                  <a:cubicBezTo>
                    <a:pt x="3650" y="4759"/>
                    <a:pt x="3675" y="4883"/>
                    <a:pt x="3792" y="4883"/>
                  </a:cubicBezTo>
                  <a:lnTo>
                    <a:pt x="3882" y="4883"/>
                  </a:lnTo>
                  <a:cubicBezTo>
                    <a:pt x="3921" y="4883"/>
                    <a:pt x="4009" y="4894"/>
                    <a:pt x="3999" y="4956"/>
                  </a:cubicBezTo>
                  <a:cubicBezTo>
                    <a:pt x="4095" y="4988"/>
                    <a:pt x="4149" y="5047"/>
                    <a:pt x="4248" y="5058"/>
                  </a:cubicBezTo>
                  <a:lnTo>
                    <a:pt x="4248" y="5120"/>
                  </a:lnTo>
                  <a:lnTo>
                    <a:pt x="4309" y="5120"/>
                  </a:lnTo>
                  <a:cubicBezTo>
                    <a:pt x="4358" y="5120"/>
                    <a:pt x="4387" y="5156"/>
                    <a:pt x="4408" y="5207"/>
                  </a:cubicBezTo>
                  <a:cubicBezTo>
                    <a:pt x="4358" y="5218"/>
                    <a:pt x="4312" y="5214"/>
                    <a:pt x="4284" y="5258"/>
                  </a:cubicBezTo>
                  <a:cubicBezTo>
                    <a:pt x="4344" y="5266"/>
                    <a:pt x="4358" y="5266"/>
                    <a:pt x="4391" y="5266"/>
                  </a:cubicBezTo>
                  <a:cubicBezTo>
                    <a:pt x="4408" y="5266"/>
                    <a:pt x="4433" y="5276"/>
                    <a:pt x="4444" y="5298"/>
                  </a:cubicBezTo>
                  <a:cubicBezTo>
                    <a:pt x="4387" y="5327"/>
                    <a:pt x="4358" y="5327"/>
                    <a:pt x="4326" y="5382"/>
                  </a:cubicBezTo>
                  <a:cubicBezTo>
                    <a:pt x="4358" y="5400"/>
                    <a:pt x="4380" y="5411"/>
                    <a:pt x="4426" y="5411"/>
                  </a:cubicBezTo>
                  <a:cubicBezTo>
                    <a:pt x="4433" y="5495"/>
                    <a:pt x="4529" y="5531"/>
                    <a:pt x="4604" y="5539"/>
                  </a:cubicBezTo>
                  <a:cubicBezTo>
                    <a:pt x="4611" y="5604"/>
                    <a:pt x="4629" y="5666"/>
                    <a:pt x="4683" y="5666"/>
                  </a:cubicBezTo>
                  <a:cubicBezTo>
                    <a:pt x="4761" y="5666"/>
                    <a:pt x="4779" y="5615"/>
                    <a:pt x="4807" y="5685"/>
                  </a:cubicBezTo>
                  <a:cubicBezTo>
                    <a:pt x="4825" y="5703"/>
                    <a:pt x="4854" y="5703"/>
                    <a:pt x="4871" y="5703"/>
                  </a:cubicBezTo>
                  <a:cubicBezTo>
                    <a:pt x="4939" y="5703"/>
                    <a:pt x="4968" y="5728"/>
                    <a:pt x="4968" y="5787"/>
                  </a:cubicBezTo>
                  <a:cubicBezTo>
                    <a:pt x="4968" y="5834"/>
                    <a:pt x="4907" y="5848"/>
                    <a:pt x="4861" y="5848"/>
                  </a:cubicBezTo>
                  <a:close/>
                  <a:moveTo>
                    <a:pt x="3240" y="6330"/>
                  </a:moveTo>
                  <a:cubicBezTo>
                    <a:pt x="3276" y="6282"/>
                    <a:pt x="3280" y="6308"/>
                    <a:pt x="3322" y="6330"/>
                  </a:cubicBezTo>
                  <a:cubicBezTo>
                    <a:pt x="3287" y="6359"/>
                    <a:pt x="3276" y="6359"/>
                    <a:pt x="3240" y="6330"/>
                  </a:cubicBezTo>
                  <a:close/>
                  <a:moveTo>
                    <a:pt x="3151" y="5375"/>
                  </a:moveTo>
                  <a:cubicBezTo>
                    <a:pt x="3109" y="5375"/>
                    <a:pt x="3191" y="5291"/>
                    <a:pt x="3233" y="5291"/>
                  </a:cubicBezTo>
                  <a:cubicBezTo>
                    <a:pt x="3223" y="5335"/>
                    <a:pt x="3194" y="5375"/>
                    <a:pt x="3151" y="5375"/>
                  </a:cubicBezTo>
                  <a:close/>
                  <a:moveTo>
                    <a:pt x="3080" y="6607"/>
                  </a:moveTo>
                  <a:cubicBezTo>
                    <a:pt x="3073" y="6607"/>
                    <a:pt x="3027" y="6552"/>
                    <a:pt x="3027" y="6552"/>
                  </a:cubicBezTo>
                  <a:cubicBezTo>
                    <a:pt x="3027" y="6486"/>
                    <a:pt x="3109" y="6483"/>
                    <a:pt x="3144" y="6526"/>
                  </a:cubicBezTo>
                  <a:cubicBezTo>
                    <a:pt x="3123" y="6556"/>
                    <a:pt x="3116" y="6607"/>
                    <a:pt x="3080" y="6607"/>
                  </a:cubicBezTo>
                  <a:close/>
                  <a:moveTo>
                    <a:pt x="2991" y="7952"/>
                  </a:moveTo>
                  <a:cubicBezTo>
                    <a:pt x="2959" y="7952"/>
                    <a:pt x="2909" y="7937"/>
                    <a:pt x="2888" y="7915"/>
                  </a:cubicBezTo>
                  <a:cubicBezTo>
                    <a:pt x="2891" y="7908"/>
                    <a:pt x="2891" y="7897"/>
                    <a:pt x="2888" y="7890"/>
                  </a:cubicBezTo>
                  <a:cubicBezTo>
                    <a:pt x="2948" y="7890"/>
                    <a:pt x="3009" y="7901"/>
                    <a:pt x="3009" y="7952"/>
                  </a:cubicBezTo>
                  <a:cubicBezTo>
                    <a:pt x="3009" y="7955"/>
                    <a:pt x="2995" y="7952"/>
                    <a:pt x="2991" y="7952"/>
                  </a:cubicBezTo>
                  <a:close/>
                  <a:moveTo>
                    <a:pt x="2699" y="6534"/>
                  </a:moveTo>
                  <a:lnTo>
                    <a:pt x="2699" y="6486"/>
                  </a:lnTo>
                  <a:cubicBezTo>
                    <a:pt x="2727" y="6450"/>
                    <a:pt x="2774" y="6417"/>
                    <a:pt x="2777" y="6395"/>
                  </a:cubicBezTo>
                  <a:cubicBezTo>
                    <a:pt x="2849" y="6392"/>
                    <a:pt x="2834" y="6392"/>
                    <a:pt x="2877" y="6410"/>
                  </a:cubicBezTo>
                  <a:cubicBezTo>
                    <a:pt x="2845" y="6454"/>
                    <a:pt x="2756" y="6526"/>
                    <a:pt x="2699" y="6534"/>
                  </a:cubicBezTo>
                  <a:close/>
                  <a:moveTo>
                    <a:pt x="2539" y="6341"/>
                  </a:moveTo>
                  <a:cubicBezTo>
                    <a:pt x="2528" y="6359"/>
                    <a:pt x="2528" y="6370"/>
                    <a:pt x="2510" y="6370"/>
                  </a:cubicBezTo>
                  <a:cubicBezTo>
                    <a:pt x="2468" y="6370"/>
                    <a:pt x="2478" y="6333"/>
                    <a:pt x="2485" y="6297"/>
                  </a:cubicBezTo>
                  <a:cubicBezTo>
                    <a:pt x="2428" y="6282"/>
                    <a:pt x="2361" y="6293"/>
                    <a:pt x="2332" y="6297"/>
                  </a:cubicBezTo>
                  <a:cubicBezTo>
                    <a:pt x="2336" y="6235"/>
                    <a:pt x="2379" y="6242"/>
                    <a:pt x="2386" y="6224"/>
                  </a:cubicBezTo>
                  <a:cubicBezTo>
                    <a:pt x="2404" y="6210"/>
                    <a:pt x="2421" y="6198"/>
                    <a:pt x="2421" y="6177"/>
                  </a:cubicBezTo>
                  <a:lnTo>
                    <a:pt x="2421" y="6122"/>
                  </a:lnTo>
                  <a:cubicBezTo>
                    <a:pt x="2421" y="6060"/>
                    <a:pt x="2439" y="5914"/>
                    <a:pt x="2539" y="5903"/>
                  </a:cubicBezTo>
                  <a:cubicBezTo>
                    <a:pt x="2557" y="5958"/>
                    <a:pt x="2574" y="5969"/>
                    <a:pt x="2592" y="6006"/>
                  </a:cubicBezTo>
                  <a:cubicBezTo>
                    <a:pt x="2603" y="5991"/>
                    <a:pt x="2613" y="5983"/>
                    <a:pt x="2624" y="5976"/>
                  </a:cubicBezTo>
                  <a:cubicBezTo>
                    <a:pt x="2699" y="6071"/>
                    <a:pt x="2813" y="6034"/>
                    <a:pt x="2877" y="6122"/>
                  </a:cubicBezTo>
                  <a:cubicBezTo>
                    <a:pt x="2895" y="6148"/>
                    <a:pt x="2884" y="6173"/>
                    <a:pt x="2902" y="6188"/>
                  </a:cubicBezTo>
                  <a:cubicBezTo>
                    <a:pt x="2959" y="6231"/>
                    <a:pt x="3023" y="6213"/>
                    <a:pt x="3055" y="6257"/>
                  </a:cubicBezTo>
                  <a:cubicBezTo>
                    <a:pt x="3016" y="6282"/>
                    <a:pt x="2984" y="6297"/>
                    <a:pt x="2938" y="6297"/>
                  </a:cubicBezTo>
                  <a:lnTo>
                    <a:pt x="2842" y="6297"/>
                  </a:lnTo>
                  <a:cubicBezTo>
                    <a:pt x="2842" y="6297"/>
                    <a:pt x="2727" y="6213"/>
                    <a:pt x="2706" y="6205"/>
                  </a:cubicBezTo>
                  <a:cubicBezTo>
                    <a:pt x="2706" y="6286"/>
                    <a:pt x="2589" y="6362"/>
                    <a:pt x="2539" y="6341"/>
                  </a:cubicBezTo>
                  <a:close/>
                  <a:moveTo>
                    <a:pt x="2717" y="5943"/>
                  </a:moveTo>
                  <a:cubicBezTo>
                    <a:pt x="2670" y="5940"/>
                    <a:pt x="2642" y="5911"/>
                    <a:pt x="2646" y="5885"/>
                  </a:cubicBezTo>
                  <a:cubicBezTo>
                    <a:pt x="2692" y="5863"/>
                    <a:pt x="2692" y="5911"/>
                    <a:pt x="2717" y="5943"/>
                  </a:cubicBezTo>
                  <a:close/>
                  <a:moveTo>
                    <a:pt x="1791" y="4117"/>
                  </a:moveTo>
                  <a:cubicBezTo>
                    <a:pt x="1791" y="4092"/>
                    <a:pt x="1820" y="4066"/>
                    <a:pt x="1834" y="4059"/>
                  </a:cubicBezTo>
                  <a:cubicBezTo>
                    <a:pt x="1769" y="3994"/>
                    <a:pt x="1752" y="3935"/>
                    <a:pt x="1691" y="3873"/>
                  </a:cubicBezTo>
                  <a:cubicBezTo>
                    <a:pt x="1670" y="3895"/>
                    <a:pt x="1648" y="3910"/>
                    <a:pt x="1620" y="3910"/>
                  </a:cubicBezTo>
                  <a:cubicBezTo>
                    <a:pt x="1581" y="3910"/>
                    <a:pt x="1364" y="3815"/>
                    <a:pt x="1364" y="3782"/>
                  </a:cubicBezTo>
                  <a:cubicBezTo>
                    <a:pt x="1364" y="3727"/>
                    <a:pt x="1428" y="3727"/>
                    <a:pt x="1470" y="3727"/>
                  </a:cubicBezTo>
                  <a:cubicBezTo>
                    <a:pt x="1631" y="3727"/>
                    <a:pt x="1659" y="3855"/>
                    <a:pt x="1780" y="3855"/>
                  </a:cubicBezTo>
                  <a:cubicBezTo>
                    <a:pt x="1816" y="3855"/>
                    <a:pt x="1837" y="3848"/>
                    <a:pt x="1852" y="3826"/>
                  </a:cubicBezTo>
                  <a:lnTo>
                    <a:pt x="1916" y="3826"/>
                  </a:lnTo>
                  <a:cubicBezTo>
                    <a:pt x="1887" y="3910"/>
                    <a:pt x="2051" y="3888"/>
                    <a:pt x="2083" y="3935"/>
                  </a:cubicBezTo>
                  <a:lnTo>
                    <a:pt x="1940" y="3935"/>
                  </a:lnTo>
                  <a:cubicBezTo>
                    <a:pt x="1962" y="4034"/>
                    <a:pt x="2051" y="3979"/>
                    <a:pt x="2101" y="4019"/>
                  </a:cubicBezTo>
                  <a:cubicBezTo>
                    <a:pt x="2094" y="4026"/>
                    <a:pt x="2076" y="4026"/>
                    <a:pt x="2076" y="4037"/>
                  </a:cubicBezTo>
                  <a:cubicBezTo>
                    <a:pt x="2076" y="4089"/>
                    <a:pt x="2119" y="4066"/>
                    <a:pt x="2133" y="4056"/>
                  </a:cubicBezTo>
                  <a:cubicBezTo>
                    <a:pt x="2218" y="4077"/>
                    <a:pt x="2290" y="4099"/>
                    <a:pt x="2379" y="4099"/>
                  </a:cubicBezTo>
                  <a:cubicBezTo>
                    <a:pt x="2574" y="4099"/>
                    <a:pt x="2638" y="4008"/>
                    <a:pt x="2824" y="4008"/>
                  </a:cubicBezTo>
                  <a:cubicBezTo>
                    <a:pt x="2966" y="4008"/>
                    <a:pt x="3059" y="4015"/>
                    <a:pt x="3109" y="4110"/>
                  </a:cubicBezTo>
                  <a:cubicBezTo>
                    <a:pt x="3103" y="4113"/>
                    <a:pt x="3090" y="4116"/>
                    <a:pt x="3080" y="4117"/>
                  </a:cubicBezTo>
                  <a:cubicBezTo>
                    <a:pt x="3073" y="4125"/>
                    <a:pt x="3066" y="4136"/>
                    <a:pt x="3062" y="4150"/>
                  </a:cubicBezTo>
                  <a:cubicBezTo>
                    <a:pt x="3087" y="4158"/>
                    <a:pt x="3109" y="4154"/>
                    <a:pt x="3109" y="4154"/>
                  </a:cubicBezTo>
                  <a:cubicBezTo>
                    <a:pt x="3098" y="4281"/>
                    <a:pt x="2938" y="4281"/>
                    <a:pt x="2813" y="4281"/>
                  </a:cubicBezTo>
                  <a:cubicBezTo>
                    <a:pt x="2767" y="4281"/>
                    <a:pt x="2749" y="4252"/>
                    <a:pt x="2742" y="4227"/>
                  </a:cubicBezTo>
                  <a:cubicBezTo>
                    <a:pt x="2692" y="4234"/>
                    <a:pt x="2685" y="4252"/>
                    <a:pt x="2653" y="4274"/>
                  </a:cubicBezTo>
                  <a:lnTo>
                    <a:pt x="2368" y="4274"/>
                  </a:lnTo>
                  <a:cubicBezTo>
                    <a:pt x="2293" y="4292"/>
                    <a:pt x="2183" y="4281"/>
                    <a:pt x="2190" y="4220"/>
                  </a:cubicBezTo>
                  <a:lnTo>
                    <a:pt x="2147" y="4220"/>
                  </a:lnTo>
                  <a:cubicBezTo>
                    <a:pt x="2133" y="4238"/>
                    <a:pt x="2080" y="4281"/>
                    <a:pt x="2047" y="4281"/>
                  </a:cubicBezTo>
                  <a:cubicBezTo>
                    <a:pt x="1969" y="4281"/>
                    <a:pt x="1791" y="4190"/>
                    <a:pt x="1791" y="4117"/>
                  </a:cubicBezTo>
                  <a:close/>
                  <a:moveTo>
                    <a:pt x="2005" y="4438"/>
                  </a:moveTo>
                  <a:cubicBezTo>
                    <a:pt x="2005" y="4446"/>
                    <a:pt x="1940" y="4493"/>
                    <a:pt x="1940" y="4493"/>
                  </a:cubicBezTo>
                  <a:cubicBezTo>
                    <a:pt x="1894" y="4559"/>
                    <a:pt x="1845" y="4639"/>
                    <a:pt x="1738" y="4639"/>
                  </a:cubicBezTo>
                  <a:cubicBezTo>
                    <a:pt x="1659" y="4639"/>
                    <a:pt x="1659" y="4591"/>
                    <a:pt x="1638" y="4664"/>
                  </a:cubicBezTo>
                  <a:lnTo>
                    <a:pt x="1684" y="4664"/>
                  </a:lnTo>
                  <a:cubicBezTo>
                    <a:pt x="1674" y="4730"/>
                    <a:pt x="1645" y="4741"/>
                    <a:pt x="1602" y="4784"/>
                  </a:cubicBezTo>
                  <a:lnTo>
                    <a:pt x="1531" y="4784"/>
                  </a:lnTo>
                  <a:cubicBezTo>
                    <a:pt x="1531" y="4737"/>
                    <a:pt x="1531" y="4693"/>
                    <a:pt x="1534" y="4675"/>
                  </a:cubicBezTo>
                  <a:cubicBezTo>
                    <a:pt x="1478" y="4617"/>
                    <a:pt x="1502" y="4573"/>
                    <a:pt x="1478" y="4500"/>
                  </a:cubicBezTo>
                  <a:lnTo>
                    <a:pt x="1478" y="4438"/>
                  </a:lnTo>
                  <a:lnTo>
                    <a:pt x="1559" y="4438"/>
                  </a:lnTo>
                  <a:cubicBezTo>
                    <a:pt x="1552" y="4434"/>
                    <a:pt x="1559" y="4413"/>
                    <a:pt x="1559" y="4402"/>
                  </a:cubicBezTo>
                  <a:cubicBezTo>
                    <a:pt x="1559" y="4398"/>
                    <a:pt x="1581" y="4347"/>
                    <a:pt x="1656" y="4347"/>
                  </a:cubicBezTo>
                  <a:cubicBezTo>
                    <a:pt x="1777" y="4347"/>
                    <a:pt x="1876" y="4391"/>
                    <a:pt x="2005" y="4391"/>
                  </a:cubicBezTo>
                  <a:cubicBezTo>
                    <a:pt x="2001" y="4409"/>
                    <a:pt x="2005" y="4420"/>
                    <a:pt x="2005" y="4438"/>
                  </a:cubicBezTo>
                  <a:close/>
                  <a:moveTo>
                    <a:pt x="1389" y="4165"/>
                  </a:moveTo>
                  <a:cubicBezTo>
                    <a:pt x="1389" y="4129"/>
                    <a:pt x="1428" y="4110"/>
                    <a:pt x="1435" y="4110"/>
                  </a:cubicBezTo>
                  <a:cubicBezTo>
                    <a:pt x="1474" y="4110"/>
                    <a:pt x="1460" y="4026"/>
                    <a:pt x="1542" y="4026"/>
                  </a:cubicBezTo>
                  <a:cubicBezTo>
                    <a:pt x="1606" y="4026"/>
                    <a:pt x="1691" y="4099"/>
                    <a:pt x="1691" y="4146"/>
                  </a:cubicBezTo>
                  <a:cubicBezTo>
                    <a:pt x="1691" y="4209"/>
                    <a:pt x="1670" y="4263"/>
                    <a:pt x="1620" y="4263"/>
                  </a:cubicBezTo>
                  <a:cubicBezTo>
                    <a:pt x="1595" y="4263"/>
                    <a:pt x="1389" y="4165"/>
                    <a:pt x="1389" y="4165"/>
                  </a:cubicBezTo>
                  <a:close/>
                  <a:moveTo>
                    <a:pt x="1264" y="4865"/>
                  </a:moveTo>
                  <a:cubicBezTo>
                    <a:pt x="1232" y="4875"/>
                    <a:pt x="1225" y="4919"/>
                    <a:pt x="1193" y="4919"/>
                  </a:cubicBezTo>
                  <a:cubicBezTo>
                    <a:pt x="1143" y="4919"/>
                    <a:pt x="1136" y="4879"/>
                    <a:pt x="1114" y="4857"/>
                  </a:cubicBezTo>
                  <a:cubicBezTo>
                    <a:pt x="1015" y="4755"/>
                    <a:pt x="904" y="4770"/>
                    <a:pt x="801" y="4664"/>
                  </a:cubicBezTo>
                  <a:lnTo>
                    <a:pt x="801" y="4602"/>
                  </a:lnTo>
                  <a:cubicBezTo>
                    <a:pt x="847" y="4602"/>
                    <a:pt x="901" y="4646"/>
                    <a:pt x="961" y="4646"/>
                  </a:cubicBezTo>
                  <a:lnTo>
                    <a:pt x="1015" y="4646"/>
                  </a:lnTo>
                  <a:lnTo>
                    <a:pt x="1015" y="4547"/>
                  </a:lnTo>
                  <a:cubicBezTo>
                    <a:pt x="968" y="4540"/>
                    <a:pt x="901" y="4547"/>
                    <a:pt x="901" y="4500"/>
                  </a:cubicBezTo>
                  <a:cubicBezTo>
                    <a:pt x="901" y="4489"/>
                    <a:pt x="922" y="4482"/>
                    <a:pt x="926" y="4471"/>
                  </a:cubicBezTo>
                  <a:cubicBezTo>
                    <a:pt x="983" y="4413"/>
                    <a:pt x="1061" y="4427"/>
                    <a:pt x="1139" y="4427"/>
                  </a:cubicBezTo>
                  <a:lnTo>
                    <a:pt x="1282" y="4427"/>
                  </a:lnTo>
                  <a:cubicBezTo>
                    <a:pt x="1292" y="4427"/>
                    <a:pt x="1317" y="4446"/>
                    <a:pt x="1317" y="4464"/>
                  </a:cubicBezTo>
                  <a:cubicBezTo>
                    <a:pt x="1317" y="4536"/>
                    <a:pt x="1228" y="4566"/>
                    <a:pt x="1203" y="4599"/>
                  </a:cubicBezTo>
                  <a:cubicBezTo>
                    <a:pt x="1232" y="4595"/>
                    <a:pt x="1335" y="4562"/>
                    <a:pt x="1335" y="4602"/>
                  </a:cubicBezTo>
                  <a:cubicBezTo>
                    <a:pt x="1335" y="4653"/>
                    <a:pt x="1325" y="4620"/>
                    <a:pt x="1325" y="4657"/>
                  </a:cubicBezTo>
                  <a:cubicBezTo>
                    <a:pt x="1339" y="4661"/>
                    <a:pt x="1385" y="4668"/>
                    <a:pt x="1406" y="4675"/>
                  </a:cubicBezTo>
                  <a:cubicBezTo>
                    <a:pt x="1389" y="4874"/>
                    <a:pt x="1378" y="4821"/>
                    <a:pt x="1264" y="4865"/>
                  </a:cubicBezTo>
                  <a:close/>
                  <a:moveTo>
                    <a:pt x="1495" y="5389"/>
                  </a:moveTo>
                  <a:cubicBezTo>
                    <a:pt x="1460" y="5411"/>
                    <a:pt x="1446" y="5447"/>
                    <a:pt x="1406" y="5447"/>
                  </a:cubicBezTo>
                  <a:cubicBezTo>
                    <a:pt x="1360" y="5447"/>
                    <a:pt x="1097" y="5349"/>
                    <a:pt x="1097" y="5338"/>
                  </a:cubicBezTo>
                  <a:cubicBezTo>
                    <a:pt x="1097" y="5309"/>
                    <a:pt x="1161" y="5324"/>
                    <a:pt x="1175" y="5320"/>
                  </a:cubicBezTo>
                  <a:cubicBezTo>
                    <a:pt x="1218" y="5305"/>
                    <a:pt x="1203" y="5203"/>
                    <a:pt x="1275" y="5203"/>
                  </a:cubicBezTo>
                  <a:cubicBezTo>
                    <a:pt x="1328" y="5203"/>
                    <a:pt x="1474" y="5338"/>
                    <a:pt x="1495" y="5389"/>
                  </a:cubicBezTo>
                  <a:close/>
                  <a:moveTo>
                    <a:pt x="3465" y="4569"/>
                  </a:moveTo>
                  <a:cubicBezTo>
                    <a:pt x="3454" y="4602"/>
                    <a:pt x="3433" y="4628"/>
                    <a:pt x="3401" y="4628"/>
                  </a:cubicBezTo>
                  <a:cubicBezTo>
                    <a:pt x="3354" y="4628"/>
                    <a:pt x="3333" y="4602"/>
                    <a:pt x="3294" y="4602"/>
                  </a:cubicBezTo>
                  <a:cubicBezTo>
                    <a:pt x="3254" y="4602"/>
                    <a:pt x="3222" y="4639"/>
                    <a:pt x="3162" y="4639"/>
                  </a:cubicBezTo>
                  <a:cubicBezTo>
                    <a:pt x="3091" y="4639"/>
                    <a:pt x="3030" y="4620"/>
                    <a:pt x="3055" y="4559"/>
                  </a:cubicBezTo>
                  <a:cubicBezTo>
                    <a:pt x="3023" y="4540"/>
                    <a:pt x="2984" y="4522"/>
                    <a:pt x="2984" y="4482"/>
                  </a:cubicBezTo>
                  <a:cubicBezTo>
                    <a:pt x="2984" y="4446"/>
                    <a:pt x="3016" y="4427"/>
                    <a:pt x="3045" y="4427"/>
                  </a:cubicBezTo>
                  <a:cubicBezTo>
                    <a:pt x="3123" y="4427"/>
                    <a:pt x="3148" y="4456"/>
                    <a:pt x="3222" y="4456"/>
                  </a:cubicBezTo>
                  <a:cubicBezTo>
                    <a:pt x="3319" y="4456"/>
                    <a:pt x="3401" y="4536"/>
                    <a:pt x="3465" y="4569"/>
                  </a:cubicBezTo>
                  <a:close/>
                  <a:moveTo>
                    <a:pt x="5121" y="8855"/>
                  </a:moveTo>
                  <a:cubicBezTo>
                    <a:pt x="5121" y="8881"/>
                    <a:pt x="5081" y="8903"/>
                    <a:pt x="5042" y="8903"/>
                  </a:cubicBezTo>
                  <a:cubicBezTo>
                    <a:pt x="5007" y="8903"/>
                    <a:pt x="4985" y="8885"/>
                    <a:pt x="4985" y="8863"/>
                  </a:cubicBezTo>
                  <a:cubicBezTo>
                    <a:pt x="4985" y="8841"/>
                    <a:pt x="5035" y="8749"/>
                    <a:pt x="5067" y="8739"/>
                  </a:cubicBezTo>
                  <a:cubicBezTo>
                    <a:pt x="5074" y="8753"/>
                    <a:pt x="5092" y="8761"/>
                    <a:pt x="5092" y="8775"/>
                  </a:cubicBezTo>
                  <a:cubicBezTo>
                    <a:pt x="5092" y="8808"/>
                    <a:pt x="5039" y="8830"/>
                    <a:pt x="5121" y="8830"/>
                  </a:cubicBezTo>
                  <a:cubicBezTo>
                    <a:pt x="5121" y="8830"/>
                    <a:pt x="5121" y="8855"/>
                    <a:pt x="5121" y="8855"/>
                  </a:cubicBezTo>
                  <a:close/>
                  <a:moveTo>
                    <a:pt x="5039" y="12937"/>
                  </a:moveTo>
                  <a:cubicBezTo>
                    <a:pt x="5032" y="12952"/>
                    <a:pt x="5017" y="12985"/>
                    <a:pt x="4996" y="12985"/>
                  </a:cubicBezTo>
                  <a:cubicBezTo>
                    <a:pt x="4985" y="12985"/>
                    <a:pt x="4964" y="12996"/>
                    <a:pt x="4964" y="12985"/>
                  </a:cubicBezTo>
                  <a:cubicBezTo>
                    <a:pt x="4964" y="12948"/>
                    <a:pt x="4985" y="12912"/>
                    <a:pt x="5007" y="12912"/>
                  </a:cubicBezTo>
                  <a:lnTo>
                    <a:pt x="5039" y="12912"/>
                  </a:lnTo>
                  <a:cubicBezTo>
                    <a:pt x="5039" y="12912"/>
                    <a:pt x="5039" y="12937"/>
                    <a:pt x="5039" y="12937"/>
                  </a:cubicBezTo>
                  <a:close/>
                  <a:moveTo>
                    <a:pt x="4882" y="8451"/>
                  </a:moveTo>
                  <a:cubicBezTo>
                    <a:pt x="4825" y="8451"/>
                    <a:pt x="4722" y="8374"/>
                    <a:pt x="4679" y="8342"/>
                  </a:cubicBezTo>
                  <a:cubicBezTo>
                    <a:pt x="4789" y="8316"/>
                    <a:pt x="4857" y="8385"/>
                    <a:pt x="4932" y="8429"/>
                  </a:cubicBezTo>
                  <a:cubicBezTo>
                    <a:pt x="4921" y="8447"/>
                    <a:pt x="4910" y="8451"/>
                    <a:pt x="4882" y="8451"/>
                  </a:cubicBezTo>
                  <a:close/>
                  <a:moveTo>
                    <a:pt x="4896" y="8815"/>
                  </a:moveTo>
                  <a:cubicBezTo>
                    <a:pt x="4896" y="8837"/>
                    <a:pt x="4861" y="8855"/>
                    <a:pt x="4854" y="8855"/>
                  </a:cubicBezTo>
                  <a:cubicBezTo>
                    <a:pt x="4829" y="8855"/>
                    <a:pt x="4697" y="8786"/>
                    <a:pt x="4697" y="8761"/>
                  </a:cubicBezTo>
                  <a:cubicBezTo>
                    <a:pt x="4697" y="8749"/>
                    <a:pt x="4704" y="8739"/>
                    <a:pt x="4711" y="8735"/>
                  </a:cubicBezTo>
                  <a:cubicBezTo>
                    <a:pt x="4729" y="8771"/>
                    <a:pt x="4754" y="8786"/>
                    <a:pt x="4789" y="8793"/>
                  </a:cubicBezTo>
                  <a:lnTo>
                    <a:pt x="4896" y="8793"/>
                  </a:lnTo>
                  <a:cubicBezTo>
                    <a:pt x="4896" y="8793"/>
                    <a:pt x="4896" y="8815"/>
                    <a:pt x="4896" y="8815"/>
                  </a:cubicBezTo>
                  <a:close/>
                  <a:moveTo>
                    <a:pt x="4501" y="12132"/>
                  </a:moveTo>
                  <a:cubicBezTo>
                    <a:pt x="4458" y="12132"/>
                    <a:pt x="4412" y="12128"/>
                    <a:pt x="4412" y="12092"/>
                  </a:cubicBezTo>
                  <a:cubicBezTo>
                    <a:pt x="4412" y="12073"/>
                    <a:pt x="4440" y="12069"/>
                    <a:pt x="4451" y="12069"/>
                  </a:cubicBezTo>
                  <a:cubicBezTo>
                    <a:pt x="4462" y="12069"/>
                    <a:pt x="4547" y="12088"/>
                    <a:pt x="4558" y="12110"/>
                  </a:cubicBezTo>
                  <a:cubicBezTo>
                    <a:pt x="4547" y="12132"/>
                    <a:pt x="4522" y="12132"/>
                    <a:pt x="4501" y="12132"/>
                  </a:cubicBezTo>
                  <a:close/>
                  <a:moveTo>
                    <a:pt x="4152" y="12088"/>
                  </a:moveTo>
                  <a:cubicBezTo>
                    <a:pt x="4127" y="12103"/>
                    <a:pt x="4113" y="12117"/>
                    <a:pt x="4088" y="12117"/>
                  </a:cubicBezTo>
                  <a:cubicBezTo>
                    <a:pt x="4067" y="12117"/>
                    <a:pt x="4070" y="12099"/>
                    <a:pt x="4052" y="12099"/>
                  </a:cubicBezTo>
                  <a:cubicBezTo>
                    <a:pt x="4006" y="12099"/>
                    <a:pt x="4009" y="12164"/>
                    <a:pt x="3970" y="12164"/>
                  </a:cubicBezTo>
                  <a:cubicBezTo>
                    <a:pt x="3938" y="12164"/>
                    <a:pt x="3945" y="12128"/>
                    <a:pt x="3928" y="12117"/>
                  </a:cubicBezTo>
                  <a:cubicBezTo>
                    <a:pt x="3896" y="12095"/>
                    <a:pt x="3810" y="12106"/>
                    <a:pt x="3767" y="12106"/>
                  </a:cubicBezTo>
                  <a:cubicBezTo>
                    <a:pt x="3743" y="12106"/>
                    <a:pt x="3743" y="12117"/>
                    <a:pt x="3725" y="12106"/>
                  </a:cubicBezTo>
                  <a:cubicBezTo>
                    <a:pt x="3725" y="12117"/>
                    <a:pt x="3721" y="12125"/>
                    <a:pt x="3721" y="12135"/>
                  </a:cubicBezTo>
                  <a:cubicBezTo>
                    <a:pt x="3700" y="12132"/>
                    <a:pt x="3678" y="12099"/>
                    <a:pt x="3678" y="12077"/>
                  </a:cubicBezTo>
                  <a:cubicBezTo>
                    <a:pt x="3686" y="12077"/>
                    <a:pt x="3693" y="12066"/>
                    <a:pt x="3696" y="12062"/>
                  </a:cubicBezTo>
                  <a:cubicBezTo>
                    <a:pt x="3778" y="12062"/>
                    <a:pt x="3814" y="12081"/>
                    <a:pt x="3856" y="12059"/>
                  </a:cubicBezTo>
                  <a:cubicBezTo>
                    <a:pt x="3835" y="12037"/>
                    <a:pt x="3831" y="12011"/>
                    <a:pt x="3831" y="11983"/>
                  </a:cubicBezTo>
                  <a:cubicBezTo>
                    <a:pt x="3810" y="11983"/>
                    <a:pt x="3785" y="11964"/>
                    <a:pt x="3785" y="11942"/>
                  </a:cubicBezTo>
                  <a:cubicBezTo>
                    <a:pt x="3785" y="11931"/>
                    <a:pt x="3803" y="11917"/>
                    <a:pt x="3814" y="11917"/>
                  </a:cubicBezTo>
                  <a:cubicBezTo>
                    <a:pt x="3846" y="11917"/>
                    <a:pt x="3867" y="11942"/>
                    <a:pt x="3899" y="11942"/>
                  </a:cubicBezTo>
                  <a:cubicBezTo>
                    <a:pt x="3945" y="11942"/>
                    <a:pt x="3967" y="11928"/>
                    <a:pt x="4006" y="11928"/>
                  </a:cubicBezTo>
                  <a:cubicBezTo>
                    <a:pt x="4120" y="11928"/>
                    <a:pt x="4141" y="11990"/>
                    <a:pt x="4205" y="12023"/>
                  </a:cubicBezTo>
                  <a:lnTo>
                    <a:pt x="4188" y="12008"/>
                  </a:lnTo>
                  <a:cubicBezTo>
                    <a:pt x="4223" y="12037"/>
                    <a:pt x="4259" y="12052"/>
                    <a:pt x="4284" y="12088"/>
                  </a:cubicBezTo>
                  <a:cubicBezTo>
                    <a:pt x="4284" y="12088"/>
                    <a:pt x="4152" y="12088"/>
                    <a:pt x="4152" y="12088"/>
                  </a:cubicBezTo>
                  <a:close/>
                  <a:moveTo>
                    <a:pt x="3536" y="11942"/>
                  </a:moveTo>
                  <a:cubicBezTo>
                    <a:pt x="3454" y="11942"/>
                    <a:pt x="3397" y="11917"/>
                    <a:pt x="3329" y="11917"/>
                  </a:cubicBezTo>
                  <a:lnTo>
                    <a:pt x="3329" y="11895"/>
                  </a:lnTo>
                  <a:cubicBezTo>
                    <a:pt x="3347" y="11895"/>
                    <a:pt x="3362" y="11880"/>
                    <a:pt x="3365" y="11862"/>
                  </a:cubicBezTo>
                  <a:cubicBezTo>
                    <a:pt x="3312" y="11836"/>
                    <a:pt x="3254" y="11840"/>
                    <a:pt x="3244" y="11786"/>
                  </a:cubicBezTo>
                  <a:cubicBezTo>
                    <a:pt x="3215" y="11786"/>
                    <a:pt x="3219" y="11760"/>
                    <a:pt x="3205" y="11753"/>
                  </a:cubicBezTo>
                  <a:cubicBezTo>
                    <a:pt x="3176" y="11738"/>
                    <a:pt x="3158" y="11749"/>
                    <a:pt x="3130" y="11749"/>
                  </a:cubicBezTo>
                  <a:cubicBezTo>
                    <a:pt x="3080" y="11749"/>
                    <a:pt x="3055" y="11695"/>
                    <a:pt x="3005" y="11695"/>
                  </a:cubicBezTo>
                  <a:lnTo>
                    <a:pt x="2902" y="11695"/>
                  </a:lnTo>
                  <a:cubicBezTo>
                    <a:pt x="2881" y="11680"/>
                    <a:pt x="2884" y="11665"/>
                    <a:pt x="2895" y="11655"/>
                  </a:cubicBezTo>
                  <a:cubicBezTo>
                    <a:pt x="2881" y="11640"/>
                    <a:pt x="2863" y="11643"/>
                    <a:pt x="2845" y="11643"/>
                  </a:cubicBezTo>
                  <a:cubicBezTo>
                    <a:pt x="2777" y="11643"/>
                    <a:pt x="2681" y="11695"/>
                    <a:pt x="2646" y="11731"/>
                  </a:cubicBezTo>
                  <a:lnTo>
                    <a:pt x="2614" y="11731"/>
                  </a:lnTo>
                  <a:cubicBezTo>
                    <a:pt x="2670" y="11632"/>
                    <a:pt x="2745" y="11571"/>
                    <a:pt x="2906" y="11571"/>
                  </a:cubicBezTo>
                  <a:cubicBezTo>
                    <a:pt x="3062" y="11571"/>
                    <a:pt x="3137" y="11662"/>
                    <a:pt x="3254" y="11662"/>
                  </a:cubicBezTo>
                  <a:cubicBezTo>
                    <a:pt x="3279" y="11662"/>
                    <a:pt x="3308" y="11698"/>
                    <a:pt x="3315" y="11705"/>
                  </a:cubicBezTo>
                  <a:cubicBezTo>
                    <a:pt x="3365" y="11756"/>
                    <a:pt x="3454" y="11796"/>
                    <a:pt x="3536" y="11796"/>
                  </a:cubicBezTo>
                  <a:cubicBezTo>
                    <a:pt x="3536" y="11804"/>
                    <a:pt x="3532" y="11815"/>
                    <a:pt x="3536" y="11822"/>
                  </a:cubicBezTo>
                  <a:lnTo>
                    <a:pt x="3589" y="11825"/>
                  </a:lnTo>
                  <a:cubicBezTo>
                    <a:pt x="3629" y="11836"/>
                    <a:pt x="3646" y="11888"/>
                    <a:pt x="3671" y="11898"/>
                  </a:cubicBezTo>
                  <a:cubicBezTo>
                    <a:pt x="3646" y="11942"/>
                    <a:pt x="3579" y="11942"/>
                    <a:pt x="3536" y="11942"/>
                  </a:cubicBezTo>
                  <a:close/>
                  <a:moveTo>
                    <a:pt x="3347" y="12154"/>
                  </a:moveTo>
                  <a:cubicBezTo>
                    <a:pt x="3319" y="12154"/>
                    <a:pt x="3290" y="12128"/>
                    <a:pt x="3290" y="12099"/>
                  </a:cubicBezTo>
                  <a:cubicBezTo>
                    <a:pt x="3290" y="12085"/>
                    <a:pt x="3312" y="12077"/>
                    <a:pt x="3326" y="12077"/>
                  </a:cubicBezTo>
                  <a:cubicBezTo>
                    <a:pt x="3369" y="12077"/>
                    <a:pt x="3419" y="12099"/>
                    <a:pt x="3440" y="12106"/>
                  </a:cubicBezTo>
                  <a:lnTo>
                    <a:pt x="3433" y="12099"/>
                  </a:lnTo>
                  <a:cubicBezTo>
                    <a:pt x="3454" y="12106"/>
                    <a:pt x="3461" y="12117"/>
                    <a:pt x="3465" y="12132"/>
                  </a:cubicBezTo>
                  <a:cubicBezTo>
                    <a:pt x="3422" y="12139"/>
                    <a:pt x="3390" y="12154"/>
                    <a:pt x="3347" y="12154"/>
                  </a:cubicBezTo>
                  <a:close/>
                  <a:moveTo>
                    <a:pt x="2809" y="11767"/>
                  </a:moveTo>
                  <a:cubicBezTo>
                    <a:pt x="2806" y="11767"/>
                    <a:pt x="2760" y="11774"/>
                    <a:pt x="2760" y="11767"/>
                  </a:cubicBezTo>
                  <a:cubicBezTo>
                    <a:pt x="2760" y="11742"/>
                    <a:pt x="2781" y="11734"/>
                    <a:pt x="2792" y="11734"/>
                  </a:cubicBezTo>
                  <a:lnTo>
                    <a:pt x="2792" y="11709"/>
                  </a:lnTo>
                  <a:lnTo>
                    <a:pt x="2799" y="11709"/>
                  </a:lnTo>
                  <a:lnTo>
                    <a:pt x="2809" y="11713"/>
                  </a:lnTo>
                  <a:cubicBezTo>
                    <a:pt x="2813" y="11731"/>
                    <a:pt x="2817" y="11749"/>
                    <a:pt x="2809" y="11767"/>
                  </a:cubicBezTo>
                  <a:close/>
                  <a:moveTo>
                    <a:pt x="3312" y="11421"/>
                  </a:moveTo>
                  <a:cubicBezTo>
                    <a:pt x="3312" y="11428"/>
                    <a:pt x="3301" y="11439"/>
                    <a:pt x="3294" y="11439"/>
                  </a:cubicBezTo>
                  <a:cubicBezTo>
                    <a:pt x="3258" y="11439"/>
                    <a:pt x="3258" y="11399"/>
                    <a:pt x="3258" y="11370"/>
                  </a:cubicBezTo>
                  <a:cubicBezTo>
                    <a:pt x="3258" y="11367"/>
                    <a:pt x="3269" y="11370"/>
                    <a:pt x="3273" y="11370"/>
                  </a:cubicBezTo>
                  <a:cubicBezTo>
                    <a:pt x="3301" y="11374"/>
                    <a:pt x="3312" y="11396"/>
                    <a:pt x="3312" y="11421"/>
                  </a:cubicBezTo>
                  <a:close/>
                  <a:moveTo>
                    <a:pt x="3254" y="11162"/>
                  </a:moveTo>
                  <a:cubicBezTo>
                    <a:pt x="3279" y="11162"/>
                    <a:pt x="3290" y="11180"/>
                    <a:pt x="3297" y="11192"/>
                  </a:cubicBezTo>
                  <a:cubicBezTo>
                    <a:pt x="3262" y="11195"/>
                    <a:pt x="3226" y="11192"/>
                    <a:pt x="3205" y="11192"/>
                  </a:cubicBezTo>
                  <a:cubicBezTo>
                    <a:pt x="3212" y="11177"/>
                    <a:pt x="3237" y="11162"/>
                    <a:pt x="3254" y="11162"/>
                  </a:cubicBezTo>
                  <a:close/>
                  <a:moveTo>
                    <a:pt x="3365" y="11206"/>
                  </a:moveTo>
                  <a:lnTo>
                    <a:pt x="3383" y="11235"/>
                  </a:lnTo>
                  <a:cubicBezTo>
                    <a:pt x="3372" y="11239"/>
                    <a:pt x="3362" y="11217"/>
                    <a:pt x="3365" y="11206"/>
                  </a:cubicBezTo>
                  <a:close/>
                  <a:moveTo>
                    <a:pt x="3725" y="11786"/>
                  </a:moveTo>
                  <a:cubicBezTo>
                    <a:pt x="3753" y="11793"/>
                    <a:pt x="3782" y="11775"/>
                    <a:pt x="3796" y="11753"/>
                  </a:cubicBezTo>
                  <a:lnTo>
                    <a:pt x="3796" y="11786"/>
                  </a:lnTo>
                  <a:cubicBezTo>
                    <a:pt x="3782" y="11800"/>
                    <a:pt x="3757" y="11807"/>
                    <a:pt x="3739" y="11807"/>
                  </a:cubicBezTo>
                  <a:cubicBezTo>
                    <a:pt x="3735" y="11807"/>
                    <a:pt x="3725" y="11811"/>
                    <a:pt x="3725" y="11807"/>
                  </a:cubicBezTo>
                  <a:cubicBezTo>
                    <a:pt x="3725" y="11807"/>
                    <a:pt x="3725" y="11786"/>
                    <a:pt x="3725" y="11786"/>
                  </a:cubicBezTo>
                  <a:close/>
                  <a:moveTo>
                    <a:pt x="10216" y="7755"/>
                  </a:moveTo>
                  <a:cubicBezTo>
                    <a:pt x="10216" y="7707"/>
                    <a:pt x="10245" y="7715"/>
                    <a:pt x="10256" y="7715"/>
                  </a:cubicBezTo>
                  <a:cubicBezTo>
                    <a:pt x="10277" y="7715"/>
                    <a:pt x="10337" y="7696"/>
                    <a:pt x="10359" y="7674"/>
                  </a:cubicBezTo>
                  <a:cubicBezTo>
                    <a:pt x="10345" y="7652"/>
                    <a:pt x="10337" y="7645"/>
                    <a:pt x="10337" y="7627"/>
                  </a:cubicBezTo>
                  <a:cubicBezTo>
                    <a:pt x="10337" y="7602"/>
                    <a:pt x="10409" y="7558"/>
                    <a:pt x="10444" y="7558"/>
                  </a:cubicBezTo>
                  <a:lnTo>
                    <a:pt x="10505" y="7558"/>
                  </a:lnTo>
                  <a:cubicBezTo>
                    <a:pt x="10587" y="7558"/>
                    <a:pt x="10626" y="7645"/>
                    <a:pt x="10626" y="7707"/>
                  </a:cubicBezTo>
                  <a:cubicBezTo>
                    <a:pt x="10626" y="7737"/>
                    <a:pt x="10562" y="7733"/>
                    <a:pt x="10562" y="7762"/>
                  </a:cubicBezTo>
                  <a:lnTo>
                    <a:pt x="10562" y="7886"/>
                  </a:lnTo>
                  <a:cubicBezTo>
                    <a:pt x="10562" y="7915"/>
                    <a:pt x="10587" y="7959"/>
                    <a:pt x="10559" y="7988"/>
                  </a:cubicBezTo>
                  <a:cubicBezTo>
                    <a:pt x="10537" y="8010"/>
                    <a:pt x="10501" y="8006"/>
                    <a:pt x="10466" y="8006"/>
                  </a:cubicBezTo>
                  <a:cubicBezTo>
                    <a:pt x="10409" y="8006"/>
                    <a:pt x="10366" y="8068"/>
                    <a:pt x="10337" y="8087"/>
                  </a:cubicBezTo>
                  <a:cubicBezTo>
                    <a:pt x="10320" y="8097"/>
                    <a:pt x="10291" y="8101"/>
                    <a:pt x="10270" y="8101"/>
                  </a:cubicBezTo>
                  <a:cubicBezTo>
                    <a:pt x="10227" y="8101"/>
                    <a:pt x="10181" y="8061"/>
                    <a:pt x="10181" y="8017"/>
                  </a:cubicBezTo>
                  <a:cubicBezTo>
                    <a:pt x="10181" y="7926"/>
                    <a:pt x="10270" y="7919"/>
                    <a:pt x="10284" y="7831"/>
                  </a:cubicBezTo>
                  <a:cubicBezTo>
                    <a:pt x="10249" y="7813"/>
                    <a:pt x="10216" y="7791"/>
                    <a:pt x="10216" y="7755"/>
                  </a:cubicBezTo>
                  <a:close/>
                  <a:moveTo>
                    <a:pt x="10569" y="7095"/>
                  </a:moveTo>
                  <a:cubicBezTo>
                    <a:pt x="10569" y="7135"/>
                    <a:pt x="10541" y="7179"/>
                    <a:pt x="10501" y="7179"/>
                  </a:cubicBezTo>
                  <a:cubicBezTo>
                    <a:pt x="10491" y="7179"/>
                    <a:pt x="10480" y="7150"/>
                    <a:pt x="10480" y="7135"/>
                  </a:cubicBezTo>
                  <a:cubicBezTo>
                    <a:pt x="10480" y="7113"/>
                    <a:pt x="10541" y="7095"/>
                    <a:pt x="10569" y="7095"/>
                  </a:cubicBezTo>
                  <a:close/>
                  <a:moveTo>
                    <a:pt x="10711" y="7740"/>
                  </a:moveTo>
                  <a:cubicBezTo>
                    <a:pt x="10711" y="7722"/>
                    <a:pt x="10715" y="7707"/>
                    <a:pt x="10736" y="7696"/>
                  </a:cubicBezTo>
                  <a:lnTo>
                    <a:pt x="10754" y="7696"/>
                  </a:lnTo>
                  <a:cubicBezTo>
                    <a:pt x="10754" y="7707"/>
                    <a:pt x="10751" y="7722"/>
                    <a:pt x="10751" y="7740"/>
                  </a:cubicBezTo>
                  <a:cubicBezTo>
                    <a:pt x="10751" y="7740"/>
                    <a:pt x="10711" y="7740"/>
                    <a:pt x="10711" y="7740"/>
                  </a:cubicBezTo>
                  <a:close/>
                  <a:moveTo>
                    <a:pt x="10615" y="7248"/>
                  </a:moveTo>
                  <a:cubicBezTo>
                    <a:pt x="10622" y="7248"/>
                    <a:pt x="10629" y="7233"/>
                    <a:pt x="10629" y="7226"/>
                  </a:cubicBezTo>
                  <a:cubicBezTo>
                    <a:pt x="10622" y="7223"/>
                    <a:pt x="10612" y="7212"/>
                    <a:pt x="10612" y="7204"/>
                  </a:cubicBezTo>
                  <a:cubicBezTo>
                    <a:pt x="10612" y="7175"/>
                    <a:pt x="10637" y="7161"/>
                    <a:pt x="10662" y="7161"/>
                  </a:cubicBezTo>
                  <a:cubicBezTo>
                    <a:pt x="10662" y="7131"/>
                    <a:pt x="10676" y="7117"/>
                    <a:pt x="10676" y="7099"/>
                  </a:cubicBezTo>
                  <a:cubicBezTo>
                    <a:pt x="10676" y="7081"/>
                    <a:pt x="10711" y="7051"/>
                    <a:pt x="10733" y="7051"/>
                  </a:cubicBezTo>
                  <a:lnTo>
                    <a:pt x="10836" y="7051"/>
                  </a:lnTo>
                  <a:cubicBezTo>
                    <a:pt x="10850" y="7051"/>
                    <a:pt x="10872" y="7077"/>
                    <a:pt x="10872" y="7084"/>
                  </a:cubicBezTo>
                  <a:cubicBezTo>
                    <a:pt x="10872" y="7135"/>
                    <a:pt x="10793" y="7128"/>
                    <a:pt x="10783" y="7179"/>
                  </a:cubicBezTo>
                  <a:cubicBezTo>
                    <a:pt x="10783" y="7190"/>
                    <a:pt x="10786" y="7197"/>
                    <a:pt x="10793" y="7208"/>
                  </a:cubicBezTo>
                  <a:lnTo>
                    <a:pt x="11003" y="7208"/>
                  </a:lnTo>
                  <a:cubicBezTo>
                    <a:pt x="11018" y="7310"/>
                    <a:pt x="10908" y="7353"/>
                    <a:pt x="10908" y="7430"/>
                  </a:cubicBezTo>
                  <a:cubicBezTo>
                    <a:pt x="10893" y="7434"/>
                    <a:pt x="10883" y="7445"/>
                    <a:pt x="10879" y="7459"/>
                  </a:cubicBezTo>
                  <a:cubicBezTo>
                    <a:pt x="10915" y="7470"/>
                    <a:pt x="10932" y="7456"/>
                    <a:pt x="10961" y="7463"/>
                  </a:cubicBezTo>
                  <a:cubicBezTo>
                    <a:pt x="11029" y="7485"/>
                    <a:pt x="11018" y="7572"/>
                    <a:pt x="11061" y="7616"/>
                  </a:cubicBezTo>
                  <a:cubicBezTo>
                    <a:pt x="11117" y="7674"/>
                    <a:pt x="11210" y="7700"/>
                    <a:pt x="11210" y="7787"/>
                  </a:cubicBezTo>
                  <a:cubicBezTo>
                    <a:pt x="11210" y="7816"/>
                    <a:pt x="11249" y="7835"/>
                    <a:pt x="11249" y="7864"/>
                  </a:cubicBezTo>
                  <a:cubicBezTo>
                    <a:pt x="11249" y="7875"/>
                    <a:pt x="11242" y="7886"/>
                    <a:pt x="11231" y="7890"/>
                  </a:cubicBezTo>
                  <a:lnTo>
                    <a:pt x="11231" y="7915"/>
                  </a:lnTo>
                  <a:cubicBezTo>
                    <a:pt x="11256" y="7908"/>
                    <a:pt x="11260" y="7897"/>
                    <a:pt x="11274" y="7890"/>
                  </a:cubicBezTo>
                  <a:lnTo>
                    <a:pt x="11256" y="7904"/>
                  </a:lnTo>
                  <a:cubicBezTo>
                    <a:pt x="11281" y="7886"/>
                    <a:pt x="11274" y="7890"/>
                    <a:pt x="11303" y="7890"/>
                  </a:cubicBezTo>
                  <a:cubicBezTo>
                    <a:pt x="11345" y="7890"/>
                    <a:pt x="11378" y="7923"/>
                    <a:pt x="11378" y="7959"/>
                  </a:cubicBezTo>
                  <a:cubicBezTo>
                    <a:pt x="11378" y="8024"/>
                    <a:pt x="11292" y="8057"/>
                    <a:pt x="11263" y="8105"/>
                  </a:cubicBezTo>
                  <a:cubicBezTo>
                    <a:pt x="11299" y="8115"/>
                    <a:pt x="11313" y="8119"/>
                    <a:pt x="11335" y="8119"/>
                  </a:cubicBezTo>
                  <a:lnTo>
                    <a:pt x="11335" y="8145"/>
                  </a:lnTo>
                  <a:cubicBezTo>
                    <a:pt x="11303" y="8177"/>
                    <a:pt x="11278" y="8199"/>
                    <a:pt x="11235" y="8199"/>
                  </a:cubicBezTo>
                  <a:lnTo>
                    <a:pt x="11093" y="8199"/>
                  </a:lnTo>
                  <a:cubicBezTo>
                    <a:pt x="11057" y="8199"/>
                    <a:pt x="10961" y="8232"/>
                    <a:pt x="10908" y="8232"/>
                  </a:cubicBezTo>
                  <a:cubicBezTo>
                    <a:pt x="10883" y="8232"/>
                    <a:pt x="10868" y="8210"/>
                    <a:pt x="10843" y="8210"/>
                  </a:cubicBezTo>
                  <a:cubicBezTo>
                    <a:pt x="10808" y="8210"/>
                    <a:pt x="10786" y="8243"/>
                    <a:pt x="10786" y="8272"/>
                  </a:cubicBezTo>
                  <a:lnTo>
                    <a:pt x="10737" y="8272"/>
                  </a:lnTo>
                  <a:cubicBezTo>
                    <a:pt x="10711" y="8272"/>
                    <a:pt x="10701" y="8287"/>
                    <a:pt x="10686" y="8301"/>
                  </a:cubicBezTo>
                  <a:lnTo>
                    <a:pt x="10662" y="8301"/>
                  </a:lnTo>
                  <a:lnTo>
                    <a:pt x="10662" y="8279"/>
                  </a:lnTo>
                  <a:cubicBezTo>
                    <a:pt x="10669" y="8265"/>
                    <a:pt x="10776" y="8148"/>
                    <a:pt x="10786" y="8145"/>
                  </a:cubicBezTo>
                  <a:cubicBezTo>
                    <a:pt x="10836" y="8130"/>
                    <a:pt x="10908" y="8148"/>
                    <a:pt x="10908" y="8097"/>
                  </a:cubicBezTo>
                  <a:cubicBezTo>
                    <a:pt x="10908" y="8090"/>
                    <a:pt x="10900" y="8079"/>
                    <a:pt x="10900" y="8072"/>
                  </a:cubicBezTo>
                  <a:cubicBezTo>
                    <a:pt x="10886" y="8094"/>
                    <a:pt x="10861" y="8108"/>
                    <a:pt x="10836" y="8108"/>
                  </a:cubicBezTo>
                  <a:cubicBezTo>
                    <a:pt x="10790" y="8108"/>
                    <a:pt x="10776" y="8065"/>
                    <a:pt x="10737" y="8065"/>
                  </a:cubicBezTo>
                  <a:cubicBezTo>
                    <a:pt x="10715" y="8065"/>
                    <a:pt x="10719" y="8083"/>
                    <a:pt x="10701" y="8083"/>
                  </a:cubicBezTo>
                  <a:cubicBezTo>
                    <a:pt x="10694" y="8083"/>
                    <a:pt x="10683" y="8072"/>
                    <a:pt x="10683" y="8065"/>
                  </a:cubicBezTo>
                  <a:cubicBezTo>
                    <a:pt x="10683" y="8010"/>
                    <a:pt x="10783" y="8006"/>
                    <a:pt x="10783" y="7952"/>
                  </a:cubicBezTo>
                  <a:cubicBezTo>
                    <a:pt x="10783" y="7904"/>
                    <a:pt x="10754" y="7886"/>
                    <a:pt x="10754" y="7846"/>
                  </a:cubicBezTo>
                  <a:cubicBezTo>
                    <a:pt x="10818" y="7846"/>
                    <a:pt x="10897" y="7813"/>
                    <a:pt x="10915" y="7776"/>
                  </a:cubicBezTo>
                  <a:lnTo>
                    <a:pt x="10915" y="7722"/>
                  </a:lnTo>
                  <a:cubicBezTo>
                    <a:pt x="10879" y="7726"/>
                    <a:pt x="10829" y="7718"/>
                    <a:pt x="10829" y="7682"/>
                  </a:cubicBezTo>
                  <a:cubicBezTo>
                    <a:pt x="10829" y="7652"/>
                    <a:pt x="10847" y="7645"/>
                    <a:pt x="10854" y="7631"/>
                  </a:cubicBezTo>
                  <a:cubicBezTo>
                    <a:pt x="10843" y="7631"/>
                    <a:pt x="10833" y="7627"/>
                    <a:pt x="10822" y="7627"/>
                  </a:cubicBezTo>
                  <a:cubicBezTo>
                    <a:pt x="10786" y="7627"/>
                    <a:pt x="10769" y="7645"/>
                    <a:pt x="10740" y="7645"/>
                  </a:cubicBezTo>
                  <a:cubicBezTo>
                    <a:pt x="10708" y="7645"/>
                    <a:pt x="10683" y="7645"/>
                    <a:pt x="10683" y="7616"/>
                  </a:cubicBezTo>
                  <a:cubicBezTo>
                    <a:pt x="10683" y="7587"/>
                    <a:pt x="10719" y="7569"/>
                    <a:pt x="10719" y="7540"/>
                  </a:cubicBezTo>
                  <a:cubicBezTo>
                    <a:pt x="10719" y="7507"/>
                    <a:pt x="10708" y="7499"/>
                    <a:pt x="10719" y="7470"/>
                  </a:cubicBezTo>
                  <a:cubicBezTo>
                    <a:pt x="10690" y="7470"/>
                    <a:pt x="10669" y="7459"/>
                    <a:pt x="10658" y="7452"/>
                  </a:cubicBezTo>
                  <a:cubicBezTo>
                    <a:pt x="10640" y="7481"/>
                    <a:pt x="10651" y="7492"/>
                    <a:pt x="10658" y="7507"/>
                  </a:cubicBezTo>
                  <a:lnTo>
                    <a:pt x="10629" y="7507"/>
                  </a:lnTo>
                  <a:lnTo>
                    <a:pt x="10629" y="7449"/>
                  </a:lnTo>
                  <a:cubicBezTo>
                    <a:pt x="10629" y="7437"/>
                    <a:pt x="10633" y="7430"/>
                    <a:pt x="10644" y="7423"/>
                  </a:cubicBezTo>
                  <a:lnTo>
                    <a:pt x="10644" y="7390"/>
                  </a:lnTo>
                  <a:cubicBezTo>
                    <a:pt x="10622" y="7387"/>
                    <a:pt x="10590" y="7376"/>
                    <a:pt x="10590" y="7361"/>
                  </a:cubicBezTo>
                  <a:cubicBezTo>
                    <a:pt x="10590" y="7343"/>
                    <a:pt x="10615" y="7317"/>
                    <a:pt x="10615" y="7314"/>
                  </a:cubicBezTo>
                  <a:lnTo>
                    <a:pt x="10615" y="7285"/>
                  </a:lnTo>
                  <a:cubicBezTo>
                    <a:pt x="10562" y="7274"/>
                    <a:pt x="10533" y="7263"/>
                    <a:pt x="10533" y="7215"/>
                  </a:cubicBezTo>
                  <a:lnTo>
                    <a:pt x="10590" y="7215"/>
                  </a:lnTo>
                  <a:cubicBezTo>
                    <a:pt x="10590" y="7237"/>
                    <a:pt x="10608" y="7248"/>
                    <a:pt x="10615" y="7248"/>
                  </a:cubicBezTo>
                  <a:close/>
                  <a:moveTo>
                    <a:pt x="12254" y="3284"/>
                  </a:moveTo>
                  <a:cubicBezTo>
                    <a:pt x="12253" y="3282"/>
                    <a:pt x="12251" y="3281"/>
                    <a:pt x="12250" y="3279"/>
                  </a:cubicBezTo>
                  <a:lnTo>
                    <a:pt x="12255" y="3284"/>
                  </a:lnTo>
                  <a:cubicBezTo>
                    <a:pt x="12257" y="3282"/>
                    <a:pt x="12258" y="3280"/>
                    <a:pt x="12261" y="3279"/>
                  </a:cubicBezTo>
                  <a:lnTo>
                    <a:pt x="12261" y="3290"/>
                  </a:lnTo>
                  <a:lnTo>
                    <a:pt x="12255" y="3284"/>
                  </a:lnTo>
                  <a:cubicBezTo>
                    <a:pt x="12254" y="3284"/>
                    <a:pt x="12254" y="3284"/>
                    <a:pt x="12254" y="3284"/>
                  </a:cubicBezTo>
                  <a:cubicBezTo>
                    <a:pt x="12299" y="3342"/>
                    <a:pt x="12347" y="3358"/>
                    <a:pt x="12371" y="3436"/>
                  </a:cubicBezTo>
                  <a:cubicBezTo>
                    <a:pt x="12303" y="3419"/>
                    <a:pt x="12201" y="3318"/>
                    <a:pt x="12254" y="3284"/>
                  </a:cubicBezTo>
                  <a:close/>
                  <a:moveTo>
                    <a:pt x="12374" y="3061"/>
                  </a:moveTo>
                  <a:cubicBezTo>
                    <a:pt x="12432" y="3061"/>
                    <a:pt x="12471" y="3061"/>
                    <a:pt x="12553" y="3075"/>
                  </a:cubicBezTo>
                  <a:cubicBezTo>
                    <a:pt x="12535" y="3097"/>
                    <a:pt x="12520" y="3108"/>
                    <a:pt x="12510" y="3126"/>
                  </a:cubicBezTo>
                  <a:cubicBezTo>
                    <a:pt x="12541" y="3151"/>
                    <a:pt x="12571" y="3155"/>
                    <a:pt x="12595" y="3172"/>
                  </a:cubicBezTo>
                  <a:cubicBezTo>
                    <a:pt x="12587" y="3162"/>
                    <a:pt x="12581" y="3149"/>
                    <a:pt x="12581" y="3133"/>
                  </a:cubicBezTo>
                  <a:cubicBezTo>
                    <a:pt x="12581" y="3101"/>
                    <a:pt x="12610" y="3071"/>
                    <a:pt x="12641" y="3071"/>
                  </a:cubicBezTo>
                  <a:cubicBezTo>
                    <a:pt x="12738" y="3071"/>
                    <a:pt x="12713" y="3199"/>
                    <a:pt x="12802" y="3232"/>
                  </a:cubicBezTo>
                  <a:cubicBezTo>
                    <a:pt x="12780" y="3173"/>
                    <a:pt x="12759" y="3141"/>
                    <a:pt x="12759" y="3071"/>
                  </a:cubicBezTo>
                  <a:cubicBezTo>
                    <a:pt x="12759" y="3017"/>
                    <a:pt x="12784" y="3017"/>
                    <a:pt x="12830" y="3017"/>
                  </a:cubicBezTo>
                  <a:cubicBezTo>
                    <a:pt x="12877" y="3017"/>
                    <a:pt x="12973" y="3053"/>
                    <a:pt x="12973" y="3090"/>
                  </a:cubicBezTo>
                  <a:cubicBezTo>
                    <a:pt x="12973" y="3115"/>
                    <a:pt x="12962" y="3137"/>
                    <a:pt x="12962" y="3163"/>
                  </a:cubicBezTo>
                  <a:cubicBezTo>
                    <a:pt x="12990" y="3148"/>
                    <a:pt x="12998" y="3115"/>
                    <a:pt x="13026" y="3115"/>
                  </a:cubicBezTo>
                  <a:cubicBezTo>
                    <a:pt x="13083" y="3115"/>
                    <a:pt x="13076" y="3173"/>
                    <a:pt x="13069" y="3203"/>
                  </a:cubicBezTo>
                  <a:cubicBezTo>
                    <a:pt x="13080" y="3203"/>
                    <a:pt x="13094" y="3206"/>
                    <a:pt x="13105" y="3206"/>
                  </a:cubicBezTo>
                  <a:cubicBezTo>
                    <a:pt x="13165" y="3206"/>
                    <a:pt x="13354" y="3316"/>
                    <a:pt x="13390" y="3359"/>
                  </a:cubicBezTo>
                  <a:cubicBezTo>
                    <a:pt x="13379" y="3363"/>
                    <a:pt x="13365" y="3363"/>
                    <a:pt x="13354" y="3363"/>
                  </a:cubicBezTo>
                  <a:cubicBezTo>
                    <a:pt x="13382" y="3370"/>
                    <a:pt x="13393" y="3367"/>
                    <a:pt x="13418" y="3363"/>
                  </a:cubicBezTo>
                  <a:cubicBezTo>
                    <a:pt x="13425" y="3381"/>
                    <a:pt x="13429" y="3403"/>
                    <a:pt x="13418" y="3418"/>
                  </a:cubicBezTo>
                  <a:lnTo>
                    <a:pt x="13532" y="3418"/>
                  </a:lnTo>
                  <a:cubicBezTo>
                    <a:pt x="13532" y="3531"/>
                    <a:pt x="13635" y="3502"/>
                    <a:pt x="13667" y="3549"/>
                  </a:cubicBezTo>
                  <a:cubicBezTo>
                    <a:pt x="13571" y="3582"/>
                    <a:pt x="13532" y="3644"/>
                    <a:pt x="13443" y="3673"/>
                  </a:cubicBezTo>
                  <a:cubicBezTo>
                    <a:pt x="13436" y="3644"/>
                    <a:pt x="13436" y="3626"/>
                    <a:pt x="13446" y="3607"/>
                  </a:cubicBezTo>
                  <a:cubicBezTo>
                    <a:pt x="13404" y="3600"/>
                    <a:pt x="13329" y="3604"/>
                    <a:pt x="13283" y="3600"/>
                  </a:cubicBezTo>
                  <a:cubicBezTo>
                    <a:pt x="13290" y="3534"/>
                    <a:pt x="13329" y="3553"/>
                    <a:pt x="13336" y="3498"/>
                  </a:cubicBezTo>
                  <a:cubicBezTo>
                    <a:pt x="13311" y="3491"/>
                    <a:pt x="13279" y="3425"/>
                    <a:pt x="13265" y="3396"/>
                  </a:cubicBezTo>
                  <a:cubicBezTo>
                    <a:pt x="13283" y="3392"/>
                    <a:pt x="13297" y="3389"/>
                    <a:pt x="13315" y="3389"/>
                  </a:cubicBezTo>
                  <a:cubicBezTo>
                    <a:pt x="13257" y="3381"/>
                    <a:pt x="13229" y="3334"/>
                    <a:pt x="13229" y="3334"/>
                  </a:cubicBezTo>
                  <a:cubicBezTo>
                    <a:pt x="13108" y="3334"/>
                    <a:pt x="13069" y="3494"/>
                    <a:pt x="13034" y="3589"/>
                  </a:cubicBezTo>
                  <a:cubicBezTo>
                    <a:pt x="13026" y="3611"/>
                    <a:pt x="12998" y="3604"/>
                    <a:pt x="12980" y="3618"/>
                  </a:cubicBezTo>
                  <a:cubicBezTo>
                    <a:pt x="12919" y="3666"/>
                    <a:pt x="12927" y="3768"/>
                    <a:pt x="12877" y="3819"/>
                  </a:cubicBezTo>
                  <a:cubicBezTo>
                    <a:pt x="12791" y="3760"/>
                    <a:pt x="12599" y="3713"/>
                    <a:pt x="12599" y="3589"/>
                  </a:cubicBezTo>
                  <a:cubicBezTo>
                    <a:pt x="12649" y="3582"/>
                    <a:pt x="12731" y="3593"/>
                    <a:pt x="12731" y="3593"/>
                  </a:cubicBezTo>
                  <a:cubicBezTo>
                    <a:pt x="12766" y="3563"/>
                    <a:pt x="12805" y="3574"/>
                    <a:pt x="12848" y="3563"/>
                  </a:cubicBezTo>
                  <a:cubicBezTo>
                    <a:pt x="12827" y="3549"/>
                    <a:pt x="12713" y="3545"/>
                    <a:pt x="12688" y="3545"/>
                  </a:cubicBezTo>
                  <a:cubicBezTo>
                    <a:pt x="12645" y="3545"/>
                    <a:pt x="12553" y="3585"/>
                    <a:pt x="12553" y="3498"/>
                  </a:cubicBezTo>
                  <a:cubicBezTo>
                    <a:pt x="12553" y="3465"/>
                    <a:pt x="12634" y="3465"/>
                    <a:pt x="12652" y="3461"/>
                  </a:cubicBezTo>
                  <a:cubicBezTo>
                    <a:pt x="12699" y="3447"/>
                    <a:pt x="12795" y="3403"/>
                    <a:pt x="12834" y="3370"/>
                  </a:cubicBezTo>
                  <a:lnTo>
                    <a:pt x="12741" y="3370"/>
                  </a:lnTo>
                  <a:cubicBezTo>
                    <a:pt x="12734" y="3370"/>
                    <a:pt x="12702" y="3348"/>
                    <a:pt x="12688" y="3338"/>
                  </a:cubicBezTo>
                  <a:lnTo>
                    <a:pt x="12659" y="3338"/>
                  </a:lnTo>
                  <a:cubicBezTo>
                    <a:pt x="12627" y="3356"/>
                    <a:pt x="12627" y="3436"/>
                    <a:pt x="12553" y="3436"/>
                  </a:cubicBezTo>
                  <a:cubicBezTo>
                    <a:pt x="12496" y="3436"/>
                    <a:pt x="12456" y="3414"/>
                    <a:pt x="12439" y="3378"/>
                  </a:cubicBezTo>
                  <a:cubicBezTo>
                    <a:pt x="12449" y="3374"/>
                    <a:pt x="12456" y="3370"/>
                    <a:pt x="12467" y="3370"/>
                  </a:cubicBezTo>
                  <a:cubicBezTo>
                    <a:pt x="12407" y="3338"/>
                    <a:pt x="12353" y="3308"/>
                    <a:pt x="12367" y="3250"/>
                  </a:cubicBezTo>
                  <a:cubicBezTo>
                    <a:pt x="12357" y="3246"/>
                    <a:pt x="12350" y="3236"/>
                    <a:pt x="12339" y="3236"/>
                  </a:cubicBezTo>
                  <a:cubicBezTo>
                    <a:pt x="12314" y="3236"/>
                    <a:pt x="12275" y="3173"/>
                    <a:pt x="12250" y="3148"/>
                  </a:cubicBezTo>
                  <a:cubicBezTo>
                    <a:pt x="12264" y="3130"/>
                    <a:pt x="12339" y="3061"/>
                    <a:pt x="12374" y="3061"/>
                  </a:cubicBezTo>
                  <a:close/>
                  <a:moveTo>
                    <a:pt x="13044" y="2951"/>
                  </a:moveTo>
                  <a:cubicBezTo>
                    <a:pt x="13065" y="2966"/>
                    <a:pt x="13094" y="2973"/>
                    <a:pt x="13116" y="2962"/>
                  </a:cubicBezTo>
                  <a:lnTo>
                    <a:pt x="13116" y="2944"/>
                  </a:lnTo>
                  <a:lnTo>
                    <a:pt x="13176" y="2944"/>
                  </a:lnTo>
                  <a:lnTo>
                    <a:pt x="13158" y="2907"/>
                  </a:lnTo>
                  <a:lnTo>
                    <a:pt x="13257" y="2907"/>
                  </a:lnTo>
                  <a:cubicBezTo>
                    <a:pt x="13279" y="2929"/>
                    <a:pt x="13382" y="2981"/>
                    <a:pt x="13400" y="2981"/>
                  </a:cubicBezTo>
                  <a:cubicBezTo>
                    <a:pt x="13443" y="2981"/>
                    <a:pt x="13472" y="2911"/>
                    <a:pt x="13489" y="2897"/>
                  </a:cubicBezTo>
                  <a:lnTo>
                    <a:pt x="13532" y="2897"/>
                  </a:lnTo>
                  <a:cubicBezTo>
                    <a:pt x="13532" y="2944"/>
                    <a:pt x="13525" y="2962"/>
                    <a:pt x="13532" y="2988"/>
                  </a:cubicBezTo>
                  <a:cubicBezTo>
                    <a:pt x="13564" y="2988"/>
                    <a:pt x="13585" y="2951"/>
                    <a:pt x="13639" y="2951"/>
                  </a:cubicBezTo>
                  <a:lnTo>
                    <a:pt x="13756" y="2951"/>
                  </a:lnTo>
                  <a:cubicBezTo>
                    <a:pt x="13827" y="2951"/>
                    <a:pt x="13895" y="3006"/>
                    <a:pt x="13917" y="3050"/>
                  </a:cubicBezTo>
                  <a:cubicBezTo>
                    <a:pt x="13831" y="3108"/>
                    <a:pt x="13653" y="3236"/>
                    <a:pt x="13550" y="3236"/>
                  </a:cubicBezTo>
                  <a:cubicBezTo>
                    <a:pt x="13486" y="3236"/>
                    <a:pt x="13450" y="3214"/>
                    <a:pt x="13425" y="3170"/>
                  </a:cubicBezTo>
                  <a:lnTo>
                    <a:pt x="13222" y="3170"/>
                  </a:lnTo>
                  <a:cubicBezTo>
                    <a:pt x="13190" y="3159"/>
                    <a:pt x="13179" y="3141"/>
                    <a:pt x="13176" y="3111"/>
                  </a:cubicBezTo>
                  <a:cubicBezTo>
                    <a:pt x="13201" y="3108"/>
                    <a:pt x="13240" y="3108"/>
                    <a:pt x="13247" y="3108"/>
                  </a:cubicBezTo>
                  <a:cubicBezTo>
                    <a:pt x="13279" y="3097"/>
                    <a:pt x="13318" y="3097"/>
                    <a:pt x="13336" y="3090"/>
                  </a:cubicBezTo>
                  <a:cubicBezTo>
                    <a:pt x="13322" y="3090"/>
                    <a:pt x="13176" y="3079"/>
                    <a:pt x="13169" y="3079"/>
                  </a:cubicBezTo>
                  <a:cubicBezTo>
                    <a:pt x="13108" y="3079"/>
                    <a:pt x="13037" y="3122"/>
                    <a:pt x="13044" y="3039"/>
                  </a:cubicBezTo>
                  <a:cubicBezTo>
                    <a:pt x="13016" y="3017"/>
                    <a:pt x="12994" y="2988"/>
                    <a:pt x="12990" y="2951"/>
                  </a:cubicBezTo>
                  <a:cubicBezTo>
                    <a:pt x="12990" y="2951"/>
                    <a:pt x="13044" y="2951"/>
                    <a:pt x="13044" y="2951"/>
                  </a:cubicBezTo>
                  <a:close/>
                  <a:moveTo>
                    <a:pt x="15918" y="2805"/>
                  </a:moveTo>
                  <a:cubicBezTo>
                    <a:pt x="16007" y="2805"/>
                    <a:pt x="16057" y="2853"/>
                    <a:pt x="16125" y="2853"/>
                  </a:cubicBezTo>
                  <a:cubicBezTo>
                    <a:pt x="16178" y="2853"/>
                    <a:pt x="16203" y="2805"/>
                    <a:pt x="16256" y="2805"/>
                  </a:cubicBezTo>
                  <a:cubicBezTo>
                    <a:pt x="16299" y="2805"/>
                    <a:pt x="16342" y="2835"/>
                    <a:pt x="16363" y="2842"/>
                  </a:cubicBezTo>
                  <a:cubicBezTo>
                    <a:pt x="16356" y="2908"/>
                    <a:pt x="16310" y="2875"/>
                    <a:pt x="16267" y="2908"/>
                  </a:cubicBezTo>
                  <a:cubicBezTo>
                    <a:pt x="16256" y="2911"/>
                    <a:pt x="16242" y="2911"/>
                    <a:pt x="16231" y="2908"/>
                  </a:cubicBezTo>
                  <a:lnTo>
                    <a:pt x="16231" y="2929"/>
                  </a:lnTo>
                  <a:cubicBezTo>
                    <a:pt x="16239" y="2926"/>
                    <a:pt x="16247" y="2922"/>
                    <a:pt x="16256" y="2915"/>
                  </a:cubicBezTo>
                  <a:lnTo>
                    <a:pt x="16231" y="2944"/>
                  </a:lnTo>
                  <a:lnTo>
                    <a:pt x="16231" y="2929"/>
                  </a:lnTo>
                  <a:cubicBezTo>
                    <a:pt x="16186" y="2948"/>
                    <a:pt x="16155" y="2916"/>
                    <a:pt x="16107" y="2944"/>
                  </a:cubicBezTo>
                  <a:cubicBezTo>
                    <a:pt x="16075" y="2962"/>
                    <a:pt x="16067" y="3028"/>
                    <a:pt x="16035" y="3024"/>
                  </a:cubicBezTo>
                  <a:cubicBezTo>
                    <a:pt x="16017" y="3020"/>
                    <a:pt x="16007" y="3002"/>
                    <a:pt x="15996" y="2988"/>
                  </a:cubicBezTo>
                  <a:lnTo>
                    <a:pt x="16000" y="2988"/>
                  </a:lnTo>
                  <a:cubicBezTo>
                    <a:pt x="15946" y="2988"/>
                    <a:pt x="15911" y="2977"/>
                    <a:pt x="15900" y="2944"/>
                  </a:cubicBezTo>
                  <a:cubicBezTo>
                    <a:pt x="15928" y="2929"/>
                    <a:pt x="15946" y="2922"/>
                    <a:pt x="15975" y="2915"/>
                  </a:cubicBezTo>
                  <a:cubicBezTo>
                    <a:pt x="15943" y="2915"/>
                    <a:pt x="15925" y="2911"/>
                    <a:pt x="15911" y="2908"/>
                  </a:cubicBezTo>
                  <a:cubicBezTo>
                    <a:pt x="15928" y="2896"/>
                    <a:pt x="15946" y="2889"/>
                    <a:pt x="15964" y="2875"/>
                  </a:cubicBezTo>
                  <a:cubicBezTo>
                    <a:pt x="15932" y="2864"/>
                    <a:pt x="15914" y="2842"/>
                    <a:pt x="15882" y="2842"/>
                  </a:cubicBezTo>
                  <a:cubicBezTo>
                    <a:pt x="15843" y="2842"/>
                    <a:pt x="15776" y="2889"/>
                    <a:pt x="15722" y="2889"/>
                  </a:cubicBezTo>
                  <a:cubicBezTo>
                    <a:pt x="15693" y="2889"/>
                    <a:pt x="15672" y="2878"/>
                    <a:pt x="15644" y="2875"/>
                  </a:cubicBezTo>
                  <a:cubicBezTo>
                    <a:pt x="15676" y="2816"/>
                    <a:pt x="15843" y="2805"/>
                    <a:pt x="15918" y="2805"/>
                  </a:cubicBezTo>
                  <a:close/>
                  <a:moveTo>
                    <a:pt x="16488" y="4657"/>
                  </a:moveTo>
                  <a:lnTo>
                    <a:pt x="16488" y="4602"/>
                  </a:lnTo>
                  <a:cubicBezTo>
                    <a:pt x="16488" y="4540"/>
                    <a:pt x="16602" y="4515"/>
                    <a:pt x="16658" y="4500"/>
                  </a:cubicBezTo>
                  <a:cubicBezTo>
                    <a:pt x="16655" y="4456"/>
                    <a:pt x="16605" y="4449"/>
                    <a:pt x="16605" y="4420"/>
                  </a:cubicBezTo>
                  <a:cubicBezTo>
                    <a:pt x="16605" y="4358"/>
                    <a:pt x="16790" y="4303"/>
                    <a:pt x="16790" y="4201"/>
                  </a:cubicBezTo>
                  <a:cubicBezTo>
                    <a:pt x="16790" y="4172"/>
                    <a:pt x="16766" y="4158"/>
                    <a:pt x="16766" y="4136"/>
                  </a:cubicBezTo>
                  <a:cubicBezTo>
                    <a:pt x="16766" y="4121"/>
                    <a:pt x="16776" y="4099"/>
                    <a:pt x="16801" y="4099"/>
                  </a:cubicBezTo>
                  <a:cubicBezTo>
                    <a:pt x="16855" y="4099"/>
                    <a:pt x="16890" y="4073"/>
                    <a:pt x="16943" y="4073"/>
                  </a:cubicBezTo>
                  <a:cubicBezTo>
                    <a:pt x="17032" y="4073"/>
                    <a:pt x="17132" y="3899"/>
                    <a:pt x="17264" y="3899"/>
                  </a:cubicBezTo>
                  <a:cubicBezTo>
                    <a:pt x="17310" y="3899"/>
                    <a:pt x="17310" y="3855"/>
                    <a:pt x="17378" y="3855"/>
                  </a:cubicBezTo>
                  <a:cubicBezTo>
                    <a:pt x="17421" y="3855"/>
                    <a:pt x="17442" y="3899"/>
                    <a:pt x="17485" y="3899"/>
                  </a:cubicBezTo>
                  <a:cubicBezTo>
                    <a:pt x="17673" y="3899"/>
                    <a:pt x="17841" y="3691"/>
                    <a:pt x="18019" y="3691"/>
                  </a:cubicBezTo>
                  <a:cubicBezTo>
                    <a:pt x="18061" y="3691"/>
                    <a:pt x="18161" y="3742"/>
                    <a:pt x="18161" y="3782"/>
                  </a:cubicBezTo>
                  <a:cubicBezTo>
                    <a:pt x="18161" y="3906"/>
                    <a:pt x="17887" y="3928"/>
                    <a:pt x="17798" y="3972"/>
                  </a:cubicBezTo>
                  <a:cubicBezTo>
                    <a:pt x="17673" y="4034"/>
                    <a:pt x="17584" y="4004"/>
                    <a:pt x="17467" y="4063"/>
                  </a:cubicBezTo>
                  <a:cubicBezTo>
                    <a:pt x="17446" y="4073"/>
                    <a:pt x="17431" y="4146"/>
                    <a:pt x="17389" y="4146"/>
                  </a:cubicBezTo>
                  <a:cubicBezTo>
                    <a:pt x="17299" y="4146"/>
                    <a:pt x="17282" y="4227"/>
                    <a:pt x="17218" y="4245"/>
                  </a:cubicBezTo>
                  <a:cubicBezTo>
                    <a:pt x="17036" y="4296"/>
                    <a:pt x="16790" y="4540"/>
                    <a:pt x="16790" y="4773"/>
                  </a:cubicBezTo>
                  <a:cubicBezTo>
                    <a:pt x="16790" y="4906"/>
                    <a:pt x="16906" y="4939"/>
                    <a:pt x="16985" y="5011"/>
                  </a:cubicBezTo>
                  <a:cubicBezTo>
                    <a:pt x="16984" y="5010"/>
                    <a:pt x="16984" y="5008"/>
                    <a:pt x="16983" y="5007"/>
                  </a:cubicBezTo>
                  <a:lnTo>
                    <a:pt x="16997" y="5021"/>
                  </a:lnTo>
                  <a:cubicBezTo>
                    <a:pt x="16993" y="5018"/>
                    <a:pt x="16989" y="5014"/>
                    <a:pt x="16985" y="5011"/>
                  </a:cubicBezTo>
                  <a:cubicBezTo>
                    <a:pt x="16989" y="5017"/>
                    <a:pt x="16994" y="5022"/>
                    <a:pt x="16997" y="5029"/>
                  </a:cubicBezTo>
                  <a:lnTo>
                    <a:pt x="16719" y="5029"/>
                  </a:lnTo>
                  <a:cubicBezTo>
                    <a:pt x="16712" y="5025"/>
                    <a:pt x="16705" y="5003"/>
                    <a:pt x="16694" y="5003"/>
                  </a:cubicBezTo>
                  <a:cubicBezTo>
                    <a:pt x="16669" y="5003"/>
                    <a:pt x="16612" y="5021"/>
                    <a:pt x="16605" y="5003"/>
                  </a:cubicBezTo>
                  <a:cubicBezTo>
                    <a:pt x="16580" y="4952"/>
                    <a:pt x="16612" y="4894"/>
                    <a:pt x="16552" y="4875"/>
                  </a:cubicBezTo>
                  <a:cubicBezTo>
                    <a:pt x="16541" y="4872"/>
                    <a:pt x="16445" y="4875"/>
                    <a:pt x="16445" y="4875"/>
                  </a:cubicBezTo>
                  <a:cubicBezTo>
                    <a:pt x="16445" y="4875"/>
                    <a:pt x="16381" y="4846"/>
                    <a:pt x="16381" y="4803"/>
                  </a:cubicBezTo>
                  <a:cubicBezTo>
                    <a:pt x="16381" y="4715"/>
                    <a:pt x="16488" y="4722"/>
                    <a:pt x="16488" y="4657"/>
                  </a:cubicBezTo>
                  <a:close/>
                  <a:moveTo>
                    <a:pt x="17104" y="2951"/>
                  </a:moveTo>
                  <a:cubicBezTo>
                    <a:pt x="17032" y="2951"/>
                    <a:pt x="17036" y="3006"/>
                    <a:pt x="16986" y="3006"/>
                  </a:cubicBezTo>
                  <a:cubicBezTo>
                    <a:pt x="16965" y="3006"/>
                    <a:pt x="16936" y="2970"/>
                    <a:pt x="16915" y="2970"/>
                  </a:cubicBezTo>
                  <a:cubicBezTo>
                    <a:pt x="16908" y="3006"/>
                    <a:pt x="16893" y="3006"/>
                    <a:pt x="16861" y="3006"/>
                  </a:cubicBezTo>
                  <a:cubicBezTo>
                    <a:pt x="16844" y="3006"/>
                    <a:pt x="16826" y="2995"/>
                    <a:pt x="16826" y="2981"/>
                  </a:cubicBezTo>
                  <a:cubicBezTo>
                    <a:pt x="16826" y="2929"/>
                    <a:pt x="16968" y="2908"/>
                    <a:pt x="17004" y="2908"/>
                  </a:cubicBezTo>
                  <a:cubicBezTo>
                    <a:pt x="17050" y="2908"/>
                    <a:pt x="17086" y="2926"/>
                    <a:pt x="17104" y="2951"/>
                  </a:cubicBezTo>
                  <a:close/>
                  <a:moveTo>
                    <a:pt x="16712" y="2769"/>
                  </a:moveTo>
                  <a:lnTo>
                    <a:pt x="16861" y="2769"/>
                  </a:lnTo>
                  <a:cubicBezTo>
                    <a:pt x="16822" y="2754"/>
                    <a:pt x="16837" y="2740"/>
                    <a:pt x="16801" y="2762"/>
                  </a:cubicBezTo>
                  <a:lnTo>
                    <a:pt x="16801" y="2714"/>
                  </a:lnTo>
                  <a:cubicBezTo>
                    <a:pt x="16908" y="2714"/>
                    <a:pt x="16911" y="2641"/>
                    <a:pt x="17015" y="2641"/>
                  </a:cubicBezTo>
                  <a:cubicBezTo>
                    <a:pt x="17018" y="2609"/>
                    <a:pt x="17043" y="2579"/>
                    <a:pt x="17075" y="2579"/>
                  </a:cubicBezTo>
                  <a:cubicBezTo>
                    <a:pt x="17082" y="2579"/>
                    <a:pt x="17086" y="2612"/>
                    <a:pt x="17086" y="2623"/>
                  </a:cubicBezTo>
                  <a:cubicBezTo>
                    <a:pt x="17071" y="2634"/>
                    <a:pt x="17054" y="2652"/>
                    <a:pt x="17054" y="2670"/>
                  </a:cubicBezTo>
                  <a:cubicBezTo>
                    <a:pt x="16997" y="2707"/>
                    <a:pt x="16926" y="2729"/>
                    <a:pt x="16890" y="2765"/>
                  </a:cubicBezTo>
                  <a:cubicBezTo>
                    <a:pt x="16990" y="2780"/>
                    <a:pt x="17015" y="2787"/>
                    <a:pt x="17093" y="2820"/>
                  </a:cubicBezTo>
                  <a:cubicBezTo>
                    <a:pt x="17064" y="2842"/>
                    <a:pt x="17025" y="2835"/>
                    <a:pt x="16986" y="2835"/>
                  </a:cubicBezTo>
                  <a:cubicBezTo>
                    <a:pt x="16943" y="2835"/>
                    <a:pt x="16887" y="2878"/>
                    <a:pt x="16844" y="2878"/>
                  </a:cubicBezTo>
                  <a:cubicBezTo>
                    <a:pt x="16819" y="2878"/>
                    <a:pt x="16673" y="2813"/>
                    <a:pt x="16666" y="2809"/>
                  </a:cubicBezTo>
                  <a:cubicBezTo>
                    <a:pt x="16687" y="2791"/>
                    <a:pt x="16694" y="2783"/>
                    <a:pt x="16712" y="2769"/>
                  </a:cubicBezTo>
                  <a:close/>
                  <a:moveTo>
                    <a:pt x="17253" y="2816"/>
                  </a:moveTo>
                  <a:cubicBezTo>
                    <a:pt x="17250" y="2787"/>
                    <a:pt x="17253" y="2776"/>
                    <a:pt x="17253" y="2769"/>
                  </a:cubicBezTo>
                  <a:lnTo>
                    <a:pt x="17371" y="2769"/>
                  </a:lnTo>
                  <a:cubicBezTo>
                    <a:pt x="17364" y="2787"/>
                    <a:pt x="17342" y="2798"/>
                    <a:pt x="17335" y="2798"/>
                  </a:cubicBezTo>
                  <a:cubicBezTo>
                    <a:pt x="17357" y="2802"/>
                    <a:pt x="17417" y="2805"/>
                    <a:pt x="17449" y="2798"/>
                  </a:cubicBezTo>
                  <a:cubicBezTo>
                    <a:pt x="17453" y="2831"/>
                    <a:pt x="17449" y="2838"/>
                    <a:pt x="17449" y="2853"/>
                  </a:cubicBezTo>
                  <a:cubicBezTo>
                    <a:pt x="17428" y="2886"/>
                    <a:pt x="17392" y="2871"/>
                    <a:pt x="17360" y="2871"/>
                  </a:cubicBezTo>
                  <a:lnTo>
                    <a:pt x="17378" y="2915"/>
                  </a:lnTo>
                  <a:cubicBezTo>
                    <a:pt x="17357" y="2926"/>
                    <a:pt x="17182" y="2933"/>
                    <a:pt x="17182" y="2915"/>
                  </a:cubicBezTo>
                  <a:cubicBezTo>
                    <a:pt x="17182" y="2860"/>
                    <a:pt x="17210" y="2831"/>
                    <a:pt x="17253" y="2816"/>
                  </a:cubicBezTo>
                  <a:close/>
                  <a:moveTo>
                    <a:pt x="17713" y="2660"/>
                  </a:moveTo>
                  <a:lnTo>
                    <a:pt x="17762" y="2776"/>
                  </a:lnTo>
                  <a:cubicBezTo>
                    <a:pt x="17738" y="2795"/>
                    <a:pt x="17599" y="2824"/>
                    <a:pt x="17574" y="2824"/>
                  </a:cubicBezTo>
                  <a:cubicBezTo>
                    <a:pt x="17531" y="2824"/>
                    <a:pt x="17513" y="2805"/>
                    <a:pt x="17513" y="2769"/>
                  </a:cubicBezTo>
                  <a:cubicBezTo>
                    <a:pt x="17513" y="2718"/>
                    <a:pt x="17660" y="2660"/>
                    <a:pt x="17713" y="2660"/>
                  </a:cubicBezTo>
                  <a:close/>
                  <a:moveTo>
                    <a:pt x="18261" y="4511"/>
                  </a:moveTo>
                  <a:cubicBezTo>
                    <a:pt x="18261" y="4478"/>
                    <a:pt x="18282" y="4438"/>
                    <a:pt x="18315" y="4438"/>
                  </a:cubicBezTo>
                  <a:cubicBezTo>
                    <a:pt x="18357" y="4438"/>
                    <a:pt x="18368" y="4478"/>
                    <a:pt x="18403" y="4507"/>
                  </a:cubicBezTo>
                  <a:cubicBezTo>
                    <a:pt x="18386" y="4522"/>
                    <a:pt x="18304" y="4547"/>
                    <a:pt x="18261" y="4547"/>
                  </a:cubicBezTo>
                  <a:cubicBezTo>
                    <a:pt x="18251" y="4547"/>
                    <a:pt x="18261" y="4522"/>
                    <a:pt x="18261" y="4511"/>
                  </a:cubicBezTo>
                  <a:close/>
                  <a:moveTo>
                    <a:pt x="17218" y="5186"/>
                  </a:moveTo>
                  <a:cubicBezTo>
                    <a:pt x="17171" y="5186"/>
                    <a:pt x="17093" y="5138"/>
                    <a:pt x="17093" y="5094"/>
                  </a:cubicBezTo>
                  <a:cubicBezTo>
                    <a:pt x="17093" y="5021"/>
                    <a:pt x="17264" y="5094"/>
                    <a:pt x="17264" y="5167"/>
                  </a:cubicBezTo>
                  <a:cubicBezTo>
                    <a:pt x="17264" y="5192"/>
                    <a:pt x="17218" y="5186"/>
                    <a:pt x="17218" y="5186"/>
                  </a:cubicBezTo>
                  <a:close/>
                  <a:moveTo>
                    <a:pt x="16238" y="5313"/>
                  </a:moveTo>
                  <a:cubicBezTo>
                    <a:pt x="16192" y="5338"/>
                    <a:pt x="16149" y="5375"/>
                    <a:pt x="16089" y="5375"/>
                  </a:cubicBezTo>
                  <a:cubicBezTo>
                    <a:pt x="16046" y="5375"/>
                    <a:pt x="16025" y="5368"/>
                    <a:pt x="16025" y="5331"/>
                  </a:cubicBezTo>
                  <a:cubicBezTo>
                    <a:pt x="16025" y="5317"/>
                    <a:pt x="16064" y="5247"/>
                    <a:pt x="16071" y="5247"/>
                  </a:cubicBezTo>
                  <a:cubicBezTo>
                    <a:pt x="16089" y="5247"/>
                    <a:pt x="16096" y="5211"/>
                    <a:pt x="16113" y="5211"/>
                  </a:cubicBezTo>
                  <a:cubicBezTo>
                    <a:pt x="16163" y="5211"/>
                    <a:pt x="16188" y="5258"/>
                    <a:pt x="16238" y="5265"/>
                  </a:cubicBezTo>
                  <a:cubicBezTo>
                    <a:pt x="16238" y="5265"/>
                    <a:pt x="16238" y="5313"/>
                    <a:pt x="16238" y="5313"/>
                  </a:cubicBezTo>
                  <a:close/>
                  <a:moveTo>
                    <a:pt x="12278" y="7627"/>
                  </a:moveTo>
                  <a:lnTo>
                    <a:pt x="12278" y="7598"/>
                  </a:lnTo>
                  <a:cubicBezTo>
                    <a:pt x="12236" y="7598"/>
                    <a:pt x="12196" y="7587"/>
                    <a:pt x="12196" y="7550"/>
                  </a:cubicBezTo>
                  <a:lnTo>
                    <a:pt x="12196" y="7514"/>
                  </a:lnTo>
                  <a:lnTo>
                    <a:pt x="12264" y="7514"/>
                  </a:lnTo>
                  <a:cubicBezTo>
                    <a:pt x="12264" y="7558"/>
                    <a:pt x="12289" y="7550"/>
                    <a:pt x="12289" y="7587"/>
                  </a:cubicBezTo>
                  <a:cubicBezTo>
                    <a:pt x="12289" y="7616"/>
                    <a:pt x="12282" y="7609"/>
                    <a:pt x="12278" y="7627"/>
                  </a:cubicBezTo>
                  <a:close/>
                  <a:moveTo>
                    <a:pt x="12307" y="7518"/>
                  </a:moveTo>
                  <a:cubicBezTo>
                    <a:pt x="12307" y="7503"/>
                    <a:pt x="12350" y="7409"/>
                    <a:pt x="12375" y="7409"/>
                  </a:cubicBezTo>
                  <a:cubicBezTo>
                    <a:pt x="12446" y="7409"/>
                    <a:pt x="12449" y="7441"/>
                    <a:pt x="12467" y="7503"/>
                  </a:cubicBezTo>
                  <a:cubicBezTo>
                    <a:pt x="12407" y="7521"/>
                    <a:pt x="12435" y="7649"/>
                    <a:pt x="12357" y="7649"/>
                  </a:cubicBezTo>
                  <a:cubicBezTo>
                    <a:pt x="12332" y="7649"/>
                    <a:pt x="12311" y="7631"/>
                    <a:pt x="12307" y="7627"/>
                  </a:cubicBezTo>
                  <a:cubicBezTo>
                    <a:pt x="12311" y="7620"/>
                    <a:pt x="12321" y="7612"/>
                    <a:pt x="12325" y="7609"/>
                  </a:cubicBezTo>
                  <a:lnTo>
                    <a:pt x="12332" y="7624"/>
                  </a:lnTo>
                  <a:cubicBezTo>
                    <a:pt x="12357" y="7620"/>
                    <a:pt x="12382" y="7594"/>
                    <a:pt x="12382" y="7576"/>
                  </a:cubicBezTo>
                  <a:cubicBezTo>
                    <a:pt x="12346" y="7569"/>
                    <a:pt x="12307" y="7540"/>
                    <a:pt x="12307" y="7518"/>
                  </a:cubicBezTo>
                  <a:close/>
                  <a:moveTo>
                    <a:pt x="13016" y="7233"/>
                  </a:moveTo>
                  <a:cubicBezTo>
                    <a:pt x="13016" y="7212"/>
                    <a:pt x="13034" y="7146"/>
                    <a:pt x="13097" y="7142"/>
                  </a:cubicBezTo>
                  <a:cubicBezTo>
                    <a:pt x="13090" y="7157"/>
                    <a:pt x="13069" y="7171"/>
                    <a:pt x="13069" y="7190"/>
                  </a:cubicBezTo>
                  <a:cubicBezTo>
                    <a:pt x="13069" y="7230"/>
                    <a:pt x="13041" y="7248"/>
                    <a:pt x="13016" y="7281"/>
                  </a:cubicBezTo>
                  <a:cubicBezTo>
                    <a:pt x="13005" y="7266"/>
                    <a:pt x="13016" y="7252"/>
                    <a:pt x="13016" y="7233"/>
                  </a:cubicBezTo>
                  <a:close/>
                  <a:moveTo>
                    <a:pt x="13436" y="6997"/>
                  </a:moveTo>
                  <a:cubicBezTo>
                    <a:pt x="13436" y="6979"/>
                    <a:pt x="13468" y="6960"/>
                    <a:pt x="13468" y="6960"/>
                  </a:cubicBezTo>
                  <a:cubicBezTo>
                    <a:pt x="13486" y="6982"/>
                    <a:pt x="13493" y="6989"/>
                    <a:pt x="13507" y="6997"/>
                  </a:cubicBezTo>
                  <a:cubicBezTo>
                    <a:pt x="13504" y="7015"/>
                    <a:pt x="13486" y="7040"/>
                    <a:pt x="13478" y="7044"/>
                  </a:cubicBezTo>
                  <a:lnTo>
                    <a:pt x="13478" y="7088"/>
                  </a:lnTo>
                  <a:cubicBezTo>
                    <a:pt x="13478" y="7099"/>
                    <a:pt x="13432" y="7124"/>
                    <a:pt x="13418" y="7124"/>
                  </a:cubicBezTo>
                  <a:cubicBezTo>
                    <a:pt x="13386" y="7124"/>
                    <a:pt x="13382" y="7092"/>
                    <a:pt x="13382" y="7069"/>
                  </a:cubicBezTo>
                  <a:cubicBezTo>
                    <a:pt x="13411" y="7066"/>
                    <a:pt x="13432" y="7044"/>
                    <a:pt x="13461" y="7040"/>
                  </a:cubicBezTo>
                  <a:cubicBezTo>
                    <a:pt x="13450" y="7026"/>
                    <a:pt x="13436" y="7015"/>
                    <a:pt x="13436" y="6997"/>
                  </a:cubicBezTo>
                  <a:close/>
                  <a:moveTo>
                    <a:pt x="11516" y="9610"/>
                  </a:moveTo>
                  <a:cubicBezTo>
                    <a:pt x="11516" y="9617"/>
                    <a:pt x="11534" y="9639"/>
                    <a:pt x="11534" y="9650"/>
                  </a:cubicBezTo>
                  <a:cubicBezTo>
                    <a:pt x="11534" y="9661"/>
                    <a:pt x="11516" y="9668"/>
                    <a:pt x="11506" y="9668"/>
                  </a:cubicBezTo>
                  <a:cubicBezTo>
                    <a:pt x="11491" y="9668"/>
                    <a:pt x="11463" y="9639"/>
                    <a:pt x="11459" y="9635"/>
                  </a:cubicBezTo>
                  <a:cubicBezTo>
                    <a:pt x="11481" y="9624"/>
                    <a:pt x="11495" y="9613"/>
                    <a:pt x="11516" y="9610"/>
                  </a:cubicBezTo>
                  <a:close/>
                  <a:moveTo>
                    <a:pt x="12107" y="9446"/>
                  </a:moveTo>
                  <a:cubicBezTo>
                    <a:pt x="12132" y="9446"/>
                    <a:pt x="12143" y="9468"/>
                    <a:pt x="12154" y="9468"/>
                  </a:cubicBezTo>
                  <a:cubicBezTo>
                    <a:pt x="12185" y="9526"/>
                    <a:pt x="12176" y="9558"/>
                    <a:pt x="12176" y="9617"/>
                  </a:cubicBezTo>
                  <a:cubicBezTo>
                    <a:pt x="12176" y="9668"/>
                    <a:pt x="12111" y="9719"/>
                    <a:pt x="12083" y="9719"/>
                  </a:cubicBezTo>
                  <a:cubicBezTo>
                    <a:pt x="12047" y="9719"/>
                    <a:pt x="12047" y="9672"/>
                    <a:pt x="12047" y="9643"/>
                  </a:cubicBezTo>
                  <a:cubicBezTo>
                    <a:pt x="12051" y="9613"/>
                    <a:pt x="12068" y="9595"/>
                    <a:pt x="12068" y="9570"/>
                  </a:cubicBezTo>
                  <a:cubicBezTo>
                    <a:pt x="12068" y="9540"/>
                    <a:pt x="12036" y="9522"/>
                    <a:pt x="12033" y="9493"/>
                  </a:cubicBezTo>
                  <a:cubicBezTo>
                    <a:pt x="12072" y="9482"/>
                    <a:pt x="12076" y="9446"/>
                    <a:pt x="12107" y="9446"/>
                  </a:cubicBezTo>
                  <a:close/>
                  <a:moveTo>
                    <a:pt x="12083" y="9271"/>
                  </a:moveTo>
                  <a:cubicBezTo>
                    <a:pt x="12107" y="9271"/>
                    <a:pt x="12122" y="9238"/>
                    <a:pt x="12139" y="9234"/>
                  </a:cubicBezTo>
                  <a:cubicBezTo>
                    <a:pt x="12139" y="9253"/>
                    <a:pt x="12143" y="9271"/>
                    <a:pt x="12154" y="9275"/>
                  </a:cubicBezTo>
                  <a:cubicBezTo>
                    <a:pt x="12143" y="9318"/>
                    <a:pt x="12132" y="9398"/>
                    <a:pt x="12122" y="9420"/>
                  </a:cubicBezTo>
                  <a:cubicBezTo>
                    <a:pt x="12086" y="9413"/>
                    <a:pt x="12076" y="9307"/>
                    <a:pt x="12058" y="9278"/>
                  </a:cubicBezTo>
                  <a:cubicBezTo>
                    <a:pt x="12065" y="9278"/>
                    <a:pt x="12076" y="9271"/>
                    <a:pt x="12083" y="9271"/>
                  </a:cubicBezTo>
                  <a:close/>
                  <a:moveTo>
                    <a:pt x="12446" y="9839"/>
                  </a:moveTo>
                  <a:cubicBezTo>
                    <a:pt x="12520" y="9803"/>
                    <a:pt x="12553" y="9850"/>
                    <a:pt x="12603" y="9850"/>
                  </a:cubicBezTo>
                  <a:cubicBezTo>
                    <a:pt x="12649" y="9850"/>
                    <a:pt x="12670" y="9815"/>
                    <a:pt x="12724" y="9826"/>
                  </a:cubicBezTo>
                  <a:lnTo>
                    <a:pt x="12709" y="9869"/>
                  </a:lnTo>
                  <a:cubicBezTo>
                    <a:pt x="12709" y="9869"/>
                    <a:pt x="12691" y="9894"/>
                    <a:pt x="12691" y="9908"/>
                  </a:cubicBezTo>
                  <a:cubicBezTo>
                    <a:pt x="12691" y="9934"/>
                    <a:pt x="12709" y="9938"/>
                    <a:pt x="12709" y="9967"/>
                  </a:cubicBezTo>
                  <a:cubicBezTo>
                    <a:pt x="12709" y="9978"/>
                    <a:pt x="12699" y="9993"/>
                    <a:pt x="12688" y="9993"/>
                  </a:cubicBezTo>
                  <a:cubicBezTo>
                    <a:pt x="12677" y="9993"/>
                    <a:pt x="12659" y="9989"/>
                    <a:pt x="12659" y="9978"/>
                  </a:cubicBezTo>
                  <a:cubicBezTo>
                    <a:pt x="12599" y="9963"/>
                    <a:pt x="12553" y="9901"/>
                    <a:pt x="12496" y="9883"/>
                  </a:cubicBezTo>
                  <a:cubicBezTo>
                    <a:pt x="12485" y="9879"/>
                    <a:pt x="12456" y="9883"/>
                    <a:pt x="12446" y="9865"/>
                  </a:cubicBezTo>
                  <a:cubicBezTo>
                    <a:pt x="12446" y="9865"/>
                    <a:pt x="12446" y="9839"/>
                    <a:pt x="12446" y="9839"/>
                  </a:cubicBezTo>
                  <a:close/>
                  <a:moveTo>
                    <a:pt x="13827" y="10178"/>
                  </a:moveTo>
                  <a:cubicBezTo>
                    <a:pt x="13781" y="10204"/>
                    <a:pt x="13763" y="10186"/>
                    <a:pt x="13738" y="10186"/>
                  </a:cubicBezTo>
                  <a:cubicBezTo>
                    <a:pt x="13710" y="10186"/>
                    <a:pt x="13642" y="10178"/>
                    <a:pt x="13603" y="10156"/>
                  </a:cubicBezTo>
                  <a:cubicBezTo>
                    <a:pt x="13681" y="10142"/>
                    <a:pt x="13767" y="10160"/>
                    <a:pt x="13827" y="10178"/>
                  </a:cubicBezTo>
                  <a:close/>
                  <a:moveTo>
                    <a:pt x="14668" y="10113"/>
                  </a:moveTo>
                  <a:cubicBezTo>
                    <a:pt x="14661" y="10149"/>
                    <a:pt x="14643" y="10135"/>
                    <a:pt x="14622" y="10146"/>
                  </a:cubicBezTo>
                  <a:cubicBezTo>
                    <a:pt x="14611" y="10149"/>
                    <a:pt x="14618" y="10171"/>
                    <a:pt x="14615" y="10182"/>
                  </a:cubicBezTo>
                  <a:cubicBezTo>
                    <a:pt x="14604" y="10204"/>
                    <a:pt x="14536" y="10222"/>
                    <a:pt x="14504" y="10222"/>
                  </a:cubicBezTo>
                  <a:cubicBezTo>
                    <a:pt x="14493" y="10222"/>
                    <a:pt x="14479" y="10215"/>
                    <a:pt x="14479" y="10204"/>
                  </a:cubicBezTo>
                  <a:cubicBezTo>
                    <a:pt x="14472" y="10204"/>
                    <a:pt x="14461" y="10193"/>
                    <a:pt x="14461" y="10186"/>
                  </a:cubicBezTo>
                  <a:cubicBezTo>
                    <a:pt x="14515" y="10160"/>
                    <a:pt x="14607" y="10123"/>
                    <a:pt x="14668" y="10113"/>
                  </a:cubicBezTo>
                  <a:close/>
                  <a:moveTo>
                    <a:pt x="21370" y="13528"/>
                  </a:moveTo>
                  <a:cubicBezTo>
                    <a:pt x="21338" y="13422"/>
                    <a:pt x="21331" y="13346"/>
                    <a:pt x="21291" y="13262"/>
                  </a:cubicBezTo>
                  <a:cubicBezTo>
                    <a:pt x="21266" y="13211"/>
                    <a:pt x="21242" y="13079"/>
                    <a:pt x="21184" y="13079"/>
                  </a:cubicBezTo>
                  <a:cubicBezTo>
                    <a:pt x="21149" y="13079"/>
                    <a:pt x="21171" y="13101"/>
                    <a:pt x="21138" y="13079"/>
                  </a:cubicBezTo>
                  <a:cubicBezTo>
                    <a:pt x="21131" y="13079"/>
                    <a:pt x="21138" y="13065"/>
                    <a:pt x="21138" y="13057"/>
                  </a:cubicBezTo>
                  <a:cubicBezTo>
                    <a:pt x="21138" y="13006"/>
                    <a:pt x="21145" y="12970"/>
                    <a:pt x="21156" y="12919"/>
                  </a:cubicBezTo>
                  <a:lnTo>
                    <a:pt x="21163" y="12919"/>
                  </a:lnTo>
                  <a:lnTo>
                    <a:pt x="21174" y="12919"/>
                  </a:lnTo>
                  <a:cubicBezTo>
                    <a:pt x="21145" y="12904"/>
                    <a:pt x="21174" y="12821"/>
                    <a:pt x="21174" y="12781"/>
                  </a:cubicBezTo>
                  <a:cubicBezTo>
                    <a:pt x="21174" y="12620"/>
                    <a:pt x="21081" y="12526"/>
                    <a:pt x="21081" y="12409"/>
                  </a:cubicBezTo>
                  <a:cubicBezTo>
                    <a:pt x="21035" y="12409"/>
                    <a:pt x="21096" y="12299"/>
                    <a:pt x="21060" y="12245"/>
                  </a:cubicBezTo>
                  <a:cubicBezTo>
                    <a:pt x="21049" y="12227"/>
                    <a:pt x="21021" y="12234"/>
                    <a:pt x="21013" y="12227"/>
                  </a:cubicBezTo>
                  <a:cubicBezTo>
                    <a:pt x="20992" y="12205"/>
                    <a:pt x="21003" y="12190"/>
                    <a:pt x="20982" y="12168"/>
                  </a:cubicBezTo>
                  <a:cubicBezTo>
                    <a:pt x="20921" y="12230"/>
                    <a:pt x="20896" y="12336"/>
                    <a:pt x="20796" y="12336"/>
                  </a:cubicBezTo>
                  <a:cubicBezTo>
                    <a:pt x="20743" y="12336"/>
                    <a:pt x="20739" y="12292"/>
                    <a:pt x="20739" y="12245"/>
                  </a:cubicBezTo>
                  <a:cubicBezTo>
                    <a:pt x="20739" y="12197"/>
                    <a:pt x="20757" y="12175"/>
                    <a:pt x="20757" y="12135"/>
                  </a:cubicBezTo>
                  <a:cubicBezTo>
                    <a:pt x="20757" y="12117"/>
                    <a:pt x="20739" y="12106"/>
                    <a:pt x="20736" y="12088"/>
                  </a:cubicBezTo>
                  <a:cubicBezTo>
                    <a:pt x="20711" y="12011"/>
                    <a:pt x="20668" y="11953"/>
                    <a:pt x="20633" y="11895"/>
                  </a:cubicBezTo>
                  <a:cubicBezTo>
                    <a:pt x="20583" y="11855"/>
                    <a:pt x="20544" y="11826"/>
                    <a:pt x="20515" y="11778"/>
                  </a:cubicBezTo>
                  <a:cubicBezTo>
                    <a:pt x="20487" y="11734"/>
                    <a:pt x="20494" y="11676"/>
                    <a:pt x="20480" y="11632"/>
                  </a:cubicBezTo>
                  <a:cubicBezTo>
                    <a:pt x="20465" y="11581"/>
                    <a:pt x="20405" y="11560"/>
                    <a:pt x="20351" y="11549"/>
                  </a:cubicBezTo>
                  <a:cubicBezTo>
                    <a:pt x="20351" y="11658"/>
                    <a:pt x="20252" y="11680"/>
                    <a:pt x="20159" y="11680"/>
                  </a:cubicBezTo>
                  <a:cubicBezTo>
                    <a:pt x="20102" y="11680"/>
                    <a:pt x="20102" y="11662"/>
                    <a:pt x="20074" y="11643"/>
                  </a:cubicBezTo>
                  <a:cubicBezTo>
                    <a:pt x="20049" y="11698"/>
                    <a:pt x="19974" y="11702"/>
                    <a:pt x="19963" y="11734"/>
                  </a:cubicBezTo>
                  <a:cubicBezTo>
                    <a:pt x="19949" y="11786"/>
                    <a:pt x="19952" y="11826"/>
                    <a:pt x="19920" y="11858"/>
                  </a:cubicBezTo>
                  <a:cubicBezTo>
                    <a:pt x="19856" y="11924"/>
                    <a:pt x="19753" y="11942"/>
                    <a:pt x="19696" y="12000"/>
                  </a:cubicBezTo>
                  <a:cubicBezTo>
                    <a:pt x="19625" y="12073"/>
                    <a:pt x="19561" y="12146"/>
                    <a:pt x="19493" y="12215"/>
                  </a:cubicBezTo>
                  <a:cubicBezTo>
                    <a:pt x="19465" y="12245"/>
                    <a:pt x="19426" y="12289"/>
                    <a:pt x="19400" y="12296"/>
                  </a:cubicBezTo>
                  <a:cubicBezTo>
                    <a:pt x="19336" y="12318"/>
                    <a:pt x="19262" y="12329"/>
                    <a:pt x="19262" y="12405"/>
                  </a:cubicBezTo>
                  <a:cubicBezTo>
                    <a:pt x="19262" y="12471"/>
                    <a:pt x="19287" y="12507"/>
                    <a:pt x="19287" y="12566"/>
                  </a:cubicBezTo>
                  <a:cubicBezTo>
                    <a:pt x="19287" y="12656"/>
                    <a:pt x="19244" y="12715"/>
                    <a:pt x="19244" y="12784"/>
                  </a:cubicBezTo>
                  <a:lnTo>
                    <a:pt x="19262" y="12879"/>
                  </a:lnTo>
                  <a:lnTo>
                    <a:pt x="19244" y="12883"/>
                  </a:lnTo>
                  <a:cubicBezTo>
                    <a:pt x="19244" y="12893"/>
                    <a:pt x="19219" y="12893"/>
                    <a:pt x="19208" y="12897"/>
                  </a:cubicBezTo>
                  <a:cubicBezTo>
                    <a:pt x="19158" y="12912"/>
                    <a:pt x="19169" y="13006"/>
                    <a:pt x="19140" y="13021"/>
                  </a:cubicBezTo>
                  <a:cubicBezTo>
                    <a:pt x="19098" y="13043"/>
                    <a:pt x="19091" y="13029"/>
                    <a:pt x="19073" y="13065"/>
                  </a:cubicBezTo>
                  <a:cubicBezTo>
                    <a:pt x="19059" y="13094"/>
                    <a:pt x="19055" y="13138"/>
                    <a:pt x="19027" y="13138"/>
                  </a:cubicBezTo>
                  <a:cubicBezTo>
                    <a:pt x="18998" y="13141"/>
                    <a:pt x="18977" y="13127"/>
                    <a:pt x="18973" y="13101"/>
                  </a:cubicBezTo>
                  <a:cubicBezTo>
                    <a:pt x="18955" y="13101"/>
                    <a:pt x="18945" y="13076"/>
                    <a:pt x="18941" y="13065"/>
                  </a:cubicBezTo>
                  <a:cubicBezTo>
                    <a:pt x="18913" y="12977"/>
                    <a:pt x="18874" y="12904"/>
                    <a:pt x="18849" y="12828"/>
                  </a:cubicBezTo>
                  <a:cubicBezTo>
                    <a:pt x="18834" y="12777"/>
                    <a:pt x="18785" y="12740"/>
                    <a:pt x="18770" y="12711"/>
                  </a:cubicBezTo>
                  <a:cubicBezTo>
                    <a:pt x="18742" y="12653"/>
                    <a:pt x="18759" y="12605"/>
                    <a:pt x="18731" y="12562"/>
                  </a:cubicBezTo>
                  <a:cubicBezTo>
                    <a:pt x="18703" y="12514"/>
                    <a:pt x="18703" y="12492"/>
                    <a:pt x="18688" y="12445"/>
                  </a:cubicBezTo>
                  <a:cubicBezTo>
                    <a:pt x="18671" y="12391"/>
                    <a:pt x="18606" y="12271"/>
                    <a:pt x="18581" y="12190"/>
                  </a:cubicBezTo>
                  <a:cubicBezTo>
                    <a:pt x="18560" y="12117"/>
                    <a:pt x="18521" y="12048"/>
                    <a:pt x="18521" y="11979"/>
                  </a:cubicBezTo>
                  <a:cubicBezTo>
                    <a:pt x="18521" y="11968"/>
                    <a:pt x="18515" y="11938"/>
                    <a:pt x="18515" y="11927"/>
                  </a:cubicBezTo>
                  <a:lnTo>
                    <a:pt x="18518" y="11930"/>
                  </a:lnTo>
                  <a:cubicBezTo>
                    <a:pt x="18519" y="11881"/>
                    <a:pt x="18535" y="11871"/>
                    <a:pt x="18535" y="11826"/>
                  </a:cubicBezTo>
                  <a:cubicBezTo>
                    <a:pt x="18535" y="11767"/>
                    <a:pt x="18500" y="11724"/>
                    <a:pt x="18500" y="11676"/>
                  </a:cubicBezTo>
                  <a:cubicBezTo>
                    <a:pt x="18500" y="11665"/>
                    <a:pt x="18521" y="11640"/>
                    <a:pt x="18521" y="11625"/>
                  </a:cubicBezTo>
                  <a:lnTo>
                    <a:pt x="18493" y="11625"/>
                  </a:lnTo>
                  <a:cubicBezTo>
                    <a:pt x="18446" y="11673"/>
                    <a:pt x="18443" y="11796"/>
                    <a:pt x="18350" y="11796"/>
                  </a:cubicBezTo>
                  <a:cubicBezTo>
                    <a:pt x="18240" y="11796"/>
                    <a:pt x="18197" y="11683"/>
                    <a:pt x="18144" y="11629"/>
                  </a:cubicBezTo>
                  <a:cubicBezTo>
                    <a:pt x="18176" y="11607"/>
                    <a:pt x="18200" y="11625"/>
                    <a:pt x="18233" y="11614"/>
                  </a:cubicBezTo>
                  <a:cubicBezTo>
                    <a:pt x="18261" y="11607"/>
                    <a:pt x="18264" y="11574"/>
                    <a:pt x="18279" y="11560"/>
                  </a:cubicBezTo>
                  <a:cubicBezTo>
                    <a:pt x="18251" y="11552"/>
                    <a:pt x="18225" y="11552"/>
                    <a:pt x="18197" y="11552"/>
                  </a:cubicBezTo>
                  <a:cubicBezTo>
                    <a:pt x="18126" y="11552"/>
                    <a:pt x="18022" y="11480"/>
                    <a:pt x="17987" y="11425"/>
                  </a:cubicBezTo>
                  <a:cubicBezTo>
                    <a:pt x="17958" y="11377"/>
                    <a:pt x="17937" y="11293"/>
                    <a:pt x="17894" y="11279"/>
                  </a:cubicBezTo>
                  <a:cubicBezTo>
                    <a:pt x="17855" y="11268"/>
                    <a:pt x="17827" y="11276"/>
                    <a:pt x="17787" y="11276"/>
                  </a:cubicBezTo>
                  <a:cubicBezTo>
                    <a:pt x="17745" y="11276"/>
                    <a:pt x="17734" y="11304"/>
                    <a:pt x="17698" y="11304"/>
                  </a:cubicBezTo>
                  <a:lnTo>
                    <a:pt x="17605" y="11279"/>
                  </a:lnTo>
                  <a:cubicBezTo>
                    <a:pt x="17591" y="11286"/>
                    <a:pt x="17581" y="11297"/>
                    <a:pt x="17574" y="11304"/>
                  </a:cubicBezTo>
                  <a:lnTo>
                    <a:pt x="17449" y="11312"/>
                  </a:lnTo>
                  <a:cubicBezTo>
                    <a:pt x="17449" y="11315"/>
                    <a:pt x="17435" y="11312"/>
                    <a:pt x="17431" y="11312"/>
                  </a:cubicBezTo>
                  <a:cubicBezTo>
                    <a:pt x="17364" y="11312"/>
                    <a:pt x="17207" y="11268"/>
                    <a:pt x="17111" y="11268"/>
                  </a:cubicBezTo>
                  <a:cubicBezTo>
                    <a:pt x="17093" y="11268"/>
                    <a:pt x="16990" y="11239"/>
                    <a:pt x="16986" y="11235"/>
                  </a:cubicBezTo>
                  <a:cubicBezTo>
                    <a:pt x="16950" y="11199"/>
                    <a:pt x="16950" y="11089"/>
                    <a:pt x="16876" y="11089"/>
                  </a:cubicBezTo>
                  <a:cubicBezTo>
                    <a:pt x="16837" y="11089"/>
                    <a:pt x="16822" y="11122"/>
                    <a:pt x="16801" y="11144"/>
                  </a:cubicBezTo>
                  <a:lnTo>
                    <a:pt x="16623" y="11144"/>
                  </a:lnTo>
                  <a:cubicBezTo>
                    <a:pt x="16566" y="11126"/>
                    <a:pt x="16537" y="11078"/>
                    <a:pt x="16502" y="11042"/>
                  </a:cubicBezTo>
                  <a:cubicBezTo>
                    <a:pt x="16459" y="10998"/>
                    <a:pt x="16402" y="11020"/>
                    <a:pt x="16363" y="10980"/>
                  </a:cubicBezTo>
                  <a:cubicBezTo>
                    <a:pt x="16342" y="10958"/>
                    <a:pt x="16352" y="10929"/>
                    <a:pt x="16345" y="10915"/>
                  </a:cubicBezTo>
                  <a:cubicBezTo>
                    <a:pt x="16306" y="10835"/>
                    <a:pt x="16228" y="10721"/>
                    <a:pt x="16128" y="10721"/>
                  </a:cubicBezTo>
                  <a:cubicBezTo>
                    <a:pt x="16078" y="10721"/>
                    <a:pt x="16057" y="10787"/>
                    <a:pt x="16057" y="10838"/>
                  </a:cubicBezTo>
                  <a:cubicBezTo>
                    <a:pt x="16057" y="10875"/>
                    <a:pt x="16057" y="10893"/>
                    <a:pt x="16064" y="10922"/>
                  </a:cubicBezTo>
                  <a:cubicBezTo>
                    <a:pt x="16085" y="11009"/>
                    <a:pt x="16185" y="11166"/>
                    <a:pt x="16267" y="11184"/>
                  </a:cubicBezTo>
                  <a:cubicBezTo>
                    <a:pt x="16267" y="11224"/>
                    <a:pt x="16288" y="11235"/>
                    <a:pt x="16292" y="11268"/>
                  </a:cubicBezTo>
                  <a:cubicBezTo>
                    <a:pt x="16334" y="11257"/>
                    <a:pt x="16327" y="11210"/>
                    <a:pt x="16363" y="11202"/>
                  </a:cubicBezTo>
                  <a:cubicBezTo>
                    <a:pt x="16366" y="11217"/>
                    <a:pt x="16366" y="11228"/>
                    <a:pt x="16366" y="11242"/>
                  </a:cubicBezTo>
                  <a:cubicBezTo>
                    <a:pt x="16366" y="11286"/>
                    <a:pt x="16342" y="11315"/>
                    <a:pt x="16342" y="11359"/>
                  </a:cubicBezTo>
                  <a:cubicBezTo>
                    <a:pt x="16342" y="11410"/>
                    <a:pt x="16434" y="11436"/>
                    <a:pt x="16488" y="11436"/>
                  </a:cubicBezTo>
                  <a:cubicBezTo>
                    <a:pt x="16726" y="11436"/>
                    <a:pt x="16744" y="11286"/>
                    <a:pt x="16872" y="11188"/>
                  </a:cubicBezTo>
                  <a:lnTo>
                    <a:pt x="16872" y="11323"/>
                  </a:lnTo>
                  <a:cubicBezTo>
                    <a:pt x="16922" y="11428"/>
                    <a:pt x="16990" y="11447"/>
                    <a:pt x="17093" y="11480"/>
                  </a:cubicBezTo>
                  <a:cubicBezTo>
                    <a:pt x="17132" y="11490"/>
                    <a:pt x="17136" y="11552"/>
                    <a:pt x="17160" y="11567"/>
                  </a:cubicBezTo>
                  <a:lnTo>
                    <a:pt x="17160" y="11563"/>
                  </a:lnTo>
                  <a:cubicBezTo>
                    <a:pt x="17178" y="11596"/>
                    <a:pt x="17228" y="11589"/>
                    <a:pt x="17228" y="11622"/>
                  </a:cubicBezTo>
                  <a:cubicBezTo>
                    <a:pt x="17228" y="11705"/>
                    <a:pt x="17125" y="11734"/>
                    <a:pt x="17125" y="11822"/>
                  </a:cubicBezTo>
                  <a:cubicBezTo>
                    <a:pt x="17071" y="11822"/>
                    <a:pt x="17036" y="11836"/>
                    <a:pt x="17022" y="11880"/>
                  </a:cubicBezTo>
                  <a:cubicBezTo>
                    <a:pt x="17007" y="11924"/>
                    <a:pt x="17011" y="11986"/>
                    <a:pt x="16968" y="11986"/>
                  </a:cubicBezTo>
                  <a:cubicBezTo>
                    <a:pt x="16915" y="11986"/>
                    <a:pt x="16919" y="12092"/>
                    <a:pt x="16865" y="12092"/>
                  </a:cubicBezTo>
                  <a:cubicBezTo>
                    <a:pt x="16833" y="12092"/>
                    <a:pt x="16766" y="12154"/>
                    <a:pt x="16766" y="12197"/>
                  </a:cubicBezTo>
                  <a:cubicBezTo>
                    <a:pt x="16669" y="12215"/>
                    <a:pt x="16452" y="12256"/>
                    <a:pt x="16452" y="12336"/>
                  </a:cubicBezTo>
                  <a:cubicBezTo>
                    <a:pt x="16452" y="12347"/>
                    <a:pt x="16459" y="12361"/>
                    <a:pt x="16466" y="12369"/>
                  </a:cubicBezTo>
                  <a:cubicBezTo>
                    <a:pt x="16384" y="12409"/>
                    <a:pt x="16274" y="12434"/>
                    <a:pt x="16188" y="12456"/>
                  </a:cubicBezTo>
                  <a:cubicBezTo>
                    <a:pt x="16146" y="12467"/>
                    <a:pt x="16003" y="12569"/>
                    <a:pt x="15957" y="12591"/>
                  </a:cubicBezTo>
                  <a:lnTo>
                    <a:pt x="15847" y="12591"/>
                  </a:lnTo>
                  <a:cubicBezTo>
                    <a:pt x="15786" y="12635"/>
                    <a:pt x="15776" y="12665"/>
                    <a:pt x="15702" y="12665"/>
                  </a:cubicBezTo>
                  <a:lnTo>
                    <a:pt x="15679" y="12679"/>
                  </a:lnTo>
                  <a:cubicBezTo>
                    <a:pt x="15669" y="12679"/>
                    <a:pt x="15578" y="12633"/>
                    <a:pt x="15568" y="12628"/>
                  </a:cubicBezTo>
                  <a:cubicBezTo>
                    <a:pt x="15559" y="12624"/>
                    <a:pt x="15587" y="12624"/>
                    <a:pt x="15564" y="12588"/>
                  </a:cubicBezTo>
                  <a:cubicBezTo>
                    <a:pt x="15527" y="12530"/>
                    <a:pt x="15501" y="12471"/>
                    <a:pt x="15501" y="12401"/>
                  </a:cubicBezTo>
                  <a:cubicBezTo>
                    <a:pt x="15462" y="12398"/>
                    <a:pt x="15490" y="12329"/>
                    <a:pt x="15497" y="12296"/>
                  </a:cubicBezTo>
                  <a:cubicBezTo>
                    <a:pt x="15515" y="12215"/>
                    <a:pt x="15455" y="12183"/>
                    <a:pt x="15416" y="12142"/>
                  </a:cubicBezTo>
                  <a:cubicBezTo>
                    <a:pt x="15373" y="12099"/>
                    <a:pt x="15274" y="11973"/>
                    <a:pt x="15274" y="11886"/>
                  </a:cubicBezTo>
                  <a:cubicBezTo>
                    <a:pt x="15150" y="11857"/>
                    <a:pt x="15120" y="11782"/>
                    <a:pt x="15120" y="11643"/>
                  </a:cubicBezTo>
                  <a:cubicBezTo>
                    <a:pt x="15120" y="11560"/>
                    <a:pt x="15074" y="11541"/>
                    <a:pt x="15060" y="11472"/>
                  </a:cubicBezTo>
                  <a:cubicBezTo>
                    <a:pt x="15042" y="11458"/>
                    <a:pt x="15024" y="11436"/>
                    <a:pt x="15013" y="11425"/>
                  </a:cubicBezTo>
                  <a:cubicBezTo>
                    <a:pt x="14999" y="11410"/>
                    <a:pt x="14953" y="11417"/>
                    <a:pt x="14942" y="11407"/>
                  </a:cubicBezTo>
                  <a:cubicBezTo>
                    <a:pt x="14921" y="11385"/>
                    <a:pt x="14928" y="11330"/>
                    <a:pt x="14921" y="11308"/>
                  </a:cubicBezTo>
                  <a:cubicBezTo>
                    <a:pt x="14910" y="11271"/>
                    <a:pt x="14885" y="11242"/>
                    <a:pt x="14871" y="11221"/>
                  </a:cubicBezTo>
                  <a:cubicBezTo>
                    <a:pt x="14828" y="11155"/>
                    <a:pt x="14792" y="11100"/>
                    <a:pt x="14754" y="11038"/>
                  </a:cubicBezTo>
                  <a:cubicBezTo>
                    <a:pt x="14743" y="11020"/>
                    <a:pt x="14693" y="10962"/>
                    <a:pt x="14693" y="10951"/>
                  </a:cubicBezTo>
                  <a:cubicBezTo>
                    <a:pt x="14693" y="10926"/>
                    <a:pt x="14704" y="10880"/>
                    <a:pt x="14712" y="10835"/>
                  </a:cubicBezTo>
                  <a:cubicBezTo>
                    <a:pt x="14697" y="10888"/>
                    <a:pt x="14658" y="10981"/>
                    <a:pt x="14647" y="11017"/>
                  </a:cubicBezTo>
                  <a:cubicBezTo>
                    <a:pt x="14572" y="11006"/>
                    <a:pt x="14511" y="10842"/>
                    <a:pt x="14451" y="10780"/>
                  </a:cubicBezTo>
                  <a:lnTo>
                    <a:pt x="14451" y="10842"/>
                  </a:lnTo>
                  <a:lnTo>
                    <a:pt x="14789" y="11454"/>
                  </a:lnTo>
                  <a:cubicBezTo>
                    <a:pt x="14771" y="11530"/>
                    <a:pt x="14878" y="11691"/>
                    <a:pt x="14931" y="11734"/>
                  </a:cubicBezTo>
                  <a:lnTo>
                    <a:pt x="14931" y="11928"/>
                  </a:lnTo>
                  <a:cubicBezTo>
                    <a:pt x="14967" y="12026"/>
                    <a:pt x="15038" y="12026"/>
                    <a:pt x="15092" y="12099"/>
                  </a:cubicBezTo>
                  <a:cubicBezTo>
                    <a:pt x="15156" y="12186"/>
                    <a:pt x="15117" y="12281"/>
                    <a:pt x="15181" y="12347"/>
                  </a:cubicBezTo>
                  <a:cubicBezTo>
                    <a:pt x="15238" y="12405"/>
                    <a:pt x="15277" y="12409"/>
                    <a:pt x="15341" y="12456"/>
                  </a:cubicBezTo>
                  <a:cubicBezTo>
                    <a:pt x="15398" y="12500"/>
                    <a:pt x="15429" y="12651"/>
                    <a:pt x="15546" y="12651"/>
                  </a:cubicBezTo>
                  <a:cubicBezTo>
                    <a:pt x="15546" y="12713"/>
                    <a:pt x="15580" y="12722"/>
                    <a:pt x="15544" y="12766"/>
                  </a:cubicBezTo>
                  <a:cubicBezTo>
                    <a:pt x="15590" y="12802"/>
                    <a:pt x="15637" y="12919"/>
                    <a:pt x="15697" y="12919"/>
                  </a:cubicBezTo>
                  <a:cubicBezTo>
                    <a:pt x="15754" y="12919"/>
                    <a:pt x="15758" y="12871"/>
                    <a:pt x="15804" y="12857"/>
                  </a:cubicBezTo>
                  <a:cubicBezTo>
                    <a:pt x="15857" y="12838"/>
                    <a:pt x="15893" y="12864"/>
                    <a:pt x="15946" y="12857"/>
                  </a:cubicBezTo>
                  <a:cubicBezTo>
                    <a:pt x="16082" y="12835"/>
                    <a:pt x="16210" y="12781"/>
                    <a:pt x="16338" y="12748"/>
                  </a:cubicBezTo>
                  <a:cubicBezTo>
                    <a:pt x="16349" y="12769"/>
                    <a:pt x="16363" y="12781"/>
                    <a:pt x="16363" y="12802"/>
                  </a:cubicBezTo>
                  <a:cubicBezTo>
                    <a:pt x="16363" y="13010"/>
                    <a:pt x="16203" y="13279"/>
                    <a:pt x="16113" y="13404"/>
                  </a:cubicBezTo>
                  <a:cubicBezTo>
                    <a:pt x="16007" y="13549"/>
                    <a:pt x="15961" y="13681"/>
                    <a:pt x="15829" y="13786"/>
                  </a:cubicBezTo>
                  <a:cubicBezTo>
                    <a:pt x="15594" y="13976"/>
                    <a:pt x="15341" y="14034"/>
                    <a:pt x="15252" y="14359"/>
                  </a:cubicBezTo>
                  <a:cubicBezTo>
                    <a:pt x="15227" y="14449"/>
                    <a:pt x="15134" y="14475"/>
                    <a:pt x="15134" y="14578"/>
                  </a:cubicBezTo>
                  <a:cubicBezTo>
                    <a:pt x="15134" y="14690"/>
                    <a:pt x="15163" y="14741"/>
                    <a:pt x="15163" y="14851"/>
                  </a:cubicBezTo>
                  <a:cubicBezTo>
                    <a:pt x="15163" y="14975"/>
                    <a:pt x="15295" y="15036"/>
                    <a:pt x="15295" y="15105"/>
                  </a:cubicBezTo>
                  <a:cubicBezTo>
                    <a:pt x="15295" y="15128"/>
                    <a:pt x="15273" y="15153"/>
                    <a:pt x="15269" y="15160"/>
                  </a:cubicBezTo>
                  <a:lnTo>
                    <a:pt x="15269" y="15251"/>
                  </a:lnTo>
                  <a:cubicBezTo>
                    <a:pt x="15269" y="15310"/>
                    <a:pt x="15259" y="15379"/>
                    <a:pt x="15259" y="15481"/>
                  </a:cubicBezTo>
                  <a:cubicBezTo>
                    <a:pt x="15280" y="15503"/>
                    <a:pt x="15287" y="15525"/>
                    <a:pt x="15287" y="15554"/>
                  </a:cubicBezTo>
                  <a:cubicBezTo>
                    <a:pt x="15287" y="15838"/>
                    <a:pt x="14817" y="15806"/>
                    <a:pt x="14778" y="16046"/>
                  </a:cubicBezTo>
                  <a:cubicBezTo>
                    <a:pt x="14729" y="16053"/>
                    <a:pt x="14672" y="16115"/>
                    <a:pt x="14672" y="16155"/>
                  </a:cubicBezTo>
                  <a:cubicBezTo>
                    <a:pt x="14672" y="16235"/>
                    <a:pt x="14771" y="16290"/>
                    <a:pt x="14771" y="16399"/>
                  </a:cubicBezTo>
                  <a:cubicBezTo>
                    <a:pt x="14771" y="16458"/>
                    <a:pt x="14764" y="16578"/>
                    <a:pt x="14743" y="16611"/>
                  </a:cubicBezTo>
                  <a:cubicBezTo>
                    <a:pt x="14721" y="16640"/>
                    <a:pt x="14661" y="16626"/>
                    <a:pt x="14636" y="16636"/>
                  </a:cubicBezTo>
                  <a:cubicBezTo>
                    <a:pt x="14551" y="16680"/>
                    <a:pt x="14501" y="16716"/>
                    <a:pt x="14458" y="16808"/>
                  </a:cubicBezTo>
                  <a:cubicBezTo>
                    <a:pt x="14489" y="16826"/>
                    <a:pt x="14511" y="16851"/>
                    <a:pt x="14511" y="16884"/>
                  </a:cubicBezTo>
                  <a:cubicBezTo>
                    <a:pt x="14511" y="16986"/>
                    <a:pt x="14411" y="17066"/>
                    <a:pt x="14369" y="17110"/>
                  </a:cubicBezTo>
                  <a:cubicBezTo>
                    <a:pt x="14290" y="17190"/>
                    <a:pt x="14283" y="17274"/>
                    <a:pt x="14227" y="17347"/>
                  </a:cubicBezTo>
                  <a:cubicBezTo>
                    <a:pt x="14137" y="17464"/>
                    <a:pt x="14098" y="17566"/>
                    <a:pt x="13952" y="17639"/>
                  </a:cubicBezTo>
                  <a:cubicBezTo>
                    <a:pt x="13892" y="17668"/>
                    <a:pt x="13803" y="17639"/>
                    <a:pt x="13792" y="17704"/>
                  </a:cubicBezTo>
                  <a:cubicBezTo>
                    <a:pt x="13745" y="17708"/>
                    <a:pt x="13717" y="17729"/>
                    <a:pt x="13685" y="17729"/>
                  </a:cubicBezTo>
                  <a:cubicBezTo>
                    <a:pt x="13646" y="17729"/>
                    <a:pt x="13625" y="17693"/>
                    <a:pt x="13585" y="17693"/>
                  </a:cubicBezTo>
                  <a:cubicBezTo>
                    <a:pt x="13436" y="17693"/>
                    <a:pt x="13347" y="17803"/>
                    <a:pt x="13212" y="17803"/>
                  </a:cubicBezTo>
                  <a:cubicBezTo>
                    <a:pt x="13151" y="17803"/>
                    <a:pt x="13119" y="17770"/>
                    <a:pt x="13097" y="17729"/>
                  </a:cubicBezTo>
                  <a:cubicBezTo>
                    <a:pt x="13076" y="17733"/>
                    <a:pt x="13069" y="17744"/>
                    <a:pt x="13062" y="17748"/>
                  </a:cubicBezTo>
                  <a:cubicBezTo>
                    <a:pt x="13062" y="17675"/>
                    <a:pt x="13026" y="17595"/>
                    <a:pt x="12998" y="17566"/>
                  </a:cubicBezTo>
                  <a:cubicBezTo>
                    <a:pt x="13026" y="17537"/>
                    <a:pt x="13044" y="17507"/>
                    <a:pt x="13044" y="17467"/>
                  </a:cubicBezTo>
                  <a:cubicBezTo>
                    <a:pt x="13044" y="17409"/>
                    <a:pt x="12944" y="17299"/>
                    <a:pt x="12927" y="17267"/>
                  </a:cubicBezTo>
                  <a:cubicBezTo>
                    <a:pt x="12798" y="17044"/>
                    <a:pt x="12634" y="16829"/>
                    <a:pt x="12634" y="16509"/>
                  </a:cubicBezTo>
                  <a:lnTo>
                    <a:pt x="12634" y="16410"/>
                  </a:lnTo>
                  <a:cubicBezTo>
                    <a:pt x="12634" y="16359"/>
                    <a:pt x="12592" y="16341"/>
                    <a:pt x="12563" y="16290"/>
                  </a:cubicBezTo>
                  <a:cubicBezTo>
                    <a:pt x="12463" y="16119"/>
                    <a:pt x="12357" y="15980"/>
                    <a:pt x="12357" y="15743"/>
                  </a:cubicBezTo>
                  <a:cubicBezTo>
                    <a:pt x="12357" y="15488"/>
                    <a:pt x="12581" y="15426"/>
                    <a:pt x="12581" y="15233"/>
                  </a:cubicBezTo>
                  <a:cubicBezTo>
                    <a:pt x="12581" y="15142"/>
                    <a:pt x="12546" y="15105"/>
                    <a:pt x="12535" y="15025"/>
                  </a:cubicBezTo>
                  <a:cubicBezTo>
                    <a:pt x="12510" y="14869"/>
                    <a:pt x="12481" y="14814"/>
                    <a:pt x="12446" y="14723"/>
                  </a:cubicBezTo>
                  <a:cubicBezTo>
                    <a:pt x="12418" y="14650"/>
                    <a:pt x="12432" y="14566"/>
                    <a:pt x="12385" y="14505"/>
                  </a:cubicBezTo>
                  <a:cubicBezTo>
                    <a:pt x="12293" y="14384"/>
                    <a:pt x="12090" y="14257"/>
                    <a:pt x="12090" y="14085"/>
                  </a:cubicBezTo>
                  <a:cubicBezTo>
                    <a:pt x="12090" y="14045"/>
                    <a:pt x="12147" y="13954"/>
                    <a:pt x="12171" y="13939"/>
                  </a:cubicBezTo>
                  <a:cubicBezTo>
                    <a:pt x="12157" y="13907"/>
                    <a:pt x="12171" y="13899"/>
                    <a:pt x="12171" y="13885"/>
                  </a:cubicBezTo>
                  <a:cubicBezTo>
                    <a:pt x="12171" y="13841"/>
                    <a:pt x="12171" y="13732"/>
                    <a:pt x="12207" y="13702"/>
                  </a:cubicBezTo>
                  <a:cubicBezTo>
                    <a:pt x="12168" y="13622"/>
                    <a:pt x="12104" y="13549"/>
                    <a:pt x="11983" y="13549"/>
                  </a:cubicBezTo>
                  <a:lnTo>
                    <a:pt x="11833" y="13549"/>
                  </a:lnTo>
                  <a:cubicBezTo>
                    <a:pt x="11726" y="13549"/>
                    <a:pt x="11702" y="13338"/>
                    <a:pt x="11555" y="13338"/>
                  </a:cubicBezTo>
                  <a:cubicBezTo>
                    <a:pt x="11378" y="13338"/>
                    <a:pt x="11246" y="13422"/>
                    <a:pt x="11110" y="13466"/>
                  </a:cubicBezTo>
                  <a:cubicBezTo>
                    <a:pt x="11057" y="13484"/>
                    <a:pt x="11039" y="13531"/>
                    <a:pt x="10986" y="13531"/>
                  </a:cubicBezTo>
                  <a:cubicBezTo>
                    <a:pt x="10932" y="13531"/>
                    <a:pt x="10843" y="13476"/>
                    <a:pt x="10772" y="13476"/>
                  </a:cubicBezTo>
                  <a:cubicBezTo>
                    <a:pt x="10633" y="13476"/>
                    <a:pt x="10573" y="13549"/>
                    <a:pt x="10434" y="13549"/>
                  </a:cubicBezTo>
                  <a:cubicBezTo>
                    <a:pt x="10391" y="13549"/>
                    <a:pt x="10341" y="13531"/>
                    <a:pt x="10327" y="13520"/>
                  </a:cubicBezTo>
                  <a:cubicBezTo>
                    <a:pt x="10227" y="13444"/>
                    <a:pt x="10021" y="13320"/>
                    <a:pt x="9946" y="13203"/>
                  </a:cubicBezTo>
                  <a:cubicBezTo>
                    <a:pt x="9878" y="13098"/>
                    <a:pt x="9857" y="13010"/>
                    <a:pt x="9768" y="12937"/>
                  </a:cubicBezTo>
                  <a:cubicBezTo>
                    <a:pt x="9743" y="12919"/>
                    <a:pt x="9554" y="12748"/>
                    <a:pt x="9554" y="12733"/>
                  </a:cubicBezTo>
                  <a:cubicBezTo>
                    <a:pt x="9536" y="12711"/>
                    <a:pt x="9526" y="12704"/>
                    <a:pt x="9508" y="12682"/>
                  </a:cubicBezTo>
                  <a:lnTo>
                    <a:pt x="9519" y="12682"/>
                  </a:lnTo>
                  <a:cubicBezTo>
                    <a:pt x="9519" y="12627"/>
                    <a:pt x="9501" y="12598"/>
                    <a:pt x="9501" y="12566"/>
                  </a:cubicBezTo>
                  <a:cubicBezTo>
                    <a:pt x="9501" y="12514"/>
                    <a:pt x="9472" y="12496"/>
                    <a:pt x="9447" y="12445"/>
                  </a:cubicBezTo>
                  <a:cubicBezTo>
                    <a:pt x="9526" y="12405"/>
                    <a:pt x="9597" y="12208"/>
                    <a:pt x="9597" y="12117"/>
                  </a:cubicBezTo>
                  <a:cubicBezTo>
                    <a:pt x="9597" y="11957"/>
                    <a:pt x="9526" y="11855"/>
                    <a:pt x="9526" y="11709"/>
                  </a:cubicBezTo>
                  <a:cubicBezTo>
                    <a:pt x="9526" y="11636"/>
                    <a:pt x="9608" y="11592"/>
                    <a:pt x="9626" y="11534"/>
                  </a:cubicBezTo>
                  <a:cubicBezTo>
                    <a:pt x="9672" y="11392"/>
                    <a:pt x="9779" y="11199"/>
                    <a:pt x="9864" y="11078"/>
                  </a:cubicBezTo>
                  <a:cubicBezTo>
                    <a:pt x="9914" y="11009"/>
                    <a:pt x="10006" y="11017"/>
                    <a:pt x="10070" y="10980"/>
                  </a:cubicBezTo>
                  <a:cubicBezTo>
                    <a:pt x="10124" y="10947"/>
                    <a:pt x="10213" y="10875"/>
                    <a:pt x="10231" y="10816"/>
                  </a:cubicBezTo>
                  <a:cubicBezTo>
                    <a:pt x="10273" y="10681"/>
                    <a:pt x="10220" y="10623"/>
                    <a:pt x="10291" y="10532"/>
                  </a:cubicBezTo>
                  <a:cubicBezTo>
                    <a:pt x="10384" y="10412"/>
                    <a:pt x="10505" y="10298"/>
                    <a:pt x="10594" y="10186"/>
                  </a:cubicBezTo>
                  <a:lnTo>
                    <a:pt x="10587" y="10186"/>
                  </a:lnTo>
                  <a:cubicBezTo>
                    <a:pt x="10615" y="10149"/>
                    <a:pt x="10622" y="10116"/>
                    <a:pt x="10658" y="10087"/>
                  </a:cubicBezTo>
                  <a:cubicBezTo>
                    <a:pt x="10747" y="10153"/>
                    <a:pt x="10840" y="10178"/>
                    <a:pt x="10961" y="10178"/>
                  </a:cubicBezTo>
                  <a:cubicBezTo>
                    <a:pt x="11036" y="10178"/>
                    <a:pt x="11050" y="10135"/>
                    <a:pt x="11093" y="10113"/>
                  </a:cubicBezTo>
                  <a:cubicBezTo>
                    <a:pt x="11232" y="10044"/>
                    <a:pt x="11495" y="9942"/>
                    <a:pt x="11655" y="9942"/>
                  </a:cubicBezTo>
                  <a:cubicBezTo>
                    <a:pt x="11705" y="9942"/>
                    <a:pt x="11751" y="9978"/>
                    <a:pt x="11780" y="9978"/>
                  </a:cubicBezTo>
                  <a:cubicBezTo>
                    <a:pt x="11819" y="9978"/>
                    <a:pt x="11876" y="9923"/>
                    <a:pt x="11930" y="9923"/>
                  </a:cubicBezTo>
                  <a:cubicBezTo>
                    <a:pt x="11976" y="9923"/>
                    <a:pt x="11997" y="9949"/>
                    <a:pt x="12036" y="9949"/>
                  </a:cubicBezTo>
                  <a:cubicBezTo>
                    <a:pt x="12107" y="9949"/>
                    <a:pt x="12111" y="9894"/>
                    <a:pt x="12179" y="9894"/>
                  </a:cubicBezTo>
                  <a:cubicBezTo>
                    <a:pt x="12246" y="9894"/>
                    <a:pt x="12229" y="9960"/>
                    <a:pt x="12285" y="9960"/>
                  </a:cubicBezTo>
                  <a:cubicBezTo>
                    <a:pt x="12307" y="9960"/>
                    <a:pt x="12318" y="9942"/>
                    <a:pt x="12339" y="9938"/>
                  </a:cubicBezTo>
                  <a:cubicBezTo>
                    <a:pt x="12335" y="9993"/>
                    <a:pt x="12285" y="9985"/>
                    <a:pt x="12285" y="10033"/>
                  </a:cubicBezTo>
                  <a:cubicBezTo>
                    <a:pt x="12285" y="10065"/>
                    <a:pt x="12332" y="10080"/>
                    <a:pt x="12332" y="10113"/>
                  </a:cubicBezTo>
                  <a:cubicBezTo>
                    <a:pt x="12332" y="10167"/>
                    <a:pt x="12285" y="10196"/>
                    <a:pt x="12285" y="10251"/>
                  </a:cubicBezTo>
                  <a:cubicBezTo>
                    <a:pt x="12285" y="10342"/>
                    <a:pt x="12378" y="10422"/>
                    <a:pt x="12446" y="10422"/>
                  </a:cubicBezTo>
                  <a:lnTo>
                    <a:pt x="12546" y="10422"/>
                  </a:lnTo>
                  <a:cubicBezTo>
                    <a:pt x="12777" y="10422"/>
                    <a:pt x="12859" y="10714"/>
                    <a:pt x="13122" y="10714"/>
                  </a:cubicBezTo>
                  <a:cubicBezTo>
                    <a:pt x="13154" y="10714"/>
                    <a:pt x="13193" y="10677"/>
                    <a:pt x="13193" y="10659"/>
                  </a:cubicBezTo>
                  <a:lnTo>
                    <a:pt x="13193" y="10586"/>
                  </a:lnTo>
                  <a:cubicBezTo>
                    <a:pt x="13193" y="10470"/>
                    <a:pt x="13279" y="10470"/>
                    <a:pt x="13390" y="10434"/>
                  </a:cubicBezTo>
                  <a:lnTo>
                    <a:pt x="13400" y="10441"/>
                  </a:lnTo>
                  <a:lnTo>
                    <a:pt x="13478" y="10441"/>
                  </a:lnTo>
                  <a:cubicBezTo>
                    <a:pt x="13478" y="10492"/>
                    <a:pt x="13518" y="10503"/>
                    <a:pt x="13532" y="10524"/>
                  </a:cubicBezTo>
                  <a:cubicBezTo>
                    <a:pt x="13564" y="10568"/>
                    <a:pt x="13646" y="10539"/>
                    <a:pt x="13703" y="10561"/>
                  </a:cubicBezTo>
                  <a:cubicBezTo>
                    <a:pt x="13817" y="10605"/>
                    <a:pt x="13977" y="10659"/>
                    <a:pt x="14102" y="10659"/>
                  </a:cubicBezTo>
                  <a:cubicBezTo>
                    <a:pt x="14215" y="10659"/>
                    <a:pt x="14251" y="10605"/>
                    <a:pt x="14362" y="10605"/>
                  </a:cubicBezTo>
                  <a:cubicBezTo>
                    <a:pt x="14429" y="10605"/>
                    <a:pt x="14468" y="10652"/>
                    <a:pt x="14547" y="10652"/>
                  </a:cubicBezTo>
                  <a:cubicBezTo>
                    <a:pt x="14600" y="10652"/>
                    <a:pt x="14600" y="10634"/>
                    <a:pt x="14647" y="10623"/>
                  </a:cubicBezTo>
                  <a:cubicBezTo>
                    <a:pt x="14650" y="10632"/>
                    <a:pt x="14655" y="10640"/>
                    <a:pt x="14659" y="10649"/>
                  </a:cubicBezTo>
                  <a:lnTo>
                    <a:pt x="14639" y="10601"/>
                  </a:lnTo>
                  <a:cubicBezTo>
                    <a:pt x="14639" y="10576"/>
                    <a:pt x="14664" y="10576"/>
                    <a:pt x="14668" y="10561"/>
                  </a:cubicBezTo>
                  <a:cubicBezTo>
                    <a:pt x="14693" y="10481"/>
                    <a:pt x="14704" y="10441"/>
                    <a:pt x="14725" y="10368"/>
                  </a:cubicBezTo>
                  <a:cubicBezTo>
                    <a:pt x="14746" y="10295"/>
                    <a:pt x="14817" y="10277"/>
                    <a:pt x="14817" y="10193"/>
                  </a:cubicBezTo>
                  <a:cubicBezTo>
                    <a:pt x="14817" y="10131"/>
                    <a:pt x="14800" y="10080"/>
                    <a:pt x="14800" y="10036"/>
                  </a:cubicBezTo>
                  <a:cubicBezTo>
                    <a:pt x="14800" y="10014"/>
                    <a:pt x="14817" y="10007"/>
                    <a:pt x="14824" y="10000"/>
                  </a:cubicBezTo>
                  <a:lnTo>
                    <a:pt x="14824" y="9963"/>
                  </a:lnTo>
                  <a:cubicBezTo>
                    <a:pt x="14796" y="9974"/>
                    <a:pt x="14785" y="9996"/>
                    <a:pt x="14757" y="9996"/>
                  </a:cubicBezTo>
                  <a:cubicBezTo>
                    <a:pt x="14721" y="9996"/>
                    <a:pt x="14700" y="9982"/>
                    <a:pt x="14686" y="9967"/>
                  </a:cubicBezTo>
                  <a:cubicBezTo>
                    <a:pt x="14629" y="10011"/>
                    <a:pt x="14611" y="10058"/>
                    <a:pt x="14508" y="10058"/>
                  </a:cubicBezTo>
                  <a:cubicBezTo>
                    <a:pt x="14433" y="10058"/>
                    <a:pt x="14404" y="9967"/>
                    <a:pt x="14330" y="9967"/>
                  </a:cubicBezTo>
                  <a:cubicBezTo>
                    <a:pt x="14255" y="9967"/>
                    <a:pt x="14269" y="10051"/>
                    <a:pt x="14205" y="10051"/>
                  </a:cubicBezTo>
                  <a:cubicBezTo>
                    <a:pt x="14137" y="10051"/>
                    <a:pt x="14102" y="9952"/>
                    <a:pt x="14034" y="9985"/>
                  </a:cubicBezTo>
                  <a:lnTo>
                    <a:pt x="13995" y="9985"/>
                  </a:lnTo>
                  <a:cubicBezTo>
                    <a:pt x="14005" y="9982"/>
                    <a:pt x="14020" y="9970"/>
                    <a:pt x="14023" y="9963"/>
                  </a:cubicBezTo>
                  <a:cubicBezTo>
                    <a:pt x="14002" y="9942"/>
                    <a:pt x="13899" y="9887"/>
                    <a:pt x="13934" y="9850"/>
                  </a:cubicBezTo>
                  <a:cubicBezTo>
                    <a:pt x="13902" y="9803"/>
                    <a:pt x="13863" y="9807"/>
                    <a:pt x="13814" y="9781"/>
                  </a:cubicBezTo>
                  <a:cubicBezTo>
                    <a:pt x="13849" y="9745"/>
                    <a:pt x="13888" y="9752"/>
                    <a:pt x="13888" y="9683"/>
                  </a:cubicBezTo>
                  <a:cubicBezTo>
                    <a:pt x="13888" y="9657"/>
                    <a:pt x="13881" y="9657"/>
                    <a:pt x="13888" y="9639"/>
                  </a:cubicBezTo>
                  <a:cubicBezTo>
                    <a:pt x="13863" y="9639"/>
                    <a:pt x="13827" y="9643"/>
                    <a:pt x="13827" y="9620"/>
                  </a:cubicBezTo>
                  <a:cubicBezTo>
                    <a:pt x="13827" y="9508"/>
                    <a:pt x="14084" y="9530"/>
                    <a:pt x="14148" y="9497"/>
                  </a:cubicBezTo>
                  <a:cubicBezTo>
                    <a:pt x="14141" y="9468"/>
                    <a:pt x="14119" y="9478"/>
                    <a:pt x="14119" y="9453"/>
                  </a:cubicBezTo>
                  <a:cubicBezTo>
                    <a:pt x="14119" y="9420"/>
                    <a:pt x="14187" y="9435"/>
                    <a:pt x="14205" y="9435"/>
                  </a:cubicBezTo>
                  <a:lnTo>
                    <a:pt x="14315" y="9435"/>
                  </a:lnTo>
                  <a:cubicBezTo>
                    <a:pt x="14358" y="9435"/>
                    <a:pt x="14422" y="9387"/>
                    <a:pt x="14461" y="9362"/>
                  </a:cubicBezTo>
                  <a:cubicBezTo>
                    <a:pt x="14508" y="9333"/>
                    <a:pt x="14607" y="9329"/>
                    <a:pt x="14668" y="9329"/>
                  </a:cubicBezTo>
                  <a:cubicBezTo>
                    <a:pt x="14764" y="9329"/>
                    <a:pt x="14760" y="9384"/>
                    <a:pt x="14843" y="9384"/>
                  </a:cubicBezTo>
                  <a:cubicBezTo>
                    <a:pt x="14843" y="9428"/>
                    <a:pt x="14981" y="9453"/>
                    <a:pt x="15021" y="9457"/>
                  </a:cubicBezTo>
                  <a:lnTo>
                    <a:pt x="15223" y="9457"/>
                  </a:lnTo>
                  <a:cubicBezTo>
                    <a:pt x="15297" y="9457"/>
                    <a:pt x="15339" y="9400"/>
                    <a:pt x="15402" y="9373"/>
                  </a:cubicBezTo>
                  <a:cubicBezTo>
                    <a:pt x="15401" y="9373"/>
                    <a:pt x="15399" y="9373"/>
                    <a:pt x="15398" y="9374"/>
                  </a:cubicBezTo>
                  <a:lnTo>
                    <a:pt x="15384" y="9376"/>
                  </a:lnTo>
                  <a:cubicBezTo>
                    <a:pt x="15384" y="9089"/>
                    <a:pt x="14974" y="9125"/>
                    <a:pt x="14885" y="8910"/>
                  </a:cubicBezTo>
                  <a:cubicBezTo>
                    <a:pt x="15092" y="8856"/>
                    <a:pt x="14999" y="8757"/>
                    <a:pt x="14992" y="8735"/>
                  </a:cubicBezTo>
                  <a:cubicBezTo>
                    <a:pt x="15010" y="8728"/>
                    <a:pt x="15056" y="8673"/>
                    <a:pt x="15056" y="8673"/>
                  </a:cubicBezTo>
                  <a:cubicBezTo>
                    <a:pt x="14960" y="8710"/>
                    <a:pt x="14700" y="8808"/>
                    <a:pt x="14700" y="8837"/>
                  </a:cubicBezTo>
                  <a:cubicBezTo>
                    <a:pt x="14700" y="8881"/>
                    <a:pt x="14746" y="8892"/>
                    <a:pt x="14760" y="8892"/>
                  </a:cubicBezTo>
                  <a:cubicBezTo>
                    <a:pt x="14760" y="8892"/>
                    <a:pt x="14853" y="8906"/>
                    <a:pt x="14860" y="8906"/>
                  </a:cubicBezTo>
                  <a:cubicBezTo>
                    <a:pt x="14832" y="8943"/>
                    <a:pt x="14661" y="9019"/>
                    <a:pt x="14611" y="9019"/>
                  </a:cubicBezTo>
                  <a:cubicBezTo>
                    <a:pt x="14561" y="9019"/>
                    <a:pt x="14397" y="8746"/>
                    <a:pt x="14333" y="8746"/>
                  </a:cubicBezTo>
                  <a:cubicBezTo>
                    <a:pt x="14255" y="8746"/>
                    <a:pt x="14247" y="8841"/>
                    <a:pt x="14169" y="8863"/>
                  </a:cubicBezTo>
                  <a:cubicBezTo>
                    <a:pt x="14173" y="8881"/>
                    <a:pt x="14169" y="8899"/>
                    <a:pt x="14173" y="8917"/>
                  </a:cubicBezTo>
                  <a:cubicBezTo>
                    <a:pt x="14137" y="8925"/>
                    <a:pt x="14099" y="8942"/>
                    <a:pt x="14099" y="8979"/>
                  </a:cubicBezTo>
                  <a:cubicBezTo>
                    <a:pt x="14086" y="9038"/>
                    <a:pt x="14087" y="9009"/>
                    <a:pt x="14077" y="9030"/>
                  </a:cubicBezTo>
                  <a:lnTo>
                    <a:pt x="14077" y="9125"/>
                  </a:lnTo>
                  <a:cubicBezTo>
                    <a:pt x="14041" y="9162"/>
                    <a:pt x="13977" y="9234"/>
                    <a:pt x="13977" y="9285"/>
                  </a:cubicBezTo>
                  <a:cubicBezTo>
                    <a:pt x="13977" y="9358"/>
                    <a:pt x="14073" y="9409"/>
                    <a:pt x="14095" y="9442"/>
                  </a:cubicBezTo>
                  <a:cubicBezTo>
                    <a:pt x="14080" y="9457"/>
                    <a:pt x="14066" y="9453"/>
                    <a:pt x="14048" y="9457"/>
                  </a:cubicBezTo>
                  <a:cubicBezTo>
                    <a:pt x="14016" y="9468"/>
                    <a:pt x="13991" y="9453"/>
                    <a:pt x="13959" y="9468"/>
                  </a:cubicBezTo>
                  <a:cubicBezTo>
                    <a:pt x="13913" y="9489"/>
                    <a:pt x="13902" y="9537"/>
                    <a:pt x="13856" y="9537"/>
                  </a:cubicBezTo>
                  <a:cubicBezTo>
                    <a:pt x="13803" y="9537"/>
                    <a:pt x="13770" y="9464"/>
                    <a:pt x="13707" y="9464"/>
                  </a:cubicBezTo>
                  <a:cubicBezTo>
                    <a:pt x="13649" y="9464"/>
                    <a:pt x="13635" y="9497"/>
                    <a:pt x="13589" y="9511"/>
                  </a:cubicBezTo>
                  <a:cubicBezTo>
                    <a:pt x="13596" y="9541"/>
                    <a:pt x="13596" y="9562"/>
                    <a:pt x="13589" y="9591"/>
                  </a:cubicBezTo>
                  <a:cubicBezTo>
                    <a:pt x="13536" y="9591"/>
                    <a:pt x="13529" y="9537"/>
                    <a:pt x="13496" y="9537"/>
                  </a:cubicBezTo>
                  <a:cubicBezTo>
                    <a:pt x="13478" y="9537"/>
                    <a:pt x="13457" y="9559"/>
                    <a:pt x="13457" y="9577"/>
                  </a:cubicBezTo>
                  <a:lnTo>
                    <a:pt x="13525" y="9657"/>
                  </a:lnTo>
                  <a:cubicBezTo>
                    <a:pt x="13521" y="9679"/>
                    <a:pt x="13510" y="9690"/>
                    <a:pt x="13510" y="9701"/>
                  </a:cubicBezTo>
                  <a:cubicBezTo>
                    <a:pt x="13510" y="9712"/>
                    <a:pt x="13607" y="9803"/>
                    <a:pt x="13635" y="9803"/>
                  </a:cubicBezTo>
                  <a:cubicBezTo>
                    <a:pt x="13635" y="9814"/>
                    <a:pt x="13642" y="9828"/>
                    <a:pt x="13649" y="9836"/>
                  </a:cubicBezTo>
                  <a:cubicBezTo>
                    <a:pt x="13631" y="9846"/>
                    <a:pt x="13596" y="9832"/>
                    <a:pt x="13589" y="9858"/>
                  </a:cubicBezTo>
                  <a:lnTo>
                    <a:pt x="13582" y="9858"/>
                  </a:lnTo>
                  <a:cubicBezTo>
                    <a:pt x="13543" y="9850"/>
                    <a:pt x="13507" y="9821"/>
                    <a:pt x="13489" y="9803"/>
                  </a:cubicBezTo>
                  <a:lnTo>
                    <a:pt x="13489" y="9832"/>
                  </a:lnTo>
                  <a:cubicBezTo>
                    <a:pt x="13500" y="9854"/>
                    <a:pt x="13510" y="9865"/>
                    <a:pt x="13510" y="9894"/>
                  </a:cubicBezTo>
                  <a:cubicBezTo>
                    <a:pt x="13510" y="9916"/>
                    <a:pt x="13475" y="9960"/>
                    <a:pt x="13510" y="9978"/>
                  </a:cubicBezTo>
                  <a:lnTo>
                    <a:pt x="13461" y="9978"/>
                  </a:lnTo>
                  <a:cubicBezTo>
                    <a:pt x="13404" y="9978"/>
                    <a:pt x="13354" y="9919"/>
                    <a:pt x="13354" y="9858"/>
                  </a:cubicBezTo>
                  <a:cubicBezTo>
                    <a:pt x="13354" y="9832"/>
                    <a:pt x="13390" y="9821"/>
                    <a:pt x="13400" y="9803"/>
                  </a:cubicBezTo>
                  <a:lnTo>
                    <a:pt x="13339" y="9803"/>
                  </a:lnTo>
                  <a:cubicBezTo>
                    <a:pt x="13325" y="9803"/>
                    <a:pt x="13318" y="9770"/>
                    <a:pt x="13318" y="9763"/>
                  </a:cubicBezTo>
                  <a:cubicBezTo>
                    <a:pt x="13304" y="9712"/>
                    <a:pt x="13276" y="9679"/>
                    <a:pt x="13244" y="9646"/>
                  </a:cubicBezTo>
                  <a:cubicBezTo>
                    <a:pt x="13201" y="9603"/>
                    <a:pt x="13144" y="9570"/>
                    <a:pt x="13144" y="9493"/>
                  </a:cubicBezTo>
                  <a:lnTo>
                    <a:pt x="13144" y="9398"/>
                  </a:lnTo>
                  <a:cubicBezTo>
                    <a:pt x="13144" y="9347"/>
                    <a:pt x="13065" y="9271"/>
                    <a:pt x="13016" y="9245"/>
                  </a:cubicBezTo>
                  <a:cubicBezTo>
                    <a:pt x="12966" y="9220"/>
                    <a:pt x="12909" y="9216"/>
                    <a:pt x="12909" y="9165"/>
                  </a:cubicBezTo>
                  <a:lnTo>
                    <a:pt x="12859" y="9165"/>
                  </a:lnTo>
                  <a:cubicBezTo>
                    <a:pt x="12780" y="9165"/>
                    <a:pt x="12692" y="9041"/>
                    <a:pt x="12692" y="8957"/>
                  </a:cubicBezTo>
                  <a:lnTo>
                    <a:pt x="12585" y="8957"/>
                  </a:lnTo>
                  <a:cubicBezTo>
                    <a:pt x="12538" y="8957"/>
                    <a:pt x="12559" y="8881"/>
                    <a:pt x="12538" y="8859"/>
                  </a:cubicBezTo>
                  <a:cubicBezTo>
                    <a:pt x="12499" y="8885"/>
                    <a:pt x="12421" y="8885"/>
                    <a:pt x="12421" y="8925"/>
                  </a:cubicBezTo>
                  <a:cubicBezTo>
                    <a:pt x="12421" y="8932"/>
                    <a:pt x="12432" y="8946"/>
                    <a:pt x="12439" y="8946"/>
                  </a:cubicBezTo>
                  <a:cubicBezTo>
                    <a:pt x="12432" y="8968"/>
                    <a:pt x="12424" y="8990"/>
                    <a:pt x="12424" y="9012"/>
                  </a:cubicBezTo>
                  <a:cubicBezTo>
                    <a:pt x="12424" y="9067"/>
                    <a:pt x="12456" y="9088"/>
                    <a:pt x="12499" y="9103"/>
                  </a:cubicBezTo>
                  <a:cubicBezTo>
                    <a:pt x="12553" y="9121"/>
                    <a:pt x="12581" y="9183"/>
                    <a:pt x="12592" y="9216"/>
                  </a:cubicBezTo>
                  <a:cubicBezTo>
                    <a:pt x="12606" y="9267"/>
                    <a:pt x="12631" y="9326"/>
                    <a:pt x="12659" y="9340"/>
                  </a:cubicBezTo>
                  <a:cubicBezTo>
                    <a:pt x="12713" y="9366"/>
                    <a:pt x="12748" y="9347"/>
                    <a:pt x="12802" y="9347"/>
                  </a:cubicBezTo>
                  <a:cubicBezTo>
                    <a:pt x="12802" y="9358"/>
                    <a:pt x="12802" y="9369"/>
                    <a:pt x="12795" y="9376"/>
                  </a:cubicBezTo>
                  <a:cubicBezTo>
                    <a:pt x="12780" y="9420"/>
                    <a:pt x="12866" y="9439"/>
                    <a:pt x="12887" y="9449"/>
                  </a:cubicBezTo>
                  <a:cubicBezTo>
                    <a:pt x="12959" y="9486"/>
                    <a:pt x="13044" y="9515"/>
                    <a:pt x="13034" y="9591"/>
                  </a:cubicBezTo>
                  <a:cubicBezTo>
                    <a:pt x="12998" y="9584"/>
                    <a:pt x="12977" y="9537"/>
                    <a:pt x="12919" y="9537"/>
                  </a:cubicBezTo>
                  <a:cubicBezTo>
                    <a:pt x="12877" y="9537"/>
                    <a:pt x="12841" y="9559"/>
                    <a:pt x="12841" y="9595"/>
                  </a:cubicBezTo>
                  <a:cubicBezTo>
                    <a:pt x="12841" y="9643"/>
                    <a:pt x="12905" y="9653"/>
                    <a:pt x="12905" y="9701"/>
                  </a:cubicBezTo>
                  <a:cubicBezTo>
                    <a:pt x="12905" y="9719"/>
                    <a:pt x="12859" y="9719"/>
                    <a:pt x="12859" y="9719"/>
                  </a:cubicBezTo>
                  <a:cubicBezTo>
                    <a:pt x="12827" y="9752"/>
                    <a:pt x="12834" y="9828"/>
                    <a:pt x="12784" y="9828"/>
                  </a:cubicBezTo>
                  <a:cubicBezTo>
                    <a:pt x="12759" y="9828"/>
                    <a:pt x="12745" y="9818"/>
                    <a:pt x="12745" y="9803"/>
                  </a:cubicBezTo>
                  <a:cubicBezTo>
                    <a:pt x="12788" y="9803"/>
                    <a:pt x="12805" y="9748"/>
                    <a:pt x="12805" y="9704"/>
                  </a:cubicBezTo>
                  <a:cubicBezTo>
                    <a:pt x="12805" y="9650"/>
                    <a:pt x="12777" y="9635"/>
                    <a:pt x="12769" y="9603"/>
                  </a:cubicBezTo>
                  <a:cubicBezTo>
                    <a:pt x="12759" y="9603"/>
                    <a:pt x="12674" y="9516"/>
                    <a:pt x="12670" y="9494"/>
                  </a:cubicBezTo>
                  <a:cubicBezTo>
                    <a:pt x="12656" y="9494"/>
                    <a:pt x="12602" y="9478"/>
                    <a:pt x="12602" y="9457"/>
                  </a:cubicBezTo>
                  <a:cubicBezTo>
                    <a:pt x="12492" y="9431"/>
                    <a:pt x="12467" y="9398"/>
                    <a:pt x="12407" y="9336"/>
                  </a:cubicBezTo>
                  <a:cubicBezTo>
                    <a:pt x="12382" y="9311"/>
                    <a:pt x="12328" y="9296"/>
                    <a:pt x="12321" y="9271"/>
                  </a:cubicBezTo>
                  <a:cubicBezTo>
                    <a:pt x="12257" y="9187"/>
                    <a:pt x="12236" y="9038"/>
                    <a:pt x="12100" y="9038"/>
                  </a:cubicBezTo>
                  <a:cubicBezTo>
                    <a:pt x="12036" y="9038"/>
                    <a:pt x="12033" y="9085"/>
                    <a:pt x="12001" y="9100"/>
                  </a:cubicBezTo>
                  <a:cubicBezTo>
                    <a:pt x="11933" y="9132"/>
                    <a:pt x="11887" y="9198"/>
                    <a:pt x="11808" y="9198"/>
                  </a:cubicBezTo>
                  <a:cubicBezTo>
                    <a:pt x="11730" y="9198"/>
                    <a:pt x="11680" y="9158"/>
                    <a:pt x="11609" y="9158"/>
                  </a:cubicBezTo>
                  <a:cubicBezTo>
                    <a:pt x="11555" y="9158"/>
                    <a:pt x="11499" y="9194"/>
                    <a:pt x="11499" y="9249"/>
                  </a:cubicBezTo>
                  <a:lnTo>
                    <a:pt x="11520" y="9329"/>
                  </a:lnTo>
                  <a:cubicBezTo>
                    <a:pt x="11499" y="9402"/>
                    <a:pt x="11420" y="9428"/>
                    <a:pt x="11345" y="9446"/>
                  </a:cubicBezTo>
                  <a:cubicBezTo>
                    <a:pt x="11281" y="9461"/>
                    <a:pt x="11178" y="9610"/>
                    <a:pt x="11178" y="9690"/>
                  </a:cubicBezTo>
                  <a:cubicBezTo>
                    <a:pt x="11178" y="9719"/>
                    <a:pt x="11196" y="9730"/>
                    <a:pt x="11214" y="9737"/>
                  </a:cubicBezTo>
                  <a:cubicBezTo>
                    <a:pt x="11167" y="9810"/>
                    <a:pt x="11146" y="9854"/>
                    <a:pt x="11071" y="9890"/>
                  </a:cubicBezTo>
                  <a:cubicBezTo>
                    <a:pt x="11029" y="9912"/>
                    <a:pt x="11021" y="10003"/>
                    <a:pt x="10950" y="9982"/>
                  </a:cubicBezTo>
                  <a:lnTo>
                    <a:pt x="10950" y="9985"/>
                  </a:lnTo>
                  <a:cubicBezTo>
                    <a:pt x="10918" y="9974"/>
                    <a:pt x="10858" y="9993"/>
                    <a:pt x="10840" y="9993"/>
                  </a:cubicBezTo>
                  <a:cubicBezTo>
                    <a:pt x="10754" y="9993"/>
                    <a:pt x="10708" y="10065"/>
                    <a:pt x="10629" y="10065"/>
                  </a:cubicBezTo>
                  <a:cubicBezTo>
                    <a:pt x="10576" y="10065"/>
                    <a:pt x="10573" y="9931"/>
                    <a:pt x="10491" y="9931"/>
                  </a:cubicBezTo>
                  <a:cubicBezTo>
                    <a:pt x="10430" y="9931"/>
                    <a:pt x="10391" y="9956"/>
                    <a:pt x="10337" y="9956"/>
                  </a:cubicBezTo>
                  <a:cubicBezTo>
                    <a:pt x="10316" y="9956"/>
                    <a:pt x="10309" y="9938"/>
                    <a:pt x="10309" y="9927"/>
                  </a:cubicBezTo>
                  <a:lnTo>
                    <a:pt x="10309" y="9781"/>
                  </a:lnTo>
                  <a:cubicBezTo>
                    <a:pt x="10281" y="9781"/>
                    <a:pt x="10252" y="9759"/>
                    <a:pt x="10252" y="9730"/>
                  </a:cubicBezTo>
                  <a:cubicBezTo>
                    <a:pt x="10252" y="9683"/>
                    <a:pt x="10291" y="9672"/>
                    <a:pt x="10291" y="9646"/>
                  </a:cubicBezTo>
                  <a:cubicBezTo>
                    <a:pt x="10291" y="9555"/>
                    <a:pt x="10323" y="9461"/>
                    <a:pt x="10323" y="9366"/>
                  </a:cubicBezTo>
                  <a:cubicBezTo>
                    <a:pt x="10323" y="9311"/>
                    <a:pt x="10284" y="9260"/>
                    <a:pt x="10284" y="9227"/>
                  </a:cubicBezTo>
                  <a:cubicBezTo>
                    <a:pt x="10284" y="9205"/>
                    <a:pt x="10405" y="9129"/>
                    <a:pt x="10427" y="9129"/>
                  </a:cubicBezTo>
                  <a:cubicBezTo>
                    <a:pt x="10441" y="9129"/>
                    <a:pt x="10459" y="9150"/>
                    <a:pt x="10480" y="9143"/>
                  </a:cubicBezTo>
                  <a:lnTo>
                    <a:pt x="10640" y="9143"/>
                  </a:lnTo>
                  <a:cubicBezTo>
                    <a:pt x="10655" y="9158"/>
                    <a:pt x="10683" y="9162"/>
                    <a:pt x="10701" y="9165"/>
                  </a:cubicBezTo>
                  <a:lnTo>
                    <a:pt x="10872" y="9165"/>
                  </a:lnTo>
                  <a:cubicBezTo>
                    <a:pt x="10915" y="9154"/>
                    <a:pt x="10936" y="9179"/>
                    <a:pt x="10971" y="9179"/>
                  </a:cubicBezTo>
                  <a:cubicBezTo>
                    <a:pt x="10996" y="9179"/>
                    <a:pt x="11050" y="9162"/>
                    <a:pt x="11061" y="9162"/>
                  </a:cubicBezTo>
                  <a:cubicBezTo>
                    <a:pt x="11061" y="9088"/>
                    <a:pt x="11107" y="9067"/>
                    <a:pt x="11107" y="8998"/>
                  </a:cubicBezTo>
                  <a:cubicBezTo>
                    <a:pt x="11107" y="8983"/>
                    <a:pt x="11103" y="8919"/>
                    <a:pt x="11103" y="8897"/>
                  </a:cubicBezTo>
                  <a:lnTo>
                    <a:pt x="11096" y="8903"/>
                  </a:lnTo>
                  <a:cubicBezTo>
                    <a:pt x="11103" y="8888"/>
                    <a:pt x="11110" y="8863"/>
                    <a:pt x="11110" y="8848"/>
                  </a:cubicBezTo>
                  <a:cubicBezTo>
                    <a:pt x="11110" y="8815"/>
                    <a:pt x="11089" y="8822"/>
                    <a:pt x="11089" y="8793"/>
                  </a:cubicBezTo>
                  <a:cubicBezTo>
                    <a:pt x="11018" y="8793"/>
                    <a:pt x="10996" y="8728"/>
                    <a:pt x="10996" y="8670"/>
                  </a:cubicBezTo>
                  <a:cubicBezTo>
                    <a:pt x="10975" y="8666"/>
                    <a:pt x="10971" y="8647"/>
                    <a:pt x="10954" y="8644"/>
                  </a:cubicBezTo>
                  <a:cubicBezTo>
                    <a:pt x="10897" y="8626"/>
                    <a:pt x="10740" y="8597"/>
                    <a:pt x="10740" y="8542"/>
                  </a:cubicBezTo>
                  <a:cubicBezTo>
                    <a:pt x="10737" y="8542"/>
                    <a:pt x="10737" y="8531"/>
                    <a:pt x="10737" y="8527"/>
                  </a:cubicBezTo>
                  <a:cubicBezTo>
                    <a:pt x="10737" y="8495"/>
                    <a:pt x="10836" y="8473"/>
                    <a:pt x="10872" y="8462"/>
                  </a:cubicBezTo>
                  <a:cubicBezTo>
                    <a:pt x="10883" y="8484"/>
                    <a:pt x="10939" y="8498"/>
                    <a:pt x="10968" y="8498"/>
                  </a:cubicBezTo>
                  <a:cubicBezTo>
                    <a:pt x="10996" y="8498"/>
                    <a:pt x="11036" y="8484"/>
                    <a:pt x="11050" y="8480"/>
                  </a:cubicBezTo>
                  <a:lnTo>
                    <a:pt x="11050" y="8455"/>
                  </a:lnTo>
                  <a:cubicBezTo>
                    <a:pt x="11025" y="8447"/>
                    <a:pt x="11036" y="8393"/>
                    <a:pt x="11032" y="8382"/>
                  </a:cubicBezTo>
                  <a:lnTo>
                    <a:pt x="11032" y="8352"/>
                  </a:lnTo>
                  <a:lnTo>
                    <a:pt x="11068" y="8352"/>
                  </a:lnTo>
                  <a:cubicBezTo>
                    <a:pt x="11096" y="8382"/>
                    <a:pt x="11132" y="8400"/>
                    <a:pt x="11174" y="8400"/>
                  </a:cubicBezTo>
                  <a:cubicBezTo>
                    <a:pt x="11203" y="8400"/>
                    <a:pt x="11228" y="8374"/>
                    <a:pt x="11235" y="8345"/>
                  </a:cubicBezTo>
                  <a:cubicBezTo>
                    <a:pt x="11342" y="8345"/>
                    <a:pt x="11370" y="8265"/>
                    <a:pt x="11392" y="8177"/>
                  </a:cubicBezTo>
                  <a:cubicBezTo>
                    <a:pt x="11413" y="8177"/>
                    <a:pt x="11424" y="8174"/>
                    <a:pt x="11442" y="8170"/>
                  </a:cubicBezTo>
                  <a:cubicBezTo>
                    <a:pt x="11463" y="8163"/>
                    <a:pt x="11605" y="8105"/>
                    <a:pt x="11619" y="8090"/>
                  </a:cubicBezTo>
                  <a:cubicBezTo>
                    <a:pt x="11648" y="8061"/>
                    <a:pt x="11637" y="8017"/>
                    <a:pt x="11637" y="7973"/>
                  </a:cubicBezTo>
                  <a:cubicBezTo>
                    <a:pt x="11637" y="7959"/>
                    <a:pt x="11669" y="7937"/>
                    <a:pt x="11673" y="7933"/>
                  </a:cubicBezTo>
                  <a:cubicBezTo>
                    <a:pt x="11723" y="7882"/>
                    <a:pt x="11773" y="7824"/>
                    <a:pt x="11855" y="7824"/>
                  </a:cubicBezTo>
                  <a:cubicBezTo>
                    <a:pt x="11901" y="7824"/>
                    <a:pt x="11880" y="7835"/>
                    <a:pt x="11904" y="7824"/>
                  </a:cubicBezTo>
                  <a:cubicBezTo>
                    <a:pt x="11915" y="7835"/>
                    <a:pt x="11926" y="7806"/>
                    <a:pt x="11933" y="7799"/>
                  </a:cubicBezTo>
                  <a:cubicBezTo>
                    <a:pt x="11958" y="7773"/>
                    <a:pt x="11990" y="7795"/>
                    <a:pt x="12022" y="7795"/>
                  </a:cubicBezTo>
                  <a:cubicBezTo>
                    <a:pt x="12043" y="7795"/>
                    <a:pt x="12100" y="7762"/>
                    <a:pt x="12100" y="7733"/>
                  </a:cubicBezTo>
                  <a:cubicBezTo>
                    <a:pt x="12100" y="7715"/>
                    <a:pt x="12076" y="7645"/>
                    <a:pt x="12076" y="7641"/>
                  </a:cubicBezTo>
                  <a:cubicBezTo>
                    <a:pt x="12061" y="7543"/>
                    <a:pt x="12004" y="7514"/>
                    <a:pt x="12004" y="7427"/>
                  </a:cubicBezTo>
                  <a:cubicBezTo>
                    <a:pt x="12004" y="7274"/>
                    <a:pt x="12143" y="7263"/>
                    <a:pt x="12232" y="7197"/>
                  </a:cubicBezTo>
                  <a:lnTo>
                    <a:pt x="12232" y="7241"/>
                  </a:lnTo>
                  <a:cubicBezTo>
                    <a:pt x="12214" y="7277"/>
                    <a:pt x="12211" y="7299"/>
                    <a:pt x="12211" y="7336"/>
                  </a:cubicBezTo>
                  <a:cubicBezTo>
                    <a:pt x="12211" y="7372"/>
                    <a:pt x="12250" y="7376"/>
                    <a:pt x="12279" y="7376"/>
                  </a:cubicBezTo>
                  <a:lnTo>
                    <a:pt x="12279" y="7405"/>
                  </a:lnTo>
                  <a:cubicBezTo>
                    <a:pt x="12279" y="7423"/>
                    <a:pt x="12246" y="7430"/>
                    <a:pt x="12236" y="7441"/>
                  </a:cubicBezTo>
                  <a:cubicBezTo>
                    <a:pt x="12200" y="7478"/>
                    <a:pt x="12157" y="7511"/>
                    <a:pt x="12157" y="7576"/>
                  </a:cubicBezTo>
                  <a:cubicBezTo>
                    <a:pt x="12157" y="7612"/>
                    <a:pt x="12175" y="7638"/>
                    <a:pt x="12196" y="7641"/>
                  </a:cubicBezTo>
                  <a:cubicBezTo>
                    <a:pt x="12196" y="7664"/>
                    <a:pt x="12200" y="7671"/>
                    <a:pt x="12196" y="7682"/>
                  </a:cubicBezTo>
                  <a:cubicBezTo>
                    <a:pt x="12236" y="7682"/>
                    <a:pt x="12250" y="7696"/>
                    <a:pt x="12282" y="7696"/>
                  </a:cubicBezTo>
                  <a:cubicBezTo>
                    <a:pt x="12289" y="7715"/>
                    <a:pt x="12296" y="7740"/>
                    <a:pt x="12307" y="7740"/>
                  </a:cubicBezTo>
                  <a:cubicBezTo>
                    <a:pt x="12403" y="7740"/>
                    <a:pt x="12471" y="7656"/>
                    <a:pt x="12553" y="7667"/>
                  </a:cubicBezTo>
                  <a:cubicBezTo>
                    <a:pt x="12549" y="7686"/>
                    <a:pt x="12531" y="7696"/>
                    <a:pt x="12531" y="7707"/>
                  </a:cubicBezTo>
                  <a:cubicBezTo>
                    <a:pt x="12531" y="7715"/>
                    <a:pt x="12592" y="7758"/>
                    <a:pt x="12592" y="7758"/>
                  </a:cubicBezTo>
                  <a:cubicBezTo>
                    <a:pt x="12631" y="7758"/>
                    <a:pt x="12634" y="7733"/>
                    <a:pt x="12652" y="7726"/>
                  </a:cubicBezTo>
                  <a:cubicBezTo>
                    <a:pt x="12713" y="7696"/>
                    <a:pt x="12759" y="7707"/>
                    <a:pt x="12812" y="7682"/>
                  </a:cubicBezTo>
                  <a:cubicBezTo>
                    <a:pt x="12845" y="7667"/>
                    <a:pt x="12901" y="7612"/>
                    <a:pt x="12944" y="7612"/>
                  </a:cubicBezTo>
                  <a:cubicBezTo>
                    <a:pt x="12990" y="7612"/>
                    <a:pt x="13040" y="7616"/>
                    <a:pt x="13065" y="7627"/>
                  </a:cubicBezTo>
                  <a:cubicBezTo>
                    <a:pt x="13058" y="7641"/>
                    <a:pt x="13051" y="7660"/>
                    <a:pt x="13051" y="7667"/>
                  </a:cubicBezTo>
                  <a:cubicBezTo>
                    <a:pt x="13094" y="7667"/>
                    <a:pt x="13138" y="7663"/>
                    <a:pt x="13179" y="7659"/>
                  </a:cubicBezTo>
                  <a:cubicBezTo>
                    <a:pt x="13186" y="7531"/>
                    <a:pt x="13300" y="7551"/>
                    <a:pt x="13300" y="7409"/>
                  </a:cubicBezTo>
                  <a:cubicBezTo>
                    <a:pt x="13300" y="7321"/>
                    <a:pt x="13379" y="7153"/>
                    <a:pt x="13443" y="7153"/>
                  </a:cubicBezTo>
                  <a:cubicBezTo>
                    <a:pt x="13504" y="7153"/>
                    <a:pt x="13514" y="7244"/>
                    <a:pt x="13585" y="7244"/>
                  </a:cubicBezTo>
                  <a:cubicBezTo>
                    <a:pt x="13628" y="7244"/>
                    <a:pt x="13723" y="7178"/>
                    <a:pt x="13543" y="7006"/>
                  </a:cubicBezTo>
                  <a:cubicBezTo>
                    <a:pt x="13488" y="6954"/>
                    <a:pt x="13667" y="6880"/>
                    <a:pt x="13746" y="6880"/>
                  </a:cubicBezTo>
                  <a:cubicBezTo>
                    <a:pt x="13824" y="6880"/>
                    <a:pt x="13863" y="6906"/>
                    <a:pt x="13924" y="6906"/>
                  </a:cubicBezTo>
                  <a:cubicBezTo>
                    <a:pt x="13970" y="6906"/>
                    <a:pt x="14077" y="6855"/>
                    <a:pt x="14119" y="6825"/>
                  </a:cubicBezTo>
                  <a:cubicBezTo>
                    <a:pt x="14095" y="6756"/>
                    <a:pt x="14059" y="6738"/>
                    <a:pt x="14030" y="6698"/>
                  </a:cubicBezTo>
                  <a:cubicBezTo>
                    <a:pt x="13995" y="6771"/>
                    <a:pt x="13831" y="6782"/>
                    <a:pt x="13763" y="6771"/>
                  </a:cubicBezTo>
                  <a:cubicBezTo>
                    <a:pt x="13692" y="6793"/>
                    <a:pt x="13610" y="6825"/>
                    <a:pt x="13550" y="6825"/>
                  </a:cubicBezTo>
                  <a:cubicBezTo>
                    <a:pt x="13504" y="6825"/>
                    <a:pt x="13472" y="6818"/>
                    <a:pt x="13472" y="6778"/>
                  </a:cubicBezTo>
                  <a:cubicBezTo>
                    <a:pt x="13397" y="6778"/>
                    <a:pt x="13318" y="6727"/>
                    <a:pt x="13318" y="6651"/>
                  </a:cubicBezTo>
                  <a:cubicBezTo>
                    <a:pt x="13318" y="6614"/>
                    <a:pt x="13358" y="6588"/>
                    <a:pt x="13368" y="6570"/>
                  </a:cubicBezTo>
                  <a:cubicBezTo>
                    <a:pt x="13332" y="6556"/>
                    <a:pt x="13300" y="6472"/>
                    <a:pt x="13300" y="6432"/>
                  </a:cubicBezTo>
                  <a:cubicBezTo>
                    <a:pt x="13300" y="6406"/>
                    <a:pt x="13308" y="6384"/>
                    <a:pt x="13300" y="6359"/>
                  </a:cubicBezTo>
                  <a:cubicBezTo>
                    <a:pt x="13450" y="6359"/>
                    <a:pt x="13529" y="6158"/>
                    <a:pt x="13621" y="6104"/>
                  </a:cubicBezTo>
                  <a:cubicBezTo>
                    <a:pt x="13671" y="6075"/>
                    <a:pt x="13756" y="6056"/>
                    <a:pt x="13756" y="5994"/>
                  </a:cubicBezTo>
                  <a:cubicBezTo>
                    <a:pt x="13756" y="5903"/>
                    <a:pt x="13639" y="5885"/>
                    <a:pt x="13550" y="5885"/>
                  </a:cubicBezTo>
                  <a:cubicBezTo>
                    <a:pt x="13432" y="5885"/>
                    <a:pt x="13336" y="5929"/>
                    <a:pt x="13336" y="6031"/>
                  </a:cubicBezTo>
                  <a:cubicBezTo>
                    <a:pt x="13336" y="6075"/>
                    <a:pt x="13347" y="6092"/>
                    <a:pt x="13336" y="6115"/>
                  </a:cubicBezTo>
                  <a:cubicBezTo>
                    <a:pt x="13336" y="6198"/>
                    <a:pt x="13172" y="6271"/>
                    <a:pt x="13097" y="6315"/>
                  </a:cubicBezTo>
                  <a:cubicBezTo>
                    <a:pt x="13037" y="6351"/>
                    <a:pt x="12973" y="6366"/>
                    <a:pt x="12937" y="6432"/>
                  </a:cubicBezTo>
                  <a:cubicBezTo>
                    <a:pt x="12909" y="6483"/>
                    <a:pt x="12944" y="6552"/>
                    <a:pt x="12891" y="6578"/>
                  </a:cubicBezTo>
                  <a:lnTo>
                    <a:pt x="12891" y="6651"/>
                  </a:lnTo>
                  <a:cubicBezTo>
                    <a:pt x="12909" y="6665"/>
                    <a:pt x="12919" y="6690"/>
                    <a:pt x="12919" y="6716"/>
                  </a:cubicBezTo>
                  <a:cubicBezTo>
                    <a:pt x="12983" y="6727"/>
                    <a:pt x="13080" y="6793"/>
                    <a:pt x="13080" y="6862"/>
                  </a:cubicBezTo>
                  <a:cubicBezTo>
                    <a:pt x="13080" y="6916"/>
                    <a:pt x="12973" y="7008"/>
                    <a:pt x="12937" y="7008"/>
                  </a:cubicBezTo>
                  <a:cubicBezTo>
                    <a:pt x="12866" y="7008"/>
                    <a:pt x="12838" y="7113"/>
                    <a:pt x="12838" y="7190"/>
                  </a:cubicBezTo>
                  <a:cubicBezTo>
                    <a:pt x="12838" y="7233"/>
                    <a:pt x="12870" y="7248"/>
                    <a:pt x="12891" y="7252"/>
                  </a:cubicBezTo>
                  <a:cubicBezTo>
                    <a:pt x="12880" y="7350"/>
                    <a:pt x="12795" y="7357"/>
                    <a:pt x="12784" y="7427"/>
                  </a:cubicBezTo>
                  <a:lnTo>
                    <a:pt x="12688" y="7427"/>
                  </a:lnTo>
                  <a:cubicBezTo>
                    <a:pt x="12627" y="7427"/>
                    <a:pt x="12606" y="7543"/>
                    <a:pt x="12517" y="7543"/>
                  </a:cubicBezTo>
                  <a:cubicBezTo>
                    <a:pt x="12488" y="7543"/>
                    <a:pt x="12439" y="7390"/>
                    <a:pt x="12439" y="7372"/>
                  </a:cubicBezTo>
                  <a:cubicBezTo>
                    <a:pt x="12439" y="7361"/>
                    <a:pt x="12446" y="7346"/>
                    <a:pt x="12446" y="7336"/>
                  </a:cubicBezTo>
                  <a:cubicBezTo>
                    <a:pt x="12385" y="7274"/>
                    <a:pt x="12392" y="7222"/>
                    <a:pt x="12367" y="7142"/>
                  </a:cubicBezTo>
                  <a:cubicBezTo>
                    <a:pt x="12350" y="7088"/>
                    <a:pt x="12296" y="7073"/>
                    <a:pt x="12296" y="7008"/>
                  </a:cubicBezTo>
                  <a:cubicBezTo>
                    <a:pt x="12296" y="6990"/>
                    <a:pt x="12306" y="6969"/>
                    <a:pt x="12314" y="6955"/>
                  </a:cubicBezTo>
                  <a:cubicBezTo>
                    <a:pt x="12275" y="6934"/>
                    <a:pt x="12266" y="6903"/>
                    <a:pt x="12243" y="6869"/>
                  </a:cubicBezTo>
                  <a:cubicBezTo>
                    <a:pt x="12168" y="6979"/>
                    <a:pt x="12054" y="7117"/>
                    <a:pt x="11904" y="7117"/>
                  </a:cubicBezTo>
                  <a:cubicBezTo>
                    <a:pt x="11883" y="7117"/>
                    <a:pt x="11744" y="7029"/>
                    <a:pt x="11744" y="7015"/>
                  </a:cubicBezTo>
                  <a:cubicBezTo>
                    <a:pt x="11744" y="6986"/>
                    <a:pt x="11791" y="6968"/>
                    <a:pt x="11805" y="6960"/>
                  </a:cubicBezTo>
                  <a:lnTo>
                    <a:pt x="11805" y="6906"/>
                  </a:lnTo>
                  <a:cubicBezTo>
                    <a:pt x="11755" y="6906"/>
                    <a:pt x="11755" y="6906"/>
                    <a:pt x="11712" y="6924"/>
                  </a:cubicBezTo>
                  <a:cubicBezTo>
                    <a:pt x="11712" y="6898"/>
                    <a:pt x="11751" y="6855"/>
                    <a:pt x="11769" y="6829"/>
                  </a:cubicBezTo>
                  <a:cubicBezTo>
                    <a:pt x="11716" y="6764"/>
                    <a:pt x="11709" y="6672"/>
                    <a:pt x="11709" y="6570"/>
                  </a:cubicBezTo>
                  <a:cubicBezTo>
                    <a:pt x="11709" y="6516"/>
                    <a:pt x="11765" y="6519"/>
                    <a:pt x="11787" y="6486"/>
                  </a:cubicBezTo>
                  <a:cubicBezTo>
                    <a:pt x="11830" y="6424"/>
                    <a:pt x="11869" y="6380"/>
                    <a:pt x="11947" y="6359"/>
                  </a:cubicBezTo>
                  <a:cubicBezTo>
                    <a:pt x="12012" y="6341"/>
                    <a:pt x="12026" y="6253"/>
                    <a:pt x="12154" y="6268"/>
                  </a:cubicBezTo>
                  <a:cubicBezTo>
                    <a:pt x="12115" y="6257"/>
                    <a:pt x="12100" y="6250"/>
                    <a:pt x="12068" y="6242"/>
                  </a:cubicBezTo>
                  <a:cubicBezTo>
                    <a:pt x="12225" y="6202"/>
                    <a:pt x="12285" y="6075"/>
                    <a:pt x="12392" y="5987"/>
                  </a:cubicBezTo>
                  <a:cubicBezTo>
                    <a:pt x="12435" y="5954"/>
                    <a:pt x="12428" y="5841"/>
                    <a:pt x="12456" y="5841"/>
                  </a:cubicBezTo>
                  <a:cubicBezTo>
                    <a:pt x="12456" y="5841"/>
                    <a:pt x="12492" y="5761"/>
                    <a:pt x="12492" y="5757"/>
                  </a:cubicBezTo>
                  <a:cubicBezTo>
                    <a:pt x="12535" y="5685"/>
                    <a:pt x="12585" y="5634"/>
                    <a:pt x="12659" y="5604"/>
                  </a:cubicBezTo>
                  <a:cubicBezTo>
                    <a:pt x="12734" y="5575"/>
                    <a:pt x="12834" y="5451"/>
                    <a:pt x="12852" y="5375"/>
                  </a:cubicBezTo>
                  <a:cubicBezTo>
                    <a:pt x="12763" y="5393"/>
                    <a:pt x="12727" y="5441"/>
                    <a:pt x="12641" y="5441"/>
                  </a:cubicBezTo>
                  <a:cubicBezTo>
                    <a:pt x="12659" y="5415"/>
                    <a:pt x="12699" y="5397"/>
                    <a:pt x="12713" y="5389"/>
                  </a:cubicBezTo>
                  <a:cubicBezTo>
                    <a:pt x="12695" y="5389"/>
                    <a:pt x="12659" y="5378"/>
                    <a:pt x="12659" y="5378"/>
                  </a:cubicBezTo>
                  <a:cubicBezTo>
                    <a:pt x="12666" y="5342"/>
                    <a:pt x="12685" y="5320"/>
                    <a:pt x="12713" y="5320"/>
                  </a:cubicBezTo>
                  <a:cubicBezTo>
                    <a:pt x="12724" y="5320"/>
                    <a:pt x="12731" y="5331"/>
                    <a:pt x="12741" y="5331"/>
                  </a:cubicBezTo>
                  <a:cubicBezTo>
                    <a:pt x="12752" y="5309"/>
                    <a:pt x="12763" y="5295"/>
                    <a:pt x="12773" y="5284"/>
                  </a:cubicBezTo>
                  <a:cubicBezTo>
                    <a:pt x="12791" y="5305"/>
                    <a:pt x="12795" y="5324"/>
                    <a:pt x="12784" y="5349"/>
                  </a:cubicBezTo>
                  <a:cubicBezTo>
                    <a:pt x="12841" y="5349"/>
                    <a:pt x="12856" y="5386"/>
                    <a:pt x="12901" y="5386"/>
                  </a:cubicBezTo>
                  <a:cubicBezTo>
                    <a:pt x="12919" y="5386"/>
                    <a:pt x="12959" y="5298"/>
                    <a:pt x="12966" y="5295"/>
                  </a:cubicBezTo>
                  <a:cubicBezTo>
                    <a:pt x="12941" y="5287"/>
                    <a:pt x="12941" y="5284"/>
                    <a:pt x="12909" y="5287"/>
                  </a:cubicBezTo>
                  <a:cubicBezTo>
                    <a:pt x="12927" y="5258"/>
                    <a:pt x="12955" y="5229"/>
                    <a:pt x="12990" y="5229"/>
                  </a:cubicBezTo>
                  <a:cubicBezTo>
                    <a:pt x="13016" y="5229"/>
                    <a:pt x="13037" y="5236"/>
                    <a:pt x="13062" y="5222"/>
                  </a:cubicBezTo>
                  <a:cubicBezTo>
                    <a:pt x="13044" y="5203"/>
                    <a:pt x="13048" y="5207"/>
                    <a:pt x="13034" y="5192"/>
                  </a:cubicBezTo>
                  <a:cubicBezTo>
                    <a:pt x="13069" y="5156"/>
                    <a:pt x="13133" y="5160"/>
                    <a:pt x="13186" y="5149"/>
                  </a:cubicBezTo>
                  <a:lnTo>
                    <a:pt x="13186" y="5192"/>
                  </a:lnTo>
                  <a:cubicBezTo>
                    <a:pt x="13233" y="5182"/>
                    <a:pt x="13244" y="5098"/>
                    <a:pt x="13318" y="5094"/>
                  </a:cubicBezTo>
                  <a:lnTo>
                    <a:pt x="13318" y="5156"/>
                  </a:lnTo>
                  <a:cubicBezTo>
                    <a:pt x="13365" y="5069"/>
                    <a:pt x="13425" y="5090"/>
                    <a:pt x="13489" y="5054"/>
                  </a:cubicBezTo>
                  <a:cubicBezTo>
                    <a:pt x="13461" y="5043"/>
                    <a:pt x="13436" y="5036"/>
                    <a:pt x="13436" y="5010"/>
                  </a:cubicBezTo>
                  <a:cubicBezTo>
                    <a:pt x="13436" y="4992"/>
                    <a:pt x="13500" y="4977"/>
                    <a:pt x="13510" y="4956"/>
                  </a:cubicBezTo>
                  <a:cubicBezTo>
                    <a:pt x="13532" y="4981"/>
                    <a:pt x="13553" y="5010"/>
                    <a:pt x="13585" y="5010"/>
                  </a:cubicBezTo>
                  <a:cubicBezTo>
                    <a:pt x="13639" y="5010"/>
                    <a:pt x="13774" y="4919"/>
                    <a:pt x="13774" y="4967"/>
                  </a:cubicBezTo>
                  <a:cubicBezTo>
                    <a:pt x="13774" y="5017"/>
                    <a:pt x="13714" y="5033"/>
                    <a:pt x="13699" y="5083"/>
                  </a:cubicBezTo>
                  <a:cubicBezTo>
                    <a:pt x="13770" y="5090"/>
                    <a:pt x="13792" y="5007"/>
                    <a:pt x="13852" y="4974"/>
                  </a:cubicBezTo>
                  <a:cubicBezTo>
                    <a:pt x="13867" y="4999"/>
                    <a:pt x="13867" y="5017"/>
                    <a:pt x="13870" y="5039"/>
                  </a:cubicBezTo>
                  <a:cubicBezTo>
                    <a:pt x="13920" y="4988"/>
                    <a:pt x="13949" y="4974"/>
                    <a:pt x="14005" y="4937"/>
                  </a:cubicBezTo>
                  <a:cubicBezTo>
                    <a:pt x="14009" y="4985"/>
                    <a:pt x="14002" y="5017"/>
                    <a:pt x="14041" y="5021"/>
                  </a:cubicBezTo>
                  <a:cubicBezTo>
                    <a:pt x="14052" y="4992"/>
                    <a:pt x="14066" y="4967"/>
                    <a:pt x="14095" y="4967"/>
                  </a:cubicBezTo>
                  <a:cubicBezTo>
                    <a:pt x="14112" y="4967"/>
                    <a:pt x="14191" y="5010"/>
                    <a:pt x="14219" y="5025"/>
                  </a:cubicBezTo>
                  <a:cubicBezTo>
                    <a:pt x="14187" y="5113"/>
                    <a:pt x="14159" y="5083"/>
                    <a:pt x="14077" y="5113"/>
                  </a:cubicBezTo>
                  <a:cubicBezTo>
                    <a:pt x="14112" y="5142"/>
                    <a:pt x="14137" y="5145"/>
                    <a:pt x="14137" y="5167"/>
                  </a:cubicBezTo>
                  <a:cubicBezTo>
                    <a:pt x="14169" y="5171"/>
                    <a:pt x="14244" y="5182"/>
                    <a:pt x="14255" y="5182"/>
                  </a:cubicBezTo>
                  <a:cubicBezTo>
                    <a:pt x="14337" y="5171"/>
                    <a:pt x="14340" y="5185"/>
                    <a:pt x="14351" y="5185"/>
                  </a:cubicBezTo>
                  <a:cubicBezTo>
                    <a:pt x="14468" y="5185"/>
                    <a:pt x="14853" y="5384"/>
                    <a:pt x="15028" y="5441"/>
                  </a:cubicBezTo>
                  <a:cubicBezTo>
                    <a:pt x="15635" y="5639"/>
                    <a:pt x="15236" y="5893"/>
                    <a:pt x="15039" y="5840"/>
                  </a:cubicBezTo>
                  <a:cubicBezTo>
                    <a:pt x="14890" y="5800"/>
                    <a:pt x="14807" y="5805"/>
                    <a:pt x="14654" y="5805"/>
                  </a:cubicBezTo>
                  <a:cubicBezTo>
                    <a:pt x="14725" y="5911"/>
                    <a:pt x="14700" y="6133"/>
                    <a:pt x="14903" y="6151"/>
                  </a:cubicBezTo>
                  <a:lnTo>
                    <a:pt x="14903" y="6005"/>
                  </a:lnTo>
                  <a:cubicBezTo>
                    <a:pt x="15315" y="6186"/>
                    <a:pt x="15266" y="5838"/>
                    <a:pt x="15366" y="5805"/>
                  </a:cubicBezTo>
                  <a:cubicBezTo>
                    <a:pt x="15466" y="5772"/>
                    <a:pt x="15651" y="5860"/>
                    <a:pt x="15651" y="5732"/>
                  </a:cubicBezTo>
                  <a:cubicBezTo>
                    <a:pt x="15651" y="5666"/>
                    <a:pt x="15587" y="5654"/>
                    <a:pt x="15597" y="5623"/>
                  </a:cubicBezTo>
                  <a:cubicBezTo>
                    <a:pt x="15751" y="5138"/>
                    <a:pt x="15831" y="5457"/>
                    <a:pt x="15776" y="5604"/>
                  </a:cubicBezTo>
                  <a:cubicBezTo>
                    <a:pt x="15760" y="5645"/>
                    <a:pt x="15822" y="5677"/>
                    <a:pt x="15865" y="5677"/>
                  </a:cubicBezTo>
                  <a:cubicBezTo>
                    <a:pt x="15996" y="5677"/>
                    <a:pt x="16530" y="5189"/>
                    <a:pt x="16612" y="5404"/>
                  </a:cubicBezTo>
                  <a:cubicBezTo>
                    <a:pt x="16775" y="5484"/>
                    <a:pt x="17000" y="5331"/>
                    <a:pt x="17111" y="5331"/>
                  </a:cubicBezTo>
                  <a:cubicBezTo>
                    <a:pt x="17175" y="5331"/>
                    <a:pt x="17291" y="5557"/>
                    <a:pt x="17307" y="5276"/>
                  </a:cubicBezTo>
                  <a:cubicBezTo>
                    <a:pt x="17308" y="5251"/>
                    <a:pt x="17151" y="5082"/>
                    <a:pt x="17638" y="5211"/>
                  </a:cubicBezTo>
                  <a:cubicBezTo>
                    <a:pt x="17815" y="5258"/>
                    <a:pt x="18288" y="5612"/>
                    <a:pt x="18090" y="5295"/>
                  </a:cubicBezTo>
                  <a:cubicBezTo>
                    <a:pt x="18005" y="5207"/>
                    <a:pt x="17930" y="5098"/>
                    <a:pt x="17930" y="4930"/>
                  </a:cubicBezTo>
                  <a:cubicBezTo>
                    <a:pt x="17930" y="4792"/>
                    <a:pt x="18222" y="4535"/>
                    <a:pt x="18375" y="4566"/>
                  </a:cubicBezTo>
                  <a:cubicBezTo>
                    <a:pt x="18680" y="4628"/>
                    <a:pt x="18482" y="4679"/>
                    <a:pt x="18482" y="4803"/>
                  </a:cubicBezTo>
                  <a:cubicBezTo>
                    <a:pt x="18482" y="4916"/>
                    <a:pt x="18522" y="5466"/>
                    <a:pt x="18671" y="5466"/>
                  </a:cubicBezTo>
                  <a:cubicBezTo>
                    <a:pt x="18787" y="5466"/>
                    <a:pt x="18567" y="5195"/>
                    <a:pt x="18642" y="5113"/>
                  </a:cubicBezTo>
                  <a:cubicBezTo>
                    <a:pt x="18751" y="4993"/>
                    <a:pt x="18599" y="4887"/>
                    <a:pt x="18571" y="4784"/>
                  </a:cubicBezTo>
                  <a:cubicBezTo>
                    <a:pt x="18664" y="4733"/>
                    <a:pt x="18738" y="4682"/>
                    <a:pt x="18756" y="4566"/>
                  </a:cubicBezTo>
                  <a:cubicBezTo>
                    <a:pt x="18806" y="4631"/>
                    <a:pt x="18787" y="4965"/>
                    <a:pt x="18998" y="4675"/>
                  </a:cubicBezTo>
                  <a:cubicBezTo>
                    <a:pt x="19248" y="4675"/>
                    <a:pt x="19276" y="4726"/>
                    <a:pt x="19354" y="4675"/>
                  </a:cubicBezTo>
                  <a:cubicBezTo>
                    <a:pt x="19340" y="4617"/>
                    <a:pt x="19301" y="4573"/>
                    <a:pt x="19301" y="4529"/>
                  </a:cubicBezTo>
                  <a:cubicBezTo>
                    <a:pt x="19301" y="4369"/>
                    <a:pt x="19563" y="4359"/>
                    <a:pt x="19737" y="4362"/>
                  </a:cubicBezTo>
                  <a:cubicBezTo>
                    <a:pt x="17592" y="1715"/>
                    <a:pt x="14157" y="0"/>
                    <a:pt x="10287" y="0"/>
                  </a:cubicBezTo>
                  <a:cubicBezTo>
                    <a:pt x="7549" y="0"/>
                    <a:pt x="5030" y="858"/>
                    <a:pt x="3031" y="2296"/>
                  </a:cubicBezTo>
                  <a:cubicBezTo>
                    <a:pt x="3033" y="2296"/>
                    <a:pt x="3035" y="2295"/>
                    <a:pt x="3037" y="2295"/>
                  </a:cubicBezTo>
                  <a:lnTo>
                    <a:pt x="3447" y="2295"/>
                  </a:lnTo>
                  <a:cubicBezTo>
                    <a:pt x="3454" y="2281"/>
                    <a:pt x="3472" y="2270"/>
                    <a:pt x="3489" y="2270"/>
                  </a:cubicBezTo>
                  <a:cubicBezTo>
                    <a:pt x="3554" y="2270"/>
                    <a:pt x="3571" y="2314"/>
                    <a:pt x="3625" y="2314"/>
                  </a:cubicBezTo>
                  <a:cubicBezTo>
                    <a:pt x="3675" y="2314"/>
                    <a:pt x="3689" y="2251"/>
                    <a:pt x="3739" y="2251"/>
                  </a:cubicBezTo>
                  <a:cubicBezTo>
                    <a:pt x="3792" y="2251"/>
                    <a:pt x="3814" y="2277"/>
                    <a:pt x="3846" y="2277"/>
                  </a:cubicBezTo>
                  <a:lnTo>
                    <a:pt x="3945" y="2277"/>
                  </a:lnTo>
                  <a:cubicBezTo>
                    <a:pt x="4031" y="2277"/>
                    <a:pt x="4337" y="2266"/>
                    <a:pt x="4408" y="2339"/>
                  </a:cubicBezTo>
                  <a:cubicBezTo>
                    <a:pt x="4383" y="2364"/>
                    <a:pt x="4373" y="2372"/>
                    <a:pt x="4344" y="2379"/>
                  </a:cubicBezTo>
                  <a:lnTo>
                    <a:pt x="4629" y="2295"/>
                  </a:lnTo>
                  <a:cubicBezTo>
                    <a:pt x="4654" y="2310"/>
                    <a:pt x="4668" y="2317"/>
                    <a:pt x="4693" y="2325"/>
                  </a:cubicBezTo>
                  <a:cubicBezTo>
                    <a:pt x="4733" y="2335"/>
                    <a:pt x="4733" y="2364"/>
                    <a:pt x="4754" y="2386"/>
                  </a:cubicBezTo>
                  <a:cubicBezTo>
                    <a:pt x="4796" y="2430"/>
                    <a:pt x="4985" y="2412"/>
                    <a:pt x="4985" y="2478"/>
                  </a:cubicBezTo>
                  <a:cubicBezTo>
                    <a:pt x="4985" y="2525"/>
                    <a:pt x="4921" y="2514"/>
                    <a:pt x="4896" y="2532"/>
                  </a:cubicBezTo>
                  <a:cubicBezTo>
                    <a:pt x="4754" y="2641"/>
                    <a:pt x="4579" y="2576"/>
                    <a:pt x="4391" y="2670"/>
                  </a:cubicBezTo>
                  <a:cubicBezTo>
                    <a:pt x="4426" y="2707"/>
                    <a:pt x="4568" y="2678"/>
                    <a:pt x="4658" y="2682"/>
                  </a:cubicBezTo>
                  <a:cubicBezTo>
                    <a:pt x="4576" y="2765"/>
                    <a:pt x="4376" y="2816"/>
                    <a:pt x="4248" y="2860"/>
                  </a:cubicBezTo>
                  <a:cubicBezTo>
                    <a:pt x="4106" y="2908"/>
                    <a:pt x="4024" y="3053"/>
                    <a:pt x="3917" y="3133"/>
                  </a:cubicBezTo>
                  <a:cubicBezTo>
                    <a:pt x="3867" y="3170"/>
                    <a:pt x="3789" y="3126"/>
                    <a:pt x="3732" y="3144"/>
                  </a:cubicBezTo>
                  <a:cubicBezTo>
                    <a:pt x="3653" y="3170"/>
                    <a:pt x="3564" y="3177"/>
                    <a:pt x="3507" y="3225"/>
                  </a:cubicBezTo>
                  <a:lnTo>
                    <a:pt x="3607" y="3225"/>
                  </a:lnTo>
                  <a:cubicBezTo>
                    <a:pt x="3614" y="3305"/>
                    <a:pt x="3571" y="3297"/>
                    <a:pt x="3504" y="3290"/>
                  </a:cubicBezTo>
                  <a:cubicBezTo>
                    <a:pt x="3547" y="3312"/>
                    <a:pt x="3586" y="3327"/>
                    <a:pt x="3607" y="3378"/>
                  </a:cubicBezTo>
                  <a:cubicBezTo>
                    <a:pt x="3532" y="3414"/>
                    <a:pt x="3507" y="3502"/>
                    <a:pt x="3447" y="3545"/>
                  </a:cubicBezTo>
                  <a:lnTo>
                    <a:pt x="3269" y="3545"/>
                  </a:lnTo>
                  <a:cubicBezTo>
                    <a:pt x="3276" y="3571"/>
                    <a:pt x="3294" y="3578"/>
                    <a:pt x="3294" y="3600"/>
                  </a:cubicBezTo>
                  <a:cubicBezTo>
                    <a:pt x="3294" y="3716"/>
                    <a:pt x="3144" y="3647"/>
                    <a:pt x="3144" y="3771"/>
                  </a:cubicBezTo>
                  <a:lnTo>
                    <a:pt x="3233" y="3771"/>
                  </a:lnTo>
                  <a:cubicBezTo>
                    <a:pt x="3244" y="3771"/>
                    <a:pt x="3287" y="3768"/>
                    <a:pt x="3287" y="3800"/>
                  </a:cubicBezTo>
                  <a:cubicBezTo>
                    <a:pt x="3287" y="3862"/>
                    <a:pt x="3084" y="3928"/>
                    <a:pt x="3002" y="3928"/>
                  </a:cubicBezTo>
                  <a:cubicBezTo>
                    <a:pt x="2920" y="3928"/>
                    <a:pt x="2955" y="3873"/>
                    <a:pt x="2884" y="3873"/>
                  </a:cubicBezTo>
                  <a:lnTo>
                    <a:pt x="2617" y="3873"/>
                  </a:lnTo>
                  <a:cubicBezTo>
                    <a:pt x="2585" y="3873"/>
                    <a:pt x="2564" y="3910"/>
                    <a:pt x="2510" y="3910"/>
                  </a:cubicBezTo>
                  <a:cubicBezTo>
                    <a:pt x="2393" y="3910"/>
                    <a:pt x="2297" y="3877"/>
                    <a:pt x="2172" y="3837"/>
                  </a:cubicBezTo>
                  <a:cubicBezTo>
                    <a:pt x="2161" y="3855"/>
                    <a:pt x="2147" y="3873"/>
                    <a:pt x="2129" y="3873"/>
                  </a:cubicBezTo>
                  <a:cubicBezTo>
                    <a:pt x="2104" y="3873"/>
                    <a:pt x="2094" y="3855"/>
                    <a:pt x="2094" y="3844"/>
                  </a:cubicBezTo>
                  <a:cubicBezTo>
                    <a:pt x="2094" y="3698"/>
                    <a:pt x="2279" y="3753"/>
                    <a:pt x="2354" y="3698"/>
                  </a:cubicBezTo>
                  <a:cubicBezTo>
                    <a:pt x="2311" y="3666"/>
                    <a:pt x="2236" y="3655"/>
                    <a:pt x="2236" y="3589"/>
                  </a:cubicBezTo>
                  <a:cubicBezTo>
                    <a:pt x="2236" y="3538"/>
                    <a:pt x="2290" y="3553"/>
                    <a:pt x="2325" y="3553"/>
                  </a:cubicBezTo>
                  <a:cubicBezTo>
                    <a:pt x="2439" y="3553"/>
                    <a:pt x="2478" y="3614"/>
                    <a:pt x="2546" y="3655"/>
                  </a:cubicBezTo>
                  <a:lnTo>
                    <a:pt x="2610" y="3655"/>
                  </a:lnTo>
                  <a:cubicBezTo>
                    <a:pt x="2560" y="3604"/>
                    <a:pt x="2450" y="3560"/>
                    <a:pt x="2450" y="3472"/>
                  </a:cubicBezTo>
                  <a:lnTo>
                    <a:pt x="2396" y="3472"/>
                  </a:lnTo>
                  <a:cubicBezTo>
                    <a:pt x="2375" y="3483"/>
                    <a:pt x="2375" y="3483"/>
                    <a:pt x="2361" y="3498"/>
                  </a:cubicBezTo>
                  <a:lnTo>
                    <a:pt x="2307" y="3498"/>
                  </a:lnTo>
                  <a:lnTo>
                    <a:pt x="2307" y="3454"/>
                  </a:lnTo>
                  <a:cubicBezTo>
                    <a:pt x="2336" y="3392"/>
                    <a:pt x="2361" y="3352"/>
                    <a:pt x="2414" y="3334"/>
                  </a:cubicBezTo>
                  <a:cubicBezTo>
                    <a:pt x="2503" y="3305"/>
                    <a:pt x="2610" y="3338"/>
                    <a:pt x="2610" y="3236"/>
                  </a:cubicBezTo>
                  <a:cubicBezTo>
                    <a:pt x="2610" y="3119"/>
                    <a:pt x="2368" y="3119"/>
                    <a:pt x="2368" y="3053"/>
                  </a:cubicBezTo>
                  <a:cubicBezTo>
                    <a:pt x="2368" y="3017"/>
                    <a:pt x="2421" y="3024"/>
                    <a:pt x="2457" y="3024"/>
                  </a:cubicBezTo>
                  <a:cubicBezTo>
                    <a:pt x="2418" y="3024"/>
                    <a:pt x="2411" y="3010"/>
                    <a:pt x="2403" y="2981"/>
                  </a:cubicBezTo>
                  <a:cubicBezTo>
                    <a:pt x="2421" y="2973"/>
                    <a:pt x="2439" y="2981"/>
                    <a:pt x="2457" y="2981"/>
                  </a:cubicBezTo>
                  <a:cubicBezTo>
                    <a:pt x="2496" y="2981"/>
                    <a:pt x="2574" y="2966"/>
                    <a:pt x="2646" y="2988"/>
                  </a:cubicBezTo>
                  <a:cubicBezTo>
                    <a:pt x="2735" y="3017"/>
                    <a:pt x="2767" y="3122"/>
                    <a:pt x="2866" y="3111"/>
                  </a:cubicBezTo>
                  <a:cubicBezTo>
                    <a:pt x="2848" y="3093"/>
                    <a:pt x="2735" y="3020"/>
                    <a:pt x="2735" y="2999"/>
                  </a:cubicBezTo>
                  <a:cubicBezTo>
                    <a:pt x="2735" y="2984"/>
                    <a:pt x="2753" y="2973"/>
                    <a:pt x="2760" y="2962"/>
                  </a:cubicBezTo>
                  <a:lnTo>
                    <a:pt x="2938" y="2962"/>
                  </a:lnTo>
                  <a:cubicBezTo>
                    <a:pt x="3005" y="2933"/>
                    <a:pt x="3066" y="2915"/>
                    <a:pt x="3109" y="2860"/>
                  </a:cubicBezTo>
                  <a:lnTo>
                    <a:pt x="3055" y="2860"/>
                  </a:lnTo>
                  <a:cubicBezTo>
                    <a:pt x="2984" y="2918"/>
                    <a:pt x="2902" y="2944"/>
                    <a:pt x="2788" y="2944"/>
                  </a:cubicBezTo>
                  <a:cubicBezTo>
                    <a:pt x="2720" y="2944"/>
                    <a:pt x="2699" y="2915"/>
                    <a:pt x="2663" y="2915"/>
                  </a:cubicBezTo>
                  <a:cubicBezTo>
                    <a:pt x="2635" y="2915"/>
                    <a:pt x="2621" y="2951"/>
                    <a:pt x="2592" y="2951"/>
                  </a:cubicBezTo>
                  <a:cubicBezTo>
                    <a:pt x="2521" y="2951"/>
                    <a:pt x="2428" y="2926"/>
                    <a:pt x="2450" y="2878"/>
                  </a:cubicBezTo>
                  <a:lnTo>
                    <a:pt x="2403" y="2878"/>
                  </a:lnTo>
                  <a:cubicBezTo>
                    <a:pt x="2379" y="2897"/>
                    <a:pt x="2357" y="2915"/>
                    <a:pt x="2325" y="2915"/>
                  </a:cubicBezTo>
                  <a:cubicBezTo>
                    <a:pt x="2304" y="2915"/>
                    <a:pt x="2281" y="2911"/>
                    <a:pt x="2258" y="2904"/>
                  </a:cubicBezTo>
                  <a:cubicBezTo>
                    <a:pt x="2225" y="2932"/>
                    <a:pt x="2192" y="2959"/>
                    <a:pt x="2160" y="2987"/>
                  </a:cubicBezTo>
                  <a:cubicBezTo>
                    <a:pt x="2165" y="3004"/>
                    <a:pt x="2169" y="3021"/>
                    <a:pt x="2183" y="3035"/>
                  </a:cubicBezTo>
                  <a:lnTo>
                    <a:pt x="2225" y="3035"/>
                  </a:lnTo>
                  <a:lnTo>
                    <a:pt x="2225" y="2988"/>
                  </a:lnTo>
                  <a:lnTo>
                    <a:pt x="2208" y="2962"/>
                  </a:lnTo>
                  <a:lnTo>
                    <a:pt x="2243" y="2962"/>
                  </a:lnTo>
                  <a:cubicBezTo>
                    <a:pt x="2293" y="2962"/>
                    <a:pt x="2290" y="2981"/>
                    <a:pt x="2290" y="3024"/>
                  </a:cubicBezTo>
                  <a:cubicBezTo>
                    <a:pt x="2290" y="3050"/>
                    <a:pt x="2332" y="3054"/>
                    <a:pt x="2332" y="3079"/>
                  </a:cubicBezTo>
                  <a:cubicBezTo>
                    <a:pt x="2332" y="3104"/>
                    <a:pt x="2307" y="3111"/>
                    <a:pt x="2307" y="3133"/>
                  </a:cubicBezTo>
                  <a:cubicBezTo>
                    <a:pt x="2307" y="3166"/>
                    <a:pt x="2361" y="3133"/>
                    <a:pt x="2368" y="3133"/>
                  </a:cubicBezTo>
                  <a:cubicBezTo>
                    <a:pt x="2404" y="3133"/>
                    <a:pt x="2496" y="3177"/>
                    <a:pt x="2542" y="3181"/>
                  </a:cubicBezTo>
                  <a:cubicBezTo>
                    <a:pt x="2542" y="3206"/>
                    <a:pt x="2549" y="3221"/>
                    <a:pt x="2539" y="3236"/>
                  </a:cubicBezTo>
                  <a:cubicBezTo>
                    <a:pt x="2525" y="3257"/>
                    <a:pt x="2485" y="3250"/>
                    <a:pt x="2457" y="3254"/>
                  </a:cubicBezTo>
                  <a:cubicBezTo>
                    <a:pt x="2386" y="3261"/>
                    <a:pt x="2336" y="3370"/>
                    <a:pt x="2290" y="3370"/>
                  </a:cubicBezTo>
                  <a:cubicBezTo>
                    <a:pt x="2243" y="3370"/>
                    <a:pt x="2243" y="3338"/>
                    <a:pt x="2233" y="3297"/>
                  </a:cubicBezTo>
                  <a:cubicBezTo>
                    <a:pt x="2215" y="3316"/>
                    <a:pt x="2208" y="3334"/>
                    <a:pt x="2190" y="3352"/>
                  </a:cubicBezTo>
                  <a:cubicBezTo>
                    <a:pt x="2211" y="3389"/>
                    <a:pt x="2225" y="3396"/>
                    <a:pt x="2236" y="3425"/>
                  </a:cubicBezTo>
                  <a:lnTo>
                    <a:pt x="2172" y="3425"/>
                  </a:lnTo>
                  <a:lnTo>
                    <a:pt x="2172" y="3472"/>
                  </a:lnTo>
                  <a:cubicBezTo>
                    <a:pt x="2140" y="3476"/>
                    <a:pt x="2076" y="3429"/>
                    <a:pt x="2044" y="3407"/>
                  </a:cubicBezTo>
                  <a:cubicBezTo>
                    <a:pt x="2044" y="3472"/>
                    <a:pt x="2012" y="3490"/>
                    <a:pt x="1958" y="3490"/>
                  </a:cubicBezTo>
                  <a:cubicBezTo>
                    <a:pt x="1901" y="3490"/>
                    <a:pt x="1823" y="3476"/>
                    <a:pt x="1816" y="3425"/>
                  </a:cubicBezTo>
                  <a:cubicBezTo>
                    <a:pt x="1841" y="3421"/>
                    <a:pt x="1852" y="3411"/>
                    <a:pt x="1862" y="3400"/>
                  </a:cubicBezTo>
                  <a:cubicBezTo>
                    <a:pt x="1828" y="3400"/>
                    <a:pt x="1782" y="3388"/>
                    <a:pt x="1747" y="3368"/>
                  </a:cubicBezTo>
                  <a:cubicBezTo>
                    <a:pt x="1676" y="3437"/>
                    <a:pt x="1605" y="3507"/>
                    <a:pt x="1536" y="3578"/>
                  </a:cubicBezTo>
                  <a:cubicBezTo>
                    <a:pt x="1578" y="3573"/>
                    <a:pt x="1624" y="3571"/>
                    <a:pt x="1656" y="3571"/>
                  </a:cubicBezTo>
                  <a:cubicBezTo>
                    <a:pt x="1695" y="3571"/>
                    <a:pt x="1666" y="3578"/>
                    <a:pt x="1702" y="3571"/>
                  </a:cubicBezTo>
                  <a:lnTo>
                    <a:pt x="1702" y="3618"/>
                  </a:lnTo>
                  <a:cubicBezTo>
                    <a:pt x="1702" y="3636"/>
                    <a:pt x="1681" y="3655"/>
                    <a:pt x="1648" y="3655"/>
                  </a:cubicBezTo>
                  <a:cubicBezTo>
                    <a:pt x="1637" y="3655"/>
                    <a:pt x="1551" y="3639"/>
                    <a:pt x="1489" y="3627"/>
                  </a:cubicBezTo>
                  <a:cubicBezTo>
                    <a:pt x="1409" y="3709"/>
                    <a:pt x="1331" y="3792"/>
                    <a:pt x="1254" y="3877"/>
                  </a:cubicBezTo>
                  <a:cubicBezTo>
                    <a:pt x="1256" y="3889"/>
                    <a:pt x="1257" y="3902"/>
                    <a:pt x="1257" y="3917"/>
                  </a:cubicBezTo>
                  <a:cubicBezTo>
                    <a:pt x="1257" y="4001"/>
                    <a:pt x="1214" y="4045"/>
                    <a:pt x="1228" y="4146"/>
                  </a:cubicBezTo>
                  <a:cubicBezTo>
                    <a:pt x="1175" y="4165"/>
                    <a:pt x="1097" y="4165"/>
                    <a:pt x="1086" y="4165"/>
                  </a:cubicBezTo>
                  <a:cubicBezTo>
                    <a:pt x="1072" y="4165"/>
                    <a:pt x="1028" y="4171"/>
                    <a:pt x="999" y="4166"/>
                  </a:cubicBezTo>
                  <a:cubicBezTo>
                    <a:pt x="835" y="4360"/>
                    <a:pt x="677" y="4558"/>
                    <a:pt x="527" y="4762"/>
                  </a:cubicBezTo>
                  <a:cubicBezTo>
                    <a:pt x="554" y="4822"/>
                    <a:pt x="587" y="4874"/>
                    <a:pt x="587" y="4930"/>
                  </a:cubicBezTo>
                  <a:cubicBezTo>
                    <a:pt x="587" y="5047"/>
                    <a:pt x="886" y="5127"/>
                    <a:pt x="954" y="5182"/>
                  </a:cubicBezTo>
                  <a:cubicBezTo>
                    <a:pt x="890" y="5225"/>
                    <a:pt x="876" y="5211"/>
                    <a:pt x="812" y="5211"/>
                  </a:cubicBezTo>
                  <a:cubicBezTo>
                    <a:pt x="783" y="5211"/>
                    <a:pt x="765" y="5222"/>
                    <a:pt x="765" y="5247"/>
                  </a:cubicBezTo>
                  <a:cubicBezTo>
                    <a:pt x="765" y="5277"/>
                    <a:pt x="805" y="5277"/>
                    <a:pt x="819" y="5277"/>
                  </a:cubicBezTo>
                  <a:cubicBezTo>
                    <a:pt x="822" y="5305"/>
                    <a:pt x="840" y="5317"/>
                    <a:pt x="854" y="5327"/>
                  </a:cubicBezTo>
                  <a:cubicBezTo>
                    <a:pt x="822" y="5397"/>
                    <a:pt x="740" y="5393"/>
                    <a:pt x="651" y="5393"/>
                  </a:cubicBezTo>
                  <a:cubicBezTo>
                    <a:pt x="512" y="5393"/>
                    <a:pt x="463" y="5284"/>
                    <a:pt x="359" y="5284"/>
                  </a:cubicBezTo>
                  <a:cubicBezTo>
                    <a:pt x="295" y="5284"/>
                    <a:pt x="320" y="5324"/>
                    <a:pt x="267" y="5349"/>
                  </a:cubicBezTo>
                  <a:cubicBezTo>
                    <a:pt x="209" y="5379"/>
                    <a:pt x="152" y="5379"/>
                    <a:pt x="100" y="5388"/>
                  </a:cubicBezTo>
                  <a:cubicBezTo>
                    <a:pt x="66" y="5442"/>
                    <a:pt x="33" y="5496"/>
                    <a:pt x="0" y="5550"/>
                  </a:cubicBezTo>
                  <a:lnTo>
                    <a:pt x="35" y="5550"/>
                  </a:lnTo>
                  <a:lnTo>
                    <a:pt x="89" y="5576"/>
                  </a:lnTo>
                  <a:cubicBezTo>
                    <a:pt x="149" y="5604"/>
                    <a:pt x="164" y="5695"/>
                    <a:pt x="235" y="5695"/>
                  </a:cubicBezTo>
                  <a:cubicBezTo>
                    <a:pt x="253" y="5695"/>
                    <a:pt x="213" y="5611"/>
                    <a:pt x="213" y="5586"/>
                  </a:cubicBezTo>
                  <a:cubicBezTo>
                    <a:pt x="213" y="5462"/>
                    <a:pt x="395" y="5561"/>
                    <a:pt x="381" y="5441"/>
                  </a:cubicBezTo>
                  <a:cubicBezTo>
                    <a:pt x="338" y="5469"/>
                    <a:pt x="244" y="5498"/>
                    <a:pt x="187" y="5498"/>
                  </a:cubicBezTo>
                  <a:cubicBezTo>
                    <a:pt x="159" y="5498"/>
                    <a:pt x="142" y="5484"/>
                    <a:pt x="142" y="5459"/>
                  </a:cubicBezTo>
                  <a:cubicBezTo>
                    <a:pt x="142" y="5378"/>
                    <a:pt x="356" y="5375"/>
                    <a:pt x="420" y="5357"/>
                  </a:cubicBezTo>
                  <a:cubicBezTo>
                    <a:pt x="466" y="5506"/>
                    <a:pt x="690" y="5576"/>
                    <a:pt x="883" y="5576"/>
                  </a:cubicBezTo>
                  <a:cubicBezTo>
                    <a:pt x="1086" y="5576"/>
                    <a:pt x="1125" y="5568"/>
                    <a:pt x="1186" y="5576"/>
                  </a:cubicBezTo>
                  <a:cubicBezTo>
                    <a:pt x="1186" y="5499"/>
                    <a:pt x="1211" y="5459"/>
                    <a:pt x="1275" y="5459"/>
                  </a:cubicBezTo>
                  <a:cubicBezTo>
                    <a:pt x="1328" y="5459"/>
                    <a:pt x="1424" y="5484"/>
                    <a:pt x="1435" y="5502"/>
                  </a:cubicBezTo>
                  <a:cubicBezTo>
                    <a:pt x="1463" y="5542"/>
                    <a:pt x="1372" y="5662"/>
                    <a:pt x="1488" y="5630"/>
                  </a:cubicBezTo>
                  <a:cubicBezTo>
                    <a:pt x="1488" y="5451"/>
                    <a:pt x="1723" y="5524"/>
                    <a:pt x="1677" y="5375"/>
                  </a:cubicBezTo>
                  <a:cubicBezTo>
                    <a:pt x="1648" y="5389"/>
                    <a:pt x="1627" y="5397"/>
                    <a:pt x="1602" y="5411"/>
                  </a:cubicBezTo>
                  <a:cubicBezTo>
                    <a:pt x="1602" y="5411"/>
                    <a:pt x="1631" y="5324"/>
                    <a:pt x="1631" y="5302"/>
                  </a:cubicBezTo>
                  <a:cubicBezTo>
                    <a:pt x="1631" y="5178"/>
                    <a:pt x="1389" y="5251"/>
                    <a:pt x="1389" y="5131"/>
                  </a:cubicBezTo>
                  <a:cubicBezTo>
                    <a:pt x="1389" y="5080"/>
                    <a:pt x="1435" y="5083"/>
                    <a:pt x="1435" y="5047"/>
                  </a:cubicBezTo>
                  <a:cubicBezTo>
                    <a:pt x="1435" y="5010"/>
                    <a:pt x="1406" y="4992"/>
                    <a:pt x="1406" y="4956"/>
                  </a:cubicBezTo>
                  <a:cubicBezTo>
                    <a:pt x="1406" y="4901"/>
                    <a:pt x="1463" y="4912"/>
                    <a:pt x="1506" y="4901"/>
                  </a:cubicBezTo>
                  <a:cubicBezTo>
                    <a:pt x="1502" y="4865"/>
                    <a:pt x="1474" y="4819"/>
                    <a:pt x="1542" y="4821"/>
                  </a:cubicBezTo>
                  <a:cubicBezTo>
                    <a:pt x="1681" y="4824"/>
                    <a:pt x="1759" y="4897"/>
                    <a:pt x="1762" y="5010"/>
                  </a:cubicBezTo>
                  <a:cubicBezTo>
                    <a:pt x="1764" y="5064"/>
                    <a:pt x="1869" y="5061"/>
                    <a:pt x="1869" y="5131"/>
                  </a:cubicBezTo>
                  <a:cubicBezTo>
                    <a:pt x="1869" y="5178"/>
                    <a:pt x="1805" y="5203"/>
                    <a:pt x="1780" y="5218"/>
                  </a:cubicBezTo>
                  <a:cubicBezTo>
                    <a:pt x="1823" y="5273"/>
                    <a:pt x="1901" y="5236"/>
                    <a:pt x="1958" y="5273"/>
                  </a:cubicBezTo>
                  <a:cubicBezTo>
                    <a:pt x="1940" y="5287"/>
                    <a:pt x="1933" y="5298"/>
                    <a:pt x="1923" y="5317"/>
                  </a:cubicBezTo>
                  <a:cubicBezTo>
                    <a:pt x="1998" y="5353"/>
                    <a:pt x="2005" y="5397"/>
                    <a:pt x="2005" y="5459"/>
                  </a:cubicBezTo>
                  <a:cubicBezTo>
                    <a:pt x="2115" y="5459"/>
                    <a:pt x="2044" y="5302"/>
                    <a:pt x="2147" y="5302"/>
                  </a:cubicBezTo>
                  <a:cubicBezTo>
                    <a:pt x="2176" y="5302"/>
                    <a:pt x="2279" y="5404"/>
                    <a:pt x="2279" y="5430"/>
                  </a:cubicBezTo>
                  <a:cubicBezTo>
                    <a:pt x="2279" y="5484"/>
                    <a:pt x="2218" y="5473"/>
                    <a:pt x="2218" y="5520"/>
                  </a:cubicBezTo>
                  <a:cubicBezTo>
                    <a:pt x="2218" y="5561"/>
                    <a:pt x="2324" y="5730"/>
                    <a:pt x="2404" y="5626"/>
                  </a:cubicBezTo>
                  <a:cubicBezTo>
                    <a:pt x="2456" y="5558"/>
                    <a:pt x="2446" y="5510"/>
                    <a:pt x="2475" y="5447"/>
                  </a:cubicBezTo>
                  <a:cubicBezTo>
                    <a:pt x="2492" y="5411"/>
                    <a:pt x="2574" y="5411"/>
                    <a:pt x="2574" y="5375"/>
                  </a:cubicBezTo>
                  <a:cubicBezTo>
                    <a:pt x="2574" y="5342"/>
                    <a:pt x="2521" y="5324"/>
                    <a:pt x="2521" y="5276"/>
                  </a:cubicBezTo>
                  <a:cubicBezTo>
                    <a:pt x="2521" y="5233"/>
                    <a:pt x="2567" y="5203"/>
                    <a:pt x="2610" y="5203"/>
                  </a:cubicBezTo>
                  <a:cubicBezTo>
                    <a:pt x="2642" y="5203"/>
                    <a:pt x="2667" y="5225"/>
                    <a:pt x="2699" y="5229"/>
                  </a:cubicBezTo>
                  <a:cubicBezTo>
                    <a:pt x="2845" y="5229"/>
                    <a:pt x="2817" y="5320"/>
                    <a:pt x="2931" y="5320"/>
                  </a:cubicBezTo>
                  <a:cubicBezTo>
                    <a:pt x="2931" y="5382"/>
                    <a:pt x="2945" y="5378"/>
                    <a:pt x="2931" y="5411"/>
                  </a:cubicBezTo>
                  <a:cubicBezTo>
                    <a:pt x="2818" y="5466"/>
                    <a:pt x="2866" y="5524"/>
                    <a:pt x="2866" y="5550"/>
                  </a:cubicBezTo>
                  <a:cubicBezTo>
                    <a:pt x="2866" y="5572"/>
                    <a:pt x="2948" y="5608"/>
                    <a:pt x="2948" y="5641"/>
                  </a:cubicBezTo>
                  <a:cubicBezTo>
                    <a:pt x="2948" y="5688"/>
                    <a:pt x="2765" y="5849"/>
                    <a:pt x="2742" y="5812"/>
                  </a:cubicBezTo>
                  <a:cubicBezTo>
                    <a:pt x="2698" y="5744"/>
                    <a:pt x="2681" y="5808"/>
                    <a:pt x="2699" y="5830"/>
                  </a:cubicBezTo>
                  <a:cubicBezTo>
                    <a:pt x="2635" y="5830"/>
                    <a:pt x="2613" y="5860"/>
                    <a:pt x="2581" y="5860"/>
                  </a:cubicBezTo>
                  <a:cubicBezTo>
                    <a:pt x="2532" y="5860"/>
                    <a:pt x="2503" y="5787"/>
                    <a:pt x="2425" y="5787"/>
                  </a:cubicBezTo>
                  <a:cubicBezTo>
                    <a:pt x="2396" y="5787"/>
                    <a:pt x="2450" y="5852"/>
                    <a:pt x="2450" y="5867"/>
                  </a:cubicBezTo>
                  <a:cubicBezTo>
                    <a:pt x="2450" y="5911"/>
                    <a:pt x="2346" y="5987"/>
                    <a:pt x="2290" y="5987"/>
                  </a:cubicBezTo>
                  <a:cubicBezTo>
                    <a:pt x="2222" y="5987"/>
                    <a:pt x="2176" y="5933"/>
                    <a:pt x="2129" y="5903"/>
                  </a:cubicBezTo>
                  <a:lnTo>
                    <a:pt x="2065" y="5903"/>
                  </a:lnTo>
                  <a:cubicBezTo>
                    <a:pt x="2119" y="6013"/>
                    <a:pt x="2240" y="5994"/>
                    <a:pt x="2361" y="6023"/>
                  </a:cubicBezTo>
                  <a:lnTo>
                    <a:pt x="2361" y="6078"/>
                  </a:lnTo>
                  <a:cubicBezTo>
                    <a:pt x="2304" y="6122"/>
                    <a:pt x="2257" y="6213"/>
                    <a:pt x="2172" y="6213"/>
                  </a:cubicBezTo>
                  <a:lnTo>
                    <a:pt x="2094" y="6213"/>
                  </a:lnTo>
                  <a:cubicBezTo>
                    <a:pt x="2051" y="6213"/>
                    <a:pt x="2096" y="6314"/>
                    <a:pt x="2021" y="6291"/>
                  </a:cubicBezTo>
                  <a:cubicBezTo>
                    <a:pt x="1732" y="6200"/>
                    <a:pt x="1840" y="6274"/>
                    <a:pt x="1808" y="6263"/>
                  </a:cubicBezTo>
                  <a:cubicBezTo>
                    <a:pt x="1858" y="6293"/>
                    <a:pt x="1994" y="6297"/>
                    <a:pt x="1994" y="6351"/>
                  </a:cubicBezTo>
                  <a:cubicBezTo>
                    <a:pt x="1994" y="6439"/>
                    <a:pt x="1887" y="6403"/>
                    <a:pt x="1827" y="6424"/>
                  </a:cubicBezTo>
                  <a:cubicBezTo>
                    <a:pt x="1798" y="6436"/>
                    <a:pt x="1738" y="6578"/>
                    <a:pt x="1709" y="6607"/>
                  </a:cubicBezTo>
                  <a:cubicBezTo>
                    <a:pt x="1627" y="6691"/>
                    <a:pt x="1585" y="6778"/>
                    <a:pt x="1585" y="6924"/>
                  </a:cubicBezTo>
                  <a:cubicBezTo>
                    <a:pt x="1585" y="7029"/>
                    <a:pt x="1599" y="7044"/>
                    <a:pt x="1585" y="7088"/>
                  </a:cubicBezTo>
                  <a:cubicBezTo>
                    <a:pt x="1620" y="7081"/>
                    <a:pt x="1638" y="7051"/>
                    <a:pt x="1673" y="7051"/>
                  </a:cubicBezTo>
                  <a:cubicBezTo>
                    <a:pt x="1752" y="7051"/>
                    <a:pt x="1809" y="7255"/>
                    <a:pt x="1809" y="7343"/>
                  </a:cubicBezTo>
                  <a:cubicBezTo>
                    <a:pt x="1862" y="7343"/>
                    <a:pt x="1887" y="7288"/>
                    <a:pt x="1940" y="7288"/>
                  </a:cubicBezTo>
                  <a:cubicBezTo>
                    <a:pt x="1990" y="7288"/>
                    <a:pt x="2072" y="7350"/>
                    <a:pt x="2101" y="7361"/>
                  </a:cubicBezTo>
                  <a:cubicBezTo>
                    <a:pt x="2257" y="7423"/>
                    <a:pt x="2407" y="7481"/>
                    <a:pt x="2539" y="7580"/>
                  </a:cubicBezTo>
                  <a:lnTo>
                    <a:pt x="2770" y="7580"/>
                  </a:lnTo>
                  <a:cubicBezTo>
                    <a:pt x="2870" y="7645"/>
                    <a:pt x="2849" y="7737"/>
                    <a:pt x="2849" y="7853"/>
                  </a:cubicBezTo>
                  <a:cubicBezTo>
                    <a:pt x="2849" y="7959"/>
                    <a:pt x="2974" y="8072"/>
                    <a:pt x="3062" y="8145"/>
                  </a:cubicBezTo>
                  <a:cubicBezTo>
                    <a:pt x="3096" y="8172"/>
                    <a:pt x="3126" y="8101"/>
                    <a:pt x="3169" y="8101"/>
                  </a:cubicBezTo>
                  <a:cubicBezTo>
                    <a:pt x="3173" y="8061"/>
                    <a:pt x="3219" y="8035"/>
                    <a:pt x="3233" y="8014"/>
                  </a:cubicBezTo>
                  <a:cubicBezTo>
                    <a:pt x="3183" y="7952"/>
                    <a:pt x="3232" y="7753"/>
                    <a:pt x="3109" y="7689"/>
                  </a:cubicBezTo>
                  <a:cubicBezTo>
                    <a:pt x="3180" y="7674"/>
                    <a:pt x="3393" y="7511"/>
                    <a:pt x="3393" y="7445"/>
                  </a:cubicBezTo>
                  <a:cubicBezTo>
                    <a:pt x="3393" y="7204"/>
                    <a:pt x="3270" y="7158"/>
                    <a:pt x="3188" y="7015"/>
                  </a:cubicBezTo>
                  <a:cubicBezTo>
                    <a:pt x="3234" y="6997"/>
                    <a:pt x="3335" y="6970"/>
                    <a:pt x="3322" y="6862"/>
                  </a:cubicBezTo>
                  <a:cubicBezTo>
                    <a:pt x="3316" y="6807"/>
                    <a:pt x="3206" y="6727"/>
                    <a:pt x="3251" y="6698"/>
                  </a:cubicBezTo>
                  <a:cubicBezTo>
                    <a:pt x="3366" y="6623"/>
                    <a:pt x="3240" y="6570"/>
                    <a:pt x="3240" y="6534"/>
                  </a:cubicBezTo>
                  <a:cubicBezTo>
                    <a:pt x="3240" y="6468"/>
                    <a:pt x="3294" y="6443"/>
                    <a:pt x="3347" y="6443"/>
                  </a:cubicBezTo>
                  <a:cubicBezTo>
                    <a:pt x="3447" y="6443"/>
                    <a:pt x="3511" y="6505"/>
                    <a:pt x="3614" y="6505"/>
                  </a:cubicBezTo>
                  <a:cubicBezTo>
                    <a:pt x="3668" y="6505"/>
                    <a:pt x="3668" y="6468"/>
                    <a:pt x="3714" y="6468"/>
                  </a:cubicBezTo>
                  <a:cubicBezTo>
                    <a:pt x="3814" y="6468"/>
                    <a:pt x="3835" y="6592"/>
                    <a:pt x="3935" y="6607"/>
                  </a:cubicBezTo>
                  <a:cubicBezTo>
                    <a:pt x="3935" y="6742"/>
                    <a:pt x="4127" y="6669"/>
                    <a:pt x="4142" y="6771"/>
                  </a:cubicBezTo>
                  <a:cubicBezTo>
                    <a:pt x="4152" y="6847"/>
                    <a:pt x="4177" y="7026"/>
                    <a:pt x="4237" y="7026"/>
                  </a:cubicBezTo>
                  <a:cubicBezTo>
                    <a:pt x="4280" y="7026"/>
                    <a:pt x="4291" y="7106"/>
                    <a:pt x="4355" y="7106"/>
                  </a:cubicBezTo>
                  <a:cubicBezTo>
                    <a:pt x="4444" y="7106"/>
                    <a:pt x="4558" y="6971"/>
                    <a:pt x="4558" y="6916"/>
                  </a:cubicBezTo>
                  <a:cubicBezTo>
                    <a:pt x="4558" y="6865"/>
                    <a:pt x="4615" y="6833"/>
                    <a:pt x="4640" y="6814"/>
                  </a:cubicBezTo>
                  <a:cubicBezTo>
                    <a:pt x="4654" y="6829"/>
                    <a:pt x="4690" y="6862"/>
                    <a:pt x="4700" y="6862"/>
                  </a:cubicBezTo>
                  <a:cubicBezTo>
                    <a:pt x="4711" y="6960"/>
                    <a:pt x="4862" y="6980"/>
                    <a:pt x="4825" y="7062"/>
                  </a:cubicBezTo>
                  <a:cubicBezTo>
                    <a:pt x="4795" y="7129"/>
                    <a:pt x="4910" y="7204"/>
                    <a:pt x="4942" y="7215"/>
                  </a:cubicBezTo>
                  <a:cubicBezTo>
                    <a:pt x="4936" y="7252"/>
                    <a:pt x="4967" y="7281"/>
                    <a:pt x="4967" y="7317"/>
                  </a:cubicBezTo>
                  <a:cubicBezTo>
                    <a:pt x="4967" y="7361"/>
                    <a:pt x="4932" y="7372"/>
                    <a:pt x="4914" y="7383"/>
                  </a:cubicBezTo>
                  <a:cubicBezTo>
                    <a:pt x="4960" y="7419"/>
                    <a:pt x="5007" y="7470"/>
                    <a:pt x="5085" y="7470"/>
                  </a:cubicBezTo>
                  <a:lnTo>
                    <a:pt x="5085" y="7481"/>
                  </a:lnTo>
                  <a:cubicBezTo>
                    <a:pt x="5085" y="7605"/>
                    <a:pt x="5267" y="7645"/>
                    <a:pt x="5352" y="7634"/>
                  </a:cubicBezTo>
                  <a:cubicBezTo>
                    <a:pt x="5356" y="7652"/>
                    <a:pt x="5386" y="7658"/>
                    <a:pt x="5382" y="7676"/>
                  </a:cubicBezTo>
                  <a:cubicBezTo>
                    <a:pt x="5361" y="7745"/>
                    <a:pt x="5163" y="7773"/>
                    <a:pt x="5092" y="7813"/>
                  </a:cubicBezTo>
                  <a:cubicBezTo>
                    <a:pt x="5096" y="7820"/>
                    <a:pt x="5117" y="7827"/>
                    <a:pt x="5128" y="7827"/>
                  </a:cubicBezTo>
                  <a:cubicBezTo>
                    <a:pt x="5213" y="7827"/>
                    <a:pt x="5384" y="7765"/>
                    <a:pt x="5466" y="7718"/>
                  </a:cubicBezTo>
                  <a:lnTo>
                    <a:pt x="5466" y="7762"/>
                  </a:lnTo>
                  <a:cubicBezTo>
                    <a:pt x="5507" y="7781"/>
                    <a:pt x="5466" y="7817"/>
                    <a:pt x="5494" y="7817"/>
                  </a:cubicBezTo>
                  <a:cubicBezTo>
                    <a:pt x="5527" y="7871"/>
                    <a:pt x="5555" y="7908"/>
                    <a:pt x="5555" y="7992"/>
                  </a:cubicBezTo>
                  <a:cubicBezTo>
                    <a:pt x="5555" y="8108"/>
                    <a:pt x="5268" y="8124"/>
                    <a:pt x="5217" y="8192"/>
                  </a:cubicBezTo>
                  <a:cubicBezTo>
                    <a:pt x="5111" y="8332"/>
                    <a:pt x="5014" y="8272"/>
                    <a:pt x="4836" y="8272"/>
                  </a:cubicBezTo>
                  <a:cubicBezTo>
                    <a:pt x="4700" y="8272"/>
                    <a:pt x="4622" y="8247"/>
                    <a:pt x="4487" y="8290"/>
                  </a:cubicBezTo>
                  <a:cubicBezTo>
                    <a:pt x="4412" y="8316"/>
                    <a:pt x="4447" y="8349"/>
                    <a:pt x="4398" y="8400"/>
                  </a:cubicBezTo>
                  <a:cubicBezTo>
                    <a:pt x="4319" y="8480"/>
                    <a:pt x="4245" y="8447"/>
                    <a:pt x="4198" y="8545"/>
                  </a:cubicBezTo>
                  <a:cubicBezTo>
                    <a:pt x="4305" y="8531"/>
                    <a:pt x="4376" y="8418"/>
                    <a:pt x="4533" y="8418"/>
                  </a:cubicBezTo>
                  <a:cubicBezTo>
                    <a:pt x="4608" y="8418"/>
                    <a:pt x="4718" y="8403"/>
                    <a:pt x="4718" y="8473"/>
                  </a:cubicBezTo>
                  <a:cubicBezTo>
                    <a:pt x="4718" y="8545"/>
                    <a:pt x="4590" y="8564"/>
                    <a:pt x="4569" y="8593"/>
                  </a:cubicBezTo>
                  <a:cubicBezTo>
                    <a:pt x="4601" y="8593"/>
                    <a:pt x="4640" y="8604"/>
                    <a:pt x="4658" y="8604"/>
                  </a:cubicBezTo>
                  <a:cubicBezTo>
                    <a:pt x="4650" y="8640"/>
                    <a:pt x="4622" y="8670"/>
                    <a:pt x="4622" y="8691"/>
                  </a:cubicBezTo>
                  <a:cubicBezTo>
                    <a:pt x="4622" y="8783"/>
                    <a:pt x="4786" y="8885"/>
                    <a:pt x="4889" y="8885"/>
                  </a:cubicBezTo>
                  <a:cubicBezTo>
                    <a:pt x="4910" y="8885"/>
                    <a:pt x="5003" y="8888"/>
                    <a:pt x="5003" y="8928"/>
                  </a:cubicBezTo>
                  <a:cubicBezTo>
                    <a:pt x="5003" y="8957"/>
                    <a:pt x="4759" y="9053"/>
                    <a:pt x="4741" y="9056"/>
                  </a:cubicBezTo>
                  <a:cubicBezTo>
                    <a:pt x="4670" y="9078"/>
                    <a:pt x="4604" y="9176"/>
                    <a:pt x="4576" y="9176"/>
                  </a:cubicBezTo>
                  <a:cubicBezTo>
                    <a:pt x="4555" y="9176"/>
                    <a:pt x="4505" y="9118"/>
                    <a:pt x="4505" y="9085"/>
                  </a:cubicBezTo>
                  <a:cubicBezTo>
                    <a:pt x="4505" y="9005"/>
                    <a:pt x="4633" y="8946"/>
                    <a:pt x="4715" y="8939"/>
                  </a:cubicBezTo>
                  <a:cubicBezTo>
                    <a:pt x="4658" y="8939"/>
                    <a:pt x="4661" y="8936"/>
                    <a:pt x="4661" y="8885"/>
                  </a:cubicBezTo>
                  <a:cubicBezTo>
                    <a:pt x="4608" y="8888"/>
                    <a:pt x="4608" y="8936"/>
                    <a:pt x="4576" y="8957"/>
                  </a:cubicBezTo>
                  <a:cubicBezTo>
                    <a:pt x="4544" y="8979"/>
                    <a:pt x="4455" y="8964"/>
                    <a:pt x="4433" y="8964"/>
                  </a:cubicBezTo>
                  <a:cubicBezTo>
                    <a:pt x="4423" y="8964"/>
                    <a:pt x="4405" y="8968"/>
                    <a:pt x="4398" y="8964"/>
                  </a:cubicBezTo>
                  <a:lnTo>
                    <a:pt x="4398" y="8976"/>
                  </a:lnTo>
                  <a:lnTo>
                    <a:pt x="4399" y="8984"/>
                  </a:lnTo>
                  <a:cubicBezTo>
                    <a:pt x="4404" y="8994"/>
                    <a:pt x="4409" y="9003"/>
                    <a:pt x="4416" y="9012"/>
                  </a:cubicBezTo>
                  <a:cubicBezTo>
                    <a:pt x="4391" y="9052"/>
                    <a:pt x="4352" y="9074"/>
                    <a:pt x="4301" y="9074"/>
                  </a:cubicBezTo>
                  <a:cubicBezTo>
                    <a:pt x="4259" y="9074"/>
                    <a:pt x="4255" y="9056"/>
                    <a:pt x="4220" y="9074"/>
                  </a:cubicBezTo>
                  <a:cubicBezTo>
                    <a:pt x="4163" y="9133"/>
                    <a:pt x="4041" y="9173"/>
                    <a:pt x="4041" y="9311"/>
                  </a:cubicBezTo>
                  <a:cubicBezTo>
                    <a:pt x="4041" y="9322"/>
                    <a:pt x="4045" y="9340"/>
                    <a:pt x="4056" y="9344"/>
                  </a:cubicBezTo>
                  <a:cubicBezTo>
                    <a:pt x="4056" y="9362"/>
                    <a:pt x="4070" y="9409"/>
                    <a:pt x="4091" y="9409"/>
                  </a:cubicBezTo>
                  <a:cubicBezTo>
                    <a:pt x="4099" y="9409"/>
                    <a:pt x="4131" y="9384"/>
                    <a:pt x="4131" y="9384"/>
                  </a:cubicBezTo>
                  <a:lnTo>
                    <a:pt x="4131" y="9409"/>
                  </a:lnTo>
                  <a:cubicBezTo>
                    <a:pt x="4088" y="9420"/>
                    <a:pt x="4027" y="9435"/>
                    <a:pt x="4013" y="9420"/>
                  </a:cubicBezTo>
                  <a:cubicBezTo>
                    <a:pt x="3942" y="9475"/>
                    <a:pt x="3821" y="9453"/>
                    <a:pt x="3749" y="9501"/>
                  </a:cubicBezTo>
                  <a:lnTo>
                    <a:pt x="3785" y="9501"/>
                  </a:lnTo>
                  <a:cubicBezTo>
                    <a:pt x="3817" y="9501"/>
                    <a:pt x="3849" y="9482"/>
                    <a:pt x="3874" y="9501"/>
                  </a:cubicBezTo>
                  <a:cubicBezTo>
                    <a:pt x="3824" y="9519"/>
                    <a:pt x="3789" y="9519"/>
                    <a:pt x="3739" y="9519"/>
                  </a:cubicBezTo>
                  <a:cubicBezTo>
                    <a:pt x="3728" y="9519"/>
                    <a:pt x="3718" y="9515"/>
                    <a:pt x="3707" y="9515"/>
                  </a:cubicBezTo>
                  <a:cubicBezTo>
                    <a:pt x="3696" y="9519"/>
                    <a:pt x="3686" y="9530"/>
                    <a:pt x="3686" y="9540"/>
                  </a:cubicBezTo>
                  <a:cubicBezTo>
                    <a:pt x="3686" y="9559"/>
                    <a:pt x="3718" y="9584"/>
                    <a:pt x="3718" y="9584"/>
                  </a:cubicBezTo>
                  <a:cubicBezTo>
                    <a:pt x="3710" y="9613"/>
                    <a:pt x="3643" y="9741"/>
                    <a:pt x="3618" y="9741"/>
                  </a:cubicBezTo>
                  <a:cubicBezTo>
                    <a:pt x="3607" y="9741"/>
                    <a:pt x="3600" y="9719"/>
                    <a:pt x="3593" y="9712"/>
                  </a:cubicBezTo>
                  <a:lnTo>
                    <a:pt x="3575" y="9730"/>
                  </a:lnTo>
                  <a:cubicBezTo>
                    <a:pt x="3582" y="9759"/>
                    <a:pt x="3607" y="9770"/>
                    <a:pt x="3607" y="9799"/>
                  </a:cubicBezTo>
                  <a:cubicBezTo>
                    <a:pt x="3607" y="9821"/>
                    <a:pt x="3536" y="9949"/>
                    <a:pt x="3525" y="9949"/>
                  </a:cubicBezTo>
                  <a:cubicBezTo>
                    <a:pt x="3518" y="9949"/>
                    <a:pt x="3511" y="9935"/>
                    <a:pt x="3511" y="9927"/>
                  </a:cubicBezTo>
                  <a:lnTo>
                    <a:pt x="3511" y="9887"/>
                  </a:lnTo>
                  <a:cubicBezTo>
                    <a:pt x="3511" y="9861"/>
                    <a:pt x="3479" y="9803"/>
                    <a:pt x="3471" y="9766"/>
                  </a:cubicBezTo>
                  <a:cubicBezTo>
                    <a:pt x="3465" y="9785"/>
                    <a:pt x="3468" y="9814"/>
                    <a:pt x="3468" y="9814"/>
                  </a:cubicBezTo>
                  <a:cubicBezTo>
                    <a:pt x="3468" y="9839"/>
                    <a:pt x="3486" y="9905"/>
                    <a:pt x="3486" y="9942"/>
                  </a:cubicBezTo>
                  <a:cubicBezTo>
                    <a:pt x="3486" y="9978"/>
                    <a:pt x="3465" y="9974"/>
                    <a:pt x="3486" y="9996"/>
                  </a:cubicBezTo>
                  <a:lnTo>
                    <a:pt x="3511" y="9996"/>
                  </a:lnTo>
                  <a:lnTo>
                    <a:pt x="3511" y="10033"/>
                  </a:lnTo>
                  <a:cubicBezTo>
                    <a:pt x="3511" y="10062"/>
                    <a:pt x="3482" y="10077"/>
                    <a:pt x="3464" y="10077"/>
                  </a:cubicBezTo>
                  <a:cubicBezTo>
                    <a:pt x="3478" y="10102"/>
                    <a:pt x="3495" y="10105"/>
                    <a:pt x="3513" y="10109"/>
                  </a:cubicBezTo>
                  <a:cubicBezTo>
                    <a:pt x="3506" y="10149"/>
                    <a:pt x="3489" y="10146"/>
                    <a:pt x="3457" y="10146"/>
                  </a:cubicBezTo>
                  <a:lnTo>
                    <a:pt x="3457" y="10175"/>
                  </a:lnTo>
                  <a:lnTo>
                    <a:pt x="3499" y="10200"/>
                  </a:lnTo>
                  <a:cubicBezTo>
                    <a:pt x="3489" y="10215"/>
                    <a:pt x="3477" y="10236"/>
                    <a:pt x="3457" y="10240"/>
                  </a:cubicBezTo>
                  <a:cubicBezTo>
                    <a:pt x="3416" y="10248"/>
                    <a:pt x="3397" y="10277"/>
                    <a:pt x="3369" y="10284"/>
                  </a:cubicBezTo>
                  <a:cubicBezTo>
                    <a:pt x="3326" y="10298"/>
                    <a:pt x="3329" y="10309"/>
                    <a:pt x="3308" y="10331"/>
                  </a:cubicBezTo>
                  <a:lnTo>
                    <a:pt x="3318" y="10338"/>
                  </a:lnTo>
                  <a:cubicBezTo>
                    <a:pt x="3151" y="10434"/>
                    <a:pt x="2938" y="10504"/>
                    <a:pt x="2938" y="10769"/>
                  </a:cubicBezTo>
                  <a:cubicBezTo>
                    <a:pt x="2938" y="10889"/>
                    <a:pt x="3037" y="10925"/>
                    <a:pt x="3037" y="11042"/>
                  </a:cubicBezTo>
                  <a:lnTo>
                    <a:pt x="3037" y="11060"/>
                  </a:lnTo>
                  <a:cubicBezTo>
                    <a:pt x="3048" y="11104"/>
                    <a:pt x="3080" y="11140"/>
                    <a:pt x="3080" y="11206"/>
                  </a:cubicBezTo>
                  <a:cubicBezTo>
                    <a:pt x="3080" y="11283"/>
                    <a:pt x="3062" y="11352"/>
                    <a:pt x="3002" y="11352"/>
                  </a:cubicBezTo>
                  <a:cubicBezTo>
                    <a:pt x="2948" y="11352"/>
                    <a:pt x="2952" y="11293"/>
                    <a:pt x="2931" y="11261"/>
                  </a:cubicBezTo>
                  <a:cubicBezTo>
                    <a:pt x="2888" y="11202"/>
                    <a:pt x="2852" y="11184"/>
                    <a:pt x="2824" y="11126"/>
                  </a:cubicBezTo>
                  <a:cubicBezTo>
                    <a:pt x="2767" y="11009"/>
                    <a:pt x="2809" y="10787"/>
                    <a:pt x="2653" y="10787"/>
                  </a:cubicBezTo>
                  <a:cubicBezTo>
                    <a:pt x="2621" y="10787"/>
                    <a:pt x="2606" y="10835"/>
                    <a:pt x="2574" y="10835"/>
                  </a:cubicBezTo>
                  <a:cubicBezTo>
                    <a:pt x="2510" y="10835"/>
                    <a:pt x="2471" y="10750"/>
                    <a:pt x="2386" y="10750"/>
                  </a:cubicBezTo>
                  <a:cubicBezTo>
                    <a:pt x="2336" y="10750"/>
                    <a:pt x="2325" y="10780"/>
                    <a:pt x="2297" y="10780"/>
                  </a:cubicBezTo>
                  <a:cubicBezTo>
                    <a:pt x="2286" y="10780"/>
                    <a:pt x="2272" y="10762"/>
                    <a:pt x="2272" y="10750"/>
                  </a:cubicBezTo>
                  <a:cubicBezTo>
                    <a:pt x="2215" y="10765"/>
                    <a:pt x="2140" y="10758"/>
                    <a:pt x="2080" y="10780"/>
                  </a:cubicBezTo>
                  <a:cubicBezTo>
                    <a:pt x="2115" y="10791"/>
                    <a:pt x="2108" y="10791"/>
                    <a:pt x="2129" y="10780"/>
                  </a:cubicBezTo>
                  <a:cubicBezTo>
                    <a:pt x="2126" y="10835"/>
                    <a:pt x="2094" y="10867"/>
                    <a:pt x="2137" y="10896"/>
                  </a:cubicBezTo>
                  <a:cubicBezTo>
                    <a:pt x="2037" y="10947"/>
                    <a:pt x="1951" y="10823"/>
                    <a:pt x="1880" y="10823"/>
                  </a:cubicBezTo>
                  <a:cubicBezTo>
                    <a:pt x="1859" y="10823"/>
                    <a:pt x="1848" y="10852"/>
                    <a:pt x="1827" y="10852"/>
                  </a:cubicBezTo>
                  <a:cubicBezTo>
                    <a:pt x="1787" y="10852"/>
                    <a:pt x="1766" y="10816"/>
                    <a:pt x="1727" y="10816"/>
                  </a:cubicBezTo>
                  <a:cubicBezTo>
                    <a:pt x="1624" y="10816"/>
                    <a:pt x="1574" y="10907"/>
                    <a:pt x="1531" y="10951"/>
                  </a:cubicBezTo>
                  <a:cubicBezTo>
                    <a:pt x="1502" y="10980"/>
                    <a:pt x="1470" y="10954"/>
                    <a:pt x="1435" y="10969"/>
                  </a:cubicBezTo>
                  <a:cubicBezTo>
                    <a:pt x="1356" y="10998"/>
                    <a:pt x="1310" y="11096"/>
                    <a:pt x="1310" y="11206"/>
                  </a:cubicBezTo>
                  <a:cubicBezTo>
                    <a:pt x="1310" y="11217"/>
                    <a:pt x="1328" y="11232"/>
                    <a:pt x="1328" y="11242"/>
                  </a:cubicBezTo>
                  <a:cubicBezTo>
                    <a:pt x="1325" y="11242"/>
                    <a:pt x="1322" y="11242"/>
                    <a:pt x="1319" y="11241"/>
                  </a:cubicBezTo>
                  <a:lnTo>
                    <a:pt x="1321" y="11250"/>
                  </a:lnTo>
                  <a:cubicBezTo>
                    <a:pt x="1328" y="11272"/>
                    <a:pt x="1335" y="11286"/>
                    <a:pt x="1335" y="11308"/>
                  </a:cubicBezTo>
                  <a:cubicBezTo>
                    <a:pt x="1335" y="11374"/>
                    <a:pt x="1310" y="11399"/>
                    <a:pt x="1300" y="11454"/>
                  </a:cubicBezTo>
                  <a:lnTo>
                    <a:pt x="1300" y="11658"/>
                  </a:lnTo>
                  <a:cubicBezTo>
                    <a:pt x="1292" y="11687"/>
                    <a:pt x="1321" y="11716"/>
                    <a:pt x="1328" y="11731"/>
                  </a:cubicBezTo>
                  <a:cubicBezTo>
                    <a:pt x="1342" y="11764"/>
                    <a:pt x="1325" y="11786"/>
                    <a:pt x="1339" y="11818"/>
                  </a:cubicBezTo>
                  <a:cubicBezTo>
                    <a:pt x="1353" y="11848"/>
                    <a:pt x="1399" y="11898"/>
                    <a:pt x="1424" y="11924"/>
                  </a:cubicBezTo>
                  <a:cubicBezTo>
                    <a:pt x="1488" y="11990"/>
                    <a:pt x="1488" y="12052"/>
                    <a:pt x="1581" y="12081"/>
                  </a:cubicBezTo>
                  <a:cubicBezTo>
                    <a:pt x="1613" y="12092"/>
                    <a:pt x="1613" y="12125"/>
                    <a:pt x="1641" y="12125"/>
                  </a:cubicBezTo>
                  <a:cubicBezTo>
                    <a:pt x="1709" y="12125"/>
                    <a:pt x="1766" y="12073"/>
                    <a:pt x="1837" y="12073"/>
                  </a:cubicBezTo>
                  <a:cubicBezTo>
                    <a:pt x="1876" y="12073"/>
                    <a:pt x="1891" y="12095"/>
                    <a:pt x="1905" y="12095"/>
                  </a:cubicBezTo>
                  <a:cubicBezTo>
                    <a:pt x="1933" y="12095"/>
                    <a:pt x="1951" y="12052"/>
                    <a:pt x="1955" y="12037"/>
                  </a:cubicBezTo>
                  <a:cubicBezTo>
                    <a:pt x="1969" y="11993"/>
                    <a:pt x="2030" y="11946"/>
                    <a:pt x="2030" y="11891"/>
                  </a:cubicBezTo>
                  <a:cubicBezTo>
                    <a:pt x="2030" y="11786"/>
                    <a:pt x="2147" y="11749"/>
                    <a:pt x="2243" y="11749"/>
                  </a:cubicBezTo>
                  <a:cubicBezTo>
                    <a:pt x="2275" y="11749"/>
                    <a:pt x="2300" y="11753"/>
                    <a:pt x="2315" y="11760"/>
                  </a:cubicBezTo>
                  <a:cubicBezTo>
                    <a:pt x="2329" y="11764"/>
                    <a:pt x="2375" y="11767"/>
                    <a:pt x="2396" y="11767"/>
                  </a:cubicBezTo>
                  <a:lnTo>
                    <a:pt x="2396" y="11800"/>
                  </a:lnTo>
                  <a:cubicBezTo>
                    <a:pt x="2396" y="11851"/>
                    <a:pt x="2336" y="11917"/>
                    <a:pt x="2336" y="11986"/>
                  </a:cubicBezTo>
                  <a:cubicBezTo>
                    <a:pt x="2336" y="12044"/>
                    <a:pt x="2315" y="12070"/>
                    <a:pt x="2293" y="12106"/>
                  </a:cubicBezTo>
                  <a:lnTo>
                    <a:pt x="2293" y="12081"/>
                  </a:lnTo>
                  <a:lnTo>
                    <a:pt x="2265" y="12081"/>
                  </a:lnTo>
                  <a:lnTo>
                    <a:pt x="2265" y="12256"/>
                  </a:lnTo>
                  <a:cubicBezTo>
                    <a:pt x="2265" y="12292"/>
                    <a:pt x="2222" y="12307"/>
                    <a:pt x="2200" y="12329"/>
                  </a:cubicBezTo>
                  <a:lnTo>
                    <a:pt x="2200" y="12347"/>
                  </a:lnTo>
                  <a:cubicBezTo>
                    <a:pt x="2200" y="12372"/>
                    <a:pt x="2222" y="12387"/>
                    <a:pt x="2243" y="12387"/>
                  </a:cubicBezTo>
                  <a:cubicBezTo>
                    <a:pt x="2360" y="12387"/>
                    <a:pt x="2457" y="12365"/>
                    <a:pt x="2582" y="12365"/>
                  </a:cubicBezTo>
                  <a:cubicBezTo>
                    <a:pt x="2667" y="12365"/>
                    <a:pt x="2689" y="12427"/>
                    <a:pt x="2752" y="12441"/>
                  </a:cubicBezTo>
                  <a:lnTo>
                    <a:pt x="2752" y="12496"/>
                  </a:lnTo>
                  <a:cubicBezTo>
                    <a:pt x="2752" y="12529"/>
                    <a:pt x="2749" y="12620"/>
                    <a:pt x="2728" y="12656"/>
                  </a:cubicBezTo>
                  <a:lnTo>
                    <a:pt x="2728" y="12879"/>
                  </a:lnTo>
                  <a:cubicBezTo>
                    <a:pt x="2728" y="12959"/>
                    <a:pt x="2803" y="12992"/>
                    <a:pt x="2859" y="13021"/>
                  </a:cubicBezTo>
                  <a:cubicBezTo>
                    <a:pt x="2898" y="13039"/>
                    <a:pt x="2898" y="13108"/>
                    <a:pt x="2959" y="13108"/>
                  </a:cubicBezTo>
                  <a:cubicBezTo>
                    <a:pt x="3052" y="13108"/>
                    <a:pt x="3098" y="13036"/>
                    <a:pt x="3183" y="13036"/>
                  </a:cubicBezTo>
                  <a:cubicBezTo>
                    <a:pt x="3283" y="13036"/>
                    <a:pt x="3327" y="13109"/>
                    <a:pt x="3384" y="13152"/>
                  </a:cubicBezTo>
                  <a:cubicBezTo>
                    <a:pt x="3382" y="13155"/>
                    <a:pt x="3372" y="13167"/>
                    <a:pt x="3360" y="13180"/>
                  </a:cubicBezTo>
                  <a:cubicBezTo>
                    <a:pt x="3371" y="13172"/>
                    <a:pt x="3381" y="13164"/>
                    <a:pt x="3386" y="13156"/>
                  </a:cubicBezTo>
                  <a:cubicBezTo>
                    <a:pt x="3415" y="13163"/>
                    <a:pt x="3404" y="13163"/>
                    <a:pt x="3429" y="13156"/>
                  </a:cubicBezTo>
                  <a:lnTo>
                    <a:pt x="3429" y="13134"/>
                  </a:lnTo>
                  <a:cubicBezTo>
                    <a:pt x="3429" y="13127"/>
                    <a:pt x="3443" y="13116"/>
                    <a:pt x="3450" y="13116"/>
                  </a:cubicBezTo>
                  <a:cubicBezTo>
                    <a:pt x="3450" y="13079"/>
                    <a:pt x="3486" y="13068"/>
                    <a:pt x="3507" y="13054"/>
                  </a:cubicBezTo>
                  <a:cubicBezTo>
                    <a:pt x="3529" y="13039"/>
                    <a:pt x="3532" y="12992"/>
                    <a:pt x="3540" y="12963"/>
                  </a:cubicBezTo>
                  <a:cubicBezTo>
                    <a:pt x="3557" y="12904"/>
                    <a:pt x="3589" y="12893"/>
                    <a:pt x="3636" y="12879"/>
                  </a:cubicBezTo>
                  <a:cubicBezTo>
                    <a:pt x="3721" y="12850"/>
                    <a:pt x="3778" y="12835"/>
                    <a:pt x="3867" y="12806"/>
                  </a:cubicBezTo>
                  <a:cubicBezTo>
                    <a:pt x="3914" y="12791"/>
                    <a:pt x="3924" y="12737"/>
                    <a:pt x="3970" y="12737"/>
                  </a:cubicBezTo>
                  <a:cubicBezTo>
                    <a:pt x="3988" y="12737"/>
                    <a:pt x="4002" y="12777"/>
                    <a:pt x="4002" y="12781"/>
                  </a:cubicBezTo>
                  <a:cubicBezTo>
                    <a:pt x="4002" y="12810"/>
                    <a:pt x="3981" y="12824"/>
                    <a:pt x="3967" y="12824"/>
                  </a:cubicBezTo>
                  <a:cubicBezTo>
                    <a:pt x="3956" y="12879"/>
                    <a:pt x="3935" y="12941"/>
                    <a:pt x="3935" y="12973"/>
                  </a:cubicBezTo>
                  <a:cubicBezTo>
                    <a:pt x="3935" y="13014"/>
                    <a:pt x="3954" y="13084"/>
                    <a:pt x="3994" y="13084"/>
                  </a:cubicBezTo>
                  <a:cubicBezTo>
                    <a:pt x="4008" y="13084"/>
                    <a:pt x="4027" y="13039"/>
                    <a:pt x="4027" y="13025"/>
                  </a:cubicBezTo>
                  <a:cubicBezTo>
                    <a:pt x="4027" y="12981"/>
                    <a:pt x="3985" y="12955"/>
                    <a:pt x="3985" y="12912"/>
                  </a:cubicBezTo>
                  <a:cubicBezTo>
                    <a:pt x="3985" y="12857"/>
                    <a:pt x="4041" y="12864"/>
                    <a:pt x="4074" y="12842"/>
                  </a:cubicBezTo>
                  <a:lnTo>
                    <a:pt x="4159" y="12842"/>
                  </a:lnTo>
                  <a:cubicBezTo>
                    <a:pt x="4145" y="12799"/>
                    <a:pt x="4091" y="12817"/>
                    <a:pt x="4091" y="12773"/>
                  </a:cubicBezTo>
                  <a:lnTo>
                    <a:pt x="4154" y="12774"/>
                  </a:lnTo>
                  <a:cubicBezTo>
                    <a:pt x="4168" y="12833"/>
                    <a:pt x="4248" y="12853"/>
                    <a:pt x="4301" y="12864"/>
                  </a:cubicBezTo>
                  <a:cubicBezTo>
                    <a:pt x="4301" y="12900"/>
                    <a:pt x="4323" y="12926"/>
                    <a:pt x="4344" y="12930"/>
                  </a:cubicBezTo>
                  <a:lnTo>
                    <a:pt x="4537" y="12930"/>
                  </a:lnTo>
                  <a:cubicBezTo>
                    <a:pt x="4537" y="12963"/>
                    <a:pt x="4580" y="12970"/>
                    <a:pt x="4608" y="12970"/>
                  </a:cubicBezTo>
                  <a:cubicBezTo>
                    <a:pt x="4661" y="12963"/>
                    <a:pt x="4697" y="12963"/>
                    <a:pt x="4718" y="12919"/>
                  </a:cubicBezTo>
                  <a:cubicBezTo>
                    <a:pt x="4722" y="12908"/>
                    <a:pt x="4796" y="12908"/>
                    <a:pt x="4807" y="12900"/>
                  </a:cubicBezTo>
                  <a:cubicBezTo>
                    <a:pt x="4843" y="12900"/>
                    <a:pt x="4907" y="12912"/>
                    <a:pt x="4907" y="12912"/>
                  </a:cubicBezTo>
                  <a:cubicBezTo>
                    <a:pt x="4893" y="12923"/>
                    <a:pt x="4864" y="12926"/>
                    <a:pt x="4854" y="12919"/>
                  </a:cubicBezTo>
                  <a:lnTo>
                    <a:pt x="4854" y="12948"/>
                  </a:lnTo>
                  <a:cubicBezTo>
                    <a:pt x="4878" y="12999"/>
                    <a:pt x="4953" y="13010"/>
                    <a:pt x="5007" y="13029"/>
                  </a:cubicBezTo>
                  <a:cubicBezTo>
                    <a:pt x="5053" y="13043"/>
                    <a:pt x="5042" y="13098"/>
                    <a:pt x="5057" y="13145"/>
                  </a:cubicBezTo>
                  <a:lnTo>
                    <a:pt x="5156" y="13145"/>
                  </a:lnTo>
                  <a:cubicBezTo>
                    <a:pt x="5224" y="13214"/>
                    <a:pt x="5256" y="13203"/>
                    <a:pt x="5299" y="13294"/>
                  </a:cubicBezTo>
                  <a:cubicBezTo>
                    <a:pt x="5306" y="13309"/>
                    <a:pt x="5334" y="13316"/>
                    <a:pt x="5352" y="13316"/>
                  </a:cubicBezTo>
                  <a:cubicBezTo>
                    <a:pt x="5377" y="13419"/>
                    <a:pt x="5526" y="13407"/>
                    <a:pt x="5623" y="13426"/>
                  </a:cubicBezTo>
                  <a:lnTo>
                    <a:pt x="5715" y="13426"/>
                  </a:lnTo>
                  <a:cubicBezTo>
                    <a:pt x="5740" y="13436"/>
                    <a:pt x="5797" y="13466"/>
                    <a:pt x="5833" y="13466"/>
                  </a:cubicBezTo>
                  <a:lnTo>
                    <a:pt x="5833" y="13473"/>
                  </a:lnTo>
                  <a:lnTo>
                    <a:pt x="5854" y="13473"/>
                  </a:lnTo>
                  <a:cubicBezTo>
                    <a:pt x="5911" y="13473"/>
                    <a:pt x="5986" y="13593"/>
                    <a:pt x="6046" y="13608"/>
                  </a:cubicBezTo>
                  <a:cubicBezTo>
                    <a:pt x="6046" y="13651"/>
                    <a:pt x="6093" y="13768"/>
                    <a:pt x="6111" y="13808"/>
                  </a:cubicBezTo>
                  <a:cubicBezTo>
                    <a:pt x="6129" y="13844"/>
                    <a:pt x="6175" y="13844"/>
                    <a:pt x="6175" y="13881"/>
                  </a:cubicBezTo>
                  <a:cubicBezTo>
                    <a:pt x="6118" y="13954"/>
                    <a:pt x="6015" y="13990"/>
                    <a:pt x="6015" y="14100"/>
                  </a:cubicBezTo>
                  <a:cubicBezTo>
                    <a:pt x="6015" y="14136"/>
                    <a:pt x="6046" y="14132"/>
                    <a:pt x="6064" y="14140"/>
                  </a:cubicBezTo>
                  <a:cubicBezTo>
                    <a:pt x="6100" y="14158"/>
                    <a:pt x="6118" y="14187"/>
                    <a:pt x="6125" y="14224"/>
                  </a:cubicBezTo>
                  <a:lnTo>
                    <a:pt x="6210" y="14224"/>
                  </a:lnTo>
                  <a:cubicBezTo>
                    <a:pt x="6210" y="14235"/>
                    <a:pt x="6217" y="14264"/>
                    <a:pt x="6228" y="14264"/>
                  </a:cubicBezTo>
                  <a:cubicBezTo>
                    <a:pt x="6242" y="14264"/>
                    <a:pt x="6257" y="14238"/>
                    <a:pt x="6267" y="14220"/>
                  </a:cubicBezTo>
                  <a:cubicBezTo>
                    <a:pt x="6303" y="14162"/>
                    <a:pt x="6346" y="14085"/>
                    <a:pt x="6403" y="14085"/>
                  </a:cubicBezTo>
                  <a:cubicBezTo>
                    <a:pt x="6467" y="14085"/>
                    <a:pt x="6595" y="14155"/>
                    <a:pt x="6641" y="14184"/>
                  </a:cubicBezTo>
                  <a:cubicBezTo>
                    <a:pt x="6670" y="14202"/>
                    <a:pt x="6702" y="14194"/>
                    <a:pt x="6709" y="14224"/>
                  </a:cubicBezTo>
                  <a:cubicBezTo>
                    <a:pt x="6720" y="14257"/>
                    <a:pt x="6716" y="14282"/>
                    <a:pt x="6716" y="14314"/>
                  </a:cubicBezTo>
                  <a:lnTo>
                    <a:pt x="6741" y="14314"/>
                  </a:lnTo>
                  <a:cubicBezTo>
                    <a:pt x="6773" y="14300"/>
                    <a:pt x="6787" y="14275"/>
                    <a:pt x="6819" y="14275"/>
                  </a:cubicBezTo>
                  <a:cubicBezTo>
                    <a:pt x="6894" y="14275"/>
                    <a:pt x="6908" y="14333"/>
                    <a:pt x="6980" y="14333"/>
                  </a:cubicBezTo>
                  <a:lnTo>
                    <a:pt x="7115" y="14314"/>
                  </a:lnTo>
                  <a:cubicBezTo>
                    <a:pt x="7182" y="14329"/>
                    <a:pt x="7243" y="14355"/>
                    <a:pt x="7282" y="14373"/>
                  </a:cubicBezTo>
                  <a:cubicBezTo>
                    <a:pt x="7314" y="14428"/>
                    <a:pt x="7425" y="14530"/>
                    <a:pt x="7482" y="14548"/>
                  </a:cubicBezTo>
                  <a:cubicBezTo>
                    <a:pt x="7531" y="14562"/>
                    <a:pt x="7564" y="14541"/>
                    <a:pt x="7613" y="14555"/>
                  </a:cubicBezTo>
                  <a:cubicBezTo>
                    <a:pt x="7685" y="14578"/>
                    <a:pt x="7702" y="14654"/>
                    <a:pt x="7702" y="14731"/>
                  </a:cubicBezTo>
                  <a:cubicBezTo>
                    <a:pt x="7702" y="15000"/>
                    <a:pt x="7557" y="15071"/>
                    <a:pt x="7462" y="15221"/>
                  </a:cubicBezTo>
                  <a:cubicBezTo>
                    <a:pt x="7440" y="15253"/>
                    <a:pt x="7425" y="15262"/>
                    <a:pt x="7403" y="15295"/>
                  </a:cubicBezTo>
                  <a:cubicBezTo>
                    <a:pt x="7368" y="15350"/>
                    <a:pt x="7328" y="15357"/>
                    <a:pt x="7293" y="15394"/>
                  </a:cubicBezTo>
                  <a:cubicBezTo>
                    <a:pt x="7240" y="15448"/>
                    <a:pt x="7292" y="15566"/>
                    <a:pt x="7292" y="15654"/>
                  </a:cubicBezTo>
                  <a:cubicBezTo>
                    <a:pt x="7292" y="15719"/>
                    <a:pt x="7268" y="15780"/>
                    <a:pt x="7268" y="15827"/>
                  </a:cubicBezTo>
                  <a:cubicBezTo>
                    <a:pt x="7268" y="15846"/>
                    <a:pt x="7254" y="15860"/>
                    <a:pt x="7250" y="15871"/>
                  </a:cubicBezTo>
                  <a:cubicBezTo>
                    <a:pt x="7236" y="15889"/>
                    <a:pt x="7204" y="15926"/>
                    <a:pt x="7204" y="15955"/>
                  </a:cubicBezTo>
                  <a:cubicBezTo>
                    <a:pt x="7204" y="15991"/>
                    <a:pt x="7193" y="16064"/>
                    <a:pt x="7186" y="16079"/>
                  </a:cubicBezTo>
                  <a:cubicBezTo>
                    <a:pt x="7133" y="16163"/>
                    <a:pt x="7115" y="16199"/>
                    <a:pt x="7061" y="16272"/>
                  </a:cubicBezTo>
                  <a:cubicBezTo>
                    <a:pt x="7047" y="16293"/>
                    <a:pt x="7051" y="16338"/>
                    <a:pt x="7043" y="16352"/>
                  </a:cubicBezTo>
                  <a:cubicBezTo>
                    <a:pt x="7022" y="16396"/>
                    <a:pt x="6947" y="16447"/>
                    <a:pt x="6887" y="16447"/>
                  </a:cubicBezTo>
                  <a:cubicBezTo>
                    <a:pt x="6819" y="16447"/>
                    <a:pt x="6766" y="16443"/>
                    <a:pt x="6713" y="16468"/>
                  </a:cubicBezTo>
                  <a:cubicBezTo>
                    <a:pt x="6691" y="16480"/>
                    <a:pt x="6688" y="16498"/>
                    <a:pt x="6677" y="16509"/>
                  </a:cubicBezTo>
                  <a:cubicBezTo>
                    <a:pt x="6591" y="16596"/>
                    <a:pt x="6502" y="16545"/>
                    <a:pt x="6438" y="16647"/>
                  </a:cubicBezTo>
                  <a:cubicBezTo>
                    <a:pt x="6410" y="16695"/>
                    <a:pt x="6363" y="16695"/>
                    <a:pt x="6335" y="16724"/>
                  </a:cubicBezTo>
                  <a:cubicBezTo>
                    <a:pt x="6289" y="16771"/>
                    <a:pt x="6296" y="16822"/>
                    <a:pt x="6296" y="16892"/>
                  </a:cubicBezTo>
                  <a:lnTo>
                    <a:pt x="6296" y="17063"/>
                  </a:lnTo>
                  <a:cubicBezTo>
                    <a:pt x="6224" y="17099"/>
                    <a:pt x="6189" y="17161"/>
                    <a:pt x="6153" y="17238"/>
                  </a:cubicBezTo>
                  <a:lnTo>
                    <a:pt x="6153" y="17234"/>
                  </a:lnTo>
                  <a:cubicBezTo>
                    <a:pt x="6129" y="17282"/>
                    <a:pt x="6132" y="17307"/>
                    <a:pt x="6103" y="17354"/>
                  </a:cubicBezTo>
                  <a:cubicBezTo>
                    <a:pt x="6039" y="17453"/>
                    <a:pt x="5968" y="17464"/>
                    <a:pt x="5908" y="17558"/>
                  </a:cubicBezTo>
                  <a:cubicBezTo>
                    <a:pt x="5836" y="17668"/>
                    <a:pt x="5809" y="17850"/>
                    <a:pt x="5645" y="17850"/>
                  </a:cubicBezTo>
                  <a:cubicBezTo>
                    <a:pt x="5588" y="17850"/>
                    <a:pt x="5509" y="17810"/>
                    <a:pt x="5484" y="17810"/>
                  </a:cubicBezTo>
                  <a:cubicBezTo>
                    <a:pt x="5434" y="17810"/>
                    <a:pt x="5388" y="17766"/>
                    <a:pt x="5334" y="17766"/>
                  </a:cubicBezTo>
                  <a:cubicBezTo>
                    <a:pt x="5323" y="17766"/>
                    <a:pt x="5306" y="17773"/>
                    <a:pt x="5306" y="17785"/>
                  </a:cubicBezTo>
                  <a:cubicBezTo>
                    <a:pt x="5306" y="17817"/>
                    <a:pt x="5359" y="17835"/>
                    <a:pt x="5370" y="17846"/>
                  </a:cubicBezTo>
                  <a:cubicBezTo>
                    <a:pt x="5398" y="17875"/>
                    <a:pt x="5398" y="17916"/>
                    <a:pt x="5413" y="17959"/>
                  </a:cubicBezTo>
                  <a:cubicBezTo>
                    <a:pt x="5423" y="18000"/>
                    <a:pt x="5480" y="18000"/>
                    <a:pt x="5480" y="18039"/>
                  </a:cubicBezTo>
                  <a:cubicBezTo>
                    <a:pt x="5480" y="18084"/>
                    <a:pt x="5480" y="18107"/>
                    <a:pt x="5463" y="18136"/>
                  </a:cubicBezTo>
                  <a:cubicBezTo>
                    <a:pt x="5431" y="18188"/>
                    <a:pt x="5405" y="18211"/>
                    <a:pt x="5370" y="18247"/>
                  </a:cubicBezTo>
                  <a:cubicBezTo>
                    <a:pt x="5309" y="18309"/>
                    <a:pt x="5235" y="18291"/>
                    <a:pt x="5149" y="18321"/>
                  </a:cubicBezTo>
                  <a:cubicBezTo>
                    <a:pt x="5092" y="18338"/>
                    <a:pt x="4975" y="18298"/>
                    <a:pt x="4942" y="18331"/>
                  </a:cubicBezTo>
                  <a:cubicBezTo>
                    <a:pt x="4896" y="18378"/>
                    <a:pt x="4932" y="18488"/>
                    <a:pt x="4907" y="18539"/>
                  </a:cubicBezTo>
                  <a:lnTo>
                    <a:pt x="4907" y="18575"/>
                  </a:lnTo>
                  <a:cubicBezTo>
                    <a:pt x="4907" y="18594"/>
                    <a:pt x="4850" y="18619"/>
                    <a:pt x="4825" y="18619"/>
                  </a:cubicBezTo>
                  <a:cubicBezTo>
                    <a:pt x="4750" y="18619"/>
                    <a:pt x="4736" y="18568"/>
                    <a:pt x="4665" y="18568"/>
                  </a:cubicBezTo>
                  <a:cubicBezTo>
                    <a:pt x="4640" y="18568"/>
                    <a:pt x="4629" y="18594"/>
                    <a:pt x="4629" y="18612"/>
                  </a:cubicBezTo>
                  <a:cubicBezTo>
                    <a:pt x="4629" y="18663"/>
                    <a:pt x="4672" y="18758"/>
                    <a:pt x="4704" y="18758"/>
                  </a:cubicBezTo>
                  <a:cubicBezTo>
                    <a:pt x="4722" y="18758"/>
                    <a:pt x="4743" y="18735"/>
                    <a:pt x="4754" y="18732"/>
                  </a:cubicBezTo>
                  <a:cubicBezTo>
                    <a:pt x="4768" y="18746"/>
                    <a:pt x="4786" y="18751"/>
                    <a:pt x="4786" y="18768"/>
                  </a:cubicBezTo>
                  <a:cubicBezTo>
                    <a:pt x="4786" y="18790"/>
                    <a:pt x="4758" y="18816"/>
                    <a:pt x="4750" y="18816"/>
                  </a:cubicBezTo>
                  <a:cubicBezTo>
                    <a:pt x="4708" y="18816"/>
                    <a:pt x="4693" y="18783"/>
                    <a:pt x="4658" y="18783"/>
                  </a:cubicBezTo>
                  <a:cubicBezTo>
                    <a:pt x="4658" y="18823"/>
                    <a:pt x="4679" y="18830"/>
                    <a:pt x="4697" y="18838"/>
                  </a:cubicBezTo>
                  <a:cubicBezTo>
                    <a:pt x="4633" y="18903"/>
                    <a:pt x="4633" y="18969"/>
                    <a:pt x="4611" y="19060"/>
                  </a:cubicBezTo>
                  <a:cubicBezTo>
                    <a:pt x="4604" y="19100"/>
                    <a:pt x="4540" y="19104"/>
                    <a:pt x="4515" y="19107"/>
                  </a:cubicBezTo>
                  <a:cubicBezTo>
                    <a:pt x="4458" y="19122"/>
                    <a:pt x="4408" y="19173"/>
                    <a:pt x="4408" y="19235"/>
                  </a:cubicBezTo>
                  <a:cubicBezTo>
                    <a:pt x="4408" y="19377"/>
                    <a:pt x="4568" y="19326"/>
                    <a:pt x="4568" y="19440"/>
                  </a:cubicBezTo>
                  <a:cubicBezTo>
                    <a:pt x="4568" y="19541"/>
                    <a:pt x="4480" y="19552"/>
                    <a:pt x="4430" y="19603"/>
                  </a:cubicBezTo>
                  <a:cubicBezTo>
                    <a:pt x="4401" y="19632"/>
                    <a:pt x="4412" y="19679"/>
                    <a:pt x="4391" y="19727"/>
                  </a:cubicBezTo>
                  <a:cubicBezTo>
                    <a:pt x="4366" y="19778"/>
                    <a:pt x="4309" y="19756"/>
                    <a:pt x="4277" y="19789"/>
                  </a:cubicBezTo>
                  <a:cubicBezTo>
                    <a:pt x="4234" y="19833"/>
                    <a:pt x="4216" y="19884"/>
                    <a:pt x="4216" y="19953"/>
                  </a:cubicBezTo>
                  <a:cubicBezTo>
                    <a:pt x="4216" y="19989"/>
                    <a:pt x="4248" y="20033"/>
                    <a:pt x="4269" y="20036"/>
                  </a:cubicBezTo>
                  <a:cubicBezTo>
                    <a:pt x="4291" y="20049"/>
                    <a:pt x="4305" y="20076"/>
                    <a:pt x="4315" y="20108"/>
                  </a:cubicBezTo>
                  <a:cubicBezTo>
                    <a:pt x="6066" y="21056"/>
                    <a:pt x="8107" y="21600"/>
                    <a:pt x="10287" y="21600"/>
                  </a:cubicBezTo>
                  <a:cubicBezTo>
                    <a:pt x="15475" y="21600"/>
                    <a:pt x="19879" y="18519"/>
                    <a:pt x="21445" y="14243"/>
                  </a:cubicBezTo>
                  <a:cubicBezTo>
                    <a:pt x="21415" y="14198"/>
                    <a:pt x="21394" y="14153"/>
                    <a:pt x="21370" y="14100"/>
                  </a:cubicBezTo>
                  <a:cubicBezTo>
                    <a:pt x="21363" y="14081"/>
                    <a:pt x="21320" y="14009"/>
                    <a:pt x="21309" y="14009"/>
                  </a:cubicBezTo>
                  <a:cubicBezTo>
                    <a:pt x="21299" y="14009"/>
                    <a:pt x="21306" y="13987"/>
                    <a:pt x="21299" y="13976"/>
                  </a:cubicBezTo>
                  <a:cubicBezTo>
                    <a:pt x="21295" y="13969"/>
                    <a:pt x="21252" y="13965"/>
                    <a:pt x="21242" y="13958"/>
                  </a:cubicBezTo>
                  <a:cubicBezTo>
                    <a:pt x="21224" y="13946"/>
                    <a:pt x="21199" y="13859"/>
                    <a:pt x="21192" y="13830"/>
                  </a:cubicBezTo>
                  <a:cubicBezTo>
                    <a:pt x="21167" y="13746"/>
                    <a:pt x="21085" y="13761"/>
                    <a:pt x="21060" y="13710"/>
                  </a:cubicBezTo>
                  <a:cubicBezTo>
                    <a:pt x="21039" y="13666"/>
                    <a:pt x="21028" y="13644"/>
                    <a:pt x="21006" y="13600"/>
                  </a:cubicBezTo>
                  <a:cubicBezTo>
                    <a:pt x="20992" y="13568"/>
                    <a:pt x="20957" y="13575"/>
                    <a:pt x="20925" y="13568"/>
                  </a:cubicBezTo>
                  <a:cubicBezTo>
                    <a:pt x="20896" y="13561"/>
                    <a:pt x="20839" y="13459"/>
                    <a:pt x="20829" y="13422"/>
                  </a:cubicBezTo>
                  <a:lnTo>
                    <a:pt x="20829" y="13393"/>
                  </a:lnTo>
                  <a:lnTo>
                    <a:pt x="20850" y="13393"/>
                  </a:lnTo>
                  <a:cubicBezTo>
                    <a:pt x="20886" y="13393"/>
                    <a:pt x="20893" y="13411"/>
                    <a:pt x="20921" y="13426"/>
                  </a:cubicBezTo>
                  <a:lnTo>
                    <a:pt x="21039" y="13426"/>
                  </a:lnTo>
                  <a:cubicBezTo>
                    <a:pt x="21117" y="13451"/>
                    <a:pt x="21142" y="13506"/>
                    <a:pt x="21171" y="13564"/>
                  </a:cubicBezTo>
                  <a:cubicBezTo>
                    <a:pt x="21177" y="13582"/>
                    <a:pt x="21195" y="13579"/>
                    <a:pt x="21210" y="13582"/>
                  </a:cubicBezTo>
                  <a:cubicBezTo>
                    <a:pt x="21263" y="13600"/>
                    <a:pt x="21288" y="13644"/>
                    <a:pt x="21323" y="13681"/>
                  </a:cubicBezTo>
                  <a:cubicBezTo>
                    <a:pt x="21391" y="13750"/>
                    <a:pt x="21430" y="13797"/>
                    <a:pt x="21530" y="13830"/>
                  </a:cubicBezTo>
                  <a:cubicBezTo>
                    <a:pt x="21547" y="13836"/>
                    <a:pt x="21564" y="13842"/>
                    <a:pt x="21580" y="13848"/>
                  </a:cubicBezTo>
                  <a:cubicBezTo>
                    <a:pt x="21586" y="13827"/>
                    <a:pt x="21593" y="13807"/>
                    <a:pt x="21600" y="13786"/>
                  </a:cubicBezTo>
                  <a:cubicBezTo>
                    <a:pt x="21497" y="13744"/>
                    <a:pt x="21407" y="13641"/>
                    <a:pt x="21370" y="13528"/>
                  </a:cubicBezTo>
                  <a:close/>
                </a:path>
              </a:pathLst>
            </a:custGeom>
            <a:gradFill flip="none" rotWithShape="1">
              <a:gsLst>
                <a:gs pos="17000">
                  <a:schemeClr val="accent1"/>
                </a:gs>
                <a:gs pos="100000">
                  <a:schemeClr val="tx2"/>
                </a:gs>
              </a:gsLst>
              <a:path path="rect">
                <a:fillToRect l="100000" t="100000"/>
              </a:path>
              <a:tileRect r="-100000" b="-10000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grpSp>
      <p:sp>
        <p:nvSpPr>
          <p:cNvPr id="12" name="TextBox 11"/>
          <p:cNvSpPr txBox="1"/>
          <p:nvPr/>
        </p:nvSpPr>
        <p:spPr>
          <a:xfrm>
            <a:off x="5942052" y="988077"/>
            <a:ext cx="12493546" cy="501650"/>
          </a:xfrm>
          <a:prstGeom prst="rect">
            <a:avLst/>
          </a:prstGeom>
          <a:noFill/>
        </p:spPr>
        <p:txBody>
          <a:bodyPr wrap="square" rtlCol="0">
            <a:spAutoFit/>
          </a:bodyPr>
          <a:lstStyle/>
          <a:p>
            <a:pPr algn="ctr">
              <a:lnSpc>
                <a:spcPts val="3200"/>
              </a:lnSpc>
            </a:pPr>
            <a:r>
              <a:rPr lang="en-US" sz="6000" dirty="0" smtClean="0">
                <a:solidFill>
                  <a:schemeClr val="bg1">
                    <a:lumMod val="75000"/>
                  </a:schemeClr>
                </a:solidFill>
                <a:latin typeface="Montserrat Light" charset="0"/>
                <a:ea typeface="Montserrat Light" charset="0"/>
                <a:cs typeface="Montserrat Light" charset="0"/>
              </a:rPr>
              <a:t>Map : </a:t>
            </a:r>
            <a:r>
              <a:rPr lang="en-US" sz="6000" b="1" dirty="0" smtClean="0">
                <a:latin typeface="Montserrat" charset="0"/>
                <a:ea typeface="Montserrat" charset="0"/>
                <a:cs typeface="Montserrat" charset="0"/>
              </a:rPr>
              <a:t>Globe 02</a:t>
            </a:r>
          </a:p>
        </p:txBody>
      </p:sp>
      <p:sp>
        <p:nvSpPr>
          <p:cNvPr id="13" name="TextBox 12"/>
          <p:cNvSpPr txBox="1"/>
          <p:nvPr/>
        </p:nvSpPr>
        <p:spPr>
          <a:xfrm>
            <a:off x="4952504" y="1999953"/>
            <a:ext cx="14433104" cy="398780"/>
          </a:xfrm>
          <a:prstGeom prst="rect">
            <a:avLst/>
          </a:prstGeom>
          <a:noFill/>
        </p:spPr>
        <p:txBody>
          <a:bodyPr wrap="square" numCol="1" spcCol="0" rtlCol="0" anchor="ctr">
            <a:spAutoFit/>
          </a:bodyPr>
          <a:lstStyle/>
          <a:p>
            <a:pPr algn="ctr"/>
            <a:r>
              <a:rPr lang="en-US" sz="2000" b="1" dirty="0" smtClean="0">
                <a:solidFill>
                  <a:schemeClr val="bg2"/>
                </a:solidFill>
                <a:latin typeface="Montserrat Light" charset="0"/>
                <a:ea typeface="Montserrat Light" charset="0"/>
                <a:cs typeface="Montserrat Light" charset="0"/>
              </a:rPr>
              <a:t>The example text goes here with your own detailed summery. Loren opium dolor sit amen example text line.</a:t>
            </a:r>
          </a:p>
        </p:txBody>
      </p:sp>
      <p:sp>
        <p:nvSpPr>
          <p:cNvPr id="14" name="TextBox 13"/>
          <p:cNvSpPr txBox="1"/>
          <p:nvPr/>
        </p:nvSpPr>
        <p:spPr>
          <a:xfrm>
            <a:off x="18428592" y="4240138"/>
            <a:ext cx="4141049" cy="922020"/>
          </a:xfrm>
          <a:prstGeom prst="rect">
            <a:avLst/>
          </a:prstGeom>
          <a:noFill/>
        </p:spPr>
        <p:txBody>
          <a:bodyPr wrap="square" numCol="1" spcCol="457200" rtlCol="0">
            <a:spAutoFit/>
          </a:bodyPr>
          <a:lstStyle/>
          <a:p>
            <a:pPr>
              <a:lnSpc>
                <a:spcPct val="150000"/>
              </a:lnSpc>
            </a:pPr>
            <a:r>
              <a:rPr lang="en-US" sz="1800" dirty="0" smtClean="0">
                <a:solidFill>
                  <a:schemeClr val="bg2"/>
                </a:solidFill>
                <a:latin typeface="Montserrat" charset="0"/>
                <a:ea typeface="Montserrat" charset="0"/>
                <a:cs typeface="Montserrat" charset="0"/>
              </a:rPr>
              <a:t>Also </a:t>
            </a:r>
            <a:r>
              <a:rPr lang="en-US" sz="1800" dirty="0">
                <a:solidFill>
                  <a:schemeClr val="bg2"/>
                </a:solidFill>
                <a:latin typeface="Montserrat" charset="0"/>
                <a:ea typeface="Montserrat" charset="0"/>
                <a:cs typeface="Montserrat" charset="0"/>
              </a:rPr>
              <a:t>he his male air bring is Signs </a:t>
            </a:r>
            <a:r>
              <a:rPr lang="en-US" sz="1800" dirty="0" smtClean="0">
                <a:solidFill>
                  <a:schemeClr val="bg2"/>
                </a:solidFill>
                <a:latin typeface="Montserrat" charset="0"/>
                <a:ea typeface="Montserrat" charset="0"/>
                <a:cs typeface="Montserrat" charset="0"/>
              </a:rPr>
              <a:t>first. </a:t>
            </a:r>
            <a:r>
              <a:rPr lang="en-US" sz="1800" dirty="0">
                <a:solidFill>
                  <a:schemeClr val="bg2"/>
                </a:solidFill>
                <a:latin typeface="Montserrat" charset="0"/>
                <a:ea typeface="Montserrat" charset="0"/>
                <a:cs typeface="Montserrat" charset="0"/>
              </a:rPr>
              <a:t>Creepiest god air </a:t>
            </a:r>
            <a:r>
              <a:rPr lang="en-US" sz="1800" dirty="0" smtClean="0">
                <a:solidFill>
                  <a:schemeClr val="bg2"/>
                </a:solidFill>
                <a:latin typeface="Montserrat" charset="0"/>
                <a:ea typeface="Montserrat" charset="0"/>
                <a:cs typeface="Montserrat" charset="0"/>
              </a:rPr>
              <a:t>fish.</a:t>
            </a:r>
            <a:endParaRPr lang="en-US" sz="1800" dirty="0">
              <a:solidFill>
                <a:schemeClr val="bg2"/>
              </a:solidFill>
              <a:latin typeface="Montserrat" charset="0"/>
              <a:ea typeface="Montserrat" charset="0"/>
              <a:cs typeface="Montserrat" charset="0"/>
            </a:endParaRPr>
          </a:p>
        </p:txBody>
      </p:sp>
      <p:sp>
        <p:nvSpPr>
          <p:cNvPr id="15" name="TextBox 14"/>
          <p:cNvSpPr txBox="1"/>
          <p:nvPr/>
        </p:nvSpPr>
        <p:spPr>
          <a:xfrm>
            <a:off x="18428592" y="3714725"/>
            <a:ext cx="4141049" cy="460375"/>
          </a:xfrm>
          <a:prstGeom prst="rect">
            <a:avLst/>
          </a:prstGeom>
          <a:noFill/>
        </p:spPr>
        <p:txBody>
          <a:bodyPr wrap="square" numCol="1" spcCol="457200" rtlCol="0">
            <a:spAutoFit/>
          </a:bodyPr>
          <a:lstStyle/>
          <a:p>
            <a:r>
              <a:rPr lang="en-US" sz="2400" b="1" dirty="0" smtClean="0">
                <a:latin typeface="Montserrat" charset="0"/>
                <a:ea typeface="Montserrat" charset="0"/>
                <a:cs typeface="Montserrat" charset="0"/>
              </a:rPr>
              <a:t>Were sample</a:t>
            </a:r>
            <a:endParaRPr lang="en-US" sz="2400" dirty="0">
              <a:latin typeface="Montserrat" charset="0"/>
              <a:ea typeface="Montserrat" charset="0"/>
              <a:cs typeface="Montserrat" charset="0"/>
            </a:endParaRPr>
          </a:p>
        </p:txBody>
      </p:sp>
      <p:sp>
        <p:nvSpPr>
          <p:cNvPr id="17" name="Rectangle 16"/>
          <p:cNvSpPr/>
          <p:nvPr/>
        </p:nvSpPr>
        <p:spPr>
          <a:xfrm>
            <a:off x="16610506" y="5865689"/>
            <a:ext cx="1706880" cy="1938020"/>
          </a:xfrm>
          <a:prstGeom prst="rect">
            <a:avLst/>
          </a:prstGeom>
        </p:spPr>
        <p:txBody>
          <a:bodyPr wrap="none" anchor="ctr">
            <a:spAutoFit/>
          </a:bodyPr>
          <a:lstStyle/>
          <a:p>
            <a:pPr algn="ctr"/>
            <a:r>
              <a:rPr lang="en-US" sz="11995" dirty="0">
                <a:solidFill>
                  <a:schemeClr val="accent3"/>
                </a:solidFill>
                <a:latin typeface="FontAwesome" pitchFamily="2" charset="0"/>
              </a:rPr>
              <a:t></a:t>
            </a:r>
            <a:endParaRPr lang="en-US" sz="11995" dirty="0">
              <a:solidFill>
                <a:schemeClr val="accent3"/>
              </a:solidFill>
            </a:endParaRPr>
          </a:p>
        </p:txBody>
      </p:sp>
      <p:sp>
        <p:nvSpPr>
          <p:cNvPr id="18" name="Rectangle 17"/>
          <p:cNvSpPr/>
          <p:nvPr/>
        </p:nvSpPr>
        <p:spPr>
          <a:xfrm>
            <a:off x="16610505" y="8341810"/>
            <a:ext cx="1706880" cy="1938020"/>
          </a:xfrm>
          <a:prstGeom prst="rect">
            <a:avLst/>
          </a:prstGeom>
        </p:spPr>
        <p:txBody>
          <a:bodyPr wrap="none" anchor="ctr">
            <a:spAutoFit/>
          </a:bodyPr>
          <a:lstStyle/>
          <a:p>
            <a:pPr algn="ctr"/>
            <a:r>
              <a:rPr lang="en-US" sz="11995" dirty="0">
                <a:solidFill>
                  <a:schemeClr val="accent4"/>
                </a:solidFill>
                <a:latin typeface="FontAwesome" pitchFamily="2" charset="0"/>
              </a:rPr>
              <a:t></a:t>
            </a:r>
            <a:endParaRPr lang="en-US" sz="11995" dirty="0">
              <a:solidFill>
                <a:schemeClr val="accent4"/>
              </a:solidFill>
            </a:endParaRPr>
          </a:p>
        </p:txBody>
      </p:sp>
      <p:sp>
        <p:nvSpPr>
          <p:cNvPr id="19" name="Rectangle 18"/>
          <p:cNvSpPr/>
          <p:nvPr/>
        </p:nvSpPr>
        <p:spPr>
          <a:xfrm>
            <a:off x="16610505" y="3389566"/>
            <a:ext cx="1706880" cy="1938020"/>
          </a:xfrm>
          <a:prstGeom prst="rect">
            <a:avLst/>
          </a:prstGeom>
        </p:spPr>
        <p:txBody>
          <a:bodyPr wrap="none" anchor="ctr">
            <a:spAutoFit/>
          </a:bodyPr>
          <a:lstStyle/>
          <a:p>
            <a:pPr algn="ctr"/>
            <a:r>
              <a:rPr lang="en-US" sz="11995" dirty="0">
                <a:solidFill>
                  <a:schemeClr val="accent2"/>
                </a:solidFill>
                <a:latin typeface="FontAwesome" pitchFamily="2" charset="0"/>
              </a:rPr>
              <a:t></a:t>
            </a:r>
            <a:endParaRPr lang="en-US" sz="11995" dirty="0">
              <a:solidFill>
                <a:schemeClr val="accent2"/>
              </a:solidFill>
            </a:endParaRPr>
          </a:p>
        </p:txBody>
      </p:sp>
      <p:sp>
        <p:nvSpPr>
          <p:cNvPr id="20" name="TextBox 19"/>
          <p:cNvSpPr txBox="1"/>
          <p:nvPr/>
        </p:nvSpPr>
        <p:spPr>
          <a:xfrm>
            <a:off x="18428592" y="6657588"/>
            <a:ext cx="4141049" cy="922020"/>
          </a:xfrm>
          <a:prstGeom prst="rect">
            <a:avLst/>
          </a:prstGeom>
          <a:noFill/>
        </p:spPr>
        <p:txBody>
          <a:bodyPr wrap="square" numCol="1" spcCol="457200" rtlCol="0">
            <a:spAutoFit/>
          </a:bodyPr>
          <a:lstStyle/>
          <a:p>
            <a:pPr>
              <a:lnSpc>
                <a:spcPct val="150000"/>
              </a:lnSpc>
            </a:pPr>
            <a:r>
              <a:rPr lang="en-US" sz="1800" dirty="0" smtClean="0">
                <a:solidFill>
                  <a:schemeClr val="bg2"/>
                </a:solidFill>
                <a:latin typeface="Montserrat" charset="0"/>
                <a:ea typeface="Montserrat" charset="0"/>
                <a:cs typeface="Montserrat" charset="0"/>
              </a:rPr>
              <a:t>Also </a:t>
            </a:r>
            <a:r>
              <a:rPr lang="en-US" sz="1800" dirty="0">
                <a:solidFill>
                  <a:schemeClr val="bg2"/>
                </a:solidFill>
                <a:latin typeface="Montserrat" charset="0"/>
                <a:ea typeface="Montserrat" charset="0"/>
                <a:cs typeface="Montserrat" charset="0"/>
              </a:rPr>
              <a:t>he his male air bring is Signs </a:t>
            </a:r>
            <a:r>
              <a:rPr lang="en-US" sz="1800" dirty="0" smtClean="0">
                <a:solidFill>
                  <a:schemeClr val="bg2"/>
                </a:solidFill>
                <a:latin typeface="Montserrat" charset="0"/>
                <a:ea typeface="Montserrat" charset="0"/>
                <a:cs typeface="Montserrat" charset="0"/>
              </a:rPr>
              <a:t>first. </a:t>
            </a:r>
            <a:r>
              <a:rPr lang="en-US" sz="1800" dirty="0">
                <a:solidFill>
                  <a:schemeClr val="bg2"/>
                </a:solidFill>
                <a:latin typeface="Montserrat" charset="0"/>
                <a:ea typeface="Montserrat" charset="0"/>
                <a:cs typeface="Montserrat" charset="0"/>
              </a:rPr>
              <a:t>Creepiest god air </a:t>
            </a:r>
            <a:r>
              <a:rPr lang="en-US" sz="1800" dirty="0" smtClean="0">
                <a:solidFill>
                  <a:schemeClr val="bg2"/>
                </a:solidFill>
                <a:latin typeface="Montserrat" charset="0"/>
                <a:ea typeface="Montserrat" charset="0"/>
                <a:cs typeface="Montserrat" charset="0"/>
              </a:rPr>
              <a:t>fish.</a:t>
            </a:r>
            <a:endParaRPr lang="en-US" sz="1800" dirty="0">
              <a:solidFill>
                <a:schemeClr val="bg2"/>
              </a:solidFill>
              <a:latin typeface="Montserrat" charset="0"/>
              <a:ea typeface="Montserrat" charset="0"/>
              <a:cs typeface="Montserrat" charset="0"/>
            </a:endParaRPr>
          </a:p>
        </p:txBody>
      </p:sp>
      <p:sp>
        <p:nvSpPr>
          <p:cNvPr id="21" name="TextBox 20"/>
          <p:cNvSpPr txBox="1"/>
          <p:nvPr/>
        </p:nvSpPr>
        <p:spPr>
          <a:xfrm>
            <a:off x="18428592" y="6132175"/>
            <a:ext cx="4141049" cy="460375"/>
          </a:xfrm>
          <a:prstGeom prst="rect">
            <a:avLst/>
          </a:prstGeom>
          <a:noFill/>
        </p:spPr>
        <p:txBody>
          <a:bodyPr wrap="square" numCol="1" spcCol="457200" rtlCol="0">
            <a:spAutoFit/>
          </a:bodyPr>
          <a:lstStyle/>
          <a:p>
            <a:r>
              <a:rPr lang="en-US" sz="2400" b="1" dirty="0" smtClean="0">
                <a:latin typeface="Montserrat" charset="0"/>
                <a:ea typeface="Montserrat" charset="0"/>
                <a:cs typeface="Montserrat" charset="0"/>
              </a:rPr>
              <a:t>Fruitful were sample</a:t>
            </a:r>
            <a:endParaRPr lang="en-US" sz="2400" dirty="0">
              <a:latin typeface="Montserrat" charset="0"/>
              <a:ea typeface="Montserrat" charset="0"/>
              <a:cs typeface="Montserrat" charset="0"/>
            </a:endParaRPr>
          </a:p>
        </p:txBody>
      </p:sp>
      <p:sp>
        <p:nvSpPr>
          <p:cNvPr id="22" name="TextBox 21"/>
          <p:cNvSpPr txBox="1"/>
          <p:nvPr/>
        </p:nvSpPr>
        <p:spPr>
          <a:xfrm>
            <a:off x="18428592" y="9054724"/>
            <a:ext cx="4141049" cy="922020"/>
          </a:xfrm>
          <a:prstGeom prst="rect">
            <a:avLst/>
          </a:prstGeom>
          <a:noFill/>
        </p:spPr>
        <p:txBody>
          <a:bodyPr wrap="square" numCol="1" spcCol="457200" rtlCol="0">
            <a:spAutoFit/>
          </a:bodyPr>
          <a:lstStyle/>
          <a:p>
            <a:pPr>
              <a:lnSpc>
                <a:spcPct val="150000"/>
              </a:lnSpc>
            </a:pPr>
            <a:r>
              <a:rPr lang="en-US" sz="1800" dirty="0" smtClean="0">
                <a:solidFill>
                  <a:schemeClr val="bg2"/>
                </a:solidFill>
                <a:latin typeface="Montserrat" charset="0"/>
                <a:ea typeface="Montserrat" charset="0"/>
                <a:cs typeface="Montserrat" charset="0"/>
              </a:rPr>
              <a:t>Also </a:t>
            </a:r>
            <a:r>
              <a:rPr lang="en-US" sz="1800" dirty="0">
                <a:solidFill>
                  <a:schemeClr val="bg2"/>
                </a:solidFill>
                <a:latin typeface="Montserrat" charset="0"/>
                <a:ea typeface="Montserrat" charset="0"/>
                <a:cs typeface="Montserrat" charset="0"/>
              </a:rPr>
              <a:t>he his male air bring is Signs </a:t>
            </a:r>
            <a:r>
              <a:rPr lang="en-US" sz="1800" dirty="0" smtClean="0">
                <a:solidFill>
                  <a:schemeClr val="bg2"/>
                </a:solidFill>
                <a:latin typeface="Montserrat" charset="0"/>
                <a:ea typeface="Montserrat" charset="0"/>
                <a:cs typeface="Montserrat" charset="0"/>
              </a:rPr>
              <a:t>first. </a:t>
            </a:r>
            <a:r>
              <a:rPr lang="en-US" sz="1800" dirty="0">
                <a:solidFill>
                  <a:schemeClr val="bg2"/>
                </a:solidFill>
                <a:latin typeface="Montserrat" charset="0"/>
                <a:ea typeface="Montserrat" charset="0"/>
                <a:cs typeface="Montserrat" charset="0"/>
              </a:rPr>
              <a:t>Creepiest god air </a:t>
            </a:r>
            <a:r>
              <a:rPr lang="en-US" sz="1800" dirty="0" smtClean="0">
                <a:solidFill>
                  <a:schemeClr val="bg2"/>
                </a:solidFill>
                <a:latin typeface="Montserrat" charset="0"/>
                <a:ea typeface="Montserrat" charset="0"/>
                <a:cs typeface="Montserrat" charset="0"/>
              </a:rPr>
              <a:t>fish.</a:t>
            </a:r>
            <a:endParaRPr lang="en-US" sz="1800" dirty="0">
              <a:solidFill>
                <a:schemeClr val="bg2"/>
              </a:solidFill>
              <a:latin typeface="Montserrat" charset="0"/>
              <a:ea typeface="Montserrat" charset="0"/>
              <a:cs typeface="Montserrat" charset="0"/>
            </a:endParaRPr>
          </a:p>
        </p:txBody>
      </p:sp>
      <p:sp>
        <p:nvSpPr>
          <p:cNvPr id="23" name="TextBox 22"/>
          <p:cNvSpPr txBox="1"/>
          <p:nvPr/>
        </p:nvSpPr>
        <p:spPr>
          <a:xfrm>
            <a:off x="18428592" y="8529311"/>
            <a:ext cx="4141049" cy="460375"/>
          </a:xfrm>
          <a:prstGeom prst="rect">
            <a:avLst/>
          </a:prstGeom>
          <a:noFill/>
        </p:spPr>
        <p:txBody>
          <a:bodyPr wrap="square" numCol="1" spcCol="457200" rtlCol="0">
            <a:spAutoFit/>
          </a:bodyPr>
          <a:lstStyle/>
          <a:p>
            <a:r>
              <a:rPr lang="en-US" sz="2400" b="1" dirty="0" smtClean="0">
                <a:latin typeface="Montserrat" charset="0"/>
                <a:ea typeface="Montserrat" charset="0"/>
                <a:cs typeface="Montserrat" charset="0"/>
              </a:rPr>
              <a:t>Heading Text</a:t>
            </a:r>
            <a:endParaRPr lang="en-US" sz="2400" dirty="0">
              <a:latin typeface="Montserrat" charset="0"/>
              <a:ea typeface="Montserrat" charset="0"/>
              <a:cs typeface="Montserrat" charset="0"/>
            </a:endParaRPr>
          </a:p>
        </p:txBody>
      </p:sp>
      <p:sp>
        <p:nvSpPr>
          <p:cNvPr id="24" name="Freeform 23"/>
          <p:cNvSpPr/>
          <p:nvPr/>
        </p:nvSpPr>
        <p:spPr>
          <a:xfrm>
            <a:off x="12656063" y="4410078"/>
            <a:ext cx="3798850" cy="629756"/>
          </a:xfrm>
          <a:custGeom>
            <a:avLst/>
            <a:gdLst>
              <a:gd name="connsiteX0" fmla="*/ 0 w 1899920"/>
              <a:gd name="connsiteY0" fmla="*/ 314960 h 314960"/>
              <a:gd name="connsiteX1" fmla="*/ 924560 w 1899920"/>
              <a:gd name="connsiteY1" fmla="*/ 0 h 314960"/>
              <a:gd name="connsiteX2" fmla="*/ 1899920 w 1899920"/>
              <a:gd name="connsiteY2" fmla="*/ 0 h 314960"/>
            </a:gdLst>
            <a:ahLst/>
            <a:cxnLst>
              <a:cxn ang="0">
                <a:pos x="connsiteX0" y="connsiteY0"/>
              </a:cxn>
              <a:cxn ang="0">
                <a:pos x="connsiteX1" y="connsiteY1"/>
              </a:cxn>
              <a:cxn ang="0">
                <a:pos x="connsiteX2" y="connsiteY2"/>
              </a:cxn>
            </a:cxnLst>
            <a:rect l="l" t="t" r="r" b="b"/>
            <a:pathLst>
              <a:path w="1899920" h="314960">
                <a:moveTo>
                  <a:pt x="0" y="314960"/>
                </a:moveTo>
                <a:lnTo>
                  <a:pt x="924560" y="0"/>
                </a:lnTo>
                <a:lnTo>
                  <a:pt x="1899920" y="0"/>
                </a:lnTo>
              </a:path>
            </a:pathLst>
          </a:custGeom>
          <a:noFill/>
          <a:ln>
            <a:solidFill>
              <a:schemeClr val="accent2">
                <a:lumMod val="60000"/>
                <a:lumOff val="40000"/>
              </a:schemeClr>
            </a:solidFill>
            <a:prstDash val="dash"/>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6" name="Freeform 25"/>
          <p:cNvSpPr/>
          <p:nvPr/>
        </p:nvSpPr>
        <p:spPr>
          <a:xfrm>
            <a:off x="13814002" y="6786899"/>
            <a:ext cx="2640912" cy="629756"/>
          </a:xfrm>
          <a:custGeom>
            <a:avLst/>
            <a:gdLst>
              <a:gd name="connsiteX0" fmla="*/ 0 w 1899920"/>
              <a:gd name="connsiteY0" fmla="*/ 314960 h 314960"/>
              <a:gd name="connsiteX1" fmla="*/ 924560 w 1899920"/>
              <a:gd name="connsiteY1" fmla="*/ 0 h 314960"/>
              <a:gd name="connsiteX2" fmla="*/ 1899920 w 1899920"/>
              <a:gd name="connsiteY2" fmla="*/ 0 h 314960"/>
            </a:gdLst>
            <a:ahLst/>
            <a:cxnLst>
              <a:cxn ang="0">
                <a:pos x="connsiteX0" y="connsiteY0"/>
              </a:cxn>
              <a:cxn ang="0">
                <a:pos x="connsiteX1" y="connsiteY1"/>
              </a:cxn>
              <a:cxn ang="0">
                <a:pos x="connsiteX2" y="connsiteY2"/>
              </a:cxn>
            </a:cxnLst>
            <a:rect l="l" t="t" r="r" b="b"/>
            <a:pathLst>
              <a:path w="1899920" h="314960">
                <a:moveTo>
                  <a:pt x="0" y="314960"/>
                </a:moveTo>
                <a:lnTo>
                  <a:pt x="924560" y="0"/>
                </a:lnTo>
                <a:lnTo>
                  <a:pt x="1899920" y="0"/>
                </a:lnTo>
              </a:path>
            </a:pathLst>
          </a:custGeom>
          <a:noFill/>
          <a:ln>
            <a:solidFill>
              <a:schemeClr val="accent3">
                <a:lumMod val="60000"/>
                <a:lumOff val="40000"/>
              </a:schemeClr>
            </a:solidFill>
            <a:prstDash val="dash"/>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7" name="Freeform 26"/>
          <p:cNvSpPr/>
          <p:nvPr/>
        </p:nvSpPr>
        <p:spPr>
          <a:xfrm flipV="1">
            <a:off x="14716539" y="8254792"/>
            <a:ext cx="1738375" cy="969871"/>
          </a:xfrm>
          <a:custGeom>
            <a:avLst/>
            <a:gdLst>
              <a:gd name="connsiteX0" fmla="*/ 0 w 1899920"/>
              <a:gd name="connsiteY0" fmla="*/ 314960 h 314960"/>
              <a:gd name="connsiteX1" fmla="*/ 924560 w 1899920"/>
              <a:gd name="connsiteY1" fmla="*/ 0 h 314960"/>
              <a:gd name="connsiteX2" fmla="*/ 1899920 w 1899920"/>
              <a:gd name="connsiteY2" fmla="*/ 0 h 314960"/>
            </a:gdLst>
            <a:ahLst/>
            <a:cxnLst>
              <a:cxn ang="0">
                <a:pos x="connsiteX0" y="connsiteY0"/>
              </a:cxn>
              <a:cxn ang="0">
                <a:pos x="connsiteX1" y="connsiteY1"/>
              </a:cxn>
              <a:cxn ang="0">
                <a:pos x="connsiteX2" y="connsiteY2"/>
              </a:cxn>
            </a:cxnLst>
            <a:rect l="l" t="t" r="r" b="b"/>
            <a:pathLst>
              <a:path w="1899920" h="314960">
                <a:moveTo>
                  <a:pt x="0" y="314960"/>
                </a:moveTo>
                <a:lnTo>
                  <a:pt x="924560" y="0"/>
                </a:lnTo>
                <a:lnTo>
                  <a:pt x="1899920" y="0"/>
                </a:lnTo>
              </a:path>
            </a:pathLst>
          </a:custGeom>
          <a:noFill/>
          <a:ln>
            <a:solidFill>
              <a:schemeClr val="accent4">
                <a:lumMod val="60000"/>
                <a:lumOff val="40000"/>
              </a:schemeClr>
            </a:solidFill>
            <a:prstDash val="dash"/>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1" name="Rectangle 40"/>
          <p:cNvSpPr/>
          <p:nvPr/>
        </p:nvSpPr>
        <p:spPr>
          <a:xfrm>
            <a:off x="2942296" y="9459562"/>
            <a:ext cx="2010208" cy="274249"/>
          </a:xfrm>
          <a:prstGeom prst="rect">
            <a:avLst/>
          </a:pr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2" name="Rectangle 41"/>
          <p:cNvSpPr/>
          <p:nvPr/>
        </p:nvSpPr>
        <p:spPr>
          <a:xfrm>
            <a:off x="2942294" y="10076946"/>
            <a:ext cx="2475373" cy="27424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3" name="Rectangle 42"/>
          <p:cNvSpPr/>
          <p:nvPr/>
        </p:nvSpPr>
        <p:spPr>
          <a:xfrm>
            <a:off x="2942296" y="10694329"/>
            <a:ext cx="985587" cy="274249"/>
          </a:xfrm>
          <a:prstGeom prst="rect">
            <a:avLst/>
          </a:prstGeom>
          <a:solidFill>
            <a:schemeClr val="tx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5" name="TextBox 44"/>
          <p:cNvSpPr txBox="1"/>
          <p:nvPr/>
        </p:nvSpPr>
        <p:spPr>
          <a:xfrm>
            <a:off x="1920674" y="7866274"/>
            <a:ext cx="4574644" cy="1014730"/>
          </a:xfrm>
          <a:prstGeom prst="rect">
            <a:avLst/>
          </a:prstGeom>
          <a:noFill/>
        </p:spPr>
        <p:txBody>
          <a:bodyPr wrap="square" numCol="1" spcCol="0" rtlCol="0" anchor="ctr">
            <a:spAutoFit/>
          </a:bodyPr>
          <a:lstStyle/>
          <a:p>
            <a:pPr>
              <a:lnSpc>
                <a:spcPct val="150000"/>
              </a:lnSpc>
            </a:pPr>
            <a:r>
              <a:rPr lang="en-US" sz="2000" b="1" dirty="0" smtClean="0">
                <a:solidFill>
                  <a:schemeClr val="bg2"/>
                </a:solidFill>
                <a:latin typeface="Montserrat Light" charset="0"/>
                <a:ea typeface="Montserrat Light" charset="0"/>
                <a:cs typeface="Montserrat Light" charset="0"/>
              </a:rPr>
              <a:t>The example text goes here with your own detailed summery.</a:t>
            </a:r>
          </a:p>
        </p:txBody>
      </p:sp>
      <p:sp>
        <p:nvSpPr>
          <p:cNvPr id="46" name="TextBox 45"/>
          <p:cNvSpPr txBox="1"/>
          <p:nvPr/>
        </p:nvSpPr>
        <p:spPr>
          <a:xfrm>
            <a:off x="5480151" y="9114430"/>
            <a:ext cx="977377" cy="1052830"/>
          </a:xfrm>
          <a:prstGeom prst="rect">
            <a:avLst/>
          </a:prstGeom>
          <a:noFill/>
        </p:spPr>
        <p:txBody>
          <a:bodyPr wrap="square" numCol="1" spcCol="457200" rtlCol="0">
            <a:spAutoFit/>
          </a:bodyPr>
          <a:lstStyle/>
          <a:p>
            <a:pPr>
              <a:lnSpc>
                <a:spcPts val="2500"/>
              </a:lnSpc>
            </a:pPr>
            <a:r>
              <a:rPr lang="en-US" sz="2000" b="1" dirty="0" smtClean="0">
                <a:solidFill>
                  <a:schemeClr val="accent1"/>
                </a:solidFill>
                <a:latin typeface="Montserrat" charset="0"/>
                <a:ea typeface="Montserrat" charset="0"/>
                <a:cs typeface="Montserrat" charset="0"/>
              </a:rPr>
              <a:t>55%</a:t>
            </a:r>
          </a:p>
          <a:p>
            <a:pPr>
              <a:lnSpc>
                <a:spcPts val="2500"/>
              </a:lnSpc>
            </a:pPr>
            <a:r>
              <a:rPr lang="en-US" sz="2000" b="1" dirty="0" smtClean="0">
                <a:solidFill>
                  <a:schemeClr val="bg2"/>
                </a:solidFill>
                <a:latin typeface="Montserrat" charset="0"/>
                <a:ea typeface="Montserrat" charset="0"/>
                <a:cs typeface="Montserrat" charset="0"/>
              </a:rPr>
              <a:t>75%</a:t>
            </a:r>
          </a:p>
          <a:p>
            <a:pPr>
              <a:lnSpc>
                <a:spcPts val="2500"/>
              </a:lnSpc>
            </a:pPr>
            <a:r>
              <a:rPr lang="en-US" sz="2000" b="1" dirty="0" smtClean="0">
                <a:solidFill>
                  <a:schemeClr val="tx2">
                    <a:lumMod val="75000"/>
                  </a:schemeClr>
                </a:solidFill>
                <a:latin typeface="Montserrat" charset="0"/>
                <a:ea typeface="Montserrat" charset="0"/>
                <a:cs typeface="Montserrat" charset="0"/>
              </a:rPr>
              <a:t>65%</a:t>
            </a:r>
          </a:p>
        </p:txBody>
      </p:sp>
      <p:sp>
        <p:nvSpPr>
          <p:cNvPr id="48" name="TextBox 47"/>
          <p:cNvSpPr txBox="1"/>
          <p:nvPr/>
        </p:nvSpPr>
        <p:spPr>
          <a:xfrm>
            <a:off x="1897408" y="4224873"/>
            <a:ext cx="3709452" cy="1630045"/>
          </a:xfrm>
          <a:prstGeom prst="rect">
            <a:avLst/>
          </a:prstGeom>
          <a:noFill/>
        </p:spPr>
        <p:txBody>
          <a:bodyPr wrap="square" numCol="1" spcCol="457200" rtlCol="0" anchor="ctr">
            <a:spAutoFit/>
          </a:bodyPr>
          <a:lstStyle/>
          <a:p>
            <a:r>
              <a:rPr lang="en-US" sz="9995" b="1" dirty="0" smtClean="0">
                <a:solidFill>
                  <a:schemeClr val="accent5"/>
                </a:solidFill>
                <a:latin typeface="Montserrat" charset="0"/>
                <a:ea typeface="Montserrat" charset="0"/>
                <a:cs typeface="Montserrat" charset="0"/>
              </a:rPr>
              <a:t>0.2%</a:t>
            </a:r>
            <a:endParaRPr lang="en-US" sz="9995" dirty="0">
              <a:solidFill>
                <a:schemeClr val="accent5"/>
              </a:solidFill>
              <a:latin typeface="Montserrat" charset="0"/>
              <a:ea typeface="Montserrat" charset="0"/>
              <a:cs typeface="Montserrat" charset="0"/>
            </a:endParaRPr>
          </a:p>
        </p:txBody>
      </p:sp>
      <p:sp>
        <p:nvSpPr>
          <p:cNvPr id="49" name="TextBox 48"/>
          <p:cNvSpPr txBox="1"/>
          <p:nvPr/>
        </p:nvSpPr>
        <p:spPr>
          <a:xfrm>
            <a:off x="1979406" y="5830328"/>
            <a:ext cx="4395261" cy="460375"/>
          </a:xfrm>
          <a:prstGeom prst="rect">
            <a:avLst/>
          </a:prstGeom>
          <a:noFill/>
        </p:spPr>
        <p:txBody>
          <a:bodyPr wrap="square" numCol="1" spcCol="457200" rtlCol="0">
            <a:spAutoFit/>
          </a:bodyPr>
          <a:lstStyle/>
          <a:p>
            <a:r>
              <a:rPr lang="en-US" sz="2400" dirty="0" smtClean="0">
                <a:latin typeface="Montserrat" charset="0"/>
                <a:ea typeface="Montserrat" charset="0"/>
                <a:cs typeface="Montserrat" charset="0"/>
              </a:rPr>
              <a:t>Heist </a:t>
            </a:r>
            <a:r>
              <a:rPr lang="en-US" sz="2400" dirty="0">
                <a:latin typeface="Montserrat" charset="0"/>
                <a:ea typeface="Montserrat" charset="0"/>
                <a:cs typeface="Montserrat" charset="0"/>
              </a:rPr>
              <a:t>male air bring is </a:t>
            </a:r>
            <a:r>
              <a:rPr lang="en-US" sz="2400" dirty="0" smtClean="0">
                <a:latin typeface="Montserrat" charset="0"/>
                <a:ea typeface="Montserrat" charset="0"/>
                <a:cs typeface="Montserrat" charset="0"/>
              </a:rPr>
              <a:t>sign</a:t>
            </a:r>
            <a:endParaRPr lang="en-US" sz="2400" dirty="0">
              <a:latin typeface="Montserrat" charset="0"/>
              <a:ea typeface="Montserrat" charset="0"/>
              <a:cs typeface="Montserrat" charset="0"/>
            </a:endParaRPr>
          </a:p>
        </p:txBody>
      </p:sp>
      <p:cxnSp>
        <p:nvCxnSpPr>
          <p:cNvPr id="50" name="Straight Connector 49"/>
          <p:cNvCxnSpPr/>
          <p:nvPr/>
        </p:nvCxnSpPr>
        <p:spPr>
          <a:xfrm>
            <a:off x="2123309" y="7088302"/>
            <a:ext cx="4092992" cy="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1942714" y="9114430"/>
            <a:ext cx="767424" cy="1052830"/>
          </a:xfrm>
          <a:prstGeom prst="rect">
            <a:avLst/>
          </a:prstGeom>
          <a:noFill/>
        </p:spPr>
        <p:txBody>
          <a:bodyPr wrap="square" numCol="1" spcCol="457200" rtlCol="0">
            <a:spAutoFit/>
          </a:bodyPr>
          <a:lstStyle/>
          <a:p>
            <a:pPr>
              <a:lnSpc>
                <a:spcPts val="2500"/>
              </a:lnSpc>
            </a:pPr>
            <a:r>
              <a:rPr lang="en-US" sz="2000" b="1" dirty="0" smtClean="0">
                <a:solidFill>
                  <a:schemeClr val="bg2"/>
                </a:solidFill>
                <a:latin typeface="Montserrat" charset="0"/>
                <a:ea typeface="Montserrat" charset="0"/>
                <a:cs typeface="Montserrat" charset="0"/>
              </a:rPr>
              <a:t>01</a:t>
            </a:r>
          </a:p>
          <a:p>
            <a:pPr>
              <a:lnSpc>
                <a:spcPts val="2500"/>
              </a:lnSpc>
            </a:pPr>
            <a:r>
              <a:rPr lang="en-US" sz="2000" b="1" dirty="0" smtClean="0">
                <a:solidFill>
                  <a:schemeClr val="bg2"/>
                </a:solidFill>
                <a:latin typeface="Montserrat" charset="0"/>
                <a:ea typeface="Montserrat" charset="0"/>
                <a:cs typeface="Montserrat" charset="0"/>
              </a:rPr>
              <a:t>02</a:t>
            </a:r>
          </a:p>
          <a:p>
            <a:pPr>
              <a:lnSpc>
                <a:spcPts val="2500"/>
              </a:lnSpc>
            </a:pPr>
            <a:r>
              <a:rPr lang="en-US" sz="2000" b="1" dirty="0" smtClean="0">
                <a:solidFill>
                  <a:schemeClr val="bg2"/>
                </a:solidFill>
                <a:latin typeface="Montserrat" charset="0"/>
                <a:ea typeface="Montserrat" charset="0"/>
                <a:cs typeface="Montserrat" charset="0"/>
              </a:rPr>
              <a:t>03</a:t>
            </a:r>
            <a:endParaRPr lang="en-US" sz="2000" b="1" dirty="0">
              <a:solidFill>
                <a:schemeClr val="bg2"/>
              </a:solidFill>
              <a:latin typeface="Montserrat" charset="0"/>
              <a:ea typeface="Montserrat" charset="0"/>
              <a:cs typeface="Montserrat" charset="0"/>
            </a:endParaRP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10" presetClass="entr" presetSubtype="0"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mph" presetSubtype="0" fill="hold" nodeType="clickEffect">
                                  <p:stCondLst>
                                    <p:cond delay="0"/>
                                  </p:stCondLst>
                                  <p:childTnLst>
                                    <p:animRot by="21600000">
                                      <p:cBhvr>
                                        <p:cTn id="16" dur="2000" fill="hold"/>
                                        <p:tgtEl>
                                          <p:spTgt spid="6"/>
                                        </p:tgtEl>
                                        <p:attrNameLst>
                                          <p:attrName>r</p:attrName>
                                        </p:attrNameLst>
                                      </p:cBhvr>
                                    </p:animRot>
                                  </p:childTnLst>
                                </p:cTn>
                              </p:par>
                              <p:par>
                                <p:cTn id="17" presetID="12" presetClass="entr" presetSubtype="8" fill="hold" grpId="0" nodeType="withEffect">
                                  <p:stCondLst>
                                    <p:cond delay="0"/>
                                  </p:stCondLst>
                                  <p:childTnLst>
                                    <p:set>
                                      <p:cBhvr>
                                        <p:cTn id="18" dur="1" fill="hold">
                                          <p:stCondLst>
                                            <p:cond delay="0"/>
                                          </p:stCondLst>
                                        </p:cTn>
                                        <p:tgtEl>
                                          <p:spTgt spid="24"/>
                                        </p:tgtEl>
                                        <p:attrNameLst>
                                          <p:attrName>style.visibility</p:attrName>
                                        </p:attrNameLst>
                                      </p:cBhvr>
                                      <p:to>
                                        <p:strVal val="visible"/>
                                      </p:to>
                                    </p:set>
                                    <p:anim calcmode="lin" valueType="num">
                                      <p:cBhvr additive="base">
                                        <p:cTn id="19" dur="500"/>
                                        <p:tgtEl>
                                          <p:spTgt spid="24"/>
                                        </p:tgtEl>
                                        <p:attrNameLst>
                                          <p:attrName>ppt_x</p:attrName>
                                        </p:attrNameLst>
                                      </p:cBhvr>
                                      <p:tavLst>
                                        <p:tav tm="0">
                                          <p:val>
                                            <p:strVal val="#ppt_x-#ppt_w*1.125000"/>
                                          </p:val>
                                        </p:tav>
                                        <p:tav tm="100000">
                                          <p:val>
                                            <p:strVal val="#ppt_x"/>
                                          </p:val>
                                        </p:tav>
                                      </p:tavLst>
                                    </p:anim>
                                    <p:animEffect transition="in" filter="wipe(right)">
                                      <p:cBhvr>
                                        <p:cTn id="20" dur="500"/>
                                        <p:tgtEl>
                                          <p:spTgt spid="24"/>
                                        </p:tgtEl>
                                      </p:cBhvr>
                                    </p:animEffect>
                                  </p:childTnLst>
                                </p:cTn>
                              </p:par>
                              <p:par>
                                <p:cTn id="21" presetID="12" presetClass="entr" presetSubtype="8" fill="hold" grpId="0" nodeType="with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500"/>
                                        <p:tgtEl>
                                          <p:spTgt spid="14"/>
                                        </p:tgtEl>
                                        <p:attrNameLst>
                                          <p:attrName>ppt_x</p:attrName>
                                        </p:attrNameLst>
                                      </p:cBhvr>
                                      <p:tavLst>
                                        <p:tav tm="0">
                                          <p:val>
                                            <p:strVal val="#ppt_x-#ppt_w*1.125000"/>
                                          </p:val>
                                        </p:tav>
                                        <p:tav tm="100000">
                                          <p:val>
                                            <p:strVal val="#ppt_x"/>
                                          </p:val>
                                        </p:tav>
                                      </p:tavLst>
                                    </p:anim>
                                    <p:animEffect transition="in" filter="wipe(right)">
                                      <p:cBhvr>
                                        <p:cTn id="24" dur="500"/>
                                        <p:tgtEl>
                                          <p:spTgt spid="14"/>
                                        </p:tgtEl>
                                      </p:cBhvr>
                                    </p:animEffect>
                                  </p:childTnLst>
                                </p:cTn>
                              </p:par>
                              <p:par>
                                <p:cTn id="25" presetID="12" presetClass="entr" presetSubtype="8"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p:tgtEl>
                                          <p:spTgt spid="15"/>
                                        </p:tgtEl>
                                        <p:attrNameLst>
                                          <p:attrName>ppt_x</p:attrName>
                                        </p:attrNameLst>
                                      </p:cBhvr>
                                      <p:tavLst>
                                        <p:tav tm="0">
                                          <p:val>
                                            <p:strVal val="#ppt_x-#ppt_w*1.125000"/>
                                          </p:val>
                                        </p:tav>
                                        <p:tav tm="100000">
                                          <p:val>
                                            <p:strVal val="#ppt_x"/>
                                          </p:val>
                                        </p:tav>
                                      </p:tavLst>
                                    </p:anim>
                                    <p:animEffect transition="in" filter="wipe(right)">
                                      <p:cBhvr>
                                        <p:cTn id="28" dur="500"/>
                                        <p:tgtEl>
                                          <p:spTgt spid="15"/>
                                        </p:tgtEl>
                                      </p:cBhvr>
                                    </p:animEffect>
                                  </p:childTnLst>
                                </p:cTn>
                              </p:par>
                              <p:par>
                                <p:cTn id="29" presetID="12" presetClass="entr" presetSubtype="8"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anim calcmode="lin" valueType="num">
                                      <p:cBhvr additive="base">
                                        <p:cTn id="31" dur="500"/>
                                        <p:tgtEl>
                                          <p:spTgt spid="19"/>
                                        </p:tgtEl>
                                        <p:attrNameLst>
                                          <p:attrName>ppt_x</p:attrName>
                                        </p:attrNameLst>
                                      </p:cBhvr>
                                      <p:tavLst>
                                        <p:tav tm="0">
                                          <p:val>
                                            <p:strVal val="#ppt_x-#ppt_w*1.125000"/>
                                          </p:val>
                                        </p:tav>
                                        <p:tav tm="100000">
                                          <p:val>
                                            <p:strVal val="#ppt_x"/>
                                          </p:val>
                                        </p:tav>
                                      </p:tavLst>
                                    </p:anim>
                                    <p:animEffect transition="in" filter="wipe(right)">
                                      <p:cBhvr>
                                        <p:cTn id="32" dur="500"/>
                                        <p:tgtEl>
                                          <p:spTgt spid="19"/>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fade">
                                      <p:cBhvr>
                                        <p:cTn id="40" dur="500"/>
                                        <p:tgtEl>
                                          <p:spTgt spid="2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500"/>
                                        <p:tgtEl>
                                          <p:spTgt spid="26"/>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wipe(left)">
                                      <p:cBhvr>
                                        <p:cTn id="51" dur="500"/>
                                        <p:tgtEl>
                                          <p:spTgt spid="18"/>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wipe(left)">
                                      <p:cBhvr>
                                        <p:cTn id="54" dur="500"/>
                                        <p:tgtEl>
                                          <p:spTgt spid="22"/>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wipe(left)">
                                      <p:cBhvr>
                                        <p:cTn id="57" dur="500"/>
                                        <p:tgtEl>
                                          <p:spTgt spid="23"/>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wipe(left)">
                                      <p:cBhvr>
                                        <p:cTn id="60" dur="500"/>
                                        <p:tgtEl>
                                          <p:spTgt spid="27"/>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41"/>
                                        </p:tgtEl>
                                        <p:attrNameLst>
                                          <p:attrName>style.visibility</p:attrName>
                                        </p:attrNameLst>
                                      </p:cBhvr>
                                      <p:to>
                                        <p:strVal val="visible"/>
                                      </p:to>
                                    </p:set>
                                    <p:animEffect transition="in" filter="fade">
                                      <p:cBhvr>
                                        <p:cTn id="65" dur="500"/>
                                        <p:tgtEl>
                                          <p:spTgt spid="41"/>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42"/>
                                        </p:tgtEl>
                                        <p:attrNameLst>
                                          <p:attrName>style.visibility</p:attrName>
                                        </p:attrNameLst>
                                      </p:cBhvr>
                                      <p:to>
                                        <p:strVal val="visible"/>
                                      </p:to>
                                    </p:set>
                                    <p:animEffect transition="in" filter="fade">
                                      <p:cBhvr>
                                        <p:cTn id="68" dur="500"/>
                                        <p:tgtEl>
                                          <p:spTgt spid="42"/>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43"/>
                                        </p:tgtEl>
                                        <p:attrNameLst>
                                          <p:attrName>style.visibility</p:attrName>
                                        </p:attrNameLst>
                                      </p:cBhvr>
                                      <p:to>
                                        <p:strVal val="visible"/>
                                      </p:to>
                                    </p:set>
                                    <p:animEffect transition="in" filter="fade">
                                      <p:cBhvr>
                                        <p:cTn id="71" dur="500"/>
                                        <p:tgtEl>
                                          <p:spTgt spid="43"/>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46"/>
                                        </p:tgtEl>
                                        <p:attrNameLst>
                                          <p:attrName>style.visibility</p:attrName>
                                        </p:attrNameLst>
                                      </p:cBhvr>
                                      <p:to>
                                        <p:strVal val="visible"/>
                                      </p:to>
                                    </p:set>
                                    <p:animEffect transition="in" filter="fade">
                                      <p:cBhvr>
                                        <p:cTn id="74" dur="500"/>
                                        <p:tgtEl>
                                          <p:spTgt spid="46"/>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fade">
                                      <p:cBhvr>
                                        <p:cTn id="7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7" grpId="0"/>
      <p:bldP spid="18" grpId="0"/>
      <p:bldP spid="19" grpId="0"/>
      <p:bldP spid="20" grpId="0"/>
      <p:bldP spid="21" grpId="0"/>
      <p:bldP spid="22" grpId="0"/>
      <p:bldP spid="23" grpId="0"/>
      <p:bldP spid="24" grpId="0" bldLvl="0" animBg="1"/>
      <p:bldP spid="26" grpId="0" bldLvl="0" animBg="1"/>
      <p:bldP spid="27" grpId="0" bldLvl="0" animBg="1"/>
      <p:bldP spid="41" grpId="0" bldLvl="0" animBg="1"/>
      <p:bldP spid="42" grpId="0" bldLvl="0" animBg="1"/>
      <p:bldP spid="43" grpId="0" bldLvl="0" animBg="1"/>
      <p:bldP spid="46" grpId="0"/>
      <p:bldP spid="5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9" name="Group 4716"/>
          <p:cNvGrpSpPr/>
          <p:nvPr/>
        </p:nvGrpSpPr>
        <p:grpSpPr>
          <a:xfrm>
            <a:off x="1632295" y="2612975"/>
            <a:ext cx="20905565" cy="10176914"/>
            <a:chOff x="0" y="0"/>
            <a:chExt cx="15483837" cy="7537594"/>
          </a:xfrm>
          <a:solidFill>
            <a:schemeClr val="bg1">
              <a:lumMod val="85000"/>
            </a:schemeClr>
          </a:solidFill>
        </p:grpSpPr>
        <p:grpSp>
          <p:nvGrpSpPr>
            <p:cNvPr id="110" name="Group 3830"/>
            <p:cNvGrpSpPr/>
            <p:nvPr/>
          </p:nvGrpSpPr>
          <p:grpSpPr>
            <a:xfrm>
              <a:off x="12151051" y="5679690"/>
              <a:ext cx="2816993" cy="1857905"/>
              <a:chOff x="0" y="0"/>
              <a:chExt cx="2816992" cy="1857903"/>
            </a:xfrm>
            <a:grpFill/>
          </p:grpSpPr>
          <p:sp>
            <p:nvSpPr>
              <p:cNvPr id="996" name="Shape 3824"/>
              <p:cNvSpPr/>
              <p:nvPr/>
            </p:nvSpPr>
            <p:spPr>
              <a:xfrm>
                <a:off x="1207865" y="0"/>
                <a:ext cx="390334" cy="316075"/>
              </a:xfrm>
              <a:custGeom>
                <a:avLst/>
                <a:gdLst/>
                <a:ahLst/>
                <a:cxnLst>
                  <a:cxn ang="0">
                    <a:pos x="wd2" y="hd2"/>
                  </a:cxn>
                  <a:cxn ang="5400000">
                    <a:pos x="wd2" y="hd2"/>
                  </a:cxn>
                  <a:cxn ang="10800000">
                    <a:pos x="wd2" y="hd2"/>
                  </a:cxn>
                  <a:cxn ang="16200000">
                    <a:pos x="wd2" y="hd2"/>
                  </a:cxn>
                </a:cxnLst>
                <a:rect l="0" t="0" r="r" b="b"/>
                <a:pathLst>
                  <a:path w="21600" h="21600" extrusionOk="0">
                    <a:moveTo>
                      <a:pt x="4194" y="16577"/>
                    </a:moveTo>
                    <a:cubicBezTo>
                      <a:pt x="4194" y="16326"/>
                      <a:pt x="4404" y="15823"/>
                      <a:pt x="4823" y="15823"/>
                    </a:cubicBezTo>
                    <a:cubicBezTo>
                      <a:pt x="5033" y="15823"/>
                      <a:pt x="5243" y="15321"/>
                      <a:pt x="5452" y="15070"/>
                    </a:cubicBezTo>
                    <a:cubicBezTo>
                      <a:pt x="5452" y="14567"/>
                      <a:pt x="5662" y="14316"/>
                      <a:pt x="6082" y="13814"/>
                    </a:cubicBezTo>
                    <a:cubicBezTo>
                      <a:pt x="6291" y="13563"/>
                      <a:pt x="6711" y="13312"/>
                      <a:pt x="7340" y="13312"/>
                    </a:cubicBezTo>
                    <a:cubicBezTo>
                      <a:pt x="8598" y="13312"/>
                      <a:pt x="10485" y="14065"/>
                      <a:pt x="11534" y="15070"/>
                    </a:cubicBezTo>
                    <a:cubicBezTo>
                      <a:pt x="12163" y="15823"/>
                      <a:pt x="12792" y="16577"/>
                      <a:pt x="13421" y="17581"/>
                    </a:cubicBezTo>
                    <a:cubicBezTo>
                      <a:pt x="14470" y="19088"/>
                      <a:pt x="15518" y="20847"/>
                      <a:pt x="16357" y="20595"/>
                    </a:cubicBezTo>
                    <a:cubicBezTo>
                      <a:pt x="16567" y="20595"/>
                      <a:pt x="16777" y="20595"/>
                      <a:pt x="16986" y="20595"/>
                    </a:cubicBezTo>
                    <a:cubicBezTo>
                      <a:pt x="17825" y="20595"/>
                      <a:pt x="18664" y="20847"/>
                      <a:pt x="19293" y="21098"/>
                    </a:cubicBezTo>
                    <a:cubicBezTo>
                      <a:pt x="20132" y="21349"/>
                      <a:pt x="20761" y="21600"/>
                      <a:pt x="21390" y="21600"/>
                    </a:cubicBezTo>
                    <a:cubicBezTo>
                      <a:pt x="21390" y="21600"/>
                      <a:pt x="21390" y="21600"/>
                      <a:pt x="21390" y="21600"/>
                    </a:cubicBezTo>
                    <a:cubicBezTo>
                      <a:pt x="21600" y="21600"/>
                      <a:pt x="21600" y="21600"/>
                      <a:pt x="21600" y="21600"/>
                    </a:cubicBezTo>
                    <a:cubicBezTo>
                      <a:pt x="21600" y="21349"/>
                      <a:pt x="21181" y="21098"/>
                      <a:pt x="20971" y="20847"/>
                    </a:cubicBezTo>
                    <a:cubicBezTo>
                      <a:pt x="20971" y="20847"/>
                      <a:pt x="18874" y="19842"/>
                      <a:pt x="18874" y="18586"/>
                    </a:cubicBezTo>
                    <a:cubicBezTo>
                      <a:pt x="18874" y="18335"/>
                      <a:pt x="18454" y="18335"/>
                      <a:pt x="18245" y="18335"/>
                    </a:cubicBezTo>
                    <a:cubicBezTo>
                      <a:pt x="17825" y="18084"/>
                      <a:pt x="17196" y="17833"/>
                      <a:pt x="16777" y="17581"/>
                    </a:cubicBezTo>
                    <a:cubicBezTo>
                      <a:pt x="16148" y="17079"/>
                      <a:pt x="15938" y="16074"/>
                      <a:pt x="15728" y="15321"/>
                    </a:cubicBezTo>
                    <a:cubicBezTo>
                      <a:pt x="15728" y="14567"/>
                      <a:pt x="15518" y="14065"/>
                      <a:pt x="15099" y="13814"/>
                    </a:cubicBezTo>
                    <a:cubicBezTo>
                      <a:pt x="14260" y="13312"/>
                      <a:pt x="13631" y="12307"/>
                      <a:pt x="13631" y="11302"/>
                    </a:cubicBezTo>
                    <a:cubicBezTo>
                      <a:pt x="13841" y="11051"/>
                      <a:pt x="13841" y="10549"/>
                      <a:pt x="14680" y="10549"/>
                    </a:cubicBezTo>
                    <a:cubicBezTo>
                      <a:pt x="14889" y="10549"/>
                      <a:pt x="14889" y="10549"/>
                      <a:pt x="14889" y="10549"/>
                    </a:cubicBezTo>
                    <a:cubicBezTo>
                      <a:pt x="15309" y="10549"/>
                      <a:pt x="15518" y="10549"/>
                      <a:pt x="15518" y="10298"/>
                    </a:cubicBezTo>
                    <a:cubicBezTo>
                      <a:pt x="15518" y="10298"/>
                      <a:pt x="15518" y="10047"/>
                      <a:pt x="14889" y="9544"/>
                    </a:cubicBezTo>
                    <a:cubicBezTo>
                      <a:pt x="14680" y="9293"/>
                      <a:pt x="13841" y="8791"/>
                      <a:pt x="13002" y="8540"/>
                    </a:cubicBezTo>
                    <a:cubicBezTo>
                      <a:pt x="11744" y="8037"/>
                      <a:pt x="10276" y="7535"/>
                      <a:pt x="10066" y="6028"/>
                    </a:cubicBezTo>
                    <a:cubicBezTo>
                      <a:pt x="10066" y="5023"/>
                      <a:pt x="4404" y="1256"/>
                      <a:pt x="1258" y="502"/>
                    </a:cubicBezTo>
                    <a:cubicBezTo>
                      <a:pt x="839" y="251"/>
                      <a:pt x="419" y="251"/>
                      <a:pt x="0" y="0"/>
                    </a:cubicBezTo>
                    <a:cubicBezTo>
                      <a:pt x="0" y="17079"/>
                      <a:pt x="0" y="17079"/>
                      <a:pt x="0" y="17079"/>
                    </a:cubicBezTo>
                    <a:cubicBezTo>
                      <a:pt x="629" y="17330"/>
                      <a:pt x="1258" y="17581"/>
                      <a:pt x="2097" y="17833"/>
                    </a:cubicBezTo>
                    <a:cubicBezTo>
                      <a:pt x="3775" y="17833"/>
                      <a:pt x="3984" y="17079"/>
                      <a:pt x="4194" y="16577"/>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97" name="Shape 3825"/>
              <p:cNvSpPr/>
              <p:nvPr/>
            </p:nvSpPr>
            <p:spPr>
              <a:xfrm>
                <a:off x="0" y="335347"/>
                <a:ext cx="1733620" cy="1264301"/>
              </a:xfrm>
              <a:custGeom>
                <a:avLst/>
                <a:gdLst/>
                <a:ahLst/>
                <a:cxnLst>
                  <a:cxn ang="0">
                    <a:pos x="wd2" y="hd2"/>
                  </a:cxn>
                  <a:cxn ang="5400000">
                    <a:pos x="wd2" y="hd2"/>
                  </a:cxn>
                  <a:cxn ang="10800000">
                    <a:pos x="wd2" y="hd2"/>
                  </a:cxn>
                  <a:cxn ang="16200000">
                    <a:pos x="wd2" y="hd2"/>
                  </a:cxn>
                </a:cxnLst>
                <a:rect l="0" t="0" r="r" b="b"/>
                <a:pathLst>
                  <a:path w="21514" h="21600" extrusionOk="0">
                    <a:moveTo>
                      <a:pt x="21514" y="12695"/>
                    </a:moveTo>
                    <a:cubicBezTo>
                      <a:pt x="21514" y="12695"/>
                      <a:pt x="21467" y="12505"/>
                      <a:pt x="21467" y="12442"/>
                    </a:cubicBezTo>
                    <a:cubicBezTo>
                      <a:pt x="21419" y="12442"/>
                      <a:pt x="21419" y="12442"/>
                      <a:pt x="21419" y="12442"/>
                    </a:cubicBezTo>
                    <a:cubicBezTo>
                      <a:pt x="21372" y="12442"/>
                      <a:pt x="21372" y="12379"/>
                      <a:pt x="21325" y="12379"/>
                    </a:cubicBezTo>
                    <a:cubicBezTo>
                      <a:pt x="21230" y="12189"/>
                      <a:pt x="21277" y="11368"/>
                      <a:pt x="21325" y="11116"/>
                    </a:cubicBezTo>
                    <a:cubicBezTo>
                      <a:pt x="21277" y="11116"/>
                      <a:pt x="21230" y="11116"/>
                      <a:pt x="21230" y="11116"/>
                    </a:cubicBezTo>
                    <a:cubicBezTo>
                      <a:pt x="20993" y="11116"/>
                      <a:pt x="20898" y="10611"/>
                      <a:pt x="20851" y="10421"/>
                    </a:cubicBezTo>
                    <a:cubicBezTo>
                      <a:pt x="20803" y="10295"/>
                      <a:pt x="20661" y="9979"/>
                      <a:pt x="20567" y="9979"/>
                    </a:cubicBezTo>
                    <a:cubicBezTo>
                      <a:pt x="20519" y="9979"/>
                      <a:pt x="20519" y="10042"/>
                      <a:pt x="20472" y="10042"/>
                    </a:cubicBezTo>
                    <a:cubicBezTo>
                      <a:pt x="20330" y="10042"/>
                      <a:pt x="20282" y="9853"/>
                      <a:pt x="20282" y="9726"/>
                    </a:cubicBezTo>
                    <a:cubicBezTo>
                      <a:pt x="20282" y="9726"/>
                      <a:pt x="20282" y="9663"/>
                      <a:pt x="20282" y="9663"/>
                    </a:cubicBezTo>
                    <a:cubicBezTo>
                      <a:pt x="20235" y="9663"/>
                      <a:pt x="20235" y="9663"/>
                      <a:pt x="20235" y="9663"/>
                    </a:cubicBezTo>
                    <a:cubicBezTo>
                      <a:pt x="20140" y="9663"/>
                      <a:pt x="20093" y="9663"/>
                      <a:pt x="20046" y="9600"/>
                    </a:cubicBezTo>
                    <a:cubicBezTo>
                      <a:pt x="19951" y="9411"/>
                      <a:pt x="19951" y="8968"/>
                      <a:pt x="19951" y="8779"/>
                    </a:cubicBezTo>
                    <a:cubicBezTo>
                      <a:pt x="19951" y="8779"/>
                      <a:pt x="19951" y="8779"/>
                      <a:pt x="19951" y="8716"/>
                    </a:cubicBezTo>
                    <a:cubicBezTo>
                      <a:pt x="19951" y="8716"/>
                      <a:pt x="19951" y="8716"/>
                      <a:pt x="19903" y="8716"/>
                    </a:cubicBezTo>
                    <a:cubicBezTo>
                      <a:pt x="19856" y="8716"/>
                      <a:pt x="19809" y="8716"/>
                      <a:pt x="19761" y="8653"/>
                    </a:cubicBezTo>
                    <a:cubicBezTo>
                      <a:pt x="19761" y="8653"/>
                      <a:pt x="19761" y="8589"/>
                      <a:pt x="19761" y="8589"/>
                    </a:cubicBezTo>
                    <a:cubicBezTo>
                      <a:pt x="19761" y="8589"/>
                      <a:pt x="19714" y="8653"/>
                      <a:pt x="19667" y="8653"/>
                    </a:cubicBezTo>
                    <a:cubicBezTo>
                      <a:pt x="19619" y="8653"/>
                      <a:pt x="19619" y="8716"/>
                      <a:pt x="19572" y="8716"/>
                    </a:cubicBezTo>
                    <a:cubicBezTo>
                      <a:pt x="19525" y="8779"/>
                      <a:pt x="19430" y="8716"/>
                      <a:pt x="19382" y="8653"/>
                    </a:cubicBezTo>
                    <a:cubicBezTo>
                      <a:pt x="19288" y="8463"/>
                      <a:pt x="19288" y="8211"/>
                      <a:pt x="19335" y="8084"/>
                    </a:cubicBezTo>
                    <a:cubicBezTo>
                      <a:pt x="19335" y="7958"/>
                      <a:pt x="19288" y="7832"/>
                      <a:pt x="19146" y="7705"/>
                    </a:cubicBezTo>
                    <a:cubicBezTo>
                      <a:pt x="18956" y="7453"/>
                      <a:pt x="18909" y="7263"/>
                      <a:pt x="18956" y="7074"/>
                    </a:cubicBezTo>
                    <a:cubicBezTo>
                      <a:pt x="18861" y="6884"/>
                      <a:pt x="18009" y="6316"/>
                      <a:pt x="17772" y="6253"/>
                    </a:cubicBezTo>
                    <a:cubicBezTo>
                      <a:pt x="17582" y="6189"/>
                      <a:pt x="17582" y="5937"/>
                      <a:pt x="17582" y="5811"/>
                    </a:cubicBezTo>
                    <a:cubicBezTo>
                      <a:pt x="17582" y="5747"/>
                      <a:pt x="17630" y="5747"/>
                      <a:pt x="17582" y="5684"/>
                    </a:cubicBezTo>
                    <a:cubicBezTo>
                      <a:pt x="17488" y="5558"/>
                      <a:pt x="17440" y="5053"/>
                      <a:pt x="17440" y="4737"/>
                    </a:cubicBezTo>
                    <a:cubicBezTo>
                      <a:pt x="17440" y="4611"/>
                      <a:pt x="17393" y="4547"/>
                      <a:pt x="17298" y="4421"/>
                    </a:cubicBezTo>
                    <a:cubicBezTo>
                      <a:pt x="17203" y="4295"/>
                      <a:pt x="17109" y="4168"/>
                      <a:pt x="17109" y="3979"/>
                    </a:cubicBezTo>
                    <a:cubicBezTo>
                      <a:pt x="17156" y="3853"/>
                      <a:pt x="17109" y="3789"/>
                      <a:pt x="17109" y="3663"/>
                    </a:cubicBezTo>
                    <a:cubicBezTo>
                      <a:pt x="17061" y="3474"/>
                      <a:pt x="17061" y="3284"/>
                      <a:pt x="17061" y="3095"/>
                    </a:cubicBezTo>
                    <a:cubicBezTo>
                      <a:pt x="17061" y="3032"/>
                      <a:pt x="17014" y="2968"/>
                      <a:pt x="16872" y="2842"/>
                    </a:cubicBezTo>
                    <a:cubicBezTo>
                      <a:pt x="16825" y="2779"/>
                      <a:pt x="16730" y="2716"/>
                      <a:pt x="16730" y="2589"/>
                    </a:cubicBezTo>
                    <a:cubicBezTo>
                      <a:pt x="16682" y="2653"/>
                      <a:pt x="16635" y="2653"/>
                      <a:pt x="16588" y="2653"/>
                    </a:cubicBezTo>
                    <a:cubicBezTo>
                      <a:pt x="16540" y="2653"/>
                      <a:pt x="16446" y="2716"/>
                      <a:pt x="16398" y="2716"/>
                    </a:cubicBezTo>
                    <a:cubicBezTo>
                      <a:pt x="16303" y="2716"/>
                      <a:pt x="16256" y="2716"/>
                      <a:pt x="16209" y="2589"/>
                    </a:cubicBezTo>
                    <a:cubicBezTo>
                      <a:pt x="16114" y="2463"/>
                      <a:pt x="16114" y="2147"/>
                      <a:pt x="16114" y="1832"/>
                    </a:cubicBezTo>
                    <a:cubicBezTo>
                      <a:pt x="16161" y="1516"/>
                      <a:pt x="16019" y="947"/>
                      <a:pt x="15925" y="821"/>
                    </a:cubicBezTo>
                    <a:cubicBezTo>
                      <a:pt x="15782" y="695"/>
                      <a:pt x="15735" y="442"/>
                      <a:pt x="15688" y="189"/>
                    </a:cubicBezTo>
                    <a:cubicBezTo>
                      <a:pt x="15688" y="126"/>
                      <a:pt x="15688" y="63"/>
                      <a:pt x="15640" y="0"/>
                    </a:cubicBezTo>
                    <a:cubicBezTo>
                      <a:pt x="15593" y="63"/>
                      <a:pt x="15451" y="253"/>
                      <a:pt x="15451" y="379"/>
                    </a:cubicBezTo>
                    <a:cubicBezTo>
                      <a:pt x="15451" y="632"/>
                      <a:pt x="15403" y="884"/>
                      <a:pt x="15309" y="1074"/>
                    </a:cubicBezTo>
                    <a:cubicBezTo>
                      <a:pt x="15261" y="1074"/>
                      <a:pt x="15309" y="1200"/>
                      <a:pt x="15309" y="1263"/>
                    </a:cubicBezTo>
                    <a:cubicBezTo>
                      <a:pt x="15309" y="1453"/>
                      <a:pt x="15356" y="1705"/>
                      <a:pt x="15214" y="1832"/>
                    </a:cubicBezTo>
                    <a:cubicBezTo>
                      <a:pt x="15167" y="1895"/>
                      <a:pt x="15167" y="2274"/>
                      <a:pt x="15214" y="2463"/>
                    </a:cubicBezTo>
                    <a:cubicBezTo>
                      <a:pt x="15214" y="2653"/>
                      <a:pt x="15214" y="2842"/>
                      <a:pt x="15214" y="3032"/>
                    </a:cubicBezTo>
                    <a:cubicBezTo>
                      <a:pt x="15214" y="3095"/>
                      <a:pt x="15214" y="3221"/>
                      <a:pt x="15167" y="3284"/>
                    </a:cubicBezTo>
                    <a:cubicBezTo>
                      <a:pt x="15167" y="3600"/>
                      <a:pt x="15167" y="3916"/>
                      <a:pt x="15025" y="4168"/>
                    </a:cubicBezTo>
                    <a:cubicBezTo>
                      <a:pt x="14977" y="4232"/>
                      <a:pt x="14977" y="4358"/>
                      <a:pt x="14930" y="4421"/>
                    </a:cubicBezTo>
                    <a:cubicBezTo>
                      <a:pt x="14835" y="4674"/>
                      <a:pt x="14740" y="4926"/>
                      <a:pt x="14551" y="5053"/>
                    </a:cubicBezTo>
                    <a:cubicBezTo>
                      <a:pt x="14314" y="5179"/>
                      <a:pt x="13982" y="5053"/>
                      <a:pt x="13840" y="4800"/>
                    </a:cubicBezTo>
                    <a:cubicBezTo>
                      <a:pt x="13793" y="4737"/>
                      <a:pt x="13746" y="4674"/>
                      <a:pt x="13746" y="4547"/>
                    </a:cubicBezTo>
                    <a:cubicBezTo>
                      <a:pt x="13746" y="4547"/>
                      <a:pt x="13746" y="4547"/>
                      <a:pt x="13746" y="4547"/>
                    </a:cubicBezTo>
                    <a:cubicBezTo>
                      <a:pt x="13698" y="4421"/>
                      <a:pt x="13509" y="4358"/>
                      <a:pt x="13367" y="4421"/>
                    </a:cubicBezTo>
                    <a:cubicBezTo>
                      <a:pt x="13225" y="4421"/>
                      <a:pt x="13130" y="4295"/>
                      <a:pt x="13035" y="4105"/>
                    </a:cubicBezTo>
                    <a:cubicBezTo>
                      <a:pt x="12940" y="4042"/>
                      <a:pt x="12893" y="3916"/>
                      <a:pt x="12798" y="3789"/>
                    </a:cubicBezTo>
                    <a:cubicBezTo>
                      <a:pt x="12703" y="3726"/>
                      <a:pt x="12609" y="3726"/>
                      <a:pt x="12514" y="3726"/>
                    </a:cubicBezTo>
                    <a:cubicBezTo>
                      <a:pt x="12372" y="3726"/>
                      <a:pt x="12277" y="3726"/>
                      <a:pt x="12230" y="3537"/>
                    </a:cubicBezTo>
                    <a:cubicBezTo>
                      <a:pt x="12135" y="3284"/>
                      <a:pt x="12088" y="3221"/>
                      <a:pt x="11946" y="3095"/>
                    </a:cubicBezTo>
                    <a:cubicBezTo>
                      <a:pt x="11898" y="3032"/>
                      <a:pt x="11898" y="3032"/>
                      <a:pt x="11898" y="3032"/>
                    </a:cubicBezTo>
                    <a:cubicBezTo>
                      <a:pt x="11803" y="2968"/>
                      <a:pt x="11756" y="2905"/>
                      <a:pt x="11756" y="2779"/>
                    </a:cubicBezTo>
                    <a:cubicBezTo>
                      <a:pt x="11756" y="2653"/>
                      <a:pt x="11803" y="2589"/>
                      <a:pt x="11898" y="2526"/>
                    </a:cubicBezTo>
                    <a:cubicBezTo>
                      <a:pt x="11946" y="2463"/>
                      <a:pt x="11946" y="2463"/>
                      <a:pt x="11946" y="2463"/>
                    </a:cubicBezTo>
                    <a:cubicBezTo>
                      <a:pt x="12040" y="2400"/>
                      <a:pt x="12088" y="2274"/>
                      <a:pt x="11946" y="2021"/>
                    </a:cubicBezTo>
                    <a:cubicBezTo>
                      <a:pt x="11946" y="2021"/>
                      <a:pt x="11898" y="1958"/>
                      <a:pt x="11946" y="1832"/>
                    </a:cubicBezTo>
                    <a:cubicBezTo>
                      <a:pt x="11946" y="1705"/>
                      <a:pt x="12040" y="1705"/>
                      <a:pt x="12135" y="1642"/>
                    </a:cubicBezTo>
                    <a:cubicBezTo>
                      <a:pt x="12182" y="1642"/>
                      <a:pt x="12277" y="1579"/>
                      <a:pt x="12325" y="1516"/>
                    </a:cubicBezTo>
                    <a:cubicBezTo>
                      <a:pt x="12419" y="1516"/>
                      <a:pt x="12419" y="1453"/>
                      <a:pt x="12419" y="1389"/>
                    </a:cubicBezTo>
                    <a:cubicBezTo>
                      <a:pt x="12419" y="1326"/>
                      <a:pt x="12372" y="1137"/>
                      <a:pt x="12514" y="1074"/>
                    </a:cubicBezTo>
                    <a:cubicBezTo>
                      <a:pt x="12561" y="1074"/>
                      <a:pt x="12561" y="1011"/>
                      <a:pt x="12561" y="1011"/>
                    </a:cubicBezTo>
                    <a:cubicBezTo>
                      <a:pt x="12561" y="1011"/>
                      <a:pt x="12514" y="947"/>
                      <a:pt x="12419" y="947"/>
                    </a:cubicBezTo>
                    <a:cubicBezTo>
                      <a:pt x="12419" y="947"/>
                      <a:pt x="12419" y="947"/>
                      <a:pt x="12419" y="947"/>
                    </a:cubicBezTo>
                    <a:cubicBezTo>
                      <a:pt x="12419" y="947"/>
                      <a:pt x="12372" y="1011"/>
                      <a:pt x="12372" y="1011"/>
                    </a:cubicBezTo>
                    <a:cubicBezTo>
                      <a:pt x="12372" y="1074"/>
                      <a:pt x="12372" y="1200"/>
                      <a:pt x="12277" y="1263"/>
                    </a:cubicBezTo>
                    <a:cubicBezTo>
                      <a:pt x="12230" y="1263"/>
                      <a:pt x="12230" y="1263"/>
                      <a:pt x="12230" y="1263"/>
                    </a:cubicBezTo>
                    <a:cubicBezTo>
                      <a:pt x="12135" y="1263"/>
                      <a:pt x="12088" y="1137"/>
                      <a:pt x="12040" y="947"/>
                    </a:cubicBezTo>
                    <a:cubicBezTo>
                      <a:pt x="12040" y="947"/>
                      <a:pt x="12040" y="947"/>
                      <a:pt x="12040" y="884"/>
                    </a:cubicBezTo>
                    <a:cubicBezTo>
                      <a:pt x="12040" y="884"/>
                      <a:pt x="12040" y="884"/>
                      <a:pt x="12040" y="947"/>
                    </a:cubicBezTo>
                    <a:cubicBezTo>
                      <a:pt x="11946" y="1011"/>
                      <a:pt x="11851" y="1137"/>
                      <a:pt x="11709" y="1137"/>
                    </a:cubicBezTo>
                    <a:cubicBezTo>
                      <a:pt x="11661" y="1137"/>
                      <a:pt x="11614" y="1074"/>
                      <a:pt x="11567" y="1011"/>
                    </a:cubicBezTo>
                    <a:cubicBezTo>
                      <a:pt x="11519" y="884"/>
                      <a:pt x="10998" y="758"/>
                      <a:pt x="10572" y="632"/>
                    </a:cubicBezTo>
                    <a:cubicBezTo>
                      <a:pt x="10525" y="632"/>
                      <a:pt x="10477" y="632"/>
                      <a:pt x="10382" y="568"/>
                    </a:cubicBezTo>
                    <a:cubicBezTo>
                      <a:pt x="10430" y="632"/>
                      <a:pt x="10430" y="695"/>
                      <a:pt x="10430" y="758"/>
                    </a:cubicBezTo>
                    <a:cubicBezTo>
                      <a:pt x="10335" y="1011"/>
                      <a:pt x="9814" y="1074"/>
                      <a:pt x="9672" y="1074"/>
                    </a:cubicBezTo>
                    <a:cubicBezTo>
                      <a:pt x="9625" y="1074"/>
                      <a:pt x="9530" y="1074"/>
                      <a:pt x="9482" y="1074"/>
                    </a:cubicBezTo>
                    <a:cubicBezTo>
                      <a:pt x="9482" y="1074"/>
                      <a:pt x="9482" y="1137"/>
                      <a:pt x="9482" y="1200"/>
                    </a:cubicBezTo>
                    <a:cubicBezTo>
                      <a:pt x="9435" y="1263"/>
                      <a:pt x="9388" y="1263"/>
                      <a:pt x="9340" y="1263"/>
                    </a:cubicBezTo>
                    <a:cubicBezTo>
                      <a:pt x="9340" y="1263"/>
                      <a:pt x="9340" y="1263"/>
                      <a:pt x="9340" y="1263"/>
                    </a:cubicBezTo>
                    <a:cubicBezTo>
                      <a:pt x="9293" y="1263"/>
                      <a:pt x="9246" y="1389"/>
                      <a:pt x="9198" y="1516"/>
                    </a:cubicBezTo>
                    <a:cubicBezTo>
                      <a:pt x="9151" y="1642"/>
                      <a:pt x="9103" y="1768"/>
                      <a:pt x="9009" y="1895"/>
                    </a:cubicBezTo>
                    <a:cubicBezTo>
                      <a:pt x="8961" y="1958"/>
                      <a:pt x="8961" y="2021"/>
                      <a:pt x="8961" y="2084"/>
                    </a:cubicBezTo>
                    <a:cubicBezTo>
                      <a:pt x="8914" y="2211"/>
                      <a:pt x="8914" y="2274"/>
                      <a:pt x="8772" y="2400"/>
                    </a:cubicBezTo>
                    <a:cubicBezTo>
                      <a:pt x="8725" y="2463"/>
                      <a:pt x="8725" y="2463"/>
                      <a:pt x="8725" y="2526"/>
                    </a:cubicBezTo>
                    <a:cubicBezTo>
                      <a:pt x="8725" y="2589"/>
                      <a:pt x="8725" y="2653"/>
                      <a:pt x="8819" y="2842"/>
                    </a:cubicBezTo>
                    <a:cubicBezTo>
                      <a:pt x="8914" y="2968"/>
                      <a:pt x="8961" y="3032"/>
                      <a:pt x="8914" y="3158"/>
                    </a:cubicBezTo>
                    <a:cubicBezTo>
                      <a:pt x="8867" y="3347"/>
                      <a:pt x="8582" y="3284"/>
                      <a:pt x="8440" y="3095"/>
                    </a:cubicBezTo>
                    <a:cubicBezTo>
                      <a:pt x="8346" y="2968"/>
                      <a:pt x="8298" y="2905"/>
                      <a:pt x="8251" y="2905"/>
                    </a:cubicBezTo>
                    <a:cubicBezTo>
                      <a:pt x="8251" y="2905"/>
                      <a:pt x="8251" y="2968"/>
                      <a:pt x="8251" y="3032"/>
                    </a:cubicBezTo>
                    <a:cubicBezTo>
                      <a:pt x="8251" y="3095"/>
                      <a:pt x="8203" y="3158"/>
                      <a:pt x="8203" y="3221"/>
                    </a:cubicBezTo>
                    <a:cubicBezTo>
                      <a:pt x="8156" y="3284"/>
                      <a:pt x="8014" y="3284"/>
                      <a:pt x="7967" y="3158"/>
                    </a:cubicBezTo>
                    <a:cubicBezTo>
                      <a:pt x="7872" y="3095"/>
                      <a:pt x="7872" y="2968"/>
                      <a:pt x="7872" y="2842"/>
                    </a:cubicBezTo>
                    <a:cubicBezTo>
                      <a:pt x="7872" y="2779"/>
                      <a:pt x="7872" y="2779"/>
                      <a:pt x="7872" y="2779"/>
                    </a:cubicBezTo>
                    <a:cubicBezTo>
                      <a:pt x="7872" y="2779"/>
                      <a:pt x="7825" y="2779"/>
                      <a:pt x="7825" y="2779"/>
                    </a:cubicBezTo>
                    <a:cubicBezTo>
                      <a:pt x="7730" y="2716"/>
                      <a:pt x="7635" y="2716"/>
                      <a:pt x="7588" y="2589"/>
                    </a:cubicBezTo>
                    <a:cubicBezTo>
                      <a:pt x="7540" y="2463"/>
                      <a:pt x="7351" y="2211"/>
                      <a:pt x="7256" y="2211"/>
                    </a:cubicBezTo>
                    <a:cubicBezTo>
                      <a:pt x="7209" y="2211"/>
                      <a:pt x="7161" y="2211"/>
                      <a:pt x="7161" y="2274"/>
                    </a:cubicBezTo>
                    <a:cubicBezTo>
                      <a:pt x="7114" y="2337"/>
                      <a:pt x="7019" y="2463"/>
                      <a:pt x="6925" y="2463"/>
                    </a:cubicBezTo>
                    <a:cubicBezTo>
                      <a:pt x="6877" y="2463"/>
                      <a:pt x="6877" y="2463"/>
                      <a:pt x="6830" y="2463"/>
                    </a:cubicBezTo>
                    <a:cubicBezTo>
                      <a:pt x="6830" y="2463"/>
                      <a:pt x="6830" y="2526"/>
                      <a:pt x="6830" y="2653"/>
                    </a:cubicBezTo>
                    <a:cubicBezTo>
                      <a:pt x="6877" y="2716"/>
                      <a:pt x="6830" y="2779"/>
                      <a:pt x="6830" y="2779"/>
                    </a:cubicBezTo>
                    <a:cubicBezTo>
                      <a:pt x="6782" y="2842"/>
                      <a:pt x="6782" y="2842"/>
                      <a:pt x="6688" y="2842"/>
                    </a:cubicBezTo>
                    <a:cubicBezTo>
                      <a:pt x="6640" y="2842"/>
                      <a:pt x="6593" y="2842"/>
                      <a:pt x="6546" y="2842"/>
                    </a:cubicBezTo>
                    <a:cubicBezTo>
                      <a:pt x="6498" y="2779"/>
                      <a:pt x="6403" y="2779"/>
                      <a:pt x="6356" y="2779"/>
                    </a:cubicBezTo>
                    <a:cubicBezTo>
                      <a:pt x="6356" y="2779"/>
                      <a:pt x="6356" y="2842"/>
                      <a:pt x="6356" y="2842"/>
                    </a:cubicBezTo>
                    <a:cubicBezTo>
                      <a:pt x="6356" y="2905"/>
                      <a:pt x="6403" y="2968"/>
                      <a:pt x="6356" y="3032"/>
                    </a:cubicBezTo>
                    <a:cubicBezTo>
                      <a:pt x="6309" y="3095"/>
                      <a:pt x="6309" y="3095"/>
                      <a:pt x="6261" y="3095"/>
                    </a:cubicBezTo>
                    <a:cubicBezTo>
                      <a:pt x="6261" y="3095"/>
                      <a:pt x="6261" y="3158"/>
                      <a:pt x="6214" y="3158"/>
                    </a:cubicBezTo>
                    <a:cubicBezTo>
                      <a:pt x="6214" y="3221"/>
                      <a:pt x="6119" y="3347"/>
                      <a:pt x="5977" y="3347"/>
                    </a:cubicBezTo>
                    <a:cubicBezTo>
                      <a:pt x="5977" y="3347"/>
                      <a:pt x="5930" y="3537"/>
                      <a:pt x="5977" y="3916"/>
                    </a:cubicBezTo>
                    <a:cubicBezTo>
                      <a:pt x="5977" y="3916"/>
                      <a:pt x="5977" y="3979"/>
                      <a:pt x="5930" y="4042"/>
                    </a:cubicBezTo>
                    <a:cubicBezTo>
                      <a:pt x="5882" y="4168"/>
                      <a:pt x="5788" y="4105"/>
                      <a:pt x="5693" y="4042"/>
                    </a:cubicBezTo>
                    <a:cubicBezTo>
                      <a:pt x="5646" y="4042"/>
                      <a:pt x="5598" y="3979"/>
                      <a:pt x="5551" y="3979"/>
                    </a:cubicBezTo>
                    <a:cubicBezTo>
                      <a:pt x="5551" y="3979"/>
                      <a:pt x="5551" y="4042"/>
                      <a:pt x="5598" y="4042"/>
                    </a:cubicBezTo>
                    <a:cubicBezTo>
                      <a:pt x="5598" y="4168"/>
                      <a:pt x="5646" y="4232"/>
                      <a:pt x="5693" y="4358"/>
                    </a:cubicBezTo>
                    <a:cubicBezTo>
                      <a:pt x="5740" y="4674"/>
                      <a:pt x="5598" y="4737"/>
                      <a:pt x="5551" y="4800"/>
                    </a:cubicBezTo>
                    <a:cubicBezTo>
                      <a:pt x="5503" y="4800"/>
                      <a:pt x="5503" y="4863"/>
                      <a:pt x="5503" y="4863"/>
                    </a:cubicBezTo>
                    <a:cubicBezTo>
                      <a:pt x="5456" y="4863"/>
                      <a:pt x="5409" y="4926"/>
                      <a:pt x="5409" y="4926"/>
                    </a:cubicBezTo>
                    <a:cubicBezTo>
                      <a:pt x="5314" y="4926"/>
                      <a:pt x="5219" y="4800"/>
                      <a:pt x="5172" y="4611"/>
                    </a:cubicBezTo>
                    <a:cubicBezTo>
                      <a:pt x="5125" y="4547"/>
                      <a:pt x="5125" y="4421"/>
                      <a:pt x="5125" y="4295"/>
                    </a:cubicBezTo>
                    <a:cubicBezTo>
                      <a:pt x="5077" y="4295"/>
                      <a:pt x="4982" y="4421"/>
                      <a:pt x="4840" y="4611"/>
                    </a:cubicBezTo>
                    <a:cubicBezTo>
                      <a:pt x="4793" y="4737"/>
                      <a:pt x="4793" y="4863"/>
                      <a:pt x="4840" y="5053"/>
                    </a:cubicBezTo>
                    <a:cubicBezTo>
                      <a:pt x="4888" y="5242"/>
                      <a:pt x="4935" y="5368"/>
                      <a:pt x="4793" y="5432"/>
                    </a:cubicBezTo>
                    <a:cubicBezTo>
                      <a:pt x="4746" y="5495"/>
                      <a:pt x="4319" y="6063"/>
                      <a:pt x="4082" y="6442"/>
                    </a:cubicBezTo>
                    <a:cubicBezTo>
                      <a:pt x="3893" y="6695"/>
                      <a:pt x="3609" y="6758"/>
                      <a:pt x="3372" y="6758"/>
                    </a:cubicBezTo>
                    <a:cubicBezTo>
                      <a:pt x="3277" y="6758"/>
                      <a:pt x="3135" y="6758"/>
                      <a:pt x="3088" y="6821"/>
                    </a:cubicBezTo>
                    <a:cubicBezTo>
                      <a:pt x="2993" y="6947"/>
                      <a:pt x="2898" y="6947"/>
                      <a:pt x="2803" y="6947"/>
                    </a:cubicBezTo>
                    <a:cubicBezTo>
                      <a:pt x="2709" y="6947"/>
                      <a:pt x="2661" y="6947"/>
                      <a:pt x="2614" y="7011"/>
                    </a:cubicBezTo>
                    <a:cubicBezTo>
                      <a:pt x="2567" y="7074"/>
                      <a:pt x="2567" y="7074"/>
                      <a:pt x="2567" y="7074"/>
                    </a:cubicBezTo>
                    <a:cubicBezTo>
                      <a:pt x="2377" y="7263"/>
                      <a:pt x="2235" y="7389"/>
                      <a:pt x="2093" y="7389"/>
                    </a:cubicBezTo>
                    <a:cubicBezTo>
                      <a:pt x="1998" y="7389"/>
                      <a:pt x="1951" y="7326"/>
                      <a:pt x="1951" y="7263"/>
                    </a:cubicBezTo>
                    <a:cubicBezTo>
                      <a:pt x="1951" y="7263"/>
                      <a:pt x="1903" y="7263"/>
                      <a:pt x="1903" y="7263"/>
                    </a:cubicBezTo>
                    <a:cubicBezTo>
                      <a:pt x="1761" y="7263"/>
                      <a:pt x="1572" y="7389"/>
                      <a:pt x="1477" y="7516"/>
                    </a:cubicBezTo>
                    <a:cubicBezTo>
                      <a:pt x="1288" y="7768"/>
                      <a:pt x="956" y="8021"/>
                      <a:pt x="719" y="8021"/>
                    </a:cubicBezTo>
                    <a:cubicBezTo>
                      <a:pt x="672" y="8021"/>
                      <a:pt x="625" y="8147"/>
                      <a:pt x="625" y="8274"/>
                    </a:cubicBezTo>
                    <a:cubicBezTo>
                      <a:pt x="577" y="8400"/>
                      <a:pt x="530" y="8463"/>
                      <a:pt x="482" y="8526"/>
                    </a:cubicBezTo>
                    <a:cubicBezTo>
                      <a:pt x="482" y="8589"/>
                      <a:pt x="435" y="8589"/>
                      <a:pt x="435" y="8589"/>
                    </a:cubicBezTo>
                    <a:cubicBezTo>
                      <a:pt x="388" y="8589"/>
                      <a:pt x="388" y="8589"/>
                      <a:pt x="388" y="8589"/>
                    </a:cubicBezTo>
                    <a:cubicBezTo>
                      <a:pt x="340" y="8526"/>
                      <a:pt x="340" y="8526"/>
                      <a:pt x="340" y="8526"/>
                    </a:cubicBezTo>
                    <a:cubicBezTo>
                      <a:pt x="293" y="8463"/>
                      <a:pt x="293" y="8400"/>
                      <a:pt x="293" y="8337"/>
                    </a:cubicBezTo>
                    <a:cubicBezTo>
                      <a:pt x="246" y="8400"/>
                      <a:pt x="246" y="8463"/>
                      <a:pt x="198" y="8589"/>
                    </a:cubicBezTo>
                    <a:cubicBezTo>
                      <a:pt x="198" y="8653"/>
                      <a:pt x="198" y="8716"/>
                      <a:pt x="246" y="8842"/>
                    </a:cubicBezTo>
                    <a:cubicBezTo>
                      <a:pt x="293" y="8968"/>
                      <a:pt x="340" y="9158"/>
                      <a:pt x="198" y="9411"/>
                    </a:cubicBezTo>
                    <a:cubicBezTo>
                      <a:pt x="9" y="9789"/>
                      <a:pt x="-86" y="10042"/>
                      <a:pt x="103" y="10358"/>
                    </a:cubicBezTo>
                    <a:cubicBezTo>
                      <a:pt x="388" y="10863"/>
                      <a:pt x="530" y="11179"/>
                      <a:pt x="435" y="11495"/>
                    </a:cubicBezTo>
                    <a:cubicBezTo>
                      <a:pt x="388" y="11558"/>
                      <a:pt x="340" y="11558"/>
                      <a:pt x="293" y="11558"/>
                    </a:cubicBezTo>
                    <a:cubicBezTo>
                      <a:pt x="293" y="11558"/>
                      <a:pt x="293" y="11558"/>
                      <a:pt x="293" y="11558"/>
                    </a:cubicBezTo>
                    <a:cubicBezTo>
                      <a:pt x="293" y="11621"/>
                      <a:pt x="246" y="11621"/>
                      <a:pt x="246" y="11621"/>
                    </a:cubicBezTo>
                    <a:cubicBezTo>
                      <a:pt x="198" y="11684"/>
                      <a:pt x="151" y="11747"/>
                      <a:pt x="56" y="11684"/>
                    </a:cubicBezTo>
                    <a:cubicBezTo>
                      <a:pt x="56" y="11684"/>
                      <a:pt x="103" y="11684"/>
                      <a:pt x="103" y="11747"/>
                    </a:cubicBezTo>
                    <a:cubicBezTo>
                      <a:pt x="246" y="12126"/>
                      <a:pt x="435" y="12505"/>
                      <a:pt x="435" y="12758"/>
                    </a:cubicBezTo>
                    <a:cubicBezTo>
                      <a:pt x="435" y="12884"/>
                      <a:pt x="530" y="13074"/>
                      <a:pt x="625" y="13263"/>
                    </a:cubicBezTo>
                    <a:cubicBezTo>
                      <a:pt x="767" y="13516"/>
                      <a:pt x="909" y="13768"/>
                      <a:pt x="909" y="14147"/>
                    </a:cubicBezTo>
                    <a:cubicBezTo>
                      <a:pt x="861" y="14589"/>
                      <a:pt x="1240" y="15411"/>
                      <a:pt x="1335" y="15663"/>
                    </a:cubicBezTo>
                    <a:cubicBezTo>
                      <a:pt x="1430" y="15789"/>
                      <a:pt x="1382" y="15916"/>
                      <a:pt x="1335" y="16105"/>
                    </a:cubicBezTo>
                    <a:cubicBezTo>
                      <a:pt x="1288" y="16295"/>
                      <a:pt x="1240" y="16484"/>
                      <a:pt x="1240" y="16674"/>
                    </a:cubicBezTo>
                    <a:cubicBezTo>
                      <a:pt x="1288" y="16926"/>
                      <a:pt x="1240" y="17116"/>
                      <a:pt x="1146" y="17242"/>
                    </a:cubicBezTo>
                    <a:cubicBezTo>
                      <a:pt x="1098" y="17368"/>
                      <a:pt x="956" y="17432"/>
                      <a:pt x="861" y="17432"/>
                    </a:cubicBezTo>
                    <a:cubicBezTo>
                      <a:pt x="814" y="17432"/>
                      <a:pt x="814" y="17432"/>
                      <a:pt x="861" y="17495"/>
                    </a:cubicBezTo>
                    <a:cubicBezTo>
                      <a:pt x="909" y="17558"/>
                      <a:pt x="956" y="17621"/>
                      <a:pt x="1003" y="17621"/>
                    </a:cubicBezTo>
                    <a:cubicBezTo>
                      <a:pt x="1146" y="17684"/>
                      <a:pt x="1240" y="17747"/>
                      <a:pt x="1288" y="17874"/>
                    </a:cubicBezTo>
                    <a:cubicBezTo>
                      <a:pt x="1288" y="17937"/>
                      <a:pt x="1335" y="18000"/>
                      <a:pt x="1430" y="18126"/>
                    </a:cubicBezTo>
                    <a:cubicBezTo>
                      <a:pt x="1525" y="18189"/>
                      <a:pt x="1714" y="18253"/>
                      <a:pt x="1998" y="18253"/>
                    </a:cubicBezTo>
                    <a:cubicBezTo>
                      <a:pt x="2093" y="18253"/>
                      <a:pt x="2188" y="18253"/>
                      <a:pt x="2282" y="18253"/>
                    </a:cubicBezTo>
                    <a:cubicBezTo>
                      <a:pt x="2330" y="18253"/>
                      <a:pt x="2377" y="18253"/>
                      <a:pt x="2425" y="18253"/>
                    </a:cubicBezTo>
                    <a:cubicBezTo>
                      <a:pt x="2472" y="18253"/>
                      <a:pt x="2519" y="18189"/>
                      <a:pt x="2567" y="18063"/>
                    </a:cubicBezTo>
                    <a:cubicBezTo>
                      <a:pt x="2661" y="17937"/>
                      <a:pt x="2756" y="17811"/>
                      <a:pt x="2946" y="17811"/>
                    </a:cubicBezTo>
                    <a:cubicBezTo>
                      <a:pt x="3088" y="17811"/>
                      <a:pt x="3135" y="17747"/>
                      <a:pt x="3182" y="17621"/>
                    </a:cubicBezTo>
                    <a:cubicBezTo>
                      <a:pt x="3182" y="17621"/>
                      <a:pt x="3230" y="17558"/>
                      <a:pt x="3277" y="17495"/>
                    </a:cubicBezTo>
                    <a:cubicBezTo>
                      <a:pt x="3325" y="17368"/>
                      <a:pt x="3514" y="17305"/>
                      <a:pt x="3893" y="17305"/>
                    </a:cubicBezTo>
                    <a:cubicBezTo>
                      <a:pt x="4130" y="17305"/>
                      <a:pt x="4367" y="17305"/>
                      <a:pt x="4603" y="17368"/>
                    </a:cubicBezTo>
                    <a:cubicBezTo>
                      <a:pt x="4698" y="17368"/>
                      <a:pt x="4698" y="17368"/>
                      <a:pt x="4698" y="17368"/>
                    </a:cubicBezTo>
                    <a:cubicBezTo>
                      <a:pt x="5219" y="17368"/>
                      <a:pt x="5503" y="17242"/>
                      <a:pt x="5598" y="16863"/>
                    </a:cubicBezTo>
                    <a:cubicBezTo>
                      <a:pt x="5693" y="16674"/>
                      <a:pt x="5882" y="16547"/>
                      <a:pt x="6072" y="16484"/>
                    </a:cubicBezTo>
                    <a:cubicBezTo>
                      <a:pt x="6167" y="16421"/>
                      <a:pt x="6309" y="16358"/>
                      <a:pt x="6356" y="16295"/>
                    </a:cubicBezTo>
                    <a:cubicBezTo>
                      <a:pt x="6546" y="16042"/>
                      <a:pt x="6688" y="16042"/>
                      <a:pt x="7209" y="16042"/>
                    </a:cubicBezTo>
                    <a:cubicBezTo>
                      <a:pt x="7540" y="16105"/>
                      <a:pt x="7872" y="15853"/>
                      <a:pt x="8156" y="15726"/>
                    </a:cubicBezTo>
                    <a:cubicBezTo>
                      <a:pt x="8251" y="15663"/>
                      <a:pt x="8298" y="15663"/>
                      <a:pt x="8346" y="15600"/>
                    </a:cubicBezTo>
                    <a:cubicBezTo>
                      <a:pt x="8535" y="15474"/>
                      <a:pt x="8772" y="15474"/>
                      <a:pt x="9056" y="15474"/>
                    </a:cubicBezTo>
                    <a:cubicBezTo>
                      <a:pt x="9198" y="15474"/>
                      <a:pt x="9388" y="15474"/>
                      <a:pt x="9482" y="15411"/>
                    </a:cubicBezTo>
                    <a:cubicBezTo>
                      <a:pt x="9530" y="15411"/>
                      <a:pt x="9530" y="15411"/>
                      <a:pt x="9577" y="15411"/>
                    </a:cubicBezTo>
                    <a:cubicBezTo>
                      <a:pt x="9719" y="15411"/>
                      <a:pt x="9814" y="15537"/>
                      <a:pt x="9909" y="15663"/>
                    </a:cubicBezTo>
                    <a:cubicBezTo>
                      <a:pt x="9956" y="15726"/>
                      <a:pt x="10051" y="15853"/>
                      <a:pt x="10146" y="15853"/>
                    </a:cubicBezTo>
                    <a:cubicBezTo>
                      <a:pt x="10382" y="15789"/>
                      <a:pt x="10525" y="15853"/>
                      <a:pt x="10619" y="15916"/>
                    </a:cubicBezTo>
                    <a:cubicBezTo>
                      <a:pt x="10667" y="15916"/>
                      <a:pt x="10714" y="15916"/>
                      <a:pt x="10761" y="15916"/>
                    </a:cubicBezTo>
                    <a:cubicBezTo>
                      <a:pt x="10809" y="15916"/>
                      <a:pt x="10809" y="15916"/>
                      <a:pt x="10809" y="15916"/>
                    </a:cubicBezTo>
                    <a:cubicBezTo>
                      <a:pt x="10903" y="15916"/>
                      <a:pt x="10998" y="16042"/>
                      <a:pt x="10998" y="16042"/>
                    </a:cubicBezTo>
                    <a:cubicBezTo>
                      <a:pt x="11046" y="16105"/>
                      <a:pt x="11093" y="16105"/>
                      <a:pt x="11140" y="16168"/>
                    </a:cubicBezTo>
                    <a:cubicBezTo>
                      <a:pt x="11235" y="16168"/>
                      <a:pt x="11282" y="16295"/>
                      <a:pt x="11282" y="16358"/>
                    </a:cubicBezTo>
                    <a:cubicBezTo>
                      <a:pt x="11330" y="16421"/>
                      <a:pt x="11330" y="16611"/>
                      <a:pt x="11235" y="16800"/>
                    </a:cubicBezTo>
                    <a:cubicBezTo>
                      <a:pt x="11235" y="16800"/>
                      <a:pt x="11282" y="16800"/>
                      <a:pt x="11282" y="16863"/>
                    </a:cubicBezTo>
                    <a:cubicBezTo>
                      <a:pt x="11425" y="16926"/>
                      <a:pt x="11567" y="16989"/>
                      <a:pt x="11709" y="17242"/>
                    </a:cubicBezTo>
                    <a:cubicBezTo>
                      <a:pt x="11851" y="17495"/>
                      <a:pt x="11803" y="17684"/>
                      <a:pt x="11803" y="17811"/>
                    </a:cubicBezTo>
                    <a:cubicBezTo>
                      <a:pt x="11803" y="17874"/>
                      <a:pt x="11803" y="17937"/>
                      <a:pt x="11803" y="18063"/>
                    </a:cubicBezTo>
                    <a:cubicBezTo>
                      <a:pt x="11851" y="18126"/>
                      <a:pt x="11898" y="18189"/>
                      <a:pt x="11898" y="18189"/>
                    </a:cubicBezTo>
                    <a:cubicBezTo>
                      <a:pt x="11898" y="18189"/>
                      <a:pt x="11993" y="18063"/>
                      <a:pt x="12088" y="17811"/>
                    </a:cubicBezTo>
                    <a:cubicBezTo>
                      <a:pt x="12230" y="17558"/>
                      <a:pt x="12372" y="17495"/>
                      <a:pt x="12514" y="17495"/>
                    </a:cubicBezTo>
                    <a:cubicBezTo>
                      <a:pt x="12609" y="17432"/>
                      <a:pt x="12609" y="17432"/>
                      <a:pt x="12609" y="17368"/>
                    </a:cubicBezTo>
                    <a:cubicBezTo>
                      <a:pt x="12656" y="16989"/>
                      <a:pt x="12846" y="16547"/>
                      <a:pt x="13082" y="16547"/>
                    </a:cubicBezTo>
                    <a:cubicBezTo>
                      <a:pt x="13130" y="16547"/>
                      <a:pt x="13177" y="16611"/>
                      <a:pt x="13225" y="16611"/>
                    </a:cubicBezTo>
                    <a:cubicBezTo>
                      <a:pt x="13367" y="16800"/>
                      <a:pt x="13272" y="16989"/>
                      <a:pt x="13225" y="17116"/>
                    </a:cubicBezTo>
                    <a:cubicBezTo>
                      <a:pt x="13177" y="17242"/>
                      <a:pt x="13082" y="17432"/>
                      <a:pt x="13035" y="17747"/>
                    </a:cubicBezTo>
                    <a:cubicBezTo>
                      <a:pt x="12988" y="18189"/>
                      <a:pt x="12893" y="18316"/>
                      <a:pt x="12751" y="18316"/>
                    </a:cubicBezTo>
                    <a:cubicBezTo>
                      <a:pt x="12798" y="18379"/>
                      <a:pt x="12798" y="18379"/>
                      <a:pt x="12846" y="18379"/>
                    </a:cubicBezTo>
                    <a:cubicBezTo>
                      <a:pt x="12893" y="18379"/>
                      <a:pt x="12988" y="18316"/>
                      <a:pt x="12988" y="18253"/>
                    </a:cubicBezTo>
                    <a:cubicBezTo>
                      <a:pt x="12988" y="17811"/>
                      <a:pt x="13130" y="17684"/>
                      <a:pt x="13225" y="17684"/>
                    </a:cubicBezTo>
                    <a:cubicBezTo>
                      <a:pt x="13319" y="17684"/>
                      <a:pt x="13367" y="17811"/>
                      <a:pt x="13461" y="17937"/>
                    </a:cubicBezTo>
                    <a:cubicBezTo>
                      <a:pt x="13651" y="18253"/>
                      <a:pt x="13509" y="18505"/>
                      <a:pt x="13461" y="18632"/>
                    </a:cubicBezTo>
                    <a:cubicBezTo>
                      <a:pt x="13461" y="18695"/>
                      <a:pt x="13414" y="18695"/>
                      <a:pt x="13414" y="18758"/>
                    </a:cubicBezTo>
                    <a:cubicBezTo>
                      <a:pt x="13461" y="18758"/>
                      <a:pt x="13509" y="18695"/>
                      <a:pt x="13509" y="18695"/>
                    </a:cubicBezTo>
                    <a:cubicBezTo>
                      <a:pt x="13603" y="18695"/>
                      <a:pt x="13651" y="18632"/>
                      <a:pt x="13698" y="18632"/>
                    </a:cubicBezTo>
                    <a:cubicBezTo>
                      <a:pt x="13746" y="18632"/>
                      <a:pt x="13746" y="18632"/>
                      <a:pt x="13746" y="18632"/>
                    </a:cubicBezTo>
                    <a:cubicBezTo>
                      <a:pt x="13888" y="18695"/>
                      <a:pt x="13982" y="18884"/>
                      <a:pt x="14077" y="19011"/>
                    </a:cubicBezTo>
                    <a:cubicBezTo>
                      <a:pt x="14172" y="19200"/>
                      <a:pt x="14314" y="19516"/>
                      <a:pt x="14267" y="19768"/>
                    </a:cubicBezTo>
                    <a:cubicBezTo>
                      <a:pt x="14267" y="19832"/>
                      <a:pt x="14267" y="19832"/>
                      <a:pt x="14267" y="19832"/>
                    </a:cubicBezTo>
                    <a:cubicBezTo>
                      <a:pt x="14219" y="20147"/>
                      <a:pt x="14172" y="20337"/>
                      <a:pt x="14503" y="20589"/>
                    </a:cubicBezTo>
                    <a:cubicBezTo>
                      <a:pt x="14646" y="20653"/>
                      <a:pt x="14740" y="20779"/>
                      <a:pt x="14788" y="20779"/>
                    </a:cubicBezTo>
                    <a:cubicBezTo>
                      <a:pt x="14835" y="20842"/>
                      <a:pt x="14835" y="20842"/>
                      <a:pt x="14977" y="20842"/>
                    </a:cubicBezTo>
                    <a:cubicBezTo>
                      <a:pt x="15309" y="20842"/>
                      <a:pt x="15972" y="21221"/>
                      <a:pt x="16114" y="21411"/>
                    </a:cubicBezTo>
                    <a:cubicBezTo>
                      <a:pt x="16161" y="21411"/>
                      <a:pt x="16161" y="21411"/>
                      <a:pt x="16209" y="21411"/>
                    </a:cubicBezTo>
                    <a:cubicBezTo>
                      <a:pt x="16351" y="21411"/>
                      <a:pt x="16588" y="21221"/>
                      <a:pt x="16635" y="20968"/>
                    </a:cubicBezTo>
                    <a:cubicBezTo>
                      <a:pt x="16682" y="20779"/>
                      <a:pt x="16777" y="20653"/>
                      <a:pt x="16872" y="20653"/>
                    </a:cubicBezTo>
                    <a:cubicBezTo>
                      <a:pt x="16967" y="20653"/>
                      <a:pt x="17061" y="20779"/>
                      <a:pt x="17109" y="20905"/>
                    </a:cubicBezTo>
                    <a:cubicBezTo>
                      <a:pt x="17109" y="20905"/>
                      <a:pt x="17109" y="20905"/>
                      <a:pt x="17109" y="20905"/>
                    </a:cubicBezTo>
                    <a:cubicBezTo>
                      <a:pt x="17109" y="20905"/>
                      <a:pt x="17156" y="20905"/>
                      <a:pt x="17156" y="20905"/>
                    </a:cubicBezTo>
                    <a:cubicBezTo>
                      <a:pt x="17203" y="20905"/>
                      <a:pt x="17251" y="20968"/>
                      <a:pt x="17298" y="21158"/>
                    </a:cubicBezTo>
                    <a:cubicBezTo>
                      <a:pt x="17298" y="21221"/>
                      <a:pt x="17393" y="21221"/>
                      <a:pt x="17440" y="21284"/>
                    </a:cubicBezTo>
                    <a:cubicBezTo>
                      <a:pt x="17535" y="21347"/>
                      <a:pt x="17582" y="21411"/>
                      <a:pt x="17630" y="21537"/>
                    </a:cubicBezTo>
                    <a:cubicBezTo>
                      <a:pt x="17677" y="21537"/>
                      <a:pt x="17677" y="21537"/>
                      <a:pt x="17677" y="21600"/>
                    </a:cubicBezTo>
                    <a:cubicBezTo>
                      <a:pt x="17725" y="21411"/>
                      <a:pt x="17819" y="21347"/>
                      <a:pt x="17961" y="21284"/>
                    </a:cubicBezTo>
                    <a:cubicBezTo>
                      <a:pt x="18056" y="21221"/>
                      <a:pt x="18151" y="21095"/>
                      <a:pt x="18293" y="20905"/>
                    </a:cubicBezTo>
                    <a:cubicBezTo>
                      <a:pt x="18340" y="20905"/>
                      <a:pt x="18388" y="20842"/>
                      <a:pt x="18435" y="20779"/>
                    </a:cubicBezTo>
                    <a:cubicBezTo>
                      <a:pt x="18625" y="20526"/>
                      <a:pt x="19382" y="20526"/>
                      <a:pt x="19572" y="20463"/>
                    </a:cubicBezTo>
                    <a:cubicBezTo>
                      <a:pt x="19572" y="20337"/>
                      <a:pt x="19619" y="19895"/>
                      <a:pt x="19667" y="19579"/>
                    </a:cubicBezTo>
                    <a:cubicBezTo>
                      <a:pt x="19667" y="19453"/>
                      <a:pt x="19667" y="19263"/>
                      <a:pt x="19667" y="19137"/>
                    </a:cubicBezTo>
                    <a:cubicBezTo>
                      <a:pt x="19714" y="18884"/>
                      <a:pt x="19809" y="18695"/>
                      <a:pt x="19903" y="18568"/>
                    </a:cubicBezTo>
                    <a:cubicBezTo>
                      <a:pt x="19998" y="18442"/>
                      <a:pt x="20046" y="18316"/>
                      <a:pt x="20093" y="18063"/>
                    </a:cubicBezTo>
                    <a:cubicBezTo>
                      <a:pt x="20140" y="17558"/>
                      <a:pt x="20567" y="16484"/>
                      <a:pt x="20709" y="16421"/>
                    </a:cubicBezTo>
                    <a:cubicBezTo>
                      <a:pt x="20756" y="16421"/>
                      <a:pt x="20946" y="16295"/>
                      <a:pt x="20993" y="16042"/>
                    </a:cubicBezTo>
                    <a:cubicBezTo>
                      <a:pt x="20993" y="15916"/>
                      <a:pt x="21040" y="15726"/>
                      <a:pt x="21135" y="15537"/>
                    </a:cubicBezTo>
                    <a:cubicBezTo>
                      <a:pt x="21182" y="15411"/>
                      <a:pt x="21277" y="15221"/>
                      <a:pt x="21277" y="15095"/>
                    </a:cubicBezTo>
                    <a:cubicBezTo>
                      <a:pt x="21277" y="14842"/>
                      <a:pt x="21325" y="14589"/>
                      <a:pt x="21372" y="14463"/>
                    </a:cubicBezTo>
                    <a:cubicBezTo>
                      <a:pt x="21372" y="14337"/>
                      <a:pt x="21372" y="14211"/>
                      <a:pt x="21372" y="14211"/>
                    </a:cubicBezTo>
                    <a:cubicBezTo>
                      <a:pt x="21372" y="14021"/>
                      <a:pt x="21277" y="13642"/>
                      <a:pt x="21467" y="13389"/>
                    </a:cubicBezTo>
                    <a:cubicBezTo>
                      <a:pt x="21514" y="13263"/>
                      <a:pt x="21514" y="13200"/>
                      <a:pt x="21467" y="13074"/>
                    </a:cubicBezTo>
                    <a:cubicBezTo>
                      <a:pt x="21467" y="12947"/>
                      <a:pt x="21419" y="12821"/>
                      <a:pt x="21514" y="12695"/>
                    </a:cubicBezTo>
                    <a:close/>
                  </a:path>
                </a:pathLst>
              </a:custGeom>
              <a:solidFill>
                <a:schemeClr val="accent4"/>
              </a:solid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98" name="Shape 3826"/>
              <p:cNvSpPr/>
              <p:nvPr/>
            </p:nvSpPr>
            <p:spPr>
              <a:xfrm>
                <a:off x="1363201" y="1699866"/>
                <a:ext cx="137116" cy="135953"/>
              </a:xfrm>
              <a:custGeom>
                <a:avLst/>
                <a:gdLst/>
                <a:ahLst/>
                <a:cxnLst>
                  <a:cxn ang="0">
                    <a:pos x="wd2" y="hd2"/>
                  </a:cxn>
                  <a:cxn ang="5400000">
                    <a:pos x="wd2" y="hd2"/>
                  </a:cxn>
                  <a:cxn ang="10800000">
                    <a:pos x="wd2" y="hd2"/>
                  </a:cxn>
                  <a:cxn ang="16200000">
                    <a:pos x="wd2" y="hd2"/>
                  </a:cxn>
                </a:cxnLst>
                <a:rect l="0" t="0" r="r" b="b"/>
                <a:pathLst>
                  <a:path w="21245" h="21162" extrusionOk="0">
                    <a:moveTo>
                      <a:pt x="15762" y="1751"/>
                    </a:moveTo>
                    <a:cubicBezTo>
                      <a:pt x="13427" y="2335"/>
                      <a:pt x="11676" y="2919"/>
                      <a:pt x="9924" y="3503"/>
                    </a:cubicBezTo>
                    <a:cubicBezTo>
                      <a:pt x="7589" y="3503"/>
                      <a:pt x="4086" y="2335"/>
                      <a:pt x="1751" y="1168"/>
                    </a:cubicBezTo>
                    <a:cubicBezTo>
                      <a:pt x="1168" y="584"/>
                      <a:pt x="584" y="584"/>
                      <a:pt x="0" y="584"/>
                    </a:cubicBezTo>
                    <a:cubicBezTo>
                      <a:pt x="0" y="1168"/>
                      <a:pt x="584" y="2335"/>
                      <a:pt x="1168" y="2919"/>
                    </a:cubicBezTo>
                    <a:cubicBezTo>
                      <a:pt x="2335" y="7005"/>
                      <a:pt x="4086" y="10508"/>
                      <a:pt x="2335" y="12843"/>
                    </a:cubicBezTo>
                    <a:cubicBezTo>
                      <a:pt x="2335" y="12843"/>
                      <a:pt x="2335" y="13427"/>
                      <a:pt x="2919" y="14011"/>
                    </a:cubicBezTo>
                    <a:cubicBezTo>
                      <a:pt x="4086" y="16930"/>
                      <a:pt x="8757" y="21016"/>
                      <a:pt x="10508" y="21016"/>
                    </a:cubicBezTo>
                    <a:cubicBezTo>
                      <a:pt x="11092" y="21016"/>
                      <a:pt x="11092" y="21600"/>
                      <a:pt x="11676" y="20432"/>
                    </a:cubicBezTo>
                    <a:cubicBezTo>
                      <a:pt x="11676" y="19849"/>
                      <a:pt x="12259" y="18681"/>
                      <a:pt x="14011" y="18681"/>
                    </a:cubicBezTo>
                    <a:cubicBezTo>
                      <a:pt x="14011" y="18681"/>
                      <a:pt x="14011" y="18681"/>
                      <a:pt x="14011" y="18681"/>
                    </a:cubicBezTo>
                    <a:cubicBezTo>
                      <a:pt x="14595" y="18681"/>
                      <a:pt x="14595" y="18097"/>
                      <a:pt x="14595" y="17514"/>
                    </a:cubicBezTo>
                    <a:cubicBezTo>
                      <a:pt x="14595" y="16930"/>
                      <a:pt x="14595" y="16346"/>
                      <a:pt x="14595" y="16346"/>
                    </a:cubicBezTo>
                    <a:cubicBezTo>
                      <a:pt x="14595" y="15178"/>
                      <a:pt x="15178" y="14595"/>
                      <a:pt x="15762" y="14595"/>
                    </a:cubicBezTo>
                    <a:cubicBezTo>
                      <a:pt x="16346" y="14595"/>
                      <a:pt x="16930" y="15178"/>
                      <a:pt x="17514" y="15178"/>
                    </a:cubicBezTo>
                    <a:cubicBezTo>
                      <a:pt x="18097" y="15762"/>
                      <a:pt x="18681" y="15762"/>
                      <a:pt x="18681" y="15762"/>
                    </a:cubicBezTo>
                    <a:cubicBezTo>
                      <a:pt x="18681" y="15762"/>
                      <a:pt x="18681" y="14595"/>
                      <a:pt x="18681" y="13427"/>
                    </a:cubicBezTo>
                    <a:cubicBezTo>
                      <a:pt x="18681" y="11676"/>
                      <a:pt x="18681" y="10508"/>
                      <a:pt x="19849" y="9341"/>
                    </a:cubicBezTo>
                    <a:cubicBezTo>
                      <a:pt x="19849" y="8757"/>
                      <a:pt x="20432" y="8757"/>
                      <a:pt x="21016" y="8757"/>
                    </a:cubicBezTo>
                    <a:cubicBezTo>
                      <a:pt x="21600" y="7589"/>
                      <a:pt x="21016" y="4086"/>
                      <a:pt x="19849" y="0"/>
                    </a:cubicBezTo>
                    <a:cubicBezTo>
                      <a:pt x="18681" y="0"/>
                      <a:pt x="16930" y="1168"/>
                      <a:pt x="15762" y="1751"/>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99" name="Shape 3827"/>
              <p:cNvSpPr/>
              <p:nvPr/>
            </p:nvSpPr>
            <p:spPr>
              <a:xfrm>
                <a:off x="2593944" y="1275863"/>
                <a:ext cx="63729" cy="92511"/>
              </a:xfrm>
              <a:custGeom>
                <a:avLst/>
                <a:gdLst/>
                <a:ahLst/>
                <a:cxnLst>
                  <a:cxn ang="0">
                    <a:pos x="wd2" y="hd2"/>
                  </a:cxn>
                  <a:cxn ang="5400000">
                    <a:pos x="wd2" y="hd2"/>
                  </a:cxn>
                  <a:cxn ang="10800000">
                    <a:pos x="wd2" y="hd2"/>
                  </a:cxn>
                  <a:cxn ang="16200000">
                    <a:pos x="wd2" y="hd2"/>
                  </a:cxn>
                </a:cxnLst>
                <a:rect l="0" t="0" r="r" b="b"/>
                <a:pathLst>
                  <a:path w="21600" h="21600" extrusionOk="0">
                    <a:moveTo>
                      <a:pt x="19059" y="12960"/>
                    </a:moveTo>
                    <a:cubicBezTo>
                      <a:pt x="16518" y="12096"/>
                      <a:pt x="15247" y="10368"/>
                      <a:pt x="15247" y="6912"/>
                    </a:cubicBezTo>
                    <a:cubicBezTo>
                      <a:pt x="15247" y="3456"/>
                      <a:pt x="5082" y="0"/>
                      <a:pt x="0" y="0"/>
                    </a:cubicBezTo>
                    <a:cubicBezTo>
                      <a:pt x="0" y="1728"/>
                      <a:pt x="2541" y="5184"/>
                      <a:pt x="6353" y="7776"/>
                    </a:cubicBezTo>
                    <a:cubicBezTo>
                      <a:pt x="7624" y="8640"/>
                      <a:pt x="8894" y="9504"/>
                      <a:pt x="10165" y="10368"/>
                    </a:cubicBezTo>
                    <a:cubicBezTo>
                      <a:pt x="13976" y="12096"/>
                      <a:pt x="16518" y="13824"/>
                      <a:pt x="16518" y="15552"/>
                    </a:cubicBezTo>
                    <a:cubicBezTo>
                      <a:pt x="16518" y="16416"/>
                      <a:pt x="19059" y="19872"/>
                      <a:pt x="21600" y="21600"/>
                    </a:cubicBezTo>
                    <a:cubicBezTo>
                      <a:pt x="21600" y="19872"/>
                      <a:pt x="20329" y="18144"/>
                      <a:pt x="20329" y="16416"/>
                    </a:cubicBezTo>
                    <a:cubicBezTo>
                      <a:pt x="20329" y="14688"/>
                      <a:pt x="20329" y="13824"/>
                      <a:pt x="19059" y="1296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000" name="Shape 3828"/>
              <p:cNvSpPr/>
              <p:nvPr/>
            </p:nvSpPr>
            <p:spPr>
              <a:xfrm>
                <a:off x="2621825" y="1368373"/>
                <a:ext cx="195168" cy="227420"/>
              </a:xfrm>
              <a:custGeom>
                <a:avLst/>
                <a:gdLst/>
                <a:ahLst/>
                <a:cxnLst>
                  <a:cxn ang="0">
                    <a:pos x="wd2" y="hd2"/>
                  </a:cxn>
                  <a:cxn ang="5400000">
                    <a:pos x="wd2" y="hd2"/>
                  </a:cxn>
                  <a:cxn ang="10800000">
                    <a:pos x="wd2" y="hd2"/>
                  </a:cxn>
                  <a:cxn ang="16200000">
                    <a:pos x="wd2" y="hd2"/>
                  </a:cxn>
                </a:cxnLst>
                <a:rect l="0" t="0" r="r" b="b"/>
                <a:pathLst>
                  <a:path w="21600" h="21600" extrusionOk="0">
                    <a:moveTo>
                      <a:pt x="21176" y="4249"/>
                    </a:moveTo>
                    <a:cubicBezTo>
                      <a:pt x="20329" y="4249"/>
                      <a:pt x="18635" y="4957"/>
                      <a:pt x="18635" y="5311"/>
                    </a:cubicBezTo>
                    <a:cubicBezTo>
                      <a:pt x="18212" y="6020"/>
                      <a:pt x="17365" y="6374"/>
                      <a:pt x="16941" y="6374"/>
                    </a:cubicBezTo>
                    <a:cubicBezTo>
                      <a:pt x="16094" y="6374"/>
                      <a:pt x="15247" y="6020"/>
                      <a:pt x="14824" y="5666"/>
                    </a:cubicBezTo>
                    <a:cubicBezTo>
                      <a:pt x="14400" y="5666"/>
                      <a:pt x="13553" y="5311"/>
                      <a:pt x="13129" y="5311"/>
                    </a:cubicBezTo>
                    <a:cubicBezTo>
                      <a:pt x="11012" y="5311"/>
                      <a:pt x="9318" y="3895"/>
                      <a:pt x="9318" y="2125"/>
                    </a:cubicBezTo>
                    <a:cubicBezTo>
                      <a:pt x="9318" y="1416"/>
                      <a:pt x="9318" y="354"/>
                      <a:pt x="8471" y="0"/>
                    </a:cubicBezTo>
                    <a:cubicBezTo>
                      <a:pt x="8894" y="354"/>
                      <a:pt x="9318" y="1062"/>
                      <a:pt x="8894" y="1770"/>
                    </a:cubicBezTo>
                    <a:cubicBezTo>
                      <a:pt x="8471" y="2125"/>
                      <a:pt x="8047" y="2125"/>
                      <a:pt x="7624" y="2125"/>
                    </a:cubicBezTo>
                    <a:cubicBezTo>
                      <a:pt x="7200" y="2125"/>
                      <a:pt x="6776" y="1770"/>
                      <a:pt x="6353" y="1416"/>
                    </a:cubicBezTo>
                    <a:cubicBezTo>
                      <a:pt x="6353" y="1416"/>
                      <a:pt x="5929" y="1062"/>
                      <a:pt x="5929" y="1062"/>
                    </a:cubicBezTo>
                    <a:cubicBezTo>
                      <a:pt x="5929" y="1416"/>
                      <a:pt x="5506" y="1062"/>
                      <a:pt x="5506" y="1062"/>
                    </a:cubicBezTo>
                    <a:cubicBezTo>
                      <a:pt x="5506" y="1770"/>
                      <a:pt x="5082" y="2833"/>
                      <a:pt x="5082" y="3541"/>
                    </a:cubicBezTo>
                    <a:cubicBezTo>
                      <a:pt x="4659" y="4603"/>
                      <a:pt x="4235" y="5666"/>
                      <a:pt x="4235" y="6728"/>
                    </a:cubicBezTo>
                    <a:cubicBezTo>
                      <a:pt x="4235" y="8498"/>
                      <a:pt x="2965" y="9207"/>
                      <a:pt x="1694" y="9915"/>
                    </a:cubicBezTo>
                    <a:cubicBezTo>
                      <a:pt x="1271" y="9915"/>
                      <a:pt x="847" y="10269"/>
                      <a:pt x="0" y="10623"/>
                    </a:cubicBezTo>
                    <a:cubicBezTo>
                      <a:pt x="0" y="10977"/>
                      <a:pt x="0" y="10977"/>
                      <a:pt x="0" y="10977"/>
                    </a:cubicBezTo>
                    <a:cubicBezTo>
                      <a:pt x="424" y="11331"/>
                      <a:pt x="2118" y="12393"/>
                      <a:pt x="3388" y="13102"/>
                    </a:cubicBezTo>
                    <a:cubicBezTo>
                      <a:pt x="4659" y="13456"/>
                      <a:pt x="5506" y="14164"/>
                      <a:pt x="6353" y="14518"/>
                    </a:cubicBezTo>
                    <a:cubicBezTo>
                      <a:pt x="8471" y="15934"/>
                      <a:pt x="6776" y="18413"/>
                      <a:pt x="5929" y="19830"/>
                    </a:cubicBezTo>
                    <a:cubicBezTo>
                      <a:pt x="5929" y="20184"/>
                      <a:pt x="5506" y="20892"/>
                      <a:pt x="5506" y="21246"/>
                    </a:cubicBezTo>
                    <a:cubicBezTo>
                      <a:pt x="5506" y="21246"/>
                      <a:pt x="5929" y="21600"/>
                      <a:pt x="7200" y="21600"/>
                    </a:cubicBezTo>
                    <a:cubicBezTo>
                      <a:pt x="7624" y="21600"/>
                      <a:pt x="8047" y="21600"/>
                      <a:pt x="8471" y="21246"/>
                    </a:cubicBezTo>
                    <a:cubicBezTo>
                      <a:pt x="9741" y="21246"/>
                      <a:pt x="10588" y="19475"/>
                      <a:pt x="11435" y="18059"/>
                    </a:cubicBezTo>
                    <a:cubicBezTo>
                      <a:pt x="12282" y="16997"/>
                      <a:pt x="12706" y="15934"/>
                      <a:pt x="13553" y="15226"/>
                    </a:cubicBezTo>
                    <a:cubicBezTo>
                      <a:pt x="14400" y="14872"/>
                      <a:pt x="14400" y="14164"/>
                      <a:pt x="14400" y="13102"/>
                    </a:cubicBezTo>
                    <a:cubicBezTo>
                      <a:pt x="14400" y="12393"/>
                      <a:pt x="14400" y="11685"/>
                      <a:pt x="14824" y="11331"/>
                    </a:cubicBezTo>
                    <a:cubicBezTo>
                      <a:pt x="16094" y="9915"/>
                      <a:pt x="17365" y="9915"/>
                      <a:pt x="18212" y="9915"/>
                    </a:cubicBezTo>
                    <a:cubicBezTo>
                      <a:pt x="18635" y="9915"/>
                      <a:pt x="18635" y="9915"/>
                      <a:pt x="18635" y="9915"/>
                    </a:cubicBezTo>
                    <a:cubicBezTo>
                      <a:pt x="18635" y="9915"/>
                      <a:pt x="18635" y="9561"/>
                      <a:pt x="18635" y="9561"/>
                    </a:cubicBezTo>
                    <a:cubicBezTo>
                      <a:pt x="19059" y="8852"/>
                      <a:pt x="19482" y="7790"/>
                      <a:pt x="20753" y="7790"/>
                    </a:cubicBezTo>
                    <a:cubicBezTo>
                      <a:pt x="21176" y="7436"/>
                      <a:pt x="21176" y="7082"/>
                      <a:pt x="21176" y="6728"/>
                    </a:cubicBezTo>
                    <a:cubicBezTo>
                      <a:pt x="21176" y="6020"/>
                      <a:pt x="21176" y="5311"/>
                      <a:pt x="21600" y="4603"/>
                    </a:cubicBezTo>
                    <a:cubicBezTo>
                      <a:pt x="21600" y="4603"/>
                      <a:pt x="21600" y="4603"/>
                      <a:pt x="21600" y="4603"/>
                    </a:cubicBezTo>
                    <a:cubicBezTo>
                      <a:pt x="21600" y="4603"/>
                      <a:pt x="21600" y="4249"/>
                      <a:pt x="21176" y="4249"/>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001" name="Shape 3829"/>
              <p:cNvSpPr/>
              <p:nvPr/>
            </p:nvSpPr>
            <p:spPr>
              <a:xfrm>
                <a:off x="2314602" y="1568810"/>
                <a:ext cx="311207" cy="289094"/>
              </a:xfrm>
              <a:custGeom>
                <a:avLst/>
                <a:gdLst/>
                <a:ahLst/>
                <a:cxnLst>
                  <a:cxn ang="0">
                    <a:pos x="wd2" y="hd2"/>
                  </a:cxn>
                  <a:cxn ang="5400000">
                    <a:pos x="wd2" y="hd2"/>
                  </a:cxn>
                  <a:cxn ang="10800000">
                    <a:pos x="wd2" y="hd2"/>
                  </a:cxn>
                  <a:cxn ang="16200000">
                    <a:pos x="wd2" y="hd2"/>
                  </a:cxn>
                </a:cxnLst>
                <a:rect l="0" t="0" r="r" b="b"/>
                <a:pathLst>
                  <a:path w="21363" h="21600" extrusionOk="0">
                    <a:moveTo>
                      <a:pt x="21103" y="1108"/>
                    </a:moveTo>
                    <a:cubicBezTo>
                      <a:pt x="21363" y="831"/>
                      <a:pt x="21363" y="831"/>
                      <a:pt x="21103" y="554"/>
                    </a:cubicBezTo>
                    <a:cubicBezTo>
                      <a:pt x="20843" y="277"/>
                      <a:pt x="20582" y="554"/>
                      <a:pt x="20062" y="831"/>
                    </a:cubicBezTo>
                    <a:cubicBezTo>
                      <a:pt x="19802" y="1108"/>
                      <a:pt x="19541" y="1108"/>
                      <a:pt x="19281" y="1385"/>
                    </a:cubicBezTo>
                    <a:cubicBezTo>
                      <a:pt x="19021" y="1385"/>
                      <a:pt x="19021" y="1385"/>
                      <a:pt x="18761" y="1385"/>
                    </a:cubicBezTo>
                    <a:cubicBezTo>
                      <a:pt x="18240" y="1385"/>
                      <a:pt x="17720" y="1108"/>
                      <a:pt x="17459" y="554"/>
                    </a:cubicBezTo>
                    <a:cubicBezTo>
                      <a:pt x="17199" y="277"/>
                      <a:pt x="16939" y="0"/>
                      <a:pt x="16679" y="0"/>
                    </a:cubicBezTo>
                    <a:cubicBezTo>
                      <a:pt x="16679" y="0"/>
                      <a:pt x="16679" y="0"/>
                      <a:pt x="16418" y="0"/>
                    </a:cubicBezTo>
                    <a:cubicBezTo>
                      <a:pt x="16158" y="554"/>
                      <a:pt x="16158" y="554"/>
                      <a:pt x="15898" y="831"/>
                    </a:cubicBezTo>
                    <a:cubicBezTo>
                      <a:pt x="15898" y="1385"/>
                      <a:pt x="15898" y="1938"/>
                      <a:pt x="15117" y="2769"/>
                    </a:cubicBezTo>
                    <a:cubicBezTo>
                      <a:pt x="14336" y="3323"/>
                      <a:pt x="14336" y="3600"/>
                      <a:pt x="14076" y="4431"/>
                    </a:cubicBezTo>
                    <a:cubicBezTo>
                      <a:pt x="13816" y="4985"/>
                      <a:pt x="13556" y="5815"/>
                      <a:pt x="12775" y="6923"/>
                    </a:cubicBezTo>
                    <a:cubicBezTo>
                      <a:pt x="11734" y="8585"/>
                      <a:pt x="9392" y="9969"/>
                      <a:pt x="7310" y="10800"/>
                    </a:cubicBezTo>
                    <a:cubicBezTo>
                      <a:pt x="6269" y="11631"/>
                      <a:pt x="4968" y="12185"/>
                      <a:pt x="4708" y="12738"/>
                    </a:cubicBezTo>
                    <a:cubicBezTo>
                      <a:pt x="4187" y="13569"/>
                      <a:pt x="3406" y="14123"/>
                      <a:pt x="2626" y="14677"/>
                    </a:cubicBezTo>
                    <a:cubicBezTo>
                      <a:pt x="1845" y="15231"/>
                      <a:pt x="1064" y="15785"/>
                      <a:pt x="1064" y="16062"/>
                    </a:cubicBezTo>
                    <a:cubicBezTo>
                      <a:pt x="1064" y="16615"/>
                      <a:pt x="804" y="17169"/>
                      <a:pt x="544" y="17446"/>
                    </a:cubicBezTo>
                    <a:cubicBezTo>
                      <a:pt x="23" y="18277"/>
                      <a:pt x="-237" y="18554"/>
                      <a:pt x="283" y="19108"/>
                    </a:cubicBezTo>
                    <a:cubicBezTo>
                      <a:pt x="544" y="19662"/>
                      <a:pt x="804" y="19662"/>
                      <a:pt x="1324" y="19662"/>
                    </a:cubicBezTo>
                    <a:cubicBezTo>
                      <a:pt x="1585" y="19662"/>
                      <a:pt x="2365" y="19662"/>
                      <a:pt x="2886" y="20215"/>
                    </a:cubicBezTo>
                    <a:cubicBezTo>
                      <a:pt x="3146" y="20769"/>
                      <a:pt x="3406" y="20769"/>
                      <a:pt x="3667" y="20769"/>
                    </a:cubicBezTo>
                    <a:cubicBezTo>
                      <a:pt x="3927" y="20769"/>
                      <a:pt x="4708" y="20769"/>
                      <a:pt x="4968" y="21323"/>
                    </a:cubicBezTo>
                    <a:cubicBezTo>
                      <a:pt x="4968" y="21323"/>
                      <a:pt x="5228" y="21600"/>
                      <a:pt x="5749" y="21600"/>
                    </a:cubicBezTo>
                    <a:cubicBezTo>
                      <a:pt x="6790" y="21600"/>
                      <a:pt x="8351" y="21046"/>
                      <a:pt x="9652" y="19938"/>
                    </a:cubicBezTo>
                    <a:cubicBezTo>
                      <a:pt x="10693" y="18831"/>
                      <a:pt x="10693" y="18000"/>
                      <a:pt x="10953" y="17446"/>
                    </a:cubicBezTo>
                    <a:cubicBezTo>
                      <a:pt x="10953" y="17169"/>
                      <a:pt x="10953" y="16615"/>
                      <a:pt x="11474" y="16338"/>
                    </a:cubicBezTo>
                    <a:cubicBezTo>
                      <a:pt x="11994" y="16062"/>
                      <a:pt x="12255" y="15231"/>
                      <a:pt x="12255" y="14677"/>
                    </a:cubicBezTo>
                    <a:cubicBezTo>
                      <a:pt x="12515" y="14123"/>
                      <a:pt x="12775" y="13569"/>
                      <a:pt x="12775" y="13292"/>
                    </a:cubicBezTo>
                    <a:cubicBezTo>
                      <a:pt x="13035" y="13015"/>
                      <a:pt x="13035" y="13015"/>
                      <a:pt x="13035" y="13015"/>
                    </a:cubicBezTo>
                    <a:cubicBezTo>
                      <a:pt x="13556" y="11908"/>
                      <a:pt x="14076" y="10800"/>
                      <a:pt x="16679" y="10800"/>
                    </a:cubicBezTo>
                    <a:cubicBezTo>
                      <a:pt x="16939" y="10800"/>
                      <a:pt x="17199" y="10800"/>
                      <a:pt x="17459" y="10800"/>
                    </a:cubicBezTo>
                    <a:cubicBezTo>
                      <a:pt x="17199" y="10523"/>
                      <a:pt x="17199" y="10246"/>
                      <a:pt x="16939" y="9692"/>
                    </a:cubicBezTo>
                    <a:cubicBezTo>
                      <a:pt x="16939" y="8862"/>
                      <a:pt x="17720" y="8308"/>
                      <a:pt x="18240" y="8031"/>
                    </a:cubicBezTo>
                    <a:cubicBezTo>
                      <a:pt x="18761" y="7477"/>
                      <a:pt x="19021" y="7200"/>
                      <a:pt x="19021" y="6646"/>
                    </a:cubicBezTo>
                    <a:cubicBezTo>
                      <a:pt x="19021" y="5815"/>
                      <a:pt x="19802" y="4985"/>
                      <a:pt x="20322" y="4154"/>
                    </a:cubicBezTo>
                    <a:cubicBezTo>
                      <a:pt x="20843" y="3877"/>
                      <a:pt x="21363" y="3323"/>
                      <a:pt x="21363" y="3046"/>
                    </a:cubicBezTo>
                    <a:cubicBezTo>
                      <a:pt x="20843" y="2215"/>
                      <a:pt x="21103" y="1662"/>
                      <a:pt x="21103" y="1108"/>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grpSp>
        <p:grpSp>
          <p:nvGrpSpPr>
            <p:cNvPr id="111" name="Group 3873"/>
            <p:cNvGrpSpPr/>
            <p:nvPr/>
          </p:nvGrpSpPr>
          <p:grpSpPr>
            <a:xfrm>
              <a:off x="8517588" y="1033035"/>
              <a:ext cx="6966250" cy="4899181"/>
              <a:chOff x="0" y="0"/>
              <a:chExt cx="6966249" cy="4899180"/>
            </a:xfrm>
            <a:grpFill/>
          </p:grpSpPr>
          <p:sp>
            <p:nvSpPr>
              <p:cNvPr id="954" name="Shape 3831"/>
              <p:cNvSpPr/>
              <p:nvPr/>
            </p:nvSpPr>
            <p:spPr>
              <a:xfrm>
                <a:off x="4210020" y="2836976"/>
                <a:ext cx="139405" cy="173457"/>
              </a:xfrm>
              <a:custGeom>
                <a:avLst/>
                <a:gdLst/>
                <a:ahLst/>
                <a:cxnLst>
                  <a:cxn ang="0">
                    <a:pos x="wd2" y="hd2"/>
                  </a:cxn>
                  <a:cxn ang="5400000">
                    <a:pos x="wd2" y="hd2"/>
                  </a:cxn>
                  <a:cxn ang="10800000">
                    <a:pos x="wd2" y="hd2"/>
                  </a:cxn>
                  <a:cxn ang="16200000">
                    <a:pos x="wd2" y="hd2"/>
                  </a:cxn>
                </a:cxnLst>
                <a:rect l="0" t="0" r="r" b="b"/>
                <a:pathLst>
                  <a:path w="21600" h="21600" extrusionOk="0">
                    <a:moveTo>
                      <a:pt x="2400" y="4596"/>
                    </a:moveTo>
                    <a:cubicBezTo>
                      <a:pt x="3600" y="5055"/>
                      <a:pt x="4800" y="5974"/>
                      <a:pt x="4800" y="6894"/>
                    </a:cubicBezTo>
                    <a:cubicBezTo>
                      <a:pt x="4800" y="8272"/>
                      <a:pt x="3000" y="9191"/>
                      <a:pt x="1200" y="8732"/>
                    </a:cubicBezTo>
                    <a:cubicBezTo>
                      <a:pt x="1200" y="9191"/>
                      <a:pt x="1200" y="10570"/>
                      <a:pt x="2400" y="12409"/>
                    </a:cubicBezTo>
                    <a:cubicBezTo>
                      <a:pt x="3600" y="13787"/>
                      <a:pt x="2400" y="16085"/>
                      <a:pt x="1200" y="17004"/>
                    </a:cubicBezTo>
                    <a:cubicBezTo>
                      <a:pt x="600" y="17464"/>
                      <a:pt x="0" y="18383"/>
                      <a:pt x="0" y="18383"/>
                    </a:cubicBezTo>
                    <a:cubicBezTo>
                      <a:pt x="1200" y="19302"/>
                      <a:pt x="1200" y="20681"/>
                      <a:pt x="1200" y="21140"/>
                    </a:cubicBezTo>
                    <a:cubicBezTo>
                      <a:pt x="1200" y="21600"/>
                      <a:pt x="1200" y="21600"/>
                      <a:pt x="1200" y="21600"/>
                    </a:cubicBezTo>
                    <a:cubicBezTo>
                      <a:pt x="1200" y="21600"/>
                      <a:pt x="1200" y="21600"/>
                      <a:pt x="1200" y="21600"/>
                    </a:cubicBezTo>
                    <a:cubicBezTo>
                      <a:pt x="3600" y="21600"/>
                      <a:pt x="9600" y="20681"/>
                      <a:pt x="12000" y="18383"/>
                    </a:cubicBezTo>
                    <a:cubicBezTo>
                      <a:pt x="14400" y="16545"/>
                      <a:pt x="16200" y="16085"/>
                      <a:pt x="18000" y="16085"/>
                    </a:cubicBezTo>
                    <a:cubicBezTo>
                      <a:pt x="18600" y="16085"/>
                      <a:pt x="19200" y="16085"/>
                      <a:pt x="19800" y="16085"/>
                    </a:cubicBezTo>
                    <a:cubicBezTo>
                      <a:pt x="19800" y="16085"/>
                      <a:pt x="19800" y="16085"/>
                      <a:pt x="19800" y="16085"/>
                    </a:cubicBezTo>
                    <a:cubicBezTo>
                      <a:pt x="20400" y="16085"/>
                      <a:pt x="21000" y="16085"/>
                      <a:pt x="21600" y="15626"/>
                    </a:cubicBezTo>
                    <a:cubicBezTo>
                      <a:pt x="21600" y="15626"/>
                      <a:pt x="21600" y="15626"/>
                      <a:pt x="21600" y="15166"/>
                    </a:cubicBezTo>
                    <a:cubicBezTo>
                      <a:pt x="20400" y="13787"/>
                      <a:pt x="19200" y="11030"/>
                      <a:pt x="19200" y="7353"/>
                    </a:cubicBezTo>
                    <a:cubicBezTo>
                      <a:pt x="19800" y="5974"/>
                      <a:pt x="17400" y="3217"/>
                      <a:pt x="13200" y="0"/>
                    </a:cubicBezTo>
                    <a:cubicBezTo>
                      <a:pt x="13200" y="0"/>
                      <a:pt x="13200" y="0"/>
                      <a:pt x="13200" y="0"/>
                    </a:cubicBezTo>
                    <a:cubicBezTo>
                      <a:pt x="13200" y="0"/>
                      <a:pt x="13200" y="0"/>
                      <a:pt x="13200" y="0"/>
                    </a:cubicBezTo>
                    <a:cubicBezTo>
                      <a:pt x="13200" y="0"/>
                      <a:pt x="12600" y="0"/>
                      <a:pt x="12600" y="0"/>
                    </a:cubicBezTo>
                    <a:cubicBezTo>
                      <a:pt x="12600" y="460"/>
                      <a:pt x="12000" y="460"/>
                      <a:pt x="12000" y="460"/>
                    </a:cubicBezTo>
                    <a:cubicBezTo>
                      <a:pt x="12000" y="460"/>
                      <a:pt x="11400" y="460"/>
                      <a:pt x="11400" y="460"/>
                    </a:cubicBezTo>
                    <a:cubicBezTo>
                      <a:pt x="11400" y="460"/>
                      <a:pt x="11400" y="460"/>
                      <a:pt x="11400" y="460"/>
                    </a:cubicBezTo>
                    <a:cubicBezTo>
                      <a:pt x="10800" y="460"/>
                      <a:pt x="10200" y="460"/>
                      <a:pt x="10200" y="460"/>
                    </a:cubicBezTo>
                    <a:cubicBezTo>
                      <a:pt x="6000" y="460"/>
                      <a:pt x="4800" y="919"/>
                      <a:pt x="4800" y="1379"/>
                    </a:cubicBezTo>
                    <a:cubicBezTo>
                      <a:pt x="4200" y="1838"/>
                      <a:pt x="3600" y="1838"/>
                      <a:pt x="3000" y="2298"/>
                    </a:cubicBezTo>
                    <a:cubicBezTo>
                      <a:pt x="2400" y="2757"/>
                      <a:pt x="1800" y="2757"/>
                      <a:pt x="1800" y="3217"/>
                    </a:cubicBezTo>
                    <a:cubicBezTo>
                      <a:pt x="1800" y="3217"/>
                      <a:pt x="1200" y="3217"/>
                      <a:pt x="1200" y="3217"/>
                    </a:cubicBezTo>
                    <a:cubicBezTo>
                      <a:pt x="1800" y="3677"/>
                      <a:pt x="1800" y="3677"/>
                      <a:pt x="1800" y="3677"/>
                    </a:cubicBezTo>
                    <a:cubicBezTo>
                      <a:pt x="1800" y="4136"/>
                      <a:pt x="1800" y="4596"/>
                      <a:pt x="2400" y="4596"/>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55" name="Shape 3832"/>
              <p:cNvSpPr/>
              <p:nvPr/>
            </p:nvSpPr>
            <p:spPr>
              <a:xfrm>
                <a:off x="2600892" y="3399745"/>
                <a:ext cx="155338" cy="181167"/>
              </a:xfrm>
              <a:custGeom>
                <a:avLst/>
                <a:gdLst/>
                <a:ahLst/>
                <a:cxnLst>
                  <a:cxn ang="0">
                    <a:pos x="wd2" y="hd2"/>
                  </a:cxn>
                  <a:cxn ang="5400000">
                    <a:pos x="wd2" y="hd2"/>
                  </a:cxn>
                  <a:cxn ang="10800000">
                    <a:pos x="wd2" y="hd2"/>
                  </a:cxn>
                  <a:cxn ang="16200000">
                    <a:pos x="wd2" y="hd2"/>
                  </a:cxn>
                </a:cxnLst>
                <a:rect l="0" t="0" r="r" b="b"/>
                <a:pathLst>
                  <a:path w="21600" h="21600" extrusionOk="0">
                    <a:moveTo>
                      <a:pt x="15660" y="15869"/>
                    </a:moveTo>
                    <a:cubicBezTo>
                      <a:pt x="15660" y="15429"/>
                      <a:pt x="15120" y="15429"/>
                      <a:pt x="15120" y="14988"/>
                    </a:cubicBezTo>
                    <a:cubicBezTo>
                      <a:pt x="15120" y="14988"/>
                      <a:pt x="15120" y="14988"/>
                      <a:pt x="15120" y="14988"/>
                    </a:cubicBezTo>
                    <a:cubicBezTo>
                      <a:pt x="15120" y="14547"/>
                      <a:pt x="15120" y="14547"/>
                      <a:pt x="15120" y="14106"/>
                    </a:cubicBezTo>
                    <a:cubicBezTo>
                      <a:pt x="15120" y="14106"/>
                      <a:pt x="15120" y="14106"/>
                      <a:pt x="15120" y="14106"/>
                    </a:cubicBezTo>
                    <a:cubicBezTo>
                      <a:pt x="15120" y="13665"/>
                      <a:pt x="15120" y="13224"/>
                      <a:pt x="15120" y="13224"/>
                    </a:cubicBezTo>
                    <a:cubicBezTo>
                      <a:pt x="15120" y="11461"/>
                      <a:pt x="16200" y="10139"/>
                      <a:pt x="17820" y="10139"/>
                    </a:cubicBezTo>
                    <a:cubicBezTo>
                      <a:pt x="19440" y="10139"/>
                      <a:pt x="21600" y="7053"/>
                      <a:pt x="21600" y="6171"/>
                    </a:cubicBezTo>
                    <a:cubicBezTo>
                      <a:pt x="21060" y="5731"/>
                      <a:pt x="19440" y="5731"/>
                      <a:pt x="18360" y="5731"/>
                    </a:cubicBezTo>
                    <a:cubicBezTo>
                      <a:pt x="16200" y="5731"/>
                      <a:pt x="11340" y="6171"/>
                      <a:pt x="11340" y="6171"/>
                    </a:cubicBezTo>
                    <a:cubicBezTo>
                      <a:pt x="11340" y="6171"/>
                      <a:pt x="11340" y="6171"/>
                      <a:pt x="11340" y="6171"/>
                    </a:cubicBezTo>
                    <a:cubicBezTo>
                      <a:pt x="10800" y="5731"/>
                      <a:pt x="10800" y="5731"/>
                      <a:pt x="10800" y="5731"/>
                    </a:cubicBezTo>
                    <a:cubicBezTo>
                      <a:pt x="10800" y="5731"/>
                      <a:pt x="7560" y="4849"/>
                      <a:pt x="7560" y="2645"/>
                    </a:cubicBezTo>
                    <a:cubicBezTo>
                      <a:pt x="7560" y="1763"/>
                      <a:pt x="7020" y="882"/>
                      <a:pt x="4320" y="882"/>
                    </a:cubicBezTo>
                    <a:cubicBezTo>
                      <a:pt x="2700" y="882"/>
                      <a:pt x="2160" y="441"/>
                      <a:pt x="1620" y="0"/>
                    </a:cubicBezTo>
                    <a:cubicBezTo>
                      <a:pt x="1080" y="0"/>
                      <a:pt x="1080" y="0"/>
                      <a:pt x="1080" y="0"/>
                    </a:cubicBezTo>
                    <a:cubicBezTo>
                      <a:pt x="1080" y="0"/>
                      <a:pt x="540" y="0"/>
                      <a:pt x="0" y="441"/>
                    </a:cubicBezTo>
                    <a:cubicBezTo>
                      <a:pt x="0" y="882"/>
                      <a:pt x="0" y="882"/>
                      <a:pt x="0" y="882"/>
                    </a:cubicBezTo>
                    <a:cubicBezTo>
                      <a:pt x="0" y="1322"/>
                      <a:pt x="1080" y="1322"/>
                      <a:pt x="1620" y="1763"/>
                    </a:cubicBezTo>
                    <a:cubicBezTo>
                      <a:pt x="2700" y="2204"/>
                      <a:pt x="4860" y="3086"/>
                      <a:pt x="4320" y="4408"/>
                    </a:cubicBezTo>
                    <a:cubicBezTo>
                      <a:pt x="3780" y="5731"/>
                      <a:pt x="2700" y="6171"/>
                      <a:pt x="1620" y="6171"/>
                    </a:cubicBezTo>
                    <a:cubicBezTo>
                      <a:pt x="1620" y="6171"/>
                      <a:pt x="1080" y="6171"/>
                      <a:pt x="1080" y="6171"/>
                    </a:cubicBezTo>
                    <a:cubicBezTo>
                      <a:pt x="540" y="7935"/>
                      <a:pt x="1620" y="11461"/>
                      <a:pt x="2700" y="13224"/>
                    </a:cubicBezTo>
                    <a:cubicBezTo>
                      <a:pt x="2700" y="13665"/>
                      <a:pt x="2700" y="13665"/>
                      <a:pt x="2700" y="14106"/>
                    </a:cubicBezTo>
                    <a:cubicBezTo>
                      <a:pt x="2700" y="14106"/>
                      <a:pt x="2700" y="14106"/>
                      <a:pt x="2700" y="14547"/>
                    </a:cubicBezTo>
                    <a:cubicBezTo>
                      <a:pt x="3240" y="14547"/>
                      <a:pt x="3240" y="14547"/>
                      <a:pt x="3240" y="14988"/>
                    </a:cubicBezTo>
                    <a:cubicBezTo>
                      <a:pt x="3240" y="14988"/>
                      <a:pt x="3240" y="15429"/>
                      <a:pt x="3240" y="15429"/>
                    </a:cubicBezTo>
                    <a:cubicBezTo>
                      <a:pt x="3240" y="15429"/>
                      <a:pt x="3240" y="15869"/>
                      <a:pt x="3240" y="15869"/>
                    </a:cubicBezTo>
                    <a:cubicBezTo>
                      <a:pt x="3780" y="16310"/>
                      <a:pt x="3780" y="16310"/>
                      <a:pt x="3780" y="16310"/>
                    </a:cubicBezTo>
                    <a:cubicBezTo>
                      <a:pt x="3780" y="16751"/>
                      <a:pt x="3780" y="16751"/>
                      <a:pt x="3780" y="17192"/>
                    </a:cubicBezTo>
                    <a:cubicBezTo>
                      <a:pt x="3780" y="17192"/>
                      <a:pt x="3780" y="17633"/>
                      <a:pt x="3780" y="17633"/>
                    </a:cubicBezTo>
                    <a:cubicBezTo>
                      <a:pt x="3780" y="18073"/>
                      <a:pt x="4320" y="18073"/>
                      <a:pt x="4320" y="18514"/>
                    </a:cubicBezTo>
                    <a:cubicBezTo>
                      <a:pt x="4320" y="18514"/>
                      <a:pt x="4320" y="18955"/>
                      <a:pt x="4320" y="18955"/>
                    </a:cubicBezTo>
                    <a:cubicBezTo>
                      <a:pt x="4320" y="18955"/>
                      <a:pt x="4320" y="19396"/>
                      <a:pt x="4320" y="19837"/>
                    </a:cubicBezTo>
                    <a:cubicBezTo>
                      <a:pt x="4320" y="19837"/>
                      <a:pt x="4320" y="19837"/>
                      <a:pt x="4320" y="20278"/>
                    </a:cubicBezTo>
                    <a:cubicBezTo>
                      <a:pt x="4320" y="20718"/>
                      <a:pt x="4320" y="20718"/>
                      <a:pt x="4320" y="21159"/>
                    </a:cubicBezTo>
                    <a:cubicBezTo>
                      <a:pt x="4860" y="21159"/>
                      <a:pt x="4860" y="21600"/>
                      <a:pt x="4860" y="21600"/>
                    </a:cubicBezTo>
                    <a:cubicBezTo>
                      <a:pt x="4860" y="21600"/>
                      <a:pt x="4860" y="21600"/>
                      <a:pt x="4860" y="21600"/>
                    </a:cubicBezTo>
                    <a:cubicBezTo>
                      <a:pt x="4860" y="21600"/>
                      <a:pt x="4860" y="21600"/>
                      <a:pt x="4860" y="21600"/>
                    </a:cubicBezTo>
                    <a:cubicBezTo>
                      <a:pt x="5940" y="21159"/>
                      <a:pt x="6480" y="21159"/>
                      <a:pt x="7560" y="21159"/>
                    </a:cubicBezTo>
                    <a:cubicBezTo>
                      <a:pt x="10260" y="21159"/>
                      <a:pt x="11340" y="20718"/>
                      <a:pt x="11340" y="19837"/>
                    </a:cubicBezTo>
                    <a:cubicBezTo>
                      <a:pt x="11880" y="17633"/>
                      <a:pt x="14040" y="16310"/>
                      <a:pt x="16200" y="16751"/>
                    </a:cubicBezTo>
                    <a:cubicBezTo>
                      <a:pt x="16200" y="16751"/>
                      <a:pt x="16200" y="16751"/>
                      <a:pt x="16200" y="16310"/>
                    </a:cubicBezTo>
                    <a:cubicBezTo>
                      <a:pt x="15660" y="16310"/>
                      <a:pt x="15660" y="16310"/>
                      <a:pt x="15660" y="15869"/>
                    </a:cubicBezTo>
                    <a:cubicBezTo>
                      <a:pt x="15660" y="15869"/>
                      <a:pt x="15660" y="15869"/>
                      <a:pt x="15660" y="15869"/>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56" name="Shape 3833"/>
              <p:cNvSpPr/>
              <p:nvPr/>
            </p:nvSpPr>
            <p:spPr>
              <a:xfrm>
                <a:off x="2724365" y="3519238"/>
                <a:ext cx="39831" cy="96365"/>
              </a:xfrm>
              <a:custGeom>
                <a:avLst/>
                <a:gdLst/>
                <a:ahLst/>
                <a:cxnLst>
                  <a:cxn ang="0">
                    <a:pos x="wd2" y="hd2"/>
                  </a:cxn>
                  <a:cxn ang="5400000">
                    <a:pos x="wd2" y="hd2"/>
                  </a:cxn>
                  <a:cxn ang="10800000">
                    <a:pos x="wd2" y="hd2"/>
                  </a:cxn>
                  <a:cxn ang="16200000">
                    <a:pos x="wd2" y="hd2"/>
                  </a:cxn>
                </a:cxnLst>
                <a:rect l="0" t="0" r="r" b="b"/>
                <a:pathLst>
                  <a:path w="21600" h="21600" extrusionOk="0">
                    <a:moveTo>
                      <a:pt x="19636" y="11631"/>
                    </a:moveTo>
                    <a:cubicBezTo>
                      <a:pt x="19636" y="10800"/>
                      <a:pt x="19636" y="9969"/>
                      <a:pt x="19636" y="9138"/>
                    </a:cubicBezTo>
                    <a:cubicBezTo>
                      <a:pt x="19636" y="8308"/>
                      <a:pt x="19636" y="8308"/>
                      <a:pt x="19636" y="7477"/>
                    </a:cubicBezTo>
                    <a:cubicBezTo>
                      <a:pt x="17673" y="5815"/>
                      <a:pt x="17673" y="3323"/>
                      <a:pt x="15709" y="1662"/>
                    </a:cubicBezTo>
                    <a:cubicBezTo>
                      <a:pt x="15709" y="831"/>
                      <a:pt x="15709" y="831"/>
                      <a:pt x="15709" y="0"/>
                    </a:cubicBezTo>
                    <a:cubicBezTo>
                      <a:pt x="15709" y="0"/>
                      <a:pt x="15709" y="831"/>
                      <a:pt x="13745" y="831"/>
                    </a:cubicBezTo>
                    <a:cubicBezTo>
                      <a:pt x="11782" y="3323"/>
                      <a:pt x="7855" y="5815"/>
                      <a:pt x="1964" y="5815"/>
                    </a:cubicBezTo>
                    <a:cubicBezTo>
                      <a:pt x="0" y="5815"/>
                      <a:pt x="0" y="5815"/>
                      <a:pt x="0" y="5815"/>
                    </a:cubicBezTo>
                    <a:cubicBezTo>
                      <a:pt x="5891" y="9138"/>
                      <a:pt x="11782" y="15785"/>
                      <a:pt x="11782" y="19108"/>
                    </a:cubicBezTo>
                    <a:cubicBezTo>
                      <a:pt x="11782" y="19938"/>
                      <a:pt x="11782" y="20769"/>
                      <a:pt x="13745" y="21600"/>
                    </a:cubicBezTo>
                    <a:cubicBezTo>
                      <a:pt x="13745" y="20769"/>
                      <a:pt x="15709" y="20769"/>
                      <a:pt x="15709" y="20769"/>
                    </a:cubicBezTo>
                    <a:cubicBezTo>
                      <a:pt x="15709" y="19938"/>
                      <a:pt x="15709" y="19938"/>
                      <a:pt x="15709" y="19938"/>
                    </a:cubicBezTo>
                    <a:cubicBezTo>
                      <a:pt x="17673" y="18277"/>
                      <a:pt x="19636" y="16615"/>
                      <a:pt x="21600" y="14954"/>
                    </a:cubicBezTo>
                    <a:cubicBezTo>
                      <a:pt x="21600" y="14123"/>
                      <a:pt x="21600" y="13292"/>
                      <a:pt x="19636" y="12462"/>
                    </a:cubicBezTo>
                    <a:cubicBezTo>
                      <a:pt x="19636" y="11631"/>
                      <a:pt x="19636" y="11631"/>
                      <a:pt x="19636" y="11631"/>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57" name="Shape 3834"/>
              <p:cNvSpPr/>
              <p:nvPr/>
            </p:nvSpPr>
            <p:spPr>
              <a:xfrm>
                <a:off x="1768447" y="2975741"/>
                <a:ext cx="1171000" cy="1198778"/>
              </a:xfrm>
              <a:custGeom>
                <a:avLst/>
                <a:gdLst/>
                <a:ahLst/>
                <a:cxnLst>
                  <a:cxn ang="0">
                    <a:pos x="wd2" y="hd2"/>
                  </a:cxn>
                  <a:cxn ang="5400000">
                    <a:pos x="wd2" y="hd2"/>
                  </a:cxn>
                  <a:cxn ang="10800000">
                    <a:pos x="wd2" y="hd2"/>
                  </a:cxn>
                  <a:cxn ang="16200000">
                    <a:pos x="wd2" y="hd2"/>
                  </a:cxn>
                </a:cxnLst>
                <a:rect l="0" t="0" r="r" b="b"/>
                <a:pathLst>
                  <a:path w="21600" h="21600" extrusionOk="0">
                    <a:moveTo>
                      <a:pt x="18584" y="10734"/>
                    </a:moveTo>
                    <a:cubicBezTo>
                      <a:pt x="18655" y="10667"/>
                      <a:pt x="18655" y="10667"/>
                      <a:pt x="18655" y="10667"/>
                    </a:cubicBezTo>
                    <a:cubicBezTo>
                      <a:pt x="18655" y="10667"/>
                      <a:pt x="18655" y="10601"/>
                      <a:pt x="18655" y="10601"/>
                    </a:cubicBezTo>
                    <a:cubicBezTo>
                      <a:pt x="18655" y="10601"/>
                      <a:pt x="18655" y="10535"/>
                      <a:pt x="18655" y="10535"/>
                    </a:cubicBezTo>
                    <a:cubicBezTo>
                      <a:pt x="18655" y="10336"/>
                      <a:pt x="18655" y="10204"/>
                      <a:pt x="18725" y="10071"/>
                    </a:cubicBezTo>
                    <a:cubicBezTo>
                      <a:pt x="18795" y="10005"/>
                      <a:pt x="18795" y="9806"/>
                      <a:pt x="18795" y="9674"/>
                    </a:cubicBezTo>
                    <a:cubicBezTo>
                      <a:pt x="18795" y="9475"/>
                      <a:pt x="18865" y="9276"/>
                      <a:pt x="19005" y="9276"/>
                    </a:cubicBezTo>
                    <a:cubicBezTo>
                      <a:pt x="19075" y="9276"/>
                      <a:pt x="19075" y="9276"/>
                      <a:pt x="19216" y="9342"/>
                    </a:cubicBezTo>
                    <a:cubicBezTo>
                      <a:pt x="19286" y="9342"/>
                      <a:pt x="19426" y="9342"/>
                      <a:pt x="19496" y="9342"/>
                    </a:cubicBezTo>
                    <a:cubicBezTo>
                      <a:pt x="19496" y="9276"/>
                      <a:pt x="19566" y="9210"/>
                      <a:pt x="19636" y="9077"/>
                    </a:cubicBezTo>
                    <a:cubicBezTo>
                      <a:pt x="19706" y="8879"/>
                      <a:pt x="19777" y="8680"/>
                      <a:pt x="19777" y="8547"/>
                    </a:cubicBezTo>
                    <a:cubicBezTo>
                      <a:pt x="19706" y="8348"/>
                      <a:pt x="19847" y="8216"/>
                      <a:pt x="19917" y="8017"/>
                    </a:cubicBezTo>
                    <a:cubicBezTo>
                      <a:pt x="19917" y="7885"/>
                      <a:pt x="19987" y="7752"/>
                      <a:pt x="19987" y="7620"/>
                    </a:cubicBezTo>
                    <a:cubicBezTo>
                      <a:pt x="19987" y="7288"/>
                      <a:pt x="20197" y="7156"/>
                      <a:pt x="20408" y="7023"/>
                    </a:cubicBezTo>
                    <a:cubicBezTo>
                      <a:pt x="20478" y="7023"/>
                      <a:pt x="20548" y="6957"/>
                      <a:pt x="20548" y="6891"/>
                    </a:cubicBezTo>
                    <a:cubicBezTo>
                      <a:pt x="20688" y="6825"/>
                      <a:pt x="21039" y="6560"/>
                      <a:pt x="21249" y="6560"/>
                    </a:cubicBezTo>
                    <a:cubicBezTo>
                      <a:pt x="21319" y="6560"/>
                      <a:pt x="21390" y="6626"/>
                      <a:pt x="21460" y="6692"/>
                    </a:cubicBezTo>
                    <a:cubicBezTo>
                      <a:pt x="21460" y="6692"/>
                      <a:pt x="21460" y="6692"/>
                      <a:pt x="21460" y="6758"/>
                    </a:cubicBezTo>
                    <a:cubicBezTo>
                      <a:pt x="21390" y="6560"/>
                      <a:pt x="21390" y="6427"/>
                      <a:pt x="21390" y="6294"/>
                    </a:cubicBezTo>
                    <a:cubicBezTo>
                      <a:pt x="21390" y="6228"/>
                      <a:pt x="21460" y="6162"/>
                      <a:pt x="21530" y="6162"/>
                    </a:cubicBezTo>
                    <a:cubicBezTo>
                      <a:pt x="21530" y="6162"/>
                      <a:pt x="21530" y="6096"/>
                      <a:pt x="21600" y="6096"/>
                    </a:cubicBezTo>
                    <a:cubicBezTo>
                      <a:pt x="21600" y="6096"/>
                      <a:pt x="21600" y="6096"/>
                      <a:pt x="21600" y="6096"/>
                    </a:cubicBezTo>
                    <a:cubicBezTo>
                      <a:pt x="21600" y="6096"/>
                      <a:pt x="21600" y="6029"/>
                      <a:pt x="21600" y="6029"/>
                    </a:cubicBezTo>
                    <a:cubicBezTo>
                      <a:pt x="21600" y="6029"/>
                      <a:pt x="21600" y="6029"/>
                      <a:pt x="21600" y="6029"/>
                    </a:cubicBezTo>
                    <a:cubicBezTo>
                      <a:pt x="21319" y="5963"/>
                      <a:pt x="21319" y="5963"/>
                      <a:pt x="21319" y="5963"/>
                    </a:cubicBezTo>
                    <a:cubicBezTo>
                      <a:pt x="21460" y="5963"/>
                      <a:pt x="21460" y="5963"/>
                      <a:pt x="21460" y="5963"/>
                    </a:cubicBezTo>
                    <a:cubicBezTo>
                      <a:pt x="21390" y="5897"/>
                      <a:pt x="21319" y="5897"/>
                      <a:pt x="21249" y="5831"/>
                    </a:cubicBezTo>
                    <a:cubicBezTo>
                      <a:pt x="21249" y="5831"/>
                      <a:pt x="21249" y="5831"/>
                      <a:pt x="21249" y="5831"/>
                    </a:cubicBezTo>
                    <a:cubicBezTo>
                      <a:pt x="21249" y="5764"/>
                      <a:pt x="21179" y="5764"/>
                      <a:pt x="21179" y="5698"/>
                    </a:cubicBezTo>
                    <a:cubicBezTo>
                      <a:pt x="21179" y="5632"/>
                      <a:pt x="21109" y="5566"/>
                      <a:pt x="21039" y="5499"/>
                    </a:cubicBezTo>
                    <a:cubicBezTo>
                      <a:pt x="20969" y="5433"/>
                      <a:pt x="20899" y="5301"/>
                      <a:pt x="20899" y="5234"/>
                    </a:cubicBezTo>
                    <a:cubicBezTo>
                      <a:pt x="20829" y="5234"/>
                      <a:pt x="20758" y="5301"/>
                      <a:pt x="20688" y="5301"/>
                    </a:cubicBezTo>
                    <a:cubicBezTo>
                      <a:pt x="20548" y="5433"/>
                      <a:pt x="20408" y="5367"/>
                      <a:pt x="20268" y="5367"/>
                    </a:cubicBezTo>
                    <a:cubicBezTo>
                      <a:pt x="20057" y="5301"/>
                      <a:pt x="19917" y="5301"/>
                      <a:pt x="19706" y="5367"/>
                    </a:cubicBezTo>
                    <a:cubicBezTo>
                      <a:pt x="19566" y="5433"/>
                      <a:pt x="19426" y="5566"/>
                      <a:pt x="19356" y="5632"/>
                    </a:cubicBezTo>
                    <a:cubicBezTo>
                      <a:pt x="19216" y="5764"/>
                      <a:pt x="19145" y="5831"/>
                      <a:pt x="18935" y="5764"/>
                    </a:cubicBezTo>
                    <a:cubicBezTo>
                      <a:pt x="18935" y="5764"/>
                      <a:pt x="18935" y="5831"/>
                      <a:pt x="18935" y="5831"/>
                    </a:cubicBezTo>
                    <a:cubicBezTo>
                      <a:pt x="18865" y="5897"/>
                      <a:pt x="18865" y="5963"/>
                      <a:pt x="18795" y="6029"/>
                    </a:cubicBezTo>
                    <a:cubicBezTo>
                      <a:pt x="18725" y="6096"/>
                      <a:pt x="18655" y="6162"/>
                      <a:pt x="18655" y="6162"/>
                    </a:cubicBezTo>
                    <a:cubicBezTo>
                      <a:pt x="18514" y="6294"/>
                      <a:pt x="18444" y="6427"/>
                      <a:pt x="18304" y="6427"/>
                    </a:cubicBezTo>
                    <a:cubicBezTo>
                      <a:pt x="18304" y="6427"/>
                      <a:pt x="18304" y="6427"/>
                      <a:pt x="18304" y="6427"/>
                    </a:cubicBezTo>
                    <a:cubicBezTo>
                      <a:pt x="18234" y="6427"/>
                      <a:pt x="18234" y="6427"/>
                      <a:pt x="18164" y="6427"/>
                    </a:cubicBezTo>
                    <a:cubicBezTo>
                      <a:pt x="18164" y="6427"/>
                      <a:pt x="18164" y="6427"/>
                      <a:pt x="18164" y="6427"/>
                    </a:cubicBezTo>
                    <a:cubicBezTo>
                      <a:pt x="18164" y="6493"/>
                      <a:pt x="18094" y="6493"/>
                      <a:pt x="18094" y="6493"/>
                    </a:cubicBezTo>
                    <a:cubicBezTo>
                      <a:pt x="18094" y="6493"/>
                      <a:pt x="18094" y="6493"/>
                      <a:pt x="18094" y="6493"/>
                    </a:cubicBezTo>
                    <a:cubicBezTo>
                      <a:pt x="18094" y="6560"/>
                      <a:pt x="18094" y="6626"/>
                      <a:pt x="18164" y="6692"/>
                    </a:cubicBezTo>
                    <a:cubicBezTo>
                      <a:pt x="18164" y="6692"/>
                      <a:pt x="18164" y="6692"/>
                      <a:pt x="18164" y="6758"/>
                    </a:cubicBezTo>
                    <a:cubicBezTo>
                      <a:pt x="18164" y="6758"/>
                      <a:pt x="18164" y="6758"/>
                      <a:pt x="18164" y="6758"/>
                    </a:cubicBezTo>
                    <a:cubicBezTo>
                      <a:pt x="18164" y="6758"/>
                      <a:pt x="18164" y="6825"/>
                      <a:pt x="18164" y="6825"/>
                    </a:cubicBezTo>
                    <a:cubicBezTo>
                      <a:pt x="18164" y="6957"/>
                      <a:pt x="18164" y="7023"/>
                      <a:pt x="18094" y="7156"/>
                    </a:cubicBezTo>
                    <a:cubicBezTo>
                      <a:pt x="18023" y="7288"/>
                      <a:pt x="17813" y="7355"/>
                      <a:pt x="17603" y="7288"/>
                    </a:cubicBezTo>
                    <a:cubicBezTo>
                      <a:pt x="17462" y="7288"/>
                      <a:pt x="17322" y="7288"/>
                      <a:pt x="17252" y="7288"/>
                    </a:cubicBezTo>
                    <a:cubicBezTo>
                      <a:pt x="17182" y="7288"/>
                      <a:pt x="17112" y="7288"/>
                      <a:pt x="17042" y="7288"/>
                    </a:cubicBezTo>
                    <a:cubicBezTo>
                      <a:pt x="17042" y="7288"/>
                      <a:pt x="17042" y="7355"/>
                      <a:pt x="17042" y="7355"/>
                    </a:cubicBezTo>
                    <a:cubicBezTo>
                      <a:pt x="17042" y="7355"/>
                      <a:pt x="16971" y="7288"/>
                      <a:pt x="16971" y="7288"/>
                    </a:cubicBezTo>
                    <a:cubicBezTo>
                      <a:pt x="16971" y="7288"/>
                      <a:pt x="16971" y="7288"/>
                      <a:pt x="16901" y="7288"/>
                    </a:cubicBezTo>
                    <a:cubicBezTo>
                      <a:pt x="16831" y="7288"/>
                      <a:pt x="16761" y="7288"/>
                      <a:pt x="16691" y="7288"/>
                    </a:cubicBezTo>
                    <a:cubicBezTo>
                      <a:pt x="16621" y="7222"/>
                      <a:pt x="16551" y="7222"/>
                      <a:pt x="16481" y="7222"/>
                    </a:cubicBezTo>
                    <a:cubicBezTo>
                      <a:pt x="16340" y="7288"/>
                      <a:pt x="16130" y="7222"/>
                      <a:pt x="16060" y="7156"/>
                    </a:cubicBezTo>
                    <a:cubicBezTo>
                      <a:pt x="15990" y="7156"/>
                      <a:pt x="15990" y="7156"/>
                      <a:pt x="15919" y="7090"/>
                    </a:cubicBezTo>
                    <a:cubicBezTo>
                      <a:pt x="15919" y="7156"/>
                      <a:pt x="15919" y="7156"/>
                      <a:pt x="15919" y="7156"/>
                    </a:cubicBezTo>
                    <a:cubicBezTo>
                      <a:pt x="15849" y="7156"/>
                      <a:pt x="15849" y="7090"/>
                      <a:pt x="15849" y="7090"/>
                    </a:cubicBezTo>
                    <a:cubicBezTo>
                      <a:pt x="15849" y="7090"/>
                      <a:pt x="15779" y="7090"/>
                      <a:pt x="15779" y="7090"/>
                    </a:cubicBezTo>
                    <a:cubicBezTo>
                      <a:pt x="15779" y="7090"/>
                      <a:pt x="15779" y="7090"/>
                      <a:pt x="15709" y="7090"/>
                    </a:cubicBezTo>
                    <a:cubicBezTo>
                      <a:pt x="15709" y="7090"/>
                      <a:pt x="15709" y="7090"/>
                      <a:pt x="15709" y="7090"/>
                    </a:cubicBezTo>
                    <a:cubicBezTo>
                      <a:pt x="15709" y="7023"/>
                      <a:pt x="15709" y="7023"/>
                      <a:pt x="15709" y="7023"/>
                    </a:cubicBezTo>
                    <a:cubicBezTo>
                      <a:pt x="15709" y="7090"/>
                      <a:pt x="15709" y="7090"/>
                      <a:pt x="15709" y="7090"/>
                    </a:cubicBezTo>
                    <a:cubicBezTo>
                      <a:pt x="15569" y="6891"/>
                      <a:pt x="15569" y="6891"/>
                      <a:pt x="15569" y="6891"/>
                    </a:cubicBezTo>
                    <a:cubicBezTo>
                      <a:pt x="15569" y="6891"/>
                      <a:pt x="15569" y="6891"/>
                      <a:pt x="15569" y="6891"/>
                    </a:cubicBezTo>
                    <a:cubicBezTo>
                      <a:pt x="15569" y="6891"/>
                      <a:pt x="15569" y="6891"/>
                      <a:pt x="15569" y="6891"/>
                    </a:cubicBezTo>
                    <a:cubicBezTo>
                      <a:pt x="15569" y="6891"/>
                      <a:pt x="15569" y="6891"/>
                      <a:pt x="15569" y="6891"/>
                    </a:cubicBezTo>
                    <a:cubicBezTo>
                      <a:pt x="15569" y="6825"/>
                      <a:pt x="15569" y="6825"/>
                      <a:pt x="15569" y="6825"/>
                    </a:cubicBezTo>
                    <a:cubicBezTo>
                      <a:pt x="15569" y="6825"/>
                      <a:pt x="15569" y="6825"/>
                      <a:pt x="15569" y="6825"/>
                    </a:cubicBezTo>
                    <a:cubicBezTo>
                      <a:pt x="15569" y="6825"/>
                      <a:pt x="15569" y="6758"/>
                      <a:pt x="15569" y="6758"/>
                    </a:cubicBezTo>
                    <a:cubicBezTo>
                      <a:pt x="15569" y="6758"/>
                      <a:pt x="15569" y="6758"/>
                      <a:pt x="15569" y="6758"/>
                    </a:cubicBezTo>
                    <a:cubicBezTo>
                      <a:pt x="15499" y="6692"/>
                      <a:pt x="15499" y="6692"/>
                      <a:pt x="15499" y="6626"/>
                    </a:cubicBezTo>
                    <a:cubicBezTo>
                      <a:pt x="15499" y="6626"/>
                      <a:pt x="15499" y="6626"/>
                      <a:pt x="15499" y="6626"/>
                    </a:cubicBezTo>
                    <a:cubicBezTo>
                      <a:pt x="15499" y="6560"/>
                      <a:pt x="15499" y="6493"/>
                      <a:pt x="15569" y="6427"/>
                    </a:cubicBezTo>
                    <a:cubicBezTo>
                      <a:pt x="15569" y="6427"/>
                      <a:pt x="15569" y="6427"/>
                      <a:pt x="15569" y="6427"/>
                    </a:cubicBezTo>
                    <a:cubicBezTo>
                      <a:pt x="15569" y="6361"/>
                      <a:pt x="15499" y="6294"/>
                      <a:pt x="15499" y="6228"/>
                    </a:cubicBezTo>
                    <a:cubicBezTo>
                      <a:pt x="15429" y="6294"/>
                      <a:pt x="15358" y="6294"/>
                      <a:pt x="15288" y="6361"/>
                    </a:cubicBezTo>
                    <a:cubicBezTo>
                      <a:pt x="15288" y="6361"/>
                      <a:pt x="15288" y="6361"/>
                      <a:pt x="15288" y="6361"/>
                    </a:cubicBezTo>
                    <a:cubicBezTo>
                      <a:pt x="15288" y="6361"/>
                      <a:pt x="15288" y="6361"/>
                      <a:pt x="15288" y="6361"/>
                    </a:cubicBezTo>
                    <a:cubicBezTo>
                      <a:pt x="15288" y="6427"/>
                      <a:pt x="15218" y="6427"/>
                      <a:pt x="15218" y="6493"/>
                    </a:cubicBezTo>
                    <a:cubicBezTo>
                      <a:pt x="15218" y="6560"/>
                      <a:pt x="15288" y="6626"/>
                      <a:pt x="15288" y="6692"/>
                    </a:cubicBezTo>
                    <a:cubicBezTo>
                      <a:pt x="15288" y="6891"/>
                      <a:pt x="15358" y="7156"/>
                      <a:pt x="15148" y="7355"/>
                    </a:cubicBezTo>
                    <a:cubicBezTo>
                      <a:pt x="15008" y="7487"/>
                      <a:pt x="14447" y="7553"/>
                      <a:pt x="14166" y="7553"/>
                    </a:cubicBezTo>
                    <a:cubicBezTo>
                      <a:pt x="14096" y="7553"/>
                      <a:pt x="14026" y="7553"/>
                      <a:pt x="13956" y="7553"/>
                    </a:cubicBezTo>
                    <a:cubicBezTo>
                      <a:pt x="13745" y="7553"/>
                      <a:pt x="13675" y="7487"/>
                      <a:pt x="13605" y="7421"/>
                    </a:cubicBezTo>
                    <a:cubicBezTo>
                      <a:pt x="13535" y="7421"/>
                      <a:pt x="13325" y="7355"/>
                      <a:pt x="13184" y="7288"/>
                    </a:cubicBezTo>
                    <a:cubicBezTo>
                      <a:pt x="12834" y="7222"/>
                      <a:pt x="12553" y="7156"/>
                      <a:pt x="12553" y="6957"/>
                    </a:cubicBezTo>
                    <a:cubicBezTo>
                      <a:pt x="12483" y="6891"/>
                      <a:pt x="12343" y="6692"/>
                      <a:pt x="12273" y="6692"/>
                    </a:cubicBezTo>
                    <a:cubicBezTo>
                      <a:pt x="12203" y="6692"/>
                      <a:pt x="12062" y="6692"/>
                      <a:pt x="11992" y="6758"/>
                    </a:cubicBezTo>
                    <a:cubicBezTo>
                      <a:pt x="11782" y="6825"/>
                      <a:pt x="11501" y="6891"/>
                      <a:pt x="11431" y="6758"/>
                    </a:cubicBezTo>
                    <a:cubicBezTo>
                      <a:pt x="11361" y="6758"/>
                      <a:pt x="11361" y="6758"/>
                      <a:pt x="11361" y="6758"/>
                    </a:cubicBezTo>
                    <a:cubicBezTo>
                      <a:pt x="11291" y="6692"/>
                      <a:pt x="11081" y="6560"/>
                      <a:pt x="10940" y="6493"/>
                    </a:cubicBezTo>
                    <a:cubicBezTo>
                      <a:pt x="10870" y="6493"/>
                      <a:pt x="10870" y="6427"/>
                      <a:pt x="10800" y="6427"/>
                    </a:cubicBezTo>
                    <a:cubicBezTo>
                      <a:pt x="10660" y="6427"/>
                      <a:pt x="10169" y="6294"/>
                      <a:pt x="10099" y="6096"/>
                    </a:cubicBezTo>
                    <a:cubicBezTo>
                      <a:pt x="10099" y="6029"/>
                      <a:pt x="9958" y="6029"/>
                      <a:pt x="9888" y="5963"/>
                    </a:cubicBezTo>
                    <a:cubicBezTo>
                      <a:pt x="9748" y="5963"/>
                      <a:pt x="9608" y="5897"/>
                      <a:pt x="9538" y="5831"/>
                    </a:cubicBezTo>
                    <a:cubicBezTo>
                      <a:pt x="9468" y="5764"/>
                      <a:pt x="9397" y="5764"/>
                      <a:pt x="9397" y="5698"/>
                    </a:cubicBezTo>
                    <a:cubicBezTo>
                      <a:pt x="9257" y="5698"/>
                      <a:pt x="9047" y="5632"/>
                      <a:pt x="9047" y="5433"/>
                    </a:cubicBezTo>
                    <a:cubicBezTo>
                      <a:pt x="9047" y="5367"/>
                      <a:pt x="9117" y="5234"/>
                      <a:pt x="9117" y="5168"/>
                    </a:cubicBezTo>
                    <a:cubicBezTo>
                      <a:pt x="9187" y="5036"/>
                      <a:pt x="9187" y="4969"/>
                      <a:pt x="9187" y="4837"/>
                    </a:cubicBezTo>
                    <a:cubicBezTo>
                      <a:pt x="9187" y="4704"/>
                      <a:pt x="9327" y="4572"/>
                      <a:pt x="9468" y="4506"/>
                    </a:cubicBezTo>
                    <a:cubicBezTo>
                      <a:pt x="9468" y="4439"/>
                      <a:pt x="9468" y="4439"/>
                      <a:pt x="9538" y="4439"/>
                    </a:cubicBezTo>
                    <a:cubicBezTo>
                      <a:pt x="9538" y="4439"/>
                      <a:pt x="9538" y="4439"/>
                      <a:pt x="9538" y="4439"/>
                    </a:cubicBezTo>
                    <a:cubicBezTo>
                      <a:pt x="9538" y="4439"/>
                      <a:pt x="9538" y="4373"/>
                      <a:pt x="9538" y="4373"/>
                    </a:cubicBezTo>
                    <a:cubicBezTo>
                      <a:pt x="9538" y="4373"/>
                      <a:pt x="9538" y="4373"/>
                      <a:pt x="9538" y="4373"/>
                    </a:cubicBezTo>
                    <a:cubicBezTo>
                      <a:pt x="9538" y="4373"/>
                      <a:pt x="9538" y="4373"/>
                      <a:pt x="9538" y="4373"/>
                    </a:cubicBezTo>
                    <a:cubicBezTo>
                      <a:pt x="9538" y="4373"/>
                      <a:pt x="9468" y="4307"/>
                      <a:pt x="9468" y="4307"/>
                    </a:cubicBezTo>
                    <a:cubicBezTo>
                      <a:pt x="9468" y="4307"/>
                      <a:pt x="9468" y="4307"/>
                      <a:pt x="9468" y="4307"/>
                    </a:cubicBezTo>
                    <a:cubicBezTo>
                      <a:pt x="9397" y="4240"/>
                      <a:pt x="9327" y="4240"/>
                      <a:pt x="9257" y="4174"/>
                    </a:cubicBezTo>
                    <a:cubicBezTo>
                      <a:pt x="9257" y="4174"/>
                      <a:pt x="9257" y="4174"/>
                      <a:pt x="9257" y="4174"/>
                    </a:cubicBezTo>
                    <a:cubicBezTo>
                      <a:pt x="9257" y="4108"/>
                      <a:pt x="9257" y="4108"/>
                      <a:pt x="9257" y="4108"/>
                    </a:cubicBezTo>
                    <a:cubicBezTo>
                      <a:pt x="9187" y="4042"/>
                      <a:pt x="8977" y="3843"/>
                      <a:pt x="8906" y="3843"/>
                    </a:cubicBezTo>
                    <a:cubicBezTo>
                      <a:pt x="8696" y="3843"/>
                      <a:pt x="8556" y="3644"/>
                      <a:pt x="8416" y="3578"/>
                    </a:cubicBezTo>
                    <a:cubicBezTo>
                      <a:pt x="8345" y="3445"/>
                      <a:pt x="8275" y="3379"/>
                      <a:pt x="8205" y="3379"/>
                    </a:cubicBezTo>
                    <a:cubicBezTo>
                      <a:pt x="7995" y="3379"/>
                      <a:pt x="7925" y="3114"/>
                      <a:pt x="7925" y="2915"/>
                    </a:cubicBezTo>
                    <a:cubicBezTo>
                      <a:pt x="7925" y="2849"/>
                      <a:pt x="7855" y="2783"/>
                      <a:pt x="7855" y="2717"/>
                    </a:cubicBezTo>
                    <a:cubicBezTo>
                      <a:pt x="7714" y="2584"/>
                      <a:pt x="7714" y="2385"/>
                      <a:pt x="7784" y="2319"/>
                    </a:cubicBezTo>
                    <a:cubicBezTo>
                      <a:pt x="7855" y="2120"/>
                      <a:pt x="8065" y="2120"/>
                      <a:pt x="8275" y="2253"/>
                    </a:cubicBezTo>
                    <a:cubicBezTo>
                      <a:pt x="8275" y="2253"/>
                      <a:pt x="8345" y="2253"/>
                      <a:pt x="8345" y="2253"/>
                    </a:cubicBezTo>
                    <a:cubicBezTo>
                      <a:pt x="8416" y="2253"/>
                      <a:pt x="8486" y="2253"/>
                      <a:pt x="8486" y="2187"/>
                    </a:cubicBezTo>
                    <a:cubicBezTo>
                      <a:pt x="8486" y="2187"/>
                      <a:pt x="8556" y="2187"/>
                      <a:pt x="8486" y="2120"/>
                    </a:cubicBezTo>
                    <a:cubicBezTo>
                      <a:pt x="8416" y="2054"/>
                      <a:pt x="8345" y="1921"/>
                      <a:pt x="8275" y="1855"/>
                    </a:cubicBezTo>
                    <a:cubicBezTo>
                      <a:pt x="8135" y="1656"/>
                      <a:pt x="8065" y="1524"/>
                      <a:pt x="8065" y="1391"/>
                    </a:cubicBezTo>
                    <a:cubicBezTo>
                      <a:pt x="8065" y="1391"/>
                      <a:pt x="8065" y="1325"/>
                      <a:pt x="8065" y="1193"/>
                    </a:cubicBezTo>
                    <a:cubicBezTo>
                      <a:pt x="8065" y="1126"/>
                      <a:pt x="8065" y="1126"/>
                      <a:pt x="8065" y="1126"/>
                    </a:cubicBezTo>
                    <a:cubicBezTo>
                      <a:pt x="8065" y="1060"/>
                      <a:pt x="8135" y="1060"/>
                      <a:pt x="8135" y="1060"/>
                    </a:cubicBezTo>
                    <a:cubicBezTo>
                      <a:pt x="8135" y="1060"/>
                      <a:pt x="8135" y="1060"/>
                      <a:pt x="8135" y="1060"/>
                    </a:cubicBezTo>
                    <a:cubicBezTo>
                      <a:pt x="8135" y="994"/>
                      <a:pt x="8135" y="994"/>
                      <a:pt x="8135" y="994"/>
                    </a:cubicBezTo>
                    <a:cubicBezTo>
                      <a:pt x="8135" y="994"/>
                      <a:pt x="8135" y="994"/>
                      <a:pt x="8135" y="994"/>
                    </a:cubicBezTo>
                    <a:cubicBezTo>
                      <a:pt x="8135" y="928"/>
                      <a:pt x="8135" y="861"/>
                      <a:pt x="8135" y="861"/>
                    </a:cubicBezTo>
                    <a:cubicBezTo>
                      <a:pt x="8135" y="861"/>
                      <a:pt x="8135" y="861"/>
                      <a:pt x="8135" y="861"/>
                    </a:cubicBezTo>
                    <a:cubicBezTo>
                      <a:pt x="8135" y="861"/>
                      <a:pt x="8135" y="861"/>
                      <a:pt x="8065" y="861"/>
                    </a:cubicBezTo>
                    <a:cubicBezTo>
                      <a:pt x="8065" y="861"/>
                      <a:pt x="8065" y="861"/>
                      <a:pt x="8065" y="795"/>
                    </a:cubicBezTo>
                    <a:cubicBezTo>
                      <a:pt x="7784" y="663"/>
                      <a:pt x="7644" y="464"/>
                      <a:pt x="7574" y="265"/>
                    </a:cubicBezTo>
                    <a:cubicBezTo>
                      <a:pt x="7504" y="199"/>
                      <a:pt x="7504" y="199"/>
                      <a:pt x="7504" y="199"/>
                    </a:cubicBezTo>
                    <a:cubicBezTo>
                      <a:pt x="7504" y="133"/>
                      <a:pt x="7504" y="133"/>
                      <a:pt x="7434" y="66"/>
                    </a:cubicBezTo>
                    <a:cubicBezTo>
                      <a:pt x="7434" y="66"/>
                      <a:pt x="7434" y="66"/>
                      <a:pt x="7434" y="66"/>
                    </a:cubicBezTo>
                    <a:cubicBezTo>
                      <a:pt x="7364" y="66"/>
                      <a:pt x="7364" y="0"/>
                      <a:pt x="7364" y="0"/>
                    </a:cubicBezTo>
                    <a:cubicBezTo>
                      <a:pt x="7223" y="0"/>
                      <a:pt x="7223" y="0"/>
                      <a:pt x="7223" y="0"/>
                    </a:cubicBezTo>
                    <a:cubicBezTo>
                      <a:pt x="7153" y="0"/>
                      <a:pt x="7153" y="0"/>
                      <a:pt x="7153" y="0"/>
                    </a:cubicBezTo>
                    <a:cubicBezTo>
                      <a:pt x="7153" y="0"/>
                      <a:pt x="7153" y="66"/>
                      <a:pt x="7153" y="66"/>
                    </a:cubicBezTo>
                    <a:cubicBezTo>
                      <a:pt x="7083" y="133"/>
                      <a:pt x="7083" y="133"/>
                      <a:pt x="7083" y="133"/>
                    </a:cubicBezTo>
                    <a:cubicBezTo>
                      <a:pt x="7083" y="133"/>
                      <a:pt x="7083" y="133"/>
                      <a:pt x="7083" y="133"/>
                    </a:cubicBezTo>
                    <a:cubicBezTo>
                      <a:pt x="7083" y="199"/>
                      <a:pt x="7013" y="265"/>
                      <a:pt x="7013" y="331"/>
                    </a:cubicBezTo>
                    <a:cubicBezTo>
                      <a:pt x="6873" y="464"/>
                      <a:pt x="6873" y="530"/>
                      <a:pt x="6803" y="530"/>
                    </a:cubicBezTo>
                    <a:cubicBezTo>
                      <a:pt x="6803" y="530"/>
                      <a:pt x="6803" y="530"/>
                      <a:pt x="6803" y="530"/>
                    </a:cubicBezTo>
                    <a:cubicBezTo>
                      <a:pt x="6803" y="530"/>
                      <a:pt x="6803" y="530"/>
                      <a:pt x="6803" y="530"/>
                    </a:cubicBezTo>
                    <a:cubicBezTo>
                      <a:pt x="6803" y="530"/>
                      <a:pt x="6803" y="530"/>
                      <a:pt x="6803" y="530"/>
                    </a:cubicBezTo>
                    <a:cubicBezTo>
                      <a:pt x="6732" y="530"/>
                      <a:pt x="6662" y="596"/>
                      <a:pt x="6592" y="596"/>
                    </a:cubicBezTo>
                    <a:cubicBezTo>
                      <a:pt x="6382" y="663"/>
                      <a:pt x="6171" y="729"/>
                      <a:pt x="6031" y="795"/>
                    </a:cubicBezTo>
                    <a:cubicBezTo>
                      <a:pt x="5961" y="861"/>
                      <a:pt x="5891" y="861"/>
                      <a:pt x="5821" y="861"/>
                    </a:cubicBezTo>
                    <a:cubicBezTo>
                      <a:pt x="5681" y="861"/>
                      <a:pt x="5540" y="861"/>
                      <a:pt x="5400" y="795"/>
                    </a:cubicBezTo>
                    <a:cubicBezTo>
                      <a:pt x="5330" y="795"/>
                      <a:pt x="5330" y="795"/>
                      <a:pt x="5260" y="729"/>
                    </a:cubicBezTo>
                    <a:cubicBezTo>
                      <a:pt x="5119" y="729"/>
                      <a:pt x="4979" y="663"/>
                      <a:pt x="4909" y="663"/>
                    </a:cubicBezTo>
                    <a:cubicBezTo>
                      <a:pt x="4839" y="663"/>
                      <a:pt x="4839" y="663"/>
                      <a:pt x="4769" y="663"/>
                    </a:cubicBezTo>
                    <a:cubicBezTo>
                      <a:pt x="4629" y="663"/>
                      <a:pt x="4558" y="729"/>
                      <a:pt x="4488" y="729"/>
                    </a:cubicBezTo>
                    <a:cubicBezTo>
                      <a:pt x="4488" y="795"/>
                      <a:pt x="4488" y="795"/>
                      <a:pt x="4488" y="795"/>
                    </a:cubicBezTo>
                    <a:cubicBezTo>
                      <a:pt x="4558" y="861"/>
                      <a:pt x="4558" y="928"/>
                      <a:pt x="4629" y="1060"/>
                    </a:cubicBezTo>
                    <a:cubicBezTo>
                      <a:pt x="4629" y="1193"/>
                      <a:pt x="4629" y="1391"/>
                      <a:pt x="4629" y="1524"/>
                    </a:cubicBezTo>
                    <a:cubicBezTo>
                      <a:pt x="4629" y="1524"/>
                      <a:pt x="4629" y="1590"/>
                      <a:pt x="4629" y="1590"/>
                    </a:cubicBezTo>
                    <a:cubicBezTo>
                      <a:pt x="4629" y="1656"/>
                      <a:pt x="4699" y="1723"/>
                      <a:pt x="4699" y="1789"/>
                    </a:cubicBezTo>
                    <a:cubicBezTo>
                      <a:pt x="4769" y="2054"/>
                      <a:pt x="4909" y="2187"/>
                      <a:pt x="4909" y="2187"/>
                    </a:cubicBezTo>
                    <a:cubicBezTo>
                      <a:pt x="5049" y="2187"/>
                      <a:pt x="5119" y="2187"/>
                      <a:pt x="5260" y="2253"/>
                    </a:cubicBezTo>
                    <a:cubicBezTo>
                      <a:pt x="5400" y="2319"/>
                      <a:pt x="5540" y="2452"/>
                      <a:pt x="5540" y="2518"/>
                    </a:cubicBezTo>
                    <a:cubicBezTo>
                      <a:pt x="5540" y="2518"/>
                      <a:pt x="5540" y="2518"/>
                      <a:pt x="5540" y="2518"/>
                    </a:cubicBezTo>
                    <a:cubicBezTo>
                      <a:pt x="5540" y="2518"/>
                      <a:pt x="5540" y="2518"/>
                      <a:pt x="5540" y="2518"/>
                    </a:cubicBezTo>
                    <a:cubicBezTo>
                      <a:pt x="5540" y="2584"/>
                      <a:pt x="5540" y="2717"/>
                      <a:pt x="5470" y="2717"/>
                    </a:cubicBezTo>
                    <a:cubicBezTo>
                      <a:pt x="5470" y="2783"/>
                      <a:pt x="5400" y="2783"/>
                      <a:pt x="5400" y="2783"/>
                    </a:cubicBezTo>
                    <a:cubicBezTo>
                      <a:pt x="5190" y="2849"/>
                      <a:pt x="5119" y="3048"/>
                      <a:pt x="5049" y="3247"/>
                    </a:cubicBezTo>
                    <a:cubicBezTo>
                      <a:pt x="5049" y="3313"/>
                      <a:pt x="5049" y="3379"/>
                      <a:pt x="5049" y="3445"/>
                    </a:cubicBezTo>
                    <a:cubicBezTo>
                      <a:pt x="5049" y="3578"/>
                      <a:pt x="5049" y="3843"/>
                      <a:pt x="4769" y="3909"/>
                    </a:cubicBezTo>
                    <a:cubicBezTo>
                      <a:pt x="4629" y="3909"/>
                      <a:pt x="4558" y="3975"/>
                      <a:pt x="4558" y="4174"/>
                    </a:cubicBezTo>
                    <a:cubicBezTo>
                      <a:pt x="4558" y="4506"/>
                      <a:pt x="4278" y="4572"/>
                      <a:pt x="4138" y="4572"/>
                    </a:cubicBezTo>
                    <a:cubicBezTo>
                      <a:pt x="4138" y="4638"/>
                      <a:pt x="4068" y="4638"/>
                      <a:pt x="4068" y="4638"/>
                    </a:cubicBezTo>
                    <a:cubicBezTo>
                      <a:pt x="4068" y="4638"/>
                      <a:pt x="3997" y="4771"/>
                      <a:pt x="3997" y="4837"/>
                    </a:cubicBezTo>
                    <a:cubicBezTo>
                      <a:pt x="3857" y="5234"/>
                      <a:pt x="3787" y="5367"/>
                      <a:pt x="3717" y="5433"/>
                    </a:cubicBezTo>
                    <a:cubicBezTo>
                      <a:pt x="3647" y="5499"/>
                      <a:pt x="3577" y="5499"/>
                      <a:pt x="3436" y="5566"/>
                    </a:cubicBezTo>
                    <a:cubicBezTo>
                      <a:pt x="3296" y="5566"/>
                      <a:pt x="3086" y="5632"/>
                      <a:pt x="3086" y="5764"/>
                    </a:cubicBezTo>
                    <a:cubicBezTo>
                      <a:pt x="3086" y="6029"/>
                      <a:pt x="2805" y="6427"/>
                      <a:pt x="2525" y="6427"/>
                    </a:cubicBezTo>
                    <a:cubicBezTo>
                      <a:pt x="2525" y="6427"/>
                      <a:pt x="2525" y="6427"/>
                      <a:pt x="2525" y="6427"/>
                    </a:cubicBezTo>
                    <a:cubicBezTo>
                      <a:pt x="2525" y="6427"/>
                      <a:pt x="2525" y="6427"/>
                      <a:pt x="2525" y="6427"/>
                    </a:cubicBezTo>
                    <a:cubicBezTo>
                      <a:pt x="2455" y="6427"/>
                      <a:pt x="2455" y="6427"/>
                      <a:pt x="2384" y="6361"/>
                    </a:cubicBezTo>
                    <a:cubicBezTo>
                      <a:pt x="2314" y="6361"/>
                      <a:pt x="2244" y="6361"/>
                      <a:pt x="2174" y="6361"/>
                    </a:cubicBezTo>
                    <a:cubicBezTo>
                      <a:pt x="2104" y="6361"/>
                      <a:pt x="2104" y="6361"/>
                      <a:pt x="2104" y="6361"/>
                    </a:cubicBezTo>
                    <a:cubicBezTo>
                      <a:pt x="2104" y="6427"/>
                      <a:pt x="2034" y="6493"/>
                      <a:pt x="1894" y="6493"/>
                    </a:cubicBezTo>
                    <a:cubicBezTo>
                      <a:pt x="1823" y="6493"/>
                      <a:pt x="1683" y="6493"/>
                      <a:pt x="1613" y="6427"/>
                    </a:cubicBezTo>
                    <a:cubicBezTo>
                      <a:pt x="1543" y="6427"/>
                      <a:pt x="1543" y="6361"/>
                      <a:pt x="1473" y="6361"/>
                    </a:cubicBezTo>
                    <a:cubicBezTo>
                      <a:pt x="1473" y="6361"/>
                      <a:pt x="1473" y="6427"/>
                      <a:pt x="1403" y="6427"/>
                    </a:cubicBezTo>
                    <a:cubicBezTo>
                      <a:pt x="1122" y="6692"/>
                      <a:pt x="982" y="6891"/>
                      <a:pt x="982" y="6957"/>
                    </a:cubicBezTo>
                    <a:cubicBezTo>
                      <a:pt x="982" y="7023"/>
                      <a:pt x="1052" y="7023"/>
                      <a:pt x="1122" y="7090"/>
                    </a:cubicBezTo>
                    <a:cubicBezTo>
                      <a:pt x="1262" y="7156"/>
                      <a:pt x="1473" y="7288"/>
                      <a:pt x="1473" y="7487"/>
                    </a:cubicBezTo>
                    <a:cubicBezTo>
                      <a:pt x="1403" y="7752"/>
                      <a:pt x="1613" y="8017"/>
                      <a:pt x="1753" y="8150"/>
                    </a:cubicBezTo>
                    <a:cubicBezTo>
                      <a:pt x="1894" y="8282"/>
                      <a:pt x="2244" y="8746"/>
                      <a:pt x="2034" y="9011"/>
                    </a:cubicBezTo>
                    <a:cubicBezTo>
                      <a:pt x="1894" y="9210"/>
                      <a:pt x="1683" y="9276"/>
                      <a:pt x="1332" y="9210"/>
                    </a:cubicBezTo>
                    <a:cubicBezTo>
                      <a:pt x="1262" y="9210"/>
                      <a:pt x="1192" y="9210"/>
                      <a:pt x="1122" y="9210"/>
                    </a:cubicBezTo>
                    <a:cubicBezTo>
                      <a:pt x="1052" y="9276"/>
                      <a:pt x="842" y="9276"/>
                      <a:pt x="561" y="9276"/>
                    </a:cubicBezTo>
                    <a:cubicBezTo>
                      <a:pt x="561" y="9210"/>
                      <a:pt x="491" y="9210"/>
                      <a:pt x="491" y="9210"/>
                    </a:cubicBezTo>
                    <a:cubicBezTo>
                      <a:pt x="281" y="9210"/>
                      <a:pt x="210" y="9342"/>
                      <a:pt x="140" y="9475"/>
                    </a:cubicBezTo>
                    <a:cubicBezTo>
                      <a:pt x="70" y="9541"/>
                      <a:pt x="70" y="9541"/>
                      <a:pt x="70" y="9607"/>
                    </a:cubicBezTo>
                    <a:cubicBezTo>
                      <a:pt x="0" y="9607"/>
                      <a:pt x="0" y="9607"/>
                      <a:pt x="0" y="9607"/>
                    </a:cubicBezTo>
                    <a:cubicBezTo>
                      <a:pt x="70" y="9674"/>
                      <a:pt x="140" y="9740"/>
                      <a:pt x="140" y="9806"/>
                    </a:cubicBezTo>
                    <a:cubicBezTo>
                      <a:pt x="281" y="9939"/>
                      <a:pt x="421" y="10071"/>
                      <a:pt x="631" y="10137"/>
                    </a:cubicBezTo>
                    <a:cubicBezTo>
                      <a:pt x="771" y="10204"/>
                      <a:pt x="982" y="10137"/>
                      <a:pt x="1122" y="10137"/>
                    </a:cubicBezTo>
                    <a:cubicBezTo>
                      <a:pt x="1192" y="10071"/>
                      <a:pt x="1262" y="10071"/>
                      <a:pt x="1332" y="10071"/>
                    </a:cubicBezTo>
                    <a:cubicBezTo>
                      <a:pt x="1473" y="10071"/>
                      <a:pt x="1543" y="10137"/>
                      <a:pt x="1543" y="10336"/>
                    </a:cubicBezTo>
                    <a:cubicBezTo>
                      <a:pt x="1543" y="10667"/>
                      <a:pt x="1052" y="10667"/>
                      <a:pt x="631" y="10734"/>
                    </a:cubicBezTo>
                    <a:cubicBezTo>
                      <a:pt x="631" y="10734"/>
                      <a:pt x="561" y="10734"/>
                      <a:pt x="491" y="10734"/>
                    </a:cubicBezTo>
                    <a:cubicBezTo>
                      <a:pt x="771" y="11065"/>
                      <a:pt x="1613" y="11926"/>
                      <a:pt x="1964" y="11860"/>
                    </a:cubicBezTo>
                    <a:cubicBezTo>
                      <a:pt x="2384" y="11794"/>
                      <a:pt x="2665" y="11396"/>
                      <a:pt x="2735" y="11264"/>
                    </a:cubicBezTo>
                    <a:cubicBezTo>
                      <a:pt x="2665" y="11198"/>
                      <a:pt x="2595" y="11131"/>
                      <a:pt x="2665" y="10999"/>
                    </a:cubicBezTo>
                    <a:cubicBezTo>
                      <a:pt x="2665" y="10866"/>
                      <a:pt x="2875" y="10667"/>
                      <a:pt x="3016" y="10667"/>
                    </a:cubicBezTo>
                    <a:cubicBezTo>
                      <a:pt x="3086" y="10667"/>
                      <a:pt x="3086" y="10667"/>
                      <a:pt x="3156" y="10667"/>
                    </a:cubicBezTo>
                    <a:cubicBezTo>
                      <a:pt x="3296" y="10734"/>
                      <a:pt x="3296" y="10933"/>
                      <a:pt x="3296" y="11131"/>
                    </a:cubicBezTo>
                    <a:cubicBezTo>
                      <a:pt x="3296" y="11264"/>
                      <a:pt x="3296" y="11463"/>
                      <a:pt x="3366" y="11463"/>
                    </a:cubicBezTo>
                    <a:cubicBezTo>
                      <a:pt x="3647" y="11661"/>
                      <a:pt x="3506" y="11993"/>
                      <a:pt x="3436" y="12324"/>
                    </a:cubicBezTo>
                    <a:cubicBezTo>
                      <a:pt x="3366" y="12456"/>
                      <a:pt x="3436" y="12788"/>
                      <a:pt x="3506" y="13119"/>
                    </a:cubicBezTo>
                    <a:cubicBezTo>
                      <a:pt x="3506" y="13252"/>
                      <a:pt x="3577" y="13384"/>
                      <a:pt x="3577" y="13517"/>
                    </a:cubicBezTo>
                    <a:cubicBezTo>
                      <a:pt x="3577" y="13649"/>
                      <a:pt x="3647" y="13848"/>
                      <a:pt x="3717" y="14047"/>
                    </a:cubicBezTo>
                    <a:cubicBezTo>
                      <a:pt x="3787" y="14312"/>
                      <a:pt x="3857" y="14577"/>
                      <a:pt x="3927" y="14842"/>
                    </a:cubicBezTo>
                    <a:cubicBezTo>
                      <a:pt x="3997" y="15372"/>
                      <a:pt x="4348" y="16233"/>
                      <a:pt x="4629" y="16829"/>
                    </a:cubicBezTo>
                    <a:cubicBezTo>
                      <a:pt x="4839" y="17094"/>
                      <a:pt x="4979" y="17558"/>
                      <a:pt x="5119" y="17890"/>
                    </a:cubicBezTo>
                    <a:cubicBezTo>
                      <a:pt x="5190" y="18287"/>
                      <a:pt x="5330" y="18618"/>
                      <a:pt x="5400" y="18751"/>
                    </a:cubicBezTo>
                    <a:cubicBezTo>
                      <a:pt x="5610" y="18950"/>
                      <a:pt x="6171" y="19811"/>
                      <a:pt x="6171" y="20341"/>
                    </a:cubicBezTo>
                    <a:cubicBezTo>
                      <a:pt x="6171" y="20805"/>
                      <a:pt x="6732" y="21467"/>
                      <a:pt x="6873" y="21600"/>
                    </a:cubicBezTo>
                    <a:cubicBezTo>
                      <a:pt x="6943" y="21600"/>
                      <a:pt x="6943" y="21600"/>
                      <a:pt x="6943" y="21600"/>
                    </a:cubicBezTo>
                    <a:cubicBezTo>
                      <a:pt x="7083" y="21600"/>
                      <a:pt x="7364" y="21401"/>
                      <a:pt x="7434" y="21202"/>
                    </a:cubicBezTo>
                    <a:cubicBezTo>
                      <a:pt x="7504" y="21004"/>
                      <a:pt x="7714" y="20871"/>
                      <a:pt x="7855" y="20739"/>
                    </a:cubicBezTo>
                    <a:cubicBezTo>
                      <a:pt x="7995" y="20672"/>
                      <a:pt x="8135" y="20606"/>
                      <a:pt x="8135" y="20540"/>
                    </a:cubicBezTo>
                    <a:cubicBezTo>
                      <a:pt x="8205" y="20341"/>
                      <a:pt x="8205" y="19944"/>
                      <a:pt x="8556" y="19877"/>
                    </a:cubicBezTo>
                    <a:cubicBezTo>
                      <a:pt x="8626" y="19877"/>
                      <a:pt x="8696" y="19811"/>
                      <a:pt x="8696" y="19480"/>
                    </a:cubicBezTo>
                    <a:cubicBezTo>
                      <a:pt x="8696" y="19215"/>
                      <a:pt x="8696" y="18751"/>
                      <a:pt x="8906" y="18486"/>
                    </a:cubicBezTo>
                    <a:cubicBezTo>
                      <a:pt x="9117" y="18221"/>
                      <a:pt x="9117" y="17625"/>
                      <a:pt x="9047" y="17360"/>
                    </a:cubicBezTo>
                    <a:cubicBezTo>
                      <a:pt x="8906" y="17094"/>
                      <a:pt x="8977" y="16631"/>
                      <a:pt x="9117" y="16366"/>
                    </a:cubicBezTo>
                    <a:cubicBezTo>
                      <a:pt x="9117" y="16233"/>
                      <a:pt x="9117" y="16167"/>
                      <a:pt x="9187" y="16101"/>
                    </a:cubicBezTo>
                    <a:cubicBezTo>
                      <a:pt x="9187" y="15902"/>
                      <a:pt x="9257" y="15637"/>
                      <a:pt x="9468" y="15637"/>
                    </a:cubicBezTo>
                    <a:cubicBezTo>
                      <a:pt x="9678" y="15637"/>
                      <a:pt x="9958" y="15438"/>
                      <a:pt x="10169" y="15173"/>
                    </a:cubicBezTo>
                    <a:cubicBezTo>
                      <a:pt x="10379" y="14974"/>
                      <a:pt x="10730" y="14709"/>
                      <a:pt x="11081" y="14510"/>
                    </a:cubicBezTo>
                    <a:cubicBezTo>
                      <a:pt x="11221" y="14378"/>
                      <a:pt x="11361" y="14312"/>
                      <a:pt x="11431" y="14245"/>
                    </a:cubicBezTo>
                    <a:cubicBezTo>
                      <a:pt x="11712" y="14047"/>
                      <a:pt x="12413" y="13384"/>
                      <a:pt x="12623" y="13053"/>
                    </a:cubicBezTo>
                    <a:cubicBezTo>
                      <a:pt x="12834" y="12854"/>
                      <a:pt x="13114" y="12721"/>
                      <a:pt x="13395" y="12589"/>
                    </a:cubicBezTo>
                    <a:cubicBezTo>
                      <a:pt x="13535" y="12456"/>
                      <a:pt x="13745" y="12390"/>
                      <a:pt x="13886" y="12258"/>
                    </a:cubicBezTo>
                    <a:cubicBezTo>
                      <a:pt x="14026" y="12125"/>
                      <a:pt x="14026" y="11993"/>
                      <a:pt x="14026" y="11860"/>
                    </a:cubicBezTo>
                    <a:cubicBezTo>
                      <a:pt x="14026" y="11728"/>
                      <a:pt x="14096" y="11661"/>
                      <a:pt x="14096" y="11595"/>
                    </a:cubicBezTo>
                    <a:cubicBezTo>
                      <a:pt x="14166" y="11065"/>
                      <a:pt x="15639" y="10999"/>
                      <a:pt x="15639" y="10999"/>
                    </a:cubicBezTo>
                    <a:cubicBezTo>
                      <a:pt x="15639" y="10999"/>
                      <a:pt x="15639" y="10999"/>
                      <a:pt x="15709" y="10999"/>
                    </a:cubicBezTo>
                    <a:cubicBezTo>
                      <a:pt x="15709" y="10999"/>
                      <a:pt x="15709" y="10999"/>
                      <a:pt x="15709" y="10933"/>
                    </a:cubicBezTo>
                    <a:cubicBezTo>
                      <a:pt x="15709" y="10933"/>
                      <a:pt x="15709" y="10933"/>
                      <a:pt x="15709" y="10866"/>
                    </a:cubicBezTo>
                    <a:cubicBezTo>
                      <a:pt x="15639" y="10866"/>
                      <a:pt x="15639" y="10800"/>
                      <a:pt x="15639" y="10800"/>
                    </a:cubicBezTo>
                    <a:cubicBezTo>
                      <a:pt x="15639" y="10734"/>
                      <a:pt x="15639" y="10734"/>
                      <a:pt x="15639" y="10667"/>
                    </a:cubicBezTo>
                    <a:cubicBezTo>
                      <a:pt x="15639" y="10667"/>
                      <a:pt x="15639" y="10601"/>
                      <a:pt x="15639" y="10601"/>
                    </a:cubicBezTo>
                    <a:cubicBezTo>
                      <a:pt x="15639" y="10601"/>
                      <a:pt x="15639" y="10535"/>
                      <a:pt x="15639" y="10535"/>
                    </a:cubicBezTo>
                    <a:cubicBezTo>
                      <a:pt x="15639" y="10469"/>
                      <a:pt x="15639" y="10469"/>
                      <a:pt x="15569" y="10402"/>
                    </a:cubicBezTo>
                    <a:cubicBezTo>
                      <a:pt x="15569" y="10402"/>
                      <a:pt x="15569" y="10336"/>
                      <a:pt x="15569" y="10336"/>
                    </a:cubicBezTo>
                    <a:cubicBezTo>
                      <a:pt x="15569" y="10336"/>
                      <a:pt x="15569" y="10270"/>
                      <a:pt x="15569" y="10270"/>
                    </a:cubicBezTo>
                    <a:cubicBezTo>
                      <a:pt x="15569" y="10204"/>
                      <a:pt x="15569" y="10204"/>
                      <a:pt x="15569" y="10204"/>
                    </a:cubicBezTo>
                    <a:cubicBezTo>
                      <a:pt x="15569" y="10137"/>
                      <a:pt x="15499" y="10137"/>
                      <a:pt x="15499" y="10071"/>
                    </a:cubicBezTo>
                    <a:cubicBezTo>
                      <a:pt x="15499" y="10071"/>
                      <a:pt x="15499" y="10071"/>
                      <a:pt x="15499" y="10005"/>
                    </a:cubicBezTo>
                    <a:cubicBezTo>
                      <a:pt x="15499" y="10005"/>
                      <a:pt x="15499" y="9939"/>
                      <a:pt x="15499" y="9939"/>
                    </a:cubicBezTo>
                    <a:cubicBezTo>
                      <a:pt x="15499" y="9939"/>
                      <a:pt x="15499" y="9939"/>
                      <a:pt x="15429" y="9939"/>
                    </a:cubicBezTo>
                    <a:cubicBezTo>
                      <a:pt x="15429" y="9872"/>
                      <a:pt x="15429" y="9806"/>
                      <a:pt x="15429" y="9806"/>
                    </a:cubicBezTo>
                    <a:cubicBezTo>
                      <a:pt x="15288" y="9475"/>
                      <a:pt x="15148" y="8879"/>
                      <a:pt x="15218" y="8613"/>
                    </a:cubicBezTo>
                    <a:cubicBezTo>
                      <a:pt x="15288" y="8415"/>
                      <a:pt x="15429" y="8415"/>
                      <a:pt x="15499" y="8348"/>
                    </a:cubicBezTo>
                    <a:cubicBezTo>
                      <a:pt x="15639" y="8348"/>
                      <a:pt x="15639" y="8348"/>
                      <a:pt x="15639" y="8282"/>
                    </a:cubicBezTo>
                    <a:cubicBezTo>
                      <a:pt x="15639" y="8282"/>
                      <a:pt x="15499" y="8216"/>
                      <a:pt x="15429" y="8216"/>
                    </a:cubicBezTo>
                    <a:cubicBezTo>
                      <a:pt x="15288" y="8150"/>
                      <a:pt x="15148" y="8017"/>
                      <a:pt x="15078" y="7885"/>
                    </a:cubicBezTo>
                    <a:cubicBezTo>
                      <a:pt x="15078" y="7818"/>
                      <a:pt x="15078" y="7686"/>
                      <a:pt x="15148" y="7620"/>
                    </a:cubicBezTo>
                    <a:cubicBezTo>
                      <a:pt x="15218" y="7487"/>
                      <a:pt x="15358" y="7421"/>
                      <a:pt x="15499" y="7421"/>
                    </a:cubicBezTo>
                    <a:cubicBezTo>
                      <a:pt x="15569" y="7421"/>
                      <a:pt x="15639" y="7421"/>
                      <a:pt x="15709" y="7487"/>
                    </a:cubicBezTo>
                    <a:cubicBezTo>
                      <a:pt x="15779" y="7553"/>
                      <a:pt x="15849" y="7553"/>
                      <a:pt x="15919" y="7553"/>
                    </a:cubicBezTo>
                    <a:cubicBezTo>
                      <a:pt x="16340" y="7553"/>
                      <a:pt x="16621" y="7752"/>
                      <a:pt x="16621" y="8083"/>
                    </a:cubicBezTo>
                    <a:cubicBezTo>
                      <a:pt x="16621" y="8150"/>
                      <a:pt x="16761" y="8282"/>
                      <a:pt x="16831" y="8348"/>
                    </a:cubicBezTo>
                    <a:cubicBezTo>
                      <a:pt x="16971" y="8282"/>
                      <a:pt x="17462" y="8282"/>
                      <a:pt x="17743" y="8282"/>
                    </a:cubicBezTo>
                    <a:cubicBezTo>
                      <a:pt x="18023" y="8282"/>
                      <a:pt x="18444" y="8282"/>
                      <a:pt x="18444" y="8613"/>
                    </a:cubicBezTo>
                    <a:cubicBezTo>
                      <a:pt x="18444" y="8812"/>
                      <a:pt x="18094" y="9475"/>
                      <a:pt x="17673" y="9475"/>
                    </a:cubicBezTo>
                    <a:cubicBezTo>
                      <a:pt x="17673" y="9475"/>
                      <a:pt x="17603" y="9541"/>
                      <a:pt x="17603" y="9674"/>
                    </a:cubicBezTo>
                    <a:cubicBezTo>
                      <a:pt x="17603" y="9872"/>
                      <a:pt x="17603" y="10005"/>
                      <a:pt x="17673" y="10005"/>
                    </a:cubicBezTo>
                    <a:cubicBezTo>
                      <a:pt x="17673" y="10005"/>
                      <a:pt x="17813" y="9872"/>
                      <a:pt x="17883" y="9806"/>
                    </a:cubicBezTo>
                    <a:cubicBezTo>
                      <a:pt x="17883" y="9740"/>
                      <a:pt x="17883" y="9740"/>
                      <a:pt x="17883" y="9740"/>
                    </a:cubicBezTo>
                    <a:cubicBezTo>
                      <a:pt x="17953" y="9607"/>
                      <a:pt x="18094" y="9409"/>
                      <a:pt x="18234" y="9409"/>
                    </a:cubicBezTo>
                    <a:cubicBezTo>
                      <a:pt x="18374" y="9409"/>
                      <a:pt x="18444" y="9674"/>
                      <a:pt x="18584" y="10402"/>
                    </a:cubicBezTo>
                    <a:cubicBezTo>
                      <a:pt x="18584" y="10469"/>
                      <a:pt x="18584" y="10601"/>
                      <a:pt x="18584" y="10734"/>
                    </a:cubicBezTo>
                    <a:cubicBezTo>
                      <a:pt x="18584" y="10734"/>
                      <a:pt x="18584" y="10734"/>
                      <a:pt x="18584" y="10734"/>
                    </a:cubicBezTo>
                    <a:cubicBezTo>
                      <a:pt x="18584" y="10734"/>
                      <a:pt x="18584" y="10734"/>
                      <a:pt x="18584" y="1073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58" name="Shape 3835"/>
              <p:cNvSpPr/>
              <p:nvPr/>
            </p:nvSpPr>
            <p:spPr>
              <a:xfrm>
                <a:off x="1820226" y="2594137"/>
                <a:ext cx="446096" cy="177312"/>
              </a:xfrm>
              <a:custGeom>
                <a:avLst/>
                <a:gdLst/>
                <a:ahLst/>
                <a:cxnLst>
                  <a:cxn ang="0">
                    <a:pos x="wd2" y="hd2"/>
                  </a:cxn>
                  <a:cxn ang="5400000">
                    <a:pos x="wd2" y="hd2"/>
                  </a:cxn>
                  <a:cxn ang="10800000">
                    <a:pos x="wd2" y="hd2"/>
                  </a:cxn>
                  <a:cxn ang="16200000">
                    <a:pos x="wd2" y="hd2"/>
                  </a:cxn>
                </a:cxnLst>
                <a:rect l="0" t="0" r="r" b="b"/>
                <a:pathLst>
                  <a:path w="21600" h="21600" extrusionOk="0">
                    <a:moveTo>
                      <a:pt x="21600" y="5400"/>
                    </a:moveTo>
                    <a:cubicBezTo>
                      <a:pt x="21417" y="5400"/>
                      <a:pt x="21417" y="5400"/>
                      <a:pt x="21417" y="5400"/>
                    </a:cubicBezTo>
                    <a:cubicBezTo>
                      <a:pt x="21417" y="5400"/>
                      <a:pt x="21417" y="5400"/>
                      <a:pt x="21417" y="5400"/>
                    </a:cubicBezTo>
                    <a:cubicBezTo>
                      <a:pt x="21417" y="5400"/>
                      <a:pt x="21234" y="5400"/>
                      <a:pt x="21234" y="5400"/>
                    </a:cubicBezTo>
                    <a:cubicBezTo>
                      <a:pt x="21051" y="5400"/>
                      <a:pt x="21051" y="5400"/>
                      <a:pt x="21051" y="5400"/>
                    </a:cubicBezTo>
                    <a:cubicBezTo>
                      <a:pt x="20685" y="5400"/>
                      <a:pt x="20319" y="4950"/>
                      <a:pt x="19953" y="4050"/>
                    </a:cubicBezTo>
                    <a:cubicBezTo>
                      <a:pt x="19586" y="3150"/>
                      <a:pt x="19403" y="3150"/>
                      <a:pt x="19403" y="3150"/>
                    </a:cubicBezTo>
                    <a:cubicBezTo>
                      <a:pt x="19220" y="3150"/>
                      <a:pt x="19220" y="3150"/>
                      <a:pt x="19220" y="3150"/>
                    </a:cubicBezTo>
                    <a:cubicBezTo>
                      <a:pt x="18854" y="3150"/>
                      <a:pt x="18488" y="3150"/>
                      <a:pt x="18305" y="3150"/>
                    </a:cubicBezTo>
                    <a:cubicBezTo>
                      <a:pt x="17573" y="2700"/>
                      <a:pt x="15559" y="1800"/>
                      <a:pt x="14095" y="1800"/>
                    </a:cubicBezTo>
                    <a:cubicBezTo>
                      <a:pt x="13363" y="1800"/>
                      <a:pt x="13180" y="2250"/>
                      <a:pt x="13180" y="2250"/>
                    </a:cubicBezTo>
                    <a:cubicBezTo>
                      <a:pt x="12447" y="2700"/>
                      <a:pt x="10983" y="1350"/>
                      <a:pt x="10251" y="450"/>
                    </a:cubicBezTo>
                    <a:cubicBezTo>
                      <a:pt x="10068" y="0"/>
                      <a:pt x="10068" y="0"/>
                      <a:pt x="10068" y="0"/>
                    </a:cubicBezTo>
                    <a:cubicBezTo>
                      <a:pt x="10068" y="0"/>
                      <a:pt x="9885" y="0"/>
                      <a:pt x="9702" y="0"/>
                    </a:cubicBezTo>
                    <a:cubicBezTo>
                      <a:pt x="9153" y="0"/>
                      <a:pt x="8603" y="900"/>
                      <a:pt x="8420" y="1350"/>
                    </a:cubicBezTo>
                    <a:cubicBezTo>
                      <a:pt x="8420" y="3150"/>
                      <a:pt x="8054" y="4050"/>
                      <a:pt x="7505" y="4050"/>
                    </a:cubicBezTo>
                    <a:cubicBezTo>
                      <a:pt x="7139" y="4050"/>
                      <a:pt x="6773" y="3600"/>
                      <a:pt x="6224" y="3150"/>
                    </a:cubicBezTo>
                    <a:cubicBezTo>
                      <a:pt x="5675" y="2250"/>
                      <a:pt x="5125" y="2250"/>
                      <a:pt x="4576" y="2250"/>
                    </a:cubicBezTo>
                    <a:cubicBezTo>
                      <a:pt x="4027" y="2250"/>
                      <a:pt x="3844" y="2250"/>
                      <a:pt x="3844" y="2700"/>
                    </a:cubicBezTo>
                    <a:cubicBezTo>
                      <a:pt x="3844" y="4500"/>
                      <a:pt x="2746" y="6300"/>
                      <a:pt x="2380" y="6750"/>
                    </a:cubicBezTo>
                    <a:cubicBezTo>
                      <a:pt x="2380" y="6750"/>
                      <a:pt x="2380" y="6750"/>
                      <a:pt x="2380" y="6750"/>
                    </a:cubicBezTo>
                    <a:cubicBezTo>
                      <a:pt x="2380" y="6750"/>
                      <a:pt x="2380" y="6750"/>
                      <a:pt x="2197" y="7200"/>
                    </a:cubicBezTo>
                    <a:cubicBezTo>
                      <a:pt x="2197" y="7200"/>
                      <a:pt x="2197" y="7200"/>
                      <a:pt x="2197" y="7200"/>
                    </a:cubicBezTo>
                    <a:cubicBezTo>
                      <a:pt x="2197" y="7200"/>
                      <a:pt x="2197" y="7650"/>
                      <a:pt x="2014" y="8100"/>
                    </a:cubicBezTo>
                    <a:cubicBezTo>
                      <a:pt x="2197" y="8550"/>
                      <a:pt x="2380" y="9000"/>
                      <a:pt x="2563" y="9450"/>
                    </a:cubicBezTo>
                    <a:cubicBezTo>
                      <a:pt x="2563" y="9900"/>
                      <a:pt x="2563" y="9900"/>
                      <a:pt x="2563" y="9900"/>
                    </a:cubicBezTo>
                    <a:cubicBezTo>
                      <a:pt x="2746" y="9900"/>
                      <a:pt x="2929" y="10350"/>
                      <a:pt x="3112" y="10350"/>
                    </a:cubicBezTo>
                    <a:cubicBezTo>
                      <a:pt x="3478" y="10350"/>
                      <a:pt x="3661" y="9900"/>
                      <a:pt x="3661" y="9900"/>
                    </a:cubicBezTo>
                    <a:cubicBezTo>
                      <a:pt x="3661" y="9450"/>
                      <a:pt x="3844" y="9000"/>
                      <a:pt x="4210" y="9000"/>
                    </a:cubicBezTo>
                    <a:cubicBezTo>
                      <a:pt x="4942" y="9000"/>
                      <a:pt x="6224" y="11250"/>
                      <a:pt x="7139" y="12600"/>
                    </a:cubicBezTo>
                    <a:cubicBezTo>
                      <a:pt x="7322" y="13050"/>
                      <a:pt x="7505" y="13950"/>
                      <a:pt x="7505" y="14400"/>
                    </a:cubicBezTo>
                    <a:cubicBezTo>
                      <a:pt x="7505" y="15300"/>
                      <a:pt x="7139" y="15300"/>
                      <a:pt x="6956" y="15750"/>
                    </a:cubicBezTo>
                    <a:cubicBezTo>
                      <a:pt x="6590" y="15750"/>
                      <a:pt x="6407" y="15750"/>
                      <a:pt x="6224" y="16200"/>
                    </a:cubicBezTo>
                    <a:cubicBezTo>
                      <a:pt x="6224" y="17100"/>
                      <a:pt x="5858" y="17550"/>
                      <a:pt x="5308" y="17550"/>
                    </a:cubicBezTo>
                    <a:cubicBezTo>
                      <a:pt x="5125" y="17550"/>
                      <a:pt x="4759" y="17550"/>
                      <a:pt x="4576" y="17550"/>
                    </a:cubicBezTo>
                    <a:cubicBezTo>
                      <a:pt x="4393" y="17550"/>
                      <a:pt x="4393" y="17550"/>
                      <a:pt x="4210" y="17550"/>
                    </a:cubicBezTo>
                    <a:cubicBezTo>
                      <a:pt x="4210" y="17550"/>
                      <a:pt x="4027" y="17550"/>
                      <a:pt x="4027" y="17550"/>
                    </a:cubicBezTo>
                    <a:cubicBezTo>
                      <a:pt x="4027" y="18000"/>
                      <a:pt x="4027" y="18000"/>
                      <a:pt x="4027" y="18000"/>
                    </a:cubicBezTo>
                    <a:cubicBezTo>
                      <a:pt x="3844" y="18000"/>
                      <a:pt x="3844" y="18000"/>
                      <a:pt x="3661" y="18000"/>
                    </a:cubicBezTo>
                    <a:cubicBezTo>
                      <a:pt x="3661" y="18000"/>
                      <a:pt x="3661" y="18000"/>
                      <a:pt x="3661" y="18000"/>
                    </a:cubicBezTo>
                    <a:cubicBezTo>
                      <a:pt x="3478" y="18000"/>
                      <a:pt x="3478" y="18000"/>
                      <a:pt x="3295" y="18450"/>
                    </a:cubicBezTo>
                    <a:cubicBezTo>
                      <a:pt x="3295" y="18450"/>
                      <a:pt x="3295" y="18450"/>
                      <a:pt x="3112" y="18450"/>
                    </a:cubicBezTo>
                    <a:cubicBezTo>
                      <a:pt x="3112" y="18450"/>
                      <a:pt x="3112" y="18450"/>
                      <a:pt x="2929" y="18450"/>
                    </a:cubicBezTo>
                    <a:cubicBezTo>
                      <a:pt x="2563" y="18450"/>
                      <a:pt x="2014" y="18450"/>
                      <a:pt x="1831" y="18450"/>
                    </a:cubicBezTo>
                    <a:cubicBezTo>
                      <a:pt x="1831" y="18450"/>
                      <a:pt x="1831" y="18450"/>
                      <a:pt x="1831" y="18450"/>
                    </a:cubicBezTo>
                    <a:cubicBezTo>
                      <a:pt x="1647" y="18450"/>
                      <a:pt x="1647" y="18450"/>
                      <a:pt x="1647" y="18450"/>
                    </a:cubicBezTo>
                    <a:cubicBezTo>
                      <a:pt x="1647" y="18450"/>
                      <a:pt x="1647" y="18450"/>
                      <a:pt x="1647" y="18450"/>
                    </a:cubicBezTo>
                    <a:cubicBezTo>
                      <a:pt x="915" y="18900"/>
                      <a:pt x="915" y="18900"/>
                      <a:pt x="915" y="18900"/>
                    </a:cubicBezTo>
                    <a:cubicBezTo>
                      <a:pt x="915" y="18450"/>
                      <a:pt x="915" y="18450"/>
                      <a:pt x="915" y="18450"/>
                    </a:cubicBezTo>
                    <a:cubicBezTo>
                      <a:pt x="915" y="18450"/>
                      <a:pt x="915" y="18450"/>
                      <a:pt x="915" y="18450"/>
                    </a:cubicBezTo>
                    <a:cubicBezTo>
                      <a:pt x="915" y="18450"/>
                      <a:pt x="915" y="18450"/>
                      <a:pt x="915" y="18450"/>
                    </a:cubicBezTo>
                    <a:cubicBezTo>
                      <a:pt x="915" y="18450"/>
                      <a:pt x="915" y="18450"/>
                      <a:pt x="915" y="18450"/>
                    </a:cubicBezTo>
                    <a:cubicBezTo>
                      <a:pt x="549" y="18450"/>
                      <a:pt x="183" y="19350"/>
                      <a:pt x="0" y="20250"/>
                    </a:cubicBezTo>
                    <a:cubicBezTo>
                      <a:pt x="183" y="20250"/>
                      <a:pt x="366" y="20250"/>
                      <a:pt x="549" y="20250"/>
                    </a:cubicBezTo>
                    <a:cubicBezTo>
                      <a:pt x="915" y="20250"/>
                      <a:pt x="1098" y="19800"/>
                      <a:pt x="1464" y="19800"/>
                    </a:cubicBezTo>
                    <a:cubicBezTo>
                      <a:pt x="2014" y="19800"/>
                      <a:pt x="2380" y="20250"/>
                      <a:pt x="2563" y="20700"/>
                    </a:cubicBezTo>
                    <a:cubicBezTo>
                      <a:pt x="2746" y="20700"/>
                      <a:pt x="2929" y="20700"/>
                      <a:pt x="2929" y="20700"/>
                    </a:cubicBezTo>
                    <a:cubicBezTo>
                      <a:pt x="3112" y="20700"/>
                      <a:pt x="3295" y="20700"/>
                      <a:pt x="3295" y="20700"/>
                    </a:cubicBezTo>
                    <a:cubicBezTo>
                      <a:pt x="3844" y="20250"/>
                      <a:pt x="4393" y="20250"/>
                      <a:pt x="4576" y="21150"/>
                    </a:cubicBezTo>
                    <a:cubicBezTo>
                      <a:pt x="4576" y="21150"/>
                      <a:pt x="4759" y="21600"/>
                      <a:pt x="5125" y="21600"/>
                    </a:cubicBezTo>
                    <a:cubicBezTo>
                      <a:pt x="5125" y="21600"/>
                      <a:pt x="5308" y="21600"/>
                      <a:pt x="5492" y="21600"/>
                    </a:cubicBezTo>
                    <a:cubicBezTo>
                      <a:pt x="5492" y="21150"/>
                      <a:pt x="5492" y="21150"/>
                      <a:pt x="5675" y="21150"/>
                    </a:cubicBezTo>
                    <a:cubicBezTo>
                      <a:pt x="5858" y="21150"/>
                      <a:pt x="6041" y="21600"/>
                      <a:pt x="6224" y="21600"/>
                    </a:cubicBezTo>
                    <a:cubicBezTo>
                      <a:pt x="6224" y="21600"/>
                      <a:pt x="6224" y="21600"/>
                      <a:pt x="6224" y="21600"/>
                    </a:cubicBezTo>
                    <a:cubicBezTo>
                      <a:pt x="6407" y="21600"/>
                      <a:pt x="6407" y="21600"/>
                      <a:pt x="6407" y="21600"/>
                    </a:cubicBezTo>
                    <a:cubicBezTo>
                      <a:pt x="6590" y="21600"/>
                      <a:pt x="6590" y="21600"/>
                      <a:pt x="6773" y="21600"/>
                    </a:cubicBezTo>
                    <a:cubicBezTo>
                      <a:pt x="6773" y="21600"/>
                      <a:pt x="6773" y="21600"/>
                      <a:pt x="6773" y="21600"/>
                    </a:cubicBezTo>
                    <a:cubicBezTo>
                      <a:pt x="6956" y="21600"/>
                      <a:pt x="6956" y="21600"/>
                      <a:pt x="7139" y="21600"/>
                    </a:cubicBezTo>
                    <a:cubicBezTo>
                      <a:pt x="7139" y="21600"/>
                      <a:pt x="7139" y="21600"/>
                      <a:pt x="7139" y="21600"/>
                    </a:cubicBezTo>
                    <a:cubicBezTo>
                      <a:pt x="7322" y="21600"/>
                      <a:pt x="7322" y="21600"/>
                      <a:pt x="7322" y="21600"/>
                    </a:cubicBezTo>
                    <a:cubicBezTo>
                      <a:pt x="7505" y="21600"/>
                      <a:pt x="7505" y="21600"/>
                      <a:pt x="7505" y="21600"/>
                    </a:cubicBezTo>
                    <a:cubicBezTo>
                      <a:pt x="7688" y="21150"/>
                      <a:pt x="7688" y="21150"/>
                      <a:pt x="7688" y="21150"/>
                    </a:cubicBezTo>
                    <a:cubicBezTo>
                      <a:pt x="7871" y="21150"/>
                      <a:pt x="7871" y="21150"/>
                      <a:pt x="7871" y="21150"/>
                    </a:cubicBezTo>
                    <a:cubicBezTo>
                      <a:pt x="8054" y="21150"/>
                      <a:pt x="8054" y="21150"/>
                      <a:pt x="8054" y="21150"/>
                    </a:cubicBezTo>
                    <a:cubicBezTo>
                      <a:pt x="8237" y="21150"/>
                      <a:pt x="8237" y="21150"/>
                      <a:pt x="8237" y="21150"/>
                    </a:cubicBezTo>
                    <a:cubicBezTo>
                      <a:pt x="8237" y="21150"/>
                      <a:pt x="8237" y="21150"/>
                      <a:pt x="8420" y="21150"/>
                    </a:cubicBezTo>
                    <a:cubicBezTo>
                      <a:pt x="8420" y="21150"/>
                      <a:pt x="8420" y="21150"/>
                      <a:pt x="8420" y="21150"/>
                    </a:cubicBezTo>
                    <a:cubicBezTo>
                      <a:pt x="8420" y="21150"/>
                      <a:pt x="8603" y="21150"/>
                      <a:pt x="8603" y="21150"/>
                    </a:cubicBezTo>
                    <a:cubicBezTo>
                      <a:pt x="8603" y="20700"/>
                      <a:pt x="8603" y="20700"/>
                      <a:pt x="8603" y="20700"/>
                    </a:cubicBezTo>
                    <a:cubicBezTo>
                      <a:pt x="8603" y="20700"/>
                      <a:pt x="8603" y="20700"/>
                      <a:pt x="8603" y="20250"/>
                    </a:cubicBezTo>
                    <a:cubicBezTo>
                      <a:pt x="8603" y="20250"/>
                      <a:pt x="8603" y="20250"/>
                      <a:pt x="8603" y="20250"/>
                    </a:cubicBezTo>
                    <a:cubicBezTo>
                      <a:pt x="8603" y="20250"/>
                      <a:pt x="8603" y="20250"/>
                      <a:pt x="8603" y="19800"/>
                    </a:cubicBezTo>
                    <a:cubicBezTo>
                      <a:pt x="8603" y="19800"/>
                      <a:pt x="8603" y="19800"/>
                      <a:pt x="8603" y="19800"/>
                    </a:cubicBezTo>
                    <a:cubicBezTo>
                      <a:pt x="8603" y="19800"/>
                      <a:pt x="8603" y="19350"/>
                      <a:pt x="8603" y="19350"/>
                    </a:cubicBezTo>
                    <a:cubicBezTo>
                      <a:pt x="8603" y="17550"/>
                      <a:pt x="9336" y="17550"/>
                      <a:pt x="9519" y="17550"/>
                    </a:cubicBezTo>
                    <a:cubicBezTo>
                      <a:pt x="9702" y="17100"/>
                      <a:pt x="9702" y="17100"/>
                      <a:pt x="9885" y="17100"/>
                    </a:cubicBezTo>
                    <a:cubicBezTo>
                      <a:pt x="10068" y="17100"/>
                      <a:pt x="10068" y="16650"/>
                      <a:pt x="10251" y="16650"/>
                    </a:cubicBezTo>
                    <a:cubicBezTo>
                      <a:pt x="10434" y="15750"/>
                      <a:pt x="10800" y="15300"/>
                      <a:pt x="11166" y="15300"/>
                    </a:cubicBezTo>
                    <a:cubicBezTo>
                      <a:pt x="11166" y="15300"/>
                      <a:pt x="11349" y="15300"/>
                      <a:pt x="11532" y="14850"/>
                    </a:cubicBezTo>
                    <a:cubicBezTo>
                      <a:pt x="11715" y="14400"/>
                      <a:pt x="12081" y="13950"/>
                      <a:pt x="12447" y="14400"/>
                    </a:cubicBezTo>
                    <a:cubicBezTo>
                      <a:pt x="12631" y="14400"/>
                      <a:pt x="12814" y="14850"/>
                      <a:pt x="12997" y="15300"/>
                    </a:cubicBezTo>
                    <a:cubicBezTo>
                      <a:pt x="12997" y="15300"/>
                      <a:pt x="13180" y="15750"/>
                      <a:pt x="13363" y="15750"/>
                    </a:cubicBezTo>
                    <a:cubicBezTo>
                      <a:pt x="13363" y="15750"/>
                      <a:pt x="13363" y="15750"/>
                      <a:pt x="13363" y="15750"/>
                    </a:cubicBezTo>
                    <a:cubicBezTo>
                      <a:pt x="13546" y="15300"/>
                      <a:pt x="13729" y="14850"/>
                      <a:pt x="13912" y="14850"/>
                    </a:cubicBezTo>
                    <a:cubicBezTo>
                      <a:pt x="14095" y="14850"/>
                      <a:pt x="14278" y="14850"/>
                      <a:pt x="14644" y="13500"/>
                    </a:cubicBezTo>
                    <a:cubicBezTo>
                      <a:pt x="15193" y="12150"/>
                      <a:pt x="15742" y="11700"/>
                      <a:pt x="16475" y="12150"/>
                    </a:cubicBezTo>
                    <a:cubicBezTo>
                      <a:pt x="16841" y="12150"/>
                      <a:pt x="16841" y="12150"/>
                      <a:pt x="16841" y="12150"/>
                    </a:cubicBezTo>
                    <a:cubicBezTo>
                      <a:pt x="17573" y="12150"/>
                      <a:pt x="17756" y="11250"/>
                      <a:pt x="18122" y="10350"/>
                    </a:cubicBezTo>
                    <a:cubicBezTo>
                      <a:pt x="18305" y="9000"/>
                      <a:pt x="18671" y="8550"/>
                      <a:pt x="19220" y="8550"/>
                    </a:cubicBezTo>
                    <a:cubicBezTo>
                      <a:pt x="19403" y="8100"/>
                      <a:pt x="19586" y="8100"/>
                      <a:pt x="19769" y="7650"/>
                    </a:cubicBezTo>
                    <a:cubicBezTo>
                      <a:pt x="19769" y="7650"/>
                      <a:pt x="19953" y="7650"/>
                      <a:pt x="19953" y="7200"/>
                    </a:cubicBezTo>
                    <a:cubicBezTo>
                      <a:pt x="19953" y="7200"/>
                      <a:pt x="20136" y="7200"/>
                      <a:pt x="20136" y="7200"/>
                    </a:cubicBezTo>
                    <a:cubicBezTo>
                      <a:pt x="20136" y="7200"/>
                      <a:pt x="20136" y="7200"/>
                      <a:pt x="20136" y="7200"/>
                    </a:cubicBezTo>
                    <a:cubicBezTo>
                      <a:pt x="20319" y="6750"/>
                      <a:pt x="20319" y="6750"/>
                      <a:pt x="20319" y="6750"/>
                    </a:cubicBezTo>
                    <a:cubicBezTo>
                      <a:pt x="20319" y="6750"/>
                      <a:pt x="20502" y="6750"/>
                      <a:pt x="20502" y="6750"/>
                    </a:cubicBezTo>
                    <a:cubicBezTo>
                      <a:pt x="20502" y="6750"/>
                      <a:pt x="20502" y="6300"/>
                      <a:pt x="20685" y="6300"/>
                    </a:cubicBezTo>
                    <a:cubicBezTo>
                      <a:pt x="20685" y="6300"/>
                      <a:pt x="20685" y="6300"/>
                      <a:pt x="20685" y="6300"/>
                    </a:cubicBezTo>
                    <a:cubicBezTo>
                      <a:pt x="20685" y="6300"/>
                      <a:pt x="20868" y="6300"/>
                      <a:pt x="20868" y="6300"/>
                    </a:cubicBezTo>
                    <a:cubicBezTo>
                      <a:pt x="20868" y="6300"/>
                      <a:pt x="20868" y="6300"/>
                      <a:pt x="20868" y="6300"/>
                    </a:cubicBezTo>
                    <a:cubicBezTo>
                      <a:pt x="21234" y="5850"/>
                      <a:pt x="21417" y="5400"/>
                      <a:pt x="21600" y="5400"/>
                    </a:cubicBezTo>
                    <a:cubicBezTo>
                      <a:pt x="21600" y="5400"/>
                      <a:pt x="21600" y="5400"/>
                      <a:pt x="21600" y="54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59" name="Shape 3836"/>
              <p:cNvSpPr/>
              <p:nvPr/>
            </p:nvSpPr>
            <p:spPr>
              <a:xfrm>
                <a:off x="2186661" y="2956468"/>
                <a:ext cx="83644" cy="73238"/>
              </a:xfrm>
              <a:custGeom>
                <a:avLst/>
                <a:gdLst/>
                <a:ahLst/>
                <a:cxnLst>
                  <a:cxn ang="0">
                    <a:pos x="wd2" y="hd2"/>
                  </a:cxn>
                  <a:cxn ang="5400000">
                    <a:pos x="wd2" y="hd2"/>
                  </a:cxn>
                  <a:cxn ang="10800000">
                    <a:pos x="wd2" y="hd2"/>
                  </a:cxn>
                  <a:cxn ang="16200000">
                    <a:pos x="wd2" y="hd2"/>
                  </a:cxn>
                </a:cxnLst>
                <a:rect l="0" t="0" r="r" b="b"/>
                <a:pathLst>
                  <a:path w="21600" h="21600" extrusionOk="0">
                    <a:moveTo>
                      <a:pt x="982" y="6480"/>
                    </a:moveTo>
                    <a:cubicBezTo>
                      <a:pt x="982" y="6480"/>
                      <a:pt x="982" y="6480"/>
                      <a:pt x="982" y="6480"/>
                    </a:cubicBezTo>
                    <a:cubicBezTo>
                      <a:pt x="982" y="7560"/>
                      <a:pt x="982" y="7560"/>
                      <a:pt x="982" y="8640"/>
                    </a:cubicBezTo>
                    <a:cubicBezTo>
                      <a:pt x="982" y="8640"/>
                      <a:pt x="982" y="8640"/>
                      <a:pt x="982" y="8640"/>
                    </a:cubicBezTo>
                    <a:cubicBezTo>
                      <a:pt x="1964" y="9720"/>
                      <a:pt x="2945" y="11880"/>
                      <a:pt x="4909" y="14040"/>
                    </a:cubicBezTo>
                    <a:cubicBezTo>
                      <a:pt x="5891" y="14040"/>
                      <a:pt x="5891" y="15120"/>
                      <a:pt x="6873" y="15120"/>
                    </a:cubicBezTo>
                    <a:cubicBezTo>
                      <a:pt x="7855" y="15120"/>
                      <a:pt x="7855" y="16200"/>
                      <a:pt x="7855" y="16200"/>
                    </a:cubicBezTo>
                    <a:cubicBezTo>
                      <a:pt x="8836" y="16200"/>
                      <a:pt x="8836" y="16200"/>
                      <a:pt x="8836" y="16200"/>
                    </a:cubicBezTo>
                    <a:cubicBezTo>
                      <a:pt x="8836" y="17280"/>
                      <a:pt x="8836" y="17280"/>
                      <a:pt x="8836" y="18360"/>
                    </a:cubicBezTo>
                    <a:cubicBezTo>
                      <a:pt x="8836" y="18360"/>
                      <a:pt x="8836" y="18360"/>
                      <a:pt x="8836" y="18360"/>
                    </a:cubicBezTo>
                    <a:cubicBezTo>
                      <a:pt x="9818" y="18360"/>
                      <a:pt x="9818" y="19440"/>
                      <a:pt x="9818" y="19440"/>
                    </a:cubicBezTo>
                    <a:cubicBezTo>
                      <a:pt x="9818" y="19440"/>
                      <a:pt x="9818" y="19440"/>
                      <a:pt x="9818" y="20520"/>
                    </a:cubicBezTo>
                    <a:cubicBezTo>
                      <a:pt x="9818" y="20520"/>
                      <a:pt x="9818" y="21600"/>
                      <a:pt x="9818" y="21600"/>
                    </a:cubicBezTo>
                    <a:cubicBezTo>
                      <a:pt x="9818" y="21600"/>
                      <a:pt x="9818" y="21600"/>
                      <a:pt x="9818" y="21600"/>
                    </a:cubicBezTo>
                    <a:cubicBezTo>
                      <a:pt x="9818" y="21600"/>
                      <a:pt x="9818" y="21600"/>
                      <a:pt x="9818" y="21600"/>
                    </a:cubicBezTo>
                    <a:cubicBezTo>
                      <a:pt x="9818" y="21600"/>
                      <a:pt x="9818" y="21600"/>
                      <a:pt x="10800" y="21600"/>
                    </a:cubicBezTo>
                    <a:cubicBezTo>
                      <a:pt x="10800" y="21600"/>
                      <a:pt x="10800" y="21600"/>
                      <a:pt x="10800" y="21600"/>
                    </a:cubicBezTo>
                    <a:cubicBezTo>
                      <a:pt x="10800" y="21600"/>
                      <a:pt x="11782" y="21600"/>
                      <a:pt x="11782" y="21600"/>
                    </a:cubicBezTo>
                    <a:cubicBezTo>
                      <a:pt x="13745" y="20520"/>
                      <a:pt x="20618" y="11880"/>
                      <a:pt x="21600" y="8640"/>
                    </a:cubicBezTo>
                    <a:cubicBezTo>
                      <a:pt x="20618" y="6480"/>
                      <a:pt x="13745" y="0"/>
                      <a:pt x="9818" y="0"/>
                    </a:cubicBezTo>
                    <a:cubicBezTo>
                      <a:pt x="9818" y="0"/>
                      <a:pt x="9818" y="0"/>
                      <a:pt x="9818" y="0"/>
                    </a:cubicBezTo>
                    <a:cubicBezTo>
                      <a:pt x="9818" y="0"/>
                      <a:pt x="8836" y="0"/>
                      <a:pt x="8836" y="0"/>
                    </a:cubicBezTo>
                    <a:cubicBezTo>
                      <a:pt x="8836" y="0"/>
                      <a:pt x="8836" y="0"/>
                      <a:pt x="7855" y="0"/>
                    </a:cubicBezTo>
                    <a:cubicBezTo>
                      <a:pt x="7855" y="0"/>
                      <a:pt x="7855" y="0"/>
                      <a:pt x="6873" y="0"/>
                    </a:cubicBezTo>
                    <a:cubicBezTo>
                      <a:pt x="6873" y="0"/>
                      <a:pt x="6873" y="0"/>
                      <a:pt x="6873" y="0"/>
                    </a:cubicBezTo>
                    <a:cubicBezTo>
                      <a:pt x="5891" y="1080"/>
                      <a:pt x="5891" y="1080"/>
                      <a:pt x="5891" y="1080"/>
                    </a:cubicBezTo>
                    <a:cubicBezTo>
                      <a:pt x="4909" y="1080"/>
                      <a:pt x="4909" y="1080"/>
                      <a:pt x="4909" y="1080"/>
                    </a:cubicBezTo>
                    <a:cubicBezTo>
                      <a:pt x="4909" y="1080"/>
                      <a:pt x="3927" y="1080"/>
                      <a:pt x="3927" y="2160"/>
                    </a:cubicBezTo>
                    <a:cubicBezTo>
                      <a:pt x="3927" y="2160"/>
                      <a:pt x="3927" y="2160"/>
                      <a:pt x="2945" y="2160"/>
                    </a:cubicBezTo>
                    <a:cubicBezTo>
                      <a:pt x="2945" y="2160"/>
                      <a:pt x="2945" y="2160"/>
                      <a:pt x="2945" y="2160"/>
                    </a:cubicBezTo>
                    <a:cubicBezTo>
                      <a:pt x="1964" y="3240"/>
                      <a:pt x="1964" y="3240"/>
                      <a:pt x="1964" y="3240"/>
                    </a:cubicBezTo>
                    <a:cubicBezTo>
                      <a:pt x="1964" y="3240"/>
                      <a:pt x="1964" y="3240"/>
                      <a:pt x="982" y="3240"/>
                    </a:cubicBezTo>
                    <a:cubicBezTo>
                      <a:pt x="982" y="3240"/>
                      <a:pt x="982" y="4320"/>
                      <a:pt x="982" y="4320"/>
                    </a:cubicBezTo>
                    <a:cubicBezTo>
                      <a:pt x="982" y="4320"/>
                      <a:pt x="0" y="4320"/>
                      <a:pt x="0" y="4320"/>
                    </a:cubicBezTo>
                    <a:cubicBezTo>
                      <a:pt x="0" y="4320"/>
                      <a:pt x="0" y="5400"/>
                      <a:pt x="0" y="5400"/>
                    </a:cubicBezTo>
                    <a:cubicBezTo>
                      <a:pt x="0" y="5400"/>
                      <a:pt x="0" y="5400"/>
                      <a:pt x="0" y="5400"/>
                    </a:cubicBezTo>
                    <a:cubicBezTo>
                      <a:pt x="0" y="5400"/>
                      <a:pt x="0" y="5400"/>
                      <a:pt x="0" y="5400"/>
                    </a:cubicBezTo>
                    <a:cubicBezTo>
                      <a:pt x="0" y="5400"/>
                      <a:pt x="982" y="6480"/>
                      <a:pt x="982" y="648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60" name="Shape 3837"/>
              <p:cNvSpPr/>
              <p:nvPr/>
            </p:nvSpPr>
            <p:spPr>
              <a:xfrm>
                <a:off x="4126377" y="2609555"/>
                <a:ext cx="262878" cy="250549"/>
              </a:xfrm>
              <a:custGeom>
                <a:avLst/>
                <a:gdLst/>
                <a:ahLst/>
                <a:cxnLst>
                  <a:cxn ang="0">
                    <a:pos x="wd2" y="hd2"/>
                  </a:cxn>
                  <a:cxn ang="5400000">
                    <a:pos x="wd2" y="hd2"/>
                  </a:cxn>
                  <a:cxn ang="10800000">
                    <a:pos x="wd2" y="hd2"/>
                  </a:cxn>
                  <a:cxn ang="16200000">
                    <a:pos x="wd2" y="hd2"/>
                  </a:cxn>
                </a:cxnLst>
                <a:rect l="0" t="0" r="r" b="b"/>
                <a:pathLst>
                  <a:path w="21600" h="21600" extrusionOk="0">
                    <a:moveTo>
                      <a:pt x="3443" y="14612"/>
                    </a:moveTo>
                    <a:cubicBezTo>
                      <a:pt x="4696" y="15882"/>
                      <a:pt x="3130" y="17153"/>
                      <a:pt x="2191" y="18424"/>
                    </a:cubicBezTo>
                    <a:cubicBezTo>
                      <a:pt x="1878" y="18424"/>
                      <a:pt x="1565" y="18741"/>
                      <a:pt x="1252" y="19059"/>
                    </a:cubicBezTo>
                    <a:cubicBezTo>
                      <a:pt x="1252" y="19376"/>
                      <a:pt x="1252" y="19376"/>
                      <a:pt x="1252" y="19376"/>
                    </a:cubicBezTo>
                    <a:cubicBezTo>
                      <a:pt x="1252" y="19376"/>
                      <a:pt x="1252" y="19376"/>
                      <a:pt x="1565" y="19694"/>
                    </a:cubicBezTo>
                    <a:cubicBezTo>
                      <a:pt x="1565" y="19694"/>
                      <a:pt x="2191" y="20329"/>
                      <a:pt x="2191" y="20965"/>
                    </a:cubicBezTo>
                    <a:cubicBezTo>
                      <a:pt x="2191" y="21282"/>
                      <a:pt x="2504" y="21600"/>
                      <a:pt x="2817" y="21600"/>
                    </a:cubicBezTo>
                    <a:cubicBezTo>
                      <a:pt x="2817" y="21600"/>
                      <a:pt x="2817" y="21600"/>
                      <a:pt x="2817" y="21600"/>
                    </a:cubicBezTo>
                    <a:cubicBezTo>
                      <a:pt x="3130" y="20647"/>
                      <a:pt x="3757" y="20647"/>
                      <a:pt x="4383" y="20647"/>
                    </a:cubicBezTo>
                    <a:cubicBezTo>
                      <a:pt x="4696" y="20647"/>
                      <a:pt x="5009" y="20647"/>
                      <a:pt x="5009" y="20647"/>
                    </a:cubicBezTo>
                    <a:cubicBezTo>
                      <a:pt x="5635" y="20647"/>
                      <a:pt x="6574" y="20647"/>
                      <a:pt x="6887" y="20965"/>
                    </a:cubicBezTo>
                    <a:cubicBezTo>
                      <a:pt x="6887" y="20965"/>
                      <a:pt x="6887" y="20965"/>
                      <a:pt x="6887" y="20965"/>
                    </a:cubicBezTo>
                    <a:cubicBezTo>
                      <a:pt x="7200" y="20647"/>
                      <a:pt x="7513" y="20329"/>
                      <a:pt x="7826" y="20329"/>
                    </a:cubicBezTo>
                    <a:cubicBezTo>
                      <a:pt x="8139" y="20012"/>
                      <a:pt x="8452" y="19694"/>
                      <a:pt x="8452" y="19694"/>
                    </a:cubicBezTo>
                    <a:cubicBezTo>
                      <a:pt x="9078" y="19059"/>
                      <a:pt x="10330" y="18741"/>
                      <a:pt x="12209" y="18741"/>
                    </a:cubicBezTo>
                    <a:cubicBezTo>
                      <a:pt x="12209" y="18741"/>
                      <a:pt x="12522" y="18741"/>
                      <a:pt x="12522" y="18741"/>
                    </a:cubicBezTo>
                    <a:cubicBezTo>
                      <a:pt x="12522" y="18741"/>
                      <a:pt x="12522" y="18741"/>
                      <a:pt x="12835" y="18741"/>
                    </a:cubicBezTo>
                    <a:cubicBezTo>
                      <a:pt x="12835" y="18741"/>
                      <a:pt x="12835" y="18741"/>
                      <a:pt x="12835" y="18741"/>
                    </a:cubicBezTo>
                    <a:cubicBezTo>
                      <a:pt x="13148" y="18741"/>
                      <a:pt x="13148" y="18741"/>
                      <a:pt x="13148" y="18741"/>
                    </a:cubicBezTo>
                    <a:cubicBezTo>
                      <a:pt x="11896" y="17471"/>
                      <a:pt x="10957" y="16518"/>
                      <a:pt x="10643" y="16200"/>
                    </a:cubicBezTo>
                    <a:cubicBezTo>
                      <a:pt x="10017" y="15882"/>
                      <a:pt x="9391" y="15247"/>
                      <a:pt x="9704" y="14294"/>
                    </a:cubicBezTo>
                    <a:cubicBezTo>
                      <a:pt x="9704" y="13024"/>
                      <a:pt x="10643" y="12071"/>
                      <a:pt x="11583" y="12071"/>
                    </a:cubicBezTo>
                    <a:cubicBezTo>
                      <a:pt x="12522" y="11753"/>
                      <a:pt x="14713" y="10165"/>
                      <a:pt x="15965" y="9212"/>
                    </a:cubicBezTo>
                    <a:cubicBezTo>
                      <a:pt x="16904" y="8894"/>
                      <a:pt x="17217" y="8259"/>
                      <a:pt x="17843" y="8259"/>
                    </a:cubicBezTo>
                    <a:cubicBezTo>
                      <a:pt x="17843" y="7941"/>
                      <a:pt x="18157" y="7624"/>
                      <a:pt x="18157" y="6671"/>
                    </a:cubicBezTo>
                    <a:cubicBezTo>
                      <a:pt x="18157" y="6035"/>
                      <a:pt x="18157" y="5082"/>
                      <a:pt x="18783" y="4129"/>
                    </a:cubicBezTo>
                    <a:cubicBezTo>
                      <a:pt x="19096" y="3494"/>
                      <a:pt x="20348" y="2224"/>
                      <a:pt x="21600" y="1271"/>
                    </a:cubicBezTo>
                    <a:cubicBezTo>
                      <a:pt x="21600" y="1271"/>
                      <a:pt x="21600" y="953"/>
                      <a:pt x="21600" y="953"/>
                    </a:cubicBezTo>
                    <a:cubicBezTo>
                      <a:pt x="20974" y="953"/>
                      <a:pt x="20348" y="635"/>
                      <a:pt x="20035" y="318"/>
                    </a:cubicBezTo>
                    <a:cubicBezTo>
                      <a:pt x="19722" y="0"/>
                      <a:pt x="19409" y="0"/>
                      <a:pt x="19409" y="0"/>
                    </a:cubicBezTo>
                    <a:cubicBezTo>
                      <a:pt x="19096" y="0"/>
                      <a:pt x="19096" y="635"/>
                      <a:pt x="18783" y="953"/>
                    </a:cubicBezTo>
                    <a:cubicBezTo>
                      <a:pt x="18470" y="1588"/>
                      <a:pt x="18157" y="2541"/>
                      <a:pt x="17217" y="2541"/>
                    </a:cubicBezTo>
                    <a:cubicBezTo>
                      <a:pt x="17217" y="2541"/>
                      <a:pt x="16904" y="2859"/>
                      <a:pt x="16591" y="3176"/>
                    </a:cubicBezTo>
                    <a:cubicBezTo>
                      <a:pt x="16278" y="3494"/>
                      <a:pt x="15965" y="4447"/>
                      <a:pt x="14713" y="4447"/>
                    </a:cubicBezTo>
                    <a:cubicBezTo>
                      <a:pt x="14713" y="4447"/>
                      <a:pt x="14713" y="4447"/>
                      <a:pt x="14713" y="4447"/>
                    </a:cubicBezTo>
                    <a:cubicBezTo>
                      <a:pt x="14400" y="4447"/>
                      <a:pt x="14087" y="4765"/>
                      <a:pt x="13774" y="4765"/>
                    </a:cubicBezTo>
                    <a:cubicBezTo>
                      <a:pt x="13774" y="4765"/>
                      <a:pt x="13774" y="4765"/>
                      <a:pt x="13774" y="5082"/>
                    </a:cubicBezTo>
                    <a:cubicBezTo>
                      <a:pt x="14087" y="5082"/>
                      <a:pt x="14400" y="5718"/>
                      <a:pt x="14087" y="6035"/>
                    </a:cubicBezTo>
                    <a:cubicBezTo>
                      <a:pt x="13774" y="6671"/>
                      <a:pt x="13148" y="6671"/>
                      <a:pt x="12835" y="6671"/>
                    </a:cubicBezTo>
                    <a:cubicBezTo>
                      <a:pt x="12522" y="6671"/>
                      <a:pt x="12209" y="6671"/>
                      <a:pt x="11896" y="6671"/>
                    </a:cubicBezTo>
                    <a:cubicBezTo>
                      <a:pt x="11583" y="6671"/>
                      <a:pt x="11270" y="6671"/>
                      <a:pt x="10957" y="6671"/>
                    </a:cubicBezTo>
                    <a:cubicBezTo>
                      <a:pt x="10017" y="6671"/>
                      <a:pt x="9704" y="6353"/>
                      <a:pt x="9391" y="6035"/>
                    </a:cubicBezTo>
                    <a:cubicBezTo>
                      <a:pt x="9078" y="5718"/>
                      <a:pt x="9078" y="5718"/>
                      <a:pt x="8765" y="5718"/>
                    </a:cubicBezTo>
                    <a:cubicBezTo>
                      <a:pt x="8452" y="5718"/>
                      <a:pt x="7826" y="6671"/>
                      <a:pt x="7513" y="6988"/>
                    </a:cubicBezTo>
                    <a:cubicBezTo>
                      <a:pt x="7513" y="7306"/>
                      <a:pt x="7200" y="7624"/>
                      <a:pt x="7200" y="7941"/>
                    </a:cubicBezTo>
                    <a:cubicBezTo>
                      <a:pt x="6574" y="8894"/>
                      <a:pt x="4070" y="10165"/>
                      <a:pt x="1252" y="11435"/>
                    </a:cubicBezTo>
                    <a:cubicBezTo>
                      <a:pt x="939" y="11435"/>
                      <a:pt x="626" y="11753"/>
                      <a:pt x="313" y="11753"/>
                    </a:cubicBezTo>
                    <a:cubicBezTo>
                      <a:pt x="313" y="11753"/>
                      <a:pt x="313" y="11753"/>
                      <a:pt x="313" y="11753"/>
                    </a:cubicBezTo>
                    <a:cubicBezTo>
                      <a:pt x="313" y="11753"/>
                      <a:pt x="313" y="11753"/>
                      <a:pt x="313" y="11753"/>
                    </a:cubicBezTo>
                    <a:cubicBezTo>
                      <a:pt x="313" y="11753"/>
                      <a:pt x="0" y="11753"/>
                      <a:pt x="0" y="12071"/>
                    </a:cubicBezTo>
                    <a:cubicBezTo>
                      <a:pt x="0" y="12071"/>
                      <a:pt x="0" y="12071"/>
                      <a:pt x="0" y="12071"/>
                    </a:cubicBezTo>
                    <a:cubicBezTo>
                      <a:pt x="0" y="12071"/>
                      <a:pt x="0" y="12071"/>
                      <a:pt x="0" y="12071"/>
                    </a:cubicBezTo>
                    <a:cubicBezTo>
                      <a:pt x="0" y="12071"/>
                      <a:pt x="0" y="12071"/>
                      <a:pt x="0" y="12071"/>
                    </a:cubicBezTo>
                    <a:cubicBezTo>
                      <a:pt x="0" y="12071"/>
                      <a:pt x="0" y="12071"/>
                      <a:pt x="0" y="12388"/>
                    </a:cubicBezTo>
                    <a:cubicBezTo>
                      <a:pt x="0" y="12388"/>
                      <a:pt x="0" y="12388"/>
                      <a:pt x="0" y="12388"/>
                    </a:cubicBezTo>
                    <a:cubicBezTo>
                      <a:pt x="1565" y="12706"/>
                      <a:pt x="2817" y="13659"/>
                      <a:pt x="3443" y="14612"/>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61" name="Shape 3838"/>
              <p:cNvSpPr/>
              <p:nvPr/>
            </p:nvSpPr>
            <p:spPr>
              <a:xfrm>
                <a:off x="2756229" y="3303381"/>
                <a:ext cx="338555" cy="747791"/>
              </a:xfrm>
              <a:custGeom>
                <a:avLst/>
                <a:gdLst/>
                <a:ahLst/>
                <a:cxnLst>
                  <a:cxn ang="0">
                    <a:pos x="wd2" y="hd2"/>
                  </a:cxn>
                  <a:cxn ang="5400000">
                    <a:pos x="wd2" y="hd2"/>
                  </a:cxn>
                  <a:cxn ang="10800000">
                    <a:pos x="wd2" y="hd2"/>
                  </a:cxn>
                  <a:cxn ang="16200000">
                    <a:pos x="wd2" y="hd2"/>
                  </a:cxn>
                </a:cxnLst>
                <a:rect l="0" t="0" r="r" b="b"/>
                <a:pathLst>
                  <a:path w="21600" h="21600" extrusionOk="0">
                    <a:moveTo>
                      <a:pt x="19658" y="9847"/>
                    </a:moveTo>
                    <a:cubicBezTo>
                      <a:pt x="20144" y="9741"/>
                      <a:pt x="20144" y="9741"/>
                      <a:pt x="20144" y="9741"/>
                    </a:cubicBezTo>
                    <a:cubicBezTo>
                      <a:pt x="20144" y="9741"/>
                      <a:pt x="20387" y="9741"/>
                      <a:pt x="20387" y="9741"/>
                    </a:cubicBezTo>
                    <a:cubicBezTo>
                      <a:pt x="20629" y="9635"/>
                      <a:pt x="20629" y="9635"/>
                      <a:pt x="20629" y="9635"/>
                    </a:cubicBezTo>
                    <a:cubicBezTo>
                      <a:pt x="20629" y="9635"/>
                      <a:pt x="20629" y="9635"/>
                      <a:pt x="20629" y="9635"/>
                    </a:cubicBezTo>
                    <a:cubicBezTo>
                      <a:pt x="20629" y="9635"/>
                      <a:pt x="20872" y="9635"/>
                      <a:pt x="20872" y="9529"/>
                    </a:cubicBezTo>
                    <a:cubicBezTo>
                      <a:pt x="20872" y="9529"/>
                      <a:pt x="20872" y="9529"/>
                      <a:pt x="20872" y="9529"/>
                    </a:cubicBezTo>
                    <a:cubicBezTo>
                      <a:pt x="20872" y="9529"/>
                      <a:pt x="20872" y="9529"/>
                      <a:pt x="20872" y="9424"/>
                    </a:cubicBezTo>
                    <a:cubicBezTo>
                      <a:pt x="20872" y="9424"/>
                      <a:pt x="21115" y="9424"/>
                      <a:pt x="21115" y="9424"/>
                    </a:cubicBezTo>
                    <a:cubicBezTo>
                      <a:pt x="21115" y="9318"/>
                      <a:pt x="21115" y="9318"/>
                      <a:pt x="21115" y="9318"/>
                    </a:cubicBezTo>
                    <a:cubicBezTo>
                      <a:pt x="21115" y="9212"/>
                      <a:pt x="21115" y="9212"/>
                      <a:pt x="21115" y="9212"/>
                    </a:cubicBezTo>
                    <a:cubicBezTo>
                      <a:pt x="21115" y="9212"/>
                      <a:pt x="21357" y="9106"/>
                      <a:pt x="21357" y="9106"/>
                    </a:cubicBezTo>
                    <a:cubicBezTo>
                      <a:pt x="21357" y="9106"/>
                      <a:pt x="21357" y="9106"/>
                      <a:pt x="21357" y="9000"/>
                    </a:cubicBezTo>
                    <a:cubicBezTo>
                      <a:pt x="21357" y="9000"/>
                      <a:pt x="21600" y="9000"/>
                      <a:pt x="21600" y="9000"/>
                    </a:cubicBezTo>
                    <a:cubicBezTo>
                      <a:pt x="21600" y="8894"/>
                      <a:pt x="21600" y="8894"/>
                      <a:pt x="21600" y="8894"/>
                    </a:cubicBezTo>
                    <a:cubicBezTo>
                      <a:pt x="21600" y="8894"/>
                      <a:pt x="21357" y="8894"/>
                      <a:pt x="21357" y="9000"/>
                    </a:cubicBezTo>
                    <a:cubicBezTo>
                      <a:pt x="21357" y="9000"/>
                      <a:pt x="21115" y="9000"/>
                      <a:pt x="21115" y="9000"/>
                    </a:cubicBezTo>
                    <a:cubicBezTo>
                      <a:pt x="21115" y="9000"/>
                      <a:pt x="20872" y="9000"/>
                      <a:pt x="20629" y="9000"/>
                    </a:cubicBezTo>
                    <a:cubicBezTo>
                      <a:pt x="20629" y="9000"/>
                      <a:pt x="20629" y="9000"/>
                      <a:pt x="20629" y="9000"/>
                    </a:cubicBezTo>
                    <a:cubicBezTo>
                      <a:pt x="20387" y="9000"/>
                      <a:pt x="20387" y="8894"/>
                      <a:pt x="20144" y="8894"/>
                    </a:cubicBezTo>
                    <a:cubicBezTo>
                      <a:pt x="20144" y="8894"/>
                      <a:pt x="20144" y="8894"/>
                      <a:pt x="20144" y="8894"/>
                    </a:cubicBezTo>
                    <a:cubicBezTo>
                      <a:pt x="19901" y="8894"/>
                      <a:pt x="19901" y="8788"/>
                      <a:pt x="19658" y="8788"/>
                    </a:cubicBezTo>
                    <a:cubicBezTo>
                      <a:pt x="19416" y="8682"/>
                      <a:pt x="19416" y="8471"/>
                      <a:pt x="19416" y="8259"/>
                    </a:cubicBezTo>
                    <a:cubicBezTo>
                      <a:pt x="19416" y="8153"/>
                      <a:pt x="18688" y="8153"/>
                      <a:pt x="18445" y="8153"/>
                    </a:cubicBezTo>
                    <a:cubicBezTo>
                      <a:pt x="18202" y="8153"/>
                      <a:pt x="17960" y="8153"/>
                      <a:pt x="17717" y="8047"/>
                    </a:cubicBezTo>
                    <a:cubicBezTo>
                      <a:pt x="17474" y="7835"/>
                      <a:pt x="17717" y="7518"/>
                      <a:pt x="17960" y="7200"/>
                    </a:cubicBezTo>
                    <a:cubicBezTo>
                      <a:pt x="17960" y="7094"/>
                      <a:pt x="17960" y="7094"/>
                      <a:pt x="17960" y="7094"/>
                    </a:cubicBezTo>
                    <a:cubicBezTo>
                      <a:pt x="17960" y="7094"/>
                      <a:pt x="17960" y="6988"/>
                      <a:pt x="17960" y="6988"/>
                    </a:cubicBezTo>
                    <a:cubicBezTo>
                      <a:pt x="17960" y="6882"/>
                      <a:pt x="17717" y="6882"/>
                      <a:pt x="17474" y="6882"/>
                    </a:cubicBezTo>
                    <a:cubicBezTo>
                      <a:pt x="16989" y="6882"/>
                      <a:pt x="16503" y="6776"/>
                      <a:pt x="16261" y="6459"/>
                    </a:cubicBezTo>
                    <a:cubicBezTo>
                      <a:pt x="16018" y="6247"/>
                      <a:pt x="15775" y="5929"/>
                      <a:pt x="16018" y="5718"/>
                    </a:cubicBezTo>
                    <a:cubicBezTo>
                      <a:pt x="15775" y="5612"/>
                      <a:pt x="15533" y="5612"/>
                      <a:pt x="15047" y="5612"/>
                    </a:cubicBezTo>
                    <a:cubicBezTo>
                      <a:pt x="14804" y="5612"/>
                      <a:pt x="14319" y="5612"/>
                      <a:pt x="14319" y="5612"/>
                    </a:cubicBezTo>
                    <a:cubicBezTo>
                      <a:pt x="13834" y="5718"/>
                      <a:pt x="13591" y="5718"/>
                      <a:pt x="13348" y="5612"/>
                    </a:cubicBezTo>
                    <a:cubicBezTo>
                      <a:pt x="13106" y="5506"/>
                      <a:pt x="13106" y="5400"/>
                      <a:pt x="13106" y="5188"/>
                    </a:cubicBezTo>
                    <a:cubicBezTo>
                      <a:pt x="13106" y="5082"/>
                      <a:pt x="13106" y="4976"/>
                      <a:pt x="13106" y="4976"/>
                    </a:cubicBezTo>
                    <a:cubicBezTo>
                      <a:pt x="12620" y="4447"/>
                      <a:pt x="14804" y="3388"/>
                      <a:pt x="15533" y="3071"/>
                    </a:cubicBezTo>
                    <a:cubicBezTo>
                      <a:pt x="16261" y="2753"/>
                      <a:pt x="16018" y="2329"/>
                      <a:pt x="16018" y="1906"/>
                    </a:cubicBezTo>
                    <a:cubicBezTo>
                      <a:pt x="16018" y="1800"/>
                      <a:pt x="16018" y="1588"/>
                      <a:pt x="16018" y="1482"/>
                    </a:cubicBezTo>
                    <a:cubicBezTo>
                      <a:pt x="16018" y="1059"/>
                      <a:pt x="15775" y="1059"/>
                      <a:pt x="15290" y="1059"/>
                    </a:cubicBezTo>
                    <a:cubicBezTo>
                      <a:pt x="14319" y="1059"/>
                      <a:pt x="14319" y="529"/>
                      <a:pt x="14319" y="212"/>
                    </a:cubicBezTo>
                    <a:cubicBezTo>
                      <a:pt x="14319" y="106"/>
                      <a:pt x="13834" y="0"/>
                      <a:pt x="13591" y="0"/>
                    </a:cubicBezTo>
                    <a:cubicBezTo>
                      <a:pt x="13348" y="0"/>
                      <a:pt x="13348" y="0"/>
                      <a:pt x="13348" y="106"/>
                    </a:cubicBezTo>
                    <a:cubicBezTo>
                      <a:pt x="13106" y="106"/>
                      <a:pt x="13106" y="106"/>
                      <a:pt x="13106" y="106"/>
                    </a:cubicBezTo>
                    <a:cubicBezTo>
                      <a:pt x="13106" y="106"/>
                      <a:pt x="13106" y="106"/>
                      <a:pt x="13106" y="106"/>
                    </a:cubicBezTo>
                    <a:cubicBezTo>
                      <a:pt x="13106" y="106"/>
                      <a:pt x="13106" y="106"/>
                      <a:pt x="12863" y="106"/>
                    </a:cubicBezTo>
                    <a:cubicBezTo>
                      <a:pt x="12863" y="212"/>
                      <a:pt x="12863" y="212"/>
                      <a:pt x="12863" y="318"/>
                    </a:cubicBezTo>
                    <a:cubicBezTo>
                      <a:pt x="12863" y="318"/>
                      <a:pt x="12863" y="318"/>
                      <a:pt x="12863" y="318"/>
                    </a:cubicBezTo>
                    <a:cubicBezTo>
                      <a:pt x="12863" y="318"/>
                      <a:pt x="12863" y="424"/>
                      <a:pt x="12620" y="424"/>
                    </a:cubicBezTo>
                    <a:cubicBezTo>
                      <a:pt x="12620" y="424"/>
                      <a:pt x="12620" y="424"/>
                      <a:pt x="12620" y="529"/>
                    </a:cubicBezTo>
                    <a:cubicBezTo>
                      <a:pt x="12620" y="529"/>
                      <a:pt x="12620" y="635"/>
                      <a:pt x="12378" y="635"/>
                    </a:cubicBezTo>
                    <a:cubicBezTo>
                      <a:pt x="12378" y="635"/>
                      <a:pt x="12378" y="635"/>
                      <a:pt x="12378" y="635"/>
                    </a:cubicBezTo>
                    <a:cubicBezTo>
                      <a:pt x="12378" y="741"/>
                      <a:pt x="12135" y="741"/>
                      <a:pt x="12135" y="741"/>
                    </a:cubicBezTo>
                    <a:cubicBezTo>
                      <a:pt x="12135" y="741"/>
                      <a:pt x="12135" y="953"/>
                      <a:pt x="12620" y="1271"/>
                    </a:cubicBezTo>
                    <a:cubicBezTo>
                      <a:pt x="12863" y="1376"/>
                      <a:pt x="12863" y="1588"/>
                      <a:pt x="12620" y="1694"/>
                    </a:cubicBezTo>
                    <a:cubicBezTo>
                      <a:pt x="12620" y="1694"/>
                      <a:pt x="12378" y="1800"/>
                      <a:pt x="11892" y="1800"/>
                    </a:cubicBezTo>
                    <a:cubicBezTo>
                      <a:pt x="11649" y="1800"/>
                      <a:pt x="10921" y="1694"/>
                      <a:pt x="10436" y="1482"/>
                    </a:cubicBezTo>
                    <a:cubicBezTo>
                      <a:pt x="10193" y="1588"/>
                      <a:pt x="9708" y="1694"/>
                      <a:pt x="8980" y="1906"/>
                    </a:cubicBezTo>
                    <a:cubicBezTo>
                      <a:pt x="8737" y="2012"/>
                      <a:pt x="8494" y="2118"/>
                      <a:pt x="8252" y="2118"/>
                    </a:cubicBezTo>
                    <a:cubicBezTo>
                      <a:pt x="7766" y="2329"/>
                      <a:pt x="7281" y="2435"/>
                      <a:pt x="7281" y="2753"/>
                    </a:cubicBezTo>
                    <a:cubicBezTo>
                      <a:pt x="7281" y="3071"/>
                      <a:pt x="7038" y="3282"/>
                      <a:pt x="6796" y="3494"/>
                    </a:cubicBezTo>
                    <a:cubicBezTo>
                      <a:pt x="6553" y="3812"/>
                      <a:pt x="6553" y="4024"/>
                      <a:pt x="6553" y="4129"/>
                    </a:cubicBezTo>
                    <a:cubicBezTo>
                      <a:pt x="6796" y="4447"/>
                      <a:pt x="6310" y="4871"/>
                      <a:pt x="5825" y="5188"/>
                    </a:cubicBezTo>
                    <a:cubicBezTo>
                      <a:pt x="5825" y="5400"/>
                      <a:pt x="5582" y="5612"/>
                      <a:pt x="5582" y="5612"/>
                    </a:cubicBezTo>
                    <a:cubicBezTo>
                      <a:pt x="5582" y="5718"/>
                      <a:pt x="5582" y="5824"/>
                      <a:pt x="5339" y="5824"/>
                    </a:cubicBezTo>
                    <a:cubicBezTo>
                      <a:pt x="5339" y="5929"/>
                      <a:pt x="4854" y="5929"/>
                      <a:pt x="4854" y="5929"/>
                    </a:cubicBezTo>
                    <a:cubicBezTo>
                      <a:pt x="4369" y="5929"/>
                      <a:pt x="3883" y="5929"/>
                      <a:pt x="3398" y="5824"/>
                    </a:cubicBezTo>
                    <a:cubicBezTo>
                      <a:pt x="3398" y="5824"/>
                      <a:pt x="3398" y="5824"/>
                      <a:pt x="3155" y="5824"/>
                    </a:cubicBezTo>
                    <a:cubicBezTo>
                      <a:pt x="3155" y="5929"/>
                      <a:pt x="3155" y="6035"/>
                      <a:pt x="3155" y="6035"/>
                    </a:cubicBezTo>
                    <a:cubicBezTo>
                      <a:pt x="3155" y="6353"/>
                      <a:pt x="3155" y="6671"/>
                      <a:pt x="2912" y="6882"/>
                    </a:cubicBezTo>
                    <a:cubicBezTo>
                      <a:pt x="2670" y="6988"/>
                      <a:pt x="2670" y="7306"/>
                      <a:pt x="2670" y="7412"/>
                    </a:cubicBezTo>
                    <a:cubicBezTo>
                      <a:pt x="2670" y="7518"/>
                      <a:pt x="2670" y="7518"/>
                      <a:pt x="2670" y="7624"/>
                    </a:cubicBezTo>
                    <a:cubicBezTo>
                      <a:pt x="2670" y="7624"/>
                      <a:pt x="2670" y="7624"/>
                      <a:pt x="2670" y="7624"/>
                    </a:cubicBezTo>
                    <a:cubicBezTo>
                      <a:pt x="2670" y="7624"/>
                      <a:pt x="2427" y="7729"/>
                      <a:pt x="2427" y="7729"/>
                    </a:cubicBezTo>
                    <a:cubicBezTo>
                      <a:pt x="2427" y="7729"/>
                      <a:pt x="2427" y="7729"/>
                      <a:pt x="2427" y="7835"/>
                    </a:cubicBezTo>
                    <a:cubicBezTo>
                      <a:pt x="2427" y="7835"/>
                      <a:pt x="2427" y="7835"/>
                      <a:pt x="2427" y="7835"/>
                    </a:cubicBezTo>
                    <a:cubicBezTo>
                      <a:pt x="2427" y="7941"/>
                      <a:pt x="2427" y="7941"/>
                      <a:pt x="2427" y="7941"/>
                    </a:cubicBezTo>
                    <a:cubicBezTo>
                      <a:pt x="2427" y="7941"/>
                      <a:pt x="2427" y="7941"/>
                      <a:pt x="2427" y="8047"/>
                    </a:cubicBezTo>
                    <a:cubicBezTo>
                      <a:pt x="2427" y="8047"/>
                      <a:pt x="2427" y="8047"/>
                      <a:pt x="2427" y="8047"/>
                    </a:cubicBezTo>
                    <a:cubicBezTo>
                      <a:pt x="2427" y="8047"/>
                      <a:pt x="2427" y="8047"/>
                      <a:pt x="2184" y="8153"/>
                    </a:cubicBezTo>
                    <a:cubicBezTo>
                      <a:pt x="2184" y="8153"/>
                      <a:pt x="2184" y="8153"/>
                      <a:pt x="2184" y="8153"/>
                    </a:cubicBezTo>
                    <a:cubicBezTo>
                      <a:pt x="2184" y="8153"/>
                      <a:pt x="2184" y="8153"/>
                      <a:pt x="2184" y="8153"/>
                    </a:cubicBezTo>
                    <a:cubicBezTo>
                      <a:pt x="2184" y="8259"/>
                      <a:pt x="2184" y="8259"/>
                      <a:pt x="1942" y="8259"/>
                    </a:cubicBezTo>
                    <a:cubicBezTo>
                      <a:pt x="1942" y="8259"/>
                      <a:pt x="1942" y="8259"/>
                      <a:pt x="1942" y="8259"/>
                    </a:cubicBezTo>
                    <a:cubicBezTo>
                      <a:pt x="1942" y="8259"/>
                      <a:pt x="1942" y="8259"/>
                      <a:pt x="1699" y="8259"/>
                    </a:cubicBezTo>
                    <a:cubicBezTo>
                      <a:pt x="1699" y="8259"/>
                      <a:pt x="1699" y="8259"/>
                      <a:pt x="1699" y="8259"/>
                    </a:cubicBezTo>
                    <a:cubicBezTo>
                      <a:pt x="1699" y="8259"/>
                      <a:pt x="1699" y="8259"/>
                      <a:pt x="1699" y="8259"/>
                    </a:cubicBezTo>
                    <a:cubicBezTo>
                      <a:pt x="1699" y="8259"/>
                      <a:pt x="1699" y="8259"/>
                      <a:pt x="1699" y="8365"/>
                    </a:cubicBezTo>
                    <a:cubicBezTo>
                      <a:pt x="1699" y="8365"/>
                      <a:pt x="1699" y="8365"/>
                      <a:pt x="1699" y="8365"/>
                    </a:cubicBezTo>
                    <a:cubicBezTo>
                      <a:pt x="1456" y="8471"/>
                      <a:pt x="971" y="8788"/>
                      <a:pt x="971" y="9000"/>
                    </a:cubicBezTo>
                    <a:cubicBezTo>
                      <a:pt x="971" y="9000"/>
                      <a:pt x="971" y="9000"/>
                      <a:pt x="971" y="9000"/>
                    </a:cubicBezTo>
                    <a:cubicBezTo>
                      <a:pt x="971" y="9000"/>
                      <a:pt x="971" y="9000"/>
                      <a:pt x="971" y="9000"/>
                    </a:cubicBezTo>
                    <a:cubicBezTo>
                      <a:pt x="971" y="9106"/>
                      <a:pt x="971" y="9106"/>
                      <a:pt x="971" y="9106"/>
                    </a:cubicBezTo>
                    <a:cubicBezTo>
                      <a:pt x="728" y="9106"/>
                      <a:pt x="728" y="9106"/>
                      <a:pt x="728" y="9106"/>
                    </a:cubicBezTo>
                    <a:cubicBezTo>
                      <a:pt x="728" y="9106"/>
                      <a:pt x="728" y="9106"/>
                      <a:pt x="728" y="9212"/>
                    </a:cubicBezTo>
                    <a:cubicBezTo>
                      <a:pt x="728" y="9212"/>
                      <a:pt x="728" y="9212"/>
                      <a:pt x="728" y="9212"/>
                    </a:cubicBezTo>
                    <a:cubicBezTo>
                      <a:pt x="485" y="9212"/>
                      <a:pt x="485" y="9212"/>
                      <a:pt x="485" y="9212"/>
                    </a:cubicBezTo>
                    <a:cubicBezTo>
                      <a:pt x="485" y="9212"/>
                      <a:pt x="485" y="9212"/>
                      <a:pt x="485" y="9212"/>
                    </a:cubicBezTo>
                    <a:cubicBezTo>
                      <a:pt x="243" y="9212"/>
                      <a:pt x="243" y="9318"/>
                      <a:pt x="243" y="9318"/>
                    </a:cubicBezTo>
                    <a:cubicBezTo>
                      <a:pt x="243" y="9318"/>
                      <a:pt x="243" y="9318"/>
                      <a:pt x="0" y="9318"/>
                    </a:cubicBezTo>
                    <a:cubicBezTo>
                      <a:pt x="0" y="9318"/>
                      <a:pt x="0" y="9318"/>
                      <a:pt x="0" y="9318"/>
                    </a:cubicBezTo>
                    <a:cubicBezTo>
                      <a:pt x="485" y="9741"/>
                      <a:pt x="1456" y="10165"/>
                      <a:pt x="2184" y="10271"/>
                    </a:cubicBezTo>
                    <a:cubicBezTo>
                      <a:pt x="3640" y="10482"/>
                      <a:pt x="4611" y="11435"/>
                      <a:pt x="5582" y="12812"/>
                    </a:cubicBezTo>
                    <a:cubicBezTo>
                      <a:pt x="6067" y="13659"/>
                      <a:pt x="5825" y="14506"/>
                      <a:pt x="5097" y="14929"/>
                    </a:cubicBezTo>
                    <a:cubicBezTo>
                      <a:pt x="5097" y="15035"/>
                      <a:pt x="5097" y="15035"/>
                      <a:pt x="5097" y="15035"/>
                    </a:cubicBezTo>
                    <a:cubicBezTo>
                      <a:pt x="5097" y="15141"/>
                      <a:pt x="5339" y="15141"/>
                      <a:pt x="5582" y="15141"/>
                    </a:cubicBezTo>
                    <a:cubicBezTo>
                      <a:pt x="5825" y="15247"/>
                      <a:pt x="5825" y="15247"/>
                      <a:pt x="6067" y="15247"/>
                    </a:cubicBezTo>
                    <a:cubicBezTo>
                      <a:pt x="7038" y="15459"/>
                      <a:pt x="7766" y="15459"/>
                      <a:pt x="8252" y="15247"/>
                    </a:cubicBezTo>
                    <a:cubicBezTo>
                      <a:pt x="8494" y="15035"/>
                      <a:pt x="8737" y="14929"/>
                      <a:pt x="9222" y="14718"/>
                    </a:cubicBezTo>
                    <a:cubicBezTo>
                      <a:pt x="9708" y="14506"/>
                      <a:pt x="10193" y="14294"/>
                      <a:pt x="10436" y="14082"/>
                    </a:cubicBezTo>
                    <a:cubicBezTo>
                      <a:pt x="10436" y="13871"/>
                      <a:pt x="10921" y="13765"/>
                      <a:pt x="11164" y="13765"/>
                    </a:cubicBezTo>
                    <a:cubicBezTo>
                      <a:pt x="11407" y="13765"/>
                      <a:pt x="11892" y="13976"/>
                      <a:pt x="12135" y="14188"/>
                    </a:cubicBezTo>
                    <a:cubicBezTo>
                      <a:pt x="12378" y="14294"/>
                      <a:pt x="12378" y="14400"/>
                      <a:pt x="12620" y="14506"/>
                    </a:cubicBezTo>
                    <a:cubicBezTo>
                      <a:pt x="13348" y="14718"/>
                      <a:pt x="13834" y="15247"/>
                      <a:pt x="13834" y="15882"/>
                    </a:cubicBezTo>
                    <a:cubicBezTo>
                      <a:pt x="13834" y="16200"/>
                      <a:pt x="13834" y="16200"/>
                      <a:pt x="13834" y="16200"/>
                    </a:cubicBezTo>
                    <a:cubicBezTo>
                      <a:pt x="14076" y="16729"/>
                      <a:pt x="14319" y="18000"/>
                      <a:pt x="15047" y="18318"/>
                    </a:cubicBezTo>
                    <a:cubicBezTo>
                      <a:pt x="16503" y="18953"/>
                      <a:pt x="16746" y="20118"/>
                      <a:pt x="16261" y="20435"/>
                    </a:cubicBezTo>
                    <a:cubicBezTo>
                      <a:pt x="16261" y="20647"/>
                      <a:pt x="16261" y="20859"/>
                      <a:pt x="16503" y="21071"/>
                    </a:cubicBezTo>
                    <a:cubicBezTo>
                      <a:pt x="16503" y="21176"/>
                      <a:pt x="16746" y="21388"/>
                      <a:pt x="16746" y="21600"/>
                    </a:cubicBezTo>
                    <a:cubicBezTo>
                      <a:pt x="16989" y="21388"/>
                      <a:pt x="16989" y="21176"/>
                      <a:pt x="17231" y="20965"/>
                    </a:cubicBezTo>
                    <a:cubicBezTo>
                      <a:pt x="17231" y="20965"/>
                      <a:pt x="17231" y="20965"/>
                      <a:pt x="17231" y="20859"/>
                    </a:cubicBezTo>
                    <a:cubicBezTo>
                      <a:pt x="17474" y="20859"/>
                      <a:pt x="17474" y="20753"/>
                      <a:pt x="17474" y="20647"/>
                    </a:cubicBezTo>
                    <a:cubicBezTo>
                      <a:pt x="17474" y="20541"/>
                      <a:pt x="17717" y="20541"/>
                      <a:pt x="17717" y="20541"/>
                    </a:cubicBezTo>
                    <a:cubicBezTo>
                      <a:pt x="17717" y="20435"/>
                      <a:pt x="17717" y="20329"/>
                      <a:pt x="17960" y="20118"/>
                    </a:cubicBezTo>
                    <a:cubicBezTo>
                      <a:pt x="17960" y="20012"/>
                      <a:pt x="17717" y="19906"/>
                      <a:pt x="17474" y="19800"/>
                    </a:cubicBezTo>
                    <a:cubicBezTo>
                      <a:pt x="17231" y="19694"/>
                      <a:pt x="16989" y="19482"/>
                      <a:pt x="16989" y="19271"/>
                    </a:cubicBezTo>
                    <a:cubicBezTo>
                      <a:pt x="16989" y="18953"/>
                      <a:pt x="16989" y="18318"/>
                      <a:pt x="16018" y="18000"/>
                    </a:cubicBezTo>
                    <a:cubicBezTo>
                      <a:pt x="15290" y="17682"/>
                      <a:pt x="14804" y="17153"/>
                      <a:pt x="14804" y="16835"/>
                    </a:cubicBezTo>
                    <a:cubicBezTo>
                      <a:pt x="14804" y="16624"/>
                      <a:pt x="14804" y="16518"/>
                      <a:pt x="15047" y="16412"/>
                    </a:cubicBezTo>
                    <a:cubicBezTo>
                      <a:pt x="15290" y="16306"/>
                      <a:pt x="15290" y="16094"/>
                      <a:pt x="15290" y="15882"/>
                    </a:cubicBezTo>
                    <a:cubicBezTo>
                      <a:pt x="15290" y="15776"/>
                      <a:pt x="15290" y="15671"/>
                      <a:pt x="15533" y="15565"/>
                    </a:cubicBezTo>
                    <a:cubicBezTo>
                      <a:pt x="15533" y="15459"/>
                      <a:pt x="15533" y="15459"/>
                      <a:pt x="15533" y="15459"/>
                    </a:cubicBezTo>
                    <a:cubicBezTo>
                      <a:pt x="15775" y="15459"/>
                      <a:pt x="15775" y="15459"/>
                      <a:pt x="15775" y="15459"/>
                    </a:cubicBezTo>
                    <a:cubicBezTo>
                      <a:pt x="15775" y="15459"/>
                      <a:pt x="15775" y="15459"/>
                      <a:pt x="15775" y="15353"/>
                    </a:cubicBezTo>
                    <a:cubicBezTo>
                      <a:pt x="15775" y="15353"/>
                      <a:pt x="15775" y="15353"/>
                      <a:pt x="15775" y="15353"/>
                    </a:cubicBezTo>
                    <a:cubicBezTo>
                      <a:pt x="15290" y="15141"/>
                      <a:pt x="15290" y="14929"/>
                      <a:pt x="15290" y="14718"/>
                    </a:cubicBezTo>
                    <a:cubicBezTo>
                      <a:pt x="15290" y="14612"/>
                      <a:pt x="15290" y="14506"/>
                      <a:pt x="15290" y="14506"/>
                    </a:cubicBezTo>
                    <a:cubicBezTo>
                      <a:pt x="14562" y="14400"/>
                      <a:pt x="12863" y="13553"/>
                      <a:pt x="12863" y="13235"/>
                    </a:cubicBezTo>
                    <a:cubicBezTo>
                      <a:pt x="12863" y="13024"/>
                      <a:pt x="13106" y="12176"/>
                      <a:pt x="13348" y="11435"/>
                    </a:cubicBezTo>
                    <a:cubicBezTo>
                      <a:pt x="13591" y="11329"/>
                      <a:pt x="13591" y="11329"/>
                      <a:pt x="13591" y="11329"/>
                    </a:cubicBezTo>
                    <a:cubicBezTo>
                      <a:pt x="13591" y="10906"/>
                      <a:pt x="14804" y="10800"/>
                      <a:pt x="15533" y="10800"/>
                    </a:cubicBezTo>
                    <a:cubicBezTo>
                      <a:pt x="15775" y="10800"/>
                      <a:pt x="15775" y="10800"/>
                      <a:pt x="15775" y="10800"/>
                    </a:cubicBezTo>
                    <a:cubicBezTo>
                      <a:pt x="16746" y="10800"/>
                      <a:pt x="16989" y="10694"/>
                      <a:pt x="16989" y="10588"/>
                    </a:cubicBezTo>
                    <a:cubicBezTo>
                      <a:pt x="17474" y="10376"/>
                      <a:pt x="18202" y="10271"/>
                      <a:pt x="18688" y="10165"/>
                    </a:cubicBezTo>
                    <a:cubicBezTo>
                      <a:pt x="19173" y="10059"/>
                      <a:pt x="19416" y="10059"/>
                      <a:pt x="19658" y="9953"/>
                    </a:cubicBezTo>
                    <a:cubicBezTo>
                      <a:pt x="19658" y="9953"/>
                      <a:pt x="19658" y="9953"/>
                      <a:pt x="19658" y="9953"/>
                    </a:cubicBezTo>
                    <a:lnTo>
                      <a:pt x="19658" y="9847"/>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62" name="Shape 3839"/>
              <p:cNvSpPr/>
              <p:nvPr/>
            </p:nvSpPr>
            <p:spPr>
              <a:xfrm>
                <a:off x="3174442" y="3534656"/>
                <a:ext cx="286439" cy="612881"/>
              </a:xfrm>
              <a:custGeom>
                <a:avLst/>
                <a:gdLst/>
                <a:ahLst/>
                <a:cxnLst>
                  <a:cxn ang="0">
                    <a:pos x="wd2" y="hd2"/>
                  </a:cxn>
                  <a:cxn ang="5400000">
                    <a:pos x="wd2" y="hd2"/>
                  </a:cxn>
                  <a:cxn ang="10800000">
                    <a:pos x="wd2" y="hd2"/>
                  </a:cxn>
                  <a:cxn ang="16200000">
                    <a:pos x="wd2" y="hd2"/>
                  </a:cxn>
                </a:cxnLst>
                <a:rect l="0" t="0" r="r" b="b"/>
                <a:pathLst>
                  <a:path w="21279" h="21600" extrusionOk="0">
                    <a:moveTo>
                      <a:pt x="0" y="1293"/>
                    </a:moveTo>
                    <a:cubicBezTo>
                      <a:pt x="281" y="1293"/>
                      <a:pt x="281" y="1293"/>
                      <a:pt x="281" y="1423"/>
                    </a:cubicBezTo>
                    <a:cubicBezTo>
                      <a:pt x="281" y="1423"/>
                      <a:pt x="281" y="1423"/>
                      <a:pt x="281" y="1423"/>
                    </a:cubicBezTo>
                    <a:cubicBezTo>
                      <a:pt x="561" y="1552"/>
                      <a:pt x="561" y="1552"/>
                      <a:pt x="561" y="1552"/>
                    </a:cubicBezTo>
                    <a:cubicBezTo>
                      <a:pt x="561" y="1681"/>
                      <a:pt x="561" y="1681"/>
                      <a:pt x="561" y="1681"/>
                    </a:cubicBezTo>
                    <a:cubicBezTo>
                      <a:pt x="561" y="1681"/>
                      <a:pt x="842" y="1811"/>
                      <a:pt x="842" y="1811"/>
                    </a:cubicBezTo>
                    <a:cubicBezTo>
                      <a:pt x="842" y="1940"/>
                      <a:pt x="1122" y="2069"/>
                      <a:pt x="1403" y="2199"/>
                    </a:cubicBezTo>
                    <a:cubicBezTo>
                      <a:pt x="1683" y="2328"/>
                      <a:pt x="2244" y="2587"/>
                      <a:pt x="2244" y="2975"/>
                    </a:cubicBezTo>
                    <a:cubicBezTo>
                      <a:pt x="2244" y="2975"/>
                      <a:pt x="2244" y="2975"/>
                      <a:pt x="2244" y="2975"/>
                    </a:cubicBezTo>
                    <a:cubicBezTo>
                      <a:pt x="2244" y="3104"/>
                      <a:pt x="2525" y="3104"/>
                      <a:pt x="2525" y="3104"/>
                    </a:cubicBezTo>
                    <a:cubicBezTo>
                      <a:pt x="2525" y="3104"/>
                      <a:pt x="2525" y="3104"/>
                      <a:pt x="2525" y="3104"/>
                    </a:cubicBezTo>
                    <a:cubicBezTo>
                      <a:pt x="2525" y="3104"/>
                      <a:pt x="2525" y="3104"/>
                      <a:pt x="2525" y="3104"/>
                    </a:cubicBezTo>
                    <a:cubicBezTo>
                      <a:pt x="2525" y="3104"/>
                      <a:pt x="2525" y="3104"/>
                      <a:pt x="2525" y="3104"/>
                    </a:cubicBezTo>
                    <a:cubicBezTo>
                      <a:pt x="2805" y="3234"/>
                      <a:pt x="2805" y="3234"/>
                      <a:pt x="2805" y="3234"/>
                    </a:cubicBezTo>
                    <a:cubicBezTo>
                      <a:pt x="2805" y="3234"/>
                      <a:pt x="2805" y="3234"/>
                      <a:pt x="2805" y="3234"/>
                    </a:cubicBezTo>
                    <a:cubicBezTo>
                      <a:pt x="3086" y="3363"/>
                      <a:pt x="3647" y="3363"/>
                      <a:pt x="3927" y="3363"/>
                    </a:cubicBezTo>
                    <a:cubicBezTo>
                      <a:pt x="3927" y="3363"/>
                      <a:pt x="4208" y="3363"/>
                      <a:pt x="4208" y="3363"/>
                    </a:cubicBezTo>
                    <a:cubicBezTo>
                      <a:pt x="4488" y="3234"/>
                      <a:pt x="5049" y="3234"/>
                      <a:pt x="5610" y="3234"/>
                    </a:cubicBezTo>
                    <a:cubicBezTo>
                      <a:pt x="6452" y="3234"/>
                      <a:pt x="7013" y="3492"/>
                      <a:pt x="7013" y="3880"/>
                    </a:cubicBezTo>
                    <a:cubicBezTo>
                      <a:pt x="7294" y="4139"/>
                      <a:pt x="7294" y="4268"/>
                      <a:pt x="7574" y="4398"/>
                    </a:cubicBezTo>
                    <a:cubicBezTo>
                      <a:pt x="7855" y="4527"/>
                      <a:pt x="8135" y="4656"/>
                      <a:pt x="8135" y="5044"/>
                    </a:cubicBezTo>
                    <a:cubicBezTo>
                      <a:pt x="8135" y="5432"/>
                      <a:pt x="7294" y="5562"/>
                      <a:pt x="6452" y="5562"/>
                    </a:cubicBezTo>
                    <a:cubicBezTo>
                      <a:pt x="6171" y="5562"/>
                      <a:pt x="5891" y="5691"/>
                      <a:pt x="5610" y="5691"/>
                    </a:cubicBezTo>
                    <a:cubicBezTo>
                      <a:pt x="5891" y="5820"/>
                      <a:pt x="6732" y="6079"/>
                      <a:pt x="7294" y="6208"/>
                    </a:cubicBezTo>
                    <a:cubicBezTo>
                      <a:pt x="8416" y="6467"/>
                      <a:pt x="9257" y="6726"/>
                      <a:pt x="9257" y="6984"/>
                    </a:cubicBezTo>
                    <a:cubicBezTo>
                      <a:pt x="9257" y="7114"/>
                      <a:pt x="9538" y="7372"/>
                      <a:pt x="9818" y="7631"/>
                    </a:cubicBezTo>
                    <a:cubicBezTo>
                      <a:pt x="10099" y="7760"/>
                      <a:pt x="10379" y="8019"/>
                      <a:pt x="10660" y="8278"/>
                    </a:cubicBezTo>
                    <a:cubicBezTo>
                      <a:pt x="10940" y="8407"/>
                      <a:pt x="11221" y="8666"/>
                      <a:pt x="11782" y="8795"/>
                    </a:cubicBezTo>
                    <a:cubicBezTo>
                      <a:pt x="12343" y="9183"/>
                      <a:pt x="13184" y="9442"/>
                      <a:pt x="13184" y="9830"/>
                    </a:cubicBezTo>
                    <a:cubicBezTo>
                      <a:pt x="13465" y="10089"/>
                      <a:pt x="14306" y="10347"/>
                      <a:pt x="14868" y="10477"/>
                    </a:cubicBezTo>
                    <a:cubicBezTo>
                      <a:pt x="15148" y="10606"/>
                      <a:pt x="15429" y="10735"/>
                      <a:pt x="15709" y="10865"/>
                    </a:cubicBezTo>
                    <a:cubicBezTo>
                      <a:pt x="16551" y="11253"/>
                      <a:pt x="16831" y="12029"/>
                      <a:pt x="16551" y="12546"/>
                    </a:cubicBezTo>
                    <a:cubicBezTo>
                      <a:pt x="16551" y="12675"/>
                      <a:pt x="16551" y="12805"/>
                      <a:pt x="16551" y="13063"/>
                    </a:cubicBezTo>
                    <a:cubicBezTo>
                      <a:pt x="16551" y="13193"/>
                      <a:pt x="16551" y="13322"/>
                      <a:pt x="16551" y="13451"/>
                    </a:cubicBezTo>
                    <a:cubicBezTo>
                      <a:pt x="16551" y="13451"/>
                      <a:pt x="16551" y="13451"/>
                      <a:pt x="16551" y="13451"/>
                    </a:cubicBezTo>
                    <a:cubicBezTo>
                      <a:pt x="16551" y="13581"/>
                      <a:pt x="16551" y="13710"/>
                      <a:pt x="16551" y="13840"/>
                    </a:cubicBezTo>
                    <a:cubicBezTo>
                      <a:pt x="16551" y="13840"/>
                      <a:pt x="16551" y="13840"/>
                      <a:pt x="16551" y="13840"/>
                    </a:cubicBezTo>
                    <a:cubicBezTo>
                      <a:pt x="16831" y="13969"/>
                      <a:pt x="16831" y="14098"/>
                      <a:pt x="16831" y="14228"/>
                    </a:cubicBezTo>
                    <a:cubicBezTo>
                      <a:pt x="16831" y="14228"/>
                      <a:pt x="17112" y="14357"/>
                      <a:pt x="17112" y="14357"/>
                    </a:cubicBezTo>
                    <a:cubicBezTo>
                      <a:pt x="17112" y="14486"/>
                      <a:pt x="17392" y="14616"/>
                      <a:pt x="17392" y="14745"/>
                    </a:cubicBezTo>
                    <a:cubicBezTo>
                      <a:pt x="18514" y="15521"/>
                      <a:pt x="17112" y="16038"/>
                      <a:pt x="15990" y="16426"/>
                    </a:cubicBezTo>
                    <a:cubicBezTo>
                      <a:pt x="15709" y="16426"/>
                      <a:pt x="15429" y="16556"/>
                      <a:pt x="15148" y="16685"/>
                    </a:cubicBezTo>
                    <a:cubicBezTo>
                      <a:pt x="15148" y="16814"/>
                      <a:pt x="14868" y="16944"/>
                      <a:pt x="14868" y="17073"/>
                    </a:cubicBezTo>
                    <a:cubicBezTo>
                      <a:pt x="14587" y="17332"/>
                      <a:pt x="14306" y="17720"/>
                      <a:pt x="12904" y="17720"/>
                    </a:cubicBezTo>
                    <a:cubicBezTo>
                      <a:pt x="12623" y="17720"/>
                      <a:pt x="12343" y="17720"/>
                      <a:pt x="11782" y="17590"/>
                    </a:cubicBezTo>
                    <a:cubicBezTo>
                      <a:pt x="11782" y="17590"/>
                      <a:pt x="11782" y="17590"/>
                      <a:pt x="11782" y="17590"/>
                    </a:cubicBezTo>
                    <a:cubicBezTo>
                      <a:pt x="11782" y="17720"/>
                      <a:pt x="11782" y="17849"/>
                      <a:pt x="12062" y="17849"/>
                    </a:cubicBezTo>
                    <a:cubicBezTo>
                      <a:pt x="12062" y="17849"/>
                      <a:pt x="12062" y="17978"/>
                      <a:pt x="12062" y="17978"/>
                    </a:cubicBezTo>
                    <a:cubicBezTo>
                      <a:pt x="12343" y="18237"/>
                      <a:pt x="12623" y="18496"/>
                      <a:pt x="12343" y="18754"/>
                    </a:cubicBezTo>
                    <a:cubicBezTo>
                      <a:pt x="12343" y="18884"/>
                      <a:pt x="12062" y="19013"/>
                      <a:pt x="11501" y="19013"/>
                    </a:cubicBezTo>
                    <a:cubicBezTo>
                      <a:pt x="10940" y="19013"/>
                      <a:pt x="10379" y="19013"/>
                      <a:pt x="9818" y="18884"/>
                    </a:cubicBezTo>
                    <a:cubicBezTo>
                      <a:pt x="9538" y="18884"/>
                      <a:pt x="9257" y="18884"/>
                      <a:pt x="8977" y="18884"/>
                    </a:cubicBezTo>
                    <a:cubicBezTo>
                      <a:pt x="8977" y="18884"/>
                      <a:pt x="8696" y="18884"/>
                      <a:pt x="8696" y="18884"/>
                    </a:cubicBezTo>
                    <a:cubicBezTo>
                      <a:pt x="8696" y="18884"/>
                      <a:pt x="8696" y="19013"/>
                      <a:pt x="8696" y="19013"/>
                    </a:cubicBezTo>
                    <a:cubicBezTo>
                      <a:pt x="8696" y="19013"/>
                      <a:pt x="8696" y="19013"/>
                      <a:pt x="8416" y="19143"/>
                    </a:cubicBezTo>
                    <a:cubicBezTo>
                      <a:pt x="8416" y="19143"/>
                      <a:pt x="8416" y="19143"/>
                      <a:pt x="8416" y="19143"/>
                    </a:cubicBezTo>
                    <a:cubicBezTo>
                      <a:pt x="8416" y="19143"/>
                      <a:pt x="8135" y="19143"/>
                      <a:pt x="8135" y="19272"/>
                    </a:cubicBezTo>
                    <a:cubicBezTo>
                      <a:pt x="8135" y="19272"/>
                      <a:pt x="8135" y="19272"/>
                      <a:pt x="8135" y="19272"/>
                    </a:cubicBezTo>
                    <a:cubicBezTo>
                      <a:pt x="7855" y="19272"/>
                      <a:pt x="7574" y="19401"/>
                      <a:pt x="7574" y="19401"/>
                    </a:cubicBezTo>
                    <a:cubicBezTo>
                      <a:pt x="7574" y="19401"/>
                      <a:pt x="7294" y="19401"/>
                      <a:pt x="7294" y="19401"/>
                    </a:cubicBezTo>
                    <a:cubicBezTo>
                      <a:pt x="7574" y="19531"/>
                      <a:pt x="7574" y="19531"/>
                      <a:pt x="7855" y="19531"/>
                    </a:cubicBezTo>
                    <a:cubicBezTo>
                      <a:pt x="8135" y="19660"/>
                      <a:pt x="8135" y="19660"/>
                      <a:pt x="8135" y="19660"/>
                    </a:cubicBezTo>
                    <a:cubicBezTo>
                      <a:pt x="8416" y="19789"/>
                      <a:pt x="8416" y="19789"/>
                      <a:pt x="8696" y="19919"/>
                    </a:cubicBezTo>
                    <a:cubicBezTo>
                      <a:pt x="8696" y="20177"/>
                      <a:pt x="8416" y="20307"/>
                      <a:pt x="8135" y="20436"/>
                    </a:cubicBezTo>
                    <a:cubicBezTo>
                      <a:pt x="7855" y="20695"/>
                      <a:pt x="7574" y="20824"/>
                      <a:pt x="7574" y="21083"/>
                    </a:cubicBezTo>
                    <a:cubicBezTo>
                      <a:pt x="7574" y="21471"/>
                      <a:pt x="7855" y="21600"/>
                      <a:pt x="8135" y="21600"/>
                    </a:cubicBezTo>
                    <a:cubicBezTo>
                      <a:pt x="8135" y="21600"/>
                      <a:pt x="8135" y="21600"/>
                      <a:pt x="8135" y="21600"/>
                    </a:cubicBezTo>
                    <a:cubicBezTo>
                      <a:pt x="8416" y="21212"/>
                      <a:pt x="10379" y="20565"/>
                      <a:pt x="11221" y="20436"/>
                    </a:cubicBezTo>
                    <a:cubicBezTo>
                      <a:pt x="11221" y="20436"/>
                      <a:pt x="11221" y="20436"/>
                      <a:pt x="11221" y="20436"/>
                    </a:cubicBezTo>
                    <a:cubicBezTo>
                      <a:pt x="11221" y="20436"/>
                      <a:pt x="11221" y="20436"/>
                      <a:pt x="11221" y="20436"/>
                    </a:cubicBezTo>
                    <a:cubicBezTo>
                      <a:pt x="11221" y="19919"/>
                      <a:pt x="11782" y="19919"/>
                      <a:pt x="12062" y="19919"/>
                    </a:cubicBezTo>
                    <a:cubicBezTo>
                      <a:pt x="12062" y="19919"/>
                      <a:pt x="12062" y="19789"/>
                      <a:pt x="12343" y="19660"/>
                    </a:cubicBezTo>
                    <a:cubicBezTo>
                      <a:pt x="12343" y="19531"/>
                      <a:pt x="12343" y="19401"/>
                      <a:pt x="12343" y="19272"/>
                    </a:cubicBezTo>
                    <a:cubicBezTo>
                      <a:pt x="12904" y="19013"/>
                      <a:pt x="13465" y="18884"/>
                      <a:pt x="13745" y="18884"/>
                    </a:cubicBezTo>
                    <a:cubicBezTo>
                      <a:pt x="14026" y="18884"/>
                      <a:pt x="14026" y="18884"/>
                      <a:pt x="14306" y="18884"/>
                    </a:cubicBezTo>
                    <a:cubicBezTo>
                      <a:pt x="14587" y="18884"/>
                      <a:pt x="14587" y="19013"/>
                      <a:pt x="14868" y="19013"/>
                    </a:cubicBezTo>
                    <a:cubicBezTo>
                      <a:pt x="14868" y="19013"/>
                      <a:pt x="14868" y="19013"/>
                      <a:pt x="14868" y="19013"/>
                    </a:cubicBezTo>
                    <a:cubicBezTo>
                      <a:pt x="15990" y="19013"/>
                      <a:pt x="17392" y="18496"/>
                      <a:pt x="18795" y="18108"/>
                    </a:cubicBezTo>
                    <a:cubicBezTo>
                      <a:pt x="18795" y="18108"/>
                      <a:pt x="18795" y="18108"/>
                      <a:pt x="18795" y="18108"/>
                    </a:cubicBezTo>
                    <a:cubicBezTo>
                      <a:pt x="20478" y="17590"/>
                      <a:pt x="20478" y="17590"/>
                      <a:pt x="21039" y="16297"/>
                    </a:cubicBezTo>
                    <a:cubicBezTo>
                      <a:pt x="21600" y="15392"/>
                      <a:pt x="21039" y="14228"/>
                      <a:pt x="20758" y="13581"/>
                    </a:cubicBezTo>
                    <a:cubicBezTo>
                      <a:pt x="20478" y="13322"/>
                      <a:pt x="20478" y="13063"/>
                      <a:pt x="20478" y="12934"/>
                    </a:cubicBezTo>
                    <a:cubicBezTo>
                      <a:pt x="20478" y="12675"/>
                      <a:pt x="18514" y="10994"/>
                      <a:pt x="17953" y="10865"/>
                    </a:cubicBezTo>
                    <a:cubicBezTo>
                      <a:pt x="17953" y="10865"/>
                      <a:pt x="17953" y="10865"/>
                      <a:pt x="17953" y="10865"/>
                    </a:cubicBezTo>
                    <a:cubicBezTo>
                      <a:pt x="17392" y="10865"/>
                      <a:pt x="15990" y="10477"/>
                      <a:pt x="13184" y="9054"/>
                    </a:cubicBezTo>
                    <a:cubicBezTo>
                      <a:pt x="12904" y="9054"/>
                      <a:pt x="12623" y="8925"/>
                      <a:pt x="12623" y="8925"/>
                    </a:cubicBezTo>
                    <a:cubicBezTo>
                      <a:pt x="12062" y="8666"/>
                      <a:pt x="12062" y="8537"/>
                      <a:pt x="11782" y="8278"/>
                    </a:cubicBezTo>
                    <a:cubicBezTo>
                      <a:pt x="11782" y="8149"/>
                      <a:pt x="11501" y="7890"/>
                      <a:pt x="11221" y="7760"/>
                    </a:cubicBezTo>
                    <a:cubicBezTo>
                      <a:pt x="10099" y="7243"/>
                      <a:pt x="9818" y="6338"/>
                      <a:pt x="10099" y="5562"/>
                    </a:cubicBezTo>
                    <a:cubicBezTo>
                      <a:pt x="10379" y="5044"/>
                      <a:pt x="10940" y="4786"/>
                      <a:pt x="11782" y="4656"/>
                    </a:cubicBezTo>
                    <a:cubicBezTo>
                      <a:pt x="12062" y="4527"/>
                      <a:pt x="12343" y="4398"/>
                      <a:pt x="12343" y="4268"/>
                    </a:cubicBezTo>
                    <a:cubicBezTo>
                      <a:pt x="12343" y="3880"/>
                      <a:pt x="12623" y="3622"/>
                      <a:pt x="12904" y="3363"/>
                    </a:cubicBezTo>
                    <a:cubicBezTo>
                      <a:pt x="13184" y="3234"/>
                      <a:pt x="13465" y="3234"/>
                      <a:pt x="14026" y="3234"/>
                    </a:cubicBezTo>
                    <a:cubicBezTo>
                      <a:pt x="14868" y="3104"/>
                      <a:pt x="15709" y="2846"/>
                      <a:pt x="15990" y="2587"/>
                    </a:cubicBezTo>
                    <a:cubicBezTo>
                      <a:pt x="15990" y="2587"/>
                      <a:pt x="15990" y="2587"/>
                      <a:pt x="15990" y="2587"/>
                    </a:cubicBezTo>
                    <a:cubicBezTo>
                      <a:pt x="15990" y="2587"/>
                      <a:pt x="15709" y="2587"/>
                      <a:pt x="15709" y="2587"/>
                    </a:cubicBezTo>
                    <a:cubicBezTo>
                      <a:pt x="15709" y="2587"/>
                      <a:pt x="15709" y="2457"/>
                      <a:pt x="15709" y="2457"/>
                    </a:cubicBezTo>
                    <a:cubicBezTo>
                      <a:pt x="15429" y="2457"/>
                      <a:pt x="15429" y="2457"/>
                      <a:pt x="15148" y="2457"/>
                    </a:cubicBezTo>
                    <a:cubicBezTo>
                      <a:pt x="15148" y="2457"/>
                      <a:pt x="15148" y="2457"/>
                      <a:pt x="15148" y="2457"/>
                    </a:cubicBezTo>
                    <a:cubicBezTo>
                      <a:pt x="14868" y="2328"/>
                      <a:pt x="14868" y="2328"/>
                      <a:pt x="14587" y="2199"/>
                    </a:cubicBezTo>
                    <a:cubicBezTo>
                      <a:pt x="14587" y="2199"/>
                      <a:pt x="14587" y="2199"/>
                      <a:pt x="14587" y="2199"/>
                    </a:cubicBezTo>
                    <a:cubicBezTo>
                      <a:pt x="14306" y="2199"/>
                      <a:pt x="14026" y="2069"/>
                      <a:pt x="14026" y="2069"/>
                    </a:cubicBezTo>
                    <a:cubicBezTo>
                      <a:pt x="14026" y="2069"/>
                      <a:pt x="14026" y="2069"/>
                      <a:pt x="13745" y="2069"/>
                    </a:cubicBezTo>
                    <a:cubicBezTo>
                      <a:pt x="13745" y="1940"/>
                      <a:pt x="13465" y="1940"/>
                      <a:pt x="13465" y="1811"/>
                    </a:cubicBezTo>
                    <a:cubicBezTo>
                      <a:pt x="13465" y="1811"/>
                      <a:pt x="13465" y="1811"/>
                      <a:pt x="13184" y="1811"/>
                    </a:cubicBezTo>
                    <a:cubicBezTo>
                      <a:pt x="13184" y="1681"/>
                      <a:pt x="13184" y="1681"/>
                      <a:pt x="12904" y="1681"/>
                    </a:cubicBezTo>
                    <a:cubicBezTo>
                      <a:pt x="12904" y="1552"/>
                      <a:pt x="12904" y="1552"/>
                      <a:pt x="12904" y="1552"/>
                    </a:cubicBezTo>
                    <a:cubicBezTo>
                      <a:pt x="12623" y="1552"/>
                      <a:pt x="12623" y="1423"/>
                      <a:pt x="12623" y="1423"/>
                    </a:cubicBezTo>
                    <a:cubicBezTo>
                      <a:pt x="12623" y="1423"/>
                      <a:pt x="12623" y="1293"/>
                      <a:pt x="12623" y="1293"/>
                    </a:cubicBezTo>
                    <a:cubicBezTo>
                      <a:pt x="12623" y="1164"/>
                      <a:pt x="12623" y="1035"/>
                      <a:pt x="12623" y="905"/>
                    </a:cubicBezTo>
                    <a:cubicBezTo>
                      <a:pt x="12904" y="905"/>
                      <a:pt x="12904" y="776"/>
                      <a:pt x="12904" y="776"/>
                    </a:cubicBezTo>
                    <a:cubicBezTo>
                      <a:pt x="12904" y="776"/>
                      <a:pt x="12904" y="776"/>
                      <a:pt x="12904" y="776"/>
                    </a:cubicBezTo>
                    <a:cubicBezTo>
                      <a:pt x="12904" y="776"/>
                      <a:pt x="12623" y="647"/>
                      <a:pt x="12062" y="647"/>
                    </a:cubicBezTo>
                    <a:cubicBezTo>
                      <a:pt x="10379" y="517"/>
                      <a:pt x="9818" y="259"/>
                      <a:pt x="9257" y="0"/>
                    </a:cubicBezTo>
                    <a:cubicBezTo>
                      <a:pt x="9257" y="0"/>
                      <a:pt x="9257" y="0"/>
                      <a:pt x="9257" y="0"/>
                    </a:cubicBezTo>
                    <a:cubicBezTo>
                      <a:pt x="8977" y="0"/>
                      <a:pt x="7855" y="388"/>
                      <a:pt x="7574" y="647"/>
                    </a:cubicBezTo>
                    <a:cubicBezTo>
                      <a:pt x="7294" y="776"/>
                      <a:pt x="7013" y="905"/>
                      <a:pt x="6732" y="905"/>
                    </a:cubicBezTo>
                    <a:cubicBezTo>
                      <a:pt x="6452" y="905"/>
                      <a:pt x="6171" y="905"/>
                      <a:pt x="6171" y="905"/>
                    </a:cubicBezTo>
                    <a:cubicBezTo>
                      <a:pt x="5891" y="776"/>
                      <a:pt x="5610" y="776"/>
                      <a:pt x="5330" y="905"/>
                    </a:cubicBezTo>
                    <a:cubicBezTo>
                      <a:pt x="4488" y="1035"/>
                      <a:pt x="3647" y="905"/>
                      <a:pt x="3086" y="905"/>
                    </a:cubicBezTo>
                    <a:cubicBezTo>
                      <a:pt x="3086" y="776"/>
                      <a:pt x="2805" y="776"/>
                      <a:pt x="2805" y="776"/>
                    </a:cubicBezTo>
                    <a:cubicBezTo>
                      <a:pt x="2525" y="1035"/>
                      <a:pt x="2244" y="1035"/>
                      <a:pt x="1683" y="1035"/>
                    </a:cubicBezTo>
                    <a:cubicBezTo>
                      <a:pt x="1403" y="1035"/>
                      <a:pt x="1122" y="1035"/>
                      <a:pt x="842" y="1035"/>
                    </a:cubicBezTo>
                    <a:cubicBezTo>
                      <a:pt x="842" y="905"/>
                      <a:pt x="561" y="905"/>
                      <a:pt x="281" y="905"/>
                    </a:cubicBezTo>
                    <a:cubicBezTo>
                      <a:pt x="281" y="1035"/>
                      <a:pt x="0" y="1035"/>
                      <a:pt x="0" y="1164"/>
                    </a:cubicBezTo>
                    <a:cubicBezTo>
                      <a:pt x="0" y="1164"/>
                      <a:pt x="0" y="1164"/>
                      <a:pt x="0" y="1164"/>
                    </a:cubicBezTo>
                    <a:cubicBezTo>
                      <a:pt x="0" y="1164"/>
                      <a:pt x="0" y="1293"/>
                      <a:pt x="0" y="1293"/>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63" name="Shape 3840"/>
              <p:cNvSpPr/>
              <p:nvPr/>
            </p:nvSpPr>
            <p:spPr>
              <a:xfrm>
                <a:off x="3090800" y="3573202"/>
                <a:ext cx="290759" cy="350768"/>
              </a:xfrm>
              <a:custGeom>
                <a:avLst/>
                <a:gdLst/>
                <a:ahLst/>
                <a:cxnLst>
                  <a:cxn ang="0">
                    <a:pos x="wd2" y="hd2"/>
                  </a:cxn>
                  <a:cxn ang="5400000">
                    <a:pos x="wd2" y="hd2"/>
                  </a:cxn>
                  <a:cxn ang="10800000">
                    <a:pos x="wd2" y="hd2"/>
                  </a:cxn>
                  <a:cxn ang="16200000">
                    <a:pos x="wd2" y="hd2"/>
                  </a:cxn>
                </a:cxnLst>
                <a:rect l="0" t="0" r="r" b="b"/>
                <a:pathLst>
                  <a:path w="21600" h="21600" extrusionOk="0">
                    <a:moveTo>
                      <a:pt x="4488" y="0"/>
                    </a:moveTo>
                    <a:cubicBezTo>
                      <a:pt x="4488" y="0"/>
                      <a:pt x="4488" y="0"/>
                      <a:pt x="4488" y="0"/>
                    </a:cubicBezTo>
                    <a:cubicBezTo>
                      <a:pt x="4488" y="0"/>
                      <a:pt x="4488" y="0"/>
                      <a:pt x="4488" y="0"/>
                    </a:cubicBezTo>
                    <a:cubicBezTo>
                      <a:pt x="4208" y="0"/>
                      <a:pt x="4208" y="0"/>
                      <a:pt x="3927" y="0"/>
                    </a:cubicBezTo>
                    <a:cubicBezTo>
                      <a:pt x="3927" y="227"/>
                      <a:pt x="3927" y="227"/>
                      <a:pt x="3927" y="455"/>
                    </a:cubicBezTo>
                    <a:cubicBezTo>
                      <a:pt x="3927" y="455"/>
                      <a:pt x="3927" y="455"/>
                      <a:pt x="3927" y="455"/>
                    </a:cubicBezTo>
                    <a:cubicBezTo>
                      <a:pt x="4208" y="909"/>
                      <a:pt x="4769" y="2046"/>
                      <a:pt x="4208" y="2728"/>
                    </a:cubicBezTo>
                    <a:cubicBezTo>
                      <a:pt x="4208" y="3183"/>
                      <a:pt x="3647" y="3411"/>
                      <a:pt x="3086" y="3183"/>
                    </a:cubicBezTo>
                    <a:cubicBezTo>
                      <a:pt x="2525" y="3183"/>
                      <a:pt x="1964" y="2728"/>
                      <a:pt x="1964" y="2274"/>
                    </a:cubicBezTo>
                    <a:cubicBezTo>
                      <a:pt x="1683" y="2274"/>
                      <a:pt x="1683" y="2274"/>
                      <a:pt x="1683" y="2274"/>
                    </a:cubicBezTo>
                    <a:cubicBezTo>
                      <a:pt x="1683" y="2274"/>
                      <a:pt x="1683" y="2274"/>
                      <a:pt x="1683" y="2501"/>
                    </a:cubicBezTo>
                    <a:cubicBezTo>
                      <a:pt x="1403" y="2501"/>
                      <a:pt x="1403" y="2501"/>
                      <a:pt x="1403" y="2728"/>
                    </a:cubicBezTo>
                    <a:cubicBezTo>
                      <a:pt x="1403" y="2728"/>
                      <a:pt x="1122" y="2728"/>
                      <a:pt x="1122" y="2956"/>
                    </a:cubicBezTo>
                    <a:cubicBezTo>
                      <a:pt x="1122" y="2956"/>
                      <a:pt x="1122" y="2956"/>
                      <a:pt x="1122" y="3183"/>
                    </a:cubicBezTo>
                    <a:cubicBezTo>
                      <a:pt x="842" y="3183"/>
                      <a:pt x="842" y="3183"/>
                      <a:pt x="842" y="3411"/>
                    </a:cubicBezTo>
                    <a:cubicBezTo>
                      <a:pt x="842" y="3411"/>
                      <a:pt x="842" y="3411"/>
                      <a:pt x="842" y="3411"/>
                    </a:cubicBezTo>
                    <a:cubicBezTo>
                      <a:pt x="561" y="3638"/>
                      <a:pt x="561" y="3638"/>
                      <a:pt x="561" y="3638"/>
                    </a:cubicBezTo>
                    <a:cubicBezTo>
                      <a:pt x="561" y="3865"/>
                      <a:pt x="561" y="3865"/>
                      <a:pt x="561" y="4093"/>
                    </a:cubicBezTo>
                    <a:cubicBezTo>
                      <a:pt x="561" y="4093"/>
                      <a:pt x="561" y="4093"/>
                      <a:pt x="561" y="4093"/>
                    </a:cubicBezTo>
                    <a:cubicBezTo>
                      <a:pt x="561" y="4093"/>
                      <a:pt x="561" y="4093"/>
                      <a:pt x="561" y="4320"/>
                    </a:cubicBezTo>
                    <a:cubicBezTo>
                      <a:pt x="281" y="4320"/>
                      <a:pt x="281" y="4320"/>
                      <a:pt x="281" y="4320"/>
                    </a:cubicBezTo>
                    <a:cubicBezTo>
                      <a:pt x="281" y="4320"/>
                      <a:pt x="281" y="4320"/>
                      <a:pt x="281" y="4547"/>
                    </a:cubicBezTo>
                    <a:cubicBezTo>
                      <a:pt x="281" y="4547"/>
                      <a:pt x="281" y="4547"/>
                      <a:pt x="0" y="4547"/>
                    </a:cubicBezTo>
                    <a:cubicBezTo>
                      <a:pt x="0" y="4547"/>
                      <a:pt x="0" y="4547"/>
                      <a:pt x="0" y="4547"/>
                    </a:cubicBezTo>
                    <a:cubicBezTo>
                      <a:pt x="0" y="4547"/>
                      <a:pt x="0" y="4547"/>
                      <a:pt x="0" y="4547"/>
                    </a:cubicBezTo>
                    <a:cubicBezTo>
                      <a:pt x="0" y="4547"/>
                      <a:pt x="0" y="4547"/>
                      <a:pt x="0" y="4547"/>
                    </a:cubicBezTo>
                    <a:cubicBezTo>
                      <a:pt x="0" y="4547"/>
                      <a:pt x="0" y="4775"/>
                      <a:pt x="0" y="4775"/>
                    </a:cubicBezTo>
                    <a:cubicBezTo>
                      <a:pt x="281" y="5002"/>
                      <a:pt x="281" y="5229"/>
                      <a:pt x="281" y="5684"/>
                    </a:cubicBezTo>
                    <a:cubicBezTo>
                      <a:pt x="281" y="6139"/>
                      <a:pt x="281" y="6366"/>
                      <a:pt x="281" y="6821"/>
                    </a:cubicBezTo>
                    <a:cubicBezTo>
                      <a:pt x="561" y="6821"/>
                      <a:pt x="561" y="6821"/>
                      <a:pt x="842" y="6821"/>
                    </a:cubicBezTo>
                    <a:cubicBezTo>
                      <a:pt x="842" y="6594"/>
                      <a:pt x="1122" y="6594"/>
                      <a:pt x="1403" y="6594"/>
                    </a:cubicBezTo>
                    <a:cubicBezTo>
                      <a:pt x="1403" y="6594"/>
                      <a:pt x="1683" y="6594"/>
                      <a:pt x="1683" y="6821"/>
                    </a:cubicBezTo>
                    <a:cubicBezTo>
                      <a:pt x="1683" y="6821"/>
                      <a:pt x="1683" y="6821"/>
                      <a:pt x="1683" y="6821"/>
                    </a:cubicBezTo>
                    <a:cubicBezTo>
                      <a:pt x="1964" y="6821"/>
                      <a:pt x="1964" y="6821"/>
                      <a:pt x="1964" y="6821"/>
                    </a:cubicBezTo>
                    <a:cubicBezTo>
                      <a:pt x="1964" y="6821"/>
                      <a:pt x="2244" y="6821"/>
                      <a:pt x="2244" y="7048"/>
                    </a:cubicBezTo>
                    <a:cubicBezTo>
                      <a:pt x="2244" y="7048"/>
                      <a:pt x="2244" y="7048"/>
                      <a:pt x="2244" y="7048"/>
                    </a:cubicBezTo>
                    <a:cubicBezTo>
                      <a:pt x="2525" y="7276"/>
                      <a:pt x="2525" y="7276"/>
                      <a:pt x="2525" y="7503"/>
                    </a:cubicBezTo>
                    <a:cubicBezTo>
                      <a:pt x="2805" y="8185"/>
                      <a:pt x="2525" y="8867"/>
                      <a:pt x="2525" y="9322"/>
                    </a:cubicBezTo>
                    <a:cubicBezTo>
                      <a:pt x="2525" y="9549"/>
                      <a:pt x="2244" y="10004"/>
                      <a:pt x="2244" y="10232"/>
                    </a:cubicBezTo>
                    <a:cubicBezTo>
                      <a:pt x="2244" y="10459"/>
                      <a:pt x="2244" y="10686"/>
                      <a:pt x="2244" y="10686"/>
                    </a:cubicBezTo>
                    <a:cubicBezTo>
                      <a:pt x="2244" y="11141"/>
                      <a:pt x="1964" y="11368"/>
                      <a:pt x="1683" y="11596"/>
                    </a:cubicBezTo>
                    <a:cubicBezTo>
                      <a:pt x="1403" y="11823"/>
                      <a:pt x="1403" y="11823"/>
                      <a:pt x="1403" y="12051"/>
                    </a:cubicBezTo>
                    <a:cubicBezTo>
                      <a:pt x="1403" y="12051"/>
                      <a:pt x="1403" y="12051"/>
                      <a:pt x="1403" y="12278"/>
                    </a:cubicBezTo>
                    <a:cubicBezTo>
                      <a:pt x="1403" y="12278"/>
                      <a:pt x="1403" y="12278"/>
                      <a:pt x="1403" y="12278"/>
                    </a:cubicBezTo>
                    <a:cubicBezTo>
                      <a:pt x="1683" y="12051"/>
                      <a:pt x="2525" y="11596"/>
                      <a:pt x="2805" y="11368"/>
                    </a:cubicBezTo>
                    <a:cubicBezTo>
                      <a:pt x="3086" y="11368"/>
                      <a:pt x="3366" y="11141"/>
                      <a:pt x="3366" y="11141"/>
                    </a:cubicBezTo>
                    <a:cubicBezTo>
                      <a:pt x="4769" y="10232"/>
                      <a:pt x="5891" y="10459"/>
                      <a:pt x="6452" y="11141"/>
                    </a:cubicBezTo>
                    <a:cubicBezTo>
                      <a:pt x="6452" y="11141"/>
                      <a:pt x="6452" y="11141"/>
                      <a:pt x="6732" y="11141"/>
                    </a:cubicBezTo>
                    <a:cubicBezTo>
                      <a:pt x="7013" y="11141"/>
                      <a:pt x="7574" y="10914"/>
                      <a:pt x="7574" y="10686"/>
                    </a:cubicBezTo>
                    <a:cubicBezTo>
                      <a:pt x="7855" y="10232"/>
                      <a:pt x="8696" y="10004"/>
                      <a:pt x="9538" y="10004"/>
                    </a:cubicBezTo>
                    <a:cubicBezTo>
                      <a:pt x="9818" y="10004"/>
                      <a:pt x="10099" y="10004"/>
                      <a:pt x="10099" y="10004"/>
                    </a:cubicBezTo>
                    <a:cubicBezTo>
                      <a:pt x="10660" y="10004"/>
                      <a:pt x="11221" y="10232"/>
                      <a:pt x="11501" y="10459"/>
                    </a:cubicBezTo>
                    <a:cubicBezTo>
                      <a:pt x="11782" y="10914"/>
                      <a:pt x="11782" y="10914"/>
                      <a:pt x="11782" y="10914"/>
                    </a:cubicBezTo>
                    <a:cubicBezTo>
                      <a:pt x="12343" y="11368"/>
                      <a:pt x="12904" y="11823"/>
                      <a:pt x="13745" y="12278"/>
                    </a:cubicBezTo>
                    <a:cubicBezTo>
                      <a:pt x="14587" y="12733"/>
                      <a:pt x="14306" y="13642"/>
                      <a:pt x="14026" y="14324"/>
                    </a:cubicBezTo>
                    <a:cubicBezTo>
                      <a:pt x="14026" y="14552"/>
                      <a:pt x="13745" y="15006"/>
                      <a:pt x="13745" y="15234"/>
                    </a:cubicBezTo>
                    <a:cubicBezTo>
                      <a:pt x="14868" y="15688"/>
                      <a:pt x="16551" y="17053"/>
                      <a:pt x="16270" y="18417"/>
                    </a:cubicBezTo>
                    <a:cubicBezTo>
                      <a:pt x="16270" y="18872"/>
                      <a:pt x="16270" y="19099"/>
                      <a:pt x="16270" y="19326"/>
                    </a:cubicBezTo>
                    <a:cubicBezTo>
                      <a:pt x="16551" y="19554"/>
                      <a:pt x="16551" y="19554"/>
                      <a:pt x="16551" y="19781"/>
                    </a:cubicBezTo>
                    <a:cubicBezTo>
                      <a:pt x="16551" y="19781"/>
                      <a:pt x="16551" y="19781"/>
                      <a:pt x="16551" y="19781"/>
                    </a:cubicBezTo>
                    <a:cubicBezTo>
                      <a:pt x="16551" y="20008"/>
                      <a:pt x="16551" y="20008"/>
                      <a:pt x="16551" y="20236"/>
                    </a:cubicBezTo>
                    <a:cubicBezTo>
                      <a:pt x="16551" y="20236"/>
                      <a:pt x="16551" y="20236"/>
                      <a:pt x="16551" y="20236"/>
                    </a:cubicBezTo>
                    <a:cubicBezTo>
                      <a:pt x="16551" y="20463"/>
                      <a:pt x="16551" y="20463"/>
                      <a:pt x="16551" y="20691"/>
                    </a:cubicBezTo>
                    <a:cubicBezTo>
                      <a:pt x="16551" y="20691"/>
                      <a:pt x="16551" y="20691"/>
                      <a:pt x="16551" y="20691"/>
                    </a:cubicBezTo>
                    <a:cubicBezTo>
                      <a:pt x="16270" y="20918"/>
                      <a:pt x="16270" y="20918"/>
                      <a:pt x="16270" y="21145"/>
                    </a:cubicBezTo>
                    <a:cubicBezTo>
                      <a:pt x="16270" y="21145"/>
                      <a:pt x="16270" y="21145"/>
                      <a:pt x="16270" y="21145"/>
                    </a:cubicBezTo>
                    <a:cubicBezTo>
                      <a:pt x="16270" y="21145"/>
                      <a:pt x="16270" y="21145"/>
                      <a:pt x="16270" y="21145"/>
                    </a:cubicBezTo>
                    <a:cubicBezTo>
                      <a:pt x="16270" y="21145"/>
                      <a:pt x="16270" y="21145"/>
                      <a:pt x="16270" y="21145"/>
                    </a:cubicBezTo>
                    <a:cubicBezTo>
                      <a:pt x="16551" y="21373"/>
                      <a:pt x="16831" y="21373"/>
                      <a:pt x="17112" y="21600"/>
                    </a:cubicBezTo>
                    <a:cubicBezTo>
                      <a:pt x="17112" y="21600"/>
                      <a:pt x="17112" y="21373"/>
                      <a:pt x="17112" y="21373"/>
                    </a:cubicBezTo>
                    <a:cubicBezTo>
                      <a:pt x="17112" y="20691"/>
                      <a:pt x="17673" y="20236"/>
                      <a:pt x="18795" y="20236"/>
                    </a:cubicBezTo>
                    <a:cubicBezTo>
                      <a:pt x="19075" y="20236"/>
                      <a:pt x="19636" y="20236"/>
                      <a:pt x="19917" y="20463"/>
                    </a:cubicBezTo>
                    <a:cubicBezTo>
                      <a:pt x="20197" y="20463"/>
                      <a:pt x="20197" y="20463"/>
                      <a:pt x="20478" y="20463"/>
                    </a:cubicBezTo>
                    <a:cubicBezTo>
                      <a:pt x="20478" y="20463"/>
                      <a:pt x="20478" y="20463"/>
                      <a:pt x="20758" y="20463"/>
                    </a:cubicBezTo>
                    <a:cubicBezTo>
                      <a:pt x="20758" y="20463"/>
                      <a:pt x="20758" y="20463"/>
                      <a:pt x="20758" y="20463"/>
                    </a:cubicBezTo>
                    <a:cubicBezTo>
                      <a:pt x="20758" y="20463"/>
                      <a:pt x="20758" y="20463"/>
                      <a:pt x="21039" y="20463"/>
                    </a:cubicBezTo>
                    <a:cubicBezTo>
                      <a:pt x="21039" y="20463"/>
                      <a:pt x="21039" y="20463"/>
                      <a:pt x="21039" y="20463"/>
                    </a:cubicBezTo>
                    <a:cubicBezTo>
                      <a:pt x="21039" y="20463"/>
                      <a:pt x="21319" y="20463"/>
                      <a:pt x="21319" y="20236"/>
                    </a:cubicBezTo>
                    <a:cubicBezTo>
                      <a:pt x="21319" y="20236"/>
                      <a:pt x="21319" y="20236"/>
                      <a:pt x="21319" y="20236"/>
                    </a:cubicBezTo>
                    <a:cubicBezTo>
                      <a:pt x="21319" y="20236"/>
                      <a:pt x="21600" y="20236"/>
                      <a:pt x="21600" y="20236"/>
                    </a:cubicBezTo>
                    <a:cubicBezTo>
                      <a:pt x="21600" y="20236"/>
                      <a:pt x="21600" y="20236"/>
                      <a:pt x="21600" y="20236"/>
                    </a:cubicBezTo>
                    <a:cubicBezTo>
                      <a:pt x="21600" y="20008"/>
                      <a:pt x="21600" y="20008"/>
                      <a:pt x="21600" y="19781"/>
                    </a:cubicBezTo>
                    <a:cubicBezTo>
                      <a:pt x="21600" y="19781"/>
                      <a:pt x="21600" y="19781"/>
                      <a:pt x="21600" y="19781"/>
                    </a:cubicBezTo>
                    <a:cubicBezTo>
                      <a:pt x="21600" y="19554"/>
                      <a:pt x="21600" y="19554"/>
                      <a:pt x="21600" y="19326"/>
                    </a:cubicBezTo>
                    <a:cubicBezTo>
                      <a:pt x="21600" y="19326"/>
                      <a:pt x="21600" y="19326"/>
                      <a:pt x="21600" y="19326"/>
                    </a:cubicBezTo>
                    <a:cubicBezTo>
                      <a:pt x="21600" y="19099"/>
                      <a:pt x="21600" y="18872"/>
                      <a:pt x="21600" y="18644"/>
                    </a:cubicBezTo>
                    <a:cubicBezTo>
                      <a:pt x="21600" y="18189"/>
                      <a:pt x="21600" y="17735"/>
                      <a:pt x="21319" y="17507"/>
                    </a:cubicBezTo>
                    <a:cubicBezTo>
                      <a:pt x="21319" y="17280"/>
                      <a:pt x="21319" y="17280"/>
                      <a:pt x="21039" y="17280"/>
                    </a:cubicBezTo>
                    <a:cubicBezTo>
                      <a:pt x="21039" y="17053"/>
                      <a:pt x="20758" y="16825"/>
                      <a:pt x="20478" y="16825"/>
                    </a:cubicBezTo>
                    <a:cubicBezTo>
                      <a:pt x="19636" y="16371"/>
                      <a:pt x="18795" y="15916"/>
                      <a:pt x="18514" y="15006"/>
                    </a:cubicBezTo>
                    <a:cubicBezTo>
                      <a:pt x="18234" y="14552"/>
                      <a:pt x="17673" y="14097"/>
                      <a:pt x="17112" y="13642"/>
                    </a:cubicBezTo>
                    <a:cubicBezTo>
                      <a:pt x="16551" y="13187"/>
                      <a:pt x="15990" y="12733"/>
                      <a:pt x="15709" y="12278"/>
                    </a:cubicBezTo>
                    <a:cubicBezTo>
                      <a:pt x="15709" y="12051"/>
                      <a:pt x="15429" y="11596"/>
                      <a:pt x="15148" y="11368"/>
                    </a:cubicBezTo>
                    <a:cubicBezTo>
                      <a:pt x="14587" y="10914"/>
                      <a:pt x="14306" y="10459"/>
                      <a:pt x="14306" y="9777"/>
                    </a:cubicBezTo>
                    <a:cubicBezTo>
                      <a:pt x="14026" y="9777"/>
                      <a:pt x="13465" y="9549"/>
                      <a:pt x="12904" y="9322"/>
                    </a:cubicBezTo>
                    <a:cubicBezTo>
                      <a:pt x="11782" y="8640"/>
                      <a:pt x="10379" y="8185"/>
                      <a:pt x="10940" y="7276"/>
                    </a:cubicBezTo>
                    <a:cubicBezTo>
                      <a:pt x="11221" y="6594"/>
                      <a:pt x="12062" y="6594"/>
                      <a:pt x="12623" y="6366"/>
                    </a:cubicBezTo>
                    <a:cubicBezTo>
                      <a:pt x="12904" y="6366"/>
                      <a:pt x="13184" y="6366"/>
                      <a:pt x="13184" y="6366"/>
                    </a:cubicBezTo>
                    <a:cubicBezTo>
                      <a:pt x="13184" y="6139"/>
                      <a:pt x="13184" y="5912"/>
                      <a:pt x="12904" y="5684"/>
                    </a:cubicBezTo>
                    <a:cubicBezTo>
                      <a:pt x="12623" y="5457"/>
                      <a:pt x="12343" y="5002"/>
                      <a:pt x="12062" y="4320"/>
                    </a:cubicBezTo>
                    <a:cubicBezTo>
                      <a:pt x="12062" y="4093"/>
                      <a:pt x="12062" y="4093"/>
                      <a:pt x="11782" y="4093"/>
                    </a:cubicBezTo>
                    <a:cubicBezTo>
                      <a:pt x="11501" y="4093"/>
                      <a:pt x="10940" y="4093"/>
                      <a:pt x="10940" y="4320"/>
                    </a:cubicBezTo>
                    <a:cubicBezTo>
                      <a:pt x="10660" y="4320"/>
                      <a:pt x="10660" y="4320"/>
                      <a:pt x="10379" y="4320"/>
                    </a:cubicBezTo>
                    <a:cubicBezTo>
                      <a:pt x="10379" y="4320"/>
                      <a:pt x="10379" y="4320"/>
                      <a:pt x="10379" y="4320"/>
                    </a:cubicBezTo>
                    <a:cubicBezTo>
                      <a:pt x="10379" y="4320"/>
                      <a:pt x="10099" y="4320"/>
                      <a:pt x="10099" y="4320"/>
                    </a:cubicBezTo>
                    <a:cubicBezTo>
                      <a:pt x="9818" y="4320"/>
                      <a:pt x="9538" y="4320"/>
                      <a:pt x="8977" y="4320"/>
                    </a:cubicBezTo>
                    <a:cubicBezTo>
                      <a:pt x="8977" y="4320"/>
                      <a:pt x="8977" y="4320"/>
                      <a:pt x="8977" y="4320"/>
                    </a:cubicBezTo>
                    <a:cubicBezTo>
                      <a:pt x="8977" y="4093"/>
                      <a:pt x="8696" y="4093"/>
                      <a:pt x="8416" y="3865"/>
                    </a:cubicBezTo>
                    <a:cubicBezTo>
                      <a:pt x="8416" y="3865"/>
                      <a:pt x="8416" y="3865"/>
                      <a:pt x="8416" y="3865"/>
                    </a:cubicBezTo>
                    <a:cubicBezTo>
                      <a:pt x="8416" y="3865"/>
                      <a:pt x="8416" y="3865"/>
                      <a:pt x="8416" y="3865"/>
                    </a:cubicBezTo>
                    <a:cubicBezTo>
                      <a:pt x="8135" y="3865"/>
                      <a:pt x="8135" y="3865"/>
                      <a:pt x="8135" y="3638"/>
                    </a:cubicBezTo>
                    <a:cubicBezTo>
                      <a:pt x="8135" y="3638"/>
                      <a:pt x="7855" y="3638"/>
                      <a:pt x="7855" y="3638"/>
                    </a:cubicBezTo>
                    <a:cubicBezTo>
                      <a:pt x="7855" y="3638"/>
                      <a:pt x="7855" y="3411"/>
                      <a:pt x="7574" y="3411"/>
                    </a:cubicBezTo>
                    <a:cubicBezTo>
                      <a:pt x="7574" y="3411"/>
                      <a:pt x="7574" y="3183"/>
                      <a:pt x="7574" y="3183"/>
                    </a:cubicBezTo>
                    <a:cubicBezTo>
                      <a:pt x="7574" y="3183"/>
                      <a:pt x="7574" y="3183"/>
                      <a:pt x="7574" y="2956"/>
                    </a:cubicBezTo>
                    <a:cubicBezTo>
                      <a:pt x="7294" y="2956"/>
                      <a:pt x="7294" y="2728"/>
                      <a:pt x="7294" y="2728"/>
                    </a:cubicBezTo>
                    <a:cubicBezTo>
                      <a:pt x="7294" y="2501"/>
                      <a:pt x="7013" y="2274"/>
                      <a:pt x="6732" y="2046"/>
                    </a:cubicBezTo>
                    <a:cubicBezTo>
                      <a:pt x="6171" y="1592"/>
                      <a:pt x="5891" y="1364"/>
                      <a:pt x="5891" y="682"/>
                    </a:cubicBezTo>
                    <a:cubicBezTo>
                      <a:pt x="5891" y="682"/>
                      <a:pt x="5610" y="682"/>
                      <a:pt x="5610" y="682"/>
                    </a:cubicBezTo>
                    <a:cubicBezTo>
                      <a:pt x="5610" y="682"/>
                      <a:pt x="5610" y="455"/>
                      <a:pt x="5610" y="455"/>
                    </a:cubicBezTo>
                    <a:cubicBezTo>
                      <a:pt x="5610" y="455"/>
                      <a:pt x="5610" y="455"/>
                      <a:pt x="5610" y="455"/>
                    </a:cubicBezTo>
                    <a:cubicBezTo>
                      <a:pt x="5330" y="455"/>
                      <a:pt x="5330" y="227"/>
                      <a:pt x="5330" y="227"/>
                    </a:cubicBezTo>
                    <a:cubicBezTo>
                      <a:pt x="5330" y="227"/>
                      <a:pt x="5330" y="227"/>
                      <a:pt x="5330" y="227"/>
                    </a:cubicBezTo>
                    <a:cubicBezTo>
                      <a:pt x="5049" y="0"/>
                      <a:pt x="5049" y="0"/>
                      <a:pt x="5049" y="0"/>
                    </a:cubicBezTo>
                    <a:cubicBezTo>
                      <a:pt x="5049" y="0"/>
                      <a:pt x="5049" y="0"/>
                      <a:pt x="5049" y="0"/>
                    </a:cubicBezTo>
                    <a:cubicBezTo>
                      <a:pt x="5049" y="0"/>
                      <a:pt x="5049" y="0"/>
                      <a:pt x="5049" y="0"/>
                    </a:cubicBezTo>
                    <a:cubicBezTo>
                      <a:pt x="4769" y="0"/>
                      <a:pt x="4769" y="0"/>
                      <a:pt x="4488"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64" name="Shape 3841"/>
              <p:cNvSpPr/>
              <p:nvPr/>
            </p:nvSpPr>
            <p:spPr>
              <a:xfrm>
                <a:off x="2971310" y="3654148"/>
                <a:ext cx="326606" cy="612881"/>
              </a:xfrm>
              <a:custGeom>
                <a:avLst/>
                <a:gdLst/>
                <a:ahLst/>
                <a:cxnLst>
                  <a:cxn ang="0">
                    <a:pos x="wd2" y="hd2"/>
                  </a:cxn>
                  <a:cxn ang="5400000">
                    <a:pos x="wd2" y="hd2"/>
                  </a:cxn>
                  <a:cxn ang="10800000">
                    <a:pos x="wd2" y="hd2"/>
                  </a:cxn>
                  <a:cxn ang="16200000">
                    <a:pos x="wd2" y="hd2"/>
                  </a:cxn>
                </a:cxnLst>
                <a:rect l="0" t="0" r="r" b="b"/>
                <a:pathLst>
                  <a:path w="21600" h="21600" extrusionOk="0">
                    <a:moveTo>
                      <a:pt x="21600" y="8848"/>
                    </a:moveTo>
                    <a:cubicBezTo>
                      <a:pt x="21600" y="8718"/>
                      <a:pt x="21600" y="8718"/>
                      <a:pt x="21600" y="8718"/>
                    </a:cubicBezTo>
                    <a:cubicBezTo>
                      <a:pt x="21600" y="8718"/>
                      <a:pt x="21600" y="8588"/>
                      <a:pt x="21600" y="8588"/>
                    </a:cubicBezTo>
                    <a:cubicBezTo>
                      <a:pt x="21600" y="8588"/>
                      <a:pt x="21600" y="8588"/>
                      <a:pt x="21600" y="8588"/>
                    </a:cubicBezTo>
                    <a:cubicBezTo>
                      <a:pt x="21600" y="8458"/>
                      <a:pt x="21600" y="8458"/>
                      <a:pt x="21600" y="8328"/>
                    </a:cubicBezTo>
                    <a:cubicBezTo>
                      <a:pt x="21349" y="8067"/>
                      <a:pt x="21349" y="7937"/>
                      <a:pt x="21349" y="7677"/>
                    </a:cubicBezTo>
                    <a:cubicBezTo>
                      <a:pt x="21600" y="7027"/>
                      <a:pt x="20344" y="6506"/>
                      <a:pt x="19842" y="6376"/>
                    </a:cubicBezTo>
                    <a:cubicBezTo>
                      <a:pt x="19088" y="6246"/>
                      <a:pt x="19088" y="5725"/>
                      <a:pt x="19340" y="5205"/>
                    </a:cubicBezTo>
                    <a:cubicBezTo>
                      <a:pt x="19340" y="5075"/>
                      <a:pt x="19591" y="4684"/>
                      <a:pt x="19591" y="4554"/>
                    </a:cubicBezTo>
                    <a:cubicBezTo>
                      <a:pt x="18586" y="4294"/>
                      <a:pt x="18084" y="4034"/>
                      <a:pt x="17581" y="3643"/>
                    </a:cubicBezTo>
                    <a:cubicBezTo>
                      <a:pt x="17330" y="3513"/>
                      <a:pt x="17330" y="3513"/>
                      <a:pt x="17330" y="3513"/>
                    </a:cubicBezTo>
                    <a:cubicBezTo>
                      <a:pt x="17079" y="3383"/>
                      <a:pt x="16828" y="3383"/>
                      <a:pt x="16326" y="3383"/>
                    </a:cubicBezTo>
                    <a:cubicBezTo>
                      <a:pt x="15823" y="3383"/>
                      <a:pt x="15572" y="3383"/>
                      <a:pt x="15572" y="3513"/>
                    </a:cubicBezTo>
                    <a:cubicBezTo>
                      <a:pt x="15321" y="3773"/>
                      <a:pt x="14316" y="4034"/>
                      <a:pt x="13814" y="4034"/>
                    </a:cubicBezTo>
                    <a:cubicBezTo>
                      <a:pt x="13312" y="4034"/>
                      <a:pt x="13060" y="3904"/>
                      <a:pt x="12809" y="3773"/>
                    </a:cubicBezTo>
                    <a:cubicBezTo>
                      <a:pt x="12809" y="3643"/>
                      <a:pt x="12558" y="3643"/>
                      <a:pt x="12307" y="3643"/>
                    </a:cubicBezTo>
                    <a:cubicBezTo>
                      <a:pt x="12307" y="3643"/>
                      <a:pt x="11805" y="3773"/>
                      <a:pt x="11553" y="3904"/>
                    </a:cubicBezTo>
                    <a:cubicBezTo>
                      <a:pt x="11302" y="3904"/>
                      <a:pt x="11051" y="4034"/>
                      <a:pt x="11051" y="4034"/>
                    </a:cubicBezTo>
                    <a:cubicBezTo>
                      <a:pt x="10298" y="4424"/>
                      <a:pt x="9544" y="4684"/>
                      <a:pt x="9042" y="4684"/>
                    </a:cubicBezTo>
                    <a:cubicBezTo>
                      <a:pt x="8791" y="4684"/>
                      <a:pt x="8288" y="4684"/>
                      <a:pt x="8037" y="4294"/>
                    </a:cubicBezTo>
                    <a:cubicBezTo>
                      <a:pt x="8037" y="4164"/>
                      <a:pt x="8037" y="4034"/>
                      <a:pt x="8037" y="3904"/>
                    </a:cubicBezTo>
                    <a:cubicBezTo>
                      <a:pt x="8037" y="3773"/>
                      <a:pt x="8288" y="3513"/>
                      <a:pt x="8540" y="3513"/>
                    </a:cubicBezTo>
                    <a:cubicBezTo>
                      <a:pt x="8540" y="3383"/>
                      <a:pt x="8791" y="3253"/>
                      <a:pt x="8791" y="3253"/>
                    </a:cubicBezTo>
                    <a:cubicBezTo>
                      <a:pt x="8791" y="3123"/>
                      <a:pt x="8791" y="3123"/>
                      <a:pt x="8791" y="2993"/>
                    </a:cubicBezTo>
                    <a:cubicBezTo>
                      <a:pt x="8791" y="2733"/>
                      <a:pt x="9042" y="2602"/>
                      <a:pt x="9042" y="2342"/>
                    </a:cubicBezTo>
                    <a:cubicBezTo>
                      <a:pt x="9293" y="2082"/>
                      <a:pt x="9293" y="1822"/>
                      <a:pt x="9042" y="1561"/>
                    </a:cubicBezTo>
                    <a:cubicBezTo>
                      <a:pt x="9042" y="1431"/>
                      <a:pt x="9042" y="1431"/>
                      <a:pt x="9042" y="1431"/>
                    </a:cubicBezTo>
                    <a:cubicBezTo>
                      <a:pt x="8791" y="1431"/>
                      <a:pt x="8791" y="1431"/>
                      <a:pt x="8540" y="1431"/>
                    </a:cubicBezTo>
                    <a:cubicBezTo>
                      <a:pt x="8037" y="1561"/>
                      <a:pt x="7535" y="1431"/>
                      <a:pt x="7284" y="1171"/>
                    </a:cubicBezTo>
                    <a:cubicBezTo>
                      <a:pt x="7033" y="911"/>
                      <a:pt x="7033" y="651"/>
                      <a:pt x="7033" y="390"/>
                    </a:cubicBezTo>
                    <a:cubicBezTo>
                      <a:pt x="7033" y="260"/>
                      <a:pt x="7033" y="130"/>
                      <a:pt x="7033" y="130"/>
                    </a:cubicBezTo>
                    <a:cubicBezTo>
                      <a:pt x="7033" y="130"/>
                      <a:pt x="7033" y="130"/>
                      <a:pt x="7033" y="130"/>
                    </a:cubicBezTo>
                    <a:cubicBezTo>
                      <a:pt x="7033" y="130"/>
                      <a:pt x="6781" y="130"/>
                      <a:pt x="6781" y="0"/>
                    </a:cubicBezTo>
                    <a:cubicBezTo>
                      <a:pt x="6781" y="0"/>
                      <a:pt x="6781" y="0"/>
                      <a:pt x="6781" y="0"/>
                    </a:cubicBezTo>
                    <a:cubicBezTo>
                      <a:pt x="6781" y="130"/>
                      <a:pt x="6781" y="130"/>
                      <a:pt x="6781" y="130"/>
                    </a:cubicBezTo>
                    <a:cubicBezTo>
                      <a:pt x="6781" y="130"/>
                      <a:pt x="6781" y="130"/>
                      <a:pt x="6530" y="130"/>
                    </a:cubicBezTo>
                    <a:cubicBezTo>
                      <a:pt x="6530" y="260"/>
                      <a:pt x="6530" y="260"/>
                      <a:pt x="6530" y="260"/>
                    </a:cubicBezTo>
                    <a:cubicBezTo>
                      <a:pt x="6279" y="260"/>
                      <a:pt x="6279" y="260"/>
                      <a:pt x="6279" y="260"/>
                    </a:cubicBezTo>
                    <a:cubicBezTo>
                      <a:pt x="6279" y="260"/>
                      <a:pt x="6028" y="390"/>
                      <a:pt x="6028" y="390"/>
                    </a:cubicBezTo>
                    <a:cubicBezTo>
                      <a:pt x="6028" y="390"/>
                      <a:pt x="6028" y="390"/>
                      <a:pt x="6028" y="390"/>
                    </a:cubicBezTo>
                    <a:cubicBezTo>
                      <a:pt x="5777" y="390"/>
                      <a:pt x="5526" y="390"/>
                      <a:pt x="5526" y="520"/>
                    </a:cubicBezTo>
                    <a:cubicBezTo>
                      <a:pt x="5023" y="520"/>
                      <a:pt x="4521" y="651"/>
                      <a:pt x="4270" y="781"/>
                    </a:cubicBezTo>
                    <a:cubicBezTo>
                      <a:pt x="4019" y="1171"/>
                      <a:pt x="3265" y="1301"/>
                      <a:pt x="2009" y="1301"/>
                    </a:cubicBezTo>
                    <a:cubicBezTo>
                      <a:pt x="1758" y="1301"/>
                      <a:pt x="1758" y="1301"/>
                      <a:pt x="1758" y="1301"/>
                    </a:cubicBezTo>
                    <a:cubicBezTo>
                      <a:pt x="1256" y="1301"/>
                      <a:pt x="753" y="1301"/>
                      <a:pt x="502" y="1561"/>
                    </a:cubicBezTo>
                    <a:cubicBezTo>
                      <a:pt x="502" y="1561"/>
                      <a:pt x="502" y="1561"/>
                      <a:pt x="502" y="1561"/>
                    </a:cubicBezTo>
                    <a:cubicBezTo>
                      <a:pt x="251" y="2863"/>
                      <a:pt x="0" y="3643"/>
                      <a:pt x="0" y="3773"/>
                    </a:cubicBezTo>
                    <a:cubicBezTo>
                      <a:pt x="251" y="4034"/>
                      <a:pt x="1507" y="4814"/>
                      <a:pt x="1758" y="4945"/>
                    </a:cubicBezTo>
                    <a:cubicBezTo>
                      <a:pt x="2512" y="4945"/>
                      <a:pt x="2512" y="5335"/>
                      <a:pt x="2512" y="5595"/>
                    </a:cubicBezTo>
                    <a:cubicBezTo>
                      <a:pt x="2512" y="5595"/>
                      <a:pt x="2512" y="5855"/>
                      <a:pt x="2512" y="5855"/>
                    </a:cubicBezTo>
                    <a:cubicBezTo>
                      <a:pt x="3014" y="5986"/>
                      <a:pt x="3265" y="6246"/>
                      <a:pt x="3014" y="6636"/>
                    </a:cubicBezTo>
                    <a:cubicBezTo>
                      <a:pt x="3014" y="6766"/>
                      <a:pt x="2763" y="6896"/>
                      <a:pt x="2512" y="7027"/>
                    </a:cubicBezTo>
                    <a:cubicBezTo>
                      <a:pt x="2512" y="7027"/>
                      <a:pt x="2512" y="7027"/>
                      <a:pt x="2512" y="7027"/>
                    </a:cubicBezTo>
                    <a:cubicBezTo>
                      <a:pt x="2512" y="7287"/>
                      <a:pt x="2512" y="7807"/>
                      <a:pt x="2009" y="8067"/>
                    </a:cubicBezTo>
                    <a:cubicBezTo>
                      <a:pt x="2009" y="8067"/>
                      <a:pt x="2009" y="8067"/>
                      <a:pt x="2009" y="8198"/>
                    </a:cubicBezTo>
                    <a:cubicBezTo>
                      <a:pt x="2009" y="8458"/>
                      <a:pt x="2260" y="8848"/>
                      <a:pt x="3014" y="9239"/>
                    </a:cubicBezTo>
                    <a:cubicBezTo>
                      <a:pt x="4270" y="9759"/>
                      <a:pt x="4270" y="10670"/>
                      <a:pt x="4270" y="11190"/>
                    </a:cubicBezTo>
                    <a:cubicBezTo>
                      <a:pt x="4270" y="11320"/>
                      <a:pt x="4521" y="11451"/>
                      <a:pt x="4521" y="11581"/>
                    </a:cubicBezTo>
                    <a:cubicBezTo>
                      <a:pt x="4772" y="11711"/>
                      <a:pt x="5274" y="11971"/>
                      <a:pt x="5274" y="12361"/>
                    </a:cubicBezTo>
                    <a:cubicBezTo>
                      <a:pt x="5274" y="12361"/>
                      <a:pt x="5274" y="12361"/>
                      <a:pt x="5274" y="12361"/>
                    </a:cubicBezTo>
                    <a:cubicBezTo>
                      <a:pt x="5023" y="12492"/>
                      <a:pt x="5023" y="12622"/>
                      <a:pt x="5023" y="12752"/>
                    </a:cubicBezTo>
                    <a:cubicBezTo>
                      <a:pt x="5023" y="12752"/>
                      <a:pt x="5023" y="12752"/>
                      <a:pt x="5023" y="12752"/>
                    </a:cubicBezTo>
                    <a:cubicBezTo>
                      <a:pt x="5023" y="12882"/>
                      <a:pt x="4772" y="13012"/>
                      <a:pt x="4772" y="13012"/>
                    </a:cubicBezTo>
                    <a:cubicBezTo>
                      <a:pt x="4772" y="13142"/>
                      <a:pt x="4772" y="13142"/>
                      <a:pt x="4772" y="13142"/>
                    </a:cubicBezTo>
                    <a:cubicBezTo>
                      <a:pt x="4772" y="13272"/>
                      <a:pt x="4521" y="13402"/>
                      <a:pt x="4521" y="13533"/>
                    </a:cubicBezTo>
                    <a:cubicBezTo>
                      <a:pt x="4521" y="13533"/>
                      <a:pt x="4521" y="13533"/>
                      <a:pt x="4521" y="13533"/>
                    </a:cubicBezTo>
                    <a:cubicBezTo>
                      <a:pt x="4270" y="13663"/>
                      <a:pt x="4270" y="13793"/>
                      <a:pt x="4270" y="13923"/>
                    </a:cubicBezTo>
                    <a:cubicBezTo>
                      <a:pt x="4270" y="13923"/>
                      <a:pt x="4270" y="13923"/>
                      <a:pt x="4270" y="13923"/>
                    </a:cubicBezTo>
                    <a:cubicBezTo>
                      <a:pt x="4019" y="14183"/>
                      <a:pt x="3767" y="14313"/>
                      <a:pt x="3516" y="14573"/>
                    </a:cubicBezTo>
                    <a:cubicBezTo>
                      <a:pt x="3516" y="14573"/>
                      <a:pt x="3516" y="14573"/>
                      <a:pt x="3516" y="14573"/>
                    </a:cubicBezTo>
                    <a:cubicBezTo>
                      <a:pt x="3265" y="14704"/>
                      <a:pt x="3265" y="14704"/>
                      <a:pt x="3265" y="14834"/>
                    </a:cubicBezTo>
                    <a:cubicBezTo>
                      <a:pt x="3014" y="14834"/>
                      <a:pt x="3014" y="14834"/>
                      <a:pt x="3014" y="14834"/>
                    </a:cubicBezTo>
                    <a:cubicBezTo>
                      <a:pt x="3014" y="14834"/>
                      <a:pt x="2763" y="14964"/>
                      <a:pt x="2763" y="14964"/>
                    </a:cubicBezTo>
                    <a:cubicBezTo>
                      <a:pt x="2763" y="14964"/>
                      <a:pt x="2763" y="14964"/>
                      <a:pt x="2763" y="14964"/>
                    </a:cubicBezTo>
                    <a:cubicBezTo>
                      <a:pt x="2763" y="15094"/>
                      <a:pt x="2512" y="15354"/>
                      <a:pt x="2512" y="15484"/>
                    </a:cubicBezTo>
                    <a:cubicBezTo>
                      <a:pt x="2260" y="16005"/>
                      <a:pt x="2260" y="16525"/>
                      <a:pt x="2009" y="16916"/>
                    </a:cubicBezTo>
                    <a:cubicBezTo>
                      <a:pt x="1758" y="17176"/>
                      <a:pt x="1507" y="17827"/>
                      <a:pt x="1758" y="17957"/>
                    </a:cubicBezTo>
                    <a:cubicBezTo>
                      <a:pt x="2512" y="17957"/>
                      <a:pt x="3767" y="18607"/>
                      <a:pt x="5777" y="19908"/>
                    </a:cubicBezTo>
                    <a:cubicBezTo>
                      <a:pt x="6028" y="20039"/>
                      <a:pt x="6279" y="20299"/>
                      <a:pt x="6530" y="20559"/>
                    </a:cubicBezTo>
                    <a:cubicBezTo>
                      <a:pt x="7033" y="20559"/>
                      <a:pt x="7535" y="20559"/>
                      <a:pt x="8037" y="20559"/>
                    </a:cubicBezTo>
                    <a:cubicBezTo>
                      <a:pt x="8037" y="20559"/>
                      <a:pt x="8288" y="20689"/>
                      <a:pt x="8288" y="20689"/>
                    </a:cubicBezTo>
                    <a:cubicBezTo>
                      <a:pt x="8540" y="20689"/>
                      <a:pt x="8791" y="20819"/>
                      <a:pt x="9042" y="20819"/>
                    </a:cubicBezTo>
                    <a:cubicBezTo>
                      <a:pt x="9544" y="21080"/>
                      <a:pt x="9795" y="21340"/>
                      <a:pt x="9795" y="21600"/>
                    </a:cubicBezTo>
                    <a:cubicBezTo>
                      <a:pt x="9795" y="21600"/>
                      <a:pt x="10047" y="21600"/>
                      <a:pt x="10298" y="21600"/>
                    </a:cubicBezTo>
                    <a:cubicBezTo>
                      <a:pt x="10549" y="21600"/>
                      <a:pt x="11051" y="21600"/>
                      <a:pt x="11051" y="21600"/>
                    </a:cubicBezTo>
                    <a:cubicBezTo>
                      <a:pt x="11051" y="21600"/>
                      <a:pt x="11302" y="21600"/>
                      <a:pt x="11302" y="21470"/>
                    </a:cubicBezTo>
                    <a:cubicBezTo>
                      <a:pt x="11302" y="21470"/>
                      <a:pt x="11302" y="21470"/>
                      <a:pt x="11302" y="21470"/>
                    </a:cubicBezTo>
                    <a:cubicBezTo>
                      <a:pt x="11302" y="21340"/>
                      <a:pt x="11302" y="21340"/>
                      <a:pt x="11302" y="21340"/>
                    </a:cubicBezTo>
                    <a:cubicBezTo>
                      <a:pt x="11302" y="21340"/>
                      <a:pt x="11553" y="21340"/>
                      <a:pt x="11553" y="21340"/>
                    </a:cubicBezTo>
                    <a:cubicBezTo>
                      <a:pt x="11553" y="21210"/>
                      <a:pt x="11553" y="21210"/>
                      <a:pt x="11553" y="21210"/>
                    </a:cubicBezTo>
                    <a:cubicBezTo>
                      <a:pt x="11051" y="20949"/>
                      <a:pt x="9795" y="20559"/>
                      <a:pt x="9042" y="20559"/>
                    </a:cubicBezTo>
                    <a:cubicBezTo>
                      <a:pt x="8540" y="20559"/>
                      <a:pt x="8037" y="20299"/>
                      <a:pt x="7535" y="20039"/>
                    </a:cubicBezTo>
                    <a:cubicBezTo>
                      <a:pt x="6781" y="19648"/>
                      <a:pt x="6530" y="18998"/>
                      <a:pt x="6530" y="18607"/>
                    </a:cubicBezTo>
                    <a:cubicBezTo>
                      <a:pt x="6781" y="18347"/>
                      <a:pt x="6530" y="18217"/>
                      <a:pt x="6279" y="17957"/>
                    </a:cubicBezTo>
                    <a:cubicBezTo>
                      <a:pt x="5777" y="17827"/>
                      <a:pt x="5526" y="17566"/>
                      <a:pt x="5526" y="17306"/>
                    </a:cubicBezTo>
                    <a:cubicBezTo>
                      <a:pt x="5526" y="17176"/>
                      <a:pt x="5526" y="17046"/>
                      <a:pt x="4772" y="16916"/>
                    </a:cubicBezTo>
                    <a:cubicBezTo>
                      <a:pt x="4521" y="16916"/>
                      <a:pt x="4270" y="16916"/>
                      <a:pt x="4019" y="16786"/>
                    </a:cubicBezTo>
                    <a:cubicBezTo>
                      <a:pt x="3014" y="16525"/>
                      <a:pt x="3516" y="15614"/>
                      <a:pt x="3767" y="14834"/>
                    </a:cubicBezTo>
                    <a:cubicBezTo>
                      <a:pt x="4019" y="14573"/>
                      <a:pt x="4019" y="14313"/>
                      <a:pt x="4019" y="14183"/>
                    </a:cubicBezTo>
                    <a:cubicBezTo>
                      <a:pt x="4270" y="13923"/>
                      <a:pt x="4521" y="13533"/>
                      <a:pt x="4772" y="13012"/>
                    </a:cubicBezTo>
                    <a:cubicBezTo>
                      <a:pt x="5274" y="12492"/>
                      <a:pt x="6028" y="11581"/>
                      <a:pt x="5777" y="11320"/>
                    </a:cubicBezTo>
                    <a:cubicBezTo>
                      <a:pt x="5526" y="11190"/>
                      <a:pt x="5526" y="10930"/>
                      <a:pt x="5777" y="10800"/>
                    </a:cubicBezTo>
                    <a:cubicBezTo>
                      <a:pt x="6028" y="10410"/>
                      <a:pt x="7033" y="10280"/>
                      <a:pt x="7535" y="10280"/>
                    </a:cubicBezTo>
                    <a:cubicBezTo>
                      <a:pt x="8288" y="10280"/>
                      <a:pt x="8791" y="10410"/>
                      <a:pt x="9042" y="10800"/>
                    </a:cubicBezTo>
                    <a:cubicBezTo>
                      <a:pt x="9293" y="11451"/>
                      <a:pt x="9544" y="11451"/>
                      <a:pt x="10549" y="11451"/>
                    </a:cubicBezTo>
                    <a:cubicBezTo>
                      <a:pt x="10800" y="11451"/>
                      <a:pt x="10800" y="11451"/>
                      <a:pt x="10800" y="11451"/>
                    </a:cubicBezTo>
                    <a:cubicBezTo>
                      <a:pt x="11805" y="11451"/>
                      <a:pt x="12307" y="11711"/>
                      <a:pt x="12809" y="11971"/>
                    </a:cubicBezTo>
                    <a:cubicBezTo>
                      <a:pt x="13060" y="12101"/>
                      <a:pt x="13312" y="12231"/>
                      <a:pt x="13563" y="12231"/>
                    </a:cubicBezTo>
                    <a:cubicBezTo>
                      <a:pt x="13563" y="12231"/>
                      <a:pt x="13563" y="12231"/>
                      <a:pt x="13563" y="12231"/>
                    </a:cubicBezTo>
                    <a:cubicBezTo>
                      <a:pt x="13563" y="12231"/>
                      <a:pt x="13563" y="12231"/>
                      <a:pt x="13312" y="12101"/>
                    </a:cubicBezTo>
                    <a:cubicBezTo>
                      <a:pt x="13312" y="11971"/>
                      <a:pt x="13060" y="11841"/>
                      <a:pt x="13060" y="11451"/>
                    </a:cubicBezTo>
                    <a:cubicBezTo>
                      <a:pt x="13060" y="11320"/>
                      <a:pt x="13060" y="11190"/>
                      <a:pt x="12809" y="11060"/>
                    </a:cubicBezTo>
                    <a:cubicBezTo>
                      <a:pt x="12558" y="10800"/>
                      <a:pt x="12307" y="10540"/>
                      <a:pt x="13060" y="10019"/>
                    </a:cubicBezTo>
                    <a:cubicBezTo>
                      <a:pt x="14316" y="9108"/>
                      <a:pt x="16326" y="8718"/>
                      <a:pt x="17581" y="8848"/>
                    </a:cubicBezTo>
                    <a:cubicBezTo>
                      <a:pt x="17581" y="8848"/>
                      <a:pt x="17581" y="8848"/>
                      <a:pt x="17833" y="8848"/>
                    </a:cubicBezTo>
                    <a:cubicBezTo>
                      <a:pt x="18084" y="8978"/>
                      <a:pt x="18586" y="8848"/>
                      <a:pt x="19088" y="8848"/>
                    </a:cubicBezTo>
                    <a:cubicBezTo>
                      <a:pt x="19591" y="8848"/>
                      <a:pt x="19842" y="8848"/>
                      <a:pt x="20344" y="8848"/>
                    </a:cubicBezTo>
                    <a:cubicBezTo>
                      <a:pt x="20344" y="8848"/>
                      <a:pt x="20344" y="8848"/>
                      <a:pt x="20595" y="8848"/>
                    </a:cubicBezTo>
                    <a:cubicBezTo>
                      <a:pt x="20595" y="8848"/>
                      <a:pt x="20595" y="8848"/>
                      <a:pt x="20595" y="8848"/>
                    </a:cubicBezTo>
                    <a:cubicBezTo>
                      <a:pt x="20595" y="8848"/>
                      <a:pt x="20847" y="8848"/>
                      <a:pt x="20847" y="8848"/>
                    </a:cubicBezTo>
                    <a:cubicBezTo>
                      <a:pt x="20847" y="8848"/>
                      <a:pt x="20847" y="8848"/>
                      <a:pt x="20847" y="8848"/>
                    </a:cubicBezTo>
                    <a:cubicBezTo>
                      <a:pt x="21098" y="8848"/>
                      <a:pt x="21098" y="8848"/>
                      <a:pt x="21098" y="8848"/>
                    </a:cubicBezTo>
                    <a:cubicBezTo>
                      <a:pt x="21349" y="8848"/>
                      <a:pt x="21349" y="8848"/>
                      <a:pt x="21349" y="8978"/>
                    </a:cubicBezTo>
                    <a:cubicBezTo>
                      <a:pt x="21349" y="8978"/>
                      <a:pt x="21349" y="8978"/>
                      <a:pt x="21349" y="8978"/>
                    </a:cubicBezTo>
                    <a:cubicBezTo>
                      <a:pt x="21600" y="8848"/>
                      <a:pt x="21600" y="8848"/>
                      <a:pt x="21600" y="8848"/>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65" name="Shape 3842"/>
              <p:cNvSpPr/>
              <p:nvPr/>
            </p:nvSpPr>
            <p:spPr>
              <a:xfrm>
                <a:off x="3489099" y="4243900"/>
                <a:ext cx="398300" cy="231276"/>
              </a:xfrm>
              <a:custGeom>
                <a:avLst/>
                <a:gdLst/>
                <a:ahLst/>
                <a:cxnLst>
                  <a:cxn ang="0">
                    <a:pos x="wd2" y="hd2"/>
                  </a:cxn>
                  <a:cxn ang="5400000">
                    <a:pos x="wd2" y="hd2"/>
                  </a:cxn>
                  <a:cxn ang="10800000">
                    <a:pos x="wd2" y="hd2"/>
                  </a:cxn>
                  <a:cxn ang="16200000">
                    <a:pos x="wd2" y="hd2"/>
                  </a:cxn>
                </a:cxnLst>
                <a:rect l="0" t="0" r="r" b="b"/>
                <a:pathLst>
                  <a:path w="21600" h="21600" extrusionOk="0">
                    <a:moveTo>
                      <a:pt x="19543" y="7543"/>
                    </a:moveTo>
                    <a:cubicBezTo>
                      <a:pt x="19131" y="7200"/>
                      <a:pt x="19337" y="6857"/>
                      <a:pt x="19337" y="6514"/>
                    </a:cubicBezTo>
                    <a:cubicBezTo>
                      <a:pt x="19337" y="5829"/>
                      <a:pt x="19749" y="5829"/>
                      <a:pt x="20366" y="5829"/>
                    </a:cubicBezTo>
                    <a:cubicBezTo>
                      <a:pt x="20571" y="5829"/>
                      <a:pt x="21394" y="5829"/>
                      <a:pt x="21600" y="5486"/>
                    </a:cubicBezTo>
                    <a:cubicBezTo>
                      <a:pt x="21600" y="5143"/>
                      <a:pt x="21600" y="5143"/>
                      <a:pt x="21394" y="4800"/>
                    </a:cubicBezTo>
                    <a:cubicBezTo>
                      <a:pt x="21189" y="4114"/>
                      <a:pt x="20571" y="3771"/>
                      <a:pt x="20366" y="4114"/>
                    </a:cubicBezTo>
                    <a:cubicBezTo>
                      <a:pt x="20160" y="4114"/>
                      <a:pt x="19954" y="4114"/>
                      <a:pt x="19749" y="4114"/>
                    </a:cubicBezTo>
                    <a:cubicBezTo>
                      <a:pt x="19337" y="4114"/>
                      <a:pt x="18926" y="4114"/>
                      <a:pt x="18514" y="3771"/>
                    </a:cubicBezTo>
                    <a:cubicBezTo>
                      <a:pt x="17897" y="3429"/>
                      <a:pt x="17897" y="2743"/>
                      <a:pt x="17897" y="2400"/>
                    </a:cubicBezTo>
                    <a:cubicBezTo>
                      <a:pt x="17897" y="1714"/>
                      <a:pt x="16663" y="0"/>
                      <a:pt x="16046" y="0"/>
                    </a:cubicBezTo>
                    <a:cubicBezTo>
                      <a:pt x="15634" y="0"/>
                      <a:pt x="14811" y="2400"/>
                      <a:pt x="14606" y="3429"/>
                    </a:cubicBezTo>
                    <a:cubicBezTo>
                      <a:pt x="14606" y="4114"/>
                      <a:pt x="14194" y="4457"/>
                      <a:pt x="13989" y="4800"/>
                    </a:cubicBezTo>
                    <a:cubicBezTo>
                      <a:pt x="13577" y="5143"/>
                      <a:pt x="13371" y="5486"/>
                      <a:pt x="13371" y="5829"/>
                    </a:cubicBezTo>
                    <a:cubicBezTo>
                      <a:pt x="13577" y="6171"/>
                      <a:pt x="13371" y="6857"/>
                      <a:pt x="12960" y="7200"/>
                    </a:cubicBezTo>
                    <a:cubicBezTo>
                      <a:pt x="12960" y="7543"/>
                      <a:pt x="12960" y="7543"/>
                      <a:pt x="12960" y="7543"/>
                    </a:cubicBezTo>
                    <a:cubicBezTo>
                      <a:pt x="12960" y="7543"/>
                      <a:pt x="13166" y="7886"/>
                      <a:pt x="13166" y="8229"/>
                    </a:cubicBezTo>
                    <a:cubicBezTo>
                      <a:pt x="13166" y="8229"/>
                      <a:pt x="13166" y="8229"/>
                      <a:pt x="13166" y="8229"/>
                    </a:cubicBezTo>
                    <a:cubicBezTo>
                      <a:pt x="13166" y="8229"/>
                      <a:pt x="13166" y="8571"/>
                      <a:pt x="13166" y="8571"/>
                    </a:cubicBezTo>
                    <a:cubicBezTo>
                      <a:pt x="13166" y="8914"/>
                      <a:pt x="13166" y="8914"/>
                      <a:pt x="13166" y="8914"/>
                    </a:cubicBezTo>
                    <a:cubicBezTo>
                      <a:pt x="13166" y="8914"/>
                      <a:pt x="13166" y="9257"/>
                      <a:pt x="13166" y="9257"/>
                    </a:cubicBezTo>
                    <a:cubicBezTo>
                      <a:pt x="13166" y="9257"/>
                      <a:pt x="13166" y="9257"/>
                      <a:pt x="13166" y="9257"/>
                    </a:cubicBezTo>
                    <a:cubicBezTo>
                      <a:pt x="13166" y="9257"/>
                      <a:pt x="13166" y="9600"/>
                      <a:pt x="12960" y="9600"/>
                    </a:cubicBezTo>
                    <a:cubicBezTo>
                      <a:pt x="12960" y="9943"/>
                      <a:pt x="12754" y="9943"/>
                      <a:pt x="12549" y="9943"/>
                    </a:cubicBezTo>
                    <a:cubicBezTo>
                      <a:pt x="12549" y="9943"/>
                      <a:pt x="12549" y="9943"/>
                      <a:pt x="12549" y="9943"/>
                    </a:cubicBezTo>
                    <a:cubicBezTo>
                      <a:pt x="12343" y="9943"/>
                      <a:pt x="12343" y="9943"/>
                      <a:pt x="12137" y="10286"/>
                    </a:cubicBezTo>
                    <a:cubicBezTo>
                      <a:pt x="11931" y="10286"/>
                      <a:pt x="11520" y="10971"/>
                      <a:pt x="11109" y="10971"/>
                    </a:cubicBezTo>
                    <a:cubicBezTo>
                      <a:pt x="11109" y="10971"/>
                      <a:pt x="10903" y="10971"/>
                      <a:pt x="10903" y="10971"/>
                    </a:cubicBezTo>
                    <a:cubicBezTo>
                      <a:pt x="10903" y="10629"/>
                      <a:pt x="10903" y="10629"/>
                      <a:pt x="10903" y="10629"/>
                    </a:cubicBezTo>
                    <a:cubicBezTo>
                      <a:pt x="10903" y="10629"/>
                      <a:pt x="10903" y="10629"/>
                      <a:pt x="10697" y="10629"/>
                    </a:cubicBezTo>
                    <a:cubicBezTo>
                      <a:pt x="10697" y="10629"/>
                      <a:pt x="10697" y="10629"/>
                      <a:pt x="10697" y="10629"/>
                    </a:cubicBezTo>
                    <a:cubicBezTo>
                      <a:pt x="10697" y="10629"/>
                      <a:pt x="10697" y="10629"/>
                      <a:pt x="10697" y="10629"/>
                    </a:cubicBezTo>
                    <a:cubicBezTo>
                      <a:pt x="10491" y="10629"/>
                      <a:pt x="10491" y="10629"/>
                      <a:pt x="10491" y="10286"/>
                    </a:cubicBezTo>
                    <a:cubicBezTo>
                      <a:pt x="10491" y="10286"/>
                      <a:pt x="10491" y="10286"/>
                      <a:pt x="10491" y="10286"/>
                    </a:cubicBezTo>
                    <a:cubicBezTo>
                      <a:pt x="10491" y="10286"/>
                      <a:pt x="10286" y="10286"/>
                      <a:pt x="10286" y="10286"/>
                    </a:cubicBezTo>
                    <a:cubicBezTo>
                      <a:pt x="10286" y="9943"/>
                      <a:pt x="10286" y="9943"/>
                      <a:pt x="10286" y="9943"/>
                    </a:cubicBezTo>
                    <a:cubicBezTo>
                      <a:pt x="10286" y="9943"/>
                      <a:pt x="10286" y="9943"/>
                      <a:pt x="10080" y="9600"/>
                    </a:cubicBezTo>
                    <a:cubicBezTo>
                      <a:pt x="10080" y="9600"/>
                      <a:pt x="10080" y="9600"/>
                      <a:pt x="10080" y="9257"/>
                    </a:cubicBezTo>
                    <a:cubicBezTo>
                      <a:pt x="10080" y="9257"/>
                      <a:pt x="9874" y="9257"/>
                      <a:pt x="9874" y="9257"/>
                    </a:cubicBezTo>
                    <a:cubicBezTo>
                      <a:pt x="9874" y="8914"/>
                      <a:pt x="9874" y="8914"/>
                      <a:pt x="9874" y="8914"/>
                    </a:cubicBezTo>
                    <a:cubicBezTo>
                      <a:pt x="9669" y="8571"/>
                      <a:pt x="9669" y="8571"/>
                      <a:pt x="9669" y="8571"/>
                    </a:cubicBezTo>
                    <a:cubicBezTo>
                      <a:pt x="9669" y="8229"/>
                      <a:pt x="9669" y="8229"/>
                      <a:pt x="9669" y="8229"/>
                    </a:cubicBezTo>
                    <a:cubicBezTo>
                      <a:pt x="9257" y="8914"/>
                      <a:pt x="8229" y="10971"/>
                      <a:pt x="8023" y="13029"/>
                    </a:cubicBezTo>
                    <a:cubicBezTo>
                      <a:pt x="7817" y="15086"/>
                      <a:pt x="6789" y="15086"/>
                      <a:pt x="5554" y="15086"/>
                    </a:cubicBezTo>
                    <a:cubicBezTo>
                      <a:pt x="5143" y="15086"/>
                      <a:pt x="4731" y="15086"/>
                      <a:pt x="4320" y="15086"/>
                    </a:cubicBezTo>
                    <a:cubicBezTo>
                      <a:pt x="3497" y="15429"/>
                      <a:pt x="3497" y="16114"/>
                      <a:pt x="3497" y="17829"/>
                    </a:cubicBezTo>
                    <a:cubicBezTo>
                      <a:pt x="3291" y="18514"/>
                      <a:pt x="3291" y="19200"/>
                      <a:pt x="3291" y="19543"/>
                    </a:cubicBezTo>
                    <a:cubicBezTo>
                      <a:pt x="3086" y="19886"/>
                      <a:pt x="2880" y="20571"/>
                      <a:pt x="2469" y="20571"/>
                    </a:cubicBezTo>
                    <a:cubicBezTo>
                      <a:pt x="1851" y="20571"/>
                      <a:pt x="1234" y="19886"/>
                      <a:pt x="617" y="19543"/>
                    </a:cubicBezTo>
                    <a:cubicBezTo>
                      <a:pt x="411" y="19200"/>
                      <a:pt x="206" y="19200"/>
                      <a:pt x="0" y="19200"/>
                    </a:cubicBezTo>
                    <a:cubicBezTo>
                      <a:pt x="0" y="19200"/>
                      <a:pt x="0" y="19200"/>
                      <a:pt x="0" y="19200"/>
                    </a:cubicBezTo>
                    <a:cubicBezTo>
                      <a:pt x="0" y="19200"/>
                      <a:pt x="0" y="19200"/>
                      <a:pt x="0" y="19200"/>
                    </a:cubicBezTo>
                    <a:cubicBezTo>
                      <a:pt x="0" y="19200"/>
                      <a:pt x="0" y="19200"/>
                      <a:pt x="0" y="19200"/>
                    </a:cubicBezTo>
                    <a:cubicBezTo>
                      <a:pt x="0" y="19543"/>
                      <a:pt x="0" y="19543"/>
                      <a:pt x="206" y="19543"/>
                    </a:cubicBezTo>
                    <a:cubicBezTo>
                      <a:pt x="206" y="19543"/>
                      <a:pt x="206" y="19543"/>
                      <a:pt x="206" y="19543"/>
                    </a:cubicBezTo>
                    <a:cubicBezTo>
                      <a:pt x="206" y="19543"/>
                      <a:pt x="206" y="19543"/>
                      <a:pt x="206" y="19543"/>
                    </a:cubicBezTo>
                    <a:cubicBezTo>
                      <a:pt x="206" y="19543"/>
                      <a:pt x="206" y="19543"/>
                      <a:pt x="206" y="19543"/>
                    </a:cubicBezTo>
                    <a:cubicBezTo>
                      <a:pt x="206" y="19543"/>
                      <a:pt x="206" y="19886"/>
                      <a:pt x="206" y="19886"/>
                    </a:cubicBezTo>
                    <a:cubicBezTo>
                      <a:pt x="617" y="19886"/>
                      <a:pt x="823" y="20229"/>
                      <a:pt x="1234" y="20571"/>
                    </a:cubicBezTo>
                    <a:cubicBezTo>
                      <a:pt x="1234" y="20914"/>
                      <a:pt x="1440" y="20914"/>
                      <a:pt x="1440" y="21257"/>
                    </a:cubicBezTo>
                    <a:cubicBezTo>
                      <a:pt x="1440" y="21257"/>
                      <a:pt x="1440" y="21257"/>
                      <a:pt x="1440" y="21257"/>
                    </a:cubicBezTo>
                    <a:cubicBezTo>
                      <a:pt x="1646" y="21257"/>
                      <a:pt x="1646" y="21257"/>
                      <a:pt x="1646" y="21257"/>
                    </a:cubicBezTo>
                    <a:cubicBezTo>
                      <a:pt x="1646" y="21257"/>
                      <a:pt x="1646" y="21257"/>
                      <a:pt x="1646" y="21257"/>
                    </a:cubicBezTo>
                    <a:cubicBezTo>
                      <a:pt x="1646" y="21600"/>
                      <a:pt x="1851" y="21600"/>
                      <a:pt x="1851" y="21600"/>
                    </a:cubicBezTo>
                    <a:cubicBezTo>
                      <a:pt x="1851" y="21257"/>
                      <a:pt x="2057" y="21257"/>
                      <a:pt x="2057" y="21257"/>
                    </a:cubicBezTo>
                    <a:cubicBezTo>
                      <a:pt x="2057" y="21257"/>
                      <a:pt x="2057" y="21257"/>
                      <a:pt x="2057" y="21257"/>
                    </a:cubicBezTo>
                    <a:cubicBezTo>
                      <a:pt x="2469" y="20914"/>
                      <a:pt x="3086" y="20914"/>
                      <a:pt x="3497" y="20914"/>
                    </a:cubicBezTo>
                    <a:cubicBezTo>
                      <a:pt x="3703" y="20914"/>
                      <a:pt x="3909" y="20914"/>
                      <a:pt x="4114" y="20914"/>
                    </a:cubicBezTo>
                    <a:cubicBezTo>
                      <a:pt x="4320" y="20914"/>
                      <a:pt x="4731" y="20914"/>
                      <a:pt x="4937" y="20914"/>
                    </a:cubicBezTo>
                    <a:cubicBezTo>
                      <a:pt x="5143" y="20914"/>
                      <a:pt x="5349" y="20571"/>
                      <a:pt x="5554" y="20229"/>
                    </a:cubicBezTo>
                    <a:cubicBezTo>
                      <a:pt x="5966" y="19886"/>
                      <a:pt x="6377" y="19200"/>
                      <a:pt x="7406" y="19200"/>
                    </a:cubicBezTo>
                    <a:cubicBezTo>
                      <a:pt x="8229" y="19200"/>
                      <a:pt x="8434" y="19886"/>
                      <a:pt x="8640" y="20229"/>
                    </a:cubicBezTo>
                    <a:cubicBezTo>
                      <a:pt x="8640" y="20229"/>
                      <a:pt x="8846" y="20229"/>
                      <a:pt x="8846" y="20229"/>
                    </a:cubicBezTo>
                    <a:cubicBezTo>
                      <a:pt x="8846" y="20229"/>
                      <a:pt x="8846" y="20229"/>
                      <a:pt x="8846" y="20229"/>
                    </a:cubicBezTo>
                    <a:cubicBezTo>
                      <a:pt x="8846" y="20229"/>
                      <a:pt x="8846" y="20229"/>
                      <a:pt x="8846" y="20229"/>
                    </a:cubicBezTo>
                    <a:cubicBezTo>
                      <a:pt x="8846" y="20229"/>
                      <a:pt x="9051" y="20229"/>
                      <a:pt x="9463" y="19886"/>
                    </a:cubicBezTo>
                    <a:cubicBezTo>
                      <a:pt x="9874" y="19543"/>
                      <a:pt x="10286" y="19543"/>
                      <a:pt x="10697" y="19200"/>
                    </a:cubicBezTo>
                    <a:cubicBezTo>
                      <a:pt x="11314" y="19200"/>
                      <a:pt x="11314" y="19200"/>
                      <a:pt x="11109" y="18514"/>
                    </a:cubicBezTo>
                    <a:cubicBezTo>
                      <a:pt x="11109" y="17143"/>
                      <a:pt x="11520" y="16457"/>
                      <a:pt x="11726" y="15771"/>
                    </a:cubicBezTo>
                    <a:cubicBezTo>
                      <a:pt x="11726" y="15429"/>
                      <a:pt x="11931" y="15429"/>
                      <a:pt x="11931" y="14743"/>
                    </a:cubicBezTo>
                    <a:cubicBezTo>
                      <a:pt x="11726" y="13714"/>
                      <a:pt x="12343" y="13371"/>
                      <a:pt x="12754" y="13029"/>
                    </a:cubicBezTo>
                    <a:cubicBezTo>
                      <a:pt x="12960" y="12686"/>
                      <a:pt x="13371" y="12686"/>
                      <a:pt x="13166" y="11314"/>
                    </a:cubicBezTo>
                    <a:cubicBezTo>
                      <a:pt x="13166" y="10629"/>
                      <a:pt x="13371" y="9943"/>
                      <a:pt x="13577" y="9257"/>
                    </a:cubicBezTo>
                    <a:cubicBezTo>
                      <a:pt x="14400" y="7886"/>
                      <a:pt x="15840" y="7886"/>
                      <a:pt x="16869" y="8229"/>
                    </a:cubicBezTo>
                    <a:cubicBezTo>
                      <a:pt x="17074" y="8229"/>
                      <a:pt x="17074" y="8229"/>
                      <a:pt x="17280" y="8229"/>
                    </a:cubicBezTo>
                    <a:cubicBezTo>
                      <a:pt x="17280" y="8229"/>
                      <a:pt x="17280" y="8229"/>
                      <a:pt x="17486" y="8229"/>
                    </a:cubicBezTo>
                    <a:cubicBezTo>
                      <a:pt x="17486" y="8229"/>
                      <a:pt x="17486" y="8229"/>
                      <a:pt x="17486" y="8229"/>
                    </a:cubicBezTo>
                    <a:cubicBezTo>
                      <a:pt x="17691" y="8229"/>
                      <a:pt x="17691" y="8229"/>
                      <a:pt x="17691" y="8229"/>
                    </a:cubicBezTo>
                    <a:cubicBezTo>
                      <a:pt x="17691" y="8229"/>
                      <a:pt x="17897" y="8229"/>
                      <a:pt x="17897" y="8229"/>
                    </a:cubicBezTo>
                    <a:cubicBezTo>
                      <a:pt x="17897" y="8229"/>
                      <a:pt x="17897" y="8229"/>
                      <a:pt x="18103" y="8571"/>
                    </a:cubicBezTo>
                    <a:cubicBezTo>
                      <a:pt x="18103" y="8571"/>
                      <a:pt x="18103" y="8571"/>
                      <a:pt x="18309" y="8571"/>
                    </a:cubicBezTo>
                    <a:cubicBezTo>
                      <a:pt x="18309" y="8571"/>
                      <a:pt x="18309" y="8571"/>
                      <a:pt x="18309" y="8571"/>
                    </a:cubicBezTo>
                    <a:cubicBezTo>
                      <a:pt x="18720" y="8229"/>
                      <a:pt x="19337" y="7886"/>
                      <a:pt x="19543" y="7543"/>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66" name="Shape 3843"/>
              <p:cNvSpPr/>
              <p:nvPr/>
            </p:nvSpPr>
            <p:spPr>
              <a:xfrm>
                <a:off x="3078851" y="4251609"/>
                <a:ext cx="159320" cy="204294"/>
              </a:xfrm>
              <a:custGeom>
                <a:avLst/>
                <a:gdLst/>
                <a:ahLst/>
                <a:cxnLst>
                  <a:cxn ang="0">
                    <a:pos x="wd2" y="hd2"/>
                  </a:cxn>
                  <a:cxn ang="5400000">
                    <a:pos x="wd2" y="hd2"/>
                  </a:cxn>
                  <a:cxn ang="10800000">
                    <a:pos x="wd2" y="hd2"/>
                  </a:cxn>
                  <a:cxn ang="16200000">
                    <a:pos x="wd2" y="hd2"/>
                  </a:cxn>
                </a:cxnLst>
                <a:rect l="0" t="0" r="r" b="b"/>
                <a:pathLst>
                  <a:path w="21600" h="21600" extrusionOk="0">
                    <a:moveTo>
                      <a:pt x="4629" y="11186"/>
                    </a:moveTo>
                    <a:cubicBezTo>
                      <a:pt x="5657" y="12343"/>
                      <a:pt x="6686" y="13114"/>
                      <a:pt x="6686" y="13886"/>
                    </a:cubicBezTo>
                    <a:cubicBezTo>
                      <a:pt x="7200" y="15043"/>
                      <a:pt x="8229" y="15429"/>
                      <a:pt x="10286" y="16586"/>
                    </a:cubicBezTo>
                    <a:cubicBezTo>
                      <a:pt x="10800" y="16971"/>
                      <a:pt x="11314" y="17357"/>
                      <a:pt x="11829" y="17357"/>
                    </a:cubicBezTo>
                    <a:cubicBezTo>
                      <a:pt x="15429" y="19286"/>
                      <a:pt x="20057" y="21214"/>
                      <a:pt x="21600" y="21600"/>
                    </a:cubicBezTo>
                    <a:cubicBezTo>
                      <a:pt x="21600" y="20443"/>
                      <a:pt x="19543" y="18129"/>
                      <a:pt x="18000" y="16586"/>
                    </a:cubicBezTo>
                    <a:cubicBezTo>
                      <a:pt x="16457" y="15429"/>
                      <a:pt x="16971" y="13114"/>
                      <a:pt x="16971" y="10800"/>
                    </a:cubicBezTo>
                    <a:cubicBezTo>
                      <a:pt x="17486" y="9643"/>
                      <a:pt x="17486" y="8871"/>
                      <a:pt x="17486" y="7714"/>
                    </a:cubicBezTo>
                    <a:cubicBezTo>
                      <a:pt x="17486" y="6557"/>
                      <a:pt x="16971" y="6171"/>
                      <a:pt x="15943" y="5786"/>
                    </a:cubicBezTo>
                    <a:cubicBezTo>
                      <a:pt x="14914" y="5014"/>
                      <a:pt x="13886" y="4629"/>
                      <a:pt x="13371" y="3471"/>
                    </a:cubicBezTo>
                    <a:cubicBezTo>
                      <a:pt x="12857" y="2700"/>
                      <a:pt x="12857" y="2700"/>
                      <a:pt x="12343" y="2700"/>
                    </a:cubicBezTo>
                    <a:cubicBezTo>
                      <a:pt x="11829" y="2700"/>
                      <a:pt x="10800" y="2314"/>
                      <a:pt x="10286" y="1543"/>
                    </a:cubicBezTo>
                    <a:cubicBezTo>
                      <a:pt x="10286" y="1543"/>
                      <a:pt x="10286" y="1929"/>
                      <a:pt x="10286" y="1929"/>
                    </a:cubicBezTo>
                    <a:cubicBezTo>
                      <a:pt x="10286" y="1929"/>
                      <a:pt x="10286" y="1929"/>
                      <a:pt x="10286" y="1929"/>
                    </a:cubicBezTo>
                    <a:cubicBezTo>
                      <a:pt x="10286" y="2314"/>
                      <a:pt x="10286" y="3086"/>
                      <a:pt x="9257" y="3086"/>
                    </a:cubicBezTo>
                    <a:cubicBezTo>
                      <a:pt x="8743" y="3086"/>
                      <a:pt x="7714" y="3086"/>
                      <a:pt x="6686" y="3086"/>
                    </a:cubicBezTo>
                    <a:cubicBezTo>
                      <a:pt x="6171" y="3086"/>
                      <a:pt x="5657" y="3086"/>
                      <a:pt x="5657" y="3086"/>
                    </a:cubicBezTo>
                    <a:cubicBezTo>
                      <a:pt x="5143" y="3086"/>
                      <a:pt x="5143" y="3086"/>
                      <a:pt x="5143" y="3086"/>
                    </a:cubicBezTo>
                    <a:cubicBezTo>
                      <a:pt x="5143" y="3086"/>
                      <a:pt x="5143" y="3086"/>
                      <a:pt x="5143" y="3086"/>
                    </a:cubicBezTo>
                    <a:cubicBezTo>
                      <a:pt x="4629" y="3086"/>
                      <a:pt x="4629" y="3086"/>
                      <a:pt x="4629" y="3086"/>
                    </a:cubicBezTo>
                    <a:cubicBezTo>
                      <a:pt x="4629" y="3086"/>
                      <a:pt x="4114" y="3086"/>
                      <a:pt x="4114" y="2700"/>
                    </a:cubicBezTo>
                    <a:cubicBezTo>
                      <a:pt x="4114" y="2700"/>
                      <a:pt x="4114" y="2700"/>
                      <a:pt x="3600" y="2700"/>
                    </a:cubicBezTo>
                    <a:cubicBezTo>
                      <a:pt x="3600" y="2700"/>
                      <a:pt x="3600" y="2314"/>
                      <a:pt x="3600" y="2314"/>
                    </a:cubicBezTo>
                    <a:cubicBezTo>
                      <a:pt x="3600" y="2314"/>
                      <a:pt x="3600" y="1929"/>
                      <a:pt x="3600" y="1929"/>
                    </a:cubicBezTo>
                    <a:cubicBezTo>
                      <a:pt x="3600" y="1543"/>
                      <a:pt x="3600" y="386"/>
                      <a:pt x="1543" y="0"/>
                    </a:cubicBezTo>
                    <a:cubicBezTo>
                      <a:pt x="1029" y="0"/>
                      <a:pt x="514" y="0"/>
                      <a:pt x="0" y="0"/>
                    </a:cubicBezTo>
                    <a:cubicBezTo>
                      <a:pt x="0" y="0"/>
                      <a:pt x="0" y="0"/>
                      <a:pt x="0" y="0"/>
                    </a:cubicBezTo>
                    <a:cubicBezTo>
                      <a:pt x="514" y="1929"/>
                      <a:pt x="1029" y="3857"/>
                      <a:pt x="1029" y="5786"/>
                    </a:cubicBezTo>
                    <a:cubicBezTo>
                      <a:pt x="1029" y="7329"/>
                      <a:pt x="3086" y="9257"/>
                      <a:pt x="4629" y="11186"/>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67" name="Shape 3844"/>
              <p:cNvSpPr/>
              <p:nvPr/>
            </p:nvSpPr>
            <p:spPr>
              <a:xfrm>
                <a:off x="4359087" y="3060542"/>
                <a:ext cx="89913" cy="107929"/>
              </a:xfrm>
              <a:custGeom>
                <a:avLst/>
                <a:gdLst/>
                <a:ahLst/>
                <a:cxnLst>
                  <a:cxn ang="0">
                    <a:pos x="wd2" y="hd2"/>
                  </a:cxn>
                  <a:cxn ang="5400000">
                    <a:pos x="wd2" y="hd2"/>
                  </a:cxn>
                  <a:cxn ang="10800000">
                    <a:pos x="wd2" y="hd2"/>
                  </a:cxn>
                  <a:cxn ang="16200000">
                    <a:pos x="wd2" y="hd2"/>
                  </a:cxn>
                </a:cxnLst>
                <a:rect l="0" t="0" r="r" b="b"/>
                <a:pathLst>
                  <a:path w="21200" h="21600" extrusionOk="0">
                    <a:moveTo>
                      <a:pt x="500" y="7200"/>
                    </a:moveTo>
                    <a:cubicBezTo>
                      <a:pt x="1400" y="7200"/>
                      <a:pt x="2300" y="5760"/>
                      <a:pt x="3200" y="4320"/>
                    </a:cubicBezTo>
                    <a:cubicBezTo>
                      <a:pt x="3200" y="2880"/>
                      <a:pt x="5000" y="2880"/>
                      <a:pt x="5000" y="2880"/>
                    </a:cubicBezTo>
                    <a:cubicBezTo>
                      <a:pt x="5900" y="2880"/>
                      <a:pt x="6800" y="2880"/>
                      <a:pt x="7700" y="4320"/>
                    </a:cubicBezTo>
                    <a:cubicBezTo>
                      <a:pt x="8600" y="5760"/>
                      <a:pt x="9500" y="10080"/>
                      <a:pt x="7700" y="13680"/>
                    </a:cubicBezTo>
                    <a:cubicBezTo>
                      <a:pt x="5900" y="15840"/>
                      <a:pt x="6800" y="18720"/>
                      <a:pt x="7700" y="20880"/>
                    </a:cubicBezTo>
                    <a:cubicBezTo>
                      <a:pt x="8600" y="20880"/>
                      <a:pt x="8600" y="21600"/>
                      <a:pt x="9500" y="21600"/>
                    </a:cubicBezTo>
                    <a:cubicBezTo>
                      <a:pt x="9500" y="21600"/>
                      <a:pt x="9500" y="21600"/>
                      <a:pt x="9500" y="21600"/>
                    </a:cubicBezTo>
                    <a:cubicBezTo>
                      <a:pt x="10400" y="21600"/>
                      <a:pt x="13100" y="18000"/>
                      <a:pt x="14000" y="15840"/>
                    </a:cubicBezTo>
                    <a:cubicBezTo>
                      <a:pt x="15800" y="12960"/>
                      <a:pt x="17600" y="10080"/>
                      <a:pt x="20300" y="8640"/>
                    </a:cubicBezTo>
                    <a:cubicBezTo>
                      <a:pt x="20300" y="7920"/>
                      <a:pt x="21200" y="7200"/>
                      <a:pt x="21200" y="7200"/>
                    </a:cubicBezTo>
                    <a:cubicBezTo>
                      <a:pt x="21200" y="7200"/>
                      <a:pt x="20300" y="7200"/>
                      <a:pt x="20300" y="7200"/>
                    </a:cubicBezTo>
                    <a:cubicBezTo>
                      <a:pt x="19400" y="6480"/>
                      <a:pt x="17600" y="5760"/>
                      <a:pt x="17600" y="4320"/>
                    </a:cubicBezTo>
                    <a:cubicBezTo>
                      <a:pt x="17600" y="3600"/>
                      <a:pt x="15800" y="3600"/>
                      <a:pt x="14900" y="2880"/>
                    </a:cubicBezTo>
                    <a:cubicBezTo>
                      <a:pt x="13100" y="2880"/>
                      <a:pt x="11300" y="2160"/>
                      <a:pt x="10400" y="0"/>
                    </a:cubicBezTo>
                    <a:cubicBezTo>
                      <a:pt x="9500" y="0"/>
                      <a:pt x="6800" y="1440"/>
                      <a:pt x="4100" y="2880"/>
                    </a:cubicBezTo>
                    <a:cubicBezTo>
                      <a:pt x="3200" y="3600"/>
                      <a:pt x="3200" y="3600"/>
                      <a:pt x="3200" y="3600"/>
                    </a:cubicBezTo>
                    <a:cubicBezTo>
                      <a:pt x="-400" y="5760"/>
                      <a:pt x="-400" y="5760"/>
                      <a:pt x="500" y="6480"/>
                    </a:cubicBezTo>
                    <a:cubicBezTo>
                      <a:pt x="500" y="7200"/>
                      <a:pt x="500" y="7200"/>
                      <a:pt x="500" y="72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68" name="Shape 3845"/>
              <p:cNvSpPr/>
              <p:nvPr/>
            </p:nvSpPr>
            <p:spPr>
              <a:xfrm>
                <a:off x="4413152" y="2698211"/>
                <a:ext cx="464872" cy="354623"/>
              </a:xfrm>
              <a:custGeom>
                <a:avLst/>
                <a:gdLst/>
                <a:ahLst/>
                <a:cxnLst>
                  <a:cxn ang="0">
                    <a:pos x="wd2" y="hd2"/>
                  </a:cxn>
                  <a:cxn ang="5400000">
                    <a:pos x="wd2" y="hd2"/>
                  </a:cxn>
                  <a:cxn ang="10800000">
                    <a:pos x="wd2" y="hd2"/>
                  </a:cxn>
                  <a:cxn ang="16200000">
                    <a:pos x="wd2" y="hd2"/>
                  </a:cxn>
                </a:cxnLst>
                <a:rect l="0" t="0" r="r" b="b"/>
                <a:pathLst>
                  <a:path w="21365" h="21600" extrusionOk="0">
                    <a:moveTo>
                      <a:pt x="1229" y="20475"/>
                    </a:moveTo>
                    <a:cubicBezTo>
                      <a:pt x="1580" y="20475"/>
                      <a:pt x="1932" y="20475"/>
                      <a:pt x="1932" y="20250"/>
                    </a:cubicBezTo>
                    <a:cubicBezTo>
                      <a:pt x="2459" y="19350"/>
                      <a:pt x="5795" y="18675"/>
                      <a:pt x="7200" y="18450"/>
                    </a:cubicBezTo>
                    <a:cubicBezTo>
                      <a:pt x="7376" y="18450"/>
                      <a:pt x="7376" y="18450"/>
                      <a:pt x="7376" y="18450"/>
                    </a:cubicBezTo>
                    <a:cubicBezTo>
                      <a:pt x="7727" y="18450"/>
                      <a:pt x="8254" y="18450"/>
                      <a:pt x="8429" y="18900"/>
                    </a:cubicBezTo>
                    <a:cubicBezTo>
                      <a:pt x="8780" y="19350"/>
                      <a:pt x="8605" y="19800"/>
                      <a:pt x="8605" y="20250"/>
                    </a:cubicBezTo>
                    <a:cubicBezTo>
                      <a:pt x="8429" y="20475"/>
                      <a:pt x="8429" y="20925"/>
                      <a:pt x="8429" y="21150"/>
                    </a:cubicBezTo>
                    <a:cubicBezTo>
                      <a:pt x="8429" y="21150"/>
                      <a:pt x="8429" y="21600"/>
                      <a:pt x="8956" y="21600"/>
                    </a:cubicBezTo>
                    <a:cubicBezTo>
                      <a:pt x="9307" y="21600"/>
                      <a:pt x="9834" y="21375"/>
                      <a:pt x="10185" y="20700"/>
                    </a:cubicBezTo>
                    <a:cubicBezTo>
                      <a:pt x="10361" y="20250"/>
                      <a:pt x="10712" y="20025"/>
                      <a:pt x="10888" y="19800"/>
                    </a:cubicBezTo>
                    <a:cubicBezTo>
                      <a:pt x="10888" y="19800"/>
                      <a:pt x="10888" y="19800"/>
                      <a:pt x="11063" y="19800"/>
                    </a:cubicBezTo>
                    <a:cubicBezTo>
                      <a:pt x="11063" y="19800"/>
                      <a:pt x="10888" y="19800"/>
                      <a:pt x="10888" y="19575"/>
                    </a:cubicBezTo>
                    <a:cubicBezTo>
                      <a:pt x="10537" y="19350"/>
                      <a:pt x="10537" y="18900"/>
                      <a:pt x="10537" y="18675"/>
                    </a:cubicBezTo>
                    <a:cubicBezTo>
                      <a:pt x="10712" y="18225"/>
                      <a:pt x="10888" y="18000"/>
                      <a:pt x="11239" y="18000"/>
                    </a:cubicBezTo>
                    <a:cubicBezTo>
                      <a:pt x="11415" y="18000"/>
                      <a:pt x="11766" y="18225"/>
                      <a:pt x="11941" y="18675"/>
                    </a:cubicBezTo>
                    <a:cubicBezTo>
                      <a:pt x="12117" y="18900"/>
                      <a:pt x="12468" y="19125"/>
                      <a:pt x="12820" y="19125"/>
                    </a:cubicBezTo>
                    <a:cubicBezTo>
                      <a:pt x="13346" y="19125"/>
                      <a:pt x="13698" y="18900"/>
                      <a:pt x="13873" y="18450"/>
                    </a:cubicBezTo>
                    <a:cubicBezTo>
                      <a:pt x="14049" y="18225"/>
                      <a:pt x="14400" y="17775"/>
                      <a:pt x="14751" y="17775"/>
                    </a:cubicBezTo>
                    <a:cubicBezTo>
                      <a:pt x="14927" y="17775"/>
                      <a:pt x="15102" y="18000"/>
                      <a:pt x="15278" y="18225"/>
                    </a:cubicBezTo>
                    <a:cubicBezTo>
                      <a:pt x="15454" y="18225"/>
                      <a:pt x="15454" y="18450"/>
                      <a:pt x="15629" y="18450"/>
                    </a:cubicBezTo>
                    <a:cubicBezTo>
                      <a:pt x="15805" y="18450"/>
                      <a:pt x="16156" y="17775"/>
                      <a:pt x="16332" y="17325"/>
                    </a:cubicBezTo>
                    <a:cubicBezTo>
                      <a:pt x="16507" y="17100"/>
                      <a:pt x="16507" y="16650"/>
                      <a:pt x="16859" y="16650"/>
                    </a:cubicBezTo>
                    <a:cubicBezTo>
                      <a:pt x="16859" y="16650"/>
                      <a:pt x="17210" y="16875"/>
                      <a:pt x="17210" y="17325"/>
                    </a:cubicBezTo>
                    <a:cubicBezTo>
                      <a:pt x="17210" y="17325"/>
                      <a:pt x="17210" y="17325"/>
                      <a:pt x="17385" y="17325"/>
                    </a:cubicBezTo>
                    <a:cubicBezTo>
                      <a:pt x="17737" y="17325"/>
                      <a:pt x="18088" y="17100"/>
                      <a:pt x="18439" y="16650"/>
                    </a:cubicBezTo>
                    <a:cubicBezTo>
                      <a:pt x="18790" y="16200"/>
                      <a:pt x="18790" y="15750"/>
                      <a:pt x="18790" y="15075"/>
                    </a:cubicBezTo>
                    <a:cubicBezTo>
                      <a:pt x="18790" y="14400"/>
                      <a:pt x="18790" y="13725"/>
                      <a:pt x="18966" y="13050"/>
                    </a:cubicBezTo>
                    <a:cubicBezTo>
                      <a:pt x="19493" y="12375"/>
                      <a:pt x="19844" y="10575"/>
                      <a:pt x="19493" y="9675"/>
                    </a:cubicBezTo>
                    <a:cubicBezTo>
                      <a:pt x="18966" y="8550"/>
                      <a:pt x="19844" y="7650"/>
                      <a:pt x="20546" y="6975"/>
                    </a:cubicBezTo>
                    <a:cubicBezTo>
                      <a:pt x="20898" y="6750"/>
                      <a:pt x="21073" y="6525"/>
                      <a:pt x="21249" y="6300"/>
                    </a:cubicBezTo>
                    <a:cubicBezTo>
                      <a:pt x="21600" y="6075"/>
                      <a:pt x="21073" y="3600"/>
                      <a:pt x="20722" y="2475"/>
                    </a:cubicBezTo>
                    <a:cubicBezTo>
                      <a:pt x="20546" y="1350"/>
                      <a:pt x="20371" y="450"/>
                      <a:pt x="20195" y="0"/>
                    </a:cubicBezTo>
                    <a:cubicBezTo>
                      <a:pt x="20195" y="0"/>
                      <a:pt x="20195" y="0"/>
                      <a:pt x="20195" y="0"/>
                    </a:cubicBezTo>
                    <a:cubicBezTo>
                      <a:pt x="20020" y="0"/>
                      <a:pt x="19141" y="450"/>
                      <a:pt x="18790" y="900"/>
                    </a:cubicBezTo>
                    <a:cubicBezTo>
                      <a:pt x="18615" y="1125"/>
                      <a:pt x="18439" y="1125"/>
                      <a:pt x="18263" y="1350"/>
                    </a:cubicBezTo>
                    <a:cubicBezTo>
                      <a:pt x="18088" y="1350"/>
                      <a:pt x="17912" y="2025"/>
                      <a:pt x="17737" y="2700"/>
                    </a:cubicBezTo>
                    <a:cubicBezTo>
                      <a:pt x="17737" y="3375"/>
                      <a:pt x="17737" y="3825"/>
                      <a:pt x="17912" y="3825"/>
                    </a:cubicBezTo>
                    <a:cubicBezTo>
                      <a:pt x="18615" y="4500"/>
                      <a:pt x="18088" y="5400"/>
                      <a:pt x="17737" y="6075"/>
                    </a:cubicBezTo>
                    <a:cubicBezTo>
                      <a:pt x="17385" y="6525"/>
                      <a:pt x="17034" y="6975"/>
                      <a:pt x="17034" y="7650"/>
                    </a:cubicBezTo>
                    <a:cubicBezTo>
                      <a:pt x="17210" y="8550"/>
                      <a:pt x="16683" y="9225"/>
                      <a:pt x="16332" y="9450"/>
                    </a:cubicBezTo>
                    <a:cubicBezTo>
                      <a:pt x="16156" y="9675"/>
                      <a:pt x="15980" y="9900"/>
                      <a:pt x="15805" y="10125"/>
                    </a:cubicBezTo>
                    <a:cubicBezTo>
                      <a:pt x="15805" y="11025"/>
                      <a:pt x="15278" y="11250"/>
                      <a:pt x="14927" y="11475"/>
                    </a:cubicBezTo>
                    <a:cubicBezTo>
                      <a:pt x="14576" y="11700"/>
                      <a:pt x="14224" y="11925"/>
                      <a:pt x="13873" y="12375"/>
                    </a:cubicBezTo>
                    <a:cubicBezTo>
                      <a:pt x="13171" y="12825"/>
                      <a:pt x="12468" y="12825"/>
                      <a:pt x="12117" y="12150"/>
                    </a:cubicBezTo>
                    <a:cubicBezTo>
                      <a:pt x="12117" y="11925"/>
                      <a:pt x="12117" y="11700"/>
                      <a:pt x="11941" y="11475"/>
                    </a:cubicBezTo>
                    <a:cubicBezTo>
                      <a:pt x="11766" y="11925"/>
                      <a:pt x="11239" y="12375"/>
                      <a:pt x="11239" y="13050"/>
                    </a:cubicBezTo>
                    <a:cubicBezTo>
                      <a:pt x="11415" y="14175"/>
                      <a:pt x="10712" y="14850"/>
                      <a:pt x="10361" y="15300"/>
                    </a:cubicBezTo>
                    <a:cubicBezTo>
                      <a:pt x="10185" y="15300"/>
                      <a:pt x="10185" y="15300"/>
                      <a:pt x="10010" y="15525"/>
                    </a:cubicBezTo>
                    <a:cubicBezTo>
                      <a:pt x="10185" y="15750"/>
                      <a:pt x="10185" y="15975"/>
                      <a:pt x="10010" y="16200"/>
                    </a:cubicBezTo>
                    <a:cubicBezTo>
                      <a:pt x="9834" y="16875"/>
                      <a:pt x="9307" y="16875"/>
                      <a:pt x="8956" y="16875"/>
                    </a:cubicBezTo>
                    <a:cubicBezTo>
                      <a:pt x="8605" y="16875"/>
                      <a:pt x="8429" y="16875"/>
                      <a:pt x="8254" y="16650"/>
                    </a:cubicBezTo>
                    <a:cubicBezTo>
                      <a:pt x="8254" y="16650"/>
                      <a:pt x="8078" y="16425"/>
                      <a:pt x="8078" y="16200"/>
                    </a:cubicBezTo>
                    <a:cubicBezTo>
                      <a:pt x="7902" y="16200"/>
                      <a:pt x="7376" y="16425"/>
                      <a:pt x="6146" y="16875"/>
                    </a:cubicBezTo>
                    <a:cubicBezTo>
                      <a:pt x="5620" y="17325"/>
                      <a:pt x="4917" y="17100"/>
                      <a:pt x="4390" y="17100"/>
                    </a:cubicBezTo>
                    <a:cubicBezTo>
                      <a:pt x="3863" y="16875"/>
                      <a:pt x="3688" y="16875"/>
                      <a:pt x="3337" y="17100"/>
                    </a:cubicBezTo>
                    <a:cubicBezTo>
                      <a:pt x="3337" y="17325"/>
                      <a:pt x="3337" y="17325"/>
                      <a:pt x="3337" y="17325"/>
                    </a:cubicBezTo>
                    <a:cubicBezTo>
                      <a:pt x="2459" y="18225"/>
                      <a:pt x="1229" y="20025"/>
                      <a:pt x="176" y="20250"/>
                    </a:cubicBezTo>
                    <a:cubicBezTo>
                      <a:pt x="0" y="20250"/>
                      <a:pt x="0" y="20250"/>
                      <a:pt x="0" y="20475"/>
                    </a:cubicBezTo>
                    <a:cubicBezTo>
                      <a:pt x="0" y="20475"/>
                      <a:pt x="0" y="20700"/>
                      <a:pt x="0" y="20700"/>
                    </a:cubicBezTo>
                    <a:cubicBezTo>
                      <a:pt x="351" y="20475"/>
                      <a:pt x="878" y="20475"/>
                      <a:pt x="1229" y="20475"/>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69" name="Shape 3846"/>
              <p:cNvSpPr/>
              <p:nvPr/>
            </p:nvSpPr>
            <p:spPr>
              <a:xfrm>
                <a:off x="4819417" y="2487469"/>
                <a:ext cx="231015" cy="156778"/>
              </a:xfrm>
              <a:custGeom>
                <a:avLst/>
                <a:gdLst/>
                <a:ahLst/>
                <a:cxnLst>
                  <a:cxn ang="0">
                    <a:pos x="wd2" y="hd2"/>
                  </a:cxn>
                  <a:cxn ang="5400000">
                    <a:pos x="wd2" y="hd2"/>
                  </a:cxn>
                  <a:cxn ang="10800000">
                    <a:pos x="wd2" y="hd2"/>
                  </a:cxn>
                  <a:cxn ang="16200000">
                    <a:pos x="wd2" y="hd2"/>
                  </a:cxn>
                </a:cxnLst>
                <a:rect l="0" t="0" r="r" b="b"/>
                <a:pathLst>
                  <a:path w="21600" h="21428" extrusionOk="0">
                    <a:moveTo>
                      <a:pt x="360" y="16405"/>
                    </a:moveTo>
                    <a:cubicBezTo>
                      <a:pt x="360" y="16907"/>
                      <a:pt x="360" y="17409"/>
                      <a:pt x="0" y="18414"/>
                    </a:cubicBezTo>
                    <a:cubicBezTo>
                      <a:pt x="360" y="17912"/>
                      <a:pt x="720" y="18414"/>
                      <a:pt x="1080" y="18414"/>
                    </a:cubicBezTo>
                    <a:cubicBezTo>
                      <a:pt x="1800" y="18414"/>
                      <a:pt x="2520" y="18916"/>
                      <a:pt x="2880" y="18414"/>
                    </a:cubicBezTo>
                    <a:cubicBezTo>
                      <a:pt x="3240" y="17912"/>
                      <a:pt x="3960" y="17912"/>
                      <a:pt x="4680" y="17912"/>
                    </a:cubicBezTo>
                    <a:cubicBezTo>
                      <a:pt x="6480" y="17912"/>
                      <a:pt x="8280" y="18916"/>
                      <a:pt x="9720" y="20423"/>
                    </a:cubicBezTo>
                    <a:cubicBezTo>
                      <a:pt x="10440" y="21428"/>
                      <a:pt x="10800" y="21428"/>
                      <a:pt x="10800" y="21428"/>
                    </a:cubicBezTo>
                    <a:cubicBezTo>
                      <a:pt x="10800" y="21428"/>
                      <a:pt x="11160" y="21428"/>
                      <a:pt x="11160" y="19921"/>
                    </a:cubicBezTo>
                    <a:cubicBezTo>
                      <a:pt x="11520" y="16405"/>
                      <a:pt x="14760" y="15400"/>
                      <a:pt x="17640" y="15400"/>
                    </a:cubicBezTo>
                    <a:cubicBezTo>
                      <a:pt x="19080" y="15400"/>
                      <a:pt x="19800" y="14395"/>
                      <a:pt x="19800" y="14395"/>
                    </a:cubicBezTo>
                    <a:cubicBezTo>
                      <a:pt x="19800" y="14395"/>
                      <a:pt x="19800" y="14395"/>
                      <a:pt x="19440" y="14395"/>
                    </a:cubicBezTo>
                    <a:cubicBezTo>
                      <a:pt x="19440" y="13893"/>
                      <a:pt x="19080" y="13893"/>
                      <a:pt x="19080" y="13391"/>
                    </a:cubicBezTo>
                    <a:cubicBezTo>
                      <a:pt x="19080" y="12386"/>
                      <a:pt x="19800" y="11381"/>
                      <a:pt x="21600" y="9372"/>
                    </a:cubicBezTo>
                    <a:cubicBezTo>
                      <a:pt x="20880" y="9372"/>
                      <a:pt x="20520" y="9372"/>
                      <a:pt x="20160" y="8368"/>
                    </a:cubicBezTo>
                    <a:cubicBezTo>
                      <a:pt x="20160" y="8368"/>
                      <a:pt x="20160" y="8368"/>
                      <a:pt x="19800" y="8368"/>
                    </a:cubicBezTo>
                    <a:cubicBezTo>
                      <a:pt x="19800" y="8368"/>
                      <a:pt x="19080" y="8870"/>
                      <a:pt x="18720" y="9372"/>
                    </a:cubicBezTo>
                    <a:cubicBezTo>
                      <a:pt x="18360" y="9372"/>
                      <a:pt x="17640" y="9875"/>
                      <a:pt x="16560" y="10377"/>
                    </a:cubicBezTo>
                    <a:cubicBezTo>
                      <a:pt x="16560" y="10377"/>
                      <a:pt x="16560" y="10377"/>
                      <a:pt x="16200" y="10377"/>
                    </a:cubicBezTo>
                    <a:cubicBezTo>
                      <a:pt x="14040" y="10377"/>
                      <a:pt x="8640" y="3847"/>
                      <a:pt x="7200" y="833"/>
                    </a:cubicBezTo>
                    <a:cubicBezTo>
                      <a:pt x="6480" y="-172"/>
                      <a:pt x="5760" y="-172"/>
                      <a:pt x="5400" y="330"/>
                    </a:cubicBezTo>
                    <a:cubicBezTo>
                      <a:pt x="5400" y="833"/>
                      <a:pt x="5400" y="833"/>
                      <a:pt x="5760" y="1335"/>
                    </a:cubicBezTo>
                    <a:cubicBezTo>
                      <a:pt x="6480" y="3344"/>
                      <a:pt x="6120" y="4349"/>
                      <a:pt x="5760" y="5354"/>
                    </a:cubicBezTo>
                    <a:cubicBezTo>
                      <a:pt x="5760" y="5856"/>
                      <a:pt x="5400" y="6861"/>
                      <a:pt x="5400" y="7865"/>
                    </a:cubicBezTo>
                    <a:cubicBezTo>
                      <a:pt x="5400" y="9875"/>
                      <a:pt x="5040" y="10879"/>
                      <a:pt x="4680" y="11381"/>
                    </a:cubicBezTo>
                    <a:cubicBezTo>
                      <a:pt x="4320" y="11884"/>
                      <a:pt x="4320" y="12386"/>
                      <a:pt x="4320" y="12888"/>
                    </a:cubicBezTo>
                    <a:cubicBezTo>
                      <a:pt x="4320" y="13391"/>
                      <a:pt x="4320" y="13893"/>
                      <a:pt x="3960" y="14395"/>
                    </a:cubicBezTo>
                    <a:cubicBezTo>
                      <a:pt x="3600" y="15400"/>
                      <a:pt x="2520" y="15400"/>
                      <a:pt x="1440" y="15902"/>
                    </a:cubicBezTo>
                    <a:cubicBezTo>
                      <a:pt x="1080" y="15902"/>
                      <a:pt x="720" y="15902"/>
                      <a:pt x="360" y="15902"/>
                    </a:cubicBezTo>
                    <a:cubicBezTo>
                      <a:pt x="360" y="15902"/>
                      <a:pt x="360" y="15902"/>
                      <a:pt x="360" y="15902"/>
                    </a:cubicBezTo>
                    <a:cubicBezTo>
                      <a:pt x="360" y="15902"/>
                      <a:pt x="360" y="15902"/>
                      <a:pt x="360" y="16405"/>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70" name="Shape 3847"/>
              <p:cNvSpPr/>
              <p:nvPr/>
            </p:nvSpPr>
            <p:spPr>
              <a:xfrm>
                <a:off x="4476880" y="3029705"/>
                <a:ext cx="83644" cy="61674"/>
              </a:xfrm>
              <a:custGeom>
                <a:avLst/>
                <a:gdLst/>
                <a:ahLst/>
                <a:cxnLst>
                  <a:cxn ang="0">
                    <a:pos x="wd2" y="hd2"/>
                  </a:cxn>
                  <a:cxn ang="5400000">
                    <a:pos x="wd2" y="hd2"/>
                  </a:cxn>
                  <a:cxn ang="10800000">
                    <a:pos x="wd2" y="hd2"/>
                  </a:cxn>
                  <a:cxn ang="16200000">
                    <a:pos x="wd2" y="hd2"/>
                  </a:cxn>
                </a:cxnLst>
                <a:rect l="0" t="0" r="r" b="b"/>
                <a:pathLst>
                  <a:path w="21600" h="21600" extrusionOk="0">
                    <a:moveTo>
                      <a:pt x="14727" y="1271"/>
                    </a:moveTo>
                    <a:cubicBezTo>
                      <a:pt x="12764" y="6353"/>
                      <a:pt x="9818" y="6353"/>
                      <a:pt x="6873" y="6353"/>
                    </a:cubicBezTo>
                    <a:cubicBezTo>
                      <a:pt x="5891" y="6353"/>
                      <a:pt x="3927" y="6353"/>
                      <a:pt x="1964" y="7624"/>
                    </a:cubicBezTo>
                    <a:cubicBezTo>
                      <a:pt x="982" y="7624"/>
                      <a:pt x="0" y="10165"/>
                      <a:pt x="0" y="13976"/>
                    </a:cubicBezTo>
                    <a:cubicBezTo>
                      <a:pt x="0" y="17788"/>
                      <a:pt x="982" y="21600"/>
                      <a:pt x="982" y="21600"/>
                    </a:cubicBezTo>
                    <a:cubicBezTo>
                      <a:pt x="1964" y="21600"/>
                      <a:pt x="2945" y="21600"/>
                      <a:pt x="2945" y="21600"/>
                    </a:cubicBezTo>
                    <a:cubicBezTo>
                      <a:pt x="3927" y="21600"/>
                      <a:pt x="3927" y="21600"/>
                      <a:pt x="4909" y="19059"/>
                    </a:cubicBezTo>
                    <a:cubicBezTo>
                      <a:pt x="5891" y="15247"/>
                      <a:pt x="8836" y="11435"/>
                      <a:pt x="12764" y="11435"/>
                    </a:cubicBezTo>
                    <a:cubicBezTo>
                      <a:pt x="14727" y="11435"/>
                      <a:pt x="15709" y="12706"/>
                      <a:pt x="16691" y="12706"/>
                    </a:cubicBezTo>
                    <a:cubicBezTo>
                      <a:pt x="17673" y="12706"/>
                      <a:pt x="18655" y="12706"/>
                      <a:pt x="19636" y="10165"/>
                    </a:cubicBezTo>
                    <a:cubicBezTo>
                      <a:pt x="20618" y="7624"/>
                      <a:pt x="21600" y="5082"/>
                      <a:pt x="21600" y="2541"/>
                    </a:cubicBezTo>
                    <a:cubicBezTo>
                      <a:pt x="21600" y="0"/>
                      <a:pt x="19636" y="0"/>
                      <a:pt x="17673" y="0"/>
                    </a:cubicBezTo>
                    <a:cubicBezTo>
                      <a:pt x="15709" y="0"/>
                      <a:pt x="14727" y="1271"/>
                      <a:pt x="14727" y="1271"/>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71" name="Shape 3848"/>
              <p:cNvSpPr/>
              <p:nvPr/>
            </p:nvSpPr>
            <p:spPr>
              <a:xfrm>
                <a:off x="2007426" y="2046785"/>
                <a:ext cx="2553098" cy="1599655"/>
              </a:xfrm>
              <a:custGeom>
                <a:avLst/>
                <a:gdLst/>
                <a:ahLst/>
                <a:cxnLst>
                  <a:cxn ang="0">
                    <a:pos x="wd2" y="hd2"/>
                  </a:cxn>
                  <a:cxn ang="5400000">
                    <a:pos x="wd2" y="hd2"/>
                  </a:cxn>
                  <a:cxn ang="10800000">
                    <a:pos x="wd2" y="hd2"/>
                  </a:cxn>
                  <a:cxn ang="16200000">
                    <a:pos x="wd2" y="hd2"/>
                  </a:cxn>
                </a:cxnLst>
                <a:rect l="0" t="0" r="r" b="b"/>
                <a:pathLst>
                  <a:path w="21600" h="21600" extrusionOk="0">
                    <a:moveTo>
                      <a:pt x="14840" y="3526"/>
                    </a:moveTo>
                    <a:cubicBezTo>
                      <a:pt x="14840" y="3823"/>
                      <a:pt x="14840" y="3823"/>
                      <a:pt x="14840" y="3823"/>
                    </a:cubicBezTo>
                    <a:cubicBezTo>
                      <a:pt x="14776" y="3873"/>
                      <a:pt x="14776" y="3873"/>
                      <a:pt x="14776" y="3873"/>
                    </a:cubicBezTo>
                    <a:cubicBezTo>
                      <a:pt x="14776" y="3873"/>
                      <a:pt x="14743" y="3873"/>
                      <a:pt x="14743" y="3923"/>
                    </a:cubicBezTo>
                    <a:cubicBezTo>
                      <a:pt x="14743" y="3923"/>
                      <a:pt x="14743" y="3923"/>
                      <a:pt x="14776" y="3972"/>
                    </a:cubicBezTo>
                    <a:cubicBezTo>
                      <a:pt x="14808" y="4072"/>
                      <a:pt x="14840" y="4072"/>
                      <a:pt x="14840" y="4072"/>
                    </a:cubicBezTo>
                    <a:cubicBezTo>
                      <a:pt x="14872" y="4072"/>
                      <a:pt x="14872" y="4072"/>
                      <a:pt x="14904" y="4022"/>
                    </a:cubicBezTo>
                    <a:cubicBezTo>
                      <a:pt x="14937" y="4022"/>
                      <a:pt x="15001" y="3972"/>
                      <a:pt x="15097" y="3972"/>
                    </a:cubicBezTo>
                    <a:cubicBezTo>
                      <a:pt x="15194" y="3972"/>
                      <a:pt x="15291" y="4072"/>
                      <a:pt x="15355" y="4072"/>
                    </a:cubicBezTo>
                    <a:cubicBezTo>
                      <a:pt x="15355" y="4121"/>
                      <a:pt x="15387" y="4121"/>
                      <a:pt x="15387" y="4121"/>
                    </a:cubicBezTo>
                    <a:cubicBezTo>
                      <a:pt x="15419" y="3972"/>
                      <a:pt x="15548" y="3873"/>
                      <a:pt x="15645" y="3873"/>
                    </a:cubicBezTo>
                    <a:cubicBezTo>
                      <a:pt x="15709" y="3873"/>
                      <a:pt x="15806" y="3923"/>
                      <a:pt x="15838" y="4022"/>
                    </a:cubicBezTo>
                    <a:cubicBezTo>
                      <a:pt x="15870" y="4121"/>
                      <a:pt x="15967" y="4221"/>
                      <a:pt x="16031" y="4270"/>
                    </a:cubicBezTo>
                    <a:cubicBezTo>
                      <a:pt x="16192" y="4519"/>
                      <a:pt x="16353" y="4717"/>
                      <a:pt x="16321" y="4866"/>
                    </a:cubicBezTo>
                    <a:cubicBezTo>
                      <a:pt x="16321" y="4966"/>
                      <a:pt x="16289" y="5065"/>
                      <a:pt x="16095" y="5065"/>
                    </a:cubicBezTo>
                    <a:cubicBezTo>
                      <a:pt x="16031" y="5065"/>
                      <a:pt x="15967" y="5065"/>
                      <a:pt x="15870" y="5015"/>
                    </a:cubicBezTo>
                    <a:cubicBezTo>
                      <a:pt x="15806" y="4966"/>
                      <a:pt x="15741" y="5015"/>
                      <a:pt x="15645" y="5065"/>
                    </a:cubicBezTo>
                    <a:cubicBezTo>
                      <a:pt x="15580" y="5114"/>
                      <a:pt x="15484" y="5164"/>
                      <a:pt x="15419" y="5164"/>
                    </a:cubicBezTo>
                    <a:cubicBezTo>
                      <a:pt x="15323" y="5164"/>
                      <a:pt x="15162" y="5214"/>
                      <a:pt x="15033" y="5412"/>
                    </a:cubicBezTo>
                    <a:cubicBezTo>
                      <a:pt x="14969" y="5512"/>
                      <a:pt x="14969" y="5561"/>
                      <a:pt x="14937" y="5611"/>
                    </a:cubicBezTo>
                    <a:cubicBezTo>
                      <a:pt x="14872" y="5760"/>
                      <a:pt x="14840" y="5909"/>
                      <a:pt x="14647" y="5909"/>
                    </a:cubicBezTo>
                    <a:cubicBezTo>
                      <a:pt x="14615" y="5909"/>
                      <a:pt x="14582" y="5909"/>
                      <a:pt x="14550" y="5959"/>
                    </a:cubicBezTo>
                    <a:cubicBezTo>
                      <a:pt x="14421" y="5959"/>
                      <a:pt x="14325" y="5959"/>
                      <a:pt x="14164" y="6157"/>
                    </a:cubicBezTo>
                    <a:cubicBezTo>
                      <a:pt x="14035" y="6257"/>
                      <a:pt x="13906" y="6356"/>
                      <a:pt x="13778" y="6356"/>
                    </a:cubicBezTo>
                    <a:cubicBezTo>
                      <a:pt x="13649" y="6356"/>
                      <a:pt x="13520" y="6257"/>
                      <a:pt x="13488" y="6257"/>
                    </a:cubicBezTo>
                    <a:cubicBezTo>
                      <a:pt x="13488" y="6207"/>
                      <a:pt x="13424" y="6207"/>
                      <a:pt x="13391" y="6207"/>
                    </a:cubicBezTo>
                    <a:cubicBezTo>
                      <a:pt x="13327" y="6207"/>
                      <a:pt x="13263" y="6257"/>
                      <a:pt x="13230" y="6356"/>
                    </a:cubicBezTo>
                    <a:cubicBezTo>
                      <a:pt x="13198" y="6406"/>
                      <a:pt x="13230" y="6455"/>
                      <a:pt x="13263" y="6554"/>
                    </a:cubicBezTo>
                    <a:cubicBezTo>
                      <a:pt x="13295" y="6654"/>
                      <a:pt x="13359" y="6803"/>
                      <a:pt x="13327" y="6952"/>
                    </a:cubicBezTo>
                    <a:cubicBezTo>
                      <a:pt x="13327" y="7150"/>
                      <a:pt x="13230" y="7250"/>
                      <a:pt x="13134" y="7299"/>
                    </a:cubicBezTo>
                    <a:cubicBezTo>
                      <a:pt x="13037" y="7349"/>
                      <a:pt x="12941" y="7399"/>
                      <a:pt x="12876" y="7548"/>
                    </a:cubicBezTo>
                    <a:cubicBezTo>
                      <a:pt x="12683" y="7895"/>
                      <a:pt x="12329" y="8044"/>
                      <a:pt x="12168" y="7994"/>
                    </a:cubicBezTo>
                    <a:cubicBezTo>
                      <a:pt x="12136" y="7994"/>
                      <a:pt x="12104" y="7994"/>
                      <a:pt x="12072" y="7994"/>
                    </a:cubicBezTo>
                    <a:cubicBezTo>
                      <a:pt x="12007" y="7945"/>
                      <a:pt x="11878" y="7945"/>
                      <a:pt x="11750" y="7945"/>
                    </a:cubicBezTo>
                    <a:cubicBezTo>
                      <a:pt x="11589" y="7945"/>
                      <a:pt x="11492" y="7945"/>
                      <a:pt x="11396" y="8044"/>
                    </a:cubicBezTo>
                    <a:cubicBezTo>
                      <a:pt x="11267" y="8143"/>
                      <a:pt x="11138" y="8243"/>
                      <a:pt x="11041" y="8342"/>
                    </a:cubicBezTo>
                    <a:cubicBezTo>
                      <a:pt x="11041" y="8342"/>
                      <a:pt x="11009" y="8392"/>
                      <a:pt x="10977" y="8392"/>
                    </a:cubicBezTo>
                    <a:cubicBezTo>
                      <a:pt x="10977" y="8441"/>
                      <a:pt x="10945" y="8441"/>
                      <a:pt x="10913" y="8441"/>
                    </a:cubicBezTo>
                    <a:cubicBezTo>
                      <a:pt x="10913" y="8441"/>
                      <a:pt x="10913" y="8491"/>
                      <a:pt x="10913" y="8491"/>
                    </a:cubicBezTo>
                    <a:cubicBezTo>
                      <a:pt x="10880" y="8491"/>
                      <a:pt x="10880" y="8491"/>
                      <a:pt x="10880" y="8491"/>
                    </a:cubicBezTo>
                    <a:cubicBezTo>
                      <a:pt x="10848" y="8541"/>
                      <a:pt x="10848" y="8541"/>
                      <a:pt x="10816" y="8541"/>
                    </a:cubicBezTo>
                    <a:cubicBezTo>
                      <a:pt x="10816" y="8541"/>
                      <a:pt x="10816" y="8541"/>
                      <a:pt x="10784" y="8541"/>
                    </a:cubicBezTo>
                    <a:cubicBezTo>
                      <a:pt x="10784" y="8541"/>
                      <a:pt x="10752" y="8541"/>
                      <a:pt x="10752" y="8541"/>
                    </a:cubicBezTo>
                    <a:cubicBezTo>
                      <a:pt x="10752" y="8541"/>
                      <a:pt x="10752" y="8541"/>
                      <a:pt x="10752" y="8541"/>
                    </a:cubicBezTo>
                    <a:cubicBezTo>
                      <a:pt x="10720" y="8541"/>
                      <a:pt x="10720" y="8541"/>
                      <a:pt x="10720" y="8541"/>
                    </a:cubicBezTo>
                    <a:cubicBezTo>
                      <a:pt x="10655" y="8541"/>
                      <a:pt x="10591" y="8491"/>
                      <a:pt x="10559" y="8392"/>
                    </a:cubicBezTo>
                    <a:cubicBezTo>
                      <a:pt x="10526" y="8342"/>
                      <a:pt x="10526" y="8342"/>
                      <a:pt x="10462" y="8342"/>
                    </a:cubicBezTo>
                    <a:cubicBezTo>
                      <a:pt x="10269" y="8392"/>
                      <a:pt x="10172" y="8292"/>
                      <a:pt x="10044" y="8193"/>
                    </a:cubicBezTo>
                    <a:cubicBezTo>
                      <a:pt x="10011" y="8143"/>
                      <a:pt x="9979" y="8143"/>
                      <a:pt x="9947" y="8143"/>
                    </a:cubicBezTo>
                    <a:cubicBezTo>
                      <a:pt x="9850" y="8143"/>
                      <a:pt x="9786" y="8193"/>
                      <a:pt x="9625" y="8044"/>
                    </a:cubicBezTo>
                    <a:cubicBezTo>
                      <a:pt x="9496" y="7895"/>
                      <a:pt x="9303" y="7846"/>
                      <a:pt x="9142" y="7846"/>
                    </a:cubicBezTo>
                    <a:cubicBezTo>
                      <a:pt x="9110" y="7846"/>
                      <a:pt x="9046" y="7846"/>
                      <a:pt x="9013" y="7846"/>
                    </a:cubicBezTo>
                    <a:cubicBezTo>
                      <a:pt x="8949" y="7796"/>
                      <a:pt x="8756" y="7796"/>
                      <a:pt x="8595" y="7796"/>
                    </a:cubicBezTo>
                    <a:cubicBezTo>
                      <a:pt x="8434" y="7796"/>
                      <a:pt x="8241" y="7796"/>
                      <a:pt x="8144" y="7796"/>
                    </a:cubicBezTo>
                    <a:cubicBezTo>
                      <a:pt x="8080" y="7796"/>
                      <a:pt x="8015" y="7796"/>
                      <a:pt x="7919" y="7796"/>
                    </a:cubicBezTo>
                    <a:cubicBezTo>
                      <a:pt x="7887" y="7796"/>
                      <a:pt x="7855" y="7796"/>
                      <a:pt x="7822" y="7796"/>
                    </a:cubicBezTo>
                    <a:cubicBezTo>
                      <a:pt x="7822" y="7796"/>
                      <a:pt x="7822" y="7796"/>
                      <a:pt x="7822" y="7796"/>
                    </a:cubicBezTo>
                    <a:cubicBezTo>
                      <a:pt x="7822" y="7796"/>
                      <a:pt x="7822" y="7796"/>
                      <a:pt x="7822" y="7796"/>
                    </a:cubicBezTo>
                    <a:cubicBezTo>
                      <a:pt x="7822" y="7796"/>
                      <a:pt x="7790" y="7796"/>
                      <a:pt x="7790" y="7796"/>
                    </a:cubicBezTo>
                    <a:cubicBezTo>
                      <a:pt x="7790" y="7796"/>
                      <a:pt x="7790" y="7796"/>
                      <a:pt x="7790" y="7796"/>
                    </a:cubicBezTo>
                    <a:cubicBezTo>
                      <a:pt x="7790" y="7796"/>
                      <a:pt x="7790" y="7796"/>
                      <a:pt x="7758" y="7796"/>
                    </a:cubicBezTo>
                    <a:cubicBezTo>
                      <a:pt x="7758" y="7796"/>
                      <a:pt x="7758" y="7796"/>
                      <a:pt x="7758" y="7796"/>
                    </a:cubicBezTo>
                    <a:cubicBezTo>
                      <a:pt x="7758" y="7796"/>
                      <a:pt x="7758" y="7796"/>
                      <a:pt x="7758" y="7796"/>
                    </a:cubicBezTo>
                    <a:cubicBezTo>
                      <a:pt x="7726" y="7796"/>
                      <a:pt x="7726" y="7796"/>
                      <a:pt x="7726" y="7796"/>
                    </a:cubicBezTo>
                    <a:cubicBezTo>
                      <a:pt x="7726" y="7796"/>
                      <a:pt x="7726" y="7796"/>
                      <a:pt x="7726" y="7796"/>
                    </a:cubicBezTo>
                    <a:cubicBezTo>
                      <a:pt x="7694" y="7796"/>
                      <a:pt x="7694" y="7796"/>
                      <a:pt x="7694" y="7796"/>
                    </a:cubicBezTo>
                    <a:cubicBezTo>
                      <a:pt x="7694" y="7746"/>
                      <a:pt x="7694" y="7746"/>
                      <a:pt x="7694" y="7746"/>
                    </a:cubicBezTo>
                    <a:cubicBezTo>
                      <a:pt x="7694" y="7746"/>
                      <a:pt x="7661" y="7746"/>
                      <a:pt x="7661" y="7746"/>
                    </a:cubicBezTo>
                    <a:cubicBezTo>
                      <a:pt x="7661" y="7746"/>
                      <a:pt x="7661" y="7746"/>
                      <a:pt x="7661" y="7746"/>
                    </a:cubicBezTo>
                    <a:cubicBezTo>
                      <a:pt x="7661" y="7746"/>
                      <a:pt x="7661" y="7746"/>
                      <a:pt x="7629" y="7697"/>
                    </a:cubicBezTo>
                    <a:cubicBezTo>
                      <a:pt x="7629" y="7697"/>
                      <a:pt x="7629" y="7697"/>
                      <a:pt x="7629" y="7697"/>
                    </a:cubicBezTo>
                    <a:cubicBezTo>
                      <a:pt x="7629" y="7697"/>
                      <a:pt x="7629" y="7647"/>
                      <a:pt x="7629" y="7647"/>
                    </a:cubicBezTo>
                    <a:cubicBezTo>
                      <a:pt x="7629" y="7597"/>
                      <a:pt x="7597" y="7548"/>
                      <a:pt x="7565" y="7498"/>
                    </a:cubicBezTo>
                    <a:cubicBezTo>
                      <a:pt x="7500" y="7399"/>
                      <a:pt x="7436" y="7299"/>
                      <a:pt x="7404" y="7051"/>
                    </a:cubicBezTo>
                    <a:cubicBezTo>
                      <a:pt x="7372" y="6753"/>
                      <a:pt x="7275" y="6703"/>
                      <a:pt x="7179" y="6654"/>
                    </a:cubicBezTo>
                    <a:cubicBezTo>
                      <a:pt x="7114" y="6654"/>
                      <a:pt x="7050" y="6554"/>
                      <a:pt x="7018" y="6505"/>
                    </a:cubicBezTo>
                    <a:cubicBezTo>
                      <a:pt x="6985" y="6455"/>
                      <a:pt x="6985" y="6455"/>
                      <a:pt x="6953" y="6406"/>
                    </a:cubicBezTo>
                    <a:cubicBezTo>
                      <a:pt x="6921" y="6406"/>
                      <a:pt x="6889" y="6356"/>
                      <a:pt x="6857" y="6306"/>
                    </a:cubicBezTo>
                    <a:cubicBezTo>
                      <a:pt x="6824" y="6257"/>
                      <a:pt x="6760" y="6157"/>
                      <a:pt x="6696" y="6157"/>
                    </a:cubicBezTo>
                    <a:cubicBezTo>
                      <a:pt x="6663" y="6157"/>
                      <a:pt x="6663" y="6157"/>
                      <a:pt x="6631" y="6157"/>
                    </a:cubicBezTo>
                    <a:cubicBezTo>
                      <a:pt x="6438" y="6157"/>
                      <a:pt x="5923" y="6058"/>
                      <a:pt x="5827" y="5810"/>
                    </a:cubicBezTo>
                    <a:cubicBezTo>
                      <a:pt x="5762" y="5661"/>
                      <a:pt x="5794" y="5512"/>
                      <a:pt x="5859" y="5462"/>
                    </a:cubicBezTo>
                    <a:cubicBezTo>
                      <a:pt x="5859" y="5412"/>
                      <a:pt x="5891" y="5363"/>
                      <a:pt x="5891" y="5313"/>
                    </a:cubicBezTo>
                    <a:cubicBezTo>
                      <a:pt x="5891" y="5214"/>
                      <a:pt x="5891" y="5114"/>
                      <a:pt x="5923" y="5015"/>
                    </a:cubicBezTo>
                    <a:cubicBezTo>
                      <a:pt x="5923" y="4966"/>
                      <a:pt x="5955" y="4866"/>
                      <a:pt x="5923" y="4817"/>
                    </a:cubicBezTo>
                    <a:cubicBezTo>
                      <a:pt x="5859" y="4767"/>
                      <a:pt x="5730" y="4519"/>
                      <a:pt x="5730" y="4320"/>
                    </a:cubicBezTo>
                    <a:cubicBezTo>
                      <a:pt x="5698" y="4221"/>
                      <a:pt x="5569" y="4022"/>
                      <a:pt x="5472" y="4022"/>
                    </a:cubicBezTo>
                    <a:cubicBezTo>
                      <a:pt x="5311" y="4022"/>
                      <a:pt x="5215" y="3873"/>
                      <a:pt x="5118" y="3724"/>
                    </a:cubicBezTo>
                    <a:cubicBezTo>
                      <a:pt x="5086" y="3674"/>
                      <a:pt x="5054" y="3674"/>
                      <a:pt x="5022" y="3674"/>
                    </a:cubicBezTo>
                    <a:cubicBezTo>
                      <a:pt x="5022" y="3625"/>
                      <a:pt x="5022" y="3625"/>
                      <a:pt x="4990" y="3625"/>
                    </a:cubicBezTo>
                    <a:cubicBezTo>
                      <a:pt x="4990" y="3625"/>
                      <a:pt x="4990" y="3625"/>
                      <a:pt x="4990" y="3625"/>
                    </a:cubicBezTo>
                    <a:cubicBezTo>
                      <a:pt x="4990" y="3625"/>
                      <a:pt x="4990" y="3575"/>
                      <a:pt x="4957" y="3575"/>
                    </a:cubicBezTo>
                    <a:cubicBezTo>
                      <a:pt x="4957" y="3575"/>
                      <a:pt x="4957" y="3575"/>
                      <a:pt x="4957" y="3575"/>
                    </a:cubicBezTo>
                    <a:cubicBezTo>
                      <a:pt x="4957" y="3575"/>
                      <a:pt x="4957" y="3575"/>
                      <a:pt x="4925" y="3526"/>
                    </a:cubicBezTo>
                    <a:cubicBezTo>
                      <a:pt x="4925" y="3526"/>
                      <a:pt x="4925" y="3526"/>
                      <a:pt x="4925" y="3526"/>
                    </a:cubicBezTo>
                    <a:cubicBezTo>
                      <a:pt x="4925" y="3526"/>
                      <a:pt x="4925" y="3526"/>
                      <a:pt x="4893" y="3476"/>
                    </a:cubicBezTo>
                    <a:cubicBezTo>
                      <a:pt x="4893" y="3476"/>
                      <a:pt x="4893" y="3476"/>
                      <a:pt x="4893" y="3476"/>
                    </a:cubicBezTo>
                    <a:cubicBezTo>
                      <a:pt x="4893" y="3476"/>
                      <a:pt x="4893" y="3426"/>
                      <a:pt x="4893" y="3426"/>
                    </a:cubicBezTo>
                    <a:cubicBezTo>
                      <a:pt x="4893" y="3426"/>
                      <a:pt x="4861" y="3426"/>
                      <a:pt x="4861" y="3426"/>
                    </a:cubicBezTo>
                    <a:cubicBezTo>
                      <a:pt x="4861" y="3377"/>
                      <a:pt x="4861" y="3377"/>
                      <a:pt x="4861" y="3377"/>
                    </a:cubicBezTo>
                    <a:cubicBezTo>
                      <a:pt x="4861" y="3327"/>
                      <a:pt x="4861" y="3327"/>
                      <a:pt x="4861" y="3327"/>
                    </a:cubicBezTo>
                    <a:cubicBezTo>
                      <a:pt x="4861" y="3327"/>
                      <a:pt x="4829" y="3277"/>
                      <a:pt x="4829" y="3277"/>
                    </a:cubicBezTo>
                    <a:cubicBezTo>
                      <a:pt x="4829" y="3277"/>
                      <a:pt x="4829" y="3228"/>
                      <a:pt x="4829" y="3228"/>
                    </a:cubicBezTo>
                    <a:cubicBezTo>
                      <a:pt x="4829" y="3228"/>
                      <a:pt x="4829" y="3178"/>
                      <a:pt x="4829" y="3178"/>
                    </a:cubicBezTo>
                    <a:cubicBezTo>
                      <a:pt x="4829" y="3178"/>
                      <a:pt x="4829" y="3178"/>
                      <a:pt x="4829" y="3178"/>
                    </a:cubicBezTo>
                    <a:cubicBezTo>
                      <a:pt x="4796" y="3178"/>
                      <a:pt x="4796" y="3178"/>
                      <a:pt x="4796" y="3178"/>
                    </a:cubicBezTo>
                    <a:cubicBezTo>
                      <a:pt x="4796" y="3178"/>
                      <a:pt x="4796" y="3178"/>
                      <a:pt x="4796" y="3178"/>
                    </a:cubicBezTo>
                    <a:cubicBezTo>
                      <a:pt x="4764" y="3128"/>
                      <a:pt x="4764" y="3128"/>
                      <a:pt x="4732" y="3128"/>
                    </a:cubicBezTo>
                    <a:cubicBezTo>
                      <a:pt x="4732" y="3128"/>
                      <a:pt x="4732" y="3128"/>
                      <a:pt x="4732" y="3128"/>
                    </a:cubicBezTo>
                    <a:cubicBezTo>
                      <a:pt x="4700" y="3128"/>
                      <a:pt x="4700" y="3128"/>
                      <a:pt x="4668" y="3128"/>
                    </a:cubicBezTo>
                    <a:cubicBezTo>
                      <a:pt x="4668" y="3128"/>
                      <a:pt x="4668" y="3128"/>
                      <a:pt x="4668" y="3128"/>
                    </a:cubicBezTo>
                    <a:cubicBezTo>
                      <a:pt x="4635" y="3128"/>
                      <a:pt x="4635" y="3178"/>
                      <a:pt x="4635" y="3178"/>
                    </a:cubicBezTo>
                    <a:cubicBezTo>
                      <a:pt x="4603" y="3228"/>
                      <a:pt x="4571" y="3277"/>
                      <a:pt x="4571" y="3327"/>
                    </a:cubicBezTo>
                    <a:cubicBezTo>
                      <a:pt x="4571" y="3526"/>
                      <a:pt x="4507" y="3724"/>
                      <a:pt x="4346" y="3724"/>
                    </a:cubicBezTo>
                    <a:cubicBezTo>
                      <a:pt x="4281" y="3724"/>
                      <a:pt x="4185" y="3823"/>
                      <a:pt x="4185" y="4072"/>
                    </a:cubicBezTo>
                    <a:cubicBezTo>
                      <a:pt x="4185" y="4171"/>
                      <a:pt x="4217" y="4221"/>
                      <a:pt x="4217" y="4270"/>
                    </a:cubicBezTo>
                    <a:cubicBezTo>
                      <a:pt x="4249" y="4370"/>
                      <a:pt x="4281" y="4419"/>
                      <a:pt x="4217" y="4568"/>
                    </a:cubicBezTo>
                    <a:cubicBezTo>
                      <a:pt x="4153" y="4668"/>
                      <a:pt x="3992" y="4817"/>
                      <a:pt x="3863" y="4817"/>
                    </a:cubicBezTo>
                    <a:cubicBezTo>
                      <a:pt x="3863" y="4817"/>
                      <a:pt x="3831" y="4817"/>
                      <a:pt x="3799" y="4767"/>
                    </a:cubicBezTo>
                    <a:cubicBezTo>
                      <a:pt x="3766" y="4767"/>
                      <a:pt x="3702" y="4767"/>
                      <a:pt x="3638" y="4767"/>
                    </a:cubicBezTo>
                    <a:cubicBezTo>
                      <a:pt x="3573" y="4767"/>
                      <a:pt x="3541" y="4767"/>
                      <a:pt x="3477" y="4717"/>
                    </a:cubicBezTo>
                    <a:cubicBezTo>
                      <a:pt x="3444" y="4717"/>
                      <a:pt x="3380" y="4668"/>
                      <a:pt x="3348" y="4668"/>
                    </a:cubicBezTo>
                    <a:cubicBezTo>
                      <a:pt x="3348" y="4668"/>
                      <a:pt x="3316" y="4618"/>
                      <a:pt x="3316" y="4618"/>
                    </a:cubicBezTo>
                    <a:cubicBezTo>
                      <a:pt x="3316" y="4618"/>
                      <a:pt x="3316" y="4668"/>
                      <a:pt x="3316" y="4668"/>
                    </a:cubicBezTo>
                    <a:cubicBezTo>
                      <a:pt x="3283" y="4767"/>
                      <a:pt x="3251" y="4916"/>
                      <a:pt x="3219" y="5114"/>
                    </a:cubicBezTo>
                    <a:cubicBezTo>
                      <a:pt x="3155" y="5263"/>
                      <a:pt x="3090" y="5561"/>
                      <a:pt x="3090" y="5661"/>
                    </a:cubicBezTo>
                    <a:cubicBezTo>
                      <a:pt x="3123" y="5760"/>
                      <a:pt x="3187" y="5859"/>
                      <a:pt x="3155" y="5959"/>
                    </a:cubicBezTo>
                    <a:cubicBezTo>
                      <a:pt x="3155" y="6008"/>
                      <a:pt x="3123" y="6058"/>
                      <a:pt x="3026" y="6058"/>
                    </a:cubicBezTo>
                    <a:cubicBezTo>
                      <a:pt x="2865" y="6058"/>
                      <a:pt x="2768" y="6058"/>
                      <a:pt x="2736" y="5959"/>
                    </a:cubicBezTo>
                    <a:cubicBezTo>
                      <a:pt x="2704" y="5959"/>
                      <a:pt x="2672" y="6008"/>
                      <a:pt x="2640" y="6008"/>
                    </a:cubicBezTo>
                    <a:cubicBezTo>
                      <a:pt x="2575" y="6058"/>
                      <a:pt x="2511" y="6108"/>
                      <a:pt x="2446" y="6108"/>
                    </a:cubicBezTo>
                    <a:cubicBezTo>
                      <a:pt x="2414" y="6108"/>
                      <a:pt x="2318" y="6108"/>
                      <a:pt x="2286" y="6157"/>
                    </a:cubicBezTo>
                    <a:cubicBezTo>
                      <a:pt x="2350" y="6257"/>
                      <a:pt x="2350" y="6455"/>
                      <a:pt x="2350" y="6703"/>
                    </a:cubicBezTo>
                    <a:cubicBezTo>
                      <a:pt x="2350" y="6703"/>
                      <a:pt x="2414" y="6803"/>
                      <a:pt x="2414" y="6902"/>
                    </a:cubicBezTo>
                    <a:cubicBezTo>
                      <a:pt x="2479" y="7101"/>
                      <a:pt x="2543" y="7250"/>
                      <a:pt x="2511" y="7349"/>
                    </a:cubicBezTo>
                    <a:cubicBezTo>
                      <a:pt x="2479" y="7399"/>
                      <a:pt x="2446" y="7448"/>
                      <a:pt x="2414" y="7548"/>
                    </a:cubicBezTo>
                    <a:cubicBezTo>
                      <a:pt x="2350" y="7597"/>
                      <a:pt x="2318" y="7697"/>
                      <a:pt x="2318" y="7746"/>
                    </a:cubicBezTo>
                    <a:cubicBezTo>
                      <a:pt x="2318" y="7796"/>
                      <a:pt x="2318" y="7796"/>
                      <a:pt x="2318" y="7846"/>
                    </a:cubicBezTo>
                    <a:cubicBezTo>
                      <a:pt x="2318" y="7895"/>
                      <a:pt x="2318" y="7895"/>
                      <a:pt x="2318" y="7895"/>
                    </a:cubicBezTo>
                    <a:cubicBezTo>
                      <a:pt x="2318" y="7895"/>
                      <a:pt x="2318" y="7895"/>
                      <a:pt x="2318" y="7895"/>
                    </a:cubicBezTo>
                    <a:cubicBezTo>
                      <a:pt x="2318" y="7945"/>
                      <a:pt x="2318" y="7945"/>
                      <a:pt x="2318" y="7945"/>
                    </a:cubicBezTo>
                    <a:cubicBezTo>
                      <a:pt x="2318" y="7945"/>
                      <a:pt x="2318" y="7945"/>
                      <a:pt x="2318" y="7945"/>
                    </a:cubicBezTo>
                    <a:cubicBezTo>
                      <a:pt x="2318" y="8143"/>
                      <a:pt x="2318" y="8143"/>
                      <a:pt x="2318" y="8143"/>
                    </a:cubicBezTo>
                    <a:cubicBezTo>
                      <a:pt x="2286" y="8143"/>
                      <a:pt x="2286" y="8143"/>
                      <a:pt x="2286" y="8143"/>
                    </a:cubicBezTo>
                    <a:cubicBezTo>
                      <a:pt x="2286" y="8143"/>
                      <a:pt x="2253" y="8143"/>
                      <a:pt x="2253" y="8193"/>
                    </a:cubicBezTo>
                    <a:cubicBezTo>
                      <a:pt x="2253" y="8193"/>
                      <a:pt x="2253" y="8193"/>
                      <a:pt x="2253" y="8193"/>
                    </a:cubicBezTo>
                    <a:cubicBezTo>
                      <a:pt x="2253" y="8193"/>
                      <a:pt x="2253" y="8193"/>
                      <a:pt x="2253" y="8193"/>
                    </a:cubicBezTo>
                    <a:cubicBezTo>
                      <a:pt x="2221" y="8193"/>
                      <a:pt x="2221" y="8193"/>
                      <a:pt x="2221" y="8193"/>
                    </a:cubicBezTo>
                    <a:cubicBezTo>
                      <a:pt x="2157" y="8243"/>
                      <a:pt x="2028" y="8342"/>
                      <a:pt x="1931" y="8392"/>
                    </a:cubicBezTo>
                    <a:cubicBezTo>
                      <a:pt x="1899" y="8441"/>
                      <a:pt x="1867" y="8491"/>
                      <a:pt x="1803" y="8491"/>
                    </a:cubicBezTo>
                    <a:cubicBezTo>
                      <a:pt x="1738" y="8541"/>
                      <a:pt x="1706" y="8541"/>
                      <a:pt x="1674" y="8640"/>
                    </a:cubicBezTo>
                    <a:cubicBezTo>
                      <a:pt x="1674" y="8690"/>
                      <a:pt x="1642" y="8739"/>
                      <a:pt x="1577" y="8839"/>
                    </a:cubicBezTo>
                    <a:cubicBezTo>
                      <a:pt x="1577" y="8839"/>
                      <a:pt x="1577" y="8839"/>
                      <a:pt x="1577" y="8839"/>
                    </a:cubicBezTo>
                    <a:cubicBezTo>
                      <a:pt x="1577" y="8839"/>
                      <a:pt x="1545" y="8839"/>
                      <a:pt x="1545" y="8839"/>
                    </a:cubicBezTo>
                    <a:cubicBezTo>
                      <a:pt x="1545" y="8839"/>
                      <a:pt x="1545" y="8839"/>
                      <a:pt x="1545" y="8888"/>
                    </a:cubicBezTo>
                    <a:cubicBezTo>
                      <a:pt x="1513" y="8888"/>
                      <a:pt x="1513" y="8888"/>
                      <a:pt x="1513" y="8888"/>
                    </a:cubicBezTo>
                    <a:cubicBezTo>
                      <a:pt x="1513" y="8888"/>
                      <a:pt x="1481" y="8888"/>
                      <a:pt x="1481" y="8888"/>
                    </a:cubicBezTo>
                    <a:cubicBezTo>
                      <a:pt x="1481" y="8888"/>
                      <a:pt x="1481" y="8888"/>
                      <a:pt x="1449" y="8938"/>
                    </a:cubicBezTo>
                    <a:cubicBezTo>
                      <a:pt x="1449" y="8938"/>
                      <a:pt x="1449" y="8938"/>
                      <a:pt x="1416" y="8938"/>
                    </a:cubicBezTo>
                    <a:cubicBezTo>
                      <a:pt x="1416" y="8938"/>
                      <a:pt x="1416" y="8938"/>
                      <a:pt x="1384" y="8938"/>
                    </a:cubicBezTo>
                    <a:cubicBezTo>
                      <a:pt x="1384" y="8938"/>
                      <a:pt x="1384" y="8938"/>
                      <a:pt x="1384" y="8938"/>
                    </a:cubicBezTo>
                    <a:cubicBezTo>
                      <a:pt x="1352" y="8938"/>
                      <a:pt x="1352" y="8938"/>
                      <a:pt x="1320" y="8938"/>
                    </a:cubicBezTo>
                    <a:cubicBezTo>
                      <a:pt x="1288" y="8938"/>
                      <a:pt x="1288" y="8938"/>
                      <a:pt x="1288" y="8938"/>
                    </a:cubicBezTo>
                    <a:cubicBezTo>
                      <a:pt x="1255" y="8888"/>
                      <a:pt x="1223" y="8888"/>
                      <a:pt x="1191" y="8888"/>
                    </a:cubicBezTo>
                    <a:cubicBezTo>
                      <a:pt x="1159" y="8888"/>
                      <a:pt x="1127" y="8888"/>
                      <a:pt x="1062" y="9037"/>
                    </a:cubicBezTo>
                    <a:cubicBezTo>
                      <a:pt x="966" y="9186"/>
                      <a:pt x="934" y="9186"/>
                      <a:pt x="869" y="9236"/>
                    </a:cubicBezTo>
                    <a:cubicBezTo>
                      <a:pt x="869" y="9236"/>
                      <a:pt x="837" y="9236"/>
                      <a:pt x="837" y="9286"/>
                    </a:cubicBezTo>
                    <a:cubicBezTo>
                      <a:pt x="805" y="9286"/>
                      <a:pt x="773" y="9335"/>
                      <a:pt x="740" y="9335"/>
                    </a:cubicBezTo>
                    <a:cubicBezTo>
                      <a:pt x="676" y="9335"/>
                      <a:pt x="612" y="9286"/>
                      <a:pt x="579" y="9236"/>
                    </a:cubicBezTo>
                    <a:cubicBezTo>
                      <a:pt x="579" y="9186"/>
                      <a:pt x="547" y="9186"/>
                      <a:pt x="547" y="9186"/>
                    </a:cubicBezTo>
                    <a:cubicBezTo>
                      <a:pt x="515" y="9186"/>
                      <a:pt x="483" y="9186"/>
                      <a:pt x="483" y="9236"/>
                    </a:cubicBezTo>
                    <a:cubicBezTo>
                      <a:pt x="418" y="9236"/>
                      <a:pt x="386" y="9286"/>
                      <a:pt x="354" y="9286"/>
                    </a:cubicBezTo>
                    <a:cubicBezTo>
                      <a:pt x="322" y="9286"/>
                      <a:pt x="290" y="9335"/>
                      <a:pt x="290" y="9335"/>
                    </a:cubicBezTo>
                    <a:cubicBezTo>
                      <a:pt x="258" y="9385"/>
                      <a:pt x="225" y="9484"/>
                      <a:pt x="161" y="9484"/>
                    </a:cubicBezTo>
                    <a:cubicBezTo>
                      <a:pt x="129" y="9484"/>
                      <a:pt x="97" y="9484"/>
                      <a:pt x="97" y="9534"/>
                    </a:cubicBezTo>
                    <a:cubicBezTo>
                      <a:pt x="64" y="9534"/>
                      <a:pt x="64" y="9534"/>
                      <a:pt x="32" y="9534"/>
                    </a:cubicBezTo>
                    <a:cubicBezTo>
                      <a:pt x="32" y="9534"/>
                      <a:pt x="32" y="9534"/>
                      <a:pt x="32" y="9534"/>
                    </a:cubicBezTo>
                    <a:cubicBezTo>
                      <a:pt x="32" y="9583"/>
                      <a:pt x="32" y="9633"/>
                      <a:pt x="32" y="9683"/>
                    </a:cubicBezTo>
                    <a:cubicBezTo>
                      <a:pt x="32" y="9683"/>
                      <a:pt x="32" y="9683"/>
                      <a:pt x="32" y="9732"/>
                    </a:cubicBezTo>
                    <a:cubicBezTo>
                      <a:pt x="32" y="9732"/>
                      <a:pt x="0" y="9782"/>
                      <a:pt x="0" y="9832"/>
                    </a:cubicBezTo>
                    <a:cubicBezTo>
                      <a:pt x="0" y="9832"/>
                      <a:pt x="0" y="9832"/>
                      <a:pt x="0" y="9832"/>
                    </a:cubicBezTo>
                    <a:cubicBezTo>
                      <a:pt x="32" y="10229"/>
                      <a:pt x="32" y="10229"/>
                      <a:pt x="32" y="10229"/>
                    </a:cubicBezTo>
                    <a:cubicBezTo>
                      <a:pt x="161" y="10279"/>
                      <a:pt x="322" y="10428"/>
                      <a:pt x="386" y="10577"/>
                    </a:cubicBezTo>
                    <a:cubicBezTo>
                      <a:pt x="386" y="10577"/>
                      <a:pt x="386" y="10626"/>
                      <a:pt x="386" y="10626"/>
                    </a:cubicBezTo>
                    <a:cubicBezTo>
                      <a:pt x="418" y="10676"/>
                      <a:pt x="418" y="10676"/>
                      <a:pt x="418" y="10726"/>
                    </a:cubicBezTo>
                    <a:cubicBezTo>
                      <a:pt x="418" y="10726"/>
                      <a:pt x="418" y="10726"/>
                      <a:pt x="418" y="10726"/>
                    </a:cubicBezTo>
                    <a:cubicBezTo>
                      <a:pt x="418" y="10726"/>
                      <a:pt x="418" y="10775"/>
                      <a:pt x="418" y="10775"/>
                    </a:cubicBezTo>
                    <a:cubicBezTo>
                      <a:pt x="418" y="10974"/>
                      <a:pt x="451" y="11222"/>
                      <a:pt x="451" y="11321"/>
                    </a:cubicBezTo>
                    <a:cubicBezTo>
                      <a:pt x="483" y="11371"/>
                      <a:pt x="483" y="11371"/>
                      <a:pt x="483" y="11371"/>
                    </a:cubicBezTo>
                    <a:cubicBezTo>
                      <a:pt x="483" y="11371"/>
                      <a:pt x="483" y="11371"/>
                      <a:pt x="483" y="11371"/>
                    </a:cubicBezTo>
                    <a:cubicBezTo>
                      <a:pt x="515" y="11421"/>
                      <a:pt x="547" y="11470"/>
                      <a:pt x="579" y="11520"/>
                    </a:cubicBezTo>
                    <a:cubicBezTo>
                      <a:pt x="740" y="11669"/>
                      <a:pt x="805" y="11719"/>
                      <a:pt x="805" y="11818"/>
                    </a:cubicBezTo>
                    <a:cubicBezTo>
                      <a:pt x="805" y="11868"/>
                      <a:pt x="805" y="12066"/>
                      <a:pt x="934" y="12166"/>
                    </a:cubicBezTo>
                    <a:cubicBezTo>
                      <a:pt x="966" y="12166"/>
                      <a:pt x="1030" y="12215"/>
                      <a:pt x="1062" y="12215"/>
                    </a:cubicBezTo>
                    <a:cubicBezTo>
                      <a:pt x="1062" y="12265"/>
                      <a:pt x="1062" y="12265"/>
                      <a:pt x="1094" y="12265"/>
                    </a:cubicBezTo>
                    <a:cubicBezTo>
                      <a:pt x="1094" y="12265"/>
                      <a:pt x="1127" y="12314"/>
                      <a:pt x="1159" y="12314"/>
                    </a:cubicBezTo>
                    <a:cubicBezTo>
                      <a:pt x="1159" y="12314"/>
                      <a:pt x="1159" y="12314"/>
                      <a:pt x="1159"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416" y="12364"/>
                      <a:pt x="1416" y="12364"/>
                    </a:cubicBezTo>
                    <a:cubicBezTo>
                      <a:pt x="1416" y="12364"/>
                      <a:pt x="1449" y="12364"/>
                      <a:pt x="1449" y="12314"/>
                    </a:cubicBezTo>
                    <a:cubicBezTo>
                      <a:pt x="1449" y="12314"/>
                      <a:pt x="1449" y="12314"/>
                      <a:pt x="1449" y="12314"/>
                    </a:cubicBezTo>
                    <a:cubicBezTo>
                      <a:pt x="1481" y="12265"/>
                      <a:pt x="1481" y="12265"/>
                      <a:pt x="1481" y="12265"/>
                    </a:cubicBezTo>
                    <a:cubicBezTo>
                      <a:pt x="1513" y="12265"/>
                      <a:pt x="1513" y="12265"/>
                      <a:pt x="1513" y="12215"/>
                    </a:cubicBezTo>
                    <a:cubicBezTo>
                      <a:pt x="1513" y="12215"/>
                      <a:pt x="1545" y="12215"/>
                      <a:pt x="1577" y="12166"/>
                    </a:cubicBezTo>
                    <a:cubicBezTo>
                      <a:pt x="1577" y="12166"/>
                      <a:pt x="1577" y="12166"/>
                      <a:pt x="1577" y="12166"/>
                    </a:cubicBezTo>
                    <a:cubicBezTo>
                      <a:pt x="1610" y="12166"/>
                      <a:pt x="1610" y="12166"/>
                      <a:pt x="1642" y="12116"/>
                    </a:cubicBezTo>
                    <a:cubicBezTo>
                      <a:pt x="1642" y="12116"/>
                      <a:pt x="1642" y="12116"/>
                      <a:pt x="1642" y="12116"/>
                    </a:cubicBezTo>
                    <a:cubicBezTo>
                      <a:pt x="1674" y="12116"/>
                      <a:pt x="1674" y="12116"/>
                      <a:pt x="1706" y="12066"/>
                    </a:cubicBezTo>
                    <a:cubicBezTo>
                      <a:pt x="1706" y="12066"/>
                      <a:pt x="1706" y="12066"/>
                      <a:pt x="1706" y="12066"/>
                    </a:cubicBezTo>
                    <a:cubicBezTo>
                      <a:pt x="1738" y="12066"/>
                      <a:pt x="1738" y="12066"/>
                      <a:pt x="1770" y="12066"/>
                    </a:cubicBezTo>
                    <a:cubicBezTo>
                      <a:pt x="1770" y="12066"/>
                      <a:pt x="1770" y="12066"/>
                      <a:pt x="1770" y="12066"/>
                    </a:cubicBezTo>
                    <a:cubicBezTo>
                      <a:pt x="1803" y="12066"/>
                      <a:pt x="1835" y="12066"/>
                      <a:pt x="1835" y="12066"/>
                    </a:cubicBezTo>
                    <a:cubicBezTo>
                      <a:pt x="1867" y="12066"/>
                      <a:pt x="1867" y="12066"/>
                      <a:pt x="1867" y="12066"/>
                    </a:cubicBezTo>
                    <a:cubicBezTo>
                      <a:pt x="1996" y="12066"/>
                      <a:pt x="2221" y="12314"/>
                      <a:pt x="2286" y="12513"/>
                    </a:cubicBezTo>
                    <a:cubicBezTo>
                      <a:pt x="2318" y="12612"/>
                      <a:pt x="2350" y="12662"/>
                      <a:pt x="2318" y="12712"/>
                    </a:cubicBezTo>
                    <a:cubicBezTo>
                      <a:pt x="2286" y="12861"/>
                      <a:pt x="2060" y="13407"/>
                      <a:pt x="1931" y="13457"/>
                    </a:cubicBezTo>
                    <a:cubicBezTo>
                      <a:pt x="1899" y="13457"/>
                      <a:pt x="1867" y="13457"/>
                      <a:pt x="1867" y="13457"/>
                    </a:cubicBezTo>
                    <a:cubicBezTo>
                      <a:pt x="1835" y="13457"/>
                      <a:pt x="1835" y="13457"/>
                      <a:pt x="1835" y="13457"/>
                    </a:cubicBezTo>
                    <a:cubicBezTo>
                      <a:pt x="1835" y="13457"/>
                      <a:pt x="1803" y="13457"/>
                      <a:pt x="1803" y="13457"/>
                    </a:cubicBezTo>
                    <a:cubicBezTo>
                      <a:pt x="1803" y="13506"/>
                      <a:pt x="1803" y="13556"/>
                      <a:pt x="1803" y="13556"/>
                    </a:cubicBezTo>
                    <a:cubicBezTo>
                      <a:pt x="1803" y="13606"/>
                      <a:pt x="1835" y="13705"/>
                      <a:pt x="1867" y="13754"/>
                    </a:cubicBezTo>
                    <a:cubicBezTo>
                      <a:pt x="1899" y="13854"/>
                      <a:pt x="1964" y="13903"/>
                      <a:pt x="1996" y="14003"/>
                    </a:cubicBezTo>
                    <a:cubicBezTo>
                      <a:pt x="2028" y="14102"/>
                      <a:pt x="2028" y="14201"/>
                      <a:pt x="1996" y="14251"/>
                    </a:cubicBezTo>
                    <a:cubicBezTo>
                      <a:pt x="1931" y="14400"/>
                      <a:pt x="1770" y="14450"/>
                      <a:pt x="1674" y="14350"/>
                    </a:cubicBezTo>
                    <a:cubicBezTo>
                      <a:pt x="1674" y="14350"/>
                      <a:pt x="1674" y="14350"/>
                      <a:pt x="1674" y="14350"/>
                    </a:cubicBezTo>
                    <a:cubicBezTo>
                      <a:pt x="1674" y="14350"/>
                      <a:pt x="1674" y="14400"/>
                      <a:pt x="1674" y="14450"/>
                    </a:cubicBezTo>
                    <a:cubicBezTo>
                      <a:pt x="1706" y="14499"/>
                      <a:pt x="1706" y="14599"/>
                      <a:pt x="1738" y="14698"/>
                    </a:cubicBezTo>
                    <a:cubicBezTo>
                      <a:pt x="1738" y="14748"/>
                      <a:pt x="1738" y="14847"/>
                      <a:pt x="1770" y="14847"/>
                    </a:cubicBezTo>
                    <a:cubicBezTo>
                      <a:pt x="1835" y="14847"/>
                      <a:pt x="1899" y="14946"/>
                      <a:pt x="1931" y="15046"/>
                    </a:cubicBezTo>
                    <a:cubicBezTo>
                      <a:pt x="1964" y="15095"/>
                      <a:pt x="2028" y="15194"/>
                      <a:pt x="2060" y="15194"/>
                    </a:cubicBezTo>
                    <a:cubicBezTo>
                      <a:pt x="2189" y="15194"/>
                      <a:pt x="2286" y="15393"/>
                      <a:pt x="2318" y="15492"/>
                    </a:cubicBezTo>
                    <a:cubicBezTo>
                      <a:pt x="2350" y="15492"/>
                      <a:pt x="2350" y="15542"/>
                      <a:pt x="2350" y="15542"/>
                    </a:cubicBezTo>
                    <a:cubicBezTo>
                      <a:pt x="2350" y="15542"/>
                      <a:pt x="2382" y="15542"/>
                      <a:pt x="2382" y="15542"/>
                    </a:cubicBezTo>
                    <a:cubicBezTo>
                      <a:pt x="2382" y="15592"/>
                      <a:pt x="2414" y="15592"/>
                      <a:pt x="2414" y="15592"/>
                    </a:cubicBezTo>
                    <a:cubicBezTo>
                      <a:pt x="2414" y="15592"/>
                      <a:pt x="2414" y="15592"/>
                      <a:pt x="2414" y="15592"/>
                    </a:cubicBezTo>
                    <a:cubicBezTo>
                      <a:pt x="2414" y="15641"/>
                      <a:pt x="2446" y="15641"/>
                      <a:pt x="2446" y="15641"/>
                    </a:cubicBezTo>
                    <a:cubicBezTo>
                      <a:pt x="2446" y="15641"/>
                      <a:pt x="2446" y="15691"/>
                      <a:pt x="2446" y="15691"/>
                    </a:cubicBezTo>
                    <a:cubicBezTo>
                      <a:pt x="2479" y="15691"/>
                      <a:pt x="2479" y="15691"/>
                      <a:pt x="2479" y="15741"/>
                    </a:cubicBezTo>
                    <a:cubicBezTo>
                      <a:pt x="2479" y="15741"/>
                      <a:pt x="2479" y="15741"/>
                      <a:pt x="2479" y="15741"/>
                    </a:cubicBezTo>
                    <a:cubicBezTo>
                      <a:pt x="2479" y="15741"/>
                      <a:pt x="2479" y="15741"/>
                      <a:pt x="2479" y="15741"/>
                    </a:cubicBezTo>
                    <a:cubicBezTo>
                      <a:pt x="2479" y="15741"/>
                      <a:pt x="2479" y="15741"/>
                      <a:pt x="2479" y="15741"/>
                    </a:cubicBezTo>
                    <a:cubicBezTo>
                      <a:pt x="2511" y="15741"/>
                      <a:pt x="2511" y="15741"/>
                      <a:pt x="2511" y="15741"/>
                    </a:cubicBezTo>
                    <a:cubicBezTo>
                      <a:pt x="2543" y="15741"/>
                      <a:pt x="2543" y="15741"/>
                      <a:pt x="2543" y="15741"/>
                    </a:cubicBezTo>
                    <a:cubicBezTo>
                      <a:pt x="2543" y="15741"/>
                      <a:pt x="2543" y="15741"/>
                      <a:pt x="2543" y="15741"/>
                    </a:cubicBezTo>
                    <a:cubicBezTo>
                      <a:pt x="2575" y="15691"/>
                      <a:pt x="2575" y="15691"/>
                      <a:pt x="2575" y="15691"/>
                    </a:cubicBezTo>
                    <a:cubicBezTo>
                      <a:pt x="2575" y="15691"/>
                      <a:pt x="2575" y="15691"/>
                      <a:pt x="2575" y="15691"/>
                    </a:cubicBezTo>
                    <a:cubicBezTo>
                      <a:pt x="2607" y="15641"/>
                      <a:pt x="2640" y="15592"/>
                      <a:pt x="2736" y="15592"/>
                    </a:cubicBezTo>
                    <a:cubicBezTo>
                      <a:pt x="2801" y="15592"/>
                      <a:pt x="2897" y="15641"/>
                      <a:pt x="2994" y="15741"/>
                    </a:cubicBezTo>
                    <a:cubicBezTo>
                      <a:pt x="3026" y="15840"/>
                      <a:pt x="3219" y="16039"/>
                      <a:pt x="3380" y="16188"/>
                    </a:cubicBezTo>
                    <a:cubicBezTo>
                      <a:pt x="3509" y="16337"/>
                      <a:pt x="3638" y="16486"/>
                      <a:pt x="3702" y="16585"/>
                    </a:cubicBezTo>
                    <a:cubicBezTo>
                      <a:pt x="3863" y="16783"/>
                      <a:pt x="4249" y="16982"/>
                      <a:pt x="4378" y="16982"/>
                    </a:cubicBezTo>
                    <a:cubicBezTo>
                      <a:pt x="4378" y="16982"/>
                      <a:pt x="4378" y="16982"/>
                      <a:pt x="4378" y="16982"/>
                    </a:cubicBezTo>
                    <a:cubicBezTo>
                      <a:pt x="4442" y="16982"/>
                      <a:pt x="4507" y="17032"/>
                      <a:pt x="4571" y="17032"/>
                    </a:cubicBezTo>
                    <a:cubicBezTo>
                      <a:pt x="4668" y="17081"/>
                      <a:pt x="4732" y="17131"/>
                      <a:pt x="4829" y="17131"/>
                    </a:cubicBezTo>
                    <a:cubicBezTo>
                      <a:pt x="4861" y="17131"/>
                      <a:pt x="4861" y="17131"/>
                      <a:pt x="4861" y="17131"/>
                    </a:cubicBezTo>
                    <a:cubicBezTo>
                      <a:pt x="4893" y="17131"/>
                      <a:pt x="4893" y="17131"/>
                      <a:pt x="4925" y="17131"/>
                    </a:cubicBezTo>
                    <a:cubicBezTo>
                      <a:pt x="4925" y="17131"/>
                      <a:pt x="4925" y="17081"/>
                      <a:pt x="4957" y="17081"/>
                    </a:cubicBezTo>
                    <a:cubicBezTo>
                      <a:pt x="4957" y="17081"/>
                      <a:pt x="4990" y="17081"/>
                      <a:pt x="4990" y="17032"/>
                    </a:cubicBezTo>
                    <a:cubicBezTo>
                      <a:pt x="5022" y="16982"/>
                      <a:pt x="5054" y="16932"/>
                      <a:pt x="5086" y="16932"/>
                    </a:cubicBezTo>
                    <a:cubicBezTo>
                      <a:pt x="5118" y="16932"/>
                      <a:pt x="5151" y="16982"/>
                      <a:pt x="5183" y="17032"/>
                    </a:cubicBezTo>
                    <a:cubicBezTo>
                      <a:pt x="5183" y="17032"/>
                      <a:pt x="5183" y="17081"/>
                      <a:pt x="5215" y="17081"/>
                    </a:cubicBezTo>
                    <a:cubicBezTo>
                      <a:pt x="5215" y="17081"/>
                      <a:pt x="5215" y="17131"/>
                      <a:pt x="5215" y="17131"/>
                    </a:cubicBezTo>
                    <a:cubicBezTo>
                      <a:pt x="5215" y="17131"/>
                      <a:pt x="5215" y="17181"/>
                      <a:pt x="5215" y="17181"/>
                    </a:cubicBezTo>
                    <a:cubicBezTo>
                      <a:pt x="5215" y="17181"/>
                      <a:pt x="5215" y="17181"/>
                      <a:pt x="5215" y="17181"/>
                    </a:cubicBezTo>
                    <a:cubicBezTo>
                      <a:pt x="5247" y="17230"/>
                      <a:pt x="5247" y="17230"/>
                      <a:pt x="5247" y="17280"/>
                    </a:cubicBezTo>
                    <a:cubicBezTo>
                      <a:pt x="5247" y="17280"/>
                      <a:pt x="5247" y="17280"/>
                      <a:pt x="5247" y="17280"/>
                    </a:cubicBezTo>
                    <a:cubicBezTo>
                      <a:pt x="5247" y="17230"/>
                      <a:pt x="5279" y="17181"/>
                      <a:pt x="5279" y="17181"/>
                    </a:cubicBezTo>
                    <a:cubicBezTo>
                      <a:pt x="5279" y="17181"/>
                      <a:pt x="5279" y="17181"/>
                      <a:pt x="5279" y="17181"/>
                    </a:cubicBezTo>
                    <a:cubicBezTo>
                      <a:pt x="5311" y="17131"/>
                      <a:pt x="5311" y="17131"/>
                      <a:pt x="5344" y="17081"/>
                    </a:cubicBezTo>
                    <a:cubicBezTo>
                      <a:pt x="5344" y="17081"/>
                      <a:pt x="5344" y="17081"/>
                      <a:pt x="5344" y="17081"/>
                    </a:cubicBezTo>
                    <a:cubicBezTo>
                      <a:pt x="5344" y="17081"/>
                      <a:pt x="5376" y="17032"/>
                      <a:pt x="5376" y="17032"/>
                    </a:cubicBezTo>
                    <a:cubicBezTo>
                      <a:pt x="5376" y="17032"/>
                      <a:pt x="5376" y="17032"/>
                      <a:pt x="5376" y="17032"/>
                    </a:cubicBezTo>
                    <a:cubicBezTo>
                      <a:pt x="5408" y="17032"/>
                      <a:pt x="5408" y="17032"/>
                      <a:pt x="5440" y="17032"/>
                    </a:cubicBezTo>
                    <a:cubicBezTo>
                      <a:pt x="5440" y="16982"/>
                      <a:pt x="5472" y="16982"/>
                      <a:pt x="5472" y="16982"/>
                    </a:cubicBezTo>
                    <a:cubicBezTo>
                      <a:pt x="5569" y="16833"/>
                      <a:pt x="5666" y="16883"/>
                      <a:pt x="5859" y="17032"/>
                    </a:cubicBezTo>
                    <a:cubicBezTo>
                      <a:pt x="5891" y="17032"/>
                      <a:pt x="5923" y="17032"/>
                      <a:pt x="5955" y="17032"/>
                    </a:cubicBezTo>
                    <a:cubicBezTo>
                      <a:pt x="5987" y="17032"/>
                      <a:pt x="6020" y="17032"/>
                      <a:pt x="6020" y="17032"/>
                    </a:cubicBezTo>
                    <a:cubicBezTo>
                      <a:pt x="6052" y="17032"/>
                      <a:pt x="6084" y="17032"/>
                      <a:pt x="6084" y="17032"/>
                    </a:cubicBezTo>
                    <a:cubicBezTo>
                      <a:pt x="6084" y="17032"/>
                      <a:pt x="6116" y="17032"/>
                      <a:pt x="6116" y="17032"/>
                    </a:cubicBezTo>
                    <a:cubicBezTo>
                      <a:pt x="6116" y="17032"/>
                      <a:pt x="6148" y="17081"/>
                      <a:pt x="6148" y="17081"/>
                    </a:cubicBezTo>
                    <a:cubicBezTo>
                      <a:pt x="6148" y="17081"/>
                      <a:pt x="6181" y="17081"/>
                      <a:pt x="6181" y="17081"/>
                    </a:cubicBezTo>
                    <a:cubicBezTo>
                      <a:pt x="6181" y="17081"/>
                      <a:pt x="6213" y="17131"/>
                      <a:pt x="6213" y="17131"/>
                    </a:cubicBezTo>
                    <a:cubicBezTo>
                      <a:pt x="6213" y="17131"/>
                      <a:pt x="6213" y="17131"/>
                      <a:pt x="6245" y="17131"/>
                    </a:cubicBezTo>
                    <a:cubicBezTo>
                      <a:pt x="6245" y="17181"/>
                      <a:pt x="6245" y="17181"/>
                      <a:pt x="6245" y="17181"/>
                    </a:cubicBezTo>
                    <a:cubicBezTo>
                      <a:pt x="6277" y="17181"/>
                      <a:pt x="6277" y="17181"/>
                      <a:pt x="6277" y="17181"/>
                    </a:cubicBezTo>
                    <a:cubicBezTo>
                      <a:pt x="6309" y="17131"/>
                      <a:pt x="6309" y="17131"/>
                      <a:pt x="6309" y="17131"/>
                    </a:cubicBezTo>
                    <a:cubicBezTo>
                      <a:pt x="6309" y="17131"/>
                      <a:pt x="6309" y="17131"/>
                      <a:pt x="6309" y="17131"/>
                    </a:cubicBezTo>
                    <a:cubicBezTo>
                      <a:pt x="6342" y="17131"/>
                      <a:pt x="6374" y="17131"/>
                      <a:pt x="6374" y="17131"/>
                    </a:cubicBezTo>
                    <a:cubicBezTo>
                      <a:pt x="6374" y="17131"/>
                      <a:pt x="6406" y="17032"/>
                      <a:pt x="6438" y="17032"/>
                    </a:cubicBezTo>
                    <a:cubicBezTo>
                      <a:pt x="6438" y="16982"/>
                      <a:pt x="6470" y="16932"/>
                      <a:pt x="6503" y="16932"/>
                    </a:cubicBezTo>
                    <a:cubicBezTo>
                      <a:pt x="6503" y="16883"/>
                      <a:pt x="6535" y="16833"/>
                      <a:pt x="6535" y="16833"/>
                    </a:cubicBezTo>
                    <a:cubicBezTo>
                      <a:pt x="6567" y="16734"/>
                      <a:pt x="6599" y="16634"/>
                      <a:pt x="6696" y="16684"/>
                    </a:cubicBezTo>
                    <a:cubicBezTo>
                      <a:pt x="6696" y="16684"/>
                      <a:pt x="6696" y="16634"/>
                      <a:pt x="6696" y="16634"/>
                    </a:cubicBezTo>
                    <a:cubicBezTo>
                      <a:pt x="6728" y="16634"/>
                      <a:pt x="6760" y="16634"/>
                      <a:pt x="6760" y="16585"/>
                    </a:cubicBezTo>
                    <a:cubicBezTo>
                      <a:pt x="6792" y="16535"/>
                      <a:pt x="6857" y="16486"/>
                      <a:pt x="6921" y="16436"/>
                    </a:cubicBezTo>
                    <a:cubicBezTo>
                      <a:pt x="6921" y="16386"/>
                      <a:pt x="6953" y="16386"/>
                      <a:pt x="6953" y="16386"/>
                    </a:cubicBezTo>
                    <a:cubicBezTo>
                      <a:pt x="7082" y="16287"/>
                      <a:pt x="7211" y="16287"/>
                      <a:pt x="7307" y="16337"/>
                    </a:cubicBezTo>
                    <a:cubicBezTo>
                      <a:pt x="7339" y="16337"/>
                      <a:pt x="7372" y="16337"/>
                      <a:pt x="7404" y="16337"/>
                    </a:cubicBezTo>
                    <a:cubicBezTo>
                      <a:pt x="7468" y="16287"/>
                      <a:pt x="7533" y="16237"/>
                      <a:pt x="7565" y="16237"/>
                    </a:cubicBezTo>
                    <a:cubicBezTo>
                      <a:pt x="7629" y="16237"/>
                      <a:pt x="7694" y="16287"/>
                      <a:pt x="7694" y="16386"/>
                    </a:cubicBezTo>
                    <a:cubicBezTo>
                      <a:pt x="7694" y="16386"/>
                      <a:pt x="7726" y="16486"/>
                      <a:pt x="7726" y="16535"/>
                    </a:cubicBezTo>
                    <a:cubicBezTo>
                      <a:pt x="7758" y="16585"/>
                      <a:pt x="7790" y="16634"/>
                      <a:pt x="7822" y="16734"/>
                    </a:cubicBezTo>
                    <a:cubicBezTo>
                      <a:pt x="7822" y="16734"/>
                      <a:pt x="7822" y="16734"/>
                      <a:pt x="7822" y="16734"/>
                    </a:cubicBezTo>
                    <a:cubicBezTo>
                      <a:pt x="7855" y="16783"/>
                      <a:pt x="7855" y="16783"/>
                      <a:pt x="7855" y="16783"/>
                    </a:cubicBezTo>
                    <a:cubicBezTo>
                      <a:pt x="7855" y="16783"/>
                      <a:pt x="7855" y="16783"/>
                      <a:pt x="7887" y="16783"/>
                    </a:cubicBezTo>
                    <a:cubicBezTo>
                      <a:pt x="7887" y="16783"/>
                      <a:pt x="7887" y="16783"/>
                      <a:pt x="7887" y="16783"/>
                    </a:cubicBezTo>
                    <a:cubicBezTo>
                      <a:pt x="7887" y="16783"/>
                      <a:pt x="7919" y="16783"/>
                      <a:pt x="7919" y="16833"/>
                    </a:cubicBezTo>
                    <a:cubicBezTo>
                      <a:pt x="7919" y="16833"/>
                      <a:pt x="7919" y="16833"/>
                      <a:pt x="7951" y="16833"/>
                    </a:cubicBezTo>
                    <a:cubicBezTo>
                      <a:pt x="7951" y="16833"/>
                      <a:pt x="7951" y="16833"/>
                      <a:pt x="7951" y="16833"/>
                    </a:cubicBezTo>
                    <a:cubicBezTo>
                      <a:pt x="7951" y="16833"/>
                      <a:pt x="7951" y="16833"/>
                      <a:pt x="7951" y="16833"/>
                    </a:cubicBezTo>
                    <a:cubicBezTo>
                      <a:pt x="7983" y="16833"/>
                      <a:pt x="7983" y="16783"/>
                      <a:pt x="7983" y="16783"/>
                    </a:cubicBezTo>
                    <a:cubicBezTo>
                      <a:pt x="8015" y="16783"/>
                      <a:pt x="8080" y="16734"/>
                      <a:pt x="8112" y="16734"/>
                    </a:cubicBezTo>
                    <a:cubicBezTo>
                      <a:pt x="8209" y="16734"/>
                      <a:pt x="8337" y="16883"/>
                      <a:pt x="8337" y="17032"/>
                    </a:cubicBezTo>
                    <a:cubicBezTo>
                      <a:pt x="8337" y="17230"/>
                      <a:pt x="8337" y="17230"/>
                      <a:pt x="8370" y="17230"/>
                    </a:cubicBezTo>
                    <a:cubicBezTo>
                      <a:pt x="8466" y="17230"/>
                      <a:pt x="8563" y="17280"/>
                      <a:pt x="8563" y="17628"/>
                    </a:cubicBezTo>
                    <a:cubicBezTo>
                      <a:pt x="8563" y="17677"/>
                      <a:pt x="8563" y="17727"/>
                      <a:pt x="8563" y="17826"/>
                    </a:cubicBezTo>
                    <a:cubicBezTo>
                      <a:pt x="8563" y="18025"/>
                      <a:pt x="8595" y="18273"/>
                      <a:pt x="8466" y="18521"/>
                    </a:cubicBezTo>
                    <a:cubicBezTo>
                      <a:pt x="8305" y="18770"/>
                      <a:pt x="8176" y="19117"/>
                      <a:pt x="8176" y="19217"/>
                    </a:cubicBezTo>
                    <a:cubicBezTo>
                      <a:pt x="8176" y="19266"/>
                      <a:pt x="8176" y="19316"/>
                      <a:pt x="8176" y="19366"/>
                    </a:cubicBezTo>
                    <a:cubicBezTo>
                      <a:pt x="8209" y="19366"/>
                      <a:pt x="8273" y="19366"/>
                      <a:pt x="8305" y="19366"/>
                    </a:cubicBezTo>
                    <a:cubicBezTo>
                      <a:pt x="8370" y="19366"/>
                      <a:pt x="8531" y="19415"/>
                      <a:pt x="8563" y="19514"/>
                    </a:cubicBezTo>
                    <a:cubicBezTo>
                      <a:pt x="8563" y="19564"/>
                      <a:pt x="8563" y="19614"/>
                      <a:pt x="8563" y="19663"/>
                    </a:cubicBezTo>
                    <a:cubicBezTo>
                      <a:pt x="8563" y="19663"/>
                      <a:pt x="8563" y="19812"/>
                      <a:pt x="8595" y="19912"/>
                    </a:cubicBezTo>
                    <a:cubicBezTo>
                      <a:pt x="8595" y="19961"/>
                      <a:pt x="8627" y="19961"/>
                      <a:pt x="8627" y="19961"/>
                    </a:cubicBezTo>
                    <a:cubicBezTo>
                      <a:pt x="8692" y="19961"/>
                      <a:pt x="8756" y="20011"/>
                      <a:pt x="8788" y="20110"/>
                    </a:cubicBezTo>
                    <a:cubicBezTo>
                      <a:pt x="8820" y="20160"/>
                      <a:pt x="8852" y="20210"/>
                      <a:pt x="8820" y="20359"/>
                    </a:cubicBezTo>
                    <a:cubicBezTo>
                      <a:pt x="8820" y="20359"/>
                      <a:pt x="8820" y="20359"/>
                      <a:pt x="8820" y="20359"/>
                    </a:cubicBezTo>
                    <a:cubicBezTo>
                      <a:pt x="8788" y="20408"/>
                      <a:pt x="8788" y="20408"/>
                      <a:pt x="8788" y="20408"/>
                    </a:cubicBezTo>
                    <a:cubicBezTo>
                      <a:pt x="8788" y="20458"/>
                      <a:pt x="8756" y="20557"/>
                      <a:pt x="8756" y="20557"/>
                    </a:cubicBezTo>
                    <a:cubicBezTo>
                      <a:pt x="8852" y="20557"/>
                      <a:pt x="8949" y="20607"/>
                      <a:pt x="8981" y="20657"/>
                    </a:cubicBezTo>
                    <a:cubicBezTo>
                      <a:pt x="9013" y="20706"/>
                      <a:pt x="9013" y="20756"/>
                      <a:pt x="9013" y="20855"/>
                    </a:cubicBezTo>
                    <a:cubicBezTo>
                      <a:pt x="9013" y="20855"/>
                      <a:pt x="9013" y="20905"/>
                      <a:pt x="9013" y="20905"/>
                    </a:cubicBezTo>
                    <a:cubicBezTo>
                      <a:pt x="9046" y="20954"/>
                      <a:pt x="9078" y="20954"/>
                      <a:pt x="9078" y="20954"/>
                    </a:cubicBezTo>
                    <a:cubicBezTo>
                      <a:pt x="9110" y="20954"/>
                      <a:pt x="9142" y="20954"/>
                      <a:pt x="9142" y="20905"/>
                    </a:cubicBezTo>
                    <a:cubicBezTo>
                      <a:pt x="9174" y="20905"/>
                      <a:pt x="9207" y="20905"/>
                      <a:pt x="9207" y="20905"/>
                    </a:cubicBezTo>
                    <a:cubicBezTo>
                      <a:pt x="9239" y="20855"/>
                      <a:pt x="9271" y="20855"/>
                      <a:pt x="9303" y="20855"/>
                    </a:cubicBezTo>
                    <a:cubicBezTo>
                      <a:pt x="9335" y="20855"/>
                      <a:pt x="9335" y="20855"/>
                      <a:pt x="9335" y="20855"/>
                    </a:cubicBezTo>
                    <a:cubicBezTo>
                      <a:pt x="9335" y="20855"/>
                      <a:pt x="9335" y="20855"/>
                      <a:pt x="9368" y="20855"/>
                    </a:cubicBezTo>
                    <a:cubicBezTo>
                      <a:pt x="9368" y="20855"/>
                      <a:pt x="9368" y="20855"/>
                      <a:pt x="9368" y="20855"/>
                    </a:cubicBezTo>
                    <a:cubicBezTo>
                      <a:pt x="9368" y="20855"/>
                      <a:pt x="9368" y="20855"/>
                      <a:pt x="9368" y="20855"/>
                    </a:cubicBezTo>
                    <a:cubicBezTo>
                      <a:pt x="9432" y="20905"/>
                      <a:pt x="9432" y="20954"/>
                      <a:pt x="9464" y="21004"/>
                    </a:cubicBezTo>
                    <a:cubicBezTo>
                      <a:pt x="9496" y="21054"/>
                      <a:pt x="9496" y="21103"/>
                      <a:pt x="9528" y="21103"/>
                    </a:cubicBezTo>
                    <a:cubicBezTo>
                      <a:pt x="9528" y="21054"/>
                      <a:pt x="9496" y="20905"/>
                      <a:pt x="9496" y="20855"/>
                    </a:cubicBezTo>
                    <a:cubicBezTo>
                      <a:pt x="9432" y="20756"/>
                      <a:pt x="9464" y="20607"/>
                      <a:pt x="9496" y="20508"/>
                    </a:cubicBezTo>
                    <a:cubicBezTo>
                      <a:pt x="9496" y="20408"/>
                      <a:pt x="9561" y="20408"/>
                      <a:pt x="9593" y="20408"/>
                    </a:cubicBezTo>
                    <a:cubicBezTo>
                      <a:pt x="9593" y="20408"/>
                      <a:pt x="9625" y="20408"/>
                      <a:pt x="9625" y="20408"/>
                    </a:cubicBezTo>
                    <a:cubicBezTo>
                      <a:pt x="9657" y="20408"/>
                      <a:pt x="9689" y="20408"/>
                      <a:pt x="9689" y="20408"/>
                    </a:cubicBezTo>
                    <a:cubicBezTo>
                      <a:pt x="9689" y="20408"/>
                      <a:pt x="9689" y="20408"/>
                      <a:pt x="9722" y="20408"/>
                    </a:cubicBezTo>
                    <a:cubicBezTo>
                      <a:pt x="9722" y="20359"/>
                      <a:pt x="9722" y="20359"/>
                      <a:pt x="9754" y="20359"/>
                    </a:cubicBezTo>
                    <a:cubicBezTo>
                      <a:pt x="9754" y="20359"/>
                      <a:pt x="9754" y="20359"/>
                      <a:pt x="9754" y="20359"/>
                    </a:cubicBezTo>
                    <a:cubicBezTo>
                      <a:pt x="9754" y="20359"/>
                      <a:pt x="9786" y="20309"/>
                      <a:pt x="9786" y="20309"/>
                    </a:cubicBezTo>
                    <a:cubicBezTo>
                      <a:pt x="9786" y="20309"/>
                      <a:pt x="9786" y="20309"/>
                      <a:pt x="9786" y="20309"/>
                    </a:cubicBezTo>
                    <a:cubicBezTo>
                      <a:pt x="9786" y="20309"/>
                      <a:pt x="9786" y="20259"/>
                      <a:pt x="9818" y="20259"/>
                    </a:cubicBezTo>
                    <a:cubicBezTo>
                      <a:pt x="9818" y="20259"/>
                      <a:pt x="9818" y="20259"/>
                      <a:pt x="9850" y="20210"/>
                    </a:cubicBezTo>
                    <a:cubicBezTo>
                      <a:pt x="9850" y="20210"/>
                      <a:pt x="9883" y="20210"/>
                      <a:pt x="9883" y="20210"/>
                    </a:cubicBezTo>
                    <a:cubicBezTo>
                      <a:pt x="9915" y="20210"/>
                      <a:pt x="9979" y="20259"/>
                      <a:pt x="9979" y="20259"/>
                    </a:cubicBezTo>
                    <a:cubicBezTo>
                      <a:pt x="10011" y="20259"/>
                      <a:pt x="10044" y="20259"/>
                      <a:pt x="10044" y="20259"/>
                    </a:cubicBezTo>
                    <a:cubicBezTo>
                      <a:pt x="10076" y="20210"/>
                      <a:pt x="10108" y="20160"/>
                      <a:pt x="10172" y="20160"/>
                    </a:cubicBezTo>
                    <a:cubicBezTo>
                      <a:pt x="10204" y="20160"/>
                      <a:pt x="10237" y="20210"/>
                      <a:pt x="10269" y="20210"/>
                    </a:cubicBezTo>
                    <a:cubicBezTo>
                      <a:pt x="10301" y="20259"/>
                      <a:pt x="10365" y="20259"/>
                      <a:pt x="10398" y="20210"/>
                    </a:cubicBezTo>
                    <a:cubicBezTo>
                      <a:pt x="10462" y="20160"/>
                      <a:pt x="10559" y="20160"/>
                      <a:pt x="10591" y="20210"/>
                    </a:cubicBezTo>
                    <a:cubicBezTo>
                      <a:pt x="10591" y="20210"/>
                      <a:pt x="10591" y="20210"/>
                      <a:pt x="10623" y="20210"/>
                    </a:cubicBezTo>
                    <a:cubicBezTo>
                      <a:pt x="10623" y="20210"/>
                      <a:pt x="10623" y="20210"/>
                      <a:pt x="10623" y="20210"/>
                    </a:cubicBezTo>
                    <a:cubicBezTo>
                      <a:pt x="10655" y="20061"/>
                      <a:pt x="10848" y="19862"/>
                      <a:pt x="10945" y="19862"/>
                    </a:cubicBezTo>
                    <a:cubicBezTo>
                      <a:pt x="10977" y="19862"/>
                      <a:pt x="10977" y="19862"/>
                      <a:pt x="11009" y="19912"/>
                    </a:cubicBezTo>
                    <a:cubicBezTo>
                      <a:pt x="11009" y="19912"/>
                      <a:pt x="11009" y="19912"/>
                      <a:pt x="11041" y="19961"/>
                    </a:cubicBezTo>
                    <a:cubicBezTo>
                      <a:pt x="11074" y="20011"/>
                      <a:pt x="11106" y="20061"/>
                      <a:pt x="11267" y="20110"/>
                    </a:cubicBezTo>
                    <a:cubicBezTo>
                      <a:pt x="11331" y="20110"/>
                      <a:pt x="11396" y="20160"/>
                      <a:pt x="11428" y="20259"/>
                    </a:cubicBezTo>
                    <a:cubicBezTo>
                      <a:pt x="11460" y="20309"/>
                      <a:pt x="11460" y="20408"/>
                      <a:pt x="11428" y="20458"/>
                    </a:cubicBezTo>
                    <a:cubicBezTo>
                      <a:pt x="11428" y="20508"/>
                      <a:pt x="11428" y="20508"/>
                      <a:pt x="11428" y="20557"/>
                    </a:cubicBezTo>
                    <a:cubicBezTo>
                      <a:pt x="11428" y="20607"/>
                      <a:pt x="11653" y="20855"/>
                      <a:pt x="11717" y="20855"/>
                    </a:cubicBezTo>
                    <a:cubicBezTo>
                      <a:pt x="11750" y="20855"/>
                      <a:pt x="11750" y="20855"/>
                      <a:pt x="11750" y="20905"/>
                    </a:cubicBezTo>
                    <a:cubicBezTo>
                      <a:pt x="11750" y="20905"/>
                      <a:pt x="11750" y="20905"/>
                      <a:pt x="11782" y="20905"/>
                    </a:cubicBezTo>
                    <a:cubicBezTo>
                      <a:pt x="11782" y="20905"/>
                      <a:pt x="11782" y="20905"/>
                      <a:pt x="11814" y="20954"/>
                    </a:cubicBezTo>
                    <a:cubicBezTo>
                      <a:pt x="11814" y="20954"/>
                      <a:pt x="11814" y="20954"/>
                      <a:pt x="11814" y="20954"/>
                    </a:cubicBezTo>
                    <a:cubicBezTo>
                      <a:pt x="11814" y="20954"/>
                      <a:pt x="11846" y="20954"/>
                      <a:pt x="11878" y="20954"/>
                    </a:cubicBezTo>
                    <a:cubicBezTo>
                      <a:pt x="11911" y="20954"/>
                      <a:pt x="11911" y="20954"/>
                      <a:pt x="11911" y="20954"/>
                    </a:cubicBezTo>
                    <a:cubicBezTo>
                      <a:pt x="11943" y="20954"/>
                      <a:pt x="11943" y="20905"/>
                      <a:pt x="11943" y="20905"/>
                    </a:cubicBezTo>
                    <a:cubicBezTo>
                      <a:pt x="11975" y="20806"/>
                      <a:pt x="12039" y="20756"/>
                      <a:pt x="12104" y="20756"/>
                    </a:cubicBezTo>
                    <a:cubicBezTo>
                      <a:pt x="12168" y="20756"/>
                      <a:pt x="12232" y="20806"/>
                      <a:pt x="12265" y="20905"/>
                    </a:cubicBezTo>
                    <a:cubicBezTo>
                      <a:pt x="12265" y="20954"/>
                      <a:pt x="12297" y="20954"/>
                      <a:pt x="12297" y="20954"/>
                    </a:cubicBezTo>
                    <a:cubicBezTo>
                      <a:pt x="12297" y="20954"/>
                      <a:pt x="12329" y="20954"/>
                      <a:pt x="12361" y="20905"/>
                    </a:cubicBezTo>
                    <a:cubicBezTo>
                      <a:pt x="12393" y="20855"/>
                      <a:pt x="12426" y="20855"/>
                      <a:pt x="12458" y="20855"/>
                    </a:cubicBezTo>
                    <a:cubicBezTo>
                      <a:pt x="12522" y="20855"/>
                      <a:pt x="12587" y="20905"/>
                      <a:pt x="12587" y="21004"/>
                    </a:cubicBezTo>
                    <a:cubicBezTo>
                      <a:pt x="12619" y="21054"/>
                      <a:pt x="12619" y="21203"/>
                      <a:pt x="12554" y="21302"/>
                    </a:cubicBezTo>
                    <a:cubicBezTo>
                      <a:pt x="12554" y="21302"/>
                      <a:pt x="12554" y="21302"/>
                      <a:pt x="12554" y="21302"/>
                    </a:cubicBezTo>
                    <a:cubicBezTo>
                      <a:pt x="12554" y="21401"/>
                      <a:pt x="12587" y="21550"/>
                      <a:pt x="12619" y="21600"/>
                    </a:cubicBezTo>
                    <a:cubicBezTo>
                      <a:pt x="12651" y="21600"/>
                      <a:pt x="12651" y="21550"/>
                      <a:pt x="12619" y="21501"/>
                    </a:cubicBezTo>
                    <a:cubicBezTo>
                      <a:pt x="12587" y="21252"/>
                      <a:pt x="12812" y="21054"/>
                      <a:pt x="13166" y="20905"/>
                    </a:cubicBezTo>
                    <a:cubicBezTo>
                      <a:pt x="13488" y="20706"/>
                      <a:pt x="13810" y="20408"/>
                      <a:pt x="13842" y="20309"/>
                    </a:cubicBezTo>
                    <a:cubicBezTo>
                      <a:pt x="13842" y="20259"/>
                      <a:pt x="13874" y="20210"/>
                      <a:pt x="13939" y="20210"/>
                    </a:cubicBezTo>
                    <a:cubicBezTo>
                      <a:pt x="13939" y="20210"/>
                      <a:pt x="13971" y="20259"/>
                      <a:pt x="14035" y="20259"/>
                    </a:cubicBezTo>
                    <a:cubicBezTo>
                      <a:pt x="14100" y="20309"/>
                      <a:pt x="14196" y="20309"/>
                      <a:pt x="14228" y="20259"/>
                    </a:cubicBezTo>
                    <a:cubicBezTo>
                      <a:pt x="14325" y="20160"/>
                      <a:pt x="14615" y="20110"/>
                      <a:pt x="14840" y="20110"/>
                    </a:cubicBezTo>
                    <a:cubicBezTo>
                      <a:pt x="14872" y="20110"/>
                      <a:pt x="14872" y="20110"/>
                      <a:pt x="14872" y="20110"/>
                    </a:cubicBezTo>
                    <a:cubicBezTo>
                      <a:pt x="14904" y="20110"/>
                      <a:pt x="14937" y="20110"/>
                      <a:pt x="14969" y="20011"/>
                    </a:cubicBezTo>
                    <a:cubicBezTo>
                      <a:pt x="14969" y="19961"/>
                      <a:pt x="15001" y="19912"/>
                      <a:pt x="15065" y="19862"/>
                    </a:cubicBezTo>
                    <a:cubicBezTo>
                      <a:pt x="15097" y="19812"/>
                      <a:pt x="15130" y="19763"/>
                      <a:pt x="15130" y="19713"/>
                    </a:cubicBezTo>
                    <a:cubicBezTo>
                      <a:pt x="15194" y="19663"/>
                      <a:pt x="15194" y="19614"/>
                      <a:pt x="15291" y="19564"/>
                    </a:cubicBezTo>
                    <a:cubicBezTo>
                      <a:pt x="15419" y="19514"/>
                      <a:pt x="15452" y="19366"/>
                      <a:pt x="15452" y="19316"/>
                    </a:cubicBezTo>
                    <a:cubicBezTo>
                      <a:pt x="15452" y="19217"/>
                      <a:pt x="15548" y="19167"/>
                      <a:pt x="15613" y="19117"/>
                    </a:cubicBezTo>
                    <a:cubicBezTo>
                      <a:pt x="15645" y="19068"/>
                      <a:pt x="15709" y="19068"/>
                      <a:pt x="15709" y="19068"/>
                    </a:cubicBezTo>
                    <a:cubicBezTo>
                      <a:pt x="15709" y="18968"/>
                      <a:pt x="15773" y="18919"/>
                      <a:pt x="15838" y="18869"/>
                    </a:cubicBezTo>
                    <a:cubicBezTo>
                      <a:pt x="15838" y="18869"/>
                      <a:pt x="15902" y="18819"/>
                      <a:pt x="15902" y="18819"/>
                    </a:cubicBezTo>
                    <a:cubicBezTo>
                      <a:pt x="15902" y="18670"/>
                      <a:pt x="15967" y="18621"/>
                      <a:pt x="15999" y="18571"/>
                    </a:cubicBezTo>
                    <a:cubicBezTo>
                      <a:pt x="16031" y="18571"/>
                      <a:pt x="16063" y="18571"/>
                      <a:pt x="16063" y="18521"/>
                    </a:cubicBezTo>
                    <a:cubicBezTo>
                      <a:pt x="16063" y="18521"/>
                      <a:pt x="16063" y="18422"/>
                      <a:pt x="16063" y="18372"/>
                    </a:cubicBezTo>
                    <a:cubicBezTo>
                      <a:pt x="16063" y="18273"/>
                      <a:pt x="16031" y="18124"/>
                      <a:pt x="16128" y="18074"/>
                    </a:cubicBezTo>
                    <a:cubicBezTo>
                      <a:pt x="16095" y="18074"/>
                      <a:pt x="16095" y="18025"/>
                      <a:pt x="16095" y="18025"/>
                    </a:cubicBezTo>
                    <a:cubicBezTo>
                      <a:pt x="16063" y="17975"/>
                      <a:pt x="16063" y="17975"/>
                      <a:pt x="16063" y="17926"/>
                    </a:cubicBezTo>
                    <a:cubicBezTo>
                      <a:pt x="16031" y="17876"/>
                      <a:pt x="16063" y="17826"/>
                      <a:pt x="16063" y="17826"/>
                    </a:cubicBezTo>
                    <a:cubicBezTo>
                      <a:pt x="16095" y="17777"/>
                      <a:pt x="16128" y="17727"/>
                      <a:pt x="16192" y="17677"/>
                    </a:cubicBezTo>
                    <a:cubicBezTo>
                      <a:pt x="16256" y="17677"/>
                      <a:pt x="16289" y="17677"/>
                      <a:pt x="16321" y="17628"/>
                    </a:cubicBezTo>
                    <a:cubicBezTo>
                      <a:pt x="16417" y="17528"/>
                      <a:pt x="16449" y="17429"/>
                      <a:pt x="16482" y="17280"/>
                    </a:cubicBezTo>
                    <a:cubicBezTo>
                      <a:pt x="16482" y="17081"/>
                      <a:pt x="16675" y="16932"/>
                      <a:pt x="16739" y="16883"/>
                    </a:cubicBezTo>
                    <a:cubicBezTo>
                      <a:pt x="16771" y="16883"/>
                      <a:pt x="16804" y="16734"/>
                      <a:pt x="16771" y="16535"/>
                    </a:cubicBezTo>
                    <a:cubicBezTo>
                      <a:pt x="16771" y="16436"/>
                      <a:pt x="16804" y="16337"/>
                      <a:pt x="16836" y="16337"/>
                    </a:cubicBezTo>
                    <a:cubicBezTo>
                      <a:pt x="16804" y="16287"/>
                      <a:pt x="16804" y="16237"/>
                      <a:pt x="16804" y="16188"/>
                    </a:cubicBezTo>
                    <a:cubicBezTo>
                      <a:pt x="16836" y="16138"/>
                      <a:pt x="16836" y="16088"/>
                      <a:pt x="16900" y="16039"/>
                    </a:cubicBezTo>
                    <a:cubicBezTo>
                      <a:pt x="16836" y="16039"/>
                      <a:pt x="16804" y="15939"/>
                      <a:pt x="16771" y="15890"/>
                    </a:cubicBezTo>
                    <a:cubicBezTo>
                      <a:pt x="16739" y="15890"/>
                      <a:pt x="16739" y="15890"/>
                      <a:pt x="16739" y="15890"/>
                    </a:cubicBezTo>
                    <a:cubicBezTo>
                      <a:pt x="16707" y="15890"/>
                      <a:pt x="16675" y="15939"/>
                      <a:pt x="16643" y="15939"/>
                    </a:cubicBezTo>
                    <a:cubicBezTo>
                      <a:pt x="16578" y="15939"/>
                      <a:pt x="16482" y="15840"/>
                      <a:pt x="16482" y="15741"/>
                    </a:cubicBezTo>
                    <a:cubicBezTo>
                      <a:pt x="16449" y="15691"/>
                      <a:pt x="16482" y="15592"/>
                      <a:pt x="16546" y="15592"/>
                    </a:cubicBezTo>
                    <a:cubicBezTo>
                      <a:pt x="16610" y="15542"/>
                      <a:pt x="16707" y="15492"/>
                      <a:pt x="16771" y="15393"/>
                    </a:cubicBezTo>
                    <a:cubicBezTo>
                      <a:pt x="16836" y="15393"/>
                      <a:pt x="16868" y="15343"/>
                      <a:pt x="16900" y="15294"/>
                    </a:cubicBezTo>
                    <a:cubicBezTo>
                      <a:pt x="16868" y="15244"/>
                      <a:pt x="16771" y="15194"/>
                      <a:pt x="16739" y="15194"/>
                    </a:cubicBezTo>
                    <a:cubicBezTo>
                      <a:pt x="16739" y="15194"/>
                      <a:pt x="16739" y="15194"/>
                      <a:pt x="16739" y="15194"/>
                    </a:cubicBezTo>
                    <a:cubicBezTo>
                      <a:pt x="16643" y="15194"/>
                      <a:pt x="16578" y="15046"/>
                      <a:pt x="16514" y="14946"/>
                    </a:cubicBezTo>
                    <a:cubicBezTo>
                      <a:pt x="16482" y="14897"/>
                      <a:pt x="16449" y="14797"/>
                      <a:pt x="16417" y="14797"/>
                    </a:cubicBezTo>
                    <a:cubicBezTo>
                      <a:pt x="16321" y="14797"/>
                      <a:pt x="16321" y="14748"/>
                      <a:pt x="16321" y="14698"/>
                    </a:cubicBezTo>
                    <a:cubicBezTo>
                      <a:pt x="16321" y="14549"/>
                      <a:pt x="16449" y="14549"/>
                      <a:pt x="16482" y="14549"/>
                    </a:cubicBezTo>
                    <a:cubicBezTo>
                      <a:pt x="16546" y="14549"/>
                      <a:pt x="16610" y="14549"/>
                      <a:pt x="16643" y="14599"/>
                    </a:cubicBezTo>
                    <a:cubicBezTo>
                      <a:pt x="16739" y="14698"/>
                      <a:pt x="16804" y="14748"/>
                      <a:pt x="16868" y="14748"/>
                    </a:cubicBezTo>
                    <a:cubicBezTo>
                      <a:pt x="16836" y="14648"/>
                      <a:pt x="16739" y="14499"/>
                      <a:pt x="16578" y="14350"/>
                    </a:cubicBezTo>
                    <a:cubicBezTo>
                      <a:pt x="16514" y="14251"/>
                      <a:pt x="16514" y="14102"/>
                      <a:pt x="16514" y="14052"/>
                    </a:cubicBezTo>
                    <a:cubicBezTo>
                      <a:pt x="16514" y="14003"/>
                      <a:pt x="16514" y="14003"/>
                      <a:pt x="16514" y="14003"/>
                    </a:cubicBezTo>
                    <a:cubicBezTo>
                      <a:pt x="16449" y="13903"/>
                      <a:pt x="16321" y="13407"/>
                      <a:pt x="16289" y="13258"/>
                    </a:cubicBezTo>
                    <a:cubicBezTo>
                      <a:pt x="16256" y="13208"/>
                      <a:pt x="16192" y="13159"/>
                      <a:pt x="16128" y="13109"/>
                    </a:cubicBezTo>
                    <a:cubicBezTo>
                      <a:pt x="16063" y="13059"/>
                      <a:pt x="15999" y="13010"/>
                      <a:pt x="15967" y="12960"/>
                    </a:cubicBezTo>
                    <a:cubicBezTo>
                      <a:pt x="15934" y="12861"/>
                      <a:pt x="15934" y="12761"/>
                      <a:pt x="15934" y="12662"/>
                    </a:cubicBezTo>
                    <a:cubicBezTo>
                      <a:pt x="15967" y="12513"/>
                      <a:pt x="16063" y="12364"/>
                      <a:pt x="16160" y="12265"/>
                    </a:cubicBezTo>
                    <a:cubicBezTo>
                      <a:pt x="16224" y="12265"/>
                      <a:pt x="16224" y="12166"/>
                      <a:pt x="16256" y="12116"/>
                    </a:cubicBezTo>
                    <a:cubicBezTo>
                      <a:pt x="16256" y="12066"/>
                      <a:pt x="16289" y="11967"/>
                      <a:pt x="16353" y="11967"/>
                    </a:cubicBezTo>
                    <a:cubicBezTo>
                      <a:pt x="16353" y="11967"/>
                      <a:pt x="16353" y="11967"/>
                      <a:pt x="16353" y="11967"/>
                    </a:cubicBezTo>
                    <a:cubicBezTo>
                      <a:pt x="16385" y="11967"/>
                      <a:pt x="16385" y="11967"/>
                      <a:pt x="16385" y="11967"/>
                    </a:cubicBezTo>
                    <a:cubicBezTo>
                      <a:pt x="16417" y="11967"/>
                      <a:pt x="16449" y="11967"/>
                      <a:pt x="16482" y="11818"/>
                    </a:cubicBezTo>
                    <a:cubicBezTo>
                      <a:pt x="16546" y="11669"/>
                      <a:pt x="16643" y="11669"/>
                      <a:pt x="16675" y="11619"/>
                    </a:cubicBezTo>
                    <a:cubicBezTo>
                      <a:pt x="16707" y="11619"/>
                      <a:pt x="16707" y="11619"/>
                      <a:pt x="16739" y="11619"/>
                    </a:cubicBezTo>
                    <a:cubicBezTo>
                      <a:pt x="16771" y="11570"/>
                      <a:pt x="16868" y="11520"/>
                      <a:pt x="16965" y="11470"/>
                    </a:cubicBezTo>
                    <a:cubicBezTo>
                      <a:pt x="17029" y="11470"/>
                      <a:pt x="17125" y="11470"/>
                      <a:pt x="17158" y="11421"/>
                    </a:cubicBezTo>
                    <a:cubicBezTo>
                      <a:pt x="17158" y="11421"/>
                      <a:pt x="17158" y="11371"/>
                      <a:pt x="17125" y="11321"/>
                    </a:cubicBezTo>
                    <a:cubicBezTo>
                      <a:pt x="17093" y="11272"/>
                      <a:pt x="17029" y="11222"/>
                      <a:pt x="16997" y="11222"/>
                    </a:cubicBezTo>
                    <a:cubicBezTo>
                      <a:pt x="16965" y="11272"/>
                      <a:pt x="16932" y="11272"/>
                      <a:pt x="16900" y="11272"/>
                    </a:cubicBezTo>
                    <a:cubicBezTo>
                      <a:pt x="16771" y="11272"/>
                      <a:pt x="16643" y="11172"/>
                      <a:pt x="16578" y="10974"/>
                    </a:cubicBezTo>
                    <a:cubicBezTo>
                      <a:pt x="16546" y="10974"/>
                      <a:pt x="16449" y="11123"/>
                      <a:pt x="16417" y="11222"/>
                    </a:cubicBezTo>
                    <a:cubicBezTo>
                      <a:pt x="16321" y="11321"/>
                      <a:pt x="16256" y="11421"/>
                      <a:pt x="16160" y="11520"/>
                    </a:cubicBezTo>
                    <a:cubicBezTo>
                      <a:pt x="16063" y="11570"/>
                      <a:pt x="15967" y="11520"/>
                      <a:pt x="15902" y="11371"/>
                    </a:cubicBezTo>
                    <a:cubicBezTo>
                      <a:pt x="15838" y="11222"/>
                      <a:pt x="15806" y="11073"/>
                      <a:pt x="15870" y="10924"/>
                    </a:cubicBezTo>
                    <a:cubicBezTo>
                      <a:pt x="15870" y="10874"/>
                      <a:pt x="15870" y="10874"/>
                      <a:pt x="15870" y="10874"/>
                    </a:cubicBezTo>
                    <a:cubicBezTo>
                      <a:pt x="15870" y="10874"/>
                      <a:pt x="15838" y="10874"/>
                      <a:pt x="15709" y="10874"/>
                    </a:cubicBezTo>
                    <a:cubicBezTo>
                      <a:pt x="15645" y="10874"/>
                      <a:pt x="15613" y="10874"/>
                      <a:pt x="15548" y="10874"/>
                    </a:cubicBezTo>
                    <a:cubicBezTo>
                      <a:pt x="15548" y="10874"/>
                      <a:pt x="15548" y="10874"/>
                      <a:pt x="15548" y="10874"/>
                    </a:cubicBezTo>
                    <a:cubicBezTo>
                      <a:pt x="15419" y="10874"/>
                      <a:pt x="15323" y="10726"/>
                      <a:pt x="15323" y="10527"/>
                    </a:cubicBezTo>
                    <a:cubicBezTo>
                      <a:pt x="15323" y="10328"/>
                      <a:pt x="15387" y="9981"/>
                      <a:pt x="15516" y="9981"/>
                    </a:cubicBezTo>
                    <a:cubicBezTo>
                      <a:pt x="15580" y="9981"/>
                      <a:pt x="15645" y="9981"/>
                      <a:pt x="15677" y="9981"/>
                    </a:cubicBezTo>
                    <a:cubicBezTo>
                      <a:pt x="15709" y="9981"/>
                      <a:pt x="15773" y="10030"/>
                      <a:pt x="15806" y="10030"/>
                    </a:cubicBezTo>
                    <a:cubicBezTo>
                      <a:pt x="15838" y="10030"/>
                      <a:pt x="15902" y="9981"/>
                      <a:pt x="15934" y="9832"/>
                    </a:cubicBezTo>
                    <a:cubicBezTo>
                      <a:pt x="15967" y="9583"/>
                      <a:pt x="16063" y="9534"/>
                      <a:pt x="16160" y="9534"/>
                    </a:cubicBezTo>
                    <a:cubicBezTo>
                      <a:pt x="16224" y="9484"/>
                      <a:pt x="16289" y="9484"/>
                      <a:pt x="16353" y="9335"/>
                    </a:cubicBezTo>
                    <a:cubicBezTo>
                      <a:pt x="16482" y="9137"/>
                      <a:pt x="16675" y="8839"/>
                      <a:pt x="16868" y="8839"/>
                    </a:cubicBezTo>
                    <a:cubicBezTo>
                      <a:pt x="16932" y="8839"/>
                      <a:pt x="16997" y="8888"/>
                      <a:pt x="17061" y="8938"/>
                    </a:cubicBezTo>
                    <a:cubicBezTo>
                      <a:pt x="17125" y="9037"/>
                      <a:pt x="17125" y="9087"/>
                      <a:pt x="17125" y="9137"/>
                    </a:cubicBezTo>
                    <a:cubicBezTo>
                      <a:pt x="17158" y="9335"/>
                      <a:pt x="17061" y="9484"/>
                      <a:pt x="16965" y="9633"/>
                    </a:cubicBezTo>
                    <a:cubicBezTo>
                      <a:pt x="16900" y="9683"/>
                      <a:pt x="16868" y="9782"/>
                      <a:pt x="16836" y="9832"/>
                    </a:cubicBezTo>
                    <a:cubicBezTo>
                      <a:pt x="16836" y="9881"/>
                      <a:pt x="16836" y="9931"/>
                      <a:pt x="16836" y="9981"/>
                    </a:cubicBezTo>
                    <a:cubicBezTo>
                      <a:pt x="16836" y="10030"/>
                      <a:pt x="16836" y="10130"/>
                      <a:pt x="16804" y="10229"/>
                    </a:cubicBezTo>
                    <a:cubicBezTo>
                      <a:pt x="16836" y="10229"/>
                      <a:pt x="16900" y="10179"/>
                      <a:pt x="16932" y="10130"/>
                    </a:cubicBezTo>
                    <a:cubicBezTo>
                      <a:pt x="17190" y="9881"/>
                      <a:pt x="17415" y="9683"/>
                      <a:pt x="17641" y="9534"/>
                    </a:cubicBezTo>
                    <a:cubicBezTo>
                      <a:pt x="17673" y="9534"/>
                      <a:pt x="17737" y="9484"/>
                      <a:pt x="17769" y="9484"/>
                    </a:cubicBezTo>
                    <a:cubicBezTo>
                      <a:pt x="17769" y="9484"/>
                      <a:pt x="17769" y="9484"/>
                      <a:pt x="17801" y="9484"/>
                    </a:cubicBezTo>
                    <a:cubicBezTo>
                      <a:pt x="17801" y="9484"/>
                      <a:pt x="17801" y="9434"/>
                      <a:pt x="17801" y="9434"/>
                    </a:cubicBezTo>
                    <a:cubicBezTo>
                      <a:pt x="17801" y="9434"/>
                      <a:pt x="17801" y="9385"/>
                      <a:pt x="17834" y="9385"/>
                    </a:cubicBezTo>
                    <a:cubicBezTo>
                      <a:pt x="17834" y="9385"/>
                      <a:pt x="17834" y="9385"/>
                      <a:pt x="17834" y="9385"/>
                    </a:cubicBezTo>
                    <a:cubicBezTo>
                      <a:pt x="17834" y="9335"/>
                      <a:pt x="17834" y="9335"/>
                      <a:pt x="17866" y="9335"/>
                    </a:cubicBezTo>
                    <a:cubicBezTo>
                      <a:pt x="17866" y="9335"/>
                      <a:pt x="17866" y="9335"/>
                      <a:pt x="17866" y="9286"/>
                    </a:cubicBezTo>
                    <a:cubicBezTo>
                      <a:pt x="17866" y="9286"/>
                      <a:pt x="17898" y="9286"/>
                      <a:pt x="17898" y="9286"/>
                    </a:cubicBezTo>
                    <a:cubicBezTo>
                      <a:pt x="17930" y="9236"/>
                      <a:pt x="17962" y="9236"/>
                      <a:pt x="17995" y="9186"/>
                    </a:cubicBezTo>
                    <a:cubicBezTo>
                      <a:pt x="18156" y="9087"/>
                      <a:pt x="18510" y="8839"/>
                      <a:pt x="18542" y="8739"/>
                    </a:cubicBezTo>
                    <a:cubicBezTo>
                      <a:pt x="18574" y="8690"/>
                      <a:pt x="18574" y="8640"/>
                      <a:pt x="18606" y="8590"/>
                    </a:cubicBezTo>
                    <a:cubicBezTo>
                      <a:pt x="18671" y="8441"/>
                      <a:pt x="18735" y="8292"/>
                      <a:pt x="18832" y="8292"/>
                    </a:cubicBezTo>
                    <a:cubicBezTo>
                      <a:pt x="18896" y="8292"/>
                      <a:pt x="18928" y="8342"/>
                      <a:pt x="18960" y="8392"/>
                    </a:cubicBezTo>
                    <a:cubicBezTo>
                      <a:pt x="18993" y="8392"/>
                      <a:pt x="19025" y="8441"/>
                      <a:pt x="19057" y="8441"/>
                    </a:cubicBezTo>
                    <a:cubicBezTo>
                      <a:pt x="19121" y="8441"/>
                      <a:pt x="19154" y="8441"/>
                      <a:pt x="19186" y="8441"/>
                    </a:cubicBezTo>
                    <a:cubicBezTo>
                      <a:pt x="19186" y="8441"/>
                      <a:pt x="19218" y="8441"/>
                      <a:pt x="19250" y="8441"/>
                    </a:cubicBezTo>
                    <a:cubicBezTo>
                      <a:pt x="19218" y="8392"/>
                      <a:pt x="19186" y="8292"/>
                      <a:pt x="19218" y="8243"/>
                    </a:cubicBezTo>
                    <a:cubicBezTo>
                      <a:pt x="19250" y="8143"/>
                      <a:pt x="19314" y="8143"/>
                      <a:pt x="19411" y="8094"/>
                    </a:cubicBezTo>
                    <a:cubicBezTo>
                      <a:pt x="19443" y="8094"/>
                      <a:pt x="19443" y="8094"/>
                      <a:pt x="19443" y="8094"/>
                    </a:cubicBezTo>
                    <a:cubicBezTo>
                      <a:pt x="19508" y="8094"/>
                      <a:pt x="19508" y="8044"/>
                      <a:pt x="19540" y="7994"/>
                    </a:cubicBezTo>
                    <a:cubicBezTo>
                      <a:pt x="19572" y="7895"/>
                      <a:pt x="19604" y="7796"/>
                      <a:pt x="19701" y="7796"/>
                    </a:cubicBezTo>
                    <a:cubicBezTo>
                      <a:pt x="19701" y="7796"/>
                      <a:pt x="19733" y="7697"/>
                      <a:pt x="19733" y="7647"/>
                    </a:cubicBezTo>
                    <a:cubicBezTo>
                      <a:pt x="19765" y="7548"/>
                      <a:pt x="19797" y="7399"/>
                      <a:pt x="19926" y="7399"/>
                    </a:cubicBezTo>
                    <a:cubicBezTo>
                      <a:pt x="19990" y="7399"/>
                      <a:pt x="20023" y="7448"/>
                      <a:pt x="20087" y="7498"/>
                    </a:cubicBezTo>
                    <a:cubicBezTo>
                      <a:pt x="20119" y="7548"/>
                      <a:pt x="20151" y="7597"/>
                      <a:pt x="20184" y="7548"/>
                    </a:cubicBezTo>
                    <a:cubicBezTo>
                      <a:pt x="20216" y="7548"/>
                      <a:pt x="20248" y="7548"/>
                      <a:pt x="20248" y="7548"/>
                    </a:cubicBezTo>
                    <a:cubicBezTo>
                      <a:pt x="20248" y="7548"/>
                      <a:pt x="20280" y="7548"/>
                      <a:pt x="20280" y="7548"/>
                    </a:cubicBezTo>
                    <a:cubicBezTo>
                      <a:pt x="20280" y="7548"/>
                      <a:pt x="20280" y="7548"/>
                      <a:pt x="20312" y="7597"/>
                    </a:cubicBezTo>
                    <a:cubicBezTo>
                      <a:pt x="20312" y="7548"/>
                      <a:pt x="20312" y="7548"/>
                      <a:pt x="20345" y="7548"/>
                    </a:cubicBezTo>
                    <a:cubicBezTo>
                      <a:pt x="20345" y="7548"/>
                      <a:pt x="20345" y="7548"/>
                      <a:pt x="20345" y="7498"/>
                    </a:cubicBezTo>
                    <a:cubicBezTo>
                      <a:pt x="20345" y="7448"/>
                      <a:pt x="20345" y="7399"/>
                      <a:pt x="20345" y="7349"/>
                    </a:cubicBezTo>
                    <a:cubicBezTo>
                      <a:pt x="20345" y="7250"/>
                      <a:pt x="20345" y="7150"/>
                      <a:pt x="20312" y="7101"/>
                    </a:cubicBezTo>
                    <a:cubicBezTo>
                      <a:pt x="20280" y="6952"/>
                      <a:pt x="20280" y="6803"/>
                      <a:pt x="20280" y="6753"/>
                    </a:cubicBezTo>
                    <a:cubicBezTo>
                      <a:pt x="20312" y="6703"/>
                      <a:pt x="20312" y="6654"/>
                      <a:pt x="20280" y="6604"/>
                    </a:cubicBezTo>
                    <a:cubicBezTo>
                      <a:pt x="20280" y="6554"/>
                      <a:pt x="20248" y="6306"/>
                      <a:pt x="20312" y="6157"/>
                    </a:cubicBezTo>
                    <a:cubicBezTo>
                      <a:pt x="20345" y="6108"/>
                      <a:pt x="20377" y="6108"/>
                      <a:pt x="20409" y="6108"/>
                    </a:cubicBezTo>
                    <a:cubicBezTo>
                      <a:pt x="20409" y="6108"/>
                      <a:pt x="20473" y="6008"/>
                      <a:pt x="20473" y="6008"/>
                    </a:cubicBezTo>
                    <a:cubicBezTo>
                      <a:pt x="20538" y="5909"/>
                      <a:pt x="20602" y="5859"/>
                      <a:pt x="20666" y="5859"/>
                    </a:cubicBezTo>
                    <a:cubicBezTo>
                      <a:pt x="20699" y="5859"/>
                      <a:pt x="20731" y="5859"/>
                      <a:pt x="20763" y="5909"/>
                    </a:cubicBezTo>
                    <a:cubicBezTo>
                      <a:pt x="20795" y="5959"/>
                      <a:pt x="20860" y="5959"/>
                      <a:pt x="20924" y="5959"/>
                    </a:cubicBezTo>
                    <a:cubicBezTo>
                      <a:pt x="20924" y="5959"/>
                      <a:pt x="20924" y="5959"/>
                      <a:pt x="20924" y="5959"/>
                    </a:cubicBezTo>
                    <a:cubicBezTo>
                      <a:pt x="20956" y="5959"/>
                      <a:pt x="20956" y="5959"/>
                      <a:pt x="20988" y="5959"/>
                    </a:cubicBezTo>
                    <a:cubicBezTo>
                      <a:pt x="20956" y="5859"/>
                      <a:pt x="21021" y="5810"/>
                      <a:pt x="21053" y="5710"/>
                    </a:cubicBezTo>
                    <a:cubicBezTo>
                      <a:pt x="21117" y="5661"/>
                      <a:pt x="21149" y="5661"/>
                      <a:pt x="21149" y="5611"/>
                    </a:cubicBezTo>
                    <a:cubicBezTo>
                      <a:pt x="21149" y="5462"/>
                      <a:pt x="21214" y="5363"/>
                      <a:pt x="21278" y="5313"/>
                    </a:cubicBezTo>
                    <a:cubicBezTo>
                      <a:pt x="21310" y="5263"/>
                      <a:pt x="21342" y="5214"/>
                      <a:pt x="21342" y="5164"/>
                    </a:cubicBezTo>
                    <a:cubicBezTo>
                      <a:pt x="21375" y="5114"/>
                      <a:pt x="21375" y="5114"/>
                      <a:pt x="21375" y="5065"/>
                    </a:cubicBezTo>
                    <a:cubicBezTo>
                      <a:pt x="21407" y="4817"/>
                      <a:pt x="21439" y="4618"/>
                      <a:pt x="21503" y="4469"/>
                    </a:cubicBezTo>
                    <a:cubicBezTo>
                      <a:pt x="21536" y="4419"/>
                      <a:pt x="21568" y="4419"/>
                      <a:pt x="21568" y="4370"/>
                    </a:cubicBezTo>
                    <a:cubicBezTo>
                      <a:pt x="21600" y="4370"/>
                      <a:pt x="21600" y="4370"/>
                      <a:pt x="21600" y="4370"/>
                    </a:cubicBezTo>
                    <a:cubicBezTo>
                      <a:pt x="21600" y="4370"/>
                      <a:pt x="21600" y="4370"/>
                      <a:pt x="21600" y="4370"/>
                    </a:cubicBezTo>
                    <a:cubicBezTo>
                      <a:pt x="21600" y="4370"/>
                      <a:pt x="21568" y="4320"/>
                      <a:pt x="21568" y="4320"/>
                    </a:cubicBezTo>
                    <a:cubicBezTo>
                      <a:pt x="21568" y="4270"/>
                      <a:pt x="21536" y="4171"/>
                      <a:pt x="21536" y="3972"/>
                    </a:cubicBezTo>
                    <a:cubicBezTo>
                      <a:pt x="21536" y="3972"/>
                      <a:pt x="21536" y="3923"/>
                      <a:pt x="21536" y="3923"/>
                    </a:cubicBezTo>
                    <a:cubicBezTo>
                      <a:pt x="21503" y="3923"/>
                      <a:pt x="21503" y="3923"/>
                      <a:pt x="21471" y="3923"/>
                    </a:cubicBezTo>
                    <a:cubicBezTo>
                      <a:pt x="21439" y="3923"/>
                      <a:pt x="21375" y="3923"/>
                      <a:pt x="21342" y="3972"/>
                    </a:cubicBezTo>
                    <a:cubicBezTo>
                      <a:pt x="21310" y="4022"/>
                      <a:pt x="21246" y="4022"/>
                      <a:pt x="21182" y="4022"/>
                    </a:cubicBezTo>
                    <a:cubicBezTo>
                      <a:pt x="21117" y="4022"/>
                      <a:pt x="21053" y="4072"/>
                      <a:pt x="21021" y="4121"/>
                    </a:cubicBezTo>
                    <a:cubicBezTo>
                      <a:pt x="20956" y="4270"/>
                      <a:pt x="20892" y="4320"/>
                      <a:pt x="20827" y="4320"/>
                    </a:cubicBezTo>
                    <a:cubicBezTo>
                      <a:pt x="20795" y="4320"/>
                      <a:pt x="20795" y="4320"/>
                      <a:pt x="20763" y="4320"/>
                    </a:cubicBezTo>
                    <a:cubicBezTo>
                      <a:pt x="20731" y="4270"/>
                      <a:pt x="20699" y="4270"/>
                      <a:pt x="20634" y="4320"/>
                    </a:cubicBezTo>
                    <a:cubicBezTo>
                      <a:pt x="20634" y="4320"/>
                      <a:pt x="20602" y="4320"/>
                      <a:pt x="20570" y="4320"/>
                    </a:cubicBezTo>
                    <a:cubicBezTo>
                      <a:pt x="20473" y="4320"/>
                      <a:pt x="20312" y="4270"/>
                      <a:pt x="20248" y="4121"/>
                    </a:cubicBezTo>
                    <a:cubicBezTo>
                      <a:pt x="20216" y="4072"/>
                      <a:pt x="20216" y="4022"/>
                      <a:pt x="20216" y="3972"/>
                    </a:cubicBezTo>
                    <a:cubicBezTo>
                      <a:pt x="20216" y="3923"/>
                      <a:pt x="20216" y="3873"/>
                      <a:pt x="20184" y="3823"/>
                    </a:cubicBezTo>
                    <a:cubicBezTo>
                      <a:pt x="20184" y="3774"/>
                      <a:pt x="20184" y="3774"/>
                      <a:pt x="20184" y="3724"/>
                    </a:cubicBezTo>
                    <a:cubicBezTo>
                      <a:pt x="20151" y="3674"/>
                      <a:pt x="20151" y="3575"/>
                      <a:pt x="20151" y="3476"/>
                    </a:cubicBezTo>
                    <a:cubicBezTo>
                      <a:pt x="20151" y="3476"/>
                      <a:pt x="20119" y="3476"/>
                      <a:pt x="20087" y="3476"/>
                    </a:cubicBezTo>
                    <a:cubicBezTo>
                      <a:pt x="20023" y="3426"/>
                      <a:pt x="19958" y="3426"/>
                      <a:pt x="19894" y="3327"/>
                    </a:cubicBezTo>
                    <a:cubicBezTo>
                      <a:pt x="19894" y="3277"/>
                      <a:pt x="19862" y="3228"/>
                      <a:pt x="19830" y="3228"/>
                    </a:cubicBezTo>
                    <a:cubicBezTo>
                      <a:pt x="19733" y="3128"/>
                      <a:pt x="19636" y="3079"/>
                      <a:pt x="19604" y="3079"/>
                    </a:cubicBezTo>
                    <a:cubicBezTo>
                      <a:pt x="19604" y="3079"/>
                      <a:pt x="19604" y="3079"/>
                      <a:pt x="19604" y="3079"/>
                    </a:cubicBezTo>
                    <a:cubicBezTo>
                      <a:pt x="19572" y="3079"/>
                      <a:pt x="19572" y="3079"/>
                      <a:pt x="19572" y="3079"/>
                    </a:cubicBezTo>
                    <a:cubicBezTo>
                      <a:pt x="19540" y="3079"/>
                      <a:pt x="19508" y="3079"/>
                      <a:pt x="19443" y="3029"/>
                    </a:cubicBezTo>
                    <a:cubicBezTo>
                      <a:pt x="19411" y="2979"/>
                      <a:pt x="19314" y="2880"/>
                      <a:pt x="19218" y="2880"/>
                    </a:cubicBezTo>
                    <a:cubicBezTo>
                      <a:pt x="19154" y="2880"/>
                      <a:pt x="19089" y="2830"/>
                      <a:pt x="19057" y="2781"/>
                    </a:cubicBezTo>
                    <a:cubicBezTo>
                      <a:pt x="18993" y="2681"/>
                      <a:pt x="19025" y="2532"/>
                      <a:pt x="19025" y="2433"/>
                    </a:cubicBezTo>
                    <a:cubicBezTo>
                      <a:pt x="19025" y="2433"/>
                      <a:pt x="18993" y="2234"/>
                      <a:pt x="18960" y="2185"/>
                    </a:cubicBezTo>
                    <a:cubicBezTo>
                      <a:pt x="18896" y="2036"/>
                      <a:pt x="18864" y="1937"/>
                      <a:pt x="18832" y="1837"/>
                    </a:cubicBezTo>
                    <a:cubicBezTo>
                      <a:pt x="18832" y="1788"/>
                      <a:pt x="18832" y="1738"/>
                      <a:pt x="18799" y="1688"/>
                    </a:cubicBezTo>
                    <a:cubicBezTo>
                      <a:pt x="18735" y="1589"/>
                      <a:pt x="18671" y="1440"/>
                      <a:pt x="18638" y="1142"/>
                    </a:cubicBezTo>
                    <a:cubicBezTo>
                      <a:pt x="18606" y="943"/>
                      <a:pt x="18574" y="894"/>
                      <a:pt x="18510" y="844"/>
                    </a:cubicBezTo>
                    <a:cubicBezTo>
                      <a:pt x="18477" y="794"/>
                      <a:pt x="18445" y="745"/>
                      <a:pt x="18445" y="596"/>
                    </a:cubicBezTo>
                    <a:cubicBezTo>
                      <a:pt x="18477" y="546"/>
                      <a:pt x="18413" y="497"/>
                      <a:pt x="18349" y="397"/>
                    </a:cubicBezTo>
                    <a:cubicBezTo>
                      <a:pt x="18317" y="348"/>
                      <a:pt x="18252" y="348"/>
                      <a:pt x="18220" y="248"/>
                    </a:cubicBezTo>
                    <a:cubicBezTo>
                      <a:pt x="18220" y="248"/>
                      <a:pt x="18156" y="248"/>
                      <a:pt x="18091" y="199"/>
                    </a:cubicBezTo>
                    <a:cubicBezTo>
                      <a:pt x="17995" y="199"/>
                      <a:pt x="17898" y="149"/>
                      <a:pt x="17801" y="99"/>
                    </a:cubicBezTo>
                    <a:cubicBezTo>
                      <a:pt x="17737" y="50"/>
                      <a:pt x="17705" y="50"/>
                      <a:pt x="17641" y="50"/>
                    </a:cubicBezTo>
                    <a:cubicBezTo>
                      <a:pt x="17576" y="50"/>
                      <a:pt x="17576" y="50"/>
                      <a:pt x="17576" y="50"/>
                    </a:cubicBezTo>
                    <a:cubicBezTo>
                      <a:pt x="17544" y="50"/>
                      <a:pt x="17480" y="50"/>
                      <a:pt x="17415" y="0"/>
                    </a:cubicBezTo>
                    <a:cubicBezTo>
                      <a:pt x="17351" y="0"/>
                      <a:pt x="17190" y="0"/>
                      <a:pt x="17061" y="50"/>
                    </a:cubicBezTo>
                    <a:cubicBezTo>
                      <a:pt x="17029" y="50"/>
                      <a:pt x="17029" y="50"/>
                      <a:pt x="16997" y="50"/>
                    </a:cubicBezTo>
                    <a:cubicBezTo>
                      <a:pt x="16965" y="50"/>
                      <a:pt x="16900" y="99"/>
                      <a:pt x="16900" y="99"/>
                    </a:cubicBezTo>
                    <a:cubicBezTo>
                      <a:pt x="16900" y="99"/>
                      <a:pt x="16900" y="99"/>
                      <a:pt x="16868" y="99"/>
                    </a:cubicBezTo>
                    <a:cubicBezTo>
                      <a:pt x="16868" y="50"/>
                      <a:pt x="16836" y="50"/>
                      <a:pt x="16804" y="50"/>
                    </a:cubicBezTo>
                    <a:cubicBezTo>
                      <a:pt x="16643" y="50"/>
                      <a:pt x="16546" y="149"/>
                      <a:pt x="16482" y="248"/>
                    </a:cubicBezTo>
                    <a:cubicBezTo>
                      <a:pt x="16449" y="348"/>
                      <a:pt x="16449" y="397"/>
                      <a:pt x="16449" y="397"/>
                    </a:cubicBezTo>
                    <a:cubicBezTo>
                      <a:pt x="16449" y="397"/>
                      <a:pt x="16449" y="397"/>
                      <a:pt x="16449" y="397"/>
                    </a:cubicBezTo>
                    <a:cubicBezTo>
                      <a:pt x="16482" y="397"/>
                      <a:pt x="16482" y="397"/>
                      <a:pt x="16482" y="397"/>
                    </a:cubicBezTo>
                    <a:cubicBezTo>
                      <a:pt x="16482" y="397"/>
                      <a:pt x="16514" y="397"/>
                      <a:pt x="16514" y="397"/>
                    </a:cubicBezTo>
                    <a:cubicBezTo>
                      <a:pt x="16578" y="447"/>
                      <a:pt x="16610" y="695"/>
                      <a:pt x="16643" y="894"/>
                    </a:cubicBezTo>
                    <a:cubicBezTo>
                      <a:pt x="16675" y="1043"/>
                      <a:pt x="16514" y="1241"/>
                      <a:pt x="16449" y="1291"/>
                    </a:cubicBezTo>
                    <a:cubicBezTo>
                      <a:pt x="16417" y="1291"/>
                      <a:pt x="16289" y="1639"/>
                      <a:pt x="16256" y="1738"/>
                    </a:cubicBezTo>
                    <a:cubicBezTo>
                      <a:pt x="16256" y="1788"/>
                      <a:pt x="16224" y="1887"/>
                      <a:pt x="16160" y="1986"/>
                    </a:cubicBezTo>
                    <a:cubicBezTo>
                      <a:pt x="16128" y="2086"/>
                      <a:pt x="16095" y="2234"/>
                      <a:pt x="16095" y="2284"/>
                    </a:cubicBezTo>
                    <a:cubicBezTo>
                      <a:pt x="16095" y="2334"/>
                      <a:pt x="16095" y="2383"/>
                      <a:pt x="16063" y="2483"/>
                    </a:cubicBezTo>
                    <a:cubicBezTo>
                      <a:pt x="16031" y="2582"/>
                      <a:pt x="15934" y="2632"/>
                      <a:pt x="15870" y="2632"/>
                    </a:cubicBezTo>
                    <a:cubicBezTo>
                      <a:pt x="15838" y="2632"/>
                      <a:pt x="15741" y="2731"/>
                      <a:pt x="15677" y="2781"/>
                    </a:cubicBezTo>
                    <a:cubicBezTo>
                      <a:pt x="15677" y="2830"/>
                      <a:pt x="15677" y="2830"/>
                      <a:pt x="15645" y="2830"/>
                    </a:cubicBezTo>
                    <a:cubicBezTo>
                      <a:pt x="15613" y="2880"/>
                      <a:pt x="15580" y="2930"/>
                      <a:pt x="15548" y="2930"/>
                    </a:cubicBezTo>
                    <a:cubicBezTo>
                      <a:pt x="15516" y="2930"/>
                      <a:pt x="15484" y="2930"/>
                      <a:pt x="15484" y="2930"/>
                    </a:cubicBezTo>
                    <a:cubicBezTo>
                      <a:pt x="15452" y="2930"/>
                      <a:pt x="15452" y="2930"/>
                      <a:pt x="15452" y="2930"/>
                    </a:cubicBezTo>
                    <a:cubicBezTo>
                      <a:pt x="15419" y="2930"/>
                      <a:pt x="15419" y="2930"/>
                      <a:pt x="15419" y="2930"/>
                    </a:cubicBezTo>
                    <a:cubicBezTo>
                      <a:pt x="15419" y="2930"/>
                      <a:pt x="15419" y="2930"/>
                      <a:pt x="15387" y="2930"/>
                    </a:cubicBezTo>
                    <a:cubicBezTo>
                      <a:pt x="15387" y="2930"/>
                      <a:pt x="15387" y="2930"/>
                      <a:pt x="15387" y="2930"/>
                    </a:cubicBezTo>
                    <a:cubicBezTo>
                      <a:pt x="15355" y="2930"/>
                      <a:pt x="15355" y="2930"/>
                      <a:pt x="15355" y="2930"/>
                    </a:cubicBezTo>
                    <a:cubicBezTo>
                      <a:pt x="15323" y="2930"/>
                      <a:pt x="15323" y="2930"/>
                      <a:pt x="15323" y="2930"/>
                    </a:cubicBezTo>
                    <a:cubicBezTo>
                      <a:pt x="15323" y="2880"/>
                      <a:pt x="15291" y="2880"/>
                      <a:pt x="15291" y="2880"/>
                    </a:cubicBezTo>
                    <a:cubicBezTo>
                      <a:pt x="15291" y="2880"/>
                      <a:pt x="15258" y="2880"/>
                      <a:pt x="15258" y="2880"/>
                    </a:cubicBezTo>
                    <a:cubicBezTo>
                      <a:pt x="15258" y="2880"/>
                      <a:pt x="15226" y="2880"/>
                      <a:pt x="15226" y="2880"/>
                    </a:cubicBezTo>
                    <a:cubicBezTo>
                      <a:pt x="15226" y="2880"/>
                      <a:pt x="15226" y="2830"/>
                      <a:pt x="15194" y="2830"/>
                    </a:cubicBezTo>
                    <a:cubicBezTo>
                      <a:pt x="15194" y="2830"/>
                      <a:pt x="15194" y="2830"/>
                      <a:pt x="15194" y="2830"/>
                    </a:cubicBezTo>
                    <a:cubicBezTo>
                      <a:pt x="15162" y="2830"/>
                      <a:pt x="15162" y="2830"/>
                      <a:pt x="15162" y="2830"/>
                    </a:cubicBezTo>
                    <a:cubicBezTo>
                      <a:pt x="15162" y="2781"/>
                      <a:pt x="15130" y="2781"/>
                      <a:pt x="15130" y="2781"/>
                    </a:cubicBezTo>
                    <a:cubicBezTo>
                      <a:pt x="15130" y="2781"/>
                      <a:pt x="15130" y="2781"/>
                      <a:pt x="15130" y="2731"/>
                    </a:cubicBezTo>
                    <a:cubicBezTo>
                      <a:pt x="15130" y="2731"/>
                      <a:pt x="15097" y="2731"/>
                      <a:pt x="15097" y="2731"/>
                    </a:cubicBezTo>
                    <a:lnTo>
                      <a:pt x="14840" y="3526"/>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72" name="Shape 3849"/>
              <p:cNvSpPr/>
              <p:nvPr/>
            </p:nvSpPr>
            <p:spPr>
              <a:xfrm>
                <a:off x="3447191" y="3677276"/>
                <a:ext cx="85722" cy="61674"/>
              </a:xfrm>
              <a:custGeom>
                <a:avLst/>
                <a:gdLst/>
                <a:ahLst/>
                <a:cxnLst>
                  <a:cxn ang="0">
                    <a:pos x="wd2" y="hd2"/>
                  </a:cxn>
                  <a:cxn ang="5400000">
                    <a:pos x="wd2" y="hd2"/>
                  </a:cxn>
                  <a:cxn ang="10800000">
                    <a:pos x="wd2" y="hd2"/>
                  </a:cxn>
                  <a:cxn ang="16200000">
                    <a:pos x="wd2" y="hd2"/>
                  </a:cxn>
                </a:cxnLst>
                <a:rect l="0" t="0" r="r" b="b"/>
                <a:pathLst>
                  <a:path w="21130" h="21600" extrusionOk="0">
                    <a:moveTo>
                      <a:pt x="1408" y="7624"/>
                    </a:moveTo>
                    <a:cubicBezTo>
                      <a:pt x="-470" y="10165"/>
                      <a:pt x="-470" y="13976"/>
                      <a:pt x="1408" y="16518"/>
                    </a:cubicBezTo>
                    <a:cubicBezTo>
                      <a:pt x="2347" y="19059"/>
                      <a:pt x="4226" y="21600"/>
                      <a:pt x="7043" y="21600"/>
                    </a:cubicBezTo>
                    <a:cubicBezTo>
                      <a:pt x="10800" y="21600"/>
                      <a:pt x="15495" y="17788"/>
                      <a:pt x="15495" y="16518"/>
                    </a:cubicBezTo>
                    <a:cubicBezTo>
                      <a:pt x="15495" y="12706"/>
                      <a:pt x="17373" y="10165"/>
                      <a:pt x="18313" y="6353"/>
                    </a:cubicBezTo>
                    <a:cubicBezTo>
                      <a:pt x="19252" y="5082"/>
                      <a:pt x="21130" y="2541"/>
                      <a:pt x="21130" y="0"/>
                    </a:cubicBezTo>
                    <a:cubicBezTo>
                      <a:pt x="20191" y="0"/>
                      <a:pt x="20191" y="0"/>
                      <a:pt x="18313" y="0"/>
                    </a:cubicBezTo>
                    <a:cubicBezTo>
                      <a:pt x="16434" y="0"/>
                      <a:pt x="14556" y="0"/>
                      <a:pt x="13617" y="0"/>
                    </a:cubicBezTo>
                    <a:cubicBezTo>
                      <a:pt x="11739" y="0"/>
                      <a:pt x="10800" y="1271"/>
                      <a:pt x="9860" y="1271"/>
                    </a:cubicBezTo>
                    <a:cubicBezTo>
                      <a:pt x="7982" y="1271"/>
                      <a:pt x="3287" y="3812"/>
                      <a:pt x="1408" y="762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73" name="Shape 3850"/>
              <p:cNvSpPr/>
              <p:nvPr/>
            </p:nvSpPr>
            <p:spPr>
              <a:xfrm>
                <a:off x="3946464" y="3449855"/>
                <a:ext cx="65700" cy="115639"/>
              </a:xfrm>
              <a:custGeom>
                <a:avLst/>
                <a:gdLst/>
                <a:ahLst/>
                <a:cxnLst>
                  <a:cxn ang="0">
                    <a:pos x="wd2" y="hd2"/>
                  </a:cxn>
                  <a:cxn ang="5400000">
                    <a:pos x="wd2" y="hd2"/>
                  </a:cxn>
                  <a:cxn ang="10800000">
                    <a:pos x="wd2" y="hd2"/>
                  </a:cxn>
                  <a:cxn ang="16200000">
                    <a:pos x="wd2" y="hd2"/>
                  </a:cxn>
                </a:cxnLst>
                <a:rect l="0" t="0" r="r" b="b"/>
                <a:pathLst>
                  <a:path w="17814" h="21600" extrusionOk="0">
                    <a:moveTo>
                      <a:pt x="4195" y="21600"/>
                    </a:moveTo>
                    <a:cubicBezTo>
                      <a:pt x="8310" y="18900"/>
                      <a:pt x="19624" y="2700"/>
                      <a:pt x="17567" y="675"/>
                    </a:cubicBezTo>
                    <a:cubicBezTo>
                      <a:pt x="17567" y="0"/>
                      <a:pt x="16538" y="0"/>
                      <a:pt x="16538" y="0"/>
                    </a:cubicBezTo>
                    <a:cubicBezTo>
                      <a:pt x="12424" y="0"/>
                      <a:pt x="3167" y="4050"/>
                      <a:pt x="1110" y="10800"/>
                    </a:cubicBezTo>
                    <a:cubicBezTo>
                      <a:pt x="-1976" y="17550"/>
                      <a:pt x="2138" y="20925"/>
                      <a:pt x="4195"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74" name="Shape 3851"/>
              <p:cNvSpPr/>
              <p:nvPr/>
            </p:nvSpPr>
            <p:spPr>
              <a:xfrm>
                <a:off x="4018836" y="4116699"/>
                <a:ext cx="186895" cy="169602"/>
              </a:xfrm>
              <a:custGeom>
                <a:avLst/>
                <a:gdLst/>
                <a:ahLst/>
                <a:cxnLst>
                  <a:cxn ang="0">
                    <a:pos x="wd2" y="hd2"/>
                  </a:cxn>
                  <a:cxn ang="5400000">
                    <a:pos x="wd2" y="hd2"/>
                  </a:cxn>
                  <a:cxn ang="10800000">
                    <a:pos x="wd2" y="hd2"/>
                  </a:cxn>
                  <a:cxn ang="16200000">
                    <a:pos x="wd2" y="hd2"/>
                  </a:cxn>
                </a:cxnLst>
                <a:rect l="0" t="0" r="r" b="b"/>
                <a:pathLst>
                  <a:path w="21115" h="21600" extrusionOk="0">
                    <a:moveTo>
                      <a:pt x="18212" y="0"/>
                    </a:moveTo>
                    <a:cubicBezTo>
                      <a:pt x="17788" y="0"/>
                      <a:pt x="17365" y="470"/>
                      <a:pt x="17365" y="470"/>
                    </a:cubicBezTo>
                    <a:cubicBezTo>
                      <a:pt x="17365" y="470"/>
                      <a:pt x="17365" y="939"/>
                      <a:pt x="17365" y="939"/>
                    </a:cubicBezTo>
                    <a:cubicBezTo>
                      <a:pt x="17788" y="1409"/>
                      <a:pt x="18212" y="1878"/>
                      <a:pt x="17788" y="2817"/>
                    </a:cubicBezTo>
                    <a:cubicBezTo>
                      <a:pt x="17365" y="3287"/>
                      <a:pt x="16941" y="3757"/>
                      <a:pt x="16094" y="3757"/>
                    </a:cubicBezTo>
                    <a:cubicBezTo>
                      <a:pt x="15247" y="3757"/>
                      <a:pt x="14824" y="3757"/>
                      <a:pt x="14824" y="4226"/>
                    </a:cubicBezTo>
                    <a:cubicBezTo>
                      <a:pt x="14824" y="6104"/>
                      <a:pt x="13129" y="6574"/>
                      <a:pt x="12706" y="6574"/>
                    </a:cubicBezTo>
                    <a:cubicBezTo>
                      <a:pt x="12282" y="6574"/>
                      <a:pt x="12282" y="6574"/>
                      <a:pt x="12282" y="6574"/>
                    </a:cubicBezTo>
                    <a:cubicBezTo>
                      <a:pt x="12282" y="7043"/>
                      <a:pt x="11859" y="7513"/>
                      <a:pt x="11859" y="7983"/>
                    </a:cubicBezTo>
                    <a:cubicBezTo>
                      <a:pt x="11435" y="7983"/>
                      <a:pt x="11435" y="8452"/>
                      <a:pt x="10588" y="8452"/>
                    </a:cubicBezTo>
                    <a:cubicBezTo>
                      <a:pt x="9318" y="8452"/>
                      <a:pt x="7200" y="6574"/>
                      <a:pt x="6776" y="6104"/>
                    </a:cubicBezTo>
                    <a:cubicBezTo>
                      <a:pt x="6353" y="6104"/>
                      <a:pt x="5506" y="7043"/>
                      <a:pt x="4659" y="7513"/>
                    </a:cubicBezTo>
                    <a:cubicBezTo>
                      <a:pt x="3812" y="8452"/>
                      <a:pt x="2965" y="9391"/>
                      <a:pt x="1694" y="9861"/>
                    </a:cubicBezTo>
                    <a:cubicBezTo>
                      <a:pt x="1271" y="9861"/>
                      <a:pt x="847" y="10800"/>
                      <a:pt x="424" y="11739"/>
                    </a:cubicBezTo>
                    <a:cubicBezTo>
                      <a:pt x="0" y="12209"/>
                      <a:pt x="0" y="13148"/>
                      <a:pt x="0" y="13617"/>
                    </a:cubicBezTo>
                    <a:cubicBezTo>
                      <a:pt x="424" y="13148"/>
                      <a:pt x="847" y="13148"/>
                      <a:pt x="1271" y="12678"/>
                    </a:cubicBezTo>
                    <a:cubicBezTo>
                      <a:pt x="2118" y="11739"/>
                      <a:pt x="2541" y="11270"/>
                      <a:pt x="3812" y="11270"/>
                    </a:cubicBezTo>
                    <a:cubicBezTo>
                      <a:pt x="4235" y="11270"/>
                      <a:pt x="4235" y="11270"/>
                      <a:pt x="4235" y="11270"/>
                    </a:cubicBezTo>
                    <a:cubicBezTo>
                      <a:pt x="4235" y="11270"/>
                      <a:pt x="4659" y="10800"/>
                      <a:pt x="4659" y="10800"/>
                    </a:cubicBezTo>
                    <a:cubicBezTo>
                      <a:pt x="5082" y="10330"/>
                      <a:pt x="5506" y="9391"/>
                      <a:pt x="6776" y="9391"/>
                    </a:cubicBezTo>
                    <a:cubicBezTo>
                      <a:pt x="7200" y="9391"/>
                      <a:pt x="7200" y="9391"/>
                      <a:pt x="7624" y="9861"/>
                    </a:cubicBezTo>
                    <a:cubicBezTo>
                      <a:pt x="9318" y="9861"/>
                      <a:pt x="9741" y="12209"/>
                      <a:pt x="9741" y="14557"/>
                    </a:cubicBezTo>
                    <a:cubicBezTo>
                      <a:pt x="10165" y="16904"/>
                      <a:pt x="10588" y="18783"/>
                      <a:pt x="11435" y="18783"/>
                    </a:cubicBezTo>
                    <a:cubicBezTo>
                      <a:pt x="13553" y="19252"/>
                      <a:pt x="14824" y="20191"/>
                      <a:pt x="15247" y="20661"/>
                    </a:cubicBezTo>
                    <a:cubicBezTo>
                      <a:pt x="15671" y="21130"/>
                      <a:pt x="16094" y="21600"/>
                      <a:pt x="16094" y="21600"/>
                    </a:cubicBezTo>
                    <a:cubicBezTo>
                      <a:pt x="16094" y="21130"/>
                      <a:pt x="16094" y="19722"/>
                      <a:pt x="15671" y="18783"/>
                    </a:cubicBezTo>
                    <a:cubicBezTo>
                      <a:pt x="15671" y="17374"/>
                      <a:pt x="15247" y="16435"/>
                      <a:pt x="15247" y="15496"/>
                    </a:cubicBezTo>
                    <a:cubicBezTo>
                      <a:pt x="15671" y="14087"/>
                      <a:pt x="16941" y="14087"/>
                      <a:pt x="18212" y="13617"/>
                    </a:cubicBezTo>
                    <a:cubicBezTo>
                      <a:pt x="19059" y="13617"/>
                      <a:pt x="19906" y="13617"/>
                      <a:pt x="20753" y="12678"/>
                    </a:cubicBezTo>
                    <a:cubicBezTo>
                      <a:pt x="21600" y="11739"/>
                      <a:pt x="20753" y="9391"/>
                      <a:pt x="20329" y="7043"/>
                    </a:cubicBezTo>
                    <a:cubicBezTo>
                      <a:pt x="19906" y="5165"/>
                      <a:pt x="19482" y="3287"/>
                      <a:pt x="19482" y="1878"/>
                    </a:cubicBezTo>
                    <a:cubicBezTo>
                      <a:pt x="19482" y="470"/>
                      <a:pt x="18635" y="0"/>
                      <a:pt x="18212"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75" name="Shape 3852"/>
              <p:cNvSpPr/>
              <p:nvPr/>
            </p:nvSpPr>
            <p:spPr>
              <a:xfrm>
                <a:off x="3931210" y="3744973"/>
                <a:ext cx="96339" cy="186707"/>
              </a:xfrm>
              <a:custGeom>
                <a:avLst/>
                <a:gdLst/>
                <a:ahLst/>
                <a:cxnLst>
                  <a:cxn ang="0">
                    <a:pos x="wd2" y="hd2"/>
                  </a:cxn>
                  <a:cxn ang="5400000">
                    <a:pos x="wd2" y="hd2"/>
                  </a:cxn>
                  <a:cxn ang="10800000">
                    <a:pos x="wd2" y="hd2"/>
                  </a:cxn>
                  <a:cxn ang="16200000">
                    <a:pos x="wd2" y="hd2"/>
                  </a:cxn>
                </a:cxnLst>
                <a:rect l="0" t="0" r="r" b="b"/>
                <a:pathLst>
                  <a:path w="20898" h="21352" extrusionOk="0">
                    <a:moveTo>
                      <a:pt x="4985" y="16693"/>
                    </a:moveTo>
                    <a:cubicBezTo>
                      <a:pt x="5815" y="17540"/>
                      <a:pt x="5815" y="18811"/>
                      <a:pt x="4985" y="20505"/>
                    </a:cubicBezTo>
                    <a:cubicBezTo>
                      <a:pt x="4985" y="20505"/>
                      <a:pt x="4985" y="20928"/>
                      <a:pt x="4985" y="20928"/>
                    </a:cubicBezTo>
                    <a:cubicBezTo>
                      <a:pt x="5815" y="21352"/>
                      <a:pt x="6646" y="21352"/>
                      <a:pt x="7477" y="21352"/>
                    </a:cubicBezTo>
                    <a:cubicBezTo>
                      <a:pt x="9138" y="21352"/>
                      <a:pt x="10800" y="21352"/>
                      <a:pt x="12462" y="20928"/>
                    </a:cubicBezTo>
                    <a:cubicBezTo>
                      <a:pt x="13292" y="20928"/>
                      <a:pt x="14123" y="20505"/>
                      <a:pt x="14954" y="20505"/>
                    </a:cubicBezTo>
                    <a:cubicBezTo>
                      <a:pt x="14954" y="20081"/>
                      <a:pt x="14954" y="19658"/>
                      <a:pt x="14954" y="19234"/>
                    </a:cubicBezTo>
                    <a:cubicBezTo>
                      <a:pt x="14123" y="18387"/>
                      <a:pt x="14123" y="17540"/>
                      <a:pt x="13292" y="16693"/>
                    </a:cubicBezTo>
                    <a:cubicBezTo>
                      <a:pt x="9138" y="14576"/>
                      <a:pt x="14123" y="12034"/>
                      <a:pt x="18277" y="9917"/>
                    </a:cubicBezTo>
                    <a:cubicBezTo>
                      <a:pt x="18277" y="9493"/>
                      <a:pt x="19108" y="9070"/>
                      <a:pt x="19938" y="9070"/>
                    </a:cubicBezTo>
                    <a:cubicBezTo>
                      <a:pt x="21600" y="7799"/>
                      <a:pt x="20769" y="6105"/>
                      <a:pt x="19938" y="4411"/>
                    </a:cubicBezTo>
                    <a:cubicBezTo>
                      <a:pt x="19108" y="3140"/>
                      <a:pt x="18277" y="2293"/>
                      <a:pt x="18277" y="1446"/>
                    </a:cubicBezTo>
                    <a:cubicBezTo>
                      <a:pt x="19108" y="1446"/>
                      <a:pt x="19108" y="1023"/>
                      <a:pt x="19108" y="1023"/>
                    </a:cubicBezTo>
                    <a:cubicBezTo>
                      <a:pt x="17446" y="1023"/>
                      <a:pt x="15785" y="1023"/>
                      <a:pt x="13292" y="599"/>
                    </a:cubicBezTo>
                    <a:cubicBezTo>
                      <a:pt x="10800" y="176"/>
                      <a:pt x="7477" y="-248"/>
                      <a:pt x="5815" y="176"/>
                    </a:cubicBezTo>
                    <a:cubicBezTo>
                      <a:pt x="4985" y="599"/>
                      <a:pt x="4985" y="4834"/>
                      <a:pt x="4985" y="6528"/>
                    </a:cubicBezTo>
                    <a:cubicBezTo>
                      <a:pt x="4985" y="9493"/>
                      <a:pt x="5815" y="10764"/>
                      <a:pt x="4154" y="11187"/>
                    </a:cubicBezTo>
                    <a:cubicBezTo>
                      <a:pt x="3323" y="11611"/>
                      <a:pt x="831" y="11611"/>
                      <a:pt x="0" y="11187"/>
                    </a:cubicBezTo>
                    <a:cubicBezTo>
                      <a:pt x="0" y="12458"/>
                      <a:pt x="831" y="14999"/>
                      <a:pt x="1662" y="15846"/>
                    </a:cubicBezTo>
                    <a:cubicBezTo>
                      <a:pt x="2492" y="15846"/>
                      <a:pt x="4154" y="16270"/>
                      <a:pt x="4985" y="16693"/>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76" name="Shape 3853"/>
              <p:cNvSpPr/>
              <p:nvPr/>
            </p:nvSpPr>
            <p:spPr>
              <a:xfrm>
                <a:off x="4014853" y="3927824"/>
                <a:ext cx="149834" cy="158039"/>
              </a:xfrm>
              <a:custGeom>
                <a:avLst/>
                <a:gdLst/>
                <a:ahLst/>
                <a:cxnLst>
                  <a:cxn ang="0">
                    <a:pos x="wd2" y="hd2"/>
                  </a:cxn>
                  <a:cxn ang="5400000">
                    <a:pos x="wd2" y="hd2"/>
                  </a:cxn>
                  <a:cxn ang="10800000">
                    <a:pos x="wd2" y="hd2"/>
                  </a:cxn>
                  <a:cxn ang="16200000">
                    <a:pos x="wd2" y="hd2"/>
                  </a:cxn>
                </a:cxnLst>
                <a:rect l="0" t="0" r="r" b="b"/>
                <a:pathLst>
                  <a:path w="21383" h="21600" extrusionOk="0">
                    <a:moveTo>
                      <a:pt x="2160" y="1507"/>
                    </a:moveTo>
                    <a:cubicBezTo>
                      <a:pt x="4860" y="1005"/>
                      <a:pt x="8640" y="3516"/>
                      <a:pt x="10260" y="5526"/>
                    </a:cubicBezTo>
                    <a:cubicBezTo>
                      <a:pt x="10800" y="6530"/>
                      <a:pt x="10800" y="7535"/>
                      <a:pt x="10800" y="8037"/>
                    </a:cubicBezTo>
                    <a:cubicBezTo>
                      <a:pt x="10260" y="9042"/>
                      <a:pt x="10260" y="11051"/>
                      <a:pt x="10800" y="11553"/>
                    </a:cubicBezTo>
                    <a:cubicBezTo>
                      <a:pt x="11340" y="11553"/>
                      <a:pt x="11880" y="11051"/>
                      <a:pt x="12420" y="11051"/>
                    </a:cubicBezTo>
                    <a:cubicBezTo>
                      <a:pt x="13500" y="11051"/>
                      <a:pt x="14580" y="11553"/>
                      <a:pt x="15120" y="12558"/>
                    </a:cubicBezTo>
                    <a:cubicBezTo>
                      <a:pt x="15660" y="13563"/>
                      <a:pt x="15660" y="14567"/>
                      <a:pt x="14580" y="15572"/>
                    </a:cubicBezTo>
                    <a:cubicBezTo>
                      <a:pt x="14580" y="16577"/>
                      <a:pt x="14580" y="17079"/>
                      <a:pt x="16200" y="18586"/>
                    </a:cubicBezTo>
                    <a:cubicBezTo>
                      <a:pt x="16740" y="19591"/>
                      <a:pt x="17280" y="20595"/>
                      <a:pt x="17820" y="21600"/>
                    </a:cubicBezTo>
                    <a:cubicBezTo>
                      <a:pt x="17820" y="21098"/>
                      <a:pt x="17820" y="21098"/>
                      <a:pt x="17820" y="21098"/>
                    </a:cubicBezTo>
                    <a:cubicBezTo>
                      <a:pt x="17280" y="18586"/>
                      <a:pt x="18360" y="18084"/>
                      <a:pt x="19980" y="17079"/>
                    </a:cubicBezTo>
                    <a:cubicBezTo>
                      <a:pt x="19980" y="17079"/>
                      <a:pt x="20520" y="17079"/>
                      <a:pt x="21060" y="16577"/>
                    </a:cubicBezTo>
                    <a:cubicBezTo>
                      <a:pt x="21600" y="16074"/>
                      <a:pt x="21600" y="15572"/>
                      <a:pt x="19980" y="13060"/>
                    </a:cubicBezTo>
                    <a:cubicBezTo>
                      <a:pt x="19980" y="12056"/>
                      <a:pt x="19440" y="11553"/>
                      <a:pt x="18900" y="11051"/>
                    </a:cubicBezTo>
                    <a:cubicBezTo>
                      <a:pt x="18360" y="10047"/>
                      <a:pt x="17280" y="9544"/>
                      <a:pt x="15660" y="9042"/>
                    </a:cubicBezTo>
                    <a:cubicBezTo>
                      <a:pt x="14040" y="8540"/>
                      <a:pt x="11880" y="8037"/>
                      <a:pt x="11880" y="6028"/>
                    </a:cubicBezTo>
                    <a:cubicBezTo>
                      <a:pt x="11880" y="5023"/>
                      <a:pt x="11340" y="4521"/>
                      <a:pt x="10260" y="3516"/>
                    </a:cubicBezTo>
                    <a:cubicBezTo>
                      <a:pt x="9180" y="3014"/>
                      <a:pt x="8100" y="2009"/>
                      <a:pt x="8100" y="1005"/>
                    </a:cubicBezTo>
                    <a:cubicBezTo>
                      <a:pt x="7560" y="1005"/>
                      <a:pt x="5940" y="0"/>
                      <a:pt x="3780" y="0"/>
                    </a:cubicBezTo>
                    <a:cubicBezTo>
                      <a:pt x="2700" y="0"/>
                      <a:pt x="1620" y="0"/>
                      <a:pt x="1080" y="502"/>
                    </a:cubicBezTo>
                    <a:cubicBezTo>
                      <a:pt x="540" y="502"/>
                      <a:pt x="540" y="1005"/>
                      <a:pt x="0" y="1005"/>
                    </a:cubicBezTo>
                    <a:cubicBezTo>
                      <a:pt x="0" y="1005"/>
                      <a:pt x="540" y="1005"/>
                      <a:pt x="540" y="1005"/>
                    </a:cubicBezTo>
                    <a:cubicBezTo>
                      <a:pt x="540" y="1507"/>
                      <a:pt x="1080" y="2009"/>
                      <a:pt x="2160" y="1507"/>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77" name="Shape 3854"/>
              <p:cNvSpPr/>
              <p:nvPr/>
            </p:nvSpPr>
            <p:spPr>
              <a:xfrm>
                <a:off x="4013093" y="4028043"/>
                <a:ext cx="77438" cy="107930"/>
              </a:xfrm>
              <a:custGeom>
                <a:avLst/>
                <a:gdLst/>
                <a:ahLst/>
                <a:cxnLst>
                  <a:cxn ang="0">
                    <a:pos x="wd2" y="hd2"/>
                  </a:cxn>
                  <a:cxn ang="5400000">
                    <a:pos x="wd2" y="hd2"/>
                  </a:cxn>
                  <a:cxn ang="10800000">
                    <a:pos x="wd2" y="hd2"/>
                  </a:cxn>
                  <a:cxn ang="16200000">
                    <a:pos x="wd2" y="hd2"/>
                  </a:cxn>
                </a:cxnLst>
                <a:rect l="0" t="0" r="r" b="b"/>
                <a:pathLst>
                  <a:path w="20997" h="21600" extrusionOk="0">
                    <a:moveTo>
                      <a:pt x="18940" y="10800"/>
                    </a:moveTo>
                    <a:cubicBezTo>
                      <a:pt x="17911" y="10800"/>
                      <a:pt x="17911" y="10800"/>
                      <a:pt x="17911" y="10800"/>
                    </a:cubicBezTo>
                    <a:cubicBezTo>
                      <a:pt x="16883" y="10080"/>
                      <a:pt x="16883" y="10080"/>
                      <a:pt x="16883" y="10080"/>
                    </a:cubicBezTo>
                    <a:cubicBezTo>
                      <a:pt x="15854" y="9360"/>
                      <a:pt x="16883" y="8640"/>
                      <a:pt x="16883" y="7920"/>
                    </a:cubicBezTo>
                    <a:cubicBezTo>
                      <a:pt x="16883" y="7920"/>
                      <a:pt x="15854" y="7200"/>
                      <a:pt x="14826" y="5760"/>
                    </a:cubicBezTo>
                    <a:cubicBezTo>
                      <a:pt x="10711" y="2880"/>
                      <a:pt x="4540" y="0"/>
                      <a:pt x="1454" y="0"/>
                    </a:cubicBezTo>
                    <a:cubicBezTo>
                      <a:pt x="1454" y="0"/>
                      <a:pt x="426" y="720"/>
                      <a:pt x="426" y="2160"/>
                    </a:cubicBezTo>
                    <a:cubicBezTo>
                      <a:pt x="-603" y="5040"/>
                      <a:pt x="426" y="7920"/>
                      <a:pt x="1454" y="8640"/>
                    </a:cubicBezTo>
                    <a:cubicBezTo>
                      <a:pt x="1454" y="8640"/>
                      <a:pt x="2483" y="7920"/>
                      <a:pt x="2483" y="7920"/>
                    </a:cubicBezTo>
                    <a:cubicBezTo>
                      <a:pt x="5568" y="7920"/>
                      <a:pt x="5568" y="7920"/>
                      <a:pt x="5568" y="7200"/>
                    </a:cubicBezTo>
                    <a:cubicBezTo>
                      <a:pt x="6597" y="5760"/>
                      <a:pt x="7626" y="5760"/>
                      <a:pt x="8654" y="5760"/>
                    </a:cubicBezTo>
                    <a:cubicBezTo>
                      <a:pt x="9683" y="5760"/>
                      <a:pt x="10711" y="6480"/>
                      <a:pt x="10711" y="7200"/>
                    </a:cubicBezTo>
                    <a:cubicBezTo>
                      <a:pt x="11740" y="8640"/>
                      <a:pt x="13797" y="12960"/>
                      <a:pt x="10711" y="15120"/>
                    </a:cubicBezTo>
                    <a:cubicBezTo>
                      <a:pt x="8654" y="15840"/>
                      <a:pt x="8654" y="18000"/>
                      <a:pt x="9683" y="19440"/>
                    </a:cubicBezTo>
                    <a:cubicBezTo>
                      <a:pt x="9683" y="20880"/>
                      <a:pt x="10711" y="20880"/>
                      <a:pt x="10711" y="21600"/>
                    </a:cubicBezTo>
                    <a:cubicBezTo>
                      <a:pt x="11740" y="21600"/>
                      <a:pt x="11740" y="21600"/>
                      <a:pt x="11740" y="21600"/>
                    </a:cubicBezTo>
                    <a:cubicBezTo>
                      <a:pt x="11740" y="21600"/>
                      <a:pt x="12768" y="20880"/>
                      <a:pt x="14826" y="19440"/>
                    </a:cubicBezTo>
                    <a:cubicBezTo>
                      <a:pt x="17911" y="16560"/>
                      <a:pt x="20997" y="12240"/>
                      <a:pt x="20997" y="10800"/>
                    </a:cubicBezTo>
                    <a:cubicBezTo>
                      <a:pt x="20997" y="10800"/>
                      <a:pt x="20997" y="10800"/>
                      <a:pt x="20997" y="10800"/>
                    </a:cubicBezTo>
                    <a:cubicBezTo>
                      <a:pt x="19968" y="10800"/>
                      <a:pt x="19968" y="10800"/>
                      <a:pt x="18940" y="108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78" name="Shape 3855"/>
              <p:cNvSpPr/>
              <p:nvPr/>
            </p:nvSpPr>
            <p:spPr>
              <a:xfrm>
                <a:off x="2251385" y="4124408"/>
                <a:ext cx="78665" cy="142621"/>
              </a:xfrm>
              <a:custGeom>
                <a:avLst/>
                <a:gdLst/>
                <a:ahLst/>
                <a:cxnLst>
                  <a:cxn ang="0">
                    <a:pos x="wd2" y="hd2"/>
                  </a:cxn>
                  <a:cxn ang="5400000">
                    <a:pos x="wd2" y="hd2"/>
                  </a:cxn>
                  <a:cxn ang="10800000">
                    <a:pos x="wd2" y="hd2"/>
                  </a:cxn>
                  <a:cxn ang="16200000">
                    <a:pos x="wd2" y="hd2"/>
                  </a:cxn>
                </a:cxnLst>
                <a:rect l="0" t="0" r="r" b="b"/>
                <a:pathLst>
                  <a:path w="21330" h="21600" extrusionOk="0">
                    <a:moveTo>
                      <a:pt x="4050" y="0"/>
                    </a:moveTo>
                    <a:cubicBezTo>
                      <a:pt x="2970" y="0"/>
                      <a:pt x="2970" y="1108"/>
                      <a:pt x="2970" y="2215"/>
                    </a:cubicBezTo>
                    <a:cubicBezTo>
                      <a:pt x="1890" y="2769"/>
                      <a:pt x="1890" y="3877"/>
                      <a:pt x="810" y="4985"/>
                    </a:cubicBezTo>
                    <a:cubicBezTo>
                      <a:pt x="-270" y="7200"/>
                      <a:pt x="-270" y="9415"/>
                      <a:pt x="810" y="12738"/>
                    </a:cubicBezTo>
                    <a:cubicBezTo>
                      <a:pt x="810" y="13292"/>
                      <a:pt x="810" y="13846"/>
                      <a:pt x="810" y="14400"/>
                    </a:cubicBezTo>
                    <a:cubicBezTo>
                      <a:pt x="810" y="17169"/>
                      <a:pt x="1890" y="19938"/>
                      <a:pt x="5130" y="21046"/>
                    </a:cubicBezTo>
                    <a:cubicBezTo>
                      <a:pt x="6210" y="21600"/>
                      <a:pt x="7290" y="21600"/>
                      <a:pt x="8370" y="21600"/>
                    </a:cubicBezTo>
                    <a:cubicBezTo>
                      <a:pt x="12690" y="21600"/>
                      <a:pt x="20250" y="17169"/>
                      <a:pt x="21330" y="13292"/>
                    </a:cubicBezTo>
                    <a:cubicBezTo>
                      <a:pt x="21330" y="8862"/>
                      <a:pt x="7290" y="1108"/>
                      <a:pt x="405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79" name="Shape 3856"/>
              <p:cNvSpPr/>
              <p:nvPr/>
            </p:nvSpPr>
            <p:spPr>
              <a:xfrm>
                <a:off x="820495" y="1935002"/>
                <a:ext cx="1728619" cy="770919"/>
              </a:xfrm>
              <a:custGeom>
                <a:avLst/>
                <a:gdLst/>
                <a:ahLst/>
                <a:cxnLst>
                  <a:cxn ang="0">
                    <a:pos x="wd2" y="hd2"/>
                  </a:cxn>
                  <a:cxn ang="5400000">
                    <a:pos x="wd2" y="hd2"/>
                  </a:cxn>
                  <a:cxn ang="10800000">
                    <a:pos x="wd2" y="hd2"/>
                  </a:cxn>
                  <a:cxn ang="16200000">
                    <a:pos x="wd2" y="hd2"/>
                  </a:cxn>
                </a:cxnLst>
                <a:rect l="0" t="0" r="r" b="b"/>
                <a:pathLst>
                  <a:path w="21600" h="21600" extrusionOk="0">
                    <a:moveTo>
                      <a:pt x="1427" y="13435"/>
                    </a:moveTo>
                    <a:cubicBezTo>
                      <a:pt x="1665" y="13022"/>
                      <a:pt x="2046" y="12505"/>
                      <a:pt x="2426" y="12505"/>
                    </a:cubicBezTo>
                    <a:cubicBezTo>
                      <a:pt x="2474" y="12505"/>
                      <a:pt x="2569" y="12609"/>
                      <a:pt x="2617" y="12609"/>
                    </a:cubicBezTo>
                    <a:cubicBezTo>
                      <a:pt x="2759" y="12712"/>
                      <a:pt x="2902" y="12712"/>
                      <a:pt x="2997" y="12712"/>
                    </a:cubicBezTo>
                    <a:cubicBezTo>
                      <a:pt x="3093" y="12712"/>
                      <a:pt x="3093" y="12712"/>
                      <a:pt x="3093" y="12712"/>
                    </a:cubicBezTo>
                    <a:cubicBezTo>
                      <a:pt x="3235" y="12712"/>
                      <a:pt x="3378" y="12712"/>
                      <a:pt x="3521" y="13022"/>
                    </a:cubicBezTo>
                    <a:cubicBezTo>
                      <a:pt x="3616" y="13435"/>
                      <a:pt x="3616" y="13849"/>
                      <a:pt x="3568" y="14262"/>
                    </a:cubicBezTo>
                    <a:cubicBezTo>
                      <a:pt x="3568" y="14469"/>
                      <a:pt x="3568" y="14676"/>
                      <a:pt x="3568" y="14779"/>
                    </a:cubicBezTo>
                    <a:cubicBezTo>
                      <a:pt x="3616" y="14882"/>
                      <a:pt x="3616" y="15089"/>
                      <a:pt x="3568" y="15192"/>
                    </a:cubicBezTo>
                    <a:cubicBezTo>
                      <a:pt x="3521" y="15296"/>
                      <a:pt x="3378" y="15399"/>
                      <a:pt x="3188" y="15399"/>
                    </a:cubicBezTo>
                    <a:cubicBezTo>
                      <a:pt x="3093" y="15399"/>
                      <a:pt x="3045" y="15399"/>
                      <a:pt x="2950" y="15399"/>
                    </a:cubicBezTo>
                    <a:cubicBezTo>
                      <a:pt x="2950" y="15399"/>
                      <a:pt x="2902" y="15399"/>
                      <a:pt x="2902" y="15399"/>
                    </a:cubicBezTo>
                    <a:cubicBezTo>
                      <a:pt x="2664" y="15399"/>
                      <a:pt x="2474" y="15502"/>
                      <a:pt x="2379" y="15606"/>
                    </a:cubicBezTo>
                    <a:cubicBezTo>
                      <a:pt x="2426" y="15709"/>
                      <a:pt x="2426" y="15709"/>
                      <a:pt x="2426" y="15709"/>
                    </a:cubicBezTo>
                    <a:cubicBezTo>
                      <a:pt x="2474" y="16019"/>
                      <a:pt x="2522" y="16329"/>
                      <a:pt x="2474" y="16536"/>
                    </a:cubicBezTo>
                    <a:cubicBezTo>
                      <a:pt x="2426" y="16743"/>
                      <a:pt x="2331" y="16743"/>
                      <a:pt x="2189" y="16536"/>
                    </a:cubicBezTo>
                    <a:cubicBezTo>
                      <a:pt x="2093" y="16433"/>
                      <a:pt x="1998" y="16433"/>
                      <a:pt x="1998" y="16536"/>
                    </a:cubicBezTo>
                    <a:cubicBezTo>
                      <a:pt x="1998" y="16536"/>
                      <a:pt x="1998" y="16536"/>
                      <a:pt x="1998" y="16536"/>
                    </a:cubicBezTo>
                    <a:cubicBezTo>
                      <a:pt x="2189" y="16536"/>
                      <a:pt x="2474" y="17053"/>
                      <a:pt x="2474" y="17466"/>
                    </a:cubicBezTo>
                    <a:cubicBezTo>
                      <a:pt x="2474" y="17983"/>
                      <a:pt x="2522" y="18189"/>
                      <a:pt x="2522" y="18189"/>
                    </a:cubicBezTo>
                    <a:cubicBezTo>
                      <a:pt x="2522" y="18189"/>
                      <a:pt x="2569" y="18189"/>
                      <a:pt x="2569" y="18189"/>
                    </a:cubicBezTo>
                    <a:cubicBezTo>
                      <a:pt x="2664" y="18189"/>
                      <a:pt x="2712" y="18293"/>
                      <a:pt x="2759" y="18500"/>
                    </a:cubicBezTo>
                    <a:cubicBezTo>
                      <a:pt x="2807" y="18603"/>
                      <a:pt x="2855" y="18706"/>
                      <a:pt x="2902" y="18706"/>
                    </a:cubicBezTo>
                    <a:cubicBezTo>
                      <a:pt x="2950" y="18706"/>
                      <a:pt x="2950" y="18706"/>
                      <a:pt x="2997" y="18706"/>
                    </a:cubicBezTo>
                    <a:cubicBezTo>
                      <a:pt x="3140" y="18706"/>
                      <a:pt x="3283" y="18810"/>
                      <a:pt x="3330" y="19016"/>
                    </a:cubicBezTo>
                    <a:cubicBezTo>
                      <a:pt x="3330" y="19120"/>
                      <a:pt x="3378" y="19326"/>
                      <a:pt x="3235" y="19636"/>
                    </a:cubicBezTo>
                    <a:cubicBezTo>
                      <a:pt x="3235" y="19636"/>
                      <a:pt x="3188" y="19843"/>
                      <a:pt x="3235" y="19946"/>
                    </a:cubicBezTo>
                    <a:cubicBezTo>
                      <a:pt x="3235" y="20153"/>
                      <a:pt x="3235" y="20360"/>
                      <a:pt x="3283" y="20463"/>
                    </a:cubicBezTo>
                    <a:cubicBezTo>
                      <a:pt x="3283" y="20360"/>
                      <a:pt x="3283" y="20153"/>
                      <a:pt x="3330" y="20050"/>
                    </a:cubicBezTo>
                    <a:cubicBezTo>
                      <a:pt x="3330" y="20050"/>
                      <a:pt x="3330" y="20050"/>
                      <a:pt x="3330" y="20050"/>
                    </a:cubicBezTo>
                    <a:cubicBezTo>
                      <a:pt x="3330" y="19946"/>
                      <a:pt x="3330" y="19946"/>
                      <a:pt x="3283" y="19946"/>
                    </a:cubicBezTo>
                    <a:cubicBezTo>
                      <a:pt x="3283" y="19946"/>
                      <a:pt x="3283" y="19946"/>
                      <a:pt x="3283" y="19843"/>
                    </a:cubicBezTo>
                    <a:cubicBezTo>
                      <a:pt x="3283" y="19843"/>
                      <a:pt x="3283" y="19843"/>
                      <a:pt x="3330" y="19843"/>
                    </a:cubicBezTo>
                    <a:cubicBezTo>
                      <a:pt x="3330" y="19843"/>
                      <a:pt x="3330" y="19740"/>
                      <a:pt x="3330" y="19740"/>
                    </a:cubicBezTo>
                    <a:cubicBezTo>
                      <a:pt x="3330" y="19740"/>
                      <a:pt x="3330" y="19740"/>
                      <a:pt x="3330" y="19740"/>
                    </a:cubicBezTo>
                    <a:cubicBezTo>
                      <a:pt x="3330" y="19636"/>
                      <a:pt x="3330" y="19636"/>
                      <a:pt x="3330" y="19636"/>
                    </a:cubicBezTo>
                    <a:cubicBezTo>
                      <a:pt x="3426" y="19326"/>
                      <a:pt x="3711" y="19223"/>
                      <a:pt x="3949" y="19223"/>
                    </a:cubicBezTo>
                    <a:cubicBezTo>
                      <a:pt x="4187" y="19223"/>
                      <a:pt x="4520" y="19946"/>
                      <a:pt x="4710" y="20463"/>
                    </a:cubicBezTo>
                    <a:cubicBezTo>
                      <a:pt x="4758" y="20670"/>
                      <a:pt x="4853" y="20670"/>
                      <a:pt x="4900" y="20567"/>
                    </a:cubicBezTo>
                    <a:cubicBezTo>
                      <a:pt x="4996" y="15399"/>
                      <a:pt x="4996" y="15399"/>
                      <a:pt x="4996" y="15399"/>
                    </a:cubicBezTo>
                    <a:cubicBezTo>
                      <a:pt x="6375" y="14572"/>
                      <a:pt x="6375" y="14572"/>
                      <a:pt x="6375" y="14572"/>
                    </a:cubicBezTo>
                    <a:cubicBezTo>
                      <a:pt x="6375" y="14572"/>
                      <a:pt x="6375" y="14572"/>
                      <a:pt x="6375" y="14469"/>
                    </a:cubicBezTo>
                    <a:cubicBezTo>
                      <a:pt x="6470" y="14159"/>
                      <a:pt x="6613" y="14159"/>
                      <a:pt x="6661" y="14159"/>
                    </a:cubicBezTo>
                    <a:cubicBezTo>
                      <a:pt x="6756" y="14159"/>
                      <a:pt x="6851" y="14262"/>
                      <a:pt x="6946" y="14366"/>
                    </a:cubicBezTo>
                    <a:cubicBezTo>
                      <a:pt x="6946" y="14159"/>
                      <a:pt x="7041" y="13849"/>
                      <a:pt x="7184" y="13849"/>
                    </a:cubicBezTo>
                    <a:cubicBezTo>
                      <a:pt x="7184" y="13849"/>
                      <a:pt x="7184" y="13849"/>
                      <a:pt x="7184" y="13849"/>
                    </a:cubicBezTo>
                    <a:cubicBezTo>
                      <a:pt x="7279" y="13849"/>
                      <a:pt x="7327" y="13952"/>
                      <a:pt x="7327" y="14056"/>
                    </a:cubicBezTo>
                    <a:cubicBezTo>
                      <a:pt x="7374" y="14159"/>
                      <a:pt x="7374" y="14366"/>
                      <a:pt x="7374" y="14469"/>
                    </a:cubicBezTo>
                    <a:cubicBezTo>
                      <a:pt x="7374" y="14572"/>
                      <a:pt x="7374" y="14572"/>
                      <a:pt x="7374" y="14572"/>
                    </a:cubicBezTo>
                    <a:cubicBezTo>
                      <a:pt x="7422" y="14572"/>
                      <a:pt x="7470" y="14676"/>
                      <a:pt x="7517" y="14882"/>
                    </a:cubicBezTo>
                    <a:cubicBezTo>
                      <a:pt x="7612" y="15192"/>
                      <a:pt x="7755" y="15709"/>
                      <a:pt x="7707" y="16226"/>
                    </a:cubicBezTo>
                    <a:cubicBezTo>
                      <a:pt x="7707" y="16226"/>
                      <a:pt x="7707" y="16226"/>
                      <a:pt x="7707" y="16226"/>
                    </a:cubicBezTo>
                    <a:cubicBezTo>
                      <a:pt x="7755" y="16329"/>
                      <a:pt x="7755" y="16329"/>
                      <a:pt x="7755" y="16329"/>
                    </a:cubicBezTo>
                    <a:cubicBezTo>
                      <a:pt x="7755" y="16329"/>
                      <a:pt x="7803" y="16433"/>
                      <a:pt x="7803" y="16433"/>
                    </a:cubicBezTo>
                    <a:cubicBezTo>
                      <a:pt x="7803" y="16433"/>
                      <a:pt x="7850" y="16433"/>
                      <a:pt x="7850" y="16536"/>
                    </a:cubicBezTo>
                    <a:cubicBezTo>
                      <a:pt x="7850" y="16536"/>
                      <a:pt x="7898" y="16536"/>
                      <a:pt x="7898" y="16639"/>
                    </a:cubicBezTo>
                    <a:cubicBezTo>
                      <a:pt x="7898" y="16639"/>
                      <a:pt x="7945" y="16639"/>
                      <a:pt x="7945" y="16743"/>
                    </a:cubicBezTo>
                    <a:cubicBezTo>
                      <a:pt x="7945" y="16743"/>
                      <a:pt x="7993" y="16743"/>
                      <a:pt x="7993" y="16846"/>
                    </a:cubicBezTo>
                    <a:cubicBezTo>
                      <a:pt x="7993" y="16846"/>
                      <a:pt x="8041" y="16846"/>
                      <a:pt x="8041" y="16949"/>
                    </a:cubicBezTo>
                    <a:cubicBezTo>
                      <a:pt x="8041" y="16949"/>
                      <a:pt x="8088" y="17053"/>
                      <a:pt x="8088" y="17053"/>
                    </a:cubicBezTo>
                    <a:cubicBezTo>
                      <a:pt x="8088" y="17053"/>
                      <a:pt x="8088" y="17156"/>
                      <a:pt x="8136" y="17156"/>
                    </a:cubicBezTo>
                    <a:cubicBezTo>
                      <a:pt x="8136" y="17156"/>
                      <a:pt x="8136" y="17259"/>
                      <a:pt x="8183" y="17259"/>
                    </a:cubicBezTo>
                    <a:cubicBezTo>
                      <a:pt x="8183" y="17259"/>
                      <a:pt x="8183" y="17363"/>
                      <a:pt x="8183" y="17363"/>
                    </a:cubicBezTo>
                    <a:cubicBezTo>
                      <a:pt x="8231" y="17363"/>
                      <a:pt x="8231" y="17466"/>
                      <a:pt x="8231" y="17466"/>
                    </a:cubicBezTo>
                    <a:cubicBezTo>
                      <a:pt x="8231" y="17466"/>
                      <a:pt x="8278" y="17466"/>
                      <a:pt x="8278" y="17569"/>
                    </a:cubicBezTo>
                    <a:cubicBezTo>
                      <a:pt x="8278" y="17569"/>
                      <a:pt x="8278" y="17673"/>
                      <a:pt x="8326" y="17673"/>
                    </a:cubicBezTo>
                    <a:cubicBezTo>
                      <a:pt x="8326" y="17673"/>
                      <a:pt x="8326" y="17673"/>
                      <a:pt x="8326" y="17673"/>
                    </a:cubicBezTo>
                    <a:cubicBezTo>
                      <a:pt x="8421" y="17673"/>
                      <a:pt x="8516" y="17569"/>
                      <a:pt x="8611" y="17569"/>
                    </a:cubicBezTo>
                    <a:cubicBezTo>
                      <a:pt x="8659" y="17569"/>
                      <a:pt x="8707" y="17569"/>
                      <a:pt x="8754" y="17466"/>
                    </a:cubicBezTo>
                    <a:cubicBezTo>
                      <a:pt x="8754" y="17466"/>
                      <a:pt x="8754" y="17466"/>
                      <a:pt x="8802" y="17466"/>
                    </a:cubicBezTo>
                    <a:cubicBezTo>
                      <a:pt x="8802" y="17466"/>
                      <a:pt x="8849" y="17466"/>
                      <a:pt x="8849" y="17466"/>
                    </a:cubicBezTo>
                    <a:cubicBezTo>
                      <a:pt x="8849" y="17466"/>
                      <a:pt x="8897" y="17466"/>
                      <a:pt x="8897" y="17466"/>
                    </a:cubicBezTo>
                    <a:cubicBezTo>
                      <a:pt x="8897" y="17466"/>
                      <a:pt x="8897" y="17466"/>
                      <a:pt x="8897" y="17466"/>
                    </a:cubicBezTo>
                    <a:cubicBezTo>
                      <a:pt x="8897" y="17466"/>
                      <a:pt x="8944" y="17466"/>
                      <a:pt x="8944" y="17466"/>
                    </a:cubicBezTo>
                    <a:cubicBezTo>
                      <a:pt x="8992" y="17569"/>
                      <a:pt x="9325" y="17569"/>
                      <a:pt x="9991" y="17569"/>
                    </a:cubicBezTo>
                    <a:cubicBezTo>
                      <a:pt x="10134" y="17569"/>
                      <a:pt x="10229" y="17776"/>
                      <a:pt x="10277" y="17983"/>
                    </a:cubicBezTo>
                    <a:cubicBezTo>
                      <a:pt x="10324" y="18086"/>
                      <a:pt x="10419" y="18293"/>
                      <a:pt x="10467" y="18293"/>
                    </a:cubicBezTo>
                    <a:cubicBezTo>
                      <a:pt x="10657" y="18396"/>
                      <a:pt x="10657" y="18913"/>
                      <a:pt x="10657" y="19223"/>
                    </a:cubicBezTo>
                    <a:cubicBezTo>
                      <a:pt x="10657" y="19326"/>
                      <a:pt x="10657" y="19430"/>
                      <a:pt x="10657" y="19533"/>
                    </a:cubicBezTo>
                    <a:cubicBezTo>
                      <a:pt x="10657" y="19740"/>
                      <a:pt x="10705" y="19946"/>
                      <a:pt x="10800" y="20050"/>
                    </a:cubicBezTo>
                    <a:cubicBezTo>
                      <a:pt x="10848" y="20256"/>
                      <a:pt x="10943" y="20567"/>
                      <a:pt x="10943" y="20773"/>
                    </a:cubicBezTo>
                    <a:cubicBezTo>
                      <a:pt x="10943" y="20877"/>
                      <a:pt x="11181" y="20773"/>
                      <a:pt x="11323" y="20877"/>
                    </a:cubicBezTo>
                    <a:cubicBezTo>
                      <a:pt x="11371" y="20877"/>
                      <a:pt x="11466" y="20877"/>
                      <a:pt x="11514" y="20980"/>
                    </a:cubicBezTo>
                    <a:cubicBezTo>
                      <a:pt x="11656" y="21083"/>
                      <a:pt x="11847" y="21187"/>
                      <a:pt x="11847" y="21600"/>
                    </a:cubicBezTo>
                    <a:cubicBezTo>
                      <a:pt x="11894" y="21600"/>
                      <a:pt x="11894" y="21497"/>
                      <a:pt x="11894" y="21497"/>
                    </a:cubicBezTo>
                    <a:cubicBezTo>
                      <a:pt x="11942" y="21497"/>
                      <a:pt x="11942" y="21497"/>
                      <a:pt x="11942" y="21393"/>
                    </a:cubicBezTo>
                    <a:cubicBezTo>
                      <a:pt x="11942" y="20980"/>
                      <a:pt x="12275" y="20567"/>
                      <a:pt x="12513" y="20360"/>
                    </a:cubicBezTo>
                    <a:cubicBezTo>
                      <a:pt x="12608" y="20360"/>
                      <a:pt x="12656" y="20256"/>
                      <a:pt x="12656" y="20256"/>
                    </a:cubicBezTo>
                    <a:cubicBezTo>
                      <a:pt x="12703" y="20256"/>
                      <a:pt x="12703" y="20256"/>
                      <a:pt x="12703" y="20256"/>
                    </a:cubicBezTo>
                    <a:cubicBezTo>
                      <a:pt x="12751" y="20256"/>
                      <a:pt x="12751" y="20256"/>
                      <a:pt x="12798" y="20256"/>
                    </a:cubicBezTo>
                    <a:cubicBezTo>
                      <a:pt x="12798" y="20256"/>
                      <a:pt x="12798" y="20256"/>
                      <a:pt x="12798" y="20256"/>
                    </a:cubicBezTo>
                    <a:cubicBezTo>
                      <a:pt x="12798" y="20256"/>
                      <a:pt x="12798" y="20256"/>
                      <a:pt x="12798" y="20256"/>
                    </a:cubicBezTo>
                    <a:cubicBezTo>
                      <a:pt x="12798" y="20256"/>
                      <a:pt x="12846" y="20256"/>
                      <a:pt x="12846" y="20256"/>
                    </a:cubicBezTo>
                    <a:cubicBezTo>
                      <a:pt x="12846" y="20256"/>
                      <a:pt x="12846" y="20153"/>
                      <a:pt x="12846" y="20153"/>
                    </a:cubicBezTo>
                    <a:cubicBezTo>
                      <a:pt x="12846" y="20153"/>
                      <a:pt x="12846" y="20153"/>
                      <a:pt x="12846" y="20050"/>
                    </a:cubicBezTo>
                    <a:cubicBezTo>
                      <a:pt x="12846" y="20050"/>
                      <a:pt x="12846" y="20050"/>
                      <a:pt x="12846" y="20050"/>
                    </a:cubicBezTo>
                    <a:cubicBezTo>
                      <a:pt x="12893" y="20050"/>
                      <a:pt x="12893" y="19946"/>
                      <a:pt x="12893" y="19946"/>
                    </a:cubicBezTo>
                    <a:cubicBezTo>
                      <a:pt x="12893" y="19946"/>
                      <a:pt x="12893" y="19946"/>
                      <a:pt x="12893" y="19946"/>
                    </a:cubicBezTo>
                    <a:cubicBezTo>
                      <a:pt x="12893" y="19843"/>
                      <a:pt x="12893" y="19843"/>
                      <a:pt x="12893" y="19843"/>
                    </a:cubicBezTo>
                    <a:cubicBezTo>
                      <a:pt x="12893" y="19843"/>
                      <a:pt x="12893" y="19843"/>
                      <a:pt x="12893" y="19843"/>
                    </a:cubicBezTo>
                    <a:cubicBezTo>
                      <a:pt x="12941" y="19843"/>
                      <a:pt x="12941" y="19740"/>
                      <a:pt x="12941" y="19740"/>
                    </a:cubicBezTo>
                    <a:cubicBezTo>
                      <a:pt x="12941" y="19740"/>
                      <a:pt x="12941" y="19740"/>
                      <a:pt x="12941" y="19740"/>
                    </a:cubicBezTo>
                    <a:cubicBezTo>
                      <a:pt x="12941" y="19740"/>
                      <a:pt x="12941" y="19740"/>
                      <a:pt x="12941" y="19740"/>
                    </a:cubicBezTo>
                    <a:cubicBezTo>
                      <a:pt x="12941" y="19740"/>
                      <a:pt x="12941" y="19740"/>
                      <a:pt x="12941" y="19740"/>
                    </a:cubicBezTo>
                    <a:cubicBezTo>
                      <a:pt x="12989" y="19740"/>
                      <a:pt x="12989" y="19636"/>
                      <a:pt x="12989" y="19636"/>
                    </a:cubicBezTo>
                    <a:cubicBezTo>
                      <a:pt x="12989" y="19636"/>
                      <a:pt x="12989" y="19636"/>
                      <a:pt x="12989" y="19636"/>
                    </a:cubicBezTo>
                    <a:cubicBezTo>
                      <a:pt x="12989" y="19636"/>
                      <a:pt x="12989" y="19636"/>
                      <a:pt x="12989" y="19636"/>
                    </a:cubicBezTo>
                    <a:cubicBezTo>
                      <a:pt x="13084" y="19533"/>
                      <a:pt x="13274" y="19223"/>
                      <a:pt x="13274" y="19016"/>
                    </a:cubicBezTo>
                    <a:cubicBezTo>
                      <a:pt x="13274" y="18913"/>
                      <a:pt x="13322" y="18603"/>
                      <a:pt x="13655" y="18603"/>
                    </a:cubicBezTo>
                    <a:cubicBezTo>
                      <a:pt x="13797" y="18603"/>
                      <a:pt x="13988" y="18706"/>
                      <a:pt x="14130" y="18810"/>
                    </a:cubicBezTo>
                    <a:cubicBezTo>
                      <a:pt x="14273" y="19016"/>
                      <a:pt x="14368" y="19016"/>
                      <a:pt x="14416" y="19016"/>
                    </a:cubicBezTo>
                    <a:cubicBezTo>
                      <a:pt x="14463" y="19016"/>
                      <a:pt x="14463" y="19016"/>
                      <a:pt x="14463" y="18810"/>
                    </a:cubicBezTo>
                    <a:cubicBezTo>
                      <a:pt x="14511" y="18396"/>
                      <a:pt x="14749" y="18086"/>
                      <a:pt x="14987" y="18086"/>
                    </a:cubicBezTo>
                    <a:cubicBezTo>
                      <a:pt x="15034" y="18086"/>
                      <a:pt x="15130" y="18086"/>
                      <a:pt x="15177" y="18189"/>
                    </a:cubicBezTo>
                    <a:cubicBezTo>
                      <a:pt x="15225" y="18189"/>
                      <a:pt x="15225" y="18189"/>
                      <a:pt x="15225" y="18189"/>
                    </a:cubicBezTo>
                    <a:cubicBezTo>
                      <a:pt x="15320" y="18396"/>
                      <a:pt x="15605" y="18603"/>
                      <a:pt x="15748" y="18603"/>
                    </a:cubicBezTo>
                    <a:cubicBezTo>
                      <a:pt x="15796" y="18603"/>
                      <a:pt x="15796" y="18603"/>
                      <a:pt x="15796" y="18603"/>
                    </a:cubicBezTo>
                    <a:cubicBezTo>
                      <a:pt x="15843" y="18603"/>
                      <a:pt x="15938" y="18500"/>
                      <a:pt x="16129" y="18500"/>
                    </a:cubicBezTo>
                    <a:cubicBezTo>
                      <a:pt x="16509" y="18500"/>
                      <a:pt x="17080" y="18706"/>
                      <a:pt x="17270" y="18810"/>
                    </a:cubicBezTo>
                    <a:cubicBezTo>
                      <a:pt x="17318" y="18810"/>
                      <a:pt x="17366" y="18810"/>
                      <a:pt x="17413" y="18810"/>
                    </a:cubicBezTo>
                    <a:cubicBezTo>
                      <a:pt x="17556" y="18706"/>
                      <a:pt x="17699" y="18810"/>
                      <a:pt x="17794" y="19120"/>
                    </a:cubicBezTo>
                    <a:cubicBezTo>
                      <a:pt x="17889" y="19326"/>
                      <a:pt x="17889" y="19326"/>
                      <a:pt x="17937" y="19326"/>
                    </a:cubicBezTo>
                    <a:cubicBezTo>
                      <a:pt x="17984" y="19326"/>
                      <a:pt x="17984" y="19326"/>
                      <a:pt x="17984" y="19326"/>
                    </a:cubicBezTo>
                    <a:cubicBezTo>
                      <a:pt x="18032" y="19326"/>
                      <a:pt x="18032" y="19326"/>
                      <a:pt x="18079" y="19326"/>
                    </a:cubicBezTo>
                    <a:cubicBezTo>
                      <a:pt x="18079" y="19326"/>
                      <a:pt x="18079" y="19326"/>
                      <a:pt x="18079" y="19326"/>
                    </a:cubicBezTo>
                    <a:cubicBezTo>
                      <a:pt x="18079" y="19326"/>
                      <a:pt x="18079" y="19223"/>
                      <a:pt x="18079" y="19223"/>
                    </a:cubicBezTo>
                    <a:cubicBezTo>
                      <a:pt x="18079" y="18913"/>
                      <a:pt x="18174" y="18706"/>
                      <a:pt x="18270" y="18500"/>
                    </a:cubicBezTo>
                    <a:cubicBezTo>
                      <a:pt x="18317" y="18396"/>
                      <a:pt x="18365" y="18293"/>
                      <a:pt x="18365" y="18189"/>
                    </a:cubicBezTo>
                    <a:cubicBezTo>
                      <a:pt x="18365" y="18189"/>
                      <a:pt x="18317" y="17776"/>
                      <a:pt x="18270" y="17673"/>
                    </a:cubicBezTo>
                    <a:cubicBezTo>
                      <a:pt x="18174" y="17363"/>
                      <a:pt x="18127" y="17156"/>
                      <a:pt x="18127" y="17053"/>
                    </a:cubicBezTo>
                    <a:cubicBezTo>
                      <a:pt x="18127" y="16329"/>
                      <a:pt x="18079" y="16226"/>
                      <a:pt x="18079" y="16226"/>
                    </a:cubicBezTo>
                    <a:cubicBezTo>
                      <a:pt x="18032" y="16122"/>
                      <a:pt x="17984" y="16019"/>
                      <a:pt x="17984" y="15916"/>
                    </a:cubicBezTo>
                    <a:cubicBezTo>
                      <a:pt x="18032" y="15606"/>
                      <a:pt x="18317" y="15296"/>
                      <a:pt x="18412" y="15296"/>
                    </a:cubicBezTo>
                    <a:cubicBezTo>
                      <a:pt x="18507" y="15399"/>
                      <a:pt x="18603" y="15296"/>
                      <a:pt x="18650" y="15192"/>
                    </a:cubicBezTo>
                    <a:cubicBezTo>
                      <a:pt x="18745" y="15192"/>
                      <a:pt x="18793" y="15089"/>
                      <a:pt x="18888" y="15089"/>
                    </a:cubicBezTo>
                    <a:cubicBezTo>
                      <a:pt x="18936" y="15089"/>
                      <a:pt x="18983" y="15192"/>
                      <a:pt x="18983" y="15192"/>
                    </a:cubicBezTo>
                    <a:cubicBezTo>
                      <a:pt x="19031" y="15296"/>
                      <a:pt x="19126" y="15296"/>
                      <a:pt x="19316" y="15296"/>
                    </a:cubicBezTo>
                    <a:cubicBezTo>
                      <a:pt x="19316" y="15296"/>
                      <a:pt x="19269" y="15192"/>
                      <a:pt x="19269" y="15192"/>
                    </a:cubicBezTo>
                    <a:cubicBezTo>
                      <a:pt x="19174" y="14986"/>
                      <a:pt x="19221" y="14572"/>
                      <a:pt x="19411" y="13539"/>
                    </a:cubicBezTo>
                    <a:cubicBezTo>
                      <a:pt x="19459" y="13229"/>
                      <a:pt x="19554" y="12919"/>
                      <a:pt x="19554" y="12712"/>
                    </a:cubicBezTo>
                    <a:cubicBezTo>
                      <a:pt x="19602" y="12402"/>
                      <a:pt x="19649" y="12299"/>
                      <a:pt x="19744" y="12299"/>
                    </a:cubicBezTo>
                    <a:cubicBezTo>
                      <a:pt x="19792" y="12299"/>
                      <a:pt x="19840" y="12402"/>
                      <a:pt x="19887" y="12402"/>
                    </a:cubicBezTo>
                    <a:cubicBezTo>
                      <a:pt x="19935" y="12505"/>
                      <a:pt x="19982" y="12505"/>
                      <a:pt x="20030" y="12609"/>
                    </a:cubicBezTo>
                    <a:cubicBezTo>
                      <a:pt x="20078" y="12609"/>
                      <a:pt x="20173" y="12609"/>
                      <a:pt x="20220" y="12609"/>
                    </a:cubicBezTo>
                    <a:cubicBezTo>
                      <a:pt x="20363" y="12609"/>
                      <a:pt x="20458" y="12609"/>
                      <a:pt x="20553" y="12712"/>
                    </a:cubicBezTo>
                    <a:cubicBezTo>
                      <a:pt x="20553" y="12712"/>
                      <a:pt x="20553" y="12712"/>
                      <a:pt x="20553" y="12712"/>
                    </a:cubicBezTo>
                    <a:cubicBezTo>
                      <a:pt x="20601" y="12712"/>
                      <a:pt x="20601" y="12712"/>
                      <a:pt x="20648" y="12712"/>
                    </a:cubicBezTo>
                    <a:cubicBezTo>
                      <a:pt x="20744" y="12609"/>
                      <a:pt x="20886" y="12505"/>
                      <a:pt x="20934" y="12299"/>
                    </a:cubicBezTo>
                    <a:cubicBezTo>
                      <a:pt x="20934" y="12299"/>
                      <a:pt x="20934" y="12299"/>
                      <a:pt x="20934" y="12195"/>
                    </a:cubicBezTo>
                    <a:cubicBezTo>
                      <a:pt x="20886" y="12092"/>
                      <a:pt x="20839" y="11885"/>
                      <a:pt x="20839" y="11472"/>
                    </a:cubicBezTo>
                    <a:cubicBezTo>
                      <a:pt x="20839" y="10748"/>
                      <a:pt x="21077" y="10438"/>
                      <a:pt x="21267" y="10438"/>
                    </a:cubicBezTo>
                    <a:cubicBezTo>
                      <a:pt x="21410" y="10438"/>
                      <a:pt x="21410" y="10128"/>
                      <a:pt x="21410" y="10025"/>
                    </a:cubicBezTo>
                    <a:cubicBezTo>
                      <a:pt x="21410" y="9922"/>
                      <a:pt x="21410" y="9922"/>
                      <a:pt x="21410" y="9818"/>
                    </a:cubicBezTo>
                    <a:cubicBezTo>
                      <a:pt x="21457" y="9715"/>
                      <a:pt x="21505" y="9611"/>
                      <a:pt x="21505" y="9508"/>
                    </a:cubicBezTo>
                    <a:cubicBezTo>
                      <a:pt x="21552" y="9405"/>
                      <a:pt x="21552" y="9405"/>
                      <a:pt x="21600" y="9301"/>
                    </a:cubicBezTo>
                    <a:cubicBezTo>
                      <a:pt x="21600" y="9301"/>
                      <a:pt x="21600" y="9301"/>
                      <a:pt x="21600" y="9301"/>
                    </a:cubicBezTo>
                    <a:cubicBezTo>
                      <a:pt x="21552" y="9198"/>
                      <a:pt x="21552" y="9198"/>
                      <a:pt x="21552" y="9095"/>
                    </a:cubicBezTo>
                    <a:cubicBezTo>
                      <a:pt x="21552" y="9095"/>
                      <a:pt x="21552" y="9095"/>
                      <a:pt x="21552" y="9095"/>
                    </a:cubicBezTo>
                    <a:cubicBezTo>
                      <a:pt x="21505" y="8991"/>
                      <a:pt x="21505" y="8991"/>
                      <a:pt x="21505" y="8888"/>
                    </a:cubicBezTo>
                    <a:cubicBezTo>
                      <a:pt x="21505" y="8888"/>
                      <a:pt x="21457" y="8888"/>
                      <a:pt x="21457" y="8991"/>
                    </a:cubicBezTo>
                    <a:cubicBezTo>
                      <a:pt x="21362" y="9095"/>
                      <a:pt x="21077" y="9198"/>
                      <a:pt x="20981" y="9198"/>
                    </a:cubicBezTo>
                    <a:cubicBezTo>
                      <a:pt x="20839" y="9198"/>
                      <a:pt x="20601" y="8785"/>
                      <a:pt x="20601" y="8475"/>
                    </a:cubicBezTo>
                    <a:cubicBezTo>
                      <a:pt x="20601" y="8268"/>
                      <a:pt x="20601" y="8268"/>
                      <a:pt x="20601" y="8268"/>
                    </a:cubicBezTo>
                    <a:cubicBezTo>
                      <a:pt x="20458" y="8268"/>
                      <a:pt x="20268" y="8165"/>
                      <a:pt x="20173" y="7544"/>
                    </a:cubicBezTo>
                    <a:cubicBezTo>
                      <a:pt x="20125" y="7234"/>
                      <a:pt x="20030" y="7131"/>
                      <a:pt x="19935" y="7131"/>
                    </a:cubicBezTo>
                    <a:cubicBezTo>
                      <a:pt x="19935" y="7028"/>
                      <a:pt x="19887" y="7028"/>
                      <a:pt x="19840" y="7028"/>
                    </a:cubicBezTo>
                    <a:cubicBezTo>
                      <a:pt x="19840" y="7028"/>
                      <a:pt x="19840" y="7028"/>
                      <a:pt x="19840" y="7028"/>
                    </a:cubicBezTo>
                    <a:cubicBezTo>
                      <a:pt x="19792" y="7028"/>
                      <a:pt x="19602" y="7131"/>
                      <a:pt x="19507" y="7234"/>
                    </a:cubicBezTo>
                    <a:cubicBezTo>
                      <a:pt x="19459" y="7234"/>
                      <a:pt x="19459" y="7338"/>
                      <a:pt x="19411" y="7338"/>
                    </a:cubicBezTo>
                    <a:cubicBezTo>
                      <a:pt x="19269" y="7441"/>
                      <a:pt x="19126" y="7338"/>
                      <a:pt x="18983" y="7234"/>
                    </a:cubicBezTo>
                    <a:cubicBezTo>
                      <a:pt x="18936" y="7234"/>
                      <a:pt x="18888" y="7234"/>
                      <a:pt x="18841" y="7131"/>
                    </a:cubicBezTo>
                    <a:cubicBezTo>
                      <a:pt x="18698" y="7131"/>
                      <a:pt x="18650" y="6924"/>
                      <a:pt x="18555" y="6718"/>
                    </a:cubicBezTo>
                    <a:cubicBezTo>
                      <a:pt x="18555" y="6614"/>
                      <a:pt x="18507" y="6511"/>
                      <a:pt x="18460" y="6511"/>
                    </a:cubicBezTo>
                    <a:cubicBezTo>
                      <a:pt x="18412" y="6511"/>
                      <a:pt x="18365" y="6718"/>
                      <a:pt x="18365" y="6821"/>
                    </a:cubicBezTo>
                    <a:cubicBezTo>
                      <a:pt x="18317" y="7028"/>
                      <a:pt x="18222" y="7234"/>
                      <a:pt x="18127" y="7234"/>
                    </a:cubicBezTo>
                    <a:cubicBezTo>
                      <a:pt x="17984" y="7234"/>
                      <a:pt x="17937" y="6924"/>
                      <a:pt x="17746" y="6201"/>
                    </a:cubicBezTo>
                    <a:cubicBezTo>
                      <a:pt x="17651" y="5788"/>
                      <a:pt x="17556" y="5374"/>
                      <a:pt x="17461" y="5064"/>
                    </a:cubicBezTo>
                    <a:cubicBezTo>
                      <a:pt x="17413" y="4754"/>
                      <a:pt x="17413" y="4754"/>
                      <a:pt x="17413" y="4754"/>
                    </a:cubicBezTo>
                    <a:cubicBezTo>
                      <a:pt x="17175" y="4031"/>
                      <a:pt x="16842" y="2894"/>
                      <a:pt x="16557" y="2687"/>
                    </a:cubicBezTo>
                    <a:cubicBezTo>
                      <a:pt x="16367" y="2480"/>
                      <a:pt x="16271" y="2274"/>
                      <a:pt x="16224" y="2067"/>
                    </a:cubicBezTo>
                    <a:cubicBezTo>
                      <a:pt x="16224" y="1964"/>
                      <a:pt x="16224" y="1757"/>
                      <a:pt x="16271" y="1550"/>
                    </a:cubicBezTo>
                    <a:cubicBezTo>
                      <a:pt x="16271" y="1550"/>
                      <a:pt x="16271" y="1550"/>
                      <a:pt x="16271" y="1550"/>
                    </a:cubicBezTo>
                    <a:cubicBezTo>
                      <a:pt x="16224" y="1550"/>
                      <a:pt x="16129" y="1654"/>
                      <a:pt x="16129" y="1654"/>
                    </a:cubicBezTo>
                    <a:cubicBezTo>
                      <a:pt x="16081" y="1757"/>
                      <a:pt x="16033" y="1757"/>
                      <a:pt x="15986" y="1860"/>
                    </a:cubicBezTo>
                    <a:cubicBezTo>
                      <a:pt x="15843" y="2067"/>
                      <a:pt x="15748" y="2274"/>
                      <a:pt x="15605" y="2274"/>
                    </a:cubicBezTo>
                    <a:cubicBezTo>
                      <a:pt x="15605" y="2274"/>
                      <a:pt x="15558" y="2274"/>
                      <a:pt x="15558" y="2274"/>
                    </a:cubicBezTo>
                    <a:cubicBezTo>
                      <a:pt x="15510" y="2377"/>
                      <a:pt x="15463" y="2480"/>
                      <a:pt x="15415" y="2480"/>
                    </a:cubicBezTo>
                    <a:cubicBezTo>
                      <a:pt x="15272" y="2687"/>
                      <a:pt x="15082" y="2894"/>
                      <a:pt x="14987" y="2790"/>
                    </a:cubicBezTo>
                    <a:cubicBezTo>
                      <a:pt x="14939" y="2790"/>
                      <a:pt x="14892" y="2790"/>
                      <a:pt x="14844" y="2894"/>
                    </a:cubicBezTo>
                    <a:cubicBezTo>
                      <a:pt x="14796" y="2997"/>
                      <a:pt x="14749" y="3100"/>
                      <a:pt x="14654" y="3100"/>
                    </a:cubicBezTo>
                    <a:cubicBezTo>
                      <a:pt x="14606" y="3100"/>
                      <a:pt x="14559" y="2997"/>
                      <a:pt x="14511" y="2997"/>
                    </a:cubicBezTo>
                    <a:cubicBezTo>
                      <a:pt x="14463" y="2894"/>
                      <a:pt x="14463" y="2687"/>
                      <a:pt x="14463" y="2687"/>
                    </a:cubicBezTo>
                    <a:cubicBezTo>
                      <a:pt x="14463" y="2480"/>
                      <a:pt x="14511" y="2377"/>
                      <a:pt x="14606" y="2170"/>
                    </a:cubicBezTo>
                    <a:cubicBezTo>
                      <a:pt x="14511" y="2274"/>
                      <a:pt x="14463" y="2170"/>
                      <a:pt x="14416" y="2067"/>
                    </a:cubicBezTo>
                    <a:cubicBezTo>
                      <a:pt x="14416" y="2067"/>
                      <a:pt x="14368" y="2067"/>
                      <a:pt x="14321" y="1964"/>
                    </a:cubicBezTo>
                    <a:cubicBezTo>
                      <a:pt x="14321" y="2067"/>
                      <a:pt x="14321" y="2067"/>
                      <a:pt x="14321" y="2067"/>
                    </a:cubicBezTo>
                    <a:cubicBezTo>
                      <a:pt x="14273" y="2170"/>
                      <a:pt x="14226" y="2274"/>
                      <a:pt x="14178" y="2274"/>
                    </a:cubicBezTo>
                    <a:cubicBezTo>
                      <a:pt x="14178" y="2274"/>
                      <a:pt x="14178" y="2274"/>
                      <a:pt x="14130" y="2170"/>
                    </a:cubicBezTo>
                    <a:cubicBezTo>
                      <a:pt x="14130" y="2170"/>
                      <a:pt x="14130" y="2170"/>
                      <a:pt x="14130" y="2170"/>
                    </a:cubicBezTo>
                    <a:cubicBezTo>
                      <a:pt x="14130" y="2170"/>
                      <a:pt x="14130" y="2170"/>
                      <a:pt x="14130" y="2170"/>
                    </a:cubicBezTo>
                    <a:cubicBezTo>
                      <a:pt x="14083" y="2170"/>
                      <a:pt x="14083" y="2170"/>
                      <a:pt x="14083" y="2170"/>
                    </a:cubicBezTo>
                    <a:cubicBezTo>
                      <a:pt x="14083" y="2170"/>
                      <a:pt x="14083" y="2170"/>
                      <a:pt x="14083" y="2170"/>
                    </a:cubicBezTo>
                    <a:cubicBezTo>
                      <a:pt x="14035" y="2067"/>
                      <a:pt x="13988" y="1964"/>
                      <a:pt x="13988" y="1860"/>
                    </a:cubicBezTo>
                    <a:cubicBezTo>
                      <a:pt x="13988" y="1757"/>
                      <a:pt x="13988" y="1654"/>
                      <a:pt x="13940" y="1654"/>
                    </a:cubicBezTo>
                    <a:cubicBezTo>
                      <a:pt x="13893" y="1860"/>
                      <a:pt x="13655" y="1964"/>
                      <a:pt x="13512" y="1964"/>
                    </a:cubicBezTo>
                    <a:cubicBezTo>
                      <a:pt x="13512" y="1964"/>
                      <a:pt x="13512" y="1964"/>
                      <a:pt x="13512" y="1964"/>
                    </a:cubicBezTo>
                    <a:cubicBezTo>
                      <a:pt x="13512" y="1964"/>
                      <a:pt x="13512" y="1964"/>
                      <a:pt x="13512" y="1964"/>
                    </a:cubicBezTo>
                    <a:cubicBezTo>
                      <a:pt x="13417" y="1964"/>
                      <a:pt x="13369" y="1964"/>
                      <a:pt x="13322" y="1860"/>
                    </a:cubicBezTo>
                    <a:cubicBezTo>
                      <a:pt x="13226" y="1654"/>
                      <a:pt x="13322" y="1447"/>
                      <a:pt x="13322" y="1344"/>
                    </a:cubicBezTo>
                    <a:cubicBezTo>
                      <a:pt x="13369" y="1240"/>
                      <a:pt x="13369" y="1240"/>
                      <a:pt x="13369" y="1240"/>
                    </a:cubicBezTo>
                    <a:cubicBezTo>
                      <a:pt x="13369" y="1137"/>
                      <a:pt x="13322" y="1033"/>
                      <a:pt x="13322" y="930"/>
                    </a:cubicBezTo>
                    <a:cubicBezTo>
                      <a:pt x="13274" y="827"/>
                      <a:pt x="13274" y="620"/>
                      <a:pt x="13274" y="413"/>
                    </a:cubicBezTo>
                    <a:cubicBezTo>
                      <a:pt x="13274" y="310"/>
                      <a:pt x="13274" y="310"/>
                      <a:pt x="13274" y="310"/>
                    </a:cubicBezTo>
                    <a:cubicBezTo>
                      <a:pt x="13226" y="207"/>
                      <a:pt x="13131" y="103"/>
                      <a:pt x="13084" y="103"/>
                    </a:cubicBezTo>
                    <a:cubicBezTo>
                      <a:pt x="13084" y="103"/>
                      <a:pt x="13036" y="103"/>
                      <a:pt x="13036" y="103"/>
                    </a:cubicBezTo>
                    <a:cubicBezTo>
                      <a:pt x="12893" y="207"/>
                      <a:pt x="12703" y="103"/>
                      <a:pt x="12560" y="0"/>
                    </a:cubicBezTo>
                    <a:cubicBezTo>
                      <a:pt x="12560" y="0"/>
                      <a:pt x="12560" y="0"/>
                      <a:pt x="12465" y="0"/>
                    </a:cubicBezTo>
                    <a:cubicBezTo>
                      <a:pt x="12275" y="0"/>
                      <a:pt x="12037" y="103"/>
                      <a:pt x="12037" y="207"/>
                    </a:cubicBezTo>
                    <a:cubicBezTo>
                      <a:pt x="11989" y="517"/>
                      <a:pt x="11799" y="620"/>
                      <a:pt x="11371" y="827"/>
                    </a:cubicBezTo>
                    <a:cubicBezTo>
                      <a:pt x="11323" y="827"/>
                      <a:pt x="11228" y="930"/>
                      <a:pt x="11181" y="930"/>
                    </a:cubicBezTo>
                    <a:cubicBezTo>
                      <a:pt x="11038" y="1033"/>
                      <a:pt x="10610" y="1137"/>
                      <a:pt x="10419" y="1240"/>
                    </a:cubicBezTo>
                    <a:cubicBezTo>
                      <a:pt x="10324" y="1240"/>
                      <a:pt x="10277" y="1344"/>
                      <a:pt x="10229" y="1344"/>
                    </a:cubicBezTo>
                    <a:cubicBezTo>
                      <a:pt x="10086" y="1447"/>
                      <a:pt x="9991" y="1550"/>
                      <a:pt x="9848" y="1550"/>
                    </a:cubicBezTo>
                    <a:cubicBezTo>
                      <a:pt x="9515" y="1550"/>
                      <a:pt x="9230" y="1757"/>
                      <a:pt x="9087" y="1964"/>
                    </a:cubicBezTo>
                    <a:cubicBezTo>
                      <a:pt x="9087" y="1964"/>
                      <a:pt x="9040" y="1964"/>
                      <a:pt x="8992" y="2067"/>
                    </a:cubicBezTo>
                    <a:cubicBezTo>
                      <a:pt x="8897" y="2067"/>
                      <a:pt x="8849" y="2067"/>
                      <a:pt x="8754" y="2067"/>
                    </a:cubicBezTo>
                    <a:cubicBezTo>
                      <a:pt x="8754" y="2067"/>
                      <a:pt x="8754" y="2067"/>
                      <a:pt x="8754" y="2067"/>
                    </a:cubicBezTo>
                    <a:cubicBezTo>
                      <a:pt x="8754" y="2067"/>
                      <a:pt x="8754" y="2067"/>
                      <a:pt x="8754" y="2067"/>
                    </a:cubicBezTo>
                    <a:cubicBezTo>
                      <a:pt x="8707" y="2067"/>
                      <a:pt x="8659" y="2067"/>
                      <a:pt x="8611" y="2067"/>
                    </a:cubicBezTo>
                    <a:cubicBezTo>
                      <a:pt x="8564" y="2067"/>
                      <a:pt x="8564" y="2067"/>
                      <a:pt x="8564" y="2067"/>
                    </a:cubicBezTo>
                    <a:cubicBezTo>
                      <a:pt x="8516" y="2067"/>
                      <a:pt x="8469" y="2067"/>
                      <a:pt x="8421" y="2067"/>
                    </a:cubicBezTo>
                    <a:cubicBezTo>
                      <a:pt x="8374" y="2170"/>
                      <a:pt x="8278" y="2170"/>
                      <a:pt x="8231" y="2170"/>
                    </a:cubicBezTo>
                    <a:cubicBezTo>
                      <a:pt x="8183" y="2170"/>
                      <a:pt x="8136" y="2170"/>
                      <a:pt x="8136" y="2170"/>
                    </a:cubicBezTo>
                    <a:cubicBezTo>
                      <a:pt x="8088" y="2170"/>
                      <a:pt x="8041" y="2170"/>
                      <a:pt x="7993" y="2170"/>
                    </a:cubicBezTo>
                    <a:cubicBezTo>
                      <a:pt x="7993" y="2274"/>
                      <a:pt x="7993" y="2687"/>
                      <a:pt x="8041" y="2790"/>
                    </a:cubicBezTo>
                    <a:cubicBezTo>
                      <a:pt x="8088" y="2894"/>
                      <a:pt x="8231" y="2997"/>
                      <a:pt x="8278" y="3100"/>
                    </a:cubicBezTo>
                    <a:cubicBezTo>
                      <a:pt x="8421" y="3204"/>
                      <a:pt x="8516" y="3204"/>
                      <a:pt x="8516" y="3411"/>
                    </a:cubicBezTo>
                    <a:cubicBezTo>
                      <a:pt x="8564" y="3514"/>
                      <a:pt x="8564" y="3514"/>
                      <a:pt x="8564" y="3514"/>
                    </a:cubicBezTo>
                    <a:cubicBezTo>
                      <a:pt x="8516" y="3617"/>
                      <a:pt x="8516" y="3617"/>
                      <a:pt x="8516" y="3617"/>
                    </a:cubicBezTo>
                    <a:cubicBezTo>
                      <a:pt x="8469" y="3721"/>
                      <a:pt x="8374" y="3824"/>
                      <a:pt x="8088" y="3824"/>
                    </a:cubicBezTo>
                    <a:cubicBezTo>
                      <a:pt x="7993" y="3824"/>
                      <a:pt x="7945" y="3824"/>
                      <a:pt x="7898" y="3824"/>
                    </a:cubicBezTo>
                    <a:cubicBezTo>
                      <a:pt x="7850" y="3824"/>
                      <a:pt x="7850" y="3927"/>
                      <a:pt x="7850" y="3927"/>
                    </a:cubicBezTo>
                    <a:cubicBezTo>
                      <a:pt x="7803" y="4031"/>
                      <a:pt x="7803" y="4237"/>
                      <a:pt x="7850" y="4444"/>
                    </a:cubicBezTo>
                    <a:cubicBezTo>
                      <a:pt x="7898" y="4547"/>
                      <a:pt x="7898" y="4651"/>
                      <a:pt x="7850" y="4754"/>
                    </a:cubicBezTo>
                    <a:cubicBezTo>
                      <a:pt x="7803" y="5064"/>
                      <a:pt x="7565" y="5271"/>
                      <a:pt x="7470" y="5271"/>
                    </a:cubicBezTo>
                    <a:cubicBezTo>
                      <a:pt x="7470" y="5271"/>
                      <a:pt x="7470" y="5374"/>
                      <a:pt x="7517" y="5374"/>
                    </a:cubicBezTo>
                    <a:cubicBezTo>
                      <a:pt x="7517" y="5478"/>
                      <a:pt x="7565" y="5478"/>
                      <a:pt x="7565" y="5478"/>
                    </a:cubicBezTo>
                    <a:cubicBezTo>
                      <a:pt x="7660" y="5478"/>
                      <a:pt x="7755" y="5581"/>
                      <a:pt x="7850" y="5684"/>
                    </a:cubicBezTo>
                    <a:cubicBezTo>
                      <a:pt x="7898" y="5684"/>
                      <a:pt x="7945" y="5788"/>
                      <a:pt x="7945" y="5788"/>
                    </a:cubicBezTo>
                    <a:cubicBezTo>
                      <a:pt x="8136" y="5788"/>
                      <a:pt x="8183" y="6098"/>
                      <a:pt x="8183" y="6821"/>
                    </a:cubicBezTo>
                    <a:cubicBezTo>
                      <a:pt x="8183" y="7028"/>
                      <a:pt x="8136" y="7441"/>
                      <a:pt x="7755" y="7441"/>
                    </a:cubicBezTo>
                    <a:cubicBezTo>
                      <a:pt x="7612" y="7441"/>
                      <a:pt x="7517" y="7338"/>
                      <a:pt x="7470" y="7234"/>
                    </a:cubicBezTo>
                    <a:cubicBezTo>
                      <a:pt x="7422" y="7131"/>
                      <a:pt x="7374" y="7131"/>
                      <a:pt x="7374" y="7028"/>
                    </a:cubicBezTo>
                    <a:cubicBezTo>
                      <a:pt x="7374" y="7131"/>
                      <a:pt x="7374" y="7131"/>
                      <a:pt x="7327" y="7234"/>
                    </a:cubicBezTo>
                    <a:cubicBezTo>
                      <a:pt x="7327" y="7338"/>
                      <a:pt x="7279" y="7544"/>
                      <a:pt x="7232" y="7648"/>
                    </a:cubicBezTo>
                    <a:cubicBezTo>
                      <a:pt x="7184" y="7648"/>
                      <a:pt x="7184" y="7648"/>
                      <a:pt x="7137" y="7648"/>
                    </a:cubicBezTo>
                    <a:cubicBezTo>
                      <a:pt x="7137" y="7648"/>
                      <a:pt x="7137" y="7648"/>
                      <a:pt x="7089" y="7648"/>
                    </a:cubicBezTo>
                    <a:cubicBezTo>
                      <a:pt x="7041" y="7544"/>
                      <a:pt x="7041" y="7544"/>
                      <a:pt x="6994" y="7441"/>
                    </a:cubicBezTo>
                    <a:cubicBezTo>
                      <a:pt x="6946" y="7338"/>
                      <a:pt x="6946" y="7234"/>
                      <a:pt x="6899" y="7234"/>
                    </a:cubicBezTo>
                    <a:cubicBezTo>
                      <a:pt x="6804" y="7234"/>
                      <a:pt x="6566" y="7234"/>
                      <a:pt x="6470" y="6821"/>
                    </a:cubicBezTo>
                    <a:cubicBezTo>
                      <a:pt x="6470" y="6718"/>
                      <a:pt x="6423" y="6614"/>
                      <a:pt x="6328" y="6614"/>
                    </a:cubicBezTo>
                    <a:cubicBezTo>
                      <a:pt x="6233" y="6614"/>
                      <a:pt x="6137" y="6718"/>
                      <a:pt x="6090" y="6821"/>
                    </a:cubicBezTo>
                    <a:cubicBezTo>
                      <a:pt x="6042" y="6924"/>
                      <a:pt x="5995" y="7028"/>
                      <a:pt x="5900" y="7028"/>
                    </a:cubicBezTo>
                    <a:cubicBezTo>
                      <a:pt x="5804" y="7028"/>
                      <a:pt x="5757" y="6924"/>
                      <a:pt x="5709" y="6821"/>
                    </a:cubicBezTo>
                    <a:cubicBezTo>
                      <a:pt x="5662" y="6718"/>
                      <a:pt x="5662" y="6718"/>
                      <a:pt x="5662" y="6718"/>
                    </a:cubicBezTo>
                    <a:cubicBezTo>
                      <a:pt x="5662" y="6718"/>
                      <a:pt x="5662" y="6718"/>
                      <a:pt x="5614" y="6718"/>
                    </a:cubicBezTo>
                    <a:cubicBezTo>
                      <a:pt x="5471" y="6718"/>
                      <a:pt x="5329" y="6924"/>
                      <a:pt x="5281" y="7028"/>
                    </a:cubicBezTo>
                    <a:cubicBezTo>
                      <a:pt x="5233" y="7234"/>
                      <a:pt x="5138" y="7441"/>
                      <a:pt x="4948" y="7441"/>
                    </a:cubicBezTo>
                    <a:cubicBezTo>
                      <a:pt x="4853" y="7441"/>
                      <a:pt x="4758" y="7338"/>
                      <a:pt x="4663" y="7234"/>
                    </a:cubicBezTo>
                    <a:cubicBezTo>
                      <a:pt x="4567" y="7131"/>
                      <a:pt x="4520" y="7028"/>
                      <a:pt x="4472" y="7028"/>
                    </a:cubicBezTo>
                    <a:cubicBezTo>
                      <a:pt x="4472" y="7028"/>
                      <a:pt x="4472" y="7028"/>
                      <a:pt x="4472" y="7028"/>
                    </a:cubicBezTo>
                    <a:cubicBezTo>
                      <a:pt x="4472" y="7441"/>
                      <a:pt x="4377" y="7441"/>
                      <a:pt x="4377" y="7441"/>
                    </a:cubicBezTo>
                    <a:cubicBezTo>
                      <a:pt x="4330" y="7441"/>
                      <a:pt x="4330" y="7441"/>
                      <a:pt x="4330" y="7441"/>
                    </a:cubicBezTo>
                    <a:cubicBezTo>
                      <a:pt x="4330" y="7441"/>
                      <a:pt x="4282" y="7441"/>
                      <a:pt x="4282" y="7441"/>
                    </a:cubicBezTo>
                    <a:cubicBezTo>
                      <a:pt x="4282" y="7441"/>
                      <a:pt x="4282" y="7441"/>
                      <a:pt x="4282" y="7338"/>
                    </a:cubicBezTo>
                    <a:cubicBezTo>
                      <a:pt x="4282" y="7338"/>
                      <a:pt x="4282" y="7338"/>
                      <a:pt x="4282" y="7338"/>
                    </a:cubicBezTo>
                    <a:cubicBezTo>
                      <a:pt x="4234" y="7338"/>
                      <a:pt x="4234" y="7338"/>
                      <a:pt x="4234" y="7338"/>
                    </a:cubicBezTo>
                    <a:cubicBezTo>
                      <a:pt x="4234" y="7338"/>
                      <a:pt x="4234" y="7338"/>
                      <a:pt x="4234" y="7338"/>
                    </a:cubicBezTo>
                    <a:cubicBezTo>
                      <a:pt x="4234" y="7234"/>
                      <a:pt x="4234" y="7234"/>
                      <a:pt x="4234" y="7234"/>
                    </a:cubicBezTo>
                    <a:cubicBezTo>
                      <a:pt x="4234" y="7234"/>
                      <a:pt x="4234" y="7234"/>
                      <a:pt x="4234" y="7234"/>
                    </a:cubicBezTo>
                    <a:cubicBezTo>
                      <a:pt x="4234" y="7234"/>
                      <a:pt x="4234" y="7234"/>
                      <a:pt x="4234" y="7234"/>
                    </a:cubicBezTo>
                    <a:cubicBezTo>
                      <a:pt x="4187" y="7234"/>
                      <a:pt x="4187" y="7131"/>
                      <a:pt x="4187" y="7131"/>
                    </a:cubicBezTo>
                    <a:cubicBezTo>
                      <a:pt x="4187" y="7131"/>
                      <a:pt x="4187" y="7131"/>
                      <a:pt x="4187" y="7028"/>
                    </a:cubicBezTo>
                    <a:cubicBezTo>
                      <a:pt x="4187" y="7028"/>
                      <a:pt x="4139" y="6924"/>
                      <a:pt x="4139" y="6924"/>
                    </a:cubicBezTo>
                    <a:cubicBezTo>
                      <a:pt x="4139" y="6924"/>
                      <a:pt x="4092" y="6821"/>
                      <a:pt x="4044" y="6718"/>
                    </a:cubicBezTo>
                    <a:cubicBezTo>
                      <a:pt x="3996" y="6614"/>
                      <a:pt x="3854" y="6408"/>
                      <a:pt x="3806" y="6304"/>
                    </a:cubicBezTo>
                    <a:cubicBezTo>
                      <a:pt x="3759" y="6304"/>
                      <a:pt x="3759" y="6304"/>
                      <a:pt x="3759" y="6304"/>
                    </a:cubicBezTo>
                    <a:cubicBezTo>
                      <a:pt x="3711" y="6201"/>
                      <a:pt x="3568" y="6098"/>
                      <a:pt x="3473" y="6098"/>
                    </a:cubicBezTo>
                    <a:cubicBezTo>
                      <a:pt x="3283" y="5994"/>
                      <a:pt x="3140" y="5994"/>
                      <a:pt x="3093" y="5684"/>
                    </a:cubicBezTo>
                    <a:cubicBezTo>
                      <a:pt x="3093" y="5684"/>
                      <a:pt x="3045" y="5684"/>
                      <a:pt x="2997" y="5684"/>
                    </a:cubicBezTo>
                    <a:cubicBezTo>
                      <a:pt x="2950" y="5684"/>
                      <a:pt x="2902" y="5684"/>
                      <a:pt x="2902" y="5788"/>
                    </a:cubicBezTo>
                    <a:cubicBezTo>
                      <a:pt x="2855" y="5994"/>
                      <a:pt x="2759" y="6098"/>
                      <a:pt x="2712" y="6098"/>
                    </a:cubicBezTo>
                    <a:cubicBezTo>
                      <a:pt x="2617" y="6098"/>
                      <a:pt x="2569" y="5994"/>
                      <a:pt x="2522" y="5891"/>
                    </a:cubicBezTo>
                    <a:cubicBezTo>
                      <a:pt x="2522" y="5891"/>
                      <a:pt x="2474" y="5891"/>
                      <a:pt x="2474" y="5891"/>
                    </a:cubicBezTo>
                    <a:cubicBezTo>
                      <a:pt x="2474" y="5891"/>
                      <a:pt x="2474" y="5891"/>
                      <a:pt x="2474" y="5891"/>
                    </a:cubicBezTo>
                    <a:cubicBezTo>
                      <a:pt x="2379" y="5891"/>
                      <a:pt x="2236" y="5994"/>
                      <a:pt x="2189" y="6098"/>
                    </a:cubicBezTo>
                    <a:cubicBezTo>
                      <a:pt x="2141" y="6098"/>
                      <a:pt x="2141" y="6098"/>
                      <a:pt x="2141" y="6098"/>
                    </a:cubicBezTo>
                    <a:cubicBezTo>
                      <a:pt x="2141" y="6098"/>
                      <a:pt x="2093" y="6201"/>
                      <a:pt x="2046" y="6201"/>
                    </a:cubicBezTo>
                    <a:cubicBezTo>
                      <a:pt x="1856" y="6511"/>
                      <a:pt x="1665" y="6718"/>
                      <a:pt x="1522" y="6718"/>
                    </a:cubicBezTo>
                    <a:cubicBezTo>
                      <a:pt x="1522" y="6718"/>
                      <a:pt x="1522" y="6821"/>
                      <a:pt x="1522" y="6821"/>
                    </a:cubicBezTo>
                    <a:cubicBezTo>
                      <a:pt x="1475" y="6924"/>
                      <a:pt x="1475" y="7131"/>
                      <a:pt x="1380" y="7234"/>
                    </a:cubicBezTo>
                    <a:cubicBezTo>
                      <a:pt x="1332" y="7234"/>
                      <a:pt x="1332" y="7234"/>
                      <a:pt x="1285" y="7234"/>
                    </a:cubicBezTo>
                    <a:cubicBezTo>
                      <a:pt x="1237" y="7338"/>
                      <a:pt x="1189" y="7338"/>
                      <a:pt x="1189" y="7338"/>
                    </a:cubicBezTo>
                    <a:cubicBezTo>
                      <a:pt x="1189" y="7441"/>
                      <a:pt x="1189" y="7544"/>
                      <a:pt x="1189" y="7648"/>
                    </a:cubicBezTo>
                    <a:cubicBezTo>
                      <a:pt x="1189" y="7648"/>
                      <a:pt x="1237" y="7751"/>
                      <a:pt x="1237" y="7751"/>
                    </a:cubicBezTo>
                    <a:cubicBezTo>
                      <a:pt x="1237" y="7855"/>
                      <a:pt x="1285" y="8061"/>
                      <a:pt x="1285" y="8165"/>
                    </a:cubicBezTo>
                    <a:cubicBezTo>
                      <a:pt x="1285" y="8268"/>
                      <a:pt x="1237" y="8268"/>
                      <a:pt x="1237" y="8371"/>
                    </a:cubicBezTo>
                    <a:cubicBezTo>
                      <a:pt x="1237" y="8475"/>
                      <a:pt x="1189" y="8578"/>
                      <a:pt x="1094" y="8578"/>
                    </a:cubicBezTo>
                    <a:cubicBezTo>
                      <a:pt x="1047" y="8681"/>
                      <a:pt x="1047" y="8681"/>
                      <a:pt x="999" y="8681"/>
                    </a:cubicBezTo>
                    <a:cubicBezTo>
                      <a:pt x="856" y="8681"/>
                      <a:pt x="809" y="8371"/>
                      <a:pt x="714" y="8165"/>
                    </a:cubicBezTo>
                    <a:cubicBezTo>
                      <a:pt x="666" y="8061"/>
                      <a:pt x="619" y="7855"/>
                      <a:pt x="571" y="7855"/>
                    </a:cubicBezTo>
                    <a:cubicBezTo>
                      <a:pt x="571" y="7751"/>
                      <a:pt x="523" y="7751"/>
                      <a:pt x="523" y="7751"/>
                    </a:cubicBezTo>
                    <a:cubicBezTo>
                      <a:pt x="476" y="7751"/>
                      <a:pt x="428" y="7855"/>
                      <a:pt x="428" y="8061"/>
                    </a:cubicBezTo>
                    <a:cubicBezTo>
                      <a:pt x="428" y="8371"/>
                      <a:pt x="333" y="8475"/>
                      <a:pt x="238" y="8578"/>
                    </a:cubicBezTo>
                    <a:cubicBezTo>
                      <a:pt x="190" y="8681"/>
                      <a:pt x="143" y="8785"/>
                      <a:pt x="143" y="8888"/>
                    </a:cubicBezTo>
                    <a:cubicBezTo>
                      <a:pt x="95" y="8888"/>
                      <a:pt x="95" y="8888"/>
                      <a:pt x="95" y="8888"/>
                    </a:cubicBezTo>
                    <a:cubicBezTo>
                      <a:pt x="143" y="8991"/>
                      <a:pt x="143" y="8991"/>
                      <a:pt x="190" y="8991"/>
                    </a:cubicBezTo>
                    <a:cubicBezTo>
                      <a:pt x="238" y="9095"/>
                      <a:pt x="285" y="9198"/>
                      <a:pt x="285" y="9301"/>
                    </a:cubicBezTo>
                    <a:cubicBezTo>
                      <a:pt x="285" y="9611"/>
                      <a:pt x="190" y="9715"/>
                      <a:pt x="48" y="9922"/>
                    </a:cubicBezTo>
                    <a:cubicBezTo>
                      <a:pt x="48" y="9922"/>
                      <a:pt x="0" y="10232"/>
                      <a:pt x="0" y="10335"/>
                    </a:cubicBezTo>
                    <a:cubicBezTo>
                      <a:pt x="0" y="10335"/>
                      <a:pt x="48" y="10335"/>
                      <a:pt x="48" y="10335"/>
                    </a:cubicBezTo>
                    <a:cubicBezTo>
                      <a:pt x="143" y="10438"/>
                      <a:pt x="333" y="10542"/>
                      <a:pt x="285" y="10955"/>
                    </a:cubicBezTo>
                    <a:cubicBezTo>
                      <a:pt x="285" y="11058"/>
                      <a:pt x="285" y="11162"/>
                      <a:pt x="285" y="11265"/>
                    </a:cubicBezTo>
                    <a:cubicBezTo>
                      <a:pt x="381" y="11265"/>
                      <a:pt x="428" y="11265"/>
                      <a:pt x="523" y="11265"/>
                    </a:cubicBezTo>
                    <a:cubicBezTo>
                      <a:pt x="571" y="11265"/>
                      <a:pt x="571" y="11265"/>
                      <a:pt x="619" y="11265"/>
                    </a:cubicBezTo>
                    <a:cubicBezTo>
                      <a:pt x="619" y="11265"/>
                      <a:pt x="666" y="11265"/>
                      <a:pt x="666" y="11265"/>
                    </a:cubicBezTo>
                    <a:cubicBezTo>
                      <a:pt x="809" y="11265"/>
                      <a:pt x="856" y="11472"/>
                      <a:pt x="952" y="11678"/>
                    </a:cubicBezTo>
                    <a:cubicBezTo>
                      <a:pt x="999" y="11885"/>
                      <a:pt x="1047" y="11989"/>
                      <a:pt x="1094" y="12195"/>
                    </a:cubicBezTo>
                    <a:cubicBezTo>
                      <a:pt x="1237" y="12505"/>
                      <a:pt x="1285" y="12712"/>
                      <a:pt x="1285" y="12919"/>
                    </a:cubicBezTo>
                    <a:cubicBezTo>
                      <a:pt x="1237" y="13125"/>
                      <a:pt x="1189" y="13125"/>
                      <a:pt x="1142" y="13229"/>
                    </a:cubicBezTo>
                    <a:cubicBezTo>
                      <a:pt x="1142" y="13229"/>
                      <a:pt x="1189" y="13332"/>
                      <a:pt x="1237" y="13332"/>
                    </a:cubicBezTo>
                    <a:cubicBezTo>
                      <a:pt x="1285" y="13332"/>
                      <a:pt x="1285" y="13435"/>
                      <a:pt x="1332" y="13435"/>
                    </a:cubicBezTo>
                    <a:cubicBezTo>
                      <a:pt x="1332" y="13435"/>
                      <a:pt x="1332" y="13435"/>
                      <a:pt x="1380" y="13539"/>
                    </a:cubicBezTo>
                    <a:cubicBezTo>
                      <a:pt x="1380" y="13539"/>
                      <a:pt x="1380" y="13539"/>
                      <a:pt x="1380" y="13539"/>
                    </a:cubicBezTo>
                    <a:cubicBezTo>
                      <a:pt x="1380" y="13435"/>
                      <a:pt x="1427" y="13435"/>
                      <a:pt x="1427" y="13435"/>
                    </a:cubicBezTo>
                    <a:close/>
                    <a:moveTo>
                      <a:pt x="14796" y="13642"/>
                    </a:moveTo>
                    <a:cubicBezTo>
                      <a:pt x="14987" y="13229"/>
                      <a:pt x="15415" y="13022"/>
                      <a:pt x="15796" y="13022"/>
                    </a:cubicBezTo>
                    <a:cubicBezTo>
                      <a:pt x="15986" y="13022"/>
                      <a:pt x="16129" y="13022"/>
                      <a:pt x="16271" y="13125"/>
                    </a:cubicBezTo>
                    <a:cubicBezTo>
                      <a:pt x="16509" y="13229"/>
                      <a:pt x="16937" y="13125"/>
                      <a:pt x="17270" y="13022"/>
                    </a:cubicBezTo>
                    <a:cubicBezTo>
                      <a:pt x="17413" y="13022"/>
                      <a:pt x="17556" y="12919"/>
                      <a:pt x="17604" y="13022"/>
                    </a:cubicBezTo>
                    <a:cubicBezTo>
                      <a:pt x="17651" y="13022"/>
                      <a:pt x="17699" y="13125"/>
                      <a:pt x="17699" y="13332"/>
                    </a:cubicBezTo>
                    <a:cubicBezTo>
                      <a:pt x="17699" y="13642"/>
                      <a:pt x="17413" y="13952"/>
                      <a:pt x="17033" y="13952"/>
                    </a:cubicBezTo>
                    <a:cubicBezTo>
                      <a:pt x="16937" y="13952"/>
                      <a:pt x="16795" y="13952"/>
                      <a:pt x="16652" y="13849"/>
                    </a:cubicBezTo>
                    <a:cubicBezTo>
                      <a:pt x="16462" y="13849"/>
                      <a:pt x="16271" y="13849"/>
                      <a:pt x="16081" y="13849"/>
                    </a:cubicBezTo>
                    <a:cubicBezTo>
                      <a:pt x="15653" y="13849"/>
                      <a:pt x="15415" y="13952"/>
                      <a:pt x="15272" y="14366"/>
                    </a:cubicBezTo>
                    <a:cubicBezTo>
                      <a:pt x="15034" y="14779"/>
                      <a:pt x="15082" y="15192"/>
                      <a:pt x="15082" y="15399"/>
                    </a:cubicBezTo>
                    <a:cubicBezTo>
                      <a:pt x="15082" y="15502"/>
                      <a:pt x="15082" y="15812"/>
                      <a:pt x="14939" y="15916"/>
                    </a:cubicBezTo>
                    <a:cubicBezTo>
                      <a:pt x="14892" y="15916"/>
                      <a:pt x="14892" y="15916"/>
                      <a:pt x="14892" y="15916"/>
                    </a:cubicBezTo>
                    <a:cubicBezTo>
                      <a:pt x="14844" y="15916"/>
                      <a:pt x="14749" y="15812"/>
                      <a:pt x="14701" y="15502"/>
                    </a:cubicBezTo>
                    <a:cubicBezTo>
                      <a:pt x="14606" y="14986"/>
                      <a:pt x="14606" y="14056"/>
                      <a:pt x="14796" y="13642"/>
                    </a:cubicBezTo>
                    <a:close/>
                    <a:moveTo>
                      <a:pt x="7184" y="13229"/>
                    </a:moveTo>
                    <a:cubicBezTo>
                      <a:pt x="7232" y="13125"/>
                      <a:pt x="7279" y="13125"/>
                      <a:pt x="7422" y="13125"/>
                    </a:cubicBezTo>
                    <a:cubicBezTo>
                      <a:pt x="7565" y="13125"/>
                      <a:pt x="8041" y="13229"/>
                      <a:pt x="8088" y="13642"/>
                    </a:cubicBezTo>
                    <a:cubicBezTo>
                      <a:pt x="8136" y="13745"/>
                      <a:pt x="8136" y="13849"/>
                      <a:pt x="8088" y="13952"/>
                    </a:cubicBezTo>
                    <a:cubicBezTo>
                      <a:pt x="8041" y="14056"/>
                      <a:pt x="7993" y="14159"/>
                      <a:pt x="7898" y="14159"/>
                    </a:cubicBezTo>
                    <a:cubicBezTo>
                      <a:pt x="7755" y="14159"/>
                      <a:pt x="7232" y="13849"/>
                      <a:pt x="7184" y="13539"/>
                    </a:cubicBezTo>
                    <a:cubicBezTo>
                      <a:pt x="7184" y="13435"/>
                      <a:pt x="7184" y="13332"/>
                      <a:pt x="7184" y="13229"/>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80" name="Shape 3857"/>
              <p:cNvSpPr/>
              <p:nvPr/>
            </p:nvSpPr>
            <p:spPr>
              <a:xfrm>
                <a:off x="4686305" y="470259"/>
                <a:ext cx="328280" cy="112486"/>
              </a:xfrm>
              <a:custGeom>
                <a:avLst/>
                <a:gdLst/>
                <a:ahLst/>
                <a:cxnLst>
                  <a:cxn ang="0">
                    <a:pos x="wd2" y="hd2"/>
                  </a:cxn>
                  <a:cxn ang="5400000">
                    <a:pos x="wd2" y="hd2"/>
                  </a:cxn>
                  <a:cxn ang="10800000">
                    <a:pos x="wd2" y="hd2"/>
                  </a:cxn>
                  <a:cxn ang="16200000">
                    <a:pos x="wd2" y="hd2"/>
                  </a:cxn>
                </a:cxnLst>
                <a:rect l="0" t="0" r="r" b="b"/>
                <a:pathLst>
                  <a:path w="21449" h="21011" extrusionOk="0">
                    <a:moveTo>
                      <a:pt x="594" y="15329"/>
                    </a:moveTo>
                    <a:cubicBezTo>
                      <a:pt x="1587" y="17419"/>
                      <a:pt x="2083" y="18813"/>
                      <a:pt x="2580" y="20206"/>
                    </a:cubicBezTo>
                    <a:cubicBezTo>
                      <a:pt x="2580" y="20206"/>
                      <a:pt x="2828" y="20903"/>
                      <a:pt x="2828" y="20903"/>
                    </a:cubicBezTo>
                    <a:cubicBezTo>
                      <a:pt x="2828" y="20903"/>
                      <a:pt x="2828" y="20903"/>
                      <a:pt x="3325" y="20903"/>
                    </a:cubicBezTo>
                    <a:cubicBezTo>
                      <a:pt x="4070" y="20903"/>
                      <a:pt x="5311" y="20206"/>
                      <a:pt x="6056" y="19510"/>
                    </a:cubicBezTo>
                    <a:cubicBezTo>
                      <a:pt x="6552" y="18813"/>
                      <a:pt x="6552" y="18813"/>
                      <a:pt x="6552" y="18813"/>
                    </a:cubicBezTo>
                    <a:cubicBezTo>
                      <a:pt x="7049" y="18116"/>
                      <a:pt x="7546" y="19510"/>
                      <a:pt x="8042" y="20206"/>
                    </a:cubicBezTo>
                    <a:cubicBezTo>
                      <a:pt x="8290" y="20903"/>
                      <a:pt x="8539" y="21600"/>
                      <a:pt x="9035" y="20206"/>
                    </a:cubicBezTo>
                    <a:cubicBezTo>
                      <a:pt x="10028" y="18813"/>
                      <a:pt x="11021" y="18116"/>
                      <a:pt x="11766" y="18116"/>
                    </a:cubicBezTo>
                    <a:cubicBezTo>
                      <a:pt x="12015" y="18116"/>
                      <a:pt x="12511" y="18813"/>
                      <a:pt x="13008" y="18813"/>
                    </a:cubicBezTo>
                    <a:cubicBezTo>
                      <a:pt x="13256" y="18813"/>
                      <a:pt x="13752" y="18813"/>
                      <a:pt x="14249" y="18813"/>
                    </a:cubicBezTo>
                    <a:cubicBezTo>
                      <a:pt x="14497" y="18813"/>
                      <a:pt x="14497" y="18813"/>
                      <a:pt x="14497" y="18813"/>
                    </a:cubicBezTo>
                    <a:cubicBezTo>
                      <a:pt x="14497" y="18116"/>
                      <a:pt x="14249" y="16723"/>
                      <a:pt x="14001" y="15329"/>
                    </a:cubicBezTo>
                    <a:cubicBezTo>
                      <a:pt x="13752" y="13935"/>
                      <a:pt x="13504" y="12542"/>
                      <a:pt x="13504" y="11148"/>
                    </a:cubicBezTo>
                    <a:cubicBezTo>
                      <a:pt x="13504" y="9058"/>
                      <a:pt x="14001" y="8361"/>
                      <a:pt x="14746" y="8361"/>
                    </a:cubicBezTo>
                    <a:cubicBezTo>
                      <a:pt x="15242" y="8361"/>
                      <a:pt x="15739" y="9058"/>
                      <a:pt x="15987" y="10452"/>
                    </a:cubicBezTo>
                    <a:cubicBezTo>
                      <a:pt x="16235" y="11148"/>
                      <a:pt x="16235" y="12542"/>
                      <a:pt x="15987" y="13239"/>
                    </a:cubicBezTo>
                    <a:cubicBezTo>
                      <a:pt x="15739" y="13935"/>
                      <a:pt x="15987" y="13935"/>
                      <a:pt x="15987" y="14632"/>
                    </a:cubicBezTo>
                    <a:cubicBezTo>
                      <a:pt x="16235" y="16723"/>
                      <a:pt x="17477" y="18813"/>
                      <a:pt x="19215" y="18116"/>
                    </a:cubicBezTo>
                    <a:cubicBezTo>
                      <a:pt x="20208" y="18116"/>
                      <a:pt x="20208" y="17419"/>
                      <a:pt x="20208" y="16026"/>
                    </a:cubicBezTo>
                    <a:cubicBezTo>
                      <a:pt x="20208" y="14632"/>
                      <a:pt x="19959" y="12542"/>
                      <a:pt x="20952" y="11845"/>
                    </a:cubicBezTo>
                    <a:cubicBezTo>
                      <a:pt x="21449" y="11148"/>
                      <a:pt x="21449" y="10452"/>
                      <a:pt x="21449" y="10452"/>
                    </a:cubicBezTo>
                    <a:cubicBezTo>
                      <a:pt x="21449" y="10452"/>
                      <a:pt x="21449" y="9755"/>
                      <a:pt x="20208" y="7665"/>
                    </a:cubicBezTo>
                    <a:cubicBezTo>
                      <a:pt x="19215" y="5574"/>
                      <a:pt x="17973" y="5574"/>
                      <a:pt x="16980" y="5574"/>
                    </a:cubicBezTo>
                    <a:cubicBezTo>
                      <a:pt x="15987" y="5574"/>
                      <a:pt x="14994" y="5574"/>
                      <a:pt x="14249" y="4181"/>
                    </a:cubicBezTo>
                    <a:cubicBezTo>
                      <a:pt x="13504" y="3484"/>
                      <a:pt x="12759" y="2787"/>
                      <a:pt x="12263" y="2787"/>
                    </a:cubicBezTo>
                    <a:cubicBezTo>
                      <a:pt x="11021" y="2787"/>
                      <a:pt x="10773" y="4877"/>
                      <a:pt x="10773" y="5574"/>
                    </a:cubicBezTo>
                    <a:cubicBezTo>
                      <a:pt x="10773" y="7665"/>
                      <a:pt x="10277" y="8361"/>
                      <a:pt x="10028" y="8361"/>
                    </a:cubicBezTo>
                    <a:cubicBezTo>
                      <a:pt x="9283" y="8361"/>
                      <a:pt x="8539" y="6968"/>
                      <a:pt x="7297" y="4181"/>
                    </a:cubicBezTo>
                    <a:cubicBezTo>
                      <a:pt x="6552" y="2787"/>
                      <a:pt x="5559" y="697"/>
                      <a:pt x="4815" y="0"/>
                    </a:cubicBezTo>
                    <a:cubicBezTo>
                      <a:pt x="4815" y="0"/>
                      <a:pt x="4815" y="0"/>
                      <a:pt x="4815" y="0"/>
                    </a:cubicBezTo>
                    <a:cubicBezTo>
                      <a:pt x="3573" y="0"/>
                      <a:pt x="594" y="6968"/>
                      <a:pt x="97" y="12542"/>
                    </a:cubicBezTo>
                    <a:cubicBezTo>
                      <a:pt x="-151" y="14632"/>
                      <a:pt x="97" y="15329"/>
                      <a:pt x="594" y="15329"/>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81" name="Shape 3858"/>
              <p:cNvSpPr/>
              <p:nvPr/>
            </p:nvSpPr>
            <p:spPr>
              <a:xfrm>
                <a:off x="3058936" y="177310"/>
                <a:ext cx="248096" cy="123348"/>
              </a:xfrm>
              <a:custGeom>
                <a:avLst/>
                <a:gdLst/>
                <a:ahLst/>
                <a:cxnLst>
                  <a:cxn ang="0">
                    <a:pos x="wd2" y="hd2"/>
                  </a:cxn>
                  <a:cxn ang="5400000">
                    <a:pos x="wd2" y="hd2"/>
                  </a:cxn>
                  <a:cxn ang="10800000">
                    <a:pos x="wd2" y="hd2"/>
                  </a:cxn>
                  <a:cxn ang="16200000">
                    <a:pos x="wd2" y="hd2"/>
                  </a:cxn>
                </a:cxnLst>
                <a:rect l="0" t="0" r="r" b="b"/>
                <a:pathLst>
                  <a:path w="21356" h="21600" extrusionOk="0">
                    <a:moveTo>
                      <a:pt x="4255" y="20965"/>
                    </a:moveTo>
                    <a:cubicBezTo>
                      <a:pt x="5891" y="20329"/>
                      <a:pt x="7527" y="19694"/>
                      <a:pt x="9164" y="19694"/>
                    </a:cubicBezTo>
                    <a:cubicBezTo>
                      <a:pt x="9491" y="19694"/>
                      <a:pt x="9491" y="19694"/>
                      <a:pt x="9491" y="19694"/>
                    </a:cubicBezTo>
                    <a:cubicBezTo>
                      <a:pt x="13418" y="19694"/>
                      <a:pt x="20945" y="14612"/>
                      <a:pt x="21273" y="12071"/>
                    </a:cubicBezTo>
                    <a:cubicBezTo>
                      <a:pt x="21600" y="11435"/>
                      <a:pt x="20945" y="10800"/>
                      <a:pt x="19636" y="10165"/>
                    </a:cubicBezTo>
                    <a:cubicBezTo>
                      <a:pt x="18655" y="9529"/>
                      <a:pt x="17345" y="8894"/>
                      <a:pt x="16691" y="6988"/>
                    </a:cubicBezTo>
                    <a:cubicBezTo>
                      <a:pt x="16364" y="6353"/>
                      <a:pt x="16036" y="6353"/>
                      <a:pt x="15382" y="6353"/>
                    </a:cubicBezTo>
                    <a:cubicBezTo>
                      <a:pt x="14400" y="6353"/>
                      <a:pt x="12764" y="7624"/>
                      <a:pt x="12436" y="8894"/>
                    </a:cubicBezTo>
                    <a:cubicBezTo>
                      <a:pt x="12109" y="10800"/>
                      <a:pt x="11455" y="10800"/>
                      <a:pt x="11455" y="10800"/>
                    </a:cubicBezTo>
                    <a:cubicBezTo>
                      <a:pt x="10800" y="10800"/>
                      <a:pt x="10473" y="10165"/>
                      <a:pt x="10473" y="9529"/>
                    </a:cubicBezTo>
                    <a:cubicBezTo>
                      <a:pt x="10145" y="8259"/>
                      <a:pt x="10800" y="5718"/>
                      <a:pt x="11782" y="3812"/>
                    </a:cubicBezTo>
                    <a:cubicBezTo>
                      <a:pt x="12436" y="2541"/>
                      <a:pt x="12436" y="1906"/>
                      <a:pt x="12109" y="1906"/>
                    </a:cubicBezTo>
                    <a:cubicBezTo>
                      <a:pt x="12109" y="1271"/>
                      <a:pt x="11455" y="0"/>
                      <a:pt x="10800" y="0"/>
                    </a:cubicBezTo>
                    <a:cubicBezTo>
                      <a:pt x="10800" y="0"/>
                      <a:pt x="10800" y="0"/>
                      <a:pt x="10800" y="0"/>
                    </a:cubicBezTo>
                    <a:cubicBezTo>
                      <a:pt x="10473" y="2541"/>
                      <a:pt x="9164" y="2541"/>
                      <a:pt x="8182" y="2541"/>
                    </a:cubicBezTo>
                    <a:cubicBezTo>
                      <a:pt x="7855" y="2541"/>
                      <a:pt x="7200" y="2541"/>
                      <a:pt x="6873" y="3176"/>
                    </a:cubicBezTo>
                    <a:cubicBezTo>
                      <a:pt x="6873" y="4447"/>
                      <a:pt x="6545" y="5718"/>
                      <a:pt x="6218" y="6353"/>
                    </a:cubicBezTo>
                    <a:cubicBezTo>
                      <a:pt x="5891" y="6988"/>
                      <a:pt x="5564" y="7624"/>
                      <a:pt x="5564" y="8259"/>
                    </a:cubicBezTo>
                    <a:cubicBezTo>
                      <a:pt x="5564" y="8894"/>
                      <a:pt x="5564" y="9529"/>
                      <a:pt x="5236" y="10165"/>
                    </a:cubicBezTo>
                    <a:cubicBezTo>
                      <a:pt x="4909" y="10800"/>
                      <a:pt x="4582" y="10800"/>
                      <a:pt x="4255" y="10800"/>
                    </a:cubicBezTo>
                    <a:cubicBezTo>
                      <a:pt x="3927" y="10800"/>
                      <a:pt x="3927" y="10800"/>
                      <a:pt x="3927" y="10800"/>
                    </a:cubicBezTo>
                    <a:cubicBezTo>
                      <a:pt x="3273" y="10800"/>
                      <a:pt x="2945" y="10800"/>
                      <a:pt x="2945" y="12706"/>
                    </a:cubicBezTo>
                    <a:cubicBezTo>
                      <a:pt x="2945" y="15882"/>
                      <a:pt x="1636" y="17788"/>
                      <a:pt x="655" y="19694"/>
                    </a:cubicBezTo>
                    <a:cubicBezTo>
                      <a:pt x="327" y="20329"/>
                      <a:pt x="0" y="20965"/>
                      <a:pt x="0" y="21600"/>
                    </a:cubicBezTo>
                    <a:cubicBezTo>
                      <a:pt x="0" y="21600"/>
                      <a:pt x="327" y="21600"/>
                      <a:pt x="655" y="21600"/>
                    </a:cubicBezTo>
                    <a:cubicBezTo>
                      <a:pt x="1636" y="21600"/>
                      <a:pt x="2945" y="20965"/>
                      <a:pt x="4255" y="20965"/>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82" name="Shape 3859"/>
              <p:cNvSpPr/>
              <p:nvPr/>
            </p:nvSpPr>
            <p:spPr>
              <a:xfrm>
                <a:off x="2760211" y="-1"/>
                <a:ext cx="211100" cy="147639"/>
              </a:xfrm>
              <a:custGeom>
                <a:avLst/>
                <a:gdLst/>
                <a:ahLst/>
                <a:cxnLst>
                  <a:cxn ang="0">
                    <a:pos x="wd2" y="hd2"/>
                  </a:cxn>
                  <a:cxn ang="5400000">
                    <a:pos x="wd2" y="hd2"/>
                  </a:cxn>
                  <a:cxn ang="10800000">
                    <a:pos x="wd2" y="hd2"/>
                  </a:cxn>
                  <a:cxn ang="16200000">
                    <a:pos x="wd2" y="hd2"/>
                  </a:cxn>
                </a:cxnLst>
                <a:rect l="0" t="0" r="r" b="b"/>
                <a:pathLst>
                  <a:path w="21600" h="21213" extrusionOk="0">
                    <a:moveTo>
                      <a:pt x="3471" y="13171"/>
                    </a:moveTo>
                    <a:cubicBezTo>
                      <a:pt x="4243" y="13698"/>
                      <a:pt x="5786" y="14751"/>
                      <a:pt x="5400" y="15805"/>
                    </a:cubicBezTo>
                    <a:cubicBezTo>
                      <a:pt x="5400" y="17385"/>
                      <a:pt x="4243" y="17912"/>
                      <a:pt x="2314" y="17912"/>
                    </a:cubicBezTo>
                    <a:cubicBezTo>
                      <a:pt x="1157" y="17912"/>
                      <a:pt x="386" y="17912"/>
                      <a:pt x="0" y="17912"/>
                    </a:cubicBezTo>
                    <a:cubicBezTo>
                      <a:pt x="386" y="18439"/>
                      <a:pt x="386" y="18966"/>
                      <a:pt x="771" y="19493"/>
                    </a:cubicBezTo>
                    <a:cubicBezTo>
                      <a:pt x="1157" y="20020"/>
                      <a:pt x="1929" y="20546"/>
                      <a:pt x="3086" y="21073"/>
                    </a:cubicBezTo>
                    <a:cubicBezTo>
                      <a:pt x="4629" y="21600"/>
                      <a:pt x="6171" y="20546"/>
                      <a:pt x="6943" y="19493"/>
                    </a:cubicBezTo>
                    <a:cubicBezTo>
                      <a:pt x="7329" y="18966"/>
                      <a:pt x="7329" y="18439"/>
                      <a:pt x="7329" y="18439"/>
                    </a:cubicBezTo>
                    <a:cubicBezTo>
                      <a:pt x="6943" y="15805"/>
                      <a:pt x="9643" y="14751"/>
                      <a:pt x="17357" y="12644"/>
                    </a:cubicBezTo>
                    <a:cubicBezTo>
                      <a:pt x="18514" y="12644"/>
                      <a:pt x="19286" y="12117"/>
                      <a:pt x="20057" y="12117"/>
                    </a:cubicBezTo>
                    <a:cubicBezTo>
                      <a:pt x="20057" y="12117"/>
                      <a:pt x="20057" y="12117"/>
                      <a:pt x="20057" y="12117"/>
                    </a:cubicBezTo>
                    <a:cubicBezTo>
                      <a:pt x="20057" y="11590"/>
                      <a:pt x="20057" y="11063"/>
                      <a:pt x="20057" y="11063"/>
                    </a:cubicBezTo>
                    <a:cubicBezTo>
                      <a:pt x="19671" y="10010"/>
                      <a:pt x="19286" y="8956"/>
                      <a:pt x="19671" y="8429"/>
                    </a:cubicBezTo>
                    <a:cubicBezTo>
                      <a:pt x="20057" y="7376"/>
                      <a:pt x="20829" y="7376"/>
                      <a:pt x="21214" y="7376"/>
                    </a:cubicBezTo>
                    <a:cubicBezTo>
                      <a:pt x="21214" y="7376"/>
                      <a:pt x="21214" y="7376"/>
                      <a:pt x="21600" y="7376"/>
                    </a:cubicBezTo>
                    <a:cubicBezTo>
                      <a:pt x="20829" y="6849"/>
                      <a:pt x="20443" y="6849"/>
                      <a:pt x="19286" y="6322"/>
                    </a:cubicBezTo>
                    <a:cubicBezTo>
                      <a:pt x="16586" y="5795"/>
                      <a:pt x="16200" y="3161"/>
                      <a:pt x="16200" y="1580"/>
                    </a:cubicBezTo>
                    <a:cubicBezTo>
                      <a:pt x="15814" y="1054"/>
                      <a:pt x="15814" y="527"/>
                      <a:pt x="15814" y="0"/>
                    </a:cubicBezTo>
                    <a:cubicBezTo>
                      <a:pt x="15429" y="0"/>
                      <a:pt x="15043" y="527"/>
                      <a:pt x="14657" y="527"/>
                    </a:cubicBezTo>
                    <a:cubicBezTo>
                      <a:pt x="13886" y="1580"/>
                      <a:pt x="12729" y="2634"/>
                      <a:pt x="10029" y="3161"/>
                    </a:cubicBezTo>
                    <a:cubicBezTo>
                      <a:pt x="6943" y="4215"/>
                      <a:pt x="5786" y="4741"/>
                      <a:pt x="5400" y="5268"/>
                    </a:cubicBezTo>
                    <a:cubicBezTo>
                      <a:pt x="5400" y="5268"/>
                      <a:pt x="5400" y="5268"/>
                      <a:pt x="5400" y="5268"/>
                    </a:cubicBezTo>
                    <a:cubicBezTo>
                      <a:pt x="6171" y="5795"/>
                      <a:pt x="6557" y="6849"/>
                      <a:pt x="6557" y="8429"/>
                    </a:cubicBezTo>
                    <a:cubicBezTo>
                      <a:pt x="6171" y="10010"/>
                      <a:pt x="4629" y="11590"/>
                      <a:pt x="3086" y="11590"/>
                    </a:cubicBezTo>
                    <a:cubicBezTo>
                      <a:pt x="3086" y="11590"/>
                      <a:pt x="3086" y="11590"/>
                      <a:pt x="3086" y="11590"/>
                    </a:cubicBezTo>
                    <a:cubicBezTo>
                      <a:pt x="2700" y="11590"/>
                      <a:pt x="2314" y="11590"/>
                      <a:pt x="2314" y="11590"/>
                    </a:cubicBezTo>
                    <a:cubicBezTo>
                      <a:pt x="2314" y="12117"/>
                      <a:pt x="2700" y="12644"/>
                      <a:pt x="3471" y="13171"/>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83" name="Shape 3860"/>
              <p:cNvSpPr/>
              <p:nvPr/>
            </p:nvSpPr>
            <p:spPr>
              <a:xfrm>
                <a:off x="2835888" y="115637"/>
                <a:ext cx="231015" cy="107930"/>
              </a:xfrm>
              <a:custGeom>
                <a:avLst/>
                <a:gdLst/>
                <a:ahLst/>
                <a:cxnLst>
                  <a:cxn ang="0">
                    <a:pos x="wd2" y="hd2"/>
                  </a:cxn>
                  <a:cxn ang="5400000">
                    <a:pos x="wd2" y="hd2"/>
                  </a:cxn>
                  <a:cxn ang="10800000">
                    <a:pos x="wd2" y="hd2"/>
                  </a:cxn>
                  <a:cxn ang="16200000">
                    <a:pos x="wd2" y="hd2"/>
                  </a:cxn>
                </a:cxnLst>
                <a:rect l="0" t="0" r="r" b="b"/>
                <a:pathLst>
                  <a:path w="21600" h="21600" extrusionOk="0">
                    <a:moveTo>
                      <a:pt x="1062" y="8640"/>
                    </a:moveTo>
                    <a:cubicBezTo>
                      <a:pt x="708" y="9360"/>
                      <a:pt x="354" y="10080"/>
                      <a:pt x="0" y="10080"/>
                    </a:cubicBezTo>
                    <a:cubicBezTo>
                      <a:pt x="354" y="10800"/>
                      <a:pt x="708" y="10800"/>
                      <a:pt x="1416" y="11520"/>
                    </a:cubicBezTo>
                    <a:cubicBezTo>
                      <a:pt x="1770" y="11520"/>
                      <a:pt x="2125" y="11520"/>
                      <a:pt x="2479" y="11520"/>
                    </a:cubicBezTo>
                    <a:cubicBezTo>
                      <a:pt x="3187" y="11520"/>
                      <a:pt x="3895" y="12960"/>
                      <a:pt x="4249" y="14400"/>
                    </a:cubicBezTo>
                    <a:cubicBezTo>
                      <a:pt x="4957" y="16560"/>
                      <a:pt x="5311" y="17280"/>
                      <a:pt x="6020" y="17280"/>
                    </a:cubicBezTo>
                    <a:cubicBezTo>
                      <a:pt x="6374" y="16560"/>
                      <a:pt x="6728" y="16560"/>
                      <a:pt x="6728" y="16560"/>
                    </a:cubicBezTo>
                    <a:cubicBezTo>
                      <a:pt x="8144" y="16560"/>
                      <a:pt x="9915" y="18000"/>
                      <a:pt x="11685" y="19440"/>
                    </a:cubicBezTo>
                    <a:cubicBezTo>
                      <a:pt x="13810" y="20160"/>
                      <a:pt x="15934" y="21600"/>
                      <a:pt x="17705" y="21600"/>
                    </a:cubicBezTo>
                    <a:cubicBezTo>
                      <a:pt x="19121" y="21600"/>
                      <a:pt x="19830" y="20160"/>
                      <a:pt x="19830" y="19440"/>
                    </a:cubicBezTo>
                    <a:cubicBezTo>
                      <a:pt x="20184" y="19440"/>
                      <a:pt x="20184" y="18720"/>
                      <a:pt x="20184" y="18720"/>
                    </a:cubicBezTo>
                    <a:cubicBezTo>
                      <a:pt x="20184" y="18720"/>
                      <a:pt x="20184" y="18720"/>
                      <a:pt x="20184" y="18720"/>
                    </a:cubicBezTo>
                    <a:cubicBezTo>
                      <a:pt x="19475" y="18720"/>
                      <a:pt x="19475" y="18000"/>
                      <a:pt x="19121" y="17280"/>
                    </a:cubicBezTo>
                    <a:cubicBezTo>
                      <a:pt x="18767" y="15840"/>
                      <a:pt x="19475" y="13680"/>
                      <a:pt x="21600" y="7200"/>
                    </a:cubicBezTo>
                    <a:cubicBezTo>
                      <a:pt x="21600" y="6480"/>
                      <a:pt x="21600" y="6480"/>
                      <a:pt x="21600" y="5760"/>
                    </a:cubicBezTo>
                    <a:cubicBezTo>
                      <a:pt x="21246" y="4320"/>
                      <a:pt x="19121" y="2160"/>
                      <a:pt x="17705" y="2160"/>
                    </a:cubicBezTo>
                    <a:cubicBezTo>
                      <a:pt x="16997" y="2160"/>
                      <a:pt x="16997" y="2880"/>
                      <a:pt x="16997" y="2880"/>
                    </a:cubicBezTo>
                    <a:cubicBezTo>
                      <a:pt x="16997" y="5760"/>
                      <a:pt x="15934" y="5760"/>
                      <a:pt x="15934" y="5760"/>
                    </a:cubicBezTo>
                    <a:cubicBezTo>
                      <a:pt x="14518" y="5760"/>
                      <a:pt x="13102" y="1440"/>
                      <a:pt x="12748" y="0"/>
                    </a:cubicBezTo>
                    <a:cubicBezTo>
                      <a:pt x="12748" y="0"/>
                      <a:pt x="12393" y="0"/>
                      <a:pt x="11685" y="0"/>
                    </a:cubicBezTo>
                    <a:cubicBezTo>
                      <a:pt x="8852" y="0"/>
                      <a:pt x="3541" y="2880"/>
                      <a:pt x="2833" y="4320"/>
                    </a:cubicBezTo>
                    <a:cubicBezTo>
                      <a:pt x="2833" y="6480"/>
                      <a:pt x="1770" y="7200"/>
                      <a:pt x="1062" y="864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84" name="Shape 3861"/>
              <p:cNvSpPr/>
              <p:nvPr/>
            </p:nvSpPr>
            <p:spPr>
              <a:xfrm>
                <a:off x="-1" y="341358"/>
                <a:ext cx="6966251" cy="2333726"/>
              </a:xfrm>
              <a:custGeom>
                <a:avLst/>
                <a:gdLst/>
                <a:ahLst/>
                <a:cxnLst>
                  <a:cxn ang="0">
                    <a:pos x="wd2" y="hd2"/>
                  </a:cxn>
                  <a:cxn ang="5400000">
                    <a:pos x="wd2" y="hd2"/>
                  </a:cxn>
                  <a:cxn ang="10800000">
                    <a:pos x="wd2" y="hd2"/>
                  </a:cxn>
                  <a:cxn ang="16200000">
                    <a:pos x="wd2" y="hd2"/>
                  </a:cxn>
                </a:cxnLst>
                <a:rect l="0" t="0" r="r" b="b"/>
                <a:pathLst>
                  <a:path w="21600" h="21580" extrusionOk="0">
                    <a:moveTo>
                      <a:pt x="1227" y="9096"/>
                    </a:moveTo>
                    <a:cubicBezTo>
                      <a:pt x="1239" y="9130"/>
                      <a:pt x="1250" y="9164"/>
                      <a:pt x="1262" y="9232"/>
                    </a:cubicBezTo>
                    <a:cubicBezTo>
                      <a:pt x="1262" y="9300"/>
                      <a:pt x="1298" y="9334"/>
                      <a:pt x="1368" y="9334"/>
                    </a:cubicBezTo>
                    <a:cubicBezTo>
                      <a:pt x="1380" y="9334"/>
                      <a:pt x="1392" y="9334"/>
                      <a:pt x="1404" y="9402"/>
                    </a:cubicBezTo>
                    <a:cubicBezTo>
                      <a:pt x="1427" y="9470"/>
                      <a:pt x="1404" y="9606"/>
                      <a:pt x="1404" y="9640"/>
                    </a:cubicBezTo>
                    <a:cubicBezTo>
                      <a:pt x="1380" y="9743"/>
                      <a:pt x="1345" y="9777"/>
                      <a:pt x="1309" y="9777"/>
                    </a:cubicBezTo>
                    <a:cubicBezTo>
                      <a:pt x="1286" y="9777"/>
                      <a:pt x="1274" y="9743"/>
                      <a:pt x="1262" y="9709"/>
                    </a:cubicBezTo>
                    <a:cubicBezTo>
                      <a:pt x="1250" y="9709"/>
                      <a:pt x="1239" y="9709"/>
                      <a:pt x="1227" y="9709"/>
                    </a:cubicBezTo>
                    <a:cubicBezTo>
                      <a:pt x="1191" y="9709"/>
                      <a:pt x="1156" y="9709"/>
                      <a:pt x="1144" y="9572"/>
                    </a:cubicBezTo>
                    <a:cubicBezTo>
                      <a:pt x="1144" y="9538"/>
                      <a:pt x="1109" y="9436"/>
                      <a:pt x="1050" y="9436"/>
                    </a:cubicBezTo>
                    <a:cubicBezTo>
                      <a:pt x="1015" y="9470"/>
                      <a:pt x="991" y="9436"/>
                      <a:pt x="979" y="9402"/>
                    </a:cubicBezTo>
                    <a:cubicBezTo>
                      <a:pt x="967" y="9334"/>
                      <a:pt x="956" y="9266"/>
                      <a:pt x="956" y="9164"/>
                    </a:cubicBezTo>
                    <a:cubicBezTo>
                      <a:pt x="956" y="9096"/>
                      <a:pt x="956" y="9062"/>
                      <a:pt x="944" y="8994"/>
                    </a:cubicBezTo>
                    <a:cubicBezTo>
                      <a:pt x="932" y="8960"/>
                      <a:pt x="920" y="8926"/>
                      <a:pt x="932" y="8892"/>
                    </a:cubicBezTo>
                    <a:cubicBezTo>
                      <a:pt x="932" y="8858"/>
                      <a:pt x="920" y="8858"/>
                      <a:pt x="920" y="8824"/>
                    </a:cubicBezTo>
                    <a:cubicBezTo>
                      <a:pt x="920" y="8756"/>
                      <a:pt x="908" y="8654"/>
                      <a:pt x="944" y="8586"/>
                    </a:cubicBezTo>
                    <a:cubicBezTo>
                      <a:pt x="944" y="8552"/>
                      <a:pt x="944" y="8552"/>
                      <a:pt x="944" y="8484"/>
                    </a:cubicBezTo>
                    <a:cubicBezTo>
                      <a:pt x="944" y="8450"/>
                      <a:pt x="944" y="8416"/>
                      <a:pt x="944" y="8382"/>
                    </a:cubicBezTo>
                    <a:cubicBezTo>
                      <a:pt x="944" y="8382"/>
                      <a:pt x="944" y="8348"/>
                      <a:pt x="932" y="8348"/>
                    </a:cubicBezTo>
                    <a:cubicBezTo>
                      <a:pt x="908" y="8280"/>
                      <a:pt x="885" y="8246"/>
                      <a:pt x="861" y="8246"/>
                    </a:cubicBezTo>
                    <a:cubicBezTo>
                      <a:pt x="826" y="8246"/>
                      <a:pt x="802" y="8178"/>
                      <a:pt x="802" y="8144"/>
                    </a:cubicBezTo>
                    <a:cubicBezTo>
                      <a:pt x="790" y="8110"/>
                      <a:pt x="790" y="8076"/>
                      <a:pt x="779" y="8076"/>
                    </a:cubicBezTo>
                    <a:cubicBezTo>
                      <a:pt x="731" y="8042"/>
                      <a:pt x="637" y="7838"/>
                      <a:pt x="625" y="7702"/>
                    </a:cubicBezTo>
                    <a:cubicBezTo>
                      <a:pt x="625" y="7702"/>
                      <a:pt x="613" y="7668"/>
                      <a:pt x="602" y="7668"/>
                    </a:cubicBezTo>
                    <a:cubicBezTo>
                      <a:pt x="590" y="7668"/>
                      <a:pt x="578" y="7634"/>
                      <a:pt x="578" y="7566"/>
                    </a:cubicBezTo>
                    <a:cubicBezTo>
                      <a:pt x="578" y="7566"/>
                      <a:pt x="578" y="7531"/>
                      <a:pt x="590" y="7497"/>
                    </a:cubicBezTo>
                    <a:cubicBezTo>
                      <a:pt x="625" y="7463"/>
                      <a:pt x="684" y="7531"/>
                      <a:pt x="731" y="7634"/>
                    </a:cubicBezTo>
                    <a:cubicBezTo>
                      <a:pt x="767" y="7736"/>
                      <a:pt x="826" y="7804"/>
                      <a:pt x="897" y="7838"/>
                    </a:cubicBezTo>
                    <a:cubicBezTo>
                      <a:pt x="944" y="7872"/>
                      <a:pt x="979" y="7906"/>
                      <a:pt x="1015" y="7940"/>
                    </a:cubicBezTo>
                    <a:cubicBezTo>
                      <a:pt x="1050" y="7974"/>
                      <a:pt x="1085" y="8042"/>
                      <a:pt x="1132" y="8042"/>
                    </a:cubicBezTo>
                    <a:cubicBezTo>
                      <a:pt x="1191" y="8076"/>
                      <a:pt x="1191" y="8076"/>
                      <a:pt x="1191" y="8076"/>
                    </a:cubicBezTo>
                    <a:cubicBezTo>
                      <a:pt x="1262" y="8110"/>
                      <a:pt x="1321" y="8144"/>
                      <a:pt x="1439" y="8212"/>
                    </a:cubicBezTo>
                    <a:cubicBezTo>
                      <a:pt x="1581" y="8246"/>
                      <a:pt x="1770" y="7838"/>
                      <a:pt x="1805" y="7736"/>
                    </a:cubicBezTo>
                    <a:cubicBezTo>
                      <a:pt x="1829" y="7668"/>
                      <a:pt x="1817" y="7566"/>
                      <a:pt x="1805" y="7463"/>
                    </a:cubicBezTo>
                    <a:cubicBezTo>
                      <a:pt x="1793" y="7395"/>
                      <a:pt x="1793" y="7361"/>
                      <a:pt x="1793" y="7327"/>
                    </a:cubicBezTo>
                    <a:cubicBezTo>
                      <a:pt x="1781" y="7327"/>
                      <a:pt x="1770" y="7293"/>
                      <a:pt x="1758" y="7293"/>
                    </a:cubicBezTo>
                    <a:cubicBezTo>
                      <a:pt x="1746" y="7259"/>
                      <a:pt x="1722" y="7225"/>
                      <a:pt x="1711" y="7191"/>
                    </a:cubicBezTo>
                    <a:cubicBezTo>
                      <a:pt x="1711" y="7123"/>
                      <a:pt x="1675" y="7021"/>
                      <a:pt x="1628" y="7021"/>
                    </a:cubicBezTo>
                    <a:cubicBezTo>
                      <a:pt x="1581" y="7021"/>
                      <a:pt x="1557" y="6953"/>
                      <a:pt x="1545" y="6919"/>
                    </a:cubicBezTo>
                    <a:cubicBezTo>
                      <a:pt x="1534" y="6885"/>
                      <a:pt x="1522" y="6851"/>
                      <a:pt x="1522" y="6851"/>
                    </a:cubicBezTo>
                    <a:cubicBezTo>
                      <a:pt x="1510" y="6851"/>
                      <a:pt x="1510" y="6851"/>
                      <a:pt x="1510" y="6851"/>
                    </a:cubicBezTo>
                    <a:cubicBezTo>
                      <a:pt x="1463" y="6851"/>
                      <a:pt x="1427" y="6783"/>
                      <a:pt x="1333" y="6613"/>
                    </a:cubicBezTo>
                    <a:cubicBezTo>
                      <a:pt x="1309" y="6545"/>
                      <a:pt x="1309" y="6545"/>
                      <a:pt x="1309" y="6545"/>
                    </a:cubicBezTo>
                    <a:cubicBezTo>
                      <a:pt x="1203" y="6375"/>
                      <a:pt x="1062" y="6205"/>
                      <a:pt x="1026" y="6205"/>
                    </a:cubicBezTo>
                    <a:cubicBezTo>
                      <a:pt x="1003" y="6239"/>
                      <a:pt x="991" y="6239"/>
                      <a:pt x="967" y="6239"/>
                    </a:cubicBezTo>
                    <a:cubicBezTo>
                      <a:pt x="956" y="6239"/>
                      <a:pt x="932" y="6239"/>
                      <a:pt x="920" y="6171"/>
                    </a:cubicBezTo>
                    <a:cubicBezTo>
                      <a:pt x="908" y="6137"/>
                      <a:pt x="885" y="6137"/>
                      <a:pt x="861" y="6171"/>
                    </a:cubicBezTo>
                    <a:cubicBezTo>
                      <a:pt x="838" y="6239"/>
                      <a:pt x="814" y="6205"/>
                      <a:pt x="790" y="6171"/>
                    </a:cubicBezTo>
                    <a:cubicBezTo>
                      <a:pt x="767" y="6171"/>
                      <a:pt x="743" y="6137"/>
                      <a:pt x="731" y="6171"/>
                    </a:cubicBezTo>
                    <a:cubicBezTo>
                      <a:pt x="684" y="6205"/>
                      <a:pt x="637" y="6137"/>
                      <a:pt x="625" y="6069"/>
                    </a:cubicBezTo>
                    <a:cubicBezTo>
                      <a:pt x="613" y="6001"/>
                      <a:pt x="613" y="5967"/>
                      <a:pt x="625" y="5933"/>
                    </a:cubicBezTo>
                    <a:cubicBezTo>
                      <a:pt x="637" y="5899"/>
                      <a:pt x="661" y="5899"/>
                      <a:pt x="672" y="5899"/>
                    </a:cubicBezTo>
                    <a:cubicBezTo>
                      <a:pt x="661" y="5865"/>
                      <a:pt x="649" y="5865"/>
                      <a:pt x="649" y="5831"/>
                    </a:cubicBezTo>
                    <a:cubicBezTo>
                      <a:pt x="613" y="5797"/>
                      <a:pt x="590" y="5797"/>
                      <a:pt x="590" y="5865"/>
                    </a:cubicBezTo>
                    <a:cubicBezTo>
                      <a:pt x="566" y="5967"/>
                      <a:pt x="519" y="5967"/>
                      <a:pt x="484" y="5899"/>
                    </a:cubicBezTo>
                    <a:cubicBezTo>
                      <a:pt x="484" y="5899"/>
                      <a:pt x="484" y="5899"/>
                      <a:pt x="484" y="5933"/>
                    </a:cubicBezTo>
                    <a:cubicBezTo>
                      <a:pt x="484" y="5933"/>
                      <a:pt x="472" y="5933"/>
                      <a:pt x="472" y="5967"/>
                    </a:cubicBezTo>
                    <a:cubicBezTo>
                      <a:pt x="472" y="5967"/>
                      <a:pt x="472" y="5967"/>
                      <a:pt x="472" y="5967"/>
                    </a:cubicBezTo>
                    <a:cubicBezTo>
                      <a:pt x="460" y="5967"/>
                      <a:pt x="460" y="6001"/>
                      <a:pt x="460" y="6001"/>
                    </a:cubicBezTo>
                    <a:cubicBezTo>
                      <a:pt x="460" y="6001"/>
                      <a:pt x="460" y="6001"/>
                      <a:pt x="460" y="6001"/>
                    </a:cubicBezTo>
                    <a:cubicBezTo>
                      <a:pt x="448" y="6001"/>
                      <a:pt x="448" y="6001"/>
                      <a:pt x="436" y="6001"/>
                    </a:cubicBezTo>
                    <a:cubicBezTo>
                      <a:pt x="436" y="6001"/>
                      <a:pt x="436" y="6001"/>
                      <a:pt x="436" y="6001"/>
                    </a:cubicBezTo>
                    <a:cubicBezTo>
                      <a:pt x="436" y="6001"/>
                      <a:pt x="425" y="6001"/>
                      <a:pt x="425" y="6001"/>
                    </a:cubicBezTo>
                    <a:cubicBezTo>
                      <a:pt x="413" y="6001"/>
                      <a:pt x="413" y="6001"/>
                      <a:pt x="401" y="6001"/>
                    </a:cubicBezTo>
                    <a:cubicBezTo>
                      <a:pt x="401" y="6001"/>
                      <a:pt x="389" y="6001"/>
                      <a:pt x="389" y="6035"/>
                    </a:cubicBezTo>
                    <a:cubicBezTo>
                      <a:pt x="377" y="6035"/>
                      <a:pt x="377" y="6035"/>
                      <a:pt x="366" y="6069"/>
                    </a:cubicBezTo>
                    <a:cubicBezTo>
                      <a:pt x="342" y="6103"/>
                      <a:pt x="319" y="6171"/>
                      <a:pt x="295" y="6171"/>
                    </a:cubicBezTo>
                    <a:cubicBezTo>
                      <a:pt x="283" y="6171"/>
                      <a:pt x="271" y="6171"/>
                      <a:pt x="248" y="6239"/>
                    </a:cubicBezTo>
                    <a:cubicBezTo>
                      <a:pt x="248" y="6239"/>
                      <a:pt x="236" y="6273"/>
                      <a:pt x="236" y="6273"/>
                    </a:cubicBezTo>
                    <a:cubicBezTo>
                      <a:pt x="236" y="6273"/>
                      <a:pt x="236" y="6273"/>
                      <a:pt x="236" y="6273"/>
                    </a:cubicBezTo>
                    <a:cubicBezTo>
                      <a:pt x="236" y="6307"/>
                      <a:pt x="224" y="6307"/>
                      <a:pt x="224" y="6341"/>
                    </a:cubicBezTo>
                    <a:cubicBezTo>
                      <a:pt x="224" y="6341"/>
                      <a:pt x="224" y="6341"/>
                      <a:pt x="224" y="6341"/>
                    </a:cubicBezTo>
                    <a:cubicBezTo>
                      <a:pt x="224" y="6409"/>
                      <a:pt x="201" y="6443"/>
                      <a:pt x="189" y="6443"/>
                    </a:cubicBezTo>
                    <a:cubicBezTo>
                      <a:pt x="189" y="6443"/>
                      <a:pt x="177" y="6443"/>
                      <a:pt x="177" y="6443"/>
                    </a:cubicBezTo>
                    <a:cubicBezTo>
                      <a:pt x="177" y="6443"/>
                      <a:pt x="177" y="6443"/>
                      <a:pt x="177" y="6443"/>
                    </a:cubicBezTo>
                    <a:cubicBezTo>
                      <a:pt x="177" y="6511"/>
                      <a:pt x="177" y="6613"/>
                      <a:pt x="153" y="6681"/>
                    </a:cubicBezTo>
                    <a:cubicBezTo>
                      <a:pt x="153" y="6681"/>
                      <a:pt x="153" y="6681"/>
                      <a:pt x="153" y="6681"/>
                    </a:cubicBezTo>
                    <a:cubicBezTo>
                      <a:pt x="153" y="6681"/>
                      <a:pt x="153" y="6715"/>
                      <a:pt x="165" y="6749"/>
                    </a:cubicBezTo>
                    <a:cubicBezTo>
                      <a:pt x="165" y="6749"/>
                      <a:pt x="165" y="6783"/>
                      <a:pt x="177" y="6817"/>
                    </a:cubicBezTo>
                    <a:cubicBezTo>
                      <a:pt x="189" y="6851"/>
                      <a:pt x="201" y="6885"/>
                      <a:pt x="224" y="6885"/>
                    </a:cubicBezTo>
                    <a:cubicBezTo>
                      <a:pt x="224" y="6919"/>
                      <a:pt x="236" y="6919"/>
                      <a:pt x="248" y="6919"/>
                    </a:cubicBezTo>
                    <a:cubicBezTo>
                      <a:pt x="248" y="6919"/>
                      <a:pt x="354" y="7157"/>
                      <a:pt x="354" y="7259"/>
                    </a:cubicBezTo>
                    <a:cubicBezTo>
                      <a:pt x="354" y="7327"/>
                      <a:pt x="342" y="7361"/>
                      <a:pt x="330" y="7429"/>
                    </a:cubicBezTo>
                    <a:cubicBezTo>
                      <a:pt x="307" y="7497"/>
                      <a:pt x="271" y="7600"/>
                      <a:pt x="260" y="7600"/>
                    </a:cubicBezTo>
                    <a:cubicBezTo>
                      <a:pt x="248" y="7634"/>
                      <a:pt x="236" y="7668"/>
                      <a:pt x="236" y="7702"/>
                    </a:cubicBezTo>
                    <a:cubicBezTo>
                      <a:pt x="236" y="7702"/>
                      <a:pt x="224" y="7702"/>
                      <a:pt x="224" y="7736"/>
                    </a:cubicBezTo>
                    <a:cubicBezTo>
                      <a:pt x="236" y="7770"/>
                      <a:pt x="236" y="7770"/>
                      <a:pt x="236" y="7770"/>
                    </a:cubicBezTo>
                    <a:cubicBezTo>
                      <a:pt x="236" y="7770"/>
                      <a:pt x="236" y="7770"/>
                      <a:pt x="236" y="7770"/>
                    </a:cubicBezTo>
                    <a:cubicBezTo>
                      <a:pt x="260" y="7872"/>
                      <a:pt x="319" y="8110"/>
                      <a:pt x="354" y="8314"/>
                    </a:cubicBezTo>
                    <a:cubicBezTo>
                      <a:pt x="366" y="8416"/>
                      <a:pt x="377" y="8450"/>
                      <a:pt x="366" y="8518"/>
                    </a:cubicBezTo>
                    <a:cubicBezTo>
                      <a:pt x="366" y="8586"/>
                      <a:pt x="342" y="8586"/>
                      <a:pt x="330" y="8586"/>
                    </a:cubicBezTo>
                    <a:cubicBezTo>
                      <a:pt x="319" y="8586"/>
                      <a:pt x="319" y="8620"/>
                      <a:pt x="307" y="8620"/>
                    </a:cubicBezTo>
                    <a:cubicBezTo>
                      <a:pt x="295" y="8654"/>
                      <a:pt x="307" y="8722"/>
                      <a:pt x="319" y="8790"/>
                    </a:cubicBezTo>
                    <a:cubicBezTo>
                      <a:pt x="330" y="8824"/>
                      <a:pt x="330" y="8824"/>
                      <a:pt x="330" y="8858"/>
                    </a:cubicBezTo>
                    <a:cubicBezTo>
                      <a:pt x="342" y="8926"/>
                      <a:pt x="330" y="8960"/>
                      <a:pt x="319" y="8994"/>
                    </a:cubicBezTo>
                    <a:cubicBezTo>
                      <a:pt x="319" y="8994"/>
                      <a:pt x="319" y="8994"/>
                      <a:pt x="330" y="8994"/>
                    </a:cubicBezTo>
                    <a:cubicBezTo>
                      <a:pt x="342" y="9028"/>
                      <a:pt x="366" y="9028"/>
                      <a:pt x="366" y="9096"/>
                    </a:cubicBezTo>
                    <a:cubicBezTo>
                      <a:pt x="377" y="9164"/>
                      <a:pt x="366" y="9198"/>
                      <a:pt x="354" y="9232"/>
                    </a:cubicBezTo>
                    <a:cubicBezTo>
                      <a:pt x="342" y="9266"/>
                      <a:pt x="342" y="9266"/>
                      <a:pt x="342" y="9266"/>
                    </a:cubicBezTo>
                    <a:cubicBezTo>
                      <a:pt x="354" y="9300"/>
                      <a:pt x="366" y="9300"/>
                      <a:pt x="377" y="9334"/>
                    </a:cubicBezTo>
                    <a:cubicBezTo>
                      <a:pt x="389" y="9368"/>
                      <a:pt x="413" y="9402"/>
                      <a:pt x="425" y="9504"/>
                    </a:cubicBezTo>
                    <a:cubicBezTo>
                      <a:pt x="425" y="9606"/>
                      <a:pt x="389" y="9674"/>
                      <a:pt x="366" y="9709"/>
                    </a:cubicBezTo>
                    <a:cubicBezTo>
                      <a:pt x="354" y="9709"/>
                      <a:pt x="342" y="9709"/>
                      <a:pt x="342" y="9743"/>
                    </a:cubicBezTo>
                    <a:cubicBezTo>
                      <a:pt x="342" y="9743"/>
                      <a:pt x="342" y="9743"/>
                      <a:pt x="354" y="9743"/>
                    </a:cubicBezTo>
                    <a:cubicBezTo>
                      <a:pt x="366" y="9777"/>
                      <a:pt x="377" y="9811"/>
                      <a:pt x="389" y="9845"/>
                    </a:cubicBezTo>
                    <a:cubicBezTo>
                      <a:pt x="425" y="9879"/>
                      <a:pt x="448" y="9913"/>
                      <a:pt x="484" y="9981"/>
                    </a:cubicBezTo>
                    <a:cubicBezTo>
                      <a:pt x="484" y="10015"/>
                      <a:pt x="495" y="10049"/>
                      <a:pt x="507" y="10049"/>
                    </a:cubicBezTo>
                    <a:cubicBezTo>
                      <a:pt x="554" y="10219"/>
                      <a:pt x="554" y="10321"/>
                      <a:pt x="543" y="10423"/>
                    </a:cubicBezTo>
                    <a:cubicBezTo>
                      <a:pt x="531" y="10559"/>
                      <a:pt x="484" y="10627"/>
                      <a:pt x="436" y="10729"/>
                    </a:cubicBezTo>
                    <a:cubicBezTo>
                      <a:pt x="401" y="10797"/>
                      <a:pt x="354" y="10899"/>
                      <a:pt x="342" y="10967"/>
                    </a:cubicBezTo>
                    <a:cubicBezTo>
                      <a:pt x="319" y="11137"/>
                      <a:pt x="271" y="11205"/>
                      <a:pt x="212" y="11307"/>
                    </a:cubicBezTo>
                    <a:cubicBezTo>
                      <a:pt x="189" y="11375"/>
                      <a:pt x="153" y="11409"/>
                      <a:pt x="130" y="11477"/>
                    </a:cubicBezTo>
                    <a:cubicBezTo>
                      <a:pt x="130" y="11477"/>
                      <a:pt x="130" y="11511"/>
                      <a:pt x="118" y="11511"/>
                    </a:cubicBezTo>
                    <a:cubicBezTo>
                      <a:pt x="118" y="11545"/>
                      <a:pt x="118" y="11545"/>
                      <a:pt x="118" y="11545"/>
                    </a:cubicBezTo>
                    <a:cubicBezTo>
                      <a:pt x="118" y="11545"/>
                      <a:pt x="118" y="11545"/>
                      <a:pt x="118" y="11545"/>
                    </a:cubicBezTo>
                    <a:cubicBezTo>
                      <a:pt x="153" y="11545"/>
                      <a:pt x="165" y="11613"/>
                      <a:pt x="177" y="11681"/>
                    </a:cubicBezTo>
                    <a:cubicBezTo>
                      <a:pt x="189" y="11749"/>
                      <a:pt x="201" y="11783"/>
                      <a:pt x="212" y="11817"/>
                    </a:cubicBezTo>
                    <a:cubicBezTo>
                      <a:pt x="224" y="11817"/>
                      <a:pt x="236" y="11817"/>
                      <a:pt x="260" y="11817"/>
                    </a:cubicBezTo>
                    <a:cubicBezTo>
                      <a:pt x="283" y="11817"/>
                      <a:pt x="307" y="11817"/>
                      <a:pt x="330" y="11886"/>
                    </a:cubicBezTo>
                    <a:cubicBezTo>
                      <a:pt x="342" y="11920"/>
                      <a:pt x="342" y="11988"/>
                      <a:pt x="342" y="11988"/>
                    </a:cubicBezTo>
                    <a:cubicBezTo>
                      <a:pt x="330" y="12056"/>
                      <a:pt x="295" y="12056"/>
                      <a:pt x="295" y="12056"/>
                    </a:cubicBezTo>
                    <a:cubicBezTo>
                      <a:pt x="271" y="12056"/>
                      <a:pt x="260" y="12056"/>
                      <a:pt x="248" y="12056"/>
                    </a:cubicBezTo>
                    <a:cubicBezTo>
                      <a:pt x="224" y="12022"/>
                      <a:pt x="212" y="12056"/>
                      <a:pt x="189" y="12090"/>
                    </a:cubicBezTo>
                    <a:cubicBezTo>
                      <a:pt x="177" y="12124"/>
                      <a:pt x="153" y="12124"/>
                      <a:pt x="130" y="12158"/>
                    </a:cubicBezTo>
                    <a:cubicBezTo>
                      <a:pt x="94" y="12192"/>
                      <a:pt x="94" y="12226"/>
                      <a:pt x="83" y="12260"/>
                    </a:cubicBezTo>
                    <a:cubicBezTo>
                      <a:pt x="83" y="12260"/>
                      <a:pt x="83" y="12260"/>
                      <a:pt x="83" y="12260"/>
                    </a:cubicBezTo>
                    <a:cubicBezTo>
                      <a:pt x="83" y="12260"/>
                      <a:pt x="83" y="12260"/>
                      <a:pt x="83" y="12260"/>
                    </a:cubicBezTo>
                    <a:cubicBezTo>
                      <a:pt x="83" y="12260"/>
                      <a:pt x="83" y="12260"/>
                      <a:pt x="83" y="12260"/>
                    </a:cubicBezTo>
                    <a:cubicBezTo>
                      <a:pt x="83" y="12294"/>
                      <a:pt x="83" y="12294"/>
                      <a:pt x="94" y="12294"/>
                    </a:cubicBezTo>
                    <a:cubicBezTo>
                      <a:pt x="94" y="12294"/>
                      <a:pt x="94" y="12294"/>
                      <a:pt x="94" y="12328"/>
                    </a:cubicBezTo>
                    <a:cubicBezTo>
                      <a:pt x="94" y="12328"/>
                      <a:pt x="94" y="12328"/>
                      <a:pt x="94" y="12328"/>
                    </a:cubicBezTo>
                    <a:cubicBezTo>
                      <a:pt x="94" y="12328"/>
                      <a:pt x="94" y="12362"/>
                      <a:pt x="94" y="12362"/>
                    </a:cubicBezTo>
                    <a:cubicBezTo>
                      <a:pt x="94" y="12362"/>
                      <a:pt x="94" y="12362"/>
                      <a:pt x="94" y="12362"/>
                    </a:cubicBezTo>
                    <a:cubicBezTo>
                      <a:pt x="83" y="12362"/>
                      <a:pt x="83" y="12362"/>
                      <a:pt x="83" y="12396"/>
                    </a:cubicBezTo>
                    <a:cubicBezTo>
                      <a:pt x="83" y="12396"/>
                      <a:pt x="83" y="12396"/>
                      <a:pt x="83" y="12396"/>
                    </a:cubicBezTo>
                    <a:cubicBezTo>
                      <a:pt x="83" y="12396"/>
                      <a:pt x="83" y="12396"/>
                      <a:pt x="83" y="12396"/>
                    </a:cubicBezTo>
                    <a:cubicBezTo>
                      <a:pt x="83" y="12430"/>
                      <a:pt x="83" y="12430"/>
                      <a:pt x="83" y="12430"/>
                    </a:cubicBezTo>
                    <a:cubicBezTo>
                      <a:pt x="83" y="12430"/>
                      <a:pt x="83" y="12430"/>
                      <a:pt x="83" y="12430"/>
                    </a:cubicBezTo>
                    <a:cubicBezTo>
                      <a:pt x="71" y="12430"/>
                      <a:pt x="71" y="12430"/>
                      <a:pt x="71" y="12464"/>
                    </a:cubicBezTo>
                    <a:cubicBezTo>
                      <a:pt x="71" y="12464"/>
                      <a:pt x="71" y="12464"/>
                      <a:pt x="71" y="12464"/>
                    </a:cubicBezTo>
                    <a:cubicBezTo>
                      <a:pt x="71" y="12464"/>
                      <a:pt x="71" y="12464"/>
                      <a:pt x="71" y="12464"/>
                    </a:cubicBezTo>
                    <a:cubicBezTo>
                      <a:pt x="59" y="12498"/>
                      <a:pt x="59" y="12498"/>
                      <a:pt x="47" y="12532"/>
                    </a:cubicBezTo>
                    <a:cubicBezTo>
                      <a:pt x="35" y="12600"/>
                      <a:pt x="24" y="12634"/>
                      <a:pt x="24" y="12668"/>
                    </a:cubicBezTo>
                    <a:cubicBezTo>
                      <a:pt x="12" y="12702"/>
                      <a:pt x="12" y="12702"/>
                      <a:pt x="12" y="12702"/>
                    </a:cubicBezTo>
                    <a:cubicBezTo>
                      <a:pt x="12" y="12736"/>
                      <a:pt x="12" y="12770"/>
                      <a:pt x="12" y="12804"/>
                    </a:cubicBezTo>
                    <a:cubicBezTo>
                      <a:pt x="12" y="12838"/>
                      <a:pt x="12" y="12872"/>
                      <a:pt x="12" y="12906"/>
                    </a:cubicBezTo>
                    <a:cubicBezTo>
                      <a:pt x="24" y="12974"/>
                      <a:pt x="24" y="13008"/>
                      <a:pt x="35" y="13076"/>
                    </a:cubicBezTo>
                    <a:cubicBezTo>
                      <a:pt x="47" y="13076"/>
                      <a:pt x="47" y="13076"/>
                      <a:pt x="47" y="13076"/>
                    </a:cubicBezTo>
                    <a:cubicBezTo>
                      <a:pt x="47" y="13110"/>
                      <a:pt x="59" y="13144"/>
                      <a:pt x="47" y="13178"/>
                    </a:cubicBezTo>
                    <a:cubicBezTo>
                      <a:pt x="47" y="13246"/>
                      <a:pt x="24" y="13280"/>
                      <a:pt x="12" y="13280"/>
                    </a:cubicBezTo>
                    <a:cubicBezTo>
                      <a:pt x="12" y="13280"/>
                      <a:pt x="0" y="13314"/>
                      <a:pt x="0" y="13314"/>
                    </a:cubicBezTo>
                    <a:cubicBezTo>
                      <a:pt x="0" y="13314"/>
                      <a:pt x="0" y="13314"/>
                      <a:pt x="0" y="13348"/>
                    </a:cubicBezTo>
                    <a:cubicBezTo>
                      <a:pt x="0" y="13348"/>
                      <a:pt x="0" y="13348"/>
                      <a:pt x="0" y="13348"/>
                    </a:cubicBezTo>
                    <a:cubicBezTo>
                      <a:pt x="12" y="13348"/>
                      <a:pt x="12" y="13382"/>
                      <a:pt x="24" y="13416"/>
                    </a:cubicBezTo>
                    <a:cubicBezTo>
                      <a:pt x="47" y="13450"/>
                      <a:pt x="47" y="13518"/>
                      <a:pt x="47" y="13586"/>
                    </a:cubicBezTo>
                    <a:cubicBezTo>
                      <a:pt x="47" y="13620"/>
                      <a:pt x="47" y="13654"/>
                      <a:pt x="47" y="13654"/>
                    </a:cubicBezTo>
                    <a:cubicBezTo>
                      <a:pt x="47" y="13688"/>
                      <a:pt x="47" y="13688"/>
                      <a:pt x="35" y="13688"/>
                    </a:cubicBezTo>
                    <a:cubicBezTo>
                      <a:pt x="35" y="13722"/>
                      <a:pt x="47" y="13756"/>
                      <a:pt x="83" y="13824"/>
                    </a:cubicBezTo>
                    <a:cubicBezTo>
                      <a:pt x="94" y="13892"/>
                      <a:pt x="94" y="13960"/>
                      <a:pt x="106" y="14029"/>
                    </a:cubicBezTo>
                    <a:cubicBezTo>
                      <a:pt x="106" y="14063"/>
                      <a:pt x="106" y="14063"/>
                      <a:pt x="106" y="14097"/>
                    </a:cubicBezTo>
                    <a:cubicBezTo>
                      <a:pt x="106" y="14097"/>
                      <a:pt x="106" y="14097"/>
                      <a:pt x="106" y="14097"/>
                    </a:cubicBezTo>
                    <a:cubicBezTo>
                      <a:pt x="118" y="14131"/>
                      <a:pt x="130" y="14131"/>
                      <a:pt x="142" y="14165"/>
                    </a:cubicBezTo>
                    <a:cubicBezTo>
                      <a:pt x="142" y="14165"/>
                      <a:pt x="153" y="14165"/>
                      <a:pt x="165" y="14131"/>
                    </a:cubicBezTo>
                    <a:cubicBezTo>
                      <a:pt x="201" y="14131"/>
                      <a:pt x="236" y="14165"/>
                      <a:pt x="260" y="14267"/>
                    </a:cubicBezTo>
                    <a:cubicBezTo>
                      <a:pt x="260" y="14301"/>
                      <a:pt x="260" y="14301"/>
                      <a:pt x="260" y="14301"/>
                    </a:cubicBezTo>
                    <a:cubicBezTo>
                      <a:pt x="271" y="14301"/>
                      <a:pt x="283" y="14267"/>
                      <a:pt x="295" y="14233"/>
                    </a:cubicBezTo>
                    <a:cubicBezTo>
                      <a:pt x="307" y="14233"/>
                      <a:pt x="307" y="14233"/>
                      <a:pt x="319" y="14233"/>
                    </a:cubicBezTo>
                    <a:cubicBezTo>
                      <a:pt x="354" y="14233"/>
                      <a:pt x="401" y="14301"/>
                      <a:pt x="436" y="14335"/>
                    </a:cubicBezTo>
                    <a:cubicBezTo>
                      <a:pt x="436" y="14335"/>
                      <a:pt x="436" y="14335"/>
                      <a:pt x="436" y="14335"/>
                    </a:cubicBezTo>
                    <a:cubicBezTo>
                      <a:pt x="460" y="14369"/>
                      <a:pt x="460" y="14471"/>
                      <a:pt x="460" y="14573"/>
                    </a:cubicBezTo>
                    <a:cubicBezTo>
                      <a:pt x="460" y="14607"/>
                      <a:pt x="460" y="14641"/>
                      <a:pt x="460" y="14675"/>
                    </a:cubicBezTo>
                    <a:cubicBezTo>
                      <a:pt x="460" y="14709"/>
                      <a:pt x="460" y="14743"/>
                      <a:pt x="460" y="14777"/>
                    </a:cubicBezTo>
                    <a:cubicBezTo>
                      <a:pt x="460" y="14845"/>
                      <a:pt x="460" y="14879"/>
                      <a:pt x="472" y="14879"/>
                    </a:cubicBezTo>
                    <a:cubicBezTo>
                      <a:pt x="495" y="14913"/>
                      <a:pt x="495" y="14981"/>
                      <a:pt x="507" y="15049"/>
                    </a:cubicBezTo>
                    <a:cubicBezTo>
                      <a:pt x="507" y="15083"/>
                      <a:pt x="519" y="15117"/>
                      <a:pt x="531" y="15117"/>
                    </a:cubicBezTo>
                    <a:cubicBezTo>
                      <a:pt x="554" y="15151"/>
                      <a:pt x="566" y="15219"/>
                      <a:pt x="590" y="15287"/>
                    </a:cubicBezTo>
                    <a:cubicBezTo>
                      <a:pt x="590" y="15287"/>
                      <a:pt x="590" y="15287"/>
                      <a:pt x="590" y="15287"/>
                    </a:cubicBezTo>
                    <a:cubicBezTo>
                      <a:pt x="590" y="15321"/>
                      <a:pt x="602" y="15321"/>
                      <a:pt x="602" y="15321"/>
                    </a:cubicBezTo>
                    <a:cubicBezTo>
                      <a:pt x="625" y="15355"/>
                      <a:pt x="649" y="15389"/>
                      <a:pt x="672" y="15457"/>
                    </a:cubicBezTo>
                    <a:cubicBezTo>
                      <a:pt x="684" y="15491"/>
                      <a:pt x="684" y="15525"/>
                      <a:pt x="696" y="15559"/>
                    </a:cubicBezTo>
                    <a:cubicBezTo>
                      <a:pt x="708" y="15729"/>
                      <a:pt x="637" y="15797"/>
                      <a:pt x="613" y="15831"/>
                    </a:cubicBezTo>
                    <a:cubicBezTo>
                      <a:pt x="602" y="15831"/>
                      <a:pt x="602" y="15831"/>
                      <a:pt x="590" y="15831"/>
                    </a:cubicBezTo>
                    <a:cubicBezTo>
                      <a:pt x="590" y="15831"/>
                      <a:pt x="590" y="15831"/>
                      <a:pt x="590" y="15831"/>
                    </a:cubicBezTo>
                    <a:cubicBezTo>
                      <a:pt x="590" y="15831"/>
                      <a:pt x="590" y="15831"/>
                      <a:pt x="578" y="15831"/>
                    </a:cubicBezTo>
                    <a:cubicBezTo>
                      <a:pt x="578" y="15831"/>
                      <a:pt x="578" y="15831"/>
                      <a:pt x="578" y="15831"/>
                    </a:cubicBezTo>
                    <a:cubicBezTo>
                      <a:pt x="566" y="15831"/>
                      <a:pt x="566" y="15831"/>
                      <a:pt x="566" y="15831"/>
                    </a:cubicBezTo>
                    <a:cubicBezTo>
                      <a:pt x="554" y="15831"/>
                      <a:pt x="554" y="15797"/>
                      <a:pt x="543" y="15797"/>
                    </a:cubicBezTo>
                    <a:cubicBezTo>
                      <a:pt x="543" y="15797"/>
                      <a:pt x="531" y="15797"/>
                      <a:pt x="519" y="15797"/>
                    </a:cubicBezTo>
                    <a:cubicBezTo>
                      <a:pt x="519" y="15797"/>
                      <a:pt x="531" y="15865"/>
                      <a:pt x="531" y="15899"/>
                    </a:cubicBezTo>
                    <a:cubicBezTo>
                      <a:pt x="543" y="15967"/>
                      <a:pt x="543" y="16001"/>
                      <a:pt x="554" y="16069"/>
                    </a:cubicBezTo>
                    <a:cubicBezTo>
                      <a:pt x="554" y="16137"/>
                      <a:pt x="566" y="16171"/>
                      <a:pt x="566" y="16206"/>
                    </a:cubicBezTo>
                    <a:cubicBezTo>
                      <a:pt x="566" y="16206"/>
                      <a:pt x="566" y="16206"/>
                      <a:pt x="578" y="16206"/>
                    </a:cubicBezTo>
                    <a:cubicBezTo>
                      <a:pt x="578" y="16206"/>
                      <a:pt x="578" y="16206"/>
                      <a:pt x="578" y="16206"/>
                    </a:cubicBezTo>
                    <a:cubicBezTo>
                      <a:pt x="590" y="16206"/>
                      <a:pt x="602" y="16206"/>
                      <a:pt x="613" y="16171"/>
                    </a:cubicBezTo>
                    <a:cubicBezTo>
                      <a:pt x="613" y="16171"/>
                      <a:pt x="625" y="16137"/>
                      <a:pt x="637" y="16137"/>
                    </a:cubicBezTo>
                    <a:cubicBezTo>
                      <a:pt x="649" y="16103"/>
                      <a:pt x="672" y="16103"/>
                      <a:pt x="696" y="16103"/>
                    </a:cubicBezTo>
                    <a:cubicBezTo>
                      <a:pt x="708" y="16137"/>
                      <a:pt x="720" y="16137"/>
                      <a:pt x="720" y="16137"/>
                    </a:cubicBezTo>
                    <a:cubicBezTo>
                      <a:pt x="743" y="16103"/>
                      <a:pt x="767" y="16103"/>
                      <a:pt x="779" y="16103"/>
                    </a:cubicBezTo>
                    <a:cubicBezTo>
                      <a:pt x="814" y="16103"/>
                      <a:pt x="849" y="16103"/>
                      <a:pt x="861" y="16171"/>
                    </a:cubicBezTo>
                    <a:cubicBezTo>
                      <a:pt x="873" y="16240"/>
                      <a:pt x="885" y="16376"/>
                      <a:pt x="885" y="16444"/>
                    </a:cubicBezTo>
                    <a:cubicBezTo>
                      <a:pt x="885" y="16478"/>
                      <a:pt x="885" y="16512"/>
                      <a:pt x="885" y="16546"/>
                    </a:cubicBezTo>
                    <a:cubicBezTo>
                      <a:pt x="885" y="16546"/>
                      <a:pt x="885" y="16580"/>
                      <a:pt x="897" y="16614"/>
                    </a:cubicBezTo>
                    <a:cubicBezTo>
                      <a:pt x="897" y="16648"/>
                      <a:pt x="908" y="16648"/>
                      <a:pt x="908" y="16682"/>
                    </a:cubicBezTo>
                    <a:cubicBezTo>
                      <a:pt x="908" y="16716"/>
                      <a:pt x="944" y="16716"/>
                      <a:pt x="956" y="16716"/>
                    </a:cubicBezTo>
                    <a:cubicBezTo>
                      <a:pt x="967" y="16716"/>
                      <a:pt x="979" y="16716"/>
                      <a:pt x="991" y="16716"/>
                    </a:cubicBezTo>
                    <a:cubicBezTo>
                      <a:pt x="1026" y="16750"/>
                      <a:pt x="1085" y="16988"/>
                      <a:pt x="1074" y="17090"/>
                    </a:cubicBezTo>
                    <a:cubicBezTo>
                      <a:pt x="1074" y="17090"/>
                      <a:pt x="1074" y="17090"/>
                      <a:pt x="1074" y="17090"/>
                    </a:cubicBezTo>
                    <a:cubicBezTo>
                      <a:pt x="1085" y="17090"/>
                      <a:pt x="1085" y="17090"/>
                      <a:pt x="1085" y="17090"/>
                    </a:cubicBezTo>
                    <a:cubicBezTo>
                      <a:pt x="1109" y="17056"/>
                      <a:pt x="1132" y="17124"/>
                      <a:pt x="1156" y="17158"/>
                    </a:cubicBezTo>
                    <a:cubicBezTo>
                      <a:pt x="1168" y="17158"/>
                      <a:pt x="1168" y="17192"/>
                      <a:pt x="1168" y="17192"/>
                    </a:cubicBezTo>
                    <a:cubicBezTo>
                      <a:pt x="1180" y="17192"/>
                      <a:pt x="1180" y="17192"/>
                      <a:pt x="1191" y="17192"/>
                    </a:cubicBezTo>
                    <a:cubicBezTo>
                      <a:pt x="1191" y="17192"/>
                      <a:pt x="1203" y="17192"/>
                      <a:pt x="1215" y="17158"/>
                    </a:cubicBezTo>
                    <a:cubicBezTo>
                      <a:pt x="1227" y="17158"/>
                      <a:pt x="1250" y="17124"/>
                      <a:pt x="1274" y="17124"/>
                    </a:cubicBezTo>
                    <a:cubicBezTo>
                      <a:pt x="1309" y="17124"/>
                      <a:pt x="1321" y="17158"/>
                      <a:pt x="1321" y="17192"/>
                    </a:cubicBezTo>
                    <a:cubicBezTo>
                      <a:pt x="1321" y="17192"/>
                      <a:pt x="1345" y="17226"/>
                      <a:pt x="1345" y="17260"/>
                    </a:cubicBezTo>
                    <a:cubicBezTo>
                      <a:pt x="1368" y="17294"/>
                      <a:pt x="1368" y="17328"/>
                      <a:pt x="1380" y="17362"/>
                    </a:cubicBezTo>
                    <a:cubicBezTo>
                      <a:pt x="1380" y="17362"/>
                      <a:pt x="1392" y="17362"/>
                      <a:pt x="1392" y="17362"/>
                    </a:cubicBezTo>
                    <a:cubicBezTo>
                      <a:pt x="1427" y="17362"/>
                      <a:pt x="1463" y="17362"/>
                      <a:pt x="1486" y="17396"/>
                    </a:cubicBezTo>
                    <a:cubicBezTo>
                      <a:pt x="1498" y="17430"/>
                      <a:pt x="1510" y="17430"/>
                      <a:pt x="1522" y="17430"/>
                    </a:cubicBezTo>
                    <a:cubicBezTo>
                      <a:pt x="1545" y="17464"/>
                      <a:pt x="1569" y="17464"/>
                      <a:pt x="1593" y="17498"/>
                    </a:cubicBezTo>
                    <a:cubicBezTo>
                      <a:pt x="1604" y="17498"/>
                      <a:pt x="1616" y="17532"/>
                      <a:pt x="1628" y="17532"/>
                    </a:cubicBezTo>
                    <a:cubicBezTo>
                      <a:pt x="1652" y="17566"/>
                      <a:pt x="1675" y="17600"/>
                      <a:pt x="1687" y="17668"/>
                    </a:cubicBezTo>
                    <a:cubicBezTo>
                      <a:pt x="1687" y="17770"/>
                      <a:pt x="1663" y="17804"/>
                      <a:pt x="1652" y="17838"/>
                    </a:cubicBezTo>
                    <a:cubicBezTo>
                      <a:pt x="1663" y="17872"/>
                      <a:pt x="1675" y="17906"/>
                      <a:pt x="1675" y="17974"/>
                    </a:cubicBezTo>
                    <a:cubicBezTo>
                      <a:pt x="1675" y="18042"/>
                      <a:pt x="1652" y="18076"/>
                      <a:pt x="1640" y="18076"/>
                    </a:cubicBezTo>
                    <a:cubicBezTo>
                      <a:pt x="1640" y="18076"/>
                      <a:pt x="1640" y="18076"/>
                      <a:pt x="1640" y="18076"/>
                    </a:cubicBezTo>
                    <a:cubicBezTo>
                      <a:pt x="1640" y="18076"/>
                      <a:pt x="1640" y="18110"/>
                      <a:pt x="1640" y="18110"/>
                    </a:cubicBezTo>
                    <a:cubicBezTo>
                      <a:pt x="1652" y="18110"/>
                      <a:pt x="1652" y="18144"/>
                      <a:pt x="1663" y="18178"/>
                    </a:cubicBezTo>
                    <a:cubicBezTo>
                      <a:pt x="1663" y="18212"/>
                      <a:pt x="1652" y="18280"/>
                      <a:pt x="1640" y="18349"/>
                    </a:cubicBezTo>
                    <a:cubicBezTo>
                      <a:pt x="1640" y="18383"/>
                      <a:pt x="1640" y="18417"/>
                      <a:pt x="1640" y="18451"/>
                    </a:cubicBezTo>
                    <a:cubicBezTo>
                      <a:pt x="1640" y="18451"/>
                      <a:pt x="1628" y="18519"/>
                      <a:pt x="1593" y="18519"/>
                    </a:cubicBezTo>
                    <a:cubicBezTo>
                      <a:pt x="1581" y="18519"/>
                      <a:pt x="1557" y="18519"/>
                      <a:pt x="1534" y="18485"/>
                    </a:cubicBezTo>
                    <a:cubicBezTo>
                      <a:pt x="1522" y="18485"/>
                      <a:pt x="1510" y="18485"/>
                      <a:pt x="1498" y="18485"/>
                    </a:cubicBezTo>
                    <a:cubicBezTo>
                      <a:pt x="1498" y="18485"/>
                      <a:pt x="1475" y="18553"/>
                      <a:pt x="1463" y="18587"/>
                    </a:cubicBezTo>
                    <a:cubicBezTo>
                      <a:pt x="1439" y="18621"/>
                      <a:pt x="1427" y="18655"/>
                      <a:pt x="1416" y="18689"/>
                    </a:cubicBezTo>
                    <a:cubicBezTo>
                      <a:pt x="1416" y="18689"/>
                      <a:pt x="1416" y="18723"/>
                      <a:pt x="1416" y="18723"/>
                    </a:cubicBezTo>
                    <a:cubicBezTo>
                      <a:pt x="1451" y="18723"/>
                      <a:pt x="1475" y="18723"/>
                      <a:pt x="1498" y="18723"/>
                    </a:cubicBezTo>
                    <a:cubicBezTo>
                      <a:pt x="1522" y="18723"/>
                      <a:pt x="1545" y="18723"/>
                      <a:pt x="1557" y="18757"/>
                    </a:cubicBezTo>
                    <a:cubicBezTo>
                      <a:pt x="1557" y="18791"/>
                      <a:pt x="1557" y="18825"/>
                      <a:pt x="1557" y="18859"/>
                    </a:cubicBezTo>
                    <a:cubicBezTo>
                      <a:pt x="1545" y="18927"/>
                      <a:pt x="1439" y="19063"/>
                      <a:pt x="1392" y="19131"/>
                    </a:cubicBezTo>
                    <a:cubicBezTo>
                      <a:pt x="1404" y="19131"/>
                      <a:pt x="1404" y="19131"/>
                      <a:pt x="1404" y="19131"/>
                    </a:cubicBezTo>
                    <a:cubicBezTo>
                      <a:pt x="1427" y="19165"/>
                      <a:pt x="1439" y="19233"/>
                      <a:pt x="1439" y="19301"/>
                    </a:cubicBezTo>
                    <a:cubicBezTo>
                      <a:pt x="1439" y="19369"/>
                      <a:pt x="1416" y="19403"/>
                      <a:pt x="1392" y="19437"/>
                    </a:cubicBezTo>
                    <a:cubicBezTo>
                      <a:pt x="1368" y="19471"/>
                      <a:pt x="1357" y="19471"/>
                      <a:pt x="1368" y="19505"/>
                    </a:cubicBezTo>
                    <a:cubicBezTo>
                      <a:pt x="1368" y="19573"/>
                      <a:pt x="1368" y="19641"/>
                      <a:pt x="1345" y="19675"/>
                    </a:cubicBezTo>
                    <a:cubicBezTo>
                      <a:pt x="1333" y="19743"/>
                      <a:pt x="1298" y="19743"/>
                      <a:pt x="1262" y="19743"/>
                    </a:cubicBezTo>
                    <a:cubicBezTo>
                      <a:pt x="1262" y="19743"/>
                      <a:pt x="1262" y="19743"/>
                      <a:pt x="1262" y="19743"/>
                    </a:cubicBezTo>
                    <a:cubicBezTo>
                      <a:pt x="1262" y="19777"/>
                      <a:pt x="1262" y="19777"/>
                      <a:pt x="1274" y="19777"/>
                    </a:cubicBezTo>
                    <a:cubicBezTo>
                      <a:pt x="1286" y="19845"/>
                      <a:pt x="1298" y="19913"/>
                      <a:pt x="1345" y="19947"/>
                    </a:cubicBezTo>
                    <a:cubicBezTo>
                      <a:pt x="1416" y="20015"/>
                      <a:pt x="1510" y="20185"/>
                      <a:pt x="1604" y="20491"/>
                    </a:cubicBezTo>
                    <a:cubicBezTo>
                      <a:pt x="1604" y="20491"/>
                      <a:pt x="1616" y="20526"/>
                      <a:pt x="1616" y="20526"/>
                    </a:cubicBezTo>
                    <a:cubicBezTo>
                      <a:pt x="1616" y="20526"/>
                      <a:pt x="1628" y="20526"/>
                      <a:pt x="1628" y="20526"/>
                    </a:cubicBezTo>
                    <a:cubicBezTo>
                      <a:pt x="1628" y="20526"/>
                      <a:pt x="1628" y="20526"/>
                      <a:pt x="1628" y="20491"/>
                    </a:cubicBezTo>
                    <a:cubicBezTo>
                      <a:pt x="1640" y="20491"/>
                      <a:pt x="1640" y="20491"/>
                      <a:pt x="1640" y="20491"/>
                    </a:cubicBezTo>
                    <a:cubicBezTo>
                      <a:pt x="1640" y="20491"/>
                      <a:pt x="1640" y="20491"/>
                      <a:pt x="1652" y="20491"/>
                    </a:cubicBezTo>
                    <a:cubicBezTo>
                      <a:pt x="1652" y="20491"/>
                      <a:pt x="1652" y="20491"/>
                      <a:pt x="1652" y="20491"/>
                    </a:cubicBezTo>
                    <a:cubicBezTo>
                      <a:pt x="1652" y="20491"/>
                      <a:pt x="1652" y="20491"/>
                      <a:pt x="1663" y="20491"/>
                    </a:cubicBezTo>
                    <a:cubicBezTo>
                      <a:pt x="1663" y="20457"/>
                      <a:pt x="1663" y="20457"/>
                      <a:pt x="1663" y="20457"/>
                    </a:cubicBezTo>
                    <a:cubicBezTo>
                      <a:pt x="1711" y="20457"/>
                      <a:pt x="1793" y="20526"/>
                      <a:pt x="1840" y="20628"/>
                    </a:cubicBezTo>
                    <a:cubicBezTo>
                      <a:pt x="1840" y="20628"/>
                      <a:pt x="1852" y="20628"/>
                      <a:pt x="1899" y="20628"/>
                    </a:cubicBezTo>
                    <a:cubicBezTo>
                      <a:pt x="1911" y="20628"/>
                      <a:pt x="1935" y="20628"/>
                      <a:pt x="1946" y="20628"/>
                    </a:cubicBezTo>
                    <a:cubicBezTo>
                      <a:pt x="1994" y="20628"/>
                      <a:pt x="2041" y="20628"/>
                      <a:pt x="2053" y="20696"/>
                    </a:cubicBezTo>
                    <a:cubicBezTo>
                      <a:pt x="2064" y="20730"/>
                      <a:pt x="2100" y="20798"/>
                      <a:pt x="2112" y="20798"/>
                    </a:cubicBezTo>
                    <a:cubicBezTo>
                      <a:pt x="2135" y="20798"/>
                      <a:pt x="2159" y="20866"/>
                      <a:pt x="2171" y="20900"/>
                    </a:cubicBezTo>
                    <a:cubicBezTo>
                      <a:pt x="2171" y="20900"/>
                      <a:pt x="2182" y="20934"/>
                      <a:pt x="2194" y="20934"/>
                    </a:cubicBezTo>
                    <a:cubicBezTo>
                      <a:pt x="2206" y="20900"/>
                      <a:pt x="2241" y="20866"/>
                      <a:pt x="2336" y="20866"/>
                    </a:cubicBezTo>
                    <a:cubicBezTo>
                      <a:pt x="2359" y="20866"/>
                      <a:pt x="2359" y="20900"/>
                      <a:pt x="2371" y="20934"/>
                    </a:cubicBezTo>
                    <a:cubicBezTo>
                      <a:pt x="2383" y="20934"/>
                      <a:pt x="2383" y="20934"/>
                      <a:pt x="2383" y="20934"/>
                    </a:cubicBezTo>
                    <a:cubicBezTo>
                      <a:pt x="2418" y="20934"/>
                      <a:pt x="2418" y="21036"/>
                      <a:pt x="2430" y="21104"/>
                    </a:cubicBezTo>
                    <a:cubicBezTo>
                      <a:pt x="2430" y="21138"/>
                      <a:pt x="2430" y="21138"/>
                      <a:pt x="2430" y="21172"/>
                    </a:cubicBezTo>
                    <a:cubicBezTo>
                      <a:pt x="2442" y="21172"/>
                      <a:pt x="2466" y="21206"/>
                      <a:pt x="2489" y="21240"/>
                    </a:cubicBezTo>
                    <a:cubicBezTo>
                      <a:pt x="2501" y="21274"/>
                      <a:pt x="2501" y="21274"/>
                      <a:pt x="2513" y="21308"/>
                    </a:cubicBezTo>
                    <a:cubicBezTo>
                      <a:pt x="2513" y="21308"/>
                      <a:pt x="2513" y="21308"/>
                      <a:pt x="2513" y="21308"/>
                    </a:cubicBezTo>
                    <a:cubicBezTo>
                      <a:pt x="2536" y="21308"/>
                      <a:pt x="2536" y="21342"/>
                      <a:pt x="2548" y="21342"/>
                    </a:cubicBezTo>
                    <a:cubicBezTo>
                      <a:pt x="2548" y="21342"/>
                      <a:pt x="2548" y="21342"/>
                      <a:pt x="2548" y="21342"/>
                    </a:cubicBezTo>
                    <a:cubicBezTo>
                      <a:pt x="2584" y="21342"/>
                      <a:pt x="2607" y="21444"/>
                      <a:pt x="2631" y="21478"/>
                    </a:cubicBezTo>
                    <a:cubicBezTo>
                      <a:pt x="2631" y="21512"/>
                      <a:pt x="2642" y="21546"/>
                      <a:pt x="2642" y="21546"/>
                    </a:cubicBezTo>
                    <a:cubicBezTo>
                      <a:pt x="2654" y="21546"/>
                      <a:pt x="2654" y="21546"/>
                      <a:pt x="2654" y="21546"/>
                    </a:cubicBezTo>
                    <a:cubicBezTo>
                      <a:pt x="2654" y="21546"/>
                      <a:pt x="2654" y="21546"/>
                      <a:pt x="2666" y="21546"/>
                    </a:cubicBezTo>
                    <a:cubicBezTo>
                      <a:pt x="2666" y="21546"/>
                      <a:pt x="2666" y="21546"/>
                      <a:pt x="2666" y="21546"/>
                    </a:cubicBezTo>
                    <a:cubicBezTo>
                      <a:pt x="2666" y="21546"/>
                      <a:pt x="2678" y="21546"/>
                      <a:pt x="2678" y="21580"/>
                    </a:cubicBezTo>
                    <a:cubicBezTo>
                      <a:pt x="2678" y="21580"/>
                      <a:pt x="2690" y="21580"/>
                      <a:pt x="2690" y="21580"/>
                    </a:cubicBezTo>
                    <a:cubicBezTo>
                      <a:pt x="2701" y="21512"/>
                      <a:pt x="2713" y="21512"/>
                      <a:pt x="2737" y="21478"/>
                    </a:cubicBezTo>
                    <a:cubicBezTo>
                      <a:pt x="2737" y="21478"/>
                      <a:pt x="2749" y="21478"/>
                      <a:pt x="2749" y="21478"/>
                    </a:cubicBezTo>
                    <a:cubicBezTo>
                      <a:pt x="2749" y="21478"/>
                      <a:pt x="2749" y="21478"/>
                      <a:pt x="2749" y="21478"/>
                    </a:cubicBezTo>
                    <a:cubicBezTo>
                      <a:pt x="2760" y="21444"/>
                      <a:pt x="2760" y="21444"/>
                      <a:pt x="2760" y="21444"/>
                    </a:cubicBezTo>
                    <a:cubicBezTo>
                      <a:pt x="2760" y="21444"/>
                      <a:pt x="2760" y="21444"/>
                      <a:pt x="2760" y="21444"/>
                    </a:cubicBezTo>
                    <a:cubicBezTo>
                      <a:pt x="2666" y="21104"/>
                      <a:pt x="2619" y="20866"/>
                      <a:pt x="2619" y="20764"/>
                    </a:cubicBezTo>
                    <a:cubicBezTo>
                      <a:pt x="2619" y="20730"/>
                      <a:pt x="2619" y="20696"/>
                      <a:pt x="2619" y="20662"/>
                    </a:cubicBezTo>
                    <a:cubicBezTo>
                      <a:pt x="2631" y="20526"/>
                      <a:pt x="2631" y="20423"/>
                      <a:pt x="2572" y="20287"/>
                    </a:cubicBezTo>
                    <a:cubicBezTo>
                      <a:pt x="2548" y="20219"/>
                      <a:pt x="2536" y="20151"/>
                      <a:pt x="2536" y="20083"/>
                    </a:cubicBezTo>
                    <a:cubicBezTo>
                      <a:pt x="2525" y="19981"/>
                      <a:pt x="2560" y="19879"/>
                      <a:pt x="2595" y="19777"/>
                    </a:cubicBezTo>
                    <a:cubicBezTo>
                      <a:pt x="2607" y="19743"/>
                      <a:pt x="2619" y="19675"/>
                      <a:pt x="2642" y="19641"/>
                    </a:cubicBezTo>
                    <a:cubicBezTo>
                      <a:pt x="2678" y="19505"/>
                      <a:pt x="2737" y="19437"/>
                      <a:pt x="2796" y="19335"/>
                    </a:cubicBezTo>
                    <a:cubicBezTo>
                      <a:pt x="2808" y="19335"/>
                      <a:pt x="2831" y="19301"/>
                      <a:pt x="2843" y="19267"/>
                    </a:cubicBezTo>
                    <a:cubicBezTo>
                      <a:pt x="2843" y="19267"/>
                      <a:pt x="2843" y="19267"/>
                      <a:pt x="2843" y="19267"/>
                    </a:cubicBezTo>
                    <a:cubicBezTo>
                      <a:pt x="2796" y="19199"/>
                      <a:pt x="2772" y="19131"/>
                      <a:pt x="2772" y="19063"/>
                    </a:cubicBezTo>
                    <a:cubicBezTo>
                      <a:pt x="2772" y="19029"/>
                      <a:pt x="2784" y="18995"/>
                      <a:pt x="2808" y="18961"/>
                    </a:cubicBezTo>
                    <a:cubicBezTo>
                      <a:pt x="2819" y="18961"/>
                      <a:pt x="2819" y="18961"/>
                      <a:pt x="2819" y="18961"/>
                    </a:cubicBezTo>
                    <a:cubicBezTo>
                      <a:pt x="2808" y="18927"/>
                      <a:pt x="2796" y="18859"/>
                      <a:pt x="2784" y="18825"/>
                    </a:cubicBezTo>
                    <a:cubicBezTo>
                      <a:pt x="2760" y="18791"/>
                      <a:pt x="2749" y="18723"/>
                      <a:pt x="2737" y="18689"/>
                    </a:cubicBezTo>
                    <a:cubicBezTo>
                      <a:pt x="2737" y="18655"/>
                      <a:pt x="2725" y="18587"/>
                      <a:pt x="2713" y="18587"/>
                    </a:cubicBezTo>
                    <a:cubicBezTo>
                      <a:pt x="2713" y="18587"/>
                      <a:pt x="2713" y="18587"/>
                      <a:pt x="2701" y="18587"/>
                    </a:cubicBezTo>
                    <a:cubicBezTo>
                      <a:pt x="2701" y="18587"/>
                      <a:pt x="2701" y="18587"/>
                      <a:pt x="2701" y="18587"/>
                    </a:cubicBezTo>
                    <a:cubicBezTo>
                      <a:pt x="2690" y="18587"/>
                      <a:pt x="2678" y="18587"/>
                      <a:pt x="2666" y="18587"/>
                    </a:cubicBezTo>
                    <a:cubicBezTo>
                      <a:pt x="2666" y="18587"/>
                      <a:pt x="2654" y="18587"/>
                      <a:pt x="2642" y="18587"/>
                    </a:cubicBezTo>
                    <a:cubicBezTo>
                      <a:pt x="2642" y="18587"/>
                      <a:pt x="2631" y="18587"/>
                      <a:pt x="2631" y="18587"/>
                    </a:cubicBezTo>
                    <a:cubicBezTo>
                      <a:pt x="2619" y="18621"/>
                      <a:pt x="2607" y="18621"/>
                      <a:pt x="2595" y="18587"/>
                    </a:cubicBezTo>
                    <a:cubicBezTo>
                      <a:pt x="2595" y="18587"/>
                      <a:pt x="2584" y="18587"/>
                      <a:pt x="2584" y="18553"/>
                    </a:cubicBezTo>
                    <a:cubicBezTo>
                      <a:pt x="2572" y="18553"/>
                      <a:pt x="2572" y="18519"/>
                      <a:pt x="2572" y="18451"/>
                    </a:cubicBezTo>
                    <a:cubicBezTo>
                      <a:pt x="2572" y="18417"/>
                      <a:pt x="2572" y="18383"/>
                      <a:pt x="2572" y="18314"/>
                    </a:cubicBezTo>
                    <a:cubicBezTo>
                      <a:pt x="2572" y="18314"/>
                      <a:pt x="2560" y="18280"/>
                      <a:pt x="2560" y="18280"/>
                    </a:cubicBezTo>
                    <a:cubicBezTo>
                      <a:pt x="2548" y="18280"/>
                      <a:pt x="2548" y="18280"/>
                      <a:pt x="2548" y="18280"/>
                    </a:cubicBezTo>
                    <a:cubicBezTo>
                      <a:pt x="2525" y="18280"/>
                      <a:pt x="2513" y="18246"/>
                      <a:pt x="2501" y="18212"/>
                    </a:cubicBezTo>
                    <a:cubicBezTo>
                      <a:pt x="2501" y="18178"/>
                      <a:pt x="2489" y="18144"/>
                      <a:pt x="2501" y="18076"/>
                    </a:cubicBezTo>
                    <a:cubicBezTo>
                      <a:pt x="2501" y="18042"/>
                      <a:pt x="2525" y="17906"/>
                      <a:pt x="2548" y="17872"/>
                    </a:cubicBezTo>
                    <a:cubicBezTo>
                      <a:pt x="2560" y="17872"/>
                      <a:pt x="2560" y="17838"/>
                      <a:pt x="2572" y="17838"/>
                    </a:cubicBezTo>
                    <a:cubicBezTo>
                      <a:pt x="2572" y="17838"/>
                      <a:pt x="2572" y="17838"/>
                      <a:pt x="2572" y="17838"/>
                    </a:cubicBezTo>
                    <a:cubicBezTo>
                      <a:pt x="2560" y="17804"/>
                      <a:pt x="2548" y="17804"/>
                      <a:pt x="2536" y="17770"/>
                    </a:cubicBezTo>
                    <a:cubicBezTo>
                      <a:pt x="2536" y="17736"/>
                      <a:pt x="2525" y="17668"/>
                      <a:pt x="2536" y="17600"/>
                    </a:cubicBezTo>
                    <a:cubicBezTo>
                      <a:pt x="2548" y="17532"/>
                      <a:pt x="2572" y="17498"/>
                      <a:pt x="2584" y="17464"/>
                    </a:cubicBezTo>
                    <a:cubicBezTo>
                      <a:pt x="2607" y="17430"/>
                      <a:pt x="2607" y="17430"/>
                      <a:pt x="2607" y="17396"/>
                    </a:cubicBezTo>
                    <a:cubicBezTo>
                      <a:pt x="2607" y="17260"/>
                      <a:pt x="2642" y="17158"/>
                      <a:pt x="2678" y="17158"/>
                    </a:cubicBezTo>
                    <a:cubicBezTo>
                      <a:pt x="2690" y="17158"/>
                      <a:pt x="2701" y="17158"/>
                      <a:pt x="2725" y="17192"/>
                    </a:cubicBezTo>
                    <a:cubicBezTo>
                      <a:pt x="2737" y="17226"/>
                      <a:pt x="2749" y="17294"/>
                      <a:pt x="2760" y="17362"/>
                    </a:cubicBezTo>
                    <a:cubicBezTo>
                      <a:pt x="2772" y="17396"/>
                      <a:pt x="2784" y="17464"/>
                      <a:pt x="2796" y="17464"/>
                    </a:cubicBezTo>
                    <a:cubicBezTo>
                      <a:pt x="2796" y="17464"/>
                      <a:pt x="2808" y="17464"/>
                      <a:pt x="2808" y="17464"/>
                    </a:cubicBezTo>
                    <a:cubicBezTo>
                      <a:pt x="2808" y="17430"/>
                      <a:pt x="2819" y="17430"/>
                      <a:pt x="2819" y="17430"/>
                    </a:cubicBezTo>
                    <a:cubicBezTo>
                      <a:pt x="2819" y="17396"/>
                      <a:pt x="2808" y="17362"/>
                      <a:pt x="2808" y="17328"/>
                    </a:cubicBezTo>
                    <a:cubicBezTo>
                      <a:pt x="2808" y="17328"/>
                      <a:pt x="2808" y="17294"/>
                      <a:pt x="2796" y="17294"/>
                    </a:cubicBezTo>
                    <a:cubicBezTo>
                      <a:pt x="2796" y="17226"/>
                      <a:pt x="2784" y="17158"/>
                      <a:pt x="2808" y="17090"/>
                    </a:cubicBezTo>
                    <a:cubicBezTo>
                      <a:pt x="2808" y="17056"/>
                      <a:pt x="2831" y="17022"/>
                      <a:pt x="2855" y="16988"/>
                    </a:cubicBezTo>
                    <a:cubicBezTo>
                      <a:pt x="2867" y="16988"/>
                      <a:pt x="2878" y="16988"/>
                      <a:pt x="2878" y="16920"/>
                    </a:cubicBezTo>
                    <a:cubicBezTo>
                      <a:pt x="2878" y="16886"/>
                      <a:pt x="2890" y="16818"/>
                      <a:pt x="2926" y="16818"/>
                    </a:cubicBezTo>
                    <a:cubicBezTo>
                      <a:pt x="2961" y="16818"/>
                      <a:pt x="3008" y="16716"/>
                      <a:pt x="3032" y="16682"/>
                    </a:cubicBezTo>
                    <a:cubicBezTo>
                      <a:pt x="3044" y="16648"/>
                      <a:pt x="3055" y="16648"/>
                      <a:pt x="3067" y="16648"/>
                    </a:cubicBezTo>
                    <a:cubicBezTo>
                      <a:pt x="3067" y="16614"/>
                      <a:pt x="3067" y="16614"/>
                      <a:pt x="3067" y="16614"/>
                    </a:cubicBezTo>
                    <a:cubicBezTo>
                      <a:pt x="3114" y="16580"/>
                      <a:pt x="3150" y="16512"/>
                      <a:pt x="3185" y="16546"/>
                    </a:cubicBezTo>
                    <a:cubicBezTo>
                      <a:pt x="3185" y="16546"/>
                      <a:pt x="3197" y="16580"/>
                      <a:pt x="3197" y="16580"/>
                    </a:cubicBezTo>
                    <a:cubicBezTo>
                      <a:pt x="3209" y="16580"/>
                      <a:pt x="3209" y="16614"/>
                      <a:pt x="3221" y="16614"/>
                    </a:cubicBezTo>
                    <a:cubicBezTo>
                      <a:pt x="3221" y="16614"/>
                      <a:pt x="3221" y="16614"/>
                      <a:pt x="3221" y="16580"/>
                    </a:cubicBezTo>
                    <a:cubicBezTo>
                      <a:pt x="3232" y="16512"/>
                      <a:pt x="3256" y="16478"/>
                      <a:pt x="3291" y="16478"/>
                    </a:cubicBezTo>
                    <a:cubicBezTo>
                      <a:pt x="3315" y="16478"/>
                      <a:pt x="3350" y="16512"/>
                      <a:pt x="3362" y="16580"/>
                    </a:cubicBezTo>
                    <a:cubicBezTo>
                      <a:pt x="3362" y="16580"/>
                      <a:pt x="3397" y="16614"/>
                      <a:pt x="3409" y="16614"/>
                    </a:cubicBezTo>
                    <a:cubicBezTo>
                      <a:pt x="3445" y="16648"/>
                      <a:pt x="3480" y="16648"/>
                      <a:pt x="3504" y="16682"/>
                    </a:cubicBezTo>
                    <a:cubicBezTo>
                      <a:pt x="3515" y="16716"/>
                      <a:pt x="3515" y="16716"/>
                      <a:pt x="3515" y="16716"/>
                    </a:cubicBezTo>
                    <a:cubicBezTo>
                      <a:pt x="3574" y="16818"/>
                      <a:pt x="3610" y="16920"/>
                      <a:pt x="3622" y="16988"/>
                    </a:cubicBezTo>
                    <a:cubicBezTo>
                      <a:pt x="3633" y="16920"/>
                      <a:pt x="3645" y="16920"/>
                      <a:pt x="3657" y="16920"/>
                    </a:cubicBezTo>
                    <a:cubicBezTo>
                      <a:pt x="3681" y="16920"/>
                      <a:pt x="3692" y="16954"/>
                      <a:pt x="3728" y="17022"/>
                    </a:cubicBezTo>
                    <a:cubicBezTo>
                      <a:pt x="3740" y="17022"/>
                      <a:pt x="3763" y="17056"/>
                      <a:pt x="3775" y="17056"/>
                    </a:cubicBezTo>
                    <a:cubicBezTo>
                      <a:pt x="3799" y="17056"/>
                      <a:pt x="3810" y="17022"/>
                      <a:pt x="3822" y="17022"/>
                    </a:cubicBezTo>
                    <a:cubicBezTo>
                      <a:pt x="3834" y="16920"/>
                      <a:pt x="3893" y="16818"/>
                      <a:pt x="3940" y="16818"/>
                    </a:cubicBezTo>
                    <a:cubicBezTo>
                      <a:pt x="3964" y="16818"/>
                      <a:pt x="3976" y="16852"/>
                      <a:pt x="3987" y="16852"/>
                    </a:cubicBezTo>
                    <a:cubicBezTo>
                      <a:pt x="3987" y="16886"/>
                      <a:pt x="3987" y="16886"/>
                      <a:pt x="3987" y="16886"/>
                    </a:cubicBezTo>
                    <a:cubicBezTo>
                      <a:pt x="3999" y="16886"/>
                      <a:pt x="4011" y="16920"/>
                      <a:pt x="4011" y="16920"/>
                    </a:cubicBezTo>
                    <a:cubicBezTo>
                      <a:pt x="4011" y="16920"/>
                      <a:pt x="4011" y="16920"/>
                      <a:pt x="4023" y="16886"/>
                    </a:cubicBezTo>
                    <a:cubicBezTo>
                      <a:pt x="4046" y="16818"/>
                      <a:pt x="4082" y="16784"/>
                      <a:pt x="4117" y="16784"/>
                    </a:cubicBezTo>
                    <a:cubicBezTo>
                      <a:pt x="4152" y="16784"/>
                      <a:pt x="4188" y="16852"/>
                      <a:pt x="4200" y="16920"/>
                    </a:cubicBezTo>
                    <a:cubicBezTo>
                      <a:pt x="4200" y="16954"/>
                      <a:pt x="4211" y="16988"/>
                      <a:pt x="4259" y="16988"/>
                    </a:cubicBezTo>
                    <a:cubicBezTo>
                      <a:pt x="4294" y="16988"/>
                      <a:pt x="4306" y="17056"/>
                      <a:pt x="4318" y="17090"/>
                    </a:cubicBezTo>
                    <a:cubicBezTo>
                      <a:pt x="4318" y="17090"/>
                      <a:pt x="4318" y="17090"/>
                      <a:pt x="4318" y="17124"/>
                    </a:cubicBezTo>
                    <a:cubicBezTo>
                      <a:pt x="4318" y="17090"/>
                      <a:pt x="4329" y="17090"/>
                      <a:pt x="4329" y="17056"/>
                    </a:cubicBezTo>
                    <a:cubicBezTo>
                      <a:pt x="4329" y="17022"/>
                      <a:pt x="4341" y="16988"/>
                      <a:pt x="4353" y="16954"/>
                    </a:cubicBezTo>
                    <a:cubicBezTo>
                      <a:pt x="4353" y="16954"/>
                      <a:pt x="4365" y="16920"/>
                      <a:pt x="4377" y="16920"/>
                    </a:cubicBezTo>
                    <a:cubicBezTo>
                      <a:pt x="4377" y="16920"/>
                      <a:pt x="4377" y="16920"/>
                      <a:pt x="4377" y="16920"/>
                    </a:cubicBezTo>
                    <a:cubicBezTo>
                      <a:pt x="4400" y="16954"/>
                      <a:pt x="4412" y="16954"/>
                      <a:pt x="4424" y="16988"/>
                    </a:cubicBezTo>
                    <a:cubicBezTo>
                      <a:pt x="4436" y="17022"/>
                      <a:pt x="4459" y="17056"/>
                      <a:pt x="4471" y="17056"/>
                    </a:cubicBezTo>
                    <a:cubicBezTo>
                      <a:pt x="4518" y="17056"/>
                      <a:pt x="4530" y="17022"/>
                      <a:pt x="4530" y="16988"/>
                    </a:cubicBezTo>
                    <a:cubicBezTo>
                      <a:pt x="4530" y="16852"/>
                      <a:pt x="4530" y="16784"/>
                      <a:pt x="4518" y="16784"/>
                    </a:cubicBezTo>
                    <a:cubicBezTo>
                      <a:pt x="4506" y="16784"/>
                      <a:pt x="4483" y="16750"/>
                      <a:pt x="4471" y="16750"/>
                    </a:cubicBezTo>
                    <a:cubicBezTo>
                      <a:pt x="4459" y="16716"/>
                      <a:pt x="4447" y="16682"/>
                      <a:pt x="4424" y="16682"/>
                    </a:cubicBezTo>
                    <a:cubicBezTo>
                      <a:pt x="4388" y="16682"/>
                      <a:pt x="4365" y="16580"/>
                      <a:pt x="4353" y="16512"/>
                    </a:cubicBezTo>
                    <a:cubicBezTo>
                      <a:pt x="4353" y="16444"/>
                      <a:pt x="4365" y="16376"/>
                      <a:pt x="4388" y="16376"/>
                    </a:cubicBezTo>
                    <a:cubicBezTo>
                      <a:pt x="4424" y="16308"/>
                      <a:pt x="4447" y="16274"/>
                      <a:pt x="4459" y="16240"/>
                    </a:cubicBezTo>
                    <a:cubicBezTo>
                      <a:pt x="4447" y="16206"/>
                      <a:pt x="4436" y="16069"/>
                      <a:pt x="4447" y="15967"/>
                    </a:cubicBezTo>
                    <a:cubicBezTo>
                      <a:pt x="4459" y="15933"/>
                      <a:pt x="4471" y="15899"/>
                      <a:pt x="4495" y="15865"/>
                    </a:cubicBezTo>
                    <a:cubicBezTo>
                      <a:pt x="4506" y="15865"/>
                      <a:pt x="4530" y="15865"/>
                      <a:pt x="4542" y="15865"/>
                    </a:cubicBezTo>
                    <a:cubicBezTo>
                      <a:pt x="4554" y="15865"/>
                      <a:pt x="4565" y="15865"/>
                      <a:pt x="4565" y="15865"/>
                    </a:cubicBezTo>
                    <a:cubicBezTo>
                      <a:pt x="4542" y="15831"/>
                      <a:pt x="4518" y="15797"/>
                      <a:pt x="4506" y="15729"/>
                    </a:cubicBezTo>
                    <a:cubicBezTo>
                      <a:pt x="4483" y="15661"/>
                      <a:pt x="4471" y="15389"/>
                      <a:pt x="4506" y="15321"/>
                    </a:cubicBezTo>
                    <a:cubicBezTo>
                      <a:pt x="4518" y="15321"/>
                      <a:pt x="4530" y="15321"/>
                      <a:pt x="4542" y="15321"/>
                    </a:cubicBezTo>
                    <a:cubicBezTo>
                      <a:pt x="4554" y="15321"/>
                      <a:pt x="4554" y="15321"/>
                      <a:pt x="4565" y="15321"/>
                    </a:cubicBezTo>
                    <a:cubicBezTo>
                      <a:pt x="4589" y="15321"/>
                      <a:pt x="4613" y="15321"/>
                      <a:pt x="4624" y="15321"/>
                    </a:cubicBezTo>
                    <a:cubicBezTo>
                      <a:pt x="4636" y="15287"/>
                      <a:pt x="4660" y="15287"/>
                      <a:pt x="4683" y="15287"/>
                    </a:cubicBezTo>
                    <a:cubicBezTo>
                      <a:pt x="4695" y="15287"/>
                      <a:pt x="4707" y="15287"/>
                      <a:pt x="4719" y="15287"/>
                    </a:cubicBezTo>
                    <a:cubicBezTo>
                      <a:pt x="4742" y="15287"/>
                      <a:pt x="4754" y="15287"/>
                      <a:pt x="4766" y="15287"/>
                    </a:cubicBezTo>
                    <a:cubicBezTo>
                      <a:pt x="4766" y="15287"/>
                      <a:pt x="4766" y="15287"/>
                      <a:pt x="4778" y="15253"/>
                    </a:cubicBezTo>
                    <a:cubicBezTo>
                      <a:pt x="4825" y="15151"/>
                      <a:pt x="4931" y="15117"/>
                      <a:pt x="4990" y="15117"/>
                    </a:cubicBezTo>
                    <a:cubicBezTo>
                      <a:pt x="5014" y="15117"/>
                      <a:pt x="5037" y="15117"/>
                      <a:pt x="5061" y="15083"/>
                    </a:cubicBezTo>
                    <a:cubicBezTo>
                      <a:pt x="5084" y="15049"/>
                      <a:pt x="5096" y="15015"/>
                      <a:pt x="5120" y="15015"/>
                    </a:cubicBezTo>
                    <a:cubicBezTo>
                      <a:pt x="5191" y="14981"/>
                      <a:pt x="5285" y="14947"/>
                      <a:pt x="5309" y="14913"/>
                    </a:cubicBezTo>
                    <a:cubicBezTo>
                      <a:pt x="5320" y="14913"/>
                      <a:pt x="5332" y="14879"/>
                      <a:pt x="5368" y="14879"/>
                    </a:cubicBezTo>
                    <a:cubicBezTo>
                      <a:pt x="5391" y="14845"/>
                      <a:pt x="5474" y="14811"/>
                      <a:pt x="5486" y="14777"/>
                    </a:cubicBezTo>
                    <a:cubicBezTo>
                      <a:pt x="5497" y="14641"/>
                      <a:pt x="5615" y="14607"/>
                      <a:pt x="5639" y="14607"/>
                    </a:cubicBezTo>
                    <a:cubicBezTo>
                      <a:pt x="5662" y="14607"/>
                      <a:pt x="5674" y="14607"/>
                      <a:pt x="5686" y="14607"/>
                    </a:cubicBezTo>
                    <a:cubicBezTo>
                      <a:pt x="5721" y="14675"/>
                      <a:pt x="5745" y="14675"/>
                      <a:pt x="5769" y="14675"/>
                    </a:cubicBezTo>
                    <a:cubicBezTo>
                      <a:pt x="5792" y="14641"/>
                      <a:pt x="5851" y="14675"/>
                      <a:pt x="5875" y="14743"/>
                    </a:cubicBezTo>
                    <a:cubicBezTo>
                      <a:pt x="5887" y="14811"/>
                      <a:pt x="5887" y="14845"/>
                      <a:pt x="5887" y="14879"/>
                    </a:cubicBezTo>
                    <a:cubicBezTo>
                      <a:pt x="5887" y="14913"/>
                      <a:pt x="5887" y="14947"/>
                      <a:pt x="5898" y="15015"/>
                    </a:cubicBezTo>
                    <a:cubicBezTo>
                      <a:pt x="5898" y="15049"/>
                      <a:pt x="5910" y="15117"/>
                      <a:pt x="5910" y="15151"/>
                    </a:cubicBezTo>
                    <a:cubicBezTo>
                      <a:pt x="5910" y="15219"/>
                      <a:pt x="5898" y="15253"/>
                      <a:pt x="5887" y="15253"/>
                    </a:cubicBezTo>
                    <a:cubicBezTo>
                      <a:pt x="5887" y="15253"/>
                      <a:pt x="5887" y="15253"/>
                      <a:pt x="5887" y="15253"/>
                    </a:cubicBezTo>
                    <a:cubicBezTo>
                      <a:pt x="5898" y="15253"/>
                      <a:pt x="5898" y="15253"/>
                      <a:pt x="5898" y="15253"/>
                    </a:cubicBezTo>
                    <a:cubicBezTo>
                      <a:pt x="5934" y="15253"/>
                      <a:pt x="5969" y="15219"/>
                      <a:pt x="5969" y="15219"/>
                    </a:cubicBezTo>
                    <a:cubicBezTo>
                      <a:pt x="5981" y="15151"/>
                      <a:pt x="6005" y="15151"/>
                      <a:pt x="6005" y="15151"/>
                    </a:cubicBezTo>
                    <a:cubicBezTo>
                      <a:pt x="6040" y="15151"/>
                      <a:pt x="6052" y="15219"/>
                      <a:pt x="6064" y="15321"/>
                    </a:cubicBezTo>
                    <a:cubicBezTo>
                      <a:pt x="6075" y="15287"/>
                      <a:pt x="6087" y="15253"/>
                      <a:pt x="6099" y="15253"/>
                    </a:cubicBezTo>
                    <a:cubicBezTo>
                      <a:pt x="6111" y="15253"/>
                      <a:pt x="6146" y="15287"/>
                      <a:pt x="6158" y="15355"/>
                    </a:cubicBezTo>
                    <a:cubicBezTo>
                      <a:pt x="6158" y="15355"/>
                      <a:pt x="6170" y="15321"/>
                      <a:pt x="6170" y="15321"/>
                    </a:cubicBezTo>
                    <a:cubicBezTo>
                      <a:pt x="6182" y="15321"/>
                      <a:pt x="6193" y="15321"/>
                      <a:pt x="6205" y="15321"/>
                    </a:cubicBezTo>
                    <a:cubicBezTo>
                      <a:pt x="6217" y="15321"/>
                      <a:pt x="6241" y="15355"/>
                      <a:pt x="6241" y="15423"/>
                    </a:cubicBezTo>
                    <a:cubicBezTo>
                      <a:pt x="6241" y="15491"/>
                      <a:pt x="6217" y="15525"/>
                      <a:pt x="6205" y="15559"/>
                    </a:cubicBezTo>
                    <a:cubicBezTo>
                      <a:pt x="6193" y="15593"/>
                      <a:pt x="6182" y="15593"/>
                      <a:pt x="6182" y="15627"/>
                    </a:cubicBezTo>
                    <a:cubicBezTo>
                      <a:pt x="6182" y="15627"/>
                      <a:pt x="6182" y="15627"/>
                      <a:pt x="6182" y="15627"/>
                    </a:cubicBezTo>
                    <a:cubicBezTo>
                      <a:pt x="6182" y="15627"/>
                      <a:pt x="6193" y="15593"/>
                      <a:pt x="6205" y="15593"/>
                    </a:cubicBezTo>
                    <a:cubicBezTo>
                      <a:pt x="6217" y="15559"/>
                      <a:pt x="6241" y="15525"/>
                      <a:pt x="6264" y="15525"/>
                    </a:cubicBezTo>
                    <a:cubicBezTo>
                      <a:pt x="6264" y="15525"/>
                      <a:pt x="6264" y="15525"/>
                      <a:pt x="6276" y="15525"/>
                    </a:cubicBezTo>
                    <a:cubicBezTo>
                      <a:pt x="6276" y="15525"/>
                      <a:pt x="6276" y="15525"/>
                      <a:pt x="6276" y="15525"/>
                    </a:cubicBezTo>
                    <a:cubicBezTo>
                      <a:pt x="6288" y="15525"/>
                      <a:pt x="6323" y="15491"/>
                      <a:pt x="6347" y="15457"/>
                    </a:cubicBezTo>
                    <a:cubicBezTo>
                      <a:pt x="6370" y="15423"/>
                      <a:pt x="6382" y="15389"/>
                      <a:pt x="6406" y="15355"/>
                    </a:cubicBezTo>
                    <a:cubicBezTo>
                      <a:pt x="6429" y="15355"/>
                      <a:pt x="6465" y="15287"/>
                      <a:pt x="6488" y="15253"/>
                    </a:cubicBezTo>
                    <a:cubicBezTo>
                      <a:pt x="6500" y="15219"/>
                      <a:pt x="6512" y="15185"/>
                      <a:pt x="6524" y="15185"/>
                    </a:cubicBezTo>
                    <a:cubicBezTo>
                      <a:pt x="6535" y="15151"/>
                      <a:pt x="6547" y="15151"/>
                      <a:pt x="6571" y="15117"/>
                    </a:cubicBezTo>
                    <a:cubicBezTo>
                      <a:pt x="6571" y="15117"/>
                      <a:pt x="6583" y="15117"/>
                      <a:pt x="6583" y="15117"/>
                    </a:cubicBezTo>
                    <a:cubicBezTo>
                      <a:pt x="6606" y="15117"/>
                      <a:pt x="6642" y="15151"/>
                      <a:pt x="6642" y="15185"/>
                    </a:cubicBezTo>
                    <a:cubicBezTo>
                      <a:pt x="6642" y="15219"/>
                      <a:pt x="6653" y="15253"/>
                      <a:pt x="6642" y="15321"/>
                    </a:cubicBezTo>
                    <a:cubicBezTo>
                      <a:pt x="6630" y="15355"/>
                      <a:pt x="6618" y="15355"/>
                      <a:pt x="6618" y="15389"/>
                    </a:cubicBezTo>
                    <a:cubicBezTo>
                      <a:pt x="6618" y="15389"/>
                      <a:pt x="6630" y="15457"/>
                      <a:pt x="6665" y="15491"/>
                    </a:cubicBezTo>
                    <a:cubicBezTo>
                      <a:pt x="6748" y="15559"/>
                      <a:pt x="6842" y="15967"/>
                      <a:pt x="6901" y="16240"/>
                    </a:cubicBezTo>
                    <a:cubicBezTo>
                      <a:pt x="6925" y="16342"/>
                      <a:pt x="6925" y="16342"/>
                      <a:pt x="6925" y="16342"/>
                    </a:cubicBezTo>
                    <a:cubicBezTo>
                      <a:pt x="6948" y="16444"/>
                      <a:pt x="6972" y="16580"/>
                      <a:pt x="6996" y="16716"/>
                    </a:cubicBezTo>
                    <a:cubicBezTo>
                      <a:pt x="7007" y="16818"/>
                      <a:pt x="7031" y="16954"/>
                      <a:pt x="7043" y="16988"/>
                    </a:cubicBezTo>
                    <a:cubicBezTo>
                      <a:pt x="7043" y="16988"/>
                      <a:pt x="7055" y="16954"/>
                      <a:pt x="7055" y="16920"/>
                    </a:cubicBezTo>
                    <a:cubicBezTo>
                      <a:pt x="7066" y="16886"/>
                      <a:pt x="7078" y="16818"/>
                      <a:pt x="7090" y="16784"/>
                    </a:cubicBezTo>
                    <a:cubicBezTo>
                      <a:pt x="7102" y="16784"/>
                      <a:pt x="7102" y="16750"/>
                      <a:pt x="7113" y="16750"/>
                    </a:cubicBezTo>
                    <a:cubicBezTo>
                      <a:pt x="7149" y="16750"/>
                      <a:pt x="7172" y="16818"/>
                      <a:pt x="7196" y="16886"/>
                    </a:cubicBezTo>
                    <a:cubicBezTo>
                      <a:pt x="7208" y="16920"/>
                      <a:pt x="7220" y="16954"/>
                      <a:pt x="7231" y="16954"/>
                    </a:cubicBezTo>
                    <a:cubicBezTo>
                      <a:pt x="7243" y="16988"/>
                      <a:pt x="7255" y="16988"/>
                      <a:pt x="7267" y="16988"/>
                    </a:cubicBezTo>
                    <a:cubicBezTo>
                      <a:pt x="7290" y="17022"/>
                      <a:pt x="7326" y="17056"/>
                      <a:pt x="7338" y="17022"/>
                    </a:cubicBezTo>
                    <a:cubicBezTo>
                      <a:pt x="7349" y="17022"/>
                      <a:pt x="7361" y="17022"/>
                      <a:pt x="7373" y="16988"/>
                    </a:cubicBezTo>
                    <a:cubicBezTo>
                      <a:pt x="7420" y="16954"/>
                      <a:pt x="7467" y="16886"/>
                      <a:pt x="7491" y="16920"/>
                    </a:cubicBezTo>
                    <a:cubicBezTo>
                      <a:pt x="7503" y="16920"/>
                      <a:pt x="7503" y="16954"/>
                      <a:pt x="7515" y="16954"/>
                    </a:cubicBezTo>
                    <a:cubicBezTo>
                      <a:pt x="7538" y="16988"/>
                      <a:pt x="7574" y="17022"/>
                      <a:pt x="7585" y="17158"/>
                    </a:cubicBezTo>
                    <a:cubicBezTo>
                      <a:pt x="7609" y="17294"/>
                      <a:pt x="7633" y="17328"/>
                      <a:pt x="7656" y="17328"/>
                    </a:cubicBezTo>
                    <a:cubicBezTo>
                      <a:pt x="7668" y="17328"/>
                      <a:pt x="7703" y="17328"/>
                      <a:pt x="7703" y="17532"/>
                    </a:cubicBezTo>
                    <a:cubicBezTo>
                      <a:pt x="7703" y="17566"/>
                      <a:pt x="7739" y="17634"/>
                      <a:pt x="7751" y="17634"/>
                    </a:cubicBezTo>
                    <a:cubicBezTo>
                      <a:pt x="7774" y="17634"/>
                      <a:pt x="7833" y="17600"/>
                      <a:pt x="7845" y="17566"/>
                    </a:cubicBezTo>
                    <a:cubicBezTo>
                      <a:pt x="7857" y="17532"/>
                      <a:pt x="7868" y="17532"/>
                      <a:pt x="7880" y="17532"/>
                    </a:cubicBezTo>
                    <a:cubicBezTo>
                      <a:pt x="7904" y="17532"/>
                      <a:pt x="7916" y="17566"/>
                      <a:pt x="7927" y="17634"/>
                    </a:cubicBezTo>
                    <a:cubicBezTo>
                      <a:pt x="7927" y="17634"/>
                      <a:pt x="7927" y="17668"/>
                      <a:pt x="7927" y="17668"/>
                    </a:cubicBezTo>
                    <a:cubicBezTo>
                      <a:pt x="7927" y="17668"/>
                      <a:pt x="7927" y="17668"/>
                      <a:pt x="7927" y="17702"/>
                    </a:cubicBezTo>
                    <a:cubicBezTo>
                      <a:pt x="7939" y="17702"/>
                      <a:pt x="7939" y="17702"/>
                      <a:pt x="7939" y="17702"/>
                    </a:cubicBezTo>
                    <a:cubicBezTo>
                      <a:pt x="7939" y="17736"/>
                      <a:pt x="7939" y="17736"/>
                      <a:pt x="7939" y="17736"/>
                    </a:cubicBezTo>
                    <a:cubicBezTo>
                      <a:pt x="7951" y="17736"/>
                      <a:pt x="7951" y="17736"/>
                      <a:pt x="7951" y="17770"/>
                    </a:cubicBezTo>
                    <a:cubicBezTo>
                      <a:pt x="7951" y="17770"/>
                      <a:pt x="7951" y="17770"/>
                      <a:pt x="7951" y="17770"/>
                    </a:cubicBezTo>
                    <a:cubicBezTo>
                      <a:pt x="7963" y="17770"/>
                      <a:pt x="7963" y="17770"/>
                      <a:pt x="7963" y="17770"/>
                    </a:cubicBezTo>
                    <a:cubicBezTo>
                      <a:pt x="7963" y="17770"/>
                      <a:pt x="7963" y="17770"/>
                      <a:pt x="7963" y="17770"/>
                    </a:cubicBezTo>
                    <a:cubicBezTo>
                      <a:pt x="7963" y="17770"/>
                      <a:pt x="7963" y="17770"/>
                      <a:pt x="7963" y="17770"/>
                    </a:cubicBezTo>
                    <a:cubicBezTo>
                      <a:pt x="7975" y="17770"/>
                      <a:pt x="7986" y="17770"/>
                      <a:pt x="7998" y="17804"/>
                    </a:cubicBezTo>
                    <a:cubicBezTo>
                      <a:pt x="7998" y="17804"/>
                      <a:pt x="7998" y="17804"/>
                      <a:pt x="7998" y="17804"/>
                    </a:cubicBezTo>
                    <a:cubicBezTo>
                      <a:pt x="7998" y="17804"/>
                      <a:pt x="8010" y="17804"/>
                      <a:pt x="8022" y="17804"/>
                    </a:cubicBezTo>
                    <a:cubicBezTo>
                      <a:pt x="8022" y="17804"/>
                      <a:pt x="8022" y="17804"/>
                      <a:pt x="8022" y="17804"/>
                    </a:cubicBezTo>
                    <a:cubicBezTo>
                      <a:pt x="8022" y="17804"/>
                      <a:pt x="8022" y="17804"/>
                      <a:pt x="8022" y="17804"/>
                    </a:cubicBezTo>
                    <a:cubicBezTo>
                      <a:pt x="8022" y="17804"/>
                      <a:pt x="8022" y="17804"/>
                      <a:pt x="8022" y="17770"/>
                    </a:cubicBezTo>
                    <a:cubicBezTo>
                      <a:pt x="8022" y="17770"/>
                      <a:pt x="8022" y="17770"/>
                      <a:pt x="8022" y="17770"/>
                    </a:cubicBezTo>
                    <a:cubicBezTo>
                      <a:pt x="8034" y="17736"/>
                      <a:pt x="8057" y="17702"/>
                      <a:pt x="8128" y="17668"/>
                    </a:cubicBezTo>
                    <a:cubicBezTo>
                      <a:pt x="8187" y="17634"/>
                      <a:pt x="8222" y="17600"/>
                      <a:pt x="8234" y="17566"/>
                    </a:cubicBezTo>
                    <a:cubicBezTo>
                      <a:pt x="8246" y="17464"/>
                      <a:pt x="8270" y="17430"/>
                      <a:pt x="8305" y="17430"/>
                    </a:cubicBezTo>
                    <a:cubicBezTo>
                      <a:pt x="8317" y="17396"/>
                      <a:pt x="8329" y="17396"/>
                      <a:pt x="8340" y="17362"/>
                    </a:cubicBezTo>
                    <a:cubicBezTo>
                      <a:pt x="8352" y="17328"/>
                      <a:pt x="8364" y="17294"/>
                      <a:pt x="8388" y="17260"/>
                    </a:cubicBezTo>
                    <a:cubicBezTo>
                      <a:pt x="8399" y="17260"/>
                      <a:pt x="8411" y="17226"/>
                      <a:pt x="8423" y="17226"/>
                    </a:cubicBezTo>
                    <a:cubicBezTo>
                      <a:pt x="8435" y="17158"/>
                      <a:pt x="8458" y="17124"/>
                      <a:pt x="8482" y="17124"/>
                    </a:cubicBezTo>
                    <a:cubicBezTo>
                      <a:pt x="8494" y="17124"/>
                      <a:pt x="8506" y="17090"/>
                      <a:pt x="8506" y="17090"/>
                    </a:cubicBezTo>
                    <a:cubicBezTo>
                      <a:pt x="8529" y="17022"/>
                      <a:pt x="8576" y="17022"/>
                      <a:pt x="8588" y="17022"/>
                    </a:cubicBezTo>
                    <a:cubicBezTo>
                      <a:pt x="8612" y="17022"/>
                      <a:pt x="8623" y="17022"/>
                      <a:pt x="8635" y="17022"/>
                    </a:cubicBezTo>
                    <a:cubicBezTo>
                      <a:pt x="8659" y="17056"/>
                      <a:pt x="8777" y="17124"/>
                      <a:pt x="8800" y="17124"/>
                    </a:cubicBezTo>
                    <a:cubicBezTo>
                      <a:pt x="8812" y="17124"/>
                      <a:pt x="8812" y="17124"/>
                      <a:pt x="8812" y="17124"/>
                    </a:cubicBezTo>
                    <a:cubicBezTo>
                      <a:pt x="8836" y="17124"/>
                      <a:pt x="8848" y="17192"/>
                      <a:pt x="8859" y="17260"/>
                    </a:cubicBezTo>
                    <a:cubicBezTo>
                      <a:pt x="8859" y="17294"/>
                      <a:pt x="8859" y="17328"/>
                      <a:pt x="8859" y="17328"/>
                    </a:cubicBezTo>
                    <a:cubicBezTo>
                      <a:pt x="8871" y="17328"/>
                      <a:pt x="8883" y="17362"/>
                      <a:pt x="8895" y="17396"/>
                    </a:cubicBezTo>
                    <a:cubicBezTo>
                      <a:pt x="8918" y="17396"/>
                      <a:pt x="8942" y="17464"/>
                      <a:pt x="8954" y="17464"/>
                    </a:cubicBezTo>
                    <a:cubicBezTo>
                      <a:pt x="8966" y="17430"/>
                      <a:pt x="8989" y="17396"/>
                      <a:pt x="9025" y="17396"/>
                    </a:cubicBezTo>
                    <a:cubicBezTo>
                      <a:pt x="9048" y="17396"/>
                      <a:pt x="9060" y="17396"/>
                      <a:pt x="9084" y="17430"/>
                    </a:cubicBezTo>
                    <a:cubicBezTo>
                      <a:pt x="9084" y="17464"/>
                      <a:pt x="9095" y="17464"/>
                      <a:pt x="9095" y="17464"/>
                    </a:cubicBezTo>
                    <a:cubicBezTo>
                      <a:pt x="9119" y="17498"/>
                      <a:pt x="9131" y="17532"/>
                      <a:pt x="9143" y="17532"/>
                    </a:cubicBezTo>
                    <a:cubicBezTo>
                      <a:pt x="9154" y="17498"/>
                      <a:pt x="9178" y="17464"/>
                      <a:pt x="9202" y="17430"/>
                    </a:cubicBezTo>
                    <a:cubicBezTo>
                      <a:pt x="9202" y="17430"/>
                      <a:pt x="9213" y="17430"/>
                      <a:pt x="9225" y="17396"/>
                    </a:cubicBezTo>
                    <a:cubicBezTo>
                      <a:pt x="9237" y="17396"/>
                      <a:pt x="9249" y="17396"/>
                      <a:pt x="9261" y="17362"/>
                    </a:cubicBezTo>
                    <a:cubicBezTo>
                      <a:pt x="9261" y="17362"/>
                      <a:pt x="9272" y="17260"/>
                      <a:pt x="9261" y="17226"/>
                    </a:cubicBezTo>
                    <a:cubicBezTo>
                      <a:pt x="9237" y="17192"/>
                      <a:pt x="9213" y="16954"/>
                      <a:pt x="9202" y="16886"/>
                    </a:cubicBezTo>
                    <a:cubicBezTo>
                      <a:pt x="9202" y="16784"/>
                      <a:pt x="9225" y="16750"/>
                      <a:pt x="9249" y="16716"/>
                    </a:cubicBezTo>
                    <a:cubicBezTo>
                      <a:pt x="9249" y="16682"/>
                      <a:pt x="9261" y="16682"/>
                      <a:pt x="9261" y="16648"/>
                    </a:cubicBezTo>
                    <a:cubicBezTo>
                      <a:pt x="9272" y="16580"/>
                      <a:pt x="9296" y="16546"/>
                      <a:pt x="9319" y="16512"/>
                    </a:cubicBezTo>
                    <a:cubicBezTo>
                      <a:pt x="9331" y="16512"/>
                      <a:pt x="9331" y="16512"/>
                      <a:pt x="9343" y="16478"/>
                    </a:cubicBezTo>
                    <a:cubicBezTo>
                      <a:pt x="9343" y="16478"/>
                      <a:pt x="9343" y="16478"/>
                      <a:pt x="9343" y="16444"/>
                    </a:cubicBezTo>
                    <a:cubicBezTo>
                      <a:pt x="9355" y="16410"/>
                      <a:pt x="9367" y="16342"/>
                      <a:pt x="9390" y="16342"/>
                    </a:cubicBezTo>
                    <a:cubicBezTo>
                      <a:pt x="9402" y="16342"/>
                      <a:pt x="9402" y="16342"/>
                      <a:pt x="9414" y="16342"/>
                    </a:cubicBezTo>
                    <a:cubicBezTo>
                      <a:pt x="9414" y="16376"/>
                      <a:pt x="9496" y="16444"/>
                      <a:pt x="9520" y="16478"/>
                    </a:cubicBezTo>
                    <a:cubicBezTo>
                      <a:pt x="9520" y="16512"/>
                      <a:pt x="9555" y="16512"/>
                      <a:pt x="9579" y="16512"/>
                    </a:cubicBezTo>
                    <a:cubicBezTo>
                      <a:pt x="9614" y="16512"/>
                      <a:pt x="9662" y="16580"/>
                      <a:pt x="9697" y="16648"/>
                    </a:cubicBezTo>
                    <a:cubicBezTo>
                      <a:pt x="9697" y="16648"/>
                      <a:pt x="9721" y="16682"/>
                      <a:pt x="9744" y="16682"/>
                    </a:cubicBezTo>
                    <a:cubicBezTo>
                      <a:pt x="9780" y="16682"/>
                      <a:pt x="9815" y="16716"/>
                      <a:pt x="9827" y="16784"/>
                    </a:cubicBezTo>
                    <a:cubicBezTo>
                      <a:pt x="9839" y="16818"/>
                      <a:pt x="9839" y="16886"/>
                      <a:pt x="9839" y="16954"/>
                    </a:cubicBezTo>
                    <a:cubicBezTo>
                      <a:pt x="9839" y="17022"/>
                      <a:pt x="9839" y="17090"/>
                      <a:pt x="9850" y="17090"/>
                    </a:cubicBezTo>
                    <a:cubicBezTo>
                      <a:pt x="9874" y="17192"/>
                      <a:pt x="9898" y="17260"/>
                      <a:pt x="9898" y="17260"/>
                    </a:cubicBezTo>
                    <a:cubicBezTo>
                      <a:pt x="9921" y="17226"/>
                      <a:pt x="9945" y="17260"/>
                      <a:pt x="9980" y="17294"/>
                    </a:cubicBezTo>
                    <a:cubicBezTo>
                      <a:pt x="9992" y="17328"/>
                      <a:pt x="10016" y="17362"/>
                      <a:pt x="10027" y="17362"/>
                    </a:cubicBezTo>
                    <a:cubicBezTo>
                      <a:pt x="10027" y="17362"/>
                      <a:pt x="10051" y="17328"/>
                      <a:pt x="10063" y="17294"/>
                    </a:cubicBezTo>
                    <a:cubicBezTo>
                      <a:pt x="10086" y="17260"/>
                      <a:pt x="10098" y="17226"/>
                      <a:pt x="10122" y="17226"/>
                    </a:cubicBezTo>
                    <a:cubicBezTo>
                      <a:pt x="10133" y="17226"/>
                      <a:pt x="10145" y="17226"/>
                      <a:pt x="10169" y="17192"/>
                    </a:cubicBezTo>
                    <a:cubicBezTo>
                      <a:pt x="10204" y="17192"/>
                      <a:pt x="10228" y="17158"/>
                      <a:pt x="10251" y="17192"/>
                    </a:cubicBezTo>
                    <a:cubicBezTo>
                      <a:pt x="10251" y="17192"/>
                      <a:pt x="10275" y="17192"/>
                      <a:pt x="10287" y="17226"/>
                    </a:cubicBezTo>
                    <a:cubicBezTo>
                      <a:pt x="10310" y="17226"/>
                      <a:pt x="10346" y="17260"/>
                      <a:pt x="10358" y="17260"/>
                    </a:cubicBezTo>
                    <a:cubicBezTo>
                      <a:pt x="10369" y="17260"/>
                      <a:pt x="10369" y="17260"/>
                      <a:pt x="10381" y="17260"/>
                    </a:cubicBezTo>
                    <a:cubicBezTo>
                      <a:pt x="10393" y="17260"/>
                      <a:pt x="10476" y="17260"/>
                      <a:pt x="10487" y="17362"/>
                    </a:cubicBezTo>
                    <a:cubicBezTo>
                      <a:pt x="10487" y="17396"/>
                      <a:pt x="10511" y="17396"/>
                      <a:pt x="10523" y="17396"/>
                    </a:cubicBezTo>
                    <a:cubicBezTo>
                      <a:pt x="10558" y="17430"/>
                      <a:pt x="10605" y="17464"/>
                      <a:pt x="10605" y="17566"/>
                    </a:cubicBezTo>
                    <a:cubicBezTo>
                      <a:pt x="10605" y="17566"/>
                      <a:pt x="10617" y="17600"/>
                      <a:pt x="10629" y="17600"/>
                    </a:cubicBezTo>
                    <a:cubicBezTo>
                      <a:pt x="10641" y="17634"/>
                      <a:pt x="10664" y="17668"/>
                      <a:pt x="10676" y="17736"/>
                    </a:cubicBezTo>
                    <a:cubicBezTo>
                      <a:pt x="10676" y="17736"/>
                      <a:pt x="10700" y="17736"/>
                      <a:pt x="10712" y="17770"/>
                    </a:cubicBezTo>
                    <a:cubicBezTo>
                      <a:pt x="10723" y="17770"/>
                      <a:pt x="10735" y="17770"/>
                      <a:pt x="10747" y="17770"/>
                    </a:cubicBezTo>
                    <a:cubicBezTo>
                      <a:pt x="10782" y="17770"/>
                      <a:pt x="10806" y="17770"/>
                      <a:pt x="10818" y="17770"/>
                    </a:cubicBezTo>
                    <a:cubicBezTo>
                      <a:pt x="10829" y="17804"/>
                      <a:pt x="10829" y="17804"/>
                      <a:pt x="10829" y="17804"/>
                    </a:cubicBezTo>
                    <a:cubicBezTo>
                      <a:pt x="10841" y="17804"/>
                      <a:pt x="10865" y="17838"/>
                      <a:pt x="10912" y="17838"/>
                    </a:cubicBezTo>
                    <a:cubicBezTo>
                      <a:pt x="10947" y="17838"/>
                      <a:pt x="10971" y="17804"/>
                      <a:pt x="10983" y="17804"/>
                    </a:cubicBezTo>
                    <a:cubicBezTo>
                      <a:pt x="10983" y="17770"/>
                      <a:pt x="11018" y="17770"/>
                      <a:pt x="11065" y="17736"/>
                    </a:cubicBezTo>
                    <a:cubicBezTo>
                      <a:pt x="11101" y="17736"/>
                      <a:pt x="11148" y="17702"/>
                      <a:pt x="11160" y="17668"/>
                    </a:cubicBezTo>
                    <a:cubicBezTo>
                      <a:pt x="11172" y="17634"/>
                      <a:pt x="11195" y="17634"/>
                      <a:pt x="11219" y="17634"/>
                    </a:cubicBezTo>
                    <a:cubicBezTo>
                      <a:pt x="11231" y="17634"/>
                      <a:pt x="11242" y="17600"/>
                      <a:pt x="11254" y="17600"/>
                    </a:cubicBezTo>
                    <a:cubicBezTo>
                      <a:pt x="11254" y="17532"/>
                      <a:pt x="11290" y="17464"/>
                      <a:pt x="11325" y="17430"/>
                    </a:cubicBezTo>
                    <a:cubicBezTo>
                      <a:pt x="11337" y="17396"/>
                      <a:pt x="11360" y="17396"/>
                      <a:pt x="11372" y="17362"/>
                    </a:cubicBezTo>
                    <a:cubicBezTo>
                      <a:pt x="11372" y="17362"/>
                      <a:pt x="11384" y="17328"/>
                      <a:pt x="11384" y="17328"/>
                    </a:cubicBezTo>
                    <a:cubicBezTo>
                      <a:pt x="11419" y="17294"/>
                      <a:pt x="11443" y="17294"/>
                      <a:pt x="11455" y="17294"/>
                    </a:cubicBezTo>
                    <a:cubicBezTo>
                      <a:pt x="11455" y="17294"/>
                      <a:pt x="11455" y="17294"/>
                      <a:pt x="11455" y="17294"/>
                    </a:cubicBezTo>
                    <a:cubicBezTo>
                      <a:pt x="11455" y="17294"/>
                      <a:pt x="11455" y="17294"/>
                      <a:pt x="11455" y="17294"/>
                    </a:cubicBezTo>
                    <a:cubicBezTo>
                      <a:pt x="11478" y="17294"/>
                      <a:pt x="11502" y="17294"/>
                      <a:pt x="11526" y="17328"/>
                    </a:cubicBezTo>
                    <a:cubicBezTo>
                      <a:pt x="11549" y="17328"/>
                      <a:pt x="11561" y="17362"/>
                      <a:pt x="11573" y="17430"/>
                    </a:cubicBezTo>
                    <a:cubicBezTo>
                      <a:pt x="11573" y="17430"/>
                      <a:pt x="11596" y="17464"/>
                      <a:pt x="11620" y="17464"/>
                    </a:cubicBezTo>
                    <a:cubicBezTo>
                      <a:pt x="11632" y="17464"/>
                      <a:pt x="11643" y="17464"/>
                      <a:pt x="11655" y="17430"/>
                    </a:cubicBezTo>
                    <a:cubicBezTo>
                      <a:pt x="11655" y="17430"/>
                      <a:pt x="11667" y="17430"/>
                      <a:pt x="11679" y="17430"/>
                    </a:cubicBezTo>
                    <a:cubicBezTo>
                      <a:pt x="11679" y="17430"/>
                      <a:pt x="11679" y="17430"/>
                      <a:pt x="11679" y="17430"/>
                    </a:cubicBezTo>
                    <a:cubicBezTo>
                      <a:pt x="11679" y="17430"/>
                      <a:pt x="11679" y="17430"/>
                      <a:pt x="11691" y="17430"/>
                    </a:cubicBezTo>
                    <a:cubicBezTo>
                      <a:pt x="11702" y="17430"/>
                      <a:pt x="11726" y="17430"/>
                      <a:pt x="11750" y="17464"/>
                    </a:cubicBezTo>
                    <a:cubicBezTo>
                      <a:pt x="11750" y="17430"/>
                      <a:pt x="11750" y="17430"/>
                      <a:pt x="11750" y="17430"/>
                    </a:cubicBezTo>
                    <a:cubicBezTo>
                      <a:pt x="11750" y="17464"/>
                      <a:pt x="11750" y="17464"/>
                      <a:pt x="11750" y="17464"/>
                    </a:cubicBezTo>
                    <a:cubicBezTo>
                      <a:pt x="11761" y="17464"/>
                      <a:pt x="11773" y="17464"/>
                      <a:pt x="11773" y="17464"/>
                    </a:cubicBezTo>
                    <a:cubicBezTo>
                      <a:pt x="11785" y="17498"/>
                      <a:pt x="11785" y="17498"/>
                      <a:pt x="11785" y="17498"/>
                    </a:cubicBezTo>
                    <a:cubicBezTo>
                      <a:pt x="11785" y="17498"/>
                      <a:pt x="11785" y="17498"/>
                      <a:pt x="11785" y="17498"/>
                    </a:cubicBezTo>
                    <a:cubicBezTo>
                      <a:pt x="11785" y="17498"/>
                      <a:pt x="11785" y="17498"/>
                      <a:pt x="11785" y="17498"/>
                    </a:cubicBezTo>
                    <a:cubicBezTo>
                      <a:pt x="11797" y="17532"/>
                      <a:pt x="11797" y="17532"/>
                      <a:pt x="11797" y="17532"/>
                    </a:cubicBezTo>
                    <a:cubicBezTo>
                      <a:pt x="11797" y="17532"/>
                      <a:pt x="11797" y="17532"/>
                      <a:pt x="11797" y="17532"/>
                    </a:cubicBezTo>
                    <a:cubicBezTo>
                      <a:pt x="11809" y="17532"/>
                      <a:pt x="11809" y="17566"/>
                      <a:pt x="11809" y="17566"/>
                    </a:cubicBezTo>
                    <a:cubicBezTo>
                      <a:pt x="11809" y="17566"/>
                      <a:pt x="11809" y="17566"/>
                      <a:pt x="11809" y="17566"/>
                    </a:cubicBezTo>
                    <a:cubicBezTo>
                      <a:pt x="11809" y="17566"/>
                      <a:pt x="11809" y="17566"/>
                      <a:pt x="11809" y="17566"/>
                    </a:cubicBezTo>
                    <a:cubicBezTo>
                      <a:pt x="11809" y="17600"/>
                      <a:pt x="11820" y="17600"/>
                      <a:pt x="11820" y="17600"/>
                    </a:cubicBezTo>
                    <a:cubicBezTo>
                      <a:pt x="11820" y="17600"/>
                      <a:pt x="11820" y="17600"/>
                      <a:pt x="11820" y="17600"/>
                    </a:cubicBezTo>
                    <a:cubicBezTo>
                      <a:pt x="11820" y="17600"/>
                      <a:pt x="11820" y="17600"/>
                      <a:pt x="11832" y="17600"/>
                    </a:cubicBezTo>
                    <a:cubicBezTo>
                      <a:pt x="11832" y="17600"/>
                      <a:pt x="11832" y="17600"/>
                      <a:pt x="11832" y="17600"/>
                    </a:cubicBezTo>
                    <a:cubicBezTo>
                      <a:pt x="11832" y="17600"/>
                      <a:pt x="11832" y="17600"/>
                      <a:pt x="11832" y="17600"/>
                    </a:cubicBezTo>
                    <a:cubicBezTo>
                      <a:pt x="11844" y="17600"/>
                      <a:pt x="11844" y="17600"/>
                      <a:pt x="11844" y="17600"/>
                    </a:cubicBezTo>
                    <a:cubicBezTo>
                      <a:pt x="11844" y="17600"/>
                      <a:pt x="11844" y="17600"/>
                      <a:pt x="11844" y="17600"/>
                    </a:cubicBezTo>
                    <a:cubicBezTo>
                      <a:pt x="11844" y="17634"/>
                      <a:pt x="11856" y="17634"/>
                      <a:pt x="11856" y="17634"/>
                    </a:cubicBezTo>
                    <a:cubicBezTo>
                      <a:pt x="11856" y="17634"/>
                      <a:pt x="11856" y="17634"/>
                      <a:pt x="11856" y="17634"/>
                    </a:cubicBezTo>
                    <a:cubicBezTo>
                      <a:pt x="11868" y="17634"/>
                      <a:pt x="11879" y="17634"/>
                      <a:pt x="11903" y="17634"/>
                    </a:cubicBezTo>
                    <a:cubicBezTo>
                      <a:pt x="11903" y="17634"/>
                      <a:pt x="11903" y="17634"/>
                      <a:pt x="11903" y="17634"/>
                    </a:cubicBezTo>
                    <a:cubicBezTo>
                      <a:pt x="11915" y="17634"/>
                      <a:pt x="11938" y="17600"/>
                      <a:pt x="11950" y="17566"/>
                    </a:cubicBezTo>
                    <a:cubicBezTo>
                      <a:pt x="11997" y="17498"/>
                      <a:pt x="12021" y="17464"/>
                      <a:pt x="12033" y="17430"/>
                    </a:cubicBezTo>
                    <a:cubicBezTo>
                      <a:pt x="12056" y="17430"/>
                      <a:pt x="12068" y="17396"/>
                      <a:pt x="12080" y="17362"/>
                    </a:cubicBezTo>
                    <a:cubicBezTo>
                      <a:pt x="12080" y="17362"/>
                      <a:pt x="12080" y="17362"/>
                      <a:pt x="12080" y="17362"/>
                    </a:cubicBezTo>
                    <a:cubicBezTo>
                      <a:pt x="12080" y="17328"/>
                      <a:pt x="12080" y="17328"/>
                      <a:pt x="12080" y="17294"/>
                    </a:cubicBezTo>
                    <a:cubicBezTo>
                      <a:pt x="12080" y="17226"/>
                      <a:pt x="12092" y="17158"/>
                      <a:pt x="12115" y="17056"/>
                    </a:cubicBezTo>
                    <a:cubicBezTo>
                      <a:pt x="12127" y="17022"/>
                      <a:pt x="12127" y="16988"/>
                      <a:pt x="12139" y="16954"/>
                    </a:cubicBezTo>
                    <a:cubicBezTo>
                      <a:pt x="12139" y="16954"/>
                      <a:pt x="12139" y="16920"/>
                      <a:pt x="12139" y="16920"/>
                    </a:cubicBezTo>
                    <a:cubicBezTo>
                      <a:pt x="12151" y="16818"/>
                      <a:pt x="12210" y="16546"/>
                      <a:pt x="12233" y="16512"/>
                    </a:cubicBezTo>
                    <a:cubicBezTo>
                      <a:pt x="12257" y="16512"/>
                      <a:pt x="12281" y="16410"/>
                      <a:pt x="12281" y="16376"/>
                    </a:cubicBezTo>
                    <a:cubicBezTo>
                      <a:pt x="12281" y="16376"/>
                      <a:pt x="12281" y="16342"/>
                      <a:pt x="12281" y="16342"/>
                    </a:cubicBezTo>
                    <a:cubicBezTo>
                      <a:pt x="12281" y="16342"/>
                      <a:pt x="12281" y="16342"/>
                      <a:pt x="12281" y="16308"/>
                    </a:cubicBezTo>
                    <a:cubicBezTo>
                      <a:pt x="12281" y="16308"/>
                      <a:pt x="12281" y="16308"/>
                      <a:pt x="12281" y="16308"/>
                    </a:cubicBezTo>
                    <a:cubicBezTo>
                      <a:pt x="12269" y="16274"/>
                      <a:pt x="12269" y="16274"/>
                      <a:pt x="12269" y="16274"/>
                    </a:cubicBezTo>
                    <a:cubicBezTo>
                      <a:pt x="12269" y="16274"/>
                      <a:pt x="12269" y="16274"/>
                      <a:pt x="12269" y="16240"/>
                    </a:cubicBezTo>
                    <a:cubicBezTo>
                      <a:pt x="12269" y="16240"/>
                      <a:pt x="12269" y="16240"/>
                      <a:pt x="12269" y="16240"/>
                    </a:cubicBezTo>
                    <a:cubicBezTo>
                      <a:pt x="12269" y="16240"/>
                      <a:pt x="12269" y="16240"/>
                      <a:pt x="12269" y="16240"/>
                    </a:cubicBezTo>
                    <a:cubicBezTo>
                      <a:pt x="12269" y="16240"/>
                      <a:pt x="12269" y="16206"/>
                      <a:pt x="12269" y="16206"/>
                    </a:cubicBezTo>
                    <a:cubicBezTo>
                      <a:pt x="12269" y="16206"/>
                      <a:pt x="12269" y="16206"/>
                      <a:pt x="12269" y="16206"/>
                    </a:cubicBezTo>
                    <a:cubicBezTo>
                      <a:pt x="12269" y="16206"/>
                      <a:pt x="12269" y="16206"/>
                      <a:pt x="12269" y="16206"/>
                    </a:cubicBezTo>
                    <a:cubicBezTo>
                      <a:pt x="12269" y="16206"/>
                      <a:pt x="12269" y="16206"/>
                      <a:pt x="12257" y="16171"/>
                    </a:cubicBezTo>
                    <a:cubicBezTo>
                      <a:pt x="12257" y="16171"/>
                      <a:pt x="12257" y="16171"/>
                      <a:pt x="12257" y="16171"/>
                    </a:cubicBezTo>
                    <a:cubicBezTo>
                      <a:pt x="12257" y="16171"/>
                      <a:pt x="12257" y="16171"/>
                      <a:pt x="12257" y="16171"/>
                    </a:cubicBezTo>
                    <a:cubicBezTo>
                      <a:pt x="12257" y="16171"/>
                      <a:pt x="12257" y="16171"/>
                      <a:pt x="12257" y="16171"/>
                    </a:cubicBezTo>
                    <a:cubicBezTo>
                      <a:pt x="12245" y="16171"/>
                      <a:pt x="12222" y="16171"/>
                      <a:pt x="12210" y="16103"/>
                    </a:cubicBezTo>
                    <a:cubicBezTo>
                      <a:pt x="12198" y="16069"/>
                      <a:pt x="12210" y="15967"/>
                      <a:pt x="12233" y="15865"/>
                    </a:cubicBezTo>
                    <a:cubicBezTo>
                      <a:pt x="12269" y="15729"/>
                      <a:pt x="12316" y="15661"/>
                      <a:pt x="12387" y="15661"/>
                    </a:cubicBezTo>
                    <a:cubicBezTo>
                      <a:pt x="12398" y="15661"/>
                      <a:pt x="12410" y="15661"/>
                      <a:pt x="12422" y="15695"/>
                    </a:cubicBezTo>
                    <a:cubicBezTo>
                      <a:pt x="12422" y="15695"/>
                      <a:pt x="12422" y="15695"/>
                      <a:pt x="12422" y="15695"/>
                    </a:cubicBezTo>
                    <a:cubicBezTo>
                      <a:pt x="12422" y="15695"/>
                      <a:pt x="12434" y="15661"/>
                      <a:pt x="12446" y="15661"/>
                    </a:cubicBezTo>
                    <a:cubicBezTo>
                      <a:pt x="12493" y="15661"/>
                      <a:pt x="12587" y="15593"/>
                      <a:pt x="12623" y="15627"/>
                    </a:cubicBezTo>
                    <a:cubicBezTo>
                      <a:pt x="12646" y="15661"/>
                      <a:pt x="12658" y="15661"/>
                      <a:pt x="12670" y="15661"/>
                    </a:cubicBezTo>
                    <a:cubicBezTo>
                      <a:pt x="12693" y="15661"/>
                      <a:pt x="12693" y="15661"/>
                      <a:pt x="12693" y="15661"/>
                    </a:cubicBezTo>
                    <a:cubicBezTo>
                      <a:pt x="12717" y="15661"/>
                      <a:pt x="12741" y="15661"/>
                      <a:pt x="12776" y="15695"/>
                    </a:cubicBezTo>
                    <a:cubicBezTo>
                      <a:pt x="12800" y="15763"/>
                      <a:pt x="12835" y="15763"/>
                      <a:pt x="12870" y="15763"/>
                    </a:cubicBezTo>
                    <a:cubicBezTo>
                      <a:pt x="12906" y="15797"/>
                      <a:pt x="12929" y="15797"/>
                      <a:pt x="12953" y="15865"/>
                    </a:cubicBezTo>
                    <a:cubicBezTo>
                      <a:pt x="12953" y="15899"/>
                      <a:pt x="12965" y="15899"/>
                      <a:pt x="12977" y="15933"/>
                    </a:cubicBezTo>
                    <a:cubicBezTo>
                      <a:pt x="13012" y="16001"/>
                      <a:pt x="13047" y="16069"/>
                      <a:pt x="13036" y="16206"/>
                    </a:cubicBezTo>
                    <a:cubicBezTo>
                      <a:pt x="13036" y="16206"/>
                      <a:pt x="13036" y="16240"/>
                      <a:pt x="13036" y="16240"/>
                    </a:cubicBezTo>
                    <a:cubicBezTo>
                      <a:pt x="13036" y="16240"/>
                      <a:pt x="13047" y="16240"/>
                      <a:pt x="13047" y="16240"/>
                    </a:cubicBezTo>
                    <a:cubicBezTo>
                      <a:pt x="13059" y="16274"/>
                      <a:pt x="13094" y="16342"/>
                      <a:pt x="13106" y="16546"/>
                    </a:cubicBezTo>
                    <a:cubicBezTo>
                      <a:pt x="13118" y="16682"/>
                      <a:pt x="13130" y="16750"/>
                      <a:pt x="13153" y="16818"/>
                    </a:cubicBezTo>
                    <a:cubicBezTo>
                      <a:pt x="13165" y="16852"/>
                      <a:pt x="13177" y="16920"/>
                      <a:pt x="13177" y="16988"/>
                    </a:cubicBezTo>
                    <a:cubicBezTo>
                      <a:pt x="13189" y="17022"/>
                      <a:pt x="13201" y="17124"/>
                      <a:pt x="13212" y="17192"/>
                    </a:cubicBezTo>
                    <a:cubicBezTo>
                      <a:pt x="13236" y="17328"/>
                      <a:pt x="13260" y="17396"/>
                      <a:pt x="13248" y="17464"/>
                    </a:cubicBezTo>
                    <a:cubicBezTo>
                      <a:pt x="13248" y="17498"/>
                      <a:pt x="13236" y="17566"/>
                      <a:pt x="13248" y="17566"/>
                    </a:cubicBezTo>
                    <a:cubicBezTo>
                      <a:pt x="13248" y="17600"/>
                      <a:pt x="13260" y="17600"/>
                      <a:pt x="13283" y="17600"/>
                    </a:cubicBezTo>
                    <a:cubicBezTo>
                      <a:pt x="13319" y="17600"/>
                      <a:pt x="13354" y="17668"/>
                      <a:pt x="13378" y="17702"/>
                    </a:cubicBezTo>
                    <a:cubicBezTo>
                      <a:pt x="13389" y="17736"/>
                      <a:pt x="13401" y="17736"/>
                      <a:pt x="13401" y="17736"/>
                    </a:cubicBezTo>
                    <a:cubicBezTo>
                      <a:pt x="13401" y="17736"/>
                      <a:pt x="13413" y="17736"/>
                      <a:pt x="13413" y="17736"/>
                    </a:cubicBezTo>
                    <a:cubicBezTo>
                      <a:pt x="13413" y="17736"/>
                      <a:pt x="13413" y="17736"/>
                      <a:pt x="13413" y="17736"/>
                    </a:cubicBezTo>
                    <a:cubicBezTo>
                      <a:pt x="13413" y="17736"/>
                      <a:pt x="13413" y="17736"/>
                      <a:pt x="13413" y="17736"/>
                    </a:cubicBezTo>
                    <a:cubicBezTo>
                      <a:pt x="13437" y="17736"/>
                      <a:pt x="13484" y="17804"/>
                      <a:pt x="13519" y="17872"/>
                    </a:cubicBezTo>
                    <a:cubicBezTo>
                      <a:pt x="13531" y="17872"/>
                      <a:pt x="13543" y="17906"/>
                      <a:pt x="13555" y="17940"/>
                    </a:cubicBezTo>
                    <a:cubicBezTo>
                      <a:pt x="13566" y="17974"/>
                      <a:pt x="13590" y="17974"/>
                      <a:pt x="13602" y="18008"/>
                    </a:cubicBezTo>
                    <a:cubicBezTo>
                      <a:pt x="13614" y="18008"/>
                      <a:pt x="13625" y="18008"/>
                      <a:pt x="13625" y="18042"/>
                    </a:cubicBezTo>
                    <a:cubicBezTo>
                      <a:pt x="13649" y="18042"/>
                      <a:pt x="13661" y="18076"/>
                      <a:pt x="13661" y="18178"/>
                    </a:cubicBezTo>
                    <a:cubicBezTo>
                      <a:pt x="13661" y="18178"/>
                      <a:pt x="13661" y="18212"/>
                      <a:pt x="13661" y="18246"/>
                    </a:cubicBezTo>
                    <a:cubicBezTo>
                      <a:pt x="13661" y="18280"/>
                      <a:pt x="13673" y="18280"/>
                      <a:pt x="13673" y="18314"/>
                    </a:cubicBezTo>
                    <a:cubicBezTo>
                      <a:pt x="13673" y="18349"/>
                      <a:pt x="13684" y="18417"/>
                      <a:pt x="13684" y="18451"/>
                    </a:cubicBezTo>
                    <a:cubicBezTo>
                      <a:pt x="13684" y="18485"/>
                      <a:pt x="13684" y="18485"/>
                      <a:pt x="13684" y="18485"/>
                    </a:cubicBezTo>
                    <a:cubicBezTo>
                      <a:pt x="13684" y="18519"/>
                      <a:pt x="13720" y="18587"/>
                      <a:pt x="13767" y="18587"/>
                    </a:cubicBezTo>
                    <a:cubicBezTo>
                      <a:pt x="13779" y="18587"/>
                      <a:pt x="13779" y="18587"/>
                      <a:pt x="13790" y="18587"/>
                    </a:cubicBezTo>
                    <a:cubicBezTo>
                      <a:pt x="13802" y="18553"/>
                      <a:pt x="13826" y="18553"/>
                      <a:pt x="13838" y="18587"/>
                    </a:cubicBezTo>
                    <a:cubicBezTo>
                      <a:pt x="13849" y="18587"/>
                      <a:pt x="13861" y="18587"/>
                      <a:pt x="13861" y="18587"/>
                    </a:cubicBezTo>
                    <a:cubicBezTo>
                      <a:pt x="13873" y="18587"/>
                      <a:pt x="13885" y="18553"/>
                      <a:pt x="13885" y="18519"/>
                    </a:cubicBezTo>
                    <a:cubicBezTo>
                      <a:pt x="13908" y="18417"/>
                      <a:pt x="13956" y="18383"/>
                      <a:pt x="13991" y="18383"/>
                    </a:cubicBezTo>
                    <a:cubicBezTo>
                      <a:pt x="14003" y="18383"/>
                      <a:pt x="14015" y="18383"/>
                      <a:pt x="14026" y="18383"/>
                    </a:cubicBezTo>
                    <a:cubicBezTo>
                      <a:pt x="14038" y="18349"/>
                      <a:pt x="14074" y="18314"/>
                      <a:pt x="14097" y="18314"/>
                    </a:cubicBezTo>
                    <a:cubicBezTo>
                      <a:pt x="14121" y="18314"/>
                      <a:pt x="14144" y="18314"/>
                      <a:pt x="14156" y="18349"/>
                    </a:cubicBezTo>
                    <a:cubicBezTo>
                      <a:pt x="14168" y="18383"/>
                      <a:pt x="14168" y="18451"/>
                      <a:pt x="14168" y="18519"/>
                    </a:cubicBezTo>
                    <a:cubicBezTo>
                      <a:pt x="14168" y="18587"/>
                      <a:pt x="14180" y="18621"/>
                      <a:pt x="14180" y="18689"/>
                    </a:cubicBezTo>
                    <a:cubicBezTo>
                      <a:pt x="14192" y="18723"/>
                      <a:pt x="14203" y="18825"/>
                      <a:pt x="14156" y="18893"/>
                    </a:cubicBezTo>
                    <a:cubicBezTo>
                      <a:pt x="14133" y="18927"/>
                      <a:pt x="14121" y="19165"/>
                      <a:pt x="14109" y="19267"/>
                    </a:cubicBezTo>
                    <a:cubicBezTo>
                      <a:pt x="14109" y="19301"/>
                      <a:pt x="14097" y="19301"/>
                      <a:pt x="14097" y="19335"/>
                    </a:cubicBezTo>
                    <a:cubicBezTo>
                      <a:pt x="14097" y="19403"/>
                      <a:pt x="14074" y="19471"/>
                      <a:pt x="14050" y="19505"/>
                    </a:cubicBezTo>
                    <a:cubicBezTo>
                      <a:pt x="14038" y="19539"/>
                      <a:pt x="14026" y="19573"/>
                      <a:pt x="14026" y="19607"/>
                    </a:cubicBezTo>
                    <a:cubicBezTo>
                      <a:pt x="14015" y="19709"/>
                      <a:pt x="13991" y="19777"/>
                      <a:pt x="13979" y="19811"/>
                    </a:cubicBezTo>
                    <a:cubicBezTo>
                      <a:pt x="13967" y="19811"/>
                      <a:pt x="13956" y="19845"/>
                      <a:pt x="13956" y="19845"/>
                    </a:cubicBezTo>
                    <a:cubicBezTo>
                      <a:pt x="13956" y="19879"/>
                      <a:pt x="13956" y="19879"/>
                      <a:pt x="13956" y="19879"/>
                    </a:cubicBezTo>
                    <a:cubicBezTo>
                      <a:pt x="13956" y="19879"/>
                      <a:pt x="13956" y="19879"/>
                      <a:pt x="13956" y="19879"/>
                    </a:cubicBezTo>
                    <a:cubicBezTo>
                      <a:pt x="13956" y="19913"/>
                      <a:pt x="13956" y="19913"/>
                      <a:pt x="13956" y="19913"/>
                    </a:cubicBezTo>
                    <a:cubicBezTo>
                      <a:pt x="13956" y="19913"/>
                      <a:pt x="13956" y="19913"/>
                      <a:pt x="13956" y="19913"/>
                    </a:cubicBezTo>
                    <a:cubicBezTo>
                      <a:pt x="13956" y="19947"/>
                      <a:pt x="13944" y="19947"/>
                      <a:pt x="13932" y="19981"/>
                    </a:cubicBezTo>
                    <a:cubicBezTo>
                      <a:pt x="13932" y="19981"/>
                      <a:pt x="13932" y="19981"/>
                      <a:pt x="13932" y="19981"/>
                    </a:cubicBezTo>
                    <a:cubicBezTo>
                      <a:pt x="13932" y="19981"/>
                      <a:pt x="13932" y="19981"/>
                      <a:pt x="13932" y="19981"/>
                    </a:cubicBezTo>
                    <a:cubicBezTo>
                      <a:pt x="13932" y="19981"/>
                      <a:pt x="13932" y="19981"/>
                      <a:pt x="13920" y="19981"/>
                    </a:cubicBezTo>
                    <a:cubicBezTo>
                      <a:pt x="13920" y="19981"/>
                      <a:pt x="13920" y="19981"/>
                      <a:pt x="13920" y="19981"/>
                    </a:cubicBezTo>
                    <a:cubicBezTo>
                      <a:pt x="13908" y="19981"/>
                      <a:pt x="13908" y="19981"/>
                      <a:pt x="13897" y="19981"/>
                    </a:cubicBezTo>
                    <a:cubicBezTo>
                      <a:pt x="13861" y="19981"/>
                      <a:pt x="13826" y="19947"/>
                      <a:pt x="13802" y="19913"/>
                    </a:cubicBezTo>
                    <a:cubicBezTo>
                      <a:pt x="13790" y="19913"/>
                      <a:pt x="13779" y="19947"/>
                      <a:pt x="13767" y="19981"/>
                    </a:cubicBezTo>
                    <a:cubicBezTo>
                      <a:pt x="13743" y="20015"/>
                      <a:pt x="13732" y="20083"/>
                      <a:pt x="13708" y="20083"/>
                    </a:cubicBezTo>
                    <a:cubicBezTo>
                      <a:pt x="13708" y="20083"/>
                      <a:pt x="13708" y="20185"/>
                      <a:pt x="13708" y="20253"/>
                    </a:cubicBezTo>
                    <a:cubicBezTo>
                      <a:pt x="13720" y="20287"/>
                      <a:pt x="13720" y="20355"/>
                      <a:pt x="13708" y="20389"/>
                    </a:cubicBezTo>
                    <a:cubicBezTo>
                      <a:pt x="13708" y="20457"/>
                      <a:pt x="13708" y="20491"/>
                      <a:pt x="13720" y="20560"/>
                    </a:cubicBezTo>
                    <a:cubicBezTo>
                      <a:pt x="13732" y="20628"/>
                      <a:pt x="13732" y="20696"/>
                      <a:pt x="13732" y="20798"/>
                    </a:cubicBezTo>
                    <a:cubicBezTo>
                      <a:pt x="13732" y="20798"/>
                      <a:pt x="13732" y="20832"/>
                      <a:pt x="13732" y="20832"/>
                    </a:cubicBezTo>
                    <a:cubicBezTo>
                      <a:pt x="13790" y="20730"/>
                      <a:pt x="13814" y="20730"/>
                      <a:pt x="13814" y="20730"/>
                    </a:cubicBezTo>
                    <a:cubicBezTo>
                      <a:pt x="13849" y="20730"/>
                      <a:pt x="13873" y="20798"/>
                      <a:pt x="13908" y="20866"/>
                    </a:cubicBezTo>
                    <a:cubicBezTo>
                      <a:pt x="13932" y="20900"/>
                      <a:pt x="13956" y="20968"/>
                      <a:pt x="13967" y="20968"/>
                    </a:cubicBezTo>
                    <a:cubicBezTo>
                      <a:pt x="14015" y="20968"/>
                      <a:pt x="14227" y="20560"/>
                      <a:pt x="14251" y="20457"/>
                    </a:cubicBezTo>
                    <a:cubicBezTo>
                      <a:pt x="14262" y="20389"/>
                      <a:pt x="14298" y="20253"/>
                      <a:pt x="14416" y="19913"/>
                    </a:cubicBezTo>
                    <a:cubicBezTo>
                      <a:pt x="14439" y="19845"/>
                      <a:pt x="14463" y="19777"/>
                      <a:pt x="14475" y="19743"/>
                    </a:cubicBezTo>
                    <a:cubicBezTo>
                      <a:pt x="14534" y="19573"/>
                      <a:pt x="14628" y="19267"/>
                      <a:pt x="14663" y="18995"/>
                    </a:cubicBezTo>
                    <a:cubicBezTo>
                      <a:pt x="14675" y="18893"/>
                      <a:pt x="14722" y="18757"/>
                      <a:pt x="14758" y="18655"/>
                    </a:cubicBezTo>
                    <a:cubicBezTo>
                      <a:pt x="14781" y="18553"/>
                      <a:pt x="14805" y="18485"/>
                      <a:pt x="14805" y="18451"/>
                    </a:cubicBezTo>
                    <a:cubicBezTo>
                      <a:pt x="14817" y="18417"/>
                      <a:pt x="14829" y="18383"/>
                      <a:pt x="14829" y="18349"/>
                    </a:cubicBezTo>
                    <a:cubicBezTo>
                      <a:pt x="14852" y="18314"/>
                      <a:pt x="14864" y="18246"/>
                      <a:pt x="14888" y="18076"/>
                    </a:cubicBezTo>
                    <a:cubicBezTo>
                      <a:pt x="14911" y="17906"/>
                      <a:pt x="14923" y="17566"/>
                      <a:pt x="14935" y="17362"/>
                    </a:cubicBezTo>
                    <a:cubicBezTo>
                      <a:pt x="14935" y="17124"/>
                      <a:pt x="14947" y="17090"/>
                      <a:pt x="14947" y="17056"/>
                    </a:cubicBezTo>
                    <a:cubicBezTo>
                      <a:pt x="14958" y="17022"/>
                      <a:pt x="14958" y="16988"/>
                      <a:pt x="14958" y="16988"/>
                    </a:cubicBezTo>
                    <a:cubicBezTo>
                      <a:pt x="14958" y="16920"/>
                      <a:pt x="14958" y="16852"/>
                      <a:pt x="14970" y="16818"/>
                    </a:cubicBezTo>
                    <a:cubicBezTo>
                      <a:pt x="14982" y="16784"/>
                      <a:pt x="14982" y="16750"/>
                      <a:pt x="14982" y="16750"/>
                    </a:cubicBezTo>
                    <a:cubicBezTo>
                      <a:pt x="14994" y="16682"/>
                      <a:pt x="14994" y="16614"/>
                      <a:pt x="15029" y="16512"/>
                    </a:cubicBezTo>
                    <a:cubicBezTo>
                      <a:pt x="15053" y="16444"/>
                      <a:pt x="15053" y="16410"/>
                      <a:pt x="15041" y="16342"/>
                    </a:cubicBezTo>
                    <a:cubicBezTo>
                      <a:pt x="15041" y="16308"/>
                      <a:pt x="15041" y="16240"/>
                      <a:pt x="15041" y="16171"/>
                    </a:cubicBezTo>
                    <a:cubicBezTo>
                      <a:pt x="15041" y="16137"/>
                      <a:pt x="15041" y="16069"/>
                      <a:pt x="15041" y="16069"/>
                    </a:cubicBezTo>
                    <a:cubicBezTo>
                      <a:pt x="15017" y="15967"/>
                      <a:pt x="15029" y="15899"/>
                      <a:pt x="15053" y="15865"/>
                    </a:cubicBezTo>
                    <a:cubicBezTo>
                      <a:pt x="15041" y="15865"/>
                      <a:pt x="15029" y="15831"/>
                      <a:pt x="15017" y="15797"/>
                    </a:cubicBezTo>
                    <a:cubicBezTo>
                      <a:pt x="15006" y="15763"/>
                      <a:pt x="15006" y="15763"/>
                      <a:pt x="15006" y="15763"/>
                    </a:cubicBezTo>
                    <a:cubicBezTo>
                      <a:pt x="14970" y="15729"/>
                      <a:pt x="14923" y="15695"/>
                      <a:pt x="14923" y="15559"/>
                    </a:cubicBezTo>
                    <a:cubicBezTo>
                      <a:pt x="14923" y="15491"/>
                      <a:pt x="14876" y="15389"/>
                      <a:pt x="14840" y="15389"/>
                    </a:cubicBezTo>
                    <a:cubicBezTo>
                      <a:pt x="14840" y="15389"/>
                      <a:pt x="14829" y="15389"/>
                      <a:pt x="14829" y="15389"/>
                    </a:cubicBezTo>
                    <a:cubicBezTo>
                      <a:pt x="14817" y="15389"/>
                      <a:pt x="14793" y="15389"/>
                      <a:pt x="14781" y="15355"/>
                    </a:cubicBezTo>
                    <a:cubicBezTo>
                      <a:pt x="14770" y="15355"/>
                      <a:pt x="14758" y="15355"/>
                      <a:pt x="14746" y="15355"/>
                    </a:cubicBezTo>
                    <a:cubicBezTo>
                      <a:pt x="14758" y="15389"/>
                      <a:pt x="14746" y="15423"/>
                      <a:pt x="14746" y="15457"/>
                    </a:cubicBezTo>
                    <a:cubicBezTo>
                      <a:pt x="14734" y="15525"/>
                      <a:pt x="14711" y="15525"/>
                      <a:pt x="14699" y="15525"/>
                    </a:cubicBezTo>
                    <a:cubicBezTo>
                      <a:pt x="14687" y="15525"/>
                      <a:pt x="14675" y="15559"/>
                      <a:pt x="14663" y="15627"/>
                    </a:cubicBezTo>
                    <a:cubicBezTo>
                      <a:pt x="14663" y="15627"/>
                      <a:pt x="14663" y="15627"/>
                      <a:pt x="14663" y="15627"/>
                    </a:cubicBezTo>
                    <a:cubicBezTo>
                      <a:pt x="14640" y="15729"/>
                      <a:pt x="14604" y="15763"/>
                      <a:pt x="14581" y="15763"/>
                    </a:cubicBezTo>
                    <a:cubicBezTo>
                      <a:pt x="14545" y="15763"/>
                      <a:pt x="14534" y="15729"/>
                      <a:pt x="14534" y="15695"/>
                    </a:cubicBezTo>
                    <a:cubicBezTo>
                      <a:pt x="14534" y="15661"/>
                      <a:pt x="14534" y="15627"/>
                      <a:pt x="14557" y="15559"/>
                    </a:cubicBezTo>
                    <a:cubicBezTo>
                      <a:pt x="14557" y="15559"/>
                      <a:pt x="14557" y="15559"/>
                      <a:pt x="14557" y="15559"/>
                    </a:cubicBezTo>
                    <a:cubicBezTo>
                      <a:pt x="14557" y="15559"/>
                      <a:pt x="14557" y="15525"/>
                      <a:pt x="14557" y="15525"/>
                    </a:cubicBezTo>
                    <a:cubicBezTo>
                      <a:pt x="14545" y="15525"/>
                      <a:pt x="14534" y="15457"/>
                      <a:pt x="14534" y="15423"/>
                    </a:cubicBezTo>
                    <a:cubicBezTo>
                      <a:pt x="14534" y="15423"/>
                      <a:pt x="14534" y="15423"/>
                      <a:pt x="14534" y="15423"/>
                    </a:cubicBezTo>
                    <a:cubicBezTo>
                      <a:pt x="14522" y="15491"/>
                      <a:pt x="14510" y="15559"/>
                      <a:pt x="14475" y="15593"/>
                    </a:cubicBezTo>
                    <a:cubicBezTo>
                      <a:pt x="14475" y="15593"/>
                      <a:pt x="14475" y="15593"/>
                      <a:pt x="14475" y="15593"/>
                    </a:cubicBezTo>
                    <a:cubicBezTo>
                      <a:pt x="14463" y="15593"/>
                      <a:pt x="14451" y="15559"/>
                      <a:pt x="14439" y="15525"/>
                    </a:cubicBezTo>
                    <a:cubicBezTo>
                      <a:pt x="14416" y="15457"/>
                      <a:pt x="14428" y="15253"/>
                      <a:pt x="14428" y="15151"/>
                    </a:cubicBezTo>
                    <a:cubicBezTo>
                      <a:pt x="14428" y="15151"/>
                      <a:pt x="14416" y="15151"/>
                      <a:pt x="14404" y="15151"/>
                    </a:cubicBezTo>
                    <a:cubicBezTo>
                      <a:pt x="14380" y="15185"/>
                      <a:pt x="14345" y="15185"/>
                      <a:pt x="14310" y="15185"/>
                    </a:cubicBezTo>
                    <a:cubicBezTo>
                      <a:pt x="14251" y="15151"/>
                      <a:pt x="14239" y="15083"/>
                      <a:pt x="14227" y="15049"/>
                    </a:cubicBezTo>
                    <a:cubicBezTo>
                      <a:pt x="14227" y="14947"/>
                      <a:pt x="14251" y="14845"/>
                      <a:pt x="14298" y="14777"/>
                    </a:cubicBezTo>
                    <a:cubicBezTo>
                      <a:pt x="14333" y="14709"/>
                      <a:pt x="14345" y="14675"/>
                      <a:pt x="14357" y="14641"/>
                    </a:cubicBezTo>
                    <a:cubicBezTo>
                      <a:pt x="14369" y="14607"/>
                      <a:pt x="14369" y="14539"/>
                      <a:pt x="14392" y="14539"/>
                    </a:cubicBezTo>
                    <a:cubicBezTo>
                      <a:pt x="14416" y="14505"/>
                      <a:pt x="14463" y="14437"/>
                      <a:pt x="14498" y="14335"/>
                    </a:cubicBezTo>
                    <a:cubicBezTo>
                      <a:pt x="14522" y="14301"/>
                      <a:pt x="14545" y="14267"/>
                      <a:pt x="14557" y="14233"/>
                    </a:cubicBezTo>
                    <a:cubicBezTo>
                      <a:pt x="14604" y="14165"/>
                      <a:pt x="14616" y="14097"/>
                      <a:pt x="14628" y="13994"/>
                    </a:cubicBezTo>
                    <a:cubicBezTo>
                      <a:pt x="14628" y="13926"/>
                      <a:pt x="14663" y="13858"/>
                      <a:pt x="14722" y="13756"/>
                    </a:cubicBezTo>
                    <a:cubicBezTo>
                      <a:pt x="14746" y="13688"/>
                      <a:pt x="14793" y="13620"/>
                      <a:pt x="14817" y="13552"/>
                    </a:cubicBezTo>
                    <a:cubicBezTo>
                      <a:pt x="14899" y="13382"/>
                      <a:pt x="14947" y="13246"/>
                      <a:pt x="14958" y="13144"/>
                    </a:cubicBezTo>
                    <a:cubicBezTo>
                      <a:pt x="14970" y="13076"/>
                      <a:pt x="15006" y="13008"/>
                      <a:pt x="15053" y="12940"/>
                    </a:cubicBezTo>
                    <a:cubicBezTo>
                      <a:pt x="15076" y="12906"/>
                      <a:pt x="15100" y="12838"/>
                      <a:pt x="15112" y="12804"/>
                    </a:cubicBezTo>
                    <a:cubicBezTo>
                      <a:pt x="15112" y="12668"/>
                      <a:pt x="15289" y="12430"/>
                      <a:pt x="15371" y="12362"/>
                    </a:cubicBezTo>
                    <a:cubicBezTo>
                      <a:pt x="15395" y="12362"/>
                      <a:pt x="15430" y="12362"/>
                      <a:pt x="15466" y="12362"/>
                    </a:cubicBezTo>
                    <a:cubicBezTo>
                      <a:pt x="15548" y="12362"/>
                      <a:pt x="15654" y="12396"/>
                      <a:pt x="15690" y="12498"/>
                    </a:cubicBezTo>
                    <a:cubicBezTo>
                      <a:pt x="15702" y="12532"/>
                      <a:pt x="15702" y="12532"/>
                      <a:pt x="15725" y="12498"/>
                    </a:cubicBezTo>
                    <a:cubicBezTo>
                      <a:pt x="15737" y="12430"/>
                      <a:pt x="15761" y="12430"/>
                      <a:pt x="15772" y="12430"/>
                    </a:cubicBezTo>
                    <a:cubicBezTo>
                      <a:pt x="15784" y="12430"/>
                      <a:pt x="15808" y="12430"/>
                      <a:pt x="15831" y="12464"/>
                    </a:cubicBezTo>
                    <a:cubicBezTo>
                      <a:pt x="15867" y="12464"/>
                      <a:pt x="15867" y="12464"/>
                      <a:pt x="15867" y="12464"/>
                    </a:cubicBezTo>
                    <a:cubicBezTo>
                      <a:pt x="15890" y="12464"/>
                      <a:pt x="15914" y="12464"/>
                      <a:pt x="15926" y="12430"/>
                    </a:cubicBezTo>
                    <a:cubicBezTo>
                      <a:pt x="15949" y="12430"/>
                      <a:pt x="15973" y="12396"/>
                      <a:pt x="15997" y="12430"/>
                    </a:cubicBezTo>
                    <a:cubicBezTo>
                      <a:pt x="16008" y="12430"/>
                      <a:pt x="16032" y="12430"/>
                      <a:pt x="16044" y="12430"/>
                    </a:cubicBezTo>
                    <a:cubicBezTo>
                      <a:pt x="16055" y="12430"/>
                      <a:pt x="16067" y="12430"/>
                      <a:pt x="16079" y="12362"/>
                    </a:cubicBezTo>
                    <a:cubicBezTo>
                      <a:pt x="16103" y="12226"/>
                      <a:pt x="16162" y="12226"/>
                      <a:pt x="16197" y="12226"/>
                    </a:cubicBezTo>
                    <a:cubicBezTo>
                      <a:pt x="16232" y="12226"/>
                      <a:pt x="16280" y="12226"/>
                      <a:pt x="16303" y="12260"/>
                    </a:cubicBezTo>
                    <a:cubicBezTo>
                      <a:pt x="16303" y="12294"/>
                      <a:pt x="16303" y="12294"/>
                      <a:pt x="16315" y="12294"/>
                    </a:cubicBezTo>
                    <a:cubicBezTo>
                      <a:pt x="16339" y="12362"/>
                      <a:pt x="16350" y="12362"/>
                      <a:pt x="16374" y="12328"/>
                    </a:cubicBezTo>
                    <a:cubicBezTo>
                      <a:pt x="16386" y="12294"/>
                      <a:pt x="16398" y="12294"/>
                      <a:pt x="16409" y="12294"/>
                    </a:cubicBezTo>
                    <a:cubicBezTo>
                      <a:pt x="16433" y="12294"/>
                      <a:pt x="16445" y="12362"/>
                      <a:pt x="16457" y="12396"/>
                    </a:cubicBezTo>
                    <a:cubicBezTo>
                      <a:pt x="16468" y="12430"/>
                      <a:pt x="16468" y="12464"/>
                      <a:pt x="16480" y="12464"/>
                    </a:cubicBezTo>
                    <a:cubicBezTo>
                      <a:pt x="16516" y="12464"/>
                      <a:pt x="16527" y="12532"/>
                      <a:pt x="16527" y="12566"/>
                    </a:cubicBezTo>
                    <a:cubicBezTo>
                      <a:pt x="16527" y="12600"/>
                      <a:pt x="16516" y="12634"/>
                      <a:pt x="16504" y="12668"/>
                    </a:cubicBezTo>
                    <a:cubicBezTo>
                      <a:pt x="16516" y="12668"/>
                      <a:pt x="16527" y="12634"/>
                      <a:pt x="16539" y="12634"/>
                    </a:cubicBezTo>
                    <a:cubicBezTo>
                      <a:pt x="16551" y="12634"/>
                      <a:pt x="16551" y="12634"/>
                      <a:pt x="16551" y="12634"/>
                    </a:cubicBezTo>
                    <a:cubicBezTo>
                      <a:pt x="16563" y="12668"/>
                      <a:pt x="16575" y="12668"/>
                      <a:pt x="16586" y="12668"/>
                    </a:cubicBezTo>
                    <a:cubicBezTo>
                      <a:pt x="16622" y="12668"/>
                      <a:pt x="16645" y="12634"/>
                      <a:pt x="16669" y="12600"/>
                    </a:cubicBezTo>
                    <a:cubicBezTo>
                      <a:pt x="16704" y="12532"/>
                      <a:pt x="16740" y="12566"/>
                      <a:pt x="16752" y="12600"/>
                    </a:cubicBezTo>
                    <a:cubicBezTo>
                      <a:pt x="16752" y="12600"/>
                      <a:pt x="16763" y="12600"/>
                      <a:pt x="16763" y="12600"/>
                    </a:cubicBezTo>
                    <a:cubicBezTo>
                      <a:pt x="16787" y="12532"/>
                      <a:pt x="16822" y="12498"/>
                      <a:pt x="16846" y="12498"/>
                    </a:cubicBezTo>
                    <a:cubicBezTo>
                      <a:pt x="16834" y="12498"/>
                      <a:pt x="16810" y="12464"/>
                      <a:pt x="16799" y="12430"/>
                    </a:cubicBezTo>
                    <a:cubicBezTo>
                      <a:pt x="16787" y="12328"/>
                      <a:pt x="16799" y="12226"/>
                      <a:pt x="16834" y="12056"/>
                    </a:cubicBezTo>
                    <a:cubicBezTo>
                      <a:pt x="16869" y="11886"/>
                      <a:pt x="16928" y="11783"/>
                      <a:pt x="16976" y="11681"/>
                    </a:cubicBezTo>
                    <a:cubicBezTo>
                      <a:pt x="16999" y="11647"/>
                      <a:pt x="17023" y="11579"/>
                      <a:pt x="17035" y="11545"/>
                    </a:cubicBezTo>
                    <a:cubicBezTo>
                      <a:pt x="17070" y="11477"/>
                      <a:pt x="17094" y="11443"/>
                      <a:pt x="17117" y="11443"/>
                    </a:cubicBezTo>
                    <a:cubicBezTo>
                      <a:pt x="17117" y="11443"/>
                      <a:pt x="17117" y="11443"/>
                      <a:pt x="17129" y="11443"/>
                    </a:cubicBezTo>
                    <a:cubicBezTo>
                      <a:pt x="17129" y="11307"/>
                      <a:pt x="17153" y="11035"/>
                      <a:pt x="17212" y="11035"/>
                    </a:cubicBezTo>
                    <a:cubicBezTo>
                      <a:pt x="17223" y="11035"/>
                      <a:pt x="17223" y="11035"/>
                      <a:pt x="17223" y="11035"/>
                    </a:cubicBezTo>
                    <a:cubicBezTo>
                      <a:pt x="17235" y="11035"/>
                      <a:pt x="17247" y="11035"/>
                      <a:pt x="17259" y="11035"/>
                    </a:cubicBezTo>
                    <a:cubicBezTo>
                      <a:pt x="17282" y="11035"/>
                      <a:pt x="17294" y="11035"/>
                      <a:pt x="17318" y="11035"/>
                    </a:cubicBezTo>
                    <a:cubicBezTo>
                      <a:pt x="17365" y="11035"/>
                      <a:pt x="17400" y="11001"/>
                      <a:pt x="17424" y="10967"/>
                    </a:cubicBezTo>
                    <a:cubicBezTo>
                      <a:pt x="17448" y="10933"/>
                      <a:pt x="17459" y="10933"/>
                      <a:pt x="17471" y="10933"/>
                    </a:cubicBezTo>
                    <a:cubicBezTo>
                      <a:pt x="17506" y="10933"/>
                      <a:pt x="17518" y="11001"/>
                      <a:pt x="17530" y="11035"/>
                    </a:cubicBezTo>
                    <a:cubicBezTo>
                      <a:pt x="17530" y="11069"/>
                      <a:pt x="17530" y="11069"/>
                      <a:pt x="17530" y="11069"/>
                    </a:cubicBezTo>
                    <a:cubicBezTo>
                      <a:pt x="17530" y="11069"/>
                      <a:pt x="17542" y="11035"/>
                      <a:pt x="17554" y="11035"/>
                    </a:cubicBezTo>
                    <a:cubicBezTo>
                      <a:pt x="17565" y="11001"/>
                      <a:pt x="17589" y="10967"/>
                      <a:pt x="17613" y="10967"/>
                    </a:cubicBezTo>
                    <a:cubicBezTo>
                      <a:pt x="17613" y="10967"/>
                      <a:pt x="17624" y="10967"/>
                      <a:pt x="17636" y="10967"/>
                    </a:cubicBezTo>
                    <a:cubicBezTo>
                      <a:pt x="17648" y="11001"/>
                      <a:pt x="17648" y="11035"/>
                      <a:pt x="17648" y="11035"/>
                    </a:cubicBezTo>
                    <a:cubicBezTo>
                      <a:pt x="17660" y="11103"/>
                      <a:pt x="17636" y="11171"/>
                      <a:pt x="17624" y="11239"/>
                    </a:cubicBezTo>
                    <a:cubicBezTo>
                      <a:pt x="17601" y="11273"/>
                      <a:pt x="17589" y="11341"/>
                      <a:pt x="17577" y="11409"/>
                    </a:cubicBezTo>
                    <a:cubicBezTo>
                      <a:pt x="17577" y="11443"/>
                      <a:pt x="17577" y="11443"/>
                      <a:pt x="17577" y="11443"/>
                    </a:cubicBezTo>
                    <a:cubicBezTo>
                      <a:pt x="17577" y="11443"/>
                      <a:pt x="17589" y="11443"/>
                      <a:pt x="17601" y="11443"/>
                    </a:cubicBezTo>
                    <a:cubicBezTo>
                      <a:pt x="17613" y="11443"/>
                      <a:pt x="17624" y="11443"/>
                      <a:pt x="17636" y="11477"/>
                    </a:cubicBezTo>
                    <a:cubicBezTo>
                      <a:pt x="17660" y="11511"/>
                      <a:pt x="17660" y="11545"/>
                      <a:pt x="17660" y="11545"/>
                    </a:cubicBezTo>
                    <a:cubicBezTo>
                      <a:pt x="17660" y="11579"/>
                      <a:pt x="17660" y="11613"/>
                      <a:pt x="17660" y="11613"/>
                    </a:cubicBezTo>
                    <a:cubicBezTo>
                      <a:pt x="17683" y="11579"/>
                      <a:pt x="17707" y="11545"/>
                      <a:pt x="17742" y="11443"/>
                    </a:cubicBezTo>
                    <a:cubicBezTo>
                      <a:pt x="17837" y="11171"/>
                      <a:pt x="17908" y="11137"/>
                      <a:pt x="17967" y="11137"/>
                    </a:cubicBezTo>
                    <a:cubicBezTo>
                      <a:pt x="17967" y="11137"/>
                      <a:pt x="17978" y="11137"/>
                      <a:pt x="17978" y="11137"/>
                    </a:cubicBezTo>
                    <a:cubicBezTo>
                      <a:pt x="17978" y="11137"/>
                      <a:pt x="17978" y="11137"/>
                      <a:pt x="17990" y="11137"/>
                    </a:cubicBezTo>
                    <a:cubicBezTo>
                      <a:pt x="17990" y="11103"/>
                      <a:pt x="17990" y="11069"/>
                      <a:pt x="17990" y="11035"/>
                    </a:cubicBezTo>
                    <a:cubicBezTo>
                      <a:pt x="17978" y="10967"/>
                      <a:pt x="17978" y="10899"/>
                      <a:pt x="17978" y="10797"/>
                    </a:cubicBezTo>
                    <a:cubicBezTo>
                      <a:pt x="17990" y="10593"/>
                      <a:pt x="18108" y="10491"/>
                      <a:pt x="18179" y="10491"/>
                    </a:cubicBezTo>
                    <a:cubicBezTo>
                      <a:pt x="18191" y="10491"/>
                      <a:pt x="18226" y="10491"/>
                      <a:pt x="18238" y="10525"/>
                    </a:cubicBezTo>
                    <a:cubicBezTo>
                      <a:pt x="18285" y="10559"/>
                      <a:pt x="18297" y="10627"/>
                      <a:pt x="18297" y="10695"/>
                    </a:cubicBezTo>
                    <a:cubicBezTo>
                      <a:pt x="18297" y="10695"/>
                      <a:pt x="18285" y="10763"/>
                      <a:pt x="18261" y="10763"/>
                    </a:cubicBezTo>
                    <a:cubicBezTo>
                      <a:pt x="18250" y="10763"/>
                      <a:pt x="18238" y="10763"/>
                      <a:pt x="18226" y="10729"/>
                    </a:cubicBezTo>
                    <a:cubicBezTo>
                      <a:pt x="18203" y="10729"/>
                      <a:pt x="18191" y="10729"/>
                      <a:pt x="18179" y="10797"/>
                    </a:cubicBezTo>
                    <a:cubicBezTo>
                      <a:pt x="18167" y="10831"/>
                      <a:pt x="18155" y="10899"/>
                      <a:pt x="18155" y="10967"/>
                    </a:cubicBezTo>
                    <a:cubicBezTo>
                      <a:pt x="18155" y="11069"/>
                      <a:pt x="18144" y="11137"/>
                      <a:pt x="18132" y="11205"/>
                    </a:cubicBezTo>
                    <a:cubicBezTo>
                      <a:pt x="18132" y="11205"/>
                      <a:pt x="18120" y="11239"/>
                      <a:pt x="18120" y="11239"/>
                    </a:cubicBezTo>
                    <a:cubicBezTo>
                      <a:pt x="18144" y="11273"/>
                      <a:pt x="18144" y="11307"/>
                      <a:pt x="18144" y="11341"/>
                    </a:cubicBezTo>
                    <a:cubicBezTo>
                      <a:pt x="18132" y="11375"/>
                      <a:pt x="18120" y="11409"/>
                      <a:pt x="18108" y="11443"/>
                    </a:cubicBezTo>
                    <a:cubicBezTo>
                      <a:pt x="18108" y="11443"/>
                      <a:pt x="18096" y="11477"/>
                      <a:pt x="18096" y="11477"/>
                    </a:cubicBezTo>
                    <a:cubicBezTo>
                      <a:pt x="18096" y="11477"/>
                      <a:pt x="18096" y="11477"/>
                      <a:pt x="18096" y="11477"/>
                    </a:cubicBezTo>
                    <a:cubicBezTo>
                      <a:pt x="18096" y="11545"/>
                      <a:pt x="18085" y="11647"/>
                      <a:pt x="18037" y="11715"/>
                    </a:cubicBezTo>
                    <a:cubicBezTo>
                      <a:pt x="18026" y="11715"/>
                      <a:pt x="18014" y="11715"/>
                      <a:pt x="18002" y="11715"/>
                    </a:cubicBezTo>
                    <a:cubicBezTo>
                      <a:pt x="17967" y="11749"/>
                      <a:pt x="17884" y="11783"/>
                      <a:pt x="17884" y="11851"/>
                    </a:cubicBezTo>
                    <a:cubicBezTo>
                      <a:pt x="17872" y="11988"/>
                      <a:pt x="17849" y="12022"/>
                      <a:pt x="17825" y="12090"/>
                    </a:cubicBezTo>
                    <a:cubicBezTo>
                      <a:pt x="17801" y="12124"/>
                      <a:pt x="17778" y="12158"/>
                      <a:pt x="17766" y="12226"/>
                    </a:cubicBezTo>
                    <a:cubicBezTo>
                      <a:pt x="17754" y="12328"/>
                      <a:pt x="17719" y="12396"/>
                      <a:pt x="17672" y="12498"/>
                    </a:cubicBezTo>
                    <a:cubicBezTo>
                      <a:pt x="17624" y="12600"/>
                      <a:pt x="17565" y="12702"/>
                      <a:pt x="17518" y="12906"/>
                    </a:cubicBezTo>
                    <a:cubicBezTo>
                      <a:pt x="17459" y="13144"/>
                      <a:pt x="17377" y="13246"/>
                      <a:pt x="17330" y="13280"/>
                    </a:cubicBezTo>
                    <a:cubicBezTo>
                      <a:pt x="17318" y="13314"/>
                      <a:pt x="17306" y="13314"/>
                      <a:pt x="17306" y="13314"/>
                    </a:cubicBezTo>
                    <a:cubicBezTo>
                      <a:pt x="17294" y="13416"/>
                      <a:pt x="17247" y="13416"/>
                      <a:pt x="17188" y="13416"/>
                    </a:cubicBezTo>
                    <a:cubicBezTo>
                      <a:pt x="17188" y="13416"/>
                      <a:pt x="17176" y="13416"/>
                      <a:pt x="17176" y="13416"/>
                    </a:cubicBezTo>
                    <a:cubicBezTo>
                      <a:pt x="17176" y="13450"/>
                      <a:pt x="17176" y="13450"/>
                      <a:pt x="17176" y="13450"/>
                    </a:cubicBezTo>
                    <a:cubicBezTo>
                      <a:pt x="17176" y="13552"/>
                      <a:pt x="17188" y="13722"/>
                      <a:pt x="17129" y="13858"/>
                    </a:cubicBezTo>
                    <a:cubicBezTo>
                      <a:pt x="17058" y="14097"/>
                      <a:pt x="17011" y="14403"/>
                      <a:pt x="17011" y="14709"/>
                    </a:cubicBezTo>
                    <a:cubicBezTo>
                      <a:pt x="17023" y="15049"/>
                      <a:pt x="17058" y="15933"/>
                      <a:pt x="17082" y="16103"/>
                    </a:cubicBezTo>
                    <a:cubicBezTo>
                      <a:pt x="17105" y="16171"/>
                      <a:pt x="17105" y="16342"/>
                      <a:pt x="17117" y="16478"/>
                    </a:cubicBezTo>
                    <a:cubicBezTo>
                      <a:pt x="17117" y="16580"/>
                      <a:pt x="17117" y="16716"/>
                      <a:pt x="17129" y="16716"/>
                    </a:cubicBezTo>
                    <a:cubicBezTo>
                      <a:pt x="17141" y="16784"/>
                      <a:pt x="17153" y="16886"/>
                      <a:pt x="17153" y="16920"/>
                    </a:cubicBezTo>
                    <a:cubicBezTo>
                      <a:pt x="17153" y="16954"/>
                      <a:pt x="17153" y="16954"/>
                      <a:pt x="17153" y="16988"/>
                    </a:cubicBezTo>
                    <a:cubicBezTo>
                      <a:pt x="17164" y="16954"/>
                      <a:pt x="17188" y="16886"/>
                      <a:pt x="17212" y="16818"/>
                    </a:cubicBezTo>
                    <a:cubicBezTo>
                      <a:pt x="17223" y="16750"/>
                      <a:pt x="17247" y="16716"/>
                      <a:pt x="17271" y="16648"/>
                    </a:cubicBezTo>
                    <a:cubicBezTo>
                      <a:pt x="17294" y="16614"/>
                      <a:pt x="17294" y="16580"/>
                      <a:pt x="17306" y="16546"/>
                    </a:cubicBezTo>
                    <a:cubicBezTo>
                      <a:pt x="17306" y="16512"/>
                      <a:pt x="17318" y="16478"/>
                      <a:pt x="17330" y="16444"/>
                    </a:cubicBezTo>
                    <a:cubicBezTo>
                      <a:pt x="17341" y="16410"/>
                      <a:pt x="17353" y="16274"/>
                      <a:pt x="17353" y="16206"/>
                    </a:cubicBezTo>
                    <a:cubicBezTo>
                      <a:pt x="17353" y="16137"/>
                      <a:pt x="17353" y="16103"/>
                      <a:pt x="17353" y="16069"/>
                    </a:cubicBezTo>
                    <a:cubicBezTo>
                      <a:pt x="17365" y="16001"/>
                      <a:pt x="17389" y="15967"/>
                      <a:pt x="17412" y="15933"/>
                    </a:cubicBezTo>
                    <a:cubicBezTo>
                      <a:pt x="17424" y="15933"/>
                      <a:pt x="17448" y="15899"/>
                      <a:pt x="17448" y="15865"/>
                    </a:cubicBezTo>
                    <a:cubicBezTo>
                      <a:pt x="17471" y="15797"/>
                      <a:pt x="17506" y="15797"/>
                      <a:pt x="17530" y="15797"/>
                    </a:cubicBezTo>
                    <a:cubicBezTo>
                      <a:pt x="17542" y="15797"/>
                      <a:pt x="17542" y="15797"/>
                      <a:pt x="17554" y="15797"/>
                    </a:cubicBezTo>
                    <a:cubicBezTo>
                      <a:pt x="17554" y="15763"/>
                      <a:pt x="17542" y="15695"/>
                      <a:pt x="17542" y="15627"/>
                    </a:cubicBezTo>
                    <a:cubicBezTo>
                      <a:pt x="17542" y="15593"/>
                      <a:pt x="17530" y="15593"/>
                      <a:pt x="17530" y="15559"/>
                    </a:cubicBezTo>
                    <a:cubicBezTo>
                      <a:pt x="17518" y="15423"/>
                      <a:pt x="17577" y="15287"/>
                      <a:pt x="17636" y="15185"/>
                    </a:cubicBezTo>
                    <a:cubicBezTo>
                      <a:pt x="17648" y="15151"/>
                      <a:pt x="17660" y="15151"/>
                      <a:pt x="17672" y="15117"/>
                    </a:cubicBezTo>
                    <a:cubicBezTo>
                      <a:pt x="17695" y="15083"/>
                      <a:pt x="17719" y="15083"/>
                      <a:pt x="17754" y="15083"/>
                    </a:cubicBezTo>
                    <a:cubicBezTo>
                      <a:pt x="17766" y="15083"/>
                      <a:pt x="17778" y="15117"/>
                      <a:pt x="17790" y="15117"/>
                    </a:cubicBezTo>
                    <a:cubicBezTo>
                      <a:pt x="17801" y="15117"/>
                      <a:pt x="17813" y="15083"/>
                      <a:pt x="17825" y="15049"/>
                    </a:cubicBezTo>
                    <a:cubicBezTo>
                      <a:pt x="17849" y="14981"/>
                      <a:pt x="17837" y="14913"/>
                      <a:pt x="17801" y="14811"/>
                    </a:cubicBezTo>
                    <a:cubicBezTo>
                      <a:pt x="17801" y="14777"/>
                      <a:pt x="17801" y="14777"/>
                      <a:pt x="17801" y="14777"/>
                    </a:cubicBezTo>
                    <a:cubicBezTo>
                      <a:pt x="17790" y="14743"/>
                      <a:pt x="17790" y="14675"/>
                      <a:pt x="17801" y="14607"/>
                    </a:cubicBezTo>
                    <a:cubicBezTo>
                      <a:pt x="17813" y="14471"/>
                      <a:pt x="17860" y="14233"/>
                      <a:pt x="17908" y="14199"/>
                    </a:cubicBezTo>
                    <a:cubicBezTo>
                      <a:pt x="17931" y="14165"/>
                      <a:pt x="17955" y="14199"/>
                      <a:pt x="17967" y="14199"/>
                    </a:cubicBezTo>
                    <a:cubicBezTo>
                      <a:pt x="17967" y="14199"/>
                      <a:pt x="17978" y="14233"/>
                      <a:pt x="17978" y="14233"/>
                    </a:cubicBezTo>
                    <a:cubicBezTo>
                      <a:pt x="17978" y="14233"/>
                      <a:pt x="17990" y="14233"/>
                      <a:pt x="18002" y="14199"/>
                    </a:cubicBezTo>
                    <a:cubicBezTo>
                      <a:pt x="18002" y="14199"/>
                      <a:pt x="18002" y="14165"/>
                      <a:pt x="18002" y="14165"/>
                    </a:cubicBezTo>
                    <a:cubicBezTo>
                      <a:pt x="17990" y="14131"/>
                      <a:pt x="17967" y="14063"/>
                      <a:pt x="17955" y="14063"/>
                    </a:cubicBezTo>
                    <a:cubicBezTo>
                      <a:pt x="17943" y="14063"/>
                      <a:pt x="17919" y="14063"/>
                      <a:pt x="17908" y="13960"/>
                    </a:cubicBezTo>
                    <a:cubicBezTo>
                      <a:pt x="17896" y="13858"/>
                      <a:pt x="17908" y="13620"/>
                      <a:pt x="17967" y="13518"/>
                    </a:cubicBezTo>
                    <a:cubicBezTo>
                      <a:pt x="17978" y="13484"/>
                      <a:pt x="17990" y="13450"/>
                      <a:pt x="17990" y="13450"/>
                    </a:cubicBezTo>
                    <a:cubicBezTo>
                      <a:pt x="17978" y="13450"/>
                      <a:pt x="17978" y="13416"/>
                      <a:pt x="17967" y="13416"/>
                    </a:cubicBezTo>
                    <a:cubicBezTo>
                      <a:pt x="17955" y="13416"/>
                      <a:pt x="17943" y="13416"/>
                      <a:pt x="17931" y="13416"/>
                    </a:cubicBezTo>
                    <a:cubicBezTo>
                      <a:pt x="17919" y="13416"/>
                      <a:pt x="17908" y="13450"/>
                      <a:pt x="17896" y="13450"/>
                    </a:cubicBezTo>
                    <a:cubicBezTo>
                      <a:pt x="17896" y="13450"/>
                      <a:pt x="17896" y="13450"/>
                      <a:pt x="17896" y="13450"/>
                    </a:cubicBezTo>
                    <a:cubicBezTo>
                      <a:pt x="17872" y="13450"/>
                      <a:pt x="17849" y="13416"/>
                      <a:pt x="17837" y="13348"/>
                    </a:cubicBezTo>
                    <a:cubicBezTo>
                      <a:pt x="17825" y="13246"/>
                      <a:pt x="17813" y="13076"/>
                      <a:pt x="17860" y="12940"/>
                    </a:cubicBezTo>
                    <a:cubicBezTo>
                      <a:pt x="17884" y="12838"/>
                      <a:pt x="17908" y="12804"/>
                      <a:pt x="17931" y="12736"/>
                    </a:cubicBezTo>
                    <a:cubicBezTo>
                      <a:pt x="17955" y="12702"/>
                      <a:pt x="17955" y="12668"/>
                      <a:pt x="17967" y="12634"/>
                    </a:cubicBezTo>
                    <a:cubicBezTo>
                      <a:pt x="17978" y="12498"/>
                      <a:pt x="18014" y="12328"/>
                      <a:pt x="18049" y="12226"/>
                    </a:cubicBezTo>
                    <a:cubicBezTo>
                      <a:pt x="18049" y="12158"/>
                      <a:pt x="18061" y="12158"/>
                      <a:pt x="18073" y="12124"/>
                    </a:cubicBezTo>
                    <a:cubicBezTo>
                      <a:pt x="18073" y="12056"/>
                      <a:pt x="18096" y="12056"/>
                      <a:pt x="18120" y="12056"/>
                    </a:cubicBezTo>
                    <a:cubicBezTo>
                      <a:pt x="18132" y="12056"/>
                      <a:pt x="18155" y="12056"/>
                      <a:pt x="18167" y="12056"/>
                    </a:cubicBezTo>
                    <a:cubicBezTo>
                      <a:pt x="18179" y="12056"/>
                      <a:pt x="18191" y="12056"/>
                      <a:pt x="18191" y="12056"/>
                    </a:cubicBezTo>
                    <a:cubicBezTo>
                      <a:pt x="18203" y="12056"/>
                      <a:pt x="18203" y="12056"/>
                      <a:pt x="18203" y="12056"/>
                    </a:cubicBezTo>
                    <a:cubicBezTo>
                      <a:pt x="18226" y="12056"/>
                      <a:pt x="18238" y="12124"/>
                      <a:pt x="18238" y="12158"/>
                    </a:cubicBezTo>
                    <a:cubicBezTo>
                      <a:pt x="18250" y="12124"/>
                      <a:pt x="18261" y="12090"/>
                      <a:pt x="18273" y="12022"/>
                    </a:cubicBezTo>
                    <a:cubicBezTo>
                      <a:pt x="18309" y="11920"/>
                      <a:pt x="18344" y="11783"/>
                      <a:pt x="18391" y="11783"/>
                    </a:cubicBezTo>
                    <a:cubicBezTo>
                      <a:pt x="18403" y="11783"/>
                      <a:pt x="18415" y="11783"/>
                      <a:pt x="18427" y="11817"/>
                    </a:cubicBezTo>
                    <a:cubicBezTo>
                      <a:pt x="18438" y="11851"/>
                      <a:pt x="18438" y="11954"/>
                      <a:pt x="18438" y="12022"/>
                    </a:cubicBezTo>
                    <a:cubicBezTo>
                      <a:pt x="18438" y="12056"/>
                      <a:pt x="18438" y="12090"/>
                      <a:pt x="18438" y="12124"/>
                    </a:cubicBezTo>
                    <a:cubicBezTo>
                      <a:pt x="18438" y="12124"/>
                      <a:pt x="18450" y="12090"/>
                      <a:pt x="18450" y="12090"/>
                    </a:cubicBezTo>
                    <a:cubicBezTo>
                      <a:pt x="18474" y="12056"/>
                      <a:pt x="18497" y="11988"/>
                      <a:pt x="18521" y="11920"/>
                    </a:cubicBezTo>
                    <a:cubicBezTo>
                      <a:pt x="18592" y="11783"/>
                      <a:pt x="18698" y="11783"/>
                      <a:pt x="18745" y="11783"/>
                    </a:cubicBezTo>
                    <a:cubicBezTo>
                      <a:pt x="18804" y="11783"/>
                      <a:pt x="18851" y="11783"/>
                      <a:pt x="18887" y="11817"/>
                    </a:cubicBezTo>
                    <a:cubicBezTo>
                      <a:pt x="18910" y="11886"/>
                      <a:pt x="18934" y="11954"/>
                      <a:pt x="18946" y="12022"/>
                    </a:cubicBezTo>
                    <a:cubicBezTo>
                      <a:pt x="18958" y="12022"/>
                      <a:pt x="18958" y="12056"/>
                      <a:pt x="18969" y="12056"/>
                    </a:cubicBezTo>
                    <a:cubicBezTo>
                      <a:pt x="18969" y="12056"/>
                      <a:pt x="18969" y="12056"/>
                      <a:pt x="18969" y="12022"/>
                    </a:cubicBezTo>
                    <a:cubicBezTo>
                      <a:pt x="18981" y="11954"/>
                      <a:pt x="18981" y="11886"/>
                      <a:pt x="19016" y="11851"/>
                    </a:cubicBezTo>
                    <a:cubicBezTo>
                      <a:pt x="19064" y="11817"/>
                      <a:pt x="19134" y="11681"/>
                      <a:pt x="19205" y="11545"/>
                    </a:cubicBezTo>
                    <a:cubicBezTo>
                      <a:pt x="19229" y="11477"/>
                      <a:pt x="19252" y="11477"/>
                      <a:pt x="19264" y="11443"/>
                    </a:cubicBezTo>
                    <a:cubicBezTo>
                      <a:pt x="19264" y="11443"/>
                      <a:pt x="19264" y="11443"/>
                      <a:pt x="19276" y="11409"/>
                    </a:cubicBezTo>
                    <a:cubicBezTo>
                      <a:pt x="19300" y="11307"/>
                      <a:pt x="19323" y="11307"/>
                      <a:pt x="19335" y="11307"/>
                    </a:cubicBezTo>
                    <a:cubicBezTo>
                      <a:pt x="19347" y="11273"/>
                      <a:pt x="19347" y="11273"/>
                      <a:pt x="19347" y="11273"/>
                    </a:cubicBezTo>
                    <a:cubicBezTo>
                      <a:pt x="19370" y="11137"/>
                      <a:pt x="19488" y="11001"/>
                      <a:pt x="19595" y="10933"/>
                    </a:cubicBezTo>
                    <a:cubicBezTo>
                      <a:pt x="19701" y="10865"/>
                      <a:pt x="19830" y="10695"/>
                      <a:pt x="19854" y="10627"/>
                    </a:cubicBezTo>
                    <a:cubicBezTo>
                      <a:pt x="19854" y="10593"/>
                      <a:pt x="19854" y="10559"/>
                      <a:pt x="19854" y="10525"/>
                    </a:cubicBezTo>
                    <a:cubicBezTo>
                      <a:pt x="19866" y="10491"/>
                      <a:pt x="19889" y="10491"/>
                      <a:pt x="19901" y="10491"/>
                    </a:cubicBezTo>
                    <a:cubicBezTo>
                      <a:pt x="19925" y="10491"/>
                      <a:pt x="19948" y="10525"/>
                      <a:pt x="19948" y="10559"/>
                    </a:cubicBezTo>
                    <a:cubicBezTo>
                      <a:pt x="19948" y="10559"/>
                      <a:pt x="19972" y="10559"/>
                      <a:pt x="19984" y="10593"/>
                    </a:cubicBezTo>
                    <a:cubicBezTo>
                      <a:pt x="20007" y="10593"/>
                      <a:pt x="20031" y="10593"/>
                      <a:pt x="20055" y="10593"/>
                    </a:cubicBezTo>
                    <a:cubicBezTo>
                      <a:pt x="20066" y="10627"/>
                      <a:pt x="20078" y="10627"/>
                      <a:pt x="20090" y="10627"/>
                    </a:cubicBezTo>
                    <a:cubicBezTo>
                      <a:pt x="20102" y="10661"/>
                      <a:pt x="20114" y="10661"/>
                      <a:pt x="20125" y="10661"/>
                    </a:cubicBezTo>
                    <a:cubicBezTo>
                      <a:pt x="20137" y="10661"/>
                      <a:pt x="20149" y="10661"/>
                      <a:pt x="20173" y="10593"/>
                    </a:cubicBezTo>
                    <a:cubicBezTo>
                      <a:pt x="20196" y="10525"/>
                      <a:pt x="20196" y="10525"/>
                      <a:pt x="20184" y="10457"/>
                    </a:cubicBezTo>
                    <a:cubicBezTo>
                      <a:pt x="20173" y="10423"/>
                      <a:pt x="20161" y="10389"/>
                      <a:pt x="20161" y="10321"/>
                    </a:cubicBezTo>
                    <a:cubicBezTo>
                      <a:pt x="20161" y="10287"/>
                      <a:pt x="20149" y="10253"/>
                      <a:pt x="20137" y="10219"/>
                    </a:cubicBezTo>
                    <a:cubicBezTo>
                      <a:pt x="20102" y="10151"/>
                      <a:pt x="20078" y="10049"/>
                      <a:pt x="20090" y="9947"/>
                    </a:cubicBezTo>
                    <a:cubicBezTo>
                      <a:pt x="20090" y="9879"/>
                      <a:pt x="20055" y="9709"/>
                      <a:pt x="20031" y="9674"/>
                    </a:cubicBezTo>
                    <a:cubicBezTo>
                      <a:pt x="20007" y="9709"/>
                      <a:pt x="19972" y="9674"/>
                      <a:pt x="19948" y="9606"/>
                    </a:cubicBezTo>
                    <a:cubicBezTo>
                      <a:pt x="19925" y="9572"/>
                      <a:pt x="19913" y="9504"/>
                      <a:pt x="19913" y="9470"/>
                    </a:cubicBezTo>
                    <a:cubicBezTo>
                      <a:pt x="19913" y="9402"/>
                      <a:pt x="19913" y="9402"/>
                      <a:pt x="19913" y="9368"/>
                    </a:cubicBezTo>
                    <a:cubicBezTo>
                      <a:pt x="19913" y="9368"/>
                      <a:pt x="19913" y="9368"/>
                      <a:pt x="19913" y="9368"/>
                    </a:cubicBezTo>
                    <a:cubicBezTo>
                      <a:pt x="19901" y="9402"/>
                      <a:pt x="19878" y="9436"/>
                      <a:pt x="19854" y="9436"/>
                    </a:cubicBezTo>
                    <a:cubicBezTo>
                      <a:pt x="19807" y="9436"/>
                      <a:pt x="19771" y="9368"/>
                      <a:pt x="19771" y="9266"/>
                    </a:cubicBezTo>
                    <a:cubicBezTo>
                      <a:pt x="19760" y="9232"/>
                      <a:pt x="19760" y="9198"/>
                      <a:pt x="19771" y="9164"/>
                    </a:cubicBezTo>
                    <a:cubicBezTo>
                      <a:pt x="19783" y="9096"/>
                      <a:pt x="19830" y="9062"/>
                      <a:pt x="19866" y="9062"/>
                    </a:cubicBezTo>
                    <a:cubicBezTo>
                      <a:pt x="19889" y="9062"/>
                      <a:pt x="19913" y="9062"/>
                      <a:pt x="19925" y="9096"/>
                    </a:cubicBezTo>
                    <a:cubicBezTo>
                      <a:pt x="19972" y="9130"/>
                      <a:pt x="19984" y="9198"/>
                      <a:pt x="19996" y="9232"/>
                    </a:cubicBezTo>
                    <a:cubicBezTo>
                      <a:pt x="19996" y="9266"/>
                      <a:pt x="19996" y="9266"/>
                      <a:pt x="20007" y="9266"/>
                    </a:cubicBezTo>
                    <a:cubicBezTo>
                      <a:pt x="20007" y="9300"/>
                      <a:pt x="20019" y="9300"/>
                      <a:pt x="20043" y="9300"/>
                    </a:cubicBezTo>
                    <a:cubicBezTo>
                      <a:pt x="20078" y="9300"/>
                      <a:pt x="20114" y="9266"/>
                      <a:pt x="20137" y="9232"/>
                    </a:cubicBezTo>
                    <a:cubicBezTo>
                      <a:pt x="20137" y="9232"/>
                      <a:pt x="20161" y="9198"/>
                      <a:pt x="20173" y="9198"/>
                    </a:cubicBezTo>
                    <a:cubicBezTo>
                      <a:pt x="20208" y="9164"/>
                      <a:pt x="20291" y="9062"/>
                      <a:pt x="20302" y="9028"/>
                    </a:cubicBezTo>
                    <a:cubicBezTo>
                      <a:pt x="20302" y="8994"/>
                      <a:pt x="20302" y="8960"/>
                      <a:pt x="20302" y="8960"/>
                    </a:cubicBezTo>
                    <a:cubicBezTo>
                      <a:pt x="20314" y="8892"/>
                      <a:pt x="20314" y="8824"/>
                      <a:pt x="20350" y="8790"/>
                    </a:cubicBezTo>
                    <a:cubicBezTo>
                      <a:pt x="20350" y="8790"/>
                      <a:pt x="20350" y="8790"/>
                      <a:pt x="20350" y="8790"/>
                    </a:cubicBezTo>
                    <a:cubicBezTo>
                      <a:pt x="20350" y="8756"/>
                      <a:pt x="20338" y="8722"/>
                      <a:pt x="20326" y="8688"/>
                    </a:cubicBezTo>
                    <a:cubicBezTo>
                      <a:pt x="20291" y="8654"/>
                      <a:pt x="20279" y="8552"/>
                      <a:pt x="20291" y="8484"/>
                    </a:cubicBezTo>
                    <a:cubicBezTo>
                      <a:pt x="20291" y="8416"/>
                      <a:pt x="20314" y="8382"/>
                      <a:pt x="20338" y="8382"/>
                    </a:cubicBezTo>
                    <a:cubicBezTo>
                      <a:pt x="20350" y="8382"/>
                      <a:pt x="20350" y="8382"/>
                      <a:pt x="20350" y="8348"/>
                    </a:cubicBezTo>
                    <a:cubicBezTo>
                      <a:pt x="20361" y="8314"/>
                      <a:pt x="20361" y="8246"/>
                      <a:pt x="20385" y="8246"/>
                    </a:cubicBezTo>
                    <a:cubicBezTo>
                      <a:pt x="20397" y="8246"/>
                      <a:pt x="20397" y="8246"/>
                      <a:pt x="20397" y="8246"/>
                    </a:cubicBezTo>
                    <a:cubicBezTo>
                      <a:pt x="20409" y="8246"/>
                      <a:pt x="20409" y="8246"/>
                      <a:pt x="20420" y="8246"/>
                    </a:cubicBezTo>
                    <a:cubicBezTo>
                      <a:pt x="20420" y="8246"/>
                      <a:pt x="20420" y="8246"/>
                      <a:pt x="20432" y="8246"/>
                    </a:cubicBezTo>
                    <a:cubicBezTo>
                      <a:pt x="20432" y="8246"/>
                      <a:pt x="20444" y="8246"/>
                      <a:pt x="20456" y="8246"/>
                    </a:cubicBezTo>
                    <a:cubicBezTo>
                      <a:pt x="20468" y="8212"/>
                      <a:pt x="20468" y="8212"/>
                      <a:pt x="20479" y="8212"/>
                    </a:cubicBezTo>
                    <a:cubicBezTo>
                      <a:pt x="20491" y="8212"/>
                      <a:pt x="20491" y="8212"/>
                      <a:pt x="20491" y="8212"/>
                    </a:cubicBezTo>
                    <a:cubicBezTo>
                      <a:pt x="20503" y="8246"/>
                      <a:pt x="20503" y="8246"/>
                      <a:pt x="20503" y="8246"/>
                    </a:cubicBezTo>
                    <a:cubicBezTo>
                      <a:pt x="20515" y="8314"/>
                      <a:pt x="20503" y="8382"/>
                      <a:pt x="20479" y="8450"/>
                    </a:cubicBezTo>
                    <a:cubicBezTo>
                      <a:pt x="20479" y="8484"/>
                      <a:pt x="20468" y="8518"/>
                      <a:pt x="20468" y="8552"/>
                    </a:cubicBezTo>
                    <a:cubicBezTo>
                      <a:pt x="20468" y="8552"/>
                      <a:pt x="20468" y="8586"/>
                      <a:pt x="20491" y="8654"/>
                    </a:cubicBezTo>
                    <a:cubicBezTo>
                      <a:pt x="20503" y="8688"/>
                      <a:pt x="20503" y="8688"/>
                      <a:pt x="20515" y="8722"/>
                    </a:cubicBezTo>
                    <a:cubicBezTo>
                      <a:pt x="20515" y="8756"/>
                      <a:pt x="20538" y="8756"/>
                      <a:pt x="20550" y="8756"/>
                    </a:cubicBezTo>
                    <a:cubicBezTo>
                      <a:pt x="20585" y="8756"/>
                      <a:pt x="20597" y="8756"/>
                      <a:pt x="20621" y="8722"/>
                    </a:cubicBezTo>
                    <a:cubicBezTo>
                      <a:pt x="20633" y="8688"/>
                      <a:pt x="20644" y="8688"/>
                      <a:pt x="20668" y="8688"/>
                    </a:cubicBezTo>
                    <a:cubicBezTo>
                      <a:pt x="20727" y="8688"/>
                      <a:pt x="20845" y="8824"/>
                      <a:pt x="20857" y="8960"/>
                    </a:cubicBezTo>
                    <a:cubicBezTo>
                      <a:pt x="20869" y="9028"/>
                      <a:pt x="20880" y="9164"/>
                      <a:pt x="20939" y="9232"/>
                    </a:cubicBezTo>
                    <a:cubicBezTo>
                      <a:pt x="20975" y="9266"/>
                      <a:pt x="20998" y="9300"/>
                      <a:pt x="21022" y="9300"/>
                    </a:cubicBezTo>
                    <a:cubicBezTo>
                      <a:pt x="21046" y="9334"/>
                      <a:pt x="21069" y="9334"/>
                      <a:pt x="21081" y="9402"/>
                    </a:cubicBezTo>
                    <a:cubicBezTo>
                      <a:pt x="21093" y="9470"/>
                      <a:pt x="21105" y="9470"/>
                      <a:pt x="21116" y="9470"/>
                    </a:cubicBezTo>
                    <a:cubicBezTo>
                      <a:pt x="21116" y="9470"/>
                      <a:pt x="21128" y="9470"/>
                      <a:pt x="21128" y="9470"/>
                    </a:cubicBezTo>
                    <a:cubicBezTo>
                      <a:pt x="21152" y="9470"/>
                      <a:pt x="21175" y="9504"/>
                      <a:pt x="21187" y="9504"/>
                    </a:cubicBezTo>
                    <a:cubicBezTo>
                      <a:pt x="21187" y="9504"/>
                      <a:pt x="21199" y="9538"/>
                      <a:pt x="21199" y="9538"/>
                    </a:cubicBezTo>
                    <a:cubicBezTo>
                      <a:pt x="21223" y="9470"/>
                      <a:pt x="21234" y="9470"/>
                      <a:pt x="21258" y="9470"/>
                    </a:cubicBezTo>
                    <a:cubicBezTo>
                      <a:pt x="21258" y="9504"/>
                      <a:pt x="21258" y="9504"/>
                      <a:pt x="21258" y="9504"/>
                    </a:cubicBezTo>
                    <a:cubicBezTo>
                      <a:pt x="21258" y="9504"/>
                      <a:pt x="21258" y="9504"/>
                      <a:pt x="21270" y="9504"/>
                    </a:cubicBezTo>
                    <a:cubicBezTo>
                      <a:pt x="21258" y="9470"/>
                      <a:pt x="21258" y="9470"/>
                      <a:pt x="21246" y="9470"/>
                    </a:cubicBezTo>
                    <a:cubicBezTo>
                      <a:pt x="21234" y="9436"/>
                      <a:pt x="21211" y="9402"/>
                      <a:pt x="21211" y="9334"/>
                    </a:cubicBezTo>
                    <a:cubicBezTo>
                      <a:pt x="21199" y="9334"/>
                      <a:pt x="21199" y="9300"/>
                      <a:pt x="21211" y="9266"/>
                    </a:cubicBezTo>
                    <a:cubicBezTo>
                      <a:pt x="21223" y="9232"/>
                      <a:pt x="21234" y="9232"/>
                      <a:pt x="21234" y="9232"/>
                    </a:cubicBezTo>
                    <a:cubicBezTo>
                      <a:pt x="21258" y="9232"/>
                      <a:pt x="21258" y="9232"/>
                      <a:pt x="21270" y="9266"/>
                    </a:cubicBezTo>
                    <a:cubicBezTo>
                      <a:pt x="21270" y="9266"/>
                      <a:pt x="21281" y="9266"/>
                      <a:pt x="21281" y="9266"/>
                    </a:cubicBezTo>
                    <a:cubicBezTo>
                      <a:pt x="21281" y="9266"/>
                      <a:pt x="21281" y="9266"/>
                      <a:pt x="21281" y="9266"/>
                    </a:cubicBezTo>
                    <a:cubicBezTo>
                      <a:pt x="21281" y="9232"/>
                      <a:pt x="21270" y="9164"/>
                      <a:pt x="21293" y="9130"/>
                    </a:cubicBezTo>
                    <a:cubicBezTo>
                      <a:pt x="21293" y="9062"/>
                      <a:pt x="21293" y="8892"/>
                      <a:pt x="21281" y="8858"/>
                    </a:cubicBezTo>
                    <a:cubicBezTo>
                      <a:pt x="21258" y="8824"/>
                      <a:pt x="21258" y="8790"/>
                      <a:pt x="21258" y="8756"/>
                    </a:cubicBezTo>
                    <a:cubicBezTo>
                      <a:pt x="21258" y="8654"/>
                      <a:pt x="21305" y="8620"/>
                      <a:pt x="21340" y="8688"/>
                    </a:cubicBezTo>
                    <a:cubicBezTo>
                      <a:pt x="21364" y="8722"/>
                      <a:pt x="21388" y="8756"/>
                      <a:pt x="21423" y="8756"/>
                    </a:cubicBezTo>
                    <a:cubicBezTo>
                      <a:pt x="21411" y="8756"/>
                      <a:pt x="21411" y="8722"/>
                      <a:pt x="21411" y="8688"/>
                    </a:cubicBezTo>
                    <a:cubicBezTo>
                      <a:pt x="21411" y="8654"/>
                      <a:pt x="21435" y="8620"/>
                      <a:pt x="21458" y="8620"/>
                    </a:cubicBezTo>
                    <a:cubicBezTo>
                      <a:pt x="21470" y="8620"/>
                      <a:pt x="21482" y="8620"/>
                      <a:pt x="21494" y="8654"/>
                    </a:cubicBezTo>
                    <a:cubicBezTo>
                      <a:pt x="21506" y="8688"/>
                      <a:pt x="21517" y="8688"/>
                      <a:pt x="21529" y="8688"/>
                    </a:cubicBezTo>
                    <a:cubicBezTo>
                      <a:pt x="21529" y="8620"/>
                      <a:pt x="21565" y="8450"/>
                      <a:pt x="21600" y="8450"/>
                    </a:cubicBezTo>
                    <a:cubicBezTo>
                      <a:pt x="21553" y="8348"/>
                      <a:pt x="21447" y="8178"/>
                      <a:pt x="21423" y="8042"/>
                    </a:cubicBezTo>
                    <a:cubicBezTo>
                      <a:pt x="21399" y="7974"/>
                      <a:pt x="21329" y="7906"/>
                      <a:pt x="21281" y="7906"/>
                    </a:cubicBezTo>
                    <a:cubicBezTo>
                      <a:pt x="21281" y="7906"/>
                      <a:pt x="21281" y="7906"/>
                      <a:pt x="21270" y="7906"/>
                    </a:cubicBezTo>
                    <a:cubicBezTo>
                      <a:pt x="21270" y="7940"/>
                      <a:pt x="21258" y="7974"/>
                      <a:pt x="21246" y="7974"/>
                    </a:cubicBezTo>
                    <a:cubicBezTo>
                      <a:pt x="21223" y="7974"/>
                      <a:pt x="21187" y="7906"/>
                      <a:pt x="21175" y="7838"/>
                    </a:cubicBezTo>
                    <a:cubicBezTo>
                      <a:pt x="21164" y="7804"/>
                      <a:pt x="21140" y="7804"/>
                      <a:pt x="21093" y="7804"/>
                    </a:cubicBezTo>
                    <a:cubicBezTo>
                      <a:pt x="21081" y="7804"/>
                      <a:pt x="21057" y="7804"/>
                      <a:pt x="21057" y="7804"/>
                    </a:cubicBezTo>
                    <a:cubicBezTo>
                      <a:pt x="21057" y="7804"/>
                      <a:pt x="21057" y="7804"/>
                      <a:pt x="21057" y="7804"/>
                    </a:cubicBezTo>
                    <a:cubicBezTo>
                      <a:pt x="21069" y="7838"/>
                      <a:pt x="21093" y="7872"/>
                      <a:pt x="21105" y="7906"/>
                    </a:cubicBezTo>
                    <a:cubicBezTo>
                      <a:pt x="21128" y="8008"/>
                      <a:pt x="21105" y="8076"/>
                      <a:pt x="21093" y="8110"/>
                    </a:cubicBezTo>
                    <a:cubicBezTo>
                      <a:pt x="21081" y="8144"/>
                      <a:pt x="21081" y="8178"/>
                      <a:pt x="21081" y="8178"/>
                    </a:cubicBezTo>
                    <a:cubicBezTo>
                      <a:pt x="21093" y="8212"/>
                      <a:pt x="21093" y="8246"/>
                      <a:pt x="21081" y="8280"/>
                    </a:cubicBezTo>
                    <a:cubicBezTo>
                      <a:pt x="21069" y="8314"/>
                      <a:pt x="21069" y="8314"/>
                      <a:pt x="21069" y="8314"/>
                    </a:cubicBezTo>
                    <a:cubicBezTo>
                      <a:pt x="21057" y="8314"/>
                      <a:pt x="21057" y="8314"/>
                      <a:pt x="21057" y="8314"/>
                    </a:cubicBezTo>
                    <a:cubicBezTo>
                      <a:pt x="21046" y="8314"/>
                      <a:pt x="21022" y="8280"/>
                      <a:pt x="20963" y="8144"/>
                    </a:cubicBezTo>
                    <a:cubicBezTo>
                      <a:pt x="20951" y="8144"/>
                      <a:pt x="20928" y="8076"/>
                      <a:pt x="20951" y="7702"/>
                    </a:cubicBezTo>
                    <a:cubicBezTo>
                      <a:pt x="20951" y="7668"/>
                      <a:pt x="20939" y="7668"/>
                      <a:pt x="20939" y="7668"/>
                    </a:cubicBezTo>
                    <a:cubicBezTo>
                      <a:pt x="20928" y="7634"/>
                      <a:pt x="20904" y="7600"/>
                      <a:pt x="20892" y="7497"/>
                    </a:cubicBezTo>
                    <a:cubicBezTo>
                      <a:pt x="20892" y="7463"/>
                      <a:pt x="20798" y="7293"/>
                      <a:pt x="20656" y="7123"/>
                    </a:cubicBezTo>
                    <a:cubicBezTo>
                      <a:pt x="20633" y="7089"/>
                      <a:pt x="20621" y="7089"/>
                      <a:pt x="20597" y="7055"/>
                    </a:cubicBezTo>
                    <a:cubicBezTo>
                      <a:pt x="20538" y="6987"/>
                      <a:pt x="20468" y="6919"/>
                      <a:pt x="20444" y="6817"/>
                    </a:cubicBezTo>
                    <a:cubicBezTo>
                      <a:pt x="20444" y="6783"/>
                      <a:pt x="20397" y="6749"/>
                      <a:pt x="20373" y="6715"/>
                    </a:cubicBezTo>
                    <a:cubicBezTo>
                      <a:pt x="20326" y="6681"/>
                      <a:pt x="20267" y="6647"/>
                      <a:pt x="20243" y="6545"/>
                    </a:cubicBezTo>
                    <a:cubicBezTo>
                      <a:pt x="20196" y="6409"/>
                      <a:pt x="19972" y="6137"/>
                      <a:pt x="19878" y="6137"/>
                    </a:cubicBezTo>
                    <a:cubicBezTo>
                      <a:pt x="19819" y="6103"/>
                      <a:pt x="19795" y="6035"/>
                      <a:pt x="19783" y="6001"/>
                    </a:cubicBezTo>
                    <a:cubicBezTo>
                      <a:pt x="19771" y="5967"/>
                      <a:pt x="19771" y="5967"/>
                      <a:pt x="19771" y="5967"/>
                    </a:cubicBezTo>
                    <a:cubicBezTo>
                      <a:pt x="19748" y="6001"/>
                      <a:pt x="19736" y="6001"/>
                      <a:pt x="19701" y="6001"/>
                    </a:cubicBezTo>
                    <a:cubicBezTo>
                      <a:pt x="19618" y="6001"/>
                      <a:pt x="19500" y="5967"/>
                      <a:pt x="19441" y="5933"/>
                    </a:cubicBezTo>
                    <a:cubicBezTo>
                      <a:pt x="19418" y="5933"/>
                      <a:pt x="19406" y="5967"/>
                      <a:pt x="19394" y="5967"/>
                    </a:cubicBezTo>
                    <a:cubicBezTo>
                      <a:pt x="19370" y="6001"/>
                      <a:pt x="19347" y="6035"/>
                      <a:pt x="19323" y="6001"/>
                    </a:cubicBezTo>
                    <a:cubicBezTo>
                      <a:pt x="19264" y="5933"/>
                      <a:pt x="19111" y="5763"/>
                      <a:pt x="19052" y="5763"/>
                    </a:cubicBezTo>
                    <a:cubicBezTo>
                      <a:pt x="19040" y="5763"/>
                      <a:pt x="19040" y="5797"/>
                      <a:pt x="19040" y="5797"/>
                    </a:cubicBezTo>
                    <a:cubicBezTo>
                      <a:pt x="19028" y="5797"/>
                      <a:pt x="19028" y="5831"/>
                      <a:pt x="19028" y="5899"/>
                    </a:cubicBezTo>
                    <a:cubicBezTo>
                      <a:pt x="19016" y="5933"/>
                      <a:pt x="19016" y="6001"/>
                      <a:pt x="18993" y="6035"/>
                    </a:cubicBezTo>
                    <a:cubicBezTo>
                      <a:pt x="19005" y="6069"/>
                      <a:pt x="19016" y="6103"/>
                      <a:pt x="19064" y="6239"/>
                    </a:cubicBezTo>
                    <a:cubicBezTo>
                      <a:pt x="19087" y="6307"/>
                      <a:pt x="19099" y="6409"/>
                      <a:pt x="19099" y="6477"/>
                    </a:cubicBezTo>
                    <a:cubicBezTo>
                      <a:pt x="19099" y="6579"/>
                      <a:pt x="19064" y="6647"/>
                      <a:pt x="19016" y="6715"/>
                    </a:cubicBezTo>
                    <a:cubicBezTo>
                      <a:pt x="19005" y="6749"/>
                      <a:pt x="18993" y="6749"/>
                      <a:pt x="18969" y="6749"/>
                    </a:cubicBezTo>
                    <a:cubicBezTo>
                      <a:pt x="18910" y="6749"/>
                      <a:pt x="18840" y="6613"/>
                      <a:pt x="18804" y="6511"/>
                    </a:cubicBezTo>
                    <a:cubicBezTo>
                      <a:pt x="18792" y="6443"/>
                      <a:pt x="18781" y="6443"/>
                      <a:pt x="18757" y="6409"/>
                    </a:cubicBezTo>
                    <a:cubicBezTo>
                      <a:pt x="18733" y="6409"/>
                      <a:pt x="18686" y="6375"/>
                      <a:pt x="18674" y="6239"/>
                    </a:cubicBezTo>
                    <a:cubicBezTo>
                      <a:pt x="18663" y="6137"/>
                      <a:pt x="18674" y="6069"/>
                      <a:pt x="18674" y="6035"/>
                    </a:cubicBezTo>
                    <a:cubicBezTo>
                      <a:pt x="18698" y="5967"/>
                      <a:pt x="18745" y="5967"/>
                      <a:pt x="18781" y="6069"/>
                    </a:cubicBezTo>
                    <a:cubicBezTo>
                      <a:pt x="18792" y="6103"/>
                      <a:pt x="18828" y="6069"/>
                      <a:pt x="18840" y="6001"/>
                    </a:cubicBezTo>
                    <a:cubicBezTo>
                      <a:pt x="18840" y="6001"/>
                      <a:pt x="18840" y="6001"/>
                      <a:pt x="18828" y="5967"/>
                    </a:cubicBezTo>
                    <a:cubicBezTo>
                      <a:pt x="18816" y="5933"/>
                      <a:pt x="18745" y="5865"/>
                      <a:pt x="18698" y="5865"/>
                    </a:cubicBezTo>
                    <a:cubicBezTo>
                      <a:pt x="18663" y="5865"/>
                      <a:pt x="18651" y="5933"/>
                      <a:pt x="18615" y="6035"/>
                    </a:cubicBezTo>
                    <a:cubicBezTo>
                      <a:pt x="18604" y="6103"/>
                      <a:pt x="18580" y="6171"/>
                      <a:pt x="18545" y="6205"/>
                    </a:cubicBezTo>
                    <a:cubicBezTo>
                      <a:pt x="18521" y="6239"/>
                      <a:pt x="18497" y="6273"/>
                      <a:pt x="18462" y="6273"/>
                    </a:cubicBezTo>
                    <a:cubicBezTo>
                      <a:pt x="18368" y="6273"/>
                      <a:pt x="18214" y="6171"/>
                      <a:pt x="18191" y="6103"/>
                    </a:cubicBezTo>
                    <a:cubicBezTo>
                      <a:pt x="18191" y="6103"/>
                      <a:pt x="18167" y="6103"/>
                      <a:pt x="18108" y="6103"/>
                    </a:cubicBezTo>
                    <a:cubicBezTo>
                      <a:pt x="18002" y="6103"/>
                      <a:pt x="17837" y="6137"/>
                      <a:pt x="17813" y="6171"/>
                    </a:cubicBezTo>
                    <a:cubicBezTo>
                      <a:pt x="17801" y="6205"/>
                      <a:pt x="17801" y="6307"/>
                      <a:pt x="17801" y="6341"/>
                    </a:cubicBezTo>
                    <a:cubicBezTo>
                      <a:pt x="17801" y="6443"/>
                      <a:pt x="17801" y="6511"/>
                      <a:pt x="17778" y="6545"/>
                    </a:cubicBezTo>
                    <a:cubicBezTo>
                      <a:pt x="17778" y="6545"/>
                      <a:pt x="17778" y="6545"/>
                      <a:pt x="17778" y="6545"/>
                    </a:cubicBezTo>
                    <a:cubicBezTo>
                      <a:pt x="17766" y="6545"/>
                      <a:pt x="17766" y="6545"/>
                      <a:pt x="17766" y="6545"/>
                    </a:cubicBezTo>
                    <a:cubicBezTo>
                      <a:pt x="17742" y="6545"/>
                      <a:pt x="17731" y="6477"/>
                      <a:pt x="17731" y="6341"/>
                    </a:cubicBezTo>
                    <a:cubicBezTo>
                      <a:pt x="17719" y="6239"/>
                      <a:pt x="17719" y="6137"/>
                      <a:pt x="17719" y="6103"/>
                    </a:cubicBezTo>
                    <a:cubicBezTo>
                      <a:pt x="17707" y="6103"/>
                      <a:pt x="17683" y="6069"/>
                      <a:pt x="17636" y="6069"/>
                    </a:cubicBezTo>
                    <a:cubicBezTo>
                      <a:pt x="17577" y="6069"/>
                      <a:pt x="17542" y="6069"/>
                      <a:pt x="17530" y="6001"/>
                    </a:cubicBezTo>
                    <a:cubicBezTo>
                      <a:pt x="17530" y="5967"/>
                      <a:pt x="17530" y="5933"/>
                      <a:pt x="17542" y="5865"/>
                    </a:cubicBezTo>
                    <a:cubicBezTo>
                      <a:pt x="17554" y="5865"/>
                      <a:pt x="17542" y="5865"/>
                      <a:pt x="17542" y="5831"/>
                    </a:cubicBezTo>
                    <a:cubicBezTo>
                      <a:pt x="17542" y="5797"/>
                      <a:pt x="17530" y="5695"/>
                      <a:pt x="17577" y="5627"/>
                    </a:cubicBezTo>
                    <a:cubicBezTo>
                      <a:pt x="17577" y="5559"/>
                      <a:pt x="17483" y="5354"/>
                      <a:pt x="17365" y="5184"/>
                    </a:cubicBezTo>
                    <a:cubicBezTo>
                      <a:pt x="17318" y="5150"/>
                      <a:pt x="17247" y="5116"/>
                      <a:pt x="17153" y="5116"/>
                    </a:cubicBezTo>
                    <a:cubicBezTo>
                      <a:pt x="17046" y="5116"/>
                      <a:pt x="16917" y="5150"/>
                      <a:pt x="16869" y="5218"/>
                    </a:cubicBezTo>
                    <a:cubicBezTo>
                      <a:pt x="16822" y="5252"/>
                      <a:pt x="16740" y="5252"/>
                      <a:pt x="16657" y="5252"/>
                    </a:cubicBezTo>
                    <a:cubicBezTo>
                      <a:pt x="16598" y="5252"/>
                      <a:pt x="16598" y="5252"/>
                      <a:pt x="16598" y="5252"/>
                    </a:cubicBezTo>
                    <a:cubicBezTo>
                      <a:pt x="16586" y="5252"/>
                      <a:pt x="16575" y="5252"/>
                      <a:pt x="16563" y="5252"/>
                    </a:cubicBezTo>
                    <a:cubicBezTo>
                      <a:pt x="16551" y="5252"/>
                      <a:pt x="16551" y="5252"/>
                      <a:pt x="16551" y="5252"/>
                    </a:cubicBezTo>
                    <a:cubicBezTo>
                      <a:pt x="16527" y="5252"/>
                      <a:pt x="16516" y="5252"/>
                      <a:pt x="16504" y="5218"/>
                    </a:cubicBezTo>
                    <a:cubicBezTo>
                      <a:pt x="16492" y="5184"/>
                      <a:pt x="16492" y="5116"/>
                      <a:pt x="16504" y="5082"/>
                    </a:cubicBezTo>
                    <a:cubicBezTo>
                      <a:pt x="16504" y="5048"/>
                      <a:pt x="16504" y="5048"/>
                      <a:pt x="16504" y="5048"/>
                    </a:cubicBezTo>
                    <a:cubicBezTo>
                      <a:pt x="16492" y="4980"/>
                      <a:pt x="16421" y="4912"/>
                      <a:pt x="16386" y="4912"/>
                    </a:cubicBezTo>
                    <a:cubicBezTo>
                      <a:pt x="16374" y="4912"/>
                      <a:pt x="16374" y="4912"/>
                      <a:pt x="16374" y="4912"/>
                    </a:cubicBezTo>
                    <a:cubicBezTo>
                      <a:pt x="16362" y="4946"/>
                      <a:pt x="16350" y="4980"/>
                      <a:pt x="16339" y="4980"/>
                    </a:cubicBezTo>
                    <a:cubicBezTo>
                      <a:pt x="16327" y="4980"/>
                      <a:pt x="16303" y="4946"/>
                      <a:pt x="16291" y="4912"/>
                    </a:cubicBezTo>
                    <a:cubicBezTo>
                      <a:pt x="16291" y="4878"/>
                      <a:pt x="16280" y="4844"/>
                      <a:pt x="16280" y="4810"/>
                    </a:cubicBezTo>
                    <a:cubicBezTo>
                      <a:pt x="16268" y="4776"/>
                      <a:pt x="16197" y="4708"/>
                      <a:pt x="16150" y="4708"/>
                    </a:cubicBezTo>
                    <a:cubicBezTo>
                      <a:pt x="16150" y="4708"/>
                      <a:pt x="16150" y="4708"/>
                      <a:pt x="16138" y="4708"/>
                    </a:cubicBezTo>
                    <a:cubicBezTo>
                      <a:pt x="16114" y="4742"/>
                      <a:pt x="16091" y="4708"/>
                      <a:pt x="16067" y="4640"/>
                    </a:cubicBezTo>
                    <a:cubicBezTo>
                      <a:pt x="16067" y="4606"/>
                      <a:pt x="16067" y="4538"/>
                      <a:pt x="16067" y="4504"/>
                    </a:cubicBezTo>
                    <a:cubicBezTo>
                      <a:pt x="16079" y="4504"/>
                      <a:pt x="16091" y="4436"/>
                      <a:pt x="16126" y="4436"/>
                    </a:cubicBezTo>
                    <a:cubicBezTo>
                      <a:pt x="16126" y="4436"/>
                      <a:pt x="16138" y="4436"/>
                      <a:pt x="16150" y="4436"/>
                    </a:cubicBezTo>
                    <a:cubicBezTo>
                      <a:pt x="16162" y="4436"/>
                      <a:pt x="16162" y="4436"/>
                      <a:pt x="16173" y="4436"/>
                    </a:cubicBezTo>
                    <a:cubicBezTo>
                      <a:pt x="16209" y="4436"/>
                      <a:pt x="16209" y="4436"/>
                      <a:pt x="16221" y="4436"/>
                    </a:cubicBezTo>
                    <a:cubicBezTo>
                      <a:pt x="16221" y="4436"/>
                      <a:pt x="16221" y="4436"/>
                      <a:pt x="16209" y="4402"/>
                    </a:cubicBezTo>
                    <a:cubicBezTo>
                      <a:pt x="16185" y="4300"/>
                      <a:pt x="15985" y="4232"/>
                      <a:pt x="15843" y="4232"/>
                    </a:cubicBezTo>
                    <a:cubicBezTo>
                      <a:pt x="15820" y="4232"/>
                      <a:pt x="15808" y="4232"/>
                      <a:pt x="15808" y="4232"/>
                    </a:cubicBezTo>
                    <a:cubicBezTo>
                      <a:pt x="15808" y="4232"/>
                      <a:pt x="15808" y="4266"/>
                      <a:pt x="15808" y="4266"/>
                    </a:cubicBezTo>
                    <a:cubicBezTo>
                      <a:pt x="15796" y="4334"/>
                      <a:pt x="15784" y="4470"/>
                      <a:pt x="15737" y="4606"/>
                    </a:cubicBezTo>
                    <a:cubicBezTo>
                      <a:pt x="15702" y="4708"/>
                      <a:pt x="15666" y="4708"/>
                      <a:pt x="15643" y="4708"/>
                    </a:cubicBezTo>
                    <a:cubicBezTo>
                      <a:pt x="15607" y="4708"/>
                      <a:pt x="15584" y="4674"/>
                      <a:pt x="15572" y="4606"/>
                    </a:cubicBezTo>
                    <a:cubicBezTo>
                      <a:pt x="15560" y="4572"/>
                      <a:pt x="15560" y="4538"/>
                      <a:pt x="15560" y="4504"/>
                    </a:cubicBezTo>
                    <a:cubicBezTo>
                      <a:pt x="15572" y="4402"/>
                      <a:pt x="15595" y="4368"/>
                      <a:pt x="15631" y="4334"/>
                    </a:cubicBezTo>
                    <a:cubicBezTo>
                      <a:pt x="15631" y="4334"/>
                      <a:pt x="15643" y="4334"/>
                      <a:pt x="15654" y="4334"/>
                    </a:cubicBezTo>
                    <a:cubicBezTo>
                      <a:pt x="15643" y="4334"/>
                      <a:pt x="15619" y="4334"/>
                      <a:pt x="15607" y="4300"/>
                    </a:cubicBezTo>
                    <a:cubicBezTo>
                      <a:pt x="15572" y="4300"/>
                      <a:pt x="15536" y="4300"/>
                      <a:pt x="15513" y="4232"/>
                    </a:cubicBezTo>
                    <a:cubicBezTo>
                      <a:pt x="15513" y="4198"/>
                      <a:pt x="15501" y="4130"/>
                      <a:pt x="15513" y="4096"/>
                    </a:cubicBezTo>
                    <a:cubicBezTo>
                      <a:pt x="15525" y="4062"/>
                      <a:pt x="15536" y="4028"/>
                      <a:pt x="15560" y="4028"/>
                    </a:cubicBezTo>
                    <a:cubicBezTo>
                      <a:pt x="15560" y="3994"/>
                      <a:pt x="15560" y="3994"/>
                      <a:pt x="15560" y="3994"/>
                    </a:cubicBezTo>
                    <a:cubicBezTo>
                      <a:pt x="15466" y="3960"/>
                      <a:pt x="15324" y="3892"/>
                      <a:pt x="15253" y="3892"/>
                    </a:cubicBezTo>
                    <a:cubicBezTo>
                      <a:pt x="15183" y="3926"/>
                      <a:pt x="15135" y="3858"/>
                      <a:pt x="15100" y="3824"/>
                    </a:cubicBezTo>
                    <a:cubicBezTo>
                      <a:pt x="15076" y="3790"/>
                      <a:pt x="15065" y="3790"/>
                      <a:pt x="15041" y="3790"/>
                    </a:cubicBezTo>
                    <a:cubicBezTo>
                      <a:pt x="15029" y="3790"/>
                      <a:pt x="15029" y="3790"/>
                      <a:pt x="15029" y="3790"/>
                    </a:cubicBezTo>
                    <a:cubicBezTo>
                      <a:pt x="15029" y="3790"/>
                      <a:pt x="15029" y="3824"/>
                      <a:pt x="15041" y="3858"/>
                    </a:cubicBezTo>
                    <a:cubicBezTo>
                      <a:pt x="15053" y="3892"/>
                      <a:pt x="15053" y="3926"/>
                      <a:pt x="15041" y="3960"/>
                    </a:cubicBezTo>
                    <a:cubicBezTo>
                      <a:pt x="15029" y="4062"/>
                      <a:pt x="14958" y="4096"/>
                      <a:pt x="14935" y="4096"/>
                    </a:cubicBezTo>
                    <a:cubicBezTo>
                      <a:pt x="14923" y="4096"/>
                      <a:pt x="14911" y="4096"/>
                      <a:pt x="14899" y="4062"/>
                    </a:cubicBezTo>
                    <a:cubicBezTo>
                      <a:pt x="14852" y="4062"/>
                      <a:pt x="14805" y="4130"/>
                      <a:pt x="14793" y="4164"/>
                    </a:cubicBezTo>
                    <a:cubicBezTo>
                      <a:pt x="14793" y="4164"/>
                      <a:pt x="14793" y="4198"/>
                      <a:pt x="14793" y="4198"/>
                    </a:cubicBezTo>
                    <a:cubicBezTo>
                      <a:pt x="14805" y="4232"/>
                      <a:pt x="14805" y="4232"/>
                      <a:pt x="14805" y="4232"/>
                    </a:cubicBezTo>
                    <a:cubicBezTo>
                      <a:pt x="14817" y="4232"/>
                      <a:pt x="14829" y="4232"/>
                      <a:pt x="14829" y="4198"/>
                    </a:cubicBezTo>
                    <a:cubicBezTo>
                      <a:pt x="14852" y="4198"/>
                      <a:pt x="14876" y="4164"/>
                      <a:pt x="14899" y="4198"/>
                    </a:cubicBezTo>
                    <a:cubicBezTo>
                      <a:pt x="14911" y="4198"/>
                      <a:pt x="14911" y="4232"/>
                      <a:pt x="14911" y="4266"/>
                    </a:cubicBezTo>
                    <a:cubicBezTo>
                      <a:pt x="14911" y="4334"/>
                      <a:pt x="14899" y="4368"/>
                      <a:pt x="14876" y="4402"/>
                    </a:cubicBezTo>
                    <a:cubicBezTo>
                      <a:pt x="14876" y="4402"/>
                      <a:pt x="14876" y="4402"/>
                      <a:pt x="14876" y="4402"/>
                    </a:cubicBezTo>
                    <a:cubicBezTo>
                      <a:pt x="14911" y="4504"/>
                      <a:pt x="14911" y="4606"/>
                      <a:pt x="14911" y="4674"/>
                    </a:cubicBezTo>
                    <a:cubicBezTo>
                      <a:pt x="14911" y="4708"/>
                      <a:pt x="14911" y="4708"/>
                      <a:pt x="14911" y="4708"/>
                    </a:cubicBezTo>
                    <a:cubicBezTo>
                      <a:pt x="14911" y="4742"/>
                      <a:pt x="14911" y="4776"/>
                      <a:pt x="14899" y="4776"/>
                    </a:cubicBezTo>
                    <a:cubicBezTo>
                      <a:pt x="14888" y="4844"/>
                      <a:pt x="14852" y="4844"/>
                      <a:pt x="14840" y="4844"/>
                    </a:cubicBezTo>
                    <a:cubicBezTo>
                      <a:pt x="14805" y="4844"/>
                      <a:pt x="14781" y="4810"/>
                      <a:pt x="14770" y="4776"/>
                    </a:cubicBezTo>
                    <a:cubicBezTo>
                      <a:pt x="14758" y="4708"/>
                      <a:pt x="14734" y="4742"/>
                      <a:pt x="14711" y="4742"/>
                    </a:cubicBezTo>
                    <a:cubicBezTo>
                      <a:pt x="14699" y="4742"/>
                      <a:pt x="14687" y="4776"/>
                      <a:pt x="14675" y="4776"/>
                    </a:cubicBezTo>
                    <a:cubicBezTo>
                      <a:pt x="14687" y="4776"/>
                      <a:pt x="14699" y="4810"/>
                      <a:pt x="14699" y="4878"/>
                    </a:cubicBezTo>
                    <a:cubicBezTo>
                      <a:pt x="14699" y="4912"/>
                      <a:pt x="14687" y="4980"/>
                      <a:pt x="14616" y="5014"/>
                    </a:cubicBezTo>
                    <a:cubicBezTo>
                      <a:pt x="14557" y="5014"/>
                      <a:pt x="14545" y="4912"/>
                      <a:pt x="14534" y="4844"/>
                    </a:cubicBezTo>
                    <a:cubicBezTo>
                      <a:pt x="14522" y="4844"/>
                      <a:pt x="14522" y="4810"/>
                      <a:pt x="14522" y="4810"/>
                    </a:cubicBezTo>
                    <a:cubicBezTo>
                      <a:pt x="14510" y="4810"/>
                      <a:pt x="14510" y="4810"/>
                      <a:pt x="14498" y="4810"/>
                    </a:cubicBezTo>
                    <a:cubicBezTo>
                      <a:pt x="14475" y="4810"/>
                      <a:pt x="14439" y="4810"/>
                      <a:pt x="14404" y="4776"/>
                    </a:cubicBezTo>
                    <a:cubicBezTo>
                      <a:pt x="14369" y="4742"/>
                      <a:pt x="14333" y="4708"/>
                      <a:pt x="14310" y="4708"/>
                    </a:cubicBezTo>
                    <a:cubicBezTo>
                      <a:pt x="14286" y="4708"/>
                      <a:pt x="14274" y="4742"/>
                      <a:pt x="14251" y="4776"/>
                    </a:cubicBezTo>
                    <a:cubicBezTo>
                      <a:pt x="14227" y="4810"/>
                      <a:pt x="14203" y="4844"/>
                      <a:pt x="14156" y="4878"/>
                    </a:cubicBezTo>
                    <a:cubicBezTo>
                      <a:pt x="14085" y="4878"/>
                      <a:pt x="13967" y="4742"/>
                      <a:pt x="13932" y="4606"/>
                    </a:cubicBezTo>
                    <a:cubicBezTo>
                      <a:pt x="13932" y="4606"/>
                      <a:pt x="13920" y="4538"/>
                      <a:pt x="13920" y="4538"/>
                    </a:cubicBezTo>
                    <a:cubicBezTo>
                      <a:pt x="13920" y="4538"/>
                      <a:pt x="13908" y="4572"/>
                      <a:pt x="13897" y="4606"/>
                    </a:cubicBezTo>
                    <a:cubicBezTo>
                      <a:pt x="13885" y="4640"/>
                      <a:pt x="13873" y="4708"/>
                      <a:pt x="13873" y="4776"/>
                    </a:cubicBezTo>
                    <a:cubicBezTo>
                      <a:pt x="13861" y="4912"/>
                      <a:pt x="13849" y="5014"/>
                      <a:pt x="13814" y="5014"/>
                    </a:cubicBezTo>
                    <a:cubicBezTo>
                      <a:pt x="13802" y="5014"/>
                      <a:pt x="13790" y="5082"/>
                      <a:pt x="13779" y="5116"/>
                    </a:cubicBezTo>
                    <a:cubicBezTo>
                      <a:pt x="13767" y="5218"/>
                      <a:pt x="13755" y="5286"/>
                      <a:pt x="13732" y="5320"/>
                    </a:cubicBezTo>
                    <a:cubicBezTo>
                      <a:pt x="13720" y="5320"/>
                      <a:pt x="13720" y="5320"/>
                      <a:pt x="13708" y="5320"/>
                    </a:cubicBezTo>
                    <a:cubicBezTo>
                      <a:pt x="13684" y="5320"/>
                      <a:pt x="13673" y="5286"/>
                      <a:pt x="13673" y="5286"/>
                    </a:cubicBezTo>
                    <a:cubicBezTo>
                      <a:pt x="13661" y="5252"/>
                      <a:pt x="13649" y="5252"/>
                      <a:pt x="13649" y="5252"/>
                    </a:cubicBezTo>
                    <a:cubicBezTo>
                      <a:pt x="13637" y="5252"/>
                      <a:pt x="13637" y="5252"/>
                      <a:pt x="13637" y="5252"/>
                    </a:cubicBezTo>
                    <a:cubicBezTo>
                      <a:pt x="13578" y="5252"/>
                      <a:pt x="13425" y="4810"/>
                      <a:pt x="13413" y="4674"/>
                    </a:cubicBezTo>
                    <a:cubicBezTo>
                      <a:pt x="13413" y="4606"/>
                      <a:pt x="13330" y="4368"/>
                      <a:pt x="13307" y="4334"/>
                    </a:cubicBezTo>
                    <a:cubicBezTo>
                      <a:pt x="13283" y="4300"/>
                      <a:pt x="13295" y="4232"/>
                      <a:pt x="13295" y="4232"/>
                    </a:cubicBezTo>
                    <a:cubicBezTo>
                      <a:pt x="13295" y="4198"/>
                      <a:pt x="13295" y="4164"/>
                      <a:pt x="13330" y="4164"/>
                    </a:cubicBezTo>
                    <a:cubicBezTo>
                      <a:pt x="13354" y="4164"/>
                      <a:pt x="13378" y="4198"/>
                      <a:pt x="13389" y="4232"/>
                    </a:cubicBezTo>
                    <a:cubicBezTo>
                      <a:pt x="13413" y="4266"/>
                      <a:pt x="13437" y="4266"/>
                      <a:pt x="13460" y="4232"/>
                    </a:cubicBezTo>
                    <a:cubicBezTo>
                      <a:pt x="13460" y="4232"/>
                      <a:pt x="13460" y="4198"/>
                      <a:pt x="13460" y="4164"/>
                    </a:cubicBezTo>
                    <a:cubicBezTo>
                      <a:pt x="13460" y="4130"/>
                      <a:pt x="13448" y="4096"/>
                      <a:pt x="13437" y="4096"/>
                    </a:cubicBezTo>
                    <a:cubicBezTo>
                      <a:pt x="13401" y="4096"/>
                      <a:pt x="13389" y="4028"/>
                      <a:pt x="13389" y="3994"/>
                    </a:cubicBezTo>
                    <a:cubicBezTo>
                      <a:pt x="13389" y="3926"/>
                      <a:pt x="13401" y="3892"/>
                      <a:pt x="13413" y="3858"/>
                    </a:cubicBezTo>
                    <a:cubicBezTo>
                      <a:pt x="13413" y="3824"/>
                      <a:pt x="13401" y="3824"/>
                      <a:pt x="13401" y="3790"/>
                    </a:cubicBezTo>
                    <a:cubicBezTo>
                      <a:pt x="13389" y="3722"/>
                      <a:pt x="13378" y="3688"/>
                      <a:pt x="13378" y="3620"/>
                    </a:cubicBezTo>
                    <a:cubicBezTo>
                      <a:pt x="13389" y="3586"/>
                      <a:pt x="13389" y="3586"/>
                      <a:pt x="13401" y="3552"/>
                    </a:cubicBezTo>
                    <a:cubicBezTo>
                      <a:pt x="13389" y="3552"/>
                      <a:pt x="13389" y="3552"/>
                      <a:pt x="13378" y="3552"/>
                    </a:cubicBezTo>
                    <a:cubicBezTo>
                      <a:pt x="13342" y="3552"/>
                      <a:pt x="13283" y="3450"/>
                      <a:pt x="13271" y="3348"/>
                    </a:cubicBezTo>
                    <a:cubicBezTo>
                      <a:pt x="13260" y="3348"/>
                      <a:pt x="13236" y="3314"/>
                      <a:pt x="13189" y="3314"/>
                    </a:cubicBezTo>
                    <a:cubicBezTo>
                      <a:pt x="13165" y="3314"/>
                      <a:pt x="13153" y="3314"/>
                      <a:pt x="13142" y="3348"/>
                    </a:cubicBezTo>
                    <a:cubicBezTo>
                      <a:pt x="13142" y="3348"/>
                      <a:pt x="13142" y="3382"/>
                      <a:pt x="13130" y="3382"/>
                    </a:cubicBezTo>
                    <a:cubicBezTo>
                      <a:pt x="13130" y="3416"/>
                      <a:pt x="13118" y="3450"/>
                      <a:pt x="13094" y="3450"/>
                    </a:cubicBezTo>
                    <a:cubicBezTo>
                      <a:pt x="13083" y="3450"/>
                      <a:pt x="13059" y="3416"/>
                      <a:pt x="13047" y="3382"/>
                    </a:cubicBezTo>
                    <a:cubicBezTo>
                      <a:pt x="13047" y="3348"/>
                      <a:pt x="13047" y="3348"/>
                      <a:pt x="13047" y="3314"/>
                    </a:cubicBezTo>
                    <a:cubicBezTo>
                      <a:pt x="13036" y="3314"/>
                      <a:pt x="13024" y="3314"/>
                      <a:pt x="13012" y="3314"/>
                    </a:cubicBezTo>
                    <a:cubicBezTo>
                      <a:pt x="12977" y="3280"/>
                      <a:pt x="12941" y="3280"/>
                      <a:pt x="12906" y="3246"/>
                    </a:cubicBezTo>
                    <a:cubicBezTo>
                      <a:pt x="12847" y="3211"/>
                      <a:pt x="12823" y="3109"/>
                      <a:pt x="12811" y="3041"/>
                    </a:cubicBezTo>
                    <a:cubicBezTo>
                      <a:pt x="12800" y="3041"/>
                      <a:pt x="12800" y="3007"/>
                      <a:pt x="12800" y="3007"/>
                    </a:cubicBezTo>
                    <a:cubicBezTo>
                      <a:pt x="12800" y="3007"/>
                      <a:pt x="12800" y="3041"/>
                      <a:pt x="12800" y="3041"/>
                    </a:cubicBezTo>
                    <a:cubicBezTo>
                      <a:pt x="12788" y="3109"/>
                      <a:pt x="12776" y="3177"/>
                      <a:pt x="12752" y="3177"/>
                    </a:cubicBezTo>
                    <a:cubicBezTo>
                      <a:pt x="12741" y="3177"/>
                      <a:pt x="12729" y="3177"/>
                      <a:pt x="12729" y="3177"/>
                    </a:cubicBezTo>
                    <a:cubicBezTo>
                      <a:pt x="12717" y="3143"/>
                      <a:pt x="12693" y="3177"/>
                      <a:pt x="12693" y="3211"/>
                    </a:cubicBezTo>
                    <a:cubicBezTo>
                      <a:pt x="12682" y="3211"/>
                      <a:pt x="12682" y="3246"/>
                      <a:pt x="12693" y="3280"/>
                    </a:cubicBezTo>
                    <a:cubicBezTo>
                      <a:pt x="12705" y="3382"/>
                      <a:pt x="12705" y="3450"/>
                      <a:pt x="12693" y="3518"/>
                    </a:cubicBezTo>
                    <a:cubicBezTo>
                      <a:pt x="12693" y="3552"/>
                      <a:pt x="12693" y="3586"/>
                      <a:pt x="12693" y="3620"/>
                    </a:cubicBezTo>
                    <a:cubicBezTo>
                      <a:pt x="12682" y="3722"/>
                      <a:pt x="12658" y="3756"/>
                      <a:pt x="12646" y="3756"/>
                    </a:cubicBezTo>
                    <a:cubicBezTo>
                      <a:pt x="12634" y="3756"/>
                      <a:pt x="12623" y="3722"/>
                      <a:pt x="12599" y="3722"/>
                    </a:cubicBezTo>
                    <a:cubicBezTo>
                      <a:pt x="12599" y="3688"/>
                      <a:pt x="12587" y="3688"/>
                      <a:pt x="12575" y="3688"/>
                    </a:cubicBezTo>
                    <a:cubicBezTo>
                      <a:pt x="12564" y="3654"/>
                      <a:pt x="12564" y="3688"/>
                      <a:pt x="12552" y="3688"/>
                    </a:cubicBezTo>
                    <a:cubicBezTo>
                      <a:pt x="12540" y="3722"/>
                      <a:pt x="12516" y="3756"/>
                      <a:pt x="12481" y="3756"/>
                    </a:cubicBezTo>
                    <a:cubicBezTo>
                      <a:pt x="12457" y="3756"/>
                      <a:pt x="12446" y="3756"/>
                      <a:pt x="12422" y="3722"/>
                    </a:cubicBezTo>
                    <a:cubicBezTo>
                      <a:pt x="12375" y="3688"/>
                      <a:pt x="12339" y="3688"/>
                      <a:pt x="12304" y="3688"/>
                    </a:cubicBezTo>
                    <a:cubicBezTo>
                      <a:pt x="12281" y="3688"/>
                      <a:pt x="12245" y="3688"/>
                      <a:pt x="12222" y="3586"/>
                    </a:cubicBezTo>
                    <a:cubicBezTo>
                      <a:pt x="12222" y="3586"/>
                      <a:pt x="12222" y="3552"/>
                      <a:pt x="12210" y="3552"/>
                    </a:cubicBezTo>
                    <a:cubicBezTo>
                      <a:pt x="12210" y="3654"/>
                      <a:pt x="12151" y="3654"/>
                      <a:pt x="12139" y="3654"/>
                    </a:cubicBezTo>
                    <a:cubicBezTo>
                      <a:pt x="12092" y="3654"/>
                      <a:pt x="11997" y="3620"/>
                      <a:pt x="11986" y="3484"/>
                    </a:cubicBezTo>
                    <a:cubicBezTo>
                      <a:pt x="11974" y="3382"/>
                      <a:pt x="11986" y="3314"/>
                      <a:pt x="12009" y="3280"/>
                    </a:cubicBezTo>
                    <a:cubicBezTo>
                      <a:pt x="11986" y="3280"/>
                      <a:pt x="11962" y="3280"/>
                      <a:pt x="11938" y="3280"/>
                    </a:cubicBezTo>
                    <a:cubicBezTo>
                      <a:pt x="11891" y="3280"/>
                      <a:pt x="11856" y="3246"/>
                      <a:pt x="11809" y="3211"/>
                    </a:cubicBezTo>
                    <a:cubicBezTo>
                      <a:pt x="11773" y="3177"/>
                      <a:pt x="11738" y="3177"/>
                      <a:pt x="11691" y="3177"/>
                    </a:cubicBezTo>
                    <a:cubicBezTo>
                      <a:pt x="11655" y="3177"/>
                      <a:pt x="11655" y="3177"/>
                      <a:pt x="11655" y="3177"/>
                    </a:cubicBezTo>
                    <a:cubicBezTo>
                      <a:pt x="11573" y="3211"/>
                      <a:pt x="11408" y="3246"/>
                      <a:pt x="11372" y="3280"/>
                    </a:cubicBezTo>
                    <a:cubicBezTo>
                      <a:pt x="11372" y="3280"/>
                      <a:pt x="11372" y="3314"/>
                      <a:pt x="11372" y="3314"/>
                    </a:cubicBezTo>
                    <a:cubicBezTo>
                      <a:pt x="11384" y="3348"/>
                      <a:pt x="11384" y="3416"/>
                      <a:pt x="11372" y="3450"/>
                    </a:cubicBezTo>
                    <a:cubicBezTo>
                      <a:pt x="11372" y="3484"/>
                      <a:pt x="11360" y="3484"/>
                      <a:pt x="11349" y="3518"/>
                    </a:cubicBezTo>
                    <a:cubicBezTo>
                      <a:pt x="11337" y="3518"/>
                      <a:pt x="11337" y="3518"/>
                      <a:pt x="11337" y="3518"/>
                    </a:cubicBezTo>
                    <a:cubicBezTo>
                      <a:pt x="11325" y="3518"/>
                      <a:pt x="11313" y="3484"/>
                      <a:pt x="11301" y="3450"/>
                    </a:cubicBezTo>
                    <a:cubicBezTo>
                      <a:pt x="11290" y="3416"/>
                      <a:pt x="11290" y="3314"/>
                      <a:pt x="11290" y="3211"/>
                    </a:cubicBezTo>
                    <a:cubicBezTo>
                      <a:pt x="11301" y="3177"/>
                      <a:pt x="11301" y="3109"/>
                      <a:pt x="11301" y="3075"/>
                    </a:cubicBezTo>
                    <a:cubicBezTo>
                      <a:pt x="11290" y="3041"/>
                      <a:pt x="11290" y="3041"/>
                      <a:pt x="11278" y="3007"/>
                    </a:cubicBezTo>
                    <a:cubicBezTo>
                      <a:pt x="11278" y="3041"/>
                      <a:pt x="11278" y="3075"/>
                      <a:pt x="11266" y="3075"/>
                    </a:cubicBezTo>
                    <a:cubicBezTo>
                      <a:pt x="11242" y="3177"/>
                      <a:pt x="11183" y="3177"/>
                      <a:pt x="11172" y="3177"/>
                    </a:cubicBezTo>
                    <a:cubicBezTo>
                      <a:pt x="11160" y="3177"/>
                      <a:pt x="11124" y="3177"/>
                      <a:pt x="11101" y="3109"/>
                    </a:cubicBezTo>
                    <a:cubicBezTo>
                      <a:pt x="11054" y="3007"/>
                      <a:pt x="11018" y="2939"/>
                      <a:pt x="10959" y="2905"/>
                    </a:cubicBezTo>
                    <a:cubicBezTo>
                      <a:pt x="10947" y="2905"/>
                      <a:pt x="10947" y="2905"/>
                      <a:pt x="10936" y="2905"/>
                    </a:cubicBezTo>
                    <a:cubicBezTo>
                      <a:pt x="10888" y="2905"/>
                      <a:pt x="10841" y="3007"/>
                      <a:pt x="10829" y="3041"/>
                    </a:cubicBezTo>
                    <a:cubicBezTo>
                      <a:pt x="10841" y="3075"/>
                      <a:pt x="10853" y="3075"/>
                      <a:pt x="10865" y="3075"/>
                    </a:cubicBezTo>
                    <a:cubicBezTo>
                      <a:pt x="10888" y="3075"/>
                      <a:pt x="10912" y="3075"/>
                      <a:pt x="10912" y="3143"/>
                    </a:cubicBezTo>
                    <a:cubicBezTo>
                      <a:pt x="10912" y="3177"/>
                      <a:pt x="10912" y="3211"/>
                      <a:pt x="10912" y="3211"/>
                    </a:cubicBezTo>
                    <a:cubicBezTo>
                      <a:pt x="10900" y="3280"/>
                      <a:pt x="10865" y="3280"/>
                      <a:pt x="10806" y="3314"/>
                    </a:cubicBezTo>
                    <a:cubicBezTo>
                      <a:pt x="10794" y="3314"/>
                      <a:pt x="10759" y="3314"/>
                      <a:pt x="10747" y="3314"/>
                    </a:cubicBezTo>
                    <a:cubicBezTo>
                      <a:pt x="10723" y="3484"/>
                      <a:pt x="10535" y="3552"/>
                      <a:pt x="10535" y="3552"/>
                    </a:cubicBezTo>
                    <a:cubicBezTo>
                      <a:pt x="10499" y="3586"/>
                      <a:pt x="10499" y="3586"/>
                      <a:pt x="10499" y="3586"/>
                    </a:cubicBezTo>
                    <a:cubicBezTo>
                      <a:pt x="10393" y="3620"/>
                      <a:pt x="10369" y="3620"/>
                      <a:pt x="10322" y="3756"/>
                    </a:cubicBezTo>
                    <a:cubicBezTo>
                      <a:pt x="10310" y="3790"/>
                      <a:pt x="10299" y="3790"/>
                      <a:pt x="10287" y="3790"/>
                    </a:cubicBezTo>
                    <a:cubicBezTo>
                      <a:pt x="10263" y="3790"/>
                      <a:pt x="10263" y="3790"/>
                      <a:pt x="10263" y="3790"/>
                    </a:cubicBezTo>
                    <a:cubicBezTo>
                      <a:pt x="10263" y="3756"/>
                      <a:pt x="10263" y="3756"/>
                      <a:pt x="10263" y="3756"/>
                    </a:cubicBezTo>
                    <a:cubicBezTo>
                      <a:pt x="10240" y="3654"/>
                      <a:pt x="10310" y="3416"/>
                      <a:pt x="10322" y="3382"/>
                    </a:cubicBezTo>
                    <a:cubicBezTo>
                      <a:pt x="10358" y="3280"/>
                      <a:pt x="10381" y="3280"/>
                      <a:pt x="10405" y="3246"/>
                    </a:cubicBezTo>
                    <a:cubicBezTo>
                      <a:pt x="10428" y="3246"/>
                      <a:pt x="10440" y="3211"/>
                      <a:pt x="10452" y="3211"/>
                    </a:cubicBezTo>
                    <a:cubicBezTo>
                      <a:pt x="10476" y="3075"/>
                      <a:pt x="10511" y="3075"/>
                      <a:pt x="10570" y="3041"/>
                    </a:cubicBezTo>
                    <a:cubicBezTo>
                      <a:pt x="10582" y="3041"/>
                      <a:pt x="10594" y="3041"/>
                      <a:pt x="10605" y="3041"/>
                    </a:cubicBezTo>
                    <a:cubicBezTo>
                      <a:pt x="10641" y="3007"/>
                      <a:pt x="10653" y="2973"/>
                      <a:pt x="10676" y="2939"/>
                    </a:cubicBezTo>
                    <a:cubicBezTo>
                      <a:pt x="10676" y="2905"/>
                      <a:pt x="10688" y="2871"/>
                      <a:pt x="10712" y="2837"/>
                    </a:cubicBezTo>
                    <a:cubicBezTo>
                      <a:pt x="10723" y="2837"/>
                      <a:pt x="10723" y="2837"/>
                      <a:pt x="10723" y="2837"/>
                    </a:cubicBezTo>
                    <a:cubicBezTo>
                      <a:pt x="10747" y="2803"/>
                      <a:pt x="10829" y="2701"/>
                      <a:pt x="10829" y="2633"/>
                    </a:cubicBezTo>
                    <a:cubicBezTo>
                      <a:pt x="10853" y="2497"/>
                      <a:pt x="11042" y="2327"/>
                      <a:pt x="11077" y="2327"/>
                    </a:cubicBezTo>
                    <a:cubicBezTo>
                      <a:pt x="11089" y="2327"/>
                      <a:pt x="11101" y="2259"/>
                      <a:pt x="11101" y="2225"/>
                    </a:cubicBezTo>
                    <a:cubicBezTo>
                      <a:pt x="11113" y="2191"/>
                      <a:pt x="11124" y="2123"/>
                      <a:pt x="11148" y="2123"/>
                    </a:cubicBezTo>
                    <a:cubicBezTo>
                      <a:pt x="11160" y="2123"/>
                      <a:pt x="11195" y="2089"/>
                      <a:pt x="11301" y="1953"/>
                    </a:cubicBezTo>
                    <a:cubicBezTo>
                      <a:pt x="11325" y="1919"/>
                      <a:pt x="11337" y="1817"/>
                      <a:pt x="11349" y="1783"/>
                    </a:cubicBezTo>
                    <a:cubicBezTo>
                      <a:pt x="11337" y="1783"/>
                      <a:pt x="11337" y="1783"/>
                      <a:pt x="11337" y="1783"/>
                    </a:cubicBezTo>
                    <a:cubicBezTo>
                      <a:pt x="11313" y="1749"/>
                      <a:pt x="11290" y="1715"/>
                      <a:pt x="11290" y="1647"/>
                    </a:cubicBezTo>
                    <a:cubicBezTo>
                      <a:pt x="11290" y="1613"/>
                      <a:pt x="11290" y="1613"/>
                      <a:pt x="11290" y="1579"/>
                    </a:cubicBezTo>
                    <a:cubicBezTo>
                      <a:pt x="11301" y="1545"/>
                      <a:pt x="11313" y="1545"/>
                      <a:pt x="11325" y="1545"/>
                    </a:cubicBezTo>
                    <a:cubicBezTo>
                      <a:pt x="11337" y="1545"/>
                      <a:pt x="11349" y="1545"/>
                      <a:pt x="11372" y="1511"/>
                    </a:cubicBezTo>
                    <a:cubicBezTo>
                      <a:pt x="11372" y="1511"/>
                      <a:pt x="11372" y="1511"/>
                      <a:pt x="11360" y="1477"/>
                    </a:cubicBezTo>
                    <a:cubicBezTo>
                      <a:pt x="11360" y="1477"/>
                      <a:pt x="11360" y="1477"/>
                      <a:pt x="11349" y="1477"/>
                    </a:cubicBezTo>
                    <a:cubicBezTo>
                      <a:pt x="11349" y="1477"/>
                      <a:pt x="11337" y="1477"/>
                      <a:pt x="11337" y="1477"/>
                    </a:cubicBezTo>
                    <a:cubicBezTo>
                      <a:pt x="11325" y="1477"/>
                      <a:pt x="11325" y="1477"/>
                      <a:pt x="11325" y="1477"/>
                    </a:cubicBezTo>
                    <a:cubicBezTo>
                      <a:pt x="11313" y="1443"/>
                      <a:pt x="11313" y="1443"/>
                      <a:pt x="11313" y="1443"/>
                    </a:cubicBezTo>
                    <a:cubicBezTo>
                      <a:pt x="11301" y="1409"/>
                      <a:pt x="11313" y="1375"/>
                      <a:pt x="11313" y="1341"/>
                    </a:cubicBezTo>
                    <a:cubicBezTo>
                      <a:pt x="11313" y="1307"/>
                      <a:pt x="11325" y="1273"/>
                      <a:pt x="11313" y="1273"/>
                    </a:cubicBezTo>
                    <a:cubicBezTo>
                      <a:pt x="11313" y="1239"/>
                      <a:pt x="11290" y="1239"/>
                      <a:pt x="11278" y="1273"/>
                    </a:cubicBezTo>
                    <a:cubicBezTo>
                      <a:pt x="11278" y="1273"/>
                      <a:pt x="11266" y="1273"/>
                      <a:pt x="11254" y="1273"/>
                    </a:cubicBezTo>
                    <a:cubicBezTo>
                      <a:pt x="11242" y="1273"/>
                      <a:pt x="11231" y="1273"/>
                      <a:pt x="11231" y="1239"/>
                    </a:cubicBezTo>
                    <a:cubicBezTo>
                      <a:pt x="11219" y="1239"/>
                      <a:pt x="11219" y="1205"/>
                      <a:pt x="11219" y="1171"/>
                    </a:cubicBezTo>
                    <a:cubicBezTo>
                      <a:pt x="11219" y="1034"/>
                      <a:pt x="11219" y="932"/>
                      <a:pt x="11195" y="898"/>
                    </a:cubicBezTo>
                    <a:cubicBezTo>
                      <a:pt x="11207" y="898"/>
                      <a:pt x="11195" y="932"/>
                      <a:pt x="11183" y="932"/>
                    </a:cubicBezTo>
                    <a:cubicBezTo>
                      <a:pt x="11172" y="932"/>
                      <a:pt x="11160" y="966"/>
                      <a:pt x="11136" y="966"/>
                    </a:cubicBezTo>
                    <a:cubicBezTo>
                      <a:pt x="11113" y="966"/>
                      <a:pt x="11101" y="966"/>
                      <a:pt x="11089" y="932"/>
                    </a:cubicBezTo>
                    <a:cubicBezTo>
                      <a:pt x="11054" y="864"/>
                      <a:pt x="10971" y="796"/>
                      <a:pt x="10924" y="796"/>
                    </a:cubicBezTo>
                    <a:cubicBezTo>
                      <a:pt x="10924" y="796"/>
                      <a:pt x="10924" y="796"/>
                      <a:pt x="10924" y="796"/>
                    </a:cubicBezTo>
                    <a:cubicBezTo>
                      <a:pt x="10912" y="830"/>
                      <a:pt x="10900" y="830"/>
                      <a:pt x="10865" y="796"/>
                    </a:cubicBezTo>
                    <a:cubicBezTo>
                      <a:pt x="10865" y="796"/>
                      <a:pt x="10841" y="762"/>
                      <a:pt x="10841" y="762"/>
                    </a:cubicBezTo>
                    <a:cubicBezTo>
                      <a:pt x="10829" y="796"/>
                      <a:pt x="10818" y="830"/>
                      <a:pt x="10747" y="830"/>
                    </a:cubicBezTo>
                    <a:cubicBezTo>
                      <a:pt x="10723" y="830"/>
                      <a:pt x="10676" y="796"/>
                      <a:pt x="10653" y="796"/>
                    </a:cubicBezTo>
                    <a:cubicBezTo>
                      <a:pt x="10629" y="762"/>
                      <a:pt x="10605" y="830"/>
                      <a:pt x="10605" y="864"/>
                    </a:cubicBezTo>
                    <a:cubicBezTo>
                      <a:pt x="10594" y="1000"/>
                      <a:pt x="10523" y="1000"/>
                      <a:pt x="10499" y="1000"/>
                    </a:cubicBezTo>
                    <a:cubicBezTo>
                      <a:pt x="10464" y="1000"/>
                      <a:pt x="10417" y="1000"/>
                      <a:pt x="10405" y="966"/>
                    </a:cubicBezTo>
                    <a:cubicBezTo>
                      <a:pt x="10393" y="966"/>
                      <a:pt x="10393" y="966"/>
                      <a:pt x="10393" y="966"/>
                    </a:cubicBezTo>
                    <a:cubicBezTo>
                      <a:pt x="10381" y="932"/>
                      <a:pt x="10381" y="932"/>
                      <a:pt x="10381" y="932"/>
                    </a:cubicBezTo>
                    <a:cubicBezTo>
                      <a:pt x="10381" y="864"/>
                      <a:pt x="10393" y="796"/>
                      <a:pt x="10440" y="660"/>
                    </a:cubicBezTo>
                    <a:cubicBezTo>
                      <a:pt x="10452" y="660"/>
                      <a:pt x="10452" y="626"/>
                      <a:pt x="10464" y="592"/>
                    </a:cubicBezTo>
                    <a:cubicBezTo>
                      <a:pt x="10452" y="592"/>
                      <a:pt x="10428" y="592"/>
                      <a:pt x="10405" y="592"/>
                    </a:cubicBezTo>
                    <a:cubicBezTo>
                      <a:pt x="10393" y="592"/>
                      <a:pt x="10381" y="592"/>
                      <a:pt x="10358" y="592"/>
                    </a:cubicBezTo>
                    <a:cubicBezTo>
                      <a:pt x="10299" y="592"/>
                      <a:pt x="10275" y="592"/>
                      <a:pt x="10263" y="558"/>
                    </a:cubicBezTo>
                    <a:cubicBezTo>
                      <a:pt x="10263" y="524"/>
                      <a:pt x="10204" y="524"/>
                      <a:pt x="10145" y="524"/>
                    </a:cubicBezTo>
                    <a:cubicBezTo>
                      <a:pt x="10145" y="524"/>
                      <a:pt x="10133" y="524"/>
                      <a:pt x="10133" y="524"/>
                    </a:cubicBezTo>
                    <a:cubicBezTo>
                      <a:pt x="10122" y="524"/>
                      <a:pt x="10122" y="524"/>
                      <a:pt x="10122" y="524"/>
                    </a:cubicBezTo>
                    <a:cubicBezTo>
                      <a:pt x="10098" y="524"/>
                      <a:pt x="10086" y="456"/>
                      <a:pt x="10086" y="456"/>
                    </a:cubicBezTo>
                    <a:cubicBezTo>
                      <a:pt x="10086" y="422"/>
                      <a:pt x="10086" y="354"/>
                      <a:pt x="10169" y="320"/>
                    </a:cubicBezTo>
                    <a:cubicBezTo>
                      <a:pt x="10181" y="320"/>
                      <a:pt x="10204" y="286"/>
                      <a:pt x="10216" y="286"/>
                    </a:cubicBezTo>
                    <a:cubicBezTo>
                      <a:pt x="10240" y="252"/>
                      <a:pt x="10263" y="218"/>
                      <a:pt x="10287" y="184"/>
                    </a:cubicBezTo>
                    <a:cubicBezTo>
                      <a:pt x="10299" y="184"/>
                      <a:pt x="10299" y="184"/>
                      <a:pt x="10299" y="184"/>
                    </a:cubicBezTo>
                    <a:cubicBezTo>
                      <a:pt x="10299" y="184"/>
                      <a:pt x="10287" y="150"/>
                      <a:pt x="10287" y="150"/>
                    </a:cubicBezTo>
                    <a:cubicBezTo>
                      <a:pt x="10287" y="116"/>
                      <a:pt x="10263" y="116"/>
                      <a:pt x="10251" y="116"/>
                    </a:cubicBezTo>
                    <a:cubicBezTo>
                      <a:pt x="10228" y="116"/>
                      <a:pt x="10216" y="116"/>
                      <a:pt x="10192" y="82"/>
                    </a:cubicBezTo>
                    <a:cubicBezTo>
                      <a:pt x="10169" y="82"/>
                      <a:pt x="10169" y="82"/>
                      <a:pt x="10169" y="82"/>
                    </a:cubicBezTo>
                    <a:cubicBezTo>
                      <a:pt x="10122" y="48"/>
                      <a:pt x="10086" y="14"/>
                      <a:pt x="10051" y="14"/>
                    </a:cubicBezTo>
                    <a:cubicBezTo>
                      <a:pt x="10039" y="-20"/>
                      <a:pt x="10016" y="14"/>
                      <a:pt x="9980" y="48"/>
                    </a:cubicBezTo>
                    <a:cubicBezTo>
                      <a:pt x="9957" y="48"/>
                      <a:pt x="9933" y="82"/>
                      <a:pt x="9886" y="116"/>
                    </a:cubicBezTo>
                    <a:cubicBezTo>
                      <a:pt x="9839" y="150"/>
                      <a:pt x="9815" y="218"/>
                      <a:pt x="9803" y="286"/>
                    </a:cubicBezTo>
                    <a:cubicBezTo>
                      <a:pt x="9780" y="320"/>
                      <a:pt x="9768" y="388"/>
                      <a:pt x="9744" y="422"/>
                    </a:cubicBezTo>
                    <a:cubicBezTo>
                      <a:pt x="9721" y="456"/>
                      <a:pt x="9673" y="558"/>
                      <a:pt x="9662" y="626"/>
                    </a:cubicBezTo>
                    <a:cubicBezTo>
                      <a:pt x="9697" y="660"/>
                      <a:pt x="9697" y="762"/>
                      <a:pt x="9697" y="796"/>
                    </a:cubicBezTo>
                    <a:cubicBezTo>
                      <a:pt x="9697" y="796"/>
                      <a:pt x="9697" y="830"/>
                      <a:pt x="9697" y="830"/>
                    </a:cubicBezTo>
                    <a:cubicBezTo>
                      <a:pt x="9697" y="864"/>
                      <a:pt x="9697" y="898"/>
                      <a:pt x="9685" y="932"/>
                    </a:cubicBezTo>
                    <a:cubicBezTo>
                      <a:pt x="9673" y="1000"/>
                      <a:pt x="9638" y="1000"/>
                      <a:pt x="9591" y="1000"/>
                    </a:cubicBezTo>
                    <a:cubicBezTo>
                      <a:pt x="9579" y="1000"/>
                      <a:pt x="9555" y="966"/>
                      <a:pt x="9532" y="966"/>
                    </a:cubicBezTo>
                    <a:cubicBezTo>
                      <a:pt x="9473" y="966"/>
                      <a:pt x="9437" y="1000"/>
                      <a:pt x="9426" y="1000"/>
                    </a:cubicBezTo>
                    <a:cubicBezTo>
                      <a:pt x="9426" y="1034"/>
                      <a:pt x="9449" y="1069"/>
                      <a:pt x="9461" y="1069"/>
                    </a:cubicBezTo>
                    <a:cubicBezTo>
                      <a:pt x="9485" y="1103"/>
                      <a:pt x="9508" y="1137"/>
                      <a:pt x="9496" y="1205"/>
                    </a:cubicBezTo>
                    <a:cubicBezTo>
                      <a:pt x="9496" y="1239"/>
                      <a:pt x="9496" y="1273"/>
                      <a:pt x="9461" y="1273"/>
                    </a:cubicBezTo>
                    <a:cubicBezTo>
                      <a:pt x="9437" y="1273"/>
                      <a:pt x="9390" y="1239"/>
                      <a:pt x="9367" y="1205"/>
                    </a:cubicBezTo>
                    <a:cubicBezTo>
                      <a:pt x="9367" y="1205"/>
                      <a:pt x="9355" y="1171"/>
                      <a:pt x="9343" y="1171"/>
                    </a:cubicBezTo>
                    <a:cubicBezTo>
                      <a:pt x="9308" y="1171"/>
                      <a:pt x="9284" y="1205"/>
                      <a:pt x="9284" y="1239"/>
                    </a:cubicBezTo>
                    <a:cubicBezTo>
                      <a:pt x="9272" y="1307"/>
                      <a:pt x="9249" y="1341"/>
                      <a:pt x="9213" y="1341"/>
                    </a:cubicBezTo>
                    <a:cubicBezTo>
                      <a:pt x="9202" y="1341"/>
                      <a:pt x="9178" y="1341"/>
                      <a:pt x="9166" y="1341"/>
                    </a:cubicBezTo>
                    <a:cubicBezTo>
                      <a:pt x="9166" y="1341"/>
                      <a:pt x="9154" y="1341"/>
                      <a:pt x="9143" y="1341"/>
                    </a:cubicBezTo>
                    <a:cubicBezTo>
                      <a:pt x="9131" y="1341"/>
                      <a:pt x="9107" y="1375"/>
                      <a:pt x="9084" y="1341"/>
                    </a:cubicBezTo>
                    <a:cubicBezTo>
                      <a:pt x="9072" y="1341"/>
                      <a:pt x="9060" y="1307"/>
                      <a:pt x="9060" y="1273"/>
                    </a:cubicBezTo>
                    <a:cubicBezTo>
                      <a:pt x="9060" y="1239"/>
                      <a:pt x="9072" y="1171"/>
                      <a:pt x="9084" y="1137"/>
                    </a:cubicBezTo>
                    <a:cubicBezTo>
                      <a:pt x="9095" y="1137"/>
                      <a:pt x="9095" y="1137"/>
                      <a:pt x="9095" y="1103"/>
                    </a:cubicBezTo>
                    <a:cubicBezTo>
                      <a:pt x="9095" y="1103"/>
                      <a:pt x="9095" y="1103"/>
                      <a:pt x="9095" y="1103"/>
                    </a:cubicBezTo>
                    <a:cubicBezTo>
                      <a:pt x="9060" y="1103"/>
                      <a:pt x="9025" y="1171"/>
                      <a:pt x="9025" y="1171"/>
                    </a:cubicBezTo>
                    <a:cubicBezTo>
                      <a:pt x="9025" y="1239"/>
                      <a:pt x="9001" y="1273"/>
                      <a:pt x="8989" y="1273"/>
                    </a:cubicBezTo>
                    <a:cubicBezTo>
                      <a:pt x="8977" y="1273"/>
                      <a:pt x="8954" y="1239"/>
                      <a:pt x="8942" y="1205"/>
                    </a:cubicBezTo>
                    <a:cubicBezTo>
                      <a:pt x="8942" y="1205"/>
                      <a:pt x="8930" y="1205"/>
                      <a:pt x="8918" y="1171"/>
                    </a:cubicBezTo>
                    <a:cubicBezTo>
                      <a:pt x="8918" y="1205"/>
                      <a:pt x="8918" y="1205"/>
                      <a:pt x="8918" y="1205"/>
                    </a:cubicBezTo>
                    <a:cubicBezTo>
                      <a:pt x="8895" y="1239"/>
                      <a:pt x="8871" y="1273"/>
                      <a:pt x="8836" y="1307"/>
                    </a:cubicBezTo>
                    <a:cubicBezTo>
                      <a:pt x="8812" y="1341"/>
                      <a:pt x="8789" y="1341"/>
                      <a:pt x="8753" y="1307"/>
                    </a:cubicBezTo>
                    <a:cubicBezTo>
                      <a:pt x="8753" y="1307"/>
                      <a:pt x="8741" y="1307"/>
                      <a:pt x="8741" y="1307"/>
                    </a:cubicBezTo>
                    <a:cubicBezTo>
                      <a:pt x="8741" y="1307"/>
                      <a:pt x="8753" y="1341"/>
                      <a:pt x="8753" y="1341"/>
                    </a:cubicBezTo>
                    <a:cubicBezTo>
                      <a:pt x="8777" y="1341"/>
                      <a:pt x="8800" y="1375"/>
                      <a:pt x="8800" y="1443"/>
                    </a:cubicBezTo>
                    <a:cubicBezTo>
                      <a:pt x="8800" y="1443"/>
                      <a:pt x="8800" y="1443"/>
                      <a:pt x="8800" y="1443"/>
                    </a:cubicBezTo>
                    <a:cubicBezTo>
                      <a:pt x="8800" y="1477"/>
                      <a:pt x="8800" y="1477"/>
                      <a:pt x="8800" y="1477"/>
                    </a:cubicBezTo>
                    <a:cubicBezTo>
                      <a:pt x="8789" y="1511"/>
                      <a:pt x="8777" y="1511"/>
                      <a:pt x="8694" y="1545"/>
                    </a:cubicBezTo>
                    <a:cubicBezTo>
                      <a:pt x="8659" y="1545"/>
                      <a:pt x="8600" y="1579"/>
                      <a:pt x="8576" y="1579"/>
                    </a:cubicBezTo>
                    <a:cubicBezTo>
                      <a:pt x="8565" y="1647"/>
                      <a:pt x="8506" y="1681"/>
                      <a:pt x="8411" y="1681"/>
                    </a:cubicBezTo>
                    <a:cubicBezTo>
                      <a:pt x="8388" y="1681"/>
                      <a:pt x="8388" y="1681"/>
                      <a:pt x="8388" y="1681"/>
                    </a:cubicBezTo>
                    <a:cubicBezTo>
                      <a:pt x="8352" y="1681"/>
                      <a:pt x="8352" y="1681"/>
                      <a:pt x="8340" y="1715"/>
                    </a:cubicBezTo>
                    <a:cubicBezTo>
                      <a:pt x="8329" y="1783"/>
                      <a:pt x="8317" y="1817"/>
                      <a:pt x="8270" y="1851"/>
                    </a:cubicBezTo>
                    <a:cubicBezTo>
                      <a:pt x="8246" y="1851"/>
                      <a:pt x="8246" y="1851"/>
                      <a:pt x="8246" y="1851"/>
                    </a:cubicBezTo>
                    <a:cubicBezTo>
                      <a:pt x="8199" y="1885"/>
                      <a:pt x="8175" y="1885"/>
                      <a:pt x="8163" y="1953"/>
                    </a:cubicBezTo>
                    <a:cubicBezTo>
                      <a:pt x="8140" y="2021"/>
                      <a:pt x="8116" y="2089"/>
                      <a:pt x="8081" y="2089"/>
                    </a:cubicBezTo>
                    <a:cubicBezTo>
                      <a:pt x="8057" y="2089"/>
                      <a:pt x="8034" y="2055"/>
                      <a:pt x="8022" y="2021"/>
                    </a:cubicBezTo>
                    <a:cubicBezTo>
                      <a:pt x="8022" y="2021"/>
                      <a:pt x="8022" y="2021"/>
                      <a:pt x="8022" y="2055"/>
                    </a:cubicBezTo>
                    <a:cubicBezTo>
                      <a:pt x="8022" y="2123"/>
                      <a:pt x="7998" y="2191"/>
                      <a:pt x="7963" y="2157"/>
                    </a:cubicBezTo>
                    <a:cubicBezTo>
                      <a:pt x="7975" y="2191"/>
                      <a:pt x="7975" y="2191"/>
                      <a:pt x="7975" y="2225"/>
                    </a:cubicBezTo>
                    <a:cubicBezTo>
                      <a:pt x="7986" y="2259"/>
                      <a:pt x="7986" y="2327"/>
                      <a:pt x="7975" y="2395"/>
                    </a:cubicBezTo>
                    <a:cubicBezTo>
                      <a:pt x="7975" y="2395"/>
                      <a:pt x="7963" y="2395"/>
                      <a:pt x="7963" y="2395"/>
                    </a:cubicBezTo>
                    <a:cubicBezTo>
                      <a:pt x="7975" y="2429"/>
                      <a:pt x="7986" y="2497"/>
                      <a:pt x="7998" y="2565"/>
                    </a:cubicBezTo>
                    <a:cubicBezTo>
                      <a:pt x="7998" y="2599"/>
                      <a:pt x="7998" y="2599"/>
                      <a:pt x="7986" y="2633"/>
                    </a:cubicBezTo>
                    <a:cubicBezTo>
                      <a:pt x="7986" y="2633"/>
                      <a:pt x="7975" y="2667"/>
                      <a:pt x="7963" y="2667"/>
                    </a:cubicBezTo>
                    <a:cubicBezTo>
                      <a:pt x="7963" y="2667"/>
                      <a:pt x="7963" y="2667"/>
                      <a:pt x="7963" y="2667"/>
                    </a:cubicBezTo>
                    <a:cubicBezTo>
                      <a:pt x="7963" y="2667"/>
                      <a:pt x="7963" y="2701"/>
                      <a:pt x="7975" y="2701"/>
                    </a:cubicBezTo>
                    <a:cubicBezTo>
                      <a:pt x="7975" y="2735"/>
                      <a:pt x="7975" y="2735"/>
                      <a:pt x="7986" y="2769"/>
                    </a:cubicBezTo>
                    <a:cubicBezTo>
                      <a:pt x="7986" y="2769"/>
                      <a:pt x="7986" y="2803"/>
                      <a:pt x="7986" y="2803"/>
                    </a:cubicBezTo>
                    <a:cubicBezTo>
                      <a:pt x="8010" y="2871"/>
                      <a:pt x="7998" y="2939"/>
                      <a:pt x="7986" y="2973"/>
                    </a:cubicBezTo>
                    <a:cubicBezTo>
                      <a:pt x="7986" y="2973"/>
                      <a:pt x="7986" y="3007"/>
                      <a:pt x="7986" y="3007"/>
                    </a:cubicBezTo>
                    <a:cubicBezTo>
                      <a:pt x="7986" y="3041"/>
                      <a:pt x="7975" y="3075"/>
                      <a:pt x="7975" y="3109"/>
                    </a:cubicBezTo>
                    <a:cubicBezTo>
                      <a:pt x="7951" y="3143"/>
                      <a:pt x="7927" y="3143"/>
                      <a:pt x="7904" y="3109"/>
                    </a:cubicBezTo>
                    <a:cubicBezTo>
                      <a:pt x="7904" y="3109"/>
                      <a:pt x="7904" y="3075"/>
                      <a:pt x="7892" y="3075"/>
                    </a:cubicBezTo>
                    <a:cubicBezTo>
                      <a:pt x="7892" y="3041"/>
                      <a:pt x="7880" y="3041"/>
                      <a:pt x="7857" y="3041"/>
                    </a:cubicBezTo>
                    <a:cubicBezTo>
                      <a:pt x="7833" y="3041"/>
                      <a:pt x="7810" y="3075"/>
                      <a:pt x="7810" y="3075"/>
                    </a:cubicBezTo>
                    <a:cubicBezTo>
                      <a:pt x="7798" y="3143"/>
                      <a:pt x="7774" y="3177"/>
                      <a:pt x="7751" y="3177"/>
                    </a:cubicBezTo>
                    <a:cubicBezTo>
                      <a:pt x="7739" y="3177"/>
                      <a:pt x="7727" y="3177"/>
                      <a:pt x="7715" y="3143"/>
                    </a:cubicBezTo>
                    <a:cubicBezTo>
                      <a:pt x="7715" y="3143"/>
                      <a:pt x="7715" y="3109"/>
                      <a:pt x="7703" y="3109"/>
                    </a:cubicBezTo>
                    <a:cubicBezTo>
                      <a:pt x="7680" y="3109"/>
                      <a:pt x="7668" y="3143"/>
                      <a:pt x="7644" y="3143"/>
                    </a:cubicBezTo>
                    <a:cubicBezTo>
                      <a:pt x="7609" y="3143"/>
                      <a:pt x="7574" y="3177"/>
                      <a:pt x="7538" y="3177"/>
                    </a:cubicBezTo>
                    <a:cubicBezTo>
                      <a:pt x="7444" y="3177"/>
                      <a:pt x="7243" y="3211"/>
                      <a:pt x="7196" y="3246"/>
                    </a:cubicBezTo>
                    <a:cubicBezTo>
                      <a:pt x="7172" y="3280"/>
                      <a:pt x="7161" y="3348"/>
                      <a:pt x="7149" y="3416"/>
                    </a:cubicBezTo>
                    <a:cubicBezTo>
                      <a:pt x="7149" y="3450"/>
                      <a:pt x="7149" y="3484"/>
                      <a:pt x="7161" y="3518"/>
                    </a:cubicBezTo>
                    <a:cubicBezTo>
                      <a:pt x="7208" y="3654"/>
                      <a:pt x="7184" y="3756"/>
                      <a:pt x="7172" y="3790"/>
                    </a:cubicBezTo>
                    <a:cubicBezTo>
                      <a:pt x="7172" y="3824"/>
                      <a:pt x="7172" y="3824"/>
                      <a:pt x="7172" y="3858"/>
                    </a:cubicBezTo>
                    <a:cubicBezTo>
                      <a:pt x="7184" y="3892"/>
                      <a:pt x="7279" y="4028"/>
                      <a:pt x="7326" y="4062"/>
                    </a:cubicBezTo>
                    <a:cubicBezTo>
                      <a:pt x="7373" y="4062"/>
                      <a:pt x="7420" y="4164"/>
                      <a:pt x="7432" y="4266"/>
                    </a:cubicBezTo>
                    <a:cubicBezTo>
                      <a:pt x="7444" y="4368"/>
                      <a:pt x="7444" y="4470"/>
                      <a:pt x="7420" y="4538"/>
                    </a:cubicBezTo>
                    <a:cubicBezTo>
                      <a:pt x="7420" y="4572"/>
                      <a:pt x="7397" y="4606"/>
                      <a:pt x="7361" y="4606"/>
                    </a:cubicBezTo>
                    <a:cubicBezTo>
                      <a:pt x="7302" y="4606"/>
                      <a:pt x="7220" y="4470"/>
                      <a:pt x="7161" y="4334"/>
                    </a:cubicBezTo>
                    <a:cubicBezTo>
                      <a:pt x="7102" y="4198"/>
                      <a:pt x="6937" y="4130"/>
                      <a:pt x="6878" y="4130"/>
                    </a:cubicBezTo>
                    <a:cubicBezTo>
                      <a:pt x="6830" y="4130"/>
                      <a:pt x="6819" y="4062"/>
                      <a:pt x="6819" y="4028"/>
                    </a:cubicBezTo>
                    <a:cubicBezTo>
                      <a:pt x="6807" y="3994"/>
                      <a:pt x="6807" y="3994"/>
                      <a:pt x="6783" y="3994"/>
                    </a:cubicBezTo>
                    <a:cubicBezTo>
                      <a:pt x="6760" y="3994"/>
                      <a:pt x="6736" y="4028"/>
                      <a:pt x="6712" y="4062"/>
                    </a:cubicBezTo>
                    <a:cubicBezTo>
                      <a:pt x="6724" y="4062"/>
                      <a:pt x="6724" y="4062"/>
                      <a:pt x="6724" y="4062"/>
                    </a:cubicBezTo>
                    <a:cubicBezTo>
                      <a:pt x="6748" y="4062"/>
                      <a:pt x="6771" y="4062"/>
                      <a:pt x="6783" y="4096"/>
                    </a:cubicBezTo>
                    <a:cubicBezTo>
                      <a:pt x="6783" y="4130"/>
                      <a:pt x="6783" y="4164"/>
                      <a:pt x="6771" y="4198"/>
                    </a:cubicBezTo>
                    <a:cubicBezTo>
                      <a:pt x="6795" y="4198"/>
                      <a:pt x="6807" y="4198"/>
                      <a:pt x="6830" y="4232"/>
                    </a:cubicBezTo>
                    <a:cubicBezTo>
                      <a:pt x="6866" y="4266"/>
                      <a:pt x="6866" y="4334"/>
                      <a:pt x="6866" y="4368"/>
                    </a:cubicBezTo>
                    <a:cubicBezTo>
                      <a:pt x="6854" y="4436"/>
                      <a:pt x="6819" y="4470"/>
                      <a:pt x="6783" y="4470"/>
                    </a:cubicBezTo>
                    <a:cubicBezTo>
                      <a:pt x="6748" y="4470"/>
                      <a:pt x="6724" y="4436"/>
                      <a:pt x="6701" y="4402"/>
                    </a:cubicBezTo>
                    <a:cubicBezTo>
                      <a:pt x="6689" y="4368"/>
                      <a:pt x="6665" y="4368"/>
                      <a:pt x="6653" y="4368"/>
                    </a:cubicBezTo>
                    <a:cubicBezTo>
                      <a:pt x="6618" y="4368"/>
                      <a:pt x="6594" y="4436"/>
                      <a:pt x="6583" y="4470"/>
                    </a:cubicBezTo>
                    <a:cubicBezTo>
                      <a:pt x="6583" y="4504"/>
                      <a:pt x="6653" y="4742"/>
                      <a:pt x="6748" y="4776"/>
                    </a:cubicBezTo>
                    <a:cubicBezTo>
                      <a:pt x="6819" y="4810"/>
                      <a:pt x="6842" y="4844"/>
                      <a:pt x="6854" y="4912"/>
                    </a:cubicBezTo>
                    <a:cubicBezTo>
                      <a:pt x="6854" y="4946"/>
                      <a:pt x="6866" y="4946"/>
                      <a:pt x="6878" y="4980"/>
                    </a:cubicBezTo>
                    <a:cubicBezTo>
                      <a:pt x="6913" y="5014"/>
                      <a:pt x="6913" y="5048"/>
                      <a:pt x="6913" y="5082"/>
                    </a:cubicBezTo>
                    <a:cubicBezTo>
                      <a:pt x="6913" y="5184"/>
                      <a:pt x="6878" y="5218"/>
                      <a:pt x="6842" y="5218"/>
                    </a:cubicBezTo>
                    <a:cubicBezTo>
                      <a:pt x="6842" y="5218"/>
                      <a:pt x="6842" y="5218"/>
                      <a:pt x="6842" y="5218"/>
                    </a:cubicBezTo>
                    <a:cubicBezTo>
                      <a:pt x="6819" y="5218"/>
                      <a:pt x="6771" y="5150"/>
                      <a:pt x="6736" y="5082"/>
                    </a:cubicBezTo>
                    <a:cubicBezTo>
                      <a:pt x="6712" y="5048"/>
                      <a:pt x="6701" y="5014"/>
                      <a:pt x="6677" y="4980"/>
                    </a:cubicBezTo>
                    <a:cubicBezTo>
                      <a:pt x="6665" y="4946"/>
                      <a:pt x="6653" y="4946"/>
                      <a:pt x="6630" y="4946"/>
                    </a:cubicBezTo>
                    <a:cubicBezTo>
                      <a:pt x="6606" y="4946"/>
                      <a:pt x="6594" y="4946"/>
                      <a:pt x="6571" y="4946"/>
                    </a:cubicBezTo>
                    <a:cubicBezTo>
                      <a:pt x="6559" y="4946"/>
                      <a:pt x="6535" y="4980"/>
                      <a:pt x="6524" y="4980"/>
                    </a:cubicBezTo>
                    <a:cubicBezTo>
                      <a:pt x="6500" y="4980"/>
                      <a:pt x="6465" y="4946"/>
                      <a:pt x="6453" y="4912"/>
                    </a:cubicBezTo>
                    <a:cubicBezTo>
                      <a:pt x="6417" y="4844"/>
                      <a:pt x="6429" y="4742"/>
                      <a:pt x="6441" y="4708"/>
                    </a:cubicBezTo>
                    <a:cubicBezTo>
                      <a:pt x="6441" y="4674"/>
                      <a:pt x="6441" y="4674"/>
                      <a:pt x="6441" y="4674"/>
                    </a:cubicBezTo>
                    <a:cubicBezTo>
                      <a:pt x="6394" y="4538"/>
                      <a:pt x="6453" y="4300"/>
                      <a:pt x="6465" y="4198"/>
                    </a:cubicBezTo>
                    <a:cubicBezTo>
                      <a:pt x="6476" y="4130"/>
                      <a:pt x="6476" y="4062"/>
                      <a:pt x="6476" y="3960"/>
                    </a:cubicBezTo>
                    <a:cubicBezTo>
                      <a:pt x="6465" y="3892"/>
                      <a:pt x="6441" y="3824"/>
                      <a:pt x="6429" y="3824"/>
                    </a:cubicBezTo>
                    <a:cubicBezTo>
                      <a:pt x="6417" y="3824"/>
                      <a:pt x="6417" y="3824"/>
                      <a:pt x="6417" y="3824"/>
                    </a:cubicBezTo>
                    <a:cubicBezTo>
                      <a:pt x="6417" y="3824"/>
                      <a:pt x="6417" y="3858"/>
                      <a:pt x="6417" y="3858"/>
                    </a:cubicBezTo>
                    <a:cubicBezTo>
                      <a:pt x="6441" y="3960"/>
                      <a:pt x="6429" y="4198"/>
                      <a:pt x="6382" y="4334"/>
                    </a:cubicBezTo>
                    <a:cubicBezTo>
                      <a:pt x="6358" y="4436"/>
                      <a:pt x="6311" y="4470"/>
                      <a:pt x="6276" y="4504"/>
                    </a:cubicBezTo>
                    <a:cubicBezTo>
                      <a:pt x="6252" y="4538"/>
                      <a:pt x="6241" y="4538"/>
                      <a:pt x="6229" y="4572"/>
                    </a:cubicBezTo>
                    <a:cubicBezTo>
                      <a:pt x="6229" y="4640"/>
                      <a:pt x="6205" y="4674"/>
                      <a:pt x="6182" y="4708"/>
                    </a:cubicBezTo>
                    <a:cubicBezTo>
                      <a:pt x="6182" y="4742"/>
                      <a:pt x="6182" y="4742"/>
                      <a:pt x="6170" y="4742"/>
                    </a:cubicBezTo>
                    <a:cubicBezTo>
                      <a:pt x="6205" y="4844"/>
                      <a:pt x="6311" y="5184"/>
                      <a:pt x="6323" y="5286"/>
                    </a:cubicBezTo>
                    <a:cubicBezTo>
                      <a:pt x="6335" y="5354"/>
                      <a:pt x="6311" y="5457"/>
                      <a:pt x="6288" y="5593"/>
                    </a:cubicBezTo>
                    <a:cubicBezTo>
                      <a:pt x="6264" y="5729"/>
                      <a:pt x="6241" y="5865"/>
                      <a:pt x="6252" y="5933"/>
                    </a:cubicBezTo>
                    <a:cubicBezTo>
                      <a:pt x="6252" y="6069"/>
                      <a:pt x="6252" y="6137"/>
                      <a:pt x="6252" y="6205"/>
                    </a:cubicBezTo>
                    <a:cubicBezTo>
                      <a:pt x="6241" y="6273"/>
                      <a:pt x="6241" y="6273"/>
                      <a:pt x="6252" y="6307"/>
                    </a:cubicBezTo>
                    <a:cubicBezTo>
                      <a:pt x="6252" y="6307"/>
                      <a:pt x="6252" y="6341"/>
                      <a:pt x="6264" y="6341"/>
                    </a:cubicBezTo>
                    <a:cubicBezTo>
                      <a:pt x="6276" y="6341"/>
                      <a:pt x="6276" y="6307"/>
                      <a:pt x="6288" y="6307"/>
                    </a:cubicBezTo>
                    <a:cubicBezTo>
                      <a:pt x="6311" y="6307"/>
                      <a:pt x="6323" y="6307"/>
                      <a:pt x="6347" y="6341"/>
                    </a:cubicBezTo>
                    <a:cubicBezTo>
                      <a:pt x="6347" y="6341"/>
                      <a:pt x="6370" y="6307"/>
                      <a:pt x="6406" y="6307"/>
                    </a:cubicBezTo>
                    <a:cubicBezTo>
                      <a:pt x="6429" y="6273"/>
                      <a:pt x="6453" y="6239"/>
                      <a:pt x="6488" y="6239"/>
                    </a:cubicBezTo>
                    <a:cubicBezTo>
                      <a:pt x="6547" y="6205"/>
                      <a:pt x="6665" y="6341"/>
                      <a:pt x="6724" y="6443"/>
                    </a:cubicBezTo>
                    <a:cubicBezTo>
                      <a:pt x="6736" y="6477"/>
                      <a:pt x="6748" y="6477"/>
                      <a:pt x="6748" y="6477"/>
                    </a:cubicBezTo>
                    <a:cubicBezTo>
                      <a:pt x="6795" y="6545"/>
                      <a:pt x="6795" y="6647"/>
                      <a:pt x="6807" y="6715"/>
                    </a:cubicBezTo>
                    <a:cubicBezTo>
                      <a:pt x="6807" y="6749"/>
                      <a:pt x="6807" y="6783"/>
                      <a:pt x="6807" y="6817"/>
                    </a:cubicBezTo>
                    <a:cubicBezTo>
                      <a:pt x="6842" y="6919"/>
                      <a:pt x="6807" y="6987"/>
                      <a:pt x="6783" y="7021"/>
                    </a:cubicBezTo>
                    <a:cubicBezTo>
                      <a:pt x="6771" y="7055"/>
                      <a:pt x="6760" y="7089"/>
                      <a:pt x="6760" y="7123"/>
                    </a:cubicBezTo>
                    <a:cubicBezTo>
                      <a:pt x="6760" y="7191"/>
                      <a:pt x="6819" y="7259"/>
                      <a:pt x="6854" y="7293"/>
                    </a:cubicBezTo>
                    <a:cubicBezTo>
                      <a:pt x="6889" y="7327"/>
                      <a:pt x="6901" y="7361"/>
                      <a:pt x="6901" y="7395"/>
                    </a:cubicBezTo>
                    <a:cubicBezTo>
                      <a:pt x="6913" y="7429"/>
                      <a:pt x="6913" y="7429"/>
                      <a:pt x="6913" y="7429"/>
                    </a:cubicBezTo>
                    <a:cubicBezTo>
                      <a:pt x="6901" y="7463"/>
                      <a:pt x="6901" y="7463"/>
                      <a:pt x="6901" y="7463"/>
                    </a:cubicBezTo>
                    <a:cubicBezTo>
                      <a:pt x="6889" y="7497"/>
                      <a:pt x="6878" y="7497"/>
                      <a:pt x="6854" y="7497"/>
                    </a:cubicBezTo>
                    <a:cubicBezTo>
                      <a:pt x="6819" y="7497"/>
                      <a:pt x="6760" y="7497"/>
                      <a:pt x="6724" y="7463"/>
                    </a:cubicBezTo>
                    <a:cubicBezTo>
                      <a:pt x="6689" y="7395"/>
                      <a:pt x="6677" y="7293"/>
                      <a:pt x="6665" y="7225"/>
                    </a:cubicBezTo>
                    <a:cubicBezTo>
                      <a:pt x="6665" y="7225"/>
                      <a:pt x="6653" y="7191"/>
                      <a:pt x="6653" y="7191"/>
                    </a:cubicBezTo>
                    <a:cubicBezTo>
                      <a:pt x="6642" y="7157"/>
                      <a:pt x="6653" y="7055"/>
                      <a:pt x="6665" y="6987"/>
                    </a:cubicBezTo>
                    <a:cubicBezTo>
                      <a:pt x="6677" y="6953"/>
                      <a:pt x="6677" y="6885"/>
                      <a:pt x="6689" y="6851"/>
                    </a:cubicBezTo>
                    <a:cubicBezTo>
                      <a:pt x="6689" y="6817"/>
                      <a:pt x="6665" y="6783"/>
                      <a:pt x="6653" y="6749"/>
                    </a:cubicBezTo>
                    <a:cubicBezTo>
                      <a:pt x="6642" y="6715"/>
                      <a:pt x="6630" y="6681"/>
                      <a:pt x="6618" y="6647"/>
                    </a:cubicBezTo>
                    <a:cubicBezTo>
                      <a:pt x="6594" y="6545"/>
                      <a:pt x="6571" y="6511"/>
                      <a:pt x="6571" y="6511"/>
                    </a:cubicBezTo>
                    <a:cubicBezTo>
                      <a:pt x="6547" y="6545"/>
                      <a:pt x="6535" y="6545"/>
                      <a:pt x="6524" y="6545"/>
                    </a:cubicBezTo>
                    <a:cubicBezTo>
                      <a:pt x="6476" y="6579"/>
                      <a:pt x="6394" y="6613"/>
                      <a:pt x="6370" y="6681"/>
                    </a:cubicBezTo>
                    <a:cubicBezTo>
                      <a:pt x="6347" y="6749"/>
                      <a:pt x="6382" y="7021"/>
                      <a:pt x="6394" y="7123"/>
                    </a:cubicBezTo>
                    <a:cubicBezTo>
                      <a:pt x="6417" y="7259"/>
                      <a:pt x="6370" y="7361"/>
                      <a:pt x="6335" y="7463"/>
                    </a:cubicBezTo>
                    <a:cubicBezTo>
                      <a:pt x="6323" y="7497"/>
                      <a:pt x="6300" y="7566"/>
                      <a:pt x="6288" y="7600"/>
                    </a:cubicBezTo>
                    <a:cubicBezTo>
                      <a:pt x="6300" y="7736"/>
                      <a:pt x="6252" y="7804"/>
                      <a:pt x="6205" y="7906"/>
                    </a:cubicBezTo>
                    <a:cubicBezTo>
                      <a:pt x="6182" y="7940"/>
                      <a:pt x="6182" y="7940"/>
                      <a:pt x="6182" y="7940"/>
                    </a:cubicBezTo>
                    <a:cubicBezTo>
                      <a:pt x="6170" y="7940"/>
                      <a:pt x="6158" y="7940"/>
                      <a:pt x="6158" y="7974"/>
                    </a:cubicBezTo>
                    <a:cubicBezTo>
                      <a:pt x="6099" y="8042"/>
                      <a:pt x="6064" y="8076"/>
                      <a:pt x="6075" y="8178"/>
                    </a:cubicBezTo>
                    <a:cubicBezTo>
                      <a:pt x="6075" y="8212"/>
                      <a:pt x="6064" y="8246"/>
                      <a:pt x="6052" y="8280"/>
                    </a:cubicBezTo>
                    <a:cubicBezTo>
                      <a:pt x="6052" y="8314"/>
                      <a:pt x="6028" y="8314"/>
                      <a:pt x="6016" y="8314"/>
                    </a:cubicBezTo>
                    <a:cubicBezTo>
                      <a:pt x="5981" y="8314"/>
                      <a:pt x="5946" y="8280"/>
                      <a:pt x="5910" y="8212"/>
                    </a:cubicBezTo>
                    <a:cubicBezTo>
                      <a:pt x="5898" y="8212"/>
                      <a:pt x="5875" y="8212"/>
                      <a:pt x="5851" y="8246"/>
                    </a:cubicBezTo>
                    <a:cubicBezTo>
                      <a:pt x="5828" y="8246"/>
                      <a:pt x="5804" y="8280"/>
                      <a:pt x="5780" y="8280"/>
                    </a:cubicBezTo>
                    <a:cubicBezTo>
                      <a:pt x="5769" y="8280"/>
                      <a:pt x="5769" y="8280"/>
                      <a:pt x="5769" y="8280"/>
                    </a:cubicBezTo>
                    <a:cubicBezTo>
                      <a:pt x="5733" y="8280"/>
                      <a:pt x="5721" y="8212"/>
                      <a:pt x="5698" y="8178"/>
                    </a:cubicBezTo>
                    <a:cubicBezTo>
                      <a:pt x="5686" y="8144"/>
                      <a:pt x="5686" y="8144"/>
                      <a:pt x="5674" y="8178"/>
                    </a:cubicBezTo>
                    <a:cubicBezTo>
                      <a:pt x="5639" y="8212"/>
                      <a:pt x="5603" y="8178"/>
                      <a:pt x="5592" y="8110"/>
                    </a:cubicBezTo>
                    <a:cubicBezTo>
                      <a:pt x="5580" y="8042"/>
                      <a:pt x="5568" y="7974"/>
                      <a:pt x="5580" y="7906"/>
                    </a:cubicBezTo>
                    <a:cubicBezTo>
                      <a:pt x="5592" y="7872"/>
                      <a:pt x="5603" y="7838"/>
                      <a:pt x="5627" y="7838"/>
                    </a:cubicBezTo>
                    <a:cubicBezTo>
                      <a:pt x="5651" y="7838"/>
                      <a:pt x="5686" y="7906"/>
                      <a:pt x="5698" y="7974"/>
                    </a:cubicBezTo>
                    <a:cubicBezTo>
                      <a:pt x="5698" y="7974"/>
                      <a:pt x="5710" y="7940"/>
                      <a:pt x="5733" y="7906"/>
                    </a:cubicBezTo>
                    <a:cubicBezTo>
                      <a:pt x="5769" y="7872"/>
                      <a:pt x="5792" y="7906"/>
                      <a:pt x="5804" y="7940"/>
                    </a:cubicBezTo>
                    <a:cubicBezTo>
                      <a:pt x="5804" y="7974"/>
                      <a:pt x="5816" y="7974"/>
                      <a:pt x="5828" y="8008"/>
                    </a:cubicBezTo>
                    <a:cubicBezTo>
                      <a:pt x="5839" y="8008"/>
                      <a:pt x="5851" y="8008"/>
                      <a:pt x="5851" y="8008"/>
                    </a:cubicBezTo>
                    <a:cubicBezTo>
                      <a:pt x="5851" y="7974"/>
                      <a:pt x="5863" y="7906"/>
                      <a:pt x="5898" y="7906"/>
                    </a:cubicBezTo>
                    <a:cubicBezTo>
                      <a:pt x="5898" y="7906"/>
                      <a:pt x="5898" y="7906"/>
                      <a:pt x="5910" y="7906"/>
                    </a:cubicBezTo>
                    <a:cubicBezTo>
                      <a:pt x="5898" y="7906"/>
                      <a:pt x="5898" y="7872"/>
                      <a:pt x="5898" y="7838"/>
                    </a:cubicBezTo>
                    <a:cubicBezTo>
                      <a:pt x="5910" y="7770"/>
                      <a:pt x="5946" y="7736"/>
                      <a:pt x="5969" y="7702"/>
                    </a:cubicBezTo>
                    <a:cubicBezTo>
                      <a:pt x="5981" y="7702"/>
                      <a:pt x="5981" y="7702"/>
                      <a:pt x="5981" y="7702"/>
                    </a:cubicBezTo>
                    <a:cubicBezTo>
                      <a:pt x="5981" y="7702"/>
                      <a:pt x="5981" y="7668"/>
                      <a:pt x="5981" y="7634"/>
                    </a:cubicBezTo>
                    <a:cubicBezTo>
                      <a:pt x="5993" y="7600"/>
                      <a:pt x="5993" y="7531"/>
                      <a:pt x="6016" y="7497"/>
                    </a:cubicBezTo>
                    <a:cubicBezTo>
                      <a:pt x="6016" y="7497"/>
                      <a:pt x="6016" y="7497"/>
                      <a:pt x="6016" y="7463"/>
                    </a:cubicBezTo>
                    <a:cubicBezTo>
                      <a:pt x="6028" y="7429"/>
                      <a:pt x="6028" y="7361"/>
                      <a:pt x="6064" y="7361"/>
                    </a:cubicBezTo>
                    <a:cubicBezTo>
                      <a:pt x="6064" y="7361"/>
                      <a:pt x="6075" y="7327"/>
                      <a:pt x="6075" y="7327"/>
                    </a:cubicBezTo>
                    <a:cubicBezTo>
                      <a:pt x="6087" y="7293"/>
                      <a:pt x="6099" y="7225"/>
                      <a:pt x="6123" y="7225"/>
                    </a:cubicBezTo>
                    <a:cubicBezTo>
                      <a:pt x="6123" y="7225"/>
                      <a:pt x="6134" y="7225"/>
                      <a:pt x="6134" y="7191"/>
                    </a:cubicBezTo>
                    <a:cubicBezTo>
                      <a:pt x="6134" y="7191"/>
                      <a:pt x="6134" y="7157"/>
                      <a:pt x="6134" y="7157"/>
                    </a:cubicBezTo>
                    <a:cubicBezTo>
                      <a:pt x="6123" y="7123"/>
                      <a:pt x="6123" y="7055"/>
                      <a:pt x="6123" y="6987"/>
                    </a:cubicBezTo>
                    <a:cubicBezTo>
                      <a:pt x="6134" y="6919"/>
                      <a:pt x="6158" y="6817"/>
                      <a:pt x="6182" y="6817"/>
                    </a:cubicBezTo>
                    <a:cubicBezTo>
                      <a:pt x="6182" y="6783"/>
                      <a:pt x="6182" y="6783"/>
                      <a:pt x="6182" y="6783"/>
                    </a:cubicBezTo>
                    <a:cubicBezTo>
                      <a:pt x="6182" y="6783"/>
                      <a:pt x="6182" y="6783"/>
                      <a:pt x="6182" y="6783"/>
                    </a:cubicBezTo>
                    <a:cubicBezTo>
                      <a:pt x="6170" y="6749"/>
                      <a:pt x="6170" y="6749"/>
                      <a:pt x="6170" y="6749"/>
                    </a:cubicBezTo>
                    <a:cubicBezTo>
                      <a:pt x="6111" y="6647"/>
                      <a:pt x="6052" y="6511"/>
                      <a:pt x="6064" y="6375"/>
                    </a:cubicBezTo>
                    <a:cubicBezTo>
                      <a:pt x="6064" y="6341"/>
                      <a:pt x="6064" y="6273"/>
                      <a:pt x="6064" y="6205"/>
                    </a:cubicBezTo>
                    <a:cubicBezTo>
                      <a:pt x="6052" y="6137"/>
                      <a:pt x="6052" y="6035"/>
                      <a:pt x="6064" y="5967"/>
                    </a:cubicBezTo>
                    <a:cubicBezTo>
                      <a:pt x="6064" y="5933"/>
                      <a:pt x="6064" y="5763"/>
                      <a:pt x="6064" y="5695"/>
                    </a:cubicBezTo>
                    <a:cubicBezTo>
                      <a:pt x="6052" y="5661"/>
                      <a:pt x="6052" y="5661"/>
                      <a:pt x="6052" y="5661"/>
                    </a:cubicBezTo>
                    <a:cubicBezTo>
                      <a:pt x="6052" y="5593"/>
                      <a:pt x="6064" y="5491"/>
                      <a:pt x="6075" y="5423"/>
                    </a:cubicBezTo>
                    <a:cubicBezTo>
                      <a:pt x="6075" y="5354"/>
                      <a:pt x="6087" y="5320"/>
                      <a:pt x="6087" y="5218"/>
                    </a:cubicBezTo>
                    <a:cubicBezTo>
                      <a:pt x="6099" y="5082"/>
                      <a:pt x="6028" y="4912"/>
                      <a:pt x="5993" y="4878"/>
                    </a:cubicBezTo>
                    <a:cubicBezTo>
                      <a:pt x="5969" y="4844"/>
                      <a:pt x="5969" y="4776"/>
                      <a:pt x="5969" y="4742"/>
                    </a:cubicBezTo>
                    <a:cubicBezTo>
                      <a:pt x="5957" y="4674"/>
                      <a:pt x="5981" y="4572"/>
                      <a:pt x="6028" y="4470"/>
                    </a:cubicBezTo>
                    <a:cubicBezTo>
                      <a:pt x="6075" y="4334"/>
                      <a:pt x="6087" y="3960"/>
                      <a:pt x="6087" y="3858"/>
                    </a:cubicBezTo>
                    <a:cubicBezTo>
                      <a:pt x="6075" y="3824"/>
                      <a:pt x="5993" y="3756"/>
                      <a:pt x="5946" y="3756"/>
                    </a:cubicBezTo>
                    <a:cubicBezTo>
                      <a:pt x="5946" y="3756"/>
                      <a:pt x="5946" y="3756"/>
                      <a:pt x="5946" y="3756"/>
                    </a:cubicBezTo>
                    <a:cubicBezTo>
                      <a:pt x="5898" y="3790"/>
                      <a:pt x="5721" y="3756"/>
                      <a:pt x="5686" y="3722"/>
                    </a:cubicBezTo>
                    <a:cubicBezTo>
                      <a:pt x="5662" y="3722"/>
                      <a:pt x="5651" y="3790"/>
                      <a:pt x="5639" y="3858"/>
                    </a:cubicBezTo>
                    <a:cubicBezTo>
                      <a:pt x="5639" y="3926"/>
                      <a:pt x="5639" y="3926"/>
                      <a:pt x="5639" y="3926"/>
                    </a:cubicBezTo>
                    <a:cubicBezTo>
                      <a:pt x="5627" y="3960"/>
                      <a:pt x="5627" y="3994"/>
                      <a:pt x="5615" y="4028"/>
                    </a:cubicBezTo>
                    <a:cubicBezTo>
                      <a:pt x="5592" y="4130"/>
                      <a:pt x="5568" y="4266"/>
                      <a:pt x="5545" y="4436"/>
                    </a:cubicBezTo>
                    <a:cubicBezTo>
                      <a:pt x="5521" y="4708"/>
                      <a:pt x="5427" y="4810"/>
                      <a:pt x="5379" y="4844"/>
                    </a:cubicBezTo>
                    <a:cubicBezTo>
                      <a:pt x="5368" y="4878"/>
                      <a:pt x="5368" y="4878"/>
                      <a:pt x="5356" y="4878"/>
                    </a:cubicBezTo>
                    <a:cubicBezTo>
                      <a:pt x="5332" y="4912"/>
                      <a:pt x="5320" y="4980"/>
                      <a:pt x="5309" y="5048"/>
                    </a:cubicBezTo>
                    <a:cubicBezTo>
                      <a:pt x="5309" y="5082"/>
                      <a:pt x="5309" y="5082"/>
                      <a:pt x="5309" y="5116"/>
                    </a:cubicBezTo>
                    <a:cubicBezTo>
                      <a:pt x="5320" y="5150"/>
                      <a:pt x="5320" y="5116"/>
                      <a:pt x="5332" y="5116"/>
                    </a:cubicBezTo>
                    <a:cubicBezTo>
                      <a:pt x="5356" y="5116"/>
                      <a:pt x="5368" y="5116"/>
                      <a:pt x="5379" y="5150"/>
                    </a:cubicBezTo>
                    <a:cubicBezTo>
                      <a:pt x="5391" y="5150"/>
                      <a:pt x="5391" y="5184"/>
                      <a:pt x="5403" y="5252"/>
                    </a:cubicBezTo>
                    <a:cubicBezTo>
                      <a:pt x="5403" y="5320"/>
                      <a:pt x="5391" y="5491"/>
                      <a:pt x="5368" y="5525"/>
                    </a:cubicBezTo>
                    <a:cubicBezTo>
                      <a:pt x="5368" y="5559"/>
                      <a:pt x="5368" y="5559"/>
                      <a:pt x="5379" y="5559"/>
                    </a:cubicBezTo>
                    <a:cubicBezTo>
                      <a:pt x="5379" y="5593"/>
                      <a:pt x="5391" y="5695"/>
                      <a:pt x="5356" y="5763"/>
                    </a:cubicBezTo>
                    <a:cubicBezTo>
                      <a:pt x="5332" y="5797"/>
                      <a:pt x="5320" y="5865"/>
                      <a:pt x="5320" y="5899"/>
                    </a:cubicBezTo>
                    <a:cubicBezTo>
                      <a:pt x="5320" y="5899"/>
                      <a:pt x="5320" y="5899"/>
                      <a:pt x="5320" y="5899"/>
                    </a:cubicBezTo>
                    <a:cubicBezTo>
                      <a:pt x="5320" y="5933"/>
                      <a:pt x="5356" y="5967"/>
                      <a:pt x="5379" y="5967"/>
                    </a:cubicBezTo>
                    <a:cubicBezTo>
                      <a:pt x="5415" y="6001"/>
                      <a:pt x="5450" y="6035"/>
                      <a:pt x="5462" y="6069"/>
                    </a:cubicBezTo>
                    <a:cubicBezTo>
                      <a:pt x="5497" y="6103"/>
                      <a:pt x="5509" y="6205"/>
                      <a:pt x="5509" y="6273"/>
                    </a:cubicBezTo>
                    <a:cubicBezTo>
                      <a:pt x="5521" y="6307"/>
                      <a:pt x="5521" y="6341"/>
                      <a:pt x="5533" y="6409"/>
                    </a:cubicBezTo>
                    <a:cubicBezTo>
                      <a:pt x="5545" y="6443"/>
                      <a:pt x="5556" y="6443"/>
                      <a:pt x="5568" y="6443"/>
                    </a:cubicBezTo>
                    <a:cubicBezTo>
                      <a:pt x="5580" y="6443"/>
                      <a:pt x="5603" y="6443"/>
                      <a:pt x="5615" y="6511"/>
                    </a:cubicBezTo>
                    <a:cubicBezTo>
                      <a:pt x="5627" y="6545"/>
                      <a:pt x="5615" y="6613"/>
                      <a:pt x="5603" y="6715"/>
                    </a:cubicBezTo>
                    <a:cubicBezTo>
                      <a:pt x="5592" y="6783"/>
                      <a:pt x="5545" y="6987"/>
                      <a:pt x="5509" y="6987"/>
                    </a:cubicBezTo>
                    <a:cubicBezTo>
                      <a:pt x="5509" y="6987"/>
                      <a:pt x="5509" y="6987"/>
                      <a:pt x="5509" y="6987"/>
                    </a:cubicBezTo>
                    <a:cubicBezTo>
                      <a:pt x="5486" y="6987"/>
                      <a:pt x="5450" y="6919"/>
                      <a:pt x="5379" y="6715"/>
                    </a:cubicBezTo>
                    <a:cubicBezTo>
                      <a:pt x="5356" y="6681"/>
                      <a:pt x="5344" y="6647"/>
                      <a:pt x="5332" y="6613"/>
                    </a:cubicBezTo>
                    <a:cubicBezTo>
                      <a:pt x="5320" y="6579"/>
                      <a:pt x="5273" y="6545"/>
                      <a:pt x="5238" y="6477"/>
                    </a:cubicBezTo>
                    <a:cubicBezTo>
                      <a:pt x="5191" y="6443"/>
                      <a:pt x="5155" y="6409"/>
                      <a:pt x="5120" y="6375"/>
                    </a:cubicBezTo>
                    <a:cubicBezTo>
                      <a:pt x="5096" y="6307"/>
                      <a:pt x="5073" y="6307"/>
                      <a:pt x="5049" y="6273"/>
                    </a:cubicBezTo>
                    <a:cubicBezTo>
                      <a:pt x="5025" y="6273"/>
                      <a:pt x="4990" y="6239"/>
                      <a:pt x="4943" y="6137"/>
                    </a:cubicBezTo>
                    <a:cubicBezTo>
                      <a:pt x="4884" y="6035"/>
                      <a:pt x="4837" y="5967"/>
                      <a:pt x="4731" y="5967"/>
                    </a:cubicBezTo>
                    <a:cubicBezTo>
                      <a:pt x="4695" y="5967"/>
                      <a:pt x="4695" y="5967"/>
                      <a:pt x="4695" y="5967"/>
                    </a:cubicBezTo>
                    <a:cubicBezTo>
                      <a:pt x="4636" y="5967"/>
                      <a:pt x="4577" y="5933"/>
                      <a:pt x="4542" y="5933"/>
                    </a:cubicBezTo>
                    <a:cubicBezTo>
                      <a:pt x="4506" y="5899"/>
                      <a:pt x="4483" y="5899"/>
                      <a:pt x="4471" y="5899"/>
                    </a:cubicBezTo>
                    <a:cubicBezTo>
                      <a:pt x="4436" y="5933"/>
                      <a:pt x="4424" y="5865"/>
                      <a:pt x="4412" y="5831"/>
                    </a:cubicBezTo>
                    <a:cubicBezTo>
                      <a:pt x="4400" y="5763"/>
                      <a:pt x="4388" y="5729"/>
                      <a:pt x="4365" y="5695"/>
                    </a:cubicBezTo>
                    <a:cubicBezTo>
                      <a:pt x="4341" y="5661"/>
                      <a:pt x="4318" y="5627"/>
                      <a:pt x="4306" y="5593"/>
                    </a:cubicBezTo>
                    <a:cubicBezTo>
                      <a:pt x="4270" y="5559"/>
                      <a:pt x="4235" y="5525"/>
                      <a:pt x="4223" y="5525"/>
                    </a:cubicBezTo>
                    <a:cubicBezTo>
                      <a:pt x="4211" y="5559"/>
                      <a:pt x="4211" y="5593"/>
                      <a:pt x="4211" y="5627"/>
                    </a:cubicBezTo>
                    <a:cubicBezTo>
                      <a:pt x="4211" y="5661"/>
                      <a:pt x="4223" y="5729"/>
                      <a:pt x="4247" y="5729"/>
                    </a:cubicBezTo>
                    <a:cubicBezTo>
                      <a:pt x="4282" y="5729"/>
                      <a:pt x="4306" y="5763"/>
                      <a:pt x="4306" y="5831"/>
                    </a:cubicBezTo>
                    <a:cubicBezTo>
                      <a:pt x="4318" y="5831"/>
                      <a:pt x="4318" y="5831"/>
                      <a:pt x="4341" y="5831"/>
                    </a:cubicBezTo>
                    <a:cubicBezTo>
                      <a:pt x="4388" y="5831"/>
                      <a:pt x="4412" y="5865"/>
                      <a:pt x="4436" y="5899"/>
                    </a:cubicBezTo>
                    <a:cubicBezTo>
                      <a:pt x="4447" y="5967"/>
                      <a:pt x="4459" y="6001"/>
                      <a:pt x="4459" y="6103"/>
                    </a:cubicBezTo>
                    <a:cubicBezTo>
                      <a:pt x="4447" y="6171"/>
                      <a:pt x="4483" y="6307"/>
                      <a:pt x="4506" y="6341"/>
                    </a:cubicBezTo>
                    <a:cubicBezTo>
                      <a:pt x="4530" y="6409"/>
                      <a:pt x="4530" y="6477"/>
                      <a:pt x="4530" y="6545"/>
                    </a:cubicBezTo>
                    <a:cubicBezTo>
                      <a:pt x="4518" y="6613"/>
                      <a:pt x="4483" y="6681"/>
                      <a:pt x="4447" y="6681"/>
                    </a:cubicBezTo>
                    <a:cubicBezTo>
                      <a:pt x="4400" y="6681"/>
                      <a:pt x="4388" y="6681"/>
                      <a:pt x="4377" y="6715"/>
                    </a:cubicBezTo>
                    <a:cubicBezTo>
                      <a:pt x="4400" y="6783"/>
                      <a:pt x="4388" y="6817"/>
                      <a:pt x="4388" y="6851"/>
                    </a:cubicBezTo>
                    <a:cubicBezTo>
                      <a:pt x="4377" y="6885"/>
                      <a:pt x="4365" y="6919"/>
                      <a:pt x="4341" y="6919"/>
                    </a:cubicBezTo>
                    <a:cubicBezTo>
                      <a:pt x="4318" y="6919"/>
                      <a:pt x="4306" y="6919"/>
                      <a:pt x="4282" y="6885"/>
                    </a:cubicBezTo>
                    <a:cubicBezTo>
                      <a:pt x="4259" y="6851"/>
                      <a:pt x="4247" y="6817"/>
                      <a:pt x="4235" y="6749"/>
                    </a:cubicBezTo>
                    <a:cubicBezTo>
                      <a:pt x="4235" y="6681"/>
                      <a:pt x="4247" y="6613"/>
                      <a:pt x="4270" y="6579"/>
                    </a:cubicBezTo>
                    <a:cubicBezTo>
                      <a:pt x="4259" y="6545"/>
                      <a:pt x="4235" y="6511"/>
                      <a:pt x="4200" y="6477"/>
                    </a:cubicBezTo>
                    <a:cubicBezTo>
                      <a:pt x="4188" y="6477"/>
                      <a:pt x="4117" y="6613"/>
                      <a:pt x="4082" y="6681"/>
                    </a:cubicBezTo>
                    <a:cubicBezTo>
                      <a:pt x="4046" y="6715"/>
                      <a:pt x="4035" y="6749"/>
                      <a:pt x="4011" y="6783"/>
                    </a:cubicBezTo>
                    <a:cubicBezTo>
                      <a:pt x="3999" y="6783"/>
                      <a:pt x="3964" y="6783"/>
                      <a:pt x="3928" y="6783"/>
                    </a:cubicBezTo>
                    <a:cubicBezTo>
                      <a:pt x="3881" y="6749"/>
                      <a:pt x="3834" y="6749"/>
                      <a:pt x="3787" y="6783"/>
                    </a:cubicBezTo>
                    <a:cubicBezTo>
                      <a:pt x="3740" y="6817"/>
                      <a:pt x="3728" y="6885"/>
                      <a:pt x="3716" y="6953"/>
                    </a:cubicBezTo>
                    <a:cubicBezTo>
                      <a:pt x="3692" y="6987"/>
                      <a:pt x="3681" y="7055"/>
                      <a:pt x="3657" y="7055"/>
                    </a:cubicBezTo>
                    <a:cubicBezTo>
                      <a:pt x="3645" y="7021"/>
                      <a:pt x="3622" y="7021"/>
                      <a:pt x="3598" y="7021"/>
                    </a:cubicBezTo>
                    <a:cubicBezTo>
                      <a:pt x="3586" y="7021"/>
                      <a:pt x="3574" y="7055"/>
                      <a:pt x="3563" y="7055"/>
                    </a:cubicBezTo>
                    <a:cubicBezTo>
                      <a:pt x="3515" y="7055"/>
                      <a:pt x="3480" y="7021"/>
                      <a:pt x="3468" y="6987"/>
                    </a:cubicBezTo>
                    <a:cubicBezTo>
                      <a:pt x="3433" y="6953"/>
                      <a:pt x="3433" y="6885"/>
                      <a:pt x="3433" y="6851"/>
                    </a:cubicBezTo>
                    <a:cubicBezTo>
                      <a:pt x="3445" y="6783"/>
                      <a:pt x="3468" y="6749"/>
                      <a:pt x="3504" y="6749"/>
                    </a:cubicBezTo>
                    <a:cubicBezTo>
                      <a:pt x="3515" y="6749"/>
                      <a:pt x="3515" y="6749"/>
                      <a:pt x="3515" y="6749"/>
                    </a:cubicBezTo>
                    <a:cubicBezTo>
                      <a:pt x="3527" y="6749"/>
                      <a:pt x="3527" y="6749"/>
                      <a:pt x="3527" y="6749"/>
                    </a:cubicBezTo>
                    <a:cubicBezTo>
                      <a:pt x="3527" y="6749"/>
                      <a:pt x="3527" y="6749"/>
                      <a:pt x="3527" y="6749"/>
                    </a:cubicBezTo>
                    <a:cubicBezTo>
                      <a:pt x="3504" y="6681"/>
                      <a:pt x="3515" y="6579"/>
                      <a:pt x="3539" y="6511"/>
                    </a:cubicBezTo>
                    <a:cubicBezTo>
                      <a:pt x="3492" y="6545"/>
                      <a:pt x="3421" y="6647"/>
                      <a:pt x="3409" y="6647"/>
                    </a:cubicBezTo>
                    <a:cubicBezTo>
                      <a:pt x="3409" y="6681"/>
                      <a:pt x="3409" y="6681"/>
                      <a:pt x="3409" y="6715"/>
                    </a:cubicBezTo>
                    <a:cubicBezTo>
                      <a:pt x="3409" y="6783"/>
                      <a:pt x="3409" y="6851"/>
                      <a:pt x="3374" y="6885"/>
                    </a:cubicBezTo>
                    <a:cubicBezTo>
                      <a:pt x="3374" y="6885"/>
                      <a:pt x="3362" y="6919"/>
                      <a:pt x="3350" y="6919"/>
                    </a:cubicBezTo>
                    <a:cubicBezTo>
                      <a:pt x="3339" y="6919"/>
                      <a:pt x="3327" y="6851"/>
                      <a:pt x="3315" y="6817"/>
                    </a:cubicBezTo>
                    <a:cubicBezTo>
                      <a:pt x="3315" y="6817"/>
                      <a:pt x="3303" y="6783"/>
                      <a:pt x="3303" y="6783"/>
                    </a:cubicBezTo>
                    <a:cubicBezTo>
                      <a:pt x="3303" y="6783"/>
                      <a:pt x="3303" y="6783"/>
                      <a:pt x="3291" y="6783"/>
                    </a:cubicBezTo>
                    <a:cubicBezTo>
                      <a:pt x="3232" y="6783"/>
                      <a:pt x="3055" y="6919"/>
                      <a:pt x="3020" y="7021"/>
                    </a:cubicBezTo>
                    <a:cubicBezTo>
                      <a:pt x="2996" y="7123"/>
                      <a:pt x="2961" y="7157"/>
                      <a:pt x="2926" y="7191"/>
                    </a:cubicBezTo>
                    <a:cubicBezTo>
                      <a:pt x="2914" y="7191"/>
                      <a:pt x="2902" y="7225"/>
                      <a:pt x="2902" y="7225"/>
                    </a:cubicBezTo>
                    <a:cubicBezTo>
                      <a:pt x="2890" y="7327"/>
                      <a:pt x="2855" y="7327"/>
                      <a:pt x="2808" y="7361"/>
                    </a:cubicBezTo>
                    <a:cubicBezTo>
                      <a:pt x="2784" y="7361"/>
                      <a:pt x="2749" y="7395"/>
                      <a:pt x="2737" y="7395"/>
                    </a:cubicBezTo>
                    <a:cubicBezTo>
                      <a:pt x="2725" y="7429"/>
                      <a:pt x="2725" y="7497"/>
                      <a:pt x="2725" y="7566"/>
                    </a:cubicBezTo>
                    <a:cubicBezTo>
                      <a:pt x="2725" y="7634"/>
                      <a:pt x="2725" y="7702"/>
                      <a:pt x="2725" y="7770"/>
                    </a:cubicBezTo>
                    <a:cubicBezTo>
                      <a:pt x="2713" y="7872"/>
                      <a:pt x="2642" y="7906"/>
                      <a:pt x="2548" y="7906"/>
                    </a:cubicBezTo>
                    <a:cubicBezTo>
                      <a:pt x="2489" y="7906"/>
                      <a:pt x="2489" y="7906"/>
                      <a:pt x="2489" y="7906"/>
                    </a:cubicBezTo>
                    <a:cubicBezTo>
                      <a:pt x="2489" y="7906"/>
                      <a:pt x="2477" y="7906"/>
                      <a:pt x="2477" y="7906"/>
                    </a:cubicBezTo>
                    <a:cubicBezTo>
                      <a:pt x="2477" y="7906"/>
                      <a:pt x="2477" y="7906"/>
                      <a:pt x="2477" y="7906"/>
                    </a:cubicBezTo>
                    <a:cubicBezTo>
                      <a:pt x="2430" y="7906"/>
                      <a:pt x="2407" y="7804"/>
                      <a:pt x="2395" y="7702"/>
                    </a:cubicBezTo>
                    <a:cubicBezTo>
                      <a:pt x="2383" y="7668"/>
                      <a:pt x="2371" y="7600"/>
                      <a:pt x="2359" y="7600"/>
                    </a:cubicBezTo>
                    <a:cubicBezTo>
                      <a:pt x="2348" y="7600"/>
                      <a:pt x="2336" y="7566"/>
                      <a:pt x="2324" y="7531"/>
                    </a:cubicBezTo>
                    <a:cubicBezTo>
                      <a:pt x="2312" y="7463"/>
                      <a:pt x="2324" y="7395"/>
                      <a:pt x="2348" y="7259"/>
                    </a:cubicBezTo>
                    <a:cubicBezTo>
                      <a:pt x="2359" y="7191"/>
                      <a:pt x="2371" y="7191"/>
                      <a:pt x="2395" y="7191"/>
                    </a:cubicBezTo>
                    <a:cubicBezTo>
                      <a:pt x="2407" y="7191"/>
                      <a:pt x="2418" y="7191"/>
                      <a:pt x="2442" y="7123"/>
                    </a:cubicBezTo>
                    <a:cubicBezTo>
                      <a:pt x="2477" y="7089"/>
                      <a:pt x="2513" y="7089"/>
                      <a:pt x="2536" y="7123"/>
                    </a:cubicBezTo>
                    <a:cubicBezTo>
                      <a:pt x="2536" y="7123"/>
                      <a:pt x="2536" y="7123"/>
                      <a:pt x="2536" y="7123"/>
                    </a:cubicBezTo>
                    <a:cubicBezTo>
                      <a:pt x="2536" y="7089"/>
                      <a:pt x="2536" y="7089"/>
                      <a:pt x="2525" y="7055"/>
                    </a:cubicBezTo>
                    <a:cubicBezTo>
                      <a:pt x="2501" y="6987"/>
                      <a:pt x="2477" y="6919"/>
                      <a:pt x="2466" y="6817"/>
                    </a:cubicBezTo>
                    <a:cubicBezTo>
                      <a:pt x="2466" y="6783"/>
                      <a:pt x="2430" y="6715"/>
                      <a:pt x="2383" y="6715"/>
                    </a:cubicBezTo>
                    <a:cubicBezTo>
                      <a:pt x="2359" y="6715"/>
                      <a:pt x="2348" y="6715"/>
                      <a:pt x="2336" y="6749"/>
                    </a:cubicBezTo>
                    <a:cubicBezTo>
                      <a:pt x="2300" y="6749"/>
                      <a:pt x="2265" y="6783"/>
                      <a:pt x="2218" y="6749"/>
                    </a:cubicBezTo>
                    <a:cubicBezTo>
                      <a:pt x="2253" y="6817"/>
                      <a:pt x="2241" y="6885"/>
                      <a:pt x="2241" y="6953"/>
                    </a:cubicBezTo>
                    <a:cubicBezTo>
                      <a:pt x="2241" y="6987"/>
                      <a:pt x="2241" y="6987"/>
                      <a:pt x="2241" y="7021"/>
                    </a:cubicBezTo>
                    <a:cubicBezTo>
                      <a:pt x="2265" y="7157"/>
                      <a:pt x="2218" y="7361"/>
                      <a:pt x="2194" y="7497"/>
                    </a:cubicBezTo>
                    <a:cubicBezTo>
                      <a:pt x="2182" y="7497"/>
                      <a:pt x="2182" y="7531"/>
                      <a:pt x="2182" y="7531"/>
                    </a:cubicBezTo>
                    <a:cubicBezTo>
                      <a:pt x="2194" y="7531"/>
                      <a:pt x="2206" y="7531"/>
                      <a:pt x="2206" y="7531"/>
                    </a:cubicBezTo>
                    <a:cubicBezTo>
                      <a:pt x="2218" y="7531"/>
                      <a:pt x="2218" y="7531"/>
                      <a:pt x="2218" y="7531"/>
                    </a:cubicBezTo>
                    <a:cubicBezTo>
                      <a:pt x="2230" y="7531"/>
                      <a:pt x="2253" y="7531"/>
                      <a:pt x="2265" y="7566"/>
                    </a:cubicBezTo>
                    <a:cubicBezTo>
                      <a:pt x="2289" y="7668"/>
                      <a:pt x="2289" y="7804"/>
                      <a:pt x="2289" y="7906"/>
                    </a:cubicBezTo>
                    <a:cubicBezTo>
                      <a:pt x="2289" y="7940"/>
                      <a:pt x="2289" y="7940"/>
                      <a:pt x="2289" y="7940"/>
                    </a:cubicBezTo>
                    <a:cubicBezTo>
                      <a:pt x="2289" y="8042"/>
                      <a:pt x="2277" y="8110"/>
                      <a:pt x="2265" y="8144"/>
                    </a:cubicBezTo>
                    <a:cubicBezTo>
                      <a:pt x="2253" y="8178"/>
                      <a:pt x="2241" y="8212"/>
                      <a:pt x="2241" y="8246"/>
                    </a:cubicBezTo>
                    <a:cubicBezTo>
                      <a:pt x="2241" y="8314"/>
                      <a:pt x="2230" y="8348"/>
                      <a:pt x="2218" y="8348"/>
                    </a:cubicBezTo>
                    <a:cubicBezTo>
                      <a:pt x="2206" y="8348"/>
                      <a:pt x="2194" y="8314"/>
                      <a:pt x="2182" y="8314"/>
                    </a:cubicBezTo>
                    <a:cubicBezTo>
                      <a:pt x="2182" y="8314"/>
                      <a:pt x="2182" y="8280"/>
                      <a:pt x="2171" y="8280"/>
                    </a:cubicBezTo>
                    <a:cubicBezTo>
                      <a:pt x="2171" y="8314"/>
                      <a:pt x="2159" y="8314"/>
                      <a:pt x="2159" y="8314"/>
                    </a:cubicBezTo>
                    <a:cubicBezTo>
                      <a:pt x="2135" y="8314"/>
                      <a:pt x="2112" y="8246"/>
                      <a:pt x="2100" y="8144"/>
                    </a:cubicBezTo>
                    <a:cubicBezTo>
                      <a:pt x="2100" y="8110"/>
                      <a:pt x="2064" y="8110"/>
                      <a:pt x="2053" y="8110"/>
                    </a:cubicBezTo>
                    <a:cubicBezTo>
                      <a:pt x="2029" y="8110"/>
                      <a:pt x="2005" y="8110"/>
                      <a:pt x="1982" y="8110"/>
                    </a:cubicBezTo>
                    <a:cubicBezTo>
                      <a:pt x="1958" y="8076"/>
                      <a:pt x="1946" y="8076"/>
                      <a:pt x="1923" y="8178"/>
                    </a:cubicBezTo>
                    <a:cubicBezTo>
                      <a:pt x="1899" y="8314"/>
                      <a:pt x="1829" y="8348"/>
                      <a:pt x="1793" y="8382"/>
                    </a:cubicBezTo>
                    <a:cubicBezTo>
                      <a:pt x="1781" y="8382"/>
                      <a:pt x="1746" y="8450"/>
                      <a:pt x="1722" y="8518"/>
                    </a:cubicBezTo>
                    <a:cubicBezTo>
                      <a:pt x="1699" y="8552"/>
                      <a:pt x="1687" y="8586"/>
                      <a:pt x="1675" y="8620"/>
                    </a:cubicBezTo>
                    <a:cubicBezTo>
                      <a:pt x="1663" y="8654"/>
                      <a:pt x="1663" y="8654"/>
                      <a:pt x="1663" y="8688"/>
                    </a:cubicBezTo>
                    <a:cubicBezTo>
                      <a:pt x="1652" y="8756"/>
                      <a:pt x="1663" y="8790"/>
                      <a:pt x="1687" y="8858"/>
                    </a:cubicBezTo>
                    <a:cubicBezTo>
                      <a:pt x="1734" y="8994"/>
                      <a:pt x="1758" y="9096"/>
                      <a:pt x="1746" y="9232"/>
                    </a:cubicBezTo>
                    <a:cubicBezTo>
                      <a:pt x="1746" y="9334"/>
                      <a:pt x="1687" y="9334"/>
                      <a:pt x="1675" y="9334"/>
                    </a:cubicBezTo>
                    <a:cubicBezTo>
                      <a:pt x="1663" y="9334"/>
                      <a:pt x="1569" y="9334"/>
                      <a:pt x="1545" y="9232"/>
                    </a:cubicBezTo>
                    <a:cubicBezTo>
                      <a:pt x="1534" y="9198"/>
                      <a:pt x="1486" y="9164"/>
                      <a:pt x="1451" y="9164"/>
                    </a:cubicBezTo>
                    <a:cubicBezTo>
                      <a:pt x="1439" y="9164"/>
                      <a:pt x="1439" y="9164"/>
                      <a:pt x="1427" y="9164"/>
                    </a:cubicBezTo>
                    <a:cubicBezTo>
                      <a:pt x="1427" y="9164"/>
                      <a:pt x="1427" y="9164"/>
                      <a:pt x="1427" y="9164"/>
                    </a:cubicBezTo>
                    <a:cubicBezTo>
                      <a:pt x="1404" y="9164"/>
                      <a:pt x="1380" y="9096"/>
                      <a:pt x="1345" y="9028"/>
                    </a:cubicBezTo>
                    <a:cubicBezTo>
                      <a:pt x="1321" y="8960"/>
                      <a:pt x="1286" y="8892"/>
                      <a:pt x="1274" y="8892"/>
                    </a:cubicBezTo>
                    <a:cubicBezTo>
                      <a:pt x="1274" y="8892"/>
                      <a:pt x="1274" y="8892"/>
                      <a:pt x="1274" y="8892"/>
                    </a:cubicBezTo>
                    <a:cubicBezTo>
                      <a:pt x="1250" y="8892"/>
                      <a:pt x="1227" y="8994"/>
                      <a:pt x="1215" y="9062"/>
                    </a:cubicBezTo>
                    <a:cubicBezTo>
                      <a:pt x="1191" y="9062"/>
                      <a:pt x="1191" y="9062"/>
                      <a:pt x="1191" y="9062"/>
                    </a:cubicBezTo>
                    <a:cubicBezTo>
                      <a:pt x="1191" y="9062"/>
                      <a:pt x="1191" y="9062"/>
                      <a:pt x="1191" y="9062"/>
                    </a:cubicBezTo>
                    <a:cubicBezTo>
                      <a:pt x="1215" y="9062"/>
                      <a:pt x="1215" y="9062"/>
                      <a:pt x="1215" y="9062"/>
                    </a:cubicBezTo>
                    <a:cubicBezTo>
                      <a:pt x="1215" y="9062"/>
                      <a:pt x="1227" y="9096"/>
                      <a:pt x="1227" y="9096"/>
                    </a:cubicBezTo>
                    <a:close/>
                    <a:moveTo>
                      <a:pt x="10016" y="16648"/>
                    </a:moveTo>
                    <a:cubicBezTo>
                      <a:pt x="10027" y="16614"/>
                      <a:pt x="10051" y="16580"/>
                      <a:pt x="10086" y="16546"/>
                    </a:cubicBezTo>
                    <a:cubicBezTo>
                      <a:pt x="10145" y="16478"/>
                      <a:pt x="10240" y="16376"/>
                      <a:pt x="10275" y="16206"/>
                    </a:cubicBezTo>
                    <a:cubicBezTo>
                      <a:pt x="10299" y="16035"/>
                      <a:pt x="10369" y="15899"/>
                      <a:pt x="10428" y="15763"/>
                    </a:cubicBezTo>
                    <a:cubicBezTo>
                      <a:pt x="10499" y="15593"/>
                      <a:pt x="10582" y="15457"/>
                      <a:pt x="10629" y="15219"/>
                    </a:cubicBezTo>
                    <a:cubicBezTo>
                      <a:pt x="10653" y="15117"/>
                      <a:pt x="10676" y="14981"/>
                      <a:pt x="10700" y="14845"/>
                    </a:cubicBezTo>
                    <a:cubicBezTo>
                      <a:pt x="10747" y="14573"/>
                      <a:pt x="10771" y="14403"/>
                      <a:pt x="10818" y="14403"/>
                    </a:cubicBezTo>
                    <a:cubicBezTo>
                      <a:pt x="10818" y="14403"/>
                      <a:pt x="10818" y="14403"/>
                      <a:pt x="10818" y="14403"/>
                    </a:cubicBezTo>
                    <a:cubicBezTo>
                      <a:pt x="10829" y="14437"/>
                      <a:pt x="10841" y="14437"/>
                      <a:pt x="10853" y="14505"/>
                    </a:cubicBezTo>
                    <a:cubicBezTo>
                      <a:pt x="10865" y="14743"/>
                      <a:pt x="10794" y="15627"/>
                      <a:pt x="10688" y="15899"/>
                    </a:cubicBezTo>
                    <a:cubicBezTo>
                      <a:pt x="10629" y="16035"/>
                      <a:pt x="10558" y="16137"/>
                      <a:pt x="10487" y="16206"/>
                    </a:cubicBezTo>
                    <a:cubicBezTo>
                      <a:pt x="10428" y="16274"/>
                      <a:pt x="10358" y="16342"/>
                      <a:pt x="10358" y="16444"/>
                    </a:cubicBezTo>
                    <a:cubicBezTo>
                      <a:pt x="10358" y="16682"/>
                      <a:pt x="10169" y="16784"/>
                      <a:pt x="10086" y="16784"/>
                    </a:cubicBezTo>
                    <a:cubicBezTo>
                      <a:pt x="10051" y="16784"/>
                      <a:pt x="10027" y="16784"/>
                      <a:pt x="10016" y="16750"/>
                    </a:cubicBezTo>
                    <a:cubicBezTo>
                      <a:pt x="10016" y="16716"/>
                      <a:pt x="10016" y="16682"/>
                      <a:pt x="10016" y="16648"/>
                    </a:cubicBezTo>
                    <a:close/>
                  </a:path>
                </a:pathLst>
              </a:custGeom>
              <a:solidFill>
                <a:schemeClr val="accent1"/>
              </a:solid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85" name="Shape 3862"/>
              <p:cNvSpPr/>
              <p:nvPr/>
            </p:nvSpPr>
            <p:spPr>
              <a:xfrm>
                <a:off x="4885979" y="2008240"/>
                <a:ext cx="96742" cy="420151"/>
              </a:xfrm>
              <a:custGeom>
                <a:avLst/>
                <a:gdLst/>
                <a:ahLst/>
                <a:cxnLst>
                  <a:cxn ang="0">
                    <a:pos x="wd2" y="hd2"/>
                  </a:cxn>
                  <a:cxn ang="5400000">
                    <a:pos x="wd2" y="hd2"/>
                  </a:cxn>
                  <a:cxn ang="10800000">
                    <a:pos x="wd2" y="hd2"/>
                  </a:cxn>
                  <a:cxn ang="16200000">
                    <a:pos x="wd2" y="hd2"/>
                  </a:cxn>
                </a:cxnLst>
                <a:rect l="0" t="0" r="r" b="b"/>
                <a:pathLst>
                  <a:path w="20985" h="21600" extrusionOk="0">
                    <a:moveTo>
                      <a:pt x="3539" y="7958"/>
                    </a:moveTo>
                    <a:cubicBezTo>
                      <a:pt x="4370" y="8526"/>
                      <a:pt x="4370" y="10042"/>
                      <a:pt x="3539" y="12316"/>
                    </a:cubicBezTo>
                    <a:cubicBezTo>
                      <a:pt x="2708" y="13832"/>
                      <a:pt x="1877" y="15726"/>
                      <a:pt x="2708" y="16105"/>
                    </a:cubicBezTo>
                    <a:cubicBezTo>
                      <a:pt x="3539" y="16863"/>
                      <a:pt x="3539" y="18000"/>
                      <a:pt x="1877" y="19895"/>
                    </a:cubicBezTo>
                    <a:cubicBezTo>
                      <a:pt x="1047" y="20463"/>
                      <a:pt x="1047" y="21032"/>
                      <a:pt x="1047" y="21600"/>
                    </a:cubicBezTo>
                    <a:cubicBezTo>
                      <a:pt x="1047" y="21221"/>
                      <a:pt x="2708" y="20653"/>
                      <a:pt x="5200" y="20653"/>
                    </a:cubicBezTo>
                    <a:cubicBezTo>
                      <a:pt x="6862" y="20463"/>
                      <a:pt x="7693" y="20653"/>
                      <a:pt x="8523" y="20653"/>
                    </a:cubicBezTo>
                    <a:cubicBezTo>
                      <a:pt x="6862" y="20274"/>
                      <a:pt x="5200" y="19326"/>
                      <a:pt x="4370" y="18189"/>
                    </a:cubicBezTo>
                    <a:cubicBezTo>
                      <a:pt x="2708" y="17621"/>
                      <a:pt x="4370" y="16863"/>
                      <a:pt x="5200" y="16105"/>
                    </a:cubicBezTo>
                    <a:cubicBezTo>
                      <a:pt x="6031" y="15726"/>
                      <a:pt x="6862" y="15158"/>
                      <a:pt x="6862" y="14589"/>
                    </a:cubicBezTo>
                    <a:cubicBezTo>
                      <a:pt x="6862" y="13832"/>
                      <a:pt x="9354" y="13263"/>
                      <a:pt x="12677" y="13263"/>
                    </a:cubicBezTo>
                    <a:cubicBezTo>
                      <a:pt x="15170" y="13263"/>
                      <a:pt x="18493" y="13642"/>
                      <a:pt x="20154" y="14021"/>
                    </a:cubicBezTo>
                    <a:cubicBezTo>
                      <a:pt x="20985" y="14211"/>
                      <a:pt x="20985" y="14211"/>
                      <a:pt x="20985" y="14211"/>
                    </a:cubicBezTo>
                    <a:cubicBezTo>
                      <a:pt x="20985" y="14211"/>
                      <a:pt x="20985" y="14211"/>
                      <a:pt x="20985" y="14211"/>
                    </a:cubicBezTo>
                    <a:cubicBezTo>
                      <a:pt x="20154" y="13832"/>
                      <a:pt x="18493" y="12695"/>
                      <a:pt x="16000" y="10800"/>
                    </a:cubicBezTo>
                    <a:cubicBezTo>
                      <a:pt x="14339" y="9284"/>
                      <a:pt x="12677" y="7389"/>
                      <a:pt x="11016" y="6632"/>
                    </a:cubicBezTo>
                    <a:cubicBezTo>
                      <a:pt x="9354" y="5684"/>
                      <a:pt x="10185" y="4737"/>
                      <a:pt x="11016" y="3979"/>
                    </a:cubicBezTo>
                    <a:cubicBezTo>
                      <a:pt x="11847" y="3032"/>
                      <a:pt x="12677" y="2463"/>
                      <a:pt x="10185" y="2274"/>
                    </a:cubicBezTo>
                    <a:cubicBezTo>
                      <a:pt x="6862" y="1516"/>
                      <a:pt x="6031" y="758"/>
                      <a:pt x="5200" y="0"/>
                    </a:cubicBezTo>
                    <a:cubicBezTo>
                      <a:pt x="5200" y="189"/>
                      <a:pt x="5200" y="379"/>
                      <a:pt x="5200" y="379"/>
                    </a:cubicBezTo>
                    <a:cubicBezTo>
                      <a:pt x="5200" y="947"/>
                      <a:pt x="5200" y="1895"/>
                      <a:pt x="1047" y="1895"/>
                    </a:cubicBezTo>
                    <a:cubicBezTo>
                      <a:pt x="216" y="1895"/>
                      <a:pt x="216" y="1895"/>
                      <a:pt x="216" y="1895"/>
                    </a:cubicBezTo>
                    <a:cubicBezTo>
                      <a:pt x="216" y="2084"/>
                      <a:pt x="216" y="2274"/>
                      <a:pt x="216" y="2463"/>
                    </a:cubicBezTo>
                    <a:cubicBezTo>
                      <a:pt x="1047" y="2842"/>
                      <a:pt x="1047" y="3411"/>
                      <a:pt x="216" y="3979"/>
                    </a:cubicBezTo>
                    <a:cubicBezTo>
                      <a:pt x="-615" y="5116"/>
                      <a:pt x="1047" y="6821"/>
                      <a:pt x="3539" y="7958"/>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86" name="Shape 3863"/>
              <p:cNvSpPr/>
              <p:nvPr/>
            </p:nvSpPr>
            <p:spPr>
              <a:xfrm>
                <a:off x="1036528" y="408586"/>
                <a:ext cx="755818" cy="501097"/>
              </a:xfrm>
              <a:custGeom>
                <a:avLst/>
                <a:gdLst/>
                <a:ahLst/>
                <a:cxnLst>
                  <a:cxn ang="0">
                    <a:pos x="wd2" y="hd2"/>
                  </a:cxn>
                  <a:cxn ang="5400000">
                    <a:pos x="wd2" y="hd2"/>
                  </a:cxn>
                  <a:cxn ang="10800000">
                    <a:pos x="wd2" y="hd2"/>
                  </a:cxn>
                  <a:cxn ang="16200000">
                    <a:pos x="wd2" y="hd2"/>
                  </a:cxn>
                </a:cxnLst>
                <a:rect l="0" t="0" r="r" b="b"/>
                <a:pathLst>
                  <a:path w="21573" h="21600" extrusionOk="0">
                    <a:moveTo>
                      <a:pt x="841" y="18106"/>
                    </a:moveTo>
                    <a:cubicBezTo>
                      <a:pt x="950" y="18265"/>
                      <a:pt x="950" y="18265"/>
                      <a:pt x="1058" y="18265"/>
                    </a:cubicBezTo>
                    <a:cubicBezTo>
                      <a:pt x="1167" y="18265"/>
                      <a:pt x="1384" y="18265"/>
                      <a:pt x="1493" y="18424"/>
                    </a:cubicBezTo>
                    <a:cubicBezTo>
                      <a:pt x="1601" y="18741"/>
                      <a:pt x="1493" y="18900"/>
                      <a:pt x="1384" y="19218"/>
                    </a:cubicBezTo>
                    <a:cubicBezTo>
                      <a:pt x="1384" y="19535"/>
                      <a:pt x="1384" y="19535"/>
                      <a:pt x="1384" y="19535"/>
                    </a:cubicBezTo>
                    <a:cubicBezTo>
                      <a:pt x="1493" y="19694"/>
                      <a:pt x="1601" y="19694"/>
                      <a:pt x="1601" y="19694"/>
                    </a:cubicBezTo>
                    <a:cubicBezTo>
                      <a:pt x="1601" y="19694"/>
                      <a:pt x="1601" y="19535"/>
                      <a:pt x="1601" y="19376"/>
                    </a:cubicBezTo>
                    <a:cubicBezTo>
                      <a:pt x="1493" y="19059"/>
                      <a:pt x="1493" y="18900"/>
                      <a:pt x="1601" y="18900"/>
                    </a:cubicBezTo>
                    <a:cubicBezTo>
                      <a:pt x="1601" y="18741"/>
                      <a:pt x="1710" y="18582"/>
                      <a:pt x="1818" y="18582"/>
                    </a:cubicBezTo>
                    <a:cubicBezTo>
                      <a:pt x="2252" y="18582"/>
                      <a:pt x="2904" y="19059"/>
                      <a:pt x="3012" y="19694"/>
                    </a:cubicBezTo>
                    <a:cubicBezTo>
                      <a:pt x="3121" y="20012"/>
                      <a:pt x="3012" y="20329"/>
                      <a:pt x="2904" y="20488"/>
                    </a:cubicBezTo>
                    <a:cubicBezTo>
                      <a:pt x="2795" y="20488"/>
                      <a:pt x="2795" y="20647"/>
                      <a:pt x="2795" y="20647"/>
                    </a:cubicBezTo>
                    <a:cubicBezTo>
                      <a:pt x="2904" y="20806"/>
                      <a:pt x="3663" y="21124"/>
                      <a:pt x="4315" y="21282"/>
                    </a:cubicBezTo>
                    <a:cubicBezTo>
                      <a:pt x="4423" y="21282"/>
                      <a:pt x="4749" y="21282"/>
                      <a:pt x="5075" y="21282"/>
                    </a:cubicBezTo>
                    <a:cubicBezTo>
                      <a:pt x="5617" y="21441"/>
                      <a:pt x="6268" y="21600"/>
                      <a:pt x="6703" y="21600"/>
                    </a:cubicBezTo>
                    <a:cubicBezTo>
                      <a:pt x="7137" y="21600"/>
                      <a:pt x="7245" y="21441"/>
                      <a:pt x="7245" y="21441"/>
                    </a:cubicBezTo>
                    <a:cubicBezTo>
                      <a:pt x="7245" y="21441"/>
                      <a:pt x="6920" y="21124"/>
                      <a:pt x="6703" y="20806"/>
                    </a:cubicBezTo>
                    <a:cubicBezTo>
                      <a:pt x="6377" y="20488"/>
                      <a:pt x="6051" y="20171"/>
                      <a:pt x="5617" y="19535"/>
                    </a:cubicBezTo>
                    <a:cubicBezTo>
                      <a:pt x="5183" y="18900"/>
                      <a:pt x="4640" y="17629"/>
                      <a:pt x="4749" y="16518"/>
                    </a:cubicBezTo>
                    <a:cubicBezTo>
                      <a:pt x="4749" y="15882"/>
                      <a:pt x="4966" y="15565"/>
                      <a:pt x="5292" y="15247"/>
                    </a:cubicBezTo>
                    <a:cubicBezTo>
                      <a:pt x="5617" y="14929"/>
                      <a:pt x="5617" y="14771"/>
                      <a:pt x="5617" y="14453"/>
                    </a:cubicBezTo>
                    <a:cubicBezTo>
                      <a:pt x="5726" y="13976"/>
                      <a:pt x="5726" y="13659"/>
                      <a:pt x="6268" y="13182"/>
                    </a:cubicBezTo>
                    <a:cubicBezTo>
                      <a:pt x="6594" y="12865"/>
                      <a:pt x="6703" y="12388"/>
                      <a:pt x="6703" y="12071"/>
                    </a:cubicBezTo>
                    <a:cubicBezTo>
                      <a:pt x="6811" y="11753"/>
                      <a:pt x="6920" y="11276"/>
                      <a:pt x="7462" y="11276"/>
                    </a:cubicBezTo>
                    <a:cubicBezTo>
                      <a:pt x="7571" y="11276"/>
                      <a:pt x="7571" y="11276"/>
                      <a:pt x="7571" y="11276"/>
                    </a:cubicBezTo>
                    <a:cubicBezTo>
                      <a:pt x="7571" y="11118"/>
                      <a:pt x="7571" y="11118"/>
                      <a:pt x="7571" y="10959"/>
                    </a:cubicBezTo>
                    <a:cubicBezTo>
                      <a:pt x="7571" y="10800"/>
                      <a:pt x="7462" y="10165"/>
                      <a:pt x="8005" y="10006"/>
                    </a:cubicBezTo>
                    <a:cubicBezTo>
                      <a:pt x="8222" y="10006"/>
                      <a:pt x="8439" y="9847"/>
                      <a:pt x="8548" y="9529"/>
                    </a:cubicBezTo>
                    <a:cubicBezTo>
                      <a:pt x="8656" y="9212"/>
                      <a:pt x="8656" y="8894"/>
                      <a:pt x="8656" y="8735"/>
                    </a:cubicBezTo>
                    <a:cubicBezTo>
                      <a:pt x="8548" y="8576"/>
                      <a:pt x="8656" y="8418"/>
                      <a:pt x="8656" y="8259"/>
                    </a:cubicBezTo>
                    <a:cubicBezTo>
                      <a:pt x="8765" y="8100"/>
                      <a:pt x="8982" y="8100"/>
                      <a:pt x="9199" y="8100"/>
                    </a:cubicBezTo>
                    <a:cubicBezTo>
                      <a:pt x="9416" y="8100"/>
                      <a:pt x="9742" y="8100"/>
                      <a:pt x="9850" y="7782"/>
                    </a:cubicBezTo>
                    <a:cubicBezTo>
                      <a:pt x="10067" y="7465"/>
                      <a:pt x="10393" y="7306"/>
                      <a:pt x="10719" y="7306"/>
                    </a:cubicBezTo>
                    <a:cubicBezTo>
                      <a:pt x="11044" y="7147"/>
                      <a:pt x="11370" y="7147"/>
                      <a:pt x="11479" y="6829"/>
                    </a:cubicBezTo>
                    <a:cubicBezTo>
                      <a:pt x="11804" y="5559"/>
                      <a:pt x="16471" y="3494"/>
                      <a:pt x="18425" y="2859"/>
                    </a:cubicBezTo>
                    <a:cubicBezTo>
                      <a:pt x="20379" y="2224"/>
                      <a:pt x="21464" y="1271"/>
                      <a:pt x="21573" y="635"/>
                    </a:cubicBezTo>
                    <a:cubicBezTo>
                      <a:pt x="21573" y="476"/>
                      <a:pt x="21573" y="476"/>
                      <a:pt x="21464" y="159"/>
                    </a:cubicBezTo>
                    <a:cubicBezTo>
                      <a:pt x="21247" y="0"/>
                      <a:pt x="21030" y="0"/>
                      <a:pt x="20705" y="0"/>
                    </a:cubicBezTo>
                    <a:cubicBezTo>
                      <a:pt x="19728" y="0"/>
                      <a:pt x="18317" y="794"/>
                      <a:pt x="17991" y="1271"/>
                    </a:cubicBezTo>
                    <a:cubicBezTo>
                      <a:pt x="17557" y="1747"/>
                      <a:pt x="17123" y="1747"/>
                      <a:pt x="16689" y="1747"/>
                    </a:cubicBezTo>
                    <a:cubicBezTo>
                      <a:pt x="16471" y="1747"/>
                      <a:pt x="16146" y="1906"/>
                      <a:pt x="15929" y="2065"/>
                    </a:cubicBezTo>
                    <a:cubicBezTo>
                      <a:pt x="15603" y="2382"/>
                      <a:pt x="14843" y="2700"/>
                      <a:pt x="14192" y="2700"/>
                    </a:cubicBezTo>
                    <a:cubicBezTo>
                      <a:pt x="13866" y="2700"/>
                      <a:pt x="13541" y="2541"/>
                      <a:pt x="13324" y="2382"/>
                    </a:cubicBezTo>
                    <a:cubicBezTo>
                      <a:pt x="12998" y="2065"/>
                      <a:pt x="12672" y="2382"/>
                      <a:pt x="12347" y="2541"/>
                    </a:cubicBezTo>
                    <a:cubicBezTo>
                      <a:pt x="12130" y="2859"/>
                      <a:pt x="11804" y="3018"/>
                      <a:pt x="11587" y="3018"/>
                    </a:cubicBezTo>
                    <a:cubicBezTo>
                      <a:pt x="11587" y="3018"/>
                      <a:pt x="11587" y="3018"/>
                      <a:pt x="11587" y="3018"/>
                    </a:cubicBezTo>
                    <a:cubicBezTo>
                      <a:pt x="11370" y="3018"/>
                      <a:pt x="11153" y="3176"/>
                      <a:pt x="10936" y="3335"/>
                    </a:cubicBezTo>
                    <a:cubicBezTo>
                      <a:pt x="10719" y="3494"/>
                      <a:pt x="10393" y="3653"/>
                      <a:pt x="10067" y="3653"/>
                    </a:cubicBezTo>
                    <a:cubicBezTo>
                      <a:pt x="10067" y="3653"/>
                      <a:pt x="10067" y="3653"/>
                      <a:pt x="10067" y="3653"/>
                    </a:cubicBezTo>
                    <a:cubicBezTo>
                      <a:pt x="9525" y="3653"/>
                      <a:pt x="8765" y="4129"/>
                      <a:pt x="8656" y="4447"/>
                    </a:cubicBezTo>
                    <a:cubicBezTo>
                      <a:pt x="8656" y="4765"/>
                      <a:pt x="8331" y="4924"/>
                      <a:pt x="8114" y="4924"/>
                    </a:cubicBezTo>
                    <a:cubicBezTo>
                      <a:pt x="8005" y="5082"/>
                      <a:pt x="7788" y="5082"/>
                      <a:pt x="7788" y="5241"/>
                    </a:cubicBezTo>
                    <a:cubicBezTo>
                      <a:pt x="7788" y="5718"/>
                      <a:pt x="7245" y="6194"/>
                      <a:pt x="6811" y="6194"/>
                    </a:cubicBezTo>
                    <a:cubicBezTo>
                      <a:pt x="6703" y="6194"/>
                      <a:pt x="6486" y="6194"/>
                      <a:pt x="6377" y="5876"/>
                    </a:cubicBezTo>
                    <a:cubicBezTo>
                      <a:pt x="6268" y="5876"/>
                      <a:pt x="6268" y="5876"/>
                      <a:pt x="6160" y="6035"/>
                    </a:cubicBezTo>
                    <a:cubicBezTo>
                      <a:pt x="6160" y="6194"/>
                      <a:pt x="6160" y="6512"/>
                      <a:pt x="6377" y="6671"/>
                    </a:cubicBezTo>
                    <a:cubicBezTo>
                      <a:pt x="6486" y="6829"/>
                      <a:pt x="6594" y="7147"/>
                      <a:pt x="6486" y="7306"/>
                    </a:cubicBezTo>
                    <a:cubicBezTo>
                      <a:pt x="6486" y="7624"/>
                      <a:pt x="6160" y="7782"/>
                      <a:pt x="5943" y="7941"/>
                    </a:cubicBezTo>
                    <a:cubicBezTo>
                      <a:pt x="5834" y="7941"/>
                      <a:pt x="5834" y="8100"/>
                      <a:pt x="5726" y="8100"/>
                    </a:cubicBezTo>
                    <a:cubicBezTo>
                      <a:pt x="5834" y="8100"/>
                      <a:pt x="5834" y="8259"/>
                      <a:pt x="5834" y="8259"/>
                    </a:cubicBezTo>
                    <a:cubicBezTo>
                      <a:pt x="5726" y="8576"/>
                      <a:pt x="5617" y="8735"/>
                      <a:pt x="5509" y="8894"/>
                    </a:cubicBezTo>
                    <a:cubicBezTo>
                      <a:pt x="5400" y="8894"/>
                      <a:pt x="5400" y="9053"/>
                      <a:pt x="5292" y="9053"/>
                    </a:cubicBezTo>
                    <a:cubicBezTo>
                      <a:pt x="5400" y="9212"/>
                      <a:pt x="5400" y="9529"/>
                      <a:pt x="5400" y="9688"/>
                    </a:cubicBezTo>
                    <a:cubicBezTo>
                      <a:pt x="5183" y="10006"/>
                      <a:pt x="4749" y="10165"/>
                      <a:pt x="4206" y="10324"/>
                    </a:cubicBezTo>
                    <a:cubicBezTo>
                      <a:pt x="4098" y="10324"/>
                      <a:pt x="4098" y="10324"/>
                      <a:pt x="4098" y="10324"/>
                    </a:cubicBezTo>
                    <a:cubicBezTo>
                      <a:pt x="3881" y="10482"/>
                      <a:pt x="3772" y="10641"/>
                      <a:pt x="3772" y="10800"/>
                    </a:cubicBezTo>
                    <a:cubicBezTo>
                      <a:pt x="3772" y="10959"/>
                      <a:pt x="3881" y="10959"/>
                      <a:pt x="3989" y="10959"/>
                    </a:cubicBezTo>
                    <a:cubicBezTo>
                      <a:pt x="4206" y="10959"/>
                      <a:pt x="4315" y="10959"/>
                      <a:pt x="4423" y="11276"/>
                    </a:cubicBezTo>
                    <a:cubicBezTo>
                      <a:pt x="4423" y="11594"/>
                      <a:pt x="4315" y="11753"/>
                      <a:pt x="4206" y="11753"/>
                    </a:cubicBezTo>
                    <a:cubicBezTo>
                      <a:pt x="3989" y="11912"/>
                      <a:pt x="3881" y="12071"/>
                      <a:pt x="3881" y="12229"/>
                    </a:cubicBezTo>
                    <a:cubicBezTo>
                      <a:pt x="3881" y="12547"/>
                      <a:pt x="3772" y="12706"/>
                      <a:pt x="3772" y="12865"/>
                    </a:cubicBezTo>
                    <a:cubicBezTo>
                      <a:pt x="3555" y="13024"/>
                      <a:pt x="3338" y="13182"/>
                      <a:pt x="3012" y="13182"/>
                    </a:cubicBezTo>
                    <a:cubicBezTo>
                      <a:pt x="2904" y="13182"/>
                      <a:pt x="2795" y="13182"/>
                      <a:pt x="2795" y="13182"/>
                    </a:cubicBezTo>
                    <a:cubicBezTo>
                      <a:pt x="2795" y="13500"/>
                      <a:pt x="2687" y="13659"/>
                      <a:pt x="2578" y="13976"/>
                    </a:cubicBezTo>
                    <a:cubicBezTo>
                      <a:pt x="2469" y="14135"/>
                      <a:pt x="2252" y="14294"/>
                      <a:pt x="1818" y="14294"/>
                    </a:cubicBezTo>
                    <a:cubicBezTo>
                      <a:pt x="2035" y="14612"/>
                      <a:pt x="2252" y="14771"/>
                      <a:pt x="2252" y="15247"/>
                    </a:cubicBezTo>
                    <a:cubicBezTo>
                      <a:pt x="2361" y="15724"/>
                      <a:pt x="2035" y="15882"/>
                      <a:pt x="1818" y="15882"/>
                    </a:cubicBezTo>
                    <a:cubicBezTo>
                      <a:pt x="1601" y="16041"/>
                      <a:pt x="1601" y="16041"/>
                      <a:pt x="1601" y="16359"/>
                    </a:cubicBezTo>
                    <a:cubicBezTo>
                      <a:pt x="1493" y="16994"/>
                      <a:pt x="1058" y="16994"/>
                      <a:pt x="733" y="17153"/>
                    </a:cubicBezTo>
                    <a:cubicBezTo>
                      <a:pt x="299" y="17153"/>
                      <a:pt x="82" y="17153"/>
                      <a:pt x="82" y="17471"/>
                    </a:cubicBezTo>
                    <a:cubicBezTo>
                      <a:pt x="-27" y="17788"/>
                      <a:pt x="-27" y="17947"/>
                      <a:pt x="82" y="17947"/>
                    </a:cubicBezTo>
                    <a:cubicBezTo>
                      <a:pt x="190" y="18106"/>
                      <a:pt x="516" y="18106"/>
                      <a:pt x="841" y="18106"/>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87" name="Shape 3864"/>
              <p:cNvSpPr/>
              <p:nvPr/>
            </p:nvSpPr>
            <p:spPr>
              <a:xfrm>
                <a:off x="4405186" y="4540703"/>
                <a:ext cx="422198" cy="343060"/>
              </a:xfrm>
              <a:custGeom>
                <a:avLst/>
                <a:gdLst/>
                <a:ahLst/>
                <a:cxnLst>
                  <a:cxn ang="0">
                    <a:pos x="wd2" y="hd2"/>
                  </a:cxn>
                  <a:cxn ang="5400000">
                    <a:pos x="wd2" y="hd2"/>
                  </a:cxn>
                  <a:cxn ang="10800000">
                    <a:pos x="wd2" y="hd2"/>
                  </a:cxn>
                  <a:cxn ang="16200000">
                    <a:pos x="wd2" y="hd2"/>
                  </a:cxn>
                </a:cxnLst>
                <a:rect l="0" t="0" r="r" b="b"/>
                <a:pathLst>
                  <a:path w="21600" h="21600" extrusionOk="0">
                    <a:moveTo>
                      <a:pt x="14400" y="3252"/>
                    </a:moveTo>
                    <a:cubicBezTo>
                      <a:pt x="14205" y="3252"/>
                      <a:pt x="14011" y="3484"/>
                      <a:pt x="13622" y="4181"/>
                    </a:cubicBezTo>
                    <a:cubicBezTo>
                      <a:pt x="13427" y="4645"/>
                      <a:pt x="13038" y="5342"/>
                      <a:pt x="12454" y="5342"/>
                    </a:cubicBezTo>
                    <a:cubicBezTo>
                      <a:pt x="12259" y="5342"/>
                      <a:pt x="11676" y="5806"/>
                      <a:pt x="11286" y="6271"/>
                    </a:cubicBezTo>
                    <a:cubicBezTo>
                      <a:pt x="10703" y="6968"/>
                      <a:pt x="9924" y="7665"/>
                      <a:pt x="8951" y="7897"/>
                    </a:cubicBezTo>
                    <a:cubicBezTo>
                      <a:pt x="8951" y="8129"/>
                      <a:pt x="8757" y="8129"/>
                      <a:pt x="8757" y="8129"/>
                    </a:cubicBezTo>
                    <a:cubicBezTo>
                      <a:pt x="7589" y="8129"/>
                      <a:pt x="7200" y="5806"/>
                      <a:pt x="6811" y="3716"/>
                    </a:cubicBezTo>
                    <a:cubicBezTo>
                      <a:pt x="6616" y="2787"/>
                      <a:pt x="6422" y="1626"/>
                      <a:pt x="6227" y="1394"/>
                    </a:cubicBezTo>
                    <a:cubicBezTo>
                      <a:pt x="5838" y="697"/>
                      <a:pt x="4281" y="0"/>
                      <a:pt x="2919" y="0"/>
                    </a:cubicBezTo>
                    <a:cubicBezTo>
                      <a:pt x="2335" y="0"/>
                      <a:pt x="1946" y="232"/>
                      <a:pt x="1946" y="465"/>
                    </a:cubicBezTo>
                    <a:cubicBezTo>
                      <a:pt x="1751" y="1394"/>
                      <a:pt x="973" y="1626"/>
                      <a:pt x="584" y="1626"/>
                    </a:cubicBezTo>
                    <a:cubicBezTo>
                      <a:pt x="195" y="1858"/>
                      <a:pt x="195" y="1858"/>
                      <a:pt x="0" y="2090"/>
                    </a:cubicBezTo>
                    <a:cubicBezTo>
                      <a:pt x="0" y="2090"/>
                      <a:pt x="0" y="2323"/>
                      <a:pt x="0" y="2323"/>
                    </a:cubicBezTo>
                    <a:cubicBezTo>
                      <a:pt x="195" y="2323"/>
                      <a:pt x="195" y="2323"/>
                      <a:pt x="389" y="2323"/>
                    </a:cubicBezTo>
                    <a:cubicBezTo>
                      <a:pt x="584" y="2323"/>
                      <a:pt x="584" y="2323"/>
                      <a:pt x="778" y="2323"/>
                    </a:cubicBezTo>
                    <a:cubicBezTo>
                      <a:pt x="1751" y="2323"/>
                      <a:pt x="1946" y="3019"/>
                      <a:pt x="2141" y="3716"/>
                    </a:cubicBezTo>
                    <a:cubicBezTo>
                      <a:pt x="2335" y="3948"/>
                      <a:pt x="2335" y="3948"/>
                      <a:pt x="2530" y="4181"/>
                    </a:cubicBezTo>
                    <a:cubicBezTo>
                      <a:pt x="2530" y="4413"/>
                      <a:pt x="2530" y="4645"/>
                      <a:pt x="3308" y="4645"/>
                    </a:cubicBezTo>
                    <a:cubicBezTo>
                      <a:pt x="3892" y="4645"/>
                      <a:pt x="4476" y="4413"/>
                      <a:pt x="4865" y="4413"/>
                    </a:cubicBezTo>
                    <a:cubicBezTo>
                      <a:pt x="5254" y="4181"/>
                      <a:pt x="5449" y="4181"/>
                      <a:pt x="5643" y="4181"/>
                    </a:cubicBezTo>
                    <a:cubicBezTo>
                      <a:pt x="5643" y="4181"/>
                      <a:pt x="5643" y="4181"/>
                      <a:pt x="5643" y="4181"/>
                    </a:cubicBezTo>
                    <a:cubicBezTo>
                      <a:pt x="6227" y="4181"/>
                      <a:pt x="6616" y="4645"/>
                      <a:pt x="6616" y="5110"/>
                    </a:cubicBezTo>
                    <a:cubicBezTo>
                      <a:pt x="6616" y="5806"/>
                      <a:pt x="6032" y="6271"/>
                      <a:pt x="5254" y="5806"/>
                    </a:cubicBezTo>
                    <a:cubicBezTo>
                      <a:pt x="4865" y="5806"/>
                      <a:pt x="4670" y="5806"/>
                      <a:pt x="4476" y="6039"/>
                    </a:cubicBezTo>
                    <a:cubicBezTo>
                      <a:pt x="4281" y="6271"/>
                      <a:pt x="3892" y="6503"/>
                      <a:pt x="3503" y="6271"/>
                    </a:cubicBezTo>
                    <a:cubicBezTo>
                      <a:pt x="3308" y="6271"/>
                      <a:pt x="2919" y="6271"/>
                      <a:pt x="2724" y="6271"/>
                    </a:cubicBezTo>
                    <a:cubicBezTo>
                      <a:pt x="3308" y="6735"/>
                      <a:pt x="3892" y="7432"/>
                      <a:pt x="3892" y="8594"/>
                    </a:cubicBezTo>
                    <a:cubicBezTo>
                      <a:pt x="3892" y="8594"/>
                      <a:pt x="3892" y="9058"/>
                      <a:pt x="4281" y="9058"/>
                    </a:cubicBezTo>
                    <a:cubicBezTo>
                      <a:pt x="4476" y="9058"/>
                      <a:pt x="4670" y="8826"/>
                      <a:pt x="4670" y="8594"/>
                    </a:cubicBezTo>
                    <a:cubicBezTo>
                      <a:pt x="4670" y="7665"/>
                      <a:pt x="5059" y="7665"/>
                      <a:pt x="5254" y="7665"/>
                    </a:cubicBezTo>
                    <a:cubicBezTo>
                      <a:pt x="5449" y="7665"/>
                      <a:pt x="5643" y="7897"/>
                      <a:pt x="6032" y="8129"/>
                    </a:cubicBezTo>
                    <a:cubicBezTo>
                      <a:pt x="6422" y="8361"/>
                      <a:pt x="6811" y="8826"/>
                      <a:pt x="7395" y="8826"/>
                    </a:cubicBezTo>
                    <a:cubicBezTo>
                      <a:pt x="8173" y="9058"/>
                      <a:pt x="8562" y="9523"/>
                      <a:pt x="8562" y="9755"/>
                    </a:cubicBezTo>
                    <a:cubicBezTo>
                      <a:pt x="8757" y="9987"/>
                      <a:pt x="8757" y="9987"/>
                      <a:pt x="9341" y="10219"/>
                    </a:cubicBezTo>
                    <a:cubicBezTo>
                      <a:pt x="10897" y="10219"/>
                      <a:pt x="14205" y="11613"/>
                      <a:pt x="15762" y="12774"/>
                    </a:cubicBezTo>
                    <a:cubicBezTo>
                      <a:pt x="16541" y="13471"/>
                      <a:pt x="16541" y="14168"/>
                      <a:pt x="16735" y="14865"/>
                    </a:cubicBezTo>
                    <a:cubicBezTo>
                      <a:pt x="16735" y="15097"/>
                      <a:pt x="16735" y="15561"/>
                      <a:pt x="16930" y="15794"/>
                    </a:cubicBezTo>
                    <a:cubicBezTo>
                      <a:pt x="17708" y="16723"/>
                      <a:pt x="17903" y="17652"/>
                      <a:pt x="17708" y="18348"/>
                    </a:cubicBezTo>
                    <a:cubicBezTo>
                      <a:pt x="17514" y="18581"/>
                      <a:pt x="17319" y="19045"/>
                      <a:pt x="16541" y="19045"/>
                    </a:cubicBezTo>
                    <a:cubicBezTo>
                      <a:pt x="15957" y="19045"/>
                      <a:pt x="15178" y="19510"/>
                      <a:pt x="14984" y="19974"/>
                    </a:cubicBezTo>
                    <a:cubicBezTo>
                      <a:pt x="14984" y="20206"/>
                      <a:pt x="14789" y="20206"/>
                      <a:pt x="14789" y="20206"/>
                    </a:cubicBezTo>
                    <a:cubicBezTo>
                      <a:pt x="14984" y="20206"/>
                      <a:pt x="14984" y="20439"/>
                      <a:pt x="15373" y="20439"/>
                    </a:cubicBezTo>
                    <a:cubicBezTo>
                      <a:pt x="16151" y="20439"/>
                      <a:pt x="17124" y="20206"/>
                      <a:pt x="18097" y="19974"/>
                    </a:cubicBezTo>
                    <a:cubicBezTo>
                      <a:pt x="18681" y="19974"/>
                      <a:pt x="19265" y="19742"/>
                      <a:pt x="19654" y="19742"/>
                    </a:cubicBezTo>
                    <a:cubicBezTo>
                      <a:pt x="20043" y="19742"/>
                      <a:pt x="20432" y="20206"/>
                      <a:pt x="21016" y="20903"/>
                    </a:cubicBezTo>
                    <a:cubicBezTo>
                      <a:pt x="21211" y="21135"/>
                      <a:pt x="21405" y="21368"/>
                      <a:pt x="21600" y="21600"/>
                    </a:cubicBezTo>
                    <a:cubicBezTo>
                      <a:pt x="21600" y="6271"/>
                      <a:pt x="21600" y="6271"/>
                      <a:pt x="21600" y="6271"/>
                    </a:cubicBezTo>
                    <a:cubicBezTo>
                      <a:pt x="20432" y="5806"/>
                      <a:pt x="19459" y="5342"/>
                      <a:pt x="18292" y="4877"/>
                    </a:cubicBezTo>
                    <a:cubicBezTo>
                      <a:pt x="16735" y="3948"/>
                      <a:pt x="14984" y="3252"/>
                      <a:pt x="14400" y="3252"/>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88" name="Shape 3865"/>
              <p:cNvSpPr/>
              <p:nvPr/>
            </p:nvSpPr>
            <p:spPr>
              <a:xfrm>
                <a:off x="4281714" y="4644777"/>
                <a:ext cx="103558" cy="34693"/>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cubicBezTo>
                      <a:pt x="0" y="7200"/>
                      <a:pt x="771" y="9600"/>
                      <a:pt x="3857" y="9600"/>
                    </a:cubicBezTo>
                    <a:cubicBezTo>
                      <a:pt x="4629" y="9600"/>
                      <a:pt x="5400" y="9600"/>
                      <a:pt x="6943" y="9600"/>
                    </a:cubicBezTo>
                    <a:cubicBezTo>
                      <a:pt x="7714" y="9600"/>
                      <a:pt x="9257" y="9600"/>
                      <a:pt x="10800" y="9600"/>
                    </a:cubicBezTo>
                    <a:cubicBezTo>
                      <a:pt x="13886" y="9600"/>
                      <a:pt x="16971" y="12000"/>
                      <a:pt x="18514" y="16800"/>
                    </a:cubicBezTo>
                    <a:cubicBezTo>
                      <a:pt x="20057" y="19200"/>
                      <a:pt x="20829" y="19200"/>
                      <a:pt x="21600" y="21600"/>
                    </a:cubicBezTo>
                    <a:cubicBezTo>
                      <a:pt x="21600" y="19200"/>
                      <a:pt x="20829" y="19200"/>
                      <a:pt x="20829" y="16800"/>
                    </a:cubicBezTo>
                    <a:cubicBezTo>
                      <a:pt x="20829" y="14400"/>
                      <a:pt x="19286" y="7200"/>
                      <a:pt x="15429" y="2400"/>
                    </a:cubicBezTo>
                    <a:cubicBezTo>
                      <a:pt x="13886" y="0"/>
                      <a:pt x="11571" y="0"/>
                      <a:pt x="9257" y="0"/>
                    </a:cubicBezTo>
                    <a:cubicBezTo>
                      <a:pt x="3857" y="0"/>
                      <a:pt x="771" y="4800"/>
                      <a:pt x="0" y="72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89" name="Shape 3866"/>
              <p:cNvSpPr/>
              <p:nvPr/>
            </p:nvSpPr>
            <p:spPr>
              <a:xfrm>
                <a:off x="2875292" y="4290155"/>
                <a:ext cx="472279" cy="466406"/>
              </a:xfrm>
              <a:custGeom>
                <a:avLst/>
                <a:gdLst/>
                <a:ahLst/>
                <a:cxnLst>
                  <a:cxn ang="0">
                    <a:pos x="wd2" y="hd2"/>
                  </a:cxn>
                  <a:cxn ang="5400000">
                    <a:pos x="wd2" y="hd2"/>
                  </a:cxn>
                  <a:cxn ang="10800000">
                    <a:pos x="wd2" y="hd2"/>
                  </a:cxn>
                  <a:cxn ang="16200000">
                    <a:pos x="wd2" y="hd2"/>
                  </a:cxn>
                </a:cxnLst>
                <a:rect l="0" t="0" r="r" b="b"/>
                <a:pathLst>
                  <a:path w="21343" h="21600" extrusionOk="0">
                    <a:moveTo>
                      <a:pt x="19884" y="19200"/>
                    </a:moveTo>
                    <a:cubicBezTo>
                      <a:pt x="19884" y="18686"/>
                      <a:pt x="20057" y="18000"/>
                      <a:pt x="20057" y="17657"/>
                    </a:cubicBezTo>
                    <a:cubicBezTo>
                      <a:pt x="20057" y="17486"/>
                      <a:pt x="20229" y="17314"/>
                      <a:pt x="20229" y="17143"/>
                    </a:cubicBezTo>
                    <a:cubicBezTo>
                      <a:pt x="20229" y="16457"/>
                      <a:pt x="20575" y="16114"/>
                      <a:pt x="21266" y="16286"/>
                    </a:cubicBezTo>
                    <a:cubicBezTo>
                      <a:pt x="21439" y="16114"/>
                      <a:pt x="21266" y="15943"/>
                      <a:pt x="21266" y="15771"/>
                    </a:cubicBezTo>
                    <a:cubicBezTo>
                      <a:pt x="21093" y="15771"/>
                      <a:pt x="20921" y="15429"/>
                      <a:pt x="20748" y="15086"/>
                    </a:cubicBezTo>
                    <a:cubicBezTo>
                      <a:pt x="20402" y="14571"/>
                      <a:pt x="20229" y="14229"/>
                      <a:pt x="19711" y="14229"/>
                    </a:cubicBezTo>
                    <a:cubicBezTo>
                      <a:pt x="19538" y="14229"/>
                      <a:pt x="19365" y="14400"/>
                      <a:pt x="19365" y="14400"/>
                    </a:cubicBezTo>
                    <a:cubicBezTo>
                      <a:pt x="19365" y="14400"/>
                      <a:pt x="19538" y="14400"/>
                      <a:pt x="19538" y="14400"/>
                    </a:cubicBezTo>
                    <a:cubicBezTo>
                      <a:pt x="20057" y="14400"/>
                      <a:pt x="20402" y="14743"/>
                      <a:pt x="20575" y="15086"/>
                    </a:cubicBezTo>
                    <a:cubicBezTo>
                      <a:pt x="20748" y="15257"/>
                      <a:pt x="20748" y="15600"/>
                      <a:pt x="20575" y="15771"/>
                    </a:cubicBezTo>
                    <a:cubicBezTo>
                      <a:pt x="20575" y="16114"/>
                      <a:pt x="20229" y="16114"/>
                      <a:pt x="20229" y="16114"/>
                    </a:cubicBezTo>
                    <a:cubicBezTo>
                      <a:pt x="20057" y="16114"/>
                      <a:pt x="19884" y="16114"/>
                      <a:pt x="19711" y="15943"/>
                    </a:cubicBezTo>
                    <a:cubicBezTo>
                      <a:pt x="19538" y="15771"/>
                      <a:pt x="19365" y="15771"/>
                      <a:pt x="19193" y="15771"/>
                    </a:cubicBezTo>
                    <a:cubicBezTo>
                      <a:pt x="19020" y="15771"/>
                      <a:pt x="19020" y="15771"/>
                      <a:pt x="19020" y="15771"/>
                    </a:cubicBezTo>
                    <a:cubicBezTo>
                      <a:pt x="18501" y="15771"/>
                      <a:pt x="18329" y="15257"/>
                      <a:pt x="18156" y="15086"/>
                    </a:cubicBezTo>
                    <a:cubicBezTo>
                      <a:pt x="18156" y="14743"/>
                      <a:pt x="18156" y="14743"/>
                      <a:pt x="17810" y="14743"/>
                    </a:cubicBezTo>
                    <a:cubicBezTo>
                      <a:pt x="17119" y="14571"/>
                      <a:pt x="16946" y="14057"/>
                      <a:pt x="16773" y="13543"/>
                    </a:cubicBezTo>
                    <a:cubicBezTo>
                      <a:pt x="16601" y="13200"/>
                      <a:pt x="16428" y="13029"/>
                      <a:pt x="16082" y="13029"/>
                    </a:cubicBezTo>
                    <a:cubicBezTo>
                      <a:pt x="15391" y="13029"/>
                      <a:pt x="15045" y="12514"/>
                      <a:pt x="15045" y="12343"/>
                    </a:cubicBezTo>
                    <a:cubicBezTo>
                      <a:pt x="14873" y="12000"/>
                      <a:pt x="15045" y="11314"/>
                      <a:pt x="15564" y="10971"/>
                    </a:cubicBezTo>
                    <a:cubicBezTo>
                      <a:pt x="15564" y="10800"/>
                      <a:pt x="15218" y="10629"/>
                      <a:pt x="15218" y="10629"/>
                    </a:cubicBezTo>
                    <a:cubicBezTo>
                      <a:pt x="14873" y="10286"/>
                      <a:pt x="14354" y="9943"/>
                      <a:pt x="14354" y="9429"/>
                    </a:cubicBezTo>
                    <a:cubicBezTo>
                      <a:pt x="14354" y="9429"/>
                      <a:pt x="14181" y="9429"/>
                      <a:pt x="14181" y="9257"/>
                    </a:cubicBezTo>
                    <a:cubicBezTo>
                      <a:pt x="13836" y="9257"/>
                      <a:pt x="13317" y="9086"/>
                      <a:pt x="13317" y="8571"/>
                    </a:cubicBezTo>
                    <a:cubicBezTo>
                      <a:pt x="13317" y="8571"/>
                      <a:pt x="13317" y="8571"/>
                      <a:pt x="13317" y="8571"/>
                    </a:cubicBezTo>
                    <a:cubicBezTo>
                      <a:pt x="13317" y="8571"/>
                      <a:pt x="13317" y="8571"/>
                      <a:pt x="13317" y="8400"/>
                    </a:cubicBezTo>
                    <a:cubicBezTo>
                      <a:pt x="13145" y="8400"/>
                      <a:pt x="12799" y="8229"/>
                      <a:pt x="12453" y="7886"/>
                    </a:cubicBezTo>
                    <a:cubicBezTo>
                      <a:pt x="12281" y="7714"/>
                      <a:pt x="12281" y="7714"/>
                      <a:pt x="12108" y="7714"/>
                    </a:cubicBezTo>
                    <a:cubicBezTo>
                      <a:pt x="11935" y="7714"/>
                      <a:pt x="11935" y="7714"/>
                      <a:pt x="11935" y="7714"/>
                    </a:cubicBezTo>
                    <a:cubicBezTo>
                      <a:pt x="11762" y="7714"/>
                      <a:pt x="11417" y="7543"/>
                      <a:pt x="11244" y="7371"/>
                    </a:cubicBezTo>
                    <a:cubicBezTo>
                      <a:pt x="10898" y="6857"/>
                      <a:pt x="10380" y="6686"/>
                      <a:pt x="10207" y="6686"/>
                    </a:cubicBezTo>
                    <a:cubicBezTo>
                      <a:pt x="9516" y="7029"/>
                      <a:pt x="8479" y="6000"/>
                      <a:pt x="8133" y="4971"/>
                    </a:cubicBezTo>
                    <a:cubicBezTo>
                      <a:pt x="7961" y="4629"/>
                      <a:pt x="7269" y="4114"/>
                      <a:pt x="6751" y="3771"/>
                    </a:cubicBezTo>
                    <a:cubicBezTo>
                      <a:pt x="5887" y="3257"/>
                      <a:pt x="5023" y="2571"/>
                      <a:pt x="4850" y="2057"/>
                    </a:cubicBezTo>
                    <a:cubicBezTo>
                      <a:pt x="4505" y="1543"/>
                      <a:pt x="4159" y="857"/>
                      <a:pt x="2604" y="857"/>
                    </a:cubicBezTo>
                    <a:cubicBezTo>
                      <a:pt x="2431" y="857"/>
                      <a:pt x="2431" y="857"/>
                      <a:pt x="2258" y="857"/>
                    </a:cubicBezTo>
                    <a:cubicBezTo>
                      <a:pt x="2258" y="857"/>
                      <a:pt x="2258" y="857"/>
                      <a:pt x="2258" y="857"/>
                    </a:cubicBezTo>
                    <a:cubicBezTo>
                      <a:pt x="1394" y="857"/>
                      <a:pt x="703" y="514"/>
                      <a:pt x="357" y="171"/>
                    </a:cubicBezTo>
                    <a:cubicBezTo>
                      <a:pt x="185" y="171"/>
                      <a:pt x="185" y="0"/>
                      <a:pt x="12" y="0"/>
                    </a:cubicBezTo>
                    <a:cubicBezTo>
                      <a:pt x="-161" y="686"/>
                      <a:pt x="1567" y="2571"/>
                      <a:pt x="2604" y="3257"/>
                    </a:cubicBezTo>
                    <a:cubicBezTo>
                      <a:pt x="3122" y="3600"/>
                      <a:pt x="3468" y="4114"/>
                      <a:pt x="3813" y="4629"/>
                    </a:cubicBezTo>
                    <a:cubicBezTo>
                      <a:pt x="4159" y="5314"/>
                      <a:pt x="4505" y="5829"/>
                      <a:pt x="5023" y="6000"/>
                    </a:cubicBezTo>
                    <a:cubicBezTo>
                      <a:pt x="5887" y="6000"/>
                      <a:pt x="6233" y="7200"/>
                      <a:pt x="6578" y="8400"/>
                    </a:cubicBezTo>
                    <a:cubicBezTo>
                      <a:pt x="6751" y="8743"/>
                      <a:pt x="7097" y="9771"/>
                      <a:pt x="7269" y="9771"/>
                    </a:cubicBezTo>
                    <a:cubicBezTo>
                      <a:pt x="8306" y="10114"/>
                      <a:pt x="10207" y="13029"/>
                      <a:pt x="10553" y="14571"/>
                    </a:cubicBezTo>
                    <a:cubicBezTo>
                      <a:pt x="10725" y="15257"/>
                      <a:pt x="11417" y="15943"/>
                      <a:pt x="11935" y="16457"/>
                    </a:cubicBezTo>
                    <a:cubicBezTo>
                      <a:pt x="12453" y="16800"/>
                      <a:pt x="12972" y="17314"/>
                      <a:pt x="13317" y="17829"/>
                    </a:cubicBezTo>
                    <a:cubicBezTo>
                      <a:pt x="13663" y="18343"/>
                      <a:pt x="14873" y="19200"/>
                      <a:pt x="15737" y="19886"/>
                    </a:cubicBezTo>
                    <a:cubicBezTo>
                      <a:pt x="16255" y="20229"/>
                      <a:pt x="16601" y="20571"/>
                      <a:pt x="16773" y="20743"/>
                    </a:cubicBezTo>
                    <a:cubicBezTo>
                      <a:pt x="16946" y="20914"/>
                      <a:pt x="16946" y="21086"/>
                      <a:pt x="17119" y="21257"/>
                    </a:cubicBezTo>
                    <a:cubicBezTo>
                      <a:pt x="17119" y="21429"/>
                      <a:pt x="17292" y="21429"/>
                      <a:pt x="17292" y="21600"/>
                    </a:cubicBezTo>
                    <a:cubicBezTo>
                      <a:pt x="17465" y="21429"/>
                      <a:pt x="17637" y="21429"/>
                      <a:pt x="17983" y="21429"/>
                    </a:cubicBezTo>
                    <a:cubicBezTo>
                      <a:pt x="18329" y="21429"/>
                      <a:pt x="18674" y="21429"/>
                      <a:pt x="19020" y="21600"/>
                    </a:cubicBezTo>
                    <a:cubicBezTo>
                      <a:pt x="19193" y="21600"/>
                      <a:pt x="19365" y="21600"/>
                      <a:pt x="19538" y="21600"/>
                    </a:cubicBezTo>
                    <a:cubicBezTo>
                      <a:pt x="19711" y="21429"/>
                      <a:pt x="19884" y="20057"/>
                      <a:pt x="19884" y="192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90" name="Shape 3867"/>
              <p:cNvSpPr/>
              <p:nvPr/>
            </p:nvSpPr>
            <p:spPr>
              <a:xfrm>
                <a:off x="3763925" y="4868343"/>
                <a:ext cx="107542" cy="30838"/>
              </a:xfrm>
              <a:custGeom>
                <a:avLst/>
                <a:gdLst/>
                <a:ahLst/>
                <a:cxnLst>
                  <a:cxn ang="0">
                    <a:pos x="wd2" y="hd2"/>
                  </a:cxn>
                  <a:cxn ang="5400000">
                    <a:pos x="wd2" y="hd2"/>
                  </a:cxn>
                  <a:cxn ang="10800000">
                    <a:pos x="wd2" y="hd2"/>
                  </a:cxn>
                  <a:cxn ang="16200000">
                    <a:pos x="wd2" y="hd2"/>
                  </a:cxn>
                </a:cxnLst>
                <a:rect l="0" t="0" r="r" b="b"/>
                <a:pathLst>
                  <a:path w="21600" h="21600" extrusionOk="0">
                    <a:moveTo>
                      <a:pt x="2234" y="5400"/>
                    </a:moveTo>
                    <a:cubicBezTo>
                      <a:pt x="2234" y="2700"/>
                      <a:pt x="1490" y="2700"/>
                      <a:pt x="1490" y="2700"/>
                    </a:cubicBezTo>
                    <a:cubicBezTo>
                      <a:pt x="1490" y="2700"/>
                      <a:pt x="745" y="5400"/>
                      <a:pt x="0" y="8100"/>
                    </a:cubicBezTo>
                    <a:cubicBezTo>
                      <a:pt x="0" y="8100"/>
                      <a:pt x="0" y="10800"/>
                      <a:pt x="0" y="13500"/>
                    </a:cubicBezTo>
                    <a:cubicBezTo>
                      <a:pt x="745" y="13500"/>
                      <a:pt x="2979" y="21600"/>
                      <a:pt x="6703" y="21600"/>
                    </a:cubicBezTo>
                    <a:cubicBezTo>
                      <a:pt x="6703" y="21600"/>
                      <a:pt x="6703" y="21600"/>
                      <a:pt x="6703" y="21600"/>
                    </a:cubicBezTo>
                    <a:cubicBezTo>
                      <a:pt x="8193" y="21600"/>
                      <a:pt x="8938" y="21600"/>
                      <a:pt x="10428" y="18900"/>
                    </a:cubicBezTo>
                    <a:cubicBezTo>
                      <a:pt x="14152" y="13500"/>
                      <a:pt x="16386" y="13500"/>
                      <a:pt x="18621" y="10800"/>
                    </a:cubicBezTo>
                    <a:cubicBezTo>
                      <a:pt x="20855" y="10800"/>
                      <a:pt x="21600" y="10800"/>
                      <a:pt x="21600" y="8100"/>
                    </a:cubicBezTo>
                    <a:cubicBezTo>
                      <a:pt x="21600" y="5400"/>
                      <a:pt x="16386" y="0"/>
                      <a:pt x="13407" y="0"/>
                    </a:cubicBezTo>
                    <a:cubicBezTo>
                      <a:pt x="12662" y="0"/>
                      <a:pt x="11917" y="0"/>
                      <a:pt x="11917" y="0"/>
                    </a:cubicBezTo>
                    <a:cubicBezTo>
                      <a:pt x="11172" y="5400"/>
                      <a:pt x="8938" y="8100"/>
                      <a:pt x="6703" y="8100"/>
                    </a:cubicBezTo>
                    <a:cubicBezTo>
                      <a:pt x="5214" y="8100"/>
                      <a:pt x="3724" y="8100"/>
                      <a:pt x="2234" y="54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91" name="Shape 3868"/>
              <p:cNvSpPr/>
              <p:nvPr/>
            </p:nvSpPr>
            <p:spPr>
              <a:xfrm>
                <a:off x="4251699" y="4448193"/>
                <a:ext cx="49931" cy="84802"/>
              </a:xfrm>
              <a:custGeom>
                <a:avLst/>
                <a:gdLst/>
                <a:ahLst/>
                <a:cxnLst>
                  <a:cxn ang="0">
                    <a:pos x="wd2" y="hd2"/>
                  </a:cxn>
                  <a:cxn ang="5400000">
                    <a:pos x="wd2" y="hd2"/>
                  </a:cxn>
                  <a:cxn ang="10800000">
                    <a:pos x="wd2" y="hd2"/>
                  </a:cxn>
                  <a:cxn ang="16200000">
                    <a:pos x="wd2" y="hd2"/>
                  </a:cxn>
                </a:cxnLst>
                <a:rect l="0" t="0" r="r" b="b"/>
                <a:pathLst>
                  <a:path w="20829" h="21600" extrusionOk="0">
                    <a:moveTo>
                      <a:pt x="19286" y="7513"/>
                    </a:moveTo>
                    <a:cubicBezTo>
                      <a:pt x="19286" y="7513"/>
                      <a:pt x="19286" y="7513"/>
                      <a:pt x="19286" y="7513"/>
                    </a:cubicBezTo>
                    <a:cubicBezTo>
                      <a:pt x="19286" y="7513"/>
                      <a:pt x="17743" y="7513"/>
                      <a:pt x="17743" y="7513"/>
                    </a:cubicBezTo>
                    <a:cubicBezTo>
                      <a:pt x="17743" y="7513"/>
                      <a:pt x="16200" y="7513"/>
                      <a:pt x="16200" y="7513"/>
                    </a:cubicBezTo>
                    <a:cubicBezTo>
                      <a:pt x="14658" y="7513"/>
                      <a:pt x="13115" y="7513"/>
                      <a:pt x="10029" y="6574"/>
                    </a:cubicBezTo>
                    <a:cubicBezTo>
                      <a:pt x="10029" y="6574"/>
                      <a:pt x="8486" y="5635"/>
                      <a:pt x="8486" y="4696"/>
                    </a:cubicBezTo>
                    <a:cubicBezTo>
                      <a:pt x="8486" y="2817"/>
                      <a:pt x="6943" y="0"/>
                      <a:pt x="5400" y="0"/>
                    </a:cubicBezTo>
                    <a:cubicBezTo>
                      <a:pt x="5400" y="0"/>
                      <a:pt x="3858" y="0"/>
                      <a:pt x="2315" y="1878"/>
                    </a:cubicBezTo>
                    <a:cubicBezTo>
                      <a:pt x="-771" y="4696"/>
                      <a:pt x="-771" y="11270"/>
                      <a:pt x="2315" y="15965"/>
                    </a:cubicBezTo>
                    <a:cubicBezTo>
                      <a:pt x="3858" y="18783"/>
                      <a:pt x="6943" y="20661"/>
                      <a:pt x="8486" y="21600"/>
                    </a:cubicBezTo>
                    <a:cubicBezTo>
                      <a:pt x="8486" y="20661"/>
                      <a:pt x="6943" y="20661"/>
                      <a:pt x="6943" y="20661"/>
                    </a:cubicBezTo>
                    <a:cubicBezTo>
                      <a:pt x="6943" y="18783"/>
                      <a:pt x="6943" y="15965"/>
                      <a:pt x="8486" y="15026"/>
                    </a:cubicBezTo>
                    <a:cubicBezTo>
                      <a:pt x="10029" y="14087"/>
                      <a:pt x="13115" y="13148"/>
                      <a:pt x="16200" y="13148"/>
                    </a:cubicBezTo>
                    <a:cubicBezTo>
                      <a:pt x="19286" y="13148"/>
                      <a:pt x="20829" y="13148"/>
                      <a:pt x="20829" y="13148"/>
                    </a:cubicBezTo>
                    <a:cubicBezTo>
                      <a:pt x="20829" y="13148"/>
                      <a:pt x="19286" y="12209"/>
                      <a:pt x="19286" y="11270"/>
                    </a:cubicBezTo>
                    <a:cubicBezTo>
                      <a:pt x="19286" y="10330"/>
                      <a:pt x="19286" y="8452"/>
                      <a:pt x="19286" y="7513"/>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92" name="Shape 3869"/>
              <p:cNvSpPr/>
              <p:nvPr/>
            </p:nvSpPr>
            <p:spPr>
              <a:xfrm>
                <a:off x="3871466" y="4544558"/>
                <a:ext cx="187201" cy="212003"/>
              </a:xfrm>
              <a:custGeom>
                <a:avLst/>
                <a:gdLst/>
                <a:ahLst/>
                <a:cxnLst>
                  <a:cxn ang="0">
                    <a:pos x="wd2" y="hd2"/>
                  </a:cxn>
                  <a:cxn ang="5400000">
                    <a:pos x="wd2" y="hd2"/>
                  </a:cxn>
                  <a:cxn ang="10800000">
                    <a:pos x="wd2" y="hd2"/>
                  </a:cxn>
                  <a:cxn ang="16200000">
                    <a:pos x="wd2" y="hd2"/>
                  </a:cxn>
                </a:cxnLst>
                <a:rect l="0" t="0" r="r" b="b"/>
                <a:pathLst>
                  <a:path w="21600" h="21600" extrusionOk="0">
                    <a:moveTo>
                      <a:pt x="4408" y="1137"/>
                    </a:moveTo>
                    <a:cubicBezTo>
                      <a:pt x="4408" y="1137"/>
                      <a:pt x="3967" y="2274"/>
                      <a:pt x="3527" y="3411"/>
                    </a:cubicBezTo>
                    <a:cubicBezTo>
                      <a:pt x="3086" y="4926"/>
                      <a:pt x="2204" y="6821"/>
                      <a:pt x="882" y="9095"/>
                    </a:cubicBezTo>
                    <a:cubicBezTo>
                      <a:pt x="0" y="9853"/>
                      <a:pt x="0" y="10611"/>
                      <a:pt x="0" y="11368"/>
                    </a:cubicBezTo>
                    <a:cubicBezTo>
                      <a:pt x="441" y="11747"/>
                      <a:pt x="1763" y="12126"/>
                      <a:pt x="3527" y="12126"/>
                    </a:cubicBezTo>
                    <a:cubicBezTo>
                      <a:pt x="3967" y="12126"/>
                      <a:pt x="4849" y="12505"/>
                      <a:pt x="5290" y="12884"/>
                    </a:cubicBezTo>
                    <a:cubicBezTo>
                      <a:pt x="6171" y="14021"/>
                      <a:pt x="5731" y="16295"/>
                      <a:pt x="5731" y="17432"/>
                    </a:cubicBezTo>
                    <a:cubicBezTo>
                      <a:pt x="4849" y="20084"/>
                      <a:pt x="4849" y="21221"/>
                      <a:pt x="5290" y="21600"/>
                    </a:cubicBezTo>
                    <a:cubicBezTo>
                      <a:pt x="6171" y="21221"/>
                      <a:pt x="7494" y="20084"/>
                      <a:pt x="7494" y="19326"/>
                    </a:cubicBezTo>
                    <a:cubicBezTo>
                      <a:pt x="7494" y="18947"/>
                      <a:pt x="7494" y="18947"/>
                      <a:pt x="7494" y="18568"/>
                    </a:cubicBezTo>
                    <a:cubicBezTo>
                      <a:pt x="5290" y="17432"/>
                      <a:pt x="5731" y="11368"/>
                      <a:pt x="6612" y="10232"/>
                    </a:cubicBezTo>
                    <a:cubicBezTo>
                      <a:pt x="6612" y="9474"/>
                      <a:pt x="7494" y="9095"/>
                      <a:pt x="8376" y="9095"/>
                    </a:cubicBezTo>
                    <a:cubicBezTo>
                      <a:pt x="9698" y="9095"/>
                      <a:pt x="10580" y="9474"/>
                      <a:pt x="11461" y="10232"/>
                    </a:cubicBezTo>
                    <a:cubicBezTo>
                      <a:pt x="11902" y="10989"/>
                      <a:pt x="11902" y="11747"/>
                      <a:pt x="11461" y="12505"/>
                    </a:cubicBezTo>
                    <a:cubicBezTo>
                      <a:pt x="11020" y="12884"/>
                      <a:pt x="11020" y="12884"/>
                      <a:pt x="11902" y="13642"/>
                    </a:cubicBezTo>
                    <a:cubicBezTo>
                      <a:pt x="12784" y="14021"/>
                      <a:pt x="13665" y="14779"/>
                      <a:pt x="13665" y="16295"/>
                    </a:cubicBezTo>
                    <a:cubicBezTo>
                      <a:pt x="13665" y="17053"/>
                      <a:pt x="14106" y="17053"/>
                      <a:pt x="14106" y="17053"/>
                    </a:cubicBezTo>
                    <a:cubicBezTo>
                      <a:pt x="14106" y="17053"/>
                      <a:pt x="14106" y="17053"/>
                      <a:pt x="14106" y="17053"/>
                    </a:cubicBezTo>
                    <a:cubicBezTo>
                      <a:pt x="14547" y="17053"/>
                      <a:pt x="15429" y="16674"/>
                      <a:pt x="15869" y="16674"/>
                    </a:cubicBezTo>
                    <a:cubicBezTo>
                      <a:pt x="16310" y="16295"/>
                      <a:pt x="16751" y="16295"/>
                      <a:pt x="17192" y="16295"/>
                    </a:cubicBezTo>
                    <a:cubicBezTo>
                      <a:pt x="18073" y="15916"/>
                      <a:pt x="18073" y="15916"/>
                      <a:pt x="18073" y="15537"/>
                    </a:cubicBezTo>
                    <a:cubicBezTo>
                      <a:pt x="18073" y="15537"/>
                      <a:pt x="18514" y="15158"/>
                      <a:pt x="17192" y="14021"/>
                    </a:cubicBezTo>
                    <a:cubicBezTo>
                      <a:pt x="16310" y="13263"/>
                      <a:pt x="16310" y="11747"/>
                      <a:pt x="16751" y="10989"/>
                    </a:cubicBezTo>
                    <a:cubicBezTo>
                      <a:pt x="16751" y="9853"/>
                      <a:pt x="16751" y="9853"/>
                      <a:pt x="16310" y="9474"/>
                    </a:cubicBezTo>
                    <a:cubicBezTo>
                      <a:pt x="14547" y="8337"/>
                      <a:pt x="13224" y="6821"/>
                      <a:pt x="13224" y="5684"/>
                    </a:cubicBezTo>
                    <a:cubicBezTo>
                      <a:pt x="13224" y="5305"/>
                      <a:pt x="13665" y="4547"/>
                      <a:pt x="14988" y="4547"/>
                    </a:cubicBezTo>
                    <a:cubicBezTo>
                      <a:pt x="16751" y="4168"/>
                      <a:pt x="21159" y="1895"/>
                      <a:pt x="21600" y="758"/>
                    </a:cubicBezTo>
                    <a:cubicBezTo>
                      <a:pt x="21600" y="758"/>
                      <a:pt x="21159" y="758"/>
                      <a:pt x="20718" y="758"/>
                    </a:cubicBezTo>
                    <a:cubicBezTo>
                      <a:pt x="18073" y="758"/>
                      <a:pt x="13665" y="2274"/>
                      <a:pt x="13224" y="3032"/>
                    </a:cubicBezTo>
                    <a:cubicBezTo>
                      <a:pt x="13224" y="4168"/>
                      <a:pt x="12343" y="4547"/>
                      <a:pt x="11020" y="4547"/>
                    </a:cubicBezTo>
                    <a:cubicBezTo>
                      <a:pt x="9698" y="4547"/>
                      <a:pt x="7935" y="3789"/>
                      <a:pt x="7053" y="2653"/>
                    </a:cubicBezTo>
                    <a:cubicBezTo>
                      <a:pt x="6171" y="1895"/>
                      <a:pt x="5731" y="1137"/>
                      <a:pt x="5290" y="0"/>
                    </a:cubicBezTo>
                    <a:cubicBezTo>
                      <a:pt x="5290" y="379"/>
                      <a:pt x="4849" y="758"/>
                      <a:pt x="4408" y="1137"/>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93" name="Shape 3870"/>
              <p:cNvSpPr/>
              <p:nvPr/>
            </p:nvSpPr>
            <p:spPr>
              <a:xfrm>
                <a:off x="3927228" y="4463612"/>
                <a:ext cx="203133" cy="57819"/>
              </a:xfrm>
              <a:custGeom>
                <a:avLst/>
                <a:gdLst/>
                <a:ahLst/>
                <a:cxnLst>
                  <a:cxn ang="0">
                    <a:pos x="wd2" y="hd2"/>
                  </a:cxn>
                  <a:cxn ang="5400000">
                    <a:pos x="wd2" y="hd2"/>
                  </a:cxn>
                  <a:cxn ang="10800000">
                    <a:pos x="wd2" y="hd2"/>
                  </a:cxn>
                  <a:cxn ang="16200000">
                    <a:pos x="wd2" y="hd2"/>
                  </a:cxn>
                </a:cxnLst>
                <a:rect l="0" t="0" r="r" b="b"/>
                <a:pathLst>
                  <a:path w="21600" h="21600" extrusionOk="0">
                    <a:moveTo>
                      <a:pt x="10400" y="10080"/>
                    </a:moveTo>
                    <a:cubicBezTo>
                      <a:pt x="12400" y="10080"/>
                      <a:pt x="14400" y="11520"/>
                      <a:pt x="15600" y="12960"/>
                    </a:cubicBezTo>
                    <a:cubicBezTo>
                      <a:pt x="17600" y="15840"/>
                      <a:pt x="20400" y="8640"/>
                      <a:pt x="21600" y="0"/>
                    </a:cubicBezTo>
                    <a:cubicBezTo>
                      <a:pt x="20800" y="1440"/>
                      <a:pt x="20000" y="4320"/>
                      <a:pt x="19600" y="5760"/>
                    </a:cubicBezTo>
                    <a:cubicBezTo>
                      <a:pt x="18400" y="7200"/>
                      <a:pt x="18400" y="7200"/>
                      <a:pt x="18400" y="7200"/>
                    </a:cubicBezTo>
                    <a:cubicBezTo>
                      <a:pt x="18000" y="8640"/>
                      <a:pt x="16800" y="10080"/>
                      <a:pt x="15600" y="10080"/>
                    </a:cubicBezTo>
                    <a:cubicBezTo>
                      <a:pt x="12000" y="10080"/>
                      <a:pt x="8000" y="5760"/>
                      <a:pt x="6400" y="2880"/>
                    </a:cubicBezTo>
                    <a:cubicBezTo>
                      <a:pt x="6400" y="2880"/>
                      <a:pt x="6000" y="2880"/>
                      <a:pt x="5600" y="2880"/>
                    </a:cubicBezTo>
                    <a:cubicBezTo>
                      <a:pt x="5200" y="2880"/>
                      <a:pt x="4800" y="4320"/>
                      <a:pt x="4000" y="5760"/>
                    </a:cubicBezTo>
                    <a:cubicBezTo>
                      <a:pt x="3600" y="8640"/>
                      <a:pt x="2800" y="11520"/>
                      <a:pt x="1600" y="11520"/>
                    </a:cubicBezTo>
                    <a:cubicBezTo>
                      <a:pt x="800" y="12960"/>
                      <a:pt x="400" y="17280"/>
                      <a:pt x="0" y="21600"/>
                    </a:cubicBezTo>
                    <a:cubicBezTo>
                      <a:pt x="2000" y="12960"/>
                      <a:pt x="7200" y="10080"/>
                      <a:pt x="10400" y="1008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94" name="Shape 3871"/>
              <p:cNvSpPr/>
              <p:nvPr/>
            </p:nvSpPr>
            <p:spPr>
              <a:xfrm>
                <a:off x="3446236" y="4347974"/>
                <a:ext cx="421248" cy="335350"/>
              </a:xfrm>
              <a:custGeom>
                <a:avLst/>
                <a:gdLst/>
                <a:ahLst/>
                <a:cxnLst>
                  <a:cxn ang="0">
                    <a:pos x="wd2" y="hd2"/>
                  </a:cxn>
                  <a:cxn ang="5400000">
                    <a:pos x="wd2" y="hd2"/>
                  </a:cxn>
                  <a:cxn ang="10800000">
                    <a:pos x="wd2" y="hd2"/>
                  </a:cxn>
                  <a:cxn ang="16200000">
                    <a:pos x="wd2" y="hd2"/>
                  </a:cxn>
                </a:cxnLst>
                <a:rect l="0" t="0" r="r" b="b"/>
                <a:pathLst>
                  <a:path w="21551" h="21600" extrusionOk="0">
                    <a:moveTo>
                      <a:pt x="146" y="8070"/>
                    </a:moveTo>
                    <a:cubicBezTo>
                      <a:pt x="-49" y="8545"/>
                      <a:pt x="-49" y="9020"/>
                      <a:pt x="146" y="9020"/>
                    </a:cubicBezTo>
                    <a:cubicBezTo>
                      <a:pt x="729" y="9969"/>
                      <a:pt x="924" y="10919"/>
                      <a:pt x="1119" y="11868"/>
                    </a:cubicBezTo>
                    <a:cubicBezTo>
                      <a:pt x="1119" y="12343"/>
                      <a:pt x="1119" y="12580"/>
                      <a:pt x="1313" y="13055"/>
                    </a:cubicBezTo>
                    <a:cubicBezTo>
                      <a:pt x="1508" y="13055"/>
                      <a:pt x="1702" y="13292"/>
                      <a:pt x="1897" y="13530"/>
                    </a:cubicBezTo>
                    <a:cubicBezTo>
                      <a:pt x="2481" y="14004"/>
                      <a:pt x="3259" y="14479"/>
                      <a:pt x="3259" y="15903"/>
                    </a:cubicBezTo>
                    <a:cubicBezTo>
                      <a:pt x="3259" y="17327"/>
                      <a:pt x="4232" y="18989"/>
                      <a:pt x="4621" y="18989"/>
                    </a:cubicBezTo>
                    <a:cubicBezTo>
                      <a:pt x="4621" y="18989"/>
                      <a:pt x="4621" y="18989"/>
                      <a:pt x="4816" y="18989"/>
                    </a:cubicBezTo>
                    <a:cubicBezTo>
                      <a:pt x="5010" y="18752"/>
                      <a:pt x="5205" y="18752"/>
                      <a:pt x="5594" y="18752"/>
                    </a:cubicBezTo>
                    <a:cubicBezTo>
                      <a:pt x="6373" y="18752"/>
                      <a:pt x="6956" y="19701"/>
                      <a:pt x="6956" y="20176"/>
                    </a:cubicBezTo>
                    <a:cubicBezTo>
                      <a:pt x="7151" y="20176"/>
                      <a:pt x="7151" y="20176"/>
                      <a:pt x="7151" y="20176"/>
                    </a:cubicBezTo>
                    <a:cubicBezTo>
                      <a:pt x="7346" y="20176"/>
                      <a:pt x="7929" y="19938"/>
                      <a:pt x="8319" y="19938"/>
                    </a:cubicBezTo>
                    <a:cubicBezTo>
                      <a:pt x="8902" y="19701"/>
                      <a:pt x="9292" y="19464"/>
                      <a:pt x="9681" y="19701"/>
                    </a:cubicBezTo>
                    <a:cubicBezTo>
                      <a:pt x="11237" y="19938"/>
                      <a:pt x="12600" y="20413"/>
                      <a:pt x="12794" y="21600"/>
                    </a:cubicBezTo>
                    <a:cubicBezTo>
                      <a:pt x="12794" y="21600"/>
                      <a:pt x="12794" y="21600"/>
                      <a:pt x="12794" y="21600"/>
                    </a:cubicBezTo>
                    <a:cubicBezTo>
                      <a:pt x="12794" y="21600"/>
                      <a:pt x="12794" y="21600"/>
                      <a:pt x="12989" y="21600"/>
                    </a:cubicBezTo>
                    <a:cubicBezTo>
                      <a:pt x="13378" y="21600"/>
                      <a:pt x="14156" y="21125"/>
                      <a:pt x="14935" y="20888"/>
                    </a:cubicBezTo>
                    <a:cubicBezTo>
                      <a:pt x="15129" y="20651"/>
                      <a:pt x="15324" y="20651"/>
                      <a:pt x="15519" y="20651"/>
                    </a:cubicBezTo>
                    <a:cubicBezTo>
                      <a:pt x="15908" y="20413"/>
                      <a:pt x="15908" y="18989"/>
                      <a:pt x="16102" y="18040"/>
                    </a:cubicBezTo>
                    <a:cubicBezTo>
                      <a:pt x="16297" y="16615"/>
                      <a:pt x="16297" y="15191"/>
                      <a:pt x="17075" y="14716"/>
                    </a:cubicBezTo>
                    <a:cubicBezTo>
                      <a:pt x="18243" y="13767"/>
                      <a:pt x="18243" y="12343"/>
                      <a:pt x="18243" y="10919"/>
                    </a:cubicBezTo>
                    <a:cubicBezTo>
                      <a:pt x="18048" y="9495"/>
                      <a:pt x="19605" y="9020"/>
                      <a:pt x="20578" y="8782"/>
                    </a:cubicBezTo>
                    <a:cubicBezTo>
                      <a:pt x="20967" y="8545"/>
                      <a:pt x="21551" y="8545"/>
                      <a:pt x="21551" y="8308"/>
                    </a:cubicBezTo>
                    <a:cubicBezTo>
                      <a:pt x="21551" y="8070"/>
                      <a:pt x="21162" y="7358"/>
                      <a:pt x="20189" y="6884"/>
                    </a:cubicBezTo>
                    <a:cubicBezTo>
                      <a:pt x="19605" y="6646"/>
                      <a:pt x="19605" y="5934"/>
                      <a:pt x="19605" y="5459"/>
                    </a:cubicBezTo>
                    <a:cubicBezTo>
                      <a:pt x="19605" y="4985"/>
                      <a:pt x="19605" y="4985"/>
                      <a:pt x="19410" y="4747"/>
                    </a:cubicBezTo>
                    <a:cubicBezTo>
                      <a:pt x="19216" y="4510"/>
                      <a:pt x="18048" y="3086"/>
                      <a:pt x="18243" y="2136"/>
                    </a:cubicBezTo>
                    <a:cubicBezTo>
                      <a:pt x="18243" y="1899"/>
                      <a:pt x="18437" y="1662"/>
                      <a:pt x="18827" y="1662"/>
                    </a:cubicBezTo>
                    <a:cubicBezTo>
                      <a:pt x="18827" y="1424"/>
                      <a:pt x="18827" y="1424"/>
                      <a:pt x="18827" y="1424"/>
                    </a:cubicBezTo>
                    <a:cubicBezTo>
                      <a:pt x="18632" y="949"/>
                      <a:pt x="18437" y="475"/>
                      <a:pt x="18632" y="0"/>
                    </a:cubicBezTo>
                    <a:cubicBezTo>
                      <a:pt x="18632" y="0"/>
                      <a:pt x="18632" y="0"/>
                      <a:pt x="18437" y="0"/>
                    </a:cubicBezTo>
                    <a:cubicBezTo>
                      <a:pt x="18437" y="0"/>
                      <a:pt x="18437" y="0"/>
                      <a:pt x="18437" y="0"/>
                    </a:cubicBezTo>
                    <a:cubicBezTo>
                      <a:pt x="18437" y="0"/>
                      <a:pt x="18437" y="0"/>
                      <a:pt x="18437" y="0"/>
                    </a:cubicBezTo>
                    <a:cubicBezTo>
                      <a:pt x="18243" y="0"/>
                      <a:pt x="18048" y="0"/>
                      <a:pt x="18048" y="0"/>
                    </a:cubicBezTo>
                    <a:cubicBezTo>
                      <a:pt x="17854" y="0"/>
                      <a:pt x="17659" y="0"/>
                      <a:pt x="17465" y="0"/>
                    </a:cubicBezTo>
                    <a:cubicBezTo>
                      <a:pt x="17075" y="0"/>
                      <a:pt x="15908" y="0"/>
                      <a:pt x="15519" y="475"/>
                    </a:cubicBezTo>
                    <a:cubicBezTo>
                      <a:pt x="15519" y="712"/>
                      <a:pt x="15324" y="712"/>
                      <a:pt x="15324" y="1187"/>
                    </a:cubicBezTo>
                    <a:cubicBezTo>
                      <a:pt x="15519" y="2374"/>
                      <a:pt x="15129" y="2848"/>
                      <a:pt x="14740" y="3086"/>
                    </a:cubicBezTo>
                    <a:cubicBezTo>
                      <a:pt x="14546" y="3086"/>
                      <a:pt x="14546" y="3086"/>
                      <a:pt x="14351" y="3323"/>
                    </a:cubicBezTo>
                    <a:cubicBezTo>
                      <a:pt x="14351" y="3323"/>
                      <a:pt x="14156" y="3323"/>
                      <a:pt x="14156" y="3323"/>
                    </a:cubicBezTo>
                    <a:cubicBezTo>
                      <a:pt x="14156" y="4273"/>
                      <a:pt x="13962" y="4510"/>
                      <a:pt x="13767" y="4985"/>
                    </a:cubicBezTo>
                    <a:cubicBezTo>
                      <a:pt x="13573" y="5222"/>
                      <a:pt x="13378" y="5459"/>
                      <a:pt x="13378" y="5934"/>
                    </a:cubicBezTo>
                    <a:cubicBezTo>
                      <a:pt x="13573" y="6409"/>
                      <a:pt x="13378" y="6884"/>
                      <a:pt x="13378" y="7121"/>
                    </a:cubicBezTo>
                    <a:cubicBezTo>
                      <a:pt x="13183" y="7358"/>
                      <a:pt x="12794" y="7596"/>
                      <a:pt x="12405" y="7596"/>
                    </a:cubicBezTo>
                    <a:cubicBezTo>
                      <a:pt x="12210" y="7596"/>
                      <a:pt x="11821" y="7833"/>
                      <a:pt x="11627" y="7833"/>
                    </a:cubicBezTo>
                    <a:cubicBezTo>
                      <a:pt x="11432" y="8070"/>
                      <a:pt x="11432" y="8070"/>
                      <a:pt x="11237" y="8070"/>
                    </a:cubicBezTo>
                    <a:cubicBezTo>
                      <a:pt x="10459" y="8545"/>
                      <a:pt x="10070" y="8308"/>
                      <a:pt x="9681" y="8070"/>
                    </a:cubicBezTo>
                    <a:cubicBezTo>
                      <a:pt x="9681" y="7833"/>
                      <a:pt x="9486" y="7596"/>
                      <a:pt x="9097" y="7596"/>
                    </a:cubicBezTo>
                    <a:cubicBezTo>
                      <a:pt x="8319" y="7596"/>
                      <a:pt x="8124" y="7833"/>
                      <a:pt x="7735" y="8308"/>
                    </a:cubicBezTo>
                    <a:cubicBezTo>
                      <a:pt x="7540" y="8308"/>
                      <a:pt x="7346" y="8545"/>
                      <a:pt x="6956" y="8782"/>
                    </a:cubicBezTo>
                    <a:cubicBezTo>
                      <a:pt x="6762" y="8782"/>
                      <a:pt x="6373" y="8782"/>
                      <a:pt x="5983" y="8782"/>
                    </a:cubicBezTo>
                    <a:cubicBezTo>
                      <a:pt x="5789" y="8782"/>
                      <a:pt x="5594" y="8782"/>
                      <a:pt x="5400" y="8782"/>
                    </a:cubicBezTo>
                    <a:cubicBezTo>
                      <a:pt x="5205" y="8782"/>
                      <a:pt x="5205" y="8782"/>
                      <a:pt x="5010" y="8782"/>
                    </a:cubicBezTo>
                    <a:cubicBezTo>
                      <a:pt x="4427" y="8782"/>
                      <a:pt x="4232" y="9020"/>
                      <a:pt x="4232" y="9020"/>
                    </a:cubicBezTo>
                    <a:cubicBezTo>
                      <a:pt x="4037" y="9020"/>
                      <a:pt x="3843" y="9257"/>
                      <a:pt x="3843" y="9257"/>
                    </a:cubicBezTo>
                    <a:cubicBezTo>
                      <a:pt x="3454" y="9257"/>
                      <a:pt x="3065" y="8782"/>
                      <a:pt x="2675" y="8545"/>
                    </a:cubicBezTo>
                    <a:cubicBezTo>
                      <a:pt x="2481" y="8308"/>
                      <a:pt x="2286" y="8070"/>
                      <a:pt x="2092" y="8070"/>
                    </a:cubicBezTo>
                    <a:cubicBezTo>
                      <a:pt x="2092" y="8070"/>
                      <a:pt x="2092" y="8070"/>
                      <a:pt x="2092" y="8070"/>
                    </a:cubicBezTo>
                    <a:cubicBezTo>
                      <a:pt x="2092" y="8070"/>
                      <a:pt x="2092" y="8070"/>
                      <a:pt x="2092" y="7833"/>
                    </a:cubicBezTo>
                    <a:cubicBezTo>
                      <a:pt x="1897" y="7833"/>
                      <a:pt x="1897" y="7833"/>
                      <a:pt x="1897" y="7833"/>
                    </a:cubicBezTo>
                    <a:cubicBezTo>
                      <a:pt x="1897" y="7833"/>
                      <a:pt x="1897" y="7833"/>
                      <a:pt x="1897" y="7833"/>
                    </a:cubicBezTo>
                    <a:cubicBezTo>
                      <a:pt x="1897" y="7833"/>
                      <a:pt x="1897" y="7833"/>
                      <a:pt x="1897" y="7833"/>
                    </a:cubicBezTo>
                    <a:cubicBezTo>
                      <a:pt x="1702" y="7833"/>
                      <a:pt x="1702" y="7833"/>
                      <a:pt x="1702" y="7833"/>
                    </a:cubicBezTo>
                    <a:cubicBezTo>
                      <a:pt x="1702" y="7596"/>
                      <a:pt x="1702" y="7596"/>
                      <a:pt x="1702" y="7596"/>
                    </a:cubicBezTo>
                    <a:cubicBezTo>
                      <a:pt x="1702" y="7596"/>
                      <a:pt x="1702" y="7596"/>
                      <a:pt x="1702" y="7596"/>
                    </a:cubicBezTo>
                    <a:cubicBezTo>
                      <a:pt x="1508" y="7596"/>
                      <a:pt x="1508" y="7358"/>
                      <a:pt x="1508" y="7358"/>
                    </a:cubicBezTo>
                    <a:cubicBezTo>
                      <a:pt x="1508" y="7358"/>
                      <a:pt x="1508" y="7358"/>
                      <a:pt x="1508" y="7358"/>
                    </a:cubicBezTo>
                    <a:cubicBezTo>
                      <a:pt x="1508" y="7121"/>
                      <a:pt x="1508" y="7121"/>
                      <a:pt x="1508" y="7121"/>
                    </a:cubicBezTo>
                    <a:cubicBezTo>
                      <a:pt x="1508" y="7121"/>
                      <a:pt x="1313" y="7121"/>
                      <a:pt x="1313" y="6884"/>
                    </a:cubicBezTo>
                    <a:cubicBezTo>
                      <a:pt x="1313" y="6884"/>
                      <a:pt x="1313" y="6884"/>
                      <a:pt x="1313" y="6646"/>
                    </a:cubicBezTo>
                    <a:cubicBezTo>
                      <a:pt x="1313" y="6646"/>
                      <a:pt x="1313" y="6646"/>
                      <a:pt x="1313" y="6646"/>
                    </a:cubicBezTo>
                    <a:cubicBezTo>
                      <a:pt x="1313" y="6409"/>
                      <a:pt x="1313" y="6409"/>
                      <a:pt x="1313" y="6409"/>
                    </a:cubicBezTo>
                    <a:cubicBezTo>
                      <a:pt x="1313" y="6409"/>
                      <a:pt x="1119" y="6171"/>
                      <a:pt x="1119" y="6171"/>
                    </a:cubicBezTo>
                    <a:cubicBezTo>
                      <a:pt x="924" y="6409"/>
                      <a:pt x="340" y="7121"/>
                      <a:pt x="146" y="807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95" name="Shape 3872"/>
              <p:cNvSpPr/>
              <p:nvPr/>
            </p:nvSpPr>
            <p:spPr>
              <a:xfrm>
                <a:off x="3313847" y="4775833"/>
                <a:ext cx="414232" cy="100220"/>
              </a:xfrm>
              <a:custGeom>
                <a:avLst/>
                <a:gdLst/>
                <a:ahLst/>
                <a:cxnLst>
                  <a:cxn ang="0">
                    <a:pos x="wd2" y="hd2"/>
                  </a:cxn>
                  <a:cxn ang="5400000">
                    <a:pos x="wd2" y="hd2"/>
                  </a:cxn>
                  <a:cxn ang="10800000">
                    <a:pos x="wd2" y="hd2"/>
                  </a:cxn>
                  <a:cxn ang="16200000">
                    <a:pos x="wd2" y="hd2"/>
                  </a:cxn>
                </a:cxnLst>
                <a:rect l="0" t="0" r="r" b="b"/>
                <a:pathLst>
                  <a:path w="21600" h="21600" extrusionOk="0">
                    <a:moveTo>
                      <a:pt x="18628" y="20829"/>
                    </a:moveTo>
                    <a:cubicBezTo>
                      <a:pt x="18826" y="20829"/>
                      <a:pt x="18826" y="20829"/>
                      <a:pt x="18826" y="20829"/>
                    </a:cubicBezTo>
                    <a:cubicBezTo>
                      <a:pt x="19024" y="20057"/>
                      <a:pt x="19222" y="19286"/>
                      <a:pt x="19420" y="19286"/>
                    </a:cubicBezTo>
                    <a:cubicBezTo>
                      <a:pt x="19618" y="19286"/>
                      <a:pt x="20015" y="20057"/>
                      <a:pt x="20213" y="20829"/>
                    </a:cubicBezTo>
                    <a:cubicBezTo>
                      <a:pt x="20411" y="20829"/>
                      <a:pt x="20609" y="21600"/>
                      <a:pt x="21006" y="21600"/>
                    </a:cubicBezTo>
                    <a:cubicBezTo>
                      <a:pt x="21204" y="21600"/>
                      <a:pt x="21402" y="21600"/>
                      <a:pt x="21600" y="20829"/>
                    </a:cubicBezTo>
                    <a:cubicBezTo>
                      <a:pt x="21402" y="20829"/>
                      <a:pt x="21006" y="20829"/>
                      <a:pt x="21006" y="20057"/>
                    </a:cubicBezTo>
                    <a:cubicBezTo>
                      <a:pt x="20015" y="20057"/>
                      <a:pt x="19222" y="19286"/>
                      <a:pt x="19222" y="16971"/>
                    </a:cubicBezTo>
                    <a:cubicBezTo>
                      <a:pt x="19222" y="16971"/>
                      <a:pt x="19024" y="16971"/>
                      <a:pt x="18429" y="16971"/>
                    </a:cubicBezTo>
                    <a:cubicBezTo>
                      <a:pt x="18231" y="16971"/>
                      <a:pt x="18033" y="16971"/>
                      <a:pt x="17835" y="16971"/>
                    </a:cubicBezTo>
                    <a:cubicBezTo>
                      <a:pt x="17637" y="16971"/>
                      <a:pt x="17439" y="16971"/>
                      <a:pt x="17240" y="16971"/>
                    </a:cubicBezTo>
                    <a:cubicBezTo>
                      <a:pt x="16646" y="16971"/>
                      <a:pt x="16051" y="16971"/>
                      <a:pt x="15457" y="15429"/>
                    </a:cubicBezTo>
                    <a:cubicBezTo>
                      <a:pt x="15061" y="15429"/>
                      <a:pt x="14862" y="13886"/>
                      <a:pt x="14862" y="13114"/>
                    </a:cubicBezTo>
                    <a:cubicBezTo>
                      <a:pt x="14862" y="10800"/>
                      <a:pt x="15655" y="10029"/>
                      <a:pt x="16646" y="9257"/>
                    </a:cubicBezTo>
                    <a:cubicBezTo>
                      <a:pt x="16844" y="8486"/>
                      <a:pt x="16844" y="8486"/>
                      <a:pt x="17042" y="8486"/>
                    </a:cubicBezTo>
                    <a:cubicBezTo>
                      <a:pt x="16646" y="8486"/>
                      <a:pt x="16051" y="9257"/>
                      <a:pt x="15457" y="9257"/>
                    </a:cubicBezTo>
                    <a:cubicBezTo>
                      <a:pt x="15061" y="10029"/>
                      <a:pt x="14664" y="10029"/>
                      <a:pt x="14466" y="10029"/>
                    </a:cubicBezTo>
                    <a:cubicBezTo>
                      <a:pt x="13475" y="10029"/>
                      <a:pt x="12484" y="8486"/>
                      <a:pt x="11692" y="7714"/>
                    </a:cubicBezTo>
                    <a:cubicBezTo>
                      <a:pt x="11494" y="7714"/>
                      <a:pt x="11295" y="6943"/>
                      <a:pt x="11097" y="6943"/>
                    </a:cubicBezTo>
                    <a:cubicBezTo>
                      <a:pt x="10899" y="7714"/>
                      <a:pt x="10701" y="9257"/>
                      <a:pt x="10106" y="9257"/>
                    </a:cubicBezTo>
                    <a:cubicBezTo>
                      <a:pt x="8917" y="9257"/>
                      <a:pt x="6341" y="5400"/>
                      <a:pt x="5747" y="3086"/>
                    </a:cubicBezTo>
                    <a:cubicBezTo>
                      <a:pt x="5152" y="1543"/>
                      <a:pt x="3765" y="0"/>
                      <a:pt x="2378" y="0"/>
                    </a:cubicBezTo>
                    <a:cubicBezTo>
                      <a:pt x="1585" y="0"/>
                      <a:pt x="1189" y="771"/>
                      <a:pt x="991" y="1543"/>
                    </a:cubicBezTo>
                    <a:cubicBezTo>
                      <a:pt x="594" y="4629"/>
                      <a:pt x="198" y="4629"/>
                      <a:pt x="0" y="5400"/>
                    </a:cubicBezTo>
                    <a:cubicBezTo>
                      <a:pt x="0" y="5400"/>
                      <a:pt x="0" y="5400"/>
                      <a:pt x="0" y="5400"/>
                    </a:cubicBezTo>
                    <a:cubicBezTo>
                      <a:pt x="0" y="6171"/>
                      <a:pt x="0" y="6171"/>
                      <a:pt x="198" y="6171"/>
                    </a:cubicBezTo>
                    <a:cubicBezTo>
                      <a:pt x="396" y="6171"/>
                      <a:pt x="594" y="6171"/>
                      <a:pt x="594" y="6171"/>
                    </a:cubicBezTo>
                    <a:cubicBezTo>
                      <a:pt x="793" y="6171"/>
                      <a:pt x="991" y="6171"/>
                      <a:pt x="1189" y="6171"/>
                    </a:cubicBezTo>
                    <a:cubicBezTo>
                      <a:pt x="1783" y="6171"/>
                      <a:pt x="1982" y="7714"/>
                      <a:pt x="2180" y="8486"/>
                    </a:cubicBezTo>
                    <a:cubicBezTo>
                      <a:pt x="2180" y="10029"/>
                      <a:pt x="2378" y="10800"/>
                      <a:pt x="2576" y="10800"/>
                    </a:cubicBezTo>
                    <a:cubicBezTo>
                      <a:pt x="2774" y="10800"/>
                      <a:pt x="2972" y="10800"/>
                      <a:pt x="3369" y="11571"/>
                    </a:cubicBezTo>
                    <a:cubicBezTo>
                      <a:pt x="4161" y="12343"/>
                      <a:pt x="5152" y="13114"/>
                      <a:pt x="5747" y="13114"/>
                    </a:cubicBezTo>
                    <a:cubicBezTo>
                      <a:pt x="5945" y="13114"/>
                      <a:pt x="6143" y="13114"/>
                      <a:pt x="6143" y="13114"/>
                    </a:cubicBezTo>
                    <a:cubicBezTo>
                      <a:pt x="6143" y="11571"/>
                      <a:pt x="6539" y="10800"/>
                      <a:pt x="7134" y="10800"/>
                    </a:cubicBezTo>
                    <a:cubicBezTo>
                      <a:pt x="8125" y="10800"/>
                      <a:pt x="9908" y="13114"/>
                      <a:pt x="10899" y="16200"/>
                    </a:cubicBezTo>
                    <a:cubicBezTo>
                      <a:pt x="12088" y="20057"/>
                      <a:pt x="14862" y="20829"/>
                      <a:pt x="16051" y="20057"/>
                    </a:cubicBezTo>
                    <a:cubicBezTo>
                      <a:pt x="16646" y="19286"/>
                      <a:pt x="17439" y="20057"/>
                      <a:pt x="17835" y="20829"/>
                    </a:cubicBezTo>
                    <a:cubicBezTo>
                      <a:pt x="18231" y="20829"/>
                      <a:pt x="18429" y="20829"/>
                      <a:pt x="18628" y="20829"/>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grpSp>
        <p:grpSp>
          <p:nvGrpSpPr>
            <p:cNvPr id="112" name="Group 3895"/>
            <p:cNvGrpSpPr/>
            <p:nvPr/>
          </p:nvGrpSpPr>
          <p:grpSpPr>
            <a:xfrm>
              <a:off x="8799420" y="3501640"/>
              <a:ext cx="1860057" cy="1503293"/>
              <a:chOff x="0" y="0"/>
              <a:chExt cx="1860056" cy="1503291"/>
            </a:xfrm>
            <a:grpFill/>
          </p:grpSpPr>
          <p:sp>
            <p:nvSpPr>
              <p:cNvPr id="933" name="Shape 3874"/>
              <p:cNvSpPr/>
              <p:nvPr/>
            </p:nvSpPr>
            <p:spPr>
              <a:xfrm>
                <a:off x="43812" y="528079"/>
                <a:ext cx="39831" cy="65529"/>
              </a:xfrm>
              <a:custGeom>
                <a:avLst/>
                <a:gdLst/>
                <a:ahLst/>
                <a:cxnLst>
                  <a:cxn ang="0">
                    <a:pos x="wd2" y="hd2"/>
                  </a:cxn>
                  <a:cxn ang="5400000">
                    <a:pos x="wd2" y="hd2"/>
                  </a:cxn>
                  <a:cxn ang="10800000">
                    <a:pos x="wd2" y="hd2"/>
                  </a:cxn>
                  <a:cxn ang="16200000">
                    <a:pos x="wd2" y="hd2"/>
                  </a:cxn>
                </a:cxnLst>
                <a:rect l="0" t="0" r="r" b="b"/>
                <a:pathLst>
                  <a:path w="21600" h="21600" extrusionOk="0">
                    <a:moveTo>
                      <a:pt x="5891" y="19059"/>
                    </a:moveTo>
                    <a:cubicBezTo>
                      <a:pt x="5891" y="17788"/>
                      <a:pt x="5891" y="17788"/>
                      <a:pt x="5891" y="17788"/>
                    </a:cubicBezTo>
                    <a:cubicBezTo>
                      <a:pt x="7855" y="16518"/>
                      <a:pt x="7855" y="16518"/>
                      <a:pt x="7855" y="16518"/>
                    </a:cubicBezTo>
                    <a:cubicBezTo>
                      <a:pt x="7855" y="16518"/>
                      <a:pt x="7855" y="15247"/>
                      <a:pt x="9818" y="15247"/>
                    </a:cubicBezTo>
                    <a:cubicBezTo>
                      <a:pt x="9818" y="15247"/>
                      <a:pt x="9818" y="13976"/>
                      <a:pt x="9818" y="13976"/>
                    </a:cubicBezTo>
                    <a:cubicBezTo>
                      <a:pt x="9818" y="13976"/>
                      <a:pt x="11782" y="13976"/>
                      <a:pt x="11782" y="12706"/>
                    </a:cubicBezTo>
                    <a:cubicBezTo>
                      <a:pt x="11782" y="12706"/>
                      <a:pt x="11782" y="12706"/>
                      <a:pt x="11782" y="12706"/>
                    </a:cubicBezTo>
                    <a:cubicBezTo>
                      <a:pt x="11782" y="11435"/>
                      <a:pt x="13745" y="11435"/>
                      <a:pt x="13745" y="11435"/>
                    </a:cubicBezTo>
                    <a:cubicBezTo>
                      <a:pt x="13745" y="11435"/>
                      <a:pt x="13745" y="10165"/>
                      <a:pt x="13745" y="10165"/>
                    </a:cubicBezTo>
                    <a:cubicBezTo>
                      <a:pt x="15709" y="10165"/>
                      <a:pt x="15709" y="10165"/>
                      <a:pt x="15709" y="10165"/>
                    </a:cubicBezTo>
                    <a:cubicBezTo>
                      <a:pt x="15709" y="8894"/>
                      <a:pt x="15709" y="8894"/>
                      <a:pt x="15709" y="8894"/>
                    </a:cubicBezTo>
                    <a:cubicBezTo>
                      <a:pt x="17673" y="8894"/>
                      <a:pt x="17673" y="8894"/>
                      <a:pt x="17673" y="7624"/>
                    </a:cubicBezTo>
                    <a:cubicBezTo>
                      <a:pt x="17673" y="7624"/>
                      <a:pt x="17673" y="7624"/>
                      <a:pt x="19636" y="7624"/>
                    </a:cubicBezTo>
                    <a:cubicBezTo>
                      <a:pt x="19636" y="7624"/>
                      <a:pt x="19636" y="6353"/>
                      <a:pt x="19636" y="6353"/>
                    </a:cubicBezTo>
                    <a:cubicBezTo>
                      <a:pt x="19636" y="6353"/>
                      <a:pt x="21600" y="5082"/>
                      <a:pt x="21600" y="3812"/>
                    </a:cubicBezTo>
                    <a:cubicBezTo>
                      <a:pt x="21600" y="3812"/>
                      <a:pt x="19636" y="3812"/>
                      <a:pt x="19636" y="2541"/>
                    </a:cubicBezTo>
                    <a:cubicBezTo>
                      <a:pt x="19636" y="2541"/>
                      <a:pt x="19636" y="2541"/>
                      <a:pt x="19636" y="2541"/>
                    </a:cubicBezTo>
                    <a:cubicBezTo>
                      <a:pt x="19636" y="2541"/>
                      <a:pt x="19636" y="2541"/>
                      <a:pt x="19636" y="1271"/>
                    </a:cubicBezTo>
                    <a:cubicBezTo>
                      <a:pt x="19636" y="1271"/>
                      <a:pt x="19636" y="1271"/>
                      <a:pt x="17673" y="1271"/>
                    </a:cubicBezTo>
                    <a:cubicBezTo>
                      <a:pt x="17673" y="1271"/>
                      <a:pt x="17673" y="1271"/>
                      <a:pt x="17673" y="1271"/>
                    </a:cubicBezTo>
                    <a:cubicBezTo>
                      <a:pt x="17673" y="1271"/>
                      <a:pt x="17673" y="1271"/>
                      <a:pt x="15709" y="1271"/>
                    </a:cubicBezTo>
                    <a:cubicBezTo>
                      <a:pt x="15709" y="1271"/>
                      <a:pt x="15709" y="1271"/>
                      <a:pt x="15709" y="1271"/>
                    </a:cubicBezTo>
                    <a:cubicBezTo>
                      <a:pt x="15709" y="1271"/>
                      <a:pt x="13745" y="0"/>
                      <a:pt x="13745" y="0"/>
                    </a:cubicBezTo>
                    <a:cubicBezTo>
                      <a:pt x="13745" y="0"/>
                      <a:pt x="13745" y="0"/>
                      <a:pt x="13745" y="0"/>
                    </a:cubicBezTo>
                    <a:cubicBezTo>
                      <a:pt x="13745" y="3812"/>
                      <a:pt x="9818" y="7624"/>
                      <a:pt x="5891" y="12706"/>
                    </a:cubicBezTo>
                    <a:cubicBezTo>
                      <a:pt x="3927" y="15247"/>
                      <a:pt x="1964" y="17788"/>
                      <a:pt x="0" y="20329"/>
                    </a:cubicBezTo>
                    <a:cubicBezTo>
                      <a:pt x="3927" y="21600"/>
                      <a:pt x="3927" y="21600"/>
                      <a:pt x="3927" y="21600"/>
                    </a:cubicBezTo>
                    <a:cubicBezTo>
                      <a:pt x="3927" y="20329"/>
                      <a:pt x="3927" y="20329"/>
                      <a:pt x="3927" y="20329"/>
                    </a:cubicBezTo>
                    <a:cubicBezTo>
                      <a:pt x="3927" y="20329"/>
                      <a:pt x="3927" y="20329"/>
                      <a:pt x="3927" y="20329"/>
                    </a:cubicBezTo>
                    <a:cubicBezTo>
                      <a:pt x="3927" y="19059"/>
                      <a:pt x="5891" y="19059"/>
                      <a:pt x="5891" y="19059"/>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34" name="Shape 3875"/>
              <p:cNvSpPr/>
              <p:nvPr/>
            </p:nvSpPr>
            <p:spPr>
              <a:xfrm>
                <a:off x="59744" y="416296"/>
                <a:ext cx="266862" cy="208149"/>
              </a:xfrm>
              <a:custGeom>
                <a:avLst/>
                <a:gdLst/>
                <a:ahLst/>
                <a:cxnLst>
                  <a:cxn ang="0">
                    <a:pos x="wd2" y="hd2"/>
                  </a:cxn>
                  <a:cxn ang="5400000">
                    <a:pos x="wd2" y="hd2"/>
                  </a:cxn>
                  <a:cxn ang="10800000">
                    <a:pos x="wd2" y="hd2"/>
                  </a:cxn>
                  <a:cxn ang="16200000">
                    <a:pos x="wd2" y="hd2"/>
                  </a:cxn>
                </a:cxnLst>
                <a:rect l="0" t="0" r="r" b="b"/>
                <a:pathLst>
                  <a:path w="21600" h="21600" extrusionOk="0">
                    <a:moveTo>
                      <a:pt x="0" y="18947"/>
                    </a:moveTo>
                    <a:cubicBezTo>
                      <a:pt x="309" y="20084"/>
                      <a:pt x="309" y="20084"/>
                      <a:pt x="309" y="20084"/>
                    </a:cubicBezTo>
                    <a:cubicBezTo>
                      <a:pt x="2777" y="21600"/>
                      <a:pt x="2777" y="21600"/>
                      <a:pt x="2777" y="21600"/>
                    </a:cubicBezTo>
                    <a:cubicBezTo>
                      <a:pt x="3394" y="21221"/>
                      <a:pt x="5246" y="19705"/>
                      <a:pt x="5863" y="19705"/>
                    </a:cubicBezTo>
                    <a:cubicBezTo>
                      <a:pt x="6171" y="19705"/>
                      <a:pt x="6171" y="19705"/>
                      <a:pt x="6171" y="19705"/>
                    </a:cubicBezTo>
                    <a:cubicBezTo>
                      <a:pt x="6480" y="19326"/>
                      <a:pt x="7406" y="18947"/>
                      <a:pt x="10183" y="17053"/>
                    </a:cubicBezTo>
                    <a:cubicBezTo>
                      <a:pt x="10491" y="17053"/>
                      <a:pt x="10491" y="17053"/>
                      <a:pt x="10491" y="17053"/>
                    </a:cubicBezTo>
                    <a:cubicBezTo>
                      <a:pt x="13577" y="15158"/>
                      <a:pt x="16971" y="12884"/>
                      <a:pt x="17589" y="12505"/>
                    </a:cubicBezTo>
                    <a:cubicBezTo>
                      <a:pt x="17897" y="11747"/>
                      <a:pt x="18206" y="10989"/>
                      <a:pt x="18206" y="10611"/>
                    </a:cubicBezTo>
                    <a:cubicBezTo>
                      <a:pt x="18206" y="9853"/>
                      <a:pt x="17897" y="7958"/>
                      <a:pt x="18514" y="6442"/>
                    </a:cubicBezTo>
                    <a:cubicBezTo>
                      <a:pt x="18823" y="6442"/>
                      <a:pt x="18514" y="6063"/>
                      <a:pt x="18514" y="5684"/>
                    </a:cubicBezTo>
                    <a:cubicBezTo>
                      <a:pt x="18206" y="5305"/>
                      <a:pt x="17897" y="4168"/>
                      <a:pt x="18206" y="3411"/>
                    </a:cubicBezTo>
                    <a:cubicBezTo>
                      <a:pt x="18514" y="2274"/>
                      <a:pt x="19440" y="1516"/>
                      <a:pt x="20057" y="1137"/>
                    </a:cubicBezTo>
                    <a:cubicBezTo>
                      <a:pt x="20057" y="1137"/>
                      <a:pt x="20057" y="1137"/>
                      <a:pt x="20057" y="1137"/>
                    </a:cubicBezTo>
                    <a:cubicBezTo>
                      <a:pt x="20057" y="1137"/>
                      <a:pt x="20366" y="1137"/>
                      <a:pt x="20366" y="1137"/>
                    </a:cubicBezTo>
                    <a:cubicBezTo>
                      <a:pt x="20366" y="1137"/>
                      <a:pt x="20674" y="758"/>
                      <a:pt x="20674" y="758"/>
                    </a:cubicBezTo>
                    <a:cubicBezTo>
                      <a:pt x="21600" y="0"/>
                      <a:pt x="21600" y="0"/>
                      <a:pt x="21600" y="0"/>
                    </a:cubicBezTo>
                    <a:cubicBezTo>
                      <a:pt x="21600" y="0"/>
                      <a:pt x="21600" y="0"/>
                      <a:pt x="21600" y="0"/>
                    </a:cubicBezTo>
                    <a:cubicBezTo>
                      <a:pt x="21600" y="0"/>
                      <a:pt x="21600" y="0"/>
                      <a:pt x="21600" y="0"/>
                    </a:cubicBezTo>
                    <a:cubicBezTo>
                      <a:pt x="21600" y="0"/>
                      <a:pt x="21291" y="0"/>
                      <a:pt x="21291" y="0"/>
                    </a:cubicBezTo>
                    <a:cubicBezTo>
                      <a:pt x="21291" y="0"/>
                      <a:pt x="21291" y="0"/>
                      <a:pt x="21291" y="0"/>
                    </a:cubicBezTo>
                    <a:cubicBezTo>
                      <a:pt x="20983" y="0"/>
                      <a:pt x="20983" y="379"/>
                      <a:pt x="20983" y="379"/>
                    </a:cubicBezTo>
                    <a:cubicBezTo>
                      <a:pt x="20983" y="379"/>
                      <a:pt x="20983" y="379"/>
                      <a:pt x="20674" y="379"/>
                    </a:cubicBezTo>
                    <a:cubicBezTo>
                      <a:pt x="20674" y="379"/>
                      <a:pt x="20674" y="379"/>
                      <a:pt x="20674" y="379"/>
                    </a:cubicBezTo>
                    <a:cubicBezTo>
                      <a:pt x="20057" y="379"/>
                      <a:pt x="18823" y="758"/>
                      <a:pt x="17897" y="758"/>
                    </a:cubicBezTo>
                    <a:cubicBezTo>
                      <a:pt x="16971" y="379"/>
                      <a:pt x="16663" y="758"/>
                      <a:pt x="16046" y="1137"/>
                    </a:cubicBezTo>
                    <a:cubicBezTo>
                      <a:pt x="15120" y="1895"/>
                      <a:pt x="14503" y="2274"/>
                      <a:pt x="13269" y="2274"/>
                    </a:cubicBezTo>
                    <a:cubicBezTo>
                      <a:pt x="12343" y="2274"/>
                      <a:pt x="11726" y="2274"/>
                      <a:pt x="11417" y="2274"/>
                    </a:cubicBezTo>
                    <a:cubicBezTo>
                      <a:pt x="10800" y="2653"/>
                      <a:pt x="10491" y="2653"/>
                      <a:pt x="10183" y="2653"/>
                    </a:cubicBezTo>
                    <a:cubicBezTo>
                      <a:pt x="9874" y="2653"/>
                      <a:pt x="9257" y="2653"/>
                      <a:pt x="8640" y="1895"/>
                    </a:cubicBezTo>
                    <a:cubicBezTo>
                      <a:pt x="8640" y="1516"/>
                      <a:pt x="8640" y="1516"/>
                      <a:pt x="8640" y="1516"/>
                    </a:cubicBezTo>
                    <a:cubicBezTo>
                      <a:pt x="8640" y="1516"/>
                      <a:pt x="8331" y="1895"/>
                      <a:pt x="8331" y="1895"/>
                    </a:cubicBezTo>
                    <a:cubicBezTo>
                      <a:pt x="8023" y="2274"/>
                      <a:pt x="7714" y="2274"/>
                      <a:pt x="7406" y="2653"/>
                    </a:cubicBezTo>
                    <a:cubicBezTo>
                      <a:pt x="7097" y="2653"/>
                      <a:pt x="6789" y="2653"/>
                      <a:pt x="6789" y="2653"/>
                    </a:cubicBezTo>
                    <a:cubicBezTo>
                      <a:pt x="6789" y="3032"/>
                      <a:pt x="6789" y="3032"/>
                      <a:pt x="6480" y="3032"/>
                    </a:cubicBezTo>
                    <a:cubicBezTo>
                      <a:pt x="5246" y="3411"/>
                      <a:pt x="4320" y="3411"/>
                      <a:pt x="3394" y="2274"/>
                    </a:cubicBezTo>
                    <a:cubicBezTo>
                      <a:pt x="3394" y="2274"/>
                      <a:pt x="3394" y="2274"/>
                      <a:pt x="3394" y="2274"/>
                    </a:cubicBezTo>
                    <a:cubicBezTo>
                      <a:pt x="3394" y="2274"/>
                      <a:pt x="3086" y="2653"/>
                      <a:pt x="3086" y="3032"/>
                    </a:cubicBezTo>
                    <a:cubicBezTo>
                      <a:pt x="3086" y="3032"/>
                      <a:pt x="3086" y="3411"/>
                      <a:pt x="3086" y="3411"/>
                    </a:cubicBezTo>
                    <a:cubicBezTo>
                      <a:pt x="3086" y="3411"/>
                      <a:pt x="3086" y="3411"/>
                      <a:pt x="3086" y="3789"/>
                    </a:cubicBezTo>
                    <a:cubicBezTo>
                      <a:pt x="3086" y="3789"/>
                      <a:pt x="3086" y="3789"/>
                      <a:pt x="3086" y="3789"/>
                    </a:cubicBezTo>
                    <a:cubicBezTo>
                      <a:pt x="3086" y="3789"/>
                      <a:pt x="3086" y="4168"/>
                      <a:pt x="3086" y="4168"/>
                    </a:cubicBezTo>
                    <a:cubicBezTo>
                      <a:pt x="3086" y="4168"/>
                      <a:pt x="3086" y="4168"/>
                      <a:pt x="3086" y="4168"/>
                    </a:cubicBezTo>
                    <a:cubicBezTo>
                      <a:pt x="2777" y="4547"/>
                      <a:pt x="2777" y="4547"/>
                      <a:pt x="2777" y="4547"/>
                    </a:cubicBezTo>
                    <a:cubicBezTo>
                      <a:pt x="2777" y="4547"/>
                      <a:pt x="2777" y="4926"/>
                      <a:pt x="2777" y="4926"/>
                    </a:cubicBezTo>
                    <a:cubicBezTo>
                      <a:pt x="2777" y="4926"/>
                      <a:pt x="2777" y="4926"/>
                      <a:pt x="2777" y="4926"/>
                    </a:cubicBezTo>
                    <a:cubicBezTo>
                      <a:pt x="2777" y="5305"/>
                      <a:pt x="2469" y="5305"/>
                      <a:pt x="2469" y="5305"/>
                    </a:cubicBezTo>
                    <a:cubicBezTo>
                      <a:pt x="2469" y="5305"/>
                      <a:pt x="2469" y="5305"/>
                      <a:pt x="2469" y="5684"/>
                    </a:cubicBezTo>
                    <a:cubicBezTo>
                      <a:pt x="2469" y="5684"/>
                      <a:pt x="2160" y="5684"/>
                      <a:pt x="2160" y="5684"/>
                    </a:cubicBezTo>
                    <a:cubicBezTo>
                      <a:pt x="2160" y="5684"/>
                      <a:pt x="2160" y="6063"/>
                      <a:pt x="1851" y="6063"/>
                    </a:cubicBezTo>
                    <a:cubicBezTo>
                      <a:pt x="1851" y="6063"/>
                      <a:pt x="1851" y="6063"/>
                      <a:pt x="1851" y="6063"/>
                    </a:cubicBezTo>
                    <a:cubicBezTo>
                      <a:pt x="1543" y="6063"/>
                      <a:pt x="1543" y="6063"/>
                      <a:pt x="1543" y="6442"/>
                    </a:cubicBezTo>
                    <a:cubicBezTo>
                      <a:pt x="1234" y="6442"/>
                      <a:pt x="1234" y="6442"/>
                      <a:pt x="1234" y="6442"/>
                    </a:cubicBezTo>
                    <a:cubicBezTo>
                      <a:pt x="1234" y="6442"/>
                      <a:pt x="926" y="6442"/>
                      <a:pt x="926" y="6442"/>
                    </a:cubicBezTo>
                    <a:cubicBezTo>
                      <a:pt x="926" y="6821"/>
                      <a:pt x="926" y="7200"/>
                      <a:pt x="926" y="7579"/>
                    </a:cubicBezTo>
                    <a:cubicBezTo>
                      <a:pt x="1543" y="8337"/>
                      <a:pt x="1234" y="9474"/>
                      <a:pt x="926" y="10232"/>
                    </a:cubicBezTo>
                    <a:cubicBezTo>
                      <a:pt x="926" y="10232"/>
                      <a:pt x="926" y="10232"/>
                      <a:pt x="926" y="10611"/>
                    </a:cubicBezTo>
                    <a:cubicBezTo>
                      <a:pt x="926" y="10611"/>
                      <a:pt x="926" y="10611"/>
                      <a:pt x="926" y="10611"/>
                    </a:cubicBezTo>
                    <a:cubicBezTo>
                      <a:pt x="926" y="10611"/>
                      <a:pt x="926" y="10611"/>
                      <a:pt x="926" y="10611"/>
                    </a:cubicBezTo>
                    <a:cubicBezTo>
                      <a:pt x="1234" y="10611"/>
                      <a:pt x="1234" y="10611"/>
                      <a:pt x="1543" y="10611"/>
                    </a:cubicBezTo>
                    <a:cubicBezTo>
                      <a:pt x="1543" y="10611"/>
                      <a:pt x="1543" y="10611"/>
                      <a:pt x="1543" y="10611"/>
                    </a:cubicBezTo>
                    <a:cubicBezTo>
                      <a:pt x="1543" y="10611"/>
                      <a:pt x="1851" y="10611"/>
                      <a:pt x="1851" y="10611"/>
                    </a:cubicBezTo>
                    <a:cubicBezTo>
                      <a:pt x="1851" y="10611"/>
                      <a:pt x="1851" y="10611"/>
                      <a:pt x="1851" y="10989"/>
                    </a:cubicBezTo>
                    <a:cubicBezTo>
                      <a:pt x="1851" y="10989"/>
                      <a:pt x="2160" y="10989"/>
                      <a:pt x="2160" y="10989"/>
                    </a:cubicBezTo>
                    <a:cubicBezTo>
                      <a:pt x="2160" y="10989"/>
                      <a:pt x="2160" y="10989"/>
                      <a:pt x="2160" y="10989"/>
                    </a:cubicBezTo>
                    <a:cubicBezTo>
                      <a:pt x="2160" y="10989"/>
                      <a:pt x="2160" y="10989"/>
                      <a:pt x="2469" y="11368"/>
                    </a:cubicBezTo>
                    <a:cubicBezTo>
                      <a:pt x="2469" y="11368"/>
                      <a:pt x="2469" y="11368"/>
                      <a:pt x="2469" y="11368"/>
                    </a:cubicBezTo>
                    <a:cubicBezTo>
                      <a:pt x="2469" y="11368"/>
                      <a:pt x="2469" y="11368"/>
                      <a:pt x="2469" y="11368"/>
                    </a:cubicBezTo>
                    <a:cubicBezTo>
                      <a:pt x="2469" y="11368"/>
                      <a:pt x="2469" y="11368"/>
                      <a:pt x="2469" y="11747"/>
                    </a:cubicBezTo>
                    <a:cubicBezTo>
                      <a:pt x="2777" y="11747"/>
                      <a:pt x="2777" y="11747"/>
                      <a:pt x="2777" y="11747"/>
                    </a:cubicBezTo>
                    <a:cubicBezTo>
                      <a:pt x="2777" y="11747"/>
                      <a:pt x="2777" y="11747"/>
                      <a:pt x="2777" y="11747"/>
                    </a:cubicBezTo>
                    <a:cubicBezTo>
                      <a:pt x="2777" y="11747"/>
                      <a:pt x="2777" y="12126"/>
                      <a:pt x="2777" y="12126"/>
                    </a:cubicBezTo>
                    <a:cubicBezTo>
                      <a:pt x="3086" y="13263"/>
                      <a:pt x="2777" y="14400"/>
                      <a:pt x="2160" y="15158"/>
                    </a:cubicBezTo>
                    <a:cubicBezTo>
                      <a:pt x="2160" y="15158"/>
                      <a:pt x="2160" y="15158"/>
                      <a:pt x="2160" y="15158"/>
                    </a:cubicBezTo>
                    <a:cubicBezTo>
                      <a:pt x="2160" y="15158"/>
                      <a:pt x="2160" y="15537"/>
                      <a:pt x="1851" y="15537"/>
                    </a:cubicBezTo>
                    <a:cubicBezTo>
                      <a:pt x="1851" y="15537"/>
                      <a:pt x="1851" y="15537"/>
                      <a:pt x="1851" y="15537"/>
                    </a:cubicBezTo>
                    <a:cubicBezTo>
                      <a:pt x="1851" y="15537"/>
                      <a:pt x="1851" y="15916"/>
                      <a:pt x="1851" y="15916"/>
                    </a:cubicBezTo>
                    <a:cubicBezTo>
                      <a:pt x="1543" y="15916"/>
                      <a:pt x="1543" y="15916"/>
                      <a:pt x="1543" y="15916"/>
                    </a:cubicBezTo>
                    <a:cubicBezTo>
                      <a:pt x="1543" y="16295"/>
                      <a:pt x="1543" y="16295"/>
                      <a:pt x="1543" y="16295"/>
                    </a:cubicBezTo>
                    <a:cubicBezTo>
                      <a:pt x="1234" y="16295"/>
                      <a:pt x="1234" y="16674"/>
                      <a:pt x="1234" y="16674"/>
                    </a:cubicBezTo>
                    <a:cubicBezTo>
                      <a:pt x="1234" y="16674"/>
                      <a:pt x="1234" y="16674"/>
                      <a:pt x="926" y="16674"/>
                    </a:cubicBezTo>
                    <a:cubicBezTo>
                      <a:pt x="926" y="17053"/>
                      <a:pt x="926" y="17053"/>
                      <a:pt x="926" y="17053"/>
                    </a:cubicBezTo>
                    <a:cubicBezTo>
                      <a:pt x="926" y="17432"/>
                      <a:pt x="617" y="17432"/>
                      <a:pt x="617" y="17432"/>
                    </a:cubicBezTo>
                    <a:cubicBezTo>
                      <a:pt x="617" y="17432"/>
                      <a:pt x="617" y="17811"/>
                      <a:pt x="617" y="17811"/>
                    </a:cubicBezTo>
                    <a:cubicBezTo>
                      <a:pt x="309" y="17811"/>
                      <a:pt x="309" y="17811"/>
                      <a:pt x="309" y="18189"/>
                    </a:cubicBezTo>
                    <a:cubicBezTo>
                      <a:pt x="309" y="18189"/>
                      <a:pt x="309" y="18189"/>
                      <a:pt x="0" y="18568"/>
                    </a:cubicBezTo>
                    <a:cubicBezTo>
                      <a:pt x="0" y="18568"/>
                      <a:pt x="0" y="18568"/>
                      <a:pt x="0" y="18568"/>
                    </a:cubicBezTo>
                    <a:cubicBezTo>
                      <a:pt x="0" y="18947"/>
                      <a:pt x="0" y="18947"/>
                      <a:pt x="0" y="18947"/>
                    </a:cubicBezTo>
                    <a:cubicBezTo>
                      <a:pt x="0" y="18947"/>
                      <a:pt x="0" y="18947"/>
                      <a:pt x="0" y="18947"/>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35" name="Shape 3876"/>
              <p:cNvSpPr/>
              <p:nvPr/>
            </p:nvSpPr>
            <p:spPr>
              <a:xfrm>
                <a:off x="-1" y="643717"/>
                <a:ext cx="35848" cy="92511"/>
              </a:xfrm>
              <a:custGeom>
                <a:avLst/>
                <a:gdLst/>
                <a:ahLst/>
                <a:cxnLst>
                  <a:cxn ang="0">
                    <a:pos x="wd2" y="hd2"/>
                  </a:cxn>
                  <a:cxn ang="5400000">
                    <a:pos x="wd2" y="hd2"/>
                  </a:cxn>
                  <a:cxn ang="10800000">
                    <a:pos x="wd2" y="hd2"/>
                  </a:cxn>
                  <a:cxn ang="16200000">
                    <a:pos x="wd2" y="hd2"/>
                  </a:cxn>
                </a:cxnLst>
                <a:rect l="0" t="0" r="r" b="b"/>
                <a:pathLst>
                  <a:path w="21600" h="21600" extrusionOk="0">
                    <a:moveTo>
                      <a:pt x="12000" y="21600"/>
                    </a:moveTo>
                    <a:cubicBezTo>
                      <a:pt x="14400" y="20736"/>
                      <a:pt x="14400" y="19872"/>
                      <a:pt x="14400" y="19872"/>
                    </a:cubicBezTo>
                    <a:cubicBezTo>
                      <a:pt x="14400" y="19008"/>
                      <a:pt x="14400" y="19008"/>
                      <a:pt x="14400" y="19008"/>
                    </a:cubicBezTo>
                    <a:cubicBezTo>
                      <a:pt x="14400" y="19008"/>
                      <a:pt x="14400" y="18144"/>
                      <a:pt x="14400" y="17280"/>
                    </a:cubicBezTo>
                    <a:cubicBezTo>
                      <a:pt x="14400" y="17280"/>
                      <a:pt x="14400" y="17280"/>
                      <a:pt x="14400" y="17280"/>
                    </a:cubicBezTo>
                    <a:cubicBezTo>
                      <a:pt x="16800" y="16416"/>
                      <a:pt x="16800" y="16416"/>
                      <a:pt x="16800" y="15552"/>
                    </a:cubicBezTo>
                    <a:cubicBezTo>
                      <a:pt x="16800" y="15552"/>
                      <a:pt x="16800" y="15552"/>
                      <a:pt x="16800" y="15552"/>
                    </a:cubicBezTo>
                    <a:cubicBezTo>
                      <a:pt x="16800" y="14688"/>
                      <a:pt x="16800" y="14688"/>
                      <a:pt x="16800" y="14688"/>
                    </a:cubicBezTo>
                    <a:cubicBezTo>
                      <a:pt x="19200" y="14688"/>
                      <a:pt x="19200" y="13824"/>
                      <a:pt x="19200" y="13824"/>
                    </a:cubicBezTo>
                    <a:cubicBezTo>
                      <a:pt x="19200" y="13824"/>
                      <a:pt x="19200" y="13824"/>
                      <a:pt x="19200" y="12960"/>
                    </a:cubicBezTo>
                    <a:cubicBezTo>
                      <a:pt x="19200" y="12960"/>
                      <a:pt x="19200" y="12960"/>
                      <a:pt x="19200" y="12960"/>
                    </a:cubicBezTo>
                    <a:cubicBezTo>
                      <a:pt x="21600" y="12096"/>
                      <a:pt x="21600" y="12096"/>
                      <a:pt x="21600" y="10368"/>
                    </a:cubicBezTo>
                    <a:cubicBezTo>
                      <a:pt x="21600" y="9504"/>
                      <a:pt x="21600" y="9504"/>
                      <a:pt x="19200" y="9504"/>
                    </a:cubicBezTo>
                    <a:cubicBezTo>
                      <a:pt x="19200" y="8640"/>
                      <a:pt x="19200" y="8640"/>
                      <a:pt x="16800" y="8640"/>
                    </a:cubicBezTo>
                    <a:cubicBezTo>
                      <a:pt x="16800" y="7776"/>
                      <a:pt x="16800" y="7776"/>
                      <a:pt x="16800" y="6912"/>
                    </a:cubicBezTo>
                    <a:cubicBezTo>
                      <a:pt x="14400" y="6912"/>
                      <a:pt x="14400" y="6912"/>
                      <a:pt x="14400" y="6048"/>
                    </a:cubicBezTo>
                    <a:cubicBezTo>
                      <a:pt x="14400" y="6048"/>
                      <a:pt x="14400" y="5184"/>
                      <a:pt x="14400" y="5184"/>
                    </a:cubicBezTo>
                    <a:cubicBezTo>
                      <a:pt x="12000" y="5184"/>
                      <a:pt x="12000" y="5184"/>
                      <a:pt x="12000" y="4320"/>
                    </a:cubicBezTo>
                    <a:cubicBezTo>
                      <a:pt x="12000" y="4320"/>
                      <a:pt x="12000" y="3456"/>
                      <a:pt x="12000" y="3456"/>
                    </a:cubicBezTo>
                    <a:cubicBezTo>
                      <a:pt x="12000" y="3456"/>
                      <a:pt x="12000" y="3456"/>
                      <a:pt x="12000" y="3456"/>
                    </a:cubicBezTo>
                    <a:cubicBezTo>
                      <a:pt x="12000" y="3456"/>
                      <a:pt x="12000" y="2592"/>
                      <a:pt x="12000" y="2592"/>
                    </a:cubicBezTo>
                    <a:cubicBezTo>
                      <a:pt x="12000" y="2592"/>
                      <a:pt x="12000" y="2592"/>
                      <a:pt x="12000" y="2592"/>
                    </a:cubicBezTo>
                    <a:cubicBezTo>
                      <a:pt x="12000" y="2592"/>
                      <a:pt x="12000" y="1728"/>
                      <a:pt x="12000" y="1728"/>
                    </a:cubicBezTo>
                    <a:cubicBezTo>
                      <a:pt x="12000" y="1728"/>
                      <a:pt x="12000" y="1728"/>
                      <a:pt x="12000" y="864"/>
                    </a:cubicBezTo>
                    <a:cubicBezTo>
                      <a:pt x="12000" y="864"/>
                      <a:pt x="12000" y="864"/>
                      <a:pt x="12000" y="864"/>
                    </a:cubicBezTo>
                    <a:cubicBezTo>
                      <a:pt x="12000" y="0"/>
                      <a:pt x="12000" y="0"/>
                      <a:pt x="12000" y="0"/>
                    </a:cubicBezTo>
                    <a:cubicBezTo>
                      <a:pt x="7200" y="4320"/>
                      <a:pt x="2400" y="7776"/>
                      <a:pt x="0" y="9504"/>
                    </a:cubicBezTo>
                    <a:cubicBezTo>
                      <a:pt x="2400" y="12096"/>
                      <a:pt x="2400" y="12096"/>
                      <a:pt x="2400" y="12096"/>
                    </a:cubicBezTo>
                    <a:cubicBezTo>
                      <a:pt x="12000" y="21600"/>
                      <a:pt x="12000" y="21600"/>
                      <a:pt x="12000" y="21600"/>
                    </a:cubicBezTo>
                    <a:cubicBezTo>
                      <a:pt x="12000" y="21600"/>
                      <a:pt x="12000" y="21600"/>
                      <a:pt x="12000" y="21600"/>
                    </a:cubicBezTo>
                    <a:cubicBezTo>
                      <a:pt x="12000" y="21600"/>
                      <a:pt x="12000" y="21600"/>
                      <a:pt x="120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36" name="Shape 3877"/>
              <p:cNvSpPr/>
              <p:nvPr/>
            </p:nvSpPr>
            <p:spPr>
              <a:xfrm>
                <a:off x="27880" y="601316"/>
                <a:ext cx="19916" cy="23129"/>
              </a:xfrm>
              <a:custGeom>
                <a:avLst/>
                <a:gdLst/>
                <a:ahLst/>
                <a:cxnLst>
                  <a:cxn ang="0">
                    <a:pos x="wd2" y="hd2"/>
                  </a:cxn>
                  <a:cxn ang="5400000">
                    <a:pos x="wd2" y="hd2"/>
                  </a:cxn>
                  <a:cxn ang="10800000">
                    <a:pos x="wd2" y="hd2"/>
                  </a:cxn>
                  <a:cxn ang="16200000">
                    <a:pos x="wd2" y="hd2"/>
                  </a:cxn>
                </a:cxnLst>
                <a:rect l="0" t="0" r="r" b="b"/>
                <a:pathLst>
                  <a:path w="21600" h="21600" extrusionOk="0">
                    <a:moveTo>
                      <a:pt x="4320" y="21600"/>
                    </a:moveTo>
                    <a:cubicBezTo>
                      <a:pt x="4320" y="18514"/>
                      <a:pt x="4320" y="18514"/>
                      <a:pt x="8640" y="18514"/>
                    </a:cubicBezTo>
                    <a:cubicBezTo>
                      <a:pt x="8640" y="18514"/>
                      <a:pt x="8640" y="18514"/>
                      <a:pt x="8640" y="18514"/>
                    </a:cubicBezTo>
                    <a:cubicBezTo>
                      <a:pt x="12960" y="18514"/>
                      <a:pt x="12960" y="18514"/>
                      <a:pt x="12960" y="18514"/>
                    </a:cubicBezTo>
                    <a:cubicBezTo>
                      <a:pt x="12960" y="18514"/>
                      <a:pt x="12960" y="18514"/>
                      <a:pt x="17280" y="18514"/>
                    </a:cubicBezTo>
                    <a:cubicBezTo>
                      <a:pt x="17280" y="18514"/>
                      <a:pt x="17280" y="18514"/>
                      <a:pt x="17280" y="18514"/>
                    </a:cubicBezTo>
                    <a:cubicBezTo>
                      <a:pt x="17280" y="15429"/>
                      <a:pt x="17280" y="15429"/>
                      <a:pt x="17280" y="15429"/>
                    </a:cubicBezTo>
                    <a:cubicBezTo>
                      <a:pt x="17280" y="15429"/>
                      <a:pt x="17280" y="12343"/>
                      <a:pt x="17280" y="12343"/>
                    </a:cubicBezTo>
                    <a:cubicBezTo>
                      <a:pt x="17280" y="12343"/>
                      <a:pt x="17280" y="9257"/>
                      <a:pt x="17280" y="9257"/>
                    </a:cubicBezTo>
                    <a:cubicBezTo>
                      <a:pt x="17280" y="9257"/>
                      <a:pt x="17280" y="6171"/>
                      <a:pt x="21600" y="6171"/>
                    </a:cubicBezTo>
                    <a:cubicBezTo>
                      <a:pt x="21600" y="6171"/>
                      <a:pt x="21600" y="6171"/>
                      <a:pt x="21600" y="3086"/>
                    </a:cubicBezTo>
                    <a:cubicBezTo>
                      <a:pt x="8640" y="0"/>
                      <a:pt x="8640" y="0"/>
                      <a:pt x="8640" y="0"/>
                    </a:cubicBezTo>
                    <a:cubicBezTo>
                      <a:pt x="8640" y="6171"/>
                      <a:pt x="4320" y="9257"/>
                      <a:pt x="4320" y="9257"/>
                    </a:cubicBezTo>
                    <a:cubicBezTo>
                      <a:pt x="4320" y="15429"/>
                      <a:pt x="4320" y="18514"/>
                      <a:pt x="0" y="21600"/>
                    </a:cubicBezTo>
                    <a:cubicBezTo>
                      <a:pt x="0" y="21600"/>
                      <a:pt x="0" y="21600"/>
                      <a:pt x="0" y="21600"/>
                    </a:cubicBezTo>
                    <a:cubicBezTo>
                      <a:pt x="4320" y="21600"/>
                      <a:pt x="4320" y="21600"/>
                      <a:pt x="432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37" name="Shape 3878"/>
              <p:cNvSpPr/>
              <p:nvPr/>
            </p:nvSpPr>
            <p:spPr>
              <a:xfrm>
                <a:off x="31863" y="601316"/>
                <a:ext cx="163304" cy="173458"/>
              </a:xfrm>
              <a:custGeom>
                <a:avLst/>
                <a:gdLst/>
                <a:ahLst/>
                <a:cxnLst>
                  <a:cxn ang="0">
                    <a:pos x="wd2" y="hd2"/>
                  </a:cxn>
                  <a:cxn ang="5400000">
                    <a:pos x="wd2" y="hd2"/>
                  </a:cxn>
                  <a:cxn ang="10800000">
                    <a:pos x="wd2" y="hd2"/>
                  </a:cxn>
                  <a:cxn ang="16200000">
                    <a:pos x="wd2" y="hd2"/>
                  </a:cxn>
                </a:cxnLst>
                <a:rect l="0" t="0" r="r" b="b"/>
                <a:pathLst>
                  <a:path w="21600" h="21600" extrusionOk="0">
                    <a:moveTo>
                      <a:pt x="18586" y="919"/>
                    </a:moveTo>
                    <a:cubicBezTo>
                      <a:pt x="15070" y="2757"/>
                      <a:pt x="14567" y="2757"/>
                      <a:pt x="14065" y="2757"/>
                    </a:cubicBezTo>
                    <a:cubicBezTo>
                      <a:pt x="13060" y="2757"/>
                      <a:pt x="10549" y="4136"/>
                      <a:pt x="9042" y="5055"/>
                    </a:cubicBezTo>
                    <a:cubicBezTo>
                      <a:pt x="8540" y="5515"/>
                      <a:pt x="8540" y="5515"/>
                      <a:pt x="8540" y="5515"/>
                    </a:cubicBezTo>
                    <a:cubicBezTo>
                      <a:pt x="3516" y="3217"/>
                      <a:pt x="3516" y="3217"/>
                      <a:pt x="3516" y="3217"/>
                    </a:cubicBezTo>
                    <a:cubicBezTo>
                      <a:pt x="3516" y="3677"/>
                      <a:pt x="3516" y="3677"/>
                      <a:pt x="3516" y="3677"/>
                    </a:cubicBezTo>
                    <a:cubicBezTo>
                      <a:pt x="3516" y="3677"/>
                      <a:pt x="3516" y="3677"/>
                      <a:pt x="3516" y="3677"/>
                    </a:cubicBezTo>
                    <a:cubicBezTo>
                      <a:pt x="3516" y="4596"/>
                      <a:pt x="3516" y="4596"/>
                      <a:pt x="3516" y="4596"/>
                    </a:cubicBezTo>
                    <a:cubicBezTo>
                      <a:pt x="3014" y="4596"/>
                      <a:pt x="3014" y="4596"/>
                      <a:pt x="3014" y="4596"/>
                    </a:cubicBezTo>
                    <a:cubicBezTo>
                      <a:pt x="3014" y="4596"/>
                      <a:pt x="3014" y="4596"/>
                      <a:pt x="3014" y="4596"/>
                    </a:cubicBezTo>
                    <a:cubicBezTo>
                      <a:pt x="3014" y="5055"/>
                      <a:pt x="3014" y="5974"/>
                      <a:pt x="3014" y="7353"/>
                    </a:cubicBezTo>
                    <a:cubicBezTo>
                      <a:pt x="3014" y="7353"/>
                      <a:pt x="3014" y="7353"/>
                      <a:pt x="3014" y="7353"/>
                    </a:cubicBezTo>
                    <a:cubicBezTo>
                      <a:pt x="3014" y="7813"/>
                      <a:pt x="3014" y="8272"/>
                      <a:pt x="3014" y="8732"/>
                    </a:cubicBezTo>
                    <a:cubicBezTo>
                      <a:pt x="3014" y="8732"/>
                      <a:pt x="3014" y="8732"/>
                      <a:pt x="3014" y="9191"/>
                    </a:cubicBezTo>
                    <a:cubicBezTo>
                      <a:pt x="2512" y="9651"/>
                      <a:pt x="2512" y="10111"/>
                      <a:pt x="2512" y="10111"/>
                    </a:cubicBezTo>
                    <a:cubicBezTo>
                      <a:pt x="2512" y="10111"/>
                      <a:pt x="2512" y="10111"/>
                      <a:pt x="2512" y="10111"/>
                    </a:cubicBezTo>
                    <a:cubicBezTo>
                      <a:pt x="2512" y="10570"/>
                      <a:pt x="2512" y="10570"/>
                      <a:pt x="2512" y="10570"/>
                    </a:cubicBezTo>
                    <a:cubicBezTo>
                      <a:pt x="2512" y="10570"/>
                      <a:pt x="2512" y="10570"/>
                      <a:pt x="2512" y="10570"/>
                    </a:cubicBezTo>
                    <a:cubicBezTo>
                      <a:pt x="2512" y="12409"/>
                      <a:pt x="2512" y="12409"/>
                      <a:pt x="2512" y="12409"/>
                    </a:cubicBezTo>
                    <a:cubicBezTo>
                      <a:pt x="2009" y="12409"/>
                      <a:pt x="2009" y="12409"/>
                      <a:pt x="2009" y="12409"/>
                    </a:cubicBezTo>
                    <a:cubicBezTo>
                      <a:pt x="2009" y="12409"/>
                      <a:pt x="2009" y="12409"/>
                      <a:pt x="2009" y="12868"/>
                    </a:cubicBezTo>
                    <a:cubicBezTo>
                      <a:pt x="2009" y="12868"/>
                      <a:pt x="2009" y="12868"/>
                      <a:pt x="2009" y="12868"/>
                    </a:cubicBezTo>
                    <a:cubicBezTo>
                      <a:pt x="2009" y="12868"/>
                      <a:pt x="2009" y="13328"/>
                      <a:pt x="2009" y="13328"/>
                    </a:cubicBezTo>
                    <a:cubicBezTo>
                      <a:pt x="2009" y="13328"/>
                      <a:pt x="2009" y="13328"/>
                      <a:pt x="2009" y="13328"/>
                    </a:cubicBezTo>
                    <a:cubicBezTo>
                      <a:pt x="1507" y="13787"/>
                      <a:pt x="1507" y="13787"/>
                      <a:pt x="1507" y="13787"/>
                    </a:cubicBezTo>
                    <a:cubicBezTo>
                      <a:pt x="1507" y="13787"/>
                      <a:pt x="1507" y="13787"/>
                      <a:pt x="1507" y="13787"/>
                    </a:cubicBezTo>
                    <a:cubicBezTo>
                      <a:pt x="1507" y="13787"/>
                      <a:pt x="1507" y="13787"/>
                      <a:pt x="1507" y="13787"/>
                    </a:cubicBezTo>
                    <a:cubicBezTo>
                      <a:pt x="1507" y="14247"/>
                      <a:pt x="1507" y="14247"/>
                      <a:pt x="1507" y="14247"/>
                    </a:cubicBezTo>
                    <a:cubicBezTo>
                      <a:pt x="1507" y="14247"/>
                      <a:pt x="1507" y="14247"/>
                      <a:pt x="1507" y="14706"/>
                    </a:cubicBezTo>
                    <a:cubicBezTo>
                      <a:pt x="1507" y="14706"/>
                      <a:pt x="1507" y="14706"/>
                      <a:pt x="1005" y="14706"/>
                    </a:cubicBezTo>
                    <a:cubicBezTo>
                      <a:pt x="1005" y="15166"/>
                      <a:pt x="1005" y="15166"/>
                      <a:pt x="1005" y="15166"/>
                    </a:cubicBezTo>
                    <a:cubicBezTo>
                      <a:pt x="1005" y="15166"/>
                      <a:pt x="1005" y="15626"/>
                      <a:pt x="1005" y="15626"/>
                    </a:cubicBezTo>
                    <a:cubicBezTo>
                      <a:pt x="1005" y="15626"/>
                      <a:pt x="1005" y="15626"/>
                      <a:pt x="1005" y="16085"/>
                    </a:cubicBezTo>
                    <a:cubicBezTo>
                      <a:pt x="1005" y="16085"/>
                      <a:pt x="1005" y="16545"/>
                      <a:pt x="1005" y="16545"/>
                    </a:cubicBezTo>
                    <a:cubicBezTo>
                      <a:pt x="1005" y="16545"/>
                      <a:pt x="1005" y="17004"/>
                      <a:pt x="502" y="17004"/>
                    </a:cubicBezTo>
                    <a:cubicBezTo>
                      <a:pt x="502" y="17004"/>
                      <a:pt x="502" y="17464"/>
                      <a:pt x="502" y="17464"/>
                    </a:cubicBezTo>
                    <a:cubicBezTo>
                      <a:pt x="502" y="17923"/>
                      <a:pt x="502" y="17923"/>
                      <a:pt x="502" y="18383"/>
                    </a:cubicBezTo>
                    <a:cubicBezTo>
                      <a:pt x="502" y="18383"/>
                      <a:pt x="502" y="18843"/>
                      <a:pt x="502" y="18843"/>
                    </a:cubicBezTo>
                    <a:cubicBezTo>
                      <a:pt x="502" y="19302"/>
                      <a:pt x="502" y="19302"/>
                      <a:pt x="0" y="19762"/>
                    </a:cubicBezTo>
                    <a:cubicBezTo>
                      <a:pt x="0" y="19762"/>
                      <a:pt x="0" y="19762"/>
                      <a:pt x="0" y="20221"/>
                    </a:cubicBezTo>
                    <a:cubicBezTo>
                      <a:pt x="502" y="20221"/>
                      <a:pt x="502" y="20221"/>
                      <a:pt x="1005" y="20681"/>
                    </a:cubicBezTo>
                    <a:cubicBezTo>
                      <a:pt x="1005" y="20681"/>
                      <a:pt x="1005" y="20681"/>
                      <a:pt x="1005" y="20681"/>
                    </a:cubicBezTo>
                    <a:cubicBezTo>
                      <a:pt x="1507" y="20681"/>
                      <a:pt x="1507" y="20681"/>
                      <a:pt x="1507" y="20681"/>
                    </a:cubicBezTo>
                    <a:cubicBezTo>
                      <a:pt x="2009" y="20681"/>
                      <a:pt x="2009" y="21140"/>
                      <a:pt x="2009" y="21140"/>
                    </a:cubicBezTo>
                    <a:cubicBezTo>
                      <a:pt x="2009" y="21140"/>
                      <a:pt x="2512" y="21140"/>
                      <a:pt x="2512" y="21140"/>
                    </a:cubicBezTo>
                    <a:cubicBezTo>
                      <a:pt x="2512" y="21140"/>
                      <a:pt x="2512" y="21140"/>
                      <a:pt x="2512" y="21140"/>
                    </a:cubicBezTo>
                    <a:cubicBezTo>
                      <a:pt x="3014" y="21140"/>
                      <a:pt x="3014" y="21140"/>
                      <a:pt x="3014" y="21600"/>
                    </a:cubicBezTo>
                    <a:cubicBezTo>
                      <a:pt x="3014" y="21600"/>
                      <a:pt x="3014" y="21600"/>
                      <a:pt x="3014" y="21600"/>
                    </a:cubicBezTo>
                    <a:cubicBezTo>
                      <a:pt x="3516" y="21600"/>
                      <a:pt x="3516" y="21600"/>
                      <a:pt x="3516" y="21600"/>
                    </a:cubicBezTo>
                    <a:cubicBezTo>
                      <a:pt x="3516" y="21600"/>
                      <a:pt x="3516" y="21600"/>
                      <a:pt x="3516" y="21600"/>
                    </a:cubicBezTo>
                    <a:cubicBezTo>
                      <a:pt x="3516" y="21600"/>
                      <a:pt x="3516" y="21600"/>
                      <a:pt x="4019" y="21600"/>
                    </a:cubicBezTo>
                    <a:cubicBezTo>
                      <a:pt x="4019" y="21600"/>
                      <a:pt x="4019" y="21600"/>
                      <a:pt x="4019" y="21600"/>
                    </a:cubicBezTo>
                    <a:cubicBezTo>
                      <a:pt x="4019" y="21600"/>
                      <a:pt x="4019" y="21600"/>
                      <a:pt x="4019" y="21600"/>
                    </a:cubicBezTo>
                    <a:cubicBezTo>
                      <a:pt x="4019" y="21600"/>
                      <a:pt x="4019" y="21600"/>
                      <a:pt x="4019" y="21600"/>
                    </a:cubicBezTo>
                    <a:cubicBezTo>
                      <a:pt x="4019" y="21600"/>
                      <a:pt x="4019" y="21600"/>
                      <a:pt x="4019" y="21600"/>
                    </a:cubicBezTo>
                    <a:cubicBezTo>
                      <a:pt x="5526" y="21600"/>
                      <a:pt x="6530" y="20681"/>
                      <a:pt x="7033" y="20221"/>
                    </a:cubicBezTo>
                    <a:cubicBezTo>
                      <a:pt x="7033" y="20221"/>
                      <a:pt x="7033" y="20221"/>
                      <a:pt x="7535" y="20221"/>
                    </a:cubicBezTo>
                    <a:cubicBezTo>
                      <a:pt x="7535" y="20221"/>
                      <a:pt x="7535" y="20221"/>
                      <a:pt x="7535" y="19762"/>
                    </a:cubicBezTo>
                    <a:cubicBezTo>
                      <a:pt x="7535" y="19762"/>
                      <a:pt x="7535" y="19762"/>
                      <a:pt x="7535" y="19762"/>
                    </a:cubicBezTo>
                    <a:cubicBezTo>
                      <a:pt x="7535" y="19762"/>
                      <a:pt x="7535" y="19762"/>
                      <a:pt x="7535" y="19762"/>
                    </a:cubicBezTo>
                    <a:cubicBezTo>
                      <a:pt x="7535" y="17004"/>
                      <a:pt x="11051" y="17004"/>
                      <a:pt x="12056" y="17004"/>
                    </a:cubicBezTo>
                    <a:cubicBezTo>
                      <a:pt x="12558" y="17004"/>
                      <a:pt x="13060" y="17004"/>
                      <a:pt x="13563" y="16085"/>
                    </a:cubicBezTo>
                    <a:cubicBezTo>
                      <a:pt x="13563" y="16085"/>
                      <a:pt x="14065" y="15626"/>
                      <a:pt x="14567" y="15166"/>
                    </a:cubicBezTo>
                    <a:cubicBezTo>
                      <a:pt x="14065" y="14247"/>
                      <a:pt x="11553" y="12409"/>
                      <a:pt x="11051" y="11949"/>
                    </a:cubicBezTo>
                    <a:cubicBezTo>
                      <a:pt x="10047" y="11949"/>
                      <a:pt x="10047" y="11030"/>
                      <a:pt x="10047" y="10570"/>
                    </a:cubicBezTo>
                    <a:cubicBezTo>
                      <a:pt x="10047" y="9191"/>
                      <a:pt x="13060" y="7353"/>
                      <a:pt x="16577" y="6894"/>
                    </a:cubicBezTo>
                    <a:cubicBezTo>
                      <a:pt x="19088" y="6894"/>
                      <a:pt x="19591" y="6434"/>
                      <a:pt x="20093" y="5974"/>
                    </a:cubicBezTo>
                    <a:cubicBezTo>
                      <a:pt x="20093" y="5974"/>
                      <a:pt x="20595" y="5974"/>
                      <a:pt x="20595" y="5974"/>
                    </a:cubicBezTo>
                    <a:cubicBezTo>
                      <a:pt x="20595" y="5974"/>
                      <a:pt x="20595" y="5974"/>
                      <a:pt x="20595" y="5974"/>
                    </a:cubicBezTo>
                    <a:cubicBezTo>
                      <a:pt x="20595" y="5974"/>
                      <a:pt x="20595" y="5515"/>
                      <a:pt x="21098" y="5515"/>
                    </a:cubicBezTo>
                    <a:cubicBezTo>
                      <a:pt x="21098" y="5515"/>
                      <a:pt x="21098" y="5515"/>
                      <a:pt x="21098" y="5515"/>
                    </a:cubicBezTo>
                    <a:cubicBezTo>
                      <a:pt x="21098" y="5515"/>
                      <a:pt x="21600" y="5515"/>
                      <a:pt x="21600" y="5515"/>
                    </a:cubicBezTo>
                    <a:cubicBezTo>
                      <a:pt x="21600" y="5515"/>
                      <a:pt x="21600" y="5055"/>
                      <a:pt x="21600" y="5055"/>
                    </a:cubicBezTo>
                    <a:cubicBezTo>
                      <a:pt x="21600" y="5055"/>
                      <a:pt x="21600" y="4596"/>
                      <a:pt x="21600" y="4596"/>
                    </a:cubicBezTo>
                    <a:cubicBezTo>
                      <a:pt x="21600" y="4136"/>
                      <a:pt x="21600" y="4136"/>
                      <a:pt x="21098" y="3677"/>
                    </a:cubicBezTo>
                    <a:cubicBezTo>
                      <a:pt x="21098" y="3677"/>
                      <a:pt x="21098" y="3217"/>
                      <a:pt x="21098" y="3217"/>
                    </a:cubicBezTo>
                    <a:cubicBezTo>
                      <a:pt x="21098" y="3217"/>
                      <a:pt x="21098" y="2757"/>
                      <a:pt x="21098" y="2757"/>
                    </a:cubicBezTo>
                    <a:cubicBezTo>
                      <a:pt x="21098" y="2298"/>
                      <a:pt x="21098" y="2298"/>
                      <a:pt x="21098" y="2298"/>
                    </a:cubicBezTo>
                    <a:cubicBezTo>
                      <a:pt x="20595" y="1838"/>
                      <a:pt x="20595" y="1838"/>
                      <a:pt x="20595" y="1379"/>
                    </a:cubicBezTo>
                    <a:cubicBezTo>
                      <a:pt x="20595" y="919"/>
                      <a:pt x="20595" y="919"/>
                      <a:pt x="20595" y="460"/>
                    </a:cubicBezTo>
                    <a:cubicBezTo>
                      <a:pt x="20595" y="460"/>
                      <a:pt x="20595" y="460"/>
                      <a:pt x="20595" y="0"/>
                    </a:cubicBezTo>
                    <a:cubicBezTo>
                      <a:pt x="20595" y="0"/>
                      <a:pt x="20595" y="0"/>
                      <a:pt x="20595" y="0"/>
                    </a:cubicBezTo>
                    <a:cubicBezTo>
                      <a:pt x="19591" y="460"/>
                      <a:pt x="19088" y="460"/>
                      <a:pt x="18586" y="919"/>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38" name="Shape 3879"/>
              <p:cNvSpPr/>
              <p:nvPr/>
            </p:nvSpPr>
            <p:spPr>
              <a:xfrm>
                <a:off x="254911" y="96364"/>
                <a:ext cx="262878" cy="115639"/>
              </a:xfrm>
              <a:custGeom>
                <a:avLst/>
                <a:gdLst/>
                <a:ahLst/>
                <a:cxnLst>
                  <a:cxn ang="0">
                    <a:pos x="wd2" y="hd2"/>
                  </a:cxn>
                  <a:cxn ang="5400000">
                    <a:pos x="wd2" y="hd2"/>
                  </a:cxn>
                  <a:cxn ang="10800000">
                    <a:pos x="wd2" y="hd2"/>
                  </a:cxn>
                  <a:cxn ang="16200000">
                    <a:pos x="wd2" y="hd2"/>
                  </a:cxn>
                </a:cxnLst>
                <a:rect l="0" t="0" r="r" b="b"/>
                <a:pathLst>
                  <a:path w="21600" h="21600" extrusionOk="0">
                    <a:moveTo>
                      <a:pt x="4696" y="6968"/>
                    </a:moveTo>
                    <a:cubicBezTo>
                      <a:pt x="4696" y="9058"/>
                      <a:pt x="5009" y="9755"/>
                      <a:pt x="5322" y="10452"/>
                    </a:cubicBezTo>
                    <a:cubicBezTo>
                      <a:pt x="5948" y="11148"/>
                      <a:pt x="6261" y="12542"/>
                      <a:pt x="5948" y="15329"/>
                    </a:cubicBezTo>
                    <a:cubicBezTo>
                      <a:pt x="5948" y="16026"/>
                      <a:pt x="5948" y="16026"/>
                      <a:pt x="5635" y="16723"/>
                    </a:cubicBezTo>
                    <a:cubicBezTo>
                      <a:pt x="5948" y="16723"/>
                      <a:pt x="6261" y="16723"/>
                      <a:pt x="6574" y="16723"/>
                    </a:cubicBezTo>
                    <a:cubicBezTo>
                      <a:pt x="7513" y="16723"/>
                      <a:pt x="7826" y="16723"/>
                      <a:pt x="7826" y="16026"/>
                    </a:cubicBezTo>
                    <a:cubicBezTo>
                      <a:pt x="8139" y="16026"/>
                      <a:pt x="8452" y="16026"/>
                      <a:pt x="8765" y="16026"/>
                    </a:cubicBezTo>
                    <a:cubicBezTo>
                      <a:pt x="9078" y="16026"/>
                      <a:pt x="9391" y="16026"/>
                      <a:pt x="9704" y="16723"/>
                    </a:cubicBezTo>
                    <a:cubicBezTo>
                      <a:pt x="10017" y="17419"/>
                      <a:pt x="10330" y="18116"/>
                      <a:pt x="10643" y="19510"/>
                    </a:cubicBezTo>
                    <a:cubicBezTo>
                      <a:pt x="10643" y="19510"/>
                      <a:pt x="10643" y="19510"/>
                      <a:pt x="10643" y="19510"/>
                    </a:cubicBezTo>
                    <a:cubicBezTo>
                      <a:pt x="10957" y="20206"/>
                      <a:pt x="10957" y="20206"/>
                      <a:pt x="10957" y="20903"/>
                    </a:cubicBezTo>
                    <a:cubicBezTo>
                      <a:pt x="11270" y="20903"/>
                      <a:pt x="11270" y="20903"/>
                      <a:pt x="11270" y="20903"/>
                    </a:cubicBezTo>
                    <a:cubicBezTo>
                      <a:pt x="11583" y="20903"/>
                      <a:pt x="11896" y="20903"/>
                      <a:pt x="12209" y="20206"/>
                    </a:cubicBezTo>
                    <a:cubicBezTo>
                      <a:pt x="12835" y="20206"/>
                      <a:pt x="13461" y="19510"/>
                      <a:pt x="14400" y="19510"/>
                    </a:cubicBezTo>
                    <a:cubicBezTo>
                      <a:pt x="14713" y="19510"/>
                      <a:pt x="15026" y="19510"/>
                      <a:pt x="15339" y="19510"/>
                    </a:cubicBezTo>
                    <a:cubicBezTo>
                      <a:pt x="15339" y="19510"/>
                      <a:pt x="15339" y="19510"/>
                      <a:pt x="15652" y="19510"/>
                    </a:cubicBezTo>
                    <a:cubicBezTo>
                      <a:pt x="15965" y="19510"/>
                      <a:pt x="16278" y="19510"/>
                      <a:pt x="16591" y="19510"/>
                    </a:cubicBezTo>
                    <a:cubicBezTo>
                      <a:pt x="16591" y="19510"/>
                      <a:pt x="16591" y="19510"/>
                      <a:pt x="16904" y="19510"/>
                    </a:cubicBezTo>
                    <a:cubicBezTo>
                      <a:pt x="16904" y="18813"/>
                      <a:pt x="17217" y="18116"/>
                      <a:pt x="17843" y="18116"/>
                    </a:cubicBezTo>
                    <a:cubicBezTo>
                      <a:pt x="18470" y="18116"/>
                      <a:pt x="19722" y="19510"/>
                      <a:pt x="20035" y="20206"/>
                    </a:cubicBezTo>
                    <a:cubicBezTo>
                      <a:pt x="20348" y="20903"/>
                      <a:pt x="20974" y="21600"/>
                      <a:pt x="21287" y="21600"/>
                    </a:cubicBezTo>
                    <a:cubicBezTo>
                      <a:pt x="21600" y="21600"/>
                      <a:pt x="21600" y="21600"/>
                      <a:pt x="21600" y="20903"/>
                    </a:cubicBezTo>
                    <a:cubicBezTo>
                      <a:pt x="21600" y="20903"/>
                      <a:pt x="21600" y="20903"/>
                      <a:pt x="21600" y="20903"/>
                    </a:cubicBezTo>
                    <a:cubicBezTo>
                      <a:pt x="21287" y="20206"/>
                      <a:pt x="20974" y="20206"/>
                      <a:pt x="20661" y="19510"/>
                    </a:cubicBezTo>
                    <a:cubicBezTo>
                      <a:pt x="20661" y="18813"/>
                      <a:pt x="20661" y="18813"/>
                      <a:pt x="20661" y="18813"/>
                    </a:cubicBezTo>
                    <a:cubicBezTo>
                      <a:pt x="20661" y="18813"/>
                      <a:pt x="20661" y="18116"/>
                      <a:pt x="20661" y="18116"/>
                    </a:cubicBezTo>
                    <a:cubicBezTo>
                      <a:pt x="20661" y="18116"/>
                      <a:pt x="20661" y="18116"/>
                      <a:pt x="20661" y="17419"/>
                    </a:cubicBezTo>
                    <a:cubicBezTo>
                      <a:pt x="20661" y="17419"/>
                      <a:pt x="20661" y="17419"/>
                      <a:pt x="20661" y="17419"/>
                    </a:cubicBezTo>
                    <a:cubicBezTo>
                      <a:pt x="20661" y="17419"/>
                      <a:pt x="20661" y="17419"/>
                      <a:pt x="20974" y="16723"/>
                    </a:cubicBezTo>
                    <a:cubicBezTo>
                      <a:pt x="20974" y="16723"/>
                      <a:pt x="20974" y="16723"/>
                      <a:pt x="20974" y="16723"/>
                    </a:cubicBezTo>
                    <a:cubicBezTo>
                      <a:pt x="20974" y="16723"/>
                      <a:pt x="20974" y="16026"/>
                      <a:pt x="20974" y="16026"/>
                    </a:cubicBezTo>
                    <a:cubicBezTo>
                      <a:pt x="20974" y="16026"/>
                      <a:pt x="20974" y="16026"/>
                      <a:pt x="20974" y="16026"/>
                    </a:cubicBezTo>
                    <a:cubicBezTo>
                      <a:pt x="20974" y="16026"/>
                      <a:pt x="20974" y="16026"/>
                      <a:pt x="20974" y="16026"/>
                    </a:cubicBezTo>
                    <a:cubicBezTo>
                      <a:pt x="20661" y="15329"/>
                      <a:pt x="20035" y="14632"/>
                      <a:pt x="20035" y="14632"/>
                    </a:cubicBezTo>
                    <a:cubicBezTo>
                      <a:pt x="19722" y="14632"/>
                      <a:pt x="19722" y="14632"/>
                      <a:pt x="19722" y="14632"/>
                    </a:cubicBezTo>
                    <a:cubicBezTo>
                      <a:pt x="19096" y="14632"/>
                      <a:pt x="19096" y="13239"/>
                      <a:pt x="18783" y="11148"/>
                    </a:cubicBezTo>
                    <a:cubicBezTo>
                      <a:pt x="18783" y="11148"/>
                      <a:pt x="18783" y="9755"/>
                      <a:pt x="18470" y="9755"/>
                    </a:cubicBezTo>
                    <a:cubicBezTo>
                      <a:pt x="18157" y="9755"/>
                      <a:pt x="17843" y="9058"/>
                      <a:pt x="17843" y="9058"/>
                    </a:cubicBezTo>
                    <a:cubicBezTo>
                      <a:pt x="17530" y="8361"/>
                      <a:pt x="17530" y="8361"/>
                      <a:pt x="17530" y="8361"/>
                    </a:cubicBezTo>
                    <a:cubicBezTo>
                      <a:pt x="14713" y="8361"/>
                      <a:pt x="14400" y="9058"/>
                      <a:pt x="14400" y="9755"/>
                    </a:cubicBezTo>
                    <a:cubicBezTo>
                      <a:pt x="14087" y="9755"/>
                      <a:pt x="13774" y="9755"/>
                      <a:pt x="13774" y="9755"/>
                    </a:cubicBezTo>
                    <a:cubicBezTo>
                      <a:pt x="13148" y="9755"/>
                      <a:pt x="12835" y="9058"/>
                      <a:pt x="12209" y="8361"/>
                    </a:cubicBezTo>
                    <a:cubicBezTo>
                      <a:pt x="12209" y="8361"/>
                      <a:pt x="12209" y="8361"/>
                      <a:pt x="12209" y="7665"/>
                    </a:cubicBezTo>
                    <a:cubicBezTo>
                      <a:pt x="11896" y="7665"/>
                      <a:pt x="11896" y="6968"/>
                      <a:pt x="11583" y="6968"/>
                    </a:cubicBezTo>
                    <a:cubicBezTo>
                      <a:pt x="10957" y="6968"/>
                      <a:pt x="10017" y="6271"/>
                      <a:pt x="9391" y="4877"/>
                    </a:cubicBezTo>
                    <a:cubicBezTo>
                      <a:pt x="9391" y="4181"/>
                      <a:pt x="9078" y="4181"/>
                      <a:pt x="9078" y="3484"/>
                    </a:cubicBezTo>
                    <a:cubicBezTo>
                      <a:pt x="9078" y="3484"/>
                      <a:pt x="8765" y="3484"/>
                      <a:pt x="8452" y="3484"/>
                    </a:cubicBezTo>
                    <a:cubicBezTo>
                      <a:pt x="8139" y="3484"/>
                      <a:pt x="7826" y="3484"/>
                      <a:pt x="7200" y="3484"/>
                    </a:cubicBezTo>
                    <a:cubicBezTo>
                      <a:pt x="6887" y="3484"/>
                      <a:pt x="6261" y="3484"/>
                      <a:pt x="5948" y="3484"/>
                    </a:cubicBezTo>
                    <a:cubicBezTo>
                      <a:pt x="4696" y="3484"/>
                      <a:pt x="4070" y="3484"/>
                      <a:pt x="3757" y="2787"/>
                    </a:cubicBezTo>
                    <a:cubicBezTo>
                      <a:pt x="2817" y="1394"/>
                      <a:pt x="1252" y="0"/>
                      <a:pt x="313" y="0"/>
                    </a:cubicBezTo>
                    <a:cubicBezTo>
                      <a:pt x="0" y="0"/>
                      <a:pt x="0" y="0"/>
                      <a:pt x="0" y="0"/>
                    </a:cubicBezTo>
                    <a:cubicBezTo>
                      <a:pt x="313" y="697"/>
                      <a:pt x="626" y="697"/>
                      <a:pt x="939" y="697"/>
                    </a:cubicBezTo>
                    <a:cubicBezTo>
                      <a:pt x="2504" y="2090"/>
                      <a:pt x="4070" y="2787"/>
                      <a:pt x="4696" y="6968"/>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39" name="Shape 3880"/>
              <p:cNvSpPr/>
              <p:nvPr/>
            </p:nvSpPr>
            <p:spPr>
              <a:xfrm>
                <a:off x="19914" y="655281"/>
                <a:ext cx="892191" cy="689973"/>
              </a:xfrm>
              <a:custGeom>
                <a:avLst/>
                <a:gdLst/>
                <a:ahLst/>
                <a:cxnLst>
                  <a:cxn ang="0">
                    <a:pos x="wd2" y="hd2"/>
                  </a:cxn>
                  <a:cxn ang="5400000">
                    <a:pos x="wd2" y="hd2"/>
                  </a:cxn>
                  <a:cxn ang="10800000">
                    <a:pos x="wd2" y="hd2"/>
                  </a:cxn>
                  <a:cxn ang="16200000">
                    <a:pos x="wd2" y="hd2"/>
                  </a:cxn>
                </a:cxnLst>
                <a:rect l="0" t="0" r="r" b="b"/>
                <a:pathLst>
                  <a:path w="21600" h="21600" extrusionOk="0">
                    <a:moveTo>
                      <a:pt x="12185" y="4529"/>
                    </a:moveTo>
                    <a:cubicBezTo>
                      <a:pt x="11908" y="4529"/>
                      <a:pt x="11631" y="4529"/>
                      <a:pt x="11538" y="4413"/>
                    </a:cubicBezTo>
                    <a:cubicBezTo>
                      <a:pt x="11538" y="4413"/>
                      <a:pt x="11538" y="4413"/>
                      <a:pt x="11446" y="4413"/>
                    </a:cubicBezTo>
                    <a:cubicBezTo>
                      <a:pt x="11446" y="4413"/>
                      <a:pt x="11354" y="4413"/>
                      <a:pt x="11262" y="4413"/>
                    </a:cubicBezTo>
                    <a:cubicBezTo>
                      <a:pt x="11262" y="4413"/>
                      <a:pt x="11262" y="4413"/>
                      <a:pt x="11262" y="4413"/>
                    </a:cubicBezTo>
                    <a:cubicBezTo>
                      <a:pt x="11169" y="4413"/>
                      <a:pt x="11169" y="4413"/>
                      <a:pt x="11169" y="4413"/>
                    </a:cubicBezTo>
                    <a:cubicBezTo>
                      <a:pt x="11169" y="4413"/>
                      <a:pt x="11077" y="4413"/>
                      <a:pt x="11077" y="4413"/>
                    </a:cubicBezTo>
                    <a:cubicBezTo>
                      <a:pt x="10800" y="4413"/>
                      <a:pt x="10154" y="4297"/>
                      <a:pt x="9785" y="3832"/>
                    </a:cubicBezTo>
                    <a:cubicBezTo>
                      <a:pt x="9323" y="3368"/>
                      <a:pt x="7569" y="1742"/>
                      <a:pt x="7292" y="1510"/>
                    </a:cubicBezTo>
                    <a:cubicBezTo>
                      <a:pt x="7200" y="1510"/>
                      <a:pt x="7200" y="1510"/>
                      <a:pt x="7200" y="1510"/>
                    </a:cubicBezTo>
                    <a:cubicBezTo>
                      <a:pt x="7015" y="1394"/>
                      <a:pt x="6831" y="1277"/>
                      <a:pt x="6646" y="1045"/>
                    </a:cubicBezTo>
                    <a:cubicBezTo>
                      <a:pt x="6369" y="813"/>
                      <a:pt x="5815" y="348"/>
                      <a:pt x="5538" y="232"/>
                    </a:cubicBezTo>
                    <a:cubicBezTo>
                      <a:pt x="5446" y="116"/>
                      <a:pt x="5354" y="116"/>
                      <a:pt x="5262" y="116"/>
                    </a:cubicBezTo>
                    <a:cubicBezTo>
                      <a:pt x="5262" y="116"/>
                      <a:pt x="5169" y="116"/>
                      <a:pt x="5169" y="116"/>
                    </a:cubicBezTo>
                    <a:cubicBezTo>
                      <a:pt x="5077" y="0"/>
                      <a:pt x="5077" y="0"/>
                      <a:pt x="5077" y="0"/>
                    </a:cubicBezTo>
                    <a:cubicBezTo>
                      <a:pt x="5077" y="0"/>
                      <a:pt x="5077" y="0"/>
                      <a:pt x="5077" y="0"/>
                    </a:cubicBezTo>
                    <a:cubicBezTo>
                      <a:pt x="4985" y="0"/>
                      <a:pt x="4892" y="0"/>
                      <a:pt x="4800" y="116"/>
                    </a:cubicBezTo>
                    <a:cubicBezTo>
                      <a:pt x="4800" y="116"/>
                      <a:pt x="4800" y="116"/>
                      <a:pt x="4708" y="116"/>
                    </a:cubicBezTo>
                    <a:cubicBezTo>
                      <a:pt x="4708" y="116"/>
                      <a:pt x="4708" y="116"/>
                      <a:pt x="4708" y="116"/>
                    </a:cubicBezTo>
                    <a:cubicBezTo>
                      <a:pt x="4431" y="116"/>
                      <a:pt x="4431" y="116"/>
                      <a:pt x="4431" y="116"/>
                    </a:cubicBezTo>
                    <a:cubicBezTo>
                      <a:pt x="4338" y="116"/>
                      <a:pt x="4246" y="116"/>
                      <a:pt x="4154" y="232"/>
                    </a:cubicBezTo>
                    <a:cubicBezTo>
                      <a:pt x="4062" y="348"/>
                      <a:pt x="3877" y="465"/>
                      <a:pt x="3415" y="465"/>
                    </a:cubicBezTo>
                    <a:cubicBezTo>
                      <a:pt x="2862" y="465"/>
                      <a:pt x="2585" y="813"/>
                      <a:pt x="2492" y="929"/>
                    </a:cubicBezTo>
                    <a:cubicBezTo>
                      <a:pt x="2769" y="1161"/>
                      <a:pt x="3323" y="1742"/>
                      <a:pt x="3323" y="2090"/>
                    </a:cubicBezTo>
                    <a:cubicBezTo>
                      <a:pt x="3323" y="2206"/>
                      <a:pt x="3323" y="2323"/>
                      <a:pt x="3231" y="2439"/>
                    </a:cubicBezTo>
                    <a:cubicBezTo>
                      <a:pt x="3138" y="2439"/>
                      <a:pt x="3138" y="2555"/>
                      <a:pt x="3046" y="2671"/>
                    </a:cubicBezTo>
                    <a:cubicBezTo>
                      <a:pt x="2954" y="2787"/>
                      <a:pt x="2769" y="3019"/>
                      <a:pt x="2492" y="3019"/>
                    </a:cubicBezTo>
                    <a:cubicBezTo>
                      <a:pt x="2031" y="3019"/>
                      <a:pt x="2031" y="3135"/>
                      <a:pt x="2031" y="3252"/>
                    </a:cubicBezTo>
                    <a:cubicBezTo>
                      <a:pt x="2031" y="3252"/>
                      <a:pt x="2031" y="3368"/>
                      <a:pt x="2031" y="3368"/>
                    </a:cubicBezTo>
                    <a:cubicBezTo>
                      <a:pt x="2031" y="3368"/>
                      <a:pt x="2031" y="3368"/>
                      <a:pt x="2031" y="3484"/>
                    </a:cubicBezTo>
                    <a:cubicBezTo>
                      <a:pt x="1938" y="3484"/>
                      <a:pt x="1938" y="3484"/>
                      <a:pt x="1938" y="3600"/>
                    </a:cubicBezTo>
                    <a:cubicBezTo>
                      <a:pt x="1938" y="3600"/>
                      <a:pt x="1938" y="3600"/>
                      <a:pt x="1938" y="3600"/>
                    </a:cubicBezTo>
                    <a:cubicBezTo>
                      <a:pt x="1846" y="3600"/>
                      <a:pt x="1846" y="3716"/>
                      <a:pt x="1846" y="3716"/>
                    </a:cubicBezTo>
                    <a:cubicBezTo>
                      <a:pt x="1846" y="3716"/>
                      <a:pt x="1846" y="3716"/>
                      <a:pt x="1846" y="3716"/>
                    </a:cubicBezTo>
                    <a:cubicBezTo>
                      <a:pt x="1754" y="3832"/>
                      <a:pt x="1754" y="3832"/>
                      <a:pt x="1754" y="3832"/>
                    </a:cubicBezTo>
                    <a:cubicBezTo>
                      <a:pt x="1569" y="4065"/>
                      <a:pt x="1385" y="4181"/>
                      <a:pt x="1200" y="4181"/>
                    </a:cubicBezTo>
                    <a:cubicBezTo>
                      <a:pt x="1200" y="4181"/>
                      <a:pt x="1200" y="4181"/>
                      <a:pt x="1200" y="4181"/>
                    </a:cubicBezTo>
                    <a:cubicBezTo>
                      <a:pt x="1108" y="4181"/>
                      <a:pt x="1108" y="4181"/>
                      <a:pt x="1108" y="4181"/>
                    </a:cubicBezTo>
                    <a:cubicBezTo>
                      <a:pt x="1015" y="4181"/>
                      <a:pt x="1015" y="4181"/>
                      <a:pt x="1015" y="4181"/>
                    </a:cubicBezTo>
                    <a:cubicBezTo>
                      <a:pt x="1015" y="4181"/>
                      <a:pt x="1015" y="4181"/>
                      <a:pt x="1015" y="4181"/>
                    </a:cubicBezTo>
                    <a:cubicBezTo>
                      <a:pt x="1015" y="4181"/>
                      <a:pt x="1015" y="4181"/>
                      <a:pt x="1015" y="4181"/>
                    </a:cubicBezTo>
                    <a:cubicBezTo>
                      <a:pt x="923" y="4181"/>
                      <a:pt x="923" y="4181"/>
                      <a:pt x="923" y="4181"/>
                    </a:cubicBezTo>
                    <a:cubicBezTo>
                      <a:pt x="923" y="4181"/>
                      <a:pt x="923" y="4181"/>
                      <a:pt x="923" y="4181"/>
                    </a:cubicBezTo>
                    <a:cubicBezTo>
                      <a:pt x="923" y="4181"/>
                      <a:pt x="923" y="4181"/>
                      <a:pt x="831" y="4181"/>
                    </a:cubicBezTo>
                    <a:cubicBezTo>
                      <a:pt x="831" y="4181"/>
                      <a:pt x="831" y="4181"/>
                      <a:pt x="831" y="4181"/>
                    </a:cubicBezTo>
                    <a:cubicBezTo>
                      <a:pt x="831" y="4181"/>
                      <a:pt x="831" y="4181"/>
                      <a:pt x="738" y="4181"/>
                    </a:cubicBezTo>
                    <a:cubicBezTo>
                      <a:pt x="738" y="4181"/>
                      <a:pt x="738" y="4065"/>
                      <a:pt x="738" y="4065"/>
                    </a:cubicBezTo>
                    <a:cubicBezTo>
                      <a:pt x="738" y="4065"/>
                      <a:pt x="646" y="4065"/>
                      <a:pt x="646" y="4065"/>
                    </a:cubicBezTo>
                    <a:cubicBezTo>
                      <a:pt x="646" y="4065"/>
                      <a:pt x="646" y="4065"/>
                      <a:pt x="554" y="4065"/>
                    </a:cubicBezTo>
                    <a:cubicBezTo>
                      <a:pt x="554" y="4065"/>
                      <a:pt x="554" y="3948"/>
                      <a:pt x="462" y="3948"/>
                    </a:cubicBezTo>
                    <a:cubicBezTo>
                      <a:pt x="462" y="3948"/>
                      <a:pt x="462" y="3948"/>
                      <a:pt x="462" y="3948"/>
                    </a:cubicBezTo>
                    <a:cubicBezTo>
                      <a:pt x="369" y="3948"/>
                      <a:pt x="369" y="3832"/>
                      <a:pt x="277" y="3832"/>
                    </a:cubicBezTo>
                    <a:cubicBezTo>
                      <a:pt x="277" y="3832"/>
                      <a:pt x="277" y="3832"/>
                      <a:pt x="277" y="3832"/>
                    </a:cubicBezTo>
                    <a:cubicBezTo>
                      <a:pt x="277" y="3832"/>
                      <a:pt x="277" y="3832"/>
                      <a:pt x="277" y="3832"/>
                    </a:cubicBezTo>
                    <a:cubicBezTo>
                      <a:pt x="185" y="3832"/>
                      <a:pt x="185" y="3832"/>
                      <a:pt x="185" y="3832"/>
                    </a:cubicBezTo>
                    <a:cubicBezTo>
                      <a:pt x="185" y="3832"/>
                      <a:pt x="92" y="3716"/>
                      <a:pt x="92" y="3716"/>
                    </a:cubicBezTo>
                    <a:cubicBezTo>
                      <a:pt x="92" y="3832"/>
                      <a:pt x="92" y="3832"/>
                      <a:pt x="92" y="3832"/>
                    </a:cubicBezTo>
                    <a:cubicBezTo>
                      <a:pt x="0" y="4065"/>
                      <a:pt x="0" y="4065"/>
                      <a:pt x="0" y="4065"/>
                    </a:cubicBezTo>
                    <a:cubicBezTo>
                      <a:pt x="92" y="4297"/>
                      <a:pt x="92" y="4413"/>
                      <a:pt x="92" y="4645"/>
                    </a:cubicBezTo>
                    <a:cubicBezTo>
                      <a:pt x="92" y="4877"/>
                      <a:pt x="92" y="5342"/>
                      <a:pt x="92" y="5458"/>
                    </a:cubicBezTo>
                    <a:cubicBezTo>
                      <a:pt x="277" y="5458"/>
                      <a:pt x="369" y="5690"/>
                      <a:pt x="554" y="5923"/>
                    </a:cubicBezTo>
                    <a:cubicBezTo>
                      <a:pt x="646" y="6155"/>
                      <a:pt x="831" y="6503"/>
                      <a:pt x="1015" y="6735"/>
                    </a:cubicBezTo>
                    <a:cubicBezTo>
                      <a:pt x="1477" y="7316"/>
                      <a:pt x="2585" y="9290"/>
                      <a:pt x="2585" y="9871"/>
                    </a:cubicBezTo>
                    <a:cubicBezTo>
                      <a:pt x="2585" y="10103"/>
                      <a:pt x="2677" y="10568"/>
                      <a:pt x="3323" y="11148"/>
                    </a:cubicBezTo>
                    <a:cubicBezTo>
                      <a:pt x="3692" y="11497"/>
                      <a:pt x="3877" y="11845"/>
                      <a:pt x="3969" y="12194"/>
                    </a:cubicBezTo>
                    <a:cubicBezTo>
                      <a:pt x="4062" y="12310"/>
                      <a:pt x="4154" y="12542"/>
                      <a:pt x="4246" y="12542"/>
                    </a:cubicBezTo>
                    <a:cubicBezTo>
                      <a:pt x="4523" y="12890"/>
                      <a:pt x="4523" y="13355"/>
                      <a:pt x="4523" y="13819"/>
                    </a:cubicBezTo>
                    <a:cubicBezTo>
                      <a:pt x="4523" y="13935"/>
                      <a:pt x="4523" y="14052"/>
                      <a:pt x="4523" y="14284"/>
                    </a:cubicBezTo>
                    <a:cubicBezTo>
                      <a:pt x="4615" y="14981"/>
                      <a:pt x="4800" y="15910"/>
                      <a:pt x="5354" y="16258"/>
                    </a:cubicBezTo>
                    <a:cubicBezTo>
                      <a:pt x="6000" y="16723"/>
                      <a:pt x="6369" y="17303"/>
                      <a:pt x="6554" y="18116"/>
                    </a:cubicBezTo>
                    <a:cubicBezTo>
                      <a:pt x="6831" y="18929"/>
                      <a:pt x="7200" y="19626"/>
                      <a:pt x="7477" y="19974"/>
                    </a:cubicBezTo>
                    <a:cubicBezTo>
                      <a:pt x="7754" y="20323"/>
                      <a:pt x="7754" y="20555"/>
                      <a:pt x="7846" y="20787"/>
                    </a:cubicBezTo>
                    <a:cubicBezTo>
                      <a:pt x="7846" y="20903"/>
                      <a:pt x="7846" y="20903"/>
                      <a:pt x="7846" y="21019"/>
                    </a:cubicBezTo>
                    <a:cubicBezTo>
                      <a:pt x="7938" y="21135"/>
                      <a:pt x="8031" y="21368"/>
                      <a:pt x="8123" y="21600"/>
                    </a:cubicBezTo>
                    <a:cubicBezTo>
                      <a:pt x="8215" y="21600"/>
                      <a:pt x="8215" y="21600"/>
                      <a:pt x="8215" y="21600"/>
                    </a:cubicBezTo>
                    <a:cubicBezTo>
                      <a:pt x="8215" y="21600"/>
                      <a:pt x="8308" y="21600"/>
                      <a:pt x="8308" y="21484"/>
                    </a:cubicBezTo>
                    <a:cubicBezTo>
                      <a:pt x="8308" y="21484"/>
                      <a:pt x="8308" y="21484"/>
                      <a:pt x="8308" y="21484"/>
                    </a:cubicBezTo>
                    <a:cubicBezTo>
                      <a:pt x="8308" y="21484"/>
                      <a:pt x="8400" y="21484"/>
                      <a:pt x="8400" y="21484"/>
                    </a:cubicBezTo>
                    <a:cubicBezTo>
                      <a:pt x="8400" y="21484"/>
                      <a:pt x="8400" y="21368"/>
                      <a:pt x="8308" y="21368"/>
                    </a:cubicBezTo>
                    <a:cubicBezTo>
                      <a:pt x="8308" y="21135"/>
                      <a:pt x="8308" y="20903"/>
                      <a:pt x="8400" y="20787"/>
                    </a:cubicBezTo>
                    <a:cubicBezTo>
                      <a:pt x="8492" y="20555"/>
                      <a:pt x="8677" y="20323"/>
                      <a:pt x="8954" y="20206"/>
                    </a:cubicBezTo>
                    <a:cubicBezTo>
                      <a:pt x="9046" y="20090"/>
                      <a:pt x="9138" y="20206"/>
                      <a:pt x="9323" y="20206"/>
                    </a:cubicBezTo>
                    <a:cubicBezTo>
                      <a:pt x="9415" y="20323"/>
                      <a:pt x="9508" y="20323"/>
                      <a:pt x="9692" y="20323"/>
                    </a:cubicBezTo>
                    <a:cubicBezTo>
                      <a:pt x="9785" y="20323"/>
                      <a:pt x="9877" y="20323"/>
                      <a:pt x="10062" y="20323"/>
                    </a:cubicBezTo>
                    <a:cubicBezTo>
                      <a:pt x="10062" y="20323"/>
                      <a:pt x="10892" y="20323"/>
                      <a:pt x="11077" y="20555"/>
                    </a:cubicBezTo>
                    <a:cubicBezTo>
                      <a:pt x="11169" y="20555"/>
                      <a:pt x="11354" y="20555"/>
                      <a:pt x="11538" y="20555"/>
                    </a:cubicBezTo>
                    <a:cubicBezTo>
                      <a:pt x="12000" y="20555"/>
                      <a:pt x="12369" y="20671"/>
                      <a:pt x="12554" y="20787"/>
                    </a:cubicBezTo>
                    <a:cubicBezTo>
                      <a:pt x="12646" y="20903"/>
                      <a:pt x="12738" y="20903"/>
                      <a:pt x="12738" y="20903"/>
                    </a:cubicBezTo>
                    <a:cubicBezTo>
                      <a:pt x="12923" y="20903"/>
                      <a:pt x="13015" y="20671"/>
                      <a:pt x="13015" y="20555"/>
                    </a:cubicBezTo>
                    <a:cubicBezTo>
                      <a:pt x="13200" y="19974"/>
                      <a:pt x="14585" y="18813"/>
                      <a:pt x="14677" y="18697"/>
                    </a:cubicBezTo>
                    <a:cubicBezTo>
                      <a:pt x="14862" y="18581"/>
                      <a:pt x="15046" y="18581"/>
                      <a:pt x="15600" y="18581"/>
                    </a:cubicBezTo>
                    <a:cubicBezTo>
                      <a:pt x="16062" y="18581"/>
                      <a:pt x="16523" y="18581"/>
                      <a:pt x="16800" y="18581"/>
                    </a:cubicBezTo>
                    <a:cubicBezTo>
                      <a:pt x="16985" y="18465"/>
                      <a:pt x="17262" y="18348"/>
                      <a:pt x="17815" y="18116"/>
                    </a:cubicBezTo>
                    <a:cubicBezTo>
                      <a:pt x="18000" y="18116"/>
                      <a:pt x="18092" y="18000"/>
                      <a:pt x="18277" y="18000"/>
                    </a:cubicBezTo>
                    <a:cubicBezTo>
                      <a:pt x="19108" y="17652"/>
                      <a:pt x="20031" y="17303"/>
                      <a:pt x="20492" y="17071"/>
                    </a:cubicBezTo>
                    <a:cubicBezTo>
                      <a:pt x="20492" y="17071"/>
                      <a:pt x="20492" y="17071"/>
                      <a:pt x="20492" y="17071"/>
                    </a:cubicBezTo>
                    <a:cubicBezTo>
                      <a:pt x="20585" y="16955"/>
                      <a:pt x="20677" y="16955"/>
                      <a:pt x="20677" y="16955"/>
                    </a:cubicBezTo>
                    <a:cubicBezTo>
                      <a:pt x="20677" y="16955"/>
                      <a:pt x="20769" y="16955"/>
                      <a:pt x="20769" y="16955"/>
                    </a:cubicBezTo>
                    <a:cubicBezTo>
                      <a:pt x="20769" y="16955"/>
                      <a:pt x="20769" y="16955"/>
                      <a:pt x="20862" y="16839"/>
                    </a:cubicBezTo>
                    <a:cubicBezTo>
                      <a:pt x="20862" y="16839"/>
                      <a:pt x="20862" y="16839"/>
                      <a:pt x="20862" y="16839"/>
                    </a:cubicBezTo>
                    <a:cubicBezTo>
                      <a:pt x="20862" y="16839"/>
                      <a:pt x="20954" y="16839"/>
                      <a:pt x="20954" y="16839"/>
                    </a:cubicBezTo>
                    <a:cubicBezTo>
                      <a:pt x="21046" y="16723"/>
                      <a:pt x="21231" y="15677"/>
                      <a:pt x="21415" y="14981"/>
                    </a:cubicBezTo>
                    <a:cubicBezTo>
                      <a:pt x="21508" y="14748"/>
                      <a:pt x="21508" y="14632"/>
                      <a:pt x="21508" y="14516"/>
                    </a:cubicBezTo>
                    <a:cubicBezTo>
                      <a:pt x="21600" y="14400"/>
                      <a:pt x="21600" y="14284"/>
                      <a:pt x="21600" y="14284"/>
                    </a:cubicBezTo>
                    <a:cubicBezTo>
                      <a:pt x="21600" y="14052"/>
                      <a:pt x="21323" y="13587"/>
                      <a:pt x="21231" y="13587"/>
                    </a:cubicBezTo>
                    <a:cubicBezTo>
                      <a:pt x="21231" y="13587"/>
                      <a:pt x="21231" y="13587"/>
                      <a:pt x="21138" y="13587"/>
                    </a:cubicBezTo>
                    <a:cubicBezTo>
                      <a:pt x="21138" y="13587"/>
                      <a:pt x="21138" y="13587"/>
                      <a:pt x="21138" y="13587"/>
                    </a:cubicBezTo>
                    <a:cubicBezTo>
                      <a:pt x="21138" y="13587"/>
                      <a:pt x="21138" y="13587"/>
                      <a:pt x="21138" y="13587"/>
                    </a:cubicBezTo>
                    <a:cubicBezTo>
                      <a:pt x="21138" y="13587"/>
                      <a:pt x="21138" y="13587"/>
                      <a:pt x="21138" y="13587"/>
                    </a:cubicBezTo>
                    <a:cubicBezTo>
                      <a:pt x="21138" y="13587"/>
                      <a:pt x="21138" y="13587"/>
                      <a:pt x="21138" y="13587"/>
                    </a:cubicBezTo>
                    <a:cubicBezTo>
                      <a:pt x="20954" y="13587"/>
                      <a:pt x="20954" y="13587"/>
                      <a:pt x="20954" y="13587"/>
                    </a:cubicBezTo>
                    <a:cubicBezTo>
                      <a:pt x="20954" y="13587"/>
                      <a:pt x="20954" y="13587"/>
                      <a:pt x="20954" y="13587"/>
                    </a:cubicBezTo>
                    <a:cubicBezTo>
                      <a:pt x="20769" y="13587"/>
                      <a:pt x="20769" y="13587"/>
                      <a:pt x="20769" y="13587"/>
                    </a:cubicBezTo>
                    <a:cubicBezTo>
                      <a:pt x="20769" y="13587"/>
                      <a:pt x="20769" y="13587"/>
                      <a:pt x="20769" y="13587"/>
                    </a:cubicBezTo>
                    <a:cubicBezTo>
                      <a:pt x="20677" y="13587"/>
                      <a:pt x="20677" y="13587"/>
                      <a:pt x="20585" y="13587"/>
                    </a:cubicBezTo>
                    <a:cubicBezTo>
                      <a:pt x="20308" y="13471"/>
                      <a:pt x="19846" y="13471"/>
                      <a:pt x="19477" y="13355"/>
                    </a:cubicBezTo>
                    <a:cubicBezTo>
                      <a:pt x="19477" y="13355"/>
                      <a:pt x="19477" y="13355"/>
                      <a:pt x="19477" y="13355"/>
                    </a:cubicBezTo>
                    <a:cubicBezTo>
                      <a:pt x="19385" y="13355"/>
                      <a:pt x="19385" y="13355"/>
                      <a:pt x="19292" y="13355"/>
                    </a:cubicBezTo>
                    <a:cubicBezTo>
                      <a:pt x="19292" y="13355"/>
                      <a:pt x="19200" y="13355"/>
                      <a:pt x="19200" y="13355"/>
                    </a:cubicBezTo>
                    <a:cubicBezTo>
                      <a:pt x="19200" y="13355"/>
                      <a:pt x="19108" y="13355"/>
                      <a:pt x="19108" y="13355"/>
                    </a:cubicBezTo>
                    <a:cubicBezTo>
                      <a:pt x="18831" y="13239"/>
                      <a:pt x="18554" y="13239"/>
                      <a:pt x="18462" y="13239"/>
                    </a:cubicBezTo>
                    <a:cubicBezTo>
                      <a:pt x="18462" y="13123"/>
                      <a:pt x="18462" y="13123"/>
                      <a:pt x="18462" y="13123"/>
                    </a:cubicBezTo>
                    <a:cubicBezTo>
                      <a:pt x="18462" y="13123"/>
                      <a:pt x="18462" y="13123"/>
                      <a:pt x="18462" y="13123"/>
                    </a:cubicBezTo>
                    <a:cubicBezTo>
                      <a:pt x="18369" y="13123"/>
                      <a:pt x="18369" y="13123"/>
                      <a:pt x="18369" y="13123"/>
                    </a:cubicBezTo>
                    <a:cubicBezTo>
                      <a:pt x="18369" y="13006"/>
                      <a:pt x="18369" y="13006"/>
                      <a:pt x="18277" y="13006"/>
                    </a:cubicBezTo>
                    <a:cubicBezTo>
                      <a:pt x="18277" y="13006"/>
                      <a:pt x="18277" y="13006"/>
                      <a:pt x="18277" y="12890"/>
                    </a:cubicBezTo>
                    <a:cubicBezTo>
                      <a:pt x="18185" y="12890"/>
                      <a:pt x="18185" y="12890"/>
                      <a:pt x="18185" y="12890"/>
                    </a:cubicBezTo>
                    <a:cubicBezTo>
                      <a:pt x="18185" y="12774"/>
                      <a:pt x="18185" y="12774"/>
                      <a:pt x="18092" y="12774"/>
                    </a:cubicBezTo>
                    <a:cubicBezTo>
                      <a:pt x="18092" y="12774"/>
                      <a:pt x="18092" y="12658"/>
                      <a:pt x="18000" y="12658"/>
                    </a:cubicBezTo>
                    <a:cubicBezTo>
                      <a:pt x="18000" y="12658"/>
                      <a:pt x="18000" y="12658"/>
                      <a:pt x="18000" y="12542"/>
                    </a:cubicBezTo>
                    <a:cubicBezTo>
                      <a:pt x="18000" y="12542"/>
                      <a:pt x="17908" y="12542"/>
                      <a:pt x="17908" y="12426"/>
                    </a:cubicBezTo>
                    <a:cubicBezTo>
                      <a:pt x="17908" y="12426"/>
                      <a:pt x="17908" y="12426"/>
                      <a:pt x="17815" y="12310"/>
                    </a:cubicBezTo>
                    <a:cubicBezTo>
                      <a:pt x="17815" y="12310"/>
                      <a:pt x="17815" y="12310"/>
                      <a:pt x="17815" y="12194"/>
                    </a:cubicBezTo>
                    <a:cubicBezTo>
                      <a:pt x="17815" y="12194"/>
                      <a:pt x="17723" y="12194"/>
                      <a:pt x="17723" y="12077"/>
                    </a:cubicBezTo>
                    <a:cubicBezTo>
                      <a:pt x="17723" y="12077"/>
                      <a:pt x="17723" y="11961"/>
                      <a:pt x="17723" y="11961"/>
                    </a:cubicBezTo>
                    <a:cubicBezTo>
                      <a:pt x="17723" y="11961"/>
                      <a:pt x="17723" y="11845"/>
                      <a:pt x="17631" y="11845"/>
                    </a:cubicBezTo>
                    <a:cubicBezTo>
                      <a:pt x="17631" y="11729"/>
                      <a:pt x="17631" y="11729"/>
                      <a:pt x="17631" y="11729"/>
                    </a:cubicBezTo>
                    <a:cubicBezTo>
                      <a:pt x="17538" y="11497"/>
                      <a:pt x="17354" y="11265"/>
                      <a:pt x="17262" y="11032"/>
                    </a:cubicBezTo>
                    <a:cubicBezTo>
                      <a:pt x="17262" y="11032"/>
                      <a:pt x="17262" y="11032"/>
                      <a:pt x="17262" y="11032"/>
                    </a:cubicBezTo>
                    <a:cubicBezTo>
                      <a:pt x="17169" y="11032"/>
                      <a:pt x="17169" y="11032"/>
                      <a:pt x="17169" y="11032"/>
                    </a:cubicBezTo>
                    <a:cubicBezTo>
                      <a:pt x="17169" y="11032"/>
                      <a:pt x="17169" y="10916"/>
                      <a:pt x="17077" y="10916"/>
                    </a:cubicBezTo>
                    <a:cubicBezTo>
                      <a:pt x="17077" y="10916"/>
                      <a:pt x="17077" y="10916"/>
                      <a:pt x="17077" y="10916"/>
                    </a:cubicBezTo>
                    <a:cubicBezTo>
                      <a:pt x="16985" y="10916"/>
                      <a:pt x="16985" y="10916"/>
                      <a:pt x="16985" y="10916"/>
                    </a:cubicBezTo>
                    <a:cubicBezTo>
                      <a:pt x="16985" y="10916"/>
                      <a:pt x="16985" y="10916"/>
                      <a:pt x="16892" y="10916"/>
                    </a:cubicBezTo>
                    <a:cubicBezTo>
                      <a:pt x="16892" y="10916"/>
                      <a:pt x="16892" y="10916"/>
                      <a:pt x="16800" y="10800"/>
                    </a:cubicBezTo>
                    <a:cubicBezTo>
                      <a:pt x="16800" y="10800"/>
                      <a:pt x="16800" y="10800"/>
                      <a:pt x="16800" y="10800"/>
                    </a:cubicBezTo>
                    <a:cubicBezTo>
                      <a:pt x="16800" y="10800"/>
                      <a:pt x="16708" y="10800"/>
                      <a:pt x="16708" y="10684"/>
                    </a:cubicBezTo>
                    <a:cubicBezTo>
                      <a:pt x="16708" y="10684"/>
                      <a:pt x="16708" y="10684"/>
                      <a:pt x="16615" y="10684"/>
                    </a:cubicBezTo>
                    <a:cubicBezTo>
                      <a:pt x="16615" y="10684"/>
                      <a:pt x="16615" y="10568"/>
                      <a:pt x="16523" y="10568"/>
                    </a:cubicBezTo>
                    <a:cubicBezTo>
                      <a:pt x="16523" y="10568"/>
                      <a:pt x="16523" y="10568"/>
                      <a:pt x="16523" y="10452"/>
                    </a:cubicBezTo>
                    <a:cubicBezTo>
                      <a:pt x="16523" y="10452"/>
                      <a:pt x="16431" y="10452"/>
                      <a:pt x="16431" y="10335"/>
                    </a:cubicBezTo>
                    <a:cubicBezTo>
                      <a:pt x="16431" y="10335"/>
                      <a:pt x="16431" y="10335"/>
                      <a:pt x="16431" y="10219"/>
                    </a:cubicBezTo>
                    <a:cubicBezTo>
                      <a:pt x="16431" y="10219"/>
                      <a:pt x="16338" y="10219"/>
                      <a:pt x="16338" y="10103"/>
                    </a:cubicBezTo>
                    <a:cubicBezTo>
                      <a:pt x="16154" y="9871"/>
                      <a:pt x="15785" y="9290"/>
                      <a:pt x="15785" y="8826"/>
                    </a:cubicBezTo>
                    <a:cubicBezTo>
                      <a:pt x="15692" y="8594"/>
                      <a:pt x="15785" y="8477"/>
                      <a:pt x="15785" y="8477"/>
                    </a:cubicBezTo>
                    <a:cubicBezTo>
                      <a:pt x="15969" y="8245"/>
                      <a:pt x="15692" y="7665"/>
                      <a:pt x="15415" y="7316"/>
                    </a:cubicBezTo>
                    <a:cubicBezTo>
                      <a:pt x="15231" y="7200"/>
                      <a:pt x="15231" y="7200"/>
                      <a:pt x="15231" y="7200"/>
                    </a:cubicBezTo>
                    <a:cubicBezTo>
                      <a:pt x="14677" y="6619"/>
                      <a:pt x="14308" y="6039"/>
                      <a:pt x="14215" y="5690"/>
                    </a:cubicBezTo>
                    <a:cubicBezTo>
                      <a:pt x="14215" y="5574"/>
                      <a:pt x="14215" y="5458"/>
                      <a:pt x="14215" y="5342"/>
                    </a:cubicBezTo>
                    <a:cubicBezTo>
                      <a:pt x="13385" y="5226"/>
                      <a:pt x="13385" y="5226"/>
                      <a:pt x="13385" y="5226"/>
                    </a:cubicBezTo>
                    <a:cubicBezTo>
                      <a:pt x="12831" y="4645"/>
                      <a:pt x="12831" y="4645"/>
                      <a:pt x="12831" y="4645"/>
                    </a:cubicBezTo>
                    <a:lnTo>
                      <a:pt x="12185" y="4529"/>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40" name="Shape 3881"/>
              <p:cNvSpPr/>
              <p:nvPr/>
            </p:nvSpPr>
            <p:spPr>
              <a:xfrm>
                <a:off x="768717" y="986776"/>
                <a:ext cx="322623" cy="350769"/>
              </a:xfrm>
              <a:custGeom>
                <a:avLst/>
                <a:gdLst/>
                <a:ahLst/>
                <a:cxnLst>
                  <a:cxn ang="0">
                    <a:pos x="wd2" y="hd2"/>
                  </a:cxn>
                  <a:cxn ang="5400000">
                    <a:pos x="wd2" y="hd2"/>
                  </a:cxn>
                  <a:cxn ang="10800000">
                    <a:pos x="wd2" y="hd2"/>
                  </a:cxn>
                  <a:cxn ang="16200000">
                    <a:pos x="wd2" y="hd2"/>
                  </a:cxn>
                </a:cxnLst>
                <a:rect l="0" t="0" r="r" b="b"/>
                <a:pathLst>
                  <a:path w="21600" h="21600" extrusionOk="0">
                    <a:moveTo>
                      <a:pt x="8894" y="5457"/>
                    </a:moveTo>
                    <a:cubicBezTo>
                      <a:pt x="8894" y="5457"/>
                      <a:pt x="9148" y="5457"/>
                      <a:pt x="9148" y="5457"/>
                    </a:cubicBezTo>
                    <a:cubicBezTo>
                      <a:pt x="9148" y="5684"/>
                      <a:pt x="9148" y="5684"/>
                      <a:pt x="9402" y="5684"/>
                    </a:cubicBezTo>
                    <a:cubicBezTo>
                      <a:pt x="9402" y="5684"/>
                      <a:pt x="9402" y="5684"/>
                      <a:pt x="9402" y="5684"/>
                    </a:cubicBezTo>
                    <a:cubicBezTo>
                      <a:pt x="9402" y="5912"/>
                      <a:pt x="9656" y="5912"/>
                      <a:pt x="9656" y="5912"/>
                    </a:cubicBezTo>
                    <a:cubicBezTo>
                      <a:pt x="9656" y="5912"/>
                      <a:pt x="9656" y="5912"/>
                      <a:pt x="9656" y="6139"/>
                    </a:cubicBezTo>
                    <a:cubicBezTo>
                      <a:pt x="9911" y="6139"/>
                      <a:pt x="9911" y="6139"/>
                      <a:pt x="9911" y="6139"/>
                    </a:cubicBezTo>
                    <a:cubicBezTo>
                      <a:pt x="9911" y="6366"/>
                      <a:pt x="9911" y="6366"/>
                      <a:pt x="10165" y="6366"/>
                    </a:cubicBezTo>
                    <a:cubicBezTo>
                      <a:pt x="10165" y="6366"/>
                      <a:pt x="10165" y="6594"/>
                      <a:pt x="10165" y="6594"/>
                    </a:cubicBezTo>
                    <a:cubicBezTo>
                      <a:pt x="10165" y="6594"/>
                      <a:pt x="10165" y="6821"/>
                      <a:pt x="10165" y="6821"/>
                    </a:cubicBezTo>
                    <a:cubicBezTo>
                      <a:pt x="10419" y="6821"/>
                      <a:pt x="10419" y="6821"/>
                      <a:pt x="10419" y="7048"/>
                    </a:cubicBezTo>
                    <a:cubicBezTo>
                      <a:pt x="10419" y="7048"/>
                      <a:pt x="10419" y="7048"/>
                      <a:pt x="10419" y="7048"/>
                    </a:cubicBezTo>
                    <a:cubicBezTo>
                      <a:pt x="10419" y="7276"/>
                      <a:pt x="10419" y="7276"/>
                      <a:pt x="10419" y="7276"/>
                    </a:cubicBezTo>
                    <a:cubicBezTo>
                      <a:pt x="10419" y="7503"/>
                      <a:pt x="10419" y="7503"/>
                      <a:pt x="10673" y="7503"/>
                    </a:cubicBezTo>
                    <a:cubicBezTo>
                      <a:pt x="10673" y="7503"/>
                      <a:pt x="10673" y="7731"/>
                      <a:pt x="10673" y="7731"/>
                    </a:cubicBezTo>
                    <a:cubicBezTo>
                      <a:pt x="10673" y="8185"/>
                      <a:pt x="9148" y="12960"/>
                      <a:pt x="8386" y="13415"/>
                    </a:cubicBezTo>
                    <a:cubicBezTo>
                      <a:pt x="8386" y="13415"/>
                      <a:pt x="8386" y="13415"/>
                      <a:pt x="8132" y="13642"/>
                    </a:cubicBezTo>
                    <a:cubicBezTo>
                      <a:pt x="8132" y="13642"/>
                      <a:pt x="8132" y="13642"/>
                      <a:pt x="8132" y="13642"/>
                    </a:cubicBezTo>
                    <a:cubicBezTo>
                      <a:pt x="8132" y="13642"/>
                      <a:pt x="7878" y="13642"/>
                      <a:pt x="7878" y="13642"/>
                    </a:cubicBezTo>
                    <a:cubicBezTo>
                      <a:pt x="7878" y="13642"/>
                      <a:pt x="7878" y="13642"/>
                      <a:pt x="7624" y="13642"/>
                    </a:cubicBezTo>
                    <a:cubicBezTo>
                      <a:pt x="7369" y="13869"/>
                      <a:pt x="7115" y="14097"/>
                      <a:pt x="6607" y="14097"/>
                    </a:cubicBezTo>
                    <a:cubicBezTo>
                      <a:pt x="6607" y="14097"/>
                      <a:pt x="6353" y="14097"/>
                      <a:pt x="6353" y="14097"/>
                    </a:cubicBezTo>
                    <a:cubicBezTo>
                      <a:pt x="6099" y="14324"/>
                      <a:pt x="6099" y="14324"/>
                      <a:pt x="5845" y="14324"/>
                    </a:cubicBezTo>
                    <a:cubicBezTo>
                      <a:pt x="5591" y="14324"/>
                      <a:pt x="5591" y="14324"/>
                      <a:pt x="5591" y="14552"/>
                    </a:cubicBezTo>
                    <a:cubicBezTo>
                      <a:pt x="5336" y="14552"/>
                      <a:pt x="5082" y="14552"/>
                      <a:pt x="4828" y="14779"/>
                    </a:cubicBezTo>
                    <a:cubicBezTo>
                      <a:pt x="4828" y="14779"/>
                      <a:pt x="4828" y="14779"/>
                      <a:pt x="4828" y="14779"/>
                    </a:cubicBezTo>
                    <a:cubicBezTo>
                      <a:pt x="2795" y="15234"/>
                      <a:pt x="1016" y="15688"/>
                      <a:pt x="0" y="16143"/>
                    </a:cubicBezTo>
                    <a:cubicBezTo>
                      <a:pt x="762" y="17280"/>
                      <a:pt x="1525" y="18872"/>
                      <a:pt x="2541" y="20691"/>
                    </a:cubicBezTo>
                    <a:cubicBezTo>
                      <a:pt x="2541" y="20691"/>
                      <a:pt x="2795" y="20918"/>
                      <a:pt x="2795" y="21145"/>
                    </a:cubicBezTo>
                    <a:cubicBezTo>
                      <a:pt x="2795" y="21145"/>
                      <a:pt x="2795" y="21145"/>
                      <a:pt x="2795" y="21145"/>
                    </a:cubicBezTo>
                    <a:cubicBezTo>
                      <a:pt x="2795" y="21373"/>
                      <a:pt x="3049" y="21373"/>
                      <a:pt x="3049" y="21600"/>
                    </a:cubicBezTo>
                    <a:cubicBezTo>
                      <a:pt x="3049" y="21600"/>
                      <a:pt x="3304" y="21600"/>
                      <a:pt x="3304" y="21600"/>
                    </a:cubicBezTo>
                    <a:cubicBezTo>
                      <a:pt x="4320" y="20918"/>
                      <a:pt x="5591" y="20918"/>
                      <a:pt x="6607" y="20918"/>
                    </a:cubicBezTo>
                    <a:cubicBezTo>
                      <a:pt x="7115" y="20918"/>
                      <a:pt x="7624" y="20918"/>
                      <a:pt x="8132" y="20691"/>
                    </a:cubicBezTo>
                    <a:cubicBezTo>
                      <a:pt x="8386" y="20691"/>
                      <a:pt x="8386" y="20691"/>
                      <a:pt x="8386" y="20463"/>
                    </a:cubicBezTo>
                    <a:cubicBezTo>
                      <a:pt x="8386" y="20008"/>
                      <a:pt x="8386" y="19326"/>
                      <a:pt x="8894" y="18872"/>
                    </a:cubicBezTo>
                    <a:cubicBezTo>
                      <a:pt x="9656" y="18417"/>
                      <a:pt x="10419" y="18417"/>
                      <a:pt x="10927" y="18417"/>
                    </a:cubicBezTo>
                    <a:cubicBezTo>
                      <a:pt x="11181" y="18417"/>
                      <a:pt x="11435" y="18417"/>
                      <a:pt x="11689" y="18417"/>
                    </a:cubicBezTo>
                    <a:cubicBezTo>
                      <a:pt x="11944" y="18417"/>
                      <a:pt x="12198" y="18417"/>
                      <a:pt x="12198" y="18417"/>
                    </a:cubicBezTo>
                    <a:cubicBezTo>
                      <a:pt x="12452" y="18189"/>
                      <a:pt x="12452" y="17962"/>
                      <a:pt x="12706" y="17735"/>
                    </a:cubicBezTo>
                    <a:cubicBezTo>
                      <a:pt x="12960" y="17053"/>
                      <a:pt x="13468" y="16143"/>
                      <a:pt x="14231" y="15916"/>
                    </a:cubicBezTo>
                    <a:cubicBezTo>
                      <a:pt x="14485" y="15916"/>
                      <a:pt x="14993" y="15688"/>
                      <a:pt x="15247" y="15688"/>
                    </a:cubicBezTo>
                    <a:cubicBezTo>
                      <a:pt x="15247" y="15688"/>
                      <a:pt x="15755" y="15688"/>
                      <a:pt x="15755" y="15688"/>
                    </a:cubicBezTo>
                    <a:cubicBezTo>
                      <a:pt x="15501" y="15006"/>
                      <a:pt x="15501" y="11823"/>
                      <a:pt x="17026" y="11596"/>
                    </a:cubicBezTo>
                    <a:cubicBezTo>
                      <a:pt x="17788" y="11596"/>
                      <a:pt x="18805" y="10914"/>
                      <a:pt x="19059" y="10686"/>
                    </a:cubicBezTo>
                    <a:cubicBezTo>
                      <a:pt x="19059" y="10232"/>
                      <a:pt x="19313" y="9777"/>
                      <a:pt x="20329" y="8640"/>
                    </a:cubicBezTo>
                    <a:cubicBezTo>
                      <a:pt x="20838" y="8185"/>
                      <a:pt x="21092" y="7731"/>
                      <a:pt x="21346" y="7503"/>
                    </a:cubicBezTo>
                    <a:cubicBezTo>
                      <a:pt x="21600" y="7048"/>
                      <a:pt x="21600" y="6821"/>
                      <a:pt x="21600" y="6821"/>
                    </a:cubicBezTo>
                    <a:cubicBezTo>
                      <a:pt x="21600" y="6821"/>
                      <a:pt x="21600" y="6821"/>
                      <a:pt x="21600" y="6821"/>
                    </a:cubicBezTo>
                    <a:cubicBezTo>
                      <a:pt x="20584" y="6594"/>
                      <a:pt x="19313" y="4775"/>
                      <a:pt x="18805" y="3865"/>
                    </a:cubicBezTo>
                    <a:cubicBezTo>
                      <a:pt x="18805" y="3638"/>
                      <a:pt x="18296" y="3638"/>
                      <a:pt x="17788" y="3638"/>
                    </a:cubicBezTo>
                    <a:cubicBezTo>
                      <a:pt x="16772" y="3411"/>
                      <a:pt x="15501" y="3183"/>
                      <a:pt x="14231" y="2274"/>
                    </a:cubicBezTo>
                    <a:cubicBezTo>
                      <a:pt x="13468" y="1819"/>
                      <a:pt x="12960" y="1137"/>
                      <a:pt x="12452" y="0"/>
                    </a:cubicBezTo>
                    <a:cubicBezTo>
                      <a:pt x="11944" y="227"/>
                      <a:pt x="11944" y="227"/>
                      <a:pt x="11944" y="227"/>
                    </a:cubicBezTo>
                    <a:cubicBezTo>
                      <a:pt x="11181" y="227"/>
                      <a:pt x="11181" y="227"/>
                      <a:pt x="11181" y="227"/>
                    </a:cubicBezTo>
                    <a:cubicBezTo>
                      <a:pt x="11181" y="1819"/>
                      <a:pt x="11181" y="1819"/>
                      <a:pt x="11181" y="1819"/>
                    </a:cubicBezTo>
                    <a:cubicBezTo>
                      <a:pt x="9402" y="4093"/>
                      <a:pt x="9402" y="4093"/>
                      <a:pt x="9402" y="4093"/>
                    </a:cubicBezTo>
                    <a:cubicBezTo>
                      <a:pt x="8894" y="5457"/>
                      <a:pt x="8894" y="5457"/>
                      <a:pt x="8894" y="5457"/>
                    </a:cubicBezTo>
                    <a:cubicBezTo>
                      <a:pt x="8894" y="5457"/>
                      <a:pt x="8894" y="5457"/>
                      <a:pt x="8894" y="5457"/>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41" name="Shape 3882"/>
              <p:cNvSpPr/>
              <p:nvPr/>
            </p:nvSpPr>
            <p:spPr>
              <a:xfrm>
                <a:off x="712955" y="940521"/>
                <a:ext cx="25548" cy="50110"/>
              </a:xfrm>
              <a:custGeom>
                <a:avLst/>
                <a:gdLst/>
                <a:ahLst/>
                <a:cxnLst>
                  <a:cxn ang="0">
                    <a:pos x="wd2" y="hd2"/>
                  </a:cxn>
                  <a:cxn ang="5400000">
                    <a:pos x="wd2" y="hd2"/>
                  </a:cxn>
                  <a:cxn ang="10800000">
                    <a:pos x="wd2" y="hd2"/>
                  </a:cxn>
                  <a:cxn ang="16200000">
                    <a:pos x="wd2" y="hd2"/>
                  </a:cxn>
                </a:cxnLst>
                <a:rect l="0" t="0" r="r" b="b"/>
                <a:pathLst>
                  <a:path w="19792" h="21600" extrusionOk="0">
                    <a:moveTo>
                      <a:pt x="18514" y="1662"/>
                    </a:moveTo>
                    <a:cubicBezTo>
                      <a:pt x="18514" y="0"/>
                      <a:pt x="15429" y="0"/>
                      <a:pt x="15429" y="0"/>
                    </a:cubicBezTo>
                    <a:cubicBezTo>
                      <a:pt x="15429" y="0"/>
                      <a:pt x="15429" y="0"/>
                      <a:pt x="15429" y="0"/>
                    </a:cubicBezTo>
                    <a:cubicBezTo>
                      <a:pt x="6171" y="0"/>
                      <a:pt x="0" y="11631"/>
                      <a:pt x="0" y="14954"/>
                    </a:cubicBezTo>
                    <a:cubicBezTo>
                      <a:pt x="0" y="14954"/>
                      <a:pt x="0" y="16615"/>
                      <a:pt x="0" y="16615"/>
                    </a:cubicBezTo>
                    <a:cubicBezTo>
                      <a:pt x="0" y="16615"/>
                      <a:pt x="0" y="16615"/>
                      <a:pt x="0" y="16615"/>
                    </a:cubicBezTo>
                    <a:cubicBezTo>
                      <a:pt x="0" y="18277"/>
                      <a:pt x="0" y="18277"/>
                      <a:pt x="0" y="18277"/>
                    </a:cubicBezTo>
                    <a:cubicBezTo>
                      <a:pt x="0" y="18277"/>
                      <a:pt x="3086" y="19938"/>
                      <a:pt x="3086" y="19938"/>
                    </a:cubicBezTo>
                    <a:cubicBezTo>
                      <a:pt x="3086" y="19938"/>
                      <a:pt x="3086" y="19938"/>
                      <a:pt x="3086" y="19938"/>
                    </a:cubicBezTo>
                    <a:cubicBezTo>
                      <a:pt x="6171" y="21600"/>
                      <a:pt x="6171" y="21600"/>
                      <a:pt x="9257" y="21600"/>
                    </a:cubicBezTo>
                    <a:cubicBezTo>
                      <a:pt x="9257" y="21600"/>
                      <a:pt x="9257" y="21600"/>
                      <a:pt x="9257" y="21600"/>
                    </a:cubicBezTo>
                    <a:cubicBezTo>
                      <a:pt x="12343" y="21600"/>
                      <a:pt x="12343" y="21600"/>
                      <a:pt x="12343" y="21600"/>
                    </a:cubicBezTo>
                    <a:cubicBezTo>
                      <a:pt x="12343" y="21600"/>
                      <a:pt x="12343" y="19938"/>
                      <a:pt x="15429" y="18277"/>
                    </a:cubicBezTo>
                    <a:cubicBezTo>
                      <a:pt x="18514" y="14954"/>
                      <a:pt x="21600" y="6646"/>
                      <a:pt x="18514" y="1662"/>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42" name="Shape 3883"/>
              <p:cNvSpPr/>
              <p:nvPr/>
            </p:nvSpPr>
            <p:spPr>
              <a:xfrm>
                <a:off x="768717" y="928957"/>
                <a:ext cx="183218" cy="146475"/>
              </a:xfrm>
              <a:custGeom>
                <a:avLst/>
                <a:gdLst/>
                <a:ahLst/>
                <a:cxnLst>
                  <a:cxn ang="0">
                    <a:pos x="wd2" y="hd2"/>
                  </a:cxn>
                  <a:cxn ang="5400000">
                    <a:pos x="wd2" y="hd2"/>
                  </a:cxn>
                  <a:cxn ang="10800000">
                    <a:pos x="wd2" y="hd2"/>
                  </a:cxn>
                  <a:cxn ang="16200000">
                    <a:pos x="wd2" y="hd2"/>
                  </a:cxn>
                </a:cxnLst>
                <a:rect l="0" t="0" r="r" b="b"/>
                <a:pathLst>
                  <a:path w="21600" h="21600" extrusionOk="0">
                    <a:moveTo>
                      <a:pt x="15300" y="16615"/>
                    </a:moveTo>
                    <a:cubicBezTo>
                      <a:pt x="18000" y="12185"/>
                      <a:pt x="18000" y="12185"/>
                      <a:pt x="18000" y="12185"/>
                    </a:cubicBezTo>
                    <a:cubicBezTo>
                      <a:pt x="18000" y="6646"/>
                      <a:pt x="18000" y="6646"/>
                      <a:pt x="18000" y="6646"/>
                    </a:cubicBezTo>
                    <a:cubicBezTo>
                      <a:pt x="20700" y="6646"/>
                      <a:pt x="20700" y="6646"/>
                      <a:pt x="20700" y="6646"/>
                    </a:cubicBezTo>
                    <a:cubicBezTo>
                      <a:pt x="21600" y="6092"/>
                      <a:pt x="21600" y="6092"/>
                      <a:pt x="21600" y="6092"/>
                    </a:cubicBezTo>
                    <a:cubicBezTo>
                      <a:pt x="21600" y="4431"/>
                      <a:pt x="21600" y="3323"/>
                      <a:pt x="21150" y="2215"/>
                    </a:cubicBezTo>
                    <a:cubicBezTo>
                      <a:pt x="21150" y="1662"/>
                      <a:pt x="21150" y="554"/>
                      <a:pt x="21150" y="0"/>
                    </a:cubicBezTo>
                    <a:cubicBezTo>
                      <a:pt x="19800" y="1108"/>
                      <a:pt x="17550" y="4985"/>
                      <a:pt x="16200" y="7754"/>
                    </a:cubicBezTo>
                    <a:cubicBezTo>
                      <a:pt x="14400" y="11631"/>
                      <a:pt x="9450" y="14400"/>
                      <a:pt x="5400" y="13846"/>
                    </a:cubicBezTo>
                    <a:cubicBezTo>
                      <a:pt x="4950" y="13846"/>
                      <a:pt x="4500" y="13846"/>
                      <a:pt x="4050" y="13846"/>
                    </a:cubicBezTo>
                    <a:cubicBezTo>
                      <a:pt x="2250" y="13846"/>
                      <a:pt x="1350" y="14400"/>
                      <a:pt x="900" y="14954"/>
                    </a:cubicBezTo>
                    <a:cubicBezTo>
                      <a:pt x="450" y="15508"/>
                      <a:pt x="450" y="15508"/>
                      <a:pt x="450" y="15508"/>
                    </a:cubicBezTo>
                    <a:cubicBezTo>
                      <a:pt x="0" y="15508"/>
                      <a:pt x="0" y="15508"/>
                      <a:pt x="0" y="15508"/>
                    </a:cubicBezTo>
                    <a:cubicBezTo>
                      <a:pt x="0" y="16062"/>
                      <a:pt x="0" y="16062"/>
                      <a:pt x="0" y="16062"/>
                    </a:cubicBezTo>
                    <a:cubicBezTo>
                      <a:pt x="0" y="16062"/>
                      <a:pt x="0" y="16062"/>
                      <a:pt x="0" y="16615"/>
                    </a:cubicBezTo>
                    <a:cubicBezTo>
                      <a:pt x="450" y="16615"/>
                      <a:pt x="450" y="16615"/>
                      <a:pt x="450" y="17169"/>
                    </a:cubicBezTo>
                    <a:cubicBezTo>
                      <a:pt x="450" y="17169"/>
                      <a:pt x="450" y="17169"/>
                      <a:pt x="450" y="17169"/>
                    </a:cubicBezTo>
                    <a:cubicBezTo>
                      <a:pt x="900" y="17723"/>
                      <a:pt x="900" y="17723"/>
                      <a:pt x="1350" y="18277"/>
                    </a:cubicBezTo>
                    <a:cubicBezTo>
                      <a:pt x="1350" y="18277"/>
                      <a:pt x="1350" y="18277"/>
                      <a:pt x="1350" y="18277"/>
                    </a:cubicBezTo>
                    <a:cubicBezTo>
                      <a:pt x="1350" y="18277"/>
                      <a:pt x="1350" y="18277"/>
                      <a:pt x="1800" y="18831"/>
                    </a:cubicBezTo>
                    <a:cubicBezTo>
                      <a:pt x="1800" y="18831"/>
                      <a:pt x="1800" y="18831"/>
                      <a:pt x="1800" y="18831"/>
                    </a:cubicBezTo>
                    <a:cubicBezTo>
                      <a:pt x="1800" y="18831"/>
                      <a:pt x="1800" y="19385"/>
                      <a:pt x="2250" y="19385"/>
                    </a:cubicBezTo>
                    <a:cubicBezTo>
                      <a:pt x="2250" y="19385"/>
                      <a:pt x="2250" y="19385"/>
                      <a:pt x="2250" y="19385"/>
                    </a:cubicBezTo>
                    <a:cubicBezTo>
                      <a:pt x="2250" y="19385"/>
                      <a:pt x="2250" y="19385"/>
                      <a:pt x="2700" y="19938"/>
                    </a:cubicBezTo>
                    <a:cubicBezTo>
                      <a:pt x="2700" y="19938"/>
                      <a:pt x="2700" y="19938"/>
                      <a:pt x="2700" y="19938"/>
                    </a:cubicBezTo>
                    <a:cubicBezTo>
                      <a:pt x="2700" y="19938"/>
                      <a:pt x="2700" y="19938"/>
                      <a:pt x="3150" y="19938"/>
                    </a:cubicBezTo>
                    <a:cubicBezTo>
                      <a:pt x="3150" y="19938"/>
                      <a:pt x="3150" y="19938"/>
                      <a:pt x="3150" y="19938"/>
                    </a:cubicBezTo>
                    <a:cubicBezTo>
                      <a:pt x="3150" y="19938"/>
                      <a:pt x="3150" y="19938"/>
                      <a:pt x="3150" y="19938"/>
                    </a:cubicBezTo>
                    <a:cubicBezTo>
                      <a:pt x="3600" y="19938"/>
                      <a:pt x="3600" y="19938"/>
                      <a:pt x="3600" y="19938"/>
                    </a:cubicBezTo>
                    <a:cubicBezTo>
                      <a:pt x="3600" y="19938"/>
                      <a:pt x="3600" y="20492"/>
                      <a:pt x="3600" y="20492"/>
                    </a:cubicBezTo>
                    <a:cubicBezTo>
                      <a:pt x="4050" y="20492"/>
                      <a:pt x="4050" y="20492"/>
                      <a:pt x="4050" y="20492"/>
                    </a:cubicBezTo>
                    <a:cubicBezTo>
                      <a:pt x="4050" y="20492"/>
                      <a:pt x="4050" y="20492"/>
                      <a:pt x="4500" y="20492"/>
                    </a:cubicBezTo>
                    <a:cubicBezTo>
                      <a:pt x="4500" y="20492"/>
                      <a:pt x="4500" y="20492"/>
                      <a:pt x="4500" y="20492"/>
                    </a:cubicBezTo>
                    <a:cubicBezTo>
                      <a:pt x="4500" y="20492"/>
                      <a:pt x="4950" y="20492"/>
                      <a:pt x="4950" y="20492"/>
                    </a:cubicBezTo>
                    <a:cubicBezTo>
                      <a:pt x="4950" y="20492"/>
                      <a:pt x="4950" y="20492"/>
                      <a:pt x="4950" y="20492"/>
                    </a:cubicBezTo>
                    <a:cubicBezTo>
                      <a:pt x="5400" y="20492"/>
                      <a:pt x="6300" y="20492"/>
                      <a:pt x="7200" y="21046"/>
                    </a:cubicBezTo>
                    <a:cubicBezTo>
                      <a:pt x="7200" y="21046"/>
                      <a:pt x="7200" y="21046"/>
                      <a:pt x="7200" y="21046"/>
                    </a:cubicBezTo>
                    <a:cubicBezTo>
                      <a:pt x="7650" y="21046"/>
                      <a:pt x="7650" y="21046"/>
                      <a:pt x="7650" y="21046"/>
                    </a:cubicBezTo>
                    <a:cubicBezTo>
                      <a:pt x="8100" y="21046"/>
                      <a:pt x="8100" y="21046"/>
                      <a:pt x="8100" y="21046"/>
                    </a:cubicBezTo>
                    <a:cubicBezTo>
                      <a:pt x="8550" y="21046"/>
                      <a:pt x="8550" y="21046"/>
                      <a:pt x="8550" y="21046"/>
                    </a:cubicBezTo>
                    <a:cubicBezTo>
                      <a:pt x="9000" y="21046"/>
                      <a:pt x="9000" y="21046"/>
                      <a:pt x="9000" y="21046"/>
                    </a:cubicBezTo>
                    <a:cubicBezTo>
                      <a:pt x="9450" y="21046"/>
                      <a:pt x="9450" y="21046"/>
                      <a:pt x="9450" y="21046"/>
                    </a:cubicBezTo>
                    <a:cubicBezTo>
                      <a:pt x="9900" y="21046"/>
                      <a:pt x="9900" y="21046"/>
                      <a:pt x="9900" y="21046"/>
                    </a:cubicBezTo>
                    <a:cubicBezTo>
                      <a:pt x="11250" y="21600"/>
                      <a:pt x="12600" y="21600"/>
                      <a:pt x="13500" y="21600"/>
                    </a:cubicBezTo>
                    <a:lnTo>
                      <a:pt x="15300" y="16615"/>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43" name="Shape 3884"/>
              <p:cNvSpPr/>
              <p:nvPr/>
            </p:nvSpPr>
            <p:spPr>
              <a:xfrm>
                <a:off x="199149" y="404732"/>
                <a:ext cx="398300" cy="381606"/>
              </a:xfrm>
              <a:custGeom>
                <a:avLst/>
                <a:gdLst/>
                <a:ahLst/>
                <a:cxnLst>
                  <a:cxn ang="0">
                    <a:pos x="wd2" y="hd2"/>
                  </a:cxn>
                  <a:cxn ang="5400000">
                    <a:pos x="wd2" y="hd2"/>
                  </a:cxn>
                  <a:cxn ang="10800000">
                    <a:pos x="wd2" y="hd2"/>
                  </a:cxn>
                  <a:cxn ang="16200000">
                    <a:pos x="wd2" y="hd2"/>
                  </a:cxn>
                </a:cxnLst>
                <a:rect l="0" t="0" r="r" b="b"/>
                <a:pathLst>
                  <a:path w="21600" h="21600" extrusionOk="0">
                    <a:moveTo>
                      <a:pt x="13371" y="1258"/>
                    </a:moveTo>
                    <a:cubicBezTo>
                      <a:pt x="13371" y="1258"/>
                      <a:pt x="13166" y="1258"/>
                      <a:pt x="13166" y="1258"/>
                    </a:cubicBezTo>
                    <a:cubicBezTo>
                      <a:pt x="13166" y="1258"/>
                      <a:pt x="13166" y="1258"/>
                      <a:pt x="13166" y="1258"/>
                    </a:cubicBezTo>
                    <a:cubicBezTo>
                      <a:pt x="13166" y="1258"/>
                      <a:pt x="13166" y="1258"/>
                      <a:pt x="12960" y="1258"/>
                    </a:cubicBezTo>
                    <a:cubicBezTo>
                      <a:pt x="12754" y="1258"/>
                      <a:pt x="12343" y="1049"/>
                      <a:pt x="11931" y="839"/>
                    </a:cubicBezTo>
                    <a:cubicBezTo>
                      <a:pt x="11726" y="629"/>
                      <a:pt x="11314" y="419"/>
                      <a:pt x="11109" y="419"/>
                    </a:cubicBezTo>
                    <a:cubicBezTo>
                      <a:pt x="11109" y="419"/>
                      <a:pt x="10903" y="629"/>
                      <a:pt x="10903" y="629"/>
                    </a:cubicBezTo>
                    <a:cubicBezTo>
                      <a:pt x="10491" y="629"/>
                      <a:pt x="10286" y="419"/>
                      <a:pt x="10080" y="210"/>
                    </a:cubicBezTo>
                    <a:cubicBezTo>
                      <a:pt x="9874" y="210"/>
                      <a:pt x="9463" y="0"/>
                      <a:pt x="9051" y="0"/>
                    </a:cubicBezTo>
                    <a:cubicBezTo>
                      <a:pt x="9051" y="0"/>
                      <a:pt x="8846" y="0"/>
                      <a:pt x="8846" y="0"/>
                    </a:cubicBezTo>
                    <a:cubicBezTo>
                      <a:pt x="8846" y="210"/>
                      <a:pt x="8846" y="210"/>
                      <a:pt x="8846" y="210"/>
                    </a:cubicBezTo>
                    <a:cubicBezTo>
                      <a:pt x="8846" y="210"/>
                      <a:pt x="8640" y="210"/>
                      <a:pt x="8640" y="210"/>
                    </a:cubicBezTo>
                    <a:cubicBezTo>
                      <a:pt x="8640" y="210"/>
                      <a:pt x="8640" y="210"/>
                      <a:pt x="8640" y="210"/>
                    </a:cubicBezTo>
                    <a:cubicBezTo>
                      <a:pt x="8846" y="210"/>
                      <a:pt x="8846" y="210"/>
                      <a:pt x="8846" y="210"/>
                    </a:cubicBezTo>
                    <a:cubicBezTo>
                      <a:pt x="8846" y="210"/>
                      <a:pt x="8846" y="210"/>
                      <a:pt x="8846" y="210"/>
                    </a:cubicBezTo>
                    <a:cubicBezTo>
                      <a:pt x="8846" y="210"/>
                      <a:pt x="8846" y="210"/>
                      <a:pt x="8846" y="210"/>
                    </a:cubicBezTo>
                    <a:cubicBezTo>
                      <a:pt x="8434" y="629"/>
                      <a:pt x="8434" y="629"/>
                      <a:pt x="8434" y="629"/>
                    </a:cubicBezTo>
                    <a:cubicBezTo>
                      <a:pt x="8229" y="839"/>
                      <a:pt x="8229" y="839"/>
                      <a:pt x="8229" y="839"/>
                    </a:cubicBezTo>
                    <a:cubicBezTo>
                      <a:pt x="6789" y="1887"/>
                      <a:pt x="6789" y="1887"/>
                      <a:pt x="6789" y="1887"/>
                    </a:cubicBezTo>
                    <a:cubicBezTo>
                      <a:pt x="6583" y="1887"/>
                      <a:pt x="5760" y="2307"/>
                      <a:pt x="5554" y="2726"/>
                    </a:cubicBezTo>
                    <a:cubicBezTo>
                      <a:pt x="5554" y="2936"/>
                      <a:pt x="5554" y="3146"/>
                      <a:pt x="5760" y="3565"/>
                    </a:cubicBezTo>
                    <a:cubicBezTo>
                      <a:pt x="5760" y="3984"/>
                      <a:pt x="5966" y="4404"/>
                      <a:pt x="5760" y="4823"/>
                    </a:cubicBezTo>
                    <a:cubicBezTo>
                      <a:pt x="5554" y="5033"/>
                      <a:pt x="5554" y="5872"/>
                      <a:pt x="5554" y="6291"/>
                    </a:cubicBezTo>
                    <a:cubicBezTo>
                      <a:pt x="5760" y="6711"/>
                      <a:pt x="5143" y="7550"/>
                      <a:pt x="4937" y="7969"/>
                    </a:cubicBezTo>
                    <a:cubicBezTo>
                      <a:pt x="4937" y="8179"/>
                      <a:pt x="4937" y="8179"/>
                      <a:pt x="4937" y="8179"/>
                    </a:cubicBezTo>
                    <a:cubicBezTo>
                      <a:pt x="4731" y="8179"/>
                      <a:pt x="4731" y="8179"/>
                      <a:pt x="4731" y="8179"/>
                    </a:cubicBezTo>
                    <a:cubicBezTo>
                      <a:pt x="4731" y="8179"/>
                      <a:pt x="4731" y="8179"/>
                      <a:pt x="4731" y="8179"/>
                    </a:cubicBezTo>
                    <a:cubicBezTo>
                      <a:pt x="3703" y="8808"/>
                      <a:pt x="1851" y="9856"/>
                      <a:pt x="0" y="10695"/>
                    </a:cubicBezTo>
                    <a:cubicBezTo>
                      <a:pt x="0" y="10905"/>
                      <a:pt x="0" y="10905"/>
                      <a:pt x="0" y="10905"/>
                    </a:cubicBezTo>
                    <a:cubicBezTo>
                      <a:pt x="0" y="11115"/>
                      <a:pt x="206" y="11115"/>
                      <a:pt x="206" y="11115"/>
                    </a:cubicBezTo>
                    <a:cubicBezTo>
                      <a:pt x="206" y="11324"/>
                      <a:pt x="206" y="11324"/>
                      <a:pt x="206" y="11534"/>
                    </a:cubicBezTo>
                    <a:cubicBezTo>
                      <a:pt x="206" y="11744"/>
                      <a:pt x="206" y="11744"/>
                      <a:pt x="411" y="11953"/>
                    </a:cubicBezTo>
                    <a:cubicBezTo>
                      <a:pt x="411" y="12163"/>
                      <a:pt x="411" y="12163"/>
                      <a:pt x="411" y="12163"/>
                    </a:cubicBezTo>
                    <a:cubicBezTo>
                      <a:pt x="411" y="12373"/>
                      <a:pt x="411" y="12373"/>
                      <a:pt x="411" y="12583"/>
                    </a:cubicBezTo>
                    <a:cubicBezTo>
                      <a:pt x="411" y="12583"/>
                      <a:pt x="411" y="12792"/>
                      <a:pt x="617" y="12792"/>
                    </a:cubicBezTo>
                    <a:cubicBezTo>
                      <a:pt x="617" y="13002"/>
                      <a:pt x="617" y="13002"/>
                      <a:pt x="617" y="13212"/>
                    </a:cubicBezTo>
                    <a:cubicBezTo>
                      <a:pt x="617" y="13212"/>
                      <a:pt x="617" y="13212"/>
                      <a:pt x="617" y="13421"/>
                    </a:cubicBezTo>
                    <a:cubicBezTo>
                      <a:pt x="617" y="13421"/>
                      <a:pt x="617" y="13421"/>
                      <a:pt x="617" y="13631"/>
                    </a:cubicBezTo>
                    <a:cubicBezTo>
                      <a:pt x="823" y="13631"/>
                      <a:pt x="1029" y="13631"/>
                      <a:pt x="1029" y="13631"/>
                    </a:cubicBezTo>
                    <a:cubicBezTo>
                      <a:pt x="1029" y="13631"/>
                      <a:pt x="1029" y="13631"/>
                      <a:pt x="1029" y="13631"/>
                    </a:cubicBezTo>
                    <a:cubicBezTo>
                      <a:pt x="1234" y="13631"/>
                      <a:pt x="1234" y="13421"/>
                      <a:pt x="1440" y="13421"/>
                    </a:cubicBezTo>
                    <a:cubicBezTo>
                      <a:pt x="1440" y="13421"/>
                      <a:pt x="1440" y="13421"/>
                      <a:pt x="1440" y="13421"/>
                    </a:cubicBezTo>
                    <a:cubicBezTo>
                      <a:pt x="1440" y="13421"/>
                      <a:pt x="1440" y="13421"/>
                      <a:pt x="1440" y="13421"/>
                    </a:cubicBezTo>
                    <a:cubicBezTo>
                      <a:pt x="1646" y="13421"/>
                      <a:pt x="1646" y="13421"/>
                      <a:pt x="1646" y="13421"/>
                    </a:cubicBezTo>
                    <a:cubicBezTo>
                      <a:pt x="1646" y="13631"/>
                      <a:pt x="1851" y="13631"/>
                      <a:pt x="1851" y="13631"/>
                    </a:cubicBezTo>
                    <a:cubicBezTo>
                      <a:pt x="1851" y="13631"/>
                      <a:pt x="2057" y="13631"/>
                      <a:pt x="2263" y="13631"/>
                    </a:cubicBezTo>
                    <a:cubicBezTo>
                      <a:pt x="2674" y="13631"/>
                      <a:pt x="3703" y="14260"/>
                      <a:pt x="4937" y="15099"/>
                    </a:cubicBezTo>
                    <a:cubicBezTo>
                      <a:pt x="5143" y="15309"/>
                      <a:pt x="5349" y="15309"/>
                      <a:pt x="5554" y="15518"/>
                    </a:cubicBezTo>
                    <a:cubicBezTo>
                      <a:pt x="6171" y="15938"/>
                      <a:pt x="6789" y="16148"/>
                      <a:pt x="6994" y="16357"/>
                    </a:cubicBezTo>
                    <a:cubicBezTo>
                      <a:pt x="6994" y="16357"/>
                      <a:pt x="6994" y="16357"/>
                      <a:pt x="6994" y="16357"/>
                    </a:cubicBezTo>
                    <a:cubicBezTo>
                      <a:pt x="8229" y="16986"/>
                      <a:pt x="11726" y="19922"/>
                      <a:pt x="12549" y="20551"/>
                    </a:cubicBezTo>
                    <a:cubicBezTo>
                      <a:pt x="13371" y="21181"/>
                      <a:pt x="14606" y="21390"/>
                      <a:pt x="15017" y="21390"/>
                    </a:cubicBezTo>
                    <a:cubicBezTo>
                      <a:pt x="15017" y="21390"/>
                      <a:pt x="15223" y="21390"/>
                      <a:pt x="15223" y="21390"/>
                    </a:cubicBezTo>
                    <a:cubicBezTo>
                      <a:pt x="15223" y="21390"/>
                      <a:pt x="15223" y="21390"/>
                      <a:pt x="15223" y="21390"/>
                    </a:cubicBezTo>
                    <a:cubicBezTo>
                      <a:pt x="15223" y="21390"/>
                      <a:pt x="15429" y="21390"/>
                      <a:pt x="15429" y="21390"/>
                    </a:cubicBezTo>
                    <a:cubicBezTo>
                      <a:pt x="15429" y="21390"/>
                      <a:pt x="15429" y="21390"/>
                      <a:pt x="15429" y="21390"/>
                    </a:cubicBezTo>
                    <a:cubicBezTo>
                      <a:pt x="15429" y="21390"/>
                      <a:pt x="15634" y="21390"/>
                      <a:pt x="15634" y="21390"/>
                    </a:cubicBezTo>
                    <a:cubicBezTo>
                      <a:pt x="15634" y="21390"/>
                      <a:pt x="15634" y="21390"/>
                      <a:pt x="15840" y="21390"/>
                    </a:cubicBezTo>
                    <a:cubicBezTo>
                      <a:pt x="15840" y="21390"/>
                      <a:pt x="15840" y="21390"/>
                      <a:pt x="15840" y="21390"/>
                    </a:cubicBezTo>
                    <a:cubicBezTo>
                      <a:pt x="16251" y="21600"/>
                      <a:pt x="16869" y="21600"/>
                      <a:pt x="17486" y="21600"/>
                    </a:cubicBezTo>
                    <a:cubicBezTo>
                      <a:pt x="17486" y="21600"/>
                      <a:pt x="17486" y="21600"/>
                      <a:pt x="17486" y="21390"/>
                    </a:cubicBezTo>
                    <a:cubicBezTo>
                      <a:pt x="17691" y="21390"/>
                      <a:pt x="17691" y="21390"/>
                      <a:pt x="17691" y="21181"/>
                    </a:cubicBezTo>
                    <a:cubicBezTo>
                      <a:pt x="17691" y="21181"/>
                      <a:pt x="17691" y="20971"/>
                      <a:pt x="17691" y="20971"/>
                    </a:cubicBezTo>
                    <a:cubicBezTo>
                      <a:pt x="17897" y="20971"/>
                      <a:pt x="17897" y="20761"/>
                      <a:pt x="17897" y="20761"/>
                    </a:cubicBezTo>
                    <a:cubicBezTo>
                      <a:pt x="17897" y="20761"/>
                      <a:pt x="17897" y="20551"/>
                      <a:pt x="17897" y="20551"/>
                    </a:cubicBezTo>
                    <a:cubicBezTo>
                      <a:pt x="17897" y="20551"/>
                      <a:pt x="18103" y="20342"/>
                      <a:pt x="18103" y="20342"/>
                    </a:cubicBezTo>
                    <a:cubicBezTo>
                      <a:pt x="18103" y="20342"/>
                      <a:pt x="18103" y="20342"/>
                      <a:pt x="18103" y="20342"/>
                    </a:cubicBezTo>
                    <a:cubicBezTo>
                      <a:pt x="18103" y="20132"/>
                      <a:pt x="18103" y="20132"/>
                      <a:pt x="18103" y="20132"/>
                    </a:cubicBezTo>
                    <a:cubicBezTo>
                      <a:pt x="18103" y="20132"/>
                      <a:pt x="18103" y="20132"/>
                      <a:pt x="18309" y="20132"/>
                    </a:cubicBezTo>
                    <a:cubicBezTo>
                      <a:pt x="18309" y="19922"/>
                      <a:pt x="18309" y="19922"/>
                      <a:pt x="18309" y="19922"/>
                    </a:cubicBezTo>
                    <a:cubicBezTo>
                      <a:pt x="18309" y="19922"/>
                      <a:pt x="18309" y="19922"/>
                      <a:pt x="18309" y="19922"/>
                    </a:cubicBezTo>
                    <a:cubicBezTo>
                      <a:pt x="18309" y="19922"/>
                      <a:pt x="18309" y="19922"/>
                      <a:pt x="18309" y="19922"/>
                    </a:cubicBezTo>
                    <a:cubicBezTo>
                      <a:pt x="18309" y="19922"/>
                      <a:pt x="18309" y="19713"/>
                      <a:pt x="18309" y="19713"/>
                    </a:cubicBezTo>
                    <a:cubicBezTo>
                      <a:pt x="18309" y="19713"/>
                      <a:pt x="18309" y="19713"/>
                      <a:pt x="18309" y="19713"/>
                    </a:cubicBezTo>
                    <a:cubicBezTo>
                      <a:pt x="18309" y="19713"/>
                      <a:pt x="18309" y="19713"/>
                      <a:pt x="18514" y="19713"/>
                    </a:cubicBezTo>
                    <a:cubicBezTo>
                      <a:pt x="18514" y="19713"/>
                      <a:pt x="18514" y="19503"/>
                      <a:pt x="18514" y="19503"/>
                    </a:cubicBezTo>
                    <a:cubicBezTo>
                      <a:pt x="18720" y="19293"/>
                      <a:pt x="18926" y="18874"/>
                      <a:pt x="19749" y="18664"/>
                    </a:cubicBezTo>
                    <a:cubicBezTo>
                      <a:pt x="19954" y="18664"/>
                      <a:pt x="19954" y="18664"/>
                      <a:pt x="20160" y="18664"/>
                    </a:cubicBezTo>
                    <a:cubicBezTo>
                      <a:pt x="20160" y="18664"/>
                      <a:pt x="20160" y="18664"/>
                      <a:pt x="20160" y="18664"/>
                    </a:cubicBezTo>
                    <a:cubicBezTo>
                      <a:pt x="20366" y="18874"/>
                      <a:pt x="20366" y="18874"/>
                      <a:pt x="20571" y="18874"/>
                    </a:cubicBezTo>
                    <a:cubicBezTo>
                      <a:pt x="20571" y="18874"/>
                      <a:pt x="20571" y="18874"/>
                      <a:pt x="20571" y="18874"/>
                    </a:cubicBezTo>
                    <a:cubicBezTo>
                      <a:pt x="20777" y="18874"/>
                      <a:pt x="20777" y="19083"/>
                      <a:pt x="20983" y="19083"/>
                    </a:cubicBezTo>
                    <a:cubicBezTo>
                      <a:pt x="20983" y="19083"/>
                      <a:pt x="20983" y="19083"/>
                      <a:pt x="20983" y="19083"/>
                    </a:cubicBezTo>
                    <a:cubicBezTo>
                      <a:pt x="21189" y="19293"/>
                      <a:pt x="21189" y="19293"/>
                      <a:pt x="21394" y="19503"/>
                    </a:cubicBezTo>
                    <a:cubicBezTo>
                      <a:pt x="21394" y="19503"/>
                      <a:pt x="21394" y="19503"/>
                      <a:pt x="21394" y="19503"/>
                    </a:cubicBezTo>
                    <a:cubicBezTo>
                      <a:pt x="21394" y="19503"/>
                      <a:pt x="21600" y="19293"/>
                      <a:pt x="21600" y="19293"/>
                    </a:cubicBezTo>
                    <a:cubicBezTo>
                      <a:pt x="21600" y="19293"/>
                      <a:pt x="21600" y="19293"/>
                      <a:pt x="21600" y="19293"/>
                    </a:cubicBezTo>
                    <a:cubicBezTo>
                      <a:pt x="21394" y="19083"/>
                      <a:pt x="21394" y="19083"/>
                      <a:pt x="21189" y="18874"/>
                    </a:cubicBezTo>
                    <a:cubicBezTo>
                      <a:pt x="21189" y="18874"/>
                      <a:pt x="21189" y="18874"/>
                      <a:pt x="21189" y="18874"/>
                    </a:cubicBezTo>
                    <a:cubicBezTo>
                      <a:pt x="20983" y="18664"/>
                      <a:pt x="20983" y="18454"/>
                      <a:pt x="20777" y="18454"/>
                    </a:cubicBezTo>
                    <a:cubicBezTo>
                      <a:pt x="20777" y="18454"/>
                      <a:pt x="20777" y="18454"/>
                      <a:pt x="20777" y="18245"/>
                    </a:cubicBezTo>
                    <a:cubicBezTo>
                      <a:pt x="20777" y="18245"/>
                      <a:pt x="20777" y="18035"/>
                      <a:pt x="20571" y="18035"/>
                    </a:cubicBezTo>
                    <a:cubicBezTo>
                      <a:pt x="20571" y="18035"/>
                      <a:pt x="20571" y="18035"/>
                      <a:pt x="20571" y="17825"/>
                    </a:cubicBezTo>
                    <a:cubicBezTo>
                      <a:pt x="20571" y="17825"/>
                      <a:pt x="20571" y="17616"/>
                      <a:pt x="20571" y="17616"/>
                    </a:cubicBezTo>
                    <a:cubicBezTo>
                      <a:pt x="20571" y="17406"/>
                      <a:pt x="20571" y="17196"/>
                      <a:pt x="20160" y="16777"/>
                    </a:cubicBezTo>
                    <a:cubicBezTo>
                      <a:pt x="19954" y="16567"/>
                      <a:pt x="19749" y="16357"/>
                      <a:pt x="19749" y="16148"/>
                    </a:cubicBezTo>
                    <a:cubicBezTo>
                      <a:pt x="19749" y="15728"/>
                      <a:pt x="19749" y="15518"/>
                      <a:pt x="19954" y="15099"/>
                    </a:cubicBezTo>
                    <a:cubicBezTo>
                      <a:pt x="19954" y="15099"/>
                      <a:pt x="20160" y="14889"/>
                      <a:pt x="20160" y="14680"/>
                    </a:cubicBezTo>
                    <a:cubicBezTo>
                      <a:pt x="19954" y="14470"/>
                      <a:pt x="19749" y="14260"/>
                      <a:pt x="19749" y="14050"/>
                    </a:cubicBezTo>
                    <a:cubicBezTo>
                      <a:pt x="19543" y="13631"/>
                      <a:pt x="19337" y="13421"/>
                      <a:pt x="19131" y="13421"/>
                    </a:cubicBezTo>
                    <a:cubicBezTo>
                      <a:pt x="19131" y="13421"/>
                      <a:pt x="19131" y="13421"/>
                      <a:pt x="18926" y="13421"/>
                    </a:cubicBezTo>
                    <a:cubicBezTo>
                      <a:pt x="18720" y="13212"/>
                      <a:pt x="18309" y="13212"/>
                      <a:pt x="17897" y="13002"/>
                    </a:cubicBezTo>
                    <a:cubicBezTo>
                      <a:pt x="17691" y="12792"/>
                      <a:pt x="17691" y="12792"/>
                      <a:pt x="17691" y="12792"/>
                    </a:cubicBezTo>
                    <a:cubicBezTo>
                      <a:pt x="17486" y="12792"/>
                      <a:pt x="17486" y="12792"/>
                      <a:pt x="17486" y="12792"/>
                    </a:cubicBezTo>
                    <a:cubicBezTo>
                      <a:pt x="17486" y="12792"/>
                      <a:pt x="17486" y="12792"/>
                      <a:pt x="17486" y="12792"/>
                    </a:cubicBezTo>
                    <a:cubicBezTo>
                      <a:pt x="17280" y="12583"/>
                      <a:pt x="17074" y="12583"/>
                      <a:pt x="17074" y="12373"/>
                    </a:cubicBezTo>
                    <a:cubicBezTo>
                      <a:pt x="16869" y="12373"/>
                      <a:pt x="16869" y="12373"/>
                      <a:pt x="16869" y="12163"/>
                    </a:cubicBezTo>
                    <a:cubicBezTo>
                      <a:pt x="16869" y="12163"/>
                      <a:pt x="16663" y="12163"/>
                      <a:pt x="16663" y="12163"/>
                    </a:cubicBezTo>
                    <a:cubicBezTo>
                      <a:pt x="16663" y="11953"/>
                      <a:pt x="16457" y="11953"/>
                      <a:pt x="16457" y="11953"/>
                    </a:cubicBezTo>
                    <a:cubicBezTo>
                      <a:pt x="16457" y="11744"/>
                      <a:pt x="16457" y="11744"/>
                      <a:pt x="16457" y="11534"/>
                    </a:cubicBezTo>
                    <a:cubicBezTo>
                      <a:pt x="16251" y="11534"/>
                      <a:pt x="16251" y="11534"/>
                      <a:pt x="16251" y="11534"/>
                    </a:cubicBezTo>
                    <a:cubicBezTo>
                      <a:pt x="16251" y="11324"/>
                      <a:pt x="16251" y="11324"/>
                      <a:pt x="16251" y="11115"/>
                    </a:cubicBezTo>
                    <a:cubicBezTo>
                      <a:pt x="16251" y="10905"/>
                      <a:pt x="16046" y="10695"/>
                      <a:pt x="15429" y="10276"/>
                    </a:cubicBezTo>
                    <a:cubicBezTo>
                      <a:pt x="15017" y="10066"/>
                      <a:pt x="14811" y="9017"/>
                      <a:pt x="14811" y="8598"/>
                    </a:cubicBezTo>
                    <a:cubicBezTo>
                      <a:pt x="14606" y="7969"/>
                      <a:pt x="14811" y="7550"/>
                      <a:pt x="15223" y="7550"/>
                    </a:cubicBezTo>
                    <a:cubicBezTo>
                      <a:pt x="15223" y="7340"/>
                      <a:pt x="15223" y="6920"/>
                      <a:pt x="15429" y="6711"/>
                    </a:cubicBezTo>
                    <a:cubicBezTo>
                      <a:pt x="15429" y="6291"/>
                      <a:pt x="15634" y="5662"/>
                      <a:pt x="16046" y="5452"/>
                    </a:cubicBezTo>
                    <a:cubicBezTo>
                      <a:pt x="16046" y="5452"/>
                      <a:pt x="16046" y="5452"/>
                      <a:pt x="16046" y="5243"/>
                    </a:cubicBezTo>
                    <a:cubicBezTo>
                      <a:pt x="16046" y="5033"/>
                      <a:pt x="16046" y="4823"/>
                      <a:pt x="16046" y="4404"/>
                    </a:cubicBezTo>
                    <a:cubicBezTo>
                      <a:pt x="16251" y="4404"/>
                      <a:pt x="16046" y="4404"/>
                      <a:pt x="16046" y="4404"/>
                    </a:cubicBezTo>
                    <a:cubicBezTo>
                      <a:pt x="16046" y="4194"/>
                      <a:pt x="15840" y="4194"/>
                      <a:pt x="15634" y="4194"/>
                    </a:cubicBezTo>
                    <a:cubicBezTo>
                      <a:pt x="14811" y="4194"/>
                      <a:pt x="13989" y="3146"/>
                      <a:pt x="13989" y="2307"/>
                    </a:cubicBezTo>
                    <a:cubicBezTo>
                      <a:pt x="13989" y="2097"/>
                      <a:pt x="13577" y="1678"/>
                      <a:pt x="13371" y="1258"/>
                    </a:cubicBezTo>
                    <a:cubicBezTo>
                      <a:pt x="13371" y="1258"/>
                      <a:pt x="13371" y="1258"/>
                      <a:pt x="13371" y="1258"/>
                    </a:cubicBezTo>
                    <a:cubicBezTo>
                      <a:pt x="13371" y="1258"/>
                      <a:pt x="13371" y="1258"/>
                      <a:pt x="13371" y="1258"/>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44" name="Shape 3885"/>
              <p:cNvSpPr/>
              <p:nvPr/>
            </p:nvSpPr>
            <p:spPr>
              <a:xfrm>
                <a:off x="537703" y="747791"/>
                <a:ext cx="59746" cy="57820"/>
              </a:xfrm>
              <a:custGeom>
                <a:avLst/>
                <a:gdLst/>
                <a:ahLst/>
                <a:cxnLst>
                  <a:cxn ang="0">
                    <a:pos x="wd2" y="hd2"/>
                  </a:cxn>
                  <a:cxn ang="5400000">
                    <a:pos x="wd2" y="hd2"/>
                  </a:cxn>
                  <a:cxn ang="10800000">
                    <a:pos x="wd2" y="hd2"/>
                  </a:cxn>
                  <a:cxn ang="16200000">
                    <a:pos x="wd2" y="hd2"/>
                  </a:cxn>
                </a:cxnLst>
                <a:rect l="0" t="0" r="r" b="b"/>
                <a:pathLst>
                  <a:path w="21600" h="21600" extrusionOk="0">
                    <a:moveTo>
                      <a:pt x="5400" y="14850"/>
                    </a:moveTo>
                    <a:cubicBezTo>
                      <a:pt x="6750" y="14850"/>
                      <a:pt x="6750" y="14850"/>
                      <a:pt x="6750" y="14850"/>
                    </a:cubicBezTo>
                    <a:cubicBezTo>
                      <a:pt x="6750" y="14850"/>
                      <a:pt x="6750" y="14850"/>
                      <a:pt x="6750" y="14850"/>
                    </a:cubicBezTo>
                    <a:cubicBezTo>
                      <a:pt x="14850" y="21600"/>
                      <a:pt x="14850" y="21600"/>
                      <a:pt x="14850" y="21600"/>
                    </a:cubicBezTo>
                    <a:cubicBezTo>
                      <a:pt x="21600" y="21600"/>
                      <a:pt x="21600" y="21600"/>
                      <a:pt x="21600" y="21600"/>
                    </a:cubicBezTo>
                    <a:cubicBezTo>
                      <a:pt x="21600" y="21600"/>
                      <a:pt x="20250" y="20250"/>
                      <a:pt x="20250" y="18900"/>
                    </a:cubicBezTo>
                    <a:cubicBezTo>
                      <a:pt x="17550" y="12150"/>
                      <a:pt x="16200" y="8100"/>
                      <a:pt x="16200" y="5400"/>
                    </a:cubicBezTo>
                    <a:cubicBezTo>
                      <a:pt x="16200" y="5400"/>
                      <a:pt x="16200" y="4050"/>
                      <a:pt x="16200" y="4050"/>
                    </a:cubicBezTo>
                    <a:cubicBezTo>
                      <a:pt x="16200" y="4050"/>
                      <a:pt x="16200" y="4050"/>
                      <a:pt x="16200" y="4050"/>
                    </a:cubicBezTo>
                    <a:cubicBezTo>
                      <a:pt x="14850" y="2700"/>
                      <a:pt x="14850" y="2700"/>
                      <a:pt x="14850" y="2700"/>
                    </a:cubicBezTo>
                    <a:cubicBezTo>
                      <a:pt x="14850" y="2700"/>
                      <a:pt x="13500" y="1350"/>
                      <a:pt x="13500" y="1350"/>
                    </a:cubicBezTo>
                    <a:cubicBezTo>
                      <a:pt x="13500" y="1350"/>
                      <a:pt x="13500" y="1350"/>
                      <a:pt x="13500" y="1350"/>
                    </a:cubicBezTo>
                    <a:cubicBezTo>
                      <a:pt x="12150" y="1350"/>
                      <a:pt x="12150" y="1350"/>
                      <a:pt x="12150" y="1350"/>
                    </a:cubicBezTo>
                    <a:cubicBezTo>
                      <a:pt x="12150" y="0"/>
                      <a:pt x="12150" y="0"/>
                      <a:pt x="10800" y="0"/>
                    </a:cubicBezTo>
                    <a:cubicBezTo>
                      <a:pt x="10800" y="0"/>
                      <a:pt x="10800" y="0"/>
                      <a:pt x="9450" y="0"/>
                    </a:cubicBezTo>
                    <a:cubicBezTo>
                      <a:pt x="8100" y="1350"/>
                      <a:pt x="6750" y="1350"/>
                      <a:pt x="6750" y="2700"/>
                    </a:cubicBezTo>
                    <a:cubicBezTo>
                      <a:pt x="5400" y="4050"/>
                      <a:pt x="5400" y="4050"/>
                      <a:pt x="4050" y="5400"/>
                    </a:cubicBezTo>
                    <a:cubicBezTo>
                      <a:pt x="4050" y="5400"/>
                      <a:pt x="4050" y="5400"/>
                      <a:pt x="4050" y="5400"/>
                    </a:cubicBezTo>
                    <a:cubicBezTo>
                      <a:pt x="4050" y="5400"/>
                      <a:pt x="4050" y="5400"/>
                      <a:pt x="4050" y="5400"/>
                    </a:cubicBezTo>
                    <a:cubicBezTo>
                      <a:pt x="4050" y="5400"/>
                      <a:pt x="4050" y="5400"/>
                      <a:pt x="4050" y="5400"/>
                    </a:cubicBezTo>
                    <a:cubicBezTo>
                      <a:pt x="4050" y="5400"/>
                      <a:pt x="4050" y="6750"/>
                      <a:pt x="4050" y="6750"/>
                    </a:cubicBezTo>
                    <a:cubicBezTo>
                      <a:pt x="4050" y="6750"/>
                      <a:pt x="4050" y="6750"/>
                      <a:pt x="4050" y="6750"/>
                    </a:cubicBezTo>
                    <a:cubicBezTo>
                      <a:pt x="4050" y="6750"/>
                      <a:pt x="4050" y="6750"/>
                      <a:pt x="4050" y="6750"/>
                    </a:cubicBezTo>
                    <a:cubicBezTo>
                      <a:pt x="4050" y="6750"/>
                      <a:pt x="2700" y="8100"/>
                      <a:pt x="2700" y="8100"/>
                    </a:cubicBezTo>
                    <a:cubicBezTo>
                      <a:pt x="2700" y="8100"/>
                      <a:pt x="2700" y="8100"/>
                      <a:pt x="2700" y="8100"/>
                    </a:cubicBezTo>
                    <a:cubicBezTo>
                      <a:pt x="2700" y="9450"/>
                      <a:pt x="2700" y="9450"/>
                      <a:pt x="2700" y="9450"/>
                    </a:cubicBezTo>
                    <a:cubicBezTo>
                      <a:pt x="2700" y="9450"/>
                      <a:pt x="2700" y="10800"/>
                      <a:pt x="1350" y="10800"/>
                    </a:cubicBezTo>
                    <a:cubicBezTo>
                      <a:pt x="1350" y="10800"/>
                      <a:pt x="1350" y="10800"/>
                      <a:pt x="1350" y="12150"/>
                    </a:cubicBezTo>
                    <a:cubicBezTo>
                      <a:pt x="1350" y="12150"/>
                      <a:pt x="1350" y="13500"/>
                      <a:pt x="0" y="13500"/>
                    </a:cubicBezTo>
                    <a:cubicBezTo>
                      <a:pt x="0" y="13500"/>
                      <a:pt x="0" y="13500"/>
                      <a:pt x="0" y="14850"/>
                    </a:cubicBezTo>
                    <a:cubicBezTo>
                      <a:pt x="0" y="14850"/>
                      <a:pt x="0" y="14850"/>
                      <a:pt x="0" y="14850"/>
                    </a:cubicBezTo>
                    <a:cubicBezTo>
                      <a:pt x="2700" y="14850"/>
                      <a:pt x="5400" y="14850"/>
                      <a:pt x="5400" y="1485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45" name="Shape 3886"/>
              <p:cNvSpPr/>
              <p:nvPr/>
            </p:nvSpPr>
            <p:spPr>
              <a:xfrm>
                <a:off x="947951" y="-1"/>
                <a:ext cx="724905" cy="408589"/>
              </a:xfrm>
              <a:custGeom>
                <a:avLst/>
                <a:gdLst/>
                <a:ahLst/>
                <a:cxnLst>
                  <a:cxn ang="0">
                    <a:pos x="wd2" y="hd2"/>
                  </a:cxn>
                  <a:cxn ang="5400000">
                    <a:pos x="wd2" y="hd2"/>
                  </a:cxn>
                  <a:cxn ang="10800000">
                    <a:pos x="wd2" y="hd2"/>
                  </a:cxn>
                  <a:cxn ang="16200000">
                    <a:pos x="wd2" y="hd2"/>
                  </a:cxn>
                </a:cxnLst>
                <a:rect l="0" t="0" r="r" b="b"/>
                <a:pathLst>
                  <a:path w="21600" h="21600" extrusionOk="0">
                    <a:moveTo>
                      <a:pt x="0" y="10407"/>
                    </a:moveTo>
                    <a:cubicBezTo>
                      <a:pt x="113" y="10604"/>
                      <a:pt x="226" y="10604"/>
                      <a:pt x="339" y="10604"/>
                    </a:cubicBezTo>
                    <a:cubicBezTo>
                      <a:pt x="339" y="10604"/>
                      <a:pt x="339" y="10604"/>
                      <a:pt x="339" y="10604"/>
                    </a:cubicBezTo>
                    <a:cubicBezTo>
                      <a:pt x="452" y="10604"/>
                      <a:pt x="565" y="10800"/>
                      <a:pt x="679" y="10800"/>
                    </a:cubicBezTo>
                    <a:cubicBezTo>
                      <a:pt x="792" y="10800"/>
                      <a:pt x="792" y="10800"/>
                      <a:pt x="792" y="10800"/>
                    </a:cubicBezTo>
                    <a:cubicBezTo>
                      <a:pt x="792" y="10800"/>
                      <a:pt x="905" y="10800"/>
                      <a:pt x="905" y="10604"/>
                    </a:cubicBezTo>
                    <a:cubicBezTo>
                      <a:pt x="905" y="10604"/>
                      <a:pt x="905" y="10407"/>
                      <a:pt x="905" y="10211"/>
                    </a:cubicBezTo>
                    <a:cubicBezTo>
                      <a:pt x="905" y="10211"/>
                      <a:pt x="905" y="10211"/>
                      <a:pt x="905" y="10211"/>
                    </a:cubicBezTo>
                    <a:cubicBezTo>
                      <a:pt x="905" y="10015"/>
                      <a:pt x="905" y="10015"/>
                      <a:pt x="905" y="10015"/>
                    </a:cubicBezTo>
                    <a:cubicBezTo>
                      <a:pt x="905" y="9425"/>
                      <a:pt x="1583" y="8444"/>
                      <a:pt x="2036" y="8444"/>
                    </a:cubicBezTo>
                    <a:cubicBezTo>
                      <a:pt x="2149" y="8444"/>
                      <a:pt x="2149" y="8444"/>
                      <a:pt x="2149" y="8247"/>
                    </a:cubicBezTo>
                    <a:cubicBezTo>
                      <a:pt x="2262" y="8051"/>
                      <a:pt x="2262" y="7658"/>
                      <a:pt x="2488" y="7658"/>
                    </a:cubicBezTo>
                    <a:cubicBezTo>
                      <a:pt x="2601" y="7658"/>
                      <a:pt x="2827" y="7462"/>
                      <a:pt x="2827" y="7462"/>
                    </a:cubicBezTo>
                    <a:cubicBezTo>
                      <a:pt x="2827" y="7265"/>
                      <a:pt x="2940" y="7069"/>
                      <a:pt x="3166" y="7069"/>
                    </a:cubicBezTo>
                    <a:cubicBezTo>
                      <a:pt x="3506" y="7069"/>
                      <a:pt x="3958" y="7462"/>
                      <a:pt x="4071" y="7658"/>
                    </a:cubicBezTo>
                    <a:cubicBezTo>
                      <a:pt x="4184" y="7855"/>
                      <a:pt x="4524" y="8051"/>
                      <a:pt x="4863" y="8051"/>
                    </a:cubicBezTo>
                    <a:cubicBezTo>
                      <a:pt x="4976" y="8247"/>
                      <a:pt x="4976" y="8247"/>
                      <a:pt x="4976" y="8247"/>
                    </a:cubicBezTo>
                    <a:cubicBezTo>
                      <a:pt x="5428" y="8444"/>
                      <a:pt x="5541" y="10211"/>
                      <a:pt x="5541" y="10800"/>
                    </a:cubicBezTo>
                    <a:cubicBezTo>
                      <a:pt x="5768" y="10800"/>
                      <a:pt x="6446" y="10800"/>
                      <a:pt x="6785" y="10800"/>
                    </a:cubicBezTo>
                    <a:cubicBezTo>
                      <a:pt x="7012" y="10800"/>
                      <a:pt x="7238" y="10996"/>
                      <a:pt x="7238" y="10996"/>
                    </a:cubicBezTo>
                    <a:cubicBezTo>
                      <a:pt x="7577" y="10996"/>
                      <a:pt x="7690" y="11389"/>
                      <a:pt x="7803" y="11782"/>
                    </a:cubicBezTo>
                    <a:cubicBezTo>
                      <a:pt x="7803" y="11978"/>
                      <a:pt x="7916" y="12371"/>
                      <a:pt x="7916" y="12567"/>
                    </a:cubicBezTo>
                    <a:cubicBezTo>
                      <a:pt x="8029" y="12567"/>
                      <a:pt x="8029" y="12764"/>
                      <a:pt x="8142" y="12960"/>
                    </a:cubicBezTo>
                    <a:cubicBezTo>
                      <a:pt x="8369" y="13549"/>
                      <a:pt x="8482" y="13942"/>
                      <a:pt x="8482" y="14335"/>
                    </a:cubicBezTo>
                    <a:cubicBezTo>
                      <a:pt x="8595" y="14531"/>
                      <a:pt x="8821" y="14727"/>
                      <a:pt x="9047" y="14924"/>
                    </a:cubicBezTo>
                    <a:cubicBezTo>
                      <a:pt x="9386" y="15316"/>
                      <a:pt x="9613" y="15709"/>
                      <a:pt x="9839" y="15905"/>
                    </a:cubicBezTo>
                    <a:cubicBezTo>
                      <a:pt x="9952" y="16495"/>
                      <a:pt x="10517" y="16887"/>
                      <a:pt x="11196" y="17280"/>
                    </a:cubicBezTo>
                    <a:cubicBezTo>
                      <a:pt x="11422" y="17476"/>
                      <a:pt x="11761" y="17869"/>
                      <a:pt x="11987" y="18262"/>
                    </a:cubicBezTo>
                    <a:cubicBezTo>
                      <a:pt x="12101" y="18458"/>
                      <a:pt x="12327" y="18851"/>
                      <a:pt x="12440" y="18851"/>
                    </a:cubicBezTo>
                    <a:cubicBezTo>
                      <a:pt x="12440" y="18851"/>
                      <a:pt x="12440" y="18851"/>
                      <a:pt x="12440" y="18851"/>
                    </a:cubicBezTo>
                    <a:cubicBezTo>
                      <a:pt x="12779" y="18851"/>
                      <a:pt x="13458" y="19440"/>
                      <a:pt x="13684" y="19440"/>
                    </a:cubicBezTo>
                    <a:cubicBezTo>
                      <a:pt x="13797" y="19636"/>
                      <a:pt x="13797" y="19636"/>
                      <a:pt x="13797" y="19636"/>
                    </a:cubicBezTo>
                    <a:cubicBezTo>
                      <a:pt x="13797" y="20815"/>
                      <a:pt x="13797" y="20815"/>
                      <a:pt x="13797" y="20815"/>
                    </a:cubicBezTo>
                    <a:cubicBezTo>
                      <a:pt x="13910" y="20815"/>
                      <a:pt x="13910" y="20815"/>
                      <a:pt x="13910" y="20815"/>
                    </a:cubicBezTo>
                    <a:cubicBezTo>
                      <a:pt x="14136" y="20815"/>
                      <a:pt x="14362" y="21011"/>
                      <a:pt x="14475" y="21207"/>
                    </a:cubicBezTo>
                    <a:cubicBezTo>
                      <a:pt x="14588" y="21404"/>
                      <a:pt x="14702" y="21600"/>
                      <a:pt x="14815" y="21600"/>
                    </a:cubicBezTo>
                    <a:cubicBezTo>
                      <a:pt x="14815" y="21600"/>
                      <a:pt x="14928" y="21600"/>
                      <a:pt x="14928" y="21600"/>
                    </a:cubicBezTo>
                    <a:cubicBezTo>
                      <a:pt x="14928" y="21600"/>
                      <a:pt x="15041" y="21600"/>
                      <a:pt x="15041" y="21600"/>
                    </a:cubicBezTo>
                    <a:cubicBezTo>
                      <a:pt x="15041" y="21600"/>
                      <a:pt x="15041" y="21600"/>
                      <a:pt x="15154" y="21600"/>
                    </a:cubicBezTo>
                    <a:cubicBezTo>
                      <a:pt x="15154" y="21600"/>
                      <a:pt x="15154" y="21600"/>
                      <a:pt x="15154" y="21600"/>
                    </a:cubicBezTo>
                    <a:cubicBezTo>
                      <a:pt x="15154" y="21404"/>
                      <a:pt x="15154" y="21404"/>
                      <a:pt x="15154" y="21404"/>
                    </a:cubicBezTo>
                    <a:cubicBezTo>
                      <a:pt x="15154" y="21207"/>
                      <a:pt x="15154" y="21011"/>
                      <a:pt x="15154" y="20815"/>
                    </a:cubicBezTo>
                    <a:cubicBezTo>
                      <a:pt x="15267" y="20815"/>
                      <a:pt x="15267" y="20815"/>
                      <a:pt x="15267" y="20618"/>
                    </a:cubicBezTo>
                    <a:cubicBezTo>
                      <a:pt x="15267" y="20618"/>
                      <a:pt x="15380" y="20422"/>
                      <a:pt x="15380" y="20225"/>
                    </a:cubicBezTo>
                    <a:cubicBezTo>
                      <a:pt x="15380" y="20225"/>
                      <a:pt x="15380" y="20225"/>
                      <a:pt x="15493" y="20225"/>
                    </a:cubicBezTo>
                    <a:cubicBezTo>
                      <a:pt x="15493" y="20029"/>
                      <a:pt x="15606" y="19833"/>
                      <a:pt x="15719" y="19636"/>
                    </a:cubicBezTo>
                    <a:cubicBezTo>
                      <a:pt x="15719" y="19636"/>
                      <a:pt x="15719" y="19636"/>
                      <a:pt x="15606" y="19244"/>
                    </a:cubicBezTo>
                    <a:cubicBezTo>
                      <a:pt x="15493" y="18851"/>
                      <a:pt x="15380" y="18458"/>
                      <a:pt x="15493" y="18065"/>
                    </a:cubicBezTo>
                    <a:cubicBezTo>
                      <a:pt x="15493" y="17869"/>
                      <a:pt x="15267" y="17673"/>
                      <a:pt x="15154" y="17476"/>
                    </a:cubicBezTo>
                    <a:cubicBezTo>
                      <a:pt x="14928" y="17084"/>
                      <a:pt x="14588" y="16887"/>
                      <a:pt x="14702" y="16298"/>
                    </a:cubicBezTo>
                    <a:cubicBezTo>
                      <a:pt x="14815" y="15709"/>
                      <a:pt x="15154" y="15513"/>
                      <a:pt x="15606" y="15316"/>
                    </a:cubicBezTo>
                    <a:cubicBezTo>
                      <a:pt x="15719" y="15316"/>
                      <a:pt x="15946" y="15316"/>
                      <a:pt x="16059" y="15120"/>
                    </a:cubicBezTo>
                    <a:cubicBezTo>
                      <a:pt x="16059" y="15120"/>
                      <a:pt x="16059" y="15120"/>
                      <a:pt x="16059" y="14727"/>
                    </a:cubicBezTo>
                    <a:cubicBezTo>
                      <a:pt x="16059" y="14531"/>
                      <a:pt x="16172" y="13942"/>
                      <a:pt x="16511" y="13942"/>
                    </a:cubicBezTo>
                    <a:cubicBezTo>
                      <a:pt x="16624" y="13942"/>
                      <a:pt x="16737" y="13745"/>
                      <a:pt x="16963" y="12960"/>
                    </a:cubicBezTo>
                    <a:cubicBezTo>
                      <a:pt x="16963" y="12567"/>
                      <a:pt x="17190" y="12371"/>
                      <a:pt x="17642" y="12567"/>
                    </a:cubicBezTo>
                    <a:cubicBezTo>
                      <a:pt x="17755" y="12567"/>
                      <a:pt x="17868" y="12567"/>
                      <a:pt x="17981" y="12371"/>
                    </a:cubicBezTo>
                    <a:cubicBezTo>
                      <a:pt x="18207" y="12175"/>
                      <a:pt x="18547" y="11782"/>
                      <a:pt x="18773" y="11782"/>
                    </a:cubicBezTo>
                    <a:cubicBezTo>
                      <a:pt x="18999" y="11782"/>
                      <a:pt x="19112" y="12175"/>
                      <a:pt x="19112" y="12175"/>
                    </a:cubicBezTo>
                    <a:cubicBezTo>
                      <a:pt x="19225" y="12175"/>
                      <a:pt x="19225" y="12175"/>
                      <a:pt x="19225" y="12371"/>
                    </a:cubicBezTo>
                    <a:cubicBezTo>
                      <a:pt x="19225" y="12371"/>
                      <a:pt x="19225" y="12371"/>
                      <a:pt x="19225" y="12371"/>
                    </a:cubicBezTo>
                    <a:cubicBezTo>
                      <a:pt x="19225" y="12371"/>
                      <a:pt x="19225" y="12371"/>
                      <a:pt x="19225" y="12371"/>
                    </a:cubicBezTo>
                    <a:cubicBezTo>
                      <a:pt x="19225" y="12371"/>
                      <a:pt x="19225" y="12371"/>
                      <a:pt x="19225" y="12371"/>
                    </a:cubicBezTo>
                    <a:cubicBezTo>
                      <a:pt x="19225" y="12371"/>
                      <a:pt x="19225" y="12567"/>
                      <a:pt x="19225" y="12567"/>
                    </a:cubicBezTo>
                    <a:cubicBezTo>
                      <a:pt x="19225" y="12567"/>
                      <a:pt x="19225" y="12567"/>
                      <a:pt x="19225" y="12567"/>
                    </a:cubicBezTo>
                    <a:cubicBezTo>
                      <a:pt x="19225" y="12567"/>
                      <a:pt x="19225" y="12567"/>
                      <a:pt x="19225" y="12764"/>
                    </a:cubicBezTo>
                    <a:cubicBezTo>
                      <a:pt x="19225" y="12764"/>
                      <a:pt x="19225" y="12764"/>
                      <a:pt x="19225" y="12764"/>
                    </a:cubicBezTo>
                    <a:cubicBezTo>
                      <a:pt x="19225" y="12764"/>
                      <a:pt x="19225" y="12960"/>
                      <a:pt x="19112" y="12960"/>
                    </a:cubicBezTo>
                    <a:cubicBezTo>
                      <a:pt x="19112" y="12960"/>
                      <a:pt x="19112" y="12960"/>
                      <a:pt x="19112" y="12960"/>
                    </a:cubicBezTo>
                    <a:cubicBezTo>
                      <a:pt x="19112" y="13156"/>
                      <a:pt x="19112" y="13156"/>
                      <a:pt x="19112" y="13353"/>
                    </a:cubicBezTo>
                    <a:cubicBezTo>
                      <a:pt x="19112" y="13353"/>
                      <a:pt x="19112" y="13353"/>
                      <a:pt x="18999" y="13353"/>
                    </a:cubicBezTo>
                    <a:cubicBezTo>
                      <a:pt x="18999" y="13549"/>
                      <a:pt x="18999" y="13745"/>
                      <a:pt x="18886" y="13745"/>
                    </a:cubicBezTo>
                    <a:cubicBezTo>
                      <a:pt x="18999" y="13745"/>
                      <a:pt x="18999" y="13745"/>
                      <a:pt x="18999" y="13745"/>
                    </a:cubicBezTo>
                    <a:cubicBezTo>
                      <a:pt x="18999" y="13745"/>
                      <a:pt x="19112" y="13745"/>
                      <a:pt x="19112" y="13745"/>
                    </a:cubicBezTo>
                    <a:cubicBezTo>
                      <a:pt x="19225" y="13745"/>
                      <a:pt x="19225" y="13745"/>
                      <a:pt x="19225" y="13745"/>
                    </a:cubicBezTo>
                    <a:cubicBezTo>
                      <a:pt x="19338" y="13745"/>
                      <a:pt x="19338" y="13745"/>
                      <a:pt x="19338" y="13745"/>
                    </a:cubicBezTo>
                    <a:cubicBezTo>
                      <a:pt x="19338" y="13745"/>
                      <a:pt x="19451" y="13745"/>
                      <a:pt x="19451" y="13745"/>
                    </a:cubicBezTo>
                    <a:cubicBezTo>
                      <a:pt x="19451" y="13745"/>
                      <a:pt x="19451" y="13745"/>
                      <a:pt x="19451" y="13745"/>
                    </a:cubicBezTo>
                    <a:cubicBezTo>
                      <a:pt x="19564" y="13745"/>
                      <a:pt x="19564" y="13549"/>
                      <a:pt x="19677" y="13549"/>
                    </a:cubicBezTo>
                    <a:cubicBezTo>
                      <a:pt x="19677" y="13549"/>
                      <a:pt x="19677" y="13549"/>
                      <a:pt x="19677" y="13549"/>
                    </a:cubicBezTo>
                    <a:cubicBezTo>
                      <a:pt x="19677" y="13549"/>
                      <a:pt x="19677" y="13549"/>
                      <a:pt x="19791" y="13549"/>
                    </a:cubicBezTo>
                    <a:cubicBezTo>
                      <a:pt x="19791" y="13549"/>
                      <a:pt x="19791" y="13549"/>
                      <a:pt x="19791" y="13549"/>
                    </a:cubicBezTo>
                    <a:cubicBezTo>
                      <a:pt x="19791" y="13549"/>
                      <a:pt x="19791" y="13549"/>
                      <a:pt x="19791" y="13549"/>
                    </a:cubicBezTo>
                    <a:cubicBezTo>
                      <a:pt x="19904" y="13353"/>
                      <a:pt x="20130" y="13353"/>
                      <a:pt x="20469" y="13353"/>
                    </a:cubicBezTo>
                    <a:cubicBezTo>
                      <a:pt x="20582" y="13353"/>
                      <a:pt x="20695" y="13353"/>
                      <a:pt x="20808" y="13353"/>
                    </a:cubicBezTo>
                    <a:cubicBezTo>
                      <a:pt x="20921" y="13353"/>
                      <a:pt x="20921" y="13353"/>
                      <a:pt x="21035" y="13353"/>
                    </a:cubicBezTo>
                    <a:cubicBezTo>
                      <a:pt x="21148" y="12764"/>
                      <a:pt x="21374" y="12567"/>
                      <a:pt x="21600" y="12567"/>
                    </a:cubicBezTo>
                    <a:cubicBezTo>
                      <a:pt x="21035" y="11782"/>
                      <a:pt x="20469" y="11193"/>
                      <a:pt x="20130" y="11193"/>
                    </a:cubicBezTo>
                    <a:cubicBezTo>
                      <a:pt x="20017" y="11585"/>
                      <a:pt x="19791" y="11782"/>
                      <a:pt x="19451" y="11782"/>
                    </a:cubicBezTo>
                    <a:cubicBezTo>
                      <a:pt x="19225" y="11782"/>
                      <a:pt x="18999" y="11585"/>
                      <a:pt x="18773" y="11193"/>
                    </a:cubicBezTo>
                    <a:cubicBezTo>
                      <a:pt x="18773" y="11193"/>
                      <a:pt x="18773" y="11193"/>
                      <a:pt x="18773" y="11193"/>
                    </a:cubicBezTo>
                    <a:cubicBezTo>
                      <a:pt x="18660" y="10996"/>
                      <a:pt x="18660" y="10996"/>
                      <a:pt x="18547" y="10800"/>
                    </a:cubicBezTo>
                    <a:cubicBezTo>
                      <a:pt x="18547" y="10800"/>
                      <a:pt x="18547" y="10800"/>
                      <a:pt x="18547" y="10800"/>
                    </a:cubicBezTo>
                    <a:cubicBezTo>
                      <a:pt x="18547" y="10800"/>
                      <a:pt x="18547" y="10604"/>
                      <a:pt x="18434" y="10604"/>
                    </a:cubicBezTo>
                    <a:cubicBezTo>
                      <a:pt x="18434" y="10604"/>
                      <a:pt x="18320" y="10604"/>
                      <a:pt x="18320" y="10604"/>
                    </a:cubicBezTo>
                    <a:cubicBezTo>
                      <a:pt x="18320" y="10604"/>
                      <a:pt x="18320" y="10604"/>
                      <a:pt x="18320" y="10604"/>
                    </a:cubicBezTo>
                    <a:cubicBezTo>
                      <a:pt x="18320" y="10604"/>
                      <a:pt x="18207" y="10604"/>
                      <a:pt x="18207" y="10604"/>
                    </a:cubicBezTo>
                    <a:cubicBezTo>
                      <a:pt x="18207" y="10604"/>
                      <a:pt x="18207" y="10604"/>
                      <a:pt x="18094" y="10604"/>
                    </a:cubicBezTo>
                    <a:cubicBezTo>
                      <a:pt x="18094" y="10604"/>
                      <a:pt x="18094" y="10604"/>
                      <a:pt x="18094" y="10604"/>
                    </a:cubicBezTo>
                    <a:cubicBezTo>
                      <a:pt x="17981" y="10604"/>
                      <a:pt x="17981" y="10604"/>
                      <a:pt x="17868" y="10800"/>
                    </a:cubicBezTo>
                    <a:cubicBezTo>
                      <a:pt x="17076" y="11193"/>
                      <a:pt x="16737" y="11978"/>
                      <a:pt x="16737" y="12175"/>
                    </a:cubicBezTo>
                    <a:cubicBezTo>
                      <a:pt x="16624" y="12764"/>
                      <a:pt x="16285" y="13156"/>
                      <a:pt x="16059" y="13156"/>
                    </a:cubicBezTo>
                    <a:cubicBezTo>
                      <a:pt x="15832" y="13156"/>
                      <a:pt x="15719" y="12960"/>
                      <a:pt x="15606" y="12567"/>
                    </a:cubicBezTo>
                    <a:cubicBezTo>
                      <a:pt x="15606" y="12175"/>
                      <a:pt x="15041" y="11782"/>
                      <a:pt x="14702" y="11782"/>
                    </a:cubicBezTo>
                    <a:cubicBezTo>
                      <a:pt x="14588" y="11585"/>
                      <a:pt x="14475" y="11585"/>
                      <a:pt x="14362" y="11585"/>
                    </a:cubicBezTo>
                    <a:cubicBezTo>
                      <a:pt x="14023" y="11585"/>
                      <a:pt x="13571" y="11585"/>
                      <a:pt x="13458" y="10800"/>
                    </a:cubicBezTo>
                    <a:cubicBezTo>
                      <a:pt x="13458" y="10604"/>
                      <a:pt x="13345" y="10211"/>
                      <a:pt x="13231" y="10015"/>
                    </a:cubicBezTo>
                    <a:cubicBezTo>
                      <a:pt x="13005" y="9622"/>
                      <a:pt x="12779" y="9033"/>
                      <a:pt x="12779" y="8640"/>
                    </a:cubicBezTo>
                    <a:cubicBezTo>
                      <a:pt x="12779" y="8444"/>
                      <a:pt x="12779" y="8051"/>
                      <a:pt x="12779" y="7855"/>
                    </a:cubicBezTo>
                    <a:cubicBezTo>
                      <a:pt x="12779" y="7265"/>
                      <a:pt x="12779" y="6873"/>
                      <a:pt x="12666" y="6873"/>
                    </a:cubicBezTo>
                    <a:cubicBezTo>
                      <a:pt x="12327" y="6676"/>
                      <a:pt x="12214" y="6284"/>
                      <a:pt x="11987" y="6087"/>
                    </a:cubicBezTo>
                    <a:cubicBezTo>
                      <a:pt x="11874" y="5695"/>
                      <a:pt x="11761" y="5498"/>
                      <a:pt x="11648" y="5498"/>
                    </a:cubicBezTo>
                    <a:cubicBezTo>
                      <a:pt x="9273" y="5498"/>
                      <a:pt x="9160" y="5302"/>
                      <a:pt x="9047" y="5302"/>
                    </a:cubicBezTo>
                    <a:cubicBezTo>
                      <a:pt x="8934" y="5302"/>
                      <a:pt x="8708" y="5498"/>
                      <a:pt x="8482" y="5498"/>
                    </a:cubicBezTo>
                    <a:cubicBezTo>
                      <a:pt x="8255" y="5498"/>
                      <a:pt x="7916" y="5695"/>
                      <a:pt x="7690" y="5695"/>
                    </a:cubicBezTo>
                    <a:cubicBezTo>
                      <a:pt x="7351" y="5695"/>
                      <a:pt x="7238" y="5498"/>
                      <a:pt x="7238" y="5302"/>
                    </a:cubicBezTo>
                    <a:cubicBezTo>
                      <a:pt x="7238" y="5302"/>
                      <a:pt x="7238" y="5105"/>
                      <a:pt x="7238" y="5105"/>
                    </a:cubicBezTo>
                    <a:cubicBezTo>
                      <a:pt x="7125" y="5105"/>
                      <a:pt x="7125" y="5105"/>
                      <a:pt x="7125" y="4909"/>
                    </a:cubicBezTo>
                    <a:cubicBezTo>
                      <a:pt x="7125" y="4909"/>
                      <a:pt x="7125" y="4909"/>
                      <a:pt x="7125" y="4909"/>
                    </a:cubicBezTo>
                    <a:cubicBezTo>
                      <a:pt x="7012" y="4713"/>
                      <a:pt x="7012" y="4713"/>
                      <a:pt x="7012" y="4713"/>
                    </a:cubicBezTo>
                    <a:cubicBezTo>
                      <a:pt x="7012" y="4713"/>
                      <a:pt x="7012" y="4516"/>
                      <a:pt x="6898" y="4516"/>
                    </a:cubicBezTo>
                    <a:cubicBezTo>
                      <a:pt x="6898" y="4516"/>
                      <a:pt x="6898" y="4516"/>
                      <a:pt x="6898" y="4320"/>
                    </a:cubicBezTo>
                    <a:cubicBezTo>
                      <a:pt x="6785" y="4320"/>
                      <a:pt x="6785" y="4320"/>
                      <a:pt x="6785" y="4124"/>
                    </a:cubicBezTo>
                    <a:cubicBezTo>
                      <a:pt x="6672" y="4124"/>
                      <a:pt x="6672" y="4124"/>
                      <a:pt x="6672" y="3927"/>
                    </a:cubicBezTo>
                    <a:cubicBezTo>
                      <a:pt x="6672" y="3927"/>
                      <a:pt x="6559" y="3927"/>
                      <a:pt x="6559" y="3731"/>
                    </a:cubicBezTo>
                    <a:cubicBezTo>
                      <a:pt x="6559" y="3731"/>
                      <a:pt x="6446" y="3731"/>
                      <a:pt x="6446" y="3731"/>
                    </a:cubicBezTo>
                    <a:cubicBezTo>
                      <a:pt x="6446" y="3535"/>
                      <a:pt x="6333" y="3535"/>
                      <a:pt x="6333" y="3338"/>
                    </a:cubicBezTo>
                    <a:cubicBezTo>
                      <a:pt x="6220" y="3338"/>
                      <a:pt x="6220" y="3338"/>
                      <a:pt x="6220" y="3338"/>
                    </a:cubicBezTo>
                    <a:cubicBezTo>
                      <a:pt x="6220" y="3142"/>
                      <a:pt x="6107" y="3142"/>
                      <a:pt x="6107" y="2945"/>
                    </a:cubicBezTo>
                    <a:cubicBezTo>
                      <a:pt x="5994" y="3142"/>
                      <a:pt x="5881" y="3338"/>
                      <a:pt x="5768" y="3535"/>
                    </a:cubicBezTo>
                    <a:cubicBezTo>
                      <a:pt x="4976" y="4516"/>
                      <a:pt x="4184" y="4713"/>
                      <a:pt x="3845" y="3927"/>
                    </a:cubicBezTo>
                    <a:cubicBezTo>
                      <a:pt x="3732" y="3731"/>
                      <a:pt x="3732" y="3338"/>
                      <a:pt x="3845" y="2749"/>
                    </a:cubicBezTo>
                    <a:cubicBezTo>
                      <a:pt x="4071" y="1571"/>
                      <a:pt x="4071" y="393"/>
                      <a:pt x="3958" y="196"/>
                    </a:cubicBezTo>
                    <a:cubicBezTo>
                      <a:pt x="3958" y="0"/>
                      <a:pt x="3958" y="0"/>
                      <a:pt x="3845" y="0"/>
                    </a:cubicBezTo>
                    <a:cubicBezTo>
                      <a:pt x="3845" y="196"/>
                      <a:pt x="3845" y="982"/>
                      <a:pt x="3845" y="1375"/>
                    </a:cubicBezTo>
                    <a:cubicBezTo>
                      <a:pt x="3732" y="2356"/>
                      <a:pt x="3732" y="3142"/>
                      <a:pt x="3393" y="3338"/>
                    </a:cubicBezTo>
                    <a:cubicBezTo>
                      <a:pt x="3280" y="3338"/>
                      <a:pt x="3280" y="3338"/>
                      <a:pt x="3280" y="3338"/>
                    </a:cubicBezTo>
                    <a:cubicBezTo>
                      <a:pt x="3280" y="3338"/>
                      <a:pt x="3166" y="3142"/>
                      <a:pt x="3053" y="2945"/>
                    </a:cubicBezTo>
                    <a:cubicBezTo>
                      <a:pt x="2827" y="2356"/>
                      <a:pt x="2714" y="982"/>
                      <a:pt x="2827" y="0"/>
                    </a:cubicBezTo>
                    <a:cubicBezTo>
                      <a:pt x="226" y="1178"/>
                      <a:pt x="226" y="1178"/>
                      <a:pt x="226" y="1178"/>
                    </a:cubicBezTo>
                    <a:cubicBezTo>
                      <a:pt x="0" y="10407"/>
                      <a:pt x="0" y="10407"/>
                      <a:pt x="0" y="10407"/>
                    </a:cubicBezTo>
                    <a:cubicBezTo>
                      <a:pt x="0" y="10407"/>
                      <a:pt x="0" y="10407"/>
                      <a:pt x="0" y="10407"/>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46" name="Shape 3887"/>
              <p:cNvSpPr/>
              <p:nvPr/>
            </p:nvSpPr>
            <p:spPr>
              <a:xfrm>
                <a:off x="360850" y="1252743"/>
                <a:ext cx="435748" cy="250549"/>
              </a:xfrm>
              <a:custGeom>
                <a:avLst/>
                <a:gdLst/>
                <a:ahLst/>
                <a:cxnLst>
                  <a:cxn ang="0">
                    <a:pos x="wd2" y="hd2"/>
                  </a:cxn>
                  <a:cxn ang="5400000">
                    <a:pos x="wd2" y="hd2"/>
                  </a:cxn>
                  <a:cxn ang="10800000">
                    <a:pos x="wd2" y="hd2"/>
                  </a:cxn>
                  <a:cxn ang="16200000">
                    <a:pos x="wd2" y="hd2"/>
                  </a:cxn>
                </a:cxnLst>
                <a:rect l="0" t="0" r="r" b="b"/>
                <a:pathLst>
                  <a:path w="21483" h="21600" extrusionOk="0">
                    <a:moveTo>
                      <a:pt x="17539" y="635"/>
                    </a:moveTo>
                    <a:cubicBezTo>
                      <a:pt x="16975" y="953"/>
                      <a:pt x="16412" y="953"/>
                      <a:pt x="15660" y="953"/>
                    </a:cubicBezTo>
                    <a:cubicBezTo>
                      <a:pt x="15473" y="953"/>
                      <a:pt x="15097" y="953"/>
                      <a:pt x="14909" y="953"/>
                    </a:cubicBezTo>
                    <a:cubicBezTo>
                      <a:pt x="14346" y="953"/>
                      <a:pt x="13594" y="953"/>
                      <a:pt x="13406" y="1271"/>
                    </a:cubicBezTo>
                    <a:cubicBezTo>
                      <a:pt x="13031" y="1588"/>
                      <a:pt x="10589" y="4447"/>
                      <a:pt x="10401" y="5718"/>
                    </a:cubicBezTo>
                    <a:cubicBezTo>
                      <a:pt x="10026" y="6988"/>
                      <a:pt x="9462" y="7306"/>
                      <a:pt x="9086" y="7306"/>
                    </a:cubicBezTo>
                    <a:cubicBezTo>
                      <a:pt x="8899" y="7306"/>
                      <a:pt x="8523" y="6988"/>
                      <a:pt x="8335" y="6671"/>
                    </a:cubicBezTo>
                    <a:cubicBezTo>
                      <a:pt x="8147" y="6353"/>
                      <a:pt x="7020" y="6353"/>
                      <a:pt x="6457" y="6353"/>
                    </a:cubicBezTo>
                    <a:cubicBezTo>
                      <a:pt x="5706" y="6353"/>
                      <a:pt x="5518" y="6353"/>
                      <a:pt x="5330" y="6035"/>
                    </a:cubicBezTo>
                    <a:cubicBezTo>
                      <a:pt x="5142" y="5718"/>
                      <a:pt x="4391" y="5718"/>
                      <a:pt x="3640" y="5718"/>
                    </a:cubicBezTo>
                    <a:cubicBezTo>
                      <a:pt x="3452" y="5718"/>
                      <a:pt x="3264" y="5718"/>
                      <a:pt x="3076" y="5718"/>
                    </a:cubicBezTo>
                    <a:cubicBezTo>
                      <a:pt x="2513" y="5718"/>
                      <a:pt x="2137" y="5718"/>
                      <a:pt x="1761" y="5400"/>
                    </a:cubicBezTo>
                    <a:cubicBezTo>
                      <a:pt x="1761" y="5400"/>
                      <a:pt x="1573" y="5400"/>
                      <a:pt x="1573" y="5400"/>
                    </a:cubicBezTo>
                    <a:cubicBezTo>
                      <a:pt x="1386" y="5400"/>
                      <a:pt x="1010" y="5718"/>
                      <a:pt x="822" y="6353"/>
                    </a:cubicBezTo>
                    <a:cubicBezTo>
                      <a:pt x="822" y="6353"/>
                      <a:pt x="822" y="6671"/>
                      <a:pt x="822" y="6988"/>
                    </a:cubicBezTo>
                    <a:cubicBezTo>
                      <a:pt x="1010" y="7306"/>
                      <a:pt x="1010" y="7941"/>
                      <a:pt x="822" y="8259"/>
                    </a:cubicBezTo>
                    <a:cubicBezTo>
                      <a:pt x="822" y="8259"/>
                      <a:pt x="822" y="8259"/>
                      <a:pt x="822" y="8259"/>
                    </a:cubicBezTo>
                    <a:cubicBezTo>
                      <a:pt x="822" y="8259"/>
                      <a:pt x="822" y="8259"/>
                      <a:pt x="822" y="8259"/>
                    </a:cubicBezTo>
                    <a:cubicBezTo>
                      <a:pt x="822" y="8259"/>
                      <a:pt x="822" y="8259"/>
                      <a:pt x="822" y="8259"/>
                    </a:cubicBezTo>
                    <a:cubicBezTo>
                      <a:pt x="822" y="8259"/>
                      <a:pt x="822" y="8259"/>
                      <a:pt x="822" y="8259"/>
                    </a:cubicBezTo>
                    <a:cubicBezTo>
                      <a:pt x="822" y="8259"/>
                      <a:pt x="822" y="8576"/>
                      <a:pt x="822" y="8576"/>
                    </a:cubicBezTo>
                    <a:cubicBezTo>
                      <a:pt x="822" y="8576"/>
                      <a:pt x="822" y="8576"/>
                      <a:pt x="822" y="8576"/>
                    </a:cubicBezTo>
                    <a:cubicBezTo>
                      <a:pt x="822" y="8576"/>
                      <a:pt x="822" y="8576"/>
                      <a:pt x="634" y="8576"/>
                    </a:cubicBezTo>
                    <a:cubicBezTo>
                      <a:pt x="634" y="8576"/>
                      <a:pt x="634" y="8576"/>
                      <a:pt x="634" y="8576"/>
                    </a:cubicBezTo>
                    <a:cubicBezTo>
                      <a:pt x="634" y="8576"/>
                      <a:pt x="634" y="8576"/>
                      <a:pt x="634" y="8576"/>
                    </a:cubicBezTo>
                    <a:cubicBezTo>
                      <a:pt x="634" y="8576"/>
                      <a:pt x="634" y="8576"/>
                      <a:pt x="446" y="8894"/>
                    </a:cubicBezTo>
                    <a:cubicBezTo>
                      <a:pt x="446" y="8894"/>
                      <a:pt x="446" y="8894"/>
                      <a:pt x="446" y="8894"/>
                    </a:cubicBezTo>
                    <a:cubicBezTo>
                      <a:pt x="446" y="8894"/>
                      <a:pt x="446" y="8894"/>
                      <a:pt x="259" y="8894"/>
                    </a:cubicBezTo>
                    <a:cubicBezTo>
                      <a:pt x="259" y="8894"/>
                      <a:pt x="259" y="8894"/>
                      <a:pt x="259" y="8894"/>
                    </a:cubicBezTo>
                    <a:cubicBezTo>
                      <a:pt x="259" y="8894"/>
                      <a:pt x="71" y="9212"/>
                      <a:pt x="71" y="9212"/>
                    </a:cubicBezTo>
                    <a:cubicBezTo>
                      <a:pt x="259" y="9847"/>
                      <a:pt x="259" y="10800"/>
                      <a:pt x="71" y="11118"/>
                    </a:cubicBezTo>
                    <a:cubicBezTo>
                      <a:pt x="-117" y="12071"/>
                      <a:pt x="71" y="14929"/>
                      <a:pt x="634" y="16518"/>
                    </a:cubicBezTo>
                    <a:cubicBezTo>
                      <a:pt x="1198" y="17471"/>
                      <a:pt x="1198" y="19059"/>
                      <a:pt x="1198" y="20329"/>
                    </a:cubicBezTo>
                    <a:cubicBezTo>
                      <a:pt x="1386" y="20647"/>
                      <a:pt x="1386" y="21282"/>
                      <a:pt x="1386" y="21600"/>
                    </a:cubicBezTo>
                    <a:cubicBezTo>
                      <a:pt x="1386" y="21600"/>
                      <a:pt x="1386" y="21600"/>
                      <a:pt x="1386" y="21600"/>
                    </a:cubicBezTo>
                    <a:cubicBezTo>
                      <a:pt x="1386" y="21600"/>
                      <a:pt x="1761" y="21600"/>
                      <a:pt x="2137" y="21600"/>
                    </a:cubicBezTo>
                    <a:cubicBezTo>
                      <a:pt x="3076" y="21600"/>
                      <a:pt x="4203" y="21282"/>
                      <a:pt x="4766" y="20647"/>
                    </a:cubicBezTo>
                    <a:cubicBezTo>
                      <a:pt x="5893" y="19376"/>
                      <a:pt x="6645" y="19059"/>
                      <a:pt x="7772" y="19059"/>
                    </a:cubicBezTo>
                    <a:cubicBezTo>
                      <a:pt x="8523" y="19059"/>
                      <a:pt x="9462" y="18106"/>
                      <a:pt x="9650" y="17471"/>
                    </a:cubicBezTo>
                    <a:cubicBezTo>
                      <a:pt x="10213" y="16518"/>
                      <a:pt x="11528" y="16518"/>
                      <a:pt x="12092" y="16835"/>
                    </a:cubicBezTo>
                    <a:cubicBezTo>
                      <a:pt x="12092" y="16835"/>
                      <a:pt x="12092" y="16835"/>
                      <a:pt x="12092" y="16835"/>
                    </a:cubicBezTo>
                    <a:cubicBezTo>
                      <a:pt x="12467" y="16835"/>
                      <a:pt x="12843" y="15882"/>
                      <a:pt x="13406" y="15247"/>
                    </a:cubicBezTo>
                    <a:cubicBezTo>
                      <a:pt x="13406" y="14929"/>
                      <a:pt x="13406" y="14929"/>
                      <a:pt x="13406" y="14929"/>
                    </a:cubicBezTo>
                    <a:cubicBezTo>
                      <a:pt x="13970" y="14294"/>
                      <a:pt x="14909" y="13659"/>
                      <a:pt x="16224" y="13341"/>
                    </a:cubicBezTo>
                    <a:cubicBezTo>
                      <a:pt x="16787" y="13024"/>
                      <a:pt x="17539" y="12706"/>
                      <a:pt x="18102" y="12388"/>
                    </a:cubicBezTo>
                    <a:cubicBezTo>
                      <a:pt x="19417" y="11753"/>
                      <a:pt x="19417" y="10800"/>
                      <a:pt x="19605" y="10165"/>
                    </a:cubicBezTo>
                    <a:cubicBezTo>
                      <a:pt x="19793" y="9847"/>
                      <a:pt x="19793" y="9212"/>
                      <a:pt x="19980" y="8894"/>
                    </a:cubicBezTo>
                    <a:cubicBezTo>
                      <a:pt x="20356" y="8259"/>
                      <a:pt x="20732" y="8259"/>
                      <a:pt x="21107" y="7941"/>
                    </a:cubicBezTo>
                    <a:cubicBezTo>
                      <a:pt x="21295" y="7941"/>
                      <a:pt x="21483" y="7941"/>
                      <a:pt x="21483" y="7941"/>
                    </a:cubicBezTo>
                    <a:cubicBezTo>
                      <a:pt x="21107" y="6035"/>
                      <a:pt x="20544" y="4129"/>
                      <a:pt x="19980" y="2541"/>
                    </a:cubicBezTo>
                    <a:cubicBezTo>
                      <a:pt x="19980" y="2224"/>
                      <a:pt x="19793" y="1906"/>
                      <a:pt x="19793" y="1588"/>
                    </a:cubicBezTo>
                    <a:cubicBezTo>
                      <a:pt x="19793" y="1588"/>
                      <a:pt x="19793" y="1588"/>
                      <a:pt x="19793" y="1588"/>
                    </a:cubicBezTo>
                    <a:cubicBezTo>
                      <a:pt x="19605" y="1271"/>
                      <a:pt x="19605" y="953"/>
                      <a:pt x="19605" y="635"/>
                    </a:cubicBezTo>
                    <a:cubicBezTo>
                      <a:pt x="19605" y="635"/>
                      <a:pt x="19417" y="635"/>
                      <a:pt x="19417" y="635"/>
                    </a:cubicBezTo>
                    <a:cubicBezTo>
                      <a:pt x="19417" y="318"/>
                      <a:pt x="19417" y="318"/>
                      <a:pt x="19417" y="0"/>
                    </a:cubicBezTo>
                    <a:cubicBezTo>
                      <a:pt x="19229" y="0"/>
                      <a:pt x="19229" y="0"/>
                      <a:pt x="19229" y="0"/>
                    </a:cubicBezTo>
                    <a:cubicBezTo>
                      <a:pt x="18666" y="318"/>
                      <a:pt x="17914" y="635"/>
                      <a:pt x="17539" y="635"/>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47" name="Shape 3888"/>
              <p:cNvSpPr/>
              <p:nvPr/>
            </p:nvSpPr>
            <p:spPr>
              <a:xfrm>
                <a:off x="804563" y="146474"/>
                <a:ext cx="593467" cy="358478"/>
              </a:xfrm>
              <a:custGeom>
                <a:avLst/>
                <a:gdLst/>
                <a:ahLst/>
                <a:cxnLst>
                  <a:cxn ang="0">
                    <a:pos x="wd2" y="hd2"/>
                  </a:cxn>
                  <a:cxn ang="5400000">
                    <a:pos x="wd2" y="hd2"/>
                  </a:cxn>
                  <a:cxn ang="10800000">
                    <a:pos x="wd2" y="hd2"/>
                  </a:cxn>
                  <a:cxn ang="16200000">
                    <a:pos x="wd2" y="hd2"/>
                  </a:cxn>
                </a:cxnLst>
                <a:rect l="0" t="0" r="r" b="b"/>
                <a:pathLst>
                  <a:path w="21600" h="21600" extrusionOk="0">
                    <a:moveTo>
                      <a:pt x="13935" y="20700"/>
                    </a:moveTo>
                    <a:cubicBezTo>
                      <a:pt x="13935" y="20700"/>
                      <a:pt x="13935" y="20700"/>
                      <a:pt x="14075" y="20700"/>
                    </a:cubicBezTo>
                    <a:cubicBezTo>
                      <a:pt x="14075" y="20700"/>
                      <a:pt x="14075" y="20700"/>
                      <a:pt x="14075" y="20700"/>
                    </a:cubicBezTo>
                    <a:cubicBezTo>
                      <a:pt x="14075" y="20700"/>
                      <a:pt x="14075" y="20700"/>
                      <a:pt x="14214" y="20700"/>
                    </a:cubicBezTo>
                    <a:cubicBezTo>
                      <a:pt x="14354" y="20700"/>
                      <a:pt x="14354" y="20700"/>
                      <a:pt x="14354" y="20700"/>
                    </a:cubicBezTo>
                    <a:cubicBezTo>
                      <a:pt x="14632" y="20700"/>
                      <a:pt x="15190" y="20700"/>
                      <a:pt x="15329" y="21600"/>
                    </a:cubicBezTo>
                    <a:cubicBezTo>
                      <a:pt x="15329" y="21375"/>
                      <a:pt x="15329" y="21375"/>
                      <a:pt x="15329" y="21375"/>
                    </a:cubicBezTo>
                    <a:cubicBezTo>
                      <a:pt x="15329" y="21375"/>
                      <a:pt x="15329" y="21600"/>
                      <a:pt x="15329" y="21600"/>
                    </a:cubicBezTo>
                    <a:cubicBezTo>
                      <a:pt x="15329" y="21600"/>
                      <a:pt x="15468" y="21600"/>
                      <a:pt x="15468" y="21600"/>
                    </a:cubicBezTo>
                    <a:cubicBezTo>
                      <a:pt x="15747" y="21600"/>
                      <a:pt x="15886" y="21375"/>
                      <a:pt x="16026" y="21150"/>
                    </a:cubicBezTo>
                    <a:cubicBezTo>
                      <a:pt x="16165" y="20925"/>
                      <a:pt x="16165" y="20925"/>
                      <a:pt x="16165" y="20925"/>
                    </a:cubicBezTo>
                    <a:cubicBezTo>
                      <a:pt x="16026" y="19800"/>
                      <a:pt x="16723" y="19575"/>
                      <a:pt x="17419" y="19350"/>
                    </a:cubicBezTo>
                    <a:cubicBezTo>
                      <a:pt x="17698" y="19125"/>
                      <a:pt x="18255" y="18900"/>
                      <a:pt x="18395" y="18675"/>
                    </a:cubicBezTo>
                    <a:cubicBezTo>
                      <a:pt x="18395" y="18225"/>
                      <a:pt x="18395" y="18225"/>
                      <a:pt x="18395" y="18225"/>
                    </a:cubicBezTo>
                    <a:cubicBezTo>
                      <a:pt x="18534" y="17100"/>
                      <a:pt x="18813" y="15975"/>
                      <a:pt x="19231" y="15750"/>
                    </a:cubicBezTo>
                    <a:cubicBezTo>
                      <a:pt x="19370" y="15750"/>
                      <a:pt x="19370" y="15750"/>
                      <a:pt x="19510" y="15750"/>
                    </a:cubicBezTo>
                    <a:cubicBezTo>
                      <a:pt x="19510" y="15750"/>
                      <a:pt x="19649" y="15750"/>
                      <a:pt x="19649" y="15750"/>
                    </a:cubicBezTo>
                    <a:cubicBezTo>
                      <a:pt x="19788" y="15750"/>
                      <a:pt x="19928" y="15525"/>
                      <a:pt x="20067" y="15300"/>
                    </a:cubicBezTo>
                    <a:cubicBezTo>
                      <a:pt x="20206" y="14850"/>
                      <a:pt x="20485" y="14625"/>
                      <a:pt x="20764" y="14625"/>
                    </a:cubicBezTo>
                    <a:cubicBezTo>
                      <a:pt x="20764" y="14625"/>
                      <a:pt x="20764" y="14625"/>
                      <a:pt x="20764" y="14625"/>
                    </a:cubicBezTo>
                    <a:cubicBezTo>
                      <a:pt x="21043" y="14625"/>
                      <a:pt x="21182" y="14625"/>
                      <a:pt x="21321" y="14850"/>
                    </a:cubicBezTo>
                    <a:cubicBezTo>
                      <a:pt x="21461" y="14850"/>
                      <a:pt x="21600" y="14850"/>
                      <a:pt x="21600" y="15075"/>
                    </a:cubicBezTo>
                    <a:cubicBezTo>
                      <a:pt x="21600" y="15075"/>
                      <a:pt x="21600" y="15075"/>
                      <a:pt x="21600" y="15075"/>
                    </a:cubicBezTo>
                    <a:cubicBezTo>
                      <a:pt x="21600" y="14175"/>
                      <a:pt x="21600" y="14175"/>
                      <a:pt x="21600" y="14175"/>
                    </a:cubicBezTo>
                    <a:cubicBezTo>
                      <a:pt x="21182" y="13725"/>
                      <a:pt x="20764" y="13500"/>
                      <a:pt x="20485" y="13500"/>
                    </a:cubicBezTo>
                    <a:cubicBezTo>
                      <a:pt x="20485" y="13500"/>
                      <a:pt x="20485" y="13500"/>
                      <a:pt x="20485" y="13500"/>
                    </a:cubicBezTo>
                    <a:cubicBezTo>
                      <a:pt x="20067" y="13500"/>
                      <a:pt x="19788" y="13050"/>
                      <a:pt x="19510" y="12600"/>
                    </a:cubicBezTo>
                    <a:cubicBezTo>
                      <a:pt x="19231" y="12375"/>
                      <a:pt x="18952" y="11925"/>
                      <a:pt x="18674" y="11700"/>
                    </a:cubicBezTo>
                    <a:cubicBezTo>
                      <a:pt x="18395" y="11475"/>
                      <a:pt x="17141" y="10800"/>
                      <a:pt x="16723" y="9900"/>
                    </a:cubicBezTo>
                    <a:cubicBezTo>
                      <a:pt x="16723" y="9675"/>
                      <a:pt x="16305" y="9225"/>
                      <a:pt x="16026" y="9000"/>
                    </a:cubicBezTo>
                    <a:cubicBezTo>
                      <a:pt x="15608" y="8550"/>
                      <a:pt x="15329" y="8325"/>
                      <a:pt x="15190" y="7875"/>
                    </a:cubicBezTo>
                    <a:cubicBezTo>
                      <a:pt x="15050" y="7425"/>
                      <a:pt x="14772" y="6525"/>
                      <a:pt x="14493" y="5850"/>
                    </a:cubicBezTo>
                    <a:cubicBezTo>
                      <a:pt x="14354" y="5625"/>
                      <a:pt x="14214" y="5175"/>
                      <a:pt x="14214" y="4950"/>
                    </a:cubicBezTo>
                    <a:cubicBezTo>
                      <a:pt x="14214" y="4725"/>
                      <a:pt x="14075" y="4500"/>
                      <a:pt x="14075" y="4500"/>
                    </a:cubicBezTo>
                    <a:cubicBezTo>
                      <a:pt x="13935" y="4275"/>
                      <a:pt x="13796" y="4275"/>
                      <a:pt x="13517" y="4275"/>
                    </a:cubicBezTo>
                    <a:cubicBezTo>
                      <a:pt x="11985" y="4275"/>
                      <a:pt x="11427" y="4275"/>
                      <a:pt x="11427" y="3600"/>
                    </a:cubicBezTo>
                    <a:cubicBezTo>
                      <a:pt x="11427" y="2925"/>
                      <a:pt x="11288" y="1350"/>
                      <a:pt x="11148" y="1350"/>
                    </a:cubicBezTo>
                    <a:cubicBezTo>
                      <a:pt x="11009" y="1125"/>
                      <a:pt x="11009" y="1125"/>
                      <a:pt x="11009" y="1125"/>
                    </a:cubicBezTo>
                    <a:cubicBezTo>
                      <a:pt x="10591" y="1125"/>
                      <a:pt x="10034" y="900"/>
                      <a:pt x="9755" y="450"/>
                    </a:cubicBezTo>
                    <a:cubicBezTo>
                      <a:pt x="9615" y="225"/>
                      <a:pt x="9337" y="0"/>
                      <a:pt x="9058" y="0"/>
                    </a:cubicBezTo>
                    <a:cubicBezTo>
                      <a:pt x="9058" y="0"/>
                      <a:pt x="9058" y="0"/>
                      <a:pt x="9058" y="0"/>
                    </a:cubicBezTo>
                    <a:cubicBezTo>
                      <a:pt x="8919" y="450"/>
                      <a:pt x="8640" y="675"/>
                      <a:pt x="8361" y="675"/>
                    </a:cubicBezTo>
                    <a:cubicBezTo>
                      <a:pt x="8361" y="675"/>
                      <a:pt x="8361" y="675"/>
                      <a:pt x="8361" y="675"/>
                    </a:cubicBezTo>
                    <a:cubicBezTo>
                      <a:pt x="8361" y="900"/>
                      <a:pt x="8222" y="1575"/>
                      <a:pt x="7665" y="1575"/>
                    </a:cubicBezTo>
                    <a:cubicBezTo>
                      <a:pt x="7665" y="1575"/>
                      <a:pt x="7665" y="1575"/>
                      <a:pt x="7665" y="1575"/>
                    </a:cubicBezTo>
                    <a:cubicBezTo>
                      <a:pt x="7665" y="1575"/>
                      <a:pt x="7665" y="1575"/>
                      <a:pt x="7665" y="1575"/>
                    </a:cubicBezTo>
                    <a:cubicBezTo>
                      <a:pt x="7246" y="1575"/>
                      <a:pt x="6828" y="2250"/>
                      <a:pt x="6828" y="2475"/>
                    </a:cubicBezTo>
                    <a:cubicBezTo>
                      <a:pt x="6828" y="2700"/>
                      <a:pt x="6828" y="2700"/>
                      <a:pt x="6828" y="2700"/>
                    </a:cubicBezTo>
                    <a:cubicBezTo>
                      <a:pt x="6828" y="2700"/>
                      <a:pt x="6828" y="2700"/>
                      <a:pt x="6828" y="2700"/>
                    </a:cubicBezTo>
                    <a:cubicBezTo>
                      <a:pt x="6828" y="2700"/>
                      <a:pt x="6828" y="2700"/>
                      <a:pt x="6828" y="2700"/>
                    </a:cubicBezTo>
                    <a:cubicBezTo>
                      <a:pt x="6828" y="2925"/>
                      <a:pt x="6828" y="3375"/>
                      <a:pt x="6689" y="3600"/>
                    </a:cubicBezTo>
                    <a:cubicBezTo>
                      <a:pt x="6689" y="3600"/>
                      <a:pt x="6689" y="3825"/>
                      <a:pt x="6689" y="3825"/>
                    </a:cubicBezTo>
                    <a:cubicBezTo>
                      <a:pt x="6410" y="4050"/>
                      <a:pt x="6271" y="4275"/>
                      <a:pt x="5992" y="4275"/>
                    </a:cubicBezTo>
                    <a:cubicBezTo>
                      <a:pt x="5853" y="4050"/>
                      <a:pt x="5574" y="4050"/>
                      <a:pt x="5435" y="4050"/>
                    </a:cubicBezTo>
                    <a:cubicBezTo>
                      <a:pt x="5435" y="4050"/>
                      <a:pt x="5435" y="4050"/>
                      <a:pt x="5435" y="4050"/>
                    </a:cubicBezTo>
                    <a:cubicBezTo>
                      <a:pt x="5156" y="4050"/>
                      <a:pt x="5017" y="3825"/>
                      <a:pt x="5017" y="3825"/>
                    </a:cubicBezTo>
                    <a:cubicBezTo>
                      <a:pt x="4877" y="3825"/>
                      <a:pt x="4877" y="3825"/>
                      <a:pt x="4877" y="3825"/>
                    </a:cubicBezTo>
                    <a:cubicBezTo>
                      <a:pt x="4877" y="3825"/>
                      <a:pt x="4877" y="3825"/>
                      <a:pt x="4877" y="3825"/>
                    </a:cubicBezTo>
                    <a:cubicBezTo>
                      <a:pt x="4877" y="3825"/>
                      <a:pt x="4877" y="3825"/>
                      <a:pt x="4877" y="3825"/>
                    </a:cubicBezTo>
                    <a:cubicBezTo>
                      <a:pt x="4738" y="3825"/>
                      <a:pt x="4599" y="4050"/>
                      <a:pt x="4459" y="4050"/>
                    </a:cubicBezTo>
                    <a:cubicBezTo>
                      <a:pt x="4320" y="4050"/>
                      <a:pt x="4041" y="3825"/>
                      <a:pt x="3763" y="3600"/>
                    </a:cubicBezTo>
                    <a:cubicBezTo>
                      <a:pt x="3763" y="3375"/>
                      <a:pt x="3623" y="3375"/>
                      <a:pt x="3623" y="3150"/>
                    </a:cubicBezTo>
                    <a:cubicBezTo>
                      <a:pt x="2926" y="1800"/>
                      <a:pt x="2230" y="900"/>
                      <a:pt x="1812" y="900"/>
                    </a:cubicBezTo>
                    <a:cubicBezTo>
                      <a:pt x="1672" y="900"/>
                      <a:pt x="1672" y="900"/>
                      <a:pt x="1533" y="900"/>
                    </a:cubicBezTo>
                    <a:cubicBezTo>
                      <a:pt x="1394" y="900"/>
                      <a:pt x="1394" y="900"/>
                      <a:pt x="1394" y="900"/>
                    </a:cubicBezTo>
                    <a:cubicBezTo>
                      <a:pt x="1254" y="900"/>
                      <a:pt x="1254" y="900"/>
                      <a:pt x="1254" y="900"/>
                    </a:cubicBezTo>
                    <a:cubicBezTo>
                      <a:pt x="1115" y="900"/>
                      <a:pt x="1115" y="900"/>
                      <a:pt x="1115" y="900"/>
                    </a:cubicBezTo>
                    <a:cubicBezTo>
                      <a:pt x="1812" y="1125"/>
                      <a:pt x="1951" y="2250"/>
                      <a:pt x="2090" y="2700"/>
                    </a:cubicBezTo>
                    <a:cubicBezTo>
                      <a:pt x="2090" y="2925"/>
                      <a:pt x="2090" y="3150"/>
                      <a:pt x="2230" y="3375"/>
                    </a:cubicBezTo>
                    <a:cubicBezTo>
                      <a:pt x="2787" y="3375"/>
                      <a:pt x="3484" y="4500"/>
                      <a:pt x="3484" y="4950"/>
                    </a:cubicBezTo>
                    <a:cubicBezTo>
                      <a:pt x="3345" y="5400"/>
                      <a:pt x="3205" y="5625"/>
                      <a:pt x="2926" y="5625"/>
                    </a:cubicBezTo>
                    <a:cubicBezTo>
                      <a:pt x="2926" y="5625"/>
                      <a:pt x="2926" y="5625"/>
                      <a:pt x="2926" y="5625"/>
                    </a:cubicBezTo>
                    <a:cubicBezTo>
                      <a:pt x="2648" y="5625"/>
                      <a:pt x="2508" y="5850"/>
                      <a:pt x="2369" y="5850"/>
                    </a:cubicBezTo>
                    <a:cubicBezTo>
                      <a:pt x="2090" y="6075"/>
                      <a:pt x="1672" y="6300"/>
                      <a:pt x="1254" y="6075"/>
                    </a:cubicBezTo>
                    <a:cubicBezTo>
                      <a:pt x="1115" y="6075"/>
                      <a:pt x="975" y="6075"/>
                      <a:pt x="975" y="5850"/>
                    </a:cubicBezTo>
                    <a:cubicBezTo>
                      <a:pt x="697" y="5850"/>
                      <a:pt x="418" y="5625"/>
                      <a:pt x="279" y="5625"/>
                    </a:cubicBezTo>
                    <a:cubicBezTo>
                      <a:pt x="279" y="5625"/>
                      <a:pt x="279" y="5625"/>
                      <a:pt x="139" y="5850"/>
                    </a:cubicBezTo>
                    <a:cubicBezTo>
                      <a:pt x="139" y="6075"/>
                      <a:pt x="139" y="6075"/>
                      <a:pt x="139" y="6075"/>
                    </a:cubicBezTo>
                    <a:cubicBezTo>
                      <a:pt x="139" y="6525"/>
                      <a:pt x="0" y="7200"/>
                      <a:pt x="0" y="7425"/>
                    </a:cubicBezTo>
                    <a:cubicBezTo>
                      <a:pt x="0" y="7425"/>
                      <a:pt x="139" y="7425"/>
                      <a:pt x="139" y="7425"/>
                    </a:cubicBezTo>
                    <a:cubicBezTo>
                      <a:pt x="279" y="7425"/>
                      <a:pt x="279" y="7425"/>
                      <a:pt x="279" y="7425"/>
                    </a:cubicBezTo>
                    <a:cubicBezTo>
                      <a:pt x="697" y="7425"/>
                      <a:pt x="975" y="7650"/>
                      <a:pt x="975" y="7875"/>
                    </a:cubicBezTo>
                    <a:cubicBezTo>
                      <a:pt x="1115" y="8325"/>
                      <a:pt x="975" y="8775"/>
                      <a:pt x="836" y="9225"/>
                    </a:cubicBezTo>
                    <a:cubicBezTo>
                      <a:pt x="1254" y="9225"/>
                      <a:pt x="1394" y="9675"/>
                      <a:pt x="1533" y="9900"/>
                    </a:cubicBezTo>
                    <a:cubicBezTo>
                      <a:pt x="1533" y="10125"/>
                      <a:pt x="1533" y="10350"/>
                      <a:pt x="1672" y="10350"/>
                    </a:cubicBezTo>
                    <a:cubicBezTo>
                      <a:pt x="1812" y="10800"/>
                      <a:pt x="1951" y="11250"/>
                      <a:pt x="1812" y="12150"/>
                    </a:cubicBezTo>
                    <a:cubicBezTo>
                      <a:pt x="1672" y="12825"/>
                      <a:pt x="1812" y="13950"/>
                      <a:pt x="1812" y="14850"/>
                    </a:cubicBezTo>
                    <a:cubicBezTo>
                      <a:pt x="1812" y="15075"/>
                      <a:pt x="1812" y="15075"/>
                      <a:pt x="1812" y="15075"/>
                    </a:cubicBezTo>
                    <a:cubicBezTo>
                      <a:pt x="1812" y="15075"/>
                      <a:pt x="1812" y="15075"/>
                      <a:pt x="1812" y="15075"/>
                    </a:cubicBezTo>
                    <a:cubicBezTo>
                      <a:pt x="1812" y="15075"/>
                      <a:pt x="1951" y="15075"/>
                      <a:pt x="1951" y="15075"/>
                    </a:cubicBezTo>
                    <a:cubicBezTo>
                      <a:pt x="1951" y="15075"/>
                      <a:pt x="2090" y="15075"/>
                      <a:pt x="2090" y="15075"/>
                    </a:cubicBezTo>
                    <a:cubicBezTo>
                      <a:pt x="2090" y="14850"/>
                      <a:pt x="2090" y="14850"/>
                      <a:pt x="2090" y="14850"/>
                    </a:cubicBezTo>
                    <a:cubicBezTo>
                      <a:pt x="2230" y="14850"/>
                      <a:pt x="2230" y="14850"/>
                      <a:pt x="2230" y="14850"/>
                    </a:cubicBezTo>
                    <a:cubicBezTo>
                      <a:pt x="2230" y="14850"/>
                      <a:pt x="2369" y="14850"/>
                      <a:pt x="2369" y="14850"/>
                    </a:cubicBezTo>
                    <a:cubicBezTo>
                      <a:pt x="2369" y="14850"/>
                      <a:pt x="2369" y="14850"/>
                      <a:pt x="2369" y="14850"/>
                    </a:cubicBezTo>
                    <a:cubicBezTo>
                      <a:pt x="2369" y="14850"/>
                      <a:pt x="2369" y="14850"/>
                      <a:pt x="2508" y="14850"/>
                    </a:cubicBezTo>
                    <a:cubicBezTo>
                      <a:pt x="2508" y="14850"/>
                      <a:pt x="2508" y="14850"/>
                      <a:pt x="2508" y="14850"/>
                    </a:cubicBezTo>
                    <a:cubicBezTo>
                      <a:pt x="2508" y="14850"/>
                      <a:pt x="2508" y="14850"/>
                      <a:pt x="2508" y="14850"/>
                    </a:cubicBezTo>
                    <a:cubicBezTo>
                      <a:pt x="2508" y="14850"/>
                      <a:pt x="2508" y="14850"/>
                      <a:pt x="2508" y="14850"/>
                    </a:cubicBezTo>
                    <a:cubicBezTo>
                      <a:pt x="2508" y="14850"/>
                      <a:pt x="2648" y="14850"/>
                      <a:pt x="2648" y="14850"/>
                    </a:cubicBezTo>
                    <a:cubicBezTo>
                      <a:pt x="2648" y="14850"/>
                      <a:pt x="2648" y="14850"/>
                      <a:pt x="2648" y="14850"/>
                    </a:cubicBezTo>
                    <a:cubicBezTo>
                      <a:pt x="2648" y="14850"/>
                      <a:pt x="2648" y="14850"/>
                      <a:pt x="2648" y="14850"/>
                    </a:cubicBezTo>
                    <a:cubicBezTo>
                      <a:pt x="2648" y="14850"/>
                      <a:pt x="2648" y="14850"/>
                      <a:pt x="2648" y="14850"/>
                    </a:cubicBezTo>
                    <a:cubicBezTo>
                      <a:pt x="2787" y="14400"/>
                      <a:pt x="3623" y="13050"/>
                      <a:pt x="4181" y="13050"/>
                    </a:cubicBezTo>
                    <a:cubicBezTo>
                      <a:pt x="4320" y="13050"/>
                      <a:pt x="4459" y="13050"/>
                      <a:pt x="4599" y="13050"/>
                    </a:cubicBezTo>
                    <a:cubicBezTo>
                      <a:pt x="4738" y="13050"/>
                      <a:pt x="4877" y="13050"/>
                      <a:pt x="4877" y="13050"/>
                    </a:cubicBezTo>
                    <a:cubicBezTo>
                      <a:pt x="5017" y="13050"/>
                      <a:pt x="5156" y="13050"/>
                      <a:pt x="5156" y="13050"/>
                    </a:cubicBezTo>
                    <a:cubicBezTo>
                      <a:pt x="5295" y="12600"/>
                      <a:pt x="5714" y="12375"/>
                      <a:pt x="6132" y="12375"/>
                    </a:cubicBezTo>
                    <a:cubicBezTo>
                      <a:pt x="6271" y="12375"/>
                      <a:pt x="7107" y="12600"/>
                      <a:pt x="7386" y="13050"/>
                    </a:cubicBezTo>
                    <a:cubicBezTo>
                      <a:pt x="7525" y="13275"/>
                      <a:pt x="8222" y="13725"/>
                      <a:pt x="8361" y="13725"/>
                    </a:cubicBezTo>
                    <a:cubicBezTo>
                      <a:pt x="8501" y="13725"/>
                      <a:pt x="8640" y="13950"/>
                      <a:pt x="8779" y="13950"/>
                    </a:cubicBezTo>
                    <a:cubicBezTo>
                      <a:pt x="8779" y="14175"/>
                      <a:pt x="8919" y="14400"/>
                      <a:pt x="9058" y="14400"/>
                    </a:cubicBezTo>
                    <a:cubicBezTo>
                      <a:pt x="9058" y="14400"/>
                      <a:pt x="9197" y="14400"/>
                      <a:pt x="9197" y="14400"/>
                    </a:cubicBezTo>
                    <a:cubicBezTo>
                      <a:pt x="9615" y="14400"/>
                      <a:pt x="10730" y="14400"/>
                      <a:pt x="10730" y="15525"/>
                    </a:cubicBezTo>
                    <a:cubicBezTo>
                      <a:pt x="10730" y="15525"/>
                      <a:pt x="10870" y="15975"/>
                      <a:pt x="11148" y="15975"/>
                    </a:cubicBezTo>
                    <a:cubicBezTo>
                      <a:pt x="11427" y="15975"/>
                      <a:pt x="11706" y="16425"/>
                      <a:pt x="11845" y="16875"/>
                    </a:cubicBezTo>
                    <a:cubicBezTo>
                      <a:pt x="11985" y="16875"/>
                      <a:pt x="12124" y="17325"/>
                      <a:pt x="12124" y="17325"/>
                    </a:cubicBezTo>
                    <a:cubicBezTo>
                      <a:pt x="12263" y="17325"/>
                      <a:pt x="12403" y="17325"/>
                      <a:pt x="12542" y="17325"/>
                    </a:cubicBezTo>
                    <a:cubicBezTo>
                      <a:pt x="12821" y="17325"/>
                      <a:pt x="13517" y="17325"/>
                      <a:pt x="13517" y="18000"/>
                    </a:cubicBezTo>
                    <a:cubicBezTo>
                      <a:pt x="13517" y="18000"/>
                      <a:pt x="13517" y="18225"/>
                      <a:pt x="13517" y="18225"/>
                    </a:cubicBezTo>
                    <a:cubicBezTo>
                      <a:pt x="13517" y="18225"/>
                      <a:pt x="13517" y="18225"/>
                      <a:pt x="13517" y="18225"/>
                    </a:cubicBezTo>
                    <a:cubicBezTo>
                      <a:pt x="13517" y="18450"/>
                      <a:pt x="13517" y="18450"/>
                      <a:pt x="13517" y="18450"/>
                    </a:cubicBezTo>
                    <a:cubicBezTo>
                      <a:pt x="13657" y="18450"/>
                      <a:pt x="13657" y="18450"/>
                      <a:pt x="13657" y="18675"/>
                    </a:cubicBezTo>
                    <a:cubicBezTo>
                      <a:pt x="13657" y="18675"/>
                      <a:pt x="13657" y="18675"/>
                      <a:pt x="13657" y="18900"/>
                    </a:cubicBezTo>
                    <a:cubicBezTo>
                      <a:pt x="13657" y="18900"/>
                      <a:pt x="13657" y="18900"/>
                      <a:pt x="13657" y="18900"/>
                    </a:cubicBezTo>
                    <a:cubicBezTo>
                      <a:pt x="13657" y="19125"/>
                      <a:pt x="13657" y="19125"/>
                      <a:pt x="13657" y="19125"/>
                    </a:cubicBezTo>
                    <a:cubicBezTo>
                      <a:pt x="13657" y="19350"/>
                      <a:pt x="13657" y="19350"/>
                      <a:pt x="13657" y="19350"/>
                    </a:cubicBezTo>
                    <a:cubicBezTo>
                      <a:pt x="13657" y="19350"/>
                      <a:pt x="13657" y="19575"/>
                      <a:pt x="13657" y="19575"/>
                    </a:cubicBezTo>
                    <a:cubicBezTo>
                      <a:pt x="13657" y="19575"/>
                      <a:pt x="13657" y="19800"/>
                      <a:pt x="13657" y="19800"/>
                    </a:cubicBezTo>
                    <a:cubicBezTo>
                      <a:pt x="13657" y="19800"/>
                      <a:pt x="13657" y="20025"/>
                      <a:pt x="13657" y="20025"/>
                    </a:cubicBezTo>
                    <a:cubicBezTo>
                      <a:pt x="13657" y="20250"/>
                      <a:pt x="13657" y="20250"/>
                      <a:pt x="13657" y="20250"/>
                    </a:cubicBezTo>
                    <a:cubicBezTo>
                      <a:pt x="13796" y="20250"/>
                      <a:pt x="13796" y="20475"/>
                      <a:pt x="13796" y="20700"/>
                    </a:cubicBezTo>
                    <a:cubicBezTo>
                      <a:pt x="13796" y="20700"/>
                      <a:pt x="13796" y="20700"/>
                      <a:pt x="13796" y="20700"/>
                    </a:cubicBezTo>
                    <a:cubicBezTo>
                      <a:pt x="13796" y="20700"/>
                      <a:pt x="13796" y="20700"/>
                      <a:pt x="13935" y="207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48" name="Shape 3889"/>
              <p:cNvSpPr/>
              <p:nvPr/>
            </p:nvSpPr>
            <p:spPr>
              <a:xfrm>
                <a:off x="428415" y="285239"/>
                <a:ext cx="822244" cy="682265"/>
              </a:xfrm>
              <a:custGeom>
                <a:avLst/>
                <a:gdLst/>
                <a:ahLst/>
                <a:cxnLst>
                  <a:cxn ang="0">
                    <a:pos x="wd2" y="hd2"/>
                  </a:cxn>
                  <a:cxn ang="5400000">
                    <a:pos x="wd2" y="hd2"/>
                  </a:cxn>
                  <a:cxn ang="10800000">
                    <a:pos x="wd2" y="hd2"/>
                  </a:cxn>
                  <a:cxn ang="16200000">
                    <a:pos x="wd2" y="hd2"/>
                  </a:cxn>
                </a:cxnLst>
                <a:rect l="0" t="0" r="r" b="b"/>
                <a:pathLst>
                  <a:path w="21541" h="21600" extrusionOk="0">
                    <a:moveTo>
                      <a:pt x="19141" y="15730"/>
                    </a:moveTo>
                    <a:cubicBezTo>
                      <a:pt x="19041" y="15613"/>
                      <a:pt x="18941" y="15613"/>
                      <a:pt x="18941" y="15496"/>
                    </a:cubicBezTo>
                    <a:cubicBezTo>
                      <a:pt x="18641" y="15143"/>
                      <a:pt x="18641" y="15143"/>
                      <a:pt x="18641" y="15143"/>
                    </a:cubicBezTo>
                    <a:cubicBezTo>
                      <a:pt x="18741" y="15143"/>
                      <a:pt x="18741" y="15143"/>
                      <a:pt x="18741" y="15143"/>
                    </a:cubicBezTo>
                    <a:cubicBezTo>
                      <a:pt x="18741" y="15143"/>
                      <a:pt x="18741" y="15143"/>
                      <a:pt x="18741" y="15143"/>
                    </a:cubicBezTo>
                    <a:cubicBezTo>
                      <a:pt x="18741" y="15143"/>
                      <a:pt x="18741" y="15143"/>
                      <a:pt x="18741" y="15143"/>
                    </a:cubicBezTo>
                    <a:cubicBezTo>
                      <a:pt x="18641" y="15026"/>
                      <a:pt x="18641" y="15026"/>
                      <a:pt x="18641" y="14909"/>
                    </a:cubicBezTo>
                    <a:cubicBezTo>
                      <a:pt x="18641" y="14909"/>
                      <a:pt x="18641" y="14909"/>
                      <a:pt x="18641" y="14909"/>
                    </a:cubicBezTo>
                    <a:cubicBezTo>
                      <a:pt x="18641" y="14909"/>
                      <a:pt x="18641" y="14909"/>
                      <a:pt x="18641" y="14909"/>
                    </a:cubicBezTo>
                    <a:cubicBezTo>
                      <a:pt x="18741" y="14791"/>
                      <a:pt x="18841" y="14674"/>
                      <a:pt x="18941" y="14439"/>
                    </a:cubicBezTo>
                    <a:cubicBezTo>
                      <a:pt x="19041" y="14439"/>
                      <a:pt x="19141" y="14322"/>
                      <a:pt x="19141" y="14204"/>
                    </a:cubicBezTo>
                    <a:cubicBezTo>
                      <a:pt x="19441" y="13970"/>
                      <a:pt x="19941" y="13383"/>
                      <a:pt x="19841" y="13148"/>
                    </a:cubicBezTo>
                    <a:cubicBezTo>
                      <a:pt x="19741" y="12913"/>
                      <a:pt x="19441" y="12913"/>
                      <a:pt x="19241" y="12796"/>
                    </a:cubicBezTo>
                    <a:cubicBezTo>
                      <a:pt x="19041" y="12796"/>
                      <a:pt x="18841" y="12678"/>
                      <a:pt x="18741" y="12561"/>
                    </a:cubicBezTo>
                    <a:cubicBezTo>
                      <a:pt x="18741" y="12443"/>
                      <a:pt x="18741" y="12209"/>
                      <a:pt x="18741" y="11974"/>
                    </a:cubicBezTo>
                    <a:cubicBezTo>
                      <a:pt x="18741" y="11739"/>
                      <a:pt x="18641" y="11270"/>
                      <a:pt x="18541" y="11035"/>
                    </a:cubicBezTo>
                    <a:cubicBezTo>
                      <a:pt x="18441" y="10565"/>
                      <a:pt x="18541" y="10213"/>
                      <a:pt x="18541" y="9978"/>
                    </a:cubicBezTo>
                    <a:cubicBezTo>
                      <a:pt x="18541" y="9861"/>
                      <a:pt x="18641" y="9626"/>
                      <a:pt x="18541" y="9626"/>
                    </a:cubicBezTo>
                    <a:cubicBezTo>
                      <a:pt x="18441" y="9274"/>
                      <a:pt x="18541" y="8804"/>
                      <a:pt x="18641" y="8452"/>
                    </a:cubicBezTo>
                    <a:cubicBezTo>
                      <a:pt x="18641" y="8335"/>
                      <a:pt x="18641" y="8335"/>
                      <a:pt x="18741" y="8335"/>
                    </a:cubicBezTo>
                    <a:cubicBezTo>
                      <a:pt x="18741" y="8217"/>
                      <a:pt x="18841" y="8100"/>
                      <a:pt x="18841" y="7983"/>
                    </a:cubicBezTo>
                    <a:cubicBezTo>
                      <a:pt x="19041" y="7748"/>
                      <a:pt x="19141" y="7513"/>
                      <a:pt x="19141" y="7278"/>
                    </a:cubicBezTo>
                    <a:cubicBezTo>
                      <a:pt x="19141" y="7278"/>
                      <a:pt x="19141" y="7161"/>
                      <a:pt x="19141" y="7161"/>
                    </a:cubicBezTo>
                    <a:cubicBezTo>
                      <a:pt x="19141" y="7043"/>
                      <a:pt x="19141" y="7043"/>
                      <a:pt x="19141" y="7043"/>
                    </a:cubicBezTo>
                    <a:cubicBezTo>
                      <a:pt x="19141" y="7043"/>
                      <a:pt x="19141" y="6926"/>
                      <a:pt x="19141" y="6926"/>
                    </a:cubicBezTo>
                    <a:cubicBezTo>
                      <a:pt x="19141" y="6926"/>
                      <a:pt x="19141" y="6926"/>
                      <a:pt x="19241" y="6809"/>
                    </a:cubicBezTo>
                    <a:cubicBezTo>
                      <a:pt x="19241" y="6809"/>
                      <a:pt x="19241" y="6809"/>
                      <a:pt x="19241" y="6809"/>
                    </a:cubicBezTo>
                    <a:cubicBezTo>
                      <a:pt x="19241" y="6691"/>
                      <a:pt x="19241" y="6691"/>
                      <a:pt x="19241" y="6691"/>
                    </a:cubicBezTo>
                    <a:cubicBezTo>
                      <a:pt x="19241" y="6691"/>
                      <a:pt x="19341" y="6691"/>
                      <a:pt x="19341" y="6691"/>
                    </a:cubicBezTo>
                    <a:cubicBezTo>
                      <a:pt x="19341" y="6691"/>
                      <a:pt x="19341" y="6691"/>
                      <a:pt x="19341" y="6574"/>
                    </a:cubicBezTo>
                    <a:cubicBezTo>
                      <a:pt x="19341" y="6574"/>
                      <a:pt x="19341" y="6574"/>
                      <a:pt x="19341" y="6574"/>
                    </a:cubicBezTo>
                    <a:cubicBezTo>
                      <a:pt x="19341" y="6574"/>
                      <a:pt x="19341" y="6574"/>
                      <a:pt x="19341" y="6574"/>
                    </a:cubicBezTo>
                    <a:cubicBezTo>
                      <a:pt x="19341" y="6574"/>
                      <a:pt x="19341" y="6574"/>
                      <a:pt x="19341" y="6457"/>
                    </a:cubicBezTo>
                    <a:cubicBezTo>
                      <a:pt x="19341" y="6457"/>
                      <a:pt x="19341" y="6457"/>
                      <a:pt x="19341" y="6339"/>
                    </a:cubicBezTo>
                    <a:cubicBezTo>
                      <a:pt x="19341" y="6339"/>
                      <a:pt x="19341" y="6339"/>
                      <a:pt x="19341" y="6339"/>
                    </a:cubicBezTo>
                    <a:cubicBezTo>
                      <a:pt x="19241" y="6222"/>
                      <a:pt x="19241" y="6222"/>
                      <a:pt x="19241" y="6222"/>
                    </a:cubicBezTo>
                    <a:cubicBezTo>
                      <a:pt x="19241" y="6104"/>
                      <a:pt x="19241" y="6104"/>
                      <a:pt x="19241" y="6104"/>
                    </a:cubicBezTo>
                    <a:cubicBezTo>
                      <a:pt x="19241" y="5987"/>
                      <a:pt x="19241" y="5987"/>
                      <a:pt x="19241" y="5987"/>
                    </a:cubicBezTo>
                    <a:cubicBezTo>
                      <a:pt x="19241" y="5870"/>
                      <a:pt x="19241" y="5870"/>
                      <a:pt x="19241" y="5870"/>
                    </a:cubicBezTo>
                    <a:cubicBezTo>
                      <a:pt x="19241" y="5870"/>
                      <a:pt x="19241" y="5752"/>
                      <a:pt x="19241" y="5752"/>
                    </a:cubicBezTo>
                    <a:cubicBezTo>
                      <a:pt x="19241" y="5752"/>
                      <a:pt x="19241" y="5635"/>
                      <a:pt x="19241" y="5635"/>
                    </a:cubicBezTo>
                    <a:cubicBezTo>
                      <a:pt x="19241" y="5635"/>
                      <a:pt x="19241" y="5517"/>
                      <a:pt x="19241" y="5517"/>
                    </a:cubicBezTo>
                    <a:cubicBezTo>
                      <a:pt x="19241" y="5517"/>
                      <a:pt x="19241" y="5517"/>
                      <a:pt x="19241" y="5517"/>
                    </a:cubicBezTo>
                    <a:cubicBezTo>
                      <a:pt x="19241" y="5400"/>
                      <a:pt x="19241" y="5400"/>
                      <a:pt x="19241" y="5400"/>
                    </a:cubicBezTo>
                    <a:cubicBezTo>
                      <a:pt x="19241" y="5283"/>
                      <a:pt x="19141" y="5283"/>
                      <a:pt x="19141" y="5283"/>
                    </a:cubicBezTo>
                    <a:cubicBezTo>
                      <a:pt x="19141" y="5283"/>
                      <a:pt x="19141" y="5165"/>
                      <a:pt x="19141" y="5165"/>
                    </a:cubicBezTo>
                    <a:cubicBezTo>
                      <a:pt x="19141" y="5165"/>
                      <a:pt x="19041" y="5165"/>
                      <a:pt x="18841" y="5165"/>
                    </a:cubicBezTo>
                    <a:cubicBezTo>
                      <a:pt x="18741" y="5165"/>
                      <a:pt x="18641" y="5165"/>
                      <a:pt x="18641" y="5165"/>
                    </a:cubicBezTo>
                    <a:cubicBezTo>
                      <a:pt x="18541" y="5165"/>
                      <a:pt x="18541" y="5165"/>
                      <a:pt x="18541" y="5165"/>
                    </a:cubicBezTo>
                    <a:cubicBezTo>
                      <a:pt x="18341" y="5165"/>
                      <a:pt x="18141" y="4930"/>
                      <a:pt x="18041" y="4696"/>
                    </a:cubicBezTo>
                    <a:cubicBezTo>
                      <a:pt x="17941" y="4578"/>
                      <a:pt x="17841" y="4461"/>
                      <a:pt x="17841" y="4461"/>
                    </a:cubicBezTo>
                    <a:cubicBezTo>
                      <a:pt x="17841" y="4461"/>
                      <a:pt x="17841" y="4461"/>
                      <a:pt x="17841" y="4461"/>
                    </a:cubicBezTo>
                    <a:cubicBezTo>
                      <a:pt x="17441" y="4461"/>
                      <a:pt x="17141" y="4109"/>
                      <a:pt x="17141" y="3757"/>
                    </a:cubicBezTo>
                    <a:cubicBezTo>
                      <a:pt x="17041" y="3639"/>
                      <a:pt x="16741" y="3639"/>
                      <a:pt x="16441" y="3639"/>
                    </a:cubicBezTo>
                    <a:cubicBezTo>
                      <a:pt x="16441" y="3639"/>
                      <a:pt x="16441" y="3639"/>
                      <a:pt x="16341" y="3639"/>
                    </a:cubicBezTo>
                    <a:cubicBezTo>
                      <a:pt x="16041" y="3639"/>
                      <a:pt x="15941" y="3404"/>
                      <a:pt x="15841" y="3287"/>
                    </a:cubicBezTo>
                    <a:cubicBezTo>
                      <a:pt x="15841" y="3287"/>
                      <a:pt x="15741" y="3287"/>
                      <a:pt x="15741" y="3287"/>
                    </a:cubicBezTo>
                    <a:cubicBezTo>
                      <a:pt x="15541" y="3287"/>
                      <a:pt x="15041" y="3052"/>
                      <a:pt x="14841" y="2817"/>
                    </a:cubicBezTo>
                    <a:cubicBezTo>
                      <a:pt x="14741" y="2700"/>
                      <a:pt x="14541" y="2583"/>
                      <a:pt x="14241" y="2583"/>
                    </a:cubicBezTo>
                    <a:cubicBezTo>
                      <a:pt x="14041" y="2583"/>
                      <a:pt x="13841" y="2700"/>
                      <a:pt x="13841" y="2700"/>
                    </a:cubicBezTo>
                    <a:cubicBezTo>
                      <a:pt x="13641" y="2935"/>
                      <a:pt x="13441" y="2935"/>
                      <a:pt x="13341" y="2935"/>
                    </a:cubicBezTo>
                    <a:cubicBezTo>
                      <a:pt x="13241" y="2935"/>
                      <a:pt x="13241" y="2935"/>
                      <a:pt x="13141" y="2935"/>
                    </a:cubicBezTo>
                    <a:cubicBezTo>
                      <a:pt x="13041" y="2935"/>
                      <a:pt x="12941" y="2935"/>
                      <a:pt x="12841" y="2935"/>
                    </a:cubicBezTo>
                    <a:cubicBezTo>
                      <a:pt x="12741" y="2935"/>
                      <a:pt x="12241" y="3404"/>
                      <a:pt x="12041" y="3639"/>
                    </a:cubicBezTo>
                    <a:cubicBezTo>
                      <a:pt x="12041" y="3639"/>
                      <a:pt x="12041" y="3639"/>
                      <a:pt x="12041" y="3757"/>
                    </a:cubicBezTo>
                    <a:cubicBezTo>
                      <a:pt x="12041" y="3757"/>
                      <a:pt x="12041" y="3757"/>
                      <a:pt x="12041" y="3757"/>
                    </a:cubicBezTo>
                    <a:cubicBezTo>
                      <a:pt x="11941" y="3757"/>
                      <a:pt x="11941" y="3757"/>
                      <a:pt x="11941" y="3757"/>
                    </a:cubicBezTo>
                    <a:cubicBezTo>
                      <a:pt x="11941" y="3757"/>
                      <a:pt x="11941" y="3757"/>
                      <a:pt x="11941" y="3757"/>
                    </a:cubicBezTo>
                    <a:cubicBezTo>
                      <a:pt x="11941" y="3757"/>
                      <a:pt x="11941" y="3757"/>
                      <a:pt x="11841" y="3757"/>
                    </a:cubicBezTo>
                    <a:cubicBezTo>
                      <a:pt x="11841" y="3757"/>
                      <a:pt x="11841" y="3757"/>
                      <a:pt x="11841" y="3874"/>
                    </a:cubicBezTo>
                    <a:cubicBezTo>
                      <a:pt x="11841" y="3874"/>
                      <a:pt x="11841" y="3874"/>
                      <a:pt x="11741" y="3874"/>
                    </a:cubicBezTo>
                    <a:cubicBezTo>
                      <a:pt x="11741" y="3874"/>
                      <a:pt x="11741" y="3874"/>
                      <a:pt x="11741" y="3874"/>
                    </a:cubicBezTo>
                    <a:cubicBezTo>
                      <a:pt x="11741" y="3874"/>
                      <a:pt x="11641" y="3874"/>
                      <a:pt x="11641" y="3874"/>
                    </a:cubicBezTo>
                    <a:cubicBezTo>
                      <a:pt x="11641" y="3874"/>
                      <a:pt x="11641" y="3874"/>
                      <a:pt x="11641" y="3874"/>
                    </a:cubicBezTo>
                    <a:cubicBezTo>
                      <a:pt x="11541" y="3874"/>
                      <a:pt x="11541" y="3874"/>
                      <a:pt x="11541" y="3874"/>
                    </a:cubicBezTo>
                    <a:cubicBezTo>
                      <a:pt x="11441" y="3874"/>
                      <a:pt x="11441" y="3874"/>
                      <a:pt x="11441" y="3874"/>
                    </a:cubicBezTo>
                    <a:cubicBezTo>
                      <a:pt x="11341" y="3874"/>
                      <a:pt x="11341" y="3991"/>
                      <a:pt x="11341" y="3991"/>
                    </a:cubicBezTo>
                    <a:cubicBezTo>
                      <a:pt x="11241" y="3991"/>
                      <a:pt x="11241" y="3991"/>
                      <a:pt x="11241" y="3991"/>
                    </a:cubicBezTo>
                    <a:cubicBezTo>
                      <a:pt x="11141" y="3991"/>
                      <a:pt x="11141" y="3991"/>
                      <a:pt x="11141" y="3991"/>
                    </a:cubicBezTo>
                    <a:cubicBezTo>
                      <a:pt x="11141" y="4226"/>
                      <a:pt x="11141" y="4461"/>
                      <a:pt x="11041" y="4578"/>
                    </a:cubicBezTo>
                    <a:cubicBezTo>
                      <a:pt x="10841" y="5048"/>
                      <a:pt x="9141" y="5283"/>
                      <a:pt x="8441" y="5283"/>
                    </a:cubicBezTo>
                    <a:cubicBezTo>
                      <a:pt x="8441" y="5283"/>
                      <a:pt x="8441" y="5283"/>
                      <a:pt x="8441" y="5283"/>
                    </a:cubicBezTo>
                    <a:cubicBezTo>
                      <a:pt x="7941" y="5283"/>
                      <a:pt x="7641" y="4813"/>
                      <a:pt x="7341" y="4461"/>
                    </a:cubicBezTo>
                    <a:cubicBezTo>
                      <a:pt x="7041" y="4109"/>
                      <a:pt x="6841" y="3874"/>
                      <a:pt x="6441" y="3874"/>
                    </a:cubicBezTo>
                    <a:cubicBezTo>
                      <a:pt x="5541" y="3874"/>
                      <a:pt x="4941" y="3052"/>
                      <a:pt x="4841" y="2230"/>
                    </a:cubicBezTo>
                    <a:cubicBezTo>
                      <a:pt x="4841" y="2113"/>
                      <a:pt x="4741" y="2113"/>
                      <a:pt x="4741" y="2113"/>
                    </a:cubicBezTo>
                    <a:cubicBezTo>
                      <a:pt x="4741" y="2113"/>
                      <a:pt x="4741" y="2113"/>
                      <a:pt x="4741" y="2113"/>
                    </a:cubicBezTo>
                    <a:cubicBezTo>
                      <a:pt x="4641" y="2113"/>
                      <a:pt x="4641" y="2113"/>
                      <a:pt x="4641" y="1996"/>
                    </a:cubicBezTo>
                    <a:cubicBezTo>
                      <a:pt x="4641" y="1996"/>
                      <a:pt x="4541" y="1996"/>
                      <a:pt x="4541" y="1996"/>
                    </a:cubicBezTo>
                    <a:cubicBezTo>
                      <a:pt x="4541" y="1996"/>
                      <a:pt x="4541" y="1996"/>
                      <a:pt x="4441" y="1996"/>
                    </a:cubicBezTo>
                    <a:cubicBezTo>
                      <a:pt x="4441" y="1996"/>
                      <a:pt x="4441" y="1878"/>
                      <a:pt x="4441" y="1878"/>
                    </a:cubicBezTo>
                    <a:cubicBezTo>
                      <a:pt x="4441" y="1878"/>
                      <a:pt x="4341" y="1878"/>
                      <a:pt x="4341" y="1878"/>
                    </a:cubicBezTo>
                    <a:cubicBezTo>
                      <a:pt x="4341" y="1878"/>
                      <a:pt x="4341" y="1878"/>
                      <a:pt x="4341" y="1878"/>
                    </a:cubicBezTo>
                    <a:cubicBezTo>
                      <a:pt x="4241" y="1761"/>
                      <a:pt x="4241" y="1761"/>
                      <a:pt x="4241" y="1761"/>
                    </a:cubicBezTo>
                    <a:cubicBezTo>
                      <a:pt x="4241" y="1761"/>
                      <a:pt x="4241" y="1761"/>
                      <a:pt x="4241" y="1761"/>
                    </a:cubicBezTo>
                    <a:cubicBezTo>
                      <a:pt x="4141" y="1643"/>
                      <a:pt x="4141" y="1643"/>
                      <a:pt x="4141" y="1643"/>
                    </a:cubicBezTo>
                    <a:cubicBezTo>
                      <a:pt x="4141" y="1643"/>
                      <a:pt x="4141" y="1643"/>
                      <a:pt x="4141" y="1643"/>
                    </a:cubicBezTo>
                    <a:cubicBezTo>
                      <a:pt x="4041" y="1526"/>
                      <a:pt x="4041" y="1526"/>
                      <a:pt x="4041" y="1526"/>
                    </a:cubicBezTo>
                    <a:cubicBezTo>
                      <a:pt x="4041" y="1409"/>
                      <a:pt x="4041" y="1291"/>
                      <a:pt x="4041" y="1291"/>
                    </a:cubicBezTo>
                    <a:cubicBezTo>
                      <a:pt x="4141" y="1057"/>
                      <a:pt x="4241" y="470"/>
                      <a:pt x="4141" y="352"/>
                    </a:cubicBezTo>
                    <a:cubicBezTo>
                      <a:pt x="4141" y="352"/>
                      <a:pt x="4141" y="352"/>
                      <a:pt x="4141" y="352"/>
                    </a:cubicBezTo>
                    <a:cubicBezTo>
                      <a:pt x="3941" y="470"/>
                      <a:pt x="3841" y="587"/>
                      <a:pt x="3641" y="704"/>
                    </a:cubicBezTo>
                    <a:cubicBezTo>
                      <a:pt x="3441" y="822"/>
                      <a:pt x="3241" y="1057"/>
                      <a:pt x="3041" y="1174"/>
                    </a:cubicBezTo>
                    <a:cubicBezTo>
                      <a:pt x="3041" y="1174"/>
                      <a:pt x="3041" y="1174"/>
                      <a:pt x="3041" y="1174"/>
                    </a:cubicBezTo>
                    <a:cubicBezTo>
                      <a:pt x="2941" y="1174"/>
                      <a:pt x="2941" y="1174"/>
                      <a:pt x="2941" y="1174"/>
                    </a:cubicBezTo>
                    <a:cubicBezTo>
                      <a:pt x="2941" y="1291"/>
                      <a:pt x="2941" y="1291"/>
                      <a:pt x="2941" y="1291"/>
                    </a:cubicBezTo>
                    <a:cubicBezTo>
                      <a:pt x="2841" y="1291"/>
                      <a:pt x="2841" y="1291"/>
                      <a:pt x="2841" y="1291"/>
                    </a:cubicBezTo>
                    <a:cubicBezTo>
                      <a:pt x="2841" y="1291"/>
                      <a:pt x="2741" y="1291"/>
                      <a:pt x="2741" y="1291"/>
                    </a:cubicBezTo>
                    <a:cubicBezTo>
                      <a:pt x="2741" y="1291"/>
                      <a:pt x="2741" y="1291"/>
                      <a:pt x="2741" y="1291"/>
                    </a:cubicBezTo>
                    <a:cubicBezTo>
                      <a:pt x="2741" y="1291"/>
                      <a:pt x="2741" y="1291"/>
                      <a:pt x="2741" y="1291"/>
                    </a:cubicBezTo>
                    <a:cubicBezTo>
                      <a:pt x="2541" y="1409"/>
                      <a:pt x="2541" y="1409"/>
                      <a:pt x="2541" y="1409"/>
                    </a:cubicBezTo>
                    <a:cubicBezTo>
                      <a:pt x="2541" y="1409"/>
                      <a:pt x="2541" y="1409"/>
                      <a:pt x="2541" y="1409"/>
                    </a:cubicBezTo>
                    <a:cubicBezTo>
                      <a:pt x="2541" y="1409"/>
                      <a:pt x="2441" y="1409"/>
                      <a:pt x="2341" y="1526"/>
                    </a:cubicBezTo>
                    <a:cubicBezTo>
                      <a:pt x="2341" y="1526"/>
                      <a:pt x="2341" y="1526"/>
                      <a:pt x="2341" y="1526"/>
                    </a:cubicBezTo>
                    <a:cubicBezTo>
                      <a:pt x="2241" y="1526"/>
                      <a:pt x="2241" y="1526"/>
                      <a:pt x="2141" y="1526"/>
                    </a:cubicBezTo>
                    <a:cubicBezTo>
                      <a:pt x="2141" y="1526"/>
                      <a:pt x="2141" y="1526"/>
                      <a:pt x="2141" y="1526"/>
                    </a:cubicBezTo>
                    <a:cubicBezTo>
                      <a:pt x="2041" y="1526"/>
                      <a:pt x="2041" y="1526"/>
                      <a:pt x="2041" y="1526"/>
                    </a:cubicBezTo>
                    <a:cubicBezTo>
                      <a:pt x="2041" y="1526"/>
                      <a:pt x="1941" y="1526"/>
                      <a:pt x="1941" y="1526"/>
                    </a:cubicBezTo>
                    <a:cubicBezTo>
                      <a:pt x="1941" y="1526"/>
                      <a:pt x="1941" y="1526"/>
                      <a:pt x="1941" y="1526"/>
                    </a:cubicBezTo>
                    <a:cubicBezTo>
                      <a:pt x="1941" y="1526"/>
                      <a:pt x="1941" y="1526"/>
                      <a:pt x="1941" y="1526"/>
                    </a:cubicBezTo>
                    <a:cubicBezTo>
                      <a:pt x="1741" y="1526"/>
                      <a:pt x="1741" y="1526"/>
                      <a:pt x="1741" y="1526"/>
                    </a:cubicBezTo>
                    <a:cubicBezTo>
                      <a:pt x="1741" y="1526"/>
                      <a:pt x="1741" y="1526"/>
                      <a:pt x="1741" y="1526"/>
                    </a:cubicBezTo>
                    <a:cubicBezTo>
                      <a:pt x="1541" y="1526"/>
                      <a:pt x="1441" y="1409"/>
                      <a:pt x="1341" y="1409"/>
                    </a:cubicBezTo>
                    <a:cubicBezTo>
                      <a:pt x="1141" y="1409"/>
                      <a:pt x="1041" y="1291"/>
                      <a:pt x="1041" y="1174"/>
                    </a:cubicBezTo>
                    <a:cubicBezTo>
                      <a:pt x="1041" y="1057"/>
                      <a:pt x="941" y="1057"/>
                      <a:pt x="941" y="1057"/>
                    </a:cubicBezTo>
                    <a:cubicBezTo>
                      <a:pt x="941" y="1057"/>
                      <a:pt x="941" y="1057"/>
                      <a:pt x="941" y="939"/>
                    </a:cubicBezTo>
                    <a:cubicBezTo>
                      <a:pt x="641" y="822"/>
                      <a:pt x="541" y="587"/>
                      <a:pt x="541" y="470"/>
                    </a:cubicBezTo>
                    <a:cubicBezTo>
                      <a:pt x="441" y="352"/>
                      <a:pt x="441" y="352"/>
                      <a:pt x="441" y="235"/>
                    </a:cubicBezTo>
                    <a:cubicBezTo>
                      <a:pt x="441" y="235"/>
                      <a:pt x="441" y="235"/>
                      <a:pt x="441" y="117"/>
                    </a:cubicBezTo>
                    <a:cubicBezTo>
                      <a:pt x="441" y="117"/>
                      <a:pt x="441" y="117"/>
                      <a:pt x="441" y="117"/>
                    </a:cubicBezTo>
                    <a:cubicBezTo>
                      <a:pt x="441" y="117"/>
                      <a:pt x="441" y="117"/>
                      <a:pt x="441" y="117"/>
                    </a:cubicBezTo>
                    <a:cubicBezTo>
                      <a:pt x="441" y="0"/>
                      <a:pt x="341" y="0"/>
                      <a:pt x="341" y="0"/>
                    </a:cubicBezTo>
                    <a:cubicBezTo>
                      <a:pt x="341" y="0"/>
                      <a:pt x="341" y="0"/>
                      <a:pt x="341" y="0"/>
                    </a:cubicBezTo>
                    <a:cubicBezTo>
                      <a:pt x="341" y="0"/>
                      <a:pt x="341" y="0"/>
                      <a:pt x="241" y="0"/>
                    </a:cubicBezTo>
                    <a:cubicBezTo>
                      <a:pt x="241" y="0"/>
                      <a:pt x="241" y="0"/>
                      <a:pt x="241" y="0"/>
                    </a:cubicBezTo>
                    <a:cubicBezTo>
                      <a:pt x="241" y="0"/>
                      <a:pt x="241" y="0"/>
                      <a:pt x="241" y="0"/>
                    </a:cubicBezTo>
                    <a:cubicBezTo>
                      <a:pt x="241" y="0"/>
                      <a:pt x="241" y="117"/>
                      <a:pt x="241" y="117"/>
                    </a:cubicBezTo>
                    <a:cubicBezTo>
                      <a:pt x="241" y="352"/>
                      <a:pt x="241" y="587"/>
                      <a:pt x="41" y="704"/>
                    </a:cubicBezTo>
                    <a:cubicBezTo>
                      <a:pt x="-59" y="822"/>
                      <a:pt x="41" y="1291"/>
                      <a:pt x="141" y="1409"/>
                    </a:cubicBezTo>
                    <a:cubicBezTo>
                      <a:pt x="241" y="1643"/>
                      <a:pt x="241" y="1878"/>
                      <a:pt x="141" y="2230"/>
                    </a:cubicBezTo>
                    <a:cubicBezTo>
                      <a:pt x="141" y="2348"/>
                      <a:pt x="141" y="2700"/>
                      <a:pt x="141" y="2817"/>
                    </a:cubicBezTo>
                    <a:cubicBezTo>
                      <a:pt x="241" y="2935"/>
                      <a:pt x="441" y="3170"/>
                      <a:pt x="541" y="3404"/>
                    </a:cubicBezTo>
                    <a:cubicBezTo>
                      <a:pt x="541" y="3522"/>
                      <a:pt x="641" y="3522"/>
                      <a:pt x="641" y="3639"/>
                    </a:cubicBezTo>
                    <a:cubicBezTo>
                      <a:pt x="641" y="3639"/>
                      <a:pt x="641" y="3639"/>
                      <a:pt x="641" y="3639"/>
                    </a:cubicBezTo>
                    <a:cubicBezTo>
                      <a:pt x="641" y="3757"/>
                      <a:pt x="641" y="3757"/>
                      <a:pt x="641" y="3874"/>
                    </a:cubicBezTo>
                    <a:cubicBezTo>
                      <a:pt x="641" y="3874"/>
                      <a:pt x="641" y="3874"/>
                      <a:pt x="641" y="3874"/>
                    </a:cubicBezTo>
                    <a:cubicBezTo>
                      <a:pt x="741" y="3874"/>
                      <a:pt x="741" y="3874"/>
                      <a:pt x="741" y="3991"/>
                    </a:cubicBezTo>
                    <a:cubicBezTo>
                      <a:pt x="741" y="3991"/>
                      <a:pt x="741" y="3991"/>
                      <a:pt x="741" y="3991"/>
                    </a:cubicBezTo>
                    <a:cubicBezTo>
                      <a:pt x="741" y="3991"/>
                      <a:pt x="741" y="3991"/>
                      <a:pt x="741" y="3991"/>
                    </a:cubicBezTo>
                    <a:cubicBezTo>
                      <a:pt x="741" y="3991"/>
                      <a:pt x="741" y="3991"/>
                      <a:pt x="741" y="3991"/>
                    </a:cubicBezTo>
                    <a:cubicBezTo>
                      <a:pt x="741" y="4109"/>
                      <a:pt x="741" y="4226"/>
                      <a:pt x="841" y="4226"/>
                    </a:cubicBezTo>
                    <a:cubicBezTo>
                      <a:pt x="941" y="4461"/>
                      <a:pt x="1141" y="4813"/>
                      <a:pt x="1141" y="5048"/>
                    </a:cubicBezTo>
                    <a:cubicBezTo>
                      <a:pt x="1141" y="5283"/>
                      <a:pt x="1441" y="5635"/>
                      <a:pt x="1541" y="5635"/>
                    </a:cubicBezTo>
                    <a:cubicBezTo>
                      <a:pt x="1741" y="5635"/>
                      <a:pt x="1941" y="5635"/>
                      <a:pt x="2141" y="5870"/>
                    </a:cubicBezTo>
                    <a:cubicBezTo>
                      <a:pt x="2241" y="5987"/>
                      <a:pt x="2241" y="6222"/>
                      <a:pt x="2141" y="6339"/>
                    </a:cubicBezTo>
                    <a:cubicBezTo>
                      <a:pt x="2141" y="6457"/>
                      <a:pt x="2141" y="6574"/>
                      <a:pt x="2141" y="6691"/>
                    </a:cubicBezTo>
                    <a:cubicBezTo>
                      <a:pt x="2141" y="6926"/>
                      <a:pt x="2241" y="7043"/>
                      <a:pt x="2141" y="7161"/>
                    </a:cubicBezTo>
                    <a:cubicBezTo>
                      <a:pt x="2041" y="7278"/>
                      <a:pt x="1941" y="7278"/>
                      <a:pt x="1841" y="7278"/>
                    </a:cubicBezTo>
                    <a:cubicBezTo>
                      <a:pt x="1841" y="7396"/>
                      <a:pt x="1841" y="7513"/>
                      <a:pt x="1741" y="7630"/>
                    </a:cubicBezTo>
                    <a:cubicBezTo>
                      <a:pt x="1741" y="7983"/>
                      <a:pt x="1641" y="8217"/>
                      <a:pt x="1541" y="8335"/>
                    </a:cubicBezTo>
                    <a:cubicBezTo>
                      <a:pt x="1441" y="8452"/>
                      <a:pt x="1541" y="9039"/>
                      <a:pt x="1641" y="9157"/>
                    </a:cubicBezTo>
                    <a:cubicBezTo>
                      <a:pt x="2241" y="9509"/>
                      <a:pt x="2341" y="9861"/>
                      <a:pt x="2241" y="10096"/>
                    </a:cubicBezTo>
                    <a:cubicBezTo>
                      <a:pt x="2341" y="10330"/>
                      <a:pt x="3041" y="10800"/>
                      <a:pt x="3341" y="10800"/>
                    </a:cubicBezTo>
                    <a:cubicBezTo>
                      <a:pt x="3641" y="10917"/>
                      <a:pt x="3741" y="11152"/>
                      <a:pt x="3841" y="11387"/>
                    </a:cubicBezTo>
                    <a:cubicBezTo>
                      <a:pt x="3941" y="11504"/>
                      <a:pt x="3941" y="11622"/>
                      <a:pt x="3941" y="11622"/>
                    </a:cubicBezTo>
                    <a:cubicBezTo>
                      <a:pt x="4141" y="11857"/>
                      <a:pt x="4041" y="12209"/>
                      <a:pt x="4041" y="12443"/>
                    </a:cubicBezTo>
                    <a:cubicBezTo>
                      <a:pt x="4041" y="12443"/>
                      <a:pt x="4041" y="12443"/>
                      <a:pt x="3941" y="12443"/>
                    </a:cubicBezTo>
                    <a:cubicBezTo>
                      <a:pt x="3941" y="12561"/>
                      <a:pt x="3941" y="12678"/>
                      <a:pt x="3941" y="12678"/>
                    </a:cubicBezTo>
                    <a:cubicBezTo>
                      <a:pt x="3941" y="12678"/>
                      <a:pt x="4041" y="12796"/>
                      <a:pt x="4041" y="12913"/>
                    </a:cubicBezTo>
                    <a:cubicBezTo>
                      <a:pt x="4241" y="13030"/>
                      <a:pt x="4441" y="13265"/>
                      <a:pt x="4341" y="13617"/>
                    </a:cubicBezTo>
                    <a:cubicBezTo>
                      <a:pt x="4341" y="13617"/>
                      <a:pt x="4341" y="13735"/>
                      <a:pt x="4341" y="13735"/>
                    </a:cubicBezTo>
                    <a:cubicBezTo>
                      <a:pt x="4341" y="13735"/>
                      <a:pt x="4341" y="13735"/>
                      <a:pt x="4341" y="13735"/>
                    </a:cubicBezTo>
                    <a:cubicBezTo>
                      <a:pt x="4341" y="13735"/>
                      <a:pt x="4441" y="13735"/>
                      <a:pt x="4441" y="13852"/>
                    </a:cubicBezTo>
                    <a:cubicBezTo>
                      <a:pt x="4441" y="13852"/>
                      <a:pt x="4441" y="13852"/>
                      <a:pt x="4441" y="13852"/>
                    </a:cubicBezTo>
                    <a:cubicBezTo>
                      <a:pt x="4441" y="13852"/>
                      <a:pt x="4441" y="13852"/>
                      <a:pt x="4441" y="13852"/>
                    </a:cubicBezTo>
                    <a:cubicBezTo>
                      <a:pt x="4441" y="13970"/>
                      <a:pt x="4541" y="13970"/>
                      <a:pt x="4541" y="13970"/>
                    </a:cubicBezTo>
                    <a:cubicBezTo>
                      <a:pt x="4541" y="13970"/>
                      <a:pt x="4541" y="13970"/>
                      <a:pt x="4541" y="13970"/>
                    </a:cubicBezTo>
                    <a:cubicBezTo>
                      <a:pt x="4541" y="13970"/>
                      <a:pt x="4541" y="14087"/>
                      <a:pt x="4541" y="14087"/>
                    </a:cubicBezTo>
                    <a:cubicBezTo>
                      <a:pt x="4641" y="14087"/>
                      <a:pt x="4641" y="14087"/>
                      <a:pt x="4641" y="14087"/>
                    </a:cubicBezTo>
                    <a:cubicBezTo>
                      <a:pt x="4641" y="14087"/>
                      <a:pt x="4641" y="14204"/>
                      <a:pt x="4641" y="14204"/>
                    </a:cubicBezTo>
                    <a:cubicBezTo>
                      <a:pt x="4641" y="14204"/>
                      <a:pt x="4741" y="14204"/>
                      <a:pt x="4741" y="14204"/>
                    </a:cubicBezTo>
                    <a:cubicBezTo>
                      <a:pt x="4741" y="14204"/>
                      <a:pt x="4741" y="14204"/>
                      <a:pt x="4741" y="14322"/>
                    </a:cubicBezTo>
                    <a:cubicBezTo>
                      <a:pt x="4741" y="14322"/>
                      <a:pt x="4741" y="14322"/>
                      <a:pt x="4841" y="14322"/>
                    </a:cubicBezTo>
                    <a:cubicBezTo>
                      <a:pt x="4841" y="14322"/>
                      <a:pt x="4841" y="14322"/>
                      <a:pt x="4841" y="14322"/>
                    </a:cubicBezTo>
                    <a:cubicBezTo>
                      <a:pt x="4841" y="14322"/>
                      <a:pt x="4841" y="14439"/>
                      <a:pt x="4841" y="14439"/>
                    </a:cubicBezTo>
                    <a:cubicBezTo>
                      <a:pt x="4941" y="14322"/>
                      <a:pt x="5041" y="14322"/>
                      <a:pt x="5041" y="14322"/>
                    </a:cubicBezTo>
                    <a:cubicBezTo>
                      <a:pt x="5141" y="14322"/>
                      <a:pt x="5141" y="14322"/>
                      <a:pt x="5241" y="14322"/>
                    </a:cubicBezTo>
                    <a:cubicBezTo>
                      <a:pt x="5241" y="14204"/>
                      <a:pt x="5341" y="14087"/>
                      <a:pt x="5441" y="14087"/>
                    </a:cubicBezTo>
                    <a:cubicBezTo>
                      <a:pt x="5541" y="14087"/>
                      <a:pt x="5641" y="14204"/>
                      <a:pt x="5741" y="14322"/>
                    </a:cubicBezTo>
                    <a:cubicBezTo>
                      <a:pt x="5741" y="14322"/>
                      <a:pt x="5941" y="14322"/>
                      <a:pt x="6041" y="14204"/>
                    </a:cubicBezTo>
                    <a:cubicBezTo>
                      <a:pt x="6141" y="14204"/>
                      <a:pt x="6241" y="14204"/>
                      <a:pt x="6341" y="14204"/>
                    </a:cubicBezTo>
                    <a:cubicBezTo>
                      <a:pt x="6441" y="14204"/>
                      <a:pt x="6741" y="14204"/>
                      <a:pt x="7741" y="16435"/>
                    </a:cubicBezTo>
                    <a:cubicBezTo>
                      <a:pt x="7741" y="16552"/>
                      <a:pt x="7841" y="16670"/>
                      <a:pt x="7841" y="16904"/>
                    </a:cubicBezTo>
                    <a:cubicBezTo>
                      <a:pt x="8041" y="17139"/>
                      <a:pt x="8041" y="17374"/>
                      <a:pt x="8241" y="17491"/>
                    </a:cubicBezTo>
                    <a:cubicBezTo>
                      <a:pt x="8341" y="17609"/>
                      <a:pt x="8541" y="17609"/>
                      <a:pt x="8641" y="17726"/>
                    </a:cubicBezTo>
                    <a:cubicBezTo>
                      <a:pt x="8941" y="17726"/>
                      <a:pt x="9341" y="17843"/>
                      <a:pt x="9641" y="18313"/>
                    </a:cubicBezTo>
                    <a:cubicBezTo>
                      <a:pt x="10141" y="18900"/>
                      <a:pt x="11541" y="19370"/>
                      <a:pt x="12141" y="19370"/>
                    </a:cubicBezTo>
                    <a:cubicBezTo>
                      <a:pt x="12341" y="19370"/>
                      <a:pt x="12541" y="19252"/>
                      <a:pt x="12741" y="19135"/>
                    </a:cubicBezTo>
                    <a:cubicBezTo>
                      <a:pt x="13041" y="19017"/>
                      <a:pt x="13341" y="18783"/>
                      <a:pt x="13741" y="18783"/>
                    </a:cubicBezTo>
                    <a:cubicBezTo>
                      <a:pt x="13741" y="18783"/>
                      <a:pt x="13841" y="18783"/>
                      <a:pt x="13941" y="18783"/>
                    </a:cubicBezTo>
                    <a:cubicBezTo>
                      <a:pt x="14541" y="19017"/>
                      <a:pt x="14741" y="19604"/>
                      <a:pt x="14741" y="20074"/>
                    </a:cubicBezTo>
                    <a:cubicBezTo>
                      <a:pt x="14841" y="20309"/>
                      <a:pt x="14841" y="20543"/>
                      <a:pt x="14941" y="20661"/>
                    </a:cubicBezTo>
                    <a:cubicBezTo>
                      <a:pt x="15141" y="20896"/>
                      <a:pt x="16641" y="21130"/>
                      <a:pt x="17541" y="21248"/>
                    </a:cubicBezTo>
                    <a:cubicBezTo>
                      <a:pt x="18141" y="21365"/>
                      <a:pt x="18541" y="21365"/>
                      <a:pt x="18741" y="21483"/>
                    </a:cubicBezTo>
                    <a:cubicBezTo>
                      <a:pt x="18941" y="21483"/>
                      <a:pt x="19241" y="21483"/>
                      <a:pt x="19641" y="21600"/>
                    </a:cubicBezTo>
                    <a:cubicBezTo>
                      <a:pt x="19641" y="21483"/>
                      <a:pt x="19641" y="21483"/>
                      <a:pt x="19641" y="21483"/>
                    </a:cubicBezTo>
                    <a:cubicBezTo>
                      <a:pt x="19641" y="20778"/>
                      <a:pt x="20041" y="20191"/>
                      <a:pt x="20441" y="19839"/>
                    </a:cubicBezTo>
                    <a:cubicBezTo>
                      <a:pt x="20841" y="19722"/>
                      <a:pt x="21141" y="19604"/>
                      <a:pt x="21541" y="19487"/>
                    </a:cubicBezTo>
                    <a:cubicBezTo>
                      <a:pt x="21541" y="19370"/>
                      <a:pt x="21341" y="19017"/>
                      <a:pt x="21241" y="19017"/>
                    </a:cubicBezTo>
                    <a:cubicBezTo>
                      <a:pt x="21041" y="18900"/>
                      <a:pt x="21041" y="18548"/>
                      <a:pt x="20941" y="18196"/>
                    </a:cubicBezTo>
                    <a:cubicBezTo>
                      <a:pt x="20941" y="17843"/>
                      <a:pt x="20941" y="17609"/>
                      <a:pt x="20741" y="17491"/>
                    </a:cubicBezTo>
                    <a:cubicBezTo>
                      <a:pt x="20041" y="17139"/>
                      <a:pt x="19641" y="16670"/>
                      <a:pt x="19441" y="16200"/>
                    </a:cubicBezTo>
                    <a:cubicBezTo>
                      <a:pt x="19441" y="16083"/>
                      <a:pt x="19241" y="15848"/>
                      <a:pt x="19141" y="1573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49" name="Shape 3890"/>
              <p:cNvSpPr/>
              <p:nvPr/>
            </p:nvSpPr>
            <p:spPr>
              <a:xfrm>
                <a:off x="1457774" y="238984"/>
                <a:ext cx="306691" cy="195676"/>
              </a:xfrm>
              <a:custGeom>
                <a:avLst/>
                <a:gdLst/>
                <a:ahLst/>
                <a:cxnLst>
                  <a:cxn ang="0">
                    <a:pos x="wd2" y="hd2"/>
                  </a:cxn>
                  <a:cxn ang="5400000">
                    <a:pos x="wd2" y="hd2"/>
                  </a:cxn>
                  <a:cxn ang="10800000">
                    <a:pos x="wd2" y="hd2"/>
                  </a:cxn>
                  <a:cxn ang="16200000">
                    <a:pos x="wd2" y="hd2"/>
                  </a:cxn>
                </a:cxnLst>
                <a:rect l="0" t="0" r="r" b="b"/>
                <a:pathLst>
                  <a:path w="21600" h="21500" extrusionOk="0">
                    <a:moveTo>
                      <a:pt x="17333" y="8000"/>
                    </a:moveTo>
                    <a:cubicBezTo>
                      <a:pt x="17333" y="8000"/>
                      <a:pt x="17333" y="8000"/>
                      <a:pt x="17067" y="8000"/>
                    </a:cubicBezTo>
                    <a:cubicBezTo>
                      <a:pt x="17067" y="8000"/>
                      <a:pt x="16800" y="8000"/>
                      <a:pt x="16533" y="8400"/>
                    </a:cubicBezTo>
                    <a:cubicBezTo>
                      <a:pt x="16533" y="8400"/>
                      <a:pt x="16533" y="8400"/>
                      <a:pt x="16267" y="8400"/>
                    </a:cubicBezTo>
                    <a:cubicBezTo>
                      <a:pt x="16267" y="8400"/>
                      <a:pt x="16000" y="8400"/>
                      <a:pt x="15733" y="8400"/>
                    </a:cubicBezTo>
                    <a:cubicBezTo>
                      <a:pt x="15733" y="8400"/>
                      <a:pt x="15733" y="8400"/>
                      <a:pt x="15733" y="8400"/>
                    </a:cubicBezTo>
                    <a:cubicBezTo>
                      <a:pt x="15467" y="8400"/>
                      <a:pt x="15200" y="8400"/>
                      <a:pt x="14933" y="8400"/>
                    </a:cubicBezTo>
                    <a:cubicBezTo>
                      <a:pt x="14933" y="8400"/>
                      <a:pt x="14933" y="8400"/>
                      <a:pt x="14933" y="8400"/>
                    </a:cubicBezTo>
                    <a:cubicBezTo>
                      <a:pt x="14933" y="8400"/>
                      <a:pt x="14933" y="8400"/>
                      <a:pt x="14933" y="8400"/>
                    </a:cubicBezTo>
                    <a:cubicBezTo>
                      <a:pt x="14667" y="8400"/>
                      <a:pt x="14400" y="8400"/>
                      <a:pt x="14133" y="8000"/>
                    </a:cubicBezTo>
                    <a:cubicBezTo>
                      <a:pt x="14133" y="8000"/>
                      <a:pt x="14133" y="8000"/>
                      <a:pt x="14133" y="8000"/>
                    </a:cubicBezTo>
                    <a:cubicBezTo>
                      <a:pt x="14133" y="8000"/>
                      <a:pt x="13867" y="8000"/>
                      <a:pt x="13600" y="8000"/>
                    </a:cubicBezTo>
                    <a:cubicBezTo>
                      <a:pt x="13333" y="8400"/>
                      <a:pt x="13067" y="8400"/>
                      <a:pt x="13067" y="8400"/>
                    </a:cubicBezTo>
                    <a:cubicBezTo>
                      <a:pt x="12800" y="8400"/>
                      <a:pt x="12000" y="8400"/>
                      <a:pt x="11467" y="7200"/>
                    </a:cubicBezTo>
                    <a:cubicBezTo>
                      <a:pt x="11200" y="7200"/>
                      <a:pt x="10933" y="7200"/>
                      <a:pt x="10933" y="7200"/>
                    </a:cubicBezTo>
                    <a:cubicBezTo>
                      <a:pt x="10400" y="7600"/>
                      <a:pt x="9600" y="7600"/>
                      <a:pt x="9067" y="7200"/>
                    </a:cubicBezTo>
                    <a:cubicBezTo>
                      <a:pt x="9067" y="7200"/>
                      <a:pt x="8800" y="7200"/>
                      <a:pt x="8800" y="7200"/>
                    </a:cubicBezTo>
                    <a:cubicBezTo>
                      <a:pt x="8800" y="7200"/>
                      <a:pt x="8533" y="7200"/>
                      <a:pt x="8267" y="6800"/>
                    </a:cubicBezTo>
                    <a:cubicBezTo>
                      <a:pt x="8000" y="6800"/>
                      <a:pt x="8000" y="6800"/>
                      <a:pt x="7733" y="6800"/>
                    </a:cubicBezTo>
                    <a:cubicBezTo>
                      <a:pt x="7467" y="6800"/>
                      <a:pt x="6933" y="7200"/>
                      <a:pt x="6400" y="7200"/>
                    </a:cubicBezTo>
                    <a:cubicBezTo>
                      <a:pt x="6133" y="7200"/>
                      <a:pt x="5867" y="7200"/>
                      <a:pt x="5600" y="7200"/>
                    </a:cubicBezTo>
                    <a:cubicBezTo>
                      <a:pt x="5600" y="7200"/>
                      <a:pt x="5600" y="7200"/>
                      <a:pt x="5600" y="7200"/>
                    </a:cubicBezTo>
                    <a:cubicBezTo>
                      <a:pt x="5600" y="7200"/>
                      <a:pt x="5333" y="7200"/>
                      <a:pt x="5333" y="7200"/>
                    </a:cubicBezTo>
                    <a:cubicBezTo>
                      <a:pt x="5333" y="7200"/>
                      <a:pt x="5333" y="7200"/>
                      <a:pt x="5333" y="7200"/>
                    </a:cubicBezTo>
                    <a:cubicBezTo>
                      <a:pt x="5067" y="7200"/>
                      <a:pt x="5067" y="7200"/>
                      <a:pt x="5067" y="7200"/>
                    </a:cubicBezTo>
                    <a:cubicBezTo>
                      <a:pt x="5067" y="7200"/>
                      <a:pt x="4800" y="7200"/>
                      <a:pt x="4800" y="7200"/>
                    </a:cubicBezTo>
                    <a:cubicBezTo>
                      <a:pt x="4800" y="6800"/>
                      <a:pt x="4800" y="6800"/>
                      <a:pt x="4533" y="6800"/>
                    </a:cubicBezTo>
                    <a:cubicBezTo>
                      <a:pt x="4533" y="6800"/>
                      <a:pt x="4533" y="6800"/>
                      <a:pt x="4533" y="6800"/>
                    </a:cubicBezTo>
                    <a:cubicBezTo>
                      <a:pt x="4533" y="6800"/>
                      <a:pt x="4267" y="6400"/>
                      <a:pt x="4267" y="6000"/>
                    </a:cubicBezTo>
                    <a:cubicBezTo>
                      <a:pt x="4267" y="5600"/>
                      <a:pt x="4533" y="5200"/>
                      <a:pt x="4800" y="4400"/>
                    </a:cubicBezTo>
                    <a:cubicBezTo>
                      <a:pt x="5333" y="3600"/>
                      <a:pt x="6133" y="2800"/>
                      <a:pt x="6667" y="2400"/>
                    </a:cubicBezTo>
                    <a:cubicBezTo>
                      <a:pt x="6933" y="2400"/>
                      <a:pt x="6933" y="2400"/>
                      <a:pt x="7200" y="2400"/>
                    </a:cubicBezTo>
                    <a:cubicBezTo>
                      <a:pt x="7200" y="2400"/>
                      <a:pt x="7467" y="2800"/>
                      <a:pt x="7733" y="2800"/>
                    </a:cubicBezTo>
                    <a:cubicBezTo>
                      <a:pt x="7733" y="2800"/>
                      <a:pt x="7733" y="2800"/>
                      <a:pt x="7733" y="2800"/>
                    </a:cubicBezTo>
                    <a:cubicBezTo>
                      <a:pt x="7733" y="2400"/>
                      <a:pt x="7733" y="2400"/>
                      <a:pt x="7733" y="2400"/>
                    </a:cubicBezTo>
                    <a:cubicBezTo>
                      <a:pt x="7733" y="2000"/>
                      <a:pt x="8000" y="2000"/>
                      <a:pt x="8000" y="2000"/>
                    </a:cubicBezTo>
                    <a:cubicBezTo>
                      <a:pt x="8000" y="1600"/>
                      <a:pt x="8000" y="1600"/>
                      <a:pt x="8000" y="1200"/>
                    </a:cubicBezTo>
                    <a:cubicBezTo>
                      <a:pt x="8267" y="1200"/>
                      <a:pt x="8267" y="1200"/>
                      <a:pt x="8267" y="1200"/>
                    </a:cubicBezTo>
                    <a:cubicBezTo>
                      <a:pt x="8267" y="800"/>
                      <a:pt x="8267" y="800"/>
                      <a:pt x="8267" y="800"/>
                    </a:cubicBezTo>
                    <a:cubicBezTo>
                      <a:pt x="8267" y="800"/>
                      <a:pt x="8267" y="400"/>
                      <a:pt x="8267" y="400"/>
                    </a:cubicBezTo>
                    <a:cubicBezTo>
                      <a:pt x="8533" y="400"/>
                      <a:pt x="8533" y="400"/>
                      <a:pt x="8533" y="0"/>
                    </a:cubicBezTo>
                    <a:cubicBezTo>
                      <a:pt x="8267" y="400"/>
                      <a:pt x="7733" y="400"/>
                      <a:pt x="7200" y="1200"/>
                    </a:cubicBezTo>
                    <a:cubicBezTo>
                      <a:pt x="6933" y="1600"/>
                      <a:pt x="6400" y="1600"/>
                      <a:pt x="6133" y="1600"/>
                    </a:cubicBezTo>
                    <a:cubicBezTo>
                      <a:pt x="6133" y="1600"/>
                      <a:pt x="5867" y="1600"/>
                      <a:pt x="5600" y="1600"/>
                    </a:cubicBezTo>
                    <a:cubicBezTo>
                      <a:pt x="5333" y="1200"/>
                      <a:pt x="5067" y="1600"/>
                      <a:pt x="5067" y="1600"/>
                    </a:cubicBezTo>
                    <a:cubicBezTo>
                      <a:pt x="5067" y="2400"/>
                      <a:pt x="4533" y="4400"/>
                      <a:pt x="3200" y="4400"/>
                    </a:cubicBezTo>
                    <a:cubicBezTo>
                      <a:pt x="3200" y="4400"/>
                      <a:pt x="3200" y="4800"/>
                      <a:pt x="3200" y="4800"/>
                    </a:cubicBezTo>
                    <a:cubicBezTo>
                      <a:pt x="3200" y="5200"/>
                      <a:pt x="3200" y="6400"/>
                      <a:pt x="2400" y="6800"/>
                    </a:cubicBezTo>
                    <a:cubicBezTo>
                      <a:pt x="2133" y="7200"/>
                      <a:pt x="1600" y="7200"/>
                      <a:pt x="1333" y="7200"/>
                    </a:cubicBezTo>
                    <a:cubicBezTo>
                      <a:pt x="800" y="7200"/>
                      <a:pt x="0" y="7600"/>
                      <a:pt x="0" y="8000"/>
                    </a:cubicBezTo>
                    <a:cubicBezTo>
                      <a:pt x="0" y="8000"/>
                      <a:pt x="267" y="8400"/>
                      <a:pt x="533" y="8800"/>
                    </a:cubicBezTo>
                    <a:cubicBezTo>
                      <a:pt x="1067" y="9200"/>
                      <a:pt x="1867" y="10000"/>
                      <a:pt x="1867" y="11200"/>
                    </a:cubicBezTo>
                    <a:cubicBezTo>
                      <a:pt x="1867" y="11600"/>
                      <a:pt x="1867" y="12400"/>
                      <a:pt x="2133" y="12800"/>
                    </a:cubicBezTo>
                    <a:cubicBezTo>
                      <a:pt x="2400" y="13600"/>
                      <a:pt x="2667" y="14800"/>
                      <a:pt x="1867" y="15600"/>
                    </a:cubicBezTo>
                    <a:cubicBezTo>
                      <a:pt x="1867" y="16000"/>
                      <a:pt x="1867" y="16000"/>
                      <a:pt x="1867" y="16000"/>
                    </a:cubicBezTo>
                    <a:cubicBezTo>
                      <a:pt x="1867" y="16000"/>
                      <a:pt x="1600" y="16000"/>
                      <a:pt x="1600" y="16000"/>
                    </a:cubicBezTo>
                    <a:cubicBezTo>
                      <a:pt x="1600" y="16000"/>
                      <a:pt x="1600" y="16400"/>
                      <a:pt x="1600" y="16400"/>
                    </a:cubicBezTo>
                    <a:cubicBezTo>
                      <a:pt x="1600" y="16400"/>
                      <a:pt x="1600" y="16400"/>
                      <a:pt x="1600" y="16400"/>
                    </a:cubicBezTo>
                    <a:cubicBezTo>
                      <a:pt x="1600" y="16400"/>
                      <a:pt x="1333" y="16400"/>
                      <a:pt x="1333" y="16800"/>
                    </a:cubicBezTo>
                    <a:cubicBezTo>
                      <a:pt x="1333" y="16800"/>
                      <a:pt x="1333" y="16800"/>
                      <a:pt x="1333" y="16800"/>
                    </a:cubicBezTo>
                    <a:cubicBezTo>
                      <a:pt x="1333" y="16800"/>
                      <a:pt x="1333" y="16800"/>
                      <a:pt x="1333" y="17200"/>
                    </a:cubicBezTo>
                    <a:cubicBezTo>
                      <a:pt x="1333" y="17200"/>
                      <a:pt x="1067" y="17200"/>
                      <a:pt x="1067" y="17200"/>
                    </a:cubicBezTo>
                    <a:cubicBezTo>
                      <a:pt x="1067" y="17200"/>
                      <a:pt x="1067" y="17600"/>
                      <a:pt x="1067" y="17600"/>
                    </a:cubicBezTo>
                    <a:cubicBezTo>
                      <a:pt x="1067" y="17600"/>
                      <a:pt x="1067" y="17600"/>
                      <a:pt x="1067" y="18000"/>
                    </a:cubicBezTo>
                    <a:cubicBezTo>
                      <a:pt x="1067" y="18000"/>
                      <a:pt x="1067" y="18000"/>
                      <a:pt x="1067" y="18000"/>
                    </a:cubicBezTo>
                    <a:cubicBezTo>
                      <a:pt x="1067" y="18400"/>
                      <a:pt x="1067" y="18400"/>
                      <a:pt x="1067" y="18400"/>
                    </a:cubicBezTo>
                    <a:cubicBezTo>
                      <a:pt x="1067" y="18400"/>
                      <a:pt x="1067" y="18800"/>
                      <a:pt x="800" y="18800"/>
                    </a:cubicBezTo>
                    <a:cubicBezTo>
                      <a:pt x="800" y="18800"/>
                      <a:pt x="800" y="19200"/>
                      <a:pt x="800" y="19200"/>
                    </a:cubicBezTo>
                    <a:cubicBezTo>
                      <a:pt x="800" y="19200"/>
                      <a:pt x="800" y="19200"/>
                      <a:pt x="800" y="19600"/>
                    </a:cubicBezTo>
                    <a:cubicBezTo>
                      <a:pt x="800" y="19600"/>
                      <a:pt x="1067" y="19600"/>
                      <a:pt x="1067" y="19600"/>
                    </a:cubicBezTo>
                    <a:cubicBezTo>
                      <a:pt x="1067" y="19600"/>
                      <a:pt x="1067" y="19600"/>
                      <a:pt x="1067" y="19600"/>
                    </a:cubicBezTo>
                    <a:cubicBezTo>
                      <a:pt x="1067" y="19600"/>
                      <a:pt x="1067" y="19600"/>
                      <a:pt x="1067" y="19600"/>
                    </a:cubicBezTo>
                    <a:cubicBezTo>
                      <a:pt x="1333" y="19600"/>
                      <a:pt x="1333" y="19600"/>
                      <a:pt x="1333" y="19600"/>
                    </a:cubicBezTo>
                    <a:cubicBezTo>
                      <a:pt x="1600" y="19200"/>
                      <a:pt x="2133" y="18800"/>
                      <a:pt x="2400" y="18800"/>
                    </a:cubicBezTo>
                    <a:cubicBezTo>
                      <a:pt x="2667" y="18800"/>
                      <a:pt x="2933" y="18800"/>
                      <a:pt x="3200" y="18800"/>
                    </a:cubicBezTo>
                    <a:cubicBezTo>
                      <a:pt x="4000" y="18800"/>
                      <a:pt x="4000" y="18800"/>
                      <a:pt x="4000" y="18800"/>
                    </a:cubicBezTo>
                    <a:cubicBezTo>
                      <a:pt x="4267" y="18800"/>
                      <a:pt x="4267" y="18800"/>
                      <a:pt x="4267" y="18400"/>
                    </a:cubicBezTo>
                    <a:cubicBezTo>
                      <a:pt x="4533" y="17600"/>
                      <a:pt x="5333" y="17200"/>
                      <a:pt x="6133" y="16800"/>
                    </a:cubicBezTo>
                    <a:cubicBezTo>
                      <a:pt x="6400" y="16800"/>
                      <a:pt x="6933" y="16800"/>
                      <a:pt x="7200" y="16400"/>
                    </a:cubicBezTo>
                    <a:cubicBezTo>
                      <a:pt x="7200" y="14800"/>
                      <a:pt x="9067" y="12000"/>
                      <a:pt x="10400" y="12000"/>
                    </a:cubicBezTo>
                    <a:cubicBezTo>
                      <a:pt x="10400" y="12000"/>
                      <a:pt x="10400" y="12000"/>
                      <a:pt x="10400" y="12000"/>
                    </a:cubicBezTo>
                    <a:cubicBezTo>
                      <a:pt x="11467" y="12000"/>
                      <a:pt x="11467" y="13600"/>
                      <a:pt x="11467" y="14400"/>
                    </a:cubicBezTo>
                    <a:cubicBezTo>
                      <a:pt x="11467" y="15200"/>
                      <a:pt x="11467" y="15600"/>
                      <a:pt x="11733" y="16000"/>
                    </a:cubicBezTo>
                    <a:cubicBezTo>
                      <a:pt x="13067" y="16400"/>
                      <a:pt x="12533" y="18400"/>
                      <a:pt x="12267" y="19600"/>
                    </a:cubicBezTo>
                    <a:cubicBezTo>
                      <a:pt x="12267" y="20400"/>
                      <a:pt x="12000" y="21200"/>
                      <a:pt x="12267" y="21200"/>
                    </a:cubicBezTo>
                    <a:cubicBezTo>
                      <a:pt x="12267" y="21600"/>
                      <a:pt x="12533" y="21600"/>
                      <a:pt x="13067" y="21200"/>
                    </a:cubicBezTo>
                    <a:cubicBezTo>
                      <a:pt x="13067" y="21200"/>
                      <a:pt x="13067" y="21200"/>
                      <a:pt x="13333" y="21200"/>
                    </a:cubicBezTo>
                    <a:cubicBezTo>
                      <a:pt x="13333" y="21200"/>
                      <a:pt x="13600" y="20800"/>
                      <a:pt x="13867" y="20800"/>
                    </a:cubicBezTo>
                    <a:cubicBezTo>
                      <a:pt x="14133" y="20800"/>
                      <a:pt x="14400" y="20400"/>
                      <a:pt x="14400" y="20400"/>
                    </a:cubicBezTo>
                    <a:cubicBezTo>
                      <a:pt x="14667" y="20400"/>
                      <a:pt x="14667" y="20400"/>
                      <a:pt x="14667" y="20400"/>
                    </a:cubicBezTo>
                    <a:cubicBezTo>
                      <a:pt x="16267" y="18000"/>
                      <a:pt x="17600" y="16800"/>
                      <a:pt x="18400" y="17200"/>
                    </a:cubicBezTo>
                    <a:cubicBezTo>
                      <a:pt x="18400" y="17200"/>
                      <a:pt x="18400" y="17200"/>
                      <a:pt x="18400" y="17200"/>
                    </a:cubicBezTo>
                    <a:cubicBezTo>
                      <a:pt x="18400" y="17200"/>
                      <a:pt x="18400" y="17200"/>
                      <a:pt x="18400" y="17200"/>
                    </a:cubicBezTo>
                    <a:cubicBezTo>
                      <a:pt x="18400" y="17200"/>
                      <a:pt x="18400" y="17200"/>
                      <a:pt x="18400" y="17200"/>
                    </a:cubicBezTo>
                    <a:cubicBezTo>
                      <a:pt x="18667" y="17600"/>
                      <a:pt x="18933" y="18000"/>
                      <a:pt x="18933" y="18000"/>
                    </a:cubicBezTo>
                    <a:cubicBezTo>
                      <a:pt x="18933" y="18000"/>
                      <a:pt x="18933" y="18400"/>
                      <a:pt x="18933" y="18400"/>
                    </a:cubicBezTo>
                    <a:cubicBezTo>
                      <a:pt x="19200" y="18400"/>
                      <a:pt x="19200" y="18400"/>
                      <a:pt x="19200" y="18400"/>
                    </a:cubicBezTo>
                    <a:cubicBezTo>
                      <a:pt x="19200" y="18400"/>
                      <a:pt x="19200" y="18400"/>
                      <a:pt x="19467" y="18400"/>
                    </a:cubicBezTo>
                    <a:cubicBezTo>
                      <a:pt x="19467" y="18400"/>
                      <a:pt x="19467" y="18400"/>
                      <a:pt x="19467" y="18400"/>
                    </a:cubicBezTo>
                    <a:cubicBezTo>
                      <a:pt x="19467" y="18400"/>
                      <a:pt x="19467" y="18400"/>
                      <a:pt x="19467" y="18400"/>
                    </a:cubicBezTo>
                    <a:cubicBezTo>
                      <a:pt x="19733" y="18400"/>
                      <a:pt x="20000" y="18400"/>
                      <a:pt x="20267" y="18400"/>
                    </a:cubicBezTo>
                    <a:cubicBezTo>
                      <a:pt x="20267" y="18400"/>
                      <a:pt x="20267" y="18400"/>
                      <a:pt x="20267" y="18400"/>
                    </a:cubicBezTo>
                    <a:cubicBezTo>
                      <a:pt x="20267" y="18400"/>
                      <a:pt x="20533" y="18800"/>
                      <a:pt x="20533" y="18800"/>
                    </a:cubicBezTo>
                    <a:cubicBezTo>
                      <a:pt x="20533" y="18800"/>
                      <a:pt x="20533" y="18800"/>
                      <a:pt x="20533" y="18800"/>
                    </a:cubicBezTo>
                    <a:cubicBezTo>
                      <a:pt x="20800" y="18800"/>
                      <a:pt x="20800" y="18800"/>
                      <a:pt x="20800" y="18800"/>
                    </a:cubicBezTo>
                    <a:cubicBezTo>
                      <a:pt x="21067" y="18800"/>
                      <a:pt x="21067" y="18800"/>
                      <a:pt x="21067" y="18800"/>
                    </a:cubicBezTo>
                    <a:cubicBezTo>
                      <a:pt x="21600" y="19200"/>
                      <a:pt x="21600" y="19200"/>
                      <a:pt x="21600" y="19200"/>
                    </a:cubicBezTo>
                    <a:cubicBezTo>
                      <a:pt x="21600" y="19200"/>
                      <a:pt x="21600" y="19200"/>
                      <a:pt x="21600" y="19200"/>
                    </a:cubicBezTo>
                    <a:cubicBezTo>
                      <a:pt x="21600" y="18000"/>
                      <a:pt x="21333" y="15200"/>
                      <a:pt x="21067" y="14000"/>
                    </a:cubicBezTo>
                    <a:cubicBezTo>
                      <a:pt x="21067" y="13600"/>
                      <a:pt x="20000" y="12400"/>
                      <a:pt x="18667" y="11600"/>
                    </a:cubicBezTo>
                    <a:cubicBezTo>
                      <a:pt x="18400" y="11600"/>
                      <a:pt x="18400" y="11600"/>
                      <a:pt x="18400" y="11600"/>
                    </a:cubicBezTo>
                    <a:cubicBezTo>
                      <a:pt x="18133" y="9600"/>
                      <a:pt x="18133" y="9600"/>
                      <a:pt x="18133" y="9600"/>
                    </a:cubicBezTo>
                    <a:cubicBezTo>
                      <a:pt x="17867" y="8000"/>
                      <a:pt x="17867" y="8000"/>
                      <a:pt x="17867" y="8000"/>
                    </a:cubicBezTo>
                    <a:cubicBezTo>
                      <a:pt x="17867" y="8000"/>
                      <a:pt x="17867" y="8000"/>
                      <a:pt x="17600" y="8000"/>
                    </a:cubicBezTo>
                    <a:cubicBezTo>
                      <a:pt x="17600" y="8000"/>
                      <a:pt x="17600" y="8000"/>
                      <a:pt x="17333" y="80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50" name="Shape 3891"/>
              <p:cNvSpPr/>
              <p:nvPr/>
            </p:nvSpPr>
            <p:spPr>
              <a:xfrm>
                <a:off x="402281" y="215857"/>
                <a:ext cx="115508" cy="104075"/>
              </a:xfrm>
              <a:custGeom>
                <a:avLst/>
                <a:gdLst/>
                <a:ahLst/>
                <a:cxnLst>
                  <a:cxn ang="0">
                    <a:pos x="wd2" y="hd2"/>
                  </a:cxn>
                  <a:cxn ang="5400000">
                    <a:pos x="wd2" y="hd2"/>
                  </a:cxn>
                  <a:cxn ang="10800000">
                    <a:pos x="wd2" y="hd2"/>
                  </a:cxn>
                  <a:cxn ang="16200000">
                    <a:pos x="wd2" y="hd2"/>
                  </a:cxn>
                </a:cxnLst>
                <a:rect l="0" t="0" r="r" b="b"/>
                <a:pathLst>
                  <a:path w="21600" h="21600" extrusionOk="0">
                    <a:moveTo>
                      <a:pt x="21600" y="20829"/>
                    </a:moveTo>
                    <a:cubicBezTo>
                      <a:pt x="21600" y="20829"/>
                      <a:pt x="21600" y="20829"/>
                      <a:pt x="21600" y="20829"/>
                    </a:cubicBezTo>
                    <a:cubicBezTo>
                      <a:pt x="21600" y="20829"/>
                      <a:pt x="21600" y="20829"/>
                      <a:pt x="21600" y="20829"/>
                    </a:cubicBezTo>
                    <a:cubicBezTo>
                      <a:pt x="21600" y="20057"/>
                      <a:pt x="21600" y="20057"/>
                      <a:pt x="21600" y="19286"/>
                    </a:cubicBezTo>
                    <a:cubicBezTo>
                      <a:pt x="21600" y="19286"/>
                      <a:pt x="20903" y="19286"/>
                      <a:pt x="20903" y="19286"/>
                    </a:cubicBezTo>
                    <a:cubicBezTo>
                      <a:pt x="20903" y="19286"/>
                      <a:pt x="20903" y="18514"/>
                      <a:pt x="20903" y="18514"/>
                    </a:cubicBezTo>
                    <a:cubicBezTo>
                      <a:pt x="20903" y="18514"/>
                      <a:pt x="20903" y="18514"/>
                      <a:pt x="20903" y="18514"/>
                    </a:cubicBezTo>
                    <a:cubicBezTo>
                      <a:pt x="20903" y="17743"/>
                      <a:pt x="20903" y="17743"/>
                      <a:pt x="20903" y="17743"/>
                    </a:cubicBezTo>
                    <a:cubicBezTo>
                      <a:pt x="20903" y="17743"/>
                      <a:pt x="20206" y="16200"/>
                      <a:pt x="19510" y="16200"/>
                    </a:cubicBezTo>
                    <a:cubicBezTo>
                      <a:pt x="18116" y="14657"/>
                      <a:pt x="16026" y="13114"/>
                      <a:pt x="16026" y="11571"/>
                    </a:cubicBezTo>
                    <a:cubicBezTo>
                      <a:pt x="16026" y="10800"/>
                      <a:pt x="15329" y="9257"/>
                      <a:pt x="14632" y="8486"/>
                    </a:cubicBezTo>
                    <a:cubicBezTo>
                      <a:pt x="13935" y="6943"/>
                      <a:pt x="13239" y="5400"/>
                      <a:pt x="13239" y="3857"/>
                    </a:cubicBezTo>
                    <a:cubicBezTo>
                      <a:pt x="13239" y="3857"/>
                      <a:pt x="12542" y="2314"/>
                      <a:pt x="11845" y="1543"/>
                    </a:cubicBezTo>
                    <a:cubicBezTo>
                      <a:pt x="11845" y="1543"/>
                      <a:pt x="11845" y="771"/>
                      <a:pt x="11845" y="771"/>
                    </a:cubicBezTo>
                    <a:cubicBezTo>
                      <a:pt x="11148" y="771"/>
                      <a:pt x="11148" y="771"/>
                      <a:pt x="11148" y="771"/>
                    </a:cubicBezTo>
                    <a:cubicBezTo>
                      <a:pt x="10452" y="771"/>
                      <a:pt x="10452" y="0"/>
                      <a:pt x="10452" y="0"/>
                    </a:cubicBezTo>
                    <a:cubicBezTo>
                      <a:pt x="9755" y="0"/>
                      <a:pt x="9755" y="0"/>
                      <a:pt x="9058" y="0"/>
                    </a:cubicBezTo>
                    <a:cubicBezTo>
                      <a:pt x="9058" y="0"/>
                      <a:pt x="8361" y="0"/>
                      <a:pt x="8361" y="0"/>
                    </a:cubicBezTo>
                    <a:cubicBezTo>
                      <a:pt x="8361" y="0"/>
                      <a:pt x="7665" y="0"/>
                      <a:pt x="7665" y="0"/>
                    </a:cubicBezTo>
                    <a:cubicBezTo>
                      <a:pt x="6968" y="0"/>
                      <a:pt x="6968" y="0"/>
                      <a:pt x="6968" y="0"/>
                    </a:cubicBezTo>
                    <a:cubicBezTo>
                      <a:pt x="6271" y="0"/>
                      <a:pt x="6271" y="0"/>
                      <a:pt x="5574" y="0"/>
                    </a:cubicBezTo>
                    <a:cubicBezTo>
                      <a:pt x="4181" y="0"/>
                      <a:pt x="2787" y="771"/>
                      <a:pt x="1394" y="771"/>
                    </a:cubicBezTo>
                    <a:cubicBezTo>
                      <a:pt x="697" y="771"/>
                      <a:pt x="0" y="1543"/>
                      <a:pt x="0" y="1543"/>
                    </a:cubicBezTo>
                    <a:cubicBezTo>
                      <a:pt x="0" y="1543"/>
                      <a:pt x="0" y="1543"/>
                      <a:pt x="0" y="1543"/>
                    </a:cubicBezTo>
                    <a:cubicBezTo>
                      <a:pt x="0" y="2314"/>
                      <a:pt x="0" y="3086"/>
                      <a:pt x="0" y="3086"/>
                    </a:cubicBezTo>
                    <a:cubicBezTo>
                      <a:pt x="0" y="3857"/>
                      <a:pt x="0" y="5400"/>
                      <a:pt x="697" y="6171"/>
                    </a:cubicBezTo>
                    <a:cubicBezTo>
                      <a:pt x="697" y="6171"/>
                      <a:pt x="697" y="6171"/>
                      <a:pt x="697" y="6943"/>
                    </a:cubicBezTo>
                    <a:cubicBezTo>
                      <a:pt x="697" y="7714"/>
                      <a:pt x="1394" y="7714"/>
                      <a:pt x="2090" y="7714"/>
                    </a:cubicBezTo>
                    <a:cubicBezTo>
                      <a:pt x="2787" y="7714"/>
                      <a:pt x="2787" y="7714"/>
                      <a:pt x="3484" y="7714"/>
                    </a:cubicBezTo>
                    <a:cubicBezTo>
                      <a:pt x="4181" y="7714"/>
                      <a:pt x="4181" y="7714"/>
                      <a:pt x="4181" y="7714"/>
                    </a:cubicBezTo>
                    <a:cubicBezTo>
                      <a:pt x="4877" y="7714"/>
                      <a:pt x="5574" y="8486"/>
                      <a:pt x="6271" y="8486"/>
                    </a:cubicBezTo>
                    <a:cubicBezTo>
                      <a:pt x="6271" y="8486"/>
                      <a:pt x="6271" y="9257"/>
                      <a:pt x="6271" y="9257"/>
                    </a:cubicBezTo>
                    <a:cubicBezTo>
                      <a:pt x="6271" y="9257"/>
                      <a:pt x="6271" y="9257"/>
                      <a:pt x="6271" y="9257"/>
                    </a:cubicBezTo>
                    <a:cubicBezTo>
                      <a:pt x="6968" y="9257"/>
                      <a:pt x="6968" y="9257"/>
                      <a:pt x="6968" y="9257"/>
                    </a:cubicBezTo>
                    <a:cubicBezTo>
                      <a:pt x="6968" y="9257"/>
                      <a:pt x="6968" y="9257"/>
                      <a:pt x="6968" y="10029"/>
                    </a:cubicBezTo>
                    <a:cubicBezTo>
                      <a:pt x="6968" y="10029"/>
                      <a:pt x="6968" y="10029"/>
                      <a:pt x="6968" y="10029"/>
                    </a:cubicBezTo>
                    <a:cubicBezTo>
                      <a:pt x="7665" y="10800"/>
                      <a:pt x="7665" y="10800"/>
                      <a:pt x="7665" y="10800"/>
                    </a:cubicBezTo>
                    <a:cubicBezTo>
                      <a:pt x="7665" y="10800"/>
                      <a:pt x="7665" y="10800"/>
                      <a:pt x="7665" y="11571"/>
                    </a:cubicBezTo>
                    <a:cubicBezTo>
                      <a:pt x="7665" y="11571"/>
                      <a:pt x="7665" y="11571"/>
                      <a:pt x="7665" y="11571"/>
                    </a:cubicBezTo>
                    <a:cubicBezTo>
                      <a:pt x="7665" y="11571"/>
                      <a:pt x="7665" y="11571"/>
                      <a:pt x="7665" y="11571"/>
                    </a:cubicBezTo>
                    <a:cubicBezTo>
                      <a:pt x="7665" y="11571"/>
                      <a:pt x="7665" y="11571"/>
                      <a:pt x="7665" y="11571"/>
                    </a:cubicBezTo>
                    <a:cubicBezTo>
                      <a:pt x="8361" y="11571"/>
                      <a:pt x="8361" y="11571"/>
                      <a:pt x="9058" y="11571"/>
                    </a:cubicBezTo>
                    <a:cubicBezTo>
                      <a:pt x="9058" y="11571"/>
                      <a:pt x="9058" y="12343"/>
                      <a:pt x="9058" y="12343"/>
                    </a:cubicBezTo>
                    <a:cubicBezTo>
                      <a:pt x="9058" y="12343"/>
                      <a:pt x="9058" y="12343"/>
                      <a:pt x="9755" y="12343"/>
                    </a:cubicBezTo>
                    <a:cubicBezTo>
                      <a:pt x="9755" y="12343"/>
                      <a:pt x="9755" y="12343"/>
                      <a:pt x="9755" y="12343"/>
                    </a:cubicBezTo>
                    <a:cubicBezTo>
                      <a:pt x="9755" y="12343"/>
                      <a:pt x="9755" y="13114"/>
                      <a:pt x="9755" y="13114"/>
                    </a:cubicBezTo>
                    <a:cubicBezTo>
                      <a:pt x="10452" y="13114"/>
                      <a:pt x="10452" y="13114"/>
                      <a:pt x="10452" y="13114"/>
                    </a:cubicBezTo>
                    <a:cubicBezTo>
                      <a:pt x="10452" y="13114"/>
                      <a:pt x="10452" y="13114"/>
                      <a:pt x="10452" y="13886"/>
                    </a:cubicBezTo>
                    <a:cubicBezTo>
                      <a:pt x="10452" y="13886"/>
                      <a:pt x="10452" y="13886"/>
                      <a:pt x="10452" y="13886"/>
                    </a:cubicBezTo>
                    <a:cubicBezTo>
                      <a:pt x="11148" y="13886"/>
                      <a:pt x="11148" y="13886"/>
                      <a:pt x="11845" y="13886"/>
                    </a:cubicBezTo>
                    <a:cubicBezTo>
                      <a:pt x="11845" y="14657"/>
                      <a:pt x="11845" y="14657"/>
                      <a:pt x="11845" y="14657"/>
                    </a:cubicBezTo>
                    <a:cubicBezTo>
                      <a:pt x="12542" y="14657"/>
                      <a:pt x="13239" y="14657"/>
                      <a:pt x="13239" y="15429"/>
                    </a:cubicBezTo>
                    <a:cubicBezTo>
                      <a:pt x="13935" y="15429"/>
                      <a:pt x="13935" y="15429"/>
                      <a:pt x="13935" y="15429"/>
                    </a:cubicBezTo>
                    <a:cubicBezTo>
                      <a:pt x="14632" y="15429"/>
                      <a:pt x="14632" y="15429"/>
                      <a:pt x="14632" y="15429"/>
                    </a:cubicBezTo>
                    <a:cubicBezTo>
                      <a:pt x="16026" y="15429"/>
                      <a:pt x="17419" y="16200"/>
                      <a:pt x="18116" y="17743"/>
                    </a:cubicBezTo>
                    <a:cubicBezTo>
                      <a:pt x="18813" y="17743"/>
                      <a:pt x="18813" y="18514"/>
                      <a:pt x="19510" y="19286"/>
                    </a:cubicBezTo>
                    <a:cubicBezTo>
                      <a:pt x="19510" y="19286"/>
                      <a:pt x="19510" y="19286"/>
                      <a:pt x="19510" y="19286"/>
                    </a:cubicBezTo>
                    <a:cubicBezTo>
                      <a:pt x="19510" y="19286"/>
                      <a:pt x="19510" y="20057"/>
                      <a:pt x="20206" y="20057"/>
                    </a:cubicBezTo>
                    <a:cubicBezTo>
                      <a:pt x="20206" y="20057"/>
                      <a:pt x="20206" y="20057"/>
                      <a:pt x="20206" y="20829"/>
                    </a:cubicBezTo>
                    <a:cubicBezTo>
                      <a:pt x="20206" y="20829"/>
                      <a:pt x="20206" y="20829"/>
                      <a:pt x="20206" y="21600"/>
                    </a:cubicBezTo>
                    <a:cubicBezTo>
                      <a:pt x="20903" y="21600"/>
                      <a:pt x="21600" y="21600"/>
                      <a:pt x="21600" y="20829"/>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51" name="Shape 3892"/>
              <p:cNvSpPr/>
              <p:nvPr/>
            </p:nvSpPr>
            <p:spPr>
              <a:xfrm>
                <a:off x="477958" y="188875"/>
                <a:ext cx="175712" cy="146475"/>
              </a:xfrm>
              <a:custGeom>
                <a:avLst/>
                <a:gdLst/>
                <a:ahLst/>
                <a:cxnLst>
                  <a:cxn ang="0">
                    <a:pos x="wd2" y="hd2"/>
                  </a:cxn>
                  <a:cxn ang="5400000">
                    <a:pos x="wd2" y="hd2"/>
                  </a:cxn>
                  <a:cxn ang="10800000">
                    <a:pos x="wd2" y="hd2"/>
                  </a:cxn>
                  <a:cxn ang="16200000">
                    <a:pos x="wd2" y="hd2"/>
                  </a:cxn>
                </a:cxnLst>
                <a:rect l="0" t="0" r="r" b="b"/>
                <a:pathLst>
                  <a:path w="20715" h="21600" extrusionOk="0">
                    <a:moveTo>
                      <a:pt x="5850" y="0"/>
                    </a:moveTo>
                    <a:cubicBezTo>
                      <a:pt x="5400" y="0"/>
                      <a:pt x="5400" y="540"/>
                      <a:pt x="5400" y="540"/>
                    </a:cubicBezTo>
                    <a:cubicBezTo>
                      <a:pt x="5400" y="540"/>
                      <a:pt x="5850" y="1080"/>
                      <a:pt x="5850" y="1080"/>
                    </a:cubicBezTo>
                    <a:cubicBezTo>
                      <a:pt x="6750" y="1620"/>
                      <a:pt x="7200" y="2160"/>
                      <a:pt x="7200" y="3240"/>
                    </a:cubicBezTo>
                    <a:cubicBezTo>
                      <a:pt x="7200" y="3240"/>
                      <a:pt x="7200" y="3780"/>
                      <a:pt x="6750" y="4320"/>
                    </a:cubicBezTo>
                    <a:cubicBezTo>
                      <a:pt x="6300" y="4860"/>
                      <a:pt x="5400" y="5400"/>
                      <a:pt x="4500" y="5400"/>
                    </a:cubicBezTo>
                    <a:cubicBezTo>
                      <a:pt x="3600" y="5400"/>
                      <a:pt x="2250" y="4860"/>
                      <a:pt x="1800" y="3780"/>
                    </a:cubicBezTo>
                    <a:cubicBezTo>
                      <a:pt x="1350" y="3780"/>
                      <a:pt x="1350" y="3780"/>
                      <a:pt x="1350" y="3780"/>
                    </a:cubicBezTo>
                    <a:cubicBezTo>
                      <a:pt x="1350" y="3780"/>
                      <a:pt x="1350" y="3780"/>
                      <a:pt x="1350" y="3240"/>
                    </a:cubicBezTo>
                    <a:cubicBezTo>
                      <a:pt x="900" y="3240"/>
                      <a:pt x="900" y="3240"/>
                      <a:pt x="900" y="3240"/>
                    </a:cubicBezTo>
                    <a:cubicBezTo>
                      <a:pt x="900" y="3240"/>
                      <a:pt x="900" y="3240"/>
                      <a:pt x="450" y="3240"/>
                    </a:cubicBezTo>
                    <a:cubicBezTo>
                      <a:pt x="450" y="3240"/>
                      <a:pt x="450" y="3240"/>
                      <a:pt x="450" y="2700"/>
                    </a:cubicBezTo>
                    <a:cubicBezTo>
                      <a:pt x="450" y="2700"/>
                      <a:pt x="0" y="2700"/>
                      <a:pt x="0" y="2700"/>
                    </a:cubicBezTo>
                    <a:cubicBezTo>
                      <a:pt x="0" y="2700"/>
                      <a:pt x="0" y="2700"/>
                      <a:pt x="0" y="2700"/>
                    </a:cubicBezTo>
                    <a:cubicBezTo>
                      <a:pt x="0" y="2700"/>
                      <a:pt x="0" y="2700"/>
                      <a:pt x="0" y="2700"/>
                    </a:cubicBezTo>
                    <a:cubicBezTo>
                      <a:pt x="0" y="3240"/>
                      <a:pt x="0" y="3240"/>
                      <a:pt x="450" y="3780"/>
                    </a:cubicBezTo>
                    <a:cubicBezTo>
                      <a:pt x="900" y="4860"/>
                      <a:pt x="1800" y="5940"/>
                      <a:pt x="1350" y="7020"/>
                    </a:cubicBezTo>
                    <a:cubicBezTo>
                      <a:pt x="1350" y="7020"/>
                      <a:pt x="1350" y="7560"/>
                      <a:pt x="1800" y="8100"/>
                    </a:cubicBezTo>
                    <a:cubicBezTo>
                      <a:pt x="1800" y="8100"/>
                      <a:pt x="1800" y="8640"/>
                      <a:pt x="2250" y="8640"/>
                    </a:cubicBezTo>
                    <a:cubicBezTo>
                      <a:pt x="2700" y="9180"/>
                      <a:pt x="3150" y="10260"/>
                      <a:pt x="3150" y="11880"/>
                    </a:cubicBezTo>
                    <a:cubicBezTo>
                      <a:pt x="3150" y="11880"/>
                      <a:pt x="4050" y="12960"/>
                      <a:pt x="4500" y="13500"/>
                    </a:cubicBezTo>
                    <a:cubicBezTo>
                      <a:pt x="5400" y="14040"/>
                      <a:pt x="6300" y="15120"/>
                      <a:pt x="6300" y="16200"/>
                    </a:cubicBezTo>
                    <a:cubicBezTo>
                      <a:pt x="6300" y="16200"/>
                      <a:pt x="6300" y="16200"/>
                      <a:pt x="6300" y="16200"/>
                    </a:cubicBezTo>
                    <a:cubicBezTo>
                      <a:pt x="6300" y="16200"/>
                      <a:pt x="6300" y="16200"/>
                      <a:pt x="6300" y="16200"/>
                    </a:cubicBezTo>
                    <a:cubicBezTo>
                      <a:pt x="6300" y="16200"/>
                      <a:pt x="6300" y="16740"/>
                      <a:pt x="6300" y="16740"/>
                    </a:cubicBezTo>
                    <a:cubicBezTo>
                      <a:pt x="6300" y="16740"/>
                      <a:pt x="6300" y="16740"/>
                      <a:pt x="6300" y="16740"/>
                    </a:cubicBezTo>
                    <a:cubicBezTo>
                      <a:pt x="6750" y="16740"/>
                      <a:pt x="6750" y="17280"/>
                      <a:pt x="6750" y="17280"/>
                    </a:cubicBezTo>
                    <a:cubicBezTo>
                      <a:pt x="6750" y="17280"/>
                      <a:pt x="6750" y="17280"/>
                      <a:pt x="6750" y="17820"/>
                    </a:cubicBezTo>
                    <a:cubicBezTo>
                      <a:pt x="6750" y="17820"/>
                      <a:pt x="6750" y="17820"/>
                      <a:pt x="6750" y="17820"/>
                    </a:cubicBezTo>
                    <a:cubicBezTo>
                      <a:pt x="8100" y="17280"/>
                      <a:pt x="9000" y="16200"/>
                      <a:pt x="9900" y="15660"/>
                    </a:cubicBezTo>
                    <a:cubicBezTo>
                      <a:pt x="10800" y="14580"/>
                      <a:pt x="11250" y="14040"/>
                      <a:pt x="12150" y="13500"/>
                    </a:cubicBezTo>
                    <a:cubicBezTo>
                      <a:pt x="13050" y="12960"/>
                      <a:pt x="13950" y="13500"/>
                      <a:pt x="14400" y="14580"/>
                    </a:cubicBezTo>
                    <a:cubicBezTo>
                      <a:pt x="15300" y="15660"/>
                      <a:pt x="14850" y="18900"/>
                      <a:pt x="14400" y="20520"/>
                    </a:cubicBezTo>
                    <a:cubicBezTo>
                      <a:pt x="14400" y="20520"/>
                      <a:pt x="14850" y="20520"/>
                      <a:pt x="14850" y="20520"/>
                    </a:cubicBezTo>
                    <a:cubicBezTo>
                      <a:pt x="14850" y="20520"/>
                      <a:pt x="14850" y="20520"/>
                      <a:pt x="14850" y="20520"/>
                    </a:cubicBezTo>
                    <a:cubicBezTo>
                      <a:pt x="15300" y="21060"/>
                      <a:pt x="15300" y="21060"/>
                      <a:pt x="15300" y="21060"/>
                    </a:cubicBezTo>
                    <a:cubicBezTo>
                      <a:pt x="15300" y="21060"/>
                      <a:pt x="15300" y="21060"/>
                      <a:pt x="15750" y="21060"/>
                    </a:cubicBezTo>
                    <a:cubicBezTo>
                      <a:pt x="15750" y="21600"/>
                      <a:pt x="16200" y="21600"/>
                      <a:pt x="16200" y="21600"/>
                    </a:cubicBezTo>
                    <a:cubicBezTo>
                      <a:pt x="16650" y="20520"/>
                      <a:pt x="16650" y="19980"/>
                      <a:pt x="17550" y="18900"/>
                    </a:cubicBezTo>
                    <a:cubicBezTo>
                      <a:pt x="19800" y="15660"/>
                      <a:pt x="21600" y="10260"/>
                      <a:pt x="20250" y="7560"/>
                    </a:cubicBezTo>
                    <a:cubicBezTo>
                      <a:pt x="19800" y="6480"/>
                      <a:pt x="18000" y="3780"/>
                      <a:pt x="16650" y="1620"/>
                    </a:cubicBezTo>
                    <a:cubicBezTo>
                      <a:pt x="16650" y="1620"/>
                      <a:pt x="16200" y="1620"/>
                      <a:pt x="16200" y="2160"/>
                    </a:cubicBezTo>
                    <a:cubicBezTo>
                      <a:pt x="16200" y="2160"/>
                      <a:pt x="16200" y="2160"/>
                      <a:pt x="16200" y="2160"/>
                    </a:cubicBezTo>
                    <a:cubicBezTo>
                      <a:pt x="15750" y="2160"/>
                      <a:pt x="15750" y="2160"/>
                      <a:pt x="15300" y="2160"/>
                    </a:cubicBezTo>
                    <a:cubicBezTo>
                      <a:pt x="15300" y="2160"/>
                      <a:pt x="15300" y="2700"/>
                      <a:pt x="15300" y="2700"/>
                    </a:cubicBezTo>
                    <a:cubicBezTo>
                      <a:pt x="15300" y="2700"/>
                      <a:pt x="14850" y="2700"/>
                      <a:pt x="14850" y="2700"/>
                    </a:cubicBezTo>
                    <a:cubicBezTo>
                      <a:pt x="14400" y="2700"/>
                      <a:pt x="13950" y="2700"/>
                      <a:pt x="13950" y="3240"/>
                    </a:cubicBezTo>
                    <a:cubicBezTo>
                      <a:pt x="13950" y="3780"/>
                      <a:pt x="13500" y="4320"/>
                      <a:pt x="12600" y="4320"/>
                    </a:cubicBezTo>
                    <a:cubicBezTo>
                      <a:pt x="12150" y="4320"/>
                      <a:pt x="11700" y="4320"/>
                      <a:pt x="11700" y="3780"/>
                    </a:cubicBezTo>
                    <a:cubicBezTo>
                      <a:pt x="11250" y="3780"/>
                      <a:pt x="11250" y="3780"/>
                      <a:pt x="11250" y="3780"/>
                    </a:cubicBezTo>
                    <a:cubicBezTo>
                      <a:pt x="10800" y="3780"/>
                      <a:pt x="10800" y="3780"/>
                      <a:pt x="10800" y="3780"/>
                    </a:cubicBezTo>
                    <a:cubicBezTo>
                      <a:pt x="10800" y="3780"/>
                      <a:pt x="10800" y="3780"/>
                      <a:pt x="10800" y="3780"/>
                    </a:cubicBezTo>
                    <a:cubicBezTo>
                      <a:pt x="10350" y="3780"/>
                      <a:pt x="9900" y="3240"/>
                      <a:pt x="9000" y="2160"/>
                    </a:cubicBezTo>
                    <a:cubicBezTo>
                      <a:pt x="8550" y="1620"/>
                      <a:pt x="7650" y="540"/>
                      <a:pt x="7200" y="540"/>
                    </a:cubicBezTo>
                    <a:cubicBezTo>
                      <a:pt x="6750" y="540"/>
                      <a:pt x="6750" y="540"/>
                      <a:pt x="6300" y="0"/>
                    </a:cubicBezTo>
                    <a:cubicBezTo>
                      <a:pt x="6300" y="0"/>
                      <a:pt x="6300" y="0"/>
                      <a:pt x="5850" y="0"/>
                    </a:cubicBezTo>
                    <a:cubicBezTo>
                      <a:pt x="5850" y="0"/>
                      <a:pt x="5850" y="0"/>
                      <a:pt x="5850" y="0"/>
                    </a:cubicBezTo>
                    <a:cubicBezTo>
                      <a:pt x="5850" y="0"/>
                      <a:pt x="5850" y="0"/>
                      <a:pt x="585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52" name="Shape 3893"/>
              <p:cNvSpPr/>
              <p:nvPr/>
            </p:nvSpPr>
            <p:spPr>
              <a:xfrm>
                <a:off x="1149226" y="362331"/>
                <a:ext cx="479817" cy="408588"/>
              </a:xfrm>
              <a:custGeom>
                <a:avLst/>
                <a:gdLst/>
                <a:ahLst/>
                <a:cxnLst>
                  <a:cxn ang="0">
                    <a:pos x="wd2" y="hd2"/>
                  </a:cxn>
                  <a:cxn ang="5400000">
                    <a:pos x="wd2" y="hd2"/>
                  </a:cxn>
                  <a:cxn ang="10800000">
                    <a:pos x="wd2" y="hd2"/>
                  </a:cxn>
                  <a:cxn ang="16200000">
                    <a:pos x="wd2" y="hd2"/>
                  </a:cxn>
                </a:cxnLst>
                <a:rect l="0" t="0" r="r" b="b"/>
                <a:pathLst>
                  <a:path w="21505" h="21600" extrusionOk="0">
                    <a:moveTo>
                      <a:pt x="21334" y="4516"/>
                    </a:moveTo>
                    <a:cubicBezTo>
                      <a:pt x="21334" y="4516"/>
                      <a:pt x="21334" y="4516"/>
                      <a:pt x="21334" y="4516"/>
                    </a:cubicBezTo>
                    <a:cubicBezTo>
                      <a:pt x="21162" y="4516"/>
                      <a:pt x="21162" y="4320"/>
                      <a:pt x="21162" y="4320"/>
                    </a:cubicBezTo>
                    <a:cubicBezTo>
                      <a:pt x="20991" y="4124"/>
                      <a:pt x="20991" y="3927"/>
                      <a:pt x="20819" y="3731"/>
                    </a:cubicBezTo>
                    <a:cubicBezTo>
                      <a:pt x="20819" y="3535"/>
                      <a:pt x="20991" y="3142"/>
                      <a:pt x="20991" y="2945"/>
                    </a:cubicBezTo>
                    <a:cubicBezTo>
                      <a:pt x="20991" y="2945"/>
                      <a:pt x="20991" y="2749"/>
                      <a:pt x="21162" y="2749"/>
                    </a:cubicBezTo>
                    <a:cubicBezTo>
                      <a:pt x="21334" y="2160"/>
                      <a:pt x="21334" y="1964"/>
                      <a:pt x="21162" y="1767"/>
                    </a:cubicBezTo>
                    <a:cubicBezTo>
                      <a:pt x="20476" y="1375"/>
                      <a:pt x="20476" y="785"/>
                      <a:pt x="20476" y="393"/>
                    </a:cubicBezTo>
                    <a:cubicBezTo>
                      <a:pt x="20476" y="196"/>
                      <a:pt x="20476" y="0"/>
                      <a:pt x="20476" y="0"/>
                    </a:cubicBezTo>
                    <a:cubicBezTo>
                      <a:pt x="19962" y="0"/>
                      <a:pt x="19105" y="1178"/>
                      <a:pt x="19105" y="1571"/>
                    </a:cubicBezTo>
                    <a:cubicBezTo>
                      <a:pt x="19105" y="2160"/>
                      <a:pt x="18419" y="2356"/>
                      <a:pt x="17905" y="2356"/>
                    </a:cubicBezTo>
                    <a:cubicBezTo>
                      <a:pt x="17734" y="2553"/>
                      <a:pt x="17391" y="2553"/>
                      <a:pt x="17219" y="2553"/>
                    </a:cubicBezTo>
                    <a:cubicBezTo>
                      <a:pt x="17219" y="3338"/>
                      <a:pt x="16534" y="3338"/>
                      <a:pt x="16362" y="3338"/>
                    </a:cubicBezTo>
                    <a:cubicBezTo>
                      <a:pt x="15848" y="3338"/>
                      <a:pt x="15848" y="3338"/>
                      <a:pt x="15848" y="3338"/>
                    </a:cubicBezTo>
                    <a:cubicBezTo>
                      <a:pt x="15334" y="3338"/>
                      <a:pt x="15334" y="3338"/>
                      <a:pt x="15162" y="3338"/>
                    </a:cubicBezTo>
                    <a:cubicBezTo>
                      <a:pt x="15162" y="3731"/>
                      <a:pt x="14991" y="3731"/>
                      <a:pt x="14648" y="3731"/>
                    </a:cubicBezTo>
                    <a:cubicBezTo>
                      <a:pt x="14648" y="3731"/>
                      <a:pt x="14648" y="3731"/>
                      <a:pt x="14648" y="3731"/>
                    </a:cubicBezTo>
                    <a:cubicBezTo>
                      <a:pt x="14648" y="3731"/>
                      <a:pt x="14476" y="3731"/>
                      <a:pt x="14476" y="3731"/>
                    </a:cubicBezTo>
                    <a:cubicBezTo>
                      <a:pt x="14476" y="3731"/>
                      <a:pt x="14476" y="3731"/>
                      <a:pt x="14476" y="3731"/>
                    </a:cubicBezTo>
                    <a:cubicBezTo>
                      <a:pt x="14476" y="3731"/>
                      <a:pt x="14476" y="3731"/>
                      <a:pt x="14476" y="3731"/>
                    </a:cubicBezTo>
                    <a:cubicBezTo>
                      <a:pt x="13791" y="3338"/>
                      <a:pt x="13791" y="3338"/>
                      <a:pt x="13791" y="3338"/>
                    </a:cubicBezTo>
                    <a:cubicBezTo>
                      <a:pt x="13619" y="3338"/>
                      <a:pt x="13619" y="3338"/>
                      <a:pt x="13619" y="3338"/>
                    </a:cubicBezTo>
                    <a:cubicBezTo>
                      <a:pt x="13619" y="3338"/>
                      <a:pt x="13619" y="3338"/>
                      <a:pt x="13619" y="3338"/>
                    </a:cubicBezTo>
                    <a:cubicBezTo>
                      <a:pt x="13619" y="3338"/>
                      <a:pt x="13619" y="3142"/>
                      <a:pt x="13619" y="3142"/>
                    </a:cubicBezTo>
                    <a:cubicBezTo>
                      <a:pt x="13619" y="3142"/>
                      <a:pt x="13448" y="3142"/>
                      <a:pt x="13448" y="3142"/>
                    </a:cubicBezTo>
                    <a:cubicBezTo>
                      <a:pt x="13448" y="3142"/>
                      <a:pt x="13448" y="3142"/>
                      <a:pt x="13448" y="3142"/>
                    </a:cubicBezTo>
                    <a:cubicBezTo>
                      <a:pt x="13448" y="3142"/>
                      <a:pt x="13448" y="3142"/>
                      <a:pt x="13448" y="3142"/>
                    </a:cubicBezTo>
                    <a:cubicBezTo>
                      <a:pt x="13276" y="3142"/>
                      <a:pt x="13276" y="3142"/>
                      <a:pt x="13276" y="3142"/>
                    </a:cubicBezTo>
                    <a:cubicBezTo>
                      <a:pt x="12934" y="3142"/>
                      <a:pt x="12591" y="2945"/>
                      <a:pt x="12419" y="2749"/>
                    </a:cubicBezTo>
                    <a:cubicBezTo>
                      <a:pt x="12248" y="2553"/>
                      <a:pt x="12076" y="2356"/>
                      <a:pt x="11905" y="2356"/>
                    </a:cubicBezTo>
                    <a:cubicBezTo>
                      <a:pt x="11905" y="2356"/>
                      <a:pt x="11905" y="2356"/>
                      <a:pt x="11905" y="2356"/>
                    </a:cubicBezTo>
                    <a:cubicBezTo>
                      <a:pt x="11562" y="2553"/>
                      <a:pt x="11562" y="2553"/>
                      <a:pt x="11562" y="2553"/>
                    </a:cubicBezTo>
                    <a:cubicBezTo>
                      <a:pt x="11562" y="2553"/>
                      <a:pt x="11562" y="2553"/>
                      <a:pt x="11562" y="2553"/>
                    </a:cubicBezTo>
                    <a:cubicBezTo>
                      <a:pt x="11219" y="2553"/>
                      <a:pt x="11219" y="2553"/>
                      <a:pt x="11219" y="2553"/>
                    </a:cubicBezTo>
                    <a:cubicBezTo>
                      <a:pt x="11219" y="2553"/>
                      <a:pt x="11219" y="2553"/>
                      <a:pt x="11219" y="2553"/>
                    </a:cubicBezTo>
                    <a:cubicBezTo>
                      <a:pt x="11219" y="2553"/>
                      <a:pt x="11048" y="2553"/>
                      <a:pt x="11048" y="2553"/>
                    </a:cubicBezTo>
                    <a:cubicBezTo>
                      <a:pt x="11048" y="2553"/>
                      <a:pt x="11048" y="2553"/>
                      <a:pt x="11048" y="2553"/>
                    </a:cubicBezTo>
                    <a:cubicBezTo>
                      <a:pt x="10876" y="2553"/>
                      <a:pt x="10876" y="2356"/>
                      <a:pt x="10705" y="2356"/>
                    </a:cubicBezTo>
                    <a:cubicBezTo>
                      <a:pt x="10705" y="2356"/>
                      <a:pt x="10705" y="2356"/>
                      <a:pt x="10705" y="2356"/>
                    </a:cubicBezTo>
                    <a:cubicBezTo>
                      <a:pt x="10705" y="2356"/>
                      <a:pt x="10534" y="2356"/>
                      <a:pt x="10534" y="2356"/>
                    </a:cubicBezTo>
                    <a:cubicBezTo>
                      <a:pt x="10534" y="2356"/>
                      <a:pt x="10534" y="2356"/>
                      <a:pt x="10362" y="2356"/>
                    </a:cubicBezTo>
                    <a:cubicBezTo>
                      <a:pt x="10362" y="2160"/>
                      <a:pt x="10191" y="2160"/>
                      <a:pt x="10019" y="2160"/>
                    </a:cubicBezTo>
                    <a:cubicBezTo>
                      <a:pt x="10019" y="2160"/>
                      <a:pt x="9676" y="2356"/>
                      <a:pt x="9676" y="2553"/>
                    </a:cubicBezTo>
                    <a:cubicBezTo>
                      <a:pt x="9334" y="2749"/>
                      <a:pt x="9162" y="3142"/>
                      <a:pt x="8648" y="3142"/>
                    </a:cubicBezTo>
                    <a:cubicBezTo>
                      <a:pt x="8648" y="3142"/>
                      <a:pt x="8476" y="3142"/>
                      <a:pt x="8476" y="3142"/>
                    </a:cubicBezTo>
                    <a:cubicBezTo>
                      <a:pt x="8305" y="3142"/>
                      <a:pt x="8305" y="3338"/>
                      <a:pt x="8134" y="3535"/>
                    </a:cubicBezTo>
                    <a:cubicBezTo>
                      <a:pt x="7962" y="3927"/>
                      <a:pt x="7791" y="4516"/>
                      <a:pt x="7791" y="4713"/>
                    </a:cubicBezTo>
                    <a:cubicBezTo>
                      <a:pt x="7791" y="5105"/>
                      <a:pt x="7791" y="5105"/>
                      <a:pt x="7791" y="5105"/>
                    </a:cubicBezTo>
                    <a:cubicBezTo>
                      <a:pt x="7619" y="5695"/>
                      <a:pt x="6934" y="5891"/>
                      <a:pt x="6076" y="6087"/>
                    </a:cubicBezTo>
                    <a:cubicBezTo>
                      <a:pt x="5734" y="6284"/>
                      <a:pt x="5048" y="6480"/>
                      <a:pt x="5048" y="6676"/>
                    </a:cubicBezTo>
                    <a:cubicBezTo>
                      <a:pt x="5048" y="7069"/>
                      <a:pt x="4876" y="7265"/>
                      <a:pt x="4705" y="7658"/>
                    </a:cubicBezTo>
                    <a:cubicBezTo>
                      <a:pt x="4362" y="7855"/>
                      <a:pt x="4019" y="8247"/>
                      <a:pt x="3505" y="8247"/>
                    </a:cubicBezTo>
                    <a:cubicBezTo>
                      <a:pt x="2991" y="8247"/>
                      <a:pt x="2648" y="7855"/>
                      <a:pt x="2648" y="7658"/>
                    </a:cubicBezTo>
                    <a:cubicBezTo>
                      <a:pt x="2648" y="7462"/>
                      <a:pt x="2648" y="7462"/>
                      <a:pt x="2134" y="7462"/>
                    </a:cubicBezTo>
                    <a:cubicBezTo>
                      <a:pt x="1962" y="7462"/>
                      <a:pt x="1962" y="7462"/>
                      <a:pt x="1962" y="7462"/>
                    </a:cubicBezTo>
                    <a:cubicBezTo>
                      <a:pt x="1791" y="7462"/>
                      <a:pt x="1791" y="7462"/>
                      <a:pt x="1619" y="7462"/>
                    </a:cubicBezTo>
                    <a:cubicBezTo>
                      <a:pt x="1619" y="7462"/>
                      <a:pt x="1619" y="7462"/>
                      <a:pt x="1619" y="7462"/>
                    </a:cubicBezTo>
                    <a:cubicBezTo>
                      <a:pt x="1448" y="7462"/>
                      <a:pt x="1448" y="7462"/>
                      <a:pt x="1448" y="7462"/>
                    </a:cubicBezTo>
                    <a:cubicBezTo>
                      <a:pt x="1448" y="7462"/>
                      <a:pt x="1448" y="7462"/>
                      <a:pt x="1448" y="7462"/>
                    </a:cubicBezTo>
                    <a:cubicBezTo>
                      <a:pt x="1448" y="7462"/>
                      <a:pt x="1448" y="7462"/>
                      <a:pt x="1276" y="7462"/>
                    </a:cubicBezTo>
                    <a:cubicBezTo>
                      <a:pt x="1276" y="7462"/>
                      <a:pt x="1276" y="7462"/>
                      <a:pt x="1276" y="7462"/>
                    </a:cubicBezTo>
                    <a:cubicBezTo>
                      <a:pt x="1276" y="7462"/>
                      <a:pt x="1276" y="7462"/>
                      <a:pt x="1276" y="7462"/>
                    </a:cubicBezTo>
                    <a:cubicBezTo>
                      <a:pt x="1276" y="7462"/>
                      <a:pt x="1276" y="7462"/>
                      <a:pt x="1276" y="7462"/>
                    </a:cubicBezTo>
                    <a:cubicBezTo>
                      <a:pt x="1276" y="7462"/>
                      <a:pt x="1276" y="7462"/>
                      <a:pt x="1276" y="7658"/>
                    </a:cubicBezTo>
                    <a:cubicBezTo>
                      <a:pt x="1105" y="7658"/>
                      <a:pt x="1105" y="7658"/>
                      <a:pt x="1105" y="7658"/>
                    </a:cubicBezTo>
                    <a:cubicBezTo>
                      <a:pt x="1105" y="7658"/>
                      <a:pt x="1105" y="7658"/>
                      <a:pt x="1105" y="7658"/>
                    </a:cubicBezTo>
                    <a:cubicBezTo>
                      <a:pt x="1105" y="7855"/>
                      <a:pt x="1105" y="7855"/>
                      <a:pt x="1105" y="8051"/>
                    </a:cubicBezTo>
                    <a:cubicBezTo>
                      <a:pt x="1105" y="8051"/>
                      <a:pt x="1105" y="8051"/>
                      <a:pt x="1105" y="8051"/>
                    </a:cubicBezTo>
                    <a:cubicBezTo>
                      <a:pt x="1105" y="8640"/>
                      <a:pt x="934" y="9033"/>
                      <a:pt x="762" y="9425"/>
                    </a:cubicBezTo>
                    <a:cubicBezTo>
                      <a:pt x="591" y="9425"/>
                      <a:pt x="591" y="9622"/>
                      <a:pt x="419" y="9622"/>
                    </a:cubicBezTo>
                    <a:cubicBezTo>
                      <a:pt x="419" y="9818"/>
                      <a:pt x="248" y="9818"/>
                      <a:pt x="248" y="10015"/>
                    </a:cubicBezTo>
                    <a:cubicBezTo>
                      <a:pt x="248" y="10015"/>
                      <a:pt x="248" y="10211"/>
                      <a:pt x="248" y="10211"/>
                    </a:cubicBezTo>
                    <a:cubicBezTo>
                      <a:pt x="76" y="10604"/>
                      <a:pt x="-95" y="11193"/>
                      <a:pt x="76" y="11585"/>
                    </a:cubicBezTo>
                    <a:cubicBezTo>
                      <a:pt x="248" y="11978"/>
                      <a:pt x="248" y="12371"/>
                      <a:pt x="76" y="12764"/>
                    </a:cubicBezTo>
                    <a:cubicBezTo>
                      <a:pt x="76" y="13156"/>
                      <a:pt x="-95" y="13549"/>
                      <a:pt x="76" y="13942"/>
                    </a:cubicBezTo>
                    <a:cubicBezTo>
                      <a:pt x="248" y="14531"/>
                      <a:pt x="419" y="15316"/>
                      <a:pt x="419" y="15905"/>
                    </a:cubicBezTo>
                    <a:cubicBezTo>
                      <a:pt x="419" y="16102"/>
                      <a:pt x="419" y="16298"/>
                      <a:pt x="419" y="16495"/>
                    </a:cubicBezTo>
                    <a:cubicBezTo>
                      <a:pt x="419" y="16495"/>
                      <a:pt x="591" y="16495"/>
                      <a:pt x="762" y="16495"/>
                    </a:cubicBezTo>
                    <a:cubicBezTo>
                      <a:pt x="1276" y="16691"/>
                      <a:pt x="1962" y="16887"/>
                      <a:pt x="2305" y="17673"/>
                    </a:cubicBezTo>
                    <a:cubicBezTo>
                      <a:pt x="2476" y="18065"/>
                      <a:pt x="2305" y="18262"/>
                      <a:pt x="2134" y="18655"/>
                    </a:cubicBezTo>
                    <a:cubicBezTo>
                      <a:pt x="1962" y="19244"/>
                      <a:pt x="1448" y="19833"/>
                      <a:pt x="934" y="20225"/>
                    </a:cubicBezTo>
                    <a:cubicBezTo>
                      <a:pt x="762" y="20618"/>
                      <a:pt x="419" y="20815"/>
                      <a:pt x="248" y="21011"/>
                    </a:cubicBezTo>
                    <a:cubicBezTo>
                      <a:pt x="248" y="21011"/>
                      <a:pt x="419" y="21011"/>
                      <a:pt x="591" y="21207"/>
                    </a:cubicBezTo>
                    <a:cubicBezTo>
                      <a:pt x="591" y="21207"/>
                      <a:pt x="762" y="21207"/>
                      <a:pt x="934" y="21404"/>
                    </a:cubicBezTo>
                    <a:cubicBezTo>
                      <a:pt x="934" y="21404"/>
                      <a:pt x="1105" y="21404"/>
                      <a:pt x="1276" y="21404"/>
                    </a:cubicBezTo>
                    <a:cubicBezTo>
                      <a:pt x="1276" y="21404"/>
                      <a:pt x="1448" y="21404"/>
                      <a:pt x="1619" y="21404"/>
                    </a:cubicBezTo>
                    <a:cubicBezTo>
                      <a:pt x="1791" y="21404"/>
                      <a:pt x="1791" y="21404"/>
                      <a:pt x="1962" y="21404"/>
                    </a:cubicBezTo>
                    <a:cubicBezTo>
                      <a:pt x="2134" y="21404"/>
                      <a:pt x="2305" y="21404"/>
                      <a:pt x="2476" y="21404"/>
                    </a:cubicBezTo>
                    <a:cubicBezTo>
                      <a:pt x="2476" y="21600"/>
                      <a:pt x="2648" y="21600"/>
                      <a:pt x="2648" y="21600"/>
                    </a:cubicBezTo>
                    <a:cubicBezTo>
                      <a:pt x="2991" y="21600"/>
                      <a:pt x="3162" y="21600"/>
                      <a:pt x="3334" y="21600"/>
                    </a:cubicBezTo>
                    <a:cubicBezTo>
                      <a:pt x="3505" y="21600"/>
                      <a:pt x="3676" y="21600"/>
                      <a:pt x="3848" y="21600"/>
                    </a:cubicBezTo>
                    <a:cubicBezTo>
                      <a:pt x="5391" y="21600"/>
                      <a:pt x="8819" y="21207"/>
                      <a:pt x="10191" y="20815"/>
                    </a:cubicBezTo>
                    <a:cubicBezTo>
                      <a:pt x="10362" y="20815"/>
                      <a:pt x="10362" y="20815"/>
                      <a:pt x="10362" y="20815"/>
                    </a:cubicBezTo>
                    <a:cubicBezTo>
                      <a:pt x="10534" y="20815"/>
                      <a:pt x="10705" y="20618"/>
                      <a:pt x="10876" y="20618"/>
                    </a:cubicBezTo>
                    <a:cubicBezTo>
                      <a:pt x="10876" y="20618"/>
                      <a:pt x="10876" y="20618"/>
                      <a:pt x="10705" y="20422"/>
                    </a:cubicBezTo>
                    <a:cubicBezTo>
                      <a:pt x="10705" y="20225"/>
                      <a:pt x="10705" y="20029"/>
                      <a:pt x="10705" y="19833"/>
                    </a:cubicBezTo>
                    <a:cubicBezTo>
                      <a:pt x="10705" y="19244"/>
                      <a:pt x="10534" y="19047"/>
                      <a:pt x="10534" y="18851"/>
                    </a:cubicBezTo>
                    <a:cubicBezTo>
                      <a:pt x="10534" y="18655"/>
                      <a:pt x="10534" y="18655"/>
                      <a:pt x="10534" y="18655"/>
                    </a:cubicBezTo>
                    <a:cubicBezTo>
                      <a:pt x="10705" y="18065"/>
                      <a:pt x="11734" y="17280"/>
                      <a:pt x="12591" y="17280"/>
                    </a:cubicBezTo>
                    <a:cubicBezTo>
                      <a:pt x="12762" y="17280"/>
                      <a:pt x="12762" y="17280"/>
                      <a:pt x="12762" y="17280"/>
                    </a:cubicBezTo>
                    <a:cubicBezTo>
                      <a:pt x="12934" y="17280"/>
                      <a:pt x="13105" y="17280"/>
                      <a:pt x="13276" y="17280"/>
                    </a:cubicBezTo>
                    <a:cubicBezTo>
                      <a:pt x="13448" y="17280"/>
                      <a:pt x="13448" y="17280"/>
                      <a:pt x="13448" y="17280"/>
                    </a:cubicBezTo>
                    <a:cubicBezTo>
                      <a:pt x="13448" y="16495"/>
                      <a:pt x="14819" y="15905"/>
                      <a:pt x="15505" y="15905"/>
                    </a:cubicBezTo>
                    <a:cubicBezTo>
                      <a:pt x="16019" y="15905"/>
                      <a:pt x="16191" y="16102"/>
                      <a:pt x="16191" y="16298"/>
                    </a:cubicBezTo>
                    <a:cubicBezTo>
                      <a:pt x="16191" y="16298"/>
                      <a:pt x="16191" y="16298"/>
                      <a:pt x="16191" y="16298"/>
                    </a:cubicBezTo>
                    <a:cubicBezTo>
                      <a:pt x="16191" y="16298"/>
                      <a:pt x="16362" y="16102"/>
                      <a:pt x="16362" y="15513"/>
                    </a:cubicBezTo>
                    <a:cubicBezTo>
                      <a:pt x="16362" y="15316"/>
                      <a:pt x="16362" y="15120"/>
                      <a:pt x="16534" y="14924"/>
                    </a:cubicBezTo>
                    <a:cubicBezTo>
                      <a:pt x="16534" y="13942"/>
                      <a:pt x="16534" y="12764"/>
                      <a:pt x="17391" y="12764"/>
                    </a:cubicBezTo>
                    <a:cubicBezTo>
                      <a:pt x="17905" y="12764"/>
                      <a:pt x="18419" y="12371"/>
                      <a:pt x="18419" y="12175"/>
                    </a:cubicBezTo>
                    <a:cubicBezTo>
                      <a:pt x="18419" y="12175"/>
                      <a:pt x="18248" y="11978"/>
                      <a:pt x="18076" y="11782"/>
                    </a:cubicBezTo>
                    <a:cubicBezTo>
                      <a:pt x="17905" y="11389"/>
                      <a:pt x="17562" y="10996"/>
                      <a:pt x="17905" y="10407"/>
                    </a:cubicBezTo>
                    <a:cubicBezTo>
                      <a:pt x="17905" y="10407"/>
                      <a:pt x="18248" y="10407"/>
                      <a:pt x="18248" y="10407"/>
                    </a:cubicBezTo>
                    <a:cubicBezTo>
                      <a:pt x="18419" y="10407"/>
                      <a:pt x="18762" y="10407"/>
                      <a:pt x="18934" y="10407"/>
                    </a:cubicBezTo>
                    <a:cubicBezTo>
                      <a:pt x="19276" y="10604"/>
                      <a:pt x="19619" y="10604"/>
                      <a:pt x="19791" y="10604"/>
                    </a:cubicBezTo>
                    <a:cubicBezTo>
                      <a:pt x="19962" y="10604"/>
                      <a:pt x="19962" y="10604"/>
                      <a:pt x="19962" y="10604"/>
                    </a:cubicBezTo>
                    <a:cubicBezTo>
                      <a:pt x="19962" y="10407"/>
                      <a:pt x="19962" y="10211"/>
                      <a:pt x="19962" y="10015"/>
                    </a:cubicBezTo>
                    <a:cubicBezTo>
                      <a:pt x="19962" y="9622"/>
                      <a:pt x="19962" y="9229"/>
                      <a:pt x="20134" y="8836"/>
                    </a:cubicBezTo>
                    <a:cubicBezTo>
                      <a:pt x="20305" y="8640"/>
                      <a:pt x="20476" y="8444"/>
                      <a:pt x="20648" y="8247"/>
                    </a:cubicBezTo>
                    <a:cubicBezTo>
                      <a:pt x="20819" y="8051"/>
                      <a:pt x="20991" y="7658"/>
                      <a:pt x="20991" y="7462"/>
                    </a:cubicBezTo>
                    <a:cubicBezTo>
                      <a:pt x="20991" y="7462"/>
                      <a:pt x="20991" y="7265"/>
                      <a:pt x="20991" y="7265"/>
                    </a:cubicBezTo>
                    <a:cubicBezTo>
                      <a:pt x="20991" y="6873"/>
                      <a:pt x="20991" y="6676"/>
                      <a:pt x="20819" y="6480"/>
                    </a:cubicBezTo>
                    <a:cubicBezTo>
                      <a:pt x="20476" y="6087"/>
                      <a:pt x="20305" y="5695"/>
                      <a:pt x="20476" y="5302"/>
                    </a:cubicBezTo>
                    <a:cubicBezTo>
                      <a:pt x="20648" y="4909"/>
                      <a:pt x="20819" y="4713"/>
                      <a:pt x="21334" y="4713"/>
                    </a:cubicBezTo>
                    <a:cubicBezTo>
                      <a:pt x="21334" y="4713"/>
                      <a:pt x="21334" y="4713"/>
                      <a:pt x="21334" y="4713"/>
                    </a:cubicBezTo>
                    <a:cubicBezTo>
                      <a:pt x="21505" y="4516"/>
                      <a:pt x="21505" y="4516"/>
                      <a:pt x="21505" y="4516"/>
                    </a:cubicBezTo>
                    <a:cubicBezTo>
                      <a:pt x="21505" y="4516"/>
                      <a:pt x="21334" y="4516"/>
                      <a:pt x="21334" y="4516"/>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53" name="Shape 3894"/>
              <p:cNvSpPr/>
              <p:nvPr/>
            </p:nvSpPr>
            <p:spPr>
              <a:xfrm>
                <a:off x="1178964" y="431714"/>
                <a:ext cx="681093" cy="601318"/>
              </a:xfrm>
              <a:custGeom>
                <a:avLst/>
                <a:gdLst/>
                <a:ahLst/>
                <a:cxnLst>
                  <a:cxn ang="0">
                    <a:pos x="wd2" y="hd2"/>
                  </a:cxn>
                  <a:cxn ang="5400000">
                    <a:pos x="wd2" y="hd2"/>
                  </a:cxn>
                  <a:cxn ang="10800000">
                    <a:pos x="wd2" y="hd2"/>
                  </a:cxn>
                  <a:cxn ang="16200000">
                    <a:pos x="wd2" y="hd2"/>
                  </a:cxn>
                </a:cxnLst>
                <a:rect l="0" t="0" r="r" b="b"/>
                <a:pathLst>
                  <a:path w="21600" h="21600" extrusionOk="0">
                    <a:moveTo>
                      <a:pt x="21600" y="2650"/>
                    </a:moveTo>
                    <a:cubicBezTo>
                      <a:pt x="21479" y="2650"/>
                      <a:pt x="21479" y="2650"/>
                      <a:pt x="21479" y="2650"/>
                    </a:cubicBezTo>
                    <a:cubicBezTo>
                      <a:pt x="21359" y="2518"/>
                      <a:pt x="21359" y="2518"/>
                      <a:pt x="21359" y="2518"/>
                    </a:cubicBezTo>
                    <a:cubicBezTo>
                      <a:pt x="21238" y="2518"/>
                      <a:pt x="21238" y="2518"/>
                      <a:pt x="21238" y="2518"/>
                    </a:cubicBezTo>
                    <a:cubicBezTo>
                      <a:pt x="21117" y="2385"/>
                      <a:pt x="21117" y="2385"/>
                      <a:pt x="20997" y="2385"/>
                    </a:cubicBezTo>
                    <a:cubicBezTo>
                      <a:pt x="20997" y="2385"/>
                      <a:pt x="20997" y="2385"/>
                      <a:pt x="20997" y="2385"/>
                    </a:cubicBezTo>
                    <a:cubicBezTo>
                      <a:pt x="20876" y="2253"/>
                      <a:pt x="20755" y="2253"/>
                      <a:pt x="20755" y="2120"/>
                    </a:cubicBezTo>
                    <a:cubicBezTo>
                      <a:pt x="20031" y="1855"/>
                      <a:pt x="19911" y="1193"/>
                      <a:pt x="19911" y="928"/>
                    </a:cubicBezTo>
                    <a:cubicBezTo>
                      <a:pt x="19790" y="795"/>
                      <a:pt x="19549" y="530"/>
                      <a:pt x="19307" y="398"/>
                    </a:cubicBezTo>
                    <a:cubicBezTo>
                      <a:pt x="19187" y="265"/>
                      <a:pt x="19066" y="133"/>
                      <a:pt x="18825" y="0"/>
                    </a:cubicBezTo>
                    <a:cubicBezTo>
                      <a:pt x="18825" y="0"/>
                      <a:pt x="18825" y="0"/>
                      <a:pt x="18825" y="0"/>
                    </a:cubicBezTo>
                    <a:cubicBezTo>
                      <a:pt x="18704" y="0"/>
                      <a:pt x="18583" y="0"/>
                      <a:pt x="18463" y="0"/>
                    </a:cubicBezTo>
                    <a:cubicBezTo>
                      <a:pt x="18342" y="133"/>
                      <a:pt x="18342" y="133"/>
                      <a:pt x="18342" y="133"/>
                    </a:cubicBezTo>
                    <a:cubicBezTo>
                      <a:pt x="18342" y="133"/>
                      <a:pt x="18342" y="133"/>
                      <a:pt x="18342" y="133"/>
                    </a:cubicBezTo>
                    <a:cubicBezTo>
                      <a:pt x="18342" y="133"/>
                      <a:pt x="18342" y="133"/>
                      <a:pt x="18342" y="133"/>
                    </a:cubicBezTo>
                    <a:cubicBezTo>
                      <a:pt x="18342" y="0"/>
                      <a:pt x="18342" y="0"/>
                      <a:pt x="18342" y="0"/>
                    </a:cubicBezTo>
                    <a:cubicBezTo>
                      <a:pt x="18342" y="0"/>
                      <a:pt x="18342" y="0"/>
                      <a:pt x="18342" y="0"/>
                    </a:cubicBezTo>
                    <a:cubicBezTo>
                      <a:pt x="18342" y="0"/>
                      <a:pt x="18342" y="0"/>
                      <a:pt x="18342" y="0"/>
                    </a:cubicBezTo>
                    <a:cubicBezTo>
                      <a:pt x="18221" y="0"/>
                      <a:pt x="18221" y="0"/>
                      <a:pt x="18221" y="0"/>
                    </a:cubicBezTo>
                    <a:cubicBezTo>
                      <a:pt x="18221" y="0"/>
                      <a:pt x="18221" y="0"/>
                      <a:pt x="18101" y="0"/>
                    </a:cubicBezTo>
                    <a:cubicBezTo>
                      <a:pt x="18101" y="0"/>
                      <a:pt x="18101" y="133"/>
                      <a:pt x="17980" y="133"/>
                    </a:cubicBezTo>
                    <a:cubicBezTo>
                      <a:pt x="17980" y="133"/>
                      <a:pt x="17859" y="133"/>
                      <a:pt x="17859" y="265"/>
                    </a:cubicBezTo>
                    <a:cubicBezTo>
                      <a:pt x="17739" y="265"/>
                      <a:pt x="17739" y="265"/>
                      <a:pt x="17739" y="265"/>
                    </a:cubicBezTo>
                    <a:cubicBezTo>
                      <a:pt x="17618" y="265"/>
                      <a:pt x="17618" y="265"/>
                      <a:pt x="17497" y="398"/>
                    </a:cubicBezTo>
                    <a:cubicBezTo>
                      <a:pt x="17497" y="398"/>
                      <a:pt x="17377" y="398"/>
                      <a:pt x="17377" y="398"/>
                    </a:cubicBezTo>
                    <a:cubicBezTo>
                      <a:pt x="17256" y="398"/>
                      <a:pt x="17256" y="398"/>
                      <a:pt x="17135" y="398"/>
                    </a:cubicBezTo>
                    <a:cubicBezTo>
                      <a:pt x="17015" y="398"/>
                      <a:pt x="16894" y="398"/>
                      <a:pt x="16773" y="398"/>
                    </a:cubicBezTo>
                    <a:cubicBezTo>
                      <a:pt x="16773" y="265"/>
                      <a:pt x="16653" y="265"/>
                      <a:pt x="16653" y="265"/>
                    </a:cubicBezTo>
                    <a:cubicBezTo>
                      <a:pt x="16170" y="265"/>
                      <a:pt x="15566" y="530"/>
                      <a:pt x="15084" y="928"/>
                    </a:cubicBezTo>
                    <a:cubicBezTo>
                      <a:pt x="14963" y="1060"/>
                      <a:pt x="14722" y="1193"/>
                      <a:pt x="14360" y="1193"/>
                    </a:cubicBezTo>
                    <a:cubicBezTo>
                      <a:pt x="14239" y="1325"/>
                      <a:pt x="14239" y="1325"/>
                      <a:pt x="14118" y="1325"/>
                    </a:cubicBezTo>
                    <a:cubicBezTo>
                      <a:pt x="13998" y="1325"/>
                      <a:pt x="13998" y="1325"/>
                      <a:pt x="13998" y="1458"/>
                    </a:cubicBezTo>
                    <a:cubicBezTo>
                      <a:pt x="13998" y="1458"/>
                      <a:pt x="13998" y="1590"/>
                      <a:pt x="13998" y="1590"/>
                    </a:cubicBezTo>
                    <a:cubicBezTo>
                      <a:pt x="14360" y="1855"/>
                      <a:pt x="14360" y="2253"/>
                      <a:pt x="14360" y="2385"/>
                    </a:cubicBezTo>
                    <a:cubicBezTo>
                      <a:pt x="14360" y="2518"/>
                      <a:pt x="14360" y="2518"/>
                      <a:pt x="14360" y="2650"/>
                    </a:cubicBezTo>
                    <a:cubicBezTo>
                      <a:pt x="14360" y="3048"/>
                      <a:pt x="14118" y="3313"/>
                      <a:pt x="13998" y="3578"/>
                    </a:cubicBezTo>
                    <a:cubicBezTo>
                      <a:pt x="13877" y="3710"/>
                      <a:pt x="13756" y="3843"/>
                      <a:pt x="13636" y="3843"/>
                    </a:cubicBezTo>
                    <a:cubicBezTo>
                      <a:pt x="13636" y="3975"/>
                      <a:pt x="13636" y="4108"/>
                      <a:pt x="13636" y="4373"/>
                    </a:cubicBezTo>
                    <a:cubicBezTo>
                      <a:pt x="13636" y="4506"/>
                      <a:pt x="13636" y="4771"/>
                      <a:pt x="13636" y="5036"/>
                    </a:cubicBezTo>
                    <a:cubicBezTo>
                      <a:pt x="13515" y="5168"/>
                      <a:pt x="13394" y="5301"/>
                      <a:pt x="13032" y="5301"/>
                    </a:cubicBezTo>
                    <a:cubicBezTo>
                      <a:pt x="12912" y="5301"/>
                      <a:pt x="12550" y="5301"/>
                      <a:pt x="12308" y="5168"/>
                    </a:cubicBezTo>
                    <a:cubicBezTo>
                      <a:pt x="12308" y="5168"/>
                      <a:pt x="12188" y="5168"/>
                      <a:pt x="12188" y="5168"/>
                    </a:cubicBezTo>
                    <a:cubicBezTo>
                      <a:pt x="12188" y="5168"/>
                      <a:pt x="12188" y="5301"/>
                      <a:pt x="12188" y="5301"/>
                    </a:cubicBezTo>
                    <a:cubicBezTo>
                      <a:pt x="12308" y="5433"/>
                      <a:pt x="12429" y="5698"/>
                      <a:pt x="12550" y="5831"/>
                    </a:cubicBezTo>
                    <a:cubicBezTo>
                      <a:pt x="12550" y="5963"/>
                      <a:pt x="12550" y="6096"/>
                      <a:pt x="12429" y="6228"/>
                    </a:cubicBezTo>
                    <a:cubicBezTo>
                      <a:pt x="12188" y="6493"/>
                      <a:pt x="11826" y="6758"/>
                      <a:pt x="11343" y="6758"/>
                    </a:cubicBezTo>
                    <a:cubicBezTo>
                      <a:pt x="11222" y="6758"/>
                      <a:pt x="11222" y="7023"/>
                      <a:pt x="11222" y="7686"/>
                    </a:cubicBezTo>
                    <a:cubicBezTo>
                      <a:pt x="11102" y="7818"/>
                      <a:pt x="11102" y="7951"/>
                      <a:pt x="11102" y="8083"/>
                    </a:cubicBezTo>
                    <a:cubicBezTo>
                      <a:pt x="11102" y="9276"/>
                      <a:pt x="10257" y="9409"/>
                      <a:pt x="10016" y="8879"/>
                    </a:cubicBezTo>
                    <a:cubicBezTo>
                      <a:pt x="10016" y="8879"/>
                      <a:pt x="10016" y="8879"/>
                      <a:pt x="10016" y="8879"/>
                    </a:cubicBezTo>
                    <a:cubicBezTo>
                      <a:pt x="9654" y="8879"/>
                      <a:pt x="9171" y="9144"/>
                      <a:pt x="9050" y="9276"/>
                    </a:cubicBezTo>
                    <a:cubicBezTo>
                      <a:pt x="9050" y="9541"/>
                      <a:pt x="8930" y="9806"/>
                      <a:pt x="8447" y="9806"/>
                    </a:cubicBezTo>
                    <a:cubicBezTo>
                      <a:pt x="8326" y="9806"/>
                      <a:pt x="8206" y="9806"/>
                      <a:pt x="7964" y="9806"/>
                    </a:cubicBezTo>
                    <a:cubicBezTo>
                      <a:pt x="7844" y="9806"/>
                      <a:pt x="7844" y="9806"/>
                      <a:pt x="7844" y="9806"/>
                    </a:cubicBezTo>
                    <a:cubicBezTo>
                      <a:pt x="7844" y="9806"/>
                      <a:pt x="7844" y="9806"/>
                      <a:pt x="7844" y="9806"/>
                    </a:cubicBezTo>
                    <a:cubicBezTo>
                      <a:pt x="7482" y="9806"/>
                      <a:pt x="7120" y="10204"/>
                      <a:pt x="6999" y="10336"/>
                    </a:cubicBezTo>
                    <a:cubicBezTo>
                      <a:pt x="6999" y="10336"/>
                      <a:pt x="7120" y="10601"/>
                      <a:pt x="7120" y="10866"/>
                    </a:cubicBezTo>
                    <a:cubicBezTo>
                      <a:pt x="7240" y="11396"/>
                      <a:pt x="7240" y="11661"/>
                      <a:pt x="7120" y="11794"/>
                    </a:cubicBezTo>
                    <a:cubicBezTo>
                      <a:pt x="6999" y="12324"/>
                      <a:pt x="2534" y="12721"/>
                      <a:pt x="1810" y="12721"/>
                    </a:cubicBezTo>
                    <a:cubicBezTo>
                      <a:pt x="1689" y="12721"/>
                      <a:pt x="1569" y="12721"/>
                      <a:pt x="1448" y="12721"/>
                    </a:cubicBezTo>
                    <a:cubicBezTo>
                      <a:pt x="1207" y="12721"/>
                      <a:pt x="965" y="12721"/>
                      <a:pt x="845" y="12589"/>
                    </a:cubicBezTo>
                    <a:cubicBezTo>
                      <a:pt x="724" y="12589"/>
                      <a:pt x="724" y="12589"/>
                      <a:pt x="603" y="12589"/>
                    </a:cubicBezTo>
                    <a:cubicBezTo>
                      <a:pt x="483" y="12589"/>
                      <a:pt x="241" y="12589"/>
                      <a:pt x="121" y="12589"/>
                    </a:cubicBezTo>
                    <a:cubicBezTo>
                      <a:pt x="121" y="12589"/>
                      <a:pt x="0" y="12589"/>
                      <a:pt x="0" y="12589"/>
                    </a:cubicBezTo>
                    <a:cubicBezTo>
                      <a:pt x="0" y="12589"/>
                      <a:pt x="121" y="12721"/>
                      <a:pt x="121" y="12721"/>
                    </a:cubicBezTo>
                    <a:cubicBezTo>
                      <a:pt x="121" y="12721"/>
                      <a:pt x="121" y="12854"/>
                      <a:pt x="241" y="12854"/>
                    </a:cubicBezTo>
                    <a:cubicBezTo>
                      <a:pt x="241" y="12854"/>
                      <a:pt x="241" y="12854"/>
                      <a:pt x="241" y="12987"/>
                    </a:cubicBezTo>
                    <a:cubicBezTo>
                      <a:pt x="241" y="12987"/>
                      <a:pt x="241" y="12987"/>
                      <a:pt x="241" y="13119"/>
                    </a:cubicBezTo>
                    <a:cubicBezTo>
                      <a:pt x="483" y="13384"/>
                      <a:pt x="724" y="13649"/>
                      <a:pt x="1086" y="13782"/>
                    </a:cubicBezTo>
                    <a:cubicBezTo>
                      <a:pt x="1207" y="13914"/>
                      <a:pt x="1327" y="14047"/>
                      <a:pt x="1448" y="14047"/>
                    </a:cubicBezTo>
                    <a:cubicBezTo>
                      <a:pt x="2051" y="14312"/>
                      <a:pt x="2051" y="14974"/>
                      <a:pt x="2051" y="15372"/>
                    </a:cubicBezTo>
                    <a:cubicBezTo>
                      <a:pt x="2172" y="15504"/>
                      <a:pt x="2172" y="15637"/>
                      <a:pt x="2172" y="15769"/>
                    </a:cubicBezTo>
                    <a:cubicBezTo>
                      <a:pt x="2534" y="15902"/>
                      <a:pt x="2775" y="16564"/>
                      <a:pt x="2775" y="16962"/>
                    </a:cubicBezTo>
                    <a:cubicBezTo>
                      <a:pt x="2775" y="16962"/>
                      <a:pt x="2775" y="17094"/>
                      <a:pt x="2775" y="17094"/>
                    </a:cubicBezTo>
                    <a:cubicBezTo>
                      <a:pt x="2655" y="17227"/>
                      <a:pt x="2534" y="17360"/>
                      <a:pt x="2413" y="17360"/>
                    </a:cubicBezTo>
                    <a:cubicBezTo>
                      <a:pt x="2051" y="17360"/>
                      <a:pt x="1810" y="17492"/>
                      <a:pt x="1569" y="17625"/>
                    </a:cubicBezTo>
                    <a:cubicBezTo>
                      <a:pt x="1448" y="17625"/>
                      <a:pt x="1327" y="17757"/>
                      <a:pt x="1207" y="17757"/>
                    </a:cubicBezTo>
                    <a:cubicBezTo>
                      <a:pt x="965" y="17890"/>
                      <a:pt x="483" y="18420"/>
                      <a:pt x="483" y="19082"/>
                    </a:cubicBezTo>
                    <a:cubicBezTo>
                      <a:pt x="483" y="19082"/>
                      <a:pt x="483" y="19082"/>
                      <a:pt x="483" y="19215"/>
                    </a:cubicBezTo>
                    <a:cubicBezTo>
                      <a:pt x="603" y="19215"/>
                      <a:pt x="724" y="19215"/>
                      <a:pt x="845" y="19215"/>
                    </a:cubicBezTo>
                    <a:cubicBezTo>
                      <a:pt x="2051" y="19215"/>
                      <a:pt x="2655" y="19082"/>
                      <a:pt x="2655" y="19082"/>
                    </a:cubicBezTo>
                    <a:cubicBezTo>
                      <a:pt x="2896" y="18685"/>
                      <a:pt x="3620" y="18552"/>
                      <a:pt x="3982" y="18817"/>
                    </a:cubicBezTo>
                    <a:cubicBezTo>
                      <a:pt x="4103" y="18950"/>
                      <a:pt x="4465" y="18950"/>
                      <a:pt x="4947" y="18950"/>
                    </a:cubicBezTo>
                    <a:cubicBezTo>
                      <a:pt x="5430" y="18950"/>
                      <a:pt x="5792" y="18950"/>
                      <a:pt x="5913" y="18817"/>
                    </a:cubicBezTo>
                    <a:cubicBezTo>
                      <a:pt x="6154" y="18685"/>
                      <a:pt x="6396" y="18552"/>
                      <a:pt x="6637" y="18552"/>
                    </a:cubicBezTo>
                    <a:cubicBezTo>
                      <a:pt x="7120" y="18552"/>
                      <a:pt x="7361" y="18950"/>
                      <a:pt x="7361" y="19347"/>
                    </a:cubicBezTo>
                    <a:cubicBezTo>
                      <a:pt x="7361" y="19480"/>
                      <a:pt x="7482" y="19612"/>
                      <a:pt x="7723" y="19745"/>
                    </a:cubicBezTo>
                    <a:cubicBezTo>
                      <a:pt x="7844" y="19877"/>
                      <a:pt x="7844" y="19877"/>
                      <a:pt x="7964" y="20010"/>
                    </a:cubicBezTo>
                    <a:cubicBezTo>
                      <a:pt x="8206" y="20275"/>
                      <a:pt x="8206" y="20540"/>
                      <a:pt x="8206" y="20672"/>
                    </a:cubicBezTo>
                    <a:cubicBezTo>
                      <a:pt x="8206" y="20805"/>
                      <a:pt x="8206" y="20937"/>
                      <a:pt x="8326" y="21070"/>
                    </a:cubicBezTo>
                    <a:cubicBezTo>
                      <a:pt x="8326" y="21202"/>
                      <a:pt x="8447" y="21202"/>
                      <a:pt x="8688" y="21335"/>
                    </a:cubicBezTo>
                    <a:cubicBezTo>
                      <a:pt x="8930" y="21335"/>
                      <a:pt x="9171" y="21467"/>
                      <a:pt x="9412" y="21600"/>
                    </a:cubicBezTo>
                    <a:cubicBezTo>
                      <a:pt x="9412" y="21600"/>
                      <a:pt x="9412" y="21600"/>
                      <a:pt x="9412" y="21600"/>
                    </a:cubicBezTo>
                    <a:cubicBezTo>
                      <a:pt x="9412" y="21600"/>
                      <a:pt x="9412" y="21600"/>
                      <a:pt x="9412" y="21600"/>
                    </a:cubicBezTo>
                    <a:cubicBezTo>
                      <a:pt x="9533" y="21467"/>
                      <a:pt x="9533" y="21467"/>
                      <a:pt x="9533" y="21335"/>
                    </a:cubicBezTo>
                    <a:cubicBezTo>
                      <a:pt x="9774" y="20937"/>
                      <a:pt x="10016" y="20407"/>
                      <a:pt x="10860" y="20672"/>
                    </a:cubicBezTo>
                    <a:cubicBezTo>
                      <a:pt x="10981" y="20672"/>
                      <a:pt x="11222" y="20672"/>
                      <a:pt x="11222" y="20672"/>
                    </a:cubicBezTo>
                    <a:cubicBezTo>
                      <a:pt x="11343" y="20672"/>
                      <a:pt x="11464" y="20672"/>
                      <a:pt x="11584" y="20540"/>
                    </a:cubicBezTo>
                    <a:cubicBezTo>
                      <a:pt x="11705" y="20540"/>
                      <a:pt x="11826" y="20540"/>
                      <a:pt x="11946" y="20540"/>
                    </a:cubicBezTo>
                    <a:cubicBezTo>
                      <a:pt x="12067" y="20540"/>
                      <a:pt x="12067" y="20540"/>
                      <a:pt x="12188" y="20540"/>
                    </a:cubicBezTo>
                    <a:cubicBezTo>
                      <a:pt x="12550" y="20672"/>
                      <a:pt x="12791" y="20672"/>
                      <a:pt x="12912" y="20407"/>
                    </a:cubicBezTo>
                    <a:cubicBezTo>
                      <a:pt x="13032" y="20275"/>
                      <a:pt x="12791" y="19745"/>
                      <a:pt x="12429" y="19347"/>
                    </a:cubicBezTo>
                    <a:cubicBezTo>
                      <a:pt x="12188" y="19082"/>
                      <a:pt x="11705" y="18287"/>
                      <a:pt x="11826" y="17625"/>
                    </a:cubicBezTo>
                    <a:cubicBezTo>
                      <a:pt x="11826" y="17492"/>
                      <a:pt x="11705" y="17360"/>
                      <a:pt x="11464" y="17227"/>
                    </a:cubicBezTo>
                    <a:cubicBezTo>
                      <a:pt x="11222" y="17094"/>
                      <a:pt x="10981" y="16962"/>
                      <a:pt x="10981" y="16564"/>
                    </a:cubicBezTo>
                    <a:cubicBezTo>
                      <a:pt x="10981" y="16167"/>
                      <a:pt x="11464" y="15504"/>
                      <a:pt x="11946" y="15107"/>
                    </a:cubicBezTo>
                    <a:cubicBezTo>
                      <a:pt x="11946" y="14974"/>
                      <a:pt x="11946" y="14974"/>
                      <a:pt x="12067" y="14974"/>
                    </a:cubicBezTo>
                    <a:cubicBezTo>
                      <a:pt x="12067" y="14974"/>
                      <a:pt x="12188" y="14842"/>
                      <a:pt x="12308" y="14842"/>
                    </a:cubicBezTo>
                    <a:cubicBezTo>
                      <a:pt x="12429" y="14842"/>
                      <a:pt x="12550" y="14974"/>
                      <a:pt x="12670" y="14974"/>
                    </a:cubicBezTo>
                    <a:cubicBezTo>
                      <a:pt x="12791" y="15107"/>
                      <a:pt x="12912" y="15107"/>
                      <a:pt x="13032" y="15107"/>
                    </a:cubicBezTo>
                    <a:cubicBezTo>
                      <a:pt x="13032" y="14974"/>
                      <a:pt x="13153" y="14842"/>
                      <a:pt x="13394" y="14842"/>
                    </a:cubicBezTo>
                    <a:cubicBezTo>
                      <a:pt x="13394" y="14842"/>
                      <a:pt x="13394" y="14842"/>
                      <a:pt x="13394" y="14842"/>
                    </a:cubicBezTo>
                    <a:cubicBezTo>
                      <a:pt x="13394" y="14842"/>
                      <a:pt x="13515" y="14842"/>
                      <a:pt x="13515" y="14842"/>
                    </a:cubicBezTo>
                    <a:cubicBezTo>
                      <a:pt x="13756" y="14842"/>
                      <a:pt x="13877" y="14842"/>
                      <a:pt x="13998" y="14974"/>
                    </a:cubicBezTo>
                    <a:cubicBezTo>
                      <a:pt x="14118" y="14974"/>
                      <a:pt x="14118" y="14974"/>
                      <a:pt x="14118" y="14974"/>
                    </a:cubicBezTo>
                    <a:cubicBezTo>
                      <a:pt x="14239" y="14974"/>
                      <a:pt x="14601" y="14444"/>
                      <a:pt x="14601" y="14047"/>
                    </a:cubicBezTo>
                    <a:cubicBezTo>
                      <a:pt x="14722" y="13517"/>
                      <a:pt x="15204" y="13384"/>
                      <a:pt x="15566" y="13252"/>
                    </a:cubicBezTo>
                    <a:cubicBezTo>
                      <a:pt x="15687" y="13252"/>
                      <a:pt x="15808" y="13119"/>
                      <a:pt x="15808" y="13119"/>
                    </a:cubicBezTo>
                    <a:cubicBezTo>
                      <a:pt x="15928" y="12987"/>
                      <a:pt x="16049" y="12456"/>
                      <a:pt x="16170" y="12191"/>
                    </a:cubicBezTo>
                    <a:cubicBezTo>
                      <a:pt x="16170" y="11926"/>
                      <a:pt x="16291" y="11661"/>
                      <a:pt x="16291" y="11661"/>
                    </a:cubicBezTo>
                    <a:cubicBezTo>
                      <a:pt x="16411" y="11396"/>
                      <a:pt x="16653" y="11396"/>
                      <a:pt x="16773" y="11396"/>
                    </a:cubicBezTo>
                    <a:cubicBezTo>
                      <a:pt x="17015" y="11264"/>
                      <a:pt x="17135" y="11264"/>
                      <a:pt x="17135" y="10999"/>
                    </a:cubicBezTo>
                    <a:cubicBezTo>
                      <a:pt x="17135" y="10071"/>
                      <a:pt x="17739" y="9939"/>
                      <a:pt x="17980" y="9939"/>
                    </a:cubicBezTo>
                    <a:cubicBezTo>
                      <a:pt x="17980" y="9939"/>
                      <a:pt x="17980" y="9674"/>
                      <a:pt x="17980" y="9541"/>
                    </a:cubicBezTo>
                    <a:cubicBezTo>
                      <a:pt x="17980" y="9276"/>
                      <a:pt x="17980" y="9144"/>
                      <a:pt x="17980" y="9011"/>
                    </a:cubicBezTo>
                    <a:cubicBezTo>
                      <a:pt x="18101" y="8613"/>
                      <a:pt x="18221" y="8083"/>
                      <a:pt x="18583" y="7818"/>
                    </a:cubicBezTo>
                    <a:cubicBezTo>
                      <a:pt x="18704" y="7818"/>
                      <a:pt x="18704" y="7818"/>
                      <a:pt x="18825" y="7686"/>
                    </a:cubicBezTo>
                    <a:cubicBezTo>
                      <a:pt x="18704" y="7686"/>
                      <a:pt x="18583" y="7553"/>
                      <a:pt x="18342" y="7553"/>
                    </a:cubicBezTo>
                    <a:cubicBezTo>
                      <a:pt x="18342" y="7553"/>
                      <a:pt x="18342" y="7553"/>
                      <a:pt x="18221" y="7553"/>
                    </a:cubicBezTo>
                    <a:cubicBezTo>
                      <a:pt x="17739" y="7553"/>
                      <a:pt x="17377" y="6493"/>
                      <a:pt x="17256" y="5963"/>
                    </a:cubicBezTo>
                    <a:cubicBezTo>
                      <a:pt x="17256" y="5963"/>
                      <a:pt x="17256" y="5963"/>
                      <a:pt x="17256" y="5963"/>
                    </a:cubicBezTo>
                    <a:cubicBezTo>
                      <a:pt x="17256" y="5831"/>
                      <a:pt x="17256" y="5831"/>
                      <a:pt x="17256" y="5831"/>
                    </a:cubicBezTo>
                    <a:cubicBezTo>
                      <a:pt x="17256" y="5433"/>
                      <a:pt x="17256" y="4771"/>
                      <a:pt x="17135" y="4638"/>
                    </a:cubicBezTo>
                    <a:cubicBezTo>
                      <a:pt x="17015" y="4638"/>
                      <a:pt x="16894" y="4373"/>
                      <a:pt x="17015" y="4108"/>
                    </a:cubicBezTo>
                    <a:cubicBezTo>
                      <a:pt x="17135" y="3710"/>
                      <a:pt x="17497" y="3445"/>
                      <a:pt x="17980" y="3445"/>
                    </a:cubicBezTo>
                    <a:cubicBezTo>
                      <a:pt x="18342" y="3445"/>
                      <a:pt x="18583" y="3578"/>
                      <a:pt x="18945" y="3710"/>
                    </a:cubicBezTo>
                    <a:cubicBezTo>
                      <a:pt x="19307" y="3710"/>
                      <a:pt x="19549" y="3843"/>
                      <a:pt x="19790" y="3843"/>
                    </a:cubicBezTo>
                    <a:cubicBezTo>
                      <a:pt x="19911" y="3843"/>
                      <a:pt x="19911" y="3843"/>
                      <a:pt x="19911" y="3843"/>
                    </a:cubicBezTo>
                    <a:cubicBezTo>
                      <a:pt x="20152" y="3578"/>
                      <a:pt x="20635" y="3445"/>
                      <a:pt x="20997" y="3313"/>
                    </a:cubicBezTo>
                    <a:cubicBezTo>
                      <a:pt x="21117" y="3313"/>
                      <a:pt x="21238" y="3313"/>
                      <a:pt x="21238" y="3180"/>
                    </a:cubicBezTo>
                    <a:cubicBezTo>
                      <a:pt x="21359" y="3180"/>
                      <a:pt x="21359" y="3048"/>
                      <a:pt x="21600" y="2650"/>
                    </a:cubicBezTo>
                    <a:cubicBezTo>
                      <a:pt x="21600" y="2650"/>
                      <a:pt x="21600" y="2650"/>
                      <a:pt x="21600" y="265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grpSp>
        <p:grpSp>
          <p:nvGrpSpPr>
            <p:cNvPr id="113" name="Group 3936"/>
            <p:cNvGrpSpPr/>
            <p:nvPr/>
          </p:nvGrpSpPr>
          <p:grpSpPr>
            <a:xfrm>
              <a:off x="6900492" y="1900633"/>
              <a:ext cx="2334033" cy="2063817"/>
              <a:chOff x="0" y="0"/>
              <a:chExt cx="2334031" cy="2063815"/>
            </a:xfrm>
            <a:grpFill/>
          </p:grpSpPr>
          <p:sp>
            <p:nvSpPr>
              <p:cNvPr id="893" name="Shape 3896"/>
              <p:cNvSpPr/>
              <p:nvPr/>
            </p:nvSpPr>
            <p:spPr>
              <a:xfrm>
                <a:off x="1549382" y="1774721"/>
                <a:ext cx="784650" cy="289095"/>
              </a:xfrm>
              <a:custGeom>
                <a:avLst/>
                <a:gdLst/>
                <a:ahLst/>
                <a:cxnLst>
                  <a:cxn ang="0">
                    <a:pos x="wd2" y="hd2"/>
                  </a:cxn>
                  <a:cxn ang="5400000">
                    <a:pos x="wd2" y="hd2"/>
                  </a:cxn>
                  <a:cxn ang="10800000">
                    <a:pos x="wd2" y="hd2"/>
                  </a:cxn>
                  <a:cxn ang="16200000">
                    <a:pos x="wd2" y="hd2"/>
                  </a:cxn>
                </a:cxnLst>
                <a:rect l="0" t="0" r="r" b="b"/>
                <a:pathLst>
                  <a:path w="21600" h="21600" extrusionOk="0">
                    <a:moveTo>
                      <a:pt x="21076" y="8585"/>
                    </a:moveTo>
                    <a:cubicBezTo>
                      <a:pt x="21076" y="8308"/>
                      <a:pt x="21076" y="7754"/>
                      <a:pt x="21181" y="7477"/>
                    </a:cubicBezTo>
                    <a:cubicBezTo>
                      <a:pt x="21181" y="7477"/>
                      <a:pt x="21181" y="7200"/>
                      <a:pt x="21181" y="7200"/>
                    </a:cubicBezTo>
                    <a:cubicBezTo>
                      <a:pt x="21181" y="7200"/>
                      <a:pt x="21181" y="7200"/>
                      <a:pt x="21181" y="7200"/>
                    </a:cubicBezTo>
                    <a:cubicBezTo>
                      <a:pt x="21181" y="7200"/>
                      <a:pt x="21181" y="7200"/>
                      <a:pt x="21181" y="7200"/>
                    </a:cubicBezTo>
                    <a:cubicBezTo>
                      <a:pt x="21181" y="7200"/>
                      <a:pt x="21181" y="7200"/>
                      <a:pt x="21181" y="7200"/>
                    </a:cubicBezTo>
                    <a:cubicBezTo>
                      <a:pt x="21181" y="7200"/>
                      <a:pt x="21076" y="6923"/>
                      <a:pt x="21076" y="6923"/>
                    </a:cubicBezTo>
                    <a:cubicBezTo>
                      <a:pt x="21076" y="7200"/>
                      <a:pt x="21076" y="6923"/>
                      <a:pt x="21076" y="6923"/>
                    </a:cubicBezTo>
                    <a:cubicBezTo>
                      <a:pt x="20971" y="6923"/>
                      <a:pt x="20971" y="6923"/>
                      <a:pt x="20971" y="6923"/>
                    </a:cubicBezTo>
                    <a:cubicBezTo>
                      <a:pt x="20761" y="6923"/>
                      <a:pt x="20342" y="6923"/>
                      <a:pt x="20132" y="5815"/>
                    </a:cubicBezTo>
                    <a:cubicBezTo>
                      <a:pt x="20027" y="5262"/>
                      <a:pt x="20027" y="4708"/>
                      <a:pt x="20027" y="4431"/>
                    </a:cubicBezTo>
                    <a:cubicBezTo>
                      <a:pt x="20027" y="3877"/>
                      <a:pt x="20027" y="3877"/>
                      <a:pt x="19922" y="3323"/>
                    </a:cubicBezTo>
                    <a:cubicBezTo>
                      <a:pt x="19922" y="3323"/>
                      <a:pt x="19922" y="3323"/>
                      <a:pt x="19922" y="3323"/>
                    </a:cubicBezTo>
                    <a:cubicBezTo>
                      <a:pt x="19922" y="3323"/>
                      <a:pt x="19922" y="3323"/>
                      <a:pt x="19817" y="3323"/>
                    </a:cubicBezTo>
                    <a:cubicBezTo>
                      <a:pt x="19817" y="3046"/>
                      <a:pt x="19713" y="2769"/>
                      <a:pt x="19713" y="2492"/>
                    </a:cubicBezTo>
                    <a:cubicBezTo>
                      <a:pt x="19608" y="1938"/>
                      <a:pt x="19398" y="1662"/>
                      <a:pt x="19398" y="1662"/>
                    </a:cubicBezTo>
                    <a:cubicBezTo>
                      <a:pt x="19293" y="1662"/>
                      <a:pt x="19293" y="1662"/>
                      <a:pt x="19293" y="1662"/>
                    </a:cubicBezTo>
                    <a:cubicBezTo>
                      <a:pt x="19188" y="1662"/>
                      <a:pt x="19083" y="1938"/>
                      <a:pt x="18664" y="1938"/>
                    </a:cubicBezTo>
                    <a:cubicBezTo>
                      <a:pt x="18559" y="1938"/>
                      <a:pt x="18454" y="1938"/>
                      <a:pt x="18350" y="1938"/>
                    </a:cubicBezTo>
                    <a:cubicBezTo>
                      <a:pt x="18245" y="1938"/>
                      <a:pt x="18245" y="1938"/>
                      <a:pt x="18245" y="1938"/>
                    </a:cubicBezTo>
                    <a:cubicBezTo>
                      <a:pt x="18140" y="1938"/>
                      <a:pt x="18140" y="1938"/>
                      <a:pt x="18035" y="1938"/>
                    </a:cubicBezTo>
                    <a:cubicBezTo>
                      <a:pt x="17511" y="3046"/>
                      <a:pt x="16567" y="3877"/>
                      <a:pt x="16043" y="3877"/>
                    </a:cubicBezTo>
                    <a:cubicBezTo>
                      <a:pt x="15833" y="3877"/>
                      <a:pt x="15728" y="3877"/>
                      <a:pt x="15728" y="3600"/>
                    </a:cubicBezTo>
                    <a:cubicBezTo>
                      <a:pt x="15518" y="3600"/>
                      <a:pt x="14994" y="3600"/>
                      <a:pt x="14575" y="3877"/>
                    </a:cubicBezTo>
                    <a:cubicBezTo>
                      <a:pt x="14260" y="3877"/>
                      <a:pt x="13946" y="3877"/>
                      <a:pt x="13736" y="3877"/>
                    </a:cubicBezTo>
                    <a:cubicBezTo>
                      <a:pt x="13317" y="3877"/>
                      <a:pt x="13002" y="3600"/>
                      <a:pt x="12792" y="3046"/>
                    </a:cubicBezTo>
                    <a:cubicBezTo>
                      <a:pt x="12687" y="2769"/>
                      <a:pt x="12478" y="2769"/>
                      <a:pt x="12373" y="2769"/>
                    </a:cubicBezTo>
                    <a:cubicBezTo>
                      <a:pt x="12268" y="2769"/>
                      <a:pt x="12268" y="2769"/>
                      <a:pt x="12268" y="2769"/>
                    </a:cubicBezTo>
                    <a:cubicBezTo>
                      <a:pt x="11953" y="2769"/>
                      <a:pt x="11744" y="2215"/>
                      <a:pt x="11639" y="1938"/>
                    </a:cubicBezTo>
                    <a:cubicBezTo>
                      <a:pt x="11534" y="1662"/>
                      <a:pt x="11429" y="1385"/>
                      <a:pt x="11219" y="1385"/>
                    </a:cubicBezTo>
                    <a:cubicBezTo>
                      <a:pt x="11010" y="1385"/>
                      <a:pt x="10905" y="1385"/>
                      <a:pt x="10800" y="1108"/>
                    </a:cubicBezTo>
                    <a:cubicBezTo>
                      <a:pt x="10695" y="831"/>
                      <a:pt x="10381" y="554"/>
                      <a:pt x="9437" y="277"/>
                    </a:cubicBezTo>
                    <a:cubicBezTo>
                      <a:pt x="9332" y="277"/>
                      <a:pt x="9122" y="0"/>
                      <a:pt x="9017" y="0"/>
                    </a:cubicBezTo>
                    <a:cubicBezTo>
                      <a:pt x="7654" y="0"/>
                      <a:pt x="6501" y="1938"/>
                      <a:pt x="6082" y="3046"/>
                    </a:cubicBezTo>
                    <a:cubicBezTo>
                      <a:pt x="5872" y="3323"/>
                      <a:pt x="5452" y="3600"/>
                      <a:pt x="4928" y="3600"/>
                    </a:cubicBezTo>
                    <a:cubicBezTo>
                      <a:pt x="4614" y="3600"/>
                      <a:pt x="4299" y="3600"/>
                      <a:pt x="3984" y="3600"/>
                    </a:cubicBezTo>
                    <a:cubicBezTo>
                      <a:pt x="3775" y="3600"/>
                      <a:pt x="3565" y="3323"/>
                      <a:pt x="3460" y="3323"/>
                    </a:cubicBezTo>
                    <a:cubicBezTo>
                      <a:pt x="3460" y="3600"/>
                      <a:pt x="3460" y="3600"/>
                      <a:pt x="3460" y="3600"/>
                    </a:cubicBezTo>
                    <a:cubicBezTo>
                      <a:pt x="3355" y="4154"/>
                      <a:pt x="3355" y="5262"/>
                      <a:pt x="2831" y="5815"/>
                    </a:cubicBezTo>
                    <a:cubicBezTo>
                      <a:pt x="2517" y="6092"/>
                      <a:pt x="2097" y="6092"/>
                      <a:pt x="1678" y="6092"/>
                    </a:cubicBezTo>
                    <a:cubicBezTo>
                      <a:pt x="1049" y="6092"/>
                      <a:pt x="1049" y="6092"/>
                      <a:pt x="1049" y="6092"/>
                    </a:cubicBezTo>
                    <a:cubicBezTo>
                      <a:pt x="839" y="6092"/>
                      <a:pt x="524" y="6092"/>
                      <a:pt x="315" y="6369"/>
                    </a:cubicBezTo>
                    <a:cubicBezTo>
                      <a:pt x="105" y="6646"/>
                      <a:pt x="0" y="7477"/>
                      <a:pt x="0" y="7754"/>
                    </a:cubicBezTo>
                    <a:cubicBezTo>
                      <a:pt x="0" y="7754"/>
                      <a:pt x="105" y="7754"/>
                      <a:pt x="105" y="7754"/>
                    </a:cubicBezTo>
                    <a:cubicBezTo>
                      <a:pt x="419" y="7754"/>
                      <a:pt x="629" y="8031"/>
                      <a:pt x="734" y="8308"/>
                    </a:cubicBezTo>
                    <a:cubicBezTo>
                      <a:pt x="734" y="8585"/>
                      <a:pt x="734" y="9138"/>
                      <a:pt x="734" y="9415"/>
                    </a:cubicBezTo>
                    <a:cubicBezTo>
                      <a:pt x="734" y="9415"/>
                      <a:pt x="734" y="9692"/>
                      <a:pt x="734" y="9692"/>
                    </a:cubicBezTo>
                    <a:cubicBezTo>
                      <a:pt x="839" y="10246"/>
                      <a:pt x="944" y="11077"/>
                      <a:pt x="734" y="11908"/>
                    </a:cubicBezTo>
                    <a:cubicBezTo>
                      <a:pt x="629" y="11908"/>
                      <a:pt x="629" y="12185"/>
                      <a:pt x="629" y="12462"/>
                    </a:cubicBezTo>
                    <a:cubicBezTo>
                      <a:pt x="629" y="12738"/>
                      <a:pt x="629" y="13015"/>
                      <a:pt x="734" y="13015"/>
                    </a:cubicBezTo>
                    <a:cubicBezTo>
                      <a:pt x="1049" y="13569"/>
                      <a:pt x="1153" y="14400"/>
                      <a:pt x="1049" y="14954"/>
                    </a:cubicBezTo>
                    <a:cubicBezTo>
                      <a:pt x="1049" y="15231"/>
                      <a:pt x="944" y="15231"/>
                      <a:pt x="944" y="15508"/>
                    </a:cubicBezTo>
                    <a:cubicBezTo>
                      <a:pt x="944" y="15508"/>
                      <a:pt x="944" y="15508"/>
                      <a:pt x="944" y="15508"/>
                    </a:cubicBezTo>
                    <a:cubicBezTo>
                      <a:pt x="1258" y="16062"/>
                      <a:pt x="1363" y="16338"/>
                      <a:pt x="1468" y="16615"/>
                    </a:cubicBezTo>
                    <a:cubicBezTo>
                      <a:pt x="1468" y="16615"/>
                      <a:pt x="1573" y="16892"/>
                      <a:pt x="1678" y="16892"/>
                    </a:cubicBezTo>
                    <a:cubicBezTo>
                      <a:pt x="1887" y="17169"/>
                      <a:pt x="2202" y="17446"/>
                      <a:pt x="2202" y="18000"/>
                    </a:cubicBezTo>
                    <a:cubicBezTo>
                      <a:pt x="2202" y="18000"/>
                      <a:pt x="2307" y="18277"/>
                      <a:pt x="2517" y="18000"/>
                    </a:cubicBezTo>
                    <a:cubicBezTo>
                      <a:pt x="2621" y="18000"/>
                      <a:pt x="2621" y="18000"/>
                      <a:pt x="2726" y="18000"/>
                    </a:cubicBezTo>
                    <a:cubicBezTo>
                      <a:pt x="3041" y="18000"/>
                      <a:pt x="3250" y="18831"/>
                      <a:pt x="3355" y="19662"/>
                    </a:cubicBezTo>
                    <a:cubicBezTo>
                      <a:pt x="3460" y="19938"/>
                      <a:pt x="3460" y="19938"/>
                      <a:pt x="3460" y="20215"/>
                    </a:cubicBezTo>
                    <a:cubicBezTo>
                      <a:pt x="3565" y="20215"/>
                      <a:pt x="3565" y="20492"/>
                      <a:pt x="3880" y="20492"/>
                    </a:cubicBezTo>
                    <a:cubicBezTo>
                      <a:pt x="4194" y="20492"/>
                      <a:pt x="4614" y="19938"/>
                      <a:pt x="4614" y="19662"/>
                    </a:cubicBezTo>
                    <a:cubicBezTo>
                      <a:pt x="4614" y="19108"/>
                      <a:pt x="4718" y="18000"/>
                      <a:pt x="5557" y="18000"/>
                    </a:cubicBezTo>
                    <a:cubicBezTo>
                      <a:pt x="5662" y="18000"/>
                      <a:pt x="5767" y="18000"/>
                      <a:pt x="5872" y="18000"/>
                    </a:cubicBezTo>
                    <a:cubicBezTo>
                      <a:pt x="6291" y="18277"/>
                      <a:pt x="6711" y="19108"/>
                      <a:pt x="7130" y="19938"/>
                    </a:cubicBezTo>
                    <a:cubicBezTo>
                      <a:pt x="7235" y="20215"/>
                      <a:pt x="7445" y="20492"/>
                      <a:pt x="7445" y="20769"/>
                    </a:cubicBezTo>
                    <a:cubicBezTo>
                      <a:pt x="7550" y="20769"/>
                      <a:pt x="7550" y="20769"/>
                      <a:pt x="7550" y="20769"/>
                    </a:cubicBezTo>
                    <a:cubicBezTo>
                      <a:pt x="7654" y="20769"/>
                      <a:pt x="7864" y="20492"/>
                      <a:pt x="8074" y="20492"/>
                    </a:cubicBezTo>
                    <a:cubicBezTo>
                      <a:pt x="8283" y="20215"/>
                      <a:pt x="8493" y="19938"/>
                      <a:pt x="8598" y="19938"/>
                    </a:cubicBezTo>
                    <a:cubicBezTo>
                      <a:pt x="8808" y="19938"/>
                      <a:pt x="9122" y="19385"/>
                      <a:pt x="9332" y="18831"/>
                    </a:cubicBezTo>
                    <a:cubicBezTo>
                      <a:pt x="9437" y="18554"/>
                      <a:pt x="9542" y="18277"/>
                      <a:pt x="9647" y="18277"/>
                    </a:cubicBezTo>
                    <a:cubicBezTo>
                      <a:pt x="9856" y="18000"/>
                      <a:pt x="10066" y="18277"/>
                      <a:pt x="10171" y="18554"/>
                    </a:cubicBezTo>
                    <a:cubicBezTo>
                      <a:pt x="10381" y="18831"/>
                      <a:pt x="10485" y="19108"/>
                      <a:pt x="10590" y="18831"/>
                    </a:cubicBezTo>
                    <a:cubicBezTo>
                      <a:pt x="10800" y="18554"/>
                      <a:pt x="11115" y="18000"/>
                      <a:pt x="11429" y="18000"/>
                    </a:cubicBezTo>
                    <a:cubicBezTo>
                      <a:pt x="11534" y="18000"/>
                      <a:pt x="11639" y="18000"/>
                      <a:pt x="11639" y="18277"/>
                    </a:cubicBezTo>
                    <a:cubicBezTo>
                      <a:pt x="11744" y="18277"/>
                      <a:pt x="11744" y="18554"/>
                      <a:pt x="11849" y="18831"/>
                    </a:cubicBezTo>
                    <a:cubicBezTo>
                      <a:pt x="11849" y="19108"/>
                      <a:pt x="11744" y="19662"/>
                      <a:pt x="11639" y="19938"/>
                    </a:cubicBezTo>
                    <a:cubicBezTo>
                      <a:pt x="11534" y="20215"/>
                      <a:pt x="11429" y="20769"/>
                      <a:pt x="11429" y="21046"/>
                    </a:cubicBezTo>
                    <a:cubicBezTo>
                      <a:pt x="11429" y="21046"/>
                      <a:pt x="11534" y="21323"/>
                      <a:pt x="11534" y="21600"/>
                    </a:cubicBezTo>
                    <a:cubicBezTo>
                      <a:pt x="11534" y="21600"/>
                      <a:pt x="11534" y="21600"/>
                      <a:pt x="11534" y="21600"/>
                    </a:cubicBezTo>
                    <a:cubicBezTo>
                      <a:pt x="11534" y="21600"/>
                      <a:pt x="11639" y="21323"/>
                      <a:pt x="11639" y="21323"/>
                    </a:cubicBezTo>
                    <a:cubicBezTo>
                      <a:pt x="11639" y="21323"/>
                      <a:pt x="11639" y="21323"/>
                      <a:pt x="11639" y="21323"/>
                    </a:cubicBezTo>
                    <a:cubicBezTo>
                      <a:pt x="11639" y="21046"/>
                      <a:pt x="11639" y="21046"/>
                      <a:pt x="11744" y="21046"/>
                    </a:cubicBezTo>
                    <a:cubicBezTo>
                      <a:pt x="11744" y="21046"/>
                      <a:pt x="11744" y="21046"/>
                      <a:pt x="11744" y="21046"/>
                    </a:cubicBezTo>
                    <a:cubicBezTo>
                      <a:pt x="11744" y="21046"/>
                      <a:pt x="11744" y="20769"/>
                      <a:pt x="11744" y="20769"/>
                    </a:cubicBezTo>
                    <a:cubicBezTo>
                      <a:pt x="11744" y="20769"/>
                      <a:pt x="11744" y="20769"/>
                      <a:pt x="11744" y="20769"/>
                    </a:cubicBezTo>
                    <a:cubicBezTo>
                      <a:pt x="11744" y="20492"/>
                      <a:pt x="11744" y="20492"/>
                      <a:pt x="11744" y="20215"/>
                    </a:cubicBezTo>
                    <a:cubicBezTo>
                      <a:pt x="11744" y="20215"/>
                      <a:pt x="11744" y="20215"/>
                      <a:pt x="11744" y="19938"/>
                    </a:cubicBezTo>
                    <a:cubicBezTo>
                      <a:pt x="11744" y="19662"/>
                      <a:pt x="11849" y="19385"/>
                      <a:pt x="11849" y="19385"/>
                    </a:cubicBezTo>
                    <a:cubicBezTo>
                      <a:pt x="11953" y="18831"/>
                      <a:pt x="12058" y="18554"/>
                      <a:pt x="12268" y="18554"/>
                    </a:cubicBezTo>
                    <a:cubicBezTo>
                      <a:pt x="12268" y="18554"/>
                      <a:pt x="12268" y="18554"/>
                      <a:pt x="12268" y="18554"/>
                    </a:cubicBezTo>
                    <a:cubicBezTo>
                      <a:pt x="12268" y="18554"/>
                      <a:pt x="12268" y="18554"/>
                      <a:pt x="12268" y="18554"/>
                    </a:cubicBezTo>
                    <a:cubicBezTo>
                      <a:pt x="12373" y="18554"/>
                      <a:pt x="12478" y="18831"/>
                      <a:pt x="12583" y="18831"/>
                    </a:cubicBezTo>
                    <a:cubicBezTo>
                      <a:pt x="12792" y="19385"/>
                      <a:pt x="13002" y="19385"/>
                      <a:pt x="13421" y="18831"/>
                    </a:cubicBezTo>
                    <a:cubicBezTo>
                      <a:pt x="13526" y="18831"/>
                      <a:pt x="13631" y="18554"/>
                      <a:pt x="13736" y="18554"/>
                    </a:cubicBezTo>
                    <a:cubicBezTo>
                      <a:pt x="13841" y="18277"/>
                      <a:pt x="13946" y="18000"/>
                      <a:pt x="14050" y="18000"/>
                    </a:cubicBezTo>
                    <a:cubicBezTo>
                      <a:pt x="14155" y="18000"/>
                      <a:pt x="14155" y="18277"/>
                      <a:pt x="14155" y="18277"/>
                    </a:cubicBezTo>
                    <a:cubicBezTo>
                      <a:pt x="14260" y="18277"/>
                      <a:pt x="14260" y="18277"/>
                      <a:pt x="14260" y="18277"/>
                    </a:cubicBezTo>
                    <a:cubicBezTo>
                      <a:pt x="14260" y="18277"/>
                      <a:pt x="14260" y="18277"/>
                      <a:pt x="14260" y="18277"/>
                    </a:cubicBezTo>
                    <a:cubicBezTo>
                      <a:pt x="14260" y="18277"/>
                      <a:pt x="14365" y="18277"/>
                      <a:pt x="14365" y="18277"/>
                    </a:cubicBezTo>
                    <a:cubicBezTo>
                      <a:pt x="14365" y="18554"/>
                      <a:pt x="14365" y="18554"/>
                      <a:pt x="14365" y="18554"/>
                    </a:cubicBezTo>
                    <a:cubicBezTo>
                      <a:pt x="14365" y="18554"/>
                      <a:pt x="14365" y="18554"/>
                      <a:pt x="14470" y="18554"/>
                    </a:cubicBezTo>
                    <a:cubicBezTo>
                      <a:pt x="14470" y="18554"/>
                      <a:pt x="14470" y="18831"/>
                      <a:pt x="14575" y="18831"/>
                    </a:cubicBezTo>
                    <a:cubicBezTo>
                      <a:pt x="14680" y="18831"/>
                      <a:pt x="14784" y="18831"/>
                      <a:pt x="14889" y="18554"/>
                    </a:cubicBezTo>
                    <a:cubicBezTo>
                      <a:pt x="15099" y="18554"/>
                      <a:pt x="15309" y="18554"/>
                      <a:pt x="15623" y="18554"/>
                    </a:cubicBezTo>
                    <a:cubicBezTo>
                      <a:pt x="15938" y="18554"/>
                      <a:pt x="16148" y="18277"/>
                      <a:pt x="16357" y="18000"/>
                    </a:cubicBezTo>
                    <a:cubicBezTo>
                      <a:pt x="16567" y="17723"/>
                      <a:pt x="16777" y="17169"/>
                      <a:pt x="17196" y="17446"/>
                    </a:cubicBezTo>
                    <a:cubicBezTo>
                      <a:pt x="17825" y="17446"/>
                      <a:pt x="18454" y="16892"/>
                      <a:pt x="18454" y="16892"/>
                    </a:cubicBezTo>
                    <a:cubicBezTo>
                      <a:pt x="18454" y="16892"/>
                      <a:pt x="18454" y="16892"/>
                      <a:pt x="18454" y="16892"/>
                    </a:cubicBezTo>
                    <a:cubicBezTo>
                      <a:pt x="18874" y="17169"/>
                      <a:pt x="18874" y="17169"/>
                      <a:pt x="18874" y="17169"/>
                    </a:cubicBezTo>
                    <a:cubicBezTo>
                      <a:pt x="18874" y="17169"/>
                      <a:pt x="18874" y="17169"/>
                      <a:pt x="18874" y="16892"/>
                    </a:cubicBezTo>
                    <a:cubicBezTo>
                      <a:pt x="18979" y="16615"/>
                      <a:pt x="19083" y="16338"/>
                      <a:pt x="19398" y="16062"/>
                    </a:cubicBezTo>
                    <a:cubicBezTo>
                      <a:pt x="19817" y="16062"/>
                      <a:pt x="20027" y="16338"/>
                      <a:pt x="20237" y="16615"/>
                    </a:cubicBezTo>
                    <a:cubicBezTo>
                      <a:pt x="20342" y="16615"/>
                      <a:pt x="20342" y="16892"/>
                      <a:pt x="20447" y="16892"/>
                    </a:cubicBezTo>
                    <a:cubicBezTo>
                      <a:pt x="20447" y="16615"/>
                      <a:pt x="20551" y="16615"/>
                      <a:pt x="20551" y="16615"/>
                    </a:cubicBezTo>
                    <a:cubicBezTo>
                      <a:pt x="20761" y="16615"/>
                      <a:pt x="20971" y="16892"/>
                      <a:pt x="21181" y="17169"/>
                    </a:cubicBezTo>
                    <a:cubicBezTo>
                      <a:pt x="21285" y="17446"/>
                      <a:pt x="21390" y="17446"/>
                      <a:pt x="21495" y="17723"/>
                    </a:cubicBezTo>
                    <a:cubicBezTo>
                      <a:pt x="21495" y="17723"/>
                      <a:pt x="21495" y="17723"/>
                      <a:pt x="21495" y="17723"/>
                    </a:cubicBezTo>
                    <a:cubicBezTo>
                      <a:pt x="21495" y="17723"/>
                      <a:pt x="21495" y="17723"/>
                      <a:pt x="21600" y="17723"/>
                    </a:cubicBezTo>
                    <a:cubicBezTo>
                      <a:pt x="21600" y="17723"/>
                      <a:pt x="21600" y="17723"/>
                      <a:pt x="21600" y="17723"/>
                    </a:cubicBezTo>
                    <a:cubicBezTo>
                      <a:pt x="21600" y="17723"/>
                      <a:pt x="21600" y="17723"/>
                      <a:pt x="21600" y="17723"/>
                    </a:cubicBezTo>
                    <a:cubicBezTo>
                      <a:pt x="21600" y="17723"/>
                      <a:pt x="21600" y="17723"/>
                      <a:pt x="21600" y="17723"/>
                    </a:cubicBezTo>
                    <a:cubicBezTo>
                      <a:pt x="21600" y="17723"/>
                      <a:pt x="21600" y="17723"/>
                      <a:pt x="21600" y="17723"/>
                    </a:cubicBezTo>
                    <a:cubicBezTo>
                      <a:pt x="21600" y="17723"/>
                      <a:pt x="21600" y="17723"/>
                      <a:pt x="21600" y="17446"/>
                    </a:cubicBezTo>
                    <a:cubicBezTo>
                      <a:pt x="21600" y="17446"/>
                      <a:pt x="21600" y="17446"/>
                      <a:pt x="21495" y="17446"/>
                    </a:cubicBezTo>
                    <a:cubicBezTo>
                      <a:pt x="21495" y="17446"/>
                      <a:pt x="21495" y="17446"/>
                      <a:pt x="21495" y="17446"/>
                    </a:cubicBezTo>
                    <a:cubicBezTo>
                      <a:pt x="21495" y="17169"/>
                      <a:pt x="21495" y="17169"/>
                      <a:pt x="21495" y="17169"/>
                    </a:cubicBezTo>
                    <a:cubicBezTo>
                      <a:pt x="21495" y="17169"/>
                      <a:pt x="21495" y="17169"/>
                      <a:pt x="21495" y="17169"/>
                    </a:cubicBezTo>
                    <a:cubicBezTo>
                      <a:pt x="21495" y="17169"/>
                      <a:pt x="21495" y="16892"/>
                      <a:pt x="21495" y="16892"/>
                    </a:cubicBezTo>
                    <a:cubicBezTo>
                      <a:pt x="21390" y="16892"/>
                      <a:pt x="21390" y="16892"/>
                      <a:pt x="21390" y="16892"/>
                    </a:cubicBezTo>
                    <a:cubicBezTo>
                      <a:pt x="21390" y="16892"/>
                      <a:pt x="21390" y="16615"/>
                      <a:pt x="21390" y="16615"/>
                    </a:cubicBezTo>
                    <a:cubicBezTo>
                      <a:pt x="21390" y="16615"/>
                      <a:pt x="21390" y="16615"/>
                      <a:pt x="21390" y="16615"/>
                    </a:cubicBezTo>
                    <a:cubicBezTo>
                      <a:pt x="21390" y="16338"/>
                      <a:pt x="21285" y="16338"/>
                      <a:pt x="21285" y="16338"/>
                    </a:cubicBezTo>
                    <a:cubicBezTo>
                      <a:pt x="21285" y="16338"/>
                      <a:pt x="21285" y="16338"/>
                      <a:pt x="21285" y="16062"/>
                    </a:cubicBezTo>
                    <a:cubicBezTo>
                      <a:pt x="21285" y="16062"/>
                      <a:pt x="21285" y="16062"/>
                      <a:pt x="21285" y="16062"/>
                    </a:cubicBezTo>
                    <a:cubicBezTo>
                      <a:pt x="21285" y="16062"/>
                      <a:pt x="21181" y="16062"/>
                      <a:pt x="21181" y="16062"/>
                    </a:cubicBezTo>
                    <a:cubicBezTo>
                      <a:pt x="21181" y="16062"/>
                      <a:pt x="21181" y="16062"/>
                      <a:pt x="21181" y="16062"/>
                    </a:cubicBezTo>
                    <a:cubicBezTo>
                      <a:pt x="21181" y="15785"/>
                      <a:pt x="21181" y="15785"/>
                      <a:pt x="21181" y="15785"/>
                    </a:cubicBezTo>
                    <a:cubicBezTo>
                      <a:pt x="20866" y="15508"/>
                      <a:pt x="20971" y="14677"/>
                      <a:pt x="20971" y="13292"/>
                    </a:cubicBezTo>
                    <a:cubicBezTo>
                      <a:pt x="20971" y="13015"/>
                      <a:pt x="20971" y="12738"/>
                      <a:pt x="20971" y="12462"/>
                    </a:cubicBezTo>
                    <a:cubicBezTo>
                      <a:pt x="21076" y="12185"/>
                      <a:pt x="20971" y="12185"/>
                      <a:pt x="20971" y="12185"/>
                    </a:cubicBezTo>
                    <a:cubicBezTo>
                      <a:pt x="20971" y="12185"/>
                      <a:pt x="20971" y="11908"/>
                      <a:pt x="20971" y="11631"/>
                    </a:cubicBezTo>
                    <a:cubicBezTo>
                      <a:pt x="20971" y="11631"/>
                      <a:pt x="20971" y="11354"/>
                      <a:pt x="20971" y="11354"/>
                    </a:cubicBezTo>
                    <a:cubicBezTo>
                      <a:pt x="20866" y="11354"/>
                      <a:pt x="20866" y="11354"/>
                      <a:pt x="20866" y="11354"/>
                    </a:cubicBezTo>
                    <a:cubicBezTo>
                      <a:pt x="20866" y="11077"/>
                      <a:pt x="20866" y="11077"/>
                      <a:pt x="20866" y="11077"/>
                    </a:cubicBezTo>
                    <a:cubicBezTo>
                      <a:pt x="20866" y="10800"/>
                      <a:pt x="20866" y="10800"/>
                      <a:pt x="20866" y="10800"/>
                    </a:cubicBezTo>
                    <a:cubicBezTo>
                      <a:pt x="20866" y="10523"/>
                      <a:pt x="20866" y="10246"/>
                      <a:pt x="20866" y="9969"/>
                    </a:cubicBezTo>
                    <a:cubicBezTo>
                      <a:pt x="20866" y="9969"/>
                      <a:pt x="20866" y="9969"/>
                      <a:pt x="20866" y="9969"/>
                    </a:cubicBezTo>
                    <a:cubicBezTo>
                      <a:pt x="20866" y="9969"/>
                      <a:pt x="20866" y="9692"/>
                      <a:pt x="20866" y="9692"/>
                    </a:cubicBezTo>
                    <a:cubicBezTo>
                      <a:pt x="20866" y="9415"/>
                      <a:pt x="20866" y="9415"/>
                      <a:pt x="20866" y="9138"/>
                    </a:cubicBezTo>
                    <a:cubicBezTo>
                      <a:pt x="20866" y="9138"/>
                      <a:pt x="20971" y="9138"/>
                      <a:pt x="20971" y="8862"/>
                    </a:cubicBezTo>
                    <a:cubicBezTo>
                      <a:pt x="20971" y="8862"/>
                      <a:pt x="20971" y="8862"/>
                      <a:pt x="20971" y="8862"/>
                    </a:cubicBezTo>
                    <a:cubicBezTo>
                      <a:pt x="21076" y="8862"/>
                      <a:pt x="21076" y="8862"/>
                      <a:pt x="21076" y="8862"/>
                    </a:cubicBezTo>
                    <a:cubicBezTo>
                      <a:pt x="21076" y="8862"/>
                      <a:pt x="21076" y="8862"/>
                      <a:pt x="21076" y="8585"/>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94" name="Shape 3897"/>
              <p:cNvSpPr/>
              <p:nvPr/>
            </p:nvSpPr>
            <p:spPr>
              <a:xfrm>
                <a:off x="1557348" y="1778575"/>
                <a:ext cx="99576" cy="61675"/>
              </a:xfrm>
              <a:custGeom>
                <a:avLst/>
                <a:gdLst/>
                <a:ahLst/>
                <a:cxnLst>
                  <a:cxn ang="0">
                    <a:pos x="wd2" y="hd2"/>
                  </a:cxn>
                  <a:cxn ang="5400000">
                    <a:pos x="wd2" y="hd2"/>
                  </a:cxn>
                  <a:cxn ang="10800000">
                    <a:pos x="wd2" y="hd2"/>
                  </a:cxn>
                  <a:cxn ang="16200000">
                    <a:pos x="wd2" y="hd2"/>
                  </a:cxn>
                </a:cxnLst>
                <a:rect l="0" t="0" r="r" b="b"/>
                <a:pathLst>
                  <a:path w="21600" h="21600" extrusionOk="0">
                    <a:moveTo>
                      <a:pt x="2492" y="2541"/>
                    </a:moveTo>
                    <a:cubicBezTo>
                      <a:pt x="3323" y="5082"/>
                      <a:pt x="3323" y="5082"/>
                      <a:pt x="3323" y="5082"/>
                    </a:cubicBezTo>
                    <a:cubicBezTo>
                      <a:pt x="3323" y="5082"/>
                      <a:pt x="3323" y="5082"/>
                      <a:pt x="3323" y="5082"/>
                    </a:cubicBezTo>
                    <a:cubicBezTo>
                      <a:pt x="3323" y="5082"/>
                      <a:pt x="3323" y="5082"/>
                      <a:pt x="3323" y="5082"/>
                    </a:cubicBezTo>
                    <a:cubicBezTo>
                      <a:pt x="3323" y="5082"/>
                      <a:pt x="3323" y="5082"/>
                      <a:pt x="3323" y="5082"/>
                    </a:cubicBezTo>
                    <a:cubicBezTo>
                      <a:pt x="3323" y="6353"/>
                      <a:pt x="3323" y="7624"/>
                      <a:pt x="3323" y="7624"/>
                    </a:cubicBezTo>
                    <a:cubicBezTo>
                      <a:pt x="3323" y="11435"/>
                      <a:pt x="2492" y="12706"/>
                      <a:pt x="1662" y="13976"/>
                    </a:cubicBezTo>
                    <a:cubicBezTo>
                      <a:pt x="1662" y="13976"/>
                      <a:pt x="831" y="15247"/>
                      <a:pt x="831" y="15247"/>
                    </a:cubicBezTo>
                    <a:cubicBezTo>
                      <a:pt x="831" y="15247"/>
                      <a:pt x="831" y="16518"/>
                      <a:pt x="831" y="16518"/>
                    </a:cubicBezTo>
                    <a:cubicBezTo>
                      <a:pt x="831" y="16518"/>
                      <a:pt x="831" y="16518"/>
                      <a:pt x="831" y="16518"/>
                    </a:cubicBezTo>
                    <a:cubicBezTo>
                      <a:pt x="831" y="17788"/>
                      <a:pt x="831" y="17788"/>
                      <a:pt x="0" y="17788"/>
                    </a:cubicBezTo>
                    <a:cubicBezTo>
                      <a:pt x="0" y="17788"/>
                      <a:pt x="0" y="17788"/>
                      <a:pt x="0" y="17788"/>
                    </a:cubicBezTo>
                    <a:cubicBezTo>
                      <a:pt x="0" y="19059"/>
                      <a:pt x="0" y="19059"/>
                      <a:pt x="0" y="19059"/>
                    </a:cubicBezTo>
                    <a:cubicBezTo>
                      <a:pt x="0" y="19059"/>
                      <a:pt x="0" y="19059"/>
                      <a:pt x="0" y="19059"/>
                    </a:cubicBezTo>
                    <a:cubicBezTo>
                      <a:pt x="0" y="19059"/>
                      <a:pt x="0" y="19059"/>
                      <a:pt x="0" y="19059"/>
                    </a:cubicBezTo>
                    <a:cubicBezTo>
                      <a:pt x="831" y="20329"/>
                      <a:pt x="1662" y="21600"/>
                      <a:pt x="2492" y="21600"/>
                    </a:cubicBezTo>
                    <a:cubicBezTo>
                      <a:pt x="4154" y="21600"/>
                      <a:pt x="4985" y="20329"/>
                      <a:pt x="6646" y="17788"/>
                    </a:cubicBezTo>
                    <a:cubicBezTo>
                      <a:pt x="7477" y="16518"/>
                      <a:pt x="9138" y="13976"/>
                      <a:pt x="10800" y="12706"/>
                    </a:cubicBezTo>
                    <a:cubicBezTo>
                      <a:pt x="12462" y="11435"/>
                      <a:pt x="14954" y="12706"/>
                      <a:pt x="17446" y="12706"/>
                    </a:cubicBezTo>
                    <a:cubicBezTo>
                      <a:pt x="19108" y="12706"/>
                      <a:pt x="20769" y="12706"/>
                      <a:pt x="21600" y="12706"/>
                    </a:cubicBezTo>
                    <a:cubicBezTo>
                      <a:pt x="20769" y="11435"/>
                      <a:pt x="19938" y="11435"/>
                      <a:pt x="19108" y="10165"/>
                    </a:cubicBezTo>
                    <a:cubicBezTo>
                      <a:pt x="18277" y="8894"/>
                      <a:pt x="16615" y="7624"/>
                      <a:pt x="15785" y="6353"/>
                    </a:cubicBezTo>
                    <a:cubicBezTo>
                      <a:pt x="14954" y="5082"/>
                      <a:pt x="14123" y="3812"/>
                      <a:pt x="13292" y="1271"/>
                    </a:cubicBezTo>
                    <a:cubicBezTo>
                      <a:pt x="13292" y="1271"/>
                      <a:pt x="13292" y="1271"/>
                      <a:pt x="12462" y="1271"/>
                    </a:cubicBezTo>
                    <a:cubicBezTo>
                      <a:pt x="12462" y="1271"/>
                      <a:pt x="12462" y="1271"/>
                      <a:pt x="11631" y="1271"/>
                    </a:cubicBezTo>
                    <a:cubicBezTo>
                      <a:pt x="11631" y="1271"/>
                      <a:pt x="11631" y="1271"/>
                      <a:pt x="11631" y="1271"/>
                    </a:cubicBezTo>
                    <a:cubicBezTo>
                      <a:pt x="11631" y="1271"/>
                      <a:pt x="11631" y="1271"/>
                      <a:pt x="11631" y="1271"/>
                    </a:cubicBezTo>
                    <a:cubicBezTo>
                      <a:pt x="10800" y="1271"/>
                      <a:pt x="10800" y="1271"/>
                      <a:pt x="9969" y="1271"/>
                    </a:cubicBezTo>
                    <a:cubicBezTo>
                      <a:pt x="9969" y="1271"/>
                      <a:pt x="9138" y="0"/>
                      <a:pt x="6646" y="0"/>
                    </a:cubicBezTo>
                    <a:cubicBezTo>
                      <a:pt x="4985" y="0"/>
                      <a:pt x="3323" y="0"/>
                      <a:pt x="2492" y="1271"/>
                    </a:cubicBezTo>
                    <a:cubicBezTo>
                      <a:pt x="2492" y="1271"/>
                      <a:pt x="2492" y="1271"/>
                      <a:pt x="2492" y="1271"/>
                    </a:cubicBezTo>
                    <a:lnTo>
                      <a:pt x="2492" y="2541"/>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95" name="Shape 3898"/>
              <p:cNvSpPr/>
              <p:nvPr/>
            </p:nvSpPr>
            <p:spPr>
              <a:xfrm>
                <a:off x="1055492" y="1084749"/>
                <a:ext cx="395466" cy="308368"/>
              </a:xfrm>
              <a:custGeom>
                <a:avLst/>
                <a:gdLst/>
                <a:ahLst/>
                <a:cxnLst>
                  <a:cxn ang="0">
                    <a:pos x="wd2" y="hd2"/>
                  </a:cxn>
                  <a:cxn ang="5400000">
                    <a:pos x="wd2" y="hd2"/>
                  </a:cxn>
                  <a:cxn ang="10800000">
                    <a:pos x="wd2" y="hd2"/>
                  </a:cxn>
                  <a:cxn ang="16200000">
                    <a:pos x="wd2" y="hd2"/>
                  </a:cxn>
                </a:cxnLst>
                <a:rect l="0" t="0" r="r" b="b"/>
                <a:pathLst>
                  <a:path w="21446" h="21600" extrusionOk="0">
                    <a:moveTo>
                      <a:pt x="1869" y="14834"/>
                    </a:moveTo>
                    <a:cubicBezTo>
                      <a:pt x="2077" y="14834"/>
                      <a:pt x="2285" y="15094"/>
                      <a:pt x="2492" y="15094"/>
                    </a:cubicBezTo>
                    <a:cubicBezTo>
                      <a:pt x="2492" y="15094"/>
                      <a:pt x="2492" y="15094"/>
                      <a:pt x="2492" y="15094"/>
                    </a:cubicBezTo>
                    <a:cubicBezTo>
                      <a:pt x="2700" y="15354"/>
                      <a:pt x="2908" y="15354"/>
                      <a:pt x="2908" y="15354"/>
                    </a:cubicBezTo>
                    <a:cubicBezTo>
                      <a:pt x="3946" y="15875"/>
                      <a:pt x="4569" y="16395"/>
                      <a:pt x="4777" y="17176"/>
                    </a:cubicBezTo>
                    <a:cubicBezTo>
                      <a:pt x="4777" y="17436"/>
                      <a:pt x="4985" y="17696"/>
                      <a:pt x="5192" y="17696"/>
                    </a:cubicBezTo>
                    <a:cubicBezTo>
                      <a:pt x="5400" y="17436"/>
                      <a:pt x="5608" y="17176"/>
                      <a:pt x="6023" y="17176"/>
                    </a:cubicBezTo>
                    <a:cubicBezTo>
                      <a:pt x="6231" y="17176"/>
                      <a:pt x="6438" y="17176"/>
                      <a:pt x="6646" y="17176"/>
                    </a:cubicBezTo>
                    <a:cubicBezTo>
                      <a:pt x="6646" y="17176"/>
                      <a:pt x="6854" y="17176"/>
                      <a:pt x="6854" y="17176"/>
                    </a:cubicBezTo>
                    <a:cubicBezTo>
                      <a:pt x="7685" y="17176"/>
                      <a:pt x="7892" y="17957"/>
                      <a:pt x="7892" y="18477"/>
                    </a:cubicBezTo>
                    <a:cubicBezTo>
                      <a:pt x="8100" y="18477"/>
                      <a:pt x="8100" y="18477"/>
                      <a:pt x="8308" y="18477"/>
                    </a:cubicBezTo>
                    <a:cubicBezTo>
                      <a:pt x="8723" y="18477"/>
                      <a:pt x="8931" y="18477"/>
                      <a:pt x="9346" y="18737"/>
                    </a:cubicBezTo>
                    <a:cubicBezTo>
                      <a:pt x="9554" y="18998"/>
                      <a:pt x="9762" y="19258"/>
                      <a:pt x="9969" y="19778"/>
                    </a:cubicBezTo>
                    <a:cubicBezTo>
                      <a:pt x="9969" y="20039"/>
                      <a:pt x="9969" y="20039"/>
                      <a:pt x="10177" y="20299"/>
                    </a:cubicBezTo>
                    <a:cubicBezTo>
                      <a:pt x="10177" y="20299"/>
                      <a:pt x="10177" y="20299"/>
                      <a:pt x="10177" y="20299"/>
                    </a:cubicBezTo>
                    <a:cubicBezTo>
                      <a:pt x="10177" y="20299"/>
                      <a:pt x="10385" y="20559"/>
                      <a:pt x="10385" y="20559"/>
                    </a:cubicBezTo>
                    <a:cubicBezTo>
                      <a:pt x="10385" y="20559"/>
                      <a:pt x="10385" y="20559"/>
                      <a:pt x="10385" y="20559"/>
                    </a:cubicBezTo>
                    <a:cubicBezTo>
                      <a:pt x="10592" y="20559"/>
                      <a:pt x="10592" y="20559"/>
                      <a:pt x="10800" y="20299"/>
                    </a:cubicBezTo>
                    <a:cubicBezTo>
                      <a:pt x="11008" y="20299"/>
                      <a:pt x="11423" y="20039"/>
                      <a:pt x="11838" y="20299"/>
                    </a:cubicBezTo>
                    <a:cubicBezTo>
                      <a:pt x="11838" y="20559"/>
                      <a:pt x="12462" y="20559"/>
                      <a:pt x="12877" y="20559"/>
                    </a:cubicBezTo>
                    <a:cubicBezTo>
                      <a:pt x="13085" y="20559"/>
                      <a:pt x="13292" y="20559"/>
                      <a:pt x="13500" y="20559"/>
                    </a:cubicBezTo>
                    <a:cubicBezTo>
                      <a:pt x="13915" y="20299"/>
                      <a:pt x="14123" y="20559"/>
                      <a:pt x="14538" y="20559"/>
                    </a:cubicBezTo>
                    <a:cubicBezTo>
                      <a:pt x="14746" y="20819"/>
                      <a:pt x="14954" y="20819"/>
                      <a:pt x="15369" y="20819"/>
                    </a:cubicBezTo>
                    <a:cubicBezTo>
                      <a:pt x="16200" y="20559"/>
                      <a:pt x="17238" y="21080"/>
                      <a:pt x="17654" y="21600"/>
                    </a:cubicBezTo>
                    <a:cubicBezTo>
                      <a:pt x="17654" y="21600"/>
                      <a:pt x="17654" y="21600"/>
                      <a:pt x="17654" y="21600"/>
                    </a:cubicBezTo>
                    <a:cubicBezTo>
                      <a:pt x="17654" y="21600"/>
                      <a:pt x="17654" y="21600"/>
                      <a:pt x="17654" y="21600"/>
                    </a:cubicBezTo>
                    <a:cubicBezTo>
                      <a:pt x="17654" y="21600"/>
                      <a:pt x="17862" y="21600"/>
                      <a:pt x="18069" y="21600"/>
                    </a:cubicBezTo>
                    <a:cubicBezTo>
                      <a:pt x="18277" y="21600"/>
                      <a:pt x="18277" y="21600"/>
                      <a:pt x="18277" y="21600"/>
                    </a:cubicBezTo>
                    <a:cubicBezTo>
                      <a:pt x="18277" y="21600"/>
                      <a:pt x="18277" y="21600"/>
                      <a:pt x="18277" y="21600"/>
                    </a:cubicBezTo>
                    <a:cubicBezTo>
                      <a:pt x="18277" y="21340"/>
                      <a:pt x="18277" y="21340"/>
                      <a:pt x="18277" y="21080"/>
                    </a:cubicBezTo>
                    <a:cubicBezTo>
                      <a:pt x="18277" y="21080"/>
                      <a:pt x="18277" y="20819"/>
                      <a:pt x="18277" y="20819"/>
                    </a:cubicBezTo>
                    <a:cubicBezTo>
                      <a:pt x="18277" y="20559"/>
                      <a:pt x="18277" y="20299"/>
                      <a:pt x="18277" y="20299"/>
                    </a:cubicBezTo>
                    <a:cubicBezTo>
                      <a:pt x="18277" y="20039"/>
                      <a:pt x="18485" y="19778"/>
                      <a:pt x="18900" y="18998"/>
                    </a:cubicBezTo>
                    <a:cubicBezTo>
                      <a:pt x="19108" y="18737"/>
                      <a:pt x="19523" y="18477"/>
                      <a:pt x="19731" y="18217"/>
                    </a:cubicBezTo>
                    <a:cubicBezTo>
                      <a:pt x="20146" y="17696"/>
                      <a:pt x="20354" y="17436"/>
                      <a:pt x="20562" y="17176"/>
                    </a:cubicBezTo>
                    <a:cubicBezTo>
                      <a:pt x="20769" y="16916"/>
                      <a:pt x="20977" y="16916"/>
                      <a:pt x="20977" y="16655"/>
                    </a:cubicBezTo>
                    <a:cubicBezTo>
                      <a:pt x="21185" y="16655"/>
                      <a:pt x="21392" y="16395"/>
                      <a:pt x="21392" y="16135"/>
                    </a:cubicBezTo>
                    <a:cubicBezTo>
                      <a:pt x="21600" y="16135"/>
                      <a:pt x="21185" y="15354"/>
                      <a:pt x="20562" y="14053"/>
                    </a:cubicBezTo>
                    <a:cubicBezTo>
                      <a:pt x="20562" y="13793"/>
                      <a:pt x="20562" y="13793"/>
                      <a:pt x="20562" y="13793"/>
                    </a:cubicBezTo>
                    <a:cubicBezTo>
                      <a:pt x="20354" y="13533"/>
                      <a:pt x="20354" y="13533"/>
                      <a:pt x="20354" y="13533"/>
                    </a:cubicBezTo>
                    <a:cubicBezTo>
                      <a:pt x="20354" y="13533"/>
                      <a:pt x="20354" y="13533"/>
                      <a:pt x="20354" y="13272"/>
                    </a:cubicBezTo>
                    <a:cubicBezTo>
                      <a:pt x="20354" y="13272"/>
                      <a:pt x="20354" y="13272"/>
                      <a:pt x="20354" y="13272"/>
                    </a:cubicBezTo>
                    <a:cubicBezTo>
                      <a:pt x="20354" y="13272"/>
                      <a:pt x="20354" y="13272"/>
                      <a:pt x="20354" y="13272"/>
                    </a:cubicBezTo>
                    <a:cubicBezTo>
                      <a:pt x="20354" y="13012"/>
                      <a:pt x="20354" y="13012"/>
                      <a:pt x="20354" y="13012"/>
                    </a:cubicBezTo>
                    <a:cubicBezTo>
                      <a:pt x="20354" y="12752"/>
                      <a:pt x="20354" y="12752"/>
                      <a:pt x="20354" y="12492"/>
                    </a:cubicBezTo>
                    <a:cubicBezTo>
                      <a:pt x="20146" y="12231"/>
                      <a:pt x="20146" y="12231"/>
                      <a:pt x="20146" y="12231"/>
                    </a:cubicBezTo>
                    <a:cubicBezTo>
                      <a:pt x="20354" y="12231"/>
                      <a:pt x="20354" y="12231"/>
                      <a:pt x="20354" y="12231"/>
                    </a:cubicBezTo>
                    <a:cubicBezTo>
                      <a:pt x="20354" y="11971"/>
                      <a:pt x="20354" y="11971"/>
                      <a:pt x="20354" y="11711"/>
                    </a:cubicBezTo>
                    <a:cubicBezTo>
                      <a:pt x="20354" y="11711"/>
                      <a:pt x="20354" y="11711"/>
                      <a:pt x="20354" y="11711"/>
                    </a:cubicBezTo>
                    <a:cubicBezTo>
                      <a:pt x="20354" y="11711"/>
                      <a:pt x="20354" y="11451"/>
                      <a:pt x="20354" y="11451"/>
                    </a:cubicBezTo>
                    <a:cubicBezTo>
                      <a:pt x="20354" y="11451"/>
                      <a:pt x="20354" y="11190"/>
                      <a:pt x="20354" y="11190"/>
                    </a:cubicBezTo>
                    <a:cubicBezTo>
                      <a:pt x="20354" y="11190"/>
                      <a:pt x="20354" y="10930"/>
                      <a:pt x="20354" y="10930"/>
                    </a:cubicBezTo>
                    <a:cubicBezTo>
                      <a:pt x="20354" y="10930"/>
                      <a:pt x="20354" y="10930"/>
                      <a:pt x="20354" y="10930"/>
                    </a:cubicBezTo>
                    <a:cubicBezTo>
                      <a:pt x="20354" y="10930"/>
                      <a:pt x="20146" y="10670"/>
                      <a:pt x="20146" y="10670"/>
                    </a:cubicBezTo>
                    <a:cubicBezTo>
                      <a:pt x="20146" y="10670"/>
                      <a:pt x="20146" y="10410"/>
                      <a:pt x="20146" y="10410"/>
                    </a:cubicBezTo>
                    <a:cubicBezTo>
                      <a:pt x="19731" y="10149"/>
                      <a:pt x="19523" y="9889"/>
                      <a:pt x="19523" y="9629"/>
                    </a:cubicBezTo>
                    <a:cubicBezTo>
                      <a:pt x="19523" y="8588"/>
                      <a:pt x="21185" y="7547"/>
                      <a:pt x="21185" y="7547"/>
                    </a:cubicBezTo>
                    <a:cubicBezTo>
                      <a:pt x="21185" y="7287"/>
                      <a:pt x="21185" y="6246"/>
                      <a:pt x="20977" y="5986"/>
                    </a:cubicBezTo>
                    <a:cubicBezTo>
                      <a:pt x="20354" y="5205"/>
                      <a:pt x="20146" y="4164"/>
                      <a:pt x="20562" y="3123"/>
                    </a:cubicBezTo>
                    <a:cubicBezTo>
                      <a:pt x="20562" y="3123"/>
                      <a:pt x="20562" y="3123"/>
                      <a:pt x="20562" y="3123"/>
                    </a:cubicBezTo>
                    <a:cubicBezTo>
                      <a:pt x="20354" y="3123"/>
                      <a:pt x="20354" y="2863"/>
                      <a:pt x="20354" y="2863"/>
                    </a:cubicBezTo>
                    <a:cubicBezTo>
                      <a:pt x="20354" y="2863"/>
                      <a:pt x="20354" y="2863"/>
                      <a:pt x="20354" y="2863"/>
                    </a:cubicBezTo>
                    <a:cubicBezTo>
                      <a:pt x="19938" y="2602"/>
                      <a:pt x="19315" y="2342"/>
                      <a:pt x="19108" y="2082"/>
                    </a:cubicBezTo>
                    <a:cubicBezTo>
                      <a:pt x="19108" y="2082"/>
                      <a:pt x="19108" y="2082"/>
                      <a:pt x="19108" y="2082"/>
                    </a:cubicBezTo>
                    <a:cubicBezTo>
                      <a:pt x="19108" y="2082"/>
                      <a:pt x="19108" y="2082"/>
                      <a:pt x="19108" y="2082"/>
                    </a:cubicBezTo>
                    <a:cubicBezTo>
                      <a:pt x="19108" y="2082"/>
                      <a:pt x="18900" y="2082"/>
                      <a:pt x="18900" y="2082"/>
                    </a:cubicBezTo>
                    <a:cubicBezTo>
                      <a:pt x="18900" y="2082"/>
                      <a:pt x="18900" y="2082"/>
                      <a:pt x="18900" y="2082"/>
                    </a:cubicBezTo>
                    <a:cubicBezTo>
                      <a:pt x="18900" y="2082"/>
                      <a:pt x="18692" y="2082"/>
                      <a:pt x="18692" y="2082"/>
                    </a:cubicBezTo>
                    <a:cubicBezTo>
                      <a:pt x="18692" y="2082"/>
                      <a:pt x="18692" y="2082"/>
                      <a:pt x="18692" y="2082"/>
                    </a:cubicBezTo>
                    <a:cubicBezTo>
                      <a:pt x="18485" y="2082"/>
                      <a:pt x="18485" y="2082"/>
                      <a:pt x="18277" y="2082"/>
                    </a:cubicBezTo>
                    <a:cubicBezTo>
                      <a:pt x="18069" y="2082"/>
                      <a:pt x="18069" y="2082"/>
                      <a:pt x="18069" y="2082"/>
                    </a:cubicBezTo>
                    <a:cubicBezTo>
                      <a:pt x="17862" y="2082"/>
                      <a:pt x="17654" y="2082"/>
                      <a:pt x="17446" y="2082"/>
                    </a:cubicBezTo>
                    <a:cubicBezTo>
                      <a:pt x="15577" y="2082"/>
                      <a:pt x="13085" y="1822"/>
                      <a:pt x="12669" y="1822"/>
                    </a:cubicBezTo>
                    <a:cubicBezTo>
                      <a:pt x="12669" y="1561"/>
                      <a:pt x="12669" y="1561"/>
                      <a:pt x="12462" y="1561"/>
                    </a:cubicBezTo>
                    <a:cubicBezTo>
                      <a:pt x="12462" y="1561"/>
                      <a:pt x="12462" y="1561"/>
                      <a:pt x="12462" y="1561"/>
                    </a:cubicBezTo>
                    <a:cubicBezTo>
                      <a:pt x="12462" y="1561"/>
                      <a:pt x="12254" y="1561"/>
                      <a:pt x="12254" y="1561"/>
                    </a:cubicBezTo>
                    <a:cubicBezTo>
                      <a:pt x="12254" y="1561"/>
                      <a:pt x="12254" y="1561"/>
                      <a:pt x="12254" y="1561"/>
                    </a:cubicBezTo>
                    <a:cubicBezTo>
                      <a:pt x="12046" y="1301"/>
                      <a:pt x="12046" y="1301"/>
                      <a:pt x="11838" y="1301"/>
                    </a:cubicBezTo>
                    <a:cubicBezTo>
                      <a:pt x="11838" y="1301"/>
                      <a:pt x="11838" y="1301"/>
                      <a:pt x="11838" y="1301"/>
                    </a:cubicBezTo>
                    <a:cubicBezTo>
                      <a:pt x="11838" y="1301"/>
                      <a:pt x="11838" y="1301"/>
                      <a:pt x="11838" y="1301"/>
                    </a:cubicBezTo>
                    <a:cubicBezTo>
                      <a:pt x="11423" y="1822"/>
                      <a:pt x="11008" y="2082"/>
                      <a:pt x="10385" y="2082"/>
                    </a:cubicBezTo>
                    <a:cubicBezTo>
                      <a:pt x="9138" y="2082"/>
                      <a:pt x="8931" y="781"/>
                      <a:pt x="8931" y="0"/>
                    </a:cubicBezTo>
                    <a:cubicBezTo>
                      <a:pt x="8931" y="0"/>
                      <a:pt x="8931" y="0"/>
                      <a:pt x="8931" y="0"/>
                    </a:cubicBezTo>
                    <a:cubicBezTo>
                      <a:pt x="7892" y="0"/>
                      <a:pt x="5192" y="781"/>
                      <a:pt x="4362" y="1822"/>
                    </a:cubicBezTo>
                    <a:cubicBezTo>
                      <a:pt x="3738" y="2863"/>
                      <a:pt x="2700" y="2863"/>
                      <a:pt x="1662" y="3123"/>
                    </a:cubicBezTo>
                    <a:cubicBezTo>
                      <a:pt x="1454" y="3123"/>
                      <a:pt x="1038" y="3123"/>
                      <a:pt x="831" y="3123"/>
                    </a:cubicBezTo>
                    <a:cubicBezTo>
                      <a:pt x="831" y="3643"/>
                      <a:pt x="623" y="4164"/>
                      <a:pt x="415" y="4164"/>
                    </a:cubicBezTo>
                    <a:cubicBezTo>
                      <a:pt x="415" y="4424"/>
                      <a:pt x="415" y="4424"/>
                      <a:pt x="415" y="4424"/>
                    </a:cubicBezTo>
                    <a:cubicBezTo>
                      <a:pt x="415" y="4684"/>
                      <a:pt x="415" y="4684"/>
                      <a:pt x="415" y="4684"/>
                    </a:cubicBezTo>
                    <a:cubicBezTo>
                      <a:pt x="415" y="4684"/>
                      <a:pt x="415" y="4945"/>
                      <a:pt x="415" y="4945"/>
                    </a:cubicBezTo>
                    <a:cubicBezTo>
                      <a:pt x="415" y="4945"/>
                      <a:pt x="415" y="4945"/>
                      <a:pt x="415" y="5205"/>
                    </a:cubicBezTo>
                    <a:cubicBezTo>
                      <a:pt x="415" y="5205"/>
                      <a:pt x="415" y="5205"/>
                      <a:pt x="415" y="5465"/>
                    </a:cubicBezTo>
                    <a:cubicBezTo>
                      <a:pt x="415" y="5465"/>
                      <a:pt x="415" y="5465"/>
                      <a:pt x="415" y="5725"/>
                    </a:cubicBezTo>
                    <a:cubicBezTo>
                      <a:pt x="415" y="5725"/>
                      <a:pt x="415" y="5725"/>
                      <a:pt x="415" y="5986"/>
                    </a:cubicBezTo>
                    <a:cubicBezTo>
                      <a:pt x="415" y="5986"/>
                      <a:pt x="415" y="5986"/>
                      <a:pt x="415" y="6246"/>
                    </a:cubicBezTo>
                    <a:cubicBezTo>
                      <a:pt x="415" y="6246"/>
                      <a:pt x="415" y="6246"/>
                      <a:pt x="415" y="6506"/>
                    </a:cubicBezTo>
                    <a:cubicBezTo>
                      <a:pt x="415" y="6506"/>
                      <a:pt x="415" y="6506"/>
                      <a:pt x="415" y="6506"/>
                    </a:cubicBezTo>
                    <a:cubicBezTo>
                      <a:pt x="415" y="6766"/>
                      <a:pt x="415" y="6766"/>
                      <a:pt x="415" y="6766"/>
                    </a:cubicBezTo>
                    <a:cubicBezTo>
                      <a:pt x="415" y="7027"/>
                      <a:pt x="415" y="7027"/>
                      <a:pt x="415" y="7027"/>
                    </a:cubicBezTo>
                    <a:cubicBezTo>
                      <a:pt x="208" y="7287"/>
                      <a:pt x="208" y="7287"/>
                      <a:pt x="208" y="7287"/>
                    </a:cubicBezTo>
                    <a:cubicBezTo>
                      <a:pt x="0" y="7547"/>
                      <a:pt x="0" y="7807"/>
                      <a:pt x="0" y="7807"/>
                    </a:cubicBezTo>
                    <a:cubicBezTo>
                      <a:pt x="0" y="7807"/>
                      <a:pt x="0" y="7807"/>
                      <a:pt x="208" y="7807"/>
                    </a:cubicBezTo>
                    <a:cubicBezTo>
                      <a:pt x="623" y="8328"/>
                      <a:pt x="831" y="9108"/>
                      <a:pt x="831" y="9629"/>
                    </a:cubicBezTo>
                    <a:cubicBezTo>
                      <a:pt x="831" y="9889"/>
                      <a:pt x="831" y="9889"/>
                      <a:pt x="1038" y="9889"/>
                    </a:cubicBezTo>
                    <a:cubicBezTo>
                      <a:pt x="1038" y="10149"/>
                      <a:pt x="1246" y="10670"/>
                      <a:pt x="1246" y="11190"/>
                    </a:cubicBezTo>
                    <a:cubicBezTo>
                      <a:pt x="1246" y="12231"/>
                      <a:pt x="1454" y="13012"/>
                      <a:pt x="1662" y="13272"/>
                    </a:cubicBezTo>
                    <a:cubicBezTo>
                      <a:pt x="1662" y="13272"/>
                      <a:pt x="1869" y="13533"/>
                      <a:pt x="1869" y="13533"/>
                    </a:cubicBezTo>
                    <a:cubicBezTo>
                      <a:pt x="1869" y="13533"/>
                      <a:pt x="1869" y="13533"/>
                      <a:pt x="1869" y="13533"/>
                    </a:cubicBezTo>
                    <a:cubicBezTo>
                      <a:pt x="1869" y="13793"/>
                      <a:pt x="1869" y="13793"/>
                      <a:pt x="1869" y="14053"/>
                    </a:cubicBezTo>
                    <a:cubicBezTo>
                      <a:pt x="1869" y="14053"/>
                      <a:pt x="1869" y="14053"/>
                      <a:pt x="1869" y="14053"/>
                    </a:cubicBezTo>
                    <a:cubicBezTo>
                      <a:pt x="1869" y="14053"/>
                      <a:pt x="1869" y="14313"/>
                      <a:pt x="1869" y="14313"/>
                    </a:cubicBezTo>
                    <a:cubicBezTo>
                      <a:pt x="1869" y="14313"/>
                      <a:pt x="1869" y="14313"/>
                      <a:pt x="1869" y="14313"/>
                    </a:cubicBezTo>
                    <a:cubicBezTo>
                      <a:pt x="1869" y="14573"/>
                      <a:pt x="1869" y="14573"/>
                      <a:pt x="1869" y="14834"/>
                    </a:cubicBezTo>
                    <a:cubicBezTo>
                      <a:pt x="1869" y="14834"/>
                      <a:pt x="1869" y="14834"/>
                      <a:pt x="1869" y="14834"/>
                    </a:cubicBezTo>
                    <a:cubicBezTo>
                      <a:pt x="1869" y="14834"/>
                      <a:pt x="1869" y="14834"/>
                      <a:pt x="1869" y="1483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96" name="Shape 3899"/>
              <p:cNvSpPr/>
              <p:nvPr/>
            </p:nvSpPr>
            <p:spPr>
              <a:xfrm>
                <a:off x="1119219" y="1616682"/>
                <a:ext cx="135423" cy="119494"/>
              </a:xfrm>
              <a:custGeom>
                <a:avLst/>
                <a:gdLst/>
                <a:ahLst/>
                <a:cxnLst>
                  <a:cxn ang="0">
                    <a:pos x="wd2" y="hd2"/>
                  </a:cxn>
                  <a:cxn ang="5400000">
                    <a:pos x="wd2" y="hd2"/>
                  </a:cxn>
                  <a:cxn ang="10800000">
                    <a:pos x="wd2" y="hd2"/>
                  </a:cxn>
                  <a:cxn ang="16200000">
                    <a:pos x="wd2" y="hd2"/>
                  </a:cxn>
                </a:cxnLst>
                <a:rect l="0" t="0" r="r" b="b"/>
                <a:pathLst>
                  <a:path w="21600" h="21600" extrusionOk="0">
                    <a:moveTo>
                      <a:pt x="17400" y="16200"/>
                    </a:moveTo>
                    <a:cubicBezTo>
                      <a:pt x="18000" y="15525"/>
                      <a:pt x="18000" y="15525"/>
                      <a:pt x="18000" y="15525"/>
                    </a:cubicBezTo>
                    <a:cubicBezTo>
                      <a:pt x="18000" y="15525"/>
                      <a:pt x="18000" y="15525"/>
                      <a:pt x="18000" y="15525"/>
                    </a:cubicBezTo>
                    <a:cubicBezTo>
                      <a:pt x="19200" y="14175"/>
                      <a:pt x="19200" y="14175"/>
                      <a:pt x="19200" y="14175"/>
                    </a:cubicBezTo>
                    <a:cubicBezTo>
                      <a:pt x="19200" y="14175"/>
                      <a:pt x="19200" y="14175"/>
                      <a:pt x="19200" y="14175"/>
                    </a:cubicBezTo>
                    <a:cubicBezTo>
                      <a:pt x="19200" y="14175"/>
                      <a:pt x="19200" y="14175"/>
                      <a:pt x="19200" y="14175"/>
                    </a:cubicBezTo>
                    <a:cubicBezTo>
                      <a:pt x="19200" y="14175"/>
                      <a:pt x="19200" y="14175"/>
                      <a:pt x="19200" y="14175"/>
                    </a:cubicBezTo>
                    <a:cubicBezTo>
                      <a:pt x="19200" y="13500"/>
                      <a:pt x="19800" y="13500"/>
                      <a:pt x="19800" y="13500"/>
                    </a:cubicBezTo>
                    <a:cubicBezTo>
                      <a:pt x="19800" y="13500"/>
                      <a:pt x="19800" y="12825"/>
                      <a:pt x="19800" y="12825"/>
                    </a:cubicBezTo>
                    <a:cubicBezTo>
                      <a:pt x="20400" y="12825"/>
                      <a:pt x="20400" y="12825"/>
                      <a:pt x="20400" y="12825"/>
                    </a:cubicBezTo>
                    <a:cubicBezTo>
                      <a:pt x="20400" y="12825"/>
                      <a:pt x="20400" y="12825"/>
                      <a:pt x="20400" y="12825"/>
                    </a:cubicBezTo>
                    <a:cubicBezTo>
                      <a:pt x="20400" y="12825"/>
                      <a:pt x="20400" y="12150"/>
                      <a:pt x="21000" y="12150"/>
                    </a:cubicBezTo>
                    <a:cubicBezTo>
                      <a:pt x="21000" y="12150"/>
                      <a:pt x="21000" y="12150"/>
                      <a:pt x="21000" y="12150"/>
                    </a:cubicBezTo>
                    <a:cubicBezTo>
                      <a:pt x="21000" y="12150"/>
                      <a:pt x="21000" y="12150"/>
                      <a:pt x="21000" y="12150"/>
                    </a:cubicBezTo>
                    <a:cubicBezTo>
                      <a:pt x="21000" y="12150"/>
                      <a:pt x="21000" y="11475"/>
                      <a:pt x="21000" y="11475"/>
                    </a:cubicBezTo>
                    <a:cubicBezTo>
                      <a:pt x="21600" y="10125"/>
                      <a:pt x="21600" y="6750"/>
                      <a:pt x="21600" y="4050"/>
                    </a:cubicBezTo>
                    <a:cubicBezTo>
                      <a:pt x="21000" y="4050"/>
                      <a:pt x="21000" y="4050"/>
                      <a:pt x="21000" y="4050"/>
                    </a:cubicBezTo>
                    <a:cubicBezTo>
                      <a:pt x="21000" y="4050"/>
                      <a:pt x="21000" y="3375"/>
                      <a:pt x="20400" y="3375"/>
                    </a:cubicBezTo>
                    <a:cubicBezTo>
                      <a:pt x="20400" y="3375"/>
                      <a:pt x="20400" y="3375"/>
                      <a:pt x="20400" y="3375"/>
                    </a:cubicBezTo>
                    <a:cubicBezTo>
                      <a:pt x="19800" y="3375"/>
                      <a:pt x="19800" y="3375"/>
                      <a:pt x="19800" y="2700"/>
                    </a:cubicBezTo>
                    <a:cubicBezTo>
                      <a:pt x="19800" y="2700"/>
                      <a:pt x="19200" y="2700"/>
                      <a:pt x="19200" y="2700"/>
                    </a:cubicBezTo>
                    <a:cubicBezTo>
                      <a:pt x="19200" y="2700"/>
                      <a:pt x="19200" y="2700"/>
                      <a:pt x="18600" y="2700"/>
                    </a:cubicBezTo>
                    <a:cubicBezTo>
                      <a:pt x="18600" y="2700"/>
                      <a:pt x="18600" y="2025"/>
                      <a:pt x="18600" y="2025"/>
                    </a:cubicBezTo>
                    <a:cubicBezTo>
                      <a:pt x="18600" y="2025"/>
                      <a:pt x="18000" y="2025"/>
                      <a:pt x="18000" y="2025"/>
                    </a:cubicBezTo>
                    <a:cubicBezTo>
                      <a:pt x="18000" y="2025"/>
                      <a:pt x="18000" y="2025"/>
                      <a:pt x="18000" y="2025"/>
                    </a:cubicBezTo>
                    <a:cubicBezTo>
                      <a:pt x="17400" y="2025"/>
                      <a:pt x="17400" y="2025"/>
                      <a:pt x="17400" y="2025"/>
                    </a:cubicBezTo>
                    <a:cubicBezTo>
                      <a:pt x="17400" y="1350"/>
                      <a:pt x="17400" y="1350"/>
                      <a:pt x="17400" y="1350"/>
                    </a:cubicBezTo>
                    <a:cubicBezTo>
                      <a:pt x="16800" y="1350"/>
                      <a:pt x="16800" y="1350"/>
                      <a:pt x="16800" y="1350"/>
                    </a:cubicBezTo>
                    <a:cubicBezTo>
                      <a:pt x="16800" y="1350"/>
                      <a:pt x="16800" y="1350"/>
                      <a:pt x="16800" y="1350"/>
                    </a:cubicBezTo>
                    <a:cubicBezTo>
                      <a:pt x="16800" y="1350"/>
                      <a:pt x="16800" y="1350"/>
                      <a:pt x="16200" y="1350"/>
                    </a:cubicBezTo>
                    <a:cubicBezTo>
                      <a:pt x="16200" y="1350"/>
                      <a:pt x="16200" y="1350"/>
                      <a:pt x="16200" y="1350"/>
                    </a:cubicBezTo>
                    <a:cubicBezTo>
                      <a:pt x="14400" y="1350"/>
                      <a:pt x="7200" y="675"/>
                      <a:pt x="5400" y="0"/>
                    </a:cubicBezTo>
                    <a:cubicBezTo>
                      <a:pt x="5400" y="0"/>
                      <a:pt x="4800" y="0"/>
                      <a:pt x="4200" y="675"/>
                    </a:cubicBezTo>
                    <a:cubicBezTo>
                      <a:pt x="3600" y="1350"/>
                      <a:pt x="1800" y="2025"/>
                      <a:pt x="600" y="675"/>
                    </a:cubicBezTo>
                    <a:cubicBezTo>
                      <a:pt x="600" y="675"/>
                      <a:pt x="0" y="675"/>
                      <a:pt x="0" y="675"/>
                    </a:cubicBezTo>
                    <a:cubicBezTo>
                      <a:pt x="0" y="1350"/>
                      <a:pt x="0" y="1350"/>
                      <a:pt x="0" y="1350"/>
                    </a:cubicBezTo>
                    <a:cubicBezTo>
                      <a:pt x="0" y="2025"/>
                      <a:pt x="600" y="2025"/>
                      <a:pt x="600" y="2700"/>
                    </a:cubicBezTo>
                    <a:cubicBezTo>
                      <a:pt x="1800" y="3375"/>
                      <a:pt x="3000" y="4725"/>
                      <a:pt x="3000" y="6750"/>
                    </a:cubicBezTo>
                    <a:cubicBezTo>
                      <a:pt x="3000" y="7425"/>
                      <a:pt x="4800" y="9450"/>
                      <a:pt x="6000" y="10800"/>
                    </a:cubicBezTo>
                    <a:cubicBezTo>
                      <a:pt x="7200" y="12150"/>
                      <a:pt x="8400" y="12825"/>
                      <a:pt x="8400" y="14175"/>
                    </a:cubicBezTo>
                    <a:cubicBezTo>
                      <a:pt x="9000" y="14850"/>
                      <a:pt x="9600" y="15525"/>
                      <a:pt x="9600" y="15525"/>
                    </a:cubicBezTo>
                    <a:cubicBezTo>
                      <a:pt x="10200" y="16200"/>
                      <a:pt x="10200" y="16200"/>
                      <a:pt x="10800" y="16875"/>
                    </a:cubicBezTo>
                    <a:cubicBezTo>
                      <a:pt x="10800" y="16875"/>
                      <a:pt x="10800" y="16875"/>
                      <a:pt x="10800" y="16875"/>
                    </a:cubicBezTo>
                    <a:cubicBezTo>
                      <a:pt x="11400" y="17550"/>
                      <a:pt x="11400" y="17550"/>
                      <a:pt x="12000" y="18225"/>
                    </a:cubicBezTo>
                    <a:cubicBezTo>
                      <a:pt x="12000" y="18225"/>
                      <a:pt x="12000" y="18225"/>
                      <a:pt x="12000" y="18225"/>
                    </a:cubicBezTo>
                    <a:cubicBezTo>
                      <a:pt x="12600" y="18900"/>
                      <a:pt x="12600" y="18900"/>
                      <a:pt x="12600" y="18900"/>
                    </a:cubicBezTo>
                    <a:cubicBezTo>
                      <a:pt x="13200" y="19575"/>
                      <a:pt x="13200" y="19575"/>
                      <a:pt x="13200" y="19575"/>
                    </a:cubicBezTo>
                    <a:cubicBezTo>
                      <a:pt x="13200" y="20250"/>
                      <a:pt x="13200" y="20250"/>
                      <a:pt x="13800" y="20250"/>
                    </a:cubicBezTo>
                    <a:cubicBezTo>
                      <a:pt x="14400" y="20925"/>
                      <a:pt x="15000" y="21600"/>
                      <a:pt x="15600" y="21600"/>
                    </a:cubicBezTo>
                    <a:cubicBezTo>
                      <a:pt x="15600" y="21600"/>
                      <a:pt x="15600" y="21600"/>
                      <a:pt x="15600" y="21600"/>
                    </a:cubicBezTo>
                    <a:cubicBezTo>
                      <a:pt x="15600" y="21600"/>
                      <a:pt x="15600" y="20925"/>
                      <a:pt x="15600" y="20925"/>
                    </a:cubicBezTo>
                    <a:cubicBezTo>
                      <a:pt x="15600" y="20925"/>
                      <a:pt x="15600" y="20925"/>
                      <a:pt x="15600" y="20925"/>
                    </a:cubicBezTo>
                    <a:cubicBezTo>
                      <a:pt x="15600" y="20250"/>
                      <a:pt x="15600" y="20250"/>
                      <a:pt x="16200" y="19575"/>
                    </a:cubicBezTo>
                    <a:cubicBezTo>
                      <a:pt x="16200" y="19575"/>
                      <a:pt x="16200" y="19575"/>
                      <a:pt x="16200" y="19575"/>
                    </a:cubicBezTo>
                    <a:cubicBezTo>
                      <a:pt x="16200" y="18900"/>
                      <a:pt x="16200" y="18900"/>
                      <a:pt x="16200" y="18225"/>
                    </a:cubicBezTo>
                    <a:cubicBezTo>
                      <a:pt x="16200" y="18225"/>
                      <a:pt x="16200" y="18225"/>
                      <a:pt x="16200" y="18225"/>
                    </a:cubicBezTo>
                    <a:cubicBezTo>
                      <a:pt x="16800" y="17550"/>
                      <a:pt x="17400" y="16875"/>
                      <a:pt x="17400" y="162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97" name="Shape 3900"/>
              <p:cNvSpPr/>
              <p:nvPr/>
            </p:nvSpPr>
            <p:spPr>
              <a:xfrm>
                <a:off x="1035577" y="1551154"/>
                <a:ext cx="211099" cy="169603"/>
              </a:xfrm>
              <a:custGeom>
                <a:avLst/>
                <a:gdLst/>
                <a:ahLst/>
                <a:cxnLst>
                  <a:cxn ang="0">
                    <a:pos x="wd2" y="hd2"/>
                  </a:cxn>
                  <a:cxn ang="5400000">
                    <a:pos x="wd2" y="hd2"/>
                  </a:cxn>
                  <a:cxn ang="10800000">
                    <a:pos x="wd2" y="hd2"/>
                  </a:cxn>
                  <a:cxn ang="16200000">
                    <a:pos x="wd2" y="hd2"/>
                  </a:cxn>
                </a:cxnLst>
                <a:rect l="0" t="0" r="r" b="b"/>
                <a:pathLst>
                  <a:path w="21600" h="21600" extrusionOk="0">
                    <a:moveTo>
                      <a:pt x="21600" y="7983"/>
                    </a:moveTo>
                    <a:cubicBezTo>
                      <a:pt x="21600" y="7043"/>
                      <a:pt x="21600" y="7043"/>
                      <a:pt x="21207" y="6574"/>
                    </a:cubicBezTo>
                    <a:cubicBezTo>
                      <a:pt x="20815" y="6574"/>
                      <a:pt x="20815" y="6574"/>
                      <a:pt x="20422" y="6104"/>
                    </a:cubicBezTo>
                    <a:cubicBezTo>
                      <a:pt x="20422" y="6104"/>
                      <a:pt x="20422" y="6104"/>
                      <a:pt x="20422" y="6104"/>
                    </a:cubicBezTo>
                    <a:cubicBezTo>
                      <a:pt x="20422" y="6104"/>
                      <a:pt x="20029" y="5635"/>
                      <a:pt x="20029" y="5635"/>
                    </a:cubicBezTo>
                    <a:cubicBezTo>
                      <a:pt x="20029" y="5635"/>
                      <a:pt x="20029" y="5165"/>
                      <a:pt x="20029" y="5165"/>
                    </a:cubicBezTo>
                    <a:cubicBezTo>
                      <a:pt x="20029" y="5165"/>
                      <a:pt x="19636" y="4696"/>
                      <a:pt x="19636" y="4696"/>
                    </a:cubicBezTo>
                    <a:cubicBezTo>
                      <a:pt x="19636" y="4226"/>
                      <a:pt x="19636" y="4226"/>
                      <a:pt x="19636" y="4226"/>
                    </a:cubicBezTo>
                    <a:cubicBezTo>
                      <a:pt x="19636" y="3757"/>
                      <a:pt x="19636" y="3757"/>
                      <a:pt x="19636" y="3757"/>
                    </a:cubicBezTo>
                    <a:cubicBezTo>
                      <a:pt x="19636" y="3757"/>
                      <a:pt x="19636" y="3757"/>
                      <a:pt x="19636" y="3757"/>
                    </a:cubicBezTo>
                    <a:cubicBezTo>
                      <a:pt x="19636" y="3757"/>
                      <a:pt x="19244" y="3757"/>
                      <a:pt x="19244" y="3757"/>
                    </a:cubicBezTo>
                    <a:cubicBezTo>
                      <a:pt x="19244" y="3757"/>
                      <a:pt x="18851" y="4226"/>
                      <a:pt x="18851" y="4226"/>
                    </a:cubicBezTo>
                    <a:cubicBezTo>
                      <a:pt x="18851" y="4226"/>
                      <a:pt x="18851" y="4226"/>
                      <a:pt x="18851" y="4226"/>
                    </a:cubicBezTo>
                    <a:cubicBezTo>
                      <a:pt x="18458" y="4226"/>
                      <a:pt x="18065" y="4226"/>
                      <a:pt x="17673" y="4226"/>
                    </a:cubicBezTo>
                    <a:cubicBezTo>
                      <a:pt x="17673" y="4226"/>
                      <a:pt x="17673" y="4226"/>
                      <a:pt x="17280" y="4226"/>
                    </a:cubicBezTo>
                    <a:cubicBezTo>
                      <a:pt x="17280" y="4226"/>
                      <a:pt x="17280" y="4226"/>
                      <a:pt x="17280" y="4226"/>
                    </a:cubicBezTo>
                    <a:cubicBezTo>
                      <a:pt x="17280" y="4226"/>
                      <a:pt x="17280" y="4226"/>
                      <a:pt x="17280" y="4226"/>
                    </a:cubicBezTo>
                    <a:cubicBezTo>
                      <a:pt x="16887" y="4226"/>
                      <a:pt x="15709" y="4226"/>
                      <a:pt x="14531" y="3287"/>
                    </a:cubicBezTo>
                    <a:cubicBezTo>
                      <a:pt x="14138" y="3287"/>
                      <a:pt x="13745" y="2817"/>
                      <a:pt x="13353" y="2348"/>
                    </a:cubicBezTo>
                    <a:cubicBezTo>
                      <a:pt x="13353" y="2348"/>
                      <a:pt x="13353" y="2348"/>
                      <a:pt x="12960" y="1878"/>
                    </a:cubicBezTo>
                    <a:cubicBezTo>
                      <a:pt x="12960" y="1878"/>
                      <a:pt x="12960" y="1878"/>
                      <a:pt x="12960" y="1878"/>
                    </a:cubicBezTo>
                    <a:cubicBezTo>
                      <a:pt x="12567" y="1409"/>
                      <a:pt x="12567" y="1409"/>
                      <a:pt x="12175" y="1409"/>
                    </a:cubicBezTo>
                    <a:cubicBezTo>
                      <a:pt x="12175" y="1409"/>
                      <a:pt x="12175" y="939"/>
                      <a:pt x="12175" y="939"/>
                    </a:cubicBezTo>
                    <a:cubicBezTo>
                      <a:pt x="11782" y="939"/>
                      <a:pt x="11782" y="470"/>
                      <a:pt x="11389" y="470"/>
                    </a:cubicBezTo>
                    <a:cubicBezTo>
                      <a:pt x="11389" y="470"/>
                      <a:pt x="10996" y="470"/>
                      <a:pt x="10996" y="0"/>
                    </a:cubicBezTo>
                    <a:cubicBezTo>
                      <a:pt x="10996" y="0"/>
                      <a:pt x="10604" y="0"/>
                      <a:pt x="10604" y="0"/>
                    </a:cubicBezTo>
                    <a:cubicBezTo>
                      <a:pt x="10211" y="0"/>
                      <a:pt x="9818" y="470"/>
                      <a:pt x="9818" y="470"/>
                    </a:cubicBezTo>
                    <a:cubicBezTo>
                      <a:pt x="9033" y="1409"/>
                      <a:pt x="8247" y="1409"/>
                      <a:pt x="8247" y="1878"/>
                    </a:cubicBezTo>
                    <a:cubicBezTo>
                      <a:pt x="8247" y="1878"/>
                      <a:pt x="8247" y="1878"/>
                      <a:pt x="8247" y="2348"/>
                    </a:cubicBezTo>
                    <a:cubicBezTo>
                      <a:pt x="7855" y="2817"/>
                      <a:pt x="7855" y="4226"/>
                      <a:pt x="6676" y="4226"/>
                    </a:cubicBezTo>
                    <a:cubicBezTo>
                      <a:pt x="6676" y="4226"/>
                      <a:pt x="6284" y="5165"/>
                      <a:pt x="5891" y="6104"/>
                    </a:cubicBezTo>
                    <a:cubicBezTo>
                      <a:pt x="5891" y="6104"/>
                      <a:pt x="5498" y="7043"/>
                      <a:pt x="4713" y="7043"/>
                    </a:cubicBezTo>
                    <a:cubicBezTo>
                      <a:pt x="4320" y="7043"/>
                      <a:pt x="3927" y="6574"/>
                      <a:pt x="3535" y="6574"/>
                    </a:cubicBezTo>
                    <a:cubicBezTo>
                      <a:pt x="3535" y="6574"/>
                      <a:pt x="3142" y="6574"/>
                      <a:pt x="2749" y="6574"/>
                    </a:cubicBezTo>
                    <a:cubicBezTo>
                      <a:pt x="2749" y="6574"/>
                      <a:pt x="2749" y="6574"/>
                      <a:pt x="2749" y="6574"/>
                    </a:cubicBezTo>
                    <a:cubicBezTo>
                      <a:pt x="2749" y="6574"/>
                      <a:pt x="2749" y="6574"/>
                      <a:pt x="2356" y="6574"/>
                    </a:cubicBezTo>
                    <a:cubicBezTo>
                      <a:pt x="2356" y="6574"/>
                      <a:pt x="2356" y="6574"/>
                      <a:pt x="2356" y="6574"/>
                    </a:cubicBezTo>
                    <a:cubicBezTo>
                      <a:pt x="2356" y="6574"/>
                      <a:pt x="2356" y="6574"/>
                      <a:pt x="2356" y="6574"/>
                    </a:cubicBezTo>
                    <a:cubicBezTo>
                      <a:pt x="2356" y="6574"/>
                      <a:pt x="2356" y="6574"/>
                      <a:pt x="2356" y="6574"/>
                    </a:cubicBezTo>
                    <a:cubicBezTo>
                      <a:pt x="1964" y="6574"/>
                      <a:pt x="1964" y="6574"/>
                      <a:pt x="1964" y="6574"/>
                    </a:cubicBezTo>
                    <a:cubicBezTo>
                      <a:pt x="1964" y="6574"/>
                      <a:pt x="1964" y="6574"/>
                      <a:pt x="1964" y="6574"/>
                    </a:cubicBezTo>
                    <a:cubicBezTo>
                      <a:pt x="1964" y="6574"/>
                      <a:pt x="1571" y="6574"/>
                      <a:pt x="1571" y="6574"/>
                    </a:cubicBezTo>
                    <a:cubicBezTo>
                      <a:pt x="1571" y="7043"/>
                      <a:pt x="1571" y="7043"/>
                      <a:pt x="1571" y="7043"/>
                    </a:cubicBezTo>
                    <a:cubicBezTo>
                      <a:pt x="1178" y="7043"/>
                      <a:pt x="1178" y="7043"/>
                      <a:pt x="1178" y="7043"/>
                    </a:cubicBezTo>
                    <a:cubicBezTo>
                      <a:pt x="1178" y="7043"/>
                      <a:pt x="1178" y="7043"/>
                      <a:pt x="785" y="7043"/>
                    </a:cubicBezTo>
                    <a:cubicBezTo>
                      <a:pt x="785" y="7043"/>
                      <a:pt x="785" y="7043"/>
                      <a:pt x="393" y="7043"/>
                    </a:cubicBezTo>
                    <a:cubicBezTo>
                      <a:pt x="393" y="7043"/>
                      <a:pt x="393" y="7043"/>
                      <a:pt x="393" y="7043"/>
                    </a:cubicBezTo>
                    <a:cubicBezTo>
                      <a:pt x="393" y="7043"/>
                      <a:pt x="0" y="7043"/>
                      <a:pt x="0" y="7043"/>
                    </a:cubicBezTo>
                    <a:cubicBezTo>
                      <a:pt x="0" y="7513"/>
                      <a:pt x="393" y="7513"/>
                      <a:pt x="393" y="7513"/>
                    </a:cubicBezTo>
                    <a:cubicBezTo>
                      <a:pt x="785" y="7513"/>
                      <a:pt x="785" y="7513"/>
                      <a:pt x="785" y="7513"/>
                    </a:cubicBezTo>
                    <a:cubicBezTo>
                      <a:pt x="1571" y="7513"/>
                      <a:pt x="4320" y="7513"/>
                      <a:pt x="4320" y="10330"/>
                    </a:cubicBezTo>
                    <a:cubicBezTo>
                      <a:pt x="4320" y="11270"/>
                      <a:pt x="6284" y="14557"/>
                      <a:pt x="7855" y="16904"/>
                    </a:cubicBezTo>
                    <a:cubicBezTo>
                      <a:pt x="8247" y="17374"/>
                      <a:pt x="9033" y="17843"/>
                      <a:pt x="9818" y="17843"/>
                    </a:cubicBezTo>
                    <a:cubicBezTo>
                      <a:pt x="10604" y="18313"/>
                      <a:pt x="11782" y="18783"/>
                      <a:pt x="11782" y="19722"/>
                    </a:cubicBezTo>
                    <a:cubicBezTo>
                      <a:pt x="11782" y="20191"/>
                      <a:pt x="12567" y="21130"/>
                      <a:pt x="14138" y="21600"/>
                    </a:cubicBezTo>
                    <a:cubicBezTo>
                      <a:pt x="14138" y="21130"/>
                      <a:pt x="13745" y="21130"/>
                      <a:pt x="13745" y="20661"/>
                    </a:cubicBezTo>
                    <a:cubicBezTo>
                      <a:pt x="12960" y="19722"/>
                      <a:pt x="12175" y="19252"/>
                      <a:pt x="12175" y="18783"/>
                    </a:cubicBezTo>
                    <a:cubicBezTo>
                      <a:pt x="12175" y="18313"/>
                      <a:pt x="11389" y="17843"/>
                      <a:pt x="10996" y="17374"/>
                    </a:cubicBezTo>
                    <a:cubicBezTo>
                      <a:pt x="9818" y="15965"/>
                      <a:pt x="8640" y="14557"/>
                      <a:pt x="8640" y="13148"/>
                    </a:cubicBezTo>
                    <a:cubicBezTo>
                      <a:pt x="8640" y="12678"/>
                      <a:pt x="8247" y="12209"/>
                      <a:pt x="7855" y="11739"/>
                    </a:cubicBezTo>
                    <a:cubicBezTo>
                      <a:pt x="7069" y="11270"/>
                      <a:pt x="6676" y="10800"/>
                      <a:pt x="6676" y="9861"/>
                    </a:cubicBezTo>
                    <a:cubicBezTo>
                      <a:pt x="6284" y="9391"/>
                      <a:pt x="6676" y="8452"/>
                      <a:pt x="7069" y="7983"/>
                    </a:cubicBezTo>
                    <a:cubicBezTo>
                      <a:pt x="7855" y="7043"/>
                      <a:pt x="9033" y="6574"/>
                      <a:pt x="9818" y="7513"/>
                    </a:cubicBezTo>
                    <a:cubicBezTo>
                      <a:pt x="9818" y="7513"/>
                      <a:pt x="10211" y="7043"/>
                      <a:pt x="10211" y="7043"/>
                    </a:cubicBezTo>
                    <a:cubicBezTo>
                      <a:pt x="10996" y="6574"/>
                      <a:pt x="11782" y="6104"/>
                      <a:pt x="12567" y="6574"/>
                    </a:cubicBezTo>
                    <a:cubicBezTo>
                      <a:pt x="12960" y="7043"/>
                      <a:pt x="16102" y="7043"/>
                      <a:pt x="18851" y="7513"/>
                    </a:cubicBezTo>
                    <a:cubicBezTo>
                      <a:pt x="19244" y="7513"/>
                      <a:pt x="19244" y="7513"/>
                      <a:pt x="19244" y="7513"/>
                    </a:cubicBezTo>
                    <a:cubicBezTo>
                      <a:pt x="19244" y="7513"/>
                      <a:pt x="19244" y="7513"/>
                      <a:pt x="19244" y="7513"/>
                    </a:cubicBezTo>
                    <a:cubicBezTo>
                      <a:pt x="19244" y="7513"/>
                      <a:pt x="19244" y="7513"/>
                      <a:pt x="19244" y="7513"/>
                    </a:cubicBezTo>
                    <a:cubicBezTo>
                      <a:pt x="19244" y="7513"/>
                      <a:pt x="19636" y="7513"/>
                      <a:pt x="19636" y="7513"/>
                    </a:cubicBezTo>
                    <a:cubicBezTo>
                      <a:pt x="19636" y="7513"/>
                      <a:pt x="19636" y="7513"/>
                      <a:pt x="19636" y="7513"/>
                    </a:cubicBezTo>
                    <a:cubicBezTo>
                      <a:pt x="19636" y="7513"/>
                      <a:pt x="19636" y="7513"/>
                      <a:pt x="20029" y="7983"/>
                    </a:cubicBezTo>
                    <a:cubicBezTo>
                      <a:pt x="20029" y="7983"/>
                      <a:pt x="20029" y="7983"/>
                      <a:pt x="20029" y="7983"/>
                    </a:cubicBezTo>
                    <a:cubicBezTo>
                      <a:pt x="20029" y="7983"/>
                      <a:pt x="20422" y="7983"/>
                      <a:pt x="20422" y="7983"/>
                    </a:cubicBezTo>
                    <a:cubicBezTo>
                      <a:pt x="20422" y="7983"/>
                      <a:pt x="20422" y="7983"/>
                      <a:pt x="20422" y="7983"/>
                    </a:cubicBezTo>
                    <a:cubicBezTo>
                      <a:pt x="20815" y="7983"/>
                      <a:pt x="20815" y="7983"/>
                      <a:pt x="20815" y="8452"/>
                    </a:cubicBezTo>
                    <a:cubicBezTo>
                      <a:pt x="21207" y="8452"/>
                      <a:pt x="21207" y="8452"/>
                      <a:pt x="21207" y="8452"/>
                    </a:cubicBezTo>
                    <a:cubicBezTo>
                      <a:pt x="21207" y="8452"/>
                      <a:pt x="21600" y="8452"/>
                      <a:pt x="21600" y="8922"/>
                    </a:cubicBezTo>
                    <a:cubicBezTo>
                      <a:pt x="21600" y="8452"/>
                      <a:pt x="21600" y="8452"/>
                      <a:pt x="21600" y="7983"/>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98" name="Shape 3901"/>
              <p:cNvSpPr/>
              <p:nvPr/>
            </p:nvSpPr>
            <p:spPr>
              <a:xfrm>
                <a:off x="1262607" y="1751593"/>
                <a:ext cx="59746" cy="131057"/>
              </a:xfrm>
              <a:custGeom>
                <a:avLst/>
                <a:gdLst/>
                <a:ahLst/>
                <a:cxnLst>
                  <a:cxn ang="0">
                    <a:pos x="wd2" y="hd2"/>
                  </a:cxn>
                  <a:cxn ang="5400000">
                    <a:pos x="wd2" y="hd2"/>
                  </a:cxn>
                  <a:cxn ang="10800000">
                    <a:pos x="wd2" y="hd2"/>
                  </a:cxn>
                  <a:cxn ang="16200000">
                    <a:pos x="wd2" y="hd2"/>
                  </a:cxn>
                </a:cxnLst>
                <a:rect l="0" t="0" r="r" b="b"/>
                <a:pathLst>
                  <a:path w="21600" h="21600" extrusionOk="0">
                    <a:moveTo>
                      <a:pt x="18900" y="13200"/>
                    </a:moveTo>
                    <a:cubicBezTo>
                      <a:pt x="18900" y="12600"/>
                      <a:pt x="17550" y="12600"/>
                      <a:pt x="17550" y="12600"/>
                    </a:cubicBezTo>
                    <a:cubicBezTo>
                      <a:pt x="17550" y="12600"/>
                      <a:pt x="16200" y="12000"/>
                      <a:pt x="16200" y="12000"/>
                    </a:cubicBezTo>
                    <a:cubicBezTo>
                      <a:pt x="16200" y="12000"/>
                      <a:pt x="16200" y="11400"/>
                      <a:pt x="14850" y="11400"/>
                    </a:cubicBezTo>
                    <a:cubicBezTo>
                      <a:pt x="14850" y="11400"/>
                      <a:pt x="14850" y="10800"/>
                      <a:pt x="14850" y="10800"/>
                    </a:cubicBezTo>
                    <a:cubicBezTo>
                      <a:pt x="13500" y="10200"/>
                      <a:pt x="13500" y="10200"/>
                      <a:pt x="13500" y="9600"/>
                    </a:cubicBezTo>
                    <a:cubicBezTo>
                      <a:pt x="12150" y="9000"/>
                      <a:pt x="12150" y="8400"/>
                      <a:pt x="12150" y="7800"/>
                    </a:cubicBezTo>
                    <a:cubicBezTo>
                      <a:pt x="12150" y="7800"/>
                      <a:pt x="12150" y="7800"/>
                      <a:pt x="12150" y="7200"/>
                    </a:cubicBezTo>
                    <a:cubicBezTo>
                      <a:pt x="12150" y="7200"/>
                      <a:pt x="12150" y="6600"/>
                      <a:pt x="12150" y="6000"/>
                    </a:cubicBezTo>
                    <a:cubicBezTo>
                      <a:pt x="13500" y="6000"/>
                      <a:pt x="13500" y="5400"/>
                      <a:pt x="13500" y="5400"/>
                    </a:cubicBezTo>
                    <a:cubicBezTo>
                      <a:pt x="13500" y="4800"/>
                      <a:pt x="13500" y="4800"/>
                      <a:pt x="13500" y="4200"/>
                    </a:cubicBezTo>
                    <a:cubicBezTo>
                      <a:pt x="13500" y="3600"/>
                      <a:pt x="13500" y="3600"/>
                      <a:pt x="13500" y="3600"/>
                    </a:cubicBezTo>
                    <a:cubicBezTo>
                      <a:pt x="13500" y="3000"/>
                      <a:pt x="13500" y="3000"/>
                      <a:pt x="14850" y="2400"/>
                    </a:cubicBezTo>
                    <a:cubicBezTo>
                      <a:pt x="13500" y="2400"/>
                      <a:pt x="12150" y="1800"/>
                      <a:pt x="10800" y="1800"/>
                    </a:cubicBezTo>
                    <a:cubicBezTo>
                      <a:pt x="10800" y="1800"/>
                      <a:pt x="10800" y="1800"/>
                      <a:pt x="9450" y="1200"/>
                    </a:cubicBezTo>
                    <a:cubicBezTo>
                      <a:pt x="9450" y="1200"/>
                      <a:pt x="8100" y="1200"/>
                      <a:pt x="6750" y="600"/>
                    </a:cubicBezTo>
                    <a:cubicBezTo>
                      <a:pt x="6750" y="600"/>
                      <a:pt x="6750" y="600"/>
                      <a:pt x="6750" y="600"/>
                    </a:cubicBezTo>
                    <a:cubicBezTo>
                      <a:pt x="5400" y="600"/>
                      <a:pt x="5400" y="0"/>
                      <a:pt x="4050" y="0"/>
                    </a:cubicBezTo>
                    <a:cubicBezTo>
                      <a:pt x="4050" y="0"/>
                      <a:pt x="4050" y="0"/>
                      <a:pt x="4050" y="0"/>
                    </a:cubicBezTo>
                    <a:cubicBezTo>
                      <a:pt x="4050" y="0"/>
                      <a:pt x="2700" y="600"/>
                      <a:pt x="1350" y="1200"/>
                    </a:cubicBezTo>
                    <a:cubicBezTo>
                      <a:pt x="1350" y="1200"/>
                      <a:pt x="1350" y="1800"/>
                      <a:pt x="1350" y="1800"/>
                    </a:cubicBezTo>
                    <a:cubicBezTo>
                      <a:pt x="1350" y="1800"/>
                      <a:pt x="1350" y="1800"/>
                      <a:pt x="1350" y="1800"/>
                    </a:cubicBezTo>
                    <a:cubicBezTo>
                      <a:pt x="0" y="2400"/>
                      <a:pt x="0" y="3000"/>
                      <a:pt x="0" y="3000"/>
                    </a:cubicBezTo>
                    <a:cubicBezTo>
                      <a:pt x="0" y="3000"/>
                      <a:pt x="0" y="3000"/>
                      <a:pt x="0" y="3000"/>
                    </a:cubicBezTo>
                    <a:cubicBezTo>
                      <a:pt x="2700" y="3600"/>
                      <a:pt x="5400" y="4800"/>
                      <a:pt x="5400" y="6000"/>
                    </a:cubicBezTo>
                    <a:cubicBezTo>
                      <a:pt x="6750" y="7200"/>
                      <a:pt x="4050" y="8400"/>
                      <a:pt x="2700" y="9000"/>
                    </a:cubicBezTo>
                    <a:cubicBezTo>
                      <a:pt x="1350" y="9600"/>
                      <a:pt x="0" y="11400"/>
                      <a:pt x="0" y="13800"/>
                    </a:cubicBezTo>
                    <a:cubicBezTo>
                      <a:pt x="0" y="15600"/>
                      <a:pt x="1350" y="16800"/>
                      <a:pt x="2700" y="16800"/>
                    </a:cubicBezTo>
                    <a:cubicBezTo>
                      <a:pt x="5400" y="18000"/>
                      <a:pt x="6750" y="19200"/>
                      <a:pt x="8100" y="20400"/>
                    </a:cubicBezTo>
                    <a:cubicBezTo>
                      <a:pt x="8100" y="21000"/>
                      <a:pt x="9450" y="21000"/>
                      <a:pt x="9450" y="21600"/>
                    </a:cubicBezTo>
                    <a:cubicBezTo>
                      <a:pt x="9450" y="21600"/>
                      <a:pt x="9450" y="21600"/>
                      <a:pt x="9450" y="21600"/>
                    </a:cubicBezTo>
                    <a:cubicBezTo>
                      <a:pt x="9450" y="21600"/>
                      <a:pt x="9450" y="21000"/>
                      <a:pt x="9450" y="21000"/>
                    </a:cubicBezTo>
                    <a:cubicBezTo>
                      <a:pt x="9450" y="21000"/>
                      <a:pt x="10800" y="20400"/>
                      <a:pt x="10800" y="20400"/>
                    </a:cubicBezTo>
                    <a:cubicBezTo>
                      <a:pt x="10800" y="20400"/>
                      <a:pt x="10800" y="20400"/>
                      <a:pt x="10800" y="19800"/>
                    </a:cubicBezTo>
                    <a:cubicBezTo>
                      <a:pt x="10800" y="19800"/>
                      <a:pt x="12150" y="19800"/>
                      <a:pt x="12150" y="19800"/>
                    </a:cubicBezTo>
                    <a:cubicBezTo>
                      <a:pt x="12150" y="19200"/>
                      <a:pt x="12150" y="19200"/>
                      <a:pt x="12150" y="19200"/>
                    </a:cubicBezTo>
                    <a:cubicBezTo>
                      <a:pt x="13500" y="19200"/>
                      <a:pt x="13500" y="19200"/>
                      <a:pt x="14850" y="18600"/>
                    </a:cubicBezTo>
                    <a:cubicBezTo>
                      <a:pt x="14850" y="19200"/>
                      <a:pt x="14850" y="18600"/>
                      <a:pt x="14850" y="18600"/>
                    </a:cubicBezTo>
                    <a:cubicBezTo>
                      <a:pt x="14850" y="18000"/>
                      <a:pt x="14850" y="17400"/>
                      <a:pt x="16200" y="16800"/>
                    </a:cubicBezTo>
                    <a:cubicBezTo>
                      <a:pt x="17550" y="16200"/>
                      <a:pt x="17550" y="16200"/>
                      <a:pt x="17550" y="16200"/>
                    </a:cubicBezTo>
                    <a:cubicBezTo>
                      <a:pt x="17550" y="16200"/>
                      <a:pt x="17550" y="16200"/>
                      <a:pt x="18900" y="16200"/>
                    </a:cubicBezTo>
                    <a:cubicBezTo>
                      <a:pt x="18900" y="15600"/>
                      <a:pt x="18900" y="15600"/>
                      <a:pt x="18900" y="15000"/>
                    </a:cubicBezTo>
                    <a:cubicBezTo>
                      <a:pt x="18900" y="15000"/>
                      <a:pt x="18900" y="15000"/>
                      <a:pt x="18900" y="15000"/>
                    </a:cubicBezTo>
                    <a:cubicBezTo>
                      <a:pt x="20250" y="15000"/>
                      <a:pt x="20250" y="15000"/>
                      <a:pt x="20250" y="14400"/>
                    </a:cubicBezTo>
                    <a:cubicBezTo>
                      <a:pt x="20250" y="14400"/>
                      <a:pt x="20250" y="14400"/>
                      <a:pt x="20250" y="14400"/>
                    </a:cubicBezTo>
                    <a:cubicBezTo>
                      <a:pt x="20250" y="14400"/>
                      <a:pt x="20250" y="13800"/>
                      <a:pt x="21600" y="13800"/>
                    </a:cubicBezTo>
                    <a:cubicBezTo>
                      <a:pt x="21600" y="13800"/>
                      <a:pt x="21600" y="13800"/>
                      <a:pt x="21600" y="13800"/>
                    </a:cubicBezTo>
                    <a:cubicBezTo>
                      <a:pt x="21600" y="13800"/>
                      <a:pt x="20250" y="13800"/>
                      <a:pt x="20250" y="13800"/>
                    </a:cubicBezTo>
                    <a:cubicBezTo>
                      <a:pt x="20250" y="13200"/>
                      <a:pt x="20250" y="13200"/>
                      <a:pt x="18900" y="132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99" name="Shape 3902"/>
              <p:cNvSpPr/>
              <p:nvPr/>
            </p:nvSpPr>
            <p:spPr>
              <a:xfrm>
                <a:off x="864308" y="1412389"/>
                <a:ext cx="298725" cy="127203"/>
              </a:xfrm>
              <a:custGeom>
                <a:avLst/>
                <a:gdLst/>
                <a:ahLst/>
                <a:cxnLst>
                  <a:cxn ang="0">
                    <a:pos x="wd2" y="hd2"/>
                  </a:cxn>
                  <a:cxn ang="5400000">
                    <a:pos x="wd2" y="hd2"/>
                  </a:cxn>
                  <a:cxn ang="10800000">
                    <a:pos x="wd2" y="hd2"/>
                  </a:cxn>
                  <a:cxn ang="16200000">
                    <a:pos x="wd2" y="hd2"/>
                  </a:cxn>
                </a:cxnLst>
                <a:rect l="0" t="0" r="r" b="b"/>
                <a:pathLst>
                  <a:path w="21600" h="21600" extrusionOk="0">
                    <a:moveTo>
                      <a:pt x="0" y="15247"/>
                    </a:moveTo>
                    <a:cubicBezTo>
                      <a:pt x="0" y="15247"/>
                      <a:pt x="0" y="15882"/>
                      <a:pt x="0" y="15882"/>
                    </a:cubicBezTo>
                    <a:cubicBezTo>
                      <a:pt x="0" y="15882"/>
                      <a:pt x="0" y="15882"/>
                      <a:pt x="0" y="15882"/>
                    </a:cubicBezTo>
                    <a:cubicBezTo>
                      <a:pt x="0" y="15882"/>
                      <a:pt x="0" y="16518"/>
                      <a:pt x="0" y="16518"/>
                    </a:cubicBezTo>
                    <a:cubicBezTo>
                      <a:pt x="0" y="16518"/>
                      <a:pt x="554" y="17153"/>
                      <a:pt x="831" y="17153"/>
                    </a:cubicBezTo>
                    <a:cubicBezTo>
                      <a:pt x="831" y="17153"/>
                      <a:pt x="1108" y="17153"/>
                      <a:pt x="1385" y="17153"/>
                    </a:cubicBezTo>
                    <a:cubicBezTo>
                      <a:pt x="1385" y="17153"/>
                      <a:pt x="1385" y="17153"/>
                      <a:pt x="1662" y="17153"/>
                    </a:cubicBezTo>
                    <a:cubicBezTo>
                      <a:pt x="1662" y="17153"/>
                      <a:pt x="1662" y="17153"/>
                      <a:pt x="1938" y="17153"/>
                    </a:cubicBezTo>
                    <a:cubicBezTo>
                      <a:pt x="1938" y="17153"/>
                      <a:pt x="1938" y="17153"/>
                      <a:pt x="2215" y="17153"/>
                    </a:cubicBezTo>
                    <a:cubicBezTo>
                      <a:pt x="2215" y="17153"/>
                      <a:pt x="2215" y="17153"/>
                      <a:pt x="2215" y="17153"/>
                    </a:cubicBezTo>
                    <a:cubicBezTo>
                      <a:pt x="2492" y="17153"/>
                      <a:pt x="2492" y="17153"/>
                      <a:pt x="2492" y="17788"/>
                    </a:cubicBezTo>
                    <a:cubicBezTo>
                      <a:pt x="2492" y="17153"/>
                      <a:pt x="2492" y="17153"/>
                      <a:pt x="2492" y="17153"/>
                    </a:cubicBezTo>
                    <a:cubicBezTo>
                      <a:pt x="2492" y="17788"/>
                      <a:pt x="2492" y="17788"/>
                      <a:pt x="2492" y="17788"/>
                    </a:cubicBezTo>
                    <a:cubicBezTo>
                      <a:pt x="2492" y="17788"/>
                      <a:pt x="2769" y="17788"/>
                      <a:pt x="2769" y="17788"/>
                    </a:cubicBezTo>
                    <a:cubicBezTo>
                      <a:pt x="2769" y="17788"/>
                      <a:pt x="2769" y="17788"/>
                      <a:pt x="2769" y="17788"/>
                    </a:cubicBezTo>
                    <a:cubicBezTo>
                      <a:pt x="2769" y="17788"/>
                      <a:pt x="2769" y="17788"/>
                      <a:pt x="2769" y="17788"/>
                    </a:cubicBezTo>
                    <a:cubicBezTo>
                      <a:pt x="2769" y="17788"/>
                      <a:pt x="2769" y="17788"/>
                      <a:pt x="2769" y="17788"/>
                    </a:cubicBezTo>
                    <a:cubicBezTo>
                      <a:pt x="3323" y="18424"/>
                      <a:pt x="3323" y="18424"/>
                      <a:pt x="3323" y="18424"/>
                    </a:cubicBezTo>
                    <a:cubicBezTo>
                      <a:pt x="3323" y="18424"/>
                      <a:pt x="3323" y="18424"/>
                      <a:pt x="3323" y="18424"/>
                    </a:cubicBezTo>
                    <a:cubicBezTo>
                      <a:pt x="3877" y="18424"/>
                      <a:pt x="4154" y="17788"/>
                      <a:pt x="4431" y="17153"/>
                    </a:cubicBezTo>
                    <a:cubicBezTo>
                      <a:pt x="4708" y="16518"/>
                      <a:pt x="4985" y="15882"/>
                      <a:pt x="7477" y="15882"/>
                    </a:cubicBezTo>
                    <a:cubicBezTo>
                      <a:pt x="8031" y="15882"/>
                      <a:pt x="8031" y="17153"/>
                      <a:pt x="8031" y="17788"/>
                    </a:cubicBezTo>
                    <a:cubicBezTo>
                      <a:pt x="8308" y="18424"/>
                      <a:pt x="8308" y="18424"/>
                      <a:pt x="8308" y="18424"/>
                    </a:cubicBezTo>
                    <a:cubicBezTo>
                      <a:pt x="8308" y="18424"/>
                      <a:pt x="8308" y="18424"/>
                      <a:pt x="8308" y="18424"/>
                    </a:cubicBezTo>
                    <a:cubicBezTo>
                      <a:pt x="8308" y="19059"/>
                      <a:pt x="8308" y="19059"/>
                      <a:pt x="8308" y="19059"/>
                    </a:cubicBezTo>
                    <a:cubicBezTo>
                      <a:pt x="8308" y="19059"/>
                      <a:pt x="8308" y="19059"/>
                      <a:pt x="8308" y="19059"/>
                    </a:cubicBezTo>
                    <a:cubicBezTo>
                      <a:pt x="8308" y="19059"/>
                      <a:pt x="8308" y="19059"/>
                      <a:pt x="8308" y="19059"/>
                    </a:cubicBezTo>
                    <a:cubicBezTo>
                      <a:pt x="8308" y="19059"/>
                      <a:pt x="8308" y="19059"/>
                      <a:pt x="8308" y="19059"/>
                    </a:cubicBezTo>
                    <a:cubicBezTo>
                      <a:pt x="8308" y="19059"/>
                      <a:pt x="8585" y="19694"/>
                      <a:pt x="9692" y="19694"/>
                    </a:cubicBezTo>
                    <a:cubicBezTo>
                      <a:pt x="9692" y="19694"/>
                      <a:pt x="9692" y="19694"/>
                      <a:pt x="9692" y="19694"/>
                    </a:cubicBezTo>
                    <a:cubicBezTo>
                      <a:pt x="9969" y="19694"/>
                      <a:pt x="10523" y="19694"/>
                      <a:pt x="10800" y="19694"/>
                    </a:cubicBezTo>
                    <a:cubicBezTo>
                      <a:pt x="10800" y="19694"/>
                      <a:pt x="10800" y="19694"/>
                      <a:pt x="10800" y="19694"/>
                    </a:cubicBezTo>
                    <a:cubicBezTo>
                      <a:pt x="11631" y="20329"/>
                      <a:pt x="12462" y="20329"/>
                      <a:pt x="13015" y="20965"/>
                    </a:cubicBezTo>
                    <a:cubicBezTo>
                      <a:pt x="13569" y="20965"/>
                      <a:pt x="13846" y="20965"/>
                      <a:pt x="14123" y="21600"/>
                    </a:cubicBezTo>
                    <a:cubicBezTo>
                      <a:pt x="14123" y="21600"/>
                      <a:pt x="14123" y="21600"/>
                      <a:pt x="14123" y="21600"/>
                    </a:cubicBezTo>
                    <a:cubicBezTo>
                      <a:pt x="14123" y="21600"/>
                      <a:pt x="14123" y="21600"/>
                      <a:pt x="14123" y="21600"/>
                    </a:cubicBezTo>
                    <a:cubicBezTo>
                      <a:pt x="14123" y="21600"/>
                      <a:pt x="14400" y="21600"/>
                      <a:pt x="14400" y="21600"/>
                    </a:cubicBezTo>
                    <a:cubicBezTo>
                      <a:pt x="14400" y="21600"/>
                      <a:pt x="14677" y="20965"/>
                      <a:pt x="14954" y="20965"/>
                    </a:cubicBezTo>
                    <a:cubicBezTo>
                      <a:pt x="15508" y="20329"/>
                      <a:pt x="16062" y="19059"/>
                      <a:pt x="16892" y="19059"/>
                    </a:cubicBezTo>
                    <a:cubicBezTo>
                      <a:pt x="17446" y="19059"/>
                      <a:pt x="18000" y="19059"/>
                      <a:pt x="18277" y="18424"/>
                    </a:cubicBezTo>
                    <a:cubicBezTo>
                      <a:pt x="18277" y="18424"/>
                      <a:pt x="18277" y="18424"/>
                      <a:pt x="18554" y="17788"/>
                    </a:cubicBezTo>
                    <a:cubicBezTo>
                      <a:pt x="18554" y="17788"/>
                      <a:pt x="18554" y="17788"/>
                      <a:pt x="18831" y="17788"/>
                    </a:cubicBezTo>
                    <a:cubicBezTo>
                      <a:pt x="18831" y="17788"/>
                      <a:pt x="18831" y="17788"/>
                      <a:pt x="18831" y="17788"/>
                    </a:cubicBezTo>
                    <a:cubicBezTo>
                      <a:pt x="18831" y="17153"/>
                      <a:pt x="18831" y="17153"/>
                      <a:pt x="19108" y="16518"/>
                    </a:cubicBezTo>
                    <a:cubicBezTo>
                      <a:pt x="19108" y="16518"/>
                      <a:pt x="19108" y="16518"/>
                      <a:pt x="19108" y="16518"/>
                    </a:cubicBezTo>
                    <a:cubicBezTo>
                      <a:pt x="19108" y="16518"/>
                      <a:pt x="19385" y="15882"/>
                      <a:pt x="19385" y="15882"/>
                    </a:cubicBezTo>
                    <a:cubicBezTo>
                      <a:pt x="19385" y="15882"/>
                      <a:pt x="19385" y="15882"/>
                      <a:pt x="19385" y="15882"/>
                    </a:cubicBezTo>
                    <a:cubicBezTo>
                      <a:pt x="19385" y="15247"/>
                      <a:pt x="19385" y="13976"/>
                      <a:pt x="19662" y="13341"/>
                    </a:cubicBezTo>
                    <a:cubicBezTo>
                      <a:pt x="19662" y="13341"/>
                      <a:pt x="19662" y="12706"/>
                      <a:pt x="19662" y="12706"/>
                    </a:cubicBezTo>
                    <a:cubicBezTo>
                      <a:pt x="19662" y="12071"/>
                      <a:pt x="19662" y="11435"/>
                      <a:pt x="19938" y="10800"/>
                    </a:cubicBezTo>
                    <a:cubicBezTo>
                      <a:pt x="19938" y="10165"/>
                      <a:pt x="20215" y="10165"/>
                      <a:pt x="20492" y="10165"/>
                    </a:cubicBezTo>
                    <a:cubicBezTo>
                      <a:pt x="20492" y="10165"/>
                      <a:pt x="20492" y="10165"/>
                      <a:pt x="20492" y="10165"/>
                    </a:cubicBezTo>
                    <a:cubicBezTo>
                      <a:pt x="20769" y="10165"/>
                      <a:pt x="21046" y="10165"/>
                      <a:pt x="21046" y="10165"/>
                    </a:cubicBezTo>
                    <a:cubicBezTo>
                      <a:pt x="21323" y="10165"/>
                      <a:pt x="21323" y="10165"/>
                      <a:pt x="21323" y="9529"/>
                    </a:cubicBezTo>
                    <a:cubicBezTo>
                      <a:pt x="21323" y="8894"/>
                      <a:pt x="21323" y="8894"/>
                      <a:pt x="21323" y="8259"/>
                    </a:cubicBezTo>
                    <a:cubicBezTo>
                      <a:pt x="21323" y="8259"/>
                      <a:pt x="21323" y="8259"/>
                      <a:pt x="21323" y="8259"/>
                    </a:cubicBezTo>
                    <a:cubicBezTo>
                      <a:pt x="21600" y="8259"/>
                      <a:pt x="21600" y="7624"/>
                      <a:pt x="21600" y="7624"/>
                    </a:cubicBezTo>
                    <a:cubicBezTo>
                      <a:pt x="21600" y="7624"/>
                      <a:pt x="21600" y="7624"/>
                      <a:pt x="21600" y="7624"/>
                    </a:cubicBezTo>
                    <a:cubicBezTo>
                      <a:pt x="21600" y="6988"/>
                      <a:pt x="21600" y="6988"/>
                      <a:pt x="21323" y="6353"/>
                    </a:cubicBezTo>
                    <a:cubicBezTo>
                      <a:pt x="21323" y="6353"/>
                      <a:pt x="21323" y="6353"/>
                      <a:pt x="21323" y="6353"/>
                    </a:cubicBezTo>
                    <a:cubicBezTo>
                      <a:pt x="21323" y="6353"/>
                      <a:pt x="21323" y="6353"/>
                      <a:pt x="21323" y="6353"/>
                    </a:cubicBezTo>
                    <a:cubicBezTo>
                      <a:pt x="20769" y="3176"/>
                      <a:pt x="20769" y="3176"/>
                      <a:pt x="20769" y="3176"/>
                    </a:cubicBezTo>
                    <a:cubicBezTo>
                      <a:pt x="20769" y="3176"/>
                      <a:pt x="20769" y="3176"/>
                      <a:pt x="20769" y="3176"/>
                    </a:cubicBezTo>
                    <a:cubicBezTo>
                      <a:pt x="20769" y="3176"/>
                      <a:pt x="20769" y="3176"/>
                      <a:pt x="20769" y="3176"/>
                    </a:cubicBezTo>
                    <a:cubicBezTo>
                      <a:pt x="20492" y="3176"/>
                      <a:pt x="20215" y="3176"/>
                      <a:pt x="19938" y="3176"/>
                    </a:cubicBezTo>
                    <a:cubicBezTo>
                      <a:pt x="19385" y="3176"/>
                      <a:pt x="18831" y="2541"/>
                      <a:pt x="18277" y="1906"/>
                    </a:cubicBezTo>
                    <a:cubicBezTo>
                      <a:pt x="18000" y="635"/>
                      <a:pt x="16892" y="0"/>
                      <a:pt x="16338" y="0"/>
                    </a:cubicBezTo>
                    <a:cubicBezTo>
                      <a:pt x="16062" y="635"/>
                      <a:pt x="16062" y="1906"/>
                      <a:pt x="15785" y="2541"/>
                    </a:cubicBezTo>
                    <a:cubicBezTo>
                      <a:pt x="15508" y="3812"/>
                      <a:pt x="14954" y="3812"/>
                      <a:pt x="14123" y="3812"/>
                    </a:cubicBezTo>
                    <a:cubicBezTo>
                      <a:pt x="13846" y="3812"/>
                      <a:pt x="13569" y="3812"/>
                      <a:pt x="13292" y="3812"/>
                    </a:cubicBezTo>
                    <a:cubicBezTo>
                      <a:pt x="13292" y="3812"/>
                      <a:pt x="13015" y="3812"/>
                      <a:pt x="13015" y="3812"/>
                    </a:cubicBezTo>
                    <a:cubicBezTo>
                      <a:pt x="13015" y="3812"/>
                      <a:pt x="12738" y="3812"/>
                      <a:pt x="12738" y="3812"/>
                    </a:cubicBezTo>
                    <a:cubicBezTo>
                      <a:pt x="12462" y="3812"/>
                      <a:pt x="12462" y="4447"/>
                      <a:pt x="12185" y="4447"/>
                    </a:cubicBezTo>
                    <a:cubicBezTo>
                      <a:pt x="11908" y="5082"/>
                      <a:pt x="11631" y="5082"/>
                      <a:pt x="11354" y="5718"/>
                    </a:cubicBezTo>
                    <a:cubicBezTo>
                      <a:pt x="11354" y="6353"/>
                      <a:pt x="11077" y="6353"/>
                      <a:pt x="10800" y="6988"/>
                    </a:cubicBezTo>
                    <a:cubicBezTo>
                      <a:pt x="10800" y="6988"/>
                      <a:pt x="10523" y="6988"/>
                      <a:pt x="10523" y="6988"/>
                    </a:cubicBezTo>
                    <a:cubicBezTo>
                      <a:pt x="10246" y="7624"/>
                      <a:pt x="9969" y="7624"/>
                      <a:pt x="10246" y="8894"/>
                    </a:cubicBezTo>
                    <a:cubicBezTo>
                      <a:pt x="10246" y="9529"/>
                      <a:pt x="10246" y="10165"/>
                      <a:pt x="10246" y="10800"/>
                    </a:cubicBezTo>
                    <a:cubicBezTo>
                      <a:pt x="10246" y="11435"/>
                      <a:pt x="10246" y="12071"/>
                      <a:pt x="10246" y="12706"/>
                    </a:cubicBezTo>
                    <a:cubicBezTo>
                      <a:pt x="9969" y="13341"/>
                      <a:pt x="9692" y="13341"/>
                      <a:pt x="9415" y="13341"/>
                    </a:cubicBezTo>
                    <a:cubicBezTo>
                      <a:pt x="8862" y="13341"/>
                      <a:pt x="8585" y="12706"/>
                      <a:pt x="8308" y="12706"/>
                    </a:cubicBezTo>
                    <a:cubicBezTo>
                      <a:pt x="8308" y="12706"/>
                      <a:pt x="8031" y="12706"/>
                      <a:pt x="7754" y="12706"/>
                    </a:cubicBezTo>
                    <a:cubicBezTo>
                      <a:pt x="6923" y="12706"/>
                      <a:pt x="5815" y="13341"/>
                      <a:pt x="5538" y="13976"/>
                    </a:cubicBezTo>
                    <a:cubicBezTo>
                      <a:pt x="4985" y="15247"/>
                      <a:pt x="3877" y="15247"/>
                      <a:pt x="3046" y="14612"/>
                    </a:cubicBezTo>
                    <a:cubicBezTo>
                      <a:pt x="3046" y="13976"/>
                      <a:pt x="2769" y="13976"/>
                      <a:pt x="2492" y="13976"/>
                    </a:cubicBezTo>
                    <a:cubicBezTo>
                      <a:pt x="2215" y="13976"/>
                      <a:pt x="1938" y="14612"/>
                      <a:pt x="1938" y="14612"/>
                    </a:cubicBezTo>
                    <a:cubicBezTo>
                      <a:pt x="1662" y="15247"/>
                      <a:pt x="1385" y="15882"/>
                      <a:pt x="1385" y="15882"/>
                    </a:cubicBezTo>
                    <a:cubicBezTo>
                      <a:pt x="831" y="15882"/>
                      <a:pt x="554" y="15247"/>
                      <a:pt x="277" y="14612"/>
                    </a:cubicBezTo>
                    <a:cubicBezTo>
                      <a:pt x="277" y="14612"/>
                      <a:pt x="277" y="14612"/>
                      <a:pt x="0" y="14612"/>
                    </a:cubicBezTo>
                    <a:cubicBezTo>
                      <a:pt x="0" y="14612"/>
                      <a:pt x="0" y="14612"/>
                      <a:pt x="0" y="14612"/>
                    </a:cubicBezTo>
                    <a:cubicBezTo>
                      <a:pt x="0" y="14612"/>
                      <a:pt x="0" y="13976"/>
                      <a:pt x="0" y="13976"/>
                    </a:cubicBezTo>
                    <a:cubicBezTo>
                      <a:pt x="0" y="14612"/>
                      <a:pt x="0" y="14612"/>
                      <a:pt x="0" y="15247"/>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00" name="Shape 3903"/>
              <p:cNvSpPr/>
              <p:nvPr/>
            </p:nvSpPr>
            <p:spPr>
              <a:xfrm>
                <a:off x="1135151" y="1431662"/>
                <a:ext cx="262879" cy="138766"/>
              </a:xfrm>
              <a:custGeom>
                <a:avLst/>
                <a:gdLst/>
                <a:ahLst/>
                <a:cxnLst>
                  <a:cxn ang="0">
                    <a:pos x="wd2" y="hd2"/>
                  </a:cxn>
                  <a:cxn ang="5400000">
                    <a:pos x="wd2" y="hd2"/>
                  </a:cxn>
                  <a:cxn ang="10800000">
                    <a:pos x="wd2" y="hd2"/>
                  </a:cxn>
                  <a:cxn ang="16200000">
                    <a:pos x="wd2" y="hd2"/>
                  </a:cxn>
                </a:cxnLst>
                <a:rect l="0" t="0" r="r" b="b"/>
                <a:pathLst>
                  <a:path w="21600" h="21600" extrusionOk="0">
                    <a:moveTo>
                      <a:pt x="7826" y="21016"/>
                    </a:moveTo>
                    <a:cubicBezTo>
                      <a:pt x="9391" y="19849"/>
                      <a:pt x="11583" y="18681"/>
                      <a:pt x="11583" y="18681"/>
                    </a:cubicBezTo>
                    <a:cubicBezTo>
                      <a:pt x="11583" y="18681"/>
                      <a:pt x="11583" y="18681"/>
                      <a:pt x="11583" y="18681"/>
                    </a:cubicBezTo>
                    <a:cubicBezTo>
                      <a:pt x="11896" y="18681"/>
                      <a:pt x="11896" y="18681"/>
                      <a:pt x="11896" y="18681"/>
                    </a:cubicBezTo>
                    <a:cubicBezTo>
                      <a:pt x="11896" y="18681"/>
                      <a:pt x="12835" y="19265"/>
                      <a:pt x="13148" y="19265"/>
                    </a:cubicBezTo>
                    <a:cubicBezTo>
                      <a:pt x="13461" y="19265"/>
                      <a:pt x="13461" y="19849"/>
                      <a:pt x="13461" y="19849"/>
                    </a:cubicBezTo>
                    <a:cubicBezTo>
                      <a:pt x="13461" y="19849"/>
                      <a:pt x="13461" y="19849"/>
                      <a:pt x="13461" y="19849"/>
                    </a:cubicBezTo>
                    <a:cubicBezTo>
                      <a:pt x="13774" y="19849"/>
                      <a:pt x="13774" y="19849"/>
                      <a:pt x="14087" y="19849"/>
                    </a:cubicBezTo>
                    <a:cubicBezTo>
                      <a:pt x="14087" y="19849"/>
                      <a:pt x="14087" y="19849"/>
                      <a:pt x="14087" y="19849"/>
                    </a:cubicBezTo>
                    <a:cubicBezTo>
                      <a:pt x="14087" y="19849"/>
                      <a:pt x="14087" y="19849"/>
                      <a:pt x="14087" y="19849"/>
                    </a:cubicBezTo>
                    <a:cubicBezTo>
                      <a:pt x="14087" y="19849"/>
                      <a:pt x="14087" y="19265"/>
                      <a:pt x="14400" y="19265"/>
                    </a:cubicBezTo>
                    <a:cubicBezTo>
                      <a:pt x="14713" y="18681"/>
                      <a:pt x="15339" y="18681"/>
                      <a:pt x="15652" y="17514"/>
                    </a:cubicBezTo>
                    <a:cubicBezTo>
                      <a:pt x="15652" y="17514"/>
                      <a:pt x="15652" y="17514"/>
                      <a:pt x="15652" y="17514"/>
                    </a:cubicBezTo>
                    <a:cubicBezTo>
                      <a:pt x="16278" y="16346"/>
                      <a:pt x="16904" y="14595"/>
                      <a:pt x="17217" y="12843"/>
                    </a:cubicBezTo>
                    <a:cubicBezTo>
                      <a:pt x="17530" y="12259"/>
                      <a:pt x="17530" y="11676"/>
                      <a:pt x="17843" y="11092"/>
                    </a:cubicBezTo>
                    <a:cubicBezTo>
                      <a:pt x="18470" y="8757"/>
                      <a:pt x="18783" y="7589"/>
                      <a:pt x="19096" y="7005"/>
                    </a:cubicBezTo>
                    <a:cubicBezTo>
                      <a:pt x="19409" y="7005"/>
                      <a:pt x="19722" y="7005"/>
                      <a:pt x="20035" y="6422"/>
                    </a:cubicBezTo>
                    <a:cubicBezTo>
                      <a:pt x="20348" y="5838"/>
                      <a:pt x="20974" y="5254"/>
                      <a:pt x="21287" y="4670"/>
                    </a:cubicBezTo>
                    <a:cubicBezTo>
                      <a:pt x="21600" y="4670"/>
                      <a:pt x="21600" y="4670"/>
                      <a:pt x="21600" y="4670"/>
                    </a:cubicBezTo>
                    <a:cubicBezTo>
                      <a:pt x="21287" y="4670"/>
                      <a:pt x="21287" y="4670"/>
                      <a:pt x="21287" y="4670"/>
                    </a:cubicBezTo>
                    <a:cubicBezTo>
                      <a:pt x="21287" y="4086"/>
                      <a:pt x="20974" y="4086"/>
                      <a:pt x="20974" y="4086"/>
                    </a:cubicBezTo>
                    <a:cubicBezTo>
                      <a:pt x="20974" y="4086"/>
                      <a:pt x="20974" y="4086"/>
                      <a:pt x="20974" y="4086"/>
                    </a:cubicBezTo>
                    <a:cubicBezTo>
                      <a:pt x="20661" y="4086"/>
                      <a:pt x="20661" y="3503"/>
                      <a:pt x="20661" y="3503"/>
                    </a:cubicBezTo>
                    <a:cubicBezTo>
                      <a:pt x="20348" y="3503"/>
                      <a:pt x="20348" y="3503"/>
                      <a:pt x="20348" y="3503"/>
                    </a:cubicBezTo>
                    <a:cubicBezTo>
                      <a:pt x="20348" y="3503"/>
                      <a:pt x="20348" y="3503"/>
                      <a:pt x="20348" y="3503"/>
                    </a:cubicBezTo>
                    <a:cubicBezTo>
                      <a:pt x="20035" y="3503"/>
                      <a:pt x="20035" y="3503"/>
                      <a:pt x="19722" y="2919"/>
                    </a:cubicBezTo>
                    <a:cubicBezTo>
                      <a:pt x="19722" y="2919"/>
                      <a:pt x="19722" y="2919"/>
                      <a:pt x="19722" y="2919"/>
                    </a:cubicBezTo>
                    <a:cubicBezTo>
                      <a:pt x="19409" y="2919"/>
                      <a:pt x="19409" y="2919"/>
                      <a:pt x="19409" y="2919"/>
                    </a:cubicBezTo>
                    <a:cubicBezTo>
                      <a:pt x="19409" y="2919"/>
                      <a:pt x="19096" y="2919"/>
                      <a:pt x="19096" y="2919"/>
                    </a:cubicBezTo>
                    <a:cubicBezTo>
                      <a:pt x="19096" y="2919"/>
                      <a:pt x="19096" y="2919"/>
                      <a:pt x="18783" y="2335"/>
                    </a:cubicBezTo>
                    <a:cubicBezTo>
                      <a:pt x="18783" y="2335"/>
                      <a:pt x="18783" y="2335"/>
                      <a:pt x="18783" y="2335"/>
                    </a:cubicBezTo>
                    <a:cubicBezTo>
                      <a:pt x="18783" y="2335"/>
                      <a:pt x="18783" y="2335"/>
                      <a:pt x="18470" y="2335"/>
                    </a:cubicBezTo>
                    <a:cubicBezTo>
                      <a:pt x="18470" y="2335"/>
                      <a:pt x="18470" y="2335"/>
                      <a:pt x="18470" y="2335"/>
                    </a:cubicBezTo>
                    <a:cubicBezTo>
                      <a:pt x="18470" y="2335"/>
                      <a:pt x="18470" y="2335"/>
                      <a:pt x="18470" y="2335"/>
                    </a:cubicBezTo>
                    <a:cubicBezTo>
                      <a:pt x="18470" y="2335"/>
                      <a:pt x="18470" y="2335"/>
                      <a:pt x="18157" y="2335"/>
                    </a:cubicBezTo>
                    <a:cubicBezTo>
                      <a:pt x="18157" y="1751"/>
                      <a:pt x="18157" y="1751"/>
                      <a:pt x="18157" y="1751"/>
                    </a:cubicBezTo>
                    <a:cubicBezTo>
                      <a:pt x="18157" y="1751"/>
                      <a:pt x="18157" y="1751"/>
                      <a:pt x="18157" y="1751"/>
                    </a:cubicBezTo>
                    <a:cubicBezTo>
                      <a:pt x="18157" y="1751"/>
                      <a:pt x="18157" y="1751"/>
                      <a:pt x="18157" y="1751"/>
                    </a:cubicBezTo>
                    <a:cubicBezTo>
                      <a:pt x="18157" y="1751"/>
                      <a:pt x="18157" y="1751"/>
                      <a:pt x="18157" y="1751"/>
                    </a:cubicBezTo>
                    <a:cubicBezTo>
                      <a:pt x="17843" y="1168"/>
                      <a:pt x="16278" y="584"/>
                      <a:pt x="15652" y="584"/>
                    </a:cubicBezTo>
                    <a:cubicBezTo>
                      <a:pt x="15652" y="0"/>
                      <a:pt x="15339" y="0"/>
                      <a:pt x="15339" y="0"/>
                    </a:cubicBezTo>
                    <a:cubicBezTo>
                      <a:pt x="15026" y="584"/>
                      <a:pt x="14713" y="1168"/>
                      <a:pt x="14400" y="1751"/>
                    </a:cubicBezTo>
                    <a:cubicBezTo>
                      <a:pt x="13148" y="2919"/>
                      <a:pt x="12522" y="4086"/>
                      <a:pt x="11896" y="4086"/>
                    </a:cubicBezTo>
                    <a:cubicBezTo>
                      <a:pt x="11270" y="4086"/>
                      <a:pt x="9391" y="4670"/>
                      <a:pt x="8765" y="5254"/>
                    </a:cubicBezTo>
                    <a:cubicBezTo>
                      <a:pt x="8765" y="6422"/>
                      <a:pt x="7826" y="7589"/>
                      <a:pt x="6261" y="7589"/>
                    </a:cubicBezTo>
                    <a:cubicBezTo>
                      <a:pt x="5948" y="7589"/>
                      <a:pt x="5948" y="7589"/>
                      <a:pt x="5948" y="7589"/>
                    </a:cubicBezTo>
                    <a:cubicBezTo>
                      <a:pt x="5948" y="7589"/>
                      <a:pt x="5948" y="7589"/>
                      <a:pt x="5948" y="7589"/>
                    </a:cubicBezTo>
                    <a:cubicBezTo>
                      <a:pt x="5635" y="7589"/>
                      <a:pt x="5635" y="7589"/>
                      <a:pt x="5635" y="7589"/>
                    </a:cubicBezTo>
                    <a:cubicBezTo>
                      <a:pt x="5635" y="7589"/>
                      <a:pt x="5635" y="7589"/>
                      <a:pt x="5322" y="7589"/>
                    </a:cubicBezTo>
                    <a:cubicBezTo>
                      <a:pt x="5322" y="7589"/>
                      <a:pt x="5322" y="7589"/>
                      <a:pt x="5322" y="7005"/>
                    </a:cubicBezTo>
                    <a:cubicBezTo>
                      <a:pt x="5009" y="7005"/>
                      <a:pt x="5009" y="7005"/>
                      <a:pt x="5009" y="7005"/>
                    </a:cubicBezTo>
                    <a:cubicBezTo>
                      <a:pt x="5009" y="7005"/>
                      <a:pt x="5009" y="7005"/>
                      <a:pt x="4696" y="7005"/>
                    </a:cubicBezTo>
                    <a:cubicBezTo>
                      <a:pt x="4696" y="7005"/>
                      <a:pt x="4696" y="7005"/>
                      <a:pt x="4696" y="7005"/>
                    </a:cubicBezTo>
                    <a:cubicBezTo>
                      <a:pt x="4383" y="7005"/>
                      <a:pt x="4383" y="7005"/>
                      <a:pt x="4383" y="7005"/>
                    </a:cubicBezTo>
                    <a:cubicBezTo>
                      <a:pt x="4383" y="7005"/>
                      <a:pt x="4070" y="7005"/>
                      <a:pt x="4070" y="7005"/>
                    </a:cubicBezTo>
                    <a:cubicBezTo>
                      <a:pt x="4070" y="7005"/>
                      <a:pt x="4070" y="7005"/>
                      <a:pt x="3757" y="7005"/>
                    </a:cubicBezTo>
                    <a:cubicBezTo>
                      <a:pt x="3757" y="6422"/>
                      <a:pt x="3757" y="6422"/>
                      <a:pt x="3757" y="6422"/>
                    </a:cubicBezTo>
                    <a:cubicBezTo>
                      <a:pt x="3757" y="6422"/>
                      <a:pt x="3443" y="6422"/>
                      <a:pt x="3443" y="6422"/>
                    </a:cubicBezTo>
                    <a:cubicBezTo>
                      <a:pt x="3443" y="6422"/>
                      <a:pt x="3443" y="6422"/>
                      <a:pt x="3443" y="6422"/>
                    </a:cubicBezTo>
                    <a:cubicBezTo>
                      <a:pt x="3130" y="6422"/>
                      <a:pt x="3130" y="5838"/>
                      <a:pt x="3130" y="5838"/>
                    </a:cubicBezTo>
                    <a:cubicBezTo>
                      <a:pt x="3130" y="6422"/>
                      <a:pt x="3130" y="6422"/>
                      <a:pt x="3130" y="6422"/>
                    </a:cubicBezTo>
                    <a:cubicBezTo>
                      <a:pt x="3130" y="7005"/>
                      <a:pt x="3130" y="7005"/>
                      <a:pt x="3130" y="7005"/>
                    </a:cubicBezTo>
                    <a:cubicBezTo>
                      <a:pt x="2817" y="7589"/>
                      <a:pt x="2817" y="7589"/>
                      <a:pt x="2817" y="7589"/>
                    </a:cubicBezTo>
                    <a:cubicBezTo>
                      <a:pt x="2817" y="7589"/>
                      <a:pt x="2817" y="8173"/>
                      <a:pt x="2504" y="8173"/>
                    </a:cubicBezTo>
                    <a:cubicBezTo>
                      <a:pt x="2504" y="8173"/>
                      <a:pt x="2191" y="8173"/>
                      <a:pt x="2191" y="8173"/>
                    </a:cubicBezTo>
                    <a:cubicBezTo>
                      <a:pt x="2191" y="8173"/>
                      <a:pt x="2191" y="8757"/>
                      <a:pt x="2191" y="8757"/>
                    </a:cubicBezTo>
                    <a:cubicBezTo>
                      <a:pt x="1878" y="8757"/>
                      <a:pt x="1565" y="8757"/>
                      <a:pt x="1252" y="8757"/>
                    </a:cubicBezTo>
                    <a:cubicBezTo>
                      <a:pt x="1252" y="9341"/>
                      <a:pt x="1252" y="9924"/>
                      <a:pt x="939" y="10508"/>
                    </a:cubicBezTo>
                    <a:cubicBezTo>
                      <a:pt x="939" y="11092"/>
                      <a:pt x="939" y="11092"/>
                      <a:pt x="939" y="11676"/>
                    </a:cubicBezTo>
                    <a:cubicBezTo>
                      <a:pt x="939" y="12259"/>
                      <a:pt x="939" y="14011"/>
                      <a:pt x="0" y="14011"/>
                    </a:cubicBezTo>
                    <a:cubicBezTo>
                      <a:pt x="0" y="14011"/>
                      <a:pt x="0" y="14011"/>
                      <a:pt x="0" y="14011"/>
                    </a:cubicBezTo>
                    <a:cubicBezTo>
                      <a:pt x="0" y="14011"/>
                      <a:pt x="0" y="14011"/>
                      <a:pt x="0" y="14011"/>
                    </a:cubicBezTo>
                    <a:cubicBezTo>
                      <a:pt x="313" y="14011"/>
                      <a:pt x="313" y="14011"/>
                      <a:pt x="313" y="14595"/>
                    </a:cubicBezTo>
                    <a:cubicBezTo>
                      <a:pt x="313" y="14595"/>
                      <a:pt x="313" y="14595"/>
                      <a:pt x="313" y="14595"/>
                    </a:cubicBezTo>
                    <a:cubicBezTo>
                      <a:pt x="313" y="14595"/>
                      <a:pt x="313" y="14595"/>
                      <a:pt x="313" y="14595"/>
                    </a:cubicBezTo>
                    <a:cubicBezTo>
                      <a:pt x="313" y="15178"/>
                      <a:pt x="626" y="15178"/>
                      <a:pt x="626" y="15178"/>
                    </a:cubicBezTo>
                    <a:cubicBezTo>
                      <a:pt x="626" y="15178"/>
                      <a:pt x="626" y="15178"/>
                      <a:pt x="626" y="15762"/>
                    </a:cubicBezTo>
                    <a:cubicBezTo>
                      <a:pt x="626" y="15762"/>
                      <a:pt x="626" y="15762"/>
                      <a:pt x="939" y="16346"/>
                    </a:cubicBezTo>
                    <a:cubicBezTo>
                      <a:pt x="939" y="16346"/>
                      <a:pt x="939" y="16346"/>
                      <a:pt x="939" y="16346"/>
                    </a:cubicBezTo>
                    <a:cubicBezTo>
                      <a:pt x="939" y="16346"/>
                      <a:pt x="939" y="16346"/>
                      <a:pt x="939" y="16346"/>
                    </a:cubicBezTo>
                    <a:cubicBezTo>
                      <a:pt x="939" y="16346"/>
                      <a:pt x="939" y="16346"/>
                      <a:pt x="939" y="16346"/>
                    </a:cubicBezTo>
                    <a:cubicBezTo>
                      <a:pt x="939" y="16930"/>
                      <a:pt x="1252" y="16930"/>
                      <a:pt x="1252" y="16930"/>
                    </a:cubicBezTo>
                    <a:cubicBezTo>
                      <a:pt x="1252" y="16930"/>
                      <a:pt x="1252" y="16930"/>
                      <a:pt x="1252" y="16930"/>
                    </a:cubicBezTo>
                    <a:cubicBezTo>
                      <a:pt x="1565" y="16930"/>
                      <a:pt x="1565" y="17514"/>
                      <a:pt x="1565" y="17514"/>
                    </a:cubicBezTo>
                    <a:cubicBezTo>
                      <a:pt x="1878" y="17514"/>
                      <a:pt x="1878" y="17514"/>
                      <a:pt x="1878" y="17514"/>
                    </a:cubicBezTo>
                    <a:cubicBezTo>
                      <a:pt x="1878" y="17514"/>
                      <a:pt x="1878" y="18097"/>
                      <a:pt x="2191" y="18097"/>
                    </a:cubicBezTo>
                    <a:cubicBezTo>
                      <a:pt x="2191" y="18097"/>
                      <a:pt x="2191" y="18097"/>
                      <a:pt x="2191" y="18097"/>
                    </a:cubicBezTo>
                    <a:cubicBezTo>
                      <a:pt x="2504" y="18097"/>
                      <a:pt x="2504" y="18097"/>
                      <a:pt x="2504" y="18681"/>
                    </a:cubicBezTo>
                    <a:cubicBezTo>
                      <a:pt x="2504" y="18681"/>
                      <a:pt x="2504" y="18681"/>
                      <a:pt x="2817" y="18681"/>
                    </a:cubicBezTo>
                    <a:cubicBezTo>
                      <a:pt x="2817" y="18681"/>
                      <a:pt x="2817" y="18681"/>
                      <a:pt x="2817" y="19265"/>
                    </a:cubicBezTo>
                    <a:cubicBezTo>
                      <a:pt x="3130" y="19265"/>
                      <a:pt x="3130" y="19265"/>
                      <a:pt x="3130" y="19265"/>
                    </a:cubicBezTo>
                    <a:cubicBezTo>
                      <a:pt x="3130" y="19265"/>
                      <a:pt x="3130" y="19265"/>
                      <a:pt x="3443" y="19849"/>
                    </a:cubicBezTo>
                    <a:cubicBezTo>
                      <a:pt x="3443" y="19849"/>
                      <a:pt x="3443" y="19849"/>
                      <a:pt x="3443" y="19849"/>
                    </a:cubicBezTo>
                    <a:cubicBezTo>
                      <a:pt x="3443" y="19849"/>
                      <a:pt x="3443" y="20432"/>
                      <a:pt x="3757" y="20432"/>
                    </a:cubicBezTo>
                    <a:cubicBezTo>
                      <a:pt x="4070" y="21016"/>
                      <a:pt x="4696" y="21600"/>
                      <a:pt x="5635" y="21600"/>
                    </a:cubicBezTo>
                    <a:cubicBezTo>
                      <a:pt x="5948" y="21600"/>
                      <a:pt x="6261" y="21600"/>
                      <a:pt x="6574" y="21600"/>
                    </a:cubicBezTo>
                    <a:cubicBezTo>
                      <a:pt x="6887" y="21600"/>
                      <a:pt x="7200" y="21016"/>
                      <a:pt x="7826" y="21016"/>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01" name="Shape 3904"/>
              <p:cNvSpPr/>
              <p:nvPr/>
            </p:nvSpPr>
            <p:spPr>
              <a:xfrm>
                <a:off x="979815" y="1304461"/>
                <a:ext cx="246946" cy="115638"/>
              </a:xfrm>
              <a:custGeom>
                <a:avLst/>
                <a:gdLst/>
                <a:ahLst/>
                <a:cxnLst>
                  <a:cxn ang="0">
                    <a:pos x="wd2" y="hd2"/>
                  </a:cxn>
                  <a:cxn ang="5400000">
                    <a:pos x="wd2" y="hd2"/>
                  </a:cxn>
                  <a:cxn ang="10800000">
                    <a:pos x="wd2" y="hd2"/>
                  </a:cxn>
                  <a:cxn ang="16200000">
                    <a:pos x="wd2" y="hd2"/>
                  </a:cxn>
                </a:cxnLst>
                <a:rect l="0" t="0" r="r" b="b"/>
                <a:pathLst>
                  <a:path w="21600" h="21600" extrusionOk="0">
                    <a:moveTo>
                      <a:pt x="5982" y="21600"/>
                    </a:moveTo>
                    <a:cubicBezTo>
                      <a:pt x="6314" y="21600"/>
                      <a:pt x="6646" y="21600"/>
                      <a:pt x="6978" y="21600"/>
                    </a:cubicBezTo>
                    <a:cubicBezTo>
                      <a:pt x="7643" y="21600"/>
                      <a:pt x="7975" y="21600"/>
                      <a:pt x="7975" y="21600"/>
                    </a:cubicBezTo>
                    <a:cubicBezTo>
                      <a:pt x="7975" y="20903"/>
                      <a:pt x="8308" y="18813"/>
                      <a:pt x="8308" y="18813"/>
                    </a:cubicBezTo>
                    <a:cubicBezTo>
                      <a:pt x="8640" y="17419"/>
                      <a:pt x="8640" y="17419"/>
                      <a:pt x="8640" y="17419"/>
                    </a:cubicBezTo>
                    <a:cubicBezTo>
                      <a:pt x="8972" y="17419"/>
                      <a:pt x="8972" y="17419"/>
                      <a:pt x="8972" y="17419"/>
                    </a:cubicBezTo>
                    <a:cubicBezTo>
                      <a:pt x="9305" y="17419"/>
                      <a:pt x="11963" y="17419"/>
                      <a:pt x="12960" y="20206"/>
                    </a:cubicBezTo>
                    <a:cubicBezTo>
                      <a:pt x="13292" y="20903"/>
                      <a:pt x="13625" y="20903"/>
                      <a:pt x="13957" y="20903"/>
                    </a:cubicBezTo>
                    <a:cubicBezTo>
                      <a:pt x="14622" y="20903"/>
                      <a:pt x="14954" y="20903"/>
                      <a:pt x="14954" y="20903"/>
                    </a:cubicBezTo>
                    <a:cubicBezTo>
                      <a:pt x="15618" y="20206"/>
                      <a:pt x="15618" y="20206"/>
                      <a:pt x="15618" y="20206"/>
                    </a:cubicBezTo>
                    <a:cubicBezTo>
                      <a:pt x="15951" y="20206"/>
                      <a:pt x="15951" y="20206"/>
                      <a:pt x="15951" y="20206"/>
                    </a:cubicBezTo>
                    <a:cubicBezTo>
                      <a:pt x="15951" y="20206"/>
                      <a:pt x="15951" y="20206"/>
                      <a:pt x="15951" y="20206"/>
                    </a:cubicBezTo>
                    <a:cubicBezTo>
                      <a:pt x="15951" y="20206"/>
                      <a:pt x="15951" y="20206"/>
                      <a:pt x="16283" y="19510"/>
                    </a:cubicBezTo>
                    <a:cubicBezTo>
                      <a:pt x="16283" y="19510"/>
                      <a:pt x="16283" y="19510"/>
                      <a:pt x="16615" y="19510"/>
                    </a:cubicBezTo>
                    <a:cubicBezTo>
                      <a:pt x="16615" y="19510"/>
                      <a:pt x="16615" y="19510"/>
                      <a:pt x="16615" y="19510"/>
                    </a:cubicBezTo>
                    <a:cubicBezTo>
                      <a:pt x="17612" y="19510"/>
                      <a:pt x="18942" y="18813"/>
                      <a:pt x="19606" y="16723"/>
                    </a:cubicBezTo>
                    <a:cubicBezTo>
                      <a:pt x="19938" y="16026"/>
                      <a:pt x="19938" y="15329"/>
                      <a:pt x="20271" y="14632"/>
                    </a:cubicBezTo>
                    <a:cubicBezTo>
                      <a:pt x="20271" y="14632"/>
                      <a:pt x="20603" y="14632"/>
                      <a:pt x="20603" y="14632"/>
                    </a:cubicBezTo>
                    <a:cubicBezTo>
                      <a:pt x="20935" y="13935"/>
                      <a:pt x="20935" y="13239"/>
                      <a:pt x="21268" y="13239"/>
                    </a:cubicBezTo>
                    <a:cubicBezTo>
                      <a:pt x="21600" y="13239"/>
                      <a:pt x="21600" y="13239"/>
                      <a:pt x="21600" y="13239"/>
                    </a:cubicBezTo>
                    <a:cubicBezTo>
                      <a:pt x="21268" y="12542"/>
                      <a:pt x="21268" y="12542"/>
                      <a:pt x="21268" y="12542"/>
                    </a:cubicBezTo>
                    <a:cubicBezTo>
                      <a:pt x="21268" y="11845"/>
                      <a:pt x="20935" y="11148"/>
                      <a:pt x="20935" y="11148"/>
                    </a:cubicBezTo>
                    <a:cubicBezTo>
                      <a:pt x="20603" y="10452"/>
                      <a:pt x="20271" y="10452"/>
                      <a:pt x="20271" y="10452"/>
                    </a:cubicBezTo>
                    <a:cubicBezTo>
                      <a:pt x="19938" y="10452"/>
                      <a:pt x="19938" y="10452"/>
                      <a:pt x="19938" y="10452"/>
                    </a:cubicBezTo>
                    <a:cubicBezTo>
                      <a:pt x="18942" y="10452"/>
                      <a:pt x="18277" y="10452"/>
                      <a:pt x="17945" y="9058"/>
                    </a:cubicBezTo>
                    <a:cubicBezTo>
                      <a:pt x="17945" y="8361"/>
                      <a:pt x="17945" y="8361"/>
                      <a:pt x="17945" y="8361"/>
                    </a:cubicBezTo>
                    <a:cubicBezTo>
                      <a:pt x="17945" y="7665"/>
                      <a:pt x="17945" y="6968"/>
                      <a:pt x="17612" y="6968"/>
                    </a:cubicBezTo>
                    <a:cubicBezTo>
                      <a:pt x="17612" y="6968"/>
                      <a:pt x="17280" y="6968"/>
                      <a:pt x="16948" y="6968"/>
                    </a:cubicBezTo>
                    <a:cubicBezTo>
                      <a:pt x="16948" y="6968"/>
                      <a:pt x="16615" y="6968"/>
                      <a:pt x="16283" y="6968"/>
                    </a:cubicBezTo>
                    <a:cubicBezTo>
                      <a:pt x="16283" y="6968"/>
                      <a:pt x="16283" y="6968"/>
                      <a:pt x="16283" y="6968"/>
                    </a:cubicBezTo>
                    <a:cubicBezTo>
                      <a:pt x="15951" y="7665"/>
                      <a:pt x="15618" y="8361"/>
                      <a:pt x="14954" y="8361"/>
                    </a:cubicBezTo>
                    <a:cubicBezTo>
                      <a:pt x="14954" y="8361"/>
                      <a:pt x="14954" y="8361"/>
                      <a:pt x="14954" y="8361"/>
                    </a:cubicBezTo>
                    <a:cubicBezTo>
                      <a:pt x="14622" y="8361"/>
                      <a:pt x="14289" y="7665"/>
                      <a:pt x="13957" y="7665"/>
                    </a:cubicBezTo>
                    <a:cubicBezTo>
                      <a:pt x="13292" y="6968"/>
                      <a:pt x="12960" y="5574"/>
                      <a:pt x="12960" y="4877"/>
                    </a:cubicBezTo>
                    <a:cubicBezTo>
                      <a:pt x="12960" y="4181"/>
                      <a:pt x="12295" y="3484"/>
                      <a:pt x="10966" y="2090"/>
                    </a:cubicBezTo>
                    <a:cubicBezTo>
                      <a:pt x="10634" y="2090"/>
                      <a:pt x="10302" y="2090"/>
                      <a:pt x="10302" y="1394"/>
                    </a:cubicBezTo>
                    <a:cubicBezTo>
                      <a:pt x="9969" y="1394"/>
                      <a:pt x="9969" y="1394"/>
                      <a:pt x="9969" y="1394"/>
                    </a:cubicBezTo>
                    <a:cubicBezTo>
                      <a:pt x="9637" y="697"/>
                      <a:pt x="9637" y="697"/>
                      <a:pt x="9305" y="0"/>
                    </a:cubicBezTo>
                    <a:cubicBezTo>
                      <a:pt x="9305" y="0"/>
                      <a:pt x="9305" y="0"/>
                      <a:pt x="9305" y="0"/>
                    </a:cubicBezTo>
                    <a:cubicBezTo>
                      <a:pt x="9305" y="0"/>
                      <a:pt x="9305" y="0"/>
                      <a:pt x="8972" y="0"/>
                    </a:cubicBezTo>
                    <a:cubicBezTo>
                      <a:pt x="8972" y="697"/>
                      <a:pt x="8972" y="697"/>
                      <a:pt x="8972" y="697"/>
                    </a:cubicBezTo>
                    <a:cubicBezTo>
                      <a:pt x="8972" y="697"/>
                      <a:pt x="8972" y="697"/>
                      <a:pt x="8972" y="697"/>
                    </a:cubicBezTo>
                    <a:cubicBezTo>
                      <a:pt x="8640" y="697"/>
                      <a:pt x="8640" y="697"/>
                      <a:pt x="8308" y="697"/>
                    </a:cubicBezTo>
                    <a:cubicBezTo>
                      <a:pt x="8308" y="697"/>
                      <a:pt x="7975" y="697"/>
                      <a:pt x="7643" y="697"/>
                    </a:cubicBezTo>
                    <a:cubicBezTo>
                      <a:pt x="7643" y="697"/>
                      <a:pt x="7311" y="0"/>
                      <a:pt x="7311" y="0"/>
                    </a:cubicBezTo>
                    <a:cubicBezTo>
                      <a:pt x="6978" y="697"/>
                      <a:pt x="6314" y="1394"/>
                      <a:pt x="5649" y="1394"/>
                    </a:cubicBezTo>
                    <a:cubicBezTo>
                      <a:pt x="5317" y="2090"/>
                      <a:pt x="4652" y="2787"/>
                      <a:pt x="4320" y="3484"/>
                    </a:cubicBezTo>
                    <a:cubicBezTo>
                      <a:pt x="2991" y="4877"/>
                      <a:pt x="1329" y="6271"/>
                      <a:pt x="0" y="6968"/>
                    </a:cubicBezTo>
                    <a:cubicBezTo>
                      <a:pt x="0" y="6968"/>
                      <a:pt x="0" y="6968"/>
                      <a:pt x="0" y="6968"/>
                    </a:cubicBezTo>
                    <a:cubicBezTo>
                      <a:pt x="0" y="6968"/>
                      <a:pt x="332" y="7665"/>
                      <a:pt x="332" y="7665"/>
                    </a:cubicBezTo>
                    <a:cubicBezTo>
                      <a:pt x="332" y="8361"/>
                      <a:pt x="665" y="8361"/>
                      <a:pt x="665" y="9058"/>
                    </a:cubicBezTo>
                    <a:cubicBezTo>
                      <a:pt x="997" y="9755"/>
                      <a:pt x="997" y="10452"/>
                      <a:pt x="997" y="11845"/>
                    </a:cubicBezTo>
                    <a:cubicBezTo>
                      <a:pt x="1329" y="12542"/>
                      <a:pt x="1329" y="14632"/>
                      <a:pt x="1662" y="15329"/>
                    </a:cubicBezTo>
                    <a:cubicBezTo>
                      <a:pt x="1994" y="15329"/>
                      <a:pt x="1994" y="15329"/>
                      <a:pt x="2326" y="16026"/>
                    </a:cubicBezTo>
                    <a:cubicBezTo>
                      <a:pt x="4320" y="18813"/>
                      <a:pt x="5649" y="20206"/>
                      <a:pt x="5649" y="21600"/>
                    </a:cubicBezTo>
                    <a:cubicBezTo>
                      <a:pt x="5649" y="21600"/>
                      <a:pt x="5649" y="21600"/>
                      <a:pt x="5649" y="21600"/>
                    </a:cubicBezTo>
                    <a:cubicBezTo>
                      <a:pt x="5982" y="21600"/>
                      <a:pt x="5982" y="21600"/>
                      <a:pt x="5982"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02" name="Shape 3905"/>
              <p:cNvSpPr/>
              <p:nvPr/>
            </p:nvSpPr>
            <p:spPr>
              <a:xfrm>
                <a:off x="1167015" y="1389262"/>
                <a:ext cx="219066" cy="77092"/>
              </a:xfrm>
              <a:custGeom>
                <a:avLst/>
                <a:gdLst/>
                <a:ahLst/>
                <a:cxnLst>
                  <a:cxn ang="0">
                    <a:pos x="wd2" y="hd2"/>
                  </a:cxn>
                  <a:cxn ang="5400000">
                    <a:pos x="wd2" y="hd2"/>
                  </a:cxn>
                  <a:cxn ang="10800000">
                    <a:pos x="wd2" y="hd2"/>
                  </a:cxn>
                  <a:cxn ang="16200000">
                    <a:pos x="wd2" y="hd2"/>
                  </a:cxn>
                </a:cxnLst>
                <a:rect l="0" t="0" r="r" b="b"/>
                <a:pathLst>
                  <a:path w="21600" h="21600" extrusionOk="0">
                    <a:moveTo>
                      <a:pt x="6821" y="0"/>
                    </a:moveTo>
                    <a:cubicBezTo>
                      <a:pt x="6821" y="0"/>
                      <a:pt x="6442" y="0"/>
                      <a:pt x="6442" y="0"/>
                    </a:cubicBezTo>
                    <a:cubicBezTo>
                      <a:pt x="6442" y="1029"/>
                      <a:pt x="6442" y="1029"/>
                      <a:pt x="6063" y="1029"/>
                    </a:cubicBezTo>
                    <a:cubicBezTo>
                      <a:pt x="6063" y="1029"/>
                      <a:pt x="6063" y="1029"/>
                      <a:pt x="6063" y="2057"/>
                    </a:cubicBezTo>
                    <a:cubicBezTo>
                      <a:pt x="5684" y="2057"/>
                      <a:pt x="5684" y="2057"/>
                      <a:pt x="5684" y="2057"/>
                    </a:cubicBezTo>
                    <a:cubicBezTo>
                      <a:pt x="5684" y="2057"/>
                      <a:pt x="5684" y="3086"/>
                      <a:pt x="5305" y="3086"/>
                    </a:cubicBezTo>
                    <a:cubicBezTo>
                      <a:pt x="5305" y="3086"/>
                      <a:pt x="5305" y="3086"/>
                      <a:pt x="5305" y="4114"/>
                    </a:cubicBezTo>
                    <a:cubicBezTo>
                      <a:pt x="3789" y="9257"/>
                      <a:pt x="1895" y="10286"/>
                      <a:pt x="758" y="10286"/>
                    </a:cubicBezTo>
                    <a:cubicBezTo>
                      <a:pt x="379" y="10286"/>
                      <a:pt x="379" y="10286"/>
                      <a:pt x="379" y="10286"/>
                    </a:cubicBezTo>
                    <a:cubicBezTo>
                      <a:pt x="379" y="10286"/>
                      <a:pt x="379" y="10286"/>
                      <a:pt x="379" y="10286"/>
                    </a:cubicBezTo>
                    <a:cubicBezTo>
                      <a:pt x="379" y="10286"/>
                      <a:pt x="379" y="10286"/>
                      <a:pt x="379" y="10286"/>
                    </a:cubicBezTo>
                    <a:cubicBezTo>
                      <a:pt x="379" y="10286"/>
                      <a:pt x="379" y="10286"/>
                      <a:pt x="379" y="10286"/>
                    </a:cubicBezTo>
                    <a:cubicBezTo>
                      <a:pt x="379" y="10286"/>
                      <a:pt x="379" y="11314"/>
                      <a:pt x="379" y="11314"/>
                    </a:cubicBezTo>
                    <a:cubicBezTo>
                      <a:pt x="379" y="11314"/>
                      <a:pt x="379" y="11314"/>
                      <a:pt x="379" y="11314"/>
                    </a:cubicBezTo>
                    <a:cubicBezTo>
                      <a:pt x="379" y="11314"/>
                      <a:pt x="0" y="11314"/>
                      <a:pt x="0" y="11314"/>
                    </a:cubicBezTo>
                    <a:cubicBezTo>
                      <a:pt x="0" y="11314"/>
                      <a:pt x="0" y="12343"/>
                      <a:pt x="0" y="12343"/>
                    </a:cubicBezTo>
                    <a:cubicBezTo>
                      <a:pt x="0" y="12343"/>
                      <a:pt x="0" y="12343"/>
                      <a:pt x="379" y="13371"/>
                    </a:cubicBezTo>
                    <a:cubicBezTo>
                      <a:pt x="379" y="13371"/>
                      <a:pt x="379" y="13371"/>
                      <a:pt x="379" y="14400"/>
                    </a:cubicBezTo>
                    <a:cubicBezTo>
                      <a:pt x="379" y="14400"/>
                      <a:pt x="379" y="14400"/>
                      <a:pt x="758" y="15429"/>
                    </a:cubicBezTo>
                    <a:cubicBezTo>
                      <a:pt x="758" y="15429"/>
                      <a:pt x="758" y="15429"/>
                      <a:pt x="758" y="15429"/>
                    </a:cubicBezTo>
                    <a:cubicBezTo>
                      <a:pt x="758" y="16457"/>
                      <a:pt x="1137" y="17486"/>
                      <a:pt x="1137" y="18514"/>
                    </a:cubicBezTo>
                    <a:cubicBezTo>
                      <a:pt x="1137" y="18514"/>
                      <a:pt x="1137" y="18514"/>
                      <a:pt x="1137" y="18514"/>
                    </a:cubicBezTo>
                    <a:cubicBezTo>
                      <a:pt x="1137" y="18514"/>
                      <a:pt x="1516" y="18514"/>
                      <a:pt x="1516" y="18514"/>
                    </a:cubicBezTo>
                    <a:cubicBezTo>
                      <a:pt x="1516" y="19543"/>
                      <a:pt x="1516" y="19543"/>
                      <a:pt x="1516" y="19543"/>
                    </a:cubicBezTo>
                    <a:cubicBezTo>
                      <a:pt x="1895" y="20571"/>
                      <a:pt x="2653" y="20571"/>
                      <a:pt x="3411" y="21600"/>
                    </a:cubicBezTo>
                    <a:cubicBezTo>
                      <a:pt x="3789" y="21600"/>
                      <a:pt x="4168" y="21600"/>
                      <a:pt x="4547" y="21600"/>
                    </a:cubicBezTo>
                    <a:cubicBezTo>
                      <a:pt x="5305" y="21600"/>
                      <a:pt x="6063" y="20571"/>
                      <a:pt x="6063" y="20571"/>
                    </a:cubicBezTo>
                    <a:cubicBezTo>
                      <a:pt x="6442" y="15429"/>
                      <a:pt x="11368" y="15429"/>
                      <a:pt x="11368" y="15429"/>
                    </a:cubicBezTo>
                    <a:cubicBezTo>
                      <a:pt x="11747" y="15429"/>
                      <a:pt x="12884" y="13371"/>
                      <a:pt x="13263" y="11314"/>
                    </a:cubicBezTo>
                    <a:cubicBezTo>
                      <a:pt x="14400" y="9257"/>
                      <a:pt x="14779" y="8229"/>
                      <a:pt x="15537" y="8229"/>
                    </a:cubicBezTo>
                    <a:cubicBezTo>
                      <a:pt x="15537" y="8229"/>
                      <a:pt x="15537" y="8229"/>
                      <a:pt x="15537" y="8229"/>
                    </a:cubicBezTo>
                    <a:cubicBezTo>
                      <a:pt x="15916" y="8229"/>
                      <a:pt x="15916" y="8229"/>
                      <a:pt x="16295" y="9257"/>
                    </a:cubicBezTo>
                    <a:cubicBezTo>
                      <a:pt x="17811" y="9257"/>
                      <a:pt x="19326" y="10286"/>
                      <a:pt x="20084" y="12343"/>
                    </a:cubicBezTo>
                    <a:cubicBezTo>
                      <a:pt x="20084" y="12343"/>
                      <a:pt x="20084" y="12343"/>
                      <a:pt x="20084" y="12343"/>
                    </a:cubicBezTo>
                    <a:cubicBezTo>
                      <a:pt x="20084" y="12343"/>
                      <a:pt x="20084" y="12343"/>
                      <a:pt x="20084" y="12343"/>
                    </a:cubicBezTo>
                    <a:cubicBezTo>
                      <a:pt x="20463" y="13371"/>
                      <a:pt x="20463" y="13371"/>
                      <a:pt x="20463" y="13371"/>
                    </a:cubicBezTo>
                    <a:cubicBezTo>
                      <a:pt x="20463" y="13371"/>
                      <a:pt x="20463" y="12343"/>
                      <a:pt x="20463" y="12343"/>
                    </a:cubicBezTo>
                    <a:cubicBezTo>
                      <a:pt x="20463" y="12343"/>
                      <a:pt x="20463" y="11314"/>
                      <a:pt x="20463" y="11314"/>
                    </a:cubicBezTo>
                    <a:cubicBezTo>
                      <a:pt x="20463" y="11314"/>
                      <a:pt x="20463" y="10286"/>
                      <a:pt x="20463" y="10286"/>
                    </a:cubicBezTo>
                    <a:cubicBezTo>
                      <a:pt x="20842" y="10286"/>
                      <a:pt x="20842" y="9257"/>
                      <a:pt x="20842" y="9257"/>
                    </a:cubicBezTo>
                    <a:cubicBezTo>
                      <a:pt x="20842" y="9257"/>
                      <a:pt x="20842" y="9257"/>
                      <a:pt x="20842" y="9257"/>
                    </a:cubicBezTo>
                    <a:cubicBezTo>
                      <a:pt x="20842" y="8229"/>
                      <a:pt x="21221" y="7200"/>
                      <a:pt x="21221" y="7200"/>
                    </a:cubicBezTo>
                    <a:cubicBezTo>
                      <a:pt x="21221" y="7200"/>
                      <a:pt x="21221" y="7200"/>
                      <a:pt x="21221" y="6171"/>
                    </a:cubicBezTo>
                    <a:cubicBezTo>
                      <a:pt x="21600" y="6171"/>
                      <a:pt x="21600" y="6171"/>
                      <a:pt x="21600" y="5143"/>
                    </a:cubicBezTo>
                    <a:cubicBezTo>
                      <a:pt x="21600" y="5143"/>
                      <a:pt x="21600" y="5143"/>
                      <a:pt x="21600" y="5143"/>
                    </a:cubicBezTo>
                    <a:cubicBezTo>
                      <a:pt x="21600" y="5143"/>
                      <a:pt x="21600" y="5143"/>
                      <a:pt x="21600" y="5143"/>
                    </a:cubicBezTo>
                    <a:cubicBezTo>
                      <a:pt x="21600" y="5143"/>
                      <a:pt x="21221" y="5143"/>
                      <a:pt x="21221" y="5143"/>
                    </a:cubicBezTo>
                    <a:cubicBezTo>
                      <a:pt x="21221" y="5143"/>
                      <a:pt x="20842" y="4114"/>
                      <a:pt x="20842" y="4114"/>
                    </a:cubicBezTo>
                    <a:cubicBezTo>
                      <a:pt x="20842" y="4114"/>
                      <a:pt x="20842" y="4114"/>
                      <a:pt x="20463" y="4114"/>
                    </a:cubicBezTo>
                    <a:cubicBezTo>
                      <a:pt x="20463" y="4114"/>
                      <a:pt x="20463" y="4114"/>
                      <a:pt x="20463" y="4114"/>
                    </a:cubicBezTo>
                    <a:cubicBezTo>
                      <a:pt x="20463" y="4114"/>
                      <a:pt x="20463" y="4114"/>
                      <a:pt x="20463" y="4114"/>
                    </a:cubicBezTo>
                    <a:cubicBezTo>
                      <a:pt x="20463" y="4114"/>
                      <a:pt x="20463" y="4114"/>
                      <a:pt x="20084" y="4114"/>
                    </a:cubicBezTo>
                    <a:cubicBezTo>
                      <a:pt x="20084" y="4114"/>
                      <a:pt x="20084" y="3086"/>
                      <a:pt x="20084" y="3086"/>
                    </a:cubicBezTo>
                    <a:cubicBezTo>
                      <a:pt x="19705" y="3086"/>
                      <a:pt x="18189" y="1029"/>
                      <a:pt x="17053" y="2057"/>
                    </a:cubicBezTo>
                    <a:cubicBezTo>
                      <a:pt x="16295" y="2057"/>
                      <a:pt x="15537" y="1029"/>
                      <a:pt x="15158" y="1029"/>
                    </a:cubicBezTo>
                    <a:cubicBezTo>
                      <a:pt x="14779" y="1029"/>
                      <a:pt x="14400" y="0"/>
                      <a:pt x="14021" y="1029"/>
                    </a:cubicBezTo>
                    <a:cubicBezTo>
                      <a:pt x="13642" y="1029"/>
                      <a:pt x="13263" y="1029"/>
                      <a:pt x="12505" y="1029"/>
                    </a:cubicBezTo>
                    <a:cubicBezTo>
                      <a:pt x="11747" y="1029"/>
                      <a:pt x="10232" y="1029"/>
                      <a:pt x="9853" y="0"/>
                    </a:cubicBezTo>
                    <a:cubicBezTo>
                      <a:pt x="9853" y="0"/>
                      <a:pt x="9474" y="0"/>
                      <a:pt x="9474" y="0"/>
                    </a:cubicBezTo>
                    <a:cubicBezTo>
                      <a:pt x="8716" y="1029"/>
                      <a:pt x="7958" y="1029"/>
                      <a:pt x="7200" y="0"/>
                    </a:cubicBezTo>
                    <a:cubicBezTo>
                      <a:pt x="7200" y="0"/>
                      <a:pt x="6821" y="0"/>
                      <a:pt x="6821" y="0"/>
                    </a:cubicBezTo>
                    <a:cubicBezTo>
                      <a:pt x="6821" y="0"/>
                      <a:pt x="6821" y="0"/>
                      <a:pt x="6821"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03" name="Shape 3906"/>
              <p:cNvSpPr/>
              <p:nvPr/>
            </p:nvSpPr>
            <p:spPr>
              <a:xfrm>
                <a:off x="35846" y="1778575"/>
                <a:ext cx="123474" cy="238986"/>
              </a:xfrm>
              <a:custGeom>
                <a:avLst/>
                <a:gdLst/>
                <a:ahLst/>
                <a:cxnLst>
                  <a:cxn ang="0">
                    <a:pos x="wd2" y="hd2"/>
                  </a:cxn>
                  <a:cxn ang="5400000">
                    <a:pos x="wd2" y="hd2"/>
                  </a:cxn>
                  <a:cxn ang="10800000">
                    <a:pos x="wd2" y="hd2"/>
                  </a:cxn>
                  <a:cxn ang="16200000">
                    <a:pos x="wd2" y="hd2"/>
                  </a:cxn>
                </a:cxnLst>
                <a:rect l="0" t="0" r="r" b="b"/>
                <a:pathLst>
                  <a:path w="21600" h="21600" extrusionOk="0">
                    <a:moveTo>
                      <a:pt x="5891" y="2362"/>
                    </a:moveTo>
                    <a:cubicBezTo>
                      <a:pt x="7200" y="3712"/>
                      <a:pt x="3927" y="10462"/>
                      <a:pt x="655" y="12150"/>
                    </a:cubicBezTo>
                    <a:cubicBezTo>
                      <a:pt x="0" y="12825"/>
                      <a:pt x="0" y="12825"/>
                      <a:pt x="0" y="12825"/>
                    </a:cubicBezTo>
                    <a:cubicBezTo>
                      <a:pt x="0" y="13163"/>
                      <a:pt x="1309" y="13500"/>
                      <a:pt x="1964" y="13838"/>
                    </a:cubicBezTo>
                    <a:cubicBezTo>
                      <a:pt x="2618" y="14175"/>
                      <a:pt x="3273" y="14175"/>
                      <a:pt x="3273" y="14512"/>
                    </a:cubicBezTo>
                    <a:cubicBezTo>
                      <a:pt x="6545" y="15525"/>
                      <a:pt x="5891" y="18562"/>
                      <a:pt x="5236" y="20588"/>
                    </a:cubicBezTo>
                    <a:cubicBezTo>
                      <a:pt x="5236" y="20925"/>
                      <a:pt x="5236" y="21263"/>
                      <a:pt x="5236" y="21600"/>
                    </a:cubicBezTo>
                    <a:cubicBezTo>
                      <a:pt x="5236" y="21600"/>
                      <a:pt x="5236" y="21600"/>
                      <a:pt x="6545" y="21600"/>
                    </a:cubicBezTo>
                    <a:cubicBezTo>
                      <a:pt x="6545" y="21600"/>
                      <a:pt x="6545" y="21600"/>
                      <a:pt x="6545" y="21600"/>
                    </a:cubicBezTo>
                    <a:cubicBezTo>
                      <a:pt x="6545" y="21600"/>
                      <a:pt x="7200" y="21600"/>
                      <a:pt x="7855" y="21600"/>
                    </a:cubicBezTo>
                    <a:cubicBezTo>
                      <a:pt x="8509" y="21600"/>
                      <a:pt x="9164" y="21600"/>
                      <a:pt x="9164" y="21600"/>
                    </a:cubicBezTo>
                    <a:cubicBezTo>
                      <a:pt x="10473" y="21600"/>
                      <a:pt x="11782" y="21263"/>
                      <a:pt x="13091" y="21263"/>
                    </a:cubicBezTo>
                    <a:cubicBezTo>
                      <a:pt x="13091" y="21263"/>
                      <a:pt x="13091" y="21263"/>
                      <a:pt x="13091" y="21263"/>
                    </a:cubicBezTo>
                    <a:cubicBezTo>
                      <a:pt x="13091" y="21263"/>
                      <a:pt x="13091" y="21263"/>
                      <a:pt x="13091" y="21263"/>
                    </a:cubicBezTo>
                    <a:cubicBezTo>
                      <a:pt x="13091" y="20925"/>
                      <a:pt x="13091" y="20925"/>
                      <a:pt x="13091" y="20925"/>
                    </a:cubicBezTo>
                    <a:cubicBezTo>
                      <a:pt x="13091" y="20925"/>
                      <a:pt x="13091" y="20925"/>
                      <a:pt x="13091" y="20925"/>
                    </a:cubicBezTo>
                    <a:cubicBezTo>
                      <a:pt x="13091" y="20588"/>
                      <a:pt x="13091" y="20588"/>
                      <a:pt x="13091" y="20250"/>
                    </a:cubicBezTo>
                    <a:cubicBezTo>
                      <a:pt x="13091" y="19575"/>
                      <a:pt x="13091" y="17888"/>
                      <a:pt x="16364" y="17550"/>
                    </a:cubicBezTo>
                    <a:cubicBezTo>
                      <a:pt x="16364" y="17213"/>
                      <a:pt x="15709" y="17213"/>
                      <a:pt x="15709" y="16875"/>
                    </a:cubicBezTo>
                    <a:cubicBezTo>
                      <a:pt x="15055" y="16875"/>
                      <a:pt x="15055" y="16875"/>
                      <a:pt x="14400" y="16538"/>
                    </a:cubicBezTo>
                    <a:cubicBezTo>
                      <a:pt x="13745" y="16200"/>
                      <a:pt x="13745" y="15188"/>
                      <a:pt x="14400" y="14850"/>
                    </a:cubicBezTo>
                    <a:cubicBezTo>
                      <a:pt x="15055" y="14175"/>
                      <a:pt x="15709" y="13838"/>
                      <a:pt x="16364" y="13500"/>
                    </a:cubicBezTo>
                    <a:cubicBezTo>
                      <a:pt x="15709" y="13500"/>
                      <a:pt x="15055" y="13163"/>
                      <a:pt x="14400" y="12487"/>
                    </a:cubicBezTo>
                    <a:cubicBezTo>
                      <a:pt x="13091" y="11813"/>
                      <a:pt x="13091" y="11138"/>
                      <a:pt x="13091" y="10800"/>
                    </a:cubicBezTo>
                    <a:cubicBezTo>
                      <a:pt x="13745" y="10125"/>
                      <a:pt x="15709" y="9788"/>
                      <a:pt x="16364" y="9788"/>
                    </a:cubicBezTo>
                    <a:cubicBezTo>
                      <a:pt x="16364" y="9788"/>
                      <a:pt x="16364" y="9788"/>
                      <a:pt x="16364" y="9788"/>
                    </a:cubicBezTo>
                    <a:cubicBezTo>
                      <a:pt x="16364" y="9113"/>
                      <a:pt x="16364" y="8100"/>
                      <a:pt x="17673" y="7425"/>
                    </a:cubicBezTo>
                    <a:cubicBezTo>
                      <a:pt x="18327" y="7088"/>
                      <a:pt x="17673" y="6412"/>
                      <a:pt x="17018" y="5738"/>
                    </a:cubicBezTo>
                    <a:cubicBezTo>
                      <a:pt x="17018" y="5062"/>
                      <a:pt x="16364" y="4725"/>
                      <a:pt x="16364" y="4387"/>
                    </a:cubicBezTo>
                    <a:cubicBezTo>
                      <a:pt x="16364" y="3375"/>
                      <a:pt x="18327" y="3038"/>
                      <a:pt x="19636" y="2700"/>
                    </a:cubicBezTo>
                    <a:cubicBezTo>
                      <a:pt x="20291" y="2362"/>
                      <a:pt x="20945" y="2362"/>
                      <a:pt x="21600" y="2025"/>
                    </a:cubicBezTo>
                    <a:cubicBezTo>
                      <a:pt x="20945" y="1687"/>
                      <a:pt x="19636" y="1350"/>
                      <a:pt x="19636" y="675"/>
                    </a:cubicBezTo>
                    <a:cubicBezTo>
                      <a:pt x="19636" y="675"/>
                      <a:pt x="18327" y="337"/>
                      <a:pt x="17018" y="675"/>
                    </a:cubicBezTo>
                    <a:cubicBezTo>
                      <a:pt x="17018" y="1012"/>
                      <a:pt x="17018" y="1012"/>
                      <a:pt x="16364" y="1012"/>
                    </a:cubicBezTo>
                    <a:cubicBezTo>
                      <a:pt x="15709" y="1350"/>
                      <a:pt x="15709" y="1350"/>
                      <a:pt x="15055" y="1350"/>
                    </a:cubicBezTo>
                    <a:cubicBezTo>
                      <a:pt x="14400" y="1350"/>
                      <a:pt x="14400" y="1012"/>
                      <a:pt x="13745" y="1012"/>
                    </a:cubicBezTo>
                    <a:cubicBezTo>
                      <a:pt x="13745" y="1012"/>
                      <a:pt x="13745" y="1012"/>
                      <a:pt x="13745" y="1012"/>
                    </a:cubicBezTo>
                    <a:cubicBezTo>
                      <a:pt x="13091" y="1012"/>
                      <a:pt x="13091" y="1012"/>
                      <a:pt x="12436" y="1012"/>
                    </a:cubicBezTo>
                    <a:cubicBezTo>
                      <a:pt x="11782" y="1012"/>
                      <a:pt x="11782" y="1012"/>
                      <a:pt x="11127" y="1012"/>
                    </a:cubicBezTo>
                    <a:cubicBezTo>
                      <a:pt x="11127" y="1012"/>
                      <a:pt x="11127" y="1012"/>
                      <a:pt x="10473" y="1012"/>
                    </a:cubicBezTo>
                    <a:cubicBezTo>
                      <a:pt x="10473" y="1012"/>
                      <a:pt x="10473" y="1012"/>
                      <a:pt x="10473" y="1012"/>
                    </a:cubicBezTo>
                    <a:cubicBezTo>
                      <a:pt x="10473" y="1012"/>
                      <a:pt x="10473" y="1012"/>
                      <a:pt x="9818" y="1012"/>
                    </a:cubicBezTo>
                    <a:cubicBezTo>
                      <a:pt x="9818" y="1012"/>
                      <a:pt x="9818" y="1012"/>
                      <a:pt x="9818" y="1012"/>
                    </a:cubicBezTo>
                    <a:cubicBezTo>
                      <a:pt x="9164" y="1012"/>
                      <a:pt x="9164" y="1012"/>
                      <a:pt x="9164" y="1012"/>
                    </a:cubicBezTo>
                    <a:cubicBezTo>
                      <a:pt x="9164" y="1012"/>
                      <a:pt x="9164" y="1012"/>
                      <a:pt x="9164" y="1012"/>
                    </a:cubicBezTo>
                    <a:cubicBezTo>
                      <a:pt x="9164" y="675"/>
                      <a:pt x="9164" y="675"/>
                      <a:pt x="9164" y="675"/>
                    </a:cubicBezTo>
                    <a:cubicBezTo>
                      <a:pt x="8509" y="675"/>
                      <a:pt x="8509" y="675"/>
                      <a:pt x="8509" y="675"/>
                    </a:cubicBezTo>
                    <a:cubicBezTo>
                      <a:pt x="8509" y="675"/>
                      <a:pt x="8509" y="675"/>
                      <a:pt x="8509" y="675"/>
                    </a:cubicBezTo>
                    <a:cubicBezTo>
                      <a:pt x="8509" y="675"/>
                      <a:pt x="8509" y="675"/>
                      <a:pt x="7855" y="337"/>
                    </a:cubicBezTo>
                    <a:cubicBezTo>
                      <a:pt x="7855" y="337"/>
                      <a:pt x="7855" y="337"/>
                      <a:pt x="7855" y="337"/>
                    </a:cubicBezTo>
                    <a:cubicBezTo>
                      <a:pt x="7855" y="337"/>
                      <a:pt x="7855" y="337"/>
                      <a:pt x="7855" y="337"/>
                    </a:cubicBezTo>
                    <a:cubicBezTo>
                      <a:pt x="7855" y="337"/>
                      <a:pt x="7855" y="0"/>
                      <a:pt x="7855" y="0"/>
                    </a:cubicBezTo>
                    <a:cubicBezTo>
                      <a:pt x="7855" y="0"/>
                      <a:pt x="7855" y="0"/>
                      <a:pt x="7855" y="0"/>
                    </a:cubicBezTo>
                    <a:cubicBezTo>
                      <a:pt x="7855" y="0"/>
                      <a:pt x="7200" y="0"/>
                      <a:pt x="7200" y="0"/>
                    </a:cubicBezTo>
                    <a:cubicBezTo>
                      <a:pt x="7200" y="337"/>
                      <a:pt x="6545" y="337"/>
                      <a:pt x="6545" y="337"/>
                    </a:cubicBezTo>
                    <a:cubicBezTo>
                      <a:pt x="5891" y="337"/>
                      <a:pt x="5891" y="337"/>
                      <a:pt x="5891" y="675"/>
                    </a:cubicBezTo>
                    <a:cubicBezTo>
                      <a:pt x="5891" y="675"/>
                      <a:pt x="5891" y="675"/>
                      <a:pt x="5236" y="675"/>
                    </a:cubicBezTo>
                    <a:cubicBezTo>
                      <a:pt x="5236" y="1350"/>
                      <a:pt x="5236" y="2025"/>
                      <a:pt x="5891" y="2362"/>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04" name="Shape 3907"/>
              <p:cNvSpPr/>
              <p:nvPr/>
            </p:nvSpPr>
            <p:spPr>
              <a:xfrm>
                <a:off x="593465" y="1170485"/>
                <a:ext cx="155337" cy="122413"/>
              </a:xfrm>
              <a:custGeom>
                <a:avLst/>
                <a:gdLst/>
                <a:ahLst/>
                <a:cxnLst>
                  <a:cxn ang="0">
                    <a:pos x="wd2" y="hd2"/>
                  </a:cxn>
                  <a:cxn ang="5400000">
                    <a:pos x="wd2" y="hd2"/>
                  </a:cxn>
                  <a:cxn ang="10800000">
                    <a:pos x="wd2" y="hd2"/>
                  </a:cxn>
                  <a:cxn ang="16200000">
                    <a:pos x="wd2" y="hd2"/>
                  </a:cxn>
                </a:cxnLst>
                <a:rect l="0" t="0" r="r" b="b"/>
                <a:pathLst>
                  <a:path w="21600" h="21436" extrusionOk="0">
                    <a:moveTo>
                      <a:pt x="14580" y="21436"/>
                    </a:moveTo>
                    <a:cubicBezTo>
                      <a:pt x="14580" y="21436"/>
                      <a:pt x="14580" y="20781"/>
                      <a:pt x="14580" y="20127"/>
                    </a:cubicBezTo>
                    <a:cubicBezTo>
                      <a:pt x="14580" y="20127"/>
                      <a:pt x="14580" y="20127"/>
                      <a:pt x="14580" y="19472"/>
                    </a:cubicBezTo>
                    <a:cubicBezTo>
                      <a:pt x="14580" y="19472"/>
                      <a:pt x="15120" y="18818"/>
                      <a:pt x="15120" y="18163"/>
                    </a:cubicBezTo>
                    <a:cubicBezTo>
                      <a:pt x="15120" y="18163"/>
                      <a:pt x="15120" y="18163"/>
                      <a:pt x="15120" y="18163"/>
                    </a:cubicBezTo>
                    <a:cubicBezTo>
                      <a:pt x="15120" y="18163"/>
                      <a:pt x="15120" y="17509"/>
                      <a:pt x="15120" y="16854"/>
                    </a:cubicBezTo>
                    <a:cubicBezTo>
                      <a:pt x="15120" y="16200"/>
                      <a:pt x="14580" y="14891"/>
                      <a:pt x="15120" y="14236"/>
                    </a:cubicBezTo>
                    <a:cubicBezTo>
                      <a:pt x="15660" y="14236"/>
                      <a:pt x="15660" y="14236"/>
                      <a:pt x="16200" y="14236"/>
                    </a:cubicBezTo>
                    <a:cubicBezTo>
                      <a:pt x="18900" y="14236"/>
                      <a:pt x="18900" y="13581"/>
                      <a:pt x="18900" y="13581"/>
                    </a:cubicBezTo>
                    <a:cubicBezTo>
                      <a:pt x="18900" y="11618"/>
                      <a:pt x="19440" y="10963"/>
                      <a:pt x="19980" y="10309"/>
                    </a:cubicBezTo>
                    <a:cubicBezTo>
                      <a:pt x="19980" y="10309"/>
                      <a:pt x="19980" y="10309"/>
                      <a:pt x="19980" y="10309"/>
                    </a:cubicBezTo>
                    <a:cubicBezTo>
                      <a:pt x="19980" y="9654"/>
                      <a:pt x="18900" y="9000"/>
                      <a:pt x="18900" y="8345"/>
                    </a:cubicBezTo>
                    <a:cubicBezTo>
                      <a:pt x="18360" y="8345"/>
                      <a:pt x="18360" y="7691"/>
                      <a:pt x="18360" y="7691"/>
                    </a:cubicBezTo>
                    <a:cubicBezTo>
                      <a:pt x="17820" y="7036"/>
                      <a:pt x="17820" y="7036"/>
                      <a:pt x="17820" y="7036"/>
                    </a:cubicBezTo>
                    <a:cubicBezTo>
                      <a:pt x="17820" y="6381"/>
                      <a:pt x="17820" y="6381"/>
                      <a:pt x="17820" y="6381"/>
                    </a:cubicBezTo>
                    <a:cubicBezTo>
                      <a:pt x="18360" y="5727"/>
                      <a:pt x="18900" y="5072"/>
                      <a:pt x="19440" y="5072"/>
                    </a:cubicBezTo>
                    <a:cubicBezTo>
                      <a:pt x="19980" y="4418"/>
                      <a:pt x="20520" y="3763"/>
                      <a:pt x="21060" y="2454"/>
                    </a:cubicBezTo>
                    <a:cubicBezTo>
                      <a:pt x="21060" y="2454"/>
                      <a:pt x="21060" y="2454"/>
                      <a:pt x="21060" y="2454"/>
                    </a:cubicBezTo>
                    <a:cubicBezTo>
                      <a:pt x="21060" y="2454"/>
                      <a:pt x="21060" y="2454"/>
                      <a:pt x="21600" y="2454"/>
                    </a:cubicBezTo>
                    <a:cubicBezTo>
                      <a:pt x="21600" y="2454"/>
                      <a:pt x="21600" y="2454"/>
                      <a:pt x="21600" y="2454"/>
                    </a:cubicBezTo>
                    <a:cubicBezTo>
                      <a:pt x="21600" y="2454"/>
                      <a:pt x="21600" y="2454"/>
                      <a:pt x="21600" y="2454"/>
                    </a:cubicBezTo>
                    <a:cubicBezTo>
                      <a:pt x="21600" y="2454"/>
                      <a:pt x="21600" y="1800"/>
                      <a:pt x="21600" y="1800"/>
                    </a:cubicBezTo>
                    <a:cubicBezTo>
                      <a:pt x="21600" y="1800"/>
                      <a:pt x="21600" y="1800"/>
                      <a:pt x="21600" y="1800"/>
                    </a:cubicBezTo>
                    <a:cubicBezTo>
                      <a:pt x="21600" y="1145"/>
                      <a:pt x="21600" y="1145"/>
                      <a:pt x="21060" y="1145"/>
                    </a:cubicBezTo>
                    <a:cubicBezTo>
                      <a:pt x="21060" y="491"/>
                      <a:pt x="21060" y="491"/>
                      <a:pt x="21060" y="491"/>
                    </a:cubicBezTo>
                    <a:cubicBezTo>
                      <a:pt x="21060" y="1145"/>
                      <a:pt x="20520" y="491"/>
                      <a:pt x="19980" y="491"/>
                    </a:cubicBezTo>
                    <a:cubicBezTo>
                      <a:pt x="18900" y="-164"/>
                      <a:pt x="17280" y="-164"/>
                      <a:pt x="14580" y="491"/>
                    </a:cubicBezTo>
                    <a:cubicBezTo>
                      <a:pt x="14580" y="491"/>
                      <a:pt x="14580" y="491"/>
                      <a:pt x="14580" y="491"/>
                    </a:cubicBezTo>
                    <a:cubicBezTo>
                      <a:pt x="12960" y="1145"/>
                      <a:pt x="12420" y="2454"/>
                      <a:pt x="12420" y="2454"/>
                    </a:cubicBezTo>
                    <a:cubicBezTo>
                      <a:pt x="12420" y="3109"/>
                      <a:pt x="12420" y="3763"/>
                      <a:pt x="12420" y="3763"/>
                    </a:cubicBezTo>
                    <a:cubicBezTo>
                      <a:pt x="12960" y="4418"/>
                      <a:pt x="12960" y="5072"/>
                      <a:pt x="12960" y="5727"/>
                    </a:cubicBezTo>
                    <a:cubicBezTo>
                      <a:pt x="12420" y="7036"/>
                      <a:pt x="11340" y="7036"/>
                      <a:pt x="10260" y="7036"/>
                    </a:cubicBezTo>
                    <a:cubicBezTo>
                      <a:pt x="9180" y="7036"/>
                      <a:pt x="8100" y="6381"/>
                      <a:pt x="8100" y="5072"/>
                    </a:cubicBezTo>
                    <a:cubicBezTo>
                      <a:pt x="7560" y="5072"/>
                      <a:pt x="7560" y="5727"/>
                      <a:pt x="7560" y="5727"/>
                    </a:cubicBezTo>
                    <a:cubicBezTo>
                      <a:pt x="7020" y="5727"/>
                      <a:pt x="7020" y="6381"/>
                      <a:pt x="7020" y="6381"/>
                    </a:cubicBezTo>
                    <a:cubicBezTo>
                      <a:pt x="7560" y="8345"/>
                      <a:pt x="6480" y="9000"/>
                      <a:pt x="5400" y="10309"/>
                    </a:cubicBezTo>
                    <a:cubicBezTo>
                      <a:pt x="4860" y="10963"/>
                      <a:pt x="4320" y="11618"/>
                      <a:pt x="4320" y="12272"/>
                    </a:cubicBezTo>
                    <a:cubicBezTo>
                      <a:pt x="4860" y="14891"/>
                      <a:pt x="3240" y="17509"/>
                      <a:pt x="0" y="19472"/>
                    </a:cubicBezTo>
                    <a:cubicBezTo>
                      <a:pt x="0" y="19472"/>
                      <a:pt x="0" y="19472"/>
                      <a:pt x="540" y="19472"/>
                    </a:cubicBezTo>
                    <a:cubicBezTo>
                      <a:pt x="540" y="19472"/>
                      <a:pt x="540" y="19472"/>
                      <a:pt x="540" y="19472"/>
                    </a:cubicBezTo>
                    <a:cubicBezTo>
                      <a:pt x="540" y="19472"/>
                      <a:pt x="540" y="19472"/>
                      <a:pt x="1080" y="19472"/>
                    </a:cubicBezTo>
                    <a:cubicBezTo>
                      <a:pt x="1080" y="19472"/>
                      <a:pt x="1080" y="19472"/>
                      <a:pt x="1080" y="19472"/>
                    </a:cubicBezTo>
                    <a:cubicBezTo>
                      <a:pt x="1080" y="19472"/>
                      <a:pt x="1620" y="19472"/>
                      <a:pt x="1620" y="19472"/>
                    </a:cubicBezTo>
                    <a:cubicBezTo>
                      <a:pt x="1620" y="19472"/>
                      <a:pt x="1620" y="19472"/>
                      <a:pt x="2160" y="19472"/>
                    </a:cubicBezTo>
                    <a:cubicBezTo>
                      <a:pt x="2160" y="19472"/>
                      <a:pt x="2160" y="19472"/>
                      <a:pt x="2160" y="19472"/>
                    </a:cubicBezTo>
                    <a:cubicBezTo>
                      <a:pt x="2160" y="18818"/>
                      <a:pt x="2700" y="18818"/>
                      <a:pt x="2700" y="18818"/>
                    </a:cubicBezTo>
                    <a:cubicBezTo>
                      <a:pt x="2700" y="18818"/>
                      <a:pt x="2700" y="18818"/>
                      <a:pt x="3240" y="18818"/>
                    </a:cubicBezTo>
                    <a:cubicBezTo>
                      <a:pt x="3240" y="18818"/>
                      <a:pt x="3240" y="18818"/>
                      <a:pt x="3240" y="18818"/>
                    </a:cubicBezTo>
                    <a:cubicBezTo>
                      <a:pt x="3240" y="18818"/>
                      <a:pt x="3240" y="18818"/>
                      <a:pt x="3780" y="18818"/>
                    </a:cubicBezTo>
                    <a:cubicBezTo>
                      <a:pt x="3780" y="18818"/>
                      <a:pt x="3780" y="18818"/>
                      <a:pt x="3780" y="18163"/>
                    </a:cubicBezTo>
                    <a:cubicBezTo>
                      <a:pt x="3780" y="18163"/>
                      <a:pt x="4320" y="18163"/>
                      <a:pt x="4320" y="18163"/>
                    </a:cubicBezTo>
                    <a:cubicBezTo>
                      <a:pt x="4320" y="18163"/>
                      <a:pt x="4320" y="18163"/>
                      <a:pt x="4320" y="18163"/>
                    </a:cubicBezTo>
                    <a:cubicBezTo>
                      <a:pt x="4320" y="18163"/>
                      <a:pt x="4860" y="18163"/>
                      <a:pt x="4860" y="17509"/>
                    </a:cubicBezTo>
                    <a:cubicBezTo>
                      <a:pt x="4860" y="17509"/>
                      <a:pt x="5400" y="17509"/>
                      <a:pt x="5400" y="16854"/>
                    </a:cubicBezTo>
                    <a:cubicBezTo>
                      <a:pt x="5940" y="16854"/>
                      <a:pt x="6480" y="16854"/>
                      <a:pt x="7020" y="16854"/>
                    </a:cubicBezTo>
                    <a:cubicBezTo>
                      <a:pt x="7560" y="16854"/>
                      <a:pt x="8640" y="16854"/>
                      <a:pt x="9180" y="17509"/>
                    </a:cubicBezTo>
                    <a:cubicBezTo>
                      <a:pt x="9180" y="17509"/>
                      <a:pt x="9180" y="17509"/>
                      <a:pt x="9180" y="17509"/>
                    </a:cubicBezTo>
                    <a:cubicBezTo>
                      <a:pt x="9180" y="17509"/>
                      <a:pt x="9720" y="17509"/>
                      <a:pt x="9720" y="17509"/>
                    </a:cubicBezTo>
                    <a:cubicBezTo>
                      <a:pt x="9720" y="18163"/>
                      <a:pt x="10260" y="18163"/>
                      <a:pt x="10260" y="18163"/>
                    </a:cubicBezTo>
                    <a:cubicBezTo>
                      <a:pt x="10800" y="18818"/>
                      <a:pt x="11340" y="19472"/>
                      <a:pt x="11880" y="19472"/>
                    </a:cubicBezTo>
                    <a:cubicBezTo>
                      <a:pt x="11880" y="19472"/>
                      <a:pt x="12420" y="20127"/>
                      <a:pt x="12420" y="20127"/>
                    </a:cubicBezTo>
                    <a:cubicBezTo>
                      <a:pt x="12420" y="20127"/>
                      <a:pt x="12420" y="20127"/>
                      <a:pt x="12960" y="20127"/>
                    </a:cubicBezTo>
                    <a:cubicBezTo>
                      <a:pt x="12960" y="20127"/>
                      <a:pt x="12960" y="20127"/>
                      <a:pt x="12960" y="20781"/>
                    </a:cubicBezTo>
                    <a:cubicBezTo>
                      <a:pt x="13500" y="20781"/>
                      <a:pt x="13500" y="20781"/>
                      <a:pt x="13500" y="20781"/>
                    </a:cubicBezTo>
                    <a:cubicBezTo>
                      <a:pt x="13500" y="20781"/>
                      <a:pt x="13500" y="20781"/>
                      <a:pt x="14040" y="21436"/>
                    </a:cubicBezTo>
                    <a:cubicBezTo>
                      <a:pt x="14040" y="21436"/>
                      <a:pt x="14040" y="21436"/>
                      <a:pt x="14040" y="21436"/>
                    </a:cubicBezTo>
                    <a:cubicBezTo>
                      <a:pt x="14040" y="21436"/>
                      <a:pt x="14580" y="21436"/>
                      <a:pt x="14580" y="21436"/>
                    </a:cubicBezTo>
                    <a:cubicBezTo>
                      <a:pt x="14580" y="21436"/>
                      <a:pt x="14580" y="21436"/>
                      <a:pt x="14580" y="21436"/>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05" name="Shape 3908"/>
              <p:cNvSpPr/>
              <p:nvPr/>
            </p:nvSpPr>
            <p:spPr>
              <a:xfrm>
                <a:off x="561601" y="1279653"/>
                <a:ext cx="143389" cy="98046"/>
              </a:xfrm>
              <a:custGeom>
                <a:avLst/>
                <a:gdLst/>
                <a:ahLst/>
                <a:cxnLst>
                  <a:cxn ang="0">
                    <a:pos x="wd2" y="hd2"/>
                  </a:cxn>
                  <a:cxn ang="5400000">
                    <a:pos x="wd2" y="hd2"/>
                  </a:cxn>
                  <a:cxn ang="10800000">
                    <a:pos x="wd2" y="hd2"/>
                  </a:cxn>
                  <a:cxn ang="16200000">
                    <a:pos x="wd2" y="hd2"/>
                  </a:cxn>
                </a:cxnLst>
                <a:rect l="0" t="0" r="r" b="b"/>
                <a:pathLst>
                  <a:path w="21600" h="21131" extrusionOk="0">
                    <a:moveTo>
                      <a:pt x="18189" y="21131"/>
                    </a:moveTo>
                    <a:cubicBezTo>
                      <a:pt x="18189" y="20331"/>
                      <a:pt x="18189" y="20331"/>
                      <a:pt x="18189" y="20331"/>
                    </a:cubicBezTo>
                    <a:cubicBezTo>
                      <a:pt x="18189" y="19531"/>
                      <a:pt x="18189" y="19531"/>
                      <a:pt x="18189" y="19531"/>
                    </a:cubicBezTo>
                    <a:cubicBezTo>
                      <a:pt x="18189" y="18731"/>
                      <a:pt x="18758" y="18731"/>
                      <a:pt x="18758" y="18731"/>
                    </a:cubicBezTo>
                    <a:cubicBezTo>
                      <a:pt x="18758" y="18731"/>
                      <a:pt x="18758" y="17931"/>
                      <a:pt x="18758" y="17931"/>
                    </a:cubicBezTo>
                    <a:cubicBezTo>
                      <a:pt x="18758" y="17931"/>
                      <a:pt x="18758" y="17931"/>
                      <a:pt x="18758" y="17131"/>
                    </a:cubicBezTo>
                    <a:cubicBezTo>
                      <a:pt x="18758" y="17131"/>
                      <a:pt x="18758" y="17131"/>
                      <a:pt x="18758" y="16331"/>
                    </a:cubicBezTo>
                    <a:cubicBezTo>
                      <a:pt x="19326" y="16331"/>
                      <a:pt x="19326" y="16331"/>
                      <a:pt x="19326" y="16331"/>
                    </a:cubicBezTo>
                    <a:cubicBezTo>
                      <a:pt x="19326" y="16331"/>
                      <a:pt x="19326" y="15531"/>
                      <a:pt x="19326" y="15531"/>
                    </a:cubicBezTo>
                    <a:cubicBezTo>
                      <a:pt x="19326" y="15531"/>
                      <a:pt x="19326" y="15531"/>
                      <a:pt x="19326" y="15531"/>
                    </a:cubicBezTo>
                    <a:cubicBezTo>
                      <a:pt x="19895" y="14731"/>
                      <a:pt x="19895" y="14731"/>
                      <a:pt x="19895" y="14731"/>
                    </a:cubicBezTo>
                    <a:cubicBezTo>
                      <a:pt x="19895" y="14731"/>
                      <a:pt x="19895" y="14731"/>
                      <a:pt x="20463" y="14731"/>
                    </a:cubicBezTo>
                    <a:cubicBezTo>
                      <a:pt x="20463" y="13931"/>
                      <a:pt x="20463" y="13931"/>
                      <a:pt x="20463" y="13931"/>
                    </a:cubicBezTo>
                    <a:cubicBezTo>
                      <a:pt x="20463" y="13931"/>
                      <a:pt x="20463" y="13931"/>
                      <a:pt x="20463" y="13931"/>
                    </a:cubicBezTo>
                    <a:cubicBezTo>
                      <a:pt x="21032" y="13931"/>
                      <a:pt x="21032" y="13931"/>
                      <a:pt x="21032" y="13931"/>
                    </a:cubicBezTo>
                    <a:cubicBezTo>
                      <a:pt x="21032" y="13931"/>
                      <a:pt x="21032" y="13931"/>
                      <a:pt x="21032" y="13931"/>
                    </a:cubicBezTo>
                    <a:cubicBezTo>
                      <a:pt x="21032" y="13131"/>
                      <a:pt x="21032" y="13131"/>
                      <a:pt x="21600" y="13131"/>
                    </a:cubicBezTo>
                    <a:cubicBezTo>
                      <a:pt x="21600" y="12331"/>
                      <a:pt x="21600" y="12331"/>
                      <a:pt x="21600" y="12331"/>
                    </a:cubicBezTo>
                    <a:cubicBezTo>
                      <a:pt x="21600" y="12331"/>
                      <a:pt x="21600" y="12331"/>
                      <a:pt x="21600" y="12331"/>
                    </a:cubicBezTo>
                    <a:cubicBezTo>
                      <a:pt x="21600" y="11531"/>
                      <a:pt x="21600" y="11531"/>
                      <a:pt x="21600" y="10731"/>
                    </a:cubicBezTo>
                    <a:cubicBezTo>
                      <a:pt x="21600" y="10731"/>
                      <a:pt x="21032" y="10731"/>
                      <a:pt x="21032" y="10731"/>
                    </a:cubicBezTo>
                    <a:cubicBezTo>
                      <a:pt x="21032" y="9931"/>
                      <a:pt x="21032" y="9931"/>
                      <a:pt x="21032" y="9931"/>
                    </a:cubicBezTo>
                    <a:cubicBezTo>
                      <a:pt x="21032" y="9931"/>
                      <a:pt x="20463" y="9131"/>
                      <a:pt x="20463" y="9131"/>
                    </a:cubicBezTo>
                    <a:cubicBezTo>
                      <a:pt x="20463" y="9131"/>
                      <a:pt x="20463" y="9131"/>
                      <a:pt x="20463" y="8331"/>
                    </a:cubicBezTo>
                    <a:cubicBezTo>
                      <a:pt x="20463" y="8331"/>
                      <a:pt x="20463" y="8331"/>
                      <a:pt x="20463" y="8331"/>
                    </a:cubicBezTo>
                    <a:cubicBezTo>
                      <a:pt x="20463" y="8331"/>
                      <a:pt x="20463" y="7531"/>
                      <a:pt x="20463" y="7531"/>
                    </a:cubicBezTo>
                    <a:cubicBezTo>
                      <a:pt x="20463" y="7531"/>
                      <a:pt x="19895" y="7531"/>
                      <a:pt x="19895" y="7531"/>
                    </a:cubicBezTo>
                    <a:cubicBezTo>
                      <a:pt x="19895" y="7531"/>
                      <a:pt x="19895" y="7531"/>
                      <a:pt x="19895" y="6731"/>
                    </a:cubicBezTo>
                    <a:cubicBezTo>
                      <a:pt x="19895" y="6731"/>
                      <a:pt x="19326" y="5931"/>
                      <a:pt x="19326" y="5931"/>
                    </a:cubicBezTo>
                    <a:cubicBezTo>
                      <a:pt x="18189" y="4331"/>
                      <a:pt x="17621" y="4331"/>
                      <a:pt x="16484" y="3531"/>
                    </a:cubicBezTo>
                    <a:cubicBezTo>
                      <a:pt x="15916" y="2731"/>
                      <a:pt x="15347" y="1931"/>
                      <a:pt x="14211" y="1131"/>
                    </a:cubicBezTo>
                    <a:cubicBezTo>
                      <a:pt x="13642" y="331"/>
                      <a:pt x="12505" y="-469"/>
                      <a:pt x="11937" y="331"/>
                    </a:cubicBezTo>
                    <a:cubicBezTo>
                      <a:pt x="10232" y="2731"/>
                      <a:pt x="6821" y="3531"/>
                      <a:pt x="4547" y="3531"/>
                    </a:cubicBezTo>
                    <a:cubicBezTo>
                      <a:pt x="4547" y="3531"/>
                      <a:pt x="4547" y="3531"/>
                      <a:pt x="4547" y="3531"/>
                    </a:cubicBezTo>
                    <a:cubicBezTo>
                      <a:pt x="4547" y="3531"/>
                      <a:pt x="4547" y="3531"/>
                      <a:pt x="4547" y="3531"/>
                    </a:cubicBezTo>
                    <a:cubicBezTo>
                      <a:pt x="3979" y="3531"/>
                      <a:pt x="3979" y="3531"/>
                      <a:pt x="3979" y="3531"/>
                    </a:cubicBezTo>
                    <a:cubicBezTo>
                      <a:pt x="3979" y="3531"/>
                      <a:pt x="3979" y="3531"/>
                      <a:pt x="3979" y="3531"/>
                    </a:cubicBezTo>
                    <a:cubicBezTo>
                      <a:pt x="3411" y="3531"/>
                      <a:pt x="3411" y="3531"/>
                      <a:pt x="3411" y="3531"/>
                    </a:cubicBezTo>
                    <a:cubicBezTo>
                      <a:pt x="3411" y="3531"/>
                      <a:pt x="2842" y="3531"/>
                      <a:pt x="2842" y="2731"/>
                    </a:cubicBezTo>
                    <a:cubicBezTo>
                      <a:pt x="2842" y="2731"/>
                      <a:pt x="2842" y="2731"/>
                      <a:pt x="2842" y="2731"/>
                    </a:cubicBezTo>
                    <a:cubicBezTo>
                      <a:pt x="1705" y="3531"/>
                      <a:pt x="1137" y="4331"/>
                      <a:pt x="0" y="4331"/>
                    </a:cubicBezTo>
                    <a:cubicBezTo>
                      <a:pt x="0" y="4331"/>
                      <a:pt x="0" y="4331"/>
                      <a:pt x="0" y="4331"/>
                    </a:cubicBezTo>
                    <a:cubicBezTo>
                      <a:pt x="0" y="5131"/>
                      <a:pt x="568" y="5931"/>
                      <a:pt x="1137" y="6731"/>
                    </a:cubicBezTo>
                    <a:cubicBezTo>
                      <a:pt x="1137" y="6731"/>
                      <a:pt x="1705" y="5931"/>
                      <a:pt x="1705" y="5931"/>
                    </a:cubicBezTo>
                    <a:cubicBezTo>
                      <a:pt x="2842" y="5931"/>
                      <a:pt x="3411" y="7531"/>
                      <a:pt x="3979" y="8331"/>
                    </a:cubicBezTo>
                    <a:cubicBezTo>
                      <a:pt x="4547" y="9131"/>
                      <a:pt x="5116" y="9131"/>
                      <a:pt x="5116" y="9931"/>
                    </a:cubicBezTo>
                    <a:cubicBezTo>
                      <a:pt x="5684" y="9931"/>
                      <a:pt x="6253" y="9931"/>
                      <a:pt x="6253" y="10731"/>
                    </a:cubicBezTo>
                    <a:cubicBezTo>
                      <a:pt x="7958" y="11531"/>
                      <a:pt x="9663" y="12331"/>
                      <a:pt x="9663" y="13931"/>
                    </a:cubicBezTo>
                    <a:cubicBezTo>
                      <a:pt x="9663" y="15531"/>
                      <a:pt x="10232" y="16331"/>
                      <a:pt x="10232" y="16331"/>
                    </a:cubicBezTo>
                    <a:cubicBezTo>
                      <a:pt x="10232" y="15531"/>
                      <a:pt x="10800" y="15531"/>
                      <a:pt x="11368" y="14731"/>
                    </a:cubicBezTo>
                    <a:cubicBezTo>
                      <a:pt x="11937" y="13931"/>
                      <a:pt x="12505" y="13131"/>
                      <a:pt x="13074" y="13131"/>
                    </a:cubicBezTo>
                    <a:cubicBezTo>
                      <a:pt x="13642" y="13131"/>
                      <a:pt x="14211" y="13931"/>
                      <a:pt x="14211" y="15531"/>
                    </a:cubicBezTo>
                    <a:cubicBezTo>
                      <a:pt x="14211" y="17131"/>
                      <a:pt x="14779" y="17931"/>
                      <a:pt x="14779" y="17931"/>
                    </a:cubicBezTo>
                    <a:cubicBezTo>
                      <a:pt x="15347" y="17931"/>
                      <a:pt x="15347" y="17931"/>
                      <a:pt x="15347" y="17931"/>
                    </a:cubicBezTo>
                    <a:cubicBezTo>
                      <a:pt x="16484" y="17931"/>
                      <a:pt x="17053" y="19531"/>
                      <a:pt x="17621" y="20331"/>
                    </a:cubicBezTo>
                    <a:cubicBezTo>
                      <a:pt x="17621" y="20331"/>
                      <a:pt x="17621" y="20331"/>
                      <a:pt x="18189" y="20331"/>
                    </a:cubicBezTo>
                    <a:cubicBezTo>
                      <a:pt x="18189" y="21131"/>
                      <a:pt x="18189" y="21131"/>
                      <a:pt x="18189" y="21131"/>
                    </a:cubicBezTo>
                    <a:cubicBezTo>
                      <a:pt x="18189" y="21131"/>
                      <a:pt x="18189" y="21131"/>
                      <a:pt x="18189" y="21131"/>
                    </a:cubicBezTo>
                    <a:cubicBezTo>
                      <a:pt x="18189" y="21131"/>
                      <a:pt x="18189" y="21131"/>
                      <a:pt x="18189" y="21131"/>
                    </a:cubicBezTo>
                    <a:cubicBezTo>
                      <a:pt x="18189" y="21131"/>
                      <a:pt x="18189" y="21131"/>
                      <a:pt x="18189" y="21131"/>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06" name="Shape 3909"/>
              <p:cNvSpPr/>
              <p:nvPr/>
            </p:nvSpPr>
            <p:spPr>
              <a:xfrm>
                <a:off x="1314386" y="1450935"/>
                <a:ext cx="372014" cy="227422"/>
              </a:xfrm>
              <a:custGeom>
                <a:avLst/>
                <a:gdLst/>
                <a:ahLst/>
                <a:cxnLst>
                  <a:cxn ang="0">
                    <a:pos x="wd2" y="hd2"/>
                  </a:cxn>
                  <a:cxn ang="5400000">
                    <a:pos x="wd2" y="hd2"/>
                  </a:cxn>
                  <a:cxn ang="10800000">
                    <a:pos x="wd2" y="hd2"/>
                  </a:cxn>
                  <a:cxn ang="16200000">
                    <a:pos x="wd2" y="hd2"/>
                  </a:cxn>
                </a:cxnLst>
                <a:rect l="0" t="0" r="r" b="b"/>
                <a:pathLst>
                  <a:path w="21462" h="21600" extrusionOk="0">
                    <a:moveTo>
                      <a:pt x="18073" y="13587"/>
                    </a:moveTo>
                    <a:cubicBezTo>
                      <a:pt x="18073" y="13587"/>
                      <a:pt x="18073" y="13239"/>
                      <a:pt x="18073" y="13239"/>
                    </a:cubicBezTo>
                    <a:cubicBezTo>
                      <a:pt x="18073" y="13239"/>
                      <a:pt x="17853" y="12890"/>
                      <a:pt x="17853" y="12890"/>
                    </a:cubicBezTo>
                    <a:cubicBezTo>
                      <a:pt x="17853" y="12542"/>
                      <a:pt x="17853" y="12542"/>
                      <a:pt x="17853" y="12542"/>
                    </a:cubicBezTo>
                    <a:cubicBezTo>
                      <a:pt x="17853" y="12194"/>
                      <a:pt x="17853" y="12194"/>
                      <a:pt x="17633" y="11845"/>
                    </a:cubicBezTo>
                    <a:cubicBezTo>
                      <a:pt x="17633" y="11845"/>
                      <a:pt x="17633" y="11845"/>
                      <a:pt x="17633" y="11497"/>
                    </a:cubicBezTo>
                    <a:cubicBezTo>
                      <a:pt x="17633" y="11497"/>
                      <a:pt x="17633" y="11148"/>
                      <a:pt x="17633" y="10800"/>
                    </a:cubicBezTo>
                    <a:cubicBezTo>
                      <a:pt x="17633" y="10800"/>
                      <a:pt x="17633" y="10800"/>
                      <a:pt x="17633" y="10800"/>
                    </a:cubicBezTo>
                    <a:cubicBezTo>
                      <a:pt x="17633" y="10800"/>
                      <a:pt x="17633" y="10452"/>
                      <a:pt x="17633" y="10452"/>
                    </a:cubicBezTo>
                    <a:cubicBezTo>
                      <a:pt x="17633" y="9755"/>
                      <a:pt x="17633" y="9058"/>
                      <a:pt x="18073" y="8710"/>
                    </a:cubicBezTo>
                    <a:cubicBezTo>
                      <a:pt x="18073" y="8013"/>
                      <a:pt x="17412" y="5574"/>
                      <a:pt x="16310" y="4181"/>
                    </a:cubicBezTo>
                    <a:cubicBezTo>
                      <a:pt x="16310" y="4181"/>
                      <a:pt x="16310" y="4181"/>
                      <a:pt x="16310" y="3832"/>
                    </a:cubicBezTo>
                    <a:cubicBezTo>
                      <a:pt x="16310" y="3832"/>
                      <a:pt x="16310" y="3832"/>
                      <a:pt x="16310" y="3832"/>
                    </a:cubicBezTo>
                    <a:cubicBezTo>
                      <a:pt x="16310" y="3832"/>
                      <a:pt x="16310" y="3832"/>
                      <a:pt x="16310" y="3832"/>
                    </a:cubicBezTo>
                    <a:cubicBezTo>
                      <a:pt x="16310" y="3832"/>
                      <a:pt x="16310" y="3832"/>
                      <a:pt x="16310" y="3832"/>
                    </a:cubicBezTo>
                    <a:cubicBezTo>
                      <a:pt x="16310" y="3832"/>
                      <a:pt x="16090" y="3484"/>
                      <a:pt x="16090" y="3484"/>
                    </a:cubicBezTo>
                    <a:cubicBezTo>
                      <a:pt x="16090" y="3484"/>
                      <a:pt x="16090" y="3484"/>
                      <a:pt x="16090" y="3484"/>
                    </a:cubicBezTo>
                    <a:cubicBezTo>
                      <a:pt x="16090" y="3484"/>
                      <a:pt x="16090" y="3135"/>
                      <a:pt x="16090" y="3135"/>
                    </a:cubicBezTo>
                    <a:cubicBezTo>
                      <a:pt x="16090" y="3135"/>
                      <a:pt x="15869" y="3135"/>
                      <a:pt x="15869" y="2787"/>
                    </a:cubicBezTo>
                    <a:cubicBezTo>
                      <a:pt x="15869" y="2787"/>
                      <a:pt x="15869" y="2787"/>
                      <a:pt x="15869" y="2787"/>
                    </a:cubicBezTo>
                    <a:cubicBezTo>
                      <a:pt x="15869" y="2439"/>
                      <a:pt x="15649" y="2439"/>
                      <a:pt x="15649" y="2439"/>
                    </a:cubicBezTo>
                    <a:cubicBezTo>
                      <a:pt x="15649" y="2090"/>
                      <a:pt x="15649" y="2090"/>
                      <a:pt x="15429" y="1742"/>
                    </a:cubicBezTo>
                    <a:cubicBezTo>
                      <a:pt x="15429" y="1742"/>
                      <a:pt x="15429" y="1742"/>
                      <a:pt x="15429" y="1394"/>
                    </a:cubicBezTo>
                    <a:cubicBezTo>
                      <a:pt x="15429" y="1394"/>
                      <a:pt x="15208" y="1045"/>
                      <a:pt x="15208" y="1045"/>
                    </a:cubicBezTo>
                    <a:cubicBezTo>
                      <a:pt x="15208" y="697"/>
                      <a:pt x="15208" y="697"/>
                      <a:pt x="14988" y="697"/>
                    </a:cubicBezTo>
                    <a:cubicBezTo>
                      <a:pt x="14988" y="348"/>
                      <a:pt x="14988" y="348"/>
                      <a:pt x="14988" y="0"/>
                    </a:cubicBezTo>
                    <a:cubicBezTo>
                      <a:pt x="14547" y="348"/>
                      <a:pt x="14547" y="348"/>
                      <a:pt x="14327" y="348"/>
                    </a:cubicBezTo>
                    <a:cubicBezTo>
                      <a:pt x="14327" y="348"/>
                      <a:pt x="14327" y="348"/>
                      <a:pt x="14327" y="348"/>
                    </a:cubicBezTo>
                    <a:cubicBezTo>
                      <a:pt x="14327" y="348"/>
                      <a:pt x="14327" y="348"/>
                      <a:pt x="14327" y="348"/>
                    </a:cubicBezTo>
                    <a:cubicBezTo>
                      <a:pt x="14106" y="697"/>
                      <a:pt x="14106" y="697"/>
                      <a:pt x="14106" y="1045"/>
                    </a:cubicBezTo>
                    <a:cubicBezTo>
                      <a:pt x="13886" y="1394"/>
                      <a:pt x="13445" y="1742"/>
                      <a:pt x="13004" y="1742"/>
                    </a:cubicBezTo>
                    <a:cubicBezTo>
                      <a:pt x="13004" y="1742"/>
                      <a:pt x="12784" y="1742"/>
                      <a:pt x="12784" y="1742"/>
                    </a:cubicBezTo>
                    <a:cubicBezTo>
                      <a:pt x="12563" y="2090"/>
                      <a:pt x="12563" y="2090"/>
                      <a:pt x="12563" y="2090"/>
                    </a:cubicBezTo>
                    <a:cubicBezTo>
                      <a:pt x="12343" y="2090"/>
                      <a:pt x="12122" y="2090"/>
                      <a:pt x="12122" y="1742"/>
                    </a:cubicBezTo>
                    <a:cubicBezTo>
                      <a:pt x="11902" y="1742"/>
                      <a:pt x="11682" y="1742"/>
                      <a:pt x="11461" y="2090"/>
                    </a:cubicBezTo>
                    <a:cubicBezTo>
                      <a:pt x="11020" y="2787"/>
                      <a:pt x="10139" y="3135"/>
                      <a:pt x="9918" y="2439"/>
                    </a:cubicBezTo>
                    <a:cubicBezTo>
                      <a:pt x="9698" y="2439"/>
                      <a:pt x="9037" y="2090"/>
                      <a:pt x="8596" y="2090"/>
                    </a:cubicBezTo>
                    <a:cubicBezTo>
                      <a:pt x="8376" y="2090"/>
                      <a:pt x="7935" y="1742"/>
                      <a:pt x="7053" y="1394"/>
                    </a:cubicBezTo>
                    <a:cubicBezTo>
                      <a:pt x="6833" y="1394"/>
                      <a:pt x="6392" y="1394"/>
                      <a:pt x="6171" y="1394"/>
                    </a:cubicBezTo>
                    <a:cubicBezTo>
                      <a:pt x="6171" y="1394"/>
                      <a:pt x="5951" y="1394"/>
                      <a:pt x="5951" y="1394"/>
                    </a:cubicBezTo>
                    <a:cubicBezTo>
                      <a:pt x="5951" y="1394"/>
                      <a:pt x="5951" y="1394"/>
                      <a:pt x="5951" y="1394"/>
                    </a:cubicBezTo>
                    <a:cubicBezTo>
                      <a:pt x="5731" y="1394"/>
                      <a:pt x="5731" y="1394"/>
                      <a:pt x="5731" y="1394"/>
                    </a:cubicBezTo>
                    <a:cubicBezTo>
                      <a:pt x="5731" y="1394"/>
                      <a:pt x="5731" y="1394"/>
                      <a:pt x="5731" y="1394"/>
                    </a:cubicBezTo>
                    <a:cubicBezTo>
                      <a:pt x="5731" y="1394"/>
                      <a:pt x="5510" y="1394"/>
                      <a:pt x="5510" y="1742"/>
                    </a:cubicBezTo>
                    <a:cubicBezTo>
                      <a:pt x="5510" y="1742"/>
                      <a:pt x="5290" y="2090"/>
                      <a:pt x="5290" y="2090"/>
                    </a:cubicBezTo>
                    <a:cubicBezTo>
                      <a:pt x="5069" y="2439"/>
                      <a:pt x="4629" y="2787"/>
                      <a:pt x="4408" y="3135"/>
                    </a:cubicBezTo>
                    <a:cubicBezTo>
                      <a:pt x="4408" y="3135"/>
                      <a:pt x="4188" y="3135"/>
                      <a:pt x="4188" y="3135"/>
                    </a:cubicBezTo>
                    <a:cubicBezTo>
                      <a:pt x="3967" y="3484"/>
                      <a:pt x="3747" y="3484"/>
                      <a:pt x="3527" y="3832"/>
                    </a:cubicBezTo>
                    <a:cubicBezTo>
                      <a:pt x="3527" y="3832"/>
                      <a:pt x="3086" y="4877"/>
                      <a:pt x="2865" y="5574"/>
                    </a:cubicBezTo>
                    <a:cubicBezTo>
                      <a:pt x="2424" y="7316"/>
                      <a:pt x="1984" y="8710"/>
                      <a:pt x="1322" y="9755"/>
                    </a:cubicBezTo>
                    <a:cubicBezTo>
                      <a:pt x="882" y="10452"/>
                      <a:pt x="441" y="10800"/>
                      <a:pt x="220" y="11148"/>
                    </a:cubicBezTo>
                    <a:cubicBezTo>
                      <a:pt x="220" y="11148"/>
                      <a:pt x="220" y="11148"/>
                      <a:pt x="0" y="11148"/>
                    </a:cubicBezTo>
                    <a:cubicBezTo>
                      <a:pt x="220" y="11148"/>
                      <a:pt x="220" y="11497"/>
                      <a:pt x="220" y="11497"/>
                    </a:cubicBezTo>
                    <a:cubicBezTo>
                      <a:pt x="441" y="11845"/>
                      <a:pt x="882" y="12542"/>
                      <a:pt x="882" y="13239"/>
                    </a:cubicBezTo>
                    <a:cubicBezTo>
                      <a:pt x="882" y="13935"/>
                      <a:pt x="1102" y="13935"/>
                      <a:pt x="1322" y="13935"/>
                    </a:cubicBezTo>
                    <a:cubicBezTo>
                      <a:pt x="1543" y="13935"/>
                      <a:pt x="1543" y="13935"/>
                      <a:pt x="1763" y="14284"/>
                    </a:cubicBezTo>
                    <a:cubicBezTo>
                      <a:pt x="1984" y="14632"/>
                      <a:pt x="1984" y="15329"/>
                      <a:pt x="1984" y="16026"/>
                    </a:cubicBezTo>
                    <a:cubicBezTo>
                      <a:pt x="1984" y="16026"/>
                      <a:pt x="1984" y="16374"/>
                      <a:pt x="1984" y="16374"/>
                    </a:cubicBezTo>
                    <a:cubicBezTo>
                      <a:pt x="1984" y="16374"/>
                      <a:pt x="1984" y="16374"/>
                      <a:pt x="2204" y="16374"/>
                    </a:cubicBezTo>
                    <a:cubicBezTo>
                      <a:pt x="3747" y="16723"/>
                      <a:pt x="4849" y="17071"/>
                      <a:pt x="4849" y="18465"/>
                    </a:cubicBezTo>
                    <a:cubicBezTo>
                      <a:pt x="4849" y="18465"/>
                      <a:pt x="4849" y="18813"/>
                      <a:pt x="4849" y="18813"/>
                    </a:cubicBezTo>
                    <a:cubicBezTo>
                      <a:pt x="4849" y="19161"/>
                      <a:pt x="4849" y="19510"/>
                      <a:pt x="4849" y="19510"/>
                    </a:cubicBezTo>
                    <a:cubicBezTo>
                      <a:pt x="4849" y="19510"/>
                      <a:pt x="4849" y="19510"/>
                      <a:pt x="4849" y="19510"/>
                    </a:cubicBezTo>
                    <a:cubicBezTo>
                      <a:pt x="4849" y="19510"/>
                      <a:pt x="5069" y="19510"/>
                      <a:pt x="5069" y="19510"/>
                    </a:cubicBezTo>
                    <a:cubicBezTo>
                      <a:pt x="5069" y="19858"/>
                      <a:pt x="5290" y="19858"/>
                      <a:pt x="5290" y="19858"/>
                    </a:cubicBezTo>
                    <a:cubicBezTo>
                      <a:pt x="5290" y="20206"/>
                      <a:pt x="5510" y="20206"/>
                      <a:pt x="5510" y="20206"/>
                    </a:cubicBezTo>
                    <a:cubicBezTo>
                      <a:pt x="5510" y="20206"/>
                      <a:pt x="5731" y="20555"/>
                      <a:pt x="5731" y="20555"/>
                    </a:cubicBezTo>
                    <a:cubicBezTo>
                      <a:pt x="5731" y="20555"/>
                      <a:pt x="5951" y="20903"/>
                      <a:pt x="5951" y="20903"/>
                    </a:cubicBezTo>
                    <a:cubicBezTo>
                      <a:pt x="6171" y="20903"/>
                      <a:pt x="6612" y="20903"/>
                      <a:pt x="7273" y="21252"/>
                    </a:cubicBezTo>
                    <a:cubicBezTo>
                      <a:pt x="7714" y="21252"/>
                      <a:pt x="8155" y="21252"/>
                      <a:pt x="8376" y="21252"/>
                    </a:cubicBezTo>
                    <a:cubicBezTo>
                      <a:pt x="8596" y="21252"/>
                      <a:pt x="8596" y="21252"/>
                      <a:pt x="9037" y="21252"/>
                    </a:cubicBezTo>
                    <a:cubicBezTo>
                      <a:pt x="9698" y="21252"/>
                      <a:pt x="10800" y="21252"/>
                      <a:pt x="11241" y="21600"/>
                    </a:cubicBezTo>
                    <a:cubicBezTo>
                      <a:pt x="11682" y="21600"/>
                      <a:pt x="12122" y="21252"/>
                      <a:pt x="12563" y="20555"/>
                    </a:cubicBezTo>
                    <a:cubicBezTo>
                      <a:pt x="13224" y="19510"/>
                      <a:pt x="14988" y="19510"/>
                      <a:pt x="15429" y="19510"/>
                    </a:cubicBezTo>
                    <a:cubicBezTo>
                      <a:pt x="15649" y="19510"/>
                      <a:pt x="15869" y="19510"/>
                      <a:pt x="15869" y="19510"/>
                    </a:cubicBezTo>
                    <a:cubicBezTo>
                      <a:pt x="17192" y="19858"/>
                      <a:pt x="18073" y="19858"/>
                      <a:pt x="18294" y="20903"/>
                    </a:cubicBezTo>
                    <a:cubicBezTo>
                      <a:pt x="18294" y="20903"/>
                      <a:pt x="18294" y="20903"/>
                      <a:pt x="18294" y="20903"/>
                    </a:cubicBezTo>
                    <a:cubicBezTo>
                      <a:pt x="18294" y="20903"/>
                      <a:pt x="18294" y="20903"/>
                      <a:pt x="18294" y="20903"/>
                    </a:cubicBezTo>
                    <a:cubicBezTo>
                      <a:pt x="18514" y="20903"/>
                      <a:pt x="18514" y="20903"/>
                      <a:pt x="18514" y="20903"/>
                    </a:cubicBezTo>
                    <a:cubicBezTo>
                      <a:pt x="18514" y="20903"/>
                      <a:pt x="18514" y="20903"/>
                      <a:pt x="18735" y="20903"/>
                    </a:cubicBezTo>
                    <a:cubicBezTo>
                      <a:pt x="18735" y="21252"/>
                      <a:pt x="18735" y="21252"/>
                      <a:pt x="18955" y="21252"/>
                    </a:cubicBezTo>
                    <a:cubicBezTo>
                      <a:pt x="18955" y="21252"/>
                      <a:pt x="18955" y="21252"/>
                      <a:pt x="18955" y="21252"/>
                    </a:cubicBezTo>
                    <a:cubicBezTo>
                      <a:pt x="18955" y="20903"/>
                      <a:pt x="18955" y="20555"/>
                      <a:pt x="18955" y="20206"/>
                    </a:cubicBezTo>
                    <a:cubicBezTo>
                      <a:pt x="18955" y="18813"/>
                      <a:pt x="19616" y="16374"/>
                      <a:pt x="20498" y="16374"/>
                    </a:cubicBezTo>
                    <a:cubicBezTo>
                      <a:pt x="20718" y="16374"/>
                      <a:pt x="20718" y="16374"/>
                      <a:pt x="20718" y="16374"/>
                    </a:cubicBezTo>
                    <a:cubicBezTo>
                      <a:pt x="21380" y="16026"/>
                      <a:pt x="21600" y="16026"/>
                      <a:pt x="21380" y="14981"/>
                    </a:cubicBezTo>
                    <a:cubicBezTo>
                      <a:pt x="21380" y="14981"/>
                      <a:pt x="21380" y="14981"/>
                      <a:pt x="21380" y="14981"/>
                    </a:cubicBezTo>
                    <a:cubicBezTo>
                      <a:pt x="21380" y="14981"/>
                      <a:pt x="21159" y="14632"/>
                      <a:pt x="21159" y="14632"/>
                    </a:cubicBezTo>
                    <a:cubicBezTo>
                      <a:pt x="21159" y="14632"/>
                      <a:pt x="21159" y="14632"/>
                      <a:pt x="21159" y="14632"/>
                    </a:cubicBezTo>
                    <a:cubicBezTo>
                      <a:pt x="21159" y="14632"/>
                      <a:pt x="20939" y="14284"/>
                      <a:pt x="20939" y="14284"/>
                    </a:cubicBezTo>
                    <a:cubicBezTo>
                      <a:pt x="20939" y="14632"/>
                      <a:pt x="20718" y="14632"/>
                      <a:pt x="20498" y="14632"/>
                    </a:cubicBezTo>
                    <a:cubicBezTo>
                      <a:pt x="20057" y="14981"/>
                      <a:pt x="19837" y="15329"/>
                      <a:pt x="19616" y="15329"/>
                    </a:cubicBezTo>
                    <a:cubicBezTo>
                      <a:pt x="19176" y="15329"/>
                      <a:pt x="18514" y="14981"/>
                      <a:pt x="18294" y="14284"/>
                    </a:cubicBezTo>
                    <a:cubicBezTo>
                      <a:pt x="18294" y="13935"/>
                      <a:pt x="18294" y="13935"/>
                      <a:pt x="18294" y="13935"/>
                    </a:cubicBezTo>
                    <a:cubicBezTo>
                      <a:pt x="18294" y="13587"/>
                      <a:pt x="18294" y="13587"/>
                      <a:pt x="18294" y="13587"/>
                    </a:cubicBezTo>
                    <a:cubicBezTo>
                      <a:pt x="18294" y="13587"/>
                      <a:pt x="18294" y="13587"/>
                      <a:pt x="18294" y="13587"/>
                    </a:cubicBezTo>
                    <a:cubicBezTo>
                      <a:pt x="18294" y="13587"/>
                      <a:pt x="18073" y="13587"/>
                      <a:pt x="18073" y="13587"/>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07" name="Shape 3910"/>
              <p:cNvSpPr/>
              <p:nvPr/>
            </p:nvSpPr>
            <p:spPr>
              <a:xfrm>
                <a:off x="1585229" y="1443226"/>
                <a:ext cx="115508" cy="138766"/>
              </a:xfrm>
              <a:custGeom>
                <a:avLst/>
                <a:gdLst/>
                <a:ahLst/>
                <a:cxnLst>
                  <a:cxn ang="0">
                    <a:pos x="wd2" y="hd2"/>
                  </a:cxn>
                  <a:cxn ang="5400000">
                    <a:pos x="wd2" y="hd2"/>
                  </a:cxn>
                  <a:cxn ang="10800000">
                    <a:pos x="wd2" y="hd2"/>
                  </a:cxn>
                  <a:cxn ang="16200000">
                    <a:pos x="wd2" y="hd2"/>
                  </a:cxn>
                </a:cxnLst>
                <a:rect l="0" t="0" r="r" b="b"/>
                <a:pathLst>
                  <a:path w="21600" h="21600" extrusionOk="0">
                    <a:moveTo>
                      <a:pt x="720" y="568"/>
                    </a:moveTo>
                    <a:cubicBezTo>
                      <a:pt x="720" y="1137"/>
                      <a:pt x="720" y="1137"/>
                      <a:pt x="720" y="1137"/>
                    </a:cubicBezTo>
                    <a:cubicBezTo>
                      <a:pt x="1440" y="1705"/>
                      <a:pt x="1440" y="2274"/>
                      <a:pt x="1440" y="2274"/>
                    </a:cubicBezTo>
                    <a:cubicBezTo>
                      <a:pt x="1440" y="2274"/>
                      <a:pt x="1440" y="2274"/>
                      <a:pt x="2160" y="2842"/>
                    </a:cubicBezTo>
                    <a:cubicBezTo>
                      <a:pt x="2160" y="2842"/>
                      <a:pt x="2160" y="3411"/>
                      <a:pt x="2160" y="3411"/>
                    </a:cubicBezTo>
                    <a:cubicBezTo>
                      <a:pt x="2160" y="3411"/>
                      <a:pt x="2880" y="3411"/>
                      <a:pt x="2880" y="3979"/>
                    </a:cubicBezTo>
                    <a:cubicBezTo>
                      <a:pt x="2880" y="3979"/>
                      <a:pt x="2880" y="3979"/>
                      <a:pt x="2880" y="4547"/>
                    </a:cubicBezTo>
                    <a:cubicBezTo>
                      <a:pt x="2880" y="4547"/>
                      <a:pt x="2880" y="4547"/>
                      <a:pt x="3600" y="4547"/>
                    </a:cubicBezTo>
                    <a:cubicBezTo>
                      <a:pt x="3600" y="4547"/>
                      <a:pt x="3600" y="5116"/>
                      <a:pt x="3600" y="5116"/>
                    </a:cubicBezTo>
                    <a:cubicBezTo>
                      <a:pt x="3600" y="5116"/>
                      <a:pt x="3600" y="5116"/>
                      <a:pt x="3600" y="5116"/>
                    </a:cubicBezTo>
                    <a:cubicBezTo>
                      <a:pt x="3600" y="5684"/>
                      <a:pt x="4320" y="5684"/>
                      <a:pt x="4320" y="5684"/>
                    </a:cubicBezTo>
                    <a:cubicBezTo>
                      <a:pt x="4320" y="5684"/>
                      <a:pt x="4320" y="5684"/>
                      <a:pt x="4320" y="5684"/>
                    </a:cubicBezTo>
                    <a:cubicBezTo>
                      <a:pt x="4320" y="5684"/>
                      <a:pt x="4320" y="6253"/>
                      <a:pt x="4320" y="6253"/>
                    </a:cubicBezTo>
                    <a:cubicBezTo>
                      <a:pt x="4320" y="6253"/>
                      <a:pt x="4320" y="6253"/>
                      <a:pt x="4320" y="6253"/>
                    </a:cubicBezTo>
                    <a:cubicBezTo>
                      <a:pt x="4320" y="6253"/>
                      <a:pt x="4320" y="6253"/>
                      <a:pt x="4320" y="6253"/>
                    </a:cubicBezTo>
                    <a:cubicBezTo>
                      <a:pt x="5040" y="6253"/>
                      <a:pt x="12960" y="14211"/>
                      <a:pt x="9360" y="17053"/>
                    </a:cubicBezTo>
                    <a:cubicBezTo>
                      <a:pt x="9360" y="17053"/>
                      <a:pt x="9360" y="17621"/>
                      <a:pt x="9360" y="18758"/>
                    </a:cubicBezTo>
                    <a:cubicBezTo>
                      <a:pt x="9360" y="19326"/>
                      <a:pt x="9360" y="19895"/>
                      <a:pt x="9360" y="19895"/>
                    </a:cubicBezTo>
                    <a:cubicBezTo>
                      <a:pt x="9360" y="20463"/>
                      <a:pt x="9360" y="20463"/>
                      <a:pt x="10080" y="20463"/>
                    </a:cubicBezTo>
                    <a:cubicBezTo>
                      <a:pt x="10080" y="20463"/>
                      <a:pt x="10080" y="21032"/>
                      <a:pt x="10080" y="21032"/>
                    </a:cubicBezTo>
                    <a:cubicBezTo>
                      <a:pt x="10080" y="21032"/>
                      <a:pt x="10080" y="21032"/>
                      <a:pt x="10080" y="21600"/>
                    </a:cubicBezTo>
                    <a:cubicBezTo>
                      <a:pt x="10800" y="21032"/>
                      <a:pt x="10800" y="20463"/>
                      <a:pt x="11520" y="20463"/>
                    </a:cubicBezTo>
                    <a:cubicBezTo>
                      <a:pt x="11520" y="19895"/>
                      <a:pt x="11520" y="19895"/>
                      <a:pt x="11520" y="19895"/>
                    </a:cubicBezTo>
                    <a:cubicBezTo>
                      <a:pt x="11520" y="19895"/>
                      <a:pt x="11520" y="19895"/>
                      <a:pt x="11520" y="19326"/>
                    </a:cubicBezTo>
                    <a:cubicBezTo>
                      <a:pt x="12240" y="19326"/>
                      <a:pt x="12240" y="19326"/>
                      <a:pt x="12240" y="19326"/>
                    </a:cubicBezTo>
                    <a:cubicBezTo>
                      <a:pt x="12240" y="19326"/>
                      <a:pt x="12240" y="18758"/>
                      <a:pt x="12240" y="18758"/>
                    </a:cubicBezTo>
                    <a:cubicBezTo>
                      <a:pt x="12240" y="18758"/>
                      <a:pt x="12240" y="18758"/>
                      <a:pt x="12240" y="18758"/>
                    </a:cubicBezTo>
                    <a:cubicBezTo>
                      <a:pt x="12960" y="18758"/>
                      <a:pt x="12960" y="18189"/>
                      <a:pt x="12960" y="18189"/>
                    </a:cubicBezTo>
                    <a:cubicBezTo>
                      <a:pt x="12960" y="18189"/>
                      <a:pt x="12960" y="18189"/>
                      <a:pt x="12960" y="18189"/>
                    </a:cubicBezTo>
                    <a:cubicBezTo>
                      <a:pt x="12960" y="18189"/>
                      <a:pt x="12960" y="18189"/>
                      <a:pt x="12960" y="18189"/>
                    </a:cubicBezTo>
                    <a:cubicBezTo>
                      <a:pt x="12960" y="18189"/>
                      <a:pt x="12960" y="18189"/>
                      <a:pt x="12960" y="17621"/>
                    </a:cubicBezTo>
                    <a:cubicBezTo>
                      <a:pt x="12960" y="17621"/>
                      <a:pt x="12960" y="17621"/>
                      <a:pt x="12960" y="17621"/>
                    </a:cubicBezTo>
                    <a:cubicBezTo>
                      <a:pt x="12960" y="17621"/>
                      <a:pt x="12960" y="17621"/>
                      <a:pt x="12960" y="17621"/>
                    </a:cubicBezTo>
                    <a:cubicBezTo>
                      <a:pt x="12960" y="17621"/>
                      <a:pt x="12960" y="17621"/>
                      <a:pt x="12960" y="17621"/>
                    </a:cubicBezTo>
                    <a:cubicBezTo>
                      <a:pt x="12960" y="14211"/>
                      <a:pt x="15120" y="13642"/>
                      <a:pt x="16560" y="13642"/>
                    </a:cubicBezTo>
                    <a:cubicBezTo>
                      <a:pt x="16560" y="13642"/>
                      <a:pt x="16560" y="13642"/>
                      <a:pt x="17280" y="13642"/>
                    </a:cubicBezTo>
                    <a:cubicBezTo>
                      <a:pt x="17280" y="13642"/>
                      <a:pt x="18000" y="13642"/>
                      <a:pt x="18000" y="13642"/>
                    </a:cubicBezTo>
                    <a:cubicBezTo>
                      <a:pt x="18720" y="13642"/>
                      <a:pt x="20160" y="14211"/>
                      <a:pt x="20880" y="14211"/>
                    </a:cubicBezTo>
                    <a:cubicBezTo>
                      <a:pt x="20880" y="14211"/>
                      <a:pt x="21600" y="14211"/>
                      <a:pt x="21600" y="14211"/>
                    </a:cubicBezTo>
                    <a:cubicBezTo>
                      <a:pt x="21600" y="13642"/>
                      <a:pt x="20880" y="12505"/>
                      <a:pt x="20160" y="11937"/>
                    </a:cubicBezTo>
                    <a:cubicBezTo>
                      <a:pt x="18720" y="10800"/>
                      <a:pt x="15840" y="7958"/>
                      <a:pt x="15120" y="5116"/>
                    </a:cubicBezTo>
                    <a:cubicBezTo>
                      <a:pt x="14400" y="3411"/>
                      <a:pt x="11520" y="2842"/>
                      <a:pt x="10800" y="2842"/>
                    </a:cubicBezTo>
                    <a:cubicBezTo>
                      <a:pt x="9360" y="2842"/>
                      <a:pt x="7920" y="1705"/>
                      <a:pt x="6480" y="1137"/>
                    </a:cubicBezTo>
                    <a:cubicBezTo>
                      <a:pt x="5760" y="568"/>
                      <a:pt x="5040" y="0"/>
                      <a:pt x="4320" y="0"/>
                    </a:cubicBezTo>
                    <a:cubicBezTo>
                      <a:pt x="4320" y="0"/>
                      <a:pt x="3600" y="0"/>
                      <a:pt x="3600" y="0"/>
                    </a:cubicBezTo>
                    <a:cubicBezTo>
                      <a:pt x="2880" y="0"/>
                      <a:pt x="1440" y="0"/>
                      <a:pt x="0" y="568"/>
                    </a:cubicBezTo>
                    <a:cubicBezTo>
                      <a:pt x="720" y="568"/>
                      <a:pt x="720" y="568"/>
                      <a:pt x="720" y="568"/>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08" name="Shape 3911"/>
              <p:cNvSpPr/>
              <p:nvPr/>
            </p:nvSpPr>
            <p:spPr>
              <a:xfrm>
                <a:off x="1394046" y="1670647"/>
                <a:ext cx="242963" cy="127202"/>
              </a:xfrm>
              <a:custGeom>
                <a:avLst/>
                <a:gdLst/>
                <a:ahLst/>
                <a:cxnLst>
                  <a:cxn ang="0">
                    <a:pos x="wd2" y="hd2"/>
                  </a:cxn>
                  <a:cxn ang="5400000">
                    <a:pos x="wd2" y="hd2"/>
                  </a:cxn>
                  <a:cxn ang="10800000">
                    <a:pos x="wd2" y="hd2"/>
                  </a:cxn>
                  <a:cxn ang="16200000">
                    <a:pos x="wd2" y="hd2"/>
                  </a:cxn>
                </a:cxnLst>
                <a:rect l="0" t="0" r="r" b="b"/>
                <a:pathLst>
                  <a:path w="21600" h="21600" extrusionOk="0">
                    <a:moveTo>
                      <a:pt x="20925" y="2541"/>
                    </a:moveTo>
                    <a:cubicBezTo>
                      <a:pt x="20925" y="2541"/>
                      <a:pt x="20925" y="2541"/>
                      <a:pt x="20925" y="2541"/>
                    </a:cubicBezTo>
                    <a:cubicBezTo>
                      <a:pt x="20587" y="1906"/>
                      <a:pt x="20587" y="1906"/>
                      <a:pt x="20587" y="1906"/>
                    </a:cubicBezTo>
                    <a:cubicBezTo>
                      <a:pt x="20587" y="1906"/>
                      <a:pt x="20587" y="1906"/>
                      <a:pt x="20587" y="1906"/>
                    </a:cubicBezTo>
                    <a:cubicBezTo>
                      <a:pt x="20587" y="1906"/>
                      <a:pt x="20250" y="1906"/>
                      <a:pt x="20250" y="1906"/>
                    </a:cubicBezTo>
                    <a:cubicBezTo>
                      <a:pt x="20250" y="1906"/>
                      <a:pt x="20250" y="1906"/>
                      <a:pt x="20250" y="1271"/>
                    </a:cubicBezTo>
                    <a:cubicBezTo>
                      <a:pt x="20250" y="1271"/>
                      <a:pt x="20250" y="1271"/>
                      <a:pt x="20250" y="1271"/>
                    </a:cubicBezTo>
                    <a:cubicBezTo>
                      <a:pt x="20250" y="1271"/>
                      <a:pt x="20250" y="1271"/>
                      <a:pt x="20250" y="1271"/>
                    </a:cubicBezTo>
                    <a:cubicBezTo>
                      <a:pt x="20250" y="1271"/>
                      <a:pt x="20250" y="1271"/>
                      <a:pt x="20250" y="1271"/>
                    </a:cubicBezTo>
                    <a:cubicBezTo>
                      <a:pt x="20250" y="1271"/>
                      <a:pt x="20250" y="1271"/>
                      <a:pt x="20250" y="1271"/>
                    </a:cubicBezTo>
                    <a:cubicBezTo>
                      <a:pt x="19912" y="1271"/>
                      <a:pt x="19912" y="1271"/>
                      <a:pt x="19912" y="1271"/>
                    </a:cubicBezTo>
                    <a:cubicBezTo>
                      <a:pt x="19912" y="635"/>
                      <a:pt x="19238" y="635"/>
                      <a:pt x="17550" y="0"/>
                    </a:cubicBezTo>
                    <a:cubicBezTo>
                      <a:pt x="17213" y="0"/>
                      <a:pt x="17213" y="0"/>
                      <a:pt x="16875" y="0"/>
                    </a:cubicBezTo>
                    <a:cubicBezTo>
                      <a:pt x="15187" y="0"/>
                      <a:pt x="13837" y="635"/>
                      <a:pt x="13500" y="1271"/>
                    </a:cubicBezTo>
                    <a:cubicBezTo>
                      <a:pt x="12488" y="2541"/>
                      <a:pt x="11475" y="3812"/>
                      <a:pt x="10125" y="3812"/>
                    </a:cubicBezTo>
                    <a:cubicBezTo>
                      <a:pt x="9787" y="3176"/>
                      <a:pt x="8100" y="3176"/>
                      <a:pt x="7087" y="3176"/>
                    </a:cubicBezTo>
                    <a:cubicBezTo>
                      <a:pt x="6750" y="3176"/>
                      <a:pt x="6412" y="3176"/>
                      <a:pt x="6412" y="3176"/>
                    </a:cubicBezTo>
                    <a:cubicBezTo>
                      <a:pt x="6412" y="3176"/>
                      <a:pt x="6412" y="3176"/>
                      <a:pt x="6075" y="3176"/>
                    </a:cubicBezTo>
                    <a:cubicBezTo>
                      <a:pt x="5737" y="3176"/>
                      <a:pt x="4725" y="3176"/>
                      <a:pt x="4050" y="3176"/>
                    </a:cubicBezTo>
                    <a:cubicBezTo>
                      <a:pt x="3375" y="2541"/>
                      <a:pt x="2700" y="2541"/>
                      <a:pt x="2362" y="2541"/>
                    </a:cubicBezTo>
                    <a:cubicBezTo>
                      <a:pt x="2362" y="2541"/>
                      <a:pt x="2362" y="2541"/>
                      <a:pt x="2362" y="2541"/>
                    </a:cubicBezTo>
                    <a:cubicBezTo>
                      <a:pt x="2362" y="2541"/>
                      <a:pt x="2362" y="2541"/>
                      <a:pt x="2362" y="2541"/>
                    </a:cubicBezTo>
                    <a:cubicBezTo>
                      <a:pt x="2362" y="2541"/>
                      <a:pt x="2362" y="2541"/>
                      <a:pt x="2362" y="2541"/>
                    </a:cubicBezTo>
                    <a:cubicBezTo>
                      <a:pt x="2025" y="2541"/>
                      <a:pt x="1687" y="1906"/>
                      <a:pt x="1350" y="1906"/>
                    </a:cubicBezTo>
                    <a:cubicBezTo>
                      <a:pt x="1350" y="1271"/>
                      <a:pt x="1350" y="1271"/>
                      <a:pt x="1012" y="1271"/>
                    </a:cubicBezTo>
                    <a:cubicBezTo>
                      <a:pt x="1012" y="1271"/>
                      <a:pt x="1012" y="635"/>
                      <a:pt x="675" y="635"/>
                    </a:cubicBezTo>
                    <a:cubicBezTo>
                      <a:pt x="675" y="635"/>
                      <a:pt x="675" y="635"/>
                      <a:pt x="675" y="635"/>
                    </a:cubicBezTo>
                    <a:cubicBezTo>
                      <a:pt x="675" y="635"/>
                      <a:pt x="337" y="0"/>
                      <a:pt x="337" y="0"/>
                    </a:cubicBezTo>
                    <a:cubicBezTo>
                      <a:pt x="337" y="0"/>
                      <a:pt x="337" y="0"/>
                      <a:pt x="337" y="0"/>
                    </a:cubicBezTo>
                    <a:cubicBezTo>
                      <a:pt x="337" y="0"/>
                      <a:pt x="337" y="0"/>
                      <a:pt x="337" y="0"/>
                    </a:cubicBezTo>
                    <a:cubicBezTo>
                      <a:pt x="337" y="0"/>
                      <a:pt x="337" y="0"/>
                      <a:pt x="337" y="0"/>
                    </a:cubicBezTo>
                    <a:cubicBezTo>
                      <a:pt x="0" y="635"/>
                      <a:pt x="0" y="635"/>
                      <a:pt x="0" y="1271"/>
                    </a:cubicBezTo>
                    <a:cubicBezTo>
                      <a:pt x="0" y="1906"/>
                      <a:pt x="0" y="2541"/>
                      <a:pt x="337" y="3176"/>
                    </a:cubicBezTo>
                    <a:cubicBezTo>
                      <a:pt x="675" y="3812"/>
                      <a:pt x="2362" y="6988"/>
                      <a:pt x="1687" y="8894"/>
                    </a:cubicBezTo>
                    <a:cubicBezTo>
                      <a:pt x="1687" y="9529"/>
                      <a:pt x="1350" y="10165"/>
                      <a:pt x="1012" y="10165"/>
                    </a:cubicBezTo>
                    <a:cubicBezTo>
                      <a:pt x="1012" y="10165"/>
                      <a:pt x="675" y="10165"/>
                      <a:pt x="675" y="10165"/>
                    </a:cubicBezTo>
                    <a:cubicBezTo>
                      <a:pt x="337" y="10800"/>
                      <a:pt x="337" y="11435"/>
                      <a:pt x="337" y="11435"/>
                    </a:cubicBezTo>
                    <a:cubicBezTo>
                      <a:pt x="337" y="11435"/>
                      <a:pt x="337" y="12071"/>
                      <a:pt x="337" y="12071"/>
                    </a:cubicBezTo>
                    <a:cubicBezTo>
                      <a:pt x="337" y="12071"/>
                      <a:pt x="337" y="12071"/>
                      <a:pt x="337" y="12071"/>
                    </a:cubicBezTo>
                    <a:cubicBezTo>
                      <a:pt x="337" y="12706"/>
                      <a:pt x="337" y="12706"/>
                      <a:pt x="337" y="12706"/>
                    </a:cubicBezTo>
                    <a:cubicBezTo>
                      <a:pt x="337" y="12706"/>
                      <a:pt x="337" y="13341"/>
                      <a:pt x="337" y="13341"/>
                    </a:cubicBezTo>
                    <a:cubicBezTo>
                      <a:pt x="337" y="13976"/>
                      <a:pt x="337" y="13976"/>
                      <a:pt x="337" y="13976"/>
                    </a:cubicBezTo>
                    <a:cubicBezTo>
                      <a:pt x="337" y="13976"/>
                      <a:pt x="337" y="13976"/>
                      <a:pt x="337" y="14612"/>
                    </a:cubicBezTo>
                    <a:cubicBezTo>
                      <a:pt x="337" y="14612"/>
                      <a:pt x="337" y="14612"/>
                      <a:pt x="337" y="14612"/>
                    </a:cubicBezTo>
                    <a:cubicBezTo>
                      <a:pt x="2025" y="17788"/>
                      <a:pt x="2362" y="18424"/>
                      <a:pt x="2362" y="19694"/>
                    </a:cubicBezTo>
                    <a:cubicBezTo>
                      <a:pt x="2362" y="19694"/>
                      <a:pt x="2700" y="19694"/>
                      <a:pt x="2700" y="19694"/>
                    </a:cubicBezTo>
                    <a:cubicBezTo>
                      <a:pt x="2700" y="19694"/>
                      <a:pt x="2700" y="19694"/>
                      <a:pt x="3037" y="20329"/>
                    </a:cubicBezTo>
                    <a:cubicBezTo>
                      <a:pt x="3037" y="20329"/>
                      <a:pt x="3037" y="20329"/>
                      <a:pt x="3037" y="20329"/>
                    </a:cubicBezTo>
                    <a:cubicBezTo>
                      <a:pt x="3037" y="20329"/>
                      <a:pt x="3037" y="20329"/>
                      <a:pt x="3037" y="20329"/>
                    </a:cubicBezTo>
                    <a:cubicBezTo>
                      <a:pt x="3037" y="20329"/>
                      <a:pt x="3375" y="20329"/>
                      <a:pt x="3375" y="20329"/>
                    </a:cubicBezTo>
                    <a:cubicBezTo>
                      <a:pt x="3375" y="20329"/>
                      <a:pt x="3712" y="20329"/>
                      <a:pt x="3712" y="20329"/>
                    </a:cubicBezTo>
                    <a:cubicBezTo>
                      <a:pt x="4050" y="20329"/>
                      <a:pt x="4050" y="20329"/>
                      <a:pt x="4050" y="20329"/>
                    </a:cubicBezTo>
                    <a:cubicBezTo>
                      <a:pt x="4387" y="20329"/>
                      <a:pt x="4387" y="20329"/>
                      <a:pt x="4725" y="20329"/>
                    </a:cubicBezTo>
                    <a:cubicBezTo>
                      <a:pt x="4725" y="20329"/>
                      <a:pt x="4725" y="20329"/>
                      <a:pt x="5062" y="20329"/>
                    </a:cubicBezTo>
                    <a:cubicBezTo>
                      <a:pt x="5062" y="20329"/>
                      <a:pt x="5400" y="20329"/>
                      <a:pt x="5737" y="20329"/>
                    </a:cubicBezTo>
                    <a:cubicBezTo>
                      <a:pt x="7087" y="20329"/>
                      <a:pt x="7763" y="20329"/>
                      <a:pt x="8100" y="20329"/>
                    </a:cubicBezTo>
                    <a:cubicBezTo>
                      <a:pt x="8100" y="20965"/>
                      <a:pt x="8100" y="20965"/>
                      <a:pt x="8100" y="20965"/>
                    </a:cubicBezTo>
                    <a:cubicBezTo>
                      <a:pt x="8100" y="20965"/>
                      <a:pt x="8100" y="20965"/>
                      <a:pt x="8100" y="20965"/>
                    </a:cubicBezTo>
                    <a:cubicBezTo>
                      <a:pt x="8437" y="20965"/>
                      <a:pt x="8437" y="20965"/>
                      <a:pt x="8775" y="20965"/>
                    </a:cubicBezTo>
                    <a:cubicBezTo>
                      <a:pt x="8775" y="20965"/>
                      <a:pt x="8775" y="20965"/>
                      <a:pt x="8775" y="20965"/>
                    </a:cubicBezTo>
                    <a:cubicBezTo>
                      <a:pt x="8775" y="20965"/>
                      <a:pt x="8775" y="20965"/>
                      <a:pt x="9112" y="20965"/>
                    </a:cubicBezTo>
                    <a:cubicBezTo>
                      <a:pt x="9112" y="20965"/>
                      <a:pt x="9112" y="20965"/>
                      <a:pt x="9112" y="20965"/>
                    </a:cubicBezTo>
                    <a:cubicBezTo>
                      <a:pt x="9450" y="20965"/>
                      <a:pt x="9450" y="20965"/>
                      <a:pt x="9450" y="21600"/>
                    </a:cubicBezTo>
                    <a:cubicBezTo>
                      <a:pt x="9787" y="21600"/>
                      <a:pt x="9787" y="21600"/>
                      <a:pt x="9787" y="21600"/>
                    </a:cubicBezTo>
                    <a:cubicBezTo>
                      <a:pt x="9787" y="21600"/>
                      <a:pt x="10125" y="21600"/>
                      <a:pt x="10125" y="21600"/>
                    </a:cubicBezTo>
                    <a:cubicBezTo>
                      <a:pt x="10125" y="21600"/>
                      <a:pt x="10462" y="21600"/>
                      <a:pt x="10462" y="21600"/>
                    </a:cubicBezTo>
                    <a:cubicBezTo>
                      <a:pt x="10462" y="21600"/>
                      <a:pt x="10462" y="21600"/>
                      <a:pt x="10800" y="21600"/>
                    </a:cubicBezTo>
                    <a:cubicBezTo>
                      <a:pt x="10800" y="21600"/>
                      <a:pt x="10800" y="21600"/>
                      <a:pt x="11137" y="21600"/>
                    </a:cubicBezTo>
                    <a:cubicBezTo>
                      <a:pt x="11137" y="21600"/>
                      <a:pt x="11137" y="21600"/>
                      <a:pt x="11137" y="21600"/>
                    </a:cubicBezTo>
                    <a:cubicBezTo>
                      <a:pt x="11475" y="21600"/>
                      <a:pt x="11475" y="21600"/>
                      <a:pt x="11813" y="21600"/>
                    </a:cubicBezTo>
                    <a:cubicBezTo>
                      <a:pt x="11813" y="21600"/>
                      <a:pt x="11813" y="21600"/>
                      <a:pt x="11813" y="21600"/>
                    </a:cubicBezTo>
                    <a:cubicBezTo>
                      <a:pt x="12150" y="21600"/>
                      <a:pt x="12488" y="21600"/>
                      <a:pt x="12488" y="21600"/>
                    </a:cubicBezTo>
                    <a:cubicBezTo>
                      <a:pt x="12488" y="21600"/>
                      <a:pt x="12488" y="20965"/>
                      <a:pt x="12488" y="20965"/>
                    </a:cubicBezTo>
                    <a:cubicBezTo>
                      <a:pt x="12488" y="20329"/>
                      <a:pt x="12488" y="20329"/>
                      <a:pt x="12488" y="20329"/>
                    </a:cubicBezTo>
                    <a:cubicBezTo>
                      <a:pt x="12825" y="20329"/>
                      <a:pt x="12825" y="19694"/>
                      <a:pt x="12825" y="19694"/>
                    </a:cubicBezTo>
                    <a:cubicBezTo>
                      <a:pt x="12825" y="19694"/>
                      <a:pt x="12825" y="19694"/>
                      <a:pt x="12825" y="19694"/>
                    </a:cubicBezTo>
                    <a:cubicBezTo>
                      <a:pt x="13163" y="19694"/>
                      <a:pt x="13163" y="19059"/>
                      <a:pt x="13163" y="19059"/>
                    </a:cubicBezTo>
                    <a:cubicBezTo>
                      <a:pt x="13163" y="19059"/>
                      <a:pt x="13163" y="19059"/>
                      <a:pt x="13500" y="19059"/>
                    </a:cubicBezTo>
                    <a:cubicBezTo>
                      <a:pt x="13500" y="19059"/>
                      <a:pt x="13500" y="19059"/>
                      <a:pt x="13837" y="19059"/>
                    </a:cubicBezTo>
                    <a:cubicBezTo>
                      <a:pt x="13837" y="19059"/>
                      <a:pt x="13837" y="19059"/>
                      <a:pt x="13837" y="19059"/>
                    </a:cubicBezTo>
                    <a:cubicBezTo>
                      <a:pt x="13837" y="19059"/>
                      <a:pt x="14175" y="18424"/>
                      <a:pt x="14175" y="18424"/>
                    </a:cubicBezTo>
                    <a:cubicBezTo>
                      <a:pt x="14175" y="18424"/>
                      <a:pt x="14175" y="18424"/>
                      <a:pt x="14175" y="18424"/>
                    </a:cubicBezTo>
                    <a:cubicBezTo>
                      <a:pt x="14175" y="18424"/>
                      <a:pt x="14175" y="18424"/>
                      <a:pt x="14175" y="18424"/>
                    </a:cubicBezTo>
                    <a:cubicBezTo>
                      <a:pt x="14175" y="18424"/>
                      <a:pt x="14175" y="18424"/>
                      <a:pt x="14175" y="17788"/>
                    </a:cubicBezTo>
                    <a:cubicBezTo>
                      <a:pt x="14175" y="17788"/>
                      <a:pt x="14175" y="17788"/>
                      <a:pt x="14175" y="17788"/>
                    </a:cubicBezTo>
                    <a:cubicBezTo>
                      <a:pt x="14175" y="17788"/>
                      <a:pt x="14175" y="17788"/>
                      <a:pt x="14175" y="17788"/>
                    </a:cubicBezTo>
                    <a:cubicBezTo>
                      <a:pt x="14175" y="17153"/>
                      <a:pt x="14175" y="17153"/>
                      <a:pt x="14175" y="17153"/>
                    </a:cubicBezTo>
                    <a:cubicBezTo>
                      <a:pt x="14175" y="17153"/>
                      <a:pt x="14512" y="17153"/>
                      <a:pt x="14512" y="17153"/>
                    </a:cubicBezTo>
                    <a:cubicBezTo>
                      <a:pt x="14512" y="17153"/>
                      <a:pt x="14512" y="17153"/>
                      <a:pt x="14512" y="17153"/>
                    </a:cubicBezTo>
                    <a:cubicBezTo>
                      <a:pt x="14512" y="16518"/>
                      <a:pt x="14512" y="16518"/>
                      <a:pt x="14850" y="16518"/>
                    </a:cubicBezTo>
                    <a:cubicBezTo>
                      <a:pt x="14850" y="16518"/>
                      <a:pt x="14850" y="16518"/>
                      <a:pt x="14850" y="16518"/>
                    </a:cubicBezTo>
                    <a:cubicBezTo>
                      <a:pt x="14850" y="16518"/>
                      <a:pt x="14850" y="16518"/>
                      <a:pt x="14850" y="16518"/>
                    </a:cubicBezTo>
                    <a:cubicBezTo>
                      <a:pt x="14850" y="16518"/>
                      <a:pt x="14850" y="16518"/>
                      <a:pt x="14850" y="16518"/>
                    </a:cubicBezTo>
                    <a:cubicBezTo>
                      <a:pt x="15187" y="16518"/>
                      <a:pt x="16200" y="15882"/>
                      <a:pt x="17213" y="15882"/>
                    </a:cubicBezTo>
                    <a:cubicBezTo>
                      <a:pt x="18225" y="15882"/>
                      <a:pt x="18562" y="15882"/>
                      <a:pt x="19238" y="16518"/>
                    </a:cubicBezTo>
                    <a:cubicBezTo>
                      <a:pt x="19238" y="16518"/>
                      <a:pt x="19238" y="16518"/>
                      <a:pt x="19575" y="16518"/>
                    </a:cubicBezTo>
                    <a:cubicBezTo>
                      <a:pt x="18562" y="15882"/>
                      <a:pt x="18225" y="12706"/>
                      <a:pt x="18225" y="11435"/>
                    </a:cubicBezTo>
                    <a:cubicBezTo>
                      <a:pt x="18225" y="9529"/>
                      <a:pt x="18900" y="8894"/>
                      <a:pt x="18900" y="8894"/>
                    </a:cubicBezTo>
                    <a:cubicBezTo>
                      <a:pt x="19238" y="8894"/>
                      <a:pt x="19575" y="7624"/>
                      <a:pt x="19912" y="6988"/>
                    </a:cubicBezTo>
                    <a:cubicBezTo>
                      <a:pt x="20250" y="5082"/>
                      <a:pt x="20925" y="3812"/>
                      <a:pt x="21600" y="3176"/>
                    </a:cubicBezTo>
                    <a:cubicBezTo>
                      <a:pt x="21600" y="3176"/>
                      <a:pt x="21600" y="2541"/>
                      <a:pt x="21600" y="2541"/>
                    </a:cubicBezTo>
                    <a:cubicBezTo>
                      <a:pt x="21263" y="2541"/>
                      <a:pt x="21263" y="2541"/>
                      <a:pt x="21263" y="2541"/>
                    </a:cubicBezTo>
                    <a:cubicBezTo>
                      <a:pt x="21263" y="2541"/>
                      <a:pt x="20925" y="2541"/>
                      <a:pt x="20925" y="2541"/>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09" name="Shape 3912"/>
              <p:cNvSpPr/>
              <p:nvPr/>
            </p:nvSpPr>
            <p:spPr>
              <a:xfrm>
                <a:off x="1310403" y="1759302"/>
                <a:ext cx="99576" cy="65529"/>
              </a:xfrm>
              <a:custGeom>
                <a:avLst/>
                <a:gdLst/>
                <a:ahLst/>
                <a:cxnLst>
                  <a:cxn ang="0">
                    <a:pos x="wd2" y="hd2"/>
                  </a:cxn>
                  <a:cxn ang="5400000">
                    <a:pos x="wd2" y="hd2"/>
                  </a:cxn>
                  <a:cxn ang="10800000">
                    <a:pos x="wd2" y="hd2"/>
                  </a:cxn>
                  <a:cxn ang="16200000">
                    <a:pos x="wd2" y="hd2"/>
                  </a:cxn>
                </a:cxnLst>
                <a:rect l="0" t="0" r="r" b="b"/>
                <a:pathLst>
                  <a:path w="21600" h="21600" extrusionOk="0">
                    <a:moveTo>
                      <a:pt x="21600" y="11435"/>
                    </a:moveTo>
                    <a:cubicBezTo>
                      <a:pt x="21600" y="11435"/>
                      <a:pt x="20769" y="11435"/>
                      <a:pt x="20769" y="11435"/>
                    </a:cubicBezTo>
                    <a:cubicBezTo>
                      <a:pt x="20769" y="11435"/>
                      <a:pt x="20769" y="11435"/>
                      <a:pt x="20769" y="11435"/>
                    </a:cubicBezTo>
                    <a:cubicBezTo>
                      <a:pt x="20769" y="11435"/>
                      <a:pt x="20769" y="11435"/>
                      <a:pt x="20769" y="10165"/>
                    </a:cubicBezTo>
                    <a:cubicBezTo>
                      <a:pt x="20769" y="10165"/>
                      <a:pt x="20769" y="10165"/>
                      <a:pt x="20769" y="10165"/>
                    </a:cubicBezTo>
                    <a:cubicBezTo>
                      <a:pt x="20769" y="10165"/>
                      <a:pt x="19938" y="10165"/>
                      <a:pt x="19938" y="8894"/>
                    </a:cubicBezTo>
                    <a:cubicBezTo>
                      <a:pt x="19938" y="8894"/>
                      <a:pt x="19938" y="7624"/>
                      <a:pt x="15785" y="1271"/>
                    </a:cubicBezTo>
                    <a:cubicBezTo>
                      <a:pt x="15785" y="1271"/>
                      <a:pt x="15785" y="1271"/>
                      <a:pt x="15785" y="1271"/>
                    </a:cubicBezTo>
                    <a:cubicBezTo>
                      <a:pt x="14954" y="1271"/>
                      <a:pt x="14954" y="1271"/>
                      <a:pt x="14954" y="0"/>
                    </a:cubicBezTo>
                    <a:cubicBezTo>
                      <a:pt x="14954" y="0"/>
                      <a:pt x="14954" y="0"/>
                      <a:pt x="14954" y="0"/>
                    </a:cubicBezTo>
                    <a:cubicBezTo>
                      <a:pt x="14954" y="0"/>
                      <a:pt x="14954" y="0"/>
                      <a:pt x="14954" y="0"/>
                    </a:cubicBezTo>
                    <a:cubicBezTo>
                      <a:pt x="14954" y="0"/>
                      <a:pt x="14954" y="0"/>
                      <a:pt x="14954" y="0"/>
                    </a:cubicBezTo>
                    <a:cubicBezTo>
                      <a:pt x="14123" y="0"/>
                      <a:pt x="13292" y="0"/>
                      <a:pt x="13292" y="0"/>
                    </a:cubicBezTo>
                    <a:cubicBezTo>
                      <a:pt x="12462" y="0"/>
                      <a:pt x="12462" y="0"/>
                      <a:pt x="12462" y="0"/>
                    </a:cubicBezTo>
                    <a:cubicBezTo>
                      <a:pt x="12462" y="0"/>
                      <a:pt x="11631" y="1271"/>
                      <a:pt x="10800" y="1271"/>
                    </a:cubicBezTo>
                    <a:cubicBezTo>
                      <a:pt x="10800" y="1271"/>
                      <a:pt x="10800" y="1271"/>
                      <a:pt x="10800" y="1271"/>
                    </a:cubicBezTo>
                    <a:cubicBezTo>
                      <a:pt x="9969" y="1271"/>
                      <a:pt x="9138" y="1271"/>
                      <a:pt x="8308" y="1271"/>
                    </a:cubicBezTo>
                    <a:cubicBezTo>
                      <a:pt x="8308" y="1271"/>
                      <a:pt x="8308" y="1271"/>
                      <a:pt x="8308" y="1271"/>
                    </a:cubicBezTo>
                    <a:cubicBezTo>
                      <a:pt x="7477" y="1271"/>
                      <a:pt x="7477" y="2541"/>
                      <a:pt x="6646" y="2541"/>
                    </a:cubicBezTo>
                    <a:cubicBezTo>
                      <a:pt x="6646" y="2541"/>
                      <a:pt x="6646" y="2541"/>
                      <a:pt x="5815" y="2541"/>
                    </a:cubicBezTo>
                    <a:cubicBezTo>
                      <a:pt x="5815" y="2541"/>
                      <a:pt x="5815" y="2541"/>
                      <a:pt x="4985" y="2541"/>
                    </a:cubicBezTo>
                    <a:cubicBezTo>
                      <a:pt x="4985" y="2541"/>
                      <a:pt x="4154" y="2541"/>
                      <a:pt x="4154" y="2541"/>
                    </a:cubicBezTo>
                    <a:cubicBezTo>
                      <a:pt x="4154" y="2541"/>
                      <a:pt x="4154" y="2541"/>
                      <a:pt x="4154" y="2541"/>
                    </a:cubicBezTo>
                    <a:cubicBezTo>
                      <a:pt x="2492" y="3812"/>
                      <a:pt x="1662" y="3812"/>
                      <a:pt x="831" y="3812"/>
                    </a:cubicBezTo>
                    <a:cubicBezTo>
                      <a:pt x="831" y="3812"/>
                      <a:pt x="831" y="3812"/>
                      <a:pt x="831" y="3812"/>
                    </a:cubicBezTo>
                    <a:cubicBezTo>
                      <a:pt x="831" y="5082"/>
                      <a:pt x="831" y="6353"/>
                      <a:pt x="831" y="6353"/>
                    </a:cubicBezTo>
                    <a:cubicBezTo>
                      <a:pt x="831" y="6353"/>
                      <a:pt x="831" y="7624"/>
                      <a:pt x="831" y="7624"/>
                    </a:cubicBezTo>
                    <a:cubicBezTo>
                      <a:pt x="831" y="7624"/>
                      <a:pt x="0" y="8894"/>
                      <a:pt x="0" y="10165"/>
                    </a:cubicBezTo>
                    <a:cubicBezTo>
                      <a:pt x="0" y="10165"/>
                      <a:pt x="0" y="10165"/>
                      <a:pt x="0" y="10165"/>
                    </a:cubicBezTo>
                    <a:cubicBezTo>
                      <a:pt x="0" y="11435"/>
                      <a:pt x="0" y="12706"/>
                      <a:pt x="0" y="12706"/>
                    </a:cubicBezTo>
                    <a:cubicBezTo>
                      <a:pt x="0" y="12706"/>
                      <a:pt x="0" y="12706"/>
                      <a:pt x="0" y="12706"/>
                    </a:cubicBezTo>
                    <a:cubicBezTo>
                      <a:pt x="0" y="13976"/>
                      <a:pt x="0" y="13976"/>
                      <a:pt x="831" y="15247"/>
                    </a:cubicBezTo>
                    <a:cubicBezTo>
                      <a:pt x="831" y="15247"/>
                      <a:pt x="831" y="16518"/>
                      <a:pt x="831" y="16518"/>
                    </a:cubicBezTo>
                    <a:cubicBezTo>
                      <a:pt x="831" y="16518"/>
                      <a:pt x="831" y="16518"/>
                      <a:pt x="1662" y="17788"/>
                    </a:cubicBezTo>
                    <a:cubicBezTo>
                      <a:pt x="1662" y="17788"/>
                      <a:pt x="1662" y="17788"/>
                      <a:pt x="1662" y="17788"/>
                    </a:cubicBezTo>
                    <a:cubicBezTo>
                      <a:pt x="2492" y="19059"/>
                      <a:pt x="2492" y="19059"/>
                      <a:pt x="2492" y="19059"/>
                    </a:cubicBezTo>
                    <a:cubicBezTo>
                      <a:pt x="2492" y="19059"/>
                      <a:pt x="3323" y="20329"/>
                      <a:pt x="3323" y="20329"/>
                    </a:cubicBezTo>
                    <a:cubicBezTo>
                      <a:pt x="3323" y="20329"/>
                      <a:pt x="3323" y="20329"/>
                      <a:pt x="4154" y="21600"/>
                    </a:cubicBezTo>
                    <a:cubicBezTo>
                      <a:pt x="4154" y="21600"/>
                      <a:pt x="4154" y="21600"/>
                      <a:pt x="4985" y="21600"/>
                    </a:cubicBezTo>
                    <a:cubicBezTo>
                      <a:pt x="4985" y="21600"/>
                      <a:pt x="4985" y="21600"/>
                      <a:pt x="4985" y="21600"/>
                    </a:cubicBezTo>
                    <a:cubicBezTo>
                      <a:pt x="4985" y="21600"/>
                      <a:pt x="4985" y="21600"/>
                      <a:pt x="4985" y="21600"/>
                    </a:cubicBezTo>
                    <a:cubicBezTo>
                      <a:pt x="5815" y="21600"/>
                      <a:pt x="5815" y="21600"/>
                      <a:pt x="6646" y="21600"/>
                    </a:cubicBezTo>
                    <a:cubicBezTo>
                      <a:pt x="7477" y="21600"/>
                      <a:pt x="7477" y="21600"/>
                      <a:pt x="7477" y="21600"/>
                    </a:cubicBezTo>
                    <a:cubicBezTo>
                      <a:pt x="7477" y="21600"/>
                      <a:pt x="7477" y="21600"/>
                      <a:pt x="7477" y="21600"/>
                    </a:cubicBezTo>
                    <a:cubicBezTo>
                      <a:pt x="8308" y="21600"/>
                      <a:pt x="8308" y="21600"/>
                      <a:pt x="8308" y="21600"/>
                    </a:cubicBezTo>
                    <a:cubicBezTo>
                      <a:pt x="9138" y="21600"/>
                      <a:pt x="9138" y="21600"/>
                      <a:pt x="9138" y="21600"/>
                    </a:cubicBezTo>
                    <a:cubicBezTo>
                      <a:pt x="9138" y="21600"/>
                      <a:pt x="9969" y="21600"/>
                      <a:pt x="9969" y="21600"/>
                    </a:cubicBezTo>
                    <a:cubicBezTo>
                      <a:pt x="10800" y="20329"/>
                      <a:pt x="11631" y="20329"/>
                      <a:pt x="11631" y="19059"/>
                    </a:cubicBezTo>
                    <a:cubicBezTo>
                      <a:pt x="12462" y="17788"/>
                      <a:pt x="14123" y="16518"/>
                      <a:pt x="15785" y="16518"/>
                    </a:cubicBezTo>
                    <a:cubicBezTo>
                      <a:pt x="15785" y="16518"/>
                      <a:pt x="15785" y="16518"/>
                      <a:pt x="15785" y="16518"/>
                    </a:cubicBezTo>
                    <a:cubicBezTo>
                      <a:pt x="15785" y="16518"/>
                      <a:pt x="15785" y="16518"/>
                      <a:pt x="16615" y="16518"/>
                    </a:cubicBezTo>
                    <a:cubicBezTo>
                      <a:pt x="16615" y="16518"/>
                      <a:pt x="16615" y="16518"/>
                      <a:pt x="16615" y="16518"/>
                    </a:cubicBezTo>
                    <a:cubicBezTo>
                      <a:pt x="16615" y="16518"/>
                      <a:pt x="17446" y="16518"/>
                      <a:pt x="17446" y="16518"/>
                    </a:cubicBezTo>
                    <a:cubicBezTo>
                      <a:pt x="17446" y="16518"/>
                      <a:pt x="17446" y="16518"/>
                      <a:pt x="17446" y="16518"/>
                    </a:cubicBezTo>
                    <a:cubicBezTo>
                      <a:pt x="18277" y="15247"/>
                      <a:pt x="18277" y="15247"/>
                      <a:pt x="18277" y="15247"/>
                    </a:cubicBezTo>
                    <a:cubicBezTo>
                      <a:pt x="18277" y="15247"/>
                      <a:pt x="18277" y="15247"/>
                      <a:pt x="19108" y="15247"/>
                    </a:cubicBezTo>
                    <a:cubicBezTo>
                      <a:pt x="19108" y="15247"/>
                      <a:pt x="19108" y="15247"/>
                      <a:pt x="19108" y="15247"/>
                    </a:cubicBezTo>
                    <a:cubicBezTo>
                      <a:pt x="19108" y="15247"/>
                      <a:pt x="19938" y="13976"/>
                      <a:pt x="19938" y="13976"/>
                    </a:cubicBezTo>
                    <a:cubicBezTo>
                      <a:pt x="19938" y="13976"/>
                      <a:pt x="19938" y="13976"/>
                      <a:pt x="19938" y="13976"/>
                    </a:cubicBezTo>
                    <a:cubicBezTo>
                      <a:pt x="20769" y="13976"/>
                      <a:pt x="20769" y="13976"/>
                      <a:pt x="20769" y="13976"/>
                    </a:cubicBezTo>
                    <a:cubicBezTo>
                      <a:pt x="20769" y="13976"/>
                      <a:pt x="20769" y="13976"/>
                      <a:pt x="20769" y="12706"/>
                    </a:cubicBezTo>
                    <a:cubicBezTo>
                      <a:pt x="21600" y="12706"/>
                      <a:pt x="21600" y="12706"/>
                      <a:pt x="21600" y="12706"/>
                    </a:cubicBezTo>
                    <a:cubicBezTo>
                      <a:pt x="21600" y="12706"/>
                      <a:pt x="21600" y="12706"/>
                      <a:pt x="21600" y="12706"/>
                    </a:cubicBezTo>
                    <a:cubicBezTo>
                      <a:pt x="21600" y="12706"/>
                      <a:pt x="21600" y="12706"/>
                      <a:pt x="21600" y="11435"/>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10" name="Shape 3913"/>
              <p:cNvSpPr/>
              <p:nvPr/>
            </p:nvSpPr>
            <p:spPr>
              <a:xfrm>
                <a:off x="1390063" y="1227369"/>
                <a:ext cx="748803" cy="412442"/>
              </a:xfrm>
              <a:custGeom>
                <a:avLst/>
                <a:gdLst/>
                <a:ahLst/>
                <a:cxnLst>
                  <a:cxn ang="0">
                    <a:pos x="wd2" y="hd2"/>
                  </a:cxn>
                  <a:cxn ang="5400000">
                    <a:pos x="wd2" y="hd2"/>
                  </a:cxn>
                  <a:cxn ang="10800000">
                    <a:pos x="wd2" y="hd2"/>
                  </a:cxn>
                  <a:cxn ang="16200000">
                    <a:pos x="wd2" y="hd2"/>
                  </a:cxn>
                </a:cxnLst>
                <a:rect l="0" t="0" r="r" b="b"/>
                <a:pathLst>
                  <a:path w="21600" h="21600" extrusionOk="0">
                    <a:moveTo>
                      <a:pt x="11293" y="584"/>
                    </a:moveTo>
                    <a:cubicBezTo>
                      <a:pt x="11293" y="584"/>
                      <a:pt x="11293" y="584"/>
                      <a:pt x="11293" y="584"/>
                    </a:cubicBezTo>
                    <a:cubicBezTo>
                      <a:pt x="11184" y="584"/>
                      <a:pt x="11184" y="584"/>
                      <a:pt x="11074" y="584"/>
                    </a:cubicBezTo>
                    <a:cubicBezTo>
                      <a:pt x="11074" y="584"/>
                      <a:pt x="11074" y="584"/>
                      <a:pt x="11074" y="584"/>
                    </a:cubicBezTo>
                    <a:cubicBezTo>
                      <a:pt x="10964" y="584"/>
                      <a:pt x="10964" y="584"/>
                      <a:pt x="10964" y="584"/>
                    </a:cubicBezTo>
                    <a:cubicBezTo>
                      <a:pt x="10855" y="584"/>
                      <a:pt x="10855" y="584"/>
                      <a:pt x="10855" y="584"/>
                    </a:cubicBezTo>
                    <a:cubicBezTo>
                      <a:pt x="10855" y="584"/>
                      <a:pt x="10745" y="778"/>
                      <a:pt x="10745" y="778"/>
                    </a:cubicBezTo>
                    <a:cubicBezTo>
                      <a:pt x="10416" y="1168"/>
                      <a:pt x="10197" y="1557"/>
                      <a:pt x="10087" y="1751"/>
                    </a:cubicBezTo>
                    <a:cubicBezTo>
                      <a:pt x="10087" y="2530"/>
                      <a:pt x="9978" y="2919"/>
                      <a:pt x="9758" y="2919"/>
                    </a:cubicBezTo>
                    <a:cubicBezTo>
                      <a:pt x="9649" y="2919"/>
                      <a:pt x="9649" y="2919"/>
                      <a:pt x="9539" y="2724"/>
                    </a:cubicBezTo>
                    <a:cubicBezTo>
                      <a:pt x="9539" y="2724"/>
                      <a:pt x="9320" y="2530"/>
                      <a:pt x="8991" y="2530"/>
                    </a:cubicBezTo>
                    <a:cubicBezTo>
                      <a:pt x="8772" y="2530"/>
                      <a:pt x="8662" y="2724"/>
                      <a:pt x="8662" y="2724"/>
                    </a:cubicBezTo>
                    <a:cubicBezTo>
                      <a:pt x="8662" y="2724"/>
                      <a:pt x="8552" y="2724"/>
                      <a:pt x="8552" y="2724"/>
                    </a:cubicBezTo>
                    <a:cubicBezTo>
                      <a:pt x="8552" y="2724"/>
                      <a:pt x="8552" y="2724"/>
                      <a:pt x="8552" y="2724"/>
                    </a:cubicBezTo>
                    <a:cubicBezTo>
                      <a:pt x="8333" y="2724"/>
                      <a:pt x="8223" y="2530"/>
                      <a:pt x="8114" y="2335"/>
                    </a:cubicBezTo>
                    <a:cubicBezTo>
                      <a:pt x="8004" y="2335"/>
                      <a:pt x="8004" y="2141"/>
                      <a:pt x="7894" y="2141"/>
                    </a:cubicBezTo>
                    <a:cubicBezTo>
                      <a:pt x="7565" y="2530"/>
                      <a:pt x="7346" y="2335"/>
                      <a:pt x="7127" y="2141"/>
                    </a:cubicBezTo>
                    <a:cubicBezTo>
                      <a:pt x="7127" y="2141"/>
                      <a:pt x="7127" y="2141"/>
                      <a:pt x="7127" y="2141"/>
                    </a:cubicBezTo>
                    <a:cubicBezTo>
                      <a:pt x="7017" y="2141"/>
                      <a:pt x="6908" y="2335"/>
                      <a:pt x="6798" y="2335"/>
                    </a:cubicBezTo>
                    <a:cubicBezTo>
                      <a:pt x="6579" y="2335"/>
                      <a:pt x="6140" y="1946"/>
                      <a:pt x="6030" y="1946"/>
                    </a:cubicBezTo>
                    <a:cubicBezTo>
                      <a:pt x="5921" y="1751"/>
                      <a:pt x="5811" y="1751"/>
                      <a:pt x="5702" y="1751"/>
                    </a:cubicBezTo>
                    <a:cubicBezTo>
                      <a:pt x="5702" y="1751"/>
                      <a:pt x="5592" y="1751"/>
                      <a:pt x="5592" y="1751"/>
                    </a:cubicBezTo>
                    <a:cubicBezTo>
                      <a:pt x="5263" y="1946"/>
                      <a:pt x="5044" y="1946"/>
                      <a:pt x="4824" y="1557"/>
                    </a:cubicBezTo>
                    <a:cubicBezTo>
                      <a:pt x="4715" y="1362"/>
                      <a:pt x="4495" y="1168"/>
                      <a:pt x="2851" y="1168"/>
                    </a:cubicBezTo>
                    <a:cubicBezTo>
                      <a:pt x="2522" y="1168"/>
                      <a:pt x="2522" y="1362"/>
                      <a:pt x="2303" y="1557"/>
                    </a:cubicBezTo>
                    <a:cubicBezTo>
                      <a:pt x="2303" y="1751"/>
                      <a:pt x="2303" y="1751"/>
                      <a:pt x="2193" y="1946"/>
                    </a:cubicBezTo>
                    <a:cubicBezTo>
                      <a:pt x="2193" y="1946"/>
                      <a:pt x="2083" y="1946"/>
                      <a:pt x="2083" y="2141"/>
                    </a:cubicBezTo>
                    <a:cubicBezTo>
                      <a:pt x="2083" y="2141"/>
                      <a:pt x="1974" y="2141"/>
                      <a:pt x="1974" y="2141"/>
                    </a:cubicBezTo>
                    <a:cubicBezTo>
                      <a:pt x="1974" y="2141"/>
                      <a:pt x="1974" y="2141"/>
                      <a:pt x="1864" y="2141"/>
                    </a:cubicBezTo>
                    <a:cubicBezTo>
                      <a:pt x="1864" y="2141"/>
                      <a:pt x="1864" y="2141"/>
                      <a:pt x="1864" y="2141"/>
                    </a:cubicBezTo>
                    <a:cubicBezTo>
                      <a:pt x="1864" y="2335"/>
                      <a:pt x="1754" y="2335"/>
                      <a:pt x="1754" y="2335"/>
                    </a:cubicBezTo>
                    <a:cubicBezTo>
                      <a:pt x="1754" y="2335"/>
                      <a:pt x="1754" y="2335"/>
                      <a:pt x="1754" y="2335"/>
                    </a:cubicBezTo>
                    <a:cubicBezTo>
                      <a:pt x="1645" y="2335"/>
                      <a:pt x="1645" y="2335"/>
                      <a:pt x="1645" y="2335"/>
                    </a:cubicBezTo>
                    <a:cubicBezTo>
                      <a:pt x="1645" y="2335"/>
                      <a:pt x="1645" y="2335"/>
                      <a:pt x="1645" y="2335"/>
                    </a:cubicBezTo>
                    <a:cubicBezTo>
                      <a:pt x="2412" y="4281"/>
                      <a:pt x="2193" y="4670"/>
                      <a:pt x="2193" y="4865"/>
                    </a:cubicBezTo>
                    <a:cubicBezTo>
                      <a:pt x="2083" y="5254"/>
                      <a:pt x="1864" y="5449"/>
                      <a:pt x="1754" y="5643"/>
                    </a:cubicBezTo>
                    <a:cubicBezTo>
                      <a:pt x="1754" y="5643"/>
                      <a:pt x="1645" y="5643"/>
                      <a:pt x="1645" y="5838"/>
                    </a:cubicBezTo>
                    <a:cubicBezTo>
                      <a:pt x="1535" y="5838"/>
                      <a:pt x="1425" y="6227"/>
                      <a:pt x="1206" y="6616"/>
                    </a:cubicBezTo>
                    <a:cubicBezTo>
                      <a:pt x="987" y="6811"/>
                      <a:pt x="658" y="7589"/>
                      <a:pt x="548" y="7784"/>
                    </a:cubicBezTo>
                    <a:cubicBezTo>
                      <a:pt x="548" y="7784"/>
                      <a:pt x="548" y="7978"/>
                      <a:pt x="548" y="7978"/>
                    </a:cubicBezTo>
                    <a:cubicBezTo>
                      <a:pt x="548" y="8368"/>
                      <a:pt x="548" y="8562"/>
                      <a:pt x="548" y="8757"/>
                    </a:cubicBezTo>
                    <a:cubicBezTo>
                      <a:pt x="548" y="8757"/>
                      <a:pt x="548" y="8757"/>
                      <a:pt x="548" y="8757"/>
                    </a:cubicBezTo>
                    <a:cubicBezTo>
                      <a:pt x="658" y="8757"/>
                      <a:pt x="658" y="8757"/>
                      <a:pt x="658" y="8757"/>
                    </a:cubicBezTo>
                    <a:cubicBezTo>
                      <a:pt x="548" y="9146"/>
                      <a:pt x="548" y="9146"/>
                      <a:pt x="548" y="9146"/>
                    </a:cubicBezTo>
                    <a:cubicBezTo>
                      <a:pt x="548" y="9146"/>
                      <a:pt x="548" y="9146"/>
                      <a:pt x="548" y="9146"/>
                    </a:cubicBezTo>
                    <a:cubicBezTo>
                      <a:pt x="548" y="9146"/>
                      <a:pt x="548" y="9146"/>
                      <a:pt x="548" y="9146"/>
                    </a:cubicBezTo>
                    <a:cubicBezTo>
                      <a:pt x="439" y="9535"/>
                      <a:pt x="439" y="9535"/>
                      <a:pt x="439" y="9535"/>
                    </a:cubicBezTo>
                    <a:cubicBezTo>
                      <a:pt x="439" y="9535"/>
                      <a:pt x="439" y="9535"/>
                      <a:pt x="439" y="9535"/>
                    </a:cubicBezTo>
                    <a:cubicBezTo>
                      <a:pt x="329" y="9730"/>
                      <a:pt x="110" y="10314"/>
                      <a:pt x="0" y="10508"/>
                    </a:cubicBezTo>
                    <a:cubicBezTo>
                      <a:pt x="0" y="10703"/>
                      <a:pt x="0" y="10703"/>
                      <a:pt x="0" y="10703"/>
                    </a:cubicBezTo>
                    <a:cubicBezTo>
                      <a:pt x="0" y="10703"/>
                      <a:pt x="0" y="10897"/>
                      <a:pt x="0" y="10897"/>
                    </a:cubicBezTo>
                    <a:cubicBezTo>
                      <a:pt x="0" y="10897"/>
                      <a:pt x="0" y="10897"/>
                      <a:pt x="0" y="10897"/>
                    </a:cubicBezTo>
                    <a:cubicBezTo>
                      <a:pt x="0" y="10897"/>
                      <a:pt x="110" y="11092"/>
                      <a:pt x="110" y="11092"/>
                    </a:cubicBezTo>
                    <a:cubicBezTo>
                      <a:pt x="110" y="11092"/>
                      <a:pt x="110" y="11092"/>
                      <a:pt x="110" y="11092"/>
                    </a:cubicBezTo>
                    <a:cubicBezTo>
                      <a:pt x="110" y="11092"/>
                      <a:pt x="219" y="11286"/>
                      <a:pt x="219" y="11286"/>
                    </a:cubicBezTo>
                    <a:cubicBezTo>
                      <a:pt x="219" y="11286"/>
                      <a:pt x="219" y="11286"/>
                      <a:pt x="219" y="11286"/>
                    </a:cubicBezTo>
                    <a:cubicBezTo>
                      <a:pt x="329" y="11286"/>
                      <a:pt x="329" y="11481"/>
                      <a:pt x="439" y="11481"/>
                    </a:cubicBezTo>
                    <a:cubicBezTo>
                      <a:pt x="439" y="11481"/>
                      <a:pt x="548" y="11481"/>
                      <a:pt x="548" y="11676"/>
                    </a:cubicBezTo>
                    <a:cubicBezTo>
                      <a:pt x="548" y="11676"/>
                      <a:pt x="658" y="11676"/>
                      <a:pt x="658" y="11676"/>
                    </a:cubicBezTo>
                    <a:cubicBezTo>
                      <a:pt x="658" y="11676"/>
                      <a:pt x="658" y="11676"/>
                      <a:pt x="768" y="11676"/>
                    </a:cubicBezTo>
                    <a:cubicBezTo>
                      <a:pt x="768" y="11676"/>
                      <a:pt x="768" y="11676"/>
                      <a:pt x="768" y="11676"/>
                    </a:cubicBezTo>
                    <a:cubicBezTo>
                      <a:pt x="877" y="11676"/>
                      <a:pt x="987" y="11676"/>
                      <a:pt x="987" y="11676"/>
                    </a:cubicBezTo>
                    <a:cubicBezTo>
                      <a:pt x="1096" y="11676"/>
                      <a:pt x="1316" y="11676"/>
                      <a:pt x="1535" y="11870"/>
                    </a:cubicBezTo>
                    <a:cubicBezTo>
                      <a:pt x="1864" y="11870"/>
                      <a:pt x="2083" y="12065"/>
                      <a:pt x="2193" y="12065"/>
                    </a:cubicBezTo>
                    <a:cubicBezTo>
                      <a:pt x="2522" y="12065"/>
                      <a:pt x="2960" y="12259"/>
                      <a:pt x="3070" y="12454"/>
                    </a:cubicBezTo>
                    <a:cubicBezTo>
                      <a:pt x="3180" y="12454"/>
                      <a:pt x="3289" y="12454"/>
                      <a:pt x="3399" y="12259"/>
                    </a:cubicBezTo>
                    <a:cubicBezTo>
                      <a:pt x="3509" y="11870"/>
                      <a:pt x="3728" y="11870"/>
                      <a:pt x="3947" y="11870"/>
                    </a:cubicBezTo>
                    <a:cubicBezTo>
                      <a:pt x="4057" y="12065"/>
                      <a:pt x="4057" y="12065"/>
                      <a:pt x="4166" y="12065"/>
                    </a:cubicBezTo>
                    <a:cubicBezTo>
                      <a:pt x="4276" y="12065"/>
                      <a:pt x="4605" y="11676"/>
                      <a:pt x="4605" y="11481"/>
                    </a:cubicBezTo>
                    <a:cubicBezTo>
                      <a:pt x="4715" y="11481"/>
                      <a:pt x="4824" y="11286"/>
                      <a:pt x="5044" y="11092"/>
                    </a:cubicBezTo>
                    <a:cubicBezTo>
                      <a:pt x="5044" y="11092"/>
                      <a:pt x="5044" y="11092"/>
                      <a:pt x="5153" y="11092"/>
                    </a:cubicBezTo>
                    <a:cubicBezTo>
                      <a:pt x="5153" y="11092"/>
                      <a:pt x="5153" y="11092"/>
                      <a:pt x="5153" y="11092"/>
                    </a:cubicBezTo>
                    <a:cubicBezTo>
                      <a:pt x="5263" y="10897"/>
                      <a:pt x="5263" y="10897"/>
                      <a:pt x="5263" y="10897"/>
                    </a:cubicBezTo>
                    <a:cubicBezTo>
                      <a:pt x="5263" y="10897"/>
                      <a:pt x="5373" y="10897"/>
                      <a:pt x="5482" y="10703"/>
                    </a:cubicBezTo>
                    <a:cubicBezTo>
                      <a:pt x="5592" y="10703"/>
                      <a:pt x="5592" y="10703"/>
                      <a:pt x="5592" y="10703"/>
                    </a:cubicBezTo>
                    <a:cubicBezTo>
                      <a:pt x="5592" y="10703"/>
                      <a:pt x="5592" y="10703"/>
                      <a:pt x="5592" y="10703"/>
                    </a:cubicBezTo>
                    <a:cubicBezTo>
                      <a:pt x="5592" y="10703"/>
                      <a:pt x="5702" y="10703"/>
                      <a:pt x="5702" y="10703"/>
                    </a:cubicBezTo>
                    <a:cubicBezTo>
                      <a:pt x="5921" y="10508"/>
                      <a:pt x="6140" y="10508"/>
                      <a:pt x="6250" y="10508"/>
                    </a:cubicBezTo>
                    <a:cubicBezTo>
                      <a:pt x="6250" y="10508"/>
                      <a:pt x="6250" y="10508"/>
                      <a:pt x="6250" y="10508"/>
                    </a:cubicBezTo>
                    <a:cubicBezTo>
                      <a:pt x="6359" y="10508"/>
                      <a:pt x="6359" y="10508"/>
                      <a:pt x="6359" y="10508"/>
                    </a:cubicBezTo>
                    <a:cubicBezTo>
                      <a:pt x="6579" y="10508"/>
                      <a:pt x="6798" y="10703"/>
                      <a:pt x="7017" y="11092"/>
                    </a:cubicBezTo>
                    <a:cubicBezTo>
                      <a:pt x="7127" y="11092"/>
                      <a:pt x="7237" y="11481"/>
                      <a:pt x="7346" y="11481"/>
                    </a:cubicBezTo>
                    <a:cubicBezTo>
                      <a:pt x="7346" y="11481"/>
                      <a:pt x="7346" y="11481"/>
                      <a:pt x="7346" y="11481"/>
                    </a:cubicBezTo>
                    <a:cubicBezTo>
                      <a:pt x="7456" y="11481"/>
                      <a:pt x="7565" y="11481"/>
                      <a:pt x="7785" y="11676"/>
                    </a:cubicBezTo>
                    <a:cubicBezTo>
                      <a:pt x="8004" y="11870"/>
                      <a:pt x="8333" y="12259"/>
                      <a:pt x="8443" y="12843"/>
                    </a:cubicBezTo>
                    <a:cubicBezTo>
                      <a:pt x="8552" y="13427"/>
                      <a:pt x="8772" y="14011"/>
                      <a:pt x="8991" y="14595"/>
                    </a:cubicBezTo>
                    <a:cubicBezTo>
                      <a:pt x="8991" y="14595"/>
                      <a:pt x="9101" y="14789"/>
                      <a:pt x="9101" y="14789"/>
                    </a:cubicBezTo>
                    <a:cubicBezTo>
                      <a:pt x="9320" y="15373"/>
                      <a:pt x="9429" y="16346"/>
                      <a:pt x="9429" y="16541"/>
                    </a:cubicBezTo>
                    <a:cubicBezTo>
                      <a:pt x="9429" y="16735"/>
                      <a:pt x="9429" y="16735"/>
                      <a:pt x="9429" y="16735"/>
                    </a:cubicBezTo>
                    <a:cubicBezTo>
                      <a:pt x="9429" y="16735"/>
                      <a:pt x="9429" y="16735"/>
                      <a:pt x="9429" y="16930"/>
                    </a:cubicBezTo>
                    <a:cubicBezTo>
                      <a:pt x="9429" y="16930"/>
                      <a:pt x="9429" y="16930"/>
                      <a:pt x="9320" y="16930"/>
                    </a:cubicBezTo>
                    <a:cubicBezTo>
                      <a:pt x="9320" y="16930"/>
                      <a:pt x="9320" y="16930"/>
                      <a:pt x="9320" y="16930"/>
                    </a:cubicBezTo>
                    <a:cubicBezTo>
                      <a:pt x="9320" y="16930"/>
                      <a:pt x="9320" y="16930"/>
                      <a:pt x="9320" y="16930"/>
                    </a:cubicBezTo>
                    <a:cubicBezTo>
                      <a:pt x="9320" y="17124"/>
                      <a:pt x="9210" y="17124"/>
                      <a:pt x="9210" y="17124"/>
                    </a:cubicBezTo>
                    <a:cubicBezTo>
                      <a:pt x="9101" y="17124"/>
                      <a:pt x="8881" y="16930"/>
                      <a:pt x="8662" y="16930"/>
                    </a:cubicBezTo>
                    <a:cubicBezTo>
                      <a:pt x="8552" y="16735"/>
                      <a:pt x="8443" y="16735"/>
                      <a:pt x="8333" y="16735"/>
                    </a:cubicBezTo>
                    <a:cubicBezTo>
                      <a:pt x="8333" y="16735"/>
                      <a:pt x="8333" y="16735"/>
                      <a:pt x="8333" y="16735"/>
                    </a:cubicBezTo>
                    <a:cubicBezTo>
                      <a:pt x="8223" y="16735"/>
                      <a:pt x="8114" y="16930"/>
                      <a:pt x="8114" y="17319"/>
                    </a:cubicBezTo>
                    <a:cubicBezTo>
                      <a:pt x="8114" y="17319"/>
                      <a:pt x="8114" y="17319"/>
                      <a:pt x="8114" y="17514"/>
                    </a:cubicBezTo>
                    <a:cubicBezTo>
                      <a:pt x="8114" y="17514"/>
                      <a:pt x="8114" y="17514"/>
                      <a:pt x="8114" y="17514"/>
                    </a:cubicBezTo>
                    <a:cubicBezTo>
                      <a:pt x="8114" y="17514"/>
                      <a:pt x="8114" y="17514"/>
                      <a:pt x="8114" y="17514"/>
                    </a:cubicBezTo>
                    <a:cubicBezTo>
                      <a:pt x="8114" y="17708"/>
                      <a:pt x="8114" y="17708"/>
                      <a:pt x="8114" y="17708"/>
                    </a:cubicBezTo>
                    <a:cubicBezTo>
                      <a:pt x="8114" y="17708"/>
                      <a:pt x="8114" y="17708"/>
                      <a:pt x="8114" y="17708"/>
                    </a:cubicBezTo>
                    <a:cubicBezTo>
                      <a:pt x="8004" y="17903"/>
                      <a:pt x="8004" y="17903"/>
                      <a:pt x="8004" y="17903"/>
                    </a:cubicBezTo>
                    <a:cubicBezTo>
                      <a:pt x="8004" y="17903"/>
                      <a:pt x="8004" y="18097"/>
                      <a:pt x="8004" y="18097"/>
                    </a:cubicBezTo>
                    <a:cubicBezTo>
                      <a:pt x="8004" y="18097"/>
                      <a:pt x="8004" y="18097"/>
                      <a:pt x="7894" y="18292"/>
                    </a:cubicBezTo>
                    <a:cubicBezTo>
                      <a:pt x="7894" y="18292"/>
                      <a:pt x="7894" y="18292"/>
                      <a:pt x="7894" y="18292"/>
                    </a:cubicBezTo>
                    <a:cubicBezTo>
                      <a:pt x="7894" y="18292"/>
                      <a:pt x="7785" y="18486"/>
                      <a:pt x="7785" y="18486"/>
                    </a:cubicBezTo>
                    <a:cubicBezTo>
                      <a:pt x="7785" y="18486"/>
                      <a:pt x="7785" y="18486"/>
                      <a:pt x="7785" y="18486"/>
                    </a:cubicBezTo>
                    <a:cubicBezTo>
                      <a:pt x="7675" y="18876"/>
                      <a:pt x="7565" y="19070"/>
                      <a:pt x="7456" y="19265"/>
                    </a:cubicBezTo>
                    <a:cubicBezTo>
                      <a:pt x="7565" y="19459"/>
                      <a:pt x="7565" y="19459"/>
                      <a:pt x="7675" y="19459"/>
                    </a:cubicBezTo>
                    <a:cubicBezTo>
                      <a:pt x="7675" y="19459"/>
                      <a:pt x="7785" y="19265"/>
                      <a:pt x="7894" y="19265"/>
                    </a:cubicBezTo>
                    <a:cubicBezTo>
                      <a:pt x="8114" y="19070"/>
                      <a:pt x="8223" y="18876"/>
                      <a:pt x="8333" y="18876"/>
                    </a:cubicBezTo>
                    <a:cubicBezTo>
                      <a:pt x="8443" y="18876"/>
                      <a:pt x="8443" y="18876"/>
                      <a:pt x="8443" y="18876"/>
                    </a:cubicBezTo>
                    <a:cubicBezTo>
                      <a:pt x="8443" y="18876"/>
                      <a:pt x="8443" y="19070"/>
                      <a:pt x="8552" y="19070"/>
                    </a:cubicBezTo>
                    <a:cubicBezTo>
                      <a:pt x="8552" y="19070"/>
                      <a:pt x="8552" y="19070"/>
                      <a:pt x="8552" y="19070"/>
                    </a:cubicBezTo>
                    <a:cubicBezTo>
                      <a:pt x="8552" y="19070"/>
                      <a:pt x="8552" y="19070"/>
                      <a:pt x="8662" y="19070"/>
                    </a:cubicBezTo>
                    <a:cubicBezTo>
                      <a:pt x="8662" y="18681"/>
                      <a:pt x="8772" y="18486"/>
                      <a:pt x="9101" y="18097"/>
                    </a:cubicBezTo>
                    <a:cubicBezTo>
                      <a:pt x="9101" y="18097"/>
                      <a:pt x="9210" y="18097"/>
                      <a:pt x="9320" y="17903"/>
                    </a:cubicBezTo>
                    <a:cubicBezTo>
                      <a:pt x="9429" y="17708"/>
                      <a:pt x="9649" y="17124"/>
                      <a:pt x="9758" y="16735"/>
                    </a:cubicBezTo>
                    <a:cubicBezTo>
                      <a:pt x="9868" y="16346"/>
                      <a:pt x="10087" y="15762"/>
                      <a:pt x="10416" y="15568"/>
                    </a:cubicBezTo>
                    <a:cubicBezTo>
                      <a:pt x="10526" y="15568"/>
                      <a:pt x="10636" y="15568"/>
                      <a:pt x="10745" y="15373"/>
                    </a:cubicBezTo>
                    <a:cubicBezTo>
                      <a:pt x="11074" y="15373"/>
                      <a:pt x="11403" y="15178"/>
                      <a:pt x="11842" y="15178"/>
                    </a:cubicBezTo>
                    <a:cubicBezTo>
                      <a:pt x="12061" y="15373"/>
                      <a:pt x="12171" y="15373"/>
                      <a:pt x="12280" y="15762"/>
                    </a:cubicBezTo>
                    <a:cubicBezTo>
                      <a:pt x="12390" y="15957"/>
                      <a:pt x="12280" y="16346"/>
                      <a:pt x="12171" y="16541"/>
                    </a:cubicBezTo>
                    <a:cubicBezTo>
                      <a:pt x="12171" y="16541"/>
                      <a:pt x="12061" y="16735"/>
                      <a:pt x="12061" y="16735"/>
                    </a:cubicBezTo>
                    <a:cubicBezTo>
                      <a:pt x="12280" y="16930"/>
                      <a:pt x="12609" y="16930"/>
                      <a:pt x="12719" y="16930"/>
                    </a:cubicBezTo>
                    <a:cubicBezTo>
                      <a:pt x="13267" y="16930"/>
                      <a:pt x="13267" y="16930"/>
                      <a:pt x="13267" y="16930"/>
                    </a:cubicBezTo>
                    <a:cubicBezTo>
                      <a:pt x="13596" y="16930"/>
                      <a:pt x="14144" y="16930"/>
                      <a:pt x="14144" y="17514"/>
                    </a:cubicBezTo>
                    <a:cubicBezTo>
                      <a:pt x="14254" y="18292"/>
                      <a:pt x="13706" y="18681"/>
                      <a:pt x="13048" y="19070"/>
                    </a:cubicBezTo>
                    <a:cubicBezTo>
                      <a:pt x="12938" y="19070"/>
                      <a:pt x="12828" y="19070"/>
                      <a:pt x="12719" y="19265"/>
                    </a:cubicBezTo>
                    <a:cubicBezTo>
                      <a:pt x="12828" y="19265"/>
                      <a:pt x="12938" y="19265"/>
                      <a:pt x="13048" y="19459"/>
                    </a:cubicBezTo>
                    <a:cubicBezTo>
                      <a:pt x="13267" y="19654"/>
                      <a:pt x="13486" y="19654"/>
                      <a:pt x="13706" y="19849"/>
                    </a:cubicBezTo>
                    <a:cubicBezTo>
                      <a:pt x="14035" y="20238"/>
                      <a:pt x="13925" y="20822"/>
                      <a:pt x="13815" y="21405"/>
                    </a:cubicBezTo>
                    <a:cubicBezTo>
                      <a:pt x="13815" y="21405"/>
                      <a:pt x="13815" y="21600"/>
                      <a:pt x="13815" y="21600"/>
                    </a:cubicBezTo>
                    <a:cubicBezTo>
                      <a:pt x="13815" y="21600"/>
                      <a:pt x="13815" y="21600"/>
                      <a:pt x="13815" y="21600"/>
                    </a:cubicBezTo>
                    <a:cubicBezTo>
                      <a:pt x="14035" y="21600"/>
                      <a:pt x="14254" y="21405"/>
                      <a:pt x="14473" y="21211"/>
                    </a:cubicBezTo>
                    <a:cubicBezTo>
                      <a:pt x="14692" y="20822"/>
                      <a:pt x="14912" y="20822"/>
                      <a:pt x="15131" y="20627"/>
                    </a:cubicBezTo>
                    <a:cubicBezTo>
                      <a:pt x="15241" y="20627"/>
                      <a:pt x="15460" y="20432"/>
                      <a:pt x="15679" y="20238"/>
                    </a:cubicBezTo>
                    <a:cubicBezTo>
                      <a:pt x="15789" y="20043"/>
                      <a:pt x="16008" y="20043"/>
                      <a:pt x="16118" y="20043"/>
                    </a:cubicBezTo>
                    <a:cubicBezTo>
                      <a:pt x="15241" y="20043"/>
                      <a:pt x="15021" y="18876"/>
                      <a:pt x="15021" y="17708"/>
                    </a:cubicBezTo>
                    <a:cubicBezTo>
                      <a:pt x="15021" y="17124"/>
                      <a:pt x="16227" y="15762"/>
                      <a:pt x="16776" y="15568"/>
                    </a:cubicBezTo>
                    <a:cubicBezTo>
                      <a:pt x="17324" y="15568"/>
                      <a:pt x="17762" y="15178"/>
                      <a:pt x="18201" y="14789"/>
                    </a:cubicBezTo>
                    <a:cubicBezTo>
                      <a:pt x="18420" y="14595"/>
                      <a:pt x="18749" y="14595"/>
                      <a:pt x="19078" y="14400"/>
                    </a:cubicBezTo>
                    <a:cubicBezTo>
                      <a:pt x="19078" y="14205"/>
                      <a:pt x="19078" y="14205"/>
                      <a:pt x="19078" y="14011"/>
                    </a:cubicBezTo>
                    <a:cubicBezTo>
                      <a:pt x="19078" y="14011"/>
                      <a:pt x="19078" y="14011"/>
                      <a:pt x="19078" y="14011"/>
                    </a:cubicBezTo>
                    <a:cubicBezTo>
                      <a:pt x="19078" y="14011"/>
                      <a:pt x="19078" y="13816"/>
                      <a:pt x="19078" y="13816"/>
                    </a:cubicBezTo>
                    <a:cubicBezTo>
                      <a:pt x="19078" y="13816"/>
                      <a:pt x="19078" y="13816"/>
                      <a:pt x="19078" y="13816"/>
                    </a:cubicBezTo>
                    <a:cubicBezTo>
                      <a:pt x="19078" y="13622"/>
                      <a:pt x="19078" y="13622"/>
                      <a:pt x="19078" y="13427"/>
                    </a:cubicBezTo>
                    <a:cubicBezTo>
                      <a:pt x="19188" y="13427"/>
                      <a:pt x="19297" y="13232"/>
                      <a:pt x="19297" y="13232"/>
                    </a:cubicBezTo>
                    <a:cubicBezTo>
                      <a:pt x="19407" y="13232"/>
                      <a:pt x="19517" y="13038"/>
                      <a:pt x="19626" y="12843"/>
                    </a:cubicBezTo>
                    <a:cubicBezTo>
                      <a:pt x="19955" y="12259"/>
                      <a:pt x="20175" y="12065"/>
                      <a:pt x="20284" y="12065"/>
                    </a:cubicBezTo>
                    <a:cubicBezTo>
                      <a:pt x="20394" y="12065"/>
                      <a:pt x="20504" y="12065"/>
                      <a:pt x="20613" y="12065"/>
                    </a:cubicBezTo>
                    <a:cubicBezTo>
                      <a:pt x="20832" y="12259"/>
                      <a:pt x="21052" y="12259"/>
                      <a:pt x="21161" y="12259"/>
                    </a:cubicBezTo>
                    <a:cubicBezTo>
                      <a:pt x="21161" y="12065"/>
                      <a:pt x="21161" y="12065"/>
                      <a:pt x="21271" y="11870"/>
                    </a:cubicBezTo>
                    <a:cubicBezTo>
                      <a:pt x="21271" y="11676"/>
                      <a:pt x="21381" y="11481"/>
                      <a:pt x="21381" y="11286"/>
                    </a:cubicBezTo>
                    <a:cubicBezTo>
                      <a:pt x="21381" y="11286"/>
                      <a:pt x="21271" y="11286"/>
                      <a:pt x="21271" y="11092"/>
                    </a:cubicBezTo>
                    <a:cubicBezTo>
                      <a:pt x="21161" y="10897"/>
                      <a:pt x="21052" y="10703"/>
                      <a:pt x="21052" y="10314"/>
                    </a:cubicBezTo>
                    <a:cubicBezTo>
                      <a:pt x="21161" y="9924"/>
                      <a:pt x="21271" y="9924"/>
                      <a:pt x="21381" y="9730"/>
                    </a:cubicBezTo>
                    <a:cubicBezTo>
                      <a:pt x="21381" y="9730"/>
                      <a:pt x="21381" y="9730"/>
                      <a:pt x="21381" y="9730"/>
                    </a:cubicBezTo>
                    <a:cubicBezTo>
                      <a:pt x="21381" y="9730"/>
                      <a:pt x="21161" y="9535"/>
                      <a:pt x="21161" y="9146"/>
                    </a:cubicBezTo>
                    <a:cubicBezTo>
                      <a:pt x="21161" y="8951"/>
                      <a:pt x="21271" y="8757"/>
                      <a:pt x="21381" y="8562"/>
                    </a:cubicBezTo>
                    <a:cubicBezTo>
                      <a:pt x="21490" y="8562"/>
                      <a:pt x="21600" y="8368"/>
                      <a:pt x="21600" y="8368"/>
                    </a:cubicBezTo>
                    <a:cubicBezTo>
                      <a:pt x="21490" y="8368"/>
                      <a:pt x="21381" y="8173"/>
                      <a:pt x="21271" y="8173"/>
                    </a:cubicBezTo>
                    <a:cubicBezTo>
                      <a:pt x="21161" y="7978"/>
                      <a:pt x="21052" y="7978"/>
                      <a:pt x="20942" y="7784"/>
                    </a:cubicBezTo>
                    <a:cubicBezTo>
                      <a:pt x="20832" y="7784"/>
                      <a:pt x="20613" y="7589"/>
                      <a:pt x="20504" y="7589"/>
                    </a:cubicBezTo>
                    <a:cubicBezTo>
                      <a:pt x="20284" y="7589"/>
                      <a:pt x="20065" y="7589"/>
                      <a:pt x="19955" y="7395"/>
                    </a:cubicBezTo>
                    <a:cubicBezTo>
                      <a:pt x="19846" y="7200"/>
                      <a:pt x="19517" y="7200"/>
                      <a:pt x="19297" y="7200"/>
                    </a:cubicBezTo>
                    <a:cubicBezTo>
                      <a:pt x="19078" y="7200"/>
                      <a:pt x="18859" y="7200"/>
                      <a:pt x="18749" y="6811"/>
                    </a:cubicBezTo>
                    <a:cubicBezTo>
                      <a:pt x="18749" y="6811"/>
                      <a:pt x="18640" y="6616"/>
                      <a:pt x="18640" y="6422"/>
                    </a:cubicBezTo>
                    <a:cubicBezTo>
                      <a:pt x="18420" y="6227"/>
                      <a:pt x="18311" y="6032"/>
                      <a:pt x="18311" y="5838"/>
                    </a:cubicBezTo>
                    <a:cubicBezTo>
                      <a:pt x="18201" y="5838"/>
                      <a:pt x="17982" y="5838"/>
                      <a:pt x="17872" y="6032"/>
                    </a:cubicBezTo>
                    <a:cubicBezTo>
                      <a:pt x="17653" y="6227"/>
                      <a:pt x="17324" y="6422"/>
                      <a:pt x="16995" y="6032"/>
                    </a:cubicBezTo>
                    <a:cubicBezTo>
                      <a:pt x="16995" y="6032"/>
                      <a:pt x="16885" y="6032"/>
                      <a:pt x="16885" y="5838"/>
                    </a:cubicBezTo>
                    <a:cubicBezTo>
                      <a:pt x="16776" y="5838"/>
                      <a:pt x="16666" y="5643"/>
                      <a:pt x="16666" y="5643"/>
                    </a:cubicBezTo>
                    <a:cubicBezTo>
                      <a:pt x="16447" y="5838"/>
                      <a:pt x="16008" y="5643"/>
                      <a:pt x="15898" y="5449"/>
                    </a:cubicBezTo>
                    <a:cubicBezTo>
                      <a:pt x="15898" y="5254"/>
                      <a:pt x="15789" y="5059"/>
                      <a:pt x="15898" y="4670"/>
                    </a:cubicBezTo>
                    <a:cubicBezTo>
                      <a:pt x="15898" y="4476"/>
                      <a:pt x="15570" y="3697"/>
                      <a:pt x="15460" y="3503"/>
                    </a:cubicBezTo>
                    <a:cubicBezTo>
                      <a:pt x="15460" y="3503"/>
                      <a:pt x="15350" y="3503"/>
                      <a:pt x="15241" y="3503"/>
                    </a:cubicBezTo>
                    <a:cubicBezTo>
                      <a:pt x="14912" y="3503"/>
                      <a:pt x="14583" y="3503"/>
                      <a:pt x="14473" y="2919"/>
                    </a:cubicBezTo>
                    <a:cubicBezTo>
                      <a:pt x="14363" y="2724"/>
                      <a:pt x="14363" y="2724"/>
                      <a:pt x="14254" y="2530"/>
                    </a:cubicBezTo>
                    <a:cubicBezTo>
                      <a:pt x="14144" y="2141"/>
                      <a:pt x="14035" y="1751"/>
                      <a:pt x="14144" y="1362"/>
                    </a:cubicBezTo>
                    <a:cubicBezTo>
                      <a:pt x="14254" y="1168"/>
                      <a:pt x="14144" y="389"/>
                      <a:pt x="14035" y="0"/>
                    </a:cubicBezTo>
                    <a:cubicBezTo>
                      <a:pt x="14035" y="0"/>
                      <a:pt x="13815" y="0"/>
                      <a:pt x="13596" y="0"/>
                    </a:cubicBezTo>
                    <a:cubicBezTo>
                      <a:pt x="13486" y="0"/>
                      <a:pt x="13267" y="0"/>
                      <a:pt x="13267" y="0"/>
                    </a:cubicBezTo>
                    <a:cubicBezTo>
                      <a:pt x="13157" y="195"/>
                      <a:pt x="12938" y="195"/>
                      <a:pt x="12719" y="0"/>
                    </a:cubicBezTo>
                    <a:cubicBezTo>
                      <a:pt x="12609" y="0"/>
                      <a:pt x="12499" y="0"/>
                      <a:pt x="12499" y="0"/>
                    </a:cubicBezTo>
                    <a:cubicBezTo>
                      <a:pt x="12390" y="195"/>
                      <a:pt x="12390" y="195"/>
                      <a:pt x="12280" y="195"/>
                    </a:cubicBezTo>
                    <a:cubicBezTo>
                      <a:pt x="12280" y="389"/>
                      <a:pt x="12171" y="584"/>
                      <a:pt x="11951" y="584"/>
                    </a:cubicBezTo>
                    <a:cubicBezTo>
                      <a:pt x="11951" y="584"/>
                      <a:pt x="11842" y="584"/>
                      <a:pt x="11732" y="584"/>
                    </a:cubicBezTo>
                    <a:cubicBezTo>
                      <a:pt x="11732" y="584"/>
                      <a:pt x="11622" y="584"/>
                      <a:pt x="11622" y="584"/>
                    </a:cubicBezTo>
                    <a:cubicBezTo>
                      <a:pt x="11622" y="584"/>
                      <a:pt x="11622" y="584"/>
                      <a:pt x="11622" y="584"/>
                    </a:cubicBezTo>
                    <a:cubicBezTo>
                      <a:pt x="11513" y="584"/>
                      <a:pt x="11403" y="584"/>
                      <a:pt x="11403" y="389"/>
                    </a:cubicBezTo>
                    <a:cubicBezTo>
                      <a:pt x="11403" y="389"/>
                      <a:pt x="11403" y="584"/>
                      <a:pt x="11293" y="58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11" name="Shape 3914"/>
              <p:cNvSpPr/>
              <p:nvPr/>
            </p:nvSpPr>
            <p:spPr>
              <a:xfrm>
                <a:off x="1429893" y="1007657"/>
                <a:ext cx="390334" cy="258259"/>
              </a:xfrm>
              <a:custGeom>
                <a:avLst/>
                <a:gdLst/>
                <a:ahLst/>
                <a:cxnLst>
                  <a:cxn ang="0">
                    <a:pos x="wd2" y="hd2"/>
                  </a:cxn>
                  <a:cxn ang="5400000">
                    <a:pos x="wd2" y="hd2"/>
                  </a:cxn>
                  <a:cxn ang="10800000">
                    <a:pos x="wd2" y="hd2"/>
                  </a:cxn>
                  <a:cxn ang="16200000">
                    <a:pos x="wd2" y="hd2"/>
                  </a:cxn>
                </a:cxnLst>
                <a:rect l="0" t="0" r="r" b="b"/>
                <a:pathLst>
                  <a:path w="21600" h="21600" extrusionOk="0">
                    <a:moveTo>
                      <a:pt x="11435" y="0"/>
                    </a:moveTo>
                    <a:cubicBezTo>
                      <a:pt x="11224" y="0"/>
                      <a:pt x="11224" y="0"/>
                      <a:pt x="11224" y="0"/>
                    </a:cubicBezTo>
                    <a:cubicBezTo>
                      <a:pt x="11224" y="0"/>
                      <a:pt x="11224" y="309"/>
                      <a:pt x="11012" y="309"/>
                    </a:cubicBezTo>
                    <a:cubicBezTo>
                      <a:pt x="11012" y="309"/>
                      <a:pt x="11012" y="617"/>
                      <a:pt x="10800" y="617"/>
                    </a:cubicBezTo>
                    <a:cubicBezTo>
                      <a:pt x="10588" y="926"/>
                      <a:pt x="10376" y="1543"/>
                      <a:pt x="9953" y="1543"/>
                    </a:cubicBezTo>
                    <a:cubicBezTo>
                      <a:pt x="9741" y="1543"/>
                      <a:pt x="9529" y="1543"/>
                      <a:pt x="9529" y="1543"/>
                    </a:cubicBezTo>
                    <a:cubicBezTo>
                      <a:pt x="9106" y="1543"/>
                      <a:pt x="8682" y="1543"/>
                      <a:pt x="8471" y="1851"/>
                    </a:cubicBezTo>
                    <a:cubicBezTo>
                      <a:pt x="8471" y="1851"/>
                      <a:pt x="8471" y="1851"/>
                      <a:pt x="8259" y="2160"/>
                    </a:cubicBezTo>
                    <a:cubicBezTo>
                      <a:pt x="8259" y="2160"/>
                      <a:pt x="8259" y="2160"/>
                      <a:pt x="8259" y="2469"/>
                    </a:cubicBezTo>
                    <a:cubicBezTo>
                      <a:pt x="8259" y="2469"/>
                      <a:pt x="8259" y="2469"/>
                      <a:pt x="8259" y="2469"/>
                    </a:cubicBezTo>
                    <a:cubicBezTo>
                      <a:pt x="8047" y="2469"/>
                      <a:pt x="8047" y="2777"/>
                      <a:pt x="8047" y="3086"/>
                    </a:cubicBezTo>
                    <a:cubicBezTo>
                      <a:pt x="8047" y="3394"/>
                      <a:pt x="8047" y="3703"/>
                      <a:pt x="8047" y="4011"/>
                    </a:cubicBezTo>
                    <a:cubicBezTo>
                      <a:pt x="8047" y="4011"/>
                      <a:pt x="8047" y="4320"/>
                      <a:pt x="8047" y="4320"/>
                    </a:cubicBezTo>
                    <a:cubicBezTo>
                      <a:pt x="8047" y="4629"/>
                      <a:pt x="8047" y="4629"/>
                      <a:pt x="7835" y="4629"/>
                    </a:cubicBezTo>
                    <a:cubicBezTo>
                      <a:pt x="7835" y="4937"/>
                      <a:pt x="7624" y="5246"/>
                      <a:pt x="7412" y="5246"/>
                    </a:cubicBezTo>
                    <a:cubicBezTo>
                      <a:pt x="7412" y="5246"/>
                      <a:pt x="7412" y="5246"/>
                      <a:pt x="7412" y="5246"/>
                    </a:cubicBezTo>
                    <a:cubicBezTo>
                      <a:pt x="7200" y="5554"/>
                      <a:pt x="6988" y="5863"/>
                      <a:pt x="6776" y="5863"/>
                    </a:cubicBezTo>
                    <a:cubicBezTo>
                      <a:pt x="6353" y="6171"/>
                      <a:pt x="5929" y="6789"/>
                      <a:pt x="5718" y="7097"/>
                    </a:cubicBezTo>
                    <a:cubicBezTo>
                      <a:pt x="5718" y="7406"/>
                      <a:pt x="5718" y="7406"/>
                      <a:pt x="5718" y="7714"/>
                    </a:cubicBezTo>
                    <a:cubicBezTo>
                      <a:pt x="5718" y="8331"/>
                      <a:pt x="5718" y="9257"/>
                      <a:pt x="5082" y="9257"/>
                    </a:cubicBezTo>
                    <a:cubicBezTo>
                      <a:pt x="4659" y="9257"/>
                      <a:pt x="4024" y="9566"/>
                      <a:pt x="3812" y="9874"/>
                    </a:cubicBezTo>
                    <a:cubicBezTo>
                      <a:pt x="3600" y="10491"/>
                      <a:pt x="3176" y="10800"/>
                      <a:pt x="2541" y="10800"/>
                    </a:cubicBezTo>
                    <a:cubicBezTo>
                      <a:pt x="2329" y="10800"/>
                      <a:pt x="2329" y="10800"/>
                      <a:pt x="2118" y="10800"/>
                    </a:cubicBezTo>
                    <a:cubicBezTo>
                      <a:pt x="2118" y="10800"/>
                      <a:pt x="2118" y="10800"/>
                      <a:pt x="2118" y="10800"/>
                    </a:cubicBezTo>
                    <a:cubicBezTo>
                      <a:pt x="2118" y="10800"/>
                      <a:pt x="2118" y="10800"/>
                      <a:pt x="2118" y="10800"/>
                    </a:cubicBezTo>
                    <a:cubicBezTo>
                      <a:pt x="2118" y="10800"/>
                      <a:pt x="2118" y="10800"/>
                      <a:pt x="2118" y="10800"/>
                    </a:cubicBezTo>
                    <a:cubicBezTo>
                      <a:pt x="2118" y="10800"/>
                      <a:pt x="2118" y="10800"/>
                      <a:pt x="2118" y="10800"/>
                    </a:cubicBezTo>
                    <a:cubicBezTo>
                      <a:pt x="1906" y="10800"/>
                      <a:pt x="1906" y="10800"/>
                      <a:pt x="1906" y="10800"/>
                    </a:cubicBezTo>
                    <a:cubicBezTo>
                      <a:pt x="1906" y="10800"/>
                      <a:pt x="1906" y="10800"/>
                      <a:pt x="1906" y="10800"/>
                    </a:cubicBezTo>
                    <a:cubicBezTo>
                      <a:pt x="1906" y="10800"/>
                      <a:pt x="1906" y="10800"/>
                      <a:pt x="1694" y="10800"/>
                    </a:cubicBezTo>
                    <a:cubicBezTo>
                      <a:pt x="1694" y="10800"/>
                      <a:pt x="1694" y="10800"/>
                      <a:pt x="1694" y="10800"/>
                    </a:cubicBezTo>
                    <a:cubicBezTo>
                      <a:pt x="1694" y="10800"/>
                      <a:pt x="1694" y="10800"/>
                      <a:pt x="1482" y="10800"/>
                    </a:cubicBezTo>
                    <a:cubicBezTo>
                      <a:pt x="1482" y="10800"/>
                      <a:pt x="1482" y="10800"/>
                      <a:pt x="1482" y="10800"/>
                    </a:cubicBezTo>
                    <a:cubicBezTo>
                      <a:pt x="1482" y="10800"/>
                      <a:pt x="1482" y="10800"/>
                      <a:pt x="1271" y="10800"/>
                    </a:cubicBezTo>
                    <a:cubicBezTo>
                      <a:pt x="1271" y="10800"/>
                      <a:pt x="1271" y="10800"/>
                      <a:pt x="1271" y="10800"/>
                    </a:cubicBezTo>
                    <a:cubicBezTo>
                      <a:pt x="1059" y="10800"/>
                      <a:pt x="1059" y="10800"/>
                      <a:pt x="847" y="10800"/>
                    </a:cubicBezTo>
                    <a:cubicBezTo>
                      <a:pt x="847" y="10800"/>
                      <a:pt x="847" y="10800"/>
                      <a:pt x="847" y="10800"/>
                    </a:cubicBezTo>
                    <a:cubicBezTo>
                      <a:pt x="847" y="10800"/>
                      <a:pt x="847" y="10800"/>
                      <a:pt x="847" y="10800"/>
                    </a:cubicBezTo>
                    <a:cubicBezTo>
                      <a:pt x="847" y="10800"/>
                      <a:pt x="847" y="10800"/>
                      <a:pt x="847" y="11109"/>
                    </a:cubicBezTo>
                    <a:cubicBezTo>
                      <a:pt x="847" y="11109"/>
                      <a:pt x="847" y="11109"/>
                      <a:pt x="847" y="11417"/>
                    </a:cubicBezTo>
                    <a:cubicBezTo>
                      <a:pt x="847" y="11417"/>
                      <a:pt x="847" y="11417"/>
                      <a:pt x="847" y="11726"/>
                    </a:cubicBezTo>
                    <a:cubicBezTo>
                      <a:pt x="847" y="11726"/>
                      <a:pt x="847" y="11726"/>
                      <a:pt x="847" y="11726"/>
                    </a:cubicBezTo>
                    <a:cubicBezTo>
                      <a:pt x="847" y="12034"/>
                      <a:pt x="847" y="12034"/>
                      <a:pt x="847" y="12034"/>
                    </a:cubicBezTo>
                    <a:cubicBezTo>
                      <a:pt x="1059" y="12034"/>
                      <a:pt x="1059" y="12343"/>
                      <a:pt x="1059" y="12343"/>
                    </a:cubicBezTo>
                    <a:cubicBezTo>
                      <a:pt x="1059" y="12343"/>
                      <a:pt x="1059" y="12343"/>
                      <a:pt x="1059" y="12651"/>
                    </a:cubicBezTo>
                    <a:cubicBezTo>
                      <a:pt x="1482" y="12960"/>
                      <a:pt x="1694" y="14503"/>
                      <a:pt x="1694" y="15429"/>
                    </a:cubicBezTo>
                    <a:cubicBezTo>
                      <a:pt x="1694" y="16046"/>
                      <a:pt x="1271" y="16354"/>
                      <a:pt x="1059" y="16663"/>
                    </a:cubicBezTo>
                    <a:cubicBezTo>
                      <a:pt x="847" y="16971"/>
                      <a:pt x="212" y="17589"/>
                      <a:pt x="0" y="17897"/>
                    </a:cubicBezTo>
                    <a:cubicBezTo>
                      <a:pt x="212" y="17897"/>
                      <a:pt x="212" y="17897"/>
                      <a:pt x="212" y="17897"/>
                    </a:cubicBezTo>
                    <a:cubicBezTo>
                      <a:pt x="424" y="18206"/>
                      <a:pt x="1059" y="18823"/>
                      <a:pt x="847" y="19749"/>
                    </a:cubicBezTo>
                    <a:cubicBezTo>
                      <a:pt x="847" y="19749"/>
                      <a:pt x="847" y="19749"/>
                      <a:pt x="847" y="20057"/>
                    </a:cubicBezTo>
                    <a:cubicBezTo>
                      <a:pt x="847" y="20057"/>
                      <a:pt x="847" y="20057"/>
                      <a:pt x="847" y="20057"/>
                    </a:cubicBezTo>
                    <a:cubicBezTo>
                      <a:pt x="847" y="20366"/>
                      <a:pt x="847" y="20366"/>
                      <a:pt x="847" y="20366"/>
                    </a:cubicBezTo>
                    <a:cubicBezTo>
                      <a:pt x="847" y="20366"/>
                      <a:pt x="847" y="20674"/>
                      <a:pt x="847" y="20983"/>
                    </a:cubicBezTo>
                    <a:cubicBezTo>
                      <a:pt x="847" y="20983"/>
                      <a:pt x="847" y="20983"/>
                      <a:pt x="847" y="20983"/>
                    </a:cubicBezTo>
                    <a:cubicBezTo>
                      <a:pt x="847" y="20983"/>
                      <a:pt x="847" y="20983"/>
                      <a:pt x="847" y="20983"/>
                    </a:cubicBezTo>
                    <a:cubicBezTo>
                      <a:pt x="847" y="20983"/>
                      <a:pt x="847" y="20983"/>
                      <a:pt x="1059" y="20983"/>
                    </a:cubicBezTo>
                    <a:cubicBezTo>
                      <a:pt x="1059" y="20983"/>
                      <a:pt x="1059" y="20983"/>
                      <a:pt x="1059" y="20983"/>
                    </a:cubicBezTo>
                    <a:cubicBezTo>
                      <a:pt x="1271" y="20674"/>
                      <a:pt x="1271" y="20674"/>
                      <a:pt x="1271" y="20674"/>
                    </a:cubicBezTo>
                    <a:cubicBezTo>
                      <a:pt x="1482" y="20366"/>
                      <a:pt x="1482" y="20366"/>
                      <a:pt x="1482" y="20366"/>
                    </a:cubicBezTo>
                    <a:cubicBezTo>
                      <a:pt x="1906" y="19749"/>
                      <a:pt x="2329" y="19131"/>
                      <a:pt x="3176" y="19131"/>
                    </a:cubicBezTo>
                    <a:cubicBezTo>
                      <a:pt x="5929" y="19131"/>
                      <a:pt x="7200" y="19440"/>
                      <a:pt x="7624" y="20057"/>
                    </a:cubicBezTo>
                    <a:cubicBezTo>
                      <a:pt x="7624" y="20057"/>
                      <a:pt x="8047" y="20057"/>
                      <a:pt x="8259" y="20057"/>
                    </a:cubicBezTo>
                    <a:cubicBezTo>
                      <a:pt x="8259" y="20057"/>
                      <a:pt x="8259" y="20057"/>
                      <a:pt x="8471" y="20057"/>
                    </a:cubicBezTo>
                    <a:cubicBezTo>
                      <a:pt x="8894" y="20057"/>
                      <a:pt x="9318" y="20057"/>
                      <a:pt x="9741" y="20366"/>
                    </a:cubicBezTo>
                    <a:cubicBezTo>
                      <a:pt x="10165" y="20674"/>
                      <a:pt x="10588" y="20983"/>
                      <a:pt x="10800" y="20983"/>
                    </a:cubicBezTo>
                    <a:cubicBezTo>
                      <a:pt x="11012" y="20366"/>
                      <a:pt x="11224" y="20366"/>
                      <a:pt x="11647" y="20674"/>
                    </a:cubicBezTo>
                    <a:cubicBezTo>
                      <a:pt x="11859" y="20983"/>
                      <a:pt x="12282" y="20983"/>
                      <a:pt x="12494" y="20983"/>
                    </a:cubicBezTo>
                    <a:cubicBezTo>
                      <a:pt x="12494" y="20674"/>
                      <a:pt x="12706" y="20674"/>
                      <a:pt x="12918" y="20674"/>
                    </a:cubicBezTo>
                    <a:cubicBezTo>
                      <a:pt x="13341" y="20674"/>
                      <a:pt x="13553" y="20983"/>
                      <a:pt x="13976" y="21291"/>
                    </a:cubicBezTo>
                    <a:cubicBezTo>
                      <a:pt x="13976" y="21291"/>
                      <a:pt x="13976" y="21600"/>
                      <a:pt x="14188" y="21600"/>
                    </a:cubicBezTo>
                    <a:cubicBezTo>
                      <a:pt x="14400" y="21291"/>
                      <a:pt x="14824" y="21291"/>
                      <a:pt x="15035" y="21291"/>
                    </a:cubicBezTo>
                    <a:cubicBezTo>
                      <a:pt x="15459" y="21291"/>
                      <a:pt x="15882" y="21291"/>
                      <a:pt x="16306" y="21600"/>
                    </a:cubicBezTo>
                    <a:cubicBezTo>
                      <a:pt x="16306" y="21600"/>
                      <a:pt x="16306" y="21291"/>
                      <a:pt x="16306" y="21291"/>
                    </a:cubicBezTo>
                    <a:cubicBezTo>
                      <a:pt x="16306" y="20674"/>
                      <a:pt x="16941" y="19749"/>
                      <a:pt x="18000" y="18514"/>
                    </a:cubicBezTo>
                    <a:cubicBezTo>
                      <a:pt x="18000" y="18514"/>
                      <a:pt x="18000" y="18514"/>
                      <a:pt x="18000" y="18514"/>
                    </a:cubicBezTo>
                    <a:cubicBezTo>
                      <a:pt x="18212" y="18514"/>
                      <a:pt x="18212" y="18514"/>
                      <a:pt x="18212" y="18514"/>
                    </a:cubicBezTo>
                    <a:cubicBezTo>
                      <a:pt x="18212" y="18514"/>
                      <a:pt x="18424" y="18514"/>
                      <a:pt x="18424" y="18206"/>
                    </a:cubicBezTo>
                    <a:cubicBezTo>
                      <a:pt x="18424" y="18206"/>
                      <a:pt x="18424" y="18206"/>
                      <a:pt x="18424" y="18206"/>
                    </a:cubicBezTo>
                    <a:cubicBezTo>
                      <a:pt x="18635" y="18206"/>
                      <a:pt x="18635" y="18206"/>
                      <a:pt x="18847" y="18206"/>
                    </a:cubicBezTo>
                    <a:cubicBezTo>
                      <a:pt x="18847" y="18206"/>
                      <a:pt x="18847" y="18206"/>
                      <a:pt x="18847" y="18206"/>
                    </a:cubicBezTo>
                    <a:cubicBezTo>
                      <a:pt x="19059" y="18206"/>
                      <a:pt x="19059" y="18206"/>
                      <a:pt x="19271" y="18206"/>
                    </a:cubicBezTo>
                    <a:cubicBezTo>
                      <a:pt x="19271" y="18206"/>
                      <a:pt x="19271" y="18206"/>
                      <a:pt x="19271" y="18206"/>
                    </a:cubicBezTo>
                    <a:cubicBezTo>
                      <a:pt x="19059" y="17897"/>
                      <a:pt x="19059" y="17897"/>
                      <a:pt x="19059" y="17589"/>
                    </a:cubicBezTo>
                    <a:cubicBezTo>
                      <a:pt x="19059" y="17589"/>
                      <a:pt x="19059" y="17280"/>
                      <a:pt x="19059" y="17280"/>
                    </a:cubicBezTo>
                    <a:cubicBezTo>
                      <a:pt x="18847" y="16663"/>
                      <a:pt x="18847" y="16354"/>
                      <a:pt x="18635" y="15737"/>
                    </a:cubicBezTo>
                    <a:cubicBezTo>
                      <a:pt x="18424" y="14811"/>
                      <a:pt x="18424" y="14194"/>
                      <a:pt x="18635" y="13577"/>
                    </a:cubicBezTo>
                    <a:cubicBezTo>
                      <a:pt x="18847" y="13269"/>
                      <a:pt x="19059" y="12960"/>
                      <a:pt x="19271" y="12960"/>
                    </a:cubicBezTo>
                    <a:cubicBezTo>
                      <a:pt x="19482" y="12960"/>
                      <a:pt x="19694" y="13269"/>
                      <a:pt x="20118" y="13577"/>
                    </a:cubicBezTo>
                    <a:cubicBezTo>
                      <a:pt x="20118" y="13577"/>
                      <a:pt x="20541" y="13577"/>
                      <a:pt x="20541" y="13577"/>
                    </a:cubicBezTo>
                    <a:cubicBezTo>
                      <a:pt x="21388" y="12960"/>
                      <a:pt x="21600" y="12651"/>
                      <a:pt x="21600" y="12651"/>
                    </a:cubicBezTo>
                    <a:cubicBezTo>
                      <a:pt x="21388" y="12343"/>
                      <a:pt x="20965" y="11726"/>
                      <a:pt x="20753" y="11417"/>
                    </a:cubicBezTo>
                    <a:cubicBezTo>
                      <a:pt x="20541" y="11417"/>
                      <a:pt x="20541" y="11417"/>
                      <a:pt x="20541" y="11417"/>
                    </a:cubicBezTo>
                    <a:cubicBezTo>
                      <a:pt x="20118" y="11417"/>
                      <a:pt x="19906" y="10800"/>
                      <a:pt x="19694" y="10491"/>
                    </a:cubicBezTo>
                    <a:cubicBezTo>
                      <a:pt x="19482" y="10183"/>
                      <a:pt x="19271" y="9566"/>
                      <a:pt x="19059" y="9566"/>
                    </a:cubicBezTo>
                    <a:cubicBezTo>
                      <a:pt x="18635" y="9257"/>
                      <a:pt x="18424" y="8640"/>
                      <a:pt x="18212" y="8023"/>
                    </a:cubicBezTo>
                    <a:cubicBezTo>
                      <a:pt x="18212" y="7714"/>
                      <a:pt x="18000" y="7406"/>
                      <a:pt x="18000" y="7406"/>
                    </a:cubicBezTo>
                    <a:cubicBezTo>
                      <a:pt x="17365" y="6789"/>
                      <a:pt x="17365" y="5554"/>
                      <a:pt x="17365" y="4937"/>
                    </a:cubicBezTo>
                    <a:cubicBezTo>
                      <a:pt x="17365" y="4937"/>
                      <a:pt x="17365" y="4629"/>
                      <a:pt x="17365" y="4320"/>
                    </a:cubicBezTo>
                    <a:cubicBezTo>
                      <a:pt x="17365" y="4011"/>
                      <a:pt x="17365" y="3703"/>
                      <a:pt x="17365" y="3394"/>
                    </a:cubicBezTo>
                    <a:cubicBezTo>
                      <a:pt x="17365" y="3086"/>
                      <a:pt x="17365" y="2469"/>
                      <a:pt x="17365" y="2469"/>
                    </a:cubicBezTo>
                    <a:cubicBezTo>
                      <a:pt x="17365" y="2469"/>
                      <a:pt x="17365" y="2469"/>
                      <a:pt x="17365" y="2469"/>
                    </a:cubicBezTo>
                    <a:cubicBezTo>
                      <a:pt x="16941" y="2160"/>
                      <a:pt x="16306" y="1543"/>
                      <a:pt x="15671" y="1543"/>
                    </a:cubicBezTo>
                    <a:cubicBezTo>
                      <a:pt x="15671" y="1543"/>
                      <a:pt x="15671" y="1543"/>
                      <a:pt x="15671" y="1543"/>
                    </a:cubicBezTo>
                    <a:cubicBezTo>
                      <a:pt x="15247" y="1851"/>
                      <a:pt x="14824" y="2160"/>
                      <a:pt x="14612" y="2160"/>
                    </a:cubicBezTo>
                    <a:cubicBezTo>
                      <a:pt x="14400" y="2160"/>
                      <a:pt x="13976" y="1851"/>
                      <a:pt x="13765" y="1234"/>
                    </a:cubicBezTo>
                    <a:cubicBezTo>
                      <a:pt x="13553" y="617"/>
                      <a:pt x="13341" y="617"/>
                      <a:pt x="13129" y="617"/>
                    </a:cubicBezTo>
                    <a:cubicBezTo>
                      <a:pt x="12282" y="926"/>
                      <a:pt x="11647" y="309"/>
                      <a:pt x="11435" y="0"/>
                    </a:cubicBezTo>
                    <a:cubicBezTo>
                      <a:pt x="11435" y="0"/>
                      <a:pt x="11435" y="0"/>
                      <a:pt x="11435" y="0"/>
                    </a:cubicBezTo>
                    <a:cubicBezTo>
                      <a:pt x="11435" y="0"/>
                      <a:pt x="11435" y="0"/>
                      <a:pt x="11435"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12" name="Shape 3915"/>
              <p:cNvSpPr/>
              <p:nvPr/>
            </p:nvSpPr>
            <p:spPr>
              <a:xfrm>
                <a:off x="1333802" y="895874"/>
                <a:ext cx="295241" cy="127203"/>
              </a:xfrm>
              <a:custGeom>
                <a:avLst/>
                <a:gdLst/>
                <a:ahLst/>
                <a:cxnLst>
                  <a:cxn ang="0">
                    <a:pos x="wd2" y="hd2"/>
                  </a:cxn>
                  <a:cxn ang="5400000">
                    <a:pos x="wd2" y="hd2"/>
                  </a:cxn>
                  <a:cxn ang="10800000">
                    <a:pos x="wd2" y="hd2"/>
                  </a:cxn>
                  <a:cxn ang="16200000">
                    <a:pos x="wd2" y="hd2"/>
                  </a:cxn>
                </a:cxnLst>
                <a:rect l="0" t="0" r="r" b="b"/>
                <a:pathLst>
                  <a:path w="21348" h="21600" extrusionOk="0">
                    <a:moveTo>
                      <a:pt x="17471" y="20965"/>
                    </a:moveTo>
                    <a:cubicBezTo>
                      <a:pt x="17471" y="20329"/>
                      <a:pt x="17748" y="20329"/>
                      <a:pt x="18025" y="20329"/>
                    </a:cubicBezTo>
                    <a:cubicBezTo>
                      <a:pt x="18302" y="19694"/>
                      <a:pt x="18579" y="19694"/>
                      <a:pt x="18856" y="19694"/>
                    </a:cubicBezTo>
                    <a:cubicBezTo>
                      <a:pt x="18856" y="19694"/>
                      <a:pt x="18856" y="19694"/>
                      <a:pt x="18856" y="19694"/>
                    </a:cubicBezTo>
                    <a:cubicBezTo>
                      <a:pt x="19133" y="19694"/>
                      <a:pt x="19410" y="19694"/>
                      <a:pt x="19410" y="19694"/>
                    </a:cubicBezTo>
                    <a:cubicBezTo>
                      <a:pt x="19686" y="19694"/>
                      <a:pt x="19686" y="19694"/>
                      <a:pt x="19963" y="19694"/>
                    </a:cubicBezTo>
                    <a:cubicBezTo>
                      <a:pt x="19963" y="19694"/>
                      <a:pt x="19963" y="19694"/>
                      <a:pt x="20240" y="19059"/>
                    </a:cubicBezTo>
                    <a:cubicBezTo>
                      <a:pt x="20240" y="18424"/>
                      <a:pt x="20517" y="17788"/>
                      <a:pt x="20794" y="17788"/>
                    </a:cubicBezTo>
                    <a:cubicBezTo>
                      <a:pt x="20794" y="17153"/>
                      <a:pt x="21071" y="17153"/>
                      <a:pt x="21071" y="17153"/>
                    </a:cubicBezTo>
                    <a:cubicBezTo>
                      <a:pt x="21348" y="17153"/>
                      <a:pt x="21348" y="17153"/>
                      <a:pt x="21348" y="17153"/>
                    </a:cubicBezTo>
                    <a:cubicBezTo>
                      <a:pt x="21348" y="17153"/>
                      <a:pt x="21348" y="17153"/>
                      <a:pt x="21348" y="16518"/>
                    </a:cubicBezTo>
                    <a:cubicBezTo>
                      <a:pt x="21348" y="16518"/>
                      <a:pt x="21348" y="16518"/>
                      <a:pt x="21348" y="16518"/>
                    </a:cubicBezTo>
                    <a:cubicBezTo>
                      <a:pt x="21348" y="15247"/>
                      <a:pt x="21071" y="14612"/>
                      <a:pt x="21071" y="13976"/>
                    </a:cubicBezTo>
                    <a:cubicBezTo>
                      <a:pt x="19963" y="12071"/>
                      <a:pt x="19686" y="10165"/>
                      <a:pt x="19963" y="8894"/>
                    </a:cubicBezTo>
                    <a:cubicBezTo>
                      <a:pt x="19963" y="8259"/>
                      <a:pt x="20240" y="6988"/>
                      <a:pt x="19686" y="6353"/>
                    </a:cubicBezTo>
                    <a:cubicBezTo>
                      <a:pt x="19686" y="5718"/>
                      <a:pt x="19410" y="5718"/>
                      <a:pt x="19410" y="5082"/>
                    </a:cubicBezTo>
                    <a:cubicBezTo>
                      <a:pt x="19410" y="5082"/>
                      <a:pt x="19410" y="5082"/>
                      <a:pt x="19133" y="5082"/>
                    </a:cubicBezTo>
                    <a:cubicBezTo>
                      <a:pt x="19133" y="4447"/>
                      <a:pt x="19133" y="4447"/>
                      <a:pt x="19133" y="4447"/>
                    </a:cubicBezTo>
                    <a:cubicBezTo>
                      <a:pt x="18025" y="4447"/>
                      <a:pt x="17194" y="4447"/>
                      <a:pt x="16917" y="3812"/>
                    </a:cubicBezTo>
                    <a:cubicBezTo>
                      <a:pt x="16917" y="3812"/>
                      <a:pt x="16640" y="3812"/>
                      <a:pt x="16640" y="3812"/>
                    </a:cubicBezTo>
                    <a:cubicBezTo>
                      <a:pt x="16640" y="4447"/>
                      <a:pt x="16640" y="4447"/>
                      <a:pt x="16640" y="4447"/>
                    </a:cubicBezTo>
                    <a:cubicBezTo>
                      <a:pt x="16086" y="4447"/>
                      <a:pt x="14979" y="3176"/>
                      <a:pt x="13317" y="0"/>
                    </a:cubicBezTo>
                    <a:cubicBezTo>
                      <a:pt x="13040" y="0"/>
                      <a:pt x="13040" y="0"/>
                      <a:pt x="13040" y="0"/>
                    </a:cubicBezTo>
                    <a:cubicBezTo>
                      <a:pt x="13040" y="0"/>
                      <a:pt x="13040" y="0"/>
                      <a:pt x="12486" y="0"/>
                    </a:cubicBezTo>
                    <a:cubicBezTo>
                      <a:pt x="12486" y="0"/>
                      <a:pt x="12210" y="0"/>
                      <a:pt x="12210" y="0"/>
                    </a:cubicBezTo>
                    <a:cubicBezTo>
                      <a:pt x="11933" y="0"/>
                      <a:pt x="11933" y="0"/>
                      <a:pt x="11933" y="0"/>
                    </a:cubicBezTo>
                    <a:cubicBezTo>
                      <a:pt x="11933" y="0"/>
                      <a:pt x="11656" y="0"/>
                      <a:pt x="11656" y="0"/>
                    </a:cubicBezTo>
                    <a:cubicBezTo>
                      <a:pt x="11379" y="0"/>
                      <a:pt x="11379" y="0"/>
                      <a:pt x="11379" y="0"/>
                    </a:cubicBezTo>
                    <a:cubicBezTo>
                      <a:pt x="11102" y="0"/>
                      <a:pt x="11102" y="0"/>
                      <a:pt x="10825" y="0"/>
                    </a:cubicBezTo>
                    <a:cubicBezTo>
                      <a:pt x="10825" y="0"/>
                      <a:pt x="10825" y="0"/>
                      <a:pt x="10825" y="0"/>
                    </a:cubicBezTo>
                    <a:cubicBezTo>
                      <a:pt x="10548" y="0"/>
                      <a:pt x="10548" y="0"/>
                      <a:pt x="10271" y="0"/>
                    </a:cubicBezTo>
                    <a:cubicBezTo>
                      <a:pt x="9994" y="635"/>
                      <a:pt x="10271" y="1271"/>
                      <a:pt x="10271" y="2541"/>
                    </a:cubicBezTo>
                    <a:cubicBezTo>
                      <a:pt x="10271" y="3812"/>
                      <a:pt x="10271" y="4447"/>
                      <a:pt x="10271" y="5718"/>
                    </a:cubicBezTo>
                    <a:cubicBezTo>
                      <a:pt x="10271" y="8894"/>
                      <a:pt x="9440" y="10165"/>
                      <a:pt x="8056" y="10165"/>
                    </a:cubicBezTo>
                    <a:cubicBezTo>
                      <a:pt x="7779" y="10165"/>
                      <a:pt x="7779" y="10165"/>
                      <a:pt x="7502" y="10165"/>
                    </a:cubicBezTo>
                    <a:cubicBezTo>
                      <a:pt x="7502" y="10165"/>
                      <a:pt x="7225" y="10165"/>
                      <a:pt x="7225" y="10165"/>
                    </a:cubicBezTo>
                    <a:cubicBezTo>
                      <a:pt x="6394" y="10165"/>
                      <a:pt x="5563" y="6988"/>
                      <a:pt x="4456" y="3176"/>
                    </a:cubicBezTo>
                    <a:cubicBezTo>
                      <a:pt x="4179" y="3176"/>
                      <a:pt x="4179" y="2541"/>
                      <a:pt x="4179" y="1906"/>
                    </a:cubicBezTo>
                    <a:cubicBezTo>
                      <a:pt x="3902" y="2541"/>
                      <a:pt x="3071" y="3176"/>
                      <a:pt x="2517" y="4447"/>
                    </a:cubicBezTo>
                    <a:cubicBezTo>
                      <a:pt x="2240" y="4447"/>
                      <a:pt x="1963" y="5082"/>
                      <a:pt x="1686" y="5718"/>
                    </a:cubicBezTo>
                    <a:cubicBezTo>
                      <a:pt x="1410" y="5718"/>
                      <a:pt x="1410" y="6353"/>
                      <a:pt x="1133" y="7624"/>
                    </a:cubicBezTo>
                    <a:cubicBezTo>
                      <a:pt x="1133" y="8894"/>
                      <a:pt x="1133" y="10165"/>
                      <a:pt x="579" y="10800"/>
                    </a:cubicBezTo>
                    <a:cubicBezTo>
                      <a:pt x="25" y="12071"/>
                      <a:pt x="-252" y="13341"/>
                      <a:pt x="302" y="15882"/>
                    </a:cubicBezTo>
                    <a:cubicBezTo>
                      <a:pt x="302" y="15882"/>
                      <a:pt x="302" y="15882"/>
                      <a:pt x="302" y="15882"/>
                    </a:cubicBezTo>
                    <a:cubicBezTo>
                      <a:pt x="302" y="15882"/>
                      <a:pt x="579" y="15882"/>
                      <a:pt x="856" y="15882"/>
                    </a:cubicBezTo>
                    <a:cubicBezTo>
                      <a:pt x="856" y="15882"/>
                      <a:pt x="856" y="15882"/>
                      <a:pt x="856" y="15882"/>
                    </a:cubicBezTo>
                    <a:cubicBezTo>
                      <a:pt x="1133" y="15882"/>
                      <a:pt x="1133" y="15247"/>
                      <a:pt x="1410" y="15247"/>
                    </a:cubicBezTo>
                    <a:cubicBezTo>
                      <a:pt x="1410" y="15247"/>
                      <a:pt x="1410" y="15247"/>
                      <a:pt x="1410" y="15247"/>
                    </a:cubicBezTo>
                    <a:cubicBezTo>
                      <a:pt x="1686" y="15247"/>
                      <a:pt x="1686" y="15247"/>
                      <a:pt x="1686" y="15247"/>
                    </a:cubicBezTo>
                    <a:cubicBezTo>
                      <a:pt x="1686" y="15247"/>
                      <a:pt x="1686" y="15247"/>
                      <a:pt x="1686" y="15247"/>
                    </a:cubicBezTo>
                    <a:cubicBezTo>
                      <a:pt x="1963" y="15247"/>
                      <a:pt x="1963" y="14612"/>
                      <a:pt x="1963" y="14612"/>
                    </a:cubicBezTo>
                    <a:cubicBezTo>
                      <a:pt x="2517" y="13976"/>
                      <a:pt x="3071" y="13976"/>
                      <a:pt x="3625" y="13976"/>
                    </a:cubicBezTo>
                    <a:cubicBezTo>
                      <a:pt x="4456" y="13976"/>
                      <a:pt x="5286" y="13976"/>
                      <a:pt x="5840" y="13976"/>
                    </a:cubicBezTo>
                    <a:cubicBezTo>
                      <a:pt x="6394" y="14612"/>
                      <a:pt x="6671" y="14612"/>
                      <a:pt x="6948" y="14612"/>
                    </a:cubicBezTo>
                    <a:cubicBezTo>
                      <a:pt x="7225" y="14612"/>
                      <a:pt x="7502" y="14612"/>
                      <a:pt x="7779" y="14612"/>
                    </a:cubicBezTo>
                    <a:cubicBezTo>
                      <a:pt x="8886" y="14612"/>
                      <a:pt x="9994" y="15247"/>
                      <a:pt x="10548" y="14612"/>
                    </a:cubicBezTo>
                    <a:cubicBezTo>
                      <a:pt x="10825" y="14612"/>
                      <a:pt x="11102" y="14612"/>
                      <a:pt x="11102" y="14612"/>
                    </a:cubicBezTo>
                    <a:cubicBezTo>
                      <a:pt x="11933" y="14612"/>
                      <a:pt x="12210" y="15247"/>
                      <a:pt x="12486" y="15882"/>
                    </a:cubicBezTo>
                    <a:cubicBezTo>
                      <a:pt x="12486" y="15882"/>
                      <a:pt x="12486" y="15882"/>
                      <a:pt x="12486" y="15882"/>
                    </a:cubicBezTo>
                    <a:cubicBezTo>
                      <a:pt x="12486" y="15882"/>
                      <a:pt x="12763" y="15882"/>
                      <a:pt x="12763" y="15882"/>
                    </a:cubicBezTo>
                    <a:cubicBezTo>
                      <a:pt x="13871" y="15882"/>
                      <a:pt x="15256" y="18424"/>
                      <a:pt x="15810" y="19694"/>
                    </a:cubicBezTo>
                    <a:cubicBezTo>
                      <a:pt x="16086" y="20329"/>
                      <a:pt x="16363" y="20329"/>
                      <a:pt x="16640" y="20965"/>
                    </a:cubicBezTo>
                    <a:cubicBezTo>
                      <a:pt x="16640" y="20965"/>
                      <a:pt x="16640" y="20965"/>
                      <a:pt x="16640" y="21600"/>
                    </a:cubicBezTo>
                    <a:cubicBezTo>
                      <a:pt x="16917" y="21600"/>
                      <a:pt x="16917" y="21600"/>
                      <a:pt x="16917" y="21600"/>
                    </a:cubicBezTo>
                    <a:cubicBezTo>
                      <a:pt x="17194" y="21600"/>
                      <a:pt x="17194" y="20965"/>
                      <a:pt x="17471" y="20965"/>
                    </a:cubicBezTo>
                    <a:cubicBezTo>
                      <a:pt x="17471" y="20965"/>
                      <a:pt x="17471" y="20965"/>
                      <a:pt x="17471" y="20965"/>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13" name="Shape 3916"/>
              <p:cNvSpPr/>
              <p:nvPr/>
            </p:nvSpPr>
            <p:spPr>
              <a:xfrm>
                <a:off x="1334301" y="992239"/>
                <a:ext cx="227031" cy="128845"/>
              </a:xfrm>
              <a:custGeom>
                <a:avLst/>
                <a:gdLst/>
                <a:ahLst/>
                <a:cxnLst>
                  <a:cxn ang="0">
                    <a:pos x="wd2" y="hd2"/>
                  </a:cxn>
                  <a:cxn ang="5400000">
                    <a:pos x="wd2" y="hd2"/>
                  </a:cxn>
                  <a:cxn ang="10800000">
                    <a:pos x="wd2" y="hd2"/>
                  </a:cxn>
                  <a:cxn ang="16200000">
                    <a:pos x="wd2" y="hd2"/>
                  </a:cxn>
                </a:cxnLst>
                <a:rect l="0" t="0" r="r" b="b"/>
                <a:pathLst>
                  <a:path w="21600" h="21235" extrusionOk="0">
                    <a:moveTo>
                      <a:pt x="7322" y="18000"/>
                    </a:moveTo>
                    <a:cubicBezTo>
                      <a:pt x="8054" y="18000"/>
                      <a:pt x="8786" y="18600"/>
                      <a:pt x="9519" y="19200"/>
                    </a:cubicBezTo>
                    <a:cubicBezTo>
                      <a:pt x="9519" y="19200"/>
                      <a:pt x="9519" y="19200"/>
                      <a:pt x="9519" y="19200"/>
                    </a:cubicBezTo>
                    <a:cubicBezTo>
                      <a:pt x="9519" y="19200"/>
                      <a:pt x="9885" y="19800"/>
                      <a:pt x="9885" y="19800"/>
                    </a:cubicBezTo>
                    <a:cubicBezTo>
                      <a:pt x="9885" y="19800"/>
                      <a:pt x="9885" y="19800"/>
                      <a:pt x="9885" y="19800"/>
                    </a:cubicBezTo>
                    <a:cubicBezTo>
                      <a:pt x="9885" y="19800"/>
                      <a:pt x="10251" y="19800"/>
                      <a:pt x="10251" y="20400"/>
                    </a:cubicBezTo>
                    <a:cubicBezTo>
                      <a:pt x="10251" y="20400"/>
                      <a:pt x="10251" y="20400"/>
                      <a:pt x="10251" y="20400"/>
                    </a:cubicBezTo>
                    <a:cubicBezTo>
                      <a:pt x="10251" y="20400"/>
                      <a:pt x="10251" y="20400"/>
                      <a:pt x="10617" y="20400"/>
                    </a:cubicBezTo>
                    <a:cubicBezTo>
                      <a:pt x="10617" y="21000"/>
                      <a:pt x="10617" y="21000"/>
                      <a:pt x="10617" y="21000"/>
                    </a:cubicBezTo>
                    <a:cubicBezTo>
                      <a:pt x="10617" y="21000"/>
                      <a:pt x="10617" y="21000"/>
                      <a:pt x="10617" y="21000"/>
                    </a:cubicBezTo>
                    <a:cubicBezTo>
                      <a:pt x="10617" y="21000"/>
                      <a:pt x="10617" y="21000"/>
                      <a:pt x="10617" y="21000"/>
                    </a:cubicBezTo>
                    <a:cubicBezTo>
                      <a:pt x="10983" y="21000"/>
                      <a:pt x="10983" y="21000"/>
                      <a:pt x="10983" y="21000"/>
                    </a:cubicBezTo>
                    <a:cubicBezTo>
                      <a:pt x="11349" y="21000"/>
                      <a:pt x="11349" y="21000"/>
                      <a:pt x="11349" y="21000"/>
                    </a:cubicBezTo>
                    <a:cubicBezTo>
                      <a:pt x="11715" y="21000"/>
                      <a:pt x="11715" y="21000"/>
                      <a:pt x="11715" y="21000"/>
                    </a:cubicBezTo>
                    <a:cubicBezTo>
                      <a:pt x="11715" y="21000"/>
                      <a:pt x="11715" y="21000"/>
                      <a:pt x="12081" y="21000"/>
                    </a:cubicBezTo>
                    <a:cubicBezTo>
                      <a:pt x="12081" y="21000"/>
                      <a:pt x="12081" y="21000"/>
                      <a:pt x="12081" y="21000"/>
                    </a:cubicBezTo>
                    <a:cubicBezTo>
                      <a:pt x="12447" y="21000"/>
                      <a:pt x="12447" y="21000"/>
                      <a:pt x="12447" y="21000"/>
                    </a:cubicBezTo>
                    <a:cubicBezTo>
                      <a:pt x="12447" y="21000"/>
                      <a:pt x="12447" y="21000"/>
                      <a:pt x="12447" y="21000"/>
                    </a:cubicBezTo>
                    <a:cubicBezTo>
                      <a:pt x="12814" y="21000"/>
                      <a:pt x="12814" y="21000"/>
                      <a:pt x="12814" y="21000"/>
                    </a:cubicBezTo>
                    <a:cubicBezTo>
                      <a:pt x="12814" y="21000"/>
                      <a:pt x="12814" y="21000"/>
                      <a:pt x="12814" y="21000"/>
                    </a:cubicBezTo>
                    <a:cubicBezTo>
                      <a:pt x="12814" y="21000"/>
                      <a:pt x="12814" y="21000"/>
                      <a:pt x="12814" y="21000"/>
                    </a:cubicBezTo>
                    <a:cubicBezTo>
                      <a:pt x="13180" y="21000"/>
                      <a:pt x="13180" y="21000"/>
                      <a:pt x="13180" y="21000"/>
                    </a:cubicBezTo>
                    <a:cubicBezTo>
                      <a:pt x="13180" y="21000"/>
                      <a:pt x="13180" y="21000"/>
                      <a:pt x="13180" y="21000"/>
                    </a:cubicBezTo>
                    <a:cubicBezTo>
                      <a:pt x="13180" y="21000"/>
                      <a:pt x="13180" y="21000"/>
                      <a:pt x="13180" y="21000"/>
                    </a:cubicBezTo>
                    <a:cubicBezTo>
                      <a:pt x="13180" y="21000"/>
                      <a:pt x="13180" y="21000"/>
                      <a:pt x="13180" y="21000"/>
                    </a:cubicBezTo>
                    <a:cubicBezTo>
                      <a:pt x="13546" y="21600"/>
                      <a:pt x="13912" y="21000"/>
                      <a:pt x="14644" y="19800"/>
                    </a:cubicBezTo>
                    <a:cubicBezTo>
                      <a:pt x="15376" y="18600"/>
                      <a:pt x="16841" y="18000"/>
                      <a:pt x="17573" y="18000"/>
                    </a:cubicBezTo>
                    <a:cubicBezTo>
                      <a:pt x="17573" y="18000"/>
                      <a:pt x="17573" y="17400"/>
                      <a:pt x="17573" y="16800"/>
                    </a:cubicBezTo>
                    <a:cubicBezTo>
                      <a:pt x="17573" y="16800"/>
                      <a:pt x="17573" y="16200"/>
                      <a:pt x="17573" y="16200"/>
                    </a:cubicBezTo>
                    <a:cubicBezTo>
                      <a:pt x="17939" y="14400"/>
                      <a:pt x="19037" y="12600"/>
                      <a:pt x="19769" y="12000"/>
                    </a:cubicBezTo>
                    <a:cubicBezTo>
                      <a:pt x="20136" y="12000"/>
                      <a:pt x="20136" y="12000"/>
                      <a:pt x="20136" y="12000"/>
                    </a:cubicBezTo>
                    <a:cubicBezTo>
                      <a:pt x="20502" y="12000"/>
                      <a:pt x="20502" y="11400"/>
                      <a:pt x="20502" y="11400"/>
                    </a:cubicBezTo>
                    <a:cubicBezTo>
                      <a:pt x="20868" y="10800"/>
                      <a:pt x="20868" y="10200"/>
                      <a:pt x="21600" y="10200"/>
                    </a:cubicBezTo>
                    <a:cubicBezTo>
                      <a:pt x="21600" y="9600"/>
                      <a:pt x="21600" y="9600"/>
                      <a:pt x="21600" y="9000"/>
                    </a:cubicBezTo>
                    <a:cubicBezTo>
                      <a:pt x="21600" y="8400"/>
                      <a:pt x="21600" y="7800"/>
                      <a:pt x="21600" y="7800"/>
                    </a:cubicBezTo>
                    <a:cubicBezTo>
                      <a:pt x="21600" y="7800"/>
                      <a:pt x="21600" y="7200"/>
                      <a:pt x="21600" y="7200"/>
                    </a:cubicBezTo>
                    <a:cubicBezTo>
                      <a:pt x="21600" y="7200"/>
                      <a:pt x="21600" y="7200"/>
                      <a:pt x="21600" y="7200"/>
                    </a:cubicBezTo>
                    <a:cubicBezTo>
                      <a:pt x="21600" y="6600"/>
                      <a:pt x="21600" y="6600"/>
                      <a:pt x="21234" y="6600"/>
                    </a:cubicBezTo>
                    <a:cubicBezTo>
                      <a:pt x="21234" y="6600"/>
                      <a:pt x="21234" y="6600"/>
                      <a:pt x="20868" y="6000"/>
                    </a:cubicBezTo>
                    <a:cubicBezTo>
                      <a:pt x="20502" y="6000"/>
                      <a:pt x="20502" y="5400"/>
                      <a:pt x="20136" y="5400"/>
                    </a:cubicBezTo>
                    <a:cubicBezTo>
                      <a:pt x="18671" y="3000"/>
                      <a:pt x="17573" y="1800"/>
                      <a:pt x="16841" y="1800"/>
                    </a:cubicBezTo>
                    <a:cubicBezTo>
                      <a:pt x="16475" y="1800"/>
                      <a:pt x="16475" y="1800"/>
                      <a:pt x="16475" y="1800"/>
                    </a:cubicBezTo>
                    <a:cubicBezTo>
                      <a:pt x="16475" y="1800"/>
                      <a:pt x="16475" y="1800"/>
                      <a:pt x="16475" y="1800"/>
                    </a:cubicBezTo>
                    <a:cubicBezTo>
                      <a:pt x="16475" y="1800"/>
                      <a:pt x="16475" y="1800"/>
                      <a:pt x="16475" y="1800"/>
                    </a:cubicBezTo>
                    <a:cubicBezTo>
                      <a:pt x="16108" y="1800"/>
                      <a:pt x="15742" y="1800"/>
                      <a:pt x="15376" y="1200"/>
                    </a:cubicBezTo>
                    <a:cubicBezTo>
                      <a:pt x="15376" y="1200"/>
                      <a:pt x="15376" y="1200"/>
                      <a:pt x="15376" y="600"/>
                    </a:cubicBezTo>
                    <a:cubicBezTo>
                      <a:pt x="15010" y="600"/>
                      <a:pt x="15010" y="600"/>
                      <a:pt x="15010" y="600"/>
                    </a:cubicBezTo>
                    <a:cubicBezTo>
                      <a:pt x="15010" y="600"/>
                      <a:pt x="15010" y="600"/>
                      <a:pt x="15010" y="600"/>
                    </a:cubicBezTo>
                    <a:cubicBezTo>
                      <a:pt x="15010" y="600"/>
                      <a:pt x="15010" y="600"/>
                      <a:pt x="14644" y="600"/>
                    </a:cubicBezTo>
                    <a:cubicBezTo>
                      <a:pt x="14644" y="600"/>
                      <a:pt x="14644" y="600"/>
                      <a:pt x="14644" y="600"/>
                    </a:cubicBezTo>
                    <a:cubicBezTo>
                      <a:pt x="13912" y="600"/>
                      <a:pt x="13180" y="1200"/>
                      <a:pt x="12447" y="1200"/>
                    </a:cubicBezTo>
                    <a:cubicBezTo>
                      <a:pt x="11715" y="1200"/>
                      <a:pt x="10983" y="600"/>
                      <a:pt x="10251" y="600"/>
                    </a:cubicBezTo>
                    <a:cubicBezTo>
                      <a:pt x="9153" y="600"/>
                      <a:pt x="8786" y="600"/>
                      <a:pt x="7688" y="0"/>
                    </a:cubicBezTo>
                    <a:cubicBezTo>
                      <a:pt x="6590" y="0"/>
                      <a:pt x="5858" y="0"/>
                      <a:pt x="4759" y="0"/>
                    </a:cubicBezTo>
                    <a:cubicBezTo>
                      <a:pt x="4027" y="0"/>
                      <a:pt x="3661" y="0"/>
                      <a:pt x="3295" y="0"/>
                    </a:cubicBezTo>
                    <a:cubicBezTo>
                      <a:pt x="3295" y="600"/>
                      <a:pt x="2929" y="600"/>
                      <a:pt x="2929" y="600"/>
                    </a:cubicBezTo>
                    <a:cubicBezTo>
                      <a:pt x="2929" y="600"/>
                      <a:pt x="2563" y="1200"/>
                      <a:pt x="2563" y="1200"/>
                    </a:cubicBezTo>
                    <a:cubicBezTo>
                      <a:pt x="2563" y="1200"/>
                      <a:pt x="2197" y="1200"/>
                      <a:pt x="2197" y="1200"/>
                    </a:cubicBezTo>
                    <a:cubicBezTo>
                      <a:pt x="2197" y="1200"/>
                      <a:pt x="1831" y="1200"/>
                      <a:pt x="1831" y="1200"/>
                    </a:cubicBezTo>
                    <a:cubicBezTo>
                      <a:pt x="1464" y="1200"/>
                      <a:pt x="1464" y="1800"/>
                      <a:pt x="1098" y="1800"/>
                    </a:cubicBezTo>
                    <a:cubicBezTo>
                      <a:pt x="1098" y="1800"/>
                      <a:pt x="1098" y="1800"/>
                      <a:pt x="732" y="1800"/>
                    </a:cubicBezTo>
                    <a:cubicBezTo>
                      <a:pt x="732" y="1800"/>
                      <a:pt x="732" y="1800"/>
                      <a:pt x="732" y="1800"/>
                    </a:cubicBezTo>
                    <a:cubicBezTo>
                      <a:pt x="1098" y="4200"/>
                      <a:pt x="1098" y="6600"/>
                      <a:pt x="0" y="8400"/>
                    </a:cubicBezTo>
                    <a:cubicBezTo>
                      <a:pt x="366" y="8400"/>
                      <a:pt x="732" y="8400"/>
                      <a:pt x="1098" y="8400"/>
                    </a:cubicBezTo>
                    <a:cubicBezTo>
                      <a:pt x="1464" y="8400"/>
                      <a:pt x="2197" y="8400"/>
                      <a:pt x="2563" y="9600"/>
                    </a:cubicBezTo>
                    <a:cubicBezTo>
                      <a:pt x="2929" y="10200"/>
                      <a:pt x="3661" y="10800"/>
                      <a:pt x="4027" y="10800"/>
                    </a:cubicBezTo>
                    <a:cubicBezTo>
                      <a:pt x="4393" y="10800"/>
                      <a:pt x="4759" y="10800"/>
                      <a:pt x="4759" y="10800"/>
                    </a:cubicBezTo>
                    <a:cubicBezTo>
                      <a:pt x="5858" y="10800"/>
                      <a:pt x="7688" y="12000"/>
                      <a:pt x="7688" y="13800"/>
                    </a:cubicBezTo>
                    <a:cubicBezTo>
                      <a:pt x="7688" y="14400"/>
                      <a:pt x="7688" y="15000"/>
                      <a:pt x="7322" y="15600"/>
                    </a:cubicBezTo>
                    <a:cubicBezTo>
                      <a:pt x="7322" y="16200"/>
                      <a:pt x="7322" y="17400"/>
                      <a:pt x="7322" y="180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14" name="Shape 3917"/>
              <p:cNvSpPr/>
              <p:nvPr/>
            </p:nvSpPr>
            <p:spPr>
              <a:xfrm>
                <a:off x="716938" y="1486590"/>
                <a:ext cx="167286" cy="83838"/>
              </a:xfrm>
              <a:custGeom>
                <a:avLst/>
                <a:gdLst/>
                <a:ahLst/>
                <a:cxnLst>
                  <a:cxn ang="0">
                    <a:pos x="wd2" y="hd2"/>
                  </a:cxn>
                  <a:cxn ang="5400000">
                    <a:pos x="wd2" y="hd2"/>
                  </a:cxn>
                  <a:cxn ang="10800000">
                    <a:pos x="wd2" y="hd2"/>
                  </a:cxn>
                  <a:cxn ang="16200000">
                    <a:pos x="wd2" y="hd2"/>
                  </a:cxn>
                </a:cxnLst>
                <a:rect l="0" t="0" r="r" b="b"/>
                <a:pathLst>
                  <a:path w="21600" h="21355" extrusionOk="0">
                    <a:moveTo>
                      <a:pt x="4418" y="21355"/>
                    </a:moveTo>
                    <a:cubicBezTo>
                      <a:pt x="4909" y="21355"/>
                      <a:pt x="5400" y="21355"/>
                      <a:pt x="5400" y="21355"/>
                    </a:cubicBezTo>
                    <a:cubicBezTo>
                      <a:pt x="5400" y="21355"/>
                      <a:pt x="5891" y="21355"/>
                      <a:pt x="5891" y="21355"/>
                    </a:cubicBezTo>
                    <a:cubicBezTo>
                      <a:pt x="5891" y="21355"/>
                      <a:pt x="6382" y="21355"/>
                      <a:pt x="6873" y="21355"/>
                    </a:cubicBezTo>
                    <a:cubicBezTo>
                      <a:pt x="6873" y="21355"/>
                      <a:pt x="6873" y="21355"/>
                      <a:pt x="6873" y="21355"/>
                    </a:cubicBezTo>
                    <a:cubicBezTo>
                      <a:pt x="6873" y="21355"/>
                      <a:pt x="7364" y="21355"/>
                      <a:pt x="7364" y="21355"/>
                    </a:cubicBezTo>
                    <a:cubicBezTo>
                      <a:pt x="7364" y="21355"/>
                      <a:pt x="7364" y="21355"/>
                      <a:pt x="7855" y="21355"/>
                    </a:cubicBezTo>
                    <a:cubicBezTo>
                      <a:pt x="7855" y="21355"/>
                      <a:pt x="7855" y="21355"/>
                      <a:pt x="8345" y="21355"/>
                    </a:cubicBezTo>
                    <a:cubicBezTo>
                      <a:pt x="8345" y="21355"/>
                      <a:pt x="9327" y="18410"/>
                      <a:pt x="9327" y="17428"/>
                    </a:cubicBezTo>
                    <a:cubicBezTo>
                      <a:pt x="9818" y="15464"/>
                      <a:pt x="10309" y="14482"/>
                      <a:pt x="10309" y="13500"/>
                    </a:cubicBezTo>
                    <a:cubicBezTo>
                      <a:pt x="10800" y="13500"/>
                      <a:pt x="10800" y="13500"/>
                      <a:pt x="10800" y="13500"/>
                    </a:cubicBezTo>
                    <a:cubicBezTo>
                      <a:pt x="11291" y="13500"/>
                      <a:pt x="11291" y="13500"/>
                      <a:pt x="11291" y="13500"/>
                    </a:cubicBezTo>
                    <a:cubicBezTo>
                      <a:pt x="11782" y="13500"/>
                      <a:pt x="12273" y="14482"/>
                      <a:pt x="13255" y="17428"/>
                    </a:cubicBezTo>
                    <a:cubicBezTo>
                      <a:pt x="13745" y="18410"/>
                      <a:pt x="14236" y="20373"/>
                      <a:pt x="14727" y="21355"/>
                    </a:cubicBezTo>
                    <a:cubicBezTo>
                      <a:pt x="14727" y="20373"/>
                      <a:pt x="14727" y="19391"/>
                      <a:pt x="14727" y="19391"/>
                    </a:cubicBezTo>
                    <a:cubicBezTo>
                      <a:pt x="14727" y="16446"/>
                      <a:pt x="15709" y="14482"/>
                      <a:pt x="17182" y="14482"/>
                    </a:cubicBezTo>
                    <a:cubicBezTo>
                      <a:pt x="17182" y="14482"/>
                      <a:pt x="17673" y="14482"/>
                      <a:pt x="17673" y="14482"/>
                    </a:cubicBezTo>
                    <a:cubicBezTo>
                      <a:pt x="18164" y="14482"/>
                      <a:pt x="18655" y="15464"/>
                      <a:pt x="19145" y="15464"/>
                    </a:cubicBezTo>
                    <a:cubicBezTo>
                      <a:pt x="19145" y="12519"/>
                      <a:pt x="20127" y="11537"/>
                      <a:pt x="21600" y="12519"/>
                    </a:cubicBezTo>
                    <a:cubicBezTo>
                      <a:pt x="21600" y="12519"/>
                      <a:pt x="21600" y="12519"/>
                      <a:pt x="21600" y="12519"/>
                    </a:cubicBezTo>
                    <a:cubicBezTo>
                      <a:pt x="21600" y="11537"/>
                      <a:pt x="21600" y="11537"/>
                      <a:pt x="21600" y="11537"/>
                    </a:cubicBezTo>
                    <a:cubicBezTo>
                      <a:pt x="21600" y="11537"/>
                      <a:pt x="21600" y="11537"/>
                      <a:pt x="21600" y="11537"/>
                    </a:cubicBezTo>
                    <a:cubicBezTo>
                      <a:pt x="21600" y="11537"/>
                      <a:pt x="21600" y="11537"/>
                      <a:pt x="21600" y="11537"/>
                    </a:cubicBezTo>
                    <a:cubicBezTo>
                      <a:pt x="21600" y="10555"/>
                      <a:pt x="21600" y="10555"/>
                      <a:pt x="21600" y="10555"/>
                    </a:cubicBezTo>
                    <a:cubicBezTo>
                      <a:pt x="21600" y="10555"/>
                      <a:pt x="21600" y="10555"/>
                      <a:pt x="21600" y="10555"/>
                    </a:cubicBezTo>
                    <a:cubicBezTo>
                      <a:pt x="21600" y="10555"/>
                      <a:pt x="21600" y="10555"/>
                      <a:pt x="21600" y="10555"/>
                    </a:cubicBezTo>
                    <a:cubicBezTo>
                      <a:pt x="21600" y="10555"/>
                      <a:pt x="21600" y="10555"/>
                      <a:pt x="21109" y="10555"/>
                    </a:cubicBezTo>
                    <a:cubicBezTo>
                      <a:pt x="21109" y="10555"/>
                      <a:pt x="21109" y="10555"/>
                      <a:pt x="21109" y="10555"/>
                    </a:cubicBezTo>
                    <a:cubicBezTo>
                      <a:pt x="21109" y="10555"/>
                      <a:pt x="20618" y="10555"/>
                      <a:pt x="20618" y="10555"/>
                    </a:cubicBezTo>
                    <a:cubicBezTo>
                      <a:pt x="19636" y="10555"/>
                      <a:pt x="18655" y="9573"/>
                      <a:pt x="18164" y="8591"/>
                    </a:cubicBezTo>
                    <a:cubicBezTo>
                      <a:pt x="18164" y="8591"/>
                      <a:pt x="18164" y="8591"/>
                      <a:pt x="17673" y="8591"/>
                    </a:cubicBezTo>
                    <a:cubicBezTo>
                      <a:pt x="17673" y="8591"/>
                      <a:pt x="17673" y="8591"/>
                      <a:pt x="17673" y="8591"/>
                    </a:cubicBezTo>
                    <a:cubicBezTo>
                      <a:pt x="17673" y="7610"/>
                      <a:pt x="17673" y="7610"/>
                      <a:pt x="17673" y="7610"/>
                    </a:cubicBezTo>
                    <a:cubicBezTo>
                      <a:pt x="17673" y="7610"/>
                      <a:pt x="17182" y="7610"/>
                      <a:pt x="17182" y="7610"/>
                    </a:cubicBezTo>
                    <a:cubicBezTo>
                      <a:pt x="17182" y="6628"/>
                      <a:pt x="17182" y="6628"/>
                      <a:pt x="17182" y="6628"/>
                    </a:cubicBezTo>
                    <a:cubicBezTo>
                      <a:pt x="17182" y="6628"/>
                      <a:pt x="17182" y="5646"/>
                      <a:pt x="17182" y="5646"/>
                    </a:cubicBezTo>
                    <a:cubicBezTo>
                      <a:pt x="17182" y="5646"/>
                      <a:pt x="17182" y="5646"/>
                      <a:pt x="17182" y="5646"/>
                    </a:cubicBezTo>
                    <a:cubicBezTo>
                      <a:pt x="17182" y="4664"/>
                      <a:pt x="17182" y="4664"/>
                      <a:pt x="17182" y="3682"/>
                    </a:cubicBezTo>
                    <a:cubicBezTo>
                      <a:pt x="17182" y="3682"/>
                      <a:pt x="17182" y="3682"/>
                      <a:pt x="17182" y="3682"/>
                    </a:cubicBezTo>
                    <a:cubicBezTo>
                      <a:pt x="17182" y="3682"/>
                      <a:pt x="17182" y="2700"/>
                      <a:pt x="17182" y="2700"/>
                    </a:cubicBezTo>
                    <a:cubicBezTo>
                      <a:pt x="17182" y="2700"/>
                      <a:pt x="17182" y="2700"/>
                      <a:pt x="17182" y="2700"/>
                    </a:cubicBezTo>
                    <a:cubicBezTo>
                      <a:pt x="17182" y="2700"/>
                      <a:pt x="17182" y="1719"/>
                      <a:pt x="17182" y="1719"/>
                    </a:cubicBezTo>
                    <a:cubicBezTo>
                      <a:pt x="16691" y="1719"/>
                      <a:pt x="16200" y="1719"/>
                      <a:pt x="15709" y="737"/>
                    </a:cubicBezTo>
                    <a:cubicBezTo>
                      <a:pt x="15709" y="737"/>
                      <a:pt x="15709" y="737"/>
                      <a:pt x="15709" y="737"/>
                    </a:cubicBezTo>
                    <a:cubicBezTo>
                      <a:pt x="15218" y="737"/>
                      <a:pt x="14727" y="737"/>
                      <a:pt x="14727" y="737"/>
                    </a:cubicBezTo>
                    <a:cubicBezTo>
                      <a:pt x="13255" y="-245"/>
                      <a:pt x="12764" y="-245"/>
                      <a:pt x="11782" y="737"/>
                    </a:cubicBezTo>
                    <a:cubicBezTo>
                      <a:pt x="11291" y="737"/>
                      <a:pt x="10309" y="1719"/>
                      <a:pt x="8836" y="1719"/>
                    </a:cubicBezTo>
                    <a:cubicBezTo>
                      <a:pt x="8345" y="1719"/>
                      <a:pt x="7855" y="737"/>
                      <a:pt x="7364" y="737"/>
                    </a:cubicBezTo>
                    <a:cubicBezTo>
                      <a:pt x="7364" y="737"/>
                      <a:pt x="7364" y="737"/>
                      <a:pt x="6873" y="737"/>
                    </a:cubicBezTo>
                    <a:cubicBezTo>
                      <a:pt x="6873" y="1719"/>
                      <a:pt x="6382" y="2700"/>
                      <a:pt x="6382" y="2700"/>
                    </a:cubicBezTo>
                    <a:cubicBezTo>
                      <a:pt x="5891" y="2700"/>
                      <a:pt x="5891" y="2700"/>
                      <a:pt x="5891" y="2700"/>
                    </a:cubicBezTo>
                    <a:cubicBezTo>
                      <a:pt x="4909" y="2700"/>
                      <a:pt x="3927" y="3682"/>
                      <a:pt x="3927" y="5646"/>
                    </a:cubicBezTo>
                    <a:cubicBezTo>
                      <a:pt x="3927" y="7610"/>
                      <a:pt x="2945" y="8591"/>
                      <a:pt x="1964" y="9573"/>
                    </a:cubicBezTo>
                    <a:cubicBezTo>
                      <a:pt x="1473" y="11537"/>
                      <a:pt x="491" y="12519"/>
                      <a:pt x="491" y="14482"/>
                    </a:cubicBezTo>
                    <a:cubicBezTo>
                      <a:pt x="491" y="14482"/>
                      <a:pt x="491" y="14482"/>
                      <a:pt x="0" y="14482"/>
                    </a:cubicBezTo>
                    <a:cubicBezTo>
                      <a:pt x="491" y="14482"/>
                      <a:pt x="982" y="14482"/>
                      <a:pt x="1473" y="14482"/>
                    </a:cubicBezTo>
                    <a:cubicBezTo>
                      <a:pt x="2455" y="14482"/>
                      <a:pt x="3436" y="16446"/>
                      <a:pt x="3436" y="18410"/>
                    </a:cubicBezTo>
                    <a:cubicBezTo>
                      <a:pt x="3436" y="18410"/>
                      <a:pt x="3436" y="18410"/>
                      <a:pt x="3927" y="19391"/>
                    </a:cubicBezTo>
                    <a:cubicBezTo>
                      <a:pt x="3927" y="19391"/>
                      <a:pt x="3927" y="19391"/>
                      <a:pt x="4418" y="20373"/>
                    </a:cubicBezTo>
                    <a:cubicBezTo>
                      <a:pt x="4418" y="20373"/>
                      <a:pt x="4418" y="20373"/>
                      <a:pt x="4418" y="20373"/>
                    </a:cubicBezTo>
                    <a:cubicBezTo>
                      <a:pt x="4418" y="20373"/>
                      <a:pt x="4418" y="21355"/>
                      <a:pt x="4418" y="21355"/>
                    </a:cubicBezTo>
                    <a:cubicBezTo>
                      <a:pt x="4418" y="21355"/>
                      <a:pt x="4418" y="21355"/>
                      <a:pt x="4418" y="21355"/>
                    </a:cubicBezTo>
                    <a:cubicBezTo>
                      <a:pt x="4418" y="21355"/>
                      <a:pt x="4418" y="21355"/>
                      <a:pt x="4418" y="21355"/>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15" name="Shape 3918"/>
              <p:cNvSpPr/>
              <p:nvPr/>
            </p:nvSpPr>
            <p:spPr>
              <a:xfrm>
                <a:off x="708972" y="1088604"/>
                <a:ext cx="366436" cy="397023"/>
              </a:xfrm>
              <a:custGeom>
                <a:avLst/>
                <a:gdLst/>
                <a:ahLst/>
                <a:cxnLst>
                  <a:cxn ang="0">
                    <a:pos x="wd2" y="hd2"/>
                  </a:cxn>
                  <a:cxn ang="5400000">
                    <a:pos x="wd2" y="hd2"/>
                  </a:cxn>
                  <a:cxn ang="10800000">
                    <a:pos x="wd2" y="hd2"/>
                  </a:cxn>
                  <a:cxn ang="16200000">
                    <a:pos x="wd2" y="hd2"/>
                  </a:cxn>
                </a:cxnLst>
                <a:rect l="0" t="0" r="r" b="b"/>
                <a:pathLst>
                  <a:path w="21600" h="21600" extrusionOk="0">
                    <a:moveTo>
                      <a:pt x="225" y="11800"/>
                    </a:moveTo>
                    <a:cubicBezTo>
                      <a:pt x="225" y="11800"/>
                      <a:pt x="225" y="11800"/>
                      <a:pt x="225" y="11800"/>
                    </a:cubicBezTo>
                    <a:cubicBezTo>
                      <a:pt x="0" y="12000"/>
                      <a:pt x="0" y="12000"/>
                      <a:pt x="0" y="12000"/>
                    </a:cubicBezTo>
                    <a:cubicBezTo>
                      <a:pt x="0" y="12000"/>
                      <a:pt x="0" y="12000"/>
                      <a:pt x="0" y="12000"/>
                    </a:cubicBezTo>
                    <a:cubicBezTo>
                      <a:pt x="0" y="12000"/>
                      <a:pt x="0" y="12000"/>
                      <a:pt x="0" y="12000"/>
                    </a:cubicBezTo>
                    <a:cubicBezTo>
                      <a:pt x="0" y="12000"/>
                      <a:pt x="0" y="12000"/>
                      <a:pt x="0" y="12000"/>
                    </a:cubicBezTo>
                    <a:cubicBezTo>
                      <a:pt x="0" y="12200"/>
                      <a:pt x="225" y="12400"/>
                      <a:pt x="450" y="12600"/>
                    </a:cubicBezTo>
                    <a:cubicBezTo>
                      <a:pt x="450" y="12800"/>
                      <a:pt x="675" y="13000"/>
                      <a:pt x="675" y="13200"/>
                    </a:cubicBezTo>
                    <a:cubicBezTo>
                      <a:pt x="900" y="13000"/>
                      <a:pt x="900" y="13000"/>
                      <a:pt x="900" y="13000"/>
                    </a:cubicBezTo>
                    <a:cubicBezTo>
                      <a:pt x="675" y="13200"/>
                      <a:pt x="675" y="13200"/>
                      <a:pt x="675" y="13200"/>
                    </a:cubicBezTo>
                    <a:cubicBezTo>
                      <a:pt x="675" y="13400"/>
                      <a:pt x="675" y="13400"/>
                      <a:pt x="675" y="13400"/>
                    </a:cubicBezTo>
                    <a:cubicBezTo>
                      <a:pt x="675" y="13800"/>
                      <a:pt x="450" y="14000"/>
                      <a:pt x="450" y="14000"/>
                    </a:cubicBezTo>
                    <a:cubicBezTo>
                      <a:pt x="225" y="14000"/>
                      <a:pt x="225" y="14200"/>
                      <a:pt x="225" y="14200"/>
                    </a:cubicBezTo>
                    <a:cubicBezTo>
                      <a:pt x="225" y="14200"/>
                      <a:pt x="225" y="14200"/>
                      <a:pt x="225" y="14200"/>
                    </a:cubicBezTo>
                    <a:cubicBezTo>
                      <a:pt x="450" y="14200"/>
                      <a:pt x="450" y="14400"/>
                      <a:pt x="450" y="14400"/>
                    </a:cubicBezTo>
                    <a:cubicBezTo>
                      <a:pt x="450" y="14400"/>
                      <a:pt x="450" y="14400"/>
                      <a:pt x="450" y="14400"/>
                    </a:cubicBezTo>
                    <a:cubicBezTo>
                      <a:pt x="450" y="14600"/>
                      <a:pt x="675" y="14600"/>
                      <a:pt x="675" y="14800"/>
                    </a:cubicBezTo>
                    <a:cubicBezTo>
                      <a:pt x="675" y="14800"/>
                      <a:pt x="675" y="14800"/>
                      <a:pt x="675" y="14800"/>
                    </a:cubicBezTo>
                    <a:cubicBezTo>
                      <a:pt x="675" y="15000"/>
                      <a:pt x="900" y="15000"/>
                      <a:pt x="900" y="15200"/>
                    </a:cubicBezTo>
                    <a:cubicBezTo>
                      <a:pt x="900" y="15200"/>
                      <a:pt x="900" y="15200"/>
                      <a:pt x="900" y="15200"/>
                    </a:cubicBezTo>
                    <a:cubicBezTo>
                      <a:pt x="900" y="15400"/>
                      <a:pt x="900" y="15600"/>
                      <a:pt x="900" y="15800"/>
                    </a:cubicBezTo>
                    <a:cubicBezTo>
                      <a:pt x="900" y="15800"/>
                      <a:pt x="900" y="15800"/>
                      <a:pt x="900" y="15800"/>
                    </a:cubicBezTo>
                    <a:cubicBezTo>
                      <a:pt x="1125" y="15800"/>
                      <a:pt x="1125" y="15800"/>
                      <a:pt x="1125" y="15800"/>
                    </a:cubicBezTo>
                    <a:cubicBezTo>
                      <a:pt x="1125" y="16000"/>
                      <a:pt x="1350" y="16000"/>
                      <a:pt x="1350" y="16000"/>
                    </a:cubicBezTo>
                    <a:cubicBezTo>
                      <a:pt x="1350" y="16000"/>
                      <a:pt x="1575" y="16000"/>
                      <a:pt x="1575" y="16200"/>
                    </a:cubicBezTo>
                    <a:cubicBezTo>
                      <a:pt x="1800" y="16400"/>
                      <a:pt x="2025" y="16600"/>
                      <a:pt x="2700" y="16600"/>
                    </a:cubicBezTo>
                    <a:cubicBezTo>
                      <a:pt x="3375" y="16600"/>
                      <a:pt x="3600" y="16800"/>
                      <a:pt x="3825" y="17000"/>
                    </a:cubicBezTo>
                    <a:cubicBezTo>
                      <a:pt x="4050" y="17000"/>
                      <a:pt x="4050" y="17000"/>
                      <a:pt x="4050" y="17000"/>
                    </a:cubicBezTo>
                    <a:cubicBezTo>
                      <a:pt x="4050" y="17000"/>
                      <a:pt x="4275" y="17000"/>
                      <a:pt x="4275" y="17000"/>
                    </a:cubicBezTo>
                    <a:cubicBezTo>
                      <a:pt x="4500" y="17000"/>
                      <a:pt x="5175" y="17200"/>
                      <a:pt x="5400" y="17600"/>
                    </a:cubicBezTo>
                    <a:cubicBezTo>
                      <a:pt x="5400" y="17800"/>
                      <a:pt x="5400" y="18200"/>
                      <a:pt x="4950" y="18600"/>
                    </a:cubicBezTo>
                    <a:cubicBezTo>
                      <a:pt x="4275" y="19000"/>
                      <a:pt x="4275" y="19400"/>
                      <a:pt x="4050" y="20000"/>
                    </a:cubicBezTo>
                    <a:cubicBezTo>
                      <a:pt x="4050" y="20200"/>
                      <a:pt x="4050" y="20200"/>
                      <a:pt x="4050" y="20200"/>
                    </a:cubicBezTo>
                    <a:cubicBezTo>
                      <a:pt x="4050" y="20400"/>
                      <a:pt x="4050" y="20600"/>
                      <a:pt x="4050" y="20800"/>
                    </a:cubicBezTo>
                    <a:cubicBezTo>
                      <a:pt x="4050" y="20800"/>
                      <a:pt x="4050" y="21000"/>
                      <a:pt x="4050" y="21000"/>
                    </a:cubicBezTo>
                    <a:cubicBezTo>
                      <a:pt x="4050" y="21000"/>
                      <a:pt x="4050" y="21000"/>
                      <a:pt x="4050" y="21000"/>
                    </a:cubicBezTo>
                    <a:cubicBezTo>
                      <a:pt x="4050" y="21000"/>
                      <a:pt x="4050" y="21000"/>
                      <a:pt x="4050" y="21000"/>
                    </a:cubicBezTo>
                    <a:cubicBezTo>
                      <a:pt x="4050" y="21000"/>
                      <a:pt x="4275" y="21200"/>
                      <a:pt x="4500" y="21200"/>
                    </a:cubicBezTo>
                    <a:cubicBezTo>
                      <a:pt x="5175" y="21200"/>
                      <a:pt x="5400" y="21000"/>
                      <a:pt x="5400" y="21000"/>
                    </a:cubicBezTo>
                    <a:cubicBezTo>
                      <a:pt x="6075" y="20800"/>
                      <a:pt x="6525" y="20600"/>
                      <a:pt x="7425" y="21000"/>
                    </a:cubicBezTo>
                    <a:cubicBezTo>
                      <a:pt x="7650" y="21000"/>
                      <a:pt x="7875" y="21000"/>
                      <a:pt x="7875" y="21200"/>
                    </a:cubicBezTo>
                    <a:cubicBezTo>
                      <a:pt x="8100" y="21200"/>
                      <a:pt x="8100" y="21200"/>
                      <a:pt x="8100" y="21200"/>
                    </a:cubicBezTo>
                    <a:cubicBezTo>
                      <a:pt x="8325" y="21200"/>
                      <a:pt x="8550" y="21400"/>
                      <a:pt x="8550" y="21400"/>
                    </a:cubicBezTo>
                    <a:cubicBezTo>
                      <a:pt x="8550" y="21400"/>
                      <a:pt x="8550" y="21400"/>
                      <a:pt x="8550" y="21400"/>
                    </a:cubicBezTo>
                    <a:cubicBezTo>
                      <a:pt x="8775" y="21400"/>
                      <a:pt x="8775" y="21400"/>
                      <a:pt x="8775" y="21200"/>
                    </a:cubicBezTo>
                    <a:cubicBezTo>
                      <a:pt x="8775" y="21200"/>
                      <a:pt x="9000" y="21200"/>
                      <a:pt x="9000" y="21200"/>
                    </a:cubicBezTo>
                    <a:cubicBezTo>
                      <a:pt x="9000" y="21200"/>
                      <a:pt x="9000" y="21200"/>
                      <a:pt x="9000" y="21200"/>
                    </a:cubicBezTo>
                    <a:cubicBezTo>
                      <a:pt x="9000" y="21200"/>
                      <a:pt x="9000" y="21200"/>
                      <a:pt x="9000" y="21200"/>
                    </a:cubicBezTo>
                    <a:cubicBezTo>
                      <a:pt x="9000" y="21200"/>
                      <a:pt x="9000" y="21200"/>
                      <a:pt x="9000" y="21200"/>
                    </a:cubicBezTo>
                    <a:cubicBezTo>
                      <a:pt x="9450" y="21200"/>
                      <a:pt x="9675" y="21400"/>
                      <a:pt x="9900" y="21600"/>
                    </a:cubicBezTo>
                    <a:cubicBezTo>
                      <a:pt x="10125" y="21600"/>
                      <a:pt x="10125" y="21600"/>
                      <a:pt x="10125" y="21600"/>
                    </a:cubicBezTo>
                    <a:cubicBezTo>
                      <a:pt x="10350" y="21400"/>
                      <a:pt x="10800" y="21200"/>
                      <a:pt x="11250" y="21200"/>
                    </a:cubicBezTo>
                    <a:cubicBezTo>
                      <a:pt x="11700" y="21200"/>
                      <a:pt x="11925" y="21200"/>
                      <a:pt x="12150" y="21400"/>
                    </a:cubicBezTo>
                    <a:cubicBezTo>
                      <a:pt x="12600" y="21600"/>
                      <a:pt x="12825" y="21600"/>
                      <a:pt x="13050" y="21400"/>
                    </a:cubicBezTo>
                    <a:cubicBezTo>
                      <a:pt x="13725" y="21000"/>
                      <a:pt x="15075" y="20800"/>
                      <a:pt x="15525" y="20800"/>
                    </a:cubicBezTo>
                    <a:cubicBezTo>
                      <a:pt x="15975" y="20800"/>
                      <a:pt x="16200" y="20800"/>
                      <a:pt x="16200" y="20800"/>
                    </a:cubicBezTo>
                    <a:cubicBezTo>
                      <a:pt x="16425" y="21000"/>
                      <a:pt x="16650" y="21000"/>
                      <a:pt x="16650" y="21000"/>
                    </a:cubicBezTo>
                    <a:cubicBezTo>
                      <a:pt x="16650" y="21000"/>
                      <a:pt x="16650" y="20800"/>
                      <a:pt x="16650" y="20600"/>
                    </a:cubicBezTo>
                    <a:cubicBezTo>
                      <a:pt x="16200" y="19600"/>
                      <a:pt x="17100" y="19200"/>
                      <a:pt x="17550" y="19200"/>
                    </a:cubicBezTo>
                    <a:cubicBezTo>
                      <a:pt x="17550" y="19000"/>
                      <a:pt x="17550" y="19000"/>
                      <a:pt x="17775" y="19000"/>
                    </a:cubicBezTo>
                    <a:cubicBezTo>
                      <a:pt x="17775" y="19000"/>
                      <a:pt x="17775" y="18800"/>
                      <a:pt x="17775" y="18800"/>
                    </a:cubicBezTo>
                    <a:cubicBezTo>
                      <a:pt x="17775" y="18800"/>
                      <a:pt x="17775" y="18800"/>
                      <a:pt x="18000" y="18800"/>
                    </a:cubicBezTo>
                    <a:cubicBezTo>
                      <a:pt x="18000" y="18600"/>
                      <a:pt x="18450" y="18400"/>
                      <a:pt x="18675" y="18400"/>
                    </a:cubicBezTo>
                    <a:cubicBezTo>
                      <a:pt x="18675" y="18200"/>
                      <a:pt x="18900" y="18200"/>
                      <a:pt x="18900" y="18200"/>
                    </a:cubicBezTo>
                    <a:cubicBezTo>
                      <a:pt x="18900" y="18200"/>
                      <a:pt x="18900" y="18200"/>
                      <a:pt x="18900" y="18200"/>
                    </a:cubicBezTo>
                    <a:cubicBezTo>
                      <a:pt x="18900" y="18200"/>
                      <a:pt x="18675" y="18000"/>
                      <a:pt x="18450" y="18000"/>
                    </a:cubicBezTo>
                    <a:cubicBezTo>
                      <a:pt x="18450" y="18000"/>
                      <a:pt x="18450" y="18000"/>
                      <a:pt x="18450" y="18000"/>
                    </a:cubicBezTo>
                    <a:cubicBezTo>
                      <a:pt x="18225" y="17800"/>
                      <a:pt x="18225" y="17800"/>
                      <a:pt x="18000" y="17600"/>
                    </a:cubicBezTo>
                    <a:cubicBezTo>
                      <a:pt x="18000" y="17600"/>
                      <a:pt x="18000" y="17600"/>
                      <a:pt x="18000" y="17600"/>
                    </a:cubicBezTo>
                    <a:cubicBezTo>
                      <a:pt x="17775" y="17400"/>
                      <a:pt x="17550" y="17400"/>
                      <a:pt x="17550" y="17400"/>
                    </a:cubicBezTo>
                    <a:cubicBezTo>
                      <a:pt x="17550" y="17200"/>
                      <a:pt x="17550" y="17200"/>
                      <a:pt x="17325" y="17200"/>
                    </a:cubicBezTo>
                    <a:cubicBezTo>
                      <a:pt x="17325" y="17200"/>
                      <a:pt x="17100" y="17200"/>
                      <a:pt x="17100" y="17000"/>
                    </a:cubicBezTo>
                    <a:cubicBezTo>
                      <a:pt x="16875" y="17000"/>
                      <a:pt x="16650" y="16800"/>
                      <a:pt x="16650" y="16800"/>
                    </a:cubicBezTo>
                    <a:cubicBezTo>
                      <a:pt x="16200" y="16400"/>
                      <a:pt x="15975" y="15800"/>
                      <a:pt x="15750" y="15400"/>
                    </a:cubicBezTo>
                    <a:cubicBezTo>
                      <a:pt x="15750" y="15000"/>
                      <a:pt x="15750" y="14800"/>
                      <a:pt x="15525" y="14800"/>
                    </a:cubicBezTo>
                    <a:cubicBezTo>
                      <a:pt x="15525" y="14600"/>
                      <a:pt x="15525" y="14600"/>
                      <a:pt x="15525" y="14400"/>
                    </a:cubicBezTo>
                    <a:cubicBezTo>
                      <a:pt x="15300" y="14200"/>
                      <a:pt x="14850" y="13800"/>
                      <a:pt x="15075" y="13400"/>
                    </a:cubicBezTo>
                    <a:cubicBezTo>
                      <a:pt x="15075" y="13200"/>
                      <a:pt x="15300" y="13000"/>
                      <a:pt x="15750" y="13000"/>
                    </a:cubicBezTo>
                    <a:cubicBezTo>
                      <a:pt x="16425" y="12800"/>
                      <a:pt x="17775" y="12600"/>
                      <a:pt x="18225" y="12200"/>
                    </a:cubicBezTo>
                    <a:cubicBezTo>
                      <a:pt x="18225" y="12000"/>
                      <a:pt x="18450" y="12000"/>
                      <a:pt x="18450" y="12000"/>
                    </a:cubicBezTo>
                    <a:cubicBezTo>
                      <a:pt x="18900" y="11800"/>
                      <a:pt x="19350" y="11600"/>
                      <a:pt x="19575" y="11600"/>
                    </a:cubicBezTo>
                    <a:cubicBezTo>
                      <a:pt x="19800" y="11400"/>
                      <a:pt x="20025" y="11400"/>
                      <a:pt x="20250" y="11400"/>
                    </a:cubicBezTo>
                    <a:cubicBezTo>
                      <a:pt x="20250" y="11400"/>
                      <a:pt x="20250" y="11400"/>
                      <a:pt x="20250" y="11200"/>
                    </a:cubicBezTo>
                    <a:cubicBezTo>
                      <a:pt x="20250" y="11200"/>
                      <a:pt x="20475" y="11000"/>
                      <a:pt x="20925" y="11000"/>
                    </a:cubicBezTo>
                    <a:cubicBezTo>
                      <a:pt x="21150" y="11000"/>
                      <a:pt x="21150" y="11200"/>
                      <a:pt x="21375" y="11200"/>
                    </a:cubicBezTo>
                    <a:cubicBezTo>
                      <a:pt x="21375" y="11200"/>
                      <a:pt x="21600" y="11200"/>
                      <a:pt x="21600" y="11200"/>
                    </a:cubicBezTo>
                    <a:cubicBezTo>
                      <a:pt x="21600" y="11200"/>
                      <a:pt x="21600" y="11200"/>
                      <a:pt x="21600" y="11200"/>
                    </a:cubicBezTo>
                    <a:cubicBezTo>
                      <a:pt x="21600" y="11200"/>
                      <a:pt x="21600" y="11200"/>
                      <a:pt x="21600" y="11200"/>
                    </a:cubicBezTo>
                    <a:cubicBezTo>
                      <a:pt x="21600" y="11000"/>
                      <a:pt x="21600" y="11000"/>
                      <a:pt x="21600" y="11000"/>
                    </a:cubicBezTo>
                    <a:cubicBezTo>
                      <a:pt x="21600" y="11000"/>
                      <a:pt x="21600" y="11000"/>
                      <a:pt x="21600" y="11000"/>
                    </a:cubicBezTo>
                    <a:cubicBezTo>
                      <a:pt x="21600" y="11000"/>
                      <a:pt x="21600" y="10800"/>
                      <a:pt x="21600" y="10800"/>
                    </a:cubicBezTo>
                    <a:cubicBezTo>
                      <a:pt x="21600" y="10800"/>
                      <a:pt x="21600" y="10800"/>
                      <a:pt x="21600" y="10800"/>
                    </a:cubicBezTo>
                    <a:cubicBezTo>
                      <a:pt x="21600" y="10800"/>
                      <a:pt x="21600" y="10600"/>
                      <a:pt x="21600" y="10600"/>
                    </a:cubicBezTo>
                    <a:cubicBezTo>
                      <a:pt x="21600" y="10600"/>
                      <a:pt x="21600" y="10600"/>
                      <a:pt x="21600" y="10600"/>
                    </a:cubicBezTo>
                    <a:cubicBezTo>
                      <a:pt x="21150" y="10200"/>
                      <a:pt x="20925" y="9400"/>
                      <a:pt x="20925" y="8600"/>
                    </a:cubicBezTo>
                    <a:cubicBezTo>
                      <a:pt x="20925" y="8000"/>
                      <a:pt x="20700" y="8000"/>
                      <a:pt x="20700" y="7800"/>
                    </a:cubicBezTo>
                    <a:cubicBezTo>
                      <a:pt x="20700" y="7800"/>
                      <a:pt x="20475" y="7600"/>
                      <a:pt x="20475" y="7200"/>
                    </a:cubicBezTo>
                    <a:cubicBezTo>
                      <a:pt x="20475" y="7000"/>
                      <a:pt x="20475" y="6600"/>
                      <a:pt x="20250" y="6600"/>
                    </a:cubicBezTo>
                    <a:cubicBezTo>
                      <a:pt x="20025" y="6400"/>
                      <a:pt x="19800" y="6200"/>
                      <a:pt x="19575" y="6000"/>
                    </a:cubicBezTo>
                    <a:cubicBezTo>
                      <a:pt x="19575" y="5600"/>
                      <a:pt x="19800" y="5400"/>
                      <a:pt x="19800" y="5000"/>
                    </a:cubicBezTo>
                    <a:cubicBezTo>
                      <a:pt x="20250" y="4600"/>
                      <a:pt x="20025" y="3400"/>
                      <a:pt x="20025" y="3000"/>
                    </a:cubicBezTo>
                    <a:cubicBezTo>
                      <a:pt x="19800" y="3000"/>
                      <a:pt x="19800" y="3000"/>
                      <a:pt x="19800" y="2800"/>
                    </a:cubicBezTo>
                    <a:cubicBezTo>
                      <a:pt x="19800" y="2800"/>
                      <a:pt x="19800" y="2800"/>
                      <a:pt x="19800" y="2800"/>
                    </a:cubicBezTo>
                    <a:cubicBezTo>
                      <a:pt x="19800" y="2800"/>
                      <a:pt x="19800" y="2600"/>
                      <a:pt x="19575" y="2400"/>
                    </a:cubicBezTo>
                    <a:cubicBezTo>
                      <a:pt x="19575" y="2200"/>
                      <a:pt x="19575" y="2000"/>
                      <a:pt x="18675" y="2000"/>
                    </a:cubicBezTo>
                    <a:cubicBezTo>
                      <a:pt x="18225" y="2000"/>
                      <a:pt x="18000" y="2000"/>
                      <a:pt x="18000" y="1800"/>
                    </a:cubicBezTo>
                    <a:cubicBezTo>
                      <a:pt x="17775" y="1400"/>
                      <a:pt x="18000" y="1200"/>
                      <a:pt x="18225" y="800"/>
                    </a:cubicBezTo>
                    <a:cubicBezTo>
                      <a:pt x="17775" y="1200"/>
                      <a:pt x="17100" y="1400"/>
                      <a:pt x="16425" y="1200"/>
                    </a:cubicBezTo>
                    <a:cubicBezTo>
                      <a:pt x="15975" y="1200"/>
                      <a:pt x="15300" y="1800"/>
                      <a:pt x="14625" y="2200"/>
                    </a:cubicBezTo>
                    <a:cubicBezTo>
                      <a:pt x="14400" y="2400"/>
                      <a:pt x="14175" y="2600"/>
                      <a:pt x="13950" y="2600"/>
                    </a:cubicBezTo>
                    <a:cubicBezTo>
                      <a:pt x="13275" y="3200"/>
                      <a:pt x="12375" y="3000"/>
                      <a:pt x="11925" y="2400"/>
                    </a:cubicBezTo>
                    <a:cubicBezTo>
                      <a:pt x="11700" y="2000"/>
                      <a:pt x="11700" y="1600"/>
                      <a:pt x="11925" y="1400"/>
                    </a:cubicBezTo>
                    <a:cubicBezTo>
                      <a:pt x="11925" y="1400"/>
                      <a:pt x="11700" y="1400"/>
                      <a:pt x="11700" y="1400"/>
                    </a:cubicBezTo>
                    <a:cubicBezTo>
                      <a:pt x="10800" y="1800"/>
                      <a:pt x="9900" y="1600"/>
                      <a:pt x="9450" y="1000"/>
                    </a:cubicBezTo>
                    <a:cubicBezTo>
                      <a:pt x="9225" y="800"/>
                      <a:pt x="9225" y="600"/>
                      <a:pt x="9225" y="200"/>
                    </a:cubicBezTo>
                    <a:cubicBezTo>
                      <a:pt x="9225" y="200"/>
                      <a:pt x="9225" y="200"/>
                      <a:pt x="9225" y="200"/>
                    </a:cubicBezTo>
                    <a:cubicBezTo>
                      <a:pt x="9225" y="200"/>
                      <a:pt x="9225" y="200"/>
                      <a:pt x="9225" y="200"/>
                    </a:cubicBezTo>
                    <a:cubicBezTo>
                      <a:pt x="9000" y="200"/>
                      <a:pt x="9000" y="200"/>
                      <a:pt x="8775" y="200"/>
                    </a:cubicBezTo>
                    <a:cubicBezTo>
                      <a:pt x="8775" y="200"/>
                      <a:pt x="8775" y="200"/>
                      <a:pt x="8775" y="200"/>
                    </a:cubicBezTo>
                    <a:cubicBezTo>
                      <a:pt x="8775" y="200"/>
                      <a:pt x="8775" y="200"/>
                      <a:pt x="8775" y="200"/>
                    </a:cubicBezTo>
                    <a:cubicBezTo>
                      <a:pt x="8550" y="200"/>
                      <a:pt x="8550" y="200"/>
                      <a:pt x="8325" y="200"/>
                    </a:cubicBezTo>
                    <a:cubicBezTo>
                      <a:pt x="8325" y="200"/>
                      <a:pt x="8325" y="200"/>
                      <a:pt x="8100" y="200"/>
                    </a:cubicBezTo>
                    <a:cubicBezTo>
                      <a:pt x="8100" y="0"/>
                      <a:pt x="8100" y="0"/>
                      <a:pt x="8100" y="0"/>
                    </a:cubicBezTo>
                    <a:cubicBezTo>
                      <a:pt x="7875" y="0"/>
                      <a:pt x="7875" y="0"/>
                      <a:pt x="7650" y="0"/>
                    </a:cubicBezTo>
                    <a:cubicBezTo>
                      <a:pt x="7650" y="0"/>
                      <a:pt x="7650" y="0"/>
                      <a:pt x="7650" y="0"/>
                    </a:cubicBezTo>
                    <a:cubicBezTo>
                      <a:pt x="7425" y="0"/>
                      <a:pt x="7200" y="0"/>
                      <a:pt x="6975" y="0"/>
                    </a:cubicBezTo>
                    <a:cubicBezTo>
                      <a:pt x="7200" y="200"/>
                      <a:pt x="7200" y="600"/>
                      <a:pt x="7200" y="800"/>
                    </a:cubicBezTo>
                    <a:cubicBezTo>
                      <a:pt x="6975" y="1000"/>
                      <a:pt x="6975" y="1400"/>
                      <a:pt x="7425" y="2000"/>
                    </a:cubicBezTo>
                    <a:cubicBezTo>
                      <a:pt x="7650" y="2000"/>
                      <a:pt x="7650" y="2200"/>
                      <a:pt x="7875" y="2400"/>
                    </a:cubicBezTo>
                    <a:cubicBezTo>
                      <a:pt x="7875" y="2600"/>
                      <a:pt x="7875" y="3000"/>
                      <a:pt x="7875" y="3200"/>
                    </a:cubicBezTo>
                    <a:cubicBezTo>
                      <a:pt x="7650" y="3400"/>
                      <a:pt x="7200" y="3600"/>
                      <a:pt x="6975" y="3600"/>
                    </a:cubicBezTo>
                    <a:cubicBezTo>
                      <a:pt x="6975" y="3600"/>
                      <a:pt x="6750" y="3600"/>
                      <a:pt x="6750" y="3600"/>
                    </a:cubicBezTo>
                    <a:cubicBezTo>
                      <a:pt x="6750" y="3800"/>
                      <a:pt x="6525" y="4200"/>
                      <a:pt x="5850" y="4200"/>
                    </a:cubicBezTo>
                    <a:cubicBezTo>
                      <a:pt x="5400" y="4200"/>
                      <a:pt x="4725" y="3800"/>
                      <a:pt x="4275" y="3600"/>
                    </a:cubicBezTo>
                    <a:cubicBezTo>
                      <a:pt x="4275" y="3600"/>
                      <a:pt x="4050" y="3600"/>
                      <a:pt x="3825" y="3600"/>
                    </a:cubicBezTo>
                    <a:cubicBezTo>
                      <a:pt x="3375" y="3600"/>
                      <a:pt x="3150" y="3600"/>
                      <a:pt x="2925" y="3600"/>
                    </a:cubicBezTo>
                    <a:cubicBezTo>
                      <a:pt x="2925" y="3800"/>
                      <a:pt x="2925" y="3800"/>
                      <a:pt x="2925" y="4000"/>
                    </a:cubicBezTo>
                    <a:cubicBezTo>
                      <a:pt x="2925" y="4000"/>
                      <a:pt x="2925" y="4200"/>
                      <a:pt x="2925" y="4200"/>
                    </a:cubicBezTo>
                    <a:cubicBezTo>
                      <a:pt x="2925" y="4400"/>
                      <a:pt x="2925" y="4400"/>
                      <a:pt x="2925" y="4600"/>
                    </a:cubicBezTo>
                    <a:cubicBezTo>
                      <a:pt x="2925" y="4600"/>
                      <a:pt x="3150" y="4800"/>
                      <a:pt x="3150" y="4800"/>
                    </a:cubicBezTo>
                    <a:cubicBezTo>
                      <a:pt x="3150" y="4800"/>
                      <a:pt x="3150" y="5000"/>
                      <a:pt x="3150" y="5000"/>
                    </a:cubicBezTo>
                    <a:cubicBezTo>
                      <a:pt x="3150" y="5200"/>
                      <a:pt x="3150" y="5200"/>
                      <a:pt x="2925" y="5200"/>
                    </a:cubicBezTo>
                    <a:cubicBezTo>
                      <a:pt x="2925" y="5400"/>
                      <a:pt x="2925" y="5400"/>
                      <a:pt x="2925" y="5400"/>
                    </a:cubicBezTo>
                    <a:cubicBezTo>
                      <a:pt x="2925" y="5600"/>
                      <a:pt x="2925" y="5600"/>
                      <a:pt x="2925" y="5800"/>
                    </a:cubicBezTo>
                    <a:cubicBezTo>
                      <a:pt x="2475" y="6200"/>
                      <a:pt x="2025" y="6400"/>
                      <a:pt x="1800" y="6600"/>
                    </a:cubicBezTo>
                    <a:cubicBezTo>
                      <a:pt x="2250" y="7000"/>
                      <a:pt x="2700" y="7600"/>
                      <a:pt x="2475" y="8000"/>
                    </a:cubicBezTo>
                    <a:cubicBezTo>
                      <a:pt x="2250" y="8200"/>
                      <a:pt x="2025" y="8200"/>
                      <a:pt x="2025" y="8400"/>
                    </a:cubicBezTo>
                    <a:cubicBezTo>
                      <a:pt x="2025" y="8400"/>
                      <a:pt x="2025" y="8400"/>
                      <a:pt x="2025" y="8600"/>
                    </a:cubicBezTo>
                    <a:cubicBezTo>
                      <a:pt x="2025" y="9200"/>
                      <a:pt x="1350" y="9400"/>
                      <a:pt x="450" y="9600"/>
                    </a:cubicBezTo>
                    <a:cubicBezTo>
                      <a:pt x="450" y="9800"/>
                      <a:pt x="450" y="10000"/>
                      <a:pt x="450" y="10400"/>
                    </a:cubicBezTo>
                    <a:cubicBezTo>
                      <a:pt x="225" y="10400"/>
                      <a:pt x="225" y="10600"/>
                      <a:pt x="225" y="10600"/>
                    </a:cubicBezTo>
                    <a:cubicBezTo>
                      <a:pt x="225" y="11000"/>
                      <a:pt x="225" y="11200"/>
                      <a:pt x="225" y="11600"/>
                    </a:cubicBezTo>
                    <a:cubicBezTo>
                      <a:pt x="225" y="11600"/>
                      <a:pt x="225" y="11600"/>
                      <a:pt x="225" y="118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16" name="Shape 3919"/>
              <p:cNvSpPr/>
              <p:nvPr/>
            </p:nvSpPr>
            <p:spPr>
              <a:xfrm>
                <a:off x="1338284" y="82556"/>
                <a:ext cx="432616" cy="678409"/>
              </a:xfrm>
              <a:custGeom>
                <a:avLst/>
                <a:gdLst/>
                <a:ahLst/>
                <a:cxnLst>
                  <a:cxn ang="0">
                    <a:pos x="wd2" y="hd2"/>
                  </a:cxn>
                  <a:cxn ang="5400000">
                    <a:pos x="wd2" y="hd2"/>
                  </a:cxn>
                  <a:cxn ang="10800000">
                    <a:pos x="wd2" y="hd2"/>
                  </a:cxn>
                  <a:cxn ang="16200000">
                    <a:pos x="wd2" y="hd2"/>
                  </a:cxn>
                </a:cxnLst>
                <a:rect l="0" t="0" r="r" b="b"/>
                <a:pathLst>
                  <a:path w="21524" h="21600" extrusionOk="0">
                    <a:moveTo>
                      <a:pt x="16863" y="944"/>
                    </a:moveTo>
                    <a:cubicBezTo>
                      <a:pt x="16863" y="944"/>
                      <a:pt x="16295" y="708"/>
                      <a:pt x="16105" y="708"/>
                    </a:cubicBezTo>
                    <a:cubicBezTo>
                      <a:pt x="15537" y="590"/>
                      <a:pt x="14968" y="354"/>
                      <a:pt x="14589" y="118"/>
                    </a:cubicBezTo>
                    <a:cubicBezTo>
                      <a:pt x="14589" y="118"/>
                      <a:pt x="14589" y="0"/>
                      <a:pt x="14211" y="0"/>
                    </a:cubicBezTo>
                    <a:cubicBezTo>
                      <a:pt x="14021" y="0"/>
                      <a:pt x="13642" y="0"/>
                      <a:pt x="13642" y="118"/>
                    </a:cubicBezTo>
                    <a:cubicBezTo>
                      <a:pt x="13263" y="354"/>
                      <a:pt x="12884" y="354"/>
                      <a:pt x="12316" y="354"/>
                    </a:cubicBezTo>
                    <a:cubicBezTo>
                      <a:pt x="12126" y="354"/>
                      <a:pt x="12126" y="354"/>
                      <a:pt x="12126" y="354"/>
                    </a:cubicBezTo>
                    <a:cubicBezTo>
                      <a:pt x="11747" y="354"/>
                      <a:pt x="11558" y="354"/>
                      <a:pt x="11558" y="354"/>
                    </a:cubicBezTo>
                    <a:cubicBezTo>
                      <a:pt x="11368" y="590"/>
                      <a:pt x="10989" y="826"/>
                      <a:pt x="10611" y="944"/>
                    </a:cubicBezTo>
                    <a:cubicBezTo>
                      <a:pt x="10421" y="1062"/>
                      <a:pt x="10232" y="1062"/>
                      <a:pt x="10232" y="1180"/>
                    </a:cubicBezTo>
                    <a:cubicBezTo>
                      <a:pt x="10232" y="1298"/>
                      <a:pt x="10232" y="1416"/>
                      <a:pt x="10232" y="1534"/>
                    </a:cubicBezTo>
                    <a:cubicBezTo>
                      <a:pt x="10232" y="1652"/>
                      <a:pt x="10421" y="1889"/>
                      <a:pt x="10421" y="2007"/>
                    </a:cubicBezTo>
                    <a:cubicBezTo>
                      <a:pt x="10421" y="2125"/>
                      <a:pt x="10421" y="2243"/>
                      <a:pt x="10232" y="2361"/>
                    </a:cubicBezTo>
                    <a:cubicBezTo>
                      <a:pt x="10042" y="2479"/>
                      <a:pt x="9853" y="2597"/>
                      <a:pt x="9284" y="2597"/>
                    </a:cubicBezTo>
                    <a:cubicBezTo>
                      <a:pt x="9284" y="2597"/>
                      <a:pt x="9284" y="2597"/>
                      <a:pt x="9095" y="2597"/>
                    </a:cubicBezTo>
                    <a:cubicBezTo>
                      <a:pt x="9095" y="2597"/>
                      <a:pt x="9095" y="2597"/>
                      <a:pt x="9095" y="2597"/>
                    </a:cubicBezTo>
                    <a:cubicBezTo>
                      <a:pt x="9095" y="2715"/>
                      <a:pt x="9095" y="2951"/>
                      <a:pt x="8716" y="3187"/>
                    </a:cubicBezTo>
                    <a:cubicBezTo>
                      <a:pt x="8716" y="3305"/>
                      <a:pt x="8526" y="3423"/>
                      <a:pt x="8147" y="3423"/>
                    </a:cubicBezTo>
                    <a:cubicBezTo>
                      <a:pt x="7768" y="3423"/>
                      <a:pt x="7579" y="3305"/>
                      <a:pt x="7579" y="3187"/>
                    </a:cubicBezTo>
                    <a:cubicBezTo>
                      <a:pt x="7389" y="3187"/>
                      <a:pt x="7389" y="3069"/>
                      <a:pt x="7389" y="3069"/>
                    </a:cubicBezTo>
                    <a:cubicBezTo>
                      <a:pt x="7200" y="3187"/>
                      <a:pt x="7200" y="3187"/>
                      <a:pt x="7011" y="3187"/>
                    </a:cubicBezTo>
                    <a:cubicBezTo>
                      <a:pt x="6821" y="3187"/>
                      <a:pt x="6442" y="3069"/>
                      <a:pt x="6253" y="3069"/>
                    </a:cubicBezTo>
                    <a:cubicBezTo>
                      <a:pt x="6253" y="2951"/>
                      <a:pt x="6063" y="2951"/>
                      <a:pt x="5874" y="2951"/>
                    </a:cubicBezTo>
                    <a:cubicBezTo>
                      <a:pt x="5874" y="3069"/>
                      <a:pt x="5495" y="3187"/>
                      <a:pt x="5116" y="3187"/>
                    </a:cubicBezTo>
                    <a:cubicBezTo>
                      <a:pt x="4737" y="3187"/>
                      <a:pt x="4358" y="3187"/>
                      <a:pt x="3789" y="3069"/>
                    </a:cubicBezTo>
                    <a:cubicBezTo>
                      <a:pt x="3600" y="3069"/>
                      <a:pt x="3411" y="3069"/>
                      <a:pt x="3221" y="2951"/>
                    </a:cubicBezTo>
                    <a:cubicBezTo>
                      <a:pt x="2653" y="2951"/>
                      <a:pt x="2084" y="2597"/>
                      <a:pt x="1705" y="2361"/>
                    </a:cubicBezTo>
                    <a:cubicBezTo>
                      <a:pt x="1516" y="2125"/>
                      <a:pt x="1137" y="1889"/>
                      <a:pt x="947" y="1889"/>
                    </a:cubicBezTo>
                    <a:cubicBezTo>
                      <a:pt x="758" y="1889"/>
                      <a:pt x="758" y="1889"/>
                      <a:pt x="758" y="2007"/>
                    </a:cubicBezTo>
                    <a:cubicBezTo>
                      <a:pt x="568" y="2007"/>
                      <a:pt x="568" y="2007"/>
                      <a:pt x="568" y="2007"/>
                    </a:cubicBezTo>
                    <a:cubicBezTo>
                      <a:pt x="568" y="2007"/>
                      <a:pt x="379" y="2007"/>
                      <a:pt x="379" y="2007"/>
                    </a:cubicBezTo>
                    <a:cubicBezTo>
                      <a:pt x="379" y="2007"/>
                      <a:pt x="379" y="2125"/>
                      <a:pt x="379" y="2125"/>
                    </a:cubicBezTo>
                    <a:cubicBezTo>
                      <a:pt x="189" y="2125"/>
                      <a:pt x="189" y="2125"/>
                      <a:pt x="189" y="2243"/>
                    </a:cubicBezTo>
                    <a:cubicBezTo>
                      <a:pt x="189" y="2243"/>
                      <a:pt x="189" y="2243"/>
                      <a:pt x="189" y="2243"/>
                    </a:cubicBezTo>
                    <a:cubicBezTo>
                      <a:pt x="0" y="2243"/>
                      <a:pt x="0" y="2243"/>
                      <a:pt x="0" y="2243"/>
                    </a:cubicBezTo>
                    <a:cubicBezTo>
                      <a:pt x="0" y="2243"/>
                      <a:pt x="0" y="2243"/>
                      <a:pt x="0" y="2243"/>
                    </a:cubicBezTo>
                    <a:cubicBezTo>
                      <a:pt x="379" y="2361"/>
                      <a:pt x="568" y="2479"/>
                      <a:pt x="758" y="2597"/>
                    </a:cubicBezTo>
                    <a:cubicBezTo>
                      <a:pt x="947" y="2715"/>
                      <a:pt x="1326" y="2951"/>
                      <a:pt x="1705" y="3069"/>
                    </a:cubicBezTo>
                    <a:cubicBezTo>
                      <a:pt x="1705" y="3069"/>
                      <a:pt x="1895" y="3187"/>
                      <a:pt x="2084" y="3187"/>
                    </a:cubicBezTo>
                    <a:cubicBezTo>
                      <a:pt x="2274" y="3305"/>
                      <a:pt x="2653" y="3305"/>
                      <a:pt x="2842" y="3423"/>
                    </a:cubicBezTo>
                    <a:cubicBezTo>
                      <a:pt x="4168" y="3777"/>
                      <a:pt x="5495" y="4013"/>
                      <a:pt x="5305" y="4603"/>
                    </a:cubicBezTo>
                    <a:cubicBezTo>
                      <a:pt x="5305" y="4603"/>
                      <a:pt x="5305" y="4721"/>
                      <a:pt x="5305" y="4839"/>
                    </a:cubicBezTo>
                    <a:cubicBezTo>
                      <a:pt x="5116" y="5075"/>
                      <a:pt x="5116" y="5548"/>
                      <a:pt x="5305" y="5548"/>
                    </a:cubicBezTo>
                    <a:cubicBezTo>
                      <a:pt x="5684" y="5784"/>
                      <a:pt x="5684" y="6138"/>
                      <a:pt x="5684" y="6374"/>
                    </a:cubicBezTo>
                    <a:cubicBezTo>
                      <a:pt x="5684" y="6492"/>
                      <a:pt x="5684" y="6728"/>
                      <a:pt x="5684" y="6728"/>
                    </a:cubicBezTo>
                    <a:cubicBezTo>
                      <a:pt x="6253" y="6964"/>
                      <a:pt x="6442" y="7436"/>
                      <a:pt x="6253" y="7790"/>
                    </a:cubicBezTo>
                    <a:cubicBezTo>
                      <a:pt x="6063" y="8144"/>
                      <a:pt x="5874" y="8262"/>
                      <a:pt x="5684" y="8380"/>
                    </a:cubicBezTo>
                    <a:cubicBezTo>
                      <a:pt x="5874" y="8380"/>
                      <a:pt x="5874" y="8616"/>
                      <a:pt x="6063" y="8616"/>
                    </a:cubicBezTo>
                    <a:cubicBezTo>
                      <a:pt x="6253" y="8734"/>
                      <a:pt x="6253" y="8734"/>
                      <a:pt x="6253" y="8852"/>
                    </a:cubicBezTo>
                    <a:cubicBezTo>
                      <a:pt x="6253" y="8852"/>
                      <a:pt x="6253" y="8852"/>
                      <a:pt x="6253" y="8852"/>
                    </a:cubicBezTo>
                    <a:cubicBezTo>
                      <a:pt x="6253" y="8852"/>
                      <a:pt x="6442" y="8970"/>
                      <a:pt x="6442" y="8970"/>
                    </a:cubicBezTo>
                    <a:cubicBezTo>
                      <a:pt x="6442" y="8970"/>
                      <a:pt x="6442" y="9089"/>
                      <a:pt x="6442" y="9089"/>
                    </a:cubicBezTo>
                    <a:cubicBezTo>
                      <a:pt x="6442" y="9089"/>
                      <a:pt x="6442" y="9207"/>
                      <a:pt x="6442" y="9207"/>
                    </a:cubicBezTo>
                    <a:cubicBezTo>
                      <a:pt x="6442" y="9207"/>
                      <a:pt x="6442" y="9207"/>
                      <a:pt x="6442" y="9325"/>
                    </a:cubicBezTo>
                    <a:cubicBezTo>
                      <a:pt x="6442" y="9325"/>
                      <a:pt x="6442" y="9325"/>
                      <a:pt x="6442" y="9325"/>
                    </a:cubicBezTo>
                    <a:cubicBezTo>
                      <a:pt x="6821" y="9325"/>
                      <a:pt x="7200" y="9443"/>
                      <a:pt x="7579" y="9561"/>
                    </a:cubicBezTo>
                    <a:cubicBezTo>
                      <a:pt x="7768" y="9679"/>
                      <a:pt x="7958" y="9679"/>
                      <a:pt x="7958" y="9679"/>
                    </a:cubicBezTo>
                    <a:cubicBezTo>
                      <a:pt x="8905" y="9915"/>
                      <a:pt x="8905" y="10387"/>
                      <a:pt x="9095" y="10741"/>
                    </a:cubicBezTo>
                    <a:cubicBezTo>
                      <a:pt x="9095" y="10859"/>
                      <a:pt x="9095" y="10859"/>
                      <a:pt x="9095" y="10977"/>
                    </a:cubicBezTo>
                    <a:cubicBezTo>
                      <a:pt x="9095" y="11331"/>
                      <a:pt x="9095" y="11449"/>
                      <a:pt x="8905" y="11567"/>
                    </a:cubicBezTo>
                    <a:cubicBezTo>
                      <a:pt x="8716" y="11685"/>
                      <a:pt x="8337" y="11803"/>
                      <a:pt x="7958" y="11567"/>
                    </a:cubicBezTo>
                    <a:cubicBezTo>
                      <a:pt x="7958" y="11567"/>
                      <a:pt x="7958" y="11567"/>
                      <a:pt x="7958" y="11567"/>
                    </a:cubicBezTo>
                    <a:cubicBezTo>
                      <a:pt x="7768" y="11567"/>
                      <a:pt x="7579" y="11685"/>
                      <a:pt x="7389" y="12039"/>
                    </a:cubicBezTo>
                    <a:cubicBezTo>
                      <a:pt x="7200" y="12748"/>
                      <a:pt x="5874" y="13574"/>
                      <a:pt x="4926" y="13574"/>
                    </a:cubicBezTo>
                    <a:cubicBezTo>
                      <a:pt x="4737" y="13574"/>
                      <a:pt x="4737" y="13692"/>
                      <a:pt x="4547" y="13810"/>
                    </a:cubicBezTo>
                    <a:cubicBezTo>
                      <a:pt x="4358" y="13928"/>
                      <a:pt x="4168" y="14164"/>
                      <a:pt x="3789" y="14164"/>
                    </a:cubicBezTo>
                    <a:cubicBezTo>
                      <a:pt x="3221" y="14282"/>
                      <a:pt x="2842" y="14400"/>
                      <a:pt x="2842" y="14636"/>
                    </a:cubicBezTo>
                    <a:cubicBezTo>
                      <a:pt x="2842" y="14872"/>
                      <a:pt x="2842" y="14990"/>
                      <a:pt x="2653" y="15108"/>
                    </a:cubicBezTo>
                    <a:cubicBezTo>
                      <a:pt x="2274" y="15344"/>
                      <a:pt x="1516" y="15344"/>
                      <a:pt x="947" y="15344"/>
                    </a:cubicBezTo>
                    <a:cubicBezTo>
                      <a:pt x="947" y="15344"/>
                      <a:pt x="947" y="15580"/>
                      <a:pt x="758" y="15580"/>
                    </a:cubicBezTo>
                    <a:cubicBezTo>
                      <a:pt x="758" y="15816"/>
                      <a:pt x="568" y="16052"/>
                      <a:pt x="189" y="16170"/>
                    </a:cubicBezTo>
                    <a:cubicBezTo>
                      <a:pt x="189" y="16170"/>
                      <a:pt x="189" y="16289"/>
                      <a:pt x="189" y="16289"/>
                    </a:cubicBezTo>
                    <a:cubicBezTo>
                      <a:pt x="189" y="16289"/>
                      <a:pt x="189" y="16407"/>
                      <a:pt x="379" y="16643"/>
                    </a:cubicBezTo>
                    <a:cubicBezTo>
                      <a:pt x="758" y="16879"/>
                      <a:pt x="758" y="17233"/>
                      <a:pt x="758" y="17351"/>
                    </a:cubicBezTo>
                    <a:cubicBezTo>
                      <a:pt x="758" y="17469"/>
                      <a:pt x="758" y="17587"/>
                      <a:pt x="758" y="17587"/>
                    </a:cubicBezTo>
                    <a:cubicBezTo>
                      <a:pt x="758" y="17587"/>
                      <a:pt x="758" y="17705"/>
                      <a:pt x="758" y="17705"/>
                    </a:cubicBezTo>
                    <a:cubicBezTo>
                      <a:pt x="1137" y="18059"/>
                      <a:pt x="1516" y="18649"/>
                      <a:pt x="1137" y="19239"/>
                    </a:cubicBezTo>
                    <a:cubicBezTo>
                      <a:pt x="758" y="19830"/>
                      <a:pt x="568" y="20184"/>
                      <a:pt x="379" y="20302"/>
                    </a:cubicBezTo>
                    <a:cubicBezTo>
                      <a:pt x="758" y="20302"/>
                      <a:pt x="947" y="20420"/>
                      <a:pt x="1137" y="20538"/>
                    </a:cubicBezTo>
                    <a:cubicBezTo>
                      <a:pt x="1516" y="20656"/>
                      <a:pt x="1895" y="20774"/>
                      <a:pt x="2084" y="20774"/>
                    </a:cubicBezTo>
                    <a:cubicBezTo>
                      <a:pt x="2084" y="20774"/>
                      <a:pt x="2274" y="20774"/>
                      <a:pt x="2274" y="20774"/>
                    </a:cubicBezTo>
                    <a:cubicBezTo>
                      <a:pt x="2653" y="20774"/>
                      <a:pt x="2842" y="21010"/>
                      <a:pt x="3032" y="21128"/>
                    </a:cubicBezTo>
                    <a:cubicBezTo>
                      <a:pt x="3221" y="21128"/>
                      <a:pt x="3221" y="21246"/>
                      <a:pt x="3221" y="21246"/>
                    </a:cubicBezTo>
                    <a:cubicBezTo>
                      <a:pt x="3411" y="21246"/>
                      <a:pt x="3600" y="21246"/>
                      <a:pt x="3600" y="21246"/>
                    </a:cubicBezTo>
                    <a:cubicBezTo>
                      <a:pt x="3979" y="21246"/>
                      <a:pt x="3979" y="21246"/>
                      <a:pt x="4168" y="21364"/>
                    </a:cubicBezTo>
                    <a:cubicBezTo>
                      <a:pt x="4547" y="21482"/>
                      <a:pt x="4737" y="21600"/>
                      <a:pt x="5684" y="21600"/>
                    </a:cubicBezTo>
                    <a:cubicBezTo>
                      <a:pt x="5874" y="21600"/>
                      <a:pt x="5874" y="21600"/>
                      <a:pt x="5874" y="21600"/>
                    </a:cubicBezTo>
                    <a:cubicBezTo>
                      <a:pt x="6632" y="21482"/>
                      <a:pt x="7958" y="21246"/>
                      <a:pt x="9284" y="21010"/>
                    </a:cubicBezTo>
                    <a:cubicBezTo>
                      <a:pt x="10421" y="20774"/>
                      <a:pt x="11747" y="20656"/>
                      <a:pt x="12505" y="20656"/>
                    </a:cubicBezTo>
                    <a:cubicBezTo>
                      <a:pt x="13074" y="20656"/>
                      <a:pt x="13642" y="20538"/>
                      <a:pt x="14021" y="20538"/>
                    </a:cubicBezTo>
                    <a:cubicBezTo>
                      <a:pt x="14211" y="20420"/>
                      <a:pt x="14211" y="20420"/>
                      <a:pt x="14211" y="20420"/>
                    </a:cubicBezTo>
                    <a:cubicBezTo>
                      <a:pt x="14400" y="20302"/>
                      <a:pt x="14400" y="20184"/>
                      <a:pt x="14589" y="20066"/>
                    </a:cubicBezTo>
                    <a:cubicBezTo>
                      <a:pt x="14589" y="20066"/>
                      <a:pt x="14589" y="20066"/>
                      <a:pt x="14589" y="20066"/>
                    </a:cubicBezTo>
                    <a:cubicBezTo>
                      <a:pt x="14779" y="19948"/>
                      <a:pt x="14968" y="19830"/>
                      <a:pt x="15158" y="19711"/>
                    </a:cubicBezTo>
                    <a:cubicBezTo>
                      <a:pt x="15537" y="19475"/>
                      <a:pt x="15916" y="19239"/>
                      <a:pt x="16484" y="19121"/>
                    </a:cubicBezTo>
                    <a:cubicBezTo>
                      <a:pt x="17242" y="18767"/>
                      <a:pt x="18000" y="18531"/>
                      <a:pt x="18379" y="18177"/>
                    </a:cubicBezTo>
                    <a:cubicBezTo>
                      <a:pt x="18568" y="17705"/>
                      <a:pt x="19326" y="17351"/>
                      <a:pt x="20084" y="17115"/>
                    </a:cubicBezTo>
                    <a:cubicBezTo>
                      <a:pt x="20653" y="16761"/>
                      <a:pt x="21221" y="16525"/>
                      <a:pt x="21411" y="16289"/>
                    </a:cubicBezTo>
                    <a:cubicBezTo>
                      <a:pt x="21600" y="16052"/>
                      <a:pt x="21600" y="15934"/>
                      <a:pt x="21032" y="15462"/>
                    </a:cubicBezTo>
                    <a:cubicBezTo>
                      <a:pt x="20653" y="15226"/>
                      <a:pt x="19895" y="14990"/>
                      <a:pt x="19326" y="14754"/>
                    </a:cubicBezTo>
                    <a:cubicBezTo>
                      <a:pt x="18758" y="14518"/>
                      <a:pt x="18189" y="14282"/>
                      <a:pt x="18189" y="14046"/>
                    </a:cubicBezTo>
                    <a:cubicBezTo>
                      <a:pt x="18189" y="13928"/>
                      <a:pt x="18189" y="13928"/>
                      <a:pt x="18189" y="13810"/>
                    </a:cubicBezTo>
                    <a:cubicBezTo>
                      <a:pt x="18379" y="13692"/>
                      <a:pt x="18758" y="13574"/>
                      <a:pt x="18947" y="13456"/>
                    </a:cubicBezTo>
                    <a:cubicBezTo>
                      <a:pt x="19137" y="13456"/>
                      <a:pt x="19326" y="13338"/>
                      <a:pt x="19326" y="13338"/>
                    </a:cubicBezTo>
                    <a:cubicBezTo>
                      <a:pt x="19516" y="13338"/>
                      <a:pt x="19516" y="13338"/>
                      <a:pt x="19516" y="13220"/>
                    </a:cubicBezTo>
                    <a:cubicBezTo>
                      <a:pt x="19516" y="13220"/>
                      <a:pt x="19326" y="13102"/>
                      <a:pt x="19137" y="12984"/>
                    </a:cubicBezTo>
                    <a:cubicBezTo>
                      <a:pt x="18758" y="12984"/>
                      <a:pt x="18568" y="12866"/>
                      <a:pt x="18379" y="12630"/>
                    </a:cubicBezTo>
                    <a:cubicBezTo>
                      <a:pt x="18000" y="12393"/>
                      <a:pt x="18379" y="12039"/>
                      <a:pt x="18568" y="11921"/>
                    </a:cubicBezTo>
                    <a:cubicBezTo>
                      <a:pt x="18568" y="11921"/>
                      <a:pt x="18379" y="11921"/>
                      <a:pt x="18379" y="11921"/>
                    </a:cubicBezTo>
                    <a:cubicBezTo>
                      <a:pt x="18000" y="11803"/>
                      <a:pt x="17621" y="11685"/>
                      <a:pt x="17621" y="11449"/>
                    </a:cubicBezTo>
                    <a:cubicBezTo>
                      <a:pt x="17432" y="11213"/>
                      <a:pt x="17811" y="11095"/>
                      <a:pt x="18000" y="11095"/>
                    </a:cubicBezTo>
                    <a:cubicBezTo>
                      <a:pt x="18000" y="11095"/>
                      <a:pt x="18000" y="11095"/>
                      <a:pt x="18000" y="11095"/>
                    </a:cubicBezTo>
                    <a:cubicBezTo>
                      <a:pt x="18000" y="10977"/>
                      <a:pt x="18000" y="10977"/>
                      <a:pt x="18000" y="10977"/>
                    </a:cubicBezTo>
                    <a:cubicBezTo>
                      <a:pt x="17811" y="10741"/>
                      <a:pt x="17432" y="10269"/>
                      <a:pt x="17811" y="9915"/>
                    </a:cubicBezTo>
                    <a:cubicBezTo>
                      <a:pt x="18000" y="9679"/>
                      <a:pt x="18379" y="9679"/>
                      <a:pt x="18568" y="9561"/>
                    </a:cubicBezTo>
                    <a:cubicBezTo>
                      <a:pt x="18568" y="9561"/>
                      <a:pt x="18568" y="9561"/>
                      <a:pt x="18758" y="9561"/>
                    </a:cubicBezTo>
                    <a:cubicBezTo>
                      <a:pt x="18568" y="9561"/>
                      <a:pt x="18568" y="9443"/>
                      <a:pt x="18568" y="9325"/>
                    </a:cubicBezTo>
                    <a:cubicBezTo>
                      <a:pt x="18000" y="8734"/>
                      <a:pt x="17242" y="8026"/>
                      <a:pt x="16674" y="7554"/>
                    </a:cubicBezTo>
                    <a:cubicBezTo>
                      <a:pt x="16674" y="7554"/>
                      <a:pt x="16674" y="7436"/>
                      <a:pt x="16484" y="7436"/>
                    </a:cubicBezTo>
                    <a:cubicBezTo>
                      <a:pt x="16484" y="7318"/>
                      <a:pt x="16484" y="7318"/>
                      <a:pt x="16484" y="7318"/>
                    </a:cubicBezTo>
                    <a:cubicBezTo>
                      <a:pt x="16484" y="7318"/>
                      <a:pt x="16484" y="7200"/>
                      <a:pt x="16295" y="7200"/>
                    </a:cubicBezTo>
                    <a:cubicBezTo>
                      <a:pt x="16295" y="7082"/>
                      <a:pt x="16295" y="7082"/>
                      <a:pt x="16295" y="6964"/>
                    </a:cubicBezTo>
                    <a:cubicBezTo>
                      <a:pt x="16484" y="6728"/>
                      <a:pt x="16863" y="6374"/>
                      <a:pt x="17242" y="6256"/>
                    </a:cubicBezTo>
                    <a:cubicBezTo>
                      <a:pt x="17242" y="6256"/>
                      <a:pt x="17242" y="6256"/>
                      <a:pt x="17432" y="6138"/>
                    </a:cubicBezTo>
                    <a:cubicBezTo>
                      <a:pt x="17811" y="6020"/>
                      <a:pt x="18379" y="5548"/>
                      <a:pt x="18379" y="5430"/>
                    </a:cubicBezTo>
                    <a:cubicBezTo>
                      <a:pt x="18379" y="5311"/>
                      <a:pt x="17432" y="4839"/>
                      <a:pt x="17053" y="4721"/>
                    </a:cubicBezTo>
                    <a:cubicBezTo>
                      <a:pt x="17053" y="4603"/>
                      <a:pt x="16863" y="4603"/>
                      <a:pt x="16863" y="4603"/>
                    </a:cubicBezTo>
                    <a:cubicBezTo>
                      <a:pt x="16484" y="4603"/>
                      <a:pt x="15916" y="4485"/>
                      <a:pt x="15537" y="4131"/>
                    </a:cubicBezTo>
                    <a:cubicBezTo>
                      <a:pt x="15537" y="4013"/>
                      <a:pt x="15347" y="3895"/>
                      <a:pt x="15347" y="3895"/>
                    </a:cubicBezTo>
                    <a:cubicBezTo>
                      <a:pt x="15158" y="3659"/>
                      <a:pt x="14968" y="3423"/>
                      <a:pt x="15347" y="3069"/>
                    </a:cubicBezTo>
                    <a:cubicBezTo>
                      <a:pt x="15537" y="2951"/>
                      <a:pt x="15537" y="2715"/>
                      <a:pt x="15537" y="2597"/>
                    </a:cubicBezTo>
                    <a:cubicBezTo>
                      <a:pt x="15537" y="2243"/>
                      <a:pt x="15916" y="2243"/>
                      <a:pt x="16105" y="2125"/>
                    </a:cubicBezTo>
                    <a:cubicBezTo>
                      <a:pt x="16295" y="2125"/>
                      <a:pt x="16295" y="2125"/>
                      <a:pt x="16295" y="2125"/>
                    </a:cubicBezTo>
                    <a:cubicBezTo>
                      <a:pt x="16484" y="2007"/>
                      <a:pt x="16484" y="1889"/>
                      <a:pt x="16484" y="1889"/>
                    </a:cubicBezTo>
                    <a:cubicBezTo>
                      <a:pt x="16484" y="1889"/>
                      <a:pt x="16484" y="1889"/>
                      <a:pt x="16484" y="1770"/>
                    </a:cubicBezTo>
                    <a:cubicBezTo>
                      <a:pt x="16674" y="1770"/>
                      <a:pt x="16674" y="1652"/>
                      <a:pt x="16863" y="1534"/>
                    </a:cubicBezTo>
                    <a:cubicBezTo>
                      <a:pt x="16863" y="1534"/>
                      <a:pt x="16863" y="1416"/>
                      <a:pt x="16863" y="1416"/>
                    </a:cubicBezTo>
                    <a:cubicBezTo>
                      <a:pt x="16863" y="1180"/>
                      <a:pt x="16863" y="1062"/>
                      <a:pt x="16863" y="94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17" name="Shape 3920"/>
              <p:cNvSpPr/>
              <p:nvPr/>
            </p:nvSpPr>
            <p:spPr>
              <a:xfrm>
                <a:off x="238979" y="1304461"/>
                <a:ext cx="545670" cy="447133"/>
              </a:xfrm>
              <a:custGeom>
                <a:avLst/>
                <a:gdLst/>
                <a:ahLst/>
                <a:cxnLst>
                  <a:cxn ang="0">
                    <a:pos x="wd2" y="hd2"/>
                  </a:cxn>
                  <a:cxn ang="5400000">
                    <a:pos x="wd2" y="hd2"/>
                  </a:cxn>
                  <a:cxn ang="10800000">
                    <a:pos x="wd2" y="hd2"/>
                  </a:cxn>
                  <a:cxn ang="16200000">
                    <a:pos x="wd2" y="hd2"/>
                  </a:cxn>
                </a:cxnLst>
                <a:rect l="0" t="0" r="r" b="b"/>
                <a:pathLst>
                  <a:path w="21600" h="21600" extrusionOk="0">
                    <a:moveTo>
                      <a:pt x="13141" y="21421"/>
                    </a:moveTo>
                    <a:cubicBezTo>
                      <a:pt x="12990" y="20886"/>
                      <a:pt x="12990" y="20529"/>
                      <a:pt x="13292" y="19993"/>
                    </a:cubicBezTo>
                    <a:cubicBezTo>
                      <a:pt x="13443" y="19458"/>
                      <a:pt x="14048" y="19101"/>
                      <a:pt x="14803" y="18922"/>
                    </a:cubicBezTo>
                    <a:cubicBezTo>
                      <a:pt x="14803" y="18922"/>
                      <a:pt x="14954" y="18922"/>
                      <a:pt x="15105" y="18922"/>
                    </a:cubicBezTo>
                    <a:cubicBezTo>
                      <a:pt x="16011" y="18922"/>
                      <a:pt x="17522" y="19458"/>
                      <a:pt x="18126" y="19815"/>
                    </a:cubicBezTo>
                    <a:cubicBezTo>
                      <a:pt x="18428" y="20172"/>
                      <a:pt x="19032" y="19993"/>
                      <a:pt x="19636" y="19101"/>
                    </a:cubicBezTo>
                    <a:cubicBezTo>
                      <a:pt x="20090" y="18565"/>
                      <a:pt x="20392" y="18387"/>
                      <a:pt x="20694" y="18208"/>
                    </a:cubicBezTo>
                    <a:cubicBezTo>
                      <a:pt x="20694" y="18208"/>
                      <a:pt x="20694" y="18208"/>
                      <a:pt x="20694" y="18208"/>
                    </a:cubicBezTo>
                    <a:cubicBezTo>
                      <a:pt x="20694" y="18208"/>
                      <a:pt x="20694" y="18030"/>
                      <a:pt x="20845" y="18030"/>
                    </a:cubicBezTo>
                    <a:cubicBezTo>
                      <a:pt x="20694" y="18030"/>
                      <a:pt x="20694" y="18030"/>
                      <a:pt x="20543" y="18030"/>
                    </a:cubicBezTo>
                    <a:cubicBezTo>
                      <a:pt x="20543" y="17851"/>
                      <a:pt x="20392" y="17851"/>
                      <a:pt x="20241" y="17851"/>
                    </a:cubicBezTo>
                    <a:cubicBezTo>
                      <a:pt x="19938" y="17851"/>
                      <a:pt x="19787" y="17673"/>
                      <a:pt x="19636" y="17316"/>
                    </a:cubicBezTo>
                    <a:cubicBezTo>
                      <a:pt x="19485" y="17137"/>
                      <a:pt x="19485" y="16780"/>
                      <a:pt x="19636" y="16423"/>
                    </a:cubicBezTo>
                    <a:cubicBezTo>
                      <a:pt x="19787" y="16423"/>
                      <a:pt x="19787" y="16245"/>
                      <a:pt x="19787" y="16245"/>
                    </a:cubicBezTo>
                    <a:cubicBezTo>
                      <a:pt x="19787" y="16423"/>
                      <a:pt x="19636" y="16245"/>
                      <a:pt x="19636" y="16245"/>
                    </a:cubicBezTo>
                    <a:cubicBezTo>
                      <a:pt x="19485" y="16066"/>
                      <a:pt x="19334" y="16066"/>
                      <a:pt x="19183" y="15709"/>
                    </a:cubicBezTo>
                    <a:cubicBezTo>
                      <a:pt x="19183" y="15709"/>
                      <a:pt x="19032" y="15352"/>
                      <a:pt x="19183" y="15174"/>
                    </a:cubicBezTo>
                    <a:cubicBezTo>
                      <a:pt x="19183" y="14817"/>
                      <a:pt x="19485" y="14817"/>
                      <a:pt x="19485" y="14817"/>
                    </a:cubicBezTo>
                    <a:cubicBezTo>
                      <a:pt x="19636" y="14817"/>
                      <a:pt x="19636" y="14817"/>
                      <a:pt x="19636" y="14817"/>
                    </a:cubicBezTo>
                    <a:cubicBezTo>
                      <a:pt x="19787" y="14638"/>
                      <a:pt x="19787" y="14638"/>
                      <a:pt x="19787" y="14638"/>
                    </a:cubicBezTo>
                    <a:cubicBezTo>
                      <a:pt x="19787" y="14638"/>
                      <a:pt x="19938" y="14460"/>
                      <a:pt x="19938" y="14460"/>
                    </a:cubicBezTo>
                    <a:cubicBezTo>
                      <a:pt x="19787" y="14281"/>
                      <a:pt x="19636" y="14102"/>
                      <a:pt x="19636" y="13745"/>
                    </a:cubicBezTo>
                    <a:cubicBezTo>
                      <a:pt x="19636" y="13745"/>
                      <a:pt x="19636" y="13745"/>
                      <a:pt x="19636" y="13745"/>
                    </a:cubicBezTo>
                    <a:cubicBezTo>
                      <a:pt x="19636" y="13210"/>
                      <a:pt x="19636" y="13210"/>
                      <a:pt x="19636" y="13210"/>
                    </a:cubicBezTo>
                    <a:cubicBezTo>
                      <a:pt x="19636" y="13031"/>
                      <a:pt x="19636" y="13031"/>
                      <a:pt x="19636" y="12853"/>
                    </a:cubicBezTo>
                    <a:cubicBezTo>
                      <a:pt x="19485" y="12853"/>
                      <a:pt x="19334" y="12674"/>
                      <a:pt x="19334" y="12317"/>
                    </a:cubicBezTo>
                    <a:cubicBezTo>
                      <a:pt x="19334" y="12317"/>
                      <a:pt x="19183" y="12317"/>
                      <a:pt x="19183" y="12496"/>
                    </a:cubicBezTo>
                    <a:cubicBezTo>
                      <a:pt x="19032" y="12674"/>
                      <a:pt x="18881" y="12853"/>
                      <a:pt x="18730" y="12853"/>
                    </a:cubicBezTo>
                    <a:cubicBezTo>
                      <a:pt x="18579" y="12853"/>
                      <a:pt x="18428" y="12674"/>
                      <a:pt x="18277" y="12674"/>
                    </a:cubicBezTo>
                    <a:cubicBezTo>
                      <a:pt x="18277" y="12496"/>
                      <a:pt x="18277" y="12496"/>
                      <a:pt x="18277" y="12139"/>
                    </a:cubicBezTo>
                    <a:cubicBezTo>
                      <a:pt x="18277" y="12139"/>
                      <a:pt x="18277" y="12139"/>
                      <a:pt x="18277" y="12139"/>
                    </a:cubicBezTo>
                    <a:cubicBezTo>
                      <a:pt x="18277" y="11960"/>
                      <a:pt x="18277" y="11960"/>
                      <a:pt x="18277" y="11782"/>
                    </a:cubicBezTo>
                    <a:cubicBezTo>
                      <a:pt x="18277" y="11603"/>
                      <a:pt x="18428" y="11603"/>
                      <a:pt x="18428" y="11425"/>
                    </a:cubicBezTo>
                    <a:cubicBezTo>
                      <a:pt x="18579" y="10889"/>
                      <a:pt x="18881" y="10532"/>
                      <a:pt x="19183" y="10175"/>
                    </a:cubicBezTo>
                    <a:cubicBezTo>
                      <a:pt x="19334" y="10175"/>
                      <a:pt x="19485" y="9997"/>
                      <a:pt x="19485" y="9818"/>
                    </a:cubicBezTo>
                    <a:cubicBezTo>
                      <a:pt x="19485" y="9640"/>
                      <a:pt x="19485" y="9640"/>
                      <a:pt x="19636" y="9461"/>
                    </a:cubicBezTo>
                    <a:cubicBezTo>
                      <a:pt x="19636" y="9461"/>
                      <a:pt x="19636" y="9461"/>
                      <a:pt x="19636" y="9461"/>
                    </a:cubicBezTo>
                    <a:cubicBezTo>
                      <a:pt x="19636" y="9461"/>
                      <a:pt x="19636" y="9283"/>
                      <a:pt x="19787" y="9283"/>
                    </a:cubicBezTo>
                    <a:cubicBezTo>
                      <a:pt x="19787" y="9283"/>
                      <a:pt x="19787" y="9283"/>
                      <a:pt x="19787" y="9283"/>
                    </a:cubicBezTo>
                    <a:cubicBezTo>
                      <a:pt x="19787" y="9283"/>
                      <a:pt x="19787" y="9283"/>
                      <a:pt x="19787" y="9104"/>
                    </a:cubicBezTo>
                    <a:cubicBezTo>
                      <a:pt x="19787" y="9104"/>
                      <a:pt x="19787" y="9104"/>
                      <a:pt x="19938" y="9104"/>
                    </a:cubicBezTo>
                    <a:cubicBezTo>
                      <a:pt x="19938" y="9104"/>
                      <a:pt x="19938" y="9104"/>
                      <a:pt x="19938" y="9104"/>
                    </a:cubicBezTo>
                    <a:cubicBezTo>
                      <a:pt x="19938" y="8926"/>
                      <a:pt x="19938" y="8926"/>
                      <a:pt x="20090" y="8926"/>
                    </a:cubicBezTo>
                    <a:cubicBezTo>
                      <a:pt x="20090" y="8926"/>
                      <a:pt x="20090" y="8926"/>
                      <a:pt x="20090" y="8926"/>
                    </a:cubicBezTo>
                    <a:cubicBezTo>
                      <a:pt x="20090" y="8926"/>
                      <a:pt x="20241" y="8926"/>
                      <a:pt x="20241" y="8926"/>
                    </a:cubicBezTo>
                    <a:cubicBezTo>
                      <a:pt x="20241" y="8747"/>
                      <a:pt x="20241" y="8747"/>
                      <a:pt x="20241" y="8747"/>
                    </a:cubicBezTo>
                    <a:cubicBezTo>
                      <a:pt x="20392" y="8747"/>
                      <a:pt x="20392" y="8747"/>
                      <a:pt x="20392" y="8747"/>
                    </a:cubicBezTo>
                    <a:cubicBezTo>
                      <a:pt x="20392" y="8747"/>
                      <a:pt x="20392" y="8747"/>
                      <a:pt x="20543" y="8747"/>
                    </a:cubicBezTo>
                    <a:cubicBezTo>
                      <a:pt x="20543" y="8747"/>
                      <a:pt x="20543" y="8747"/>
                      <a:pt x="20543" y="8747"/>
                    </a:cubicBezTo>
                    <a:cubicBezTo>
                      <a:pt x="20543" y="8747"/>
                      <a:pt x="20543" y="8747"/>
                      <a:pt x="20543" y="8747"/>
                    </a:cubicBezTo>
                    <a:cubicBezTo>
                      <a:pt x="20543" y="8747"/>
                      <a:pt x="20543" y="8747"/>
                      <a:pt x="20543" y="8747"/>
                    </a:cubicBezTo>
                    <a:cubicBezTo>
                      <a:pt x="20543" y="8569"/>
                      <a:pt x="20694" y="8390"/>
                      <a:pt x="20694" y="8212"/>
                    </a:cubicBezTo>
                    <a:cubicBezTo>
                      <a:pt x="20694" y="8033"/>
                      <a:pt x="20694" y="7855"/>
                      <a:pt x="20694" y="7855"/>
                    </a:cubicBezTo>
                    <a:cubicBezTo>
                      <a:pt x="20694" y="7855"/>
                      <a:pt x="20694" y="7855"/>
                      <a:pt x="20694" y="7855"/>
                    </a:cubicBezTo>
                    <a:cubicBezTo>
                      <a:pt x="20694" y="7676"/>
                      <a:pt x="20694" y="7676"/>
                      <a:pt x="20694" y="7498"/>
                    </a:cubicBezTo>
                    <a:cubicBezTo>
                      <a:pt x="20694" y="7319"/>
                      <a:pt x="20694" y="7319"/>
                      <a:pt x="20694" y="7319"/>
                    </a:cubicBezTo>
                    <a:cubicBezTo>
                      <a:pt x="20845" y="6783"/>
                      <a:pt x="20996" y="6248"/>
                      <a:pt x="21449" y="5712"/>
                    </a:cubicBezTo>
                    <a:cubicBezTo>
                      <a:pt x="21449" y="5712"/>
                      <a:pt x="21449" y="5712"/>
                      <a:pt x="21600" y="5534"/>
                    </a:cubicBezTo>
                    <a:cubicBezTo>
                      <a:pt x="21449" y="5534"/>
                      <a:pt x="21449" y="5534"/>
                      <a:pt x="21449" y="5534"/>
                    </a:cubicBezTo>
                    <a:cubicBezTo>
                      <a:pt x="21298" y="5534"/>
                      <a:pt x="21298" y="5534"/>
                      <a:pt x="21298" y="5534"/>
                    </a:cubicBezTo>
                    <a:cubicBezTo>
                      <a:pt x="21298" y="5534"/>
                      <a:pt x="21298" y="5534"/>
                      <a:pt x="21298" y="5534"/>
                    </a:cubicBezTo>
                    <a:cubicBezTo>
                      <a:pt x="21298" y="5534"/>
                      <a:pt x="21298" y="5534"/>
                      <a:pt x="21298" y="5534"/>
                    </a:cubicBezTo>
                    <a:cubicBezTo>
                      <a:pt x="21147" y="5534"/>
                      <a:pt x="20996" y="5534"/>
                      <a:pt x="20845" y="5355"/>
                    </a:cubicBezTo>
                    <a:cubicBezTo>
                      <a:pt x="20845" y="5355"/>
                      <a:pt x="20694" y="5177"/>
                      <a:pt x="20392" y="5177"/>
                    </a:cubicBezTo>
                    <a:cubicBezTo>
                      <a:pt x="19938" y="5177"/>
                      <a:pt x="19485" y="4998"/>
                      <a:pt x="19183" y="4463"/>
                    </a:cubicBezTo>
                    <a:cubicBezTo>
                      <a:pt x="19183" y="4463"/>
                      <a:pt x="19183" y="4463"/>
                      <a:pt x="19183" y="4463"/>
                    </a:cubicBezTo>
                    <a:cubicBezTo>
                      <a:pt x="19183" y="4463"/>
                      <a:pt x="19032" y="4463"/>
                      <a:pt x="18881" y="4463"/>
                    </a:cubicBezTo>
                    <a:cubicBezTo>
                      <a:pt x="18881" y="4463"/>
                      <a:pt x="18881" y="4463"/>
                      <a:pt x="18881" y="4463"/>
                    </a:cubicBezTo>
                    <a:cubicBezTo>
                      <a:pt x="18579" y="4284"/>
                      <a:pt x="18277" y="4284"/>
                      <a:pt x="17975" y="4284"/>
                    </a:cubicBezTo>
                    <a:cubicBezTo>
                      <a:pt x="17824" y="4284"/>
                      <a:pt x="17824" y="4284"/>
                      <a:pt x="17824" y="4284"/>
                    </a:cubicBezTo>
                    <a:cubicBezTo>
                      <a:pt x="17824" y="4284"/>
                      <a:pt x="17673" y="4284"/>
                      <a:pt x="17673" y="4284"/>
                    </a:cubicBezTo>
                    <a:cubicBezTo>
                      <a:pt x="17522" y="4284"/>
                      <a:pt x="17522" y="4284"/>
                      <a:pt x="17522" y="4284"/>
                    </a:cubicBezTo>
                    <a:cubicBezTo>
                      <a:pt x="17522" y="4284"/>
                      <a:pt x="17371" y="4284"/>
                      <a:pt x="17371" y="4284"/>
                    </a:cubicBezTo>
                    <a:cubicBezTo>
                      <a:pt x="17069" y="4106"/>
                      <a:pt x="17069" y="3927"/>
                      <a:pt x="16917" y="3749"/>
                    </a:cubicBezTo>
                    <a:cubicBezTo>
                      <a:pt x="16917" y="3749"/>
                      <a:pt x="16766" y="3570"/>
                      <a:pt x="16766" y="3570"/>
                    </a:cubicBezTo>
                    <a:cubicBezTo>
                      <a:pt x="16766" y="3570"/>
                      <a:pt x="16766" y="3570"/>
                      <a:pt x="16766" y="3570"/>
                    </a:cubicBezTo>
                    <a:cubicBezTo>
                      <a:pt x="16615" y="3570"/>
                      <a:pt x="16313" y="3570"/>
                      <a:pt x="16011" y="3213"/>
                    </a:cubicBezTo>
                    <a:cubicBezTo>
                      <a:pt x="16011" y="3035"/>
                      <a:pt x="16011" y="3035"/>
                      <a:pt x="16011" y="3035"/>
                    </a:cubicBezTo>
                    <a:cubicBezTo>
                      <a:pt x="16011" y="3035"/>
                      <a:pt x="16011" y="3035"/>
                      <a:pt x="16011" y="3035"/>
                    </a:cubicBezTo>
                    <a:cubicBezTo>
                      <a:pt x="16011" y="3035"/>
                      <a:pt x="16011" y="2856"/>
                      <a:pt x="16011" y="2856"/>
                    </a:cubicBezTo>
                    <a:cubicBezTo>
                      <a:pt x="16011" y="2856"/>
                      <a:pt x="16011" y="2856"/>
                      <a:pt x="16011" y="2856"/>
                    </a:cubicBezTo>
                    <a:cubicBezTo>
                      <a:pt x="15860" y="2856"/>
                      <a:pt x="15860" y="2856"/>
                      <a:pt x="15860" y="3035"/>
                    </a:cubicBezTo>
                    <a:cubicBezTo>
                      <a:pt x="15709" y="3035"/>
                      <a:pt x="15709" y="3035"/>
                      <a:pt x="15558" y="3035"/>
                    </a:cubicBezTo>
                    <a:cubicBezTo>
                      <a:pt x="15558" y="3035"/>
                      <a:pt x="15407" y="3213"/>
                      <a:pt x="15407" y="3213"/>
                    </a:cubicBezTo>
                    <a:cubicBezTo>
                      <a:pt x="15105" y="3213"/>
                      <a:pt x="14803" y="3035"/>
                      <a:pt x="14652" y="2142"/>
                    </a:cubicBezTo>
                    <a:cubicBezTo>
                      <a:pt x="14652" y="2142"/>
                      <a:pt x="14350" y="1964"/>
                      <a:pt x="14199" y="1785"/>
                    </a:cubicBezTo>
                    <a:cubicBezTo>
                      <a:pt x="14048" y="1785"/>
                      <a:pt x="13897" y="1785"/>
                      <a:pt x="13745" y="1607"/>
                    </a:cubicBezTo>
                    <a:cubicBezTo>
                      <a:pt x="13594" y="1607"/>
                      <a:pt x="13443" y="1428"/>
                      <a:pt x="13292" y="1250"/>
                    </a:cubicBezTo>
                    <a:cubicBezTo>
                      <a:pt x="13292" y="1071"/>
                      <a:pt x="13292" y="1071"/>
                      <a:pt x="13141" y="1071"/>
                    </a:cubicBezTo>
                    <a:cubicBezTo>
                      <a:pt x="13141" y="1071"/>
                      <a:pt x="12990" y="1071"/>
                      <a:pt x="12990" y="1071"/>
                    </a:cubicBezTo>
                    <a:cubicBezTo>
                      <a:pt x="12537" y="1071"/>
                      <a:pt x="12235" y="357"/>
                      <a:pt x="12235" y="0"/>
                    </a:cubicBezTo>
                    <a:cubicBezTo>
                      <a:pt x="12084" y="0"/>
                      <a:pt x="12084" y="0"/>
                      <a:pt x="12084" y="0"/>
                    </a:cubicBezTo>
                    <a:cubicBezTo>
                      <a:pt x="12084" y="0"/>
                      <a:pt x="11933" y="0"/>
                      <a:pt x="11933" y="0"/>
                    </a:cubicBezTo>
                    <a:cubicBezTo>
                      <a:pt x="11782" y="0"/>
                      <a:pt x="11782" y="0"/>
                      <a:pt x="11782" y="0"/>
                    </a:cubicBezTo>
                    <a:cubicBezTo>
                      <a:pt x="11631" y="0"/>
                      <a:pt x="11480" y="179"/>
                      <a:pt x="11329" y="357"/>
                    </a:cubicBezTo>
                    <a:cubicBezTo>
                      <a:pt x="11178" y="536"/>
                      <a:pt x="11027" y="893"/>
                      <a:pt x="11178" y="1428"/>
                    </a:cubicBezTo>
                    <a:cubicBezTo>
                      <a:pt x="11178" y="1785"/>
                      <a:pt x="11027" y="2321"/>
                      <a:pt x="10876" y="2499"/>
                    </a:cubicBezTo>
                    <a:cubicBezTo>
                      <a:pt x="10573" y="3035"/>
                      <a:pt x="9818" y="3213"/>
                      <a:pt x="9063" y="3213"/>
                    </a:cubicBezTo>
                    <a:cubicBezTo>
                      <a:pt x="8610" y="3213"/>
                      <a:pt x="8610" y="3392"/>
                      <a:pt x="8459" y="3749"/>
                    </a:cubicBezTo>
                    <a:cubicBezTo>
                      <a:pt x="8459" y="4106"/>
                      <a:pt x="8308" y="4284"/>
                      <a:pt x="8157" y="4641"/>
                    </a:cubicBezTo>
                    <a:cubicBezTo>
                      <a:pt x="8006" y="4641"/>
                      <a:pt x="7855" y="4820"/>
                      <a:pt x="7552" y="4820"/>
                    </a:cubicBezTo>
                    <a:cubicBezTo>
                      <a:pt x="6948" y="4820"/>
                      <a:pt x="5740" y="4284"/>
                      <a:pt x="5589" y="3570"/>
                    </a:cubicBezTo>
                    <a:cubicBezTo>
                      <a:pt x="5438" y="3570"/>
                      <a:pt x="5438" y="3570"/>
                      <a:pt x="5438" y="3570"/>
                    </a:cubicBezTo>
                    <a:cubicBezTo>
                      <a:pt x="5287" y="3570"/>
                      <a:pt x="4985" y="3570"/>
                      <a:pt x="4985" y="3749"/>
                    </a:cubicBezTo>
                    <a:cubicBezTo>
                      <a:pt x="4985" y="3749"/>
                      <a:pt x="4985" y="3749"/>
                      <a:pt x="4985" y="3927"/>
                    </a:cubicBezTo>
                    <a:cubicBezTo>
                      <a:pt x="5438" y="4463"/>
                      <a:pt x="5589" y="5177"/>
                      <a:pt x="5589" y="5712"/>
                    </a:cubicBezTo>
                    <a:cubicBezTo>
                      <a:pt x="5589" y="6069"/>
                      <a:pt x="5438" y="6426"/>
                      <a:pt x="5287" y="6605"/>
                    </a:cubicBezTo>
                    <a:cubicBezTo>
                      <a:pt x="4985" y="6783"/>
                      <a:pt x="4683" y="6783"/>
                      <a:pt x="4380" y="6605"/>
                    </a:cubicBezTo>
                    <a:cubicBezTo>
                      <a:pt x="4078" y="6426"/>
                      <a:pt x="3776" y="6426"/>
                      <a:pt x="3776" y="6605"/>
                    </a:cubicBezTo>
                    <a:cubicBezTo>
                      <a:pt x="3625" y="6605"/>
                      <a:pt x="3474" y="6783"/>
                      <a:pt x="3323" y="6783"/>
                    </a:cubicBezTo>
                    <a:cubicBezTo>
                      <a:pt x="3021" y="6783"/>
                      <a:pt x="2870" y="6426"/>
                      <a:pt x="2719" y="6248"/>
                    </a:cubicBezTo>
                    <a:cubicBezTo>
                      <a:pt x="2719" y="6248"/>
                      <a:pt x="2568" y="6069"/>
                      <a:pt x="2417" y="5891"/>
                    </a:cubicBezTo>
                    <a:cubicBezTo>
                      <a:pt x="2266" y="5891"/>
                      <a:pt x="2115" y="5891"/>
                      <a:pt x="1964" y="6069"/>
                    </a:cubicBezTo>
                    <a:cubicBezTo>
                      <a:pt x="1662" y="6069"/>
                      <a:pt x="1359" y="6248"/>
                      <a:pt x="906" y="6248"/>
                    </a:cubicBezTo>
                    <a:cubicBezTo>
                      <a:pt x="453" y="6069"/>
                      <a:pt x="0" y="6426"/>
                      <a:pt x="0" y="6426"/>
                    </a:cubicBezTo>
                    <a:cubicBezTo>
                      <a:pt x="0" y="6426"/>
                      <a:pt x="0" y="6605"/>
                      <a:pt x="0" y="6605"/>
                    </a:cubicBezTo>
                    <a:cubicBezTo>
                      <a:pt x="302" y="6962"/>
                      <a:pt x="302" y="7319"/>
                      <a:pt x="302" y="7498"/>
                    </a:cubicBezTo>
                    <a:cubicBezTo>
                      <a:pt x="151" y="7676"/>
                      <a:pt x="151" y="7855"/>
                      <a:pt x="302" y="7855"/>
                    </a:cubicBezTo>
                    <a:cubicBezTo>
                      <a:pt x="302" y="7855"/>
                      <a:pt x="755" y="8033"/>
                      <a:pt x="906" y="8033"/>
                    </a:cubicBezTo>
                    <a:cubicBezTo>
                      <a:pt x="1359" y="8212"/>
                      <a:pt x="1964" y="8212"/>
                      <a:pt x="2417" y="8569"/>
                    </a:cubicBezTo>
                    <a:cubicBezTo>
                      <a:pt x="2870" y="8926"/>
                      <a:pt x="3021" y="8926"/>
                      <a:pt x="3172" y="8926"/>
                    </a:cubicBezTo>
                    <a:cubicBezTo>
                      <a:pt x="3474" y="8926"/>
                      <a:pt x="3625" y="8926"/>
                      <a:pt x="3927" y="9104"/>
                    </a:cubicBezTo>
                    <a:cubicBezTo>
                      <a:pt x="4078" y="9283"/>
                      <a:pt x="4078" y="9283"/>
                      <a:pt x="4229" y="9283"/>
                    </a:cubicBezTo>
                    <a:cubicBezTo>
                      <a:pt x="4531" y="9461"/>
                      <a:pt x="4531" y="9640"/>
                      <a:pt x="4683" y="10354"/>
                    </a:cubicBezTo>
                    <a:cubicBezTo>
                      <a:pt x="4683" y="10889"/>
                      <a:pt x="5136" y="11425"/>
                      <a:pt x="5740" y="11603"/>
                    </a:cubicBezTo>
                    <a:cubicBezTo>
                      <a:pt x="6495" y="11960"/>
                      <a:pt x="6344" y="12496"/>
                      <a:pt x="6344" y="12853"/>
                    </a:cubicBezTo>
                    <a:cubicBezTo>
                      <a:pt x="6344" y="13031"/>
                      <a:pt x="6344" y="13210"/>
                      <a:pt x="6344" y="13388"/>
                    </a:cubicBezTo>
                    <a:cubicBezTo>
                      <a:pt x="6495" y="13924"/>
                      <a:pt x="6495" y="14460"/>
                      <a:pt x="6344" y="14995"/>
                    </a:cubicBezTo>
                    <a:cubicBezTo>
                      <a:pt x="6193" y="15352"/>
                      <a:pt x="6042" y="15709"/>
                      <a:pt x="6193" y="15888"/>
                    </a:cubicBezTo>
                    <a:cubicBezTo>
                      <a:pt x="6193" y="16602"/>
                      <a:pt x="5891" y="18565"/>
                      <a:pt x="5438" y="19636"/>
                    </a:cubicBezTo>
                    <a:cubicBezTo>
                      <a:pt x="5589" y="19636"/>
                      <a:pt x="5740" y="19636"/>
                      <a:pt x="5740" y="19636"/>
                    </a:cubicBezTo>
                    <a:cubicBezTo>
                      <a:pt x="5740" y="19636"/>
                      <a:pt x="5740" y="19815"/>
                      <a:pt x="5891" y="19815"/>
                    </a:cubicBezTo>
                    <a:cubicBezTo>
                      <a:pt x="5891" y="19815"/>
                      <a:pt x="6042" y="19815"/>
                      <a:pt x="6042" y="19993"/>
                    </a:cubicBezTo>
                    <a:cubicBezTo>
                      <a:pt x="6193" y="19993"/>
                      <a:pt x="6495" y="20172"/>
                      <a:pt x="6797" y="20350"/>
                    </a:cubicBezTo>
                    <a:cubicBezTo>
                      <a:pt x="7099" y="20529"/>
                      <a:pt x="7401" y="20707"/>
                      <a:pt x="7703" y="20886"/>
                    </a:cubicBezTo>
                    <a:cubicBezTo>
                      <a:pt x="7855" y="20886"/>
                      <a:pt x="8157" y="21064"/>
                      <a:pt x="8308" y="21064"/>
                    </a:cubicBezTo>
                    <a:cubicBezTo>
                      <a:pt x="8459" y="21064"/>
                      <a:pt x="8610" y="20886"/>
                      <a:pt x="8610" y="20886"/>
                    </a:cubicBezTo>
                    <a:cubicBezTo>
                      <a:pt x="8610" y="20707"/>
                      <a:pt x="8761" y="20350"/>
                      <a:pt x="9063" y="20350"/>
                    </a:cubicBezTo>
                    <a:cubicBezTo>
                      <a:pt x="9516" y="20350"/>
                      <a:pt x="9818" y="20886"/>
                      <a:pt x="9969" y="20886"/>
                    </a:cubicBezTo>
                    <a:cubicBezTo>
                      <a:pt x="10120" y="21064"/>
                      <a:pt x="10724" y="21243"/>
                      <a:pt x="11178" y="21421"/>
                    </a:cubicBezTo>
                    <a:cubicBezTo>
                      <a:pt x="11480" y="21421"/>
                      <a:pt x="11631" y="21421"/>
                      <a:pt x="11782" y="21421"/>
                    </a:cubicBezTo>
                    <a:cubicBezTo>
                      <a:pt x="11933" y="21600"/>
                      <a:pt x="12235" y="21600"/>
                      <a:pt x="12537" y="21600"/>
                    </a:cubicBezTo>
                    <a:cubicBezTo>
                      <a:pt x="12688" y="21600"/>
                      <a:pt x="12688" y="21600"/>
                      <a:pt x="12839" y="21600"/>
                    </a:cubicBezTo>
                    <a:cubicBezTo>
                      <a:pt x="12990" y="21421"/>
                      <a:pt x="12990" y="21421"/>
                      <a:pt x="13141" y="21421"/>
                    </a:cubicBezTo>
                    <a:cubicBezTo>
                      <a:pt x="13141" y="21421"/>
                      <a:pt x="13141" y="21421"/>
                      <a:pt x="13141" y="21421"/>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18" name="Shape 3921"/>
              <p:cNvSpPr/>
              <p:nvPr/>
            </p:nvSpPr>
            <p:spPr>
              <a:xfrm>
                <a:off x="43812" y="1693774"/>
                <a:ext cx="530904" cy="366187"/>
              </a:xfrm>
              <a:custGeom>
                <a:avLst/>
                <a:gdLst/>
                <a:ahLst/>
                <a:cxnLst>
                  <a:cxn ang="0">
                    <a:pos x="wd2" y="hd2"/>
                  </a:cxn>
                  <a:cxn ang="5400000">
                    <a:pos x="wd2" y="hd2"/>
                  </a:cxn>
                  <a:cxn ang="10800000">
                    <a:pos x="wd2" y="hd2"/>
                  </a:cxn>
                  <a:cxn ang="16200000">
                    <a:pos x="wd2" y="hd2"/>
                  </a:cxn>
                </a:cxnLst>
                <a:rect l="0" t="0" r="r" b="b"/>
                <a:pathLst>
                  <a:path w="21486" h="21600" extrusionOk="0">
                    <a:moveTo>
                      <a:pt x="12898" y="1309"/>
                    </a:moveTo>
                    <a:cubicBezTo>
                      <a:pt x="12742" y="1309"/>
                      <a:pt x="12276" y="1309"/>
                      <a:pt x="11810" y="1091"/>
                    </a:cubicBezTo>
                    <a:cubicBezTo>
                      <a:pt x="11188" y="873"/>
                      <a:pt x="10567" y="873"/>
                      <a:pt x="9945" y="873"/>
                    </a:cubicBezTo>
                    <a:cubicBezTo>
                      <a:pt x="9479" y="873"/>
                      <a:pt x="8391" y="873"/>
                      <a:pt x="7148" y="873"/>
                    </a:cubicBezTo>
                    <a:cubicBezTo>
                      <a:pt x="6060" y="873"/>
                      <a:pt x="4817" y="655"/>
                      <a:pt x="4196" y="873"/>
                    </a:cubicBezTo>
                    <a:cubicBezTo>
                      <a:pt x="3419" y="873"/>
                      <a:pt x="2953" y="436"/>
                      <a:pt x="2642" y="218"/>
                    </a:cubicBezTo>
                    <a:cubicBezTo>
                      <a:pt x="2486" y="218"/>
                      <a:pt x="2331" y="0"/>
                      <a:pt x="2020" y="0"/>
                    </a:cubicBezTo>
                    <a:cubicBezTo>
                      <a:pt x="1865" y="0"/>
                      <a:pt x="1865" y="0"/>
                      <a:pt x="1709" y="436"/>
                    </a:cubicBezTo>
                    <a:cubicBezTo>
                      <a:pt x="1554" y="655"/>
                      <a:pt x="1399" y="1309"/>
                      <a:pt x="622" y="1309"/>
                    </a:cubicBezTo>
                    <a:cubicBezTo>
                      <a:pt x="311" y="1309"/>
                      <a:pt x="155" y="1527"/>
                      <a:pt x="0" y="1527"/>
                    </a:cubicBezTo>
                    <a:cubicBezTo>
                      <a:pt x="0" y="1745"/>
                      <a:pt x="155" y="1964"/>
                      <a:pt x="466" y="2400"/>
                    </a:cubicBezTo>
                    <a:cubicBezTo>
                      <a:pt x="932" y="2836"/>
                      <a:pt x="932" y="3491"/>
                      <a:pt x="932" y="4364"/>
                    </a:cubicBezTo>
                    <a:cubicBezTo>
                      <a:pt x="932" y="4364"/>
                      <a:pt x="932" y="4364"/>
                      <a:pt x="932" y="4364"/>
                    </a:cubicBezTo>
                    <a:cubicBezTo>
                      <a:pt x="932" y="4145"/>
                      <a:pt x="932" y="4145"/>
                      <a:pt x="932" y="4145"/>
                    </a:cubicBezTo>
                    <a:cubicBezTo>
                      <a:pt x="1088" y="4145"/>
                      <a:pt x="1088" y="4145"/>
                      <a:pt x="1088" y="4145"/>
                    </a:cubicBezTo>
                    <a:cubicBezTo>
                      <a:pt x="1088" y="4145"/>
                      <a:pt x="1088" y="4145"/>
                      <a:pt x="1243" y="4145"/>
                    </a:cubicBezTo>
                    <a:cubicBezTo>
                      <a:pt x="1243" y="3927"/>
                      <a:pt x="1243" y="3927"/>
                      <a:pt x="1243" y="3927"/>
                    </a:cubicBezTo>
                    <a:cubicBezTo>
                      <a:pt x="1243" y="3927"/>
                      <a:pt x="1243" y="3927"/>
                      <a:pt x="1243" y="3927"/>
                    </a:cubicBezTo>
                    <a:cubicBezTo>
                      <a:pt x="1399" y="3927"/>
                      <a:pt x="1399" y="3927"/>
                      <a:pt x="1399" y="3927"/>
                    </a:cubicBezTo>
                    <a:cubicBezTo>
                      <a:pt x="1709" y="3927"/>
                      <a:pt x="1865" y="4145"/>
                      <a:pt x="2020" y="4800"/>
                    </a:cubicBezTo>
                    <a:cubicBezTo>
                      <a:pt x="2020" y="4800"/>
                      <a:pt x="2331" y="4800"/>
                      <a:pt x="2486" y="4800"/>
                    </a:cubicBezTo>
                    <a:cubicBezTo>
                      <a:pt x="2797" y="4800"/>
                      <a:pt x="3108" y="4800"/>
                      <a:pt x="3108" y="5018"/>
                    </a:cubicBezTo>
                    <a:cubicBezTo>
                      <a:pt x="3108" y="5018"/>
                      <a:pt x="3263" y="4800"/>
                      <a:pt x="3263" y="4800"/>
                    </a:cubicBezTo>
                    <a:cubicBezTo>
                      <a:pt x="3419" y="4582"/>
                      <a:pt x="3729" y="4582"/>
                      <a:pt x="4040" y="4582"/>
                    </a:cubicBezTo>
                    <a:cubicBezTo>
                      <a:pt x="4040" y="4582"/>
                      <a:pt x="4040" y="4582"/>
                      <a:pt x="4040" y="4582"/>
                    </a:cubicBezTo>
                    <a:cubicBezTo>
                      <a:pt x="4040" y="4582"/>
                      <a:pt x="4040" y="4582"/>
                      <a:pt x="4040" y="4582"/>
                    </a:cubicBezTo>
                    <a:cubicBezTo>
                      <a:pt x="4351" y="4582"/>
                      <a:pt x="4662" y="4800"/>
                      <a:pt x="4662" y="5018"/>
                    </a:cubicBezTo>
                    <a:cubicBezTo>
                      <a:pt x="4817" y="5236"/>
                      <a:pt x="4817" y="5236"/>
                      <a:pt x="4817" y="5455"/>
                    </a:cubicBezTo>
                    <a:cubicBezTo>
                      <a:pt x="4817" y="5455"/>
                      <a:pt x="4817" y="5455"/>
                      <a:pt x="4973" y="5455"/>
                    </a:cubicBezTo>
                    <a:cubicBezTo>
                      <a:pt x="5128" y="5455"/>
                      <a:pt x="5283" y="5673"/>
                      <a:pt x="5439" y="5891"/>
                    </a:cubicBezTo>
                    <a:cubicBezTo>
                      <a:pt x="5439" y="6327"/>
                      <a:pt x="5283" y="6545"/>
                      <a:pt x="5128" y="6764"/>
                    </a:cubicBezTo>
                    <a:cubicBezTo>
                      <a:pt x="4973" y="6982"/>
                      <a:pt x="4662" y="7200"/>
                      <a:pt x="4506" y="7418"/>
                    </a:cubicBezTo>
                    <a:cubicBezTo>
                      <a:pt x="4351" y="7636"/>
                      <a:pt x="4196" y="7855"/>
                      <a:pt x="4040" y="7855"/>
                    </a:cubicBezTo>
                    <a:cubicBezTo>
                      <a:pt x="4040" y="7855"/>
                      <a:pt x="4196" y="8291"/>
                      <a:pt x="4196" y="8291"/>
                    </a:cubicBezTo>
                    <a:cubicBezTo>
                      <a:pt x="4351" y="8945"/>
                      <a:pt x="4506" y="9818"/>
                      <a:pt x="4196" y="10473"/>
                    </a:cubicBezTo>
                    <a:cubicBezTo>
                      <a:pt x="4040" y="10691"/>
                      <a:pt x="4040" y="10909"/>
                      <a:pt x="4040" y="11127"/>
                    </a:cubicBezTo>
                    <a:cubicBezTo>
                      <a:pt x="4040" y="11564"/>
                      <a:pt x="4196" y="11782"/>
                      <a:pt x="4040" y="12000"/>
                    </a:cubicBezTo>
                    <a:cubicBezTo>
                      <a:pt x="3885" y="12218"/>
                      <a:pt x="3729" y="12218"/>
                      <a:pt x="3574" y="12218"/>
                    </a:cubicBezTo>
                    <a:cubicBezTo>
                      <a:pt x="3419" y="12218"/>
                      <a:pt x="3419" y="12218"/>
                      <a:pt x="3263" y="12436"/>
                    </a:cubicBezTo>
                    <a:cubicBezTo>
                      <a:pt x="3263" y="12436"/>
                      <a:pt x="3263" y="12436"/>
                      <a:pt x="3419" y="12436"/>
                    </a:cubicBezTo>
                    <a:cubicBezTo>
                      <a:pt x="4040" y="13309"/>
                      <a:pt x="4196" y="13745"/>
                      <a:pt x="4040" y="14182"/>
                    </a:cubicBezTo>
                    <a:cubicBezTo>
                      <a:pt x="4040" y="14400"/>
                      <a:pt x="4040" y="14618"/>
                      <a:pt x="3729" y="14618"/>
                    </a:cubicBezTo>
                    <a:cubicBezTo>
                      <a:pt x="3574" y="14618"/>
                      <a:pt x="3419" y="15055"/>
                      <a:pt x="3419" y="15273"/>
                    </a:cubicBezTo>
                    <a:cubicBezTo>
                      <a:pt x="3419" y="15273"/>
                      <a:pt x="3574" y="15273"/>
                      <a:pt x="3574" y="15273"/>
                    </a:cubicBezTo>
                    <a:cubicBezTo>
                      <a:pt x="3885" y="15709"/>
                      <a:pt x="4196" y="16145"/>
                      <a:pt x="4196" y="16582"/>
                    </a:cubicBezTo>
                    <a:cubicBezTo>
                      <a:pt x="4196" y="16800"/>
                      <a:pt x="4040" y="17018"/>
                      <a:pt x="3729" y="17236"/>
                    </a:cubicBezTo>
                    <a:cubicBezTo>
                      <a:pt x="3263" y="17236"/>
                      <a:pt x="3263" y="17455"/>
                      <a:pt x="3263" y="18109"/>
                    </a:cubicBezTo>
                    <a:cubicBezTo>
                      <a:pt x="3263" y="18109"/>
                      <a:pt x="3263" y="18327"/>
                      <a:pt x="3263" y="18327"/>
                    </a:cubicBezTo>
                    <a:cubicBezTo>
                      <a:pt x="3263" y="18327"/>
                      <a:pt x="3263" y="18327"/>
                      <a:pt x="3263" y="18327"/>
                    </a:cubicBezTo>
                    <a:cubicBezTo>
                      <a:pt x="3263" y="18327"/>
                      <a:pt x="3263" y="18327"/>
                      <a:pt x="3263" y="18327"/>
                    </a:cubicBezTo>
                    <a:cubicBezTo>
                      <a:pt x="3263" y="18327"/>
                      <a:pt x="3263" y="18327"/>
                      <a:pt x="3263" y="18327"/>
                    </a:cubicBezTo>
                    <a:cubicBezTo>
                      <a:pt x="3263" y="18327"/>
                      <a:pt x="3263" y="18327"/>
                      <a:pt x="3263" y="18545"/>
                    </a:cubicBezTo>
                    <a:cubicBezTo>
                      <a:pt x="3263" y="18545"/>
                      <a:pt x="3263" y="18545"/>
                      <a:pt x="3263" y="18545"/>
                    </a:cubicBezTo>
                    <a:cubicBezTo>
                      <a:pt x="3263" y="18545"/>
                      <a:pt x="3263" y="18545"/>
                      <a:pt x="3263" y="18545"/>
                    </a:cubicBezTo>
                    <a:cubicBezTo>
                      <a:pt x="3729" y="18545"/>
                      <a:pt x="4040" y="18545"/>
                      <a:pt x="4196" y="18764"/>
                    </a:cubicBezTo>
                    <a:cubicBezTo>
                      <a:pt x="4662" y="18982"/>
                      <a:pt x="4817" y="19636"/>
                      <a:pt x="5128" y="20073"/>
                    </a:cubicBezTo>
                    <a:cubicBezTo>
                      <a:pt x="5439" y="20945"/>
                      <a:pt x="5750" y="21600"/>
                      <a:pt x="6216" y="21600"/>
                    </a:cubicBezTo>
                    <a:cubicBezTo>
                      <a:pt x="6216" y="21600"/>
                      <a:pt x="6216" y="21382"/>
                      <a:pt x="6216" y="21382"/>
                    </a:cubicBezTo>
                    <a:cubicBezTo>
                      <a:pt x="6216" y="21382"/>
                      <a:pt x="6216" y="20945"/>
                      <a:pt x="6371" y="20727"/>
                    </a:cubicBezTo>
                    <a:cubicBezTo>
                      <a:pt x="6682" y="20509"/>
                      <a:pt x="6837" y="20509"/>
                      <a:pt x="7304" y="20509"/>
                    </a:cubicBezTo>
                    <a:cubicBezTo>
                      <a:pt x="7459" y="20509"/>
                      <a:pt x="7459" y="20727"/>
                      <a:pt x="7614" y="20727"/>
                    </a:cubicBezTo>
                    <a:cubicBezTo>
                      <a:pt x="7770" y="20727"/>
                      <a:pt x="7770" y="20509"/>
                      <a:pt x="7925" y="20509"/>
                    </a:cubicBezTo>
                    <a:cubicBezTo>
                      <a:pt x="8236" y="20073"/>
                      <a:pt x="8547" y="19855"/>
                      <a:pt x="9324" y="19855"/>
                    </a:cubicBezTo>
                    <a:cubicBezTo>
                      <a:pt x="9635" y="19855"/>
                      <a:pt x="9945" y="19636"/>
                      <a:pt x="10256" y="19636"/>
                    </a:cubicBezTo>
                    <a:cubicBezTo>
                      <a:pt x="10722" y="19636"/>
                      <a:pt x="11188" y="19636"/>
                      <a:pt x="11499" y="19636"/>
                    </a:cubicBezTo>
                    <a:cubicBezTo>
                      <a:pt x="11655" y="19636"/>
                      <a:pt x="11655" y="19636"/>
                      <a:pt x="11655" y="19636"/>
                    </a:cubicBezTo>
                    <a:cubicBezTo>
                      <a:pt x="11810" y="19636"/>
                      <a:pt x="12276" y="19636"/>
                      <a:pt x="12432" y="18982"/>
                    </a:cubicBezTo>
                    <a:cubicBezTo>
                      <a:pt x="12587" y="18327"/>
                      <a:pt x="13364" y="17673"/>
                      <a:pt x="14141" y="17455"/>
                    </a:cubicBezTo>
                    <a:cubicBezTo>
                      <a:pt x="14296" y="17455"/>
                      <a:pt x="14452" y="17236"/>
                      <a:pt x="14452" y="16364"/>
                    </a:cubicBezTo>
                    <a:cubicBezTo>
                      <a:pt x="14452" y="16364"/>
                      <a:pt x="14452" y="16145"/>
                      <a:pt x="14452" y="16145"/>
                    </a:cubicBezTo>
                    <a:cubicBezTo>
                      <a:pt x="14452" y="15709"/>
                      <a:pt x="14918" y="15273"/>
                      <a:pt x="15384" y="14618"/>
                    </a:cubicBezTo>
                    <a:cubicBezTo>
                      <a:pt x="15540" y="14618"/>
                      <a:pt x="15695" y="14182"/>
                      <a:pt x="15850" y="14182"/>
                    </a:cubicBezTo>
                    <a:cubicBezTo>
                      <a:pt x="15695" y="14182"/>
                      <a:pt x="15695" y="13964"/>
                      <a:pt x="15695" y="13745"/>
                    </a:cubicBezTo>
                    <a:cubicBezTo>
                      <a:pt x="15540" y="12873"/>
                      <a:pt x="15229" y="11564"/>
                      <a:pt x="15850" y="10473"/>
                    </a:cubicBezTo>
                    <a:cubicBezTo>
                      <a:pt x="16161" y="9600"/>
                      <a:pt x="16627" y="9164"/>
                      <a:pt x="16783" y="8945"/>
                    </a:cubicBezTo>
                    <a:cubicBezTo>
                      <a:pt x="17094" y="8509"/>
                      <a:pt x="17249" y="8509"/>
                      <a:pt x="17249" y="8291"/>
                    </a:cubicBezTo>
                    <a:cubicBezTo>
                      <a:pt x="17249" y="6982"/>
                      <a:pt x="18492" y="6764"/>
                      <a:pt x="19114" y="6545"/>
                    </a:cubicBezTo>
                    <a:cubicBezTo>
                      <a:pt x="19580" y="6545"/>
                      <a:pt x="19891" y="6327"/>
                      <a:pt x="20201" y="5891"/>
                    </a:cubicBezTo>
                    <a:cubicBezTo>
                      <a:pt x="20357" y="5673"/>
                      <a:pt x="20668" y="5455"/>
                      <a:pt x="20978" y="5236"/>
                    </a:cubicBezTo>
                    <a:cubicBezTo>
                      <a:pt x="21289" y="5018"/>
                      <a:pt x="21600" y="4800"/>
                      <a:pt x="21445" y="3927"/>
                    </a:cubicBezTo>
                    <a:cubicBezTo>
                      <a:pt x="21445" y="3927"/>
                      <a:pt x="21289" y="3927"/>
                      <a:pt x="21134" y="4145"/>
                    </a:cubicBezTo>
                    <a:cubicBezTo>
                      <a:pt x="20978" y="4145"/>
                      <a:pt x="20978" y="4145"/>
                      <a:pt x="20823" y="4145"/>
                    </a:cubicBezTo>
                    <a:cubicBezTo>
                      <a:pt x="20512" y="4145"/>
                      <a:pt x="20201" y="3927"/>
                      <a:pt x="19891" y="3927"/>
                    </a:cubicBezTo>
                    <a:cubicBezTo>
                      <a:pt x="19735" y="3927"/>
                      <a:pt x="19580" y="3927"/>
                      <a:pt x="19269" y="3709"/>
                    </a:cubicBezTo>
                    <a:cubicBezTo>
                      <a:pt x="18492" y="3709"/>
                      <a:pt x="18026" y="3491"/>
                      <a:pt x="17715" y="3055"/>
                    </a:cubicBezTo>
                    <a:cubicBezTo>
                      <a:pt x="17560" y="3055"/>
                      <a:pt x="17404" y="2836"/>
                      <a:pt x="17404" y="2836"/>
                    </a:cubicBezTo>
                    <a:cubicBezTo>
                      <a:pt x="17249" y="3055"/>
                      <a:pt x="17094" y="3273"/>
                      <a:pt x="16783" y="3491"/>
                    </a:cubicBezTo>
                    <a:cubicBezTo>
                      <a:pt x="16627" y="3491"/>
                      <a:pt x="16627" y="3491"/>
                      <a:pt x="16472" y="3491"/>
                    </a:cubicBezTo>
                    <a:cubicBezTo>
                      <a:pt x="16161" y="3491"/>
                      <a:pt x="15850" y="3273"/>
                      <a:pt x="15540" y="3055"/>
                    </a:cubicBezTo>
                    <a:cubicBezTo>
                      <a:pt x="15384" y="2836"/>
                      <a:pt x="14918" y="2618"/>
                      <a:pt x="14607" y="2400"/>
                    </a:cubicBezTo>
                    <a:cubicBezTo>
                      <a:pt x="14296" y="2400"/>
                      <a:pt x="13986" y="2182"/>
                      <a:pt x="13830" y="1964"/>
                    </a:cubicBezTo>
                    <a:cubicBezTo>
                      <a:pt x="13830" y="1964"/>
                      <a:pt x="13830" y="1964"/>
                      <a:pt x="13675" y="1964"/>
                    </a:cubicBezTo>
                    <a:cubicBezTo>
                      <a:pt x="13675" y="1745"/>
                      <a:pt x="13519" y="1745"/>
                      <a:pt x="13364" y="1527"/>
                    </a:cubicBezTo>
                    <a:cubicBezTo>
                      <a:pt x="13209" y="1527"/>
                      <a:pt x="13053" y="1309"/>
                      <a:pt x="12898" y="1309"/>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19" name="Shape 3922"/>
              <p:cNvSpPr/>
              <p:nvPr/>
            </p:nvSpPr>
            <p:spPr>
              <a:xfrm>
                <a:off x="1003713" y="1531881"/>
                <a:ext cx="123473" cy="57820"/>
              </a:xfrm>
              <a:custGeom>
                <a:avLst/>
                <a:gdLst/>
                <a:ahLst/>
                <a:cxnLst>
                  <a:cxn ang="0">
                    <a:pos x="wd2" y="hd2"/>
                  </a:cxn>
                  <a:cxn ang="5400000">
                    <a:pos x="wd2" y="hd2"/>
                  </a:cxn>
                  <a:cxn ang="10800000">
                    <a:pos x="wd2" y="hd2"/>
                  </a:cxn>
                  <a:cxn ang="16200000">
                    <a:pos x="wd2" y="hd2"/>
                  </a:cxn>
                </a:cxnLst>
                <a:rect l="0" t="0" r="r" b="b"/>
                <a:pathLst>
                  <a:path w="21600" h="21600" extrusionOk="0">
                    <a:moveTo>
                      <a:pt x="21600" y="1350"/>
                    </a:moveTo>
                    <a:cubicBezTo>
                      <a:pt x="21600" y="1350"/>
                      <a:pt x="21600" y="0"/>
                      <a:pt x="21600" y="0"/>
                    </a:cubicBezTo>
                    <a:cubicBezTo>
                      <a:pt x="21600" y="0"/>
                      <a:pt x="21600" y="0"/>
                      <a:pt x="21600" y="0"/>
                    </a:cubicBezTo>
                    <a:cubicBezTo>
                      <a:pt x="20945" y="0"/>
                      <a:pt x="20945" y="0"/>
                      <a:pt x="20945" y="0"/>
                    </a:cubicBezTo>
                    <a:cubicBezTo>
                      <a:pt x="20945" y="0"/>
                      <a:pt x="20945" y="1350"/>
                      <a:pt x="20291" y="1350"/>
                    </a:cubicBezTo>
                    <a:cubicBezTo>
                      <a:pt x="20291" y="1350"/>
                      <a:pt x="20291" y="1350"/>
                      <a:pt x="20291" y="1350"/>
                    </a:cubicBezTo>
                    <a:cubicBezTo>
                      <a:pt x="19636" y="1350"/>
                      <a:pt x="19636" y="1350"/>
                      <a:pt x="19636" y="1350"/>
                    </a:cubicBezTo>
                    <a:cubicBezTo>
                      <a:pt x="18982" y="2700"/>
                      <a:pt x="18982" y="2700"/>
                      <a:pt x="18982" y="2700"/>
                    </a:cubicBezTo>
                    <a:cubicBezTo>
                      <a:pt x="18327" y="2700"/>
                      <a:pt x="18327" y="2700"/>
                      <a:pt x="18327" y="2700"/>
                    </a:cubicBezTo>
                    <a:cubicBezTo>
                      <a:pt x="17673" y="2700"/>
                      <a:pt x="17018" y="2700"/>
                      <a:pt x="16364" y="2700"/>
                    </a:cubicBezTo>
                    <a:cubicBezTo>
                      <a:pt x="15055" y="2700"/>
                      <a:pt x="13745" y="4050"/>
                      <a:pt x="13091" y="5400"/>
                    </a:cubicBezTo>
                    <a:cubicBezTo>
                      <a:pt x="11782" y="6750"/>
                      <a:pt x="11127" y="8100"/>
                      <a:pt x="10473" y="8100"/>
                    </a:cubicBezTo>
                    <a:cubicBezTo>
                      <a:pt x="9818" y="8100"/>
                      <a:pt x="8509" y="6750"/>
                      <a:pt x="7200" y="6750"/>
                    </a:cubicBezTo>
                    <a:cubicBezTo>
                      <a:pt x="5236" y="5400"/>
                      <a:pt x="3273" y="5400"/>
                      <a:pt x="1964" y="4050"/>
                    </a:cubicBezTo>
                    <a:cubicBezTo>
                      <a:pt x="1309" y="4050"/>
                      <a:pt x="655" y="4050"/>
                      <a:pt x="0" y="4050"/>
                    </a:cubicBezTo>
                    <a:cubicBezTo>
                      <a:pt x="0" y="4050"/>
                      <a:pt x="0" y="5400"/>
                      <a:pt x="0" y="5400"/>
                    </a:cubicBezTo>
                    <a:cubicBezTo>
                      <a:pt x="0" y="5400"/>
                      <a:pt x="0" y="6750"/>
                      <a:pt x="0" y="6750"/>
                    </a:cubicBezTo>
                    <a:cubicBezTo>
                      <a:pt x="0" y="8100"/>
                      <a:pt x="0" y="9450"/>
                      <a:pt x="0" y="10800"/>
                    </a:cubicBezTo>
                    <a:cubicBezTo>
                      <a:pt x="0" y="10800"/>
                      <a:pt x="0" y="10800"/>
                      <a:pt x="0" y="10800"/>
                    </a:cubicBezTo>
                    <a:cubicBezTo>
                      <a:pt x="0" y="12150"/>
                      <a:pt x="0" y="13500"/>
                      <a:pt x="0" y="14850"/>
                    </a:cubicBezTo>
                    <a:cubicBezTo>
                      <a:pt x="0" y="16200"/>
                      <a:pt x="0" y="16200"/>
                      <a:pt x="0" y="16200"/>
                    </a:cubicBezTo>
                    <a:cubicBezTo>
                      <a:pt x="0" y="17550"/>
                      <a:pt x="0" y="17550"/>
                      <a:pt x="0" y="17550"/>
                    </a:cubicBezTo>
                    <a:cubicBezTo>
                      <a:pt x="655" y="17550"/>
                      <a:pt x="1309" y="17550"/>
                      <a:pt x="1964" y="17550"/>
                    </a:cubicBezTo>
                    <a:cubicBezTo>
                      <a:pt x="2618" y="17550"/>
                      <a:pt x="3273" y="17550"/>
                      <a:pt x="3927" y="17550"/>
                    </a:cubicBezTo>
                    <a:cubicBezTo>
                      <a:pt x="5236" y="18900"/>
                      <a:pt x="5236" y="20250"/>
                      <a:pt x="5891" y="21600"/>
                    </a:cubicBezTo>
                    <a:cubicBezTo>
                      <a:pt x="5891" y="21600"/>
                      <a:pt x="5891" y="21600"/>
                      <a:pt x="5891" y="21600"/>
                    </a:cubicBezTo>
                    <a:cubicBezTo>
                      <a:pt x="5891" y="21600"/>
                      <a:pt x="5891" y="21600"/>
                      <a:pt x="5891" y="21600"/>
                    </a:cubicBezTo>
                    <a:cubicBezTo>
                      <a:pt x="5891" y="21600"/>
                      <a:pt x="6545" y="21600"/>
                      <a:pt x="6545" y="21600"/>
                    </a:cubicBezTo>
                    <a:cubicBezTo>
                      <a:pt x="6545" y="21600"/>
                      <a:pt x="7200" y="21600"/>
                      <a:pt x="7200" y="21600"/>
                    </a:cubicBezTo>
                    <a:cubicBezTo>
                      <a:pt x="7200" y="21600"/>
                      <a:pt x="7200" y="21600"/>
                      <a:pt x="7200" y="21600"/>
                    </a:cubicBezTo>
                    <a:cubicBezTo>
                      <a:pt x="7855" y="21600"/>
                      <a:pt x="7855" y="21600"/>
                      <a:pt x="7855" y="21600"/>
                    </a:cubicBezTo>
                    <a:cubicBezTo>
                      <a:pt x="7855" y="21600"/>
                      <a:pt x="7855" y="21600"/>
                      <a:pt x="7855" y="21600"/>
                    </a:cubicBezTo>
                    <a:cubicBezTo>
                      <a:pt x="8509" y="21600"/>
                      <a:pt x="8509" y="20250"/>
                      <a:pt x="8509" y="20250"/>
                    </a:cubicBezTo>
                    <a:cubicBezTo>
                      <a:pt x="8509" y="20250"/>
                      <a:pt x="8509" y="20250"/>
                      <a:pt x="8509" y="20250"/>
                    </a:cubicBezTo>
                    <a:cubicBezTo>
                      <a:pt x="8509" y="20250"/>
                      <a:pt x="8509" y="20250"/>
                      <a:pt x="8509" y="20250"/>
                    </a:cubicBezTo>
                    <a:cubicBezTo>
                      <a:pt x="9164" y="20250"/>
                      <a:pt x="9164" y="20250"/>
                      <a:pt x="9164" y="20250"/>
                    </a:cubicBezTo>
                    <a:cubicBezTo>
                      <a:pt x="9164" y="20250"/>
                      <a:pt x="9164" y="20250"/>
                      <a:pt x="9164" y="20250"/>
                    </a:cubicBezTo>
                    <a:cubicBezTo>
                      <a:pt x="9164" y="20250"/>
                      <a:pt x="9164" y="20250"/>
                      <a:pt x="9164" y="20250"/>
                    </a:cubicBezTo>
                    <a:cubicBezTo>
                      <a:pt x="9164" y="20250"/>
                      <a:pt x="9164" y="20250"/>
                      <a:pt x="9164" y="20250"/>
                    </a:cubicBezTo>
                    <a:cubicBezTo>
                      <a:pt x="9164" y="20250"/>
                      <a:pt x="9164" y="20250"/>
                      <a:pt x="9164" y="20250"/>
                    </a:cubicBezTo>
                    <a:cubicBezTo>
                      <a:pt x="10473" y="20250"/>
                      <a:pt x="11782" y="20250"/>
                      <a:pt x="12436" y="20250"/>
                    </a:cubicBezTo>
                    <a:cubicBezTo>
                      <a:pt x="13091" y="20250"/>
                      <a:pt x="13091" y="21600"/>
                      <a:pt x="13745" y="21600"/>
                    </a:cubicBezTo>
                    <a:cubicBezTo>
                      <a:pt x="13745" y="18900"/>
                      <a:pt x="15055" y="14850"/>
                      <a:pt x="16364" y="13500"/>
                    </a:cubicBezTo>
                    <a:cubicBezTo>
                      <a:pt x="16364" y="13500"/>
                      <a:pt x="17018" y="13500"/>
                      <a:pt x="17018" y="12150"/>
                    </a:cubicBezTo>
                    <a:cubicBezTo>
                      <a:pt x="17018" y="10800"/>
                      <a:pt x="17018" y="6750"/>
                      <a:pt x="18982" y="6750"/>
                    </a:cubicBezTo>
                    <a:cubicBezTo>
                      <a:pt x="18982" y="6750"/>
                      <a:pt x="18982" y="6750"/>
                      <a:pt x="18982" y="5400"/>
                    </a:cubicBezTo>
                    <a:cubicBezTo>
                      <a:pt x="19636" y="5400"/>
                      <a:pt x="19636" y="5400"/>
                      <a:pt x="19636" y="5400"/>
                    </a:cubicBezTo>
                    <a:cubicBezTo>
                      <a:pt x="19636" y="5400"/>
                      <a:pt x="20291" y="5400"/>
                      <a:pt x="20291" y="4050"/>
                    </a:cubicBezTo>
                    <a:cubicBezTo>
                      <a:pt x="20291" y="4050"/>
                      <a:pt x="20945" y="4050"/>
                      <a:pt x="20945" y="4050"/>
                    </a:cubicBezTo>
                    <a:cubicBezTo>
                      <a:pt x="20945" y="2700"/>
                      <a:pt x="20945" y="2700"/>
                      <a:pt x="20945" y="2700"/>
                    </a:cubicBezTo>
                    <a:cubicBezTo>
                      <a:pt x="21600" y="2700"/>
                      <a:pt x="21600" y="2700"/>
                      <a:pt x="21600" y="1350"/>
                    </a:cubicBezTo>
                    <a:cubicBezTo>
                      <a:pt x="21600" y="1350"/>
                      <a:pt x="21600" y="1350"/>
                      <a:pt x="21600" y="135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20" name="Shape 3923"/>
              <p:cNvSpPr/>
              <p:nvPr/>
            </p:nvSpPr>
            <p:spPr>
              <a:xfrm>
                <a:off x="1302437" y="1793993"/>
                <a:ext cx="254912" cy="23898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278" y="0"/>
                      <a:pt x="21278" y="0"/>
                    </a:cubicBezTo>
                    <a:cubicBezTo>
                      <a:pt x="21278" y="0"/>
                      <a:pt x="21278" y="332"/>
                      <a:pt x="21278" y="332"/>
                    </a:cubicBezTo>
                    <a:cubicBezTo>
                      <a:pt x="21278" y="332"/>
                      <a:pt x="20955" y="332"/>
                      <a:pt x="20955" y="332"/>
                    </a:cubicBezTo>
                    <a:cubicBezTo>
                      <a:pt x="20955" y="665"/>
                      <a:pt x="20955" y="665"/>
                      <a:pt x="20955" y="997"/>
                    </a:cubicBezTo>
                    <a:cubicBezTo>
                      <a:pt x="20310" y="1662"/>
                      <a:pt x="19343" y="1662"/>
                      <a:pt x="19021" y="1662"/>
                    </a:cubicBezTo>
                    <a:cubicBezTo>
                      <a:pt x="19021" y="1662"/>
                      <a:pt x="19021" y="1662"/>
                      <a:pt x="19021" y="1662"/>
                    </a:cubicBezTo>
                    <a:cubicBezTo>
                      <a:pt x="18376" y="1662"/>
                      <a:pt x="16442" y="1662"/>
                      <a:pt x="15475" y="1329"/>
                    </a:cubicBezTo>
                    <a:cubicBezTo>
                      <a:pt x="15152" y="997"/>
                      <a:pt x="14830" y="997"/>
                      <a:pt x="14830" y="997"/>
                    </a:cubicBezTo>
                    <a:cubicBezTo>
                      <a:pt x="14830" y="997"/>
                      <a:pt x="14507" y="997"/>
                      <a:pt x="13218" y="997"/>
                    </a:cubicBezTo>
                    <a:cubicBezTo>
                      <a:pt x="12896" y="997"/>
                      <a:pt x="12573" y="997"/>
                      <a:pt x="12573" y="997"/>
                    </a:cubicBezTo>
                    <a:cubicBezTo>
                      <a:pt x="12251" y="997"/>
                      <a:pt x="12251" y="997"/>
                      <a:pt x="12251" y="997"/>
                    </a:cubicBezTo>
                    <a:cubicBezTo>
                      <a:pt x="11928" y="997"/>
                      <a:pt x="11928" y="997"/>
                      <a:pt x="11606" y="997"/>
                    </a:cubicBezTo>
                    <a:cubicBezTo>
                      <a:pt x="11606" y="997"/>
                      <a:pt x="11606" y="997"/>
                      <a:pt x="11284" y="997"/>
                    </a:cubicBezTo>
                    <a:cubicBezTo>
                      <a:pt x="11284" y="997"/>
                      <a:pt x="10961" y="997"/>
                      <a:pt x="10961" y="997"/>
                    </a:cubicBezTo>
                    <a:cubicBezTo>
                      <a:pt x="10961" y="997"/>
                      <a:pt x="10639" y="997"/>
                      <a:pt x="10639" y="997"/>
                    </a:cubicBezTo>
                    <a:cubicBezTo>
                      <a:pt x="10639" y="997"/>
                      <a:pt x="10639" y="997"/>
                      <a:pt x="10639" y="997"/>
                    </a:cubicBezTo>
                    <a:cubicBezTo>
                      <a:pt x="10639" y="997"/>
                      <a:pt x="10639" y="997"/>
                      <a:pt x="10316" y="997"/>
                    </a:cubicBezTo>
                    <a:cubicBezTo>
                      <a:pt x="10316" y="997"/>
                      <a:pt x="10316" y="1329"/>
                      <a:pt x="10316" y="1329"/>
                    </a:cubicBezTo>
                    <a:cubicBezTo>
                      <a:pt x="10316" y="1329"/>
                      <a:pt x="10316" y="1329"/>
                      <a:pt x="9994" y="1329"/>
                    </a:cubicBezTo>
                    <a:cubicBezTo>
                      <a:pt x="9994" y="1329"/>
                      <a:pt x="9994" y="1329"/>
                      <a:pt x="9994" y="1662"/>
                    </a:cubicBezTo>
                    <a:cubicBezTo>
                      <a:pt x="9994" y="1662"/>
                      <a:pt x="9672" y="1662"/>
                      <a:pt x="9672" y="1662"/>
                    </a:cubicBezTo>
                    <a:cubicBezTo>
                      <a:pt x="9672" y="1662"/>
                      <a:pt x="9672" y="1662"/>
                      <a:pt x="9349" y="1994"/>
                    </a:cubicBezTo>
                    <a:cubicBezTo>
                      <a:pt x="9349" y="1994"/>
                      <a:pt x="9349" y="1994"/>
                      <a:pt x="9027" y="1994"/>
                    </a:cubicBezTo>
                    <a:cubicBezTo>
                      <a:pt x="9027" y="1994"/>
                      <a:pt x="9027" y="1994"/>
                      <a:pt x="9027" y="1994"/>
                    </a:cubicBezTo>
                    <a:cubicBezTo>
                      <a:pt x="8704" y="2326"/>
                      <a:pt x="8704" y="2326"/>
                      <a:pt x="8704" y="2326"/>
                    </a:cubicBezTo>
                    <a:cubicBezTo>
                      <a:pt x="8382" y="2326"/>
                      <a:pt x="8382" y="2326"/>
                      <a:pt x="8382" y="2326"/>
                    </a:cubicBezTo>
                    <a:cubicBezTo>
                      <a:pt x="8382" y="2326"/>
                      <a:pt x="8060" y="2326"/>
                      <a:pt x="8060" y="2658"/>
                    </a:cubicBezTo>
                    <a:cubicBezTo>
                      <a:pt x="8060" y="2658"/>
                      <a:pt x="7737" y="2658"/>
                      <a:pt x="7737" y="2658"/>
                    </a:cubicBezTo>
                    <a:cubicBezTo>
                      <a:pt x="7737" y="2658"/>
                      <a:pt x="7737" y="2658"/>
                      <a:pt x="7415" y="2658"/>
                    </a:cubicBezTo>
                    <a:cubicBezTo>
                      <a:pt x="7415" y="2658"/>
                      <a:pt x="7415" y="2658"/>
                      <a:pt x="7415" y="2658"/>
                    </a:cubicBezTo>
                    <a:cubicBezTo>
                      <a:pt x="7093" y="2658"/>
                      <a:pt x="7093" y="2991"/>
                      <a:pt x="6770" y="2991"/>
                    </a:cubicBezTo>
                    <a:cubicBezTo>
                      <a:pt x="6770" y="2991"/>
                      <a:pt x="6770" y="2658"/>
                      <a:pt x="6770" y="2658"/>
                    </a:cubicBezTo>
                    <a:cubicBezTo>
                      <a:pt x="6770" y="2991"/>
                      <a:pt x="6448" y="2991"/>
                      <a:pt x="6448" y="2991"/>
                    </a:cubicBezTo>
                    <a:cubicBezTo>
                      <a:pt x="6448" y="3323"/>
                      <a:pt x="5803" y="3655"/>
                      <a:pt x="5158" y="3988"/>
                    </a:cubicBezTo>
                    <a:cubicBezTo>
                      <a:pt x="5158" y="3988"/>
                      <a:pt x="4836" y="3988"/>
                      <a:pt x="4836" y="3988"/>
                    </a:cubicBezTo>
                    <a:cubicBezTo>
                      <a:pt x="4513" y="3988"/>
                      <a:pt x="4513" y="3988"/>
                      <a:pt x="4513" y="3988"/>
                    </a:cubicBezTo>
                    <a:cubicBezTo>
                      <a:pt x="4513" y="3988"/>
                      <a:pt x="4513" y="3988"/>
                      <a:pt x="4513" y="3988"/>
                    </a:cubicBezTo>
                    <a:cubicBezTo>
                      <a:pt x="4191" y="3988"/>
                      <a:pt x="4191" y="3988"/>
                      <a:pt x="4191" y="3988"/>
                    </a:cubicBezTo>
                    <a:cubicBezTo>
                      <a:pt x="3869" y="3988"/>
                      <a:pt x="3869" y="3988"/>
                      <a:pt x="3546" y="3988"/>
                    </a:cubicBezTo>
                    <a:cubicBezTo>
                      <a:pt x="3546" y="3988"/>
                      <a:pt x="3224" y="3988"/>
                      <a:pt x="3224" y="3988"/>
                    </a:cubicBezTo>
                    <a:cubicBezTo>
                      <a:pt x="3224" y="3988"/>
                      <a:pt x="2901" y="3988"/>
                      <a:pt x="2901" y="3988"/>
                    </a:cubicBezTo>
                    <a:cubicBezTo>
                      <a:pt x="2901" y="4320"/>
                      <a:pt x="2901" y="4320"/>
                      <a:pt x="2901" y="4652"/>
                    </a:cubicBezTo>
                    <a:cubicBezTo>
                      <a:pt x="2901" y="4652"/>
                      <a:pt x="2901" y="4652"/>
                      <a:pt x="2579" y="4652"/>
                    </a:cubicBezTo>
                    <a:cubicBezTo>
                      <a:pt x="2579" y="4985"/>
                      <a:pt x="2579" y="4985"/>
                      <a:pt x="2579" y="4985"/>
                    </a:cubicBezTo>
                    <a:cubicBezTo>
                      <a:pt x="2579" y="5317"/>
                      <a:pt x="2257" y="5317"/>
                      <a:pt x="2257" y="5317"/>
                    </a:cubicBezTo>
                    <a:cubicBezTo>
                      <a:pt x="2257" y="5649"/>
                      <a:pt x="2257" y="5649"/>
                      <a:pt x="2257" y="5649"/>
                    </a:cubicBezTo>
                    <a:cubicBezTo>
                      <a:pt x="1934" y="5982"/>
                      <a:pt x="1934" y="5982"/>
                      <a:pt x="1612" y="6314"/>
                    </a:cubicBezTo>
                    <a:cubicBezTo>
                      <a:pt x="1612" y="6314"/>
                      <a:pt x="1612" y="6314"/>
                      <a:pt x="1612" y="6646"/>
                    </a:cubicBezTo>
                    <a:cubicBezTo>
                      <a:pt x="1612" y="6978"/>
                      <a:pt x="1290" y="7643"/>
                      <a:pt x="645" y="7643"/>
                    </a:cubicBezTo>
                    <a:cubicBezTo>
                      <a:pt x="322" y="7643"/>
                      <a:pt x="322" y="7975"/>
                      <a:pt x="322" y="7975"/>
                    </a:cubicBezTo>
                    <a:cubicBezTo>
                      <a:pt x="322" y="7975"/>
                      <a:pt x="322" y="7975"/>
                      <a:pt x="322" y="7975"/>
                    </a:cubicBezTo>
                    <a:cubicBezTo>
                      <a:pt x="322" y="7975"/>
                      <a:pt x="322" y="7975"/>
                      <a:pt x="322" y="8308"/>
                    </a:cubicBezTo>
                    <a:cubicBezTo>
                      <a:pt x="322" y="8308"/>
                      <a:pt x="322" y="8308"/>
                      <a:pt x="322" y="8308"/>
                    </a:cubicBezTo>
                    <a:cubicBezTo>
                      <a:pt x="322" y="8308"/>
                      <a:pt x="322" y="8640"/>
                      <a:pt x="322" y="8640"/>
                    </a:cubicBezTo>
                    <a:cubicBezTo>
                      <a:pt x="322" y="8640"/>
                      <a:pt x="322" y="8640"/>
                      <a:pt x="0" y="8640"/>
                    </a:cubicBezTo>
                    <a:cubicBezTo>
                      <a:pt x="0" y="8640"/>
                      <a:pt x="0" y="8640"/>
                      <a:pt x="0" y="8640"/>
                    </a:cubicBezTo>
                    <a:cubicBezTo>
                      <a:pt x="1290" y="9305"/>
                      <a:pt x="2257" y="10966"/>
                      <a:pt x="1934" y="12628"/>
                    </a:cubicBezTo>
                    <a:cubicBezTo>
                      <a:pt x="1934" y="12628"/>
                      <a:pt x="1934" y="12960"/>
                      <a:pt x="2257" y="12960"/>
                    </a:cubicBezTo>
                    <a:cubicBezTo>
                      <a:pt x="2579" y="13292"/>
                      <a:pt x="3224" y="13292"/>
                      <a:pt x="3546" y="12960"/>
                    </a:cubicBezTo>
                    <a:cubicBezTo>
                      <a:pt x="3869" y="12628"/>
                      <a:pt x="4191" y="12295"/>
                      <a:pt x="4836" y="12295"/>
                    </a:cubicBezTo>
                    <a:cubicBezTo>
                      <a:pt x="6125" y="12295"/>
                      <a:pt x="8060" y="13625"/>
                      <a:pt x="8060" y="14622"/>
                    </a:cubicBezTo>
                    <a:cubicBezTo>
                      <a:pt x="8060" y="14954"/>
                      <a:pt x="7737" y="15286"/>
                      <a:pt x="7093" y="15286"/>
                    </a:cubicBezTo>
                    <a:cubicBezTo>
                      <a:pt x="6770" y="15286"/>
                      <a:pt x="6448" y="15286"/>
                      <a:pt x="6125" y="15286"/>
                    </a:cubicBezTo>
                    <a:cubicBezTo>
                      <a:pt x="5158" y="15286"/>
                      <a:pt x="4191" y="14954"/>
                      <a:pt x="3869" y="15286"/>
                    </a:cubicBezTo>
                    <a:cubicBezTo>
                      <a:pt x="3546" y="15618"/>
                      <a:pt x="3546" y="15618"/>
                      <a:pt x="3546" y="15618"/>
                    </a:cubicBezTo>
                    <a:cubicBezTo>
                      <a:pt x="3546" y="15618"/>
                      <a:pt x="3869" y="15951"/>
                      <a:pt x="4191" y="16283"/>
                    </a:cubicBezTo>
                    <a:cubicBezTo>
                      <a:pt x="4513" y="16615"/>
                      <a:pt x="5158" y="17280"/>
                      <a:pt x="4836" y="18277"/>
                    </a:cubicBezTo>
                    <a:cubicBezTo>
                      <a:pt x="4836" y="18609"/>
                      <a:pt x="4836" y="18942"/>
                      <a:pt x="5158" y="19274"/>
                    </a:cubicBezTo>
                    <a:cubicBezTo>
                      <a:pt x="5481" y="19606"/>
                      <a:pt x="5803" y="19938"/>
                      <a:pt x="6125" y="19938"/>
                    </a:cubicBezTo>
                    <a:cubicBezTo>
                      <a:pt x="6770" y="19938"/>
                      <a:pt x="7737" y="20603"/>
                      <a:pt x="8382" y="20935"/>
                    </a:cubicBezTo>
                    <a:cubicBezTo>
                      <a:pt x="8382" y="21268"/>
                      <a:pt x="8704" y="21268"/>
                      <a:pt x="9027" y="21600"/>
                    </a:cubicBezTo>
                    <a:cubicBezTo>
                      <a:pt x="8704" y="21268"/>
                      <a:pt x="8704" y="20603"/>
                      <a:pt x="8382" y="20271"/>
                    </a:cubicBezTo>
                    <a:cubicBezTo>
                      <a:pt x="8060" y="19274"/>
                      <a:pt x="8060" y="18609"/>
                      <a:pt x="8382" y="18277"/>
                    </a:cubicBezTo>
                    <a:cubicBezTo>
                      <a:pt x="8382" y="17945"/>
                      <a:pt x="8704" y="17612"/>
                      <a:pt x="9027" y="17612"/>
                    </a:cubicBezTo>
                    <a:cubicBezTo>
                      <a:pt x="9349" y="17612"/>
                      <a:pt x="9349" y="17945"/>
                      <a:pt x="9672" y="17945"/>
                    </a:cubicBezTo>
                    <a:cubicBezTo>
                      <a:pt x="9994" y="17945"/>
                      <a:pt x="10316" y="17945"/>
                      <a:pt x="10639" y="17945"/>
                    </a:cubicBezTo>
                    <a:cubicBezTo>
                      <a:pt x="10639" y="17945"/>
                      <a:pt x="10639" y="17945"/>
                      <a:pt x="10961" y="17945"/>
                    </a:cubicBezTo>
                    <a:cubicBezTo>
                      <a:pt x="10961" y="17945"/>
                      <a:pt x="10316" y="17612"/>
                      <a:pt x="9672" y="17612"/>
                    </a:cubicBezTo>
                    <a:cubicBezTo>
                      <a:pt x="9672" y="17612"/>
                      <a:pt x="9672" y="17612"/>
                      <a:pt x="9672" y="17612"/>
                    </a:cubicBezTo>
                    <a:cubicBezTo>
                      <a:pt x="9027" y="17612"/>
                      <a:pt x="8704" y="17280"/>
                      <a:pt x="8704" y="16948"/>
                    </a:cubicBezTo>
                    <a:cubicBezTo>
                      <a:pt x="8382" y="16948"/>
                      <a:pt x="8382" y="16283"/>
                      <a:pt x="8704" y="15951"/>
                    </a:cubicBezTo>
                    <a:cubicBezTo>
                      <a:pt x="9027" y="15286"/>
                      <a:pt x="10316" y="14954"/>
                      <a:pt x="11284" y="15618"/>
                    </a:cubicBezTo>
                    <a:cubicBezTo>
                      <a:pt x="11928" y="15951"/>
                      <a:pt x="12251" y="15951"/>
                      <a:pt x="12573" y="15618"/>
                    </a:cubicBezTo>
                    <a:cubicBezTo>
                      <a:pt x="12896" y="15286"/>
                      <a:pt x="13218" y="15286"/>
                      <a:pt x="13218" y="15286"/>
                    </a:cubicBezTo>
                    <a:cubicBezTo>
                      <a:pt x="13218" y="14954"/>
                      <a:pt x="13540" y="14622"/>
                      <a:pt x="13218" y="14289"/>
                    </a:cubicBezTo>
                    <a:cubicBezTo>
                      <a:pt x="13218" y="13957"/>
                      <a:pt x="12896" y="13625"/>
                      <a:pt x="12251" y="13625"/>
                    </a:cubicBezTo>
                    <a:cubicBezTo>
                      <a:pt x="11606" y="13292"/>
                      <a:pt x="11284" y="13292"/>
                      <a:pt x="10961" y="13625"/>
                    </a:cubicBezTo>
                    <a:cubicBezTo>
                      <a:pt x="10961" y="13957"/>
                      <a:pt x="10639" y="13957"/>
                      <a:pt x="9994" y="13957"/>
                    </a:cubicBezTo>
                    <a:cubicBezTo>
                      <a:pt x="9672" y="13957"/>
                      <a:pt x="9349" y="13625"/>
                      <a:pt x="9027" y="13292"/>
                    </a:cubicBezTo>
                    <a:cubicBezTo>
                      <a:pt x="8704" y="12960"/>
                      <a:pt x="8382" y="12628"/>
                      <a:pt x="8382" y="11963"/>
                    </a:cubicBezTo>
                    <a:cubicBezTo>
                      <a:pt x="8382" y="11631"/>
                      <a:pt x="9027" y="11298"/>
                      <a:pt x="9349" y="11298"/>
                    </a:cubicBezTo>
                    <a:cubicBezTo>
                      <a:pt x="9672" y="10966"/>
                      <a:pt x="9994" y="10966"/>
                      <a:pt x="9994" y="10966"/>
                    </a:cubicBezTo>
                    <a:cubicBezTo>
                      <a:pt x="9994" y="10302"/>
                      <a:pt x="9027" y="9305"/>
                      <a:pt x="8382" y="8640"/>
                    </a:cubicBezTo>
                    <a:cubicBezTo>
                      <a:pt x="7737" y="7975"/>
                      <a:pt x="7415" y="7643"/>
                      <a:pt x="7093" y="6978"/>
                    </a:cubicBezTo>
                    <a:cubicBezTo>
                      <a:pt x="6448" y="6314"/>
                      <a:pt x="6770" y="5649"/>
                      <a:pt x="6770" y="5317"/>
                    </a:cubicBezTo>
                    <a:cubicBezTo>
                      <a:pt x="7093" y="4985"/>
                      <a:pt x="7737" y="4652"/>
                      <a:pt x="8704" y="4652"/>
                    </a:cubicBezTo>
                    <a:cubicBezTo>
                      <a:pt x="9349" y="4652"/>
                      <a:pt x="9672" y="4985"/>
                      <a:pt x="9994" y="5317"/>
                    </a:cubicBezTo>
                    <a:cubicBezTo>
                      <a:pt x="10316" y="5649"/>
                      <a:pt x="11284" y="5982"/>
                      <a:pt x="11928" y="5649"/>
                    </a:cubicBezTo>
                    <a:cubicBezTo>
                      <a:pt x="11928" y="5317"/>
                      <a:pt x="11928" y="5317"/>
                      <a:pt x="11928" y="5317"/>
                    </a:cubicBezTo>
                    <a:cubicBezTo>
                      <a:pt x="11606" y="4652"/>
                      <a:pt x="11284" y="3323"/>
                      <a:pt x="12896" y="2658"/>
                    </a:cubicBezTo>
                    <a:cubicBezTo>
                      <a:pt x="13218" y="2658"/>
                      <a:pt x="13540" y="2326"/>
                      <a:pt x="13863" y="2326"/>
                    </a:cubicBezTo>
                    <a:cubicBezTo>
                      <a:pt x="14830" y="2326"/>
                      <a:pt x="15152" y="2991"/>
                      <a:pt x="15475" y="3323"/>
                    </a:cubicBezTo>
                    <a:cubicBezTo>
                      <a:pt x="15475" y="3323"/>
                      <a:pt x="15475" y="3323"/>
                      <a:pt x="15475" y="3323"/>
                    </a:cubicBezTo>
                    <a:cubicBezTo>
                      <a:pt x="15475" y="3323"/>
                      <a:pt x="15475" y="3323"/>
                      <a:pt x="15475" y="2991"/>
                    </a:cubicBezTo>
                    <a:cubicBezTo>
                      <a:pt x="16119" y="2658"/>
                      <a:pt x="16764" y="1994"/>
                      <a:pt x="18054" y="1994"/>
                    </a:cubicBezTo>
                    <a:cubicBezTo>
                      <a:pt x="19021" y="1994"/>
                      <a:pt x="19666" y="2326"/>
                      <a:pt x="20310" y="2991"/>
                    </a:cubicBezTo>
                    <a:cubicBezTo>
                      <a:pt x="20310" y="2991"/>
                      <a:pt x="20310" y="2991"/>
                      <a:pt x="20310" y="2991"/>
                    </a:cubicBezTo>
                    <a:cubicBezTo>
                      <a:pt x="20310" y="2991"/>
                      <a:pt x="20633" y="2658"/>
                      <a:pt x="20633" y="2658"/>
                    </a:cubicBezTo>
                    <a:cubicBezTo>
                      <a:pt x="20633" y="2658"/>
                      <a:pt x="20633" y="2658"/>
                      <a:pt x="20633" y="2658"/>
                    </a:cubicBezTo>
                    <a:cubicBezTo>
                      <a:pt x="20633" y="2658"/>
                      <a:pt x="20633" y="2658"/>
                      <a:pt x="20633" y="2658"/>
                    </a:cubicBezTo>
                    <a:cubicBezTo>
                      <a:pt x="20633" y="1994"/>
                      <a:pt x="20955" y="1662"/>
                      <a:pt x="21278" y="1329"/>
                    </a:cubicBezTo>
                    <a:cubicBezTo>
                      <a:pt x="21600" y="997"/>
                      <a:pt x="21600" y="997"/>
                      <a:pt x="21600" y="665"/>
                    </a:cubicBezTo>
                    <a:cubicBezTo>
                      <a:pt x="21600" y="665"/>
                      <a:pt x="21600" y="332"/>
                      <a:pt x="21600" y="332"/>
                    </a:cubicBezTo>
                    <a:cubicBezTo>
                      <a:pt x="21600" y="332"/>
                      <a:pt x="21600" y="332"/>
                      <a:pt x="21600" y="332"/>
                    </a:cubicBezTo>
                    <a:cubicBezTo>
                      <a:pt x="21600" y="0"/>
                      <a:pt x="21600" y="0"/>
                      <a:pt x="21600" y="0"/>
                    </a:cubicBezTo>
                    <a:cubicBezTo>
                      <a:pt x="21600" y="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21" name="Shape 3924"/>
              <p:cNvSpPr/>
              <p:nvPr/>
            </p:nvSpPr>
            <p:spPr>
              <a:xfrm>
                <a:off x="0" y="1111731"/>
                <a:ext cx="165674" cy="154185"/>
              </a:xfrm>
              <a:custGeom>
                <a:avLst/>
                <a:gdLst/>
                <a:ahLst/>
                <a:cxnLst>
                  <a:cxn ang="0">
                    <a:pos x="wd2" y="hd2"/>
                  </a:cxn>
                  <a:cxn ang="5400000">
                    <a:pos x="wd2" y="hd2"/>
                  </a:cxn>
                  <a:cxn ang="10800000">
                    <a:pos x="wd2" y="hd2"/>
                  </a:cxn>
                  <a:cxn ang="16200000">
                    <a:pos x="wd2" y="hd2"/>
                  </a:cxn>
                </a:cxnLst>
                <a:rect l="0" t="0" r="r" b="b"/>
                <a:pathLst>
                  <a:path w="20894" h="21600" extrusionOk="0">
                    <a:moveTo>
                      <a:pt x="9600" y="514"/>
                    </a:moveTo>
                    <a:cubicBezTo>
                      <a:pt x="8640" y="514"/>
                      <a:pt x="8160" y="1029"/>
                      <a:pt x="7200" y="1543"/>
                    </a:cubicBezTo>
                    <a:cubicBezTo>
                      <a:pt x="6240" y="2057"/>
                      <a:pt x="4800" y="2057"/>
                      <a:pt x="3360" y="1543"/>
                    </a:cubicBezTo>
                    <a:cubicBezTo>
                      <a:pt x="2880" y="1543"/>
                      <a:pt x="1920" y="1543"/>
                      <a:pt x="1440" y="1543"/>
                    </a:cubicBezTo>
                    <a:cubicBezTo>
                      <a:pt x="1920" y="1543"/>
                      <a:pt x="1920" y="1543"/>
                      <a:pt x="1920" y="1543"/>
                    </a:cubicBezTo>
                    <a:cubicBezTo>
                      <a:pt x="2400" y="2571"/>
                      <a:pt x="3840" y="3600"/>
                      <a:pt x="2400" y="5657"/>
                    </a:cubicBezTo>
                    <a:cubicBezTo>
                      <a:pt x="1920" y="6171"/>
                      <a:pt x="1920" y="6171"/>
                      <a:pt x="1920" y="6171"/>
                    </a:cubicBezTo>
                    <a:cubicBezTo>
                      <a:pt x="1920" y="6171"/>
                      <a:pt x="2400" y="6686"/>
                      <a:pt x="2880" y="7200"/>
                    </a:cubicBezTo>
                    <a:cubicBezTo>
                      <a:pt x="3360" y="7200"/>
                      <a:pt x="3840" y="7714"/>
                      <a:pt x="4800" y="8229"/>
                    </a:cubicBezTo>
                    <a:cubicBezTo>
                      <a:pt x="5280" y="8743"/>
                      <a:pt x="5760" y="9771"/>
                      <a:pt x="5760" y="10286"/>
                    </a:cubicBezTo>
                    <a:cubicBezTo>
                      <a:pt x="5760" y="11314"/>
                      <a:pt x="5280" y="11829"/>
                      <a:pt x="4800" y="12343"/>
                    </a:cubicBezTo>
                    <a:cubicBezTo>
                      <a:pt x="3840" y="13371"/>
                      <a:pt x="3840" y="13371"/>
                      <a:pt x="3840" y="13886"/>
                    </a:cubicBezTo>
                    <a:cubicBezTo>
                      <a:pt x="3840" y="15943"/>
                      <a:pt x="1920" y="16971"/>
                      <a:pt x="960" y="17486"/>
                    </a:cubicBezTo>
                    <a:cubicBezTo>
                      <a:pt x="480" y="17486"/>
                      <a:pt x="0" y="18000"/>
                      <a:pt x="0" y="18000"/>
                    </a:cubicBezTo>
                    <a:cubicBezTo>
                      <a:pt x="0" y="18000"/>
                      <a:pt x="0" y="18514"/>
                      <a:pt x="480" y="19029"/>
                    </a:cubicBezTo>
                    <a:cubicBezTo>
                      <a:pt x="960" y="20057"/>
                      <a:pt x="2880" y="21600"/>
                      <a:pt x="4320" y="21600"/>
                    </a:cubicBezTo>
                    <a:cubicBezTo>
                      <a:pt x="6240" y="21600"/>
                      <a:pt x="10560" y="20057"/>
                      <a:pt x="12960" y="17486"/>
                    </a:cubicBezTo>
                    <a:cubicBezTo>
                      <a:pt x="14400" y="16457"/>
                      <a:pt x="15360" y="15943"/>
                      <a:pt x="16320" y="15943"/>
                    </a:cubicBezTo>
                    <a:cubicBezTo>
                      <a:pt x="16800" y="15943"/>
                      <a:pt x="17280" y="15943"/>
                      <a:pt x="17760" y="15943"/>
                    </a:cubicBezTo>
                    <a:cubicBezTo>
                      <a:pt x="18240" y="15943"/>
                      <a:pt x="18240" y="16457"/>
                      <a:pt x="18720" y="16457"/>
                    </a:cubicBezTo>
                    <a:cubicBezTo>
                      <a:pt x="18720" y="16457"/>
                      <a:pt x="18720" y="16457"/>
                      <a:pt x="18720" y="16457"/>
                    </a:cubicBezTo>
                    <a:cubicBezTo>
                      <a:pt x="19200" y="16457"/>
                      <a:pt x="19680" y="15943"/>
                      <a:pt x="20160" y="15943"/>
                    </a:cubicBezTo>
                    <a:cubicBezTo>
                      <a:pt x="21600" y="14914"/>
                      <a:pt x="20640" y="6171"/>
                      <a:pt x="19680" y="3600"/>
                    </a:cubicBezTo>
                    <a:cubicBezTo>
                      <a:pt x="19200" y="3600"/>
                      <a:pt x="19200" y="3086"/>
                      <a:pt x="19200" y="3086"/>
                    </a:cubicBezTo>
                    <a:cubicBezTo>
                      <a:pt x="19200" y="2571"/>
                      <a:pt x="19200" y="2571"/>
                      <a:pt x="18720" y="2571"/>
                    </a:cubicBezTo>
                    <a:cubicBezTo>
                      <a:pt x="18720" y="2571"/>
                      <a:pt x="18720" y="2571"/>
                      <a:pt x="18720" y="2057"/>
                    </a:cubicBezTo>
                    <a:cubicBezTo>
                      <a:pt x="18240" y="2057"/>
                      <a:pt x="18240" y="1543"/>
                      <a:pt x="17760" y="1543"/>
                    </a:cubicBezTo>
                    <a:cubicBezTo>
                      <a:pt x="17280" y="514"/>
                      <a:pt x="16800" y="514"/>
                      <a:pt x="16800" y="514"/>
                    </a:cubicBezTo>
                    <a:cubicBezTo>
                      <a:pt x="16800" y="514"/>
                      <a:pt x="16320" y="1029"/>
                      <a:pt x="16320" y="2057"/>
                    </a:cubicBezTo>
                    <a:cubicBezTo>
                      <a:pt x="16320" y="3086"/>
                      <a:pt x="15360" y="3600"/>
                      <a:pt x="14880" y="3600"/>
                    </a:cubicBezTo>
                    <a:cubicBezTo>
                      <a:pt x="14400" y="3600"/>
                      <a:pt x="13440" y="3086"/>
                      <a:pt x="12960" y="2571"/>
                    </a:cubicBezTo>
                    <a:cubicBezTo>
                      <a:pt x="12480" y="2571"/>
                      <a:pt x="12000" y="2057"/>
                      <a:pt x="12000" y="2057"/>
                    </a:cubicBezTo>
                    <a:cubicBezTo>
                      <a:pt x="11040" y="2057"/>
                      <a:pt x="10560" y="1543"/>
                      <a:pt x="10560" y="1029"/>
                    </a:cubicBezTo>
                    <a:cubicBezTo>
                      <a:pt x="10560" y="514"/>
                      <a:pt x="10560" y="514"/>
                      <a:pt x="10560" y="0"/>
                    </a:cubicBezTo>
                    <a:cubicBezTo>
                      <a:pt x="10560" y="0"/>
                      <a:pt x="10560" y="0"/>
                      <a:pt x="10560" y="0"/>
                    </a:cubicBezTo>
                    <a:cubicBezTo>
                      <a:pt x="10080" y="0"/>
                      <a:pt x="10080" y="514"/>
                      <a:pt x="9600" y="51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22" name="Shape 3925"/>
              <p:cNvSpPr/>
              <p:nvPr/>
            </p:nvSpPr>
            <p:spPr>
              <a:xfrm>
                <a:off x="99574" y="1063880"/>
                <a:ext cx="91610" cy="55561"/>
              </a:xfrm>
              <a:custGeom>
                <a:avLst/>
                <a:gdLst/>
                <a:ahLst/>
                <a:cxnLst>
                  <a:cxn ang="0">
                    <a:pos x="wd2" y="hd2"/>
                  </a:cxn>
                  <a:cxn ang="5400000">
                    <a:pos x="wd2" y="hd2"/>
                  </a:cxn>
                  <a:cxn ang="10800000">
                    <a:pos x="wd2" y="hd2"/>
                  </a:cxn>
                  <a:cxn ang="16200000">
                    <a:pos x="wd2" y="hd2"/>
                  </a:cxn>
                </a:cxnLst>
                <a:rect l="0" t="0" r="r" b="b"/>
                <a:pathLst>
                  <a:path w="21600" h="20756" extrusionOk="0">
                    <a:moveTo>
                      <a:pt x="21600" y="14996"/>
                    </a:moveTo>
                    <a:cubicBezTo>
                      <a:pt x="21600" y="14996"/>
                      <a:pt x="21600" y="13556"/>
                      <a:pt x="21600" y="13556"/>
                    </a:cubicBezTo>
                    <a:cubicBezTo>
                      <a:pt x="21600" y="10676"/>
                      <a:pt x="18000" y="4916"/>
                      <a:pt x="15300" y="596"/>
                    </a:cubicBezTo>
                    <a:cubicBezTo>
                      <a:pt x="14400" y="-844"/>
                      <a:pt x="11700" y="596"/>
                      <a:pt x="9900" y="2036"/>
                    </a:cubicBezTo>
                    <a:cubicBezTo>
                      <a:pt x="8100" y="3476"/>
                      <a:pt x="7200" y="4916"/>
                      <a:pt x="5400" y="4916"/>
                    </a:cubicBezTo>
                    <a:cubicBezTo>
                      <a:pt x="5400" y="4916"/>
                      <a:pt x="5400" y="4916"/>
                      <a:pt x="5400" y="4916"/>
                    </a:cubicBezTo>
                    <a:cubicBezTo>
                      <a:pt x="5400" y="4916"/>
                      <a:pt x="5400" y="4916"/>
                      <a:pt x="5400" y="6356"/>
                    </a:cubicBezTo>
                    <a:cubicBezTo>
                      <a:pt x="5400" y="6356"/>
                      <a:pt x="5400" y="7796"/>
                      <a:pt x="4500" y="7796"/>
                    </a:cubicBezTo>
                    <a:cubicBezTo>
                      <a:pt x="4500" y="7796"/>
                      <a:pt x="4500" y="7796"/>
                      <a:pt x="4500" y="9236"/>
                    </a:cubicBezTo>
                    <a:cubicBezTo>
                      <a:pt x="4500" y="9236"/>
                      <a:pt x="4500" y="10676"/>
                      <a:pt x="3600" y="10676"/>
                    </a:cubicBezTo>
                    <a:cubicBezTo>
                      <a:pt x="3600" y="10676"/>
                      <a:pt x="3600" y="10676"/>
                      <a:pt x="3600" y="12116"/>
                    </a:cubicBezTo>
                    <a:cubicBezTo>
                      <a:pt x="3600" y="12116"/>
                      <a:pt x="2700" y="13556"/>
                      <a:pt x="2700" y="13556"/>
                    </a:cubicBezTo>
                    <a:cubicBezTo>
                      <a:pt x="1800" y="14996"/>
                      <a:pt x="900" y="16436"/>
                      <a:pt x="0" y="17876"/>
                    </a:cubicBezTo>
                    <a:cubicBezTo>
                      <a:pt x="900" y="19316"/>
                      <a:pt x="1800" y="19316"/>
                      <a:pt x="2700" y="20756"/>
                    </a:cubicBezTo>
                    <a:cubicBezTo>
                      <a:pt x="2700" y="20756"/>
                      <a:pt x="3600" y="20756"/>
                      <a:pt x="3600" y="20756"/>
                    </a:cubicBezTo>
                    <a:cubicBezTo>
                      <a:pt x="4500" y="19316"/>
                      <a:pt x="4500" y="19316"/>
                      <a:pt x="4500" y="17876"/>
                    </a:cubicBezTo>
                    <a:cubicBezTo>
                      <a:pt x="6300" y="12116"/>
                      <a:pt x="9900" y="12116"/>
                      <a:pt x="12600" y="17876"/>
                    </a:cubicBezTo>
                    <a:cubicBezTo>
                      <a:pt x="13500" y="19316"/>
                      <a:pt x="13500" y="19316"/>
                      <a:pt x="14400" y="20756"/>
                    </a:cubicBezTo>
                    <a:cubicBezTo>
                      <a:pt x="14400" y="20756"/>
                      <a:pt x="14400" y="20756"/>
                      <a:pt x="14400" y="20756"/>
                    </a:cubicBezTo>
                    <a:cubicBezTo>
                      <a:pt x="15300" y="19316"/>
                      <a:pt x="16200" y="19316"/>
                      <a:pt x="17100" y="17876"/>
                    </a:cubicBezTo>
                    <a:cubicBezTo>
                      <a:pt x="18900" y="17876"/>
                      <a:pt x="20700" y="16436"/>
                      <a:pt x="21600" y="14996"/>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23" name="Shape 3926"/>
              <p:cNvSpPr/>
              <p:nvPr/>
            </p:nvSpPr>
            <p:spPr>
              <a:xfrm>
                <a:off x="175251" y="861183"/>
                <a:ext cx="334572" cy="481825"/>
              </a:xfrm>
              <a:custGeom>
                <a:avLst/>
                <a:gdLst/>
                <a:ahLst/>
                <a:cxnLst>
                  <a:cxn ang="0">
                    <a:pos x="wd2" y="hd2"/>
                  </a:cxn>
                  <a:cxn ang="5400000">
                    <a:pos x="wd2" y="hd2"/>
                  </a:cxn>
                  <a:cxn ang="10800000">
                    <a:pos x="wd2" y="hd2"/>
                  </a:cxn>
                  <a:cxn ang="16200000">
                    <a:pos x="wd2" y="hd2"/>
                  </a:cxn>
                </a:cxnLst>
                <a:rect l="0" t="0" r="r" b="b"/>
                <a:pathLst>
                  <a:path w="21600" h="21600" extrusionOk="0">
                    <a:moveTo>
                      <a:pt x="1473" y="3822"/>
                    </a:moveTo>
                    <a:cubicBezTo>
                      <a:pt x="1473" y="4154"/>
                      <a:pt x="1227" y="4320"/>
                      <a:pt x="982" y="4486"/>
                    </a:cubicBezTo>
                    <a:cubicBezTo>
                      <a:pt x="491" y="4818"/>
                      <a:pt x="245" y="4985"/>
                      <a:pt x="0" y="5317"/>
                    </a:cubicBezTo>
                    <a:cubicBezTo>
                      <a:pt x="0" y="5483"/>
                      <a:pt x="0" y="5483"/>
                      <a:pt x="491" y="5483"/>
                    </a:cubicBezTo>
                    <a:cubicBezTo>
                      <a:pt x="982" y="5649"/>
                      <a:pt x="1473" y="5649"/>
                      <a:pt x="1473" y="6148"/>
                    </a:cubicBezTo>
                    <a:cubicBezTo>
                      <a:pt x="1718" y="6314"/>
                      <a:pt x="1473" y="6480"/>
                      <a:pt x="1227" y="6646"/>
                    </a:cubicBezTo>
                    <a:cubicBezTo>
                      <a:pt x="1473" y="6812"/>
                      <a:pt x="1473" y="7145"/>
                      <a:pt x="1473" y="7311"/>
                    </a:cubicBezTo>
                    <a:cubicBezTo>
                      <a:pt x="1473" y="7643"/>
                      <a:pt x="1473" y="7643"/>
                      <a:pt x="1718" y="7643"/>
                    </a:cubicBezTo>
                    <a:cubicBezTo>
                      <a:pt x="1718" y="7643"/>
                      <a:pt x="1718" y="7643"/>
                      <a:pt x="1718" y="7643"/>
                    </a:cubicBezTo>
                    <a:cubicBezTo>
                      <a:pt x="2455" y="7643"/>
                      <a:pt x="2455" y="7311"/>
                      <a:pt x="2700" y="6978"/>
                    </a:cubicBezTo>
                    <a:cubicBezTo>
                      <a:pt x="2700" y="6646"/>
                      <a:pt x="2945" y="6314"/>
                      <a:pt x="3436" y="6314"/>
                    </a:cubicBezTo>
                    <a:cubicBezTo>
                      <a:pt x="3682" y="6314"/>
                      <a:pt x="3682" y="6314"/>
                      <a:pt x="3682" y="6314"/>
                    </a:cubicBezTo>
                    <a:cubicBezTo>
                      <a:pt x="3927" y="6314"/>
                      <a:pt x="3927" y="6314"/>
                      <a:pt x="3927" y="6480"/>
                    </a:cubicBezTo>
                    <a:cubicBezTo>
                      <a:pt x="4173" y="6646"/>
                      <a:pt x="4173" y="6812"/>
                      <a:pt x="4173" y="7145"/>
                    </a:cubicBezTo>
                    <a:cubicBezTo>
                      <a:pt x="4173" y="7311"/>
                      <a:pt x="3927" y="7477"/>
                      <a:pt x="4173" y="7643"/>
                    </a:cubicBezTo>
                    <a:cubicBezTo>
                      <a:pt x="4418" y="8308"/>
                      <a:pt x="3927" y="8806"/>
                      <a:pt x="3682" y="9305"/>
                    </a:cubicBezTo>
                    <a:cubicBezTo>
                      <a:pt x="3436" y="9305"/>
                      <a:pt x="3436" y="9471"/>
                      <a:pt x="3191" y="9637"/>
                    </a:cubicBezTo>
                    <a:cubicBezTo>
                      <a:pt x="3436" y="9637"/>
                      <a:pt x="3682" y="9637"/>
                      <a:pt x="4173" y="9637"/>
                    </a:cubicBezTo>
                    <a:cubicBezTo>
                      <a:pt x="5155" y="9637"/>
                      <a:pt x="5891" y="9471"/>
                      <a:pt x="6382" y="9305"/>
                    </a:cubicBezTo>
                    <a:cubicBezTo>
                      <a:pt x="7118" y="8806"/>
                      <a:pt x="7855" y="8806"/>
                      <a:pt x="8100" y="9305"/>
                    </a:cubicBezTo>
                    <a:cubicBezTo>
                      <a:pt x="8345" y="9637"/>
                      <a:pt x="8100" y="9969"/>
                      <a:pt x="7855" y="10302"/>
                    </a:cubicBezTo>
                    <a:cubicBezTo>
                      <a:pt x="7609" y="10468"/>
                      <a:pt x="7609" y="10634"/>
                      <a:pt x="7609" y="10634"/>
                    </a:cubicBezTo>
                    <a:cubicBezTo>
                      <a:pt x="7609" y="10800"/>
                      <a:pt x="7855" y="10800"/>
                      <a:pt x="8100" y="10966"/>
                    </a:cubicBezTo>
                    <a:cubicBezTo>
                      <a:pt x="8591" y="11132"/>
                      <a:pt x="9082" y="11132"/>
                      <a:pt x="9327" y="11465"/>
                    </a:cubicBezTo>
                    <a:cubicBezTo>
                      <a:pt x="9327" y="11631"/>
                      <a:pt x="9082" y="11963"/>
                      <a:pt x="9082" y="12129"/>
                    </a:cubicBezTo>
                    <a:cubicBezTo>
                      <a:pt x="8836" y="12295"/>
                      <a:pt x="8836" y="12628"/>
                      <a:pt x="8836" y="12960"/>
                    </a:cubicBezTo>
                    <a:cubicBezTo>
                      <a:pt x="8836" y="13126"/>
                      <a:pt x="8836" y="13458"/>
                      <a:pt x="8836" y="13791"/>
                    </a:cubicBezTo>
                    <a:cubicBezTo>
                      <a:pt x="8591" y="14123"/>
                      <a:pt x="7609" y="14289"/>
                      <a:pt x="6873" y="14289"/>
                    </a:cubicBezTo>
                    <a:cubicBezTo>
                      <a:pt x="5891" y="14289"/>
                      <a:pt x="5400" y="14123"/>
                      <a:pt x="5155" y="13957"/>
                    </a:cubicBezTo>
                    <a:cubicBezTo>
                      <a:pt x="5400" y="14289"/>
                      <a:pt x="4909" y="14622"/>
                      <a:pt x="4664" y="14788"/>
                    </a:cubicBezTo>
                    <a:cubicBezTo>
                      <a:pt x="4664" y="14954"/>
                      <a:pt x="4418" y="14954"/>
                      <a:pt x="4418" y="15120"/>
                    </a:cubicBezTo>
                    <a:cubicBezTo>
                      <a:pt x="4418" y="15120"/>
                      <a:pt x="4664" y="15120"/>
                      <a:pt x="4664" y="15120"/>
                    </a:cubicBezTo>
                    <a:cubicBezTo>
                      <a:pt x="5155" y="15286"/>
                      <a:pt x="5891" y="15452"/>
                      <a:pt x="5891" y="15785"/>
                    </a:cubicBezTo>
                    <a:cubicBezTo>
                      <a:pt x="6136" y="16615"/>
                      <a:pt x="4418" y="17114"/>
                      <a:pt x="2945" y="17446"/>
                    </a:cubicBezTo>
                    <a:cubicBezTo>
                      <a:pt x="2945" y="17446"/>
                      <a:pt x="2945" y="17446"/>
                      <a:pt x="2700" y="17446"/>
                    </a:cubicBezTo>
                    <a:cubicBezTo>
                      <a:pt x="2945" y="17612"/>
                      <a:pt x="3191" y="17612"/>
                      <a:pt x="3436" y="17612"/>
                    </a:cubicBezTo>
                    <a:cubicBezTo>
                      <a:pt x="3436" y="17612"/>
                      <a:pt x="3682" y="17612"/>
                      <a:pt x="3682" y="17612"/>
                    </a:cubicBezTo>
                    <a:cubicBezTo>
                      <a:pt x="4173" y="17280"/>
                      <a:pt x="4664" y="17612"/>
                      <a:pt x="4909" y="17612"/>
                    </a:cubicBezTo>
                    <a:cubicBezTo>
                      <a:pt x="5155" y="17778"/>
                      <a:pt x="5155" y="17778"/>
                      <a:pt x="5645" y="17778"/>
                    </a:cubicBezTo>
                    <a:cubicBezTo>
                      <a:pt x="6136" y="17778"/>
                      <a:pt x="6382" y="17945"/>
                      <a:pt x="6873" y="18111"/>
                    </a:cubicBezTo>
                    <a:cubicBezTo>
                      <a:pt x="7364" y="18111"/>
                      <a:pt x="7855" y="18277"/>
                      <a:pt x="8345" y="18111"/>
                    </a:cubicBezTo>
                    <a:cubicBezTo>
                      <a:pt x="8591" y="18111"/>
                      <a:pt x="8836" y="17945"/>
                      <a:pt x="9082" y="17945"/>
                    </a:cubicBezTo>
                    <a:cubicBezTo>
                      <a:pt x="9573" y="17945"/>
                      <a:pt x="9818" y="18277"/>
                      <a:pt x="9818" y="18277"/>
                    </a:cubicBezTo>
                    <a:cubicBezTo>
                      <a:pt x="10064" y="18609"/>
                      <a:pt x="9573" y="18775"/>
                      <a:pt x="9082" y="19108"/>
                    </a:cubicBezTo>
                    <a:cubicBezTo>
                      <a:pt x="8591" y="19440"/>
                      <a:pt x="7855" y="19440"/>
                      <a:pt x="7609" y="19440"/>
                    </a:cubicBezTo>
                    <a:cubicBezTo>
                      <a:pt x="7364" y="19440"/>
                      <a:pt x="7118" y="19440"/>
                      <a:pt x="6873" y="19440"/>
                    </a:cubicBezTo>
                    <a:cubicBezTo>
                      <a:pt x="6627" y="19440"/>
                      <a:pt x="6627" y="19440"/>
                      <a:pt x="6382" y="19440"/>
                    </a:cubicBezTo>
                    <a:cubicBezTo>
                      <a:pt x="6136" y="19440"/>
                      <a:pt x="5891" y="19440"/>
                      <a:pt x="5891" y="19440"/>
                    </a:cubicBezTo>
                    <a:cubicBezTo>
                      <a:pt x="5155" y="19772"/>
                      <a:pt x="3436" y="20935"/>
                      <a:pt x="2700" y="21600"/>
                    </a:cubicBezTo>
                    <a:cubicBezTo>
                      <a:pt x="3191" y="21434"/>
                      <a:pt x="3436" y="21268"/>
                      <a:pt x="3927" y="21102"/>
                    </a:cubicBezTo>
                    <a:cubicBezTo>
                      <a:pt x="4909" y="20769"/>
                      <a:pt x="5400" y="20935"/>
                      <a:pt x="5891" y="21268"/>
                    </a:cubicBezTo>
                    <a:cubicBezTo>
                      <a:pt x="6136" y="21268"/>
                      <a:pt x="6136" y="21268"/>
                      <a:pt x="6136" y="21268"/>
                    </a:cubicBezTo>
                    <a:cubicBezTo>
                      <a:pt x="6136" y="21268"/>
                      <a:pt x="6382" y="21102"/>
                      <a:pt x="6382" y="21102"/>
                    </a:cubicBezTo>
                    <a:cubicBezTo>
                      <a:pt x="6627" y="20769"/>
                      <a:pt x="6873" y="20437"/>
                      <a:pt x="7364" y="20437"/>
                    </a:cubicBezTo>
                    <a:cubicBezTo>
                      <a:pt x="7609" y="20437"/>
                      <a:pt x="7609" y="20437"/>
                      <a:pt x="7609" y="20437"/>
                    </a:cubicBezTo>
                    <a:cubicBezTo>
                      <a:pt x="7609" y="20437"/>
                      <a:pt x="7855" y="20437"/>
                      <a:pt x="8100" y="20437"/>
                    </a:cubicBezTo>
                    <a:cubicBezTo>
                      <a:pt x="8345" y="20271"/>
                      <a:pt x="8836" y="20271"/>
                      <a:pt x="9573" y="20271"/>
                    </a:cubicBezTo>
                    <a:cubicBezTo>
                      <a:pt x="10309" y="20437"/>
                      <a:pt x="10800" y="20271"/>
                      <a:pt x="11291" y="19938"/>
                    </a:cubicBezTo>
                    <a:cubicBezTo>
                      <a:pt x="11291" y="19938"/>
                      <a:pt x="11536" y="19772"/>
                      <a:pt x="11782" y="19772"/>
                    </a:cubicBezTo>
                    <a:cubicBezTo>
                      <a:pt x="12273" y="19772"/>
                      <a:pt x="12764" y="19938"/>
                      <a:pt x="13009" y="20105"/>
                    </a:cubicBezTo>
                    <a:cubicBezTo>
                      <a:pt x="13255" y="20105"/>
                      <a:pt x="13500" y="20271"/>
                      <a:pt x="13500" y="20271"/>
                    </a:cubicBezTo>
                    <a:cubicBezTo>
                      <a:pt x="14236" y="19938"/>
                      <a:pt x="15955" y="19772"/>
                      <a:pt x="16691" y="19772"/>
                    </a:cubicBezTo>
                    <a:cubicBezTo>
                      <a:pt x="16936" y="19772"/>
                      <a:pt x="16936" y="19772"/>
                      <a:pt x="16936" y="19772"/>
                    </a:cubicBezTo>
                    <a:cubicBezTo>
                      <a:pt x="16936" y="19772"/>
                      <a:pt x="16936" y="19772"/>
                      <a:pt x="16936" y="19772"/>
                    </a:cubicBezTo>
                    <a:cubicBezTo>
                      <a:pt x="17673" y="19772"/>
                      <a:pt x="19391" y="19440"/>
                      <a:pt x="20127" y="18942"/>
                    </a:cubicBezTo>
                    <a:cubicBezTo>
                      <a:pt x="19882" y="18942"/>
                      <a:pt x="19882" y="18942"/>
                      <a:pt x="19636" y="19108"/>
                    </a:cubicBezTo>
                    <a:cubicBezTo>
                      <a:pt x="19145" y="19108"/>
                      <a:pt x="18655" y="18942"/>
                      <a:pt x="18655" y="18775"/>
                    </a:cubicBezTo>
                    <a:cubicBezTo>
                      <a:pt x="18409" y="18277"/>
                      <a:pt x="18655" y="17778"/>
                      <a:pt x="19391" y="17280"/>
                    </a:cubicBezTo>
                    <a:cubicBezTo>
                      <a:pt x="19636" y="17280"/>
                      <a:pt x="19882" y="17114"/>
                      <a:pt x="20127" y="16948"/>
                    </a:cubicBezTo>
                    <a:cubicBezTo>
                      <a:pt x="20864" y="16615"/>
                      <a:pt x="21600" y="16283"/>
                      <a:pt x="21600" y="15785"/>
                    </a:cubicBezTo>
                    <a:cubicBezTo>
                      <a:pt x="21600" y="15618"/>
                      <a:pt x="21600" y="15618"/>
                      <a:pt x="21355" y="15452"/>
                    </a:cubicBezTo>
                    <a:cubicBezTo>
                      <a:pt x="20864" y="15286"/>
                      <a:pt x="20127" y="14954"/>
                      <a:pt x="19636" y="14954"/>
                    </a:cubicBezTo>
                    <a:cubicBezTo>
                      <a:pt x="19636" y="14954"/>
                      <a:pt x="19636" y="14954"/>
                      <a:pt x="19636" y="14954"/>
                    </a:cubicBezTo>
                    <a:cubicBezTo>
                      <a:pt x="19145" y="15618"/>
                      <a:pt x="17918" y="15618"/>
                      <a:pt x="17427" y="14954"/>
                    </a:cubicBezTo>
                    <a:cubicBezTo>
                      <a:pt x="16936" y="14455"/>
                      <a:pt x="17182" y="14123"/>
                      <a:pt x="17427" y="13957"/>
                    </a:cubicBezTo>
                    <a:cubicBezTo>
                      <a:pt x="16936" y="13791"/>
                      <a:pt x="16936" y="13625"/>
                      <a:pt x="16691" y="13458"/>
                    </a:cubicBezTo>
                    <a:cubicBezTo>
                      <a:pt x="16691" y="13292"/>
                      <a:pt x="16200" y="12960"/>
                      <a:pt x="16445" y="12628"/>
                    </a:cubicBezTo>
                    <a:cubicBezTo>
                      <a:pt x="16445" y="12295"/>
                      <a:pt x="15709" y="10800"/>
                      <a:pt x="14727" y="10800"/>
                    </a:cubicBezTo>
                    <a:cubicBezTo>
                      <a:pt x="13255" y="10468"/>
                      <a:pt x="12764" y="9305"/>
                      <a:pt x="12518" y="8474"/>
                    </a:cubicBezTo>
                    <a:cubicBezTo>
                      <a:pt x="12518" y="8474"/>
                      <a:pt x="12518" y="8308"/>
                      <a:pt x="12518" y="8142"/>
                    </a:cubicBezTo>
                    <a:cubicBezTo>
                      <a:pt x="12518" y="7975"/>
                      <a:pt x="12273" y="7975"/>
                      <a:pt x="12027" y="7975"/>
                    </a:cubicBezTo>
                    <a:cubicBezTo>
                      <a:pt x="11536" y="7809"/>
                      <a:pt x="11045" y="7809"/>
                      <a:pt x="10800" y="7311"/>
                    </a:cubicBezTo>
                    <a:cubicBezTo>
                      <a:pt x="10555" y="7145"/>
                      <a:pt x="10309" y="7145"/>
                      <a:pt x="9818" y="7145"/>
                    </a:cubicBezTo>
                    <a:cubicBezTo>
                      <a:pt x="9573" y="7145"/>
                      <a:pt x="9327" y="7145"/>
                      <a:pt x="9082" y="7145"/>
                    </a:cubicBezTo>
                    <a:cubicBezTo>
                      <a:pt x="8836" y="7145"/>
                      <a:pt x="8836" y="7311"/>
                      <a:pt x="8591" y="7311"/>
                    </a:cubicBezTo>
                    <a:cubicBezTo>
                      <a:pt x="8345" y="7145"/>
                      <a:pt x="8100" y="7145"/>
                      <a:pt x="7855" y="6978"/>
                    </a:cubicBezTo>
                    <a:cubicBezTo>
                      <a:pt x="7609" y="6480"/>
                      <a:pt x="8591" y="5815"/>
                      <a:pt x="9327" y="5483"/>
                    </a:cubicBezTo>
                    <a:cubicBezTo>
                      <a:pt x="10064" y="5151"/>
                      <a:pt x="11045" y="3157"/>
                      <a:pt x="11291" y="2492"/>
                    </a:cubicBezTo>
                    <a:cubicBezTo>
                      <a:pt x="11045" y="2492"/>
                      <a:pt x="10309" y="2326"/>
                      <a:pt x="9082" y="2326"/>
                    </a:cubicBezTo>
                    <a:cubicBezTo>
                      <a:pt x="7855" y="2326"/>
                      <a:pt x="7118" y="2492"/>
                      <a:pt x="6873" y="2492"/>
                    </a:cubicBezTo>
                    <a:cubicBezTo>
                      <a:pt x="6136" y="2825"/>
                      <a:pt x="5155" y="2492"/>
                      <a:pt x="4909" y="1994"/>
                    </a:cubicBezTo>
                    <a:cubicBezTo>
                      <a:pt x="4909" y="1662"/>
                      <a:pt x="5155" y="1495"/>
                      <a:pt x="5400" y="1329"/>
                    </a:cubicBezTo>
                    <a:cubicBezTo>
                      <a:pt x="6136" y="1163"/>
                      <a:pt x="7118" y="332"/>
                      <a:pt x="7364" y="166"/>
                    </a:cubicBezTo>
                    <a:cubicBezTo>
                      <a:pt x="7364" y="0"/>
                      <a:pt x="7364" y="0"/>
                      <a:pt x="7364" y="0"/>
                    </a:cubicBezTo>
                    <a:cubicBezTo>
                      <a:pt x="7364" y="0"/>
                      <a:pt x="7118" y="0"/>
                      <a:pt x="7118" y="0"/>
                    </a:cubicBezTo>
                    <a:cubicBezTo>
                      <a:pt x="6627" y="332"/>
                      <a:pt x="5645" y="332"/>
                      <a:pt x="3927" y="166"/>
                    </a:cubicBezTo>
                    <a:cubicBezTo>
                      <a:pt x="3682" y="0"/>
                      <a:pt x="3436" y="0"/>
                      <a:pt x="3191" y="166"/>
                    </a:cubicBezTo>
                    <a:cubicBezTo>
                      <a:pt x="2945" y="498"/>
                      <a:pt x="2700" y="997"/>
                      <a:pt x="2700" y="1329"/>
                    </a:cubicBezTo>
                    <a:cubicBezTo>
                      <a:pt x="2700" y="1828"/>
                      <a:pt x="2209" y="1994"/>
                      <a:pt x="1964" y="2326"/>
                    </a:cubicBezTo>
                    <a:cubicBezTo>
                      <a:pt x="1718" y="2326"/>
                      <a:pt x="1473" y="2492"/>
                      <a:pt x="1473" y="2492"/>
                    </a:cubicBezTo>
                    <a:cubicBezTo>
                      <a:pt x="1718" y="2825"/>
                      <a:pt x="1473" y="2991"/>
                      <a:pt x="1473" y="3323"/>
                    </a:cubicBezTo>
                    <a:cubicBezTo>
                      <a:pt x="1227" y="3323"/>
                      <a:pt x="982" y="3489"/>
                      <a:pt x="982" y="3489"/>
                    </a:cubicBezTo>
                    <a:cubicBezTo>
                      <a:pt x="982" y="3489"/>
                      <a:pt x="1227" y="3655"/>
                      <a:pt x="1473" y="3822"/>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24" name="Shape 3927"/>
              <p:cNvSpPr/>
              <p:nvPr/>
            </p:nvSpPr>
            <p:spPr>
              <a:xfrm>
                <a:off x="794867" y="919002"/>
                <a:ext cx="109272" cy="158039"/>
              </a:xfrm>
              <a:custGeom>
                <a:avLst/>
                <a:gdLst/>
                <a:ahLst/>
                <a:cxnLst>
                  <a:cxn ang="0">
                    <a:pos x="wd2" y="hd2"/>
                  </a:cxn>
                  <a:cxn ang="5400000">
                    <a:pos x="wd2" y="hd2"/>
                  </a:cxn>
                  <a:cxn ang="10800000">
                    <a:pos x="wd2" y="hd2"/>
                  </a:cxn>
                  <a:cxn ang="16200000">
                    <a:pos x="wd2" y="hd2"/>
                  </a:cxn>
                </a:cxnLst>
                <a:rect l="0" t="0" r="r" b="b"/>
                <a:pathLst>
                  <a:path w="21164" h="21600" extrusionOk="0">
                    <a:moveTo>
                      <a:pt x="9992" y="19088"/>
                    </a:moveTo>
                    <a:cubicBezTo>
                      <a:pt x="9992" y="18586"/>
                      <a:pt x="10736" y="18084"/>
                      <a:pt x="12226" y="18084"/>
                    </a:cubicBezTo>
                    <a:cubicBezTo>
                      <a:pt x="13716" y="18084"/>
                      <a:pt x="15950" y="19088"/>
                      <a:pt x="16695" y="19088"/>
                    </a:cubicBezTo>
                    <a:cubicBezTo>
                      <a:pt x="17440" y="19591"/>
                      <a:pt x="18185" y="20093"/>
                      <a:pt x="18930" y="20093"/>
                    </a:cubicBezTo>
                    <a:cubicBezTo>
                      <a:pt x="19674" y="20093"/>
                      <a:pt x="20419" y="19591"/>
                      <a:pt x="20419" y="19591"/>
                    </a:cubicBezTo>
                    <a:cubicBezTo>
                      <a:pt x="20419" y="19088"/>
                      <a:pt x="19674" y="17581"/>
                      <a:pt x="18930" y="17079"/>
                    </a:cubicBezTo>
                    <a:cubicBezTo>
                      <a:pt x="18185" y="17581"/>
                      <a:pt x="17440" y="18084"/>
                      <a:pt x="16695" y="18084"/>
                    </a:cubicBezTo>
                    <a:cubicBezTo>
                      <a:pt x="15205" y="18084"/>
                      <a:pt x="13716" y="17079"/>
                      <a:pt x="13716" y="16577"/>
                    </a:cubicBezTo>
                    <a:cubicBezTo>
                      <a:pt x="12226" y="15572"/>
                      <a:pt x="13716" y="14567"/>
                      <a:pt x="14461" y="13563"/>
                    </a:cubicBezTo>
                    <a:cubicBezTo>
                      <a:pt x="15205" y="13060"/>
                      <a:pt x="15205" y="12558"/>
                      <a:pt x="15950" y="12056"/>
                    </a:cubicBezTo>
                    <a:cubicBezTo>
                      <a:pt x="15950" y="11051"/>
                      <a:pt x="18185" y="10549"/>
                      <a:pt x="19674" y="10549"/>
                    </a:cubicBezTo>
                    <a:cubicBezTo>
                      <a:pt x="19674" y="10549"/>
                      <a:pt x="20419" y="10549"/>
                      <a:pt x="21164" y="10549"/>
                    </a:cubicBezTo>
                    <a:cubicBezTo>
                      <a:pt x="20419" y="10047"/>
                      <a:pt x="19674" y="9544"/>
                      <a:pt x="18185" y="9042"/>
                    </a:cubicBezTo>
                    <a:cubicBezTo>
                      <a:pt x="16695" y="8540"/>
                      <a:pt x="15950" y="7033"/>
                      <a:pt x="15950" y="6530"/>
                    </a:cubicBezTo>
                    <a:cubicBezTo>
                      <a:pt x="15950" y="5023"/>
                      <a:pt x="15950" y="4019"/>
                      <a:pt x="17440" y="3516"/>
                    </a:cubicBezTo>
                    <a:cubicBezTo>
                      <a:pt x="18185" y="3014"/>
                      <a:pt x="18930" y="502"/>
                      <a:pt x="18185" y="0"/>
                    </a:cubicBezTo>
                    <a:cubicBezTo>
                      <a:pt x="18185" y="0"/>
                      <a:pt x="18185" y="0"/>
                      <a:pt x="17440" y="0"/>
                    </a:cubicBezTo>
                    <a:cubicBezTo>
                      <a:pt x="16695" y="0"/>
                      <a:pt x="14461" y="502"/>
                      <a:pt x="14461" y="1507"/>
                    </a:cubicBezTo>
                    <a:cubicBezTo>
                      <a:pt x="14461" y="4019"/>
                      <a:pt x="11481" y="4019"/>
                      <a:pt x="9992" y="4019"/>
                    </a:cubicBezTo>
                    <a:cubicBezTo>
                      <a:pt x="10736" y="4521"/>
                      <a:pt x="10736" y="5526"/>
                      <a:pt x="9247" y="6530"/>
                    </a:cubicBezTo>
                    <a:cubicBezTo>
                      <a:pt x="9247" y="7033"/>
                      <a:pt x="8502" y="7033"/>
                      <a:pt x="7757" y="7033"/>
                    </a:cubicBezTo>
                    <a:cubicBezTo>
                      <a:pt x="6267" y="7033"/>
                      <a:pt x="5523" y="6530"/>
                      <a:pt x="5523" y="6028"/>
                    </a:cubicBezTo>
                    <a:cubicBezTo>
                      <a:pt x="4778" y="5526"/>
                      <a:pt x="4033" y="5023"/>
                      <a:pt x="3288" y="5023"/>
                    </a:cubicBezTo>
                    <a:cubicBezTo>
                      <a:pt x="3288" y="5023"/>
                      <a:pt x="3288" y="5023"/>
                      <a:pt x="3288" y="5023"/>
                    </a:cubicBezTo>
                    <a:cubicBezTo>
                      <a:pt x="2543" y="5023"/>
                      <a:pt x="2543" y="6028"/>
                      <a:pt x="1798" y="7033"/>
                    </a:cubicBezTo>
                    <a:cubicBezTo>
                      <a:pt x="1798" y="7535"/>
                      <a:pt x="1054" y="8037"/>
                      <a:pt x="309" y="8540"/>
                    </a:cubicBezTo>
                    <a:cubicBezTo>
                      <a:pt x="-436" y="9544"/>
                      <a:pt x="309" y="12558"/>
                      <a:pt x="1054" y="14065"/>
                    </a:cubicBezTo>
                    <a:cubicBezTo>
                      <a:pt x="1054" y="14567"/>
                      <a:pt x="1054" y="14567"/>
                      <a:pt x="1054" y="14567"/>
                    </a:cubicBezTo>
                    <a:cubicBezTo>
                      <a:pt x="1054" y="15070"/>
                      <a:pt x="1798" y="15572"/>
                      <a:pt x="2543" y="16577"/>
                    </a:cubicBezTo>
                    <a:cubicBezTo>
                      <a:pt x="3288" y="17079"/>
                      <a:pt x="4778" y="18586"/>
                      <a:pt x="4033" y="20093"/>
                    </a:cubicBezTo>
                    <a:cubicBezTo>
                      <a:pt x="4033" y="20093"/>
                      <a:pt x="4033" y="20595"/>
                      <a:pt x="4778" y="21098"/>
                    </a:cubicBezTo>
                    <a:cubicBezTo>
                      <a:pt x="4778" y="21098"/>
                      <a:pt x="4778" y="21098"/>
                      <a:pt x="4778" y="21098"/>
                    </a:cubicBezTo>
                    <a:cubicBezTo>
                      <a:pt x="5523" y="21098"/>
                      <a:pt x="5523" y="21098"/>
                      <a:pt x="6267" y="21098"/>
                    </a:cubicBezTo>
                    <a:cubicBezTo>
                      <a:pt x="6267" y="21098"/>
                      <a:pt x="6267" y="21098"/>
                      <a:pt x="6267" y="21098"/>
                    </a:cubicBezTo>
                    <a:cubicBezTo>
                      <a:pt x="7012" y="21098"/>
                      <a:pt x="7757" y="21098"/>
                      <a:pt x="7757" y="21098"/>
                    </a:cubicBezTo>
                    <a:cubicBezTo>
                      <a:pt x="7757" y="21098"/>
                      <a:pt x="8502" y="21098"/>
                      <a:pt x="8502" y="21098"/>
                    </a:cubicBezTo>
                    <a:cubicBezTo>
                      <a:pt x="8502" y="21098"/>
                      <a:pt x="9247" y="21098"/>
                      <a:pt x="9992" y="21098"/>
                    </a:cubicBezTo>
                    <a:cubicBezTo>
                      <a:pt x="9992" y="21098"/>
                      <a:pt x="9992" y="21098"/>
                      <a:pt x="9992" y="21098"/>
                    </a:cubicBezTo>
                    <a:cubicBezTo>
                      <a:pt x="10736" y="21600"/>
                      <a:pt x="10736" y="21600"/>
                      <a:pt x="11481" y="21600"/>
                    </a:cubicBezTo>
                    <a:cubicBezTo>
                      <a:pt x="11481" y="21600"/>
                      <a:pt x="11481" y="21600"/>
                      <a:pt x="11481" y="21600"/>
                    </a:cubicBezTo>
                    <a:cubicBezTo>
                      <a:pt x="10736" y="20595"/>
                      <a:pt x="9992" y="20093"/>
                      <a:pt x="9992" y="19088"/>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25" name="Shape 3928"/>
              <p:cNvSpPr/>
              <p:nvPr/>
            </p:nvSpPr>
            <p:spPr>
              <a:xfrm>
                <a:off x="936002" y="159648"/>
                <a:ext cx="517790" cy="882702"/>
              </a:xfrm>
              <a:custGeom>
                <a:avLst/>
                <a:gdLst/>
                <a:ahLst/>
                <a:cxnLst>
                  <a:cxn ang="0">
                    <a:pos x="wd2" y="hd2"/>
                  </a:cxn>
                  <a:cxn ang="5400000">
                    <a:pos x="wd2" y="hd2"/>
                  </a:cxn>
                  <a:cxn ang="10800000">
                    <a:pos x="wd2" y="hd2"/>
                  </a:cxn>
                  <a:cxn ang="16200000">
                    <a:pos x="wd2" y="hd2"/>
                  </a:cxn>
                </a:cxnLst>
                <a:rect l="0" t="0" r="r" b="b"/>
                <a:pathLst>
                  <a:path w="21600" h="21600" extrusionOk="0">
                    <a:moveTo>
                      <a:pt x="16200" y="0"/>
                    </a:moveTo>
                    <a:cubicBezTo>
                      <a:pt x="16041" y="0"/>
                      <a:pt x="16041" y="0"/>
                      <a:pt x="16041" y="0"/>
                    </a:cubicBezTo>
                    <a:cubicBezTo>
                      <a:pt x="15724" y="0"/>
                      <a:pt x="15565" y="271"/>
                      <a:pt x="15565" y="633"/>
                    </a:cubicBezTo>
                    <a:cubicBezTo>
                      <a:pt x="15565" y="904"/>
                      <a:pt x="15247" y="1085"/>
                      <a:pt x="14771" y="1085"/>
                    </a:cubicBezTo>
                    <a:cubicBezTo>
                      <a:pt x="14453" y="1085"/>
                      <a:pt x="14135" y="1085"/>
                      <a:pt x="13818" y="904"/>
                    </a:cubicBezTo>
                    <a:cubicBezTo>
                      <a:pt x="13659" y="904"/>
                      <a:pt x="13500" y="813"/>
                      <a:pt x="13182" y="904"/>
                    </a:cubicBezTo>
                    <a:cubicBezTo>
                      <a:pt x="12865" y="904"/>
                      <a:pt x="12547" y="904"/>
                      <a:pt x="12071" y="813"/>
                    </a:cubicBezTo>
                    <a:cubicBezTo>
                      <a:pt x="12071" y="723"/>
                      <a:pt x="12071" y="723"/>
                      <a:pt x="12071" y="723"/>
                    </a:cubicBezTo>
                    <a:cubicBezTo>
                      <a:pt x="12071" y="813"/>
                      <a:pt x="12071" y="994"/>
                      <a:pt x="12071" y="1085"/>
                    </a:cubicBezTo>
                    <a:cubicBezTo>
                      <a:pt x="12071" y="1175"/>
                      <a:pt x="12071" y="1265"/>
                      <a:pt x="12071" y="1356"/>
                    </a:cubicBezTo>
                    <a:cubicBezTo>
                      <a:pt x="12071" y="1808"/>
                      <a:pt x="10959" y="1808"/>
                      <a:pt x="10482" y="1808"/>
                    </a:cubicBezTo>
                    <a:cubicBezTo>
                      <a:pt x="10006" y="1808"/>
                      <a:pt x="9371" y="1988"/>
                      <a:pt x="9371" y="2169"/>
                    </a:cubicBezTo>
                    <a:cubicBezTo>
                      <a:pt x="9371" y="2440"/>
                      <a:pt x="9212" y="2621"/>
                      <a:pt x="9053" y="2711"/>
                    </a:cubicBezTo>
                    <a:cubicBezTo>
                      <a:pt x="8894" y="2802"/>
                      <a:pt x="8894" y="2802"/>
                      <a:pt x="8894" y="2892"/>
                    </a:cubicBezTo>
                    <a:cubicBezTo>
                      <a:pt x="9053" y="2982"/>
                      <a:pt x="9212" y="3254"/>
                      <a:pt x="8259" y="3615"/>
                    </a:cubicBezTo>
                    <a:cubicBezTo>
                      <a:pt x="8259" y="3705"/>
                      <a:pt x="7941" y="3886"/>
                      <a:pt x="7782" y="3977"/>
                    </a:cubicBezTo>
                    <a:cubicBezTo>
                      <a:pt x="7624" y="4157"/>
                      <a:pt x="7624" y="4248"/>
                      <a:pt x="7465" y="4338"/>
                    </a:cubicBezTo>
                    <a:cubicBezTo>
                      <a:pt x="7465" y="4338"/>
                      <a:pt x="7465" y="4428"/>
                      <a:pt x="7465" y="4428"/>
                    </a:cubicBezTo>
                    <a:cubicBezTo>
                      <a:pt x="7465" y="4519"/>
                      <a:pt x="7465" y="4790"/>
                      <a:pt x="6988" y="4971"/>
                    </a:cubicBezTo>
                    <a:cubicBezTo>
                      <a:pt x="6671" y="5061"/>
                      <a:pt x="6353" y="5061"/>
                      <a:pt x="6035" y="5151"/>
                    </a:cubicBezTo>
                    <a:cubicBezTo>
                      <a:pt x="5876" y="5151"/>
                      <a:pt x="5718" y="5151"/>
                      <a:pt x="5718" y="5151"/>
                    </a:cubicBezTo>
                    <a:cubicBezTo>
                      <a:pt x="5718" y="5151"/>
                      <a:pt x="5718" y="5332"/>
                      <a:pt x="5718" y="5423"/>
                    </a:cubicBezTo>
                    <a:cubicBezTo>
                      <a:pt x="5718" y="5603"/>
                      <a:pt x="5718" y="5784"/>
                      <a:pt x="5718" y="5965"/>
                    </a:cubicBezTo>
                    <a:cubicBezTo>
                      <a:pt x="5718" y="6417"/>
                      <a:pt x="5082" y="6869"/>
                      <a:pt x="4447" y="7321"/>
                    </a:cubicBezTo>
                    <a:cubicBezTo>
                      <a:pt x="4288" y="7411"/>
                      <a:pt x="4288" y="7501"/>
                      <a:pt x="4288" y="7501"/>
                    </a:cubicBezTo>
                    <a:cubicBezTo>
                      <a:pt x="4447" y="7501"/>
                      <a:pt x="4447" y="7501"/>
                      <a:pt x="4765" y="7592"/>
                    </a:cubicBezTo>
                    <a:cubicBezTo>
                      <a:pt x="4924" y="7592"/>
                      <a:pt x="5082" y="7682"/>
                      <a:pt x="5082" y="7772"/>
                    </a:cubicBezTo>
                    <a:cubicBezTo>
                      <a:pt x="5241" y="7953"/>
                      <a:pt x="5082" y="8134"/>
                      <a:pt x="4924" y="8405"/>
                    </a:cubicBezTo>
                    <a:cubicBezTo>
                      <a:pt x="4765" y="8586"/>
                      <a:pt x="4606" y="8676"/>
                      <a:pt x="4129" y="8676"/>
                    </a:cubicBezTo>
                    <a:cubicBezTo>
                      <a:pt x="3971" y="8676"/>
                      <a:pt x="3812" y="8676"/>
                      <a:pt x="3494" y="8586"/>
                    </a:cubicBezTo>
                    <a:cubicBezTo>
                      <a:pt x="3494" y="8586"/>
                      <a:pt x="3494" y="8586"/>
                      <a:pt x="3335" y="8586"/>
                    </a:cubicBezTo>
                    <a:cubicBezTo>
                      <a:pt x="3335" y="8586"/>
                      <a:pt x="3335" y="8586"/>
                      <a:pt x="3335" y="8586"/>
                    </a:cubicBezTo>
                    <a:cubicBezTo>
                      <a:pt x="3018" y="8586"/>
                      <a:pt x="2382" y="8767"/>
                      <a:pt x="1906" y="9128"/>
                    </a:cubicBezTo>
                    <a:cubicBezTo>
                      <a:pt x="1429" y="9580"/>
                      <a:pt x="1588" y="9851"/>
                      <a:pt x="1747" y="10032"/>
                    </a:cubicBezTo>
                    <a:cubicBezTo>
                      <a:pt x="1906" y="10213"/>
                      <a:pt x="1906" y="10303"/>
                      <a:pt x="1747" y="10484"/>
                    </a:cubicBezTo>
                    <a:cubicBezTo>
                      <a:pt x="1747" y="10574"/>
                      <a:pt x="1747" y="10664"/>
                      <a:pt x="1588" y="10755"/>
                    </a:cubicBezTo>
                    <a:cubicBezTo>
                      <a:pt x="1588" y="10845"/>
                      <a:pt x="1747" y="10936"/>
                      <a:pt x="1747" y="11026"/>
                    </a:cubicBezTo>
                    <a:cubicBezTo>
                      <a:pt x="2065" y="11387"/>
                      <a:pt x="1906" y="11568"/>
                      <a:pt x="1906" y="11749"/>
                    </a:cubicBezTo>
                    <a:cubicBezTo>
                      <a:pt x="1747" y="11839"/>
                      <a:pt x="1747" y="11930"/>
                      <a:pt x="1747" y="12020"/>
                    </a:cubicBezTo>
                    <a:cubicBezTo>
                      <a:pt x="1747" y="12110"/>
                      <a:pt x="1906" y="12201"/>
                      <a:pt x="2224" y="12291"/>
                    </a:cubicBezTo>
                    <a:cubicBezTo>
                      <a:pt x="2382" y="12382"/>
                      <a:pt x="2859" y="12472"/>
                      <a:pt x="2859" y="12743"/>
                    </a:cubicBezTo>
                    <a:cubicBezTo>
                      <a:pt x="3018" y="13014"/>
                      <a:pt x="2859" y="13195"/>
                      <a:pt x="2700" y="13285"/>
                    </a:cubicBezTo>
                    <a:cubicBezTo>
                      <a:pt x="2541" y="13466"/>
                      <a:pt x="2224" y="13466"/>
                      <a:pt x="2065" y="13466"/>
                    </a:cubicBezTo>
                    <a:cubicBezTo>
                      <a:pt x="2065" y="13556"/>
                      <a:pt x="2065" y="13647"/>
                      <a:pt x="2224" y="13647"/>
                    </a:cubicBezTo>
                    <a:cubicBezTo>
                      <a:pt x="2700" y="13828"/>
                      <a:pt x="2541" y="14641"/>
                      <a:pt x="2382" y="14822"/>
                    </a:cubicBezTo>
                    <a:cubicBezTo>
                      <a:pt x="2224" y="15093"/>
                      <a:pt x="1747" y="15093"/>
                      <a:pt x="1429" y="15093"/>
                    </a:cubicBezTo>
                    <a:cubicBezTo>
                      <a:pt x="1429" y="15093"/>
                      <a:pt x="1271" y="15093"/>
                      <a:pt x="1271" y="15093"/>
                    </a:cubicBezTo>
                    <a:cubicBezTo>
                      <a:pt x="1271" y="15274"/>
                      <a:pt x="1112" y="15454"/>
                      <a:pt x="1112" y="15545"/>
                    </a:cubicBezTo>
                    <a:cubicBezTo>
                      <a:pt x="953" y="15726"/>
                      <a:pt x="953" y="15816"/>
                      <a:pt x="953" y="15816"/>
                    </a:cubicBezTo>
                    <a:cubicBezTo>
                      <a:pt x="953" y="15906"/>
                      <a:pt x="953" y="15997"/>
                      <a:pt x="953" y="16087"/>
                    </a:cubicBezTo>
                    <a:cubicBezTo>
                      <a:pt x="953" y="16449"/>
                      <a:pt x="794" y="16720"/>
                      <a:pt x="318" y="16720"/>
                    </a:cubicBezTo>
                    <a:cubicBezTo>
                      <a:pt x="318" y="16720"/>
                      <a:pt x="318" y="16720"/>
                      <a:pt x="318" y="16720"/>
                    </a:cubicBezTo>
                    <a:cubicBezTo>
                      <a:pt x="318" y="16720"/>
                      <a:pt x="318" y="16720"/>
                      <a:pt x="318" y="16720"/>
                    </a:cubicBezTo>
                    <a:cubicBezTo>
                      <a:pt x="318" y="16720"/>
                      <a:pt x="318" y="16720"/>
                      <a:pt x="159" y="16720"/>
                    </a:cubicBezTo>
                    <a:cubicBezTo>
                      <a:pt x="159" y="16720"/>
                      <a:pt x="159" y="16720"/>
                      <a:pt x="0" y="16629"/>
                    </a:cubicBezTo>
                    <a:cubicBezTo>
                      <a:pt x="0" y="16629"/>
                      <a:pt x="0" y="16629"/>
                      <a:pt x="0" y="16629"/>
                    </a:cubicBezTo>
                    <a:cubicBezTo>
                      <a:pt x="0" y="16991"/>
                      <a:pt x="159" y="17262"/>
                      <a:pt x="635" y="17443"/>
                    </a:cubicBezTo>
                    <a:cubicBezTo>
                      <a:pt x="1112" y="17623"/>
                      <a:pt x="1112" y="17895"/>
                      <a:pt x="1112" y="18075"/>
                    </a:cubicBezTo>
                    <a:cubicBezTo>
                      <a:pt x="1112" y="18256"/>
                      <a:pt x="1112" y="18437"/>
                      <a:pt x="1271" y="18527"/>
                    </a:cubicBezTo>
                    <a:cubicBezTo>
                      <a:pt x="1588" y="18708"/>
                      <a:pt x="1747" y="18889"/>
                      <a:pt x="1747" y="19069"/>
                    </a:cubicBezTo>
                    <a:cubicBezTo>
                      <a:pt x="1906" y="19250"/>
                      <a:pt x="1906" y="19341"/>
                      <a:pt x="2224" y="19431"/>
                    </a:cubicBezTo>
                    <a:cubicBezTo>
                      <a:pt x="2859" y="19792"/>
                      <a:pt x="3018" y="19973"/>
                      <a:pt x="2700" y="20425"/>
                    </a:cubicBezTo>
                    <a:cubicBezTo>
                      <a:pt x="2700" y="20425"/>
                      <a:pt x="2700" y="20425"/>
                      <a:pt x="2700" y="20425"/>
                    </a:cubicBezTo>
                    <a:cubicBezTo>
                      <a:pt x="2700" y="20425"/>
                      <a:pt x="2700" y="20425"/>
                      <a:pt x="2700" y="20425"/>
                    </a:cubicBezTo>
                    <a:cubicBezTo>
                      <a:pt x="2700" y="20425"/>
                      <a:pt x="2700" y="20515"/>
                      <a:pt x="2700" y="20515"/>
                    </a:cubicBezTo>
                    <a:cubicBezTo>
                      <a:pt x="2859" y="20515"/>
                      <a:pt x="3176" y="20606"/>
                      <a:pt x="3176" y="20787"/>
                    </a:cubicBezTo>
                    <a:cubicBezTo>
                      <a:pt x="3176" y="20877"/>
                      <a:pt x="3176" y="20967"/>
                      <a:pt x="3176" y="21148"/>
                    </a:cubicBezTo>
                    <a:cubicBezTo>
                      <a:pt x="3176" y="21238"/>
                      <a:pt x="3176" y="21510"/>
                      <a:pt x="3176" y="21600"/>
                    </a:cubicBezTo>
                    <a:cubicBezTo>
                      <a:pt x="3176" y="21600"/>
                      <a:pt x="3335" y="21600"/>
                      <a:pt x="3494" y="21510"/>
                    </a:cubicBezTo>
                    <a:cubicBezTo>
                      <a:pt x="3653" y="21510"/>
                      <a:pt x="3971" y="21510"/>
                      <a:pt x="4288" y="21510"/>
                    </a:cubicBezTo>
                    <a:cubicBezTo>
                      <a:pt x="4447" y="21510"/>
                      <a:pt x="4606" y="21419"/>
                      <a:pt x="4606" y="21419"/>
                    </a:cubicBezTo>
                    <a:cubicBezTo>
                      <a:pt x="4606" y="21419"/>
                      <a:pt x="4606" y="21329"/>
                      <a:pt x="4606" y="21238"/>
                    </a:cubicBezTo>
                    <a:cubicBezTo>
                      <a:pt x="4606" y="21148"/>
                      <a:pt x="4606" y="21058"/>
                      <a:pt x="4606" y="21058"/>
                    </a:cubicBezTo>
                    <a:cubicBezTo>
                      <a:pt x="4606" y="20787"/>
                      <a:pt x="5082" y="20696"/>
                      <a:pt x="5241" y="20696"/>
                    </a:cubicBezTo>
                    <a:cubicBezTo>
                      <a:pt x="5241" y="20696"/>
                      <a:pt x="5241" y="20696"/>
                      <a:pt x="5241" y="20606"/>
                    </a:cubicBezTo>
                    <a:cubicBezTo>
                      <a:pt x="5400" y="20515"/>
                      <a:pt x="5718" y="20335"/>
                      <a:pt x="6194" y="20335"/>
                    </a:cubicBezTo>
                    <a:cubicBezTo>
                      <a:pt x="6512" y="20335"/>
                      <a:pt x="6829" y="20425"/>
                      <a:pt x="7147" y="20515"/>
                    </a:cubicBezTo>
                    <a:cubicBezTo>
                      <a:pt x="7147" y="20515"/>
                      <a:pt x="7306" y="20515"/>
                      <a:pt x="7306" y="20515"/>
                    </a:cubicBezTo>
                    <a:cubicBezTo>
                      <a:pt x="7624" y="20515"/>
                      <a:pt x="7624" y="20244"/>
                      <a:pt x="7782" y="20154"/>
                    </a:cubicBezTo>
                    <a:cubicBezTo>
                      <a:pt x="7782" y="19883"/>
                      <a:pt x="8100" y="19883"/>
                      <a:pt x="8100" y="19883"/>
                    </a:cubicBezTo>
                    <a:cubicBezTo>
                      <a:pt x="8418" y="19883"/>
                      <a:pt x="8576" y="19973"/>
                      <a:pt x="8735" y="20064"/>
                    </a:cubicBezTo>
                    <a:cubicBezTo>
                      <a:pt x="8894" y="19973"/>
                      <a:pt x="9053" y="19792"/>
                      <a:pt x="9212" y="19612"/>
                    </a:cubicBezTo>
                    <a:cubicBezTo>
                      <a:pt x="8894" y="19702"/>
                      <a:pt x="8576" y="19702"/>
                      <a:pt x="8418" y="19612"/>
                    </a:cubicBezTo>
                    <a:cubicBezTo>
                      <a:pt x="8259" y="19341"/>
                      <a:pt x="8735" y="18618"/>
                      <a:pt x="8735" y="18618"/>
                    </a:cubicBezTo>
                    <a:cubicBezTo>
                      <a:pt x="8894" y="18437"/>
                      <a:pt x="8894" y="17985"/>
                      <a:pt x="8894" y="17714"/>
                    </a:cubicBezTo>
                    <a:cubicBezTo>
                      <a:pt x="8894" y="17443"/>
                      <a:pt x="8894" y="17352"/>
                      <a:pt x="9053" y="17262"/>
                    </a:cubicBezTo>
                    <a:cubicBezTo>
                      <a:pt x="9053" y="17081"/>
                      <a:pt x="9212" y="16629"/>
                      <a:pt x="10165" y="16449"/>
                    </a:cubicBezTo>
                    <a:cubicBezTo>
                      <a:pt x="10800" y="16358"/>
                      <a:pt x="11594" y="15997"/>
                      <a:pt x="11594" y="15816"/>
                    </a:cubicBezTo>
                    <a:cubicBezTo>
                      <a:pt x="11435" y="15635"/>
                      <a:pt x="11912" y="15454"/>
                      <a:pt x="12229" y="15183"/>
                    </a:cubicBezTo>
                    <a:cubicBezTo>
                      <a:pt x="12388" y="15093"/>
                      <a:pt x="12706" y="15003"/>
                      <a:pt x="12706" y="14912"/>
                    </a:cubicBezTo>
                    <a:cubicBezTo>
                      <a:pt x="12547" y="14822"/>
                      <a:pt x="11594" y="14189"/>
                      <a:pt x="11118" y="14008"/>
                    </a:cubicBezTo>
                    <a:cubicBezTo>
                      <a:pt x="10959" y="14008"/>
                      <a:pt x="10641" y="14008"/>
                      <a:pt x="10482" y="14008"/>
                    </a:cubicBezTo>
                    <a:cubicBezTo>
                      <a:pt x="10165" y="14008"/>
                      <a:pt x="9847" y="14008"/>
                      <a:pt x="9847" y="13828"/>
                    </a:cubicBezTo>
                    <a:cubicBezTo>
                      <a:pt x="9688" y="13828"/>
                      <a:pt x="9688" y="13737"/>
                      <a:pt x="9688" y="13647"/>
                    </a:cubicBezTo>
                    <a:cubicBezTo>
                      <a:pt x="9688" y="13556"/>
                      <a:pt x="9688" y="13195"/>
                      <a:pt x="9529" y="12562"/>
                    </a:cubicBezTo>
                    <a:cubicBezTo>
                      <a:pt x="9371" y="12382"/>
                      <a:pt x="9688" y="12110"/>
                      <a:pt x="9847" y="11930"/>
                    </a:cubicBezTo>
                    <a:cubicBezTo>
                      <a:pt x="10006" y="11749"/>
                      <a:pt x="10165" y="11659"/>
                      <a:pt x="10165" y="11568"/>
                    </a:cubicBezTo>
                    <a:cubicBezTo>
                      <a:pt x="10165" y="11478"/>
                      <a:pt x="10165" y="11478"/>
                      <a:pt x="10165" y="11478"/>
                    </a:cubicBezTo>
                    <a:cubicBezTo>
                      <a:pt x="10165" y="11207"/>
                      <a:pt x="10165" y="10755"/>
                      <a:pt x="10800" y="10574"/>
                    </a:cubicBezTo>
                    <a:cubicBezTo>
                      <a:pt x="10959" y="10574"/>
                      <a:pt x="10959" y="10574"/>
                      <a:pt x="10959" y="10484"/>
                    </a:cubicBezTo>
                    <a:cubicBezTo>
                      <a:pt x="11118" y="10393"/>
                      <a:pt x="11276" y="10213"/>
                      <a:pt x="11753" y="10122"/>
                    </a:cubicBezTo>
                    <a:cubicBezTo>
                      <a:pt x="11912" y="10122"/>
                      <a:pt x="11912" y="10032"/>
                      <a:pt x="12071" y="9851"/>
                    </a:cubicBezTo>
                    <a:cubicBezTo>
                      <a:pt x="12229" y="9670"/>
                      <a:pt x="12388" y="9490"/>
                      <a:pt x="12865" y="9309"/>
                    </a:cubicBezTo>
                    <a:cubicBezTo>
                      <a:pt x="13182" y="9309"/>
                      <a:pt x="13341" y="9218"/>
                      <a:pt x="13659" y="9128"/>
                    </a:cubicBezTo>
                    <a:cubicBezTo>
                      <a:pt x="13818" y="9038"/>
                      <a:pt x="14135" y="8947"/>
                      <a:pt x="14612" y="8767"/>
                    </a:cubicBezTo>
                    <a:cubicBezTo>
                      <a:pt x="15565" y="8495"/>
                      <a:pt x="16994" y="7953"/>
                      <a:pt x="17153" y="7682"/>
                    </a:cubicBezTo>
                    <a:cubicBezTo>
                      <a:pt x="17153" y="7682"/>
                      <a:pt x="17153" y="7592"/>
                      <a:pt x="16994" y="7501"/>
                    </a:cubicBezTo>
                    <a:cubicBezTo>
                      <a:pt x="16835" y="7321"/>
                      <a:pt x="16359" y="6959"/>
                      <a:pt x="17153" y="6688"/>
                    </a:cubicBezTo>
                    <a:cubicBezTo>
                      <a:pt x="17471" y="6507"/>
                      <a:pt x="17471" y="6417"/>
                      <a:pt x="17471" y="6236"/>
                    </a:cubicBezTo>
                    <a:cubicBezTo>
                      <a:pt x="17471" y="6146"/>
                      <a:pt x="17471" y="5874"/>
                      <a:pt x="17947" y="5784"/>
                    </a:cubicBezTo>
                    <a:cubicBezTo>
                      <a:pt x="18265" y="5694"/>
                      <a:pt x="18424" y="5603"/>
                      <a:pt x="18741" y="5423"/>
                    </a:cubicBezTo>
                    <a:cubicBezTo>
                      <a:pt x="18900" y="5332"/>
                      <a:pt x="18900" y="5332"/>
                      <a:pt x="18900" y="5332"/>
                    </a:cubicBezTo>
                    <a:cubicBezTo>
                      <a:pt x="19218" y="5151"/>
                      <a:pt x="19535" y="5151"/>
                      <a:pt x="19694" y="5151"/>
                    </a:cubicBezTo>
                    <a:cubicBezTo>
                      <a:pt x="19853" y="5151"/>
                      <a:pt x="19853" y="5151"/>
                      <a:pt x="20012" y="5151"/>
                    </a:cubicBezTo>
                    <a:cubicBezTo>
                      <a:pt x="20329" y="5151"/>
                      <a:pt x="20647" y="5242"/>
                      <a:pt x="20965" y="5151"/>
                    </a:cubicBezTo>
                    <a:cubicBezTo>
                      <a:pt x="21124" y="5151"/>
                      <a:pt x="21441" y="5151"/>
                      <a:pt x="21600" y="5151"/>
                    </a:cubicBezTo>
                    <a:cubicBezTo>
                      <a:pt x="21600" y="5151"/>
                      <a:pt x="21600" y="5151"/>
                      <a:pt x="21600" y="5151"/>
                    </a:cubicBezTo>
                    <a:cubicBezTo>
                      <a:pt x="21600" y="5061"/>
                      <a:pt x="21600" y="5061"/>
                      <a:pt x="21600" y="5061"/>
                    </a:cubicBezTo>
                    <a:cubicBezTo>
                      <a:pt x="21600" y="5061"/>
                      <a:pt x="21600" y="5061"/>
                      <a:pt x="21600" y="5061"/>
                    </a:cubicBezTo>
                    <a:cubicBezTo>
                      <a:pt x="21600" y="4971"/>
                      <a:pt x="21600" y="4971"/>
                      <a:pt x="21441" y="4971"/>
                    </a:cubicBezTo>
                    <a:cubicBezTo>
                      <a:pt x="21441" y="4880"/>
                      <a:pt x="20806" y="4519"/>
                      <a:pt x="20965" y="4338"/>
                    </a:cubicBezTo>
                    <a:cubicBezTo>
                      <a:pt x="20965" y="4248"/>
                      <a:pt x="21124" y="4157"/>
                      <a:pt x="21441" y="4157"/>
                    </a:cubicBezTo>
                    <a:cubicBezTo>
                      <a:pt x="21441" y="4157"/>
                      <a:pt x="21441" y="3977"/>
                      <a:pt x="21441" y="3796"/>
                    </a:cubicBezTo>
                    <a:cubicBezTo>
                      <a:pt x="21441" y="3705"/>
                      <a:pt x="21441" y="3615"/>
                      <a:pt x="21282" y="3615"/>
                    </a:cubicBezTo>
                    <a:cubicBezTo>
                      <a:pt x="20965" y="3525"/>
                      <a:pt x="20965" y="3163"/>
                      <a:pt x="20965" y="2982"/>
                    </a:cubicBezTo>
                    <a:cubicBezTo>
                      <a:pt x="20965" y="2892"/>
                      <a:pt x="20965" y="2711"/>
                      <a:pt x="20965" y="2711"/>
                    </a:cubicBezTo>
                    <a:cubicBezTo>
                      <a:pt x="20329" y="2531"/>
                      <a:pt x="20488" y="2079"/>
                      <a:pt x="20647" y="1717"/>
                    </a:cubicBezTo>
                    <a:cubicBezTo>
                      <a:pt x="20647" y="1627"/>
                      <a:pt x="20647" y="1627"/>
                      <a:pt x="20647" y="1536"/>
                    </a:cubicBezTo>
                    <a:cubicBezTo>
                      <a:pt x="20647" y="1446"/>
                      <a:pt x="19535" y="1175"/>
                      <a:pt x="19059" y="994"/>
                    </a:cubicBezTo>
                    <a:cubicBezTo>
                      <a:pt x="18741" y="994"/>
                      <a:pt x="18582" y="904"/>
                      <a:pt x="18265" y="904"/>
                    </a:cubicBezTo>
                    <a:cubicBezTo>
                      <a:pt x="17788" y="723"/>
                      <a:pt x="17312" y="542"/>
                      <a:pt x="16994" y="362"/>
                    </a:cubicBezTo>
                    <a:cubicBezTo>
                      <a:pt x="16835" y="271"/>
                      <a:pt x="16676" y="181"/>
                      <a:pt x="16359" y="90"/>
                    </a:cubicBezTo>
                    <a:cubicBezTo>
                      <a:pt x="16359" y="90"/>
                      <a:pt x="16200" y="0"/>
                      <a:pt x="16200" y="0"/>
                    </a:cubicBezTo>
                    <a:cubicBezTo>
                      <a:pt x="16200" y="0"/>
                      <a:pt x="16200" y="0"/>
                      <a:pt x="162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26" name="Shape 3929"/>
              <p:cNvSpPr/>
              <p:nvPr/>
            </p:nvSpPr>
            <p:spPr>
              <a:xfrm>
                <a:off x="1437859" y="797838"/>
                <a:ext cx="183218" cy="109601"/>
              </a:xfrm>
              <a:custGeom>
                <a:avLst/>
                <a:gdLst/>
                <a:ahLst/>
                <a:cxnLst>
                  <a:cxn ang="0">
                    <a:pos x="wd2" y="hd2"/>
                  </a:cxn>
                  <a:cxn ang="5400000">
                    <a:pos x="wd2" y="hd2"/>
                  </a:cxn>
                  <a:cxn ang="10800000">
                    <a:pos x="wd2" y="hd2"/>
                  </a:cxn>
                  <a:cxn ang="16200000">
                    <a:pos x="wd2" y="hd2"/>
                  </a:cxn>
                </a:cxnLst>
                <a:rect l="0" t="0" r="r" b="b"/>
                <a:pathLst>
                  <a:path w="21600" h="21178" extrusionOk="0">
                    <a:moveTo>
                      <a:pt x="18450" y="21178"/>
                    </a:moveTo>
                    <a:cubicBezTo>
                      <a:pt x="18450" y="21178"/>
                      <a:pt x="18450" y="21178"/>
                      <a:pt x="18450" y="20458"/>
                    </a:cubicBezTo>
                    <a:cubicBezTo>
                      <a:pt x="18900" y="20458"/>
                      <a:pt x="18900" y="20458"/>
                      <a:pt x="18900" y="20458"/>
                    </a:cubicBezTo>
                    <a:cubicBezTo>
                      <a:pt x="18900" y="19738"/>
                      <a:pt x="18900" y="19738"/>
                      <a:pt x="19350" y="19738"/>
                    </a:cubicBezTo>
                    <a:cubicBezTo>
                      <a:pt x="19350" y="19738"/>
                      <a:pt x="19350" y="19738"/>
                      <a:pt x="19350" y="19738"/>
                    </a:cubicBezTo>
                    <a:cubicBezTo>
                      <a:pt x="19350" y="19738"/>
                      <a:pt x="19350" y="19738"/>
                      <a:pt x="19350" y="19738"/>
                    </a:cubicBezTo>
                    <a:cubicBezTo>
                      <a:pt x="19350" y="19018"/>
                      <a:pt x="19800" y="19018"/>
                      <a:pt x="20250" y="18298"/>
                    </a:cubicBezTo>
                    <a:cubicBezTo>
                      <a:pt x="20250" y="18298"/>
                      <a:pt x="20250" y="18298"/>
                      <a:pt x="20250" y="18298"/>
                    </a:cubicBezTo>
                    <a:cubicBezTo>
                      <a:pt x="20250" y="18298"/>
                      <a:pt x="20250" y="18298"/>
                      <a:pt x="20250" y="18298"/>
                    </a:cubicBezTo>
                    <a:cubicBezTo>
                      <a:pt x="19350" y="16858"/>
                      <a:pt x="19350" y="16138"/>
                      <a:pt x="18900" y="13978"/>
                    </a:cubicBezTo>
                    <a:cubicBezTo>
                      <a:pt x="18900" y="12538"/>
                      <a:pt x="18900" y="11818"/>
                      <a:pt x="18900" y="11818"/>
                    </a:cubicBezTo>
                    <a:cubicBezTo>
                      <a:pt x="18900" y="10378"/>
                      <a:pt x="18450" y="9658"/>
                      <a:pt x="18900" y="8938"/>
                    </a:cubicBezTo>
                    <a:cubicBezTo>
                      <a:pt x="18900" y="7498"/>
                      <a:pt x="19350" y="6778"/>
                      <a:pt x="19800" y="6058"/>
                    </a:cubicBezTo>
                    <a:cubicBezTo>
                      <a:pt x="19800" y="5338"/>
                      <a:pt x="20250" y="5338"/>
                      <a:pt x="20700" y="3898"/>
                    </a:cubicBezTo>
                    <a:cubicBezTo>
                      <a:pt x="20700" y="3178"/>
                      <a:pt x="21150" y="2458"/>
                      <a:pt x="21600" y="1738"/>
                    </a:cubicBezTo>
                    <a:cubicBezTo>
                      <a:pt x="21600" y="1738"/>
                      <a:pt x="21600" y="1738"/>
                      <a:pt x="21600" y="1738"/>
                    </a:cubicBezTo>
                    <a:cubicBezTo>
                      <a:pt x="21600" y="1738"/>
                      <a:pt x="21600" y="1738"/>
                      <a:pt x="21600" y="1738"/>
                    </a:cubicBezTo>
                    <a:cubicBezTo>
                      <a:pt x="21600" y="1738"/>
                      <a:pt x="21600" y="1738"/>
                      <a:pt x="21600" y="1738"/>
                    </a:cubicBezTo>
                    <a:cubicBezTo>
                      <a:pt x="20250" y="2458"/>
                      <a:pt x="18450" y="1738"/>
                      <a:pt x="16650" y="1018"/>
                    </a:cubicBezTo>
                    <a:cubicBezTo>
                      <a:pt x="14850" y="298"/>
                      <a:pt x="13050" y="-422"/>
                      <a:pt x="11700" y="298"/>
                    </a:cubicBezTo>
                    <a:cubicBezTo>
                      <a:pt x="10800" y="298"/>
                      <a:pt x="9900" y="298"/>
                      <a:pt x="8550" y="1018"/>
                    </a:cubicBezTo>
                    <a:cubicBezTo>
                      <a:pt x="6750" y="1018"/>
                      <a:pt x="3600" y="1738"/>
                      <a:pt x="2700" y="2458"/>
                    </a:cubicBezTo>
                    <a:cubicBezTo>
                      <a:pt x="2250" y="3898"/>
                      <a:pt x="1350" y="4618"/>
                      <a:pt x="450" y="4618"/>
                    </a:cubicBezTo>
                    <a:cubicBezTo>
                      <a:pt x="450" y="5338"/>
                      <a:pt x="0" y="5338"/>
                      <a:pt x="0" y="5338"/>
                    </a:cubicBezTo>
                    <a:cubicBezTo>
                      <a:pt x="900" y="6778"/>
                      <a:pt x="900" y="8218"/>
                      <a:pt x="900" y="8938"/>
                    </a:cubicBezTo>
                    <a:cubicBezTo>
                      <a:pt x="450" y="9658"/>
                      <a:pt x="450" y="10378"/>
                      <a:pt x="900" y="10378"/>
                    </a:cubicBezTo>
                    <a:cubicBezTo>
                      <a:pt x="2250" y="13258"/>
                      <a:pt x="2250" y="13258"/>
                      <a:pt x="3150" y="12538"/>
                    </a:cubicBezTo>
                    <a:cubicBezTo>
                      <a:pt x="4050" y="12538"/>
                      <a:pt x="5400" y="13258"/>
                      <a:pt x="5850" y="14698"/>
                    </a:cubicBezTo>
                    <a:cubicBezTo>
                      <a:pt x="5850" y="14698"/>
                      <a:pt x="5850" y="15418"/>
                      <a:pt x="5850" y="16138"/>
                    </a:cubicBezTo>
                    <a:cubicBezTo>
                      <a:pt x="5850" y="16138"/>
                      <a:pt x="5850" y="16138"/>
                      <a:pt x="5850" y="16138"/>
                    </a:cubicBezTo>
                    <a:cubicBezTo>
                      <a:pt x="6300" y="16138"/>
                      <a:pt x="6300" y="16138"/>
                      <a:pt x="6750" y="16138"/>
                    </a:cubicBezTo>
                    <a:cubicBezTo>
                      <a:pt x="6750" y="16138"/>
                      <a:pt x="7200" y="16138"/>
                      <a:pt x="7200" y="16138"/>
                    </a:cubicBezTo>
                    <a:cubicBezTo>
                      <a:pt x="7650" y="16138"/>
                      <a:pt x="8100" y="16138"/>
                      <a:pt x="8100" y="16138"/>
                    </a:cubicBezTo>
                    <a:cubicBezTo>
                      <a:pt x="9450" y="16138"/>
                      <a:pt x="9900" y="16138"/>
                      <a:pt x="10350" y="16138"/>
                    </a:cubicBezTo>
                    <a:cubicBezTo>
                      <a:pt x="10350" y="16858"/>
                      <a:pt x="10350" y="16858"/>
                      <a:pt x="10350" y="16858"/>
                    </a:cubicBezTo>
                    <a:cubicBezTo>
                      <a:pt x="13500" y="20458"/>
                      <a:pt x="14400" y="21178"/>
                      <a:pt x="14400" y="21178"/>
                    </a:cubicBezTo>
                    <a:cubicBezTo>
                      <a:pt x="14400" y="21178"/>
                      <a:pt x="14850" y="21178"/>
                      <a:pt x="14850" y="21178"/>
                    </a:cubicBezTo>
                    <a:cubicBezTo>
                      <a:pt x="14850" y="21178"/>
                      <a:pt x="14850" y="20458"/>
                      <a:pt x="14850" y="20458"/>
                    </a:cubicBezTo>
                    <a:cubicBezTo>
                      <a:pt x="14850" y="20458"/>
                      <a:pt x="14850" y="20458"/>
                      <a:pt x="15300" y="20458"/>
                    </a:cubicBezTo>
                    <a:cubicBezTo>
                      <a:pt x="15300" y="20458"/>
                      <a:pt x="15300" y="20458"/>
                      <a:pt x="15300" y="20458"/>
                    </a:cubicBezTo>
                    <a:cubicBezTo>
                      <a:pt x="16200" y="20458"/>
                      <a:pt x="17100" y="21178"/>
                      <a:pt x="18450" y="21178"/>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27" name="Shape 3930"/>
              <p:cNvSpPr/>
              <p:nvPr/>
            </p:nvSpPr>
            <p:spPr>
              <a:xfrm>
                <a:off x="665159" y="0"/>
                <a:ext cx="1091340" cy="878293"/>
              </a:xfrm>
              <a:custGeom>
                <a:avLst/>
                <a:gdLst/>
                <a:ahLst/>
                <a:cxnLst>
                  <a:cxn ang="0">
                    <a:pos x="wd2" y="hd2"/>
                  </a:cxn>
                  <a:cxn ang="5400000">
                    <a:pos x="wd2" y="hd2"/>
                  </a:cxn>
                  <a:cxn ang="10800000">
                    <a:pos x="wd2" y="hd2"/>
                  </a:cxn>
                  <a:cxn ang="16200000">
                    <a:pos x="wd2" y="hd2"/>
                  </a:cxn>
                </a:cxnLst>
                <a:rect l="0" t="0" r="r" b="b"/>
                <a:pathLst>
                  <a:path w="21600" h="21492" extrusionOk="0">
                    <a:moveTo>
                      <a:pt x="13141" y="3560"/>
                    </a:moveTo>
                    <a:cubicBezTo>
                      <a:pt x="13217" y="3470"/>
                      <a:pt x="13217" y="3470"/>
                      <a:pt x="13292" y="3379"/>
                    </a:cubicBezTo>
                    <a:cubicBezTo>
                      <a:pt x="13292" y="3379"/>
                      <a:pt x="13292" y="3379"/>
                      <a:pt x="13292" y="3379"/>
                    </a:cubicBezTo>
                    <a:cubicBezTo>
                      <a:pt x="13292" y="3289"/>
                      <a:pt x="13368" y="3289"/>
                      <a:pt x="13443" y="3199"/>
                    </a:cubicBezTo>
                    <a:cubicBezTo>
                      <a:pt x="13443" y="3199"/>
                      <a:pt x="13443" y="3199"/>
                      <a:pt x="13443" y="3199"/>
                    </a:cubicBezTo>
                    <a:cubicBezTo>
                      <a:pt x="13519" y="3199"/>
                      <a:pt x="13519" y="3199"/>
                      <a:pt x="13594" y="3108"/>
                    </a:cubicBezTo>
                    <a:cubicBezTo>
                      <a:pt x="13594" y="3108"/>
                      <a:pt x="13594" y="3108"/>
                      <a:pt x="13594" y="3108"/>
                    </a:cubicBezTo>
                    <a:cubicBezTo>
                      <a:pt x="13670" y="3108"/>
                      <a:pt x="13745" y="3108"/>
                      <a:pt x="13745" y="3108"/>
                    </a:cubicBezTo>
                    <a:cubicBezTo>
                      <a:pt x="13972" y="3199"/>
                      <a:pt x="14123" y="3379"/>
                      <a:pt x="14274" y="3560"/>
                    </a:cubicBezTo>
                    <a:cubicBezTo>
                      <a:pt x="14425" y="3741"/>
                      <a:pt x="14576" y="3922"/>
                      <a:pt x="14727" y="3922"/>
                    </a:cubicBezTo>
                    <a:cubicBezTo>
                      <a:pt x="14803" y="4012"/>
                      <a:pt x="14878" y="4012"/>
                      <a:pt x="14954" y="4012"/>
                    </a:cubicBezTo>
                    <a:cubicBezTo>
                      <a:pt x="15180" y="4102"/>
                      <a:pt x="15331" y="4102"/>
                      <a:pt x="15407" y="4102"/>
                    </a:cubicBezTo>
                    <a:cubicBezTo>
                      <a:pt x="15407" y="4102"/>
                      <a:pt x="15483" y="4102"/>
                      <a:pt x="15483" y="4102"/>
                    </a:cubicBezTo>
                    <a:cubicBezTo>
                      <a:pt x="15558" y="3922"/>
                      <a:pt x="15785" y="3922"/>
                      <a:pt x="16011" y="4012"/>
                    </a:cubicBezTo>
                    <a:cubicBezTo>
                      <a:pt x="16087" y="4012"/>
                      <a:pt x="16162" y="4102"/>
                      <a:pt x="16238" y="4102"/>
                    </a:cubicBezTo>
                    <a:cubicBezTo>
                      <a:pt x="16238" y="4012"/>
                      <a:pt x="16313" y="4012"/>
                      <a:pt x="16313" y="4012"/>
                    </a:cubicBezTo>
                    <a:cubicBezTo>
                      <a:pt x="16464" y="4012"/>
                      <a:pt x="16540" y="4193"/>
                      <a:pt x="16615" y="4283"/>
                    </a:cubicBezTo>
                    <a:cubicBezTo>
                      <a:pt x="16615" y="4283"/>
                      <a:pt x="16615" y="4283"/>
                      <a:pt x="16615" y="4283"/>
                    </a:cubicBezTo>
                    <a:cubicBezTo>
                      <a:pt x="16615" y="4283"/>
                      <a:pt x="16615" y="4283"/>
                      <a:pt x="16615" y="4283"/>
                    </a:cubicBezTo>
                    <a:cubicBezTo>
                      <a:pt x="16691" y="4193"/>
                      <a:pt x="16691" y="4012"/>
                      <a:pt x="16691" y="3922"/>
                    </a:cubicBezTo>
                    <a:cubicBezTo>
                      <a:pt x="16691" y="3831"/>
                      <a:pt x="16766" y="3650"/>
                      <a:pt x="16993" y="3650"/>
                    </a:cubicBezTo>
                    <a:cubicBezTo>
                      <a:pt x="17069" y="3650"/>
                      <a:pt x="17069" y="3650"/>
                      <a:pt x="17144" y="3650"/>
                    </a:cubicBezTo>
                    <a:cubicBezTo>
                      <a:pt x="17220" y="3650"/>
                      <a:pt x="17220" y="3650"/>
                      <a:pt x="17220" y="3650"/>
                    </a:cubicBezTo>
                    <a:cubicBezTo>
                      <a:pt x="17220" y="3560"/>
                      <a:pt x="17220" y="3379"/>
                      <a:pt x="17144" y="3289"/>
                    </a:cubicBezTo>
                    <a:cubicBezTo>
                      <a:pt x="17144" y="3199"/>
                      <a:pt x="17144" y="3018"/>
                      <a:pt x="17144" y="2927"/>
                    </a:cubicBezTo>
                    <a:cubicBezTo>
                      <a:pt x="17144" y="2656"/>
                      <a:pt x="17371" y="2476"/>
                      <a:pt x="17446" y="2385"/>
                    </a:cubicBezTo>
                    <a:cubicBezTo>
                      <a:pt x="17522" y="2385"/>
                      <a:pt x="17673" y="2295"/>
                      <a:pt x="17673" y="2295"/>
                    </a:cubicBezTo>
                    <a:cubicBezTo>
                      <a:pt x="17673" y="1933"/>
                      <a:pt x="17975" y="1933"/>
                      <a:pt x="18201" y="1933"/>
                    </a:cubicBezTo>
                    <a:cubicBezTo>
                      <a:pt x="18277" y="1933"/>
                      <a:pt x="18277" y="1933"/>
                      <a:pt x="18277" y="1933"/>
                    </a:cubicBezTo>
                    <a:cubicBezTo>
                      <a:pt x="18428" y="1933"/>
                      <a:pt x="18503" y="1933"/>
                      <a:pt x="18579" y="1843"/>
                    </a:cubicBezTo>
                    <a:cubicBezTo>
                      <a:pt x="18655" y="1753"/>
                      <a:pt x="18806" y="1662"/>
                      <a:pt x="19032" y="1662"/>
                    </a:cubicBezTo>
                    <a:cubicBezTo>
                      <a:pt x="19259" y="1662"/>
                      <a:pt x="19410" y="1753"/>
                      <a:pt x="19485" y="1933"/>
                    </a:cubicBezTo>
                    <a:cubicBezTo>
                      <a:pt x="19561" y="2024"/>
                      <a:pt x="19712" y="2114"/>
                      <a:pt x="19863" y="2204"/>
                    </a:cubicBezTo>
                    <a:cubicBezTo>
                      <a:pt x="20090" y="2385"/>
                      <a:pt x="20316" y="2476"/>
                      <a:pt x="20392" y="2747"/>
                    </a:cubicBezTo>
                    <a:cubicBezTo>
                      <a:pt x="20392" y="2747"/>
                      <a:pt x="20392" y="2837"/>
                      <a:pt x="20392" y="2927"/>
                    </a:cubicBezTo>
                    <a:cubicBezTo>
                      <a:pt x="20392" y="2927"/>
                      <a:pt x="20392" y="2927"/>
                      <a:pt x="20392" y="2927"/>
                    </a:cubicBezTo>
                    <a:cubicBezTo>
                      <a:pt x="20392" y="2927"/>
                      <a:pt x="20467" y="2927"/>
                      <a:pt x="20467" y="2927"/>
                    </a:cubicBezTo>
                    <a:cubicBezTo>
                      <a:pt x="20467" y="2927"/>
                      <a:pt x="20467" y="2927"/>
                      <a:pt x="20467" y="2927"/>
                    </a:cubicBezTo>
                    <a:cubicBezTo>
                      <a:pt x="20543" y="2927"/>
                      <a:pt x="20618" y="2927"/>
                      <a:pt x="20618" y="2927"/>
                    </a:cubicBezTo>
                    <a:cubicBezTo>
                      <a:pt x="20694" y="2927"/>
                      <a:pt x="20769" y="2837"/>
                      <a:pt x="20845" y="2747"/>
                    </a:cubicBezTo>
                    <a:cubicBezTo>
                      <a:pt x="20920" y="2747"/>
                      <a:pt x="20920" y="2656"/>
                      <a:pt x="20920" y="2656"/>
                    </a:cubicBezTo>
                    <a:cubicBezTo>
                      <a:pt x="20845" y="2656"/>
                      <a:pt x="20769" y="2656"/>
                      <a:pt x="20694" y="2566"/>
                    </a:cubicBezTo>
                    <a:cubicBezTo>
                      <a:pt x="20618" y="2476"/>
                      <a:pt x="20618" y="2385"/>
                      <a:pt x="20618" y="2295"/>
                    </a:cubicBezTo>
                    <a:cubicBezTo>
                      <a:pt x="20543" y="2295"/>
                      <a:pt x="20392" y="2114"/>
                      <a:pt x="20316" y="2114"/>
                    </a:cubicBezTo>
                    <a:cubicBezTo>
                      <a:pt x="20165" y="2024"/>
                      <a:pt x="20090" y="1933"/>
                      <a:pt x="20014" y="1843"/>
                    </a:cubicBezTo>
                    <a:cubicBezTo>
                      <a:pt x="20014" y="1753"/>
                      <a:pt x="20014" y="1662"/>
                      <a:pt x="20090" y="1662"/>
                    </a:cubicBezTo>
                    <a:cubicBezTo>
                      <a:pt x="20165" y="1481"/>
                      <a:pt x="20467" y="1481"/>
                      <a:pt x="20694" y="1662"/>
                    </a:cubicBezTo>
                    <a:cubicBezTo>
                      <a:pt x="20845" y="1753"/>
                      <a:pt x="20845" y="1753"/>
                      <a:pt x="21071" y="1481"/>
                    </a:cubicBezTo>
                    <a:cubicBezTo>
                      <a:pt x="21222" y="1301"/>
                      <a:pt x="21449" y="1301"/>
                      <a:pt x="21524" y="1301"/>
                    </a:cubicBezTo>
                    <a:cubicBezTo>
                      <a:pt x="21600" y="1301"/>
                      <a:pt x="21600" y="1301"/>
                      <a:pt x="21600" y="1301"/>
                    </a:cubicBezTo>
                    <a:cubicBezTo>
                      <a:pt x="21524" y="1210"/>
                      <a:pt x="21449" y="1210"/>
                      <a:pt x="21449" y="1120"/>
                    </a:cubicBezTo>
                    <a:cubicBezTo>
                      <a:pt x="21298" y="1120"/>
                      <a:pt x="21222" y="1030"/>
                      <a:pt x="21222" y="939"/>
                    </a:cubicBezTo>
                    <a:cubicBezTo>
                      <a:pt x="21147" y="849"/>
                      <a:pt x="20920" y="668"/>
                      <a:pt x="20694" y="758"/>
                    </a:cubicBezTo>
                    <a:cubicBezTo>
                      <a:pt x="20694" y="758"/>
                      <a:pt x="20618" y="758"/>
                      <a:pt x="20543" y="758"/>
                    </a:cubicBezTo>
                    <a:cubicBezTo>
                      <a:pt x="20392" y="758"/>
                      <a:pt x="20316" y="668"/>
                      <a:pt x="20241" y="578"/>
                    </a:cubicBezTo>
                    <a:cubicBezTo>
                      <a:pt x="20165" y="487"/>
                      <a:pt x="20165" y="487"/>
                      <a:pt x="20165" y="487"/>
                    </a:cubicBezTo>
                    <a:cubicBezTo>
                      <a:pt x="20165" y="487"/>
                      <a:pt x="20090" y="487"/>
                      <a:pt x="20090" y="487"/>
                    </a:cubicBezTo>
                    <a:cubicBezTo>
                      <a:pt x="19938" y="487"/>
                      <a:pt x="19712" y="668"/>
                      <a:pt x="19712" y="849"/>
                    </a:cubicBezTo>
                    <a:cubicBezTo>
                      <a:pt x="19712" y="1391"/>
                      <a:pt x="19334" y="1391"/>
                      <a:pt x="19183" y="1210"/>
                    </a:cubicBezTo>
                    <a:cubicBezTo>
                      <a:pt x="19183" y="1120"/>
                      <a:pt x="19183" y="939"/>
                      <a:pt x="19259" y="849"/>
                    </a:cubicBezTo>
                    <a:cubicBezTo>
                      <a:pt x="19259" y="849"/>
                      <a:pt x="19259" y="758"/>
                      <a:pt x="19259" y="668"/>
                    </a:cubicBezTo>
                    <a:cubicBezTo>
                      <a:pt x="19183" y="668"/>
                      <a:pt x="19183" y="578"/>
                      <a:pt x="19183" y="487"/>
                    </a:cubicBezTo>
                    <a:cubicBezTo>
                      <a:pt x="19259" y="397"/>
                      <a:pt x="19259" y="216"/>
                      <a:pt x="19410" y="216"/>
                    </a:cubicBezTo>
                    <a:cubicBezTo>
                      <a:pt x="19410" y="216"/>
                      <a:pt x="19410" y="216"/>
                      <a:pt x="19410" y="126"/>
                    </a:cubicBezTo>
                    <a:cubicBezTo>
                      <a:pt x="19334" y="35"/>
                      <a:pt x="19259" y="35"/>
                      <a:pt x="19108" y="35"/>
                    </a:cubicBezTo>
                    <a:cubicBezTo>
                      <a:pt x="18881" y="-55"/>
                      <a:pt x="18806" y="126"/>
                      <a:pt x="18730" y="126"/>
                    </a:cubicBezTo>
                    <a:cubicBezTo>
                      <a:pt x="18730" y="216"/>
                      <a:pt x="18730" y="307"/>
                      <a:pt x="18730" y="307"/>
                    </a:cubicBezTo>
                    <a:cubicBezTo>
                      <a:pt x="18730" y="307"/>
                      <a:pt x="18806" y="487"/>
                      <a:pt x="18730" y="668"/>
                    </a:cubicBezTo>
                    <a:cubicBezTo>
                      <a:pt x="18655" y="939"/>
                      <a:pt x="18352" y="1391"/>
                      <a:pt x="18050" y="1391"/>
                    </a:cubicBezTo>
                    <a:cubicBezTo>
                      <a:pt x="17975" y="1391"/>
                      <a:pt x="17975" y="1301"/>
                      <a:pt x="17899" y="1301"/>
                    </a:cubicBezTo>
                    <a:cubicBezTo>
                      <a:pt x="17824" y="1120"/>
                      <a:pt x="17824" y="939"/>
                      <a:pt x="17899" y="668"/>
                    </a:cubicBezTo>
                    <a:cubicBezTo>
                      <a:pt x="17899" y="578"/>
                      <a:pt x="17899" y="487"/>
                      <a:pt x="17975" y="487"/>
                    </a:cubicBezTo>
                    <a:cubicBezTo>
                      <a:pt x="17899" y="487"/>
                      <a:pt x="17824" y="578"/>
                      <a:pt x="17673" y="758"/>
                    </a:cubicBezTo>
                    <a:cubicBezTo>
                      <a:pt x="17597" y="939"/>
                      <a:pt x="17522" y="1030"/>
                      <a:pt x="17446" y="1120"/>
                    </a:cubicBezTo>
                    <a:cubicBezTo>
                      <a:pt x="17144" y="1481"/>
                      <a:pt x="16993" y="1753"/>
                      <a:pt x="16766" y="1843"/>
                    </a:cubicBezTo>
                    <a:cubicBezTo>
                      <a:pt x="16691" y="1843"/>
                      <a:pt x="16691" y="1843"/>
                      <a:pt x="16691" y="1843"/>
                    </a:cubicBezTo>
                    <a:cubicBezTo>
                      <a:pt x="16615" y="1843"/>
                      <a:pt x="16464" y="1753"/>
                      <a:pt x="16464" y="1572"/>
                    </a:cubicBezTo>
                    <a:cubicBezTo>
                      <a:pt x="16389" y="1391"/>
                      <a:pt x="16540" y="1030"/>
                      <a:pt x="16842" y="849"/>
                    </a:cubicBezTo>
                    <a:cubicBezTo>
                      <a:pt x="16917" y="758"/>
                      <a:pt x="16993" y="578"/>
                      <a:pt x="17069" y="397"/>
                    </a:cubicBezTo>
                    <a:cubicBezTo>
                      <a:pt x="17144" y="216"/>
                      <a:pt x="17220" y="35"/>
                      <a:pt x="17371" y="35"/>
                    </a:cubicBezTo>
                    <a:cubicBezTo>
                      <a:pt x="17371" y="35"/>
                      <a:pt x="17371" y="35"/>
                      <a:pt x="17295" y="35"/>
                    </a:cubicBezTo>
                    <a:cubicBezTo>
                      <a:pt x="17220" y="-55"/>
                      <a:pt x="17144" y="35"/>
                      <a:pt x="17069" y="216"/>
                    </a:cubicBezTo>
                    <a:cubicBezTo>
                      <a:pt x="17069" y="307"/>
                      <a:pt x="16993" y="307"/>
                      <a:pt x="16993" y="397"/>
                    </a:cubicBezTo>
                    <a:cubicBezTo>
                      <a:pt x="16842" y="487"/>
                      <a:pt x="16615" y="487"/>
                      <a:pt x="16464" y="397"/>
                    </a:cubicBezTo>
                    <a:cubicBezTo>
                      <a:pt x="16389" y="397"/>
                      <a:pt x="16389" y="397"/>
                      <a:pt x="16389" y="397"/>
                    </a:cubicBezTo>
                    <a:cubicBezTo>
                      <a:pt x="16313" y="397"/>
                      <a:pt x="16313" y="397"/>
                      <a:pt x="16313" y="487"/>
                    </a:cubicBezTo>
                    <a:cubicBezTo>
                      <a:pt x="16238" y="487"/>
                      <a:pt x="16238" y="487"/>
                      <a:pt x="16238" y="487"/>
                    </a:cubicBezTo>
                    <a:cubicBezTo>
                      <a:pt x="16313" y="578"/>
                      <a:pt x="16313" y="758"/>
                      <a:pt x="16313" y="849"/>
                    </a:cubicBezTo>
                    <a:cubicBezTo>
                      <a:pt x="16238" y="939"/>
                      <a:pt x="16162" y="1030"/>
                      <a:pt x="16087" y="1030"/>
                    </a:cubicBezTo>
                    <a:cubicBezTo>
                      <a:pt x="16011" y="1030"/>
                      <a:pt x="15860" y="1030"/>
                      <a:pt x="15785" y="849"/>
                    </a:cubicBezTo>
                    <a:cubicBezTo>
                      <a:pt x="15785" y="758"/>
                      <a:pt x="15785" y="758"/>
                      <a:pt x="15785" y="758"/>
                    </a:cubicBezTo>
                    <a:cubicBezTo>
                      <a:pt x="15709" y="758"/>
                      <a:pt x="15558" y="849"/>
                      <a:pt x="15483" y="1030"/>
                    </a:cubicBezTo>
                    <a:cubicBezTo>
                      <a:pt x="15407" y="1120"/>
                      <a:pt x="15331" y="1210"/>
                      <a:pt x="15331" y="1301"/>
                    </a:cubicBezTo>
                    <a:cubicBezTo>
                      <a:pt x="15331" y="1391"/>
                      <a:pt x="15407" y="1572"/>
                      <a:pt x="15407" y="1662"/>
                    </a:cubicBezTo>
                    <a:cubicBezTo>
                      <a:pt x="15331" y="1933"/>
                      <a:pt x="15256" y="2024"/>
                      <a:pt x="15105" y="2114"/>
                    </a:cubicBezTo>
                    <a:cubicBezTo>
                      <a:pt x="15029" y="2114"/>
                      <a:pt x="15029" y="2114"/>
                      <a:pt x="15029" y="2114"/>
                    </a:cubicBezTo>
                    <a:cubicBezTo>
                      <a:pt x="14803" y="2114"/>
                      <a:pt x="14727" y="1843"/>
                      <a:pt x="14727" y="1572"/>
                    </a:cubicBezTo>
                    <a:cubicBezTo>
                      <a:pt x="14727" y="1572"/>
                      <a:pt x="14727" y="1572"/>
                      <a:pt x="14727" y="1481"/>
                    </a:cubicBezTo>
                    <a:cubicBezTo>
                      <a:pt x="14727" y="1481"/>
                      <a:pt x="14727" y="1572"/>
                      <a:pt x="14727" y="1572"/>
                    </a:cubicBezTo>
                    <a:cubicBezTo>
                      <a:pt x="14652" y="1662"/>
                      <a:pt x="14576" y="1753"/>
                      <a:pt x="14350" y="1753"/>
                    </a:cubicBezTo>
                    <a:cubicBezTo>
                      <a:pt x="14274" y="1753"/>
                      <a:pt x="14123" y="1753"/>
                      <a:pt x="14048" y="1662"/>
                    </a:cubicBezTo>
                    <a:cubicBezTo>
                      <a:pt x="14048" y="1572"/>
                      <a:pt x="13897" y="1572"/>
                      <a:pt x="13745" y="1572"/>
                    </a:cubicBezTo>
                    <a:cubicBezTo>
                      <a:pt x="13821" y="1662"/>
                      <a:pt x="13821" y="1662"/>
                      <a:pt x="13821" y="1662"/>
                    </a:cubicBezTo>
                    <a:cubicBezTo>
                      <a:pt x="14048" y="1753"/>
                      <a:pt x="14123" y="1843"/>
                      <a:pt x="14199" y="2024"/>
                    </a:cubicBezTo>
                    <a:cubicBezTo>
                      <a:pt x="14199" y="2114"/>
                      <a:pt x="14199" y="2114"/>
                      <a:pt x="14199" y="2114"/>
                    </a:cubicBezTo>
                    <a:cubicBezTo>
                      <a:pt x="14123" y="2204"/>
                      <a:pt x="14123" y="2204"/>
                      <a:pt x="14123" y="2204"/>
                    </a:cubicBezTo>
                    <a:cubicBezTo>
                      <a:pt x="14048" y="2295"/>
                      <a:pt x="13972" y="2295"/>
                      <a:pt x="13821" y="2204"/>
                    </a:cubicBezTo>
                    <a:cubicBezTo>
                      <a:pt x="13745" y="2204"/>
                      <a:pt x="13745" y="2114"/>
                      <a:pt x="13670" y="2114"/>
                    </a:cubicBezTo>
                    <a:cubicBezTo>
                      <a:pt x="13594" y="2204"/>
                      <a:pt x="13443" y="2204"/>
                      <a:pt x="13217" y="2024"/>
                    </a:cubicBezTo>
                    <a:cubicBezTo>
                      <a:pt x="13292" y="2114"/>
                      <a:pt x="13217" y="2204"/>
                      <a:pt x="13217" y="2295"/>
                    </a:cubicBezTo>
                    <a:cubicBezTo>
                      <a:pt x="13217" y="2385"/>
                      <a:pt x="13217" y="2385"/>
                      <a:pt x="13217" y="2476"/>
                    </a:cubicBezTo>
                    <a:cubicBezTo>
                      <a:pt x="13217" y="2927"/>
                      <a:pt x="12839" y="2927"/>
                      <a:pt x="12688" y="2656"/>
                    </a:cubicBezTo>
                    <a:cubicBezTo>
                      <a:pt x="12613" y="2566"/>
                      <a:pt x="12613" y="2385"/>
                      <a:pt x="12613" y="2295"/>
                    </a:cubicBezTo>
                    <a:cubicBezTo>
                      <a:pt x="12537" y="2295"/>
                      <a:pt x="12462" y="2295"/>
                      <a:pt x="12386" y="2385"/>
                    </a:cubicBezTo>
                    <a:cubicBezTo>
                      <a:pt x="12310" y="2476"/>
                      <a:pt x="12310" y="2476"/>
                      <a:pt x="12235" y="2476"/>
                    </a:cubicBezTo>
                    <a:cubicBezTo>
                      <a:pt x="12159" y="2476"/>
                      <a:pt x="12159" y="2476"/>
                      <a:pt x="12159" y="2476"/>
                    </a:cubicBezTo>
                    <a:cubicBezTo>
                      <a:pt x="12084" y="2385"/>
                      <a:pt x="12084" y="2385"/>
                      <a:pt x="12084" y="2385"/>
                    </a:cubicBezTo>
                    <a:cubicBezTo>
                      <a:pt x="12008" y="2295"/>
                      <a:pt x="12084" y="2204"/>
                      <a:pt x="12084" y="2024"/>
                    </a:cubicBezTo>
                    <a:cubicBezTo>
                      <a:pt x="12084" y="1933"/>
                      <a:pt x="12159" y="1753"/>
                      <a:pt x="12084" y="1753"/>
                    </a:cubicBezTo>
                    <a:cubicBezTo>
                      <a:pt x="12084" y="1753"/>
                      <a:pt x="12008" y="1753"/>
                      <a:pt x="11933" y="1753"/>
                    </a:cubicBezTo>
                    <a:cubicBezTo>
                      <a:pt x="11857" y="1843"/>
                      <a:pt x="11782" y="1843"/>
                      <a:pt x="11706" y="1933"/>
                    </a:cubicBezTo>
                    <a:cubicBezTo>
                      <a:pt x="11631" y="1933"/>
                      <a:pt x="11631" y="1933"/>
                      <a:pt x="11631" y="1933"/>
                    </a:cubicBezTo>
                    <a:cubicBezTo>
                      <a:pt x="11631" y="1933"/>
                      <a:pt x="11555" y="1933"/>
                      <a:pt x="11555" y="1933"/>
                    </a:cubicBezTo>
                    <a:cubicBezTo>
                      <a:pt x="11706" y="2114"/>
                      <a:pt x="11706" y="2295"/>
                      <a:pt x="11631" y="2476"/>
                    </a:cubicBezTo>
                    <a:cubicBezTo>
                      <a:pt x="11631" y="2566"/>
                      <a:pt x="11480" y="2656"/>
                      <a:pt x="11329" y="2656"/>
                    </a:cubicBezTo>
                    <a:cubicBezTo>
                      <a:pt x="11253" y="2656"/>
                      <a:pt x="11253" y="2656"/>
                      <a:pt x="11253" y="2656"/>
                    </a:cubicBezTo>
                    <a:cubicBezTo>
                      <a:pt x="11253" y="2656"/>
                      <a:pt x="11253" y="2656"/>
                      <a:pt x="11253" y="2656"/>
                    </a:cubicBezTo>
                    <a:cubicBezTo>
                      <a:pt x="11253" y="2747"/>
                      <a:pt x="11178" y="2927"/>
                      <a:pt x="11178" y="2927"/>
                    </a:cubicBezTo>
                    <a:cubicBezTo>
                      <a:pt x="11102" y="3018"/>
                      <a:pt x="11027" y="3108"/>
                      <a:pt x="10951" y="3108"/>
                    </a:cubicBezTo>
                    <a:cubicBezTo>
                      <a:pt x="10800" y="3108"/>
                      <a:pt x="10649" y="3018"/>
                      <a:pt x="10649" y="2837"/>
                    </a:cubicBezTo>
                    <a:cubicBezTo>
                      <a:pt x="10649" y="2837"/>
                      <a:pt x="10573" y="2837"/>
                      <a:pt x="10573" y="2837"/>
                    </a:cubicBezTo>
                    <a:cubicBezTo>
                      <a:pt x="10498" y="2837"/>
                      <a:pt x="10347" y="2837"/>
                      <a:pt x="10347" y="2927"/>
                    </a:cubicBezTo>
                    <a:cubicBezTo>
                      <a:pt x="10271" y="3018"/>
                      <a:pt x="10196" y="3108"/>
                      <a:pt x="10120" y="3199"/>
                    </a:cubicBezTo>
                    <a:cubicBezTo>
                      <a:pt x="10045" y="3289"/>
                      <a:pt x="9969" y="3289"/>
                      <a:pt x="9969" y="3379"/>
                    </a:cubicBezTo>
                    <a:cubicBezTo>
                      <a:pt x="10045" y="3289"/>
                      <a:pt x="10196" y="3289"/>
                      <a:pt x="10347" y="3289"/>
                    </a:cubicBezTo>
                    <a:cubicBezTo>
                      <a:pt x="10422" y="3379"/>
                      <a:pt x="10573" y="3470"/>
                      <a:pt x="10498" y="3741"/>
                    </a:cubicBezTo>
                    <a:cubicBezTo>
                      <a:pt x="10498" y="3741"/>
                      <a:pt x="10498" y="3741"/>
                      <a:pt x="10498" y="3741"/>
                    </a:cubicBezTo>
                    <a:cubicBezTo>
                      <a:pt x="10649" y="3831"/>
                      <a:pt x="10649" y="4102"/>
                      <a:pt x="10649" y="4193"/>
                    </a:cubicBezTo>
                    <a:cubicBezTo>
                      <a:pt x="10573" y="4373"/>
                      <a:pt x="10347" y="4464"/>
                      <a:pt x="10196" y="4283"/>
                    </a:cubicBezTo>
                    <a:cubicBezTo>
                      <a:pt x="10120" y="4193"/>
                      <a:pt x="10120" y="4102"/>
                      <a:pt x="10045" y="4102"/>
                    </a:cubicBezTo>
                    <a:cubicBezTo>
                      <a:pt x="10045" y="4102"/>
                      <a:pt x="10045" y="4193"/>
                      <a:pt x="10045" y="4193"/>
                    </a:cubicBezTo>
                    <a:cubicBezTo>
                      <a:pt x="9969" y="4464"/>
                      <a:pt x="9894" y="4464"/>
                      <a:pt x="9818" y="4464"/>
                    </a:cubicBezTo>
                    <a:cubicBezTo>
                      <a:pt x="9667" y="4464"/>
                      <a:pt x="9592" y="4373"/>
                      <a:pt x="9441" y="4102"/>
                    </a:cubicBezTo>
                    <a:cubicBezTo>
                      <a:pt x="9441" y="4102"/>
                      <a:pt x="9441" y="4102"/>
                      <a:pt x="9441" y="4102"/>
                    </a:cubicBezTo>
                    <a:cubicBezTo>
                      <a:pt x="9441" y="4102"/>
                      <a:pt x="9365" y="4102"/>
                      <a:pt x="9365" y="4102"/>
                    </a:cubicBezTo>
                    <a:cubicBezTo>
                      <a:pt x="9290" y="4283"/>
                      <a:pt x="9214" y="4373"/>
                      <a:pt x="9063" y="4373"/>
                    </a:cubicBezTo>
                    <a:cubicBezTo>
                      <a:pt x="9063" y="4373"/>
                      <a:pt x="8987" y="4373"/>
                      <a:pt x="8987" y="4283"/>
                    </a:cubicBezTo>
                    <a:cubicBezTo>
                      <a:pt x="8836" y="4193"/>
                      <a:pt x="8836" y="4012"/>
                      <a:pt x="8912" y="3831"/>
                    </a:cubicBezTo>
                    <a:cubicBezTo>
                      <a:pt x="8912" y="3922"/>
                      <a:pt x="8836" y="3922"/>
                      <a:pt x="8836" y="3922"/>
                    </a:cubicBezTo>
                    <a:cubicBezTo>
                      <a:pt x="8685" y="4102"/>
                      <a:pt x="8534" y="4193"/>
                      <a:pt x="8383" y="4283"/>
                    </a:cubicBezTo>
                    <a:cubicBezTo>
                      <a:pt x="8383" y="4283"/>
                      <a:pt x="8383" y="4283"/>
                      <a:pt x="8383" y="4283"/>
                    </a:cubicBezTo>
                    <a:cubicBezTo>
                      <a:pt x="8383" y="4373"/>
                      <a:pt x="8383" y="4373"/>
                      <a:pt x="8383" y="4373"/>
                    </a:cubicBezTo>
                    <a:cubicBezTo>
                      <a:pt x="8383" y="4554"/>
                      <a:pt x="8232" y="4645"/>
                      <a:pt x="8157" y="4735"/>
                    </a:cubicBezTo>
                    <a:cubicBezTo>
                      <a:pt x="8157" y="4735"/>
                      <a:pt x="8157" y="4735"/>
                      <a:pt x="8157" y="4735"/>
                    </a:cubicBezTo>
                    <a:cubicBezTo>
                      <a:pt x="8383" y="4645"/>
                      <a:pt x="8534" y="4645"/>
                      <a:pt x="8610" y="4735"/>
                    </a:cubicBezTo>
                    <a:cubicBezTo>
                      <a:pt x="8685" y="4735"/>
                      <a:pt x="8761" y="4735"/>
                      <a:pt x="8761" y="4735"/>
                    </a:cubicBezTo>
                    <a:cubicBezTo>
                      <a:pt x="8761" y="4735"/>
                      <a:pt x="8836" y="4735"/>
                      <a:pt x="8912" y="4645"/>
                    </a:cubicBezTo>
                    <a:cubicBezTo>
                      <a:pt x="9063" y="4464"/>
                      <a:pt x="9214" y="4373"/>
                      <a:pt x="9290" y="4373"/>
                    </a:cubicBezTo>
                    <a:cubicBezTo>
                      <a:pt x="9441" y="4373"/>
                      <a:pt x="9516" y="4464"/>
                      <a:pt x="9667" y="4554"/>
                    </a:cubicBezTo>
                    <a:cubicBezTo>
                      <a:pt x="9743" y="4645"/>
                      <a:pt x="9743" y="4735"/>
                      <a:pt x="9743" y="4735"/>
                    </a:cubicBezTo>
                    <a:cubicBezTo>
                      <a:pt x="9743" y="4916"/>
                      <a:pt x="9667" y="5006"/>
                      <a:pt x="9667" y="5096"/>
                    </a:cubicBezTo>
                    <a:cubicBezTo>
                      <a:pt x="9592" y="5096"/>
                      <a:pt x="9592" y="5096"/>
                      <a:pt x="9592" y="5096"/>
                    </a:cubicBezTo>
                    <a:cubicBezTo>
                      <a:pt x="9743" y="5277"/>
                      <a:pt x="9667" y="5458"/>
                      <a:pt x="9667" y="5458"/>
                    </a:cubicBezTo>
                    <a:cubicBezTo>
                      <a:pt x="9667" y="5639"/>
                      <a:pt x="9516" y="5729"/>
                      <a:pt x="9365" y="5729"/>
                    </a:cubicBezTo>
                    <a:cubicBezTo>
                      <a:pt x="9290" y="5729"/>
                      <a:pt x="9214" y="5729"/>
                      <a:pt x="9214" y="5639"/>
                    </a:cubicBezTo>
                    <a:cubicBezTo>
                      <a:pt x="9138" y="5639"/>
                      <a:pt x="9138" y="5548"/>
                      <a:pt x="9138" y="5458"/>
                    </a:cubicBezTo>
                    <a:cubicBezTo>
                      <a:pt x="9138" y="5368"/>
                      <a:pt x="9063" y="5277"/>
                      <a:pt x="9063" y="5277"/>
                    </a:cubicBezTo>
                    <a:cubicBezTo>
                      <a:pt x="8987" y="5458"/>
                      <a:pt x="8836" y="5819"/>
                      <a:pt x="8534" y="5819"/>
                    </a:cubicBezTo>
                    <a:cubicBezTo>
                      <a:pt x="8459" y="5819"/>
                      <a:pt x="8308" y="6091"/>
                      <a:pt x="8308" y="6362"/>
                    </a:cubicBezTo>
                    <a:cubicBezTo>
                      <a:pt x="8308" y="6723"/>
                      <a:pt x="8157" y="6723"/>
                      <a:pt x="8081" y="6723"/>
                    </a:cubicBezTo>
                    <a:cubicBezTo>
                      <a:pt x="8081" y="6723"/>
                      <a:pt x="8006" y="6723"/>
                      <a:pt x="8006" y="6723"/>
                    </a:cubicBezTo>
                    <a:cubicBezTo>
                      <a:pt x="8006" y="6723"/>
                      <a:pt x="8006" y="6723"/>
                      <a:pt x="8006" y="6723"/>
                    </a:cubicBezTo>
                    <a:cubicBezTo>
                      <a:pt x="7930" y="7175"/>
                      <a:pt x="7477" y="7808"/>
                      <a:pt x="7175" y="8079"/>
                    </a:cubicBezTo>
                    <a:cubicBezTo>
                      <a:pt x="7024" y="8260"/>
                      <a:pt x="7024" y="8350"/>
                      <a:pt x="7099" y="8440"/>
                    </a:cubicBezTo>
                    <a:cubicBezTo>
                      <a:pt x="7099" y="8531"/>
                      <a:pt x="7175" y="8621"/>
                      <a:pt x="7099" y="8802"/>
                    </a:cubicBezTo>
                    <a:cubicBezTo>
                      <a:pt x="7024" y="8983"/>
                      <a:pt x="6873" y="9073"/>
                      <a:pt x="6722" y="9073"/>
                    </a:cubicBezTo>
                    <a:cubicBezTo>
                      <a:pt x="6646" y="9073"/>
                      <a:pt x="6571" y="9073"/>
                      <a:pt x="6495" y="9073"/>
                    </a:cubicBezTo>
                    <a:cubicBezTo>
                      <a:pt x="6495" y="8983"/>
                      <a:pt x="6420" y="8983"/>
                      <a:pt x="6344" y="8983"/>
                    </a:cubicBezTo>
                    <a:cubicBezTo>
                      <a:pt x="6344" y="9073"/>
                      <a:pt x="6344" y="9163"/>
                      <a:pt x="6420" y="9254"/>
                    </a:cubicBezTo>
                    <a:cubicBezTo>
                      <a:pt x="6420" y="9435"/>
                      <a:pt x="6420" y="9796"/>
                      <a:pt x="6269" y="9977"/>
                    </a:cubicBezTo>
                    <a:cubicBezTo>
                      <a:pt x="6193" y="9977"/>
                      <a:pt x="6193" y="10067"/>
                      <a:pt x="6269" y="10248"/>
                    </a:cubicBezTo>
                    <a:cubicBezTo>
                      <a:pt x="6269" y="10338"/>
                      <a:pt x="6344" y="10429"/>
                      <a:pt x="6344" y="10519"/>
                    </a:cubicBezTo>
                    <a:cubicBezTo>
                      <a:pt x="6344" y="10609"/>
                      <a:pt x="6269" y="10790"/>
                      <a:pt x="6042" y="10790"/>
                    </a:cubicBezTo>
                    <a:cubicBezTo>
                      <a:pt x="6042" y="10790"/>
                      <a:pt x="5966" y="10700"/>
                      <a:pt x="5891" y="10700"/>
                    </a:cubicBezTo>
                    <a:cubicBezTo>
                      <a:pt x="5815" y="10700"/>
                      <a:pt x="5815" y="10700"/>
                      <a:pt x="5740" y="10700"/>
                    </a:cubicBezTo>
                    <a:cubicBezTo>
                      <a:pt x="5664" y="10881"/>
                      <a:pt x="5438" y="10971"/>
                      <a:pt x="5287" y="10971"/>
                    </a:cubicBezTo>
                    <a:cubicBezTo>
                      <a:pt x="5362" y="11061"/>
                      <a:pt x="5438" y="11152"/>
                      <a:pt x="5589" y="11332"/>
                    </a:cubicBezTo>
                    <a:cubicBezTo>
                      <a:pt x="5740" y="11423"/>
                      <a:pt x="5740" y="11604"/>
                      <a:pt x="5740" y="11694"/>
                    </a:cubicBezTo>
                    <a:cubicBezTo>
                      <a:pt x="5664" y="11784"/>
                      <a:pt x="5513" y="11875"/>
                      <a:pt x="5438" y="11875"/>
                    </a:cubicBezTo>
                    <a:cubicBezTo>
                      <a:pt x="5287" y="11875"/>
                      <a:pt x="5211" y="11784"/>
                      <a:pt x="5136" y="11694"/>
                    </a:cubicBezTo>
                    <a:cubicBezTo>
                      <a:pt x="5060" y="11784"/>
                      <a:pt x="4985" y="11784"/>
                      <a:pt x="4985" y="11875"/>
                    </a:cubicBezTo>
                    <a:cubicBezTo>
                      <a:pt x="4834" y="11965"/>
                      <a:pt x="4683" y="12055"/>
                      <a:pt x="4531" y="12146"/>
                    </a:cubicBezTo>
                    <a:cubicBezTo>
                      <a:pt x="4380" y="12146"/>
                      <a:pt x="4380" y="12327"/>
                      <a:pt x="4305" y="12417"/>
                    </a:cubicBezTo>
                    <a:cubicBezTo>
                      <a:pt x="4305" y="12507"/>
                      <a:pt x="4229" y="12778"/>
                      <a:pt x="4003" y="12778"/>
                    </a:cubicBezTo>
                    <a:cubicBezTo>
                      <a:pt x="3927" y="12778"/>
                      <a:pt x="3927" y="12778"/>
                      <a:pt x="3852" y="13050"/>
                    </a:cubicBezTo>
                    <a:cubicBezTo>
                      <a:pt x="3852" y="13230"/>
                      <a:pt x="3776" y="13411"/>
                      <a:pt x="3625" y="13501"/>
                    </a:cubicBezTo>
                    <a:cubicBezTo>
                      <a:pt x="3625" y="13592"/>
                      <a:pt x="3550" y="13592"/>
                      <a:pt x="3474" y="13592"/>
                    </a:cubicBezTo>
                    <a:cubicBezTo>
                      <a:pt x="3323" y="13592"/>
                      <a:pt x="3248" y="13411"/>
                      <a:pt x="3248" y="13321"/>
                    </a:cubicBezTo>
                    <a:cubicBezTo>
                      <a:pt x="3172" y="13140"/>
                      <a:pt x="3172" y="13140"/>
                      <a:pt x="3097" y="13140"/>
                    </a:cubicBezTo>
                    <a:cubicBezTo>
                      <a:pt x="3021" y="13140"/>
                      <a:pt x="3021" y="13140"/>
                      <a:pt x="3021" y="13140"/>
                    </a:cubicBezTo>
                    <a:cubicBezTo>
                      <a:pt x="3021" y="13140"/>
                      <a:pt x="3021" y="13230"/>
                      <a:pt x="3097" y="13411"/>
                    </a:cubicBezTo>
                    <a:cubicBezTo>
                      <a:pt x="3172" y="13411"/>
                      <a:pt x="3248" y="13592"/>
                      <a:pt x="3172" y="13682"/>
                    </a:cubicBezTo>
                    <a:cubicBezTo>
                      <a:pt x="3097" y="13863"/>
                      <a:pt x="3021" y="13863"/>
                      <a:pt x="2870" y="13863"/>
                    </a:cubicBezTo>
                    <a:cubicBezTo>
                      <a:pt x="2794" y="13863"/>
                      <a:pt x="2719" y="13863"/>
                      <a:pt x="2643" y="13953"/>
                    </a:cubicBezTo>
                    <a:cubicBezTo>
                      <a:pt x="2492" y="14134"/>
                      <a:pt x="2266" y="14224"/>
                      <a:pt x="2115" y="14224"/>
                    </a:cubicBezTo>
                    <a:cubicBezTo>
                      <a:pt x="2039" y="14224"/>
                      <a:pt x="1964" y="14224"/>
                      <a:pt x="1888" y="14224"/>
                    </a:cubicBezTo>
                    <a:cubicBezTo>
                      <a:pt x="1964" y="14224"/>
                      <a:pt x="1964" y="14224"/>
                      <a:pt x="1964" y="14315"/>
                    </a:cubicBezTo>
                    <a:cubicBezTo>
                      <a:pt x="2115" y="14315"/>
                      <a:pt x="2266" y="14405"/>
                      <a:pt x="2266" y="14496"/>
                    </a:cubicBezTo>
                    <a:cubicBezTo>
                      <a:pt x="2341" y="14586"/>
                      <a:pt x="2341" y="14676"/>
                      <a:pt x="2266" y="14767"/>
                    </a:cubicBezTo>
                    <a:cubicBezTo>
                      <a:pt x="2190" y="14857"/>
                      <a:pt x="2115" y="14857"/>
                      <a:pt x="1964" y="14857"/>
                    </a:cubicBezTo>
                    <a:cubicBezTo>
                      <a:pt x="1813" y="14857"/>
                      <a:pt x="1586" y="14857"/>
                      <a:pt x="1359" y="14767"/>
                    </a:cubicBezTo>
                    <a:cubicBezTo>
                      <a:pt x="1359" y="14767"/>
                      <a:pt x="1359" y="14857"/>
                      <a:pt x="1359" y="14857"/>
                    </a:cubicBezTo>
                    <a:cubicBezTo>
                      <a:pt x="1284" y="15038"/>
                      <a:pt x="1208" y="15219"/>
                      <a:pt x="982" y="15128"/>
                    </a:cubicBezTo>
                    <a:cubicBezTo>
                      <a:pt x="906" y="15128"/>
                      <a:pt x="755" y="15219"/>
                      <a:pt x="680" y="15219"/>
                    </a:cubicBezTo>
                    <a:cubicBezTo>
                      <a:pt x="680" y="15309"/>
                      <a:pt x="680" y="15309"/>
                      <a:pt x="680" y="15309"/>
                    </a:cubicBezTo>
                    <a:cubicBezTo>
                      <a:pt x="831" y="15490"/>
                      <a:pt x="831" y="15580"/>
                      <a:pt x="755" y="15671"/>
                    </a:cubicBezTo>
                    <a:cubicBezTo>
                      <a:pt x="755" y="15671"/>
                      <a:pt x="680" y="15851"/>
                      <a:pt x="529" y="15851"/>
                    </a:cubicBezTo>
                    <a:cubicBezTo>
                      <a:pt x="378" y="15851"/>
                      <a:pt x="302" y="15761"/>
                      <a:pt x="151" y="15671"/>
                    </a:cubicBezTo>
                    <a:cubicBezTo>
                      <a:pt x="151" y="15761"/>
                      <a:pt x="76" y="15851"/>
                      <a:pt x="0" y="16032"/>
                    </a:cubicBezTo>
                    <a:cubicBezTo>
                      <a:pt x="0" y="16122"/>
                      <a:pt x="151" y="16213"/>
                      <a:pt x="151" y="16213"/>
                    </a:cubicBezTo>
                    <a:cubicBezTo>
                      <a:pt x="302" y="16303"/>
                      <a:pt x="378" y="16394"/>
                      <a:pt x="378" y="16574"/>
                    </a:cubicBezTo>
                    <a:cubicBezTo>
                      <a:pt x="378" y="16665"/>
                      <a:pt x="302" y="16665"/>
                      <a:pt x="227" y="16755"/>
                    </a:cubicBezTo>
                    <a:cubicBezTo>
                      <a:pt x="378" y="16845"/>
                      <a:pt x="378" y="16936"/>
                      <a:pt x="378" y="17026"/>
                    </a:cubicBezTo>
                    <a:cubicBezTo>
                      <a:pt x="378" y="17207"/>
                      <a:pt x="227" y="17388"/>
                      <a:pt x="76" y="17478"/>
                    </a:cubicBezTo>
                    <a:cubicBezTo>
                      <a:pt x="76" y="17478"/>
                      <a:pt x="76" y="17568"/>
                      <a:pt x="151" y="17659"/>
                    </a:cubicBezTo>
                    <a:cubicBezTo>
                      <a:pt x="302" y="17840"/>
                      <a:pt x="151" y="18020"/>
                      <a:pt x="76" y="18111"/>
                    </a:cubicBezTo>
                    <a:cubicBezTo>
                      <a:pt x="0" y="18201"/>
                      <a:pt x="0" y="18201"/>
                      <a:pt x="76" y="18291"/>
                    </a:cubicBezTo>
                    <a:cubicBezTo>
                      <a:pt x="76" y="18291"/>
                      <a:pt x="151" y="18291"/>
                      <a:pt x="151" y="18291"/>
                    </a:cubicBezTo>
                    <a:cubicBezTo>
                      <a:pt x="151" y="18291"/>
                      <a:pt x="151" y="18291"/>
                      <a:pt x="151" y="18291"/>
                    </a:cubicBezTo>
                    <a:cubicBezTo>
                      <a:pt x="227" y="18291"/>
                      <a:pt x="227" y="18291"/>
                      <a:pt x="302" y="18291"/>
                    </a:cubicBezTo>
                    <a:cubicBezTo>
                      <a:pt x="378" y="18291"/>
                      <a:pt x="453" y="18291"/>
                      <a:pt x="529" y="18472"/>
                    </a:cubicBezTo>
                    <a:cubicBezTo>
                      <a:pt x="529" y="18472"/>
                      <a:pt x="680" y="18382"/>
                      <a:pt x="906" y="18111"/>
                    </a:cubicBezTo>
                    <a:cubicBezTo>
                      <a:pt x="982" y="18020"/>
                      <a:pt x="1057" y="18020"/>
                      <a:pt x="1133" y="18020"/>
                    </a:cubicBezTo>
                    <a:cubicBezTo>
                      <a:pt x="1284" y="18020"/>
                      <a:pt x="1435" y="18201"/>
                      <a:pt x="1435" y="18382"/>
                    </a:cubicBezTo>
                    <a:cubicBezTo>
                      <a:pt x="1435" y="18653"/>
                      <a:pt x="1284" y="18743"/>
                      <a:pt x="1133" y="18743"/>
                    </a:cubicBezTo>
                    <a:cubicBezTo>
                      <a:pt x="1133" y="18743"/>
                      <a:pt x="1133" y="18743"/>
                      <a:pt x="1133" y="18743"/>
                    </a:cubicBezTo>
                    <a:cubicBezTo>
                      <a:pt x="1057" y="18743"/>
                      <a:pt x="906" y="18834"/>
                      <a:pt x="906" y="18834"/>
                    </a:cubicBezTo>
                    <a:cubicBezTo>
                      <a:pt x="831" y="18924"/>
                      <a:pt x="831" y="18924"/>
                      <a:pt x="831" y="18924"/>
                    </a:cubicBezTo>
                    <a:cubicBezTo>
                      <a:pt x="906" y="19105"/>
                      <a:pt x="831" y="19195"/>
                      <a:pt x="831" y="19286"/>
                    </a:cubicBezTo>
                    <a:cubicBezTo>
                      <a:pt x="680" y="19376"/>
                      <a:pt x="453" y="19376"/>
                      <a:pt x="302" y="19195"/>
                    </a:cubicBezTo>
                    <a:cubicBezTo>
                      <a:pt x="302" y="19195"/>
                      <a:pt x="227" y="19105"/>
                      <a:pt x="227" y="19014"/>
                    </a:cubicBezTo>
                    <a:cubicBezTo>
                      <a:pt x="227" y="19014"/>
                      <a:pt x="227" y="19105"/>
                      <a:pt x="227" y="19105"/>
                    </a:cubicBezTo>
                    <a:cubicBezTo>
                      <a:pt x="378" y="19286"/>
                      <a:pt x="302" y="19557"/>
                      <a:pt x="227" y="19647"/>
                    </a:cubicBezTo>
                    <a:cubicBezTo>
                      <a:pt x="227" y="19737"/>
                      <a:pt x="151" y="19737"/>
                      <a:pt x="151" y="19737"/>
                    </a:cubicBezTo>
                    <a:cubicBezTo>
                      <a:pt x="227" y="19737"/>
                      <a:pt x="302" y="19737"/>
                      <a:pt x="378" y="19647"/>
                    </a:cubicBezTo>
                    <a:cubicBezTo>
                      <a:pt x="453" y="19466"/>
                      <a:pt x="604" y="19376"/>
                      <a:pt x="680" y="19376"/>
                    </a:cubicBezTo>
                    <a:cubicBezTo>
                      <a:pt x="906" y="19376"/>
                      <a:pt x="982" y="19557"/>
                      <a:pt x="1057" y="19737"/>
                    </a:cubicBezTo>
                    <a:cubicBezTo>
                      <a:pt x="1133" y="19737"/>
                      <a:pt x="1133" y="19828"/>
                      <a:pt x="1133" y="20009"/>
                    </a:cubicBezTo>
                    <a:cubicBezTo>
                      <a:pt x="1057" y="20099"/>
                      <a:pt x="982" y="20099"/>
                      <a:pt x="906" y="20099"/>
                    </a:cubicBezTo>
                    <a:cubicBezTo>
                      <a:pt x="906" y="20099"/>
                      <a:pt x="906" y="20099"/>
                      <a:pt x="906" y="20189"/>
                    </a:cubicBezTo>
                    <a:cubicBezTo>
                      <a:pt x="906" y="20189"/>
                      <a:pt x="906" y="20189"/>
                      <a:pt x="906" y="20189"/>
                    </a:cubicBezTo>
                    <a:cubicBezTo>
                      <a:pt x="906" y="20551"/>
                      <a:pt x="755" y="20551"/>
                      <a:pt x="604" y="20551"/>
                    </a:cubicBezTo>
                    <a:cubicBezTo>
                      <a:pt x="529" y="20551"/>
                      <a:pt x="529" y="20551"/>
                      <a:pt x="529" y="20641"/>
                    </a:cubicBezTo>
                    <a:cubicBezTo>
                      <a:pt x="529" y="20732"/>
                      <a:pt x="1057" y="21093"/>
                      <a:pt x="1284" y="21183"/>
                    </a:cubicBezTo>
                    <a:cubicBezTo>
                      <a:pt x="1435" y="21183"/>
                      <a:pt x="1510" y="21274"/>
                      <a:pt x="1586" y="21364"/>
                    </a:cubicBezTo>
                    <a:cubicBezTo>
                      <a:pt x="1737" y="21455"/>
                      <a:pt x="1964" y="21545"/>
                      <a:pt x="2266" y="21455"/>
                    </a:cubicBezTo>
                    <a:cubicBezTo>
                      <a:pt x="2643" y="21455"/>
                      <a:pt x="3625" y="20370"/>
                      <a:pt x="3701" y="20189"/>
                    </a:cubicBezTo>
                    <a:cubicBezTo>
                      <a:pt x="3852" y="20009"/>
                      <a:pt x="4003" y="20009"/>
                      <a:pt x="4003" y="20009"/>
                    </a:cubicBezTo>
                    <a:cubicBezTo>
                      <a:pt x="4078" y="20009"/>
                      <a:pt x="4078" y="20009"/>
                      <a:pt x="4154" y="20009"/>
                    </a:cubicBezTo>
                    <a:cubicBezTo>
                      <a:pt x="4229" y="20009"/>
                      <a:pt x="4305" y="20009"/>
                      <a:pt x="4380" y="20009"/>
                    </a:cubicBezTo>
                    <a:cubicBezTo>
                      <a:pt x="4380" y="19918"/>
                      <a:pt x="4380" y="19828"/>
                      <a:pt x="4456" y="19647"/>
                    </a:cubicBezTo>
                    <a:cubicBezTo>
                      <a:pt x="4456" y="19466"/>
                      <a:pt x="4456" y="19286"/>
                      <a:pt x="4607" y="19195"/>
                    </a:cubicBezTo>
                    <a:cubicBezTo>
                      <a:pt x="4607" y="19195"/>
                      <a:pt x="4607" y="19195"/>
                      <a:pt x="4607" y="19195"/>
                    </a:cubicBezTo>
                    <a:cubicBezTo>
                      <a:pt x="4683" y="19195"/>
                      <a:pt x="4683" y="19195"/>
                      <a:pt x="4683" y="19195"/>
                    </a:cubicBezTo>
                    <a:cubicBezTo>
                      <a:pt x="4834" y="19195"/>
                      <a:pt x="4909" y="19376"/>
                      <a:pt x="4985" y="19557"/>
                    </a:cubicBezTo>
                    <a:cubicBezTo>
                      <a:pt x="4985" y="19647"/>
                      <a:pt x="5060" y="19737"/>
                      <a:pt x="5060" y="19828"/>
                    </a:cubicBezTo>
                    <a:cubicBezTo>
                      <a:pt x="5211" y="19828"/>
                      <a:pt x="5287" y="20009"/>
                      <a:pt x="5362" y="20189"/>
                    </a:cubicBezTo>
                    <a:cubicBezTo>
                      <a:pt x="5362" y="20189"/>
                      <a:pt x="5438" y="20189"/>
                      <a:pt x="5438" y="20280"/>
                    </a:cubicBezTo>
                    <a:cubicBezTo>
                      <a:pt x="5513" y="20099"/>
                      <a:pt x="5513" y="19918"/>
                      <a:pt x="5513" y="19737"/>
                    </a:cubicBezTo>
                    <a:cubicBezTo>
                      <a:pt x="5513" y="19647"/>
                      <a:pt x="5589" y="19557"/>
                      <a:pt x="5589" y="19376"/>
                    </a:cubicBezTo>
                    <a:cubicBezTo>
                      <a:pt x="5589" y="19286"/>
                      <a:pt x="5664" y="19105"/>
                      <a:pt x="5664" y="19014"/>
                    </a:cubicBezTo>
                    <a:cubicBezTo>
                      <a:pt x="5664" y="18924"/>
                      <a:pt x="5664" y="18834"/>
                      <a:pt x="5664" y="18743"/>
                    </a:cubicBezTo>
                    <a:cubicBezTo>
                      <a:pt x="5740" y="18653"/>
                      <a:pt x="5891" y="18653"/>
                      <a:pt x="6042" y="18653"/>
                    </a:cubicBezTo>
                    <a:cubicBezTo>
                      <a:pt x="6117" y="18653"/>
                      <a:pt x="6193" y="18653"/>
                      <a:pt x="6269" y="18563"/>
                    </a:cubicBezTo>
                    <a:cubicBezTo>
                      <a:pt x="6269" y="18472"/>
                      <a:pt x="6269" y="18020"/>
                      <a:pt x="6269" y="17930"/>
                    </a:cubicBezTo>
                    <a:cubicBezTo>
                      <a:pt x="6117" y="17840"/>
                      <a:pt x="6042" y="17659"/>
                      <a:pt x="6042" y="17478"/>
                    </a:cubicBezTo>
                    <a:cubicBezTo>
                      <a:pt x="6042" y="17388"/>
                      <a:pt x="6042" y="17388"/>
                      <a:pt x="6042" y="17297"/>
                    </a:cubicBezTo>
                    <a:cubicBezTo>
                      <a:pt x="6042" y="17207"/>
                      <a:pt x="6193" y="17117"/>
                      <a:pt x="6269" y="17117"/>
                    </a:cubicBezTo>
                    <a:cubicBezTo>
                      <a:pt x="6344" y="17117"/>
                      <a:pt x="6344" y="17026"/>
                      <a:pt x="6420" y="17026"/>
                    </a:cubicBezTo>
                    <a:cubicBezTo>
                      <a:pt x="6495" y="16936"/>
                      <a:pt x="6495" y="16845"/>
                      <a:pt x="6420" y="16755"/>
                    </a:cubicBezTo>
                    <a:cubicBezTo>
                      <a:pt x="6420" y="16665"/>
                      <a:pt x="6420" y="16574"/>
                      <a:pt x="6269" y="16484"/>
                    </a:cubicBezTo>
                    <a:cubicBezTo>
                      <a:pt x="6117" y="16394"/>
                      <a:pt x="5891" y="16303"/>
                      <a:pt x="5891" y="16032"/>
                    </a:cubicBezTo>
                    <a:cubicBezTo>
                      <a:pt x="5891" y="15851"/>
                      <a:pt x="5891" y="15671"/>
                      <a:pt x="5966" y="15580"/>
                    </a:cubicBezTo>
                    <a:cubicBezTo>
                      <a:pt x="5966" y="15399"/>
                      <a:pt x="6042" y="15309"/>
                      <a:pt x="5966" y="15128"/>
                    </a:cubicBezTo>
                    <a:cubicBezTo>
                      <a:pt x="5815" y="14767"/>
                      <a:pt x="5891" y="14496"/>
                      <a:pt x="5891" y="14315"/>
                    </a:cubicBezTo>
                    <a:cubicBezTo>
                      <a:pt x="5966" y="14224"/>
                      <a:pt x="5966" y="14134"/>
                      <a:pt x="5966" y="14044"/>
                    </a:cubicBezTo>
                    <a:cubicBezTo>
                      <a:pt x="5815" y="13773"/>
                      <a:pt x="5740" y="13411"/>
                      <a:pt x="6042" y="12869"/>
                    </a:cubicBezTo>
                    <a:cubicBezTo>
                      <a:pt x="6269" y="12327"/>
                      <a:pt x="6797" y="12055"/>
                      <a:pt x="7024" y="12146"/>
                    </a:cubicBezTo>
                    <a:cubicBezTo>
                      <a:pt x="7099" y="12146"/>
                      <a:pt x="7099" y="12146"/>
                      <a:pt x="7175" y="12146"/>
                    </a:cubicBezTo>
                    <a:cubicBezTo>
                      <a:pt x="7250" y="12236"/>
                      <a:pt x="7401" y="12327"/>
                      <a:pt x="7401" y="12146"/>
                    </a:cubicBezTo>
                    <a:cubicBezTo>
                      <a:pt x="7552" y="11965"/>
                      <a:pt x="7552" y="11875"/>
                      <a:pt x="7477" y="11875"/>
                    </a:cubicBezTo>
                    <a:cubicBezTo>
                      <a:pt x="7401" y="11784"/>
                      <a:pt x="7175" y="11694"/>
                      <a:pt x="7175" y="11513"/>
                    </a:cubicBezTo>
                    <a:cubicBezTo>
                      <a:pt x="7175" y="11513"/>
                      <a:pt x="7099" y="11423"/>
                      <a:pt x="7099" y="11423"/>
                    </a:cubicBezTo>
                    <a:cubicBezTo>
                      <a:pt x="7099" y="11332"/>
                      <a:pt x="7175" y="11152"/>
                      <a:pt x="7250" y="11061"/>
                    </a:cubicBezTo>
                    <a:cubicBezTo>
                      <a:pt x="7477" y="10609"/>
                      <a:pt x="7779" y="10158"/>
                      <a:pt x="7779" y="9796"/>
                    </a:cubicBezTo>
                    <a:cubicBezTo>
                      <a:pt x="7779" y="9706"/>
                      <a:pt x="7779" y="9525"/>
                      <a:pt x="7779" y="9344"/>
                    </a:cubicBezTo>
                    <a:cubicBezTo>
                      <a:pt x="7779" y="9163"/>
                      <a:pt x="7779" y="8983"/>
                      <a:pt x="7855" y="8802"/>
                    </a:cubicBezTo>
                    <a:cubicBezTo>
                      <a:pt x="8006" y="8712"/>
                      <a:pt x="8081" y="8712"/>
                      <a:pt x="8232" y="8712"/>
                    </a:cubicBezTo>
                    <a:cubicBezTo>
                      <a:pt x="8308" y="8621"/>
                      <a:pt x="8459" y="8621"/>
                      <a:pt x="8534" y="8621"/>
                    </a:cubicBezTo>
                    <a:cubicBezTo>
                      <a:pt x="8610" y="8531"/>
                      <a:pt x="8610" y="8531"/>
                      <a:pt x="8610" y="8350"/>
                    </a:cubicBezTo>
                    <a:cubicBezTo>
                      <a:pt x="8610" y="8260"/>
                      <a:pt x="8610" y="8169"/>
                      <a:pt x="8685" y="7989"/>
                    </a:cubicBezTo>
                    <a:cubicBezTo>
                      <a:pt x="8685" y="7989"/>
                      <a:pt x="8761" y="7898"/>
                      <a:pt x="8836" y="7717"/>
                    </a:cubicBezTo>
                    <a:cubicBezTo>
                      <a:pt x="8912" y="7537"/>
                      <a:pt x="8987" y="7356"/>
                      <a:pt x="9138" y="7266"/>
                    </a:cubicBezTo>
                    <a:cubicBezTo>
                      <a:pt x="9214" y="7175"/>
                      <a:pt x="9365" y="6994"/>
                      <a:pt x="9290" y="6994"/>
                    </a:cubicBezTo>
                    <a:cubicBezTo>
                      <a:pt x="9214" y="6723"/>
                      <a:pt x="9290" y="6542"/>
                      <a:pt x="9365" y="6452"/>
                    </a:cubicBezTo>
                    <a:cubicBezTo>
                      <a:pt x="9441" y="6362"/>
                      <a:pt x="9516" y="6181"/>
                      <a:pt x="9516" y="6091"/>
                    </a:cubicBezTo>
                    <a:cubicBezTo>
                      <a:pt x="9516" y="5639"/>
                      <a:pt x="9969" y="5368"/>
                      <a:pt x="10347" y="5368"/>
                    </a:cubicBezTo>
                    <a:cubicBezTo>
                      <a:pt x="10724" y="5368"/>
                      <a:pt x="10800" y="5277"/>
                      <a:pt x="10800" y="5277"/>
                    </a:cubicBezTo>
                    <a:cubicBezTo>
                      <a:pt x="10800" y="5187"/>
                      <a:pt x="10800" y="5096"/>
                      <a:pt x="10800" y="5006"/>
                    </a:cubicBezTo>
                    <a:cubicBezTo>
                      <a:pt x="10800" y="4916"/>
                      <a:pt x="10800" y="4825"/>
                      <a:pt x="10800" y="4645"/>
                    </a:cubicBezTo>
                    <a:cubicBezTo>
                      <a:pt x="10800" y="4554"/>
                      <a:pt x="10800" y="4464"/>
                      <a:pt x="10876" y="4373"/>
                    </a:cubicBezTo>
                    <a:cubicBezTo>
                      <a:pt x="10951" y="4283"/>
                      <a:pt x="11102" y="4283"/>
                      <a:pt x="11253" y="4373"/>
                    </a:cubicBezTo>
                    <a:cubicBezTo>
                      <a:pt x="11404" y="4464"/>
                      <a:pt x="11555" y="4464"/>
                      <a:pt x="11631" y="4464"/>
                    </a:cubicBezTo>
                    <a:cubicBezTo>
                      <a:pt x="11782" y="4373"/>
                      <a:pt x="12008" y="4373"/>
                      <a:pt x="12159" y="4554"/>
                    </a:cubicBezTo>
                    <a:cubicBezTo>
                      <a:pt x="12235" y="4645"/>
                      <a:pt x="12310" y="4645"/>
                      <a:pt x="12386" y="4645"/>
                    </a:cubicBezTo>
                    <a:cubicBezTo>
                      <a:pt x="12386" y="4645"/>
                      <a:pt x="12462" y="4645"/>
                      <a:pt x="12462" y="4554"/>
                    </a:cubicBezTo>
                    <a:cubicBezTo>
                      <a:pt x="12462" y="4012"/>
                      <a:pt x="12613" y="3560"/>
                      <a:pt x="12990" y="3560"/>
                    </a:cubicBezTo>
                    <a:cubicBezTo>
                      <a:pt x="12990" y="3560"/>
                      <a:pt x="13066" y="3560"/>
                      <a:pt x="13066" y="3560"/>
                    </a:cubicBezTo>
                    <a:cubicBezTo>
                      <a:pt x="13066" y="3560"/>
                      <a:pt x="13066" y="3560"/>
                      <a:pt x="13066" y="3560"/>
                    </a:cubicBezTo>
                    <a:cubicBezTo>
                      <a:pt x="13141" y="3560"/>
                      <a:pt x="13141" y="3560"/>
                      <a:pt x="13141" y="3560"/>
                    </a:cubicBezTo>
                    <a:cubicBezTo>
                      <a:pt x="13141" y="3560"/>
                      <a:pt x="13141" y="3560"/>
                      <a:pt x="13141" y="356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28" name="Shape 3931"/>
              <p:cNvSpPr/>
              <p:nvPr/>
            </p:nvSpPr>
            <p:spPr>
              <a:xfrm>
                <a:off x="1322352" y="1057767"/>
                <a:ext cx="75678" cy="44115"/>
              </a:xfrm>
              <a:custGeom>
                <a:avLst/>
                <a:gdLst/>
                <a:ahLst/>
                <a:cxnLst>
                  <a:cxn ang="0">
                    <a:pos x="wd2" y="hd2"/>
                  </a:cxn>
                  <a:cxn ang="5400000">
                    <a:pos x="wd2" y="hd2"/>
                  </a:cxn>
                  <a:cxn ang="10800000">
                    <a:pos x="wd2" y="hd2"/>
                  </a:cxn>
                  <a:cxn ang="16200000">
                    <a:pos x="wd2" y="hd2"/>
                  </a:cxn>
                </a:cxnLst>
                <a:rect l="0" t="0" r="r" b="b"/>
                <a:pathLst>
                  <a:path w="21600" h="20600" extrusionOk="0">
                    <a:moveTo>
                      <a:pt x="20520" y="14400"/>
                    </a:moveTo>
                    <a:cubicBezTo>
                      <a:pt x="21600" y="12600"/>
                      <a:pt x="21600" y="10800"/>
                      <a:pt x="21600" y="9000"/>
                    </a:cubicBezTo>
                    <a:cubicBezTo>
                      <a:pt x="20520" y="9000"/>
                      <a:pt x="18360" y="7200"/>
                      <a:pt x="17280" y="7200"/>
                    </a:cubicBezTo>
                    <a:cubicBezTo>
                      <a:pt x="17280" y="7200"/>
                      <a:pt x="16200" y="7200"/>
                      <a:pt x="15120" y="7200"/>
                    </a:cubicBezTo>
                    <a:cubicBezTo>
                      <a:pt x="12960" y="7200"/>
                      <a:pt x="9720" y="3600"/>
                      <a:pt x="7560" y="0"/>
                    </a:cubicBezTo>
                    <a:cubicBezTo>
                      <a:pt x="7560" y="0"/>
                      <a:pt x="7560" y="0"/>
                      <a:pt x="7560" y="0"/>
                    </a:cubicBezTo>
                    <a:cubicBezTo>
                      <a:pt x="7560" y="0"/>
                      <a:pt x="7560" y="0"/>
                      <a:pt x="6480" y="0"/>
                    </a:cubicBezTo>
                    <a:cubicBezTo>
                      <a:pt x="6480" y="0"/>
                      <a:pt x="6480" y="0"/>
                      <a:pt x="6480" y="0"/>
                    </a:cubicBezTo>
                    <a:cubicBezTo>
                      <a:pt x="6480" y="5400"/>
                      <a:pt x="4320" y="7200"/>
                      <a:pt x="3240" y="9000"/>
                    </a:cubicBezTo>
                    <a:cubicBezTo>
                      <a:pt x="2160" y="9000"/>
                      <a:pt x="2160" y="9000"/>
                      <a:pt x="2160" y="9000"/>
                    </a:cubicBezTo>
                    <a:cubicBezTo>
                      <a:pt x="3240" y="12600"/>
                      <a:pt x="2160" y="14400"/>
                      <a:pt x="2160" y="16200"/>
                    </a:cubicBezTo>
                    <a:cubicBezTo>
                      <a:pt x="2160" y="18000"/>
                      <a:pt x="1080" y="18000"/>
                      <a:pt x="0" y="19800"/>
                    </a:cubicBezTo>
                    <a:cubicBezTo>
                      <a:pt x="0" y="19800"/>
                      <a:pt x="0" y="19800"/>
                      <a:pt x="0" y="19800"/>
                    </a:cubicBezTo>
                    <a:cubicBezTo>
                      <a:pt x="5400" y="19800"/>
                      <a:pt x="12960" y="21600"/>
                      <a:pt x="18360" y="19800"/>
                    </a:cubicBezTo>
                    <a:cubicBezTo>
                      <a:pt x="18360" y="19800"/>
                      <a:pt x="18360" y="19800"/>
                      <a:pt x="18360" y="19800"/>
                    </a:cubicBezTo>
                    <a:cubicBezTo>
                      <a:pt x="19440" y="19800"/>
                      <a:pt x="19440" y="19800"/>
                      <a:pt x="20520" y="19800"/>
                    </a:cubicBezTo>
                    <a:cubicBezTo>
                      <a:pt x="20520" y="19800"/>
                      <a:pt x="20520" y="19800"/>
                      <a:pt x="20520" y="19800"/>
                    </a:cubicBezTo>
                    <a:cubicBezTo>
                      <a:pt x="20520" y="19800"/>
                      <a:pt x="20520" y="19800"/>
                      <a:pt x="20520" y="19800"/>
                    </a:cubicBezTo>
                    <a:cubicBezTo>
                      <a:pt x="20520" y="18000"/>
                      <a:pt x="20520" y="16200"/>
                      <a:pt x="20520" y="144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29" name="Shape 3932"/>
              <p:cNvSpPr/>
              <p:nvPr/>
            </p:nvSpPr>
            <p:spPr>
              <a:xfrm>
                <a:off x="796597" y="1829957"/>
                <a:ext cx="57672" cy="95094"/>
              </a:xfrm>
              <a:custGeom>
                <a:avLst/>
                <a:gdLst/>
                <a:ahLst/>
                <a:cxnLst>
                  <a:cxn ang="0">
                    <a:pos x="wd2" y="hd2"/>
                  </a:cxn>
                  <a:cxn ang="5400000">
                    <a:pos x="wd2" y="hd2"/>
                  </a:cxn>
                  <a:cxn ang="10800000">
                    <a:pos x="wd2" y="hd2"/>
                  </a:cxn>
                  <a:cxn ang="16200000">
                    <a:pos x="wd2" y="hd2"/>
                  </a:cxn>
                </a:cxnLst>
                <a:rect l="0" t="0" r="r" b="b"/>
                <a:pathLst>
                  <a:path w="20850" h="21315" extrusionOk="0">
                    <a:moveTo>
                      <a:pt x="6750" y="13838"/>
                    </a:moveTo>
                    <a:cubicBezTo>
                      <a:pt x="5400" y="17161"/>
                      <a:pt x="6750" y="20484"/>
                      <a:pt x="8100" y="21315"/>
                    </a:cubicBezTo>
                    <a:cubicBezTo>
                      <a:pt x="8100" y="21315"/>
                      <a:pt x="8100" y="21315"/>
                      <a:pt x="8100" y="21315"/>
                    </a:cubicBezTo>
                    <a:cubicBezTo>
                      <a:pt x="12150" y="18823"/>
                      <a:pt x="13500" y="18823"/>
                      <a:pt x="16200" y="17992"/>
                    </a:cubicBezTo>
                    <a:cubicBezTo>
                      <a:pt x="17550" y="17992"/>
                      <a:pt x="17550" y="17992"/>
                      <a:pt x="18900" y="17161"/>
                    </a:cubicBezTo>
                    <a:cubicBezTo>
                      <a:pt x="20250" y="16330"/>
                      <a:pt x="20250" y="13007"/>
                      <a:pt x="20250" y="10515"/>
                    </a:cubicBezTo>
                    <a:cubicBezTo>
                      <a:pt x="20250" y="8023"/>
                      <a:pt x="20250" y="4700"/>
                      <a:pt x="20250" y="3038"/>
                    </a:cubicBezTo>
                    <a:cubicBezTo>
                      <a:pt x="21600" y="2207"/>
                      <a:pt x="20250" y="1377"/>
                      <a:pt x="20250" y="1377"/>
                    </a:cubicBezTo>
                    <a:cubicBezTo>
                      <a:pt x="18900" y="-285"/>
                      <a:pt x="13500" y="-285"/>
                      <a:pt x="10800" y="546"/>
                    </a:cubicBezTo>
                    <a:cubicBezTo>
                      <a:pt x="9450" y="2207"/>
                      <a:pt x="6750" y="2207"/>
                      <a:pt x="4050" y="2207"/>
                    </a:cubicBezTo>
                    <a:cubicBezTo>
                      <a:pt x="4050" y="2207"/>
                      <a:pt x="2700" y="2207"/>
                      <a:pt x="1350" y="2207"/>
                    </a:cubicBezTo>
                    <a:cubicBezTo>
                      <a:pt x="1350" y="2207"/>
                      <a:pt x="1350" y="2207"/>
                      <a:pt x="0" y="2207"/>
                    </a:cubicBezTo>
                    <a:cubicBezTo>
                      <a:pt x="0" y="2207"/>
                      <a:pt x="1350" y="3869"/>
                      <a:pt x="2700" y="4700"/>
                    </a:cubicBezTo>
                    <a:cubicBezTo>
                      <a:pt x="5400" y="7192"/>
                      <a:pt x="8100" y="10515"/>
                      <a:pt x="6750" y="13838"/>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30" name="Shape 3933"/>
              <p:cNvSpPr/>
              <p:nvPr/>
            </p:nvSpPr>
            <p:spPr>
              <a:xfrm>
                <a:off x="740835" y="1520318"/>
                <a:ext cx="473977" cy="443278"/>
              </a:xfrm>
              <a:custGeom>
                <a:avLst/>
                <a:gdLst/>
                <a:ahLst/>
                <a:cxnLst>
                  <a:cxn ang="0">
                    <a:pos x="wd2" y="hd2"/>
                  </a:cxn>
                  <a:cxn ang="5400000">
                    <a:pos x="wd2" y="hd2"/>
                  </a:cxn>
                  <a:cxn ang="10800000">
                    <a:pos x="wd2" y="hd2"/>
                  </a:cxn>
                  <a:cxn ang="16200000">
                    <a:pos x="wd2" y="hd2"/>
                  </a:cxn>
                </a:cxnLst>
                <a:rect l="0" t="0" r="r" b="b"/>
                <a:pathLst>
                  <a:path w="21600" h="21600" extrusionOk="0">
                    <a:moveTo>
                      <a:pt x="11323" y="1080"/>
                    </a:moveTo>
                    <a:cubicBezTo>
                      <a:pt x="11323" y="1080"/>
                      <a:pt x="11148" y="1080"/>
                      <a:pt x="11148" y="1080"/>
                    </a:cubicBezTo>
                    <a:cubicBezTo>
                      <a:pt x="11148" y="1080"/>
                      <a:pt x="11148" y="900"/>
                      <a:pt x="10974" y="900"/>
                    </a:cubicBezTo>
                    <a:cubicBezTo>
                      <a:pt x="10974" y="900"/>
                      <a:pt x="10974" y="900"/>
                      <a:pt x="10800" y="900"/>
                    </a:cubicBezTo>
                    <a:cubicBezTo>
                      <a:pt x="10800" y="900"/>
                      <a:pt x="10800" y="900"/>
                      <a:pt x="10800" y="900"/>
                    </a:cubicBezTo>
                    <a:cubicBezTo>
                      <a:pt x="10800" y="900"/>
                      <a:pt x="10800" y="900"/>
                      <a:pt x="10626" y="900"/>
                    </a:cubicBezTo>
                    <a:cubicBezTo>
                      <a:pt x="10626" y="900"/>
                      <a:pt x="10626" y="900"/>
                      <a:pt x="10626" y="900"/>
                    </a:cubicBezTo>
                    <a:cubicBezTo>
                      <a:pt x="10626" y="900"/>
                      <a:pt x="10626" y="900"/>
                      <a:pt x="10626" y="900"/>
                    </a:cubicBezTo>
                    <a:cubicBezTo>
                      <a:pt x="10626" y="900"/>
                      <a:pt x="10626" y="900"/>
                      <a:pt x="10626" y="900"/>
                    </a:cubicBezTo>
                    <a:cubicBezTo>
                      <a:pt x="10626" y="900"/>
                      <a:pt x="10626" y="900"/>
                      <a:pt x="10626" y="900"/>
                    </a:cubicBezTo>
                    <a:cubicBezTo>
                      <a:pt x="10626" y="900"/>
                      <a:pt x="10626" y="900"/>
                      <a:pt x="10626" y="900"/>
                    </a:cubicBezTo>
                    <a:cubicBezTo>
                      <a:pt x="10452" y="720"/>
                      <a:pt x="10277" y="360"/>
                      <a:pt x="10277" y="180"/>
                    </a:cubicBezTo>
                    <a:cubicBezTo>
                      <a:pt x="10277" y="0"/>
                      <a:pt x="10277" y="0"/>
                      <a:pt x="10103" y="0"/>
                    </a:cubicBezTo>
                    <a:cubicBezTo>
                      <a:pt x="10103" y="0"/>
                      <a:pt x="9929" y="0"/>
                      <a:pt x="9755" y="0"/>
                    </a:cubicBezTo>
                    <a:cubicBezTo>
                      <a:pt x="9406" y="0"/>
                      <a:pt x="9058" y="180"/>
                      <a:pt x="9058" y="180"/>
                    </a:cubicBezTo>
                    <a:cubicBezTo>
                      <a:pt x="8884" y="180"/>
                      <a:pt x="8884" y="360"/>
                      <a:pt x="8710" y="360"/>
                    </a:cubicBezTo>
                    <a:cubicBezTo>
                      <a:pt x="8361" y="540"/>
                      <a:pt x="8187" y="720"/>
                      <a:pt x="7839" y="720"/>
                    </a:cubicBezTo>
                    <a:cubicBezTo>
                      <a:pt x="7665" y="720"/>
                      <a:pt x="7490" y="720"/>
                      <a:pt x="7490" y="540"/>
                    </a:cubicBezTo>
                    <a:cubicBezTo>
                      <a:pt x="7490" y="540"/>
                      <a:pt x="7490" y="540"/>
                      <a:pt x="7490" y="540"/>
                    </a:cubicBezTo>
                    <a:cubicBezTo>
                      <a:pt x="7316" y="720"/>
                      <a:pt x="7316" y="720"/>
                      <a:pt x="7316" y="720"/>
                    </a:cubicBezTo>
                    <a:cubicBezTo>
                      <a:pt x="7316" y="1080"/>
                      <a:pt x="6968" y="1440"/>
                      <a:pt x="6619" y="1440"/>
                    </a:cubicBezTo>
                    <a:cubicBezTo>
                      <a:pt x="6619" y="1440"/>
                      <a:pt x="6619" y="1440"/>
                      <a:pt x="6445" y="1260"/>
                    </a:cubicBezTo>
                    <a:cubicBezTo>
                      <a:pt x="6445" y="1260"/>
                      <a:pt x="6445" y="1260"/>
                      <a:pt x="6445" y="1260"/>
                    </a:cubicBezTo>
                    <a:cubicBezTo>
                      <a:pt x="6445" y="1620"/>
                      <a:pt x="6097" y="1980"/>
                      <a:pt x="5748" y="1980"/>
                    </a:cubicBezTo>
                    <a:cubicBezTo>
                      <a:pt x="5400" y="1980"/>
                      <a:pt x="5226" y="1800"/>
                      <a:pt x="5052" y="1800"/>
                    </a:cubicBezTo>
                    <a:cubicBezTo>
                      <a:pt x="5052" y="1800"/>
                      <a:pt x="4877" y="1800"/>
                      <a:pt x="4877" y="1980"/>
                    </a:cubicBezTo>
                    <a:cubicBezTo>
                      <a:pt x="4877" y="2160"/>
                      <a:pt x="4877" y="2340"/>
                      <a:pt x="4877" y="2340"/>
                    </a:cubicBezTo>
                    <a:cubicBezTo>
                      <a:pt x="4703" y="2520"/>
                      <a:pt x="4703" y="2520"/>
                      <a:pt x="4703" y="2520"/>
                    </a:cubicBezTo>
                    <a:cubicBezTo>
                      <a:pt x="4703" y="3060"/>
                      <a:pt x="4355" y="3060"/>
                      <a:pt x="4181" y="3060"/>
                    </a:cubicBezTo>
                    <a:cubicBezTo>
                      <a:pt x="4181" y="3060"/>
                      <a:pt x="4181" y="3060"/>
                      <a:pt x="4181" y="3060"/>
                    </a:cubicBezTo>
                    <a:cubicBezTo>
                      <a:pt x="4181" y="3060"/>
                      <a:pt x="4181" y="3060"/>
                      <a:pt x="4181" y="3060"/>
                    </a:cubicBezTo>
                    <a:cubicBezTo>
                      <a:pt x="4181" y="3060"/>
                      <a:pt x="4181" y="3060"/>
                      <a:pt x="4181" y="3060"/>
                    </a:cubicBezTo>
                    <a:cubicBezTo>
                      <a:pt x="4006" y="3060"/>
                      <a:pt x="3832" y="3060"/>
                      <a:pt x="3658" y="2880"/>
                    </a:cubicBezTo>
                    <a:cubicBezTo>
                      <a:pt x="3484" y="2700"/>
                      <a:pt x="3310" y="2340"/>
                      <a:pt x="2961" y="1980"/>
                    </a:cubicBezTo>
                    <a:cubicBezTo>
                      <a:pt x="2961" y="1980"/>
                      <a:pt x="2961" y="1800"/>
                      <a:pt x="2961" y="1800"/>
                    </a:cubicBezTo>
                    <a:cubicBezTo>
                      <a:pt x="2961" y="1800"/>
                      <a:pt x="2961" y="1800"/>
                      <a:pt x="2961" y="1800"/>
                    </a:cubicBezTo>
                    <a:cubicBezTo>
                      <a:pt x="2613" y="2340"/>
                      <a:pt x="2439" y="3060"/>
                      <a:pt x="1916" y="3060"/>
                    </a:cubicBezTo>
                    <a:cubicBezTo>
                      <a:pt x="1916" y="3060"/>
                      <a:pt x="1742" y="3060"/>
                      <a:pt x="1742" y="3060"/>
                    </a:cubicBezTo>
                    <a:cubicBezTo>
                      <a:pt x="1742" y="3060"/>
                      <a:pt x="1742" y="3060"/>
                      <a:pt x="1742" y="3060"/>
                    </a:cubicBezTo>
                    <a:cubicBezTo>
                      <a:pt x="1568" y="3060"/>
                      <a:pt x="1568" y="3060"/>
                      <a:pt x="1394" y="3060"/>
                    </a:cubicBezTo>
                    <a:cubicBezTo>
                      <a:pt x="1394" y="3060"/>
                      <a:pt x="1394" y="3060"/>
                      <a:pt x="1394" y="3060"/>
                    </a:cubicBezTo>
                    <a:cubicBezTo>
                      <a:pt x="1219" y="3060"/>
                      <a:pt x="1219" y="3060"/>
                      <a:pt x="1045" y="3060"/>
                    </a:cubicBezTo>
                    <a:cubicBezTo>
                      <a:pt x="1045" y="3060"/>
                      <a:pt x="871" y="3060"/>
                      <a:pt x="871" y="3060"/>
                    </a:cubicBezTo>
                    <a:cubicBezTo>
                      <a:pt x="871" y="3060"/>
                      <a:pt x="697" y="3060"/>
                      <a:pt x="523" y="3060"/>
                    </a:cubicBezTo>
                    <a:cubicBezTo>
                      <a:pt x="523" y="3060"/>
                      <a:pt x="523" y="3060"/>
                      <a:pt x="523" y="3060"/>
                    </a:cubicBezTo>
                    <a:cubicBezTo>
                      <a:pt x="523" y="3240"/>
                      <a:pt x="523" y="3240"/>
                      <a:pt x="523" y="3240"/>
                    </a:cubicBezTo>
                    <a:cubicBezTo>
                      <a:pt x="523" y="3240"/>
                      <a:pt x="523" y="3420"/>
                      <a:pt x="523" y="3420"/>
                    </a:cubicBezTo>
                    <a:cubicBezTo>
                      <a:pt x="523" y="3420"/>
                      <a:pt x="523" y="3420"/>
                      <a:pt x="523" y="3420"/>
                    </a:cubicBezTo>
                    <a:cubicBezTo>
                      <a:pt x="697" y="3600"/>
                      <a:pt x="871" y="3780"/>
                      <a:pt x="871" y="3960"/>
                    </a:cubicBezTo>
                    <a:cubicBezTo>
                      <a:pt x="871" y="4320"/>
                      <a:pt x="523" y="4680"/>
                      <a:pt x="174" y="4860"/>
                    </a:cubicBezTo>
                    <a:cubicBezTo>
                      <a:pt x="174" y="4860"/>
                      <a:pt x="0" y="5040"/>
                      <a:pt x="0" y="5040"/>
                    </a:cubicBezTo>
                    <a:cubicBezTo>
                      <a:pt x="0" y="5040"/>
                      <a:pt x="174" y="5040"/>
                      <a:pt x="174" y="5220"/>
                    </a:cubicBezTo>
                    <a:cubicBezTo>
                      <a:pt x="523" y="5400"/>
                      <a:pt x="871" y="5760"/>
                      <a:pt x="523" y="6300"/>
                    </a:cubicBezTo>
                    <a:cubicBezTo>
                      <a:pt x="523" y="6300"/>
                      <a:pt x="523" y="6300"/>
                      <a:pt x="348" y="6480"/>
                    </a:cubicBezTo>
                    <a:cubicBezTo>
                      <a:pt x="348" y="6480"/>
                      <a:pt x="348" y="6480"/>
                      <a:pt x="523" y="6660"/>
                    </a:cubicBezTo>
                    <a:cubicBezTo>
                      <a:pt x="523" y="6660"/>
                      <a:pt x="523" y="6660"/>
                      <a:pt x="697" y="6660"/>
                    </a:cubicBezTo>
                    <a:cubicBezTo>
                      <a:pt x="697" y="6660"/>
                      <a:pt x="871" y="6660"/>
                      <a:pt x="1045" y="6840"/>
                    </a:cubicBezTo>
                    <a:cubicBezTo>
                      <a:pt x="1394" y="6840"/>
                      <a:pt x="1742" y="6840"/>
                      <a:pt x="1916" y="7020"/>
                    </a:cubicBezTo>
                    <a:cubicBezTo>
                      <a:pt x="1916" y="7200"/>
                      <a:pt x="1916" y="7380"/>
                      <a:pt x="1916" y="7560"/>
                    </a:cubicBezTo>
                    <a:cubicBezTo>
                      <a:pt x="1916" y="7560"/>
                      <a:pt x="1916" y="7560"/>
                      <a:pt x="1916" y="7560"/>
                    </a:cubicBezTo>
                    <a:cubicBezTo>
                      <a:pt x="1916" y="7560"/>
                      <a:pt x="2090" y="7560"/>
                      <a:pt x="2090" y="7560"/>
                    </a:cubicBezTo>
                    <a:cubicBezTo>
                      <a:pt x="2265" y="7380"/>
                      <a:pt x="2265" y="7380"/>
                      <a:pt x="2439" y="7200"/>
                    </a:cubicBezTo>
                    <a:cubicBezTo>
                      <a:pt x="2613" y="6840"/>
                      <a:pt x="2787" y="6480"/>
                      <a:pt x="3484" y="6300"/>
                    </a:cubicBezTo>
                    <a:cubicBezTo>
                      <a:pt x="3658" y="6300"/>
                      <a:pt x="3832" y="6120"/>
                      <a:pt x="4006" y="6120"/>
                    </a:cubicBezTo>
                    <a:cubicBezTo>
                      <a:pt x="5226" y="6120"/>
                      <a:pt x="6271" y="7020"/>
                      <a:pt x="6619" y="7560"/>
                    </a:cubicBezTo>
                    <a:cubicBezTo>
                      <a:pt x="6794" y="7740"/>
                      <a:pt x="6794" y="7920"/>
                      <a:pt x="6968" y="7920"/>
                    </a:cubicBezTo>
                    <a:cubicBezTo>
                      <a:pt x="7142" y="8280"/>
                      <a:pt x="7316" y="8460"/>
                      <a:pt x="7316" y="9000"/>
                    </a:cubicBezTo>
                    <a:cubicBezTo>
                      <a:pt x="7490" y="9360"/>
                      <a:pt x="7665" y="10260"/>
                      <a:pt x="9058" y="11160"/>
                    </a:cubicBezTo>
                    <a:cubicBezTo>
                      <a:pt x="9929" y="11700"/>
                      <a:pt x="10452" y="12240"/>
                      <a:pt x="10800" y="12780"/>
                    </a:cubicBezTo>
                    <a:cubicBezTo>
                      <a:pt x="11148" y="13140"/>
                      <a:pt x="11497" y="13320"/>
                      <a:pt x="11671" y="13500"/>
                    </a:cubicBezTo>
                    <a:cubicBezTo>
                      <a:pt x="12019" y="13680"/>
                      <a:pt x="12194" y="13680"/>
                      <a:pt x="12542" y="13860"/>
                    </a:cubicBezTo>
                    <a:cubicBezTo>
                      <a:pt x="12890" y="13860"/>
                      <a:pt x="13413" y="14040"/>
                      <a:pt x="13761" y="14400"/>
                    </a:cubicBezTo>
                    <a:cubicBezTo>
                      <a:pt x="14110" y="14940"/>
                      <a:pt x="14632" y="15300"/>
                      <a:pt x="15329" y="15480"/>
                    </a:cubicBezTo>
                    <a:cubicBezTo>
                      <a:pt x="15677" y="15660"/>
                      <a:pt x="15852" y="16020"/>
                      <a:pt x="16026" y="16200"/>
                    </a:cubicBezTo>
                    <a:cubicBezTo>
                      <a:pt x="16200" y="16560"/>
                      <a:pt x="16374" y="16740"/>
                      <a:pt x="16548" y="16740"/>
                    </a:cubicBezTo>
                    <a:cubicBezTo>
                      <a:pt x="17245" y="16740"/>
                      <a:pt x="17245" y="17280"/>
                      <a:pt x="17245" y="17640"/>
                    </a:cubicBezTo>
                    <a:cubicBezTo>
                      <a:pt x="17245" y="17820"/>
                      <a:pt x="17419" y="17820"/>
                      <a:pt x="17419" y="18000"/>
                    </a:cubicBezTo>
                    <a:cubicBezTo>
                      <a:pt x="17942" y="18720"/>
                      <a:pt x="18116" y="19980"/>
                      <a:pt x="17594" y="20700"/>
                    </a:cubicBezTo>
                    <a:cubicBezTo>
                      <a:pt x="17419" y="20880"/>
                      <a:pt x="17419" y="21420"/>
                      <a:pt x="17419" y="21600"/>
                    </a:cubicBezTo>
                    <a:cubicBezTo>
                      <a:pt x="17594" y="21240"/>
                      <a:pt x="17942" y="20700"/>
                      <a:pt x="17942" y="20340"/>
                    </a:cubicBezTo>
                    <a:cubicBezTo>
                      <a:pt x="18116" y="19800"/>
                      <a:pt x="18290" y="19620"/>
                      <a:pt x="18639" y="19440"/>
                    </a:cubicBezTo>
                    <a:cubicBezTo>
                      <a:pt x="18813" y="19260"/>
                      <a:pt x="18987" y="19260"/>
                      <a:pt x="19161" y="18900"/>
                    </a:cubicBezTo>
                    <a:cubicBezTo>
                      <a:pt x="19161" y="18900"/>
                      <a:pt x="19161" y="18900"/>
                      <a:pt x="19161" y="18900"/>
                    </a:cubicBezTo>
                    <a:cubicBezTo>
                      <a:pt x="19161" y="18900"/>
                      <a:pt x="18987" y="18720"/>
                      <a:pt x="18987" y="18720"/>
                    </a:cubicBezTo>
                    <a:cubicBezTo>
                      <a:pt x="18639" y="18540"/>
                      <a:pt x="18290" y="18180"/>
                      <a:pt x="18290" y="17640"/>
                    </a:cubicBezTo>
                    <a:cubicBezTo>
                      <a:pt x="18116" y="17280"/>
                      <a:pt x="18290" y="16920"/>
                      <a:pt x="18465" y="16740"/>
                    </a:cubicBezTo>
                    <a:cubicBezTo>
                      <a:pt x="18813" y="16020"/>
                      <a:pt x="19858" y="15840"/>
                      <a:pt x="20555" y="16380"/>
                    </a:cubicBezTo>
                    <a:cubicBezTo>
                      <a:pt x="20729" y="16560"/>
                      <a:pt x="20903" y="16560"/>
                      <a:pt x="21077" y="16740"/>
                    </a:cubicBezTo>
                    <a:cubicBezTo>
                      <a:pt x="21252" y="16740"/>
                      <a:pt x="21426" y="16920"/>
                      <a:pt x="21600" y="17100"/>
                    </a:cubicBezTo>
                    <a:cubicBezTo>
                      <a:pt x="21600" y="16920"/>
                      <a:pt x="21600" y="16920"/>
                      <a:pt x="21600" y="16740"/>
                    </a:cubicBezTo>
                    <a:cubicBezTo>
                      <a:pt x="21600" y="16200"/>
                      <a:pt x="19510" y="15120"/>
                      <a:pt x="18639" y="14760"/>
                    </a:cubicBezTo>
                    <a:cubicBezTo>
                      <a:pt x="18290" y="14580"/>
                      <a:pt x="18116" y="14400"/>
                      <a:pt x="17942" y="14220"/>
                    </a:cubicBezTo>
                    <a:cubicBezTo>
                      <a:pt x="17419" y="14040"/>
                      <a:pt x="17245" y="13680"/>
                      <a:pt x="17245" y="13500"/>
                    </a:cubicBezTo>
                    <a:cubicBezTo>
                      <a:pt x="17071" y="13140"/>
                      <a:pt x="17071" y="13140"/>
                      <a:pt x="16723" y="13140"/>
                    </a:cubicBezTo>
                    <a:cubicBezTo>
                      <a:pt x="16548" y="13140"/>
                      <a:pt x="16548" y="13140"/>
                      <a:pt x="16548" y="13140"/>
                    </a:cubicBezTo>
                    <a:cubicBezTo>
                      <a:pt x="15155" y="13140"/>
                      <a:pt x="13587" y="11520"/>
                      <a:pt x="13239" y="9540"/>
                    </a:cubicBezTo>
                    <a:cubicBezTo>
                      <a:pt x="13065" y="8640"/>
                      <a:pt x="12368" y="8280"/>
                      <a:pt x="11671" y="7920"/>
                    </a:cubicBezTo>
                    <a:cubicBezTo>
                      <a:pt x="11148" y="7560"/>
                      <a:pt x="10626" y="7380"/>
                      <a:pt x="10452" y="6840"/>
                    </a:cubicBezTo>
                    <a:cubicBezTo>
                      <a:pt x="10103" y="6120"/>
                      <a:pt x="10277" y="5580"/>
                      <a:pt x="10452" y="5400"/>
                    </a:cubicBezTo>
                    <a:cubicBezTo>
                      <a:pt x="10626" y="5040"/>
                      <a:pt x="10626" y="5040"/>
                      <a:pt x="10452" y="4680"/>
                    </a:cubicBezTo>
                    <a:cubicBezTo>
                      <a:pt x="10452" y="4500"/>
                      <a:pt x="10452" y="4320"/>
                      <a:pt x="10452" y="3960"/>
                    </a:cubicBezTo>
                    <a:cubicBezTo>
                      <a:pt x="10626" y="3600"/>
                      <a:pt x="10974" y="3420"/>
                      <a:pt x="11323" y="3240"/>
                    </a:cubicBezTo>
                    <a:cubicBezTo>
                      <a:pt x="11323" y="3060"/>
                      <a:pt x="11323" y="2880"/>
                      <a:pt x="11323" y="2880"/>
                    </a:cubicBezTo>
                    <a:cubicBezTo>
                      <a:pt x="11323" y="2700"/>
                      <a:pt x="11323" y="2700"/>
                      <a:pt x="11323" y="2700"/>
                    </a:cubicBezTo>
                    <a:cubicBezTo>
                      <a:pt x="11323" y="2520"/>
                      <a:pt x="11323" y="2160"/>
                      <a:pt x="11323" y="1980"/>
                    </a:cubicBezTo>
                    <a:cubicBezTo>
                      <a:pt x="11323" y="1980"/>
                      <a:pt x="11323" y="1980"/>
                      <a:pt x="11323" y="1800"/>
                    </a:cubicBezTo>
                    <a:cubicBezTo>
                      <a:pt x="11323" y="1620"/>
                      <a:pt x="11323" y="1440"/>
                      <a:pt x="11323" y="1440"/>
                    </a:cubicBezTo>
                    <a:cubicBezTo>
                      <a:pt x="11323" y="1260"/>
                      <a:pt x="11323" y="1260"/>
                      <a:pt x="11323" y="1260"/>
                    </a:cubicBezTo>
                    <a:cubicBezTo>
                      <a:pt x="11323" y="1080"/>
                      <a:pt x="11323" y="1080"/>
                      <a:pt x="11323" y="1080"/>
                    </a:cubicBezTo>
                    <a:cubicBezTo>
                      <a:pt x="11323" y="1080"/>
                      <a:pt x="11323" y="1080"/>
                      <a:pt x="11323" y="108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31" name="Shape 3934"/>
              <p:cNvSpPr/>
              <p:nvPr/>
            </p:nvSpPr>
            <p:spPr>
              <a:xfrm>
                <a:off x="987781" y="1971305"/>
                <a:ext cx="103558" cy="65529"/>
              </a:xfrm>
              <a:custGeom>
                <a:avLst/>
                <a:gdLst/>
                <a:ahLst/>
                <a:cxnLst>
                  <a:cxn ang="0">
                    <a:pos x="wd2" y="hd2"/>
                  </a:cxn>
                  <a:cxn ang="5400000">
                    <a:pos x="wd2" y="hd2"/>
                  </a:cxn>
                  <a:cxn ang="10800000">
                    <a:pos x="wd2" y="hd2"/>
                  </a:cxn>
                  <a:cxn ang="16200000">
                    <a:pos x="wd2" y="hd2"/>
                  </a:cxn>
                </a:cxnLst>
                <a:rect l="0" t="0" r="r" b="b"/>
                <a:pathLst>
                  <a:path w="21600" h="21600" extrusionOk="0">
                    <a:moveTo>
                      <a:pt x="19200" y="18000"/>
                    </a:moveTo>
                    <a:cubicBezTo>
                      <a:pt x="19200" y="18000"/>
                      <a:pt x="19200" y="16800"/>
                      <a:pt x="19200" y="12000"/>
                    </a:cubicBezTo>
                    <a:cubicBezTo>
                      <a:pt x="18400" y="7200"/>
                      <a:pt x="20800" y="2400"/>
                      <a:pt x="21600" y="0"/>
                    </a:cubicBezTo>
                    <a:cubicBezTo>
                      <a:pt x="20800" y="0"/>
                      <a:pt x="19200" y="0"/>
                      <a:pt x="17600" y="1200"/>
                    </a:cubicBezTo>
                    <a:cubicBezTo>
                      <a:pt x="12000" y="2400"/>
                      <a:pt x="8800" y="3600"/>
                      <a:pt x="5600" y="1200"/>
                    </a:cubicBezTo>
                    <a:cubicBezTo>
                      <a:pt x="4800" y="0"/>
                      <a:pt x="4800" y="0"/>
                      <a:pt x="4000" y="0"/>
                    </a:cubicBezTo>
                    <a:cubicBezTo>
                      <a:pt x="2400" y="0"/>
                      <a:pt x="0" y="2400"/>
                      <a:pt x="0" y="3600"/>
                    </a:cubicBezTo>
                    <a:cubicBezTo>
                      <a:pt x="0" y="3600"/>
                      <a:pt x="1600" y="6000"/>
                      <a:pt x="8000" y="9600"/>
                    </a:cubicBezTo>
                    <a:cubicBezTo>
                      <a:pt x="12800" y="10800"/>
                      <a:pt x="14400" y="14400"/>
                      <a:pt x="16000" y="16800"/>
                    </a:cubicBezTo>
                    <a:cubicBezTo>
                      <a:pt x="16800" y="18000"/>
                      <a:pt x="17600" y="19200"/>
                      <a:pt x="18400" y="19200"/>
                    </a:cubicBezTo>
                    <a:cubicBezTo>
                      <a:pt x="18400" y="21600"/>
                      <a:pt x="18400" y="21600"/>
                      <a:pt x="18400" y="21600"/>
                    </a:cubicBezTo>
                    <a:cubicBezTo>
                      <a:pt x="18400" y="21600"/>
                      <a:pt x="18400" y="21600"/>
                      <a:pt x="18400" y="21600"/>
                    </a:cubicBezTo>
                    <a:cubicBezTo>
                      <a:pt x="18400" y="19200"/>
                      <a:pt x="18400" y="19200"/>
                      <a:pt x="18400" y="19200"/>
                    </a:cubicBezTo>
                    <a:cubicBezTo>
                      <a:pt x="19200" y="19200"/>
                      <a:pt x="19200" y="18000"/>
                      <a:pt x="19200" y="180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932" name="Shape 3935"/>
              <p:cNvSpPr/>
              <p:nvPr/>
            </p:nvSpPr>
            <p:spPr>
              <a:xfrm>
                <a:off x="1242692" y="1566573"/>
                <a:ext cx="151355" cy="188876"/>
              </a:xfrm>
              <a:custGeom>
                <a:avLst/>
                <a:gdLst/>
                <a:ahLst/>
                <a:cxnLst>
                  <a:cxn ang="0">
                    <a:pos x="wd2" y="hd2"/>
                  </a:cxn>
                  <a:cxn ang="5400000">
                    <a:pos x="wd2" y="hd2"/>
                  </a:cxn>
                  <a:cxn ang="10800000">
                    <a:pos x="wd2" y="hd2"/>
                  </a:cxn>
                  <a:cxn ang="16200000">
                    <a:pos x="wd2" y="hd2"/>
                  </a:cxn>
                </a:cxnLst>
                <a:rect l="0" t="0" r="r" b="b"/>
                <a:pathLst>
                  <a:path w="21600" h="21600" extrusionOk="0">
                    <a:moveTo>
                      <a:pt x="6480" y="19938"/>
                    </a:moveTo>
                    <a:cubicBezTo>
                      <a:pt x="7560" y="20354"/>
                      <a:pt x="9180" y="21185"/>
                      <a:pt x="10260" y="21600"/>
                    </a:cubicBezTo>
                    <a:cubicBezTo>
                      <a:pt x="10260" y="21600"/>
                      <a:pt x="10800" y="21600"/>
                      <a:pt x="10800" y="21600"/>
                    </a:cubicBezTo>
                    <a:cubicBezTo>
                      <a:pt x="10800" y="21600"/>
                      <a:pt x="10800" y="21600"/>
                      <a:pt x="10800" y="21600"/>
                    </a:cubicBezTo>
                    <a:cubicBezTo>
                      <a:pt x="10800" y="21600"/>
                      <a:pt x="10800" y="21600"/>
                      <a:pt x="10800" y="21600"/>
                    </a:cubicBezTo>
                    <a:cubicBezTo>
                      <a:pt x="11340" y="21600"/>
                      <a:pt x="11880" y="21185"/>
                      <a:pt x="11880" y="21185"/>
                    </a:cubicBezTo>
                    <a:cubicBezTo>
                      <a:pt x="11880" y="21185"/>
                      <a:pt x="11880" y="21185"/>
                      <a:pt x="11880" y="21185"/>
                    </a:cubicBezTo>
                    <a:cubicBezTo>
                      <a:pt x="12420" y="21185"/>
                      <a:pt x="12960" y="21185"/>
                      <a:pt x="12960" y="21185"/>
                    </a:cubicBezTo>
                    <a:cubicBezTo>
                      <a:pt x="12960" y="21185"/>
                      <a:pt x="13500" y="21185"/>
                      <a:pt x="13500" y="21185"/>
                    </a:cubicBezTo>
                    <a:cubicBezTo>
                      <a:pt x="13500" y="21185"/>
                      <a:pt x="14040" y="21185"/>
                      <a:pt x="14580" y="20769"/>
                    </a:cubicBezTo>
                    <a:cubicBezTo>
                      <a:pt x="14580" y="20769"/>
                      <a:pt x="14580" y="20769"/>
                      <a:pt x="15120" y="20769"/>
                    </a:cubicBezTo>
                    <a:cubicBezTo>
                      <a:pt x="15120" y="20769"/>
                      <a:pt x="15660" y="20769"/>
                      <a:pt x="15660" y="20769"/>
                    </a:cubicBezTo>
                    <a:cubicBezTo>
                      <a:pt x="15660" y="20769"/>
                      <a:pt x="16200" y="20769"/>
                      <a:pt x="16200" y="20769"/>
                    </a:cubicBezTo>
                    <a:cubicBezTo>
                      <a:pt x="16740" y="20769"/>
                      <a:pt x="16740" y="20769"/>
                      <a:pt x="17280" y="20769"/>
                    </a:cubicBezTo>
                    <a:cubicBezTo>
                      <a:pt x="17280" y="20354"/>
                      <a:pt x="17820" y="20354"/>
                      <a:pt x="17820" y="20354"/>
                    </a:cubicBezTo>
                    <a:cubicBezTo>
                      <a:pt x="17820" y="20354"/>
                      <a:pt x="18360" y="20354"/>
                      <a:pt x="18360" y="20354"/>
                    </a:cubicBezTo>
                    <a:cubicBezTo>
                      <a:pt x="18900" y="20354"/>
                      <a:pt x="18900" y="20354"/>
                      <a:pt x="18900" y="20354"/>
                    </a:cubicBezTo>
                    <a:cubicBezTo>
                      <a:pt x="19440" y="20354"/>
                      <a:pt x="19440" y="20354"/>
                      <a:pt x="19440" y="20354"/>
                    </a:cubicBezTo>
                    <a:cubicBezTo>
                      <a:pt x="19440" y="20354"/>
                      <a:pt x="19440" y="20354"/>
                      <a:pt x="19440" y="19938"/>
                    </a:cubicBezTo>
                    <a:cubicBezTo>
                      <a:pt x="19440" y="19938"/>
                      <a:pt x="19440" y="19938"/>
                      <a:pt x="19440" y="19938"/>
                    </a:cubicBezTo>
                    <a:cubicBezTo>
                      <a:pt x="19440" y="19938"/>
                      <a:pt x="19440" y="19938"/>
                      <a:pt x="19440" y="19523"/>
                    </a:cubicBezTo>
                    <a:cubicBezTo>
                      <a:pt x="19440" y="19108"/>
                      <a:pt x="19980" y="18277"/>
                      <a:pt x="20520" y="17862"/>
                    </a:cubicBezTo>
                    <a:cubicBezTo>
                      <a:pt x="21060" y="17446"/>
                      <a:pt x="21060" y="17031"/>
                      <a:pt x="21600" y="17031"/>
                    </a:cubicBezTo>
                    <a:cubicBezTo>
                      <a:pt x="21600" y="16615"/>
                      <a:pt x="20520" y="15785"/>
                      <a:pt x="19980" y="15369"/>
                    </a:cubicBezTo>
                    <a:cubicBezTo>
                      <a:pt x="18900" y="14538"/>
                      <a:pt x="18360" y="13708"/>
                      <a:pt x="18900" y="12877"/>
                    </a:cubicBezTo>
                    <a:cubicBezTo>
                      <a:pt x="18900" y="12046"/>
                      <a:pt x="19440" y="11215"/>
                      <a:pt x="19980" y="10800"/>
                    </a:cubicBezTo>
                    <a:cubicBezTo>
                      <a:pt x="19980" y="10800"/>
                      <a:pt x="19980" y="10385"/>
                      <a:pt x="19980" y="10385"/>
                    </a:cubicBezTo>
                    <a:cubicBezTo>
                      <a:pt x="19980" y="10385"/>
                      <a:pt x="19980" y="10385"/>
                      <a:pt x="19980" y="10385"/>
                    </a:cubicBezTo>
                    <a:cubicBezTo>
                      <a:pt x="19980" y="9969"/>
                      <a:pt x="19980" y="9554"/>
                      <a:pt x="19980" y="9138"/>
                    </a:cubicBezTo>
                    <a:cubicBezTo>
                      <a:pt x="18900" y="8723"/>
                      <a:pt x="16200" y="8723"/>
                      <a:pt x="15120" y="8308"/>
                    </a:cubicBezTo>
                    <a:cubicBezTo>
                      <a:pt x="14580" y="8308"/>
                      <a:pt x="14040" y="8308"/>
                      <a:pt x="14040" y="8308"/>
                    </a:cubicBezTo>
                    <a:cubicBezTo>
                      <a:pt x="12420" y="7892"/>
                      <a:pt x="12960" y="6646"/>
                      <a:pt x="12960" y="6231"/>
                    </a:cubicBezTo>
                    <a:cubicBezTo>
                      <a:pt x="12960" y="5815"/>
                      <a:pt x="12960" y="5400"/>
                      <a:pt x="12960" y="5400"/>
                    </a:cubicBezTo>
                    <a:cubicBezTo>
                      <a:pt x="11340" y="5400"/>
                      <a:pt x="10260" y="4154"/>
                      <a:pt x="10260" y="2908"/>
                    </a:cubicBezTo>
                    <a:cubicBezTo>
                      <a:pt x="10260" y="2908"/>
                      <a:pt x="10260" y="2908"/>
                      <a:pt x="10260" y="2492"/>
                    </a:cubicBezTo>
                    <a:cubicBezTo>
                      <a:pt x="9720" y="2492"/>
                      <a:pt x="9720" y="2077"/>
                      <a:pt x="9180" y="1662"/>
                    </a:cubicBezTo>
                    <a:cubicBezTo>
                      <a:pt x="9180" y="1662"/>
                      <a:pt x="9180" y="1662"/>
                      <a:pt x="9180" y="1662"/>
                    </a:cubicBezTo>
                    <a:cubicBezTo>
                      <a:pt x="9180" y="1662"/>
                      <a:pt x="8640" y="1662"/>
                      <a:pt x="8640" y="1246"/>
                    </a:cubicBezTo>
                    <a:cubicBezTo>
                      <a:pt x="8640" y="1246"/>
                      <a:pt x="8640" y="1246"/>
                      <a:pt x="8640" y="1246"/>
                    </a:cubicBezTo>
                    <a:cubicBezTo>
                      <a:pt x="8640" y="831"/>
                      <a:pt x="8100" y="831"/>
                      <a:pt x="8100" y="831"/>
                    </a:cubicBezTo>
                    <a:cubicBezTo>
                      <a:pt x="8100" y="831"/>
                      <a:pt x="8100" y="831"/>
                      <a:pt x="8100" y="831"/>
                    </a:cubicBezTo>
                    <a:cubicBezTo>
                      <a:pt x="8100" y="831"/>
                      <a:pt x="8100" y="831"/>
                      <a:pt x="8100" y="831"/>
                    </a:cubicBezTo>
                    <a:cubicBezTo>
                      <a:pt x="7560" y="415"/>
                      <a:pt x="7560" y="415"/>
                      <a:pt x="7560" y="415"/>
                    </a:cubicBezTo>
                    <a:cubicBezTo>
                      <a:pt x="6480" y="415"/>
                      <a:pt x="5400" y="0"/>
                      <a:pt x="4860" y="0"/>
                    </a:cubicBezTo>
                    <a:cubicBezTo>
                      <a:pt x="4320" y="415"/>
                      <a:pt x="1620" y="831"/>
                      <a:pt x="0" y="1246"/>
                    </a:cubicBezTo>
                    <a:cubicBezTo>
                      <a:pt x="0" y="1246"/>
                      <a:pt x="0" y="1246"/>
                      <a:pt x="0" y="1246"/>
                    </a:cubicBezTo>
                    <a:cubicBezTo>
                      <a:pt x="0" y="1662"/>
                      <a:pt x="0" y="1662"/>
                      <a:pt x="0" y="2077"/>
                    </a:cubicBezTo>
                    <a:cubicBezTo>
                      <a:pt x="0" y="2077"/>
                      <a:pt x="0" y="2077"/>
                      <a:pt x="0" y="2077"/>
                    </a:cubicBezTo>
                    <a:cubicBezTo>
                      <a:pt x="0" y="2077"/>
                      <a:pt x="0" y="2077"/>
                      <a:pt x="0" y="2492"/>
                    </a:cubicBezTo>
                    <a:cubicBezTo>
                      <a:pt x="0" y="2492"/>
                      <a:pt x="0" y="2492"/>
                      <a:pt x="0" y="2492"/>
                    </a:cubicBezTo>
                    <a:cubicBezTo>
                      <a:pt x="540" y="2492"/>
                      <a:pt x="540" y="2492"/>
                      <a:pt x="540" y="2492"/>
                    </a:cubicBezTo>
                    <a:cubicBezTo>
                      <a:pt x="540" y="2492"/>
                      <a:pt x="540" y="2492"/>
                      <a:pt x="540" y="2492"/>
                    </a:cubicBezTo>
                    <a:cubicBezTo>
                      <a:pt x="540" y="2492"/>
                      <a:pt x="540" y="2908"/>
                      <a:pt x="540" y="2908"/>
                    </a:cubicBezTo>
                    <a:cubicBezTo>
                      <a:pt x="2700" y="3323"/>
                      <a:pt x="2700" y="4569"/>
                      <a:pt x="2700" y="5400"/>
                    </a:cubicBezTo>
                    <a:cubicBezTo>
                      <a:pt x="2700" y="5815"/>
                      <a:pt x="2700" y="6231"/>
                      <a:pt x="3240" y="6646"/>
                    </a:cubicBezTo>
                    <a:cubicBezTo>
                      <a:pt x="3240" y="6646"/>
                      <a:pt x="3240" y="6646"/>
                      <a:pt x="3240" y="7062"/>
                    </a:cubicBezTo>
                    <a:cubicBezTo>
                      <a:pt x="3240" y="7062"/>
                      <a:pt x="3240" y="7062"/>
                      <a:pt x="3240" y="7062"/>
                    </a:cubicBezTo>
                    <a:cubicBezTo>
                      <a:pt x="3240" y="7062"/>
                      <a:pt x="3240" y="7477"/>
                      <a:pt x="3240" y="7477"/>
                    </a:cubicBezTo>
                    <a:cubicBezTo>
                      <a:pt x="3240" y="7477"/>
                      <a:pt x="3240" y="7477"/>
                      <a:pt x="3240" y="7477"/>
                    </a:cubicBezTo>
                    <a:cubicBezTo>
                      <a:pt x="3240" y="7892"/>
                      <a:pt x="3240" y="7892"/>
                      <a:pt x="3240" y="7892"/>
                    </a:cubicBezTo>
                    <a:cubicBezTo>
                      <a:pt x="3240" y="7892"/>
                      <a:pt x="3240" y="7892"/>
                      <a:pt x="3240" y="7892"/>
                    </a:cubicBezTo>
                    <a:cubicBezTo>
                      <a:pt x="3780" y="9554"/>
                      <a:pt x="3780" y="9554"/>
                      <a:pt x="3780" y="9554"/>
                    </a:cubicBezTo>
                    <a:cubicBezTo>
                      <a:pt x="3780" y="9554"/>
                      <a:pt x="3780" y="9554"/>
                      <a:pt x="3780" y="9554"/>
                    </a:cubicBezTo>
                    <a:cubicBezTo>
                      <a:pt x="3780" y="10385"/>
                      <a:pt x="3780" y="11215"/>
                      <a:pt x="3780" y="12046"/>
                    </a:cubicBezTo>
                    <a:cubicBezTo>
                      <a:pt x="3240" y="12046"/>
                      <a:pt x="3240" y="12462"/>
                      <a:pt x="3240" y="12462"/>
                    </a:cubicBezTo>
                    <a:cubicBezTo>
                      <a:pt x="3240" y="12877"/>
                      <a:pt x="3240" y="12877"/>
                      <a:pt x="3240" y="12877"/>
                    </a:cubicBezTo>
                    <a:cubicBezTo>
                      <a:pt x="3240" y="13292"/>
                      <a:pt x="3240" y="13292"/>
                      <a:pt x="3240" y="13292"/>
                    </a:cubicBezTo>
                    <a:cubicBezTo>
                      <a:pt x="3240" y="13708"/>
                      <a:pt x="3240" y="13708"/>
                      <a:pt x="3240" y="14123"/>
                    </a:cubicBezTo>
                    <a:cubicBezTo>
                      <a:pt x="3240" y="14123"/>
                      <a:pt x="3240" y="14123"/>
                      <a:pt x="3240" y="14123"/>
                    </a:cubicBezTo>
                    <a:cubicBezTo>
                      <a:pt x="2700" y="14123"/>
                      <a:pt x="2700" y="14538"/>
                      <a:pt x="2700" y="14538"/>
                    </a:cubicBezTo>
                    <a:cubicBezTo>
                      <a:pt x="2700" y="14538"/>
                      <a:pt x="2700" y="14538"/>
                      <a:pt x="2700" y="14538"/>
                    </a:cubicBezTo>
                    <a:cubicBezTo>
                      <a:pt x="2700" y="14538"/>
                      <a:pt x="2700" y="14538"/>
                      <a:pt x="2700" y="14538"/>
                    </a:cubicBezTo>
                    <a:cubicBezTo>
                      <a:pt x="2160" y="14954"/>
                      <a:pt x="2160" y="14954"/>
                      <a:pt x="2160" y="14954"/>
                    </a:cubicBezTo>
                    <a:cubicBezTo>
                      <a:pt x="2160" y="14954"/>
                      <a:pt x="2160" y="14954"/>
                      <a:pt x="2160" y="14954"/>
                    </a:cubicBezTo>
                    <a:cubicBezTo>
                      <a:pt x="2160" y="14954"/>
                      <a:pt x="2160" y="14954"/>
                      <a:pt x="2160" y="14954"/>
                    </a:cubicBezTo>
                    <a:cubicBezTo>
                      <a:pt x="1620" y="14954"/>
                      <a:pt x="1620" y="14954"/>
                      <a:pt x="1620" y="14954"/>
                    </a:cubicBezTo>
                    <a:cubicBezTo>
                      <a:pt x="1620" y="14954"/>
                      <a:pt x="1080" y="15369"/>
                      <a:pt x="1080" y="15785"/>
                    </a:cubicBezTo>
                    <a:cubicBezTo>
                      <a:pt x="1080" y="15785"/>
                      <a:pt x="1080" y="15785"/>
                      <a:pt x="1080" y="16200"/>
                    </a:cubicBezTo>
                    <a:cubicBezTo>
                      <a:pt x="1080" y="16200"/>
                      <a:pt x="1620" y="16200"/>
                      <a:pt x="1620" y="16200"/>
                    </a:cubicBezTo>
                    <a:cubicBezTo>
                      <a:pt x="1620" y="16615"/>
                      <a:pt x="2160" y="16615"/>
                      <a:pt x="2160" y="17031"/>
                    </a:cubicBezTo>
                    <a:cubicBezTo>
                      <a:pt x="2160" y="17031"/>
                      <a:pt x="2700" y="17446"/>
                      <a:pt x="2700" y="17446"/>
                    </a:cubicBezTo>
                    <a:cubicBezTo>
                      <a:pt x="3240" y="17862"/>
                      <a:pt x="3240" y="17862"/>
                      <a:pt x="3780" y="18277"/>
                    </a:cubicBezTo>
                    <a:cubicBezTo>
                      <a:pt x="3780" y="18277"/>
                      <a:pt x="3780" y="18692"/>
                      <a:pt x="4320" y="18692"/>
                    </a:cubicBezTo>
                    <a:cubicBezTo>
                      <a:pt x="4320" y="18692"/>
                      <a:pt x="4320" y="19108"/>
                      <a:pt x="4860" y="19108"/>
                    </a:cubicBezTo>
                    <a:cubicBezTo>
                      <a:pt x="4860" y="19108"/>
                      <a:pt x="5400" y="19523"/>
                      <a:pt x="6480" y="19938"/>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grpSp>
        <p:grpSp>
          <p:nvGrpSpPr>
            <p:cNvPr id="114" name="Group 4425"/>
            <p:cNvGrpSpPr/>
            <p:nvPr/>
          </p:nvGrpSpPr>
          <p:grpSpPr>
            <a:xfrm>
              <a:off x="6616601" y="3909747"/>
              <a:ext cx="2896257" cy="3145344"/>
              <a:chOff x="0" y="0"/>
              <a:chExt cx="2896256" cy="3145343"/>
            </a:xfrm>
            <a:grpFill/>
          </p:grpSpPr>
          <p:grpSp>
            <p:nvGrpSpPr>
              <p:cNvPr id="405" name="Group 4105"/>
              <p:cNvGrpSpPr/>
              <p:nvPr/>
            </p:nvGrpSpPr>
            <p:grpSpPr>
              <a:xfrm>
                <a:off x="-1" y="0"/>
                <a:ext cx="2896258" cy="3145344"/>
                <a:chOff x="0" y="0"/>
                <a:chExt cx="2896256" cy="3145343"/>
              </a:xfrm>
              <a:grpFill/>
            </p:grpSpPr>
            <p:sp>
              <p:nvSpPr>
                <p:cNvPr id="725" name="Shape 3937"/>
                <p:cNvSpPr/>
                <p:nvPr/>
              </p:nvSpPr>
              <p:spPr>
                <a:xfrm>
                  <a:off x="1701359" y="2382135"/>
                  <a:ext cx="67711" cy="2312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400" y="0"/>
                        <a:pt x="20400" y="0"/>
                        <a:pt x="19200" y="0"/>
                      </a:cubicBezTo>
                      <a:cubicBezTo>
                        <a:pt x="19200" y="0"/>
                        <a:pt x="19200" y="0"/>
                        <a:pt x="19200" y="0"/>
                      </a:cubicBezTo>
                      <a:cubicBezTo>
                        <a:pt x="18000" y="0"/>
                        <a:pt x="18000" y="0"/>
                        <a:pt x="16800" y="0"/>
                      </a:cubicBezTo>
                      <a:cubicBezTo>
                        <a:pt x="13200" y="0"/>
                        <a:pt x="8400" y="0"/>
                        <a:pt x="4800" y="3600"/>
                      </a:cubicBezTo>
                      <a:cubicBezTo>
                        <a:pt x="4800" y="3600"/>
                        <a:pt x="4800" y="3600"/>
                        <a:pt x="3600" y="3600"/>
                      </a:cubicBezTo>
                      <a:cubicBezTo>
                        <a:pt x="3600" y="3600"/>
                        <a:pt x="3600" y="3600"/>
                        <a:pt x="2400" y="3600"/>
                      </a:cubicBezTo>
                      <a:cubicBezTo>
                        <a:pt x="2400" y="3600"/>
                        <a:pt x="2400" y="3600"/>
                        <a:pt x="1200" y="3600"/>
                      </a:cubicBezTo>
                      <a:cubicBezTo>
                        <a:pt x="1200" y="3600"/>
                        <a:pt x="1200" y="3600"/>
                        <a:pt x="1200" y="3600"/>
                      </a:cubicBezTo>
                      <a:cubicBezTo>
                        <a:pt x="1200" y="7200"/>
                        <a:pt x="0" y="7200"/>
                        <a:pt x="0" y="7200"/>
                      </a:cubicBezTo>
                      <a:cubicBezTo>
                        <a:pt x="0" y="7200"/>
                        <a:pt x="0" y="7200"/>
                        <a:pt x="0" y="7200"/>
                      </a:cubicBezTo>
                      <a:cubicBezTo>
                        <a:pt x="1200" y="10800"/>
                        <a:pt x="2400" y="10800"/>
                        <a:pt x="3600" y="14400"/>
                      </a:cubicBezTo>
                      <a:cubicBezTo>
                        <a:pt x="3600" y="18000"/>
                        <a:pt x="4800" y="18000"/>
                        <a:pt x="4800" y="21600"/>
                      </a:cubicBezTo>
                      <a:cubicBezTo>
                        <a:pt x="7200" y="14400"/>
                        <a:pt x="10800" y="3600"/>
                        <a:pt x="15600" y="3600"/>
                      </a:cubicBezTo>
                      <a:cubicBezTo>
                        <a:pt x="15600" y="3600"/>
                        <a:pt x="16800" y="3600"/>
                        <a:pt x="16800" y="3600"/>
                      </a:cubicBezTo>
                      <a:cubicBezTo>
                        <a:pt x="16800" y="3600"/>
                        <a:pt x="16800" y="3600"/>
                        <a:pt x="18000" y="3600"/>
                      </a:cubicBezTo>
                      <a:cubicBezTo>
                        <a:pt x="18000" y="3600"/>
                        <a:pt x="18000" y="3600"/>
                        <a:pt x="19200" y="3600"/>
                      </a:cubicBezTo>
                      <a:cubicBezTo>
                        <a:pt x="19200" y="3600"/>
                        <a:pt x="19200" y="0"/>
                        <a:pt x="19200" y="0"/>
                      </a:cubicBezTo>
                      <a:cubicBezTo>
                        <a:pt x="19200" y="0"/>
                        <a:pt x="20400" y="0"/>
                        <a:pt x="20400" y="0"/>
                      </a:cubicBezTo>
                      <a:cubicBezTo>
                        <a:pt x="20400" y="0"/>
                        <a:pt x="21600" y="0"/>
                        <a:pt x="21600" y="0"/>
                      </a:cubicBezTo>
                      <a:cubicBezTo>
                        <a:pt x="21600" y="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26" name="Shape 3938"/>
                <p:cNvSpPr/>
                <p:nvPr/>
              </p:nvSpPr>
              <p:spPr>
                <a:xfrm>
                  <a:off x="1243315" y="2359007"/>
                  <a:ext cx="414232" cy="508807"/>
                </a:xfrm>
                <a:custGeom>
                  <a:avLst/>
                  <a:gdLst/>
                  <a:ahLst/>
                  <a:cxnLst>
                    <a:cxn ang="0">
                      <a:pos x="wd2" y="hd2"/>
                    </a:cxn>
                    <a:cxn ang="5400000">
                      <a:pos x="wd2" y="hd2"/>
                    </a:cxn>
                    <a:cxn ang="10800000">
                      <a:pos x="wd2" y="hd2"/>
                    </a:cxn>
                    <a:cxn ang="16200000">
                      <a:pos x="wd2" y="hd2"/>
                    </a:cxn>
                  </a:cxnLst>
                  <a:rect l="0" t="0" r="r" b="b"/>
                  <a:pathLst>
                    <a:path w="21600" h="21600" extrusionOk="0">
                      <a:moveTo>
                        <a:pt x="16250" y="9078"/>
                      </a:moveTo>
                      <a:cubicBezTo>
                        <a:pt x="16250" y="8609"/>
                        <a:pt x="17042" y="8452"/>
                        <a:pt x="17637" y="8452"/>
                      </a:cubicBezTo>
                      <a:cubicBezTo>
                        <a:pt x="17835" y="8452"/>
                        <a:pt x="18429" y="8452"/>
                        <a:pt x="18628" y="8296"/>
                      </a:cubicBezTo>
                      <a:cubicBezTo>
                        <a:pt x="18628" y="2035"/>
                        <a:pt x="18628" y="2035"/>
                        <a:pt x="18628" y="2035"/>
                      </a:cubicBezTo>
                      <a:cubicBezTo>
                        <a:pt x="19024" y="2035"/>
                        <a:pt x="19024" y="2035"/>
                        <a:pt x="19024" y="2035"/>
                      </a:cubicBezTo>
                      <a:cubicBezTo>
                        <a:pt x="19618" y="1878"/>
                        <a:pt x="20609" y="1878"/>
                        <a:pt x="21006" y="1722"/>
                      </a:cubicBezTo>
                      <a:cubicBezTo>
                        <a:pt x="21006" y="1722"/>
                        <a:pt x="21204" y="1722"/>
                        <a:pt x="21600" y="1565"/>
                      </a:cubicBezTo>
                      <a:cubicBezTo>
                        <a:pt x="21600" y="1565"/>
                        <a:pt x="21600" y="1565"/>
                        <a:pt x="21600" y="1565"/>
                      </a:cubicBezTo>
                      <a:cubicBezTo>
                        <a:pt x="21600" y="1565"/>
                        <a:pt x="21600" y="1565"/>
                        <a:pt x="21600" y="1565"/>
                      </a:cubicBezTo>
                      <a:cubicBezTo>
                        <a:pt x="21402" y="1565"/>
                        <a:pt x="21204" y="1565"/>
                        <a:pt x="21204" y="1565"/>
                      </a:cubicBezTo>
                      <a:cubicBezTo>
                        <a:pt x="21006" y="1565"/>
                        <a:pt x="21006" y="1565"/>
                        <a:pt x="21006" y="1565"/>
                      </a:cubicBezTo>
                      <a:cubicBezTo>
                        <a:pt x="20807" y="1565"/>
                        <a:pt x="20609" y="1565"/>
                        <a:pt x="20411" y="1565"/>
                      </a:cubicBezTo>
                      <a:cubicBezTo>
                        <a:pt x="20015" y="1565"/>
                        <a:pt x="19618" y="1565"/>
                        <a:pt x="19420" y="1409"/>
                      </a:cubicBezTo>
                      <a:cubicBezTo>
                        <a:pt x="19420" y="1409"/>
                        <a:pt x="19024" y="1409"/>
                        <a:pt x="18033" y="1409"/>
                      </a:cubicBezTo>
                      <a:cubicBezTo>
                        <a:pt x="16448" y="1409"/>
                        <a:pt x="14664" y="1565"/>
                        <a:pt x="14664" y="1565"/>
                      </a:cubicBezTo>
                      <a:cubicBezTo>
                        <a:pt x="14466" y="1565"/>
                        <a:pt x="14466" y="1565"/>
                        <a:pt x="14466" y="1565"/>
                      </a:cubicBezTo>
                      <a:cubicBezTo>
                        <a:pt x="13673" y="939"/>
                        <a:pt x="13673" y="939"/>
                        <a:pt x="13673" y="939"/>
                      </a:cubicBezTo>
                      <a:cubicBezTo>
                        <a:pt x="6143" y="939"/>
                        <a:pt x="6143" y="939"/>
                        <a:pt x="6143" y="939"/>
                      </a:cubicBezTo>
                      <a:cubicBezTo>
                        <a:pt x="5350" y="939"/>
                        <a:pt x="4756" y="783"/>
                        <a:pt x="3963" y="470"/>
                      </a:cubicBezTo>
                      <a:cubicBezTo>
                        <a:pt x="3369" y="157"/>
                        <a:pt x="2774" y="157"/>
                        <a:pt x="2180" y="313"/>
                      </a:cubicBezTo>
                      <a:cubicBezTo>
                        <a:pt x="1982" y="313"/>
                        <a:pt x="1982" y="470"/>
                        <a:pt x="1982" y="470"/>
                      </a:cubicBezTo>
                      <a:cubicBezTo>
                        <a:pt x="1783" y="470"/>
                        <a:pt x="1783" y="470"/>
                        <a:pt x="1783" y="470"/>
                      </a:cubicBezTo>
                      <a:cubicBezTo>
                        <a:pt x="1387" y="470"/>
                        <a:pt x="1189" y="313"/>
                        <a:pt x="1189" y="157"/>
                      </a:cubicBezTo>
                      <a:cubicBezTo>
                        <a:pt x="991" y="157"/>
                        <a:pt x="991" y="157"/>
                        <a:pt x="991" y="0"/>
                      </a:cubicBezTo>
                      <a:cubicBezTo>
                        <a:pt x="991" y="0"/>
                        <a:pt x="991" y="0"/>
                        <a:pt x="991" y="0"/>
                      </a:cubicBezTo>
                      <a:cubicBezTo>
                        <a:pt x="793" y="0"/>
                        <a:pt x="594" y="313"/>
                        <a:pt x="594" y="313"/>
                      </a:cubicBezTo>
                      <a:cubicBezTo>
                        <a:pt x="594" y="470"/>
                        <a:pt x="594" y="470"/>
                        <a:pt x="594" y="470"/>
                      </a:cubicBezTo>
                      <a:cubicBezTo>
                        <a:pt x="0" y="470"/>
                        <a:pt x="0" y="470"/>
                        <a:pt x="0" y="470"/>
                      </a:cubicBezTo>
                      <a:cubicBezTo>
                        <a:pt x="0" y="939"/>
                        <a:pt x="396" y="1722"/>
                        <a:pt x="1189" y="2348"/>
                      </a:cubicBezTo>
                      <a:cubicBezTo>
                        <a:pt x="1982" y="3287"/>
                        <a:pt x="2774" y="4852"/>
                        <a:pt x="3369" y="6104"/>
                      </a:cubicBezTo>
                      <a:cubicBezTo>
                        <a:pt x="3567" y="6730"/>
                        <a:pt x="4161" y="7513"/>
                        <a:pt x="4558" y="8139"/>
                      </a:cubicBezTo>
                      <a:cubicBezTo>
                        <a:pt x="4954" y="8765"/>
                        <a:pt x="5350" y="9235"/>
                        <a:pt x="5549" y="9861"/>
                      </a:cubicBezTo>
                      <a:cubicBezTo>
                        <a:pt x="5747" y="10330"/>
                        <a:pt x="5747" y="10957"/>
                        <a:pt x="5747" y="11583"/>
                      </a:cubicBezTo>
                      <a:cubicBezTo>
                        <a:pt x="5549" y="12052"/>
                        <a:pt x="5549" y="12522"/>
                        <a:pt x="5747" y="12678"/>
                      </a:cubicBezTo>
                      <a:cubicBezTo>
                        <a:pt x="6143" y="13304"/>
                        <a:pt x="6341" y="14243"/>
                        <a:pt x="6539" y="15496"/>
                      </a:cubicBezTo>
                      <a:cubicBezTo>
                        <a:pt x="6539" y="15809"/>
                        <a:pt x="6539" y="15965"/>
                        <a:pt x="6539" y="16278"/>
                      </a:cubicBezTo>
                      <a:cubicBezTo>
                        <a:pt x="6738" y="17374"/>
                        <a:pt x="6936" y="18939"/>
                        <a:pt x="7927" y="19722"/>
                      </a:cubicBezTo>
                      <a:cubicBezTo>
                        <a:pt x="8323" y="20035"/>
                        <a:pt x="8719" y="20504"/>
                        <a:pt x="9314" y="20974"/>
                      </a:cubicBezTo>
                      <a:cubicBezTo>
                        <a:pt x="9314" y="20974"/>
                        <a:pt x="9512" y="20974"/>
                        <a:pt x="9512" y="20974"/>
                      </a:cubicBezTo>
                      <a:cubicBezTo>
                        <a:pt x="9710" y="20661"/>
                        <a:pt x="10305" y="20035"/>
                        <a:pt x="10899" y="20035"/>
                      </a:cubicBezTo>
                      <a:cubicBezTo>
                        <a:pt x="11097" y="20035"/>
                        <a:pt x="11295" y="20191"/>
                        <a:pt x="11494" y="20348"/>
                      </a:cubicBezTo>
                      <a:cubicBezTo>
                        <a:pt x="11692" y="20661"/>
                        <a:pt x="11890" y="20817"/>
                        <a:pt x="11890" y="21130"/>
                      </a:cubicBezTo>
                      <a:cubicBezTo>
                        <a:pt x="12088" y="21443"/>
                        <a:pt x="12088" y="21600"/>
                        <a:pt x="12484" y="21600"/>
                      </a:cubicBezTo>
                      <a:cubicBezTo>
                        <a:pt x="12683" y="21600"/>
                        <a:pt x="13079" y="21600"/>
                        <a:pt x="13475" y="21600"/>
                      </a:cubicBezTo>
                      <a:cubicBezTo>
                        <a:pt x="13872" y="21600"/>
                        <a:pt x="14268" y="21600"/>
                        <a:pt x="14466" y="21600"/>
                      </a:cubicBezTo>
                      <a:cubicBezTo>
                        <a:pt x="14664" y="21600"/>
                        <a:pt x="14664" y="21600"/>
                        <a:pt x="14664" y="21600"/>
                      </a:cubicBezTo>
                      <a:cubicBezTo>
                        <a:pt x="14862" y="21600"/>
                        <a:pt x="15061" y="21600"/>
                        <a:pt x="15061" y="21600"/>
                      </a:cubicBezTo>
                      <a:cubicBezTo>
                        <a:pt x="15061" y="21443"/>
                        <a:pt x="15259" y="21287"/>
                        <a:pt x="15655" y="21130"/>
                      </a:cubicBezTo>
                      <a:cubicBezTo>
                        <a:pt x="15853" y="20974"/>
                        <a:pt x="16250" y="20817"/>
                        <a:pt x="16250" y="20661"/>
                      </a:cubicBezTo>
                      <a:cubicBezTo>
                        <a:pt x="16250" y="14400"/>
                        <a:pt x="16250" y="14400"/>
                        <a:pt x="16250" y="14400"/>
                      </a:cubicBezTo>
                      <a:cubicBezTo>
                        <a:pt x="16250" y="13774"/>
                        <a:pt x="16250" y="13774"/>
                        <a:pt x="16250" y="13774"/>
                      </a:cubicBezTo>
                      <a:lnTo>
                        <a:pt x="16250" y="9078"/>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27" name="Shape 3939"/>
                <p:cNvSpPr/>
                <p:nvPr/>
              </p:nvSpPr>
              <p:spPr>
                <a:xfrm>
                  <a:off x="1792967" y="2301188"/>
                  <a:ext cx="314658" cy="277532"/>
                </a:xfrm>
                <a:custGeom>
                  <a:avLst/>
                  <a:gdLst/>
                  <a:ahLst/>
                  <a:cxnLst>
                    <a:cxn ang="0">
                      <a:pos x="wd2" y="hd2"/>
                    </a:cxn>
                    <a:cxn ang="5400000">
                      <a:pos x="wd2" y="hd2"/>
                    </a:cxn>
                    <a:cxn ang="10800000">
                      <a:pos x="wd2" y="hd2"/>
                    </a:cxn>
                    <a:cxn ang="16200000">
                      <a:pos x="wd2" y="hd2"/>
                    </a:cxn>
                  </a:cxnLst>
                  <a:rect l="0" t="0" r="r" b="b"/>
                  <a:pathLst>
                    <a:path w="21600" h="21600" extrusionOk="0">
                      <a:moveTo>
                        <a:pt x="11711" y="288"/>
                      </a:moveTo>
                      <a:cubicBezTo>
                        <a:pt x="10670" y="576"/>
                        <a:pt x="10670" y="864"/>
                        <a:pt x="10670" y="1152"/>
                      </a:cubicBezTo>
                      <a:cubicBezTo>
                        <a:pt x="10670" y="2304"/>
                        <a:pt x="8588" y="3744"/>
                        <a:pt x="7547" y="4032"/>
                      </a:cubicBezTo>
                      <a:cubicBezTo>
                        <a:pt x="7027" y="4320"/>
                        <a:pt x="6246" y="5184"/>
                        <a:pt x="5986" y="6048"/>
                      </a:cubicBezTo>
                      <a:cubicBezTo>
                        <a:pt x="5205" y="6912"/>
                        <a:pt x="4945" y="7488"/>
                        <a:pt x="4684" y="7776"/>
                      </a:cubicBezTo>
                      <a:cubicBezTo>
                        <a:pt x="4424" y="7776"/>
                        <a:pt x="4164" y="7776"/>
                        <a:pt x="3904" y="7776"/>
                      </a:cubicBezTo>
                      <a:cubicBezTo>
                        <a:pt x="3123" y="7776"/>
                        <a:pt x="2342" y="7488"/>
                        <a:pt x="1561" y="7200"/>
                      </a:cubicBezTo>
                      <a:cubicBezTo>
                        <a:pt x="1041" y="7200"/>
                        <a:pt x="781" y="7200"/>
                        <a:pt x="520" y="7200"/>
                      </a:cubicBezTo>
                      <a:cubicBezTo>
                        <a:pt x="520" y="7200"/>
                        <a:pt x="260" y="7200"/>
                        <a:pt x="0" y="7200"/>
                      </a:cubicBezTo>
                      <a:cubicBezTo>
                        <a:pt x="0" y="7200"/>
                        <a:pt x="260" y="7488"/>
                        <a:pt x="260" y="7488"/>
                      </a:cubicBezTo>
                      <a:cubicBezTo>
                        <a:pt x="260" y="7488"/>
                        <a:pt x="260" y="7488"/>
                        <a:pt x="260" y="7488"/>
                      </a:cubicBezTo>
                      <a:cubicBezTo>
                        <a:pt x="520" y="7776"/>
                        <a:pt x="520" y="7776"/>
                        <a:pt x="520" y="7776"/>
                      </a:cubicBezTo>
                      <a:cubicBezTo>
                        <a:pt x="520" y="7776"/>
                        <a:pt x="520" y="7776"/>
                        <a:pt x="781" y="7776"/>
                      </a:cubicBezTo>
                      <a:cubicBezTo>
                        <a:pt x="781" y="8064"/>
                        <a:pt x="781" y="8064"/>
                        <a:pt x="781" y="8064"/>
                      </a:cubicBezTo>
                      <a:cubicBezTo>
                        <a:pt x="781" y="8064"/>
                        <a:pt x="781" y="8064"/>
                        <a:pt x="781" y="8064"/>
                      </a:cubicBezTo>
                      <a:cubicBezTo>
                        <a:pt x="1301" y="8064"/>
                        <a:pt x="1561" y="8640"/>
                        <a:pt x="1822" y="9792"/>
                      </a:cubicBezTo>
                      <a:cubicBezTo>
                        <a:pt x="1822" y="10368"/>
                        <a:pt x="2342" y="11808"/>
                        <a:pt x="2602" y="12096"/>
                      </a:cubicBezTo>
                      <a:cubicBezTo>
                        <a:pt x="3383" y="12384"/>
                        <a:pt x="5986" y="13536"/>
                        <a:pt x="5986" y="14688"/>
                      </a:cubicBezTo>
                      <a:cubicBezTo>
                        <a:pt x="5986" y="14976"/>
                        <a:pt x="5986" y="15264"/>
                        <a:pt x="6246" y="15264"/>
                      </a:cubicBezTo>
                      <a:cubicBezTo>
                        <a:pt x="6506" y="15840"/>
                        <a:pt x="7027" y="16416"/>
                        <a:pt x="7027" y="17280"/>
                      </a:cubicBezTo>
                      <a:cubicBezTo>
                        <a:pt x="7027" y="17568"/>
                        <a:pt x="7287" y="17856"/>
                        <a:pt x="7547" y="18432"/>
                      </a:cubicBezTo>
                      <a:cubicBezTo>
                        <a:pt x="7807" y="18720"/>
                        <a:pt x="8067" y="18720"/>
                        <a:pt x="8328" y="18720"/>
                      </a:cubicBezTo>
                      <a:cubicBezTo>
                        <a:pt x="8328" y="19008"/>
                        <a:pt x="8588" y="19008"/>
                        <a:pt x="8588" y="19008"/>
                      </a:cubicBezTo>
                      <a:cubicBezTo>
                        <a:pt x="8848" y="19008"/>
                        <a:pt x="8848" y="19008"/>
                        <a:pt x="8848" y="19008"/>
                      </a:cubicBezTo>
                      <a:cubicBezTo>
                        <a:pt x="9108" y="19008"/>
                        <a:pt x="9108" y="19008"/>
                        <a:pt x="9369" y="19008"/>
                      </a:cubicBezTo>
                      <a:cubicBezTo>
                        <a:pt x="9369" y="19008"/>
                        <a:pt x="9369" y="19008"/>
                        <a:pt x="9629" y="19008"/>
                      </a:cubicBezTo>
                      <a:cubicBezTo>
                        <a:pt x="9629" y="19008"/>
                        <a:pt x="9629" y="19008"/>
                        <a:pt x="9889" y="19008"/>
                      </a:cubicBezTo>
                      <a:cubicBezTo>
                        <a:pt x="9889" y="19008"/>
                        <a:pt x="9889" y="19008"/>
                        <a:pt x="9889" y="19008"/>
                      </a:cubicBezTo>
                      <a:cubicBezTo>
                        <a:pt x="10149" y="19008"/>
                        <a:pt x="10149" y="19296"/>
                        <a:pt x="10149" y="19296"/>
                      </a:cubicBezTo>
                      <a:cubicBezTo>
                        <a:pt x="10410" y="19296"/>
                        <a:pt x="10410" y="19296"/>
                        <a:pt x="10410" y="19296"/>
                      </a:cubicBezTo>
                      <a:cubicBezTo>
                        <a:pt x="10410" y="19296"/>
                        <a:pt x="10410" y="19296"/>
                        <a:pt x="10410" y="19296"/>
                      </a:cubicBezTo>
                      <a:cubicBezTo>
                        <a:pt x="10670" y="19296"/>
                        <a:pt x="10670" y="19584"/>
                        <a:pt x="10670" y="19584"/>
                      </a:cubicBezTo>
                      <a:cubicBezTo>
                        <a:pt x="10670" y="19584"/>
                        <a:pt x="10670" y="19584"/>
                        <a:pt x="10670" y="19584"/>
                      </a:cubicBezTo>
                      <a:cubicBezTo>
                        <a:pt x="10670" y="19584"/>
                        <a:pt x="10670" y="19584"/>
                        <a:pt x="10670" y="19584"/>
                      </a:cubicBezTo>
                      <a:cubicBezTo>
                        <a:pt x="10930" y="19296"/>
                        <a:pt x="10930" y="19296"/>
                        <a:pt x="10930" y="19296"/>
                      </a:cubicBezTo>
                      <a:cubicBezTo>
                        <a:pt x="11190" y="20448"/>
                        <a:pt x="11190" y="20448"/>
                        <a:pt x="11190" y="20448"/>
                      </a:cubicBezTo>
                      <a:cubicBezTo>
                        <a:pt x="11190" y="20448"/>
                        <a:pt x="11190" y="20448"/>
                        <a:pt x="11190" y="20448"/>
                      </a:cubicBezTo>
                      <a:cubicBezTo>
                        <a:pt x="11190" y="20448"/>
                        <a:pt x="11190" y="20448"/>
                        <a:pt x="11190" y="20448"/>
                      </a:cubicBezTo>
                      <a:cubicBezTo>
                        <a:pt x="11451" y="20448"/>
                        <a:pt x="11711" y="20448"/>
                        <a:pt x="11971" y="20448"/>
                      </a:cubicBezTo>
                      <a:cubicBezTo>
                        <a:pt x="12231" y="20448"/>
                        <a:pt x="12752" y="20448"/>
                        <a:pt x="13012" y="20736"/>
                      </a:cubicBezTo>
                      <a:cubicBezTo>
                        <a:pt x="13012" y="20736"/>
                        <a:pt x="13012" y="20736"/>
                        <a:pt x="13012" y="20736"/>
                      </a:cubicBezTo>
                      <a:cubicBezTo>
                        <a:pt x="13272" y="20736"/>
                        <a:pt x="13272" y="20736"/>
                        <a:pt x="13533" y="20736"/>
                      </a:cubicBezTo>
                      <a:cubicBezTo>
                        <a:pt x="13533" y="20736"/>
                        <a:pt x="13533" y="20736"/>
                        <a:pt x="13533" y="20736"/>
                      </a:cubicBezTo>
                      <a:cubicBezTo>
                        <a:pt x="13793" y="21024"/>
                        <a:pt x="13793" y="21024"/>
                        <a:pt x="13793" y="21024"/>
                      </a:cubicBezTo>
                      <a:cubicBezTo>
                        <a:pt x="14053" y="21312"/>
                        <a:pt x="14834" y="21312"/>
                        <a:pt x="15354" y="21312"/>
                      </a:cubicBezTo>
                      <a:cubicBezTo>
                        <a:pt x="15875" y="21312"/>
                        <a:pt x="16395" y="21312"/>
                        <a:pt x="16655" y="21600"/>
                      </a:cubicBezTo>
                      <a:cubicBezTo>
                        <a:pt x="16916" y="21312"/>
                        <a:pt x="17176" y="21024"/>
                        <a:pt x="17436" y="20736"/>
                      </a:cubicBezTo>
                      <a:cubicBezTo>
                        <a:pt x="18217" y="19872"/>
                        <a:pt x="18998" y="19008"/>
                        <a:pt x="19258" y="18432"/>
                      </a:cubicBezTo>
                      <a:cubicBezTo>
                        <a:pt x="19518" y="18144"/>
                        <a:pt x="19778" y="17568"/>
                        <a:pt x="19778" y="16992"/>
                      </a:cubicBezTo>
                      <a:cubicBezTo>
                        <a:pt x="19778" y="16128"/>
                        <a:pt x="19778" y="15552"/>
                        <a:pt x="20299" y="15264"/>
                      </a:cubicBezTo>
                      <a:cubicBezTo>
                        <a:pt x="20559" y="14976"/>
                        <a:pt x="21340" y="14112"/>
                        <a:pt x="21600" y="13536"/>
                      </a:cubicBezTo>
                      <a:cubicBezTo>
                        <a:pt x="21340" y="13248"/>
                        <a:pt x="21340" y="12960"/>
                        <a:pt x="21340" y="12384"/>
                      </a:cubicBezTo>
                      <a:cubicBezTo>
                        <a:pt x="21080" y="12096"/>
                        <a:pt x="21080" y="11520"/>
                        <a:pt x="20819" y="11232"/>
                      </a:cubicBezTo>
                      <a:cubicBezTo>
                        <a:pt x="20039" y="10368"/>
                        <a:pt x="20559" y="9504"/>
                        <a:pt x="20819" y="9216"/>
                      </a:cubicBezTo>
                      <a:cubicBezTo>
                        <a:pt x="21340" y="8928"/>
                        <a:pt x="21600" y="8352"/>
                        <a:pt x="21340" y="8064"/>
                      </a:cubicBezTo>
                      <a:cubicBezTo>
                        <a:pt x="21340" y="7200"/>
                        <a:pt x="21340" y="6336"/>
                        <a:pt x="21340" y="5472"/>
                      </a:cubicBezTo>
                      <a:cubicBezTo>
                        <a:pt x="21600" y="4608"/>
                        <a:pt x="21600" y="3744"/>
                        <a:pt x="21340" y="3168"/>
                      </a:cubicBezTo>
                      <a:cubicBezTo>
                        <a:pt x="21340" y="3168"/>
                        <a:pt x="21080" y="3168"/>
                        <a:pt x="20819" y="3168"/>
                      </a:cubicBezTo>
                      <a:cubicBezTo>
                        <a:pt x="20039" y="2880"/>
                        <a:pt x="18998" y="2592"/>
                        <a:pt x="18217" y="2016"/>
                      </a:cubicBezTo>
                      <a:cubicBezTo>
                        <a:pt x="17176" y="1440"/>
                        <a:pt x="15354" y="1152"/>
                        <a:pt x="14573" y="1152"/>
                      </a:cubicBezTo>
                      <a:cubicBezTo>
                        <a:pt x="14313" y="1152"/>
                        <a:pt x="14313" y="1152"/>
                        <a:pt x="14313" y="1152"/>
                      </a:cubicBezTo>
                      <a:cubicBezTo>
                        <a:pt x="13793" y="0"/>
                        <a:pt x="13793" y="0"/>
                        <a:pt x="13793" y="0"/>
                      </a:cubicBezTo>
                      <a:lnTo>
                        <a:pt x="11711" y="288"/>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28" name="Shape 3940"/>
                <p:cNvSpPr/>
                <p:nvPr/>
              </p:nvSpPr>
              <p:spPr>
                <a:xfrm>
                  <a:off x="1569920" y="2397553"/>
                  <a:ext cx="370419" cy="377751"/>
                </a:xfrm>
                <a:custGeom>
                  <a:avLst/>
                  <a:gdLst/>
                  <a:ahLst/>
                  <a:cxnLst>
                    <a:cxn ang="0">
                      <a:pos x="wd2" y="hd2"/>
                    </a:cxn>
                    <a:cxn ang="5400000">
                      <a:pos x="wd2" y="hd2"/>
                    </a:cxn>
                    <a:cxn ang="10800000">
                      <a:pos x="wd2" y="hd2"/>
                    </a:cxn>
                    <a:cxn ang="16200000">
                      <a:pos x="wd2" y="hd2"/>
                    </a:cxn>
                  </a:cxnLst>
                  <a:rect l="0" t="0" r="r" b="b"/>
                  <a:pathLst>
                    <a:path w="21600" h="21600" extrusionOk="0">
                      <a:moveTo>
                        <a:pt x="21600" y="9647"/>
                      </a:moveTo>
                      <a:cubicBezTo>
                        <a:pt x="21600" y="9647"/>
                        <a:pt x="21600" y="9437"/>
                        <a:pt x="21377" y="9437"/>
                      </a:cubicBezTo>
                      <a:cubicBezTo>
                        <a:pt x="21377" y="9437"/>
                        <a:pt x="21377" y="9437"/>
                        <a:pt x="21377" y="9437"/>
                      </a:cubicBezTo>
                      <a:cubicBezTo>
                        <a:pt x="21377" y="9437"/>
                        <a:pt x="21377" y="9437"/>
                        <a:pt x="21377" y="9437"/>
                      </a:cubicBezTo>
                      <a:cubicBezTo>
                        <a:pt x="21377" y="9227"/>
                        <a:pt x="21377" y="9227"/>
                        <a:pt x="21377" y="9227"/>
                      </a:cubicBezTo>
                      <a:cubicBezTo>
                        <a:pt x="21377" y="9227"/>
                        <a:pt x="21377" y="9227"/>
                        <a:pt x="21155" y="9227"/>
                      </a:cubicBezTo>
                      <a:cubicBezTo>
                        <a:pt x="21155" y="9227"/>
                        <a:pt x="21155" y="9227"/>
                        <a:pt x="21155" y="9227"/>
                      </a:cubicBezTo>
                      <a:cubicBezTo>
                        <a:pt x="21155" y="9227"/>
                        <a:pt x="21155" y="9227"/>
                        <a:pt x="21155" y="9227"/>
                      </a:cubicBezTo>
                      <a:cubicBezTo>
                        <a:pt x="20932" y="9227"/>
                        <a:pt x="20932" y="9227"/>
                        <a:pt x="20932" y="9227"/>
                      </a:cubicBezTo>
                      <a:cubicBezTo>
                        <a:pt x="20932" y="9227"/>
                        <a:pt x="20709" y="9227"/>
                        <a:pt x="20709" y="9227"/>
                      </a:cubicBezTo>
                      <a:cubicBezTo>
                        <a:pt x="20709" y="9227"/>
                        <a:pt x="20487" y="9227"/>
                        <a:pt x="20487" y="9227"/>
                      </a:cubicBezTo>
                      <a:cubicBezTo>
                        <a:pt x="20264" y="9227"/>
                        <a:pt x="20264" y="9227"/>
                        <a:pt x="20264" y="9227"/>
                      </a:cubicBezTo>
                      <a:cubicBezTo>
                        <a:pt x="20264" y="9227"/>
                        <a:pt x="20264" y="9227"/>
                        <a:pt x="20264" y="9227"/>
                      </a:cubicBezTo>
                      <a:cubicBezTo>
                        <a:pt x="20264" y="9227"/>
                        <a:pt x="20264" y="9227"/>
                        <a:pt x="20264" y="9227"/>
                      </a:cubicBezTo>
                      <a:cubicBezTo>
                        <a:pt x="19819" y="9227"/>
                        <a:pt x="19151" y="8808"/>
                        <a:pt x="18705" y="8388"/>
                      </a:cubicBezTo>
                      <a:cubicBezTo>
                        <a:pt x="18705" y="8388"/>
                        <a:pt x="18705" y="8388"/>
                        <a:pt x="18705" y="8388"/>
                      </a:cubicBezTo>
                      <a:cubicBezTo>
                        <a:pt x="18482" y="8179"/>
                        <a:pt x="18482" y="8179"/>
                        <a:pt x="18482" y="8179"/>
                      </a:cubicBezTo>
                      <a:cubicBezTo>
                        <a:pt x="18482" y="8179"/>
                        <a:pt x="18482" y="7969"/>
                        <a:pt x="18260" y="7969"/>
                      </a:cubicBezTo>
                      <a:cubicBezTo>
                        <a:pt x="18260" y="7969"/>
                        <a:pt x="18260" y="7759"/>
                        <a:pt x="18260" y="7759"/>
                      </a:cubicBezTo>
                      <a:cubicBezTo>
                        <a:pt x="18260" y="7759"/>
                        <a:pt x="18260" y="7550"/>
                        <a:pt x="18260" y="7550"/>
                      </a:cubicBezTo>
                      <a:cubicBezTo>
                        <a:pt x="18037" y="7550"/>
                        <a:pt x="18037" y="7550"/>
                        <a:pt x="18037" y="7340"/>
                      </a:cubicBezTo>
                      <a:cubicBezTo>
                        <a:pt x="18037" y="7340"/>
                        <a:pt x="18037" y="7130"/>
                        <a:pt x="18037" y="7130"/>
                      </a:cubicBezTo>
                      <a:cubicBezTo>
                        <a:pt x="18037" y="6920"/>
                        <a:pt x="17814" y="6501"/>
                        <a:pt x="17592" y="6291"/>
                      </a:cubicBezTo>
                      <a:cubicBezTo>
                        <a:pt x="17369" y="5872"/>
                        <a:pt x="17146" y="5662"/>
                        <a:pt x="17146" y="5243"/>
                      </a:cubicBezTo>
                      <a:cubicBezTo>
                        <a:pt x="16924" y="5033"/>
                        <a:pt x="16033" y="4404"/>
                        <a:pt x="14697" y="3984"/>
                      </a:cubicBezTo>
                      <a:cubicBezTo>
                        <a:pt x="14029" y="3775"/>
                        <a:pt x="13806" y="2726"/>
                        <a:pt x="13584" y="1887"/>
                      </a:cubicBezTo>
                      <a:cubicBezTo>
                        <a:pt x="13584" y="1678"/>
                        <a:pt x="13361" y="1258"/>
                        <a:pt x="13361" y="1258"/>
                      </a:cubicBezTo>
                      <a:cubicBezTo>
                        <a:pt x="13361" y="1258"/>
                        <a:pt x="13138" y="1049"/>
                        <a:pt x="13138" y="1049"/>
                      </a:cubicBezTo>
                      <a:cubicBezTo>
                        <a:pt x="12915" y="1049"/>
                        <a:pt x="12915" y="1049"/>
                        <a:pt x="12915" y="1049"/>
                      </a:cubicBezTo>
                      <a:cubicBezTo>
                        <a:pt x="12915" y="839"/>
                        <a:pt x="12693" y="839"/>
                        <a:pt x="12693" y="629"/>
                      </a:cubicBezTo>
                      <a:cubicBezTo>
                        <a:pt x="12693" y="629"/>
                        <a:pt x="12693" y="629"/>
                        <a:pt x="12470" y="629"/>
                      </a:cubicBezTo>
                      <a:cubicBezTo>
                        <a:pt x="12470" y="629"/>
                        <a:pt x="12470" y="419"/>
                        <a:pt x="12247" y="419"/>
                      </a:cubicBezTo>
                      <a:cubicBezTo>
                        <a:pt x="12247" y="419"/>
                        <a:pt x="12247" y="210"/>
                        <a:pt x="12247" y="210"/>
                      </a:cubicBezTo>
                      <a:cubicBezTo>
                        <a:pt x="12247" y="210"/>
                        <a:pt x="12025" y="0"/>
                        <a:pt x="12025" y="0"/>
                      </a:cubicBezTo>
                      <a:cubicBezTo>
                        <a:pt x="12025" y="0"/>
                        <a:pt x="12025" y="0"/>
                        <a:pt x="12025" y="0"/>
                      </a:cubicBezTo>
                      <a:cubicBezTo>
                        <a:pt x="12025" y="0"/>
                        <a:pt x="12025" y="0"/>
                        <a:pt x="12025" y="0"/>
                      </a:cubicBezTo>
                      <a:cubicBezTo>
                        <a:pt x="11802" y="0"/>
                        <a:pt x="11802" y="0"/>
                        <a:pt x="11579" y="0"/>
                      </a:cubicBezTo>
                      <a:cubicBezTo>
                        <a:pt x="11579" y="0"/>
                        <a:pt x="11357" y="0"/>
                        <a:pt x="11357" y="0"/>
                      </a:cubicBezTo>
                      <a:cubicBezTo>
                        <a:pt x="11357" y="0"/>
                        <a:pt x="11357" y="0"/>
                        <a:pt x="11134" y="210"/>
                      </a:cubicBezTo>
                      <a:cubicBezTo>
                        <a:pt x="11134" y="210"/>
                        <a:pt x="11134" y="210"/>
                        <a:pt x="10911" y="210"/>
                      </a:cubicBezTo>
                      <a:cubicBezTo>
                        <a:pt x="10911" y="210"/>
                        <a:pt x="10911" y="210"/>
                        <a:pt x="10911" y="210"/>
                      </a:cubicBezTo>
                      <a:cubicBezTo>
                        <a:pt x="10689" y="210"/>
                        <a:pt x="10689" y="210"/>
                        <a:pt x="10466" y="210"/>
                      </a:cubicBezTo>
                      <a:cubicBezTo>
                        <a:pt x="10021" y="210"/>
                        <a:pt x="9353" y="629"/>
                        <a:pt x="9130" y="1049"/>
                      </a:cubicBezTo>
                      <a:cubicBezTo>
                        <a:pt x="8907" y="1258"/>
                        <a:pt x="8685" y="1258"/>
                        <a:pt x="8462" y="1258"/>
                      </a:cubicBezTo>
                      <a:cubicBezTo>
                        <a:pt x="8239" y="1258"/>
                        <a:pt x="7794" y="1049"/>
                        <a:pt x="7571" y="629"/>
                      </a:cubicBezTo>
                      <a:cubicBezTo>
                        <a:pt x="7348" y="419"/>
                        <a:pt x="7126" y="419"/>
                        <a:pt x="7126" y="210"/>
                      </a:cubicBezTo>
                      <a:cubicBezTo>
                        <a:pt x="6680" y="210"/>
                        <a:pt x="6012" y="629"/>
                        <a:pt x="5344" y="839"/>
                      </a:cubicBezTo>
                      <a:cubicBezTo>
                        <a:pt x="5122" y="839"/>
                        <a:pt x="4899" y="1049"/>
                        <a:pt x="4676" y="1049"/>
                      </a:cubicBezTo>
                      <a:cubicBezTo>
                        <a:pt x="4231" y="1258"/>
                        <a:pt x="3118" y="1258"/>
                        <a:pt x="2672" y="1258"/>
                      </a:cubicBezTo>
                      <a:cubicBezTo>
                        <a:pt x="2672" y="9017"/>
                        <a:pt x="2672" y="9017"/>
                        <a:pt x="2672" y="9017"/>
                      </a:cubicBezTo>
                      <a:cubicBezTo>
                        <a:pt x="2672" y="10066"/>
                        <a:pt x="1559" y="10066"/>
                        <a:pt x="668" y="10066"/>
                      </a:cubicBezTo>
                      <a:cubicBezTo>
                        <a:pt x="445" y="10066"/>
                        <a:pt x="223" y="10066"/>
                        <a:pt x="0" y="10066"/>
                      </a:cubicBezTo>
                      <a:cubicBezTo>
                        <a:pt x="0" y="16567"/>
                        <a:pt x="0" y="16567"/>
                        <a:pt x="0" y="16567"/>
                      </a:cubicBezTo>
                      <a:cubicBezTo>
                        <a:pt x="223" y="16567"/>
                        <a:pt x="223" y="16777"/>
                        <a:pt x="223" y="16777"/>
                      </a:cubicBezTo>
                      <a:cubicBezTo>
                        <a:pt x="223" y="16777"/>
                        <a:pt x="445" y="16777"/>
                        <a:pt x="445" y="16777"/>
                      </a:cubicBezTo>
                      <a:cubicBezTo>
                        <a:pt x="445" y="16777"/>
                        <a:pt x="668" y="16986"/>
                        <a:pt x="668" y="16986"/>
                      </a:cubicBezTo>
                      <a:cubicBezTo>
                        <a:pt x="668" y="16986"/>
                        <a:pt x="668" y="16986"/>
                        <a:pt x="891" y="16986"/>
                      </a:cubicBezTo>
                      <a:cubicBezTo>
                        <a:pt x="891" y="16986"/>
                        <a:pt x="891" y="17196"/>
                        <a:pt x="891" y="17196"/>
                      </a:cubicBezTo>
                      <a:cubicBezTo>
                        <a:pt x="1113" y="17196"/>
                        <a:pt x="1113" y="17196"/>
                        <a:pt x="1113" y="17196"/>
                      </a:cubicBezTo>
                      <a:cubicBezTo>
                        <a:pt x="1113" y="17406"/>
                        <a:pt x="1113" y="17406"/>
                        <a:pt x="1336" y="17616"/>
                      </a:cubicBezTo>
                      <a:cubicBezTo>
                        <a:pt x="1336" y="17616"/>
                        <a:pt x="1336" y="17616"/>
                        <a:pt x="1336" y="17616"/>
                      </a:cubicBezTo>
                      <a:cubicBezTo>
                        <a:pt x="2004" y="19083"/>
                        <a:pt x="2227" y="19922"/>
                        <a:pt x="2004" y="20551"/>
                      </a:cubicBezTo>
                      <a:cubicBezTo>
                        <a:pt x="2004" y="20761"/>
                        <a:pt x="1781" y="20971"/>
                        <a:pt x="1559" y="20971"/>
                      </a:cubicBezTo>
                      <a:cubicBezTo>
                        <a:pt x="1559" y="20971"/>
                        <a:pt x="1559" y="21181"/>
                        <a:pt x="1559" y="21181"/>
                      </a:cubicBezTo>
                      <a:cubicBezTo>
                        <a:pt x="1559" y="21390"/>
                        <a:pt x="1559" y="21390"/>
                        <a:pt x="1559" y="21600"/>
                      </a:cubicBezTo>
                      <a:cubicBezTo>
                        <a:pt x="1559" y="21600"/>
                        <a:pt x="1559" y="21600"/>
                        <a:pt x="1559" y="21600"/>
                      </a:cubicBezTo>
                      <a:cubicBezTo>
                        <a:pt x="1559" y="21600"/>
                        <a:pt x="1559" y="21600"/>
                        <a:pt x="1559" y="21600"/>
                      </a:cubicBezTo>
                      <a:cubicBezTo>
                        <a:pt x="1781" y="21600"/>
                        <a:pt x="2004" y="21600"/>
                        <a:pt x="2449" y="21600"/>
                      </a:cubicBezTo>
                      <a:cubicBezTo>
                        <a:pt x="2895" y="21600"/>
                        <a:pt x="3563" y="21600"/>
                        <a:pt x="3786" y="21600"/>
                      </a:cubicBezTo>
                      <a:cubicBezTo>
                        <a:pt x="4008" y="21390"/>
                        <a:pt x="4231" y="21181"/>
                        <a:pt x="4454" y="20761"/>
                      </a:cubicBezTo>
                      <a:cubicBezTo>
                        <a:pt x="4899" y="20342"/>
                        <a:pt x="6012" y="19503"/>
                        <a:pt x="6012" y="19293"/>
                      </a:cubicBezTo>
                      <a:cubicBezTo>
                        <a:pt x="6235" y="17616"/>
                        <a:pt x="7126" y="16986"/>
                        <a:pt x="8239" y="17825"/>
                      </a:cubicBezTo>
                      <a:cubicBezTo>
                        <a:pt x="8685" y="17825"/>
                        <a:pt x="8685" y="17825"/>
                        <a:pt x="8685" y="17825"/>
                      </a:cubicBezTo>
                      <a:cubicBezTo>
                        <a:pt x="9353" y="18245"/>
                        <a:pt x="9575" y="18454"/>
                        <a:pt x="10021" y="18454"/>
                      </a:cubicBezTo>
                      <a:cubicBezTo>
                        <a:pt x="10243" y="18664"/>
                        <a:pt x="10466" y="18664"/>
                        <a:pt x="11134" y="18664"/>
                      </a:cubicBezTo>
                      <a:cubicBezTo>
                        <a:pt x="12693" y="18664"/>
                        <a:pt x="12915" y="18454"/>
                        <a:pt x="12915" y="17825"/>
                      </a:cubicBezTo>
                      <a:cubicBezTo>
                        <a:pt x="13138" y="17616"/>
                        <a:pt x="13138" y="17406"/>
                        <a:pt x="13138" y="17196"/>
                      </a:cubicBezTo>
                      <a:cubicBezTo>
                        <a:pt x="13138" y="16567"/>
                        <a:pt x="13361" y="15728"/>
                        <a:pt x="14474" y="15728"/>
                      </a:cubicBezTo>
                      <a:cubicBezTo>
                        <a:pt x="15142" y="15728"/>
                        <a:pt x="16033" y="15099"/>
                        <a:pt x="16033" y="14680"/>
                      </a:cubicBezTo>
                      <a:cubicBezTo>
                        <a:pt x="16033" y="13841"/>
                        <a:pt x="16701" y="12792"/>
                        <a:pt x="17592" y="12792"/>
                      </a:cubicBezTo>
                      <a:cubicBezTo>
                        <a:pt x="18037" y="12792"/>
                        <a:pt x="19151" y="12163"/>
                        <a:pt x="19151" y="11744"/>
                      </a:cubicBezTo>
                      <a:cubicBezTo>
                        <a:pt x="19373" y="10905"/>
                        <a:pt x="20041" y="10905"/>
                        <a:pt x="20487" y="10695"/>
                      </a:cubicBezTo>
                      <a:cubicBezTo>
                        <a:pt x="20487" y="10695"/>
                        <a:pt x="20709" y="10695"/>
                        <a:pt x="20932" y="10695"/>
                      </a:cubicBezTo>
                      <a:cubicBezTo>
                        <a:pt x="20932" y="10485"/>
                        <a:pt x="20932" y="10485"/>
                        <a:pt x="20932" y="10485"/>
                      </a:cubicBezTo>
                      <a:cubicBezTo>
                        <a:pt x="20932" y="10485"/>
                        <a:pt x="20932" y="10485"/>
                        <a:pt x="20932" y="10485"/>
                      </a:cubicBezTo>
                      <a:cubicBezTo>
                        <a:pt x="20932" y="10276"/>
                        <a:pt x="21155" y="10276"/>
                        <a:pt x="21155" y="10276"/>
                      </a:cubicBezTo>
                      <a:cubicBezTo>
                        <a:pt x="21155" y="10276"/>
                        <a:pt x="21155" y="10066"/>
                        <a:pt x="21155" y="10066"/>
                      </a:cubicBezTo>
                      <a:cubicBezTo>
                        <a:pt x="21377" y="10066"/>
                        <a:pt x="21377" y="10066"/>
                        <a:pt x="21377" y="9856"/>
                      </a:cubicBezTo>
                      <a:cubicBezTo>
                        <a:pt x="21377" y="9856"/>
                        <a:pt x="21377" y="9856"/>
                        <a:pt x="21377" y="9856"/>
                      </a:cubicBezTo>
                      <a:cubicBezTo>
                        <a:pt x="21600" y="9647"/>
                        <a:pt x="21600" y="9647"/>
                        <a:pt x="21600" y="9647"/>
                      </a:cubicBezTo>
                      <a:cubicBezTo>
                        <a:pt x="21600" y="9647"/>
                        <a:pt x="21600" y="9647"/>
                        <a:pt x="21600" y="9647"/>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29" name="Shape 3941"/>
                <p:cNvSpPr/>
                <p:nvPr/>
              </p:nvSpPr>
              <p:spPr>
                <a:xfrm>
                  <a:off x="1769070" y="2394378"/>
                  <a:ext cx="7967"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30" name="Shape 3942"/>
                <p:cNvSpPr/>
                <p:nvPr/>
              </p:nvSpPr>
              <p:spPr>
                <a:xfrm>
                  <a:off x="1759920" y="2396305"/>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1600" y="0"/>
                        <a:pt x="21600" y="0"/>
                        <a:pt x="21600" y="0"/>
                      </a:cubicBezTo>
                      <a:cubicBezTo>
                        <a:pt x="21600" y="0"/>
                        <a:pt x="21600" y="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31" name="Shape 3943"/>
                <p:cNvSpPr/>
                <p:nvPr/>
              </p:nvSpPr>
              <p:spPr>
                <a:xfrm>
                  <a:off x="1927206" y="2556271"/>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32" name="Shape 3944"/>
                <p:cNvSpPr/>
                <p:nvPr/>
              </p:nvSpPr>
              <p:spPr>
                <a:xfrm>
                  <a:off x="1779835" y="2404015"/>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0"/>
                        <a:pt x="0" y="0"/>
                      </a:cubicBezTo>
                      <a:cubicBezTo>
                        <a:pt x="21600" y="0"/>
                        <a:pt x="216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33" name="Shape 3945"/>
                <p:cNvSpPr/>
                <p:nvPr/>
              </p:nvSpPr>
              <p:spPr>
                <a:xfrm>
                  <a:off x="1933180" y="2558198"/>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34" name="Shape 3946"/>
                <p:cNvSpPr/>
                <p:nvPr/>
              </p:nvSpPr>
              <p:spPr>
                <a:xfrm>
                  <a:off x="1787801" y="2409117"/>
                  <a:ext cx="6351" cy="771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0" y="10800"/>
                        <a:pt x="0" y="0"/>
                      </a:cubicBezTo>
                      <a:cubicBezTo>
                        <a:pt x="0" y="10800"/>
                        <a:pt x="21600" y="108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35" name="Shape 3947"/>
                <p:cNvSpPr/>
                <p:nvPr/>
              </p:nvSpPr>
              <p:spPr>
                <a:xfrm>
                  <a:off x="1793775" y="2415578"/>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0" y="0"/>
                        <a:pt x="0" y="0"/>
                      </a:cubicBezTo>
                      <a:cubicBezTo>
                        <a:pt x="0" y="0"/>
                        <a:pt x="216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36" name="Shape 3948"/>
                <p:cNvSpPr/>
                <p:nvPr/>
              </p:nvSpPr>
              <p:spPr>
                <a:xfrm>
                  <a:off x="1881401" y="2531216"/>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37" name="Shape 3949"/>
                <p:cNvSpPr/>
                <p:nvPr/>
              </p:nvSpPr>
              <p:spPr>
                <a:xfrm>
                  <a:off x="1775852" y="2396305"/>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0" y="0"/>
                        <a:pt x="0" y="0"/>
                      </a:cubicBezTo>
                      <a:cubicBezTo>
                        <a:pt x="0" y="0"/>
                        <a:pt x="216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38" name="Shape 3950"/>
                <p:cNvSpPr/>
                <p:nvPr/>
              </p:nvSpPr>
              <p:spPr>
                <a:xfrm>
                  <a:off x="1879410" y="2523507"/>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0" y="21600"/>
                        <a:pt x="0" y="21600"/>
                        <a:pt x="0" y="0"/>
                      </a:cubicBezTo>
                      <a:cubicBezTo>
                        <a:pt x="0" y="21600"/>
                        <a:pt x="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39" name="Shape 3951"/>
                <p:cNvSpPr/>
                <p:nvPr/>
              </p:nvSpPr>
              <p:spPr>
                <a:xfrm>
                  <a:off x="1919240" y="2556271"/>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40" name="Shape 3952"/>
                <p:cNvSpPr/>
                <p:nvPr/>
              </p:nvSpPr>
              <p:spPr>
                <a:xfrm>
                  <a:off x="1883393" y="2538925"/>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0" y="0"/>
                        <a:pt x="0" y="0"/>
                        <a:pt x="0" y="0"/>
                      </a:cubicBezTo>
                      <a:cubicBezTo>
                        <a:pt x="0" y="0"/>
                        <a:pt x="0" y="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41" name="Shape 3953"/>
                <p:cNvSpPr/>
                <p:nvPr/>
              </p:nvSpPr>
              <p:spPr>
                <a:xfrm>
                  <a:off x="2023981" y="2740611"/>
                  <a:ext cx="39831" cy="53966"/>
                </a:xfrm>
                <a:custGeom>
                  <a:avLst/>
                  <a:gdLst/>
                  <a:ahLst/>
                  <a:cxnLst>
                    <a:cxn ang="0">
                      <a:pos x="wd2" y="hd2"/>
                    </a:cxn>
                    <a:cxn ang="5400000">
                      <a:pos x="wd2" y="hd2"/>
                    </a:cxn>
                    <a:cxn ang="10800000">
                      <a:pos x="wd2" y="hd2"/>
                    </a:cxn>
                    <a:cxn ang="16200000">
                      <a:pos x="wd2" y="hd2"/>
                    </a:cxn>
                  </a:cxnLst>
                  <a:rect l="0" t="0" r="r" b="b"/>
                  <a:pathLst>
                    <a:path w="21600" h="21600" extrusionOk="0">
                      <a:moveTo>
                        <a:pt x="19636" y="4320"/>
                      </a:moveTo>
                      <a:cubicBezTo>
                        <a:pt x="19636" y="4320"/>
                        <a:pt x="17673" y="2880"/>
                        <a:pt x="17673" y="2880"/>
                      </a:cubicBezTo>
                      <a:cubicBezTo>
                        <a:pt x="15709" y="1440"/>
                        <a:pt x="11782" y="0"/>
                        <a:pt x="11782" y="0"/>
                      </a:cubicBezTo>
                      <a:cubicBezTo>
                        <a:pt x="7855" y="1440"/>
                        <a:pt x="0" y="7200"/>
                        <a:pt x="0" y="10080"/>
                      </a:cubicBezTo>
                      <a:cubicBezTo>
                        <a:pt x="0" y="11520"/>
                        <a:pt x="5891" y="21600"/>
                        <a:pt x="9818" y="21600"/>
                      </a:cubicBezTo>
                      <a:cubicBezTo>
                        <a:pt x="11782" y="21600"/>
                        <a:pt x="11782" y="21600"/>
                        <a:pt x="13745" y="21600"/>
                      </a:cubicBezTo>
                      <a:cubicBezTo>
                        <a:pt x="17673" y="21600"/>
                        <a:pt x="17673" y="21600"/>
                        <a:pt x="17673" y="20160"/>
                      </a:cubicBezTo>
                      <a:cubicBezTo>
                        <a:pt x="17673" y="20160"/>
                        <a:pt x="17673" y="18720"/>
                        <a:pt x="19636" y="18720"/>
                      </a:cubicBezTo>
                      <a:cubicBezTo>
                        <a:pt x="19636" y="18720"/>
                        <a:pt x="19636" y="17280"/>
                        <a:pt x="19636" y="17280"/>
                      </a:cubicBezTo>
                      <a:cubicBezTo>
                        <a:pt x="19636" y="17280"/>
                        <a:pt x="19636" y="15840"/>
                        <a:pt x="21600" y="15840"/>
                      </a:cubicBezTo>
                      <a:cubicBezTo>
                        <a:pt x="21600" y="15840"/>
                        <a:pt x="21600" y="15840"/>
                        <a:pt x="21600" y="15840"/>
                      </a:cubicBezTo>
                      <a:cubicBezTo>
                        <a:pt x="21600" y="11520"/>
                        <a:pt x="19636" y="7200"/>
                        <a:pt x="19636" y="432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42" name="Shape 3954"/>
                <p:cNvSpPr/>
                <p:nvPr/>
              </p:nvSpPr>
              <p:spPr>
                <a:xfrm>
                  <a:off x="1872627" y="2863958"/>
                  <a:ext cx="75678" cy="80948"/>
                </a:xfrm>
                <a:custGeom>
                  <a:avLst/>
                  <a:gdLst/>
                  <a:ahLst/>
                  <a:cxnLst>
                    <a:cxn ang="0">
                      <a:pos x="wd2" y="hd2"/>
                    </a:cxn>
                    <a:cxn ang="5400000">
                      <a:pos x="wd2" y="hd2"/>
                    </a:cxn>
                    <a:cxn ang="10800000">
                      <a:pos x="wd2" y="hd2"/>
                    </a:cxn>
                    <a:cxn ang="16200000">
                      <a:pos x="wd2" y="hd2"/>
                    </a:cxn>
                  </a:cxnLst>
                  <a:rect l="0" t="0" r="r" b="b"/>
                  <a:pathLst>
                    <a:path w="21600" h="21600" extrusionOk="0">
                      <a:moveTo>
                        <a:pt x="18360" y="3927"/>
                      </a:moveTo>
                      <a:cubicBezTo>
                        <a:pt x="17280" y="2945"/>
                        <a:pt x="16200" y="1964"/>
                        <a:pt x="15120" y="982"/>
                      </a:cubicBezTo>
                      <a:cubicBezTo>
                        <a:pt x="15120" y="982"/>
                        <a:pt x="15120" y="982"/>
                        <a:pt x="14040" y="0"/>
                      </a:cubicBezTo>
                      <a:cubicBezTo>
                        <a:pt x="11880" y="982"/>
                        <a:pt x="7560" y="2945"/>
                        <a:pt x="6480" y="3927"/>
                      </a:cubicBezTo>
                      <a:cubicBezTo>
                        <a:pt x="6480" y="3927"/>
                        <a:pt x="6480" y="4909"/>
                        <a:pt x="6480" y="4909"/>
                      </a:cubicBezTo>
                      <a:cubicBezTo>
                        <a:pt x="4320" y="6873"/>
                        <a:pt x="1080" y="11782"/>
                        <a:pt x="0" y="13745"/>
                      </a:cubicBezTo>
                      <a:cubicBezTo>
                        <a:pt x="5400" y="20618"/>
                        <a:pt x="5400" y="20618"/>
                        <a:pt x="5400" y="20618"/>
                      </a:cubicBezTo>
                      <a:cubicBezTo>
                        <a:pt x="7560" y="21600"/>
                        <a:pt x="7560" y="21600"/>
                        <a:pt x="7560" y="21600"/>
                      </a:cubicBezTo>
                      <a:cubicBezTo>
                        <a:pt x="8640" y="19636"/>
                        <a:pt x="8640" y="18655"/>
                        <a:pt x="9720" y="16691"/>
                      </a:cubicBezTo>
                      <a:cubicBezTo>
                        <a:pt x="10800" y="15709"/>
                        <a:pt x="11880" y="14727"/>
                        <a:pt x="15120" y="14727"/>
                      </a:cubicBezTo>
                      <a:cubicBezTo>
                        <a:pt x="15120" y="14727"/>
                        <a:pt x="16200" y="14727"/>
                        <a:pt x="16200" y="14727"/>
                      </a:cubicBezTo>
                      <a:cubicBezTo>
                        <a:pt x="17280" y="14727"/>
                        <a:pt x="17280" y="14727"/>
                        <a:pt x="17280" y="14727"/>
                      </a:cubicBezTo>
                      <a:cubicBezTo>
                        <a:pt x="18360" y="12764"/>
                        <a:pt x="19440" y="11782"/>
                        <a:pt x="20520" y="10800"/>
                      </a:cubicBezTo>
                      <a:cubicBezTo>
                        <a:pt x="21600" y="9818"/>
                        <a:pt x="21600" y="8836"/>
                        <a:pt x="21600" y="7855"/>
                      </a:cubicBezTo>
                      <a:cubicBezTo>
                        <a:pt x="21600" y="6873"/>
                        <a:pt x="19440" y="4909"/>
                        <a:pt x="18360" y="3927"/>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43" name="Shape 3955"/>
                <p:cNvSpPr/>
                <p:nvPr/>
              </p:nvSpPr>
              <p:spPr>
                <a:xfrm>
                  <a:off x="1430515" y="2578719"/>
                  <a:ext cx="665161" cy="566625"/>
                </a:xfrm>
                <a:custGeom>
                  <a:avLst/>
                  <a:gdLst/>
                  <a:ahLst/>
                  <a:cxnLst>
                    <a:cxn ang="0">
                      <a:pos x="wd2" y="hd2"/>
                    </a:cxn>
                    <a:cxn ang="5400000">
                      <a:pos x="wd2" y="hd2"/>
                    </a:cxn>
                    <a:cxn ang="10800000">
                      <a:pos x="wd2" y="hd2"/>
                    </a:cxn>
                    <a:cxn ang="16200000">
                      <a:pos x="wd2" y="hd2"/>
                    </a:cxn>
                  </a:cxnLst>
                  <a:rect l="0" t="0" r="r" b="b"/>
                  <a:pathLst>
                    <a:path w="21600" h="21600" extrusionOk="0">
                      <a:moveTo>
                        <a:pt x="20736" y="8556"/>
                      </a:moveTo>
                      <a:cubicBezTo>
                        <a:pt x="20736" y="8556"/>
                        <a:pt x="20736" y="8556"/>
                        <a:pt x="20613" y="8696"/>
                      </a:cubicBezTo>
                      <a:cubicBezTo>
                        <a:pt x="20613" y="8696"/>
                        <a:pt x="20613" y="8696"/>
                        <a:pt x="20613" y="8696"/>
                      </a:cubicBezTo>
                      <a:cubicBezTo>
                        <a:pt x="20613" y="8696"/>
                        <a:pt x="20489" y="8696"/>
                        <a:pt x="20489" y="8696"/>
                      </a:cubicBezTo>
                      <a:cubicBezTo>
                        <a:pt x="20489" y="8836"/>
                        <a:pt x="20366" y="8836"/>
                        <a:pt x="20242" y="8836"/>
                      </a:cubicBezTo>
                      <a:cubicBezTo>
                        <a:pt x="20242" y="8836"/>
                        <a:pt x="20242" y="8836"/>
                        <a:pt x="20119" y="8836"/>
                      </a:cubicBezTo>
                      <a:cubicBezTo>
                        <a:pt x="20119" y="8836"/>
                        <a:pt x="20119" y="8836"/>
                        <a:pt x="20119" y="8836"/>
                      </a:cubicBezTo>
                      <a:cubicBezTo>
                        <a:pt x="19995" y="8836"/>
                        <a:pt x="19872" y="8836"/>
                        <a:pt x="19872" y="8836"/>
                      </a:cubicBezTo>
                      <a:cubicBezTo>
                        <a:pt x="19255" y="8836"/>
                        <a:pt x="18761" y="7294"/>
                        <a:pt x="18761" y="7153"/>
                      </a:cubicBezTo>
                      <a:cubicBezTo>
                        <a:pt x="18761" y="6732"/>
                        <a:pt x="19502" y="5610"/>
                        <a:pt x="19995" y="5610"/>
                      </a:cubicBezTo>
                      <a:cubicBezTo>
                        <a:pt x="19995" y="5610"/>
                        <a:pt x="20119" y="5751"/>
                        <a:pt x="20119" y="5751"/>
                      </a:cubicBezTo>
                      <a:cubicBezTo>
                        <a:pt x="20119" y="5751"/>
                        <a:pt x="20119" y="5751"/>
                        <a:pt x="20119" y="5751"/>
                      </a:cubicBezTo>
                      <a:cubicBezTo>
                        <a:pt x="20242" y="5751"/>
                        <a:pt x="20366" y="5891"/>
                        <a:pt x="20489" y="5891"/>
                      </a:cubicBezTo>
                      <a:cubicBezTo>
                        <a:pt x="20489" y="5891"/>
                        <a:pt x="20489" y="5891"/>
                        <a:pt x="20489" y="5891"/>
                      </a:cubicBezTo>
                      <a:cubicBezTo>
                        <a:pt x="20489" y="5751"/>
                        <a:pt x="20489" y="5751"/>
                        <a:pt x="20489" y="5610"/>
                      </a:cubicBezTo>
                      <a:cubicBezTo>
                        <a:pt x="20489" y="5610"/>
                        <a:pt x="20489" y="5610"/>
                        <a:pt x="20489" y="5610"/>
                      </a:cubicBezTo>
                      <a:cubicBezTo>
                        <a:pt x="20489" y="5470"/>
                        <a:pt x="20489" y="5330"/>
                        <a:pt x="20489" y="5330"/>
                      </a:cubicBezTo>
                      <a:cubicBezTo>
                        <a:pt x="20489" y="5330"/>
                        <a:pt x="20489" y="5330"/>
                        <a:pt x="20489" y="5190"/>
                      </a:cubicBezTo>
                      <a:cubicBezTo>
                        <a:pt x="20613" y="5190"/>
                        <a:pt x="20613" y="5049"/>
                        <a:pt x="20613" y="4909"/>
                      </a:cubicBezTo>
                      <a:cubicBezTo>
                        <a:pt x="20613" y="4909"/>
                        <a:pt x="20613" y="4909"/>
                        <a:pt x="20613" y="4909"/>
                      </a:cubicBezTo>
                      <a:cubicBezTo>
                        <a:pt x="20613" y="4769"/>
                        <a:pt x="20613" y="4629"/>
                        <a:pt x="20613" y="4629"/>
                      </a:cubicBezTo>
                      <a:cubicBezTo>
                        <a:pt x="20613" y="4488"/>
                        <a:pt x="20613" y="4488"/>
                        <a:pt x="20613" y="4488"/>
                      </a:cubicBezTo>
                      <a:cubicBezTo>
                        <a:pt x="20613" y="4348"/>
                        <a:pt x="20613" y="4348"/>
                        <a:pt x="20613" y="4208"/>
                      </a:cubicBezTo>
                      <a:cubicBezTo>
                        <a:pt x="20613" y="4208"/>
                        <a:pt x="20613" y="4208"/>
                        <a:pt x="20613" y="4208"/>
                      </a:cubicBezTo>
                      <a:cubicBezTo>
                        <a:pt x="20613" y="4068"/>
                        <a:pt x="20613" y="3927"/>
                        <a:pt x="20489" y="3927"/>
                      </a:cubicBezTo>
                      <a:cubicBezTo>
                        <a:pt x="20489" y="3927"/>
                        <a:pt x="20489" y="3787"/>
                        <a:pt x="20489" y="3787"/>
                      </a:cubicBezTo>
                      <a:cubicBezTo>
                        <a:pt x="20489" y="3787"/>
                        <a:pt x="20489" y="3647"/>
                        <a:pt x="20489" y="3647"/>
                      </a:cubicBezTo>
                      <a:cubicBezTo>
                        <a:pt x="20489" y="3647"/>
                        <a:pt x="20489" y="3647"/>
                        <a:pt x="20489" y="3647"/>
                      </a:cubicBezTo>
                      <a:cubicBezTo>
                        <a:pt x="20489" y="3506"/>
                        <a:pt x="20489" y="3506"/>
                        <a:pt x="20489" y="3506"/>
                      </a:cubicBezTo>
                      <a:cubicBezTo>
                        <a:pt x="20242" y="3366"/>
                        <a:pt x="19995" y="2525"/>
                        <a:pt x="19625" y="1122"/>
                      </a:cubicBezTo>
                      <a:cubicBezTo>
                        <a:pt x="19625" y="842"/>
                        <a:pt x="19625" y="561"/>
                        <a:pt x="19502" y="421"/>
                      </a:cubicBezTo>
                      <a:cubicBezTo>
                        <a:pt x="19502" y="421"/>
                        <a:pt x="19502" y="421"/>
                        <a:pt x="19502" y="421"/>
                      </a:cubicBezTo>
                      <a:cubicBezTo>
                        <a:pt x="19502" y="421"/>
                        <a:pt x="19502" y="421"/>
                        <a:pt x="19502" y="421"/>
                      </a:cubicBezTo>
                      <a:cubicBezTo>
                        <a:pt x="19378" y="421"/>
                        <a:pt x="19131" y="421"/>
                        <a:pt x="19008" y="421"/>
                      </a:cubicBezTo>
                      <a:cubicBezTo>
                        <a:pt x="18391" y="421"/>
                        <a:pt x="18021" y="281"/>
                        <a:pt x="17897" y="0"/>
                      </a:cubicBezTo>
                      <a:cubicBezTo>
                        <a:pt x="17897" y="0"/>
                        <a:pt x="17527" y="0"/>
                        <a:pt x="17403" y="0"/>
                      </a:cubicBezTo>
                      <a:cubicBezTo>
                        <a:pt x="17157" y="0"/>
                        <a:pt x="17033" y="0"/>
                        <a:pt x="16910" y="0"/>
                      </a:cubicBezTo>
                      <a:cubicBezTo>
                        <a:pt x="16910" y="0"/>
                        <a:pt x="16910" y="0"/>
                        <a:pt x="16910" y="0"/>
                      </a:cubicBezTo>
                      <a:cubicBezTo>
                        <a:pt x="16910" y="0"/>
                        <a:pt x="16786" y="0"/>
                        <a:pt x="16786" y="0"/>
                      </a:cubicBezTo>
                      <a:cubicBezTo>
                        <a:pt x="16786" y="140"/>
                        <a:pt x="16786" y="140"/>
                        <a:pt x="16786" y="140"/>
                      </a:cubicBezTo>
                      <a:cubicBezTo>
                        <a:pt x="16786" y="140"/>
                        <a:pt x="16786" y="281"/>
                        <a:pt x="16663" y="281"/>
                      </a:cubicBezTo>
                      <a:cubicBezTo>
                        <a:pt x="16663" y="281"/>
                        <a:pt x="16663" y="281"/>
                        <a:pt x="16663" y="281"/>
                      </a:cubicBezTo>
                      <a:cubicBezTo>
                        <a:pt x="16663" y="421"/>
                        <a:pt x="16663" y="421"/>
                        <a:pt x="16539" y="421"/>
                      </a:cubicBezTo>
                      <a:cubicBezTo>
                        <a:pt x="16539" y="421"/>
                        <a:pt x="16539" y="421"/>
                        <a:pt x="16539" y="421"/>
                      </a:cubicBezTo>
                      <a:cubicBezTo>
                        <a:pt x="16539" y="561"/>
                        <a:pt x="16539" y="561"/>
                        <a:pt x="16539" y="561"/>
                      </a:cubicBezTo>
                      <a:cubicBezTo>
                        <a:pt x="16293" y="842"/>
                        <a:pt x="16169" y="842"/>
                        <a:pt x="15922" y="842"/>
                      </a:cubicBezTo>
                      <a:cubicBezTo>
                        <a:pt x="15675" y="982"/>
                        <a:pt x="15675" y="982"/>
                        <a:pt x="15675" y="982"/>
                      </a:cubicBezTo>
                      <a:cubicBezTo>
                        <a:pt x="15552" y="1683"/>
                        <a:pt x="14811" y="2244"/>
                        <a:pt x="14318" y="2244"/>
                      </a:cubicBezTo>
                      <a:cubicBezTo>
                        <a:pt x="14194" y="2244"/>
                        <a:pt x="13947" y="2665"/>
                        <a:pt x="13947" y="2945"/>
                      </a:cubicBezTo>
                      <a:cubicBezTo>
                        <a:pt x="13947" y="3647"/>
                        <a:pt x="13207" y="4208"/>
                        <a:pt x="12590" y="4208"/>
                      </a:cubicBezTo>
                      <a:cubicBezTo>
                        <a:pt x="12343" y="4208"/>
                        <a:pt x="12343" y="4208"/>
                        <a:pt x="12343" y="4629"/>
                      </a:cubicBezTo>
                      <a:cubicBezTo>
                        <a:pt x="12343" y="4769"/>
                        <a:pt x="12343" y="5049"/>
                        <a:pt x="12219" y="5190"/>
                      </a:cubicBezTo>
                      <a:cubicBezTo>
                        <a:pt x="12096" y="6031"/>
                        <a:pt x="11602" y="6171"/>
                        <a:pt x="10738" y="6171"/>
                      </a:cubicBezTo>
                      <a:cubicBezTo>
                        <a:pt x="9874" y="6171"/>
                        <a:pt x="9627" y="6031"/>
                        <a:pt x="9134" y="5610"/>
                      </a:cubicBezTo>
                      <a:cubicBezTo>
                        <a:pt x="8887" y="5470"/>
                        <a:pt x="8887" y="5470"/>
                        <a:pt x="8887" y="5470"/>
                      </a:cubicBezTo>
                      <a:cubicBezTo>
                        <a:pt x="8763" y="5330"/>
                        <a:pt x="8763" y="5330"/>
                        <a:pt x="8640" y="5330"/>
                      </a:cubicBezTo>
                      <a:cubicBezTo>
                        <a:pt x="8517" y="5330"/>
                        <a:pt x="8393" y="5751"/>
                        <a:pt x="8393" y="6031"/>
                      </a:cubicBezTo>
                      <a:cubicBezTo>
                        <a:pt x="8270" y="6452"/>
                        <a:pt x="7899" y="6873"/>
                        <a:pt x="7406" y="7434"/>
                      </a:cubicBezTo>
                      <a:cubicBezTo>
                        <a:pt x="7282" y="7574"/>
                        <a:pt x="7159" y="7714"/>
                        <a:pt x="7035" y="7855"/>
                      </a:cubicBezTo>
                      <a:cubicBezTo>
                        <a:pt x="6912" y="8135"/>
                        <a:pt x="6665" y="8135"/>
                        <a:pt x="6295" y="8135"/>
                      </a:cubicBezTo>
                      <a:cubicBezTo>
                        <a:pt x="6171" y="8135"/>
                        <a:pt x="5925" y="8135"/>
                        <a:pt x="5801" y="8135"/>
                      </a:cubicBezTo>
                      <a:cubicBezTo>
                        <a:pt x="5431" y="7995"/>
                        <a:pt x="5184" y="8135"/>
                        <a:pt x="5061" y="7855"/>
                      </a:cubicBezTo>
                      <a:cubicBezTo>
                        <a:pt x="4937" y="7714"/>
                        <a:pt x="4937" y="7434"/>
                        <a:pt x="4937" y="7294"/>
                      </a:cubicBezTo>
                      <a:cubicBezTo>
                        <a:pt x="4937" y="7153"/>
                        <a:pt x="4937" y="7153"/>
                        <a:pt x="4937" y="7153"/>
                      </a:cubicBezTo>
                      <a:cubicBezTo>
                        <a:pt x="4937" y="6732"/>
                        <a:pt x="5184" y="6732"/>
                        <a:pt x="5184" y="6592"/>
                      </a:cubicBezTo>
                      <a:cubicBezTo>
                        <a:pt x="5307" y="6452"/>
                        <a:pt x="5184" y="6031"/>
                        <a:pt x="4814" y="5049"/>
                      </a:cubicBezTo>
                      <a:cubicBezTo>
                        <a:pt x="4814" y="5049"/>
                        <a:pt x="4814" y="5049"/>
                        <a:pt x="4814" y="5049"/>
                      </a:cubicBezTo>
                      <a:cubicBezTo>
                        <a:pt x="4814" y="5049"/>
                        <a:pt x="4814" y="5049"/>
                        <a:pt x="4814" y="5049"/>
                      </a:cubicBezTo>
                      <a:cubicBezTo>
                        <a:pt x="4814" y="5049"/>
                        <a:pt x="4814" y="5049"/>
                        <a:pt x="4814" y="5049"/>
                      </a:cubicBezTo>
                      <a:cubicBezTo>
                        <a:pt x="4814" y="5049"/>
                        <a:pt x="4814" y="5049"/>
                        <a:pt x="4814" y="5049"/>
                      </a:cubicBezTo>
                      <a:cubicBezTo>
                        <a:pt x="4814" y="5049"/>
                        <a:pt x="4814" y="5049"/>
                        <a:pt x="4814" y="5049"/>
                      </a:cubicBezTo>
                      <a:cubicBezTo>
                        <a:pt x="4690" y="5049"/>
                        <a:pt x="4690" y="4909"/>
                        <a:pt x="4690" y="4909"/>
                      </a:cubicBezTo>
                      <a:cubicBezTo>
                        <a:pt x="4690" y="4909"/>
                        <a:pt x="4690" y="4909"/>
                        <a:pt x="4690" y="4909"/>
                      </a:cubicBezTo>
                      <a:cubicBezTo>
                        <a:pt x="4690" y="4909"/>
                        <a:pt x="4690" y="4909"/>
                        <a:pt x="4690" y="4909"/>
                      </a:cubicBezTo>
                      <a:cubicBezTo>
                        <a:pt x="4567" y="4909"/>
                        <a:pt x="4567" y="4909"/>
                        <a:pt x="4567" y="4909"/>
                      </a:cubicBezTo>
                      <a:cubicBezTo>
                        <a:pt x="4567" y="10239"/>
                        <a:pt x="4567" y="10239"/>
                        <a:pt x="4567" y="10239"/>
                      </a:cubicBezTo>
                      <a:cubicBezTo>
                        <a:pt x="4567" y="10660"/>
                        <a:pt x="4197" y="10940"/>
                        <a:pt x="3950" y="11221"/>
                      </a:cubicBezTo>
                      <a:cubicBezTo>
                        <a:pt x="3826" y="11221"/>
                        <a:pt x="3703" y="11361"/>
                        <a:pt x="3703" y="11361"/>
                      </a:cubicBezTo>
                      <a:cubicBezTo>
                        <a:pt x="3579" y="11642"/>
                        <a:pt x="3209" y="11642"/>
                        <a:pt x="2962" y="11642"/>
                      </a:cubicBezTo>
                      <a:cubicBezTo>
                        <a:pt x="2839" y="11642"/>
                        <a:pt x="2592" y="11642"/>
                        <a:pt x="2345" y="11642"/>
                      </a:cubicBezTo>
                      <a:cubicBezTo>
                        <a:pt x="2098" y="11642"/>
                        <a:pt x="1851" y="11642"/>
                        <a:pt x="1728" y="11642"/>
                      </a:cubicBezTo>
                      <a:cubicBezTo>
                        <a:pt x="1111" y="11642"/>
                        <a:pt x="987" y="11081"/>
                        <a:pt x="864" y="10800"/>
                      </a:cubicBezTo>
                      <a:cubicBezTo>
                        <a:pt x="864" y="10660"/>
                        <a:pt x="864" y="10519"/>
                        <a:pt x="741" y="10379"/>
                      </a:cubicBezTo>
                      <a:cubicBezTo>
                        <a:pt x="741" y="10239"/>
                        <a:pt x="494" y="10379"/>
                        <a:pt x="494" y="10519"/>
                      </a:cubicBezTo>
                      <a:cubicBezTo>
                        <a:pt x="370" y="10660"/>
                        <a:pt x="370" y="10660"/>
                        <a:pt x="370" y="10660"/>
                      </a:cubicBezTo>
                      <a:cubicBezTo>
                        <a:pt x="370" y="10660"/>
                        <a:pt x="370" y="10800"/>
                        <a:pt x="370" y="10800"/>
                      </a:cubicBezTo>
                      <a:cubicBezTo>
                        <a:pt x="370" y="10940"/>
                        <a:pt x="370" y="10940"/>
                        <a:pt x="370" y="10940"/>
                      </a:cubicBezTo>
                      <a:cubicBezTo>
                        <a:pt x="370" y="10940"/>
                        <a:pt x="247" y="10940"/>
                        <a:pt x="247" y="11081"/>
                      </a:cubicBezTo>
                      <a:cubicBezTo>
                        <a:pt x="247" y="11081"/>
                        <a:pt x="247" y="11081"/>
                        <a:pt x="247" y="11081"/>
                      </a:cubicBezTo>
                      <a:cubicBezTo>
                        <a:pt x="247" y="11081"/>
                        <a:pt x="247" y="11081"/>
                        <a:pt x="247" y="11081"/>
                      </a:cubicBezTo>
                      <a:cubicBezTo>
                        <a:pt x="123" y="11081"/>
                        <a:pt x="123" y="11081"/>
                        <a:pt x="123" y="11081"/>
                      </a:cubicBezTo>
                      <a:cubicBezTo>
                        <a:pt x="123" y="11081"/>
                        <a:pt x="0" y="11081"/>
                        <a:pt x="0" y="11081"/>
                      </a:cubicBezTo>
                      <a:cubicBezTo>
                        <a:pt x="0" y="11081"/>
                        <a:pt x="0" y="11081"/>
                        <a:pt x="0" y="11081"/>
                      </a:cubicBezTo>
                      <a:cubicBezTo>
                        <a:pt x="370" y="11782"/>
                        <a:pt x="741" y="12623"/>
                        <a:pt x="864" y="13325"/>
                      </a:cubicBezTo>
                      <a:cubicBezTo>
                        <a:pt x="987" y="13886"/>
                        <a:pt x="1358" y="14587"/>
                        <a:pt x="1728" y="15148"/>
                      </a:cubicBezTo>
                      <a:cubicBezTo>
                        <a:pt x="1851" y="15709"/>
                        <a:pt x="2098" y="15990"/>
                        <a:pt x="2222" y="16410"/>
                      </a:cubicBezTo>
                      <a:cubicBezTo>
                        <a:pt x="2222" y="16551"/>
                        <a:pt x="2222" y="16551"/>
                        <a:pt x="2222" y="16551"/>
                      </a:cubicBezTo>
                      <a:cubicBezTo>
                        <a:pt x="2469" y="17112"/>
                        <a:pt x="2592" y="17673"/>
                        <a:pt x="2345" y="17953"/>
                      </a:cubicBezTo>
                      <a:cubicBezTo>
                        <a:pt x="2345" y="18094"/>
                        <a:pt x="2222" y="18234"/>
                        <a:pt x="1975" y="18234"/>
                      </a:cubicBezTo>
                      <a:cubicBezTo>
                        <a:pt x="1975" y="18234"/>
                        <a:pt x="1851" y="18234"/>
                        <a:pt x="1851" y="18234"/>
                      </a:cubicBezTo>
                      <a:cubicBezTo>
                        <a:pt x="1851" y="18234"/>
                        <a:pt x="1851" y="18374"/>
                        <a:pt x="2222" y="19075"/>
                      </a:cubicBezTo>
                      <a:cubicBezTo>
                        <a:pt x="2469" y="19496"/>
                        <a:pt x="2469" y="19917"/>
                        <a:pt x="2469" y="20197"/>
                      </a:cubicBezTo>
                      <a:cubicBezTo>
                        <a:pt x="2469" y="20197"/>
                        <a:pt x="2469" y="20338"/>
                        <a:pt x="2469" y="20338"/>
                      </a:cubicBezTo>
                      <a:cubicBezTo>
                        <a:pt x="2839" y="20338"/>
                        <a:pt x="2839" y="20478"/>
                        <a:pt x="2962" y="20618"/>
                      </a:cubicBezTo>
                      <a:cubicBezTo>
                        <a:pt x="2962" y="20618"/>
                        <a:pt x="2962" y="20618"/>
                        <a:pt x="2962" y="20758"/>
                      </a:cubicBezTo>
                      <a:cubicBezTo>
                        <a:pt x="3456" y="20758"/>
                        <a:pt x="3703" y="21179"/>
                        <a:pt x="3950" y="21460"/>
                      </a:cubicBezTo>
                      <a:cubicBezTo>
                        <a:pt x="3950" y="21600"/>
                        <a:pt x="4073" y="21600"/>
                        <a:pt x="4197" y="21600"/>
                      </a:cubicBezTo>
                      <a:cubicBezTo>
                        <a:pt x="4197" y="21600"/>
                        <a:pt x="4320" y="21600"/>
                        <a:pt x="4443" y="21460"/>
                      </a:cubicBezTo>
                      <a:cubicBezTo>
                        <a:pt x="4690" y="21039"/>
                        <a:pt x="5307" y="20758"/>
                        <a:pt x="6295" y="20758"/>
                      </a:cubicBezTo>
                      <a:cubicBezTo>
                        <a:pt x="6665" y="20758"/>
                        <a:pt x="6665" y="20758"/>
                        <a:pt x="6912" y="20618"/>
                      </a:cubicBezTo>
                      <a:cubicBezTo>
                        <a:pt x="7035" y="20478"/>
                        <a:pt x="7159" y="20338"/>
                        <a:pt x="7529" y="20197"/>
                      </a:cubicBezTo>
                      <a:cubicBezTo>
                        <a:pt x="8270" y="20057"/>
                        <a:pt x="9134" y="19917"/>
                        <a:pt x="9751" y="20197"/>
                      </a:cubicBezTo>
                      <a:cubicBezTo>
                        <a:pt x="10245" y="20338"/>
                        <a:pt x="10615" y="20338"/>
                        <a:pt x="10862" y="20057"/>
                      </a:cubicBezTo>
                      <a:cubicBezTo>
                        <a:pt x="11109" y="19917"/>
                        <a:pt x="11355" y="19917"/>
                        <a:pt x="11602" y="20057"/>
                      </a:cubicBezTo>
                      <a:cubicBezTo>
                        <a:pt x="11602" y="20057"/>
                        <a:pt x="11602" y="20057"/>
                        <a:pt x="11726" y="20057"/>
                      </a:cubicBezTo>
                      <a:cubicBezTo>
                        <a:pt x="11726" y="19356"/>
                        <a:pt x="12466" y="19356"/>
                        <a:pt x="12713" y="19356"/>
                      </a:cubicBezTo>
                      <a:cubicBezTo>
                        <a:pt x="13083" y="19356"/>
                        <a:pt x="13083" y="19356"/>
                        <a:pt x="13083" y="19356"/>
                      </a:cubicBezTo>
                      <a:cubicBezTo>
                        <a:pt x="13454" y="19356"/>
                        <a:pt x="14688" y="18514"/>
                        <a:pt x="15799" y="17392"/>
                      </a:cubicBezTo>
                      <a:cubicBezTo>
                        <a:pt x="16786" y="16270"/>
                        <a:pt x="18514" y="13886"/>
                        <a:pt x="19008" y="12904"/>
                      </a:cubicBezTo>
                      <a:cubicBezTo>
                        <a:pt x="19625" y="11782"/>
                        <a:pt x="20489" y="10940"/>
                        <a:pt x="20983" y="10379"/>
                      </a:cubicBezTo>
                      <a:cubicBezTo>
                        <a:pt x="21106" y="10239"/>
                        <a:pt x="21106" y="10239"/>
                        <a:pt x="21106" y="10239"/>
                      </a:cubicBezTo>
                      <a:cubicBezTo>
                        <a:pt x="21230" y="10099"/>
                        <a:pt x="21477" y="9397"/>
                        <a:pt x="21600" y="8135"/>
                      </a:cubicBezTo>
                      <a:cubicBezTo>
                        <a:pt x="21600" y="8135"/>
                        <a:pt x="21600" y="8135"/>
                        <a:pt x="21600" y="8135"/>
                      </a:cubicBezTo>
                      <a:cubicBezTo>
                        <a:pt x="21600" y="8135"/>
                        <a:pt x="21600" y="8135"/>
                        <a:pt x="21477" y="8135"/>
                      </a:cubicBezTo>
                      <a:cubicBezTo>
                        <a:pt x="21477" y="8135"/>
                        <a:pt x="21477" y="8135"/>
                        <a:pt x="21477" y="8135"/>
                      </a:cubicBezTo>
                      <a:cubicBezTo>
                        <a:pt x="21353" y="8135"/>
                        <a:pt x="21353" y="8135"/>
                        <a:pt x="21353" y="8135"/>
                      </a:cubicBezTo>
                      <a:cubicBezTo>
                        <a:pt x="21353" y="8135"/>
                        <a:pt x="21230" y="8135"/>
                        <a:pt x="21230" y="8135"/>
                      </a:cubicBezTo>
                      <a:cubicBezTo>
                        <a:pt x="21230" y="8135"/>
                        <a:pt x="21230" y="8135"/>
                        <a:pt x="21230" y="8135"/>
                      </a:cubicBezTo>
                      <a:cubicBezTo>
                        <a:pt x="21106" y="8135"/>
                        <a:pt x="21106" y="8135"/>
                        <a:pt x="21106" y="8135"/>
                      </a:cubicBezTo>
                      <a:cubicBezTo>
                        <a:pt x="21106" y="8135"/>
                        <a:pt x="21106" y="8135"/>
                        <a:pt x="21106" y="8135"/>
                      </a:cubicBezTo>
                      <a:cubicBezTo>
                        <a:pt x="21106" y="8135"/>
                        <a:pt x="20983" y="8135"/>
                        <a:pt x="20983" y="8275"/>
                      </a:cubicBezTo>
                      <a:cubicBezTo>
                        <a:pt x="20983" y="8275"/>
                        <a:pt x="20859" y="8275"/>
                        <a:pt x="20859" y="8275"/>
                      </a:cubicBezTo>
                      <a:cubicBezTo>
                        <a:pt x="20859" y="8275"/>
                        <a:pt x="20859" y="8275"/>
                        <a:pt x="20859" y="8275"/>
                      </a:cubicBezTo>
                      <a:cubicBezTo>
                        <a:pt x="20859" y="8275"/>
                        <a:pt x="20859" y="8416"/>
                        <a:pt x="20859" y="8416"/>
                      </a:cubicBezTo>
                      <a:cubicBezTo>
                        <a:pt x="20859" y="8416"/>
                        <a:pt x="20859" y="8556"/>
                        <a:pt x="20736" y="8556"/>
                      </a:cubicBezTo>
                      <a:close/>
                      <a:moveTo>
                        <a:pt x="17033" y="12764"/>
                      </a:moveTo>
                      <a:cubicBezTo>
                        <a:pt x="16910" y="12904"/>
                        <a:pt x="16786" y="13044"/>
                        <a:pt x="16786" y="13184"/>
                      </a:cubicBezTo>
                      <a:cubicBezTo>
                        <a:pt x="16786" y="13184"/>
                        <a:pt x="16786" y="13325"/>
                        <a:pt x="16786" y="13325"/>
                      </a:cubicBezTo>
                      <a:cubicBezTo>
                        <a:pt x="16786" y="13325"/>
                        <a:pt x="16786" y="13325"/>
                        <a:pt x="16786" y="13325"/>
                      </a:cubicBezTo>
                      <a:cubicBezTo>
                        <a:pt x="16786" y="13465"/>
                        <a:pt x="16663" y="13465"/>
                        <a:pt x="16663" y="13465"/>
                      </a:cubicBezTo>
                      <a:cubicBezTo>
                        <a:pt x="16663" y="13465"/>
                        <a:pt x="16663" y="13605"/>
                        <a:pt x="16663" y="13605"/>
                      </a:cubicBezTo>
                      <a:cubicBezTo>
                        <a:pt x="16663" y="13605"/>
                        <a:pt x="16663" y="13605"/>
                        <a:pt x="16663" y="13605"/>
                      </a:cubicBezTo>
                      <a:cubicBezTo>
                        <a:pt x="16663" y="13605"/>
                        <a:pt x="16663" y="13605"/>
                        <a:pt x="16663" y="13605"/>
                      </a:cubicBezTo>
                      <a:cubicBezTo>
                        <a:pt x="16416" y="13605"/>
                        <a:pt x="16293" y="13605"/>
                        <a:pt x="16169" y="13605"/>
                      </a:cubicBezTo>
                      <a:cubicBezTo>
                        <a:pt x="16046" y="13605"/>
                        <a:pt x="15922" y="13605"/>
                        <a:pt x="15922" y="13605"/>
                      </a:cubicBezTo>
                      <a:cubicBezTo>
                        <a:pt x="15799" y="13886"/>
                        <a:pt x="15675" y="14306"/>
                        <a:pt x="15552" y="14306"/>
                      </a:cubicBezTo>
                      <a:cubicBezTo>
                        <a:pt x="15552" y="14447"/>
                        <a:pt x="15552" y="14447"/>
                        <a:pt x="15552" y="14447"/>
                      </a:cubicBezTo>
                      <a:cubicBezTo>
                        <a:pt x="15552" y="14587"/>
                        <a:pt x="15552" y="14587"/>
                        <a:pt x="15552" y="14587"/>
                      </a:cubicBezTo>
                      <a:cubicBezTo>
                        <a:pt x="14688" y="14447"/>
                        <a:pt x="14688" y="14447"/>
                        <a:pt x="14688" y="14447"/>
                      </a:cubicBezTo>
                      <a:cubicBezTo>
                        <a:pt x="13701" y="12904"/>
                        <a:pt x="13701" y="12904"/>
                        <a:pt x="13701" y="12904"/>
                      </a:cubicBezTo>
                      <a:cubicBezTo>
                        <a:pt x="13701" y="12764"/>
                        <a:pt x="13701" y="12764"/>
                        <a:pt x="13701" y="12764"/>
                      </a:cubicBezTo>
                      <a:cubicBezTo>
                        <a:pt x="13947" y="12483"/>
                        <a:pt x="14441" y="11642"/>
                        <a:pt x="14565" y="11361"/>
                      </a:cubicBezTo>
                      <a:cubicBezTo>
                        <a:pt x="14688" y="10940"/>
                        <a:pt x="15552" y="10379"/>
                        <a:pt x="15922" y="10379"/>
                      </a:cubicBezTo>
                      <a:cubicBezTo>
                        <a:pt x="16293" y="10379"/>
                        <a:pt x="16416" y="10660"/>
                        <a:pt x="16416" y="10660"/>
                      </a:cubicBezTo>
                      <a:cubicBezTo>
                        <a:pt x="16416" y="10800"/>
                        <a:pt x="16663" y="10940"/>
                        <a:pt x="16786" y="11081"/>
                      </a:cubicBezTo>
                      <a:cubicBezTo>
                        <a:pt x="17033" y="11501"/>
                        <a:pt x="17280" y="11642"/>
                        <a:pt x="17280" y="12062"/>
                      </a:cubicBezTo>
                      <a:cubicBezTo>
                        <a:pt x="17280" y="12343"/>
                        <a:pt x="17157" y="12623"/>
                        <a:pt x="17033" y="1276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44" name="Shape 3956"/>
                <p:cNvSpPr/>
                <p:nvPr/>
              </p:nvSpPr>
              <p:spPr>
                <a:xfrm>
                  <a:off x="1445264" y="2847292"/>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0800"/>
                        <a:pt x="21600" y="0"/>
                        <a:pt x="21600" y="0"/>
                      </a:cubicBezTo>
                      <a:cubicBezTo>
                        <a:pt x="10800" y="0"/>
                        <a:pt x="0" y="10800"/>
                        <a:pt x="0" y="21600"/>
                      </a:cubicBezTo>
                      <a:cubicBezTo>
                        <a:pt x="0" y="10800"/>
                        <a:pt x="21600" y="0"/>
                        <a:pt x="21600" y="108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45" name="Shape 3957"/>
                <p:cNvSpPr/>
                <p:nvPr/>
              </p:nvSpPr>
              <p:spPr>
                <a:xfrm>
                  <a:off x="1439289" y="2858856"/>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46" name="Shape 3958"/>
                <p:cNvSpPr/>
                <p:nvPr/>
              </p:nvSpPr>
              <p:spPr>
                <a:xfrm>
                  <a:off x="1429332" y="2864638"/>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47" name="Shape 3959"/>
                <p:cNvSpPr/>
                <p:nvPr/>
              </p:nvSpPr>
              <p:spPr>
                <a:xfrm>
                  <a:off x="1952287" y="2578719"/>
                  <a:ext cx="79661" cy="11564"/>
                </a:xfrm>
                <a:custGeom>
                  <a:avLst/>
                  <a:gdLst/>
                  <a:ahLst/>
                  <a:cxnLst>
                    <a:cxn ang="0">
                      <a:pos x="wd2" y="hd2"/>
                    </a:cxn>
                    <a:cxn ang="5400000">
                      <a:pos x="wd2" y="hd2"/>
                    </a:cxn>
                    <a:cxn ang="10800000">
                      <a:pos x="wd2" y="hd2"/>
                    </a:cxn>
                    <a:cxn ang="16200000">
                      <a:pos x="wd2" y="hd2"/>
                    </a:cxn>
                  </a:cxnLst>
                  <a:rect l="0" t="0" r="r" b="b"/>
                  <a:pathLst>
                    <a:path w="21600" h="21600" extrusionOk="0">
                      <a:moveTo>
                        <a:pt x="8229" y="0"/>
                      </a:moveTo>
                      <a:cubicBezTo>
                        <a:pt x="8229" y="0"/>
                        <a:pt x="5143" y="0"/>
                        <a:pt x="4114" y="0"/>
                      </a:cubicBezTo>
                      <a:cubicBezTo>
                        <a:pt x="2057" y="0"/>
                        <a:pt x="1029" y="0"/>
                        <a:pt x="0" y="0"/>
                      </a:cubicBezTo>
                      <a:cubicBezTo>
                        <a:pt x="1029" y="0"/>
                        <a:pt x="2057" y="0"/>
                        <a:pt x="4114" y="0"/>
                      </a:cubicBezTo>
                      <a:cubicBezTo>
                        <a:pt x="5143" y="0"/>
                        <a:pt x="8229" y="0"/>
                        <a:pt x="8229" y="0"/>
                      </a:cubicBezTo>
                      <a:cubicBezTo>
                        <a:pt x="9257" y="14400"/>
                        <a:pt x="12343" y="21600"/>
                        <a:pt x="17486" y="21600"/>
                      </a:cubicBezTo>
                      <a:cubicBezTo>
                        <a:pt x="18514" y="21600"/>
                        <a:pt x="20571" y="21600"/>
                        <a:pt x="21600" y="21600"/>
                      </a:cubicBezTo>
                      <a:cubicBezTo>
                        <a:pt x="20571" y="21600"/>
                        <a:pt x="18514" y="21600"/>
                        <a:pt x="17486" y="21600"/>
                      </a:cubicBezTo>
                      <a:cubicBezTo>
                        <a:pt x="12343" y="21600"/>
                        <a:pt x="9257" y="14400"/>
                        <a:pt x="8229"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48" name="Shape 3960"/>
                <p:cNvSpPr/>
                <p:nvPr/>
              </p:nvSpPr>
              <p:spPr>
                <a:xfrm>
                  <a:off x="1945129" y="2577471"/>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49" name="Shape 3961"/>
                <p:cNvSpPr/>
                <p:nvPr/>
              </p:nvSpPr>
              <p:spPr>
                <a:xfrm>
                  <a:off x="1568736" y="2702745"/>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50" name="Shape 3962"/>
                <p:cNvSpPr/>
                <p:nvPr/>
              </p:nvSpPr>
              <p:spPr>
                <a:xfrm>
                  <a:off x="2054661" y="2804892"/>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10800" y="21600"/>
                        <a:pt x="21600" y="21600"/>
                        <a:pt x="21600" y="0"/>
                      </a:cubicBezTo>
                      <a:cubicBezTo>
                        <a:pt x="21600" y="21600"/>
                        <a:pt x="1080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51" name="Shape 3963"/>
                <p:cNvSpPr/>
                <p:nvPr/>
              </p:nvSpPr>
              <p:spPr>
                <a:xfrm>
                  <a:off x="2066610" y="2797182"/>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1600" y="21600"/>
                        <a:pt x="21600" y="0"/>
                        <a:pt x="21600" y="0"/>
                      </a:cubicBezTo>
                      <a:cubicBezTo>
                        <a:pt x="21600" y="0"/>
                        <a:pt x="2160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52" name="Shape 3964"/>
                <p:cNvSpPr/>
                <p:nvPr/>
              </p:nvSpPr>
              <p:spPr>
                <a:xfrm>
                  <a:off x="2043896" y="2806819"/>
                  <a:ext cx="7967"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53" name="Shape 3965"/>
                <p:cNvSpPr/>
                <p:nvPr/>
              </p:nvSpPr>
              <p:spPr>
                <a:xfrm>
                  <a:off x="1928389" y="2934020"/>
                  <a:ext cx="15933"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54" name="Shape 3966"/>
                <p:cNvSpPr/>
                <p:nvPr/>
              </p:nvSpPr>
              <p:spPr>
                <a:xfrm>
                  <a:off x="1884576" y="2955221"/>
                  <a:ext cx="23899"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21600" y="21600"/>
                      </a:lnTo>
                      <a:lnTo>
                        <a:pt x="0" y="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55" name="Shape 3967"/>
                <p:cNvSpPr/>
                <p:nvPr/>
              </p:nvSpPr>
              <p:spPr>
                <a:xfrm>
                  <a:off x="1941146" y="2932093"/>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56" name="Shape 3968"/>
                <p:cNvSpPr/>
                <p:nvPr/>
              </p:nvSpPr>
              <p:spPr>
                <a:xfrm>
                  <a:off x="1243315" y="1888748"/>
                  <a:ext cx="481943" cy="493388"/>
                </a:xfrm>
                <a:custGeom>
                  <a:avLst/>
                  <a:gdLst/>
                  <a:ahLst/>
                  <a:cxnLst>
                    <a:cxn ang="0">
                      <a:pos x="wd2" y="hd2"/>
                    </a:cxn>
                    <a:cxn ang="5400000">
                      <a:pos x="wd2" y="hd2"/>
                    </a:cxn>
                    <a:cxn ang="10800000">
                      <a:pos x="wd2" y="hd2"/>
                    </a:cxn>
                    <a:cxn ang="16200000">
                      <a:pos x="wd2" y="hd2"/>
                    </a:cxn>
                  </a:cxnLst>
                  <a:rect l="0" t="0" r="r" b="b"/>
                  <a:pathLst>
                    <a:path w="21600" h="21600" extrusionOk="0">
                      <a:moveTo>
                        <a:pt x="17688" y="18860"/>
                      </a:moveTo>
                      <a:cubicBezTo>
                        <a:pt x="18028" y="12412"/>
                        <a:pt x="18028" y="12412"/>
                        <a:pt x="18028" y="12412"/>
                      </a:cubicBezTo>
                      <a:cubicBezTo>
                        <a:pt x="20920" y="12412"/>
                        <a:pt x="20920" y="12412"/>
                        <a:pt x="20920" y="12412"/>
                      </a:cubicBezTo>
                      <a:cubicBezTo>
                        <a:pt x="21260" y="12251"/>
                        <a:pt x="21260" y="12251"/>
                        <a:pt x="21260" y="12251"/>
                      </a:cubicBezTo>
                      <a:cubicBezTo>
                        <a:pt x="21600" y="9027"/>
                        <a:pt x="21600" y="9027"/>
                        <a:pt x="21600" y="9027"/>
                      </a:cubicBezTo>
                      <a:cubicBezTo>
                        <a:pt x="21600" y="9027"/>
                        <a:pt x="21600" y="9027"/>
                        <a:pt x="21600" y="9027"/>
                      </a:cubicBezTo>
                      <a:cubicBezTo>
                        <a:pt x="21090" y="9188"/>
                        <a:pt x="20580" y="9188"/>
                        <a:pt x="20069" y="9188"/>
                      </a:cubicBezTo>
                      <a:cubicBezTo>
                        <a:pt x="20069" y="9188"/>
                        <a:pt x="19899" y="9188"/>
                        <a:pt x="19729" y="9188"/>
                      </a:cubicBezTo>
                      <a:cubicBezTo>
                        <a:pt x="19559" y="9188"/>
                        <a:pt x="19559" y="9188"/>
                        <a:pt x="19389" y="9349"/>
                      </a:cubicBezTo>
                      <a:cubicBezTo>
                        <a:pt x="19219" y="9510"/>
                        <a:pt x="19049" y="9672"/>
                        <a:pt x="18879" y="9672"/>
                      </a:cubicBezTo>
                      <a:cubicBezTo>
                        <a:pt x="18709" y="9672"/>
                        <a:pt x="18709" y="9672"/>
                        <a:pt x="18709" y="9672"/>
                      </a:cubicBezTo>
                      <a:cubicBezTo>
                        <a:pt x="18028" y="9510"/>
                        <a:pt x="18198" y="8543"/>
                        <a:pt x="18369" y="7899"/>
                      </a:cubicBezTo>
                      <a:cubicBezTo>
                        <a:pt x="18369" y="7899"/>
                        <a:pt x="18369" y="7899"/>
                        <a:pt x="18369" y="7899"/>
                      </a:cubicBezTo>
                      <a:cubicBezTo>
                        <a:pt x="18539" y="7576"/>
                        <a:pt x="18028" y="7093"/>
                        <a:pt x="17688" y="6609"/>
                      </a:cubicBezTo>
                      <a:cubicBezTo>
                        <a:pt x="17178" y="6448"/>
                        <a:pt x="17348" y="5642"/>
                        <a:pt x="17688" y="4836"/>
                      </a:cubicBezTo>
                      <a:cubicBezTo>
                        <a:pt x="17688" y="4513"/>
                        <a:pt x="17858" y="4191"/>
                        <a:pt x="17858" y="4030"/>
                      </a:cubicBezTo>
                      <a:cubicBezTo>
                        <a:pt x="17518" y="3707"/>
                        <a:pt x="17348" y="2901"/>
                        <a:pt x="17348" y="2418"/>
                      </a:cubicBezTo>
                      <a:cubicBezTo>
                        <a:pt x="17348" y="2418"/>
                        <a:pt x="17348" y="2418"/>
                        <a:pt x="17348" y="2418"/>
                      </a:cubicBezTo>
                      <a:cubicBezTo>
                        <a:pt x="17348" y="2418"/>
                        <a:pt x="17348" y="2418"/>
                        <a:pt x="17178" y="2418"/>
                      </a:cubicBezTo>
                      <a:cubicBezTo>
                        <a:pt x="17008" y="2418"/>
                        <a:pt x="16838" y="2418"/>
                        <a:pt x="16498" y="2418"/>
                      </a:cubicBezTo>
                      <a:cubicBezTo>
                        <a:pt x="15817" y="2418"/>
                        <a:pt x="15477" y="2257"/>
                        <a:pt x="15307" y="2096"/>
                      </a:cubicBezTo>
                      <a:cubicBezTo>
                        <a:pt x="15137" y="1934"/>
                        <a:pt x="14967" y="1934"/>
                        <a:pt x="14627" y="1934"/>
                      </a:cubicBezTo>
                      <a:cubicBezTo>
                        <a:pt x="14457" y="1934"/>
                        <a:pt x="14287" y="1934"/>
                        <a:pt x="14117" y="2096"/>
                      </a:cubicBezTo>
                      <a:cubicBezTo>
                        <a:pt x="14117" y="2096"/>
                        <a:pt x="13946" y="2579"/>
                        <a:pt x="13946" y="2740"/>
                      </a:cubicBezTo>
                      <a:cubicBezTo>
                        <a:pt x="13776" y="3224"/>
                        <a:pt x="13776" y="3707"/>
                        <a:pt x="13266" y="3707"/>
                      </a:cubicBezTo>
                      <a:cubicBezTo>
                        <a:pt x="13096" y="3707"/>
                        <a:pt x="13096" y="3707"/>
                        <a:pt x="13096" y="3707"/>
                      </a:cubicBezTo>
                      <a:cubicBezTo>
                        <a:pt x="13096" y="3707"/>
                        <a:pt x="13096" y="3707"/>
                        <a:pt x="12926" y="3707"/>
                      </a:cubicBezTo>
                      <a:cubicBezTo>
                        <a:pt x="12586" y="3707"/>
                        <a:pt x="11735" y="3869"/>
                        <a:pt x="11055" y="4030"/>
                      </a:cubicBezTo>
                      <a:cubicBezTo>
                        <a:pt x="10035" y="4352"/>
                        <a:pt x="9524" y="3546"/>
                        <a:pt x="9184" y="2740"/>
                      </a:cubicBezTo>
                      <a:cubicBezTo>
                        <a:pt x="9014" y="2257"/>
                        <a:pt x="8844" y="2257"/>
                        <a:pt x="8674" y="2096"/>
                      </a:cubicBezTo>
                      <a:cubicBezTo>
                        <a:pt x="8334" y="1934"/>
                        <a:pt x="8164" y="1612"/>
                        <a:pt x="8334" y="1128"/>
                      </a:cubicBezTo>
                      <a:cubicBezTo>
                        <a:pt x="8504" y="645"/>
                        <a:pt x="8164" y="161"/>
                        <a:pt x="8164" y="0"/>
                      </a:cubicBezTo>
                      <a:cubicBezTo>
                        <a:pt x="7483" y="0"/>
                        <a:pt x="5443" y="0"/>
                        <a:pt x="3912" y="0"/>
                      </a:cubicBezTo>
                      <a:cubicBezTo>
                        <a:pt x="2551" y="0"/>
                        <a:pt x="2211" y="0"/>
                        <a:pt x="2211" y="0"/>
                      </a:cubicBezTo>
                      <a:cubicBezTo>
                        <a:pt x="2211" y="0"/>
                        <a:pt x="2211" y="0"/>
                        <a:pt x="2041" y="0"/>
                      </a:cubicBezTo>
                      <a:cubicBezTo>
                        <a:pt x="2041" y="0"/>
                        <a:pt x="2041" y="0"/>
                        <a:pt x="2041" y="0"/>
                      </a:cubicBezTo>
                      <a:cubicBezTo>
                        <a:pt x="2041" y="0"/>
                        <a:pt x="2041" y="0"/>
                        <a:pt x="2041" y="0"/>
                      </a:cubicBezTo>
                      <a:cubicBezTo>
                        <a:pt x="2041" y="0"/>
                        <a:pt x="2041" y="0"/>
                        <a:pt x="1871" y="0"/>
                      </a:cubicBezTo>
                      <a:cubicBezTo>
                        <a:pt x="1871" y="161"/>
                        <a:pt x="1871" y="161"/>
                        <a:pt x="1701" y="161"/>
                      </a:cubicBezTo>
                      <a:cubicBezTo>
                        <a:pt x="1701" y="161"/>
                        <a:pt x="1701" y="161"/>
                        <a:pt x="1701" y="161"/>
                      </a:cubicBezTo>
                      <a:cubicBezTo>
                        <a:pt x="1701" y="161"/>
                        <a:pt x="1531" y="322"/>
                        <a:pt x="1361" y="322"/>
                      </a:cubicBezTo>
                      <a:cubicBezTo>
                        <a:pt x="1361" y="322"/>
                        <a:pt x="1361" y="322"/>
                        <a:pt x="1361" y="322"/>
                      </a:cubicBezTo>
                      <a:cubicBezTo>
                        <a:pt x="1701" y="1451"/>
                        <a:pt x="2551" y="3063"/>
                        <a:pt x="2891" y="3707"/>
                      </a:cubicBezTo>
                      <a:cubicBezTo>
                        <a:pt x="3061" y="3869"/>
                        <a:pt x="3061" y="3869"/>
                        <a:pt x="3061" y="3869"/>
                      </a:cubicBezTo>
                      <a:cubicBezTo>
                        <a:pt x="3231" y="4191"/>
                        <a:pt x="3061" y="4675"/>
                        <a:pt x="2891" y="4997"/>
                      </a:cubicBezTo>
                      <a:cubicBezTo>
                        <a:pt x="2891" y="5158"/>
                        <a:pt x="2721" y="5481"/>
                        <a:pt x="2721" y="5964"/>
                      </a:cubicBezTo>
                      <a:cubicBezTo>
                        <a:pt x="2721" y="6287"/>
                        <a:pt x="3061" y="7093"/>
                        <a:pt x="3231" y="7737"/>
                      </a:cubicBezTo>
                      <a:cubicBezTo>
                        <a:pt x="3572" y="8382"/>
                        <a:pt x="3912" y="9027"/>
                        <a:pt x="3912" y="9672"/>
                      </a:cubicBezTo>
                      <a:cubicBezTo>
                        <a:pt x="4082" y="10961"/>
                        <a:pt x="3231" y="11606"/>
                        <a:pt x="2721" y="12412"/>
                      </a:cubicBezTo>
                      <a:cubicBezTo>
                        <a:pt x="2551" y="12573"/>
                        <a:pt x="2551" y="12573"/>
                        <a:pt x="2551" y="12573"/>
                      </a:cubicBezTo>
                      <a:cubicBezTo>
                        <a:pt x="1871" y="13379"/>
                        <a:pt x="1191" y="14991"/>
                        <a:pt x="1191" y="15797"/>
                      </a:cubicBezTo>
                      <a:cubicBezTo>
                        <a:pt x="1191" y="16603"/>
                        <a:pt x="850" y="17248"/>
                        <a:pt x="510" y="17731"/>
                      </a:cubicBezTo>
                      <a:cubicBezTo>
                        <a:pt x="340" y="17893"/>
                        <a:pt x="170" y="18215"/>
                        <a:pt x="170" y="18376"/>
                      </a:cubicBezTo>
                      <a:cubicBezTo>
                        <a:pt x="170" y="18860"/>
                        <a:pt x="170" y="19827"/>
                        <a:pt x="0" y="20472"/>
                      </a:cubicBezTo>
                      <a:cubicBezTo>
                        <a:pt x="0" y="20472"/>
                        <a:pt x="0" y="20472"/>
                        <a:pt x="0" y="20310"/>
                      </a:cubicBezTo>
                      <a:cubicBezTo>
                        <a:pt x="0" y="20310"/>
                        <a:pt x="170" y="20310"/>
                        <a:pt x="170" y="20310"/>
                      </a:cubicBezTo>
                      <a:cubicBezTo>
                        <a:pt x="170" y="20310"/>
                        <a:pt x="170" y="20310"/>
                        <a:pt x="170" y="20149"/>
                      </a:cubicBezTo>
                      <a:cubicBezTo>
                        <a:pt x="340" y="20149"/>
                        <a:pt x="340" y="20149"/>
                        <a:pt x="340" y="20149"/>
                      </a:cubicBezTo>
                      <a:cubicBezTo>
                        <a:pt x="340" y="20149"/>
                        <a:pt x="340" y="20149"/>
                        <a:pt x="510" y="20149"/>
                      </a:cubicBezTo>
                      <a:cubicBezTo>
                        <a:pt x="510" y="20149"/>
                        <a:pt x="510" y="19988"/>
                        <a:pt x="510" y="19988"/>
                      </a:cubicBezTo>
                      <a:cubicBezTo>
                        <a:pt x="680" y="19988"/>
                        <a:pt x="680" y="19988"/>
                        <a:pt x="850" y="19988"/>
                      </a:cubicBezTo>
                      <a:cubicBezTo>
                        <a:pt x="1191" y="19988"/>
                        <a:pt x="1361" y="20310"/>
                        <a:pt x="1531" y="20472"/>
                      </a:cubicBezTo>
                      <a:cubicBezTo>
                        <a:pt x="1531" y="20472"/>
                        <a:pt x="1531" y="20472"/>
                        <a:pt x="1531" y="20472"/>
                      </a:cubicBezTo>
                      <a:cubicBezTo>
                        <a:pt x="1531" y="20472"/>
                        <a:pt x="1531" y="20472"/>
                        <a:pt x="1531" y="20472"/>
                      </a:cubicBezTo>
                      <a:cubicBezTo>
                        <a:pt x="2381" y="19988"/>
                        <a:pt x="3061" y="20149"/>
                        <a:pt x="3742" y="20472"/>
                      </a:cubicBezTo>
                      <a:cubicBezTo>
                        <a:pt x="4252" y="20794"/>
                        <a:pt x="4762" y="20955"/>
                        <a:pt x="5272" y="20955"/>
                      </a:cubicBezTo>
                      <a:cubicBezTo>
                        <a:pt x="12076" y="20955"/>
                        <a:pt x="12076" y="20955"/>
                        <a:pt x="12076" y="20955"/>
                      </a:cubicBezTo>
                      <a:cubicBezTo>
                        <a:pt x="12756" y="21600"/>
                        <a:pt x="12756" y="21600"/>
                        <a:pt x="12756" y="21600"/>
                      </a:cubicBezTo>
                      <a:cubicBezTo>
                        <a:pt x="13096" y="21439"/>
                        <a:pt x="14457" y="21439"/>
                        <a:pt x="15477" y="21439"/>
                      </a:cubicBezTo>
                      <a:cubicBezTo>
                        <a:pt x="16498" y="21439"/>
                        <a:pt x="16838" y="21439"/>
                        <a:pt x="16838" y="21600"/>
                      </a:cubicBezTo>
                      <a:cubicBezTo>
                        <a:pt x="17008" y="21600"/>
                        <a:pt x="17178" y="21600"/>
                        <a:pt x="17518" y="21600"/>
                      </a:cubicBezTo>
                      <a:cubicBezTo>
                        <a:pt x="18369" y="21600"/>
                        <a:pt x="19219" y="21439"/>
                        <a:pt x="19559" y="21439"/>
                      </a:cubicBezTo>
                      <a:cubicBezTo>
                        <a:pt x="19729" y="21439"/>
                        <a:pt x="19729" y="21439"/>
                        <a:pt x="19729" y="21439"/>
                      </a:cubicBezTo>
                      <a:lnTo>
                        <a:pt x="17688" y="1886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57" name="Shape 3969"/>
                <p:cNvSpPr/>
                <p:nvPr/>
              </p:nvSpPr>
              <p:spPr>
                <a:xfrm>
                  <a:off x="1252089" y="2342341"/>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58" name="Shape 3970"/>
                <p:cNvSpPr/>
                <p:nvPr/>
              </p:nvSpPr>
              <p:spPr>
                <a:xfrm>
                  <a:off x="1246114" y="2344268"/>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59" name="Shape 3971"/>
                <p:cNvSpPr/>
                <p:nvPr/>
              </p:nvSpPr>
              <p:spPr>
                <a:xfrm>
                  <a:off x="1263230" y="2343589"/>
                  <a:ext cx="11950" cy="115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0"/>
                        <a:pt x="16200" y="14400"/>
                        <a:pt x="21600" y="21600"/>
                      </a:cubicBezTo>
                      <a:cubicBezTo>
                        <a:pt x="16200" y="14400"/>
                        <a:pt x="1080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60" name="Shape 3972"/>
                <p:cNvSpPr/>
                <p:nvPr/>
              </p:nvSpPr>
              <p:spPr>
                <a:xfrm>
                  <a:off x="1242131" y="2348123"/>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61" name="Shape 3973"/>
                <p:cNvSpPr/>
                <p:nvPr/>
              </p:nvSpPr>
              <p:spPr>
                <a:xfrm>
                  <a:off x="1653563" y="1985112"/>
                  <a:ext cx="481943" cy="400878"/>
                </a:xfrm>
                <a:custGeom>
                  <a:avLst/>
                  <a:gdLst/>
                  <a:ahLst/>
                  <a:cxnLst>
                    <a:cxn ang="0">
                      <a:pos x="wd2" y="hd2"/>
                    </a:cxn>
                    <a:cxn ang="5400000">
                      <a:pos x="wd2" y="hd2"/>
                    </a:cxn>
                    <a:cxn ang="10800000">
                      <a:pos x="wd2" y="hd2"/>
                    </a:cxn>
                    <a:cxn ang="16200000">
                      <a:pos x="wd2" y="hd2"/>
                    </a:cxn>
                  </a:cxnLst>
                  <a:rect l="0" t="0" r="r" b="b"/>
                  <a:pathLst>
                    <a:path w="21600" h="21600" extrusionOk="0">
                      <a:moveTo>
                        <a:pt x="2400" y="20807"/>
                      </a:moveTo>
                      <a:cubicBezTo>
                        <a:pt x="2571" y="20807"/>
                        <a:pt x="2571" y="20807"/>
                        <a:pt x="2743" y="20807"/>
                      </a:cubicBezTo>
                      <a:cubicBezTo>
                        <a:pt x="2743" y="20807"/>
                        <a:pt x="2914" y="20807"/>
                        <a:pt x="2914" y="20807"/>
                      </a:cubicBezTo>
                      <a:cubicBezTo>
                        <a:pt x="3086" y="20807"/>
                        <a:pt x="3086" y="20807"/>
                        <a:pt x="3257" y="20807"/>
                      </a:cubicBezTo>
                      <a:cubicBezTo>
                        <a:pt x="3257" y="20609"/>
                        <a:pt x="3257" y="20609"/>
                        <a:pt x="3429" y="20609"/>
                      </a:cubicBezTo>
                      <a:cubicBezTo>
                        <a:pt x="3429" y="20609"/>
                        <a:pt x="3600" y="20609"/>
                        <a:pt x="3771" y="20609"/>
                      </a:cubicBezTo>
                      <a:cubicBezTo>
                        <a:pt x="3771" y="20609"/>
                        <a:pt x="3771" y="20609"/>
                        <a:pt x="3943" y="20609"/>
                      </a:cubicBezTo>
                      <a:cubicBezTo>
                        <a:pt x="3943" y="20609"/>
                        <a:pt x="4114" y="20609"/>
                        <a:pt x="4286" y="20609"/>
                      </a:cubicBezTo>
                      <a:cubicBezTo>
                        <a:pt x="4286" y="20609"/>
                        <a:pt x="4286" y="20609"/>
                        <a:pt x="4286" y="20609"/>
                      </a:cubicBezTo>
                      <a:cubicBezTo>
                        <a:pt x="4457" y="20609"/>
                        <a:pt x="4629" y="20609"/>
                        <a:pt x="4800" y="20609"/>
                      </a:cubicBezTo>
                      <a:cubicBezTo>
                        <a:pt x="4800" y="20609"/>
                        <a:pt x="4800" y="20609"/>
                        <a:pt x="4800" y="20609"/>
                      </a:cubicBezTo>
                      <a:cubicBezTo>
                        <a:pt x="4800" y="20609"/>
                        <a:pt x="4800" y="20609"/>
                        <a:pt x="4800" y="20609"/>
                      </a:cubicBezTo>
                      <a:cubicBezTo>
                        <a:pt x="4971" y="20609"/>
                        <a:pt x="5486" y="20609"/>
                        <a:pt x="5657" y="20807"/>
                      </a:cubicBezTo>
                      <a:cubicBezTo>
                        <a:pt x="5657" y="21006"/>
                        <a:pt x="5829" y="21006"/>
                        <a:pt x="5829" y="21204"/>
                      </a:cubicBezTo>
                      <a:cubicBezTo>
                        <a:pt x="5829" y="21204"/>
                        <a:pt x="5829" y="21204"/>
                        <a:pt x="5829" y="21204"/>
                      </a:cubicBezTo>
                      <a:cubicBezTo>
                        <a:pt x="5829" y="21204"/>
                        <a:pt x="5829" y="21204"/>
                        <a:pt x="5829" y="21204"/>
                      </a:cubicBezTo>
                      <a:cubicBezTo>
                        <a:pt x="5829" y="21204"/>
                        <a:pt x="5829" y="21204"/>
                        <a:pt x="5829" y="21204"/>
                      </a:cubicBezTo>
                      <a:cubicBezTo>
                        <a:pt x="6000" y="21204"/>
                        <a:pt x="6000" y="21204"/>
                        <a:pt x="6171" y="21204"/>
                      </a:cubicBezTo>
                      <a:cubicBezTo>
                        <a:pt x="6171" y="21204"/>
                        <a:pt x="6171" y="21204"/>
                        <a:pt x="6171" y="21204"/>
                      </a:cubicBezTo>
                      <a:cubicBezTo>
                        <a:pt x="6343" y="21204"/>
                        <a:pt x="6343" y="21204"/>
                        <a:pt x="6514" y="21204"/>
                      </a:cubicBezTo>
                      <a:cubicBezTo>
                        <a:pt x="6514" y="21204"/>
                        <a:pt x="6514" y="21204"/>
                        <a:pt x="6514" y="21204"/>
                      </a:cubicBezTo>
                      <a:cubicBezTo>
                        <a:pt x="6514" y="21204"/>
                        <a:pt x="6514" y="21204"/>
                        <a:pt x="6686" y="21204"/>
                      </a:cubicBezTo>
                      <a:cubicBezTo>
                        <a:pt x="6857" y="21204"/>
                        <a:pt x="7029" y="21204"/>
                        <a:pt x="7371" y="21402"/>
                      </a:cubicBezTo>
                      <a:cubicBezTo>
                        <a:pt x="7714" y="21402"/>
                        <a:pt x="8400" y="21600"/>
                        <a:pt x="8743" y="21600"/>
                      </a:cubicBezTo>
                      <a:cubicBezTo>
                        <a:pt x="8914" y="21600"/>
                        <a:pt x="8914" y="21600"/>
                        <a:pt x="8914" y="21600"/>
                      </a:cubicBezTo>
                      <a:cubicBezTo>
                        <a:pt x="9086" y="21600"/>
                        <a:pt x="9257" y="21006"/>
                        <a:pt x="9429" y="20807"/>
                      </a:cubicBezTo>
                      <a:cubicBezTo>
                        <a:pt x="9943" y="20015"/>
                        <a:pt x="10457" y="19222"/>
                        <a:pt x="10971" y="19024"/>
                      </a:cubicBezTo>
                      <a:cubicBezTo>
                        <a:pt x="11657" y="18826"/>
                        <a:pt x="12343" y="18033"/>
                        <a:pt x="12514" y="17835"/>
                      </a:cubicBezTo>
                      <a:cubicBezTo>
                        <a:pt x="12514" y="17240"/>
                        <a:pt x="12686" y="16646"/>
                        <a:pt x="13886" y="16448"/>
                      </a:cubicBezTo>
                      <a:cubicBezTo>
                        <a:pt x="13886" y="16448"/>
                        <a:pt x="13886" y="16448"/>
                        <a:pt x="13886" y="16448"/>
                      </a:cubicBezTo>
                      <a:cubicBezTo>
                        <a:pt x="15257" y="16250"/>
                        <a:pt x="15257" y="16250"/>
                        <a:pt x="15257" y="16250"/>
                      </a:cubicBezTo>
                      <a:cubicBezTo>
                        <a:pt x="14914" y="14862"/>
                        <a:pt x="14914" y="14862"/>
                        <a:pt x="14914" y="14862"/>
                      </a:cubicBezTo>
                      <a:cubicBezTo>
                        <a:pt x="15086" y="14664"/>
                        <a:pt x="15086" y="14664"/>
                        <a:pt x="15086" y="14664"/>
                      </a:cubicBezTo>
                      <a:cubicBezTo>
                        <a:pt x="15257" y="14664"/>
                        <a:pt x="15429" y="14466"/>
                        <a:pt x="15771" y="14466"/>
                      </a:cubicBezTo>
                      <a:cubicBezTo>
                        <a:pt x="18000" y="13475"/>
                        <a:pt x="19200" y="12881"/>
                        <a:pt x="19886" y="12683"/>
                      </a:cubicBezTo>
                      <a:cubicBezTo>
                        <a:pt x="19886" y="12683"/>
                        <a:pt x="20057" y="12683"/>
                        <a:pt x="20057" y="12484"/>
                      </a:cubicBezTo>
                      <a:cubicBezTo>
                        <a:pt x="20057" y="12484"/>
                        <a:pt x="20057" y="12484"/>
                        <a:pt x="20057" y="12484"/>
                      </a:cubicBezTo>
                      <a:cubicBezTo>
                        <a:pt x="20057" y="12484"/>
                        <a:pt x="20057" y="12484"/>
                        <a:pt x="20057" y="12286"/>
                      </a:cubicBezTo>
                      <a:cubicBezTo>
                        <a:pt x="20057" y="12286"/>
                        <a:pt x="20057" y="12286"/>
                        <a:pt x="20057" y="12286"/>
                      </a:cubicBezTo>
                      <a:cubicBezTo>
                        <a:pt x="19886" y="12088"/>
                        <a:pt x="19886" y="12088"/>
                        <a:pt x="19886" y="12088"/>
                      </a:cubicBezTo>
                      <a:cubicBezTo>
                        <a:pt x="19886" y="12088"/>
                        <a:pt x="19886" y="12088"/>
                        <a:pt x="19886" y="11890"/>
                      </a:cubicBezTo>
                      <a:cubicBezTo>
                        <a:pt x="19886" y="11890"/>
                        <a:pt x="19886" y="11890"/>
                        <a:pt x="19886" y="11890"/>
                      </a:cubicBezTo>
                      <a:cubicBezTo>
                        <a:pt x="19886" y="11890"/>
                        <a:pt x="19886" y="11890"/>
                        <a:pt x="19886" y="11692"/>
                      </a:cubicBezTo>
                      <a:cubicBezTo>
                        <a:pt x="20057" y="11494"/>
                        <a:pt x="20057" y="11494"/>
                        <a:pt x="20057" y="11494"/>
                      </a:cubicBezTo>
                      <a:cubicBezTo>
                        <a:pt x="20057" y="11494"/>
                        <a:pt x="20057" y="11494"/>
                        <a:pt x="20057" y="11494"/>
                      </a:cubicBezTo>
                      <a:cubicBezTo>
                        <a:pt x="20229" y="11295"/>
                        <a:pt x="20229" y="10106"/>
                        <a:pt x="20229" y="9710"/>
                      </a:cubicBezTo>
                      <a:cubicBezTo>
                        <a:pt x="20229" y="9116"/>
                        <a:pt x="20571" y="9116"/>
                        <a:pt x="20914" y="8917"/>
                      </a:cubicBezTo>
                      <a:cubicBezTo>
                        <a:pt x="20571" y="7927"/>
                        <a:pt x="20743" y="5747"/>
                        <a:pt x="20914" y="5350"/>
                      </a:cubicBezTo>
                      <a:cubicBezTo>
                        <a:pt x="21086" y="5152"/>
                        <a:pt x="21257" y="4756"/>
                        <a:pt x="21429" y="4756"/>
                      </a:cubicBezTo>
                      <a:cubicBezTo>
                        <a:pt x="21600" y="4756"/>
                        <a:pt x="21600" y="4756"/>
                        <a:pt x="21600" y="4756"/>
                      </a:cubicBezTo>
                      <a:cubicBezTo>
                        <a:pt x="21600" y="4558"/>
                        <a:pt x="21600" y="4558"/>
                        <a:pt x="21429" y="4360"/>
                      </a:cubicBezTo>
                      <a:cubicBezTo>
                        <a:pt x="21429" y="4360"/>
                        <a:pt x="21429" y="4360"/>
                        <a:pt x="21429" y="4360"/>
                      </a:cubicBezTo>
                      <a:cubicBezTo>
                        <a:pt x="21429" y="4161"/>
                        <a:pt x="21429" y="4161"/>
                        <a:pt x="21257" y="3963"/>
                      </a:cubicBezTo>
                      <a:cubicBezTo>
                        <a:pt x="21257" y="3963"/>
                        <a:pt x="21257" y="3963"/>
                        <a:pt x="21257" y="3765"/>
                      </a:cubicBezTo>
                      <a:cubicBezTo>
                        <a:pt x="21257" y="3567"/>
                        <a:pt x="21086" y="3171"/>
                        <a:pt x="20914" y="2972"/>
                      </a:cubicBezTo>
                      <a:cubicBezTo>
                        <a:pt x="20914" y="2972"/>
                        <a:pt x="20914" y="2972"/>
                        <a:pt x="20914" y="2972"/>
                      </a:cubicBezTo>
                      <a:cubicBezTo>
                        <a:pt x="20914" y="2972"/>
                        <a:pt x="20914" y="2774"/>
                        <a:pt x="20743" y="2774"/>
                      </a:cubicBezTo>
                      <a:cubicBezTo>
                        <a:pt x="20743" y="2774"/>
                        <a:pt x="20743" y="2774"/>
                        <a:pt x="20743" y="2774"/>
                      </a:cubicBezTo>
                      <a:cubicBezTo>
                        <a:pt x="20571" y="2576"/>
                        <a:pt x="19371" y="1982"/>
                        <a:pt x="18686" y="1783"/>
                      </a:cubicBezTo>
                      <a:cubicBezTo>
                        <a:pt x="18686" y="1783"/>
                        <a:pt x="18514" y="1783"/>
                        <a:pt x="18514" y="1783"/>
                      </a:cubicBezTo>
                      <a:cubicBezTo>
                        <a:pt x="18343" y="1585"/>
                        <a:pt x="18000" y="1387"/>
                        <a:pt x="17657" y="1189"/>
                      </a:cubicBezTo>
                      <a:cubicBezTo>
                        <a:pt x="17314" y="1189"/>
                        <a:pt x="16971" y="991"/>
                        <a:pt x="16800" y="991"/>
                      </a:cubicBezTo>
                      <a:cubicBezTo>
                        <a:pt x="16800" y="991"/>
                        <a:pt x="16800" y="991"/>
                        <a:pt x="16800" y="991"/>
                      </a:cubicBezTo>
                      <a:cubicBezTo>
                        <a:pt x="16800" y="793"/>
                        <a:pt x="16800" y="793"/>
                        <a:pt x="16629" y="793"/>
                      </a:cubicBezTo>
                      <a:cubicBezTo>
                        <a:pt x="16629" y="793"/>
                        <a:pt x="16629" y="793"/>
                        <a:pt x="16629" y="793"/>
                      </a:cubicBezTo>
                      <a:cubicBezTo>
                        <a:pt x="16629" y="793"/>
                        <a:pt x="16629" y="793"/>
                        <a:pt x="16629" y="793"/>
                      </a:cubicBezTo>
                      <a:cubicBezTo>
                        <a:pt x="16629" y="793"/>
                        <a:pt x="16457" y="793"/>
                        <a:pt x="16457" y="793"/>
                      </a:cubicBezTo>
                      <a:cubicBezTo>
                        <a:pt x="16457" y="793"/>
                        <a:pt x="16457" y="793"/>
                        <a:pt x="16457" y="793"/>
                      </a:cubicBezTo>
                      <a:cubicBezTo>
                        <a:pt x="16457" y="793"/>
                        <a:pt x="16457" y="793"/>
                        <a:pt x="16286" y="793"/>
                      </a:cubicBezTo>
                      <a:cubicBezTo>
                        <a:pt x="16286" y="793"/>
                        <a:pt x="16286" y="793"/>
                        <a:pt x="16286" y="793"/>
                      </a:cubicBezTo>
                      <a:cubicBezTo>
                        <a:pt x="16286" y="594"/>
                        <a:pt x="16114" y="594"/>
                        <a:pt x="16114" y="594"/>
                      </a:cubicBezTo>
                      <a:cubicBezTo>
                        <a:pt x="16114" y="594"/>
                        <a:pt x="16114" y="594"/>
                        <a:pt x="16114" y="594"/>
                      </a:cubicBezTo>
                      <a:cubicBezTo>
                        <a:pt x="15943" y="594"/>
                        <a:pt x="15943" y="594"/>
                        <a:pt x="15943" y="396"/>
                      </a:cubicBezTo>
                      <a:cubicBezTo>
                        <a:pt x="15943" y="396"/>
                        <a:pt x="15771" y="396"/>
                        <a:pt x="15771" y="396"/>
                      </a:cubicBezTo>
                      <a:cubicBezTo>
                        <a:pt x="15771" y="396"/>
                        <a:pt x="15771" y="198"/>
                        <a:pt x="15600" y="198"/>
                      </a:cubicBezTo>
                      <a:cubicBezTo>
                        <a:pt x="15600" y="198"/>
                        <a:pt x="15600" y="198"/>
                        <a:pt x="15429" y="198"/>
                      </a:cubicBezTo>
                      <a:cubicBezTo>
                        <a:pt x="15429" y="198"/>
                        <a:pt x="15429" y="198"/>
                        <a:pt x="15429" y="0"/>
                      </a:cubicBezTo>
                      <a:cubicBezTo>
                        <a:pt x="15429" y="0"/>
                        <a:pt x="15429" y="0"/>
                        <a:pt x="15429" y="0"/>
                      </a:cubicBezTo>
                      <a:cubicBezTo>
                        <a:pt x="15257" y="198"/>
                        <a:pt x="15257" y="198"/>
                        <a:pt x="15086" y="198"/>
                      </a:cubicBezTo>
                      <a:cubicBezTo>
                        <a:pt x="15086" y="198"/>
                        <a:pt x="15086" y="198"/>
                        <a:pt x="15086" y="198"/>
                      </a:cubicBezTo>
                      <a:cubicBezTo>
                        <a:pt x="14914" y="198"/>
                        <a:pt x="14743" y="396"/>
                        <a:pt x="14743" y="396"/>
                      </a:cubicBezTo>
                      <a:cubicBezTo>
                        <a:pt x="14743" y="396"/>
                        <a:pt x="14571" y="396"/>
                        <a:pt x="14571" y="396"/>
                      </a:cubicBezTo>
                      <a:cubicBezTo>
                        <a:pt x="14400" y="396"/>
                        <a:pt x="14400" y="396"/>
                        <a:pt x="14229" y="396"/>
                      </a:cubicBezTo>
                      <a:cubicBezTo>
                        <a:pt x="14229" y="396"/>
                        <a:pt x="14229" y="396"/>
                        <a:pt x="14057" y="396"/>
                      </a:cubicBezTo>
                      <a:cubicBezTo>
                        <a:pt x="14057" y="396"/>
                        <a:pt x="13886" y="396"/>
                        <a:pt x="13714" y="396"/>
                      </a:cubicBezTo>
                      <a:cubicBezTo>
                        <a:pt x="13029" y="396"/>
                        <a:pt x="13029" y="396"/>
                        <a:pt x="13029" y="396"/>
                      </a:cubicBezTo>
                      <a:cubicBezTo>
                        <a:pt x="13029" y="396"/>
                        <a:pt x="13029" y="594"/>
                        <a:pt x="13029" y="594"/>
                      </a:cubicBezTo>
                      <a:cubicBezTo>
                        <a:pt x="13029" y="991"/>
                        <a:pt x="13200" y="1387"/>
                        <a:pt x="12857" y="1783"/>
                      </a:cubicBezTo>
                      <a:cubicBezTo>
                        <a:pt x="12514" y="1982"/>
                        <a:pt x="12514" y="2180"/>
                        <a:pt x="12514" y="2378"/>
                      </a:cubicBezTo>
                      <a:cubicBezTo>
                        <a:pt x="12857" y="2576"/>
                        <a:pt x="12857" y="3369"/>
                        <a:pt x="12686" y="4360"/>
                      </a:cubicBezTo>
                      <a:cubicBezTo>
                        <a:pt x="12686" y="4756"/>
                        <a:pt x="12514" y="4954"/>
                        <a:pt x="12514" y="5152"/>
                      </a:cubicBezTo>
                      <a:cubicBezTo>
                        <a:pt x="12514" y="5549"/>
                        <a:pt x="12514" y="5945"/>
                        <a:pt x="12343" y="6341"/>
                      </a:cubicBezTo>
                      <a:cubicBezTo>
                        <a:pt x="12171" y="6539"/>
                        <a:pt x="12171" y="6738"/>
                        <a:pt x="12171" y="6936"/>
                      </a:cubicBezTo>
                      <a:cubicBezTo>
                        <a:pt x="12171" y="7134"/>
                        <a:pt x="12343" y="7332"/>
                        <a:pt x="12514" y="7530"/>
                      </a:cubicBezTo>
                      <a:cubicBezTo>
                        <a:pt x="12686" y="7927"/>
                        <a:pt x="12857" y="8521"/>
                        <a:pt x="13200" y="8521"/>
                      </a:cubicBezTo>
                      <a:cubicBezTo>
                        <a:pt x="13371" y="8719"/>
                        <a:pt x="13714" y="8521"/>
                        <a:pt x="13886" y="8323"/>
                      </a:cubicBezTo>
                      <a:cubicBezTo>
                        <a:pt x="14057" y="8323"/>
                        <a:pt x="14229" y="8125"/>
                        <a:pt x="14400" y="8125"/>
                      </a:cubicBezTo>
                      <a:cubicBezTo>
                        <a:pt x="14914" y="8125"/>
                        <a:pt x="14914" y="9116"/>
                        <a:pt x="14914" y="10106"/>
                      </a:cubicBezTo>
                      <a:cubicBezTo>
                        <a:pt x="14914" y="10899"/>
                        <a:pt x="14571" y="11295"/>
                        <a:pt x="14571" y="11494"/>
                      </a:cubicBezTo>
                      <a:cubicBezTo>
                        <a:pt x="14400" y="11494"/>
                        <a:pt x="14400" y="11494"/>
                        <a:pt x="14400" y="11494"/>
                      </a:cubicBezTo>
                      <a:cubicBezTo>
                        <a:pt x="14400" y="11494"/>
                        <a:pt x="13886" y="11692"/>
                        <a:pt x="13543" y="11692"/>
                      </a:cubicBezTo>
                      <a:cubicBezTo>
                        <a:pt x="13200" y="11692"/>
                        <a:pt x="12857" y="11494"/>
                        <a:pt x="12686" y="11295"/>
                      </a:cubicBezTo>
                      <a:cubicBezTo>
                        <a:pt x="12171" y="10899"/>
                        <a:pt x="11829" y="9908"/>
                        <a:pt x="11829" y="9314"/>
                      </a:cubicBezTo>
                      <a:cubicBezTo>
                        <a:pt x="11657" y="9314"/>
                        <a:pt x="11486" y="9116"/>
                        <a:pt x="10629" y="9116"/>
                      </a:cubicBezTo>
                      <a:cubicBezTo>
                        <a:pt x="10286" y="9116"/>
                        <a:pt x="9771" y="8719"/>
                        <a:pt x="9429" y="7728"/>
                      </a:cubicBezTo>
                      <a:cubicBezTo>
                        <a:pt x="9429" y="7927"/>
                        <a:pt x="9257" y="7927"/>
                        <a:pt x="9257" y="7927"/>
                      </a:cubicBezTo>
                      <a:cubicBezTo>
                        <a:pt x="9257" y="8521"/>
                        <a:pt x="8571" y="8521"/>
                        <a:pt x="8057" y="8521"/>
                      </a:cubicBezTo>
                      <a:cubicBezTo>
                        <a:pt x="7886" y="8521"/>
                        <a:pt x="7543" y="8521"/>
                        <a:pt x="7200" y="8323"/>
                      </a:cubicBezTo>
                      <a:cubicBezTo>
                        <a:pt x="7029" y="8125"/>
                        <a:pt x="6686" y="7927"/>
                        <a:pt x="6686" y="7927"/>
                      </a:cubicBezTo>
                      <a:cubicBezTo>
                        <a:pt x="6514" y="8125"/>
                        <a:pt x="6171" y="8125"/>
                        <a:pt x="5829" y="7728"/>
                      </a:cubicBezTo>
                      <a:cubicBezTo>
                        <a:pt x="5657" y="7530"/>
                        <a:pt x="5486" y="7134"/>
                        <a:pt x="5486" y="6738"/>
                      </a:cubicBezTo>
                      <a:cubicBezTo>
                        <a:pt x="5314" y="6738"/>
                        <a:pt x="4971" y="6936"/>
                        <a:pt x="4800" y="6936"/>
                      </a:cubicBezTo>
                      <a:cubicBezTo>
                        <a:pt x="4800" y="6936"/>
                        <a:pt x="4629" y="7134"/>
                        <a:pt x="4629" y="7134"/>
                      </a:cubicBezTo>
                      <a:cubicBezTo>
                        <a:pt x="4457" y="7134"/>
                        <a:pt x="4457" y="6936"/>
                        <a:pt x="4286" y="6936"/>
                      </a:cubicBezTo>
                      <a:cubicBezTo>
                        <a:pt x="4286" y="6936"/>
                        <a:pt x="4286" y="6936"/>
                        <a:pt x="4286" y="6936"/>
                      </a:cubicBezTo>
                      <a:cubicBezTo>
                        <a:pt x="4286" y="6936"/>
                        <a:pt x="4286" y="6936"/>
                        <a:pt x="4114" y="6936"/>
                      </a:cubicBezTo>
                      <a:cubicBezTo>
                        <a:pt x="4114" y="6936"/>
                        <a:pt x="4114" y="6936"/>
                        <a:pt x="4114" y="6936"/>
                      </a:cubicBezTo>
                      <a:cubicBezTo>
                        <a:pt x="4114" y="6738"/>
                        <a:pt x="4114" y="6738"/>
                        <a:pt x="4114" y="6738"/>
                      </a:cubicBezTo>
                      <a:cubicBezTo>
                        <a:pt x="4114" y="6738"/>
                        <a:pt x="3943" y="6738"/>
                        <a:pt x="3943" y="6738"/>
                      </a:cubicBezTo>
                      <a:cubicBezTo>
                        <a:pt x="3943" y="6539"/>
                        <a:pt x="3943" y="6539"/>
                        <a:pt x="3943" y="6539"/>
                      </a:cubicBezTo>
                      <a:cubicBezTo>
                        <a:pt x="3943" y="6539"/>
                        <a:pt x="3943" y="6539"/>
                        <a:pt x="3943" y="6539"/>
                      </a:cubicBezTo>
                      <a:cubicBezTo>
                        <a:pt x="3600" y="10106"/>
                        <a:pt x="3600" y="10106"/>
                        <a:pt x="3600" y="10106"/>
                      </a:cubicBezTo>
                      <a:cubicBezTo>
                        <a:pt x="2914" y="10899"/>
                        <a:pt x="2914" y="10899"/>
                        <a:pt x="2914" y="10899"/>
                      </a:cubicBezTo>
                      <a:cubicBezTo>
                        <a:pt x="171" y="10899"/>
                        <a:pt x="171" y="10899"/>
                        <a:pt x="171" y="10899"/>
                      </a:cubicBezTo>
                      <a:cubicBezTo>
                        <a:pt x="0" y="17835"/>
                        <a:pt x="0" y="17835"/>
                        <a:pt x="0" y="17835"/>
                      </a:cubicBezTo>
                      <a:cubicBezTo>
                        <a:pt x="2057" y="21006"/>
                        <a:pt x="2057" y="21006"/>
                        <a:pt x="2057" y="21006"/>
                      </a:cubicBezTo>
                      <a:cubicBezTo>
                        <a:pt x="2057" y="21006"/>
                        <a:pt x="2057" y="21006"/>
                        <a:pt x="2229" y="21006"/>
                      </a:cubicBezTo>
                      <a:cubicBezTo>
                        <a:pt x="2229" y="20807"/>
                        <a:pt x="2400" y="20807"/>
                        <a:pt x="2400" y="20807"/>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62" name="Shape 3974"/>
                <p:cNvSpPr/>
                <p:nvPr/>
              </p:nvSpPr>
              <p:spPr>
                <a:xfrm>
                  <a:off x="1712124" y="2367396"/>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63" name="Shape 3975"/>
                <p:cNvSpPr/>
                <p:nvPr/>
              </p:nvSpPr>
              <p:spPr>
                <a:xfrm>
                  <a:off x="1736022" y="2363541"/>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64" name="Shape 3976"/>
                <p:cNvSpPr/>
                <p:nvPr/>
              </p:nvSpPr>
              <p:spPr>
                <a:xfrm>
                  <a:off x="1724073" y="2365469"/>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0" y="0"/>
                        <a:pt x="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65" name="Shape 3977"/>
                <p:cNvSpPr/>
                <p:nvPr/>
              </p:nvSpPr>
              <p:spPr>
                <a:xfrm>
                  <a:off x="1761104" y="2365469"/>
                  <a:ext cx="19916"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0"/>
                        <a:pt x="17280" y="0"/>
                        <a:pt x="21600" y="21600"/>
                      </a:cubicBezTo>
                      <a:cubicBezTo>
                        <a:pt x="17280" y="0"/>
                        <a:pt x="432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66" name="Shape 3978"/>
                <p:cNvSpPr/>
                <p:nvPr/>
              </p:nvSpPr>
              <p:spPr>
                <a:xfrm>
                  <a:off x="1704158" y="2369323"/>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0" y="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67" name="Shape 3979"/>
                <p:cNvSpPr/>
                <p:nvPr/>
              </p:nvSpPr>
              <p:spPr>
                <a:xfrm>
                  <a:off x="1791784" y="2375105"/>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68" name="Shape 3980"/>
                <p:cNvSpPr/>
                <p:nvPr/>
              </p:nvSpPr>
              <p:spPr>
                <a:xfrm>
                  <a:off x="1964236" y="2284522"/>
                  <a:ext cx="27882"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69" name="Shape 3981"/>
                <p:cNvSpPr/>
                <p:nvPr/>
              </p:nvSpPr>
              <p:spPr>
                <a:xfrm>
                  <a:off x="1785001" y="2375105"/>
                  <a:ext cx="7967"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70" name="Shape 3982"/>
                <p:cNvSpPr/>
                <p:nvPr/>
              </p:nvSpPr>
              <p:spPr>
                <a:xfrm>
                  <a:off x="1653563" y="2316607"/>
                  <a:ext cx="47797" cy="5782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71" name="Shape 3983"/>
                <p:cNvSpPr/>
                <p:nvPr/>
              </p:nvSpPr>
              <p:spPr>
                <a:xfrm>
                  <a:off x="1948304" y="1684454"/>
                  <a:ext cx="67712" cy="53966"/>
                </a:xfrm>
                <a:custGeom>
                  <a:avLst/>
                  <a:gdLst/>
                  <a:ahLst/>
                  <a:cxnLst>
                    <a:cxn ang="0">
                      <a:pos x="wd2" y="hd2"/>
                    </a:cxn>
                    <a:cxn ang="5400000">
                      <a:pos x="wd2" y="hd2"/>
                    </a:cxn>
                    <a:cxn ang="10800000">
                      <a:pos x="wd2" y="hd2"/>
                    </a:cxn>
                    <a:cxn ang="16200000">
                      <a:pos x="wd2" y="hd2"/>
                    </a:cxn>
                  </a:cxnLst>
                  <a:rect l="0" t="0" r="r" b="b"/>
                  <a:pathLst>
                    <a:path w="21600" h="21600" extrusionOk="0">
                      <a:moveTo>
                        <a:pt x="18000" y="0"/>
                      </a:moveTo>
                      <a:cubicBezTo>
                        <a:pt x="18000" y="0"/>
                        <a:pt x="16800" y="1543"/>
                        <a:pt x="16800" y="1543"/>
                      </a:cubicBezTo>
                      <a:cubicBezTo>
                        <a:pt x="16800" y="1543"/>
                        <a:pt x="15600" y="1543"/>
                        <a:pt x="15600" y="1543"/>
                      </a:cubicBezTo>
                      <a:cubicBezTo>
                        <a:pt x="15600" y="1543"/>
                        <a:pt x="15600" y="1543"/>
                        <a:pt x="15600" y="1543"/>
                      </a:cubicBezTo>
                      <a:cubicBezTo>
                        <a:pt x="14400" y="1543"/>
                        <a:pt x="14400" y="1543"/>
                        <a:pt x="14400" y="1543"/>
                      </a:cubicBezTo>
                      <a:cubicBezTo>
                        <a:pt x="14400" y="1543"/>
                        <a:pt x="14400" y="1543"/>
                        <a:pt x="14400" y="1543"/>
                      </a:cubicBezTo>
                      <a:cubicBezTo>
                        <a:pt x="13200" y="1543"/>
                        <a:pt x="13200" y="3086"/>
                        <a:pt x="13200" y="3086"/>
                      </a:cubicBezTo>
                      <a:cubicBezTo>
                        <a:pt x="13200" y="3086"/>
                        <a:pt x="13200" y="3086"/>
                        <a:pt x="13200" y="3086"/>
                      </a:cubicBezTo>
                      <a:cubicBezTo>
                        <a:pt x="12000" y="3086"/>
                        <a:pt x="10800" y="4629"/>
                        <a:pt x="9600" y="4629"/>
                      </a:cubicBezTo>
                      <a:cubicBezTo>
                        <a:pt x="9600" y="4629"/>
                        <a:pt x="9600" y="4629"/>
                        <a:pt x="9600" y="4629"/>
                      </a:cubicBezTo>
                      <a:cubicBezTo>
                        <a:pt x="8400" y="4629"/>
                        <a:pt x="8400" y="4629"/>
                        <a:pt x="8400" y="4629"/>
                      </a:cubicBezTo>
                      <a:cubicBezTo>
                        <a:pt x="8400" y="4629"/>
                        <a:pt x="7200" y="4629"/>
                        <a:pt x="7200" y="4629"/>
                      </a:cubicBezTo>
                      <a:cubicBezTo>
                        <a:pt x="7200" y="4629"/>
                        <a:pt x="7200" y="4629"/>
                        <a:pt x="7200" y="4629"/>
                      </a:cubicBezTo>
                      <a:cubicBezTo>
                        <a:pt x="7200" y="4629"/>
                        <a:pt x="6000" y="4629"/>
                        <a:pt x="6000" y="4629"/>
                      </a:cubicBezTo>
                      <a:cubicBezTo>
                        <a:pt x="6000" y="4629"/>
                        <a:pt x="6000" y="4629"/>
                        <a:pt x="6000" y="4629"/>
                      </a:cubicBezTo>
                      <a:cubicBezTo>
                        <a:pt x="6000" y="4629"/>
                        <a:pt x="4800" y="6171"/>
                        <a:pt x="4800" y="6171"/>
                      </a:cubicBezTo>
                      <a:cubicBezTo>
                        <a:pt x="3600" y="6171"/>
                        <a:pt x="3600" y="10800"/>
                        <a:pt x="3600" y="13886"/>
                      </a:cubicBezTo>
                      <a:cubicBezTo>
                        <a:pt x="3600" y="16971"/>
                        <a:pt x="3600" y="16971"/>
                        <a:pt x="3600" y="16971"/>
                      </a:cubicBezTo>
                      <a:cubicBezTo>
                        <a:pt x="1200" y="16971"/>
                        <a:pt x="1200" y="16971"/>
                        <a:pt x="1200" y="16971"/>
                      </a:cubicBezTo>
                      <a:cubicBezTo>
                        <a:pt x="0" y="16971"/>
                        <a:pt x="0" y="18514"/>
                        <a:pt x="0" y="18514"/>
                      </a:cubicBezTo>
                      <a:cubicBezTo>
                        <a:pt x="0" y="20057"/>
                        <a:pt x="0" y="20057"/>
                        <a:pt x="1200" y="20057"/>
                      </a:cubicBezTo>
                      <a:cubicBezTo>
                        <a:pt x="1200" y="20057"/>
                        <a:pt x="1200" y="20057"/>
                        <a:pt x="1200" y="20057"/>
                      </a:cubicBezTo>
                      <a:cubicBezTo>
                        <a:pt x="1200" y="20057"/>
                        <a:pt x="1200" y="20057"/>
                        <a:pt x="1200" y="21600"/>
                      </a:cubicBezTo>
                      <a:cubicBezTo>
                        <a:pt x="1200" y="21600"/>
                        <a:pt x="1200" y="21600"/>
                        <a:pt x="1200" y="21600"/>
                      </a:cubicBezTo>
                      <a:cubicBezTo>
                        <a:pt x="1200" y="21600"/>
                        <a:pt x="2400" y="21600"/>
                        <a:pt x="2400" y="21600"/>
                      </a:cubicBezTo>
                      <a:cubicBezTo>
                        <a:pt x="2400" y="21600"/>
                        <a:pt x="3600" y="21600"/>
                        <a:pt x="3600" y="21600"/>
                      </a:cubicBezTo>
                      <a:cubicBezTo>
                        <a:pt x="4800" y="21600"/>
                        <a:pt x="4800" y="21600"/>
                        <a:pt x="6000" y="21600"/>
                      </a:cubicBezTo>
                      <a:cubicBezTo>
                        <a:pt x="7200" y="21600"/>
                        <a:pt x="8400" y="21600"/>
                        <a:pt x="9600" y="21600"/>
                      </a:cubicBezTo>
                      <a:cubicBezTo>
                        <a:pt x="9600" y="20057"/>
                        <a:pt x="9600" y="20057"/>
                        <a:pt x="9600" y="20057"/>
                      </a:cubicBezTo>
                      <a:cubicBezTo>
                        <a:pt x="9600" y="15429"/>
                        <a:pt x="9600" y="15429"/>
                        <a:pt x="9600" y="15429"/>
                      </a:cubicBezTo>
                      <a:cubicBezTo>
                        <a:pt x="12000" y="16971"/>
                        <a:pt x="12000" y="16971"/>
                        <a:pt x="12000" y="16971"/>
                      </a:cubicBezTo>
                      <a:cubicBezTo>
                        <a:pt x="12000" y="16971"/>
                        <a:pt x="12000" y="16971"/>
                        <a:pt x="12000" y="16971"/>
                      </a:cubicBezTo>
                      <a:cubicBezTo>
                        <a:pt x="13200" y="16971"/>
                        <a:pt x="15600" y="16971"/>
                        <a:pt x="18000" y="15429"/>
                      </a:cubicBezTo>
                      <a:cubicBezTo>
                        <a:pt x="18000" y="15429"/>
                        <a:pt x="18000" y="15429"/>
                        <a:pt x="18000" y="15429"/>
                      </a:cubicBezTo>
                      <a:cubicBezTo>
                        <a:pt x="21600" y="15429"/>
                        <a:pt x="21600" y="15429"/>
                        <a:pt x="21600" y="15429"/>
                      </a:cubicBezTo>
                      <a:cubicBezTo>
                        <a:pt x="21600" y="12343"/>
                        <a:pt x="20400" y="7714"/>
                        <a:pt x="19200" y="6171"/>
                      </a:cubicBezTo>
                      <a:cubicBezTo>
                        <a:pt x="18000" y="0"/>
                        <a:pt x="18000" y="0"/>
                        <a:pt x="18000" y="0"/>
                      </a:cubicBezTo>
                      <a:cubicBezTo>
                        <a:pt x="18000" y="0"/>
                        <a:pt x="18000" y="0"/>
                        <a:pt x="180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72" name="Shape 3984"/>
                <p:cNvSpPr/>
                <p:nvPr/>
              </p:nvSpPr>
              <p:spPr>
                <a:xfrm>
                  <a:off x="2466093" y="1133248"/>
                  <a:ext cx="430164" cy="551207"/>
                </a:xfrm>
                <a:custGeom>
                  <a:avLst/>
                  <a:gdLst/>
                  <a:ahLst/>
                  <a:cxnLst>
                    <a:cxn ang="0">
                      <a:pos x="wd2" y="hd2"/>
                    </a:cxn>
                    <a:cxn ang="5400000">
                      <a:pos x="wd2" y="hd2"/>
                    </a:cxn>
                    <a:cxn ang="10800000">
                      <a:pos x="wd2" y="hd2"/>
                    </a:cxn>
                    <a:cxn ang="16200000">
                      <a:pos x="wd2" y="hd2"/>
                    </a:cxn>
                  </a:cxnLst>
                  <a:rect l="0" t="0" r="r" b="b"/>
                  <a:pathLst>
                    <a:path w="21600" h="21600" extrusionOk="0">
                      <a:moveTo>
                        <a:pt x="4205" y="1872"/>
                      </a:moveTo>
                      <a:cubicBezTo>
                        <a:pt x="4205" y="1872"/>
                        <a:pt x="4014" y="1872"/>
                        <a:pt x="4014" y="2016"/>
                      </a:cubicBezTo>
                      <a:cubicBezTo>
                        <a:pt x="4014" y="2016"/>
                        <a:pt x="4014" y="2016"/>
                        <a:pt x="4014" y="2016"/>
                      </a:cubicBezTo>
                      <a:cubicBezTo>
                        <a:pt x="4014" y="2016"/>
                        <a:pt x="4014" y="2160"/>
                        <a:pt x="4014" y="2160"/>
                      </a:cubicBezTo>
                      <a:cubicBezTo>
                        <a:pt x="4014" y="2160"/>
                        <a:pt x="3823" y="2160"/>
                        <a:pt x="3823" y="2160"/>
                      </a:cubicBezTo>
                      <a:cubicBezTo>
                        <a:pt x="3823" y="2160"/>
                        <a:pt x="3823" y="2160"/>
                        <a:pt x="3823" y="2160"/>
                      </a:cubicBezTo>
                      <a:cubicBezTo>
                        <a:pt x="4205" y="2592"/>
                        <a:pt x="4779" y="3456"/>
                        <a:pt x="4970" y="3456"/>
                      </a:cubicBezTo>
                      <a:cubicBezTo>
                        <a:pt x="5352" y="3600"/>
                        <a:pt x="5543" y="3744"/>
                        <a:pt x="5735" y="4032"/>
                      </a:cubicBezTo>
                      <a:cubicBezTo>
                        <a:pt x="5926" y="4176"/>
                        <a:pt x="6308" y="4464"/>
                        <a:pt x="6308" y="4464"/>
                      </a:cubicBezTo>
                      <a:cubicBezTo>
                        <a:pt x="6881" y="4608"/>
                        <a:pt x="9175" y="5184"/>
                        <a:pt x="10704" y="5616"/>
                      </a:cubicBezTo>
                      <a:cubicBezTo>
                        <a:pt x="12425" y="6048"/>
                        <a:pt x="13381" y="6048"/>
                        <a:pt x="13572" y="6048"/>
                      </a:cubicBezTo>
                      <a:cubicBezTo>
                        <a:pt x="13954" y="6048"/>
                        <a:pt x="14719" y="6192"/>
                        <a:pt x="14910" y="6480"/>
                      </a:cubicBezTo>
                      <a:cubicBezTo>
                        <a:pt x="14910" y="6624"/>
                        <a:pt x="14910" y="6768"/>
                        <a:pt x="14527" y="6912"/>
                      </a:cubicBezTo>
                      <a:cubicBezTo>
                        <a:pt x="14145" y="7200"/>
                        <a:pt x="9558" y="10656"/>
                        <a:pt x="8984" y="11232"/>
                      </a:cubicBezTo>
                      <a:cubicBezTo>
                        <a:pt x="8411" y="11664"/>
                        <a:pt x="8028" y="11664"/>
                        <a:pt x="7455" y="11664"/>
                      </a:cubicBezTo>
                      <a:cubicBezTo>
                        <a:pt x="7455" y="11664"/>
                        <a:pt x="7264" y="11664"/>
                        <a:pt x="7073" y="11664"/>
                      </a:cubicBezTo>
                      <a:cubicBezTo>
                        <a:pt x="6881" y="11664"/>
                        <a:pt x="6499" y="11664"/>
                        <a:pt x="6308" y="11664"/>
                      </a:cubicBezTo>
                      <a:cubicBezTo>
                        <a:pt x="5543" y="11664"/>
                        <a:pt x="4779" y="12096"/>
                        <a:pt x="4396" y="12384"/>
                      </a:cubicBezTo>
                      <a:cubicBezTo>
                        <a:pt x="4014" y="12672"/>
                        <a:pt x="3632" y="12816"/>
                        <a:pt x="3441" y="12816"/>
                      </a:cubicBezTo>
                      <a:cubicBezTo>
                        <a:pt x="3441" y="12816"/>
                        <a:pt x="3441" y="12816"/>
                        <a:pt x="3441" y="12816"/>
                      </a:cubicBezTo>
                      <a:cubicBezTo>
                        <a:pt x="3250" y="12816"/>
                        <a:pt x="3250" y="12816"/>
                        <a:pt x="3058" y="12816"/>
                      </a:cubicBezTo>
                      <a:cubicBezTo>
                        <a:pt x="3058" y="12816"/>
                        <a:pt x="3058" y="12816"/>
                        <a:pt x="3058" y="12816"/>
                      </a:cubicBezTo>
                      <a:cubicBezTo>
                        <a:pt x="2867" y="12816"/>
                        <a:pt x="2867" y="12816"/>
                        <a:pt x="2676" y="12816"/>
                      </a:cubicBezTo>
                      <a:cubicBezTo>
                        <a:pt x="2676" y="12816"/>
                        <a:pt x="2676" y="12816"/>
                        <a:pt x="2485" y="12816"/>
                      </a:cubicBezTo>
                      <a:cubicBezTo>
                        <a:pt x="2485" y="12960"/>
                        <a:pt x="2485" y="12960"/>
                        <a:pt x="2294" y="12960"/>
                      </a:cubicBezTo>
                      <a:cubicBezTo>
                        <a:pt x="2294" y="12960"/>
                        <a:pt x="2103" y="12960"/>
                        <a:pt x="2103" y="12960"/>
                      </a:cubicBezTo>
                      <a:cubicBezTo>
                        <a:pt x="2103" y="12960"/>
                        <a:pt x="1912" y="12960"/>
                        <a:pt x="1912" y="12960"/>
                      </a:cubicBezTo>
                      <a:cubicBezTo>
                        <a:pt x="956" y="13968"/>
                        <a:pt x="956" y="13968"/>
                        <a:pt x="956" y="13968"/>
                      </a:cubicBezTo>
                      <a:cubicBezTo>
                        <a:pt x="0" y="15120"/>
                        <a:pt x="0" y="15120"/>
                        <a:pt x="0" y="15120"/>
                      </a:cubicBezTo>
                      <a:cubicBezTo>
                        <a:pt x="191" y="20736"/>
                        <a:pt x="191" y="20736"/>
                        <a:pt x="191" y="20736"/>
                      </a:cubicBezTo>
                      <a:cubicBezTo>
                        <a:pt x="956" y="21600"/>
                        <a:pt x="956" y="21600"/>
                        <a:pt x="956" y="21600"/>
                      </a:cubicBezTo>
                      <a:cubicBezTo>
                        <a:pt x="1529" y="21024"/>
                        <a:pt x="2485" y="20304"/>
                        <a:pt x="3632" y="19440"/>
                      </a:cubicBezTo>
                      <a:cubicBezTo>
                        <a:pt x="4205" y="19008"/>
                        <a:pt x="4779" y="18576"/>
                        <a:pt x="5352" y="18144"/>
                      </a:cubicBezTo>
                      <a:cubicBezTo>
                        <a:pt x="7264" y="16704"/>
                        <a:pt x="8219" y="16272"/>
                        <a:pt x="9175" y="15840"/>
                      </a:cubicBezTo>
                      <a:cubicBezTo>
                        <a:pt x="10131" y="15552"/>
                        <a:pt x="12616" y="13680"/>
                        <a:pt x="14527" y="11952"/>
                      </a:cubicBezTo>
                      <a:cubicBezTo>
                        <a:pt x="15483" y="11088"/>
                        <a:pt x="16630" y="9792"/>
                        <a:pt x="16821" y="9072"/>
                      </a:cubicBezTo>
                      <a:cubicBezTo>
                        <a:pt x="17012" y="8352"/>
                        <a:pt x="17968" y="7344"/>
                        <a:pt x="18924" y="6480"/>
                      </a:cubicBezTo>
                      <a:cubicBezTo>
                        <a:pt x="19688" y="5760"/>
                        <a:pt x="20835" y="3888"/>
                        <a:pt x="20835" y="3456"/>
                      </a:cubicBezTo>
                      <a:cubicBezTo>
                        <a:pt x="20835" y="3168"/>
                        <a:pt x="20835" y="2736"/>
                        <a:pt x="21027" y="2160"/>
                      </a:cubicBezTo>
                      <a:cubicBezTo>
                        <a:pt x="21218" y="1728"/>
                        <a:pt x="21409" y="1152"/>
                        <a:pt x="21600" y="576"/>
                      </a:cubicBezTo>
                      <a:cubicBezTo>
                        <a:pt x="21600" y="288"/>
                        <a:pt x="21409" y="144"/>
                        <a:pt x="21409" y="0"/>
                      </a:cubicBezTo>
                      <a:cubicBezTo>
                        <a:pt x="21218" y="0"/>
                        <a:pt x="21027" y="0"/>
                        <a:pt x="20835" y="144"/>
                      </a:cubicBezTo>
                      <a:cubicBezTo>
                        <a:pt x="20262" y="1008"/>
                        <a:pt x="17012" y="1296"/>
                        <a:pt x="15674" y="1296"/>
                      </a:cubicBezTo>
                      <a:cubicBezTo>
                        <a:pt x="14145" y="1296"/>
                        <a:pt x="12998" y="1440"/>
                        <a:pt x="12425" y="1872"/>
                      </a:cubicBezTo>
                      <a:cubicBezTo>
                        <a:pt x="12234" y="2160"/>
                        <a:pt x="11660" y="2160"/>
                        <a:pt x="11278" y="2160"/>
                      </a:cubicBezTo>
                      <a:cubicBezTo>
                        <a:pt x="11087" y="2160"/>
                        <a:pt x="10896" y="2160"/>
                        <a:pt x="10896" y="2160"/>
                      </a:cubicBezTo>
                      <a:cubicBezTo>
                        <a:pt x="10704" y="2160"/>
                        <a:pt x="10513" y="2160"/>
                        <a:pt x="10322" y="2160"/>
                      </a:cubicBezTo>
                      <a:cubicBezTo>
                        <a:pt x="9940" y="2160"/>
                        <a:pt x="9749" y="2160"/>
                        <a:pt x="9749" y="2160"/>
                      </a:cubicBezTo>
                      <a:cubicBezTo>
                        <a:pt x="9366" y="2592"/>
                        <a:pt x="8411" y="2880"/>
                        <a:pt x="7455" y="2880"/>
                      </a:cubicBezTo>
                      <a:cubicBezTo>
                        <a:pt x="6499" y="2880"/>
                        <a:pt x="5926" y="2448"/>
                        <a:pt x="5543" y="1872"/>
                      </a:cubicBezTo>
                      <a:cubicBezTo>
                        <a:pt x="5352" y="1584"/>
                        <a:pt x="5161" y="1440"/>
                        <a:pt x="4779" y="1296"/>
                      </a:cubicBezTo>
                      <a:cubicBezTo>
                        <a:pt x="4779" y="1296"/>
                        <a:pt x="4779" y="1296"/>
                        <a:pt x="4588" y="1440"/>
                      </a:cubicBezTo>
                      <a:cubicBezTo>
                        <a:pt x="4588" y="1440"/>
                        <a:pt x="4588" y="1440"/>
                        <a:pt x="4588" y="1440"/>
                      </a:cubicBezTo>
                      <a:cubicBezTo>
                        <a:pt x="4396" y="1584"/>
                        <a:pt x="4205" y="1728"/>
                        <a:pt x="4205" y="1872"/>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73" name="Shape 3985"/>
                <p:cNvSpPr/>
                <p:nvPr/>
              </p:nvSpPr>
              <p:spPr>
                <a:xfrm>
                  <a:off x="195788" y="69382"/>
                  <a:ext cx="473977" cy="370042"/>
                </a:xfrm>
                <a:custGeom>
                  <a:avLst/>
                  <a:gdLst/>
                  <a:ahLst/>
                  <a:cxnLst>
                    <a:cxn ang="0">
                      <a:pos x="wd2" y="hd2"/>
                    </a:cxn>
                    <a:cxn ang="5400000">
                      <a:pos x="wd2" y="hd2"/>
                    </a:cxn>
                    <a:cxn ang="10800000">
                      <a:pos x="wd2" y="hd2"/>
                    </a:cxn>
                    <a:cxn ang="16200000">
                      <a:pos x="wd2" y="hd2"/>
                    </a:cxn>
                  </a:cxnLst>
                  <a:rect l="0" t="0" r="r" b="b"/>
                  <a:pathLst>
                    <a:path w="21600" h="21600" extrusionOk="0">
                      <a:moveTo>
                        <a:pt x="6912" y="20304"/>
                      </a:moveTo>
                      <a:cubicBezTo>
                        <a:pt x="6912" y="20304"/>
                        <a:pt x="6912" y="20304"/>
                        <a:pt x="6912" y="20304"/>
                      </a:cubicBezTo>
                      <a:cubicBezTo>
                        <a:pt x="6912" y="20088"/>
                        <a:pt x="6912" y="20088"/>
                        <a:pt x="6912" y="20088"/>
                      </a:cubicBezTo>
                      <a:cubicBezTo>
                        <a:pt x="6912" y="19872"/>
                        <a:pt x="6912" y="19872"/>
                        <a:pt x="6912" y="19872"/>
                      </a:cubicBezTo>
                      <a:cubicBezTo>
                        <a:pt x="6912" y="19872"/>
                        <a:pt x="6912" y="19872"/>
                        <a:pt x="6912" y="19872"/>
                      </a:cubicBezTo>
                      <a:cubicBezTo>
                        <a:pt x="6912" y="19656"/>
                        <a:pt x="6912" y="19656"/>
                        <a:pt x="6912" y="19656"/>
                      </a:cubicBezTo>
                      <a:cubicBezTo>
                        <a:pt x="6912" y="19656"/>
                        <a:pt x="6912" y="19656"/>
                        <a:pt x="6912" y="19656"/>
                      </a:cubicBezTo>
                      <a:cubicBezTo>
                        <a:pt x="6912" y="19656"/>
                        <a:pt x="6912" y="19656"/>
                        <a:pt x="6912" y="19440"/>
                      </a:cubicBezTo>
                      <a:cubicBezTo>
                        <a:pt x="6912" y="19440"/>
                        <a:pt x="6912" y="19440"/>
                        <a:pt x="6912" y="19440"/>
                      </a:cubicBezTo>
                      <a:cubicBezTo>
                        <a:pt x="6912" y="19440"/>
                        <a:pt x="6912" y="19440"/>
                        <a:pt x="6912" y="19440"/>
                      </a:cubicBezTo>
                      <a:cubicBezTo>
                        <a:pt x="6912" y="19440"/>
                        <a:pt x="6912" y="19440"/>
                        <a:pt x="6912" y="19440"/>
                      </a:cubicBezTo>
                      <a:cubicBezTo>
                        <a:pt x="6912" y="19224"/>
                        <a:pt x="6912" y="18792"/>
                        <a:pt x="10195" y="16632"/>
                      </a:cubicBezTo>
                      <a:cubicBezTo>
                        <a:pt x="10368" y="16416"/>
                        <a:pt x="10541" y="16416"/>
                        <a:pt x="10886" y="16416"/>
                      </a:cubicBezTo>
                      <a:cubicBezTo>
                        <a:pt x="11059" y="16416"/>
                        <a:pt x="11059" y="16416"/>
                        <a:pt x="11059" y="16416"/>
                      </a:cubicBezTo>
                      <a:cubicBezTo>
                        <a:pt x="11232" y="16416"/>
                        <a:pt x="11232" y="16416"/>
                        <a:pt x="11232" y="16416"/>
                      </a:cubicBezTo>
                      <a:cubicBezTo>
                        <a:pt x="11232" y="15552"/>
                        <a:pt x="12096" y="15552"/>
                        <a:pt x="12614" y="15552"/>
                      </a:cubicBezTo>
                      <a:cubicBezTo>
                        <a:pt x="12787" y="15552"/>
                        <a:pt x="13133" y="15552"/>
                        <a:pt x="13306" y="15552"/>
                      </a:cubicBezTo>
                      <a:cubicBezTo>
                        <a:pt x="13651" y="15552"/>
                        <a:pt x="13997" y="15120"/>
                        <a:pt x="13997" y="14472"/>
                      </a:cubicBezTo>
                      <a:cubicBezTo>
                        <a:pt x="13997" y="13608"/>
                        <a:pt x="14861" y="13608"/>
                        <a:pt x="15379" y="13608"/>
                      </a:cubicBezTo>
                      <a:cubicBezTo>
                        <a:pt x="15552" y="13608"/>
                        <a:pt x="15552" y="13608"/>
                        <a:pt x="15725" y="13392"/>
                      </a:cubicBezTo>
                      <a:cubicBezTo>
                        <a:pt x="15898" y="13392"/>
                        <a:pt x="15898" y="13392"/>
                        <a:pt x="16070" y="13176"/>
                      </a:cubicBezTo>
                      <a:cubicBezTo>
                        <a:pt x="16070" y="13176"/>
                        <a:pt x="16243" y="12744"/>
                        <a:pt x="16589" y="12744"/>
                      </a:cubicBezTo>
                      <a:cubicBezTo>
                        <a:pt x="16589" y="12744"/>
                        <a:pt x="16589" y="12528"/>
                        <a:pt x="16589" y="12312"/>
                      </a:cubicBezTo>
                      <a:cubicBezTo>
                        <a:pt x="16589" y="12096"/>
                        <a:pt x="16589" y="11880"/>
                        <a:pt x="16589" y="11664"/>
                      </a:cubicBezTo>
                      <a:cubicBezTo>
                        <a:pt x="16589" y="11232"/>
                        <a:pt x="16589" y="10584"/>
                        <a:pt x="17107" y="10584"/>
                      </a:cubicBezTo>
                      <a:cubicBezTo>
                        <a:pt x="17280" y="10584"/>
                        <a:pt x="17280" y="10584"/>
                        <a:pt x="17280" y="10584"/>
                      </a:cubicBezTo>
                      <a:cubicBezTo>
                        <a:pt x="17453" y="10584"/>
                        <a:pt x="17453" y="10584"/>
                        <a:pt x="17626" y="10584"/>
                      </a:cubicBezTo>
                      <a:cubicBezTo>
                        <a:pt x="17971" y="10584"/>
                        <a:pt x="18317" y="10368"/>
                        <a:pt x="18317" y="10152"/>
                      </a:cubicBezTo>
                      <a:cubicBezTo>
                        <a:pt x="18317" y="9504"/>
                        <a:pt x="19181" y="9504"/>
                        <a:pt x="19699" y="9504"/>
                      </a:cubicBezTo>
                      <a:cubicBezTo>
                        <a:pt x="20218" y="9504"/>
                        <a:pt x="20736" y="9504"/>
                        <a:pt x="21082" y="9504"/>
                      </a:cubicBezTo>
                      <a:cubicBezTo>
                        <a:pt x="21254" y="9504"/>
                        <a:pt x="21427" y="9504"/>
                        <a:pt x="21600" y="9504"/>
                      </a:cubicBezTo>
                      <a:cubicBezTo>
                        <a:pt x="21600" y="9504"/>
                        <a:pt x="21600" y="9288"/>
                        <a:pt x="21600" y="9072"/>
                      </a:cubicBezTo>
                      <a:cubicBezTo>
                        <a:pt x="21600" y="8640"/>
                        <a:pt x="21254" y="7992"/>
                        <a:pt x="21082" y="7776"/>
                      </a:cubicBezTo>
                      <a:cubicBezTo>
                        <a:pt x="20563" y="7776"/>
                        <a:pt x="20736" y="6912"/>
                        <a:pt x="20736" y="6048"/>
                      </a:cubicBezTo>
                      <a:cubicBezTo>
                        <a:pt x="20736" y="5832"/>
                        <a:pt x="20736" y="5400"/>
                        <a:pt x="20736" y="5184"/>
                      </a:cubicBezTo>
                      <a:cubicBezTo>
                        <a:pt x="20736" y="4104"/>
                        <a:pt x="20563" y="3456"/>
                        <a:pt x="20218" y="3024"/>
                      </a:cubicBezTo>
                      <a:cubicBezTo>
                        <a:pt x="20218" y="2808"/>
                        <a:pt x="20218" y="2808"/>
                        <a:pt x="20218" y="2592"/>
                      </a:cubicBezTo>
                      <a:cubicBezTo>
                        <a:pt x="20218" y="2592"/>
                        <a:pt x="20045" y="2592"/>
                        <a:pt x="20045" y="2592"/>
                      </a:cubicBezTo>
                      <a:cubicBezTo>
                        <a:pt x="20045" y="2592"/>
                        <a:pt x="20045" y="2376"/>
                        <a:pt x="20045" y="2376"/>
                      </a:cubicBezTo>
                      <a:cubicBezTo>
                        <a:pt x="20045" y="2376"/>
                        <a:pt x="20045" y="2376"/>
                        <a:pt x="20045" y="2376"/>
                      </a:cubicBezTo>
                      <a:cubicBezTo>
                        <a:pt x="19699" y="2376"/>
                        <a:pt x="19354" y="2160"/>
                        <a:pt x="19008" y="1944"/>
                      </a:cubicBezTo>
                      <a:cubicBezTo>
                        <a:pt x="18662" y="1944"/>
                        <a:pt x="18317" y="1728"/>
                        <a:pt x="17971" y="1728"/>
                      </a:cubicBezTo>
                      <a:cubicBezTo>
                        <a:pt x="17798" y="1728"/>
                        <a:pt x="17798" y="1728"/>
                        <a:pt x="17798" y="1728"/>
                      </a:cubicBezTo>
                      <a:cubicBezTo>
                        <a:pt x="17626" y="1728"/>
                        <a:pt x="17280" y="1728"/>
                        <a:pt x="17107" y="1728"/>
                      </a:cubicBezTo>
                      <a:cubicBezTo>
                        <a:pt x="16762" y="1728"/>
                        <a:pt x="16416" y="1944"/>
                        <a:pt x="16070" y="1944"/>
                      </a:cubicBezTo>
                      <a:cubicBezTo>
                        <a:pt x="15552" y="1944"/>
                        <a:pt x="14861" y="1728"/>
                        <a:pt x="14342" y="1080"/>
                      </a:cubicBezTo>
                      <a:cubicBezTo>
                        <a:pt x="13824" y="432"/>
                        <a:pt x="13478" y="0"/>
                        <a:pt x="13306" y="0"/>
                      </a:cubicBezTo>
                      <a:cubicBezTo>
                        <a:pt x="13133" y="0"/>
                        <a:pt x="13133" y="0"/>
                        <a:pt x="12960" y="216"/>
                      </a:cubicBezTo>
                      <a:cubicBezTo>
                        <a:pt x="12787" y="432"/>
                        <a:pt x="12269" y="1944"/>
                        <a:pt x="11923" y="2808"/>
                      </a:cubicBezTo>
                      <a:cubicBezTo>
                        <a:pt x="11578" y="3672"/>
                        <a:pt x="11232" y="4536"/>
                        <a:pt x="11059" y="4968"/>
                      </a:cubicBezTo>
                      <a:cubicBezTo>
                        <a:pt x="10368" y="6048"/>
                        <a:pt x="8640" y="6912"/>
                        <a:pt x="7776" y="6912"/>
                      </a:cubicBezTo>
                      <a:cubicBezTo>
                        <a:pt x="7430" y="6912"/>
                        <a:pt x="7430" y="7128"/>
                        <a:pt x="7085" y="7776"/>
                      </a:cubicBezTo>
                      <a:cubicBezTo>
                        <a:pt x="6912" y="8208"/>
                        <a:pt x="6739" y="8640"/>
                        <a:pt x="6566" y="8856"/>
                      </a:cubicBezTo>
                      <a:cubicBezTo>
                        <a:pt x="6221" y="9072"/>
                        <a:pt x="6221" y="9504"/>
                        <a:pt x="6048" y="9720"/>
                      </a:cubicBezTo>
                      <a:cubicBezTo>
                        <a:pt x="6048" y="10152"/>
                        <a:pt x="5875" y="10800"/>
                        <a:pt x="5357" y="11232"/>
                      </a:cubicBezTo>
                      <a:cubicBezTo>
                        <a:pt x="4838" y="11664"/>
                        <a:pt x="5184" y="13608"/>
                        <a:pt x="5530" y="14472"/>
                      </a:cubicBezTo>
                      <a:cubicBezTo>
                        <a:pt x="5530" y="14688"/>
                        <a:pt x="5530" y="14904"/>
                        <a:pt x="5530" y="15336"/>
                      </a:cubicBezTo>
                      <a:cubicBezTo>
                        <a:pt x="5357" y="16416"/>
                        <a:pt x="3974" y="18360"/>
                        <a:pt x="3110" y="19008"/>
                      </a:cubicBezTo>
                      <a:cubicBezTo>
                        <a:pt x="2765" y="19224"/>
                        <a:pt x="2419" y="19440"/>
                        <a:pt x="2246" y="19872"/>
                      </a:cubicBezTo>
                      <a:cubicBezTo>
                        <a:pt x="1728" y="20520"/>
                        <a:pt x="1210" y="21168"/>
                        <a:pt x="0" y="21384"/>
                      </a:cubicBezTo>
                      <a:cubicBezTo>
                        <a:pt x="0" y="21384"/>
                        <a:pt x="0" y="21384"/>
                        <a:pt x="0" y="21384"/>
                      </a:cubicBezTo>
                      <a:cubicBezTo>
                        <a:pt x="5875" y="21384"/>
                        <a:pt x="5875" y="21384"/>
                        <a:pt x="5875" y="21384"/>
                      </a:cubicBezTo>
                      <a:cubicBezTo>
                        <a:pt x="6048" y="21384"/>
                        <a:pt x="6048" y="21384"/>
                        <a:pt x="6221" y="21384"/>
                      </a:cubicBezTo>
                      <a:cubicBezTo>
                        <a:pt x="6221" y="21384"/>
                        <a:pt x="6221" y="21384"/>
                        <a:pt x="6221" y="21384"/>
                      </a:cubicBezTo>
                      <a:cubicBezTo>
                        <a:pt x="6394" y="21384"/>
                        <a:pt x="6394" y="21384"/>
                        <a:pt x="6566" y="21384"/>
                      </a:cubicBezTo>
                      <a:cubicBezTo>
                        <a:pt x="6566" y="21384"/>
                        <a:pt x="6566" y="21384"/>
                        <a:pt x="6566" y="21600"/>
                      </a:cubicBezTo>
                      <a:cubicBezTo>
                        <a:pt x="6566" y="21600"/>
                        <a:pt x="6739" y="21600"/>
                        <a:pt x="6739" y="21600"/>
                      </a:cubicBezTo>
                      <a:cubicBezTo>
                        <a:pt x="6739" y="21600"/>
                        <a:pt x="6739" y="21600"/>
                        <a:pt x="6912" y="21600"/>
                      </a:cubicBezTo>
                      <a:cubicBezTo>
                        <a:pt x="6912" y="21600"/>
                        <a:pt x="6912" y="21600"/>
                        <a:pt x="6912" y="21600"/>
                      </a:cubicBezTo>
                      <a:cubicBezTo>
                        <a:pt x="6912" y="20952"/>
                        <a:pt x="6912" y="20520"/>
                        <a:pt x="6912" y="2030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74" name="Shape 3986"/>
                <p:cNvSpPr/>
                <p:nvPr/>
              </p:nvSpPr>
              <p:spPr>
                <a:xfrm>
                  <a:off x="1060097" y="0"/>
                  <a:ext cx="159321" cy="312222"/>
                </a:xfrm>
                <a:custGeom>
                  <a:avLst/>
                  <a:gdLst/>
                  <a:ahLst/>
                  <a:cxnLst>
                    <a:cxn ang="0">
                      <a:pos x="wd2" y="hd2"/>
                    </a:cxn>
                    <a:cxn ang="5400000">
                      <a:pos x="wd2" y="hd2"/>
                    </a:cxn>
                    <a:cxn ang="10800000">
                      <a:pos x="wd2" y="hd2"/>
                    </a:cxn>
                    <a:cxn ang="16200000">
                      <a:pos x="wd2" y="hd2"/>
                    </a:cxn>
                  </a:cxnLst>
                  <a:rect l="0" t="0" r="r" b="b"/>
                  <a:pathLst>
                    <a:path w="21600" h="21600" extrusionOk="0">
                      <a:moveTo>
                        <a:pt x="12343" y="21600"/>
                      </a:moveTo>
                      <a:cubicBezTo>
                        <a:pt x="12343" y="21600"/>
                        <a:pt x="12857" y="21600"/>
                        <a:pt x="12857" y="21600"/>
                      </a:cubicBezTo>
                      <a:cubicBezTo>
                        <a:pt x="12857" y="21600"/>
                        <a:pt x="12857" y="21346"/>
                        <a:pt x="12857" y="21346"/>
                      </a:cubicBezTo>
                      <a:cubicBezTo>
                        <a:pt x="13371" y="21346"/>
                        <a:pt x="13371" y="21346"/>
                        <a:pt x="13371" y="21092"/>
                      </a:cubicBezTo>
                      <a:cubicBezTo>
                        <a:pt x="13886" y="20584"/>
                        <a:pt x="14400" y="19567"/>
                        <a:pt x="14400" y="19313"/>
                      </a:cubicBezTo>
                      <a:cubicBezTo>
                        <a:pt x="13886" y="18805"/>
                        <a:pt x="13886" y="18042"/>
                        <a:pt x="14914" y="17534"/>
                      </a:cubicBezTo>
                      <a:cubicBezTo>
                        <a:pt x="15429" y="17280"/>
                        <a:pt x="15943" y="17026"/>
                        <a:pt x="16457" y="16772"/>
                      </a:cubicBezTo>
                      <a:cubicBezTo>
                        <a:pt x="18514" y="15755"/>
                        <a:pt x="19543" y="15501"/>
                        <a:pt x="20057" y="15247"/>
                      </a:cubicBezTo>
                      <a:cubicBezTo>
                        <a:pt x="20057" y="15247"/>
                        <a:pt x="20571" y="15247"/>
                        <a:pt x="20571" y="15247"/>
                      </a:cubicBezTo>
                      <a:cubicBezTo>
                        <a:pt x="21600" y="15247"/>
                        <a:pt x="21600" y="15247"/>
                        <a:pt x="21600" y="14993"/>
                      </a:cubicBezTo>
                      <a:cubicBezTo>
                        <a:pt x="21600" y="14739"/>
                        <a:pt x="21600" y="14739"/>
                        <a:pt x="21600" y="14485"/>
                      </a:cubicBezTo>
                      <a:cubicBezTo>
                        <a:pt x="21600" y="14485"/>
                        <a:pt x="21600" y="14485"/>
                        <a:pt x="21600" y="14485"/>
                      </a:cubicBezTo>
                      <a:cubicBezTo>
                        <a:pt x="21600" y="14231"/>
                        <a:pt x="21600" y="13976"/>
                        <a:pt x="21600" y="13722"/>
                      </a:cubicBezTo>
                      <a:cubicBezTo>
                        <a:pt x="21600" y="13722"/>
                        <a:pt x="21600" y="13722"/>
                        <a:pt x="21600" y="13722"/>
                      </a:cubicBezTo>
                      <a:cubicBezTo>
                        <a:pt x="20571" y="13214"/>
                        <a:pt x="19543" y="12706"/>
                        <a:pt x="19543" y="12198"/>
                      </a:cubicBezTo>
                      <a:cubicBezTo>
                        <a:pt x="19543" y="11944"/>
                        <a:pt x="19029" y="11689"/>
                        <a:pt x="19029" y="11689"/>
                      </a:cubicBezTo>
                      <a:cubicBezTo>
                        <a:pt x="17486" y="12452"/>
                        <a:pt x="13371" y="11689"/>
                        <a:pt x="12857" y="10419"/>
                      </a:cubicBezTo>
                      <a:cubicBezTo>
                        <a:pt x="12343" y="9402"/>
                        <a:pt x="13886" y="8894"/>
                        <a:pt x="15429" y="8640"/>
                      </a:cubicBezTo>
                      <a:cubicBezTo>
                        <a:pt x="15943" y="8386"/>
                        <a:pt x="16971" y="8132"/>
                        <a:pt x="17486" y="7878"/>
                      </a:cubicBezTo>
                      <a:cubicBezTo>
                        <a:pt x="18514" y="7369"/>
                        <a:pt x="19029" y="6861"/>
                        <a:pt x="19029" y="6353"/>
                      </a:cubicBezTo>
                      <a:cubicBezTo>
                        <a:pt x="19029" y="5591"/>
                        <a:pt x="18514" y="5082"/>
                        <a:pt x="18000" y="4828"/>
                      </a:cubicBezTo>
                      <a:cubicBezTo>
                        <a:pt x="16971" y="4320"/>
                        <a:pt x="16457" y="4066"/>
                        <a:pt x="15943" y="3558"/>
                      </a:cubicBezTo>
                      <a:cubicBezTo>
                        <a:pt x="15943" y="2795"/>
                        <a:pt x="16971" y="2287"/>
                        <a:pt x="18000" y="1779"/>
                      </a:cubicBezTo>
                      <a:cubicBezTo>
                        <a:pt x="18514" y="1779"/>
                        <a:pt x="18514" y="1779"/>
                        <a:pt x="18514" y="1525"/>
                      </a:cubicBezTo>
                      <a:cubicBezTo>
                        <a:pt x="19029" y="1525"/>
                        <a:pt x="19029" y="1525"/>
                        <a:pt x="19029" y="1525"/>
                      </a:cubicBezTo>
                      <a:cubicBezTo>
                        <a:pt x="18514" y="1525"/>
                        <a:pt x="18000" y="1779"/>
                        <a:pt x="17486" y="1779"/>
                      </a:cubicBezTo>
                      <a:cubicBezTo>
                        <a:pt x="16971" y="1779"/>
                        <a:pt x="15429" y="1525"/>
                        <a:pt x="14914" y="508"/>
                      </a:cubicBezTo>
                      <a:cubicBezTo>
                        <a:pt x="14914" y="254"/>
                        <a:pt x="13886" y="0"/>
                        <a:pt x="12343" y="0"/>
                      </a:cubicBezTo>
                      <a:cubicBezTo>
                        <a:pt x="10800" y="0"/>
                        <a:pt x="9257" y="254"/>
                        <a:pt x="8743" y="508"/>
                      </a:cubicBezTo>
                      <a:cubicBezTo>
                        <a:pt x="8229" y="1016"/>
                        <a:pt x="7200" y="1016"/>
                        <a:pt x="5657" y="1271"/>
                      </a:cubicBezTo>
                      <a:cubicBezTo>
                        <a:pt x="5657" y="1271"/>
                        <a:pt x="5657" y="1525"/>
                        <a:pt x="5657" y="1525"/>
                      </a:cubicBezTo>
                      <a:cubicBezTo>
                        <a:pt x="5657" y="1779"/>
                        <a:pt x="5657" y="1779"/>
                        <a:pt x="5657" y="2033"/>
                      </a:cubicBezTo>
                      <a:cubicBezTo>
                        <a:pt x="5657" y="2033"/>
                        <a:pt x="5657" y="2287"/>
                        <a:pt x="5657" y="2541"/>
                      </a:cubicBezTo>
                      <a:cubicBezTo>
                        <a:pt x="5657" y="2541"/>
                        <a:pt x="5657" y="2795"/>
                        <a:pt x="5657" y="2795"/>
                      </a:cubicBezTo>
                      <a:cubicBezTo>
                        <a:pt x="5657" y="3049"/>
                        <a:pt x="5143" y="3049"/>
                        <a:pt x="5143" y="3304"/>
                      </a:cubicBezTo>
                      <a:cubicBezTo>
                        <a:pt x="5143" y="3304"/>
                        <a:pt x="5143" y="3304"/>
                        <a:pt x="5143" y="3558"/>
                      </a:cubicBezTo>
                      <a:cubicBezTo>
                        <a:pt x="5143" y="3558"/>
                        <a:pt x="5143" y="3558"/>
                        <a:pt x="5143" y="3812"/>
                      </a:cubicBezTo>
                      <a:cubicBezTo>
                        <a:pt x="5143" y="3812"/>
                        <a:pt x="5143" y="3812"/>
                        <a:pt x="5143" y="4066"/>
                      </a:cubicBezTo>
                      <a:cubicBezTo>
                        <a:pt x="5143" y="4066"/>
                        <a:pt x="5143" y="4066"/>
                        <a:pt x="5143" y="4320"/>
                      </a:cubicBezTo>
                      <a:cubicBezTo>
                        <a:pt x="5143" y="4320"/>
                        <a:pt x="5143" y="4320"/>
                        <a:pt x="5657" y="4320"/>
                      </a:cubicBezTo>
                      <a:cubicBezTo>
                        <a:pt x="5657" y="4320"/>
                        <a:pt x="5657" y="4574"/>
                        <a:pt x="5657" y="4574"/>
                      </a:cubicBezTo>
                      <a:cubicBezTo>
                        <a:pt x="5657" y="4574"/>
                        <a:pt x="5657" y="4574"/>
                        <a:pt x="5657" y="4574"/>
                      </a:cubicBezTo>
                      <a:cubicBezTo>
                        <a:pt x="5657" y="4574"/>
                        <a:pt x="5657" y="4574"/>
                        <a:pt x="5657" y="4828"/>
                      </a:cubicBezTo>
                      <a:cubicBezTo>
                        <a:pt x="5657" y="4828"/>
                        <a:pt x="5657" y="4828"/>
                        <a:pt x="5657" y="4828"/>
                      </a:cubicBezTo>
                      <a:cubicBezTo>
                        <a:pt x="5657" y="4828"/>
                        <a:pt x="5657" y="4828"/>
                        <a:pt x="5657" y="4828"/>
                      </a:cubicBezTo>
                      <a:cubicBezTo>
                        <a:pt x="6171" y="5336"/>
                        <a:pt x="6686" y="6099"/>
                        <a:pt x="6171" y="6861"/>
                      </a:cubicBezTo>
                      <a:cubicBezTo>
                        <a:pt x="5657" y="7624"/>
                        <a:pt x="4629" y="8386"/>
                        <a:pt x="3600" y="8640"/>
                      </a:cubicBezTo>
                      <a:cubicBezTo>
                        <a:pt x="3086" y="8640"/>
                        <a:pt x="2571" y="9148"/>
                        <a:pt x="2057" y="9402"/>
                      </a:cubicBezTo>
                      <a:cubicBezTo>
                        <a:pt x="1543" y="9911"/>
                        <a:pt x="1029" y="10419"/>
                        <a:pt x="0" y="10419"/>
                      </a:cubicBezTo>
                      <a:cubicBezTo>
                        <a:pt x="0" y="10927"/>
                        <a:pt x="1029" y="12452"/>
                        <a:pt x="2057" y="12706"/>
                      </a:cubicBezTo>
                      <a:cubicBezTo>
                        <a:pt x="5143" y="13214"/>
                        <a:pt x="5143" y="14231"/>
                        <a:pt x="5143" y="14993"/>
                      </a:cubicBezTo>
                      <a:cubicBezTo>
                        <a:pt x="5657" y="14993"/>
                        <a:pt x="6171" y="15247"/>
                        <a:pt x="6686" y="15247"/>
                      </a:cubicBezTo>
                      <a:cubicBezTo>
                        <a:pt x="7714" y="15755"/>
                        <a:pt x="8743" y="16009"/>
                        <a:pt x="9257" y="16264"/>
                      </a:cubicBezTo>
                      <a:cubicBezTo>
                        <a:pt x="9257" y="16518"/>
                        <a:pt x="9771" y="16518"/>
                        <a:pt x="9771" y="16518"/>
                      </a:cubicBezTo>
                      <a:cubicBezTo>
                        <a:pt x="9771" y="16518"/>
                        <a:pt x="9771" y="16518"/>
                        <a:pt x="9771" y="16518"/>
                      </a:cubicBezTo>
                      <a:cubicBezTo>
                        <a:pt x="9771" y="16772"/>
                        <a:pt x="9771" y="16772"/>
                        <a:pt x="9771" y="16772"/>
                      </a:cubicBezTo>
                      <a:cubicBezTo>
                        <a:pt x="9771" y="16772"/>
                        <a:pt x="9771" y="16772"/>
                        <a:pt x="9771" y="16772"/>
                      </a:cubicBezTo>
                      <a:cubicBezTo>
                        <a:pt x="10286" y="17026"/>
                        <a:pt x="10286" y="17026"/>
                        <a:pt x="10286" y="17026"/>
                      </a:cubicBezTo>
                      <a:cubicBezTo>
                        <a:pt x="10286" y="17026"/>
                        <a:pt x="10286" y="17026"/>
                        <a:pt x="10286" y="17026"/>
                      </a:cubicBezTo>
                      <a:cubicBezTo>
                        <a:pt x="10286" y="17280"/>
                        <a:pt x="10286" y="17280"/>
                        <a:pt x="10286" y="17280"/>
                      </a:cubicBezTo>
                      <a:cubicBezTo>
                        <a:pt x="10286" y="17280"/>
                        <a:pt x="10286" y="17534"/>
                        <a:pt x="10286" y="17534"/>
                      </a:cubicBezTo>
                      <a:cubicBezTo>
                        <a:pt x="10286" y="17534"/>
                        <a:pt x="10800" y="17534"/>
                        <a:pt x="10800" y="17788"/>
                      </a:cubicBezTo>
                      <a:cubicBezTo>
                        <a:pt x="10800" y="17788"/>
                        <a:pt x="10800" y="17788"/>
                        <a:pt x="10800" y="17788"/>
                      </a:cubicBezTo>
                      <a:cubicBezTo>
                        <a:pt x="10800" y="17788"/>
                        <a:pt x="10800" y="18042"/>
                        <a:pt x="10800" y="18042"/>
                      </a:cubicBezTo>
                      <a:cubicBezTo>
                        <a:pt x="10800" y="18042"/>
                        <a:pt x="10800" y="18042"/>
                        <a:pt x="10800" y="18296"/>
                      </a:cubicBezTo>
                      <a:cubicBezTo>
                        <a:pt x="10800" y="18296"/>
                        <a:pt x="11314" y="18296"/>
                        <a:pt x="11314" y="18551"/>
                      </a:cubicBezTo>
                      <a:cubicBezTo>
                        <a:pt x="11314" y="18551"/>
                        <a:pt x="11314" y="18551"/>
                        <a:pt x="11314" y="18551"/>
                      </a:cubicBezTo>
                      <a:cubicBezTo>
                        <a:pt x="11314" y="18551"/>
                        <a:pt x="11314" y="18805"/>
                        <a:pt x="11314" y="18805"/>
                      </a:cubicBezTo>
                      <a:cubicBezTo>
                        <a:pt x="11314" y="18805"/>
                        <a:pt x="11314" y="19059"/>
                        <a:pt x="11314" y="19059"/>
                      </a:cubicBezTo>
                      <a:cubicBezTo>
                        <a:pt x="11314" y="19059"/>
                        <a:pt x="11314" y="19313"/>
                        <a:pt x="11314" y="19313"/>
                      </a:cubicBezTo>
                      <a:cubicBezTo>
                        <a:pt x="11829" y="19313"/>
                        <a:pt x="11829" y="19313"/>
                        <a:pt x="11829" y="19313"/>
                      </a:cubicBezTo>
                      <a:cubicBezTo>
                        <a:pt x="11829" y="19567"/>
                        <a:pt x="11829" y="19567"/>
                        <a:pt x="11829" y="19821"/>
                      </a:cubicBezTo>
                      <a:cubicBezTo>
                        <a:pt x="11829" y="19821"/>
                        <a:pt x="11829" y="19821"/>
                        <a:pt x="11829" y="19821"/>
                      </a:cubicBezTo>
                      <a:cubicBezTo>
                        <a:pt x="11829" y="19821"/>
                        <a:pt x="11829" y="20075"/>
                        <a:pt x="11829" y="20075"/>
                      </a:cubicBezTo>
                      <a:cubicBezTo>
                        <a:pt x="11829" y="20075"/>
                        <a:pt x="11829" y="20329"/>
                        <a:pt x="11829" y="20329"/>
                      </a:cubicBezTo>
                      <a:cubicBezTo>
                        <a:pt x="11829" y="20329"/>
                        <a:pt x="11829" y="20329"/>
                        <a:pt x="11829" y="20584"/>
                      </a:cubicBezTo>
                      <a:cubicBezTo>
                        <a:pt x="12343" y="20584"/>
                        <a:pt x="12343" y="20584"/>
                        <a:pt x="12343" y="20584"/>
                      </a:cubicBezTo>
                      <a:cubicBezTo>
                        <a:pt x="12343" y="20838"/>
                        <a:pt x="12343" y="20838"/>
                        <a:pt x="12343" y="20838"/>
                      </a:cubicBezTo>
                      <a:cubicBezTo>
                        <a:pt x="12343" y="20838"/>
                        <a:pt x="12343" y="20838"/>
                        <a:pt x="12343" y="21092"/>
                      </a:cubicBezTo>
                      <a:cubicBezTo>
                        <a:pt x="12343" y="21092"/>
                        <a:pt x="12343" y="21092"/>
                        <a:pt x="12343" y="21092"/>
                      </a:cubicBezTo>
                      <a:cubicBezTo>
                        <a:pt x="12343" y="21346"/>
                        <a:pt x="12343" y="21346"/>
                        <a:pt x="12343" y="21346"/>
                      </a:cubicBezTo>
                      <a:cubicBezTo>
                        <a:pt x="12343" y="21346"/>
                        <a:pt x="12343" y="21346"/>
                        <a:pt x="12343" y="21346"/>
                      </a:cubicBezTo>
                      <a:cubicBezTo>
                        <a:pt x="12343" y="21600"/>
                        <a:pt x="12343" y="21600"/>
                        <a:pt x="12343" y="21600"/>
                      </a:cubicBezTo>
                      <a:cubicBezTo>
                        <a:pt x="12343" y="21600"/>
                        <a:pt x="12343" y="21600"/>
                        <a:pt x="12343" y="21600"/>
                      </a:cubicBezTo>
                      <a:cubicBezTo>
                        <a:pt x="12343" y="21600"/>
                        <a:pt x="12343" y="21600"/>
                        <a:pt x="12343"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75" name="Shape 3987"/>
                <p:cNvSpPr/>
                <p:nvPr/>
              </p:nvSpPr>
              <p:spPr>
                <a:xfrm>
                  <a:off x="363074" y="7709"/>
                  <a:ext cx="876259" cy="813319"/>
                </a:xfrm>
                <a:custGeom>
                  <a:avLst/>
                  <a:gdLst/>
                  <a:ahLst/>
                  <a:cxnLst>
                    <a:cxn ang="0">
                      <a:pos x="wd2" y="hd2"/>
                    </a:cxn>
                    <a:cxn ang="5400000">
                      <a:pos x="wd2" y="hd2"/>
                    </a:cxn>
                    <a:cxn ang="10800000">
                      <a:pos x="wd2" y="hd2"/>
                    </a:cxn>
                    <a:cxn ang="16200000">
                      <a:pos x="wd2" y="hd2"/>
                    </a:cxn>
                  </a:cxnLst>
                  <a:rect l="0" t="0" r="r" b="b"/>
                  <a:pathLst>
                    <a:path w="21600" h="21600" extrusionOk="0">
                      <a:moveTo>
                        <a:pt x="0" y="11924"/>
                      </a:moveTo>
                      <a:cubicBezTo>
                        <a:pt x="0" y="11924"/>
                        <a:pt x="0" y="11924"/>
                        <a:pt x="0" y="11924"/>
                      </a:cubicBezTo>
                      <a:cubicBezTo>
                        <a:pt x="0" y="11924"/>
                        <a:pt x="0" y="11924"/>
                        <a:pt x="0" y="11924"/>
                      </a:cubicBezTo>
                      <a:cubicBezTo>
                        <a:pt x="94" y="12022"/>
                        <a:pt x="94" y="12022"/>
                        <a:pt x="94" y="12022"/>
                      </a:cubicBezTo>
                      <a:cubicBezTo>
                        <a:pt x="94" y="12022"/>
                        <a:pt x="188" y="12022"/>
                        <a:pt x="188" y="12022"/>
                      </a:cubicBezTo>
                      <a:cubicBezTo>
                        <a:pt x="188" y="12022"/>
                        <a:pt x="188" y="12022"/>
                        <a:pt x="188" y="12022"/>
                      </a:cubicBezTo>
                      <a:cubicBezTo>
                        <a:pt x="188" y="12119"/>
                        <a:pt x="282" y="12119"/>
                        <a:pt x="282" y="12119"/>
                      </a:cubicBezTo>
                      <a:cubicBezTo>
                        <a:pt x="282" y="12119"/>
                        <a:pt x="282" y="12119"/>
                        <a:pt x="282" y="12119"/>
                      </a:cubicBezTo>
                      <a:cubicBezTo>
                        <a:pt x="939" y="12510"/>
                        <a:pt x="2442" y="13586"/>
                        <a:pt x="3850" y="14563"/>
                      </a:cubicBezTo>
                      <a:cubicBezTo>
                        <a:pt x="3850" y="14563"/>
                        <a:pt x="3850" y="14563"/>
                        <a:pt x="3850" y="14563"/>
                      </a:cubicBezTo>
                      <a:cubicBezTo>
                        <a:pt x="3850" y="14563"/>
                        <a:pt x="3850" y="14563"/>
                        <a:pt x="3850" y="14563"/>
                      </a:cubicBezTo>
                      <a:cubicBezTo>
                        <a:pt x="4414" y="14954"/>
                        <a:pt x="4414" y="14954"/>
                        <a:pt x="4414" y="14954"/>
                      </a:cubicBezTo>
                      <a:cubicBezTo>
                        <a:pt x="4414" y="14954"/>
                        <a:pt x="4414" y="14954"/>
                        <a:pt x="4414" y="14954"/>
                      </a:cubicBezTo>
                      <a:cubicBezTo>
                        <a:pt x="5917" y="16029"/>
                        <a:pt x="10237" y="18961"/>
                        <a:pt x="10424" y="19157"/>
                      </a:cubicBezTo>
                      <a:cubicBezTo>
                        <a:pt x="10424" y="19157"/>
                        <a:pt x="10518" y="19254"/>
                        <a:pt x="10518" y="19254"/>
                      </a:cubicBezTo>
                      <a:cubicBezTo>
                        <a:pt x="10706" y="19548"/>
                        <a:pt x="10988" y="19938"/>
                        <a:pt x="11082" y="20134"/>
                      </a:cubicBezTo>
                      <a:cubicBezTo>
                        <a:pt x="11270" y="20134"/>
                        <a:pt x="11833" y="20232"/>
                        <a:pt x="12209" y="20525"/>
                      </a:cubicBezTo>
                      <a:cubicBezTo>
                        <a:pt x="12490" y="20720"/>
                        <a:pt x="12678" y="21014"/>
                        <a:pt x="12772" y="21307"/>
                      </a:cubicBezTo>
                      <a:cubicBezTo>
                        <a:pt x="12772" y="21405"/>
                        <a:pt x="12866" y="21502"/>
                        <a:pt x="12866" y="21600"/>
                      </a:cubicBezTo>
                      <a:cubicBezTo>
                        <a:pt x="12960" y="21600"/>
                        <a:pt x="13148" y="21502"/>
                        <a:pt x="13336" y="21502"/>
                      </a:cubicBezTo>
                      <a:cubicBezTo>
                        <a:pt x="13336" y="21502"/>
                        <a:pt x="13336" y="21502"/>
                        <a:pt x="13336" y="21502"/>
                      </a:cubicBezTo>
                      <a:cubicBezTo>
                        <a:pt x="13430" y="21502"/>
                        <a:pt x="13430" y="21502"/>
                        <a:pt x="13430" y="21502"/>
                      </a:cubicBezTo>
                      <a:cubicBezTo>
                        <a:pt x="13523" y="21502"/>
                        <a:pt x="13523" y="21502"/>
                        <a:pt x="13523" y="21502"/>
                      </a:cubicBezTo>
                      <a:cubicBezTo>
                        <a:pt x="13711" y="21405"/>
                        <a:pt x="13711" y="21405"/>
                        <a:pt x="13711" y="21405"/>
                      </a:cubicBezTo>
                      <a:cubicBezTo>
                        <a:pt x="13899" y="21405"/>
                        <a:pt x="14557" y="21111"/>
                        <a:pt x="14932" y="21014"/>
                      </a:cubicBezTo>
                      <a:cubicBezTo>
                        <a:pt x="15120" y="21014"/>
                        <a:pt x="15214" y="20916"/>
                        <a:pt x="15214" y="20916"/>
                      </a:cubicBezTo>
                      <a:cubicBezTo>
                        <a:pt x="17186" y="19352"/>
                        <a:pt x="17186" y="19352"/>
                        <a:pt x="17186" y="19352"/>
                      </a:cubicBezTo>
                      <a:cubicBezTo>
                        <a:pt x="21600" y="16420"/>
                        <a:pt x="21600" y="16420"/>
                        <a:pt x="21600" y="16420"/>
                      </a:cubicBezTo>
                      <a:cubicBezTo>
                        <a:pt x="21600" y="16420"/>
                        <a:pt x="21600" y="16420"/>
                        <a:pt x="21600" y="16420"/>
                      </a:cubicBezTo>
                      <a:cubicBezTo>
                        <a:pt x="21600" y="16322"/>
                        <a:pt x="21600" y="16322"/>
                        <a:pt x="21600" y="16322"/>
                      </a:cubicBezTo>
                      <a:cubicBezTo>
                        <a:pt x="21600" y="16224"/>
                        <a:pt x="21506" y="16224"/>
                        <a:pt x="21506" y="16224"/>
                      </a:cubicBezTo>
                      <a:cubicBezTo>
                        <a:pt x="21506" y="16127"/>
                        <a:pt x="21506" y="16127"/>
                        <a:pt x="21506" y="16127"/>
                      </a:cubicBezTo>
                      <a:cubicBezTo>
                        <a:pt x="21506" y="16127"/>
                        <a:pt x="21506" y="16029"/>
                        <a:pt x="21506" y="16029"/>
                      </a:cubicBezTo>
                      <a:cubicBezTo>
                        <a:pt x="21506" y="16029"/>
                        <a:pt x="21506" y="16029"/>
                        <a:pt x="21412" y="15931"/>
                      </a:cubicBezTo>
                      <a:cubicBezTo>
                        <a:pt x="21412" y="15931"/>
                        <a:pt x="21412" y="15931"/>
                        <a:pt x="21412" y="15931"/>
                      </a:cubicBezTo>
                      <a:cubicBezTo>
                        <a:pt x="21412" y="15931"/>
                        <a:pt x="21412" y="15931"/>
                        <a:pt x="21412" y="15931"/>
                      </a:cubicBezTo>
                      <a:cubicBezTo>
                        <a:pt x="21412" y="15833"/>
                        <a:pt x="21412" y="15833"/>
                        <a:pt x="21412" y="15833"/>
                      </a:cubicBezTo>
                      <a:cubicBezTo>
                        <a:pt x="21412" y="15833"/>
                        <a:pt x="21412" y="15833"/>
                        <a:pt x="21412" y="15833"/>
                      </a:cubicBezTo>
                      <a:cubicBezTo>
                        <a:pt x="21412" y="15833"/>
                        <a:pt x="21318" y="15833"/>
                        <a:pt x="21318" y="15833"/>
                      </a:cubicBezTo>
                      <a:cubicBezTo>
                        <a:pt x="21318" y="15833"/>
                        <a:pt x="21318" y="15833"/>
                        <a:pt x="21318" y="15833"/>
                      </a:cubicBezTo>
                      <a:cubicBezTo>
                        <a:pt x="21318" y="15833"/>
                        <a:pt x="21318" y="15736"/>
                        <a:pt x="21318" y="15736"/>
                      </a:cubicBezTo>
                      <a:cubicBezTo>
                        <a:pt x="21318" y="15736"/>
                        <a:pt x="21318" y="15736"/>
                        <a:pt x="21318" y="15736"/>
                      </a:cubicBezTo>
                      <a:cubicBezTo>
                        <a:pt x="21318" y="15736"/>
                        <a:pt x="21318" y="15736"/>
                        <a:pt x="21318" y="15736"/>
                      </a:cubicBezTo>
                      <a:cubicBezTo>
                        <a:pt x="21130" y="15736"/>
                        <a:pt x="20943" y="15736"/>
                        <a:pt x="20849" y="15638"/>
                      </a:cubicBezTo>
                      <a:cubicBezTo>
                        <a:pt x="20755" y="15540"/>
                        <a:pt x="20661" y="15540"/>
                        <a:pt x="20473" y="15540"/>
                      </a:cubicBezTo>
                      <a:cubicBezTo>
                        <a:pt x="20097" y="15540"/>
                        <a:pt x="19628" y="15345"/>
                        <a:pt x="19628" y="14954"/>
                      </a:cubicBezTo>
                      <a:cubicBezTo>
                        <a:pt x="19534" y="14758"/>
                        <a:pt x="19628" y="14661"/>
                        <a:pt x="19628" y="14563"/>
                      </a:cubicBezTo>
                      <a:cubicBezTo>
                        <a:pt x="19628" y="14465"/>
                        <a:pt x="19628" y="14367"/>
                        <a:pt x="19534" y="14172"/>
                      </a:cubicBezTo>
                      <a:cubicBezTo>
                        <a:pt x="19440" y="13976"/>
                        <a:pt x="19346" y="13879"/>
                        <a:pt x="19252" y="13781"/>
                      </a:cubicBezTo>
                      <a:cubicBezTo>
                        <a:pt x="19064" y="13586"/>
                        <a:pt x="18970" y="13488"/>
                        <a:pt x="18970" y="13292"/>
                      </a:cubicBezTo>
                      <a:cubicBezTo>
                        <a:pt x="18970" y="13195"/>
                        <a:pt x="19158" y="12999"/>
                        <a:pt x="19440" y="12706"/>
                      </a:cubicBezTo>
                      <a:cubicBezTo>
                        <a:pt x="19440" y="12706"/>
                        <a:pt x="19440" y="12706"/>
                        <a:pt x="19440" y="12706"/>
                      </a:cubicBezTo>
                      <a:cubicBezTo>
                        <a:pt x="19346" y="12510"/>
                        <a:pt x="19346" y="12413"/>
                        <a:pt x="19346" y="12315"/>
                      </a:cubicBezTo>
                      <a:cubicBezTo>
                        <a:pt x="19346" y="12217"/>
                        <a:pt x="19252" y="12217"/>
                        <a:pt x="19252" y="12119"/>
                      </a:cubicBezTo>
                      <a:cubicBezTo>
                        <a:pt x="19252" y="11924"/>
                        <a:pt x="19158" y="11729"/>
                        <a:pt x="19346" y="11435"/>
                      </a:cubicBezTo>
                      <a:cubicBezTo>
                        <a:pt x="19440" y="11338"/>
                        <a:pt x="19534" y="11240"/>
                        <a:pt x="19440" y="10947"/>
                      </a:cubicBezTo>
                      <a:cubicBezTo>
                        <a:pt x="19252" y="10751"/>
                        <a:pt x="19346" y="10458"/>
                        <a:pt x="19440" y="10262"/>
                      </a:cubicBezTo>
                      <a:cubicBezTo>
                        <a:pt x="19440" y="10067"/>
                        <a:pt x="19534" y="9969"/>
                        <a:pt x="19440" y="9774"/>
                      </a:cubicBezTo>
                      <a:cubicBezTo>
                        <a:pt x="19346" y="9578"/>
                        <a:pt x="19252" y="9383"/>
                        <a:pt x="19158" y="9285"/>
                      </a:cubicBezTo>
                      <a:cubicBezTo>
                        <a:pt x="18970" y="8992"/>
                        <a:pt x="18877" y="8796"/>
                        <a:pt x="18970" y="8699"/>
                      </a:cubicBezTo>
                      <a:cubicBezTo>
                        <a:pt x="18970" y="8601"/>
                        <a:pt x="18970" y="8601"/>
                        <a:pt x="18970" y="8503"/>
                      </a:cubicBezTo>
                      <a:cubicBezTo>
                        <a:pt x="18970" y="8503"/>
                        <a:pt x="18970" y="8503"/>
                        <a:pt x="18970" y="8503"/>
                      </a:cubicBezTo>
                      <a:cubicBezTo>
                        <a:pt x="19064" y="8503"/>
                        <a:pt x="19064" y="8405"/>
                        <a:pt x="19064" y="8405"/>
                      </a:cubicBezTo>
                      <a:cubicBezTo>
                        <a:pt x="19064" y="8405"/>
                        <a:pt x="19064" y="8405"/>
                        <a:pt x="19064" y="8405"/>
                      </a:cubicBezTo>
                      <a:cubicBezTo>
                        <a:pt x="19064" y="8405"/>
                        <a:pt x="19064" y="8405"/>
                        <a:pt x="19064" y="8405"/>
                      </a:cubicBezTo>
                      <a:cubicBezTo>
                        <a:pt x="19064" y="8308"/>
                        <a:pt x="19064" y="8210"/>
                        <a:pt x="19064" y="8210"/>
                      </a:cubicBezTo>
                      <a:cubicBezTo>
                        <a:pt x="19064" y="8112"/>
                        <a:pt x="19064" y="8112"/>
                        <a:pt x="19064" y="8112"/>
                      </a:cubicBezTo>
                      <a:cubicBezTo>
                        <a:pt x="19064" y="7624"/>
                        <a:pt x="18783" y="6548"/>
                        <a:pt x="18595" y="6353"/>
                      </a:cubicBezTo>
                      <a:cubicBezTo>
                        <a:pt x="18501" y="6255"/>
                        <a:pt x="18407" y="6157"/>
                        <a:pt x="18219" y="6060"/>
                      </a:cubicBezTo>
                      <a:cubicBezTo>
                        <a:pt x="17937" y="5864"/>
                        <a:pt x="17750" y="5767"/>
                        <a:pt x="17750" y="5571"/>
                      </a:cubicBezTo>
                      <a:cubicBezTo>
                        <a:pt x="17750" y="5376"/>
                        <a:pt x="17750" y="5180"/>
                        <a:pt x="17468" y="4985"/>
                      </a:cubicBezTo>
                      <a:cubicBezTo>
                        <a:pt x="16998" y="4789"/>
                        <a:pt x="16717" y="4105"/>
                        <a:pt x="16810" y="3714"/>
                      </a:cubicBezTo>
                      <a:cubicBezTo>
                        <a:pt x="16810" y="3519"/>
                        <a:pt x="16998" y="3519"/>
                        <a:pt x="17092" y="3519"/>
                      </a:cubicBezTo>
                      <a:cubicBezTo>
                        <a:pt x="17092" y="3421"/>
                        <a:pt x="17186" y="3323"/>
                        <a:pt x="17280" y="3225"/>
                      </a:cubicBezTo>
                      <a:cubicBezTo>
                        <a:pt x="17374" y="3030"/>
                        <a:pt x="17562" y="2834"/>
                        <a:pt x="17656" y="2737"/>
                      </a:cubicBezTo>
                      <a:cubicBezTo>
                        <a:pt x="17750" y="2737"/>
                        <a:pt x="17843" y="2541"/>
                        <a:pt x="17937" y="2346"/>
                      </a:cubicBezTo>
                      <a:cubicBezTo>
                        <a:pt x="17937" y="2248"/>
                        <a:pt x="17937" y="2248"/>
                        <a:pt x="17937" y="2150"/>
                      </a:cubicBezTo>
                      <a:cubicBezTo>
                        <a:pt x="17937" y="2052"/>
                        <a:pt x="17937" y="1955"/>
                        <a:pt x="17937" y="1857"/>
                      </a:cubicBezTo>
                      <a:cubicBezTo>
                        <a:pt x="17937" y="1857"/>
                        <a:pt x="17843" y="1857"/>
                        <a:pt x="17843" y="1759"/>
                      </a:cubicBezTo>
                      <a:cubicBezTo>
                        <a:pt x="17843" y="1759"/>
                        <a:pt x="17843" y="1759"/>
                        <a:pt x="17843" y="1759"/>
                      </a:cubicBezTo>
                      <a:cubicBezTo>
                        <a:pt x="17843" y="1759"/>
                        <a:pt x="17843" y="1662"/>
                        <a:pt x="17843" y="1662"/>
                      </a:cubicBezTo>
                      <a:cubicBezTo>
                        <a:pt x="17843" y="1662"/>
                        <a:pt x="17843" y="1564"/>
                        <a:pt x="17843" y="1564"/>
                      </a:cubicBezTo>
                      <a:cubicBezTo>
                        <a:pt x="17843" y="1564"/>
                        <a:pt x="17843" y="1564"/>
                        <a:pt x="17843" y="1466"/>
                      </a:cubicBezTo>
                      <a:cubicBezTo>
                        <a:pt x="17750" y="1466"/>
                        <a:pt x="17750" y="1466"/>
                        <a:pt x="17750" y="1368"/>
                      </a:cubicBezTo>
                      <a:cubicBezTo>
                        <a:pt x="17750" y="1368"/>
                        <a:pt x="17750" y="1368"/>
                        <a:pt x="17750" y="1271"/>
                      </a:cubicBezTo>
                      <a:cubicBezTo>
                        <a:pt x="17750" y="1271"/>
                        <a:pt x="17750" y="1271"/>
                        <a:pt x="17750" y="1173"/>
                      </a:cubicBezTo>
                      <a:cubicBezTo>
                        <a:pt x="17750" y="1173"/>
                        <a:pt x="17750" y="1075"/>
                        <a:pt x="17750" y="1075"/>
                      </a:cubicBezTo>
                      <a:cubicBezTo>
                        <a:pt x="17750" y="977"/>
                        <a:pt x="17750" y="977"/>
                        <a:pt x="17750" y="977"/>
                      </a:cubicBezTo>
                      <a:cubicBezTo>
                        <a:pt x="17843" y="880"/>
                        <a:pt x="17843" y="880"/>
                        <a:pt x="17843" y="782"/>
                      </a:cubicBezTo>
                      <a:cubicBezTo>
                        <a:pt x="17843" y="782"/>
                        <a:pt x="17843" y="684"/>
                        <a:pt x="17843" y="684"/>
                      </a:cubicBezTo>
                      <a:cubicBezTo>
                        <a:pt x="17843" y="586"/>
                        <a:pt x="17843" y="586"/>
                        <a:pt x="17843" y="489"/>
                      </a:cubicBezTo>
                      <a:cubicBezTo>
                        <a:pt x="17843" y="391"/>
                        <a:pt x="17843" y="391"/>
                        <a:pt x="17843" y="293"/>
                      </a:cubicBezTo>
                      <a:cubicBezTo>
                        <a:pt x="17843" y="293"/>
                        <a:pt x="17843" y="293"/>
                        <a:pt x="17843" y="293"/>
                      </a:cubicBezTo>
                      <a:cubicBezTo>
                        <a:pt x="17656" y="195"/>
                        <a:pt x="17374" y="195"/>
                        <a:pt x="16998" y="0"/>
                      </a:cubicBezTo>
                      <a:cubicBezTo>
                        <a:pt x="16998" y="0"/>
                        <a:pt x="16998" y="0"/>
                        <a:pt x="16998" y="0"/>
                      </a:cubicBezTo>
                      <a:cubicBezTo>
                        <a:pt x="16810" y="0"/>
                        <a:pt x="16717" y="98"/>
                        <a:pt x="16529" y="98"/>
                      </a:cubicBezTo>
                      <a:cubicBezTo>
                        <a:pt x="16341" y="98"/>
                        <a:pt x="16153" y="195"/>
                        <a:pt x="15965" y="195"/>
                      </a:cubicBezTo>
                      <a:cubicBezTo>
                        <a:pt x="15965" y="195"/>
                        <a:pt x="15777" y="293"/>
                        <a:pt x="15590" y="293"/>
                      </a:cubicBezTo>
                      <a:cubicBezTo>
                        <a:pt x="15120" y="489"/>
                        <a:pt x="14650" y="684"/>
                        <a:pt x="14369" y="391"/>
                      </a:cubicBezTo>
                      <a:cubicBezTo>
                        <a:pt x="14369" y="391"/>
                        <a:pt x="14369" y="391"/>
                        <a:pt x="13993" y="391"/>
                      </a:cubicBezTo>
                      <a:cubicBezTo>
                        <a:pt x="13430" y="391"/>
                        <a:pt x="12584" y="489"/>
                        <a:pt x="11833" y="586"/>
                      </a:cubicBezTo>
                      <a:cubicBezTo>
                        <a:pt x="11270" y="684"/>
                        <a:pt x="10800" y="684"/>
                        <a:pt x="10518" y="684"/>
                      </a:cubicBezTo>
                      <a:cubicBezTo>
                        <a:pt x="10143" y="782"/>
                        <a:pt x="9955" y="977"/>
                        <a:pt x="9673" y="1271"/>
                      </a:cubicBezTo>
                      <a:cubicBezTo>
                        <a:pt x="9391" y="1466"/>
                        <a:pt x="9203" y="1662"/>
                        <a:pt x="8922" y="1662"/>
                      </a:cubicBezTo>
                      <a:cubicBezTo>
                        <a:pt x="8452" y="1662"/>
                        <a:pt x="7795" y="2052"/>
                        <a:pt x="7419" y="2443"/>
                      </a:cubicBezTo>
                      <a:cubicBezTo>
                        <a:pt x="7325" y="2541"/>
                        <a:pt x="7231" y="2639"/>
                        <a:pt x="7137" y="2639"/>
                      </a:cubicBezTo>
                      <a:cubicBezTo>
                        <a:pt x="7137" y="2639"/>
                        <a:pt x="7137" y="2639"/>
                        <a:pt x="7137" y="2737"/>
                      </a:cubicBezTo>
                      <a:cubicBezTo>
                        <a:pt x="7137" y="2737"/>
                        <a:pt x="7137" y="2737"/>
                        <a:pt x="7137" y="2737"/>
                      </a:cubicBezTo>
                      <a:cubicBezTo>
                        <a:pt x="7137" y="2737"/>
                        <a:pt x="7137" y="2737"/>
                        <a:pt x="7137" y="2737"/>
                      </a:cubicBezTo>
                      <a:cubicBezTo>
                        <a:pt x="7419" y="3030"/>
                        <a:pt x="7513" y="3421"/>
                        <a:pt x="7513" y="4007"/>
                      </a:cubicBezTo>
                      <a:cubicBezTo>
                        <a:pt x="7513" y="4105"/>
                        <a:pt x="7513" y="4300"/>
                        <a:pt x="7513" y="4398"/>
                      </a:cubicBezTo>
                      <a:cubicBezTo>
                        <a:pt x="7513" y="4594"/>
                        <a:pt x="7513" y="4789"/>
                        <a:pt x="7513" y="4789"/>
                      </a:cubicBezTo>
                      <a:cubicBezTo>
                        <a:pt x="7795" y="4985"/>
                        <a:pt x="7983" y="5571"/>
                        <a:pt x="7983" y="5669"/>
                      </a:cubicBezTo>
                      <a:cubicBezTo>
                        <a:pt x="7983" y="5767"/>
                        <a:pt x="7983" y="5767"/>
                        <a:pt x="7983" y="5767"/>
                      </a:cubicBezTo>
                      <a:cubicBezTo>
                        <a:pt x="8077" y="5962"/>
                        <a:pt x="7983" y="6157"/>
                        <a:pt x="7889" y="6255"/>
                      </a:cubicBezTo>
                      <a:cubicBezTo>
                        <a:pt x="7795" y="6353"/>
                        <a:pt x="7701" y="6353"/>
                        <a:pt x="7607" y="6353"/>
                      </a:cubicBezTo>
                      <a:cubicBezTo>
                        <a:pt x="7513" y="6353"/>
                        <a:pt x="7419" y="6353"/>
                        <a:pt x="7325" y="6353"/>
                      </a:cubicBezTo>
                      <a:cubicBezTo>
                        <a:pt x="7137" y="6353"/>
                        <a:pt x="6856" y="6353"/>
                        <a:pt x="6574" y="6353"/>
                      </a:cubicBezTo>
                      <a:cubicBezTo>
                        <a:pt x="6386" y="6353"/>
                        <a:pt x="6292" y="6353"/>
                        <a:pt x="6198" y="6353"/>
                      </a:cubicBezTo>
                      <a:cubicBezTo>
                        <a:pt x="6104" y="6646"/>
                        <a:pt x="5729" y="6842"/>
                        <a:pt x="5447" y="6842"/>
                      </a:cubicBezTo>
                      <a:cubicBezTo>
                        <a:pt x="5353" y="6842"/>
                        <a:pt x="5259" y="6842"/>
                        <a:pt x="5259" y="6842"/>
                      </a:cubicBezTo>
                      <a:cubicBezTo>
                        <a:pt x="5259" y="6842"/>
                        <a:pt x="5259" y="6842"/>
                        <a:pt x="5259" y="6842"/>
                      </a:cubicBezTo>
                      <a:cubicBezTo>
                        <a:pt x="5259" y="6939"/>
                        <a:pt x="5259" y="6939"/>
                        <a:pt x="5259" y="6939"/>
                      </a:cubicBezTo>
                      <a:cubicBezTo>
                        <a:pt x="5259" y="7037"/>
                        <a:pt x="5259" y="7135"/>
                        <a:pt x="5259" y="7233"/>
                      </a:cubicBezTo>
                      <a:cubicBezTo>
                        <a:pt x="5259" y="7428"/>
                        <a:pt x="5259" y="7624"/>
                        <a:pt x="5165" y="7721"/>
                      </a:cubicBezTo>
                      <a:cubicBezTo>
                        <a:pt x="5071" y="7819"/>
                        <a:pt x="5071" y="7819"/>
                        <a:pt x="4883" y="7819"/>
                      </a:cubicBezTo>
                      <a:cubicBezTo>
                        <a:pt x="4883" y="7819"/>
                        <a:pt x="4883" y="7819"/>
                        <a:pt x="4883" y="7917"/>
                      </a:cubicBezTo>
                      <a:cubicBezTo>
                        <a:pt x="4790" y="8014"/>
                        <a:pt x="4696" y="8112"/>
                        <a:pt x="4414" y="8112"/>
                      </a:cubicBezTo>
                      <a:cubicBezTo>
                        <a:pt x="4414" y="8210"/>
                        <a:pt x="4320" y="8210"/>
                        <a:pt x="4226" y="8210"/>
                      </a:cubicBezTo>
                      <a:cubicBezTo>
                        <a:pt x="4132" y="8210"/>
                        <a:pt x="3850" y="8210"/>
                        <a:pt x="3850" y="8210"/>
                      </a:cubicBezTo>
                      <a:cubicBezTo>
                        <a:pt x="3850" y="8699"/>
                        <a:pt x="3569" y="8992"/>
                        <a:pt x="3099" y="9090"/>
                      </a:cubicBezTo>
                      <a:cubicBezTo>
                        <a:pt x="3005" y="9090"/>
                        <a:pt x="2817" y="9090"/>
                        <a:pt x="2723" y="9090"/>
                      </a:cubicBezTo>
                      <a:cubicBezTo>
                        <a:pt x="2630" y="9090"/>
                        <a:pt x="2442" y="9090"/>
                        <a:pt x="2348" y="9187"/>
                      </a:cubicBezTo>
                      <a:cubicBezTo>
                        <a:pt x="2348" y="9187"/>
                        <a:pt x="2348" y="9187"/>
                        <a:pt x="2348" y="9285"/>
                      </a:cubicBezTo>
                      <a:cubicBezTo>
                        <a:pt x="2254" y="9383"/>
                        <a:pt x="2160" y="9481"/>
                        <a:pt x="1878" y="9481"/>
                      </a:cubicBezTo>
                      <a:cubicBezTo>
                        <a:pt x="1878" y="9481"/>
                        <a:pt x="1878" y="9481"/>
                        <a:pt x="1878" y="9481"/>
                      </a:cubicBezTo>
                      <a:cubicBezTo>
                        <a:pt x="1878" y="9481"/>
                        <a:pt x="1878" y="9481"/>
                        <a:pt x="1878" y="9481"/>
                      </a:cubicBezTo>
                      <a:cubicBezTo>
                        <a:pt x="1784" y="9481"/>
                        <a:pt x="1784" y="9481"/>
                        <a:pt x="1784" y="9481"/>
                      </a:cubicBezTo>
                      <a:cubicBezTo>
                        <a:pt x="1690" y="9481"/>
                        <a:pt x="1597" y="9481"/>
                        <a:pt x="1597" y="9481"/>
                      </a:cubicBezTo>
                      <a:cubicBezTo>
                        <a:pt x="1127" y="9774"/>
                        <a:pt x="188" y="10360"/>
                        <a:pt x="0" y="10556"/>
                      </a:cubicBezTo>
                      <a:cubicBezTo>
                        <a:pt x="0" y="10556"/>
                        <a:pt x="0" y="10556"/>
                        <a:pt x="0" y="10653"/>
                      </a:cubicBezTo>
                      <a:cubicBezTo>
                        <a:pt x="0" y="10751"/>
                        <a:pt x="0" y="11142"/>
                        <a:pt x="0" y="11533"/>
                      </a:cubicBezTo>
                      <a:cubicBezTo>
                        <a:pt x="0" y="11924"/>
                        <a:pt x="0" y="11924"/>
                        <a:pt x="0" y="11924"/>
                      </a:cubicBezTo>
                      <a:cubicBezTo>
                        <a:pt x="0" y="11924"/>
                        <a:pt x="0" y="11924"/>
                        <a:pt x="0" y="1192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76" name="Shape 3988"/>
                <p:cNvSpPr/>
                <p:nvPr/>
              </p:nvSpPr>
              <p:spPr>
                <a:xfrm>
                  <a:off x="359899" y="403484"/>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77" name="Shape 3989"/>
                <p:cNvSpPr/>
                <p:nvPr/>
              </p:nvSpPr>
              <p:spPr>
                <a:xfrm>
                  <a:off x="438751" y="358476"/>
                  <a:ext cx="19916" cy="77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280" y="10800"/>
                        <a:pt x="12960" y="21600"/>
                        <a:pt x="0" y="21600"/>
                      </a:cubicBezTo>
                      <a:cubicBezTo>
                        <a:pt x="0" y="21600"/>
                        <a:pt x="0" y="21600"/>
                        <a:pt x="0" y="21600"/>
                      </a:cubicBezTo>
                      <a:cubicBezTo>
                        <a:pt x="12960" y="21600"/>
                        <a:pt x="17280" y="1080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78" name="Shape 3990"/>
                <p:cNvSpPr/>
                <p:nvPr/>
              </p:nvSpPr>
              <p:spPr>
                <a:xfrm>
                  <a:off x="650657" y="106680"/>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79" name="Shape 3991"/>
                <p:cNvSpPr/>
                <p:nvPr/>
              </p:nvSpPr>
              <p:spPr>
                <a:xfrm>
                  <a:off x="1082812" y="56571"/>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0" y="21600"/>
                        <a:pt x="0" y="216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80" name="Shape 3992"/>
                <p:cNvSpPr/>
                <p:nvPr/>
              </p:nvSpPr>
              <p:spPr>
                <a:xfrm>
                  <a:off x="1132599" y="316076"/>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81" name="Shape 3993"/>
                <p:cNvSpPr/>
                <p:nvPr/>
              </p:nvSpPr>
              <p:spPr>
                <a:xfrm>
                  <a:off x="1088786" y="77091"/>
                  <a:ext cx="2541" cy="11565"/>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82" name="Shape 3994"/>
                <p:cNvSpPr/>
                <p:nvPr/>
              </p:nvSpPr>
              <p:spPr>
                <a:xfrm>
                  <a:off x="1080820" y="48861"/>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83" name="Shape 3995"/>
                <p:cNvSpPr/>
                <p:nvPr/>
              </p:nvSpPr>
              <p:spPr>
                <a:xfrm>
                  <a:off x="1080820" y="45007"/>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84" name="Shape 3996"/>
                <p:cNvSpPr/>
                <p:nvPr/>
              </p:nvSpPr>
              <p:spPr>
                <a:xfrm>
                  <a:off x="1084803" y="64280"/>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85" name="Shape 3997"/>
                <p:cNvSpPr/>
                <p:nvPr/>
              </p:nvSpPr>
              <p:spPr>
                <a:xfrm>
                  <a:off x="1084803" y="33443"/>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86" name="Shape 3998"/>
                <p:cNvSpPr/>
                <p:nvPr/>
              </p:nvSpPr>
              <p:spPr>
                <a:xfrm>
                  <a:off x="1084803" y="19272"/>
                  <a:ext cx="2541" cy="771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87" name="Shape 3999"/>
                <p:cNvSpPr/>
                <p:nvPr/>
              </p:nvSpPr>
              <p:spPr>
                <a:xfrm>
                  <a:off x="1147723" y="207693"/>
                  <a:ext cx="633297" cy="582498"/>
                </a:xfrm>
                <a:custGeom>
                  <a:avLst/>
                  <a:gdLst/>
                  <a:ahLst/>
                  <a:cxnLst>
                    <a:cxn ang="0">
                      <a:pos x="wd2" y="hd2"/>
                    </a:cxn>
                    <a:cxn ang="5400000">
                      <a:pos x="wd2" y="hd2"/>
                    </a:cxn>
                    <a:cxn ang="10800000">
                      <a:pos x="wd2" y="hd2"/>
                    </a:cxn>
                    <a:cxn ang="16200000">
                      <a:pos x="wd2" y="hd2"/>
                    </a:cxn>
                  </a:cxnLst>
                  <a:rect l="0" t="0" r="r" b="b"/>
                  <a:pathLst>
                    <a:path w="21600" h="21475" extrusionOk="0">
                      <a:moveTo>
                        <a:pt x="390" y="4494"/>
                      </a:moveTo>
                      <a:cubicBezTo>
                        <a:pt x="390" y="4494"/>
                        <a:pt x="390" y="4494"/>
                        <a:pt x="390" y="4494"/>
                      </a:cubicBezTo>
                      <a:cubicBezTo>
                        <a:pt x="260" y="4630"/>
                        <a:pt x="260" y="4630"/>
                        <a:pt x="260" y="4630"/>
                      </a:cubicBezTo>
                      <a:cubicBezTo>
                        <a:pt x="260" y="4630"/>
                        <a:pt x="260" y="4630"/>
                        <a:pt x="260" y="4630"/>
                      </a:cubicBezTo>
                      <a:cubicBezTo>
                        <a:pt x="130" y="4630"/>
                        <a:pt x="130" y="4630"/>
                        <a:pt x="130" y="4630"/>
                      </a:cubicBezTo>
                      <a:cubicBezTo>
                        <a:pt x="130" y="4630"/>
                        <a:pt x="130" y="4630"/>
                        <a:pt x="130" y="4630"/>
                      </a:cubicBezTo>
                      <a:cubicBezTo>
                        <a:pt x="130" y="4630"/>
                        <a:pt x="130" y="4630"/>
                        <a:pt x="130" y="4630"/>
                      </a:cubicBezTo>
                      <a:cubicBezTo>
                        <a:pt x="130" y="4630"/>
                        <a:pt x="130" y="4766"/>
                        <a:pt x="0" y="4766"/>
                      </a:cubicBezTo>
                      <a:cubicBezTo>
                        <a:pt x="0" y="4766"/>
                        <a:pt x="0" y="4766"/>
                        <a:pt x="0" y="4766"/>
                      </a:cubicBezTo>
                      <a:cubicBezTo>
                        <a:pt x="0" y="4766"/>
                        <a:pt x="0" y="4766"/>
                        <a:pt x="0" y="4766"/>
                      </a:cubicBezTo>
                      <a:cubicBezTo>
                        <a:pt x="0" y="4901"/>
                        <a:pt x="0" y="4901"/>
                        <a:pt x="0" y="4901"/>
                      </a:cubicBezTo>
                      <a:cubicBezTo>
                        <a:pt x="0" y="5037"/>
                        <a:pt x="130" y="5173"/>
                        <a:pt x="130" y="5309"/>
                      </a:cubicBezTo>
                      <a:cubicBezTo>
                        <a:pt x="260" y="5445"/>
                        <a:pt x="520" y="5717"/>
                        <a:pt x="651" y="5988"/>
                      </a:cubicBezTo>
                      <a:cubicBezTo>
                        <a:pt x="781" y="6532"/>
                        <a:pt x="651" y="6803"/>
                        <a:pt x="651" y="7075"/>
                      </a:cubicBezTo>
                      <a:cubicBezTo>
                        <a:pt x="520" y="7347"/>
                        <a:pt x="520" y="7483"/>
                        <a:pt x="520" y="7618"/>
                      </a:cubicBezTo>
                      <a:cubicBezTo>
                        <a:pt x="911" y="8298"/>
                        <a:pt x="651" y="8705"/>
                        <a:pt x="390" y="8977"/>
                      </a:cubicBezTo>
                      <a:cubicBezTo>
                        <a:pt x="390" y="9113"/>
                        <a:pt x="390" y="9249"/>
                        <a:pt x="390" y="9384"/>
                      </a:cubicBezTo>
                      <a:cubicBezTo>
                        <a:pt x="390" y="9520"/>
                        <a:pt x="520" y="9656"/>
                        <a:pt x="520" y="9792"/>
                      </a:cubicBezTo>
                      <a:cubicBezTo>
                        <a:pt x="520" y="9792"/>
                        <a:pt x="520" y="9928"/>
                        <a:pt x="520" y="10064"/>
                      </a:cubicBezTo>
                      <a:cubicBezTo>
                        <a:pt x="651" y="10200"/>
                        <a:pt x="781" y="10471"/>
                        <a:pt x="651" y="10607"/>
                      </a:cubicBezTo>
                      <a:cubicBezTo>
                        <a:pt x="651" y="10607"/>
                        <a:pt x="520" y="10743"/>
                        <a:pt x="520" y="10743"/>
                      </a:cubicBezTo>
                      <a:cubicBezTo>
                        <a:pt x="260" y="11015"/>
                        <a:pt x="130" y="11150"/>
                        <a:pt x="0" y="11286"/>
                      </a:cubicBezTo>
                      <a:cubicBezTo>
                        <a:pt x="0" y="11286"/>
                        <a:pt x="130" y="11422"/>
                        <a:pt x="260" y="11422"/>
                      </a:cubicBezTo>
                      <a:cubicBezTo>
                        <a:pt x="390" y="11558"/>
                        <a:pt x="520" y="11830"/>
                        <a:pt x="651" y="11966"/>
                      </a:cubicBezTo>
                      <a:cubicBezTo>
                        <a:pt x="911" y="12509"/>
                        <a:pt x="911" y="12781"/>
                        <a:pt x="911" y="13052"/>
                      </a:cubicBezTo>
                      <a:cubicBezTo>
                        <a:pt x="911" y="13188"/>
                        <a:pt x="781" y="13188"/>
                        <a:pt x="911" y="13324"/>
                      </a:cubicBezTo>
                      <a:cubicBezTo>
                        <a:pt x="911" y="13460"/>
                        <a:pt x="1301" y="13732"/>
                        <a:pt x="1561" y="13732"/>
                      </a:cubicBezTo>
                      <a:cubicBezTo>
                        <a:pt x="1952" y="13732"/>
                        <a:pt x="2082" y="13867"/>
                        <a:pt x="2342" y="13867"/>
                      </a:cubicBezTo>
                      <a:cubicBezTo>
                        <a:pt x="2472" y="14003"/>
                        <a:pt x="2602" y="14003"/>
                        <a:pt x="2733" y="14003"/>
                      </a:cubicBezTo>
                      <a:cubicBezTo>
                        <a:pt x="2733" y="14003"/>
                        <a:pt x="2863" y="14003"/>
                        <a:pt x="2863" y="14139"/>
                      </a:cubicBezTo>
                      <a:cubicBezTo>
                        <a:pt x="2863" y="14139"/>
                        <a:pt x="2863" y="14139"/>
                        <a:pt x="2993" y="14139"/>
                      </a:cubicBezTo>
                      <a:cubicBezTo>
                        <a:pt x="2993" y="14139"/>
                        <a:pt x="2993" y="14139"/>
                        <a:pt x="2993" y="14139"/>
                      </a:cubicBezTo>
                      <a:cubicBezTo>
                        <a:pt x="3123" y="14139"/>
                        <a:pt x="3123" y="14275"/>
                        <a:pt x="3123" y="14275"/>
                      </a:cubicBezTo>
                      <a:cubicBezTo>
                        <a:pt x="3123" y="14275"/>
                        <a:pt x="3123" y="14275"/>
                        <a:pt x="3123" y="14275"/>
                      </a:cubicBezTo>
                      <a:cubicBezTo>
                        <a:pt x="3253" y="14275"/>
                        <a:pt x="3253" y="14411"/>
                        <a:pt x="3253" y="14411"/>
                      </a:cubicBezTo>
                      <a:cubicBezTo>
                        <a:pt x="3253" y="14411"/>
                        <a:pt x="3253" y="14411"/>
                        <a:pt x="3253" y="14547"/>
                      </a:cubicBezTo>
                      <a:cubicBezTo>
                        <a:pt x="3383" y="14547"/>
                        <a:pt x="3383" y="14547"/>
                        <a:pt x="3383" y="14547"/>
                      </a:cubicBezTo>
                      <a:cubicBezTo>
                        <a:pt x="3383" y="14683"/>
                        <a:pt x="3383" y="14683"/>
                        <a:pt x="3383" y="14683"/>
                      </a:cubicBezTo>
                      <a:cubicBezTo>
                        <a:pt x="3383" y="14683"/>
                        <a:pt x="3383" y="14818"/>
                        <a:pt x="3513" y="14818"/>
                      </a:cubicBezTo>
                      <a:cubicBezTo>
                        <a:pt x="3513" y="14818"/>
                        <a:pt x="3513" y="14954"/>
                        <a:pt x="3513" y="14954"/>
                      </a:cubicBezTo>
                      <a:cubicBezTo>
                        <a:pt x="3513" y="14954"/>
                        <a:pt x="3513" y="14954"/>
                        <a:pt x="3513" y="15090"/>
                      </a:cubicBezTo>
                      <a:cubicBezTo>
                        <a:pt x="3513" y="15090"/>
                        <a:pt x="3643" y="15226"/>
                        <a:pt x="3643" y="15226"/>
                      </a:cubicBezTo>
                      <a:cubicBezTo>
                        <a:pt x="3643" y="15226"/>
                        <a:pt x="3643" y="15226"/>
                        <a:pt x="3643" y="15362"/>
                      </a:cubicBezTo>
                      <a:cubicBezTo>
                        <a:pt x="3643" y="15362"/>
                        <a:pt x="3643" y="15362"/>
                        <a:pt x="3643" y="15362"/>
                      </a:cubicBezTo>
                      <a:cubicBezTo>
                        <a:pt x="4034" y="15362"/>
                        <a:pt x="4945" y="15498"/>
                        <a:pt x="5465" y="15769"/>
                      </a:cubicBezTo>
                      <a:cubicBezTo>
                        <a:pt x="5465" y="15769"/>
                        <a:pt x="5465" y="15769"/>
                        <a:pt x="5595" y="15769"/>
                      </a:cubicBezTo>
                      <a:cubicBezTo>
                        <a:pt x="5595" y="15769"/>
                        <a:pt x="5725" y="15769"/>
                        <a:pt x="5725" y="15769"/>
                      </a:cubicBezTo>
                      <a:cubicBezTo>
                        <a:pt x="6116" y="16177"/>
                        <a:pt x="6506" y="16449"/>
                        <a:pt x="6636" y="16720"/>
                      </a:cubicBezTo>
                      <a:cubicBezTo>
                        <a:pt x="8978" y="15362"/>
                        <a:pt x="8978" y="15362"/>
                        <a:pt x="8978" y="15362"/>
                      </a:cubicBezTo>
                      <a:cubicBezTo>
                        <a:pt x="19908" y="21475"/>
                        <a:pt x="19908" y="21475"/>
                        <a:pt x="19908" y="21475"/>
                      </a:cubicBezTo>
                      <a:cubicBezTo>
                        <a:pt x="19908" y="20796"/>
                        <a:pt x="19908" y="20796"/>
                        <a:pt x="19908" y="20796"/>
                      </a:cubicBezTo>
                      <a:cubicBezTo>
                        <a:pt x="21340" y="20796"/>
                        <a:pt x="21340" y="20796"/>
                        <a:pt x="21340" y="20796"/>
                      </a:cubicBezTo>
                      <a:cubicBezTo>
                        <a:pt x="21340" y="18215"/>
                        <a:pt x="21340" y="18215"/>
                        <a:pt x="21340" y="18215"/>
                      </a:cubicBezTo>
                      <a:cubicBezTo>
                        <a:pt x="21340" y="17671"/>
                        <a:pt x="21340" y="17671"/>
                        <a:pt x="21340" y="17671"/>
                      </a:cubicBezTo>
                      <a:cubicBezTo>
                        <a:pt x="21340" y="6124"/>
                        <a:pt x="21340" y="6124"/>
                        <a:pt x="21340" y="6124"/>
                      </a:cubicBezTo>
                      <a:cubicBezTo>
                        <a:pt x="21340" y="5717"/>
                        <a:pt x="21210" y="5445"/>
                        <a:pt x="21210" y="5173"/>
                      </a:cubicBezTo>
                      <a:cubicBezTo>
                        <a:pt x="21080" y="4630"/>
                        <a:pt x="20949" y="4086"/>
                        <a:pt x="21340" y="3679"/>
                      </a:cubicBezTo>
                      <a:cubicBezTo>
                        <a:pt x="21470" y="3407"/>
                        <a:pt x="21470" y="3407"/>
                        <a:pt x="21470" y="3135"/>
                      </a:cubicBezTo>
                      <a:cubicBezTo>
                        <a:pt x="21340" y="2864"/>
                        <a:pt x="21340" y="2456"/>
                        <a:pt x="21470" y="1777"/>
                      </a:cubicBezTo>
                      <a:cubicBezTo>
                        <a:pt x="21600" y="1641"/>
                        <a:pt x="21600" y="1641"/>
                        <a:pt x="21600" y="1641"/>
                      </a:cubicBezTo>
                      <a:cubicBezTo>
                        <a:pt x="21600" y="1505"/>
                        <a:pt x="20949" y="1369"/>
                        <a:pt x="20429" y="1369"/>
                      </a:cubicBezTo>
                      <a:cubicBezTo>
                        <a:pt x="20299" y="1233"/>
                        <a:pt x="20039" y="1233"/>
                        <a:pt x="19778" y="1233"/>
                      </a:cubicBezTo>
                      <a:cubicBezTo>
                        <a:pt x="19128" y="1098"/>
                        <a:pt x="18867" y="826"/>
                        <a:pt x="18607" y="554"/>
                      </a:cubicBezTo>
                      <a:cubicBezTo>
                        <a:pt x="18477" y="283"/>
                        <a:pt x="18217" y="11"/>
                        <a:pt x="17566" y="11"/>
                      </a:cubicBezTo>
                      <a:cubicBezTo>
                        <a:pt x="16265" y="-125"/>
                        <a:pt x="14573" y="1098"/>
                        <a:pt x="14573" y="1505"/>
                      </a:cubicBezTo>
                      <a:cubicBezTo>
                        <a:pt x="14573" y="1641"/>
                        <a:pt x="14704" y="1913"/>
                        <a:pt x="14704" y="2184"/>
                      </a:cubicBezTo>
                      <a:cubicBezTo>
                        <a:pt x="14964" y="2592"/>
                        <a:pt x="15094" y="3135"/>
                        <a:pt x="14704" y="3679"/>
                      </a:cubicBezTo>
                      <a:cubicBezTo>
                        <a:pt x="14443" y="4086"/>
                        <a:pt x="14053" y="4222"/>
                        <a:pt x="13533" y="4222"/>
                      </a:cubicBezTo>
                      <a:cubicBezTo>
                        <a:pt x="13012" y="4222"/>
                        <a:pt x="12492" y="4086"/>
                        <a:pt x="12101" y="3679"/>
                      </a:cubicBezTo>
                      <a:cubicBezTo>
                        <a:pt x="11320" y="3000"/>
                        <a:pt x="10280" y="2728"/>
                        <a:pt x="9629" y="2728"/>
                      </a:cubicBezTo>
                      <a:cubicBezTo>
                        <a:pt x="8978" y="2728"/>
                        <a:pt x="8458" y="2592"/>
                        <a:pt x="8067" y="2184"/>
                      </a:cubicBezTo>
                      <a:cubicBezTo>
                        <a:pt x="7937" y="1913"/>
                        <a:pt x="7807" y="1641"/>
                        <a:pt x="7807" y="1369"/>
                      </a:cubicBezTo>
                      <a:cubicBezTo>
                        <a:pt x="7937" y="1233"/>
                        <a:pt x="7937" y="962"/>
                        <a:pt x="7157" y="826"/>
                      </a:cubicBezTo>
                      <a:cubicBezTo>
                        <a:pt x="6896" y="690"/>
                        <a:pt x="6636" y="690"/>
                        <a:pt x="6376" y="554"/>
                      </a:cubicBezTo>
                      <a:cubicBezTo>
                        <a:pt x="5986" y="418"/>
                        <a:pt x="5595" y="147"/>
                        <a:pt x="5075" y="147"/>
                      </a:cubicBezTo>
                      <a:cubicBezTo>
                        <a:pt x="4945" y="147"/>
                        <a:pt x="4684" y="147"/>
                        <a:pt x="4554" y="283"/>
                      </a:cubicBezTo>
                      <a:cubicBezTo>
                        <a:pt x="4034" y="283"/>
                        <a:pt x="3383" y="147"/>
                        <a:pt x="2993" y="11"/>
                      </a:cubicBezTo>
                      <a:cubicBezTo>
                        <a:pt x="2993" y="11"/>
                        <a:pt x="2993" y="11"/>
                        <a:pt x="2993" y="11"/>
                      </a:cubicBezTo>
                      <a:cubicBezTo>
                        <a:pt x="2993" y="147"/>
                        <a:pt x="2993" y="147"/>
                        <a:pt x="2993" y="147"/>
                      </a:cubicBezTo>
                      <a:cubicBezTo>
                        <a:pt x="2993" y="147"/>
                        <a:pt x="2993" y="283"/>
                        <a:pt x="2993" y="283"/>
                      </a:cubicBezTo>
                      <a:cubicBezTo>
                        <a:pt x="2993" y="283"/>
                        <a:pt x="2993" y="283"/>
                        <a:pt x="2993" y="418"/>
                      </a:cubicBezTo>
                      <a:cubicBezTo>
                        <a:pt x="2993" y="418"/>
                        <a:pt x="2993" y="418"/>
                        <a:pt x="2993" y="418"/>
                      </a:cubicBezTo>
                      <a:cubicBezTo>
                        <a:pt x="2993" y="418"/>
                        <a:pt x="2993" y="418"/>
                        <a:pt x="2993" y="418"/>
                      </a:cubicBezTo>
                      <a:cubicBezTo>
                        <a:pt x="2993" y="418"/>
                        <a:pt x="2993" y="418"/>
                        <a:pt x="2993" y="418"/>
                      </a:cubicBezTo>
                      <a:cubicBezTo>
                        <a:pt x="2993" y="962"/>
                        <a:pt x="2602" y="1098"/>
                        <a:pt x="2342" y="1098"/>
                      </a:cubicBezTo>
                      <a:cubicBezTo>
                        <a:pt x="2342" y="1098"/>
                        <a:pt x="2342" y="1098"/>
                        <a:pt x="2342" y="1098"/>
                      </a:cubicBezTo>
                      <a:cubicBezTo>
                        <a:pt x="2342" y="1098"/>
                        <a:pt x="2212" y="1098"/>
                        <a:pt x="2212" y="1098"/>
                      </a:cubicBezTo>
                      <a:cubicBezTo>
                        <a:pt x="2212" y="1098"/>
                        <a:pt x="2082" y="1233"/>
                        <a:pt x="2082" y="1233"/>
                      </a:cubicBezTo>
                      <a:cubicBezTo>
                        <a:pt x="1822" y="1505"/>
                        <a:pt x="1692" y="1641"/>
                        <a:pt x="1561" y="1777"/>
                      </a:cubicBezTo>
                      <a:cubicBezTo>
                        <a:pt x="1431" y="1913"/>
                        <a:pt x="1301" y="2049"/>
                        <a:pt x="1171" y="2184"/>
                      </a:cubicBezTo>
                      <a:cubicBezTo>
                        <a:pt x="1041" y="2320"/>
                        <a:pt x="1041" y="2456"/>
                        <a:pt x="1171" y="2592"/>
                      </a:cubicBezTo>
                      <a:cubicBezTo>
                        <a:pt x="1301" y="2864"/>
                        <a:pt x="1041" y="3679"/>
                        <a:pt x="911" y="3950"/>
                      </a:cubicBezTo>
                      <a:cubicBezTo>
                        <a:pt x="781" y="4222"/>
                        <a:pt x="520" y="4358"/>
                        <a:pt x="390" y="449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88" name="Shape 4000"/>
                <p:cNvSpPr/>
                <p:nvPr/>
              </p:nvSpPr>
              <p:spPr>
                <a:xfrm>
                  <a:off x="1234165" y="218463"/>
                  <a:ext cx="6351" cy="6351"/>
                </a:xfrm>
                <a:prstGeom prst="rect">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89" name="Shape 4001"/>
                <p:cNvSpPr/>
                <p:nvPr/>
              </p:nvSpPr>
              <p:spPr>
                <a:xfrm>
                  <a:off x="1159672" y="312221"/>
                  <a:ext cx="15933" cy="154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200" y="10800"/>
                        <a:pt x="5400" y="16200"/>
                        <a:pt x="0" y="21600"/>
                      </a:cubicBezTo>
                      <a:cubicBezTo>
                        <a:pt x="0" y="21600"/>
                        <a:pt x="0" y="21600"/>
                        <a:pt x="0" y="21600"/>
                      </a:cubicBezTo>
                      <a:cubicBezTo>
                        <a:pt x="5400" y="16200"/>
                        <a:pt x="16200" y="1080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90" name="Shape 4002"/>
                <p:cNvSpPr/>
                <p:nvPr/>
              </p:nvSpPr>
              <p:spPr>
                <a:xfrm>
                  <a:off x="1183570" y="238984"/>
                  <a:ext cx="23899" cy="269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429" y="6171"/>
                        <a:pt x="12343" y="9257"/>
                        <a:pt x="9257" y="12343"/>
                      </a:cubicBezTo>
                      <a:cubicBezTo>
                        <a:pt x="6171" y="15429"/>
                        <a:pt x="3086" y="18514"/>
                        <a:pt x="0" y="21600"/>
                      </a:cubicBezTo>
                      <a:cubicBezTo>
                        <a:pt x="3086" y="18514"/>
                        <a:pt x="6171" y="15429"/>
                        <a:pt x="9257" y="12343"/>
                      </a:cubicBezTo>
                      <a:cubicBezTo>
                        <a:pt x="12343" y="9257"/>
                        <a:pt x="15429" y="6171"/>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91" name="Shape 4003"/>
                <p:cNvSpPr/>
                <p:nvPr/>
              </p:nvSpPr>
              <p:spPr>
                <a:xfrm>
                  <a:off x="1232174" y="210754"/>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92" name="Shape 4004"/>
                <p:cNvSpPr/>
                <p:nvPr/>
              </p:nvSpPr>
              <p:spPr>
                <a:xfrm>
                  <a:off x="1150522" y="328319"/>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93" name="Shape 4005"/>
                <p:cNvSpPr/>
                <p:nvPr/>
              </p:nvSpPr>
              <p:spPr>
                <a:xfrm>
                  <a:off x="1146539" y="334101"/>
                  <a:ext cx="6353" cy="635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94" name="Shape 4006"/>
                <p:cNvSpPr/>
                <p:nvPr/>
              </p:nvSpPr>
              <p:spPr>
                <a:xfrm>
                  <a:off x="1234165" y="588504"/>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0"/>
                        <a:pt x="0" y="0"/>
                      </a:cubicBezTo>
                      <a:cubicBezTo>
                        <a:pt x="21600" y="0"/>
                        <a:pt x="216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95" name="Shape 4007"/>
                <p:cNvSpPr/>
                <p:nvPr/>
              </p:nvSpPr>
              <p:spPr>
                <a:xfrm>
                  <a:off x="1230182" y="586576"/>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96" name="Shape 4008"/>
                <p:cNvSpPr/>
                <p:nvPr/>
              </p:nvSpPr>
              <p:spPr>
                <a:xfrm>
                  <a:off x="1242131" y="598140"/>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97" name="Shape 4009"/>
                <p:cNvSpPr/>
                <p:nvPr/>
              </p:nvSpPr>
              <p:spPr>
                <a:xfrm>
                  <a:off x="1154505" y="326392"/>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98" name="Shape 4010"/>
                <p:cNvSpPr/>
                <p:nvPr/>
              </p:nvSpPr>
              <p:spPr>
                <a:xfrm>
                  <a:off x="1252089" y="619340"/>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99" name="Shape 4011"/>
                <p:cNvSpPr/>
                <p:nvPr/>
              </p:nvSpPr>
              <p:spPr>
                <a:xfrm>
                  <a:off x="1238148" y="592358"/>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21600"/>
                        <a:pt x="21600" y="21600"/>
                      </a:cubicBezTo>
                      <a:cubicBezTo>
                        <a:pt x="21600" y="21600"/>
                        <a:pt x="2160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00" name="Shape 4012"/>
                <p:cNvSpPr/>
                <p:nvPr/>
              </p:nvSpPr>
              <p:spPr>
                <a:xfrm>
                  <a:off x="1246114" y="603922"/>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0" y="21600"/>
                        <a:pt x="0" y="0"/>
                        <a:pt x="0" y="0"/>
                      </a:cubicBezTo>
                      <a:cubicBezTo>
                        <a:pt x="0" y="0"/>
                        <a:pt x="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01" name="Shape 4013"/>
                <p:cNvSpPr/>
                <p:nvPr/>
              </p:nvSpPr>
              <p:spPr>
                <a:xfrm>
                  <a:off x="1248106" y="611631"/>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02" name="Shape 4014"/>
                <p:cNvSpPr/>
                <p:nvPr/>
              </p:nvSpPr>
              <p:spPr>
                <a:xfrm>
                  <a:off x="1146539" y="330246"/>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1600" y="21600"/>
                        <a:pt x="21600" y="0"/>
                        <a:pt x="21600" y="0"/>
                      </a:cubicBezTo>
                      <a:cubicBezTo>
                        <a:pt x="21600" y="0"/>
                        <a:pt x="2160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03" name="Shape 4015"/>
                <p:cNvSpPr/>
                <p:nvPr/>
              </p:nvSpPr>
              <p:spPr>
                <a:xfrm>
                  <a:off x="1151706" y="326392"/>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21600"/>
                        <a:pt x="0" y="21600"/>
                      </a:cubicBezTo>
                      <a:cubicBezTo>
                        <a:pt x="10800" y="21600"/>
                        <a:pt x="10800" y="21600"/>
                        <a:pt x="10800" y="21600"/>
                      </a:cubicBezTo>
                      <a:cubicBezTo>
                        <a:pt x="10800" y="21600"/>
                        <a:pt x="10800" y="0"/>
                        <a:pt x="21600" y="0"/>
                      </a:cubicBezTo>
                      <a:cubicBezTo>
                        <a:pt x="21600" y="0"/>
                        <a:pt x="21600" y="0"/>
                        <a:pt x="21600" y="0"/>
                      </a:cubicBezTo>
                      <a:cubicBezTo>
                        <a:pt x="10800" y="0"/>
                        <a:pt x="10800" y="21600"/>
                        <a:pt x="10800" y="21600"/>
                      </a:cubicBezTo>
                      <a:cubicBezTo>
                        <a:pt x="10800" y="2160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04" name="Shape 4016"/>
                <p:cNvSpPr/>
                <p:nvPr/>
              </p:nvSpPr>
              <p:spPr>
                <a:xfrm>
                  <a:off x="20537" y="1056927"/>
                  <a:ext cx="63729" cy="14649"/>
                </a:xfrm>
                <a:custGeom>
                  <a:avLst/>
                  <a:gdLst/>
                  <a:ahLst/>
                  <a:cxnLst>
                    <a:cxn ang="0">
                      <a:pos x="wd2" y="hd2"/>
                    </a:cxn>
                    <a:cxn ang="5400000">
                      <a:pos x="wd2" y="hd2"/>
                    </a:cxn>
                    <a:cxn ang="10800000">
                      <a:pos x="wd2" y="hd2"/>
                    </a:cxn>
                    <a:cxn ang="16200000">
                      <a:pos x="wd2" y="hd2"/>
                    </a:cxn>
                  </a:cxnLst>
                  <a:rect l="0" t="0" r="r" b="b"/>
                  <a:pathLst>
                    <a:path w="21600" h="20520" extrusionOk="0">
                      <a:moveTo>
                        <a:pt x="0" y="20520"/>
                      </a:moveTo>
                      <a:cubicBezTo>
                        <a:pt x="0" y="20520"/>
                        <a:pt x="0" y="20520"/>
                        <a:pt x="0" y="20520"/>
                      </a:cubicBezTo>
                      <a:cubicBezTo>
                        <a:pt x="0" y="20520"/>
                        <a:pt x="0" y="20520"/>
                        <a:pt x="0" y="20520"/>
                      </a:cubicBezTo>
                      <a:cubicBezTo>
                        <a:pt x="0" y="20520"/>
                        <a:pt x="1271" y="20520"/>
                        <a:pt x="1271" y="20520"/>
                      </a:cubicBezTo>
                      <a:cubicBezTo>
                        <a:pt x="5082" y="20520"/>
                        <a:pt x="13976" y="16200"/>
                        <a:pt x="15247" y="7560"/>
                      </a:cubicBezTo>
                      <a:cubicBezTo>
                        <a:pt x="17788" y="3240"/>
                        <a:pt x="19059" y="3240"/>
                        <a:pt x="21600" y="3240"/>
                      </a:cubicBezTo>
                      <a:cubicBezTo>
                        <a:pt x="20329" y="-1080"/>
                        <a:pt x="19059" y="-1080"/>
                        <a:pt x="17788" y="3240"/>
                      </a:cubicBezTo>
                      <a:cubicBezTo>
                        <a:pt x="16518" y="3240"/>
                        <a:pt x="15247" y="7560"/>
                        <a:pt x="13976" y="7560"/>
                      </a:cubicBezTo>
                      <a:cubicBezTo>
                        <a:pt x="13976" y="7560"/>
                        <a:pt x="13976" y="7560"/>
                        <a:pt x="13976" y="7560"/>
                      </a:cubicBezTo>
                      <a:cubicBezTo>
                        <a:pt x="12706" y="7560"/>
                        <a:pt x="11435" y="11880"/>
                        <a:pt x="10165" y="11880"/>
                      </a:cubicBezTo>
                      <a:cubicBezTo>
                        <a:pt x="10165" y="11880"/>
                        <a:pt x="10165" y="11880"/>
                        <a:pt x="10165" y="11880"/>
                      </a:cubicBezTo>
                      <a:cubicBezTo>
                        <a:pt x="8894" y="11880"/>
                        <a:pt x="6353" y="11880"/>
                        <a:pt x="5082" y="11880"/>
                      </a:cubicBezTo>
                      <a:cubicBezTo>
                        <a:pt x="5082" y="11880"/>
                        <a:pt x="5082" y="11880"/>
                        <a:pt x="5082" y="11880"/>
                      </a:cubicBezTo>
                      <a:cubicBezTo>
                        <a:pt x="3812" y="11880"/>
                        <a:pt x="2541" y="11880"/>
                        <a:pt x="1271" y="11880"/>
                      </a:cubicBezTo>
                      <a:cubicBezTo>
                        <a:pt x="1271" y="11880"/>
                        <a:pt x="1271" y="11880"/>
                        <a:pt x="1271" y="11880"/>
                      </a:cubicBezTo>
                      <a:cubicBezTo>
                        <a:pt x="1271" y="16200"/>
                        <a:pt x="0" y="16200"/>
                        <a:pt x="0" y="2052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05" name="Shape 4017"/>
                <p:cNvSpPr/>
                <p:nvPr/>
              </p:nvSpPr>
              <p:spPr>
                <a:xfrm>
                  <a:off x="-1" y="939322"/>
                  <a:ext cx="227654" cy="170800"/>
                </a:xfrm>
                <a:custGeom>
                  <a:avLst/>
                  <a:gdLst/>
                  <a:ahLst/>
                  <a:cxnLst>
                    <a:cxn ang="0">
                      <a:pos x="wd2" y="hd2"/>
                    </a:cxn>
                    <a:cxn ang="5400000">
                      <a:pos x="wd2" y="hd2"/>
                    </a:cxn>
                    <a:cxn ang="10800000">
                      <a:pos x="wd2" y="hd2"/>
                    </a:cxn>
                    <a:cxn ang="16200000">
                      <a:pos x="wd2" y="hd2"/>
                    </a:cxn>
                  </a:cxnLst>
                  <a:rect l="0" t="0" r="r" b="b"/>
                  <a:pathLst>
                    <a:path w="20925" h="21269" extrusionOk="0">
                      <a:moveTo>
                        <a:pt x="11867" y="18512"/>
                      </a:moveTo>
                      <a:cubicBezTo>
                        <a:pt x="12912" y="18971"/>
                        <a:pt x="12912" y="18971"/>
                        <a:pt x="12912" y="18971"/>
                      </a:cubicBezTo>
                      <a:cubicBezTo>
                        <a:pt x="15351" y="19431"/>
                        <a:pt x="16048" y="20350"/>
                        <a:pt x="16048" y="20809"/>
                      </a:cubicBezTo>
                      <a:cubicBezTo>
                        <a:pt x="16396" y="21269"/>
                        <a:pt x="17441" y="21269"/>
                        <a:pt x="18835" y="21269"/>
                      </a:cubicBezTo>
                      <a:cubicBezTo>
                        <a:pt x="18835" y="21269"/>
                        <a:pt x="19183" y="21269"/>
                        <a:pt x="19183" y="21269"/>
                      </a:cubicBezTo>
                      <a:cubicBezTo>
                        <a:pt x="19531" y="21269"/>
                        <a:pt x="19531" y="21269"/>
                        <a:pt x="19531" y="21269"/>
                      </a:cubicBezTo>
                      <a:cubicBezTo>
                        <a:pt x="19531" y="21269"/>
                        <a:pt x="19880" y="21269"/>
                        <a:pt x="19880" y="21269"/>
                      </a:cubicBezTo>
                      <a:cubicBezTo>
                        <a:pt x="19880" y="21269"/>
                        <a:pt x="20228" y="21269"/>
                        <a:pt x="20228" y="21269"/>
                      </a:cubicBezTo>
                      <a:cubicBezTo>
                        <a:pt x="20228" y="21269"/>
                        <a:pt x="20228" y="21269"/>
                        <a:pt x="20577" y="21269"/>
                      </a:cubicBezTo>
                      <a:cubicBezTo>
                        <a:pt x="20577" y="21269"/>
                        <a:pt x="20577" y="21269"/>
                        <a:pt x="20577" y="21269"/>
                      </a:cubicBezTo>
                      <a:cubicBezTo>
                        <a:pt x="20925" y="20809"/>
                        <a:pt x="20925" y="20809"/>
                        <a:pt x="20925" y="20809"/>
                      </a:cubicBezTo>
                      <a:cubicBezTo>
                        <a:pt x="20925" y="20350"/>
                        <a:pt x="20925" y="20350"/>
                        <a:pt x="20925" y="19890"/>
                      </a:cubicBezTo>
                      <a:cubicBezTo>
                        <a:pt x="20925" y="19890"/>
                        <a:pt x="20925" y="19890"/>
                        <a:pt x="20925" y="19890"/>
                      </a:cubicBezTo>
                      <a:cubicBezTo>
                        <a:pt x="20925" y="19431"/>
                        <a:pt x="20925" y="19431"/>
                        <a:pt x="20925" y="19431"/>
                      </a:cubicBezTo>
                      <a:cubicBezTo>
                        <a:pt x="20925" y="19431"/>
                        <a:pt x="20925" y="18971"/>
                        <a:pt x="20925" y="18971"/>
                      </a:cubicBezTo>
                      <a:cubicBezTo>
                        <a:pt x="20925" y="18971"/>
                        <a:pt x="20925" y="18971"/>
                        <a:pt x="20925" y="18971"/>
                      </a:cubicBezTo>
                      <a:cubicBezTo>
                        <a:pt x="20925" y="18971"/>
                        <a:pt x="20925" y="18971"/>
                        <a:pt x="20925" y="18971"/>
                      </a:cubicBezTo>
                      <a:cubicBezTo>
                        <a:pt x="20925" y="18512"/>
                        <a:pt x="20925" y="18512"/>
                        <a:pt x="20925" y="18512"/>
                      </a:cubicBezTo>
                      <a:cubicBezTo>
                        <a:pt x="20925" y="18512"/>
                        <a:pt x="20925" y="18512"/>
                        <a:pt x="20925" y="18512"/>
                      </a:cubicBezTo>
                      <a:cubicBezTo>
                        <a:pt x="20925" y="18512"/>
                        <a:pt x="20925" y="18512"/>
                        <a:pt x="20925" y="18512"/>
                      </a:cubicBezTo>
                      <a:cubicBezTo>
                        <a:pt x="20925" y="18052"/>
                        <a:pt x="20925" y="18052"/>
                        <a:pt x="20925" y="18052"/>
                      </a:cubicBezTo>
                      <a:cubicBezTo>
                        <a:pt x="20925" y="18052"/>
                        <a:pt x="20925" y="18052"/>
                        <a:pt x="20925" y="18052"/>
                      </a:cubicBezTo>
                      <a:cubicBezTo>
                        <a:pt x="20577" y="17592"/>
                        <a:pt x="19880" y="16673"/>
                        <a:pt x="19183" y="15754"/>
                      </a:cubicBezTo>
                      <a:cubicBezTo>
                        <a:pt x="18486" y="14835"/>
                        <a:pt x="18138" y="12997"/>
                        <a:pt x="18138" y="12078"/>
                      </a:cubicBezTo>
                      <a:cubicBezTo>
                        <a:pt x="17441" y="10699"/>
                        <a:pt x="17441" y="10699"/>
                        <a:pt x="17441" y="10699"/>
                      </a:cubicBezTo>
                      <a:cubicBezTo>
                        <a:pt x="17441" y="10699"/>
                        <a:pt x="17441" y="10699"/>
                        <a:pt x="17441" y="10699"/>
                      </a:cubicBezTo>
                      <a:cubicBezTo>
                        <a:pt x="17441" y="10699"/>
                        <a:pt x="17441" y="10699"/>
                        <a:pt x="17441" y="10699"/>
                      </a:cubicBezTo>
                      <a:cubicBezTo>
                        <a:pt x="17441" y="10699"/>
                        <a:pt x="17441" y="10699"/>
                        <a:pt x="17441" y="10699"/>
                      </a:cubicBezTo>
                      <a:cubicBezTo>
                        <a:pt x="17441" y="10239"/>
                        <a:pt x="17441" y="10239"/>
                        <a:pt x="17441" y="9320"/>
                      </a:cubicBezTo>
                      <a:cubicBezTo>
                        <a:pt x="17441" y="9320"/>
                        <a:pt x="17441" y="9320"/>
                        <a:pt x="17441" y="9320"/>
                      </a:cubicBezTo>
                      <a:cubicBezTo>
                        <a:pt x="17093" y="9320"/>
                        <a:pt x="17093" y="9320"/>
                        <a:pt x="17093" y="8860"/>
                      </a:cubicBezTo>
                      <a:cubicBezTo>
                        <a:pt x="17093" y="8860"/>
                        <a:pt x="17093" y="8860"/>
                        <a:pt x="17093" y="8860"/>
                      </a:cubicBezTo>
                      <a:cubicBezTo>
                        <a:pt x="17093" y="8860"/>
                        <a:pt x="16744" y="8401"/>
                        <a:pt x="16744" y="8401"/>
                      </a:cubicBezTo>
                      <a:cubicBezTo>
                        <a:pt x="16744" y="8401"/>
                        <a:pt x="16744" y="8401"/>
                        <a:pt x="16744" y="8401"/>
                      </a:cubicBezTo>
                      <a:cubicBezTo>
                        <a:pt x="16744" y="8401"/>
                        <a:pt x="16396" y="7941"/>
                        <a:pt x="16396" y="7941"/>
                      </a:cubicBezTo>
                      <a:cubicBezTo>
                        <a:pt x="16396" y="7941"/>
                        <a:pt x="16396" y="7941"/>
                        <a:pt x="16396" y="7941"/>
                      </a:cubicBezTo>
                      <a:cubicBezTo>
                        <a:pt x="16048" y="7941"/>
                        <a:pt x="16048" y="7482"/>
                        <a:pt x="15699" y="7482"/>
                      </a:cubicBezTo>
                      <a:cubicBezTo>
                        <a:pt x="14654" y="7022"/>
                        <a:pt x="13609" y="5184"/>
                        <a:pt x="13260" y="3805"/>
                      </a:cubicBezTo>
                      <a:cubicBezTo>
                        <a:pt x="12912" y="3805"/>
                        <a:pt x="12912" y="3346"/>
                        <a:pt x="12912" y="2886"/>
                      </a:cubicBezTo>
                      <a:cubicBezTo>
                        <a:pt x="11519" y="2886"/>
                        <a:pt x="11519" y="2886"/>
                        <a:pt x="11519" y="2886"/>
                      </a:cubicBezTo>
                      <a:cubicBezTo>
                        <a:pt x="11519" y="2426"/>
                        <a:pt x="11519" y="2426"/>
                        <a:pt x="11519" y="2426"/>
                      </a:cubicBezTo>
                      <a:cubicBezTo>
                        <a:pt x="11170" y="1967"/>
                        <a:pt x="10125" y="588"/>
                        <a:pt x="9428" y="129"/>
                      </a:cubicBezTo>
                      <a:cubicBezTo>
                        <a:pt x="8731" y="-331"/>
                        <a:pt x="7338" y="588"/>
                        <a:pt x="6990" y="588"/>
                      </a:cubicBezTo>
                      <a:cubicBezTo>
                        <a:pt x="6641" y="588"/>
                        <a:pt x="6641" y="588"/>
                        <a:pt x="6641" y="588"/>
                      </a:cubicBezTo>
                      <a:cubicBezTo>
                        <a:pt x="6641" y="588"/>
                        <a:pt x="5596" y="1048"/>
                        <a:pt x="4551" y="1048"/>
                      </a:cubicBezTo>
                      <a:cubicBezTo>
                        <a:pt x="3854" y="1048"/>
                        <a:pt x="3506" y="588"/>
                        <a:pt x="2809" y="588"/>
                      </a:cubicBezTo>
                      <a:cubicBezTo>
                        <a:pt x="2809" y="588"/>
                        <a:pt x="2809" y="588"/>
                        <a:pt x="2460" y="1048"/>
                      </a:cubicBezTo>
                      <a:cubicBezTo>
                        <a:pt x="2460" y="1048"/>
                        <a:pt x="2460" y="1048"/>
                        <a:pt x="2460" y="1507"/>
                      </a:cubicBezTo>
                      <a:cubicBezTo>
                        <a:pt x="2460" y="1507"/>
                        <a:pt x="2460" y="1507"/>
                        <a:pt x="2112" y="1967"/>
                      </a:cubicBezTo>
                      <a:cubicBezTo>
                        <a:pt x="2112" y="1967"/>
                        <a:pt x="2112" y="1967"/>
                        <a:pt x="2112" y="1967"/>
                      </a:cubicBezTo>
                      <a:cubicBezTo>
                        <a:pt x="2112" y="1967"/>
                        <a:pt x="2112" y="2426"/>
                        <a:pt x="2112" y="2426"/>
                      </a:cubicBezTo>
                      <a:cubicBezTo>
                        <a:pt x="1764" y="2426"/>
                        <a:pt x="1764" y="2426"/>
                        <a:pt x="1764" y="2426"/>
                      </a:cubicBezTo>
                      <a:cubicBezTo>
                        <a:pt x="1764" y="2426"/>
                        <a:pt x="1764" y="2886"/>
                        <a:pt x="1764" y="2886"/>
                      </a:cubicBezTo>
                      <a:cubicBezTo>
                        <a:pt x="1415" y="2886"/>
                        <a:pt x="1415" y="2886"/>
                        <a:pt x="1415" y="2886"/>
                      </a:cubicBezTo>
                      <a:cubicBezTo>
                        <a:pt x="1415" y="2886"/>
                        <a:pt x="1415" y="2886"/>
                        <a:pt x="1415" y="2886"/>
                      </a:cubicBezTo>
                      <a:cubicBezTo>
                        <a:pt x="1067" y="4265"/>
                        <a:pt x="1067" y="6103"/>
                        <a:pt x="370" y="7022"/>
                      </a:cubicBezTo>
                      <a:cubicBezTo>
                        <a:pt x="-675" y="8860"/>
                        <a:pt x="719" y="12078"/>
                        <a:pt x="1764" y="12997"/>
                      </a:cubicBezTo>
                      <a:cubicBezTo>
                        <a:pt x="1764" y="13456"/>
                        <a:pt x="2112" y="13456"/>
                        <a:pt x="2112" y="13916"/>
                      </a:cubicBezTo>
                      <a:cubicBezTo>
                        <a:pt x="2112" y="13916"/>
                        <a:pt x="2460" y="13916"/>
                        <a:pt x="2460" y="13916"/>
                      </a:cubicBezTo>
                      <a:cubicBezTo>
                        <a:pt x="2460" y="13916"/>
                        <a:pt x="2809" y="13916"/>
                        <a:pt x="2809" y="13916"/>
                      </a:cubicBezTo>
                      <a:cubicBezTo>
                        <a:pt x="3157" y="13916"/>
                        <a:pt x="3506" y="13916"/>
                        <a:pt x="3506" y="13916"/>
                      </a:cubicBezTo>
                      <a:cubicBezTo>
                        <a:pt x="3854" y="13916"/>
                        <a:pt x="3854" y="13916"/>
                        <a:pt x="3854" y="13916"/>
                      </a:cubicBezTo>
                      <a:cubicBezTo>
                        <a:pt x="4202" y="13916"/>
                        <a:pt x="4551" y="13916"/>
                        <a:pt x="4551" y="13456"/>
                      </a:cubicBezTo>
                      <a:cubicBezTo>
                        <a:pt x="4899" y="13456"/>
                        <a:pt x="4899" y="13456"/>
                        <a:pt x="4899" y="13456"/>
                      </a:cubicBezTo>
                      <a:cubicBezTo>
                        <a:pt x="5248" y="13456"/>
                        <a:pt x="5596" y="12997"/>
                        <a:pt x="5944" y="12997"/>
                      </a:cubicBezTo>
                      <a:cubicBezTo>
                        <a:pt x="6293" y="12537"/>
                        <a:pt x="6641" y="12537"/>
                        <a:pt x="6990" y="12537"/>
                      </a:cubicBezTo>
                      <a:cubicBezTo>
                        <a:pt x="8035" y="12537"/>
                        <a:pt x="8383" y="13456"/>
                        <a:pt x="8731" y="13916"/>
                      </a:cubicBezTo>
                      <a:cubicBezTo>
                        <a:pt x="9080" y="14375"/>
                        <a:pt x="9428" y="14835"/>
                        <a:pt x="10125" y="14835"/>
                      </a:cubicBezTo>
                      <a:cubicBezTo>
                        <a:pt x="12215" y="15295"/>
                        <a:pt x="12564" y="15295"/>
                        <a:pt x="12564" y="15754"/>
                      </a:cubicBezTo>
                      <a:cubicBezTo>
                        <a:pt x="13609" y="16214"/>
                        <a:pt x="13609" y="16214"/>
                        <a:pt x="13609" y="16214"/>
                      </a:cubicBezTo>
                      <a:cubicBezTo>
                        <a:pt x="12564" y="17133"/>
                        <a:pt x="12564" y="17133"/>
                        <a:pt x="12564" y="17133"/>
                      </a:cubicBezTo>
                      <a:cubicBezTo>
                        <a:pt x="12564" y="17133"/>
                        <a:pt x="11170" y="18512"/>
                        <a:pt x="9777" y="18052"/>
                      </a:cubicBezTo>
                      <a:cubicBezTo>
                        <a:pt x="9080" y="18052"/>
                        <a:pt x="8731" y="17592"/>
                        <a:pt x="8035" y="17133"/>
                      </a:cubicBezTo>
                      <a:cubicBezTo>
                        <a:pt x="7686" y="17133"/>
                        <a:pt x="7338" y="16673"/>
                        <a:pt x="6990" y="16673"/>
                      </a:cubicBezTo>
                      <a:cubicBezTo>
                        <a:pt x="5944" y="18052"/>
                        <a:pt x="2809" y="18512"/>
                        <a:pt x="2112" y="18512"/>
                      </a:cubicBezTo>
                      <a:cubicBezTo>
                        <a:pt x="2112" y="18512"/>
                        <a:pt x="2112" y="18512"/>
                        <a:pt x="2112" y="18512"/>
                      </a:cubicBezTo>
                      <a:cubicBezTo>
                        <a:pt x="2112" y="18512"/>
                        <a:pt x="2112" y="18512"/>
                        <a:pt x="2112" y="18512"/>
                      </a:cubicBezTo>
                      <a:cubicBezTo>
                        <a:pt x="2112" y="18512"/>
                        <a:pt x="2112" y="18512"/>
                        <a:pt x="1764" y="18512"/>
                      </a:cubicBezTo>
                      <a:cubicBezTo>
                        <a:pt x="1764" y="18512"/>
                        <a:pt x="1764" y="18512"/>
                        <a:pt x="1764" y="18512"/>
                      </a:cubicBezTo>
                      <a:cubicBezTo>
                        <a:pt x="1764" y="18512"/>
                        <a:pt x="1764" y="18512"/>
                        <a:pt x="1764" y="18512"/>
                      </a:cubicBezTo>
                      <a:cubicBezTo>
                        <a:pt x="1764" y="18971"/>
                        <a:pt x="1764" y="19431"/>
                        <a:pt x="1764" y="19890"/>
                      </a:cubicBezTo>
                      <a:cubicBezTo>
                        <a:pt x="2112" y="19890"/>
                        <a:pt x="2112" y="19890"/>
                        <a:pt x="2112" y="19890"/>
                      </a:cubicBezTo>
                      <a:cubicBezTo>
                        <a:pt x="2112" y="19890"/>
                        <a:pt x="2112" y="19890"/>
                        <a:pt x="2112" y="19890"/>
                      </a:cubicBezTo>
                      <a:cubicBezTo>
                        <a:pt x="2460" y="19890"/>
                        <a:pt x="2460" y="19890"/>
                        <a:pt x="2809" y="19890"/>
                      </a:cubicBezTo>
                      <a:cubicBezTo>
                        <a:pt x="2809" y="19890"/>
                        <a:pt x="2809" y="19890"/>
                        <a:pt x="3157" y="19890"/>
                      </a:cubicBezTo>
                      <a:cubicBezTo>
                        <a:pt x="3157" y="19890"/>
                        <a:pt x="3157" y="19890"/>
                        <a:pt x="3506" y="19890"/>
                      </a:cubicBezTo>
                      <a:cubicBezTo>
                        <a:pt x="3506" y="19890"/>
                        <a:pt x="3506" y="20350"/>
                        <a:pt x="3506" y="20350"/>
                      </a:cubicBezTo>
                      <a:cubicBezTo>
                        <a:pt x="3506" y="20350"/>
                        <a:pt x="3854" y="20350"/>
                        <a:pt x="3854" y="20350"/>
                      </a:cubicBezTo>
                      <a:cubicBezTo>
                        <a:pt x="3854" y="20350"/>
                        <a:pt x="3854" y="20350"/>
                        <a:pt x="3854" y="20350"/>
                      </a:cubicBezTo>
                      <a:cubicBezTo>
                        <a:pt x="3854" y="20809"/>
                        <a:pt x="3854" y="20809"/>
                        <a:pt x="3854" y="20809"/>
                      </a:cubicBezTo>
                      <a:cubicBezTo>
                        <a:pt x="4202" y="20809"/>
                        <a:pt x="4202" y="20809"/>
                        <a:pt x="4202" y="20809"/>
                      </a:cubicBezTo>
                      <a:cubicBezTo>
                        <a:pt x="4202" y="20809"/>
                        <a:pt x="4551" y="20809"/>
                        <a:pt x="4551" y="20809"/>
                      </a:cubicBezTo>
                      <a:cubicBezTo>
                        <a:pt x="4551" y="20350"/>
                        <a:pt x="4551" y="20350"/>
                        <a:pt x="4899" y="20350"/>
                      </a:cubicBezTo>
                      <a:cubicBezTo>
                        <a:pt x="4899" y="20350"/>
                        <a:pt x="4899" y="20350"/>
                        <a:pt x="4899" y="20350"/>
                      </a:cubicBezTo>
                      <a:cubicBezTo>
                        <a:pt x="4899" y="20350"/>
                        <a:pt x="5248" y="20350"/>
                        <a:pt x="5248" y="19890"/>
                      </a:cubicBezTo>
                      <a:cubicBezTo>
                        <a:pt x="5248" y="19890"/>
                        <a:pt x="5596" y="19890"/>
                        <a:pt x="5596" y="19890"/>
                      </a:cubicBezTo>
                      <a:cubicBezTo>
                        <a:pt x="5596" y="19890"/>
                        <a:pt x="5596" y="19890"/>
                        <a:pt x="5596" y="19890"/>
                      </a:cubicBezTo>
                      <a:cubicBezTo>
                        <a:pt x="5944" y="19431"/>
                        <a:pt x="5944" y="19431"/>
                        <a:pt x="5944" y="19431"/>
                      </a:cubicBezTo>
                      <a:cubicBezTo>
                        <a:pt x="5944" y="19431"/>
                        <a:pt x="10822" y="18971"/>
                        <a:pt x="11519" y="18971"/>
                      </a:cubicBezTo>
                      <a:cubicBezTo>
                        <a:pt x="11867" y="18971"/>
                        <a:pt x="11867" y="18971"/>
                        <a:pt x="11867" y="18971"/>
                      </a:cubicBezTo>
                      <a:lnTo>
                        <a:pt x="11867" y="18512"/>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06" name="Shape 4018"/>
                <p:cNvSpPr/>
                <p:nvPr/>
              </p:nvSpPr>
              <p:spPr>
                <a:xfrm>
                  <a:off x="19353" y="1083818"/>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07" name="Shape 4019"/>
                <p:cNvSpPr/>
                <p:nvPr/>
              </p:nvSpPr>
              <p:spPr>
                <a:xfrm>
                  <a:off x="52401" y="1043345"/>
                  <a:ext cx="11950"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00" y="0"/>
                        <a:pt x="7200" y="21600"/>
                        <a:pt x="0" y="21600"/>
                      </a:cubicBezTo>
                      <a:cubicBezTo>
                        <a:pt x="7200" y="21600"/>
                        <a:pt x="144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08" name="Shape 4020"/>
                <p:cNvSpPr/>
                <p:nvPr/>
              </p:nvSpPr>
              <p:spPr>
                <a:xfrm>
                  <a:off x="43251" y="1047200"/>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10800" y="21600"/>
                        <a:pt x="0" y="21600"/>
                      </a:cubicBezTo>
                      <a:cubicBezTo>
                        <a:pt x="10800" y="21600"/>
                        <a:pt x="21600" y="2160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09" name="Shape 4021"/>
                <p:cNvSpPr/>
                <p:nvPr/>
              </p:nvSpPr>
              <p:spPr>
                <a:xfrm>
                  <a:off x="32486" y="1049127"/>
                  <a:ext cx="7967"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10" name="Shape 4022"/>
                <p:cNvSpPr/>
                <p:nvPr/>
              </p:nvSpPr>
              <p:spPr>
                <a:xfrm>
                  <a:off x="23336" y="1049127"/>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11" name="Shape 4023"/>
                <p:cNvSpPr/>
                <p:nvPr/>
              </p:nvSpPr>
              <p:spPr>
                <a:xfrm>
                  <a:off x="44435" y="1106266"/>
                  <a:ext cx="87627" cy="501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722" y="0"/>
                        <a:pt x="8452" y="1543"/>
                        <a:pt x="6574" y="1543"/>
                      </a:cubicBezTo>
                      <a:cubicBezTo>
                        <a:pt x="4696" y="3086"/>
                        <a:pt x="1878" y="6171"/>
                        <a:pt x="0" y="6171"/>
                      </a:cubicBezTo>
                      <a:cubicBezTo>
                        <a:pt x="0" y="6171"/>
                        <a:pt x="0" y="6171"/>
                        <a:pt x="0" y="6171"/>
                      </a:cubicBezTo>
                      <a:cubicBezTo>
                        <a:pt x="939" y="7714"/>
                        <a:pt x="1878" y="7714"/>
                        <a:pt x="3757" y="7714"/>
                      </a:cubicBezTo>
                      <a:cubicBezTo>
                        <a:pt x="7513" y="10800"/>
                        <a:pt x="7513" y="13886"/>
                        <a:pt x="7513" y="18514"/>
                      </a:cubicBezTo>
                      <a:cubicBezTo>
                        <a:pt x="7513" y="20057"/>
                        <a:pt x="7513" y="20057"/>
                        <a:pt x="8452" y="21600"/>
                      </a:cubicBezTo>
                      <a:cubicBezTo>
                        <a:pt x="8452" y="21600"/>
                        <a:pt x="8452" y="21600"/>
                        <a:pt x="8452" y="21600"/>
                      </a:cubicBezTo>
                      <a:cubicBezTo>
                        <a:pt x="8452" y="21600"/>
                        <a:pt x="8452" y="21600"/>
                        <a:pt x="8452" y="21600"/>
                      </a:cubicBezTo>
                      <a:cubicBezTo>
                        <a:pt x="9391" y="21600"/>
                        <a:pt x="9391" y="20057"/>
                        <a:pt x="10330" y="20057"/>
                      </a:cubicBezTo>
                      <a:cubicBezTo>
                        <a:pt x="14087" y="13886"/>
                        <a:pt x="16904" y="10800"/>
                        <a:pt x="18783" y="12343"/>
                      </a:cubicBezTo>
                      <a:cubicBezTo>
                        <a:pt x="19722" y="12343"/>
                        <a:pt x="19722" y="12343"/>
                        <a:pt x="19722" y="12343"/>
                      </a:cubicBezTo>
                      <a:cubicBezTo>
                        <a:pt x="19722" y="12343"/>
                        <a:pt x="19722" y="12343"/>
                        <a:pt x="19722" y="12343"/>
                      </a:cubicBezTo>
                      <a:cubicBezTo>
                        <a:pt x="18783" y="10800"/>
                        <a:pt x="17843" y="7714"/>
                        <a:pt x="18783" y="4629"/>
                      </a:cubicBezTo>
                      <a:cubicBezTo>
                        <a:pt x="18783" y="4629"/>
                        <a:pt x="19722" y="3086"/>
                        <a:pt x="20661" y="1543"/>
                      </a:cubicBezTo>
                      <a:cubicBezTo>
                        <a:pt x="20661" y="1543"/>
                        <a:pt x="21600" y="1543"/>
                        <a:pt x="21600" y="1543"/>
                      </a:cubicBezTo>
                      <a:cubicBezTo>
                        <a:pt x="21600" y="1543"/>
                        <a:pt x="21600" y="1543"/>
                        <a:pt x="21600" y="1543"/>
                      </a:cubicBezTo>
                      <a:cubicBezTo>
                        <a:pt x="21600" y="0"/>
                        <a:pt x="21600" y="0"/>
                        <a:pt x="21600" y="0"/>
                      </a:cubicBezTo>
                      <a:cubicBezTo>
                        <a:pt x="21600" y="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12" name="Shape 4024"/>
                <p:cNvSpPr/>
                <p:nvPr/>
              </p:nvSpPr>
              <p:spPr>
                <a:xfrm>
                  <a:off x="1358822" y="1171794"/>
                  <a:ext cx="509823" cy="335350"/>
                </a:xfrm>
                <a:custGeom>
                  <a:avLst/>
                  <a:gdLst/>
                  <a:ahLst/>
                  <a:cxnLst>
                    <a:cxn ang="0">
                      <a:pos x="wd2" y="hd2"/>
                    </a:cxn>
                    <a:cxn ang="5400000">
                      <a:pos x="wd2" y="hd2"/>
                    </a:cxn>
                    <a:cxn ang="10800000">
                      <a:pos x="wd2" y="hd2"/>
                    </a:cxn>
                    <a:cxn ang="16200000">
                      <a:pos x="wd2" y="hd2"/>
                    </a:cxn>
                  </a:cxnLst>
                  <a:rect l="0" t="0" r="r" b="b"/>
                  <a:pathLst>
                    <a:path w="21600" h="21600" extrusionOk="0">
                      <a:moveTo>
                        <a:pt x="19988" y="12343"/>
                      </a:moveTo>
                      <a:cubicBezTo>
                        <a:pt x="19988" y="12105"/>
                        <a:pt x="19988" y="11631"/>
                        <a:pt x="19343" y="10919"/>
                      </a:cubicBezTo>
                      <a:cubicBezTo>
                        <a:pt x="19182" y="10681"/>
                        <a:pt x="19021" y="10444"/>
                        <a:pt x="18860" y="10444"/>
                      </a:cubicBezTo>
                      <a:cubicBezTo>
                        <a:pt x="18537" y="9969"/>
                        <a:pt x="18215" y="9732"/>
                        <a:pt x="18215" y="9257"/>
                      </a:cubicBezTo>
                      <a:cubicBezTo>
                        <a:pt x="18215" y="9020"/>
                        <a:pt x="18215" y="9020"/>
                        <a:pt x="17893" y="8545"/>
                      </a:cubicBezTo>
                      <a:cubicBezTo>
                        <a:pt x="17731" y="8308"/>
                        <a:pt x="17570" y="8070"/>
                        <a:pt x="17409" y="7833"/>
                      </a:cubicBezTo>
                      <a:cubicBezTo>
                        <a:pt x="17087" y="7121"/>
                        <a:pt x="16281" y="6884"/>
                        <a:pt x="16281" y="6884"/>
                      </a:cubicBezTo>
                      <a:cubicBezTo>
                        <a:pt x="16119" y="6884"/>
                        <a:pt x="16119" y="6884"/>
                        <a:pt x="16119" y="6884"/>
                      </a:cubicBezTo>
                      <a:cubicBezTo>
                        <a:pt x="15797" y="6171"/>
                        <a:pt x="15797" y="6171"/>
                        <a:pt x="15797" y="6171"/>
                      </a:cubicBezTo>
                      <a:cubicBezTo>
                        <a:pt x="15152" y="5934"/>
                        <a:pt x="15152" y="5934"/>
                        <a:pt x="15152" y="5934"/>
                      </a:cubicBezTo>
                      <a:cubicBezTo>
                        <a:pt x="14991" y="5934"/>
                        <a:pt x="14991" y="5934"/>
                        <a:pt x="14991" y="5934"/>
                      </a:cubicBezTo>
                      <a:cubicBezTo>
                        <a:pt x="14991" y="5697"/>
                        <a:pt x="14830" y="5459"/>
                        <a:pt x="14830" y="4985"/>
                      </a:cubicBezTo>
                      <a:cubicBezTo>
                        <a:pt x="14830" y="4747"/>
                        <a:pt x="14991" y="4273"/>
                        <a:pt x="15313" y="4035"/>
                      </a:cubicBezTo>
                      <a:cubicBezTo>
                        <a:pt x="15475" y="4035"/>
                        <a:pt x="15475" y="4035"/>
                        <a:pt x="15475" y="4035"/>
                      </a:cubicBezTo>
                      <a:cubicBezTo>
                        <a:pt x="15475" y="3798"/>
                        <a:pt x="15313" y="3086"/>
                        <a:pt x="15152" y="2848"/>
                      </a:cubicBezTo>
                      <a:cubicBezTo>
                        <a:pt x="15152" y="2611"/>
                        <a:pt x="15152" y="2611"/>
                        <a:pt x="14991" y="2374"/>
                      </a:cubicBezTo>
                      <a:cubicBezTo>
                        <a:pt x="14991" y="2374"/>
                        <a:pt x="14991" y="2374"/>
                        <a:pt x="14991" y="2136"/>
                      </a:cubicBezTo>
                      <a:cubicBezTo>
                        <a:pt x="14991" y="2136"/>
                        <a:pt x="14991" y="2136"/>
                        <a:pt x="14991" y="2136"/>
                      </a:cubicBezTo>
                      <a:cubicBezTo>
                        <a:pt x="14991" y="2136"/>
                        <a:pt x="14991" y="2136"/>
                        <a:pt x="14991" y="2136"/>
                      </a:cubicBezTo>
                      <a:cubicBezTo>
                        <a:pt x="14991" y="1899"/>
                        <a:pt x="14830" y="1899"/>
                        <a:pt x="14830" y="1899"/>
                      </a:cubicBezTo>
                      <a:cubicBezTo>
                        <a:pt x="14830" y="1899"/>
                        <a:pt x="14830" y="1899"/>
                        <a:pt x="14830" y="1899"/>
                      </a:cubicBezTo>
                      <a:cubicBezTo>
                        <a:pt x="14830" y="1662"/>
                        <a:pt x="14830" y="1662"/>
                        <a:pt x="14669" y="1662"/>
                      </a:cubicBezTo>
                      <a:cubicBezTo>
                        <a:pt x="14669" y="1662"/>
                        <a:pt x="14669" y="1662"/>
                        <a:pt x="14669" y="1424"/>
                      </a:cubicBezTo>
                      <a:cubicBezTo>
                        <a:pt x="14669" y="1424"/>
                        <a:pt x="14669" y="1424"/>
                        <a:pt x="14507" y="1187"/>
                      </a:cubicBezTo>
                      <a:cubicBezTo>
                        <a:pt x="14507" y="1187"/>
                        <a:pt x="14507" y="1187"/>
                        <a:pt x="14507" y="1187"/>
                      </a:cubicBezTo>
                      <a:cubicBezTo>
                        <a:pt x="14507" y="1187"/>
                        <a:pt x="14346" y="949"/>
                        <a:pt x="14346" y="949"/>
                      </a:cubicBezTo>
                      <a:cubicBezTo>
                        <a:pt x="14346" y="949"/>
                        <a:pt x="14346" y="949"/>
                        <a:pt x="14346" y="949"/>
                      </a:cubicBezTo>
                      <a:cubicBezTo>
                        <a:pt x="14185" y="712"/>
                        <a:pt x="14024" y="475"/>
                        <a:pt x="13863" y="237"/>
                      </a:cubicBezTo>
                      <a:cubicBezTo>
                        <a:pt x="13863" y="237"/>
                        <a:pt x="13863" y="237"/>
                        <a:pt x="13863" y="237"/>
                      </a:cubicBezTo>
                      <a:cubicBezTo>
                        <a:pt x="13863" y="237"/>
                        <a:pt x="13863" y="237"/>
                        <a:pt x="13863" y="237"/>
                      </a:cubicBezTo>
                      <a:cubicBezTo>
                        <a:pt x="13701" y="0"/>
                        <a:pt x="13701" y="0"/>
                        <a:pt x="13540" y="0"/>
                      </a:cubicBezTo>
                      <a:cubicBezTo>
                        <a:pt x="13540" y="0"/>
                        <a:pt x="13540" y="0"/>
                        <a:pt x="13540" y="0"/>
                      </a:cubicBezTo>
                      <a:cubicBezTo>
                        <a:pt x="13218" y="0"/>
                        <a:pt x="12734" y="475"/>
                        <a:pt x="12412" y="712"/>
                      </a:cubicBezTo>
                      <a:cubicBezTo>
                        <a:pt x="12412" y="949"/>
                        <a:pt x="12412" y="949"/>
                        <a:pt x="12412" y="1187"/>
                      </a:cubicBezTo>
                      <a:cubicBezTo>
                        <a:pt x="12412" y="1424"/>
                        <a:pt x="12251" y="1662"/>
                        <a:pt x="12090" y="2136"/>
                      </a:cubicBezTo>
                      <a:cubicBezTo>
                        <a:pt x="12090" y="2136"/>
                        <a:pt x="11928" y="2374"/>
                        <a:pt x="11928" y="2374"/>
                      </a:cubicBezTo>
                      <a:cubicBezTo>
                        <a:pt x="11445" y="3086"/>
                        <a:pt x="10800" y="3798"/>
                        <a:pt x="10316" y="4747"/>
                      </a:cubicBezTo>
                      <a:cubicBezTo>
                        <a:pt x="9994" y="5459"/>
                        <a:pt x="9349" y="5459"/>
                        <a:pt x="8704" y="5459"/>
                      </a:cubicBezTo>
                      <a:cubicBezTo>
                        <a:pt x="8221" y="5459"/>
                        <a:pt x="8221" y="5459"/>
                        <a:pt x="8221" y="5459"/>
                      </a:cubicBezTo>
                      <a:cubicBezTo>
                        <a:pt x="7899" y="5459"/>
                        <a:pt x="7737" y="5459"/>
                        <a:pt x="7737" y="5697"/>
                      </a:cubicBezTo>
                      <a:cubicBezTo>
                        <a:pt x="7737" y="5697"/>
                        <a:pt x="7737" y="5697"/>
                        <a:pt x="7737" y="5697"/>
                      </a:cubicBezTo>
                      <a:cubicBezTo>
                        <a:pt x="7737" y="5934"/>
                        <a:pt x="7899" y="6646"/>
                        <a:pt x="7576" y="6884"/>
                      </a:cubicBezTo>
                      <a:cubicBezTo>
                        <a:pt x="7415" y="7358"/>
                        <a:pt x="6770" y="7596"/>
                        <a:pt x="6287" y="8070"/>
                      </a:cubicBezTo>
                      <a:cubicBezTo>
                        <a:pt x="5964" y="8308"/>
                        <a:pt x="5964" y="8308"/>
                        <a:pt x="5964" y="8308"/>
                      </a:cubicBezTo>
                      <a:cubicBezTo>
                        <a:pt x="5803" y="8545"/>
                        <a:pt x="5642" y="8545"/>
                        <a:pt x="5319" y="8545"/>
                      </a:cubicBezTo>
                      <a:cubicBezTo>
                        <a:pt x="4997" y="8545"/>
                        <a:pt x="4513" y="8782"/>
                        <a:pt x="4352" y="8782"/>
                      </a:cubicBezTo>
                      <a:cubicBezTo>
                        <a:pt x="4191" y="9020"/>
                        <a:pt x="4191" y="9020"/>
                        <a:pt x="4030" y="9020"/>
                      </a:cubicBezTo>
                      <a:cubicBezTo>
                        <a:pt x="4030" y="9020"/>
                        <a:pt x="4030" y="9257"/>
                        <a:pt x="4030" y="9257"/>
                      </a:cubicBezTo>
                      <a:cubicBezTo>
                        <a:pt x="3869" y="9495"/>
                        <a:pt x="3707" y="9495"/>
                        <a:pt x="3546" y="9495"/>
                      </a:cubicBezTo>
                      <a:cubicBezTo>
                        <a:pt x="3546" y="9495"/>
                        <a:pt x="3546" y="9495"/>
                        <a:pt x="3546" y="9495"/>
                      </a:cubicBezTo>
                      <a:cubicBezTo>
                        <a:pt x="3546" y="9495"/>
                        <a:pt x="3546" y="9495"/>
                        <a:pt x="3546" y="9495"/>
                      </a:cubicBezTo>
                      <a:cubicBezTo>
                        <a:pt x="3385" y="9495"/>
                        <a:pt x="3224" y="9257"/>
                        <a:pt x="3063" y="9257"/>
                      </a:cubicBezTo>
                      <a:cubicBezTo>
                        <a:pt x="3063" y="9020"/>
                        <a:pt x="2901" y="9020"/>
                        <a:pt x="2901" y="9020"/>
                      </a:cubicBezTo>
                      <a:cubicBezTo>
                        <a:pt x="2579" y="9969"/>
                        <a:pt x="2096" y="9969"/>
                        <a:pt x="1934" y="9969"/>
                      </a:cubicBezTo>
                      <a:cubicBezTo>
                        <a:pt x="1773" y="9969"/>
                        <a:pt x="1773" y="9969"/>
                        <a:pt x="1612" y="9969"/>
                      </a:cubicBezTo>
                      <a:cubicBezTo>
                        <a:pt x="1612" y="9969"/>
                        <a:pt x="1612" y="9969"/>
                        <a:pt x="1612" y="9969"/>
                      </a:cubicBezTo>
                      <a:cubicBezTo>
                        <a:pt x="1451" y="9969"/>
                        <a:pt x="1451" y="9732"/>
                        <a:pt x="1451" y="9732"/>
                      </a:cubicBezTo>
                      <a:cubicBezTo>
                        <a:pt x="1451" y="9732"/>
                        <a:pt x="1451" y="9732"/>
                        <a:pt x="1451" y="9732"/>
                      </a:cubicBezTo>
                      <a:cubicBezTo>
                        <a:pt x="1451" y="9969"/>
                        <a:pt x="1290" y="9969"/>
                        <a:pt x="1290" y="9969"/>
                      </a:cubicBezTo>
                      <a:cubicBezTo>
                        <a:pt x="1290" y="9969"/>
                        <a:pt x="1290" y="9969"/>
                        <a:pt x="1290" y="10207"/>
                      </a:cubicBezTo>
                      <a:cubicBezTo>
                        <a:pt x="1128" y="10207"/>
                        <a:pt x="1128" y="10207"/>
                        <a:pt x="1128" y="10207"/>
                      </a:cubicBezTo>
                      <a:cubicBezTo>
                        <a:pt x="1128" y="10444"/>
                        <a:pt x="1128" y="10444"/>
                        <a:pt x="967" y="10444"/>
                      </a:cubicBezTo>
                      <a:cubicBezTo>
                        <a:pt x="967" y="10444"/>
                        <a:pt x="967" y="10444"/>
                        <a:pt x="967" y="10681"/>
                      </a:cubicBezTo>
                      <a:cubicBezTo>
                        <a:pt x="967" y="10681"/>
                        <a:pt x="806" y="10919"/>
                        <a:pt x="806" y="10919"/>
                      </a:cubicBezTo>
                      <a:cubicBezTo>
                        <a:pt x="645" y="11631"/>
                        <a:pt x="484" y="12105"/>
                        <a:pt x="322" y="12580"/>
                      </a:cubicBezTo>
                      <a:cubicBezTo>
                        <a:pt x="161" y="12818"/>
                        <a:pt x="0" y="13292"/>
                        <a:pt x="0" y="13530"/>
                      </a:cubicBezTo>
                      <a:cubicBezTo>
                        <a:pt x="0" y="13530"/>
                        <a:pt x="0" y="13767"/>
                        <a:pt x="0" y="14004"/>
                      </a:cubicBezTo>
                      <a:cubicBezTo>
                        <a:pt x="161" y="14479"/>
                        <a:pt x="161" y="14954"/>
                        <a:pt x="161" y="15666"/>
                      </a:cubicBezTo>
                      <a:cubicBezTo>
                        <a:pt x="161" y="16378"/>
                        <a:pt x="322" y="16853"/>
                        <a:pt x="645" y="17565"/>
                      </a:cubicBezTo>
                      <a:cubicBezTo>
                        <a:pt x="967" y="18277"/>
                        <a:pt x="967" y="18989"/>
                        <a:pt x="967" y="19226"/>
                      </a:cubicBezTo>
                      <a:cubicBezTo>
                        <a:pt x="1128" y="19464"/>
                        <a:pt x="1128" y="19701"/>
                        <a:pt x="1290" y="19938"/>
                      </a:cubicBezTo>
                      <a:cubicBezTo>
                        <a:pt x="1451" y="20176"/>
                        <a:pt x="1612" y="20413"/>
                        <a:pt x="1934" y="20651"/>
                      </a:cubicBezTo>
                      <a:cubicBezTo>
                        <a:pt x="1934" y="20888"/>
                        <a:pt x="2096" y="20888"/>
                        <a:pt x="2096" y="20888"/>
                      </a:cubicBezTo>
                      <a:cubicBezTo>
                        <a:pt x="2096" y="21125"/>
                        <a:pt x="2096" y="21125"/>
                        <a:pt x="2257" y="21125"/>
                      </a:cubicBezTo>
                      <a:cubicBezTo>
                        <a:pt x="2257" y="21125"/>
                        <a:pt x="2257" y="21125"/>
                        <a:pt x="2257" y="21363"/>
                      </a:cubicBezTo>
                      <a:cubicBezTo>
                        <a:pt x="2418" y="21363"/>
                        <a:pt x="2418" y="21363"/>
                        <a:pt x="2418" y="21363"/>
                      </a:cubicBezTo>
                      <a:cubicBezTo>
                        <a:pt x="2418" y="21363"/>
                        <a:pt x="2418" y="21600"/>
                        <a:pt x="2418" y="21600"/>
                      </a:cubicBezTo>
                      <a:cubicBezTo>
                        <a:pt x="2418" y="21600"/>
                        <a:pt x="2579" y="21600"/>
                        <a:pt x="2579" y="21600"/>
                      </a:cubicBezTo>
                      <a:cubicBezTo>
                        <a:pt x="2579" y="21600"/>
                        <a:pt x="2579" y="21600"/>
                        <a:pt x="2579" y="21600"/>
                      </a:cubicBezTo>
                      <a:cubicBezTo>
                        <a:pt x="2579" y="21600"/>
                        <a:pt x="2579" y="21600"/>
                        <a:pt x="2579" y="21600"/>
                      </a:cubicBezTo>
                      <a:cubicBezTo>
                        <a:pt x="2579" y="21600"/>
                        <a:pt x="2579" y="21600"/>
                        <a:pt x="2579" y="21600"/>
                      </a:cubicBezTo>
                      <a:cubicBezTo>
                        <a:pt x="2579" y="21600"/>
                        <a:pt x="2579" y="21363"/>
                        <a:pt x="2579" y="21363"/>
                      </a:cubicBezTo>
                      <a:cubicBezTo>
                        <a:pt x="2579" y="21363"/>
                        <a:pt x="2579" y="21363"/>
                        <a:pt x="2579" y="21363"/>
                      </a:cubicBezTo>
                      <a:cubicBezTo>
                        <a:pt x="2740" y="21363"/>
                        <a:pt x="2740" y="21125"/>
                        <a:pt x="2740" y="21125"/>
                      </a:cubicBezTo>
                      <a:cubicBezTo>
                        <a:pt x="2740" y="21125"/>
                        <a:pt x="2740" y="21125"/>
                        <a:pt x="2740" y="21125"/>
                      </a:cubicBezTo>
                      <a:cubicBezTo>
                        <a:pt x="2740" y="20888"/>
                        <a:pt x="2740" y="20888"/>
                        <a:pt x="2740" y="20888"/>
                      </a:cubicBezTo>
                      <a:cubicBezTo>
                        <a:pt x="2740" y="20888"/>
                        <a:pt x="2740" y="20888"/>
                        <a:pt x="2740" y="20888"/>
                      </a:cubicBezTo>
                      <a:cubicBezTo>
                        <a:pt x="2740" y="20651"/>
                        <a:pt x="2740" y="20651"/>
                        <a:pt x="2740" y="20651"/>
                      </a:cubicBezTo>
                      <a:cubicBezTo>
                        <a:pt x="2740" y="20651"/>
                        <a:pt x="2740" y="20651"/>
                        <a:pt x="2740" y="20651"/>
                      </a:cubicBezTo>
                      <a:cubicBezTo>
                        <a:pt x="2740" y="20651"/>
                        <a:pt x="2740" y="20651"/>
                        <a:pt x="2740" y="20413"/>
                      </a:cubicBezTo>
                      <a:cubicBezTo>
                        <a:pt x="2740" y="20413"/>
                        <a:pt x="2740" y="20413"/>
                        <a:pt x="2740" y="20413"/>
                      </a:cubicBezTo>
                      <a:cubicBezTo>
                        <a:pt x="2740" y="20413"/>
                        <a:pt x="2740" y="20413"/>
                        <a:pt x="2740" y="20413"/>
                      </a:cubicBezTo>
                      <a:cubicBezTo>
                        <a:pt x="2740" y="20413"/>
                        <a:pt x="2740" y="20176"/>
                        <a:pt x="2740" y="20176"/>
                      </a:cubicBezTo>
                      <a:cubicBezTo>
                        <a:pt x="2740" y="19938"/>
                        <a:pt x="2740" y="19938"/>
                        <a:pt x="2740" y="19938"/>
                      </a:cubicBezTo>
                      <a:cubicBezTo>
                        <a:pt x="4030" y="19464"/>
                        <a:pt x="4030" y="19464"/>
                        <a:pt x="4030" y="19464"/>
                      </a:cubicBezTo>
                      <a:cubicBezTo>
                        <a:pt x="4836" y="18989"/>
                        <a:pt x="4836" y="18989"/>
                        <a:pt x="4836" y="18989"/>
                      </a:cubicBezTo>
                      <a:cubicBezTo>
                        <a:pt x="6125" y="19226"/>
                        <a:pt x="6125" y="19226"/>
                        <a:pt x="6125" y="19226"/>
                      </a:cubicBezTo>
                      <a:cubicBezTo>
                        <a:pt x="6125" y="17802"/>
                        <a:pt x="6125" y="17802"/>
                        <a:pt x="6125" y="17802"/>
                      </a:cubicBezTo>
                      <a:cubicBezTo>
                        <a:pt x="6125" y="17802"/>
                        <a:pt x="6125" y="17802"/>
                        <a:pt x="6125" y="17802"/>
                      </a:cubicBezTo>
                      <a:cubicBezTo>
                        <a:pt x="6287" y="17327"/>
                        <a:pt x="7415" y="15429"/>
                        <a:pt x="8382" y="15429"/>
                      </a:cubicBezTo>
                      <a:cubicBezTo>
                        <a:pt x="9027" y="15429"/>
                        <a:pt x="9672" y="16615"/>
                        <a:pt x="9994" y="17090"/>
                      </a:cubicBezTo>
                      <a:cubicBezTo>
                        <a:pt x="13057" y="17802"/>
                        <a:pt x="13057" y="17802"/>
                        <a:pt x="13057" y="17802"/>
                      </a:cubicBezTo>
                      <a:cubicBezTo>
                        <a:pt x="13057" y="17327"/>
                        <a:pt x="13379" y="16378"/>
                        <a:pt x="13540" y="16141"/>
                      </a:cubicBezTo>
                      <a:cubicBezTo>
                        <a:pt x="13863" y="15903"/>
                        <a:pt x="14185" y="15903"/>
                        <a:pt x="14507" y="16141"/>
                      </a:cubicBezTo>
                      <a:cubicBezTo>
                        <a:pt x="14669" y="16141"/>
                        <a:pt x="14830" y="16141"/>
                        <a:pt x="14991" y="16141"/>
                      </a:cubicBezTo>
                      <a:cubicBezTo>
                        <a:pt x="14991" y="16141"/>
                        <a:pt x="15152" y="16141"/>
                        <a:pt x="15152" y="16141"/>
                      </a:cubicBezTo>
                      <a:cubicBezTo>
                        <a:pt x="15636" y="15903"/>
                        <a:pt x="16281" y="15191"/>
                        <a:pt x="17087" y="15191"/>
                      </a:cubicBezTo>
                      <a:cubicBezTo>
                        <a:pt x="17409" y="15191"/>
                        <a:pt x="17731" y="15429"/>
                        <a:pt x="17893" y="15429"/>
                      </a:cubicBezTo>
                      <a:cubicBezTo>
                        <a:pt x="18054" y="15429"/>
                        <a:pt x="18054" y="15429"/>
                        <a:pt x="18215" y="15429"/>
                      </a:cubicBezTo>
                      <a:cubicBezTo>
                        <a:pt x="18215" y="15429"/>
                        <a:pt x="18215" y="15429"/>
                        <a:pt x="18376" y="15191"/>
                      </a:cubicBezTo>
                      <a:cubicBezTo>
                        <a:pt x="18376" y="14954"/>
                        <a:pt x="18699" y="14479"/>
                        <a:pt x="19182" y="14479"/>
                      </a:cubicBezTo>
                      <a:cubicBezTo>
                        <a:pt x="19666" y="14479"/>
                        <a:pt x="20472" y="14954"/>
                        <a:pt x="20633" y="15191"/>
                      </a:cubicBezTo>
                      <a:cubicBezTo>
                        <a:pt x="21600" y="14954"/>
                        <a:pt x="21600" y="14954"/>
                        <a:pt x="21600" y="14954"/>
                      </a:cubicBezTo>
                      <a:cubicBezTo>
                        <a:pt x="21278" y="14242"/>
                        <a:pt x="21278" y="14242"/>
                        <a:pt x="21278" y="14242"/>
                      </a:cubicBezTo>
                      <a:cubicBezTo>
                        <a:pt x="20472" y="13530"/>
                        <a:pt x="19988" y="13055"/>
                        <a:pt x="19988" y="12343"/>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13" name="Shape 4025"/>
                <p:cNvSpPr/>
                <p:nvPr/>
              </p:nvSpPr>
              <p:spPr>
                <a:xfrm>
                  <a:off x="855109" y="1060011"/>
                  <a:ext cx="495748" cy="381605"/>
                </a:xfrm>
                <a:custGeom>
                  <a:avLst/>
                  <a:gdLst/>
                  <a:ahLst/>
                  <a:cxnLst>
                    <a:cxn ang="0">
                      <a:pos x="wd2" y="hd2"/>
                    </a:cxn>
                    <a:cxn ang="5400000">
                      <a:pos x="wd2" y="hd2"/>
                    </a:cxn>
                    <a:cxn ang="10800000">
                      <a:pos x="wd2" y="hd2"/>
                    </a:cxn>
                    <a:cxn ang="16200000">
                      <a:pos x="wd2" y="hd2"/>
                    </a:cxn>
                  </a:cxnLst>
                  <a:rect l="0" t="0" r="r" b="b"/>
                  <a:pathLst>
                    <a:path w="21508" h="21600" extrusionOk="0">
                      <a:moveTo>
                        <a:pt x="20511" y="1454"/>
                      </a:moveTo>
                      <a:cubicBezTo>
                        <a:pt x="20345" y="1454"/>
                        <a:pt x="20345" y="1246"/>
                        <a:pt x="20345" y="1246"/>
                      </a:cubicBezTo>
                      <a:cubicBezTo>
                        <a:pt x="20345" y="1246"/>
                        <a:pt x="20345" y="1246"/>
                        <a:pt x="20345" y="1246"/>
                      </a:cubicBezTo>
                      <a:cubicBezTo>
                        <a:pt x="20179" y="1038"/>
                        <a:pt x="20179" y="1038"/>
                        <a:pt x="20179" y="831"/>
                      </a:cubicBezTo>
                      <a:cubicBezTo>
                        <a:pt x="20013" y="831"/>
                        <a:pt x="20013" y="623"/>
                        <a:pt x="20013" y="623"/>
                      </a:cubicBezTo>
                      <a:cubicBezTo>
                        <a:pt x="19846" y="415"/>
                        <a:pt x="19846" y="415"/>
                        <a:pt x="19680" y="208"/>
                      </a:cubicBezTo>
                      <a:cubicBezTo>
                        <a:pt x="19680" y="208"/>
                        <a:pt x="19680" y="208"/>
                        <a:pt x="19680" y="208"/>
                      </a:cubicBezTo>
                      <a:cubicBezTo>
                        <a:pt x="19680" y="208"/>
                        <a:pt x="19680" y="208"/>
                        <a:pt x="19680" y="208"/>
                      </a:cubicBezTo>
                      <a:cubicBezTo>
                        <a:pt x="19680" y="208"/>
                        <a:pt x="19680" y="208"/>
                        <a:pt x="19680" y="208"/>
                      </a:cubicBezTo>
                      <a:cubicBezTo>
                        <a:pt x="19680" y="208"/>
                        <a:pt x="19680" y="208"/>
                        <a:pt x="19680" y="208"/>
                      </a:cubicBezTo>
                      <a:cubicBezTo>
                        <a:pt x="19514" y="208"/>
                        <a:pt x="19348" y="415"/>
                        <a:pt x="19348" y="623"/>
                      </a:cubicBezTo>
                      <a:cubicBezTo>
                        <a:pt x="19182" y="623"/>
                        <a:pt x="19182" y="623"/>
                        <a:pt x="19182" y="623"/>
                      </a:cubicBezTo>
                      <a:cubicBezTo>
                        <a:pt x="18850" y="1038"/>
                        <a:pt x="18683" y="1454"/>
                        <a:pt x="18351" y="1662"/>
                      </a:cubicBezTo>
                      <a:cubicBezTo>
                        <a:pt x="18185" y="1662"/>
                        <a:pt x="18019" y="1662"/>
                        <a:pt x="17853" y="1662"/>
                      </a:cubicBezTo>
                      <a:cubicBezTo>
                        <a:pt x="17354" y="1662"/>
                        <a:pt x="16856" y="1454"/>
                        <a:pt x="16523" y="1246"/>
                      </a:cubicBezTo>
                      <a:cubicBezTo>
                        <a:pt x="16523" y="1246"/>
                        <a:pt x="16357" y="1038"/>
                        <a:pt x="15859" y="1038"/>
                      </a:cubicBezTo>
                      <a:cubicBezTo>
                        <a:pt x="15693" y="1038"/>
                        <a:pt x="15526" y="1246"/>
                        <a:pt x="15194" y="1246"/>
                      </a:cubicBezTo>
                      <a:cubicBezTo>
                        <a:pt x="15194" y="1246"/>
                        <a:pt x="15028" y="1246"/>
                        <a:pt x="15028" y="1246"/>
                      </a:cubicBezTo>
                      <a:cubicBezTo>
                        <a:pt x="14862" y="1246"/>
                        <a:pt x="14696" y="1246"/>
                        <a:pt x="14696" y="1246"/>
                      </a:cubicBezTo>
                      <a:cubicBezTo>
                        <a:pt x="14530" y="1246"/>
                        <a:pt x="14363" y="1246"/>
                        <a:pt x="14197" y="1246"/>
                      </a:cubicBezTo>
                      <a:cubicBezTo>
                        <a:pt x="14197" y="1246"/>
                        <a:pt x="14197" y="1246"/>
                        <a:pt x="14197" y="1246"/>
                      </a:cubicBezTo>
                      <a:cubicBezTo>
                        <a:pt x="14031" y="1246"/>
                        <a:pt x="13699" y="1454"/>
                        <a:pt x="13533" y="1662"/>
                      </a:cubicBezTo>
                      <a:cubicBezTo>
                        <a:pt x="13366" y="1869"/>
                        <a:pt x="13200" y="2077"/>
                        <a:pt x="13034" y="2285"/>
                      </a:cubicBezTo>
                      <a:cubicBezTo>
                        <a:pt x="12868" y="2285"/>
                        <a:pt x="12536" y="2492"/>
                        <a:pt x="12037" y="2492"/>
                      </a:cubicBezTo>
                      <a:cubicBezTo>
                        <a:pt x="11705" y="2492"/>
                        <a:pt x="11206" y="2285"/>
                        <a:pt x="10874" y="2285"/>
                      </a:cubicBezTo>
                      <a:cubicBezTo>
                        <a:pt x="10708" y="2077"/>
                        <a:pt x="10542" y="2077"/>
                        <a:pt x="10376" y="1869"/>
                      </a:cubicBezTo>
                      <a:cubicBezTo>
                        <a:pt x="10043" y="1662"/>
                        <a:pt x="9711" y="1246"/>
                        <a:pt x="9545" y="1246"/>
                      </a:cubicBezTo>
                      <a:cubicBezTo>
                        <a:pt x="9379" y="1246"/>
                        <a:pt x="8714" y="1454"/>
                        <a:pt x="8216" y="1869"/>
                      </a:cubicBezTo>
                      <a:cubicBezTo>
                        <a:pt x="8050" y="1869"/>
                        <a:pt x="8050" y="1869"/>
                        <a:pt x="7883" y="1869"/>
                      </a:cubicBezTo>
                      <a:cubicBezTo>
                        <a:pt x="7385" y="1869"/>
                        <a:pt x="7219" y="1454"/>
                        <a:pt x="7053" y="1038"/>
                      </a:cubicBezTo>
                      <a:cubicBezTo>
                        <a:pt x="6886" y="831"/>
                        <a:pt x="6886" y="623"/>
                        <a:pt x="6720" y="415"/>
                      </a:cubicBezTo>
                      <a:cubicBezTo>
                        <a:pt x="6720" y="415"/>
                        <a:pt x="6554" y="415"/>
                        <a:pt x="6222" y="415"/>
                      </a:cubicBezTo>
                      <a:cubicBezTo>
                        <a:pt x="6056" y="208"/>
                        <a:pt x="5557" y="208"/>
                        <a:pt x="5225" y="0"/>
                      </a:cubicBezTo>
                      <a:cubicBezTo>
                        <a:pt x="5225" y="0"/>
                        <a:pt x="5059" y="0"/>
                        <a:pt x="5059" y="208"/>
                      </a:cubicBezTo>
                      <a:cubicBezTo>
                        <a:pt x="5059" y="208"/>
                        <a:pt x="5059" y="208"/>
                        <a:pt x="4893" y="208"/>
                      </a:cubicBezTo>
                      <a:cubicBezTo>
                        <a:pt x="4893" y="415"/>
                        <a:pt x="4726" y="623"/>
                        <a:pt x="4394" y="623"/>
                      </a:cubicBezTo>
                      <a:cubicBezTo>
                        <a:pt x="4394" y="623"/>
                        <a:pt x="4394" y="623"/>
                        <a:pt x="4394" y="623"/>
                      </a:cubicBezTo>
                      <a:cubicBezTo>
                        <a:pt x="4394" y="623"/>
                        <a:pt x="4394" y="623"/>
                        <a:pt x="4394" y="623"/>
                      </a:cubicBezTo>
                      <a:cubicBezTo>
                        <a:pt x="4228" y="415"/>
                        <a:pt x="4228" y="415"/>
                        <a:pt x="4228" y="415"/>
                      </a:cubicBezTo>
                      <a:cubicBezTo>
                        <a:pt x="3896" y="415"/>
                        <a:pt x="3563" y="415"/>
                        <a:pt x="3231" y="415"/>
                      </a:cubicBezTo>
                      <a:cubicBezTo>
                        <a:pt x="2899" y="415"/>
                        <a:pt x="2899" y="415"/>
                        <a:pt x="2899" y="415"/>
                      </a:cubicBezTo>
                      <a:cubicBezTo>
                        <a:pt x="2733" y="623"/>
                        <a:pt x="2733" y="1038"/>
                        <a:pt x="2733" y="1454"/>
                      </a:cubicBezTo>
                      <a:cubicBezTo>
                        <a:pt x="2733" y="1869"/>
                        <a:pt x="2566" y="2077"/>
                        <a:pt x="2400" y="2285"/>
                      </a:cubicBezTo>
                      <a:cubicBezTo>
                        <a:pt x="2234" y="2700"/>
                        <a:pt x="1736" y="3323"/>
                        <a:pt x="1736" y="3738"/>
                      </a:cubicBezTo>
                      <a:cubicBezTo>
                        <a:pt x="1736" y="3738"/>
                        <a:pt x="1736" y="3946"/>
                        <a:pt x="1736" y="3946"/>
                      </a:cubicBezTo>
                      <a:cubicBezTo>
                        <a:pt x="1736" y="3946"/>
                        <a:pt x="1736" y="3946"/>
                        <a:pt x="1736" y="3946"/>
                      </a:cubicBezTo>
                      <a:cubicBezTo>
                        <a:pt x="1736" y="4154"/>
                        <a:pt x="1570" y="4154"/>
                        <a:pt x="1570" y="4154"/>
                      </a:cubicBezTo>
                      <a:cubicBezTo>
                        <a:pt x="1570" y="4154"/>
                        <a:pt x="1570" y="4362"/>
                        <a:pt x="1570" y="4362"/>
                      </a:cubicBezTo>
                      <a:cubicBezTo>
                        <a:pt x="1570" y="4362"/>
                        <a:pt x="1570" y="4362"/>
                        <a:pt x="1570" y="4362"/>
                      </a:cubicBezTo>
                      <a:cubicBezTo>
                        <a:pt x="1570" y="4362"/>
                        <a:pt x="1570" y="4569"/>
                        <a:pt x="1570" y="4569"/>
                      </a:cubicBezTo>
                      <a:cubicBezTo>
                        <a:pt x="1570" y="4569"/>
                        <a:pt x="1570" y="4777"/>
                        <a:pt x="1736" y="4777"/>
                      </a:cubicBezTo>
                      <a:cubicBezTo>
                        <a:pt x="1736" y="4777"/>
                        <a:pt x="1736" y="4985"/>
                        <a:pt x="1736" y="4985"/>
                      </a:cubicBezTo>
                      <a:cubicBezTo>
                        <a:pt x="1736" y="5192"/>
                        <a:pt x="1736" y="5192"/>
                        <a:pt x="1736" y="5192"/>
                      </a:cubicBezTo>
                      <a:cubicBezTo>
                        <a:pt x="1736" y="5192"/>
                        <a:pt x="1736" y="5400"/>
                        <a:pt x="1736" y="5400"/>
                      </a:cubicBezTo>
                      <a:cubicBezTo>
                        <a:pt x="1736" y="5400"/>
                        <a:pt x="1736" y="5608"/>
                        <a:pt x="1736" y="5608"/>
                      </a:cubicBezTo>
                      <a:cubicBezTo>
                        <a:pt x="1902" y="6438"/>
                        <a:pt x="1902" y="8723"/>
                        <a:pt x="1403" y="9346"/>
                      </a:cubicBezTo>
                      <a:cubicBezTo>
                        <a:pt x="1071" y="9762"/>
                        <a:pt x="905" y="10385"/>
                        <a:pt x="739" y="10592"/>
                      </a:cubicBezTo>
                      <a:cubicBezTo>
                        <a:pt x="739" y="10592"/>
                        <a:pt x="739" y="10592"/>
                        <a:pt x="739" y="10592"/>
                      </a:cubicBezTo>
                      <a:cubicBezTo>
                        <a:pt x="739" y="10800"/>
                        <a:pt x="739" y="10800"/>
                        <a:pt x="739" y="10800"/>
                      </a:cubicBezTo>
                      <a:cubicBezTo>
                        <a:pt x="739" y="10800"/>
                        <a:pt x="240" y="11215"/>
                        <a:pt x="74" y="12046"/>
                      </a:cubicBezTo>
                      <a:cubicBezTo>
                        <a:pt x="-92" y="12877"/>
                        <a:pt x="74" y="13292"/>
                        <a:pt x="74" y="13915"/>
                      </a:cubicBezTo>
                      <a:cubicBezTo>
                        <a:pt x="74" y="14123"/>
                        <a:pt x="74" y="14538"/>
                        <a:pt x="74" y="14746"/>
                      </a:cubicBezTo>
                      <a:cubicBezTo>
                        <a:pt x="74" y="15162"/>
                        <a:pt x="240" y="15369"/>
                        <a:pt x="406" y="15577"/>
                      </a:cubicBezTo>
                      <a:cubicBezTo>
                        <a:pt x="406" y="15785"/>
                        <a:pt x="406" y="15992"/>
                        <a:pt x="573" y="15992"/>
                      </a:cubicBezTo>
                      <a:cubicBezTo>
                        <a:pt x="573" y="15992"/>
                        <a:pt x="573" y="16200"/>
                        <a:pt x="573" y="16200"/>
                      </a:cubicBezTo>
                      <a:cubicBezTo>
                        <a:pt x="573" y="16200"/>
                        <a:pt x="573" y="16408"/>
                        <a:pt x="573" y="16408"/>
                      </a:cubicBezTo>
                      <a:cubicBezTo>
                        <a:pt x="573" y="16408"/>
                        <a:pt x="573" y="16408"/>
                        <a:pt x="573" y="16408"/>
                      </a:cubicBezTo>
                      <a:cubicBezTo>
                        <a:pt x="739" y="16615"/>
                        <a:pt x="1736" y="16823"/>
                        <a:pt x="2400" y="17031"/>
                      </a:cubicBezTo>
                      <a:cubicBezTo>
                        <a:pt x="2733" y="17031"/>
                        <a:pt x="2899" y="17031"/>
                        <a:pt x="3231" y="17238"/>
                      </a:cubicBezTo>
                      <a:cubicBezTo>
                        <a:pt x="4228" y="17446"/>
                        <a:pt x="5225" y="19315"/>
                        <a:pt x="5225" y="19938"/>
                      </a:cubicBezTo>
                      <a:cubicBezTo>
                        <a:pt x="5225" y="20354"/>
                        <a:pt x="5723" y="21392"/>
                        <a:pt x="6056" y="21600"/>
                      </a:cubicBezTo>
                      <a:cubicBezTo>
                        <a:pt x="6222" y="21600"/>
                        <a:pt x="6222" y="21600"/>
                        <a:pt x="6222" y="21600"/>
                      </a:cubicBezTo>
                      <a:cubicBezTo>
                        <a:pt x="6388" y="21600"/>
                        <a:pt x="6720" y="21392"/>
                        <a:pt x="6886" y="21392"/>
                      </a:cubicBezTo>
                      <a:cubicBezTo>
                        <a:pt x="7219" y="21185"/>
                        <a:pt x="7551" y="20977"/>
                        <a:pt x="7883" y="20977"/>
                      </a:cubicBezTo>
                      <a:cubicBezTo>
                        <a:pt x="8216" y="20977"/>
                        <a:pt x="8216" y="20977"/>
                        <a:pt x="8216" y="20977"/>
                      </a:cubicBezTo>
                      <a:cubicBezTo>
                        <a:pt x="9711" y="20977"/>
                        <a:pt x="10043" y="20769"/>
                        <a:pt x="10043" y="20769"/>
                      </a:cubicBezTo>
                      <a:cubicBezTo>
                        <a:pt x="10210" y="20769"/>
                        <a:pt x="10376" y="20562"/>
                        <a:pt x="10376" y="20562"/>
                      </a:cubicBezTo>
                      <a:cubicBezTo>
                        <a:pt x="10376" y="20562"/>
                        <a:pt x="10376" y="20562"/>
                        <a:pt x="10376" y="20562"/>
                      </a:cubicBezTo>
                      <a:cubicBezTo>
                        <a:pt x="10376" y="20562"/>
                        <a:pt x="10542" y="20354"/>
                        <a:pt x="10542" y="20354"/>
                      </a:cubicBezTo>
                      <a:cubicBezTo>
                        <a:pt x="10542" y="20354"/>
                        <a:pt x="10542" y="20146"/>
                        <a:pt x="10542" y="20146"/>
                      </a:cubicBezTo>
                      <a:cubicBezTo>
                        <a:pt x="10542" y="20146"/>
                        <a:pt x="10542" y="19938"/>
                        <a:pt x="10542" y="19938"/>
                      </a:cubicBezTo>
                      <a:cubicBezTo>
                        <a:pt x="10542" y="19938"/>
                        <a:pt x="10542" y="19731"/>
                        <a:pt x="10708" y="19731"/>
                      </a:cubicBezTo>
                      <a:cubicBezTo>
                        <a:pt x="10708" y="19731"/>
                        <a:pt x="10708" y="19523"/>
                        <a:pt x="10708" y="19523"/>
                      </a:cubicBezTo>
                      <a:cubicBezTo>
                        <a:pt x="10708" y="19523"/>
                        <a:pt x="10708" y="19315"/>
                        <a:pt x="10708" y="19315"/>
                      </a:cubicBezTo>
                      <a:cubicBezTo>
                        <a:pt x="10708" y="19315"/>
                        <a:pt x="10708" y="19315"/>
                        <a:pt x="10708" y="19315"/>
                      </a:cubicBezTo>
                      <a:cubicBezTo>
                        <a:pt x="10708" y="19108"/>
                        <a:pt x="10708" y="19108"/>
                        <a:pt x="10708" y="19108"/>
                      </a:cubicBezTo>
                      <a:cubicBezTo>
                        <a:pt x="10708" y="18900"/>
                        <a:pt x="10708" y="18900"/>
                        <a:pt x="10708" y="18900"/>
                      </a:cubicBezTo>
                      <a:cubicBezTo>
                        <a:pt x="10874" y="18900"/>
                        <a:pt x="10874" y="18900"/>
                        <a:pt x="10874" y="18692"/>
                      </a:cubicBezTo>
                      <a:cubicBezTo>
                        <a:pt x="10874" y="18692"/>
                        <a:pt x="10874" y="18692"/>
                        <a:pt x="10874" y="18692"/>
                      </a:cubicBezTo>
                      <a:cubicBezTo>
                        <a:pt x="10874" y="18692"/>
                        <a:pt x="10874" y="18692"/>
                        <a:pt x="10874" y="18692"/>
                      </a:cubicBezTo>
                      <a:cubicBezTo>
                        <a:pt x="10874" y="18692"/>
                        <a:pt x="10874" y="18692"/>
                        <a:pt x="10874" y="18692"/>
                      </a:cubicBezTo>
                      <a:cubicBezTo>
                        <a:pt x="10874" y="18485"/>
                        <a:pt x="10874" y="18485"/>
                        <a:pt x="10874" y="18485"/>
                      </a:cubicBezTo>
                      <a:cubicBezTo>
                        <a:pt x="10874" y="18485"/>
                        <a:pt x="10874" y="18485"/>
                        <a:pt x="10874" y="18485"/>
                      </a:cubicBezTo>
                      <a:cubicBezTo>
                        <a:pt x="10874" y="18277"/>
                        <a:pt x="10874" y="18277"/>
                        <a:pt x="10874" y="18277"/>
                      </a:cubicBezTo>
                      <a:cubicBezTo>
                        <a:pt x="12868" y="15785"/>
                        <a:pt x="13200" y="15577"/>
                        <a:pt x="13200" y="15577"/>
                      </a:cubicBezTo>
                      <a:cubicBezTo>
                        <a:pt x="13366" y="15577"/>
                        <a:pt x="13533" y="15577"/>
                        <a:pt x="13699" y="15577"/>
                      </a:cubicBezTo>
                      <a:cubicBezTo>
                        <a:pt x="13865" y="15577"/>
                        <a:pt x="14031" y="15577"/>
                        <a:pt x="14197" y="15577"/>
                      </a:cubicBezTo>
                      <a:cubicBezTo>
                        <a:pt x="14363" y="15369"/>
                        <a:pt x="14530" y="15369"/>
                        <a:pt x="14696" y="15369"/>
                      </a:cubicBezTo>
                      <a:cubicBezTo>
                        <a:pt x="15028" y="15369"/>
                        <a:pt x="15693" y="15785"/>
                        <a:pt x="16025" y="16408"/>
                      </a:cubicBezTo>
                      <a:cubicBezTo>
                        <a:pt x="16025" y="16408"/>
                        <a:pt x="16025" y="16200"/>
                        <a:pt x="16025" y="16200"/>
                      </a:cubicBezTo>
                      <a:cubicBezTo>
                        <a:pt x="16357" y="15369"/>
                        <a:pt x="16357" y="15369"/>
                        <a:pt x="16357" y="15369"/>
                      </a:cubicBezTo>
                      <a:cubicBezTo>
                        <a:pt x="16690" y="14746"/>
                        <a:pt x="17520" y="12877"/>
                        <a:pt x="17520" y="12462"/>
                      </a:cubicBezTo>
                      <a:cubicBezTo>
                        <a:pt x="17520" y="11838"/>
                        <a:pt x="18019" y="11423"/>
                        <a:pt x="18185" y="11215"/>
                      </a:cubicBezTo>
                      <a:cubicBezTo>
                        <a:pt x="18351" y="11215"/>
                        <a:pt x="18351" y="11008"/>
                        <a:pt x="18517" y="11008"/>
                      </a:cubicBezTo>
                      <a:cubicBezTo>
                        <a:pt x="18517" y="10800"/>
                        <a:pt x="18517" y="10800"/>
                        <a:pt x="18517" y="10800"/>
                      </a:cubicBezTo>
                      <a:cubicBezTo>
                        <a:pt x="18517" y="10385"/>
                        <a:pt x="18517" y="9554"/>
                        <a:pt x="18850" y="9346"/>
                      </a:cubicBezTo>
                      <a:cubicBezTo>
                        <a:pt x="19016" y="9138"/>
                        <a:pt x="19182" y="8515"/>
                        <a:pt x="19182" y="8308"/>
                      </a:cubicBezTo>
                      <a:cubicBezTo>
                        <a:pt x="19016" y="7685"/>
                        <a:pt x="20345" y="5400"/>
                        <a:pt x="20345" y="5400"/>
                      </a:cubicBezTo>
                      <a:cubicBezTo>
                        <a:pt x="20511" y="5192"/>
                        <a:pt x="20677" y="5192"/>
                        <a:pt x="21010" y="4985"/>
                      </a:cubicBezTo>
                      <a:cubicBezTo>
                        <a:pt x="21010" y="4985"/>
                        <a:pt x="21342" y="4985"/>
                        <a:pt x="21342" y="4777"/>
                      </a:cubicBezTo>
                      <a:cubicBezTo>
                        <a:pt x="21342" y="4777"/>
                        <a:pt x="21342" y="4569"/>
                        <a:pt x="21342" y="4569"/>
                      </a:cubicBezTo>
                      <a:cubicBezTo>
                        <a:pt x="21342" y="4154"/>
                        <a:pt x="21508" y="3946"/>
                        <a:pt x="21508" y="3738"/>
                      </a:cubicBezTo>
                      <a:cubicBezTo>
                        <a:pt x="21010" y="3738"/>
                        <a:pt x="20511" y="3115"/>
                        <a:pt x="20511" y="2492"/>
                      </a:cubicBezTo>
                      <a:cubicBezTo>
                        <a:pt x="20511" y="2492"/>
                        <a:pt x="20511" y="2285"/>
                        <a:pt x="20511" y="2285"/>
                      </a:cubicBezTo>
                      <a:cubicBezTo>
                        <a:pt x="20511" y="2285"/>
                        <a:pt x="20511" y="2285"/>
                        <a:pt x="20511" y="2077"/>
                      </a:cubicBezTo>
                      <a:cubicBezTo>
                        <a:pt x="20511" y="2077"/>
                        <a:pt x="20511" y="2077"/>
                        <a:pt x="20511" y="1869"/>
                      </a:cubicBezTo>
                      <a:cubicBezTo>
                        <a:pt x="20511" y="1869"/>
                        <a:pt x="20511" y="1869"/>
                        <a:pt x="20511" y="1869"/>
                      </a:cubicBezTo>
                      <a:cubicBezTo>
                        <a:pt x="20511" y="1662"/>
                        <a:pt x="20511" y="1662"/>
                        <a:pt x="20511" y="1662"/>
                      </a:cubicBezTo>
                      <a:cubicBezTo>
                        <a:pt x="20511" y="1454"/>
                        <a:pt x="20511" y="1454"/>
                        <a:pt x="20511" y="1454"/>
                      </a:cubicBezTo>
                      <a:cubicBezTo>
                        <a:pt x="20511" y="1454"/>
                        <a:pt x="20511" y="1454"/>
                        <a:pt x="20511" y="1454"/>
                      </a:cubicBezTo>
                      <a:cubicBezTo>
                        <a:pt x="20511" y="1454"/>
                        <a:pt x="20511" y="1454"/>
                        <a:pt x="20511" y="145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14" name="Shape 4026"/>
                <p:cNvSpPr/>
                <p:nvPr/>
              </p:nvSpPr>
              <p:spPr>
                <a:xfrm>
                  <a:off x="769339" y="1117830"/>
                  <a:ext cx="114187" cy="238985"/>
                </a:xfrm>
                <a:custGeom>
                  <a:avLst/>
                  <a:gdLst/>
                  <a:ahLst/>
                  <a:cxnLst>
                    <a:cxn ang="0">
                      <a:pos x="wd2" y="hd2"/>
                    </a:cxn>
                    <a:cxn ang="5400000">
                      <a:pos x="wd2" y="hd2"/>
                    </a:cxn>
                    <a:cxn ang="10800000">
                      <a:pos x="wd2" y="hd2"/>
                    </a:cxn>
                    <a:cxn ang="16200000">
                      <a:pos x="wd2" y="hd2"/>
                    </a:cxn>
                  </a:cxnLst>
                  <a:rect l="0" t="0" r="r" b="b"/>
                  <a:pathLst>
                    <a:path w="21353" h="21600" extrusionOk="0">
                      <a:moveTo>
                        <a:pt x="19440" y="1994"/>
                      </a:moveTo>
                      <a:cubicBezTo>
                        <a:pt x="19440" y="1994"/>
                        <a:pt x="18720" y="1994"/>
                        <a:pt x="18720" y="1662"/>
                      </a:cubicBezTo>
                      <a:cubicBezTo>
                        <a:pt x="17280" y="1662"/>
                        <a:pt x="16560" y="997"/>
                        <a:pt x="16560" y="665"/>
                      </a:cubicBezTo>
                      <a:cubicBezTo>
                        <a:pt x="16560" y="665"/>
                        <a:pt x="16560" y="332"/>
                        <a:pt x="16560" y="332"/>
                      </a:cubicBezTo>
                      <a:cubicBezTo>
                        <a:pt x="16560" y="332"/>
                        <a:pt x="16560" y="0"/>
                        <a:pt x="16560" y="0"/>
                      </a:cubicBezTo>
                      <a:cubicBezTo>
                        <a:pt x="16560" y="0"/>
                        <a:pt x="15840" y="0"/>
                        <a:pt x="15840" y="0"/>
                      </a:cubicBezTo>
                      <a:cubicBezTo>
                        <a:pt x="15840" y="0"/>
                        <a:pt x="15840" y="0"/>
                        <a:pt x="15120" y="0"/>
                      </a:cubicBezTo>
                      <a:cubicBezTo>
                        <a:pt x="15120" y="0"/>
                        <a:pt x="15120" y="0"/>
                        <a:pt x="15120" y="0"/>
                      </a:cubicBezTo>
                      <a:cubicBezTo>
                        <a:pt x="15120" y="332"/>
                        <a:pt x="15120" y="332"/>
                        <a:pt x="15120" y="332"/>
                      </a:cubicBezTo>
                      <a:cubicBezTo>
                        <a:pt x="15120" y="332"/>
                        <a:pt x="15120" y="665"/>
                        <a:pt x="15120" y="665"/>
                      </a:cubicBezTo>
                      <a:cubicBezTo>
                        <a:pt x="15120" y="665"/>
                        <a:pt x="15120" y="665"/>
                        <a:pt x="15120" y="997"/>
                      </a:cubicBezTo>
                      <a:cubicBezTo>
                        <a:pt x="15120" y="997"/>
                        <a:pt x="15120" y="997"/>
                        <a:pt x="15120" y="997"/>
                      </a:cubicBezTo>
                      <a:cubicBezTo>
                        <a:pt x="15840" y="2991"/>
                        <a:pt x="15840" y="2991"/>
                        <a:pt x="15840" y="2991"/>
                      </a:cubicBezTo>
                      <a:cubicBezTo>
                        <a:pt x="14400" y="2326"/>
                        <a:pt x="14400" y="2326"/>
                        <a:pt x="14400" y="2326"/>
                      </a:cubicBezTo>
                      <a:cubicBezTo>
                        <a:pt x="13680" y="2658"/>
                        <a:pt x="13680" y="2658"/>
                        <a:pt x="12960" y="2658"/>
                      </a:cubicBezTo>
                      <a:cubicBezTo>
                        <a:pt x="12960" y="2991"/>
                        <a:pt x="12960" y="2991"/>
                        <a:pt x="12240" y="2991"/>
                      </a:cubicBezTo>
                      <a:cubicBezTo>
                        <a:pt x="11520" y="3655"/>
                        <a:pt x="9360" y="3655"/>
                        <a:pt x="7200" y="3988"/>
                      </a:cubicBezTo>
                      <a:cubicBezTo>
                        <a:pt x="6480" y="3988"/>
                        <a:pt x="5040" y="3988"/>
                        <a:pt x="4320" y="3988"/>
                      </a:cubicBezTo>
                      <a:cubicBezTo>
                        <a:pt x="4320" y="3988"/>
                        <a:pt x="3600" y="4320"/>
                        <a:pt x="2880" y="4652"/>
                      </a:cubicBezTo>
                      <a:cubicBezTo>
                        <a:pt x="2160" y="4985"/>
                        <a:pt x="1440" y="5317"/>
                        <a:pt x="720" y="5317"/>
                      </a:cubicBezTo>
                      <a:cubicBezTo>
                        <a:pt x="720" y="5317"/>
                        <a:pt x="720" y="5317"/>
                        <a:pt x="0" y="5317"/>
                      </a:cubicBezTo>
                      <a:cubicBezTo>
                        <a:pt x="0" y="5317"/>
                        <a:pt x="0" y="5317"/>
                        <a:pt x="0" y="5317"/>
                      </a:cubicBezTo>
                      <a:cubicBezTo>
                        <a:pt x="0" y="5317"/>
                        <a:pt x="0" y="5649"/>
                        <a:pt x="0" y="5649"/>
                      </a:cubicBezTo>
                      <a:cubicBezTo>
                        <a:pt x="720" y="5649"/>
                        <a:pt x="720" y="5982"/>
                        <a:pt x="720" y="5982"/>
                      </a:cubicBezTo>
                      <a:cubicBezTo>
                        <a:pt x="720" y="5982"/>
                        <a:pt x="720" y="5982"/>
                        <a:pt x="720" y="5982"/>
                      </a:cubicBezTo>
                      <a:cubicBezTo>
                        <a:pt x="720" y="6314"/>
                        <a:pt x="720" y="6314"/>
                        <a:pt x="720" y="6314"/>
                      </a:cubicBezTo>
                      <a:cubicBezTo>
                        <a:pt x="720" y="6314"/>
                        <a:pt x="720" y="6314"/>
                        <a:pt x="720" y="6314"/>
                      </a:cubicBezTo>
                      <a:cubicBezTo>
                        <a:pt x="720" y="6646"/>
                        <a:pt x="720" y="6646"/>
                        <a:pt x="720" y="6646"/>
                      </a:cubicBezTo>
                      <a:cubicBezTo>
                        <a:pt x="720" y="6646"/>
                        <a:pt x="720" y="6646"/>
                        <a:pt x="720" y="6646"/>
                      </a:cubicBezTo>
                      <a:cubicBezTo>
                        <a:pt x="720" y="6646"/>
                        <a:pt x="720" y="6978"/>
                        <a:pt x="1440" y="6978"/>
                      </a:cubicBezTo>
                      <a:cubicBezTo>
                        <a:pt x="1440" y="6978"/>
                        <a:pt x="1440" y="6978"/>
                        <a:pt x="1440" y="6978"/>
                      </a:cubicBezTo>
                      <a:cubicBezTo>
                        <a:pt x="1440" y="6978"/>
                        <a:pt x="1440" y="6978"/>
                        <a:pt x="1440" y="6978"/>
                      </a:cubicBezTo>
                      <a:cubicBezTo>
                        <a:pt x="1440" y="6978"/>
                        <a:pt x="1440" y="6978"/>
                        <a:pt x="1440" y="6978"/>
                      </a:cubicBezTo>
                      <a:cubicBezTo>
                        <a:pt x="1440" y="7311"/>
                        <a:pt x="2160" y="7311"/>
                        <a:pt x="2160" y="7311"/>
                      </a:cubicBezTo>
                      <a:cubicBezTo>
                        <a:pt x="2160" y="7311"/>
                        <a:pt x="2160" y="7311"/>
                        <a:pt x="2160" y="7311"/>
                      </a:cubicBezTo>
                      <a:cubicBezTo>
                        <a:pt x="2160" y="7311"/>
                        <a:pt x="2160" y="7311"/>
                        <a:pt x="2880" y="7311"/>
                      </a:cubicBezTo>
                      <a:cubicBezTo>
                        <a:pt x="2880" y="7643"/>
                        <a:pt x="3600" y="7643"/>
                        <a:pt x="3600" y="7643"/>
                      </a:cubicBezTo>
                      <a:cubicBezTo>
                        <a:pt x="7200" y="8640"/>
                        <a:pt x="6480" y="9637"/>
                        <a:pt x="5760" y="10302"/>
                      </a:cubicBezTo>
                      <a:cubicBezTo>
                        <a:pt x="5760" y="10302"/>
                        <a:pt x="5760" y="10634"/>
                        <a:pt x="5760" y="10634"/>
                      </a:cubicBezTo>
                      <a:cubicBezTo>
                        <a:pt x="7200" y="11298"/>
                        <a:pt x="7200" y="12295"/>
                        <a:pt x="7200" y="13625"/>
                      </a:cubicBezTo>
                      <a:cubicBezTo>
                        <a:pt x="7200" y="14289"/>
                        <a:pt x="7200" y="14954"/>
                        <a:pt x="7200" y="15286"/>
                      </a:cubicBezTo>
                      <a:cubicBezTo>
                        <a:pt x="7200" y="15618"/>
                        <a:pt x="7200" y="15618"/>
                        <a:pt x="7200" y="15951"/>
                      </a:cubicBezTo>
                      <a:cubicBezTo>
                        <a:pt x="7920" y="15951"/>
                        <a:pt x="7920" y="15951"/>
                        <a:pt x="7920" y="15951"/>
                      </a:cubicBezTo>
                      <a:cubicBezTo>
                        <a:pt x="7920" y="16283"/>
                        <a:pt x="7920" y="16283"/>
                        <a:pt x="7920" y="16283"/>
                      </a:cubicBezTo>
                      <a:cubicBezTo>
                        <a:pt x="7920" y="16615"/>
                        <a:pt x="7920" y="16615"/>
                        <a:pt x="7920" y="16615"/>
                      </a:cubicBezTo>
                      <a:cubicBezTo>
                        <a:pt x="7920" y="16948"/>
                        <a:pt x="7920" y="16948"/>
                        <a:pt x="7920" y="16948"/>
                      </a:cubicBezTo>
                      <a:cubicBezTo>
                        <a:pt x="7920" y="17280"/>
                        <a:pt x="7920" y="17280"/>
                        <a:pt x="7920" y="17280"/>
                      </a:cubicBezTo>
                      <a:cubicBezTo>
                        <a:pt x="7920" y="17612"/>
                        <a:pt x="7920" y="17612"/>
                        <a:pt x="7920" y="17945"/>
                      </a:cubicBezTo>
                      <a:cubicBezTo>
                        <a:pt x="7920" y="17945"/>
                        <a:pt x="7920" y="17945"/>
                        <a:pt x="7920" y="18277"/>
                      </a:cubicBezTo>
                      <a:cubicBezTo>
                        <a:pt x="7920" y="18277"/>
                        <a:pt x="7920" y="18609"/>
                        <a:pt x="7920" y="18609"/>
                      </a:cubicBezTo>
                      <a:cubicBezTo>
                        <a:pt x="7920" y="18942"/>
                        <a:pt x="7920" y="18942"/>
                        <a:pt x="7920" y="18942"/>
                      </a:cubicBezTo>
                      <a:cubicBezTo>
                        <a:pt x="7920" y="19274"/>
                        <a:pt x="7920" y="19606"/>
                        <a:pt x="7920" y="19606"/>
                      </a:cubicBezTo>
                      <a:cubicBezTo>
                        <a:pt x="7920" y="19938"/>
                        <a:pt x="7920" y="19938"/>
                        <a:pt x="7920" y="19938"/>
                      </a:cubicBezTo>
                      <a:cubicBezTo>
                        <a:pt x="7920" y="20271"/>
                        <a:pt x="7920" y="20603"/>
                        <a:pt x="7920" y="20935"/>
                      </a:cubicBezTo>
                      <a:cubicBezTo>
                        <a:pt x="7920" y="20935"/>
                        <a:pt x="7920" y="21268"/>
                        <a:pt x="7920" y="21268"/>
                      </a:cubicBezTo>
                      <a:cubicBezTo>
                        <a:pt x="7920" y="21268"/>
                        <a:pt x="7920" y="21600"/>
                        <a:pt x="7920" y="21600"/>
                      </a:cubicBezTo>
                      <a:cubicBezTo>
                        <a:pt x="10080" y="21600"/>
                        <a:pt x="11520" y="21600"/>
                        <a:pt x="12240" y="21600"/>
                      </a:cubicBezTo>
                      <a:cubicBezTo>
                        <a:pt x="12960" y="21600"/>
                        <a:pt x="13680" y="21268"/>
                        <a:pt x="14400" y="20935"/>
                      </a:cubicBezTo>
                      <a:cubicBezTo>
                        <a:pt x="14400" y="20935"/>
                        <a:pt x="15120" y="20603"/>
                        <a:pt x="15840" y="20603"/>
                      </a:cubicBezTo>
                      <a:cubicBezTo>
                        <a:pt x="15120" y="20603"/>
                        <a:pt x="15120" y="20603"/>
                        <a:pt x="15120" y="20271"/>
                      </a:cubicBezTo>
                      <a:cubicBezTo>
                        <a:pt x="14400" y="19938"/>
                        <a:pt x="13680" y="19274"/>
                        <a:pt x="13680" y="18277"/>
                      </a:cubicBezTo>
                      <a:cubicBezTo>
                        <a:pt x="13680" y="17945"/>
                        <a:pt x="13680" y="17612"/>
                        <a:pt x="13680" y="16948"/>
                      </a:cubicBezTo>
                      <a:cubicBezTo>
                        <a:pt x="13680" y="15951"/>
                        <a:pt x="12960" y="15286"/>
                        <a:pt x="13680" y="13957"/>
                      </a:cubicBezTo>
                      <a:cubicBezTo>
                        <a:pt x="14400" y="12295"/>
                        <a:pt x="16560" y="11298"/>
                        <a:pt x="17280" y="10966"/>
                      </a:cubicBezTo>
                      <a:cubicBezTo>
                        <a:pt x="18000" y="10302"/>
                        <a:pt x="18720" y="9305"/>
                        <a:pt x="20160" y="8640"/>
                      </a:cubicBezTo>
                      <a:cubicBezTo>
                        <a:pt x="21600" y="8308"/>
                        <a:pt x="21600" y="5982"/>
                        <a:pt x="20880" y="3988"/>
                      </a:cubicBezTo>
                      <a:cubicBezTo>
                        <a:pt x="20880" y="3655"/>
                        <a:pt x="20880" y="3655"/>
                        <a:pt x="20880" y="3323"/>
                      </a:cubicBezTo>
                      <a:cubicBezTo>
                        <a:pt x="20880" y="3323"/>
                        <a:pt x="20880" y="3323"/>
                        <a:pt x="20880" y="3323"/>
                      </a:cubicBezTo>
                      <a:cubicBezTo>
                        <a:pt x="20880" y="3323"/>
                        <a:pt x="20880" y="2991"/>
                        <a:pt x="20880" y="2991"/>
                      </a:cubicBezTo>
                      <a:cubicBezTo>
                        <a:pt x="20880" y="2658"/>
                        <a:pt x="20880" y="2658"/>
                        <a:pt x="20880" y="2658"/>
                      </a:cubicBezTo>
                      <a:cubicBezTo>
                        <a:pt x="20880" y="2658"/>
                        <a:pt x="20160" y="2326"/>
                        <a:pt x="20160" y="1994"/>
                      </a:cubicBezTo>
                      <a:cubicBezTo>
                        <a:pt x="20160" y="1994"/>
                        <a:pt x="20160" y="1994"/>
                        <a:pt x="19440" y="1994"/>
                      </a:cubicBezTo>
                      <a:cubicBezTo>
                        <a:pt x="19440" y="1994"/>
                        <a:pt x="19440" y="1994"/>
                        <a:pt x="19440" y="199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15" name="Shape 4027"/>
                <p:cNvSpPr/>
                <p:nvPr/>
              </p:nvSpPr>
              <p:spPr>
                <a:xfrm>
                  <a:off x="877688" y="1152521"/>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16" name="Shape 4028"/>
                <p:cNvSpPr/>
                <p:nvPr/>
              </p:nvSpPr>
              <p:spPr>
                <a:xfrm>
                  <a:off x="847815" y="1340148"/>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0" y="21600"/>
                        <a:pt x="0" y="21600"/>
                        <a:pt x="0" y="0"/>
                      </a:cubicBezTo>
                      <a:cubicBezTo>
                        <a:pt x="0" y="21600"/>
                        <a:pt x="0" y="21600"/>
                        <a:pt x="21600" y="21600"/>
                      </a:cubicBezTo>
                      <a:cubicBezTo>
                        <a:pt x="21600" y="21600"/>
                        <a:pt x="216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17" name="Shape 4029"/>
                <p:cNvSpPr/>
                <p:nvPr/>
              </p:nvSpPr>
              <p:spPr>
                <a:xfrm>
                  <a:off x="877688" y="1149346"/>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18" name="Shape 4030"/>
                <p:cNvSpPr/>
                <p:nvPr/>
              </p:nvSpPr>
              <p:spPr>
                <a:xfrm>
                  <a:off x="875696" y="1140957"/>
                  <a:ext cx="6351" cy="771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0"/>
                        <a:pt x="0" y="0"/>
                      </a:cubicBezTo>
                      <a:cubicBezTo>
                        <a:pt x="0" y="10800"/>
                        <a:pt x="21600" y="21600"/>
                        <a:pt x="21600" y="21600"/>
                      </a:cubicBezTo>
                      <a:cubicBezTo>
                        <a:pt x="21600" y="21600"/>
                        <a:pt x="0" y="108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19" name="Shape 4031"/>
                <p:cNvSpPr/>
                <p:nvPr/>
              </p:nvSpPr>
              <p:spPr>
                <a:xfrm>
                  <a:off x="737475" y="1171794"/>
                  <a:ext cx="59746" cy="196585"/>
                </a:xfrm>
                <a:custGeom>
                  <a:avLst/>
                  <a:gdLst/>
                  <a:ahLst/>
                  <a:cxnLst>
                    <a:cxn ang="0">
                      <a:pos x="wd2" y="hd2"/>
                    </a:cxn>
                    <a:cxn ang="5400000">
                      <a:pos x="wd2" y="hd2"/>
                    </a:cxn>
                    <a:cxn ang="10800000">
                      <a:pos x="wd2" y="hd2"/>
                    </a:cxn>
                    <a:cxn ang="16200000">
                      <a:pos x="wd2" y="hd2"/>
                    </a:cxn>
                  </a:cxnLst>
                  <a:rect l="0" t="0" r="r" b="b"/>
                  <a:pathLst>
                    <a:path w="21600" h="21600" extrusionOk="0">
                      <a:moveTo>
                        <a:pt x="2700" y="408"/>
                      </a:moveTo>
                      <a:cubicBezTo>
                        <a:pt x="2700" y="408"/>
                        <a:pt x="2700" y="408"/>
                        <a:pt x="2700" y="0"/>
                      </a:cubicBezTo>
                      <a:cubicBezTo>
                        <a:pt x="1350" y="0"/>
                        <a:pt x="1350" y="0"/>
                        <a:pt x="0" y="0"/>
                      </a:cubicBezTo>
                      <a:cubicBezTo>
                        <a:pt x="0" y="0"/>
                        <a:pt x="0" y="0"/>
                        <a:pt x="0" y="0"/>
                      </a:cubicBezTo>
                      <a:cubicBezTo>
                        <a:pt x="0" y="0"/>
                        <a:pt x="0" y="0"/>
                        <a:pt x="0" y="0"/>
                      </a:cubicBezTo>
                      <a:cubicBezTo>
                        <a:pt x="0" y="408"/>
                        <a:pt x="0" y="815"/>
                        <a:pt x="0" y="815"/>
                      </a:cubicBezTo>
                      <a:cubicBezTo>
                        <a:pt x="0" y="815"/>
                        <a:pt x="0" y="815"/>
                        <a:pt x="0" y="815"/>
                      </a:cubicBezTo>
                      <a:cubicBezTo>
                        <a:pt x="0" y="815"/>
                        <a:pt x="0" y="1223"/>
                        <a:pt x="1350" y="1223"/>
                      </a:cubicBezTo>
                      <a:cubicBezTo>
                        <a:pt x="1350" y="1223"/>
                        <a:pt x="1350" y="1223"/>
                        <a:pt x="1350" y="1223"/>
                      </a:cubicBezTo>
                      <a:cubicBezTo>
                        <a:pt x="1350" y="1223"/>
                        <a:pt x="1350" y="1630"/>
                        <a:pt x="1350" y="1630"/>
                      </a:cubicBezTo>
                      <a:cubicBezTo>
                        <a:pt x="1350" y="1630"/>
                        <a:pt x="1350" y="1630"/>
                        <a:pt x="1350" y="1630"/>
                      </a:cubicBezTo>
                      <a:cubicBezTo>
                        <a:pt x="1350" y="1630"/>
                        <a:pt x="1350" y="1630"/>
                        <a:pt x="1350" y="1630"/>
                      </a:cubicBezTo>
                      <a:cubicBezTo>
                        <a:pt x="4050" y="2038"/>
                        <a:pt x="6750" y="2853"/>
                        <a:pt x="5400" y="4891"/>
                      </a:cubicBezTo>
                      <a:cubicBezTo>
                        <a:pt x="5400" y="5706"/>
                        <a:pt x="5400" y="5706"/>
                        <a:pt x="5400" y="5706"/>
                      </a:cubicBezTo>
                      <a:cubicBezTo>
                        <a:pt x="5400" y="7336"/>
                        <a:pt x="4050" y="9781"/>
                        <a:pt x="6750" y="11004"/>
                      </a:cubicBezTo>
                      <a:cubicBezTo>
                        <a:pt x="8100" y="12634"/>
                        <a:pt x="10800" y="15079"/>
                        <a:pt x="10800" y="17525"/>
                      </a:cubicBezTo>
                      <a:cubicBezTo>
                        <a:pt x="10800" y="17932"/>
                        <a:pt x="10800" y="18340"/>
                        <a:pt x="10800" y="18747"/>
                      </a:cubicBezTo>
                      <a:cubicBezTo>
                        <a:pt x="10800" y="18747"/>
                        <a:pt x="10800" y="18747"/>
                        <a:pt x="10800" y="18747"/>
                      </a:cubicBezTo>
                      <a:cubicBezTo>
                        <a:pt x="10800" y="19155"/>
                        <a:pt x="10800" y="19562"/>
                        <a:pt x="12150" y="19562"/>
                      </a:cubicBezTo>
                      <a:cubicBezTo>
                        <a:pt x="12150" y="19970"/>
                        <a:pt x="12150" y="19970"/>
                        <a:pt x="12150" y="19970"/>
                      </a:cubicBezTo>
                      <a:cubicBezTo>
                        <a:pt x="12150" y="20377"/>
                        <a:pt x="12150" y="20785"/>
                        <a:pt x="13500" y="20785"/>
                      </a:cubicBezTo>
                      <a:cubicBezTo>
                        <a:pt x="13500" y="21192"/>
                        <a:pt x="13500" y="21192"/>
                        <a:pt x="13500" y="21600"/>
                      </a:cubicBezTo>
                      <a:cubicBezTo>
                        <a:pt x="13500" y="21600"/>
                        <a:pt x="14850" y="21600"/>
                        <a:pt x="14850" y="21600"/>
                      </a:cubicBezTo>
                      <a:cubicBezTo>
                        <a:pt x="14850" y="21600"/>
                        <a:pt x="14850" y="21600"/>
                        <a:pt x="14850" y="21600"/>
                      </a:cubicBezTo>
                      <a:cubicBezTo>
                        <a:pt x="16200" y="21192"/>
                        <a:pt x="18900" y="20785"/>
                        <a:pt x="21600" y="20785"/>
                      </a:cubicBezTo>
                      <a:cubicBezTo>
                        <a:pt x="21600" y="20785"/>
                        <a:pt x="21600" y="20377"/>
                        <a:pt x="21600" y="20377"/>
                      </a:cubicBezTo>
                      <a:cubicBezTo>
                        <a:pt x="21600" y="19970"/>
                        <a:pt x="21600" y="19970"/>
                        <a:pt x="21600" y="19562"/>
                      </a:cubicBezTo>
                      <a:cubicBezTo>
                        <a:pt x="21600" y="19155"/>
                        <a:pt x="21600" y="19155"/>
                        <a:pt x="21600" y="18747"/>
                      </a:cubicBezTo>
                      <a:cubicBezTo>
                        <a:pt x="21600" y="18747"/>
                        <a:pt x="21600" y="18340"/>
                        <a:pt x="21600" y="18340"/>
                      </a:cubicBezTo>
                      <a:cubicBezTo>
                        <a:pt x="21600" y="17932"/>
                        <a:pt x="21600" y="17932"/>
                        <a:pt x="21600" y="17525"/>
                      </a:cubicBezTo>
                      <a:cubicBezTo>
                        <a:pt x="21600" y="17525"/>
                        <a:pt x="21600" y="17117"/>
                        <a:pt x="21600" y="17117"/>
                      </a:cubicBezTo>
                      <a:cubicBezTo>
                        <a:pt x="21600" y="16709"/>
                        <a:pt x="21600" y="16302"/>
                        <a:pt x="21600" y="16302"/>
                      </a:cubicBezTo>
                      <a:cubicBezTo>
                        <a:pt x="21600" y="16302"/>
                        <a:pt x="21600" y="15894"/>
                        <a:pt x="21600" y="15894"/>
                      </a:cubicBezTo>
                      <a:cubicBezTo>
                        <a:pt x="21600" y="15487"/>
                        <a:pt x="21600" y="15487"/>
                        <a:pt x="21600" y="15487"/>
                      </a:cubicBezTo>
                      <a:cubicBezTo>
                        <a:pt x="21600" y="15079"/>
                        <a:pt x="21600" y="15079"/>
                        <a:pt x="21600" y="15079"/>
                      </a:cubicBezTo>
                      <a:cubicBezTo>
                        <a:pt x="21600" y="14672"/>
                        <a:pt x="21600" y="14672"/>
                        <a:pt x="21600" y="14264"/>
                      </a:cubicBezTo>
                      <a:cubicBezTo>
                        <a:pt x="21600" y="14264"/>
                        <a:pt x="21600" y="14264"/>
                        <a:pt x="21600" y="14264"/>
                      </a:cubicBezTo>
                      <a:cubicBezTo>
                        <a:pt x="21600" y="13857"/>
                        <a:pt x="21600" y="13857"/>
                        <a:pt x="21600" y="13449"/>
                      </a:cubicBezTo>
                      <a:cubicBezTo>
                        <a:pt x="21600" y="13449"/>
                        <a:pt x="21600" y="13449"/>
                        <a:pt x="21600" y="13449"/>
                      </a:cubicBezTo>
                      <a:cubicBezTo>
                        <a:pt x="20250" y="13449"/>
                        <a:pt x="20250" y="13042"/>
                        <a:pt x="20250" y="13042"/>
                      </a:cubicBezTo>
                      <a:cubicBezTo>
                        <a:pt x="20250" y="12226"/>
                        <a:pt x="20250" y="11411"/>
                        <a:pt x="20250" y="10596"/>
                      </a:cubicBezTo>
                      <a:cubicBezTo>
                        <a:pt x="20250" y="9374"/>
                        <a:pt x="20250" y="8558"/>
                        <a:pt x="18900" y="8151"/>
                      </a:cubicBezTo>
                      <a:cubicBezTo>
                        <a:pt x="17550" y="7336"/>
                        <a:pt x="17550" y="6521"/>
                        <a:pt x="17550" y="6113"/>
                      </a:cubicBezTo>
                      <a:cubicBezTo>
                        <a:pt x="18900" y="5298"/>
                        <a:pt x="18900" y="5298"/>
                        <a:pt x="16200" y="4891"/>
                      </a:cubicBezTo>
                      <a:cubicBezTo>
                        <a:pt x="16200" y="4483"/>
                        <a:pt x="14850" y="4483"/>
                        <a:pt x="14850" y="4483"/>
                      </a:cubicBezTo>
                      <a:cubicBezTo>
                        <a:pt x="13500" y="4483"/>
                        <a:pt x="13500" y="4075"/>
                        <a:pt x="13500" y="4075"/>
                      </a:cubicBezTo>
                      <a:cubicBezTo>
                        <a:pt x="12150" y="4075"/>
                        <a:pt x="12150" y="4075"/>
                        <a:pt x="12150" y="4075"/>
                      </a:cubicBezTo>
                      <a:cubicBezTo>
                        <a:pt x="12150" y="4075"/>
                        <a:pt x="12150" y="4075"/>
                        <a:pt x="12150" y="3668"/>
                      </a:cubicBezTo>
                      <a:cubicBezTo>
                        <a:pt x="10800" y="3668"/>
                        <a:pt x="10800" y="3668"/>
                        <a:pt x="10800" y="3668"/>
                      </a:cubicBezTo>
                      <a:cubicBezTo>
                        <a:pt x="10800" y="3668"/>
                        <a:pt x="10800" y="3668"/>
                        <a:pt x="10800" y="3668"/>
                      </a:cubicBezTo>
                      <a:cubicBezTo>
                        <a:pt x="10800" y="3260"/>
                        <a:pt x="9450" y="3260"/>
                        <a:pt x="9450" y="3260"/>
                      </a:cubicBezTo>
                      <a:cubicBezTo>
                        <a:pt x="9450" y="3260"/>
                        <a:pt x="9450" y="3260"/>
                        <a:pt x="9450" y="3260"/>
                      </a:cubicBezTo>
                      <a:cubicBezTo>
                        <a:pt x="9450" y="2853"/>
                        <a:pt x="9450" y="2853"/>
                        <a:pt x="9450" y="2853"/>
                      </a:cubicBezTo>
                      <a:cubicBezTo>
                        <a:pt x="9450" y="2853"/>
                        <a:pt x="8100" y="2853"/>
                        <a:pt x="8100" y="2445"/>
                      </a:cubicBezTo>
                      <a:cubicBezTo>
                        <a:pt x="8100" y="2445"/>
                        <a:pt x="8100" y="2445"/>
                        <a:pt x="8100" y="2445"/>
                      </a:cubicBezTo>
                      <a:cubicBezTo>
                        <a:pt x="8100" y="2038"/>
                        <a:pt x="8100" y="2038"/>
                        <a:pt x="8100" y="2038"/>
                      </a:cubicBezTo>
                      <a:cubicBezTo>
                        <a:pt x="8100" y="1630"/>
                        <a:pt x="8100" y="1630"/>
                        <a:pt x="8100" y="1630"/>
                      </a:cubicBezTo>
                      <a:cubicBezTo>
                        <a:pt x="8100" y="1223"/>
                        <a:pt x="8100" y="1223"/>
                        <a:pt x="8100" y="1223"/>
                      </a:cubicBezTo>
                      <a:cubicBezTo>
                        <a:pt x="8100" y="815"/>
                        <a:pt x="6750" y="815"/>
                        <a:pt x="6750" y="815"/>
                      </a:cubicBezTo>
                      <a:cubicBezTo>
                        <a:pt x="6750" y="408"/>
                        <a:pt x="6750" y="408"/>
                        <a:pt x="6750" y="408"/>
                      </a:cubicBezTo>
                      <a:cubicBezTo>
                        <a:pt x="5400" y="408"/>
                        <a:pt x="4050" y="408"/>
                        <a:pt x="2700" y="408"/>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20" name="Shape 4032"/>
                <p:cNvSpPr/>
                <p:nvPr/>
              </p:nvSpPr>
              <p:spPr>
                <a:xfrm>
                  <a:off x="752223" y="1178256"/>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21600" y="0"/>
                        <a:pt x="21600" y="21600"/>
                      </a:cubicBezTo>
                      <a:cubicBezTo>
                        <a:pt x="21600" y="0"/>
                        <a:pt x="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21" name="Shape 4033"/>
                <p:cNvSpPr/>
                <p:nvPr/>
              </p:nvSpPr>
              <p:spPr>
                <a:xfrm>
                  <a:off x="792053" y="1290039"/>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0" y="21600"/>
                        <a:pt x="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22" name="Shape 4034"/>
                <p:cNvSpPr/>
                <p:nvPr/>
              </p:nvSpPr>
              <p:spPr>
                <a:xfrm>
                  <a:off x="764172" y="1203310"/>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23" name="Shape 4035"/>
                <p:cNvSpPr/>
                <p:nvPr/>
              </p:nvSpPr>
              <p:spPr>
                <a:xfrm>
                  <a:off x="794045" y="1341396"/>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24" name="Shape 4036"/>
                <p:cNvSpPr/>
                <p:nvPr/>
              </p:nvSpPr>
              <p:spPr>
                <a:xfrm>
                  <a:off x="794045" y="1329832"/>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25" name="Shape 4037"/>
                <p:cNvSpPr/>
                <p:nvPr/>
              </p:nvSpPr>
              <p:spPr>
                <a:xfrm>
                  <a:off x="768155" y="1207165"/>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26" name="Shape 4038"/>
                <p:cNvSpPr/>
                <p:nvPr/>
              </p:nvSpPr>
              <p:spPr>
                <a:xfrm>
                  <a:off x="794045" y="1320875"/>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27" name="Shape 4039"/>
                <p:cNvSpPr/>
                <p:nvPr/>
              </p:nvSpPr>
              <p:spPr>
                <a:xfrm>
                  <a:off x="758198" y="1197529"/>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28" name="Shape 4040"/>
                <p:cNvSpPr/>
                <p:nvPr/>
              </p:nvSpPr>
              <p:spPr>
                <a:xfrm>
                  <a:off x="794045" y="1302850"/>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29" name="Shape 4041"/>
                <p:cNvSpPr/>
                <p:nvPr/>
              </p:nvSpPr>
              <p:spPr>
                <a:xfrm>
                  <a:off x="794045" y="1295141"/>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30" name="Shape 4042"/>
                <p:cNvSpPr/>
                <p:nvPr/>
              </p:nvSpPr>
              <p:spPr>
                <a:xfrm>
                  <a:off x="794045" y="1313166"/>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31" name="Shape 4043"/>
                <p:cNvSpPr/>
                <p:nvPr/>
              </p:nvSpPr>
              <p:spPr>
                <a:xfrm>
                  <a:off x="760189" y="1201383"/>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0"/>
                        <a:pt x="0" y="0"/>
                        <a:pt x="0" y="0"/>
                      </a:cubicBezTo>
                      <a:cubicBezTo>
                        <a:pt x="0" y="0"/>
                        <a:pt x="21600" y="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32" name="Shape 4044"/>
                <p:cNvSpPr/>
                <p:nvPr/>
              </p:nvSpPr>
              <p:spPr>
                <a:xfrm>
                  <a:off x="754215" y="1185965"/>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33" name="Shape 4045"/>
                <p:cNvSpPr/>
                <p:nvPr/>
              </p:nvSpPr>
              <p:spPr>
                <a:xfrm>
                  <a:off x="794045" y="1355567"/>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34" name="Shape 4046"/>
                <p:cNvSpPr/>
                <p:nvPr/>
              </p:nvSpPr>
              <p:spPr>
                <a:xfrm>
                  <a:off x="1342890" y="1086993"/>
                  <a:ext cx="15932" cy="2698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18514"/>
                        <a:pt x="21600" y="18514"/>
                        <a:pt x="16200" y="15429"/>
                      </a:cubicBezTo>
                      <a:cubicBezTo>
                        <a:pt x="16200" y="15429"/>
                        <a:pt x="16200" y="15429"/>
                        <a:pt x="16200" y="15429"/>
                      </a:cubicBezTo>
                      <a:cubicBezTo>
                        <a:pt x="16200" y="12343"/>
                        <a:pt x="16200" y="12343"/>
                        <a:pt x="10800" y="12343"/>
                      </a:cubicBezTo>
                      <a:cubicBezTo>
                        <a:pt x="10800" y="9257"/>
                        <a:pt x="10800" y="9257"/>
                        <a:pt x="10800" y="9257"/>
                      </a:cubicBezTo>
                      <a:cubicBezTo>
                        <a:pt x="10800" y="6171"/>
                        <a:pt x="5400" y="6171"/>
                        <a:pt x="5400" y="3086"/>
                      </a:cubicBezTo>
                      <a:cubicBezTo>
                        <a:pt x="5400" y="3086"/>
                        <a:pt x="0" y="3086"/>
                        <a:pt x="0" y="0"/>
                      </a:cubicBezTo>
                      <a:cubicBezTo>
                        <a:pt x="0" y="0"/>
                        <a:pt x="0" y="0"/>
                        <a:pt x="0" y="0"/>
                      </a:cubicBezTo>
                      <a:cubicBezTo>
                        <a:pt x="0" y="3086"/>
                        <a:pt x="0" y="3086"/>
                        <a:pt x="0" y="6171"/>
                      </a:cubicBezTo>
                      <a:cubicBezTo>
                        <a:pt x="0" y="6171"/>
                        <a:pt x="0" y="6171"/>
                        <a:pt x="0" y="6171"/>
                      </a:cubicBezTo>
                      <a:cubicBezTo>
                        <a:pt x="0" y="6171"/>
                        <a:pt x="0" y="9257"/>
                        <a:pt x="0" y="9257"/>
                      </a:cubicBezTo>
                      <a:cubicBezTo>
                        <a:pt x="0" y="9257"/>
                        <a:pt x="0" y="9257"/>
                        <a:pt x="0" y="9257"/>
                      </a:cubicBezTo>
                      <a:cubicBezTo>
                        <a:pt x="0" y="9257"/>
                        <a:pt x="0" y="12343"/>
                        <a:pt x="0" y="12343"/>
                      </a:cubicBezTo>
                      <a:cubicBezTo>
                        <a:pt x="0" y="15429"/>
                        <a:pt x="10800" y="18514"/>
                        <a:pt x="16200" y="21600"/>
                      </a:cubicBezTo>
                      <a:cubicBezTo>
                        <a:pt x="16200" y="21600"/>
                        <a:pt x="21600" y="21600"/>
                        <a:pt x="21600" y="21600"/>
                      </a:cubicBezTo>
                      <a:cubicBezTo>
                        <a:pt x="21600" y="21600"/>
                        <a:pt x="216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35" name="Shape 4047"/>
                <p:cNvSpPr/>
                <p:nvPr/>
              </p:nvSpPr>
              <p:spPr>
                <a:xfrm>
                  <a:off x="1107893" y="1144812"/>
                  <a:ext cx="302708" cy="404733"/>
                </a:xfrm>
                <a:custGeom>
                  <a:avLst/>
                  <a:gdLst/>
                  <a:ahLst/>
                  <a:cxnLst>
                    <a:cxn ang="0">
                      <a:pos x="wd2" y="hd2"/>
                    </a:cxn>
                    <a:cxn ang="5400000">
                      <a:pos x="wd2" y="hd2"/>
                    </a:cxn>
                    <a:cxn ang="10800000">
                      <a:pos x="wd2" y="hd2"/>
                    </a:cxn>
                    <a:cxn ang="16200000">
                      <a:pos x="wd2" y="hd2"/>
                    </a:cxn>
                  </a:cxnLst>
                  <a:rect l="0" t="0" r="r" b="b"/>
                  <a:pathLst>
                    <a:path w="21600" h="21600" extrusionOk="0">
                      <a:moveTo>
                        <a:pt x="8749" y="20422"/>
                      </a:moveTo>
                      <a:cubicBezTo>
                        <a:pt x="8749" y="20422"/>
                        <a:pt x="8749" y="20422"/>
                        <a:pt x="8749" y="20422"/>
                      </a:cubicBezTo>
                      <a:cubicBezTo>
                        <a:pt x="8749" y="20422"/>
                        <a:pt x="8749" y="20422"/>
                        <a:pt x="8749" y="20422"/>
                      </a:cubicBezTo>
                      <a:cubicBezTo>
                        <a:pt x="9023" y="20422"/>
                        <a:pt x="9023" y="20422"/>
                        <a:pt x="9023" y="20422"/>
                      </a:cubicBezTo>
                      <a:cubicBezTo>
                        <a:pt x="9023" y="20422"/>
                        <a:pt x="9023" y="20422"/>
                        <a:pt x="9023" y="20422"/>
                      </a:cubicBezTo>
                      <a:cubicBezTo>
                        <a:pt x="9570" y="20422"/>
                        <a:pt x="11484" y="20618"/>
                        <a:pt x="13397" y="20618"/>
                      </a:cubicBezTo>
                      <a:cubicBezTo>
                        <a:pt x="13397" y="20618"/>
                        <a:pt x="13671" y="20618"/>
                        <a:pt x="13671" y="20618"/>
                      </a:cubicBezTo>
                      <a:cubicBezTo>
                        <a:pt x="13671" y="20618"/>
                        <a:pt x="13671" y="20618"/>
                        <a:pt x="13671" y="20618"/>
                      </a:cubicBezTo>
                      <a:cubicBezTo>
                        <a:pt x="13944" y="20618"/>
                        <a:pt x="14218" y="20618"/>
                        <a:pt x="14218" y="20618"/>
                      </a:cubicBezTo>
                      <a:cubicBezTo>
                        <a:pt x="14218" y="20618"/>
                        <a:pt x="14491" y="20618"/>
                        <a:pt x="14491" y="20618"/>
                      </a:cubicBezTo>
                      <a:cubicBezTo>
                        <a:pt x="14491" y="20618"/>
                        <a:pt x="14765" y="20618"/>
                        <a:pt x="14765" y="20618"/>
                      </a:cubicBezTo>
                      <a:cubicBezTo>
                        <a:pt x="15038" y="20618"/>
                        <a:pt x="15038" y="20618"/>
                        <a:pt x="15038" y="20618"/>
                      </a:cubicBezTo>
                      <a:cubicBezTo>
                        <a:pt x="15311" y="20618"/>
                        <a:pt x="15311" y="20618"/>
                        <a:pt x="15311" y="20618"/>
                      </a:cubicBezTo>
                      <a:cubicBezTo>
                        <a:pt x="15585" y="20618"/>
                        <a:pt x="15585" y="20618"/>
                        <a:pt x="15858" y="20618"/>
                      </a:cubicBezTo>
                      <a:cubicBezTo>
                        <a:pt x="16678" y="20618"/>
                        <a:pt x="16952" y="20618"/>
                        <a:pt x="16952" y="20618"/>
                      </a:cubicBezTo>
                      <a:cubicBezTo>
                        <a:pt x="16952" y="20618"/>
                        <a:pt x="17225" y="20618"/>
                        <a:pt x="17225" y="20618"/>
                      </a:cubicBezTo>
                      <a:cubicBezTo>
                        <a:pt x="18046" y="20618"/>
                        <a:pt x="19959" y="21207"/>
                        <a:pt x="21053" y="21600"/>
                      </a:cubicBezTo>
                      <a:cubicBezTo>
                        <a:pt x="21053" y="21600"/>
                        <a:pt x="21053" y="21600"/>
                        <a:pt x="21053" y="21600"/>
                      </a:cubicBezTo>
                      <a:cubicBezTo>
                        <a:pt x="21053" y="21207"/>
                        <a:pt x="21327" y="20815"/>
                        <a:pt x="21327" y="20422"/>
                      </a:cubicBezTo>
                      <a:cubicBezTo>
                        <a:pt x="21327" y="20422"/>
                        <a:pt x="21327" y="20225"/>
                        <a:pt x="21600" y="20225"/>
                      </a:cubicBezTo>
                      <a:cubicBezTo>
                        <a:pt x="21327" y="20225"/>
                        <a:pt x="21327" y="20225"/>
                        <a:pt x="21327" y="20225"/>
                      </a:cubicBezTo>
                      <a:cubicBezTo>
                        <a:pt x="21327" y="20225"/>
                        <a:pt x="21327" y="20225"/>
                        <a:pt x="21327" y="20029"/>
                      </a:cubicBezTo>
                      <a:cubicBezTo>
                        <a:pt x="21327" y="20029"/>
                        <a:pt x="21327" y="20029"/>
                        <a:pt x="21327" y="20029"/>
                      </a:cubicBezTo>
                      <a:cubicBezTo>
                        <a:pt x="21053" y="20029"/>
                        <a:pt x="21053" y="20029"/>
                        <a:pt x="21053" y="19833"/>
                      </a:cubicBezTo>
                      <a:cubicBezTo>
                        <a:pt x="21053" y="19833"/>
                        <a:pt x="20506" y="19440"/>
                        <a:pt x="20233" y="19244"/>
                      </a:cubicBezTo>
                      <a:cubicBezTo>
                        <a:pt x="19959" y="19047"/>
                        <a:pt x="19413" y="18851"/>
                        <a:pt x="19139" y="18655"/>
                      </a:cubicBezTo>
                      <a:cubicBezTo>
                        <a:pt x="18592" y="18065"/>
                        <a:pt x="18592" y="17869"/>
                        <a:pt x="18592" y="17869"/>
                      </a:cubicBezTo>
                      <a:cubicBezTo>
                        <a:pt x="18319" y="17673"/>
                        <a:pt x="18319" y="17673"/>
                        <a:pt x="18319" y="17673"/>
                      </a:cubicBezTo>
                      <a:cubicBezTo>
                        <a:pt x="18319" y="17476"/>
                        <a:pt x="18319" y="17476"/>
                        <a:pt x="18319" y="17476"/>
                      </a:cubicBezTo>
                      <a:cubicBezTo>
                        <a:pt x="18319" y="17476"/>
                        <a:pt x="18592" y="16887"/>
                        <a:pt x="18046" y="16495"/>
                      </a:cubicBezTo>
                      <a:cubicBezTo>
                        <a:pt x="17499" y="15905"/>
                        <a:pt x="16952" y="15316"/>
                        <a:pt x="16952" y="14531"/>
                      </a:cubicBezTo>
                      <a:cubicBezTo>
                        <a:pt x="16952" y="14138"/>
                        <a:pt x="16952" y="13745"/>
                        <a:pt x="16952" y="13353"/>
                      </a:cubicBezTo>
                      <a:cubicBezTo>
                        <a:pt x="16678" y="13156"/>
                        <a:pt x="16678" y="12960"/>
                        <a:pt x="16678" y="12764"/>
                      </a:cubicBezTo>
                      <a:cubicBezTo>
                        <a:pt x="16678" y="12371"/>
                        <a:pt x="16952" y="11978"/>
                        <a:pt x="17225" y="11585"/>
                      </a:cubicBezTo>
                      <a:cubicBezTo>
                        <a:pt x="17772" y="11193"/>
                        <a:pt x="18046" y="10800"/>
                        <a:pt x="18046" y="10407"/>
                      </a:cubicBezTo>
                      <a:cubicBezTo>
                        <a:pt x="18319" y="10211"/>
                        <a:pt x="18319" y="10015"/>
                        <a:pt x="18319" y="10015"/>
                      </a:cubicBezTo>
                      <a:cubicBezTo>
                        <a:pt x="18592" y="9818"/>
                        <a:pt x="18592" y="9818"/>
                        <a:pt x="18592" y="9818"/>
                      </a:cubicBezTo>
                      <a:cubicBezTo>
                        <a:pt x="18592" y="9818"/>
                        <a:pt x="18592" y="9622"/>
                        <a:pt x="18866" y="9622"/>
                      </a:cubicBezTo>
                      <a:cubicBezTo>
                        <a:pt x="18866" y="9622"/>
                        <a:pt x="18866" y="9425"/>
                        <a:pt x="18866" y="9425"/>
                      </a:cubicBezTo>
                      <a:cubicBezTo>
                        <a:pt x="19139" y="9425"/>
                        <a:pt x="19139" y="9229"/>
                        <a:pt x="19139" y="9229"/>
                      </a:cubicBezTo>
                      <a:cubicBezTo>
                        <a:pt x="19413" y="9229"/>
                        <a:pt x="19413" y="9229"/>
                        <a:pt x="19413" y="9033"/>
                      </a:cubicBezTo>
                      <a:cubicBezTo>
                        <a:pt x="19413" y="9033"/>
                        <a:pt x="19413" y="9033"/>
                        <a:pt x="19686" y="9033"/>
                      </a:cubicBezTo>
                      <a:cubicBezTo>
                        <a:pt x="19686" y="9033"/>
                        <a:pt x="19686" y="9033"/>
                        <a:pt x="19413" y="9033"/>
                      </a:cubicBezTo>
                      <a:cubicBezTo>
                        <a:pt x="19413" y="9033"/>
                        <a:pt x="19413" y="8836"/>
                        <a:pt x="19413" y="8836"/>
                      </a:cubicBezTo>
                      <a:cubicBezTo>
                        <a:pt x="19413" y="8640"/>
                        <a:pt x="19413" y="8640"/>
                        <a:pt x="19139" y="8444"/>
                      </a:cubicBezTo>
                      <a:cubicBezTo>
                        <a:pt x="19139" y="8444"/>
                        <a:pt x="19139" y="8444"/>
                        <a:pt x="19139" y="8247"/>
                      </a:cubicBezTo>
                      <a:cubicBezTo>
                        <a:pt x="19139" y="8051"/>
                        <a:pt x="18866" y="7855"/>
                        <a:pt x="18866" y="7658"/>
                      </a:cubicBezTo>
                      <a:cubicBezTo>
                        <a:pt x="18592" y="7069"/>
                        <a:pt x="18046" y="6873"/>
                        <a:pt x="17499" y="6480"/>
                      </a:cubicBezTo>
                      <a:cubicBezTo>
                        <a:pt x="17225" y="6284"/>
                        <a:pt x="16678" y="6087"/>
                        <a:pt x="16405" y="5891"/>
                      </a:cubicBezTo>
                      <a:cubicBezTo>
                        <a:pt x="16132" y="5695"/>
                        <a:pt x="15858" y="5498"/>
                        <a:pt x="15858" y="5302"/>
                      </a:cubicBezTo>
                      <a:cubicBezTo>
                        <a:pt x="15585" y="5105"/>
                        <a:pt x="15311" y="4713"/>
                        <a:pt x="15311" y="4516"/>
                      </a:cubicBezTo>
                      <a:cubicBezTo>
                        <a:pt x="15311" y="4320"/>
                        <a:pt x="15585" y="4320"/>
                        <a:pt x="15585" y="4124"/>
                      </a:cubicBezTo>
                      <a:cubicBezTo>
                        <a:pt x="15585" y="4124"/>
                        <a:pt x="15585" y="4124"/>
                        <a:pt x="15585" y="4124"/>
                      </a:cubicBezTo>
                      <a:cubicBezTo>
                        <a:pt x="15585" y="3338"/>
                        <a:pt x="16952" y="3338"/>
                        <a:pt x="17499" y="3338"/>
                      </a:cubicBezTo>
                      <a:cubicBezTo>
                        <a:pt x="18046" y="3338"/>
                        <a:pt x="18319" y="3338"/>
                        <a:pt x="18866" y="3338"/>
                      </a:cubicBezTo>
                      <a:cubicBezTo>
                        <a:pt x="18866" y="3338"/>
                        <a:pt x="19139" y="3338"/>
                        <a:pt x="19139" y="3338"/>
                      </a:cubicBezTo>
                      <a:cubicBezTo>
                        <a:pt x="18592" y="2749"/>
                        <a:pt x="18046" y="1571"/>
                        <a:pt x="18046" y="589"/>
                      </a:cubicBezTo>
                      <a:cubicBezTo>
                        <a:pt x="18046" y="589"/>
                        <a:pt x="18046" y="393"/>
                        <a:pt x="18046" y="393"/>
                      </a:cubicBezTo>
                      <a:cubicBezTo>
                        <a:pt x="18046" y="196"/>
                        <a:pt x="18046" y="196"/>
                        <a:pt x="18046" y="196"/>
                      </a:cubicBezTo>
                      <a:cubicBezTo>
                        <a:pt x="18046" y="196"/>
                        <a:pt x="18046" y="0"/>
                        <a:pt x="18046" y="0"/>
                      </a:cubicBezTo>
                      <a:cubicBezTo>
                        <a:pt x="18046" y="0"/>
                        <a:pt x="18046" y="0"/>
                        <a:pt x="18046" y="0"/>
                      </a:cubicBezTo>
                      <a:cubicBezTo>
                        <a:pt x="18046" y="0"/>
                        <a:pt x="18046" y="0"/>
                        <a:pt x="18046" y="196"/>
                      </a:cubicBezTo>
                      <a:cubicBezTo>
                        <a:pt x="18046" y="785"/>
                        <a:pt x="16952" y="982"/>
                        <a:pt x="16405" y="982"/>
                      </a:cubicBezTo>
                      <a:cubicBezTo>
                        <a:pt x="16405" y="982"/>
                        <a:pt x="16132" y="1178"/>
                        <a:pt x="16132" y="1178"/>
                      </a:cubicBezTo>
                      <a:cubicBezTo>
                        <a:pt x="15858" y="1375"/>
                        <a:pt x="14491" y="2945"/>
                        <a:pt x="14491" y="3142"/>
                      </a:cubicBezTo>
                      <a:cubicBezTo>
                        <a:pt x="14491" y="3535"/>
                        <a:pt x="14218" y="4909"/>
                        <a:pt x="13397" y="5105"/>
                      </a:cubicBezTo>
                      <a:cubicBezTo>
                        <a:pt x="13397" y="5105"/>
                        <a:pt x="13397" y="5498"/>
                        <a:pt x="13397" y="5695"/>
                      </a:cubicBezTo>
                      <a:cubicBezTo>
                        <a:pt x="13397" y="5891"/>
                        <a:pt x="13397" y="5891"/>
                        <a:pt x="13397" y="5891"/>
                      </a:cubicBezTo>
                      <a:cubicBezTo>
                        <a:pt x="13397" y="6284"/>
                        <a:pt x="12851" y="6480"/>
                        <a:pt x="12577" y="6676"/>
                      </a:cubicBezTo>
                      <a:cubicBezTo>
                        <a:pt x="12304" y="6873"/>
                        <a:pt x="11757" y="7069"/>
                        <a:pt x="11757" y="7265"/>
                      </a:cubicBezTo>
                      <a:cubicBezTo>
                        <a:pt x="11757" y="7658"/>
                        <a:pt x="11210" y="8640"/>
                        <a:pt x="9843" y="10407"/>
                      </a:cubicBezTo>
                      <a:cubicBezTo>
                        <a:pt x="9296" y="11193"/>
                        <a:pt x="9296" y="11193"/>
                        <a:pt x="9296" y="11193"/>
                      </a:cubicBezTo>
                      <a:cubicBezTo>
                        <a:pt x="8749" y="11782"/>
                        <a:pt x="8476" y="12175"/>
                        <a:pt x="7929" y="12175"/>
                      </a:cubicBezTo>
                      <a:cubicBezTo>
                        <a:pt x="7656" y="12175"/>
                        <a:pt x="7382" y="12175"/>
                        <a:pt x="7109" y="11585"/>
                      </a:cubicBezTo>
                      <a:cubicBezTo>
                        <a:pt x="7109" y="11193"/>
                        <a:pt x="6289" y="10800"/>
                        <a:pt x="6015" y="10800"/>
                      </a:cubicBezTo>
                      <a:cubicBezTo>
                        <a:pt x="5195" y="11193"/>
                        <a:pt x="4648" y="10996"/>
                        <a:pt x="4101" y="10996"/>
                      </a:cubicBezTo>
                      <a:cubicBezTo>
                        <a:pt x="4101" y="10996"/>
                        <a:pt x="4101" y="10996"/>
                        <a:pt x="4101" y="10996"/>
                      </a:cubicBezTo>
                      <a:cubicBezTo>
                        <a:pt x="3554" y="11193"/>
                        <a:pt x="2187" y="12175"/>
                        <a:pt x="820" y="13353"/>
                      </a:cubicBezTo>
                      <a:cubicBezTo>
                        <a:pt x="820" y="13353"/>
                        <a:pt x="820" y="13353"/>
                        <a:pt x="820" y="13353"/>
                      </a:cubicBezTo>
                      <a:cubicBezTo>
                        <a:pt x="820" y="13353"/>
                        <a:pt x="820" y="13549"/>
                        <a:pt x="547" y="13549"/>
                      </a:cubicBezTo>
                      <a:cubicBezTo>
                        <a:pt x="547" y="13549"/>
                        <a:pt x="547" y="13549"/>
                        <a:pt x="547" y="13549"/>
                      </a:cubicBezTo>
                      <a:cubicBezTo>
                        <a:pt x="547" y="13549"/>
                        <a:pt x="547" y="13745"/>
                        <a:pt x="547" y="13745"/>
                      </a:cubicBezTo>
                      <a:cubicBezTo>
                        <a:pt x="547" y="13745"/>
                        <a:pt x="547" y="13745"/>
                        <a:pt x="547" y="13745"/>
                      </a:cubicBezTo>
                      <a:cubicBezTo>
                        <a:pt x="547" y="13942"/>
                        <a:pt x="547" y="13942"/>
                        <a:pt x="547" y="13942"/>
                      </a:cubicBezTo>
                      <a:cubicBezTo>
                        <a:pt x="547" y="13942"/>
                        <a:pt x="547" y="14138"/>
                        <a:pt x="547" y="14138"/>
                      </a:cubicBezTo>
                      <a:cubicBezTo>
                        <a:pt x="547" y="14138"/>
                        <a:pt x="547" y="14138"/>
                        <a:pt x="547" y="14138"/>
                      </a:cubicBezTo>
                      <a:cubicBezTo>
                        <a:pt x="547" y="14335"/>
                        <a:pt x="273" y="14335"/>
                        <a:pt x="273" y="14335"/>
                      </a:cubicBezTo>
                      <a:cubicBezTo>
                        <a:pt x="273" y="14531"/>
                        <a:pt x="273" y="14531"/>
                        <a:pt x="273" y="14531"/>
                      </a:cubicBezTo>
                      <a:cubicBezTo>
                        <a:pt x="273" y="14531"/>
                        <a:pt x="273" y="14727"/>
                        <a:pt x="273" y="14727"/>
                      </a:cubicBezTo>
                      <a:cubicBezTo>
                        <a:pt x="273" y="14727"/>
                        <a:pt x="273" y="14924"/>
                        <a:pt x="273" y="14924"/>
                      </a:cubicBezTo>
                      <a:cubicBezTo>
                        <a:pt x="273" y="14924"/>
                        <a:pt x="0" y="15120"/>
                        <a:pt x="0" y="15120"/>
                      </a:cubicBezTo>
                      <a:cubicBezTo>
                        <a:pt x="0" y="15120"/>
                        <a:pt x="0" y="15120"/>
                        <a:pt x="0" y="15316"/>
                      </a:cubicBezTo>
                      <a:cubicBezTo>
                        <a:pt x="0" y="15316"/>
                        <a:pt x="0" y="15316"/>
                        <a:pt x="0" y="15316"/>
                      </a:cubicBezTo>
                      <a:cubicBezTo>
                        <a:pt x="273" y="15513"/>
                        <a:pt x="547" y="15709"/>
                        <a:pt x="820" y="16102"/>
                      </a:cubicBezTo>
                      <a:cubicBezTo>
                        <a:pt x="820" y="16102"/>
                        <a:pt x="820" y="16298"/>
                        <a:pt x="1094" y="16495"/>
                      </a:cubicBezTo>
                      <a:cubicBezTo>
                        <a:pt x="1094" y="16495"/>
                        <a:pt x="1367" y="16691"/>
                        <a:pt x="1641" y="16691"/>
                      </a:cubicBezTo>
                      <a:cubicBezTo>
                        <a:pt x="1914" y="16691"/>
                        <a:pt x="1914" y="16691"/>
                        <a:pt x="2187" y="16691"/>
                      </a:cubicBezTo>
                      <a:cubicBezTo>
                        <a:pt x="2734" y="16495"/>
                        <a:pt x="3008" y="16495"/>
                        <a:pt x="3281" y="16691"/>
                      </a:cubicBezTo>
                      <a:cubicBezTo>
                        <a:pt x="4101" y="17084"/>
                        <a:pt x="4648" y="18851"/>
                        <a:pt x="4375" y="19244"/>
                      </a:cubicBezTo>
                      <a:cubicBezTo>
                        <a:pt x="4375" y="19440"/>
                        <a:pt x="4375" y="19636"/>
                        <a:pt x="4101" y="19636"/>
                      </a:cubicBezTo>
                      <a:cubicBezTo>
                        <a:pt x="4101" y="20029"/>
                        <a:pt x="3828" y="20422"/>
                        <a:pt x="3828" y="20815"/>
                      </a:cubicBezTo>
                      <a:cubicBezTo>
                        <a:pt x="7382" y="20815"/>
                        <a:pt x="7382" y="20815"/>
                        <a:pt x="7382" y="20815"/>
                      </a:cubicBezTo>
                      <a:cubicBezTo>
                        <a:pt x="8749" y="20422"/>
                        <a:pt x="8749" y="20422"/>
                        <a:pt x="8749" y="20422"/>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36" name="Shape 4048"/>
                <p:cNvSpPr/>
                <p:nvPr/>
              </p:nvSpPr>
              <p:spPr>
                <a:xfrm>
                  <a:off x="1367595" y="1318948"/>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37" name="Shape 4049"/>
                <p:cNvSpPr/>
                <p:nvPr/>
              </p:nvSpPr>
              <p:spPr>
                <a:xfrm>
                  <a:off x="1403442" y="1517459"/>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38" name="Shape 4050"/>
                <p:cNvSpPr/>
                <p:nvPr/>
              </p:nvSpPr>
              <p:spPr>
                <a:xfrm>
                  <a:off x="1373570" y="1313166"/>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1600" y="21600"/>
                        <a:pt x="21600" y="21600"/>
                        <a:pt x="21600" y="0"/>
                      </a:cubicBezTo>
                      <a:cubicBezTo>
                        <a:pt x="21600" y="21600"/>
                        <a:pt x="2160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39" name="Shape 4051"/>
                <p:cNvSpPr/>
                <p:nvPr/>
              </p:nvSpPr>
              <p:spPr>
                <a:xfrm>
                  <a:off x="1401451" y="1513605"/>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0" y="21600"/>
                        <a:pt x="0" y="21600"/>
                        <a:pt x="0" y="0"/>
                      </a:cubicBezTo>
                      <a:cubicBezTo>
                        <a:pt x="0" y="21600"/>
                        <a:pt x="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40" name="Shape 4052"/>
                <p:cNvSpPr/>
                <p:nvPr/>
              </p:nvSpPr>
              <p:spPr>
                <a:xfrm>
                  <a:off x="1361621" y="1324730"/>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1600" y="0"/>
                        <a:pt x="21600" y="0"/>
                        <a:pt x="21600" y="0"/>
                      </a:cubicBezTo>
                      <a:cubicBezTo>
                        <a:pt x="21600" y="0"/>
                        <a:pt x="21600" y="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41" name="Shape 4053"/>
                <p:cNvSpPr/>
                <p:nvPr/>
              </p:nvSpPr>
              <p:spPr>
                <a:xfrm>
                  <a:off x="1339715" y="1097309"/>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42" name="Shape 4054"/>
                <p:cNvSpPr/>
                <p:nvPr/>
              </p:nvSpPr>
              <p:spPr>
                <a:xfrm>
                  <a:off x="1355647" y="1143564"/>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43" name="Shape 4055"/>
                <p:cNvSpPr/>
                <p:nvPr/>
              </p:nvSpPr>
              <p:spPr>
                <a:xfrm>
                  <a:off x="1339715" y="1093455"/>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44" name="Shape 4056"/>
                <p:cNvSpPr/>
                <p:nvPr/>
              </p:nvSpPr>
              <p:spPr>
                <a:xfrm>
                  <a:off x="1339715" y="1086993"/>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45" name="Shape 4057"/>
                <p:cNvSpPr/>
                <p:nvPr/>
              </p:nvSpPr>
              <p:spPr>
                <a:xfrm>
                  <a:off x="1108701" y="1409531"/>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46" name="Shape 4058"/>
                <p:cNvSpPr/>
                <p:nvPr/>
              </p:nvSpPr>
              <p:spPr>
                <a:xfrm>
                  <a:off x="1104718" y="1424949"/>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47" name="Shape 4059"/>
                <p:cNvSpPr/>
                <p:nvPr/>
              </p:nvSpPr>
              <p:spPr>
                <a:xfrm>
                  <a:off x="1219417" y="1337542"/>
                  <a:ext cx="27882" cy="34692"/>
                </a:xfrm>
                <a:custGeom>
                  <a:avLst/>
                  <a:gdLst/>
                  <a:ahLst/>
                  <a:cxnLst>
                    <a:cxn ang="0">
                      <a:pos x="wd2" y="hd2"/>
                    </a:cxn>
                    <a:cxn ang="5400000">
                      <a:pos x="wd2" y="hd2"/>
                    </a:cxn>
                    <a:cxn ang="10800000">
                      <a:pos x="wd2" y="hd2"/>
                    </a:cxn>
                    <a:cxn ang="16200000">
                      <a:pos x="wd2" y="hd2"/>
                    </a:cxn>
                  </a:cxnLst>
                  <a:rect l="0" t="0" r="r" b="b"/>
                  <a:pathLst>
                    <a:path w="21600" h="21600" extrusionOk="0">
                      <a:moveTo>
                        <a:pt x="15429" y="9600"/>
                      </a:moveTo>
                      <a:cubicBezTo>
                        <a:pt x="21600" y="0"/>
                        <a:pt x="21600" y="0"/>
                        <a:pt x="21600" y="0"/>
                      </a:cubicBezTo>
                      <a:cubicBezTo>
                        <a:pt x="15429" y="9600"/>
                        <a:pt x="15429" y="9600"/>
                        <a:pt x="15429" y="9600"/>
                      </a:cubicBezTo>
                      <a:cubicBezTo>
                        <a:pt x="9257" y="16800"/>
                        <a:pt x="6171" y="21600"/>
                        <a:pt x="0" y="21600"/>
                      </a:cubicBezTo>
                      <a:cubicBezTo>
                        <a:pt x="6171" y="21600"/>
                        <a:pt x="9257" y="16800"/>
                        <a:pt x="15429" y="9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48" name="Shape 4060"/>
                <p:cNvSpPr/>
                <p:nvPr/>
              </p:nvSpPr>
              <p:spPr>
                <a:xfrm>
                  <a:off x="1108701" y="1417240"/>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49" name="Shape 4061"/>
                <p:cNvSpPr/>
                <p:nvPr/>
              </p:nvSpPr>
              <p:spPr>
                <a:xfrm>
                  <a:off x="1114676" y="1394113"/>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1600" y="21600"/>
                        <a:pt x="21600" y="0"/>
                        <a:pt x="21600" y="0"/>
                      </a:cubicBezTo>
                      <a:cubicBezTo>
                        <a:pt x="21600" y="0"/>
                        <a:pt x="2160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50" name="Shape 4062"/>
                <p:cNvSpPr/>
                <p:nvPr/>
              </p:nvSpPr>
              <p:spPr>
                <a:xfrm>
                  <a:off x="1112684" y="1401822"/>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51" name="Shape 4063"/>
                <p:cNvSpPr/>
                <p:nvPr/>
              </p:nvSpPr>
              <p:spPr>
                <a:xfrm>
                  <a:off x="1112684" y="1397967"/>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52" name="Shape 4064"/>
                <p:cNvSpPr/>
                <p:nvPr/>
              </p:nvSpPr>
              <p:spPr>
                <a:xfrm>
                  <a:off x="371040" y="1191067"/>
                  <a:ext cx="242963" cy="246695"/>
                </a:xfrm>
                <a:custGeom>
                  <a:avLst/>
                  <a:gdLst/>
                  <a:ahLst/>
                  <a:cxnLst>
                    <a:cxn ang="0">
                      <a:pos x="wd2" y="hd2"/>
                    </a:cxn>
                    <a:cxn ang="5400000">
                      <a:pos x="wd2" y="hd2"/>
                    </a:cxn>
                    <a:cxn ang="10800000">
                      <a:pos x="wd2" y="hd2"/>
                    </a:cxn>
                    <a:cxn ang="16200000">
                      <a:pos x="wd2" y="hd2"/>
                    </a:cxn>
                  </a:cxnLst>
                  <a:rect l="0" t="0" r="r" b="b"/>
                  <a:pathLst>
                    <a:path w="21600" h="21600" extrusionOk="0">
                      <a:moveTo>
                        <a:pt x="20250" y="3224"/>
                      </a:moveTo>
                      <a:cubicBezTo>
                        <a:pt x="20250" y="3224"/>
                        <a:pt x="19912" y="2901"/>
                        <a:pt x="19912" y="2901"/>
                      </a:cubicBezTo>
                      <a:cubicBezTo>
                        <a:pt x="19912" y="2901"/>
                        <a:pt x="19575" y="2901"/>
                        <a:pt x="19237" y="2579"/>
                      </a:cubicBezTo>
                      <a:cubicBezTo>
                        <a:pt x="19237" y="2579"/>
                        <a:pt x="18900" y="2579"/>
                        <a:pt x="18900" y="2579"/>
                      </a:cubicBezTo>
                      <a:cubicBezTo>
                        <a:pt x="17887" y="2579"/>
                        <a:pt x="16875" y="2901"/>
                        <a:pt x="16537" y="3546"/>
                      </a:cubicBezTo>
                      <a:cubicBezTo>
                        <a:pt x="16200" y="3869"/>
                        <a:pt x="15525" y="3869"/>
                        <a:pt x="15187" y="3869"/>
                      </a:cubicBezTo>
                      <a:cubicBezTo>
                        <a:pt x="13837" y="3869"/>
                        <a:pt x="12150" y="2257"/>
                        <a:pt x="11812" y="1934"/>
                      </a:cubicBezTo>
                      <a:cubicBezTo>
                        <a:pt x="11812" y="1612"/>
                        <a:pt x="11812" y="1612"/>
                        <a:pt x="11812" y="1612"/>
                      </a:cubicBezTo>
                      <a:cubicBezTo>
                        <a:pt x="11812" y="1612"/>
                        <a:pt x="11812" y="1612"/>
                        <a:pt x="11812" y="1612"/>
                      </a:cubicBezTo>
                      <a:cubicBezTo>
                        <a:pt x="11475" y="1612"/>
                        <a:pt x="11475" y="1612"/>
                        <a:pt x="11475" y="1290"/>
                      </a:cubicBezTo>
                      <a:cubicBezTo>
                        <a:pt x="11475" y="1290"/>
                        <a:pt x="11475" y="1290"/>
                        <a:pt x="11137" y="1290"/>
                      </a:cubicBezTo>
                      <a:cubicBezTo>
                        <a:pt x="11137" y="1290"/>
                        <a:pt x="11137" y="1290"/>
                        <a:pt x="11137" y="967"/>
                      </a:cubicBezTo>
                      <a:cubicBezTo>
                        <a:pt x="11137" y="967"/>
                        <a:pt x="11137" y="967"/>
                        <a:pt x="10800" y="967"/>
                      </a:cubicBezTo>
                      <a:cubicBezTo>
                        <a:pt x="10800" y="967"/>
                        <a:pt x="10800" y="967"/>
                        <a:pt x="10800" y="967"/>
                      </a:cubicBezTo>
                      <a:cubicBezTo>
                        <a:pt x="10462" y="967"/>
                        <a:pt x="10462" y="967"/>
                        <a:pt x="10462" y="967"/>
                      </a:cubicBezTo>
                      <a:cubicBezTo>
                        <a:pt x="10462" y="967"/>
                        <a:pt x="10462" y="967"/>
                        <a:pt x="10462" y="967"/>
                      </a:cubicBezTo>
                      <a:cubicBezTo>
                        <a:pt x="10462" y="967"/>
                        <a:pt x="10125" y="967"/>
                        <a:pt x="10125" y="967"/>
                      </a:cubicBezTo>
                      <a:cubicBezTo>
                        <a:pt x="10125" y="967"/>
                        <a:pt x="10125" y="967"/>
                        <a:pt x="10125" y="967"/>
                      </a:cubicBezTo>
                      <a:cubicBezTo>
                        <a:pt x="9112" y="1612"/>
                        <a:pt x="8775" y="1612"/>
                        <a:pt x="8100" y="1612"/>
                      </a:cubicBezTo>
                      <a:cubicBezTo>
                        <a:pt x="8100" y="1612"/>
                        <a:pt x="8100" y="1290"/>
                        <a:pt x="7762" y="1290"/>
                      </a:cubicBezTo>
                      <a:cubicBezTo>
                        <a:pt x="7425" y="967"/>
                        <a:pt x="7425" y="645"/>
                        <a:pt x="7425" y="0"/>
                      </a:cubicBezTo>
                      <a:cubicBezTo>
                        <a:pt x="7425" y="322"/>
                        <a:pt x="7087" y="322"/>
                        <a:pt x="7087" y="322"/>
                      </a:cubicBezTo>
                      <a:cubicBezTo>
                        <a:pt x="6750" y="1290"/>
                        <a:pt x="5737" y="2257"/>
                        <a:pt x="4725" y="2257"/>
                      </a:cubicBezTo>
                      <a:cubicBezTo>
                        <a:pt x="4387" y="2257"/>
                        <a:pt x="3712" y="1934"/>
                        <a:pt x="3712" y="1612"/>
                      </a:cubicBezTo>
                      <a:cubicBezTo>
                        <a:pt x="3375" y="1290"/>
                        <a:pt x="3037" y="967"/>
                        <a:pt x="2700" y="967"/>
                      </a:cubicBezTo>
                      <a:cubicBezTo>
                        <a:pt x="2362" y="1934"/>
                        <a:pt x="2025" y="1934"/>
                        <a:pt x="1687" y="1934"/>
                      </a:cubicBezTo>
                      <a:cubicBezTo>
                        <a:pt x="1687" y="1934"/>
                        <a:pt x="1687" y="1934"/>
                        <a:pt x="1687" y="1934"/>
                      </a:cubicBezTo>
                      <a:cubicBezTo>
                        <a:pt x="1687" y="1934"/>
                        <a:pt x="1687" y="1934"/>
                        <a:pt x="1687" y="1934"/>
                      </a:cubicBezTo>
                      <a:cubicBezTo>
                        <a:pt x="1687" y="1934"/>
                        <a:pt x="1350" y="1934"/>
                        <a:pt x="1350" y="1934"/>
                      </a:cubicBezTo>
                      <a:cubicBezTo>
                        <a:pt x="1350" y="1934"/>
                        <a:pt x="1350" y="1934"/>
                        <a:pt x="1350" y="1934"/>
                      </a:cubicBezTo>
                      <a:cubicBezTo>
                        <a:pt x="1350" y="1934"/>
                        <a:pt x="1350" y="2257"/>
                        <a:pt x="1350" y="2257"/>
                      </a:cubicBezTo>
                      <a:cubicBezTo>
                        <a:pt x="1350" y="2257"/>
                        <a:pt x="1350" y="2257"/>
                        <a:pt x="1350" y="2257"/>
                      </a:cubicBezTo>
                      <a:cubicBezTo>
                        <a:pt x="1350" y="2579"/>
                        <a:pt x="1350" y="2579"/>
                        <a:pt x="1350" y="2901"/>
                      </a:cubicBezTo>
                      <a:cubicBezTo>
                        <a:pt x="1350" y="2901"/>
                        <a:pt x="1350" y="2901"/>
                        <a:pt x="1350" y="2901"/>
                      </a:cubicBezTo>
                      <a:cubicBezTo>
                        <a:pt x="1350" y="2901"/>
                        <a:pt x="1350" y="2901"/>
                        <a:pt x="1350" y="3224"/>
                      </a:cubicBezTo>
                      <a:cubicBezTo>
                        <a:pt x="1350" y="3224"/>
                        <a:pt x="1350" y="3224"/>
                        <a:pt x="1350" y="3224"/>
                      </a:cubicBezTo>
                      <a:cubicBezTo>
                        <a:pt x="1350" y="3224"/>
                        <a:pt x="1350" y="3224"/>
                        <a:pt x="1350" y="3546"/>
                      </a:cubicBezTo>
                      <a:cubicBezTo>
                        <a:pt x="2362" y="3869"/>
                        <a:pt x="2700" y="4836"/>
                        <a:pt x="2362" y="5803"/>
                      </a:cubicBezTo>
                      <a:cubicBezTo>
                        <a:pt x="2362" y="5803"/>
                        <a:pt x="2362" y="6125"/>
                        <a:pt x="2700" y="6125"/>
                      </a:cubicBezTo>
                      <a:cubicBezTo>
                        <a:pt x="3037" y="6770"/>
                        <a:pt x="3375" y="7737"/>
                        <a:pt x="2700" y="8382"/>
                      </a:cubicBezTo>
                      <a:cubicBezTo>
                        <a:pt x="2362" y="8704"/>
                        <a:pt x="1687" y="8704"/>
                        <a:pt x="1350" y="8382"/>
                      </a:cubicBezTo>
                      <a:cubicBezTo>
                        <a:pt x="1350" y="8382"/>
                        <a:pt x="1012" y="8382"/>
                        <a:pt x="1012" y="8382"/>
                      </a:cubicBezTo>
                      <a:cubicBezTo>
                        <a:pt x="1012" y="8704"/>
                        <a:pt x="1350" y="8704"/>
                        <a:pt x="1350" y="9027"/>
                      </a:cubicBezTo>
                      <a:cubicBezTo>
                        <a:pt x="1687" y="9349"/>
                        <a:pt x="2025" y="9994"/>
                        <a:pt x="1350" y="10639"/>
                      </a:cubicBezTo>
                      <a:cubicBezTo>
                        <a:pt x="1350" y="10961"/>
                        <a:pt x="1012" y="10961"/>
                        <a:pt x="1012" y="11284"/>
                      </a:cubicBezTo>
                      <a:cubicBezTo>
                        <a:pt x="675" y="11284"/>
                        <a:pt x="675" y="11606"/>
                        <a:pt x="675" y="11606"/>
                      </a:cubicBezTo>
                      <a:cubicBezTo>
                        <a:pt x="675" y="11606"/>
                        <a:pt x="675" y="11606"/>
                        <a:pt x="675" y="11606"/>
                      </a:cubicBezTo>
                      <a:cubicBezTo>
                        <a:pt x="337" y="11606"/>
                        <a:pt x="337" y="11928"/>
                        <a:pt x="337" y="12251"/>
                      </a:cubicBezTo>
                      <a:cubicBezTo>
                        <a:pt x="337" y="12251"/>
                        <a:pt x="337" y="12251"/>
                        <a:pt x="337" y="12251"/>
                      </a:cubicBezTo>
                      <a:cubicBezTo>
                        <a:pt x="675" y="12573"/>
                        <a:pt x="675" y="13218"/>
                        <a:pt x="675" y="13540"/>
                      </a:cubicBezTo>
                      <a:cubicBezTo>
                        <a:pt x="675" y="14185"/>
                        <a:pt x="337" y="14507"/>
                        <a:pt x="0" y="15152"/>
                      </a:cubicBezTo>
                      <a:cubicBezTo>
                        <a:pt x="337" y="15152"/>
                        <a:pt x="675" y="15152"/>
                        <a:pt x="1012" y="15475"/>
                      </a:cubicBezTo>
                      <a:cubicBezTo>
                        <a:pt x="1350" y="15475"/>
                        <a:pt x="1350" y="15797"/>
                        <a:pt x="1687" y="15797"/>
                      </a:cubicBezTo>
                      <a:cubicBezTo>
                        <a:pt x="3037" y="16442"/>
                        <a:pt x="4387" y="17409"/>
                        <a:pt x="4387" y="18699"/>
                      </a:cubicBezTo>
                      <a:cubicBezTo>
                        <a:pt x="4050" y="19343"/>
                        <a:pt x="4050" y="19988"/>
                        <a:pt x="3712" y="20310"/>
                      </a:cubicBezTo>
                      <a:cubicBezTo>
                        <a:pt x="3712" y="20310"/>
                        <a:pt x="3712" y="20633"/>
                        <a:pt x="3712" y="20633"/>
                      </a:cubicBezTo>
                      <a:cubicBezTo>
                        <a:pt x="3712" y="20633"/>
                        <a:pt x="3712" y="20955"/>
                        <a:pt x="3712" y="20955"/>
                      </a:cubicBezTo>
                      <a:cubicBezTo>
                        <a:pt x="3375" y="20955"/>
                        <a:pt x="3375" y="21278"/>
                        <a:pt x="3375" y="21278"/>
                      </a:cubicBezTo>
                      <a:cubicBezTo>
                        <a:pt x="3375" y="21278"/>
                        <a:pt x="3375" y="21278"/>
                        <a:pt x="3375" y="21600"/>
                      </a:cubicBezTo>
                      <a:cubicBezTo>
                        <a:pt x="4387" y="21278"/>
                        <a:pt x="5737" y="20955"/>
                        <a:pt x="7425" y="20633"/>
                      </a:cubicBezTo>
                      <a:cubicBezTo>
                        <a:pt x="9112" y="19988"/>
                        <a:pt x="11475" y="19666"/>
                        <a:pt x="13500" y="19021"/>
                      </a:cubicBezTo>
                      <a:cubicBezTo>
                        <a:pt x="15862" y="18699"/>
                        <a:pt x="18225" y="19021"/>
                        <a:pt x="20587" y="19343"/>
                      </a:cubicBezTo>
                      <a:cubicBezTo>
                        <a:pt x="20587" y="19343"/>
                        <a:pt x="20587" y="19021"/>
                        <a:pt x="20587" y="19021"/>
                      </a:cubicBezTo>
                      <a:cubicBezTo>
                        <a:pt x="20587" y="19021"/>
                        <a:pt x="20587" y="19021"/>
                        <a:pt x="20587" y="19021"/>
                      </a:cubicBezTo>
                      <a:cubicBezTo>
                        <a:pt x="20587" y="19021"/>
                        <a:pt x="20587" y="19021"/>
                        <a:pt x="20587" y="19021"/>
                      </a:cubicBezTo>
                      <a:cubicBezTo>
                        <a:pt x="20587" y="18699"/>
                        <a:pt x="20587" y="18699"/>
                        <a:pt x="20587" y="18699"/>
                      </a:cubicBezTo>
                      <a:cubicBezTo>
                        <a:pt x="20587" y="18699"/>
                        <a:pt x="20587" y="18699"/>
                        <a:pt x="20587" y="18699"/>
                      </a:cubicBezTo>
                      <a:cubicBezTo>
                        <a:pt x="20250" y="18054"/>
                        <a:pt x="18900" y="15152"/>
                        <a:pt x="18900" y="14185"/>
                      </a:cubicBezTo>
                      <a:cubicBezTo>
                        <a:pt x="18900" y="13863"/>
                        <a:pt x="19237" y="13540"/>
                        <a:pt x="19575" y="12896"/>
                      </a:cubicBezTo>
                      <a:cubicBezTo>
                        <a:pt x="19912" y="12251"/>
                        <a:pt x="20250" y="11284"/>
                        <a:pt x="20250" y="10961"/>
                      </a:cubicBezTo>
                      <a:cubicBezTo>
                        <a:pt x="20250" y="9994"/>
                        <a:pt x="20925" y="9672"/>
                        <a:pt x="21262" y="9027"/>
                      </a:cubicBezTo>
                      <a:cubicBezTo>
                        <a:pt x="21262" y="9027"/>
                        <a:pt x="21600" y="8704"/>
                        <a:pt x="21600" y="8382"/>
                      </a:cubicBezTo>
                      <a:cubicBezTo>
                        <a:pt x="21600" y="8382"/>
                        <a:pt x="21600" y="8382"/>
                        <a:pt x="21600" y="8060"/>
                      </a:cubicBezTo>
                      <a:cubicBezTo>
                        <a:pt x="21600" y="8060"/>
                        <a:pt x="21600" y="8060"/>
                        <a:pt x="21600" y="8060"/>
                      </a:cubicBezTo>
                      <a:cubicBezTo>
                        <a:pt x="21600" y="7737"/>
                        <a:pt x="21600" y="7737"/>
                        <a:pt x="21600" y="7737"/>
                      </a:cubicBezTo>
                      <a:cubicBezTo>
                        <a:pt x="21600" y="7737"/>
                        <a:pt x="21600" y="7415"/>
                        <a:pt x="21600" y="7415"/>
                      </a:cubicBezTo>
                      <a:cubicBezTo>
                        <a:pt x="21600" y="7415"/>
                        <a:pt x="21600" y="7093"/>
                        <a:pt x="21600" y="7093"/>
                      </a:cubicBezTo>
                      <a:cubicBezTo>
                        <a:pt x="21600" y="7093"/>
                        <a:pt x="21600" y="6770"/>
                        <a:pt x="21600" y="6770"/>
                      </a:cubicBezTo>
                      <a:cubicBezTo>
                        <a:pt x="21600" y="6448"/>
                        <a:pt x="21600" y="6448"/>
                        <a:pt x="21600" y="6448"/>
                      </a:cubicBezTo>
                      <a:cubicBezTo>
                        <a:pt x="21262" y="6125"/>
                        <a:pt x="21262" y="6125"/>
                        <a:pt x="21262" y="6125"/>
                      </a:cubicBezTo>
                      <a:cubicBezTo>
                        <a:pt x="21262" y="5803"/>
                        <a:pt x="21262" y="5803"/>
                        <a:pt x="21262" y="5481"/>
                      </a:cubicBezTo>
                      <a:cubicBezTo>
                        <a:pt x="21262" y="5481"/>
                        <a:pt x="21262" y="5158"/>
                        <a:pt x="21262" y="5158"/>
                      </a:cubicBezTo>
                      <a:cubicBezTo>
                        <a:pt x="21262" y="5158"/>
                        <a:pt x="21262" y="4836"/>
                        <a:pt x="20925" y="4836"/>
                      </a:cubicBezTo>
                      <a:cubicBezTo>
                        <a:pt x="20925" y="4513"/>
                        <a:pt x="20925" y="4513"/>
                        <a:pt x="20925" y="4513"/>
                      </a:cubicBezTo>
                      <a:cubicBezTo>
                        <a:pt x="20925" y="4191"/>
                        <a:pt x="20925" y="4191"/>
                        <a:pt x="20925" y="3869"/>
                      </a:cubicBezTo>
                      <a:cubicBezTo>
                        <a:pt x="20925" y="3869"/>
                        <a:pt x="20587" y="3869"/>
                        <a:pt x="20587" y="3546"/>
                      </a:cubicBezTo>
                      <a:cubicBezTo>
                        <a:pt x="20587" y="3546"/>
                        <a:pt x="20587" y="3546"/>
                        <a:pt x="20587" y="3224"/>
                      </a:cubicBezTo>
                      <a:cubicBezTo>
                        <a:pt x="20587" y="3224"/>
                        <a:pt x="20587" y="3224"/>
                        <a:pt x="20587" y="3224"/>
                      </a:cubicBezTo>
                      <a:cubicBezTo>
                        <a:pt x="20587" y="3224"/>
                        <a:pt x="20587" y="3224"/>
                        <a:pt x="20250" y="322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53" name="Shape 4065"/>
                <p:cNvSpPr/>
                <p:nvPr/>
              </p:nvSpPr>
              <p:spPr>
                <a:xfrm>
                  <a:off x="598070" y="1175649"/>
                  <a:ext cx="163304" cy="250549"/>
                </a:xfrm>
                <a:custGeom>
                  <a:avLst/>
                  <a:gdLst/>
                  <a:ahLst/>
                  <a:cxnLst>
                    <a:cxn ang="0">
                      <a:pos x="wd2" y="hd2"/>
                    </a:cxn>
                    <a:cxn ang="5400000">
                      <a:pos x="wd2" y="hd2"/>
                    </a:cxn>
                    <a:cxn ang="10800000">
                      <a:pos x="wd2" y="hd2"/>
                    </a:cxn>
                    <a:cxn ang="16200000">
                      <a:pos x="wd2" y="hd2"/>
                    </a:cxn>
                  </a:cxnLst>
                  <a:rect l="0" t="0" r="r" b="b"/>
                  <a:pathLst>
                    <a:path w="21600" h="21600" extrusionOk="0">
                      <a:moveTo>
                        <a:pt x="16074" y="635"/>
                      </a:moveTo>
                      <a:cubicBezTo>
                        <a:pt x="16074" y="635"/>
                        <a:pt x="16074" y="635"/>
                        <a:pt x="16074" y="635"/>
                      </a:cubicBezTo>
                      <a:cubicBezTo>
                        <a:pt x="15572" y="635"/>
                        <a:pt x="15572" y="635"/>
                        <a:pt x="15572" y="635"/>
                      </a:cubicBezTo>
                      <a:cubicBezTo>
                        <a:pt x="15572" y="635"/>
                        <a:pt x="15572" y="635"/>
                        <a:pt x="15572" y="635"/>
                      </a:cubicBezTo>
                      <a:cubicBezTo>
                        <a:pt x="15572" y="635"/>
                        <a:pt x="15572" y="635"/>
                        <a:pt x="15572" y="635"/>
                      </a:cubicBezTo>
                      <a:cubicBezTo>
                        <a:pt x="15572" y="635"/>
                        <a:pt x="15572" y="635"/>
                        <a:pt x="15572" y="635"/>
                      </a:cubicBezTo>
                      <a:cubicBezTo>
                        <a:pt x="15572" y="635"/>
                        <a:pt x="15572" y="635"/>
                        <a:pt x="15572" y="635"/>
                      </a:cubicBezTo>
                      <a:cubicBezTo>
                        <a:pt x="15572" y="635"/>
                        <a:pt x="15070" y="635"/>
                        <a:pt x="15070" y="635"/>
                      </a:cubicBezTo>
                      <a:cubicBezTo>
                        <a:pt x="15070" y="635"/>
                        <a:pt x="15070" y="635"/>
                        <a:pt x="15070" y="635"/>
                      </a:cubicBezTo>
                      <a:cubicBezTo>
                        <a:pt x="15070" y="635"/>
                        <a:pt x="14567" y="635"/>
                        <a:pt x="14567" y="318"/>
                      </a:cubicBezTo>
                      <a:cubicBezTo>
                        <a:pt x="13563" y="318"/>
                        <a:pt x="10047" y="0"/>
                        <a:pt x="6028" y="0"/>
                      </a:cubicBezTo>
                      <a:cubicBezTo>
                        <a:pt x="3516" y="0"/>
                        <a:pt x="2512" y="0"/>
                        <a:pt x="2009" y="318"/>
                      </a:cubicBezTo>
                      <a:cubicBezTo>
                        <a:pt x="2009" y="635"/>
                        <a:pt x="2512" y="1271"/>
                        <a:pt x="2512" y="1906"/>
                      </a:cubicBezTo>
                      <a:cubicBezTo>
                        <a:pt x="3014" y="2541"/>
                        <a:pt x="3014" y="3176"/>
                        <a:pt x="3014" y="3494"/>
                      </a:cubicBezTo>
                      <a:cubicBezTo>
                        <a:pt x="3014" y="3494"/>
                        <a:pt x="3014" y="3812"/>
                        <a:pt x="3014" y="3812"/>
                      </a:cubicBezTo>
                      <a:cubicBezTo>
                        <a:pt x="2512" y="4129"/>
                        <a:pt x="2512" y="4129"/>
                        <a:pt x="2512" y="4129"/>
                      </a:cubicBezTo>
                      <a:cubicBezTo>
                        <a:pt x="2512" y="4129"/>
                        <a:pt x="2512" y="4129"/>
                        <a:pt x="2512" y="4129"/>
                      </a:cubicBezTo>
                      <a:cubicBezTo>
                        <a:pt x="2512" y="4447"/>
                        <a:pt x="2512" y="4447"/>
                        <a:pt x="2512" y="4447"/>
                      </a:cubicBezTo>
                      <a:cubicBezTo>
                        <a:pt x="2512" y="4447"/>
                        <a:pt x="2512" y="4765"/>
                        <a:pt x="3014" y="4765"/>
                      </a:cubicBezTo>
                      <a:cubicBezTo>
                        <a:pt x="3014" y="5082"/>
                        <a:pt x="3014" y="5082"/>
                        <a:pt x="3014" y="5400"/>
                      </a:cubicBezTo>
                      <a:cubicBezTo>
                        <a:pt x="3014" y="5400"/>
                        <a:pt x="3014" y="5400"/>
                        <a:pt x="3014" y="5718"/>
                      </a:cubicBezTo>
                      <a:cubicBezTo>
                        <a:pt x="3014" y="5718"/>
                        <a:pt x="3516" y="6035"/>
                        <a:pt x="3516" y="6035"/>
                      </a:cubicBezTo>
                      <a:cubicBezTo>
                        <a:pt x="3516" y="6353"/>
                        <a:pt x="3516" y="6353"/>
                        <a:pt x="3516" y="6353"/>
                      </a:cubicBezTo>
                      <a:cubicBezTo>
                        <a:pt x="3516" y="6671"/>
                        <a:pt x="3516" y="6671"/>
                        <a:pt x="3516" y="6988"/>
                      </a:cubicBezTo>
                      <a:cubicBezTo>
                        <a:pt x="3516" y="6988"/>
                        <a:pt x="3516" y="7306"/>
                        <a:pt x="4019" y="7306"/>
                      </a:cubicBezTo>
                      <a:cubicBezTo>
                        <a:pt x="4019" y="7306"/>
                        <a:pt x="4019" y="7624"/>
                        <a:pt x="4019" y="7624"/>
                      </a:cubicBezTo>
                      <a:cubicBezTo>
                        <a:pt x="4019" y="7941"/>
                        <a:pt x="4019" y="7941"/>
                        <a:pt x="4019" y="7941"/>
                      </a:cubicBezTo>
                      <a:cubicBezTo>
                        <a:pt x="4019" y="8259"/>
                        <a:pt x="4019" y="8259"/>
                        <a:pt x="4019" y="8576"/>
                      </a:cubicBezTo>
                      <a:cubicBezTo>
                        <a:pt x="4019" y="8576"/>
                        <a:pt x="4019" y="8576"/>
                        <a:pt x="4019" y="8576"/>
                      </a:cubicBezTo>
                      <a:cubicBezTo>
                        <a:pt x="4019" y="8894"/>
                        <a:pt x="4019" y="8894"/>
                        <a:pt x="4019" y="9212"/>
                      </a:cubicBezTo>
                      <a:cubicBezTo>
                        <a:pt x="4019" y="9212"/>
                        <a:pt x="4019" y="9212"/>
                        <a:pt x="4019" y="9212"/>
                      </a:cubicBezTo>
                      <a:cubicBezTo>
                        <a:pt x="4019" y="9529"/>
                        <a:pt x="4019" y="9529"/>
                        <a:pt x="4019" y="9529"/>
                      </a:cubicBezTo>
                      <a:cubicBezTo>
                        <a:pt x="4019" y="10165"/>
                        <a:pt x="3516" y="10800"/>
                        <a:pt x="3014" y="11118"/>
                      </a:cubicBezTo>
                      <a:cubicBezTo>
                        <a:pt x="2512" y="11435"/>
                        <a:pt x="2009" y="11753"/>
                        <a:pt x="2009" y="11753"/>
                      </a:cubicBezTo>
                      <a:cubicBezTo>
                        <a:pt x="2009" y="12706"/>
                        <a:pt x="1507" y="13659"/>
                        <a:pt x="502" y="14612"/>
                      </a:cubicBezTo>
                      <a:cubicBezTo>
                        <a:pt x="502" y="14929"/>
                        <a:pt x="0" y="15247"/>
                        <a:pt x="0" y="15565"/>
                      </a:cubicBezTo>
                      <a:cubicBezTo>
                        <a:pt x="0" y="15882"/>
                        <a:pt x="1507" y="18424"/>
                        <a:pt x="2009" y="19059"/>
                      </a:cubicBezTo>
                      <a:cubicBezTo>
                        <a:pt x="2009" y="19059"/>
                        <a:pt x="2512" y="19376"/>
                        <a:pt x="2512" y="19376"/>
                      </a:cubicBezTo>
                      <a:cubicBezTo>
                        <a:pt x="2512" y="19376"/>
                        <a:pt x="2512" y="19376"/>
                        <a:pt x="2512" y="19694"/>
                      </a:cubicBezTo>
                      <a:cubicBezTo>
                        <a:pt x="2512" y="19694"/>
                        <a:pt x="2512" y="19694"/>
                        <a:pt x="2512" y="20012"/>
                      </a:cubicBezTo>
                      <a:cubicBezTo>
                        <a:pt x="2512" y="20012"/>
                        <a:pt x="2512" y="20012"/>
                        <a:pt x="2512" y="20012"/>
                      </a:cubicBezTo>
                      <a:cubicBezTo>
                        <a:pt x="2512" y="20012"/>
                        <a:pt x="2512" y="20329"/>
                        <a:pt x="2512" y="20329"/>
                      </a:cubicBezTo>
                      <a:cubicBezTo>
                        <a:pt x="2512" y="20647"/>
                        <a:pt x="2512" y="20647"/>
                        <a:pt x="2512" y="20647"/>
                      </a:cubicBezTo>
                      <a:cubicBezTo>
                        <a:pt x="2512" y="20647"/>
                        <a:pt x="2512" y="20647"/>
                        <a:pt x="2512" y="20647"/>
                      </a:cubicBezTo>
                      <a:cubicBezTo>
                        <a:pt x="3516" y="20965"/>
                        <a:pt x="4521" y="21282"/>
                        <a:pt x="5023" y="21282"/>
                      </a:cubicBezTo>
                      <a:cubicBezTo>
                        <a:pt x="5526" y="21282"/>
                        <a:pt x="5526" y="21600"/>
                        <a:pt x="5526" y="21600"/>
                      </a:cubicBezTo>
                      <a:cubicBezTo>
                        <a:pt x="6530" y="21600"/>
                        <a:pt x="12056" y="20012"/>
                        <a:pt x="16074" y="18741"/>
                      </a:cubicBezTo>
                      <a:cubicBezTo>
                        <a:pt x="17079" y="18424"/>
                        <a:pt x="18586" y="18106"/>
                        <a:pt x="19591" y="17788"/>
                      </a:cubicBezTo>
                      <a:cubicBezTo>
                        <a:pt x="20093" y="17788"/>
                        <a:pt x="21098" y="17471"/>
                        <a:pt x="21600" y="17153"/>
                      </a:cubicBezTo>
                      <a:cubicBezTo>
                        <a:pt x="21600" y="17153"/>
                        <a:pt x="21600" y="17153"/>
                        <a:pt x="21600" y="17153"/>
                      </a:cubicBezTo>
                      <a:cubicBezTo>
                        <a:pt x="21600" y="17153"/>
                        <a:pt x="21098" y="16835"/>
                        <a:pt x="21098" y="16518"/>
                      </a:cubicBezTo>
                      <a:cubicBezTo>
                        <a:pt x="21098" y="16518"/>
                        <a:pt x="21098" y="16518"/>
                        <a:pt x="21098" y="16518"/>
                      </a:cubicBezTo>
                      <a:cubicBezTo>
                        <a:pt x="21098" y="16200"/>
                        <a:pt x="20595" y="15882"/>
                        <a:pt x="20595" y="15565"/>
                      </a:cubicBezTo>
                      <a:cubicBezTo>
                        <a:pt x="20595" y="15565"/>
                        <a:pt x="20595" y="15565"/>
                        <a:pt x="20595" y="15565"/>
                      </a:cubicBezTo>
                      <a:cubicBezTo>
                        <a:pt x="20595" y="15247"/>
                        <a:pt x="20093" y="14929"/>
                        <a:pt x="20093" y="14612"/>
                      </a:cubicBezTo>
                      <a:cubicBezTo>
                        <a:pt x="20093" y="14612"/>
                        <a:pt x="20093" y="14294"/>
                        <a:pt x="20093" y="14294"/>
                      </a:cubicBezTo>
                      <a:cubicBezTo>
                        <a:pt x="20093" y="13976"/>
                        <a:pt x="20093" y="13659"/>
                        <a:pt x="20093" y="13341"/>
                      </a:cubicBezTo>
                      <a:cubicBezTo>
                        <a:pt x="20093" y="11753"/>
                        <a:pt x="19088" y="9847"/>
                        <a:pt x="18586" y="8894"/>
                      </a:cubicBezTo>
                      <a:cubicBezTo>
                        <a:pt x="17581" y="7624"/>
                        <a:pt x="18084" y="6035"/>
                        <a:pt x="18084" y="4129"/>
                      </a:cubicBezTo>
                      <a:cubicBezTo>
                        <a:pt x="18084" y="3494"/>
                        <a:pt x="18084" y="3494"/>
                        <a:pt x="18084" y="3494"/>
                      </a:cubicBezTo>
                      <a:cubicBezTo>
                        <a:pt x="18586" y="2224"/>
                        <a:pt x="17581" y="1906"/>
                        <a:pt x="17581" y="1906"/>
                      </a:cubicBezTo>
                      <a:cubicBezTo>
                        <a:pt x="17079" y="1906"/>
                        <a:pt x="17079" y="1906"/>
                        <a:pt x="17079" y="1906"/>
                      </a:cubicBezTo>
                      <a:cubicBezTo>
                        <a:pt x="17079" y="1906"/>
                        <a:pt x="17079" y="1906"/>
                        <a:pt x="17079" y="1906"/>
                      </a:cubicBezTo>
                      <a:cubicBezTo>
                        <a:pt x="17079" y="1588"/>
                        <a:pt x="17079" y="1588"/>
                        <a:pt x="16577" y="1588"/>
                      </a:cubicBezTo>
                      <a:cubicBezTo>
                        <a:pt x="16577" y="1588"/>
                        <a:pt x="16577" y="1588"/>
                        <a:pt x="16577" y="1588"/>
                      </a:cubicBezTo>
                      <a:cubicBezTo>
                        <a:pt x="16577" y="1271"/>
                        <a:pt x="16577" y="1271"/>
                        <a:pt x="16577" y="1271"/>
                      </a:cubicBezTo>
                      <a:cubicBezTo>
                        <a:pt x="16577" y="1271"/>
                        <a:pt x="16577" y="953"/>
                        <a:pt x="16577" y="953"/>
                      </a:cubicBezTo>
                      <a:cubicBezTo>
                        <a:pt x="16577" y="953"/>
                        <a:pt x="16074" y="635"/>
                        <a:pt x="16074" y="635"/>
                      </a:cubicBezTo>
                      <a:cubicBezTo>
                        <a:pt x="16074" y="635"/>
                        <a:pt x="16074" y="635"/>
                        <a:pt x="16074" y="635"/>
                      </a:cubicBezTo>
                      <a:cubicBezTo>
                        <a:pt x="16074" y="635"/>
                        <a:pt x="16074" y="635"/>
                        <a:pt x="16074" y="635"/>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54" name="Shape 4066"/>
                <p:cNvSpPr/>
                <p:nvPr/>
              </p:nvSpPr>
              <p:spPr>
                <a:xfrm>
                  <a:off x="720360" y="1182110"/>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21600" y="21600"/>
                        <a:pt x="21600" y="21600"/>
                      </a:cubicBezTo>
                      <a:cubicBezTo>
                        <a:pt x="21600" y="21600"/>
                        <a:pt x="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55" name="Shape 4067"/>
                <p:cNvSpPr/>
                <p:nvPr/>
              </p:nvSpPr>
              <p:spPr>
                <a:xfrm>
                  <a:off x="748241" y="1345251"/>
                  <a:ext cx="6351" cy="1156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200"/>
                        <a:pt x="21600" y="14400"/>
                        <a:pt x="21600" y="21600"/>
                      </a:cubicBezTo>
                      <a:cubicBezTo>
                        <a:pt x="21600" y="14400"/>
                        <a:pt x="0" y="72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56" name="Shape 4068"/>
                <p:cNvSpPr/>
                <p:nvPr/>
              </p:nvSpPr>
              <p:spPr>
                <a:xfrm>
                  <a:off x="728326" y="1195601"/>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57" name="Shape 4069"/>
                <p:cNvSpPr/>
                <p:nvPr/>
              </p:nvSpPr>
              <p:spPr>
                <a:xfrm>
                  <a:off x="724343" y="1193674"/>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0"/>
                        <a:pt x="21600" y="21600"/>
                      </a:cubicBezTo>
                      <a:cubicBezTo>
                        <a:pt x="21600" y="0"/>
                        <a:pt x="2160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58" name="Shape 4070"/>
                <p:cNvSpPr/>
                <p:nvPr/>
              </p:nvSpPr>
              <p:spPr>
                <a:xfrm>
                  <a:off x="752223" y="1356814"/>
                  <a:ext cx="6351" cy="115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200"/>
                        <a:pt x="21600" y="14400"/>
                        <a:pt x="21600" y="21600"/>
                      </a:cubicBezTo>
                      <a:cubicBezTo>
                        <a:pt x="21600" y="14400"/>
                        <a:pt x="0" y="72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59" name="Shape 4071"/>
                <p:cNvSpPr/>
                <p:nvPr/>
              </p:nvSpPr>
              <p:spPr>
                <a:xfrm>
                  <a:off x="756206" y="1368378"/>
                  <a:ext cx="6351" cy="771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21600" y="21600"/>
                        <a:pt x="21600" y="21600"/>
                      </a:cubicBezTo>
                      <a:cubicBezTo>
                        <a:pt x="21600" y="21600"/>
                        <a:pt x="0" y="108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60" name="Shape 4072"/>
                <p:cNvSpPr/>
                <p:nvPr/>
              </p:nvSpPr>
              <p:spPr>
                <a:xfrm>
                  <a:off x="722351" y="1189819"/>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61" name="Shape 4073"/>
                <p:cNvSpPr/>
                <p:nvPr/>
              </p:nvSpPr>
              <p:spPr>
                <a:xfrm>
                  <a:off x="746249" y="1329832"/>
                  <a:ext cx="2541" cy="11565"/>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62" name="Shape 4074"/>
                <p:cNvSpPr/>
                <p:nvPr/>
              </p:nvSpPr>
              <p:spPr>
                <a:xfrm>
                  <a:off x="618793" y="1236074"/>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63" name="Shape 4075"/>
                <p:cNvSpPr/>
                <p:nvPr/>
              </p:nvSpPr>
              <p:spPr>
                <a:xfrm>
                  <a:off x="626759" y="1263057"/>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64" name="Shape 4076"/>
                <p:cNvSpPr/>
                <p:nvPr/>
              </p:nvSpPr>
              <p:spPr>
                <a:xfrm>
                  <a:off x="622776" y="1243784"/>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65" name="Shape 4077"/>
                <p:cNvSpPr/>
                <p:nvPr/>
              </p:nvSpPr>
              <p:spPr>
                <a:xfrm>
                  <a:off x="614810" y="1401822"/>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66" name="Shape 4078"/>
                <p:cNvSpPr/>
                <p:nvPr/>
              </p:nvSpPr>
              <p:spPr>
                <a:xfrm>
                  <a:off x="616802" y="1228365"/>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0" y="21600"/>
                        <a:pt x="0" y="0"/>
                        <a:pt x="0" y="0"/>
                      </a:cubicBezTo>
                      <a:cubicBezTo>
                        <a:pt x="0" y="0"/>
                        <a:pt x="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67" name="Shape 4079"/>
                <p:cNvSpPr/>
                <p:nvPr/>
              </p:nvSpPr>
              <p:spPr>
                <a:xfrm>
                  <a:off x="614810" y="1409531"/>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68" name="Shape 4080"/>
                <p:cNvSpPr/>
                <p:nvPr/>
              </p:nvSpPr>
              <p:spPr>
                <a:xfrm>
                  <a:off x="624768" y="1255347"/>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0" y="21600"/>
                        <a:pt x="0" y="0"/>
                        <a:pt x="0" y="0"/>
                      </a:cubicBezTo>
                      <a:cubicBezTo>
                        <a:pt x="0" y="0"/>
                        <a:pt x="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69" name="Shape 4081"/>
                <p:cNvSpPr/>
                <p:nvPr/>
              </p:nvSpPr>
              <p:spPr>
                <a:xfrm>
                  <a:off x="88248" y="1106266"/>
                  <a:ext cx="302708" cy="215858"/>
                </a:xfrm>
                <a:custGeom>
                  <a:avLst/>
                  <a:gdLst/>
                  <a:ahLst/>
                  <a:cxnLst>
                    <a:cxn ang="0">
                      <a:pos x="wd2" y="hd2"/>
                    </a:cxn>
                    <a:cxn ang="5400000">
                      <a:pos x="wd2" y="hd2"/>
                    </a:cxn>
                    <a:cxn ang="10800000">
                      <a:pos x="wd2" y="hd2"/>
                    </a:cxn>
                    <a:cxn ang="16200000">
                      <a:pos x="wd2" y="hd2"/>
                    </a:cxn>
                  </a:cxnLst>
                  <a:rect l="0" t="0" r="r" b="b"/>
                  <a:pathLst>
                    <a:path w="21600" h="21600" extrusionOk="0">
                      <a:moveTo>
                        <a:pt x="14765" y="16475"/>
                      </a:moveTo>
                      <a:cubicBezTo>
                        <a:pt x="14765" y="16475"/>
                        <a:pt x="14765" y="16475"/>
                        <a:pt x="14765" y="16475"/>
                      </a:cubicBezTo>
                      <a:cubicBezTo>
                        <a:pt x="14765" y="16475"/>
                        <a:pt x="15038" y="16475"/>
                        <a:pt x="15311" y="16475"/>
                      </a:cubicBezTo>
                      <a:cubicBezTo>
                        <a:pt x="15311" y="16475"/>
                        <a:pt x="15311" y="16475"/>
                        <a:pt x="15311" y="16475"/>
                      </a:cubicBezTo>
                      <a:cubicBezTo>
                        <a:pt x="15311" y="16475"/>
                        <a:pt x="15585" y="16475"/>
                        <a:pt x="15585" y="16475"/>
                      </a:cubicBezTo>
                      <a:cubicBezTo>
                        <a:pt x="15585" y="16475"/>
                        <a:pt x="15585" y="16475"/>
                        <a:pt x="15585" y="16475"/>
                      </a:cubicBezTo>
                      <a:cubicBezTo>
                        <a:pt x="15858" y="16475"/>
                        <a:pt x="15858" y="16475"/>
                        <a:pt x="15858" y="16475"/>
                      </a:cubicBezTo>
                      <a:cubicBezTo>
                        <a:pt x="16132" y="16475"/>
                        <a:pt x="16405" y="16475"/>
                        <a:pt x="16678" y="16841"/>
                      </a:cubicBezTo>
                      <a:cubicBezTo>
                        <a:pt x="16952" y="17573"/>
                        <a:pt x="17499" y="19403"/>
                        <a:pt x="17499" y="20502"/>
                      </a:cubicBezTo>
                      <a:cubicBezTo>
                        <a:pt x="17225" y="20868"/>
                        <a:pt x="17499" y="21234"/>
                        <a:pt x="17499" y="21234"/>
                      </a:cubicBezTo>
                      <a:cubicBezTo>
                        <a:pt x="17772" y="21600"/>
                        <a:pt x="17772" y="21600"/>
                        <a:pt x="17772" y="21600"/>
                      </a:cubicBezTo>
                      <a:cubicBezTo>
                        <a:pt x="18319" y="20868"/>
                        <a:pt x="18592" y="20136"/>
                        <a:pt x="19139" y="19769"/>
                      </a:cubicBezTo>
                      <a:cubicBezTo>
                        <a:pt x="19139" y="19769"/>
                        <a:pt x="19139" y="19769"/>
                        <a:pt x="19413" y="19769"/>
                      </a:cubicBezTo>
                      <a:cubicBezTo>
                        <a:pt x="19413" y="19769"/>
                        <a:pt x="19413" y="19769"/>
                        <a:pt x="19686" y="19769"/>
                      </a:cubicBezTo>
                      <a:cubicBezTo>
                        <a:pt x="19686" y="19769"/>
                        <a:pt x="19686" y="19769"/>
                        <a:pt x="19686" y="19769"/>
                      </a:cubicBezTo>
                      <a:cubicBezTo>
                        <a:pt x="19686" y="19769"/>
                        <a:pt x="19686" y="19769"/>
                        <a:pt x="19686" y="19769"/>
                      </a:cubicBezTo>
                      <a:cubicBezTo>
                        <a:pt x="19686" y="19769"/>
                        <a:pt x="19686" y="19769"/>
                        <a:pt x="19686" y="19769"/>
                      </a:cubicBezTo>
                      <a:cubicBezTo>
                        <a:pt x="19959" y="20136"/>
                        <a:pt x="19959" y="20136"/>
                        <a:pt x="19959" y="20136"/>
                      </a:cubicBezTo>
                      <a:cubicBezTo>
                        <a:pt x="19959" y="20136"/>
                        <a:pt x="19959" y="20136"/>
                        <a:pt x="19959" y="20136"/>
                      </a:cubicBezTo>
                      <a:cubicBezTo>
                        <a:pt x="19959" y="20136"/>
                        <a:pt x="19959" y="20136"/>
                        <a:pt x="19959" y="20502"/>
                      </a:cubicBezTo>
                      <a:cubicBezTo>
                        <a:pt x="19959" y="20136"/>
                        <a:pt x="20233" y="20136"/>
                        <a:pt x="20233" y="20136"/>
                      </a:cubicBezTo>
                      <a:cubicBezTo>
                        <a:pt x="20233" y="19769"/>
                        <a:pt x="20506" y="19769"/>
                        <a:pt x="20506" y="19769"/>
                      </a:cubicBezTo>
                      <a:cubicBezTo>
                        <a:pt x="20506" y="19769"/>
                        <a:pt x="20506" y="19769"/>
                        <a:pt x="20506" y="19769"/>
                      </a:cubicBezTo>
                      <a:cubicBezTo>
                        <a:pt x="20506" y="19769"/>
                        <a:pt x="20506" y="19403"/>
                        <a:pt x="20233" y="19403"/>
                      </a:cubicBezTo>
                      <a:cubicBezTo>
                        <a:pt x="20233" y="18671"/>
                        <a:pt x="19959" y="17939"/>
                        <a:pt x="20233" y="17207"/>
                      </a:cubicBezTo>
                      <a:cubicBezTo>
                        <a:pt x="20506" y="16475"/>
                        <a:pt x="20780" y="16475"/>
                        <a:pt x="21053" y="16475"/>
                      </a:cubicBezTo>
                      <a:cubicBezTo>
                        <a:pt x="21327" y="16475"/>
                        <a:pt x="21327" y="16475"/>
                        <a:pt x="21600" y="16841"/>
                      </a:cubicBezTo>
                      <a:cubicBezTo>
                        <a:pt x="21600" y="16841"/>
                        <a:pt x="21600" y="16841"/>
                        <a:pt x="21600" y="16841"/>
                      </a:cubicBezTo>
                      <a:cubicBezTo>
                        <a:pt x="21600" y="16475"/>
                        <a:pt x="21600" y="16475"/>
                        <a:pt x="21327" y="16108"/>
                      </a:cubicBezTo>
                      <a:cubicBezTo>
                        <a:pt x="21053" y="15742"/>
                        <a:pt x="21053" y="15010"/>
                        <a:pt x="21053" y="14644"/>
                      </a:cubicBezTo>
                      <a:cubicBezTo>
                        <a:pt x="21053" y="14278"/>
                        <a:pt x="21053" y="13912"/>
                        <a:pt x="20780" y="13546"/>
                      </a:cubicBezTo>
                      <a:cubicBezTo>
                        <a:pt x="20780" y="13546"/>
                        <a:pt x="20506" y="13180"/>
                        <a:pt x="20506" y="13180"/>
                      </a:cubicBezTo>
                      <a:cubicBezTo>
                        <a:pt x="20506" y="13180"/>
                        <a:pt x="20506" y="13180"/>
                        <a:pt x="20506" y="13180"/>
                      </a:cubicBezTo>
                      <a:cubicBezTo>
                        <a:pt x="20506" y="13180"/>
                        <a:pt x="20233" y="12814"/>
                        <a:pt x="20233" y="12814"/>
                      </a:cubicBezTo>
                      <a:cubicBezTo>
                        <a:pt x="20233" y="12814"/>
                        <a:pt x="20233" y="12814"/>
                        <a:pt x="20233" y="12814"/>
                      </a:cubicBezTo>
                      <a:cubicBezTo>
                        <a:pt x="20233" y="12447"/>
                        <a:pt x="20233" y="12447"/>
                        <a:pt x="20233" y="12447"/>
                      </a:cubicBezTo>
                      <a:cubicBezTo>
                        <a:pt x="20233" y="12447"/>
                        <a:pt x="20233" y="12447"/>
                        <a:pt x="20233" y="12081"/>
                      </a:cubicBezTo>
                      <a:cubicBezTo>
                        <a:pt x="20233" y="12081"/>
                        <a:pt x="20233" y="12081"/>
                        <a:pt x="20233" y="12081"/>
                      </a:cubicBezTo>
                      <a:cubicBezTo>
                        <a:pt x="20233" y="11715"/>
                        <a:pt x="20233" y="11715"/>
                        <a:pt x="20233" y="11715"/>
                      </a:cubicBezTo>
                      <a:cubicBezTo>
                        <a:pt x="20233" y="11715"/>
                        <a:pt x="20233" y="11349"/>
                        <a:pt x="20233" y="11349"/>
                      </a:cubicBezTo>
                      <a:cubicBezTo>
                        <a:pt x="20233" y="11349"/>
                        <a:pt x="20233" y="11349"/>
                        <a:pt x="20233" y="11349"/>
                      </a:cubicBezTo>
                      <a:cubicBezTo>
                        <a:pt x="20233" y="10983"/>
                        <a:pt x="20233" y="10983"/>
                        <a:pt x="20233" y="10983"/>
                      </a:cubicBezTo>
                      <a:cubicBezTo>
                        <a:pt x="20233" y="10617"/>
                        <a:pt x="20233" y="10617"/>
                        <a:pt x="20233" y="10617"/>
                      </a:cubicBezTo>
                      <a:cubicBezTo>
                        <a:pt x="20233" y="10617"/>
                        <a:pt x="20233" y="10251"/>
                        <a:pt x="20233" y="10251"/>
                      </a:cubicBezTo>
                      <a:cubicBezTo>
                        <a:pt x="20506" y="10251"/>
                        <a:pt x="20506" y="10251"/>
                        <a:pt x="20506" y="9885"/>
                      </a:cubicBezTo>
                      <a:cubicBezTo>
                        <a:pt x="20506" y="9885"/>
                        <a:pt x="20506" y="9885"/>
                        <a:pt x="20506" y="9885"/>
                      </a:cubicBezTo>
                      <a:cubicBezTo>
                        <a:pt x="20233" y="9885"/>
                        <a:pt x="20233" y="9519"/>
                        <a:pt x="20233" y="9519"/>
                      </a:cubicBezTo>
                      <a:cubicBezTo>
                        <a:pt x="20233" y="9519"/>
                        <a:pt x="20233" y="9519"/>
                        <a:pt x="20233" y="9519"/>
                      </a:cubicBezTo>
                      <a:cubicBezTo>
                        <a:pt x="20233" y="9519"/>
                        <a:pt x="20233" y="9519"/>
                        <a:pt x="20233" y="9519"/>
                      </a:cubicBezTo>
                      <a:cubicBezTo>
                        <a:pt x="20233" y="9519"/>
                        <a:pt x="20233" y="9519"/>
                        <a:pt x="20233" y="9519"/>
                      </a:cubicBezTo>
                      <a:cubicBezTo>
                        <a:pt x="19959" y="8786"/>
                        <a:pt x="19959" y="8420"/>
                        <a:pt x="19959" y="8054"/>
                      </a:cubicBezTo>
                      <a:cubicBezTo>
                        <a:pt x="19959" y="7688"/>
                        <a:pt x="19686" y="7688"/>
                        <a:pt x="19686" y="7322"/>
                      </a:cubicBezTo>
                      <a:cubicBezTo>
                        <a:pt x="19413" y="7322"/>
                        <a:pt x="18866" y="6956"/>
                        <a:pt x="18866" y="6224"/>
                      </a:cubicBezTo>
                      <a:cubicBezTo>
                        <a:pt x="18866" y="5858"/>
                        <a:pt x="18866" y="5492"/>
                        <a:pt x="19139" y="5125"/>
                      </a:cubicBezTo>
                      <a:cubicBezTo>
                        <a:pt x="18866" y="4393"/>
                        <a:pt x="18319" y="4027"/>
                        <a:pt x="18319" y="3295"/>
                      </a:cubicBezTo>
                      <a:cubicBezTo>
                        <a:pt x="18319" y="2929"/>
                        <a:pt x="17772" y="1464"/>
                        <a:pt x="17499" y="1098"/>
                      </a:cubicBezTo>
                      <a:cubicBezTo>
                        <a:pt x="17499" y="1098"/>
                        <a:pt x="17225" y="1464"/>
                        <a:pt x="16952" y="1831"/>
                      </a:cubicBezTo>
                      <a:cubicBezTo>
                        <a:pt x="16405" y="2563"/>
                        <a:pt x="15858" y="2929"/>
                        <a:pt x="15311" y="2929"/>
                      </a:cubicBezTo>
                      <a:cubicBezTo>
                        <a:pt x="15038" y="2929"/>
                        <a:pt x="14765" y="2929"/>
                        <a:pt x="14491" y="2563"/>
                      </a:cubicBezTo>
                      <a:cubicBezTo>
                        <a:pt x="14218" y="2563"/>
                        <a:pt x="13944" y="2197"/>
                        <a:pt x="13944" y="2197"/>
                      </a:cubicBezTo>
                      <a:cubicBezTo>
                        <a:pt x="13671" y="2929"/>
                        <a:pt x="13124" y="3295"/>
                        <a:pt x="12851" y="3295"/>
                      </a:cubicBezTo>
                      <a:cubicBezTo>
                        <a:pt x="12577" y="3295"/>
                        <a:pt x="12577" y="2929"/>
                        <a:pt x="12304" y="2929"/>
                      </a:cubicBezTo>
                      <a:cubicBezTo>
                        <a:pt x="12304" y="2929"/>
                        <a:pt x="12030" y="2929"/>
                        <a:pt x="12030" y="2929"/>
                      </a:cubicBezTo>
                      <a:cubicBezTo>
                        <a:pt x="11757" y="3295"/>
                        <a:pt x="11484" y="3295"/>
                        <a:pt x="11210" y="3295"/>
                      </a:cubicBezTo>
                      <a:cubicBezTo>
                        <a:pt x="11210" y="3295"/>
                        <a:pt x="11210" y="3295"/>
                        <a:pt x="10937" y="3295"/>
                      </a:cubicBezTo>
                      <a:cubicBezTo>
                        <a:pt x="10937" y="3295"/>
                        <a:pt x="10937" y="3295"/>
                        <a:pt x="10937" y="3295"/>
                      </a:cubicBezTo>
                      <a:cubicBezTo>
                        <a:pt x="10937" y="3295"/>
                        <a:pt x="10937" y="3295"/>
                        <a:pt x="10937" y="3295"/>
                      </a:cubicBezTo>
                      <a:cubicBezTo>
                        <a:pt x="10937" y="3295"/>
                        <a:pt x="10937" y="3295"/>
                        <a:pt x="10663" y="3295"/>
                      </a:cubicBezTo>
                      <a:cubicBezTo>
                        <a:pt x="10663" y="2929"/>
                        <a:pt x="10663" y="2929"/>
                        <a:pt x="10663" y="2929"/>
                      </a:cubicBezTo>
                      <a:cubicBezTo>
                        <a:pt x="10663" y="2929"/>
                        <a:pt x="10663" y="2929"/>
                        <a:pt x="10663" y="2929"/>
                      </a:cubicBezTo>
                      <a:cubicBezTo>
                        <a:pt x="10663" y="2929"/>
                        <a:pt x="10663" y="2929"/>
                        <a:pt x="10390" y="2563"/>
                      </a:cubicBezTo>
                      <a:cubicBezTo>
                        <a:pt x="10390" y="2563"/>
                        <a:pt x="10390" y="2563"/>
                        <a:pt x="10390" y="2563"/>
                      </a:cubicBezTo>
                      <a:cubicBezTo>
                        <a:pt x="10390" y="2563"/>
                        <a:pt x="10390" y="2563"/>
                        <a:pt x="10390" y="2563"/>
                      </a:cubicBezTo>
                      <a:cubicBezTo>
                        <a:pt x="10390" y="2563"/>
                        <a:pt x="10390" y="2197"/>
                        <a:pt x="10390" y="2197"/>
                      </a:cubicBezTo>
                      <a:cubicBezTo>
                        <a:pt x="10390" y="2197"/>
                        <a:pt x="10390" y="2197"/>
                        <a:pt x="10390" y="2197"/>
                      </a:cubicBezTo>
                      <a:cubicBezTo>
                        <a:pt x="10390" y="2197"/>
                        <a:pt x="10390" y="2197"/>
                        <a:pt x="10390" y="1831"/>
                      </a:cubicBezTo>
                      <a:cubicBezTo>
                        <a:pt x="10116" y="1831"/>
                        <a:pt x="10116" y="1831"/>
                        <a:pt x="10116" y="1831"/>
                      </a:cubicBezTo>
                      <a:cubicBezTo>
                        <a:pt x="10116" y="1831"/>
                        <a:pt x="10116" y="1831"/>
                        <a:pt x="10116" y="1831"/>
                      </a:cubicBezTo>
                      <a:cubicBezTo>
                        <a:pt x="10116" y="1831"/>
                        <a:pt x="10116" y="1464"/>
                        <a:pt x="10116" y="1464"/>
                      </a:cubicBezTo>
                      <a:cubicBezTo>
                        <a:pt x="10116" y="1464"/>
                        <a:pt x="10116" y="1831"/>
                        <a:pt x="10116" y="1831"/>
                      </a:cubicBezTo>
                      <a:cubicBezTo>
                        <a:pt x="10116" y="1831"/>
                        <a:pt x="9843" y="1831"/>
                        <a:pt x="9843" y="1831"/>
                      </a:cubicBezTo>
                      <a:cubicBezTo>
                        <a:pt x="9843" y="1831"/>
                        <a:pt x="9570" y="1831"/>
                        <a:pt x="9570" y="1831"/>
                      </a:cubicBezTo>
                      <a:cubicBezTo>
                        <a:pt x="9570" y="1831"/>
                        <a:pt x="9296" y="1831"/>
                        <a:pt x="9296" y="1831"/>
                      </a:cubicBezTo>
                      <a:cubicBezTo>
                        <a:pt x="9296" y="1831"/>
                        <a:pt x="9023" y="1831"/>
                        <a:pt x="9023" y="1831"/>
                      </a:cubicBezTo>
                      <a:cubicBezTo>
                        <a:pt x="9023" y="1831"/>
                        <a:pt x="8749" y="1831"/>
                        <a:pt x="8749" y="1831"/>
                      </a:cubicBezTo>
                      <a:cubicBezTo>
                        <a:pt x="8749" y="1831"/>
                        <a:pt x="8476" y="1831"/>
                        <a:pt x="8476" y="1831"/>
                      </a:cubicBezTo>
                      <a:cubicBezTo>
                        <a:pt x="7656" y="1831"/>
                        <a:pt x="5742" y="1831"/>
                        <a:pt x="5468" y="732"/>
                      </a:cubicBezTo>
                      <a:cubicBezTo>
                        <a:pt x="5195" y="732"/>
                        <a:pt x="5195" y="732"/>
                        <a:pt x="5195" y="732"/>
                      </a:cubicBezTo>
                      <a:cubicBezTo>
                        <a:pt x="5195" y="732"/>
                        <a:pt x="5195" y="366"/>
                        <a:pt x="4922" y="366"/>
                      </a:cubicBezTo>
                      <a:cubicBezTo>
                        <a:pt x="4922" y="366"/>
                        <a:pt x="4922" y="366"/>
                        <a:pt x="4922" y="366"/>
                      </a:cubicBezTo>
                      <a:cubicBezTo>
                        <a:pt x="4922" y="366"/>
                        <a:pt x="4922" y="366"/>
                        <a:pt x="4648" y="366"/>
                      </a:cubicBezTo>
                      <a:cubicBezTo>
                        <a:pt x="4648" y="366"/>
                        <a:pt x="4648" y="366"/>
                        <a:pt x="4648" y="366"/>
                      </a:cubicBezTo>
                      <a:cubicBezTo>
                        <a:pt x="4648" y="366"/>
                        <a:pt x="4375" y="366"/>
                        <a:pt x="4375" y="366"/>
                      </a:cubicBezTo>
                      <a:cubicBezTo>
                        <a:pt x="4375" y="366"/>
                        <a:pt x="4375" y="0"/>
                        <a:pt x="4101" y="0"/>
                      </a:cubicBezTo>
                      <a:cubicBezTo>
                        <a:pt x="4101" y="732"/>
                        <a:pt x="4101" y="732"/>
                        <a:pt x="4101" y="732"/>
                      </a:cubicBezTo>
                      <a:cubicBezTo>
                        <a:pt x="4101" y="732"/>
                        <a:pt x="4101" y="732"/>
                        <a:pt x="4101" y="732"/>
                      </a:cubicBezTo>
                      <a:cubicBezTo>
                        <a:pt x="4101" y="732"/>
                        <a:pt x="4101" y="732"/>
                        <a:pt x="4101" y="732"/>
                      </a:cubicBezTo>
                      <a:cubicBezTo>
                        <a:pt x="3828" y="732"/>
                        <a:pt x="3828" y="1098"/>
                        <a:pt x="3828" y="1098"/>
                      </a:cubicBezTo>
                      <a:cubicBezTo>
                        <a:pt x="3828" y="1098"/>
                        <a:pt x="3828" y="1098"/>
                        <a:pt x="3828" y="1464"/>
                      </a:cubicBezTo>
                      <a:cubicBezTo>
                        <a:pt x="3828" y="1464"/>
                        <a:pt x="3554" y="1464"/>
                        <a:pt x="3554" y="1464"/>
                      </a:cubicBezTo>
                      <a:cubicBezTo>
                        <a:pt x="3554" y="1464"/>
                        <a:pt x="3554" y="1831"/>
                        <a:pt x="3281" y="1831"/>
                      </a:cubicBezTo>
                      <a:cubicBezTo>
                        <a:pt x="3281" y="1831"/>
                        <a:pt x="3281" y="1831"/>
                        <a:pt x="3281" y="1831"/>
                      </a:cubicBezTo>
                      <a:cubicBezTo>
                        <a:pt x="3281" y="1831"/>
                        <a:pt x="3281" y="1831"/>
                        <a:pt x="3281" y="1831"/>
                      </a:cubicBezTo>
                      <a:cubicBezTo>
                        <a:pt x="3281" y="2197"/>
                        <a:pt x="3554" y="2197"/>
                        <a:pt x="3554" y="2197"/>
                      </a:cubicBezTo>
                      <a:cubicBezTo>
                        <a:pt x="3554" y="2563"/>
                        <a:pt x="3828" y="2929"/>
                        <a:pt x="3828" y="2929"/>
                      </a:cubicBezTo>
                      <a:cubicBezTo>
                        <a:pt x="3828" y="4027"/>
                        <a:pt x="2461" y="4759"/>
                        <a:pt x="1914" y="4393"/>
                      </a:cubicBezTo>
                      <a:cubicBezTo>
                        <a:pt x="1914" y="4393"/>
                        <a:pt x="1641" y="4393"/>
                        <a:pt x="1367" y="4759"/>
                      </a:cubicBezTo>
                      <a:cubicBezTo>
                        <a:pt x="1094" y="5125"/>
                        <a:pt x="820" y="5492"/>
                        <a:pt x="547" y="5858"/>
                      </a:cubicBezTo>
                      <a:cubicBezTo>
                        <a:pt x="547" y="5858"/>
                        <a:pt x="547" y="5858"/>
                        <a:pt x="273" y="5858"/>
                      </a:cubicBezTo>
                      <a:cubicBezTo>
                        <a:pt x="273" y="5858"/>
                        <a:pt x="273" y="5858"/>
                        <a:pt x="0" y="6224"/>
                      </a:cubicBezTo>
                      <a:cubicBezTo>
                        <a:pt x="0" y="6224"/>
                        <a:pt x="0" y="6224"/>
                        <a:pt x="0" y="6224"/>
                      </a:cubicBezTo>
                      <a:cubicBezTo>
                        <a:pt x="273" y="6590"/>
                        <a:pt x="547" y="6956"/>
                        <a:pt x="820" y="7322"/>
                      </a:cubicBezTo>
                      <a:cubicBezTo>
                        <a:pt x="1094" y="8054"/>
                        <a:pt x="1094" y="8786"/>
                        <a:pt x="1641" y="9153"/>
                      </a:cubicBezTo>
                      <a:cubicBezTo>
                        <a:pt x="3008" y="10251"/>
                        <a:pt x="4101" y="11715"/>
                        <a:pt x="5195" y="13546"/>
                      </a:cubicBezTo>
                      <a:cubicBezTo>
                        <a:pt x="5195" y="13546"/>
                        <a:pt x="5195" y="13546"/>
                        <a:pt x="5195" y="13546"/>
                      </a:cubicBezTo>
                      <a:cubicBezTo>
                        <a:pt x="5195" y="13546"/>
                        <a:pt x="5195" y="13546"/>
                        <a:pt x="5195" y="13546"/>
                      </a:cubicBezTo>
                      <a:cubicBezTo>
                        <a:pt x="5195" y="13546"/>
                        <a:pt x="5468" y="13180"/>
                        <a:pt x="5468" y="13180"/>
                      </a:cubicBezTo>
                      <a:cubicBezTo>
                        <a:pt x="5468" y="13180"/>
                        <a:pt x="5468" y="13180"/>
                        <a:pt x="5742" y="13180"/>
                      </a:cubicBezTo>
                      <a:cubicBezTo>
                        <a:pt x="5742" y="12814"/>
                        <a:pt x="5742" y="12814"/>
                        <a:pt x="5742" y="12814"/>
                      </a:cubicBezTo>
                      <a:cubicBezTo>
                        <a:pt x="5742" y="12814"/>
                        <a:pt x="6015" y="12814"/>
                        <a:pt x="6015" y="12447"/>
                      </a:cubicBezTo>
                      <a:cubicBezTo>
                        <a:pt x="6015" y="12447"/>
                        <a:pt x="6015" y="12447"/>
                        <a:pt x="6015" y="12447"/>
                      </a:cubicBezTo>
                      <a:cubicBezTo>
                        <a:pt x="6015" y="12447"/>
                        <a:pt x="6015" y="12447"/>
                        <a:pt x="6015" y="12447"/>
                      </a:cubicBezTo>
                      <a:cubicBezTo>
                        <a:pt x="6289" y="12081"/>
                        <a:pt x="6289" y="12081"/>
                        <a:pt x="6289" y="12081"/>
                      </a:cubicBezTo>
                      <a:cubicBezTo>
                        <a:pt x="6289" y="12081"/>
                        <a:pt x="6289" y="12081"/>
                        <a:pt x="6289" y="12081"/>
                      </a:cubicBezTo>
                      <a:cubicBezTo>
                        <a:pt x="6289" y="12081"/>
                        <a:pt x="6289" y="12081"/>
                        <a:pt x="6289" y="12081"/>
                      </a:cubicBezTo>
                      <a:cubicBezTo>
                        <a:pt x="6289" y="12081"/>
                        <a:pt x="6289" y="12081"/>
                        <a:pt x="6289" y="11715"/>
                      </a:cubicBezTo>
                      <a:cubicBezTo>
                        <a:pt x="6289" y="11715"/>
                        <a:pt x="6289" y="11715"/>
                        <a:pt x="6562" y="11715"/>
                      </a:cubicBezTo>
                      <a:cubicBezTo>
                        <a:pt x="6562" y="11715"/>
                        <a:pt x="6562" y="11715"/>
                        <a:pt x="6562" y="11715"/>
                      </a:cubicBezTo>
                      <a:cubicBezTo>
                        <a:pt x="6562" y="11715"/>
                        <a:pt x="6562" y="11715"/>
                        <a:pt x="6562" y="11715"/>
                      </a:cubicBezTo>
                      <a:cubicBezTo>
                        <a:pt x="6562" y="10983"/>
                        <a:pt x="6835" y="10251"/>
                        <a:pt x="7382" y="10251"/>
                      </a:cubicBezTo>
                      <a:cubicBezTo>
                        <a:pt x="7656" y="10251"/>
                        <a:pt x="7929" y="10617"/>
                        <a:pt x="8203" y="10617"/>
                      </a:cubicBezTo>
                      <a:cubicBezTo>
                        <a:pt x="8476" y="10617"/>
                        <a:pt x="8476" y="10617"/>
                        <a:pt x="8476" y="10617"/>
                      </a:cubicBezTo>
                      <a:cubicBezTo>
                        <a:pt x="8749" y="10617"/>
                        <a:pt x="9296" y="10617"/>
                        <a:pt x="9570" y="10251"/>
                      </a:cubicBezTo>
                      <a:cubicBezTo>
                        <a:pt x="10116" y="10251"/>
                        <a:pt x="10390" y="9885"/>
                        <a:pt x="10663" y="9885"/>
                      </a:cubicBezTo>
                      <a:cubicBezTo>
                        <a:pt x="11757" y="9885"/>
                        <a:pt x="13671" y="13546"/>
                        <a:pt x="13671" y="14644"/>
                      </a:cubicBezTo>
                      <a:cubicBezTo>
                        <a:pt x="13671" y="15010"/>
                        <a:pt x="13671" y="15010"/>
                        <a:pt x="13671" y="15376"/>
                      </a:cubicBezTo>
                      <a:cubicBezTo>
                        <a:pt x="13671" y="15376"/>
                        <a:pt x="13671" y="15376"/>
                        <a:pt x="13671" y="15376"/>
                      </a:cubicBezTo>
                      <a:cubicBezTo>
                        <a:pt x="13944" y="15742"/>
                        <a:pt x="13944" y="15742"/>
                        <a:pt x="13944" y="15742"/>
                      </a:cubicBezTo>
                      <a:cubicBezTo>
                        <a:pt x="13944" y="15742"/>
                        <a:pt x="13944" y="16108"/>
                        <a:pt x="13944" y="16108"/>
                      </a:cubicBezTo>
                      <a:cubicBezTo>
                        <a:pt x="13944" y="16108"/>
                        <a:pt x="13944" y="16108"/>
                        <a:pt x="13944" y="16475"/>
                      </a:cubicBezTo>
                      <a:cubicBezTo>
                        <a:pt x="13944" y="16475"/>
                        <a:pt x="13944" y="16475"/>
                        <a:pt x="13944" y="16475"/>
                      </a:cubicBezTo>
                      <a:cubicBezTo>
                        <a:pt x="13944" y="16475"/>
                        <a:pt x="13944" y="16475"/>
                        <a:pt x="13944" y="16841"/>
                      </a:cubicBezTo>
                      <a:cubicBezTo>
                        <a:pt x="13944" y="16841"/>
                        <a:pt x="13944" y="16841"/>
                        <a:pt x="13944" y="16841"/>
                      </a:cubicBezTo>
                      <a:cubicBezTo>
                        <a:pt x="14218" y="16475"/>
                        <a:pt x="14491" y="16475"/>
                        <a:pt x="14765" y="16475"/>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70" name="Shape 4082"/>
                <p:cNvSpPr/>
                <p:nvPr/>
              </p:nvSpPr>
              <p:spPr>
                <a:xfrm>
                  <a:off x="154775" y="1108873"/>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0"/>
                        <a:pt x="0" y="0"/>
                      </a:cubicBezTo>
                      <a:cubicBezTo>
                        <a:pt x="21600" y="0"/>
                        <a:pt x="216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71" name="Shape 4083"/>
                <p:cNvSpPr/>
                <p:nvPr/>
              </p:nvSpPr>
              <p:spPr>
                <a:xfrm>
                  <a:off x="140834" y="1106266"/>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72" name="Shape 4084"/>
                <p:cNvSpPr/>
                <p:nvPr/>
              </p:nvSpPr>
              <p:spPr>
                <a:xfrm>
                  <a:off x="210537" y="1122364"/>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73" name="Shape 4085"/>
                <p:cNvSpPr/>
                <p:nvPr/>
              </p:nvSpPr>
              <p:spPr>
                <a:xfrm>
                  <a:off x="218503" y="1122364"/>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74" name="Shape 4086"/>
                <p:cNvSpPr/>
                <p:nvPr/>
              </p:nvSpPr>
              <p:spPr>
                <a:xfrm>
                  <a:off x="146809" y="1106946"/>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75" name="Shape 4087"/>
                <p:cNvSpPr/>
                <p:nvPr/>
              </p:nvSpPr>
              <p:spPr>
                <a:xfrm>
                  <a:off x="222486" y="1122364"/>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76" name="Shape 4088"/>
                <p:cNvSpPr/>
                <p:nvPr/>
              </p:nvSpPr>
              <p:spPr>
                <a:xfrm>
                  <a:off x="150792" y="1106946"/>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77" name="Shape 4089"/>
                <p:cNvSpPr/>
                <p:nvPr/>
              </p:nvSpPr>
              <p:spPr>
                <a:xfrm>
                  <a:off x="87064" y="1162837"/>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1600" y="0"/>
                        <a:pt x="21600" y="0"/>
                        <a:pt x="21600" y="0"/>
                      </a:cubicBezTo>
                      <a:cubicBezTo>
                        <a:pt x="21600" y="0"/>
                        <a:pt x="21600" y="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78" name="Shape 4090"/>
                <p:cNvSpPr/>
                <p:nvPr/>
              </p:nvSpPr>
              <p:spPr>
                <a:xfrm>
                  <a:off x="138843" y="1112728"/>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0"/>
                        <a:pt x="21600" y="0"/>
                      </a:cubicBezTo>
                      <a:cubicBezTo>
                        <a:pt x="0" y="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79" name="Shape 4091"/>
                <p:cNvSpPr/>
                <p:nvPr/>
              </p:nvSpPr>
              <p:spPr>
                <a:xfrm>
                  <a:off x="134860" y="1118510"/>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80" name="Shape 4092"/>
                <p:cNvSpPr/>
                <p:nvPr/>
              </p:nvSpPr>
              <p:spPr>
                <a:xfrm>
                  <a:off x="134860" y="1124291"/>
                  <a:ext cx="6353" cy="635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81" name="Shape 4093"/>
                <p:cNvSpPr/>
                <p:nvPr/>
              </p:nvSpPr>
              <p:spPr>
                <a:xfrm>
                  <a:off x="367865" y="1212947"/>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82" name="Shape 4094"/>
                <p:cNvSpPr/>
                <p:nvPr/>
              </p:nvSpPr>
              <p:spPr>
                <a:xfrm>
                  <a:off x="367865" y="1224511"/>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83" name="Shape 4095"/>
                <p:cNvSpPr/>
                <p:nvPr/>
              </p:nvSpPr>
              <p:spPr>
                <a:xfrm>
                  <a:off x="367865" y="1228365"/>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84" name="Shape 4096"/>
                <p:cNvSpPr/>
                <p:nvPr/>
              </p:nvSpPr>
              <p:spPr>
                <a:xfrm>
                  <a:off x="369856" y="1205238"/>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1600" y="21600"/>
                        <a:pt x="21600" y="21600"/>
                        <a:pt x="21600" y="0"/>
                      </a:cubicBezTo>
                      <a:cubicBezTo>
                        <a:pt x="21600" y="21600"/>
                        <a:pt x="2160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85" name="Shape 4097"/>
                <p:cNvSpPr/>
                <p:nvPr/>
              </p:nvSpPr>
              <p:spPr>
                <a:xfrm>
                  <a:off x="367057" y="1306705"/>
                  <a:ext cx="7967" cy="7710"/>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10800" y="0"/>
                        <a:pt x="21600" y="0"/>
                        <a:pt x="21600" y="0"/>
                      </a:cubicBezTo>
                      <a:cubicBezTo>
                        <a:pt x="21600" y="0"/>
                        <a:pt x="10800" y="0"/>
                        <a:pt x="10800" y="10800"/>
                      </a:cubicBezTo>
                      <a:cubicBezTo>
                        <a:pt x="10800" y="10800"/>
                        <a:pt x="0" y="10800"/>
                        <a:pt x="0" y="21600"/>
                      </a:cubicBezTo>
                      <a:cubicBezTo>
                        <a:pt x="0" y="21600"/>
                        <a:pt x="0" y="21600"/>
                        <a:pt x="0" y="21600"/>
                      </a:cubicBezTo>
                      <a:cubicBezTo>
                        <a:pt x="0" y="10800"/>
                        <a:pt x="10800" y="10800"/>
                        <a:pt x="10800" y="108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86" name="Shape 4098"/>
                <p:cNvSpPr/>
                <p:nvPr/>
              </p:nvSpPr>
              <p:spPr>
                <a:xfrm>
                  <a:off x="239601" y="1287432"/>
                  <a:ext cx="163304" cy="150330"/>
                </a:xfrm>
                <a:custGeom>
                  <a:avLst/>
                  <a:gdLst/>
                  <a:ahLst/>
                  <a:cxnLst>
                    <a:cxn ang="0">
                      <a:pos x="wd2" y="hd2"/>
                    </a:cxn>
                    <a:cxn ang="5400000">
                      <a:pos x="wd2" y="hd2"/>
                    </a:cxn>
                    <a:cxn ang="10800000">
                      <a:pos x="wd2" y="hd2"/>
                    </a:cxn>
                    <a:cxn ang="16200000">
                      <a:pos x="wd2" y="hd2"/>
                    </a:cxn>
                  </a:cxnLst>
                  <a:rect l="0" t="0" r="r" b="b"/>
                  <a:pathLst>
                    <a:path w="21600" h="21600" extrusionOk="0">
                      <a:moveTo>
                        <a:pt x="15070" y="5268"/>
                      </a:moveTo>
                      <a:cubicBezTo>
                        <a:pt x="15070" y="5268"/>
                        <a:pt x="14567" y="5795"/>
                        <a:pt x="14567" y="6322"/>
                      </a:cubicBezTo>
                      <a:cubicBezTo>
                        <a:pt x="14065" y="6849"/>
                        <a:pt x="13563" y="7376"/>
                        <a:pt x="12558" y="7376"/>
                      </a:cubicBezTo>
                      <a:cubicBezTo>
                        <a:pt x="12056" y="7376"/>
                        <a:pt x="11051" y="6849"/>
                        <a:pt x="10549" y="6322"/>
                      </a:cubicBezTo>
                      <a:cubicBezTo>
                        <a:pt x="10047" y="5795"/>
                        <a:pt x="9544" y="4741"/>
                        <a:pt x="10047" y="3688"/>
                      </a:cubicBezTo>
                      <a:cubicBezTo>
                        <a:pt x="10047" y="2107"/>
                        <a:pt x="9544" y="527"/>
                        <a:pt x="9042" y="0"/>
                      </a:cubicBezTo>
                      <a:cubicBezTo>
                        <a:pt x="9042" y="0"/>
                        <a:pt x="8540" y="0"/>
                        <a:pt x="8540" y="0"/>
                      </a:cubicBezTo>
                      <a:cubicBezTo>
                        <a:pt x="8540" y="0"/>
                        <a:pt x="8037" y="0"/>
                        <a:pt x="8037" y="0"/>
                      </a:cubicBezTo>
                      <a:cubicBezTo>
                        <a:pt x="8037" y="0"/>
                        <a:pt x="8037" y="0"/>
                        <a:pt x="7535" y="0"/>
                      </a:cubicBezTo>
                      <a:cubicBezTo>
                        <a:pt x="7535" y="0"/>
                        <a:pt x="7535" y="0"/>
                        <a:pt x="7535" y="0"/>
                      </a:cubicBezTo>
                      <a:cubicBezTo>
                        <a:pt x="7033" y="0"/>
                        <a:pt x="7033" y="0"/>
                        <a:pt x="7033" y="0"/>
                      </a:cubicBezTo>
                      <a:cubicBezTo>
                        <a:pt x="6530" y="0"/>
                        <a:pt x="6530" y="0"/>
                        <a:pt x="6530" y="0"/>
                      </a:cubicBezTo>
                      <a:cubicBezTo>
                        <a:pt x="6530" y="0"/>
                        <a:pt x="6028" y="527"/>
                        <a:pt x="6028" y="527"/>
                      </a:cubicBezTo>
                      <a:cubicBezTo>
                        <a:pt x="6028" y="1054"/>
                        <a:pt x="6028" y="1580"/>
                        <a:pt x="6028" y="1580"/>
                      </a:cubicBezTo>
                      <a:cubicBezTo>
                        <a:pt x="6028" y="2107"/>
                        <a:pt x="5526" y="2107"/>
                        <a:pt x="5526" y="2107"/>
                      </a:cubicBezTo>
                      <a:cubicBezTo>
                        <a:pt x="5526" y="2107"/>
                        <a:pt x="5526" y="2634"/>
                        <a:pt x="5526" y="2634"/>
                      </a:cubicBezTo>
                      <a:cubicBezTo>
                        <a:pt x="5526" y="3688"/>
                        <a:pt x="4521" y="4215"/>
                        <a:pt x="3516" y="5268"/>
                      </a:cubicBezTo>
                      <a:cubicBezTo>
                        <a:pt x="3014" y="5795"/>
                        <a:pt x="2512" y="5795"/>
                        <a:pt x="2009" y="6322"/>
                      </a:cubicBezTo>
                      <a:cubicBezTo>
                        <a:pt x="1507" y="6849"/>
                        <a:pt x="1005" y="6849"/>
                        <a:pt x="502" y="7376"/>
                      </a:cubicBezTo>
                      <a:cubicBezTo>
                        <a:pt x="502" y="7376"/>
                        <a:pt x="502" y="7376"/>
                        <a:pt x="502" y="7376"/>
                      </a:cubicBezTo>
                      <a:cubicBezTo>
                        <a:pt x="502" y="7376"/>
                        <a:pt x="502" y="7376"/>
                        <a:pt x="502" y="7376"/>
                      </a:cubicBezTo>
                      <a:cubicBezTo>
                        <a:pt x="502" y="7376"/>
                        <a:pt x="502" y="7376"/>
                        <a:pt x="502" y="7376"/>
                      </a:cubicBezTo>
                      <a:cubicBezTo>
                        <a:pt x="502" y="7376"/>
                        <a:pt x="502" y="7376"/>
                        <a:pt x="502" y="7376"/>
                      </a:cubicBezTo>
                      <a:cubicBezTo>
                        <a:pt x="502" y="7902"/>
                        <a:pt x="0" y="7902"/>
                        <a:pt x="0" y="7902"/>
                      </a:cubicBezTo>
                      <a:cubicBezTo>
                        <a:pt x="2512" y="9483"/>
                        <a:pt x="4521" y="11063"/>
                        <a:pt x="6530" y="12644"/>
                      </a:cubicBezTo>
                      <a:cubicBezTo>
                        <a:pt x="11051" y="16332"/>
                        <a:pt x="17079" y="20020"/>
                        <a:pt x="19591" y="21073"/>
                      </a:cubicBezTo>
                      <a:cubicBezTo>
                        <a:pt x="19591" y="21073"/>
                        <a:pt x="20093" y="21073"/>
                        <a:pt x="20093" y="21600"/>
                      </a:cubicBezTo>
                      <a:cubicBezTo>
                        <a:pt x="20093" y="21073"/>
                        <a:pt x="20093" y="21073"/>
                        <a:pt x="20093" y="21073"/>
                      </a:cubicBezTo>
                      <a:cubicBezTo>
                        <a:pt x="20093" y="21073"/>
                        <a:pt x="20093" y="21073"/>
                        <a:pt x="20093" y="20546"/>
                      </a:cubicBezTo>
                      <a:cubicBezTo>
                        <a:pt x="20093" y="20546"/>
                        <a:pt x="20093" y="20546"/>
                        <a:pt x="20093" y="20020"/>
                      </a:cubicBezTo>
                      <a:cubicBezTo>
                        <a:pt x="20595" y="20020"/>
                        <a:pt x="20595" y="20020"/>
                        <a:pt x="20595" y="20020"/>
                      </a:cubicBezTo>
                      <a:cubicBezTo>
                        <a:pt x="20595" y="19493"/>
                        <a:pt x="20595" y="19493"/>
                        <a:pt x="20595" y="19493"/>
                      </a:cubicBezTo>
                      <a:cubicBezTo>
                        <a:pt x="20595" y="19493"/>
                        <a:pt x="20595" y="18966"/>
                        <a:pt x="20595" y="18966"/>
                      </a:cubicBezTo>
                      <a:cubicBezTo>
                        <a:pt x="20595" y="18966"/>
                        <a:pt x="20595" y="18966"/>
                        <a:pt x="21098" y="18439"/>
                      </a:cubicBezTo>
                      <a:cubicBezTo>
                        <a:pt x="21098" y="17912"/>
                        <a:pt x="21098" y="17385"/>
                        <a:pt x="21600" y="16859"/>
                      </a:cubicBezTo>
                      <a:cubicBezTo>
                        <a:pt x="21600" y="15805"/>
                        <a:pt x="19591" y="14751"/>
                        <a:pt x="18586" y="14224"/>
                      </a:cubicBezTo>
                      <a:cubicBezTo>
                        <a:pt x="18084" y="13698"/>
                        <a:pt x="17581" y="13698"/>
                        <a:pt x="17581" y="13171"/>
                      </a:cubicBezTo>
                      <a:cubicBezTo>
                        <a:pt x="17079" y="13171"/>
                        <a:pt x="16577" y="12644"/>
                        <a:pt x="16074" y="12644"/>
                      </a:cubicBezTo>
                      <a:cubicBezTo>
                        <a:pt x="15572" y="12117"/>
                        <a:pt x="15070" y="12117"/>
                        <a:pt x="15070" y="11590"/>
                      </a:cubicBezTo>
                      <a:cubicBezTo>
                        <a:pt x="15070" y="11590"/>
                        <a:pt x="15070" y="11590"/>
                        <a:pt x="15070" y="11063"/>
                      </a:cubicBezTo>
                      <a:cubicBezTo>
                        <a:pt x="14567" y="10537"/>
                        <a:pt x="15572" y="10010"/>
                        <a:pt x="15572" y="10010"/>
                      </a:cubicBezTo>
                      <a:cubicBezTo>
                        <a:pt x="15572" y="9483"/>
                        <a:pt x="16074" y="8956"/>
                        <a:pt x="15572" y="6322"/>
                      </a:cubicBezTo>
                      <a:cubicBezTo>
                        <a:pt x="15572" y="6322"/>
                        <a:pt x="15572" y="5795"/>
                        <a:pt x="15572" y="5268"/>
                      </a:cubicBezTo>
                      <a:cubicBezTo>
                        <a:pt x="15572" y="5268"/>
                        <a:pt x="15572" y="5268"/>
                        <a:pt x="15070" y="5268"/>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87" name="Shape 4099"/>
                <p:cNvSpPr/>
                <p:nvPr/>
              </p:nvSpPr>
              <p:spPr>
                <a:xfrm>
                  <a:off x="393754" y="1423022"/>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88" name="Shape 4100"/>
                <p:cNvSpPr/>
                <p:nvPr/>
              </p:nvSpPr>
              <p:spPr>
                <a:xfrm>
                  <a:off x="395746" y="1417240"/>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89" name="Shape 4101"/>
                <p:cNvSpPr/>
                <p:nvPr/>
              </p:nvSpPr>
              <p:spPr>
                <a:xfrm>
                  <a:off x="391763" y="1428804"/>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90" name="Shape 4102"/>
                <p:cNvSpPr/>
                <p:nvPr/>
              </p:nvSpPr>
              <p:spPr>
                <a:xfrm>
                  <a:off x="306129" y="1284257"/>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91" name="Shape 4103"/>
                <p:cNvSpPr/>
                <p:nvPr/>
              </p:nvSpPr>
              <p:spPr>
                <a:xfrm>
                  <a:off x="319261" y="1329832"/>
                  <a:ext cx="31865" cy="7710"/>
                </a:xfrm>
                <a:custGeom>
                  <a:avLst/>
                  <a:gdLst/>
                  <a:ahLst/>
                  <a:cxnLst>
                    <a:cxn ang="0">
                      <a:pos x="wd2" y="hd2"/>
                    </a:cxn>
                    <a:cxn ang="5400000">
                      <a:pos x="wd2" y="hd2"/>
                    </a:cxn>
                    <a:cxn ang="10800000">
                      <a:pos x="wd2" y="hd2"/>
                    </a:cxn>
                    <a:cxn ang="16200000">
                      <a:pos x="wd2" y="hd2"/>
                    </a:cxn>
                  </a:cxnLst>
                  <a:rect l="0" t="0" r="r" b="b"/>
                  <a:pathLst>
                    <a:path w="21600" h="14400" extrusionOk="0">
                      <a:moveTo>
                        <a:pt x="21600" y="0"/>
                      </a:moveTo>
                      <a:cubicBezTo>
                        <a:pt x="16200" y="21600"/>
                        <a:pt x="5400" y="14400"/>
                        <a:pt x="0" y="0"/>
                      </a:cubicBezTo>
                      <a:cubicBezTo>
                        <a:pt x="2700" y="7200"/>
                        <a:pt x="8100" y="14400"/>
                        <a:pt x="10800" y="14400"/>
                      </a:cubicBezTo>
                      <a:cubicBezTo>
                        <a:pt x="16200" y="14400"/>
                        <a:pt x="18900" y="720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892" name="Shape 4104"/>
                <p:cNvSpPr/>
                <p:nvPr/>
              </p:nvSpPr>
              <p:spPr>
                <a:xfrm>
                  <a:off x="294180" y="1284257"/>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grpSp>
          <p:grpSp>
            <p:nvGrpSpPr>
              <p:cNvPr id="406" name="Group 4258"/>
              <p:cNvGrpSpPr/>
              <p:nvPr/>
            </p:nvGrpSpPr>
            <p:grpSpPr>
              <a:xfrm>
                <a:off x="4605" y="257009"/>
                <a:ext cx="2222509" cy="1573921"/>
                <a:chOff x="0" y="0"/>
                <a:chExt cx="2222508" cy="1573919"/>
              </a:xfrm>
              <a:grpFill/>
            </p:grpSpPr>
            <p:sp>
              <p:nvSpPr>
                <p:cNvPr id="573" name="Shape 4106"/>
                <p:cNvSpPr/>
                <p:nvPr/>
              </p:nvSpPr>
              <p:spPr>
                <a:xfrm>
                  <a:off x="293557" y="1027247"/>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74" name="Shape 4107"/>
                <p:cNvSpPr/>
                <p:nvPr/>
              </p:nvSpPr>
              <p:spPr>
                <a:xfrm>
                  <a:off x="281608" y="1029174"/>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21600"/>
                        <a:pt x="0" y="21600"/>
                      </a:cubicBezTo>
                      <a:cubicBezTo>
                        <a:pt x="0" y="21600"/>
                        <a:pt x="21600" y="0"/>
                        <a:pt x="21600" y="0"/>
                      </a:cubicBezTo>
                      <a:cubicBezTo>
                        <a:pt x="21600" y="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75" name="Shape 4108"/>
                <p:cNvSpPr/>
                <p:nvPr/>
              </p:nvSpPr>
              <p:spPr>
                <a:xfrm>
                  <a:off x="159319" y="964894"/>
                  <a:ext cx="107542" cy="111784"/>
                </a:xfrm>
                <a:custGeom>
                  <a:avLst/>
                  <a:gdLst/>
                  <a:ahLst/>
                  <a:cxnLst>
                    <a:cxn ang="0">
                      <a:pos x="wd2" y="hd2"/>
                    </a:cxn>
                    <a:cxn ang="5400000">
                      <a:pos x="wd2" y="hd2"/>
                    </a:cxn>
                    <a:cxn ang="10800000">
                      <a:pos x="wd2" y="hd2"/>
                    </a:cxn>
                    <a:cxn ang="16200000">
                      <a:pos x="wd2" y="hd2"/>
                    </a:cxn>
                  </a:cxnLst>
                  <a:rect l="0" t="0" r="r" b="b"/>
                  <a:pathLst>
                    <a:path w="21600" h="21600" extrusionOk="0">
                      <a:moveTo>
                        <a:pt x="20829" y="10452"/>
                      </a:moveTo>
                      <a:cubicBezTo>
                        <a:pt x="20829" y="9058"/>
                        <a:pt x="20057" y="7665"/>
                        <a:pt x="20057" y="6271"/>
                      </a:cubicBezTo>
                      <a:cubicBezTo>
                        <a:pt x="20057" y="4877"/>
                        <a:pt x="16200" y="697"/>
                        <a:pt x="14657" y="0"/>
                      </a:cubicBezTo>
                      <a:cubicBezTo>
                        <a:pt x="14657" y="0"/>
                        <a:pt x="13886" y="697"/>
                        <a:pt x="12343" y="697"/>
                      </a:cubicBezTo>
                      <a:cubicBezTo>
                        <a:pt x="11571" y="1394"/>
                        <a:pt x="10029" y="1394"/>
                        <a:pt x="8486" y="1394"/>
                      </a:cubicBezTo>
                      <a:cubicBezTo>
                        <a:pt x="7714" y="1394"/>
                        <a:pt x="7714" y="1394"/>
                        <a:pt x="6943" y="1394"/>
                      </a:cubicBezTo>
                      <a:cubicBezTo>
                        <a:pt x="6943" y="697"/>
                        <a:pt x="6171" y="697"/>
                        <a:pt x="6171" y="697"/>
                      </a:cubicBezTo>
                      <a:cubicBezTo>
                        <a:pt x="6171" y="1394"/>
                        <a:pt x="6171" y="1394"/>
                        <a:pt x="5400" y="1394"/>
                      </a:cubicBezTo>
                      <a:cubicBezTo>
                        <a:pt x="5400" y="1394"/>
                        <a:pt x="5400" y="1394"/>
                        <a:pt x="5400" y="1394"/>
                      </a:cubicBezTo>
                      <a:cubicBezTo>
                        <a:pt x="5400" y="2090"/>
                        <a:pt x="5400" y="2090"/>
                        <a:pt x="5400" y="2090"/>
                      </a:cubicBezTo>
                      <a:cubicBezTo>
                        <a:pt x="5400" y="2090"/>
                        <a:pt x="5400" y="2090"/>
                        <a:pt x="5400" y="2090"/>
                      </a:cubicBezTo>
                      <a:cubicBezTo>
                        <a:pt x="5400" y="2787"/>
                        <a:pt x="5400" y="2787"/>
                        <a:pt x="4629" y="2787"/>
                      </a:cubicBezTo>
                      <a:cubicBezTo>
                        <a:pt x="4629" y="2787"/>
                        <a:pt x="4629" y="2787"/>
                        <a:pt x="4629" y="3484"/>
                      </a:cubicBezTo>
                      <a:cubicBezTo>
                        <a:pt x="4629" y="3484"/>
                        <a:pt x="4629" y="3484"/>
                        <a:pt x="4629" y="3484"/>
                      </a:cubicBezTo>
                      <a:cubicBezTo>
                        <a:pt x="3857" y="3484"/>
                        <a:pt x="3857" y="3484"/>
                        <a:pt x="3857" y="4181"/>
                      </a:cubicBezTo>
                      <a:cubicBezTo>
                        <a:pt x="3857" y="4181"/>
                        <a:pt x="3857" y="4181"/>
                        <a:pt x="3086" y="4181"/>
                      </a:cubicBezTo>
                      <a:cubicBezTo>
                        <a:pt x="3086" y="4181"/>
                        <a:pt x="3086" y="4877"/>
                        <a:pt x="3086" y="4877"/>
                      </a:cubicBezTo>
                      <a:cubicBezTo>
                        <a:pt x="3086" y="4877"/>
                        <a:pt x="2314" y="4877"/>
                        <a:pt x="2314" y="5574"/>
                      </a:cubicBezTo>
                      <a:cubicBezTo>
                        <a:pt x="2314" y="5574"/>
                        <a:pt x="2314" y="5574"/>
                        <a:pt x="1543" y="5574"/>
                      </a:cubicBezTo>
                      <a:cubicBezTo>
                        <a:pt x="1543" y="6271"/>
                        <a:pt x="1543" y="6271"/>
                        <a:pt x="1543" y="6271"/>
                      </a:cubicBezTo>
                      <a:cubicBezTo>
                        <a:pt x="771" y="6271"/>
                        <a:pt x="771" y="6968"/>
                        <a:pt x="771" y="6968"/>
                      </a:cubicBezTo>
                      <a:cubicBezTo>
                        <a:pt x="771" y="6968"/>
                        <a:pt x="771" y="6968"/>
                        <a:pt x="0" y="6968"/>
                      </a:cubicBezTo>
                      <a:cubicBezTo>
                        <a:pt x="771" y="7665"/>
                        <a:pt x="771" y="8361"/>
                        <a:pt x="771" y="9058"/>
                      </a:cubicBezTo>
                      <a:cubicBezTo>
                        <a:pt x="3086" y="14632"/>
                        <a:pt x="4629" y="16026"/>
                        <a:pt x="6943" y="18116"/>
                      </a:cubicBezTo>
                      <a:cubicBezTo>
                        <a:pt x="7714" y="18116"/>
                        <a:pt x="7714" y="18116"/>
                        <a:pt x="7714" y="18116"/>
                      </a:cubicBezTo>
                      <a:cubicBezTo>
                        <a:pt x="8486" y="19510"/>
                        <a:pt x="10800" y="20206"/>
                        <a:pt x="13114" y="21600"/>
                      </a:cubicBezTo>
                      <a:cubicBezTo>
                        <a:pt x="13114" y="21600"/>
                        <a:pt x="13114" y="21600"/>
                        <a:pt x="13114" y="21600"/>
                      </a:cubicBezTo>
                      <a:cubicBezTo>
                        <a:pt x="13114" y="21600"/>
                        <a:pt x="13114" y="20903"/>
                        <a:pt x="13886" y="20903"/>
                      </a:cubicBezTo>
                      <a:cubicBezTo>
                        <a:pt x="13886" y="20903"/>
                        <a:pt x="13886" y="20903"/>
                        <a:pt x="13886" y="20903"/>
                      </a:cubicBezTo>
                      <a:cubicBezTo>
                        <a:pt x="13886" y="20206"/>
                        <a:pt x="13886" y="20206"/>
                        <a:pt x="13886" y="20206"/>
                      </a:cubicBezTo>
                      <a:cubicBezTo>
                        <a:pt x="13886" y="20206"/>
                        <a:pt x="13886" y="20206"/>
                        <a:pt x="13886" y="20206"/>
                      </a:cubicBezTo>
                      <a:cubicBezTo>
                        <a:pt x="14657" y="20206"/>
                        <a:pt x="14657" y="20206"/>
                        <a:pt x="14657" y="20206"/>
                      </a:cubicBezTo>
                      <a:cubicBezTo>
                        <a:pt x="15429" y="19510"/>
                        <a:pt x="16200" y="18813"/>
                        <a:pt x="16971" y="18116"/>
                      </a:cubicBezTo>
                      <a:cubicBezTo>
                        <a:pt x="17743" y="17419"/>
                        <a:pt x="20829" y="16026"/>
                        <a:pt x="20829" y="15329"/>
                      </a:cubicBezTo>
                      <a:cubicBezTo>
                        <a:pt x="20829" y="15329"/>
                        <a:pt x="21600" y="14632"/>
                        <a:pt x="21600" y="13935"/>
                      </a:cubicBezTo>
                      <a:cubicBezTo>
                        <a:pt x="21600" y="13935"/>
                        <a:pt x="21600" y="13239"/>
                        <a:pt x="21600" y="13239"/>
                      </a:cubicBezTo>
                      <a:cubicBezTo>
                        <a:pt x="21600" y="13239"/>
                        <a:pt x="21600" y="13239"/>
                        <a:pt x="21600" y="13239"/>
                      </a:cubicBezTo>
                      <a:cubicBezTo>
                        <a:pt x="21600" y="12542"/>
                        <a:pt x="21600" y="12542"/>
                        <a:pt x="21600" y="12542"/>
                      </a:cubicBezTo>
                      <a:cubicBezTo>
                        <a:pt x="21600" y="11845"/>
                        <a:pt x="21600" y="11845"/>
                        <a:pt x="21600" y="11845"/>
                      </a:cubicBezTo>
                      <a:cubicBezTo>
                        <a:pt x="21600" y="11845"/>
                        <a:pt x="21600" y="11148"/>
                        <a:pt x="20829" y="10452"/>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76" name="Shape 4109"/>
                <p:cNvSpPr/>
                <p:nvPr/>
              </p:nvSpPr>
              <p:spPr>
                <a:xfrm>
                  <a:off x="180042" y="977138"/>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77" name="Shape 4110"/>
                <p:cNvSpPr/>
                <p:nvPr/>
              </p:nvSpPr>
              <p:spPr>
                <a:xfrm>
                  <a:off x="178051" y="979065"/>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0"/>
                        <a:pt x="0" y="0"/>
                        <a:pt x="21600" y="0"/>
                      </a:cubicBezTo>
                      <a:cubicBezTo>
                        <a:pt x="0" y="0"/>
                        <a:pt x="0" y="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78" name="Shape 4111"/>
                <p:cNvSpPr/>
                <p:nvPr/>
              </p:nvSpPr>
              <p:spPr>
                <a:xfrm>
                  <a:off x="261693" y="1018858"/>
                  <a:ext cx="6351" cy="771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0800"/>
                        <a:pt x="0" y="0"/>
                      </a:cubicBezTo>
                      <a:cubicBezTo>
                        <a:pt x="21600" y="10800"/>
                        <a:pt x="21600" y="21600"/>
                        <a:pt x="21600" y="21600"/>
                      </a:cubicBezTo>
                      <a:cubicBezTo>
                        <a:pt x="21600" y="21600"/>
                        <a:pt x="216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79" name="Shape 4112"/>
                <p:cNvSpPr/>
                <p:nvPr/>
              </p:nvSpPr>
              <p:spPr>
                <a:xfrm>
                  <a:off x="162119" y="994483"/>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0"/>
                        <a:pt x="21600" y="0"/>
                      </a:cubicBezTo>
                      <a:cubicBezTo>
                        <a:pt x="0" y="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80" name="Shape 4113"/>
                <p:cNvSpPr/>
                <p:nvPr/>
              </p:nvSpPr>
              <p:spPr>
                <a:xfrm>
                  <a:off x="172076" y="982919"/>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81" name="Shape 4114"/>
                <p:cNvSpPr/>
                <p:nvPr/>
              </p:nvSpPr>
              <p:spPr>
                <a:xfrm>
                  <a:off x="166102" y="988701"/>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82" name="Shape 4115"/>
                <p:cNvSpPr/>
                <p:nvPr/>
              </p:nvSpPr>
              <p:spPr>
                <a:xfrm>
                  <a:off x="261693" y="1034277"/>
                  <a:ext cx="6351" cy="115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21600" y="14400"/>
                        <a:pt x="21600" y="7200"/>
                      </a:cubicBezTo>
                      <a:cubicBezTo>
                        <a:pt x="21600" y="7200"/>
                        <a:pt x="21600" y="0"/>
                        <a:pt x="21600" y="0"/>
                      </a:cubicBezTo>
                      <a:cubicBezTo>
                        <a:pt x="21600" y="0"/>
                        <a:pt x="21600" y="7200"/>
                        <a:pt x="21600" y="7200"/>
                      </a:cubicBezTo>
                      <a:cubicBezTo>
                        <a:pt x="21600" y="1440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83" name="Shape 4116"/>
                <p:cNvSpPr/>
                <p:nvPr/>
              </p:nvSpPr>
              <p:spPr>
                <a:xfrm>
                  <a:off x="263685" y="1029174"/>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84" name="Shape 4117"/>
                <p:cNvSpPr/>
                <p:nvPr/>
              </p:nvSpPr>
              <p:spPr>
                <a:xfrm>
                  <a:off x="0" y="193977"/>
                  <a:ext cx="342538" cy="269822"/>
                </a:xfrm>
                <a:custGeom>
                  <a:avLst/>
                  <a:gdLst/>
                  <a:ahLst/>
                  <a:cxnLst>
                    <a:cxn ang="0">
                      <a:pos x="wd2" y="hd2"/>
                    </a:cxn>
                    <a:cxn ang="5400000">
                      <a:pos x="wd2" y="hd2"/>
                    </a:cxn>
                    <a:cxn ang="10800000">
                      <a:pos x="wd2" y="hd2"/>
                    </a:cxn>
                    <a:cxn ang="16200000">
                      <a:pos x="wd2" y="hd2"/>
                    </a:cxn>
                  </a:cxnLst>
                  <a:rect l="0" t="0" r="r" b="b"/>
                  <a:pathLst>
                    <a:path w="21600" h="21600" extrusionOk="0">
                      <a:moveTo>
                        <a:pt x="21360" y="592"/>
                      </a:moveTo>
                      <a:cubicBezTo>
                        <a:pt x="21360" y="296"/>
                        <a:pt x="21360" y="0"/>
                        <a:pt x="20160" y="0"/>
                      </a:cubicBezTo>
                      <a:cubicBezTo>
                        <a:pt x="10320" y="0"/>
                        <a:pt x="10320" y="0"/>
                        <a:pt x="10320" y="0"/>
                      </a:cubicBezTo>
                      <a:cubicBezTo>
                        <a:pt x="9600" y="888"/>
                        <a:pt x="9360" y="1775"/>
                        <a:pt x="9120" y="2663"/>
                      </a:cubicBezTo>
                      <a:cubicBezTo>
                        <a:pt x="8880" y="3551"/>
                        <a:pt x="8160" y="4142"/>
                        <a:pt x="7440" y="5326"/>
                      </a:cubicBezTo>
                      <a:cubicBezTo>
                        <a:pt x="6480" y="6214"/>
                        <a:pt x="5520" y="7693"/>
                        <a:pt x="5520" y="8581"/>
                      </a:cubicBezTo>
                      <a:cubicBezTo>
                        <a:pt x="5280" y="10060"/>
                        <a:pt x="4560" y="11540"/>
                        <a:pt x="3360" y="13611"/>
                      </a:cubicBezTo>
                      <a:cubicBezTo>
                        <a:pt x="2400" y="15386"/>
                        <a:pt x="1440" y="17162"/>
                        <a:pt x="720" y="19233"/>
                      </a:cubicBezTo>
                      <a:cubicBezTo>
                        <a:pt x="240" y="20121"/>
                        <a:pt x="0" y="21008"/>
                        <a:pt x="0" y="21600"/>
                      </a:cubicBezTo>
                      <a:cubicBezTo>
                        <a:pt x="9600" y="21600"/>
                        <a:pt x="9600" y="21600"/>
                        <a:pt x="9600" y="21600"/>
                      </a:cubicBezTo>
                      <a:cubicBezTo>
                        <a:pt x="9600" y="16866"/>
                        <a:pt x="9600" y="16866"/>
                        <a:pt x="9600" y="16866"/>
                      </a:cubicBezTo>
                      <a:cubicBezTo>
                        <a:pt x="9600" y="16274"/>
                        <a:pt x="10320" y="15682"/>
                        <a:pt x="11280" y="15090"/>
                      </a:cubicBezTo>
                      <a:cubicBezTo>
                        <a:pt x="11760" y="15090"/>
                        <a:pt x="12240" y="14499"/>
                        <a:pt x="12480" y="14499"/>
                      </a:cubicBezTo>
                      <a:cubicBezTo>
                        <a:pt x="12480" y="5030"/>
                        <a:pt x="12480" y="5030"/>
                        <a:pt x="12480" y="5030"/>
                      </a:cubicBezTo>
                      <a:cubicBezTo>
                        <a:pt x="12960" y="5030"/>
                        <a:pt x="12960" y="5030"/>
                        <a:pt x="12960" y="5030"/>
                      </a:cubicBezTo>
                      <a:cubicBezTo>
                        <a:pt x="12960" y="5030"/>
                        <a:pt x="16800" y="5030"/>
                        <a:pt x="19440" y="5030"/>
                      </a:cubicBezTo>
                      <a:cubicBezTo>
                        <a:pt x="20640" y="5030"/>
                        <a:pt x="21360" y="5030"/>
                        <a:pt x="21600" y="5030"/>
                      </a:cubicBezTo>
                      <a:cubicBezTo>
                        <a:pt x="21600" y="4438"/>
                        <a:pt x="21600" y="3551"/>
                        <a:pt x="21600" y="2367"/>
                      </a:cubicBezTo>
                      <a:cubicBezTo>
                        <a:pt x="21600" y="2367"/>
                        <a:pt x="21600" y="2367"/>
                        <a:pt x="21600" y="2367"/>
                      </a:cubicBezTo>
                      <a:cubicBezTo>
                        <a:pt x="21600" y="2071"/>
                        <a:pt x="21600" y="1775"/>
                        <a:pt x="21600" y="1479"/>
                      </a:cubicBezTo>
                      <a:cubicBezTo>
                        <a:pt x="21600" y="1479"/>
                        <a:pt x="21600" y="1479"/>
                        <a:pt x="21600" y="1479"/>
                      </a:cubicBezTo>
                      <a:cubicBezTo>
                        <a:pt x="21600" y="1184"/>
                        <a:pt x="21600" y="1184"/>
                        <a:pt x="21600" y="888"/>
                      </a:cubicBezTo>
                      <a:cubicBezTo>
                        <a:pt x="21600" y="888"/>
                        <a:pt x="21600" y="888"/>
                        <a:pt x="21600" y="888"/>
                      </a:cubicBezTo>
                      <a:cubicBezTo>
                        <a:pt x="21600" y="592"/>
                        <a:pt x="21360" y="592"/>
                        <a:pt x="21360" y="592"/>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85" name="Shape 4118"/>
                <p:cNvSpPr/>
                <p:nvPr/>
              </p:nvSpPr>
              <p:spPr>
                <a:xfrm>
                  <a:off x="337370" y="200438"/>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21600" y="0"/>
                        <a:pt x="21600" y="21600"/>
                      </a:cubicBezTo>
                      <a:cubicBezTo>
                        <a:pt x="21600" y="0"/>
                        <a:pt x="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86" name="Shape 4119"/>
                <p:cNvSpPr/>
                <p:nvPr/>
              </p:nvSpPr>
              <p:spPr>
                <a:xfrm>
                  <a:off x="0" y="217104"/>
                  <a:ext cx="481942" cy="528080"/>
                </a:xfrm>
                <a:custGeom>
                  <a:avLst/>
                  <a:gdLst/>
                  <a:ahLst/>
                  <a:cxnLst>
                    <a:cxn ang="0">
                      <a:pos x="wd2" y="hd2"/>
                    </a:cxn>
                    <a:cxn ang="5400000">
                      <a:pos x="wd2" y="hd2"/>
                    </a:cxn>
                    <a:cxn ang="10800000">
                      <a:pos x="wd2" y="hd2"/>
                    </a:cxn>
                    <a:cxn ang="16200000">
                      <a:pos x="wd2" y="hd2"/>
                    </a:cxn>
                  </a:cxnLst>
                  <a:rect l="0" t="0" r="r" b="b"/>
                  <a:pathLst>
                    <a:path w="21600" h="21600" extrusionOk="0">
                      <a:moveTo>
                        <a:pt x="8674" y="21600"/>
                      </a:moveTo>
                      <a:cubicBezTo>
                        <a:pt x="8844" y="21600"/>
                        <a:pt x="8844" y="21600"/>
                        <a:pt x="8844" y="21600"/>
                      </a:cubicBezTo>
                      <a:cubicBezTo>
                        <a:pt x="8844" y="21600"/>
                        <a:pt x="9014" y="21600"/>
                        <a:pt x="9014" y="21600"/>
                      </a:cubicBezTo>
                      <a:cubicBezTo>
                        <a:pt x="9014" y="21600"/>
                        <a:pt x="9014" y="21600"/>
                        <a:pt x="9014" y="21600"/>
                      </a:cubicBezTo>
                      <a:cubicBezTo>
                        <a:pt x="9014" y="21600"/>
                        <a:pt x="9014" y="21600"/>
                        <a:pt x="9014" y="21600"/>
                      </a:cubicBezTo>
                      <a:cubicBezTo>
                        <a:pt x="9184" y="21600"/>
                        <a:pt x="9184" y="21600"/>
                        <a:pt x="9184" y="21600"/>
                      </a:cubicBezTo>
                      <a:cubicBezTo>
                        <a:pt x="9184" y="21600"/>
                        <a:pt x="9184" y="21600"/>
                        <a:pt x="9184" y="21449"/>
                      </a:cubicBezTo>
                      <a:cubicBezTo>
                        <a:pt x="9184" y="21449"/>
                        <a:pt x="9184" y="21449"/>
                        <a:pt x="9184" y="21449"/>
                      </a:cubicBezTo>
                      <a:cubicBezTo>
                        <a:pt x="9184" y="20543"/>
                        <a:pt x="10035" y="20090"/>
                        <a:pt x="10885" y="20845"/>
                      </a:cubicBezTo>
                      <a:cubicBezTo>
                        <a:pt x="11055" y="20996"/>
                        <a:pt x="11225" y="20996"/>
                        <a:pt x="11225" y="20996"/>
                      </a:cubicBezTo>
                      <a:cubicBezTo>
                        <a:pt x="11225" y="20996"/>
                        <a:pt x="11395" y="20996"/>
                        <a:pt x="11395" y="20996"/>
                      </a:cubicBezTo>
                      <a:cubicBezTo>
                        <a:pt x="11395" y="20845"/>
                        <a:pt x="11395" y="20845"/>
                        <a:pt x="11395" y="20694"/>
                      </a:cubicBezTo>
                      <a:cubicBezTo>
                        <a:pt x="11565" y="20694"/>
                        <a:pt x="11735" y="20543"/>
                        <a:pt x="11906" y="20543"/>
                      </a:cubicBezTo>
                      <a:cubicBezTo>
                        <a:pt x="12076" y="20543"/>
                        <a:pt x="12246" y="20543"/>
                        <a:pt x="12416" y="20543"/>
                      </a:cubicBezTo>
                      <a:cubicBezTo>
                        <a:pt x="12586" y="20694"/>
                        <a:pt x="12926" y="20694"/>
                        <a:pt x="13096" y="20694"/>
                      </a:cubicBezTo>
                      <a:cubicBezTo>
                        <a:pt x="13266" y="20694"/>
                        <a:pt x="13776" y="20543"/>
                        <a:pt x="13946" y="20392"/>
                      </a:cubicBezTo>
                      <a:cubicBezTo>
                        <a:pt x="13946" y="20392"/>
                        <a:pt x="14117" y="20392"/>
                        <a:pt x="14117" y="20392"/>
                      </a:cubicBezTo>
                      <a:cubicBezTo>
                        <a:pt x="14117" y="20392"/>
                        <a:pt x="14117" y="20392"/>
                        <a:pt x="14117" y="20392"/>
                      </a:cubicBezTo>
                      <a:cubicBezTo>
                        <a:pt x="14287" y="20392"/>
                        <a:pt x="14287" y="20392"/>
                        <a:pt x="14287" y="20392"/>
                      </a:cubicBezTo>
                      <a:cubicBezTo>
                        <a:pt x="14287" y="20392"/>
                        <a:pt x="15647" y="20392"/>
                        <a:pt x="17178" y="20392"/>
                      </a:cubicBezTo>
                      <a:cubicBezTo>
                        <a:pt x="17348" y="20392"/>
                        <a:pt x="17688" y="20392"/>
                        <a:pt x="17858" y="20392"/>
                      </a:cubicBezTo>
                      <a:cubicBezTo>
                        <a:pt x="20580" y="20392"/>
                        <a:pt x="21260" y="20392"/>
                        <a:pt x="21600" y="20392"/>
                      </a:cubicBezTo>
                      <a:cubicBezTo>
                        <a:pt x="21600" y="20241"/>
                        <a:pt x="21600" y="19787"/>
                        <a:pt x="21600" y="19334"/>
                      </a:cubicBezTo>
                      <a:cubicBezTo>
                        <a:pt x="21090" y="18730"/>
                        <a:pt x="21090" y="18730"/>
                        <a:pt x="21090" y="18730"/>
                      </a:cubicBezTo>
                      <a:cubicBezTo>
                        <a:pt x="19219" y="3323"/>
                        <a:pt x="19219" y="3323"/>
                        <a:pt x="19219" y="3323"/>
                      </a:cubicBezTo>
                      <a:cubicBezTo>
                        <a:pt x="21600" y="3323"/>
                        <a:pt x="21600" y="3323"/>
                        <a:pt x="21600" y="3323"/>
                      </a:cubicBezTo>
                      <a:cubicBezTo>
                        <a:pt x="19219" y="1813"/>
                        <a:pt x="17178" y="604"/>
                        <a:pt x="16328" y="151"/>
                      </a:cubicBezTo>
                      <a:cubicBezTo>
                        <a:pt x="16328" y="151"/>
                        <a:pt x="16328" y="151"/>
                        <a:pt x="16328" y="151"/>
                      </a:cubicBezTo>
                      <a:cubicBezTo>
                        <a:pt x="16157" y="151"/>
                        <a:pt x="16157" y="0"/>
                        <a:pt x="15987" y="0"/>
                      </a:cubicBezTo>
                      <a:cubicBezTo>
                        <a:pt x="15987" y="0"/>
                        <a:pt x="15987" y="0"/>
                        <a:pt x="15987" y="0"/>
                      </a:cubicBezTo>
                      <a:cubicBezTo>
                        <a:pt x="15987" y="453"/>
                        <a:pt x="15987" y="453"/>
                        <a:pt x="15987" y="453"/>
                      </a:cubicBezTo>
                      <a:cubicBezTo>
                        <a:pt x="15987" y="453"/>
                        <a:pt x="15987" y="453"/>
                        <a:pt x="15987" y="453"/>
                      </a:cubicBezTo>
                      <a:cubicBezTo>
                        <a:pt x="15987" y="453"/>
                        <a:pt x="15987" y="453"/>
                        <a:pt x="15987" y="604"/>
                      </a:cubicBezTo>
                      <a:cubicBezTo>
                        <a:pt x="15987" y="604"/>
                        <a:pt x="15987" y="604"/>
                        <a:pt x="15987" y="755"/>
                      </a:cubicBezTo>
                      <a:cubicBezTo>
                        <a:pt x="15987" y="755"/>
                        <a:pt x="15987" y="755"/>
                        <a:pt x="15987" y="906"/>
                      </a:cubicBezTo>
                      <a:cubicBezTo>
                        <a:pt x="15987" y="906"/>
                        <a:pt x="15987" y="906"/>
                        <a:pt x="15987" y="906"/>
                      </a:cubicBezTo>
                      <a:cubicBezTo>
                        <a:pt x="15987" y="1057"/>
                        <a:pt x="15987" y="1057"/>
                        <a:pt x="15987" y="1057"/>
                      </a:cubicBezTo>
                      <a:cubicBezTo>
                        <a:pt x="15987" y="1057"/>
                        <a:pt x="15987" y="1208"/>
                        <a:pt x="15987" y="1208"/>
                      </a:cubicBezTo>
                      <a:cubicBezTo>
                        <a:pt x="15987" y="1208"/>
                        <a:pt x="15987" y="1208"/>
                        <a:pt x="15987" y="1208"/>
                      </a:cubicBezTo>
                      <a:cubicBezTo>
                        <a:pt x="15987" y="1359"/>
                        <a:pt x="15987" y="1359"/>
                        <a:pt x="15987" y="1510"/>
                      </a:cubicBezTo>
                      <a:cubicBezTo>
                        <a:pt x="15987" y="1510"/>
                        <a:pt x="15987" y="1510"/>
                        <a:pt x="15987" y="1510"/>
                      </a:cubicBezTo>
                      <a:cubicBezTo>
                        <a:pt x="15987" y="1510"/>
                        <a:pt x="15987" y="1510"/>
                        <a:pt x="15987" y="1510"/>
                      </a:cubicBezTo>
                      <a:cubicBezTo>
                        <a:pt x="15987" y="1662"/>
                        <a:pt x="15987" y="1662"/>
                        <a:pt x="15987" y="1662"/>
                      </a:cubicBezTo>
                      <a:cubicBezTo>
                        <a:pt x="15987" y="1662"/>
                        <a:pt x="15987" y="1662"/>
                        <a:pt x="15987" y="1662"/>
                      </a:cubicBezTo>
                      <a:cubicBezTo>
                        <a:pt x="15987" y="1662"/>
                        <a:pt x="15987" y="1662"/>
                        <a:pt x="15987" y="1662"/>
                      </a:cubicBezTo>
                      <a:cubicBezTo>
                        <a:pt x="15987" y="1813"/>
                        <a:pt x="15987" y="1813"/>
                        <a:pt x="15987" y="1813"/>
                      </a:cubicBezTo>
                      <a:cubicBezTo>
                        <a:pt x="15987" y="1813"/>
                        <a:pt x="15987" y="1813"/>
                        <a:pt x="15987" y="1813"/>
                      </a:cubicBezTo>
                      <a:cubicBezTo>
                        <a:pt x="15987" y="1813"/>
                        <a:pt x="15987" y="1813"/>
                        <a:pt x="15987" y="1813"/>
                      </a:cubicBezTo>
                      <a:cubicBezTo>
                        <a:pt x="15987" y="1813"/>
                        <a:pt x="15987" y="1813"/>
                        <a:pt x="15987" y="1813"/>
                      </a:cubicBezTo>
                      <a:cubicBezTo>
                        <a:pt x="15987" y="1813"/>
                        <a:pt x="15987" y="1964"/>
                        <a:pt x="15987" y="1964"/>
                      </a:cubicBezTo>
                      <a:cubicBezTo>
                        <a:pt x="15987" y="1964"/>
                        <a:pt x="1598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647" y="2115"/>
                        <a:pt x="15647" y="2115"/>
                        <a:pt x="13776" y="2115"/>
                      </a:cubicBezTo>
                      <a:cubicBezTo>
                        <a:pt x="12586" y="2115"/>
                        <a:pt x="10885" y="2115"/>
                        <a:pt x="9865" y="2115"/>
                      </a:cubicBezTo>
                      <a:cubicBezTo>
                        <a:pt x="9694" y="2115"/>
                        <a:pt x="9524" y="2115"/>
                        <a:pt x="9524" y="2115"/>
                      </a:cubicBezTo>
                      <a:cubicBezTo>
                        <a:pt x="9524" y="6344"/>
                        <a:pt x="9524" y="6344"/>
                        <a:pt x="9524" y="6344"/>
                      </a:cubicBezTo>
                      <a:cubicBezTo>
                        <a:pt x="9524" y="6646"/>
                        <a:pt x="9014" y="6948"/>
                        <a:pt x="8334" y="7250"/>
                      </a:cubicBezTo>
                      <a:cubicBezTo>
                        <a:pt x="7994" y="7401"/>
                        <a:pt x="7654" y="7552"/>
                        <a:pt x="7483" y="7703"/>
                      </a:cubicBezTo>
                      <a:cubicBezTo>
                        <a:pt x="7483" y="10573"/>
                        <a:pt x="7483" y="10573"/>
                        <a:pt x="7483" y="10573"/>
                      </a:cubicBezTo>
                      <a:cubicBezTo>
                        <a:pt x="0" y="10573"/>
                        <a:pt x="0" y="10573"/>
                        <a:pt x="0" y="10573"/>
                      </a:cubicBezTo>
                      <a:cubicBezTo>
                        <a:pt x="0" y="11178"/>
                        <a:pt x="340" y="11480"/>
                        <a:pt x="680" y="11782"/>
                      </a:cubicBezTo>
                      <a:cubicBezTo>
                        <a:pt x="680" y="11782"/>
                        <a:pt x="850" y="11933"/>
                        <a:pt x="850" y="11933"/>
                      </a:cubicBezTo>
                      <a:cubicBezTo>
                        <a:pt x="1361" y="12386"/>
                        <a:pt x="1191" y="12839"/>
                        <a:pt x="1191" y="13292"/>
                      </a:cubicBezTo>
                      <a:cubicBezTo>
                        <a:pt x="1020" y="13745"/>
                        <a:pt x="1020" y="14199"/>
                        <a:pt x="1361" y="14803"/>
                      </a:cubicBezTo>
                      <a:cubicBezTo>
                        <a:pt x="2041" y="15558"/>
                        <a:pt x="1871" y="16917"/>
                        <a:pt x="680" y="18428"/>
                      </a:cubicBezTo>
                      <a:cubicBezTo>
                        <a:pt x="680" y="18579"/>
                        <a:pt x="680" y="18730"/>
                        <a:pt x="680" y="18881"/>
                      </a:cubicBezTo>
                      <a:cubicBezTo>
                        <a:pt x="680" y="18730"/>
                        <a:pt x="850" y="18730"/>
                        <a:pt x="850" y="18579"/>
                      </a:cubicBezTo>
                      <a:cubicBezTo>
                        <a:pt x="850" y="18579"/>
                        <a:pt x="850" y="18579"/>
                        <a:pt x="850" y="18579"/>
                      </a:cubicBezTo>
                      <a:cubicBezTo>
                        <a:pt x="1020" y="18579"/>
                        <a:pt x="1020" y="18579"/>
                        <a:pt x="1020" y="18579"/>
                      </a:cubicBezTo>
                      <a:cubicBezTo>
                        <a:pt x="1020" y="18579"/>
                        <a:pt x="1191" y="18579"/>
                        <a:pt x="1191" y="18579"/>
                      </a:cubicBezTo>
                      <a:cubicBezTo>
                        <a:pt x="1191" y="18579"/>
                        <a:pt x="1361" y="18579"/>
                        <a:pt x="1361" y="18579"/>
                      </a:cubicBezTo>
                      <a:cubicBezTo>
                        <a:pt x="1531" y="18579"/>
                        <a:pt x="1701" y="18579"/>
                        <a:pt x="2041" y="18579"/>
                      </a:cubicBezTo>
                      <a:cubicBezTo>
                        <a:pt x="2381" y="18579"/>
                        <a:pt x="2721" y="18579"/>
                        <a:pt x="2891" y="18579"/>
                      </a:cubicBezTo>
                      <a:cubicBezTo>
                        <a:pt x="2891" y="18579"/>
                        <a:pt x="2891" y="18579"/>
                        <a:pt x="3061" y="18579"/>
                      </a:cubicBezTo>
                      <a:cubicBezTo>
                        <a:pt x="3231" y="18579"/>
                        <a:pt x="3742" y="18428"/>
                        <a:pt x="4252" y="18428"/>
                      </a:cubicBezTo>
                      <a:cubicBezTo>
                        <a:pt x="4422" y="18428"/>
                        <a:pt x="4592" y="18428"/>
                        <a:pt x="4762" y="18579"/>
                      </a:cubicBezTo>
                      <a:cubicBezTo>
                        <a:pt x="5102" y="18730"/>
                        <a:pt x="5613" y="19183"/>
                        <a:pt x="5783" y="19334"/>
                      </a:cubicBezTo>
                      <a:cubicBezTo>
                        <a:pt x="6463" y="19334"/>
                        <a:pt x="6463" y="19334"/>
                        <a:pt x="6463" y="19334"/>
                      </a:cubicBezTo>
                      <a:cubicBezTo>
                        <a:pt x="6633" y="19485"/>
                        <a:pt x="6633" y="19485"/>
                        <a:pt x="6633" y="19485"/>
                      </a:cubicBezTo>
                      <a:cubicBezTo>
                        <a:pt x="6803" y="19938"/>
                        <a:pt x="7313" y="20694"/>
                        <a:pt x="7824" y="20845"/>
                      </a:cubicBezTo>
                      <a:cubicBezTo>
                        <a:pt x="7824" y="20996"/>
                        <a:pt x="7994" y="20996"/>
                        <a:pt x="7994" y="20996"/>
                      </a:cubicBezTo>
                      <a:cubicBezTo>
                        <a:pt x="8164" y="21147"/>
                        <a:pt x="8334" y="21298"/>
                        <a:pt x="8504" y="21449"/>
                      </a:cubicBezTo>
                      <a:cubicBezTo>
                        <a:pt x="8504" y="21449"/>
                        <a:pt x="8504" y="21449"/>
                        <a:pt x="8504" y="21449"/>
                      </a:cubicBezTo>
                      <a:cubicBezTo>
                        <a:pt x="8674" y="21449"/>
                        <a:pt x="8674" y="21600"/>
                        <a:pt x="8674" y="21600"/>
                      </a:cubicBezTo>
                      <a:cubicBezTo>
                        <a:pt x="8674" y="21600"/>
                        <a:pt x="8674" y="21600"/>
                        <a:pt x="8674" y="21600"/>
                      </a:cubicBezTo>
                      <a:cubicBezTo>
                        <a:pt x="8674" y="21600"/>
                        <a:pt x="8674" y="21600"/>
                        <a:pt x="8674"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87" name="Shape 4120"/>
                <p:cNvSpPr/>
                <p:nvPr/>
              </p:nvSpPr>
              <p:spPr>
                <a:xfrm>
                  <a:off x="355294" y="217104"/>
                  <a:ext cx="2541" cy="11565"/>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88" name="Shape 4121"/>
                <p:cNvSpPr/>
                <p:nvPr/>
              </p:nvSpPr>
              <p:spPr>
                <a:xfrm>
                  <a:off x="357285" y="215856"/>
                  <a:ext cx="6353" cy="635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89" name="Shape 4122"/>
                <p:cNvSpPr/>
                <p:nvPr/>
              </p:nvSpPr>
              <p:spPr>
                <a:xfrm>
                  <a:off x="14748" y="671945"/>
                  <a:ext cx="6351" cy="771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21600"/>
                        <a:pt x="0" y="21600"/>
                      </a:cubicBezTo>
                      <a:cubicBezTo>
                        <a:pt x="0" y="10800"/>
                        <a:pt x="21600" y="10800"/>
                        <a:pt x="21600" y="0"/>
                      </a:cubicBezTo>
                      <a:cubicBezTo>
                        <a:pt x="21600" y="10800"/>
                        <a:pt x="0" y="108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90" name="Shape 4123"/>
                <p:cNvSpPr/>
                <p:nvPr/>
              </p:nvSpPr>
              <p:spPr>
                <a:xfrm>
                  <a:off x="190000" y="740080"/>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0"/>
                        <a:pt x="0" y="0"/>
                      </a:cubicBezTo>
                      <a:cubicBezTo>
                        <a:pt x="21600" y="0"/>
                        <a:pt x="216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91" name="Shape 4124"/>
                <p:cNvSpPr/>
                <p:nvPr/>
              </p:nvSpPr>
              <p:spPr>
                <a:xfrm>
                  <a:off x="179234" y="729764"/>
                  <a:ext cx="11950" cy="115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7200"/>
                        <a:pt x="14400" y="14400"/>
                        <a:pt x="21600" y="21600"/>
                      </a:cubicBezTo>
                      <a:cubicBezTo>
                        <a:pt x="14400" y="14400"/>
                        <a:pt x="7200" y="72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92" name="Shape 4125"/>
                <p:cNvSpPr/>
                <p:nvPr/>
              </p:nvSpPr>
              <p:spPr>
                <a:xfrm>
                  <a:off x="18731" y="668770"/>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93" name="Shape 4126"/>
                <p:cNvSpPr/>
                <p:nvPr/>
              </p:nvSpPr>
              <p:spPr>
                <a:xfrm>
                  <a:off x="26697" y="668770"/>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94" name="Shape 4127"/>
                <p:cNvSpPr/>
                <p:nvPr/>
              </p:nvSpPr>
              <p:spPr>
                <a:xfrm>
                  <a:off x="31863" y="668770"/>
                  <a:ext cx="11950"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95" name="Shape 4128"/>
                <p:cNvSpPr/>
                <p:nvPr/>
              </p:nvSpPr>
              <p:spPr>
                <a:xfrm>
                  <a:off x="63727" y="666843"/>
                  <a:ext cx="31865"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21600"/>
                        <a:pt x="2700" y="21600"/>
                      </a:cubicBezTo>
                      <a:cubicBezTo>
                        <a:pt x="5400" y="21600"/>
                        <a:pt x="13500" y="0"/>
                        <a:pt x="21600" y="0"/>
                      </a:cubicBezTo>
                      <a:cubicBezTo>
                        <a:pt x="13500" y="0"/>
                        <a:pt x="5400" y="21600"/>
                        <a:pt x="2700" y="21600"/>
                      </a:cubicBezTo>
                      <a:cubicBezTo>
                        <a:pt x="0" y="2160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96" name="Shape 4129"/>
                <p:cNvSpPr/>
                <p:nvPr/>
              </p:nvSpPr>
              <p:spPr>
                <a:xfrm>
                  <a:off x="353302" y="264039"/>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97" name="Shape 4130"/>
                <p:cNvSpPr/>
                <p:nvPr/>
              </p:nvSpPr>
              <p:spPr>
                <a:xfrm>
                  <a:off x="355294" y="227420"/>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98" name="Shape 4131"/>
                <p:cNvSpPr/>
                <p:nvPr/>
              </p:nvSpPr>
              <p:spPr>
                <a:xfrm>
                  <a:off x="355294" y="254402"/>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99" name="Shape 4132"/>
                <p:cNvSpPr/>
                <p:nvPr/>
              </p:nvSpPr>
              <p:spPr>
                <a:xfrm>
                  <a:off x="355294" y="235129"/>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00" name="Shape 4133"/>
                <p:cNvSpPr/>
                <p:nvPr/>
              </p:nvSpPr>
              <p:spPr>
                <a:xfrm>
                  <a:off x="355294" y="238984"/>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01" name="Shape 4134"/>
                <p:cNvSpPr/>
                <p:nvPr/>
              </p:nvSpPr>
              <p:spPr>
                <a:xfrm>
                  <a:off x="355294" y="219711"/>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02" name="Shape 4135"/>
                <p:cNvSpPr/>
                <p:nvPr/>
              </p:nvSpPr>
              <p:spPr>
                <a:xfrm>
                  <a:off x="203132" y="313469"/>
                  <a:ext cx="701007" cy="632153"/>
                </a:xfrm>
                <a:custGeom>
                  <a:avLst/>
                  <a:gdLst/>
                  <a:ahLst/>
                  <a:cxnLst>
                    <a:cxn ang="0">
                      <a:pos x="wd2" y="hd2"/>
                    </a:cxn>
                    <a:cxn ang="5400000">
                      <a:pos x="wd2" y="hd2"/>
                    </a:cxn>
                    <a:cxn ang="10800000">
                      <a:pos x="wd2" y="hd2"/>
                    </a:cxn>
                    <a:cxn ang="16200000">
                      <a:pos x="wd2" y="hd2"/>
                    </a:cxn>
                  </a:cxnLst>
                  <a:rect l="0" t="0" r="r" b="b"/>
                  <a:pathLst>
                    <a:path w="21600" h="21600" extrusionOk="0">
                      <a:moveTo>
                        <a:pt x="0" y="15284"/>
                      </a:moveTo>
                      <a:cubicBezTo>
                        <a:pt x="235" y="15789"/>
                        <a:pt x="235" y="15789"/>
                        <a:pt x="235" y="15789"/>
                      </a:cubicBezTo>
                      <a:cubicBezTo>
                        <a:pt x="235" y="15789"/>
                        <a:pt x="235" y="15789"/>
                        <a:pt x="235" y="15789"/>
                      </a:cubicBezTo>
                      <a:cubicBezTo>
                        <a:pt x="235" y="16042"/>
                        <a:pt x="352" y="16421"/>
                        <a:pt x="352" y="16547"/>
                      </a:cubicBezTo>
                      <a:cubicBezTo>
                        <a:pt x="822" y="17053"/>
                        <a:pt x="1174" y="17305"/>
                        <a:pt x="1174" y="17558"/>
                      </a:cubicBezTo>
                      <a:cubicBezTo>
                        <a:pt x="1174" y="17558"/>
                        <a:pt x="1174" y="17684"/>
                        <a:pt x="1174" y="17684"/>
                      </a:cubicBezTo>
                      <a:cubicBezTo>
                        <a:pt x="1174" y="17684"/>
                        <a:pt x="1174" y="17811"/>
                        <a:pt x="1174" y="17811"/>
                      </a:cubicBezTo>
                      <a:cubicBezTo>
                        <a:pt x="1174" y="17811"/>
                        <a:pt x="1174" y="17811"/>
                        <a:pt x="1174" y="17811"/>
                      </a:cubicBezTo>
                      <a:cubicBezTo>
                        <a:pt x="1174" y="17937"/>
                        <a:pt x="1174" y="17937"/>
                        <a:pt x="1174" y="17937"/>
                      </a:cubicBezTo>
                      <a:cubicBezTo>
                        <a:pt x="1174" y="18063"/>
                        <a:pt x="1174" y="18063"/>
                        <a:pt x="1174" y="18189"/>
                      </a:cubicBezTo>
                      <a:cubicBezTo>
                        <a:pt x="1174" y="18189"/>
                        <a:pt x="1174" y="18189"/>
                        <a:pt x="1174" y="18189"/>
                      </a:cubicBezTo>
                      <a:cubicBezTo>
                        <a:pt x="1174" y="18568"/>
                        <a:pt x="1174" y="18568"/>
                        <a:pt x="1174" y="18568"/>
                      </a:cubicBezTo>
                      <a:cubicBezTo>
                        <a:pt x="1174" y="18568"/>
                        <a:pt x="1174" y="18568"/>
                        <a:pt x="1174" y="18568"/>
                      </a:cubicBezTo>
                      <a:cubicBezTo>
                        <a:pt x="1174" y="18695"/>
                        <a:pt x="1174" y="18695"/>
                        <a:pt x="1174" y="18695"/>
                      </a:cubicBezTo>
                      <a:cubicBezTo>
                        <a:pt x="1174" y="18695"/>
                        <a:pt x="1174" y="18695"/>
                        <a:pt x="1174" y="18695"/>
                      </a:cubicBezTo>
                      <a:cubicBezTo>
                        <a:pt x="1174" y="18695"/>
                        <a:pt x="1174" y="18695"/>
                        <a:pt x="1174" y="18695"/>
                      </a:cubicBezTo>
                      <a:cubicBezTo>
                        <a:pt x="1174" y="18821"/>
                        <a:pt x="1174" y="18821"/>
                        <a:pt x="1291" y="18947"/>
                      </a:cubicBezTo>
                      <a:cubicBezTo>
                        <a:pt x="1526" y="18695"/>
                        <a:pt x="1643" y="18821"/>
                        <a:pt x="1878" y="18821"/>
                      </a:cubicBezTo>
                      <a:cubicBezTo>
                        <a:pt x="1878" y="18947"/>
                        <a:pt x="1878" y="18947"/>
                        <a:pt x="1878" y="18947"/>
                      </a:cubicBezTo>
                      <a:cubicBezTo>
                        <a:pt x="1996" y="18695"/>
                        <a:pt x="2113" y="18568"/>
                        <a:pt x="2348" y="18568"/>
                      </a:cubicBezTo>
                      <a:cubicBezTo>
                        <a:pt x="2465" y="18568"/>
                        <a:pt x="2583" y="18695"/>
                        <a:pt x="2817" y="18821"/>
                      </a:cubicBezTo>
                      <a:cubicBezTo>
                        <a:pt x="2817" y="18821"/>
                        <a:pt x="2935" y="18821"/>
                        <a:pt x="2935" y="18821"/>
                      </a:cubicBezTo>
                      <a:cubicBezTo>
                        <a:pt x="3052" y="18821"/>
                        <a:pt x="3287" y="18568"/>
                        <a:pt x="3287" y="18568"/>
                      </a:cubicBezTo>
                      <a:cubicBezTo>
                        <a:pt x="3639" y="18316"/>
                        <a:pt x="3757" y="18189"/>
                        <a:pt x="3874" y="18189"/>
                      </a:cubicBezTo>
                      <a:cubicBezTo>
                        <a:pt x="3991" y="18189"/>
                        <a:pt x="3991" y="18189"/>
                        <a:pt x="3991" y="18189"/>
                      </a:cubicBezTo>
                      <a:cubicBezTo>
                        <a:pt x="4343" y="18189"/>
                        <a:pt x="4696" y="19074"/>
                        <a:pt x="4696" y="19453"/>
                      </a:cubicBezTo>
                      <a:cubicBezTo>
                        <a:pt x="4696" y="19453"/>
                        <a:pt x="4813" y="19579"/>
                        <a:pt x="4930" y="19705"/>
                      </a:cubicBezTo>
                      <a:cubicBezTo>
                        <a:pt x="5048" y="19832"/>
                        <a:pt x="5165" y="19958"/>
                        <a:pt x="5165" y="20084"/>
                      </a:cubicBezTo>
                      <a:cubicBezTo>
                        <a:pt x="5165" y="20211"/>
                        <a:pt x="5165" y="20337"/>
                        <a:pt x="4930" y="20337"/>
                      </a:cubicBezTo>
                      <a:cubicBezTo>
                        <a:pt x="4930" y="20337"/>
                        <a:pt x="4930" y="20337"/>
                        <a:pt x="4930" y="20337"/>
                      </a:cubicBezTo>
                      <a:cubicBezTo>
                        <a:pt x="5283" y="20463"/>
                        <a:pt x="5283" y="20842"/>
                        <a:pt x="5400" y="20968"/>
                      </a:cubicBezTo>
                      <a:cubicBezTo>
                        <a:pt x="5400" y="21095"/>
                        <a:pt x="5400" y="21221"/>
                        <a:pt x="5400" y="21221"/>
                      </a:cubicBezTo>
                      <a:cubicBezTo>
                        <a:pt x="5400" y="21347"/>
                        <a:pt x="5517" y="21347"/>
                        <a:pt x="5517" y="21474"/>
                      </a:cubicBezTo>
                      <a:cubicBezTo>
                        <a:pt x="5517" y="21474"/>
                        <a:pt x="5517" y="21474"/>
                        <a:pt x="5517" y="21474"/>
                      </a:cubicBezTo>
                      <a:cubicBezTo>
                        <a:pt x="5517" y="21474"/>
                        <a:pt x="5517" y="21474"/>
                        <a:pt x="5517" y="21474"/>
                      </a:cubicBezTo>
                      <a:cubicBezTo>
                        <a:pt x="5517" y="21474"/>
                        <a:pt x="5517" y="21474"/>
                        <a:pt x="5517" y="21474"/>
                      </a:cubicBezTo>
                      <a:cubicBezTo>
                        <a:pt x="5517" y="21474"/>
                        <a:pt x="5635" y="21474"/>
                        <a:pt x="5635" y="21474"/>
                      </a:cubicBezTo>
                      <a:cubicBezTo>
                        <a:pt x="5635" y="21474"/>
                        <a:pt x="5635" y="21474"/>
                        <a:pt x="5635" y="21474"/>
                      </a:cubicBezTo>
                      <a:cubicBezTo>
                        <a:pt x="5635" y="21474"/>
                        <a:pt x="5635" y="21474"/>
                        <a:pt x="5635" y="21347"/>
                      </a:cubicBezTo>
                      <a:cubicBezTo>
                        <a:pt x="5752" y="21221"/>
                        <a:pt x="5870" y="21095"/>
                        <a:pt x="5987" y="21095"/>
                      </a:cubicBezTo>
                      <a:cubicBezTo>
                        <a:pt x="6104" y="21095"/>
                        <a:pt x="6104" y="21095"/>
                        <a:pt x="6104" y="21095"/>
                      </a:cubicBezTo>
                      <a:cubicBezTo>
                        <a:pt x="6222" y="21095"/>
                        <a:pt x="6222" y="21095"/>
                        <a:pt x="6222" y="21095"/>
                      </a:cubicBezTo>
                      <a:cubicBezTo>
                        <a:pt x="6222" y="21095"/>
                        <a:pt x="6222" y="21095"/>
                        <a:pt x="6222" y="21095"/>
                      </a:cubicBezTo>
                      <a:cubicBezTo>
                        <a:pt x="6339" y="21095"/>
                        <a:pt x="6339" y="21221"/>
                        <a:pt x="6339" y="21221"/>
                      </a:cubicBezTo>
                      <a:cubicBezTo>
                        <a:pt x="6339" y="21221"/>
                        <a:pt x="6339" y="21221"/>
                        <a:pt x="6339" y="21221"/>
                      </a:cubicBezTo>
                      <a:cubicBezTo>
                        <a:pt x="6339" y="21221"/>
                        <a:pt x="6457" y="21221"/>
                        <a:pt x="6457" y="21221"/>
                      </a:cubicBezTo>
                      <a:cubicBezTo>
                        <a:pt x="6457" y="21221"/>
                        <a:pt x="6457" y="21221"/>
                        <a:pt x="6457" y="21347"/>
                      </a:cubicBezTo>
                      <a:cubicBezTo>
                        <a:pt x="6457" y="21347"/>
                        <a:pt x="6457" y="21347"/>
                        <a:pt x="6457" y="21347"/>
                      </a:cubicBezTo>
                      <a:cubicBezTo>
                        <a:pt x="6574" y="21347"/>
                        <a:pt x="6574" y="21347"/>
                        <a:pt x="6574" y="21347"/>
                      </a:cubicBezTo>
                      <a:cubicBezTo>
                        <a:pt x="6574" y="21347"/>
                        <a:pt x="6574" y="21347"/>
                        <a:pt x="6574" y="21474"/>
                      </a:cubicBezTo>
                      <a:cubicBezTo>
                        <a:pt x="6574" y="21474"/>
                        <a:pt x="6574" y="21474"/>
                        <a:pt x="6574" y="21474"/>
                      </a:cubicBezTo>
                      <a:cubicBezTo>
                        <a:pt x="6574" y="21474"/>
                        <a:pt x="6574" y="21474"/>
                        <a:pt x="6691" y="21474"/>
                      </a:cubicBezTo>
                      <a:cubicBezTo>
                        <a:pt x="6691" y="21474"/>
                        <a:pt x="6691" y="21474"/>
                        <a:pt x="6691" y="21474"/>
                      </a:cubicBezTo>
                      <a:cubicBezTo>
                        <a:pt x="6691" y="21474"/>
                        <a:pt x="6691" y="21600"/>
                        <a:pt x="6691" y="21600"/>
                      </a:cubicBezTo>
                      <a:cubicBezTo>
                        <a:pt x="6691" y="21600"/>
                        <a:pt x="6691" y="21600"/>
                        <a:pt x="6691" y="21600"/>
                      </a:cubicBezTo>
                      <a:cubicBezTo>
                        <a:pt x="6809" y="21600"/>
                        <a:pt x="7043" y="21347"/>
                        <a:pt x="7043" y="21221"/>
                      </a:cubicBezTo>
                      <a:cubicBezTo>
                        <a:pt x="7161" y="20842"/>
                        <a:pt x="7865" y="20589"/>
                        <a:pt x="8100" y="20968"/>
                      </a:cubicBezTo>
                      <a:cubicBezTo>
                        <a:pt x="8100" y="20968"/>
                        <a:pt x="8217" y="21095"/>
                        <a:pt x="8100" y="21221"/>
                      </a:cubicBezTo>
                      <a:cubicBezTo>
                        <a:pt x="8100" y="21221"/>
                        <a:pt x="8100" y="21221"/>
                        <a:pt x="8100" y="21347"/>
                      </a:cubicBezTo>
                      <a:cubicBezTo>
                        <a:pt x="8217" y="21221"/>
                        <a:pt x="8217" y="21221"/>
                        <a:pt x="8217" y="21221"/>
                      </a:cubicBezTo>
                      <a:cubicBezTo>
                        <a:pt x="8335" y="21221"/>
                        <a:pt x="8335" y="21095"/>
                        <a:pt x="8452" y="21095"/>
                      </a:cubicBezTo>
                      <a:cubicBezTo>
                        <a:pt x="8452" y="21095"/>
                        <a:pt x="8452" y="21095"/>
                        <a:pt x="8570" y="21095"/>
                      </a:cubicBezTo>
                      <a:cubicBezTo>
                        <a:pt x="8570" y="21095"/>
                        <a:pt x="8570" y="21095"/>
                        <a:pt x="8570" y="21095"/>
                      </a:cubicBezTo>
                      <a:cubicBezTo>
                        <a:pt x="8570" y="21095"/>
                        <a:pt x="8570" y="20968"/>
                        <a:pt x="8570" y="20968"/>
                      </a:cubicBezTo>
                      <a:cubicBezTo>
                        <a:pt x="8687" y="20968"/>
                        <a:pt x="8687" y="20842"/>
                        <a:pt x="8687" y="20842"/>
                      </a:cubicBezTo>
                      <a:cubicBezTo>
                        <a:pt x="8687" y="20716"/>
                        <a:pt x="8687" y="20716"/>
                        <a:pt x="8687" y="20589"/>
                      </a:cubicBezTo>
                      <a:cubicBezTo>
                        <a:pt x="8687" y="20589"/>
                        <a:pt x="8804" y="20589"/>
                        <a:pt x="8804" y="20589"/>
                      </a:cubicBezTo>
                      <a:cubicBezTo>
                        <a:pt x="8804" y="20463"/>
                        <a:pt x="8804" y="20463"/>
                        <a:pt x="8804" y="20337"/>
                      </a:cubicBezTo>
                      <a:cubicBezTo>
                        <a:pt x="8804" y="20337"/>
                        <a:pt x="8804" y="20337"/>
                        <a:pt x="8804" y="20337"/>
                      </a:cubicBezTo>
                      <a:cubicBezTo>
                        <a:pt x="8922" y="20211"/>
                        <a:pt x="8922" y="20211"/>
                        <a:pt x="8922" y="20084"/>
                      </a:cubicBezTo>
                      <a:cubicBezTo>
                        <a:pt x="8922" y="20084"/>
                        <a:pt x="8922" y="19958"/>
                        <a:pt x="8804" y="19832"/>
                      </a:cubicBezTo>
                      <a:cubicBezTo>
                        <a:pt x="8804" y="19579"/>
                        <a:pt x="8687" y="19200"/>
                        <a:pt x="8922" y="19074"/>
                      </a:cubicBezTo>
                      <a:cubicBezTo>
                        <a:pt x="9039" y="19074"/>
                        <a:pt x="9157" y="19074"/>
                        <a:pt x="9274" y="19074"/>
                      </a:cubicBezTo>
                      <a:cubicBezTo>
                        <a:pt x="9626" y="19074"/>
                        <a:pt x="9743" y="18947"/>
                        <a:pt x="9861" y="18695"/>
                      </a:cubicBezTo>
                      <a:cubicBezTo>
                        <a:pt x="9978" y="18568"/>
                        <a:pt x="9978" y="18442"/>
                        <a:pt x="9978" y="18442"/>
                      </a:cubicBezTo>
                      <a:cubicBezTo>
                        <a:pt x="10096" y="18063"/>
                        <a:pt x="10213" y="17937"/>
                        <a:pt x="10330" y="17811"/>
                      </a:cubicBezTo>
                      <a:cubicBezTo>
                        <a:pt x="10330" y="17305"/>
                        <a:pt x="10448" y="16800"/>
                        <a:pt x="10800" y="16674"/>
                      </a:cubicBezTo>
                      <a:cubicBezTo>
                        <a:pt x="10800" y="16547"/>
                        <a:pt x="10800" y="16547"/>
                        <a:pt x="10917" y="16547"/>
                      </a:cubicBezTo>
                      <a:cubicBezTo>
                        <a:pt x="10917" y="16547"/>
                        <a:pt x="11035" y="16674"/>
                        <a:pt x="11035" y="16674"/>
                      </a:cubicBezTo>
                      <a:cubicBezTo>
                        <a:pt x="11152" y="16674"/>
                        <a:pt x="11152" y="16674"/>
                        <a:pt x="11152" y="16674"/>
                      </a:cubicBezTo>
                      <a:cubicBezTo>
                        <a:pt x="11270" y="16800"/>
                        <a:pt x="11504" y="16926"/>
                        <a:pt x="11504" y="16926"/>
                      </a:cubicBezTo>
                      <a:cubicBezTo>
                        <a:pt x="11504" y="16926"/>
                        <a:pt x="11504" y="16926"/>
                        <a:pt x="11504" y="16926"/>
                      </a:cubicBezTo>
                      <a:cubicBezTo>
                        <a:pt x="11622" y="16421"/>
                        <a:pt x="11857" y="16421"/>
                        <a:pt x="11974" y="16295"/>
                      </a:cubicBezTo>
                      <a:cubicBezTo>
                        <a:pt x="12091" y="16295"/>
                        <a:pt x="12091" y="16295"/>
                        <a:pt x="12091" y="16168"/>
                      </a:cubicBezTo>
                      <a:cubicBezTo>
                        <a:pt x="12209" y="15789"/>
                        <a:pt x="12443" y="15537"/>
                        <a:pt x="12678" y="15537"/>
                      </a:cubicBezTo>
                      <a:cubicBezTo>
                        <a:pt x="12796" y="15537"/>
                        <a:pt x="12913" y="15663"/>
                        <a:pt x="13030" y="15663"/>
                      </a:cubicBezTo>
                      <a:cubicBezTo>
                        <a:pt x="13148" y="15663"/>
                        <a:pt x="13265" y="15663"/>
                        <a:pt x="13265" y="15663"/>
                      </a:cubicBezTo>
                      <a:cubicBezTo>
                        <a:pt x="13265" y="15284"/>
                        <a:pt x="13617" y="15158"/>
                        <a:pt x="13852" y="15158"/>
                      </a:cubicBezTo>
                      <a:cubicBezTo>
                        <a:pt x="14087" y="15158"/>
                        <a:pt x="14322" y="15032"/>
                        <a:pt x="14557" y="14905"/>
                      </a:cubicBezTo>
                      <a:cubicBezTo>
                        <a:pt x="14557" y="14779"/>
                        <a:pt x="14674" y="14779"/>
                        <a:pt x="14791" y="14653"/>
                      </a:cubicBezTo>
                      <a:cubicBezTo>
                        <a:pt x="15026" y="14526"/>
                        <a:pt x="15261" y="14274"/>
                        <a:pt x="15496" y="14274"/>
                      </a:cubicBezTo>
                      <a:cubicBezTo>
                        <a:pt x="15613" y="14274"/>
                        <a:pt x="15730" y="14400"/>
                        <a:pt x="15730" y="14400"/>
                      </a:cubicBezTo>
                      <a:cubicBezTo>
                        <a:pt x="15848" y="14526"/>
                        <a:pt x="15965" y="14526"/>
                        <a:pt x="16435" y="14526"/>
                      </a:cubicBezTo>
                      <a:cubicBezTo>
                        <a:pt x="16552" y="14526"/>
                        <a:pt x="16552" y="14526"/>
                        <a:pt x="16552" y="14526"/>
                      </a:cubicBezTo>
                      <a:cubicBezTo>
                        <a:pt x="16904" y="14526"/>
                        <a:pt x="17139" y="14526"/>
                        <a:pt x="17139" y="14526"/>
                      </a:cubicBezTo>
                      <a:cubicBezTo>
                        <a:pt x="17139" y="14526"/>
                        <a:pt x="17257" y="14526"/>
                        <a:pt x="17257" y="14526"/>
                      </a:cubicBezTo>
                      <a:cubicBezTo>
                        <a:pt x="17257" y="14526"/>
                        <a:pt x="17257" y="14400"/>
                        <a:pt x="17374" y="14400"/>
                      </a:cubicBezTo>
                      <a:cubicBezTo>
                        <a:pt x="17491" y="14274"/>
                        <a:pt x="17609" y="14274"/>
                        <a:pt x="17843" y="14147"/>
                      </a:cubicBezTo>
                      <a:cubicBezTo>
                        <a:pt x="17961" y="14147"/>
                        <a:pt x="18196" y="14021"/>
                        <a:pt x="18430" y="14147"/>
                      </a:cubicBezTo>
                      <a:cubicBezTo>
                        <a:pt x="18430" y="14147"/>
                        <a:pt x="18548" y="14147"/>
                        <a:pt x="18665" y="14147"/>
                      </a:cubicBezTo>
                      <a:cubicBezTo>
                        <a:pt x="18900" y="14147"/>
                        <a:pt x="19252" y="14021"/>
                        <a:pt x="19604" y="14021"/>
                      </a:cubicBezTo>
                      <a:cubicBezTo>
                        <a:pt x="19957" y="13895"/>
                        <a:pt x="20191" y="13895"/>
                        <a:pt x="20426" y="13895"/>
                      </a:cubicBezTo>
                      <a:cubicBezTo>
                        <a:pt x="20661" y="13895"/>
                        <a:pt x="20778" y="13768"/>
                        <a:pt x="21013" y="13516"/>
                      </a:cubicBezTo>
                      <a:cubicBezTo>
                        <a:pt x="21013" y="13389"/>
                        <a:pt x="21013" y="13389"/>
                        <a:pt x="21130" y="13263"/>
                      </a:cubicBezTo>
                      <a:cubicBezTo>
                        <a:pt x="21130" y="13263"/>
                        <a:pt x="21130" y="13263"/>
                        <a:pt x="21130" y="13263"/>
                      </a:cubicBezTo>
                      <a:cubicBezTo>
                        <a:pt x="21130" y="13137"/>
                        <a:pt x="21248" y="13011"/>
                        <a:pt x="21248" y="12884"/>
                      </a:cubicBezTo>
                      <a:cubicBezTo>
                        <a:pt x="21365" y="12632"/>
                        <a:pt x="21365" y="12505"/>
                        <a:pt x="21365" y="12379"/>
                      </a:cubicBezTo>
                      <a:cubicBezTo>
                        <a:pt x="21483" y="12379"/>
                        <a:pt x="21483" y="12379"/>
                        <a:pt x="21483" y="12253"/>
                      </a:cubicBezTo>
                      <a:cubicBezTo>
                        <a:pt x="21483" y="12253"/>
                        <a:pt x="21483" y="12253"/>
                        <a:pt x="21483" y="12253"/>
                      </a:cubicBezTo>
                      <a:cubicBezTo>
                        <a:pt x="21483" y="12126"/>
                        <a:pt x="21483" y="12126"/>
                        <a:pt x="21483" y="12126"/>
                      </a:cubicBezTo>
                      <a:cubicBezTo>
                        <a:pt x="21483" y="12126"/>
                        <a:pt x="21483" y="12126"/>
                        <a:pt x="21483" y="12000"/>
                      </a:cubicBezTo>
                      <a:cubicBezTo>
                        <a:pt x="21483" y="12000"/>
                        <a:pt x="21483" y="12000"/>
                        <a:pt x="21483" y="12000"/>
                      </a:cubicBezTo>
                      <a:cubicBezTo>
                        <a:pt x="21483" y="11874"/>
                        <a:pt x="21483" y="11874"/>
                        <a:pt x="21483" y="11747"/>
                      </a:cubicBezTo>
                      <a:cubicBezTo>
                        <a:pt x="21483" y="11747"/>
                        <a:pt x="21483" y="11747"/>
                        <a:pt x="21483" y="11747"/>
                      </a:cubicBezTo>
                      <a:cubicBezTo>
                        <a:pt x="21483" y="11621"/>
                        <a:pt x="21483" y="11495"/>
                        <a:pt x="21483" y="11368"/>
                      </a:cubicBezTo>
                      <a:cubicBezTo>
                        <a:pt x="21483" y="11368"/>
                        <a:pt x="21483" y="11368"/>
                        <a:pt x="21600" y="11368"/>
                      </a:cubicBezTo>
                      <a:cubicBezTo>
                        <a:pt x="21600" y="11242"/>
                        <a:pt x="21600" y="11116"/>
                        <a:pt x="21600" y="10989"/>
                      </a:cubicBezTo>
                      <a:cubicBezTo>
                        <a:pt x="21600" y="10863"/>
                        <a:pt x="21600" y="10863"/>
                        <a:pt x="21600" y="10863"/>
                      </a:cubicBezTo>
                      <a:cubicBezTo>
                        <a:pt x="21600" y="10737"/>
                        <a:pt x="21600" y="10611"/>
                        <a:pt x="21600" y="10484"/>
                      </a:cubicBezTo>
                      <a:cubicBezTo>
                        <a:pt x="21600" y="10358"/>
                        <a:pt x="21600" y="10358"/>
                        <a:pt x="21600" y="10232"/>
                      </a:cubicBezTo>
                      <a:cubicBezTo>
                        <a:pt x="21600" y="10105"/>
                        <a:pt x="21600" y="9979"/>
                        <a:pt x="21600" y="9726"/>
                      </a:cubicBezTo>
                      <a:cubicBezTo>
                        <a:pt x="21600" y="9726"/>
                        <a:pt x="21600" y="9726"/>
                        <a:pt x="21600" y="9600"/>
                      </a:cubicBezTo>
                      <a:cubicBezTo>
                        <a:pt x="21600" y="9474"/>
                        <a:pt x="21600" y="9221"/>
                        <a:pt x="21600" y="9095"/>
                      </a:cubicBezTo>
                      <a:cubicBezTo>
                        <a:pt x="21600" y="8968"/>
                        <a:pt x="21600" y="8968"/>
                        <a:pt x="21600" y="8968"/>
                      </a:cubicBezTo>
                      <a:cubicBezTo>
                        <a:pt x="21248" y="9095"/>
                        <a:pt x="20896" y="9095"/>
                        <a:pt x="20778" y="9095"/>
                      </a:cubicBezTo>
                      <a:cubicBezTo>
                        <a:pt x="20778" y="9221"/>
                        <a:pt x="20661" y="9221"/>
                        <a:pt x="20661" y="9221"/>
                      </a:cubicBezTo>
                      <a:cubicBezTo>
                        <a:pt x="20426" y="9221"/>
                        <a:pt x="20426" y="9221"/>
                        <a:pt x="20426" y="9221"/>
                      </a:cubicBezTo>
                      <a:cubicBezTo>
                        <a:pt x="20426" y="8968"/>
                        <a:pt x="20426" y="8968"/>
                        <a:pt x="20426" y="8968"/>
                      </a:cubicBezTo>
                      <a:cubicBezTo>
                        <a:pt x="20426" y="8968"/>
                        <a:pt x="20426" y="7958"/>
                        <a:pt x="19839" y="7705"/>
                      </a:cubicBezTo>
                      <a:cubicBezTo>
                        <a:pt x="19252" y="7326"/>
                        <a:pt x="18430" y="7200"/>
                        <a:pt x="18430" y="7200"/>
                      </a:cubicBezTo>
                      <a:cubicBezTo>
                        <a:pt x="18313" y="7200"/>
                        <a:pt x="18313" y="7200"/>
                        <a:pt x="18313" y="7200"/>
                      </a:cubicBezTo>
                      <a:cubicBezTo>
                        <a:pt x="18313" y="7074"/>
                        <a:pt x="18313" y="7074"/>
                        <a:pt x="18313" y="7074"/>
                      </a:cubicBezTo>
                      <a:cubicBezTo>
                        <a:pt x="18313" y="7074"/>
                        <a:pt x="17843" y="6189"/>
                        <a:pt x="17491" y="5811"/>
                      </a:cubicBezTo>
                      <a:cubicBezTo>
                        <a:pt x="17257" y="5558"/>
                        <a:pt x="13852" y="3158"/>
                        <a:pt x="9391" y="0"/>
                      </a:cubicBezTo>
                      <a:cubicBezTo>
                        <a:pt x="7513" y="0"/>
                        <a:pt x="7513" y="0"/>
                        <a:pt x="7513" y="0"/>
                      </a:cubicBezTo>
                      <a:cubicBezTo>
                        <a:pt x="8804" y="12126"/>
                        <a:pt x="8804" y="12126"/>
                        <a:pt x="8804" y="12126"/>
                      </a:cubicBezTo>
                      <a:cubicBezTo>
                        <a:pt x="9157" y="12632"/>
                        <a:pt x="9157" y="12632"/>
                        <a:pt x="9157" y="12632"/>
                      </a:cubicBezTo>
                      <a:cubicBezTo>
                        <a:pt x="9157" y="12758"/>
                        <a:pt x="9157" y="12758"/>
                        <a:pt x="9157" y="12758"/>
                      </a:cubicBezTo>
                      <a:cubicBezTo>
                        <a:pt x="9274" y="13516"/>
                        <a:pt x="9157" y="14021"/>
                        <a:pt x="8922" y="14147"/>
                      </a:cubicBezTo>
                      <a:cubicBezTo>
                        <a:pt x="8804" y="14274"/>
                        <a:pt x="8687" y="14274"/>
                        <a:pt x="6104" y="14274"/>
                      </a:cubicBezTo>
                      <a:cubicBezTo>
                        <a:pt x="5165" y="14274"/>
                        <a:pt x="4226" y="14274"/>
                        <a:pt x="3757" y="14274"/>
                      </a:cubicBezTo>
                      <a:cubicBezTo>
                        <a:pt x="3757" y="14274"/>
                        <a:pt x="3639" y="14274"/>
                        <a:pt x="3639" y="14274"/>
                      </a:cubicBezTo>
                      <a:cubicBezTo>
                        <a:pt x="3522" y="14274"/>
                        <a:pt x="3052" y="14526"/>
                        <a:pt x="2817" y="14526"/>
                      </a:cubicBezTo>
                      <a:cubicBezTo>
                        <a:pt x="2583" y="14526"/>
                        <a:pt x="2465" y="14526"/>
                        <a:pt x="2230" y="14400"/>
                      </a:cubicBezTo>
                      <a:cubicBezTo>
                        <a:pt x="2230" y="14400"/>
                        <a:pt x="2113" y="14400"/>
                        <a:pt x="1996" y="14400"/>
                      </a:cubicBezTo>
                      <a:cubicBezTo>
                        <a:pt x="1996" y="14400"/>
                        <a:pt x="1996" y="14400"/>
                        <a:pt x="1996" y="14400"/>
                      </a:cubicBezTo>
                      <a:cubicBezTo>
                        <a:pt x="1996" y="14526"/>
                        <a:pt x="1878" y="14905"/>
                        <a:pt x="1643" y="14905"/>
                      </a:cubicBezTo>
                      <a:cubicBezTo>
                        <a:pt x="1409" y="14905"/>
                        <a:pt x="1291" y="14779"/>
                        <a:pt x="1057" y="14526"/>
                      </a:cubicBezTo>
                      <a:cubicBezTo>
                        <a:pt x="822" y="14274"/>
                        <a:pt x="704" y="14274"/>
                        <a:pt x="704" y="14274"/>
                      </a:cubicBezTo>
                      <a:cubicBezTo>
                        <a:pt x="704" y="14274"/>
                        <a:pt x="587" y="14400"/>
                        <a:pt x="587" y="14653"/>
                      </a:cubicBezTo>
                      <a:cubicBezTo>
                        <a:pt x="587" y="14779"/>
                        <a:pt x="587" y="14779"/>
                        <a:pt x="587" y="14905"/>
                      </a:cubicBezTo>
                      <a:cubicBezTo>
                        <a:pt x="587" y="14905"/>
                        <a:pt x="587" y="14905"/>
                        <a:pt x="587" y="14905"/>
                      </a:cubicBezTo>
                      <a:cubicBezTo>
                        <a:pt x="587" y="14905"/>
                        <a:pt x="470" y="15032"/>
                        <a:pt x="470" y="15032"/>
                      </a:cubicBezTo>
                      <a:cubicBezTo>
                        <a:pt x="470" y="15032"/>
                        <a:pt x="470" y="15032"/>
                        <a:pt x="470" y="15032"/>
                      </a:cubicBezTo>
                      <a:cubicBezTo>
                        <a:pt x="352" y="15158"/>
                        <a:pt x="352" y="15158"/>
                        <a:pt x="352" y="15158"/>
                      </a:cubicBezTo>
                      <a:cubicBezTo>
                        <a:pt x="235" y="15158"/>
                        <a:pt x="235" y="15158"/>
                        <a:pt x="235" y="15284"/>
                      </a:cubicBezTo>
                      <a:cubicBezTo>
                        <a:pt x="235" y="15284"/>
                        <a:pt x="117" y="15284"/>
                        <a:pt x="0" y="15284"/>
                      </a:cubicBezTo>
                      <a:cubicBezTo>
                        <a:pt x="0" y="15284"/>
                        <a:pt x="0" y="15284"/>
                        <a:pt x="0" y="15284"/>
                      </a:cubicBezTo>
                      <a:cubicBezTo>
                        <a:pt x="0" y="15284"/>
                        <a:pt x="0" y="15284"/>
                        <a:pt x="0" y="1528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03" name="Shape 4136"/>
                <p:cNvSpPr/>
                <p:nvPr/>
              </p:nvSpPr>
              <p:spPr>
                <a:xfrm>
                  <a:off x="795414" y="520369"/>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21600"/>
                      </a:lnTo>
                      <a:lnTo>
                        <a:pt x="0" y="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04" name="Shape 4137"/>
                <p:cNvSpPr/>
                <p:nvPr/>
              </p:nvSpPr>
              <p:spPr>
                <a:xfrm>
                  <a:off x="876257" y="574333"/>
                  <a:ext cx="27882"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3086" y="21600"/>
                        <a:pt x="12343" y="21600"/>
                        <a:pt x="21600" y="0"/>
                      </a:cubicBezTo>
                      <a:cubicBezTo>
                        <a:pt x="21600" y="0"/>
                        <a:pt x="21600" y="0"/>
                        <a:pt x="21600" y="0"/>
                      </a:cubicBezTo>
                      <a:cubicBezTo>
                        <a:pt x="12343" y="21600"/>
                        <a:pt x="3086"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05" name="Shape 4138"/>
                <p:cNvSpPr/>
                <p:nvPr/>
              </p:nvSpPr>
              <p:spPr>
                <a:xfrm>
                  <a:off x="235804" y="828736"/>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06" name="Shape 4139"/>
                <p:cNvSpPr/>
                <p:nvPr/>
              </p:nvSpPr>
              <p:spPr>
                <a:xfrm>
                  <a:off x="235804" y="832590"/>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07" name="Shape 4140"/>
                <p:cNvSpPr/>
                <p:nvPr/>
              </p:nvSpPr>
              <p:spPr>
                <a:xfrm>
                  <a:off x="201948" y="759353"/>
                  <a:ext cx="6353" cy="635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08" name="Shape 4141"/>
                <p:cNvSpPr/>
                <p:nvPr/>
              </p:nvSpPr>
              <p:spPr>
                <a:xfrm>
                  <a:off x="235804" y="855718"/>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09" name="Shape 4142"/>
                <p:cNvSpPr/>
                <p:nvPr/>
              </p:nvSpPr>
              <p:spPr>
                <a:xfrm>
                  <a:off x="411055" y="936664"/>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10" name="Shape 4143"/>
                <p:cNvSpPr/>
                <p:nvPr/>
              </p:nvSpPr>
              <p:spPr>
                <a:xfrm>
                  <a:off x="413047" y="938592"/>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11" name="Shape 4144"/>
                <p:cNvSpPr/>
                <p:nvPr/>
              </p:nvSpPr>
              <p:spPr>
                <a:xfrm>
                  <a:off x="405081" y="930882"/>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12" name="Shape 4145"/>
                <p:cNvSpPr/>
                <p:nvPr/>
              </p:nvSpPr>
              <p:spPr>
                <a:xfrm>
                  <a:off x="386350" y="930203"/>
                  <a:ext cx="7967" cy="771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7200" y="10800"/>
                        <a:pt x="14400" y="0"/>
                        <a:pt x="21600" y="0"/>
                      </a:cubicBezTo>
                      <a:cubicBezTo>
                        <a:pt x="14400" y="0"/>
                        <a:pt x="7200" y="108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13" name="Shape 4146"/>
                <p:cNvSpPr/>
                <p:nvPr/>
              </p:nvSpPr>
              <p:spPr>
                <a:xfrm>
                  <a:off x="401098" y="928955"/>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0"/>
                        <a:pt x="0" y="0"/>
                      </a:cubicBezTo>
                      <a:cubicBezTo>
                        <a:pt x="21600" y="0"/>
                        <a:pt x="216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14" name="Shape 4147"/>
                <p:cNvSpPr/>
                <p:nvPr/>
              </p:nvSpPr>
              <p:spPr>
                <a:xfrm>
                  <a:off x="397115" y="927028"/>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15" name="Shape 4148"/>
                <p:cNvSpPr/>
                <p:nvPr/>
              </p:nvSpPr>
              <p:spPr>
                <a:xfrm>
                  <a:off x="476775" y="927028"/>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16" name="Shape 4149"/>
                <p:cNvSpPr/>
                <p:nvPr/>
              </p:nvSpPr>
              <p:spPr>
                <a:xfrm>
                  <a:off x="383175" y="936664"/>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17" name="Shape 4150"/>
                <p:cNvSpPr/>
                <p:nvPr/>
              </p:nvSpPr>
              <p:spPr>
                <a:xfrm>
                  <a:off x="415038" y="940519"/>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18" name="Shape 4151"/>
                <p:cNvSpPr/>
                <p:nvPr/>
              </p:nvSpPr>
              <p:spPr>
                <a:xfrm>
                  <a:off x="377200" y="934057"/>
                  <a:ext cx="6351" cy="771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0" y="10800"/>
                        <a:pt x="0" y="0"/>
                      </a:cubicBezTo>
                      <a:cubicBezTo>
                        <a:pt x="0" y="10800"/>
                        <a:pt x="21600" y="10800"/>
                        <a:pt x="21600" y="10800"/>
                      </a:cubicBezTo>
                      <a:cubicBezTo>
                        <a:pt x="21600" y="21600"/>
                        <a:pt x="216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19" name="Shape 4152"/>
                <p:cNvSpPr/>
                <p:nvPr/>
              </p:nvSpPr>
              <p:spPr>
                <a:xfrm>
                  <a:off x="235804" y="845402"/>
                  <a:ext cx="1" cy="11565"/>
                </a:xfrm>
                <a:custGeom>
                  <a:avLst/>
                  <a:gdLst/>
                  <a:ahLst/>
                  <a:cxnLst>
                    <a:cxn ang="0">
                      <a:pos x="wd2" y="hd2"/>
                    </a:cxn>
                    <a:cxn ang="5400000">
                      <a:pos x="wd2" y="hd2"/>
                    </a:cxn>
                    <a:cxn ang="10800000">
                      <a:pos x="wd2" y="hd2"/>
                    </a:cxn>
                    <a:cxn ang="16200000">
                      <a:pos x="wd2" y="hd2"/>
                    </a:cxn>
                  </a:cxnLst>
                  <a:rect l="0" t="0" r="r" b="b"/>
                  <a:pathLst>
                    <a:path h="21600" extrusionOk="0">
                      <a:moveTo>
                        <a:pt x="0" y="0"/>
                      </a:moveTo>
                      <a:cubicBezTo>
                        <a:pt x="0" y="0"/>
                        <a:pt x="0" y="0"/>
                        <a:pt x="0" y="0"/>
                      </a:cubicBezTo>
                      <a:cubicBezTo>
                        <a:pt x="0" y="7200"/>
                        <a:pt x="0" y="14400"/>
                        <a:pt x="0" y="21600"/>
                      </a:cubicBezTo>
                      <a:cubicBezTo>
                        <a:pt x="0" y="21600"/>
                        <a:pt x="0" y="21600"/>
                        <a:pt x="0" y="21600"/>
                      </a:cubicBezTo>
                      <a:lnTo>
                        <a:pt x="0" y="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20" name="Shape 4153"/>
                <p:cNvSpPr/>
                <p:nvPr/>
              </p:nvSpPr>
              <p:spPr>
                <a:xfrm>
                  <a:off x="379192" y="936664"/>
                  <a:ext cx="1" cy="6351"/>
                </a:xfrm>
                <a:custGeom>
                  <a:avLst/>
                  <a:gdLst/>
                  <a:ahLst/>
                  <a:cxnLst>
                    <a:cxn ang="0">
                      <a:pos x="wd2" y="hd2"/>
                    </a:cxn>
                    <a:cxn ang="5400000">
                      <a:pos x="wd2" y="hd2"/>
                    </a:cxn>
                    <a:cxn ang="10800000">
                      <a:pos x="wd2" y="hd2"/>
                    </a:cxn>
                    <a:cxn ang="16200000">
                      <a:pos x="wd2" y="hd2"/>
                    </a:cxn>
                  </a:cxnLst>
                  <a:rect l="0" t="0" r="r" b="b"/>
                  <a:pathLst>
                    <a:path h="21600" extrusionOk="0">
                      <a:moveTo>
                        <a:pt x="0" y="0"/>
                      </a:moveTo>
                      <a:cubicBezTo>
                        <a:pt x="0" y="21600"/>
                        <a:pt x="0" y="21600"/>
                        <a:pt x="0" y="21600"/>
                      </a:cubicBezTo>
                      <a:cubicBezTo>
                        <a:pt x="0" y="21600"/>
                        <a:pt x="0" y="21600"/>
                        <a:pt x="0" y="21600"/>
                      </a:cubicBezTo>
                      <a:lnTo>
                        <a:pt x="0" y="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21" name="Shape 4154"/>
                <p:cNvSpPr/>
                <p:nvPr/>
              </p:nvSpPr>
              <p:spPr>
                <a:xfrm>
                  <a:off x="215889" y="747790"/>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21600"/>
                        <a:pt x="0" y="21600"/>
                      </a:cubicBezTo>
                      <a:cubicBezTo>
                        <a:pt x="0" y="2160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22" name="Shape 4155"/>
                <p:cNvSpPr/>
                <p:nvPr/>
              </p:nvSpPr>
              <p:spPr>
                <a:xfrm>
                  <a:off x="234996" y="737473"/>
                  <a:ext cx="19916" cy="115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640" y="14400"/>
                        <a:pt x="12960" y="21600"/>
                        <a:pt x="21600" y="21600"/>
                      </a:cubicBezTo>
                      <a:cubicBezTo>
                        <a:pt x="12960" y="21600"/>
                        <a:pt x="8640" y="144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23" name="Shape 4156"/>
                <p:cNvSpPr/>
                <p:nvPr/>
              </p:nvSpPr>
              <p:spPr>
                <a:xfrm>
                  <a:off x="215889" y="741328"/>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24" name="Shape 4157"/>
                <p:cNvSpPr/>
                <p:nvPr/>
              </p:nvSpPr>
              <p:spPr>
                <a:xfrm>
                  <a:off x="213897" y="751644"/>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21600"/>
                        <a:pt x="21600" y="0"/>
                      </a:cubicBezTo>
                      <a:cubicBezTo>
                        <a:pt x="0" y="2160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25" name="Shape 4158"/>
                <p:cNvSpPr/>
                <p:nvPr/>
              </p:nvSpPr>
              <p:spPr>
                <a:xfrm>
                  <a:off x="203132" y="757426"/>
                  <a:ext cx="7967"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26" name="Shape 4159"/>
                <p:cNvSpPr/>
                <p:nvPr/>
              </p:nvSpPr>
              <p:spPr>
                <a:xfrm>
                  <a:off x="493890" y="745183"/>
                  <a:ext cx="338555" cy="219712"/>
                </a:xfrm>
                <a:custGeom>
                  <a:avLst/>
                  <a:gdLst/>
                  <a:ahLst/>
                  <a:cxnLst>
                    <a:cxn ang="0">
                      <a:pos x="wd2" y="hd2"/>
                    </a:cxn>
                    <a:cxn ang="5400000">
                      <a:pos x="wd2" y="hd2"/>
                    </a:cxn>
                    <a:cxn ang="10800000">
                      <a:pos x="wd2" y="hd2"/>
                    </a:cxn>
                    <a:cxn ang="16200000">
                      <a:pos x="wd2" y="hd2"/>
                    </a:cxn>
                  </a:cxnLst>
                  <a:rect l="0" t="0" r="r" b="b"/>
                  <a:pathLst>
                    <a:path w="21600" h="21600" extrusionOk="0">
                      <a:moveTo>
                        <a:pt x="21600" y="12814"/>
                      </a:moveTo>
                      <a:cubicBezTo>
                        <a:pt x="21355" y="12814"/>
                        <a:pt x="21355" y="12814"/>
                        <a:pt x="21355" y="12814"/>
                      </a:cubicBezTo>
                      <a:cubicBezTo>
                        <a:pt x="21355" y="12814"/>
                        <a:pt x="21355" y="12814"/>
                        <a:pt x="21355" y="12814"/>
                      </a:cubicBezTo>
                      <a:cubicBezTo>
                        <a:pt x="21355" y="12814"/>
                        <a:pt x="21109" y="12814"/>
                        <a:pt x="21109" y="12814"/>
                      </a:cubicBezTo>
                      <a:cubicBezTo>
                        <a:pt x="21109" y="12814"/>
                        <a:pt x="21109" y="12814"/>
                        <a:pt x="21109" y="12814"/>
                      </a:cubicBezTo>
                      <a:cubicBezTo>
                        <a:pt x="21109" y="12814"/>
                        <a:pt x="21109" y="12814"/>
                        <a:pt x="21109" y="12447"/>
                      </a:cubicBezTo>
                      <a:cubicBezTo>
                        <a:pt x="20864" y="12447"/>
                        <a:pt x="20864" y="12447"/>
                        <a:pt x="20864" y="12447"/>
                      </a:cubicBezTo>
                      <a:cubicBezTo>
                        <a:pt x="20618" y="12447"/>
                        <a:pt x="20618" y="12447"/>
                        <a:pt x="20618" y="12447"/>
                      </a:cubicBezTo>
                      <a:cubicBezTo>
                        <a:pt x="20618" y="12447"/>
                        <a:pt x="20618" y="12447"/>
                        <a:pt x="20618" y="12447"/>
                      </a:cubicBezTo>
                      <a:cubicBezTo>
                        <a:pt x="20373" y="12081"/>
                        <a:pt x="20373" y="11349"/>
                        <a:pt x="20373" y="10617"/>
                      </a:cubicBezTo>
                      <a:cubicBezTo>
                        <a:pt x="20373" y="10617"/>
                        <a:pt x="20373" y="10617"/>
                        <a:pt x="20373" y="10251"/>
                      </a:cubicBezTo>
                      <a:cubicBezTo>
                        <a:pt x="19882" y="10617"/>
                        <a:pt x="19391" y="10617"/>
                        <a:pt x="19145" y="10617"/>
                      </a:cubicBezTo>
                      <a:cubicBezTo>
                        <a:pt x="18655" y="10251"/>
                        <a:pt x="18655" y="9885"/>
                        <a:pt x="18409" y="9519"/>
                      </a:cubicBezTo>
                      <a:cubicBezTo>
                        <a:pt x="18409" y="9519"/>
                        <a:pt x="18164" y="9153"/>
                        <a:pt x="18164" y="9153"/>
                      </a:cubicBezTo>
                      <a:cubicBezTo>
                        <a:pt x="18164" y="9153"/>
                        <a:pt x="18164" y="9153"/>
                        <a:pt x="18164" y="9153"/>
                      </a:cubicBezTo>
                      <a:cubicBezTo>
                        <a:pt x="17182" y="9153"/>
                        <a:pt x="17182" y="7322"/>
                        <a:pt x="17182" y="6956"/>
                      </a:cubicBezTo>
                      <a:cubicBezTo>
                        <a:pt x="17182" y="6590"/>
                        <a:pt x="16445" y="5492"/>
                        <a:pt x="16200" y="5492"/>
                      </a:cubicBezTo>
                      <a:cubicBezTo>
                        <a:pt x="16200" y="5125"/>
                        <a:pt x="16200" y="5125"/>
                        <a:pt x="16200" y="5125"/>
                      </a:cubicBezTo>
                      <a:cubicBezTo>
                        <a:pt x="15709" y="4759"/>
                        <a:pt x="15464" y="4027"/>
                        <a:pt x="15464" y="3295"/>
                      </a:cubicBezTo>
                      <a:cubicBezTo>
                        <a:pt x="15464" y="3295"/>
                        <a:pt x="15218" y="2929"/>
                        <a:pt x="15218" y="2929"/>
                      </a:cubicBezTo>
                      <a:cubicBezTo>
                        <a:pt x="15218" y="2929"/>
                        <a:pt x="14973" y="2563"/>
                        <a:pt x="14973" y="2563"/>
                      </a:cubicBezTo>
                      <a:cubicBezTo>
                        <a:pt x="14973" y="2563"/>
                        <a:pt x="14973" y="2563"/>
                        <a:pt x="14973" y="2563"/>
                      </a:cubicBezTo>
                      <a:cubicBezTo>
                        <a:pt x="14973" y="2563"/>
                        <a:pt x="14973" y="2197"/>
                        <a:pt x="14973" y="2197"/>
                      </a:cubicBezTo>
                      <a:cubicBezTo>
                        <a:pt x="14973" y="2197"/>
                        <a:pt x="14973" y="2197"/>
                        <a:pt x="14973" y="2197"/>
                      </a:cubicBezTo>
                      <a:cubicBezTo>
                        <a:pt x="14973" y="1831"/>
                        <a:pt x="14973" y="1831"/>
                        <a:pt x="14973" y="1464"/>
                      </a:cubicBezTo>
                      <a:cubicBezTo>
                        <a:pt x="14973" y="1464"/>
                        <a:pt x="14973" y="1464"/>
                        <a:pt x="14973" y="1464"/>
                      </a:cubicBezTo>
                      <a:cubicBezTo>
                        <a:pt x="14973" y="1464"/>
                        <a:pt x="14973" y="1098"/>
                        <a:pt x="14973" y="732"/>
                      </a:cubicBezTo>
                      <a:cubicBezTo>
                        <a:pt x="14973" y="732"/>
                        <a:pt x="14973" y="732"/>
                        <a:pt x="14973" y="732"/>
                      </a:cubicBezTo>
                      <a:cubicBezTo>
                        <a:pt x="14973" y="732"/>
                        <a:pt x="14973" y="732"/>
                        <a:pt x="14727" y="732"/>
                      </a:cubicBezTo>
                      <a:cubicBezTo>
                        <a:pt x="14482" y="732"/>
                        <a:pt x="14236" y="732"/>
                        <a:pt x="13991" y="732"/>
                      </a:cubicBezTo>
                      <a:cubicBezTo>
                        <a:pt x="13991" y="366"/>
                        <a:pt x="13991" y="366"/>
                        <a:pt x="13991" y="366"/>
                      </a:cubicBezTo>
                      <a:cubicBezTo>
                        <a:pt x="13991" y="366"/>
                        <a:pt x="13745" y="366"/>
                        <a:pt x="13745" y="366"/>
                      </a:cubicBezTo>
                      <a:cubicBezTo>
                        <a:pt x="13745" y="366"/>
                        <a:pt x="13745" y="366"/>
                        <a:pt x="13745" y="366"/>
                      </a:cubicBezTo>
                      <a:cubicBezTo>
                        <a:pt x="13745" y="366"/>
                        <a:pt x="13745" y="366"/>
                        <a:pt x="13745" y="366"/>
                      </a:cubicBezTo>
                      <a:cubicBezTo>
                        <a:pt x="13745" y="366"/>
                        <a:pt x="13500" y="366"/>
                        <a:pt x="13500" y="366"/>
                      </a:cubicBezTo>
                      <a:cubicBezTo>
                        <a:pt x="13500" y="366"/>
                        <a:pt x="13500" y="366"/>
                        <a:pt x="13500" y="366"/>
                      </a:cubicBezTo>
                      <a:cubicBezTo>
                        <a:pt x="13500" y="366"/>
                        <a:pt x="13500" y="366"/>
                        <a:pt x="13500" y="366"/>
                      </a:cubicBezTo>
                      <a:cubicBezTo>
                        <a:pt x="13500" y="366"/>
                        <a:pt x="13500" y="366"/>
                        <a:pt x="13500" y="366"/>
                      </a:cubicBezTo>
                      <a:cubicBezTo>
                        <a:pt x="13500" y="0"/>
                        <a:pt x="13500" y="0"/>
                        <a:pt x="13500" y="0"/>
                      </a:cubicBezTo>
                      <a:cubicBezTo>
                        <a:pt x="13500" y="0"/>
                        <a:pt x="13500" y="0"/>
                        <a:pt x="13500" y="0"/>
                      </a:cubicBezTo>
                      <a:cubicBezTo>
                        <a:pt x="13255" y="0"/>
                        <a:pt x="13009" y="366"/>
                        <a:pt x="12764" y="732"/>
                      </a:cubicBezTo>
                      <a:cubicBezTo>
                        <a:pt x="12764" y="732"/>
                        <a:pt x="12518" y="732"/>
                        <a:pt x="12518" y="1098"/>
                      </a:cubicBezTo>
                      <a:cubicBezTo>
                        <a:pt x="12273" y="1098"/>
                        <a:pt x="12273" y="1464"/>
                        <a:pt x="12027" y="1464"/>
                      </a:cubicBezTo>
                      <a:cubicBezTo>
                        <a:pt x="11291" y="2197"/>
                        <a:pt x="10800" y="2563"/>
                        <a:pt x="10309" y="2563"/>
                      </a:cubicBezTo>
                      <a:cubicBezTo>
                        <a:pt x="10064" y="2563"/>
                        <a:pt x="9818" y="2563"/>
                        <a:pt x="9818" y="2563"/>
                      </a:cubicBezTo>
                      <a:cubicBezTo>
                        <a:pt x="9818" y="3661"/>
                        <a:pt x="9082" y="4393"/>
                        <a:pt x="8100" y="4027"/>
                      </a:cubicBezTo>
                      <a:cubicBezTo>
                        <a:pt x="8100" y="4027"/>
                        <a:pt x="7855" y="3661"/>
                        <a:pt x="7609" y="3661"/>
                      </a:cubicBezTo>
                      <a:cubicBezTo>
                        <a:pt x="7609" y="3661"/>
                        <a:pt x="7609" y="3661"/>
                        <a:pt x="7364" y="4393"/>
                      </a:cubicBezTo>
                      <a:cubicBezTo>
                        <a:pt x="7364" y="5492"/>
                        <a:pt x="6873" y="5858"/>
                        <a:pt x="6382" y="5858"/>
                      </a:cubicBezTo>
                      <a:cubicBezTo>
                        <a:pt x="6136" y="5858"/>
                        <a:pt x="6136" y="5858"/>
                        <a:pt x="6136" y="6224"/>
                      </a:cubicBezTo>
                      <a:cubicBezTo>
                        <a:pt x="6136" y="7688"/>
                        <a:pt x="5645" y="7688"/>
                        <a:pt x="5400" y="7688"/>
                      </a:cubicBezTo>
                      <a:cubicBezTo>
                        <a:pt x="4909" y="7688"/>
                        <a:pt x="4418" y="7322"/>
                        <a:pt x="3927" y="6956"/>
                      </a:cubicBezTo>
                      <a:cubicBezTo>
                        <a:pt x="3927" y="6956"/>
                        <a:pt x="3927" y="6956"/>
                        <a:pt x="3927" y="6956"/>
                      </a:cubicBezTo>
                      <a:cubicBezTo>
                        <a:pt x="3682" y="7322"/>
                        <a:pt x="3682" y="8420"/>
                        <a:pt x="3682" y="9153"/>
                      </a:cubicBezTo>
                      <a:cubicBezTo>
                        <a:pt x="3682" y="9519"/>
                        <a:pt x="3682" y="9519"/>
                        <a:pt x="3682" y="9519"/>
                      </a:cubicBezTo>
                      <a:cubicBezTo>
                        <a:pt x="3436" y="9519"/>
                        <a:pt x="3436" y="9519"/>
                        <a:pt x="3436" y="9519"/>
                      </a:cubicBezTo>
                      <a:cubicBezTo>
                        <a:pt x="3436" y="9519"/>
                        <a:pt x="2945" y="10251"/>
                        <a:pt x="2700" y="12081"/>
                      </a:cubicBezTo>
                      <a:cubicBezTo>
                        <a:pt x="2209" y="13546"/>
                        <a:pt x="1227" y="13912"/>
                        <a:pt x="491" y="13912"/>
                      </a:cubicBezTo>
                      <a:cubicBezTo>
                        <a:pt x="491" y="13912"/>
                        <a:pt x="491" y="13912"/>
                        <a:pt x="491" y="13912"/>
                      </a:cubicBezTo>
                      <a:cubicBezTo>
                        <a:pt x="491" y="13912"/>
                        <a:pt x="491" y="13912"/>
                        <a:pt x="491" y="14278"/>
                      </a:cubicBezTo>
                      <a:cubicBezTo>
                        <a:pt x="736" y="14644"/>
                        <a:pt x="736" y="15376"/>
                        <a:pt x="736" y="16108"/>
                      </a:cubicBezTo>
                      <a:cubicBezTo>
                        <a:pt x="491" y="16108"/>
                        <a:pt x="491" y="16475"/>
                        <a:pt x="491" y="16475"/>
                      </a:cubicBezTo>
                      <a:cubicBezTo>
                        <a:pt x="491" y="16475"/>
                        <a:pt x="491" y="16841"/>
                        <a:pt x="491" y="16841"/>
                      </a:cubicBezTo>
                      <a:cubicBezTo>
                        <a:pt x="491" y="16841"/>
                        <a:pt x="491" y="16841"/>
                        <a:pt x="245" y="17207"/>
                      </a:cubicBezTo>
                      <a:cubicBezTo>
                        <a:pt x="245" y="17207"/>
                        <a:pt x="245" y="17207"/>
                        <a:pt x="245" y="17573"/>
                      </a:cubicBezTo>
                      <a:cubicBezTo>
                        <a:pt x="245" y="17573"/>
                        <a:pt x="245" y="17939"/>
                        <a:pt x="245" y="17939"/>
                      </a:cubicBezTo>
                      <a:cubicBezTo>
                        <a:pt x="245" y="17939"/>
                        <a:pt x="0" y="18305"/>
                        <a:pt x="0" y="18305"/>
                      </a:cubicBezTo>
                      <a:cubicBezTo>
                        <a:pt x="0" y="18305"/>
                        <a:pt x="0" y="18305"/>
                        <a:pt x="0" y="18671"/>
                      </a:cubicBezTo>
                      <a:cubicBezTo>
                        <a:pt x="491" y="18671"/>
                        <a:pt x="736" y="19037"/>
                        <a:pt x="982" y="19769"/>
                      </a:cubicBezTo>
                      <a:cubicBezTo>
                        <a:pt x="982" y="19769"/>
                        <a:pt x="982" y="19769"/>
                        <a:pt x="982" y="19769"/>
                      </a:cubicBezTo>
                      <a:cubicBezTo>
                        <a:pt x="982" y="19769"/>
                        <a:pt x="1227" y="19769"/>
                        <a:pt x="1227" y="20136"/>
                      </a:cubicBezTo>
                      <a:cubicBezTo>
                        <a:pt x="1227" y="20136"/>
                        <a:pt x="1227" y="20136"/>
                        <a:pt x="1227" y="20136"/>
                      </a:cubicBezTo>
                      <a:cubicBezTo>
                        <a:pt x="1473" y="20502"/>
                        <a:pt x="1964" y="21234"/>
                        <a:pt x="2455" y="21600"/>
                      </a:cubicBezTo>
                      <a:cubicBezTo>
                        <a:pt x="2455" y="21600"/>
                        <a:pt x="2700" y="21600"/>
                        <a:pt x="2700" y="21600"/>
                      </a:cubicBezTo>
                      <a:cubicBezTo>
                        <a:pt x="2700" y="21600"/>
                        <a:pt x="2700" y="21600"/>
                        <a:pt x="2945" y="21600"/>
                      </a:cubicBezTo>
                      <a:cubicBezTo>
                        <a:pt x="3436" y="20502"/>
                        <a:pt x="4418" y="20136"/>
                        <a:pt x="5400" y="20136"/>
                      </a:cubicBezTo>
                      <a:cubicBezTo>
                        <a:pt x="5645" y="20136"/>
                        <a:pt x="6382" y="20502"/>
                        <a:pt x="6873" y="20868"/>
                      </a:cubicBezTo>
                      <a:cubicBezTo>
                        <a:pt x="6873" y="20868"/>
                        <a:pt x="6873" y="20868"/>
                        <a:pt x="6873" y="20868"/>
                      </a:cubicBezTo>
                      <a:cubicBezTo>
                        <a:pt x="6873" y="20868"/>
                        <a:pt x="6873" y="20868"/>
                        <a:pt x="6873" y="20868"/>
                      </a:cubicBezTo>
                      <a:cubicBezTo>
                        <a:pt x="6873" y="20868"/>
                        <a:pt x="6873" y="20502"/>
                        <a:pt x="6627" y="20136"/>
                      </a:cubicBezTo>
                      <a:cubicBezTo>
                        <a:pt x="6627" y="19769"/>
                        <a:pt x="6627" y="19769"/>
                        <a:pt x="6627" y="19769"/>
                      </a:cubicBezTo>
                      <a:cubicBezTo>
                        <a:pt x="6382" y="18305"/>
                        <a:pt x="6136" y="17207"/>
                        <a:pt x="6382" y="16475"/>
                      </a:cubicBezTo>
                      <a:cubicBezTo>
                        <a:pt x="6627" y="16108"/>
                        <a:pt x="6873" y="15742"/>
                        <a:pt x="9327" y="15742"/>
                      </a:cubicBezTo>
                      <a:cubicBezTo>
                        <a:pt x="9573" y="15742"/>
                        <a:pt x="9818" y="15742"/>
                        <a:pt x="10309" y="15742"/>
                      </a:cubicBezTo>
                      <a:cubicBezTo>
                        <a:pt x="10309" y="15742"/>
                        <a:pt x="10309" y="15742"/>
                        <a:pt x="10555" y="15742"/>
                      </a:cubicBezTo>
                      <a:cubicBezTo>
                        <a:pt x="11045" y="15742"/>
                        <a:pt x="11782" y="15742"/>
                        <a:pt x="12273" y="16108"/>
                      </a:cubicBezTo>
                      <a:cubicBezTo>
                        <a:pt x="12273" y="16108"/>
                        <a:pt x="12273" y="16108"/>
                        <a:pt x="12273" y="16108"/>
                      </a:cubicBezTo>
                      <a:cubicBezTo>
                        <a:pt x="12518" y="16108"/>
                        <a:pt x="12518" y="16108"/>
                        <a:pt x="12764" y="16108"/>
                      </a:cubicBezTo>
                      <a:cubicBezTo>
                        <a:pt x="12764" y="16108"/>
                        <a:pt x="12764" y="16108"/>
                        <a:pt x="12764" y="16108"/>
                      </a:cubicBezTo>
                      <a:cubicBezTo>
                        <a:pt x="13009" y="16108"/>
                        <a:pt x="13009" y="16108"/>
                        <a:pt x="13255" y="16108"/>
                      </a:cubicBezTo>
                      <a:cubicBezTo>
                        <a:pt x="13255" y="16108"/>
                        <a:pt x="13255" y="16108"/>
                        <a:pt x="13255" y="16108"/>
                      </a:cubicBezTo>
                      <a:cubicBezTo>
                        <a:pt x="13500" y="16108"/>
                        <a:pt x="13500" y="16108"/>
                        <a:pt x="13500" y="16108"/>
                      </a:cubicBezTo>
                      <a:cubicBezTo>
                        <a:pt x="13500" y="16108"/>
                        <a:pt x="13745" y="16475"/>
                        <a:pt x="13745" y="16475"/>
                      </a:cubicBezTo>
                      <a:cubicBezTo>
                        <a:pt x="13745" y="16108"/>
                        <a:pt x="13991" y="16108"/>
                        <a:pt x="13991" y="15742"/>
                      </a:cubicBezTo>
                      <a:cubicBezTo>
                        <a:pt x="13991" y="15742"/>
                        <a:pt x="13991" y="15742"/>
                        <a:pt x="13991" y="15742"/>
                      </a:cubicBezTo>
                      <a:cubicBezTo>
                        <a:pt x="13991" y="15742"/>
                        <a:pt x="13991" y="15742"/>
                        <a:pt x="13991" y="15742"/>
                      </a:cubicBezTo>
                      <a:cubicBezTo>
                        <a:pt x="13991" y="15742"/>
                        <a:pt x="13991" y="15742"/>
                        <a:pt x="13991" y="15742"/>
                      </a:cubicBezTo>
                      <a:cubicBezTo>
                        <a:pt x="14482" y="15376"/>
                        <a:pt x="14482" y="15376"/>
                        <a:pt x="14482" y="15376"/>
                      </a:cubicBezTo>
                      <a:cubicBezTo>
                        <a:pt x="14482" y="15376"/>
                        <a:pt x="14482" y="15376"/>
                        <a:pt x="14482" y="15376"/>
                      </a:cubicBezTo>
                      <a:cubicBezTo>
                        <a:pt x="14973" y="15010"/>
                        <a:pt x="14973" y="15010"/>
                        <a:pt x="14973" y="15010"/>
                      </a:cubicBezTo>
                      <a:cubicBezTo>
                        <a:pt x="14973" y="15376"/>
                        <a:pt x="14973" y="15376"/>
                        <a:pt x="14973" y="15376"/>
                      </a:cubicBezTo>
                      <a:cubicBezTo>
                        <a:pt x="14973" y="15376"/>
                        <a:pt x="15218" y="15376"/>
                        <a:pt x="15218" y="15376"/>
                      </a:cubicBezTo>
                      <a:cubicBezTo>
                        <a:pt x="15464" y="15376"/>
                        <a:pt x="15709" y="15376"/>
                        <a:pt x="15955" y="15742"/>
                      </a:cubicBezTo>
                      <a:cubicBezTo>
                        <a:pt x="16445" y="15742"/>
                        <a:pt x="16691" y="15742"/>
                        <a:pt x="16936" y="15742"/>
                      </a:cubicBezTo>
                      <a:cubicBezTo>
                        <a:pt x="17182" y="15742"/>
                        <a:pt x="17182" y="15742"/>
                        <a:pt x="17182" y="15742"/>
                      </a:cubicBezTo>
                      <a:cubicBezTo>
                        <a:pt x="17182" y="15742"/>
                        <a:pt x="17182" y="15742"/>
                        <a:pt x="17182" y="15742"/>
                      </a:cubicBezTo>
                      <a:cubicBezTo>
                        <a:pt x="17427" y="15742"/>
                        <a:pt x="17427" y="15742"/>
                        <a:pt x="17673" y="15376"/>
                      </a:cubicBezTo>
                      <a:cubicBezTo>
                        <a:pt x="17673" y="15376"/>
                        <a:pt x="17673" y="15376"/>
                        <a:pt x="17918" y="15376"/>
                      </a:cubicBezTo>
                      <a:cubicBezTo>
                        <a:pt x="18164" y="14644"/>
                        <a:pt x="18655" y="14278"/>
                        <a:pt x="18900" y="14278"/>
                      </a:cubicBezTo>
                      <a:cubicBezTo>
                        <a:pt x="19882" y="14278"/>
                        <a:pt x="20864" y="13912"/>
                        <a:pt x="20864" y="13912"/>
                      </a:cubicBezTo>
                      <a:cubicBezTo>
                        <a:pt x="21109" y="13546"/>
                        <a:pt x="21355" y="13180"/>
                        <a:pt x="21355" y="13180"/>
                      </a:cubicBezTo>
                      <a:cubicBezTo>
                        <a:pt x="21355" y="13180"/>
                        <a:pt x="21355" y="13180"/>
                        <a:pt x="21600" y="13180"/>
                      </a:cubicBezTo>
                      <a:cubicBezTo>
                        <a:pt x="21600" y="13180"/>
                        <a:pt x="21600" y="13180"/>
                        <a:pt x="21600" y="13180"/>
                      </a:cubicBezTo>
                      <a:cubicBezTo>
                        <a:pt x="21600" y="13180"/>
                        <a:pt x="21600" y="13180"/>
                        <a:pt x="21600" y="13180"/>
                      </a:cubicBezTo>
                      <a:cubicBezTo>
                        <a:pt x="21600" y="12814"/>
                        <a:pt x="21600" y="12814"/>
                        <a:pt x="21600" y="1281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27" name="Shape 4160"/>
                <p:cNvSpPr/>
                <p:nvPr/>
              </p:nvSpPr>
              <p:spPr>
                <a:xfrm>
                  <a:off x="827278" y="876918"/>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28" name="Shape 4161"/>
                <p:cNvSpPr/>
                <p:nvPr/>
              </p:nvSpPr>
              <p:spPr>
                <a:xfrm>
                  <a:off x="767533" y="896191"/>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29" name="Shape 4162"/>
                <p:cNvSpPr/>
                <p:nvPr/>
              </p:nvSpPr>
              <p:spPr>
                <a:xfrm>
                  <a:off x="755584" y="900046"/>
                  <a:ext cx="63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cubicBezTo>
                        <a:pt x="0" y="0"/>
                        <a:pt x="0" y="0"/>
                        <a:pt x="0" y="0"/>
                      </a:cubicBezTo>
                      <a:cubicBezTo>
                        <a:pt x="21600" y="0"/>
                        <a:pt x="21600" y="0"/>
                        <a:pt x="21600" y="0"/>
                      </a:cubicBezTo>
                      <a:cubicBezTo>
                        <a:pt x="21600" y="0"/>
                        <a:pt x="21600" y="0"/>
                        <a:pt x="21600" y="0"/>
                      </a:cubicBezTo>
                      <a:cubicBezTo>
                        <a:pt x="21600" y="0"/>
                        <a:pt x="21600" y="0"/>
                        <a:pt x="21600" y="0"/>
                      </a:cubicBezTo>
                      <a:cubicBezTo>
                        <a:pt x="21600" y="0"/>
                        <a:pt x="21600" y="0"/>
                        <a:pt x="21600" y="0"/>
                      </a:cubicBezTo>
                      <a:lnTo>
                        <a:pt x="0" y="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30" name="Shape 4163"/>
                <p:cNvSpPr/>
                <p:nvPr/>
              </p:nvSpPr>
              <p:spPr>
                <a:xfrm>
                  <a:off x="732870" y="898118"/>
                  <a:ext cx="23899" cy="6351"/>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cubicBezTo>
                        <a:pt x="6171" y="0"/>
                        <a:pt x="3086" y="0"/>
                        <a:pt x="0" y="0"/>
                      </a:cubicBezTo>
                      <a:cubicBezTo>
                        <a:pt x="3086" y="0"/>
                        <a:pt x="6171" y="0"/>
                        <a:pt x="9257" y="21600"/>
                      </a:cubicBezTo>
                      <a:cubicBezTo>
                        <a:pt x="15429" y="21600"/>
                        <a:pt x="18514" y="21600"/>
                        <a:pt x="21600" y="21600"/>
                      </a:cubicBezTo>
                      <a:cubicBezTo>
                        <a:pt x="21600" y="21600"/>
                        <a:pt x="21600" y="21600"/>
                        <a:pt x="21600" y="21600"/>
                      </a:cubicBezTo>
                      <a:cubicBezTo>
                        <a:pt x="18514" y="21600"/>
                        <a:pt x="15429" y="21600"/>
                        <a:pt x="9257"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31" name="Shape 4164"/>
                <p:cNvSpPr/>
                <p:nvPr/>
              </p:nvSpPr>
              <p:spPr>
                <a:xfrm>
                  <a:off x="712955" y="898118"/>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21600"/>
                        <a:pt x="0" y="21600"/>
                      </a:cubicBezTo>
                      <a:cubicBezTo>
                        <a:pt x="10800" y="21600"/>
                        <a:pt x="10800" y="21600"/>
                        <a:pt x="21600" y="0"/>
                      </a:cubicBezTo>
                      <a:lnTo>
                        <a:pt x="0" y="2160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32" name="Shape 4165"/>
                <p:cNvSpPr/>
                <p:nvPr/>
              </p:nvSpPr>
              <p:spPr>
                <a:xfrm>
                  <a:off x="493890" y="934057"/>
                  <a:ext cx="15933" cy="115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0"/>
                        <a:pt x="0" y="0"/>
                      </a:cubicBezTo>
                      <a:cubicBezTo>
                        <a:pt x="10800" y="0"/>
                        <a:pt x="16200" y="7200"/>
                        <a:pt x="21600" y="21600"/>
                      </a:cubicBezTo>
                      <a:cubicBezTo>
                        <a:pt x="16200" y="7200"/>
                        <a:pt x="1080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33" name="Shape 4166"/>
                <p:cNvSpPr/>
                <p:nvPr/>
              </p:nvSpPr>
              <p:spPr>
                <a:xfrm>
                  <a:off x="508639" y="944373"/>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0"/>
                        <a:pt x="0" y="0"/>
                        <a:pt x="0" y="0"/>
                      </a:cubicBezTo>
                      <a:cubicBezTo>
                        <a:pt x="0" y="0"/>
                        <a:pt x="21600" y="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34" name="Shape 4167"/>
                <p:cNvSpPr/>
                <p:nvPr/>
              </p:nvSpPr>
              <p:spPr>
                <a:xfrm>
                  <a:off x="699822" y="903900"/>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35" name="Shape 4168"/>
                <p:cNvSpPr/>
                <p:nvPr/>
              </p:nvSpPr>
              <p:spPr>
                <a:xfrm>
                  <a:off x="600248" y="955937"/>
                  <a:ext cx="6353" cy="635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36" name="Shape 4169"/>
                <p:cNvSpPr/>
                <p:nvPr/>
              </p:nvSpPr>
              <p:spPr>
                <a:xfrm>
                  <a:off x="641261" y="900046"/>
                  <a:ext cx="15933"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37" name="Shape 4170"/>
                <p:cNvSpPr/>
                <p:nvPr/>
              </p:nvSpPr>
              <p:spPr>
                <a:xfrm>
                  <a:off x="693040" y="903900"/>
                  <a:ext cx="7967"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38" name="Shape 4171"/>
                <p:cNvSpPr/>
                <p:nvPr/>
              </p:nvSpPr>
              <p:spPr>
                <a:xfrm>
                  <a:off x="657193" y="901973"/>
                  <a:ext cx="27882"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5429" y="0"/>
                        <a:pt x="6171" y="0"/>
                        <a:pt x="0" y="0"/>
                      </a:cubicBezTo>
                      <a:cubicBezTo>
                        <a:pt x="6171" y="0"/>
                        <a:pt x="15429" y="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39" name="Shape 4172"/>
                <p:cNvSpPr/>
                <p:nvPr/>
              </p:nvSpPr>
              <p:spPr>
                <a:xfrm>
                  <a:off x="720921" y="894264"/>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0"/>
                        <a:pt x="21600" y="0"/>
                        <a:pt x="21600" y="0"/>
                      </a:cubicBezTo>
                      <a:cubicBezTo>
                        <a:pt x="0" y="21600"/>
                        <a:pt x="0" y="21600"/>
                        <a:pt x="0" y="21600"/>
                      </a:cubicBezTo>
                      <a:cubicBezTo>
                        <a:pt x="0" y="21600"/>
                        <a:pt x="0" y="21600"/>
                        <a:pt x="0" y="21600"/>
                      </a:cubicBezTo>
                      <a:cubicBezTo>
                        <a:pt x="10800" y="21600"/>
                        <a:pt x="10800" y="21600"/>
                        <a:pt x="10800" y="21600"/>
                      </a:cubicBezTo>
                      <a:cubicBezTo>
                        <a:pt x="10800" y="21600"/>
                        <a:pt x="10800" y="21600"/>
                        <a:pt x="10800" y="21600"/>
                      </a:cubicBezTo>
                      <a:lnTo>
                        <a:pt x="21600" y="2160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40" name="Shape 4173"/>
                <p:cNvSpPr/>
                <p:nvPr/>
              </p:nvSpPr>
              <p:spPr>
                <a:xfrm>
                  <a:off x="685074" y="903900"/>
                  <a:ext cx="7967"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41" name="Shape 4174"/>
                <p:cNvSpPr/>
                <p:nvPr/>
              </p:nvSpPr>
              <p:spPr>
                <a:xfrm>
                  <a:off x="719737" y="896191"/>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42" name="Shape 4175"/>
                <p:cNvSpPr/>
                <p:nvPr/>
              </p:nvSpPr>
              <p:spPr>
                <a:xfrm>
                  <a:off x="600248" y="955937"/>
                  <a:ext cx="6353" cy="635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43" name="Shape 4176"/>
                <p:cNvSpPr/>
                <p:nvPr/>
              </p:nvSpPr>
              <p:spPr>
                <a:xfrm>
                  <a:off x="712955" y="749717"/>
                  <a:ext cx="11950"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44" name="Shape 4177"/>
                <p:cNvSpPr/>
                <p:nvPr/>
              </p:nvSpPr>
              <p:spPr>
                <a:xfrm>
                  <a:off x="557618" y="814565"/>
                  <a:ext cx="19916" cy="771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00" y="21600"/>
                        <a:pt x="7200" y="10800"/>
                        <a:pt x="0" y="0"/>
                      </a:cubicBezTo>
                      <a:cubicBezTo>
                        <a:pt x="7200" y="10800"/>
                        <a:pt x="144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45" name="Shape 4178"/>
                <p:cNvSpPr/>
                <p:nvPr/>
              </p:nvSpPr>
              <p:spPr>
                <a:xfrm>
                  <a:off x="500673" y="905828"/>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46" name="Shape 4179"/>
                <p:cNvSpPr/>
                <p:nvPr/>
              </p:nvSpPr>
              <p:spPr>
                <a:xfrm>
                  <a:off x="707788" y="745862"/>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47" name="Shape 4180"/>
                <p:cNvSpPr/>
                <p:nvPr/>
              </p:nvSpPr>
              <p:spPr>
                <a:xfrm>
                  <a:off x="494698" y="921246"/>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48" name="Shape 4181"/>
                <p:cNvSpPr/>
                <p:nvPr/>
              </p:nvSpPr>
              <p:spPr>
                <a:xfrm>
                  <a:off x="496690" y="913537"/>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0"/>
                        <a:pt x="0" y="21600"/>
                      </a:cubicBezTo>
                      <a:cubicBezTo>
                        <a:pt x="21600" y="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49" name="Shape 4182"/>
                <p:cNvSpPr/>
                <p:nvPr/>
              </p:nvSpPr>
              <p:spPr>
                <a:xfrm>
                  <a:off x="490715" y="928955"/>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50" name="Shape 4183"/>
                <p:cNvSpPr/>
                <p:nvPr/>
              </p:nvSpPr>
              <p:spPr>
                <a:xfrm>
                  <a:off x="492707" y="932810"/>
                  <a:ext cx="6353" cy="635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51" name="Shape 4184"/>
                <p:cNvSpPr/>
                <p:nvPr/>
              </p:nvSpPr>
              <p:spPr>
                <a:xfrm>
                  <a:off x="744819" y="382851"/>
                  <a:ext cx="644296" cy="485679"/>
                </a:xfrm>
                <a:custGeom>
                  <a:avLst/>
                  <a:gdLst/>
                  <a:ahLst/>
                  <a:cxnLst>
                    <a:cxn ang="0">
                      <a:pos x="wd2" y="hd2"/>
                    </a:cxn>
                    <a:cxn ang="5400000">
                      <a:pos x="wd2" y="hd2"/>
                    </a:cxn>
                    <a:cxn ang="10800000">
                      <a:pos x="wd2" y="hd2"/>
                    </a:cxn>
                    <a:cxn ang="16200000">
                      <a:pos x="wd2" y="hd2"/>
                    </a:cxn>
                  </a:cxnLst>
                  <a:rect l="0" t="0" r="r" b="b"/>
                  <a:pathLst>
                    <a:path w="21568" h="21600" extrusionOk="0">
                      <a:moveTo>
                        <a:pt x="18551" y="17836"/>
                      </a:moveTo>
                      <a:cubicBezTo>
                        <a:pt x="18551" y="17345"/>
                        <a:pt x="18551" y="17182"/>
                        <a:pt x="18678" y="16855"/>
                      </a:cubicBezTo>
                      <a:cubicBezTo>
                        <a:pt x="18678" y="16691"/>
                        <a:pt x="18805" y="16691"/>
                        <a:pt x="18805" y="16200"/>
                      </a:cubicBezTo>
                      <a:cubicBezTo>
                        <a:pt x="18932" y="15218"/>
                        <a:pt x="20838" y="12764"/>
                        <a:pt x="21092" y="12436"/>
                      </a:cubicBezTo>
                      <a:cubicBezTo>
                        <a:pt x="21219" y="12109"/>
                        <a:pt x="21219" y="10800"/>
                        <a:pt x="21219" y="8018"/>
                      </a:cubicBezTo>
                      <a:cubicBezTo>
                        <a:pt x="21219" y="7364"/>
                        <a:pt x="21346" y="6709"/>
                        <a:pt x="21473" y="5891"/>
                      </a:cubicBezTo>
                      <a:cubicBezTo>
                        <a:pt x="21600" y="5727"/>
                        <a:pt x="21600" y="5564"/>
                        <a:pt x="21473" y="5400"/>
                      </a:cubicBezTo>
                      <a:cubicBezTo>
                        <a:pt x="21346" y="5236"/>
                        <a:pt x="21219" y="5073"/>
                        <a:pt x="21219" y="4582"/>
                      </a:cubicBezTo>
                      <a:cubicBezTo>
                        <a:pt x="21346" y="4255"/>
                        <a:pt x="21092" y="4091"/>
                        <a:pt x="20965" y="3764"/>
                      </a:cubicBezTo>
                      <a:cubicBezTo>
                        <a:pt x="20838" y="3436"/>
                        <a:pt x="20711" y="3273"/>
                        <a:pt x="20711" y="2945"/>
                      </a:cubicBezTo>
                      <a:cubicBezTo>
                        <a:pt x="20711" y="2945"/>
                        <a:pt x="20711" y="2945"/>
                        <a:pt x="20711" y="2782"/>
                      </a:cubicBezTo>
                      <a:cubicBezTo>
                        <a:pt x="20711" y="2782"/>
                        <a:pt x="20711" y="2782"/>
                        <a:pt x="20711" y="2782"/>
                      </a:cubicBezTo>
                      <a:cubicBezTo>
                        <a:pt x="20711" y="2782"/>
                        <a:pt x="20711" y="2782"/>
                        <a:pt x="20711" y="2618"/>
                      </a:cubicBezTo>
                      <a:cubicBezTo>
                        <a:pt x="20711" y="2618"/>
                        <a:pt x="20711" y="2618"/>
                        <a:pt x="20711" y="2618"/>
                      </a:cubicBezTo>
                      <a:cubicBezTo>
                        <a:pt x="20711" y="2618"/>
                        <a:pt x="20711" y="2618"/>
                        <a:pt x="20711" y="2455"/>
                      </a:cubicBezTo>
                      <a:cubicBezTo>
                        <a:pt x="20711" y="2455"/>
                        <a:pt x="20711" y="2455"/>
                        <a:pt x="20711" y="2291"/>
                      </a:cubicBezTo>
                      <a:cubicBezTo>
                        <a:pt x="20711" y="2291"/>
                        <a:pt x="20711" y="2291"/>
                        <a:pt x="20711" y="2291"/>
                      </a:cubicBezTo>
                      <a:cubicBezTo>
                        <a:pt x="20711" y="2291"/>
                        <a:pt x="20711" y="2127"/>
                        <a:pt x="20711" y="2127"/>
                      </a:cubicBezTo>
                      <a:cubicBezTo>
                        <a:pt x="20711" y="2127"/>
                        <a:pt x="20711" y="2127"/>
                        <a:pt x="20711" y="2127"/>
                      </a:cubicBezTo>
                      <a:cubicBezTo>
                        <a:pt x="20584" y="1800"/>
                        <a:pt x="20584" y="1473"/>
                        <a:pt x="20584" y="1145"/>
                      </a:cubicBezTo>
                      <a:cubicBezTo>
                        <a:pt x="19567" y="1800"/>
                        <a:pt x="19567" y="1800"/>
                        <a:pt x="19567" y="1800"/>
                      </a:cubicBezTo>
                      <a:cubicBezTo>
                        <a:pt x="19440" y="1473"/>
                        <a:pt x="19440" y="1473"/>
                        <a:pt x="19440" y="1473"/>
                      </a:cubicBezTo>
                      <a:cubicBezTo>
                        <a:pt x="19440" y="1473"/>
                        <a:pt x="19186" y="982"/>
                        <a:pt x="18678" y="491"/>
                      </a:cubicBezTo>
                      <a:cubicBezTo>
                        <a:pt x="18551" y="491"/>
                        <a:pt x="18551" y="327"/>
                        <a:pt x="18551" y="327"/>
                      </a:cubicBezTo>
                      <a:cubicBezTo>
                        <a:pt x="18424" y="327"/>
                        <a:pt x="18424" y="327"/>
                        <a:pt x="18424" y="327"/>
                      </a:cubicBezTo>
                      <a:cubicBezTo>
                        <a:pt x="18424" y="327"/>
                        <a:pt x="18296" y="327"/>
                        <a:pt x="18296" y="164"/>
                      </a:cubicBezTo>
                      <a:cubicBezTo>
                        <a:pt x="18296" y="164"/>
                        <a:pt x="18169" y="164"/>
                        <a:pt x="18169" y="164"/>
                      </a:cubicBezTo>
                      <a:cubicBezTo>
                        <a:pt x="18169" y="164"/>
                        <a:pt x="18042" y="164"/>
                        <a:pt x="18042" y="164"/>
                      </a:cubicBezTo>
                      <a:cubicBezTo>
                        <a:pt x="18042" y="164"/>
                        <a:pt x="17915" y="164"/>
                        <a:pt x="17915" y="164"/>
                      </a:cubicBezTo>
                      <a:cubicBezTo>
                        <a:pt x="17915" y="164"/>
                        <a:pt x="17788" y="164"/>
                        <a:pt x="17788" y="164"/>
                      </a:cubicBezTo>
                      <a:cubicBezTo>
                        <a:pt x="17661" y="164"/>
                        <a:pt x="17661" y="164"/>
                        <a:pt x="17661" y="164"/>
                      </a:cubicBezTo>
                      <a:cubicBezTo>
                        <a:pt x="17534" y="0"/>
                        <a:pt x="17534" y="0"/>
                        <a:pt x="17534" y="0"/>
                      </a:cubicBezTo>
                      <a:cubicBezTo>
                        <a:pt x="17407" y="0"/>
                        <a:pt x="17407" y="0"/>
                        <a:pt x="17280" y="0"/>
                      </a:cubicBezTo>
                      <a:cubicBezTo>
                        <a:pt x="17280" y="0"/>
                        <a:pt x="17280" y="0"/>
                        <a:pt x="17153" y="0"/>
                      </a:cubicBezTo>
                      <a:cubicBezTo>
                        <a:pt x="17026" y="0"/>
                        <a:pt x="16899" y="0"/>
                        <a:pt x="16772" y="0"/>
                      </a:cubicBezTo>
                      <a:cubicBezTo>
                        <a:pt x="10673" y="4909"/>
                        <a:pt x="10673" y="4909"/>
                        <a:pt x="10673" y="4909"/>
                      </a:cubicBezTo>
                      <a:cubicBezTo>
                        <a:pt x="8005" y="7691"/>
                        <a:pt x="8005" y="7691"/>
                        <a:pt x="8005" y="7691"/>
                      </a:cubicBezTo>
                      <a:cubicBezTo>
                        <a:pt x="8005" y="7691"/>
                        <a:pt x="7496" y="7855"/>
                        <a:pt x="6861" y="8182"/>
                      </a:cubicBezTo>
                      <a:cubicBezTo>
                        <a:pt x="6861" y="8182"/>
                        <a:pt x="6861" y="8182"/>
                        <a:pt x="6861" y="8182"/>
                      </a:cubicBezTo>
                      <a:cubicBezTo>
                        <a:pt x="6861" y="8182"/>
                        <a:pt x="6734" y="8182"/>
                        <a:pt x="6734" y="8182"/>
                      </a:cubicBezTo>
                      <a:cubicBezTo>
                        <a:pt x="6734" y="8182"/>
                        <a:pt x="6734" y="8182"/>
                        <a:pt x="6734" y="8182"/>
                      </a:cubicBezTo>
                      <a:cubicBezTo>
                        <a:pt x="6607" y="8182"/>
                        <a:pt x="6607" y="8182"/>
                        <a:pt x="6607" y="8182"/>
                      </a:cubicBezTo>
                      <a:cubicBezTo>
                        <a:pt x="6607" y="8182"/>
                        <a:pt x="6480" y="8345"/>
                        <a:pt x="6480" y="8345"/>
                      </a:cubicBezTo>
                      <a:cubicBezTo>
                        <a:pt x="6480" y="8345"/>
                        <a:pt x="6480" y="8345"/>
                        <a:pt x="6480" y="8345"/>
                      </a:cubicBezTo>
                      <a:cubicBezTo>
                        <a:pt x="6353" y="8345"/>
                        <a:pt x="6353" y="8345"/>
                        <a:pt x="6353" y="8345"/>
                      </a:cubicBezTo>
                      <a:cubicBezTo>
                        <a:pt x="6353" y="8345"/>
                        <a:pt x="6226" y="8345"/>
                        <a:pt x="6226" y="8345"/>
                      </a:cubicBezTo>
                      <a:cubicBezTo>
                        <a:pt x="6226" y="8345"/>
                        <a:pt x="6226" y="8345"/>
                        <a:pt x="6226" y="8345"/>
                      </a:cubicBezTo>
                      <a:cubicBezTo>
                        <a:pt x="6099" y="8345"/>
                        <a:pt x="6099" y="8509"/>
                        <a:pt x="6099" y="8509"/>
                      </a:cubicBezTo>
                      <a:cubicBezTo>
                        <a:pt x="6099" y="8509"/>
                        <a:pt x="6099" y="8509"/>
                        <a:pt x="5972" y="8509"/>
                      </a:cubicBezTo>
                      <a:cubicBezTo>
                        <a:pt x="5972" y="8509"/>
                        <a:pt x="5972" y="8509"/>
                        <a:pt x="5972" y="8509"/>
                      </a:cubicBezTo>
                      <a:cubicBezTo>
                        <a:pt x="5972" y="8509"/>
                        <a:pt x="5845" y="8509"/>
                        <a:pt x="5845" y="8509"/>
                      </a:cubicBezTo>
                      <a:cubicBezTo>
                        <a:pt x="5845" y="8509"/>
                        <a:pt x="5845" y="8509"/>
                        <a:pt x="5845" y="8509"/>
                      </a:cubicBezTo>
                      <a:cubicBezTo>
                        <a:pt x="5845" y="8509"/>
                        <a:pt x="5845" y="8509"/>
                        <a:pt x="5718" y="8509"/>
                      </a:cubicBezTo>
                      <a:cubicBezTo>
                        <a:pt x="5718" y="8673"/>
                        <a:pt x="5845" y="8673"/>
                        <a:pt x="5845" y="8836"/>
                      </a:cubicBezTo>
                      <a:cubicBezTo>
                        <a:pt x="5845" y="9000"/>
                        <a:pt x="5845" y="9164"/>
                        <a:pt x="5845" y="9327"/>
                      </a:cubicBezTo>
                      <a:cubicBezTo>
                        <a:pt x="5845" y="9327"/>
                        <a:pt x="5845" y="9491"/>
                        <a:pt x="5845" y="9655"/>
                      </a:cubicBezTo>
                      <a:cubicBezTo>
                        <a:pt x="5845" y="9818"/>
                        <a:pt x="5845" y="9818"/>
                        <a:pt x="5845" y="9982"/>
                      </a:cubicBezTo>
                      <a:cubicBezTo>
                        <a:pt x="5845" y="10145"/>
                        <a:pt x="5845" y="10145"/>
                        <a:pt x="5845" y="10309"/>
                      </a:cubicBezTo>
                      <a:cubicBezTo>
                        <a:pt x="5845" y="10473"/>
                        <a:pt x="5845" y="10473"/>
                        <a:pt x="5845" y="10636"/>
                      </a:cubicBezTo>
                      <a:cubicBezTo>
                        <a:pt x="5845" y="10800"/>
                        <a:pt x="5845" y="10800"/>
                        <a:pt x="5845" y="10964"/>
                      </a:cubicBezTo>
                      <a:cubicBezTo>
                        <a:pt x="5845" y="10964"/>
                        <a:pt x="5845" y="11127"/>
                        <a:pt x="5845" y="11127"/>
                      </a:cubicBezTo>
                      <a:cubicBezTo>
                        <a:pt x="5845" y="11291"/>
                        <a:pt x="5845" y="11455"/>
                        <a:pt x="5845" y="11455"/>
                      </a:cubicBezTo>
                      <a:cubicBezTo>
                        <a:pt x="5845" y="11618"/>
                        <a:pt x="5845" y="11618"/>
                        <a:pt x="5845" y="11618"/>
                      </a:cubicBezTo>
                      <a:cubicBezTo>
                        <a:pt x="5845" y="11782"/>
                        <a:pt x="5718" y="11782"/>
                        <a:pt x="5718" y="11945"/>
                      </a:cubicBezTo>
                      <a:cubicBezTo>
                        <a:pt x="5718" y="11945"/>
                        <a:pt x="5718" y="11945"/>
                        <a:pt x="5718" y="12109"/>
                      </a:cubicBezTo>
                      <a:cubicBezTo>
                        <a:pt x="5718" y="12109"/>
                        <a:pt x="5718" y="12273"/>
                        <a:pt x="5718" y="12273"/>
                      </a:cubicBezTo>
                      <a:cubicBezTo>
                        <a:pt x="5718" y="12273"/>
                        <a:pt x="5718" y="12436"/>
                        <a:pt x="5718" y="12436"/>
                      </a:cubicBezTo>
                      <a:cubicBezTo>
                        <a:pt x="5718" y="12436"/>
                        <a:pt x="5718" y="12600"/>
                        <a:pt x="5718" y="12600"/>
                      </a:cubicBezTo>
                      <a:cubicBezTo>
                        <a:pt x="5718" y="12600"/>
                        <a:pt x="5718" y="12600"/>
                        <a:pt x="5718" y="12600"/>
                      </a:cubicBezTo>
                      <a:cubicBezTo>
                        <a:pt x="5718" y="12764"/>
                        <a:pt x="5718" y="12764"/>
                        <a:pt x="5718" y="12764"/>
                      </a:cubicBezTo>
                      <a:cubicBezTo>
                        <a:pt x="5718" y="12764"/>
                        <a:pt x="5718" y="12927"/>
                        <a:pt x="5718" y="12927"/>
                      </a:cubicBezTo>
                      <a:cubicBezTo>
                        <a:pt x="5718" y="12927"/>
                        <a:pt x="5718" y="12927"/>
                        <a:pt x="5718" y="12927"/>
                      </a:cubicBezTo>
                      <a:cubicBezTo>
                        <a:pt x="5718" y="13091"/>
                        <a:pt x="5718" y="13091"/>
                        <a:pt x="5718" y="13091"/>
                      </a:cubicBezTo>
                      <a:cubicBezTo>
                        <a:pt x="5718" y="13091"/>
                        <a:pt x="5718" y="13091"/>
                        <a:pt x="5718" y="13091"/>
                      </a:cubicBezTo>
                      <a:cubicBezTo>
                        <a:pt x="5718" y="13091"/>
                        <a:pt x="5718" y="13255"/>
                        <a:pt x="5718" y="13255"/>
                      </a:cubicBezTo>
                      <a:cubicBezTo>
                        <a:pt x="5718" y="13255"/>
                        <a:pt x="5718" y="13255"/>
                        <a:pt x="5718" y="13255"/>
                      </a:cubicBezTo>
                      <a:cubicBezTo>
                        <a:pt x="5718" y="13255"/>
                        <a:pt x="5718" y="13255"/>
                        <a:pt x="5718" y="13255"/>
                      </a:cubicBezTo>
                      <a:cubicBezTo>
                        <a:pt x="5718" y="13255"/>
                        <a:pt x="5718" y="13255"/>
                        <a:pt x="5718" y="13255"/>
                      </a:cubicBezTo>
                      <a:cubicBezTo>
                        <a:pt x="5718" y="13255"/>
                        <a:pt x="5718" y="13418"/>
                        <a:pt x="5718" y="13418"/>
                      </a:cubicBezTo>
                      <a:cubicBezTo>
                        <a:pt x="5591" y="13418"/>
                        <a:pt x="5591" y="13418"/>
                        <a:pt x="5591" y="13418"/>
                      </a:cubicBezTo>
                      <a:cubicBezTo>
                        <a:pt x="5591" y="13418"/>
                        <a:pt x="5591" y="13418"/>
                        <a:pt x="5591" y="13418"/>
                      </a:cubicBezTo>
                      <a:cubicBezTo>
                        <a:pt x="5591" y="13418"/>
                        <a:pt x="5591" y="13418"/>
                        <a:pt x="5591" y="13418"/>
                      </a:cubicBezTo>
                      <a:cubicBezTo>
                        <a:pt x="5591" y="13418"/>
                        <a:pt x="5591" y="13418"/>
                        <a:pt x="5591" y="13418"/>
                      </a:cubicBezTo>
                      <a:cubicBezTo>
                        <a:pt x="5591" y="13418"/>
                        <a:pt x="5591" y="13418"/>
                        <a:pt x="5591" y="13418"/>
                      </a:cubicBezTo>
                      <a:cubicBezTo>
                        <a:pt x="5591" y="13418"/>
                        <a:pt x="5464" y="13745"/>
                        <a:pt x="5464" y="13909"/>
                      </a:cubicBezTo>
                      <a:cubicBezTo>
                        <a:pt x="5336" y="14400"/>
                        <a:pt x="5209" y="14564"/>
                        <a:pt x="5082" y="14727"/>
                      </a:cubicBezTo>
                      <a:cubicBezTo>
                        <a:pt x="5082" y="14891"/>
                        <a:pt x="5082" y="14891"/>
                        <a:pt x="5082" y="14891"/>
                      </a:cubicBezTo>
                      <a:cubicBezTo>
                        <a:pt x="4828" y="15218"/>
                        <a:pt x="4574" y="15709"/>
                        <a:pt x="4066" y="15709"/>
                      </a:cubicBezTo>
                      <a:cubicBezTo>
                        <a:pt x="3939" y="15709"/>
                        <a:pt x="3558" y="15709"/>
                        <a:pt x="3176" y="15873"/>
                      </a:cubicBezTo>
                      <a:cubicBezTo>
                        <a:pt x="2668" y="15873"/>
                        <a:pt x="2160" y="16036"/>
                        <a:pt x="1779" y="16036"/>
                      </a:cubicBezTo>
                      <a:cubicBezTo>
                        <a:pt x="1525" y="15873"/>
                        <a:pt x="1271" y="16036"/>
                        <a:pt x="1016" y="16200"/>
                      </a:cubicBezTo>
                      <a:cubicBezTo>
                        <a:pt x="889" y="16364"/>
                        <a:pt x="889" y="16364"/>
                        <a:pt x="762" y="16364"/>
                      </a:cubicBezTo>
                      <a:cubicBezTo>
                        <a:pt x="762" y="16527"/>
                        <a:pt x="635" y="16527"/>
                        <a:pt x="635" y="16527"/>
                      </a:cubicBezTo>
                      <a:cubicBezTo>
                        <a:pt x="635" y="16527"/>
                        <a:pt x="635" y="16527"/>
                        <a:pt x="635" y="16527"/>
                      </a:cubicBezTo>
                      <a:cubicBezTo>
                        <a:pt x="381" y="16527"/>
                        <a:pt x="127" y="16527"/>
                        <a:pt x="0" y="16527"/>
                      </a:cubicBezTo>
                      <a:cubicBezTo>
                        <a:pt x="0" y="16527"/>
                        <a:pt x="0" y="16527"/>
                        <a:pt x="0" y="16527"/>
                      </a:cubicBezTo>
                      <a:cubicBezTo>
                        <a:pt x="0" y="16527"/>
                        <a:pt x="0" y="16527"/>
                        <a:pt x="0" y="16527"/>
                      </a:cubicBezTo>
                      <a:cubicBezTo>
                        <a:pt x="0" y="16691"/>
                        <a:pt x="0" y="16691"/>
                        <a:pt x="0" y="16691"/>
                      </a:cubicBezTo>
                      <a:cubicBezTo>
                        <a:pt x="0" y="16691"/>
                        <a:pt x="0" y="16855"/>
                        <a:pt x="0" y="16855"/>
                      </a:cubicBezTo>
                      <a:cubicBezTo>
                        <a:pt x="0" y="16855"/>
                        <a:pt x="0" y="16855"/>
                        <a:pt x="0" y="16855"/>
                      </a:cubicBezTo>
                      <a:cubicBezTo>
                        <a:pt x="0" y="16855"/>
                        <a:pt x="0" y="16855"/>
                        <a:pt x="0" y="16855"/>
                      </a:cubicBezTo>
                      <a:cubicBezTo>
                        <a:pt x="0" y="17018"/>
                        <a:pt x="0" y="17018"/>
                        <a:pt x="0" y="17018"/>
                      </a:cubicBezTo>
                      <a:cubicBezTo>
                        <a:pt x="127" y="17182"/>
                        <a:pt x="127" y="17345"/>
                        <a:pt x="127" y="17509"/>
                      </a:cubicBezTo>
                      <a:cubicBezTo>
                        <a:pt x="254" y="17673"/>
                        <a:pt x="254" y="17836"/>
                        <a:pt x="381" y="18000"/>
                      </a:cubicBezTo>
                      <a:cubicBezTo>
                        <a:pt x="381" y="18000"/>
                        <a:pt x="381" y="18000"/>
                        <a:pt x="381" y="18000"/>
                      </a:cubicBezTo>
                      <a:cubicBezTo>
                        <a:pt x="508" y="18000"/>
                        <a:pt x="508" y="18000"/>
                        <a:pt x="508" y="18000"/>
                      </a:cubicBezTo>
                      <a:cubicBezTo>
                        <a:pt x="762" y="18327"/>
                        <a:pt x="1144" y="18818"/>
                        <a:pt x="1144" y="19309"/>
                      </a:cubicBezTo>
                      <a:cubicBezTo>
                        <a:pt x="1144" y="19636"/>
                        <a:pt x="1144" y="19636"/>
                        <a:pt x="1144" y="19636"/>
                      </a:cubicBezTo>
                      <a:cubicBezTo>
                        <a:pt x="1398" y="19636"/>
                        <a:pt x="1525" y="19800"/>
                        <a:pt x="1652" y="20127"/>
                      </a:cubicBezTo>
                      <a:cubicBezTo>
                        <a:pt x="1652" y="20127"/>
                        <a:pt x="1779" y="20291"/>
                        <a:pt x="1779" y="20291"/>
                      </a:cubicBezTo>
                      <a:cubicBezTo>
                        <a:pt x="1906" y="20291"/>
                        <a:pt x="2033" y="20291"/>
                        <a:pt x="2160" y="20291"/>
                      </a:cubicBezTo>
                      <a:cubicBezTo>
                        <a:pt x="2287" y="20127"/>
                        <a:pt x="2414" y="20127"/>
                        <a:pt x="2414" y="20127"/>
                      </a:cubicBezTo>
                      <a:cubicBezTo>
                        <a:pt x="2541" y="20127"/>
                        <a:pt x="2541" y="20127"/>
                        <a:pt x="2541" y="20127"/>
                      </a:cubicBezTo>
                      <a:cubicBezTo>
                        <a:pt x="2668" y="20291"/>
                        <a:pt x="2668" y="20291"/>
                        <a:pt x="2668" y="20291"/>
                      </a:cubicBezTo>
                      <a:cubicBezTo>
                        <a:pt x="2795" y="20455"/>
                        <a:pt x="2795" y="20618"/>
                        <a:pt x="2795" y="20945"/>
                      </a:cubicBezTo>
                      <a:cubicBezTo>
                        <a:pt x="2795" y="20945"/>
                        <a:pt x="2795" y="21109"/>
                        <a:pt x="2795" y="21273"/>
                      </a:cubicBezTo>
                      <a:cubicBezTo>
                        <a:pt x="2795" y="21273"/>
                        <a:pt x="2795" y="21273"/>
                        <a:pt x="2922" y="21273"/>
                      </a:cubicBezTo>
                      <a:cubicBezTo>
                        <a:pt x="2922" y="21273"/>
                        <a:pt x="2922" y="21273"/>
                        <a:pt x="2922" y="21273"/>
                      </a:cubicBezTo>
                      <a:cubicBezTo>
                        <a:pt x="2922" y="21273"/>
                        <a:pt x="2922" y="21273"/>
                        <a:pt x="2922" y="21273"/>
                      </a:cubicBezTo>
                      <a:cubicBezTo>
                        <a:pt x="2922" y="21109"/>
                        <a:pt x="2922" y="20945"/>
                        <a:pt x="3049" y="20945"/>
                      </a:cubicBezTo>
                      <a:cubicBezTo>
                        <a:pt x="3049" y="20945"/>
                        <a:pt x="3049" y="20945"/>
                        <a:pt x="3049" y="20945"/>
                      </a:cubicBezTo>
                      <a:cubicBezTo>
                        <a:pt x="3049" y="20945"/>
                        <a:pt x="3049" y="20945"/>
                        <a:pt x="3049" y="20945"/>
                      </a:cubicBezTo>
                      <a:cubicBezTo>
                        <a:pt x="3049" y="20945"/>
                        <a:pt x="3176" y="20782"/>
                        <a:pt x="3176" y="20782"/>
                      </a:cubicBezTo>
                      <a:cubicBezTo>
                        <a:pt x="3176" y="20782"/>
                        <a:pt x="3176" y="20782"/>
                        <a:pt x="3176" y="20782"/>
                      </a:cubicBezTo>
                      <a:cubicBezTo>
                        <a:pt x="3176" y="20782"/>
                        <a:pt x="3304" y="20618"/>
                        <a:pt x="3304" y="20618"/>
                      </a:cubicBezTo>
                      <a:cubicBezTo>
                        <a:pt x="3304" y="20618"/>
                        <a:pt x="3304" y="20618"/>
                        <a:pt x="3304" y="20618"/>
                      </a:cubicBezTo>
                      <a:cubicBezTo>
                        <a:pt x="3431" y="20618"/>
                        <a:pt x="3431" y="20618"/>
                        <a:pt x="3558" y="20618"/>
                      </a:cubicBezTo>
                      <a:cubicBezTo>
                        <a:pt x="3558" y="20618"/>
                        <a:pt x="3558" y="20618"/>
                        <a:pt x="3558" y="20618"/>
                      </a:cubicBezTo>
                      <a:cubicBezTo>
                        <a:pt x="3558" y="20618"/>
                        <a:pt x="3558" y="20618"/>
                        <a:pt x="3685" y="20618"/>
                      </a:cubicBezTo>
                      <a:cubicBezTo>
                        <a:pt x="3685" y="20618"/>
                        <a:pt x="3685" y="20618"/>
                        <a:pt x="3685" y="20618"/>
                      </a:cubicBezTo>
                      <a:cubicBezTo>
                        <a:pt x="4066" y="20782"/>
                        <a:pt x="4066" y="21109"/>
                        <a:pt x="4193" y="21273"/>
                      </a:cubicBezTo>
                      <a:cubicBezTo>
                        <a:pt x="4193" y="21273"/>
                        <a:pt x="4193" y="21436"/>
                        <a:pt x="4193" y="21436"/>
                      </a:cubicBezTo>
                      <a:cubicBezTo>
                        <a:pt x="4193" y="21600"/>
                        <a:pt x="4193" y="21600"/>
                        <a:pt x="4193" y="21600"/>
                      </a:cubicBezTo>
                      <a:cubicBezTo>
                        <a:pt x="4320" y="21600"/>
                        <a:pt x="4320" y="21600"/>
                        <a:pt x="4447" y="21600"/>
                      </a:cubicBezTo>
                      <a:cubicBezTo>
                        <a:pt x="4447" y="21600"/>
                        <a:pt x="4447" y="21600"/>
                        <a:pt x="4447" y="21600"/>
                      </a:cubicBezTo>
                      <a:cubicBezTo>
                        <a:pt x="4447" y="21600"/>
                        <a:pt x="4447" y="21600"/>
                        <a:pt x="4447" y="21600"/>
                      </a:cubicBezTo>
                      <a:cubicBezTo>
                        <a:pt x="4447" y="20945"/>
                        <a:pt x="5209" y="19964"/>
                        <a:pt x="5209" y="19964"/>
                      </a:cubicBezTo>
                      <a:cubicBezTo>
                        <a:pt x="5209" y="19964"/>
                        <a:pt x="5209" y="19800"/>
                        <a:pt x="5209" y="19636"/>
                      </a:cubicBezTo>
                      <a:cubicBezTo>
                        <a:pt x="5209" y="19145"/>
                        <a:pt x="5336" y="18818"/>
                        <a:pt x="5464" y="18491"/>
                      </a:cubicBezTo>
                      <a:cubicBezTo>
                        <a:pt x="5591" y="18327"/>
                        <a:pt x="5845" y="18327"/>
                        <a:pt x="6099" y="18327"/>
                      </a:cubicBezTo>
                      <a:cubicBezTo>
                        <a:pt x="6226" y="18327"/>
                        <a:pt x="6226" y="18327"/>
                        <a:pt x="6353" y="18327"/>
                      </a:cubicBezTo>
                      <a:cubicBezTo>
                        <a:pt x="6480" y="18327"/>
                        <a:pt x="6734" y="18327"/>
                        <a:pt x="6861" y="18327"/>
                      </a:cubicBezTo>
                      <a:cubicBezTo>
                        <a:pt x="6988" y="18491"/>
                        <a:pt x="6988" y="18491"/>
                        <a:pt x="6988" y="18491"/>
                      </a:cubicBezTo>
                      <a:cubicBezTo>
                        <a:pt x="6988" y="18491"/>
                        <a:pt x="7115" y="18327"/>
                        <a:pt x="7115" y="18327"/>
                      </a:cubicBezTo>
                      <a:cubicBezTo>
                        <a:pt x="7242" y="18164"/>
                        <a:pt x="7496" y="18000"/>
                        <a:pt x="7624" y="18000"/>
                      </a:cubicBezTo>
                      <a:cubicBezTo>
                        <a:pt x="7751" y="18000"/>
                        <a:pt x="7878" y="18000"/>
                        <a:pt x="8005" y="18164"/>
                      </a:cubicBezTo>
                      <a:cubicBezTo>
                        <a:pt x="8132" y="18164"/>
                        <a:pt x="8259" y="18327"/>
                        <a:pt x="8513" y="18327"/>
                      </a:cubicBezTo>
                      <a:cubicBezTo>
                        <a:pt x="8640" y="18327"/>
                        <a:pt x="9021" y="18327"/>
                        <a:pt x="9148" y="18655"/>
                      </a:cubicBezTo>
                      <a:cubicBezTo>
                        <a:pt x="9275" y="18655"/>
                        <a:pt x="9402" y="18982"/>
                        <a:pt x="9402" y="19145"/>
                      </a:cubicBezTo>
                      <a:cubicBezTo>
                        <a:pt x="9529" y="19309"/>
                        <a:pt x="9529" y="19473"/>
                        <a:pt x="9656" y="19473"/>
                      </a:cubicBezTo>
                      <a:cubicBezTo>
                        <a:pt x="10165" y="19145"/>
                        <a:pt x="10673" y="18982"/>
                        <a:pt x="10927" y="18982"/>
                      </a:cubicBezTo>
                      <a:cubicBezTo>
                        <a:pt x="11181" y="18982"/>
                        <a:pt x="11435" y="19145"/>
                        <a:pt x="11816" y="19473"/>
                      </a:cubicBezTo>
                      <a:cubicBezTo>
                        <a:pt x="11944" y="19636"/>
                        <a:pt x="12071" y="19800"/>
                        <a:pt x="12198" y="19800"/>
                      </a:cubicBezTo>
                      <a:cubicBezTo>
                        <a:pt x="12325" y="19800"/>
                        <a:pt x="12579" y="19964"/>
                        <a:pt x="12833" y="19964"/>
                      </a:cubicBezTo>
                      <a:cubicBezTo>
                        <a:pt x="13214" y="19964"/>
                        <a:pt x="13341" y="19800"/>
                        <a:pt x="13341" y="19800"/>
                      </a:cubicBezTo>
                      <a:cubicBezTo>
                        <a:pt x="13468" y="19800"/>
                        <a:pt x="13468" y="19636"/>
                        <a:pt x="13595" y="19473"/>
                      </a:cubicBezTo>
                      <a:cubicBezTo>
                        <a:pt x="13849" y="19309"/>
                        <a:pt x="14104" y="18982"/>
                        <a:pt x="14485" y="18982"/>
                      </a:cubicBezTo>
                      <a:cubicBezTo>
                        <a:pt x="14612" y="18982"/>
                        <a:pt x="14612" y="18982"/>
                        <a:pt x="14612" y="18982"/>
                      </a:cubicBezTo>
                      <a:cubicBezTo>
                        <a:pt x="14739" y="18982"/>
                        <a:pt x="14993" y="18982"/>
                        <a:pt x="15247" y="18982"/>
                      </a:cubicBezTo>
                      <a:cubicBezTo>
                        <a:pt x="15374" y="18982"/>
                        <a:pt x="15628" y="18818"/>
                        <a:pt x="15755" y="18818"/>
                      </a:cubicBezTo>
                      <a:cubicBezTo>
                        <a:pt x="15755" y="18818"/>
                        <a:pt x="15755" y="18818"/>
                        <a:pt x="15755" y="18818"/>
                      </a:cubicBezTo>
                      <a:cubicBezTo>
                        <a:pt x="15755" y="18818"/>
                        <a:pt x="15755" y="18818"/>
                        <a:pt x="15755" y="18818"/>
                      </a:cubicBezTo>
                      <a:cubicBezTo>
                        <a:pt x="16136" y="18818"/>
                        <a:pt x="16264" y="18982"/>
                        <a:pt x="16391" y="18982"/>
                      </a:cubicBezTo>
                      <a:cubicBezTo>
                        <a:pt x="16391" y="18982"/>
                        <a:pt x="16391" y="18982"/>
                        <a:pt x="16518" y="18982"/>
                      </a:cubicBezTo>
                      <a:cubicBezTo>
                        <a:pt x="16518" y="18982"/>
                        <a:pt x="16518" y="18982"/>
                        <a:pt x="16518" y="18982"/>
                      </a:cubicBezTo>
                      <a:cubicBezTo>
                        <a:pt x="16645" y="19145"/>
                        <a:pt x="17026" y="19309"/>
                        <a:pt x="17280" y="19309"/>
                      </a:cubicBezTo>
                      <a:cubicBezTo>
                        <a:pt x="17280" y="19473"/>
                        <a:pt x="17407" y="19309"/>
                        <a:pt x="17407" y="19309"/>
                      </a:cubicBezTo>
                      <a:cubicBezTo>
                        <a:pt x="17534" y="19309"/>
                        <a:pt x="17788" y="18982"/>
                        <a:pt x="17915" y="18818"/>
                      </a:cubicBezTo>
                      <a:cubicBezTo>
                        <a:pt x="18042" y="18491"/>
                        <a:pt x="18296" y="18164"/>
                        <a:pt x="18551" y="18164"/>
                      </a:cubicBezTo>
                      <a:cubicBezTo>
                        <a:pt x="18551" y="18164"/>
                        <a:pt x="18551" y="18164"/>
                        <a:pt x="18551" y="18164"/>
                      </a:cubicBezTo>
                      <a:cubicBezTo>
                        <a:pt x="18551" y="18000"/>
                        <a:pt x="18551" y="18000"/>
                        <a:pt x="18551" y="17836"/>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52" name="Shape 4185"/>
                <p:cNvSpPr/>
                <p:nvPr/>
              </p:nvSpPr>
              <p:spPr>
                <a:xfrm>
                  <a:off x="938802" y="560842"/>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53" name="Shape 4186"/>
                <p:cNvSpPr/>
                <p:nvPr/>
              </p:nvSpPr>
              <p:spPr>
                <a:xfrm>
                  <a:off x="926853" y="564697"/>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54" name="Shape 4187"/>
                <p:cNvSpPr/>
                <p:nvPr/>
              </p:nvSpPr>
              <p:spPr>
                <a:xfrm>
                  <a:off x="947951" y="556308"/>
                  <a:ext cx="35848" cy="77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12000" y="7200"/>
                        <a:pt x="0" y="21600"/>
                      </a:cubicBezTo>
                      <a:cubicBezTo>
                        <a:pt x="12000" y="720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55" name="Shape 4188"/>
                <p:cNvSpPr/>
                <p:nvPr/>
              </p:nvSpPr>
              <p:spPr>
                <a:xfrm>
                  <a:off x="942785" y="560842"/>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56" name="Shape 4189"/>
                <p:cNvSpPr/>
                <p:nvPr/>
              </p:nvSpPr>
              <p:spPr>
                <a:xfrm>
                  <a:off x="1063458" y="382851"/>
                  <a:ext cx="183218" cy="10793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57" name="Shape 4190"/>
                <p:cNvSpPr/>
                <p:nvPr/>
              </p:nvSpPr>
              <p:spPr>
                <a:xfrm>
                  <a:off x="922870" y="566624"/>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58" name="Shape 4191"/>
                <p:cNvSpPr/>
                <p:nvPr/>
              </p:nvSpPr>
              <p:spPr>
                <a:xfrm>
                  <a:off x="1293288" y="383531"/>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59" name="Shape 4192"/>
                <p:cNvSpPr/>
                <p:nvPr/>
              </p:nvSpPr>
              <p:spPr>
                <a:xfrm>
                  <a:off x="1246675" y="379676"/>
                  <a:ext cx="11950"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60" name="Shape 4193"/>
                <p:cNvSpPr/>
                <p:nvPr/>
              </p:nvSpPr>
              <p:spPr>
                <a:xfrm>
                  <a:off x="1277356" y="383531"/>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61" name="Shape 4194"/>
                <p:cNvSpPr/>
                <p:nvPr/>
              </p:nvSpPr>
              <p:spPr>
                <a:xfrm>
                  <a:off x="1285322" y="383531"/>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62" name="Shape 4195"/>
                <p:cNvSpPr/>
                <p:nvPr/>
              </p:nvSpPr>
              <p:spPr>
                <a:xfrm>
                  <a:off x="1262607" y="379676"/>
                  <a:ext cx="7967"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63" name="Shape 4196"/>
                <p:cNvSpPr/>
                <p:nvPr/>
              </p:nvSpPr>
              <p:spPr>
                <a:xfrm>
                  <a:off x="1269390" y="383531"/>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64" name="Shape 4197"/>
                <p:cNvSpPr/>
                <p:nvPr/>
              </p:nvSpPr>
              <p:spPr>
                <a:xfrm>
                  <a:off x="1245492" y="381604"/>
                  <a:ext cx="6351" cy="6351"/>
                </a:xfrm>
                <a:prstGeom prst="rect">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65" name="Shape 4198"/>
                <p:cNvSpPr/>
                <p:nvPr/>
              </p:nvSpPr>
              <p:spPr>
                <a:xfrm>
                  <a:off x="1214811" y="805608"/>
                  <a:ext cx="19916"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2960" y="0"/>
                        <a:pt x="17280" y="21600"/>
                        <a:pt x="21600" y="21600"/>
                      </a:cubicBezTo>
                      <a:cubicBezTo>
                        <a:pt x="17280" y="21600"/>
                        <a:pt x="1296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66" name="Shape 4199"/>
                <p:cNvSpPr/>
                <p:nvPr/>
              </p:nvSpPr>
              <p:spPr>
                <a:xfrm>
                  <a:off x="932019" y="794045"/>
                  <a:ext cx="19916"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0"/>
                        <a:pt x="12960" y="0"/>
                        <a:pt x="17280" y="0"/>
                      </a:cubicBezTo>
                      <a:cubicBezTo>
                        <a:pt x="21600" y="21600"/>
                        <a:pt x="21600" y="21600"/>
                        <a:pt x="21600" y="21600"/>
                      </a:cubicBezTo>
                      <a:cubicBezTo>
                        <a:pt x="17280" y="0"/>
                        <a:pt x="17280" y="0"/>
                        <a:pt x="17280" y="0"/>
                      </a:cubicBezTo>
                      <a:cubicBezTo>
                        <a:pt x="12960" y="0"/>
                        <a:pt x="432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67" name="Shape 4200"/>
                <p:cNvSpPr/>
                <p:nvPr/>
              </p:nvSpPr>
              <p:spPr>
                <a:xfrm>
                  <a:off x="1182948" y="807536"/>
                  <a:ext cx="15933"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68" name="Shape 4201"/>
                <p:cNvSpPr/>
                <p:nvPr/>
              </p:nvSpPr>
              <p:spPr>
                <a:xfrm>
                  <a:off x="1238709" y="809463"/>
                  <a:ext cx="23899"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00" y="21600"/>
                        <a:pt x="3600" y="10800"/>
                        <a:pt x="0" y="0"/>
                      </a:cubicBezTo>
                      <a:cubicBezTo>
                        <a:pt x="3600" y="10800"/>
                        <a:pt x="144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69" name="Shape 4202"/>
                <p:cNvSpPr/>
                <p:nvPr/>
              </p:nvSpPr>
              <p:spPr>
                <a:xfrm>
                  <a:off x="829269" y="853111"/>
                  <a:ext cx="6351" cy="771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10800"/>
                        <a:pt x="21600" y="0"/>
                        <a:pt x="21600" y="0"/>
                      </a:cubicBezTo>
                      <a:cubicBezTo>
                        <a:pt x="21600" y="0"/>
                        <a:pt x="21600" y="0"/>
                        <a:pt x="21600" y="0"/>
                      </a:cubicBezTo>
                      <a:cubicBezTo>
                        <a:pt x="0" y="0"/>
                        <a:pt x="0" y="108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70" name="Shape 4203"/>
                <p:cNvSpPr/>
                <p:nvPr/>
              </p:nvSpPr>
              <p:spPr>
                <a:xfrm>
                  <a:off x="868291" y="865354"/>
                  <a:ext cx="7967"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71" name="Shape 4204"/>
                <p:cNvSpPr/>
                <p:nvPr/>
              </p:nvSpPr>
              <p:spPr>
                <a:xfrm>
                  <a:off x="847193" y="842227"/>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72" name="Shape 4205"/>
                <p:cNvSpPr/>
                <p:nvPr/>
              </p:nvSpPr>
              <p:spPr>
                <a:xfrm>
                  <a:off x="912912" y="670698"/>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73" name="Shape 4206"/>
                <p:cNvSpPr/>
                <p:nvPr/>
              </p:nvSpPr>
              <p:spPr>
                <a:xfrm>
                  <a:off x="912912" y="666843"/>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74" name="Shape 4207"/>
                <p:cNvSpPr/>
                <p:nvPr/>
              </p:nvSpPr>
              <p:spPr>
                <a:xfrm>
                  <a:off x="916895" y="598708"/>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75" name="Shape 4208"/>
                <p:cNvSpPr/>
                <p:nvPr/>
              </p:nvSpPr>
              <p:spPr>
                <a:xfrm>
                  <a:off x="912912" y="655279"/>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76" name="Shape 4209"/>
                <p:cNvSpPr/>
                <p:nvPr/>
              </p:nvSpPr>
              <p:spPr>
                <a:xfrm>
                  <a:off x="916895" y="579435"/>
                  <a:ext cx="2541" cy="11565"/>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77" name="Shape 4210"/>
                <p:cNvSpPr/>
                <p:nvPr/>
              </p:nvSpPr>
              <p:spPr>
                <a:xfrm>
                  <a:off x="912912" y="674552"/>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78" name="Shape 4211"/>
                <p:cNvSpPr/>
                <p:nvPr/>
              </p:nvSpPr>
              <p:spPr>
                <a:xfrm>
                  <a:off x="916895" y="614127"/>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79" name="Shape 4212"/>
                <p:cNvSpPr/>
                <p:nvPr/>
              </p:nvSpPr>
              <p:spPr>
                <a:xfrm>
                  <a:off x="912912" y="647570"/>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80" name="Shape 4213"/>
                <p:cNvSpPr/>
                <p:nvPr/>
              </p:nvSpPr>
              <p:spPr>
                <a:xfrm>
                  <a:off x="916895" y="628297"/>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81" name="Shape 4214"/>
                <p:cNvSpPr/>
                <p:nvPr/>
              </p:nvSpPr>
              <p:spPr>
                <a:xfrm>
                  <a:off x="916895" y="637934"/>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82" name="Shape 4215"/>
                <p:cNvSpPr/>
                <p:nvPr/>
              </p:nvSpPr>
              <p:spPr>
                <a:xfrm>
                  <a:off x="759567" y="747790"/>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cubicBezTo>
                        <a:pt x="0" y="21600"/>
                        <a:pt x="21600" y="2160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83" name="Shape 4216"/>
                <p:cNvSpPr/>
                <p:nvPr/>
              </p:nvSpPr>
              <p:spPr>
                <a:xfrm>
                  <a:off x="744819" y="749717"/>
                  <a:ext cx="15933"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84" name="Shape 4217"/>
                <p:cNvSpPr/>
                <p:nvPr/>
              </p:nvSpPr>
              <p:spPr>
                <a:xfrm>
                  <a:off x="912912" y="678407"/>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85" name="Shape 4218"/>
                <p:cNvSpPr/>
                <p:nvPr/>
              </p:nvSpPr>
              <p:spPr>
                <a:xfrm>
                  <a:off x="827278" y="857645"/>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86" name="Shape 4219"/>
                <p:cNvSpPr/>
                <p:nvPr/>
              </p:nvSpPr>
              <p:spPr>
                <a:xfrm>
                  <a:off x="815329" y="830663"/>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87" name="Shape 4220"/>
                <p:cNvSpPr/>
                <p:nvPr/>
              </p:nvSpPr>
              <p:spPr>
                <a:xfrm>
                  <a:off x="741644" y="751644"/>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88" name="Shape 4221"/>
                <p:cNvSpPr/>
                <p:nvPr/>
              </p:nvSpPr>
              <p:spPr>
                <a:xfrm>
                  <a:off x="741644" y="759353"/>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89" name="Shape 4222"/>
                <p:cNvSpPr/>
                <p:nvPr/>
              </p:nvSpPr>
              <p:spPr>
                <a:xfrm>
                  <a:off x="743635" y="751644"/>
                  <a:ext cx="6351" cy="6351"/>
                </a:xfrm>
                <a:prstGeom prst="rect">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90" name="Shape 4223"/>
                <p:cNvSpPr/>
                <p:nvPr/>
              </p:nvSpPr>
              <p:spPr>
                <a:xfrm>
                  <a:off x="1314386" y="382851"/>
                  <a:ext cx="410249" cy="674554"/>
                </a:xfrm>
                <a:custGeom>
                  <a:avLst/>
                  <a:gdLst/>
                  <a:ahLst/>
                  <a:cxnLst>
                    <a:cxn ang="0">
                      <a:pos x="wd2" y="hd2"/>
                    </a:cxn>
                    <a:cxn ang="5400000">
                      <a:pos x="wd2" y="hd2"/>
                    </a:cxn>
                    <a:cxn ang="10800000">
                      <a:pos x="wd2" y="hd2"/>
                    </a:cxn>
                    <a:cxn ang="16200000">
                      <a:pos x="wd2" y="hd2"/>
                    </a:cxn>
                  </a:cxnLst>
                  <a:rect l="0" t="0" r="r" b="b"/>
                  <a:pathLst>
                    <a:path w="21600" h="21600" extrusionOk="0">
                      <a:moveTo>
                        <a:pt x="4200" y="21482"/>
                      </a:moveTo>
                      <a:cubicBezTo>
                        <a:pt x="4200" y="21600"/>
                        <a:pt x="4200" y="21600"/>
                        <a:pt x="4200" y="21600"/>
                      </a:cubicBezTo>
                      <a:cubicBezTo>
                        <a:pt x="4200" y="21600"/>
                        <a:pt x="4200" y="21600"/>
                        <a:pt x="4200" y="21600"/>
                      </a:cubicBezTo>
                      <a:cubicBezTo>
                        <a:pt x="4400" y="21600"/>
                        <a:pt x="4400" y="21600"/>
                        <a:pt x="4400" y="21600"/>
                      </a:cubicBezTo>
                      <a:cubicBezTo>
                        <a:pt x="4400" y="21600"/>
                        <a:pt x="4800" y="21482"/>
                        <a:pt x="5000" y="21364"/>
                      </a:cubicBezTo>
                      <a:cubicBezTo>
                        <a:pt x="5200" y="21128"/>
                        <a:pt x="5400" y="21128"/>
                        <a:pt x="5600" y="21128"/>
                      </a:cubicBezTo>
                      <a:cubicBezTo>
                        <a:pt x="5800" y="21128"/>
                        <a:pt x="6000" y="21246"/>
                        <a:pt x="6200" y="21246"/>
                      </a:cubicBezTo>
                      <a:cubicBezTo>
                        <a:pt x="6400" y="21246"/>
                        <a:pt x="6400" y="21364"/>
                        <a:pt x="6400" y="21364"/>
                      </a:cubicBezTo>
                      <a:cubicBezTo>
                        <a:pt x="6800" y="21010"/>
                        <a:pt x="7800" y="20892"/>
                        <a:pt x="8400" y="20892"/>
                      </a:cubicBezTo>
                      <a:cubicBezTo>
                        <a:pt x="8600" y="20892"/>
                        <a:pt x="9000" y="20892"/>
                        <a:pt x="9000" y="20774"/>
                      </a:cubicBezTo>
                      <a:cubicBezTo>
                        <a:pt x="9400" y="20774"/>
                        <a:pt x="9400" y="20774"/>
                        <a:pt x="9400" y="20774"/>
                      </a:cubicBezTo>
                      <a:cubicBezTo>
                        <a:pt x="9800" y="20656"/>
                        <a:pt x="10600" y="20420"/>
                        <a:pt x="11000" y="20302"/>
                      </a:cubicBezTo>
                      <a:cubicBezTo>
                        <a:pt x="10800" y="20184"/>
                        <a:pt x="10800" y="20184"/>
                        <a:pt x="10800" y="20184"/>
                      </a:cubicBezTo>
                      <a:cubicBezTo>
                        <a:pt x="10800" y="20066"/>
                        <a:pt x="10600" y="19711"/>
                        <a:pt x="11200" y="19475"/>
                      </a:cubicBezTo>
                      <a:cubicBezTo>
                        <a:pt x="11400" y="19357"/>
                        <a:pt x="11800" y="19357"/>
                        <a:pt x="12200" y="19357"/>
                      </a:cubicBezTo>
                      <a:cubicBezTo>
                        <a:pt x="12800" y="19357"/>
                        <a:pt x="12800" y="19357"/>
                        <a:pt x="12800" y="19357"/>
                      </a:cubicBezTo>
                      <a:cubicBezTo>
                        <a:pt x="13400" y="19357"/>
                        <a:pt x="14000" y="19357"/>
                        <a:pt x="14200" y="19121"/>
                      </a:cubicBezTo>
                      <a:cubicBezTo>
                        <a:pt x="14800" y="18767"/>
                        <a:pt x="15600" y="18295"/>
                        <a:pt x="16200" y="17941"/>
                      </a:cubicBezTo>
                      <a:cubicBezTo>
                        <a:pt x="16200" y="17941"/>
                        <a:pt x="16400" y="17823"/>
                        <a:pt x="16400" y="17823"/>
                      </a:cubicBezTo>
                      <a:cubicBezTo>
                        <a:pt x="16600" y="17823"/>
                        <a:pt x="16600" y="17823"/>
                        <a:pt x="16600" y="17705"/>
                      </a:cubicBezTo>
                      <a:cubicBezTo>
                        <a:pt x="16600" y="17587"/>
                        <a:pt x="16600" y="17351"/>
                        <a:pt x="17000" y="17115"/>
                      </a:cubicBezTo>
                      <a:cubicBezTo>
                        <a:pt x="17400" y="16997"/>
                        <a:pt x="18200" y="16643"/>
                        <a:pt x="18800" y="16643"/>
                      </a:cubicBezTo>
                      <a:cubicBezTo>
                        <a:pt x="18800" y="16643"/>
                        <a:pt x="18800" y="16643"/>
                        <a:pt x="18800" y="16643"/>
                      </a:cubicBezTo>
                      <a:cubicBezTo>
                        <a:pt x="18800" y="16643"/>
                        <a:pt x="18800" y="16643"/>
                        <a:pt x="18800" y="16643"/>
                      </a:cubicBezTo>
                      <a:cubicBezTo>
                        <a:pt x="19000" y="16643"/>
                        <a:pt x="19000" y="16643"/>
                        <a:pt x="19000" y="16643"/>
                      </a:cubicBezTo>
                      <a:cubicBezTo>
                        <a:pt x="19000" y="16643"/>
                        <a:pt x="19000" y="16643"/>
                        <a:pt x="19200" y="16643"/>
                      </a:cubicBezTo>
                      <a:cubicBezTo>
                        <a:pt x="19200" y="16407"/>
                        <a:pt x="19200" y="16407"/>
                        <a:pt x="19200" y="16407"/>
                      </a:cubicBezTo>
                      <a:cubicBezTo>
                        <a:pt x="18800" y="16289"/>
                        <a:pt x="18200" y="15934"/>
                        <a:pt x="18200" y="15462"/>
                      </a:cubicBezTo>
                      <a:cubicBezTo>
                        <a:pt x="18200" y="15344"/>
                        <a:pt x="18200" y="15226"/>
                        <a:pt x="18200" y="15108"/>
                      </a:cubicBezTo>
                      <a:cubicBezTo>
                        <a:pt x="18200" y="14990"/>
                        <a:pt x="18200" y="14754"/>
                        <a:pt x="18200" y="14754"/>
                      </a:cubicBezTo>
                      <a:cubicBezTo>
                        <a:pt x="17800" y="14754"/>
                        <a:pt x="17400" y="14636"/>
                        <a:pt x="17200" y="14400"/>
                      </a:cubicBezTo>
                      <a:cubicBezTo>
                        <a:pt x="17000" y="14164"/>
                        <a:pt x="17200" y="13810"/>
                        <a:pt x="17600" y="13574"/>
                      </a:cubicBezTo>
                      <a:cubicBezTo>
                        <a:pt x="17600" y="13574"/>
                        <a:pt x="17600" y="13456"/>
                        <a:pt x="17400" y="13338"/>
                      </a:cubicBezTo>
                      <a:cubicBezTo>
                        <a:pt x="17400" y="13102"/>
                        <a:pt x="17200" y="12866"/>
                        <a:pt x="17400" y="12748"/>
                      </a:cubicBezTo>
                      <a:cubicBezTo>
                        <a:pt x="17400" y="12630"/>
                        <a:pt x="17600" y="12511"/>
                        <a:pt x="18000" y="12511"/>
                      </a:cubicBezTo>
                      <a:cubicBezTo>
                        <a:pt x="18200" y="12511"/>
                        <a:pt x="18200" y="12511"/>
                        <a:pt x="18200" y="12275"/>
                      </a:cubicBezTo>
                      <a:cubicBezTo>
                        <a:pt x="18200" y="12039"/>
                        <a:pt x="18200" y="11685"/>
                        <a:pt x="19000" y="11567"/>
                      </a:cubicBezTo>
                      <a:cubicBezTo>
                        <a:pt x="19200" y="11567"/>
                        <a:pt x="19400" y="11449"/>
                        <a:pt x="19400" y="10977"/>
                      </a:cubicBezTo>
                      <a:cubicBezTo>
                        <a:pt x="19400" y="10505"/>
                        <a:pt x="20800" y="10151"/>
                        <a:pt x="21600" y="10033"/>
                      </a:cubicBezTo>
                      <a:cubicBezTo>
                        <a:pt x="21600" y="10033"/>
                        <a:pt x="21600" y="10033"/>
                        <a:pt x="21600" y="10033"/>
                      </a:cubicBezTo>
                      <a:cubicBezTo>
                        <a:pt x="21600" y="9915"/>
                        <a:pt x="21600" y="9561"/>
                        <a:pt x="21600" y="9207"/>
                      </a:cubicBezTo>
                      <a:cubicBezTo>
                        <a:pt x="21600" y="9089"/>
                        <a:pt x="21600" y="8970"/>
                        <a:pt x="21600" y="8852"/>
                      </a:cubicBezTo>
                      <a:cubicBezTo>
                        <a:pt x="21600" y="5311"/>
                        <a:pt x="21600" y="5311"/>
                        <a:pt x="21600" y="5311"/>
                      </a:cubicBezTo>
                      <a:cubicBezTo>
                        <a:pt x="4800" y="0"/>
                        <a:pt x="4800" y="0"/>
                        <a:pt x="4800" y="0"/>
                      </a:cubicBezTo>
                      <a:cubicBezTo>
                        <a:pt x="3200" y="590"/>
                        <a:pt x="3200" y="590"/>
                        <a:pt x="3200" y="590"/>
                      </a:cubicBezTo>
                      <a:cubicBezTo>
                        <a:pt x="3200" y="1180"/>
                        <a:pt x="3400" y="1652"/>
                        <a:pt x="3400" y="1889"/>
                      </a:cubicBezTo>
                      <a:cubicBezTo>
                        <a:pt x="3400" y="1889"/>
                        <a:pt x="3400" y="1889"/>
                        <a:pt x="3400" y="1889"/>
                      </a:cubicBezTo>
                      <a:cubicBezTo>
                        <a:pt x="3400" y="2007"/>
                        <a:pt x="3400" y="2007"/>
                        <a:pt x="3400" y="2007"/>
                      </a:cubicBezTo>
                      <a:cubicBezTo>
                        <a:pt x="3400" y="2007"/>
                        <a:pt x="3400" y="2007"/>
                        <a:pt x="3400" y="2007"/>
                      </a:cubicBezTo>
                      <a:cubicBezTo>
                        <a:pt x="3400" y="2125"/>
                        <a:pt x="3400" y="2125"/>
                        <a:pt x="3400" y="2125"/>
                      </a:cubicBezTo>
                      <a:cubicBezTo>
                        <a:pt x="3400" y="2125"/>
                        <a:pt x="3600" y="2361"/>
                        <a:pt x="3600" y="2479"/>
                      </a:cubicBezTo>
                      <a:cubicBezTo>
                        <a:pt x="4000" y="2715"/>
                        <a:pt x="4400" y="2951"/>
                        <a:pt x="4200" y="3305"/>
                      </a:cubicBezTo>
                      <a:cubicBezTo>
                        <a:pt x="4200" y="3541"/>
                        <a:pt x="4400" y="3541"/>
                        <a:pt x="4400" y="3659"/>
                      </a:cubicBezTo>
                      <a:cubicBezTo>
                        <a:pt x="4600" y="3777"/>
                        <a:pt x="4800" y="4013"/>
                        <a:pt x="4600" y="4367"/>
                      </a:cubicBezTo>
                      <a:cubicBezTo>
                        <a:pt x="4400" y="4957"/>
                        <a:pt x="4200" y="5430"/>
                        <a:pt x="4200" y="5784"/>
                      </a:cubicBezTo>
                      <a:cubicBezTo>
                        <a:pt x="4200" y="9089"/>
                        <a:pt x="4000" y="9207"/>
                        <a:pt x="3800" y="9325"/>
                      </a:cubicBezTo>
                      <a:cubicBezTo>
                        <a:pt x="3600" y="9443"/>
                        <a:pt x="600" y="11213"/>
                        <a:pt x="400" y="11803"/>
                      </a:cubicBezTo>
                      <a:cubicBezTo>
                        <a:pt x="400" y="12157"/>
                        <a:pt x="200" y="12275"/>
                        <a:pt x="0" y="12393"/>
                      </a:cubicBezTo>
                      <a:cubicBezTo>
                        <a:pt x="0" y="12511"/>
                        <a:pt x="0" y="12511"/>
                        <a:pt x="0" y="12866"/>
                      </a:cubicBezTo>
                      <a:cubicBezTo>
                        <a:pt x="0" y="12984"/>
                        <a:pt x="0" y="12984"/>
                        <a:pt x="0" y="12984"/>
                      </a:cubicBezTo>
                      <a:cubicBezTo>
                        <a:pt x="0" y="13102"/>
                        <a:pt x="0" y="13102"/>
                        <a:pt x="0" y="13102"/>
                      </a:cubicBezTo>
                      <a:cubicBezTo>
                        <a:pt x="0" y="13220"/>
                        <a:pt x="0" y="13220"/>
                        <a:pt x="0" y="13220"/>
                      </a:cubicBezTo>
                      <a:cubicBezTo>
                        <a:pt x="0" y="13220"/>
                        <a:pt x="0" y="13220"/>
                        <a:pt x="200" y="13338"/>
                      </a:cubicBezTo>
                      <a:cubicBezTo>
                        <a:pt x="200" y="13338"/>
                        <a:pt x="200" y="13338"/>
                        <a:pt x="200" y="13456"/>
                      </a:cubicBezTo>
                      <a:cubicBezTo>
                        <a:pt x="200" y="13456"/>
                        <a:pt x="200" y="13456"/>
                        <a:pt x="200" y="13456"/>
                      </a:cubicBezTo>
                      <a:cubicBezTo>
                        <a:pt x="400" y="13456"/>
                        <a:pt x="400" y="13456"/>
                        <a:pt x="400" y="13456"/>
                      </a:cubicBezTo>
                      <a:cubicBezTo>
                        <a:pt x="400" y="13574"/>
                        <a:pt x="600" y="13574"/>
                        <a:pt x="600" y="13692"/>
                      </a:cubicBezTo>
                      <a:cubicBezTo>
                        <a:pt x="800" y="13810"/>
                        <a:pt x="800" y="13928"/>
                        <a:pt x="1000" y="13928"/>
                      </a:cubicBezTo>
                      <a:cubicBezTo>
                        <a:pt x="1000" y="13928"/>
                        <a:pt x="1000" y="13928"/>
                        <a:pt x="1000" y="13928"/>
                      </a:cubicBezTo>
                      <a:cubicBezTo>
                        <a:pt x="1000" y="13928"/>
                        <a:pt x="1000" y="13928"/>
                        <a:pt x="1000" y="13928"/>
                      </a:cubicBezTo>
                      <a:cubicBezTo>
                        <a:pt x="1000" y="13928"/>
                        <a:pt x="1000" y="13928"/>
                        <a:pt x="1000" y="13928"/>
                      </a:cubicBezTo>
                      <a:cubicBezTo>
                        <a:pt x="1000" y="13928"/>
                        <a:pt x="1000" y="13928"/>
                        <a:pt x="1000" y="13928"/>
                      </a:cubicBezTo>
                      <a:cubicBezTo>
                        <a:pt x="1000" y="13928"/>
                        <a:pt x="1200" y="13928"/>
                        <a:pt x="1200" y="13928"/>
                      </a:cubicBezTo>
                      <a:cubicBezTo>
                        <a:pt x="1400" y="13928"/>
                        <a:pt x="1400" y="13928"/>
                        <a:pt x="1400" y="13928"/>
                      </a:cubicBezTo>
                      <a:cubicBezTo>
                        <a:pt x="1400" y="13928"/>
                        <a:pt x="1400" y="13928"/>
                        <a:pt x="1400" y="13928"/>
                      </a:cubicBezTo>
                      <a:cubicBezTo>
                        <a:pt x="1400" y="14046"/>
                        <a:pt x="1600" y="14046"/>
                        <a:pt x="1800" y="14046"/>
                      </a:cubicBezTo>
                      <a:cubicBezTo>
                        <a:pt x="1800" y="14164"/>
                        <a:pt x="1800" y="14164"/>
                        <a:pt x="2000" y="14164"/>
                      </a:cubicBezTo>
                      <a:cubicBezTo>
                        <a:pt x="2400" y="14518"/>
                        <a:pt x="2800" y="15108"/>
                        <a:pt x="2800" y="15462"/>
                      </a:cubicBezTo>
                      <a:cubicBezTo>
                        <a:pt x="2800" y="15580"/>
                        <a:pt x="2800" y="15698"/>
                        <a:pt x="3000" y="15816"/>
                      </a:cubicBezTo>
                      <a:cubicBezTo>
                        <a:pt x="3000" y="15934"/>
                        <a:pt x="3200" y="16170"/>
                        <a:pt x="3000" y="16643"/>
                      </a:cubicBezTo>
                      <a:cubicBezTo>
                        <a:pt x="3000" y="17115"/>
                        <a:pt x="3600" y="17941"/>
                        <a:pt x="3800" y="18059"/>
                      </a:cubicBezTo>
                      <a:cubicBezTo>
                        <a:pt x="4200" y="18177"/>
                        <a:pt x="4200" y="18295"/>
                        <a:pt x="4200" y="18413"/>
                      </a:cubicBezTo>
                      <a:cubicBezTo>
                        <a:pt x="4000" y="18649"/>
                        <a:pt x="3600" y="18767"/>
                        <a:pt x="2600" y="18649"/>
                      </a:cubicBezTo>
                      <a:cubicBezTo>
                        <a:pt x="2400" y="18649"/>
                        <a:pt x="2200" y="18649"/>
                        <a:pt x="1800" y="18649"/>
                      </a:cubicBezTo>
                      <a:cubicBezTo>
                        <a:pt x="1400" y="18649"/>
                        <a:pt x="1200" y="18649"/>
                        <a:pt x="1200" y="18649"/>
                      </a:cubicBezTo>
                      <a:cubicBezTo>
                        <a:pt x="1200" y="18767"/>
                        <a:pt x="1200" y="18767"/>
                        <a:pt x="1200" y="18767"/>
                      </a:cubicBezTo>
                      <a:cubicBezTo>
                        <a:pt x="1000" y="18885"/>
                        <a:pt x="1000" y="19121"/>
                        <a:pt x="1600" y="19357"/>
                      </a:cubicBezTo>
                      <a:cubicBezTo>
                        <a:pt x="1800" y="19475"/>
                        <a:pt x="2000" y="19593"/>
                        <a:pt x="2200" y="19711"/>
                      </a:cubicBezTo>
                      <a:cubicBezTo>
                        <a:pt x="2800" y="19948"/>
                        <a:pt x="3400" y="20184"/>
                        <a:pt x="3600" y="20656"/>
                      </a:cubicBezTo>
                      <a:cubicBezTo>
                        <a:pt x="3600" y="20656"/>
                        <a:pt x="3600" y="20774"/>
                        <a:pt x="3600" y="20892"/>
                      </a:cubicBezTo>
                      <a:cubicBezTo>
                        <a:pt x="3600" y="20892"/>
                        <a:pt x="3600" y="20892"/>
                        <a:pt x="3600" y="20892"/>
                      </a:cubicBezTo>
                      <a:cubicBezTo>
                        <a:pt x="3800" y="21010"/>
                        <a:pt x="3800" y="21128"/>
                        <a:pt x="3800" y="21128"/>
                      </a:cubicBezTo>
                      <a:cubicBezTo>
                        <a:pt x="3800" y="21128"/>
                        <a:pt x="3800" y="21128"/>
                        <a:pt x="3800" y="21128"/>
                      </a:cubicBezTo>
                      <a:cubicBezTo>
                        <a:pt x="4000" y="21364"/>
                        <a:pt x="4000" y="21482"/>
                        <a:pt x="4200" y="21482"/>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91" name="Shape 4224"/>
                <p:cNvSpPr/>
                <p:nvPr/>
              </p:nvSpPr>
              <p:spPr>
                <a:xfrm>
                  <a:off x="1405995" y="382851"/>
                  <a:ext cx="318640" cy="16574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92" name="Shape 4225"/>
                <p:cNvSpPr/>
                <p:nvPr/>
              </p:nvSpPr>
              <p:spPr>
                <a:xfrm>
                  <a:off x="1374131" y="382851"/>
                  <a:ext cx="31865" cy="1542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93" name="Shape 4226"/>
                <p:cNvSpPr/>
                <p:nvPr/>
              </p:nvSpPr>
              <p:spPr>
                <a:xfrm>
                  <a:off x="1671672" y="896191"/>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94" name="Shape 4227"/>
                <p:cNvSpPr/>
                <p:nvPr/>
              </p:nvSpPr>
              <p:spPr>
                <a:xfrm>
                  <a:off x="1390871" y="1052302"/>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95" name="Shape 4228"/>
                <p:cNvSpPr/>
                <p:nvPr/>
              </p:nvSpPr>
              <p:spPr>
                <a:xfrm>
                  <a:off x="1637008" y="899366"/>
                  <a:ext cx="35848" cy="154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00" y="0"/>
                        <a:pt x="4800" y="16200"/>
                        <a:pt x="0" y="21600"/>
                      </a:cubicBezTo>
                      <a:cubicBezTo>
                        <a:pt x="4800" y="16200"/>
                        <a:pt x="14400" y="0"/>
                        <a:pt x="21600" y="0"/>
                      </a:cubicBezTo>
                      <a:cubicBezTo>
                        <a:pt x="21600" y="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96" name="Shape 4229"/>
                <p:cNvSpPr/>
                <p:nvPr/>
              </p:nvSpPr>
              <p:spPr>
                <a:xfrm>
                  <a:off x="1392863" y="1054229"/>
                  <a:ext cx="6351" cy="1"/>
                </a:xfrm>
                <a:custGeom>
                  <a:avLst/>
                  <a:gdLst/>
                  <a:ahLst/>
                  <a:cxnLst>
                    <a:cxn ang="0">
                      <a:pos x="wd2" y="hd2"/>
                    </a:cxn>
                    <a:cxn ang="5400000">
                      <a:pos x="wd2" y="hd2"/>
                    </a:cxn>
                    <a:cxn ang="10800000">
                      <a:pos x="wd2" y="hd2"/>
                    </a:cxn>
                    <a:cxn ang="16200000">
                      <a:pos x="wd2" y="hd2"/>
                    </a:cxn>
                  </a:cxnLst>
                  <a:rect l="0" t="0" r="r" b="b"/>
                  <a:pathLst>
                    <a:path w="21600" extrusionOk="0">
                      <a:moveTo>
                        <a:pt x="21600" y="0"/>
                      </a:moveTo>
                      <a:cubicBezTo>
                        <a:pt x="0" y="0"/>
                        <a:pt x="0" y="0"/>
                        <a:pt x="0" y="0"/>
                      </a:cubicBezTo>
                      <a:cubicBezTo>
                        <a:pt x="0" y="0"/>
                        <a:pt x="0" y="0"/>
                        <a:pt x="0" y="0"/>
                      </a:cubicBezTo>
                      <a:lnTo>
                        <a:pt x="21600" y="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97" name="Shape 4230"/>
                <p:cNvSpPr/>
                <p:nvPr/>
              </p:nvSpPr>
              <p:spPr>
                <a:xfrm>
                  <a:off x="1322352" y="803001"/>
                  <a:ext cx="11950" cy="1156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00" y="21600"/>
                        <a:pt x="14400" y="16200"/>
                        <a:pt x="7200" y="10800"/>
                      </a:cubicBezTo>
                      <a:cubicBezTo>
                        <a:pt x="7200" y="5400"/>
                        <a:pt x="0" y="5400"/>
                        <a:pt x="0" y="0"/>
                      </a:cubicBezTo>
                      <a:cubicBezTo>
                        <a:pt x="0" y="5400"/>
                        <a:pt x="7200" y="5400"/>
                        <a:pt x="7200" y="10800"/>
                      </a:cubicBezTo>
                      <a:cubicBezTo>
                        <a:pt x="14400" y="16200"/>
                        <a:pt x="14400" y="21600"/>
                        <a:pt x="14400" y="21600"/>
                      </a:cubicBezTo>
                      <a:cubicBezTo>
                        <a:pt x="21600" y="21600"/>
                        <a:pt x="21600" y="21600"/>
                        <a:pt x="21600" y="21600"/>
                      </a:cubicBezTo>
                      <a:cubicBezTo>
                        <a:pt x="21600" y="21600"/>
                        <a:pt x="21600" y="21600"/>
                        <a:pt x="21600" y="21600"/>
                      </a:cubicBezTo>
                      <a:cubicBezTo>
                        <a:pt x="21600" y="21600"/>
                        <a:pt x="216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98" name="Shape 4231"/>
                <p:cNvSpPr/>
                <p:nvPr/>
              </p:nvSpPr>
              <p:spPr>
                <a:xfrm>
                  <a:off x="1337101" y="811390"/>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699" name="Shape 4232"/>
                <p:cNvSpPr/>
                <p:nvPr/>
              </p:nvSpPr>
              <p:spPr>
                <a:xfrm>
                  <a:off x="1313203" y="795292"/>
                  <a:ext cx="6351" cy="771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0"/>
                        <a:pt x="0" y="0"/>
                      </a:cubicBezTo>
                      <a:cubicBezTo>
                        <a:pt x="0" y="0"/>
                        <a:pt x="0" y="0"/>
                        <a:pt x="21600" y="10800"/>
                      </a:cubicBezTo>
                      <a:cubicBezTo>
                        <a:pt x="21600" y="10800"/>
                        <a:pt x="21600" y="10800"/>
                        <a:pt x="21600" y="21600"/>
                      </a:cubicBezTo>
                      <a:cubicBezTo>
                        <a:pt x="21600" y="10800"/>
                        <a:pt x="21600" y="10800"/>
                        <a:pt x="21600" y="10800"/>
                      </a:cubicBezTo>
                      <a:cubicBezTo>
                        <a:pt x="0" y="0"/>
                        <a:pt x="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00" name="Shape 4233"/>
                <p:cNvSpPr/>
                <p:nvPr/>
              </p:nvSpPr>
              <p:spPr>
                <a:xfrm>
                  <a:off x="1333118" y="811390"/>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01" name="Shape 4234"/>
                <p:cNvSpPr/>
                <p:nvPr/>
              </p:nvSpPr>
              <p:spPr>
                <a:xfrm>
                  <a:off x="1378922" y="1026568"/>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02" name="Shape 4235"/>
                <p:cNvSpPr/>
                <p:nvPr/>
              </p:nvSpPr>
              <p:spPr>
                <a:xfrm>
                  <a:off x="1386080" y="1041986"/>
                  <a:ext cx="7967" cy="115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14400"/>
                        <a:pt x="10800" y="21600"/>
                        <a:pt x="21600" y="21600"/>
                      </a:cubicBezTo>
                      <a:cubicBezTo>
                        <a:pt x="21600" y="21600"/>
                        <a:pt x="21600" y="21600"/>
                        <a:pt x="21600" y="21600"/>
                      </a:cubicBezTo>
                      <a:cubicBezTo>
                        <a:pt x="10800" y="21600"/>
                        <a:pt x="10800" y="144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03" name="Shape 4236"/>
                <p:cNvSpPr/>
                <p:nvPr/>
              </p:nvSpPr>
              <p:spPr>
                <a:xfrm>
                  <a:off x="1380914" y="1034277"/>
                  <a:ext cx="6351" cy="771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0800"/>
                        <a:pt x="0" y="0"/>
                      </a:cubicBezTo>
                      <a:cubicBezTo>
                        <a:pt x="21600" y="10800"/>
                        <a:pt x="216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04" name="Shape 4237"/>
                <p:cNvSpPr/>
                <p:nvPr/>
              </p:nvSpPr>
              <p:spPr>
                <a:xfrm>
                  <a:off x="1342267" y="813317"/>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00" y="21600"/>
                        <a:pt x="21600" y="21600"/>
                      </a:cubicBezTo>
                      <a:cubicBezTo>
                        <a:pt x="10800" y="21600"/>
                        <a:pt x="0" y="216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05" name="Shape 4238"/>
                <p:cNvSpPr/>
                <p:nvPr/>
              </p:nvSpPr>
              <p:spPr>
                <a:xfrm>
                  <a:off x="1337101" y="811390"/>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06" name="Shape 4239"/>
                <p:cNvSpPr/>
                <p:nvPr/>
              </p:nvSpPr>
              <p:spPr>
                <a:xfrm>
                  <a:off x="1329135" y="811390"/>
                  <a:ext cx="63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cubicBezTo>
                        <a:pt x="21600" y="0"/>
                        <a:pt x="21600" y="0"/>
                        <a:pt x="21600" y="0"/>
                      </a:cubicBezTo>
                      <a:cubicBezTo>
                        <a:pt x="21600" y="0"/>
                        <a:pt x="21600" y="0"/>
                        <a:pt x="21600" y="0"/>
                      </a:cubicBezTo>
                      <a:lnTo>
                        <a:pt x="0" y="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07" name="Shape 4240"/>
                <p:cNvSpPr/>
                <p:nvPr/>
              </p:nvSpPr>
              <p:spPr>
                <a:xfrm>
                  <a:off x="1311211" y="786335"/>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08" name="Shape 4241"/>
                <p:cNvSpPr/>
                <p:nvPr/>
              </p:nvSpPr>
              <p:spPr>
                <a:xfrm>
                  <a:off x="1777366" y="1247"/>
                  <a:ext cx="445143" cy="435570"/>
                </a:xfrm>
                <a:custGeom>
                  <a:avLst/>
                  <a:gdLst/>
                  <a:ahLst/>
                  <a:cxnLst>
                    <a:cxn ang="0">
                      <a:pos x="wd2" y="hd2"/>
                    </a:cxn>
                    <a:cxn ang="5400000">
                      <a:pos x="wd2" y="hd2"/>
                    </a:cxn>
                    <a:cxn ang="10800000">
                      <a:pos x="wd2" y="hd2"/>
                    </a:cxn>
                    <a:cxn ang="16200000">
                      <a:pos x="wd2" y="hd2"/>
                    </a:cxn>
                  </a:cxnLst>
                  <a:rect l="0" t="0" r="r" b="b"/>
                  <a:pathLst>
                    <a:path w="21554" h="21600" extrusionOk="0">
                      <a:moveTo>
                        <a:pt x="19892" y="4759"/>
                      </a:moveTo>
                      <a:cubicBezTo>
                        <a:pt x="20077" y="4393"/>
                        <a:pt x="20077" y="4393"/>
                        <a:pt x="20077" y="4393"/>
                      </a:cubicBezTo>
                      <a:cubicBezTo>
                        <a:pt x="20077" y="4393"/>
                        <a:pt x="20077" y="4393"/>
                        <a:pt x="20077" y="4393"/>
                      </a:cubicBezTo>
                      <a:cubicBezTo>
                        <a:pt x="18969" y="1464"/>
                        <a:pt x="18969" y="1464"/>
                        <a:pt x="18969" y="1464"/>
                      </a:cubicBezTo>
                      <a:cubicBezTo>
                        <a:pt x="18785" y="1464"/>
                        <a:pt x="18416" y="1464"/>
                        <a:pt x="18046" y="1464"/>
                      </a:cubicBezTo>
                      <a:cubicBezTo>
                        <a:pt x="17677" y="1281"/>
                        <a:pt x="17123" y="1281"/>
                        <a:pt x="16754" y="1281"/>
                      </a:cubicBezTo>
                      <a:cubicBezTo>
                        <a:pt x="15646" y="1647"/>
                        <a:pt x="14908" y="1281"/>
                        <a:pt x="13800" y="732"/>
                      </a:cubicBezTo>
                      <a:cubicBezTo>
                        <a:pt x="13616" y="732"/>
                        <a:pt x="13431" y="549"/>
                        <a:pt x="12877" y="549"/>
                      </a:cubicBezTo>
                      <a:cubicBezTo>
                        <a:pt x="11585" y="549"/>
                        <a:pt x="10108" y="1098"/>
                        <a:pt x="9923" y="1281"/>
                      </a:cubicBezTo>
                      <a:cubicBezTo>
                        <a:pt x="9554" y="2014"/>
                        <a:pt x="8262" y="2197"/>
                        <a:pt x="7154" y="1647"/>
                      </a:cubicBezTo>
                      <a:cubicBezTo>
                        <a:pt x="6785" y="1464"/>
                        <a:pt x="6785" y="1464"/>
                        <a:pt x="6785" y="1464"/>
                      </a:cubicBezTo>
                      <a:cubicBezTo>
                        <a:pt x="6046" y="1281"/>
                        <a:pt x="4939" y="732"/>
                        <a:pt x="3462" y="549"/>
                      </a:cubicBezTo>
                      <a:cubicBezTo>
                        <a:pt x="1800" y="549"/>
                        <a:pt x="877" y="366"/>
                        <a:pt x="508" y="0"/>
                      </a:cubicBezTo>
                      <a:cubicBezTo>
                        <a:pt x="508" y="0"/>
                        <a:pt x="508" y="0"/>
                        <a:pt x="508" y="0"/>
                      </a:cubicBezTo>
                      <a:cubicBezTo>
                        <a:pt x="323" y="732"/>
                        <a:pt x="323" y="1098"/>
                        <a:pt x="508" y="1464"/>
                      </a:cubicBezTo>
                      <a:cubicBezTo>
                        <a:pt x="508" y="1831"/>
                        <a:pt x="692" y="2380"/>
                        <a:pt x="139" y="2746"/>
                      </a:cubicBezTo>
                      <a:cubicBezTo>
                        <a:pt x="-46" y="3112"/>
                        <a:pt x="-46" y="3478"/>
                        <a:pt x="139" y="4210"/>
                      </a:cubicBezTo>
                      <a:cubicBezTo>
                        <a:pt x="139" y="4576"/>
                        <a:pt x="323" y="5125"/>
                        <a:pt x="323" y="5675"/>
                      </a:cubicBezTo>
                      <a:cubicBezTo>
                        <a:pt x="323" y="21234"/>
                        <a:pt x="323" y="21234"/>
                        <a:pt x="323" y="21234"/>
                      </a:cubicBezTo>
                      <a:cubicBezTo>
                        <a:pt x="12508" y="21234"/>
                        <a:pt x="12508" y="21234"/>
                        <a:pt x="12508" y="21234"/>
                      </a:cubicBezTo>
                      <a:cubicBezTo>
                        <a:pt x="13062" y="20685"/>
                        <a:pt x="13062" y="20685"/>
                        <a:pt x="13062" y="20685"/>
                      </a:cubicBezTo>
                      <a:cubicBezTo>
                        <a:pt x="13246" y="20685"/>
                        <a:pt x="13431" y="20685"/>
                        <a:pt x="13431" y="20685"/>
                      </a:cubicBezTo>
                      <a:cubicBezTo>
                        <a:pt x="13985" y="20685"/>
                        <a:pt x="14169" y="20868"/>
                        <a:pt x="14539" y="21051"/>
                      </a:cubicBezTo>
                      <a:cubicBezTo>
                        <a:pt x="17123" y="21051"/>
                        <a:pt x="17123" y="21051"/>
                        <a:pt x="17123" y="21051"/>
                      </a:cubicBezTo>
                      <a:cubicBezTo>
                        <a:pt x="17308" y="21234"/>
                        <a:pt x="17308" y="21234"/>
                        <a:pt x="17308" y="21234"/>
                      </a:cubicBezTo>
                      <a:cubicBezTo>
                        <a:pt x="17492" y="21234"/>
                        <a:pt x="17677" y="21600"/>
                        <a:pt x="18046" y="21600"/>
                      </a:cubicBezTo>
                      <a:cubicBezTo>
                        <a:pt x="18231" y="21600"/>
                        <a:pt x="18231" y="21600"/>
                        <a:pt x="18231" y="21417"/>
                      </a:cubicBezTo>
                      <a:cubicBezTo>
                        <a:pt x="18416" y="21234"/>
                        <a:pt x="18600" y="20685"/>
                        <a:pt x="19339" y="20685"/>
                      </a:cubicBezTo>
                      <a:cubicBezTo>
                        <a:pt x="19523" y="20685"/>
                        <a:pt x="19708" y="20502"/>
                        <a:pt x="19892" y="20136"/>
                      </a:cubicBezTo>
                      <a:cubicBezTo>
                        <a:pt x="20077" y="19769"/>
                        <a:pt x="20262" y="19220"/>
                        <a:pt x="20631" y="19220"/>
                      </a:cubicBezTo>
                      <a:cubicBezTo>
                        <a:pt x="21000" y="19220"/>
                        <a:pt x="21000" y="19220"/>
                        <a:pt x="21000" y="19220"/>
                      </a:cubicBezTo>
                      <a:cubicBezTo>
                        <a:pt x="21185" y="19220"/>
                        <a:pt x="21185" y="19037"/>
                        <a:pt x="21369" y="18671"/>
                      </a:cubicBezTo>
                      <a:cubicBezTo>
                        <a:pt x="21554" y="18671"/>
                        <a:pt x="21554" y="18671"/>
                        <a:pt x="21554" y="18671"/>
                      </a:cubicBezTo>
                      <a:cubicBezTo>
                        <a:pt x="21554" y="18305"/>
                        <a:pt x="21554" y="18122"/>
                        <a:pt x="21554" y="17939"/>
                      </a:cubicBezTo>
                      <a:cubicBezTo>
                        <a:pt x="21554" y="17390"/>
                        <a:pt x="21554" y="17390"/>
                        <a:pt x="21185" y="17024"/>
                      </a:cubicBezTo>
                      <a:cubicBezTo>
                        <a:pt x="21000" y="16841"/>
                        <a:pt x="20816" y="16475"/>
                        <a:pt x="20631" y="15742"/>
                      </a:cubicBezTo>
                      <a:cubicBezTo>
                        <a:pt x="20446" y="15193"/>
                        <a:pt x="19892" y="14278"/>
                        <a:pt x="19339" y="13546"/>
                      </a:cubicBezTo>
                      <a:cubicBezTo>
                        <a:pt x="18785" y="12447"/>
                        <a:pt x="18416" y="11898"/>
                        <a:pt x="18416" y="11532"/>
                      </a:cubicBezTo>
                      <a:cubicBezTo>
                        <a:pt x="18231" y="11166"/>
                        <a:pt x="18046" y="10983"/>
                        <a:pt x="17862" y="10617"/>
                      </a:cubicBezTo>
                      <a:cubicBezTo>
                        <a:pt x="17677" y="10251"/>
                        <a:pt x="17308" y="9885"/>
                        <a:pt x="17308" y="9336"/>
                      </a:cubicBezTo>
                      <a:cubicBezTo>
                        <a:pt x="17308" y="8969"/>
                        <a:pt x="17308" y="8786"/>
                        <a:pt x="16939" y="8237"/>
                      </a:cubicBezTo>
                      <a:cubicBezTo>
                        <a:pt x="16569" y="8054"/>
                        <a:pt x="16385" y="7688"/>
                        <a:pt x="16016" y="7322"/>
                      </a:cubicBezTo>
                      <a:cubicBezTo>
                        <a:pt x="15092" y="5858"/>
                        <a:pt x="14723" y="3844"/>
                        <a:pt x="14908" y="3295"/>
                      </a:cubicBezTo>
                      <a:cubicBezTo>
                        <a:pt x="15092" y="2929"/>
                        <a:pt x="15092" y="2929"/>
                        <a:pt x="15277" y="2929"/>
                      </a:cubicBezTo>
                      <a:cubicBezTo>
                        <a:pt x="15462" y="2929"/>
                        <a:pt x="15462" y="2929"/>
                        <a:pt x="15462" y="2929"/>
                      </a:cubicBezTo>
                      <a:cubicBezTo>
                        <a:pt x="15831" y="2929"/>
                        <a:pt x="16016" y="3295"/>
                        <a:pt x="16754" y="5125"/>
                      </a:cubicBezTo>
                      <a:cubicBezTo>
                        <a:pt x="16939" y="5492"/>
                        <a:pt x="16939" y="5675"/>
                        <a:pt x="17123" y="5675"/>
                      </a:cubicBezTo>
                      <a:cubicBezTo>
                        <a:pt x="17677" y="7139"/>
                        <a:pt x="18600" y="8237"/>
                        <a:pt x="18785" y="8237"/>
                      </a:cubicBezTo>
                      <a:cubicBezTo>
                        <a:pt x="18969" y="8054"/>
                        <a:pt x="19339" y="6956"/>
                        <a:pt x="19339" y="6407"/>
                      </a:cubicBezTo>
                      <a:cubicBezTo>
                        <a:pt x="19523" y="5858"/>
                        <a:pt x="19708" y="5492"/>
                        <a:pt x="19892" y="5308"/>
                      </a:cubicBezTo>
                      <a:cubicBezTo>
                        <a:pt x="19892" y="5125"/>
                        <a:pt x="19892" y="5125"/>
                        <a:pt x="19892" y="5125"/>
                      </a:cubicBezTo>
                      <a:cubicBezTo>
                        <a:pt x="19892" y="4759"/>
                        <a:pt x="19892" y="4759"/>
                        <a:pt x="19892" y="4759"/>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09" name="Shape 4242"/>
                <p:cNvSpPr/>
                <p:nvPr/>
              </p:nvSpPr>
              <p:spPr>
                <a:xfrm>
                  <a:off x="1787179" y="0"/>
                  <a:ext cx="6351" cy="6350"/>
                </a:xfrm>
                <a:prstGeom prst="rect">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10" name="Shape 4243"/>
                <p:cNvSpPr/>
                <p:nvPr/>
              </p:nvSpPr>
              <p:spPr>
                <a:xfrm>
                  <a:off x="1115237" y="1284825"/>
                  <a:ext cx="223048" cy="242840"/>
                </a:xfrm>
                <a:custGeom>
                  <a:avLst/>
                  <a:gdLst/>
                  <a:ahLst/>
                  <a:cxnLst>
                    <a:cxn ang="0">
                      <a:pos x="wd2" y="hd2"/>
                    </a:cxn>
                    <a:cxn ang="5400000">
                      <a:pos x="wd2" y="hd2"/>
                    </a:cxn>
                    <a:cxn ang="10800000">
                      <a:pos x="wd2" y="hd2"/>
                    </a:cxn>
                    <a:cxn ang="16200000">
                      <a:pos x="wd2" y="hd2"/>
                    </a:cxn>
                  </a:cxnLst>
                  <a:rect l="0" t="0" r="r" b="b"/>
                  <a:pathLst>
                    <a:path w="21600" h="21600" extrusionOk="0">
                      <a:moveTo>
                        <a:pt x="11172" y="0"/>
                      </a:moveTo>
                      <a:cubicBezTo>
                        <a:pt x="10800" y="0"/>
                        <a:pt x="10800" y="0"/>
                        <a:pt x="10800" y="0"/>
                      </a:cubicBezTo>
                      <a:cubicBezTo>
                        <a:pt x="10800" y="327"/>
                        <a:pt x="10800" y="327"/>
                        <a:pt x="10800" y="327"/>
                      </a:cubicBezTo>
                      <a:cubicBezTo>
                        <a:pt x="10800" y="655"/>
                        <a:pt x="10800" y="655"/>
                        <a:pt x="10800" y="982"/>
                      </a:cubicBezTo>
                      <a:cubicBezTo>
                        <a:pt x="10800" y="982"/>
                        <a:pt x="10800" y="1309"/>
                        <a:pt x="10800" y="1309"/>
                      </a:cubicBezTo>
                      <a:cubicBezTo>
                        <a:pt x="10800" y="1309"/>
                        <a:pt x="10800" y="1636"/>
                        <a:pt x="10800" y="1636"/>
                      </a:cubicBezTo>
                      <a:cubicBezTo>
                        <a:pt x="10800" y="1964"/>
                        <a:pt x="10800" y="1964"/>
                        <a:pt x="10800" y="2291"/>
                      </a:cubicBezTo>
                      <a:cubicBezTo>
                        <a:pt x="10800" y="2291"/>
                        <a:pt x="10800" y="2291"/>
                        <a:pt x="10800" y="2618"/>
                      </a:cubicBezTo>
                      <a:cubicBezTo>
                        <a:pt x="10800" y="2618"/>
                        <a:pt x="10800" y="2618"/>
                        <a:pt x="10800" y="2945"/>
                      </a:cubicBezTo>
                      <a:cubicBezTo>
                        <a:pt x="10800" y="2945"/>
                        <a:pt x="10800" y="2945"/>
                        <a:pt x="10800" y="3273"/>
                      </a:cubicBezTo>
                      <a:cubicBezTo>
                        <a:pt x="10800" y="3273"/>
                        <a:pt x="10800" y="3273"/>
                        <a:pt x="10800" y="3600"/>
                      </a:cubicBezTo>
                      <a:cubicBezTo>
                        <a:pt x="10800" y="3600"/>
                        <a:pt x="10800" y="3600"/>
                        <a:pt x="10800" y="3600"/>
                      </a:cubicBezTo>
                      <a:cubicBezTo>
                        <a:pt x="10800" y="3927"/>
                        <a:pt x="10800" y="3927"/>
                        <a:pt x="10800" y="3927"/>
                      </a:cubicBezTo>
                      <a:cubicBezTo>
                        <a:pt x="10800" y="3927"/>
                        <a:pt x="10800" y="3927"/>
                        <a:pt x="10800" y="4255"/>
                      </a:cubicBezTo>
                      <a:cubicBezTo>
                        <a:pt x="10800" y="4255"/>
                        <a:pt x="10800" y="4255"/>
                        <a:pt x="10800" y="4255"/>
                      </a:cubicBezTo>
                      <a:cubicBezTo>
                        <a:pt x="10800" y="4255"/>
                        <a:pt x="10800" y="4255"/>
                        <a:pt x="10800" y="4255"/>
                      </a:cubicBezTo>
                      <a:cubicBezTo>
                        <a:pt x="10800" y="4582"/>
                        <a:pt x="10800" y="4582"/>
                        <a:pt x="10800" y="4582"/>
                      </a:cubicBezTo>
                      <a:cubicBezTo>
                        <a:pt x="10800" y="4909"/>
                        <a:pt x="10800" y="4909"/>
                        <a:pt x="10800" y="4909"/>
                      </a:cubicBezTo>
                      <a:cubicBezTo>
                        <a:pt x="10055" y="4909"/>
                        <a:pt x="10055" y="4909"/>
                        <a:pt x="10055" y="4909"/>
                      </a:cubicBezTo>
                      <a:cubicBezTo>
                        <a:pt x="9683" y="5236"/>
                        <a:pt x="5214" y="5236"/>
                        <a:pt x="4469" y="5236"/>
                      </a:cubicBezTo>
                      <a:cubicBezTo>
                        <a:pt x="4097" y="5236"/>
                        <a:pt x="4097" y="5236"/>
                        <a:pt x="4097" y="5236"/>
                      </a:cubicBezTo>
                      <a:cubicBezTo>
                        <a:pt x="4097" y="5236"/>
                        <a:pt x="4097" y="5236"/>
                        <a:pt x="4097" y="5236"/>
                      </a:cubicBezTo>
                      <a:cubicBezTo>
                        <a:pt x="4097" y="5236"/>
                        <a:pt x="4097" y="5236"/>
                        <a:pt x="4097" y="5236"/>
                      </a:cubicBezTo>
                      <a:cubicBezTo>
                        <a:pt x="4097" y="5236"/>
                        <a:pt x="4097" y="5236"/>
                        <a:pt x="3724" y="5236"/>
                      </a:cubicBezTo>
                      <a:cubicBezTo>
                        <a:pt x="3724" y="5236"/>
                        <a:pt x="3724" y="5236"/>
                        <a:pt x="3724" y="5236"/>
                      </a:cubicBezTo>
                      <a:cubicBezTo>
                        <a:pt x="3724" y="5236"/>
                        <a:pt x="3352" y="5236"/>
                        <a:pt x="3352" y="5236"/>
                      </a:cubicBezTo>
                      <a:cubicBezTo>
                        <a:pt x="3352" y="5564"/>
                        <a:pt x="2979" y="5564"/>
                        <a:pt x="2979" y="5564"/>
                      </a:cubicBezTo>
                      <a:cubicBezTo>
                        <a:pt x="2979" y="5564"/>
                        <a:pt x="2979" y="5564"/>
                        <a:pt x="2607" y="5564"/>
                      </a:cubicBezTo>
                      <a:cubicBezTo>
                        <a:pt x="2607" y="5564"/>
                        <a:pt x="2607" y="5891"/>
                        <a:pt x="2607" y="5891"/>
                      </a:cubicBezTo>
                      <a:cubicBezTo>
                        <a:pt x="2607" y="5891"/>
                        <a:pt x="2607" y="5891"/>
                        <a:pt x="2607" y="6218"/>
                      </a:cubicBezTo>
                      <a:cubicBezTo>
                        <a:pt x="3352" y="6545"/>
                        <a:pt x="3724" y="6873"/>
                        <a:pt x="4097" y="7200"/>
                      </a:cubicBezTo>
                      <a:cubicBezTo>
                        <a:pt x="4097" y="7527"/>
                        <a:pt x="4097" y="7855"/>
                        <a:pt x="4097" y="7855"/>
                      </a:cubicBezTo>
                      <a:cubicBezTo>
                        <a:pt x="3724" y="8509"/>
                        <a:pt x="2979" y="8509"/>
                        <a:pt x="2607" y="8836"/>
                      </a:cubicBezTo>
                      <a:cubicBezTo>
                        <a:pt x="2234" y="8836"/>
                        <a:pt x="1862" y="8836"/>
                        <a:pt x="1862" y="9164"/>
                      </a:cubicBezTo>
                      <a:cubicBezTo>
                        <a:pt x="1862" y="9818"/>
                        <a:pt x="1117" y="10800"/>
                        <a:pt x="0" y="11782"/>
                      </a:cubicBezTo>
                      <a:cubicBezTo>
                        <a:pt x="0" y="12109"/>
                        <a:pt x="745" y="12436"/>
                        <a:pt x="745" y="12764"/>
                      </a:cubicBezTo>
                      <a:cubicBezTo>
                        <a:pt x="1490" y="13745"/>
                        <a:pt x="1862" y="14073"/>
                        <a:pt x="2234" y="14727"/>
                      </a:cubicBezTo>
                      <a:cubicBezTo>
                        <a:pt x="2234" y="15055"/>
                        <a:pt x="2607" y="15709"/>
                        <a:pt x="4841" y="17673"/>
                      </a:cubicBezTo>
                      <a:cubicBezTo>
                        <a:pt x="5959" y="18327"/>
                        <a:pt x="6331" y="18982"/>
                        <a:pt x="6703" y="19636"/>
                      </a:cubicBezTo>
                      <a:cubicBezTo>
                        <a:pt x="7076" y="20291"/>
                        <a:pt x="7448" y="20945"/>
                        <a:pt x="8566" y="21600"/>
                      </a:cubicBezTo>
                      <a:cubicBezTo>
                        <a:pt x="8566" y="21600"/>
                        <a:pt x="8566" y="21600"/>
                        <a:pt x="8566" y="21600"/>
                      </a:cubicBezTo>
                      <a:cubicBezTo>
                        <a:pt x="8566" y="21600"/>
                        <a:pt x="8566" y="21600"/>
                        <a:pt x="8566" y="21600"/>
                      </a:cubicBezTo>
                      <a:cubicBezTo>
                        <a:pt x="8566" y="21600"/>
                        <a:pt x="8938" y="21273"/>
                        <a:pt x="8938" y="21273"/>
                      </a:cubicBezTo>
                      <a:cubicBezTo>
                        <a:pt x="8938" y="21273"/>
                        <a:pt x="8938" y="21273"/>
                        <a:pt x="9310" y="21273"/>
                      </a:cubicBezTo>
                      <a:cubicBezTo>
                        <a:pt x="9310" y="20945"/>
                        <a:pt x="9310" y="20945"/>
                        <a:pt x="9683" y="20945"/>
                      </a:cubicBezTo>
                      <a:cubicBezTo>
                        <a:pt x="9683" y="20945"/>
                        <a:pt x="9683" y="20945"/>
                        <a:pt x="9683" y="20945"/>
                      </a:cubicBezTo>
                      <a:cubicBezTo>
                        <a:pt x="10055" y="20945"/>
                        <a:pt x="10428" y="20945"/>
                        <a:pt x="10428" y="20945"/>
                      </a:cubicBezTo>
                      <a:cubicBezTo>
                        <a:pt x="11172" y="20945"/>
                        <a:pt x="11172" y="20945"/>
                        <a:pt x="11172" y="20945"/>
                      </a:cubicBezTo>
                      <a:cubicBezTo>
                        <a:pt x="11172" y="20618"/>
                        <a:pt x="10800" y="19964"/>
                        <a:pt x="10800" y="19309"/>
                      </a:cubicBezTo>
                      <a:cubicBezTo>
                        <a:pt x="10428" y="18655"/>
                        <a:pt x="10428" y="18655"/>
                        <a:pt x="10428" y="18655"/>
                      </a:cubicBezTo>
                      <a:cubicBezTo>
                        <a:pt x="10055" y="18000"/>
                        <a:pt x="10055" y="17345"/>
                        <a:pt x="10428" y="17018"/>
                      </a:cubicBezTo>
                      <a:cubicBezTo>
                        <a:pt x="11172" y="16364"/>
                        <a:pt x="12290" y="16364"/>
                        <a:pt x="12662" y="16364"/>
                      </a:cubicBezTo>
                      <a:cubicBezTo>
                        <a:pt x="13779" y="16364"/>
                        <a:pt x="13779" y="16364"/>
                        <a:pt x="13779" y="16364"/>
                      </a:cubicBezTo>
                      <a:cubicBezTo>
                        <a:pt x="13779" y="16364"/>
                        <a:pt x="13779" y="15709"/>
                        <a:pt x="13779" y="15709"/>
                      </a:cubicBezTo>
                      <a:cubicBezTo>
                        <a:pt x="14152" y="15055"/>
                        <a:pt x="14524" y="14400"/>
                        <a:pt x="15641" y="14400"/>
                      </a:cubicBezTo>
                      <a:cubicBezTo>
                        <a:pt x="16386" y="14400"/>
                        <a:pt x="16759" y="15055"/>
                        <a:pt x="17131" y="15709"/>
                      </a:cubicBezTo>
                      <a:cubicBezTo>
                        <a:pt x="17503" y="16036"/>
                        <a:pt x="17503" y="16364"/>
                        <a:pt x="17876" y="16691"/>
                      </a:cubicBezTo>
                      <a:cubicBezTo>
                        <a:pt x="18248" y="16364"/>
                        <a:pt x="18993" y="16691"/>
                        <a:pt x="19366" y="16691"/>
                      </a:cubicBezTo>
                      <a:cubicBezTo>
                        <a:pt x="20110" y="17018"/>
                        <a:pt x="20110" y="17018"/>
                        <a:pt x="20855" y="17018"/>
                      </a:cubicBezTo>
                      <a:cubicBezTo>
                        <a:pt x="21600" y="17018"/>
                        <a:pt x="21600" y="14400"/>
                        <a:pt x="21600" y="13418"/>
                      </a:cubicBezTo>
                      <a:cubicBezTo>
                        <a:pt x="21600" y="13091"/>
                        <a:pt x="21600" y="12764"/>
                        <a:pt x="21600" y="12436"/>
                      </a:cubicBezTo>
                      <a:cubicBezTo>
                        <a:pt x="21600" y="11127"/>
                        <a:pt x="21600" y="10473"/>
                        <a:pt x="20855" y="10145"/>
                      </a:cubicBezTo>
                      <a:cubicBezTo>
                        <a:pt x="19738" y="9491"/>
                        <a:pt x="18993" y="8509"/>
                        <a:pt x="18993" y="7527"/>
                      </a:cubicBezTo>
                      <a:cubicBezTo>
                        <a:pt x="18993" y="6873"/>
                        <a:pt x="19366" y="6218"/>
                        <a:pt x="20110" y="5891"/>
                      </a:cubicBezTo>
                      <a:cubicBezTo>
                        <a:pt x="20483" y="5564"/>
                        <a:pt x="20855" y="5236"/>
                        <a:pt x="20855" y="4909"/>
                      </a:cubicBezTo>
                      <a:cubicBezTo>
                        <a:pt x="20855" y="4582"/>
                        <a:pt x="20855" y="4255"/>
                        <a:pt x="20483" y="3927"/>
                      </a:cubicBezTo>
                      <a:cubicBezTo>
                        <a:pt x="20110" y="3927"/>
                        <a:pt x="18993" y="3927"/>
                        <a:pt x="18248" y="4255"/>
                      </a:cubicBezTo>
                      <a:cubicBezTo>
                        <a:pt x="17876" y="4255"/>
                        <a:pt x="17503" y="4255"/>
                        <a:pt x="17131" y="4255"/>
                      </a:cubicBezTo>
                      <a:cubicBezTo>
                        <a:pt x="17131" y="4255"/>
                        <a:pt x="16759" y="4255"/>
                        <a:pt x="16759" y="4255"/>
                      </a:cubicBezTo>
                      <a:cubicBezTo>
                        <a:pt x="16759" y="4255"/>
                        <a:pt x="16759" y="4255"/>
                        <a:pt x="16759" y="4255"/>
                      </a:cubicBezTo>
                      <a:cubicBezTo>
                        <a:pt x="16759" y="4255"/>
                        <a:pt x="16759" y="4255"/>
                        <a:pt x="16386" y="4255"/>
                      </a:cubicBezTo>
                      <a:cubicBezTo>
                        <a:pt x="16386" y="4255"/>
                        <a:pt x="16386" y="4255"/>
                        <a:pt x="16386" y="4255"/>
                      </a:cubicBezTo>
                      <a:cubicBezTo>
                        <a:pt x="16386" y="4255"/>
                        <a:pt x="16386" y="4255"/>
                        <a:pt x="16386" y="4255"/>
                      </a:cubicBezTo>
                      <a:cubicBezTo>
                        <a:pt x="16386" y="4255"/>
                        <a:pt x="16386" y="3927"/>
                        <a:pt x="16014" y="3927"/>
                      </a:cubicBezTo>
                      <a:cubicBezTo>
                        <a:pt x="16014" y="3927"/>
                        <a:pt x="16014" y="3927"/>
                        <a:pt x="16014" y="3927"/>
                      </a:cubicBezTo>
                      <a:cubicBezTo>
                        <a:pt x="16014" y="3927"/>
                        <a:pt x="16014" y="3600"/>
                        <a:pt x="16014" y="3600"/>
                      </a:cubicBezTo>
                      <a:cubicBezTo>
                        <a:pt x="16014" y="3273"/>
                        <a:pt x="16014" y="3273"/>
                        <a:pt x="16014" y="3273"/>
                      </a:cubicBezTo>
                      <a:cubicBezTo>
                        <a:pt x="16014" y="2945"/>
                        <a:pt x="16014" y="2945"/>
                        <a:pt x="16014" y="2945"/>
                      </a:cubicBezTo>
                      <a:cubicBezTo>
                        <a:pt x="16014" y="2945"/>
                        <a:pt x="16014" y="2618"/>
                        <a:pt x="16014" y="2618"/>
                      </a:cubicBezTo>
                      <a:cubicBezTo>
                        <a:pt x="16014" y="2291"/>
                        <a:pt x="16014" y="2291"/>
                        <a:pt x="16014" y="2291"/>
                      </a:cubicBezTo>
                      <a:cubicBezTo>
                        <a:pt x="16014" y="1964"/>
                        <a:pt x="16014" y="1964"/>
                        <a:pt x="16386" y="1636"/>
                      </a:cubicBezTo>
                      <a:cubicBezTo>
                        <a:pt x="16386" y="1636"/>
                        <a:pt x="16386" y="1309"/>
                        <a:pt x="16386" y="1309"/>
                      </a:cubicBezTo>
                      <a:cubicBezTo>
                        <a:pt x="16386" y="982"/>
                        <a:pt x="16386" y="655"/>
                        <a:pt x="16386" y="327"/>
                      </a:cubicBezTo>
                      <a:cubicBezTo>
                        <a:pt x="16386" y="327"/>
                        <a:pt x="16386" y="327"/>
                        <a:pt x="16386" y="327"/>
                      </a:cubicBezTo>
                      <a:cubicBezTo>
                        <a:pt x="13779" y="327"/>
                        <a:pt x="11545" y="0"/>
                        <a:pt x="11172"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11" name="Shape 4244"/>
                <p:cNvSpPr/>
                <p:nvPr/>
              </p:nvSpPr>
              <p:spPr>
                <a:xfrm>
                  <a:off x="1230743" y="1283577"/>
                  <a:ext cx="51780"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0800" y="21600"/>
                        <a:pt x="1543" y="0"/>
                        <a:pt x="0" y="0"/>
                      </a:cubicBezTo>
                      <a:cubicBezTo>
                        <a:pt x="0" y="0"/>
                        <a:pt x="0" y="0"/>
                        <a:pt x="0" y="0"/>
                      </a:cubicBezTo>
                      <a:cubicBezTo>
                        <a:pt x="1543" y="0"/>
                        <a:pt x="108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12" name="Shape 4245"/>
                <p:cNvSpPr/>
                <p:nvPr/>
              </p:nvSpPr>
              <p:spPr>
                <a:xfrm>
                  <a:off x="1139135" y="1292534"/>
                  <a:ext cx="71695" cy="34692"/>
                </a:xfrm>
                <a:custGeom>
                  <a:avLst/>
                  <a:gdLst/>
                  <a:ahLst/>
                  <a:cxnLst>
                    <a:cxn ang="0">
                      <a:pos x="wd2" y="hd2"/>
                    </a:cxn>
                    <a:cxn ang="5400000">
                      <a:pos x="wd2" y="hd2"/>
                    </a:cxn>
                    <a:cxn ang="10800000">
                      <a:pos x="wd2" y="hd2"/>
                    </a:cxn>
                    <a:cxn ang="16200000">
                      <a:pos x="wd2" y="hd2"/>
                    </a:cxn>
                  </a:cxnLst>
                  <a:rect l="0" t="0" r="r" b="b"/>
                  <a:pathLst>
                    <a:path w="21600" h="21600" extrusionOk="0">
                      <a:moveTo>
                        <a:pt x="6821" y="0"/>
                      </a:moveTo>
                      <a:cubicBezTo>
                        <a:pt x="6821" y="2160"/>
                        <a:pt x="6821" y="4320"/>
                        <a:pt x="6821" y="6480"/>
                      </a:cubicBezTo>
                      <a:cubicBezTo>
                        <a:pt x="5684" y="10800"/>
                        <a:pt x="3411" y="15120"/>
                        <a:pt x="1137" y="15120"/>
                      </a:cubicBezTo>
                      <a:cubicBezTo>
                        <a:pt x="0" y="17280"/>
                        <a:pt x="0" y="17280"/>
                        <a:pt x="0" y="17280"/>
                      </a:cubicBezTo>
                      <a:cubicBezTo>
                        <a:pt x="0" y="17280"/>
                        <a:pt x="0" y="17280"/>
                        <a:pt x="0" y="17280"/>
                      </a:cubicBezTo>
                      <a:cubicBezTo>
                        <a:pt x="2274" y="17280"/>
                        <a:pt x="3411" y="19440"/>
                        <a:pt x="3411" y="21600"/>
                      </a:cubicBezTo>
                      <a:cubicBezTo>
                        <a:pt x="3411" y="21600"/>
                        <a:pt x="3411" y="21600"/>
                        <a:pt x="3411" y="21600"/>
                      </a:cubicBezTo>
                      <a:cubicBezTo>
                        <a:pt x="4547" y="21600"/>
                        <a:pt x="4547" y="21600"/>
                        <a:pt x="5684" y="21600"/>
                      </a:cubicBezTo>
                      <a:cubicBezTo>
                        <a:pt x="5684" y="21600"/>
                        <a:pt x="5684" y="21600"/>
                        <a:pt x="5684" y="21600"/>
                      </a:cubicBezTo>
                      <a:cubicBezTo>
                        <a:pt x="5684" y="21600"/>
                        <a:pt x="5684" y="21600"/>
                        <a:pt x="5684" y="21600"/>
                      </a:cubicBezTo>
                      <a:cubicBezTo>
                        <a:pt x="5684" y="21600"/>
                        <a:pt x="5684" y="21600"/>
                        <a:pt x="5684" y="21600"/>
                      </a:cubicBezTo>
                      <a:cubicBezTo>
                        <a:pt x="5684" y="21600"/>
                        <a:pt x="5684" y="21600"/>
                        <a:pt x="6821" y="21600"/>
                      </a:cubicBezTo>
                      <a:cubicBezTo>
                        <a:pt x="9095" y="21600"/>
                        <a:pt x="18189" y="21600"/>
                        <a:pt x="21600" y="21600"/>
                      </a:cubicBezTo>
                      <a:cubicBezTo>
                        <a:pt x="21600" y="19440"/>
                        <a:pt x="21600" y="17280"/>
                        <a:pt x="21600" y="17280"/>
                      </a:cubicBezTo>
                      <a:cubicBezTo>
                        <a:pt x="21600" y="15120"/>
                        <a:pt x="21600" y="15120"/>
                        <a:pt x="21600" y="15120"/>
                      </a:cubicBezTo>
                      <a:cubicBezTo>
                        <a:pt x="21600" y="12960"/>
                        <a:pt x="21600" y="12960"/>
                        <a:pt x="21600" y="10800"/>
                      </a:cubicBezTo>
                      <a:cubicBezTo>
                        <a:pt x="21600" y="10800"/>
                        <a:pt x="21600" y="8640"/>
                        <a:pt x="21600" y="8640"/>
                      </a:cubicBezTo>
                      <a:cubicBezTo>
                        <a:pt x="21600" y="6480"/>
                        <a:pt x="21600" y="6480"/>
                        <a:pt x="21600" y="4320"/>
                      </a:cubicBezTo>
                      <a:cubicBezTo>
                        <a:pt x="21600" y="2160"/>
                        <a:pt x="21600" y="2160"/>
                        <a:pt x="21600" y="0"/>
                      </a:cubicBezTo>
                      <a:cubicBezTo>
                        <a:pt x="21600" y="0"/>
                        <a:pt x="21600" y="0"/>
                        <a:pt x="21600" y="0"/>
                      </a:cubicBezTo>
                      <a:cubicBezTo>
                        <a:pt x="21600" y="0"/>
                        <a:pt x="21600" y="0"/>
                        <a:pt x="21600" y="0"/>
                      </a:cubicBezTo>
                      <a:lnTo>
                        <a:pt x="6821" y="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13" name="Shape 4246"/>
                <p:cNvSpPr/>
                <p:nvPr/>
              </p:nvSpPr>
              <p:spPr>
                <a:xfrm>
                  <a:off x="1207653" y="1300243"/>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14" name="Shape 4247"/>
                <p:cNvSpPr/>
                <p:nvPr/>
              </p:nvSpPr>
              <p:spPr>
                <a:xfrm>
                  <a:off x="1151084" y="1324050"/>
                  <a:ext cx="7967"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15" name="Shape 4248"/>
                <p:cNvSpPr/>
                <p:nvPr/>
              </p:nvSpPr>
              <p:spPr>
                <a:xfrm>
                  <a:off x="1157866" y="1324050"/>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16" name="Shape 4249"/>
                <p:cNvSpPr/>
                <p:nvPr/>
              </p:nvSpPr>
              <p:spPr>
                <a:xfrm>
                  <a:off x="1207653" y="1319516"/>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17" name="Shape 4250"/>
                <p:cNvSpPr/>
                <p:nvPr/>
              </p:nvSpPr>
              <p:spPr>
                <a:xfrm>
                  <a:off x="1207653" y="1311807"/>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18" name="Shape 4251"/>
                <p:cNvSpPr/>
                <p:nvPr/>
              </p:nvSpPr>
              <p:spPr>
                <a:xfrm>
                  <a:off x="1214811" y="1227006"/>
                  <a:ext cx="282794" cy="346914"/>
                </a:xfrm>
                <a:custGeom>
                  <a:avLst/>
                  <a:gdLst/>
                  <a:ahLst/>
                  <a:cxnLst>
                    <a:cxn ang="0">
                      <a:pos x="wd2" y="hd2"/>
                    </a:cxn>
                    <a:cxn ang="5400000">
                      <a:pos x="wd2" y="hd2"/>
                    </a:cxn>
                    <a:cxn ang="10800000">
                      <a:pos x="wd2" y="hd2"/>
                    </a:cxn>
                    <a:cxn ang="16200000">
                      <a:pos x="wd2" y="hd2"/>
                    </a:cxn>
                  </a:cxnLst>
                  <a:rect l="0" t="0" r="r" b="b"/>
                  <a:pathLst>
                    <a:path w="21600" h="21600" extrusionOk="0">
                      <a:moveTo>
                        <a:pt x="19265" y="0"/>
                      </a:moveTo>
                      <a:cubicBezTo>
                        <a:pt x="18097" y="455"/>
                        <a:pt x="18097" y="455"/>
                        <a:pt x="18097" y="455"/>
                      </a:cubicBezTo>
                      <a:cubicBezTo>
                        <a:pt x="16638" y="682"/>
                        <a:pt x="16638" y="682"/>
                        <a:pt x="16638" y="682"/>
                      </a:cubicBezTo>
                      <a:cubicBezTo>
                        <a:pt x="16638" y="1137"/>
                        <a:pt x="16346" y="1819"/>
                        <a:pt x="15762" y="2501"/>
                      </a:cubicBezTo>
                      <a:cubicBezTo>
                        <a:pt x="15762" y="2501"/>
                        <a:pt x="15762" y="2501"/>
                        <a:pt x="15762" y="2501"/>
                      </a:cubicBezTo>
                      <a:cubicBezTo>
                        <a:pt x="15762" y="2501"/>
                        <a:pt x="15762" y="2501"/>
                        <a:pt x="15762" y="2501"/>
                      </a:cubicBezTo>
                      <a:cubicBezTo>
                        <a:pt x="15762" y="2728"/>
                        <a:pt x="15762" y="2728"/>
                        <a:pt x="15762" y="2728"/>
                      </a:cubicBezTo>
                      <a:cubicBezTo>
                        <a:pt x="15178" y="3183"/>
                        <a:pt x="14886" y="4320"/>
                        <a:pt x="14886" y="4775"/>
                      </a:cubicBezTo>
                      <a:cubicBezTo>
                        <a:pt x="14886" y="4775"/>
                        <a:pt x="14886" y="4775"/>
                        <a:pt x="14886" y="4775"/>
                      </a:cubicBezTo>
                      <a:cubicBezTo>
                        <a:pt x="14886" y="5457"/>
                        <a:pt x="14886" y="5457"/>
                        <a:pt x="14886" y="5457"/>
                      </a:cubicBezTo>
                      <a:cubicBezTo>
                        <a:pt x="14011" y="5002"/>
                        <a:pt x="14011" y="5002"/>
                        <a:pt x="14011" y="5002"/>
                      </a:cubicBezTo>
                      <a:cubicBezTo>
                        <a:pt x="12843" y="4547"/>
                        <a:pt x="10800" y="3865"/>
                        <a:pt x="9924" y="3865"/>
                      </a:cubicBezTo>
                      <a:cubicBezTo>
                        <a:pt x="9632" y="3865"/>
                        <a:pt x="9341" y="3865"/>
                        <a:pt x="8465" y="3865"/>
                      </a:cubicBezTo>
                      <a:cubicBezTo>
                        <a:pt x="8465" y="3865"/>
                        <a:pt x="8465" y="3865"/>
                        <a:pt x="8465" y="3865"/>
                      </a:cubicBezTo>
                      <a:cubicBezTo>
                        <a:pt x="8465" y="3865"/>
                        <a:pt x="8465" y="3865"/>
                        <a:pt x="8465" y="3865"/>
                      </a:cubicBezTo>
                      <a:cubicBezTo>
                        <a:pt x="8173" y="3865"/>
                        <a:pt x="7881" y="3865"/>
                        <a:pt x="7589" y="3865"/>
                      </a:cubicBezTo>
                      <a:cubicBezTo>
                        <a:pt x="7589" y="3865"/>
                        <a:pt x="7589" y="3865"/>
                        <a:pt x="7297" y="3865"/>
                      </a:cubicBezTo>
                      <a:cubicBezTo>
                        <a:pt x="7297" y="3865"/>
                        <a:pt x="7005" y="3865"/>
                        <a:pt x="6714" y="3865"/>
                      </a:cubicBezTo>
                      <a:cubicBezTo>
                        <a:pt x="6422" y="3865"/>
                        <a:pt x="6422" y="3865"/>
                        <a:pt x="6422" y="3865"/>
                      </a:cubicBezTo>
                      <a:cubicBezTo>
                        <a:pt x="6422" y="4093"/>
                        <a:pt x="6422" y="4320"/>
                        <a:pt x="6422" y="4547"/>
                      </a:cubicBezTo>
                      <a:cubicBezTo>
                        <a:pt x="6422" y="4547"/>
                        <a:pt x="6422" y="4547"/>
                        <a:pt x="6422" y="4547"/>
                      </a:cubicBezTo>
                      <a:cubicBezTo>
                        <a:pt x="6422" y="4775"/>
                        <a:pt x="6130" y="4775"/>
                        <a:pt x="6130" y="5002"/>
                      </a:cubicBezTo>
                      <a:cubicBezTo>
                        <a:pt x="6130" y="5002"/>
                        <a:pt x="6130" y="5002"/>
                        <a:pt x="6130" y="5229"/>
                      </a:cubicBezTo>
                      <a:cubicBezTo>
                        <a:pt x="6130" y="5229"/>
                        <a:pt x="6130" y="5457"/>
                        <a:pt x="6130" y="5457"/>
                      </a:cubicBezTo>
                      <a:cubicBezTo>
                        <a:pt x="6130" y="5457"/>
                        <a:pt x="6130" y="5457"/>
                        <a:pt x="6130" y="5457"/>
                      </a:cubicBezTo>
                      <a:cubicBezTo>
                        <a:pt x="6130" y="5684"/>
                        <a:pt x="6130" y="5684"/>
                        <a:pt x="6130" y="5684"/>
                      </a:cubicBezTo>
                      <a:cubicBezTo>
                        <a:pt x="6130" y="5684"/>
                        <a:pt x="6422" y="5684"/>
                        <a:pt x="6422" y="5684"/>
                      </a:cubicBezTo>
                      <a:cubicBezTo>
                        <a:pt x="7297" y="5457"/>
                        <a:pt x="8465" y="5229"/>
                        <a:pt x="9049" y="5684"/>
                      </a:cubicBezTo>
                      <a:cubicBezTo>
                        <a:pt x="9924" y="6139"/>
                        <a:pt x="10216" y="6594"/>
                        <a:pt x="9924" y="7048"/>
                      </a:cubicBezTo>
                      <a:cubicBezTo>
                        <a:pt x="9924" y="7731"/>
                        <a:pt x="9341" y="8185"/>
                        <a:pt x="8757" y="8640"/>
                      </a:cubicBezTo>
                      <a:cubicBezTo>
                        <a:pt x="8465" y="8640"/>
                        <a:pt x="8465" y="8867"/>
                        <a:pt x="8465" y="8867"/>
                      </a:cubicBezTo>
                      <a:cubicBezTo>
                        <a:pt x="8465" y="9095"/>
                        <a:pt x="8757" y="9549"/>
                        <a:pt x="9341" y="9777"/>
                      </a:cubicBezTo>
                      <a:cubicBezTo>
                        <a:pt x="10508" y="10232"/>
                        <a:pt x="10508" y="11368"/>
                        <a:pt x="10508" y="12278"/>
                      </a:cubicBezTo>
                      <a:cubicBezTo>
                        <a:pt x="10508" y="12505"/>
                        <a:pt x="10508" y="12733"/>
                        <a:pt x="10508" y="12960"/>
                      </a:cubicBezTo>
                      <a:cubicBezTo>
                        <a:pt x="10508" y="14324"/>
                        <a:pt x="10508" y="16143"/>
                        <a:pt x="9049" y="16371"/>
                      </a:cubicBezTo>
                      <a:cubicBezTo>
                        <a:pt x="8173" y="16371"/>
                        <a:pt x="7589" y="16371"/>
                        <a:pt x="7297" y="16143"/>
                      </a:cubicBezTo>
                      <a:cubicBezTo>
                        <a:pt x="7005" y="16143"/>
                        <a:pt x="6714" y="15916"/>
                        <a:pt x="6422" y="15916"/>
                      </a:cubicBezTo>
                      <a:cubicBezTo>
                        <a:pt x="6130" y="16143"/>
                        <a:pt x="6130" y="16143"/>
                        <a:pt x="6130" y="16143"/>
                      </a:cubicBezTo>
                      <a:cubicBezTo>
                        <a:pt x="5546" y="16143"/>
                        <a:pt x="5254" y="15461"/>
                        <a:pt x="4962" y="15006"/>
                      </a:cubicBezTo>
                      <a:cubicBezTo>
                        <a:pt x="4670" y="14779"/>
                        <a:pt x="4670" y="14552"/>
                        <a:pt x="4670" y="14552"/>
                      </a:cubicBezTo>
                      <a:cubicBezTo>
                        <a:pt x="4670" y="14552"/>
                        <a:pt x="4378" y="14779"/>
                        <a:pt x="4378" y="14779"/>
                      </a:cubicBezTo>
                      <a:cubicBezTo>
                        <a:pt x="4378" y="15234"/>
                        <a:pt x="4086" y="15916"/>
                        <a:pt x="3211" y="15916"/>
                      </a:cubicBezTo>
                      <a:cubicBezTo>
                        <a:pt x="2335" y="15916"/>
                        <a:pt x="2335" y="15916"/>
                        <a:pt x="2335" y="15916"/>
                      </a:cubicBezTo>
                      <a:cubicBezTo>
                        <a:pt x="1751" y="15916"/>
                        <a:pt x="1459" y="15916"/>
                        <a:pt x="1459" y="15916"/>
                      </a:cubicBezTo>
                      <a:cubicBezTo>
                        <a:pt x="1459" y="15916"/>
                        <a:pt x="1459" y="16143"/>
                        <a:pt x="1751" y="16371"/>
                      </a:cubicBezTo>
                      <a:cubicBezTo>
                        <a:pt x="1751" y="16825"/>
                        <a:pt x="1751" y="16825"/>
                        <a:pt x="1751" y="16825"/>
                      </a:cubicBezTo>
                      <a:cubicBezTo>
                        <a:pt x="2335" y="17507"/>
                        <a:pt x="2627" y="18189"/>
                        <a:pt x="2043" y="18644"/>
                      </a:cubicBezTo>
                      <a:cubicBezTo>
                        <a:pt x="1751" y="19099"/>
                        <a:pt x="1168" y="19099"/>
                        <a:pt x="584" y="19099"/>
                      </a:cubicBezTo>
                      <a:cubicBezTo>
                        <a:pt x="584" y="19099"/>
                        <a:pt x="292" y="19099"/>
                        <a:pt x="292" y="19099"/>
                      </a:cubicBezTo>
                      <a:cubicBezTo>
                        <a:pt x="292" y="19099"/>
                        <a:pt x="292" y="19099"/>
                        <a:pt x="292" y="19099"/>
                      </a:cubicBezTo>
                      <a:cubicBezTo>
                        <a:pt x="0" y="19099"/>
                        <a:pt x="0" y="19099"/>
                        <a:pt x="0" y="19326"/>
                      </a:cubicBezTo>
                      <a:cubicBezTo>
                        <a:pt x="0" y="19326"/>
                        <a:pt x="0" y="19326"/>
                        <a:pt x="0" y="19326"/>
                      </a:cubicBezTo>
                      <a:cubicBezTo>
                        <a:pt x="876" y="20008"/>
                        <a:pt x="1751" y="20691"/>
                        <a:pt x="2335" y="21600"/>
                      </a:cubicBezTo>
                      <a:cubicBezTo>
                        <a:pt x="2627" y="21600"/>
                        <a:pt x="2627" y="21600"/>
                        <a:pt x="2627" y="21373"/>
                      </a:cubicBezTo>
                      <a:cubicBezTo>
                        <a:pt x="2627" y="21373"/>
                        <a:pt x="2919" y="21373"/>
                        <a:pt x="2919" y="21373"/>
                      </a:cubicBezTo>
                      <a:cubicBezTo>
                        <a:pt x="3211" y="21373"/>
                        <a:pt x="3211" y="21145"/>
                        <a:pt x="3503" y="21145"/>
                      </a:cubicBezTo>
                      <a:cubicBezTo>
                        <a:pt x="3503" y="21145"/>
                        <a:pt x="3503" y="21145"/>
                        <a:pt x="3503" y="20918"/>
                      </a:cubicBezTo>
                      <a:cubicBezTo>
                        <a:pt x="3795" y="20918"/>
                        <a:pt x="3795" y="20918"/>
                        <a:pt x="3795" y="20918"/>
                      </a:cubicBezTo>
                      <a:cubicBezTo>
                        <a:pt x="4086" y="20918"/>
                        <a:pt x="4086" y="20918"/>
                        <a:pt x="4086" y="20691"/>
                      </a:cubicBezTo>
                      <a:cubicBezTo>
                        <a:pt x="4086" y="20691"/>
                        <a:pt x="4378" y="20691"/>
                        <a:pt x="4378" y="20691"/>
                      </a:cubicBezTo>
                      <a:cubicBezTo>
                        <a:pt x="4378" y="20691"/>
                        <a:pt x="4378" y="20691"/>
                        <a:pt x="4670" y="20691"/>
                      </a:cubicBezTo>
                      <a:cubicBezTo>
                        <a:pt x="4670" y="20691"/>
                        <a:pt x="4670" y="20691"/>
                        <a:pt x="4670" y="20691"/>
                      </a:cubicBezTo>
                      <a:cubicBezTo>
                        <a:pt x="4670" y="20691"/>
                        <a:pt x="4670" y="20463"/>
                        <a:pt x="4962" y="20463"/>
                      </a:cubicBezTo>
                      <a:cubicBezTo>
                        <a:pt x="4962" y="20463"/>
                        <a:pt x="4962" y="20463"/>
                        <a:pt x="4962" y="20463"/>
                      </a:cubicBezTo>
                      <a:cubicBezTo>
                        <a:pt x="4962" y="20463"/>
                        <a:pt x="4962" y="20463"/>
                        <a:pt x="4962" y="20463"/>
                      </a:cubicBezTo>
                      <a:cubicBezTo>
                        <a:pt x="4962" y="20463"/>
                        <a:pt x="4962" y="20463"/>
                        <a:pt x="5254" y="20463"/>
                      </a:cubicBezTo>
                      <a:cubicBezTo>
                        <a:pt x="5254" y="20463"/>
                        <a:pt x="5254" y="20463"/>
                        <a:pt x="5254" y="20463"/>
                      </a:cubicBezTo>
                      <a:cubicBezTo>
                        <a:pt x="5254" y="20463"/>
                        <a:pt x="5254" y="20463"/>
                        <a:pt x="5254" y="20463"/>
                      </a:cubicBezTo>
                      <a:cubicBezTo>
                        <a:pt x="5546" y="20463"/>
                        <a:pt x="5546" y="20463"/>
                        <a:pt x="5546" y="20463"/>
                      </a:cubicBezTo>
                      <a:cubicBezTo>
                        <a:pt x="5838" y="20691"/>
                        <a:pt x="5838" y="20691"/>
                        <a:pt x="6130" y="20918"/>
                      </a:cubicBezTo>
                      <a:cubicBezTo>
                        <a:pt x="6714" y="21145"/>
                        <a:pt x="6714" y="21145"/>
                        <a:pt x="7297" y="20691"/>
                      </a:cubicBezTo>
                      <a:cubicBezTo>
                        <a:pt x="7881" y="20463"/>
                        <a:pt x="8465" y="20236"/>
                        <a:pt x="9341" y="20236"/>
                      </a:cubicBezTo>
                      <a:cubicBezTo>
                        <a:pt x="10216" y="20236"/>
                        <a:pt x="10800" y="20463"/>
                        <a:pt x="10800" y="21145"/>
                      </a:cubicBezTo>
                      <a:cubicBezTo>
                        <a:pt x="10800" y="21145"/>
                        <a:pt x="11092" y="20918"/>
                        <a:pt x="11092" y="20691"/>
                      </a:cubicBezTo>
                      <a:cubicBezTo>
                        <a:pt x="11676" y="20463"/>
                        <a:pt x="12259" y="20236"/>
                        <a:pt x="12843" y="20236"/>
                      </a:cubicBezTo>
                      <a:cubicBezTo>
                        <a:pt x="12843" y="20236"/>
                        <a:pt x="12843" y="20236"/>
                        <a:pt x="13135" y="20236"/>
                      </a:cubicBezTo>
                      <a:cubicBezTo>
                        <a:pt x="13135" y="20236"/>
                        <a:pt x="13135" y="20236"/>
                        <a:pt x="13135" y="20236"/>
                      </a:cubicBezTo>
                      <a:cubicBezTo>
                        <a:pt x="13135" y="20236"/>
                        <a:pt x="13135" y="20236"/>
                        <a:pt x="13135" y="19781"/>
                      </a:cubicBezTo>
                      <a:cubicBezTo>
                        <a:pt x="13135" y="18872"/>
                        <a:pt x="13427" y="18417"/>
                        <a:pt x="14011" y="18417"/>
                      </a:cubicBezTo>
                      <a:cubicBezTo>
                        <a:pt x="14303" y="18417"/>
                        <a:pt x="14303" y="18417"/>
                        <a:pt x="14303" y="18417"/>
                      </a:cubicBezTo>
                      <a:cubicBezTo>
                        <a:pt x="14303" y="18417"/>
                        <a:pt x="14303" y="18189"/>
                        <a:pt x="14303" y="17735"/>
                      </a:cubicBezTo>
                      <a:cubicBezTo>
                        <a:pt x="14303" y="16825"/>
                        <a:pt x="14303" y="15688"/>
                        <a:pt x="14595" y="14779"/>
                      </a:cubicBezTo>
                      <a:cubicBezTo>
                        <a:pt x="14595" y="14324"/>
                        <a:pt x="14595" y="13869"/>
                        <a:pt x="14595" y="13415"/>
                      </a:cubicBezTo>
                      <a:cubicBezTo>
                        <a:pt x="14595" y="12960"/>
                        <a:pt x="15178" y="12505"/>
                        <a:pt x="16054" y="12051"/>
                      </a:cubicBezTo>
                      <a:cubicBezTo>
                        <a:pt x="16638" y="11596"/>
                        <a:pt x="17514" y="11141"/>
                        <a:pt x="17514" y="10686"/>
                      </a:cubicBezTo>
                      <a:cubicBezTo>
                        <a:pt x="17514" y="10004"/>
                        <a:pt x="17805" y="9095"/>
                        <a:pt x="18681" y="7958"/>
                      </a:cubicBezTo>
                      <a:cubicBezTo>
                        <a:pt x="19265" y="7048"/>
                        <a:pt x="19849" y="5912"/>
                        <a:pt x="19849" y="5229"/>
                      </a:cubicBezTo>
                      <a:cubicBezTo>
                        <a:pt x="19849" y="3865"/>
                        <a:pt x="20141" y="3411"/>
                        <a:pt x="20724" y="2728"/>
                      </a:cubicBezTo>
                      <a:cubicBezTo>
                        <a:pt x="21016" y="2728"/>
                        <a:pt x="21016" y="2501"/>
                        <a:pt x="21016" y="2274"/>
                      </a:cubicBezTo>
                      <a:cubicBezTo>
                        <a:pt x="21308" y="2274"/>
                        <a:pt x="21308" y="2046"/>
                        <a:pt x="21308" y="2046"/>
                      </a:cubicBezTo>
                      <a:cubicBezTo>
                        <a:pt x="21308" y="1819"/>
                        <a:pt x="21308" y="1819"/>
                        <a:pt x="21308" y="1819"/>
                      </a:cubicBezTo>
                      <a:cubicBezTo>
                        <a:pt x="21308" y="1592"/>
                        <a:pt x="21600" y="1592"/>
                        <a:pt x="21600" y="1364"/>
                      </a:cubicBezTo>
                      <a:cubicBezTo>
                        <a:pt x="21600" y="1364"/>
                        <a:pt x="21600" y="1364"/>
                        <a:pt x="21600" y="1137"/>
                      </a:cubicBezTo>
                      <a:cubicBezTo>
                        <a:pt x="21600" y="1137"/>
                        <a:pt x="21600" y="909"/>
                        <a:pt x="21600" y="909"/>
                      </a:cubicBezTo>
                      <a:cubicBezTo>
                        <a:pt x="21600" y="682"/>
                        <a:pt x="21600" y="682"/>
                        <a:pt x="21600" y="455"/>
                      </a:cubicBezTo>
                      <a:cubicBezTo>
                        <a:pt x="21600" y="455"/>
                        <a:pt x="21600" y="455"/>
                        <a:pt x="21600" y="455"/>
                      </a:cubicBezTo>
                      <a:cubicBezTo>
                        <a:pt x="20432" y="227"/>
                        <a:pt x="20432" y="227"/>
                        <a:pt x="20432" y="227"/>
                      </a:cubicBezTo>
                      <a:lnTo>
                        <a:pt x="19265" y="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19" name="Shape 4252"/>
                <p:cNvSpPr/>
                <p:nvPr/>
              </p:nvSpPr>
              <p:spPr>
                <a:xfrm>
                  <a:off x="1465740" y="1225758"/>
                  <a:ext cx="15933"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20" name="Shape 4253"/>
                <p:cNvSpPr/>
                <p:nvPr/>
              </p:nvSpPr>
              <p:spPr>
                <a:xfrm>
                  <a:off x="1302437" y="1285504"/>
                  <a:ext cx="7967"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21" name="Shape 4254"/>
                <p:cNvSpPr/>
                <p:nvPr/>
              </p:nvSpPr>
              <p:spPr>
                <a:xfrm>
                  <a:off x="1314386" y="1285504"/>
                  <a:ext cx="11950"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22" name="Shape 4255"/>
                <p:cNvSpPr/>
                <p:nvPr/>
              </p:nvSpPr>
              <p:spPr>
                <a:xfrm>
                  <a:off x="1409978" y="1265552"/>
                  <a:ext cx="11950" cy="3854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21600"/>
                        <a:pt x="0" y="21600"/>
                      </a:cubicBezTo>
                      <a:cubicBezTo>
                        <a:pt x="0" y="21600"/>
                        <a:pt x="0" y="21600"/>
                        <a:pt x="0" y="21600"/>
                      </a:cubicBezTo>
                      <a:cubicBezTo>
                        <a:pt x="0" y="17280"/>
                        <a:pt x="7200" y="6480"/>
                        <a:pt x="21600" y="2160"/>
                      </a:cubicBezTo>
                      <a:cubicBezTo>
                        <a:pt x="21600" y="0"/>
                        <a:pt x="21600" y="0"/>
                        <a:pt x="21600" y="0"/>
                      </a:cubicBezTo>
                      <a:cubicBezTo>
                        <a:pt x="21600" y="2160"/>
                        <a:pt x="21600" y="2160"/>
                        <a:pt x="21600" y="2160"/>
                      </a:cubicBezTo>
                      <a:cubicBezTo>
                        <a:pt x="7200" y="8640"/>
                        <a:pt x="0" y="1728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23" name="Shape 4256"/>
                <p:cNvSpPr/>
                <p:nvPr/>
              </p:nvSpPr>
              <p:spPr>
                <a:xfrm>
                  <a:off x="1418752" y="1264304"/>
                  <a:ext cx="1" cy="6351"/>
                </a:xfrm>
                <a:custGeom>
                  <a:avLst/>
                  <a:gdLst/>
                  <a:ahLst/>
                  <a:cxnLst>
                    <a:cxn ang="0">
                      <a:pos x="wd2" y="hd2"/>
                    </a:cxn>
                    <a:cxn ang="5400000">
                      <a:pos x="wd2" y="hd2"/>
                    </a:cxn>
                    <a:cxn ang="10800000">
                      <a:pos x="wd2" y="hd2"/>
                    </a:cxn>
                    <a:cxn ang="16200000">
                      <a:pos x="wd2" y="hd2"/>
                    </a:cxn>
                  </a:cxnLst>
                  <a:rect l="0" t="0" r="r" b="b"/>
                  <a:pathLst>
                    <a:path h="21600" extrusionOk="0">
                      <a:moveTo>
                        <a:pt x="0" y="0"/>
                      </a:moveTo>
                      <a:cubicBezTo>
                        <a:pt x="0" y="0"/>
                        <a:pt x="0" y="0"/>
                        <a:pt x="0" y="0"/>
                      </a:cubicBezTo>
                      <a:cubicBezTo>
                        <a:pt x="0" y="21600"/>
                        <a:pt x="0" y="21600"/>
                        <a:pt x="0" y="21600"/>
                      </a:cubicBezTo>
                      <a:lnTo>
                        <a:pt x="0" y="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724" name="Shape 4257"/>
                <p:cNvSpPr/>
                <p:nvPr/>
              </p:nvSpPr>
              <p:spPr>
                <a:xfrm>
                  <a:off x="1291296" y="1306705"/>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grpSp>
          <p:grpSp>
            <p:nvGrpSpPr>
              <p:cNvPr id="407" name="Group 4406"/>
              <p:cNvGrpSpPr/>
              <p:nvPr/>
            </p:nvGrpSpPr>
            <p:grpSpPr>
              <a:xfrm>
                <a:off x="1258063" y="322537"/>
                <a:ext cx="1596149" cy="2452767"/>
                <a:chOff x="0" y="0"/>
                <a:chExt cx="1596147" cy="2452765"/>
              </a:xfrm>
              <a:grpFill/>
            </p:grpSpPr>
            <p:sp>
              <p:nvSpPr>
                <p:cNvPr id="426" name="Shape 4259"/>
                <p:cNvSpPr/>
                <p:nvPr/>
              </p:nvSpPr>
              <p:spPr>
                <a:xfrm>
                  <a:off x="403465" y="328887"/>
                  <a:ext cx="685075" cy="824883"/>
                </a:xfrm>
                <a:custGeom>
                  <a:avLst/>
                  <a:gdLst/>
                  <a:ahLst/>
                  <a:cxnLst>
                    <a:cxn ang="0">
                      <a:pos x="wd2" y="hd2"/>
                    </a:cxn>
                    <a:cxn ang="5400000">
                      <a:pos x="wd2" y="hd2"/>
                    </a:cxn>
                    <a:cxn ang="10800000">
                      <a:pos x="wd2" y="hd2"/>
                    </a:cxn>
                    <a:cxn ang="16200000">
                      <a:pos x="wd2" y="hd2"/>
                    </a:cxn>
                  </a:cxnLst>
                  <a:rect l="0" t="0" r="r" b="b"/>
                  <a:pathLst>
                    <a:path w="21600" h="21600" extrusionOk="0">
                      <a:moveTo>
                        <a:pt x="2640" y="3487"/>
                      </a:moveTo>
                      <a:cubicBezTo>
                        <a:pt x="2640" y="3778"/>
                        <a:pt x="2640" y="3778"/>
                        <a:pt x="2640" y="3778"/>
                      </a:cubicBezTo>
                      <a:cubicBezTo>
                        <a:pt x="2640" y="4262"/>
                        <a:pt x="2640" y="4262"/>
                        <a:pt x="2640" y="4262"/>
                      </a:cubicBezTo>
                      <a:cubicBezTo>
                        <a:pt x="2640" y="6877"/>
                        <a:pt x="2640" y="6877"/>
                        <a:pt x="2640" y="6877"/>
                      </a:cubicBezTo>
                      <a:cubicBezTo>
                        <a:pt x="2760" y="8136"/>
                        <a:pt x="2400" y="8233"/>
                        <a:pt x="2280" y="8233"/>
                      </a:cubicBezTo>
                      <a:cubicBezTo>
                        <a:pt x="2280" y="8233"/>
                        <a:pt x="2280" y="8233"/>
                        <a:pt x="2280" y="8233"/>
                      </a:cubicBezTo>
                      <a:cubicBezTo>
                        <a:pt x="1440" y="8427"/>
                        <a:pt x="1320" y="8621"/>
                        <a:pt x="1320" y="8621"/>
                      </a:cubicBezTo>
                      <a:cubicBezTo>
                        <a:pt x="1320" y="8814"/>
                        <a:pt x="1320" y="9396"/>
                        <a:pt x="600" y="9492"/>
                      </a:cubicBezTo>
                      <a:cubicBezTo>
                        <a:pt x="600" y="9492"/>
                        <a:pt x="600" y="9686"/>
                        <a:pt x="600" y="9686"/>
                      </a:cubicBezTo>
                      <a:cubicBezTo>
                        <a:pt x="600" y="9880"/>
                        <a:pt x="600" y="10267"/>
                        <a:pt x="120" y="10267"/>
                      </a:cubicBezTo>
                      <a:cubicBezTo>
                        <a:pt x="120" y="10364"/>
                        <a:pt x="120" y="10364"/>
                        <a:pt x="120" y="10364"/>
                      </a:cubicBezTo>
                      <a:cubicBezTo>
                        <a:pt x="240" y="10558"/>
                        <a:pt x="360" y="10848"/>
                        <a:pt x="120" y="11042"/>
                      </a:cubicBezTo>
                      <a:cubicBezTo>
                        <a:pt x="0" y="11139"/>
                        <a:pt x="0" y="11236"/>
                        <a:pt x="0" y="11333"/>
                      </a:cubicBezTo>
                      <a:cubicBezTo>
                        <a:pt x="0" y="11333"/>
                        <a:pt x="0" y="11333"/>
                        <a:pt x="120" y="11333"/>
                      </a:cubicBezTo>
                      <a:cubicBezTo>
                        <a:pt x="240" y="11333"/>
                        <a:pt x="360" y="11430"/>
                        <a:pt x="480" y="11430"/>
                      </a:cubicBezTo>
                      <a:cubicBezTo>
                        <a:pt x="600" y="11623"/>
                        <a:pt x="600" y="11817"/>
                        <a:pt x="600" y="12108"/>
                      </a:cubicBezTo>
                      <a:cubicBezTo>
                        <a:pt x="600" y="12204"/>
                        <a:pt x="600" y="12301"/>
                        <a:pt x="600" y="12301"/>
                      </a:cubicBezTo>
                      <a:cubicBezTo>
                        <a:pt x="600" y="12592"/>
                        <a:pt x="960" y="12786"/>
                        <a:pt x="1080" y="12786"/>
                      </a:cubicBezTo>
                      <a:cubicBezTo>
                        <a:pt x="1080" y="12786"/>
                        <a:pt x="1080" y="12883"/>
                        <a:pt x="1080" y="12883"/>
                      </a:cubicBezTo>
                      <a:cubicBezTo>
                        <a:pt x="1320" y="12883"/>
                        <a:pt x="1320" y="12883"/>
                        <a:pt x="1320" y="12883"/>
                      </a:cubicBezTo>
                      <a:cubicBezTo>
                        <a:pt x="1080" y="13464"/>
                        <a:pt x="1080" y="13464"/>
                        <a:pt x="1080" y="13464"/>
                      </a:cubicBezTo>
                      <a:cubicBezTo>
                        <a:pt x="1200" y="13561"/>
                        <a:pt x="1320" y="13561"/>
                        <a:pt x="1320" y="13754"/>
                      </a:cubicBezTo>
                      <a:cubicBezTo>
                        <a:pt x="1440" y="13754"/>
                        <a:pt x="1440" y="13754"/>
                        <a:pt x="1440" y="13754"/>
                      </a:cubicBezTo>
                      <a:cubicBezTo>
                        <a:pt x="1440" y="13754"/>
                        <a:pt x="1440" y="13754"/>
                        <a:pt x="1440" y="13754"/>
                      </a:cubicBezTo>
                      <a:cubicBezTo>
                        <a:pt x="1440" y="13754"/>
                        <a:pt x="1440" y="13754"/>
                        <a:pt x="1440" y="13754"/>
                      </a:cubicBezTo>
                      <a:cubicBezTo>
                        <a:pt x="1440" y="13754"/>
                        <a:pt x="1440" y="13754"/>
                        <a:pt x="1440" y="13754"/>
                      </a:cubicBezTo>
                      <a:cubicBezTo>
                        <a:pt x="1440" y="13851"/>
                        <a:pt x="1440" y="13851"/>
                        <a:pt x="1560" y="13851"/>
                      </a:cubicBezTo>
                      <a:cubicBezTo>
                        <a:pt x="1680" y="14045"/>
                        <a:pt x="1800" y="14142"/>
                        <a:pt x="1920" y="14335"/>
                      </a:cubicBezTo>
                      <a:cubicBezTo>
                        <a:pt x="1920" y="14335"/>
                        <a:pt x="1920" y="14335"/>
                        <a:pt x="1920" y="14335"/>
                      </a:cubicBezTo>
                      <a:cubicBezTo>
                        <a:pt x="1920" y="14335"/>
                        <a:pt x="2040" y="14335"/>
                        <a:pt x="2040" y="14432"/>
                      </a:cubicBezTo>
                      <a:cubicBezTo>
                        <a:pt x="2040" y="14432"/>
                        <a:pt x="2040" y="14432"/>
                        <a:pt x="2040" y="14432"/>
                      </a:cubicBezTo>
                      <a:cubicBezTo>
                        <a:pt x="2040" y="14432"/>
                        <a:pt x="2040" y="14432"/>
                        <a:pt x="2040" y="14529"/>
                      </a:cubicBezTo>
                      <a:cubicBezTo>
                        <a:pt x="2040" y="14529"/>
                        <a:pt x="2040" y="14529"/>
                        <a:pt x="2040" y="14529"/>
                      </a:cubicBezTo>
                      <a:cubicBezTo>
                        <a:pt x="2040" y="14529"/>
                        <a:pt x="2160" y="14626"/>
                        <a:pt x="2160" y="14626"/>
                      </a:cubicBezTo>
                      <a:cubicBezTo>
                        <a:pt x="2280" y="14820"/>
                        <a:pt x="2400" y="15110"/>
                        <a:pt x="2400" y="15401"/>
                      </a:cubicBezTo>
                      <a:cubicBezTo>
                        <a:pt x="2280" y="15498"/>
                        <a:pt x="2160" y="15595"/>
                        <a:pt x="2040" y="15691"/>
                      </a:cubicBezTo>
                      <a:cubicBezTo>
                        <a:pt x="1920" y="15691"/>
                        <a:pt x="1920" y="15691"/>
                        <a:pt x="1920" y="15691"/>
                      </a:cubicBezTo>
                      <a:cubicBezTo>
                        <a:pt x="2520" y="15788"/>
                        <a:pt x="2520" y="15788"/>
                        <a:pt x="2520" y="15788"/>
                      </a:cubicBezTo>
                      <a:cubicBezTo>
                        <a:pt x="2640" y="16176"/>
                        <a:pt x="2640" y="16176"/>
                        <a:pt x="2640" y="16176"/>
                      </a:cubicBezTo>
                      <a:cubicBezTo>
                        <a:pt x="2880" y="16176"/>
                        <a:pt x="3480" y="16273"/>
                        <a:pt x="3720" y="16563"/>
                      </a:cubicBezTo>
                      <a:cubicBezTo>
                        <a:pt x="3840" y="16757"/>
                        <a:pt x="3960" y="16757"/>
                        <a:pt x="4080" y="16854"/>
                      </a:cubicBezTo>
                      <a:cubicBezTo>
                        <a:pt x="4320" y="17048"/>
                        <a:pt x="4440" y="17144"/>
                        <a:pt x="4440" y="17435"/>
                      </a:cubicBezTo>
                      <a:cubicBezTo>
                        <a:pt x="4440" y="17435"/>
                        <a:pt x="4560" y="17532"/>
                        <a:pt x="4680" y="17532"/>
                      </a:cubicBezTo>
                      <a:cubicBezTo>
                        <a:pt x="4800" y="17629"/>
                        <a:pt x="4920" y="17726"/>
                        <a:pt x="5160" y="17822"/>
                      </a:cubicBezTo>
                      <a:cubicBezTo>
                        <a:pt x="5760" y="18210"/>
                        <a:pt x="5760" y="18500"/>
                        <a:pt x="5760" y="18694"/>
                      </a:cubicBezTo>
                      <a:cubicBezTo>
                        <a:pt x="5760" y="18791"/>
                        <a:pt x="6120" y="18985"/>
                        <a:pt x="6480" y="19082"/>
                      </a:cubicBezTo>
                      <a:cubicBezTo>
                        <a:pt x="6600" y="19178"/>
                        <a:pt x="6600" y="19178"/>
                        <a:pt x="6600" y="19178"/>
                      </a:cubicBezTo>
                      <a:cubicBezTo>
                        <a:pt x="6960" y="19760"/>
                        <a:pt x="6960" y="19760"/>
                        <a:pt x="6960" y="19760"/>
                      </a:cubicBezTo>
                      <a:cubicBezTo>
                        <a:pt x="6960" y="19760"/>
                        <a:pt x="6960" y="19760"/>
                        <a:pt x="6960" y="19760"/>
                      </a:cubicBezTo>
                      <a:cubicBezTo>
                        <a:pt x="6960" y="19760"/>
                        <a:pt x="6960" y="19760"/>
                        <a:pt x="6960" y="19760"/>
                      </a:cubicBezTo>
                      <a:cubicBezTo>
                        <a:pt x="7080" y="19857"/>
                        <a:pt x="7080" y="19857"/>
                        <a:pt x="7080" y="19857"/>
                      </a:cubicBezTo>
                      <a:cubicBezTo>
                        <a:pt x="7080" y="19857"/>
                        <a:pt x="7080" y="19857"/>
                        <a:pt x="7080" y="19857"/>
                      </a:cubicBezTo>
                      <a:cubicBezTo>
                        <a:pt x="7200" y="19953"/>
                        <a:pt x="7200" y="19953"/>
                        <a:pt x="7200" y="19953"/>
                      </a:cubicBezTo>
                      <a:cubicBezTo>
                        <a:pt x="7200" y="19953"/>
                        <a:pt x="7200" y="19953"/>
                        <a:pt x="7200" y="19953"/>
                      </a:cubicBezTo>
                      <a:cubicBezTo>
                        <a:pt x="7200" y="20050"/>
                        <a:pt x="7320" y="20050"/>
                        <a:pt x="7320" y="20147"/>
                      </a:cubicBezTo>
                      <a:cubicBezTo>
                        <a:pt x="7320" y="20147"/>
                        <a:pt x="7320" y="20147"/>
                        <a:pt x="7320" y="20244"/>
                      </a:cubicBezTo>
                      <a:cubicBezTo>
                        <a:pt x="7320" y="20244"/>
                        <a:pt x="7320" y="20244"/>
                        <a:pt x="7320" y="20244"/>
                      </a:cubicBezTo>
                      <a:cubicBezTo>
                        <a:pt x="7440" y="20244"/>
                        <a:pt x="7440" y="20244"/>
                        <a:pt x="7440" y="20341"/>
                      </a:cubicBezTo>
                      <a:cubicBezTo>
                        <a:pt x="7440" y="20341"/>
                        <a:pt x="7440" y="20341"/>
                        <a:pt x="7440" y="20341"/>
                      </a:cubicBezTo>
                      <a:cubicBezTo>
                        <a:pt x="7560" y="20438"/>
                        <a:pt x="7800" y="20535"/>
                        <a:pt x="7800" y="20535"/>
                      </a:cubicBezTo>
                      <a:cubicBezTo>
                        <a:pt x="7800" y="20535"/>
                        <a:pt x="7800" y="20535"/>
                        <a:pt x="7800" y="20535"/>
                      </a:cubicBezTo>
                      <a:cubicBezTo>
                        <a:pt x="7920" y="20631"/>
                        <a:pt x="8040" y="20631"/>
                        <a:pt x="8160" y="20631"/>
                      </a:cubicBezTo>
                      <a:cubicBezTo>
                        <a:pt x="8280" y="20631"/>
                        <a:pt x="8280" y="20631"/>
                        <a:pt x="8400" y="20631"/>
                      </a:cubicBezTo>
                      <a:cubicBezTo>
                        <a:pt x="8640" y="20341"/>
                        <a:pt x="9000" y="20438"/>
                        <a:pt x="9240" y="20535"/>
                      </a:cubicBezTo>
                      <a:cubicBezTo>
                        <a:pt x="9480" y="20438"/>
                        <a:pt x="9840" y="20341"/>
                        <a:pt x="10080" y="20535"/>
                      </a:cubicBezTo>
                      <a:cubicBezTo>
                        <a:pt x="10080" y="20535"/>
                        <a:pt x="10080" y="20535"/>
                        <a:pt x="10200" y="20535"/>
                      </a:cubicBezTo>
                      <a:cubicBezTo>
                        <a:pt x="10200" y="20535"/>
                        <a:pt x="10200" y="20535"/>
                        <a:pt x="10200" y="20535"/>
                      </a:cubicBezTo>
                      <a:cubicBezTo>
                        <a:pt x="10200" y="20631"/>
                        <a:pt x="10200" y="20631"/>
                        <a:pt x="10320" y="20631"/>
                      </a:cubicBezTo>
                      <a:cubicBezTo>
                        <a:pt x="10320" y="20631"/>
                        <a:pt x="10320" y="20631"/>
                        <a:pt x="10320" y="20728"/>
                      </a:cubicBezTo>
                      <a:cubicBezTo>
                        <a:pt x="10440" y="20728"/>
                        <a:pt x="10440" y="20728"/>
                        <a:pt x="10440" y="20728"/>
                      </a:cubicBezTo>
                      <a:cubicBezTo>
                        <a:pt x="10440" y="20728"/>
                        <a:pt x="10560" y="20825"/>
                        <a:pt x="10560" y="20825"/>
                      </a:cubicBezTo>
                      <a:cubicBezTo>
                        <a:pt x="10560" y="20825"/>
                        <a:pt x="10680" y="20825"/>
                        <a:pt x="10680" y="20922"/>
                      </a:cubicBezTo>
                      <a:cubicBezTo>
                        <a:pt x="10680" y="20922"/>
                        <a:pt x="10800" y="20922"/>
                        <a:pt x="10800" y="20922"/>
                      </a:cubicBezTo>
                      <a:cubicBezTo>
                        <a:pt x="10800" y="21019"/>
                        <a:pt x="10800" y="21019"/>
                        <a:pt x="10920" y="21019"/>
                      </a:cubicBezTo>
                      <a:cubicBezTo>
                        <a:pt x="10920" y="21019"/>
                        <a:pt x="10920" y="21116"/>
                        <a:pt x="11040" y="21116"/>
                      </a:cubicBezTo>
                      <a:cubicBezTo>
                        <a:pt x="11040" y="21116"/>
                        <a:pt x="11040" y="21213"/>
                        <a:pt x="11160" y="21213"/>
                      </a:cubicBezTo>
                      <a:cubicBezTo>
                        <a:pt x="11160" y="21213"/>
                        <a:pt x="11160" y="21213"/>
                        <a:pt x="11280" y="21309"/>
                      </a:cubicBezTo>
                      <a:cubicBezTo>
                        <a:pt x="11280" y="21309"/>
                        <a:pt x="11280" y="21309"/>
                        <a:pt x="11400" y="21406"/>
                      </a:cubicBezTo>
                      <a:cubicBezTo>
                        <a:pt x="11400" y="21406"/>
                        <a:pt x="11400" y="21406"/>
                        <a:pt x="11520" y="21503"/>
                      </a:cubicBezTo>
                      <a:cubicBezTo>
                        <a:pt x="11520" y="21503"/>
                        <a:pt x="11520" y="21503"/>
                        <a:pt x="11520" y="21503"/>
                      </a:cubicBezTo>
                      <a:cubicBezTo>
                        <a:pt x="11760" y="21503"/>
                        <a:pt x="12000" y="21406"/>
                        <a:pt x="12240" y="21309"/>
                      </a:cubicBezTo>
                      <a:cubicBezTo>
                        <a:pt x="12240" y="21309"/>
                        <a:pt x="12240" y="21309"/>
                        <a:pt x="12240" y="21309"/>
                      </a:cubicBezTo>
                      <a:cubicBezTo>
                        <a:pt x="12360" y="21309"/>
                        <a:pt x="12360" y="21309"/>
                        <a:pt x="12480" y="21309"/>
                      </a:cubicBezTo>
                      <a:cubicBezTo>
                        <a:pt x="12480" y="21309"/>
                        <a:pt x="12480" y="21309"/>
                        <a:pt x="12480" y="21309"/>
                      </a:cubicBezTo>
                      <a:cubicBezTo>
                        <a:pt x="12480" y="21309"/>
                        <a:pt x="12480" y="21309"/>
                        <a:pt x="12480" y="21309"/>
                      </a:cubicBezTo>
                      <a:cubicBezTo>
                        <a:pt x="12720" y="21309"/>
                        <a:pt x="12960" y="21406"/>
                        <a:pt x="13080" y="21503"/>
                      </a:cubicBezTo>
                      <a:cubicBezTo>
                        <a:pt x="13080" y="21503"/>
                        <a:pt x="13200" y="21503"/>
                        <a:pt x="13200" y="21600"/>
                      </a:cubicBezTo>
                      <a:cubicBezTo>
                        <a:pt x="13440" y="21406"/>
                        <a:pt x="13920" y="21213"/>
                        <a:pt x="14160" y="21213"/>
                      </a:cubicBezTo>
                      <a:cubicBezTo>
                        <a:pt x="14280" y="21213"/>
                        <a:pt x="14400" y="21309"/>
                        <a:pt x="14400" y="21309"/>
                      </a:cubicBezTo>
                      <a:cubicBezTo>
                        <a:pt x="14520" y="21309"/>
                        <a:pt x="14640" y="21309"/>
                        <a:pt x="14760" y="21309"/>
                      </a:cubicBezTo>
                      <a:cubicBezTo>
                        <a:pt x="14880" y="21309"/>
                        <a:pt x="14880" y="21309"/>
                        <a:pt x="15000" y="21309"/>
                      </a:cubicBezTo>
                      <a:cubicBezTo>
                        <a:pt x="15000" y="21213"/>
                        <a:pt x="15120" y="21116"/>
                        <a:pt x="15360" y="21019"/>
                      </a:cubicBezTo>
                      <a:cubicBezTo>
                        <a:pt x="15360" y="21019"/>
                        <a:pt x="15480" y="20922"/>
                        <a:pt x="15480" y="20922"/>
                      </a:cubicBezTo>
                      <a:cubicBezTo>
                        <a:pt x="15600" y="20825"/>
                        <a:pt x="15600" y="20825"/>
                        <a:pt x="15600" y="20825"/>
                      </a:cubicBezTo>
                      <a:cubicBezTo>
                        <a:pt x="15720" y="20535"/>
                        <a:pt x="16560" y="20147"/>
                        <a:pt x="16800" y="20147"/>
                      </a:cubicBezTo>
                      <a:cubicBezTo>
                        <a:pt x="16920" y="20050"/>
                        <a:pt x="17040" y="20050"/>
                        <a:pt x="17160" y="20050"/>
                      </a:cubicBezTo>
                      <a:cubicBezTo>
                        <a:pt x="17160" y="20050"/>
                        <a:pt x="17280" y="20050"/>
                        <a:pt x="17280" y="20050"/>
                      </a:cubicBezTo>
                      <a:cubicBezTo>
                        <a:pt x="17400" y="20050"/>
                        <a:pt x="17400" y="20050"/>
                        <a:pt x="17520" y="20050"/>
                      </a:cubicBezTo>
                      <a:cubicBezTo>
                        <a:pt x="17520" y="20050"/>
                        <a:pt x="17520" y="20147"/>
                        <a:pt x="17520" y="20147"/>
                      </a:cubicBezTo>
                      <a:cubicBezTo>
                        <a:pt x="17640" y="20147"/>
                        <a:pt x="17640" y="20147"/>
                        <a:pt x="17640" y="20147"/>
                      </a:cubicBezTo>
                      <a:cubicBezTo>
                        <a:pt x="17760" y="20147"/>
                        <a:pt x="17760" y="20147"/>
                        <a:pt x="17760" y="20147"/>
                      </a:cubicBezTo>
                      <a:cubicBezTo>
                        <a:pt x="17760" y="20244"/>
                        <a:pt x="17880" y="20244"/>
                        <a:pt x="17880" y="20244"/>
                      </a:cubicBezTo>
                      <a:cubicBezTo>
                        <a:pt x="17880" y="20147"/>
                        <a:pt x="17880" y="20147"/>
                        <a:pt x="17880" y="20050"/>
                      </a:cubicBezTo>
                      <a:cubicBezTo>
                        <a:pt x="17880" y="19953"/>
                        <a:pt x="17880" y="19857"/>
                        <a:pt x="17880" y="19760"/>
                      </a:cubicBezTo>
                      <a:cubicBezTo>
                        <a:pt x="17520" y="19760"/>
                        <a:pt x="16800" y="19372"/>
                        <a:pt x="16560" y="18888"/>
                      </a:cubicBezTo>
                      <a:cubicBezTo>
                        <a:pt x="16560" y="18791"/>
                        <a:pt x="16440" y="18694"/>
                        <a:pt x="16440" y="18694"/>
                      </a:cubicBezTo>
                      <a:cubicBezTo>
                        <a:pt x="16320" y="18500"/>
                        <a:pt x="16080" y="18307"/>
                        <a:pt x="15960" y="18113"/>
                      </a:cubicBezTo>
                      <a:cubicBezTo>
                        <a:pt x="15720" y="18016"/>
                        <a:pt x="15480" y="17822"/>
                        <a:pt x="15360" y="17629"/>
                      </a:cubicBezTo>
                      <a:cubicBezTo>
                        <a:pt x="15360" y="17532"/>
                        <a:pt x="15120" y="17532"/>
                        <a:pt x="14880" y="17435"/>
                      </a:cubicBezTo>
                      <a:cubicBezTo>
                        <a:pt x="14640" y="17338"/>
                        <a:pt x="14280" y="17338"/>
                        <a:pt x="14160" y="17144"/>
                      </a:cubicBezTo>
                      <a:cubicBezTo>
                        <a:pt x="14040" y="16854"/>
                        <a:pt x="14160" y="16660"/>
                        <a:pt x="14280" y="16563"/>
                      </a:cubicBezTo>
                      <a:cubicBezTo>
                        <a:pt x="14400" y="16563"/>
                        <a:pt x="14400" y="16466"/>
                        <a:pt x="14400" y="16370"/>
                      </a:cubicBezTo>
                      <a:cubicBezTo>
                        <a:pt x="14400" y="16273"/>
                        <a:pt x="14520" y="15982"/>
                        <a:pt x="15120" y="15982"/>
                      </a:cubicBezTo>
                      <a:cubicBezTo>
                        <a:pt x="15240" y="15982"/>
                        <a:pt x="15360" y="15982"/>
                        <a:pt x="15480" y="15982"/>
                      </a:cubicBezTo>
                      <a:cubicBezTo>
                        <a:pt x="15480" y="15982"/>
                        <a:pt x="15480" y="15982"/>
                        <a:pt x="15480" y="16079"/>
                      </a:cubicBezTo>
                      <a:cubicBezTo>
                        <a:pt x="15600" y="15788"/>
                        <a:pt x="15600" y="15304"/>
                        <a:pt x="15600" y="15013"/>
                      </a:cubicBezTo>
                      <a:cubicBezTo>
                        <a:pt x="15600" y="14723"/>
                        <a:pt x="15840" y="14529"/>
                        <a:pt x="15960" y="14335"/>
                      </a:cubicBezTo>
                      <a:cubicBezTo>
                        <a:pt x="15960" y="14239"/>
                        <a:pt x="16080" y="14142"/>
                        <a:pt x="16080" y="14142"/>
                      </a:cubicBezTo>
                      <a:cubicBezTo>
                        <a:pt x="15960" y="14045"/>
                        <a:pt x="15960" y="13948"/>
                        <a:pt x="15960" y="13851"/>
                      </a:cubicBezTo>
                      <a:cubicBezTo>
                        <a:pt x="16080" y="13657"/>
                        <a:pt x="16200" y="13561"/>
                        <a:pt x="16440" y="13464"/>
                      </a:cubicBezTo>
                      <a:cubicBezTo>
                        <a:pt x="16560" y="13464"/>
                        <a:pt x="16680" y="13367"/>
                        <a:pt x="16680" y="13367"/>
                      </a:cubicBezTo>
                      <a:cubicBezTo>
                        <a:pt x="16800" y="13270"/>
                        <a:pt x="16800" y="13173"/>
                        <a:pt x="16800" y="12979"/>
                      </a:cubicBezTo>
                      <a:cubicBezTo>
                        <a:pt x="16920" y="12786"/>
                        <a:pt x="16920" y="12495"/>
                        <a:pt x="17160" y="12301"/>
                      </a:cubicBezTo>
                      <a:cubicBezTo>
                        <a:pt x="17280" y="12204"/>
                        <a:pt x="17400" y="12011"/>
                        <a:pt x="17520" y="11914"/>
                      </a:cubicBezTo>
                      <a:cubicBezTo>
                        <a:pt x="17640" y="11623"/>
                        <a:pt x="17880" y="11430"/>
                        <a:pt x="18120" y="11430"/>
                      </a:cubicBezTo>
                      <a:cubicBezTo>
                        <a:pt x="18240" y="11430"/>
                        <a:pt x="18480" y="11236"/>
                        <a:pt x="18480" y="11042"/>
                      </a:cubicBezTo>
                      <a:cubicBezTo>
                        <a:pt x="18480" y="10945"/>
                        <a:pt x="18600" y="10752"/>
                        <a:pt x="18720" y="10558"/>
                      </a:cubicBezTo>
                      <a:cubicBezTo>
                        <a:pt x="18840" y="10364"/>
                        <a:pt x="18960" y="10074"/>
                        <a:pt x="18960" y="9783"/>
                      </a:cubicBezTo>
                      <a:cubicBezTo>
                        <a:pt x="18960" y="9783"/>
                        <a:pt x="18960" y="9783"/>
                        <a:pt x="18960" y="9783"/>
                      </a:cubicBezTo>
                      <a:cubicBezTo>
                        <a:pt x="18960" y="9783"/>
                        <a:pt x="18960" y="9686"/>
                        <a:pt x="18960" y="9589"/>
                      </a:cubicBezTo>
                      <a:cubicBezTo>
                        <a:pt x="18840" y="9105"/>
                        <a:pt x="18720" y="8621"/>
                        <a:pt x="19080" y="8233"/>
                      </a:cubicBezTo>
                      <a:cubicBezTo>
                        <a:pt x="19440" y="7846"/>
                        <a:pt x="19680" y="7555"/>
                        <a:pt x="19560" y="7265"/>
                      </a:cubicBezTo>
                      <a:cubicBezTo>
                        <a:pt x="19440" y="6877"/>
                        <a:pt x="19920" y="6780"/>
                        <a:pt x="20160" y="6587"/>
                      </a:cubicBezTo>
                      <a:cubicBezTo>
                        <a:pt x="20280" y="6587"/>
                        <a:pt x="20280" y="6490"/>
                        <a:pt x="20400" y="6490"/>
                      </a:cubicBezTo>
                      <a:cubicBezTo>
                        <a:pt x="20400" y="6393"/>
                        <a:pt x="20520" y="6393"/>
                        <a:pt x="20640" y="6296"/>
                      </a:cubicBezTo>
                      <a:cubicBezTo>
                        <a:pt x="20760" y="6296"/>
                        <a:pt x="20760" y="6296"/>
                        <a:pt x="20880" y="6199"/>
                      </a:cubicBezTo>
                      <a:cubicBezTo>
                        <a:pt x="20880" y="6199"/>
                        <a:pt x="20880" y="6199"/>
                        <a:pt x="20880" y="6199"/>
                      </a:cubicBezTo>
                      <a:cubicBezTo>
                        <a:pt x="21000" y="6102"/>
                        <a:pt x="21000" y="6102"/>
                        <a:pt x="21120" y="6102"/>
                      </a:cubicBezTo>
                      <a:cubicBezTo>
                        <a:pt x="21120" y="6005"/>
                        <a:pt x="21120" y="6005"/>
                        <a:pt x="21240" y="6005"/>
                      </a:cubicBezTo>
                      <a:cubicBezTo>
                        <a:pt x="21240" y="5909"/>
                        <a:pt x="21360" y="5909"/>
                        <a:pt x="21360" y="5909"/>
                      </a:cubicBezTo>
                      <a:cubicBezTo>
                        <a:pt x="21360" y="5812"/>
                        <a:pt x="21360" y="5812"/>
                        <a:pt x="21480" y="5715"/>
                      </a:cubicBezTo>
                      <a:cubicBezTo>
                        <a:pt x="21480" y="5715"/>
                        <a:pt x="21480" y="5715"/>
                        <a:pt x="21600" y="5618"/>
                      </a:cubicBezTo>
                      <a:cubicBezTo>
                        <a:pt x="21240" y="5424"/>
                        <a:pt x="21000" y="5230"/>
                        <a:pt x="20880" y="5230"/>
                      </a:cubicBezTo>
                      <a:cubicBezTo>
                        <a:pt x="20280" y="5037"/>
                        <a:pt x="19920" y="4262"/>
                        <a:pt x="19920" y="3293"/>
                      </a:cubicBezTo>
                      <a:cubicBezTo>
                        <a:pt x="19920" y="2712"/>
                        <a:pt x="19800" y="2228"/>
                        <a:pt x="19800" y="1840"/>
                      </a:cubicBezTo>
                      <a:cubicBezTo>
                        <a:pt x="19680" y="1743"/>
                        <a:pt x="19680" y="1647"/>
                        <a:pt x="19680" y="1550"/>
                      </a:cubicBezTo>
                      <a:cubicBezTo>
                        <a:pt x="19680" y="1356"/>
                        <a:pt x="19200" y="775"/>
                        <a:pt x="18600" y="581"/>
                      </a:cubicBezTo>
                      <a:cubicBezTo>
                        <a:pt x="18240" y="387"/>
                        <a:pt x="18000" y="194"/>
                        <a:pt x="17880" y="0"/>
                      </a:cubicBezTo>
                      <a:cubicBezTo>
                        <a:pt x="17880" y="0"/>
                        <a:pt x="17880" y="0"/>
                        <a:pt x="17880" y="0"/>
                      </a:cubicBezTo>
                      <a:cubicBezTo>
                        <a:pt x="17880" y="0"/>
                        <a:pt x="17880" y="0"/>
                        <a:pt x="17880" y="0"/>
                      </a:cubicBezTo>
                      <a:cubicBezTo>
                        <a:pt x="17880" y="0"/>
                        <a:pt x="17760" y="97"/>
                        <a:pt x="17760" y="97"/>
                      </a:cubicBezTo>
                      <a:cubicBezTo>
                        <a:pt x="17760" y="97"/>
                        <a:pt x="17760" y="97"/>
                        <a:pt x="17760" y="97"/>
                      </a:cubicBezTo>
                      <a:cubicBezTo>
                        <a:pt x="17640" y="97"/>
                        <a:pt x="17640" y="97"/>
                        <a:pt x="17640" y="194"/>
                      </a:cubicBezTo>
                      <a:cubicBezTo>
                        <a:pt x="17640" y="194"/>
                        <a:pt x="17640" y="194"/>
                        <a:pt x="17640" y="194"/>
                      </a:cubicBezTo>
                      <a:cubicBezTo>
                        <a:pt x="17520" y="194"/>
                        <a:pt x="17520" y="194"/>
                        <a:pt x="17400" y="194"/>
                      </a:cubicBezTo>
                      <a:cubicBezTo>
                        <a:pt x="17160" y="194"/>
                        <a:pt x="17160" y="194"/>
                        <a:pt x="17160" y="194"/>
                      </a:cubicBezTo>
                      <a:cubicBezTo>
                        <a:pt x="17160" y="194"/>
                        <a:pt x="17160" y="291"/>
                        <a:pt x="17160" y="387"/>
                      </a:cubicBezTo>
                      <a:cubicBezTo>
                        <a:pt x="17040" y="581"/>
                        <a:pt x="16800" y="969"/>
                        <a:pt x="16320" y="969"/>
                      </a:cubicBezTo>
                      <a:cubicBezTo>
                        <a:pt x="16080" y="969"/>
                        <a:pt x="16080" y="969"/>
                        <a:pt x="16080" y="1162"/>
                      </a:cubicBezTo>
                      <a:cubicBezTo>
                        <a:pt x="15960" y="1259"/>
                        <a:pt x="15840" y="1453"/>
                        <a:pt x="15480" y="1453"/>
                      </a:cubicBezTo>
                      <a:cubicBezTo>
                        <a:pt x="15120" y="1453"/>
                        <a:pt x="14880" y="1259"/>
                        <a:pt x="14760" y="1162"/>
                      </a:cubicBezTo>
                      <a:cubicBezTo>
                        <a:pt x="12960" y="1162"/>
                        <a:pt x="12960" y="1162"/>
                        <a:pt x="12960" y="1162"/>
                      </a:cubicBezTo>
                      <a:cubicBezTo>
                        <a:pt x="12840" y="1065"/>
                        <a:pt x="12840" y="1065"/>
                        <a:pt x="12840" y="1065"/>
                      </a:cubicBezTo>
                      <a:cubicBezTo>
                        <a:pt x="12840" y="1065"/>
                        <a:pt x="12600" y="969"/>
                        <a:pt x="12480" y="969"/>
                      </a:cubicBezTo>
                      <a:cubicBezTo>
                        <a:pt x="12000" y="1259"/>
                        <a:pt x="12000" y="1259"/>
                        <a:pt x="12000" y="1259"/>
                      </a:cubicBezTo>
                      <a:cubicBezTo>
                        <a:pt x="3960" y="1259"/>
                        <a:pt x="3960" y="1259"/>
                        <a:pt x="3960" y="1259"/>
                      </a:cubicBezTo>
                      <a:cubicBezTo>
                        <a:pt x="3960" y="3487"/>
                        <a:pt x="3960" y="3487"/>
                        <a:pt x="3960" y="3487"/>
                      </a:cubicBezTo>
                      <a:lnTo>
                        <a:pt x="2640" y="3487"/>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27" name="Shape 4260"/>
                <p:cNvSpPr/>
                <p:nvPr/>
              </p:nvSpPr>
              <p:spPr>
                <a:xfrm>
                  <a:off x="446094" y="849936"/>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28" name="Shape 4261"/>
                <p:cNvSpPr/>
                <p:nvPr/>
              </p:nvSpPr>
              <p:spPr>
                <a:xfrm>
                  <a:off x="614563" y="1061259"/>
                  <a:ext cx="11950" cy="2312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29" name="Shape 4262"/>
                <p:cNvSpPr/>
                <p:nvPr/>
              </p:nvSpPr>
              <p:spPr>
                <a:xfrm>
                  <a:off x="464018" y="878845"/>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30" name="Shape 4263"/>
                <p:cNvSpPr/>
                <p:nvPr/>
              </p:nvSpPr>
              <p:spPr>
                <a:xfrm>
                  <a:off x="462026" y="874991"/>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0"/>
                        <a:pt x="21600" y="21600"/>
                      </a:cubicBezTo>
                      <a:cubicBezTo>
                        <a:pt x="21600" y="0"/>
                        <a:pt x="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31" name="Shape 4264"/>
                <p:cNvSpPr/>
                <p:nvPr/>
              </p:nvSpPr>
              <p:spPr>
                <a:xfrm>
                  <a:off x="451261" y="856966"/>
                  <a:ext cx="11950" cy="192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8640"/>
                        <a:pt x="14400" y="12960"/>
                        <a:pt x="21600" y="21600"/>
                      </a:cubicBezTo>
                      <a:cubicBezTo>
                        <a:pt x="14400" y="12960"/>
                        <a:pt x="7200" y="864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32" name="Shape 4265"/>
                <p:cNvSpPr/>
                <p:nvPr/>
              </p:nvSpPr>
              <p:spPr>
                <a:xfrm>
                  <a:off x="439312" y="818420"/>
                  <a:ext cx="7967" cy="23128"/>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cubicBezTo>
                        <a:pt x="0" y="21600"/>
                        <a:pt x="0" y="21600"/>
                        <a:pt x="0" y="21600"/>
                      </a:cubicBezTo>
                      <a:cubicBezTo>
                        <a:pt x="0" y="21600"/>
                        <a:pt x="0" y="21600"/>
                        <a:pt x="0" y="21600"/>
                      </a:cubicBezTo>
                      <a:cubicBezTo>
                        <a:pt x="21600" y="3086"/>
                        <a:pt x="21600" y="3086"/>
                        <a:pt x="21600" y="3086"/>
                      </a:cubicBezTo>
                      <a:cubicBezTo>
                        <a:pt x="0" y="3086"/>
                        <a:pt x="0" y="3086"/>
                        <a:pt x="0" y="3086"/>
                      </a:cubicBezTo>
                      <a:cubicBezTo>
                        <a:pt x="0" y="3086"/>
                        <a:pt x="0" y="0"/>
                        <a:pt x="0" y="0"/>
                      </a:cubicBezTo>
                      <a:cubicBezTo>
                        <a:pt x="0" y="0"/>
                        <a:pt x="0" y="3086"/>
                        <a:pt x="0" y="3086"/>
                      </a:cubicBezTo>
                      <a:lnTo>
                        <a:pt x="21600" y="3086"/>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33" name="Shape 4266"/>
                <p:cNvSpPr/>
                <p:nvPr/>
              </p:nvSpPr>
              <p:spPr>
                <a:xfrm>
                  <a:off x="450077" y="851863"/>
                  <a:ext cx="6353" cy="635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34" name="Shape 4267"/>
                <p:cNvSpPr/>
                <p:nvPr/>
              </p:nvSpPr>
              <p:spPr>
                <a:xfrm>
                  <a:off x="1242106" y="783729"/>
                  <a:ext cx="61516" cy="57819"/>
                </a:xfrm>
                <a:custGeom>
                  <a:avLst/>
                  <a:gdLst/>
                  <a:ahLst/>
                  <a:cxnLst>
                    <a:cxn ang="0">
                      <a:pos x="wd2" y="hd2"/>
                    </a:cxn>
                    <a:cxn ang="5400000">
                      <a:pos x="wd2" y="hd2"/>
                    </a:cxn>
                    <a:cxn ang="10800000">
                      <a:pos x="wd2" y="hd2"/>
                    </a:cxn>
                    <a:cxn ang="16200000">
                      <a:pos x="wd2" y="hd2"/>
                    </a:cxn>
                  </a:cxnLst>
                  <a:rect l="0" t="0" r="r" b="b"/>
                  <a:pathLst>
                    <a:path w="20850" h="21600" extrusionOk="0">
                      <a:moveTo>
                        <a:pt x="4650" y="6750"/>
                      </a:moveTo>
                      <a:cubicBezTo>
                        <a:pt x="4650" y="6750"/>
                        <a:pt x="4650" y="8100"/>
                        <a:pt x="4650" y="8100"/>
                      </a:cubicBezTo>
                      <a:cubicBezTo>
                        <a:pt x="4650" y="8100"/>
                        <a:pt x="3300" y="9450"/>
                        <a:pt x="3300" y="9450"/>
                      </a:cubicBezTo>
                      <a:cubicBezTo>
                        <a:pt x="3300" y="9450"/>
                        <a:pt x="3300" y="9450"/>
                        <a:pt x="3300" y="10800"/>
                      </a:cubicBezTo>
                      <a:cubicBezTo>
                        <a:pt x="1950" y="10800"/>
                        <a:pt x="1950" y="12150"/>
                        <a:pt x="600" y="12150"/>
                      </a:cubicBezTo>
                      <a:cubicBezTo>
                        <a:pt x="-750" y="14850"/>
                        <a:pt x="600" y="20250"/>
                        <a:pt x="600" y="21600"/>
                      </a:cubicBezTo>
                      <a:cubicBezTo>
                        <a:pt x="600" y="21600"/>
                        <a:pt x="600" y="21600"/>
                        <a:pt x="1950" y="21600"/>
                      </a:cubicBezTo>
                      <a:cubicBezTo>
                        <a:pt x="3300" y="21600"/>
                        <a:pt x="4650" y="21600"/>
                        <a:pt x="6000" y="20250"/>
                      </a:cubicBezTo>
                      <a:cubicBezTo>
                        <a:pt x="6000" y="20250"/>
                        <a:pt x="7350" y="20250"/>
                        <a:pt x="7350" y="20250"/>
                      </a:cubicBezTo>
                      <a:cubicBezTo>
                        <a:pt x="7350" y="20250"/>
                        <a:pt x="7350" y="20250"/>
                        <a:pt x="7350" y="18900"/>
                      </a:cubicBezTo>
                      <a:cubicBezTo>
                        <a:pt x="8700" y="18900"/>
                        <a:pt x="8700" y="18900"/>
                        <a:pt x="10050" y="18900"/>
                      </a:cubicBezTo>
                      <a:cubicBezTo>
                        <a:pt x="10050" y="18900"/>
                        <a:pt x="10050" y="18900"/>
                        <a:pt x="10050" y="18900"/>
                      </a:cubicBezTo>
                      <a:cubicBezTo>
                        <a:pt x="10050" y="20250"/>
                        <a:pt x="11400" y="20250"/>
                        <a:pt x="11400" y="20250"/>
                      </a:cubicBezTo>
                      <a:cubicBezTo>
                        <a:pt x="11400" y="20250"/>
                        <a:pt x="12750" y="20250"/>
                        <a:pt x="12750" y="20250"/>
                      </a:cubicBezTo>
                      <a:cubicBezTo>
                        <a:pt x="12750" y="20250"/>
                        <a:pt x="12750" y="20250"/>
                        <a:pt x="12750" y="21600"/>
                      </a:cubicBezTo>
                      <a:cubicBezTo>
                        <a:pt x="14100" y="21600"/>
                        <a:pt x="14100" y="21600"/>
                        <a:pt x="14100" y="21600"/>
                      </a:cubicBezTo>
                      <a:cubicBezTo>
                        <a:pt x="14100" y="20250"/>
                        <a:pt x="15450" y="18900"/>
                        <a:pt x="15450" y="18900"/>
                      </a:cubicBezTo>
                      <a:cubicBezTo>
                        <a:pt x="15450" y="18900"/>
                        <a:pt x="14100" y="17550"/>
                        <a:pt x="14100" y="17550"/>
                      </a:cubicBezTo>
                      <a:cubicBezTo>
                        <a:pt x="12750" y="17550"/>
                        <a:pt x="11400" y="17550"/>
                        <a:pt x="10050" y="16200"/>
                      </a:cubicBezTo>
                      <a:cubicBezTo>
                        <a:pt x="10050" y="14850"/>
                        <a:pt x="8700" y="13500"/>
                        <a:pt x="10050" y="12150"/>
                      </a:cubicBezTo>
                      <a:cubicBezTo>
                        <a:pt x="10050" y="9450"/>
                        <a:pt x="16800" y="5400"/>
                        <a:pt x="20850" y="4050"/>
                      </a:cubicBezTo>
                      <a:cubicBezTo>
                        <a:pt x="20850" y="4050"/>
                        <a:pt x="20850" y="2700"/>
                        <a:pt x="18150" y="0"/>
                      </a:cubicBezTo>
                      <a:cubicBezTo>
                        <a:pt x="18150" y="0"/>
                        <a:pt x="18150" y="0"/>
                        <a:pt x="16800" y="0"/>
                      </a:cubicBezTo>
                      <a:cubicBezTo>
                        <a:pt x="16800" y="0"/>
                        <a:pt x="16800" y="0"/>
                        <a:pt x="16800" y="0"/>
                      </a:cubicBezTo>
                      <a:cubicBezTo>
                        <a:pt x="16800" y="0"/>
                        <a:pt x="16800" y="0"/>
                        <a:pt x="16800" y="0"/>
                      </a:cubicBezTo>
                      <a:cubicBezTo>
                        <a:pt x="16800" y="0"/>
                        <a:pt x="15450" y="1350"/>
                        <a:pt x="15450" y="1350"/>
                      </a:cubicBezTo>
                      <a:cubicBezTo>
                        <a:pt x="15450" y="1350"/>
                        <a:pt x="15450" y="1350"/>
                        <a:pt x="15450" y="1350"/>
                      </a:cubicBezTo>
                      <a:cubicBezTo>
                        <a:pt x="15450" y="1350"/>
                        <a:pt x="15450" y="1350"/>
                        <a:pt x="15450" y="1350"/>
                      </a:cubicBezTo>
                      <a:cubicBezTo>
                        <a:pt x="15450" y="1350"/>
                        <a:pt x="15450" y="1350"/>
                        <a:pt x="15450" y="1350"/>
                      </a:cubicBezTo>
                      <a:cubicBezTo>
                        <a:pt x="14100" y="2700"/>
                        <a:pt x="12750" y="2700"/>
                        <a:pt x="11400" y="2700"/>
                      </a:cubicBezTo>
                      <a:cubicBezTo>
                        <a:pt x="11400" y="2700"/>
                        <a:pt x="11400" y="2700"/>
                        <a:pt x="11400" y="2700"/>
                      </a:cubicBezTo>
                      <a:cubicBezTo>
                        <a:pt x="10050" y="2700"/>
                        <a:pt x="8700" y="2700"/>
                        <a:pt x="7350" y="2700"/>
                      </a:cubicBezTo>
                      <a:cubicBezTo>
                        <a:pt x="7350" y="4050"/>
                        <a:pt x="6000" y="5400"/>
                        <a:pt x="4650" y="675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35" name="Shape 4268"/>
                <p:cNvSpPr/>
                <p:nvPr/>
              </p:nvSpPr>
              <p:spPr>
                <a:xfrm>
                  <a:off x="1282522" y="833838"/>
                  <a:ext cx="6351" cy="771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10800"/>
                        <a:pt x="21600" y="0"/>
                        <a:pt x="21600" y="0"/>
                      </a:cubicBezTo>
                      <a:cubicBezTo>
                        <a:pt x="21600" y="0"/>
                        <a:pt x="21600" y="0"/>
                        <a:pt x="21600" y="0"/>
                      </a:cubicBezTo>
                      <a:cubicBezTo>
                        <a:pt x="21600" y="0"/>
                        <a:pt x="0" y="10800"/>
                        <a:pt x="0" y="21600"/>
                      </a:cubicBezTo>
                      <a:cubicBezTo>
                        <a:pt x="0" y="2160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36" name="Shape 4269"/>
                <p:cNvSpPr/>
                <p:nvPr/>
              </p:nvSpPr>
              <p:spPr>
                <a:xfrm>
                  <a:off x="1016087" y="560162"/>
                  <a:ext cx="267620" cy="215858"/>
                </a:xfrm>
                <a:custGeom>
                  <a:avLst/>
                  <a:gdLst/>
                  <a:ahLst/>
                  <a:cxnLst>
                    <a:cxn ang="0">
                      <a:pos x="wd2" y="hd2"/>
                    </a:cxn>
                    <a:cxn ang="5400000">
                      <a:pos x="wd2" y="hd2"/>
                    </a:cxn>
                    <a:cxn ang="10800000">
                      <a:pos x="wd2" y="hd2"/>
                    </a:cxn>
                    <a:cxn ang="16200000">
                      <a:pos x="wd2" y="hd2"/>
                    </a:cxn>
                  </a:cxnLst>
                  <a:rect l="0" t="0" r="r" b="b"/>
                  <a:pathLst>
                    <a:path w="21343" h="21600" extrusionOk="0">
                      <a:moveTo>
                        <a:pt x="351" y="13546"/>
                      </a:moveTo>
                      <a:cubicBezTo>
                        <a:pt x="656" y="13546"/>
                        <a:pt x="960" y="13546"/>
                        <a:pt x="1264" y="13546"/>
                      </a:cubicBezTo>
                      <a:cubicBezTo>
                        <a:pt x="2177" y="13546"/>
                        <a:pt x="2785" y="13546"/>
                        <a:pt x="2785" y="13912"/>
                      </a:cubicBezTo>
                      <a:cubicBezTo>
                        <a:pt x="3089" y="13546"/>
                        <a:pt x="3089" y="13180"/>
                        <a:pt x="3089" y="12814"/>
                      </a:cubicBezTo>
                      <a:cubicBezTo>
                        <a:pt x="3394" y="11715"/>
                        <a:pt x="4002" y="11349"/>
                        <a:pt x="4611" y="11349"/>
                      </a:cubicBezTo>
                      <a:cubicBezTo>
                        <a:pt x="4915" y="11349"/>
                        <a:pt x="5219" y="11715"/>
                        <a:pt x="5828" y="12081"/>
                      </a:cubicBezTo>
                      <a:cubicBezTo>
                        <a:pt x="5828" y="12447"/>
                        <a:pt x="6132" y="12447"/>
                        <a:pt x="6132" y="12447"/>
                      </a:cubicBezTo>
                      <a:cubicBezTo>
                        <a:pt x="6436" y="13180"/>
                        <a:pt x="6740" y="13180"/>
                        <a:pt x="7044" y="13180"/>
                      </a:cubicBezTo>
                      <a:cubicBezTo>
                        <a:pt x="8261" y="12447"/>
                        <a:pt x="8870" y="12814"/>
                        <a:pt x="8870" y="12814"/>
                      </a:cubicBezTo>
                      <a:cubicBezTo>
                        <a:pt x="9174" y="12814"/>
                        <a:pt x="9174" y="12814"/>
                        <a:pt x="9174" y="13180"/>
                      </a:cubicBezTo>
                      <a:cubicBezTo>
                        <a:pt x="9174" y="13180"/>
                        <a:pt x="9174" y="13180"/>
                        <a:pt x="9782" y="13180"/>
                      </a:cubicBezTo>
                      <a:cubicBezTo>
                        <a:pt x="10087" y="13180"/>
                        <a:pt x="10391" y="13180"/>
                        <a:pt x="10695" y="13180"/>
                      </a:cubicBezTo>
                      <a:cubicBezTo>
                        <a:pt x="11608" y="12814"/>
                        <a:pt x="12216" y="12814"/>
                        <a:pt x="12520" y="12814"/>
                      </a:cubicBezTo>
                      <a:cubicBezTo>
                        <a:pt x="12825" y="13180"/>
                        <a:pt x="13433" y="13180"/>
                        <a:pt x="20126" y="21600"/>
                      </a:cubicBezTo>
                      <a:cubicBezTo>
                        <a:pt x="20126" y="21600"/>
                        <a:pt x="20126" y="21600"/>
                        <a:pt x="20126" y="21600"/>
                      </a:cubicBezTo>
                      <a:cubicBezTo>
                        <a:pt x="20126" y="21600"/>
                        <a:pt x="20126" y="21600"/>
                        <a:pt x="20430" y="21600"/>
                      </a:cubicBezTo>
                      <a:cubicBezTo>
                        <a:pt x="20430" y="21600"/>
                        <a:pt x="20430" y="21600"/>
                        <a:pt x="20430" y="21600"/>
                      </a:cubicBezTo>
                      <a:cubicBezTo>
                        <a:pt x="20735" y="21600"/>
                        <a:pt x="20735" y="21600"/>
                        <a:pt x="20735" y="21600"/>
                      </a:cubicBezTo>
                      <a:cubicBezTo>
                        <a:pt x="20735" y="21600"/>
                        <a:pt x="20735" y="21600"/>
                        <a:pt x="21039" y="21600"/>
                      </a:cubicBezTo>
                      <a:cubicBezTo>
                        <a:pt x="21039" y="21600"/>
                        <a:pt x="21039" y="21600"/>
                        <a:pt x="21039" y="21600"/>
                      </a:cubicBezTo>
                      <a:cubicBezTo>
                        <a:pt x="21039" y="21234"/>
                        <a:pt x="21039" y="21234"/>
                        <a:pt x="21039" y="21234"/>
                      </a:cubicBezTo>
                      <a:cubicBezTo>
                        <a:pt x="21039" y="21234"/>
                        <a:pt x="21039" y="21234"/>
                        <a:pt x="21343" y="21234"/>
                      </a:cubicBezTo>
                      <a:cubicBezTo>
                        <a:pt x="20126" y="20136"/>
                        <a:pt x="19213" y="18671"/>
                        <a:pt x="17997" y="16841"/>
                      </a:cubicBezTo>
                      <a:cubicBezTo>
                        <a:pt x="16171" y="13912"/>
                        <a:pt x="14042" y="12814"/>
                        <a:pt x="13129" y="12814"/>
                      </a:cubicBezTo>
                      <a:cubicBezTo>
                        <a:pt x="11912" y="12814"/>
                        <a:pt x="11608" y="11715"/>
                        <a:pt x="11304" y="10617"/>
                      </a:cubicBezTo>
                      <a:cubicBezTo>
                        <a:pt x="10999" y="10617"/>
                        <a:pt x="10999" y="10251"/>
                        <a:pt x="10695" y="9885"/>
                      </a:cubicBezTo>
                      <a:cubicBezTo>
                        <a:pt x="9478" y="9885"/>
                        <a:pt x="7957" y="5492"/>
                        <a:pt x="7653" y="3295"/>
                      </a:cubicBezTo>
                      <a:cubicBezTo>
                        <a:pt x="7653" y="2563"/>
                        <a:pt x="7349" y="1098"/>
                        <a:pt x="6436" y="0"/>
                      </a:cubicBezTo>
                      <a:cubicBezTo>
                        <a:pt x="6436" y="0"/>
                        <a:pt x="6436" y="0"/>
                        <a:pt x="6436" y="0"/>
                      </a:cubicBezTo>
                      <a:cubicBezTo>
                        <a:pt x="6132" y="366"/>
                        <a:pt x="6132" y="366"/>
                        <a:pt x="6132" y="366"/>
                      </a:cubicBezTo>
                      <a:cubicBezTo>
                        <a:pt x="5828" y="732"/>
                        <a:pt x="5828" y="732"/>
                        <a:pt x="5523" y="1098"/>
                      </a:cubicBezTo>
                      <a:cubicBezTo>
                        <a:pt x="5523" y="1098"/>
                        <a:pt x="5523" y="1098"/>
                        <a:pt x="5219" y="1464"/>
                      </a:cubicBezTo>
                      <a:cubicBezTo>
                        <a:pt x="5219" y="1464"/>
                        <a:pt x="4915" y="1831"/>
                        <a:pt x="4915" y="1831"/>
                      </a:cubicBezTo>
                      <a:cubicBezTo>
                        <a:pt x="4915" y="1831"/>
                        <a:pt x="4611" y="1831"/>
                        <a:pt x="4611" y="1831"/>
                      </a:cubicBezTo>
                      <a:cubicBezTo>
                        <a:pt x="4611" y="2197"/>
                        <a:pt x="4306" y="2197"/>
                        <a:pt x="4002" y="2563"/>
                      </a:cubicBezTo>
                      <a:cubicBezTo>
                        <a:pt x="4002" y="2563"/>
                        <a:pt x="3698" y="2563"/>
                        <a:pt x="3698" y="2929"/>
                      </a:cubicBezTo>
                      <a:cubicBezTo>
                        <a:pt x="3394" y="3295"/>
                        <a:pt x="3089" y="3295"/>
                        <a:pt x="2785" y="3661"/>
                      </a:cubicBezTo>
                      <a:cubicBezTo>
                        <a:pt x="1873" y="4027"/>
                        <a:pt x="1873" y="4393"/>
                        <a:pt x="1873" y="4393"/>
                      </a:cubicBezTo>
                      <a:cubicBezTo>
                        <a:pt x="2177" y="5858"/>
                        <a:pt x="1568" y="7322"/>
                        <a:pt x="351" y="9153"/>
                      </a:cubicBezTo>
                      <a:cubicBezTo>
                        <a:pt x="-257" y="10251"/>
                        <a:pt x="47" y="11715"/>
                        <a:pt x="351" y="13180"/>
                      </a:cubicBezTo>
                      <a:cubicBezTo>
                        <a:pt x="351" y="13180"/>
                        <a:pt x="351" y="13180"/>
                        <a:pt x="351" y="13180"/>
                      </a:cubicBezTo>
                      <a:cubicBezTo>
                        <a:pt x="351" y="13546"/>
                        <a:pt x="351" y="13546"/>
                        <a:pt x="351" y="13546"/>
                      </a:cubicBezTo>
                      <a:cubicBezTo>
                        <a:pt x="351" y="13546"/>
                        <a:pt x="351" y="13546"/>
                        <a:pt x="351" y="13546"/>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37" name="Shape 4270"/>
                <p:cNvSpPr/>
                <p:nvPr/>
              </p:nvSpPr>
              <p:spPr>
                <a:xfrm>
                  <a:off x="1079390" y="570478"/>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0"/>
                        <a:pt x="0" y="21600"/>
                      </a:cubicBezTo>
                      <a:cubicBezTo>
                        <a:pt x="21600" y="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38" name="Shape 4271"/>
                <p:cNvSpPr/>
                <p:nvPr/>
              </p:nvSpPr>
              <p:spPr>
                <a:xfrm>
                  <a:off x="1071424" y="572406"/>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39" name="Shape 4272"/>
                <p:cNvSpPr/>
                <p:nvPr/>
              </p:nvSpPr>
              <p:spPr>
                <a:xfrm>
                  <a:off x="1091339" y="558915"/>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21600"/>
                        <a:pt x="21600" y="0"/>
                      </a:cubicBezTo>
                      <a:cubicBezTo>
                        <a:pt x="0" y="2160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40" name="Shape 4273"/>
                <p:cNvSpPr/>
                <p:nvPr/>
              </p:nvSpPr>
              <p:spPr>
                <a:xfrm>
                  <a:off x="1016229" y="652673"/>
                  <a:ext cx="4600" cy="38546"/>
                </a:xfrm>
                <a:custGeom>
                  <a:avLst/>
                  <a:gdLst/>
                  <a:ahLst/>
                  <a:cxnLst>
                    <a:cxn ang="0">
                      <a:pos x="wd2" y="hd2"/>
                    </a:cxn>
                    <a:cxn ang="5400000">
                      <a:pos x="wd2" y="hd2"/>
                    </a:cxn>
                    <a:cxn ang="10800000">
                      <a:pos x="wd2" y="hd2"/>
                    </a:cxn>
                    <a:cxn ang="16200000">
                      <a:pos x="wd2" y="hd2"/>
                    </a:cxn>
                  </a:cxnLst>
                  <a:rect l="0" t="0" r="r" b="b"/>
                  <a:pathLst>
                    <a:path w="12471" h="21600" extrusionOk="0">
                      <a:moveTo>
                        <a:pt x="12471" y="0"/>
                      </a:moveTo>
                      <a:cubicBezTo>
                        <a:pt x="-9129" y="5891"/>
                        <a:pt x="1671" y="13745"/>
                        <a:pt x="12471" y="21600"/>
                      </a:cubicBezTo>
                      <a:cubicBezTo>
                        <a:pt x="12471" y="21600"/>
                        <a:pt x="12471" y="21600"/>
                        <a:pt x="12471" y="21600"/>
                      </a:cubicBezTo>
                      <a:cubicBezTo>
                        <a:pt x="12471" y="21600"/>
                        <a:pt x="12471" y="21600"/>
                        <a:pt x="12471" y="21600"/>
                      </a:cubicBezTo>
                      <a:cubicBezTo>
                        <a:pt x="1671" y="13745"/>
                        <a:pt x="-9129" y="5891"/>
                        <a:pt x="12471"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41" name="Shape 4274"/>
                <p:cNvSpPr/>
                <p:nvPr/>
              </p:nvSpPr>
              <p:spPr>
                <a:xfrm>
                  <a:off x="1274556" y="772844"/>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42" name="Shape 4275"/>
                <p:cNvSpPr/>
                <p:nvPr/>
              </p:nvSpPr>
              <p:spPr>
                <a:xfrm>
                  <a:off x="1276548" y="770917"/>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43" name="Shape 4276"/>
                <p:cNvSpPr/>
                <p:nvPr/>
              </p:nvSpPr>
              <p:spPr>
                <a:xfrm>
                  <a:off x="865492" y="687364"/>
                  <a:ext cx="621347" cy="470261"/>
                </a:xfrm>
                <a:custGeom>
                  <a:avLst/>
                  <a:gdLst/>
                  <a:ahLst/>
                  <a:cxnLst>
                    <a:cxn ang="0">
                      <a:pos x="wd2" y="hd2"/>
                    </a:cxn>
                    <a:cxn ang="5400000">
                      <a:pos x="wd2" y="hd2"/>
                    </a:cxn>
                    <a:cxn ang="10800000">
                      <a:pos x="wd2" y="hd2"/>
                    </a:cxn>
                    <a:cxn ang="16200000">
                      <a:pos x="wd2" y="hd2"/>
                    </a:cxn>
                  </a:cxnLst>
                  <a:rect l="0" t="0" r="r" b="b"/>
                  <a:pathLst>
                    <a:path w="21600" h="21600" extrusionOk="0">
                      <a:moveTo>
                        <a:pt x="5433" y="1361"/>
                      </a:moveTo>
                      <a:cubicBezTo>
                        <a:pt x="5433" y="1361"/>
                        <a:pt x="5433" y="1361"/>
                        <a:pt x="5433" y="1361"/>
                      </a:cubicBezTo>
                      <a:cubicBezTo>
                        <a:pt x="5433" y="1531"/>
                        <a:pt x="5301" y="1531"/>
                        <a:pt x="5301" y="1701"/>
                      </a:cubicBezTo>
                      <a:cubicBezTo>
                        <a:pt x="5301" y="1701"/>
                        <a:pt x="5301" y="1871"/>
                        <a:pt x="5301" y="1871"/>
                      </a:cubicBezTo>
                      <a:cubicBezTo>
                        <a:pt x="5301" y="1871"/>
                        <a:pt x="5301" y="2041"/>
                        <a:pt x="5168" y="2041"/>
                      </a:cubicBezTo>
                      <a:cubicBezTo>
                        <a:pt x="5168" y="2211"/>
                        <a:pt x="5168" y="2211"/>
                        <a:pt x="5036" y="2381"/>
                      </a:cubicBezTo>
                      <a:cubicBezTo>
                        <a:pt x="5036" y="2551"/>
                        <a:pt x="4903" y="2891"/>
                        <a:pt x="4903" y="2891"/>
                      </a:cubicBezTo>
                      <a:cubicBezTo>
                        <a:pt x="4903" y="3572"/>
                        <a:pt x="4373" y="4252"/>
                        <a:pt x="3975" y="4252"/>
                      </a:cubicBezTo>
                      <a:cubicBezTo>
                        <a:pt x="3975" y="4252"/>
                        <a:pt x="3843" y="4592"/>
                        <a:pt x="3710" y="4762"/>
                      </a:cubicBezTo>
                      <a:cubicBezTo>
                        <a:pt x="3578" y="5102"/>
                        <a:pt x="3445" y="5272"/>
                        <a:pt x="3313" y="5613"/>
                      </a:cubicBezTo>
                      <a:cubicBezTo>
                        <a:pt x="3180" y="5783"/>
                        <a:pt x="3180" y="5953"/>
                        <a:pt x="3048" y="6293"/>
                      </a:cubicBezTo>
                      <a:cubicBezTo>
                        <a:pt x="3048" y="6803"/>
                        <a:pt x="3048" y="7143"/>
                        <a:pt x="2783" y="7483"/>
                      </a:cubicBezTo>
                      <a:cubicBezTo>
                        <a:pt x="2650" y="7654"/>
                        <a:pt x="2518" y="7654"/>
                        <a:pt x="2385" y="7824"/>
                      </a:cubicBezTo>
                      <a:cubicBezTo>
                        <a:pt x="2253" y="7824"/>
                        <a:pt x="2253" y="7824"/>
                        <a:pt x="2253" y="7994"/>
                      </a:cubicBezTo>
                      <a:cubicBezTo>
                        <a:pt x="2385" y="8334"/>
                        <a:pt x="2253" y="8674"/>
                        <a:pt x="1988" y="9014"/>
                      </a:cubicBezTo>
                      <a:cubicBezTo>
                        <a:pt x="1855" y="9354"/>
                        <a:pt x="1723" y="9524"/>
                        <a:pt x="1723" y="9865"/>
                      </a:cubicBezTo>
                      <a:cubicBezTo>
                        <a:pt x="1723" y="9865"/>
                        <a:pt x="1723" y="11906"/>
                        <a:pt x="1458" y="12246"/>
                      </a:cubicBezTo>
                      <a:cubicBezTo>
                        <a:pt x="1325" y="12416"/>
                        <a:pt x="1193" y="12416"/>
                        <a:pt x="928" y="12246"/>
                      </a:cubicBezTo>
                      <a:cubicBezTo>
                        <a:pt x="928" y="12246"/>
                        <a:pt x="795" y="12246"/>
                        <a:pt x="663" y="12246"/>
                      </a:cubicBezTo>
                      <a:cubicBezTo>
                        <a:pt x="398" y="12246"/>
                        <a:pt x="398" y="12416"/>
                        <a:pt x="398" y="12416"/>
                      </a:cubicBezTo>
                      <a:cubicBezTo>
                        <a:pt x="398" y="12756"/>
                        <a:pt x="265" y="12926"/>
                        <a:pt x="133" y="13096"/>
                      </a:cubicBezTo>
                      <a:cubicBezTo>
                        <a:pt x="133" y="13096"/>
                        <a:pt x="0" y="13266"/>
                        <a:pt x="0" y="13266"/>
                      </a:cubicBezTo>
                      <a:cubicBezTo>
                        <a:pt x="133" y="13266"/>
                        <a:pt x="398" y="13436"/>
                        <a:pt x="530" y="13436"/>
                      </a:cubicBezTo>
                      <a:cubicBezTo>
                        <a:pt x="928" y="13606"/>
                        <a:pt x="1325" y="13776"/>
                        <a:pt x="1458" y="14287"/>
                      </a:cubicBezTo>
                      <a:cubicBezTo>
                        <a:pt x="1590" y="14457"/>
                        <a:pt x="1723" y="14627"/>
                        <a:pt x="1855" y="14967"/>
                      </a:cubicBezTo>
                      <a:cubicBezTo>
                        <a:pt x="2253" y="15307"/>
                        <a:pt x="2518" y="15817"/>
                        <a:pt x="2783" y="16328"/>
                      </a:cubicBezTo>
                      <a:cubicBezTo>
                        <a:pt x="3048" y="17178"/>
                        <a:pt x="3578" y="17518"/>
                        <a:pt x="3843" y="17518"/>
                      </a:cubicBezTo>
                      <a:cubicBezTo>
                        <a:pt x="3975" y="17518"/>
                        <a:pt x="4108" y="17688"/>
                        <a:pt x="4240" y="17688"/>
                      </a:cubicBezTo>
                      <a:cubicBezTo>
                        <a:pt x="4240" y="17858"/>
                        <a:pt x="4240" y="18028"/>
                        <a:pt x="4240" y="18198"/>
                      </a:cubicBezTo>
                      <a:cubicBezTo>
                        <a:pt x="4240" y="18369"/>
                        <a:pt x="4240" y="18539"/>
                        <a:pt x="4240" y="18879"/>
                      </a:cubicBezTo>
                      <a:cubicBezTo>
                        <a:pt x="4240" y="19049"/>
                        <a:pt x="4240" y="19049"/>
                        <a:pt x="4240" y="19219"/>
                      </a:cubicBezTo>
                      <a:cubicBezTo>
                        <a:pt x="4108" y="19219"/>
                        <a:pt x="4108" y="19389"/>
                        <a:pt x="4108" y="19389"/>
                      </a:cubicBezTo>
                      <a:cubicBezTo>
                        <a:pt x="4240" y="19389"/>
                        <a:pt x="4240" y="19389"/>
                        <a:pt x="4240" y="19389"/>
                      </a:cubicBezTo>
                      <a:cubicBezTo>
                        <a:pt x="4373" y="19389"/>
                        <a:pt x="4373" y="19389"/>
                        <a:pt x="4373" y="19389"/>
                      </a:cubicBezTo>
                      <a:cubicBezTo>
                        <a:pt x="4373" y="19389"/>
                        <a:pt x="4373" y="19559"/>
                        <a:pt x="4373" y="19559"/>
                      </a:cubicBezTo>
                      <a:cubicBezTo>
                        <a:pt x="4506" y="19559"/>
                        <a:pt x="4506" y="19559"/>
                        <a:pt x="4506" y="19559"/>
                      </a:cubicBezTo>
                      <a:cubicBezTo>
                        <a:pt x="4506" y="19559"/>
                        <a:pt x="4771" y="19559"/>
                        <a:pt x="4903" y="19559"/>
                      </a:cubicBezTo>
                      <a:cubicBezTo>
                        <a:pt x="5301" y="19559"/>
                        <a:pt x="5831" y="19729"/>
                        <a:pt x="6096" y="19899"/>
                      </a:cubicBezTo>
                      <a:cubicBezTo>
                        <a:pt x="6361" y="20409"/>
                        <a:pt x="7421" y="21090"/>
                        <a:pt x="7553" y="21090"/>
                      </a:cubicBezTo>
                      <a:cubicBezTo>
                        <a:pt x="7818" y="21090"/>
                        <a:pt x="9011" y="21260"/>
                        <a:pt x="9409" y="21600"/>
                      </a:cubicBezTo>
                      <a:cubicBezTo>
                        <a:pt x="9409" y="21430"/>
                        <a:pt x="9541" y="21430"/>
                        <a:pt x="9541" y="21260"/>
                      </a:cubicBezTo>
                      <a:cubicBezTo>
                        <a:pt x="9674" y="21090"/>
                        <a:pt x="9939" y="20750"/>
                        <a:pt x="10204" y="20580"/>
                      </a:cubicBezTo>
                      <a:cubicBezTo>
                        <a:pt x="10601" y="20239"/>
                        <a:pt x="10999" y="20069"/>
                        <a:pt x="11396" y="20069"/>
                      </a:cubicBezTo>
                      <a:cubicBezTo>
                        <a:pt x="11661" y="20069"/>
                        <a:pt x="11794" y="20239"/>
                        <a:pt x="11794" y="20409"/>
                      </a:cubicBezTo>
                      <a:cubicBezTo>
                        <a:pt x="11926" y="20580"/>
                        <a:pt x="12059" y="20750"/>
                        <a:pt x="12191" y="20580"/>
                      </a:cubicBezTo>
                      <a:cubicBezTo>
                        <a:pt x="12324" y="20580"/>
                        <a:pt x="12721" y="20409"/>
                        <a:pt x="12987" y="20409"/>
                      </a:cubicBezTo>
                      <a:cubicBezTo>
                        <a:pt x="12987" y="20409"/>
                        <a:pt x="12987" y="20409"/>
                        <a:pt x="12987" y="20409"/>
                      </a:cubicBezTo>
                      <a:cubicBezTo>
                        <a:pt x="12987" y="20239"/>
                        <a:pt x="12987" y="20239"/>
                        <a:pt x="12987" y="20239"/>
                      </a:cubicBezTo>
                      <a:cubicBezTo>
                        <a:pt x="12987" y="20239"/>
                        <a:pt x="12987" y="20239"/>
                        <a:pt x="12987" y="20239"/>
                      </a:cubicBezTo>
                      <a:cubicBezTo>
                        <a:pt x="13649" y="20069"/>
                        <a:pt x="13649" y="20069"/>
                        <a:pt x="13649" y="20069"/>
                      </a:cubicBezTo>
                      <a:cubicBezTo>
                        <a:pt x="13649" y="20069"/>
                        <a:pt x="13649" y="20069"/>
                        <a:pt x="13649" y="20069"/>
                      </a:cubicBezTo>
                      <a:cubicBezTo>
                        <a:pt x="13782" y="20069"/>
                        <a:pt x="13914" y="20069"/>
                        <a:pt x="14047" y="20069"/>
                      </a:cubicBezTo>
                      <a:cubicBezTo>
                        <a:pt x="14047" y="20069"/>
                        <a:pt x="14179" y="20069"/>
                        <a:pt x="14312" y="20069"/>
                      </a:cubicBezTo>
                      <a:cubicBezTo>
                        <a:pt x="14312" y="20069"/>
                        <a:pt x="14312" y="20069"/>
                        <a:pt x="14312" y="20069"/>
                      </a:cubicBezTo>
                      <a:cubicBezTo>
                        <a:pt x="14312" y="20069"/>
                        <a:pt x="14444" y="19899"/>
                        <a:pt x="14577" y="19729"/>
                      </a:cubicBezTo>
                      <a:cubicBezTo>
                        <a:pt x="14974" y="19389"/>
                        <a:pt x="15504" y="18709"/>
                        <a:pt x="16299" y="18709"/>
                      </a:cubicBezTo>
                      <a:cubicBezTo>
                        <a:pt x="16432" y="18709"/>
                        <a:pt x="16697" y="18709"/>
                        <a:pt x="16829" y="18709"/>
                      </a:cubicBezTo>
                      <a:cubicBezTo>
                        <a:pt x="17227" y="18709"/>
                        <a:pt x="17492" y="18879"/>
                        <a:pt x="17757" y="18539"/>
                      </a:cubicBezTo>
                      <a:cubicBezTo>
                        <a:pt x="18022" y="18028"/>
                        <a:pt x="20805" y="14457"/>
                        <a:pt x="21600" y="13436"/>
                      </a:cubicBezTo>
                      <a:cubicBezTo>
                        <a:pt x="21467" y="13436"/>
                        <a:pt x="21467" y="13436"/>
                        <a:pt x="21335" y="13436"/>
                      </a:cubicBezTo>
                      <a:cubicBezTo>
                        <a:pt x="21070" y="13436"/>
                        <a:pt x="20407" y="13436"/>
                        <a:pt x="19215" y="12926"/>
                      </a:cubicBezTo>
                      <a:cubicBezTo>
                        <a:pt x="18155" y="12416"/>
                        <a:pt x="16564" y="11565"/>
                        <a:pt x="16167" y="11565"/>
                      </a:cubicBezTo>
                      <a:cubicBezTo>
                        <a:pt x="16034" y="11395"/>
                        <a:pt x="15769" y="11225"/>
                        <a:pt x="15504" y="10885"/>
                      </a:cubicBezTo>
                      <a:cubicBezTo>
                        <a:pt x="15372" y="10715"/>
                        <a:pt x="15239" y="10375"/>
                        <a:pt x="15239" y="10375"/>
                      </a:cubicBezTo>
                      <a:cubicBezTo>
                        <a:pt x="14709" y="10035"/>
                        <a:pt x="14179" y="8674"/>
                        <a:pt x="14179" y="8504"/>
                      </a:cubicBezTo>
                      <a:cubicBezTo>
                        <a:pt x="14047" y="8334"/>
                        <a:pt x="14047" y="8334"/>
                        <a:pt x="14047" y="8334"/>
                      </a:cubicBezTo>
                      <a:cubicBezTo>
                        <a:pt x="14047" y="8334"/>
                        <a:pt x="14047" y="8334"/>
                        <a:pt x="14047" y="8334"/>
                      </a:cubicBezTo>
                      <a:cubicBezTo>
                        <a:pt x="14047" y="8164"/>
                        <a:pt x="14047" y="8164"/>
                        <a:pt x="14179" y="7994"/>
                      </a:cubicBezTo>
                      <a:cubicBezTo>
                        <a:pt x="14179" y="7994"/>
                        <a:pt x="14179" y="7994"/>
                        <a:pt x="14179" y="7994"/>
                      </a:cubicBezTo>
                      <a:cubicBezTo>
                        <a:pt x="14179" y="7994"/>
                        <a:pt x="14179" y="7824"/>
                        <a:pt x="14179" y="7824"/>
                      </a:cubicBezTo>
                      <a:cubicBezTo>
                        <a:pt x="14179" y="7824"/>
                        <a:pt x="14179" y="7654"/>
                        <a:pt x="14179" y="7654"/>
                      </a:cubicBezTo>
                      <a:cubicBezTo>
                        <a:pt x="14179" y="7654"/>
                        <a:pt x="14179" y="7654"/>
                        <a:pt x="14312" y="7654"/>
                      </a:cubicBezTo>
                      <a:cubicBezTo>
                        <a:pt x="14179" y="7654"/>
                        <a:pt x="14179" y="7654"/>
                        <a:pt x="14179" y="7654"/>
                      </a:cubicBezTo>
                      <a:cubicBezTo>
                        <a:pt x="14179" y="7654"/>
                        <a:pt x="14179" y="7654"/>
                        <a:pt x="14179" y="7654"/>
                      </a:cubicBezTo>
                      <a:cubicBezTo>
                        <a:pt x="14179" y="7654"/>
                        <a:pt x="14179" y="7483"/>
                        <a:pt x="14179" y="7483"/>
                      </a:cubicBezTo>
                      <a:cubicBezTo>
                        <a:pt x="14047" y="7483"/>
                        <a:pt x="14047" y="7483"/>
                        <a:pt x="14047" y="7483"/>
                      </a:cubicBezTo>
                      <a:cubicBezTo>
                        <a:pt x="14047" y="7483"/>
                        <a:pt x="14047" y="7483"/>
                        <a:pt x="14047" y="7654"/>
                      </a:cubicBezTo>
                      <a:cubicBezTo>
                        <a:pt x="13782" y="7824"/>
                        <a:pt x="13517" y="7824"/>
                        <a:pt x="13384" y="7824"/>
                      </a:cubicBezTo>
                      <a:cubicBezTo>
                        <a:pt x="12987" y="7824"/>
                        <a:pt x="12854" y="7654"/>
                        <a:pt x="12854" y="7483"/>
                      </a:cubicBezTo>
                      <a:cubicBezTo>
                        <a:pt x="12721" y="7313"/>
                        <a:pt x="12456" y="6123"/>
                        <a:pt x="12854" y="5443"/>
                      </a:cubicBezTo>
                      <a:cubicBezTo>
                        <a:pt x="12987" y="5443"/>
                        <a:pt x="12987" y="5272"/>
                        <a:pt x="13119" y="5272"/>
                      </a:cubicBezTo>
                      <a:cubicBezTo>
                        <a:pt x="13119" y="5272"/>
                        <a:pt x="13119" y="5272"/>
                        <a:pt x="13119" y="5272"/>
                      </a:cubicBezTo>
                      <a:cubicBezTo>
                        <a:pt x="13119" y="5102"/>
                        <a:pt x="13252" y="5102"/>
                        <a:pt x="13252" y="4932"/>
                      </a:cubicBezTo>
                      <a:cubicBezTo>
                        <a:pt x="13252" y="4932"/>
                        <a:pt x="13252" y="4932"/>
                        <a:pt x="13252" y="4932"/>
                      </a:cubicBezTo>
                      <a:cubicBezTo>
                        <a:pt x="13384" y="4762"/>
                        <a:pt x="13384" y="4592"/>
                        <a:pt x="13384" y="4592"/>
                      </a:cubicBezTo>
                      <a:cubicBezTo>
                        <a:pt x="13384" y="4592"/>
                        <a:pt x="13384" y="4592"/>
                        <a:pt x="13517" y="4592"/>
                      </a:cubicBezTo>
                      <a:cubicBezTo>
                        <a:pt x="13517" y="4422"/>
                        <a:pt x="13517" y="4422"/>
                        <a:pt x="13517" y="4422"/>
                      </a:cubicBezTo>
                      <a:cubicBezTo>
                        <a:pt x="12987" y="3742"/>
                        <a:pt x="12589" y="3061"/>
                        <a:pt x="12059" y="2551"/>
                      </a:cubicBezTo>
                      <a:cubicBezTo>
                        <a:pt x="12059" y="2551"/>
                        <a:pt x="12059" y="2551"/>
                        <a:pt x="12059" y="2551"/>
                      </a:cubicBezTo>
                      <a:cubicBezTo>
                        <a:pt x="11926" y="2381"/>
                        <a:pt x="11794" y="2211"/>
                        <a:pt x="11661" y="2041"/>
                      </a:cubicBezTo>
                      <a:cubicBezTo>
                        <a:pt x="11661" y="2041"/>
                        <a:pt x="11661" y="2041"/>
                        <a:pt x="11661" y="2041"/>
                      </a:cubicBezTo>
                      <a:cubicBezTo>
                        <a:pt x="11529" y="1871"/>
                        <a:pt x="11396" y="1701"/>
                        <a:pt x="11264" y="1531"/>
                      </a:cubicBezTo>
                      <a:cubicBezTo>
                        <a:pt x="11264" y="1531"/>
                        <a:pt x="11264" y="1531"/>
                        <a:pt x="11264" y="1531"/>
                      </a:cubicBezTo>
                      <a:cubicBezTo>
                        <a:pt x="11131" y="1361"/>
                        <a:pt x="11131" y="1191"/>
                        <a:pt x="10999" y="1191"/>
                      </a:cubicBezTo>
                      <a:cubicBezTo>
                        <a:pt x="10999" y="1191"/>
                        <a:pt x="10999" y="1191"/>
                        <a:pt x="10999" y="1191"/>
                      </a:cubicBezTo>
                      <a:cubicBezTo>
                        <a:pt x="10734" y="850"/>
                        <a:pt x="10601" y="850"/>
                        <a:pt x="10601" y="680"/>
                      </a:cubicBezTo>
                      <a:cubicBezTo>
                        <a:pt x="10601" y="680"/>
                        <a:pt x="10601" y="680"/>
                        <a:pt x="10469" y="680"/>
                      </a:cubicBezTo>
                      <a:cubicBezTo>
                        <a:pt x="10336" y="680"/>
                        <a:pt x="10204" y="680"/>
                        <a:pt x="10071" y="850"/>
                      </a:cubicBezTo>
                      <a:cubicBezTo>
                        <a:pt x="9806" y="850"/>
                        <a:pt x="9674" y="850"/>
                        <a:pt x="9541" y="850"/>
                      </a:cubicBezTo>
                      <a:cubicBezTo>
                        <a:pt x="9276" y="850"/>
                        <a:pt x="9144" y="850"/>
                        <a:pt x="9144" y="680"/>
                      </a:cubicBezTo>
                      <a:cubicBezTo>
                        <a:pt x="9011" y="680"/>
                        <a:pt x="9011" y="680"/>
                        <a:pt x="8879" y="680"/>
                      </a:cubicBezTo>
                      <a:cubicBezTo>
                        <a:pt x="8879" y="680"/>
                        <a:pt x="8879" y="680"/>
                        <a:pt x="8613" y="680"/>
                      </a:cubicBezTo>
                      <a:cubicBezTo>
                        <a:pt x="8481" y="850"/>
                        <a:pt x="8348" y="850"/>
                        <a:pt x="8216" y="850"/>
                      </a:cubicBezTo>
                      <a:cubicBezTo>
                        <a:pt x="7951" y="850"/>
                        <a:pt x="7686" y="510"/>
                        <a:pt x="7553" y="340"/>
                      </a:cubicBezTo>
                      <a:cubicBezTo>
                        <a:pt x="7553" y="340"/>
                        <a:pt x="7421" y="340"/>
                        <a:pt x="7421" y="170"/>
                      </a:cubicBezTo>
                      <a:cubicBezTo>
                        <a:pt x="7288" y="0"/>
                        <a:pt x="7288" y="0"/>
                        <a:pt x="7288" y="0"/>
                      </a:cubicBezTo>
                      <a:cubicBezTo>
                        <a:pt x="7288" y="0"/>
                        <a:pt x="7156" y="170"/>
                        <a:pt x="7156" y="340"/>
                      </a:cubicBezTo>
                      <a:cubicBezTo>
                        <a:pt x="7156" y="340"/>
                        <a:pt x="7156" y="340"/>
                        <a:pt x="7156" y="510"/>
                      </a:cubicBezTo>
                      <a:cubicBezTo>
                        <a:pt x="7023" y="850"/>
                        <a:pt x="6891" y="1191"/>
                        <a:pt x="6626" y="1191"/>
                      </a:cubicBezTo>
                      <a:cubicBezTo>
                        <a:pt x="6493" y="1191"/>
                        <a:pt x="6361" y="1191"/>
                        <a:pt x="6228" y="1020"/>
                      </a:cubicBezTo>
                      <a:cubicBezTo>
                        <a:pt x="6228" y="1020"/>
                        <a:pt x="6228" y="1020"/>
                        <a:pt x="5831" y="1020"/>
                      </a:cubicBezTo>
                      <a:cubicBezTo>
                        <a:pt x="5698" y="1020"/>
                        <a:pt x="5566" y="1020"/>
                        <a:pt x="5433" y="1020"/>
                      </a:cubicBezTo>
                      <a:cubicBezTo>
                        <a:pt x="5433" y="1020"/>
                        <a:pt x="5433" y="1020"/>
                        <a:pt x="5433" y="1020"/>
                      </a:cubicBezTo>
                      <a:cubicBezTo>
                        <a:pt x="5433" y="1020"/>
                        <a:pt x="5433" y="1020"/>
                        <a:pt x="5433" y="1020"/>
                      </a:cubicBezTo>
                      <a:cubicBezTo>
                        <a:pt x="5433" y="1191"/>
                        <a:pt x="5433" y="1191"/>
                        <a:pt x="5433" y="1361"/>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44" name="Shape 4277"/>
                <p:cNvSpPr/>
                <p:nvPr/>
              </p:nvSpPr>
              <p:spPr>
                <a:xfrm>
                  <a:off x="1268582" y="851863"/>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45" name="Shape 4278"/>
                <p:cNvSpPr/>
                <p:nvPr/>
              </p:nvSpPr>
              <p:spPr>
                <a:xfrm>
                  <a:off x="1236718" y="1125539"/>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46" name="Shape 4279"/>
                <p:cNvSpPr/>
                <p:nvPr/>
              </p:nvSpPr>
              <p:spPr>
                <a:xfrm>
                  <a:off x="1015662" y="718201"/>
                  <a:ext cx="6351" cy="771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10800"/>
                        <a:pt x="21600" y="10800"/>
                        <a:pt x="21600" y="0"/>
                      </a:cubicBezTo>
                      <a:cubicBezTo>
                        <a:pt x="21600" y="10800"/>
                        <a:pt x="0" y="108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47" name="Shape 4280"/>
                <p:cNvSpPr/>
                <p:nvPr/>
              </p:nvSpPr>
              <p:spPr>
                <a:xfrm>
                  <a:off x="979815" y="1102412"/>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21600"/>
                        <a:pt x="0" y="21600"/>
                      </a:cubicBezTo>
                      <a:cubicBezTo>
                        <a:pt x="0" y="21600"/>
                        <a:pt x="0" y="0"/>
                        <a:pt x="21600" y="0"/>
                      </a:cubicBezTo>
                      <a:cubicBezTo>
                        <a:pt x="0" y="2160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48" name="Shape 4281"/>
                <p:cNvSpPr/>
                <p:nvPr/>
              </p:nvSpPr>
              <p:spPr>
                <a:xfrm>
                  <a:off x="981807" y="1084386"/>
                  <a:ext cx="2541" cy="11565"/>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49" name="Shape 4282"/>
                <p:cNvSpPr/>
                <p:nvPr/>
              </p:nvSpPr>
              <p:spPr>
                <a:xfrm>
                  <a:off x="1011679" y="728517"/>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1600" y="21600"/>
                        <a:pt x="21600" y="0"/>
                        <a:pt x="21600" y="0"/>
                      </a:cubicBezTo>
                      <a:cubicBezTo>
                        <a:pt x="21600" y="0"/>
                        <a:pt x="2160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50" name="Shape 4283"/>
                <p:cNvSpPr/>
                <p:nvPr/>
              </p:nvSpPr>
              <p:spPr>
                <a:xfrm>
                  <a:off x="1017654" y="710491"/>
                  <a:ext cx="2541" cy="771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51" name="Shape 4284"/>
                <p:cNvSpPr/>
                <p:nvPr/>
              </p:nvSpPr>
              <p:spPr>
                <a:xfrm>
                  <a:off x="1248667" y="782481"/>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52" name="Shape 4285"/>
                <p:cNvSpPr/>
                <p:nvPr/>
              </p:nvSpPr>
              <p:spPr>
                <a:xfrm>
                  <a:off x="1238709" y="795292"/>
                  <a:ext cx="6351" cy="77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0800"/>
                        <a:pt x="0" y="10800"/>
                        <a:pt x="0" y="21600"/>
                      </a:cubicBezTo>
                      <a:cubicBezTo>
                        <a:pt x="0" y="10800"/>
                        <a:pt x="21600" y="1080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53" name="Shape 4286"/>
                <p:cNvSpPr/>
                <p:nvPr/>
              </p:nvSpPr>
              <p:spPr>
                <a:xfrm>
                  <a:off x="1270573" y="849936"/>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54" name="Shape 4287"/>
                <p:cNvSpPr/>
                <p:nvPr/>
              </p:nvSpPr>
              <p:spPr>
                <a:xfrm>
                  <a:off x="1268582" y="848009"/>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55" name="Shape 4288"/>
                <p:cNvSpPr/>
                <p:nvPr/>
              </p:nvSpPr>
              <p:spPr>
                <a:xfrm>
                  <a:off x="1234726" y="801754"/>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10800" y="21600"/>
                        <a:pt x="0" y="21600"/>
                      </a:cubicBezTo>
                      <a:cubicBezTo>
                        <a:pt x="10800" y="21600"/>
                        <a:pt x="108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56" name="Shape 4289"/>
                <p:cNvSpPr/>
                <p:nvPr/>
              </p:nvSpPr>
              <p:spPr>
                <a:xfrm>
                  <a:off x="1242692" y="787583"/>
                  <a:ext cx="6351" cy="77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10800"/>
                        <a:pt x="0" y="21600"/>
                      </a:cubicBezTo>
                      <a:cubicBezTo>
                        <a:pt x="21600" y="1080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57" name="Shape 4290"/>
                <p:cNvSpPr/>
                <p:nvPr/>
              </p:nvSpPr>
              <p:spPr>
                <a:xfrm>
                  <a:off x="1120403" y="699607"/>
                  <a:ext cx="7967"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58" name="Shape 4291"/>
                <p:cNvSpPr/>
                <p:nvPr/>
              </p:nvSpPr>
              <p:spPr>
                <a:xfrm>
                  <a:off x="1056675" y="698928"/>
                  <a:ext cx="11950" cy="154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200" y="10800"/>
                        <a:pt x="10800" y="21600"/>
                        <a:pt x="0" y="21600"/>
                      </a:cubicBezTo>
                      <a:cubicBezTo>
                        <a:pt x="10800" y="21600"/>
                        <a:pt x="16200" y="1080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59" name="Shape 4292"/>
                <p:cNvSpPr/>
                <p:nvPr/>
              </p:nvSpPr>
              <p:spPr>
                <a:xfrm>
                  <a:off x="953926" y="23127"/>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60" name="Shape 4293"/>
                <p:cNvSpPr/>
                <p:nvPr/>
              </p:nvSpPr>
              <p:spPr>
                <a:xfrm>
                  <a:off x="957909" y="0"/>
                  <a:ext cx="2541" cy="635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61" name="Shape 4294"/>
                <p:cNvSpPr/>
                <p:nvPr/>
              </p:nvSpPr>
              <p:spPr>
                <a:xfrm>
                  <a:off x="957909" y="11563"/>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62" name="Shape 4295"/>
                <p:cNvSpPr/>
                <p:nvPr/>
              </p:nvSpPr>
              <p:spPr>
                <a:xfrm>
                  <a:off x="943968" y="43648"/>
                  <a:ext cx="6351" cy="771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1600" y="0"/>
                        <a:pt x="21600" y="0"/>
                        <a:pt x="21600" y="0"/>
                      </a:cubicBezTo>
                      <a:cubicBezTo>
                        <a:pt x="0" y="21600"/>
                        <a:pt x="0" y="21600"/>
                        <a:pt x="0" y="21600"/>
                      </a:cubicBezTo>
                      <a:cubicBezTo>
                        <a:pt x="0" y="2160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63" name="Shape 4296"/>
                <p:cNvSpPr/>
                <p:nvPr/>
              </p:nvSpPr>
              <p:spPr>
                <a:xfrm>
                  <a:off x="945960" y="38545"/>
                  <a:ext cx="1" cy="6351"/>
                </a:xfrm>
                <a:custGeom>
                  <a:avLst/>
                  <a:gdLst/>
                  <a:ahLst/>
                  <a:cxnLst>
                    <a:cxn ang="0">
                      <a:pos x="wd2" y="hd2"/>
                    </a:cxn>
                    <a:cxn ang="5400000">
                      <a:pos x="wd2" y="hd2"/>
                    </a:cxn>
                    <a:cxn ang="10800000">
                      <a:pos x="wd2" y="hd2"/>
                    </a:cxn>
                    <a:cxn ang="16200000">
                      <a:pos x="wd2" y="hd2"/>
                    </a:cxn>
                  </a:cxnLst>
                  <a:rect l="0" t="0" r="r" b="b"/>
                  <a:pathLst>
                    <a:path h="21600" extrusionOk="0">
                      <a:moveTo>
                        <a:pt x="0" y="21600"/>
                      </a:moveTo>
                      <a:cubicBezTo>
                        <a:pt x="0" y="0"/>
                        <a:pt x="0" y="0"/>
                        <a:pt x="0" y="0"/>
                      </a:cubicBezTo>
                      <a:cubicBezTo>
                        <a:pt x="0" y="0"/>
                        <a:pt x="0" y="0"/>
                        <a:pt x="0" y="0"/>
                      </a:cubicBezTo>
                      <a:lnTo>
                        <a:pt x="0" y="2160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64" name="Shape 4297"/>
                <p:cNvSpPr/>
                <p:nvPr/>
              </p:nvSpPr>
              <p:spPr>
                <a:xfrm>
                  <a:off x="951934" y="40473"/>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65" name="Shape 4298"/>
                <p:cNvSpPr/>
                <p:nvPr/>
              </p:nvSpPr>
              <p:spPr>
                <a:xfrm>
                  <a:off x="973841" y="50109"/>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66" name="Shape 4299"/>
                <p:cNvSpPr/>
                <p:nvPr/>
              </p:nvSpPr>
              <p:spPr>
                <a:xfrm>
                  <a:off x="967866" y="48182"/>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67" name="Shape 4300"/>
                <p:cNvSpPr/>
                <p:nvPr/>
              </p:nvSpPr>
              <p:spPr>
                <a:xfrm>
                  <a:off x="951934" y="40473"/>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68" name="Shape 4301"/>
                <p:cNvSpPr/>
                <p:nvPr/>
              </p:nvSpPr>
              <p:spPr>
                <a:xfrm>
                  <a:off x="901339" y="1108441"/>
                  <a:ext cx="322623" cy="388387"/>
                </a:xfrm>
                <a:custGeom>
                  <a:avLst/>
                  <a:gdLst/>
                  <a:ahLst/>
                  <a:cxnLst>
                    <a:cxn ang="0">
                      <a:pos x="wd2" y="hd2"/>
                    </a:cxn>
                    <a:cxn ang="5400000">
                      <a:pos x="wd2" y="hd2"/>
                    </a:cxn>
                    <a:cxn ang="10800000">
                      <a:pos x="wd2" y="hd2"/>
                    </a:cxn>
                    <a:cxn ang="16200000">
                      <a:pos x="wd2" y="hd2"/>
                    </a:cxn>
                  </a:cxnLst>
                  <a:rect l="0" t="0" r="r" b="b"/>
                  <a:pathLst>
                    <a:path w="21600" h="21549" extrusionOk="0">
                      <a:moveTo>
                        <a:pt x="21600" y="2212"/>
                      </a:moveTo>
                      <a:cubicBezTo>
                        <a:pt x="20829" y="2418"/>
                        <a:pt x="20057" y="2212"/>
                        <a:pt x="19543" y="1595"/>
                      </a:cubicBezTo>
                      <a:cubicBezTo>
                        <a:pt x="19029" y="1595"/>
                        <a:pt x="18257" y="1800"/>
                        <a:pt x="17743" y="2006"/>
                      </a:cubicBezTo>
                      <a:cubicBezTo>
                        <a:pt x="17229" y="2212"/>
                        <a:pt x="16971" y="2623"/>
                        <a:pt x="16714" y="2829"/>
                      </a:cubicBezTo>
                      <a:cubicBezTo>
                        <a:pt x="16457" y="3240"/>
                        <a:pt x="15943" y="3446"/>
                        <a:pt x="15686" y="3446"/>
                      </a:cubicBezTo>
                      <a:cubicBezTo>
                        <a:pt x="15429" y="3446"/>
                        <a:pt x="15429" y="3446"/>
                        <a:pt x="15171" y="3240"/>
                      </a:cubicBezTo>
                      <a:cubicBezTo>
                        <a:pt x="14914" y="3240"/>
                        <a:pt x="12857" y="2829"/>
                        <a:pt x="12086" y="2829"/>
                      </a:cubicBezTo>
                      <a:cubicBezTo>
                        <a:pt x="11314" y="2829"/>
                        <a:pt x="9000" y="1595"/>
                        <a:pt x="8486" y="1183"/>
                      </a:cubicBezTo>
                      <a:cubicBezTo>
                        <a:pt x="8229" y="1183"/>
                        <a:pt x="7457" y="978"/>
                        <a:pt x="6943" y="978"/>
                      </a:cubicBezTo>
                      <a:cubicBezTo>
                        <a:pt x="6429" y="978"/>
                        <a:pt x="5914" y="978"/>
                        <a:pt x="5657" y="772"/>
                      </a:cubicBezTo>
                      <a:cubicBezTo>
                        <a:pt x="5657" y="772"/>
                        <a:pt x="5400" y="772"/>
                        <a:pt x="5400" y="772"/>
                      </a:cubicBezTo>
                      <a:cubicBezTo>
                        <a:pt x="5400" y="772"/>
                        <a:pt x="5400" y="772"/>
                        <a:pt x="5400" y="772"/>
                      </a:cubicBezTo>
                      <a:cubicBezTo>
                        <a:pt x="4886" y="566"/>
                        <a:pt x="4886" y="566"/>
                        <a:pt x="4886" y="566"/>
                      </a:cubicBezTo>
                      <a:cubicBezTo>
                        <a:pt x="4886" y="566"/>
                        <a:pt x="4629" y="566"/>
                        <a:pt x="4629" y="566"/>
                      </a:cubicBezTo>
                      <a:cubicBezTo>
                        <a:pt x="4371" y="360"/>
                        <a:pt x="4371" y="360"/>
                        <a:pt x="4371" y="360"/>
                      </a:cubicBezTo>
                      <a:cubicBezTo>
                        <a:pt x="4371" y="360"/>
                        <a:pt x="4371" y="360"/>
                        <a:pt x="4371" y="360"/>
                      </a:cubicBezTo>
                      <a:cubicBezTo>
                        <a:pt x="4371" y="360"/>
                        <a:pt x="4371" y="360"/>
                        <a:pt x="4371" y="360"/>
                      </a:cubicBezTo>
                      <a:cubicBezTo>
                        <a:pt x="4371" y="360"/>
                        <a:pt x="4114" y="360"/>
                        <a:pt x="4114" y="360"/>
                      </a:cubicBezTo>
                      <a:cubicBezTo>
                        <a:pt x="4114" y="360"/>
                        <a:pt x="3857" y="155"/>
                        <a:pt x="3857" y="155"/>
                      </a:cubicBezTo>
                      <a:cubicBezTo>
                        <a:pt x="3857" y="-51"/>
                        <a:pt x="3343" y="-51"/>
                        <a:pt x="2571" y="155"/>
                      </a:cubicBezTo>
                      <a:cubicBezTo>
                        <a:pt x="2057" y="155"/>
                        <a:pt x="771" y="772"/>
                        <a:pt x="771" y="978"/>
                      </a:cubicBezTo>
                      <a:cubicBezTo>
                        <a:pt x="514" y="1183"/>
                        <a:pt x="514" y="1183"/>
                        <a:pt x="514" y="1183"/>
                      </a:cubicBezTo>
                      <a:cubicBezTo>
                        <a:pt x="514" y="1183"/>
                        <a:pt x="514" y="1183"/>
                        <a:pt x="514" y="1183"/>
                      </a:cubicBezTo>
                      <a:cubicBezTo>
                        <a:pt x="1543" y="2006"/>
                        <a:pt x="1543" y="2006"/>
                        <a:pt x="1543" y="2006"/>
                      </a:cubicBezTo>
                      <a:cubicBezTo>
                        <a:pt x="1800" y="3652"/>
                        <a:pt x="1800" y="3652"/>
                        <a:pt x="1800" y="3652"/>
                      </a:cubicBezTo>
                      <a:cubicBezTo>
                        <a:pt x="3086" y="4475"/>
                        <a:pt x="3086" y="4475"/>
                        <a:pt x="3086" y="4475"/>
                      </a:cubicBezTo>
                      <a:cubicBezTo>
                        <a:pt x="3086" y="4680"/>
                        <a:pt x="3086" y="4680"/>
                        <a:pt x="3086" y="4680"/>
                      </a:cubicBezTo>
                      <a:cubicBezTo>
                        <a:pt x="3086" y="4680"/>
                        <a:pt x="3086" y="5709"/>
                        <a:pt x="3086" y="6738"/>
                      </a:cubicBezTo>
                      <a:cubicBezTo>
                        <a:pt x="2829" y="7766"/>
                        <a:pt x="1543" y="9000"/>
                        <a:pt x="771" y="9618"/>
                      </a:cubicBezTo>
                      <a:cubicBezTo>
                        <a:pt x="771" y="9618"/>
                        <a:pt x="771" y="9618"/>
                        <a:pt x="771" y="9618"/>
                      </a:cubicBezTo>
                      <a:cubicBezTo>
                        <a:pt x="771" y="9618"/>
                        <a:pt x="771" y="9618"/>
                        <a:pt x="771" y="9618"/>
                      </a:cubicBezTo>
                      <a:cubicBezTo>
                        <a:pt x="771" y="9618"/>
                        <a:pt x="771" y="9618"/>
                        <a:pt x="771" y="9618"/>
                      </a:cubicBezTo>
                      <a:cubicBezTo>
                        <a:pt x="771" y="9823"/>
                        <a:pt x="771" y="9823"/>
                        <a:pt x="771" y="9823"/>
                      </a:cubicBezTo>
                      <a:cubicBezTo>
                        <a:pt x="771" y="9823"/>
                        <a:pt x="771" y="9823"/>
                        <a:pt x="771" y="9823"/>
                      </a:cubicBezTo>
                      <a:cubicBezTo>
                        <a:pt x="771" y="9823"/>
                        <a:pt x="771" y="9823"/>
                        <a:pt x="771" y="9823"/>
                      </a:cubicBezTo>
                      <a:cubicBezTo>
                        <a:pt x="771" y="9823"/>
                        <a:pt x="771" y="9823"/>
                        <a:pt x="771" y="9823"/>
                      </a:cubicBezTo>
                      <a:cubicBezTo>
                        <a:pt x="771" y="9823"/>
                        <a:pt x="771" y="9823"/>
                        <a:pt x="771" y="10029"/>
                      </a:cubicBezTo>
                      <a:cubicBezTo>
                        <a:pt x="771" y="10029"/>
                        <a:pt x="771" y="10029"/>
                        <a:pt x="771" y="10029"/>
                      </a:cubicBezTo>
                      <a:cubicBezTo>
                        <a:pt x="514" y="10029"/>
                        <a:pt x="514" y="10029"/>
                        <a:pt x="514" y="10029"/>
                      </a:cubicBezTo>
                      <a:cubicBezTo>
                        <a:pt x="514" y="10235"/>
                        <a:pt x="514" y="10235"/>
                        <a:pt x="514" y="10235"/>
                      </a:cubicBezTo>
                      <a:cubicBezTo>
                        <a:pt x="514" y="10235"/>
                        <a:pt x="514" y="10235"/>
                        <a:pt x="514" y="10440"/>
                      </a:cubicBezTo>
                      <a:cubicBezTo>
                        <a:pt x="514" y="10440"/>
                        <a:pt x="257" y="10440"/>
                        <a:pt x="257" y="10440"/>
                      </a:cubicBezTo>
                      <a:cubicBezTo>
                        <a:pt x="1286" y="10852"/>
                        <a:pt x="2314" y="11263"/>
                        <a:pt x="2057" y="11675"/>
                      </a:cubicBezTo>
                      <a:cubicBezTo>
                        <a:pt x="2057" y="12292"/>
                        <a:pt x="1543" y="12292"/>
                        <a:pt x="1029" y="12498"/>
                      </a:cubicBezTo>
                      <a:cubicBezTo>
                        <a:pt x="257" y="12703"/>
                        <a:pt x="0" y="12703"/>
                        <a:pt x="0" y="13115"/>
                      </a:cubicBezTo>
                      <a:cubicBezTo>
                        <a:pt x="11057" y="17846"/>
                        <a:pt x="11057" y="17846"/>
                        <a:pt x="11057" y="17846"/>
                      </a:cubicBezTo>
                      <a:cubicBezTo>
                        <a:pt x="10800" y="19286"/>
                        <a:pt x="10800" y="19286"/>
                        <a:pt x="10800" y="19286"/>
                      </a:cubicBezTo>
                      <a:cubicBezTo>
                        <a:pt x="11057" y="19286"/>
                        <a:pt x="11314" y="19698"/>
                        <a:pt x="11829" y="19903"/>
                      </a:cubicBezTo>
                      <a:cubicBezTo>
                        <a:pt x="11829" y="19903"/>
                        <a:pt x="11829" y="19903"/>
                        <a:pt x="12086" y="19903"/>
                      </a:cubicBezTo>
                      <a:cubicBezTo>
                        <a:pt x="12086" y="19903"/>
                        <a:pt x="12343" y="20109"/>
                        <a:pt x="12343" y="20109"/>
                      </a:cubicBezTo>
                      <a:cubicBezTo>
                        <a:pt x="12343" y="20109"/>
                        <a:pt x="12343" y="20109"/>
                        <a:pt x="12600" y="20315"/>
                      </a:cubicBezTo>
                      <a:cubicBezTo>
                        <a:pt x="12600" y="20315"/>
                        <a:pt x="12857" y="20315"/>
                        <a:pt x="12857" y="20520"/>
                      </a:cubicBezTo>
                      <a:cubicBezTo>
                        <a:pt x="12857" y="20520"/>
                        <a:pt x="13114" y="20520"/>
                        <a:pt x="13114" y="20520"/>
                      </a:cubicBezTo>
                      <a:cubicBezTo>
                        <a:pt x="13371" y="20726"/>
                        <a:pt x="13371" y="20726"/>
                        <a:pt x="13629" y="20726"/>
                      </a:cubicBezTo>
                      <a:cubicBezTo>
                        <a:pt x="13629" y="20932"/>
                        <a:pt x="13629" y="20932"/>
                        <a:pt x="13886" y="20932"/>
                      </a:cubicBezTo>
                      <a:cubicBezTo>
                        <a:pt x="13886" y="20932"/>
                        <a:pt x="14143" y="21138"/>
                        <a:pt x="14143" y="21138"/>
                      </a:cubicBezTo>
                      <a:cubicBezTo>
                        <a:pt x="14143" y="21138"/>
                        <a:pt x="14400" y="21343"/>
                        <a:pt x="14400" y="21343"/>
                      </a:cubicBezTo>
                      <a:cubicBezTo>
                        <a:pt x="14657" y="21343"/>
                        <a:pt x="14657" y="21549"/>
                        <a:pt x="14914" y="21549"/>
                      </a:cubicBezTo>
                      <a:cubicBezTo>
                        <a:pt x="14914" y="21549"/>
                        <a:pt x="14914" y="21549"/>
                        <a:pt x="14914" y="21549"/>
                      </a:cubicBezTo>
                      <a:cubicBezTo>
                        <a:pt x="15943" y="19698"/>
                        <a:pt x="17229" y="17435"/>
                        <a:pt x="17486" y="17023"/>
                      </a:cubicBezTo>
                      <a:cubicBezTo>
                        <a:pt x="18000" y="16406"/>
                        <a:pt x="18514" y="16200"/>
                        <a:pt x="18771" y="15995"/>
                      </a:cubicBezTo>
                      <a:cubicBezTo>
                        <a:pt x="19029" y="15995"/>
                        <a:pt x="19286" y="15789"/>
                        <a:pt x="19543" y="15789"/>
                      </a:cubicBezTo>
                      <a:cubicBezTo>
                        <a:pt x="19800" y="15378"/>
                        <a:pt x="20057" y="15378"/>
                        <a:pt x="20314" y="15378"/>
                      </a:cubicBezTo>
                      <a:cubicBezTo>
                        <a:pt x="20571" y="15378"/>
                        <a:pt x="20571" y="15378"/>
                        <a:pt x="20571" y="15378"/>
                      </a:cubicBezTo>
                      <a:cubicBezTo>
                        <a:pt x="20571" y="15378"/>
                        <a:pt x="20571" y="15378"/>
                        <a:pt x="20571" y="15378"/>
                      </a:cubicBezTo>
                      <a:cubicBezTo>
                        <a:pt x="20571" y="15378"/>
                        <a:pt x="20829" y="15172"/>
                        <a:pt x="21086" y="14966"/>
                      </a:cubicBezTo>
                      <a:cubicBezTo>
                        <a:pt x="21086" y="14966"/>
                        <a:pt x="21086" y="14966"/>
                        <a:pt x="21086" y="14760"/>
                      </a:cubicBezTo>
                      <a:cubicBezTo>
                        <a:pt x="19800" y="13115"/>
                        <a:pt x="19800" y="13115"/>
                        <a:pt x="19800" y="13115"/>
                      </a:cubicBezTo>
                      <a:cubicBezTo>
                        <a:pt x="19543" y="4680"/>
                        <a:pt x="19543" y="4680"/>
                        <a:pt x="19543" y="4680"/>
                      </a:cubicBezTo>
                      <a:cubicBezTo>
                        <a:pt x="21086" y="2829"/>
                        <a:pt x="21086" y="2829"/>
                        <a:pt x="21086" y="2829"/>
                      </a:cubicBezTo>
                      <a:cubicBezTo>
                        <a:pt x="21600" y="2212"/>
                        <a:pt x="21600" y="2212"/>
                        <a:pt x="21600" y="2212"/>
                      </a:cubicBezTo>
                      <a:cubicBezTo>
                        <a:pt x="21600" y="2212"/>
                        <a:pt x="21600" y="2212"/>
                        <a:pt x="21600" y="2212"/>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69" name="Shape 4302"/>
                <p:cNvSpPr/>
                <p:nvPr/>
              </p:nvSpPr>
              <p:spPr>
                <a:xfrm>
                  <a:off x="1192097" y="1149914"/>
                  <a:ext cx="31865" cy="424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6200" y="5891"/>
                      </a:lnTo>
                      <a:lnTo>
                        <a:pt x="0" y="2160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70" name="Shape 4303"/>
                <p:cNvSpPr/>
                <p:nvPr/>
              </p:nvSpPr>
              <p:spPr>
                <a:xfrm>
                  <a:off x="1196080" y="1342644"/>
                  <a:ext cx="19916" cy="3083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71" name="Shape 4304"/>
                <p:cNvSpPr/>
                <p:nvPr/>
              </p:nvSpPr>
              <p:spPr>
                <a:xfrm>
                  <a:off x="975832" y="1117830"/>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21600"/>
                        <a:pt x="21600" y="21600"/>
                        <a:pt x="21600" y="21600"/>
                      </a:cubicBezTo>
                      <a:cubicBezTo>
                        <a:pt x="21600" y="21600"/>
                        <a:pt x="21600" y="21600"/>
                        <a:pt x="21600" y="21600"/>
                      </a:cubicBezTo>
                      <a:cubicBezTo>
                        <a:pt x="21600" y="21600"/>
                        <a:pt x="10800" y="21600"/>
                        <a:pt x="10800" y="0"/>
                      </a:cubicBezTo>
                      <a:cubicBezTo>
                        <a:pt x="0" y="0"/>
                        <a:pt x="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72" name="Shape 4305"/>
                <p:cNvSpPr/>
                <p:nvPr/>
              </p:nvSpPr>
              <p:spPr>
                <a:xfrm>
                  <a:off x="908121" y="1125539"/>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21600"/>
                        <a:pt x="0" y="21600"/>
                        <a:pt x="0" y="21600"/>
                      </a:cubicBezTo>
                      <a:cubicBezTo>
                        <a:pt x="0" y="21600"/>
                        <a:pt x="0" y="2160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73" name="Shape 4306"/>
                <p:cNvSpPr/>
                <p:nvPr/>
              </p:nvSpPr>
              <p:spPr>
                <a:xfrm>
                  <a:off x="963883" y="1112048"/>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74" name="Shape 4307"/>
                <p:cNvSpPr/>
                <p:nvPr/>
              </p:nvSpPr>
              <p:spPr>
                <a:xfrm>
                  <a:off x="967866" y="1113975"/>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21600"/>
                        <a:pt x="21600" y="21600"/>
                        <a:pt x="21600" y="21600"/>
                      </a:cubicBezTo>
                      <a:cubicBezTo>
                        <a:pt x="21600" y="21600"/>
                        <a:pt x="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75" name="Shape 4308"/>
                <p:cNvSpPr/>
                <p:nvPr/>
              </p:nvSpPr>
              <p:spPr>
                <a:xfrm>
                  <a:off x="718121" y="1142205"/>
                  <a:ext cx="215083" cy="215858"/>
                </a:xfrm>
                <a:custGeom>
                  <a:avLst/>
                  <a:gdLst/>
                  <a:ahLst/>
                  <a:cxnLst>
                    <a:cxn ang="0">
                      <a:pos x="wd2" y="hd2"/>
                    </a:cxn>
                    <a:cxn ang="5400000">
                      <a:pos x="wd2" y="hd2"/>
                    </a:cxn>
                    <a:cxn ang="10800000">
                      <a:pos x="wd2" y="hd2"/>
                    </a:cxn>
                    <a:cxn ang="16200000">
                      <a:pos x="wd2" y="hd2"/>
                    </a:cxn>
                  </a:cxnLst>
                  <a:rect l="0" t="0" r="r" b="b"/>
                  <a:pathLst>
                    <a:path w="21600" h="21600" extrusionOk="0">
                      <a:moveTo>
                        <a:pt x="18129" y="0"/>
                      </a:moveTo>
                      <a:cubicBezTo>
                        <a:pt x="18129" y="366"/>
                        <a:pt x="17743" y="366"/>
                        <a:pt x="17357" y="732"/>
                      </a:cubicBezTo>
                      <a:cubicBezTo>
                        <a:pt x="17357" y="732"/>
                        <a:pt x="17357" y="1464"/>
                        <a:pt x="15429" y="1464"/>
                      </a:cubicBezTo>
                      <a:cubicBezTo>
                        <a:pt x="15043" y="1464"/>
                        <a:pt x="14271" y="1464"/>
                        <a:pt x="13886" y="1098"/>
                      </a:cubicBezTo>
                      <a:cubicBezTo>
                        <a:pt x="13886" y="1098"/>
                        <a:pt x="13500" y="1098"/>
                        <a:pt x="13500" y="1098"/>
                      </a:cubicBezTo>
                      <a:cubicBezTo>
                        <a:pt x="13500" y="1098"/>
                        <a:pt x="13500" y="1098"/>
                        <a:pt x="13114" y="1098"/>
                      </a:cubicBezTo>
                      <a:cubicBezTo>
                        <a:pt x="12729" y="1464"/>
                        <a:pt x="11571" y="1831"/>
                        <a:pt x="11571" y="2197"/>
                      </a:cubicBezTo>
                      <a:cubicBezTo>
                        <a:pt x="11186" y="2197"/>
                        <a:pt x="10800" y="2563"/>
                        <a:pt x="10800" y="2563"/>
                      </a:cubicBezTo>
                      <a:cubicBezTo>
                        <a:pt x="10029" y="2563"/>
                        <a:pt x="9643" y="2197"/>
                        <a:pt x="9257" y="1831"/>
                      </a:cubicBezTo>
                      <a:cubicBezTo>
                        <a:pt x="8871" y="1831"/>
                        <a:pt x="8486" y="1464"/>
                        <a:pt x="8100" y="1464"/>
                      </a:cubicBezTo>
                      <a:cubicBezTo>
                        <a:pt x="8100" y="1464"/>
                        <a:pt x="7714" y="1464"/>
                        <a:pt x="7714" y="1464"/>
                      </a:cubicBezTo>
                      <a:cubicBezTo>
                        <a:pt x="7714" y="1464"/>
                        <a:pt x="7714" y="1464"/>
                        <a:pt x="7329" y="1464"/>
                      </a:cubicBezTo>
                      <a:cubicBezTo>
                        <a:pt x="7329" y="1464"/>
                        <a:pt x="6943" y="1831"/>
                        <a:pt x="6943" y="1831"/>
                      </a:cubicBezTo>
                      <a:cubicBezTo>
                        <a:pt x="6943" y="1831"/>
                        <a:pt x="6943" y="1831"/>
                        <a:pt x="6557" y="1831"/>
                      </a:cubicBezTo>
                      <a:cubicBezTo>
                        <a:pt x="6171" y="1831"/>
                        <a:pt x="5786" y="2197"/>
                        <a:pt x="5400" y="2197"/>
                      </a:cubicBezTo>
                      <a:cubicBezTo>
                        <a:pt x="5400" y="2929"/>
                        <a:pt x="5400" y="4393"/>
                        <a:pt x="5400" y="5125"/>
                      </a:cubicBezTo>
                      <a:cubicBezTo>
                        <a:pt x="5400" y="5492"/>
                        <a:pt x="5400" y="5492"/>
                        <a:pt x="5786" y="5858"/>
                      </a:cubicBezTo>
                      <a:cubicBezTo>
                        <a:pt x="6171" y="5858"/>
                        <a:pt x="6557" y="6590"/>
                        <a:pt x="6557" y="7322"/>
                      </a:cubicBezTo>
                      <a:cubicBezTo>
                        <a:pt x="6557" y="8054"/>
                        <a:pt x="6171" y="8420"/>
                        <a:pt x="5786" y="9153"/>
                      </a:cubicBezTo>
                      <a:cubicBezTo>
                        <a:pt x="5786" y="9153"/>
                        <a:pt x="5400" y="9519"/>
                        <a:pt x="5400" y="9519"/>
                      </a:cubicBezTo>
                      <a:cubicBezTo>
                        <a:pt x="5400" y="10617"/>
                        <a:pt x="3857" y="10983"/>
                        <a:pt x="3086" y="11349"/>
                      </a:cubicBezTo>
                      <a:cubicBezTo>
                        <a:pt x="3086" y="11349"/>
                        <a:pt x="2700" y="11715"/>
                        <a:pt x="2700" y="12081"/>
                      </a:cubicBezTo>
                      <a:cubicBezTo>
                        <a:pt x="2314" y="12447"/>
                        <a:pt x="2314" y="12814"/>
                        <a:pt x="1543" y="13546"/>
                      </a:cubicBezTo>
                      <a:cubicBezTo>
                        <a:pt x="1543" y="13546"/>
                        <a:pt x="1543" y="13912"/>
                        <a:pt x="1157" y="14644"/>
                      </a:cubicBezTo>
                      <a:cubicBezTo>
                        <a:pt x="1157" y="15010"/>
                        <a:pt x="1157" y="15376"/>
                        <a:pt x="771" y="16108"/>
                      </a:cubicBezTo>
                      <a:cubicBezTo>
                        <a:pt x="386" y="16841"/>
                        <a:pt x="0" y="18305"/>
                        <a:pt x="0" y="19403"/>
                      </a:cubicBezTo>
                      <a:cubicBezTo>
                        <a:pt x="0" y="19403"/>
                        <a:pt x="0" y="19769"/>
                        <a:pt x="0" y="20136"/>
                      </a:cubicBezTo>
                      <a:cubicBezTo>
                        <a:pt x="0" y="20502"/>
                        <a:pt x="0" y="20502"/>
                        <a:pt x="0" y="20502"/>
                      </a:cubicBezTo>
                      <a:cubicBezTo>
                        <a:pt x="0" y="20868"/>
                        <a:pt x="0" y="21234"/>
                        <a:pt x="0" y="21234"/>
                      </a:cubicBezTo>
                      <a:cubicBezTo>
                        <a:pt x="0" y="21234"/>
                        <a:pt x="0" y="21600"/>
                        <a:pt x="0" y="21600"/>
                      </a:cubicBezTo>
                      <a:cubicBezTo>
                        <a:pt x="0" y="21600"/>
                        <a:pt x="0" y="21600"/>
                        <a:pt x="0" y="21600"/>
                      </a:cubicBezTo>
                      <a:cubicBezTo>
                        <a:pt x="0" y="21600"/>
                        <a:pt x="0" y="21600"/>
                        <a:pt x="0" y="21600"/>
                      </a:cubicBezTo>
                      <a:cubicBezTo>
                        <a:pt x="0" y="21234"/>
                        <a:pt x="386" y="21234"/>
                        <a:pt x="386" y="21234"/>
                      </a:cubicBezTo>
                      <a:cubicBezTo>
                        <a:pt x="771" y="21234"/>
                        <a:pt x="771" y="20868"/>
                        <a:pt x="2314" y="20868"/>
                      </a:cubicBezTo>
                      <a:cubicBezTo>
                        <a:pt x="2314" y="20502"/>
                        <a:pt x="2314" y="20502"/>
                        <a:pt x="2314" y="20502"/>
                      </a:cubicBezTo>
                      <a:cubicBezTo>
                        <a:pt x="3086" y="20502"/>
                        <a:pt x="3086" y="20502"/>
                        <a:pt x="3086" y="20502"/>
                      </a:cubicBezTo>
                      <a:cubicBezTo>
                        <a:pt x="3857" y="20136"/>
                        <a:pt x="3857" y="20136"/>
                        <a:pt x="3857" y="20136"/>
                      </a:cubicBezTo>
                      <a:cubicBezTo>
                        <a:pt x="3857" y="20136"/>
                        <a:pt x="3857" y="20136"/>
                        <a:pt x="3857" y="20136"/>
                      </a:cubicBezTo>
                      <a:cubicBezTo>
                        <a:pt x="3857" y="20136"/>
                        <a:pt x="3857" y="20136"/>
                        <a:pt x="3857" y="20136"/>
                      </a:cubicBezTo>
                      <a:cubicBezTo>
                        <a:pt x="3857" y="20136"/>
                        <a:pt x="4243" y="20136"/>
                        <a:pt x="4243" y="20136"/>
                      </a:cubicBezTo>
                      <a:cubicBezTo>
                        <a:pt x="4243" y="20136"/>
                        <a:pt x="4629" y="20136"/>
                        <a:pt x="4629" y="20136"/>
                      </a:cubicBezTo>
                      <a:cubicBezTo>
                        <a:pt x="4629" y="20136"/>
                        <a:pt x="4629" y="20136"/>
                        <a:pt x="4629" y="20136"/>
                      </a:cubicBezTo>
                      <a:cubicBezTo>
                        <a:pt x="4629" y="20136"/>
                        <a:pt x="5014" y="20136"/>
                        <a:pt x="5014" y="20136"/>
                      </a:cubicBezTo>
                      <a:cubicBezTo>
                        <a:pt x="5014" y="20136"/>
                        <a:pt x="5014" y="19769"/>
                        <a:pt x="5014" y="19769"/>
                      </a:cubicBezTo>
                      <a:cubicBezTo>
                        <a:pt x="5400" y="19769"/>
                        <a:pt x="5400" y="19769"/>
                        <a:pt x="5400" y="19769"/>
                      </a:cubicBezTo>
                      <a:cubicBezTo>
                        <a:pt x="8486" y="19769"/>
                        <a:pt x="8486" y="19769"/>
                        <a:pt x="8486" y="19769"/>
                      </a:cubicBezTo>
                      <a:cubicBezTo>
                        <a:pt x="8871" y="17939"/>
                        <a:pt x="10414" y="15742"/>
                        <a:pt x="11957" y="15010"/>
                      </a:cubicBezTo>
                      <a:cubicBezTo>
                        <a:pt x="13500" y="14644"/>
                        <a:pt x="15429" y="14644"/>
                        <a:pt x="17357" y="15010"/>
                      </a:cubicBezTo>
                      <a:cubicBezTo>
                        <a:pt x="17357" y="15010"/>
                        <a:pt x="17357" y="15010"/>
                        <a:pt x="17743" y="15010"/>
                      </a:cubicBezTo>
                      <a:cubicBezTo>
                        <a:pt x="17743" y="15010"/>
                        <a:pt x="17743" y="15010"/>
                        <a:pt x="17743" y="15010"/>
                      </a:cubicBezTo>
                      <a:cubicBezTo>
                        <a:pt x="17743" y="14644"/>
                        <a:pt x="17743" y="14644"/>
                        <a:pt x="17743" y="14644"/>
                      </a:cubicBezTo>
                      <a:cubicBezTo>
                        <a:pt x="17743" y="14644"/>
                        <a:pt x="17743" y="14278"/>
                        <a:pt x="17743" y="14278"/>
                      </a:cubicBezTo>
                      <a:cubicBezTo>
                        <a:pt x="17743" y="14278"/>
                        <a:pt x="18129" y="14278"/>
                        <a:pt x="18129" y="14278"/>
                      </a:cubicBezTo>
                      <a:cubicBezTo>
                        <a:pt x="18129" y="13912"/>
                        <a:pt x="18129" y="13912"/>
                        <a:pt x="18129" y="13912"/>
                      </a:cubicBezTo>
                      <a:cubicBezTo>
                        <a:pt x="18129" y="13912"/>
                        <a:pt x="18129" y="13912"/>
                        <a:pt x="18129" y="13912"/>
                      </a:cubicBezTo>
                      <a:cubicBezTo>
                        <a:pt x="18129" y="13912"/>
                        <a:pt x="18129" y="13546"/>
                        <a:pt x="18129" y="13546"/>
                      </a:cubicBezTo>
                      <a:cubicBezTo>
                        <a:pt x="18129" y="13546"/>
                        <a:pt x="18129" y="13546"/>
                        <a:pt x="18514" y="13546"/>
                      </a:cubicBezTo>
                      <a:cubicBezTo>
                        <a:pt x="18514" y="13546"/>
                        <a:pt x="18514" y="13546"/>
                        <a:pt x="18514" y="13546"/>
                      </a:cubicBezTo>
                      <a:cubicBezTo>
                        <a:pt x="18514" y="13180"/>
                        <a:pt x="18514" y="13180"/>
                        <a:pt x="18514" y="13180"/>
                      </a:cubicBezTo>
                      <a:cubicBezTo>
                        <a:pt x="18514" y="13180"/>
                        <a:pt x="18514" y="13180"/>
                        <a:pt x="18514" y="13180"/>
                      </a:cubicBezTo>
                      <a:cubicBezTo>
                        <a:pt x="18514" y="13180"/>
                        <a:pt x="18514" y="13180"/>
                        <a:pt x="18514" y="13180"/>
                      </a:cubicBezTo>
                      <a:cubicBezTo>
                        <a:pt x="18514" y="13180"/>
                        <a:pt x="18514" y="13180"/>
                        <a:pt x="18514" y="13180"/>
                      </a:cubicBezTo>
                      <a:cubicBezTo>
                        <a:pt x="18514" y="13180"/>
                        <a:pt x="18900" y="12814"/>
                        <a:pt x="18900" y="12814"/>
                      </a:cubicBezTo>
                      <a:cubicBezTo>
                        <a:pt x="19671" y="12081"/>
                        <a:pt x="21214" y="9885"/>
                        <a:pt x="21600" y="8420"/>
                      </a:cubicBezTo>
                      <a:cubicBezTo>
                        <a:pt x="21600" y="8054"/>
                        <a:pt x="21600" y="8054"/>
                        <a:pt x="21600" y="7688"/>
                      </a:cubicBezTo>
                      <a:cubicBezTo>
                        <a:pt x="21600" y="6590"/>
                        <a:pt x="21600" y="5858"/>
                        <a:pt x="21600" y="5492"/>
                      </a:cubicBezTo>
                      <a:cubicBezTo>
                        <a:pt x="20057" y="4027"/>
                        <a:pt x="20057" y="4027"/>
                        <a:pt x="20057" y="4027"/>
                      </a:cubicBezTo>
                      <a:cubicBezTo>
                        <a:pt x="19286" y="1098"/>
                        <a:pt x="19286" y="1098"/>
                        <a:pt x="19286" y="1098"/>
                      </a:cubicBezTo>
                      <a:cubicBezTo>
                        <a:pt x="18129" y="0"/>
                        <a:pt x="18129" y="0"/>
                        <a:pt x="18129" y="0"/>
                      </a:cubicBezTo>
                      <a:cubicBezTo>
                        <a:pt x="18129" y="0"/>
                        <a:pt x="18129" y="0"/>
                        <a:pt x="18129"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76" name="Shape 4309"/>
                <p:cNvSpPr/>
                <p:nvPr/>
              </p:nvSpPr>
              <p:spPr>
                <a:xfrm>
                  <a:off x="722104" y="1349105"/>
                  <a:ext cx="19916"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4320" y="0"/>
                        <a:pt x="4320" y="21600"/>
                        <a:pt x="0" y="21600"/>
                      </a:cubicBezTo>
                      <a:cubicBezTo>
                        <a:pt x="4320" y="21600"/>
                        <a:pt x="1296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77" name="Shape 4310"/>
                <p:cNvSpPr/>
                <p:nvPr/>
              </p:nvSpPr>
              <p:spPr>
                <a:xfrm>
                  <a:off x="716938" y="1352960"/>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0"/>
                        <a:pt x="21600" y="0"/>
                        <a:pt x="21600" y="0"/>
                      </a:cubicBezTo>
                      <a:cubicBezTo>
                        <a:pt x="21600" y="0"/>
                        <a:pt x="0" y="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78" name="Shape 4311"/>
                <p:cNvSpPr/>
                <p:nvPr/>
              </p:nvSpPr>
              <p:spPr>
                <a:xfrm>
                  <a:off x="749985" y="1341396"/>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0"/>
                        <a:pt x="21600" y="0"/>
                      </a:cubicBezTo>
                      <a:cubicBezTo>
                        <a:pt x="0" y="21600"/>
                        <a:pt x="0" y="21600"/>
                        <a:pt x="0" y="21600"/>
                      </a:cubicBezTo>
                      <a:cubicBezTo>
                        <a:pt x="0" y="21600"/>
                        <a:pt x="10800" y="21600"/>
                        <a:pt x="10800" y="0"/>
                      </a:cubicBezTo>
                      <a:cubicBezTo>
                        <a:pt x="10800" y="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79" name="Shape 4312"/>
                <p:cNvSpPr/>
                <p:nvPr/>
              </p:nvSpPr>
              <p:spPr>
                <a:xfrm>
                  <a:off x="773883" y="1160230"/>
                  <a:ext cx="11950"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21600"/>
                        <a:pt x="0" y="21600"/>
                      </a:cubicBezTo>
                      <a:cubicBezTo>
                        <a:pt x="7200" y="21600"/>
                        <a:pt x="14400" y="0"/>
                        <a:pt x="21600" y="0"/>
                      </a:cubicBezTo>
                      <a:cubicBezTo>
                        <a:pt x="14400" y="0"/>
                        <a:pt x="720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80" name="Shape 4313"/>
                <p:cNvSpPr/>
                <p:nvPr/>
              </p:nvSpPr>
              <p:spPr>
                <a:xfrm>
                  <a:off x="796598" y="1154449"/>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81" name="Shape 4314"/>
                <p:cNvSpPr/>
                <p:nvPr/>
              </p:nvSpPr>
              <p:spPr>
                <a:xfrm>
                  <a:off x="788632" y="1156376"/>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21600" y="0"/>
                        <a:pt x="21600" y="0"/>
                      </a:cubicBezTo>
                      <a:cubicBezTo>
                        <a:pt x="21600" y="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82" name="Shape 4315"/>
                <p:cNvSpPr/>
                <p:nvPr/>
              </p:nvSpPr>
              <p:spPr>
                <a:xfrm>
                  <a:off x="894181" y="1279723"/>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83" name="Shape 4316"/>
                <p:cNvSpPr/>
                <p:nvPr/>
              </p:nvSpPr>
              <p:spPr>
                <a:xfrm>
                  <a:off x="930028" y="1196169"/>
                  <a:ext cx="2541" cy="23129"/>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84" name="Shape 4317"/>
                <p:cNvSpPr/>
                <p:nvPr/>
              </p:nvSpPr>
              <p:spPr>
                <a:xfrm>
                  <a:off x="894181" y="1275868"/>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85" name="Shape 4318"/>
                <p:cNvSpPr/>
                <p:nvPr/>
              </p:nvSpPr>
              <p:spPr>
                <a:xfrm>
                  <a:off x="890198" y="1283577"/>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86" name="Shape 4319"/>
                <p:cNvSpPr/>
                <p:nvPr/>
              </p:nvSpPr>
              <p:spPr>
                <a:xfrm>
                  <a:off x="1303781" y="1828322"/>
                  <a:ext cx="292367" cy="566625"/>
                </a:xfrm>
                <a:custGeom>
                  <a:avLst/>
                  <a:gdLst/>
                  <a:ahLst/>
                  <a:cxnLst>
                    <a:cxn ang="0">
                      <a:pos x="wd2" y="hd2"/>
                    </a:cxn>
                    <a:cxn ang="5400000">
                      <a:pos x="wd2" y="hd2"/>
                    </a:cxn>
                    <a:cxn ang="10800000">
                      <a:pos x="wd2" y="hd2"/>
                    </a:cxn>
                    <a:cxn ang="16200000">
                      <a:pos x="wd2" y="hd2"/>
                    </a:cxn>
                  </a:cxnLst>
                  <a:rect l="0" t="0" r="r" b="b"/>
                  <a:pathLst>
                    <a:path w="21140" h="21600" extrusionOk="0">
                      <a:moveTo>
                        <a:pt x="18566" y="561"/>
                      </a:moveTo>
                      <a:cubicBezTo>
                        <a:pt x="18292" y="281"/>
                        <a:pt x="18019" y="140"/>
                        <a:pt x="18019" y="0"/>
                      </a:cubicBezTo>
                      <a:cubicBezTo>
                        <a:pt x="17746" y="140"/>
                        <a:pt x="17746" y="281"/>
                        <a:pt x="17472" y="281"/>
                      </a:cubicBezTo>
                      <a:cubicBezTo>
                        <a:pt x="17472" y="421"/>
                        <a:pt x="17199" y="842"/>
                        <a:pt x="17199" y="1262"/>
                      </a:cubicBezTo>
                      <a:cubicBezTo>
                        <a:pt x="17472" y="1403"/>
                        <a:pt x="17199" y="1543"/>
                        <a:pt x="16925" y="1823"/>
                      </a:cubicBezTo>
                      <a:cubicBezTo>
                        <a:pt x="16378" y="2104"/>
                        <a:pt x="15558" y="2244"/>
                        <a:pt x="14738" y="2244"/>
                      </a:cubicBezTo>
                      <a:cubicBezTo>
                        <a:pt x="14465" y="2244"/>
                        <a:pt x="14191" y="2244"/>
                        <a:pt x="13918" y="2384"/>
                      </a:cubicBezTo>
                      <a:cubicBezTo>
                        <a:pt x="13918" y="2384"/>
                        <a:pt x="13918" y="2525"/>
                        <a:pt x="13918" y="2525"/>
                      </a:cubicBezTo>
                      <a:cubicBezTo>
                        <a:pt x="14191" y="2945"/>
                        <a:pt x="13918" y="3226"/>
                        <a:pt x="13644" y="3226"/>
                      </a:cubicBezTo>
                      <a:cubicBezTo>
                        <a:pt x="13644" y="3226"/>
                        <a:pt x="13644" y="3366"/>
                        <a:pt x="13644" y="3366"/>
                      </a:cubicBezTo>
                      <a:cubicBezTo>
                        <a:pt x="13918" y="3506"/>
                        <a:pt x="13918" y="3787"/>
                        <a:pt x="13644" y="3927"/>
                      </a:cubicBezTo>
                      <a:cubicBezTo>
                        <a:pt x="13371" y="4348"/>
                        <a:pt x="12277" y="4769"/>
                        <a:pt x="11184" y="4769"/>
                      </a:cubicBezTo>
                      <a:cubicBezTo>
                        <a:pt x="10637" y="4769"/>
                        <a:pt x="10090" y="5049"/>
                        <a:pt x="9543" y="5190"/>
                      </a:cubicBezTo>
                      <a:cubicBezTo>
                        <a:pt x="8449" y="5610"/>
                        <a:pt x="7629" y="5891"/>
                        <a:pt x="6535" y="5891"/>
                      </a:cubicBezTo>
                      <a:cubicBezTo>
                        <a:pt x="5989" y="5891"/>
                        <a:pt x="5442" y="5891"/>
                        <a:pt x="4895" y="6031"/>
                      </a:cubicBezTo>
                      <a:cubicBezTo>
                        <a:pt x="4075" y="6171"/>
                        <a:pt x="3528" y="6312"/>
                        <a:pt x="2708" y="6312"/>
                      </a:cubicBezTo>
                      <a:cubicBezTo>
                        <a:pt x="2708" y="6312"/>
                        <a:pt x="2708" y="6592"/>
                        <a:pt x="2708" y="6873"/>
                      </a:cubicBezTo>
                      <a:cubicBezTo>
                        <a:pt x="2434" y="7294"/>
                        <a:pt x="2434" y="7714"/>
                        <a:pt x="1887" y="8275"/>
                      </a:cubicBezTo>
                      <a:cubicBezTo>
                        <a:pt x="1341" y="8836"/>
                        <a:pt x="1341" y="9678"/>
                        <a:pt x="2434" y="10800"/>
                      </a:cubicBezTo>
                      <a:cubicBezTo>
                        <a:pt x="3254" y="11922"/>
                        <a:pt x="4075" y="12904"/>
                        <a:pt x="1614" y="14306"/>
                      </a:cubicBezTo>
                      <a:cubicBezTo>
                        <a:pt x="-300" y="15569"/>
                        <a:pt x="-300" y="16971"/>
                        <a:pt x="520" y="17813"/>
                      </a:cubicBezTo>
                      <a:cubicBezTo>
                        <a:pt x="794" y="18234"/>
                        <a:pt x="1067" y="18655"/>
                        <a:pt x="1341" y="19216"/>
                      </a:cubicBezTo>
                      <a:cubicBezTo>
                        <a:pt x="1614" y="19777"/>
                        <a:pt x="1887" y="20338"/>
                        <a:pt x="2434" y="20758"/>
                      </a:cubicBezTo>
                      <a:cubicBezTo>
                        <a:pt x="3254" y="21179"/>
                        <a:pt x="4895" y="21600"/>
                        <a:pt x="6262" y="21600"/>
                      </a:cubicBezTo>
                      <a:cubicBezTo>
                        <a:pt x="6535" y="21600"/>
                        <a:pt x="6809" y="21460"/>
                        <a:pt x="7082" y="21460"/>
                      </a:cubicBezTo>
                      <a:cubicBezTo>
                        <a:pt x="7629" y="21179"/>
                        <a:pt x="8449" y="21179"/>
                        <a:pt x="8996" y="21179"/>
                      </a:cubicBezTo>
                      <a:cubicBezTo>
                        <a:pt x="9543" y="21179"/>
                        <a:pt x="9816" y="21039"/>
                        <a:pt x="10363" y="20899"/>
                      </a:cubicBezTo>
                      <a:cubicBezTo>
                        <a:pt x="10910" y="20478"/>
                        <a:pt x="12004" y="18514"/>
                        <a:pt x="13097" y="16691"/>
                      </a:cubicBezTo>
                      <a:cubicBezTo>
                        <a:pt x="13644" y="15849"/>
                        <a:pt x="14191" y="15008"/>
                        <a:pt x="14738" y="14306"/>
                      </a:cubicBezTo>
                      <a:cubicBezTo>
                        <a:pt x="15832" y="12483"/>
                        <a:pt x="18019" y="8836"/>
                        <a:pt x="18019" y="8275"/>
                      </a:cubicBezTo>
                      <a:cubicBezTo>
                        <a:pt x="17746" y="7855"/>
                        <a:pt x="18019" y="7574"/>
                        <a:pt x="18292" y="7294"/>
                      </a:cubicBezTo>
                      <a:cubicBezTo>
                        <a:pt x="18566" y="7013"/>
                        <a:pt x="18839" y="6873"/>
                        <a:pt x="18566" y="6592"/>
                      </a:cubicBezTo>
                      <a:cubicBezTo>
                        <a:pt x="18019" y="6031"/>
                        <a:pt x="18292" y="5470"/>
                        <a:pt x="18566" y="5190"/>
                      </a:cubicBezTo>
                      <a:cubicBezTo>
                        <a:pt x="18839" y="5049"/>
                        <a:pt x="19386" y="5049"/>
                        <a:pt x="19386" y="5049"/>
                      </a:cubicBezTo>
                      <a:cubicBezTo>
                        <a:pt x="19659" y="5049"/>
                        <a:pt x="19933" y="5049"/>
                        <a:pt x="20206" y="5330"/>
                      </a:cubicBezTo>
                      <a:cubicBezTo>
                        <a:pt x="20480" y="5470"/>
                        <a:pt x="20753" y="5610"/>
                        <a:pt x="20753" y="5610"/>
                      </a:cubicBezTo>
                      <a:cubicBezTo>
                        <a:pt x="20753" y="5610"/>
                        <a:pt x="21027" y="5470"/>
                        <a:pt x="21027" y="5190"/>
                      </a:cubicBezTo>
                      <a:cubicBezTo>
                        <a:pt x="21300" y="4909"/>
                        <a:pt x="21027" y="4348"/>
                        <a:pt x="20753" y="3927"/>
                      </a:cubicBezTo>
                      <a:cubicBezTo>
                        <a:pt x="20480" y="3366"/>
                        <a:pt x="19933" y="2805"/>
                        <a:pt x="19933" y="2244"/>
                      </a:cubicBezTo>
                      <a:cubicBezTo>
                        <a:pt x="19933" y="1683"/>
                        <a:pt x="19113" y="982"/>
                        <a:pt x="18566" y="561"/>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87" name="Shape 4320"/>
                <p:cNvSpPr/>
                <p:nvPr/>
              </p:nvSpPr>
              <p:spPr>
                <a:xfrm>
                  <a:off x="1286505" y="616734"/>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21600"/>
                        <a:pt x="0" y="21600"/>
                      </a:cubicBezTo>
                      <a:cubicBezTo>
                        <a:pt x="0" y="21600"/>
                        <a:pt x="21600" y="0"/>
                        <a:pt x="21600" y="0"/>
                      </a:cubicBezTo>
                      <a:cubicBezTo>
                        <a:pt x="21600" y="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88" name="Shape 4321"/>
                <p:cNvSpPr/>
                <p:nvPr/>
              </p:nvSpPr>
              <p:spPr>
                <a:xfrm>
                  <a:off x="1294471" y="612879"/>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1600" y="0"/>
                        <a:pt x="21600" y="0"/>
                        <a:pt x="21600" y="0"/>
                      </a:cubicBezTo>
                      <a:cubicBezTo>
                        <a:pt x="21600" y="0"/>
                        <a:pt x="21600" y="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89" name="Shape 4322"/>
                <p:cNvSpPr/>
                <p:nvPr/>
              </p:nvSpPr>
              <p:spPr>
                <a:xfrm>
                  <a:off x="1290488" y="614806"/>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90" name="Shape 4323"/>
                <p:cNvSpPr/>
                <p:nvPr/>
              </p:nvSpPr>
              <p:spPr>
                <a:xfrm>
                  <a:off x="674308" y="1828322"/>
                  <a:ext cx="39831" cy="32765"/>
                </a:xfrm>
                <a:custGeom>
                  <a:avLst/>
                  <a:gdLst/>
                  <a:ahLst/>
                  <a:cxnLst>
                    <a:cxn ang="0">
                      <a:pos x="wd2" y="hd2"/>
                    </a:cxn>
                    <a:cxn ang="5400000">
                      <a:pos x="wd2" y="hd2"/>
                    </a:cxn>
                    <a:cxn ang="10800000">
                      <a:pos x="wd2" y="hd2"/>
                    </a:cxn>
                    <a:cxn ang="16200000">
                      <a:pos x="wd2" y="hd2"/>
                    </a:cxn>
                  </a:cxnLst>
                  <a:rect l="0" t="0" r="r" b="b"/>
                  <a:pathLst>
                    <a:path w="21600" h="20400" extrusionOk="0">
                      <a:moveTo>
                        <a:pt x="8640" y="19440"/>
                      </a:moveTo>
                      <a:cubicBezTo>
                        <a:pt x="10800" y="21600"/>
                        <a:pt x="17280" y="19440"/>
                        <a:pt x="19440" y="19440"/>
                      </a:cubicBezTo>
                      <a:cubicBezTo>
                        <a:pt x="21600" y="19440"/>
                        <a:pt x="21600" y="17280"/>
                        <a:pt x="21600" y="12960"/>
                      </a:cubicBezTo>
                      <a:cubicBezTo>
                        <a:pt x="21600" y="10800"/>
                        <a:pt x="21600" y="4320"/>
                        <a:pt x="21600" y="0"/>
                      </a:cubicBezTo>
                      <a:cubicBezTo>
                        <a:pt x="21600" y="0"/>
                        <a:pt x="21600" y="2160"/>
                        <a:pt x="21600" y="2160"/>
                      </a:cubicBezTo>
                      <a:cubicBezTo>
                        <a:pt x="17280" y="4320"/>
                        <a:pt x="12960" y="6480"/>
                        <a:pt x="6480" y="4320"/>
                      </a:cubicBezTo>
                      <a:cubicBezTo>
                        <a:pt x="4320" y="4320"/>
                        <a:pt x="2160" y="2160"/>
                        <a:pt x="0" y="0"/>
                      </a:cubicBezTo>
                      <a:cubicBezTo>
                        <a:pt x="0" y="2160"/>
                        <a:pt x="0" y="2160"/>
                        <a:pt x="0" y="2160"/>
                      </a:cubicBezTo>
                      <a:cubicBezTo>
                        <a:pt x="0" y="6480"/>
                        <a:pt x="4320" y="17280"/>
                        <a:pt x="8640" y="1944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91" name="Shape 4324"/>
                <p:cNvSpPr/>
                <p:nvPr/>
              </p:nvSpPr>
              <p:spPr>
                <a:xfrm>
                  <a:off x="1183" y="1088241"/>
                  <a:ext cx="768718" cy="736227"/>
                </a:xfrm>
                <a:custGeom>
                  <a:avLst/>
                  <a:gdLst/>
                  <a:ahLst/>
                  <a:cxnLst>
                    <a:cxn ang="0">
                      <a:pos x="wd2" y="hd2"/>
                    </a:cxn>
                    <a:cxn ang="5400000">
                      <a:pos x="wd2" y="hd2"/>
                    </a:cxn>
                    <a:cxn ang="10800000">
                      <a:pos x="wd2" y="hd2"/>
                    </a:cxn>
                    <a:cxn ang="16200000">
                      <a:pos x="wd2" y="hd2"/>
                    </a:cxn>
                  </a:cxnLst>
                  <a:rect l="0" t="0" r="r" b="b"/>
                  <a:pathLst>
                    <a:path w="21600" h="21600" extrusionOk="0">
                      <a:moveTo>
                        <a:pt x="13473" y="19646"/>
                      </a:moveTo>
                      <a:cubicBezTo>
                        <a:pt x="13473" y="19646"/>
                        <a:pt x="13473" y="19646"/>
                        <a:pt x="13473" y="19646"/>
                      </a:cubicBezTo>
                      <a:cubicBezTo>
                        <a:pt x="13687" y="19755"/>
                        <a:pt x="13687" y="19755"/>
                        <a:pt x="13687" y="19755"/>
                      </a:cubicBezTo>
                      <a:cubicBezTo>
                        <a:pt x="13687" y="19755"/>
                        <a:pt x="13687" y="19755"/>
                        <a:pt x="13687" y="19755"/>
                      </a:cubicBezTo>
                      <a:cubicBezTo>
                        <a:pt x="13794" y="19863"/>
                        <a:pt x="13794" y="19972"/>
                        <a:pt x="13901" y="19972"/>
                      </a:cubicBezTo>
                      <a:cubicBezTo>
                        <a:pt x="13901" y="20080"/>
                        <a:pt x="13901" y="20080"/>
                        <a:pt x="13901" y="20080"/>
                      </a:cubicBezTo>
                      <a:cubicBezTo>
                        <a:pt x="13901" y="20080"/>
                        <a:pt x="13901" y="20080"/>
                        <a:pt x="13901" y="20080"/>
                      </a:cubicBezTo>
                      <a:cubicBezTo>
                        <a:pt x="13901" y="20189"/>
                        <a:pt x="14008" y="20189"/>
                        <a:pt x="14008" y="20189"/>
                      </a:cubicBezTo>
                      <a:cubicBezTo>
                        <a:pt x="14115" y="20189"/>
                        <a:pt x="14436" y="20080"/>
                        <a:pt x="14650" y="20080"/>
                      </a:cubicBezTo>
                      <a:cubicBezTo>
                        <a:pt x="14756" y="20080"/>
                        <a:pt x="14863" y="20080"/>
                        <a:pt x="14970" y="20189"/>
                      </a:cubicBezTo>
                      <a:cubicBezTo>
                        <a:pt x="14970" y="20297"/>
                        <a:pt x="15077" y="20406"/>
                        <a:pt x="14970" y="20406"/>
                      </a:cubicBezTo>
                      <a:cubicBezTo>
                        <a:pt x="14970" y="20515"/>
                        <a:pt x="15077" y="20732"/>
                        <a:pt x="15077" y="20732"/>
                      </a:cubicBezTo>
                      <a:cubicBezTo>
                        <a:pt x="15291" y="20732"/>
                        <a:pt x="15612" y="20840"/>
                        <a:pt x="15826" y="20949"/>
                      </a:cubicBezTo>
                      <a:cubicBezTo>
                        <a:pt x="15933" y="21057"/>
                        <a:pt x="16147" y="21057"/>
                        <a:pt x="16147" y="21057"/>
                      </a:cubicBezTo>
                      <a:cubicBezTo>
                        <a:pt x="16253" y="21057"/>
                        <a:pt x="16467" y="21057"/>
                        <a:pt x="16467" y="21057"/>
                      </a:cubicBezTo>
                      <a:cubicBezTo>
                        <a:pt x="16574" y="20840"/>
                        <a:pt x="16788" y="20623"/>
                        <a:pt x="17002" y="20623"/>
                      </a:cubicBezTo>
                      <a:cubicBezTo>
                        <a:pt x="17216" y="20623"/>
                        <a:pt x="17323" y="20732"/>
                        <a:pt x="17323" y="20840"/>
                      </a:cubicBezTo>
                      <a:cubicBezTo>
                        <a:pt x="17537" y="21274"/>
                        <a:pt x="17750" y="21383"/>
                        <a:pt x="17750" y="21383"/>
                      </a:cubicBezTo>
                      <a:cubicBezTo>
                        <a:pt x="18071" y="21383"/>
                        <a:pt x="18499" y="21383"/>
                        <a:pt x="18713" y="21600"/>
                      </a:cubicBezTo>
                      <a:cubicBezTo>
                        <a:pt x="18713" y="21491"/>
                        <a:pt x="18606" y="21274"/>
                        <a:pt x="18499" y="21166"/>
                      </a:cubicBezTo>
                      <a:cubicBezTo>
                        <a:pt x="18499" y="21057"/>
                        <a:pt x="18392" y="20949"/>
                        <a:pt x="18392" y="20949"/>
                      </a:cubicBezTo>
                      <a:cubicBezTo>
                        <a:pt x="18178" y="20840"/>
                        <a:pt x="18285" y="20515"/>
                        <a:pt x="18392" y="20080"/>
                      </a:cubicBezTo>
                      <a:cubicBezTo>
                        <a:pt x="18499" y="19972"/>
                        <a:pt x="18499" y="19755"/>
                        <a:pt x="18499" y="19646"/>
                      </a:cubicBezTo>
                      <a:cubicBezTo>
                        <a:pt x="18499" y="19538"/>
                        <a:pt x="18606" y="19321"/>
                        <a:pt x="18606" y="19104"/>
                      </a:cubicBezTo>
                      <a:cubicBezTo>
                        <a:pt x="18606" y="18886"/>
                        <a:pt x="18713" y="18561"/>
                        <a:pt x="18713" y="18452"/>
                      </a:cubicBezTo>
                      <a:cubicBezTo>
                        <a:pt x="18606" y="18344"/>
                        <a:pt x="18499" y="18235"/>
                        <a:pt x="18499" y="18127"/>
                      </a:cubicBezTo>
                      <a:cubicBezTo>
                        <a:pt x="18499" y="17910"/>
                        <a:pt x="18606" y="17692"/>
                        <a:pt x="18820" y="17475"/>
                      </a:cubicBezTo>
                      <a:cubicBezTo>
                        <a:pt x="18820" y="17475"/>
                        <a:pt x="18820" y="17258"/>
                        <a:pt x="18820" y="17258"/>
                      </a:cubicBezTo>
                      <a:cubicBezTo>
                        <a:pt x="18820" y="17041"/>
                        <a:pt x="18820" y="16824"/>
                        <a:pt x="18927" y="16716"/>
                      </a:cubicBezTo>
                      <a:cubicBezTo>
                        <a:pt x="19034" y="16607"/>
                        <a:pt x="19141" y="16607"/>
                        <a:pt x="19248" y="16607"/>
                      </a:cubicBezTo>
                      <a:cubicBezTo>
                        <a:pt x="19675" y="16607"/>
                        <a:pt x="19675" y="16607"/>
                        <a:pt x="19675" y="16607"/>
                      </a:cubicBezTo>
                      <a:cubicBezTo>
                        <a:pt x="20317" y="16607"/>
                        <a:pt x="20531" y="16498"/>
                        <a:pt x="20531" y="16498"/>
                      </a:cubicBezTo>
                      <a:cubicBezTo>
                        <a:pt x="20638" y="16390"/>
                        <a:pt x="20638" y="16390"/>
                        <a:pt x="20638" y="16390"/>
                      </a:cubicBezTo>
                      <a:cubicBezTo>
                        <a:pt x="20638" y="16390"/>
                        <a:pt x="20638" y="16390"/>
                        <a:pt x="20638" y="16390"/>
                      </a:cubicBezTo>
                      <a:cubicBezTo>
                        <a:pt x="20531" y="16281"/>
                        <a:pt x="20531" y="16173"/>
                        <a:pt x="20531" y="16173"/>
                      </a:cubicBezTo>
                      <a:cubicBezTo>
                        <a:pt x="20317" y="15847"/>
                        <a:pt x="20103" y="15413"/>
                        <a:pt x="19889" y="15305"/>
                      </a:cubicBezTo>
                      <a:cubicBezTo>
                        <a:pt x="19248" y="14979"/>
                        <a:pt x="19034" y="11940"/>
                        <a:pt x="19141" y="10963"/>
                      </a:cubicBezTo>
                      <a:cubicBezTo>
                        <a:pt x="19141" y="10637"/>
                        <a:pt x="19141" y="10529"/>
                        <a:pt x="19354" y="10420"/>
                      </a:cubicBezTo>
                      <a:cubicBezTo>
                        <a:pt x="19248" y="9877"/>
                        <a:pt x="19248" y="9877"/>
                        <a:pt x="19248" y="9877"/>
                      </a:cubicBezTo>
                      <a:cubicBezTo>
                        <a:pt x="19248" y="9877"/>
                        <a:pt x="19248" y="9877"/>
                        <a:pt x="19248" y="9877"/>
                      </a:cubicBezTo>
                      <a:cubicBezTo>
                        <a:pt x="19248" y="9877"/>
                        <a:pt x="19141" y="9877"/>
                        <a:pt x="19141" y="9877"/>
                      </a:cubicBezTo>
                      <a:cubicBezTo>
                        <a:pt x="19141" y="9769"/>
                        <a:pt x="19141" y="9769"/>
                        <a:pt x="19141" y="9769"/>
                      </a:cubicBezTo>
                      <a:cubicBezTo>
                        <a:pt x="19141" y="9769"/>
                        <a:pt x="19034" y="9769"/>
                        <a:pt x="19034" y="9660"/>
                      </a:cubicBezTo>
                      <a:cubicBezTo>
                        <a:pt x="19034" y="9660"/>
                        <a:pt x="19034" y="9660"/>
                        <a:pt x="19034" y="9552"/>
                      </a:cubicBezTo>
                      <a:cubicBezTo>
                        <a:pt x="19034" y="9552"/>
                        <a:pt x="19034" y="9552"/>
                        <a:pt x="19034" y="9552"/>
                      </a:cubicBezTo>
                      <a:cubicBezTo>
                        <a:pt x="18927" y="9552"/>
                        <a:pt x="18927" y="9443"/>
                        <a:pt x="18927" y="9335"/>
                      </a:cubicBezTo>
                      <a:cubicBezTo>
                        <a:pt x="18927" y="9118"/>
                        <a:pt x="19141" y="9009"/>
                        <a:pt x="19248" y="8901"/>
                      </a:cubicBezTo>
                      <a:cubicBezTo>
                        <a:pt x="19248" y="8575"/>
                        <a:pt x="19248" y="8141"/>
                        <a:pt x="19568" y="8032"/>
                      </a:cubicBezTo>
                      <a:cubicBezTo>
                        <a:pt x="19675" y="8032"/>
                        <a:pt x="19675" y="8032"/>
                        <a:pt x="19675" y="8032"/>
                      </a:cubicBezTo>
                      <a:cubicBezTo>
                        <a:pt x="19675" y="7924"/>
                        <a:pt x="19675" y="7924"/>
                        <a:pt x="19782" y="7815"/>
                      </a:cubicBezTo>
                      <a:cubicBezTo>
                        <a:pt x="19782" y="7707"/>
                        <a:pt x="19782" y="7489"/>
                        <a:pt x="19782" y="7272"/>
                      </a:cubicBezTo>
                      <a:cubicBezTo>
                        <a:pt x="19782" y="6838"/>
                        <a:pt x="19889" y="6404"/>
                        <a:pt x="20103" y="6078"/>
                      </a:cubicBezTo>
                      <a:cubicBezTo>
                        <a:pt x="20103" y="5970"/>
                        <a:pt x="20103" y="5861"/>
                        <a:pt x="20103" y="5753"/>
                      </a:cubicBezTo>
                      <a:cubicBezTo>
                        <a:pt x="20210" y="5536"/>
                        <a:pt x="20210" y="5319"/>
                        <a:pt x="20424" y="5102"/>
                      </a:cubicBezTo>
                      <a:cubicBezTo>
                        <a:pt x="20424" y="5102"/>
                        <a:pt x="20531" y="4993"/>
                        <a:pt x="20531" y="4884"/>
                      </a:cubicBezTo>
                      <a:cubicBezTo>
                        <a:pt x="20638" y="4776"/>
                        <a:pt x="20745" y="4450"/>
                        <a:pt x="20958" y="4450"/>
                      </a:cubicBezTo>
                      <a:cubicBezTo>
                        <a:pt x="21279" y="4342"/>
                        <a:pt x="21279" y="4233"/>
                        <a:pt x="21279" y="4233"/>
                      </a:cubicBezTo>
                      <a:cubicBezTo>
                        <a:pt x="21279" y="4125"/>
                        <a:pt x="21386" y="4016"/>
                        <a:pt x="21493" y="3908"/>
                      </a:cubicBezTo>
                      <a:cubicBezTo>
                        <a:pt x="21600" y="3799"/>
                        <a:pt x="21600" y="3690"/>
                        <a:pt x="21600" y="3690"/>
                      </a:cubicBezTo>
                      <a:cubicBezTo>
                        <a:pt x="21600" y="3582"/>
                        <a:pt x="21600" y="3582"/>
                        <a:pt x="21493" y="3582"/>
                      </a:cubicBezTo>
                      <a:cubicBezTo>
                        <a:pt x="21386" y="3473"/>
                        <a:pt x="21279" y="3365"/>
                        <a:pt x="21279" y="3039"/>
                      </a:cubicBezTo>
                      <a:cubicBezTo>
                        <a:pt x="21279" y="3039"/>
                        <a:pt x="21279" y="2931"/>
                        <a:pt x="21279" y="2931"/>
                      </a:cubicBezTo>
                      <a:cubicBezTo>
                        <a:pt x="21279" y="2931"/>
                        <a:pt x="21279" y="2931"/>
                        <a:pt x="21279" y="2931"/>
                      </a:cubicBezTo>
                      <a:cubicBezTo>
                        <a:pt x="21279" y="2822"/>
                        <a:pt x="21279" y="2822"/>
                        <a:pt x="21279" y="2822"/>
                      </a:cubicBezTo>
                      <a:cubicBezTo>
                        <a:pt x="21279" y="2714"/>
                        <a:pt x="21279" y="2714"/>
                        <a:pt x="21279" y="2714"/>
                      </a:cubicBezTo>
                      <a:cubicBezTo>
                        <a:pt x="21279" y="2714"/>
                        <a:pt x="21279" y="2714"/>
                        <a:pt x="21279" y="2605"/>
                      </a:cubicBezTo>
                      <a:cubicBezTo>
                        <a:pt x="21279" y="2605"/>
                        <a:pt x="21279" y="2605"/>
                        <a:pt x="21279" y="2605"/>
                      </a:cubicBezTo>
                      <a:cubicBezTo>
                        <a:pt x="21279" y="2496"/>
                        <a:pt x="21279" y="2496"/>
                        <a:pt x="21279" y="2496"/>
                      </a:cubicBezTo>
                      <a:cubicBezTo>
                        <a:pt x="21279" y="2388"/>
                        <a:pt x="21279" y="2388"/>
                        <a:pt x="21279" y="2279"/>
                      </a:cubicBezTo>
                      <a:cubicBezTo>
                        <a:pt x="21279" y="2279"/>
                        <a:pt x="21279" y="2279"/>
                        <a:pt x="21279" y="2279"/>
                      </a:cubicBezTo>
                      <a:cubicBezTo>
                        <a:pt x="21279" y="2279"/>
                        <a:pt x="21279" y="2171"/>
                        <a:pt x="21279" y="2171"/>
                      </a:cubicBezTo>
                      <a:cubicBezTo>
                        <a:pt x="21279" y="2171"/>
                        <a:pt x="21279" y="2171"/>
                        <a:pt x="21279" y="2171"/>
                      </a:cubicBezTo>
                      <a:cubicBezTo>
                        <a:pt x="21279" y="2171"/>
                        <a:pt x="21386" y="2062"/>
                        <a:pt x="21386" y="2062"/>
                      </a:cubicBezTo>
                      <a:cubicBezTo>
                        <a:pt x="21386" y="2062"/>
                        <a:pt x="21386" y="2062"/>
                        <a:pt x="21386" y="2062"/>
                      </a:cubicBezTo>
                      <a:cubicBezTo>
                        <a:pt x="21279" y="2062"/>
                        <a:pt x="21279" y="2062"/>
                        <a:pt x="21279" y="1954"/>
                      </a:cubicBezTo>
                      <a:cubicBezTo>
                        <a:pt x="21279" y="1954"/>
                        <a:pt x="21172" y="1954"/>
                        <a:pt x="21172" y="1954"/>
                      </a:cubicBezTo>
                      <a:cubicBezTo>
                        <a:pt x="21172" y="1845"/>
                        <a:pt x="21065" y="1845"/>
                        <a:pt x="21065" y="1845"/>
                      </a:cubicBezTo>
                      <a:cubicBezTo>
                        <a:pt x="21065" y="1737"/>
                        <a:pt x="20958" y="1737"/>
                        <a:pt x="20958" y="1737"/>
                      </a:cubicBezTo>
                      <a:cubicBezTo>
                        <a:pt x="20958" y="1737"/>
                        <a:pt x="20851" y="1628"/>
                        <a:pt x="20851" y="1628"/>
                      </a:cubicBezTo>
                      <a:cubicBezTo>
                        <a:pt x="20851" y="1628"/>
                        <a:pt x="20745" y="1520"/>
                        <a:pt x="20745" y="1520"/>
                      </a:cubicBezTo>
                      <a:cubicBezTo>
                        <a:pt x="20745" y="1520"/>
                        <a:pt x="20745" y="1520"/>
                        <a:pt x="20638" y="1520"/>
                      </a:cubicBezTo>
                      <a:cubicBezTo>
                        <a:pt x="20638" y="1411"/>
                        <a:pt x="20638" y="1411"/>
                        <a:pt x="20531" y="1411"/>
                      </a:cubicBezTo>
                      <a:cubicBezTo>
                        <a:pt x="20531" y="1303"/>
                        <a:pt x="20531" y="1303"/>
                        <a:pt x="20531" y="1303"/>
                      </a:cubicBezTo>
                      <a:cubicBezTo>
                        <a:pt x="20424" y="1303"/>
                        <a:pt x="20424" y="1303"/>
                        <a:pt x="20424" y="1194"/>
                      </a:cubicBezTo>
                      <a:cubicBezTo>
                        <a:pt x="20317" y="1194"/>
                        <a:pt x="20317" y="1194"/>
                        <a:pt x="20317" y="1194"/>
                      </a:cubicBezTo>
                      <a:cubicBezTo>
                        <a:pt x="20317" y="1194"/>
                        <a:pt x="20317" y="1085"/>
                        <a:pt x="20210" y="1085"/>
                      </a:cubicBezTo>
                      <a:cubicBezTo>
                        <a:pt x="20210" y="1085"/>
                        <a:pt x="20210" y="1085"/>
                        <a:pt x="20210" y="1085"/>
                      </a:cubicBezTo>
                      <a:cubicBezTo>
                        <a:pt x="20210" y="1085"/>
                        <a:pt x="20103" y="1085"/>
                        <a:pt x="20103" y="1085"/>
                      </a:cubicBezTo>
                      <a:cubicBezTo>
                        <a:pt x="20103" y="977"/>
                        <a:pt x="20103" y="977"/>
                        <a:pt x="20103" y="977"/>
                      </a:cubicBezTo>
                      <a:cubicBezTo>
                        <a:pt x="19996" y="977"/>
                        <a:pt x="19782" y="1085"/>
                        <a:pt x="19782" y="1085"/>
                      </a:cubicBezTo>
                      <a:cubicBezTo>
                        <a:pt x="19782" y="1085"/>
                        <a:pt x="19782" y="1085"/>
                        <a:pt x="19675" y="1085"/>
                      </a:cubicBezTo>
                      <a:cubicBezTo>
                        <a:pt x="19675" y="1085"/>
                        <a:pt x="19675" y="1085"/>
                        <a:pt x="19675" y="1085"/>
                      </a:cubicBezTo>
                      <a:cubicBezTo>
                        <a:pt x="19568" y="1194"/>
                        <a:pt x="19568" y="1194"/>
                        <a:pt x="19568" y="1194"/>
                      </a:cubicBezTo>
                      <a:cubicBezTo>
                        <a:pt x="19461" y="1085"/>
                        <a:pt x="19461" y="1085"/>
                        <a:pt x="19461" y="1085"/>
                      </a:cubicBezTo>
                      <a:cubicBezTo>
                        <a:pt x="19354" y="1085"/>
                        <a:pt x="19248" y="977"/>
                        <a:pt x="19141" y="977"/>
                      </a:cubicBezTo>
                      <a:cubicBezTo>
                        <a:pt x="19141" y="977"/>
                        <a:pt x="19141" y="977"/>
                        <a:pt x="19034" y="977"/>
                      </a:cubicBezTo>
                      <a:cubicBezTo>
                        <a:pt x="18927" y="1194"/>
                        <a:pt x="18820" y="1194"/>
                        <a:pt x="18606" y="1194"/>
                      </a:cubicBezTo>
                      <a:cubicBezTo>
                        <a:pt x="18285" y="1194"/>
                        <a:pt x="18071" y="1085"/>
                        <a:pt x="18071" y="1085"/>
                      </a:cubicBezTo>
                      <a:cubicBezTo>
                        <a:pt x="18071" y="1085"/>
                        <a:pt x="17644" y="760"/>
                        <a:pt x="17430" y="326"/>
                      </a:cubicBezTo>
                      <a:cubicBezTo>
                        <a:pt x="17430" y="326"/>
                        <a:pt x="17430" y="326"/>
                        <a:pt x="17430" y="217"/>
                      </a:cubicBezTo>
                      <a:cubicBezTo>
                        <a:pt x="17430" y="217"/>
                        <a:pt x="17430" y="217"/>
                        <a:pt x="17323" y="217"/>
                      </a:cubicBezTo>
                      <a:cubicBezTo>
                        <a:pt x="17323" y="217"/>
                        <a:pt x="17323" y="217"/>
                        <a:pt x="17323" y="217"/>
                      </a:cubicBezTo>
                      <a:cubicBezTo>
                        <a:pt x="16467" y="326"/>
                        <a:pt x="16467" y="326"/>
                        <a:pt x="16467" y="326"/>
                      </a:cubicBezTo>
                      <a:cubicBezTo>
                        <a:pt x="16360" y="326"/>
                        <a:pt x="16360" y="326"/>
                        <a:pt x="16360" y="326"/>
                      </a:cubicBezTo>
                      <a:cubicBezTo>
                        <a:pt x="16253" y="217"/>
                        <a:pt x="15719" y="0"/>
                        <a:pt x="15505" y="0"/>
                      </a:cubicBezTo>
                      <a:cubicBezTo>
                        <a:pt x="15398" y="0"/>
                        <a:pt x="15291" y="109"/>
                        <a:pt x="15291" y="109"/>
                      </a:cubicBezTo>
                      <a:cubicBezTo>
                        <a:pt x="15291" y="217"/>
                        <a:pt x="15077" y="434"/>
                        <a:pt x="14863" y="434"/>
                      </a:cubicBezTo>
                      <a:cubicBezTo>
                        <a:pt x="14756" y="434"/>
                        <a:pt x="14650" y="434"/>
                        <a:pt x="14543" y="434"/>
                      </a:cubicBezTo>
                      <a:cubicBezTo>
                        <a:pt x="14436" y="434"/>
                        <a:pt x="14329" y="326"/>
                        <a:pt x="14115" y="326"/>
                      </a:cubicBezTo>
                      <a:cubicBezTo>
                        <a:pt x="13687" y="326"/>
                        <a:pt x="13259" y="543"/>
                        <a:pt x="13046" y="760"/>
                      </a:cubicBezTo>
                      <a:cubicBezTo>
                        <a:pt x="12832" y="868"/>
                        <a:pt x="12511" y="760"/>
                        <a:pt x="12297" y="760"/>
                      </a:cubicBezTo>
                      <a:cubicBezTo>
                        <a:pt x="12190" y="760"/>
                        <a:pt x="12083" y="760"/>
                        <a:pt x="12083" y="760"/>
                      </a:cubicBezTo>
                      <a:cubicBezTo>
                        <a:pt x="11976" y="760"/>
                        <a:pt x="11869" y="1085"/>
                        <a:pt x="11762" y="1411"/>
                      </a:cubicBezTo>
                      <a:cubicBezTo>
                        <a:pt x="11762" y="1628"/>
                        <a:pt x="11762" y="1628"/>
                        <a:pt x="11762" y="1628"/>
                      </a:cubicBezTo>
                      <a:cubicBezTo>
                        <a:pt x="9089" y="1085"/>
                        <a:pt x="9089" y="1085"/>
                        <a:pt x="9089" y="1085"/>
                      </a:cubicBezTo>
                      <a:cubicBezTo>
                        <a:pt x="9089" y="977"/>
                        <a:pt x="9089" y="977"/>
                        <a:pt x="9089" y="977"/>
                      </a:cubicBezTo>
                      <a:cubicBezTo>
                        <a:pt x="8982" y="868"/>
                        <a:pt x="8661" y="434"/>
                        <a:pt x="8341" y="434"/>
                      </a:cubicBezTo>
                      <a:cubicBezTo>
                        <a:pt x="8020" y="434"/>
                        <a:pt x="7485" y="868"/>
                        <a:pt x="7271" y="1303"/>
                      </a:cubicBezTo>
                      <a:cubicBezTo>
                        <a:pt x="7271" y="2062"/>
                        <a:pt x="7271" y="2062"/>
                        <a:pt x="7271" y="2062"/>
                      </a:cubicBezTo>
                      <a:cubicBezTo>
                        <a:pt x="7271" y="2062"/>
                        <a:pt x="7271" y="2171"/>
                        <a:pt x="7271" y="2171"/>
                      </a:cubicBezTo>
                      <a:cubicBezTo>
                        <a:pt x="7271" y="2714"/>
                        <a:pt x="7164" y="3148"/>
                        <a:pt x="7057" y="3365"/>
                      </a:cubicBezTo>
                      <a:cubicBezTo>
                        <a:pt x="6950" y="3473"/>
                        <a:pt x="6950" y="3582"/>
                        <a:pt x="6950" y="3582"/>
                      </a:cubicBezTo>
                      <a:cubicBezTo>
                        <a:pt x="6737" y="3908"/>
                        <a:pt x="6630" y="4016"/>
                        <a:pt x="6630" y="4559"/>
                      </a:cubicBezTo>
                      <a:cubicBezTo>
                        <a:pt x="6630" y="4993"/>
                        <a:pt x="6309" y="5536"/>
                        <a:pt x="6095" y="6078"/>
                      </a:cubicBezTo>
                      <a:cubicBezTo>
                        <a:pt x="5881" y="6513"/>
                        <a:pt x="5774" y="6947"/>
                        <a:pt x="5774" y="7164"/>
                      </a:cubicBezTo>
                      <a:cubicBezTo>
                        <a:pt x="5774" y="7598"/>
                        <a:pt x="5347" y="7924"/>
                        <a:pt x="5026" y="8141"/>
                      </a:cubicBezTo>
                      <a:cubicBezTo>
                        <a:pt x="4919" y="8249"/>
                        <a:pt x="4705" y="8466"/>
                        <a:pt x="4705" y="8466"/>
                      </a:cubicBezTo>
                      <a:cubicBezTo>
                        <a:pt x="4705" y="8683"/>
                        <a:pt x="4705" y="8901"/>
                        <a:pt x="4598" y="9226"/>
                      </a:cubicBezTo>
                      <a:cubicBezTo>
                        <a:pt x="4598" y="9552"/>
                        <a:pt x="4598" y="10094"/>
                        <a:pt x="4598" y="10529"/>
                      </a:cubicBezTo>
                      <a:cubicBezTo>
                        <a:pt x="4598" y="11071"/>
                        <a:pt x="4491" y="11180"/>
                        <a:pt x="4170" y="11288"/>
                      </a:cubicBezTo>
                      <a:cubicBezTo>
                        <a:pt x="4170" y="11288"/>
                        <a:pt x="4170" y="11288"/>
                        <a:pt x="4170" y="11506"/>
                      </a:cubicBezTo>
                      <a:cubicBezTo>
                        <a:pt x="4170" y="12048"/>
                        <a:pt x="3956" y="12157"/>
                        <a:pt x="3636" y="12157"/>
                      </a:cubicBezTo>
                      <a:cubicBezTo>
                        <a:pt x="3529" y="12157"/>
                        <a:pt x="3422" y="12157"/>
                        <a:pt x="3315" y="12265"/>
                      </a:cubicBezTo>
                      <a:cubicBezTo>
                        <a:pt x="3101" y="12591"/>
                        <a:pt x="2887" y="12699"/>
                        <a:pt x="2780" y="12699"/>
                      </a:cubicBezTo>
                      <a:cubicBezTo>
                        <a:pt x="2673" y="12699"/>
                        <a:pt x="2673" y="12699"/>
                        <a:pt x="2566" y="12591"/>
                      </a:cubicBezTo>
                      <a:cubicBezTo>
                        <a:pt x="2566" y="12591"/>
                        <a:pt x="2566" y="12591"/>
                        <a:pt x="2566" y="12591"/>
                      </a:cubicBezTo>
                      <a:cubicBezTo>
                        <a:pt x="2566" y="12591"/>
                        <a:pt x="2566" y="12591"/>
                        <a:pt x="2566" y="12591"/>
                      </a:cubicBezTo>
                      <a:cubicBezTo>
                        <a:pt x="2566" y="12591"/>
                        <a:pt x="2566" y="12591"/>
                        <a:pt x="2566" y="12591"/>
                      </a:cubicBezTo>
                      <a:cubicBezTo>
                        <a:pt x="2566" y="12591"/>
                        <a:pt x="2566" y="12591"/>
                        <a:pt x="2566" y="12482"/>
                      </a:cubicBezTo>
                      <a:cubicBezTo>
                        <a:pt x="2566" y="12482"/>
                        <a:pt x="2459" y="12482"/>
                        <a:pt x="2459" y="12482"/>
                      </a:cubicBezTo>
                      <a:cubicBezTo>
                        <a:pt x="2459" y="12482"/>
                        <a:pt x="2459" y="12482"/>
                        <a:pt x="2459" y="12482"/>
                      </a:cubicBezTo>
                      <a:cubicBezTo>
                        <a:pt x="2459" y="12482"/>
                        <a:pt x="2459" y="12482"/>
                        <a:pt x="2459" y="12482"/>
                      </a:cubicBezTo>
                      <a:cubicBezTo>
                        <a:pt x="2459" y="12374"/>
                        <a:pt x="2459" y="12374"/>
                        <a:pt x="2459" y="12265"/>
                      </a:cubicBezTo>
                      <a:cubicBezTo>
                        <a:pt x="2459" y="12157"/>
                        <a:pt x="2459" y="12157"/>
                        <a:pt x="2352" y="12157"/>
                      </a:cubicBezTo>
                      <a:cubicBezTo>
                        <a:pt x="2139" y="12157"/>
                        <a:pt x="2032" y="12157"/>
                        <a:pt x="1818" y="12265"/>
                      </a:cubicBezTo>
                      <a:cubicBezTo>
                        <a:pt x="1711" y="12482"/>
                        <a:pt x="1497" y="12482"/>
                        <a:pt x="1390" y="12482"/>
                      </a:cubicBezTo>
                      <a:cubicBezTo>
                        <a:pt x="1176" y="12482"/>
                        <a:pt x="1069" y="12374"/>
                        <a:pt x="962" y="12374"/>
                      </a:cubicBezTo>
                      <a:cubicBezTo>
                        <a:pt x="855" y="12374"/>
                        <a:pt x="855" y="12265"/>
                        <a:pt x="855" y="12265"/>
                      </a:cubicBezTo>
                      <a:cubicBezTo>
                        <a:pt x="855" y="12265"/>
                        <a:pt x="749" y="12265"/>
                        <a:pt x="749" y="12374"/>
                      </a:cubicBezTo>
                      <a:cubicBezTo>
                        <a:pt x="749" y="12374"/>
                        <a:pt x="642" y="12374"/>
                        <a:pt x="642" y="12374"/>
                      </a:cubicBezTo>
                      <a:cubicBezTo>
                        <a:pt x="642" y="12374"/>
                        <a:pt x="642" y="12374"/>
                        <a:pt x="535" y="12482"/>
                      </a:cubicBezTo>
                      <a:cubicBezTo>
                        <a:pt x="535" y="12482"/>
                        <a:pt x="428" y="12482"/>
                        <a:pt x="428" y="12482"/>
                      </a:cubicBezTo>
                      <a:cubicBezTo>
                        <a:pt x="428" y="12482"/>
                        <a:pt x="321" y="12591"/>
                        <a:pt x="321" y="12591"/>
                      </a:cubicBezTo>
                      <a:cubicBezTo>
                        <a:pt x="214" y="12591"/>
                        <a:pt x="214" y="12699"/>
                        <a:pt x="107" y="12699"/>
                      </a:cubicBezTo>
                      <a:cubicBezTo>
                        <a:pt x="107" y="12699"/>
                        <a:pt x="107" y="12699"/>
                        <a:pt x="0" y="12808"/>
                      </a:cubicBezTo>
                      <a:cubicBezTo>
                        <a:pt x="214" y="13134"/>
                        <a:pt x="321" y="13459"/>
                        <a:pt x="321" y="13785"/>
                      </a:cubicBezTo>
                      <a:cubicBezTo>
                        <a:pt x="321" y="13785"/>
                        <a:pt x="321" y="13785"/>
                        <a:pt x="321" y="13785"/>
                      </a:cubicBezTo>
                      <a:cubicBezTo>
                        <a:pt x="428" y="13785"/>
                        <a:pt x="535" y="13676"/>
                        <a:pt x="535" y="13676"/>
                      </a:cubicBezTo>
                      <a:cubicBezTo>
                        <a:pt x="535" y="13676"/>
                        <a:pt x="535" y="13676"/>
                        <a:pt x="535" y="13676"/>
                      </a:cubicBezTo>
                      <a:cubicBezTo>
                        <a:pt x="642" y="13676"/>
                        <a:pt x="642" y="13676"/>
                        <a:pt x="642" y="13568"/>
                      </a:cubicBezTo>
                      <a:cubicBezTo>
                        <a:pt x="642" y="13568"/>
                        <a:pt x="642" y="13568"/>
                        <a:pt x="642" y="13568"/>
                      </a:cubicBezTo>
                      <a:cubicBezTo>
                        <a:pt x="749" y="13568"/>
                        <a:pt x="749" y="13568"/>
                        <a:pt x="749" y="13568"/>
                      </a:cubicBezTo>
                      <a:cubicBezTo>
                        <a:pt x="749" y="13568"/>
                        <a:pt x="749" y="13568"/>
                        <a:pt x="855" y="13568"/>
                      </a:cubicBezTo>
                      <a:cubicBezTo>
                        <a:pt x="855" y="13568"/>
                        <a:pt x="855" y="13568"/>
                        <a:pt x="855" y="13568"/>
                      </a:cubicBezTo>
                      <a:cubicBezTo>
                        <a:pt x="962" y="13568"/>
                        <a:pt x="1176" y="13568"/>
                        <a:pt x="2032" y="13568"/>
                      </a:cubicBezTo>
                      <a:cubicBezTo>
                        <a:pt x="3208" y="13568"/>
                        <a:pt x="4812" y="13568"/>
                        <a:pt x="4812" y="13568"/>
                      </a:cubicBezTo>
                      <a:cubicBezTo>
                        <a:pt x="4919" y="13568"/>
                        <a:pt x="4919" y="13568"/>
                        <a:pt x="4919" y="13568"/>
                      </a:cubicBezTo>
                      <a:cubicBezTo>
                        <a:pt x="5026" y="13676"/>
                        <a:pt x="5026" y="13676"/>
                        <a:pt x="5026" y="13676"/>
                      </a:cubicBezTo>
                      <a:cubicBezTo>
                        <a:pt x="5026" y="13676"/>
                        <a:pt x="5347" y="14328"/>
                        <a:pt x="5240" y="14870"/>
                      </a:cubicBezTo>
                      <a:cubicBezTo>
                        <a:pt x="5240" y="14979"/>
                        <a:pt x="5240" y="14979"/>
                        <a:pt x="5240" y="15087"/>
                      </a:cubicBezTo>
                      <a:cubicBezTo>
                        <a:pt x="5347" y="15196"/>
                        <a:pt x="5560" y="15305"/>
                        <a:pt x="5667" y="15630"/>
                      </a:cubicBezTo>
                      <a:cubicBezTo>
                        <a:pt x="5881" y="16173"/>
                        <a:pt x="6095" y="16281"/>
                        <a:pt x="6202" y="16281"/>
                      </a:cubicBezTo>
                      <a:cubicBezTo>
                        <a:pt x="6309" y="16281"/>
                        <a:pt x="6416" y="16281"/>
                        <a:pt x="6416" y="16281"/>
                      </a:cubicBezTo>
                      <a:cubicBezTo>
                        <a:pt x="6950" y="16173"/>
                        <a:pt x="7592" y="16064"/>
                        <a:pt x="7806" y="16064"/>
                      </a:cubicBezTo>
                      <a:cubicBezTo>
                        <a:pt x="7806" y="15956"/>
                        <a:pt x="7913" y="15847"/>
                        <a:pt x="7913" y="15847"/>
                      </a:cubicBezTo>
                      <a:cubicBezTo>
                        <a:pt x="7913" y="15522"/>
                        <a:pt x="8020" y="15087"/>
                        <a:pt x="8341" y="14979"/>
                      </a:cubicBezTo>
                      <a:cubicBezTo>
                        <a:pt x="8448" y="14979"/>
                        <a:pt x="8554" y="14870"/>
                        <a:pt x="8768" y="14870"/>
                      </a:cubicBezTo>
                      <a:cubicBezTo>
                        <a:pt x="9089" y="14870"/>
                        <a:pt x="9410" y="14979"/>
                        <a:pt x="9410" y="14979"/>
                      </a:cubicBezTo>
                      <a:cubicBezTo>
                        <a:pt x="9517" y="14979"/>
                        <a:pt x="9517" y="14979"/>
                        <a:pt x="9517" y="14979"/>
                      </a:cubicBezTo>
                      <a:cubicBezTo>
                        <a:pt x="9517" y="15196"/>
                        <a:pt x="9517" y="15196"/>
                        <a:pt x="9517" y="15196"/>
                      </a:cubicBezTo>
                      <a:cubicBezTo>
                        <a:pt x="9517" y="15196"/>
                        <a:pt x="9624" y="15196"/>
                        <a:pt x="9945" y="15196"/>
                      </a:cubicBezTo>
                      <a:cubicBezTo>
                        <a:pt x="10051" y="15196"/>
                        <a:pt x="10265" y="15196"/>
                        <a:pt x="10372" y="15196"/>
                      </a:cubicBezTo>
                      <a:cubicBezTo>
                        <a:pt x="10372" y="15196"/>
                        <a:pt x="10479" y="15196"/>
                        <a:pt x="10586" y="15196"/>
                      </a:cubicBezTo>
                      <a:cubicBezTo>
                        <a:pt x="10693" y="15196"/>
                        <a:pt x="10907" y="15196"/>
                        <a:pt x="10907" y="15630"/>
                      </a:cubicBezTo>
                      <a:cubicBezTo>
                        <a:pt x="10907" y="16064"/>
                        <a:pt x="11014" y="16390"/>
                        <a:pt x="11121" y="16390"/>
                      </a:cubicBezTo>
                      <a:cubicBezTo>
                        <a:pt x="11228" y="16607"/>
                        <a:pt x="11228" y="16933"/>
                        <a:pt x="11121" y="17367"/>
                      </a:cubicBezTo>
                      <a:cubicBezTo>
                        <a:pt x="11014" y="17584"/>
                        <a:pt x="10907" y="18127"/>
                        <a:pt x="10907" y="18235"/>
                      </a:cubicBezTo>
                      <a:cubicBezTo>
                        <a:pt x="11121" y="18344"/>
                        <a:pt x="11655" y="18886"/>
                        <a:pt x="11549" y="19321"/>
                      </a:cubicBezTo>
                      <a:cubicBezTo>
                        <a:pt x="11549" y="19429"/>
                        <a:pt x="11549" y="19429"/>
                        <a:pt x="11549" y="19429"/>
                      </a:cubicBezTo>
                      <a:cubicBezTo>
                        <a:pt x="11549" y="19538"/>
                        <a:pt x="11442" y="19863"/>
                        <a:pt x="11442" y="19972"/>
                      </a:cubicBezTo>
                      <a:cubicBezTo>
                        <a:pt x="11549" y="19863"/>
                        <a:pt x="11762" y="19755"/>
                        <a:pt x="11976" y="19755"/>
                      </a:cubicBezTo>
                      <a:cubicBezTo>
                        <a:pt x="12083" y="19755"/>
                        <a:pt x="12190" y="19755"/>
                        <a:pt x="12297" y="19755"/>
                      </a:cubicBezTo>
                      <a:cubicBezTo>
                        <a:pt x="12511" y="19755"/>
                        <a:pt x="12725" y="19755"/>
                        <a:pt x="13046" y="19646"/>
                      </a:cubicBezTo>
                      <a:cubicBezTo>
                        <a:pt x="13046" y="19646"/>
                        <a:pt x="13152" y="19646"/>
                        <a:pt x="13259" y="19646"/>
                      </a:cubicBezTo>
                      <a:cubicBezTo>
                        <a:pt x="13259" y="19538"/>
                        <a:pt x="13259" y="19538"/>
                        <a:pt x="13259" y="19538"/>
                      </a:cubicBezTo>
                      <a:lnTo>
                        <a:pt x="13473" y="19646"/>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92" name="Shape 4325"/>
                <p:cNvSpPr/>
                <p:nvPr/>
              </p:nvSpPr>
              <p:spPr>
                <a:xfrm>
                  <a:off x="19914" y="1547616"/>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93" name="Shape 4326"/>
                <p:cNvSpPr/>
                <p:nvPr/>
              </p:nvSpPr>
              <p:spPr>
                <a:xfrm>
                  <a:off x="15931" y="1549544"/>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21600" y="21600"/>
                        <a:pt x="0" y="21600"/>
                      </a:cubicBezTo>
                      <a:cubicBezTo>
                        <a:pt x="21600" y="21600"/>
                        <a:pt x="21600" y="2160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94" name="Shape 4327"/>
                <p:cNvSpPr/>
                <p:nvPr/>
              </p:nvSpPr>
              <p:spPr>
                <a:xfrm>
                  <a:off x="479142" y="1757691"/>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0" y="0"/>
                        <a:pt x="0" y="0"/>
                        <a:pt x="0" y="0"/>
                      </a:cubicBezTo>
                      <a:cubicBezTo>
                        <a:pt x="10800" y="0"/>
                        <a:pt x="108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95" name="Shape 4328"/>
                <p:cNvSpPr/>
                <p:nvPr/>
              </p:nvSpPr>
              <p:spPr>
                <a:xfrm>
                  <a:off x="11948" y="1553398"/>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10800" y="21600"/>
                        <a:pt x="0" y="21600"/>
                      </a:cubicBezTo>
                      <a:cubicBezTo>
                        <a:pt x="10800" y="2160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96" name="Shape 4329"/>
                <p:cNvSpPr/>
                <p:nvPr/>
              </p:nvSpPr>
              <p:spPr>
                <a:xfrm>
                  <a:off x="728887" y="1645909"/>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21600"/>
                        <a:pt x="0" y="21600"/>
                        <a:pt x="0" y="21600"/>
                      </a:cubicBezTo>
                      <a:cubicBezTo>
                        <a:pt x="21600" y="0"/>
                        <a:pt x="21600" y="0"/>
                        <a:pt x="21600" y="0"/>
                      </a:cubicBezTo>
                      <a:cubicBezTo>
                        <a:pt x="21600" y="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97" name="Shape 4330"/>
                <p:cNvSpPr/>
                <p:nvPr/>
              </p:nvSpPr>
              <p:spPr>
                <a:xfrm>
                  <a:off x="487108" y="1761546"/>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0800" y="21600"/>
                        <a:pt x="10800" y="10800"/>
                        <a:pt x="0" y="0"/>
                      </a:cubicBezTo>
                      <a:cubicBezTo>
                        <a:pt x="0" y="0"/>
                        <a:pt x="0" y="0"/>
                        <a:pt x="0" y="0"/>
                      </a:cubicBezTo>
                      <a:cubicBezTo>
                        <a:pt x="10800" y="10800"/>
                        <a:pt x="108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98" name="Shape 4331"/>
                <p:cNvSpPr/>
                <p:nvPr/>
              </p:nvSpPr>
              <p:spPr>
                <a:xfrm>
                  <a:off x="471176" y="1753837"/>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0" y="0"/>
                        <a:pt x="0" y="0"/>
                        <a:pt x="0" y="0"/>
                      </a:cubicBezTo>
                      <a:cubicBezTo>
                        <a:pt x="0" y="21600"/>
                        <a:pt x="0" y="21600"/>
                        <a:pt x="0" y="21600"/>
                      </a:cubicBezTo>
                      <a:cubicBezTo>
                        <a:pt x="10800" y="21600"/>
                        <a:pt x="108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99" name="Shape 4332"/>
                <p:cNvSpPr/>
                <p:nvPr/>
              </p:nvSpPr>
              <p:spPr>
                <a:xfrm>
                  <a:off x="479142" y="1757691"/>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0"/>
                        <a:pt x="0" y="0"/>
                      </a:cubicBezTo>
                      <a:cubicBezTo>
                        <a:pt x="10800" y="0"/>
                        <a:pt x="10800" y="21600"/>
                        <a:pt x="21600" y="21600"/>
                      </a:cubicBezTo>
                      <a:cubicBezTo>
                        <a:pt x="21600" y="21600"/>
                        <a:pt x="21600" y="21600"/>
                        <a:pt x="21600" y="21600"/>
                      </a:cubicBezTo>
                      <a:cubicBezTo>
                        <a:pt x="10800" y="21600"/>
                        <a:pt x="1080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00" name="Shape 4333"/>
                <p:cNvSpPr/>
                <p:nvPr/>
              </p:nvSpPr>
              <p:spPr>
                <a:xfrm>
                  <a:off x="681091" y="1420415"/>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01" name="Shape 4334"/>
                <p:cNvSpPr/>
                <p:nvPr/>
              </p:nvSpPr>
              <p:spPr>
                <a:xfrm>
                  <a:off x="677108" y="1418488"/>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0" y="21600"/>
                        <a:pt x="0" y="0"/>
                      </a:cubicBezTo>
                      <a:cubicBezTo>
                        <a:pt x="0" y="21600"/>
                        <a:pt x="216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02" name="Shape 4335"/>
                <p:cNvSpPr/>
                <p:nvPr/>
              </p:nvSpPr>
              <p:spPr>
                <a:xfrm>
                  <a:off x="23897" y="1505216"/>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0"/>
                        <a:pt x="21600" y="0"/>
                        <a:pt x="21600" y="0"/>
                      </a:cubicBezTo>
                      <a:cubicBezTo>
                        <a:pt x="21600" y="0"/>
                        <a:pt x="0" y="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03" name="Shape 4336"/>
                <p:cNvSpPr/>
                <p:nvPr/>
              </p:nvSpPr>
              <p:spPr>
                <a:xfrm>
                  <a:off x="0" y="1518707"/>
                  <a:ext cx="6350"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21600"/>
                        <a:pt x="0" y="21600"/>
                      </a:cubicBezTo>
                      <a:cubicBezTo>
                        <a:pt x="21600" y="0"/>
                        <a:pt x="21600" y="0"/>
                        <a:pt x="21600" y="0"/>
                      </a:cubicBezTo>
                      <a:cubicBezTo>
                        <a:pt x="21600" y="0"/>
                        <a:pt x="21600" y="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04" name="Shape 4337"/>
                <p:cNvSpPr/>
                <p:nvPr/>
              </p:nvSpPr>
              <p:spPr>
                <a:xfrm>
                  <a:off x="256902" y="1160230"/>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05" name="Shape 4338"/>
                <p:cNvSpPr/>
                <p:nvPr/>
              </p:nvSpPr>
              <p:spPr>
                <a:xfrm>
                  <a:off x="15931" y="1507143"/>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1600" y="0"/>
                        <a:pt x="21600" y="0"/>
                        <a:pt x="21600" y="0"/>
                      </a:cubicBezTo>
                      <a:cubicBezTo>
                        <a:pt x="21600" y="0"/>
                        <a:pt x="21600" y="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06" name="Shape 4339"/>
                <p:cNvSpPr/>
                <p:nvPr/>
              </p:nvSpPr>
              <p:spPr>
                <a:xfrm>
                  <a:off x="89617" y="1510998"/>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07" name="Shape 4340"/>
                <p:cNvSpPr/>
                <p:nvPr/>
              </p:nvSpPr>
              <p:spPr>
                <a:xfrm>
                  <a:off x="92792" y="1514852"/>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21600"/>
                        <a:pt x="10800" y="21600"/>
                        <a:pt x="21600" y="21600"/>
                      </a:cubicBezTo>
                      <a:cubicBezTo>
                        <a:pt x="10800" y="21600"/>
                        <a:pt x="10800" y="216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08" name="Shape 4341"/>
                <p:cNvSpPr/>
                <p:nvPr/>
              </p:nvSpPr>
              <p:spPr>
                <a:xfrm>
                  <a:off x="11948" y="1510998"/>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21600" y="0"/>
                        <a:pt x="21600" y="0"/>
                      </a:cubicBezTo>
                      <a:cubicBezTo>
                        <a:pt x="21600" y="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09" name="Shape 4342"/>
                <p:cNvSpPr/>
                <p:nvPr/>
              </p:nvSpPr>
              <p:spPr>
                <a:xfrm>
                  <a:off x="732870" y="1139030"/>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10" name="Shape 4343"/>
                <p:cNvSpPr/>
                <p:nvPr/>
              </p:nvSpPr>
              <p:spPr>
                <a:xfrm>
                  <a:off x="748802" y="1152521"/>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0"/>
                        <a:pt x="0" y="0"/>
                        <a:pt x="0" y="0"/>
                      </a:cubicBezTo>
                      <a:cubicBezTo>
                        <a:pt x="0" y="0"/>
                        <a:pt x="21600" y="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11" name="Shape 4344"/>
                <p:cNvSpPr/>
                <p:nvPr/>
              </p:nvSpPr>
              <p:spPr>
                <a:xfrm>
                  <a:off x="756768" y="1156376"/>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21600"/>
                        <a:pt x="21600" y="21600"/>
                      </a:cubicBezTo>
                      <a:cubicBezTo>
                        <a:pt x="0" y="21600"/>
                        <a:pt x="0" y="216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12" name="Shape 4345"/>
                <p:cNvSpPr/>
                <p:nvPr/>
              </p:nvSpPr>
              <p:spPr>
                <a:xfrm>
                  <a:off x="619354" y="1094702"/>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13" name="Shape 4346"/>
                <p:cNvSpPr/>
                <p:nvPr/>
              </p:nvSpPr>
              <p:spPr>
                <a:xfrm>
                  <a:off x="720921" y="1127466"/>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14" name="Shape 4347"/>
                <p:cNvSpPr/>
                <p:nvPr/>
              </p:nvSpPr>
              <p:spPr>
                <a:xfrm>
                  <a:off x="726895" y="1133248"/>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15" name="Shape 4348"/>
                <p:cNvSpPr/>
                <p:nvPr/>
              </p:nvSpPr>
              <p:spPr>
                <a:xfrm>
                  <a:off x="740836" y="1144812"/>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0" y="0"/>
                        <a:pt x="0" y="0"/>
                      </a:cubicBezTo>
                      <a:cubicBezTo>
                        <a:pt x="0" y="0"/>
                        <a:pt x="216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16" name="Shape 4349"/>
                <p:cNvSpPr/>
                <p:nvPr/>
              </p:nvSpPr>
              <p:spPr>
                <a:xfrm>
                  <a:off x="694223" y="1125539"/>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21600"/>
                      </a:lnTo>
                      <a:lnTo>
                        <a:pt x="21600" y="0"/>
                      </a:lnTo>
                      <a:lnTo>
                        <a:pt x="10800" y="21600"/>
                      </a:lnTo>
                      <a:lnTo>
                        <a:pt x="0" y="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17" name="Shape 4350"/>
                <p:cNvSpPr/>
                <p:nvPr/>
              </p:nvSpPr>
              <p:spPr>
                <a:xfrm>
                  <a:off x="706172" y="1121685"/>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00" y="0"/>
                        <a:pt x="0" y="21600"/>
                        <a:pt x="0" y="21600"/>
                      </a:cubicBezTo>
                      <a:cubicBezTo>
                        <a:pt x="0" y="21600"/>
                        <a:pt x="144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18" name="Shape 4351"/>
                <p:cNvSpPr/>
                <p:nvPr/>
              </p:nvSpPr>
              <p:spPr>
                <a:xfrm>
                  <a:off x="710963" y="1121685"/>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19" name="Shape 4352"/>
                <p:cNvSpPr/>
                <p:nvPr/>
              </p:nvSpPr>
              <p:spPr>
                <a:xfrm>
                  <a:off x="754776" y="1164085"/>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20" name="Shape 4353"/>
                <p:cNvSpPr/>
                <p:nvPr/>
              </p:nvSpPr>
              <p:spPr>
                <a:xfrm>
                  <a:off x="754776" y="1167940"/>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21" name="Shape 4354"/>
                <p:cNvSpPr/>
                <p:nvPr/>
              </p:nvSpPr>
              <p:spPr>
                <a:xfrm>
                  <a:off x="754776" y="1179503"/>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22" name="Shape 4355"/>
                <p:cNvSpPr/>
                <p:nvPr/>
              </p:nvSpPr>
              <p:spPr>
                <a:xfrm>
                  <a:off x="702997" y="1338789"/>
                  <a:ext cx="2541" cy="15419"/>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23" name="Shape 4356"/>
                <p:cNvSpPr/>
                <p:nvPr/>
              </p:nvSpPr>
              <p:spPr>
                <a:xfrm>
                  <a:off x="756768" y="1160230"/>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21600" y="0"/>
                        <a:pt x="21600" y="0"/>
                      </a:cubicBezTo>
                      <a:cubicBezTo>
                        <a:pt x="21600" y="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24" name="Shape 4357"/>
                <p:cNvSpPr/>
                <p:nvPr/>
              </p:nvSpPr>
              <p:spPr>
                <a:xfrm>
                  <a:off x="706172" y="1419736"/>
                  <a:ext cx="43814" cy="65529"/>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cubicBezTo>
                        <a:pt x="14400" y="0"/>
                        <a:pt x="14400" y="0"/>
                        <a:pt x="14400" y="0"/>
                      </a:cubicBezTo>
                      <a:cubicBezTo>
                        <a:pt x="14400" y="0"/>
                        <a:pt x="14400" y="0"/>
                        <a:pt x="14400" y="0"/>
                      </a:cubicBezTo>
                      <a:cubicBezTo>
                        <a:pt x="14400" y="0"/>
                        <a:pt x="14400" y="0"/>
                        <a:pt x="14400" y="1200"/>
                      </a:cubicBezTo>
                      <a:cubicBezTo>
                        <a:pt x="12600" y="1200"/>
                        <a:pt x="12600" y="1200"/>
                        <a:pt x="12600" y="1200"/>
                      </a:cubicBezTo>
                      <a:cubicBezTo>
                        <a:pt x="12600" y="2400"/>
                        <a:pt x="10800" y="2400"/>
                        <a:pt x="10800" y="2400"/>
                      </a:cubicBezTo>
                      <a:cubicBezTo>
                        <a:pt x="10800" y="2400"/>
                        <a:pt x="10800" y="2400"/>
                        <a:pt x="10800" y="2400"/>
                      </a:cubicBezTo>
                      <a:cubicBezTo>
                        <a:pt x="9000" y="2400"/>
                        <a:pt x="9000" y="3600"/>
                        <a:pt x="9000" y="3600"/>
                      </a:cubicBezTo>
                      <a:cubicBezTo>
                        <a:pt x="9000" y="3600"/>
                        <a:pt x="9000" y="3600"/>
                        <a:pt x="7200" y="3600"/>
                      </a:cubicBezTo>
                      <a:cubicBezTo>
                        <a:pt x="7200" y="3600"/>
                        <a:pt x="7200" y="3600"/>
                        <a:pt x="5400" y="3600"/>
                      </a:cubicBezTo>
                      <a:cubicBezTo>
                        <a:pt x="5400" y="3600"/>
                        <a:pt x="5400" y="3600"/>
                        <a:pt x="3600" y="3600"/>
                      </a:cubicBezTo>
                      <a:cubicBezTo>
                        <a:pt x="3600" y="3600"/>
                        <a:pt x="3600" y="3600"/>
                        <a:pt x="3600" y="3600"/>
                      </a:cubicBezTo>
                      <a:cubicBezTo>
                        <a:pt x="3600" y="3600"/>
                        <a:pt x="1800" y="3600"/>
                        <a:pt x="0" y="3600"/>
                      </a:cubicBezTo>
                      <a:cubicBezTo>
                        <a:pt x="0" y="3600"/>
                        <a:pt x="0" y="3600"/>
                        <a:pt x="0" y="3600"/>
                      </a:cubicBezTo>
                      <a:cubicBezTo>
                        <a:pt x="0" y="10800"/>
                        <a:pt x="0" y="10800"/>
                        <a:pt x="0" y="10800"/>
                      </a:cubicBezTo>
                      <a:cubicBezTo>
                        <a:pt x="0" y="10800"/>
                        <a:pt x="0" y="10800"/>
                        <a:pt x="0" y="10800"/>
                      </a:cubicBezTo>
                      <a:cubicBezTo>
                        <a:pt x="1800" y="13200"/>
                        <a:pt x="1800" y="16800"/>
                        <a:pt x="3600" y="21600"/>
                      </a:cubicBezTo>
                      <a:cubicBezTo>
                        <a:pt x="5400" y="21600"/>
                        <a:pt x="5400" y="20400"/>
                        <a:pt x="5400" y="20400"/>
                      </a:cubicBezTo>
                      <a:cubicBezTo>
                        <a:pt x="5400" y="20400"/>
                        <a:pt x="5400" y="20400"/>
                        <a:pt x="7200" y="20400"/>
                      </a:cubicBezTo>
                      <a:cubicBezTo>
                        <a:pt x="7200" y="20400"/>
                        <a:pt x="7200" y="20400"/>
                        <a:pt x="7200" y="20400"/>
                      </a:cubicBezTo>
                      <a:cubicBezTo>
                        <a:pt x="7200" y="20400"/>
                        <a:pt x="7200" y="20400"/>
                        <a:pt x="7200" y="20400"/>
                      </a:cubicBezTo>
                      <a:cubicBezTo>
                        <a:pt x="9000" y="20400"/>
                        <a:pt x="9000" y="20400"/>
                        <a:pt x="9000" y="19200"/>
                      </a:cubicBezTo>
                      <a:cubicBezTo>
                        <a:pt x="10800" y="19200"/>
                        <a:pt x="16200" y="13200"/>
                        <a:pt x="21600" y="7200"/>
                      </a:cubicBezTo>
                      <a:cubicBezTo>
                        <a:pt x="18000" y="4800"/>
                        <a:pt x="18000" y="4800"/>
                        <a:pt x="18000" y="4800"/>
                      </a:cubicBezTo>
                      <a:cubicBezTo>
                        <a:pt x="18000" y="3600"/>
                        <a:pt x="18000" y="3600"/>
                        <a:pt x="18000" y="3600"/>
                      </a:cubicBezTo>
                      <a:cubicBezTo>
                        <a:pt x="18000" y="3600"/>
                        <a:pt x="18000" y="3600"/>
                        <a:pt x="18000" y="3600"/>
                      </a:cubicBezTo>
                      <a:cubicBezTo>
                        <a:pt x="18000" y="3600"/>
                        <a:pt x="18000" y="3600"/>
                        <a:pt x="18000" y="3600"/>
                      </a:cubicBezTo>
                      <a:cubicBezTo>
                        <a:pt x="18000" y="2400"/>
                        <a:pt x="18000" y="2400"/>
                        <a:pt x="18000" y="2400"/>
                      </a:cubicBezTo>
                      <a:cubicBezTo>
                        <a:pt x="18000" y="2400"/>
                        <a:pt x="18000" y="2400"/>
                        <a:pt x="18000" y="1200"/>
                      </a:cubicBezTo>
                      <a:cubicBezTo>
                        <a:pt x="18000" y="1200"/>
                        <a:pt x="18000" y="1200"/>
                        <a:pt x="18000" y="0"/>
                      </a:cubicBezTo>
                      <a:cubicBezTo>
                        <a:pt x="18000" y="0"/>
                        <a:pt x="18000" y="0"/>
                        <a:pt x="18000" y="0"/>
                      </a:cubicBezTo>
                      <a:cubicBezTo>
                        <a:pt x="18000" y="0"/>
                        <a:pt x="18000" y="0"/>
                        <a:pt x="18000" y="0"/>
                      </a:cubicBezTo>
                      <a:cubicBezTo>
                        <a:pt x="16200" y="0"/>
                        <a:pt x="16200" y="0"/>
                        <a:pt x="144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25" name="Shape 4358"/>
                <p:cNvSpPr/>
                <p:nvPr/>
              </p:nvSpPr>
              <p:spPr>
                <a:xfrm>
                  <a:off x="734053" y="1416561"/>
                  <a:ext cx="7967"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26" name="Shape 4359"/>
                <p:cNvSpPr/>
                <p:nvPr/>
              </p:nvSpPr>
              <p:spPr>
                <a:xfrm>
                  <a:off x="720921" y="1422342"/>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0"/>
                        <a:pt x="21600" y="0"/>
                      </a:cubicBezTo>
                      <a:cubicBezTo>
                        <a:pt x="0" y="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27" name="Shape 4360"/>
                <p:cNvSpPr/>
                <p:nvPr/>
              </p:nvSpPr>
              <p:spPr>
                <a:xfrm>
                  <a:off x="706172" y="1424270"/>
                  <a:ext cx="7967"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28" name="Shape 4361"/>
                <p:cNvSpPr/>
                <p:nvPr/>
              </p:nvSpPr>
              <p:spPr>
                <a:xfrm>
                  <a:off x="712955" y="1424270"/>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29" name="Shape 4362"/>
                <p:cNvSpPr/>
                <p:nvPr/>
              </p:nvSpPr>
              <p:spPr>
                <a:xfrm>
                  <a:off x="726087" y="1420415"/>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10800" y="0"/>
                        <a:pt x="10800" y="0"/>
                      </a:cubicBezTo>
                      <a:cubicBezTo>
                        <a:pt x="10800" y="21600"/>
                        <a:pt x="0" y="21600"/>
                        <a:pt x="0" y="21600"/>
                      </a:cubicBezTo>
                      <a:cubicBezTo>
                        <a:pt x="0" y="21600"/>
                        <a:pt x="10800" y="21600"/>
                        <a:pt x="10800" y="0"/>
                      </a:cubicBezTo>
                      <a:cubicBezTo>
                        <a:pt x="10800" y="0"/>
                        <a:pt x="108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30" name="Shape 4363"/>
                <p:cNvSpPr/>
                <p:nvPr/>
              </p:nvSpPr>
              <p:spPr>
                <a:xfrm>
                  <a:off x="742019" y="1762794"/>
                  <a:ext cx="438130" cy="689972"/>
                </a:xfrm>
                <a:custGeom>
                  <a:avLst/>
                  <a:gdLst/>
                  <a:ahLst/>
                  <a:cxnLst>
                    <a:cxn ang="0">
                      <a:pos x="wd2" y="hd2"/>
                    </a:cxn>
                    <a:cxn ang="5400000">
                      <a:pos x="wd2" y="hd2"/>
                    </a:cxn>
                    <a:cxn ang="10800000">
                      <a:pos x="wd2" y="hd2"/>
                    </a:cxn>
                    <a:cxn ang="16200000">
                      <a:pos x="wd2" y="hd2"/>
                    </a:cxn>
                  </a:cxnLst>
                  <a:rect l="0" t="0" r="r" b="b"/>
                  <a:pathLst>
                    <a:path w="21600" h="21600" extrusionOk="0">
                      <a:moveTo>
                        <a:pt x="9579" y="1502"/>
                      </a:moveTo>
                      <a:cubicBezTo>
                        <a:pt x="9391" y="1848"/>
                        <a:pt x="9767" y="2541"/>
                        <a:pt x="10143" y="3119"/>
                      </a:cubicBezTo>
                      <a:cubicBezTo>
                        <a:pt x="10330" y="3465"/>
                        <a:pt x="10518" y="3812"/>
                        <a:pt x="10518" y="4043"/>
                      </a:cubicBezTo>
                      <a:cubicBezTo>
                        <a:pt x="10518" y="4043"/>
                        <a:pt x="10706" y="4158"/>
                        <a:pt x="10706" y="4158"/>
                      </a:cubicBezTo>
                      <a:cubicBezTo>
                        <a:pt x="10706" y="4158"/>
                        <a:pt x="10894" y="4158"/>
                        <a:pt x="10894" y="4274"/>
                      </a:cubicBezTo>
                      <a:cubicBezTo>
                        <a:pt x="10894" y="4274"/>
                        <a:pt x="11082" y="4274"/>
                        <a:pt x="11082" y="4389"/>
                      </a:cubicBezTo>
                      <a:cubicBezTo>
                        <a:pt x="11082" y="4389"/>
                        <a:pt x="11270" y="4389"/>
                        <a:pt x="11270" y="4389"/>
                      </a:cubicBezTo>
                      <a:cubicBezTo>
                        <a:pt x="11270" y="4505"/>
                        <a:pt x="11457" y="4505"/>
                        <a:pt x="11457" y="4505"/>
                      </a:cubicBezTo>
                      <a:cubicBezTo>
                        <a:pt x="11457" y="4620"/>
                        <a:pt x="11457" y="4620"/>
                        <a:pt x="11457" y="4620"/>
                      </a:cubicBezTo>
                      <a:cubicBezTo>
                        <a:pt x="11645" y="4620"/>
                        <a:pt x="11645" y="4736"/>
                        <a:pt x="11833" y="4736"/>
                      </a:cubicBezTo>
                      <a:cubicBezTo>
                        <a:pt x="12209" y="5082"/>
                        <a:pt x="12209" y="5198"/>
                        <a:pt x="12021" y="5544"/>
                      </a:cubicBezTo>
                      <a:cubicBezTo>
                        <a:pt x="12021" y="5660"/>
                        <a:pt x="11833" y="5891"/>
                        <a:pt x="11833" y="6237"/>
                      </a:cubicBezTo>
                      <a:cubicBezTo>
                        <a:pt x="12021" y="6930"/>
                        <a:pt x="11645" y="7046"/>
                        <a:pt x="11082" y="7161"/>
                      </a:cubicBezTo>
                      <a:cubicBezTo>
                        <a:pt x="10894" y="7161"/>
                        <a:pt x="10706" y="7161"/>
                        <a:pt x="10518" y="7277"/>
                      </a:cubicBezTo>
                      <a:cubicBezTo>
                        <a:pt x="10330" y="7393"/>
                        <a:pt x="10518" y="7624"/>
                        <a:pt x="10518" y="7855"/>
                      </a:cubicBezTo>
                      <a:cubicBezTo>
                        <a:pt x="10518" y="8086"/>
                        <a:pt x="10518" y="8201"/>
                        <a:pt x="10518" y="8317"/>
                      </a:cubicBezTo>
                      <a:cubicBezTo>
                        <a:pt x="10330" y="8548"/>
                        <a:pt x="10330" y="8548"/>
                        <a:pt x="10330" y="8548"/>
                      </a:cubicBezTo>
                      <a:cubicBezTo>
                        <a:pt x="10143" y="8548"/>
                        <a:pt x="10143" y="8548"/>
                        <a:pt x="10143" y="8548"/>
                      </a:cubicBezTo>
                      <a:cubicBezTo>
                        <a:pt x="9391" y="8548"/>
                        <a:pt x="7889" y="6815"/>
                        <a:pt x="7889" y="6815"/>
                      </a:cubicBezTo>
                      <a:cubicBezTo>
                        <a:pt x="7701" y="6584"/>
                        <a:pt x="7889" y="6353"/>
                        <a:pt x="8077" y="6006"/>
                      </a:cubicBezTo>
                      <a:cubicBezTo>
                        <a:pt x="8264" y="5660"/>
                        <a:pt x="8452" y="5313"/>
                        <a:pt x="8264" y="5082"/>
                      </a:cubicBezTo>
                      <a:cubicBezTo>
                        <a:pt x="8264" y="4967"/>
                        <a:pt x="8264" y="4967"/>
                        <a:pt x="8077" y="4967"/>
                      </a:cubicBezTo>
                      <a:cubicBezTo>
                        <a:pt x="7889" y="4967"/>
                        <a:pt x="7513" y="4967"/>
                        <a:pt x="7325" y="4967"/>
                      </a:cubicBezTo>
                      <a:cubicBezTo>
                        <a:pt x="7137" y="5082"/>
                        <a:pt x="7137" y="5082"/>
                        <a:pt x="6950" y="5082"/>
                      </a:cubicBezTo>
                      <a:cubicBezTo>
                        <a:pt x="6950" y="5082"/>
                        <a:pt x="6950" y="5082"/>
                        <a:pt x="6950" y="5082"/>
                      </a:cubicBezTo>
                      <a:cubicBezTo>
                        <a:pt x="6574" y="5082"/>
                        <a:pt x="6198" y="4851"/>
                        <a:pt x="5823" y="4620"/>
                      </a:cubicBezTo>
                      <a:cubicBezTo>
                        <a:pt x="5635" y="4620"/>
                        <a:pt x="5635" y="4620"/>
                        <a:pt x="5635" y="4505"/>
                      </a:cubicBezTo>
                      <a:cubicBezTo>
                        <a:pt x="5635" y="4505"/>
                        <a:pt x="5635" y="4505"/>
                        <a:pt x="5635" y="4505"/>
                      </a:cubicBezTo>
                      <a:cubicBezTo>
                        <a:pt x="5447" y="4505"/>
                        <a:pt x="5447" y="4505"/>
                        <a:pt x="5447" y="4505"/>
                      </a:cubicBezTo>
                      <a:cubicBezTo>
                        <a:pt x="4883" y="4620"/>
                        <a:pt x="2066" y="5198"/>
                        <a:pt x="0" y="5660"/>
                      </a:cubicBezTo>
                      <a:cubicBezTo>
                        <a:pt x="563" y="6699"/>
                        <a:pt x="563" y="6699"/>
                        <a:pt x="563" y="6699"/>
                      </a:cubicBezTo>
                      <a:cubicBezTo>
                        <a:pt x="563" y="6699"/>
                        <a:pt x="563" y="6699"/>
                        <a:pt x="751" y="6699"/>
                      </a:cubicBezTo>
                      <a:cubicBezTo>
                        <a:pt x="751" y="6699"/>
                        <a:pt x="751" y="6699"/>
                        <a:pt x="751" y="6699"/>
                      </a:cubicBezTo>
                      <a:cubicBezTo>
                        <a:pt x="751" y="6699"/>
                        <a:pt x="939" y="6699"/>
                        <a:pt x="939" y="6699"/>
                      </a:cubicBezTo>
                      <a:cubicBezTo>
                        <a:pt x="939" y="6699"/>
                        <a:pt x="1127" y="6699"/>
                        <a:pt x="1127" y="6699"/>
                      </a:cubicBezTo>
                      <a:cubicBezTo>
                        <a:pt x="1127" y="6699"/>
                        <a:pt x="1127" y="6699"/>
                        <a:pt x="1315" y="6815"/>
                      </a:cubicBezTo>
                      <a:cubicBezTo>
                        <a:pt x="1315" y="6815"/>
                        <a:pt x="1315" y="6815"/>
                        <a:pt x="1503" y="6815"/>
                      </a:cubicBezTo>
                      <a:cubicBezTo>
                        <a:pt x="1503" y="6815"/>
                        <a:pt x="1503" y="6815"/>
                        <a:pt x="1690" y="6815"/>
                      </a:cubicBezTo>
                      <a:cubicBezTo>
                        <a:pt x="1690" y="6815"/>
                        <a:pt x="1690" y="6815"/>
                        <a:pt x="1878" y="6815"/>
                      </a:cubicBezTo>
                      <a:cubicBezTo>
                        <a:pt x="1878" y="6815"/>
                        <a:pt x="1878" y="6815"/>
                        <a:pt x="2066" y="6815"/>
                      </a:cubicBezTo>
                      <a:cubicBezTo>
                        <a:pt x="2066" y="6815"/>
                        <a:pt x="2066" y="6815"/>
                        <a:pt x="2254" y="6815"/>
                      </a:cubicBezTo>
                      <a:cubicBezTo>
                        <a:pt x="2254" y="6930"/>
                        <a:pt x="2254" y="6930"/>
                        <a:pt x="2442" y="6930"/>
                      </a:cubicBezTo>
                      <a:cubicBezTo>
                        <a:pt x="2442" y="6930"/>
                        <a:pt x="2442" y="6930"/>
                        <a:pt x="2630" y="6930"/>
                      </a:cubicBezTo>
                      <a:cubicBezTo>
                        <a:pt x="2630" y="6930"/>
                        <a:pt x="2630" y="6930"/>
                        <a:pt x="2817" y="7046"/>
                      </a:cubicBezTo>
                      <a:cubicBezTo>
                        <a:pt x="2817" y="7046"/>
                        <a:pt x="2817" y="7046"/>
                        <a:pt x="2817" y="7046"/>
                      </a:cubicBezTo>
                      <a:cubicBezTo>
                        <a:pt x="3005" y="7046"/>
                        <a:pt x="3193" y="7046"/>
                        <a:pt x="3193" y="7161"/>
                      </a:cubicBezTo>
                      <a:cubicBezTo>
                        <a:pt x="3757" y="7277"/>
                        <a:pt x="4320" y="7393"/>
                        <a:pt x="4883" y="7508"/>
                      </a:cubicBezTo>
                      <a:cubicBezTo>
                        <a:pt x="5259" y="7508"/>
                        <a:pt x="5447" y="7624"/>
                        <a:pt x="5635" y="7624"/>
                      </a:cubicBezTo>
                      <a:cubicBezTo>
                        <a:pt x="6010" y="7739"/>
                        <a:pt x="6010" y="8086"/>
                        <a:pt x="5823" y="8894"/>
                      </a:cubicBezTo>
                      <a:cubicBezTo>
                        <a:pt x="5823" y="9241"/>
                        <a:pt x="5823" y="9587"/>
                        <a:pt x="5823" y="9818"/>
                      </a:cubicBezTo>
                      <a:cubicBezTo>
                        <a:pt x="6010" y="10280"/>
                        <a:pt x="5635" y="10511"/>
                        <a:pt x="5447" y="10742"/>
                      </a:cubicBezTo>
                      <a:cubicBezTo>
                        <a:pt x="5259" y="10742"/>
                        <a:pt x="5259" y="10858"/>
                        <a:pt x="5259" y="10858"/>
                      </a:cubicBezTo>
                      <a:cubicBezTo>
                        <a:pt x="5635" y="11089"/>
                        <a:pt x="5635" y="11435"/>
                        <a:pt x="5823" y="11666"/>
                      </a:cubicBezTo>
                      <a:cubicBezTo>
                        <a:pt x="5823" y="11666"/>
                        <a:pt x="5823" y="11782"/>
                        <a:pt x="5823" y="11782"/>
                      </a:cubicBezTo>
                      <a:cubicBezTo>
                        <a:pt x="6010" y="11782"/>
                        <a:pt x="6010" y="11897"/>
                        <a:pt x="6010" y="12013"/>
                      </a:cubicBezTo>
                      <a:cubicBezTo>
                        <a:pt x="6198" y="12359"/>
                        <a:pt x="5071" y="13052"/>
                        <a:pt x="4696" y="13168"/>
                      </a:cubicBezTo>
                      <a:cubicBezTo>
                        <a:pt x="4696" y="13168"/>
                        <a:pt x="4696" y="13399"/>
                        <a:pt x="4696" y="13514"/>
                      </a:cubicBezTo>
                      <a:cubicBezTo>
                        <a:pt x="4696" y="13745"/>
                        <a:pt x="4508" y="14092"/>
                        <a:pt x="4320" y="14439"/>
                      </a:cubicBezTo>
                      <a:cubicBezTo>
                        <a:pt x="3944" y="14670"/>
                        <a:pt x="3381" y="15016"/>
                        <a:pt x="2630" y="15363"/>
                      </a:cubicBezTo>
                      <a:cubicBezTo>
                        <a:pt x="2630" y="15478"/>
                        <a:pt x="2442" y="15478"/>
                        <a:pt x="2254" y="15594"/>
                      </a:cubicBezTo>
                      <a:cubicBezTo>
                        <a:pt x="2254" y="15594"/>
                        <a:pt x="2254" y="15594"/>
                        <a:pt x="2254" y="15594"/>
                      </a:cubicBezTo>
                      <a:cubicBezTo>
                        <a:pt x="2254" y="15594"/>
                        <a:pt x="2254" y="15709"/>
                        <a:pt x="2254" y="15709"/>
                      </a:cubicBezTo>
                      <a:cubicBezTo>
                        <a:pt x="2254" y="15709"/>
                        <a:pt x="2254" y="15709"/>
                        <a:pt x="2254" y="15709"/>
                      </a:cubicBezTo>
                      <a:cubicBezTo>
                        <a:pt x="2254" y="15709"/>
                        <a:pt x="2254" y="15825"/>
                        <a:pt x="2442" y="15825"/>
                      </a:cubicBezTo>
                      <a:cubicBezTo>
                        <a:pt x="2442" y="15825"/>
                        <a:pt x="2442" y="15825"/>
                        <a:pt x="2442" y="15825"/>
                      </a:cubicBezTo>
                      <a:cubicBezTo>
                        <a:pt x="2442" y="15940"/>
                        <a:pt x="2442" y="15940"/>
                        <a:pt x="2442" y="15940"/>
                      </a:cubicBezTo>
                      <a:cubicBezTo>
                        <a:pt x="2442" y="15940"/>
                        <a:pt x="2442" y="15940"/>
                        <a:pt x="2442" y="16056"/>
                      </a:cubicBezTo>
                      <a:cubicBezTo>
                        <a:pt x="2442" y="16056"/>
                        <a:pt x="2442" y="16171"/>
                        <a:pt x="2442" y="16171"/>
                      </a:cubicBezTo>
                      <a:cubicBezTo>
                        <a:pt x="2630" y="16633"/>
                        <a:pt x="3193" y="17673"/>
                        <a:pt x="3381" y="17788"/>
                      </a:cubicBezTo>
                      <a:cubicBezTo>
                        <a:pt x="4320" y="18135"/>
                        <a:pt x="3757" y="20445"/>
                        <a:pt x="3757" y="20445"/>
                      </a:cubicBezTo>
                      <a:cubicBezTo>
                        <a:pt x="3757" y="20445"/>
                        <a:pt x="3757" y="20560"/>
                        <a:pt x="3757" y="20560"/>
                      </a:cubicBezTo>
                      <a:cubicBezTo>
                        <a:pt x="3757" y="20676"/>
                        <a:pt x="3757" y="20676"/>
                        <a:pt x="3757" y="20676"/>
                      </a:cubicBezTo>
                      <a:cubicBezTo>
                        <a:pt x="3757" y="20907"/>
                        <a:pt x="3944" y="21369"/>
                        <a:pt x="3944" y="21600"/>
                      </a:cubicBezTo>
                      <a:cubicBezTo>
                        <a:pt x="3944" y="21600"/>
                        <a:pt x="4132" y="21600"/>
                        <a:pt x="4320" y="21600"/>
                      </a:cubicBezTo>
                      <a:cubicBezTo>
                        <a:pt x="4320" y="21600"/>
                        <a:pt x="4320" y="21600"/>
                        <a:pt x="4320" y="21600"/>
                      </a:cubicBezTo>
                      <a:cubicBezTo>
                        <a:pt x="4508" y="21600"/>
                        <a:pt x="4696" y="21600"/>
                        <a:pt x="4883" y="21600"/>
                      </a:cubicBezTo>
                      <a:cubicBezTo>
                        <a:pt x="4883" y="21600"/>
                        <a:pt x="4883" y="21600"/>
                        <a:pt x="4883" y="21600"/>
                      </a:cubicBezTo>
                      <a:cubicBezTo>
                        <a:pt x="4883" y="21484"/>
                        <a:pt x="4883" y="21253"/>
                        <a:pt x="4883" y="21138"/>
                      </a:cubicBezTo>
                      <a:cubicBezTo>
                        <a:pt x="4883" y="21138"/>
                        <a:pt x="4883" y="21138"/>
                        <a:pt x="4883" y="21022"/>
                      </a:cubicBezTo>
                      <a:cubicBezTo>
                        <a:pt x="4883" y="21022"/>
                        <a:pt x="4883" y="21022"/>
                        <a:pt x="4883" y="21022"/>
                      </a:cubicBezTo>
                      <a:cubicBezTo>
                        <a:pt x="4883" y="21138"/>
                        <a:pt x="4883" y="21138"/>
                        <a:pt x="4883" y="21138"/>
                      </a:cubicBezTo>
                      <a:cubicBezTo>
                        <a:pt x="4508" y="21138"/>
                        <a:pt x="4132" y="21022"/>
                        <a:pt x="4132" y="20791"/>
                      </a:cubicBezTo>
                      <a:cubicBezTo>
                        <a:pt x="3569" y="20098"/>
                        <a:pt x="6574" y="19174"/>
                        <a:pt x="7701" y="18943"/>
                      </a:cubicBezTo>
                      <a:cubicBezTo>
                        <a:pt x="9391" y="18597"/>
                        <a:pt x="9955" y="18366"/>
                        <a:pt x="9955" y="18135"/>
                      </a:cubicBezTo>
                      <a:cubicBezTo>
                        <a:pt x="10143" y="17904"/>
                        <a:pt x="10143" y="17673"/>
                        <a:pt x="10143" y="17326"/>
                      </a:cubicBezTo>
                      <a:cubicBezTo>
                        <a:pt x="10143" y="16864"/>
                        <a:pt x="10143" y="16518"/>
                        <a:pt x="10330" y="16171"/>
                      </a:cubicBezTo>
                      <a:cubicBezTo>
                        <a:pt x="10330" y="16056"/>
                        <a:pt x="10330" y="15940"/>
                        <a:pt x="10143" y="15594"/>
                      </a:cubicBezTo>
                      <a:cubicBezTo>
                        <a:pt x="10143" y="15363"/>
                        <a:pt x="9955" y="15132"/>
                        <a:pt x="9955" y="14670"/>
                      </a:cubicBezTo>
                      <a:cubicBezTo>
                        <a:pt x="9767" y="14092"/>
                        <a:pt x="9579" y="13861"/>
                        <a:pt x="9203" y="13630"/>
                      </a:cubicBezTo>
                      <a:cubicBezTo>
                        <a:pt x="9203" y="13399"/>
                        <a:pt x="9016" y="13283"/>
                        <a:pt x="8828" y="13052"/>
                      </a:cubicBezTo>
                      <a:cubicBezTo>
                        <a:pt x="8640" y="12706"/>
                        <a:pt x="8640" y="12244"/>
                        <a:pt x="8828" y="12013"/>
                      </a:cubicBezTo>
                      <a:cubicBezTo>
                        <a:pt x="9016" y="11897"/>
                        <a:pt x="9203" y="11782"/>
                        <a:pt x="9579" y="11782"/>
                      </a:cubicBezTo>
                      <a:cubicBezTo>
                        <a:pt x="9767" y="11782"/>
                        <a:pt x="9767" y="11782"/>
                        <a:pt x="9955" y="11435"/>
                      </a:cubicBezTo>
                      <a:cubicBezTo>
                        <a:pt x="9955" y="11435"/>
                        <a:pt x="10143" y="11320"/>
                        <a:pt x="10143" y="11204"/>
                      </a:cubicBezTo>
                      <a:cubicBezTo>
                        <a:pt x="10518" y="10858"/>
                        <a:pt x="10894" y="10742"/>
                        <a:pt x="11270" y="10627"/>
                      </a:cubicBezTo>
                      <a:cubicBezTo>
                        <a:pt x="11457" y="10627"/>
                        <a:pt x="11833" y="10511"/>
                        <a:pt x="12021" y="10396"/>
                      </a:cubicBezTo>
                      <a:cubicBezTo>
                        <a:pt x="12397" y="10280"/>
                        <a:pt x="12584" y="10165"/>
                        <a:pt x="12772" y="9934"/>
                      </a:cubicBezTo>
                      <a:cubicBezTo>
                        <a:pt x="13148" y="9587"/>
                        <a:pt x="13523" y="9356"/>
                        <a:pt x="14275" y="8894"/>
                      </a:cubicBezTo>
                      <a:cubicBezTo>
                        <a:pt x="15026" y="8548"/>
                        <a:pt x="15965" y="8432"/>
                        <a:pt x="16717" y="8201"/>
                      </a:cubicBezTo>
                      <a:cubicBezTo>
                        <a:pt x="17280" y="8086"/>
                        <a:pt x="18031" y="7970"/>
                        <a:pt x="18407" y="7855"/>
                      </a:cubicBezTo>
                      <a:cubicBezTo>
                        <a:pt x="19722" y="7393"/>
                        <a:pt x="21600" y="5660"/>
                        <a:pt x="21600" y="5313"/>
                      </a:cubicBezTo>
                      <a:cubicBezTo>
                        <a:pt x="21412" y="5082"/>
                        <a:pt x="21037" y="3465"/>
                        <a:pt x="21037" y="2772"/>
                      </a:cubicBezTo>
                      <a:cubicBezTo>
                        <a:pt x="21224" y="2426"/>
                        <a:pt x="21037" y="1617"/>
                        <a:pt x="21037" y="924"/>
                      </a:cubicBezTo>
                      <a:cubicBezTo>
                        <a:pt x="21037" y="578"/>
                        <a:pt x="21037" y="231"/>
                        <a:pt x="20849" y="0"/>
                      </a:cubicBezTo>
                      <a:cubicBezTo>
                        <a:pt x="20849" y="0"/>
                        <a:pt x="20849" y="0"/>
                        <a:pt x="20849" y="0"/>
                      </a:cubicBezTo>
                      <a:cubicBezTo>
                        <a:pt x="20849" y="0"/>
                        <a:pt x="20849" y="0"/>
                        <a:pt x="20661" y="0"/>
                      </a:cubicBezTo>
                      <a:cubicBezTo>
                        <a:pt x="20661" y="0"/>
                        <a:pt x="20473" y="116"/>
                        <a:pt x="20473" y="116"/>
                      </a:cubicBezTo>
                      <a:cubicBezTo>
                        <a:pt x="20285" y="116"/>
                        <a:pt x="20285" y="116"/>
                        <a:pt x="20285" y="116"/>
                      </a:cubicBezTo>
                      <a:cubicBezTo>
                        <a:pt x="20285" y="116"/>
                        <a:pt x="20097" y="231"/>
                        <a:pt x="20097" y="231"/>
                      </a:cubicBezTo>
                      <a:cubicBezTo>
                        <a:pt x="20097" y="231"/>
                        <a:pt x="19910" y="231"/>
                        <a:pt x="19910" y="231"/>
                      </a:cubicBezTo>
                      <a:cubicBezTo>
                        <a:pt x="19910" y="231"/>
                        <a:pt x="19910" y="231"/>
                        <a:pt x="19722" y="347"/>
                      </a:cubicBezTo>
                      <a:cubicBezTo>
                        <a:pt x="19722" y="347"/>
                        <a:pt x="19722" y="347"/>
                        <a:pt x="19722" y="347"/>
                      </a:cubicBezTo>
                      <a:cubicBezTo>
                        <a:pt x="19722" y="347"/>
                        <a:pt x="19722" y="347"/>
                        <a:pt x="19534" y="347"/>
                      </a:cubicBezTo>
                      <a:cubicBezTo>
                        <a:pt x="19534" y="347"/>
                        <a:pt x="19534" y="347"/>
                        <a:pt x="19534" y="347"/>
                      </a:cubicBezTo>
                      <a:cubicBezTo>
                        <a:pt x="19534" y="347"/>
                        <a:pt x="19534" y="347"/>
                        <a:pt x="19534" y="462"/>
                      </a:cubicBezTo>
                      <a:cubicBezTo>
                        <a:pt x="19534" y="462"/>
                        <a:pt x="19534" y="462"/>
                        <a:pt x="19346" y="462"/>
                      </a:cubicBezTo>
                      <a:cubicBezTo>
                        <a:pt x="19346" y="462"/>
                        <a:pt x="19346" y="462"/>
                        <a:pt x="19346" y="462"/>
                      </a:cubicBezTo>
                      <a:cubicBezTo>
                        <a:pt x="19346" y="462"/>
                        <a:pt x="19346" y="462"/>
                        <a:pt x="19346" y="462"/>
                      </a:cubicBezTo>
                      <a:cubicBezTo>
                        <a:pt x="19346" y="462"/>
                        <a:pt x="19346" y="462"/>
                        <a:pt x="19346" y="462"/>
                      </a:cubicBezTo>
                      <a:cubicBezTo>
                        <a:pt x="19158" y="693"/>
                        <a:pt x="18783" y="693"/>
                        <a:pt x="18595" y="693"/>
                      </a:cubicBezTo>
                      <a:cubicBezTo>
                        <a:pt x="18219" y="693"/>
                        <a:pt x="18219" y="693"/>
                        <a:pt x="18219" y="693"/>
                      </a:cubicBezTo>
                      <a:cubicBezTo>
                        <a:pt x="18031" y="693"/>
                        <a:pt x="17843" y="693"/>
                        <a:pt x="17843" y="693"/>
                      </a:cubicBezTo>
                      <a:cubicBezTo>
                        <a:pt x="17280" y="1040"/>
                        <a:pt x="16904" y="924"/>
                        <a:pt x="16529" y="809"/>
                      </a:cubicBezTo>
                      <a:cubicBezTo>
                        <a:pt x="16341" y="809"/>
                        <a:pt x="16341" y="809"/>
                        <a:pt x="16153" y="809"/>
                      </a:cubicBezTo>
                      <a:cubicBezTo>
                        <a:pt x="16153" y="809"/>
                        <a:pt x="15965" y="924"/>
                        <a:pt x="15965" y="1040"/>
                      </a:cubicBezTo>
                      <a:cubicBezTo>
                        <a:pt x="15965" y="1155"/>
                        <a:pt x="15777" y="1386"/>
                        <a:pt x="15214" y="1386"/>
                      </a:cubicBezTo>
                      <a:cubicBezTo>
                        <a:pt x="14838" y="1386"/>
                        <a:pt x="14463" y="1386"/>
                        <a:pt x="14275" y="1386"/>
                      </a:cubicBezTo>
                      <a:cubicBezTo>
                        <a:pt x="14087" y="1271"/>
                        <a:pt x="13899" y="1386"/>
                        <a:pt x="13523" y="1386"/>
                      </a:cubicBezTo>
                      <a:cubicBezTo>
                        <a:pt x="13148" y="1502"/>
                        <a:pt x="12772" y="1502"/>
                        <a:pt x="12584" y="1502"/>
                      </a:cubicBezTo>
                      <a:cubicBezTo>
                        <a:pt x="12021" y="1502"/>
                        <a:pt x="11833" y="1271"/>
                        <a:pt x="11833" y="1155"/>
                      </a:cubicBezTo>
                      <a:cubicBezTo>
                        <a:pt x="11833" y="1155"/>
                        <a:pt x="11833" y="1155"/>
                        <a:pt x="11645" y="1040"/>
                      </a:cubicBezTo>
                      <a:cubicBezTo>
                        <a:pt x="11457" y="1040"/>
                        <a:pt x="11270" y="1155"/>
                        <a:pt x="11082" y="1155"/>
                      </a:cubicBezTo>
                      <a:cubicBezTo>
                        <a:pt x="10894" y="1155"/>
                        <a:pt x="10706" y="1271"/>
                        <a:pt x="10518" y="1271"/>
                      </a:cubicBezTo>
                      <a:cubicBezTo>
                        <a:pt x="10518" y="1271"/>
                        <a:pt x="10518" y="1271"/>
                        <a:pt x="10518" y="1271"/>
                      </a:cubicBezTo>
                      <a:cubicBezTo>
                        <a:pt x="10330" y="1271"/>
                        <a:pt x="10330" y="1271"/>
                        <a:pt x="10330" y="1271"/>
                      </a:cubicBezTo>
                      <a:cubicBezTo>
                        <a:pt x="10330" y="1271"/>
                        <a:pt x="10330" y="1271"/>
                        <a:pt x="10143" y="1271"/>
                      </a:cubicBezTo>
                      <a:cubicBezTo>
                        <a:pt x="10143" y="1271"/>
                        <a:pt x="10143" y="1271"/>
                        <a:pt x="10143" y="1271"/>
                      </a:cubicBezTo>
                      <a:cubicBezTo>
                        <a:pt x="9955" y="1271"/>
                        <a:pt x="9955" y="1271"/>
                        <a:pt x="9767" y="1155"/>
                      </a:cubicBezTo>
                      <a:cubicBezTo>
                        <a:pt x="9767" y="1271"/>
                        <a:pt x="9767" y="1386"/>
                        <a:pt x="9579" y="1502"/>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31" name="Shape 4364"/>
                <p:cNvSpPr/>
                <p:nvPr/>
              </p:nvSpPr>
              <p:spPr>
                <a:xfrm>
                  <a:off x="768717" y="1979330"/>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32" name="Shape 4365"/>
                <p:cNvSpPr/>
                <p:nvPr/>
              </p:nvSpPr>
              <p:spPr>
                <a:xfrm>
                  <a:off x="776683" y="1979330"/>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33" name="Shape 4366"/>
                <p:cNvSpPr/>
                <p:nvPr/>
              </p:nvSpPr>
              <p:spPr>
                <a:xfrm>
                  <a:off x="760751" y="1975476"/>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34" name="Shape 4367"/>
                <p:cNvSpPr/>
                <p:nvPr/>
              </p:nvSpPr>
              <p:spPr>
                <a:xfrm>
                  <a:off x="789815" y="2256181"/>
                  <a:ext cx="7967" cy="771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10800" y="10800"/>
                        <a:pt x="21600" y="10800"/>
                        <a:pt x="21600" y="0"/>
                      </a:cubicBezTo>
                      <a:cubicBezTo>
                        <a:pt x="21600" y="10800"/>
                        <a:pt x="10800" y="108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35" name="Shape 4368"/>
                <p:cNvSpPr/>
                <p:nvPr/>
              </p:nvSpPr>
              <p:spPr>
                <a:xfrm>
                  <a:off x="792615" y="1983185"/>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36" name="Shape 4369"/>
                <p:cNvSpPr/>
                <p:nvPr/>
              </p:nvSpPr>
              <p:spPr>
                <a:xfrm>
                  <a:off x="784649" y="1979330"/>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37" name="Shape 4370"/>
                <p:cNvSpPr/>
                <p:nvPr/>
              </p:nvSpPr>
              <p:spPr>
                <a:xfrm>
                  <a:off x="816513" y="2421928"/>
                  <a:ext cx="6351" cy="30838"/>
                </a:xfrm>
                <a:custGeom>
                  <a:avLst/>
                  <a:gdLst/>
                  <a:ahLst/>
                  <a:cxnLst>
                    <a:cxn ang="0">
                      <a:pos x="wd2" y="hd2"/>
                    </a:cxn>
                    <a:cxn ang="5400000">
                      <a:pos x="wd2" y="hd2"/>
                    </a:cxn>
                    <a:cxn ang="10800000">
                      <a:pos x="wd2" y="hd2"/>
                    </a:cxn>
                    <a:cxn ang="16200000">
                      <a:pos x="wd2" y="hd2"/>
                    </a:cxn>
                  </a:cxnLst>
                  <a:rect l="0" t="0" r="r" b="b"/>
                  <a:pathLst>
                    <a:path w="21600" h="21600" extrusionOk="0">
                      <a:moveTo>
                        <a:pt x="0" y="4800"/>
                      </a:moveTo>
                      <a:cubicBezTo>
                        <a:pt x="0" y="9600"/>
                        <a:pt x="21600" y="16800"/>
                        <a:pt x="21600" y="21600"/>
                      </a:cubicBezTo>
                      <a:cubicBezTo>
                        <a:pt x="21600" y="21600"/>
                        <a:pt x="21600" y="21600"/>
                        <a:pt x="21600" y="21600"/>
                      </a:cubicBezTo>
                      <a:cubicBezTo>
                        <a:pt x="21600" y="16800"/>
                        <a:pt x="0" y="7200"/>
                        <a:pt x="0" y="2400"/>
                      </a:cubicBezTo>
                      <a:cubicBezTo>
                        <a:pt x="0" y="0"/>
                        <a:pt x="0" y="0"/>
                        <a:pt x="0" y="0"/>
                      </a:cubicBezTo>
                      <a:cubicBezTo>
                        <a:pt x="0" y="0"/>
                        <a:pt x="0" y="0"/>
                        <a:pt x="0" y="2400"/>
                      </a:cubicBezTo>
                      <a:lnTo>
                        <a:pt x="0" y="480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38" name="Shape 4371"/>
                <p:cNvSpPr/>
                <p:nvPr/>
              </p:nvSpPr>
              <p:spPr>
                <a:xfrm>
                  <a:off x="829645" y="2449590"/>
                  <a:ext cx="11950"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39" name="Shape 4372"/>
                <p:cNvSpPr/>
                <p:nvPr/>
              </p:nvSpPr>
              <p:spPr>
                <a:xfrm>
                  <a:off x="790623" y="2274206"/>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40" name="Shape 4373"/>
                <p:cNvSpPr/>
                <p:nvPr/>
              </p:nvSpPr>
              <p:spPr>
                <a:xfrm>
                  <a:off x="788632" y="2266497"/>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0" y="21600"/>
                        <a:pt x="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41" name="Shape 4374"/>
                <p:cNvSpPr/>
                <p:nvPr/>
              </p:nvSpPr>
              <p:spPr>
                <a:xfrm>
                  <a:off x="790623" y="2270352"/>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42" name="Shape 4375"/>
                <p:cNvSpPr/>
                <p:nvPr/>
              </p:nvSpPr>
              <p:spPr>
                <a:xfrm>
                  <a:off x="814521" y="2416826"/>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43" name="Shape 4376"/>
                <p:cNvSpPr/>
                <p:nvPr/>
              </p:nvSpPr>
              <p:spPr>
                <a:xfrm>
                  <a:off x="786640" y="2262643"/>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44" name="Shape 4377"/>
                <p:cNvSpPr/>
                <p:nvPr/>
              </p:nvSpPr>
              <p:spPr>
                <a:xfrm>
                  <a:off x="821679" y="2449590"/>
                  <a:ext cx="7967"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45" name="Shape 4378"/>
                <p:cNvSpPr/>
                <p:nvPr/>
              </p:nvSpPr>
              <p:spPr>
                <a:xfrm>
                  <a:off x="814521" y="2421928"/>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46" name="Shape 4379"/>
                <p:cNvSpPr/>
                <p:nvPr/>
              </p:nvSpPr>
              <p:spPr>
                <a:xfrm>
                  <a:off x="742019" y="1909268"/>
                  <a:ext cx="111525" cy="3469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8193" y="12960"/>
                        <a:pt x="19366" y="2160"/>
                        <a:pt x="21600" y="0"/>
                      </a:cubicBezTo>
                      <a:cubicBezTo>
                        <a:pt x="21600" y="0"/>
                        <a:pt x="21600" y="0"/>
                        <a:pt x="21600" y="0"/>
                      </a:cubicBezTo>
                      <a:cubicBezTo>
                        <a:pt x="19366" y="2160"/>
                        <a:pt x="8193" y="1296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47" name="Shape 4380"/>
                <p:cNvSpPr/>
                <p:nvPr/>
              </p:nvSpPr>
              <p:spPr>
                <a:xfrm>
                  <a:off x="742019" y="1943959"/>
                  <a:ext cx="11950" cy="3469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48" name="Shape 4381"/>
                <p:cNvSpPr/>
                <p:nvPr/>
              </p:nvSpPr>
              <p:spPr>
                <a:xfrm>
                  <a:off x="714138" y="1354208"/>
                  <a:ext cx="450079" cy="443278"/>
                </a:xfrm>
                <a:custGeom>
                  <a:avLst/>
                  <a:gdLst/>
                  <a:ahLst/>
                  <a:cxnLst>
                    <a:cxn ang="0">
                      <a:pos x="wd2" y="hd2"/>
                    </a:cxn>
                    <a:cxn ang="5400000">
                      <a:pos x="wd2" y="hd2"/>
                    </a:cxn>
                    <a:cxn ang="10800000">
                      <a:pos x="wd2" y="hd2"/>
                    </a:cxn>
                    <a:cxn ang="16200000">
                      <a:pos x="wd2" y="hd2"/>
                    </a:cxn>
                  </a:cxnLst>
                  <a:rect l="0" t="0" r="r" b="b"/>
                  <a:pathLst>
                    <a:path w="21600" h="21600" extrusionOk="0">
                      <a:moveTo>
                        <a:pt x="7871" y="1800"/>
                      </a:moveTo>
                      <a:cubicBezTo>
                        <a:pt x="7871" y="1980"/>
                        <a:pt x="8054" y="1980"/>
                        <a:pt x="8054" y="2160"/>
                      </a:cubicBezTo>
                      <a:cubicBezTo>
                        <a:pt x="8237" y="2340"/>
                        <a:pt x="8420" y="2520"/>
                        <a:pt x="8237" y="2880"/>
                      </a:cubicBezTo>
                      <a:cubicBezTo>
                        <a:pt x="8237" y="3060"/>
                        <a:pt x="8054" y="3240"/>
                        <a:pt x="7871" y="3240"/>
                      </a:cubicBezTo>
                      <a:cubicBezTo>
                        <a:pt x="7505" y="3240"/>
                        <a:pt x="7139" y="3240"/>
                        <a:pt x="6590" y="3060"/>
                      </a:cubicBezTo>
                      <a:cubicBezTo>
                        <a:pt x="5858" y="2880"/>
                        <a:pt x="5125" y="2880"/>
                        <a:pt x="4576" y="3060"/>
                      </a:cubicBezTo>
                      <a:cubicBezTo>
                        <a:pt x="4210" y="3060"/>
                        <a:pt x="4027" y="3060"/>
                        <a:pt x="3844" y="2880"/>
                      </a:cubicBezTo>
                      <a:cubicBezTo>
                        <a:pt x="3295" y="2340"/>
                        <a:pt x="3661" y="900"/>
                        <a:pt x="3844" y="0"/>
                      </a:cubicBezTo>
                      <a:cubicBezTo>
                        <a:pt x="3844" y="0"/>
                        <a:pt x="3844" y="0"/>
                        <a:pt x="3844" y="0"/>
                      </a:cubicBezTo>
                      <a:cubicBezTo>
                        <a:pt x="2746" y="0"/>
                        <a:pt x="2746" y="0"/>
                        <a:pt x="2746" y="0"/>
                      </a:cubicBezTo>
                      <a:cubicBezTo>
                        <a:pt x="2746" y="0"/>
                        <a:pt x="2563" y="180"/>
                        <a:pt x="2197" y="180"/>
                      </a:cubicBezTo>
                      <a:cubicBezTo>
                        <a:pt x="2380" y="720"/>
                        <a:pt x="2380" y="720"/>
                        <a:pt x="2380" y="720"/>
                      </a:cubicBezTo>
                      <a:cubicBezTo>
                        <a:pt x="2380" y="720"/>
                        <a:pt x="2929" y="1620"/>
                        <a:pt x="2746" y="2340"/>
                      </a:cubicBezTo>
                      <a:cubicBezTo>
                        <a:pt x="2746" y="2340"/>
                        <a:pt x="2746" y="2340"/>
                        <a:pt x="2563" y="2520"/>
                      </a:cubicBezTo>
                      <a:cubicBezTo>
                        <a:pt x="2563" y="2520"/>
                        <a:pt x="2563" y="2520"/>
                        <a:pt x="2563" y="2520"/>
                      </a:cubicBezTo>
                      <a:cubicBezTo>
                        <a:pt x="2563" y="2520"/>
                        <a:pt x="2563" y="2700"/>
                        <a:pt x="2380" y="2700"/>
                      </a:cubicBezTo>
                      <a:cubicBezTo>
                        <a:pt x="2380" y="2700"/>
                        <a:pt x="2380" y="2700"/>
                        <a:pt x="2380" y="2700"/>
                      </a:cubicBezTo>
                      <a:cubicBezTo>
                        <a:pt x="2380" y="2700"/>
                        <a:pt x="2197" y="2880"/>
                        <a:pt x="2014" y="2880"/>
                      </a:cubicBezTo>
                      <a:cubicBezTo>
                        <a:pt x="2014" y="2880"/>
                        <a:pt x="2014" y="2880"/>
                        <a:pt x="2014" y="2880"/>
                      </a:cubicBezTo>
                      <a:cubicBezTo>
                        <a:pt x="2014" y="2880"/>
                        <a:pt x="2014" y="2880"/>
                        <a:pt x="2014" y="2880"/>
                      </a:cubicBezTo>
                      <a:cubicBezTo>
                        <a:pt x="2014" y="3060"/>
                        <a:pt x="2014" y="3060"/>
                        <a:pt x="2014" y="3240"/>
                      </a:cubicBezTo>
                      <a:cubicBezTo>
                        <a:pt x="2014" y="3240"/>
                        <a:pt x="2014" y="3240"/>
                        <a:pt x="2014" y="3240"/>
                      </a:cubicBezTo>
                      <a:cubicBezTo>
                        <a:pt x="2014" y="3240"/>
                        <a:pt x="2014" y="3420"/>
                        <a:pt x="2014" y="3420"/>
                      </a:cubicBezTo>
                      <a:cubicBezTo>
                        <a:pt x="2563" y="3780"/>
                        <a:pt x="2563" y="3780"/>
                        <a:pt x="2563" y="3780"/>
                      </a:cubicBezTo>
                      <a:cubicBezTo>
                        <a:pt x="2563" y="4140"/>
                        <a:pt x="2563" y="4140"/>
                        <a:pt x="2563" y="4140"/>
                      </a:cubicBezTo>
                      <a:cubicBezTo>
                        <a:pt x="2197" y="4860"/>
                        <a:pt x="1281" y="6480"/>
                        <a:pt x="549" y="6660"/>
                      </a:cubicBezTo>
                      <a:cubicBezTo>
                        <a:pt x="549" y="6660"/>
                        <a:pt x="549" y="6660"/>
                        <a:pt x="549" y="6660"/>
                      </a:cubicBezTo>
                      <a:cubicBezTo>
                        <a:pt x="549" y="6660"/>
                        <a:pt x="549" y="6660"/>
                        <a:pt x="549" y="6660"/>
                      </a:cubicBezTo>
                      <a:cubicBezTo>
                        <a:pt x="549" y="6660"/>
                        <a:pt x="549" y="6840"/>
                        <a:pt x="366" y="6840"/>
                      </a:cubicBezTo>
                      <a:cubicBezTo>
                        <a:pt x="366" y="6840"/>
                        <a:pt x="366" y="6840"/>
                        <a:pt x="366" y="6840"/>
                      </a:cubicBezTo>
                      <a:cubicBezTo>
                        <a:pt x="366" y="6840"/>
                        <a:pt x="183" y="6840"/>
                        <a:pt x="183" y="6840"/>
                      </a:cubicBezTo>
                      <a:cubicBezTo>
                        <a:pt x="183" y="7020"/>
                        <a:pt x="183" y="7020"/>
                        <a:pt x="0" y="7020"/>
                      </a:cubicBezTo>
                      <a:cubicBezTo>
                        <a:pt x="0" y="7020"/>
                        <a:pt x="0" y="7020"/>
                        <a:pt x="0" y="7020"/>
                      </a:cubicBezTo>
                      <a:cubicBezTo>
                        <a:pt x="183" y="8280"/>
                        <a:pt x="549" y="10080"/>
                        <a:pt x="1098" y="10440"/>
                      </a:cubicBezTo>
                      <a:cubicBezTo>
                        <a:pt x="2014" y="11160"/>
                        <a:pt x="2014" y="12060"/>
                        <a:pt x="2197" y="12780"/>
                      </a:cubicBezTo>
                      <a:cubicBezTo>
                        <a:pt x="2197" y="12960"/>
                        <a:pt x="2197" y="13140"/>
                        <a:pt x="2380" y="13320"/>
                      </a:cubicBezTo>
                      <a:cubicBezTo>
                        <a:pt x="2380" y="13500"/>
                        <a:pt x="2563" y="13680"/>
                        <a:pt x="2563" y="13860"/>
                      </a:cubicBezTo>
                      <a:cubicBezTo>
                        <a:pt x="2929" y="14220"/>
                        <a:pt x="3112" y="14580"/>
                        <a:pt x="2929" y="14940"/>
                      </a:cubicBezTo>
                      <a:cubicBezTo>
                        <a:pt x="2929" y="14940"/>
                        <a:pt x="2929" y="14940"/>
                        <a:pt x="2929" y="15120"/>
                      </a:cubicBezTo>
                      <a:cubicBezTo>
                        <a:pt x="2929" y="15120"/>
                        <a:pt x="2929" y="15120"/>
                        <a:pt x="2929" y="15120"/>
                      </a:cubicBezTo>
                      <a:cubicBezTo>
                        <a:pt x="3112" y="15120"/>
                        <a:pt x="3295" y="15120"/>
                        <a:pt x="3295" y="15300"/>
                      </a:cubicBezTo>
                      <a:cubicBezTo>
                        <a:pt x="3295" y="15300"/>
                        <a:pt x="3478" y="15300"/>
                        <a:pt x="3478" y="15300"/>
                      </a:cubicBezTo>
                      <a:cubicBezTo>
                        <a:pt x="3661" y="15300"/>
                        <a:pt x="3661" y="15480"/>
                        <a:pt x="3844" y="15480"/>
                      </a:cubicBezTo>
                      <a:cubicBezTo>
                        <a:pt x="4027" y="15660"/>
                        <a:pt x="4393" y="15660"/>
                        <a:pt x="4576" y="15840"/>
                      </a:cubicBezTo>
                      <a:cubicBezTo>
                        <a:pt x="5125" y="15840"/>
                        <a:pt x="7139" y="16560"/>
                        <a:pt x="7505" y="17100"/>
                      </a:cubicBezTo>
                      <a:cubicBezTo>
                        <a:pt x="7505" y="17100"/>
                        <a:pt x="7505" y="17100"/>
                        <a:pt x="7505" y="17100"/>
                      </a:cubicBezTo>
                      <a:cubicBezTo>
                        <a:pt x="7505" y="17100"/>
                        <a:pt x="7505" y="17100"/>
                        <a:pt x="7505" y="17100"/>
                      </a:cubicBezTo>
                      <a:cubicBezTo>
                        <a:pt x="7688" y="17100"/>
                        <a:pt x="7871" y="17100"/>
                        <a:pt x="8054" y="17100"/>
                      </a:cubicBezTo>
                      <a:cubicBezTo>
                        <a:pt x="8054" y="17100"/>
                        <a:pt x="8054" y="17100"/>
                        <a:pt x="8054" y="17100"/>
                      </a:cubicBezTo>
                      <a:cubicBezTo>
                        <a:pt x="8237" y="17100"/>
                        <a:pt x="8420" y="17100"/>
                        <a:pt x="8420" y="17100"/>
                      </a:cubicBezTo>
                      <a:cubicBezTo>
                        <a:pt x="8420" y="17100"/>
                        <a:pt x="8603" y="17100"/>
                        <a:pt x="8603" y="17100"/>
                      </a:cubicBezTo>
                      <a:cubicBezTo>
                        <a:pt x="8786" y="16920"/>
                        <a:pt x="9153" y="16920"/>
                        <a:pt x="9519" y="17280"/>
                      </a:cubicBezTo>
                      <a:cubicBezTo>
                        <a:pt x="9519" y="17280"/>
                        <a:pt x="9519" y="17280"/>
                        <a:pt x="9519" y="17280"/>
                      </a:cubicBezTo>
                      <a:cubicBezTo>
                        <a:pt x="9519" y="17280"/>
                        <a:pt x="9519" y="17280"/>
                        <a:pt x="9519" y="17280"/>
                      </a:cubicBezTo>
                      <a:cubicBezTo>
                        <a:pt x="9519" y="17280"/>
                        <a:pt x="9519" y="17280"/>
                        <a:pt x="9519" y="17280"/>
                      </a:cubicBezTo>
                      <a:cubicBezTo>
                        <a:pt x="10251" y="18000"/>
                        <a:pt x="10800" y="19800"/>
                        <a:pt x="10800" y="21060"/>
                      </a:cubicBezTo>
                      <a:cubicBezTo>
                        <a:pt x="10800" y="21060"/>
                        <a:pt x="10800" y="21240"/>
                        <a:pt x="10800" y="21240"/>
                      </a:cubicBezTo>
                      <a:cubicBezTo>
                        <a:pt x="10800" y="21240"/>
                        <a:pt x="10983" y="21240"/>
                        <a:pt x="10983" y="21240"/>
                      </a:cubicBezTo>
                      <a:cubicBezTo>
                        <a:pt x="10983" y="21240"/>
                        <a:pt x="11166" y="21240"/>
                        <a:pt x="11166" y="21240"/>
                      </a:cubicBezTo>
                      <a:cubicBezTo>
                        <a:pt x="11166" y="21240"/>
                        <a:pt x="11166" y="21240"/>
                        <a:pt x="11166" y="21240"/>
                      </a:cubicBezTo>
                      <a:cubicBezTo>
                        <a:pt x="11349" y="21240"/>
                        <a:pt x="11349" y="21240"/>
                        <a:pt x="11349" y="21240"/>
                      </a:cubicBezTo>
                      <a:cubicBezTo>
                        <a:pt x="11349" y="21240"/>
                        <a:pt x="11532" y="21240"/>
                        <a:pt x="11532" y="21240"/>
                      </a:cubicBezTo>
                      <a:cubicBezTo>
                        <a:pt x="11532" y="21240"/>
                        <a:pt x="11532" y="21240"/>
                        <a:pt x="11532" y="21240"/>
                      </a:cubicBezTo>
                      <a:cubicBezTo>
                        <a:pt x="11715" y="21240"/>
                        <a:pt x="11715" y="21240"/>
                        <a:pt x="11898" y="21060"/>
                      </a:cubicBezTo>
                      <a:cubicBezTo>
                        <a:pt x="12081" y="21060"/>
                        <a:pt x="12264" y="20880"/>
                        <a:pt x="12631" y="20880"/>
                      </a:cubicBezTo>
                      <a:cubicBezTo>
                        <a:pt x="12631" y="20880"/>
                        <a:pt x="12631" y="20880"/>
                        <a:pt x="12631" y="20880"/>
                      </a:cubicBezTo>
                      <a:cubicBezTo>
                        <a:pt x="12631" y="20880"/>
                        <a:pt x="12814" y="20880"/>
                        <a:pt x="12997" y="21060"/>
                      </a:cubicBezTo>
                      <a:cubicBezTo>
                        <a:pt x="12997" y="21060"/>
                        <a:pt x="13180" y="21060"/>
                        <a:pt x="13180" y="21060"/>
                      </a:cubicBezTo>
                      <a:cubicBezTo>
                        <a:pt x="13180" y="21060"/>
                        <a:pt x="13180" y="21060"/>
                        <a:pt x="13180" y="21060"/>
                      </a:cubicBezTo>
                      <a:cubicBezTo>
                        <a:pt x="13363" y="21240"/>
                        <a:pt x="13363" y="21240"/>
                        <a:pt x="13363" y="21240"/>
                      </a:cubicBezTo>
                      <a:cubicBezTo>
                        <a:pt x="13363" y="21240"/>
                        <a:pt x="13363" y="21240"/>
                        <a:pt x="13363" y="21240"/>
                      </a:cubicBezTo>
                      <a:cubicBezTo>
                        <a:pt x="13546" y="21420"/>
                        <a:pt x="13546" y="21420"/>
                        <a:pt x="13546" y="21600"/>
                      </a:cubicBezTo>
                      <a:cubicBezTo>
                        <a:pt x="13729" y="21600"/>
                        <a:pt x="14095" y="21600"/>
                        <a:pt x="14278" y="21420"/>
                      </a:cubicBezTo>
                      <a:cubicBezTo>
                        <a:pt x="14827" y="21420"/>
                        <a:pt x="15193" y="21240"/>
                        <a:pt x="15376" y="21420"/>
                      </a:cubicBezTo>
                      <a:cubicBezTo>
                        <a:pt x="15559" y="21420"/>
                        <a:pt x="15742" y="21420"/>
                        <a:pt x="16108" y="21420"/>
                      </a:cubicBezTo>
                      <a:cubicBezTo>
                        <a:pt x="16108" y="21420"/>
                        <a:pt x="16108" y="21420"/>
                        <a:pt x="16108" y="21420"/>
                      </a:cubicBezTo>
                      <a:cubicBezTo>
                        <a:pt x="16292" y="20700"/>
                        <a:pt x="16658" y="20340"/>
                        <a:pt x="17207" y="20520"/>
                      </a:cubicBezTo>
                      <a:cubicBezTo>
                        <a:pt x="17390" y="20520"/>
                        <a:pt x="17573" y="20520"/>
                        <a:pt x="17573" y="20520"/>
                      </a:cubicBezTo>
                      <a:cubicBezTo>
                        <a:pt x="17756" y="20700"/>
                        <a:pt x="17756" y="20700"/>
                        <a:pt x="17939" y="20700"/>
                      </a:cubicBezTo>
                      <a:cubicBezTo>
                        <a:pt x="17939" y="20700"/>
                        <a:pt x="17939" y="20700"/>
                        <a:pt x="18122" y="20520"/>
                      </a:cubicBezTo>
                      <a:cubicBezTo>
                        <a:pt x="18488" y="20340"/>
                        <a:pt x="18854" y="20340"/>
                        <a:pt x="19037" y="20340"/>
                      </a:cubicBezTo>
                      <a:cubicBezTo>
                        <a:pt x="19403" y="20340"/>
                        <a:pt x="19403" y="20340"/>
                        <a:pt x="19403" y="20340"/>
                      </a:cubicBezTo>
                      <a:cubicBezTo>
                        <a:pt x="19586" y="20340"/>
                        <a:pt x="19586" y="20340"/>
                        <a:pt x="19586" y="20340"/>
                      </a:cubicBezTo>
                      <a:cubicBezTo>
                        <a:pt x="19586" y="20340"/>
                        <a:pt x="19586" y="20340"/>
                        <a:pt x="19586" y="20340"/>
                      </a:cubicBezTo>
                      <a:cubicBezTo>
                        <a:pt x="19586" y="20340"/>
                        <a:pt x="19586" y="20340"/>
                        <a:pt x="19586" y="20340"/>
                      </a:cubicBezTo>
                      <a:cubicBezTo>
                        <a:pt x="19586" y="20340"/>
                        <a:pt x="19586" y="20340"/>
                        <a:pt x="19586" y="2034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769" y="20160"/>
                        <a:pt x="19769" y="20160"/>
                      </a:cubicBezTo>
                      <a:cubicBezTo>
                        <a:pt x="19769" y="20160"/>
                        <a:pt x="19769" y="20160"/>
                        <a:pt x="19769" y="20160"/>
                      </a:cubicBezTo>
                      <a:cubicBezTo>
                        <a:pt x="19769" y="20160"/>
                        <a:pt x="19769" y="20160"/>
                        <a:pt x="19769" y="20160"/>
                      </a:cubicBezTo>
                      <a:cubicBezTo>
                        <a:pt x="19769" y="20160"/>
                        <a:pt x="19769" y="19980"/>
                        <a:pt x="19769" y="19980"/>
                      </a:cubicBezTo>
                      <a:cubicBezTo>
                        <a:pt x="19769" y="19980"/>
                        <a:pt x="19769" y="19980"/>
                        <a:pt x="19769" y="19980"/>
                      </a:cubicBezTo>
                      <a:cubicBezTo>
                        <a:pt x="19953" y="19980"/>
                        <a:pt x="19953" y="19980"/>
                        <a:pt x="19953" y="19980"/>
                      </a:cubicBezTo>
                      <a:cubicBezTo>
                        <a:pt x="19953" y="19980"/>
                        <a:pt x="19953" y="19980"/>
                        <a:pt x="19953" y="19980"/>
                      </a:cubicBezTo>
                      <a:cubicBezTo>
                        <a:pt x="19953" y="19980"/>
                        <a:pt x="19953" y="19980"/>
                        <a:pt x="19953" y="19980"/>
                      </a:cubicBezTo>
                      <a:cubicBezTo>
                        <a:pt x="19953" y="19980"/>
                        <a:pt x="20136" y="19980"/>
                        <a:pt x="20136" y="19800"/>
                      </a:cubicBezTo>
                      <a:cubicBezTo>
                        <a:pt x="20136" y="19800"/>
                        <a:pt x="20136" y="19800"/>
                        <a:pt x="20136" y="19800"/>
                      </a:cubicBezTo>
                      <a:cubicBezTo>
                        <a:pt x="20136" y="19800"/>
                        <a:pt x="20136" y="19800"/>
                        <a:pt x="20319" y="19800"/>
                      </a:cubicBezTo>
                      <a:cubicBezTo>
                        <a:pt x="20319" y="19800"/>
                        <a:pt x="20319" y="19800"/>
                        <a:pt x="20319" y="19800"/>
                      </a:cubicBezTo>
                      <a:cubicBezTo>
                        <a:pt x="20319" y="19800"/>
                        <a:pt x="20319" y="19800"/>
                        <a:pt x="20502" y="19620"/>
                      </a:cubicBezTo>
                      <a:cubicBezTo>
                        <a:pt x="20502" y="19620"/>
                        <a:pt x="20502" y="19620"/>
                        <a:pt x="20502" y="19620"/>
                      </a:cubicBezTo>
                      <a:cubicBezTo>
                        <a:pt x="20502" y="19620"/>
                        <a:pt x="20685" y="19620"/>
                        <a:pt x="20685" y="19620"/>
                      </a:cubicBezTo>
                      <a:cubicBezTo>
                        <a:pt x="20685" y="19620"/>
                        <a:pt x="20685" y="19620"/>
                        <a:pt x="20868" y="19440"/>
                      </a:cubicBezTo>
                      <a:cubicBezTo>
                        <a:pt x="20868" y="19440"/>
                        <a:pt x="20868" y="19440"/>
                        <a:pt x="20868" y="19440"/>
                      </a:cubicBezTo>
                      <a:cubicBezTo>
                        <a:pt x="21051" y="19440"/>
                        <a:pt x="21051" y="19440"/>
                        <a:pt x="21051" y="19440"/>
                      </a:cubicBezTo>
                      <a:cubicBezTo>
                        <a:pt x="21051" y="19440"/>
                        <a:pt x="21234" y="19260"/>
                        <a:pt x="21234" y="19260"/>
                      </a:cubicBezTo>
                      <a:cubicBezTo>
                        <a:pt x="21234" y="19260"/>
                        <a:pt x="21417" y="19260"/>
                        <a:pt x="21417" y="19260"/>
                      </a:cubicBezTo>
                      <a:cubicBezTo>
                        <a:pt x="21417" y="19260"/>
                        <a:pt x="21417" y="19260"/>
                        <a:pt x="21600" y="19260"/>
                      </a:cubicBezTo>
                      <a:cubicBezTo>
                        <a:pt x="21600" y="19080"/>
                        <a:pt x="21600" y="19080"/>
                        <a:pt x="21600" y="19080"/>
                      </a:cubicBezTo>
                      <a:cubicBezTo>
                        <a:pt x="21600" y="18900"/>
                        <a:pt x="21417" y="18900"/>
                        <a:pt x="21234" y="18720"/>
                      </a:cubicBezTo>
                      <a:cubicBezTo>
                        <a:pt x="20868" y="18540"/>
                        <a:pt x="20319" y="18360"/>
                        <a:pt x="20136" y="17460"/>
                      </a:cubicBezTo>
                      <a:cubicBezTo>
                        <a:pt x="20136" y="16920"/>
                        <a:pt x="19953" y="16740"/>
                        <a:pt x="19769" y="16560"/>
                      </a:cubicBezTo>
                      <a:cubicBezTo>
                        <a:pt x="19586" y="16200"/>
                        <a:pt x="19403" y="16020"/>
                        <a:pt x="19403" y="15480"/>
                      </a:cubicBezTo>
                      <a:cubicBezTo>
                        <a:pt x="19403" y="15120"/>
                        <a:pt x="19403" y="15120"/>
                        <a:pt x="19403" y="15120"/>
                      </a:cubicBezTo>
                      <a:cubicBezTo>
                        <a:pt x="19403" y="14760"/>
                        <a:pt x="19403" y="14220"/>
                        <a:pt x="19403" y="14040"/>
                      </a:cubicBezTo>
                      <a:cubicBezTo>
                        <a:pt x="19220" y="14040"/>
                        <a:pt x="19220" y="13860"/>
                        <a:pt x="19037" y="13680"/>
                      </a:cubicBezTo>
                      <a:cubicBezTo>
                        <a:pt x="19037" y="13320"/>
                        <a:pt x="19220" y="12600"/>
                        <a:pt x="19586" y="12060"/>
                      </a:cubicBezTo>
                      <a:cubicBezTo>
                        <a:pt x="19769" y="11880"/>
                        <a:pt x="19769" y="11880"/>
                        <a:pt x="19769" y="11880"/>
                      </a:cubicBezTo>
                      <a:cubicBezTo>
                        <a:pt x="19769" y="11880"/>
                        <a:pt x="19403" y="11700"/>
                        <a:pt x="19403" y="11700"/>
                      </a:cubicBezTo>
                      <a:cubicBezTo>
                        <a:pt x="19037" y="11520"/>
                        <a:pt x="18671" y="11160"/>
                        <a:pt x="18488" y="10620"/>
                      </a:cubicBezTo>
                      <a:cubicBezTo>
                        <a:pt x="18488" y="10440"/>
                        <a:pt x="18305" y="10080"/>
                        <a:pt x="19403" y="7560"/>
                      </a:cubicBezTo>
                      <a:cubicBezTo>
                        <a:pt x="19220" y="7560"/>
                        <a:pt x="19220" y="7560"/>
                        <a:pt x="19220" y="7380"/>
                      </a:cubicBezTo>
                      <a:cubicBezTo>
                        <a:pt x="19037" y="7380"/>
                        <a:pt x="18854" y="7200"/>
                        <a:pt x="18854" y="7200"/>
                      </a:cubicBezTo>
                      <a:cubicBezTo>
                        <a:pt x="18671" y="7200"/>
                        <a:pt x="18671" y="7020"/>
                        <a:pt x="18488" y="7020"/>
                      </a:cubicBezTo>
                      <a:cubicBezTo>
                        <a:pt x="18305" y="6840"/>
                        <a:pt x="18305" y="6840"/>
                        <a:pt x="18305" y="6840"/>
                      </a:cubicBezTo>
                      <a:cubicBezTo>
                        <a:pt x="18122" y="6660"/>
                        <a:pt x="17939" y="6660"/>
                        <a:pt x="17756" y="6480"/>
                      </a:cubicBezTo>
                      <a:cubicBezTo>
                        <a:pt x="17756" y="6480"/>
                        <a:pt x="17756" y="6480"/>
                        <a:pt x="17756" y="6480"/>
                      </a:cubicBezTo>
                      <a:cubicBezTo>
                        <a:pt x="17573" y="6300"/>
                        <a:pt x="17390" y="6300"/>
                        <a:pt x="17390" y="6120"/>
                      </a:cubicBezTo>
                      <a:cubicBezTo>
                        <a:pt x="17207" y="6120"/>
                        <a:pt x="17207" y="6120"/>
                        <a:pt x="17207" y="6120"/>
                      </a:cubicBezTo>
                      <a:cubicBezTo>
                        <a:pt x="17024" y="5940"/>
                        <a:pt x="17024" y="5940"/>
                        <a:pt x="16841" y="5940"/>
                      </a:cubicBezTo>
                      <a:cubicBezTo>
                        <a:pt x="16841" y="5760"/>
                        <a:pt x="16841" y="5760"/>
                        <a:pt x="16658" y="5760"/>
                      </a:cubicBezTo>
                      <a:cubicBezTo>
                        <a:pt x="16658" y="5760"/>
                        <a:pt x="16658" y="5580"/>
                        <a:pt x="16475" y="5580"/>
                      </a:cubicBezTo>
                      <a:cubicBezTo>
                        <a:pt x="16475" y="5580"/>
                        <a:pt x="16475" y="5580"/>
                        <a:pt x="16475" y="5580"/>
                      </a:cubicBezTo>
                      <a:cubicBezTo>
                        <a:pt x="16292" y="5580"/>
                        <a:pt x="16292" y="5580"/>
                        <a:pt x="16292" y="5580"/>
                      </a:cubicBezTo>
                      <a:cubicBezTo>
                        <a:pt x="16292" y="5400"/>
                        <a:pt x="16108" y="5220"/>
                        <a:pt x="16108" y="5220"/>
                      </a:cubicBezTo>
                      <a:cubicBezTo>
                        <a:pt x="15925" y="5220"/>
                        <a:pt x="15925" y="5220"/>
                        <a:pt x="15925" y="5220"/>
                      </a:cubicBezTo>
                      <a:cubicBezTo>
                        <a:pt x="16108" y="3960"/>
                        <a:pt x="16108" y="3960"/>
                        <a:pt x="16108" y="3960"/>
                      </a:cubicBezTo>
                      <a:cubicBezTo>
                        <a:pt x="8969" y="180"/>
                        <a:pt x="8969" y="180"/>
                        <a:pt x="8969" y="180"/>
                      </a:cubicBezTo>
                      <a:cubicBezTo>
                        <a:pt x="8786" y="1080"/>
                        <a:pt x="8420" y="1620"/>
                        <a:pt x="7871" y="18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49" name="Shape 4382"/>
                <p:cNvSpPr/>
                <p:nvPr/>
              </p:nvSpPr>
              <p:spPr>
                <a:xfrm>
                  <a:off x="777866" y="1665181"/>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0"/>
                        <a:pt x="21600" y="0"/>
                        <a:pt x="21600" y="21600"/>
                      </a:cubicBezTo>
                      <a:cubicBezTo>
                        <a:pt x="21600" y="0"/>
                        <a:pt x="1080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50" name="Shape 4383"/>
                <p:cNvSpPr/>
                <p:nvPr/>
              </p:nvSpPr>
              <p:spPr>
                <a:xfrm>
                  <a:off x="789815" y="1669036"/>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0"/>
                        <a:pt x="10800" y="21600"/>
                        <a:pt x="21600" y="21600"/>
                      </a:cubicBezTo>
                      <a:cubicBezTo>
                        <a:pt x="10800" y="21600"/>
                        <a:pt x="1080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51" name="Shape 4384"/>
                <p:cNvSpPr/>
                <p:nvPr/>
              </p:nvSpPr>
              <p:spPr>
                <a:xfrm>
                  <a:off x="768717" y="1403069"/>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0"/>
                        <a:pt x="0" y="21600"/>
                      </a:cubicBezTo>
                      <a:cubicBezTo>
                        <a:pt x="21600" y="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52" name="Shape 4385"/>
                <p:cNvSpPr/>
                <p:nvPr/>
              </p:nvSpPr>
              <p:spPr>
                <a:xfrm>
                  <a:off x="757951" y="1410779"/>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10800" y="21600"/>
                        <a:pt x="0" y="21600"/>
                      </a:cubicBezTo>
                      <a:cubicBezTo>
                        <a:pt x="10800" y="2160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53" name="Shape 4386"/>
                <p:cNvSpPr/>
                <p:nvPr/>
              </p:nvSpPr>
              <p:spPr>
                <a:xfrm>
                  <a:off x="764734" y="1406924"/>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21600"/>
                        <a:pt x="0" y="21600"/>
                      </a:cubicBezTo>
                      <a:cubicBezTo>
                        <a:pt x="21600" y="2160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54" name="Shape 4387"/>
                <p:cNvSpPr/>
                <p:nvPr/>
              </p:nvSpPr>
              <p:spPr>
                <a:xfrm>
                  <a:off x="1051509" y="1462136"/>
                  <a:ext cx="6351" cy="771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21600" y="10800"/>
                        <a:pt x="21600" y="21600"/>
                      </a:cubicBezTo>
                      <a:cubicBezTo>
                        <a:pt x="21600" y="10800"/>
                        <a:pt x="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55" name="Shape 4388"/>
                <p:cNvSpPr/>
                <p:nvPr/>
              </p:nvSpPr>
              <p:spPr>
                <a:xfrm>
                  <a:off x="1061466" y="1472452"/>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0"/>
                        <a:pt x="21600" y="21600"/>
                      </a:cubicBezTo>
                      <a:cubicBezTo>
                        <a:pt x="21600" y="0"/>
                        <a:pt x="2160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56" name="Shape 4389"/>
                <p:cNvSpPr/>
                <p:nvPr/>
              </p:nvSpPr>
              <p:spPr>
                <a:xfrm>
                  <a:off x="1095322" y="1495580"/>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0"/>
                        <a:pt x="21600" y="21600"/>
                      </a:cubicBezTo>
                      <a:cubicBezTo>
                        <a:pt x="21600" y="0"/>
                        <a:pt x="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57" name="Shape 4390"/>
                <p:cNvSpPr/>
                <p:nvPr/>
              </p:nvSpPr>
              <p:spPr>
                <a:xfrm>
                  <a:off x="1071424" y="1478234"/>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58" name="Shape 4391"/>
                <p:cNvSpPr/>
                <p:nvPr/>
              </p:nvSpPr>
              <p:spPr>
                <a:xfrm>
                  <a:off x="1108454" y="1503289"/>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10800" y="21600"/>
                        <a:pt x="21600" y="21600"/>
                      </a:cubicBezTo>
                      <a:cubicBezTo>
                        <a:pt x="10800" y="21600"/>
                        <a:pt x="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59" name="Shape 4392"/>
                <p:cNvSpPr/>
                <p:nvPr/>
              </p:nvSpPr>
              <p:spPr>
                <a:xfrm>
                  <a:off x="796598" y="1352960"/>
                  <a:ext cx="6351" cy="6351"/>
                </a:xfrm>
                <a:prstGeom prst="rect">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60" name="Shape 4393"/>
                <p:cNvSpPr/>
                <p:nvPr/>
              </p:nvSpPr>
              <p:spPr>
                <a:xfrm>
                  <a:off x="716938" y="1493652"/>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61" name="Shape 4394"/>
                <p:cNvSpPr/>
                <p:nvPr/>
              </p:nvSpPr>
              <p:spPr>
                <a:xfrm>
                  <a:off x="720921" y="1491725"/>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21600"/>
                        <a:pt x="0" y="21600"/>
                      </a:cubicBezTo>
                      <a:cubicBezTo>
                        <a:pt x="21600" y="2160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62" name="Shape 4395"/>
                <p:cNvSpPr/>
                <p:nvPr/>
              </p:nvSpPr>
              <p:spPr>
                <a:xfrm>
                  <a:off x="754776" y="1420415"/>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63" name="Shape 4396"/>
                <p:cNvSpPr/>
                <p:nvPr/>
              </p:nvSpPr>
              <p:spPr>
                <a:xfrm>
                  <a:off x="754776" y="1415881"/>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64" name="Shape 4397"/>
                <p:cNvSpPr/>
                <p:nvPr/>
              </p:nvSpPr>
              <p:spPr>
                <a:xfrm>
                  <a:off x="1131169" y="1759619"/>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cubicBezTo>
                        <a:pt x="0" y="21600"/>
                        <a:pt x="21600" y="2160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65" name="Shape 4398"/>
                <p:cNvSpPr/>
                <p:nvPr/>
              </p:nvSpPr>
              <p:spPr>
                <a:xfrm>
                  <a:off x="1159050" y="1748055"/>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66" name="Shape 4399"/>
                <p:cNvSpPr/>
                <p:nvPr/>
              </p:nvSpPr>
              <p:spPr>
                <a:xfrm>
                  <a:off x="937994" y="1784674"/>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67" name="Shape 4400"/>
                <p:cNvSpPr/>
                <p:nvPr/>
              </p:nvSpPr>
              <p:spPr>
                <a:xfrm>
                  <a:off x="947951" y="1786601"/>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68" name="Shape 4401"/>
                <p:cNvSpPr/>
                <p:nvPr/>
              </p:nvSpPr>
              <p:spPr>
                <a:xfrm>
                  <a:off x="943968" y="1786601"/>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69" name="Shape 4402"/>
                <p:cNvSpPr/>
                <p:nvPr/>
              </p:nvSpPr>
              <p:spPr>
                <a:xfrm>
                  <a:off x="1123203" y="1763473"/>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70" name="Shape 4403"/>
                <p:cNvSpPr/>
                <p:nvPr/>
              </p:nvSpPr>
              <p:spPr>
                <a:xfrm>
                  <a:off x="1121211" y="1765401"/>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71" name="Shape 4404"/>
                <p:cNvSpPr/>
                <p:nvPr/>
              </p:nvSpPr>
              <p:spPr>
                <a:xfrm>
                  <a:off x="1151084" y="1749982"/>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21600"/>
                        <a:pt x="0" y="21600"/>
                      </a:cubicBezTo>
                      <a:cubicBezTo>
                        <a:pt x="0" y="2160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572" name="Shape 4405"/>
                <p:cNvSpPr/>
                <p:nvPr/>
              </p:nvSpPr>
              <p:spPr>
                <a:xfrm>
                  <a:off x="987781" y="1784674"/>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21600"/>
                        <a:pt x="21600" y="21600"/>
                        <a:pt x="21600" y="21600"/>
                      </a:cubicBezTo>
                      <a:cubicBezTo>
                        <a:pt x="21600" y="21600"/>
                        <a:pt x="21600" y="216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grpSp>
          <p:sp>
            <p:nvSpPr>
              <p:cNvPr id="408" name="Shape 4407"/>
              <p:cNvSpPr/>
              <p:nvPr/>
            </p:nvSpPr>
            <p:spPr>
              <a:xfrm>
                <a:off x="2251011" y="2112314"/>
                <a:ext cx="19916" cy="771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10800"/>
                      <a:pt x="4320" y="10800"/>
                      <a:pt x="4320" y="21600"/>
                    </a:cubicBezTo>
                    <a:cubicBezTo>
                      <a:pt x="8640" y="21600"/>
                      <a:pt x="17280" y="21600"/>
                      <a:pt x="21600" y="10800"/>
                    </a:cubicBezTo>
                    <a:cubicBezTo>
                      <a:pt x="17280" y="21600"/>
                      <a:pt x="8640" y="21600"/>
                      <a:pt x="4320" y="21600"/>
                    </a:cubicBezTo>
                    <a:cubicBezTo>
                      <a:pt x="4320" y="10800"/>
                      <a:pt x="4320" y="108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09" name="Shape 4408"/>
              <p:cNvSpPr/>
              <p:nvPr/>
            </p:nvSpPr>
            <p:spPr>
              <a:xfrm>
                <a:off x="2235079" y="2103357"/>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10800" y="0"/>
                      <a:pt x="21600" y="21600"/>
                    </a:cubicBezTo>
                    <a:cubicBezTo>
                      <a:pt x="10800" y="0"/>
                      <a:pt x="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10" name="Shape 4409"/>
              <p:cNvSpPr/>
              <p:nvPr/>
            </p:nvSpPr>
            <p:spPr>
              <a:xfrm>
                <a:off x="2393215" y="2082157"/>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11" name="Shape 4410"/>
              <p:cNvSpPr/>
              <p:nvPr/>
            </p:nvSpPr>
            <p:spPr>
              <a:xfrm>
                <a:off x="2241862" y="2105284"/>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12" name="Shape 4411"/>
              <p:cNvSpPr/>
              <p:nvPr/>
            </p:nvSpPr>
            <p:spPr>
              <a:xfrm>
                <a:off x="2397199" y="2080229"/>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21600"/>
                      <a:pt x="0" y="21600"/>
                      <a:pt x="0" y="21600"/>
                    </a:cubicBezTo>
                    <a:cubicBezTo>
                      <a:pt x="0" y="21600"/>
                      <a:pt x="0" y="2160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13" name="Shape 4412"/>
              <p:cNvSpPr/>
              <p:nvPr/>
            </p:nvSpPr>
            <p:spPr>
              <a:xfrm>
                <a:off x="2401181" y="2078302"/>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14" name="Shape 4413"/>
              <p:cNvSpPr/>
              <p:nvPr/>
            </p:nvSpPr>
            <p:spPr>
              <a:xfrm>
                <a:off x="2111607" y="2077622"/>
                <a:ext cx="122509" cy="258259"/>
              </a:xfrm>
              <a:custGeom>
                <a:avLst/>
                <a:gdLst/>
                <a:ahLst/>
                <a:cxnLst>
                  <a:cxn ang="0">
                    <a:pos x="wd2" y="hd2"/>
                  </a:cxn>
                  <a:cxn ang="5400000">
                    <a:pos x="wd2" y="hd2"/>
                  </a:cxn>
                  <a:cxn ang="10800000">
                    <a:pos x="wd2" y="hd2"/>
                  </a:cxn>
                  <a:cxn ang="16200000">
                    <a:pos x="wd2" y="hd2"/>
                  </a:cxn>
                </a:cxnLst>
                <a:rect l="0" t="0" r="r" b="b"/>
                <a:pathLst>
                  <a:path w="21431" h="21600" extrusionOk="0">
                    <a:moveTo>
                      <a:pt x="6750" y="617"/>
                    </a:moveTo>
                    <a:cubicBezTo>
                      <a:pt x="6075" y="617"/>
                      <a:pt x="6075" y="617"/>
                      <a:pt x="6075" y="617"/>
                    </a:cubicBezTo>
                    <a:cubicBezTo>
                      <a:pt x="6075" y="617"/>
                      <a:pt x="6075" y="617"/>
                      <a:pt x="6075" y="617"/>
                    </a:cubicBezTo>
                    <a:cubicBezTo>
                      <a:pt x="6075" y="617"/>
                      <a:pt x="6075" y="617"/>
                      <a:pt x="6075" y="617"/>
                    </a:cubicBezTo>
                    <a:cubicBezTo>
                      <a:pt x="6075" y="926"/>
                      <a:pt x="5400" y="926"/>
                      <a:pt x="5400" y="926"/>
                    </a:cubicBezTo>
                    <a:cubicBezTo>
                      <a:pt x="5400" y="926"/>
                      <a:pt x="5400" y="926"/>
                      <a:pt x="5400" y="926"/>
                    </a:cubicBezTo>
                    <a:cubicBezTo>
                      <a:pt x="5400" y="926"/>
                      <a:pt x="5400" y="926"/>
                      <a:pt x="4725" y="926"/>
                    </a:cubicBezTo>
                    <a:cubicBezTo>
                      <a:pt x="4725" y="926"/>
                      <a:pt x="4725" y="926"/>
                      <a:pt x="4725" y="926"/>
                    </a:cubicBezTo>
                    <a:cubicBezTo>
                      <a:pt x="4050" y="926"/>
                      <a:pt x="4050" y="926"/>
                      <a:pt x="4050" y="926"/>
                    </a:cubicBezTo>
                    <a:cubicBezTo>
                      <a:pt x="3375" y="1851"/>
                      <a:pt x="3375" y="5554"/>
                      <a:pt x="4050" y="5863"/>
                    </a:cubicBezTo>
                    <a:cubicBezTo>
                      <a:pt x="4725" y="6480"/>
                      <a:pt x="4725" y="6789"/>
                      <a:pt x="4725" y="6789"/>
                    </a:cubicBezTo>
                    <a:cubicBezTo>
                      <a:pt x="4050" y="7406"/>
                      <a:pt x="3375" y="7406"/>
                      <a:pt x="2025" y="7406"/>
                    </a:cubicBezTo>
                    <a:cubicBezTo>
                      <a:pt x="2025" y="7406"/>
                      <a:pt x="1350" y="7406"/>
                      <a:pt x="1350" y="7406"/>
                    </a:cubicBezTo>
                    <a:cubicBezTo>
                      <a:pt x="1350" y="8331"/>
                      <a:pt x="1350" y="10183"/>
                      <a:pt x="0" y="10800"/>
                    </a:cubicBezTo>
                    <a:cubicBezTo>
                      <a:pt x="0" y="11109"/>
                      <a:pt x="675" y="11109"/>
                      <a:pt x="675" y="11417"/>
                    </a:cubicBezTo>
                    <a:cubicBezTo>
                      <a:pt x="675" y="11417"/>
                      <a:pt x="675" y="11726"/>
                      <a:pt x="1350" y="11726"/>
                    </a:cubicBezTo>
                    <a:cubicBezTo>
                      <a:pt x="1350" y="11726"/>
                      <a:pt x="1350" y="11726"/>
                      <a:pt x="1350" y="11726"/>
                    </a:cubicBezTo>
                    <a:cubicBezTo>
                      <a:pt x="1350" y="11726"/>
                      <a:pt x="1350" y="11726"/>
                      <a:pt x="2025" y="12034"/>
                    </a:cubicBezTo>
                    <a:cubicBezTo>
                      <a:pt x="2025" y="12034"/>
                      <a:pt x="2025" y="12034"/>
                      <a:pt x="2025" y="12034"/>
                    </a:cubicBezTo>
                    <a:cubicBezTo>
                      <a:pt x="2025" y="12034"/>
                      <a:pt x="2700" y="12343"/>
                      <a:pt x="2700" y="12343"/>
                    </a:cubicBezTo>
                    <a:cubicBezTo>
                      <a:pt x="3375" y="12651"/>
                      <a:pt x="4725" y="13269"/>
                      <a:pt x="5400" y="13269"/>
                    </a:cubicBezTo>
                    <a:cubicBezTo>
                      <a:pt x="5400" y="13269"/>
                      <a:pt x="6075" y="13269"/>
                      <a:pt x="6075" y="13269"/>
                    </a:cubicBezTo>
                    <a:cubicBezTo>
                      <a:pt x="6750" y="12960"/>
                      <a:pt x="8100" y="12960"/>
                      <a:pt x="9450" y="12960"/>
                    </a:cubicBezTo>
                    <a:cubicBezTo>
                      <a:pt x="11475" y="12960"/>
                      <a:pt x="12150" y="13269"/>
                      <a:pt x="12825" y="14194"/>
                    </a:cubicBezTo>
                    <a:cubicBezTo>
                      <a:pt x="13500" y="15120"/>
                      <a:pt x="12825" y="16354"/>
                      <a:pt x="12150" y="17280"/>
                    </a:cubicBezTo>
                    <a:cubicBezTo>
                      <a:pt x="11475" y="17897"/>
                      <a:pt x="11475" y="18514"/>
                      <a:pt x="11475" y="18514"/>
                    </a:cubicBezTo>
                    <a:cubicBezTo>
                      <a:pt x="11475" y="18823"/>
                      <a:pt x="11475" y="18823"/>
                      <a:pt x="11475" y="18823"/>
                    </a:cubicBezTo>
                    <a:cubicBezTo>
                      <a:pt x="12150" y="19440"/>
                      <a:pt x="13500" y="20674"/>
                      <a:pt x="15525" y="21600"/>
                    </a:cubicBezTo>
                    <a:cubicBezTo>
                      <a:pt x="14850" y="20674"/>
                      <a:pt x="15525" y="20057"/>
                      <a:pt x="16875" y="19440"/>
                    </a:cubicBezTo>
                    <a:cubicBezTo>
                      <a:pt x="17550" y="18823"/>
                      <a:pt x="18900" y="18823"/>
                      <a:pt x="19575" y="18823"/>
                    </a:cubicBezTo>
                    <a:cubicBezTo>
                      <a:pt x="20250" y="18823"/>
                      <a:pt x="20925" y="18823"/>
                      <a:pt x="20250" y="17589"/>
                    </a:cubicBezTo>
                    <a:cubicBezTo>
                      <a:pt x="20250" y="16354"/>
                      <a:pt x="20925" y="15737"/>
                      <a:pt x="20925" y="15429"/>
                    </a:cubicBezTo>
                    <a:cubicBezTo>
                      <a:pt x="21600" y="14811"/>
                      <a:pt x="21600" y="14811"/>
                      <a:pt x="20925" y="14503"/>
                    </a:cubicBezTo>
                    <a:cubicBezTo>
                      <a:pt x="20250" y="14503"/>
                      <a:pt x="20250" y="14194"/>
                      <a:pt x="20250" y="14194"/>
                    </a:cubicBezTo>
                    <a:cubicBezTo>
                      <a:pt x="19575" y="14194"/>
                      <a:pt x="19575" y="14194"/>
                      <a:pt x="19575" y="13886"/>
                    </a:cubicBezTo>
                    <a:cubicBezTo>
                      <a:pt x="19575" y="13886"/>
                      <a:pt x="19575" y="13886"/>
                      <a:pt x="18900" y="13577"/>
                    </a:cubicBezTo>
                    <a:cubicBezTo>
                      <a:pt x="18900" y="13577"/>
                      <a:pt x="18900" y="13577"/>
                      <a:pt x="18900" y="13577"/>
                    </a:cubicBezTo>
                    <a:cubicBezTo>
                      <a:pt x="18225" y="13577"/>
                      <a:pt x="18225" y="13269"/>
                      <a:pt x="17550" y="13269"/>
                    </a:cubicBezTo>
                    <a:cubicBezTo>
                      <a:pt x="16875" y="13269"/>
                      <a:pt x="16875" y="13577"/>
                      <a:pt x="15525" y="13577"/>
                    </a:cubicBezTo>
                    <a:cubicBezTo>
                      <a:pt x="15525" y="13577"/>
                      <a:pt x="15525" y="13577"/>
                      <a:pt x="15525" y="13577"/>
                    </a:cubicBezTo>
                    <a:cubicBezTo>
                      <a:pt x="12150" y="13577"/>
                      <a:pt x="8100" y="9566"/>
                      <a:pt x="7425" y="7406"/>
                    </a:cubicBezTo>
                    <a:cubicBezTo>
                      <a:pt x="6750" y="6171"/>
                      <a:pt x="7425" y="5246"/>
                      <a:pt x="8100" y="4320"/>
                    </a:cubicBezTo>
                    <a:cubicBezTo>
                      <a:pt x="8775" y="3394"/>
                      <a:pt x="9450" y="2469"/>
                      <a:pt x="8100" y="1234"/>
                    </a:cubicBezTo>
                    <a:cubicBezTo>
                      <a:pt x="7425" y="926"/>
                      <a:pt x="7425" y="309"/>
                      <a:pt x="6750" y="0"/>
                    </a:cubicBezTo>
                    <a:cubicBezTo>
                      <a:pt x="6750" y="0"/>
                      <a:pt x="6750" y="0"/>
                      <a:pt x="6750" y="0"/>
                    </a:cubicBezTo>
                    <a:cubicBezTo>
                      <a:pt x="6750" y="309"/>
                      <a:pt x="6750" y="309"/>
                      <a:pt x="6750" y="309"/>
                    </a:cubicBezTo>
                    <a:cubicBezTo>
                      <a:pt x="6750" y="617"/>
                      <a:pt x="6750" y="617"/>
                      <a:pt x="6750" y="617"/>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15" name="Shape 4414"/>
              <p:cNvSpPr/>
              <p:nvPr/>
            </p:nvSpPr>
            <p:spPr>
              <a:xfrm>
                <a:off x="2139488" y="2042931"/>
                <a:ext cx="7967" cy="154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5400"/>
                      <a:pt x="10800" y="10800"/>
                      <a:pt x="21600" y="21600"/>
                    </a:cubicBezTo>
                    <a:cubicBezTo>
                      <a:pt x="21600" y="21600"/>
                      <a:pt x="21600" y="21600"/>
                      <a:pt x="21600" y="21600"/>
                    </a:cubicBezTo>
                    <a:cubicBezTo>
                      <a:pt x="10800" y="10800"/>
                      <a:pt x="10800" y="5400"/>
                      <a:pt x="10800" y="0"/>
                    </a:cubicBezTo>
                    <a:cubicBezTo>
                      <a:pt x="10800" y="0"/>
                      <a:pt x="10800" y="0"/>
                      <a:pt x="10800" y="0"/>
                    </a:cubicBezTo>
                    <a:cubicBezTo>
                      <a:pt x="10800" y="0"/>
                      <a:pt x="0" y="0"/>
                      <a:pt x="0" y="0"/>
                    </a:cubicBezTo>
                    <a:cubicBezTo>
                      <a:pt x="0" y="0"/>
                      <a:pt x="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16" name="Shape 4415"/>
              <p:cNvSpPr/>
              <p:nvPr/>
            </p:nvSpPr>
            <p:spPr>
              <a:xfrm>
                <a:off x="2142287" y="2082157"/>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21600" y="21600"/>
                      <a:pt x="21600" y="0"/>
                    </a:cubicBezTo>
                    <a:cubicBezTo>
                      <a:pt x="21600" y="2160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17" name="Shape 4416"/>
              <p:cNvSpPr/>
              <p:nvPr/>
            </p:nvSpPr>
            <p:spPr>
              <a:xfrm>
                <a:off x="2144279" y="2082157"/>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18" name="Shape 4417"/>
              <p:cNvSpPr/>
              <p:nvPr/>
            </p:nvSpPr>
            <p:spPr>
              <a:xfrm>
                <a:off x="2144279" y="2076375"/>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19" name="Shape 4418"/>
              <p:cNvSpPr/>
              <p:nvPr/>
            </p:nvSpPr>
            <p:spPr>
              <a:xfrm>
                <a:off x="2139488" y="2042931"/>
                <a:ext cx="7967" cy="1541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0800" y="10800"/>
                      <a:pt x="10800" y="5400"/>
                      <a:pt x="0" y="0"/>
                    </a:cubicBezTo>
                    <a:cubicBezTo>
                      <a:pt x="10800" y="5400"/>
                      <a:pt x="10800" y="108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20" name="Shape 4419"/>
              <p:cNvSpPr/>
              <p:nvPr/>
            </p:nvSpPr>
            <p:spPr>
              <a:xfrm>
                <a:off x="2138304" y="2082157"/>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21" name="Shape 4420"/>
              <p:cNvSpPr/>
              <p:nvPr/>
            </p:nvSpPr>
            <p:spPr>
              <a:xfrm>
                <a:off x="2225930" y="2245976"/>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0" y="21600"/>
                      <a:pt x="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22" name="Shape 4421"/>
              <p:cNvSpPr/>
              <p:nvPr/>
            </p:nvSpPr>
            <p:spPr>
              <a:xfrm>
                <a:off x="2118389" y="2215140"/>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0" y="0"/>
                      <a:pt x="0" y="0"/>
                      <a:pt x="0" y="0"/>
                    </a:cubicBezTo>
                    <a:cubicBezTo>
                      <a:pt x="0" y="0"/>
                      <a:pt x="0" y="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23" name="Shape 4422"/>
              <p:cNvSpPr/>
              <p:nvPr/>
            </p:nvSpPr>
            <p:spPr>
              <a:xfrm>
                <a:off x="2217964" y="2238267"/>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21600"/>
                      <a:pt x="21600" y="21600"/>
                      <a:pt x="21600" y="21600"/>
                    </a:cubicBezTo>
                    <a:cubicBezTo>
                      <a:pt x="21600" y="21600"/>
                      <a:pt x="21600" y="216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24" name="Shape 4423"/>
              <p:cNvSpPr/>
              <p:nvPr/>
            </p:nvSpPr>
            <p:spPr>
              <a:xfrm>
                <a:off x="2122372" y="2218994"/>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0" y="0"/>
                      <a:pt x="0" y="0"/>
                    </a:cubicBezTo>
                    <a:cubicBezTo>
                      <a:pt x="0" y="0"/>
                      <a:pt x="216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25" name="Shape 4424"/>
              <p:cNvSpPr/>
              <p:nvPr/>
            </p:nvSpPr>
            <p:spPr>
              <a:xfrm>
                <a:off x="2211181" y="2234413"/>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0"/>
                      <a:pt x="0" y="0"/>
                    </a:cubicBezTo>
                    <a:cubicBezTo>
                      <a:pt x="10800" y="0"/>
                      <a:pt x="10800" y="21600"/>
                      <a:pt x="21600" y="21600"/>
                    </a:cubicBezTo>
                    <a:cubicBezTo>
                      <a:pt x="10800" y="21600"/>
                      <a:pt x="1080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grpSp>
        <p:grpSp>
          <p:nvGrpSpPr>
            <p:cNvPr id="115" name="Group 4619"/>
            <p:cNvGrpSpPr/>
            <p:nvPr/>
          </p:nvGrpSpPr>
          <p:grpSpPr>
            <a:xfrm>
              <a:off x="3685071" y="4259783"/>
              <a:ext cx="2008844" cy="3129926"/>
              <a:chOff x="0" y="0"/>
              <a:chExt cx="2008842" cy="3129925"/>
            </a:xfrm>
            <a:grpFill/>
          </p:grpSpPr>
          <p:grpSp>
            <p:nvGrpSpPr>
              <p:cNvPr id="212" name="Group 4581"/>
              <p:cNvGrpSpPr/>
              <p:nvPr/>
            </p:nvGrpSpPr>
            <p:grpSpPr>
              <a:xfrm>
                <a:off x="0" y="0"/>
                <a:ext cx="2008843" cy="3129926"/>
                <a:chOff x="0" y="0"/>
                <a:chExt cx="2008842" cy="3129925"/>
              </a:xfrm>
              <a:grpFill/>
            </p:grpSpPr>
            <p:sp>
              <p:nvSpPr>
                <p:cNvPr id="250" name="Shape 4426"/>
                <p:cNvSpPr/>
                <p:nvPr/>
              </p:nvSpPr>
              <p:spPr>
                <a:xfrm>
                  <a:off x="324759" y="305435"/>
                  <a:ext cx="1684084" cy="1671969"/>
                </a:xfrm>
                <a:custGeom>
                  <a:avLst/>
                  <a:gdLst/>
                  <a:ahLst/>
                  <a:cxnLst>
                    <a:cxn ang="0">
                      <a:pos x="wd2" y="hd2"/>
                    </a:cxn>
                    <a:cxn ang="5400000">
                      <a:pos x="wd2" y="hd2"/>
                    </a:cxn>
                    <a:cxn ang="10800000">
                      <a:pos x="wd2" y="hd2"/>
                    </a:cxn>
                    <a:cxn ang="16200000">
                      <a:pos x="wd2" y="hd2"/>
                    </a:cxn>
                  </a:cxnLst>
                  <a:rect l="0" t="0" r="r" b="b"/>
                  <a:pathLst>
                    <a:path w="21489" h="21588" extrusionOk="0">
                      <a:moveTo>
                        <a:pt x="10691" y="1609"/>
                      </a:moveTo>
                      <a:cubicBezTo>
                        <a:pt x="10593" y="1562"/>
                        <a:pt x="10593" y="1562"/>
                        <a:pt x="10593" y="1562"/>
                      </a:cubicBezTo>
                      <a:cubicBezTo>
                        <a:pt x="10593" y="1514"/>
                        <a:pt x="10593" y="1514"/>
                        <a:pt x="10593" y="1514"/>
                      </a:cubicBezTo>
                      <a:cubicBezTo>
                        <a:pt x="10545" y="1466"/>
                        <a:pt x="10545" y="1466"/>
                        <a:pt x="10545" y="1466"/>
                      </a:cubicBezTo>
                      <a:cubicBezTo>
                        <a:pt x="10545" y="1466"/>
                        <a:pt x="10545" y="1466"/>
                        <a:pt x="10545" y="1466"/>
                      </a:cubicBezTo>
                      <a:cubicBezTo>
                        <a:pt x="10545" y="1466"/>
                        <a:pt x="10545" y="1466"/>
                        <a:pt x="10545" y="1466"/>
                      </a:cubicBezTo>
                      <a:cubicBezTo>
                        <a:pt x="10545" y="1466"/>
                        <a:pt x="10545" y="1466"/>
                        <a:pt x="10496" y="1418"/>
                      </a:cubicBezTo>
                      <a:cubicBezTo>
                        <a:pt x="10496" y="1418"/>
                        <a:pt x="10496" y="1418"/>
                        <a:pt x="10496" y="1418"/>
                      </a:cubicBezTo>
                      <a:cubicBezTo>
                        <a:pt x="10447" y="1418"/>
                        <a:pt x="10350" y="1466"/>
                        <a:pt x="10302" y="1466"/>
                      </a:cubicBezTo>
                      <a:cubicBezTo>
                        <a:pt x="10204" y="1466"/>
                        <a:pt x="10107" y="1466"/>
                        <a:pt x="10010" y="1466"/>
                      </a:cubicBezTo>
                      <a:cubicBezTo>
                        <a:pt x="10010" y="1466"/>
                        <a:pt x="10010" y="1466"/>
                        <a:pt x="10010" y="1466"/>
                      </a:cubicBezTo>
                      <a:cubicBezTo>
                        <a:pt x="9961" y="1514"/>
                        <a:pt x="9961" y="1514"/>
                        <a:pt x="9961" y="1562"/>
                      </a:cubicBezTo>
                      <a:cubicBezTo>
                        <a:pt x="9961" y="1657"/>
                        <a:pt x="9961" y="1752"/>
                        <a:pt x="9815" y="1800"/>
                      </a:cubicBezTo>
                      <a:cubicBezTo>
                        <a:pt x="9815" y="1848"/>
                        <a:pt x="9766" y="1848"/>
                        <a:pt x="9718" y="1848"/>
                      </a:cubicBezTo>
                      <a:cubicBezTo>
                        <a:pt x="9718" y="1848"/>
                        <a:pt x="9718" y="1848"/>
                        <a:pt x="9718" y="1848"/>
                      </a:cubicBezTo>
                      <a:cubicBezTo>
                        <a:pt x="9718" y="1848"/>
                        <a:pt x="9718" y="1848"/>
                        <a:pt x="9718" y="1848"/>
                      </a:cubicBezTo>
                      <a:cubicBezTo>
                        <a:pt x="9718" y="1848"/>
                        <a:pt x="9718" y="1848"/>
                        <a:pt x="9718" y="1848"/>
                      </a:cubicBezTo>
                      <a:cubicBezTo>
                        <a:pt x="9474" y="1800"/>
                        <a:pt x="9474" y="1800"/>
                        <a:pt x="9474" y="1800"/>
                      </a:cubicBezTo>
                      <a:cubicBezTo>
                        <a:pt x="9474" y="1800"/>
                        <a:pt x="9474" y="1800"/>
                        <a:pt x="9474" y="1800"/>
                      </a:cubicBezTo>
                      <a:cubicBezTo>
                        <a:pt x="9474" y="1800"/>
                        <a:pt x="9474" y="1800"/>
                        <a:pt x="9474" y="1800"/>
                      </a:cubicBezTo>
                      <a:cubicBezTo>
                        <a:pt x="9474" y="1800"/>
                        <a:pt x="9474" y="1800"/>
                        <a:pt x="9474" y="1800"/>
                      </a:cubicBezTo>
                      <a:cubicBezTo>
                        <a:pt x="9426" y="1800"/>
                        <a:pt x="9426" y="1800"/>
                        <a:pt x="9377" y="1800"/>
                      </a:cubicBezTo>
                      <a:cubicBezTo>
                        <a:pt x="9377" y="1752"/>
                        <a:pt x="9377" y="1752"/>
                        <a:pt x="9329" y="1752"/>
                      </a:cubicBezTo>
                      <a:cubicBezTo>
                        <a:pt x="9280" y="1752"/>
                        <a:pt x="9231" y="1752"/>
                        <a:pt x="9183" y="1752"/>
                      </a:cubicBezTo>
                      <a:cubicBezTo>
                        <a:pt x="9134" y="1848"/>
                        <a:pt x="9085" y="1848"/>
                        <a:pt x="9037" y="1895"/>
                      </a:cubicBezTo>
                      <a:cubicBezTo>
                        <a:pt x="9037" y="1895"/>
                        <a:pt x="8988" y="1895"/>
                        <a:pt x="8988" y="1895"/>
                      </a:cubicBezTo>
                      <a:cubicBezTo>
                        <a:pt x="8939" y="1895"/>
                        <a:pt x="8939" y="1895"/>
                        <a:pt x="8939" y="1895"/>
                      </a:cubicBezTo>
                      <a:cubicBezTo>
                        <a:pt x="8891" y="1991"/>
                        <a:pt x="8745" y="1991"/>
                        <a:pt x="8647" y="2038"/>
                      </a:cubicBezTo>
                      <a:cubicBezTo>
                        <a:pt x="8599" y="2038"/>
                        <a:pt x="8550" y="2038"/>
                        <a:pt x="8550" y="2038"/>
                      </a:cubicBezTo>
                      <a:cubicBezTo>
                        <a:pt x="8502" y="2086"/>
                        <a:pt x="8453" y="2134"/>
                        <a:pt x="8356" y="2134"/>
                      </a:cubicBezTo>
                      <a:cubicBezTo>
                        <a:pt x="8307" y="2134"/>
                        <a:pt x="8307" y="2134"/>
                        <a:pt x="8307" y="2134"/>
                      </a:cubicBezTo>
                      <a:cubicBezTo>
                        <a:pt x="8161" y="2086"/>
                        <a:pt x="8015" y="2038"/>
                        <a:pt x="7820" y="1848"/>
                      </a:cubicBezTo>
                      <a:cubicBezTo>
                        <a:pt x="7626" y="1609"/>
                        <a:pt x="7577" y="1275"/>
                        <a:pt x="7577" y="1085"/>
                      </a:cubicBezTo>
                      <a:cubicBezTo>
                        <a:pt x="7577" y="989"/>
                        <a:pt x="7626" y="799"/>
                        <a:pt x="7723" y="751"/>
                      </a:cubicBezTo>
                      <a:cubicBezTo>
                        <a:pt x="7772" y="703"/>
                        <a:pt x="7772" y="656"/>
                        <a:pt x="7772" y="608"/>
                      </a:cubicBezTo>
                      <a:cubicBezTo>
                        <a:pt x="7772" y="560"/>
                        <a:pt x="7772" y="465"/>
                        <a:pt x="7674" y="465"/>
                      </a:cubicBezTo>
                      <a:cubicBezTo>
                        <a:pt x="7529" y="417"/>
                        <a:pt x="7529" y="274"/>
                        <a:pt x="7529" y="131"/>
                      </a:cubicBezTo>
                      <a:cubicBezTo>
                        <a:pt x="7529" y="36"/>
                        <a:pt x="7529" y="36"/>
                        <a:pt x="7480" y="36"/>
                      </a:cubicBezTo>
                      <a:cubicBezTo>
                        <a:pt x="7480" y="-12"/>
                        <a:pt x="7480" y="-12"/>
                        <a:pt x="7431" y="36"/>
                      </a:cubicBezTo>
                      <a:cubicBezTo>
                        <a:pt x="7431" y="36"/>
                        <a:pt x="7431" y="36"/>
                        <a:pt x="7431" y="36"/>
                      </a:cubicBezTo>
                      <a:cubicBezTo>
                        <a:pt x="7431" y="36"/>
                        <a:pt x="7431" y="36"/>
                        <a:pt x="7431" y="36"/>
                      </a:cubicBezTo>
                      <a:cubicBezTo>
                        <a:pt x="7431" y="36"/>
                        <a:pt x="7431" y="36"/>
                        <a:pt x="7431" y="36"/>
                      </a:cubicBezTo>
                      <a:cubicBezTo>
                        <a:pt x="7431" y="36"/>
                        <a:pt x="7431" y="36"/>
                        <a:pt x="7431" y="36"/>
                      </a:cubicBezTo>
                      <a:cubicBezTo>
                        <a:pt x="7383" y="36"/>
                        <a:pt x="7383" y="83"/>
                        <a:pt x="7383" y="83"/>
                      </a:cubicBezTo>
                      <a:cubicBezTo>
                        <a:pt x="7383" y="83"/>
                        <a:pt x="7383" y="83"/>
                        <a:pt x="7383" y="83"/>
                      </a:cubicBezTo>
                      <a:cubicBezTo>
                        <a:pt x="7383" y="131"/>
                        <a:pt x="7383" y="131"/>
                        <a:pt x="7383" y="131"/>
                      </a:cubicBezTo>
                      <a:cubicBezTo>
                        <a:pt x="7334" y="131"/>
                        <a:pt x="7334" y="179"/>
                        <a:pt x="7334" y="226"/>
                      </a:cubicBezTo>
                      <a:cubicBezTo>
                        <a:pt x="7334" y="226"/>
                        <a:pt x="7334" y="226"/>
                        <a:pt x="7334" y="226"/>
                      </a:cubicBezTo>
                      <a:cubicBezTo>
                        <a:pt x="7334" y="226"/>
                        <a:pt x="7334" y="226"/>
                        <a:pt x="7334" y="226"/>
                      </a:cubicBezTo>
                      <a:cubicBezTo>
                        <a:pt x="7285" y="274"/>
                        <a:pt x="7237" y="274"/>
                        <a:pt x="7188" y="322"/>
                      </a:cubicBezTo>
                      <a:cubicBezTo>
                        <a:pt x="7139" y="322"/>
                        <a:pt x="7091" y="369"/>
                        <a:pt x="6993" y="417"/>
                      </a:cubicBezTo>
                      <a:cubicBezTo>
                        <a:pt x="6799" y="513"/>
                        <a:pt x="6604" y="608"/>
                        <a:pt x="6458" y="560"/>
                      </a:cubicBezTo>
                      <a:cubicBezTo>
                        <a:pt x="6458" y="560"/>
                        <a:pt x="6410" y="560"/>
                        <a:pt x="6410" y="560"/>
                      </a:cubicBezTo>
                      <a:cubicBezTo>
                        <a:pt x="6312" y="560"/>
                        <a:pt x="6215" y="608"/>
                        <a:pt x="6215" y="703"/>
                      </a:cubicBezTo>
                      <a:cubicBezTo>
                        <a:pt x="6215" y="846"/>
                        <a:pt x="6118" y="894"/>
                        <a:pt x="6020" y="894"/>
                      </a:cubicBezTo>
                      <a:cubicBezTo>
                        <a:pt x="5923" y="894"/>
                        <a:pt x="5826" y="799"/>
                        <a:pt x="5777" y="703"/>
                      </a:cubicBezTo>
                      <a:cubicBezTo>
                        <a:pt x="5777" y="703"/>
                        <a:pt x="5680" y="656"/>
                        <a:pt x="5631" y="656"/>
                      </a:cubicBezTo>
                      <a:cubicBezTo>
                        <a:pt x="5534" y="656"/>
                        <a:pt x="5388" y="656"/>
                        <a:pt x="5339" y="560"/>
                      </a:cubicBezTo>
                      <a:cubicBezTo>
                        <a:pt x="5339" y="560"/>
                        <a:pt x="5291" y="560"/>
                        <a:pt x="5193" y="560"/>
                      </a:cubicBezTo>
                      <a:cubicBezTo>
                        <a:pt x="5339" y="703"/>
                        <a:pt x="5339" y="846"/>
                        <a:pt x="5339" y="989"/>
                      </a:cubicBezTo>
                      <a:cubicBezTo>
                        <a:pt x="5339" y="1037"/>
                        <a:pt x="5388" y="1037"/>
                        <a:pt x="5388" y="1085"/>
                      </a:cubicBezTo>
                      <a:cubicBezTo>
                        <a:pt x="5437" y="1132"/>
                        <a:pt x="5485" y="1180"/>
                        <a:pt x="5485" y="1323"/>
                      </a:cubicBezTo>
                      <a:cubicBezTo>
                        <a:pt x="5485" y="1323"/>
                        <a:pt x="5485" y="1323"/>
                        <a:pt x="5485" y="1323"/>
                      </a:cubicBezTo>
                      <a:cubicBezTo>
                        <a:pt x="5534" y="1323"/>
                        <a:pt x="5534" y="1323"/>
                        <a:pt x="5534" y="1323"/>
                      </a:cubicBezTo>
                      <a:cubicBezTo>
                        <a:pt x="5583" y="1323"/>
                        <a:pt x="5631" y="1275"/>
                        <a:pt x="5680" y="1275"/>
                      </a:cubicBezTo>
                      <a:cubicBezTo>
                        <a:pt x="5777" y="1275"/>
                        <a:pt x="5874" y="1371"/>
                        <a:pt x="5874" y="1466"/>
                      </a:cubicBezTo>
                      <a:cubicBezTo>
                        <a:pt x="5874" y="1562"/>
                        <a:pt x="5777" y="1657"/>
                        <a:pt x="5631" y="1705"/>
                      </a:cubicBezTo>
                      <a:cubicBezTo>
                        <a:pt x="5485" y="1752"/>
                        <a:pt x="5437" y="1800"/>
                        <a:pt x="5388" y="1943"/>
                      </a:cubicBezTo>
                      <a:cubicBezTo>
                        <a:pt x="5339" y="2086"/>
                        <a:pt x="5242" y="2086"/>
                        <a:pt x="5145" y="2086"/>
                      </a:cubicBezTo>
                      <a:cubicBezTo>
                        <a:pt x="5096" y="2086"/>
                        <a:pt x="5047" y="2134"/>
                        <a:pt x="4999" y="2134"/>
                      </a:cubicBezTo>
                      <a:cubicBezTo>
                        <a:pt x="4999" y="2181"/>
                        <a:pt x="4999" y="2181"/>
                        <a:pt x="4999" y="2181"/>
                      </a:cubicBezTo>
                      <a:cubicBezTo>
                        <a:pt x="4853" y="2277"/>
                        <a:pt x="4756" y="2372"/>
                        <a:pt x="4610" y="2372"/>
                      </a:cubicBezTo>
                      <a:cubicBezTo>
                        <a:pt x="4610" y="2372"/>
                        <a:pt x="4561" y="2372"/>
                        <a:pt x="4512" y="2372"/>
                      </a:cubicBezTo>
                      <a:cubicBezTo>
                        <a:pt x="4512" y="2324"/>
                        <a:pt x="4464" y="2324"/>
                        <a:pt x="4464" y="2324"/>
                      </a:cubicBezTo>
                      <a:cubicBezTo>
                        <a:pt x="4464" y="2324"/>
                        <a:pt x="4366" y="2372"/>
                        <a:pt x="4318" y="2420"/>
                      </a:cubicBezTo>
                      <a:cubicBezTo>
                        <a:pt x="4318" y="2420"/>
                        <a:pt x="4269" y="2420"/>
                        <a:pt x="4269" y="2420"/>
                      </a:cubicBezTo>
                      <a:cubicBezTo>
                        <a:pt x="4269" y="2420"/>
                        <a:pt x="4269" y="2420"/>
                        <a:pt x="4269" y="2420"/>
                      </a:cubicBezTo>
                      <a:cubicBezTo>
                        <a:pt x="4220" y="2420"/>
                        <a:pt x="4220" y="2420"/>
                        <a:pt x="4172" y="2420"/>
                      </a:cubicBezTo>
                      <a:cubicBezTo>
                        <a:pt x="4172" y="2420"/>
                        <a:pt x="4172" y="2420"/>
                        <a:pt x="4172" y="2420"/>
                      </a:cubicBezTo>
                      <a:cubicBezTo>
                        <a:pt x="4172" y="2420"/>
                        <a:pt x="4172" y="2420"/>
                        <a:pt x="4172" y="2420"/>
                      </a:cubicBezTo>
                      <a:cubicBezTo>
                        <a:pt x="4172" y="2467"/>
                        <a:pt x="4123" y="2420"/>
                        <a:pt x="4074" y="2420"/>
                      </a:cubicBezTo>
                      <a:cubicBezTo>
                        <a:pt x="4074" y="2420"/>
                        <a:pt x="4074" y="2420"/>
                        <a:pt x="4074" y="2420"/>
                      </a:cubicBezTo>
                      <a:cubicBezTo>
                        <a:pt x="4026" y="2372"/>
                        <a:pt x="4026" y="2372"/>
                        <a:pt x="4026" y="2372"/>
                      </a:cubicBezTo>
                      <a:cubicBezTo>
                        <a:pt x="4026" y="2372"/>
                        <a:pt x="4026" y="2372"/>
                        <a:pt x="3977" y="2372"/>
                      </a:cubicBezTo>
                      <a:cubicBezTo>
                        <a:pt x="3977" y="2372"/>
                        <a:pt x="3977" y="2324"/>
                        <a:pt x="3929" y="2324"/>
                      </a:cubicBezTo>
                      <a:cubicBezTo>
                        <a:pt x="3929" y="2324"/>
                        <a:pt x="3929" y="2324"/>
                        <a:pt x="3929" y="2324"/>
                      </a:cubicBezTo>
                      <a:cubicBezTo>
                        <a:pt x="3880" y="2277"/>
                        <a:pt x="3880" y="2277"/>
                        <a:pt x="3880" y="2277"/>
                      </a:cubicBezTo>
                      <a:cubicBezTo>
                        <a:pt x="3831" y="2229"/>
                        <a:pt x="3783" y="2134"/>
                        <a:pt x="3685" y="2038"/>
                      </a:cubicBezTo>
                      <a:cubicBezTo>
                        <a:pt x="3685" y="1991"/>
                        <a:pt x="3637" y="1943"/>
                        <a:pt x="3637" y="1943"/>
                      </a:cubicBezTo>
                      <a:cubicBezTo>
                        <a:pt x="3637" y="1895"/>
                        <a:pt x="3637" y="1895"/>
                        <a:pt x="3588" y="1895"/>
                      </a:cubicBezTo>
                      <a:cubicBezTo>
                        <a:pt x="3588" y="1848"/>
                        <a:pt x="3539" y="1800"/>
                        <a:pt x="3491" y="1800"/>
                      </a:cubicBezTo>
                      <a:cubicBezTo>
                        <a:pt x="3491" y="1752"/>
                        <a:pt x="3491" y="1752"/>
                        <a:pt x="3491" y="1752"/>
                      </a:cubicBezTo>
                      <a:cubicBezTo>
                        <a:pt x="3491" y="1752"/>
                        <a:pt x="3491" y="1752"/>
                        <a:pt x="3491" y="1752"/>
                      </a:cubicBezTo>
                      <a:cubicBezTo>
                        <a:pt x="3442" y="1800"/>
                        <a:pt x="3442" y="1800"/>
                        <a:pt x="3393" y="1800"/>
                      </a:cubicBezTo>
                      <a:cubicBezTo>
                        <a:pt x="3296" y="1848"/>
                        <a:pt x="3150" y="1895"/>
                        <a:pt x="3053" y="1895"/>
                      </a:cubicBezTo>
                      <a:cubicBezTo>
                        <a:pt x="3053" y="1895"/>
                        <a:pt x="3004" y="1895"/>
                        <a:pt x="3004" y="1895"/>
                      </a:cubicBezTo>
                      <a:cubicBezTo>
                        <a:pt x="2956" y="1895"/>
                        <a:pt x="2907" y="1895"/>
                        <a:pt x="2858" y="1895"/>
                      </a:cubicBezTo>
                      <a:cubicBezTo>
                        <a:pt x="2761" y="1895"/>
                        <a:pt x="2664" y="1895"/>
                        <a:pt x="2566" y="1895"/>
                      </a:cubicBezTo>
                      <a:cubicBezTo>
                        <a:pt x="2372" y="1895"/>
                        <a:pt x="2274" y="1895"/>
                        <a:pt x="2226" y="1895"/>
                      </a:cubicBezTo>
                      <a:cubicBezTo>
                        <a:pt x="2226" y="1943"/>
                        <a:pt x="2274" y="1991"/>
                        <a:pt x="2274" y="2038"/>
                      </a:cubicBezTo>
                      <a:cubicBezTo>
                        <a:pt x="2274" y="2038"/>
                        <a:pt x="2323" y="2086"/>
                        <a:pt x="2323" y="2086"/>
                      </a:cubicBezTo>
                      <a:cubicBezTo>
                        <a:pt x="2420" y="2086"/>
                        <a:pt x="2566" y="2134"/>
                        <a:pt x="2566" y="2229"/>
                      </a:cubicBezTo>
                      <a:cubicBezTo>
                        <a:pt x="2615" y="2324"/>
                        <a:pt x="2566" y="2372"/>
                        <a:pt x="2469" y="2467"/>
                      </a:cubicBezTo>
                      <a:cubicBezTo>
                        <a:pt x="2372" y="2515"/>
                        <a:pt x="2274" y="2515"/>
                        <a:pt x="2226" y="2563"/>
                      </a:cubicBezTo>
                      <a:cubicBezTo>
                        <a:pt x="2177" y="2563"/>
                        <a:pt x="2177" y="2563"/>
                        <a:pt x="2177" y="2563"/>
                      </a:cubicBezTo>
                      <a:cubicBezTo>
                        <a:pt x="2177" y="2563"/>
                        <a:pt x="2129" y="2563"/>
                        <a:pt x="2129" y="2658"/>
                      </a:cubicBezTo>
                      <a:cubicBezTo>
                        <a:pt x="2129" y="2801"/>
                        <a:pt x="2226" y="2897"/>
                        <a:pt x="2323" y="3040"/>
                      </a:cubicBezTo>
                      <a:cubicBezTo>
                        <a:pt x="2420" y="3183"/>
                        <a:pt x="2566" y="3373"/>
                        <a:pt x="2469" y="3564"/>
                      </a:cubicBezTo>
                      <a:cubicBezTo>
                        <a:pt x="2420" y="3707"/>
                        <a:pt x="2372" y="4136"/>
                        <a:pt x="2372" y="4279"/>
                      </a:cubicBezTo>
                      <a:cubicBezTo>
                        <a:pt x="2372" y="4279"/>
                        <a:pt x="2372" y="4279"/>
                        <a:pt x="2372" y="4279"/>
                      </a:cubicBezTo>
                      <a:cubicBezTo>
                        <a:pt x="2372" y="4375"/>
                        <a:pt x="2323" y="4852"/>
                        <a:pt x="2177" y="5042"/>
                      </a:cubicBezTo>
                      <a:cubicBezTo>
                        <a:pt x="2226" y="5090"/>
                        <a:pt x="2226" y="5090"/>
                        <a:pt x="2226" y="5090"/>
                      </a:cubicBezTo>
                      <a:cubicBezTo>
                        <a:pt x="2080" y="5090"/>
                        <a:pt x="2080" y="5090"/>
                        <a:pt x="2080" y="5090"/>
                      </a:cubicBezTo>
                      <a:cubicBezTo>
                        <a:pt x="2080" y="5090"/>
                        <a:pt x="2031" y="5090"/>
                        <a:pt x="2031" y="5090"/>
                      </a:cubicBezTo>
                      <a:cubicBezTo>
                        <a:pt x="1983" y="5090"/>
                        <a:pt x="1983" y="5090"/>
                        <a:pt x="1983" y="5090"/>
                      </a:cubicBezTo>
                      <a:cubicBezTo>
                        <a:pt x="1983" y="5090"/>
                        <a:pt x="1983" y="5090"/>
                        <a:pt x="1983" y="5090"/>
                      </a:cubicBezTo>
                      <a:cubicBezTo>
                        <a:pt x="1934" y="5090"/>
                        <a:pt x="1934" y="5090"/>
                        <a:pt x="1885" y="5090"/>
                      </a:cubicBezTo>
                      <a:cubicBezTo>
                        <a:pt x="1837" y="5090"/>
                        <a:pt x="1788" y="5042"/>
                        <a:pt x="1788" y="5042"/>
                      </a:cubicBezTo>
                      <a:cubicBezTo>
                        <a:pt x="1739" y="5042"/>
                        <a:pt x="1739" y="5042"/>
                        <a:pt x="1691" y="5090"/>
                      </a:cubicBezTo>
                      <a:cubicBezTo>
                        <a:pt x="1691" y="5090"/>
                        <a:pt x="1691" y="5090"/>
                        <a:pt x="1642" y="5090"/>
                      </a:cubicBezTo>
                      <a:cubicBezTo>
                        <a:pt x="1545" y="5185"/>
                        <a:pt x="1399" y="5233"/>
                        <a:pt x="1302" y="5233"/>
                      </a:cubicBezTo>
                      <a:cubicBezTo>
                        <a:pt x="1204" y="5281"/>
                        <a:pt x="1107" y="5281"/>
                        <a:pt x="1010" y="5328"/>
                      </a:cubicBezTo>
                      <a:cubicBezTo>
                        <a:pt x="864" y="5424"/>
                        <a:pt x="766" y="5471"/>
                        <a:pt x="669" y="5519"/>
                      </a:cubicBezTo>
                      <a:cubicBezTo>
                        <a:pt x="572" y="5519"/>
                        <a:pt x="523" y="5567"/>
                        <a:pt x="523" y="5614"/>
                      </a:cubicBezTo>
                      <a:cubicBezTo>
                        <a:pt x="523" y="5710"/>
                        <a:pt x="474" y="5805"/>
                        <a:pt x="426" y="5901"/>
                      </a:cubicBezTo>
                      <a:cubicBezTo>
                        <a:pt x="377" y="5948"/>
                        <a:pt x="329" y="5996"/>
                        <a:pt x="377" y="6091"/>
                      </a:cubicBezTo>
                      <a:cubicBezTo>
                        <a:pt x="426" y="6282"/>
                        <a:pt x="280" y="6330"/>
                        <a:pt x="231" y="6377"/>
                      </a:cubicBezTo>
                      <a:cubicBezTo>
                        <a:pt x="183" y="6377"/>
                        <a:pt x="134" y="6425"/>
                        <a:pt x="85" y="6473"/>
                      </a:cubicBezTo>
                      <a:cubicBezTo>
                        <a:pt x="37" y="6520"/>
                        <a:pt x="37" y="6520"/>
                        <a:pt x="85" y="6568"/>
                      </a:cubicBezTo>
                      <a:cubicBezTo>
                        <a:pt x="85" y="6616"/>
                        <a:pt x="85" y="6711"/>
                        <a:pt x="37" y="6807"/>
                      </a:cubicBezTo>
                      <a:cubicBezTo>
                        <a:pt x="-12" y="6807"/>
                        <a:pt x="-12" y="6854"/>
                        <a:pt x="37" y="6902"/>
                      </a:cubicBezTo>
                      <a:cubicBezTo>
                        <a:pt x="37" y="6950"/>
                        <a:pt x="85" y="7045"/>
                        <a:pt x="134" y="7093"/>
                      </a:cubicBezTo>
                      <a:cubicBezTo>
                        <a:pt x="183" y="7140"/>
                        <a:pt x="183" y="7140"/>
                        <a:pt x="183" y="7140"/>
                      </a:cubicBezTo>
                      <a:cubicBezTo>
                        <a:pt x="183" y="7188"/>
                        <a:pt x="231" y="7236"/>
                        <a:pt x="231" y="7236"/>
                      </a:cubicBezTo>
                      <a:cubicBezTo>
                        <a:pt x="329" y="7379"/>
                        <a:pt x="426" y="7522"/>
                        <a:pt x="426" y="7665"/>
                      </a:cubicBezTo>
                      <a:cubicBezTo>
                        <a:pt x="426" y="7713"/>
                        <a:pt x="426" y="7713"/>
                        <a:pt x="426" y="7760"/>
                      </a:cubicBezTo>
                      <a:cubicBezTo>
                        <a:pt x="474" y="7760"/>
                        <a:pt x="523" y="7760"/>
                        <a:pt x="572" y="7760"/>
                      </a:cubicBezTo>
                      <a:cubicBezTo>
                        <a:pt x="620" y="7760"/>
                        <a:pt x="620" y="7760"/>
                        <a:pt x="620" y="7760"/>
                      </a:cubicBezTo>
                      <a:cubicBezTo>
                        <a:pt x="718" y="7760"/>
                        <a:pt x="766" y="7903"/>
                        <a:pt x="766" y="7951"/>
                      </a:cubicBezTo>
                      <a:cubicBezTo>
                        <a:pt x="815" y="8046"/>
                        <a:pt x="815" y="8094"/>
                        <a:pt x="864" y="8094"/>
                      </a:cubicBezTo>
                      <a:cubicBezTo>
                        <a:pt x="961" y="8094"/>
                        <a:pt x="1010" y="8094"/>
                        <a:pt x="1058" y="8094"/>
                      </a:cubicBezTo>
                      <a:cubicBezTo>
                        <a:pt x="1156" y="8094"/>
                        <a:pt x="1204" y="8094"/>
                        <a:pt x="1253" y="8094"/>
                      </a:cubicBezTo>
                      <a:cubicBezTo>
                        <a:pt x="1350" y="8094"/>
                        <a:pt x="1350" y="8046"/>
                        <a:pt x="1399" y="8046"/>
                      </a:cubicBezTo>
                      <a:cubicBezTo>
                        <a:pt x="1447" y="7951"/>
                        <a:pt x="1545" y="7856"/>
                        <a:pt x="1642" y="7856"/>
                      </a:cubicBezTo>
                      <a:cubicBezTo>
                        <a:pt x="1691" y="7856"/>
                        <a:pt x="1788" y="7856"/>
                        <a:pt x="1788" y="8046"/>
                      </a:cubicBezTo>
                      <a:cubicBezTo>
                        <a:pt x="1788" y="8094"/>
                        <a:pt x="1788" y="8094"/>
                        <a:pt x="1788" y="8142"/>
                      </a:cubicBezTo>
                      <a:cubicBezTo>
                        <a:pt x="1788" y="8285"/>
                        <a:pt x="1788" y="8571"/>
                        <a:pt x="1837" y="8666"/>
                      </a:cubicBezTo>
                      <a:cubicBezTo>
                        <a:pt x="1934" y="8618"/>
                        <a:pt x="2080" y="8618"/>
                        <a:pt x="2129" y="8618"/>
                      </a:cubicBezTo>
                      <a:cubicBezTo>
                        <a:pt x="2177" y="8618"/>
                        <a:pt x="2177" y="8618"/>
                        <a:pt x="2226" y="8618"/>
                      </a:cubicBezTo>
                      <a:cubicBezTo>
                        <a:pt x="2226" y="8618"/>
                        <a:pt x="2226" y="8618"/>
                        <a:pt x="2226" y="8618"/>
                      </a:cubicBezTo>
                      <a:cubicBezTo>
                        <a:pt x="2372" y="8618"/>
                        <a:pt x="2372" y="8618"/>
                        <a:pt x="2372" y="8618"/>
                      </a:cubicBezTo>
                      <a:cubicBezTo>
                        <a:pt x="2372" y="8618"/>
                        <a:pt x="2372" y="8618"/>
                        <a:pt x="2420" y="8618"/>
                      </a:cubicBezTo>
                      <a:cubicBezTo>
                        <a:pt x="2420" y="8618"/>
                        <a:pt x="2420" y="8618"/>
                        <a:pt x="2420" y="8618"/>
                      </a:cubicBezTo>
                      <a:cubicBezTo>
                        <a:pt x="2420" y="8618"/>
                        <a:pt x="2420" y="8618"/>
                        <a:pt x="2420" y="8618"/>
                      </a:cubicBezTo>
                      <a:cubicBezTo>
                        <a:pt x="2469" y="8618"/>
                        <a:pt x="2518" y="8666"/>
                        <a:pt x="2566" y="8666"/>
                      </a:cubicBezTo>
                      <a:cubicBezTo>
                        <a:pt x="2566" y="8666"/>
                        <a:pt x="2566" y="8666"/>
                        <a:pt x="2566" y="8666"/>
                      </a:cubicBezTo>
                      <a:cubicBezTo>
                        <a:pt x="2615" y="8666"/>
                        <a:pt x="2615" y="8666"/>
                        <a:pt x="2664" y="8666"/>
                      </a:cubicBezTo>
                      <a:cubicBezTo>
                        <a:pt x="2664" y="8666"/>
                        <a:pt x="2664" y="8666"/>
                        <a:pt x="2664" y="8666"/>
                      </a:cubicBezTo>
                      <a:cubicBezTo>
                        <a:pt x="2761" y="8714"/>
                        <a:pt x="2858" y="8666"/>
                        <a:pt x="2956" y="8571"/>
                      </a:cubicBezTo>
                      <a:cubicBezTo>
                        <a:pt x="3053" y="8523"/>
                        <a:pt x="3102" y="8475"/>
                        <a:pt x="3199" y="8428"/>
                      </a:cubicBezTo>
                      <a:cubicBezTo>
                        <a:pt x="3296" y="8428"/>
                        <a:pt x="3345" y="8380"/>
                        <a:pt x="3442" y="8332"/>
                      </a:cubicBezTo>
                      <a:cubicBezTo>
                        <a:pt x="3491" y="8285"/>
                        <a:pt x="3539" y="8285"/>
                        <a:pt x="3588" y="8237"/>
                      </a:cubicBezTo>
                      <a:cubicBezTo>
                        <a:pt x="3783" y="8142"/>
                        <a:pt x="3929" y="8046"/>
                        <a:pt x="4123" y="8046"/>
                      </a:cubicBezTo>
                      <a:cubicBezTo>
                        <a:pt x="4220" y="8046"/>
                        <a:pt x="4269" y="7999"/>
                        <a:pt x="4366" y="7999"/>
                      </a:cubicBezTo>
                      <a:cubicBezTo>
                        <a:pt x="4415" y="7999"/>
                        <a:pt x="4512" y="7999"/>
                        <a:pt x="4561" y="7999"/>
                      </a:cubicBezTo>
                      <a:cubicBezTo>
                        <a:pt x="4610" y="7999"/>
                        <a:pt x="4707" y="7999"/>
                        <a:pt x="4756" y="8046"/>
                      </a:cubicBezTo>
                      <a:cubicBezTo>
                        <a:pt x="4756" y="8046"/>
                        <a:pt x="4756" y="8094"/>
                        <a:pt x="4756" y="8142"/>
                      </a:cubicBezTo>
                      <a:cubicBezTo>
                        <a:pt x="4756" y="8142"/>
                        <a:pt x="4756" y="8142"/>
                        <a:pt x="4756" y="8189"/>
                      </a:cubicBezTo>
                      <a:cubicBezTo>
                        <a:pt x="4707" y="8332"/>
                        <a:pt x="4658" y="8857"/>
                        <a:pt x="4902" y="9143"/>
                      </a:cubicBezTo>
                      <a:cubicBezTo>
                        <a:pt x="5096" y="9381"/>
                        <a:pt x="5242" y="9477"/>
                        <a:pt x="5339" y="9477"/>
                      </a:cubicBezTo>
                      <a:cubicBezTo>
                        <a:pt x="5388" y="9477"/>
                        <a:pt x="5437" y="9477"/>
                        <a:pt x="5485" y="9477"/>
                      </a:cubicBezTo>
                      <a:cubicBezTo>
                        <a:pt x="5534" y="9477"/>
                        <a:pt x="5534" y="9477"/>
                        <a:pt x="5583" y="9477"/>
                      </a:cubicBezTo>
                      <a:cubicBezTo>
                        <a:pt x="5680" y="9477"/>
                        <a:pt x="5729" y="9524"/>
                        <a:pt x="5777" y="9524"/>
                      </a:cubicBezTo>
                      <a:cubicBezTo>
                        <a:pt x="5777" y="9572"/>
                        <a:pt x="5826" y="9572"/>
                        <a:pt x="5826" y="9572"/>
                      </a:cubicBezTo>
                      <a:cubicBezTo>
                        <a:pt x="5874" y="9572"/>
                        <a:pt x="5874" y="9572"/>
                        <a:pt x="5874" y="9572"/>
                      </a:cubicBezTo>
                      <a:cubicBezTo>
                        <a:pt x="6069" y="9572"/>
                        <a:pt x="6069" y="9667"/>
                        <a:pt x="6069" y="9715"/>
                      </a:cubicBezTo>
                      <a:cubicBezTo>
                        <a:pt x="6118" y="9763"/>
                        <a:pt x="6118" y="9763"/>
                        <a:pt x="6118" y="9763"/>
                      </a:cubicBezTo>
                      <a:cubicBezTo>
                        <a:pt x="6166" y="9763"/>
                        <a:pt x="6264" y="9763"/>
                        <a:pt x="6312" y="9763"/>
                      </a:cubicBezTo>
                      <a:cubicBezTo>
                        <a:pt x="6556" y="9811"/>
                        <a:pt x="6653" y="9906"/>
                        <a:pt x="6653" y="10049"/>
                      </a:cubicBezTo>
                      <a:cubicBezTo>
                        <a:pt x="6653" y="10049"/>
                        <a:pt x="6702" y="10049"/>
                        <a:pt x="6750" y="10049"/>
                      </a:cubicBezTo>
                      <a:cubicBezTo>
                        <a:pt x="6750" y="10049"/>
                        <a:pt x="6750" y="10049"/>
                        <a:pt x="6799" y="10049"/>
                      </a:cubicBezTo>
                      <a:cubicBezTo>
                        <a:pt x="6799" y="10049"/>
                        <a:pt x="6847" y="10049"/>
                        <a:pt x="6896" y="10049"/>
                      </a:cubicBezTo>
                      <a:cubicBezTo>
                        <a:pt x="6993" y="10049"/>
                        <a:pt x="7139" y="10049"/>
                        <a:pt x="7237" y="10097"/>
                      </a:cubicBezTo>
                      <a:cubicBezTo>
                        <a:pt x="7237" y="10144"/>
                        <a:pt x="7237" y="10144"/>
                        <a:pt x="7237" y="10144"/>
                      </a:cubicBezTo>
                      <a:cubicBezTo>
                        <a:pt x="7383" y="10240"/>
                        <a:pt x="7480" y="10335"/>
                        <a:pt x="7480" y="10573"/>
                      </a:cubicBezTo>
                      <a:cubicBezTo>
                        <a:pt x="7480" y="10621"/>
                        <a:pt x="7480" y="10669"/>
                        <a:pt x="7529" y="10716"/>
                      </a:cubicBezTo>
                      <a:cubicBezTo>
                        <a:pt x="7577" y="10812"/>
                        <a:pt x="7626" y="10860"/>
                        <a:pt x="7577" y="10955"/>
                      </a:cubicBezTo>
                      <a:cubicBezTo>
                        <a:pt x="7577" y="11003"/>
                        <a:pt x="7529" y="11003"/>
                        <a:pt x="7480" y="11050"/>
                      </a:cubicBezTo>
                      <a:cubicBezTo>
                        <a:pt x="7480" y="11050"/>
                        <a:pt x="7529" y="11098"/>
                        <a:pt x="7529" y="11146"/>
                      </a:cubicBezTo>
                      <a:cubicBezTo>
                        <a:pt x="7577" y="11241"/>
                        <a:pt x="7626" y="11289"/>
                        <a:pt x="7626" y="11384"/>
                      </a:cubicBezTo>
                      <a:cubicBezTo>
                        <a:pt x="7626" y="11527"/>
                        <a:pt x="7820" y="11622"/>
                        <a:pt x="8112" y="11575"/>
                      </a:cubicBezTo>
                      <a:cubicBezTo>
                        <a:pt x="8161" y="11575"/>
                        <a:pt x="8210" y="11575"/>
                        <a:pt x="8258" y="11575"/>
                      </a:cubicBezTo>
                      <a:cubicBezTo>
                        <a:pt x="8502" y="11575"/>
                        <a:pt x="8647" y="11622"/>
                        <a:pt x="8647" y="11956"/>
                      </a:cubicBezTo>
                      <a:cubicBezTo>
                        <a:pt x="8647" y="12052"/>
                        <a:pt x="8696" y="12099"/>
                        <a:pt x="8793" y="12195"/>
                      </a:cubicBezTo>
                      <a:cubicBezTo>
                        <a:pt x="8842" y="12242"/>
                        <a:pt x="8939" y="12338"/>
                        <a:pt x="8988" y="12433"/>
                      </a:cubicBezTo>
                      <a:cubicBezTo>
                        <a:pt x="9037" y="12624"/>
                        <a:pt x="8988" y="12767"/>
                        <a:pt x="8939" y="12910"/>
                      </a:cubicBezTo>
                      <a:cubicBezTo>
                        <a:pt x="8939" y="13005"/>
                        <a:pt x="8891" y="13101"/>
                        <a:pt x="8939" y="13148"/>
                      </a:cubicBezTo>
                      <a:cubicBezTo>
                        <a:pt x="8939" y="13196"/>
                        <a:pt x="8939" y="13244"/>
                        <a:pt x="8939" y="13244"/>
                      </a:cubicBezTo>
                      <a:cubicBezTo>
                        <a:pt x="8939" y="13291"/>
                        <a:pt x="8939" y="13291"/>
                        <a:pt x="8939" y="13291"/>
                      </a:cubicBezTo>
                      <a:cubicBezTo>
                        <a:pt x="8891" y="13339"/>
                        <a:pt x="8891" y="13339"/>
                        <a:pt x="8891" y="13387"/>
                      </a:cubicBezTo>
                      <a:cubicBezTo>
                        <a:pt x="8891" y="13387"/>
                        <a:pt x="8891" y="13387"/>
                        <a:pt x="8891" y="13434"/>
                      </a:cubicBezTo>
                      <a:cubicBezTo>
                        <a:pt x="8891" y="13434"/>
                        <a:pt x="8891" y="13434"/>
                        <a:pt x="8842" y="13482"/>
                      </a:cubicBezTo>
                      <a:cubicBezTo>
                        <a:pt x="8842" y="13482"/>
                        <a:pt x="8842" y="13482"/>
                        <a:pt x="8842" y="13482"/>
                      </a:cubicBezTo>
                      <a:cubicBezTo>
                        <a:pt x="8842" y="13530"/>
                        <a:pt x="8842" y="13530"/>
                        <a:pt x="8793" y="13530"/>
                      </a:cubicBezTo>
                      <a:cubicBezTo>
                        <a:pt x="8793" y="13530"/>
                        <a:pt x="8793" y="13530"/>
                        <a:pt x="8793" y="13577"/>
                      </a:cubicBezTo>
                      <a:cubicBezTo>
                        <a:pt x="8793" y="13577"/>
                        <a:pt x="8793" y="13577"/>
                        <a:pt x="8793" y="13577"/>
                      </a:cubicBezTo>
                      <a:cubicBezTo>
                        <a:pt x="8793" y="13577"/>
                        <a:pt x="8793" y="13577"/>
                        <a:pt x="8793" y="13577"/>
                      </a:cubicBezTo>
                      <a:cubicBezTo>
                        <a:pt x="8793" y="13577"/>
                        <a:pt x="8793" y="13577"/>
                        <a:pt x="8793" y="13577"/>
                      </a:cubicBezTo>
                      <a:cubicBezTo>
                        <a:pt x="8793" y="13577"/>
                        <a:pt x="8842" y="13625"/>
                        <a:pt x="8842" y="13625"/>
                      </a:cubicBezTo>
                      <a:cubicBezTo>
                        <a:pt x="8842" y="13625"/>
                        <a:pt x="8842" y="13625"/>
                        <a:pt x="8842" y="13625"/>
                      </a:cubicBezTo>
                      <a:cubicBezTo>
                        <a:pt x="8842" y="13673"/>
                        <a:pt x="8842" y="13673"/>
                        <a:pt x="8842" y="13673"/>
                      </a:cubicBezTo>
                      <a:cubicBezTo>
                        <a:pt x="8842" y="13673"/>
                        <a:pt x="8842" y="13720"/>
                        <a:pt x="8842" y="13720"/>
                      </a:cubicBezTo>
                      <a:cubicBezTo>
                        <a:pt x="8842" y="13720"/>
                        <a:pt x="8842" y="13768"/>
                        <a:pt x="8842" y="13768"/>
                      </a:cubicBezTo>
                      <a:cubicBezTo>
                        <a:pt x="8842" y="13863"/>
                        <a:pt x="8793" y="13863"/>
                        <a:pt x="8745" y="13911"/>
                      </a:cubicBezTo>
                      <a:cubicBezTo>
                        <a:pt x="8745" y="13911"/>
                        <a:pt x="8793" y="13959"/>
                        <a:pt x="8793" y="14007"/>
                      </a:cubicBezTo>
                      <a:cubicBezTo>
                        <a:pt x="8842" y="14102"/>
                        <a:pt x="8939" y="14293"/>
                        <a:pt x="8891" y="14531"/>
                      </a:cubicBezTo>
                      <a:cubicBezTo>
                        <a:pt x="8842" y="14626"/>
                        <a:pt x="8842" y="14769"/>
                        <a:pt x="8842" y="14769"/>
                      </a:cubicBezTo>
                      <a:cubicBezTo>
                        <a:pt x="8842" y="14817"/>
                        <a:pt x="8891" y="14817"/>
                        <a:pt x="9085" y="14817"/>
                      </a:cubicBezTo>
                      <a:cubicBezTo>
                        <a:pt x="9280" y="14817"/>
                        <a:pt x="9377" y="14865"/>
                        <a:pt x="9426" y="14913"/>
                      </a:cubicBezTo>
                      <a:cubicBezTo>
                        <a:pt x="9426" y="14913"/>
                        <a:pt x="9474" y="14913"/>
                        <a:pt x="9474" y="14913"/>
                      </a:cubicBezTo>
                      <a:cubicBezTo>
                        <a:pt x="9474" y="14913"/>
                        <a:pt x="9474" y="14913"/>
                        <a:pt x="9474" y="14913"/>
                      </a:cubicBezTo>
                      <a:cubicBezTo>
                        <a:pt x="9523" y="14865"/>
                        <a:pt x="9572" y="14865"/>
                        <a:pt x="9572" y="14865"/>
                      </a:cubicBezTo>
                      <a:cubicBezTo>
                        <a:pt x="9815" y="14865"/>
                        <a:pt x="10010" y="15294"/>
                        <a:pt x="10010" y="15389"/>
                      </a:cubicBezTo>
                      <a:cubicBezTo>
                        <a:pt x="10058" y="15580"/>
                        <a:pt x="10156" y="15818"/>
                        <a:pt x="10204" y="15914"/>
                      </a:cubicBezTo>
                      <a:cubicBezTo>
                        <a:pt x="10204" y="15914"/>
                        <a:pt x="10204" y="15914"/>
                        <a:pt x="10204" y="15914"/>
                      </a:cubicBezTo>
                      <a:cubicBezTo>
                        <a:pt x="10302" y="15866"/>
                        <a:pt x="10399" y="15818"/>
                        <a:pt x="10545" y="15818"/>
                      </a:cubicBezTo>
                      <a:cubicBezTo>
                        <a:pt x="10593" y="15818"/>
                        <a:pt x="10642" y="15818"/>
                        <a:pt x="10691" y="15818"/>
                      </a:cubicBezTo>
                      <a:cubicBezTo>
                        <a:pt x="10691" y="15866"/>
                        <a:pt x="10739" y="15866"/>
                        <a:pt x="10739" y="15866"/>
                      </a:cubicBezTo>
                      <a:cubicBezTo>
                        <a:pt x="10885" y="16009"/>
                        <a:pt x="10788" y="16295"/>
                        <a:pt x="10739" y="16581"/>
                      </a:cubicBezTo>
                      <a:cubicBezTo>
                        <a:pt x="10739" y="16629"/>
                        <a:pt x="10691" y="16724"/>
                        <a:pt x="10691" y="16772"/>
                      </a:cubicBezTo>
                      <a:cubicBezTo>
                        <a:pt x="10691" y="16772"/>
                        <a:pt x="10691" y="16772"/>
                        <a:pt x="10691" y="16772"/>
                      </a:cubicBezTo>
                      <a:cubicBezTo>
                        <a:pt x="10885" y="16772"/>
                        <a:pt x="10983" y="16820"/>
                        <a:pt x="10983" y="16820"/>
                      </a:cubicBezTo>
                      <a:cubicBezTo>
                        <a:pt x="11177" y="16915"/>
                        <a:pt x="11177" y="17678"/>
                        <a:pt x="11129" y="17773"/>
                      </a:cubicBezTo>
                      <a:cubicBezTo>
                        <a:pt x="11080" y="17869"/>
                        <a:pt x="10983" y="17916"/>
                        <a:pt x="10739" y="18012"/>
                      </a:cubicBezTo>
                      <a:cubicBezTo>
                        <a:pt x="10642" y="18060"/>
                        <a:pt x="10496" y="18107"/>
                        <a:pt x="10447" y="18155"/>
                      </a:cubicBezTo>
                      <a:cubicBezTo>
                        <a:pt x="10253" y="18298"/>
                        <a:pt x="9766" y="18775"/>
                        <a:pt x="9523" y="19109"/>
                      </a:cubicBezTo>
                      <a:cubicBezTo>
                        <a:pt x="9474" y="19204"/>
                        <a:pt x="9426" y="19252"/>
                        <a:pt x="9377" y="19299"/>
                      </a:cubicBezTo>
                      <a:cubicBezTo>
                        <a:pt x="9377" y="19299"/>
                        <a:pt x="9377" y="19347"/>
                        <a:pt x="9377" y="19347"/>
                      </a:cubicBezTo>
                      <a:cubicBezTo>
                        <a:pt x="9329" y="19395"/>
                        <a:pt x="9280" y="19442"/>
                        <a:pt x="9231" y="19490"/>
                      </a:cubicBezTo>
                      <a:cubicBezTo>
                        <a:pt x="9231" y="19490"/>
                        <a:pt x="9231" y="19490"/>
                        <a:pt x="9231" y="19490"/>
                      </a:cubicBezTo>
                      <a:cubicBezTo>
                        <a:pt x="9231" y="19490"/>
                        <a:pt x="9231" y="19490"/>
                        <a:pt x="9231" y="19490"/>
                      </a:cubicBezTo>
                      <a:cubicBezTo>
                        <a:pt x="9231" y="19490"/>
                        <a:pt x="9231" y="19490"/>
                        <a:pt x="9231" y="19490"/>
                      </a:cubicBezTo>
                      <a:cubicBezTo>
                        <a:pt x="9231" y="19490"/>
                        <a:pt x="9231" y="19490"/>
                        <a:pt x="9231" y="19490"/>
                      </a:cubicBezTo>
                      <a:cubicBezTo>
                        <a:pt x="9280" y="19490"/>
                        <a:pt x="9280" y="19490"/>
                        <a:pt x="9280" y="19490"/>
                      </a:cubicBezTo>
                      <a:cubicBezTo>
                        <a:pt x="9280" y="19490"/>
                        <a:pt x="9280" y="19490"/>
                        <a:pt x="9280" y="19490"/>
                      </a:cubicBezTo>
                      <a:cubicBezTo>
                        <a:pt x="9377" y="19538"/>
                        <a:pt x="9474" y="19538"/>
                        <a:pt x="9620" y="19681"/>
                      </a:cubicBezTo>
                      <a:cubicBezTo>
                        <a:pt x="9620" y="19681"/>
                        <a:pt x="9620" y="19728"/>
                        <a:pt x="9669" y="19728"/>
                      </a:cubicBezTo>
                      <a:cubicBezTo>
                        <a:pt x="9766" y="19871"/>
                        <a:pt x="9815" y="19967"/>
                        <a:pt x="9864" y="20014"/>
                      </a:cubicBezTo>
                      <a:cubicBezTo>
                        <a:pt x="9864" y="19967"/>
                        <a:pt x="9961" y="19919"/>
                        <a:pt x="10058" y="19919"/>
                      </a:cubicBezTo>
                      <a:cubicBezTo>
                        <a:pt x="10107" y="19919"/>
                        <a:pt x="10156" y="19967"/>
                        <a:pt x="10204" y="20014"/>
                      </a:cubicBezTo>
                      <a:cubicBezTo>
                        <a:pt x="10302" y="20158"/>
                        <a:pt x="10447" y="20253"/>
                        <a:pt x="10593" y="20348"/>
                      </a:cubicBezTo>
                      <a:cubicBezTo>
                        <a:pt x="10691" y="20396"/>
                        <a:pt x="10788" y="20444"/>
                        <a:pt x="10837" y="20491"/>
                      </a:cubicBezTo>
                      <a:cubicBezTo>
                        <a:pt x="10837" y="20491"/>
                        <a:pt x="10885" y="20539"/>
                        <a:pt x="10934" y="20539"/>
                      </a:cubicBezTo>
                      <a:cubicBezTo>
                        <a:pt x="11031" y="20634"/>
                        <a:pt x="11226" y="20730"/>
                        <a:pt x="11226" y="20968"/>
                      </a:cubicBezTo>
                      <a:cubicBezTo>
                        <a:pt x="11226" y="21016"/>
                        <a:pt x="11226" y="21063"/>
                        <a:pt x="11226" y="21111"/>
                      </a:cubicBezTo>
                      <a:cubicBezTo>
                        <a:pt x="11226" y="21159"/>
                        <a:pt x="11226" y="21207"/>
                        <a:pt x="11226" y="21207"/>
                      </a:cubicBezTo>
                      <a:cubicBezTo>
                        <a:pt x="11226" y="21254"/>
                        <a:pt x="11226" y="21254"/>
                        <a:pt x="11226" y="21254"/>
                      </a:cubicBezTo>
                      <a:cubicBezTo>
                        <a:pt x="11177" y="21302"/>
                        <a:pt x="11177" y="21302"/>
                        <a:pt x="11177" y="21350"/>
                      </a:cubicBezTo>
                      <a:cubicBezTo>
                        <a:pt x="11177" y="21350"/>
                        <a:pt x="11177" y="21350"/>
                        <a:pt x="11177" y="21350"/>
                      </a:cubicBezTo>
                      <a:cubicBezTo>
                        <a:pt x="11177" y="21397"/>
                        <a:pt x="11177" y="21445"/>
                        <a:pt x="11226" y="21445"/>
                      </a:cubicBezTo>
                      <a:cubicBezTo>
                        <a:pt x="11226" y="21493"/>
                        <a:pt x="11226" y="21493"/>
                        <a:pt x="11226" y="21493"/>
                      </a:cubicBezTo>
                      <a:cubicBezTo>
                        <a:pt x="11226" y="21540"/>
                        <a:pt x="11226" y="21540"/>
                        <a:pt x="11226" y="21588"/>
                      </a:cubicBezTo>
                      <a:cubicBezTo>
                        <a:pt x="11226" y="21588"/>
                        <a:pt x="11226" y="21588"/>
                        <a:pt x="11226" y="21588"/>
                      </a:cubicBezTo>
                      <a:cubicBezTo>
                        <a:pt x="11274" y="21540"/>
                        <a:pt x="11323" y="21493"/>
                        <a:pt x="11372" y="21445"/>
                      </a:cubicBezTo>
                      <a:cubicBezTo>
                        <a:pt x="11566" y="21302"/>
                        <a:pt x="11615" y="21207"/>
                        <a:pt x="11664" y="21063"/>
                      </a:cubicBezTo>
                      <a:cubicBezTo>
                        <a:pt x="11664" y="21016"/>
                        <a:pt x="11712" y="20920"/>
                        <a:pt x="11761" y="20825"/>
                      </a:cubicBezTo>
                      <a:cubicBezTo>
                        <a:pt x="11810" y="20730"/>
                        <a:pt x="11858" y="20634"/>
                        <a:pt x="11858" y="20587"/>
                      </a:cubicBezTo>
                      <a:cubicBezTo>
                        <a:pt x="11858" y="20444"/>
                        <a:pt x="11907" y="20301"/>
                        <a:pt x="12102" y="20158"/>
                      </a:cubicBezTo>
                      <a:cubicBezTo>
                        <a:pt x="12150" y="20062"/>
                        <a:pt x="12150" y="20014"/>
                        <a:pt x="12150" y="19919"/>
                      </a:cubicBezTo>
                      <a:cubicBezTo>
                        <a:pt x="12150" y="19824"/>
                        <a:pt x="12150" y="19681"/>
                        <a:pt x="12393" y="19538"/>
                      </a:cubicBezTo>
                      <a:cubicBezTo>
                        <a:pt x="12588" y="19490"/>
                        <a:pt x="12685" y="19490"/>
                        <a:pt x="12734" y="19585"/>
                      </a:cubicBezTo>
                      <a:cubicBezTo>
                        <a:pt x="12831" y="19728"/>
                        <a:pt x="12734" y="19919"/>
                        <a:pt x="12637" y="20062"/>
                      </a:cubicBezTo>
                      <a:cubicBezTo>
                        <a:pt x="12783" y="19871"/>
                        <a:pt x="12880" y="19633"/>
                        <a:pt x="13026" y="19395"/>
                      </a:cubicBezTo>
                      <a:cubicBezTo>
                        <a:pt x="13026" y="19347"/>
                        <a:pt x="13074" y="19299"/>
                        <a:pt x="13123" y="19204"/>
                      </a:cubicBezTo>
                      <a:cubicBezTo>
                        <a:pt x="13318" y="18822"/>
                        <a:pt x="13512" y="18632"/>
                        <a:pt x="13707" y="18584"/>
                      </a:cubicBezTo>
                      <a:cubicBezTo>
                        <a:pt x="13756" y="18584"/>
                        <a:pt x="13853" y="18441"/>
                        <a:pt x="13804" y="17916"/>
                      </a:cubicBezTo>
                      <a:cubicBezTo>
                        <a:pt x="13804" y="17821"/>
                        <a:pt x="13804" y="17773"/>
                        <a:pt x="13756" y="17678"/>
                      </a:cubicBezTo>
                      <a:cubicBezTo>
                        <a:pt x="13756" y="17440"/>
                        <a:pt x="13707" y="17249"/>
                        <a:pt x="13804" y="17058"/>
                      </a:cubicBezTo>
                      <a:cubicBezTo>
                        <a:pt x="13853" y="17011"/>
                        <a:pt x="13902" y="16915"/>
                        <a:pt x="13902" y="16867"/>
                      </a:cubicBezTo>
                      <a:cubicBezTo>
                        <a:pt x="13902" y="16772"/>
                        <a:pt x="13902" y="16629"/>
                        <a:pt x="14096" y="16629"/>
                      </a:cubicBezTo>
                      <a:cubicBezTo>
                        <a:pt x="14193" y="16629"/>
                        <a:pt x="14485" y="16343"/>
                        <a:pt x="14680" y="16152"/>
                      </a:cubicBezTo>
                      <a:cubicBezTo>
                        <a:pt x="14972" y="15866"/>
                        <a:pt x="15166" y="15818"/>
                        <a:pt x="15458" y="15818"/>
                      </a:cubicBezTo>
                      <a:cubicBezTo>
                        <a:pt x="15556" y="15818"/>
                        <a:pt x="15604" y="15771"/>
                        <a:pt x="15604" y="15771"/>
                      </a:cubicBezTo>
                      <a:cubicBezTo>
                        <a:pt x="15604" y="15723"/>
                        <a:pt x="15653" y="15675"/>
                        <a:pt x="15750" y="15628"/>
                      </a:cubicBezTo>
                      <a:cubicBezTo>
                        <a:pt x="15896" y="15628"/>
                        <a:pt x="15993" y="15532"/>
                        <a:pt x="16042" y="15437"/>
                      </a:cubicBezTo>
                      <a:cubicBezTo>
                        <a:pt x="16091" y="15389"/>
                        <a:pt x="16139" y="15389"/>
                        <a:pt x="16139" y="15342"/>
                      </a:cubicBezTo>
                      <a:cubicBezTo>
                        <a:pt x="16188" y="15294"/>
                        <a:pt x="16285" y="15246"/>
                        <a:pt x="16431" y="15246"/>
                      </a:cubicBezTo>
                      <a:cubicBezTo>
                        <a:pt x="16529" y="15246"/>
                        <a:pt x="16674" y="15294"/>
                        <a:pt x="16772" y="15294"/>
                      </a:cubicBezTo>
                      <a:cubicBezTo>
                        <a:pt x="16918" y="15294"/>
                        <a:pt x="17015" y="15342"/>
                        <a:pt x="17112" y="15342"/>
                      </a:cubicBezTo>
                      <a:cubicBezTo>
                        <a:pt x="17307" y="15342"/>
                        <a:pt x="17307" y="15342"/>
                        <a:pt x="17307" y="15342"/>
                      </a:cubicBezTo>
                      <a:cubicBezTo>
                        <a:pt x="17502" y="15342"/>
                        <a:pt x="17502" y="15294"/>
                        <a:pt x="17502" y="15246"/>
                      </a:cubicBezTo>
                      <a:cubicBezTo>
                        <a:pt x="17502" y="15056"/>
                        <a:pt x="17696" y="14865"/>
                        <a:pt x="17939" y="14865"/>
                      </a:cubicBezTo>
                      <a:cubicBezTo>
                        <a:pt x="18037" y="14865"/>
                        <a:pt x="18085" y="14865"/>
                        <a:pt x="18085" y="14674"/>
                      </a:cubicBezTo>
                      <a:cubicBezTo>
                        <a:pt x="18085" y="14388"/>
                        <a:pt x="18134" y="14245"/>
                        <a:pt x="18329" y="14102"/>
                      </a:cubicBezTo>
                      <a:cubicBezTo>
                        <a:pt x="18426" y="14054"/>
                        <a:pt x="18426" y="13911"/>
                        <a:pt x="18474" y="13768"/>
                      </a:cubicBezTo>
                      <a:cubicBezTo>
                        <a:pt x="18474" y="13720"/>
                        <a:pt x="18523" y="13673"/>
                        <a:pt x="18523" y="13625"/>
                      </a:cubicBezTo>
                      <a:cubicBezTo>
                        <a:pt x="18523" y="13530"/>
                        <a:pt x="18620" y="13482"/>
                        <a:pt x="18669" y="13482"/>
                      </a:cubicBezTo>
                      <a:cubicBezTo>
                        <a:pt x="18718" y="13434"/>
                        <a:pt x="18718" y="13434"/>
                        <a:pt x="18718" y="13387"/>
                      </a:cubicBezTo>
                      <a:cubicBezTo>
                        <a:pt x="18718" y="13244"/>
                        <a:pt x="18718" y="13148"/>
                        <a:pt x="18766" y="13005"/>
                      </a:cubicBezTo>
                      <a:cubicBezTo>
                        <a:pt x="18766" y="12910"/>
                        <a:pt x="18815" y="12814"/>
                        <a:pt x="18815" y="12719"/>
                      </a:cubicBezTo>
                      <a:cubicBezTo>
                        <a:pt x="18815" y="12576"/>
                        <a:pt x="18912" y="12481"/>
                        <a:pt x="19010" y="12481"/>
                      </a:cubicBezTo>
                      <a:cubicBezTo>
                        <a:pt x="19058" y="12433"/>
                        <a:pt x="19058" y="12433"/>
                        <a:pt x="19107" y="12385"/>
                      </a:cubicBezTo>
                      <a:cubicBezTo>
                        <a:pt x="19107" y="12385"/>
                        <a:pt x="19107" y="12338"/>
                        <a:pt x="19107" y="12242"/>
                      </a:cubicBezTo>
                      <a:cubicBezTo>
                        <a:pt x="19058" y="12147"/>
                        <a:pt x="19058" y="11956"/>
                        <a:pt x="19156" y="11718"/>
                      </a:cubicBezTo>
                      <a:cubicBezTo>
                        <a:pt x="19204" y="11527"/>
                        <a:pt x="19204" y="11289"/>
                        <a:pt x="19156" y="11050"/>
                      </a:cubicBezTo>
                      <a:cubicBezTo>
                        <a:pt x="19156" y="10955"/>
                        <a:pt x="19156" y="10860"/>
                        <a:pt x="19156" y="10716"/>
                      </a:cubicBezTo>
                      <a:cubicBezTo>
                        <a:pt x="19156" y="10335"/>
                        <a:pt x="19156" y="10001"/>
                        <a:pt x="19302" y="9858"/>
                      </a:cubicBezTo>
                      <a:cubicBezTo>
                        <a:pt x="19302" y="9858"/>
                        <a:pt x="19302" y="9858"/>
                        <a:pt x="19302" y="9811"/>
                      </a:cubicBezTo>
                      <a:cubicBezTo>
                        <a:pt x="19302" y="9811"/>
                        <a:pt x="19302" y="9811"/>
                        <a:pt x="19302" y="9811"/>
                      </a:cubicBezTo>
                      <a:cubicBezTo>
                        <a:pt x="19204" y="9763"/>
                        <a:pt x="19156" y="9715"/>
                        <a:pt x="19204" y="9620"/>
                      </a:cubicBezTo>
                      <a:cubicBezTo>
                        <a:pt x="19204" y="9524"/>
                        <a:pt x="19350" y="9429"/>
                        <a:pt x="19447" y="9477"/>
                      </a:cubicBezTo>
                      <a:cubicBezTo>
                        <a:pt x="19496" y="9477"/>
                        <a:pt x="19545" y="9524"/>
                        <a:pt x="19545" y="9572"/>
                      </a:cubicBezTo>
                      <a:cubicBezTo>
                        <a:pt x="19593" y="9572"/>
                        <a:pt x="19642" y="9620"/>
                        <a:pt x="19691" y="9572"/>
                      </a:cubicBezTo>
                      <a:cubicBezTo>
                        <a:pt x="19837" y="9524"/>
                        <a:pt x="19983" y="9191"/>
                        <a:pt x="20080" y="8905"/>
                      </a:cubicBezTo>
                      <a:cubicBezTo>
                        <a:pt x="20129" y="8809"/>
                        <a:pt x="20129" y="8809"/>
                        <a:pt x="20129" y="8809"/>
                      </a:cubicBezTo>
                      <a:cubicBezTo>
                        <a:pt x="20226" y="8475"/>
                        <a:pt x="20420" y="8428"/>
                        <a:pt x="20566" y="8380"/>
                      </a:cubicBezTo>
                      <a:cubicBezTo>
                        <a:pt x="20615" y="8380"/>
                        <a:pt x="20664" y="8380"/>
                        <a:pt x="20664" y="8380"/>
                      </a:cubicBezTo>
                      <a:cubicBezTo>
                        <a:pt x="20810" y="8285"/>
                        <a:pt x="21150" y="7951"/>
                        <a:pt x="21393" y="7331"/>
                      </a:cubicBezTo>
                      <a:cubicBezTo>
                        <a:pt x="21588" y="6902"/>
                        <a:pt x="21442" y="6425"/>
                        <a:pt x="21345" y="6091"/>
                      </a:cubicBezTo>
                      <a:cubicBezTo>
                        <a:pt x="21296" y="5996"/>
                        <a:pt x="21296" y="5901"/>
                        <a:pt x="21296" y="5853"/>
                      </a:cubicBezTo>
                      <a:cubicBezTo>
                        <a:pt x="21199" y="5614"/>
                        <a:pt x="21150" y="5614"/>
                        <a:pt x="21102" y="5614"/>
                      </a:cubicBezTo>
                      <a:cubicBezTo>
                        <a:pt x="21053" y="5614"/>
                        <a:pt x="21053" y="5614"/>
                        <a:pt x="21004" y="5614"/>
                      </a:cubicBezTo>
                      <a:cubicBezTo>
                        <a:pt x="20956" y="5614"/>
                        <a:pt x="20956" y="5614"/>
                        <a:pt x="20907" y="5614"/>
                      </a:cubicBezTo>
                      <a:cubicBezTo>
                        <a:pt x="20907" y="5614"/>
                        <a:pt x="20858" y="5614"/>
                        <a:pt x="20858" y="5614"/>
                      </a:cubicBezTo>
                      <a:cubicBezTo>
                        <a:pt x="20420" y="5614"/>
                        <a:pt x="19983" y="5376"/>
                        <a:pt x="19496" y="4899"/>
                      </a:cubicBezTo>
                      <a:cubicBezTo>
                        <a:pt x="19204" y="4518"/>
                        <a:pt x="18815" y="4375"/>
                        <a:pt x="18426" y="4375"/>
                      </a:cubicBezTo>
                      <a:cubicBezTo>
                        <a:pt x="18280" y="4375"/>
                        <a:pt x="18183" y="4375"/>
                        <a:pt x="17988" y="4422"/>
                      </a:cubicBezTo>
                      <a:cubicBezTo>
                        <a:pt x="17939" y="4422"/>
                        <a:pt x="17891" y="4470"/>
                        <a:pt x="17793" y="4470"/>
                      </a:cubicBezTo>
                      <a:cubicBezTo>
                        <a:pt x="17550" y="4470"/>
                        <a:pt x="17356" y="4375"/>
                        <a:pt x="17161" y="4279"/>
                      </a:cubicBezTo>
                      <a:cubicBezTo>
                        <a:pt x="17064" y="4232"/>
                        <a:pt x="16966" y="4184"/>
                        <a:pt x="16869" y="4184"/>
                      </a:cubicBezTo>
                      <a:cubicBezTo>
                        <a:pt x="16772" y="4136"/>
                        <a:pt x="16577" y="4279"/>
                        <a:pt x="16480" y="4375"/>
                      </a:cubicBezTo>
                      <a:cubicBezTo>
                        <a:pt x="16383" y="4422"/>
                        <a:pt x="16285" y="4470"/>
                        <a:pt x="16237" y="4518"/>
                      </a:cubicBezTo>
                      <a:cubicBezTo>
                        <a:pt x="16139" y="4565"/>
                        <a:pt x="16091" y="4518"/>
                        <a:pt x="16042" y="4470"/>
                      </a:cubicBezTo>
                      <a:cubicBezTo>
                        <a:pt x="15993" y="4422"/>
                        <a:pt x="16042" y="4327"/>
                        <a:pt x="16091" y="4184"/>
                      </a:cubicBezTo>
                      <a:cubicBezTo>
                        <a:pt x="16139" y="4089"/>
                        <a:pt x="16188" y="3993"/>
                        <a:pt x="16188" y="3898"/>
                      </a:cubicBezTo>
                      <a:cubicBezTo>
                        <a:pt x="16188" y="3898"/>
                        <a:pt x="16188" y="3707"/>
                        <a:pt x="14972" y="3230"/>
                      </a:cubicBezTo>
                      <a:cubicBezTo>
                        <a:pt x="14777" y="3183"/>
                        <a:pt x="14631" y="3135"/>
                        <a:pt x="14534" y="3135"/>
                      </a:cubicBezTo>
                      <a:cubicBezTo>
                        <a:pt x="14388" y="3135"/>
                        <a:pt x="14291" y="3230"/>
                        <a:pt x="14291" y="3373"/>
                      </a:cubicBezTo>
                      <a:cubicBezTo>
                        <a:pt x="14291" y="3564"/>
                        <a:pt x="14242" y="3612"/>
                        <a:pt x="14145" y="3612"/>
                      </a:cubicBezTo>
                      <a:cubicBezTo>
                        <a:pt x="14096" y="3612"/>
                        <a:pt x="14096" y="3612"/>
                        <a:pt x="14047" y="3612"/>
                      </a:cubicBezTo>
                      <a:cubicBezTo>
                        <a:pt x="14047" y="3612"/>
                        <a:pt x="13999" y="3612"/>
                        <a:pt x="13999" y="3612"/>
                      </a:cubicBezTo>
                      <a:cubicBezTo>
                        <a:pt x="13950" y="3612"/>
                        <a:pt x="13902" y="3660"/>
                        <a:pt x="13902" y="3707"/>
                      </a:cubicBezTo>
                      <a:cubicBezTo>
                        <a:pt x="13804" y="3946"/>
                        <a:pt x="13658" y="3946"/>
                        <a:pt x="13561" y="3946"/>
                      </a:cubicBezTo>
                      <a:cubicBezTo>
                        <a:pt x="13464" y="3946"/>
                        <a:pt x="13415" y="3898"/>
                        <a:pt x="13366" y="3803"/>
                      </a:cubicBezTo>
                      <a:cubicBezTo>
                        <a:pt x="13366" y="3755"/>
                        <a:pt x="13366" y="3660"/>
                        <a:pt x="13464" y="3564"/>
                      </a:cubicBezTo>
                      <a:cubicBezTo>
                        <a:pt x="13658" y="3469"/>
                        <a:pt x="13853" y="3230"/>
                        <a:pt x="13902" y="3040"/>
                      </a:cubicBezTo>
                      <a:cubicBezTo>
                        <a:pt x="13902" y="2944"/>
                        <a:pt x="13561" y="2801"/>
                        <a:pt x="13172" y="2801"/>
                      </a:cubicBezTo>
                      <a:cubicBezTo>
                        <a:pt x="13074" y="2801"/>
                        <a:pt x="12977" y="2849"/>
                        <a:pt x="12929" y="2849"/>
                      </a:cubicBezTo>
                      <a:cubicBezTo>
                        <a:pt x="12831" y="2897"/>
                        <a:pt x="12831" y="2944"/>
                        <a:pt x="12783" y="3087"/>
                      </a:cubicBezTo>
                      <a:cubicBezTo>
                        <a:pt x="12783" y="3183"/>
                        <a:pt x="12734" y="3278"/>
                        <a:pt x="12637" y="3278"/>
                      </a:cubicBezTo>
                      <a:cubicBezTo>
                        <a:pt x="12588" y="3278"/>
                        <a:pt x="12539" y="3278"/>
                        <a:pt x="12491" y="3278"/>
                      </a:cubicBezTo>
                      <a:cubicBezTo>
                        <a:pt x="12393" y="3183"/>
                        <a:pt x="12296" y="3040"/>
                        <a:pt x="12345" y="2944"/>
                      </a:cubicBezTo>
                      <a:cubicBezTo>
                        <a:pt x="12393" y="2754"/>
                        <a:pt x="12539" y="2658"/>
                        <a:pt x="12685" y="2658"/>
                      </a:cubicBezTo>
                      <a:cubicBezTo>
                        <a:pt x="12685" y="2658"/>
                        <a:pt x="12685" y="2658"/>
                        <a:pt x="12685" y="2658"/>
                      </a:cubicBezTo>
                      <a:cubicBezTo>
                        <a:pt x="12783" y="2658"/>
                        <a:pt x="12929" y="2467"/>
                        <a:pt x="13172" y="2038"/>
                      </a:cubicBezTo>
                      <a:cubicBezTo>
                        <a:pt x="13220" y="1943"/>
                        <a:pt x="13172" y="1895"/>
                        <a:pt x="12977" y="1752"/>
                      </a:cubicBezTo>
                      <a:cubicBezTo>
                        <a:pt x="12880" y="1705"/>
                        <a:pt x="12783" y="1657"/>
                        <a:pt x="12734" y="1562"/>
                      </a:cubicBezTo>
                      <a:cubicBezTo>
                        <a:pt x="12588" y="1418"/>
                        <a:pt x="12539" y="1180"/>
                        <a:pt x="12491" y="989"/>
                      </a:cubicBezTo>
                      <a:cubicBezTo>
                        <a:pt x="12491" y="846"/>
                        <a:pt x="12442" y="703"/>
                        <a:pt x="12393" y="608"/>
                      </a:cubicBezTo>
                      <a:cubicBezTo>
                        <a:pt x="12393" y="608"/>
                        <a:pt x="12393" y="608"/>
                        <a:pt x="12393" y="608"/>
                      </a:cubicBezTo>
                      <a:cubicBezTo>
                        <a:pt x="12393" y="608"/>
                        <a:pt x="12345" y="656"/>
                        <a:pt x="12345" y="656"/>
                      </a:cubicBezTo>
                      <a:cubicBezTo>
                        <a:pt x="12345" y="656"/>
                        <a:pt x="12296" y="703"/>
                        <a:pt x="12296" y="703"/>
                      </a:cubicBezTo>
                      <a:cubicBezTo>
                        <a:pt x="12296" y="703"/>
                        <a:pt x="12247" y="751"/>
                        <a:pt x="12247" y="751"/>
                      </a:cubicBezTo>
                      <a:cubicBezTo>
                        <a:pt x="12247" y="751"/>
                        <a:pt x="12199" y="799"/>
                        <a:pt x="12199" y="799"/>
                      </a:cubicBezTo>
                      <a:cubicBezTo>
                        <a:pt x="12199" y="846"/>
                        <a:pt x="12150" y="846"/>
                        <a:pt x="12150" y="846"/>
                      </a:cubicBezTo>
                      <a:cubicBezTo>
                        <a:pt x="12150" y="894"/>
                        <a:pt x="12150" y="894"/>
                        <a:pt x="12102" y="894"/>
                      </a:cubicBezTo>
                      <a:cubicBezTo>
                        <a:pt x="12102" y="942"/>
                        <a:pt x="12102" y="942"/>
                        <a:pt x="12053" y="942"/>
                      </a:cubicBezTo>
                      <a:cubicBezTo>
                        <a:pt x="12053" y="989"/>
                        <a:pt x="12053" y="989"/>
                        <a:pt x="12053" y="1037"/>
                      </a:cubicBezTo>
                      <a:cubicBezTo>
                        <a:pt x="12004" y="1037"/>
                        <a:pt x="12004" y="1037"/>
                        <a:pt x="12004" y="1085"/>
                      </a:cubicBezTo>
                      <a:cubicBezTo>
                        <a:pt x="12004" y="1085"/>
                        <a:pt x="11956" y="1085"/>
                        <a:pt x="11956" y="1132"/>
                      </a:cubicBezTo>
                      <a:cubicBezTo>
                        <a:pt x="11956" y="1132"/>
                        <a:pt x="11956" y="1132"/>
                        <a:pt x="11956" y="1180"/>
                      </a:cubicBezTo>
                      <a:cubicBezTo>
                        <a:pt x="11907" y="1180"/>
                        <a:pt x="11907" y="1228"/>
                        <a:pt x="11907" y="1228"/>
                      </a:cubicBezTo>
                      <a:cubicBezTo>
                        <a:pt x="11907" y="1228"/>
                        <a:pt x="11907" y="1275"/>
                        <a:pt x="11858" y="1275"/>
                      </a:cubicBezTo>
                      <a:cubicBezTo>
                        <a:pt x="11858" y="1275"/>
                        <a:pt x="11858" y="1323"/>
                        <a:pt x="11858" y="1371"/>
                      </a:cubicBezTo>
                      <a:cubicBezTo>
                        <a:pt x="11761" y="1562"/>
                        <a:pt x="11664" y="1609"/>
                        <a:pt x="11518" y="1609"/>
                      </a:cubicBezTo>
                      <a:cubicBezTo>
                        <a:pt x="11372" y="1609"/>
                        <a:pt x="11372" y="1609"/>
                        <a:pt x="11372" y="1609"/>
                      </a:cubicBezTo>
                      <a:cubicBezTo>
                        <a:pt x="11323" y="1609"/>
                        <a:pt x="11274" y="1609"/>
                        <a:pt x="11177" y="1657"/>
                      </a:cubicBezTo>
                      <a:cubicBezTo>
                        <a:pt x="11177" y="1657"/>
                        <a:pt x="11129" y="1657"/>
                        <a:pt x="11080" y="1705"/>
                      </a:cubicBezTo>
                      <a:cubicBezTo>
                        <a:pt x="11080" y="1705"/>
                        <a:pt x="11080" y="1705"/>
                        <a:pt x="11031" y="1705"/>
                      </a:cubicBezTo>
                      <a:cubicBezTo>
                        <a:pt x="11031" y="1705"/>
                        <a:pt x="10983" y="1705"/>
                        <a:pt x="10983" y="1705"/>
                      </a:cubicBezTo>
                      <a:cubicBezTo>
                        <a:pt x="10983" y="1705"/>
                        <a:pt x="10983" y="1705"/>
                        <a:pt x="10983" y="1705"/>
                      </a:cubicBezTo>
                      <a:cubicBezTo>
                        <a:pt x="10983" y="1705"/>
                        <a:pt x="10934" y="1705"/>
                        <a:pt x="10934" y="1705"/>
                      </a:cubicBezTo>
                      <a:cubicBezTo>
                        <a:pt x="10934" y="1705"/>
                        <a:pt x="10885" y="1705"/>
                        <a:pt x="10885" y="1705"/>
                      </a:cubicBezTo>
                      <a:cubicBezTo>
                        <a:pt x="10885" y="1705"/>
                        <a:pt x="10837" y="1657"/>
                        <a:pt x="10837" y="1657"/>
                      </a:cubicBezTo>
                      <a:cubicBezTo>
                        <a:pt x="10837" y="1657"/>
                        <a:pt x="10788" y="1657"/>
                        <a:pt x="10788" y="1657"/>
                      </a:cubicBezTo>
                      <a:cubicBezTo>
                        <a:pt x="10788" y="1657"/>
                        <a:pt x="10788" y="1657"/>
                        <a:pt x="10739" y="1657"/>
                      </a:cubicBezTo>
                      <a:cubicBezTo>
                        <a:pt x="10739" y="1657"/>
                        <a:pt x="10739" y="1609"/>
                        <a:pt x="10691" y="1609"/>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51" name="Shape 4427"/>
                <p:cNvSpPr/>
                <p:nvPr/>
              </p:nvSpPr>
              <p:spPr>
                <a:xfrm>
                  <a:off x="992948" y="1829397"/>
                  <a:ext cx="199150" cy="205826"/>
                </a:xfrm>
                <a:custGeom>
                  <a:avLst/>
                  <a:gdLst/>
                  <a:ahLst/>
                  <a:cxnLst>
                    <a:cxn ang="0">
                      <a:pos x="wd2" y="hd2"/>
                    </a:cxn>
                    <a:cxn ang="5400000">
                      <a:pos x="wd2" y="hd2"/>
                    </a:cxn>
                    <a:cxn ang="10800000">
                      <a:pos x="wd2" y="hd2"/>
                    </a:cxn>
                    <a:cxn ang="16200000">
                      <a:pos x="wd2" y="hd2"/>
                    </a:cxn>
                  </a:cxnLst>
                  <a:rect l="0" t="0" r="r" b="b"/>
                  <a:pathLst>
                    <a:path w="21600" h="21359" extrusionOk="0">
                      <a:moveTo>
                        <a:pt x="2908" y="1302"/>
                      </a:moveTo>
                      <a:cubicBezTo>
                        <a:pt x="2908" y="1302"/>
                        <a:pt x="2908" y="1302"/>
                        <a:pt x="2908" y="1688"/>
                      </a:cubicBezTo>
                      <a:cubicBezTo>
                        <a:pt x="2908" y="1688"/>
                        <a:pt x="2908" y="1688"/>
                        <a:pt x="2908" y="1688"/>
                      </a:cubicBezTo>
                      <a:cubicBezTo>
                        <a:pt x="2908" y="2845"/>
                        <a:pt x="2492" y="3616"/>
                        <a:pt x="2077" y="4773"/>
                      </a:cubicBezTo>
                      <a:cubicBezTo>
                        <a:pt x="1662" y="5930"/>
                        <a:pt x="1246" y="7473"/>
                        <a:pt x="1246" y="9402"/>
                      </a:cubicBezTo>
                      <a:cubicBezTo>
                        <a:pt x="1246" y="11330"/>
                        <a:pt x="831" y="12102"/>
                        <a:pt x="415" y="12873"/>
                      </a:cubicBezTo>
                      <a:cubicBezTo>
                        <a:pt x="415" y="13259"/>
                        <a:pt x="0" y="14030"/>
                        <a:pt x="0" y="15188"/>
                      </a:cubicBezTo>
                      <a:cubicBezTo>
                        <a:pt x="0" y="16345"/>
                        <a:pt x="415" y="16730"/>
                        <a:pt x="415" y="16730"/>
                      </a:cubicBezTo>
                      <a:cubicBezTo>
                        <a:pt x="831" y="16730"/>
                        <a:pt x="831" y="16730"/>
                        <a:pt x="1246" y="17116"/>
                      </a:cubicBezTo>
                      <a:cubicBezTo>
                        <a:pt x="1246" y="17116"/>
                        <a:pt x="1246" y="17116"/>
                        <a:pt x="1246" y="17502"/>
                      </a:cubicBezTo>
                      <a:cubicBezTo>
                        <a:pt x="1246" y="17502"/>
                        <a:pt x="1246" y="17502"/>
                        <a:pt x="1246" y="17502"/>
                      </a:cubicBezTo>
                      <a:cubicBezTo>
                        <a:pt x="1246" y="17502"/>
                        <a:pt x="1246" y="17888"/>
                        <a:pt x="1246" y="17888"/>
                      </a:cubicBezTo>
                      <a:cubicBezTo>
                        <a:pt x="1246" y="17888"/>
                        <a:pt x="1246" y="18273"/>
                        <a:pt x="1246" y="18273"/>
                      </a:cubicBezTo>
                      <a:cubicBezTo>
                        <a:pt x="1246" y="18273"/>
                        <a:pt x="1246" y="18273"/>
                        <a:pt x="1246" y="18659"/>
                      </a:cubicBezTo>
                      <a:cubicBezTo>
                        <a:pt x="1246" y="18659"/>
                        <a:pt x="1246" y="18659"/>
                        <a:pt x="1246" y="19045"/>
                      </a:cubicBezTo>
                      <a:cubicBezTo>
                        <a:pt x="1246" y="19045"/>
                        <a:pt x="1246" y="19045"/>
                        <a:pt x="1246" y="19045"/>
                      </a:cubicBezTo>
                      <a:cubicBezTo>
                        <a:pt x="1246" y="19430"/>
                        <a:pt x="1662" y="19430"/>
                        <a:pt x="1662" y="19430"/>
                      </a:cubicBezTo>
                      <a:cubicBezTo>
                        <a:pt x="2077" y="19430"/>
                        <a:pt x="2492" y="19430"/>
                        <a:pt x="2492" y="19430"/>
                      </a:cubicBezTo>
                      <a:cubicBezTo>
                        <a:pt x="4569" y="19430"/>
                        <a:pt x="6646" y="20202"/>
                        <a:pt x="8308" y="20973"/>
                      </a:cubicBezTo>
                      <a:cubicBezTo>
                        <a:pt x="9138" y="21359"/>
                        <a:pt x="9138" y="21359"/>
                        <a:pt x="9554" y="21359"/>
                      </a:cubicBezTo>
                      <a:cubicBezTo>
                        <a:pt x="9554" y="21359"/>
                        <a:pt x="9554" y="21359"/>
                        <a:pt x="9554" y="21359"/>
                      </a:cubicBezTo>
                      <a:cubicBezTo>
                        <a:pt x="9969" y="20973"/>
                        <a:pt x="10385" y="20588"/>
                        <a:pt x="11631" y="20973"/>
                      </a:cubicBezTo>
                      <a:cubicBezTo>
                        <a:pt x="12462" y="20973"/>
                        <a:pt x="13292" y="20973"/>
                        <a:pt x="14538" y="20973"/>
                      </a:cubicBezTo>
                      <a:cubicBezTo>
                        <a:pt x="14538" y="20973"/>
                        <a:pt x="14538" y="20973"/>
                        <a:pt x="14538" y="20973"/>
                      </a:cubicBezTo>
                      <a:cubicBezTo>
                        <a:pt x="15785" y="20973"/>
                        <a:pt x="17031" y="20973"/>
                        <a:pt x="18277" y="20202"/>
                      </a:cubicBezTo>
                      <a:cubicBezTo>
                        <a:pt x="19523" y="19430"/>
                        <a:pt x="19938" y="18659"/>
                        <a:pt x="20769" y="17502"/>
                      </a:cubicBezTo>
                      <a:cubicBezTo>
                        <a:pt x="21185" y="17502"/>
                        <a:pt x="21185" y="17116"/>
                        <a:pt x="21600" y="16730"/>
                      </a:cubicBezTo>
                      <a:cubicBezTo>
                        <a:pt x="21600" y="16730"/>
                        <a:pt x="21600" y="16730"/>
                        <a:pt x="21600" y="16730"/>
                      </a:cubicBezTo>
                      <a:cubicBezTo>
                        <a:pt x="21185" y="16345"/>
                        <a:pt x="21185" y="15573"/>
                        <a:pt x="21185" y="15188"/>
                      </a:cubicBezTo>
                      <a:cubicBezTo>
                        <a:pt x="21185" y="15188"/>
                        <a:pt x="21185" y="15188"/>
                        <a:pt x="21185" y="15188"/>
                      </a:cubicBezTo>
                      <a:cubicBezTo>
                        <a:pt x="21185" y="14802"/>
                        <a:pt x="20769" y="14416"/>
                        <a:pt x="20769" y="14030"/>
                      </a:cubicBezTo>
                      <a:cubicBezTo>
                        <a:pt x="20769" y="14030"/>
                        <a:pt x="20769" y="13645"/>
                        <a:pt x="20769" y="13645"/>
                      </a:cubicBezTo>
                      <a:cubicBezTo>
                        <a:pt x="20769" y="13259"/>
                        <a:pt x="20769" y="12873"/>
                        <a:pt x="21185" y="12488"/>
                      </a:cubicBezTo>
                      <a:cubicBezTo>
                        <a:pt x="21185" y="12488"/>
                        <a:pt x="21185" y="12488"/>
                        <a:pt x="21185" y="12488"/>
                      </a:cubicBezTo>
                      <a:cubicBezTo>
                        <a:pt x="21185" y="12102"/>
                        <a:pt x="21185" y="11716"/>
                        <a:pt x="21185" y="11330"/>
                      </a:cubicBezTo>
                      <a:cubicBezTo>
                        <a:pt x="21185" y="10945"/>
                        <a:pt x="21185" y="10559"/>
                        <a:pt x="21185" y="10173"/>
                      </a:cubicBezTo>
                      <a:cubicBezTo>
                        <a:pt x="21185" y="9402"/>
                        <a:pt x="20354" y="8630"/>
                        <a:pt x="19523" y="8245"/>
                      </a:cubicBezTo>
                      <a:cubicBezTo>
                        <a:pt x="19108" y="7859"/>
                        <a:pt x="18692" y="7473"/>
                        <a:pt x="18277" y="7088"/>
                      </a:cubicBezTo>
                      <a:cubicBezTo>
                        <a:pt x="17862" y="7088"/>
                        <a:pt x="17446" y="6702"/>
                        <a:pt x="16615" y="6316"/>
                      </a:cubicBezTo>
                      <a:cubicBezTo>
                        <a:pt x="15369" y="5545"/>
                        <a:pt x="13708" y="4773"/>
                        <a:pt x="12877" y="3616"/>
                      </a:cubicBezTo>
                      <a:cubicBezTo>
                        <a:pt x="12877" y="3230"/>
                        <a:pt x="12462" y="3230"/>
                        <a:pt x="12462" y="3230"/>
                      </a:cubicBezTo>
                      <a:cubicBezTo>
                        <a:pt x="12462" y="3230"/>
                        <a:pt x="12462" y="3616"/>
                        <a:pt x="12046" y="3616"/>
                      </a:cubicBezTo>
                      <a:cubicBezTo>
                        <a:pt x="12046" y="4002"/>
                        <a:pt x="11631" y="4388"/>
                        <a:pt x="11215" y="4388"/>
                      </a:cubicBezTo>
                      <a:cubicBezTo>
                        <a:pt x="10800" y="4388"/>
                        <a:pt x="10800" y="4388"/>
                        <a:pt x="10800" y="4388"/>
                      </a:cubicBezTo>
                      <a:cubicBezTo>
                        <a:pt x="9969" y="4388"/>
                        <a:pt x="9969" y="4002"/>
                        <a:pt x="9554" y="3230"/>
                      </a:cubicBezTo>
                      <a:cubicBezTo>
                        <a:pt x="9138" y="2845"/>
                        <a:pt x="9138" y="2073"/>
                        <a:pt x="8308" y="1302"/>
                      </a:cubicBezTo>
                      <a:cubicBezTo>
                        <a:pt x="7062" y="145"/>
                        <a:pt x="6231" y="-241"/>
                        <a:pt x="4985" y="145"/>
                      </a:cubicBezTo>
                      <a:cubicBezTo>
                        <a:pt x="4985" y="145"/>
                        <a:pt x="4569" y="145"/>
                        <a:pt x="4569" y="145"/>
                      </a:cubicBezTo>
                      <a:cubicBezTo>
                        <a:pt x="4569" y="145"/>
                        <a:pt x="4154" y="145"/>
                        <a:pt x="4154" y="145"/>
                      </a:cubicBezTo>
                      <a:cubicBezTo>
                        <a:pt x="4154" y="145"/>
                        <a:pt x="3738" y="145"/>
                        <a:pt x="3738" y="145"/>
                      </a:cubicBezTo>
                      <a:cubicBezTo>
                        <a:pt x="3323" y="530"/>
                        <a:pt x="2908" y="916"/>
                        <a:pt x="2908" y="1302"/>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52" name="Shape 4428"/>
                <p:cNvSpPr/>
                <p:nvPr/>
              </p:nvSpPr>
              <p:spPr>
                <a:xfrm>
                  <a:off x="1186931" y="1977403"/>
                  <a:ext cx="6351" cy="154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5400"/>
                        <a:pt x="0" y="16200"/>
                        <a:pt x="21600" y="21600"/>
                      </a:cubicBezTo>
                      <a:cubicBezTo>
                        <a:pt x="0" y="16200"/>
                        <a:pt x="0" y="54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53" name="Shape 4429"/>
                <p:cNvSpPr/>
                <p:nvPr/>
              </p:nvSpPr>
              <p:spPr>
                <a:xfrm>
                  <a:off x="1182948" y="1965839"/>
                  <a:ext cx="6351" cy="115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200"/>
                        <a:pt x="21600" y="14400"/>
                        <a:pt x="21600" y="21600"/>
                      </a:cubicBezTo>
                      <a:cubicBezTo>
                        <a:pt x="21600" y="14400"/>
                        <a:pt x="0" y="72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54" name="Shape 4430"/>
                <p:cNvSpPr/>
                <p:nvPr/>
              </p:nvSpPr>
              <p:spPr>
                <a:xfrm>
                  <a:off x="1103288" y="1860518"/>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1600" y="21600"/>
                        <a:pt x="21600" y="0"/>
                        <a:pt x="21600" y="0"/>
                      </a:cubicBezTo>
                      <a:cubicBezTo>
                        <a:pt x="21600" y="0"/>
                        <a:pt x="2160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55" name="Shape 4431"/>
                <p:cNvSpPr/>
                <p:nvPr/>
              </p:nvSpPr>
              <p:spPr>
                <a:xfrm>
                  <a:off x="1184939" y="1938857"/>
                  <a:ext cx="2541" cy="11565"/>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56" name="Shape 4432"/>
                <p:cNvSpPr/>
                <p:nvPr/>
              </p:nvSpPr>
              <p:spPr>
                <a:xfrm>
                  <a:off x="1182948" y="1950421"/>
                  <a:ext cx="6351" cy="1156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14400"/>
                        <a:pt x="0" y="7200"/>
                        <a:pt x="21600" y="0"/>
                      </a:cubicBezTo>
                      <a:cubicBezTo>
                        <a:pt x="0" y="7200"/>
                        <a:pt x="0" y="144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57" name="Shape 4433"/>
                <p:cNvSpPr/>
                <p:nvPr/>
              </p:nvSpPr>
              <p:spPr>
                <a:xfrm>
                  <a:off x="1031594" y="1827754"/>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58" name="Shape 4434"/>
                <p:cNvSpPr/>
                <p:nvPr/>
              </p:nvSpPr>
              <p:spPr>
                <a:xfrm>
                  <a:off x="1112437" y="1865620"/>
                  <a:ext cx="31865" cy="2698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00" y="15429"/>
                        <a:pt x="4800" y="9257"/>
                        <a:pt x="0" y="0"/>
                      </a:cubicBezTo>
                      <a:cubicBezTo>
                        <a:pt x="4800" y="9257"/>
                        <a:pt x="14400" y="15429"/>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59" name="Shape 4435"/>
                <p:cNvSpPr/>
                <p:nvPr/>
              </p:nvSpPr>
              <p:spPr>
                <a:xfrm>
                  <a:off x="535712" y="2929486"/>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60" name="Shape 4436"/>
                <p:cNvSpPr/>
                <p:nvPr/>
              </p:nvSpPr>
              <p:spPr>
                <a:xfrm>
                  <a:off x="541687" y="2968032"/>
                  <a:ext cx="6351" cy="771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0" y="21600"/>
                      </a:cubicBezTo>
                      <a:cubicBezTo>
                        <a:pt x="0" y="21600"/>
                        <a:pt x="21600" y="21600"/>
                        <a:pt x="21600" y="10800"/>
                      </a:cubicBezTo>
                      <a:cubicBezTo>
                        <a:pt x="21600" y="10800"/>
                        <a:pt x="0" y="108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61" name="Shape 4437"/>
                <p:cNvSpPr/>
                <p:nvPr/>
              </p:nvSpPr>
              <p:spPr>
                <a:xfrm>
                  <a:off x="726088" y="2405262"/>
                  <a:ext cx="27882" cy="19274"/>
                </a:xfrm>
                <a:custGeom>
                  <a:avLst/>
                  <a:gdLst/>
                  <a:ahLst/>
                  <a:cxnLst>
                    <a:cxn ang="0">
                      <a:pos x="wd2" y="hd2"/>
                    </a:cxn>
                    <a:cxn ang="5400000">
                      <a:pos x="wd2" y="hd2"/>
                    </a:cxn>
                    <a:cxn ang="10800000">
                      <a:pos x="wd2" y="hd2"/>
                    </a:cxn>
                    <a:cxn ang="16200000">
                      <a:pos x="wd2" y="hd2"/>
                    </a:cxn>
                  </a:cxnLst>
                  <a:rect l="0" t="0" r="r" b="b"/>
                  <a:pathLst>
                    <a:path w="21600" h="21600" extrusionOk="0">
                      <a:moveTo>
                        <a:pt x="6171" y="18000"/>
                      </a:moveTo>
                      <a:cubicBezTo>
                        <a:pt x="9257" y="21600"/>
                        <a:pt x="9257" y="21600"/>
                        <a:pt x="9257" y="21600"/>
                      </a:cubicBezTo>
                      <a:cubicBezTo>
                        <a:pt x="12343" y="21600"/>
                        <a:pt x="18514" y="18000"/>
                        <a:pt x="21600" y="10800"/>
                      </a:cubicBezTo>
                      <a:cubicBezTo>
                        <a:pt x="21600" y="7200"/>
                        <a:pt x="21600" y="7200"/>
                        <a:pt x="18514" y="3600"/>
                      </a:cubicBezTo>
                      <a:cubicBezTo>
                        <a:pt x="15429" y="0"/>
                        <a:pt x="15429" y="0"/>
                        <a:pt x="15429" y="0"/>
                      </a:cubicBezTo>
                      <a:cubicBezTo>
                        <a:pt x="12343" y="0"/>
                        <a:pt x="12343" y="3600"/>
                        <a:pt x="9257" y="3600"/>
                      </a:cubicBezTo>
                      <a:cubicBezTo>
                        <a:pt x="6171" y="7200"/>
                        <a:pt x="6171" y="10800"/>
                        <a:pt x="0" y="10800"/>
                      </a:cubicBezTo>
                      <a:cubicBezTo>
                        <a:pt x="3086" y="14400"/>
                        <a:pt x="6171" y="18000"/>
                        <a:pt x="6171" y="180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62" name="Shape 4438"/>
                <p:cNvSpPr/>
                <p:nvPr/>
              </p:nvSpPr>
              <p:spPr>
                <a:xfrm>
                  <a:off x="538887" y="3006578"/>
                  <a:ext cx="135423" cy="88656"/>
                </a:xfrm>
                <a:custGeom>
                  <a:avLst/>
                  <a:gdLst/>
                  <a:ahLst/>
                  <a:cxnLst>
                    <a:cxn ang="0">
                      <a:pos x="wd2" y="hd2"/>
                    </a:cxn>
                    <a:cxn ang="5400000">
                      <a:pos x="wd2" y="hd2"/>
                    </a:cxn>
                    <a:cxn ang="10800000">
                      <a:pos x="wd2" y="hd2"/>
                    </a:cxn>
                    <a:cxn ang="16200000">
                      <a:pos x="wd2" y="hd2"/>
                    </a:cxn>
                  </a:cxnLst>
                  <a:rect l="0" t="0" r="r" b="b"/>
                  <a:pathLst>
                    <a:path w="21600" h="21600" extrusionOk="0">
                      <a:moveTo>
                        <a:pt x="12343" y="20700"/>
                      </a:moveTo>
                      <a:cubicBezTo>
                        <a:pt x="12960" y="21600"/>
                        <a:pt x="12960" y="21600"/>
                        <a:pt x="13577" y="21600"/>
                      </a:cubicBezTo>
                      <a:cubicBezTo>
                        <a:pt x="14811" y="19800"/>
                        <a:pt x="16663" y="18900"/>
                        <a:pt x="18514" y="18900"/>
                      </a:cubicBezTo>
                      <a:cubicBezTo>
                        <a:pt x="19749" y="18900"/>
                        <a:pt x="20983" y="18900"/>
                        <a:pt x="21600" y="18000"/>
                      </a:cubicBezTo>
                      <a:cubicBezTo>
                        <a:pt x="20983" y="18000"/>
                        <a:pt x="19749" y="18000"/>
                        <a:pt x="18514" y="18000"/>
                      </a:cubicBezTo>
                      <a:cubicBezTo>
                        <a:pt x="14811" y="17100"/>
                        <a:pt x="9874" y="11700"/>
                        <a:pt x="5554" y="6300"/>
                      </a:cubicBezTo>
                      <a:cubicBezTo>
                        <a:pt x="4937" y="5400"/>
                        <a:pt x="4320" y="4500"/>
                        <a:pt x="3703" y="3600"/>
                      </a:cubicBezTo>
                      <a:cubicBezTo>
                        <a:pt x="2469" y="2700"/>
                        <a:pt x="2469" y="900"/>
                        <a:pt x="1851" y="0"/>
                      </a:cubicBezTo>
                      <a:cubicBezTo>
                        <a:pt x="1851" y="0"/>
                        <a:pt x="1851" y="0"/>
                        <a:pt x="1851" y="0"/>
                      </a:cubicBezTo>
                      <a:cubicBezTo>
                        <a:pt x="1851" y="0"/>
                        <a:pt x="1851" y="0"/>
                        <a:pt x="1234" y="0"/>
                      </a:cubicBezTo>
                      <a:cubicBezTo>
                        <a:pt x="1234" y="0"/>
                        <a:pt x="617" y="0"/>
                        <a:pt x="617" y="0"/>
                      </a:cubicBezTo>
                      <a:cubicBezTo>
                        <a:pt x="617" y="0"/>
                        <a:pt x="617" y="900"/>
                        <a:pt x="617" y="900"/>
                      </a:cubicBezTo>
                      <a:cubicBezTo>
                        <a:pt x="617" y="1800"/>
                        <a:pt x="617" y="1800"/>
                        <a:pt x="617" y="2700"/>
                      </a:cubicBezTo>
                      <a:cubicBezTo>
                        <a:pt x="617" y="2700"/>
                        <a:pt x="617" y="3600"/>
                        <a:pt x="617" y="3600"/>
                      </a:cubicBezTo>
                      <a:cubicBezTo>
                        <a:pt x="617" y="4500"/>
                        <a:pt x="0" y="5400"/>
                        <a:pt x="0" y="5400"/>
                      </a:cubicBezTo>
                      <a:cubicBezTo>
                        <a:pt x="0" y="6300"/>
                        <a:pt x="0" y="7200"/>
                        <a:pt x="0" y="8100"/>
                      </a:cubicBezTo>
                      <a:cubicBezTo>
                        <a:pt x="0" y="8100"/>
                        <a:pt x="0" y="9000"/>
                        <a:pt x="0" y="9000"/>
                      </a:cubicBezTo>
                      <a:cubicBezTo>
                        <a:pt x="0" y="9900"/>
                        <a:pt x="0" y="9900"/>
                        <a:pt x="0" y="9900"/>
                      </a:cubicBezTo>
                      <a:cubicBezTo>
                        <a:pt x="0" y="10800"/>
                        <a:pt x="0" y="11700"/>
                        <a:pt x="0" y="11700"/>
                      </a:cubicBezTo>
                      <a:cubicBezTo>
                        <a:pt x="0" y="12600"/>
                        <a:pt x="0" y="12600"/>
                        <a:pt x="0" y="13500"/>
                      </a:cubicBezTo>
                      <a:cubicBezTo>
                        <a:pt x="0" y="13500"/>
                        <a:pt x="0" y="14400"/>
                        <a:pt x="0" y="14400"/>
                      </a:cubicBezTo>
                      <a:cubicBezTo>
                        <a:pt x="0" y="14400"/>
                        <a:pt x="0" y="15300"/>
                        <a:pt x="0" y="15300"/>
                      </a:cubicBezTo>
                      <a:cubicBezTo>
                        <a:pt x="0" y="15300"/>
                        <a:pt x="0" y="16200"/>
                        <a:pt x="0" y="16200"/>
                      </a:cubicBezTo>
                      <a:cubicBezTo>
                        <a:pt x="0" y="17100"/>
                        <a:pt x="0" y="17100"/>
                        <a:pt x="0" y="17100"/>
                      </a:cubicBezTo>
                      <a:cubicBezTo>
                        <a:pt x="0" y="18000"/>
                        <a:pt x="617" y="18000"/>
                        <a:pt x="617" y="18000"/>
                      </a:cubicBezTo>
                      <a:cubicBezTo>
                        <a:pt x="617" y="18000"/>
                        <a:pt x="617" y="18900"/>
                        <a:pt x="617" y="18900"/>
                      </a:cubicBezTo>
                      <a:cubicBezTo>
                        <a:pt x="617" y="18900"/>
                        <a:pt x="617" y="19800"/>
                        <a:pt x="617" y="19800"/>
                      </a:cubicBezTo>
                      <a:cubicBezTo>
                        <a:pt x="617" y="19800"/>
                        <a:pt x="617" y="19800"/>
                        <a:pt x="617" y="19800"/>
                      </a:cubicBezTo>
                      <a:cubicBezTo>
                        <a:pt x="617" y="19800"/>
                        <a:pt x="1234" y="19800"/>
                        <a:pt x="1851" y="19800"/>
                      </a:cubicBezTo>
                      <a:cubicBezTo>
                        <a:pt x="3086" y="19800"/>
                        <a:pt x="4320" y="19800"/>
                        <a:pt x="6171" y="19800"/>
                      </a:cubicBezTo>
                      <a:cubicBezTo>
                        <a:pt x="6789" y="19800"/>
                        <a:pt x="7406" y="19800"/>
                        <a:pt x="8023" y="19800"/>
                      </a:cubicBezTo>
                      <a:cubicBezTo>
                        <a:pt x="8023" y="19800"/>
                        <a:pt x="8640" y="19800"/>
                        <a:pt x="8640" y="19800"/>
                      </a:cubicBezTo>
                      <a:cubicBezTo>
                        <a:pt x="8640" y="19800"/>
                        <a:pt x="9257" y="19800"/>
                        <a:pt x="9874" y="19800"/>
                      </a:cubicBezTo>
                      <a:cubicBezTo>
                        <a:pt x="9874" y="19800"/>
                        <a:pt x="9874" y="19800"/>
                        <a:pt x="9874" y="19800"/>
                      </a:cubicBezTo>
                      <a:cubicBezTo>
                        <a:pt x="10491" y="19800"/>
                        <a:pt x="10491" y="19800"/>
                        <a:pt x="11109" y="19800"/>
                      </a:cubicBezTo>
                      <a:cubicBezTo>
                        <a:pt x="11109" y="20700"/>
                        <a:pt x="11109" y="20700"/>
                        <a:pt x="11109" y="20700"/>
                      </a:cubicBezTo>
                      <a:cubicBezTo>
                        <a:pt x="11726" y="20700"/>
                        <a:pt x="11726" y="20700"/>
                        <a:pt x="11726" y="20700"/>
                      </a:cubicBezTo>
                      <a:cubicBezTo>
                        <a:pt x="11726" y="20700"/>
                        <a:pt x="12343" y="20700"/>
                        <a:pt x="12343" y="207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63" name="Shape 4439"/>
                <p:cNvSpPr/>
                <p:nvPr/>
              </p:nvSpPr>
              <p:spPr>
                <a:xfrm>
                  <a:off x="332728" y="1460888"/>
                  <a:ext cx="851404" cy="1468599"/>
                </a:xfrm>
                <a:custGeom>
                  <a:avLst/>
                  <a:gdLst/>
                  <a:ahLst/>
                  <a:cxnLst>
                    <a:cxn ang="0">
                      <a:pos x="wd2" y="hd2"/>
                    </a:cxn>
                    <a:cxn ang="5400000">
                      <a:pos x="wd2" y="hd2"/>
                    </a:cxn>
                    <a:cxn ang="10800000">
                      <a:pos x="wd2" y="hd2"/>
                    </a:cxn>
                    <a:cxn ang="16200000">
                      <a:pos x="wd2" y="hd2"/>
                    </a:cxn>
                  </a:cxnLst>
                  <a:rect l="0" t="0" r="r" b="b"/>
                  <a:pathLst>
                    <a:path w="21576" h="21600" extrusionOk="0">
                      <a:moveTo>
                        <a:pt x="17120" y="5468"/>
                      </a:moveTo>
                      <a:cubicBezTo>
                        <a:pt x="17314" y="5305"/>
                        <a:pt x="17314" y="5305"/>
                        <a:pt x="17314" y="5305"/>
                      </a:cubicBezTo>
                      <a:cubicBezTo>
                        <a:pt x="17411" y="5305"/>
                        <a:pt x="17411" y="5251"/>
                        <a:pt x="17411" y="5251"/>
                      </a:cubicBezTo>
                      <a:cubicBezTo>
                        <a:pt x="17508" y="5251"/>
                        <a:pt x="17508" y="5251"/>
                        <a:pt x="17508" y="5251"/>
                      </a:cubicBezTo>
                      <a:cubicBezTo>
                        <a:pt x="17508" y="5251"/>
                        <a:pt x="17508" y="5251"/>
                        <a:pt x="17508" y="5251"/>
                      </a:cubicBezTo>
                      <a:cubicBezTo>
                        <a:pt x="17508" y="5197"/>
                        <a:pt x="17605" y="5197"/>
                        <a:pt x="17605" y="5143"/>
                      </a:cubicBezTo>
                      <a:cubicBezTo>
                        <a:pt x="17895" y="4980"/>
                        <a:pt x="18186" y="4818"/>
                        <a:pt x="18380" y="4656"/>
                      </a:cubicBezTo>
                      <a:cubicBezTo>
                        <a:pt x="18767" y="4277"/>
                        <a:pt x="19542" y="3844"/>
                        <a:pt x="20123" y="3627"/>
                      </a:cubicBezTo>
                      <a:cubicBezTo>
                        <a:pt x="20123" y="3573"/>
                        <a:pt x="20220" y="3519"/>
                        <a:pt x="20317" y="3519"/>
                      </a:cubicBezTo>
                      <a:cubicBezTo>
                        <a:pt x="20511" y="3465"/>
                        <a:pt x="20704" y="3411"/>
                        <a:pt x="20898" y="3356"/>
                      </a:cubicBezTo>
                      <a:cubicBezTo>
                        <a:pt x="21092" y="3302"/>
                        <a:pt x="21479" y="3194"/>
                        <a:pt x="21576" y="3140"/>
                      </a:cubicBezTo>
                      <a:cubicBezTo>
                        <a:pt x="21576" y="3086"/>
                        <a:pt x="21576" y="2490"/>
                        <a:pt x="21382" y="2382"/>
                      </a:cubicBezTo>
                      <a:cubicBezTo>
                        <a:pt x="21382" y="2382"/>
                        <a:pt x="21285" y="2328"/>
                        <a:pt x="21092" y="2328"/>
                      </a:cubicBezTo>
                      <a:cubicBezTo>
                        <a:pt x="21092" y="2328"/>
                        <a:pt x="21092" y="2328"/>
                        <a:pt x="20995" y="2328"/>
                      </a:cubicBezTo>
                      <a:cubicBezTo>
                        <a:pt x="20995" y="2328"/>
                        <a:pt x="20995" y="2328"/>
                        <a:pt x="20995" y="2328"/>
                      </a:cubicBezTo>
                      <a:cubicBezTo>
                        <a:pt x="20995" y="2382"/>
                        <a:pt x="20995" y="2382"/>
                        <a:pt x="20995" y="2382"/>
                      </a:cubicBezTo>
                      <a:cubicBezTo>
                        <a:pt x="20995" y="2382"/>
                        <a:pt x="20995" y="2382"/>
                        <a:pt x="20995" y="2436"/>
                      </a:cubicBezTo>
                      <a:cubicBezTo>
                        <a:pt x="20995" y="2436"/>
                        <a:pt x="20995" y="2490"/>
                        <a:pt x="20995" y="2490"/>
                      </a:cubicBezTo>
                      <a:cubicBezTo>
                        <a:pt x="20995" y="2490"/>
                        <a:pt x="20995" y="2544"/>
                        <a:pt x="20995" y="2544"/>
                      </a:cubicBezTo>
                      <a:cubicBezTo>
                        <a:pt x="20995" y="2544"/>
                        <a:pt x="20995" y="2598"/>
                        <a:pt x="20995" y="2598"/>
                      </a:cubicBezTo>
                      <a:cubicBezTo>
                        <a:pt x="20995" y="2653"/>
                        <a:pt x="20995" y="2653"/>
                        <a:pt x="20995" y="2653"/>
                      </a:cubicBezTo>
                      <a:cubicBezTo>
                        <a:pt x="20995" y="2707"/>
                        <a:pt x="20898" y="2707"/>
                        <a:pt x="20898" y="2761"/>
                      </a:cubicBezTo>
                      <a:cubicBezTo>
                        <a:pt x="20898" y="2761"/>
                        <a:pt x="20898" y="2761"/>
                        <a:pt x="20898" y="2815"/>
                      </a:cubicBezTo>
                      <a:cubicBezTo>
                        <a:pt x="20898" y="2815"/>
                        <a:pt x="20898" y="2815"/>
                        <a:pt x="20898" y="2869"/>
                      </a:cubicBezTo>
                      <a:cubicBezTo>
                        <a:pt x="20898" y="2869"/>
                        <a:pt x="20898" y="2923"/>
                        <a:pt x="20801" y="2923"/>
                      </a:cubicBezTo>
                      <a:cubicBezTo>
                        <a:pt x="20801" y="2923"/>
                        <a:pt x="20801" y="2977"/>
                        <a:pt x="20801" y="2977"/>
                      </a:cubicBezTo>
                      <a:cubicBezTo>
                        <a:pt x="20801" y="3032"/>
                        <a:pt x="20801" y="3032"/>
                        <a:pt x="20801" y="3032"/>
                      </a:cubicBezTo>
                      <a:cubicBezTo>
                        <a:pt x="20704" y="3086"/>
                        <a:pt x="20704" y="3086"/>
                        <a:pt x="20704" y="3086"/>
                      </a:cubicBezTo>
                      <a:cubicBezTo>
                        <a:pt x="20704" y="3140"/>
                        <a:pt x="20704" y="3140"/>
                        <a:pt x="20704" y="3140"/>
                      </a:cubicBezTo>
                      <a:cubicBezTo>
                        <a:pt x="20607" y="3140"/>
                        <a:pt x="20607" y="3194"/>
                        <a:pt x="20607" y="3194"/>
                      </a:cubicBezTo>
                      <a:cubicBezTo>
                        <a:pt x="20607" y="3194"/>
                        <a:pt x="20607" y="3194"/>
                        <a:pt x="20607" y="3194"/>
                      </a:cubicBezTo>
                      <a:cubicBezTo>
                        <a:pt x="20511" y="3302"/>
                        <a:pt x="20414" y="3302"/>
                        <a:pt x="20220" y="3302"/>
                      </a:cubicBezTo>
                      <a:cubicBezTo>
                        <a:pt x="20220" y="3302"/>
                        <a:pt x="20220" y="3302"/>
                        <a:pt x="20220" y="3302"/>
                      </a:cubicBezTo>
                      <a:cubicBezTo>
                        <a:pt x="20220" y="3302"/>
                        <a:pt x="20220" y="3302"/>
                        <a:pt x="20220" y="3302"/>
                      </a:cubicBezTo>
                      <a:cubicBezTo>
                        <a:pt x="20220" y="3302"/>
                        <a:pt x="20220" y="3302"/>
                        <a:pt x="20220" y="3302"/>
                      </a:cubicBezTo>
                      <a:cubicBezTo>
                        <a:pt x="20123" y="3302"/>
                        <a:pt x="20026" y="3356"/>
                        <a:pt x="19929" y="3411"/>
                      </a:cubicBezTo>
                      <a:cubicBezTo>
                        <a:pt x="19736" y="3519"/>
                        <a:pt x="19542" y="3573"/>
                        <a:pt x="19348" y="3573"/>
                      </a:cubicBezTo>
                      <a:cubicBezTo>
                        <a:pt x="19348" y="3573"/>
                        <a:pt x="19348" y="3573"/>
                        <a:pt x="19348" y="3573"/>
                      </a:cubicBezTo>
                      <a:cubicBezTo>
                        <a:pt x="19251" y="3573"/>
                        <a:pt x="19154" y="3573"/>
                        <a:pt x="19154" y="3573"/>
                      </a:cubicBezTo>
                      <a:cubicBezTo>
                        <a:pt x="18961" y="3627"/>
                        <a:pt x="18767" y="3681"/>
                        <a:pt x="18670" y="3681"/>
                      </a:cubicBezTo>
                      <a:cubicBezTo>
                        <a:pt x="18573" y="3681"/>
                        <a:pt x="18476" y="3681"/>
                        <a:pt x="18476" y="3681"/>
                      </a:cubicBezTo>
                      <a:cubicBezTo>
                        <a:pt x="18380" y="3681"/>
                        <a:pt x="18380" y="3681"/>
                        <a:pt x="18380" y="3627"/>
                      </a:cubicBezTo>
                      <a:cubicBezTo>
                        <a:pt x="18283" y="3627"/>
                        <a:pt x="18089" y="3627"/>
                        <a:pt x="17895" y="3627"/>
                      </a:cubicBezTo>
                      <a:cubicBezTo>
                        <a:pt x="17605" y="3627"/>
                        <a:pt x="17411" y="3627"/>
                        <a:pt x="17314" y="3573"/>
                      </a:cubicBezTo>
                      <a:cubicBezTo>
                        <a:pt x="17314" y="3573"/>
                        <a:pt x="17217" y="3573"/>
                        <a:pt x="17217" y="3573"/>
                      </a:cubicBezTo>
                      <a:cubicBezTo>
                        <a:pt x="17120" y="3573"/>
                        <a:pt x="16927" y="3573"/>
                        <a:pt x="16830" y="3573"/>
                      </a:cubicBezTo>
                      <a:cubicBezTo>
                        <a:pt x="16636" y="3519"/>
                        <a:pt x="16346" y="3519"/>
                        <a:pt x="16249" y="3465"/>
                      </a:cubicBezTo>
                      <a:cubicBezTo>
                        <a:pt x="16249" y="3465"/>
                        <a:pt x="16152" y="3411"/>
                        <a:pt x="16152" y="3356"/>
                      </a:cubicBezTo>
                      <a:cubicBezTo>
                        <a:pt x="16152" y="3248"/>
                        <a:pt x="16346" y="3248"/>
                        <a:pt x="16346" y="3194"/>
                      </a:cubicBezTo>
                      <a:cubicBezTo>
                        <a:pt x="16442" y="3140"/>
                        <a:pt x="16539" y="3140"/>
                        <a:pt x="16539" y="2977"/>
                      </a:cubicBezTo>
                      <a:cubicBezTo>
                        <a:pt x="16539" y="2761"/>
                        <a:pt x="16927" y="2544"/>
                        <a:pt x="17120" y="2382"/>
                      </a:cubicBezTo>
                      <a:cubicBezTo>
                        <a:pt x="17217" y="2274"/>
                        <a:pt x="17314" y="2220"/>
                        <a:pt x="17411" y="2165"/>
                      </a:cubicBezTo>
                      <a:cubicBezTo>
                        <a:pt x="17314" y="2111"/>
                        <a:pt x="16830" y="2057"/>
                        <a:pt x="16539" y="2003"/>
                      </a:cubicBezTo>
                      <a:cubicBezTo>
                        <a:pt x="15958" y="1841"/>
                        <a:pt x="15571" y="1732"/>
                        <a:pt x="15377" y="1624"/>
                      </a:cubicBezTo>
                      <a:cubicBezTo>
                        <a:pt x="15377" y="1570"/>
                        <a:pt x="15280" y="1516"/>
                        <a:pt x="15183" y="1516"/>
                      </a:cubicBezTo>
                      <a:cubicBezTo>
                        <a:pt x="14989" y="1408"/>
                        <a:pt x="14699" y="1353"/>
                        <a:pt x="14311" y="1353"/>
                      </a:cubicBezTo>
                      <a:cubicBezTo>
                        <a:pt x="14021" y="1299"/>
                        <a:pt x="13827" y="1245"/>
                        <a:pt x="13633" y="1191"/>
                      </a:cubicBezTo>
                      <a:cubicBezTo>
                        <a:pt x="13537" y="1137"/>
                        <a:pt x="13537" y="1137"/>
                        <a:pt x="13440" y="1083"/>
                      </a:cubicBezTo>
                      <a:cubicBezTo>
                        <a:pt x="13343" y="1029"/>
                        <a:pt x="13246" y="974"/>
                        <a:pt x="13052" y="920"/>
                      </a:cubicBezTo>
                      <a:cubicBezTo>
                        <a:pt x="12955" y="866"/>
                        <a:pt x="12859" y="866"/>
                        <a:pt x="12859" y="812"/>
                      </a:cubicBezTo>
                      <a:cubicBezTo>
                        <a:pt x="12762" y="812"/>
                        <a:pt x="12762" y="812"/>
                        <a:pt x="12762" y="758"/>
                      </a:cubicBezTo>
                      <a:cubicBezTo>
                        <a:pt x="12665" y="758"/>
                        <a:pt x="12665" y="758"/>
                        <a:pt x="12568" y="704"/>
                      </a:cubicBezTo>
                      <a:cubicBezTo>
                        <a:pt x="12568" y="704"/>
                        <a:pt x="12568" y="704"/>
                        <a:pt x="12471" y="650"/>
                      </a:cubicBezTo>
                      <a:cubicBezTo>
                        <a:pt x="12471" y="650"/>
                        <a:pt x="12471" y="650"/>
                        <a:pt x="12374" y="595"/>
                      </a:cubicBezTo>
                      <a:cubicBezTo>
                        <a:pt x="12374" y="595"/>
                        <a:pt x="12277" y="595"/>
                        <a:pt x="12277" y="541"/>
                      </a:cubicBezTo>
                      <a:cubicBezTo>
                        <a:pt x="12277" y="541"/>
                        <a:pt x="12180" y="487"/>
                        <a:pt x="12180" y="487"/>
                      </a:cubicBezTo>
                      <a:cubicBezTo>
                        <a:pt x="12180" y="487"/>
                        <a:pt x="12084" y="433"/>
                        <a:pt x="12084" y="433"/>
                      </a:cubicBezTo>
                      <a:cubicBezTo>
                        <a:pt x="11987" y="379"/>
                        <a:pt x="11987" y="379"/>
                        <a:pt x="11987" y="379"/>
                      </a:cubicBezTo>
                      <a:cubicBezTo>
                        <a:pt x="11890" y="325"/>
                        <a:pt x="11890" y="325"/>
                        <a:pt x="11890" y="325"/>
                      </a:cubicBezTo>
                      <a:cubicBezTo>
                        <a:pt x="11793" y="271"/>
                        <a:pt x="11793" y="271"/>
                        <a:pt x="11793" y="217"/>
                      </a:cubicBezTo>
                      <a:cubicBezTo>
                        <a:pt x="11696" y="217"/>
                        <a:pt x="11696" y="217"/>
                        <a:pt x="11696" y="162"/>
                      </a:cubicBezTo>
                      <a:cubicBezTo>
                        <a:pt x="11696" y="162"/>
                        <a:pt x="11599" y="162"/>
                        <a:pt x="11599" y="108"/>
                      </a:cubicBezTo>
                      <a:cubicBezTo>
                        <a:pt x="11599" y="108"/>
                        <a:pt x="11599" y="108"/>
                        <a:pt x="11502" y="54"/>
                      </a:cubicBezTo>
                      <a:cubicBezTo>
                        <a:pt x="11502" y="54"/>
                        <a:pt x="11502" y="54"/>
                        <a:pt x="11502" y="54"/>
                      </a:cubicBezTo>
                      <a:cubicBezTo>
                        <a:pt x="11502" y="54"/>
                        <a:pt x="11502" y="54"/>
                        <a:pt x="11406" y="54"/>
                      </a:cubicBezTo>
                      <a:cubicBezTo>
                        <a:pt x="11212" y="0"/>
                        <a:pt x="11018" y="0"/>
                        <a:pt x="10824" y="0"/>
                      </a:cubicBezTo>
                      <a:cubicBezTo>
                        <a:pt x="10728" y="0"/>
                        <a:pt x="10728" y="0"/>
                        <a:pt x="10631" y="0"/>
                      </a:cubicBezTo>
                      <a:cubicBezTo>
                        <a:pt x="10631" y="0"/>
                        <a:pt x="10631" y="0"/>
                        <a:pt x="10631" y="0"/>
                      </a:cubicBezTo>
                      <a:cubicBezTo>
                        <a:pt x="10631" y="54"/>
                        <a:pt x="10631" y="54"/>
                        <a:pt x="10631" y="108"/>
                      </a:cubicBezTo>
                      <a:cubicBezTo>
                        <a:pt x="10534" y="108"/>
                        <a:pt x="10534" y="162"/>
                        <a:pt x="10534" y="162"/>
                      </a:cubicBezTo>
                      <a:cubicBezTo>
                        <a:pt x="10437" y="325"/>
                        <a:pt x="10243" y="487"/>
                        <a:pt x="10050" y="487"/>
                      </a:cubicBezTo>
                      <a:cubicBezTo>
                        <a:pt x="9953" y="487"/>
                        <a:pt x="9856" y="433"/>
                        <a:pt x="9759" y="325"/>
                      </a:cubicBezTo>
                      <a:cubicBezTo>
                        <a:pt x="9565" y="217"/>
                        <a:pt x="9275" y="162"/>
                        <a:pt x="8790" y="108"/>
                      </a:cubicBezTo>
                      <a:cubicBezTo>
                        <a:pt x="8597" y="108"/>
                        <a:pt x="8597" y="108"/>
                        <a:pt x="8597" y="108"/>
                      </a:cubicBezTo>
                      <a:cubicBezTo>
                        <a:pt x="8403" y="108"/>
                        <a:pt x="8306" y="54"/>
                        <a:pt x="8209" y="0"/>
                      </a:cubicBezTo>
                      <a:cubicBezTo>
                        <a:pt x="8112" y="0"/>
                        <a:pt x="8112" y="0"/>
                        <a:pt x="8112" y="0"/>
                      </a:cubicBezTo>
                      <a:cubicBezTo>
                        <a:pt x="8112" y="0"/>
                        <a:pt x="8015" y="0"/>
                        <a:pt x="7822" y="108"/>
                      </a:cubicBezTo>
                      <a:cubicBezTo>
                        <a:pt x="7725" y="162"/>
                        <a:pt x="7725" y="162"/>
                        <a:pt x="7628" y="217"/>
                      </a:cubicBezTo>
                      <a:cubicBezTo>
                        <a:pt x="7628" y="217"/>
                        <a:pt x="7531" y="271"/>
                        <a:pt x="7434" y="271"/>
                      </a:cubicBezTo>
                      <a:cubicBezTo>
                        <a:pt x="7434" y="271"/>
                        <a:pt x="7434" y="271"/>
                        <a:pt x="7434" y="271"/>
                      </a:cubicBezTo>
                      <a:cubicBezTo>
                        <a:pt x="7337" y="379"/>
                        <a:pt x="7144" y="433"/>
                        <a:pt x="7047" y="487"/>
                      </a:cubicBezTo>
                      <a:cubicBezTo>
                        <a:pt x="7047" y="487"/>
                        <a:pt x="7047" y="487"/>
                        <a:pt x="7047" y="487"/>
                      </a:cubicBezTo>
                      <a:cubicBezTo>
                        <a:pt x="7047" y="487"/>
                        <a:pt x="7047" y="487"/>
                        <a:pt x="7047" y="541"/>
                      </a:cubicBezTo>
                      <a:cubicBezTo>
                        <a:pt x="7047" y="541"/>
                        <a:pt x="7047" y="541"/>
                        <a:pt x="7047" y="595"/>
                      </a:cubicBezTo>
                      <a:cubicBezTo>
                        <a:pt x="7047" y="595"/>
                        <a:pt x="7047" y="595"/>
                        <a:pt x="7047" y="650"/>
                      </a:cubicBezTo>
                      <a:cubicBezTo>
                        <a:pt x="7047" y="650"/>
                        <a:pt x="7047" y="650"/>
                        <a:pt x="7047" y="704"/>
                      </a:cubicBezTo>
                      <a:cubicBezTo>
                        <a:pt x="7047" y="704"/>
                        <a:pt x="7047" y="704"/>
                        <a:pt x="7047" y="758"/>
                      </a:cubicBezTo>
                      <a:cubicBezTo>
                        <a:pt x="6950" y="758"/>
                        <a:pt x="6950" y="758"/>
                        <a:pt x="6950" y="812"/>
                      </a:cubicBezTo>
                      <a:cubicBezTo>
                        <a:pt x="6950" y="812"/>
                        <a:pt x="6950" y="812"/>
                        <a:pt x="6950" y="812"/>
                      </a:cubicBezTo>
                      <a:cubicBezTo>
                        <a:pt x="6950" y="866"/>
                        <a:pt x="6950" y="866"/>
                        <a:pt x="6950" y="920"/>
                      </a:cubicBezTo>
                      <a:cubicBezTo>
                        <a:pt x="6950" y="920"/>
                        <a:pt x="6950" y="920"/>
                        <a:pt x="6950" y="920"/>
                      </a:cubicBezTo>
                      <a:cubicBezTo>
                        <a:pt x="6950" y="974"/>
                        <a:pt x="6950" y="974"/>
                        <a:pt x="6950" y="974"/>
                      </a:cubicBezTo>
                      <a:cubicBezTo>
                        <a:pt x="6950" y="1029"/>
                        <a:pt x="6950" y="1029"/>
                        <a:pt x="6950" y="1029"/>
                      </a:cubicBezTo>
                      <a:cubicBezTo>
                        <a:pt x="6853" y="1029"/>
                        <a:pt x="6853" y="1083"/>
                        <a:pt x="6853" y="1083"/>
                      </a:cubicBezTo>
                      <a:cubicBezTo>
                        <a:pt x="6853" y="1083"/>
                        <a:pt x="6853" y="1083"/>
                        <a:pt x="6853" y="1083"/>
                      </a:cubicBezTo>
                      <a:cubicBezTo>
                        <a:pt x="6853" y="1137"/>
                        <a:pt x="6853" y="1137"/>
                        <a:pt x="6853" y="1191"/>
                      </a:cubicBezTo>
                      <a:cubicBezTo>
                        <a:pt x="6756" y="1245"/>
                        <a:pt x="6563" y="1299"/>
                        <a:pt x="6175" y="1462"/>
                      </a:cubicBezTo>
                      <a:cubicBezTo>
                        <a:pt x="5981" y="1516"/>
                        <a:pt x="5594" y="1624"/>
                        <a:pt x="5594" y="1678"/>
                      </a:cubicBezTo>
                      <a:cubicBezTo>
                        <a:pt x="5594" y="1732"/>
                        <a:pt x="5594" y="1786"/>
                        <a:pt x="5594" y="1841"/>
                      </a:cubicBezTo>
                      <a:cubicBezTo>
                        <a:pt x="5594" y="1949"/>
                        <a:pt x="5691" y="2057"/>
                        <a:pt x="5497" y="2165"/>
                      </a:cubicBezTo>
                      <a:cubicBezTo>
                        <a:pt x="5497" y="2220"/>
                        <a:pt x="5594" y="2274"/>
                        <a:pt x="5594" y="2328"/>
                      </a:cubicBezTo>
                      <a:cubicBezTo>
                        <a:pt x="5594" y="2382"/>
                        <a:pt x="5691" y="2436"/>
                        <a:pt x="5691" y="2490"/>
                      </a:cubicBezTo>
                      <a:cubicBezTo>
                        <a:pt x="5788" y="2598"/>
                        <a:pt x="5788" y="2761"/>
                        <a:pt x="5497" y="2869"/>
                      </a:cubicBezTo>
                      <a:cubicBezTo>
                        <a:pt x="5497" y="2869"/>
                        <a:pt x="5594" y="2923"/>
                        <a:pt x="5594" y="2923"/>
                      </a:cubicBezTo>
                      <a:cubicBezTo>
                        <a:pt x="5691" y="2977"/>
                        <a:pt x="5788" y="3140"/>
                        <a:pt x="5594" y="3248"/>
                      </a:cubicBezTo>
                      <a:cubicBezTo>
                        <a:pt x="5497" y="3302"/>
                        <a:pt x="5400" y="3356"/>
                        <a:pt x="5303" y="3356"/>
                      </a:cubicBezTo>
                      <a:cubicBezTo>
                        <a:pt x="5206" y="3411"/>
                        <a:pt x="5013" y="3411"/>
                        <a:pt x="5013" y="3465"/>
                      </a:cubicBezTo>
                      <a:cubicBezTo>
                        <a:pt x="5013" y="3627"/>
                        <a:pt x="4916" y="3952"/>
                        <a:pt x="4528" y="4060"/>
                      </a:cubicBezTo>
                      <a:cubicBezTo>
                        <a:pt x="4335" y="4114"/>
                        <a:pt x="4141" y="4331"/>
                        <a:pt x="4141" y="4547"/>
                      </a:cubicBezTo>
                      <a:cubicBezTo>
                        <a:pt x="4141" y="4656"/>
                        <a:pt x="3947" y="4710"/>
                        <a:pt x="3850" y="4764"/>
                      </a:cubicBezTo>
                      <a:cubicBezTo>
                        <a:pt x="3850" y="4764"/>
                        <a:pt x="3850" y="4764"/>
                        <a:pt x="3850" y="4764"/>
                      </a:cubicBezTo>
                      <a:cubicBezTo>
                        <a:pt x="3850" y="4764"/>
                        <a:pt x="3850" y="4764"/>
                        <a:pt x="3850" y="4818"/>
                      </a:cubicBezTo>
                      <a:cubicBezTo>
                        <a:pt x="4044" y="5035"/>
                        <a:pt x="4141" y="5305"/>
                        <a:pt x="4044" y="5468"/>
                      </a:cubicBezTo>
                      <a:cubicBezTo>
                        <a:pt x="3947" y="5522"/>
                        <a:pt x="3850" y="5576"/>
                        <a:pt x="3754" y="5576"/>
                      </a:cubicBezTo>
                      <a:cubicBezTo>
                        <a:pt x="3657" y="5576"/>
                        <a:pt x="3560" y="5738"/>
                        <a:pt x="3560" y="5792"/>
                      </a:cubicBezTo>
                      <a:cubicBezTo>
                        <a:pt x="3560" y="5901"/>
                        <a:pt x="3463" y="6009"/>
                        <a:pt x="3269" y="6063"/>
                      </a:cubicBezTo>
                      <a:cubicBezTo>
                        <a:pt x="3269" y="6117"/>
                        <a:pt x="3172" y="6388"/>
                        <a:pt x="3366" y="6550"/>
                      </a:cubicBezTo>
                      <a:cubicBezTo>
                        <a:pt x="3754" y="6821"/>
                        <a:pt x="3754" y="7038"/>
                        <a:pt x="3754" y="7200"/>
                      </a:cubicBezTo>
                      <a:cubicBezTo>
                        <a:pt x="3754" y="7254"/>
                        <a:pt x="3850" y="7308"/>
                        <a:pt x="3947" y="7362"/>
                      </a:cubicBezTo>
                      <a:cubicBezTo>
                        <a:pt x="4044" y="7471"/>
                        <a:pt x="4141" y="7633"/>
                        <a:pt x="4044" y="7795"/>
                      </a:cubicBezTo>
                      <a:cubicBezTo>
                        <a:pt x="4044" y="7850"/>
                        <a:pt x="3947" y="7904"/>
                        <a:pt x="3947" y="8012"/>
                      </a:cubicBezTo>
                      <a:cubicBezTo>
                        <a:pt x="3947" y="8120"/>
                        <a:pt x="3850" y="8283"/>
                        <a:pt x="3657" y="8337"/>
                      </a:cubicBezTo>
                      <a:cubicBezTo>
                        <a:pt x="3657" y="8337"/>
                        <a:pt x="3657" y="8445"/>
                        <a:pt x="3657" y="8499"/>
                      </a:cubicBezTo>
                      <a:cubicBezTo>
                        <a:pt x="3560" y="8608"/>
                        <a:pt x="3560" y="8716"/>
                        <a:pt x="3366" y="8770"/>
                      </a:cubicBezTo>
                      <a:cubicBezTo>
                        <a:pt x="3366" y="8824"/>
                        <a:pt x="3366" y="8986"/>
                        <a:pt x="3366" y="9095"/>
                      </a:cubicBezTo>
                      <a:cubicBezTo>
                        <a:pt x="3463" y="9257"/>
                        <a:pt x="3560" y="9474"/>
                        <a:pt x="3366" y="9528"/>
                      </a:cubicBezTo>
                      <a:cubicBezTo>
                        <a:pt x="3269" y="9582"/>
                        <a:pt x="3269" y="9582"/>
                        <a:pt x="3172" y="9636"/>
                      </a:cubicBezTo>
                      <a:cubicBezTo>
                        <a:pt x="2882" y="9744"/>
                        <a:pt x="2591" y="9798"/>
                        <a:pt x="2591" y="10069"/>
                      </a:cubicBezTo>
                      <a:cubicBezTo>
                        <a:pt x="2591" y="10232"/>
                        <a:pt x="2591" y="10394"/>
                        <a:pt x="2688" y="10502"/>
                      </a:cubicBezTo>
                      <a:cubicBezTo>
                        <a:pt x="2688" y="10665"/>
                        <a:pt x="2688" y="10773"/>
                        <a:pt x="2591" y="10881"/>
                      </a:cubicBezTo>
                      <a:cubicBezTo>
                        <a:pt x="2591" y="10881"/>
                        <a:pt x="2688" y="10935"/>
                        <a:pt x="2688" y="10935"/>
                      </a:cubicBezTo>
                      <a:cubicBezTo>
                        <a:pt x="2785" y="10989"/>
                        <a:pt x="2979" y="11044"/>
                        <a:pt x="2882" y="11260"/>
                      </a:cubicBezTo>
                      <a:cubicBezTo>
                        <a:pt x="2882" y="11477"/>
                        <a:pt x="2494" y="11477"/>
                        <a:pt x="2398" y="11477"/>
                      </a:cubicBezTo>
                      <a:cubicBezTo>
                        <a:pt x="2301" y="11477"/>
                        <a:pt x="2301" y="11477"/>
                        <a:pt x="2301" y="11477"/>
                      </a:cubicBezTo>
                      <a:cubicBezTo>
                        <a:pt x="2301" y="11531"/>
                        <a:pt x="2301" y="11585"/>
                        <a:pt x="2301" y="11639"/>
                      </a:cubicBezTo>
                      <a:cubicBezTo>
                        <a:pt x="2301" y="11802"/>
                        <a:pt x="2398" y="12018"/>
                        <a:pt x="2010" y="12018"/>
                      </a:cubicBezTo>
                      <a:cubicBezTo>
                        <a:pt x="1913" y="12018"/>
                        <a:pt x="1913" y="12235"/>
                        <a:pt x="1913" y="12289"/>
                      </a:cubicBezTo>
                      <a:cubicBezTo>
                        <a:pt x="1913" y="12505"/>
                        <a:pt x="1816" y="12614"/>
                        <a:pt x="1719" y="12668"/>
                      </a:cubicBezTo>
                      <a:cubicBezTo>
                        <a:pt x="1623" y="12722"/>
                        <a:pt x="1623" y="12722"/>
                        <a:pt x="1623" y="12722"/>
                      </a:cubicBezTo>
                      <a:cubicBezTo>
                        <a:pt x="1623" y="12776"/>
                        <a:pt x="1623" y="12830"/>
                        <a:pt x="1719" y="12884"/>
                      </a:cubicBezTo>
                      <a:cubicBezTo>
                        <a:pt x="1816" y="12992"/>
                        <a:pt x="1816" y="13047"/>
                        <a:pt x="1816" y="13155"/>
                      </a:cubicBezTo>
                      <a:cubicBezTo>
                        <a:pt x="1816" y="13209"/>
                        <a:pt x="1913" y="13263"/>
                        <a:pt x="1913" y="13317"/>
                      </a:cubicBezTo>
                      <a:cubicBezTo>
                        <a:pt x="1913" y="13588"/>
                        <a:pt x="2010" y="13859"/>
                        <a:pt x="1623" y="13913"/>
                      </a:cubicBezTo>
                      <a:cubicBezTo>
                        <a:pt x="1526" y="13967"/>
                        <a:pt x="1526" y="14292"/>
                        <a:pt x="1526" y="14346"/>
                      </a:cubicBezTo>
                      <a:cubicBezTo>
                        <a:pt x="1816" y="14454"/>
                        <a:pt x="1816" y="14671"/>
                        <a:pt x="1719" y="14833"/>
                      </a:cubicBezTo>
                      <a:cubicBezTo>
                        <a:pt x="1719" y="14833"/>
                        <a:pt x="1719" y="14833"/>
                        <a:pt x="1816" y="14833"/>
                      </a:cubicBezTo>
                      <a:cubicBezTo>
                        <a:pt x="1913" y="14941"/>
                        <a:pt x="2107" y="15050"/>
                        <a:pt x="1816" y="15266"/>
                      </a:cubicBezTo>
                      <a:cubicBezTo>
                        <a:pt x="1719" y="15266"/>
                        <a:pt x="1719" y="15320"/>
                        <a:pt x="1719" y="15320"/>
                      </a:cubicBezTo>
                      <a:cubicBezTo>
                        <a:pt x="1816" y="15374"/>
                        <a:pt x="1913" y="15374"/>
                        <a:pt x="2010" y="15374"/>
                      </a:cubicBezTo>
                      <a:cubicBezTo>
                        <a:pt x="2301" y="15320"/>
                        <a:pt x="2591" y="15483"/>
                        <a:pt x="2591" y="15645"/>
                      </a:cubicBezTo>
                      <a:cubicBezTo>
                        <a:pt x="2591" y="15699"/>
                        <a:pt x="2494" y="15753"/>
                        <a:pt x="2494" y="15808"/>
                      </a:cubicBezTo>
                      <a:cubicBezTo>
                        <a:pt x="2398" y="15808"/>
                        <a:pt x="2301" y="15862"/>
                        <a:pt x="2204" y="15862"/>
                      </a:cubicBezTo>
                      <a:cubicBezTo>
                        <a:pt x="2107" y="15862"/>
                        <a:pt x="2107" y="15862"/>
                        <a:pt x="2010" y="15862"/>
                      </a:cubicBezTo>
                      <a:cubicBezTo>
                        <a:pt x="2301" y="15970"/>
                        <a:pt x="2398" y="16078"/>
                        <a:pt x="2301" y="16186"/>
                      </a:cubicBezTo>
                      <a:cubicBezTo>
                        <a:pt x="2301" y="16241"/>
                        <a:pt x="2204" y="16349"/>
                        <a:pt x="2010" y="16403"/>
                      </a:cubicBezTo>
                      <a:cubicBezTo>
                        <a:pt x="1913" y="16403"/>
                        <a:pt x="1913" y="16403"/>
                        <a:pt x="1913" y="16511"/>
                      </a:cubicBezTo>
                      <a:cubicBezTo>
                        <a:pt x="1913" y="16565"/>
                        <a:pt x="2010" y="16674"/>
                        <a:pt x="1913" y="16782"/>
                      </a:cubicBezTo>
                      <a:cubicBezTo>
                        <a:pt x="1913" y="16836"/>
                        <a:pt x="1913" y="16944"/>
                        <a:pt x="2010" y="16998"/>
                      </a:cubicBezTo>
                      <a:cubicBezTo>
                        <a:pt x="2010" y="17053"/>
                        <a:pt x="2107" y="17161"/>
                        <a:pt x="2010" y="17269"/>
                      </a:cubicBezTo>
                      <a:cubicBezTo>
                        <a:pt x="2010" y="17269"/>
                        <a:pt x="1913" y="17323"/>
                        <a:pt x="1816" y="17323"/>
                      </a:cubicBezTo>
                      <a:cubicBezTo>
                        <a:pt x="1816" y="17323"/>
                        <a:pt x="1816" y="17377"/>
                        <a:pt x="1816" y="17432"/>
                      </a:cubicBezTo>
                      <a:cubicBezTo>
                        <a:pt x="1816" y="17540"/>
                        <a:pt x="1816" y="17756"/>
                        <a:pt x="1429" y="17756"/>
                      </a:cubicBezTo>
                      <a:cubicBezTo>
                        <a:pt x="1332" y="17756"/>
                        <a:pt x="1332" y="17756"/>
                        <a:pt x="1332" y="17865"/>
                      </a:cubicBezTo>
                      <a:cubicBezTo>
                        <a:pt x="1235" y="17973"/>
                        <a:pt x="1235" y="18081"/>
                        <a:pt x="1041" y="18135"/>
                      </a:cubicBezTo>
                      <a:cubicBezTo>
                        <a:pt x="1041" y="18135"/>
                        <a:pt x="1138" y="18189"/>
                        <a:pt x="1138" y="18244"/>
                      </a:cubicBezTo>
                      <a:cubicBezTo>
                        <a:pt x="1235" y="18298"/>
                        <a:pt x="1429" y="18514"/>
                        <a:pt x="1041" y="18623"/>
                      </a:cubicBezTo>
                      <a:cubicBezTo>
                        <a:pt x="945" y="18677"/>
                        <a:pt x="945" y="18731"/>
                        <a:pt x="945" y="18785"/>
                      </a:cubicBezTo>
                      <a:cubicBezTo>
                        <a:pt x="945" y="18893"/>
                        <a:pt x="848" y="19056"/>
                        <a:pt x="557" y="19056"/>
                      </a:cubicBezTo>
                      <a:cubicBezTo>
                        <a:pt x="267" y="19056"/>
                        <a:pt x="170" y="19272"/>
                        <a:pt x="73" y="19380"/>
                      </a:cubicBezTo>
                      <a:cubicBezTo>
                        <a:pt x="73" y="19435"/>
                        <a:pt x="73" y="19435"/>
                        <a:pt x="73" y="19489"/>
                      </a:cubicBezTo>
                      <a:cubicBezTo>
                        <a:pt x="-24" y="19651"/>
                        <a:pt x="-24" y="19759"/>
                        <a:pt x="73" y="19868"/>
                      </a:cubicBezTo>
                      <a:cubicBezTo>
                        <a:pt x="363" y="19976"/>
                        <a:pt x="267" y="20138"/>
                        <a:pt x="267" y="20192"/>
                      </a:cubicBezTo>
                      <a:cubicBezTo>
                        <a:pt x="267" y="20192"/>
                        <a:pt x="267" y="20247"/>
                        <a:pt x="267" y="20247"/>
                      </a:cubicBezTo>
                      <a:cubicBezTo>
                        <a:pt x="267" y="20247"/>
                        <a:pt x="460" y="20247"/>
                        <a:pt x="654" y="20247"/>
                      </a:cubicBezTo>
                      <a:cubicBezTo>
                        <a:pt x="945" y="20247"/>
                        <a:pt x="1235" y="20247"/>
                        <a:pt x="1332" y="20355"/>
                      </a:cubicBezTo>
                      <a:cubicBezTo>
                        <a:pt x="1332" y="20409"/>
                        <a:pt x="1429" y="20463"/>
                        <a:pt x="1332" y="20571"/>
                      </a:cubicBezTo>
                      <a:cubicBezTo>
                        <a:pt x="1235" y="20734"/>
                        <a:pt x="1235" y="21005"/>
                        <a:pt x="1332" y="21113"/>
                      </a:cubicBezTo>
                      <a:cubicBezTo>
                        <a:pt x="1429" y="21113"/>
                        <a:pt x="1526" y="21221"/>
                        <a:pt x="1623" y="21275"/>
                      </a:cubicBezTo>
                      <a:cubicBezTo>
                        <a:pt x="1623" y="21275"/>
                        <a:pt x="1719" y="21383"/>
                        <a:pt x="1719" y="21383"/>
                      </a:cubicBezTo>
                      <a:cubicBezTo>
                        <a:pt x="1719" y="21383"/>
                        <a:pt x="1719" y="21383"/>
                        <a:pt x="1816" y="21383"/>
                      </a:cubicBezTo>
                      <a:cubicBezTo>
                        <a:pt x="2010" y="21329"/>
                        <a:pt x="2591" y="21329"/>
                        <a:pt x="3076" y="21329"/>
                      </a:cubicBezTo>
                      <a:cubicBezTo>
                        <a:pt x="3366" y="21329"/>
                        <a:pt x="3560" y="21329"/>
                        <a:pt x="3754" y="21329"/>
                      </a:cubicBezTo>
                      <a:cubicBezTo>
                        <a:pt x="3850" y="21383"/>
                        <a:pt x="3947" y="21383"/>
                        <a:pt x="4044" y="21383"/>
                      </a:cubicBezTo>
                      <a:cubicBezTo>
                        <a:pt x="4044" y="21438"/>
                        <a:pt x="4044" y="21438"/>
                        <a:pt x="4044" y="21438"/>
                      </a:cubicBezTo>
                      <a:cubicBezTo>
                        <a:pt x="4141" y="21438"/>
                        <a:pt x="4238" y="21492"/>
                        <a:pt x="4335" y="21492"/>
                      </a:cubicBezTo>
                      <a:cubicBezTo>
                        <a:pt x="4335" y="21492"/>
                        <a:pt x="4335" y="21492"/>
                        <a:pt x="4335" y="21546"/>
                      </a:cubicBezTo>
                      <a:cubicBezTo>
                        <a:pt x="4335" y="21546"/>
                        <a:pt x="4432" y="21492"/>
                        <a:pt x="4432" y="21492"/>
                      </a:cubicBezTo>
                      <a:cubicBezTo>
                        <a:pt x="4625" y="21492"/>
                        <a:pt x="4819" y="21546"/>
                        <a:pt x="4916" y="21600"/>
                      </a:cubicBezTo>
                      <a:cubicBezTo>
                        <a:pt x="5013" y="21600"/>
                        <a:pt x="5013" y="21600"/>
                        <a:pt x="5110" y="21600"/>
                      </a:cubicBezTo>
                      <a:cubicBezTo>
                        <a:pt x="5013" y="21546"/>
                        <a:pt x="4916" y="21492"/>
                        <a:pt x="4916" y="21492"/>
                      </a:cubicBezTo>
                      <a:cubicBezTo>
                        <a:pt x="4625" y="21329"/>
                        <a:pt x="4528" y="21221"/>
                        <a:pt x="4528" y="21113"/>
                      </a:cubicBezTo>
                      <a:cubicBezTo>
                        <a:pt x="4528" y="21113"/>
                        <a:pt x="4528" y="21005"/>
                        <a:pt x="4528" y="20950"/>
                      </a:cubicBezTo>
                      <a:cubicBezTo>
                        <a:pt x="4432" y="20842"/>
                        <a:pt x="4432" y="20788"/>
                        <a:pt x="4432" y="20680"/>
                      </a:cubicBezTo>
                      <a:cubicBezTo>
                        <a:pt x="4432" y="20680"/>
                        <a:pt x="4432" y="20626"/>
                        <a:pt x="4432" y="20626"/>
                      </a:cubicBezTo>
                      <a:cubicBezTo>
                        <a:pt x="4432" y="20463"/>
                        <a:pt x="4335" y="20192"/>
                        <a:pt x="4722" y="20030"/>
                      </a:cubicBezTo>
                      <a:cubicBezTo>
                        <a:pt x="4819" y="19976"/>
                        <a:pt x="4916" y="19922"/>
                        <a:pt x="5013" y="19868"/>
                      </a:cubicBezTo>
                      <a:cubicBezTo>
                        <a:pt x="5110" y="19814"/>
                        <a:pt x="5206" y="19759"/>
                        <a:pt x="5497" y="19759"/>
                      </a:cubicBezTo>
                      <a:cubicBezTo>
                        <a:pt x="5594" y="19759"/>
                        <a:pt x="5885" y="19651"/>
                        <a:pt x="5885" y="19435"/>
                      </a:cubicBezTo>
                      <a:cubicBezTo>
                        <a:pt x="5885" y="19056"/>
                        <a:pt x="6272" y="18947"/>
                        <a:pt x="6756" y="18677"/>
                      </a:cubicBezTo>
                      <a:cubicBezTo>
                        <a:pt x="6950" y="18568"/>
                        <a:pt x="7241" y="18514"/>
                        <a:pt x="7434" y="18406"/>
                      </a:cubicBezTo>
                      <a:cubicBezTo>
                        <a:pt x="7628" y="18352"/>
                        <a:pt x="7919" y="18244"/>
                        <a:pt x="7919" y="18189"/>
                      </a:cubicBezTo>
                      <a:cubicBezTo>
                        <a:pt x="7919" y="18081"/>
                        <a:pt x="8015" y="17919"/>
                        <a:pt x="8015" y="17756"/>
                      </a:cubicBezTo>
                      <a:cubicBezTo>
                        <a:pt x="8112" y="17702"/>
                        <a:pt x="8112" y="17648"/>
                        <a:pt x="8112" y="17594"/>
                      </a:cubicBezTo>
                      <a:cubicBezTo>
                        <a:pt x="8015" y="17594"/>
                        <a:pt x="7822" y="17540"/>
                        <a:pt x="7628" y="17540"/>
                      </a:cubicBezTo>
                      <a:cubicBezTo>
                        <a:pt x="7434" y="17540"/>
                        <a:pt x="7337" y="17540"/>
                        <a:pt x="7144" y="17540"/>
                      </a:cubicBezTo>
                      <a:cubicBezTo>
                        <a:pt x="6950" y="17486"/>
                        <a:pt x="6466" y="17269"/>
                        <a:pt x="6272" y="16998"/>
                      </a:cubicBezTo>
                      <a:cubicBezTo>
                        <a:pt x="6175" y="16782"/>
                        <a:pt x="6175" y="16620"/>
                        <a:pt x="6369" y="16403"/>
                      </a:cubicBezTo>
                      <a:cubicBezTo>
                        <a:pt x="6563" y="16186"/>
                        <a:pt x="7144" y="15862"/>
                        <a:pt x="8209" y="15808"/>
                      </a:cubicBezTo>
                      <a:cubicBezTo>
                        <a:pt x="8209" y="15808"/>
                        <a:pt x="8209" y="15753"/>
                        <a:pt x="8209" y="15753"/>
                      </a:cubicBezTo>
                      <a:cubicBezTo>
                        <a:pt x="8209" y="15699"/>
                        <a:pt x="8209" y="15591"/>
                        <a:pt x="8500" y="15483"/>
                      </a:cubicBezTo>
                      <a:cubicBezTo>
                        <a:pt x="8597" y="15429"/>
                        <a:pt x="8693" y="15374"/>
                        <a:pt x="8693" y="15158"/>
                      </a:cubicBezTo>
                      <a:cubicBezTo>
                        <a:pt x="8693" y="14941"/>
                        <a:pt x="8693" y="14454"/>
                        <a:pt x="9275" y="14454"/>
                      </a:cubicBezTo>
                      <a:cubicBezTo>
                        <a:pt x="9372" y="14454"/>
                        <a:pt x="9372" y="14454"/>
                        <a:pt x="9372" y="14400"/>
                      </a:cubicBezTo>
                      <a:cubicBezTo>
                        <a:pt x="9275" y="14346"/>
                        <a:pt x="9178" y="14292"/>
                        <a:pt x="9178" y="14183"/>
                      </a:cubicBezTo>
                      <a:cubicBezTo>
                        <a:pt x="9178" y="14129"/>
                        <a:pt x="9178" y="14021"/>
                        <a:pt x="9565" y="13967"/>
                      </a:cubicBezTo>
                      <a:cubicBezTo>
                        <a:pt x="9565" y="13967"/>
                        <a:pt x="9468" y="13967"/>
                        <a:pt x="9468" y="13967"/>
                      </a:cubicBezTo>
                      <a:cubicBezTo>
                        <a:pt x="9468" y="13913"/>
                        <a:pt x="9372" y="13859"/>
                        <a:pt x="9275" y="13859"/>
                      </a:cubicBezTo>
                      <a:cubicBezTo>
                        <a:pt x="8984" y="13859"/>
                        <a:pt x="8984" y="13642"/>
                        <a:pt x="8984" y="13534"/>
                      </a:cubicBezTo>
                      <a:cubicBezTo>
                        <a:pt x="8984" y="13480"/>
                        <a:pt x="8984" y="13371"/>
                        <a:pt x="8984" y="13371"/>
                      </a:cubicBezTo>
                      <a:cubicBezTo>
                        <a:pt x="8887" y="13209"/>
                        <a:pt x="8693" y="12884"/>
                        <a:pt x="8984" y="12668"/>
                      </a:cubicBezTo>
                      <a:cubicBezTo>
                        <a:pt x="8984" y="12668"/>
                        <a:pt x="9081" y="12614"/>
                        <a:pt x="9275" y="12614"/>
                      </a:cubicBezTo>
                      <a:cubicBezTo>
                        <a:pt x="9372" y="12614"/>
                        <a:pt x="9662" y="12668"/>
                        <a:pt x="9953" y="12722"/>
                      </a:cubicBezTo>
                      <a:cubicBezTo>
                        <a:pt x="10243" y="12776"/>
                        <a:pt x="10534" y="12884"/>
                        <a:pt x="10824" y="12884"/>
                      </a:cubicBezTo>
                      <a:cubicBezTo>
                        <a:pt x="11502" y="12938"/>
                        <a:pt x="11890" y="12722"/>
                        <a:pt x="11890" y="12668"/>
                      </a:cubicBezTo>
                      <a:cubicBezTo>
                        <a:pt x="11890" y="12614"/>
                        <a:pt x="11890" y="12559"/>
                        <a:pt x="11890" y="12559"/>
                      </a:cubicBezTo>
                      <a:cubicBezTo>
                        <a:pt x="11793" y="12397"/>
                        <a:pt x="11696" y="12126"/>
                        <a:pt x="12084" y="11964"/>
                      </a:cubicBezTo>
                      <a:cubicBezTo>
                        <a:pt x="12180" y="11964"/>
                        <a:pt x="12180" y="11910"/>
                        <a:pt x="12180" y="11910"/>
                      </a:cubicBezTo>
                      <a:cubicBezTo>
                        <a:pt x="12180" y="11910"/>
                        <a:pt x="12180" y="11910"/>
                        <a:pt x="12180" y="11856"/>
                      </a:cubicBezTo>
                      <a:cubicBezTo>
                        <a:pt x="12084" y="11802"/>
                        <a:pt x="11987" y="11747"/>
                        <a:pt x="11987" y="11693"/>
                      </a:cubicBezTo>
                      <a:cubicBezTo>
                        <a:pt x="11890" y="11531"/>
                        <a:pt x="11890" y="11423"/>
                        <a:pt x="11987" y="11368"/>
                      </a:cubicBezTo>
                      <a:cubicBezTo>
                        <a:pt x="12180" y="11206"/>
                        <a:pt x="12471" y="11206"/>
                        <a:pt x="12665" y="11314"/>
                      </a:cubicBezTo>
                      <a:cubicBezTo>
                        <a:pt x="12665" y="11314"/>
                        <a:pt x="12762" y="11314"/>
                        <a:pt x="13149" y="11314"/>
                      </a:cubicBezTo>
                      <a:cubicBezTo>
                        <a:pt x="13633" y="11314"/>
                        <a:pt x="14505" y="11260"/>
                        <a:pt x="15280" y="11206"/>
                      </a:cubicBezTo>
                      <a:cubicBezTo>
                        <a:pt x="16636" y="11044"/>
                        <a:pt x="17217" y="10827"/>
                        <a:pt x="17217" y="10719"/>
                      </a:cubicBezTo>
                      <a:cubicBezTo>
                        <a:pt x="17314" y="10556"/>
                        <a:pt x="17508" y="10394"/>
                        <a:pt x="17895" y="10123"/>
                      </a:cubicBezTo>
                      <a:cubicBezTo>
                        <a:pt x="18089" y="10015"/>
                        <a:pt x="18186" y="9907"/>
                        <a:pt x="18283" y="9853"/>
                      </a:cubicBezTo>
                      <a:cubicBezTo>
                        <a:pt x="18283" y="9853"/>
                        <a:pt x="18283" y="9798"/>
                        <a:pt x="18283" y="9744"/>
                      </a:cubicBezTo>
                      <a:cubicBezTo>
                        <a:pt x="18186" y="9690"/>
                        <a:pt x="18089" y="9636"/>
                        <a:pt x="17895" y="9636"/>
                      </a:cubicBezTo>
                      <a:cubicBezTo>
                        <a:pt x="17702" y="9636"/>
                        <a:pt x="17508" y="9528"/>
                        <a:pt x="17411" y="9420"/>
                      </a:cubicBezTo>
                      <a:cubicBezTo>
                        <a:pt x="17314" y="9257"/>
                        <a:pt x="17411" y="9041"/>
                        <a:pt x="17605" y="8932"/>
                      </a:cubicBezTo>
                      <a:cubicBezTo>
                        <a:pt x="17702" y="8878"/>
                        <a:pt x="17702" y="8878"/>
                        <a:pt x="17605" y="8878"/>
                      </a:cubicBezTo>
                      <a:cubicBezTo>
                        <a:pt x="17605" y="8824"/>
                        <a:pt x="17411" y="8770"/>
                        <a:pt x="17120" y="8716"/>
                      </a:cubicBezTo>
                      <a:cubicBezTo>
                        <a:pt x="16830" y="8716"/>
                        <a:pt x="16249" y="8608"/>
                        <a:pt x="16055" y="8391"/>
                      </a:cubicBezTo>
                      <a:cubicBezTo>
                        <a:pt x="16055" y="8337"/>
                        <a:pt x="16055" y="8229"/>
                        <a:pt x="16249" y="8120"/>
                      </a:cubicBezTo>
                      <a:cubicBezTo>
                        <a:pt x="16442" y="8066"/>
                        <a:pt x="16539" y="8012"/>
                        <a:pt x="16636" y="8012"/>
                      </a:cubicBezTo>
                      <a:cubicBezTo>
                        <a:pt x="16636" y="8012"/>
                        <a:pt x="16636" y="8012"/>
                        <a:pt x="16636" y="8012"/>
                      </a:cubicBezTo>
                      <a:cubicBezTo>
                        <a:pt x="16442" y="7958"/>
                        <a:pt x="16346" y="7850"/>
                        <a:pt x="16346" y="7525"/>
                      </a:cubicBezTo>
                      <a:cubicBezTo>
                        <a:pt x="16346" y="7362"/>
                        <a:pt x="16442" y="7254"/>
                        <a:pt x="16539" y="7146"/>
                      </a:cubicBezTo>
                      <a:cubicBezTo>
                        <a:pt x="16539" y="7092"/>
                        <a:pt x="16636" y="6983"/>
                        <a:pt x="16636" y="6767"/>
                      </a:cubicBezTo>
                      <a:cubicBezTo>
                        <a:pt x="16636" y="6442"/>
                        <a:pt x="16733" y="6226"/>
                        <a:pt x="16830" y="6063"/>
                      </a:cubicBezTo>
                      <a:cubicBezTo>
                        <a:pt x="16927" y="5901"/>
                        <a:pt x="17024" y="5792"/>
                        <a:pt x="17024" y="5684"/>
                      </a:cubicBezTo>
                      <a:cubicBezTo>
                        <a:pt x="17024" y="5684"/>
                        <a:pt x="17024" y="5630"/>
                        <a:pt x="17024" y="5630"/>
                      </a:cubicBezTo>
                      <a:cubicBezTo>
                        <a:pt x="17024" y="5630"/>
                        <a:pt x="17024" y="5576"/>
                        <a:pt x="17024" y="5576"/>
                      </a:cubicBezTo>
                      <a:cubicBezTo>
                        <a:pt x="17024" y="5576"/>
                        <a:pt x="17120" y="5522"/>
                        <a:pt x="17120" y="5522"/>
                      </a:cubicBezTo>
                      <a:cubicBezTo>
                        <a:pt x="17120" y="5468"/>
                        <a:pt x="17120" y="5468"/>
                        <a:pt x="17120" y="5468"/>
                      </a:cubicBezTo>
                      <a:cubicBezTo>
                        <a:pt x="17120" y="5468"/>
                        <a:pt x="17120" y="5468"/>
                        <a:pt x="17217" y="5468"/>
                      </a:cubicBezTo>
                      <a:lnTo>
                        <a:pt x="17120" y="5468"/>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64" name="Shape 4440"/>
                <p:cNvSpPr/>
                <p:nvPr/>
              </p:nvSpPr>
              <p:spPr>
                <a:xfrm>
                  <a:off x="1008880" y="1823219"/>
                  <a:ext cx="7967" cy="771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10800" y="21600"/>
                        <a:pt x="10800" y="21600"/>
                        <a:pt x="10800" y="21600"/>
                      </a:cubicBezTo>
                      <a:cubicBezTo>
                        <a:pt x="10800" y="14400"/>
                        <a:pt x="10800" y="14400"/>
                        <a:pt x="10800" y="14400"/>
                      </a:cubicBezTo>
                      <a:cubicBezTo>
                        <a:pt x="10800" y="14400"/>
                        <a:pt x="10800" y="14400"/>
                        <a:pt x="10800" y="7200"/>
                      </a:cubicBezTo>
                      <a:cubicBezTo>
                        <a:pt x="21600" y="7200"/>
                        <a:pt x="21600" y="7200"/>
                        <a:pt x="21600" y="0"/>
                      </a:cubicBezTo>
                      <a:lnTo>
                        <a:pt x="0" y="2160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65" name="Shape 4441"/>
                <p:cNvSpPr/>
                <p:nvPr/>
              </p:nvSpPr>
              <p:spPr>
                <a:xfrm>
                  <a:off x="1164216" y="1618926"/>
                  <a:ext cx="19916" cy="53965"/>
                </a:xfrm>
                <a:custGeom>
                  <a:avLst/>
                  <a:gdLst/>
                  <a:ahLst/>
                  <a:cxnLst>
                    <a:cxn ang="0">
                      <a:pos x="wd2" y="hd2"/>
                    </a:cxn>
                    <a:cxn ang="5400000">
                      <a:pos x="wd2" y="hd2"/>
                    </a:cxn>
                    <a:cxn ang="10800000">
                      <a:pos x="wd2" y="hd2"/>
                    </a:cxn>
                    <a:cxn ang="16200000">
                      <a:pos x="wd2" y="hd2"/>
                    </a:cxn>
                  </a:cxnLst>
                  <a:rect l="0" t="0" r="r" b="b"/>
                  <a:pathLst>
                    <a:path w="21600" h="21600" extrusionOk="0">
                      <a:moveTo>
                        <a:pt x="12960" y="1440"/>
                      </a:moveTo>
                      <a:cubicBezTo>
                        <a:pt x="12960" y="1440"/>
                        <a:pt x="8640" y="0"/>
                        <a:pt x="0" y="0"/>
                      </a:cubicBezTo>
                      <a:cubicBezTo>
                        <a:pt x="8640" y="0"/>
                        <a:pt x="12960" y="1440"/>
                        <a:pt x="12960" y="1440"/>
                      </a:cubicBezTo>
                      <a:cubicBezTo>
                        <a:pt x="21600" y="4320"/>
                        <a:pt x="21600" y="20160"/>
                        <a:pt x="21600" y="21600"/>
                      </a:cubicBezTo>
                      <a:cubicBezTo>
                        <a:pt x="21600" y="20160"/>
                        <a:pt x="21600" y="4320"/>
                        <a:pt x="12960" y="144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66" name="Shape 4442"/>
                <p:cNvSpPr/>
                <p:nvPr/>
              </p:nvSpPr>
              <p:spPr>
                <a:xfrm>
                  <a:off x="1056676" y="1707582"/>
                  <a:ext cx="71694" cy="693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00" y="4547"/>
                        <a:pt x="4800" y="13642"/>
                        <a:pt x="0" y="21600"/>
                      </a:cubicBezTo>
                      <a:cubicBezTo>
                        <a:pt x="4800" y="13642"/>
                        <a:pt x="14400" y="4547"/>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67" name="Shape 4443"/>
                <p:cNvSpPr/>
                <p:nvPr/>
              </p:nvSpPr>
              <p:spPr>
                <a:xfrm>
                  <a:off x="1019645" y="1816190"/>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68" name="Shape 4444"/>
                <p:cNvSpPr/>
                <p:nvPr/>
              </p:nvSpPr>
              <p:spPr>
                <a:xfrm>
                  <a:off x="1005705" y="1829681"/>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69" name="Shape 4445"/>
                <p:cNvSpPr/>
                <p:nvPr/>
              </p:nvSpPr>
              <p:spPr>
                <a:xfrm>
                  <a:off x="1001722" y="1837390"/>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70" name="Shape 4446"/>
                <p:cNvSpPr/>
                <p:nvPr/>
              </p:nvSpPr>
              <p:spPr>
                <a:xfrm>
                  <a:off x="1009688" y="1823899"/>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71" name="Shape 4447"/>
                <p:cNvSpPr/>
                <p:nvPr/>
              </p:nvSpPr>
              <p:spPr>
                <a:xfrm>
                  <a:off x="299908" y="2389844"/>
                  <a:ext cx="19916" cy="61674"/>
                </a:xfrm>
                <a:custGeom>
                  <a:avLst/>
                  <a:gdLst/>
                  <a:ahLst/>
                  <a:cxnLst>
                    <a:cxn ang="0">
                      <a:pos x="wd2" y="hd2"/>
                    </a:cxn>
                    <a:cxn ang="5400000">
                      <a:pos x="wd2" y="hd2"/>
                    </a:cxn>
                    <a:cxn ang="10800000">
                      <a:pos x="wd2" y="hd2"/>
                    </a:cxn>
                    <a:cxn ang="16200000">
                      <a:pos x="wd2" y="hd2"/>
                    </a:cxn>
                  </a:cxnLst>
                  <a:rect l="0" t="0" r="r" b="b"/>
                  <a:pathLst>
                    <a:path w="21600" h="21600" extrusionOk="0">
                      <a:moveTo>
                        <a:pt x="0" y="13976"/>
                      </a:moveTo>
                      <a:cubicBezTo>
                        <a:pt x="0" y="16518"/>
                        <a:pt x="0" y="20329"/>
                        <a:pt x="0" y="21600"/>
                      </a:cubicBezTo>
                      <a:cubicBezTo>
                        <a:pt x="0" y="21600"/>
                        <a:pt x="0" y="21600"/>
                        <a:pt x="0" y="21600"/>
                      </a:cubicBezTo>
                      <a:cubicBezTo>
                        <a:pt x="4320" y="21600"/>
                        <a:pt x="8640" y="21600"/>
                        <a:pt x="12960" y="20329"/>
                      </a:cubicBezTo>
                      <a:cubicBezTo>
                        <a:pt x="12960" y="20329"/>
                        <a:pt x="12960" y="20329"/>
                        <a:pt x="12960" y="20329"/>
                      </a:cubicBezTo>
                      <a:cubicBezTo>
                        <a:pt x="21600" y="20329"/>
                        <a:pt x="21600" y="11435"/>
                        <a:pt x="21600" y="7624"/>
                      </a:cubicBezTo>
                      <a:cubicBezTo>
                        <a:pt x="21600" y="5082"/>
                        <a:pt x="21600" y="2541"/>
                        <a:pt x="21600" y="0"/>
                      </a:cubicBezTo>
                      <a:cubicBezTo>
                        <a:pt x="21600" y="0"/>
                        <a:pt x="21600" y="0"/>
                        <a:pt x="21600" y="0"/>
                      </a:cubicBezTo>
                      <a:cubicBezTo>
                        <a:pt x="17280" y="1271"/>
                        <a:pt x="17280" y="1271"/>
                        <a:pt x="12960" y="1271"/>
                      </a:cubicBezTo>
                      <a:cubicBezTo>
                        <a:pt x="12960" y="1271"/>
                        <a:pt x="4320" y="1271"/>
                        <a:pt x="0" y="13976"/>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72" name="Shape 4448"/>
                <p:cNvSpPr/>
                <p:nvPr/>
              </p:nvSpPr>
              <p:spPr>
                <a:xfrm>
                  <a:off x="553636" y="3122216"/>
                  <a:ext cx="6351" cy="771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21600"/>
                        <a:pt x="21600" y="21600"/>
                        <a:pt x="21600" y="21600"/>
                      </a:cubicBezTo>
                      <a:cubicBezTo>
                        <a:pt x="21600" y="21600"/>
                        <a:pt x="21600" y="21600"/>
                        <a:pt x="21600" y="21600"/>
                      </a:cubicBezTo>
                      <a:cubicBezTo>
                        <a:pt x="21600" y="0"/>
                        <a:pt x="21600" y="0"/>
                        <a:pt x="21600" y="0"/>
                      </a:cubicBezTo>
                      <a:cubicBezTo>
                        <a:pt x="21600" y="0"/>
                        <a:pt x="2160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73" name="Shape 4449"/>
                <p:cNvSpPr/>
                <p:nvPr/>
              </p:nvSpPr>
              <p:spPr>
                <a:xfrm>
                  <a:off x="375585" y="2964177"/>
                  <a:ext cx="23899" cy="771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10800"/>
                        <a:pt x="7200" y="10800"/>
                        <a:pt x="0" y="21600"/>
                      </a:cubicBezTo>
                      <a:cubicBezTo>
                        <a:pt x="10800" y="21600"/>
                        <a:pt x="18000" y="10800"/>
                        <a:pt x="21600" y="0"/>
                      </a:cubicBezTo>
                      <a:cubicBezTo>
                        <a:pt x="14400" y="0"/>
                        <a:pt x="14400" y="0"/>
                        <a:pt x="14400" y="0"/>
                      </a:cubicBezTo>
                      <a:cubicBezTo>
                        <a:pt x="14400" y="0"/>
                        <a:pt x="14400" y="0"/>
                        <a:pt x="108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74" name="Shape 4450"/>
                <p:cNvSpPr/>
                <p:nvPr/>
              </p:nvSpPr>
              <p:spPr>
                <a:xfrm>
                  <a:off x="316694" y="2937195"/>
                  <a:ext cx="23045" cy="15420"/>
                </a:xfrm>
                <a:custGeom>
                  <a:avLst/>
                  <a:gdLst/>
                  <a:ahLst/>
                  <a:cxnLst>
                    <a:cxn ang="0">
                      <a:pos x="wd2" y="hd2"/>
                    </a:cxn>
                    <a:cxn ang="5400000">
                      <a:pos x="wd2" y="hd2"/>
                    </a:cxn>
                    <a:cxn ang="10800000">
                      <a:pos x="wd2" y="hd2"/>
                    </a:cxn>
                    <a:cxn ang="16200000">
                      <a:pos x="wd2" y="hd2"/>
                    </a:cxn>
                  </a:cxnLst>
                  <a:rect l="0" t="0" r="r" b="b"/>
                  <a:pathLst>
                    <a:path w="20829" h="21600" extrusionOk="0">
                      <a:moveTo>
                        <a:pt x="5400" y="0"/>
                      </a:moveTo>
                      <a:cubicBezTo>
                        <a:pt x="5400" y="0"/>
                        <a:pt x="5400" y="0"/>
                        <a:pt x="5400" y="0"/>
                      </a:cubicBezTo>
                      <a:cubicBezTo>
                        <a:pt x="2315" y="0"/>
                        <a:pt x="2315" y="5400"/>
                        <a:pt x="2315" y="5400"/>
                      </a:cubicBezTo>
                      <a:cubicBezTo>
                        <a:pt x="-771" y="10800"/>
                        <a:pt x="-771" y="16200"/>
                        <a:pt x="2315" y="21600"/>
                      </a:cubicBezTo>
                      <a:cubicBezTo>
                        <a:pt x="2315" y="21600"/>
                        <a:pt x="2315" y="21600"/>
                        <a:pt x="5400" y="21600"/>
                      </a:cubicBezTo>
                      <a:cubicBezTo>
                        <a:pt x="8486" y="21600"/>
                        <a:pt x="14658" y="10800"/>
                        <a:pt x="17743" y="5400"/>
                      </a:cubicBezTo>
                      <a:cubicBezTo>
                        <a:pt x="17743" y="5400"/>
                        <a:pt x="17743" y="5400"/>
                        <a:pt x="17743" y="5400"/>
                      </a:cubicBezTo>
                      <a:cubicBezTo>
                        <a:pt x="17743" y="5400"/>
                        <a:pt x="20829" y="0"/>
                        <a:pt x="20829" y="0"/>
                      </a:cubicBezTo>
                      <a:cubicBezTo>
                        <a:pt x="14658" y="0"/>
                        <a:pt x="11572" y="0"/>
                        <a:pt x="54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75" name="Shape 4451"/>
                <p:cNvSpPr/>
                <p:nvPr/>
              </p:nvSpPr>
              <p:spPr>
                <a:xfrm>
                  <a:off x="323806" y="2987305"/>
                  <a:ext cx="101392" cy="50111"/>
                </a:xfrm>
                <a:custGeom>
                  <a:avLst/>
                  <a:gdLst/>
                  <a:ahLst/>
                  <a:cxnLst>
                    <a:cxn ang="0">
                      <a:pos x="wd2" y="hd2"/>
                    </a:cxn>
                    <a:cxn ang="5400000">
                      <a:pos x="wd2" y="hd2"/>
                    </a:cxn>
                    <a:cxn ang="10800000">
                      <a:pos x="wd2" y="hd2"/>
                    </a:cxn>
                    <a:cxn ang="16200000">
                      <a:pos x="wd2" y="hd2"/>
                    </a:cxn>
                  </a:cxnLst>
                  <a:rect l="0" t="0" r="r" b="b"/>
                  <a:pathLst>
                    <a:path w="21148" h="21600" extrusionOk="0">
                      <a:moveTo>
                        <a:pt x="20829" y="0"/>
                      </a:moveTo>
                      <a:cubicBezTo>
                        <a:pt x="18514" y="4629"/>
                        <a:pt x="14657" y="6171"/>
                        <a:pt x="12343" y="3086"/>
                      </a:cubicBezTo>
                      <a:cubicBezTo>
                        <a:pt x="12343" y="1543"/>
                        <a:pt x="11571" y="1543"/>
                        <a:pt x="11571" y="3086"/>
                      </a:cubicBezTo>
                      <a:cubicBezTo>
                        <a:pt x="10800" y="4629"/>
                        <a:pt x="10800" y="6171"/>
                        <a:pt x="10800" y="9257"/>
                      </a:cubicBezTo>
                      <a:cubicBezTo>
                        <a:pt x="10800" y="10800"/>
                        <a:pt x="10029" y="12343"/>
                        <a:pt x="10029" y="12343"/>
                      </a:cubicBezTo>
                      <a:cubicBezTo>
                        <a:pt x="8486" y="15429"/>
                        <a:pt x="6171" y="13886"/>
                        <a:pt x="3086" y="10800"/>
                      </a:cubicBezTo>
                      <a:cubicBezTo>
                        <a:pt x="1543" y="10800"/>
                        <a:pt x="771" y="9257"/>
                        <a:pt x="0" y="9257"/>
                      </a:cubicBezTo>
                      <a:cubicBezTo>
                        <a:pt x="0" y="10800"/>
                        <a:pt x="771" y="12343"/>
                        <a:pt x="1543" y="15429"/>
                      </a:cubicBezTo>
                      <a:cubicBezTo>
                        <a:pt x="2314" y="16971"/>
                        <a:pt x="3086" y="16971"/>
                        <a:pt x="3086" y="16971"/>
                      </a:cubicBezTo>
                      <a:cubicBezTo>
                        <a:pt x="3857" y="16971"/>
                        <a:pt x="3857" y="16971"/>
                        <a:pt x="3857" y="16971"/>
                      </a:cubicBezTo>
                      <a:cubicBezTo>
                        <a:pt x="4629" y="16971"/>
                        <a:pt x="5400" y="16971"/>
                        <a:pt x="6171" y="16971"/>
                      </a:cubicBezTo>
                      <a:cubicBezTo>
                        <a:pt x="6943" y="16971"/>
                        <a:pt x="7714" y="16971"/>
                        <a:pt x="9257" y="18514"/>
                      </a:cubicBezTo>
                      <a:cubicBezTo>
                        <a:pt x="9257" y="20057"/>
                        <a:pt x="10029" y="20057"/>
                        <a:pt x="10800" y="21600"/>
                      </a:cubicBezTo>
                      <a:cubicBezTo>
                        <a:pt x="10029" y="20057"/>
                        <a:pt x="10029" y="18514"/>
                        <a:pt x="10029" y="16971"/>
                      </a:cubicBezTo>
                      <a:cubicBezTo>
                        <a:pt x="10800" y="12343"/>
                        <a:pt x="13886" y="9257"/>
                        <a:pt x="16200" y="12343"/>
                      </a:cubicBezTo>
                      <a:cubicBezTo>
                        <a:pt x="17743" y="13886"/>
                        <a:pt x="19286" y="12343"/>
                        <a:pt x="20057" y="10800"/>
                      </a:cubicBezTo>
                      <a:cubicBezTo>
                        <a:pt x="20829" y="9257"/>
                        <a:pt x="21600" y="6171"/>
                        <a:pt x="20829" y="3086"/>
                      </a:cubicBezTo>
                      <a:cubicBezTo>
                        <a:pt x="20829" y="3086"/>
                        <a:pt x="20829" y="1543"/>
                        <a:pt x="20829"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76" name="Shape 4452"/>
                <p:cNvSpPr/>
                <p:nvPr/>
              </p:nvSpPr>
              <p:spPr>
                <a:xfrm>
                  <a:off x="299908" y="2536318"/>
                  <a:ext cx="11950" cy="15419"/>
                </a:xfrm>
                <a:custGeom>
                  <a:avLst/>
                  <a:gdLst/>
                  <a:ahLst/>
                  <a:cxnLst>
                    <a:cxn ang="0">
                      <a:pos x="wd2" y="hd2"/>
                    </a:cxn>
                    <a:cxn ang="5400000">
                      <a:pos x="wd2" y="hd2"/>
                    </a:cxn>
                    <a:cxn ang="10800000">
                      <a:pos x="wd2" y="hd2"/>
                    </a:cxn>
                    <a:cxn ang="16200000">
                      <a:pos x="wd2" y="hd2"/>
                    </a:cxn>
                  </a:cxnLst>
                  <a:rect l="0" t="0" r="r" b="b"/>
                  <a:pathLst>
                    <a:path w="21600" h="21600" extrusionOk="0">
                      <a:moveTo>
                        <a:pt x="14400" y="10800"/>
                      </a:moveTo>
                      <a:cubicBezTo>
                        <a:pt x="14400" y="5400"/>
                        <a:pt x="7200" y="0"/>
                        <a:pt x="0" y="0"/>
                      </a:cubicBezTo>
                      <a:cubicBezTo>
                        <a:pt x="0" y="0"/>
                        <a:pt x="7200" y="5400"/>
                        <a:pt x="7200" y="5400"/>
                      </a:cubicBezTo>
                      <a:cubicBezTo>
                        <a:pt x="14400" y="10800"/>
                        <a:pt x="14400" y="16200"/>
                        <a:pt x="21600" y="21600"/>
                      </a:cubicBezTo>
                      <a:cubicBezTo>
                        <a:pt x="21600" y="16200"/>
                        <a:pt x="21600" y="16200"/>
                        <a:pt x="14400" y="108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77" name="Shape 4453"/>
                <p:cNvSpPr/>
                <p:nvPr/>
              </p:nvSpPr>
              <p:spPr>
                <a:xfrm>
                  <a:off x="335755" y="2968032"/>
                  <a:ext cx="19916" cy="19274"/>
                </a:xfrm>
                <a:custGeom>
                  <a:avLst/>
                  <a:gdLst/>
                  <a:ahLst/>
                  <a:cxnLst>
                    <a:cxn ang="0">
                      <a:pos x="wd2" y="hd2"/>
                    </a:cxn>
                    <a:cxn ang="5400000">
                      <a:pos x="wd2" y="hd2"/>
                    </a:cxn>
                    <a:cxn ang="10800000">
                      <a:pos x="wd2" y="hd2"/>
                    </a:cxn>
                    <a:cxn ang="16200000">
                      <a:pos x="wd2" y="hd2"/>
                    </a:cxn>
                  </a:cxnLst>
                  <a:rect l="0" t="0" r="r" b="b"/>
                  <a:pathLst>
                    <a:path w="21600" h="21600" extrusionOk="0">
                      <a:moveTo>
                        <a:pt x="12960" y="0"/>
                      </a:moveTo>
                      <a:cubicBezTo>
                        <a:pt x="8640" y="0"/>
                        <a:pt x="4320" y="8640"/>
                        <a:pt x="4320" y="12960"/>
                      </a:cubicBezTo>
                      <a:cubicBezTo>
                        <a:pt x="4320" y="17280"/>
                        <a:pt x="0" y="21600"/>
                        <a:pt x="0" y="21600"/>
                      </a:cubicBezTo>
                      <a:cubicBezTo>
                        <a:pt x="0" y="21600"/>
                        <a:pt x="0" y="21600"/>
                        <a:pt x="4320" y="17280"/>
                      </a:cubicBezTo>
                      <a:cubicBezTo>
                        <a:pt x="8640" y="12960"/>
                        <a:pt x="12960" y="8640"/>
                        <a:pt x="21600" y="4320"/>
                      </a:cubicBezTo>
                      <a:cubicBezTo>
                        <a:pt x="17280" y="4320"/>
                        <a:pt x="17280" y="4320"/>
                        <a:pt x="1296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78" name="Shape 4454"/>
                <p:cNvSpPr/>
                <p:nvPr/>
              </p:nvSpPr>
              <p:spPr>
                <a:xfrm>
                  <a:off x="452257" y="3018142"/>
                  <a:ext cx="6972" cy="19274"/>
                </a:xfrm>
                <a:custGeom>
                  <a:avLst/>
                  <a:gdLst/>
                  <a:ahLst/>
                  <a:cxnLst>
                    <a:cxn ang="0">
                      <a:pos x="wd2" y="hd2"/>
                    </a:cxn>
                    <a:cxn ang="5400000">
                      <a:pos x="wd2" y="hd2"/>
                    </a:cxn>
                    <a:cxn ang="10800000">
                      <a:pos x="wd2" y="hd2"/>
                    </a:cxn>
                    <a:cxn ang="16200000">
                      <a:pos x="wd2" y="hd2"/>
                    </a:cxn>
                  </a:cxnLst>
                  <a:rect l="0" t="0" r="r" b="b"/>
                  <a:pathLst>
                    <a:path w="18900" h="21600" extrusionOk="0">
                      <a:moveTo>
                        <a:pt x="18900" y="21600"/>
                      </a:moveTo>
                      <a:cubicBezTo>
                        <a:pt x="8100" y="21600"/>
                        <a:pt x="8100" y="17280"/>
                        <a:pt x="8100" y="12960"/>
                      </a:cubicBezTo>
                      <a:cubicBezTo>
                        <a:pt x="8100" y="8640"/>
                        <a:pt x="8100" y="0"/>
                        <a:pt x="8100" y="0"/>
                      </a:cubicBezTo>
                      <a:cubicBezTo>
                        <a:pt x="-2700" y="0"/>
                        <a:pt x="-2700" y="8640"/>
                        <a:pt x="8100" y="21600"/>
                      </a:cubicBezTo>
                      <a:cubicBezTo>
                        <a:pt x="8100" y="21600"/>
                        <a:pt x="8100" y="21600"/>
                        <a:pt x="189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79" name="Shape 4455"/>
                <p:cNvSpPr/>
                <p:nvPr/>
              </p:nvSpPr>
              <p:spPr>
                <a:xfrm>
                  <a:off x="244146" y="1275868"/>
                  <a:ext cx="354487" cy="1842494"/>
                </a:xfrm>
                <a:custGeom>
                  <a:avLst/>
                  <a:gdLst/>
                  <a:ahLst/>
                  <a:cxnLst>
                    <a:cxn ang="0">
                      <a:pos x="wd2" y="hd2"/>
                    </a:cxn>
                    <a:cxn ang="5400000">
                      <a:pos x="wd2" y="hd2"/>
                    </a:cxn>
                    <a:cxn ang="10800000">
                      <a:pos x="wd2" y="hd2"/>
                    </a:cxn>
                    <a:cxn ang="16200000">
                      <a:pos x="wd2" y="hd2"/>
                    </a:cxn>
                  </a:cxnLst>
                  <a:rect l="0" t="0" r="r" b="b"/>
                  <a:pathLst>
                    <a:path w="21600" h="21600" extrusionOk="0">
                      <a:moveTo>
                        <a:pt x="20661" y="2678"/>
                      </a:moveTo>
                      <a:cubicBezTo>
                        <a:pt x="20661" y="2678"/>
                        <a:pt x="20661" y="2678"/>
                        <a:pt x="20661" y="2678"/>
                      </a:cubicBezTo>
                      <a:cubicBezTo>
                        <a:pt x="20661" y="2678"/>
                        <a:pt x="20661" y="2678"/>
                        <a:pt x="20661" y="2678"/>
                      </a:cubicBezTo>
                      <a:cubicBezTo>
                        <a:pt x="20426" y="2678"/>
                        <a:pt x="20426" y="2678"/>
                        <a:pt x="20191" y="2678"/>
                      </a:cubicBezTo>
                      <a:cubicBezTo>
                        <a:pt x="20191" y="2635"/>
                        <a:pt x="20191" y="2635"/>
                        <a:pt x="20191" y="2635"/>
                      </a:cubicBezTo>
                      <a:cubicBezTo>
                        <a:pt x="20191" y="2635"/>
                        <a:pt x="19957" y="2635"/>
                        <a:pt x="19957" y="2592"/>
                      </a:cubicBezTo>
                      <a:cubicBezTo>
                        <a:pt x="19957" y="2592"/>
                        <a:pt x="19957" y="2592"/>
                        <a:pt x="19957" y="2592"/>
                      </a:cubicBezTo>
                      <a:cubicBezTo>
                        <a:pt x="19957" y="2592"/>
                        <a:pt x="19957" y="2592"/>
                        <a:pt x="19957" y="2592"/>
                      </a:cubicBezTo>
                      <a:cubicBezTo>
                        <a:pt x="19957" y="2549"/>
                        <a:pt x="19957" y="2506"/>
                        <a:pt x="19957" y="2419"/>
                      </a:cubicBezTo>
                      <a:cubicBezTo>
                        <a:pt x="19722" y="2290"/>
                        <a:pt x="19722" y="2160"/>
                        <a:pt x="19487" y="2117"/>
                      </a:cubicBezTo>
                      <a:cubicBezTo>
                        <a:pt x="19017" y="2030"/>
                        <a:pt x="19017" y="1901"/>
                        <a:pt x="18783" y="1814"/>
                      </a:cubicBezTo>
                      <a:cubicBezTo>
                        <a:pt x="18783" y="1771"/>
                        <a:pt x="18783" y="1685"/>
                        <a:pt x="18783" y="1685"/>
                      </a:cubicBezTo>
                      <a:cubicBezTo>
                        <a:pt x="18078" y="1598"/>
                        <a:pt x="17374" y="1469"/>
                        <a:pt x="17374" y="1296"/>
                      </a:cubicBezTo>
                      <a:cubicBezTo>
                        <a:pt x="17139" y="1210"/>
                        <a:pt x="17374" y="1166"/>
                        <a:pt x="17609" y="1123"/>
                      </a:cubicBezTo>
                      <a:cubicBezTo>
                        <a:pt x="17843" y="1123"/>
                        <a:pt x="17843" y="1080"/>
                        <a:pt x="17843" y="994"/>
                      </a:cubicBezTo>
                      <a:cubicBezTo>
                        <a:pt x="17843" y="950"/>
                        <a:pt x="17843" y="864"/>
                        <a:pt x="18078" y="778"/>
                      </a:cubicBezTo>
                      <a:cubicBezTo>
                        <a:pt x="18078" y="778"/>
                        <a:pt x="18078" y="778"/>
                        <a:pt x="18078" y="778"/>
                      </a:cubicBezTo>
                      <a:cubicBezTo>
                        <a:pt x="17609" y="734"/>
                        <a:pt x="17374" y="691"/>
                        <a:pt x="17139" y="648"/>
                      </a:cubicBezTo>
                      <a:cubicBezTo>
                        <a:pt x="16435" y="518"/>
                        <a:pt x="16670" y="389"/>
                        <a:pt x="16670" y="302"/>
                      </a:cubicBezTo>
                      <a:cubicBezTo>
                        <a:pt x="16670" y="216"/>
                        <a:pt x="16670" y="173"/>
                        <a:pt x="16435" y="130"/>
                      </a:cubicBezTo>
                      <a:cubicBezTo>
                        <a:pt x="16435" y="86"/>
                        <a:pt x="16200" y="86"/>
                        <a:pt x="16200" y="43"/>
                      </a:cubicBezTo>
                      <a:cubicBezTo>
                        <a:pt x="15965" y="43"/>
                        <a:pt x="15965" y="43"/>
                        <a:pt x="15965" y="43"/>
                      </a:cubicBezTo>
                      <a:cubicBezTo>
                        <a:pt x="15965" y="43"/>
                        <a:pt x="15965" y="0"/>
                        <a:pt x="15730" y="0"/>
                      </a:cubicBezTo>
                      <a:cubicBezTo>
                        <a:pt x="15730" y="0"/>
                        <a:pt x="15730" y="0"/>
                        <a:pt x="15730" y="0"/>
                      </a:cubicBezTo>
                      <a:cubicBezTo>
                        <a:pt x="15730" y="0"/>
                        <a:pt x="15730" y="0"/>
                        <a:pt x="15730" y="0"/>
                      </a:cubicBezTo>
                      <a:cubicBezTo>
                        <a:pt x="15730" y="43"/>
                        <a:pt x="15730" y="43"/>
                        <a:pt x="15730" y="86"/>
                      </a:cubicBezTo>
                      <a:cubicBezTo>
                        <a:pt x="15730" y="86"/>
                        <a:pt x="15496" y="86"/>
                        <a:pt x="15496" y="130"/>
                      </a:cubicBezTo>
                      <a:cubicBezTo>
                        <a:pt x="15496" y="130"/>
                        <a:pt x="15496" y="130"/>
                        <a:pt x="15496" y="173"/>
                      </a:cubicBezTo>
                      <a:cubicBezTo>
                        <a:pt x="15496" y="173"/>
                        <a:pt x="15261" y="216"/>
                        <a:pt x="15261" y="216"/>
                      </a:cubicBezTo>
                      <a:cubicBezTo>
                        <a:pt x="15261" y="216"/>
                        <a:pt x="15261" y="216"/>
                        <a:pt x="15261" y="259"/>
                      </a:cubicBezTo>
                      <a:cubicBezTo>
                        <a:pt x="15026" y="259"/>
                        <a:pt x="14791" y="302"/>
                        <a:pt x="14791" y="302"/>
                      </a:cubicBezTo>
                      <a:cubicBezTo>
                        <a:pt x="14791" y="302"/>
                        <a:pt x="14557" y="302"/>
                        <a:pt x="14557" y="302"/>
                      </a:cubicBezTo>
                      <a:cubicBezTo>
                        <a:pt x="14557" y="302"/>
                        <a:pt x="14557" y="302"/>
                        <a:pt x="14557" y="302"/>
                      </a:cubicBezTo>
                      <a:cubicBezTo>
                        <a:pt x="14557" y="302"/>
                        <a:pt x="14557" y="346"/>
                        <a:pt x="14322" y="346"/>
                      </a:cubicBezTo>
                      <a:cubicBezTo>
                        <a:pt x="14322" y="346"/>
                        <a:pt x="14322" y="346"/>
                        <a:pt x="14322" y="346"/>
                      </a:cubicBezTo>
                      <a:cubicBezTo>
                        <a:pt x="14322" y="389"/>
                        <a:pt x="14322" y="389"/>
                        <a:pt x="14322" y="432"/>
                      </a:cubicBezTo>
                      <a:cubicBezTo>
                        <a:pt x="14322" y="518"/>
                        <a:pt x="14322" y="648"/>
                        <a:pt x="14322" y="691"/>
                      </a:cubicBezTo>
                      <a:cubicBezTo>
                        <a:pt x="14791" y="907"/>
                        <a:pt x="15026" y="1685"/>
                        <a:pt x="14557" y="2030"/>
                      </a:cubicBezTo>
                      <a:cubicBezTo>
                        <a:pt x="14322" y="2333"/>
                        <a:pt x="13852" y="2592"/>
                        <a:pt x="13617" y="2765"/>
                      </a:cubicBezTo>
                      <a:cubicBezTo>
                        <a:pt x="13383" y="2808"/>
                        <a:pt x="13383" y="2808"/>
                        <a:pt x="13617" y="2851"/>
                      </a:cubicBezTo>
                      <a:cubicBezTo>
                        <a:pt x="14087" y="2938"/>
                        <a:pt x="14087" y="3024"/>
                        <a:pt x="13852" y="3067"/>
                      </a:cubicBezTo>
                      <a:cubicBezTo>
                        <a:pt x="13617" y="3110"/>
                        <a:pt x="13617" y="3240"/>
                        <a:pt x="13617" y="3413"/>
                      </a:cubicBezTo>
                      <a:cubicBezTo>
                        <a:pt x="13617" y="3499"/>
                        <a:pt x="13617" y="3586"/>
                        <a:pt x="13617" y="3672"/>
                      </a:cubicBezTo>
                      <a:cubicBezTo>
                        <a:pt x="13617" y="3888"/>
                        <a:pt x="13148" y="4190"/>
                        <a:pt x="12913" y="4450"/>
                      </a:cubicBezTo>
                      <a:cubicBezTo>
                        <a:pt x="12678" y="4579"/>
                        <a:pt x="12443" y="4709"/>
                        <a:pt x="12443" y="4795"/>
                      </a:cubicBezTo>
                      <a:cubicBezTo>
                        <a:pt x="12443" y="4882"/>
                        <a:pt x="12209" y="4968"/>
                        <a:pt x="11974" y="5011"/>
                      </a:cubicBezTo>
                      <a:cubicBezTo>
                        <a:pt x="11739" y="5098"/>
                        <a:pt x="11739" y="5184"/>
                        <a:pt x="11739" y="5270"/>
                      </a:cubicBezTo>
                      <a:cubicBezTo>
                        <a:pt x="11739" y="5486"/>
                        <a:pt x="11035" y="5659"/>
                        <a:pt x="10330" y="5746"/>
                      </a:cubicBezTo>
                      <a:cubicBezTo>
                        <a:pt x="10330" y="5789"/>
                        <a:pt x="10800" y="5875"/>
                        <a:pt x="10800" y="5962"/>
                      </a:cubicBezTo>
                      <a:cubicBezTo>
                        <a:pt x="11270" y="6091"/>
                        <a:pt x="11504" y="6178"/>
                        <a:pt x="11504" y="6307"/>
                      </a:cubicBezTo>
                      <a:cubicBezTo>
                        <a:pt x="11504" y="6394"/>
                        <a:pt x="11270" y="6437"/>
                        <a:pt x="11035" y="6523"/>
                      </a:cubicBezTo>
                      <a:cubicBezTo>
                        <a:pt x="10565" y="6610"/>
                        <a:pt x="10330" y="6653"/>
                        <a:pt x="10565" y="6782"/>
                      </a:cubicBezTo>
                      <a:cubicBezTo>
                        <a:pt x="10800" y="7085"/>
                        <a:pt x="10565" y="7517"/>
                        <a:pt x="10565" y="7733"/>
                      </a:cubicBezTo>
                      <a:cubicBezTo>
                        <a:pt x="10565" y="7819"/>
                        <a:pt x="10565" y="7862"/>
                        <a:pt x="10565" y="7862"/>
                      </a:cubicBezTo>
                      <a:cubicBezTo>
                        <a:pt x="10565" y="7949"/>
                        <a:pt x="10330" y="7992"/>
                        <a:pt x="10096" y="8035"/>
                      </a:cubicBezTo>
                      <a:cubicBezTo>
                        <a:pt x="10096" y="8078"/>
                        <a:pt x="9861" y="8122"/>
                        <a:pt x="9861" y="8208"/>
                      </a:cubicBezTo>
                      <a:cubicBezTo>
                        <a:pt x="10096" y="8338"/>
                        <a:pt x="9861" y="8424"/>
                        <a:pt x="9626" y="8510"/>
                      </a:cubicBezTo>
                      <a:cubicBezTo>
                        <a:pt x="9391" y="8597"/>
                        <a:pt x="9157" y="8683"/>
                        <a:pt x="8922" y="8813"/>
                      </a:cubicBezTo>
                      <a:cubicBezTo>
                        <a:pt x="8922" y="9072"/>
                        <a:pt x="7983" y="9418"/>
                        <a:pt x="7513" y="9677"/>
                      </a:cubicBezTo>
                      <a:cubicBezTo>
                        <a:pt x="7278" y="9763"/>
                        <a:pt x="7043" y="9806"/>
                        <a:pt x="7043" y="9893"/>
                      </a:cubicBezTo>
                      <a:cubicBezTo>
                        <a:pt x="6809" y="9936"/>
                        <a:pt x="6809" y="10022"/>
                        <a:pt x="6574" y="10066"/>
                      </a:cubicBezTo>
                      <a:cubicBezTo>
                        <a:pt x="6339" y="10195"/>
                        <a:pt x="6104" y="10325"/>
                        <a:pt x="5165" y="10325"/>
                      </a:cubicBezTo>
                      <a:cubicBezTo>
                        <a:pt x="5165" y="10325"/>
                        <a:pt x="5165" y="10325"/>
                        <a:pt x="5165" y="10325"/>
                      </a:cubicBezTo>
                      <a:cubicBezTo>
                        <a:pt x="5165" y="10368"/>
                        <a:pt x="4930" y="10411"/>
                        <a:pt x="5400" y="10584"/>
                      </a:cubicBezTo>
                      <a:cubicBezTo>
                        <a:pt x="5635" y="10670"/>
                        <a:pt x="5635" y="10800"/>
                        <a:pt x="5400" y="10886"/>
                      </a:cubicBezTo>
                      <a:cubicBezTo>
                        <a:pt x="5400" y="11016"/>
                        <a:pt x="5400" y="11102"/>
                        <a:pt x="5635" y="11189"/>
                      </a:cubicBezTo>
                      <a:cubicBezTo>
                        <a:pt x="6339" y="11405"/>
                        <a:pt x="6104" y="11534"/>
                        <a:pt x="5870" y="11707"/>
                      </a:cubicBezTo>
                      <a:cubicBezTo>
                        <a:pt x="5870" y="11750"/>
                        <a:pt x="5870" y="11750"/>
                        <a:pt x="5870" y="11750"/>
                      </a:cubicBezTo>
                      <a:cubicBezTo>
                        <a:pt x="5635" y="11837"/>
                        <a:pt x="5400" y="11880"/>
                        <a:pt x="5400" y="11923"/>
                      </a:cubicBezTo>
                      <a:cubicBezTo>
                        <a:pt x="5165" y="12010"/>
                        <a:pt x="4930" y="12053"/>
                        <a:pt x="4930" y="12139"/>
                      </a:cubicBezTo>
                      <a:cubicBezTo>
                        <a:pt x="4930" y="12226"/>
                        <a:pt x="4930" y="12312"/>
                        <a:pt x="4696" y="12355"/>
                      </a:cubicBezTo>
                      <a:cubicBezTo>
                        <a:pt x="4461" y="12485"/>
                        <a:pt x="4461" y="12571"/>
                        <a:pt x="4696" y="12658"/>
                      </a:cubicBezTo>
                      <a:cubicBezTo>
                        <a:pt x="4930" y="12744"/>
                        <a:pt x="4930" y="12830"/>
                        <a:pt x="4930" y="12874"/>
                      </a:cubicBezTo>
                      <a:cubicBezTo>
                        <a:pt x="5165" y="12874"/>
                        <a:pt x="5165" y="12874"/>
                        <a:pt x="5400" y="12874"/>
                      </a:cubicBezTo>
                      <a:cubicBezTo>
                        <a:pt x="5400" y="12874"/>
                        <a:pt x="5400" y="12874"/>
                        <a:pt x="5400" y="12874"/>
                      </a:cubicBezTo>
                      <a:cubicBezTo>
                        <a:pt x="5400" y="12830"/>
                        <a:pt x="5400" y="12744"/>
                        <a:pt x="6104" y="12701"/>
                      </a:cubicBezTo>
                      <a:cubicBezTo>
                        <a:pt x="6574" y="12658"/>
                        <a:pt x="6809" y="12701"/>
                        <a:pt x="7043" y="12744"/>
                      </a:cubicBezTo>
                      <a:cubicBezTo>
                        <a:pt x="7278" y="12787"/>
                        <a:pt x="7278" y="12830"/>
                        <a:pt x="7278" y="12874"/>
                      </a:cubicBezTo>
                      <a:cubicBezTo>
                        <a:pt x="7278" y="12874"/>
                        <a:pt x="7278" y="12874"/>
                        <a:pt x="7278" y="12874"/>
                      </a:cubicBezTo>
                      <a:cubicBezTo>
                        <a:pt x="7748" y="12917"/>
                        <a:pt x="7983" y="12960"/>
                        <a:pt x="7983" y="13046"/>
                      </a:cubicBezTo>
                      <a:cubicBezTo>
                        <a:pt x="8217" y="13090"/>
                        <a:pt x="7983" y="13176"/>
                        <a:pt x="7278" y="13262"/>
                      </a:cubicBezTo>
                      <a:cubicBezTo>
                        <a:pt x="7278" y="13262"/>
                        <a:pt x="7278" y="13306"/>
                        <a:pt x="7278" y="13392"/>
                      </a:cubicBezTo>
                      <a:cubicBezTo>
                        <a:pt x="7513" y="13478"/>
                        <a:pt x="7513" y="13565"/>
                        <a:pt x="7278" y="13651"/>
                      </a:cubicBezTo>
                      <a:cubicBezTo>
                        <a:pt x="7043" y="13694"/>
                        <a:pt x="7043" y="13694"/>
                        <a:pt x="7043" y="13694"/>
                      </a:cubicBezTo>
                      <a:cubicBezTo>
                        <a:pt x="6809" y="13781"/>
                        <a:pt x="6574" y="13867"/>
                        <a:pt x="6574" y="13954"/>
                      </a:cubicBezTo>
                      <a:cubicBezTo>
                        <a:pt x="7043" y="14083"/>
                        <a:pt x="6809" y="14126"/>
                        <a:pt x="6574" y="14170"/>
                      </a:cubicBezTo>
                      <a:cubicBezTo>
                        <a:pt x="6339" y="14213"/>
                        <a:pt x="6339" y="14256"/>
                        <a:pt x="6339" y="14299"/>
                      </a:cubicBezTo>
                      <a:cubicBezTo>
                        <a:pt x="6339" y="14386"/>
                        <a:pt x="6339" y="14386"/>
                        <a:pt x="6339" y="14429"/>
                      </a:cubicBezTo>
                      <a:cubicBezTo>
                        <a:pt x="6574" y="14472"/>
                        <a:pt x="6574" y="14558"/>
                        <a:pt x="6339" y="14602"/>
                      </a:cubicBezTo>
                      <a:cubicBezTo>
                        <a:pt x="6339" y="14602"/>
                        <a:pt x="6339" y="14602"/>
                        <a:pt x="6339" y="14602"/>
                      </a:cubicBezTo>
                      <a:cubicBezTo>
                        <a:pt x="6574" y="14645"/>
                        <a:pt x="6574" y="14688"/>
                        <a:pt x="6339" y="14774"/>
                      </a:cubicBezTo>
                      <a:cubicBezTo>
                        <a:pt x="6339" y="14774"/>
                        <a:pt x="6339" y="14818"/>
                        <a:pt x="6104" y="14818"/>
                      </a:cubicBezTo>
                      <a:cubicBezTo>
                        <a:pt x="6104" y="14861"/>
                        <a:pt x="6339" y="14947"/>
                        <a:pt x="6339" y="14990"/>
                      </a:cubicBezTo>
                      <a:cubicBezTo>
                        <a:pt x="6574" y="15034"/>
                        <a:pt x="6574" y="15077"/>
                        <a:pt x="6339" y="15120"/>
                      </a:cubicBezTo>
                      <a:cubicBezTo>
                        <a:pt x="6339" y="15206"/>
                        <a:pt x="5870" y="15206"/>
                        <a:pt x="5635" y="15206"/>
                      </a:cubicBezTo>
                      <a:cubicBezTo>
                        <a:pt x="5400" y="15206"/>
                        <a:pt x="5165" y="15206"/>
                        <a:pt x="4930" y="15250"/>
                      </a:cubicBezTo>
                      <a:cubicBezTo>
                        <a:pt x="4930" y="15250"/>
                        <a:pt x="4930" y="15250"/>
                        <a:pt x="4930" y="15250"/>
                      </a:cubicBezTo>
                      <a:cubicBezTo>
                        <a:pt x="4930" y="15250"/>
                        <a:pt x="4930" y="15250"/>
                        <a:pt x="5165" y="15293"/>
                      </a:cubicBezTo>
                      <a:cubicBezTo>
                        <a:pt x="5165" y="15336"/>
                        <a:pt x="5635" y="15422"/>
                        <a:pt x="5165" y="15552"/>
                      </a:cubicBezTo>
                      <a:cubicBezTo>
                        <a:pt x="5165" y="15595"/>
                        <a:pt x="4930" y="15638"/>
                        <a:pt x="4461" y="15638"/>
                      </a:cubicBezTo>
                      <a:cubicBezTo>
                        <a:pt x="3991" y="15638"/>
                        <a:pt x="3522" y="15509"/>
                        <a:pt x="3052" y="15466"/>
                      </a:cubicBezTo>
                      <a:cubicBezTo>
                        <a:pt x="2817" y="15422"/>
                        <a:pt x="2817" y="15422"/>
                        <a:pt x="2817" y="15422"/>
                      </a:cubicBezTo>
                      <a:cubicBezTo>
                        <a:pt x="2583" y="15422"/>
                        <a:pt x="2583" y="15379"/>
                        <a:pt x="2583" y="15336"/>
                      </a:cubicBezTo>
                      <a:cubicBezTo>
                        <a:pt x="2583" y="15336"/>
                        <a:pt x="2583" y="15336"/>
                        <a:pt x="2583" y="15336"/>
                      </a:cubicBezTo>
                      <a:cubicBezTo>
                        <a:pt x="2348" y="15379"/>
                        <a:pt x="2113" y="15379"/>
                        <a:pt x="1878" y="15422"/>
                      </a:cubicBezTo>
                      <a:cubicBezTo>
                        <a:pt x="1643" y="15422"/>
                        <a:pt x="1409" y="15422"/>
                        <a:pt x="1174" y="15466"/>
                      </a:cubicBezTo>
                      <a:cubicBezTo>
                        <a:pt x="1174" y="15466"/>
                        <a:pt x="1409" y="15509"/>
                        <a:pt x="1409" y="15509"/>
                      </a:cubicBezTo>
                      <a:cubicBezTo>
                        <a:pt x="1409" y="15552"/>
                        <a:pt x="1643" y="15595"/>
                        <a:pt x="1643" y="15638"/>
                      </a:cubicBezTo>
                      <a:cubicBezTo>
                        <a:pt x="1643" y="15682"/>
                        <a:pt x="1409" y="15682"/>
                        <a:pt x="1174" y="15725"/>
                      </a:cubicBezTo>
                      <a:cubicBezTo>
                        <a:pt x="939" y="15725"/>
                        <a:pt x="704" y="15725"/>
                        <a:pt x="704" y="15768"/>
                      </a:cubicBezTo>
                      <a:cubicBezTo>
                        <a:pt x="1174" y="15768"/>
                        <a:pt x="1409" y="15811"/>
                        <a:pt x="1643" y="15898"/>
                      </a:cubicBezTo>
                      <a:cubicBezTo>
                        <a:pt x="1643" y="15898"/>
                        <a:pt x="1643" y="15941"/>
                        <a:pt x="1643" y="15941"/>
                      </a:cubicBezTo>
                      <a:cubicBezTo>
                        <a:pt x="1643" y="15941"/>
                        <a:pt x="1643" y="15898"/>
                        <a:pt x="1643" y="15898"/>
                      </a:cubicBezTo>
                      <a:cubicBezTo>
                        <a:pt x="2113" y="15898"/>
                        <a:pt x="2348" y="15898"/>
                        <a:pt x="2817" y="15898"/>
                      </a:cubicBezTo>
                      <a:cubicBezTo>
                        <a:pt x="3522" y="15941"/>
                        <a:pt x="3757" y="16027"/>
                        <a:pt x="3757" y="16157"/>
                      </a:cubicBezTo>
                      <a:cubicBezTo>
                        <a:pt x="3757" y="16243"/>
                        <a:pt x="3522" y="16330"/>
                        <a:pt x="3052" y="16330"/>
                      </a:cubicBezTo>
                      <a:cubicBezTo>
                        <a:pt x="2817" y="16330"/>
                        <a:pt x="2583" y="16416"/>
                        <a:pt x="2583" y="16502"/>
                      </a:cubicBezTo>
                      <a:cubicBezTo>
                        <a:pt x="2583" y="16502"/>
                        <a:pt x="3052" y="16502"/>
                        <a:pt x="3522" y="16502"/>
                      </a:cubicBezTo>
                      <a:cubicBezTo>
                        <a:pt x="3991" y="16502"/>
                        <a:pt x="4461" y="16459"/>
                        <a:pt x="4696" y="16502"/>
                      </a:cubicBezTo>
                      <a:cubicBezTo>
                        <a:pt x="5400" y="16546"/>
                        <a:pt x="5635" y="16632"/>
                        <a:pt x="5635" y="16762"/>
                      </a:cubicBezTo>
                      <a:cubicBezTo>
                        <a:pt x="5400" y="16805"/>
                        <a:pt x="5165" y="16891"/>
                        <a:pt x="4930" y="16891"/>
                      </a:cubicBezTo>
                      <a:cubicBezTo>
                        <a:pt x="4696" y="16891"/>
                        <a:pt x="4461" y="16848"/>
                        <a:pt x="4226" y="16848"/>
                      </a:cubicBezTo>
                      <a:cubicBezTo>
                        <a:pt x="3991" y="16762"/>
                        <a:pt x="3522" y="16718"/>
                        <a:pt x="3522" y="16718"/>
                      </a:cubicBezTo>
                      <a:cubicBezTo>
                        <a:pt x="3287" y="16718"/>
                        <a:pt x="3287" y="16718"/>
                        <a:pt x="3287" y="16718"/>
                      </a:cubicBezTo>
                      <a:cubicBezTo>
                        <a:pt x="3052" y="16848"/>
                        <a:pt x="2583" y="16848"/>
                        <a:pt x="2348" y="16848"/>
                      </a:cubicBezTo>
                      <a:cubicBezTo>
                        <a:pt x="1878" y="16848"/>
                        <a:pt x="1643" y="16848"/>
                        <a:pt x="1174" y="16805"/>
                      </a:cubicBezTo>
                      <a:cubicBezTo>
                        <a:pt x="1174" y="16805"/>
                        <a:pt x="1174" y="16805"/>
                        <a:pt x="1174" y="16805"/>
                      </a:cubicBezTo>
                      <a:cubicBezTo>
                        <a:pt x="939" y="16805"/>
                        <a:pt x="235" y="16891"/>
                        <a:pt x="0" y="16934"/>
                      </a:cubicBezTo>
                      <a:cubicBezTo>
                        <a:pt x="235" y="16978"/>
                        <a:pt x="470" y="17064"/>
                        <a:pt x="470" y="17107"/>
                      </a:cubicBezTo>
                      <a:cubicBezTo>
                        <a:pt x="704" y="17107"/>
                        <a:pt x="704" y="17107"/>
                        <a:pt x="704" y="17107"/>
                      </a:cubicBezTo>
                      <a:cubicBezTo>
                        <a:pt x="939" y="17107"/>
                        <a:pt x="1409" y="17064"/>
                        <a:pt x="1409" y="17021"/>
                      </a:cubicBezTo>
                      <a:cubicBezTo>
                        <a:pt x="1643" y="16934"/>
                        <a:pt x="2113" y="16848"/>
                        <a:pt x="2583" y="16848"/>
                      </a:cubicBezTo>
                      <a:cubicBezTo>
                        <a:pt x="2583" y="16848"/>
                        <a:pt x="3287" y="16891"/>
                        <a:pt x="3522" y="17064"/>
                      </a:cubicBezTo>
                      <a:cubicBezTo>
                        <a:pt x="3522" y="17237"/>
                        <a:pt x="2583" y="17280"/>
                        <a:pt x="2348" y="17280"/>
                      </a:cubicBezTo>
                      <a:cubicBezTo>
                        <a:pt x="2348" y="17280"/>
                        <a:pt x="2113" y="17323"/>
                        <a:pt x="2113" y="17323"/>
                      </a:cubicBezTo>
                      <a:cubicBezTo>
                        <a:pt x="1878" y="17410"/>
                        <a:pt x="1409" y="17539"/>
                        <a:pt x="470" y="17626"/>
                      </a:cubicBezTo>
                      <a:cubicBezTo>
                        <a:pt x="470" y="17669"/>
                        <a:pt x="470" y="17669"/>
                        <a:pt x="470" y="17669"/>
                      </a:cubicBezTo>
                      <a:cubicBezTo>
                        <a:pt x="470" y="17669"/>
                        <a:pt x="470" y="17712"/>
                        <a:pt x="470" y="17712"/>
                      </a:cubicBezTo>
                      <a:cubicBezTo>
                        <a:pt x="704" y="17669"/>
                        <a:pt x="939" y="17669"/>
                        <a:pt x="939" y="17669"/>
                      </a:cubicBezTo>
                      <a:cubicBezTo>
                        <a:pt x="1174" y="17669"/>
                        <a:pt x="1174" y="17669"/>
                        <a:pt x="1174" y="17669"/>
                      </a:cubicBezTo>
                      <a:cubicBezTo>
                        <a:pt x="1409" y="17712"/>
                        <a:pt x="1409" y="17712"/>
                        <a:pt x="1409" y="17712"/>
                      </a:cubicBezTo>
                      <a:cubicBezTo>
                        <a:pt x="1643" y="17755"/>
                        <a:pt x="1409" y="17798"/>
                        <a:pt x="1409" y="17798"/>
                      </a:cubicBezTo>
                      <a:cubicBezTo>
                        <a:pt x="1409" y="17842"/>
                        <a:pt x="1409" y="17842"/>
                        <a:pt x="1409" y="17842"/>
                      </a:cubicBezTo>
                      <a:cubicBezTo>
                        <a:pt x="1643" y="17842"/>
                        <a:pt x="1643" y="17842"/>
                        <a:pt x="1643" y="17842"/>
                      </a:cubicBezTo>
                      <a:cubicBezTo>
                        <a:pt x="1643" y="17842"/>
                        <a:pt x="1878" y="17842"/>
                        <a:pt x="1878" y="17842"/>
                      </a:cubicBezTo>
                      <a:cubicBezTo>
                        <a:pt x="1878" y="17798"/>
                        <a:pt x="1878" y="17798"/>
                        <a:pt x="1878" y="17755"/>
                      </a:cubicBezTo>
                      <a:cubicBezTo>
                        <a:pt x="1643" y="17669"/>
                        <a:pt x="1878" y="17539"/>
                        <a:pt x="2113" y="17453"/>
                      </a:cubicBezTo>
                      <a:cubicBezTo>
                        <a:pt x="2348" y="17410"/>
                        <a:pt x="2583" y="17366"/>
                        <a:pt x="3052" y="17366"/>
                      </a:cubicBezTo>
                      <a:cubicBezTo>
                        <a:pt x="3052" y="17366"/>
                        <a:pt x="3522" y="17410"/>
                        <a:pt x="3757" y="17453"/>
                      </a:cubicBezTo>
                      <a:cubicBezTo>
                        <a:pt x="4461" y="17582"/>
                        <a:pt x="3991" y="17712"/>
                        <a:pt x="3757" y="17755"/>
                      </a:cubicBezTo>
                      <a:cubicBezTo>
                        <a:pt x="3522" y="17798"/>
                        <a:pt x="3522" y="17842"/>
                        <a:pt x="3522" y="17842"/>
                      </a:cubicBezTo>
                      <a:cubicBezTo>
                        <a:pt x="3522" y="17928"/>
                        <a:pt x="3287" y="17971"/>
                        <a:pt x="3287" y="18058"/>
                      </a:cubicBezTo>
                      <a:cubicBezTo>
                        <a:pt x="3287" y="18101"/>
                        <a:pt x="3052" y="18187"/>
                        <a:pt x="3052" y="18230"/>
                      </a:cubicBezTo>
                      <a:cubicBezTo>
                        <a:pt x="3052" y="18317"/>
                        <a:pt x="2583" y="18360"/>
                        <a:pt x="2348" y="18360"/>
                      </a:cubicBezTo>
                      <a:cubicBezTo>
                        <a:pt x="2348" y="18403"/>
                        <a:pt x="2348" y="18403"/>
                        <a:pt x="2348" y="18403"/>
                      </a:cubicBezTo>
                      <a:cubicBezTo>
                        <a:pt x="2348" y="18490"/>
                        <a:pt x="2113" y="18533"/>
                        <a:pt x="1643" y="18533"/>
                      </a:cubicBezTo>
                      <a:cubicBezTo>
                        <a:pt x="1878" y="18619"/>
                        <a:pt x="1643" y="18662"/>
                        <a:pt x="1643" y="18662"/>
                      </a:cubicBezTo>
                      <a:cubicBezTo>
                        <a:pt x="1878" y="18662"/>
                        <a:pt x="2113" y="18662"/>
                        <a:pt x="2583" y="18662"/>
                      </a:cubicBezTo>
                      <a:cubicBezTo>
                        <a:pt x="2817" y="18662"/>
                        <a:pt x="2817" y="18706"/>
                        <a:pt x="3052" y="18706"/>
                      </a:cubicBezTo>
                      <a:cubicBezTo>
                        <a:pt x="3052" y="18706"/>
                        <a:pt x="3052" y="18706"/>
                        <a:pt x="3052" y="18706"/>
                      </a:cubicBezTo>
                      <a:cubicBezTo>
                        <a:pt x="3052" y="18706"/>
                        <a:pt x="3287" y="18706"/>
                        <a:pt x="3522" y="18662"/>
                      </a:cubicBezTo>
                      <a:cubicBezTo>
                        <a:pt x="4226" y="18619"/>
                        <a:pt x="4930" y="18706"/>
                        <a:pt x="5165" y="18792"/>
                      </a:cubicBezTo>
                      <a:cubicBezTo>
                        <a:pt x="5165" y="18878"/>
                        <a:pt x="4930" y="18965"/>
                        <a:pt x="4461" y="19008"/>
                      </a:cubicBezTo>
                      <a:cubicBezTo>
                        <a:pt x="4226" y="19008"/>
                        <a:pt x="4226" y="19008"/>
                        <a:pt x="3991" y="19008"/>
                      </a:cubicBezTo>
                      <a:cubicBezTo>
                        <a:pt x="4461" y="19008"/>
                        <a:pt x="4930" y="19051"/>
                        <a:pt x="4930" y="19138"/>
                      </a:cubicBezTo>
                      <a:cubicBezTo>
                        <a:pt x="4930" y="19138"/>
                        <a:pt x="4930" y="19138"/>
                        <a:pt x="4930" y="19138"/>
                      </a:cubicBezTo>
                      <a:cubicBezTo>
                        <a:pt x="5165" y="19008"/>
                        <a:pt x="5400" y="18965"/>
                        <a:pt x="5870" y="18965"/>
                      </a:cubicBezTo>
                      <a:cubicBezTo>
                        <a:pt x="6574" y="18965"/>
                        <a:pt x="7513" y="19094"/>
                        <a:pt x="7748" y="19224"/>
                      </a:cubicBezTo>
                      <a:cubicBezTo>
                        <a:pt x="7748" y="19267"/>
                        <a:pt x="7748" y="19310"/>
                        <a:pt x="7513" y="19354"/>
                      </a:cubicBezTo>
                      <a:cubicBezTo>
                        <a:pt x="7513" y="19397"/>
                        <a:pt x="7278" y="19397"/>
                        <a:pt x="7043" y="19440"/>
                      </a:cubicBezTo>
                      <a:cubicBezTo>
                        <a:pt x="7278" y="19397"/>
                        <a:pt x="7513" y="19397"/>
                        <a:pt x="7748" y="19397"/>
                      </a:cubicBezTo>
                      <a:cubicBezTo>
                        <a:pt x="8452" y="19397"/>
                        <a:pt x="10330" y="19440"/>
                        <a:pt x="10565" y="19613"/>
                      </a:cubicBezTo>
                      <a:cubicBezTo>
                        <a:pt x="10565" y="19656"/>
                        <a:pt x="10565" y="19699"/>
                        <a:pt x="10565" y="19699"/>
                      </a:cubicBezTo>
                      <a:cubicBezTo>
                        <a:pt x="10800" y="19699"/>
                        <a:pt x="11035" y="19742"/>
                        <a:pt x="11270" y="19829"/>
                      </a:cubicBezTo>
                      <a:cubicBezTo>
                        <a:pt x="11270" y="19829"/>
                        <a:pt x="11270" y="19829"/>
                        <a:pt x="11270" y="19872"/>
                      </a:cubicBezTo>
                      <a:cubicBezTo>
                        <a:pt x="11974" y="19699"/>
                        <a:pt x="13148" y="19613"/>
                        <a:pt x="13852" y="19570"/>
                      </a:cubicBezTo>
                      <a:cubicBezTo>
                        <a:pt x="14557" y="19526"/>
                        <a:pt x="15026" y="19613"/>
                        <a:pt x="15026" y="19656"/>
                      </a:cubicBezTo>
                      <a:cubicBezTo>
                        <a:pt x="15261" y="19786"/>
                        <a:pt x="14557" y="19915"/>
                        <a:pt x="13617" y="20002"/>
                      </a:cubicBezTo>
                      <a:cubicBezTo>
                        <a:pt x="13148" y="20002"/>
                        <a:pt x="13148" y="20045"/>
                        <a:pt x="13148" y="20045"/>
                      </a:cubicBezTo>
                      <a:cubicBezTo>
                        <a:pt x="13148" y="20045"/>
                        <a:pt x="13148" y="20045"/>
                        <a:pt x="13383" y="20131"/>
                      </a:cubicBezTo>
                      <a:cubicBezTo>
                        <a:pt x="13617" y="20174"/>
                        <a:pt x="14087" y="20131"/>
                        <a:pt x="14322" y="20131"/>
                      </a:cubicBezTo>
                      <a:cubicBezTo>
                        <a:pt x="14791" y="20088"/>
                        <a:pt x="15496" y="20045"/>
                        <a:pt x="15965" y="20131"/>
                      </a:cubicBezTo>
                      <a:cubicBezTo>
                        <a:pt x="16200" y="20174"/>
                        <a:pt x="16200" y="20261"/>
                        <a:pt x="16200" y="20261"/>
                      </a:cubicBezTo>
                      <a:cubicBezTo>
                        <a:pt x="15965" y="20347"/>
                        <a:pt x="15496" y="20390"/>
                        <a:pt x="15261" y="20390"/>
                      </a:cubicBezTo>
                      <a:cubicBezTo>
                        <a:pt x="15026" y="20434"/>
                        <a:pt x="14557" y="20434"/>
                        <a:pt x="14557" y="20434"/>
                      </a:cubicBezTo>
                      <a:cubicBezTo>
                        <a:pt x="14557" y="20477"/>
                        <a:pt x="14557" y="20520"/>
                        <a:pt x="14791" y="20520"/>
                      </a:cubicBezTo>
                      <a:cubicBezTo>
                        <a:pt x="14791" y="20606"/>
                        <a:pt x="15026" y="20650"/>
                        <a:pt x="15026" y="20736"/>
                      </a:cubicBezTo>
                      <a:cubicBezTo>
                        <a:pt x="14791" y="20779"/>
                        <a:pt x="14791" y="20822"/>
                        <a:pt x="14322" y="20822"/>
                      </a:cubicBezTo>
                      <a:cubicBezTo>
                        <a:pt x="14322" y="20866"/>
                        <a:pt x="14087" y="20866"/>
                        <a:pt x="13852" y="20866"/>
                      </a:cubicBezTo>
                      <a:cubicBezTo>
                        <a:pt x="13617" y="20866"/>
                        <a:pt x="13383" y="20822"/>
                        <a:pt x="13148" y="20736"/>
                      </a:cubicBezTo>
                      <a:cubicBezTo>
                        <a:pt x="13148" y="20779"/>
                        <a:pt x="13148" y="20779"/>
                        <a:pt x="13148" y="20822"/>
                      </a:cubicBezTo>
                      <a:cubicBezTo>
                        <a:pt x="12913" y="20866"/>
                        <a:pt x="12913" y="20866"/>
                        <a:pt x="12913" y="20866"/>
                      </a:cubicBezTo>
                      <a:cubicBezTo>
                        <a:pt x="12678" y="20866"/>
                        <a:pt x="12678" y="20866"/>
                        <a:pt x="12678" y="20866"/>
                      </a:cubicBezTo>
                      <a:cubicBezTo>
                        <a:pt x="12209" y="20866"/>
                        <a:pt x="11504" y="20736"/>
                        <a:pt x="10800" y="20650"/>
                      </a:cubicBezTo>
                      <a:cubicBezTo>
                        <a:pt x="10800" y="20650"/>
                        <a:pt x="10800" y="20606"/>
                        <a:pt x="10800" y="20606"/>
                      </a:cubicBezTo>
                      <a:cubicBezTo>
                        <a:pt x="10800" y="20650"/>
                        <a:pt x="10800" y="20650"/>
                        <a:pt x="10800" y="20650"/>
                      </a:cubicBezTo>
                      <a:cubicBezTo>
                        <a:pt x="10800" y="20650"/>
                        <a:pt x="10800" y="20693"/>
                        <a:pt x="10800" y="20693"/>
                      </a:cubicBezTo>
                      <a:cubicBezTo>
                        <a:pt x="11035" y="20736"/>
                        <a:pt x="11270" y="20779"/>
                        <a:pt x="11035" y="20822"/>
                      </a:cubicBezTo>
                      <a:cubicBezTo>
                        <a:pt x="11035" y="20909"/>
                        <a:pt x="10565" y="20909"/>
                        <a:pt x="10330" y="20909"/>
                      </a:cubicBezTo>
                      <a:cubicBezTo>
                        <a:pt x="9626" y="20909"/>
                        <a:pt x="9626" y="20952"/>
                        <a:pt x="9626" y="20952"/>
                      </a:cubicBezTo>
                      <a:cubicBezTo>
                        <a:pt x="9626" y="20952"/>
                        <a:pt x="9626" y="20952"/>
                        <a:pt x="9626" y="20952"/>
                      </a:cubicBezTo>
                      <a:cubicBezTo>
                        <a:pt x="9626" y="20952"/>
                        <a:pt x="9861" y="20952"/>
                        <a:pt x="9861" y="20952"/>
                      </a:cubicBezTo>
                      <a:cubicBezTo>
                        <a:pt x="10330" y="20952"/>
                        <a:pt x="10800" y="20952"/>
                        <a:pt x="11270" y="20952"/>
                      </a:cubicBezTo>
                      <a:cubicBezTo>
                        <a:pt x="12209" y="20995"/>
                        <a:pt x="12209" y="21125"/>
                        <a:pt x="12443" y="21254"/>
                      </a:cubicBezTo>
                      <a:cubicBezTo>
                        <a:pt x="12443" y="21254"/>
                        <a:pt x="12443" y="21254"/>
                        <a:pt x="12443" y="21298"/>
                      </a:cubicBezTo>
                      <a:cubicBezTo>
                        <a:pt x="12443" y="21168"/>
                        <a:pt x="12678" y="21038"/>
                        <a:pt x="13383" y="20995"/>
                      </a:cubicBezTo>
                      <a:cubicBezTo>
                        <a:pt x="13617" y="20995"/>
                        <a:pt x="13617" y="20995"/>
                        <a:pt x="13617" y="20995"/>
                      </a:cubicBezTo>
                      <a:cubicBezTo>
                        <a:pt x="14087" y="20995"/>
                        <a:pt x="14322" y="21125"/>
                        <a:pt x="14322" y="21211"/>
                      </a:cubicBezTo>
                      <a:cubicBezTo>
                        <a:pt x="14557" y="21298"/>
                        <a:pt x="14557" y="21427"/>
                        <a:pt x="15496" y="21470"/>
                      </a:cubicBezTo>
                      <a:cubicBezTo>
                        <a:pt x="15496" y="21470"/>
                        <a:pt x="15496" y="21470"/>
                        <a:pt x="15496" y="21470"/>
                      </a:cubicBezTo>
                      <a:cubicBezTo>
                        <a:pt x="15496" y="21427"/>
                        <a:pt x="15496" y="21341"/>
                        <a:pt x="15965" y="21298"/>
                      </a:cubicBezTo>
                      <a:cubicBezTo>
                        <a:pt x="16200" y="21298"/>
                        <a:pt x="16435" y="21254"/>
                        <a:pt x="16435" y="21254"/>
                      </a:cubicBezTo>
                      <a:cubicBezTo>
                        <a:pt x="17139" y="21254"/>
                        <a:pt x="17609" y="21384"/>
                        <a:pt x="18078" y="21470"/>
                      </a:cubicBezTo>
                      <a:cubicBezTo>
                        <a:pt x="18313" y="21514"/>
                        <a:pt x="18548" y="21600"/>
                        <a:pt x="18783" y="21600"/>
                      </a:cubicBezTo>
                      <a:cubicBezTo>
                        <a:pt x="18783" y="21557"/>
                        <a:pt x="18548" y="21514"/>
                        <a:pt x="18313" y="21470"/>
                      </a:cubicBezTo>
                      <a:cubicBezTo>
                        <a:pt x="18313" y="21470"/>
                        <a:pt x="18078" y="21427"/>
                        <a:pt x="18078" y="21384"/>
                      </a:cubicBezTo>
                      <a:cubicBezTo>
                        <a:pt x="17843" y="21384"/>
                        <a:pt x="17843" y="21384"/>
                        <a:pt x="17843" y="21384"/>
                      </a:cubicBezTo>
                      <a:cubicBezTo>
                        <a:pt x="17843" y="21384"/>
                        <a:pt x="17843" y="21384"/>
                        <a:pt x="17609" y="21384"/>
                      </a:cubicBezTo>
                      <a:cubicBezTo>
                        <a:pt x="17609" y="21384"/>
                        <a:pt x="17609" y="21384"/>
                        <a:pt x="17609" y="21384"/>
                      </a:cubicBezTo>
                      <a:cubicBezTo>
                        <a:pt x="17609" y="21384"/>
                        <a:pt x="17609" y="21384"/>
                        <a:pt x="17609" y="21384"/>
                      </a:cubicBezTo>
                      <a:cubicBezTo>
                        <a:pt x="17609" y="21384"/>
                        <a:pt x="17609" y="21384"/>
                        <a:pt x="17609" y="21341"/>
                      </a:cubicBezTo>
                      <a:cubicBezTo>
                        <a:pt x="17609" y="21341"/>
                        <a:pt x="17609" y="21341"/>
                        <a:pt x="17609" y="21341"/>
                      </a:cubicBezTo>
                      <a:cubicBezTo>
                        <a:pt x="17609" y="21341"/>
                        <a:pt x="17609" y="21341"/>
                        <a:pt x="17609" y="21341"/>
                      </a:cubicBezTo>
                      <a:cubicBezTo>
                        <a:pt x="17374" y="21341"/>
                        <a:pt x="17374" y="21341"/>
                        <a:pt x="17374" y="21341"/>
                      </a:cubicBezTo>
                      <a:cubicBezTo>
                        <a:pt x="17374" y="21341"/>
                        <a:pt x="17374" y="21341"/>
                        <a:pt x="17374" y="21298"/>
                      </a:cubicBezTo>
                      <a:cubicBezTo>
                        <a:pt x="17374" y="21298"/>
                        <a:pt x="17374" y="21298"/>
                        <a:pt x="17374" y="21298"/>
                      </a:cubicBezTo>
                      <a:cubicBezTo>
                        <a:pt x="17374" y="21298"/>
                        <a:pt x="17374" y="21298"/>
                        <a:pt x="17374" y="21298"/>
                      </a:cubicBezTo>
                      <a:cubicBezTo>
                        <a:pt x="17374" y="21254"/>
                        <a:pt x="17374" y="21254"/>
                        <a:pt x="17374" y="21254"/>
                      </a:cubicBezTo>
                      <a:cubicBezTo>
                        <a:pt x="17374" y="21254"/>
                        <a:pt x="17374" y="21254"/>
                        <a:pt x="17374" y="21211"/>
                      </a:cubicBezTo>
                      <a:cubicBezTo>
                        <a:pt x="17374" y="21211"/>
                        <a:pt x="17374" y="21211"/>
                        <a:pt x="17374" y="21211"/>
                      </a:cubicBezTo>
                      <a:cubicBezTo>
                        <a:pt x="17374" y="21168"/>
                        <a:pt x="17374" y="21168"/>
                        <a:pt x="17374" y="21168"/>
                      </a:cubicBezTo>
                      <a:cubicBezTo>
                        <a:pt x="17374" y="21125"/>
                        <a:pt x="17374" y="21125"/>
                        <a:pt x="17139" y="21125"/>
                      </a:cubicBezTo>
                      <a:cubicBezTo>
                        <a:pt x="17139" y="21082"/>
                        <a:pt x="17139" y="21082"/>
                        <a:pt x="17139" y="21082"/>
                      </a:cubicBezTo>
                      <a:cubicBezTo>
                        <a:pt x="17139" y="21038"/>
                        <a:pt x="17139" y="21038"/>
                        <a:pt x="17139" y="20995"/>
                      </a:cubicBezTo>
                      <a:cubicBezTo>
                        <a:pt x="17139" y="20995"/>
                        <a:pt x="17139" y="20995"/>
                        <a:pt x="17139" y="20952"/>
                      </a:cubicBezTo>
                      <a:cubicBezTo>
                        <a:pt x="17139" y="20952"/>
                        <a:pt x="17139" y="20909"/>
                        <a:pt x="17139" y="20866"/>
                      </a:cubicBezTo>
                      <a:cubicBezTo>
                        <a:pt x="17139" y="20866"/>
                        <a:pt x="17139" y="20866"/>
                        <a:pt x="17139" y="20822"/>
                      </a:cubicBezTo>
                      <a:cubicBezTo>
                        <a:pt x="17139" y="20822"/>
                        <a:pt x="17139" y="20779"/>
                        <a:pt x="17139" y="20736"/>
                      </a:cubicBezTo>
                      <a:cubicBezTo>
                        <a:pt x="17139" y="20693"/>
                        <a:pt x="17139" y="20693"/>
                        <a:pt x="17139" y="20693"/>
                      </a:cubicBezTo>
                      <a:cubicBezTo>
                        <a:pt x="17139" y="20650"/>
                        <a:pt x="17139" y="20606"/>
                        <a:pt x="17139" y="20563"/>
                      </a:cubicBezTo>
                      <a:cubicBezTo>
                        <a:pt x="17139" y="20520"/>
                        <a:pt x="17139" y="20520"/>
                        <a:pt x="17139" y="20477"/>
                      </a:cubicBezTo>
                      <a:cubicBezTo>
                        <a:pt x="17139" y="20434"/>
                        <a:pt x="17374" y="20390"/>
                        <a:pt x="17374" y="20347"/>
                      </a:cubicBezTo>
                      <a:cubicBezTo>
                        <a:pt x="17374" y="20304"/>
                        <a:pt x="17374" y="20304"/>
                        <a:pt x="17374" y="20261"/>
                      </a:cubicBezTo>
                      <a:cubicBezTo>
                        <a:pt x="17374" y="20218"/>
                        <a:pt x="17374" y="20131"/>
                        <a:pt x="17374" y="20088"/>
                      </a:cubicBezTo>
                      <a:cubicBezTo>
                        <a:pt x="17374" y="20088"/>
                        <a:pt x="17374" y="20045"/>
                        <a:pt x="17374" y="20045"/>
                      </a:cubicBezTo>
                      <a:cubicBezTo>
                        <a:pt x="17374" y="19958"/>
                        <a:pt x="17374" y="19872"/>
                        <a:pt x="17374" y="19786"/>
                      </a:cubicBezTo>
                      <a:cubicBezTo>
                        <a:pt x="17374" y="19786"/>
                        <a:pt x="17374" y="19786"/>
                        <a:pt x="17374" y="19786"/>
                      </a:cubicBezTo>
                      <a:cubicBezTo>
                        <a:pt x="17139" y="19786"/>
                        <a:pt x="17139" y="19786"/>
                        <a:pt x="17139" y="19786"/>
                      </a:cubicBezTo>
                      <a:cubicBezTo>
                        <a:pt x="16435" y="19786"/>
                        <a:pt x="15730" y="19742"/>
                        <a:pt x="15261" y="19656"/>
                      </a:cubicBezTo>
                      <a:cubicBezTo>
                        <a:pt x="15026" y="19656"/>
                        <a:pt x="15026" y="19570"/>
                        <a:pt x="15026" y="19483"/>
                      </a:cubicBezTo>
                      <a:cubicBezTo>
                        <a:pt x="15026" y="19483"/>
                        <a:pt x="15026" y="19440"/>
                        <a:pt x="15261" y="19440"/>
                      </a:cubicBezTo>
                      <a:cubicBezTo>
                        <a:pt x="15026" y="19440"/>
                        <a:pt x="15026" y="19440"/>
                        <a:pt x="15026" y="19440"/>
                      </a:cubicBezTo>
                      <a:cubicBezTo>
                        <a:pt x="15026" y="19440"/>
                        <a:pt x="15026" y="19397"/>
                        <a:pt x="14791" y="19397"/>
                      </a:cubicBezTo>
                      <a:cubicBezTo>
                        <a:pt x="14791" y="19397"/>
                        <a:pt x="14791" y="19397"/>
                        <a:pt x="14791" y="19397"/>
                      </a:cubicBezTo>
                      <a:cubicBezTo>
                        <a:pt x="14557" y="19397"/>
                        <a:pt x="14557" y="19354"/>
                        <a:pt x="14322" y="19354"/>
                      </a:cubicBezTo>
                      <a:cubicBezTo>
                        <a:pt x="14087" y="19354"/>
                        <a:pt x="13617" y="19354"/>
                        <a:pt x="12913" y="19354"/>
                      </a:cubicBezTo>
                      <a:cubicBezTo>
                        <a:pt x="11504" y="19354"/>
                        <a:pt x="9861" y="19354"/>
                        <a:pt x="9861" y="19397"/>
                      </a:cubicBezTo>
                      <a:cubicBezTo>
                        <a:pt x="9626" y="19397"/>
                        <a:pt x="9626" y="19397"/>
                        <a:pt x="9626" y="19397"/>
                      </a:cubicBezTo>
                      <a:cubicBezTo>
                        <a:pt x="9626" y="19397"/>
                        <a:pt x="9626" y="19397"/>
                        <a:pt x="9626" y="19397"/>
                      </a:cubicBezTo>
                      <a:cubicBezTo>
                        <a:pt x="9626" y="19397"/>
                        <a:pt x="9626" y="19397"/>
                        <a:pt x="9626" y="19397"/>
                      </a:cubicBezTo>
                      <a:cubicBezTo>
                        <a:pt x="9391" y="19397"/>
                        <a:pt x="9157" y="19354"/>
                        <a:pt x="8922" y="19310"/>
                      </a:cubicBezTo>
                      <a:cubicBezTo>
                        <a:pt x="8687" y="19310"/>
                        <a:pt x="8687" y="19267"/>
                        <a:pt x="8452" y="19224"/>
                      </a:cubicBezTo>
                      <a:cubicBezTo>
                        <a:pt x="8452" y="19224"/>
                        <a:pt x="8452" y="19181"/>
                        <a:pt x="8452" y="19181"/>
                      </a:cubicBezTo>
                      <a:cubicBezTo>
                        <a:pt x="8217" y="19181"/>
                        <a:pt x="7983" y="19138"/>
                        <a:pt x="7983" y="19138"/>
                      </a:cubicBezTo>
                      <a:cubicBezTo>
                        <a:pt x="7513" y="19008"/>
                        <a:pt x="7513" y="18662"/>
                        <a:pt x="7748" y="18533"/>
                      </a:cubicBezTo>
                      <a:cubicBezTo>
                        <a:pt x="7748" y="18490"/>
                        <a:pt x="7278" y="18490"/>
                        <a:pt x="6809" y="18490"/>
                      </a:cubicBezTo>
                      <a:cubicBezTo>
                        <a:pt x="6339" y="18490"/>
                        <a:pt x="5870" y="18490"/>
                        <a:pt x="5635" y="18446"/>
                      </a:cubicBezTo>
                      <a:cubicBezTo>
                        <a:pt x="4930" y="18403"/>
                        <a:pt x="5165" y="18317"/>
                        <a:pt x="5165" y="18230"/>
                      </a:cubicBezTo>
                      <a:cubicBezTo>
                        <a:pt x="5165" y="18187"/>
                        <a:pt x="5165" y="18187"/>
                        <a:pt x="4930" y="18101"/>
                      </a:cubicBezTo>
                      <a:cubicBezTo>
                        <a:pt x="4226" y="17971"/>
                        <a:pt x="4461" y="17798"/>
                        <a:pt x="4696" y="17669"/>
                      </a:cubicBezTo>
                      <a:cubicBezTo>
                        <a:pt x="4696" y="17626"/>
                        <a:pt x="4696" y="17626"/>
                        <a:pt x="4696" y="17582"/>
                      </a:cubicBezTo>
                      <a:cubicBezTo>
                        <a:pt x="4930" y="17453"/>
                        <a:pt x="5400" y="17194"/>
                        <a:pt x="6809" y="17194"/>
                      </a:cubicBezTo>
                      <a:cubicBezTo>
                        <a:pt x="6809" y="17194"/>
                        <a:pt x="6809" y="17150"/>
                        <a:pt x="6809" y="17150"/>
                      </a:cubicBezTo>
                      <a:cubicBezTo>
                        <a:pt x="6809" y="17064"/>
                        <a:pt x="7043" y="16934"/>
                        <a:pt x="7513" y="16891"/>
                      </a:cubicBezTo>
                      <a:cubicBezTo>
                        <a:pt x="7513" y="16848"/>
                        <a:pt x="7513" y="16805"/>
                        <a:pt x="7513" y="16805"/>
                      </a:cubicBezTo>
                      <a:cubicBezTo>
                        <a:pt x="7278" y="16718"/>
                        <a:pt x="6809" y="16589"/>
                        <a:pt x="7513" y="16502"/>
                      </a:cubicBezTo>
                      <a:cubicBezTo>
                        <a:pt x="7513" y="16502"/>
                        <a:pt x="7513" y="16459"/>
                        <a:pt x="7748" y="16416"/>
                      </a:cubicBezTo>
                      <a:cubicBezTo>
                        <a:pt x="7748" y="16330"/>
                        <a:pt x="7748" y="16200"/>
                        <a:pt x="8687" y="16157"/>
                      </a:cubicBezTo>
                      <a:cubicBezTo>
                        <a:pt x="8922" y="16157"/>
                        <a:pt x="8922" y="16157"/>
                        <a:pt x="8922" y="16157"/>
                      </a:cubicBezTo>
                      <a:cubicBezTo>
                        <a:pt x="8922" y="16157"/>
                        <a:pt x="8922" y="16114"/>
                        <a:pt x="8922" y="16070"/>
                      </a:cubicBezTo>
                      <a:cubicBezTo>
                        <a:pt x="8922" y="16027"/>
                        <a:pt x="8687" y="15854"/>
                        <a:pt x="9391" y="15854"/>
                      </a:cubicBezTo>
                      <a:cubicBezTo>
                        <a:pt x="9391" y="15811"/>
                        <a:pt x="9391" y="15811"/>
                        <a:pt x="9391" y="15768"/>
                      </a:cubicBezTo>
                      <a:cubicBezTo>
                        <a:pt x="9391" y="15725"/>
                        <a:pt x="9157" y="15595"/>
                        <a:pt x="9157" y="15509"/>
                      </a:cubicBezTo>
                      <a:cubicBezTo>
                        <a:pt x="9391" y="15466"/>
                        <a:pt x="9391" y="15422"/>
                        <a:pt x="9157" y="15379"/>
                      </a:cubicBezTo>
                      <a:cubicBezTo>
                        <a:pt x="9157" y="15293"/>
                        <a:pt x="8922" y="15163"/>
                        <a:pt x="9861" y="15077"/>
                      </a:cubicBezTo>
                      <a:cubicBezTo>
                        <a:pt x="10096" y="15077"/>
                        <a:pt x="10096" y="15034"/>
                        <a:pt x="10096" y="15034"/>
                      </a:cubicBezTo>
                      <a:cubicBezTo>
                        <a:pt x="10096" y="15034"/>
                        <a:pt x="10096" y="15034"/>
                        <a:pt x="10096" y="15034"/>
                      </a:cubicBezTo>
                      <a:cubicBezTo>
                        <a:pt x="10096" y="15034"/>
                        <a:pt x="9861" y="14947"/>
                        <a:pt x="9391" y="14904"/>
                      </a:cubicBezTo>
                      <a:cubicBezTo>
                        <a:pt x="9391" y="14904"/>
                        <a:pt x="8922" y="14818"/>
                        <a:pt x="8922" y="14774"/>
                      </a:cubicBezTo>
                      <a:cubicBezTo>
                        <a:pt x="8922" y="14774"/>
                        <a:pt x="8922" y="14731"/>
                        <a:pt x="8922" y="14731"/>
                      </a:cubicBezTo>
                      <a:cubicBezTo>
                        <a:pt x="9157" y="14645"/>
                        <a:pt x="9861" y="14645"/>
                        <a:pt x="10800" y="14645"/>
                      </a:cubicBezTo>
                      <a:cubicBezTo>
                        <a:pt x="10800" y="14645"/>
                        <a:pt x="10800" y="14645"/>
                        <a:pt x="10565" y="14602"/>
                      </a:cubicBezTo>
                      <a:cubicBezTo>
                        <a:pt x="10565" y="14602"/>
                        <a:pt x="10565" y="14602"/>
                        <a:pt x="10565" y="14602"/>
                      </a:cubicBezTo>
                      <a:cubicBezTo>
                        <a:pt x="10330" y="14602"/>
                        <a:pt x="10096" y="14602"/>
                        <a:pt x="10096" y="14602"/>
                      </a:cubicBezTo>
                      <a:cubicBezTo>
                        <a:pt x="9391" y="14602"/>
                        <a:pt x="9157" y="14558"/>
                        <a:pt x="8922" y="14472"/>
                      </a:cubicBezTo>
                      <a:cubicBezTo>
                        <a:pt x="8687" y="14386"/>
                        <a:pt x="8922" y="14299"/>
                        <a:pt x="9157" y="14213"/>
                      </a:cubicBezTo>
                      <a:cubicBezTo>
                        <a:pt x="9391" y="14170"/>
                        <a:pt x="9391" y="14170"/>
                        <a:pt x="9391" y="14170"/>
                      </a:cubicBezTo>
                      <a:cubicBezTo>
                        <a:pt x="9391" y="14170"/>
                        <a:pt x="9157" y="14126"/>
                        <a:pt x="9157" y="14126"/>
                      </a:cubicBezTo>
                      <a:cubicBezTo>
                        <a:pt x="8922" y="14083"/>
                        <a:pt x="8452" y="13997"/>
                        <a:pt x="8687" y="13910"/>
                      </a:cubicBezTo>
                      <a:cubicBezTo>
                        <a:pt x="8922" y="13867"/>
                        <a:pt x="8922" y="13781"/>
                        <a:pt x="8687" y="13781"/>
                      </a:cubicBezTo>
                      <a:cubicBezTo>
                        <a:pt x="7983" y="13694"/>
                        <a:pt x="8452" y="13349"/>
                        <a:pt x="8452" y="13349"/>
                      </a:cubicBezTo>
                      <a:cubicBezTo>
                        <a:pt x="8452" y="13219"/>
                        <a:pt x="8687" y="13133"/>
                        <a:pt x="9157" y="13090"/>
                      </a:cubicBezTo>
                      <a:cubicBezTo>
                        <a:pt x="9157" y="13046"/>
                        <a:pt x="9157" y="12874"/>
                        <a:pt x="9157" y="12787"/>
                      </a:cubicBezTo>
                      <a:cubicBezTo>
                        <a:pt x="9157" y="12744"/>
                        <a:pt x="8922" y="12701"/>
                        <a:pt x="8922" y="12658"/>
                      </a:cubicBezTo>
                      <a:cubicBezTo>
                        <a:pt x="8922" y="12614"/>
                        <a:pt x="8922" y="12571"/>
                        <a:pt x="8687" y="12528"/>
                      </a:cubicBezTo>
                      <a:cubicBezTo>
                        <a:pt x="8687" y="12442"/>
                        <a:pt x="8452" y="12398"/>
                        <a:pt x="8452" y="12312"/>
                      </a:cubicBezTo>
                      <a:cubicBezTo>
                        <a:pt x="8452" y="12226"/>
                        <a:pt x="8687" y="12182"/>
                        <a:pt x="8922" y="12182"/>
                      </a:cubicBezTo>
                      <a:cubicBezTo>
                        <a:pt x="8922" y="12139"/>
                        <a:pt x="9157" y="12096"/>
                        <a:pt x="9157" y="11966"/>
                      </a:cubicBezTo>
                      <a:cubicBezTo>
                        <a:pt x="9157" y="11880"/>
                        <a:pt x="9157" y="11664"/>
                        <a:pt x="10096" y="11578"/>
                      </a:cubicBezTo>
                      <a:cubicBezTo>
                        <a:pt x="10096" y="11578"/>
                        <a:pt x="10096" y="11491"/>
                        <a:pt x="10096" y="11491"/>
                      </a:cubicBezTo>
                      <a:cubicBezTo>
                        <a:pt x="10096" y="11405"/>
                        <a:pt x="10096" y="11362"/>
                        <a:pt x="10096" y="11318"/>
                      </a:cubicBezTo>
                      <a:cubicBezTo>
                        <a:pt x="10096" y="11189"/>
                        <a:pt x="10800" y="11146"/>
                        <a:pt x="11035" y="11146"/>
                      </a:cubicBezTo>
                      <a:cubicBezTo>
                        <a:pt x="11504" y="11146"/>
                        <a:pt x="11504" y="11146"/>
                        <a:pt x="11504" y="11102"/>
                      </a:cubicBezTo>
                      <a:cubicBezTo>
                        <a:pt x="11504" y="11059"/>
                        <a:pt x="11504" y="11059"/>
                        <a:pt x="11270" y="11016"/>
                      </a:cubicBezTo>
                      <a:cubicBezTo>
                        <a:pt x="11270" y="10973"/>
                        <a:pt x="10800" y="10930"/>
                        <a:pt x="11035" y="10800"/>
                      </a:cubicBezTo>
                      <a:cubicBezTo>
                        <a:pt x="11035" y="10757"/>
                        <a:pt x="11035" y="10670"/>
                        <a:pt x="11035" y="10541"/>
                      </a:cubicBezTo>
                      <a:cubicBezTo>
                        <a:pt x="10800" y="10454"/>
                        <a:pt x="10800" y="10325"/>
                        <a:pt x="10800" y="10195"/>
                      </a:cubicBezTo>
                      <a:cubicBezTo>
                        <a:pt x="10800" y="9893"/>
                        <a:pt x="11974" y="9763"/>
                        <a:pt x="12678" y="9720"/>
                      </a:cubicBezTo>
                      <a:cubicBezTo>
                        <a:pt x="12678" y="9677"/>
                        <a:pt x="12913" y="9677"/>
                        <a:pt x="12913" y="9634"/>
                      </a:cubicBezTo>
                      <a:cubicBezTo>
                        <a:pt x="13148" y="9634"/>
                        <a:pt x="12913" y="9504"/>
                        <a:pt x="12913" y="9418"/>
                      </a:cubicBezTo>
                      <a:cubicBezTo>
                        <a:pt x="12678" y="9245"/>
                        <a:pt x="12443" y="9072"/>
                        <a:pt x="13148" y="9029"/>
                      </a:cubicBezTo>
                      <a:cubicBezTo>
                        <a:pt x="13148" y="9029"/>
                        <a:pt x="13148" y="8986"/>
                        <a:pt x="13383" y="8899"/>
                      </a:cubicBezTo>
                      <a:cubicBezTo>
                        <a:pt x="13383" y="8813"/>
                        <a:pt x="13383" y="8726"/>
                        <a:pt x="13852" y="8683"/>
                      </a:cubicBezTo>
                      <a:cubicBezTo>
                        <a:pt x="14087" y="8640"/>
                        <a:pt x="14087" y="8597"/>
                        <a:pt x="14087" y="8510"/>
                      </a:cubicBezTo>
                      <a:cubicBezTo>
                        <a:pt x="14087" y="8467"/>
                        <a:pt x="14322" y="8381"/>
                        <a:pt x="14322" y="8294"/>
                      </a:cubicBezTo>
                      <a:cubicBezTo>
                        <a:pt x="14557" y="8251"/>
                        <a:pt x="14322" y="8208"/>
                        <a:pt x="14087" y="8122"/>
                      </a:cubicBezTo>
                      <a:cubicBezTo>
                        <a:pt x="13852" y="8078"/>
                        <a:pt x="13617" y="7992"/>
                        <a:pt x="13617" y="7906"/>
                      </a:cubicBezTo>
                      <a:cubicBezTo>
                        <a:pt x="13617" y="7776"/>
                        <a:pt x="13617" y="7646"/>
                        <a:pt x="12913" y="7474"/>
                      </a:cubicBezTo>
                      <a:cubicBezTo>
                        <a:pt x="12209" y="7344"/>
                        <a:pt x="12209" y="7085"/>
                        <a:pt x="12443" y="6955"/>
                      </a:cubicBezTo>
                      <a:cubicBezTo>
                        <a:pt x="12443" y="6955"/>
                        <a:pt x="12678" y="6912"/>
                        <a:pt x="12678" y="6912"/>
                      </a:cubicBezTo>
                      <a:cubicBezTo>
                        <a:pt x="12678" y="6912"/>
                        <a:pt x="12678" y="6869"/>
                        <a:pt x="12678" y="6869"/>
                      </a:cubicBezTo>
                      <a:cubicBezTo>
                        <a:pt x="12913" y="6869"/>
                        <a:pt x="12913" y="6826"/>
                        <a:pt x="13148" y="6826"/>
                      </a:cubicBezTo>
                      <a:cubicBezTo>
                        <a:pt x="13148" y="6826"/>
                        <a:pt x="13148" y="6782"/>
                        <a:pt x="13148" y="6739"/>
                      </a:cubicBezTo>
                      <a:cubicBezTo>
                        <a:pt x="13383" y="6653"/>
                        <a:pt x="13617" y="6480"/>
                        <a:pt x="14322" y="6437"/>
                      </a:cubicBezTo>
                      <a:cubicBezTo>
                        <a:pt x="14322" y="6437"/>
                        <a:pt x="14322" y="6437"/>
                        <a:pt x="14322" y="6437"/>
                      </a:cubicBezTo>
                      <a:cubicBezTo>
                        <a:pt x="14557" y="6350"/>
                        <a:pt x="14087" y="6178"/>
                        <a:pt x="14087" y="6048"/>
                      </a:cubicBezTo>
                      <a:cubicBezTo>
                        <a:pt x="13617" y="5875"/>
                        <a:pt x="14087" y="5832"/>
                        <a:pt x="14557" y="5789"/>
                      </a:cubicBezTo>
                      <a:cubicBezTo>
                        <a:pt x="14557" y="5789"/>
                        <a:pt x="14557" y="5789"/>
                        <a:pt x="14557" y="5789"/>
                      </a:cubicBezTo>
                      <a:cubicBezTo>
                        <a:pt x="14557" y="5573"/>
                        <a:pt x="15261" y="5314"/>
                        <a:pt x="16200" y="5270"/>
                      </a:cubicBezTo>
                      <a:cubicBezTo>
                        <a:pt x="16435" y="5227"/>
                        <a:pt x="16670" y="5098"/>
                        <a:pt x="16670" y="4925"/>
                      </a:cubicBezTo>
                      <a:cubicBezTo>
                        <a:pt x="16670" y="4795"/>
                        <a:pt x="17139" y="4752"/>
                        <a:pt x="17843" y="4709"/>
                      </a:cubicBezTo>
                      <a:cubicBezTo>
                        <a:pt x="18078" y="4666"/>
                        <a:pt x="18078" y="4666"/>
                        <a:pt x="18313" y="4622"/>
                      </a:cubicBezTo>
                      <a:cubicBezTo>
                        <a:pt x="18313" y="4622"/>
                        <a:pt x="18313" y="4579"/>
                        <a:pt x="18313" y="4579"/>
                      </a:cubicBezTo>
                      <a:cubicBezTo>
                        <a:pt x="18078" y="4536"/>
                        <a:pt x="17843" y="4450"/>
                        <a:pt x="17843" y="4406"/>
                      </a:cubicBezTo>
                      <a:cubicBezTo>
                        <a:pt x="18078" y="4363"/>
                        <a:pt x="18078" y="4320"/>
                        <a:pt x="18313" y="4277"/>
                      </a:cubicBezTo>
                      <a:cubicBezTo>
                        <a:pt x="18548" y="4277"/>
                        <a:pt x="18313" y="4147"/>
                        <a:pt x="18078" y="4104"/>
                      </a:cubicBezTo>
                      <a:cubicBezTo>
                        <a:pt x="17843" y="3974"/>
                        <a:pt x="17609" y="3845"/>
                        <a:pt x="18078" y="3758"/>
                      </a:cubicBezTo>
                      <a:cubicBezTo>
                        <a:pt x="18313" y="3758"/>
                        <a:pt x="18078" y="3672"/>
                        <a:pt x="18078" y="3629"/>
                      </a:cubicBezTo>
                      <a:cubicBezTo>
                        <a:pt x="18078" y="3586"/>
                        <a:pt x="18078" y="3542"/>
                        <a:pt x="18078" y="3456"/>
                      </a:cubicBezTo>
                      <a:cubicBezTo>
                        <a:pt x="18078" y="3370"/>
                        <a:pt x="18783" y="3283"/>
                        <a:pt x="19957" y="3154"/>
                      </a:cubicBezTo>
                      <a:cubicBezTo>
                        <a:pt x="20426" y="3110"/>
                        <a:pt x="21130" y="3024"/>
                        <a:pt x="21130" y="3024"/>
                      </a:cubicBezTo>
                      <a:cubicBezTo>
                        <a:pt x="21130" y="2981"/>
                        <a:pt x="21130" y="2981"/>
                        <a:pt x="21130" y="2981"/>
                      </a:cubicBezTo>
                      <a:cubicBezTo>
                        <a:pt x="21130" y="2981"/>
                        <a:pt x="21130" y="2981"/>
                        <a:pt x="21130" y="2981"/>
                      </a:cubicBezTo>
                      <a:cubicBezTo>
                        <a:pt x="21365" y="2981"/>
                        <a:pt x="21365" y="2938"/>
                        <a:pt x="21365" y="2938"/>
                      </a:cubicBezTo>
                      <a:cubicBezTo>
                        <a:pt x="21365" y="2938"/>
                        <a:pt x="21365" y="2938"/>
                        <a:pt x="21365" y="2938"/>
                      </a:cubicBezTo>
                      <a:cubicBezTo>
                        <a:pt x="21365" y="2938"/>
                        <a:pt x="21365" y="2894"/>
                        <a:pt x="21365" y="2894"/>
                      </a:cubicBezTo>
                      <a:cubicBezTo>
                        <a:pt x="21365" y="2894"/>
                        <a:pt x="21365" y="2894"/>
                        <a:pt x="21365" y="2894"/>
                      </a:cubicBezTo>
                      <a:cubicBezTo>
                        <a:pt x="21365" y="2851"/>
                        <a:pt x="21365" y="2851"/>
                        <a:pt x="21365" y="2808"/>
                      </a:cubicBezTo>
                      <a:cubicBezTo>
                        <a:pt x="21365" y="2808"/>
                        <a:pt x="21365" y="2808"/>
                        <a:pt x="21365" y="2808"/>
                      </a:cubicBezTo>
                      <a:cubicBezTo>
                        <a:pt x="21365" y="2765"/>
                        <a:pt x="21365" y="2765"/>
                        <a:pt x="21365" y="2765"/>
                      </a:cubicBezTo>
                      <a:cubicBezTo>
                        <a:pt x="21600" y="2722"/>
                        <a:pt x="21600" y="2722"/>
                        <a:pt x="21600" y="2722"/>
                      </a:cubicBezTo>
                      <a:cubicBezTo>
                        <a:pt x="21600" y="2722"/>
                        <a:pt x="21600" y="2678"/>
                        <a:pt x="21600" y="2678"/>
                      </a:cubicBezTo>
                      <a:cubicBezTo>
                        <a:pt x="21600" y="2678"/>
                        <a:pt x="21600" y="2635"/>
                        <a:pt x="21600" y="2635"/>
                      </a:cubicBezTo>
                      <a:cubicBezTo>
                        <a:pt x="21600" y="2635"/>
                        <a:pt x="21600" y="2635"/>
                        <a:pt x="21600" y="2635"/>
                      </a:cubicBezTo>
                      <a:cubicBezTo>
                        <a:pt x="21600" y="2635"/>
                        <a:pt x="21600" y="2635"/>
                        <a:pt x="21600" y="2635"/>
                      </a:cubicBezTo>
                      <a:cubicBezTo>
                        <a:pt x="21130" y="2678"/>
                        <a:pt x="20896" y="2678"/>
                        <a:pt x="20661" y="2678"/>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80" name="Shape 4456"/>
                <p:cNvSpPr/>
                <p:nvPr/>
              </p:nvSpPr>
              <p:spPr>
                <a:xfrm>
                  <a:off x="407449" y="2924384"/>
                  <a:ext cx="47797"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0"/>
                        <a:pt x="11631" y="0"/>
                        <a:pt x="21600" y="0"/>
                      </a:cubicBezTo>
                      <a:cubicBezTo>
                        <a:pt x="11631" y="0"/>
                        <a:pt x="0" y="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81" name="Shape 4457"/>
                <p:cNvSpPr/>
                <p:nvPr/>
              </p:nvSpPr>
              <p:spPr>
                <a:xfrm>
                  <a:off x="489908" y="2930166"/>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82" name="Shape 4458"/>
                <p:cNvSpPr/>
                <p:nvPr/>
              </p:nvSpPr>
              <p:spPr>
                <a:xfrm>
                  <a:off x="523763" y="2964177"/>
                  <a:ext cx="2541" cy="23129"/>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83" name="Shape 4459"/>
                <p:cNvSpPr/>
                <p:nvPr/>
              </p:nvSpPr>
              <p:spPr>
                <a:xfrm>
                  <a:off x="519780" y="3029705"/>
                  <a:ext cx="2541" cy="11565"/>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84" name="Shape 4460"/>
                <p:cNvSpPr/>
                <p:nvPr/>
              </p:nvSpPr>
              <p:spPr>
                <a:xfrm>
                  <a:off x="521772" y="3010432"/>
                  <a:ext cx="6351" cy="1156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7200"/>
                        <a:pt x="0" y="14400"/>
                        <a:pt x="0" y="21600"/>
                      </a:cubicBezTo>
                      <a:cubicBezTo>
                        <a:pt x="0" y="14400"/>
                        <a:pt x="21600" y="720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85" name="Shape 4461"/>
                <p:cNvSpPr/>
                <p:nvPr/>
              </p:nvSpPr>
              <p:spPr>
                <a:xfrm>
                  <a:off x="523763" y="2991160"/>
                  <a:ext cx="2541" cy="15419"/>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86" name="Shape 4462"/>
                <p:cNvSpPr/>
                <p:nvPr/>
              </p:nvSpPr>
              <p:spPr>
                <a:xfrm>
                  <a:off x="519780" y="3056688"/>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87" name="Shape 4463"/>
                <p:cNvSpPr/>
                <p:nvPr/>
              </p:nvSpPr>
              <p:spPr>
                <a:xfrm>
                  <a:off x="591474" y="1514852"/>
                  <a:ext cx="2541" cy="771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88" name="Shape 4464"/>
                <p:cNvSpPr/>
                <p:nvPr/>
              </p:nvSpPr>
              <p:spPr>
                <a:xfrm>
                  <a:off x="587491" y="1529023"/>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89" name="Shape 4465"/>
                <p:cNvSpPr/>
                <p:nvPr/>
              </p:nvSpPr>
              <p:spPr>
                <a:xfrm>
                  <a:off x="595457" y="1502041"/>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90" name="Shape 4466"/>
                <p:cNvSpPr/>
                <p:nvPr/>
              </p:nvSpPr>
              <p:spPr>
                <a:xfrm>
                  <a:off x="591474" y="1509750"/>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91" name="Shape 4467"/>
                <p:cNvSpPr/>
                <p:nvPr/>
              </p:nvSpPr>
              <p:spPr>
                <a:xfrm>
                  <a:off x="591474" y="1521314"/>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92" name="Shape 4468"/>
                <p:cNvSpPr/>
                <p:nvPr/>
              </p:nvSpPr>
              <p:spPr>
                <a:xfrm>
                  <a:off x="589483" y="1525169"/>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21600"/>
                        <a:pt x="0" y="21600"/>
                      </a:cubicBezTo>
                      <a:cubicBezTo>
                        <a:pt x="21600" y="2160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93" name="Shape 4469"/>
                <p:cNvSpPr/>
                <p:nvPr/>
              </p:nvSpPr>
              <p:spPr>
                <a:xfrm>
                  <a:off x="523763" y="3090131"/>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94" name="Shape 4470"/>
                <p:cNvSpPr/>
                <p:nvPr/>
              </p:nvSpPr>
              <p:spPr>
                <a:xfrm>
                  <a:off x="444897" y="1869475"/>
                  <a:ext cx="10349" cy="42401"/>
                </a:xfrm>
                <a:custGeom>
                  <a:avLst/>
                  <a:gdLst/>
                  <a:ahLst/>
                  <a:cxnLst>
                    <a:cxn ang="0">
                      <a:pos x="wd2" y="hd2"/>
                    </a:cxn>
                    <a:cxn ang="5400000">
                      <a:pos x="wd2" y="hd2"/>
                    </a:cxn>
                    <a:cxn ang="10800000">
                      <a:pos x="wd2" y="hd2"/>
                    </a:cxn>
                    <a:cxn ang="16200000">
                      <a:pos x="wd2" y="hd2"/>
                    </a:cxn>
                  </a:cxnLst>
                  <a:rect l="0" t="0" r="r" b="b"/>
                  <a:pathLst>
                    <a:path w="18706" h="21600" extrusionOk="0">
                      <a:moveTo>
                        <a:pt x="18706" y="21600"/>
                      </a:moveTo>
                      <a:cubicBezTo>
                        <a:pt x="4306" y="16200"/>
                        <a:pt x="-2894" y="5400"/>
                        <a:pt x="4306" y="0"/>
                      </a:cubicBezTo>
                      <a:cubicBezTo>
                        <a:pt x="-2894" y="5400"/>
                        <a:pt x="-2894" y="16200"/>
                        <a:pt x="18706"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95" name="Shape 4471"/>
                <p:cNvSpPr/>
                <p:nvPr/>
              </p:nvSpPr>
              <p:spPr>
                <a:xfrm>
                  <a:off x="529738" y="3095913"/>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96" name="Shape 4472"/>
                <p:cNvSpPr/>
                <p:nvPr/>
              </p:nvSpPr>
              <p:spPr>
                <a:xfrm>
                  <a:off x="391517" y="2924384"/>
                  <a:ext cx="11950"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00" y="21600"/>
                        <a:pt x="7200" y="10800"/>
                        <a:pt x="0" y="0"/>
                      </a:cubicBezTo>
                      <a:cubicBezTo>
                        <a:pt x="7200" y="10800"/>
                        <a:pt x="144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97" name="Shape 4473"/>
                <p:cNvSpPr/>
                <p:nvPr/>
              </p:nvSpPr>
              <p:spPr>
                <a:xfrm>
                  <a:off x="519780" y="3068251"/>
                  <a:ext cx="2541" cy="771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98" name="Shape 4474"/>
                <p:cNvSpPr/>
                <p:nvPr/>
              </p:nvSpPr>
              <p:spPr>
                <a:xfrm>
                  <a:off x="519780" y="3045124"/>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99" name="Shape 4475"/>
                <p:cNvSpPr/>
                <p:nvPr/>
              </p:nvSpPr>
              <p:spPr>
                <a:xfrm>
                  <a:off x="521772" y="3078567"/>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0"/>
                        <a:pt x="21600" y="21600"/>
                      </a:cubicBezTo>
                      <a:cubicBezTo>
                        <a:pt x="21600" y="0"/>
                        <a:pt x="2160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00" name="Shape 4476"/>
                <p:cNvSpPr/>
                <p:nvPr/>
              </p:nvSpPr>
              <p:spPr>
                <a:xfrm>
                  <a:off x="525755" y="3092058"/>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01" name="Shape 4477"/>
                <p:cNvSpPr/>
                <p:nvPr/>
              </p:nvSpPr>
              <p:spPr>
                <a:xfrm>
                  <a:off x="388342" y="2648101"/>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02" name="Shape 4478"/>
                <p:cNvSpPr/>
                <p:nvPr/>
              </p:nvSpPr>
              <p:spPr>
                <a:xfrm>
                  <a:off x="805747" y="1345251"/>
                  <a:ext cx="348272" cy="350768"/>
                </a:xfrm>
                <a:custGeom>
                  <a:avLst/>
                  <a:gdLst/>
                  <a:ahLst/>
                  <a:cxnLst>
                    <a:cxn ang="0">
                      <a:pos x="wd2" y="hd2"/>
                    </a:cxn>
                    <a:cxn ang="5400000">
                      <a:pos x="wd2" y="hd2"/>
                    </a:cxn>
                    <a:cxn ang="10800000">
                      <a:pos x="wd2" y="hd2"/>
                    </a:cxn>
                    <a:cxn ang="16200000">
                      <a:pos x="wd2" y="hd2"/>
                    </a:cxn>
                  </a:cxnLst>
                  <a:rect l="0" t="0" r="r" b="b"/>
                  <a:pathLst>
                    <a:path w="21462" h="21600" extrusionOk="0">
                      <a:moveTo>
                        <a:pt x="11504" y="1137"/>
                      </a:moveTo>
                      <a:cubicBezTo>
                        <a:pt x="11504" y="1137"/>
                        <a:pt x="11504" y="1137"/>
                        <a:pt x="11504" y="1137"/>
                      </a:cubicBezTo>
                      <a:cubicBezTo>
                        <a:pt x="11504" y="1137"/>
                        <a:pt x="11504" y="1137"/>
                        <a:pt x="11504" y="1137"/>
                      </a:cubicBezTo>
                      <a:cubicBezTo>
                        <a:pt x="11270" y="1137"/>
                        <a:pt x="11270" y="1137"/>
                        <a:pt x="11270" y="1137"/>
                      </a:cubicBezTo>
                      <a:cubicBezTo>
                        <a:pt x="11035" y="909"/>
                        <a:pt x="11035" y="909"/>
                        <a:pt x="11035" y="909"/>
                      </a:cubicBezTo>
                      <a:cubicBezTo>
                        <a:pt x="11035" y="909"/>
                        <a:pt x="10800" y="909"/>
                        <a:pt x="10800" y="909"/>
                      </a:cubicBezTo>
                      <a:cubicBezTo>
                        <a:pt x="10800" y="909"/>
                        <a:pt x="10800" y="909"/>
                        <a:pt x="10800" y="909"/>
                      </a:cubicBezTo>
                      <a:cubicBezTo>
                        <a:pt x="10565" y="682"/>
                        <a:pt x="10565" y="682"/>
                        <a:pt x="10330" y="682"/>
                      </a:cubicBezTo>
                      <a:cubicBezTo>
                        <a:pt x="10096" y="455"/>
                        <a:pt x="9626" y="0"/>
                        <a:pt x="9157" y="0"/>
                      </a:cubicBezTo>
                      <a:cubicBezTo>
                        <a:pt x="8217" y="0"/>
                        <a:pt x="8217" y="0"/>
                        <a:pt x="8217" y="0"/>
                      </a:cubicBezTo>
                      <a:cubicBezTo>
                        <a:pt x="7513" y="0"/>
                        <a:pt x="6809" y="0"/>
                        <a:pt x="6339" y="227"/>
                      </a:cubicBezTo>
                      <a:cubicBezTo>
                        <a:pt x="5870" y="455"/>
                        <a:pt x="5165" y="455"/>
                        <a:pt x="4696" y="455"/>
                      </a:cubicBezTo>
                      <a:cubicBezTo>
                        <a:pt x="4226" y="455"/>
                        <a:pt x="3522" y="455"/>
                        <a:pt x="3052" y="909"/>
                      </a:cubicBezTo>
                      <a:cubicBezTo>
                        <a:pt x="2113" y="1364"/>
                        <a:pt x="1174" y="2501"/>
                        <a:pt x="1174" y="2728"/>
                      </a:cubicBezTo>
                      <a:cubicBezTo>
                        <a:pt x="1409" y="3183"/>
                        <a:pt x="1174" y="6821"/>
                        <a:pt x="235" y="7276"/>
                      </a:cubicBezTo>
                      <a:cubicBezTo>
                        <a:pt x="235" y="7276"/>
                        <a:pt x="0" y="7276"/>
                        <a:pt x="0" y="7276"/>
                      </a:cubicBezTo>
                      <a:cubicBezTo>
                        <a:pt x="0" y="7276"/>
                        <a:pt x="0" y="7276"/>
                        <a:pt x="0" y="7276"/>
                      </a:cubicBezTo>
                      <a:cubicBezTo>
                        <a:pt x="235" y="7503"/>
                        <a:pt x="235" y="7503"/>
                        <a:pt x="235" y="7503"/>
                      </a:cubicBezTo>
                      <a:cubicBezTo>
                        <a:pt x="235" y="7503"/>
                        <a:pt x="470" y="7731"/>
                        <a:pt x="470" y="7731"/>
                      </a:cubicBezTo>
                      <a:cubicBezTo>
                        <a:pt x="470" y="7958"/>
                        <a:pt x="470" y="7958"/>
                        <a:pt x="704" y="7958"/>
                      </a:cubicBezTo>
                      <a:cubicBezTo>
                        <a:pt x="704" y="7958"/>
                        <a:pt x="939" y="8185"/>
                        <a:pt x="939" y="8413"/>
                      </a:cubicBezTo>
                      <a:cubicBezTo>
                        <a:pt x="939" y="8413"/>
                        <a:pt x="939" y="8413"/>
                        <a:pt x="1174" y="8413"/>
                      </a:cubicBezTo>
                      <a:cubicBezTo>
                        <a:pt x="1174" y="8640"/>
                        <a:pt x="1409" y="8640"/>
                        <a:pt x="1409" y="8867"/>
                      </a:cubicBezTo>
                      <a:cubicBezTo>
                        <a:pt x="1643" y="8867"/>
                        <a:pt x="1643" y="8867"/>
                        <a:pt x="1643" y="8867"/>
                      </a:cubicBezTo>
                      <a:cubicBezTo>
                        <a:pt x="1878" y="9095"/>
                        <a:pt x="1878" y="9095"/>
                        <a:pt x="1878" y="9322"/>
                      </a:cubicBezTo>
                      <a:cubicBezTo>
                        <a:pt x="2113" y="9322"/>
                        <a:pt x="2113" y="9322"/>
                        <a:pt x="2113" y="9322"/>
                      </a:cubicBezTo>
                      <a:cubicBezTo>
                        <a:pt x="2348" y="9549"/>
                        <a:pt x="2348" y="9549"/>
                        <a:pt x="2348" y="9549"/>
                      </a:cubicBezTo>
                      <a:cubicBezTo>
                        <a:pt x="2583" y="9777"/>
                        <a:pt x="2583" y="9777"/>
                        <a:pt x="2583" y="9777"/>
                      </a:cubicBezTo>
                      <a:cubicBezTo>
                        <a:pt x="2817" y="9777"/>
                        <a:pt x="2817" y="10004"/>
                        <a:pt x="3052" y="10004"/>
                      </a:cubicBezTo>
                      <a:cubicBezTo>
                        <a:pt x="3522" y="10459"/>
                        <a:pt x="3991" y="10686"/>
                        <a:pt x="4226" y="10914"/>
                      </a:cubicBezTo>
                      <a:cubicBezTo>
                        <a:pt x="4696" y="11368"/>
                        <a:pt x="4930" y="11596"/>
                        <a:pt x="5870" y="11823"/>
                      </a:cubicBezTo>
                      <a:cubicBezTo>
                        <a:pt x="7748" y="11823"/>
                        <a:pt x="8452" y="12733"/>
                        <a:pt x="8922" y="13415"/>
                      </a:cubicBezTo>
                      <a:cubicBezTo>
                        <a:pt x="9157" y="13642"/>
                        <a:pt x="10565" y="14097"/>
                        <a:pt x="11504" y="14552"/>
                      </a:cubicBezTo>
                      <a:cubicBezTo>
                        <a:pt x="11739" y="14552"/>
                        <a:pt x="11974" y="14779"/>
                        <a:pt x="11974" y="14779"/>
                      </a:cubicBezTo>
                      <a:cubicBezTo>
                        <a:pt x="13383" y="15234"/>
                        <a:pt x="13852" y="15461"/>
                        <a:pt x="14087" y="15916"/>
                      </a:cubicBezTo>
                      <a:cubicBezTo>
                        <a:pt x="14087" y="15916"/>
                        <a:pt x="14087" y="16143"/>
                        <a:pt x="14087" y="16143"/>
                      </a:cubicBezTo>
                      <a:cubicBezTo>
                        <a:pt x="14087" y="16598"/>
                        <a:pt x="13852" y="16825"/>
                        <a:pt x="13383" y="17280"/>
                      </a:cubicBezTo>
                      <a:cubicBezTo>
                        <a:pt x="13383" y="17280"/>
                        <a:pt x="13383" y="17507"/>
                        <a:pt x="13148" y="17507"/>
                      </a:cubicBezTo>
                      <a:cubicBezTo>
                        <a:pt x="12678" y="18189"/>
                        <a:pt x="11974" y="18872"/>
                        <a:pt x="11974" y="19554"/>
                      </a:cubicBezTo>
                      <a:cubicBezTo>
                        <a:pt x="11974" y="20236"/>
                        <a:pt x="11739" y="20691"/>
                        <a:pt x="11504" y="20918"/>
                      </a:cubicBezTo>
                      <a:cubicBezTo>
                        <a:pt x="11504" y="20918"/>
                        <a:pt x="11739" y="21145"/>
                        <a:pt x="11739" y="21145"/>
                      </a:cubicBezTo>
                      <a:cubicBezTo>
                        <a:pt x="12443" y="21145"/>
                        <a:pt x="12913" y="21145"/>
                        <a:pt x="13383" y="21373"/>
                      </a:cubicBezTo>
                      <a:cubicBezTo>
                        <a:pt x="13383" y="21373"/>
                        <a:pt x="13617" y="21373"/>
                        <a:pt x="13617" y="21373"/>
                      </a:cubicBezTo>
                      <a:cubicBezTo>
                        <a:pt x="13852" y="21373"/>
                        <a:pt x="14087" y="21373"/>
                        <a:pt x="14322" y="21373"/>
                      </a:cubicBezTo>
                      <a:cubicBezTo>
                        <a:pt x="14322" y="21373"/>
                        <a:pt x="14557" y="21373"/>
                        <a:pt x="14791" y="21373"/>
                      </a:cubicBezTo>
                      <a:cubicBezTo>
                        <a:pt x="14791" y="21373"/>
                        <a:pt x="14791" y="21373"/>
                        <a:pt x="14791" y="21373"/>
                      </a:cubicBezTo>
                      <a:cubicBezTo>
                        <a:pt x="15026" y="21373"/>
                        <a:pt x="15026" y="21373"/>
                        <a:pt x="15026" y="21373"/>
                      </a:cubicBezTo>
                      <a:cubicBezTo>
                        <a:pt x="15026" y="21373"/>
                        <a:pt x="15026" y="21373"/>
                        <a:pt x="15261" y="21373"/>
                      </a:cubicBezTo>
                      <a:cubicBezTo>
                        <a:pt x="15261" y="21373"/>
                        <a:pt x="15496" y="21373"/>
                        <a:pt x="15496" y="21373"/>
                      </a:cubicBezTo>
                      <a:cubicBezTo>
                        <a:pt x="15730" y="21373"/>
                        <a:pt x="15730" y="21600"/>
                        <a:pt x="15965" y="21600"/>
                      </a:cubicBezTo>
                      <a:cubicBezTo>
                        <a:pt x="16200" y="21600"/>
                        <a:pt x="16435" y="21600"/>
                        <a:pt x="16904" y="21373"/>
                      </a:cubicBezTo>
                      <a:cubicBezTo>
                        <a:pt x="17139" y="21145"/>
                        <a:pt x="17374" y="21145"/>
                        <a:pt x="17843" y="21145"/>
                      </a:cubicBezTo>
                      <a:cubicBezTo>
                        <a:pt x="17843" y="20918"/>
                        <a:pt x="18078" y="21145"/>
                        <a:pt x="18078" y="21145"/>
                      </a:cubicBezTo>
                      <a:cubicBezTo>
                        <a:pt x="18078" y="21145"/>
                        <a:pt x="18548" y="20918"/>
                        <a:pt x="18548" y="20691"/>
                      </a:cubicBezTo>
                      <a:cubicBezTo>
                        <a:pt x="19017" y="20463"/>
                        <a:pt x="19487" y="20008"/>
                        <a:pt x="19957" y="20008"/>
                      </a:cubicBezTo>
                      <a:cubicBezTo>
                        <a:pt x="19957" y="20008"/>
                        <a:pt x="19957" y="20008"/>
                        <a:pt x="19957" y="20008"/>
                      </a:cubicBezTo>
                      <a:cubicBezTo>
                        <a:pt x="20426" y="19781"/>
                        <a:pt x="20896" y="17962"/>
                        <a:pt x="20896" y="17053"/>
                      </a:cubicBezTo>
                      <a:cubicBezTo>
                        <a:pt x="20896" y="17053"/>
                        <a:pt x="20896" y="17053"/>
                        <a:pt x="20896" y="17053"/>
                      </a:cubicBezTo>
                      <a:cubicBezTo>
                        <a:pt x="20896" y="16371"/>
                        <a:pt x="20896" y="16371"/>
                        <a:pt x="20896" y="16371"/>
                      </a:cubicBezTo>
                      <a:cubicBezTo>
                        <a:pt x="20896" y="16371"/>
                        <a:pt x="20896" y="16371"/>
                        <a:pt x="20896" y="16371"/>
                      </a:cubicBezTo>
                      <a:cubicBezTo>
                        <a:pt x="20896" y="16371"/>
                        <a:pt x="20896" y="16371"/>
                        <a:pt x="20896" y="16371"/>
                      </a:cubicBezTo>
                      <a:cubicBezTo>
                        <a:pt x="20896" y="16143"/>
                        <a:pt x="20896" y="16143"/>
                        <a:pt x="20896" y="16143"/>
                      </a:cubicBezTo>
                      <a:cubicBezTo>
                        <a:pt x="20896" y="16143"/>
                        <a:pt x="20896" y="16143"/>
                        <a:pt x="20896" y="16143"/>
                      </a:cubicBezTo>
                      <a:cubicBezTo>
                        <a:pt x="20896" y="15916"/>
                        <a:pt x="20896" y="15916"/>
                        <a:pt x="20896" y="15916"/>
                      </a:cubicBezTo>
                      <a:cubicBezTo>
                        <a:pt x="20896" y="15916"/>
                        <a:pt x="20896" y="15916"/>
                        <a:pt x="20896" y="15688"/>
                      </a:cubicBezTo>
                      <a:cubicBezTo>
                        <a:pt x="20896" y="15688"/>
                        <a:pt x="20896" y="15688"/>
                        <a:pt x="21130" y="15461"/>
                      </a:cubicBezTo>
                      <a:cubicBezTo>
                        <a:pt x="21130" y="15461"/>
                        <a:pt x="21130" y="15234"/>
                        <a:pt x="21130" y="15234"/>
                      </a:cubicBezTo>
                      <a:cubicBezTo>
                        <a:pt x="21130" y="15234"/>
                        <a:pt x="21130" y="15234"/>
                        <a:pt x="21130" y="15234"/>
                      </a:cubicBezTo>
                      <a:cubicBezTo>
                        <a:pt x="21130" y="15006"/>
                        <a:pt x="21130" y="14779"/>
                        <a:pt x="21130" y="14779"/>
                      </a:cubicBezTo>
                      <a:cubicBezTo>
                        <a:pt x="21365" y="14097"/>
                        <a:pt x="21600" y="12505"/>
                        <a:pt x="21365" y="12278"/>
                      </a:cubicBezTo>
                      <a:cubicBezTo>
                        <a:pt x="21365" y="12278"/>
                        <a:pt x="21130" y="12278"/>
                        <a:pt x="21130" y="12278"/>
                      </a:cubicBezTo>
                      <a:cubicBezTo>
                        <a:pt x="20661" y="12278"/>
                        <a:pt x="20426" y="12505"/>
                        <a:pt x="19957" y="12505"/>
                      </a:cubicBezTo>
                      <a:cubicBezTo>
                        <a:pt x="19722" y="12733"/>
                        <a:pt x="19722" y="12733"/>
                        <a:pt x="19487" y="12733"/>
                      </a:cubicBezTo>
                      <a:cubicBezTo>
                        <a:pt x="18783" y="12733"/>
                        <a:pt x="18078" y="11141"/>
                        <a:pt x="17609" y="9549"/>
                      </a:cubicBezTo>
                      <a:cubicBezTo>
                        <a:pt x="17374" y="8867"/>
                        <a:pt x="16670" y="7731"/>
                        <a:pt x="16435" y="7731"/>
                      </a:cubicBezTo>
                      <a:cubicBezTo>
                        <a:pt x="16435" y="7731"/>
                        <a:pt x="16200" y="7958"/>
                        <a:pt x="15965" y="7958"/>
                      </a:cubicBezTo>
                      <a:cubicBezTo>
                        <a:pt x="15965" y="7958"/>
                        <a:pt x="15965" y="7958"/>
                        <a:pt x="15965" y="7958"/>
                      </a:cubicBezTo>
                      <a:cubicBezTo>
                        <a:pt x="15965" y="7958"/>
                        <a:pt x="15965" y="7958"/>
                        <a:pt x="15965" y="7958"/>
                      </a:cubicBezTo>
                      <a:cubicBezTo>
                        <a:pt x="15730" y="7958"/>
                        <a:pt x="15730" y="7958"/>
                        <a:pt x="15730" y="7958"/>
                      </a:cubicBezTo>
                      <a:cubicBezTo>
                        <a:pt x="15496" y="7958"/>
                        <a:pt x="15496" y="7958"/>
                        <a:pt x="15496" y="7731"/>
                      </a:cubicBezTo>
                      <a:cubicBezTo>
                        <a:pt x="15261" y="7731"/>
                        <a:pt x="14791" y="7503"/>
                        <a:pt x="13852" y="7503"/>
                      </a:cubicBezTo>
                      <a:cubicBezTo>
                        <a:pt x="13148" y="7503"/>
                        <a:pt x="12443" y="7503"/>
                        <a:pt x="12209" y="7048"/>
                      </a:cubicBezTo>
                      <a:cubicBezTo>
                        <a:pt x="11739" y="6594"/>
                        <a:pt x="11974" y="5912"/>
                        <a:pt x="12209" y="5002"/>
                      </a:cubicBezTo>
                      <a:cubicBezTo>
                        <a:pt x="12443" y="4093"/>
                        <a:pt x="11974" y="3638"/>
                        <a:pt x="11739" y="2956"/>
                      </a:cubicBezTo>
                      <a:cubicBezTo>
                        <a:pt x="11504" y="2501"/>
                        <a:pt x="11270" y="1819"/>
                        <a:pt x="11974" y="1592"/>
                      </a:cubicBezTo>
                      <a:cubicBezTo>
                        <a:pt x="11974" y="1364"/>
                        <a:pt x="11974" y="1364"/>
                        <a:pt x="11974" y="1364"/>
                      </a:cubicBezTo>
                      <a:cubicBezTo>
                        <a:pt x="11974" y="1364"/>
                        <a:pt x="11974" y="1364"/>
                        <a:pt x="11974" y="1364"/>
                      </a:cubicBezTo>
                      <a:cubicBezTo>
                        <a:pt x="11974" y="1364"/>
                        <a:pt x="11974" y="1364"/>
                        <a:pt x="11974" y="1364"/>
                      </a:cubicBezTo>
                      <a:cubicBezTo>
                        <a:pt x="11974" y="1364"/>
                        <a:pt x="11974" y="1364"/>
                        <a:pt x="11974" y="1364"/>
                      </a:cubicBezTo>
                      <a:cubicBezTo>
                        <a:pt x="11974" y="1364"/>
                        <a:pt x="11974" y="1364"/>
                        <a:pt x="11974" y="1137"/>
                      </a:cubicBezTo>
                      <a:cubicBezTo>
                        <a:pt x="11974" y="1137"/>
                        <a:pt x="11974" y="1137"/>
                        <a:pt x="11974" y="1137"/>
                      </a:cubicBezTo>
                      <a:cubicBezTo>
                        <a:pt x="11739" y="1137"/>
                        <a:pt x="11739" y="1137"/>
                        <a:pt x="11504" y="1137"/>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03" name="Shape 4479"/>
                <p:cNvSpPr/>
                <p:nvPr/>
              </p:nvSpPr>
              <p:spPr>
                <a:xfrm>
                  <a:off x="1143118" y="1594551"/>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21600"/>
                        <a:pt x="0" y="21600"/>
                        <a:pt x="0" y="21600"/>
                      </a:cubicBezTo>
                      <a:cubicBezTo>
                        <a:pt x="0" y="21600"/>
                        <a:pt x="0" y="2160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04" name="Shape 4480"/>
                <p:cNvSpPr/>
                <p:nvPr/>
              </p:nvSpPr>
              <p:spPr>
                <a:xfrm>
                  <a:off x="1141126" y="1602260"/>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05" name="Shape 4481"/>
                <p:cNvSpPr/>
                <p:nvPr/>
              </p:nvSpPr>
              <p:spPr>
                <a:xfrm>
                  <a:off x="1059475" y="1473132"/>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06" name="Shape 4482"/>
                <p:cNvSpPr/>
                <p:nvPr/>
              </p:nvSpPr>
              <p:spPr>
                <a:xfrm>
                  <a:off x="1141126" y="1611217"/>
                  <a:ext cx="1" cy="11565"/>
                </a:xfrm>
                <a:custGeom>
                  <a:avLst/>
                  <a:gdLst/>
                  <a:ahLst/>
                  <a:cxnLst>
                    <a:cxn ang="0">
                      <a:pos x="wd2" y="hd2"/>
                    </a:cxn>
                    <a:cxn ang="5400000">
                      <a:pos x="wd2" y="hd2"/>
                    </a:cxn>
                    <a:cxn ang="10800000">
                      <a:pos x="wd2" y="hd2"/>
                    </a:cxn>
                    <a:cxn ang="16200000">
                      <a:pos x="wd2" y="hd2"/>
                    </a:cxn>
                  </a:cxnLst>
                  <a:rect l="0" t="0" r="r" b="b"/>
                  <a:pathLst>
                    <a:path h="21600" extrusionOk="0">
                      <a:moveTo>
                        <a:pt x="0" y="21600"/>
                      </a:moveTo>
                      <a:cubicBezTo>
                        <a:pt x="0" y="21600"/>
                        <a:pt x="0" y="21600"/>
                        <a:pt x="0" y="21600"/>
                      </a:cubicBezTo>
                      <a:cubicBezTo>
                        <a:pt x="0" y="14400"/>
                        <a:pt x="0" y="14400"/>
                        <a:pt x="0" y="14400"/>
                      </a:cubicBezTo>
                      <a:cubicBezTo>
                        <a:pt x="0" y="7200"/>
                        <a:pt x="0" y="7200"/>
                        <a:pt x="0" y="0"/>
                      </a:cubicBezTo>
                      <a:lnTo>
                        <a:pt x="0" y="2160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07" name="Shape 4483"/>
                <p:cNvSpPr/>
                <p:nvPr/>
              </p:nvSpPr>
              <p:spPr>
                <a:xfrm>
                  <a:off x="997739" y="1367130"/>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08" name="Shape 4484"/>
                <p:cNvSpPr/>
                <p:nvPr/>
              </p:nvSpPr>
              <p:spPr>
                <a:xfrm>
                  <a:off x="1124386" y="1545689"/>
                  <a:ext cx="23899" cy="77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429" y="0"/>
                        <a:pt x="12343" y="10800"/>
                        <a:pt x="6171" y="10800"/>
                      </a:cubicBezTo>
                      <a:cubicBezTo>
                        <a:pt x="3086" y="21600"/>
                        <a:pt x="3086" y="21600"/>
                        <a:pt x="0" y="21600"/>
                      </a:cubicBezTo>
                      <a:cubicBezTo>
                        <a:pt x="3086" y="21600"/>
                        <a:pt x="3086" y="21600"/>
                        <a:pt x="6171" y="10800"/>
                      </a:cubicBezTo>
                      <a:cubicBezTo>
                        <a:pt x="12343" y="10800"/>
                        <a:pt x="15429"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09" name="Shape 4485"/>
                <p:cNvSpPr/>
                <p:nvPr/>
              </p:nvSpPr>
              <p:spPr>
                <a:xfrm>
                  <a:off x="832445" y="1487870"/>
                  <a:ext cx="6351" cy="771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21600" y="10800"/>
                        <a:pt x="0" y="0"/>
                      </a:cubicBezTo>
                      <a:cubicBezTo>
                        <a:pt x="21600" y="10800"/>
                        <a:pt x="21600" y="108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10" name="Shape 4486"/>
                <p:cNvSpPr/>
                <p:nvPr/>
              </p:nvSpPr>
              <p:spPr>
                <a:xfrm>
                  <a:off x="1040744" y="1688988"/>
                  <a:ext cx="7967"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11" name="Shape 4487"/>
                <p:cNvSpPr/>
                <p:nvPr/>
              </p:nvSpPr>
              <p:spPr>
                <a:xfrm>
                  <a:off x="840411" y="1494332"/>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0" y="0"/>
                      </a:cubicBezTo>
                      <a:cubicBezTo>
                        <a:pt x="21600" y="21600"/>
                        <a:pt x="216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12" name="Shape 4488"/>
                <p:cNvSpPr/>
                <p:nvPr/>
              </p:nvSpPr>
              <p:spPr>
                <a:xfrm>
                  <a:off x="1024812" y="1607363"/>
                  <a:ext cx="11950" cy="1927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8640"/>
                        <a:pt x="14400" y="12960"/>
                        <a:pt x="0" y="21600"/>
                      </a:cubicBezTo>
                      <a:cubicBezTo>
                        <a:pt x="14400" y="12960"/>
                        <a:pt x="21600" y="864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13" name="Shape 4489"/>
                <p:cNvSpPr/>
                <p:nvPr/>
              </p:nvSpPr>
              <p:spPr>
                <a:xfrm>
                  <a:off x="1095322" y="1686734"/>
                  <a:ext cx="6351" cy="2824"/>
                </a:xfrm>
                <a:custGeom>
                  <a:avLst/>
                  <a:gdLst/>
                  <a:ahLst/>
                  <a:cxnLst>
                    <a:cxn ang="0">
                      <a:pos x="wd2" y="hd2"/>
                    </a:cxn>
                    <a:cxn ang="5400000">
                      <a:pos x="wd2" y="hd2"/>
                    </a:cxn>
                    <a:cxn ang="10800000">
                      <a:pos x="wd2" y="hd2"/>
                    </a:cxn>
                    <a:cxn ang="16200000">
                      <a:pos x="wd2" y="hd2"/>
                    </a:cxn>
                  </a:cxnLst>
                  <a:rect l="0" t="0" r="r" b="b"/>
                  <a:pathLst>
                    <a:path w="21600" h="9600" extrusionOk="0">
                      <a:moveTo>
                        <a:pt x="0" y="9600"/>
                      </a:moveTo>
                      <a:cubicBezTo>
                        <a:pt x="0" y="-12000"/>
                        <a:pt x="21600" y="9600"/>
                        <a:pt x="21600" y="9600"/>
                      </a:cubicBezTo>
                      <a:cubicBezTo>
                        <a:pt x="21600" y="9600"/>
                        <a:pt x="0" y="-12000"/>
                        <a:pt x="0" y="9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14" name="Shape 4490"/>
                <p:cNvSpPr/>
                <p:nvPr/>
              </p:nvSpPr>
              <p:spPr>
                <a:xfrm>
                  <a:off x="1056676" y="1690916"/>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0800" y="21600"/>
                        <a:pt x="10800" y="0"/>
                        <a:pt x="0" y="0"/>
                      </a:cubicBezTo>
                      <a:cubicBezTo>
                        <a:pt x="10800" y="0"/>
                        <a:pt x="108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15" name="Shape 4491"/>
                <p:cNvSpPr/>
                <p:nvPr/>
              </p:nvSpPr>
              <p:spPr>
                <a:xfrm>
                  <a:off x="1049518" y="1688988"/>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16" name="Shape 4492"/>
                <p:cNvSpPr/>
                <p:nvPr/>
              </p:nvSpPr>
              <p:spPr>
                <a:xfrm>
                  <a:off x="1141126" y="1606115"/>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17" name="Shape 4493"/>
                <p:cNvSpPr/>
                <p:nvPr/>
              </p:nvSpPr>
              <p:spPr>
                <a:xfrm>
                  <a:off x="1100488" y="1680600"/>
                  <a:ext cx="7967" cy="77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0800"/>
                        <a:pt x="0" y="21600"/>
                        <a:pt x="0" y="21600"/>
                      </a:cubicBezTo>
                      <a:cubicBezTo>
                        <a:pt x="0" y="21600"/>
                        <a:pt x="21600" y="1080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18" name="Shape 4494"/>
                <p:cNvSpPr/>
                <p:nvPr/>
              </p:nvSpPr>
              <p:spPr>
                <a:xfrm>
                  <a:off x="1028795" y="1688988"/>
                  <a:ext cx="11950"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19" name="Shape 4495"/>
                <p:cNvSpPr/>
                <p:nvPr/>
              </p:nvSpPr>
              <p:spPr>
                <a:xfrm>
                  <a:off x="824479" y="1482768"/>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0" y="10800"/>
                        <a:pt x="0" y="0"/>
                      </a:cubicBezTo>
                      <a:cubicBezTo>
                        <a:pt x="0" y="10800"/>
                        <a:pt x="21600" y="108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20" name="Shape 4496"/>
                <p:cNvSpPr/>
                <p:nvPr/>
              </p:nvSpPr>
              <p:spPr>
                <a:xfrm>
                  <a:off x="808547" y="1467350"/>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0" y="0"/>
                        <a:pt x="0" y="0"/>
                      </a:cubicBezTo>
                      <a:cubicBezTo>
                        <a:pt x="0" y="0"/>
                        <a:pt x="216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21" name="Shape 4497"/>
                <p:cNvSpPr/>
                <p:nvPr/>
              </p:nvSpPr>
              <p:spPr>
                <a:xfrm>
                  <a:off x="849560" y="1502041"/>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0800" y="21600"/>
                        <a:pt x="10800" y="0"/>
                        <a:pt x="0" y="0"/>
                      </a:cubicBezTo>
                      <a:cubicBezTo>
                        <a:pt x="10800" y="0"/>
                        <a:pt x="108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22" name="Shape 4498"/>
                <p:cNvSpPr/>
                <p:nvPr/>
              </p:nvSpPr>
              <p:spPr>
                <a:xfrm>
                  <a:off x="816513" y="1476307"/>
                  <a:ext cx="6351" cy="771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0" y="0"/>
                        <a:pt x="0" y="0"/>
                      </a:cubicBezTo>
                      <a:cubicBezTo>
                        <a:pt x="0" y="0"/>
                        <a:pt x="21600" y="108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23" name="Shape 4499"/>
                <p:cNvSpPr/>
                <p:nvPr/>
              </p:nvSpPr>
              <p:spPr>
                <a:xfrm>
                  <a:off x="1141126" y="1611217"/>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24" name="Shape 4500"/>
                <p:cNvSpPr/>
                <p:nvPr/>
              </p:nvSpPr>
              <p:spPr>
                <a:xfrm>
                  <a:off x="100759" y="0"/>
                  <a:ext cx="495763" cy="686117"/>
                </a:xfrm>
                <a:custGeom>
                  <a:avLst/>
                  <a:gdLst/>
                  <a:ahLst/>
                  <a:cxnLst>
                    <a:cxn ang="0">
                      <a:pos x="wd2" y="hd2"/>
                    </a:cxn>
                    <a:cxn ang="5400000">
                      <a:pos x="wd2" y="hd2"/>
                    </a:cxn>
                    <a:cxn ang="10800000">
                      <a:pos x="wd2" y="hd2"/>
                    </a:cxn>
                    <a:cxn ang="16200000">
                      <a:pos x="wd2" y="hd2"/>
                    </a:cxn>
                  </a:cxnLst>
                  <a:rect l="0" t="0" r="r" b="b"/>
                  <a:pathLst>
                    <a:path w="21508" h="21600" extrusionOk="0">
                      <a:moveTo>
                        <a:pt x="6266" y="16374"/>
                      </a:moveTo>
                      <a:cubicBezTo>
                        <a:pt x="6431" y="16374"/>
                        <a:pt x="6595" y="16374"/>
                        <a:pt x="6595" y="16374"/>
                      </a:cubicBezTo>
                      <a:cubicBezTo>
                        <a:pt x="6760" y="16258"/>
                        <a:pt x="6760" y="16258"/>
                        <a:pt x="6925" y="16258"/>
                      </a:cubicBezTo>
                      <a:cubicBezTo>
                        <a:pt x="6925" y="16258"/>
                        <a:pt x="7090" y="16258"/>
                        <a:pt x="7090" y="16258"/>
                      </a:cubicBezTo>
                      <a:cubicBezTo>
                        <a:pt x="7255" y="16258"/>
                        <a:pt x="7255" y="16258"/>
                        <a:pt x="7420" y="16258"/>
                      </a:cubicBezTo>
                      <a:cubicBezTo>
                        <a:pt x="7420" y="16258"/>
                        <a:pt x="7420" y="16258"/>
                        <a:pt x="7420" y="16374"/>
                      </a:cubicBezTo>
                      <a:cubicBezTo>
                        <a:pt x="7585" y="16374"/>
                        <a:pt x="7750" y="16374"/>
                        <a:pt x="7750" y="16374"/>
                      </a:cubicBezTo>
                      <a:cubicBezTo>
                        <a:pt x="8079" y="16490"/>
                        <a:pt x="8244" y="16839"/>
                        <a:pt x="8409" y="17071"/>
                      </a:cubicBezTo>
                      <a:cubicBezTo>
                        <a:pt x="8409" y="17303"/>
                        <a:pt x="8574" y="17419"/>
                        <a:pt x="8739" y="17419"/>
                      </a:cubicBezTo>
                      <a:cubicBezTo>
                        <a:pt x="9234" y="17535"/>
                        <a:pt x="9563" y="17652"/>
                        <a:pt x="9893" y="17884"/>
                      </a:cubicBezTo>
                      <a:cubicBezTo>
                        <a:pt x="10058" y="18116"/>
                        <a:pt x="10223" y="18348"/>
                        <a:pt x="10223" y="18581"/>
                      </a:cubicBezTo>
                      <a:cubicBezTo>
                        <a:pt x="10223" y="18581"/>
                        <a:pt x="10223" y="18581"/>
                        <a:pt x="10388" y="18697"/>
                      </a:cubicBezTo>
                      <a:cubicBezTo>
                        <a:pt x="10553" y="18813"/>
                        <a:pt x="10882" y="19045"/>
                        <a:pt x="10882" y="19277"/>
                      </a:cubicBezTo>
                      <a:cubicBezTo>
                        <a:pt x="11047" y="19394"/>
                        <a:pt x="11212" y="19394"/>
                        <a:pt x="11707" y="19394"/>
                      </a:cubicBezTo>
                      <a:cubicBezTo>
                        <a:pt x="12037" y="19394"/>
                        <a:pt x="12366" y="19394"/>
                        <a:pt x="12531" y="19277"/>
                      </a:cubicBezTo>
                      <a:cubicBezTo>
                        <a:pt x="12861" y="19161"/>
                        <a:pt x="13521" y="19045"/>
                        <a:pt x="14015" y="19277"/>
                      </a:cubicBezTo>
                      <a:cubicBezTo>
                        <a:pt x="14180" y="19277"/>
                        <a:pt x="14180" y="19161"/>
                        <a:pt x="14345" y="19161"/>
                      </a:cubicBezTo>
                      <a:cubicBezTo>
                        <a:pt x="14510" y="19161"/>
                        <a:pt x="14675" y="19161"/>
                        <a:pt x="14840" y="19161"/>
                      </a:cubicBezTo>
                      <a:cubicBezTo>
                        <a:pt x="14840" y="19161"/>
                        <a:pt x="14840" y="19161"/>
                        <a:pt x="15005" y="19161"/>
                      </a:cubicBezTo>
                      <a:cubicBezTo>
                        <a:pt x="15005" y="19161"/>
                        <a:pt x="15005" y="19161"/>
                        <a:pt x="15169" y="19161"/>
                      </a:cubicBezTo>
                      <a:cubicBezTo>
                        <a:pt x="16159" y="19394"/>
                        <a:pt x="16653" y="19626"/>
                        <a:pt x="16653" y="19974"/>
                      </a:cubicBezTo>
                      <a:cubicBezTo>
                        <a:pt x="16818" y="20090"/>
                        <a:pt x="16818" y="20206"/>
                        <a:pt x="16653" y="20323"/>
                      </a:cubicBezTo>
                      <a:cubicBezTo>
                        <a:pt x="16489" y="20439"/>
                        <a:pt x="16324" y="20555"/>
                        <a:pt x="16159" y="20671"/>
                      </a:cubicBezTo>
                      <a:cubicBezTo>
                        <a:pt x="16159" y="20671"/>
                        <a:pt x="16159" y="20787"/>
                        <a:pt x="15994" y="20787"/>
                      </a:cubicBezTo>
                      <a:cubicBezTo>
                        <a:pt x="15829" y="20903"/>
                        <a:pt x="15664" y="21135"/>
                        <a:pt x="15664" y="21135"/>
                      </a:cubicBezTo>
                      <a:cubicBezTo>
                        <a:pt x="15664" y="21135"/>
                        <a:pt x="15994" y="21252"/>
                        <a:pt x="16159" y="21368"/>
                      </a:cubicBezTo>
                      <a:cubicBezTo>
                        <a:pt x="16159" y="21368"/>
                        <a:pt x="16324" y="21368"/>
                        <a:pt x="16324" y="21484"/>
                      </a:cubicBezTo>
                      <a:cubicBezTo>
                        <a:pt x="16489" y="21484"/>
                        <a:pt x="16489" y="21484"/>
                        <a:pt x="16489" y="21484"/>
                      </a:cubicBezTo>
                      <a:cubicBezTo>
                        <a:pt x="16489" y="21600"/>
                        <a:pt x="16489" y="21600"/>
                        <a:pt x="16653" y="21600"/>
                      </a:cubicBezTo>
                      <a:cubicBezTo>
                        <a:pt x="16653" y="21600"/>
                        <a:pt x="16653" y="21600"/>
                        <a:pt x="16653" y="21600"/>
                      </a:cubicBezTo>
                      <a:cubicBezTo>
                        <a:pt x="16653" y="21600"/>
                        <a:pt x="16653" y="21484"/>
                        <a:pt x="16653" y="21484"/>
                      </a:cubicBezTo>
                      <a:cubicBezTo>
                        <a:pt x="16653" y="21484"/>
                        <a:pt x="16653" y="21484"/>
                        <a:pt x="16653" y="21484"/>
                      </a:cubicBezTo>
                      <a:cubicBezTo>
                        <a:pt x="16653" y="21368"/>
                        <a:pt x="16653" y="21368"/>
                        <a:pt x="16653" y="21368"/>
                      </a:cubicBezTo>
                      <a:cubicBezTo>
                        <a:pt x="16653" y="21368"/>
                        <a:pt x="16818" y="21252"/>
                        <a:pt x="16818" y="21252"/>
                      </a:cubicBezTo>
                      <a:cubicBezTo>
                        <a:pt x="16818" y="21252"/>
                        <a:pt x="16818" y="21252"/>
                        <a:pt x="16818" y="21135"/>
                      </a:cubicBezTo>
                      <a:cubicBezTo>
                        <a:pt x="16818" y="21135"/>
                        <a:pt x="16818" y="21135"/>
                        <a:pt x="16818" y="21135"/>
                      </a:cubicBezTo>
                      <a:cubicBezTo>
                        <a:pt x="16818" y="21019"/>
                        <a:pt x="16818" y="21019"/>
                        <a:pt x="16818" y="20903"/>
                      </a:cubicBezTo>
                      <a:cubicBezTo>
                        <a:pt x="16818" y="20903"/>
                        <a:pt x="16818" y="20903"/>
                        <a:pt x="16818" y="20903"/>
                      </a:cubicBezTo>
                      <a:cubicBezTo>
                        <a:pt x="16818" y="20787"/>
                        <a:pt x="16983" y="20787"/>
                        <a:pt x="16983" y="20787"/>
                      </a:cubicBezTo>
                      <a:cubicBezTo>
                        <a:pt x="16983" y="20671"/>
                        <a:pt x="16983" y="20671"/>
                        <a:pt x="16983" y="20555"/>
                      </a:cubicBezTo>
                      <a:cubicBezTo>
                        <a:pt x="16983" y="20555"/>
                        <a:pt x="16983" y="20555"/>
                        <a:pt x="16983" y="20555"/>
                      </a:cubicBezTo>
                      <a:cubicBezTo>
                        <a:pt x="16983" y="20439"/>
                        <a:pt x="16983" y="20439"/>
                        <a:pt x="16983" y="20323"/>
                      </a:cubicBezTo>
                      <a:cubicBezTo>
                        <a:pt x="16983" y="20323"/>
                        <a:pt x="16983" y="20323"/>
                        <a:pt x="16983" y="20323"/>
                      </a:cubicBezTo>
                      <a:cubicBezTo>
                        <a:pt x="16983" y="20206"/>
                        <a:pt x="16983" y="20090"/>
                        <a:pt x="16983" y="20090"/>
                      </a:cubicBezTo>
                      <a:cubicBezTo>
                        <a:pt x="16983" y="19626"/>
                        <a:pt x="17148" y="18581"/>
                        <a:pt x="17313" y="18232"/>
                      </a:cubicBezTo>
                      <a:cubicBezTo>
                        <a:pt x="17478" y="17884"/>
                        <a:pt x="17148" y="17652"/>
                        <a:pt x="16818" y="17303"/>
                      </a:cubicBezTo>
                      <a:cubicBezTo>
                        <a:pt x="16489" y="16955"/>
                        <a:pt x="16159" y="16606"/>
                        <a:pt x="16159" y="16142"/>
                      </a:cubicBezTo>
                      <a:cubicBezTo>
                        <a:pt x="16159" y="15561"/>
                        <a:pt x="16489" y="15445"/>
                        <a:pt x="16983" y="15445"/>
                      </a:cubicBezTo>
                      <a:cubicBezTo>
                        <a:pt x="17313" y="15329"/>
                        <a:pt x="17478" y="15329"/>
                        <a:pt x="17643" y="15329"/>
                      </a:cubicBezTo>
                      <a:cubicBezTo>
                        <a:pt x="17643" y="15213"/>
                        <a:pt x="17643" y="15213"/>
                        <a:pt x="17643" y="15213"/>
                      </a:cubicBezTo>
                      <a:cubicBezTo>
                        <a:pt x="17643" y="15213"/>
                        <a:pt x="17478" y="15213"/>
                        <a:pt x="17313" y="15213"/>
                      </a:cubicBezTo>
                      <a:cubicBezTo>
                        <a:pt x="17148" y="15097"/>
                        <a:pt x="16983" y="14981"/>
                        <a:pt x="16818" y="14865"/>
                      </a:cubicBezTo>
                      <a:cubicBezTo>
                        <a:pt x="16653" y="14632"/>
                        <a:pt x="16489" y="14400"/>
                        <a:pt x="16653" y="14168"/>
                      </a:cubicBezTo>
                      <a:cubicBezTo>
                        <a:pt x="16653" y="13935"/>
                        <a:pt x="17148" y="13819"/>
                        <a:pt x="18302" y="13819"/>
                      </a:cubicBezTo>
                      <a:cubicBezTo>
                        <a:pt x="18632" y="13819"/>
                        <a:pt x="18962" y="13819"/>
                        <a:pt x="19292" y="13819"/>
                      </a:cubicBezTo>
                      <a:cubicBezTo>
                        <a:pt x="19456" y="13819"/>
                        <a:pt x="19621" y="13819"/>
                        <a:pt x="19786" y="13819"/>
                      </a:cubicBezTo>
                      <a:cubicBezTo>
                        <a:pt x="19786" y="13819"/>
                        <a:pt x="19786" y="13819"/>
                        <a:pt x="19951" y="13819"/>
                      </a:cubicBezTo>
                      <a:cubicBezTo>
                        <a:pt x="19951" y="13819"/>
                        <a:pt x="19951" y="13819"/>
                        <a:pt x="19951" y="13819"/>
                      </a:cubicBezTo>
                      <a:cubicBezTo>
                        <a:pt x="20116" y="13819"/>
                        <a:pt x="20116" y="13819"/>
                        <a:pt x="20116" y="13819"/>
                      </a:cubicBezTo>
                      <a:cubicBezTo>
                        <a:pt x="20116" y="13819"/>
                        <a:pt x="20116" y="13819"/>
                        <a:pt x="20281" y="13819"/>
                      </a:cubicBezTo>
                      <a:cubicBezTo>
                        <a:pt x="20281" y="13819"/>
                        <a:pt x="20281" y="13703"/>
                        <a:pt x="20446" y="13703"/>
                      </a:cubicBezTo>
                      <a:cubicBezTo>
                        <a:pt x="20446" y="13703"/>
                        <a:pt x="20446" y="13703"/>
                        <a:pt x="20446" y="13703"/>
                      </a:cubicBezTo>
                      <a:cubicBezTo>
                        <a:pt x="20446" y="13703"/>
                        <a:pt x="20611" y="13703"/>
                        <a:pt x="20611" y="13703"/>
                      </a:cubicBezTo>
                      <a:cubicBezTo>
                        <a:pt x="20611" y="13703"/>
                        <a:pt x="20611" y="13703"/>
                        <a:pt x="20611" y="13703"/>
                      </a:cubicBezTo>
                      <a:cubicBezTo>
                        <a:pt x="20776" y="13703"/>
                        <a:pt x="20776" y="13703"/>
                        <a:pt x="20940" y="13587"/>
                      </a:cubicBezTo>
                      <a:cubicBezTo>
                        <a:pt x="20940" y="13587"/>
                        <a:pt x="20940" y="13587"/>
                        <a:pt x="20940" y="13587"/>
                      </a:cubicBezTo>
                      <a:cubicBezTo>
                        <a:pt x="20940" y="13587"/>
                        <a:pt x="21105" y="13587"/>
                        <a:pt x="21105" y="13587"/>
                      </a:cubicBezTo>
                      <a:cubicBezTo>
                        <a:pt x="21105" y="13587"/>
                        <a:pt x="21105" y="13587"/>
                        <a:pt x="21270" y="13587"/>
                      </a:cubicBezTo>
                      <a:cubicBezTo>
                        <a:pt x="21270" y="13587"/>
                        <a:pt x="21270" y="13587"/>
                        <a:pt x="21270" y="13587"/>
                      </a:cubicBezTo>
                      <a:cubicBezTo>
                        <a:pt x="21270" y="13471"/>
                        <a:pt x="21435" y="13471"/>
                        <a:pt x="21435" y="13471"/>
                      </a:cubicBezTo>
                      <a:cubicBezTo>
                        <a:pt x="21435" y="13471"/>
                        <a:pt x="21435" y="13471"/>
                        <a:pt x="21435" y="13471"/>
                      </a:cubicBezTo>
                      <a:cubicBezTo>
                        <a:pt x="21435" y="13471"/>
                        <a:pt x="21435" y="13471"/>
                        <a:pt x="21435" y="13471"/>
                      </a:cubicBezTo>
                      <a:cubicBezTo>
                        <a:pt x="21435" y="13471"/>
                        <a:pt x="21600" y="13355"/>
                        <a:pt x="21435" y="13355"/>
                      </a:cubicBezTo>
                      <a:cubicBezTo>
                        <a:pt x="21435" y="13355"/>
                        <a:pt x="21435" y="13355"/>
                        <a:pt x="21435" y="13355"/>
                      </a:cubicBezTo>
                      <a:cubicBezTo>
                        <a:pt x="21435" y="13355"/>
                        <a:pt x="21435" y="13355"/>
                        <a:pt x="21435" y="13239"/>
                      </a:cubicBezTo>
                      <a:cubicBezTo>
                        <a:pt x="21435" y="13239"/>
                        <a:pt x="21435" y="13239"/>
                        <a:pt x="21435" y="13239"/>
                      </a:cubicBezTo>
                      <a:cubicBezTo>
                        <a:pt x="21435" y="13239"/>
                        <a:pt x="21435" y="13239"/>
                        <a:pt x="21435" y="13239"/>
                      </a:cubicBezTo>
                      <a:cubicBezTo>
                        <a:pt x="21435" y="13123"/>
                        <a:pt x="21270" y="13123"/>
                        <a:pt x="21270" y="13123"/>
                      </a:cubicBezTo>
                      <a:cubicBezTo>
                        <a:pt x="21105" y="13006"/>
                        <a:pt x="20940" y="12774"/>
                        <a:pt x="20776" y="12542"/>
                      </a:cubicBezTo>
                      <a:cubicBezTo>
                        <a:pt x="20776" y="12310"/>
                        <a:pt x="20940" y="12077"/>
                        <a:pt x="21270" y="11729"/>
                      </a:cubicBezTo>
                      <a:cubicBezTo>
                        <a:pt x="21435" y="11729"/>
                        <a:pt x="21270" y="11613"/>
                        <a:pt x="20940" y="11265"/>
                      </a:cubicBezTo>
                      <a:cubicBezTo>
                        <a:pt x="20776" y="11265"/>
                        <a:pt x="20611" y="11148"/>
                        <a:pt x="20611" y="11032"/>
                      </a:cubicBezTo>
                      <a:cubicBezTo>
                        <a:pt x="19951" y="10568"/>
                        <a:pt x="20446" y="9058"/>
                        <a:pt x="20940" y="8361"/>
                      </a:cubicBezTo>
                      <a:cubicBezTo>
                        <a:pt x="21105" y="8361"/>
                        <a:pt x="21105" y="8361"/>
                        <a:pt x="21105" y="8361"/>
                      </a:cubicBezTo>
                      <a:cubicBezTo>
                        <a:pt x="21105" y="8361"/>
                        <a:pt x="20940" y="8245"/>
                        <a:pt x="20446" y="8245"/>
                      </a:cubicBezTo>
                      <a:cubicBezTo>
                        <a:pt x="20116" y="8245"/>
                        <a:pt x="19456" y="8361"/>
                        <a:pt x="19127" y="8361"/>
                      </a:cubicBezTo>
                      <a:cubicBezTo>
                        <a:pt x="18797" y="8361"/>
                        <a:pt x="18632" y="8361"/>
                        <a:pt x="18302" y="8361"/>
                      </a:cubicBezTo>
                      <a:cubicBezTo>
                        <a:pt x="17478" y="8245"/>
                        <a:pt x="16818" y="8013"/>
                        <a:pt x="16159" y="7432"/>
                      </a:cubicBezTo>
                      <a:cubicBezTo>
                        <a:pt x="16159" y="7316"/>
                        <a:pt x="15994" y="7200"/>
                        <a:pt x="15664" y="7200"/>
                      </a:cubicBezTo>
                      <a:cubicBezTo>
                        <a:pt x="15664" y="7200"/>
                        <a:pt x="15499" y="7200"/>
                        <a:pt x="15499" y="7200"/>
                      </a:cubicBezTo>
                      <a:cubicBezTo>
                        <a:pt x="15169" y="7200"/>
                        <a:pt x="15005" y="7200"/>
                        <a:pt x="14675" y="7316"/>
                      </a:cubicBezTo>
                      <a:cubicBezTo>
                        <a:pt x="14345" y="7316"/>
                        <a:pt x="13850" y="7316"/>
                        <a:pt x="13356" y="7316"/>
                      </a:cubicBezTo>
                      <a:cubicBezTo>
                        <a:pt x="13356" y="7316"/>
                        <a:pt x="13356" y="7316"/>
                        <a:pt x="13356" y="7316"/>
                      </a:cubicBezTo>
                      <a:cubicBezTo>
                        <a:pt x="13356" y="7316"/>
                        <a:pt x="13356" y="7316"/>
                        <a:pt x="13356" y="7316"/>
                      </a:cubicBezTo>
                      <a:cubicBezTo>
                        <a:pt x="12696" y="7316"/>
                        <a:pt x="12366" y="7200"/>
                        <a:pt x="12202" y="7084"/>
                      </a:cubicBezTo>
                      <a:cubicBezTo>
                        <a:pt x="12202" y="7084"/>
                        <a:pt x="12202" y="7084"/>
                        <a:pt x="12202" y="7084"/>
                      </a:cubicBezTo>
                      <a:cubicBezTo>
                        <a:pt x="11707" y="6735"/>
                        <a:pt x="11707" y="6155"/>
                        <a:pt x="11707" y="5806"/>
                      </a:cubicBezTo>
                      <a:cubicBezTo>
                        <a:pt x="11707" y="5690"/>
                        <a:pt x="11707" y="5574"/>
                        <a:pt x="11707" y="5458"/>
                      </a:cubicBezTo>
                      <a:cubicBezTo>
                        <a:pt x="11707" y="5342"/>
                        <a:pt x="11707" y="5342"/>
                        <a:pt x="11707" y="5342"/>
                      </a:cubicBezTo>
                      <a:cubicBezTo>
                        <a:pt x="11872" y="5226"/>
                        <a:pt x="11707" y="5226"/>
                        <a:pt x="11377" y="4994"/>
                      </a:cubicBezTo>
                      <a:cubicBezTo>
                        <a:pt x="11212" y="4877"/>
                        <a:pt x="10882" y="4761"/>
                        <a:pt x="10882" y="4529"/>
                      </a:cubicBezTo>
                      <a:cubicBezTo>
                        <a:pt x="10882" y="4529"/>
                        <a:pt x="10882" y="4413"/>
                        <a:pt x="10718" y="4413"/>
                      </a:cubicBezTo>
                      <a:cubicBezTo>
                        <a:pt x="10553" y="4413"/>
                        <a:pt x="10553" y="4529"/>
                        <a:pt x="10388" y="4529"/>
                      </a:cubicBezTo>
                      <a:cubicBezTo>
                        <a:pt x="10388" y="4529"/>
                        <a:pt x="10388" y="4529"/>
                        <a:pt x="10388" y="4529"/>
                      </a:cubicBezTo>
                      <a:cubicBezTo>
                        <a:pt x="10058" y="4529"/>
                        <a:pt x="10058" y="4413"/>
                        <a:pt x="9893" y="4297"/>
                      </a:cubicBezTo>
                      <a:cubicBezTo>
                        <a:pt x="9893" y="4181"/>
                        <a:pt x="9893" y="4065"/>
                        <a:pt x="10058" y="3948"/>
                      </a:cubicBezTo>
                      <a:cubicBezTo>
                        <a:pt x="10058" y="3832"/>
                        <a:pt x="10223" y="3716"/>
                        <a:pt x="10388" y="3484"/>
                      </a:cubicBezTo>
                      <a:cubicBezTo>
                        <a:pt x="10553" y="3368"/>
                        <a:pt x="10553" y="3252"/>
                        <a:pt x="10718" y="2787"/>
                      </a:cubicBezTo>
                      <a:cubicBezTo>
                        <a:pt x="10718" y="2671"/>
                        <a:pt x="10718" y="2671"/>
                        <a:pt x="10718" y="2671"/>
                      </a:cubicBezTo>
                      <a:cubicBezTo>
                        <a:pt x="10718" y="2206"/>
                        <a:pt x="11212" y="1858"/>
                        <a:pt x="11707" y="1510"/>
                      </a:cubicBezTo>
                      <a:cubicBezTo>
                        <a:pt x="11872" y="1394"/>
                        <a:pt x="12202" y="1277"/>
                        <a:pt x="12366" y="1045"/>
                      </a:cubicBezTo>
                      <a:cubicBezTo>
                        <a:pt x="12366" y="929"/>
                        <a:pt x="12531" y="929"/>
                        <a:pt x="12696" y="813"/>
                      </a:cubicBezTo>
                      <a:cubicBezTo>
                        <a:pt x="12696" y="813"/>
                        <a:pt x="12696" y="813"/>
                        <a:pt x="12696" y="813"/>
                      </a:cubicBezTo>
                      <a:cubicBezTo>
                        <a:pt x="12861" y="813"/>
                        <a:pt x="12861" y="813"/>
                        <a:pt x="12861" y="697"/>
                      </a:cubicBezTo>
                      <a:cubicBezTo>
                        <a:pt x="13026" y="581"/>
                        <a:pt x="13356" y="465"/>
                        <a:pt x="13521" y="465"/>
                      </a:cubicBezTo>
                      <a:cubicBezTo>
                        <a:pt x="14015" y="348"/>
                        <a:pt x="14180" y="232"/>
                        <a:pt x="14180" y="232"/>
                      </a:cubicBezTo>
                      <a:cubicBezTo>
                        <a:pt x="14180" y="232"/>
                        <a:pt x="14180" y="116"/>
                        <a:pt x="13850" y="116"/>
                      </a:cubicBezTo>
                      <a:cubicBezTo>
                        <a:pt x="13850" y="0"/>
                        <a:pt x="13850" y="0"/>
                        <a:pt x="13685" y="0"/>
                      </a:cubicBezTo>
                      <a:cubicBezTo>
                        <a:pt x="13521" y="0"/>
                        <a:pt x="13356" y="232"/>
                        <a:pt x="13191" y="348"/>
                      </a:cubicBezTo>
                      <a:cubicBezTo>
                        <a:pt x="12861" y="581"/>
                        <a:pt x="12531" y="697"/>
                        <a:pt x="12037" y="813"/>
                      </a:cubicBezTo>
                      <a:cubicBezTo>
                        <a:pt x="11542" y="813"/>
                        <a:pt x="11377" y="929"/>
                        <a:pt x="11047" y="1161"/>
                      </a:cubicBezTo>
                      <a:cubicBezTo>
                        <a:pt x="10882" y="1277"/>
                        <a:pt x="10718" y="1394"/>
                        <a:pt x="10553" y="1394"/>
                      </a:cubicBezTo>
                      <a:cubicBezTo>
                        <a:pt x="10223" y="1510"/>
                        <a:pt x="9893" y="1626"/>
                        <a:pt x="9563" y="1626"/>
                      </a:cubicBezTo>
                      <a:cubicBezTo>
                        <a:pt x="9398" y="1626"/>
                        <a:pt x="9069" y="1626"/>
                        <a:pt x="9069" y="1626"/>
                      </a:cubicBezTo>
                      <a:cubicBezTo>
                        <a:pt x="8904" y="1974"/>
                        <a:pt x="8739" y="1974"/>
                        <a:pt x="8574" y="1974"/>
                      </a:cubicBezTo>
                      <a:cubicBezTo>
                        <a:pt x="8409" y="1974"/>
                        <a:pt x="8244" y="1974"/>
                        <a:pt x="8079" y="1858"/>
                      </a:cubicBezTo>
                      <a:cubicBezTo>
                        <a:pt x="7915" y="1858"/>
                        <a:pt x="7915" y="1742"/>
                        <a:pt x="7750" y="1742"/>
                      </a:cubicBezTo>
                      <a:cubicBezTo>
                        <a:pt x="7585" y="1742"/>
                        <a:pt x="7090" y="1858"/>
                        <a:pt x="6760" y="2206"/>
                      </a:cubicBezTo>
                      <a:cubicBezTo>
                        <a:pt x="6595" y="2439"/>
                        <a:pt x="6431" y="2555"/>
                        <a:pt x="6431" y="2671"/>
                      </a:cubicBezTo>
                      <a:cubicBezTo>
                        <a:pt x="6431" y="2671"/>
                        <a:pt x="6431" y="2787"/>
                        <a:pt x="6431" y="2787"/>
                      </a:cubicBezTo>
                      <a:cubicBezTo>
                        <a:pt x="6431" y="3252"/>
                        <a:pt x="6595" y="3716"/>
                        <a:pt x="5606" y="4065"/>
                      </a:cubicBezTo>
                      <a:cubicBezTo>
                        <a:pt x="4947" y="4413"/>
                        <a:pt x="4617" y="4877"/>
                        <a:pt x="4287" y="5226"/>
                      </a:cubicBezTo>
                      <a:cubicBezTo>
                        <a:pt x="4122" y="5342"/>
                        <a:pt x="3957" y="5458"/>
                        <a:pt x="3792" y="5574"/>
                      </a:cubicBezTo>
                      <a:cubicBezTo>
                        <a:pt x="3627" y="5690"/>
                        <a:pt x="3463" y="5690"/>
                        <a:pt x="3463" y="5690"/>
                      </a:cubicBezTo>
                      <a:cubicBezTo>
                        <a:pt x="3463" y="5806"/>
                        <a:pt x="3463" y="5806"/>
                        <a:pt x="3463" y="5806"/>
                      </a:cubicBezTo>
                      <a:cubicBezTo>
                        <a:pt x="3298" y="5806"/>
                        <a:pt x="3298" y="5923"/>
                        <a:pt x="3298" y="5923"/>
                      </a:cubicBezTo>
                      <a:cubicBezTo>
                        <a:pt x="3298" y="5923"/>
                        <a:pt x="3298" y="5923"/>
                        <a:pt x="3298" y="5923"/>
                      </a:cubicBezTo>
                      <a:cubicBezTo>
                        <a:pt x="3298" y="6039"/>
                        <a:pt x="3133" y="6039"/>
                        <a:pt x="3133" y="6039"/>
                      </a:cubicBezTo>
                      <a:cubicBezTo>
                        <a:pt x="3133" y="6155"/>
                        <a:pt x="2968" y="6155"/>
                        <a:pt x="2968" y="6155"/>
                      </a:cubicBezTo>
                      <a:cubicBezTo>
                        <a:pt x="2968" y="6155"/>
                        <a:pt x="2968" y="6155"/>
                        <a:pt x="2968" y="6155"/>
                      </a:cubicBezTo>
                      <a:cubicBezTo>
                        <a:pt x="2803" y="6271"/>
                        <a:pt x="2803" y="6271"/>
                        <a:pt x="2638" y="6387"/>
                      </a:cubicBezTo>
                      <a:cubicBezTo>
                        <a:pt x="2638" y="6387"/>
                        <a:pt x="2638" y="6387"/>
                        <a:pt x="2638" y="6387"/>
                      </a:cubicBezTo>
                      <a:cubicBezTo>
                        <a:pt x="2638" y="6387"/>
                        <a:pt x="2473" y="6503"/>
                        <a:pt x="2473" y="6503"/>
                      </a:cubicBezTo>
                      <a:cubicBezTo>
                        <a:pt x="2473" y="6503"/>
                        <a:pt x="2473" y="6503"/>
                        <a:pt x="2308" y="6503"/>
                      </a:cubicBezTo>
                      <a:cubicBezTo>
                        <a:pt x="2308" y="6619"/>
                        <a:pt x="2144" y="6735"/>
                        <a:pt x="2144" y="6735"/>
                      </a:cubicBezTo>
                      <a:cubicBezTo>
                        <a:pt x="2144" y="6735"/>
                        <a:pt x="2144" y="6735"/>
                        <a:pt x="2144" y="6735"/>
                      </a:cubicBezTo>
                      <a:cubicBezTo>
                        <a:pt x="2308" y="6852"/>
                        <a:pt x="2473" y="6968"/>
                        <a:pt x="2473" y="6968"/>
                      </a:cubicBezTo>
                      <a:cubicBezTo>
                        <a:pt x="2968" y="7316"/>
                        <a:pt x="2968" y="7665"/>
                        <a:pt x="2968" y="7897"/>
                      </a:cubicBezTo>
                      <a:cubicBezTo>
                        <a:pt x="2968" y="8013"/>
                        <a:pt x="2968" y="8013"/>
                        <a:pt x="2968" y="8129"/>
                      </a:cubicBezTo>
                      <a:cubicBezTo>
                        <a:pt x="3298" y="8710"/>
                        <a:pt x="2968" y="8942"/>
                        <a:pt x="2803" y="9058"/>
                      </a:cubicBezTo>
                      <a:cubicBezTo>
                        <a:pt x="2638" y="9406"/>
                        <a:pt x="2968" y="10568"/>
                        <a:pt x="3133" y="10800"/>
                      </a:cubicBezTo>
                      <a:cubicBezTo>
                        <a:pt x="3627" y="11148"/>
                        <a:pt x="3298" y="11497"/>
                        <a:pt x="3133" y="11845"/>
                      </a:cubicBezTo>
                      <a:cubicBezTo>
                        <a:pt x="2968" y="11961"/>
                        <a:pt x="2968" y="12077"/>
                        <a:pt x="2803" y="12194"/>
                      </a:cubicBezTo>
                      <a:cubicBezTo>
                        <a:pt x="2473" y="12774"/>
                        <a:pt x="1979" y="13123"/>
                        <a:pt x="989" y="13123"/>
                      </a:cubicBezTo>
                      <a:cubicBezTo>
                        <a:pt x="824" y="13123"/>
                        <a:pt x="660" y="13355"/>
                        <a:pt x="660" y="13587"/>
                      </a:cubicBezTo>
                      <a:cubicBezTo>
                        <a:pt x="495" y="13819"/>
                        <a:pt x="495" y="13935"/>
                        <a:pt x="165" y="14052"/>
                      </a:cubicBezTo>
                      <a:cubicBezTo>
                        <a:pt x="165" y="14052"/>
                        <a:pt x="0" y="14168"/>
                        <a:pt x="0" y="14284"/>
                      </a:cubicBezTo>
                      <a:cubicBezTo>
                        <a:pt x="0" y="14284"/>
                        <a:pt x="165" y="14284"/>
                        <a:pt x="165" y="14284"/>
                      </a:cubicBezTo>
                      <a:cubicBezTo>
                        <a:pt x="165" y="14284"/>
                        <a:pt x="165" y="14284"/>
                        <a:pt x="330" y="14284"/>
                      </a:cubicBezTo>
                      <a:cubicBezTo>
                        <a:pt x="330" y="14400"/>
                        <a:pt x="330" y="14400"/>
                        <a:pt x="495" y="14400"/>
                      </a:cubicBezTo>
                      <a:cubicBezTo>
                        <a:pt x="495" y="14400"/>
                        <a:pt x="495" y="14516"/>
                        <a:pt x="495" y="14516"/>
                      </a:cubicBezTo>
                      <a:cubicBezTo>
                        <a:pt x="660" y="14516"/>
                        <a:pt x="660" y="14516"/>
                        <a:pt x="660" y="14516"/>
                      </a:cubicBezTo>
                      <a:cubicBezTo>
                        <a:pt x="824" y="14632"/>
                        <a:pt x="824" y="14632"/>
                        <a:pt x="824" y="14632"/>
                      </a:cubicBezTo>
                      <a:cubicBezTo>
                        <a:pt x="989" y="14632"/>
                        <a:pt x="989" y="14632"/>
                        <a:pt x="989" y="14632"/>
                      </a:cubicBezTo>
                      <a:cubicBezTo>
                        <a:pt x="989" y="14748"/>
                        <a:pt x="1154" y="14748"/>
                        <a:pt x="1154" y="14748"/>
                      </a:cubicBezTo>
                      <a:cubicBezTo>
                        <a:pt x="1154" y="14748"/>
                        <a:pt x="1319" y="14748"/>
                        <a:pt x="1319" y="14748"/>
                      </a:cubicBezTo>
                      <a:cubicBezTo>
                        <a:pt x="1319" y="14865"/>
                        <a:pt x="1319" y="14865"/>
                        <a:pt x="1484" y="14865"/>
                      </a:cubicBezTo>
                      <a:cubicBezTo>
                        <a:pt x="1484" y="14865"/>
                        <a:pt x="1484" y="14865"/>
                        <a:pt x="1649" y="14865"/>
                      </a:cubicBezTo>
                      <a:cubicBezTo>
                        <a:pt x="1649" y="14865"/>
                        <a:pt x="1649" y="14865"/>
                        <a:pt x="1649" y="14981"/>
                      </a:cubicBezTo>
                      <a:cubicBezTo>
                        <a:pt x="1649" y="14981"/>
                        <a:pt x="1814" y="14981"/>
                        <a:pt x="1814" y="14981"/>
                      </a:cubicBezTo>
                      <a:cubicBezTo>
                        <a:pt x="1814" y="14981"/>
                        <a:pt x="1814" y="14981"/>
                        <a:pt x="1814" y="14981"/>
                      </a:cubicBezTo>
                      <a:cubicBezTo>
                        <a:pt x="1979" y="14981"/>
                        <a:pt x="1979" y="14981"/>
                        <a:pt x="1979" y="14981"/>
                      </a:cubicBezTo>
                      <a:cubicBezTo>
                        <a:pt x="2308" y="14981"/>
                        <a:pt x="2638" y="15213"/>
                        <a:pt x="2803" y="15329"/>
                      </a:cubicBezTo>
                      <a:cubicBezTo>
                        <a:pt x="2968" y="15445"/>
                        <a:pt x="3133" y="15561"/>
                        <a:pt x="3298" y="15677"/>
                      </a:cubicBezTo>
                      <a:cubicBezTo>
                        <a:pt x="3463" y="15677"/>
                        <a:pt x="3627" y="15794"/>
                        <a:pt x="3957" y="15794"/>
                      </a:cubicBezTo>
                      <a:cubicBezTo>
                        <a:pt x="3957" y="15794"/>
                        <a:pt x="3957" y="15794"/>
                        <a:pt x="4122" y="15794"/>
                      </a:cubicBezTo>
                      <a:cubicBezTo>
                        <a:pt x="4287" y="15677"/>
                        <a:pt x="4287" y="15677"/>
                        <a:pt x="4287" y="15677"/>
                      </a:cubicBezTo>
                      <a:cubicBezTo>
                        <a:pt x="4452" y="15561"/>
                        <a:pt x="4452" y="15561"/>
                        <a:pt x="4617" y="15561"/>
                      </a:cubicBezTo>
                      <a:cubicBezTo>
                        <a:pt x="4782" y="15561"/>
                        <a:pt x="4782" y="15561"/>
                        <a:pt x="4782" y="15561"/>
                      </a:cubicBezTo>
                      <a:cubicBezTo>
                        <a:pt x="4782" y="15561"/>
                        <a:pt x="4782" y="15561"/>
                        <a:pt x="4947" y="15561"/>
                      </a:cubicBezTo>
                      <a:cubicBezTo>
                        <a:pt x="4947" y="15561"/>
                        <a:pt x="4947" y="15561"/>
                        <a:pt x="4947" y="15561"/>
                      </a:cubicBezTo>
                      <a:cubicBezTo>
                        <a:pt x="4947" y="15677"/>
                        <a:pt x="4947" y="15677"/>
                        <a:pt x="4947" y="15677"/>
                      </a:cubicBezTo>
                      <a:cubicBezTo>
                        <a:pt x="5111" y="15677"/>
                        <a:pt x="5111" y="15677"/>
                        <a:pt x="5111" y="15677"/>
                      </a:cubicBezTo>
                      <a:cubicBezTo>
                        <a:pt x="5111" y="15677"/>
                        <a:pt x="5111" y="15677"/>
                        <a:pt x="5111" y="15677"/>
                      </a:cubicBezTo>
                      <a:cubicBezTo>
                        <a:pt x="5276" y="15794"/>
                        <a:pt x="5276" y="15794"/>
                        <a:pt x="5276" y="15794"/>
                      </a:cubicBezTo>
                      <a:cubicBezTo>
                        <a:pt x="5276" y="15794"/>
                        <a:pt x="5276" y="15794"/>
                        <a:pt x="5276" y="15794"/>
                      </a:cubicBezTo>
                      <a:cubicBezTo>
                        <a:pt x="5441" y="15794"/>
                        <a:pt x="5441" y="15910"/>
                        <a:pt x="5441" y="15910"/>
                      </a:cubicBezTo>
                      <a:cubicBezTo>
                        <a:pt x="5441" y="15910"/>
                        <a:pt x="5441" y="15910"/>
                        <a:pt x="5606" y="15910"/>
                      </a:cubicBezTo>
                      <a:cubicBezTo>
                        <a:pt x="5606" y="16026"/>
                        <a:pt x="5606" y="16026"/>
                        <a:pt x="5606" y="16026"/>
                      </a:cubicBezTo>
                      <a:cubicBezTo>
                        <a:pt x="5771" y="16026"/>
                        <a:pt x="5771" y="16142"/>
                        <a:pt x="5771" y="16142"/>
                      </a:cubicBezTo>
                      <a:cubicBezTo>
                        <a:pt x="5771" y="16142"/>
                        <a:pt x="5771" y="16142"/>
                        <a:pt x="5936" y="16142"/>
                      </a:cubicBezTo>
                      <a:cubicBezTo>
                        <a:pt x="5936" y="16258"/>
                        <a:pt x="5936" y="16258"/>
                        <a:pt x="6101" y="16374"/>
                      </a:cubicBezTo>
                      <a:cubicBezTo>
                        <a:pt x="6101" y="16374"/>
                        <a:pt x="6101" y="16374"/>
                        <a:pt x="6101" y="16374"/>
                      </a:cubicBezTo>
                      <a:cubicBezTo>
                        <a:pt x="6266" y="16374"/>
                        <a:pt x="6266" y="16374"/>
                        <a:pt x="6266" y="1637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25" name="Shape 4501"/>
                <p:cNvSpPr/>
                <p:nvPr/>
              </p:nvSpPr>
              <p:spPr>
                <a:xfrm>
                  <a:off x="589483" y="428538"/>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26" name="Shape 4502"/>
                <p:cNvSpPr/>
                <p:nvPr/>
              </p:nvSpPr>
              <p:spPr>
                <a:xfrm>
                  <a:off x="485925" y="673305"/>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21600" y="0"/>
                        <a:pt x="21600" y="0"/>
                      </a:cubicBezTo>
                      <a:cubicBezTo>
                        <a:pt x="21600" y="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27" name="Shape 4503"/>
                <p:cNvSpPr/>
                <p:nvPr/>
              </p:nvSpPr>
              <p:spPr>
                <a:xfrm>
                  <a:off x="491900" y="643716"/>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28" name="Shape 4504"/>
                <p:cNvSpPr/>
                <p:nvPr/>
              </p:nvSpPr>
              <p:spPr>
                <a:xfrm>
                  <a:off x="491900" y="638613"/>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29" name="Shape 4505"/>
                <p:cNvSpPr/>
                <p:nvPr/>
              </p:nvSpPr>
              <p:spPr>
                <a:xfrm>
                  <a:off x="593466" y="426611"/>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0"/>
                        <a:pt x="21600" y="0"/>
                      </a:cubicBezTo>
                      <a:cubicBezTo>
                        <a:pt x="21600" y="0"/>
                        <a:pt x="21600" y="0"/>
                        <a:pt x="21600" y="0"/>
                      </a:cubicBezTo>
                      <a:cubicBezTo>
                        <a:pt x="21600" y="0"/>
                        <a:pt x="0" y="0"/>
                        <a:pt x="0" y="21600"/>
                      </a:cubicBezTo>
                      <a:cubicBezTo>
                        <a:pt x="0" y="0"/>
                        <a:pt x="0" y="0"/>
                        <a:pt x="0" y="0"/>
                      </a:cubicBezTo>
                      <a:lnTo>
                        <a:pt x="21600" y="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30" name="Shape 4506"/>
                <p:cNvSpPr/>
                <p:nvPr/>
              </p:nvSpPr>
              <p:spPr>
                <a:xfrm>
                  <a:off x="565585" y="436247"/>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31" name="Shape 4507"/>
                <p:cNvSpPr/>
                <p:nvPr/>
              </p:nvSpPr>
              <p:spPr>
                <a:xfrm>
                  <a:off x="491900" y="651425"/>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32" name="Shape 4508"/>
                <p:cNvSpPr/>
                <p:nvPr/>
              </p:nvSpPr>
              <p:spPr>
                <a:xfrm>
                  <a:off x="151354" y="204972"/>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33" name="Shape 4509"/>
                <p:cNvSpPr/>
                <p:nvPr/>
              </p:nvSpPr>
              <p:spPr>
                <a:xfrm>
                  <a:off x="175252" y="183772"/>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0"/>
                        <a:pt x="21600" y="0"/>
                      </a:cubicBezTo>
                      <a:cubicBezTo>
                        <a:pt x="0" y="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34" name="Shape 4510"/>
                <p:cNvSpPr/>
                <p:nvPr/>
              </p:nvSpPr>
              <p:spPr>
                <a:xfrm>
                  <a:off x="171269" y="187627"/>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21600"/>
                        <a:pt x="0" y="21600"/>
                        <a:pt x="0" y="21600"/>
                      </a:cubicBezTo>
                      <a:cubicBezTo>
                        <a:pt x="0" y="21600"/>
                        <a:pt x="21600" y="2160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35" name="Shape 4511"/>
                <p:cNvSpPr/>
                <p:nvPr/>
              </p:nvSpPr>
              <p:spPr>
                <a:xfrm>
                  <a:off x="507023" y="940519"/>
                  <a:ext cx="507694" cy="547352"/>
                </a:xfrm>
                <a:custGeom>
                  <a:avLst/>
                  <a:gdLst/>
                  <a:ahLst/>
                  <a:cxnLst>
                    <a:cxn ang="0">
                      <a:pos x="wd2" y="hd2"/>
                    </a:cxn>
                    <a:cxn ang="5400000">
                      <a:pos x="wd2" y="hd2"/>
                    </a:cxn>
                    <a:cxn ang="10800000">
                      <a:pos x="wd2" y="hd2"/>
                    </a:cxn>
                    <a:cxn ang="16200000">
                      <a:pos x="wd2" y="hd2"/>
                    </a:cxn>
                  </a:cxnLst>
                  <a:rect l="0" t="0" r="r" b="b"/>
                  <a:pathLst>
                    <a:path w="21510" h="21600" extrusionOk="0">
                      <a:moveTo>
                        <a:pt x="11531" y="19860"/>
                      </a:moveTo>
                      <a:cubicBezTo>
                        <a:pt x="11531" y="19860"/>
                        <a:pt x="11531" y="19860"/>
                        <a:pt x="11531" y="19860"/>
                      </a:cubicBezTo>
                      <a:cubicBezTo>
                        <a:pt x="11531" y="19860"/>
                        <a:pt x="11531" y="19860"/>
                        <a:pt x="11531" y="19860"/>
                      </a:cubicBezTo>
                      <a:cubicBezTo>
                        <a:pt x="11531" y="20005"/>
                        <a:pt x="11693" y="20005"/>
                        <a:pt x="11856" y="20005"/>
                      </a:cubicBezTo>
                      <a:cubicBezTo>
                        <a:pt x="12018" y="20005"/>
                        <a:pt x="12018" y="20005"/>
                        <a:pt x="12018" y="20005"/>
                      </a:cubicBezTo>
                      <a:cubicBezTo>
                        <a:pt x="12180" y="20005"/>
                        <a:pt x="12343" y="20005"/>
                        <a:pt x="12505" y="20005"/>
                      </a:cubicBezTo>
                      <a:cubicBezTo>
                        <a:pt x="12505" y="20005"/>
                        <a:pt x="12505" y="20005"/>
                        <a:pt x="12505" y="20005"/>
                      </a:cubicBezTo>
                      <a:cubicBezTo>
                        <a:pt x="12505" y="20005"/>
                        <a:pt x="12505" y="19860"/>
                        <a:pt x="12505" y="19860"/>
                      </a:cubicBezTo>
                      <a:cubicBezTo>
                        <a:pt x="12668" y="19860"/>
                        <a:pt x="12668" y="19860"/>
                        <a:pt x="12668" y="19860"/>
                      </a:cubicBezTo>
                      <a:cubicBezTo>
                        <a:pt x="12668" y="19715"/>
                        <a:pt x="12668" y="19715"/>
                        <a:pt x="12668" y="19570"/>
                      </a:cubicBezTo>
                      <a:cubicBezTo>
                        <a:pt x="12668" y="19570"/>
                        <a:pt x="12668" y="19570"/>
                        <a:pt x="12668" y="19570"/>
                      </a:cubicBezTo>
                      <a:cubicBezTo>
                        <a:pt x="12830" y="19136"/>
                        <a:pt x="12830" y="18411"/>
                        <a:pt x="12830" y="17976"/>
                      </a:cubicBezTo>
                      <a:cubicBezTo>
                        <a:pt x="12830" y="17976"/>
                        <a:pt x="12830" y="17976"/>
                        <a:pt x="12830" y="17976"/>
                      </a:cubicBezTo>
                      <a:cubicBezTo>
                        <a:pt x="12830" y="17976"/>
                        <a:pt x="12830" y="17831"/>
                        <a:pt x="12830" y="17831"/>
                      </a:cubicBezTo>
                      <a:cubicBezTo>
                        <a:pt x="12830" y="17251"/>
                        <a:pt x="13805" y="16381"/>
                        <a:pt x="14454" y="15946"/>
                      </a:cubicBezTo>
                      <a:cubicBezTo>
                        <a:pt x="14941" y="15656"/>
                        <a:pt x="15429" y="15656"/>
                        <a:pt x="15916" y="15656"/>
                      </a:cubicBezTo>
                      <a:cubicBezTo>
                        <a:pt x="16241" y="15656"/>
                        <a:pt x="16565" y="15656"/>
                        <a:pt x="16728" y="15656"/>
                      </a:cubicBezTo>
                      <a:cubicBezTo>
                        <a:pt x="17053" y="15366"/>
                        <a:pt x="17702" y="15366"/>
                        <a:pt x="18352" y="15366"/>
                      </a:cubicBezTo>
                      <a:cubicBezTo>
                        <a:pt x="19002" y="15366"/>
                        <a:pt x="19002" y="15366"/>
                        <a:pt x="19002" y="15366"/>
                      </a:cubicBezTo>
                      <a:cubicBezTo>
                        <a:pt x="19489" y="15366"/>
                        <a:pt x="19976" y="15656"/>
                        <a:pt x="20301" y="15801"/>
                      </a:cubicBezTo>
                      <a:cubicBezTo>
                        <a:pt x="20463" y="15946"/>
                        <a:pt x="20626" y="16091"/>
                        <a:pt x="20626" y="16091"/>
                      </a:cubicBezTo>
                      <a:cubicBezTo>
                        <a:pt x="20788" y="16091"/>
                        <a:pt x="20788" y="16091"/>
                        <a:pt x="20788" y="16091"/>
                      </a:cubicBezTo>
                      <a:cubicBezTo>
                        <a:pt x="20788" y="16091"/>
                        <a:pt x="20788" y="16091"/>
                        <a:pt x="20788" y="16091"/>
                      </a:cubicBezTo>
                      <a:cubicBezTo>
                        <a:pt x="20950" y="15946"/>
                        <a:pt x="21113" y="15801"/>
                        <a:pt x="21113" y="15656"/>
                      </a:cubicBezTo>
                      <a:cubicBezTo>
                        <a:pt x="21113" y="15656"/>
                        <a:pt x="21113" y="15656"/>
                        <a:pt x="21113" y="15656"/>
                      </a:cubicBezTo>
                      <a:cubicBezTo>
                        <a:pt x="21113" y="15656"/>
                        <a:pt x="21275" y="15511"/>
                        <a:pt x="21275" y="15511"/>
                      </a:cubicBezTo>
                      <a:cubicBezTo>
                        <a:pt x="21275" y="15511"/>
                        <a:pt x="21275" y="15511"/>
                        <a:pt x="21275" y="15366"/>
                      </a:cubicBezTo>
                      <a:cubicBezTo>
                        <a:pt x="21275" y="15366"/>
                        <a:pt x="21275" y="15221"/>
                        <a:pt x="21275" y="15221"/>
                      </a:cubicBezTo>
                      <a:cubicBezTo>
                        <a:pt x="21113" y="14932"/>
                        <a:pt x="21275" y="14642"/>
                        <a:pt x="21438" y="14207"/>
                      </a:cubicBezTo>
                      <a:cubicBezTo>
                        <a:pt x="21438" y="13917"/>
                        <a:pt x="21600" y="13482"/>
                        <a:pt x="21438" y="13192"/>
                      </a:cubicBezTo>
                      <a:cubicBezTo>
                        <a:pt x="21438" y="12902"/>
                        <a:pt x="21113" y="12757"/>
                        <a:pt x="20950" y="12467"/>
                      </a:cubicBezTo>
                      <a:cubicBezTo>
                        <a:pt x="20626" y="12322"/>
                        <a:pt x="20301" y="12032"/>
                        <a:pt x="20301" y="11452"/>
                      </a:cubicBezTo>
                      <a:cubicBezTo>
                        <a:pt x="20301" y="11017"/>
                        <a:pt x="20301" y="10872"/>
                        <a:pt x="19651" y="10872"/>
                      </a:cubicBezTo>
                      <a:cubicBezTo>
                        <a:pt x="19489" y="10872"/>
                        <a:pt x="19326" y="10872"/>
                        <a:pt x="19164" y="10872"/>
                      </a:cubicBezTo>
                      <a:cubicBezTo>
                        <a:pt x="19164" y="10872"/>
                        <a:pt x="19002" y="10872"/>
                        <a:pt x="18839" y="10872"/>
                      </a:cubicBezTo>
                      <a:cubicBezTo>
                        <a:pt x="17215" y="10872"/>
                        <a:pt x="16890" y="10293"/>
                        <a:pt x="16890" y="9858"/>
                      </a:cubicBezTo>
                      <a:cubicBezTo>
                        <a:pt x="16890" y="9568"/>
                        <a:pt x="16728" y="9423"/>
                        <a:pt x="16565" y="9278"/>
                      </a:cubicBezTo>
                      <a:cubicBezTo>
                        <a:pt x="16403" y="8988"/>
                        <a:pt x="16241" y="8408"/>
                        <a:pt x="16728" y="8263"/>
                      </a:cubicBezTo>
                      <a:cubicBezTo>
                        <a:pt x="16728" y="8118"/>
                        <a:pt x="16728" y="8118"/>
                        <a:pt x="16728" y="8118"/>
                      </a:cubicBezTo>
                      <a:cubicBezTo>
                        <a:pt x="16565" y="7828"/>
                        <a:pt x="16241" y="7538"/>
                        <a:pt x="16403" y="7103"/>
                      </a:cubicBezTo>
                      <a:cubicBezTo>
                        <a:pt x="16403" y="6813"/>
                        <a:pt x="16241" y="6668"/>
                        <a:pt x="15916" y="6379"/>
                      </a:cubicBezTo>
                      <a:cubicBezTo>
                        <a:pt x="15753" y="6234"/>
                        <a:pt x="15753" y="6234"/>
                        <a:pt x="15753" y="6234"/>
                      </a:cubicBezTo>
                      <a:cubicBezTo>
                        <a:pt x="15753" y="6234"/>
                        <a:pt x="15591" y="6234"/>
                        <a:pt x="15266" y="6234"/>
                      </a:cubicBezTo>
                      <a:cubicBezTo>
                        <a:pt x="15266" y="6234"/>
                        <a:pt x="15104" y="6234"/>
                        <a:pt x="15104" y="6234"/>
                      </a:cubicBezTo>
                      <a:cubicBezTo>
                        <a:pt x="14941" y="6234"/>
                        <a:pt x="14779" y="6234"/>
                        <a:pt x="14779" y="6234"/>
                      </a:cubicBezTo>
                      <a:cubicBezTo>
                        <a:pt x="14617" y="6234"/>
                        <a:pt x="14454" y="6234"/>
                        <a:pt x="14129" y="6234"/>
                      </a:cubicBezTo>
                      <a:cubicBezTo>
                        <a:pt x="14129" y="6234"/>
                        <a:pt x="14129" y="6234"/>
                        <a:pt x="14129" y="6234"/>
                      </a:cubicBezTo>
                      <a:cubicBezTo>
                        <a:pt x="14129" y="6234"/>
                        <a:pt x="14129" y="6234"/>
                        <a:pt x="14129" y="6234"/>
                      </a:cubicBezTo>
                      <a:cubicBezTo>
                        <a:pt x="13967" y="6234"/>
                        <a:pt x="13967" y="6089"/>
                        <a:pt x="13805" y="6089"/>
                      </a:cubicBezTo>
                      <a:cubicBezTo>
                        <a:pt x="13805" y="6089"/>
                        <a:pt x="13805" y="6089"/>
                        <a:pt x="13805" y="6089"/>
                      </a:cubicBezTo>
                      <a:cubicBezTo>
                        <a:pt x="13805" y="6089"/>
                        <a:pt x="13805" y="5944"/>
                        <a:pt x="13805" y="5944"/>
                      </a:cubicBezTo>
                      <a:cubicBezTo>
                        <a:pt x="13805" y="5944"/>
                        <a:pt x="13805" y="5944"/>
                        <a:pt x="13642" y="5944"/>
                      </a:cubicBezTo>
                      <a:cubicBezTo>
                        <a:pt x="13642" y="5944"/>
                        <a:pt x="13642" y="5799"/>
                        <a:pt x="13642" y="5799"/>
                      </a:cubicBezTo>
                      <a:cubicBezTo>
                        <a:pt x="13642" y="5799"/>
                        <a:pt x="13642" y="5654"/>
                        <a:pt x="13642" y="5654"/>
                      </a:cubicBezTo>
                      <a:cubicBezTo>
                        <a:pt x="13642" y="5509"/>
                        <a:pt x="13155" y="5364"/>
                        <a:pt x="12505" y="5364"/>
                      </a:cubicBezTo>
                      <a:cubicBezTo>
                        <a:pt x="12018" y="5364"/>
                        <a:pt x="11856" y="4929"/>
                        <a:pt x="11856" y="4784"/>
                      </a:cubicBezTo>
                      <a:cubicBezTo>
                        <a:pt x="11856" y="4784"/>
                        <a:pt x="11693" y="4784"/>
                        <a:pt x="11693" y="4784"/>
                      </a:cubicBezTo>
                      <a:cubicBezTo>
                        <a:pt x="11693" y="4784"/>
                        <a:pt x="11693" y="4784"/>
                        <a:pt x="11693" y="4784"/>
                      </a:cubicBezTo>
                      <a:cubicBezTo>
                        <a:pt x="11693" y="4784"/>
                        <a:pt x="11693" y="4784"/>
                        <a:pt x="11531" y="4784"/>
                      </a:cubicBezTo>
                      <a:cubicBezTo>
                        <a:pt x="11531" y="4784"/>
                        <a:pt x="11531" y="4784"/>
                        <a:pt x="11531" y="4784"/>
                      </a:cubicBezTo>
                      <a:cubicBezTo>
                        <a:pt x="11531" y="4784"/>
                        <a:pt x="11531" y="4784"/>
                        <a:pt x="11531" y="4784"/>
                      </a:cubicBezTo>
                      <a:cubicBezTo>
                        <a:pt x="11531" y="4784"/>
                        <a:pt x="11368" y="4784"/>
                        <a:pt x="11206" y="4784"/>
                      </a:cubicBezTo>
                      <a:cubicBezTo>
                        <a:pt x="11206" y="4639"/>
                        <a:pt x="11044" y="4639"/>
                        <a:pt x="11044" y="4639"/>
                      </a:cubicBezTo>
                      <a:cubicBezTo>
                        <a:pt x="10881" y="4494"/>
                        <a:pt x="10881" y="4494"/>
                        <a:pt x="10719" y="4494"/>
                      </a:cubicBezTo>
                      <a:cubicBezTo>
                        <a:pt x="10556" y="4494"/>
                        <a:pt x="10556" y="4494"/>
                        <a:pt x="10394" y="4494"/>
                      </a:cubicBezTo>
                      <a:cubicBezTo>
                        <a:pt x="9420" y="4639"/>
                        <a:pt x="8932" y="4204"/>
                        <a:pt x="7958" y="3334"/>
                      </a:cubicBezTo>
                      <a:cubicBezTo>
                        <a:pt x="7146" y="2319"/>
                        <a:pt x="7146" y="580"/>
                        <a:pt x="7308" y="0"/>
                      </a:cubicBezTo>
                      <a:cubicBezTo>
                        <a:pt x="7146" y="0"/>
                        <a:pt x="6983" y="0"/>
                        <a:pt x="6659" y="0"/>
                      </a:cubicBezTo>
                      <a:cubicBezTo>
                        <a:pt x="6496" y="0"/>
                        <a:pt x="6171" y="145"/>
                        <a:pt x="5847" y="145"/>
                      </a:cubicBezTo>
                      <a:cubicBezTo>
                        <a:pt x="5522" y="145"/>
                        <a:pt x="4872" y="435"/>
                        <a:pt x="4385" y="725"/>
                      </a:cubicBezTo>
                      <a:cubicBezTo>
                        <a:pt x="4223" y="725"/>
                        <a:pt x="4060" y="870"/>
                        <a:pt x="3898" y="870"/>
                      </a:cubicBezTo>
                      <a:cubicBezTo>
                        <a:pt x="3573" y="1160"/>
                        <a:pt x="3248" y="1160"/>
                        <a:pt x="3086" y="1305"/>
                      </a:cubicBezTo>
                      <a:cubicBezTo>
                        <a:pt x="2761" y="1305"/>
                        <a:pt x="2598" y="1450"/>
                        <a:pt x="2436" y="1595"/>
                      </a:cubicBezTo>
                      <a:cubicBezTo>
                        <a:pt x="2274" y="1595"/>
                        <a:pt x="2274" y="1740"/>
                        <a:pt x="2274" y="1740"/>
                      </a:cubicBezTo>
                      <a:cubicBezTo>
                        <a:pt x="2111" y="1740"/>
                        <a:pt x="2111" y="1740"/>
                        <a:pt x="2111" y="1740"/>
                      </a:cubicBezTo>
                      <a:cubicBezTo>
                        <a:pt x="2111" y="1885"/>
                        <a:pt x="2111" y="1885"/>
                        <a:pt x="1949" y="1885"/>
                      </a:cubicBezTo>
                      <a:cubicBezTo>
                        <a:pt x="1949" y="1885"/>
                        <a:pt x="1949" y="1885"/>
                        <a:pt x="1949" y="1885"/>
                      </a:cubicBezTo>
                      <a:cubicBezTo>
                        <a:pt x="1949" y="1885"/>
                        <a:pt x="1786" y="1885"/>
                        <a:pt x="1786" y="2030"/>
                      </a:cubicBezTo>
                      <a:cubicBezTo>
                        <a:pt x="1786" y="2030"/>
                        <a:pt x="1786" y="2030"/>
                        <a:pt x="1786" y="2030"/>
                      </a:cubicBezTo>
                      <a:cubicBezTo>
                        <a:pt x="1624" y="2030"/>
                        <a:pt x="1624" y="2030"/>
                        <a:pt x="1462" y="2030"/>
                      </a:cubicBezTo>
                      <a:cubicBezTo>
                        <a:pt x="1462" y="2030"/>
                        <a:pt x="1462" y="2030"/>
                        <a:pt x="1462" y="2030"/>
                      </a:cubicBezTo>
                      <a:cubicBezTo>
                        <a:pt x="1462" y="2030"/>
                        <a:pt x="1299" y="2030"/>
                        <a:pt x="1299" y="2030"/>
                      </a:cubicBezTo>
                      <a:cubicBezTo>
                        <a:pt x="1299" y="2030"/>
                        <a:pt x="1299" y="2030"/>
                        <a:pt x="1137" y="2030"/>
                      </a:cubicBezTo>
                      <a:cubicBezTo>
                        <a:pt x="1137" y="2030"/>
                        <a:pt x="1137" y="2030"/>
                        <a:pt x="974" y="2030"/>
                      </a:cubicBezTo>
                      <a:cubicBezTo>
                        <a:pt x="974" y="2030"/>
                        <a:pt x="974" y="2030"/>
                        <a:pt x="974" y="2030"/>
                      </a:cubicBezTo>
                      <a:cubicBezTo>
                        <a:pt x="812" y="2030"/>
                        <a:pt x="812" y="2030"/>
                        <a:pt x="812" y="2030"/>
                      </a:cubicBezTo>
                      <a:cubicBezTo>
                        <a:pt x="812" y="2030"/>
                        <a:pt x="650" y="2030"/>
                        <a:pt x="650" y="2030"/>
                      </a:cubicBezTo>
                      <a:cubicBezTo>
                        <a:pt x="650" y="2030"/>
                        <a:pt x="650" y="2030"/>
                        <a:pt x="487" y="2030"/>
                      </a:cubicBezTo>
                      <a:cubicBezTo>
                        <a:pt x="650" y="2030"/>
                        <a:pt x="650" y="2030"/>
                        <a:pt x="650" y="2030"/>
                      </a:cubicBezTo>
                      <a:cubicBezTo>
                        <a:pt x="650" y="2319"/>
                        <a:pt x="812" y="2609"/>
                        <a:pt x="974" y="2754"/>
                      </a:cubicBezTo>
                      <a:cubicBezTo>
                        <a:pt x="1299" y="3189"/>
                        <a:pt x="1462" y="3624"/>
                        <a:pt x="1624" y="3769"/>
                      </a:cubicBezTo>
                      <a:cubicBezTo>
                        <a:pt x="1786" y="4494"/>
                        <a:pt x="1299" y="4784"/>
                        <a:pt x="1137" y="4929"/>
                      </a:cubicBezTo>
                      <a:cubicBezTo>
                        <a:pt x="1137" y="4929"/>
                        <a:pt x="1137" y="4929"/>
                        <a:pt x="974" y="4929"/>
                      </a:cubicBezTo>
                      <a:cubicBezTo>
                        <a:pt x="974" y="5074"/>
                        <a:pt x="974" y="5799"/>
                        <a:pt x="1137" y="6813"/>
                      </a:cubicBezTo>
                      <a:cubicBezTo>
                        <a:pt x="1299" y="7103"/>
                        <a:pt x="1299" y="7103"/>
                        <a:pt x="1299" y="7103"/>
                      </a:cubicBezTo>
                      <a:cubicBezTo>
                        <a:pt x="1299" y="7103"/>
                        <a:pt x="1299" y="7103"/>
                        <a:pt x="1299" y="7103"/>
                      </a:cubicBezTo>
                      <a:cubicBezTo>
                        <a:pt x="1299" y="7103"/>
                        <a:pt x="1299" y="7103"/>
                        <a:pt x="1299" y="7103"/>
                      </a:cubicBezTo>
                      <a:cubicBezTo>
                        <a:pt x="1299" y="7248"/>
                        <a:pt x="1137" y="7538"/>
                        <a:pt x="974" y="7828"/>
                      </a:cubicBezTo>
                      <a:cubicBezTo>
                        <a:pt x="812" y="7973"/>
                        <a:pt x="812" y="8118"/>
                        <a:pt x="812" y="8263"/>
                      </a:cubicBezTo>
                      <a:cubicBezTo>
                        <a:pt x="1137" y="8553"/>
                        <a:pt x="812" y="8988"/>
                        <a:pt x="650" y="9278"/>
                      </a:cubicBezTo>
                      <a:cubicBezTo>
                        <a:pt x="487" y="9568"/>
                        <a:pt x="325" y="9713"/>
                        <a:pt x="325" y="9858"/>
                      </a:cubicBezTo>
                      <a:cubicBezTo>
                        <a:pt x="325" y="9858"/>
                        <a:pt x="487" y="10003"/>
                        <a:pt x="650" y="10003"/>
                      </a:cubicBezTo>
                      <a:cubicBezTo>
                        <a:pt x="812" y="10148"/>
                        <a:pt x="1137" y="10293"/>
                        <a:pt x="1137" y="10583"/>
                      </a:cubicBezTo>
                      <a:cubicBezTo>
                        <a:pt x="1137" y="11017"/>
                        <a:pt x="487" y="11887"/>
                        <a:pt x="0" y="12177"/>
                      </a:cubicBezTo>
                      <a:cubicBezTo>
                        <a:pt x="0" y="12177"/>
                        <a:pt x="0" y="12177"/>
                        <a:pt x="0" y="12177"/>
                      </a:cubicBezTo>
                      <a:cubicBezTo>
                        <a:pt x="0" y="12177"/>
                        <a:pt x="0" y="12322"/>
                        <a:pt x="0" y="12322"/>
                      </a:cubicBezTo>
                      <a:cubicBezTo>
                        <a:pt x="0" y="12322"/>
                        <a:pt x="0" y="12322"/>
                        <a:pt x="0" y="12322"/>
                      </a:cubicBezTo>
                      <a:cubicBezTo>
                        <a:pt x="0" y="12322"/>
                        <a:pt x="0" y="12322"/>
                        <a:pt x="0" y="12467"/>
                      </a:cubicBezTo>
                      <a:cubicBezTo>
                        <a:pt x="0" y="12467"/>
                        <a:pt x="0" y="12467"/>
                        <a:pt x="0" y="12467"/>
                      </a:cubicBezTo>
                      <a:cubicBezTo>
                        <a:pt x="0" y="12467"/>
                        <a:pt x="0" y="12612"/>
                        <a:pt x="0" y="12612"/>
                      </a:cubicBezTo>
                      <a:cubicBezTo>
                        <a:pt x="162" y="12757"/>
                        <a:pt x="325" y="12902"/>
                        <a:pt x="650" y="13192"/>
                      </a:cubicBezTo>
                      <a:cubicBezTo>
                        <a:pt x="1137" y="13482"/>
                        <a:pt x="974" y="13917"/>
                        <a:pt x="974" y="14207"/>
                      </a:cubicBezTo>
                      <a:cubicBezTo>
                        <a:pt x="974" y="14497"/>
                        <a:pt x="974" y="14787"/>
                        <a:pt x="1137" y="14932"/>
                      </a:cubicBezTo>
                      <a:cubicBezTo>
                        <a:pt x="1299" y="15077"/>
                        <a:pt x="1462" y="15221"/>
                        <a:pt x="1624" y="15366"/>
                      </a:cubicBezTo>
                      <a:cubicBezTo>
                        <a:pt x="1786" y="15511"/>
                        <a:pt x="1949" y="15656"/>
                        <a:pt x="1949" y="15801"/>
                      </a:cubicBezTo>
                      <a:cubicBezTo>
                        <a:pt x="2111" y="16091"/>
                        <a:pt x="1786" y="16236"/>
                        <a:pt x="1786" y="16236"/>
                      </a:cubicBezTo>
                      <a:cubicBezTo>
                        <a:pt x="1786" y="16236"/>
                        <a:pt x="1786" y="16381"/>
                        <a:pt x="1786" y="16526"/>
                      </a:cubicBezTo>
                      <a:cubicBezTo>
                        <a:pt x="1786" y="16816"/>
                        <a:pt x="1786" y="17251"/>
                        <a:pt x="1462" y="17396"/>
                      </a:cubicBezTo>
                      <a:cubicBezTo>
                        <a:pt x="1299" y="17396"/>
                        <a:pt x="1299" y="17541"/>
                        <a:pt x="1462" y="17541"/>
                      </a:cubicBezTo>
                      <a:cubicBezTo>
                        <a:pt x="1462" y="17831"/>
                        <a:pt x="1786" y="18121"/>
                        <a:pt x="1949" y="18266"/>
                      </a:cubicBezTo>
                      <a:cubicBezTo>
                        <a:pt x="2436" y="18411"/>
                        <a:pt x="2436" y="18846"/>
                        <a:pt x="2436" y="19136"/>
                      </a:cubicBezTo>
                      <a:cubicBezTo>
                        <a:pt x="2598" y="19426"/>
                        <a:pt x="2598" y="19715"/>
                        <a:pt x="2761" y="19860"/>
                      </a:cubicBezTo>
                      <a:cubicBezTo>
                        <a:pt x="3086" y="20150"/>
                        <a:pt x="3086" y="20730"/>
                        <a:pt x="3248" y="21310"/>
                      </a:cubicBezTo>
                      <a:cubicBezTo>
                        <a:pt x="3248" y="21310"/>
                        <a:pt x="3248" y="21310"/>
                        <a:pt x="3248" y="21455"/>
                      </a:cubicBezTo>
                      <a:cubicBezTo>
                        <a:pt x="3248" y="21455"/>
                        <a:pt x="3248" y="21455"/>
                        <a:pt x="3248" y="21455"/>
                      </a:cubicBezTo>
                      <a:cubicBezTo>
                        <a:pt x="3248" y="21455"/>
                        <a:pt x="3248" y="21600"/>
                        <a:pt x="3248" y="21600"/>
                      </a:cubicBezTo>
                      <a:cubicBezTo>
                        <a:pt x="3411" y="21600"/>
                        <a:pt x="3573" y="21455"/>
                        <a:pt x="3898" y="21310"/>
                      </a:cubicBezTo>
                      <a:cubicBezTo>
                        <a:pt x="3898" y="21310"/>
                        <a:pt x="3898" y="21310"/>
                        <a:pt x="3898" y="21310"/>
                      </a:cubicBezTo>
                      <a:cubicBezTo>
                        <a:pt x="4060" y="21165"/>
                        <a:pt x="4060" y="21165"/>
                        <a:pt x="4223" y="21020"/>
                      </a:cubicBezTo>
                      <a:cubicBezTo>
                        <a:pt x="4223" y="21020"/>
                        <a:pt x="4223" y="21020"/>
                        <a:pt x="4223" y="21020"/>
                      </a:cubicBezTo>
                      <a:cubicBezTo>
                        <a:pt x="4385" y="21020"/>
                        <a:pt x="4547" y="20875"/>
                        <a:pt x="4547" y="20875"/>
                      </a:cubicBezTo>
                      <a:cubicBezTo>
                        <a:pt x="4547" y="20875"/>
                        <a:pt x="4547" y="20875"/>
                        <a:pt x="4547" y="20875"/>
                      </a:cubicBezTo>
                      <a:cubicBezTo>
                        <a:pt x="4872" y="20585"/>
                        <a:pt x="5035" y="20440"/>
                        <a:pt x="5197" y="20295"/>
                      </a:cubicBezTo>
                      <a:cubicBezTo>
                        <a:pt x="5522" y="20005"/>
                        <a:pt x="5684" y="19860"/>
                        <a:pt x="5847" y="19860"/>
                      </a:cubicBezTo>
                      <a:cubicBezTo>
                        <a:pt x="6009" y="19860"/>
                        <a:pt x="6009" y="19860"/>
                        <a:pt x="6171" y="19860"/>
                      </a:cubicBezTo>
                      <a:cubicBezTo>
                        <a:pt x="6334" y="19860"/>
                        <a:pt x="6496" y="19860"/>
                        <a:pt x="6659" y="20005"/>
                      </a:cubicBezTo>
                      <a:cubicBezTo>
                        <a:pt x="6821" y="20150"/>
                        <a:pt x="6821" y="20150"/>
                        <a:pt x="7146" y="20150"/>
                      </a:cubicBezTo>
                      <a:cubicBezTo>
                        <a:pt x="7471" y="20150"/>
                        <a:pt x="7471" y="20150"/>
                        <a:pt x="7471" y="20150"/>
                      </a:cubicBezTo>
                      <a:cubicBezTo>
                        <a:pt x="8120" y="20295"/>
                        <a:pt x="8932" y="20440"/>
                        <a:pt x="9420" y="21020"/>
                      </a:cubicBezTo>
                      <a:cubicBezTo>
                        <a:pt x="9582" y="20875"/>
                        <a:pt x="9582" y="20730"/>
                        <a:pt x="9744" y="20585"/>
                      </a:cubicBezTo>
                      <a:cubicBezTo>
                        <a:pt x="9744" y="20440"/>
                        <a:pt x="9907" y="20150"/>
                        <a:pt x="10069" y="20150"/>
                      </a:cubicBezTo>
                      <a:cubicBezTo>
                        <a:pt x="10069" y="20005"/>
                        <a:pt x="10394" y="19860"/>
                        <a:pt x="10719" y="19860"/>
                      </a:cubicBezTo>
                      <a:cubicBezTo>
                        <a:pt x="11044" y="19860"/>
                        <a:pt x="11206" y="19860"/>
                        <a:pt x="11531" y="1986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36" name="Shape 4512"/>
                <p:cNvSpPr/>
                <p:nvPr/>
              </p:nvSpPr>
              <p:spPr>
                <a:xfrm>
                  <a:off x="1005705" y="1324730"/>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37" name="Shape 4513"/>
                <p:cNvSpPr/>
                <p:nvPr/>
              </p:nvSpPr>
              <p:spPr>
                <a:xfrm>
                  <a:off x="833628" y="1093455"/>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0"/>
                        <a:pt x="10800" y="21600"/>
                        <a:pt x="21600" y="21600"/>
                      </a:cubicBezTo>
                      <a:cubicBezTo>
                        <a:pt x="10800" y="21600"/>
                        <a:pt x="1080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38" name="Shape 4514"/>
                <p:cNvSpPr/>
                <p:nvPr/>
              </p:nvSpPr>
              <p:spPr>
                <a:xfrm>
                  <a:off x="841594" y="1095382"/>
                  <a:ext cx="23899"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39" name="Shape 4515"/>
                <p:cNvSpPr/>
                <p:nvPr/>
              </p:nvSpPr>
              <p:spPr>
                <a:xfrm>
                  <a:off x="521772" y="987453"/>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40" name="Shape 4516"/>
                <p:cNvSpPr/>
                <p:nvPr/>
              </p:nvSpPr>
              <p:spPr>
                <a:xfrm>
                  <a:off x="533721" y="987453"/>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41" name="Shape 4517"/>
                <p:cNvSpPr/>
                <p:nvPr/>
              </p:nvSpPr>
              <p:spPr>
                <a:xfrm>
                  <a:off x="694224" y="1025320"/>
                  <a:ext cx="59746" cy="31568"/>
                </a:xfrm>
                <a:custGeom>
                  <a:avLst/>
                  <a:gdLst/>
                  <a:ahLst/>
                  <a:cxnLst>
                    <a:cxn ang="0">
                      <a:pos x="wd2" y="hd2"/>
                    </a:cxn>
                    <a:cxn ang="5400000">
                      <a:pos x="wd2" y="hd2"/>
                    </a:cxn>
                    <a:cxn ang="10800000">
                      <a:pos x="wd2" y="hd2"/>
                    </a:cxn>
                    <a:cxn ang="16200000">
                      <a:pos x="wd2" y="hd2"/>
                    </a:cxn>
                  </a:cxnLst>
                  <a:rect l="0" t="0" r="r" b="b"/>
                  <a:pathLst>
                    <a:path w="21600" h="19655" extrusionOk="0">
                      <a:moveTo>
                        <a:pt x="21600" y="19200"/>
                      </a:moveTo>
                      <a:cubicBezTo>
                        <a:pt x="12960" y="21600"/>
                        <a:pt x="8640" y="14400"/>
                        <a:pt x="0" y="0"/>
                      </a:cubicBezTo>
                      <a:cubicBezTo>
                        <a:pt x="8640" y="14400"/>
                        <a:pt x="12960" y="21600"/>
                        <a:pt x="21600" y="192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42" name="Shape 4518"/>
                <p:cNvSpPr/>
                <p:nvPr/>
              </p:nvSpPr>
              <p:spPr>
                <a:xfrm>
                  <a:off x="772700" y="1060691"/>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43" name="Shape 4519"/>
                <p:cNvSpPr/>
                <p:nvPr/>
              </p:nvSpPr>
              <p:spPr>
                <a:xfrm>
                  <a:off x="1003713" y="1332439"/>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21600"/>
                        <a:pt x="0" y="21600"/>
                      </a:cubicBezTo>
                      <a:cubicBezTo>
                        <a:pt x="0" y="2160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44" name="Shape 4520"/>
                <p:cNvSpPr/>
                <p:nvPr/>
              </p:nvSpPr>
              <p:spPr>
                <a:xfrm>
                  <a:off x="830453" y="1089600"/>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45" name="Shape 4521"/>
                <p:cNvSpPr/>
                <p:nvPr/>
              </p:nvSpPr>
              <p:spPr>
                <a:xfrm>
                  <a:off x="996931" y="1337541"/>
                  <a:ext cx="7967" cy="1156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21600"/>
                        <a:pt x="0" y="21600"/>
                      </a:cubicBezTo>
                      <a:cubicBezTo>
                        <a:pt x="0" y="21600"/>
                        <a:pt x="0" y="21600"/>
                        <a:pt x="0" y="21600"/>
                      </a:cubicBezTo>
                      <a:cubicBezTo>
                        <a:pt x="10800" y="14400"/>
                        <a:pt x="10800" y="14400"/>
                        <a:pt x="10800" y="14400"/>
                      </a:cubicBezTo>
                      <a:cubicBezTo>
                        <a:pt x="21600" y="7200"/>
                        <a:pt x="21600" y="7200"/>
                        <a:pt x="21600" y="0"/>
                      </a:cubicBezTo>
                      <a:cubicBezTo>
                        <a:pt x="21600" y="7200"/>
                        <a:pt x="10800" y="144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46" name="Shape 4522"/>
                <p:cNvSpPr/>
                <p:nvPr/>
              </p:nvSpPr>
              <p:spPr>
                <a:xfrm>
                  <a:off x="753969" y="1052981"/>
                  <a:ext cx="7967"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47" name="Shape 4523"/>
                <p:cNvSpPr/>
                <p:nvPr/>
              </p:nvSpPr>
              <p:spPr>
                <a:xfrm>
                  <a:off x="826470" y="1085745"/>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48" name="Shape 4524"/>
                <p:cNvSpPr/>
                <p:nvPr/>
              </p:nvSpPr>
              <p:spPr>
                <a:xfrm>
                  <a:off x="557619" y="979744"/>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49" name="Shape 4525"/>
                <p:cNvSpPr/>
                <p:nvPr/>
              </p:nvSpPr>
              <p:spPr>
                <a:xfrm>
                  <a:off x="606598" y="1471204"/>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10800" y="21600"/>
                        <a:pt x="0" y="21600"/>
                      </a:cubicBezTo>
                      <a:cubicBezTo>
                        <a:pt x="10800" y="2160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50" name="Shape 4526"/>
                <p:cNvSpPr/>
                <p:nvPr/>
              </p:nvSpPr>
              <p:spPr>
                <a:xfrm>
                  <a:off x="746003" y="1445470"/>
                  <a:ext cx="31865" cy="7710"/>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cubicBezTo>
                        <a:pt x="4800" y="0"/>
                        <a:pt x="0" y="10800"/>
                        <a:pt x="0" y="21600"/>
                      </a:cubicBezTo>
                      <a:cubicBezTo>
                        <a:pt x="0" y="10800"/>
                        <a:pt x="4800" y="0"/>
                        <a:pt x="9600" y="0"/>
                      </a:cubicBezTo>
                      <a:cubicBezTo>
                        <a:pt x="14400" y="0"/>
                        <a:pt x="16800" y="0"/>
                        <a:pt x="21600" y="0"/>
                      </a:cubicBezTo>
                      <a:cubicBezTo>
                        <a:pt x="21600" y="0"/>
                        <a:pt x="21600" y="0"/>
                        <a:pt x="21600" y="0"/>
                      </a:cubicBezTo>
                      <a:cubicBezTo>
                        <a:pt x="16800" y="0"/>
                        <a:pt x="14400" y="0"/>
                        <a:pt x="9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51" name="Shape 4527"/>
                <p:cNvSpPr/>
                <p:nvPr/>
              </p:nvSpPr>
              <p:spPr>
                <a:xfrm>
                  <a:off x="598632" y="1476307"/>
                  <a:ext cx="7967" cy="771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21600"/>
                        <a:pt x="0" y="21600"/>
                      </a:cubicBezTo>
                      <a:cubicBezTo>
                        <a:pt x="0" y="21600"/>
                        <a:pt x="0" y="21600"/>
                        <a:pt x="0" y="21600"/>
                      </a:cubicBezTo>
                      <a:cubicBezTo>
                        <a:pt x="10800" y="10800"/>
                        <a:pt x="21600" y="10800"/>
                        <a:pt x="21600" y="0"/>
                      </a:cubicBezTo>
                      <a:cubicBezTo>
                        <a:pt x="10800" y="10800"/>
                        <a:pt x="10800" y="108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52" name="Shape 4528"/>
                <p:cNvSpPr/>
                <p:nvPr/>
              </p:nvSpPr>
              <p:spPr>
                <a:xfrm>
                  <a:off x="777867" y="1444222"/>
                  <a:ext cx="11950" cy="6351"/>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7200" y="21600"/>
                        <a:pt x="0" y="21600"/>
                        <a:pt x="0" y="0"/>
                      </a:cubicBezTo>
                      <a:cubicBezTo>
                        <a:pt x="14400" y="21600"/>
                        <a:pt x="14400" y="21600"/>
                        <a:pt x="14400" y="21600"/>
                      </a:cubicBezTo>
                      <a:cubicBezTo>
                        <a:pt x="14400" y="21600"/>
                        <a:pt x="14400" y="21600"/>
                        <a:pt x="21600" y="21600"/>
                      </a:cubicBezTo>
                      <a:lnTo>
                        <a:pt x="14400" y="2160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53" name="Shape 4529"/>
                <p:cNvSpPr/>
                <p:nvPr/>
              </p:nvSpPr>
              <p:spPr>
                <a:xfrm>
                  <a:off x="614564" y="1445470"/>
                  <a:ext cx="31865" cy="2698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400" y="18514"/>
                        <a:pt x="8100" y="12343"/>
                        <a:pt x="10800" y="9257"/>
                      </a:cubicBezTo>
                      <a:cubicBezTo>
                        <a:pt x="16200" y="3086"/>
                        <a:pt x="18900" y="0"/>
                        <a:pt x="21600" y="0"/>
                      </a:cubicBezTo>
                      <a:cubicBezTo>
                        <a:pt x="18900" y="0"/>
                        <a:pt x="16200" y="3086"/>
                        <a:pt x="10800" y="9257"/>
                      </a:cubicBezTo>
                      <a:cubicBezTo>
                        <a:pt x="8100" y="12343"/>
                        <a:pt x="5400" y="15429"/>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54" name="Shape 4530"/>
                <p:cNvSpPr/>
                <p:nvPr/>
              </p:nvSpPr>
              <p:spPr>
                <a:xfrm>
                  <a:off x="586683" y="1482768"/>
                  <a:ext cx="11950"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21600"/>
                        <a:pt x="0" y="21600"/>
                      </a:cubicBezTo>
                      <a:cubicBezTo>
                        <a:pt x="5400" y="21600"/>
                        <a:pt x="10800" y="10800"/>
                        <a:pt x="16200" y="0"/>
                      </a:cubicBezTo>
                      <a:cubicBezTo>
                        <a:pt x="21600" y="0"/>
                        <a:pt x="21600" y="0"/>
                        <a:pt x="21600" y="0"/>
                      </a:cubicBezTo>
                      <a:cubicBezTo>
                        <a:pt x="10800" y="10800"/>
                        <a:pt x="540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55" name="Shape 4531"/>
                <p:cNvSpPr/>
                <p:nvPr/>
              </p:nvSpPr>
              <p:spPr>
                <a:xfrm>
                  <a:off x="507023" y="1256595"/>
                  <a:ext cx="15933" cy="19274"/>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cubicBezTo>
                        <a:pt x="0" y="4320"/>
                        <a:pt x="0" y="0"/>
                        <a:pt x="0" y="0"/>
                      </a:cubicBezTo>
                      <a:cubicBezTo>
                        <a:pt x="0" y="0"/>
                        <a:pt x="0" y="0"/>
                        <a:pt x="0" y="0"/>
                      </a:cubicBezTo>
                      <a:cubicBezTo>
                        <a:pt x="0" y="0"/>
                        <a:pt x="0" y="4320"/>
                        <a:pt x="0" y="4320"/>
                      </a:cubicBezTo>
                      <a:cubicBezTo>
                        <a:pt x="5400" y="8640"/>
                        <a:pt x="10800" y="12960"/>
                        <a:pt x="21600" y="21600"/>
                      </a:cubicBezTo>
                      <a:cubicBezTo>
                        <a:pt x="10800" y="12960"/>
                        <a:pt x="5400" y="8640"/>
                        <a:pt x="0" y="432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56" name="Shape 4532"/>
                <p:cNvSpPr/>
                <p:nvPr/>
              </p:nvSpPr>
              <p:spPr>
                <a:xfrm>
                  <a:off x="579525" y="1487870"/>
                  <a:ext cx="1" cy="7710"/>
                </a:xfrm>
                <a:custGeom>
                  <a:avLst/>
                  <a:gdLst/>
                  <a:ahLst/>
                  <a:cxnLst>
                    <a:cxn ang="0">
                      <a:pos x="wd2" y="hd2"/>
                    </a:cxn>
                    <a:cxn ang="5400000">
                      <a:pos x="wd2" y="hd2"/>
                    </a:cxn>
                    <a:cxn ang="10800000">
                      <a:pos x="wd2" y="hd2"/>
                    </a:cxn>
                    <a:cxn ang="16200000">
                      <a:pos x="wd2" y="hd2"/>
                    </a:cxn>
                  </a:cxnLst>
                  <a:rect l="0" t="0" r="r" b="b"/>
                  <a:pathLst>
                    <a:path h="21600" extrusionOk="0">
                      <a:moveTo>
                        <a:pt x="0" y="0"/>
                      </a:moveTo>
                      <a:cubicBezTo>
                        <a:pt x="0" y="0"/>
                        <a:pt x="0" y="0"/>
                        <a:pt x="0" y="0"/>
                      </a:cubicBezTo>
                      <a:cubicBezTo>
                        <a:pt x="0" y="21600"/>
                        <a:pt x="0" y="21600"/>
                        <a:pt x="0" y="21600"/>
                      </a:cubicBezTo>
                      <a:cubicBezTo>
                        <a:pt x="0" y="21600"/>
                        <a:pt x="0" y="21600"/>
                        <a:pt x="0" y="21600"/>
                      </a:cubicBezTo>
                      <a:lnTo>
                        <a:pt x="0" y="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57" name="Shape 4533"/>
                <p:cNvSpPr/>
                <p:nvPr/>
              </p:nvSpPr>
              <p:spPr>
                <a:xfrm>
                  <a:off x="595457" y="1480841"/>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58" name="Shape 4534"/>
                <p:cNvSpPr/>
                <p:nvPr/>
              </p:nvSpPr>
              <p:spPr>
                <a:xfrm>
                  <a:off x="800581" y="1442295"/>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59" name="Shape 4535"/>
                <p:cNvSpPr/>
                <p:nvPr/>
              </p:nvSpPr>
              <p:spPr>
                <a:xfrm>
                  <a:off x="777867" y="1444222"/>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0" y="0"/>
                        <a:pt x="0" y="0"/>
                        <a:pt x="0" y="0"/>
                      </a:cubicBezTo>
                      <a:cubicBezTo>
                        <a:pt x="0" y="0"/>
                        <a:pt x="0" y="0"/>
                        <a:pt x="0" y="0"/>
                      </a:cubicBezTo>
                      <a:cubicBezTo>
                        <a:pt x="0" y="0"/>
                        <a:pt x="0" y="0"/>
                        <a:pt x="0" y="0"/>
                      </a:cubicBezTo>
                      <a:cubicBezTo>
                        <a:pt x="0" y="21600"/>
                        <a:pt x="10800" y="21600"/>
                        <a:pt x="21600" y="21600"/>
                      </a:cubicBezTo>
                      <a:cubicBezTo>
                        <a:pt x="21600" y="21600"/>
                        <a:pt x="216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60" name="Shape 4536"/>
                <p:cNvSpPr/>
                <p:nvPr/>
              </p:nvSpPr>
              <p:spPr>
                <a:xfrm>
                  <a:off x="0" y="531933"/>
                  <a:ext cx="530922" cy="759354"/>
                </a:xfrm>
                <a:custGeom>
                  <a:avLst/>
                  <a:gdLst/>
                  <a:ahLst/>
                  <a:cxnLst>
                    <a:cxn ang="0">
                      <a:pos x="wd2" y="hd2"/>
                    </a:cxn>
                    <a:cxn ang="5400000">
                      <a:pos x="wd2" y="hd2"/>
                    </a:cxn>
                    <a:cxn ang="10800000">
                      <a:pos x="wd2" y="hd2"/>
                    </a:cxn>
                    <a:cxn ang="16200000">
                      <a:pos x="wd2" y="hd2"/>
                    </a:cxn>
                  </a:cxnLst>
                  <a:rect l="0" t="0" r="r" b="b"/>
                  <a:pathLst>
                    <a:path w="21487" h="21600" extrusionOk="0">
                      <a:moveTo>
                        <a:pt x="19944" y="20656"/>
                      </a:moveTo>
                      <a:cubicBezTo>
                        <a:pt x="19944" y="20656"/>
                        <a:pt x="19944" y="20551"/>
                        <a:pt x="19944" y="20551"/>
                      </a:cubicBezTo>
                      <a:cubicBezTo>
                        <a:pt x="19944" y="20551"/>
                        <a:pt x="19944" y="20551"/>
                        <a:pt x="19944" y="20551"/>
                      </a:cubicBezTo>
                      <a:cubicBezTo>
                        <a:pt x="19944" y="20447"/>
                        <a:pt x="19944" y="20447"/>
                        <a:pt x="19944" y="20342"/>
                      </a:cubicBezTo>
                      <a:cubicBezTo>
                        <a:pt x="19944" y="20342"/>
                        <a:pt x="19944" y="20342"/>
                        <a:pt x="19944" y="20342"/>
                      </a:cubicBezTo>
                      <a:cubicBezTo>
                        <a:pt x="19944" y="20342"/>
                        <a:pt x="19944" y="20237"/>
                        <a:pt x="19944" y="20237"/>
                      </a:cubicBezTo>
                      <a:cubicBezTo>
                        <a:pt x="19944" y="20237"/>
                        <a:pt x="20098" y="20237"/>
                        <a:pt x="20098" y="20237"/>
                      </a:cubicBezTo>
                      <a:cubicBezTo>
                        <a:pt x="20098" y="20132"/>
                        <a:pt x="20098" y="20132"/>
                        <a:pt x="20253" y="20132"/>
                      </a:cubicBezTo>
                      <a:cubicBezTo>
                        <a:pt x="20253" y="20132"/>
                        <a:pt x="20253" y="20132"/>
                        <a:pt x="20253" y="20132"/>
                      </a:cubicBezTo>
                      <a:cubicBezTo>
                        <a:pt x="20407" y="20027"/>
                        <a:pt x="20716" y="19817"/>
                        <a:pt x="20870" y="19608"/>
                      </a:cubicBezTo>
                      <a:cubicBezTo>
                        <a:pt x="20870" y="19503"/>
                        <a:pt x="21024" y="19398"/>
                        <a:pt x="21024" y="19293"/>
                      </a:cubicBezTo>
                      <a:cubicBezTo>
                        <a:pt x="21024" y="19293"/>
                        <a:pt x="20870" y="19293"/>
                        <a:pt x="20870" y="19293"/>
                      </a:cubicBezTo>
                      <a:cubicBezTo>
                        <a:pt x="20561" y="19188"/>
                        <a:pt x="20253" y="19083"/>
                        <a:pt x="20253" y="18769"/>
                      </a:cubicBezTo>
                      <a:cubicBezTo>
                        <a:pt x="20253" y="18559"/>
                        <a:pt x="20407" y="18350"/>
                        <a:pt x="20561" y="18245"/>
                      </a:cubicBezTo>
                      <a:cubicBezTo>
                        <a:pt x="20716" y="18140"/>
                        <a:pt x="20716" y="17930"/>
                        <a:pt x="20870" y="17930"/>
                      </a:cubicBezTo>
                      <a:cubicBezTo>
                        <a:pt x="20561" y="17720"/>
                        <a:pt x="20716" y="17406"/>
                        <a:pt x="20870" y="17091"/>
                      </a:cubicBezTo>
                      <a:cubicBezTo>
                        <a:pt x="21024" y="16986"/>
                        <a:pt x="21178" y="16882"/>
                        <a:pt x="21178" y="16777"/>
                      </a:cubicBezTo>
                      <a:cubicBezTo>
                        <a:pt x="21178" y="16567"/>
                        <a:pt x="21178" y="16567"/>
                        <a:pt x="21178" y="16567"/>
                      </a:cubicBezTo>
                      <a:cubicBezTo>
                        <a:pt x="21024" y="15938"/>
                        <a:pt x="20870" y="15623"/>
                        <a:pt x="20870" y="15309"/>
                      </a:cubicBezTo>
                      <a:cubicBezTo>
                        <a:pt x="20870" y="15204"/>
                        <a:pt x="20870" y="15099"/>
                        <a:pt x="21024" y="15099"/>
                      </a:cubicBezTo>
                      <a:cubicBezTo>
                        <a:pt x="21024" y="14994"/>
                        <a:pt x="21024" y="14994"/>
                        <a:pt x="21024" y="14889"/>
                      </a:cubicBezTo>
                      <a:cubicBezTo>
                        <a:pt x="21178" y="14889"/>
                        <a:pt x="21178" y="14889"/>
                        <a:pt x="21333" y="14784"/>
                      </a:cubicBezTo>
                      <a:cubicBezTo>
                        <a:pt x="21487" y="14680"/>
                        <a:pt x="21487" y="14680"/>
                        <a:pt x="21487" y="14575"/>
                      </a:cubicBezTo>
                      <a:cubicBezTo>
                        <a:pt x="21333" y="14365"/>
                        <a:pt x="21178" y="14155"/>
                        <a:pt x="21024" y="13841"/>
                      </a:cubicBezTo>
                      <a:cubicBezTo>
                        <a:pt x="20870" y="13736"/>
                        <a:pt x="20716" y="13631"/>
                        <a:pt x="20716" y="13526"/>
                      </a:cubicBezTo>
                      <a:cubicBezTo>
                        <a:pt x="20716" y="13421"/>
                        <a:pt x="20716" y="13421"/>
                        <a:pt x="20561" y="13421"/>
                      </a:cubicBezTo>
                      <a:cubicBezTo>
                        <a:pt x="20561" y="13317"/>
                        <a:pt x="20407" y="13107"/>
                        <a:pt x="20407" y="13002"/>
                      </a:cubicBezTo>
                      <a:cubicBezTo>
                        <a:pt x="20407" y="13002"/>
                        <a:pt x="20407" y="13002"/>
                        <a:pt x="20407" y="13002"/>
                      </a:cubicBezTo>
                      <a:cubicBezTo>
                        <a:pt x="20098" y="13002"/>
                        <a:pt x="19790" y="13002"/>
                        <a:pt x="19481" y="13002"/>
                      </a:cubicBezTo>
                      <a:cubicBezTo>
                        <a:pt x="19481" y="13002"/>
                        <a:pt x="19327" y="13002"/>
                        <a:pt x="19327" y="13002"/>
                      </a:cubicBezTo>
                      <a:cubicBezTo>
                        <a:pt x="19327" y="13002"/>
                        <a:pt x="19327" y="13002"/>
                        <a:pt x="19173" y="13002"/>
                      </a:cubicBezTo>
                      <a:cubicBezTo>
                        <a:pt x="19173" y="13002"/>
                        <a:pt x="19018" y="13002"/>
                        <a:pt x="19018" y="13002"/>
                      </a:cubicBezTo>
                      <a:cubicBezTo>
                        <a:pt x="19018" y="13002"/>
                        <a:pt x="19018" y="13002"/>
                        <a:pt x="19018" y="13002"/>
                      </a:cubicBezTo>
                      <a:cubicBezTo>
                        <a:pt x="19018" y="13107"/>
                        <a:pt x="18864" y="13107"/>
                        <a:pt x="18864" y="13107"/>
                      </a:cubicBezTo>
                      <a:cubicBezTo>
                        <a:pt x="18864" y="13107"/>
                        <a:pt x="18864" y="13107"/>
                        <a:pt x="18864" y="13107"/>
                      </a:cubicBezTo>
                      <a:cubicBezTo>
                        <a:pt x="18710" y="13107"/>
                        <a:pt x="18556" y="13002"/>
                        <a:pt x="18401" y="13002"/>
                      </a:cubicBezTo>
                      <a:cubicBezTo>
                        <a:pt x="18093" y="12792"/>
                        <a:pt x="18093" y="12268"/>
                        <a:pt x="18093" y="11534"/>
                      </a:cubicBezTo>
                      <a:cubicBezTo>
                        <a:pt x="18093" y="11429"/>
                        <a:pt x="18093" y="11429"/>
                        <a:pt x="18093" y="11324"/>
                      </a:cubicBezTo>
                      <a:cubicBezTo>
                        <a:pt x="18093" y="11324"/>
                        <a:pt x="18093" y="11429"/>
                        <a:pt x="17938" y="11534"/>
                      </a:cubicBezTo>
                      <a:cubicBezTo>
                        <a:pt x="17784" y="11849"/>
                        <a:pt x="17167" y="11849"/>
                        <a:pt x="17013" y="11849"/>
                      </a:cubicBezTo>
                      <a:cubicBezTo>
                        <a:pt x="16704" y="11849"/>
                        <a:pt x="16550" y="11849"/>
                        <a:pt x="16396" y="11849"/>
                      </a:cubicBezTo>
                      <a:cubicBezTo>
                        <a:pt x="16241" y="11849"/>
                        <a:pt x="16087" y="11849"/>
                        <a:pt x="15778" y="11849"/>
                      </a:cubicBezTo>
                      <a:cubicBezTo>
                        <a:pt x="15161" y="11849"/>
                        <a:pt x="15007" y="11429"/>
                        <a:pt x="15007" y="11219"/>
                      </a:cubicBezTo>
                      <a:cubicBezTo>
                        <a:pt x="15007" y="11219"/>
                        <a:pt x="14853" y="11219"/>
                        <a:pt x="14853" y="11115"/>
                      </a:cubicBezTo>
                      <a:cubicBezTo>
                        <a:pt x="14544" y="11115"/>
                        <a:pt x="14081" y="11115"/>
                        <a:pt x="13927" y="10905"/>
                      </a:cubicBezTo>
                      <a:cubicBezTo>
                        <a:pt x="13773" y="10800"/>
                        <a:pt x="13773" y="10695"/>
                        <a:pt x="13773" y="10485"/>
                      </a:cubicBezTo>
                      <a:cubicBezTo>
                        <a:pt x="13773" y="10276"/>
                        <a:pt x="13618" y="10066"/>
                        <a:pt x="13310" y="9856"/>
                      </a:cubicBezTo>
                      <a:cubicBezTo>
                        <a:pt x="13310" y="9751"/>
                        <a:pt x="13156" y="9647"/>
                        <a:pt x="13001" y="9542"/>
                      </a:cubicBezTo>
                      <a:cubicBezTo>
                        <a:pt x="13001" y="9437"/>
                        <a:pt x="13001" y="9437"/>
                        <a:pt x="13001" y="9437"/>
                      </a:cubicBezTo>
                      <a:cubicBezTo>
                        <a:pt x="12693" y="9227"/>
                        <a:pt x="12384" y="8913"/>
                        <a:pt x="12384" y="8598"/>
                      </a:cubicBezTo>
                      <a:cubicBezTo>
                        <a:pt x="12384" y="8493"/>
                        <a:pt x="12538" y="8493"/>
                        <a:pt x="12538" y="8493"/>
                      </a:cubicBezTo>
                      <a:cubicBezTo>
                        <a:pt x="12538" y="8388"/>
                        <a:pt x="12538" y="8388"/>
                        <a:pt x="12693" y="8283"/>
                      </a:cubicBezTo>
                      <a:cubicBezTo>
                        <a:pt x="12693" y="8283"/>
                        <a:pt x="12693" y="8283"/>
                        <a:pt x="12693" y="8179"/>
                      </a:cubicBezTo>
                      <a:cubicBezTo>
                        <a:pt x="12538" y="7969"/>
                        <a:pt x="12538" y="7759"/>
                        <a:pt x="12847" y="7550"/>
                      </a:cubicBezTo>
                      <a:cubicBezTo>
                        <a:pt x="13156" y="7445"/>
                        <a:pt x="13310" y="7340"/>
                        <a:pt x="13464" y="7235"/>
                      </a:cubicBezTo>
                      <a:cubicBezTo>
                        <a:pt x="13464" y="7235"/>
                        <a:pt x="13618" y="7235"/>
                        <a:pt x="13618" y="7235"/>
                      </a:cubicBezTo>
                      <a:cubicBezTo>
                        <a:pt x="13618" y="7235"/>
                        <a:pt x="13618" y="7130"/>
                        <a:pt x="13618" y="7130"/>
                      </a:cubicBezTo>
                      <a:cubicBezTo>
                        <a:pt x="13464" y="6816"/>
                        <a:pt x="13618" y="6501"/>
                        <a:pt x="13927" y="6396"/>
                      </a:cubicBezTo>
                      <a:cubicBezTo>
                        <a:pt x="14081" y="6186"/>
                        <a:pt x="14081" y="6082"/>
                        <a:pt x="14081" y="5872"/>
                      </a:cubicBezTo>
                      <a:cubicBezTo>
                        <a:pt x="14236" y="5557"/>
                        <a:pt x="14698" y="5452"/>
                        <a:pt x="15007" y="5348"/>
                      </a:cubicBezTo>
                      <a:cubicBezTo>
                        <a:pt x="15316" y="5243"/>
                        <a:pt x="15624" y="5243"/>
                        <a:pt x="15778" y="5033"/>
                      </a:cubicBezTo>
                      <a:cubicBezTo>
                        <a:pt x="16241" y="4823"/>
                        <a:pt x="16704" y="4823"/>
                        <a:pt x="17013" y="4718"/>
                      </a:cubicBezTo>
                      <a:cubicBezTo>
                        <a:pt x="17321" y="4718"/>
                        <a:pt x="17630" y="4718"/>
                        <a:pt x="17938" y="4509"/>
                      </a:cubicBezTo>
                      <a:cubicBezTo>
                        <a:pt x="17938" y="4509"/>
                        <a:pt x="18093" y="4509"/>
                        <a:pt x="18093" y="4404"/>
                      </a:cubicBezTo>
                      <a:cubicBezTo>
                        <a:pt x="18093" y="4404"/>
                        <a:pt x="18247" y="4404"/>
                        <a:pt x="18247" y="4404"/>
                      </a:cubicBezTo>
                      <a:cubicBezTo>
                        <a:pt x="18247" y="4404"/>
                        <a:pt x="18247" y="4404"/>
                        <a:pt x="18401" y="4404"/>
                      </a:cubicBezTo>
                      <a:cubicBezTo>
                        <a:pt x="18401" y="4404"/>
                        <a:pt x="18401" y="4404"/>
                        <a:pt x="18401" y="4404"/>
                      </a:cubicBezTo>
                      <a:cubicBezTo>
                        <a:pt x="18401" y="4299"/>
                        <a:pt x="18401" y="4299"/>
                        <a:pt x="18401" y="4299"/>
                      </a:cubicBezTo>
                      <a:cubicBezTo>
                        <a:pt x="18401" y="4299"/>
                        <a:pt x="18247" y="4299"/>
                        <a:pt x="18247" y="4299"/>
                      </a:cubicBezTo>
                      <a:cubicBezTo>
                        <a:pt x="18247" y="4299"/>
                        <a:pt x="18247" y="4194"/>
                        <a:pt x="18247" y="4194"/>
                      </a:cubicBezTo>
                      <a:cubicBezTo>
                        <a:pt x="17938" y="3880"/>
                        <a:pt x="18401" y="3565"/>
                        <a:pt x="18710" y="3250"/>
                      </a:cubicBezTo>
                      <a:cubicBezTo>
                        <a:pt x="18864" y="3146"/>
                        <a:pt x="19018" y="3041"/>
                        <a:pt x="19173" y="3041"/>
                      </a:cubicBezTo>
                      <a:cubicBezTo>
                        <a:pt x="19018" y="3041"/>
                        <a:pt x="19018" y="2831"/>
                        <a:pt x="17938" y="2621"/>
                      </a:cubicBezTo>
                      <a:cubicBezTo>
                        <a:pt x="17938" y="2621"/>
                        <a:pt x="17784" y="2621"/>
                        <a:pt x="17630" y="2621"/>
                      </a:cubicBezTo>
                      <a:cubicBezTo>
                        <a:pt x="17321" y="2726"/>
                        <a:pt x="17013" y="2726"/>
                        <a:pt x="16858" y="2621"/>
                      </a:cubicBezTo>
                      <a:cubicBezTo>
                        <a:pt x="16704" y="2517"/>
                        <a:pt x="16241" y="2621"/>
                        <a:pt x="16087" y="2726"/>
                      </a:cubicBezTo>
                      <a:cubicBezTo>
                        <a:pt x="15778" y="2831"/>
                        <a:pt x="15007" y="2831"/>
                        <a:pt x="15007" y="2831"/>
                      </a:cubicBezTo>
                      <a:cubicBezTo>
                        <a:pt x="14853" y="2831"/>
                        <a:pt x="14698" y="2831"/>
                        <a:pt x="14544" y="2831"/>
                      </a:cubicBezTo>
                      <a:cubicBezTo>
                        <a:pt x="14236" y="2831"/>
                        <a:pt x="13927" y="2726"/>
                        <a:pt x="13773" y="2621"/>
                      </a:cubicBezTo>
                      <a:cubicBezTo>
                        <a:pt x="13618" y="2517"/>
                        <a:pt x="13618" y="2412"/>
                        <a:pt x="13618" y="2307"/>
                      </a:cubicBezTo>
                      <a:cubicBezTo>
                        <a:pt x="13618" y="2202"/>
                        <a:pt x="13618" y="2202"/>
                        <a:pt x="13310" y="2097"/>
                      </a:cubicBezTo>
                      <a:cubicBezTo>
                        <a:pt x="13156" y="1992"/>
                        <a:pt x="12847" y="1783"/>
                        <a:pt x="13001" y="1573"/>
                      </a:cubicBezTo>
                      <a:cubicBezTo>
                        <a:pt x="13001" y="1573"/>
                        <a:pt x="13001" y="1468"/>
                        <a:pt x="12847" y="1363"/>
                      </a:cubicBezTo>
                      <a:cubicBezTo>
                        <a:pt x="12693" y="1153"/>
                        <a:pt x="12384" y="1049"/>
                        <a:pt x="12076" y="1049"/>
                      </a:cubicBezTo>
                      <a:cubicBezTo>
                        <a:pt x="11613" y="1049"/>
                        <a:pt x="11458" y="734"/>
                        <a:pt x="11304" y="419"/>
                      </a:cubicBezTo>
                      <a:cubicBezTo>
                        <a:pt x="11150" y="315"/>
                        <a:pt x="11150" y="105"/>
                        <a:pt x="10996" y="105"/>
                      </a:cubicBezTo>
                      <a:cubicBezTo>
                        <a:pt x="10996" y="105"/>
                        <a:pt x="10841" y="0"/>
                        <a:pt x="10687" y="0"/>
                      </a:cubicBezTo>
                      <a:cubicBezTo>
                        <a:pt x="10687" y="0"/>
                        <a:pt x="10533" y="0"/>
                        <a:pt x="10533" y="0"/>
                      </a:cubicBezTo>
                      <a:cubicBezTo>
                        <a:pt x="10533" y="0"/>
                        <a:pt x="10533" y="0"/>
                        <a:pt x="10378" y="0"/>
                      </a:cubicBezTo>
                      <a:cubicBezTo>
                        <a:pt x="10378" y="0"/>
                        <a:pt x="10378" y="0"/>
                        <a:pt x="10224" y="105"/>
                      </a:cubicBezTo>
                      <a:cubicBezTo>
                        <a:pt x="10224" y="105"/>
                        <a:pt x="10224" y="105"/>
                        <a:pt x="10224" y="105"/>
                      </a:cubicBezTo>
                      <a:cubicBezTo>
                        <a:pt x="10224" y="105"/>
                        <a:pt x="10378" y="105"/>
                        <a:pt x="10378" y="105"/>
                      </a:cubicBezTo>
                      <a:cubicBezTo>
                        <a:pt x="10378" y="210"/>
                        <a:pt x="10378" y="210"/>
                        <a:pt x="10378" y="210"/>
                      </a:cubicBezTo>
                      <a:cubicBezTo>
                        <a:pt x="10378" y="210"/>
                        <a:pt x="10533" y="315"/>
                        <a:pt x="10533" y="315"/>
                      </a:cubicBezTo>
                      <a:cubicBezTo>
                        <a:pt x="10533" y="419"/>
                        <a:pt x="10533" y="419"/>
                        <a:pt x="10533" y="419"/>
                      </a:cubicBezTo>
                      <a:cubicBezTo>
                        <a:pt x="10533" y="419"/>
                        <a:pt x="10533" y="524"/>
                        <a:pt x="10533" y="524"/>
                      </a:cubicBezTo>
                      <a:cubicBezTo>
                        <a:pt x="10533" y="524"/>
                        <a:pt x="10533" y="524"/>
                        <a:pt x="10533" y="524"/>
                      </a:cubicBezTo>
                      <a:cubicBezTo>
                        <a:pt x="10533" y="734"/>
                        <a:pt x="10378" y="839"/>
                        <a:pt x="10224" y="944"/>
                      </a:cubicBezTo>
                      <a:cubicBezTo>
                        <a:pt x="10224" y="944"/>
                        <a:pt x="10070" y="944"/>
                        <a:pt x="10070" y="1049"/>
                      </a:cubicBezTo>
                      <a:cubicBezTo>
                        <a:pt x="10070" y="1049"/>
                        <a:pt x="10070" y="1049"/>
                        <a:pt x="10070" y="1049"/>
                      </a:cubicBezTo>
                      <a:cubicBezTo>
                        <a:pt x="10070" y="1049"/>
                        <a:pt x="10070" y="1153"/>
                        <a:pt x="10070" y="1153"/>
                      </a:cubicBezTo>
                      <a:cubicBezTo>
                        <a:pt x="10070" y="1258"/>
                        <a:pt x="9916" y="1573"/>
                        <a:pt x="9298" y="2097"/>
                      </a:cubicBezTo>
                      <a:cubicBezTo>
                        <a:pt x="8373" y="2936"/>
                        <a:pt x="6984" y="3146"/>
                        <a:pt x="6058" y="3355"/>
                      </a:cubicBezTo>
                      <a:cubicBezTo>
                        <a:pt x="5904" y="3355"/>
                        <a:pt x="5904" y="3355"/>
                        <a:pt x="5750" y="3460"/>
                      </a:cubicBezTo>
                      <a:cubicBezTo>
                        <a:pt x="5287" y="3565"/>
                        <a:pt x="4978" y="4089"/>
                        <a:pt x="4670" y="4614"/>
                      </a:cubicBezTo>
                      <a:cubicBezTo>
                        <a:pt x="4670" y="4823"/>
                        <a:pt x="4516" y="5033"/>
                        <a:pt x="4361" y="5138"/>
                      </a:cubicBezTo>
                      <a:cubicBezTo>
                        <a:pt x="4207" y="5452"/>
                        <a:pt x="4053" y="5767"/>
                        <a:pt x="3590" y="5767"/>
                      </a:cubicBezTo>
                      <a:cubicBezTo>
                        <a:pt x="3127" y="5767"/>
                        <a:pt x="2818" y="5557"/>
                        <a:pt x="2664" y="5243"/>
                      </a:cubicBezTo>
                      <a:cubicBezTo>
                        <a:pt x="2510" y="5243"/>
                        <a:pt x="2510" y="5243"/>
                        <a:pt x="2510" y="5243"/>
                      </a:cubicBezTo>
                      <a:cubicBezTo>
                        <a:pt x="2356" y="5243"/>
                        <a:pt x="2356" y="5243"/>
                        <a:pt x="2201" y="5243"/>
                      </a:cubicBezTo>
                      <a:cubicBezTo>
                        <a:pt x="2201" y="5243"/>
                        <a:pt x="2047" y="5243"/>
                        <a:pt x="1893" y="5243"/>
                      </a:cubicBezTo>
                      <a:cubicBezTo>
                        <a:pt x="1738" y="5243"/>
                        <a:pt x="1584" y="5138"/>
                        <a:pt x="1276" y="5033"/>
                      </a:cubicBezTo>
                      <a:cubicBezTo>
                        <a:pt x="813" y="4718"/>
                        <a:pt x="813" y="4614"/>
                        <a:pt x="1121" y="4299"/>
                      </a:cubicBezTo>
                      <a:cubicBezTo>
                        <a:pt x="1121" y="4299"/>
                        <a:pt x="1276" y="4194"/>
                        <a:pt x="1276" y="4194"/>
                      </a:cubicBezTo>
                      <a:cubicBezTo>
                        <a:pt x="1276" y="4194"/>
                        <a:pt x="1276" y="4194"/>
                        <a:pt x="1276" y="4194"/>
                      </a:cubicBezTo>
                      <a:cubicBezTo>
                        <a:pt x="1276" y="4194"/>
                        <a:pt x="1276" y="4194"/>
                        <a:pt x="1276" y="4194"/>
                      </a:cubicBezTo>
                      <a:cubicBezTo>
                        <a:pt x="1276" y="4089"/>
                        <a:pt x="1276" y="4089"/>
                        <a:pt x="1276" y="4089"/>
                      </a:cubicBezTo>
                      <a:cubicBezTo>
                        <a:pt x="1276" y="4089"/>
                        <a:pt x="1276" y="4089"/>
                        <a:pt x="1276" y="4089"/>
                      </a:cubicBezTo>
                      <a:cubicBezTo>
                        <a:pt x="1276" y="4089"/>
                        <a:pt x="1121" y="3984"/>
                        <a:pt x="1121" y="3984"/>
                      </a:cubicBezTo>
                      <a:cubicBezTo>
                        <a:pt x="1121" y="3984"/>
                        <a:pt x="1121" y="3984"/>
                        <a:pt x="1121" y="3984"/>
                      </a:cubicBezTo>
                      <a:cubicBezTo>
                        <a:pt x="1121" y="3984"/>
                        <a:pt x="1121" y="3984"/>
                        <a:pt x="1121" y="3984"/>
                      </a:cubicBezTo>
                      <a:cubicBezTo>
                        <a:pt x="658" y="4089"/>
                        <a:pt x="350" y="4509"/>
                        <a:pt x="41" y="4823"/>
                      </a:cubicBezTo>
                      <a:cubicBezTo>
                        <a:pt x="-113" y="5033"/>
                        <a:pt x="196" y="5557"/>
                        <a:pt x="504" y="5872"/>
                      </a:cubicBezTo>
                      <a:cubicBezTo>
                        <a:pt x="504" y="6082"/>
                        <a:pt x="658" y="6186"/>
                        <a:pt x="658" y="6291"/>
                      </a:cubicBezTo>
                      <a:cubicBezTo>
                        <a:pt x="658" y="6396"/>
                        <a:pt x="813" y="6501"/>
                        <a:pt x="658" y="6606"/>
                      </a:cubicBezTo>
                      <a:cubicBezTo>
                        <a:pt x="504" y="6711"/>
                        <a:pt x="350" y="6711"/>
                        <a:pt x="196" y="6711"/>
                      </a:cubicBezTo>
                      <a:cubicBezTo>
                        <a:pt x="196" y="6711"/>
                        <a:pt x="196" y="6711"/>
                        <a:pt x="196" y="6711"/>
                      </a:cubicBezTo>
                      <a:cubicBezTo>
                        <a:pt x="350" y="6816"/>
                        <a:pt x="967" y="7130"/>
                        <a:pt x="1276" y="7235"/>
                      </a:cubicBezTo>
                      <a:cubicBezTo>
                        <a:pt x="1430" y="7340"/>
                        <a:pt x="1738" y="7445"/>
                        <a:pt x="1893" y="7550"/>
                      </a:cubicBezTo>
                      <a:cubicBezTo>
                        <a:pt x="2356" y="7759"/>
                        <a:pt x="2664" y="8074"/>
                        <a:pt x="2973" y="8493"/>
                      </a:cubicBezTo>
                      <a:cubicBezTo>
                        <a:pt x="3281" y="8703"/>
                        <a:pt x="3436" y="9017"/>
                        <a:pt x="3744" y="9227"/>
                      </a:cubicBezTo>
                      <a:cubicBezTo>
                        <a:pt x="4207" y="9542"/>
                        <a:pt x="4361" y="9751"/>
                        <a:pt x="4516" y="10276"/>
                      </a:cubicBezTo>
                      <a:cubicBezTo>
                        <a:pt x="4670" y="10485"/>
                        <a:pt x="4824" y="10695"/>
                        <a:pt x="4978" y="11010"/>
                      </a:cubicBezTo>
                      <a:cubicBezTo>
                        <a:pt x="5596" y="12058"/>
                        <a:pt x="6830" y="13736"/>
                        <a:pt x="7601" y="14470"/>
                      </a:cubicBezTo>
                      <a:cubicBezTo>
                        <a:pt x="8373" y="15099"/>
                        <a:pt x="9144" y="15833"/>
                        <a:pt x="8681" y="16252"/>
                      </a:cubicBezTo>
                      <a:cubicBezTo>
                        <a:pt x="8681" y="16357"/>
                        <a:pt x="8836" y="16777"/>
                        <a:pt x="9298" y="17091"/>
                      </a:cubicBezTo>
                      <a:cubicBezTo>
                        <a:pt x="9453" y="17091"/>
                        <a:pt x="9761" y="17196"/>
                        <a:pt x="9916" y="17406"/>
                      </a:cubicBezTo>
                      <a:cubicBezTo>
                        <a:pt x="10378" y="17616"/>
                        <a:pt x="10841" y="17930"/>
                        <a:pt x="12076" y="18350"/>
                      </a:cubicBezTo>
                      <a:cubicBezTo>
                        <a:pt x="16704" y="19922"/>
                        <a:pt x="17013" y="20342"/>
                        <a:pt x="17167" y="20551"/>
                      </a:cubicBezTo>
                      <a:cubicBezTo>
                        <a:pt x="17476" y="20866"/>
                        <a:pt x="18556" y="21285"/>
                        <a:pt x="19018" y="21495"/>
                      </a:cubicBezTo>
                      <a:cubicBezTo>
                        <a:pt x="19173" y="21495"/>
                        <a:pt x="19173" y="21495"/>
                        <a:pt x="19173" y="21495"/>
                      </a:cubicBezTo>
                      <a:cubicBezTo>
                        <a:pt x="19173" y="21495"/>
                        <a:pt x="19173" y="21600"/>
                        <a:pt x="19173" y="21600"/>
                      </a:cubicBezTo>
                      <a:cubicBezTo>
                        <a:pt x="19327" y="21600"/>
                        <a:pt x="19327" y="21600"/>
                        <a:pt x="19327" y="21495"/>
                      </a:cubicBezTo>
                      <a:cubicBezTo>
                        <a:pt x="19481" y="21495"/>
                        <a:pt x="19636" y="21181"/>
                        <a:pt x="19790" y="20971"/>
                      </a:cubicBezTo>
                      <a:cubicBezTo>
                        <a:pt x="19790" y="20866"/>
                        <a:pt x="19790" y="20761"/>
                        <a:pt x="19944" y="20656"/>
                      </a:cubicBezTo>
                      <a:cubicBezTo>
                        <a:pt x="19944" y="20656"/>
                        <a:pt x="19944" y="20656"/>
                        <a:pt x="19944" y="20656"/>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61" name="Shape 4537"/>
                <p:cNvSpPr/>
                <p:nvPr/>
              </p:nvSpPr>
              <p:spPr>
                <a:xfrm>
                  <a:off x="442112" y="684868"/>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21600" y="21600"/>
                        <a:pt x="21600" y="0"/>
                      </a:cubicBezTo>
                      <a:cubicBezTo>
                        <a:pt x="21600" y="2160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62" name="Shape 4538"/>
                <p:cNvSpPr/>
                <p:nvPr/>
              </p:nvSpPr>
              <p:spPr>
                <a:xfrm>
                  <a:off x="455245" y="985526"/>
                  <a:ext cx="11950"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00" y="21600"/>
                        <a:pt x="7200" y="0"/>
                        <a:pt x="0" y="0"/>
                      </a:cubicBezTo>
                      <a:cubicBezTo>
                        <a:pt x="7200" y="0"/>
                        <a:pt x="144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63" name="Shape 4539"/>
                <p:cNvSpPr/>
                <p:nvPr/>
              </p:nvSpPr>
              <p:spPr>
                <a:xfrm>
                  <a:off x="306691" y="827488"/>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0"/>
                        <a:pt x="21600" y="0"/>
                        <a:pt x="21600" y="0"/>
                      </a:cubicBezTo>
                      <a:cubicBezTo>
                        <a:pt x="21600" y="0"/>
                        <a:pt x="0" y="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64" name="Shape 4540"/>
                <p:cNvSpPr/>
                <p:nvPr/>
              </p:nvSpPr>
              <p:spPr>
                <a:xfrm>
                  <a:off x="483126" y="983599"/>
                  <a:ext cx="23898"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65" name="Shape 4541"/>
                <p:cNvSpPr/>
                <p:nvPr/>
              </p:nvSpPr>
              <p:spPr>
                <a:xfrm>
                  <a:off x="473976" y="983599"/>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66" name="Shape 4542"/>
                <p:cNvSpPr/>
                <p:nvPr/>
              </p:nvSpPr>
              <p:spPr>
                <a:xfrm>
                  <a:off x="450078" y="682941"/>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67" name="Shape 4543"/>
                <p:cNvSpPr/>
                <p:nvPr/>
              </p:nvSpPr>
              <p:spPr>
                <a:xfrm>
                  <a:off x="466010" y="985526"/>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21600" y="21600"/>
                        <a:pt x="21600" y="0"/>
                      </a:cubicBezTo>
                      <a:cubicBezTo>
                        <a:pt x="21600" y="0"/>
                        <a:pt x="21600" y="0"/>
                        <a:pt x="21600" y="0"/>
                      </a:cubicBezTo>
                      <a:cubicBezTo>
                        <a:pt x="21600" y="0"/>
                        <a:pt x="21600" y="0"/>
                        <a:pt x="21600" y="0"/>
                      </a:cubicBezTo>
                      <a:cubicBezTo>
                        <a:pt x="21600" y="2160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68" name="Shape 4544"/>
                <p:cNvSpPr/>
                <p:nvPr/>
              </p:nvSpPr>
              <p:spPr>
                <a:xfrm>
                  <a:off x="335755" y="612879"/>
                  <a:ext cx="23899" cy="192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320"/>
                        <a:pt x="0" y="8640"/>
                        <a:pt x="3600" y="12960"/>
                      </a:cubicBezTo>
                      <a:cubicBezTo>
                        <a:pt x="7200" y="17280"/>
                        <a:pt x="14400" y="21600"/>
                        <a:pt x="21600" y="21600"/>
                      </a:cubicBezTo>
                      <a:cubicBezTo>
                        <a:pt x="14400" y="21600"/>
                        <a:pt x="7200" y="17280"/>
                        <a:pt x="3600" y="12960"/>
                      </a:cubicBezTo>
                      <a:cubicBezTo>
                        <a:pt x="0" y="8640"/>
                        <a:pt x="0" y="432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69" name="Shape 4545"/>
                <p:cNvSpPr/>
                <p:nvPr/>
              </p:nvSpPr>
              <p:spPr>
                <a:xfrm>
                  <a:off x="450078" y="679086"/>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70" name="Shape 4546"/>
                <p:cNvSpPr/>
                <p:nvPr/>
              </p:nvSpPr>
              <p:spPr>
                <a:xfrm>
                  <a:off x="254912" y="528758"/>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71" name="Shape 4547"/>
                <p:cNvSpPr/>
                <p:nvPr/>
              </p:nvSpPr>
              <p:spPr>
                <a:xfrm>
                  <a:off x="491900" y="1251493"/>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72" name="Shape 4548"/>
                <p:cNvSpPr/>
                <p:nvPr/>
              </p:nvSpPr>
              <p:spPr>
                <a:xfrm>
                  <a:off x="491900" y="1239929"/>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73" name="Shape 4549"/>
                <p:cNvSpPr/>
                <p:nvPr/>
              </p:nvSpPr>
              <p:spPr>
                <a:xfrm>
                  <a:off x="511006" y="1006047"/>
                  <a:ext cx="7967" cy="115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200"/>
                        <a:pt x="10800" y="14400"/>
                        <a:pt x="21600" y="21600"/>
                      </a:cubicBezTo>
                      <a:cubicBezTo>
                        <a:pt x="10800" y="14400"/>
                        <a:pt x="0" y="72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74" name="Shape 4550"/>
                <p:cNvSpPr/>
                <p:nvPr/>
              </p:nvSpPr>
              <p:spPr>
                <a:xfrm>
                  <a:off x="503848" y="986774"/>
                  <a:ext cx="6351" cy="154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5400"/>
                        <a:pt x="21600" y="16200"/>
                        <a:pt x="21600" y="21600"/>
                      </a:cubicBezTo>
                      <a:cubicBezTo>
                        <a:pt x="21600" y="16200"/>
                        <a:pt x="0" y="54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75" name="Shape 4551"/>
                <p:cNvSpPr/>
                <p:nvPr/>
              </p:nvSpPr>
              <p:spPr>
                <a:xfrm>
                  <a:off x="513806" y="1062618"/>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10800"/>
                        <a:pt x="0" y="0"/>
                        <a:pt x="21600" y="0"/>
                      </a:cubicBezTo>
                      <a:cubicBezTo>
                        <a:pt x="0" y="0"/>
                        <a:pt x="0" y="108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76" name="Shape 4552"/>
                <p:cNvSpPr/>
                <p:nvPr/>
              </p:nvSpPr>
              <p:spPr>
                <a:xfrm>
                  <a:off x="491900" y="1245031"/>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77" name="Shape 4553"/>
                <p:cNvSpPr/>
                <p:nvPr/>
              </p:nvSpPr>
              <p:spPr>
                <a:xfrm>
                  <a:off x="497874" y="1236074"/>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0"/>
                        <a:pt x="0" y="0"/>
                        <a:pt x="21600" y="0"/>
                      </a:cubicBezTo>
                      <a:cubicBezTo>
                        <a:pt x="0" y="0"/>
                        <a:pt x="0" y="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78" name="Shape 4554"/>
                <p:cNvSpPr/>
                <p:nvPr/>
              </p:nvSpPr>
              <p:spPr>
                <a:xfrm>
                  <a:off x="347704" y="15418"/>
                  <a:ext cx="569568" cy="462551"/>
                </a:xfrm>
                <a:custGeom>
                  <a:avLst/>
                  <a:gdLst/>
                  <a:ahLst/>
                  <a:cxnLst>
                    <a:cxn ang="0">
                      <a:pos x="wd2" y="hd2"/>
                    </a:cxn>
                    <a:cxn ang="5400000">
                      <a:pos x="wd2" y="hd2"/>
                    </a:cxn>
                    <a:cxn ang="10800000">
                      <a:pos x="wd2" y="hd2"/>
                    </a:cxn>
                    <a:cxn ang="16200000">
                      <a:pos x="wd2" y="hd2"/>
                    </a:cxn>
                  </a:cxnLst>
                  <a:rect l="0" t="0" r="r" b="b"/>
                  <a:pathLst>
                    <a:path w="21600" h="21600" extrusionOk="0">
                      <a:moveTo>
                        <a:pt x="10003" y="19543"/>
                      </a:moveTo>
                      <a:cubicBezTo>
                        <a:pt x="10148" y="19714"/>
                        <a:pt x="10148" y="19886"/>
                        <a:pt x="10293" y="20057"/>
                      </a:cubicBezTo>
                      <a:cubicBezTo>
                        <a:pt x="10293" y="20057"/>
                        <a:pt x="10293" y="20057"/>
                        <a:pt x="10293" y="20229"/>
                      </a:cubicBezTo>
                      <a:cubicBezTo>
                        <a:pt x="10438" y="20229"/>
                        <a:pt x="10438" y="20400"/>
                        <a:pt x="10583" y="20571"/>
                      </a:cubicBezTo>
                      <a:cubicBezTo>
                        <a:pt x="10728" y="20914"/>
                        <a:pt x="10872" y="21086"/>
                        <a:pt x="11017" y="21257"/>
                      </a:cubicBezTo>
                      <a:cubicBezTo>
                        <a:pt x="11162" y="21429"/>
                        <a:pt x="11162" y="21429"/>
                        <a:pt x="11162" y="21429"/>
                      </a:cubicBezTo>
                      <a:cubicBezTo>
                        <a:pt x="11307" y="21600"/>
                        <a:pt x="11452" y="21600"/>
                        <a:pt x="11452" y="21600"/>
                      </a:cubicBezTo>
                      <a:cubicBezTo>
                        <a:pt x="11597" y="21600"/>
                        <a:pt x="11597" y="21600"/>
                        <a:pt x="11597" y="21600"/>
                      </a:cubicBezTo>
                      <a:cubicBezTo>
                        <a:pt x="11887" y="21429"/>
                        <a:pt x="12032" y="21257"/>
                        <a:pt x="12322" y="21257"/>
                      </a:cubicBezTo>
                      <a:cubicBezTo>
                        <a:pt x="12467" y="21257"/>
                        <a:pt x="12612" y="21429"/>
                        <a:pt x="12757" y="21429"/>
                      </a:cubicBezTo>
                      <a:cubicBezTo>
                        <a:pt x="12902" y="21429"/>
                        <a:pt x="13192" y="21086"/>
                        <a:pt x="13482" y="20914"/>
                      </a:cubicBezTo>
                      <a:cubicBezTo>
                        <a:pt x="13627" y="20743"/>
                        <a:pt x="13627" y="20743"/>
                        <a:pt x="13627" y="20743"/>
                      </a:cubicBezTo>
                      <a:cubicBezTo>
                        <a:pt x="13917" y="20571"/>
                        <a:pt x="14062" y="20571"/>
                        <a:pt x="14352" y="20400"/>
                      </a:cubicBezTo>
                      <a:cubicBezTo>
                        <a:pt x="14497" y="20400"/>
                        <a:pt x="14497" y="20400"/>
                        <a:pt x="14497" y="20400"/>
                      </a:cubicBezTo>
                      <a:cubicBezTo>
                        <a:pt x="14787" y="19543"/>
                        <a:pt x="15077" y="19200"/>
                        <a:pt x="15656" y="19029"/>
                      </a:cubicBezTo>
                      <a:cubicBezTo>
                        <a:pt x="15801" y="19029"/>
                        <a:pt x="15801" y="19029"/>
                        <a:pt x="15946" y="18857"/>
                      </a:cubicBezTo>
                      <a:cubicBezTo>
                        <a:pt x="15946" y="18857"/>
                        <a:pt x="15946" y="18857"/>
                        <a:pt x="15946" y="18857"/>
                      </a:cubicBezTo>
                      <a:cubicBezTo>
                        <a:pt x="15801" y="18857"/>
                        <a:pt x="15801" y="19029"/>
                        <a:pt x="15801" y="19029"/>
                      </a:cubicBezTo>
                      <a:cubicBezTo>
                        <a:pt x="15656" y="19029"/>
                        <a:pt x="15511" y="19029"/>
                        <a:pt x="15366" y="19029"/>
                      </a:cubicBezTo>
                      <a:cubicBezTo>
                        <a:pt x="15221" y="19029"/>
                        <a:pt x="15077" y="19029"/>
                        <a:pt x="14932" y="18857"/>
                      </a:cubicBezTo>
                      <a:cubicBezTo>
                        <a:pt x="14932" y="18857"/>
                        <a:pt x="14932" y="18857"/>
                        <a:pt x="14932" y="18857"/>
                      </a:cubicBezTo>
                      <a:cubicBezTo>
                        <a:pt x="14932" y="18857"/>
                        <a:pt x="14932" y="18857"/>
                        <a:pt x="14932" y="18857"/>
                      </a:cubicBezTo>
                      <a:cubicBezTo>
                        <a:pt x="14932" y="18857"/>
                        <a:pt x="14932" y="18686"/>
                        <a:pt x="14932" y="18686"/>
                      </a:cubicBezTo>
                      <a:cubicBezTo>
                        <a:pt x="14932" y="18686"/>
                        <a:pt x="14932" y="18686"/>
                        <a:pt x="14932" y="18686"/>
                      </a:cubicBezTo>
                      <a:cubicBezTo>
                        <a:pt x="14932" y="18514"/>
                        <a:pt x="14787" y="18514"/>
                        <a:pt x="14787" y="18343"/>
                      </a:cubicBezTo>
                      <a:cubicBezTo>
                        <a:pt x="14787" y="18171"/>
                        <a:pt x="14787" y="18000"/>
                        <a:pt x="14642" y="18000"/>
                      </a:cubicBezTo>
                      <a:cubicBezTo>
                        <a:pt x="14642" y="17829"/>
                        <a:pt x="14352" y="17486"/>
                        <a:pt x="14352" y="17143"/>
                      </a:cubicBezTo>
                      <a:cubicBezTo>
                        <a:pt x="14352" y="16457"/>
                        <a:pt x="14352" y="16286"/>
                        <a:pt x="13917" y="15943"/>
                      </a:cubicBezTo>
                      <a:cubicBezTo>
                        <a:pt x="13627" y="15771"/>
                        <a:pt x="13627" y="15429"/>
                        <a:pt x="13627" y="15429"/>
                      </a:cubicBezTo>
                      <a:cubicBezTo>
                        <a:pt x="13772" y="14914"/>
                        <a:pt x="14207" y="14914"/>
                        <a:pt x="14497" y="14914"/>
                      </a:cubicBezTo>
                      <a:cubicBezTo>
                        <a:pt x="14787" y="14914"/>
                        <a:pt x="15077" y="14914"/>
                        <a:pt x="15366" y="15257"/>
                      </a:cubicBezTo>
                      <a:cubicBezTo>
                        <a:pt x="15366" y="15257"/>
                        <a:pt x="15656" y="15257"/>
                        <a:pt x="15801" y="15257"/>
                      </a:cubicBezTo>
                      <a:cubicBezTo>
                        <a:pt x="16236" y="15429"/>
                        <a:pt x="16671" y="15429"/>
                        <a:pt x="16816" y="15771"/>
                      </a:cubicBezTo>
                      <a:cubicBezTo>
                        <a:pt x="16816" y="15771"/>
                        <a:pt x="16816" y="15943"/>
                        <a:pt x="16816" y="15943"/>
                      </a:cubicBezTo>
                      <a:cubicBezTo>
                        <a:pt x="16816" y="15943"/>
                        <a:pt x="16816" y="16114"/>
                        <a:pt x="16961" y="16114"/>
                      </a:cubicBezTo>
                      <a:cubicBezTo>
                        <a:pt x="16961" y="16114"/>
                        <a:pt x="16961" y="16114"/>
                        <a:pt x="16961" y="16114"/>
                      </a:cubicBezTo>
                      <a:cubicBezTo>
                        <a:pt x="16961" y="15429"/>
                        <a:pt x="17396" y="14914"/>
                        <a:pt x="18121" y="14914"/>
                      </a:cubicBezTo>
                      <a:cubicBezTo>
                        <a:pt x="18121" y="14914"/>
                        <a:pt x="18266" y="14914"/>
                        <a:pt x="18411" y="14914"/>
                      </a:cubicBezTo>
                      <a:cubicBezTo>
                        <a:pt x="18701" y="15086"/>
                        <a:pt x="19281" y="14743"/>
                        <a:pt x="19570" y="14400"/>
                      </a:cubicBezTo>
                      <a:cubicBezTo>
                        <a:pt x="19860" y="14229"/>
                        <a:pt x="20150" y="14057"/>
                        <a:pt x="20295" y="14057"/>
                      </a:cubicBezTo>
                      <a:cubicBezTo>
                        <a:pt x="20295" y="14057"/>
                        <a:pt x="20440" y="13886"/>
                        <a:pt x="20440" y="13714"/>
                      </a:cubicBezTo>
                      <a:cubicBezTo>
                        <a:pt x="20440" y="13714"/>
                        <a:pt x="20440" y="13714"/>
                        <a:pt x="20440" y="13543"/>
                      </a:cubicBezTo>
                      <a:cubicBezTo>
                        <a:pt x="20295" y="13543"/>
                        <a:pt x="20295" y="13543"/>
                        <a:pt x="20295" y="13371"/>
                      </a:cubicBezTo>
                      <a:cubicBezTo>
                        <a:pt x="20295" y="13371"/>
                        <a:pt x="20150" y="13371"/>
                        <a:pt x="20150" y="13371"/>
                      </a:cubicBezTo>
                      <a:cubicBezTo>
                        <a:pt x="20150" y="13200"/>
                        <a:pt x="20150" y="13200"/>
                        <a:pt x="20005" y="13200"/>
                      </a:cubicBezTo>
                      <a:cubicBezTo>
                        <a:pt x="20005" y="13029"/>
                        <a:pt x="20005" y="13029"/>
                        <a:pt x="20005" y="13029"/>
                      </a:cubicBezTo>
                      <a:cubicBezTo>
                        <a:pt x="20005" y="13029"/>
                        <a:pt x="20005" y="13029"/>
                        <a:pt x="19860" y="12857"/>
                      </a:cubicBezTo>
                      <a:cubicBezTo>
                        <a:pt x="19860" y="12857"/>
                        <a:pt x="19860" y="12857"/>
                        <a:pt x="19860" y="12857"/>
                      </a:cubicBezTo>
                      <a:cubicBezTo>
                        <a:pt x="19860" y="12857"/>
                        <a:pt x="19860" y="12686"/>
                        <a:pt x="19860" y="12686"/>
                      </a:cubicBezTo>
                      <a:cubicBezTo>
                        <a:pt x="19715" y="12686"/>
                        <a:pt x="19715" y="12686"/>
                        <a:pt x="19715" y="12686"/>
                      </a:cubicBezTo>
                      <a:cubicBezTo>
                        <a:pt x="19715" y="12686"/>
                        <a:pt x="19715" y="12686"/>
                        <a:pt x="19715" y="12686"/>
                      </a:cubicBezTo>
                      <a:cubicBezTo>
                        <a:pt x="19715" y="12514"/>
                        <a:pt x="19715" y="12514"/>
                        <a:pt x="19715" y="12514"/>
                      </a:cubicBezTo>
                      <a:cubicBezTo>
                        <a:pt x="19570" y="12514"/>
                        <a:pt x="19570" y="12514"/>
                        <a:pt x="19570" y="12514"/>
                      </a:cubicBezTo>
                      <a:cubicBezTo>
                        <a:pt x="19570" y="12514"/>
                        <a:pt x="19570" y="12514"/>
                        <a:pt x="19570" y="12514"/>
                      </a:cubicBezTo>
                      <a:cubicBezTo>
                        <a:pt x="19570" y="12514"/>
                        <a:pt x="19570" y="12514"/>
                        <a:pt x="19570" y="12514"/>
                      </a:cubicBezTo>
                      <a:cubicBezTo>
                        <a:pt x="19570" y="12343"/>
                        <a:pt x="19570" y="12343"/>
                        <a:pt x="19570" y="12343"/>
                      </a:cubicBezTo>
                      <a:cubicBezTo>
                        <a:pt x="19136" y="12000"/>
                        <a:pt x="19426" y="11657"/>
                        <a:pt x="19426" y="11486"/>
                      </a:cubicBezTo>
                      <a:cubicBezTo>
                        <a:pt x="19570" y="11314"/>
                        <a:pt x="19570" y="11143"/>
                        <a:pt x="19570" y="11143"/>
                      </a:cubicBezTo>
                      <a:cubicBezTo>
                        <a:pt x="19570" y="10800"/>
                        <a:pt x="19570" y="10629"/>
                        <a:pt x="19715" y="10286"/>
                      </a:cubicBezTo>
                      <a:cubicBezTo>
                        <a:pt x="19860" y="10114"/>
                        <a:pt x="20150" y="9943"/>
                        <a:pt x="20585" y="9943"/>
                      </a:cubicBezTo>
                      <a:cubicBezTo>
                        <a:pt x="20875" y="9771"/>
                        <a:pt x="20875" y="9771"/>
                        <a:pt x="20875" y="9771"/>
                      </a:cubicBezTo>
                      <a:cubicBezTo>
                        <a:pt x="20875" y="9600"/>
                        <a:pt x="20875" y="9600"/>
                        <a:pt x="20730" y="9429"/>
                      </a:cubicBezTo>
                      <a:cubicBezTo>
                        <a:pt x="20585" y="9257"/>
                        <a:pt x="20440" y="9086"/>
                        <a:pt x="20440" y="8914"/>
                      </a:cubicBezTo>
                      <a:cubicBezTo>
                        <a:pt x="20440" y="8400"/>
                        <a:pt x="21020" y="7714"/>
                        <a:pt x="21310" y="7543"/>
                      </a:cubicBezTo>
                      <a:cubicBezTo>
                        <a:pt x="21310" y="7543"/>
                        <a:pt x="21310" y="7543"/>
                        <a:pt x="21455" y="7543"/>
                      </a:cubicBezTo>
                      <a:cubicBezTo>
                        <a:pt x="21455" y="7543"/>
                        <a:pt x="21455" y="7543"/>
                        <a:pt x="21455" y="7371"/>
                      </a:cubicBezTo>
                      <a:cubicBezTo>
                        <a:pt x="21455" y="7371"/>
                        <a:pt x="21455" y="7371"/>
                        <a:pt x="21455" y="7371"/>
                      </a:cubicBezTo>
                      <a:cubicBezTo>
                        <a:pt x="21455" y="7371"/>
                        <a:pt x="21455" y="7371"/>
                        <a:pt x="21455" y="7371"/>
                      </a:cubicBezTo>
                      <a:cubicBezTo>
                        <a:pt x="21600" y="7200"/>
                        <a:pt x="21600" y="7200"/>
                        <a:pt x="21600" y="7200"/>
                      </a:cubicBezTo>
                      <a:cubicBezTo>
                        <a:pt x="20875" y="6857"/>
                        <a:pt x="20150" y="7029"/>
                        <a:pt x="19715" y="7029"/>
                      </a:cubicBezTo>
                      <a:cubicBezTo>
                        <a:pt x="19715" y="7029"/>
                        <a:pt x="19715" y="7029"/>
                        <a:pt x="19715" y="7029"/>
                      </a:cubicBezTo>
                      <a:cubicBezTo>
                        <a:pt x="19426" y="7029"/>
                        <a:pt x="19281" y="6857"/>
                        <a:pt x="19281" y="6686"/>
                      </a:cubicBezTo>
                      <a:cubicBezTo>
                        <a:pt x="19136" y="6514"/>
                        <a:pt x="19281" y="6171"/>
                        <a:pt x="19426" y="5829"/>
                      </a:cubicBezTo>
                      <a:cubicBezTo>
                        <a:pt x="19570" y="5657"/>
                        <a:pt x="19860" y="5314"/>
                        <a:pt x="19860" y="4971"/>
                      </a:cubicBezTo>
                      <a:cubicBezTo>
                        <a:pt x="19860" y="4800"/>
                        <a:pt x="19281" y="4629"/>
                        <a:pt x="18121" y="4457"/>
                      </a:cubicBezTo>
                      <a:cubicBezTo>
                        <a:pt x="17976" y="4457"/>
                        <a:pt x="17831" y="4286"/>
                        <a:pt x="17686" y="4286"/>
                      </a:cubicBezTo>
                      <a:cubicBezTo>
                        <a:pt x="17106" y="4114"/>
                        <a:pt x="16961" y="3771"/>
                        <a:pt x="16961" y="3429"/>
                      </a:cubicBezTo>
                      <a:cubicBezTo>
                        <a:pt x="16961" y="3257"/>
                        <a:pt x="17106" y="2914"/>
                        <a:pt x="17396" y="2743"/>
                      </a:cubicBezTo>
                      <a:cubicBezTo>
                        <a:pt x="17106" y="2743"/>
                        <a:pt x="16816" y="2743"/>
                        <a:pt x="16526" y="2743"/>
                      </a:cubicBezTo>
                      <a:cubicBezTo>
                        <a:pt x="15656" y="2914"/>
                        <a:pt x="14352" y="3600"/>
                        <a:pt x="13482" y="4114"/>
                      </a:cubicBezTo>
                      <a:cubicBezTo>
                        <a:pt x="13337" y="4114"/>
                        <a:pt x="13192" y="4114"/>
                        <a:pt x="13047" y="4114"/>
                      </a:cubicBezTo>
                      <a:cubicBezTo>
                        <a:pt x="12612" y="4114"/>
                        <a:pt x="12177" y="3943"/>
                        <a:pt x="11742" y="3600"/>
                      </a:cubicBezTo>
                      <a:cubicBezTo>
                        <a:pt x="11307" y="3257"/>
                        <a:pt x="10728" y="2914"/>
                        <a:pt x="10438" y="3086"/>
                      </a:cubicBezTo>
                      <a:cubicBezTo>
                        <a:pt x="10003" y="3257"/>
                        <a:pt x="9568" y="3257"/>
                        <a:pt x="9133" y="3257"/>
                      </a:cubicBezTo>
                      <a:cubicBezTo>
                        <a:pt x="8698" y="3257"/>
                        <a:pt x="8263" y="3257"/>
                        <a:pt x="8118" y="2914"/>
                      </a:cubicBezTo>
                      <a:cubicBezTo>
                        <a:pt x="7973" y="2743"/>
                        <a:pt x="7828" y="2571"/>
                        <a:pt x="7828" y="2229"/>
                      </a:cubicBezTo>
                      <a:cubicBezTo>
                        <a:pt x="7973" y="1886"/>
                        <a:pt x="7828" y="1543"/>
                        <a:pt x="7683" y="1371"/>
                      </a:cubicBezTo>
                      <a:cubicBezTo>
                        <a:pt x="7538" y="1200"/>
                        <a:pt x="7248" y="1029"/>
                        <a:pt x="6958" y="1029"/>
                      </a:cubicBezTo>
                      <a:cubicBezTo>
                        <a:pt x="6234" y="1200"/>
                        <a:pt x="5944" y="686"/>
                        <a:pt x="5799" y="343"/>
                      </a:cubicBezTo>
                      <a:cubicBezTo>
                        <a:pt x="5654" y="171"/>
                        <a:pt x="5654" y="0"/>
                        <a:pt x="5509" y="0"/>
                      </a:cubicBezTo>
                      <a:cubicBezTo>
                        <a:pt x="5509" y="0"/>
                        <a:pt x="5509" y="0"/>
                        <a:pt x="5509" y="0"/>
                      </a:cubicBezTo>
                      <a:cubicBezTo>
                        <a:pt x="5509" y="0"/>
                        <a:pt x="5509" y="171"/>
                        <a:pt x="5509" y="171"/>
                      </a:cubicBezTo>
                      <a:cubicBezTo>
                        <a:pt x="5509" y="514"/>
                        <a:pt x="5654" y="1029"/>
                        <a:pt x="5219" y="1200"/>
                      </a:cubicBezTo>
                      <a:cubicBezTo>
                        <a:pt x="5074" y="1371"/>
                        <a:pt x="4929" y="1371"/>
                        <a:pt x="4639" y="1543"/>
                      </a:cubicBezTo>
                      <a:cubicBezTo>
                        <a:pt x="4204" y="1714"/>
                        <a:pt x="3189" y="2057"/>
                        <a:pt x="3189" y="2400"/>
                      </a:cubicBezTo>
                      <a:cubicBezTo>
                        <a:pt x="3044" y="2743"/>
                        <a:pt x="3189" y="3086"/>
                        <a:pt x="3334" y="3600"/>
                      </a:cubicBezTo>
                      <a:cubicBezTo>
                        <a:pt x="3624" y="4114"/>
                        <a:pt x="3914" y="4800"/>
                        <a:pt x="3624" y="5486"/>
                      </a:cubicBezTo>
                      <a:cubicBezTo>
                        <a:pt x="3479" y="5829"/>
                        <a:pt x="3189" y="6000"/>
                        <a:pt x="2899" y="6000"/>
                      </a:cubicBezTo>
                      <a:cubicBezTo>
                        <a:pt x="2319" y="6000"/>
                        <a:pt x="1595" y="5314"/>
                        <a:pt x="1450" y="4800"/>
                      </a:cubicBezTo>
                      <a:cubicBezTo>
                        <a:pt x="1160" y="4114"/>
                        <a:pt x="1450" y="3429"/>
                        <a:pt x="1885" y="2743"/>
                      </a:cubicBezTo>
                      <a:cubicBezTo>
                        <a:pt x="1885" y="2571"/>
                        <a:pt x="2174" y="2229"/>
                        <a:pt x="2174" y="2229"/>
                      </a:cubicBezTo>
                      <a:cubicBezTo>
                        <a:pt x="2030" y="2057"/>
                        <a:pt x="1885" y="1714"/>
                        <a:pt x="1885" y="1371"/>
                      </a:cubicBezTo>
                      <a:cubicBezTo>
                        <a:pt x="1740" y="1371"/>
                        <a:pt x="1740" y="1543"/>
                        <a:pt x="1595" y="1543"/>
                      </a:cubicBezTo>
                      <a:cubicBezTo>
                        <a:pt x="1595" y="1714"/>
                        <a:pt x="1595" y="1714"/>
                        <a:pt x="1595" y="1714"/>
                      </a:cubicBezTo>
                      <a:cubicBezTo>
                        <a:pt x="1450" y="1886"/>
                        <a:pt x="1305" y="2057"/>
                        <a:pt x="1305" y="2057"/>
                      </a:cubicBezTo>
                      <a:cubicBezTo>
                        <a:pt x="870" y="2571"/>
                        <a:pt x="580" y="2914"/>
                        <a:pt x="580" y="3257"/>
                      </a:cubicBezTo>
                      <a:cubicBezTo>
                        <a:pt x="580" y="3429"/>
                        <a:pt x="580" y="3429"/>
                        <a:pt x="580" y="3429"/>
                      </a:cubicBezTo>
                      <a:cubicBezTo>
                        <a:pt x="435" y="4114"/>
                        <a:pt x="435" y="4457"/>
                        <a:pt x="145" y="4971"/>
                      </a:cubicBezTo>
                      <a:cubicBezTo>
                        <a:pt x="145" y="4971"/>
                        <a:pt x="0" y="5143"/>
                        <a:pt x="0" y="5143"/>
                      </a:cubicBezTo>
                      <a:cubicBezTo>
                        <a:pt x="725" y="5314"/>
                        <a:pt x="725" y="5829"/>
                        <a:pt x="725" y="6000"/>
                      </a:cubicBezTo>
                      <a:cubicBezTo>
                        <a:pt x="870" y="6000"/>
                        <a:pt x="870" y="6171"/>
                        <a:pt x="1015" y="6171"/>
                      </a:cubicBezTo>
                      <a:cubicBezTo>
                        <a:pt x="1160" y="6343"/>
                        <a:pt x="1595" y="6686"/>
                        <a:pt x="1450" y="7371"/>
                      </a:cubicBezTo>
                      <a:cubicBezTo>
                        <a:pt x="1450" y="7543"/>
                        <a:pt x="1450" y="7543"/>
                        <a:pt x="1450" y="7543"/>
                      </a:cubicBezTo>
                      <a:cubicBezTo>
                        <a:pt x="1450" y="7886"/>
                        <a:pt x="1305" y="8914"/>
                        <a:pt x="1740" y="9257"/>
                      </a:cubicBezTo>
                      <a:cubicBezTo>
                        <a:pt x="1740" y="9429"/>
                        <a:pt x="2030" y="9429"/>
                        <a:pt x="2174" y="9429"/>
                      </a:cubicBezTo>
                      <a:cubicBezTo>
                        <a:pt x="2754" y="9429"/>
                        <a:pt x="3044" y="9429"/>
                        <a:pt x="3334" y="9429"/>
                      </a:cubicBezTo>
                      <a:cubicBezTo>
                        <a:pt x="3624" y="9257"/>
                        <a:pt x="3914" y="9257"/>
                        <a:pt x="4204" y="9257"/>
                      </a:cubicBezTo>
                      <a:cubicBezTo>
                        <a:pt x="4639" y="9257"/>
                        <a:pt x="5074" y="9429"/>
                        <a:pt x="5364" y="9943"/>
                      </a:cubicBezTo>
                      <a:cubicBezTo>
                        <a:pt x="5799" y="10629"/>
                        <a:pt x="6379" y="10971"/>
                        <a:pt x="7103" y="10971"/>
                      </a:cubicBezTo>
                      <a:cubicBezTo>
                        <a:pt x="7103" y="10971"/>
                        <a:pt x="7248" y="10971"/>
                        <a:pt x="7393" y="10971"/>
                      </a:cubicBezTo>
                      <a:cubicBezTo>
                        <a:pt x="7683" y="10971"/>
                        <a:pt x="8118" y="10800"/>
                        <a:pt x="8553" y="10800"/>
                      </a:cubicBezTo>
                      <a:cubicBezTo>
                        <a:pt x="8988" y="10800"/>
                        <a:pt x="9423" y="10971"/>
                        <a:pt x="9568" y="11314"/>
                      </a:cubicBezTo>
                      <a:cubicBezTo>
                        <a:pt x="9713" y="11486"/>
                        <a:pt x="9713" y="11657"/>
                        <a:pt x="9568" y="12000"/>
                      </a:cubicBezTo>
                      <a:cubicBezTo>
                        <a:pt x="8988" y="13029"/>
                        <a:pt x="8843" y="14914"/>
                        <a:pt x="9133" y="15257"/>
                      </a:cubicBezTo>
                      <a:cubicBezTo>
                        <a:pt x="9133" y="15257"/>
                        <a:pt x="9278" y="15429"/>
                        <a:pt x="9278" y="15429"/>
                      </a:cubicBezTo>
                      <a:cubicBezTo>
                        <a:pt x="9713" y="15943"/>
                        <a:pt x="10148" y="16457"/>
                        <a:pt x="9713" y="17143"/>
                      </a:cubicBezTo>
                      <a:cubicBezTo>
                        <a:pt x="9568" y="17314"/>
                        <a:pt x="9423" y="17657"/>
                        <a:pt x="9423" y="17829"/>
                      </a:cubicBezTo>
                      <a:cubicBezTo>
                        <a:pt x="9423" y="17829"/>
                        <a:pt x="9568" y="18000"/>
                        <a:pt x="9568" y="18171"/>
                      </a:cubicBezTo>
                      <a:cubicBezTo>
                        <a:pt x="9858" y="18343"/>
                        <a:pt x="10148" y="18686"/>
                        <a:pt x="10003" y="19371"/>
                      </a:cubicBezTo>
                      <a:cubicBezTo>
                        <a:pt x="10003" y="19371"/>
                        <a:pt x="10003" y="19543"/>
                        <a:pt x="10003" y="19543"/>
                      </a:cubicBezTo>
                      <a:cubicBezTo>
                        <a:pt x="10003" y="19543"/>
                        <a:pt x="10003" y="19543"/>
                        <a:pt x="10003" y="19543"/>
                      </a:cubicBezTo>
                      <a:cubicBezTo>
                        <a:pt x="10003" y="19543"/>
                        <a:pt x="10003" y="19543"/>
                        <a:pt x="10003" y="19543"/>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79" name="Shape 4555"/>
                <p:cNvSpPr/>
                <p:nvPr/>
              </p:nvSpPr>
              <p:spPr>
                <a:xfrm>
                  <a:off x="765918" y="343058"/>
                  <a:ext cx="23898" cy="115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9257" y="7200"/>
                        <a:pt x="18514" y="7200"/>
                        <a:pt x="21600" y="21600"/>
                      </a:cubicBezTo>
                      <a:cubicBezTo>
                        <a:pt x="18514" y="7200"/>
                        <a:pt x="9257" y="72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80" name="Shape 4556"/>
                <p:cNvSpPr/>
                <p:nvPr/>
              </p:nvSpPr>
              <p:spPr>
                <a:xfrm>
                  <a:off x="880241" y="308366"/>
                  <a:ext cx="6351" cy="771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21600" y="10800"/>
                        <a:pt x="21600" y="0"/>
                      </a:cubicBezTo>
                      <a:cubicBezTo>
                        <a:pt x="21600" y="0"/>
                        <a:pt x="21600" y="0"/>
                        <a:pt x="21600" y="0"/>
                      </a:cubicBezTo>
                      <a:cubicBezTo>
                        <a:pt x="21600" y="1080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81" name="Shape 4557"/>
                <p:cNvSpPr/>
                <p:nvPr/>
              </p:nvSpPr>
              <p:spPr>
                <a:xfrm>
                  <a:off x="706173" y="346912"/>
                  <a:ext cx="7967" cy="1156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0" y="14400"/>
                        <a:pt x="0" y="0"/>
                        <a:pt x="0" y="0"/>
                      </a:cubicBezTo>
                      <a:cubicBezTo>
                        <a:pt x="0" y="0"/>
                        <a:pt x="0" y="144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82" name="Shape 4558"/>
                <p:cNvSpPr/>
                <p:nvPr/>
              </p:nvSpPr>
              <p:spPr>
                <a:xfrm>
                  <a:off x="618547" y="450986"/>
                  <a:ext cx="7967" cy="771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0800" y="10800"/>
                        <a:pt x="10800" y="0"/>
                        <a:pt x="0" y="0"/>
                      </a:cubicBezTo>
                      <a:cubicBezTo>
                        <a:pt x="10800" y="0"/>
                        <a:pt x="10800" y="108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83" name="Shape 4559"/>
                <p:cNvSpPr/>
                <p:nvPr/>
              </p:nvSpPr>
              <p:spPr>
                <a:xfrm>
                  <a:off x="649227" y="474793"/>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84" name="Shape 4560"/>
                <p:cNvSpPr/>
                <p:nvPr/>
              </p:nvSpPr>
              <p:spPr>
                <a:xfrm>
                  <a:off x="738845" y="415047"/>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85" name="Shape 4561"/>
                <p:cNvSpPr/>
                <p:nvPr/>
              </p:nvSpPr>
              <p:spPr>
                <a:xfrm>
                  <a:off x="736853" y="408586"/>
                  <a:ext cx="6351" cy="771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21600" y="10800"/>
                        <a:pt x="21600" y="21600"/>
                      </a:cubicBezTo>
                      <a:cubicBezTo>
                        <a:pt x="21600" y="10800"/>
                        <a:pt x="0" y="108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86" name="Shape 4562"/>
                <p:cNvSpPr/>
                <p:nvPr/>
              </p:nvSpPr>
              <p:spPr>
                <a:xfrm>
                  <a:off x="610581" y="435568"/>
                  <a:ext cx="7967" cy="1156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0800" y="14400"/>
                        <a:pt x="10800" y="7200"/>
                        <a:pt x="0" y="0"/>
                      </a:cubicBezTo>
                      <a:cubicBezTo>
                        <a:pt x="10800" y="7200"/>
                        <a:pt x="10800" y="144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87" name="Shape 4563"/>
                <p:cNvSpPr/>
                <p:nvPr/>
              </p:nvSpPr>
              <p:spPr>
                <a:xfrm>
                  <a:off x="742020" y="420150"/>
                  <a:ext cx="23899" cy="4819"/>
                </a:xfrm>
                <a:custGeom>
                  <a:avLst/>
                  <a:gdLst/>
                  <a:ahLst/>
                  <a:cxnLst>
                    <a:cxn ang="0">
                      <a:pos x="wd2" y="hd2"/>
                    </a:cxn>
                    <a:cxn ang="5400000">
                      <a:pos x="wd2" y="hd2"/>
                    </a:cxn>
                    <a:cxn ang="10800000">
                      <a:pos x="wd2" y="hd2"/>
                    </a:cxn>
                    <a:cxn ang="16200000">
                      <a:pos x="wd2" y="hd2"/>
                    </a:cxn>
                  </a:cxnLst>
                  <a:rect l="0" t="0" r="r" b="b"/>
                  <a:pathLst>
                    <a:path w="21600" h="13500" extrusionOk="0">
                      <a:moveTo>
                        <a:pt x="10800" y="10800"/>
                      </a:moveTo>
                      <a:cubicBezTo>
                        <a:pt x="14400" y="10800"/>
                        <a:pt x="18000" y="10800"/>
                        <a:pt x="21600" y="10800"/>
                      </a:cubicBezTo>
                      <a:cubicBezTo>
                        <a:pt x="14400" y="10800"/>
                        <a:pt x="3600" y="21600"/>
                        <a:pt x="0" y="0"/>
                      </a:cubicBezTo>
                      <a:cubicBezTo>
                        <a:pt x="3600" y="10800"/>
                        <a:pt x="7200" y="10800"/>
                        <a:pt x="10800" y="108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88" name="Shape 4564"/>
                <p:cNvSpPr/>
                <p:nvPr/>
              </p:nvSpPr>
              <p:spPr>
                <a:xfrm>
                  <a:off x="491092" y="227420"/>
                  <a:ext cx="43813" cy="231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00" y="14400"/>
                        <a:pt x="12600" y="21600"/>
                        <a:pt x="21600" y="21600"/>
                      </a:cubicBezTo>
                      <a:cubicBezTo>
                        <a:pt x="12600" y="21600"/>
                        <a:pt x="5400" y="144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89" name="Shape 4565"/>
                <p:cNvSpPr/>
                <p:nvPr/>
              </p:nvSpPr>
              <p:spPr>
                <a:xfrm>
                  <a:off x="388342" y="46934"/>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90" name="Shape 4566"/>
                <p:cNvSpPr/>
                <p:nvPr/>
              </p:nvSpPr>
              <p:spPr>
                <a:xfrm>
                  <a:off x="607406" y="430466"/>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91" name="Shape 4567"/>
                <p:cNvSpPr/>
                <p:nvPr/>
              </p:nvSpPr>
              <p:spPr>
                <a:xfrm>
                  <a:off x="1016846" y="265966"/>
                  <a:ext cx="159320" cy="169603"/>
                </a:xfrm>
                <a:custGeom>
                  <a:avLst/>
                  <a:gdLst/>
                  <a:ahLst/>
                  <a:cxnLst>
                    <a:cxn ang="0">
                      <a:pos x="wd2" y="hd2"/>
                    </a:cxn>
                    <a:cxn ang="5400000">
                      <a:pos x="wd2" y="hd2"/>
                    </a:cxn>
                    <a:cxn ang="10800000">
                      <a:pos x="wd2" y="hd2"/>
                    </a:cxn>
                    <a:cxn ang="16200000">
                      <a:pos x="wd2" y="hd2"/>
                    </a:cxn>
                  </a:cxnLst>
                  <a:rect l="0" t="0" r="r" b="b"/>
                  <a:pathLst>
                    <a:path w="21600" h="21600" extrusionOk="0">
                      <a:moveTo>
                        <a:pt x="7714" y="21130"/>
                      </a:moveTo>
                      <a:cubicBezTo>
                        <a:pt x="8229" y="21130"/>
                        <a:pt x="8229" y="21600"/>
                        <a:pt x="8229" y="21600"/>
                      </a:cubicBezTo>
                      <a:cubicBezTo>
                        <a:pt x="8743" y="21600"/>
                        <a:pt x="8743" y="21600"/>
                        <a:pt x="9257" y="21600"/>
                      </a:cubicBezTo>
                      <a:cubicBezTo>
                        <a:pt x="9257" y="21600"/>
                        <a:pt x="9257" y="21600"/>
                        <a:pt x="9257" y="21600"/>
                      </a:cubicBezTo>
                      <a:cubicBezTo>
                        <a:pt x="9257" y="21600"/>
                        <a:pt x="9257" y="21600"/>
                        <a:pt x="9257" y="21600"/>
                      </a:cubicBezTo>
                      <a:cubicBezTo>
                        <a:pt x="9257" y="21600"/>
                        <a:pt x="9257" y="21600"/>
                        <a:pt x="9257" y="21600"/>
                      </a:cubicBezTo>
                      <a:cubicBezTo>
                        <a:pt x="9771" y="21130"/>
                        <a:pt x="9771" y="21130"/>
                        <a:pt x="9771" y="20191"/>
                      </a:cubicBezTo>
                      <a:cubicBezTo>
                        <a:pt x="9771" y="20191"/>
                        <a:pt x="9771" y="20191"/>
                        <a:pt x="9771" y="20191"/>
                      </a:cubicBezTo>
                      <a:cubicBezTo>
                        <a:pt x="10286" y="19252"/>
                        <a:pt x="10286" y="17843"/>
                        <a:pt x="12343" y="17843"/>
                      </a:cubicBezTo>
                      <a:cubicBezTo>
                        <a:pt x="12343" y="17843"/>
                        <a:pt x="12343" y="17843"/>
                        <a:pt x="12343" y="17843"/>
                      </a:cubicBezTo>
                      <a:cubicBezTo>
                        <a:pt x="13371" y="17843"/>
                        <a:pt x="14400" y="17843"/>
                        <a:pt x="14914" y="17843"/>
                      </a:cubicBezTo>
                      <a:cubicBezTo>
                        <a:pt x="15943" y="17843"/>
                        <a:pt x="16457" y="17374"/>
                        <a:pt x="17486" y="17374"/>
                      </a:cubicBezTo>
                      <a:cubicBezTo>
                        <a:pt x="17486" y="17374"/>
                        <a:pt x="17486" y="17374"/>
                        <a:pt x="17486" y="17374"/>
                      </a:cubicBezTo>
                      <a:cubicBezTo>
                        <a:pt x="18000" y="17374"/>
                        <a:pt x="18000" y="17843"/>
                        <a:pt x="18000" y="17843"/>
                      </a:cubicBezTo>
                      <a:cubicBezTo>
                        <a:pt x="18000" y="17843"/>
                        <a:pt x="18000" y="17843"/>
                        <a:pt x="18514" y="17843"/>
                      </a:cubicBezTo>
                      <a:cubicBezTo>
                        <a:pt x="18514" y="17843"/>
                        <a:pt x="18514" y="17843"/>
                        <a:pt x="18514" y="17843"/>
                      </a:cubicBezTo>
                      <a:cubicBezTo>
                        <a:pt x="18514" y="17843"/>
                        <a:pt x="19029" y="17843"/>
                        <a:pt x="19029" y="17843"/>
                      </a:cubicBezTo>
                      <a:cubicBezTo>
                        <a:pt x="19029" y="17843"/>
                        <a:pt x="19029" y="17843"/>
                        <a:pt x="19029" y="18313"/>
                      </a:cubicBezTo>
                      <a:cubicBezTo>
                        <a:pt x="19029" y="18313"/>
                        <a:pt x="19543" y="18313"/>
                        <a:pt x="19543" y="18313"/>
                      </a:cubicBezTo>
                      <a:cubicBezTo>
                        <a:pt x="19543" y="18313"/>
                        <a:pt x="19543" y="18313"/>
                        <a:pt x="19543" y="18313"/>
                      </a:cubicBezTo>
                      <a:cubicBezTo>
                        <a:pt x="19543" y="17843"/>
                        <a:pt x="19543" y="17843"/>
                        <a:pt x="19543" y="17843"/>
                      </a:cubicBezTo>
                      <a:cubicBezTo>
                        <a:pt x="19543" y="17843"/>
                        <a:pt x="19543" y="17374"/>
                        <a:pt x="20057" y="17374"/>
                      </a:cubicBezTo>
                      <a:cubicBezTo>
                        <a:pt x="20057" y="17374"/>
                        <a:pt x="20057" y="16904"/>
                        <a:pt x="20057" y="16904"/>
                      </a:cubicBezTo>
                      <a:cubicBezTo>
                        <a:pt x="20057" y="16904"/>
                        <a:pt x="20057" y="16904"/>
                        <a:pt x="20057" y="16904"/>
                      </a:cubicBezTo>
                      <a:cubicBezTo>
                        <a:pt x="20057" y="16904"/>
                        <a:pt x="20057" y="16904"/>
                        <a:pt x="20057" y="16904"/>
                      </a:cubicBezTo>
                      <a:cubicBezTo>
                        <a:pt x="20571" y="16435"/>
                        <a:pt x="20571" y="12678"/>
                        <a:pt x="19543" y="10800"/>
                      </a:cubicBezTo>
                      <a:cubicBezTo>
                        <a:pt x="18514" y="7983"/>
                        <a:pt x="19543" y="4696"/>
                        <a:pt x="21086" y="3287"/>
                      </a:cubicBezTo>
                      <a:cubicBezTo>
                        <a:pt x="21086" y="3287"/>
                        <a:pt x="21086" y="3287"/>
                        <a:pt x="21086" y="2348"/>
                      </a:cubicBezTo>
                      <a:cubicBezTo>
                        <a:pt x="21600" y="2348"/>
                        <a:pt x="21600" y="1878"/>
                        <a:pt x="21600" y="1878"/>
                      </a:cubicBezTo>
                      <a:cubicBezTo>
                        <a:pt x="21600" y="1878"/>
                        <a:pt x="21600" y="1878"/>
                        <a:pt x="21600" y="1878"/>
                      </a:cubicBezTo>
                      <a:cubicBezTo>
                        <a:pt x="20057" y="1409"/>
                        <a:pt x="18514" y="939"/>
                        <a:pt x="16971" y="939"/>
                      </a:cubicBezTo>
                      <a:cubicBezTo>
                        <a:pt x="16457" y="939"/>
                        <a:pt x="15429" y="1409"/>
                        <a:pt x="14400" y="1409"/>
                      </a:cubicBezTo>
                      <a:cubicBezTo>
                        <a:pt x="13371" y="1878"/>
                        <a:pt x="12343" y="1878"/>
                        <a:pt x="11314" y="1878"/>
                      </a:cubicBezTo>
                      <a:cubicBezTo>
                        <a:pt x="10286" y="1878"/>
                        <a:pt x="9257" y="1409"/>
                        <a:pt x="8743" y="939"/>
                      </a:cubicBezTo>
                      <a:cubicBezTo>
                        <a:pt x="8229" y="0"/>
                        <a:pt x="7714" y="0"/>
                        <a:pt x="7714" y="0"/>
                      </a:cubicBezTo>
                      <a:cubicBezTo>
                        <a:pt x="7200" y="0"/>
                        <a:pt x="6171" y="470"/>
                        <a:pt x="5657" y="939"/>
                      </a:cubicBezTo>
                      <a:cubicBezTo>
                        <a:pt x="5657" y="939"/>
                        <a:pt x="5657" y="939"/>
                        <a:pt x="5143" y="939"/>
                      </a:cubicBezTo>
                      <a:cubicBezTo>
                        <a:pt x="5143" y="939"/>
                        <a:pt x="5143" y="939"/>
                        <a:pt x="5143" y="1409"/>
                      </a:cubicBezTo>
                      <a:cubicBezTo>
                        <a:pt x="5143" y="1409"/>
                        <a:pt x="5143" y="1409"/>
                        <a:pt x="5143" y="1409"/>
                      </a:cubicBezTo>
                      <a:cubicBezTo>
                        <a:pt x="5143" y="1878"/>
                        <a:pt x="5143" y="1878"/>
                        <a:pt x="5143" y="1878"/>
                      </a:cubicBezTo>
                      <a:cubicBezTo>
                        <a:pt x="5143" y="1878"/>
                        <a:pt x="5143" y="2348"/>
                        <a:pt x="5143" y="2348"/>
                      </a:cubicBezTo>
                      <a:cubicBezTo>
                        <a:pt x="4629" y="2348"/>
                        <a:pt x="4629" y="2348"/>
                        <a:pt x="4629" y="2817"/>
                      </a:cubicBezTo>
                      <a:cubicBezTo>
                        <a:pt x="4629" y="2817"/>
                        <a:pt x="4629" y="2817"/>
                        <a:pt x="4629" y="2817"/>
                      </a:cubicBezTo>
                      <a:cubicBezTo>
                        <a:pt x="4629" y="2817"/>
                        <a:pt x="4629" y="3287"/>
                        <a:pt x="4629" y="3287"/>
                      </a:cubicBezTo>
                      <a:cubicBezTo>
                        <a:pt x="5143" y="4226"/>
                        <a:pt x="5143" y="4696"/>
                        <a:pt x="4629" y="5165"/>
                      </a:cubicBezTo>
                      <a:cubicBezTo>
                        <a:pt x="4114" y="6574"/>
                        <a:pt x="2057" y="7043"/>
                        <a:pt x="1543" y="7043"/>
                      </a:cubicBezTo>
                      <a:cubicBezTo>
                        <a:pt x="1029" y="7043"/>
                        <a:pt x="1029" y="8452"/>
                        <a:pt x="514" y="8922"/>
                      </a:cubicBezTo>
                      <a:cubicBezTo>
                        <a:pt x="514" y="9391"/>
                        <a:pt x="514" y="10330"/>
                        <a:pt x="0" y="10800"/>
                      </a:cubicBezTo>
                      <a:cubicBezTo>
                        <a:pt x="0" y="11270"/>
                        <a:pt x="1029" y="12209"/>
                        <a:pt x="1543" y="12678"/>
                      </a:cubicBezTo>
                      <a:cubicBezTo>
                        <a:pt x="2571" y="13617"/>
                        <a:pt x="4114" y="14557"/>
                        <a:pt x="4629" y="15965"/>
                      </a:cubicBezTo>
                      <a:cubicBezTo>
                        <a:pt x="4629" y="15965"/>
                        <a:pt x="4629" y="16435"/>
                        <a:pt x="5143" y="16904"/>
                      </a:cubicBezTo>
                      <a:cubicBezTo>
                        <a:pt x="5143" y="16904"/>
                        <a:pt x="5143" y="16904"/>
                        <a:pt x="5143" y="16904"/>
                      </a:cubicBezTo>
                      <a:cubicBezTo>
                        <a:pt x="5657" y="17374"/>
                        <a:pt x="5657" y="17843"/>
                        <a:pt x="5657" y="17843"/>
                      </a:cubicBezTo>
                      <a:cubicBezTo>
                        <a:pt x="5657" y="18313"/>
                        <a:pt x="6171" y="18313"/>
                        <a:pt x="6171" y="18313"/>
                      </a:cubicBezTo>
                      <a:cubicBezTo>
                        <a:pt x="6171" y="18783"/>
                        <a:pt x="6686" y="19252"/>
                        <a:pt x="6686" y="19722"/>
                      </a:cubicBezTo>
                      <a:cubicBezTo>
                        <a:pt x="6686" y="19722"/>
                        <a:pt x="6686" y="19722"/>
                        <a:pt x="7200" y="20191"/>
                      </a:cubicBezTo>
                      <a:cubicBezTo>
                        <a:pt x="7200" y="20661"/>
                        <a:pt x="7714" y="20661"/>
                        <a:pt x="7714" y="21130"/>
                      </a:cubicBezTo>
                      <a:cubicBezTo>
                        <a:pt x="7714" y="21130"/>
                        <a:pt x="7714" y="21130"/>
                        <a:pt x="7714" y="2113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92" name="Shape 4568"/>
                <p:cNvSpPr/>
                <p:nvPr/>
              </p:nvSpPr>
              <p:spPr>
                <a:xfrm>
                  <a:off x="1153075" y="403483"/>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93" name="Shape 4569"/>
                <p:cNvSpPr/>
                <p:nvPr/>
              </p:nvSpPr>
              <p:spPr>
                <a:xfrm>
                  <a:off x="1088539" y="404731"/>
                  <a:ext cx="19916" cy="1927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4320" y="0"/>
                        <a:pt x="4320" y="12960"/>
                        <a:pt x="0" y="21600"/>
                      </a:cubicBezTo>
                      <a:cubicBezTo>
                        <a:pt x="4320" y="12960"/>
                        <a:pt x="432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94" name="Shape 4570"/>
                <p:cNvSpPr/>
                <p:nvPr/>
              </p:nvSpPr>
              <p:spPr>
                <a:xfrm>
                  <a:off x="1143118" y="399629"/>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21600"/>
                        <a:pt x="21600" y="21600"/>
                      </a:cubicBezTo>
                      <a:cubicBezTo>
                        <a:pt x="21600" y="21600"/>
                        <a:pt x="2160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95" name="Shape 4571"/>
                <p:cNvSpPr/>
                <p:nvPr/>
              </p:nvSpPr>
              <p:spPr>
                <a:xfrm>
                  <a:off x="1076590" y="432393"/>
                  <a:ext cx="7967"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96" name="Shape 4572"/>
                <p:cNvSpPr/>
                <p:nvPr/>
              </p:nvSpPr>
              <p:spPr>
                <a:xfrm>
                  <a:off x="869475" y="173456"/>
                  <a:ext cx="183219" cy="285240"/>
                </a:xfrm>
                <a:custGeom>
                  <a:avLst/>
                  <a:gdLst/>
                  <a:ahLst/>
                  <a:cxnLst>
                    <a:cxn ang="0">
                      <a:pos x="wd2" y="hd2"/>
                    </a:cxn>
                    <a:cxn ang="5400000">
                      <a:pos x="wd2" y="hd2"/>
                    </a:cxn>
                    <a:cxn ang="10800000">
                      <a:pos x="wd2" y="hd2"/>
                    </a:cxn>
                    <a:cxn ang="16200000">
                      <a:pos x="wd2" y="hd2"/>
                    </a:cxn>
                  </a:cxnLst>
                  <a:rect l="0" t="0" r="r" b="b"/>
                  <a:pathLst>
                    <a:path w="21600" h="21600" extrusionOk="0">
                      <a:moveTo>
                        <a:pt x="2700" y="9538"/>
                      </a:moveTo>
                      <a:cubicBezTo>
                        <a:pt x="3150" y="9257"/>
                        <a:pt x="3150" y="9257"/>
                        <a:pt x="3600" y="9257"/>
                      </a:cubicBezTo>
                      <a:cubicBezTo>
                        <a:pt x="3600" y="9257"/>
                        <a:pt x="3600" y="9257"/>
                        <a:pt x="3600" y="9257"/>
                      </a:cubicBezTo>
                      <a:cubicBezTo>
                        <a:pt x="3600" y="9257"/>
                        <a:pt x="4050" y="9257"/>
                        <a:pt x="4500" y="9257"/>
                      </a:cubicBezTo>
                      <a:cubicBezTo>
                        <a:pt x="4500" y="9257"/>
                        <a:pt x="4500" y="8977"/>
                        <a:pt x="4500" y="8977"/>
                      </a:cubicBezTo>
                      <a:cubicBezTo>
                        <a:pt x="4500" y="8977"/>
                        <a:pt x="4500" y="9257"/>
                        <a:pt x="4950" y="9257"/>
                      </a:cubicBezTo>
                      <a:cubicBezTo>
                        <a:pt x="6750" y="9257"/>
                        <a:pt x="6750" y="10379"/>
                        <a:pt x="6750" y="10940"/>
                      </a:cubicBezTo>
                      <a:cubicBezTo>
                        <a:pt x="6750" y="11501"/>
                        <a:pt x="6750" y="11782"/>
                        <a:pt x="7200" y="11782"/>
                      </a:cubicBezTo>
                      <a:cubicBezTo>
                        <a:pt x="8100" y="12062"/>
                        <a:pt x="9000" y="12623"/>
                        <a:pt x="9000" y="13465"/>
                      </a:cubicBezTo>
                      <a:cubicBezTo>
                        <a:pt x="9000" y="14306"/>
                        <a:pt x="8550" y="15148"/>
                        <a:pt x="7650" y="15429"/>
                      </a:cubicBezTo>
                      <a:cubicBezTo>
                        <a:pt x="7650" y="15429"/>
                        <a:pt x="7200" y="15990"/>
                        <a:pt x="7200" y="16551"/>
                      </a:cubicBezTo>
                      <a:cubicBezTo>
                        <a:pt x="7200" y="17673"/>
                        <a:pt x="7650" y="19075"/>
                        <a:pt x="9000" y="20197"/>
                      </a:cubicBezTo>
                      <a:cubicBezTo>
                        <a:pt x="10350" y="21319"/>
                        <a:pt x="11700" y="21600"/>
                        <a:pt x="12150" y="21600"/>
                      </a:cubicBezTo>
                      <a:cubicBezTo>
                        <a:pt x="12150" y="21600"/>
                        <a:pt x="12150" y="21600"/>
                        <a:pt x="12600" y="21600"/>
                      </a:cubicBezTo>
                      <a:cubicBezTo>
                        <a:pt x="13050" y="21600"/>
                        <a:pt x="13050" y="21319"/>
                        <a:pt x="13050" y="21319"/>
                      </a:cubicBezTo>
                      <a:cubicBezTo>
                        <a:pt x="13500" y="21039"/>
                        <a:pt x="14400" y="21039"/>
                        <a:pt x="15300" y="21039"/>
                      </a:cubicBezTo>
                      <a:cubicBezTo>
                        <a:pt x="15750" y="21039"/>
                        <a:pt x="16200" y="20758"/>
                        <a:pt x="16200" y="20758"/>
                      </a:cubicBezTo>
                      <a:cubicBezTo>
                        <a:pt x="16650" y="20197"/>
                        <a:pt x="17100" y="20197"/>
                        <a:pt x="18000" y="20197"/>
                      </a:cubicBezTo>
                      <a:cubicBezTo>
                        <a:pt x="18450" y="20197"/>
                        <a:pt x="18450" y="20197"/>
                        <a:pt x="18450" y="20197"/>
                      </a:cubicBezTo>
                      <a:cubicBezTo>
                        <a:pt x="18450" y="20197"/>
                        <a:pt x="18900" y="20197"/>
                        <a:pt x="18900" y="19917"/>
                      </a:cubicBezTo>
                      <a:cubicBezTo>
                        <a:pt x="19350" y="19917"/>
                        <a:pt x="19350" y="19636"/>
                        <a:pt x="19350" y="19636"/>
                      </a:cubicBezTo>
                      <a:cubicBezTo>
                        <a:pt x="19800" y="19356"/>
                        <a:pt x="20700" y="19356"/>
                        <a:pt x="21600" y="19356"/>
                      </a:cubicBezTo>
                      <a:cubicBezTo>
                        <a:pt x="21600" y="19356"/>
                        <a:pt x="21600" y="19356"/>
                        <a:pt x="21600" y="19356"/>
                      </a:cubicBezTo>
                      <a:cubicBezTo>
                        <a:pt x="21150" y="19075"/>
                        <a:pt x="21150" y="19075"/>
                        <a:pt x="21150" y="18795"/>
                      </a:cubicBezTo>
                      <a:cubicBezTo>
                        <a:pt x="21150" y="18795"/>
                        <a:pt x="20700" y="18795"/>
                        <a:pt x="20700" y="18514"/>
                      </a:cubicBezTo>
                      <a:cubicBezTo>
                        <a:pt x="20700" y="18514"/>
                        <a:pt x="20700" y="18234"/>
                        <a:pt x="20250" y="17953"/>
                      </a:cubicBezTo>
                      <a:cubicBezTo>
                        <a:pt x="20250" y="17953"/>
                        <a:pt x="20250" y="17953"/>
                        <a:pt x="20250" y="17953"/>
                      </a:cubicBezTo>
                      <a:cubicBezTo>
                        <a:pt x="20250" y="17673"/>
                        <a:pt x="19800" y="17673"/>
                        <a:pt x="19800" y="17392"/>
                      </a:cubicBezTo>
                      <a:cubicBezTo>
                        <a:pt x="19800" y="17392"/>
                        <a:pt x="19800" y="17392"/>
                        <a:pt x="19800" y="17392"/>
                      </a:cubicBezTo>
                      <a:cubicBezTo>
                        <a:pt x="19800" y="17112"/>
                        <a:pt x="19350" y="17112"/>
                        <a:pt x="19350" y="16831"/>
                      </a:cubicBezTo>
                      <a:cubicBezTo>
                        <a:pt x="19350" y="16270"/>
                        <a:pt x="18000" y="15709"/>
                        <a:pt x="17100" y="15429"/>
                      </a:cubicBezTo>
                      <a:cubicBezTo>
                        <a:pt x="16200" y="14587"/>
                        <a:pt x="15300" y="14026"/>
                        <a:pt x="15300" y="13465"/>
                      </a:cubicBezTo>
                      <a:cubicBezTo>
                        <a:pt x="15300" y="13465"/>
                        <a:pt x="15300" y="13184"/>
                        <a:pt x="15300" y="12904"/>
                      </a:cubicBezTo>
                      <a:cubicBezTo>
                        <a:pt x="15750" y="12904"/>
                        <a:pt x="15750" y="12343"/>
                        <a:pt x="15750" y="12062"/>
                      </a:cubicBezTo>
                      <a:cubicBezTo>
                        <a:pt x="16200" y="11221"/>
                        <a:pt x="16650" y="10099"/>
                        <a:pt x="18000" y="10099"/>
                      </a:cubicBezTo>
                      <a:cubicBezTo>
                        <a:pt x="18900" y="10099"/>
                        <a:pt x="19800" y="9818"/>
                        <a:pt x="19800" y="9538"/>
                      </a:cubicBezTo>
                      <a:cubicBezTo>
                        <a:pt x="19800" y="9538"/>
                        <a:pt x="19800" y="9538"/>
                        <a:pt x="19800" y="9538"/>
                      </a:cubicBezTo>
                      <a:cubicBezTo>
                        <a:pt x="19350" y="9257"/>
                        <a:pt x="19350" y="8977"/>
                        <a:pt x="19350" y="8977"/>
                      </a:cubicBezTo>
                      <a:cubicBezTo>
                        <a:pt x="19350" y="8977"/>
                        <a:pt x="19350" y="8696"/>
                        <a:pt x="19350" y="8696"/>
                      </a:cubicBezTo>
                      <a:cubicBezTo>
                        <a:pt x="19350" y="8696"/>
                        <a:pt x="19350" y="8416"/>
                        <a:pt x="19350" y="8416"/>
                      </a:cubicBezTo>
                      <a:cubicBezTo>
                        <a:pt x="19350" y="8416"/>
                        <a:pt x="19350" y="8135"/>
                        <a:pt x="19800" y="8135"/>
                      </a:cubicBezTo>
                      <a:cubicBezTo>
                        <a:pt x="19800" y="8135"/>
                        <a:pt x="19800" y="7855"/>
                        <a:pt x="19800" y="7855"/>
                      </a:cubicBezTo>
                      <a:cubicBezTo>
                        <a:pt x="19800" y="7855"/>
                        <a:pt x="19800" y="7574"/>
                        <a:pt x="19800" y="7574"/>
                      </a:cubicBezTo>
                      <a:cubicBezTo>
                        <a:pt x="19800" y="7574"/>
                        <a:pt x="19800" y="7574"/>
                        <a:pt x="19800" y="7574"/>
                      </a:cubicBezTo>
                      <a:cubicBezTo>
                        <a:pt x="19350" y="7294"/>
                        <a:pt x="18450" y="6732"/>
                        <a:pt x="18000" y="6171"/>
                      </a:cubicBezTo>
                      <a:cubicBezTo>
                        <a:pt x="17550" y="5891"/>
                        <a:pt x="16650" y="5049"/>
                        <a:pt x="16200" y="5049"/>
                      </a:cubicBezTo>
                      <a:cubicBezTo>
                        <a:pt x="15300" y="5049"/>
                        <a:pt x="14400" y="4769"/>
                        <a:pt x="13500" y="4208"/>
                      </a:cubicBezTo>
                      <a:cubicBezTo>
                        <a:pt x="13050" y="3927"/>
                        <a:pt x="12600" y="3086"/>
                        <a:pt x="13050" y="2525"/>
                      </a:cubicBezTo>
                      <a:cubicBezTo>
                        <a:pt x="13050" y="2244"/>
                        <a:pt x="12600" y="1964"/>
                        <a:pt x="11250" y="1683"/>
                      </a:cubicBezTo>
                      <a:cubicBezTo>
                        <a:pt x="10350" y="1403"/>
                        <a:pt x="9000" y="1122"/>
                        <a:pt x="8100" y="281"/>
                      </a:cubicBezTo>
                      <a:cubicBezTo>
                        <a:pt x="7650" y="281"/>
                        <a:pt x="7650" y="0"/>
                        <a:pt x="7200" y="0"/>
                      </a:cubicBezTo>
                      <a:cubicBezTo>
                        <a:pt x="7200" y="0"/>
                        <a:pt x="6750" y="281"/>
                        <a:pt x="6750" y="281"/>
                      </a:cubicBezTo>
                      <a:cubicBezTo>
                        <a:pt x="6750" y="561"/>
                        <a:pt x="6750" y="561"/>
                        <a:pt x="6750" y="561"/>
                      </a:cubicBezTo>
                      <a:cubicBezTo>
                        <a:pt x="6750" y="561"/>
                        <a:pt x="6300" y="842"/>
                        <a:pt x="6300" y="842"/>
                      </a:cubicBezTo>
                      <a:cubicBezTo>
                        <a:pt x="6300" y="842"/>
                        <a:pt x="6300" y="842"/>
                        <a:pt x="6300" y="842"/>
                      </a:cubicBezTo>
                      <a:cubicBezTo>
                        <a:pt x="5850" y="1122"/>
                        <a:pt x="5850" y="1122"/>
                        <a:pt x="5400" y="1122"/>
                      </a:cubicBezTo>
                      <a:cubicBezTo>
                        <a:pt x="4500" y="1683"/>
                        <a:pt x="3600" y="2244"/>
                        <a:pt x="3600" y="2525"/>
                      </a:cubicBezTo>
                      <a:cubicBezTo>
                        <a:pt x="4500" y="2805"/>
                        <a:pt x="5400" y="3366"/>
                        <a:pt x="4950" y="4208"/>
                      </a:cubicBezTo>
                      <a:cubicBezTo>
                        <a:pt x="4950" y="4488"/>
                        <a:pt x="4500" y="5049"/>
                        <a:pt x="2700" y="5049"/>
                      </a:cubicBezTo>
                      <a:cubicBezTo>
                        <a:pt x="1350" y="5330"/>
                        <a:pt x="900" y="5330"/>
                        <a:pt x="900" y="5330"/>
                      </a:cubicBezTo>
                      <a:cubicBezTo>
                        <a:pt x="900" y="5610"/>
                        <a:pt x="900" y="5610"/>
                        <a:pt x="900" y="5891"/>
                      </a:cubicBezTo>
                      <a:cubicBezTo>
                        <a:pt x="900" y="6732"/>
                        <a:pt x="450" y="7013"/>
                        <a:pt x="450" y="7294"/>
                      </a:cubicBezTo>
                      <a:cubicBezTo>
                        <a:pt x="450" y="7294"/>
                        <a:pt x="0" y="7294"/>
                        <a:pt x="0" y="7294"/>
                      </a:cubicBezTo>
                      <a:cubicBezTo>
                        <a:pt x="450" y="7574"/>
                        <a:pt x="450" y="7574"/>
                        <a:pt x="900" y="7855"/>
                      </a:cubicBezTo>
                      <a:cubicBezTo>
                        <a:pt x="900" y="7855"/>
                        <a:pt x="900" y="7855"/>
                        <a:pt x="900" y="7855"/>
                      </a:cubicBezTo>
                      <a:cubicBezTo>
                        <a:pt x="900" y="8135"/>
                        <a:pt x="1350" y="8135"/>
                        <a:pt x="1350" y="8416"/>
                      </a:cubicBezTo>
                      <a:cubicBezTo>
                        <a:pt x="1350" y="8416"/>
                        <a:pt x="1800" y="8416"/>
                        <a:pt x="1800" y="8416"/>
                      </a:cubicBezTo>
                      <a:cubicBezTo>
                        <a:pt x="1800" y="8696"/>
                        <a:pt x="2250" y="8696"/>
                        <a:pt x="2250" y="8977"/>
                      </a:cubicBezTo>
                      <a:cubicBezTo>
                        <a:pt x="2250" y="8977"/>
                        <a:pt x="2700" y="9257"/>
                        <a:pt x="2700" y="9257"/>
                      </a:cubicBezTo>
                      <a:cubicBezTo>
                        <a:pt x="2700" y="9257"/>
                        <a:pt x="2700" y="9257"/>
                        <a:pt x="2700" y="9538"/>
                      </a:cubicBezTo>
                      <a:cubicBezTo>
                        <a:pt x="2700" y="9538"/>
                        <a:pt x="2700" y="9538"/>
                        <a:pt x="2700" y="9538"/>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97" name="Shape 4573"/>
                <p:cNvSpPr/>
                <p:nvPr/>
              </p:nvSpPr>
              <p:spPr>
                <a:xfrm>
                  <a:off x="949135" y="439422"/>
                  <a:ext cx="23899" cy="192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9257" y="17280"/>
                        <a:pt x="18514" y="21600"/>
                        <a:pt x="21600" y="21600"/>
                      </a:cubicBezTo>
                      <a:cubicBezTo>
                        <a:pt x="18514" y="21600"/>
                        <a:pt x="9257" y="1728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98" name="Shape 4574"/>
                <p:cNvSpPr/>
                <p:nvPr/>
              </p:nvSpPr>
              <p:spPr>
                <a:xfrm>
                  <a:off x="893373" y="295555"/>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10800" y="0"/>
                        <a:pt x="0" y="21600"/>
                      </a:cubicBezTo>
                      <a:cubicBezTo>
                        <a:pt x="10800" y="0"/>
                        <a:pt x="108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399" name="Shape 4575"/>
                <p:cNvSpPr/>
                <p:nvPr/>
              </p:nvSpPr>
              <p:spPr>
                <a:xfrm>
                  <a:off x="901339" y="293628"/>
                  <a:ext cx="7967"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00" name="Shape 4576"/>
                <p:cNvSpPr/>
                <p:nvPr/>
              </p:nvSpPr>
              <p:spPr>
                <a:xfrm>
                  <a:off x="1031594" y="430466"/>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21600"/>
                        <a:pt x="0" y="21600"/>
                      </a:cubicBezTo>
                      <a:cubicBezTo>
                        <a:pt x="21600" y="2160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01" name="Shape 4577"/>
                <p:cNvSpPr/>
                <p:nvPr/>
              </p:nvSpPr>
              <p:spPr>
                <a:xfrm>
                  <a:off x="880241" y="282064"/>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02" name="Shape 4578"/>
                <p:cNvSpPr/>
                <p:nvPr/>
              </p:nvSpPr>
              <p:spPr>
                <a:xfrm>
                  <a:off x="888207" y="291700"/>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0" y="0"/>
                        <a:pt x="0" y="0"/>
                      </a:cubicBezTo>
                      <a:cubicBezTo>
                        <a:pt x="0" y="0"/>
                        <a:pt x="216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03" name="Shape 4579"/>
                <p:cNvSpPr/>
                <p:nvPr/>
              </p:nvSpPr>
              <p:spPr>
                <a:xfrm>
                  <a:off x="926045" y="176063"/>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404" name="Shape 4580"/>
                <p:cNvSpPr/>
                <p:nvPr/>
              </p:nvSpPr>
              <p:spPr>
                <a:xfrm>
                  <a:off x="1049518" y="420150"/>
                  <a:ext cx="6351" cy="771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cubicBezTo>
                        <a:pt x="0" y="10800"/>
                        <a:pt x="0" y="108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grpSp>
          <p:sp>
            <p:nvSpPr>
              <p:cNvPr id="213" name="Shape 4582"/>
              <p:cNvSpPr/>
              <p:nvPr/>
            </p:nvSpPr>
            <p:spPr>
              <a:xfrm>
                <a:off x="1037569" y="272427"/>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14" name="Shape 4583"/>
              <p:cNvSpPr/>
              <p:nvPr/>
            </p:nvSpPr>
            <p:spPr>
              <a:xfrm>
                <a:off x="1033586" y="287846"/>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15" name="Shape 4584"/>
              <p:cNvSpPr/>
              <p:nvPr/>
            </p:nvSpPr>
            <p:spPr>
              <a:xfrm>
                <a:off x="1035577" y="393167"/>
                <a:ext cx="6351" cy="771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21600" y="10800"/>
                      <a:pt x="21600" y="21600"/>
                    </a:cubicBezTo>
                    <a:cubicBezTo>
                      <a:pt x="21600" y="10800"/>
                      <a:pt x="0" y="108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16" name="Shape 4585"/>
              <p:cNvSpPr/>
              <p:nvPr/>
            </p:nvSpPr>
            <p:spPr>
              <a:xfrm>
                <a:off x="1039560" y="400877"/>
                <a:ext cx="6351" cy="771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21600" y="10800"/>
                      <a:pt x="21600" y="21600"/>
                    </a:cubicBezTo>
                    <a:cubicBezTo>
                      <a:pt x="21600" y="10800"/>
                      <a:pt x="0" y="108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17" name="Shape 4586"/>
              <p:cNvSpPr/>
              <p:nvPr/>
            </p:nvSpPr>
            <p:spPr>
              <a:xfrm>
                <a:off x="1035577" y="280137"/>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18" name="Shape 4587"/>
              <p:cNvSpPr/>
              <p:nvPr/>
            </p:nvSpPr>
            <p:spPr>
              <a:xfrm>
                <a:off x="1043543" y="408586"/>
                <a:ext cx="6351" cy="771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10800"/>
                      <a:pt x="21600" y="21600"/>
                      <a:pt x="21600" y="21600"/>
                    </a:cubicBezTo>
                    <a:cubicBezTo>
                      <a:pt x="21600" y="21600"/>
                      <a:pt x="21600" y="108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19" name="Shape 4588"/>
              <p:cNvSpPr/>
              <p:nvPr/>
            </p:nvSpPr>
            <p:spPr>
              <a:xfrm>
                <a:off x="1168199" y="285239"/>
                <a:ext cx="115508" cy="138766"/>
              </a:xfrm>
              <a:custGeom>
                <a:avLst/>
                <a:gdLst/>
                <a:ahLst/>
                <a:cxnLst>
                  <a:cxn ang="0">
                    <a:pos x="wd2" y="hd2"/>
                  </a:cxn>
                  <a:cxn ang="5400000">
                    <a:pos x="wd2" y="hd2"/>
                  </a:cxn>
                  <a:cxn ang="10800000">
                    <a:pos x="wd2" y="hd2"/>
                  </a:cxn>
                  <a:cxn ang="16200000">
                    <a:pos x="wd2" y="hd2"/>
                  </a:cxn>
                </a:cxnLst>
                <a:rect l="0" t="0" r="r" b="b"/>
                <a:pathLst>
                  <a:path w="21600" h="21600" extrusionOk="0">
                    <a:moveTo>
                      <a:pt x="720" y="21032"/>
                    </a:moveTo>
                    <a:cubicBezTo>
                      <a:pt x="720" y="21032"/>
                      <a:pt x="1440" y="21600"/>
                      <a:pt x="2880" y="21600"/>
                    </a:cubicBezTo>
                    <a:cubicBezTo>
                      <a:pt x="2880" y="21600"/>
                      <a:pt x="2880" y="21600"/>
                      <a:pt x="2880" y="21600"/>
                    </a:cubicBezTo>
                    <a:cubicBezTo>
                      <a:pt x="2880" y="21600"/>
                      <a:pt x="3600" y="21600"/>
                      <a:pt x="3600" y="21600"/>
                    </a:cubicBezTo>
                    <a:cubicBezTo>
                      <a:pt x="3600" y="21600"/>
                      <a:pt x="3600" y="21600"/>
                      <a:pt x="4320" y="21600"/>
                    </a:cubicBezTo>
                    <a:cubicBezTo>
                      <a:pt x="4320" y="21032"/>
                      <a:pt x="5040" y="21032"/>
                      <a:pt x="5040" y="21032"/>
                    </a:cubicBezTo>
                    <a:cubicBezTo>
                      <a:pt x="6480" y="20463"/>
                      <a:pt x="7920" y="20463"/>
                      <a:pt x="8640" y="20463"/>
                    </a:cubicBezTo>
                    <a:cubicBezTo>
                      <a:pt x="10800" y="20463"/>
                      <a:pt x="10800" y="20463"/>
                      <a:pt x="10800" y="20463"/>
                    </a:cubicBezTo>
                    <a:cubicBezTo>
                      <a:pt x="11520" y="20463"/>
                      <a:pt x="12240" y="20463"/>
                      <a:pt x="12960" y="18758"/>
                    </a:cubicBezTo>
                    <a:cubicBezTo>
                      <a:pt x="12960" y="18758"/>
                      <a:pt x="12960" y="18189"/>
                      <a:pt x="13680" y="17621"/>
                    </a:cubicBezTo>
                    <a:cubicBezTo>
                      <a:pt x="13680" y="17621"/>
                      <a:pt x="13680" y="17053"/>
                      <a:pt x="13680" y="17053"/>
                    </a:cubicBezTo>
                    <a:cubicBezTo>
                      <a:pt x="14400" y="16484"/>
                      <a:pt x="14400" y="16484"/>
                      <a:pt x="14400" y="15916"/>
                    </a:cubicBezTo>
                    <a:cubicBezTo>
                      <a:pt x="15120" y="15916"/>
                      <a:pt x="15120" y="15916"/>
                      <a:pt x="15120" y="15347"/>
                    </a:cubicBezTo>
                    <a:cubicBezTo>
                      <a:pt x="15120" y="15347"/>
                      <a:pt x="15840" y="14779"/>
                      <a:pt x="15840" y="14211"/>
                    </a:cubicBezTo>
                    <a:cubicBezTo>
                      <a:pt x="15840" y="14211"/>
                      <a:pt x="16560" y="14211"/>
                      <a:pt x="16560" y="14211"/>
                    </a:cubicBezTo>
                    <a:cubicBezTo>
                      <a:pt x="16560" y="13642"/>
                      <a:pt x="17280" y="13074"/>
                      <a:pt x="17280" y="13074"/>
                    </a:cubicBezTo>
                    <a:cubicBezTo>
                      <a:pt x="17280" y="13074"/>
                      <a:pt x="18000" y="12505"/>
                      <a:pt x="18000" y="12505"/>
                    </a:cubicBezTo>
                    <a:cubicBezTo>
                      <a:pt x="18720" y="11368"/>
                      <a:pt x="19440" y="10800"/>
                      <a:pt x="20880" y="10232"/>
                    </a:cubicBezTo>
                    <a:cubicBezTo>
                      <a:pt x="20880" y="10232"/>
                      <a:pt x="20880" y="10232"/>
                      <a:pt x="20880" y="9663"/>
                    </a:cubicBezTo>
                    <a:cubicBezTo>
                      <a:pt x="20880" y="9663"/>
                      <a:pt x="21600" y="9663"/>
                      <a:pt x="21600" y="9095"/>
                    </a:cubicBezTo>
                    <a:cubicBezTo>
                      <a:pt x="20160" y="8526"/>
                      <a:pt x="18720" y="7389"/>
                      <a:pt x="18000" y="6253"/>
                    </a:cubicBezTo>
                    <a:cubicBezTo>
                      <a:pt x="15120" y="4547"/>
                      <a:pt x="12240" y="2274"/>
                      <a:pt x="9360" y="1705"/>
                    </a:cubicBezTo>
                    <a:cubicBezTo>
                      <a:pt x="7920" y="1137"/>
                      <a:pt x="5760" y="568"/>
                      <a:pt x="3600" y="0"/>
                    </a:cubicBezTo>
                    <a:cubicBezTo>
                      <a:pt x="3600" y="568"/>
                      <a:pt x="3600" y="1137"/>
                      <a:pt x="3600" y="1705"/>
                    </a:cubicBezTo>
                    <a:cubicBezTo>
                      <a:pt x="3600" y="1705"/>
                      <a:pt x="3600" y="1705"/>
                      <a:pt x="3600" y="1705"/>
                    </a:cubicBezTo>
                    <a:cubicBezTo>
                      <a:pt x="3600" y="1705"/>
                      <a:pt x="2880" y="1705"/>
                      <a:pt x="2880" y="1705"/>
                    </a:cubicBezTo>
                    <a:cubicBezTo>
                      <a:pt x="2880" y="1705"/>
                      <a:pt x="2880" y="2274"/>
                      <a:pt x="2880" y="2274"/>
                    </a:cubicBezTo>
                    <a:cubicBezTo>
                      <a:pt x="2880" y="2274"/>
                      <a:pt x="2880" y="2274"/>
                      <a:pt x="2880" y="2274"/>
                    </a:cubicBezTo>
                    <a:cubicBezTo>
                      <a:pt x="2880" y="2274"/>
                      <a:pt x="2880" y="2274"/>
                      <a:pt x="2880" y="2274"/>
                    </a:cubicBezTo>
                    <a:cubicBezTo>
                      <a:pt x="2880" y="2274"/>
                      <a:pt x="2880" y="2274"/>
                      <a:pt x="2880" y="2274"/>
                    </a:cubicBezTo>
                    <a:cubicBezTo>
                      <a:pt x="2880" y="2274"/>
                      <a:pt x="2880" y="2842"/>
                      <a:pt x="2880" y="2842"/>
                    </a:cubicBezTo>
                    <a:cubicBezTo>
                      <a:pt x="2880" y="2842"/>
                      <a:pt x="2880" y="2842"/>
                      <a:pt x="2880" y="2842"/>
                    </a:cubicBezTo>
                    <a:cubicBezTo>
                      <a:pt x="2880" y="2842"/>
                      <a:pt x="2160" y="2842"/>
                      <a:pt x="2160" y="2842"/>
                    </a:cubicBezTo>
                    <a:cubicBezTo>
                      <a:pt x="2160" y="2842"/>
                      <a:pt x="2160" y="2842"/>
                      <a:pt x="2160" y="2842"/>
                    </a:cubicBezTo>
                    <a:cubicBezTo>
                      <a:pt x="1440" y="3411"/>
                      <a:pt x="0" y="6821"/>
                      <a:pt x="1440" y="9095"/>
                    </a:cubicBezTo>
                    <a:cubicBezTo>
                      <a:pt x="2880" y="11937"/>
                      <a:pt x="2880" y="17053"/>
                      <a:pt x="2160" y="18758"/>
                    </a:cubicBezTo>
                    <a:cubicBezTo>
                      <a:pt x="2160" y="18758"/>
                      <a:pt x="2160" y="18758"/>
                      <a:pt x="2160" y="18758"/>
                    </a:cubicBezTo>
                    <a:cubicBezTo>
                      <a:pt x="2160" y="18758"/>
                      <a:pt x="2160" y="18758"/>
                      <a:pt x="2160" y="18758"/>
                    </a:cubicBezTo>
                    <a:cubicBezTo>
                      <a:pt x="2160" y="18758"/>
                      <a:pt x="2160" y="18758"/>
                      <a:pt x="2160" y="18758"/>
                    </a:cubicBezTo>
                    <a:cubicBezTo>
                      <a:pt x="2160" y="18758"/>
                      <a:pt x="2160" y="18758"/>
                      <a:pt x="2160" y="18758"/>
                    </a:cubicBezTo>
                    <a:cubicBezTo>
                      <a:pt x="2160" y="18758"/>
                      <a:pt x="2160" y="18758"/>
                      <a:pt x="2160" y="18758"/>
                    </a:cubicBezTo>
                    <a:cubicBezTo>
                      <a:pt x="2160" y="18758"/>
                      <a:pt x="2160" y="18758"/>
                      <a:pt x="2160" y="19326"/>
                    </a:cubicBezTo>
                    <a:cubicBezTo>
                      <a:pt x="1440" y="19326"/>
                      <a:pt x="1440" y="19326"/>
                      <a:pt x="1440" y="19326"/>
                    </a:cubicBezTo>
                    <a:cubicBezTo>
                      <a:pt x="1440" y="19326"/>
                      <a:pt x="1440" y="19326"/>
                      <a:pt x="1440" y="19326"/>
                    </a:cubicBezTo>
                    <a:cubicBezTo>
                      <a:pt x="1440" y="19326"/>
                      <a:pt x="1440" y="19326"/>
                      <a:pt x="1440" y="19895"/>
                    </a:cubicBezTo>
                    <a:cubicBezTo>
                      <a:pt x="1440" y="19895"/>
                      <a:pt x="1440" y="19895"/>
                      <a:pt x="1440" y="19895"/>
                    </a:cubicBezTo>
                    <a:cubicBezTo>
                      <a:pt x="720" y="19895"/>
                      <a:pt x="720" y="20463"/>
                      <a:pt x="0" y="21032"/>
                    </a:cubicBezTo>
                    <a:cubicBezTo>
                      <a:pt x="0" y="21032"/>
                      <a:pt x="0" y="21032"/>
                      <a:pt x="720" y="21032"/>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20" name="Shape 4589"/>
              <p:cNvSpPr/>
              <p:nvPr/>
            </p:nvSpPr>
            <p:spPr>
              <a:xfrm>
                <a:off x="1258624" y="364938"/>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21600"/>
                      <a:pt x="0" y="21600"/>
                    </a:cubicBezTo>
                    <a:cubicBezTo>
                      <a:pt x="0" y="21600"/>
                      <a:pt x="2160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21" name="Shape 4590"/>
              <p:cNvSpPr/>
              <p:nvPr/>
            </p:nvSpPr>
            <p:spPr>
              <a:xfrm>
                <a:off x="1236718" y="391920"/>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22" name="Shape 4591"/>
              <p:cNvSpPr/>
              <p:nvPr/>
            </p:nvSpPr>
            <p:spPr>
              <a:xfrm>
                <a:off x="1167016" y="416975"/>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23" name="Shape 4592"/>
              <p:cNvSpPr/>
              <p:nvPr/>
            </p:nvSpPr>
            <p:spPr>
              <a:xfrm>
                <a:off x="1276548" y="345665"/>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24" name="Shape 4593"/>
              <p:cNvSpPr/>
              <p:nvPr/>
            </p:nvSpPr>
            <p:spPr>
              <a:xfrm>
                <a:off x="1250658" y="374574"/>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25" name="Shape 4594"/>
              <p:cNvSpPr/>
              <p:nvPr/>
            </p:nvSpPr>
            <p:spPr>
              <a:xfrm>
                <a:off x="1186931" y="420829"/>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26" name="Shape 4595"/>
              <p:cNvSpPr/>
              <p:nvPr/>
            </p:nvSpPr>
            <p:spPr>
              <a:xfrm>
                <a:off x="1242692" y="384211"/>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21600" y="21600"/>
                      <a:pt x="0" y="21600"/>
                    </a:cubicBezTo>
                    <a:cubicBezTo>
                      <a:pt x="21600" y="21600"/>
                      <a:pt x="21600" y="2160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27" name="Shape 4596"/>
              <p:cNvSpPr/>
              <p:nvPr/>
            </p:nvSpPr>
            <p:spPr>
              <a:xfrm>
                <a:off x="1180956" y="295555"/>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28" name="Shape 4597"/>
              <p:cNvSpPr/>
              <p:nvPr/>
            </p:nvSpPr>
            <p:spPr>
              <a:xfrm>
                <a:off x="1178965" y="301337"/>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29" name="Shape 4598"/>
              <p:cNvSpPr/>
              <p:nvPr/>
            </p:nvSpPr>
            <p:spPr>
              <a:xfrm>
                <a:off x="1180956" y="299410"/>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30" name="Shape 4599"/>
              <p:cNvSpPr/>
              <p:nvPr/>
            </p:nvSpPr>
            <p:spPr>
              <a:xfrm>
                <a:off x="1176973" y="403483"/>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31" name="Shape 4600"/>
              <p:cNvSpPr/>
              <p:nvPr/>
            </p:nvSpPr>
            <p:spPr>
              <a:xfrm>
                <a:off x="13133" y="470259"/>
                <a:ext cx="231014" cy="250549"/>
              </a:xfrm>
              <a:custGeom>
                <a:avLst/>
                <a:gdLst/>
                <a:ahLst/>
                <a:cxnLst>
                  <a:cxn ang="0">
                    <a:pos x="wd2" y="hd2"/>
                  </a:cxn>
                  <a:cxn ang="5400000">
                    <a:pos x="wd2" y="hd2"/>
                  </a:cxn>
                  <a:cxn ang="10800000">
                    <a:pos x="wd2" y="hd2"/>
                  </a:cxn>
                  <a:cxn ang="16200000">
                    <a:pos x="wd2" y="hd2"/>
                  </a:cxn>
                </a:cxnLst>
                <a:rect l="0" t="0" r="r" b="b"/>
                <a:pathLst>
                  <a:path w="21600" h="21600" extrusionOk="0">
                    <a:moveTo>
                      <a:pt x="18413" y="3494"/>
                    </a:moveTo>
                    <a:cubicBezTo>
                      <a:pt x="18059" y="3812"/>
                      <a:pt x="17351" y="4129"/>
                      <a:pt x="16643" y="4129"/>
                    </a:cubicBezTo>
                    <a:cubicBezTo>
                      <a:pt x="16289" y="4129"/>
                      <a:pt x="16289" y="3812"/>
                      <a:pt x="16289" y="3812"/>
                    </a:cubicBezTo>
                    <a:cubicBezTo>
                      <a:pt x="15934" y="3812"/>
                      <a:pt x="15934" y="3812"/>
                      <a:pt x="15934" y="3812"/>
                    </a:cubicBezTo>
                    <a:cubicBezTo>
                      <a:pt x="15580" y="3812"/>
                      <a:pt x="15580" y="3812"/>
                      <a:pt x="15226" y="3812"/>
                    </a:cubicBezTo>
                    <a:cubicBezTo>
                      <a:pt x="15226" y="3812"/>
                      <a:pt x="14872" y="3812"/>
                      <a:pt x="14518" y="3494"/>
                    </a:cubicBezTo>
                    <a:cubicBezTo>
                      <a:pt x="14164" y="3176"/>
                      <a:pt x="13456" y="2859"/>
                      <a:pt x="13102" y="2541"/>
                    </a:cubicBezTo>
                    <a:cubicBezTo>
                      <a:pt x="13102" y="2224"/>
                      <a:pt x="12748" y="1906"/>
                      <a:pt x="12393" y="1906"/>
                    </a:cubicBezTo>
                    <a:cubicBezTo>
                      <a:pt x="12393" y="1906"/>
                      <a:pt x="12039" y="1906"/>
                      <a:pt x="12039" y="1906"/>
                    </a:cubicBezTo>
                    <a:cubicBezTo>
                      <a:pt x="12039" y="1906"/>
                      <a:pt x="11685" y="1906"/>
                      <a:pt x="11685" y="1906"/>
                    </a:cubicBezTo>
                    <a:cubicBezTo>
                      <a:pt x="11685" y="1906"/>
                      <a:pt x="11685" y="1906"/>
                      <a:pt x="11331" y="1588"/>
                    </a:cubicBezTo>
                    <a:cubicBezTo>
                      <a:pt x="11331" y="1588"/>
                      <a:pt x="11331" y="1588"/>
                      <a:pt x="11331" y="1588"/>
                    </a:cubicBezTo>
                    <a:cubicBezTo>
                      <a:pt x="10977" y="1588"/>
                      <a:pt x="10977" y="1588"/>
                      <a:pt x="10623" y="1588"/>
                    </a:cubicBezTo>
                    <a:cubicBezTo>
                      <a:pt x="10623" y="1588"/>
                      <a:pt x="10623" y="1271"/>
                      <a:pt x="10623" y="1271"/>
                    </a:cubicBezTo>
                    <a:cubicBezTo>
                      <a:pt x="10269" y="1271"/>
                      <a:pt x="9915" y="1271"/>
                      <a:pt x="9915" y="953"/>
                    </a:cubicBezTo>
                    <a:cubicBezTo>
                      <a:pt x="9915" y="953"/>
                      <a:pt x="9915" y="953"/>
                      <a:pt x="9915" y="953"/>
                    </a:cubicBezTo>
                    <a:cubicBezTo>
                      <a:pt x="9561" y="953"/>
                      <a:pt x="9207" y="635"/>
                      <a:pt x="9207" y="635"/>
                    </a:cubicBezTo>
                    <a:cubicBezTo>
                      <a:pt x="9207" y="635"/>
                      <a:pt x="8852" y="635"/>
                      <a:pt x="8852" y="635"/>
                    </a:cubicBezTo>
                    <a:cubicBezTo>
                      <a:pt x="8852" y="318"/>
                      <a:pt x="8498" y="318"/>
                      <a:pt x="8498" y="318"/>
                    </a:cubicBezTo>
                    <a:cubicBezTo>
                      <a:pt x="8498" y="318"/>
                      <a:pt x="8144" y="318"/>
                      <a:pt x="8144" y="0"/>
                    </a:cubicBezTo>
                    <a:cubicBezTo>
                      <a:pt x="8144" y="0"/>
                      <a:pt x="8144" y="0"/>
                      <a:pt x="8144" y="0"/>
                    </a:cubicBezTo>
                    <a:cubicBezTo>
                      <a:pt x="8144" y="0"/>
                      <a:pt x="7790" y="318"/>
                      <a:pt x="7790" y="318"/>
                    </a:cubicBezTo>
                    <a:cubicBezTo>
                      <a:pt x="7082" y="953"/>
                      <a:pt x="5311" y="1271"/>
                      <a:pt x="4957" y="1271"/>
                    </a:cubicBezTo>
                    <a:cubicBezTo>
                      <a:pt x="4249" y="1271"/>
                      <a:pt x="4249" y="1588"/>
                      <a:pt x="4249" y="2859"/>
                    </a:cubicBezTo>
                    <a:cubicBezTo>
                      <a:pt x="4249" y="3176"/>
                      <a:pt x="4249" y="3176"/>
                      <a:pt x="4249" y="3176"/>
                    </a:cubicBezTo>
                    <a:cubicBezTo>
                      <a:pt x="4249" y="4129"/>
                      <a:pt x="3541" y="4447"/>
                      <a:pt x="3187" y="4765"/>
                    </a:cubicBezTo>
                    <a:cubicBezTo>
                      <a:pt x="2833" y="5082"/>
                      <a:pt x="2479" y="5400"/>
                      <a:pt x="2125" y="5718"/>
                    </a:cubicBezTo>
                    <a:cubicBezTo>
                      <a:pt x="2125" y="6035"/>
                      <a:pt x="2125" y="6035"/>
                      <a:pt x="2125" y="6353"/>
                    </a:cubicBezTo>
                    <a:cubicBezTo>
                      <a:pt x="2125" y="6988"/>
                      <a:pt x="1770" y="7306"/>
                      <a:pt x="1062" y="7941"/>
                    </a:cubicBezTo>
                    <a:cubicBezTo>
                      <a:pt x="354" y="7941"/>
                      <a:pt x="0" y="8259"/>
                      <a:pt x="0" y="8576"/>
                    </a:cubicBezTo>
                    <a:cubicBezTo>
                      <a:pt x="0" y="8894"/>
                      <a:pt x="0" y="9212"/>
                      <a:pt x="354" y="9529"/>
                    </a:cubicBezTo>
                    <a:cubicBezTo>
                      <a:pt x="1062" y="10482"/>
                      <a:pt x="708" y="11435"/>
                      <a:pt x="354" y="12071"/>
                    </a:cubicBezTo>
                    <a:cubicBezTo>
                      <a:pt x="354" y="12071"/>
                      <a:pt x="354" y="12071"/>
                      <a:pt x="0" y="12071"/>
                    </a:cubicBezTo>
                    <a:cubicBezTo>
                      <a:pt x="354" y="12388"/>
                      <a:pt x="354" y="12388"/>
                      <a:pt x="708" y="12388"/>
                    </a:cubicBezTo>
                    <a:cubicBezTo>
                      <a:pt x="1062" y="12706"/>
                      <a:pt x="1770" y="13024"/>
                      <a:pt x="2125" y="13341"/>
                    </a:cubicBezTo>
                    <a:cubicBezTo>
                      <a:pt x="2479" y="13659"/>
                      <a:pt x="2479" y="13659"/>
                      <a:pt x="2479" y="13659"/>
                    </a:cubicBezTo>
                    <a:cubicBezTo>
                      <a:pt x="2479" y="13659"/>
                      <a:pt x="2833" y="13659"/>
                      <a:pt x="2833" y="13659"/>
                    </a:cubicBezTo>
                    <a:cubicBezTo>
                      <a:pt x="2833" y="13659"/>
                      <a:pt x="3187" y="13341"/>
                      <a:pt x="3187" y="13341"/>
                    </a:cubicBezTo>
                    <a:cubicBezTo>
                      <a:pt x="3895" y="13341"/>
                      <a:pt x="3895" y="13659"/>
                      <a:pt x="4249" y="13976"/>
                    </a:cubicBezTo>
                    <a:cubicBezTo>
                      <a:pt x="4603" y="14612"/>
                      <a:pt x="4603" y="15247"/>
                      <a:pt x="4249" y="15882"/>
                    </a:cubicBezTo>
                    <a:cubicBezTo>
                      <a:pt x="3895" y="16518"/>
                      <a:pt x="3541" y="16835"/>
                      <a:pt x="2833" y="17153"/>
                    </a:cubicBezTo>
                    <a:cubicBezTo>
                      <a:pt x="2833" y="17153"/>
                      <a:pt x="2833" y="17153"/>
                      <a:pt x="2833" y="17153"/>
                    </a:cubicBezTo>
                    <a:cubicBezTo>
                      <a:pt x="2833" y="17153"/>
                      <a:pt x="3187" y="17471"/>
                      <a:pt x="3187" y="17471"/>
                    </a:cubicBezTo>
                    <a:cubicBezTo>
                      <a:pt x="3187" y="17788"/>
                      <a:pt x="3187" y="17788"/>
                      <a:pt x="3187" y="17788"/>
                    </a:cubicBezTo>
                    <a:cubicBezTo>
                      <a:pt x="3187" y="17788"/>
                      <a:pt x="3187" y="18106"/>
                      <a:pt x="3187" y="18106"/>
                    </a:cubicBezTo>
                    <a:cubicBezTo>
                      <a:pt x="3187" y="18106"/>
                      <a:pt x="3187" y="18106"/>
                      <a:pt x="3187" y="18106"/>
                    </a:cubicBezTo>
                    <a:cubicBezTo>
                      <a:pt x="3187" y="18424"/>
                      <a:pt x="3187" y="18424"/>
                      <a:pt x="3187" y="18424"/>
                    </a:cubicBezTo>
                    <a:cubicBezTo>
                      <a:pt x="3187" y="18424"/>
                      <a:pt x="3187" y="18424"/>
                      <a:pt x="3187" y="18424"/>
                    </a:cubicBezTo>
                    <a:cubicBezTo>
                      <a:pt x="3187" y="18741"/>
                      <a:pt x="2833" y="18741"/>
                      <a:pt x="2833" y="18741"/>
                    </a:cubicBezTo>
                    <a:cubicBezTo>
                      <a:pt x="2833" y="19059"/>
                      <a:pt x="2479" y="19059"/>
                      <a:pt x="2479" y="19376"/>
                    </a:cubicBezTo>
                    <a:cubicBezTo>
                      <a:pt x="2479" y="19376"/>
                      <a:pt x="2479" y="19376"/>
                      <a:pt x="2479" y="19376"/>
                    </a:cubicBezTo>
                    <a:cubicBezTo>
                      <a:pt x="2479" y="19376"/>
                      <a:pt x="2479" y="19694"/>
                      <a:pt x="2833" y="19694"/>
                    </a:cubicBezTo>
                    <a:cubicBezTo>
                      <a:pt x="3187" y="20012"/>
                      <a:pt x="3541" y="20012"/>
                      <a:pt x="3895" y="20012"/>
                    </a:cubicBezTo>
                    <a:cubicBezTo>
                      <a:pt x="3895" y="20012"/>
                      <a:pt x="4249" y="20012"/>
                      <a:pt x="4603" y="20012"/>
                    </a:cubicBezTo>
                    <a:cubicBezTo>
                      <a:pt x="4957" y="20012"/>
                      <a:pt x="5666" y="20012"/>
                      <a:pt x="6020" y="20647"/>
                    </a:cubicBezTo>
                    <a:cubicBezTo>
                      <a:pt x="6020" y="20965"/>
                      <a:pt x="6374" y="20965"/>
                      <a:pt x="6374" y="20965"/>
                    </a:cubicBezTo>
                    <a:cubicBezTo>
                      <a:pt x="6374" y="21282"/>
                      <a:pt x="6374" y="21282"/>
                      <a:pt x="6374" y="21282"/>
                    </a:cubicBezTo>
                    <a:cubicBezTo>
                      <a:pt x="6374" y="21282"/>
                      <a:pt x="6728" y="21282"/>
                      <a:pt x="6728" y="21282"/>
                    </a:cubicBezTo>
                    <a:cubicBezTo>
                      <a:pt x="6728" y="21282"/>
                      <a:pt x="6728" y="21282"/>
                      <a:pt x="6728" y="21600"/>
                    </a:cubicBezTo>
                    <a:cubicBezTo>
                      <a:pt x="6728" y="21600"/>
                      <a:pt x="6728" y="21600"/>
                      <a:pt x="6728" y="21600"/>
                    </a:cubicBezTo>
                    <a:cubicBezTo>
                      <a:pt x="6728" y="21600"/>
                      <a:pt x="6728" y="21600"/>
                      <a:pt x="6728" y="21600"/>
                    </a:cubicBezTo>
                    <a:cubicBezTo>
                      <a:pt x="7082" y="21600"/>
                      <a:pt x="7082" y="21600"/>
                      <a:pt x="7082" y="21600"/>
                    </a:cubicBezTo>
                    <a:cubicBezTo>
                      <a:pt x="7082" y="21600"/>
                      <a:pt x="7082" y="21600"/>
                      <a:pt x="7082" y="21282"/>
                    </a:cubicBezTo>
                    <a:cubicBezTo>
                      <a:pt x="7082" y="21282"/>
                      <a:pt x="7082" y="21282"/>
                      <a:pt x="7082" y="21282"/>
                    </a:cubicBezTo>
                    <a:cubicBezTo>
                      <a:pt x="7436" y="21282"/>
                      <a:pt x="7436" y="21282"/>
                      <a:pt x="7436" y="20965"/>
                    </a:cubicBezTo>
                    <a:cubicBezTo>
                      <a:pt x="7436" y="20965"/>
                      <a:pt x="7436" y="20965"/>
                      <a:pt x="7790" y="20647"/>
                    </a:cubicBezTo>
                    <a:cubicBezTo>
                      <a:pt x="7790" y="20012"/>
                      <a:pt x="8144" y="19694"/>
                      <a:pt x="8144" y="19059"/>
                    </a:cubicBezTo>
                    <a:cubicBezTo>
                      <a:pt x="9207" y="17153"/>
                      <a:pt x="9915" y="14929"/>
                      <a:pt x="11685" y="14612"/>
                    </a:cubicBezTo>
                    <a:cubicBezTo>
                      <a:pt x="12039" y="14612"/>
                      <a:pt x="12039" y="14294"/>
                      <a:pt x="12393" y="14294"/>
                    </a:cubicBezTo>
                    <a:cubicBezTo>
                      <a:pt x="14518" y="13976"/>
                      <a:pt x="17351" y="13024"/>
                      <a:pt x="19121" y="11118"/>
                    </a:cubicBezTo>
                    <a:cubicBezTo>
                      <a:pt x="20184" y="9529"/>
                      <a:pt x="20538" y="8894"/>
                      <a:pt x="20538" y="8576"/>
                    </a:cubicBezTo>
                    <a:cubicBezTo>
                      <a:pt x="20538" y="7941"/>
                      <a:pt x="20892" y="7624"/>
                      <a:pt x="21600" y="7306"/>
                    </a:cubicBezTo>
                    <a:cubicBezTo>
                      <a:pt x="21600" y="6988"/>
                      <a:pt x="21600" y="6988"/>
                      <a:pt x="21600" y="6988"/>
                    </a:cubicBezTo>
                    <a:cubicBezTo>
                      <a:pt x="21600" y="6988"/>
                      <a:pt x="21600" y="6671"/>
                      <a:pt x="21246" y="6353"/>
                    </a:cubicBezTo>
                    <a:cubicBezTo>
                      <a:pt x="21246" y="6353"/>
                      <a:pt x="21246" y="6353"/>
                      <a:pt x="21246" y="6353"/>
                    </a:cubicBezTo>
                    <a:cubicBezTo>
                      <a:pt x="21246" y="6353"/>
                      <a:pt x="21246" y="6353"/>
                      <a:pt x="20892" y="6035"/>
                    </a:cubicBezTo>
                    <a:cubicBezTo>
                      <a:pt x="20892" y="6035"/>
                      <a:pt x="20892" y="6035"/>
                      <a:pt x="20892" y="6035"/>
                    </a:cubicBezTo>
                    <a:cubicBezTo>
                      <a:pt x="20538" y="5718"/>
                      <a:pt x="20538" y="5718"/>
                      <a:pt x="20538" y="5718"/>
                    </a:cubicBezTo>
                    <a:cubicBezTo>
                      <a:pt x="20184" y="5082"/>
                      <a:pt x="20184" y="5082"/>
                      <a:pt x="20184" y="5082"/>
                    </a:cubicBezTo>
                    <a:cubicBezTo>
                      <a:pt x="19475" y="4765"/>
                      <a:pt x="18767" y="3812"/>
                      <a:pt x="18413" y="349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32" name="Shape 4601"/>
              <p:cNvSpPr/>
              <p:nvPr/>
            </p:nvSpPr>
            <p:spPr>
              <a:xfrm>
                <a:off x="176436" y="509485"/>
                <a:ext cx="7967"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33" name="Shape 4602"/>
              <p:cNvSpPr/>
              <p:nvPr/>
            </p:nvSpPr>
            <p:spPr>
              <a:xfrm>
                <a:off x="188385" y="508805"/>
                <a:ext cx="23899" cy="77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00" y="10800"/>
                      <a:pt x="7200" y="21600"/>
                      <a:pt x="0" y="10800"/>
                    </a:cubicBezTo>
                    <a:cubicBezTo>
                      <a:pt x="0" y="10800"/>
                      <a:pt x="0" y="21600"/>
                      <a:pt x="3600" y="21600"/>
                    </a:cubicBezTo>
                    <a:cubicBezTo>
                      <a:pt x="10800" y="21600"/>
                      <a:pt x="18000" y="1080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34" name="Shape 4603"/>
              <p:cNvSpPr/>
              <p:nvPr/>
            </p:nvSpPr>
            <p:spPr>
              <a:xfrm>
                <a:off x="137414" y="486357"/>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35" name="Shape 4604"/>
              <p:cNvSpPr/>
              <p:nvPr/>
            </p:nvSpPr>
            <p:spPr>
              <a:xfrm>
                <a:off x="125465" y="480575"/>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36" name="Shape 4605"/>
              <p:cNvSpPr/>
              <p:nvPr/>
            </p:nvSpPr>
            <p:spPr>
              <a:xfrm>
                <a:off x="107541" y="470939"/>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37" name="Shape 4606"/>
              <p:cNvSpPr/>
              <p:nvPr/>
            </p:nvSpPr>
            <p:spPr>
              <a:xfrm>
                <a:off x="99575" y="469011"/>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21600"/>
                      <a:pt x="0" y="216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38" name="Shape 4607"/>
              <p:cNvSpPr/>
              <p:nvPr/>
            </p:nvSpPr>
            <p:spPr>
              <a:xfrm>
                <a:off x="45805" y="677159"/>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39" name="Shape 4608"/>
              <p:cNvSpPr/>
              <p:nvPr/>
            </p:nvSpPr>
            <p:spPr>
              <a:xfrm>
                <a:off x="238980" y="543496"/>
                <a:ext cx="6351" cy="1156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4400"/>
                      <a:pt x="21600" y="14400"/>
                      <a:pt x="21600" y="14400"/>
                    </a:cubicBezTo>
                    <a:cubicBezTo>
                      <a:pt x="21600" y="14400"/>
                      <a:pt x="21600" y="7200"/>
                      <a:pt x="0" y="0"/>
                    </a:cubicBezTo>
                    <a:cubicBezTo>
                      <a:pt x="21600" y="7200"/>
                      <a:pt x="21600" y="14400"/>
                      <a:pt x="21600" y="14400"/>
                    </a:cubicBezTo>
                    <a:cubicBezTo>
                      <a:pt x="21600" y="14400"/>
                      <a:pt x="21600" y="144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40" name="Shape 4609"/>
              <p:cNvSpPr/>
              <p:nvPr/>
            </p:nvSpPr>
            <p:spPr>
              <a:xfrm>
                <a:off x="43814" y="665595"/>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0" y="0"/>
                      <a:pt x="0" y="0"/>
                    </a:cubicBezTo>
                    <a:cubicBezTo>
                      <a:pt x="0" y="0"/>
                      <a:pt x="216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41" name="Shape 4610"/>
              <p:cNvSpPr/>
              <p:nvPr/>
            </p:nvSpPr>
            <p:spPr>
              <a:xfrm>
                <a:off x="83643" y="717632"/>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42" name="Shape 4611"/>
              <p:cNvSpPr/>
              <p:nvPr/>
            </p:nvSpPr>
            <p:spPr>
              <a:xfrm>
                <a:off x="45805" y="673305"/>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43" name="Shape 4612"/>
              <p:cNvSpPr/>
              <p:nvPr/>
            </p:nvSpPr>
            <p:spPr>
              <a:xfrm>
                <a:off x="43814" y="681014"/>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21600" y="21600"/>
                      <a:pt x="21600" y="0"/>
                    </a:cubicBezTo>
                    <a:cubicBezTo>
                      <a:pt x="21600" y="2160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44" name="Shape 4613"/>
              <p:cNvSpPr/>
              <p:nvPr/>
            </p:nvSpPr>
            <p:spPr>
              <a:xfrm>
                <a:off x="234997" y="538394"/>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21600"/>
                      <a:pt x="21600" y="21600"/>
                      <a:pt x="21600" y="21600"/>
                    </a:cubicBezTo>
                    <a:cubicBezTo>
                      <a:pt x="21600" y="21600"/>
                      <a:pt x="21600" y="2160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45" name="Shape 4614"/>
              <p:cNvSpPr/>
              <p:nvPr/>
            </p:nvSpPr>
            <p:spPr>
              <a:xfrm>
                <a:off x="79660" y="713778"/>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46" name="Shape 4615"/>
              <p:cNvSpPr/>
              <p:nvPr/>
            </p:nvSpPr>
            <p:spPr>
              <a:xfrm>
                <a:off x="231014" y="528078"/>
                <a:ext cx="6351" cy="1156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0800" y="14400"/>
                      <a:pt x="10800" y="7200"/>
                      <a:pt x="0" y="7200"/>
                    </a:cubicBezTo>
                    <a:cubicBezTo>
                      <a:pt x="0" y="7200"/>
                      <a:pt x="0" y="7200"/>
                      <a:pt x="0" y="0"/>
                    </a:cubicBezTo>
                    <a:cubicBezTo>
                      <a:pt x="10800" y="14400"/>
                      <a:pt x="10800" y="14400"/>
                      <a:pt x="10800" y="14400"/>
                    </a:cubicBezTo>
                    <a:cubicBezTo>
                      <a:pt x="10800" y="14400"/>
                      <a:pt x="10800" y="144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47" name="Shape 4616"/>
              <p:cNvSpPr/>
              <p:nvPr/>
            </p:nvSpPr>
            <p:spPr>
              <a:xfrm>
                <a:off x="75677" y="707996"/>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0" y="21600"/>
                      <a:pt x="0" y="0"/>
                    </a:cubicBezTo>
                    <a:cubicBezTo>
                      <a:pt x="0" y="21600"/>
                      <a:pt x="216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48" name="Shape 4617"/>
              <p:cNvSpPr/>
              <p:nvPr/>
            </p:nvSpPr>
            <p:spPr>
              <a:xfrm>
                <a:off x="91609" y="707996"/>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21600"/>
                      <a:pt x="0" y="21600"/>
                      <a:pt x="0" y="21600"/>
                    </a:cubicBezTo>
                    <a:cubicBezTo>
                      <a:pt x="0" y="21600"/>
                      <a:pt x="0" y="2160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49" name="Shape 4618"/>
              <p:cNvSpPr/>
              <p:nvPr/>
            </p:nvSpPr>
            <p:spPr>
              <a:xfrm>
                <a:off x="849560" y="73237"/>
                <a:ext cx="23899" cy="15419"/>
              </a:xfrm>
              <a:custGeom>
                <a:avLst/>
                <a:gdLst/>
                <a:ahLst/>
                <a:cxnLst>
                  <a:cxn ang="0">
                    <a:pos x="wd2" y="hd2"/>
                  </a:cxn>
                  <a:cxn ang="5400000">
                    <a:pos x="wd2" y="hd2"/>
                  </a:cxn>
                  <a:cxn ang="10800000">
                    <a:pos x="wd2" y="hd2"/>
                  </a:cxn>
                  <a:cxn ang="16200000">
                    <a:pos x="wd2" y="hd2"/>
                  </a:cxn>
                </a:cxnLst>
                <a:rect l="0" t="0" r="r" b="b"/>
                <a:pathLst>
                  <a:path w="21600" h="21600" extrusionOk="0">
                    <a:moveTo>
                      <a:pt x="21600" y="16200"/>
                    </a:moveTo>
                    <a:cubicBezTo>
                      <a:pt x="21600" y="10800"/>
                      <a:pt x="18514" y="5400"/>
                      <a:pt x="15429" y="0"/>
                    </a:cubicBezTo>
                    <a:cubicBezTo>
                      <a:pt x="15429" y="0"/>
                      <a:pt x="15429" y="0"/>
                      <a:pt x="12343" y="0"/>
                    </a:cubicBezTo>
                    <a:cubicBezTo>
                      <a:pt x="9257" y="0"/>
                      <a:pt x="6171" y="0"/>
                      <a:pt x="3086" y="0"/>
                    </a:cubicBezTo>
                    <a:cubicBezTo>
                      <a:pt x="3086" y="5400"/>
                      <a:pt x="3086" y="16200"/>
                      <a:pt x="3086" y="21600"/>
                    </a:cubicBezTo>
                    <a:cubicBezTo>
                      <a:pt x="3086" y="21600"/>
                      <a:pt x="0" y="21600"/>
                      <a:pt x="0" y="21600"/>
                    </a:cubicBezTo>
                    <a:cubicBezTo>
                      <a:pt x="6171" y="21600"/>
                      <a:pt x="15429" y="21600"/>
                      <a:pt x="18514" y="16200"/>
                    </a:cubicBezTo>
                    <a:cubicBezTo>
                      <a:pt x="21600" y="16200"/>
                      <a:pt x="21600" y="16200"/>
                      <a:pt x="21600" y="162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grpSp>
        <p:grpSp>
          <p:nvGrpSpPr>
            <p:cNvPr id="116" name="Group 4711"/>
            <p:cNvGrpSpPr/>
            <p:nvPr/>
          </p:nvGrpSpPr>
          <p:grpSpPr>
            <a:xfrm>
              <a:off x="-1" y="35078"/>
              <a:ext cx="4962533" cy="4409262"/>
              <a:chOff x="0" y="0"/>
              <a:chExt cx="4962532" cy="4409261"/>
            </a:xfrm>
            <a:grpFill/>
          </p:grpSpPr>
          <p:sp>
            <p:nvSpPr>
              <p:cNvPr id="121" name="Shape 4620"/>
              <p:cNvSpPr/>
              <p:nvPr/>
            </p:nvSpPr>
            <p:spPr>
              <a:xfrm>
                <a:off x="3361642" y="4120168"/>
                <a:ext cx="75679" cy="38547"/>
              </a:xfrm>
              <a:custGeom>
                <a:avLst/>
                <a:gdLst/>
                <a:ahLst/>
                <a:cxnLst>
                  <a:cxn ang="0">
                    <a:pos x="wd2" y="hd2"/>
                  </a:cxn>
                  <a:cxn ang="5400000">
                    <a:pos x="wd2" y="hd2"/>
                  </a:cxn>
                  <a:cxn ang="10800000">
                    <a:pos x="wd2" y="hd2"/>
                  </a:cxn>
                  <a:cxn ang="16200000">
                    <a:pos x="wd2" y="hd2"/>
                  </a:cxn>
                </a:cxnLst>
                <a:rect l="0" t="0" r="r" b="b"/>
                <a:pathLst>
                  <a:path w="21600" h="21600" extrusionOk="0">
                    <a:moveTo>
                      <a:pt x="4320" y="1964"/>
                    </a:moveTo>
                    <a:cubicBezTo>
                      <a:pt x="4320" y="1964"/>
                      <a:pt x="4320" y="1964"/>
                      <a:pt x="4320" y="1964"/>
                    </a:cubicBezTo>
                    <a:cubicBezTo>
                      <a:pt x="4320" y="1964"/>
                      <a:pt x="3240" y="3927"/>
                      <a:pt x="2160" y="3927"/>
                    </a:cubicBezTo>
                    <a:cubicBezTo>
                      <a:pt x="2160" y="3927"/>
                      <a:pt x="2160" y="3927"/>
                      <a:pt x="2160" y="3927"/>
                    </a:cubicBezTo>
                    <a:cubicBezTo>
                      <a:pt x="2160" y="5891"/>
                      <a:pt x="2160" y="5891"/>
                      <a:pt x="1080" y="5891"/>
                    </a:cubicBezTo>
                    <a:cubicBezTo>
                      <a:pt x="1080" y="5891"/>
                      <a:pt x="1080" y="5891"/>
                      <a:pt x="1080" y="5891"/>
                    </a:cubicBezTo>
                    <a:cubicBezTo>
                      <a:pt x="1080" y="7855"/>
                      <a:pt x="0" y="7855"/>
                      <a:pt x="0" y="9818"/>
                    </a:cubicBezTo>
                    <a:cubicBezTo>
                      <a:pt x="0" y="9818"/>
                      <a:pt x="0" y="9818"/>
                      <a:pt x="0" y="9818"/>
                    </a:cubicBezTo>
                    <a:cubicBezTo>
                      <a:pt x="5400" y="15709"/>
                      <a:pt x="16200" y="21600"/>
                      <a:pt x="19440" y="21600"/>
                    </a:cubicBezTo>
                    <a:cubicBezTo>
                      <a:pt x="20520" y="21600"/>
                      <a:pt x="20520" y="19636"/>
                      <a:pt x="21600" y="19636"/>
                    </a:cubicBezTo>
                    <a:cubicBezTo>
                      <a:pt x="21600" y="19636"/>
                      <a:pt x="21600" y="19636"/>
                      <a:pt x="21600" y="19636"/>
                    </a:cubicBezTo>
                    <a:cubicBezTo>
                      <a:pt x="21600" y="17673"/>
                      <a:pt x="21600" y="17673"/>
                      <a:pt x="21600" y="17673"/>
                    </a:cubicBezTo>
                    <a:cubicBezTo>
                      <a:pt x="21600" y="17673"/>
                      <a:pt x="21600" y="15709"/>
                      <a:pt x="21600" y="15709"/>
                    </a:cubicBezTo>
                    <a:cubicBezTo>
                      <a:pt x="21600" y="15709"/>
                      <a:pt x="21600" y="15709"/>
                      <a:pt x="21600" y="15709"/>
                    </a:cubicBezTo>
                    <a:cubicBezTo>
                      <a:pt x="21600" y="15709"/>
                      <a:pt x="21600" y="13745"/>
                      <a:pt x="21600" y="13745"/>
                    </a:cubicBezTo>
                    <a:cubicBezTo>
                      <a:pt x="21600" y="13745"/>
                      <a:pt x="21600" y="13745"/>
                      <a:pt x="21600" y="13745"/>
                    </a:cubicBezTo>
                    <a:cubicBezTo>
                      <a:pt x="21600" y="13745"/>
                      <a:pt x="21600" y="11782"/>
                      <a:pt x="21600" y="11782"/>
                    </a:cubicBezTo>
                    <a:cubicBezTo>
                      <a:pt x="21600" y="11782"/>
                      <a:pt x="21600" y="11782"/>
                      <a:pt x="21600" y="11782"/>
                    </a:cubicBezTo>
                    <a:cubicBezTo>
                      <a:pt x="21600" y="11782"/>
                      <a:pt x="21600" y="11782"/>
                      <a:pt x="21600" y="11782"/>
                    </a:cubicBezTo>
                    <a:cubicBezTo>
                      <a:pt x="21600" y="11782"/>
                      <a:pt x="21600" y="11782"/>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0520" y="9818"/>
                      <a:pt x="19440" y="9818"/>
                    </a:cubicBezTo>
                    <a:cubicBezTo>
                      <a:pt x="18360" y="9818"/>
                      <a:pt x="18360" y="9818"/>
                      <a:pt x="18360" y="9818"/>
                    </a:cubicBezTo>
                    <a:cubicBezTo>
                      <a:pt x="16200" y="9818"/>
                      <a:pt x="12960" y="9818"/>
                      <a:pt x="8640" y="3927"/>
                    </a:cubicBezTo>
                    <a:cubicBezTo>
                      <a:pt x="8640" y="3927"/>
                      <a:pt x="7560" y="3927"/>
                      <a:pt x="7560" y="1964"/>
                    </a:cubicBezTo>
                    <a:cubicBezTo>
                      <a:pt x="6480" y="1964"/>
                      <a:pt x="6480" y="1964"/>
                      <a:pt x="6480" y="1964"/>
                    </a:cubicBezTo>
                    <a:cubicBezTo>
                      <a:pt x="6480" y="1964"/>
                      <a:pt x="5400" y="1964"/>
                      <a:pt x="5400" y="0"/>
                    </a:cubicBezTo>
                    <a:cubicBezTo>
                      <a:pt x="5400" y="1964"/>
                      <a:pt x="5400" y="1964"/>
                      <a:pt x="4320" y="1964"/>
                    </a:cubicBezTo>
                    <a:cubicBezTo>
                      <a:pt x="4320" y="1964"/>
                      <a:pt x="4320" y="1964"/>
                      <a:pt x="4320" y="196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22" name="Shape 4621"/>
              <p:cNvSpPr/>
              <p:nvPr/>
            </p:nvSpPr>
            <p:spPr>
              <a:xfrm>
                <a:off x="3393506" y="4050785"/>
                <a:ext cx="238980" cy="115640"/>
              </a:xfrm>
              <a:custGeom>
                <a:avLst/>
                <a:gdLst/>
                <a:ahLst/>
                <a:cxnLst>
                  <a:cxn ang="0">
                    <a:pos x="wd2" y="hd2"/>
                  </a:cxn>
                  <a:cxn ang="5400000">
                    <a:pos x="wd2" y="hd2"/>
                  </a:cxn>
                  <a:cxn ang="10800000">
                    <a:pos x="wd2" y="hd2"/>
                  </a:cxn>
                  <a:cxn ang="16200000">
                    <a:pos x="wd2" y="hd2"/>
                  </a:cxn>
                </a:cxnLst>
                <a:rect l="0" t="0" r="r" b="b"/>
                <a:pathLst>
                  <a:path w="21600" h="21600" extrusionOk="0">
                    <a:moveTo>
                      <a:pt x="20571" y="4725"/>
                    </a:moveTo>
                    <a:cubicBezTo>
                      <a:pt x="19543" y="4050"/>
                      <a:pt x="18514" y="3375"/>
                      <a:pt x="17829" y="2025"/>
                    </a:cubicBezTo>
                    <a:cubicBezTo>
                      <a:pt x="17143" y="675"/>
                      <a:pt x="16114" y="0"/>
                      <a:pt x="14743" y="0"/>
                    </a:cubicBezTo>
                    <a:cubicBezTo>
                      <a:pt x="12686" y="0"/>
                      <a:pt x="10629" y="1350"/>
                      <a:pt x="10286" y="2025"/>
                    </a:cubicBezTo>
                    <a:cubicBezTo>
                      <a:pt x="9257" y="2700"/>
                      <a:pt x="7886" y="2700"/>
                      <a:pt x="6857" y="2025"/>
                    </a:cubicBezTo>
                    <a:cubicBezTo>
                      <a:pt x="5486" y="2025"/>
                      <a:pt x="4114" y="1350"/>
                      <a:pt x="3086" y="2700"/>
                    </a:cubicBezTo>
                    <a:cubicBezTo>
                      <a:pt x="3086" y="3375"/>
                      <a:pt x="2743" y="3375"/>
                      <a:pt x="2400" y="4050"/>
                    </a:cubicBezTo>
                    <a:cubicBezTo>
                      <a:pt x="2400" y="4050"/>
                      <a:pt x="2400" y="4725"/>
                      <a:pt x="2057" y="4725"/>
                    </a:cubicBezTo>
                    <a:cubicBezTo>
                      <a:pt x="1714" y="5400"/>
                      <a:pt x="1371" y="6075"/>
                      <a:pt x="1029" y="6750"/>
                    </a:cubicBezTo>
                    <a:cubicBezTo>
                      <a:pt x="343" y="8100"/>
                      <a:pt x="0" y="9450"/>
                      <a:pt x="0" y="10125"/>
                    </a:cubicBezTo>
                    <a:cubicBezTo>
                      <a:pt x="0" y="10800"/>
                      <a:pt x="0" y="10800"/>
                      <a:pt x="0" y="10800"/>
                    </a:cubicBezTo>
                    <a:cubicBezTo>
                      <a:pt x="0" y="10800"/>
                      <a:pt x="0" y="10800"/>
                      <a:pt x="0" y="11475"/>
                    </a:cubicBezTo>
                    <a:cubicBezTo>
                      <a:pt x="0" y="11475"/>
                      <a:pt x="0" y="11475"/>
                      <a:pt x="343" y="11475"/>
                    </a:cubicBezTo>
                    <a:cubicBezTo>
                      <a:pt x="343" y="11475"/>
                      <a:pt x="686" y="12150"/>
                      <a:pt x="1029" y="12150"/>
                    </a:cubicBezTo>
                    <a:cubicBezTo>
                      <a:pt x="1714" y="12825"/>
                      <a:pt x="2400" y="13500"/>
                      <a:pt x="3086" y="13500"/>
                    </a:cubicBezTo>
                    <a:cubicBezTo>
                      <a:pt x="3429" y="13500"/>
                      <a:pt x="3429" y="13500"/>
                      <a:pt x="3429" y="13500"/>
                    </a:cubicBezTo>
                    <a:cubicBezTo>
                      <a:pt x="4114" y="13500"/>
                      <a:pt x="4800" y="13500"/>
                      <a:pt x="5486" y="14850"/>
                    </a:cubicBezTo>
                    <a:cubicBezTo>
                      <a:pt x="5486" y="14850"/>
                      <a:pt x="5486" y="14850"/>
                      <a:pt x="5486" y="14850"/>
                    </a:cubicBezTo>
                    <a:cubicBezTo>
                      <a:pt x="5486" y="14850"/>
                      <a:pt x="5486" y="14850"/>
                      <a:pt x="5486" y="15525"/>
                    </a:cubicBezTo>
                    <a:cubicBezTo>
                      <a:pt x="5486" y="15525"/>
                      <a:pt x="5486" y="15525"/>
                      <a:pt x="5486" y="15525"/>
                    </a:cubicBezTo>
                    <a:cubicBezTo>
                      <a:pt x="5486" y="16200"/>
                      <a:pt x="5486" y="16200"/>
                      <a:pt x="5486" y="16200"/>
                    </a:cubicBezTo>
                    <a:cubicBezTo>
                      <a:pt x="5486" y="16200"/>
                      <a:pt x="5486" y="16875"/>
                      <a:pt x="5486" y="16875"/>
                    </a:cubicBezTo>
                    <a:cubicBezTo>
                      <a:pt x="5486" y="16875"/>
                      <a:pt x="5486" y="16875"/>
                      <a:pt x="5486" y="16875"/>
                    </a:cubicBezTo>
                    <a:cubicBezTo>
                      <a:pt x="5486" y="17550"/>
                      <a:pt x="5486" y="18225"/>
                      <a:pt x="5486" y="18225"/>
                    </a:cubicBezTo>
                    <a:cubicBezTo>
                      <a:pt x="5486" y="18225"/>
                      <a:pt x="5486" y="18225"/>
                      <a:pt x="5486" y="18225"/>
                    </a:cubicBezTo>
                    <a:cubicBezTo>
                      <a:pt x="5829" y="18900"/>
                      <a:pt x="6171" y="18900"/>
                      <a:pt x="6171" y="19575"/>
                    </a:cubicBezTo>
                    <a:cubicBezTo>
                      <a:pt x="6857" y="20250"/>
                      <a:pt x="6857" y="20925"/>
                      <a:pt x="6857" y="21600"/>
                    </a:cubicBezTo>
                    <a:cubicBezTo>
                      <a:pt x="7200" y="21600"/>
                      <a:pt x="7200" y="21600"/>
                      <a:pt x="7200" y="21600"/>
                    </a:cubicBezTo>
                    <a:cubicBezTo>
                      <a:pt x="7543" y="20925"/>
                      <a:pt x="7886" y="20250"/>
                      <a:pt x="8229" y="20250"/>
                    </a:cubicBezTo>
                    <a:cubicBezTo>
                      <a:pt x="8229" y="20250"/>
                      <a:pt x="8229" y="19575"/>
                      <a:pt x="8229" y="19575"/>
                    </a:cubicBezTo>
                    <a:cubicBezTo>
                      <a:pt x="7886" y="18900"/>
                      <a:pt x="7886" y="17550"/>
                      <a:pt x="8229" y="16200"/>
                    </a:cubicBezTo>
                    <a:cubicBezTo>
                      <a:pt x="8571" y="14850"/>
                      <a:pt x="9257" y="14175"/>
                      <a:pt x="9943" y="14175"/>
                    </a:cubicBezTo>
                    <a:cubicBezTo>
                      <a:pt x="12343" y="14175"/>
                      <a:pt x="13371" y="13500"/>
                      <a:pt x="13714" y="12150"/>
                    </a:cubicBezTo>
                    <a:cubicBezTo>
                      <a:pt x="13714" y="10125"/>
                      <a:pt x="14743" y="8775"/>
                      <a:pt x="16114" y="8775"/>
                    </a:cubicBezTo>
                    <a:cubicBezTo>
                      <a:pt x="16457" y="8775"/>
                      <a:pt x="16800" y="8775"/>
                      <a:pt x="17143" y="8775"/>
                    </a:cubicBezTo>
                    <a:cubicBezTo>
                      <a:pt x="17486" y="9450"/>
                      <a:pt x="17829" y="9450"/>
                      <a:pt x="17829" y="9450"/>
                    </a:cubicBezTo>
                    <a:cubicBezTo>
                      <a:pt x="18171" y="9450"/>
                      <a:pt x="18514" y="8775"/>
                      <a:pt x="18514" y="8100"/>
                    </a:cubicBezTo>
                    <a:cubicBezTo>
                      <a:pt x="18857" y="8100"/>
                      <a:pt x="18857" y="8100"/>
                      <a:pt x="19200" y="7425"/>
                    </a:cubicBezTo>
                    <a:cubicBezTo>
                      <a:pt x="19200" y="7425"/>
                      <a:pt x="19200" y="7425"/>
                      <a:pt x="19200" y="7425"/>
                    </a:cubicBezTo>
                    <a:cubicBezTo>
                      <a:pt x="19543" y="7425"/>
                      <a:pt x="19543" y="7425"/>
                      <a:pt x="19886" y="6750"/>
                    </a:cubicBezTo>
                    <a:cubicBezTo>
                      <a:pt x="19886" y="6750"/>
                      <a:pt x="19886" y="6750"/>
                      <a:pt x="19886" y="6750"/>
                    </a:cubicBezTo>
                    <a:cubicBezTo>
                      <a:pt x="20229" y="6750"/>
                      <a:pt x="20571" y="6750"/>
                      <a:pt x="20571" y="6075"/>
                    </a:cubicBezTo>
                    <a:cubicBezTo>
                      <a:pt x="20571" y="6075"/>
                      <a:pt x="20571" y="6075"/>
                      <a:pt x="20914" y="6075"/>
                    </a:cubicBezTo>
                    <a:cubicBezTo>
                      <a:pt x="20914" y="6075"/>
                      <a:pt x="21257" y="6075"/>
                      <a:pt x="21600" y="6075"/>
                    </a:cubicBezTo>
                    <a:cubicBezTo>
                      <a:pt x="21600" y="6075"/>
                      <a:pt x="21600" y="6075"/>
                      <a:pt x="21600" y="6075"/>
                    </a:cubicBezTo>
                    <a:cubicBezTo>
                      <a:pt x="21257" y="5400"/>
                      <a:pt x="20914" y="5400"/>
                      <a:pt x="20571" y="4725"/>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23" name="Shape 4622"/>
              <p:cNvSpPr/>
              <p:nvPr/>
            </p:nvSpPr>
            <p:spPr>
              <a:xfrm>
                <a:off x="3450076" y="4139440"/>
                <a:ext cx="2541" cy="7710"/>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24" name="Shape 4623"/>
              <p:cNvSpPr/>
              <p:nvPr/>
            </p:nvSpPr>
            <p:spPr>
              <a:xfrm>
                <a:off x="3450076" y="4134336"/>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25" name="Shape 4624"/>
              <p:cNvSpPr/>
              <p:nvPr/>
            </p:nvSpPr>
            <p:spPr>
              <a:xfrm>
                <a:off x="3392322" y="4109284"/>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26" name="Shape 4625"/>
              <p:cNvSpPr/>
              <p:nvPr/>
            </p:nvSpPr>
            <p:spPr>
              <a:xfrm>
                <a:off x="2198608" y="3306849"/>
                <a:ext cx="1286507" cy="770918"/>
              </a:xfrm>
              <a:custGeom>
                <a:avLst/>
                <a:gdLst/>
                <a:ahLst/>
                <a:cxnLst>
                  <a:cxn ang="0">
                    <a:pos x="wd2" y="hd2"/>
                  </a:cxn>
                  <a:cxn ang="5400000">
                    <a:pos x="wd2" y="hd2"/>
                  </a:cxn>
                  <a:cxn ang="10800000">
                    <a:pos x="wd2" y="hd2"/>
                  </a:cxn>
                  <a:cxn ang="16200000">
                    <a:pos x="wd2" y="hd2"/>
                  </a:cxn>
                </a:cxnLst>
                <a:rect l="0" t="0" r="r" b="b"/>
                <a:pathLst>
                  <a:path w="21600" h="21600" extrusionOk="0">
                    <a:moveTo>
                      <a:pt x="19938" y="18293"/>
                    </a:moveTo>
                    <a:cubicBezTo>
                      <a:pt x="20002" y="18293"/>
                      <a:pt x="20002" y="18293"/>
                      <a:pt x="20002" y="18293"/>
                    </a:cubicBezTo>
                    <a:cubicBezTo>
                      <a:pt x="20002" y="18189"/>
                      <a:pt x="20066" y="18189"/>
                      <a:pt x="20066" y="18086"/>
                    </a:cubicBezTo>
                    <a:cubicBezTo>
                      <a:pt x="20194" y="17879"/>
                      <a:pt x="20322" y="17569"/>
                      <a:pt x="20514" y="17466"/>
                    </a:cubicBezTo>
                    <a:cubicBezTo>
                      <a:pt x="20514" y="17466"/>
                      <a:pt x="20514" y="17466"/>
                      <a:pt x="20514" y="17466"/>
                    </a:cubicBezTo>
                    <a:cubicBezTo>
                      <a:pt x="20514" y="17466"/>
                      <a:pt x="20514" y="17466"/>
                      <a:pt x="20514" y="17466"/>
                    </a:cubicBezTo>
                    <a:cubicBezTo>
                      <a:pt x="20514" y="17466"/>
                      <a:pt x="20514" y="17466"/>
                      <a:pt x="20514" y="17466"/>
                    </a:cubicBezTo>
                    <a:cubicBezTo>
                      <a:pt x="20514" y="17466"/>
                      <a:pt x="20578" y="17569"/>
                      <a:pt x="20578" y="17569"/>
                    </a:cubicBezTo>
                    <a:cubicBezTo>
                      <a:pt x="20641" y="17569"/>
                      <a:pt x="20641" y="17569"/>
                      <a:pt x="20641" y="17569"/>
                    </a:cubicBezTo>
                    <a:cubicBezTo>
                      <a:pt x="20641" y="17569"/>
                      <a:pt x="20641" y="17569"/>
                      <a:pt x="20705" y="17569"/>
                    </a:cubicBezTo>
                    <a:cubicBezTo>
                      <a:pt x="20705" y="17569"/>
                      <a:pt x="20705" y="17569"/>
                      <a:pt x="20705" y="17673"/>
                    </a:cubicBezTo>
                    <a:cubicBezTo>
                      <a:pt x="20769" y="17673"/>
                      <a:pt x="20769" y="17673"/>
                      <a:pt x="20769" y="17673"/>
                    </a:cubicBezTo>
                    <a:cubicBezTo>
                      <a:pt x="20833" y="17673"/>
                      <a:pt x="20833" y="17776"/>
                      <a:pt x="20833" y="17776"/>
                    </a:cubicBezTo>
                    <a:cubicBezTo>
                      <a:pt x="20833" y="17776"/>
                      <a:pt x="20833" y="17776"/>
                      <a:pt x="20833" y="17776"/>
                    </a:cubicBezTo>
                    <a:cubicBezTo>
                      <a:pt x="20961" y="17466"/>
                      <a:pt x="21025" y="16846"/>
                      <a:pt x="21025" y="16433"/>
                    </a:cubicBezTo>
                    <a:cubicBezTo>
                      <a:pt x="21089" y="16226"/>
                      <a:pt x="21089" y="16019"/>
                      <a:pt x="21025" y="15916"/>
                    </a:cubicBezTo>
                    <a:cubicBezTo>
                      <a:pt x="21025" y="15606"/>
                      <a:pt x="21025" y="15296"/>
                      <a:pt x="21217" y="14986"/>
                    </a:cubicBezTo>
                    <a:cubicBezTo>
                      <a:pt x="21280" y="14882"/>
                      <a:pt x="21344" y="14779"/>
                      <a:pt x="21408" y="14676"/>
                    </a:cubicBezTo>
                    <a:cubicBezTo>
                      <a:pt x="21536" y="14572"/>
                      <a:pt x="21600" y="14469"/>
                      <a:pt x="21600" y="14262"/>
                    </a:cubicBezTo>
                    <a:cubicBezTo>
                      <a:pt x="21600" y="14159"/>
                      <a:pt x="21536" y="14159"/>
                      <a:pt x="21536" y="14159"/>
                    </a:cubicBezTo>
                    <a:cubicBezTo>
                      <a:pt x="21536" y="14159"/>
                      <a:pt x="21472" y="14159"/>
                      <a:pt x="21472" y="14159"/>
                    </a:cubicBezTo>
                    <a:cubicBezTo>
                      <a:pt x="21344" y="14262"/>
                      <a:pt x="21153" y="14262"/>
                      <a:pt x="21025" y="14159"/>
                    </a:cubicBezTo>
                    <a:cubicBezTo>
                      <a:pt x="20897" y="13952"/>
                      <a:pt x="20705" y="14056"/>
                      <a:pt x="20386" y="14159"/>
                    </a:cubicBezTo>
                    <a:cubicBezTo>
                      <a:pt x="20258" y="14159"/>
                      <a:pt x="20130" y="14159"/>
                      <a:pt x="19938" y="14262"/>
                    </a:cubicBezTo>
                    <a:cubicBezTo>
                      <a:pt x="19172" y="14366"/>
                      <a:pt x="19108" y="14986"/>
                      <a:pt x="19172" y="15399"/>
                    </a:cubicBezTo>
                    <a:cubicBezTo>
                      <a:pt x="19172" y="15812"/>
                      <a:pt x="19108" y="15916"/>
                      <a:pt x="18980" y="16122"/>
                    </a:cubicBezTo>
                    <a:cubicBezTo>
                      <a:pt x="18980" y="16122"/>
                      <a:pt x="18916" y="16226"/>
                      <a:pt x="18916" y="16433"/>
                    </a:cubicBezTo>
                    <a:cubicBezTo>
                      <a:pt x="18980" y="16846"/>
                      <a:pt x="18724" y="17156"/>
                      <a:pt x="18596" y="17259"/>
                    </a:cubicBezTo>
                    <a:cubicBezTo>
                      <a:pt x="18533" y="17363"/>
                      <a:pt x="18469" y="17363"/>
                      <a:pt x="18469" y="17466"/>
                    </a:cubicBezTo>
                    <a:cubicBezTo>
                      <a:pt x="18469" y="17569"/>
                      <a:pt x="18469" y="17673"/>
                      <a:pt x="18405" y="17776"/>
                    </a:cubicBezTo>
                    <a:cubicBezTo>
                      <a:pt x="18405" y="17776"/>
                      <a:pt x="18341" y="17879"/>
                      <a:pt x="18277" y="17879"/>
                    </a:cubicBezTo>
                    <a:cubicBezTo>
                      <a:pt x="18085" y="17879"/>
                      <a:pt x="17766" y="17569"/>
                      <a:pt x="17702" y="17569"/>
                    </a:cubicBezTo>
                    <a:cubicBezTo>
                      <a:pt x="17574" y="17569"/>
                      <a:pt x="16935" y="17776"/>
                      <a:pt x="16551" y="17983"/>
                    </a:cubicBezTo>
                    <a:cubicBezTo>
                      <a:pt x="16296" y="18086"/>
                      <a:pt x="16168" y="18086"/>
                      <a:pt x="16104" y="18189"/>
                    </a:cubicBezTo>
                    <a:cubicBezTo>
                      <a:pt x="16104" y="18189"/>
                      <a:pt x="16104" y="18189"/>
                      <a:pt x="16104" y="18189"/>
                    </a:cubicBezTo>
                    <a:cubicBezTo>
                      <a:pt x="15976" y="18189"/>
                      <a:pt x="15849" y="17983"/>
                      <a:pt x="15657" y="17879"/>
                    </a:cubicBezTo>
                    <a:cubicBezTo>
                      <a:pt x="15529" y="17673"/>
                      <a:pt x="15401" y="17569"/>
                      <a:pt x="15273" y="17569"/>
                    </a:cubicBezTo>
                    <a:cubicBezTo>
                      <a:pt x="15273" y="17363"/>
                      <a:pt x="15273" y="17363"/>
                      <a:pt x="15273" y="17363"/>
                    </a:cubicBezTo>
                    <a:cubicBezTo>
                      <a:pt x="15273" y="17569"/>
                      <a:pt x="15273" y="17569"/>
                      <a:pt x="15273" y="17569"/>
                    </a:cubicBezTo>
                    <a:cubicBezTo>
                      <a:pt x="14954" y="17569"/>
                      <a:pt x="14762" y="17053"/>
                      <a:pt x="14762" y="16122"/>
                    </a:cubicBezTo>
                    <a:cubicBezTo>
                      <a:pt x="14698" y="15916"/>
                      <a:pt x="14507" y="15606"/>
                      <a:pt x="14315" y="15296"/>
                    </a:cubicBezTo>
                    <a:cubicBezTo>
                      <a:pt x="14187" y="15089"/>
                      <a:pt x="14059" y="14882"/>
                      <a:pt x="13995" y="14779"/>
                    </a:cubicBezTo>
                    <a:cubicBezTo>
                      <a:pt x="13740" y="14159"/>
                      <a:pt x="13740" y="13022"/>
                      <a:pt x="13676" y="12299"/>
                    </a:cubicBezTo>
                    <a:cubicBezTo>
                      <a:pt x="13676" y="12195"/>
                      <a:pt x="13676" y="12195"/>
                      <a:pt x="13676" y="12195"/>
                    </a:cubicBezTo>
                    <a:cubicBezTo>
                      <a:pt x="13676" y="11575"/>
                      <a:pt x="13676" y="10335"/>
                      <a:pt x="13931" y="8991"/>
                    </a:cubicBezTo>
                    <a:cubicBezTo>
                      <a:pt x="13995" y="8888"/>
                      <a:pt x="13995" y="8785"/>
                      <a:pt x="13995" y="8681"/>
                    </a:cubicBezTo>
                    <a:cubicBezTo>
                      <a:pt x="13995" y="8681"/>
                      <a:pt x="13995" y="8681"/>
                      <a:pt x="13995" y="8681"/>
                    </a:cubicBezTo>
                    <a:cubicBezTo>
                      <a:pt x="13995" y="8681"/>
                      <a:pt x="13995" y="8681"/>
                      <a:pt x="13931" y="8681"/>
                    </a:cubicBezTo>
                    <a:cubicBezTo>
                      <a:pt x="13931" y="8681"/>
                      <a:pt x="13931" y="8681"/>
                      <a:pt x="13931" y="8681"/>
                    </a:cubicBezTo>
                    <a:cubicBezTo>
                      <a:pt x="13931" y="8681"/>
                      <a:pt x="13931" y="8681"/>
                      <a:pt x="13931" y="8681"/>
                    </a:cubicBezTo>
                    <a:cubicBezTo>
                      <a:pt x="13867" y="8681"/>
                      <a:pt x="13867" y="8681"/>
                      <a:pt x="13867" y="8681"/>
                    </a:cubicBezTo>
                    <a:cubicBezTo>
                      <a:pt x="13867" y="8681"/>
                      <a:pt x="13867" y="8681"/>
                      <a:pt x="13867" y="8578"/>
                    </a:cubicBezTo>
                    <a:cubicBezTo>
                      <a:pt x="13867" y="8578"/>
                      <a:pt x="13867" y="8578"/>
                      <a:pt x="13867" y="8578"/>
                    </a:cubicBezTo>
                    <a:cubicBezTo>
                      <a:pt x="13804" y="8578"/>
                      <a:pt x="13804" y="8578"/>
                      <a:pt x="13804" y="8578"/>
                    </a:cubicBezTo>
                    <a:cubicBezTo>
                      <a:pt x="13612" y="8578"/>
                      <a:pt x="13292" y="8371"/>
                      <a:pt x="13101" y="8268"/>
                    </a:cubicBezTo>
                    <a:cubicBezTo>
                      <a:pt x="12973" y="8165"/>
                      <a:pt x="12845" y="8061"/>
                      <a:pt x="12845" y="8061"/>
                    </a:cubicBezTo>
                    <a:cubicBezTo>
                      <a:pt x="12845" y="8061"/>
                      <a:pt x="12845" y="8061"/>
                      <a:pt x="12845" y="8061"/>
                    </a:cubicBezTo>
                    <a:cubicBezTo>
                      <a:pt x="12653" y="8061"/>
                      <a:pt x="12589" y="7751"/>
                      <a:pt x="12589" y="7544"/>
                    </a:cubicBezTo>
                    <a:cubicBezTo>
                      <a:pt x="12589" y="7441"/>
                      <a:pt x="12525" y="7338"/>
                      <a:pt x="12525" y="7234"/>
                    </a:cubicBezTo>
                    <a:cubicBezTo>
                      <a:pt x="12462" y="7131"/>
                      <a:pt x="12462" y="7028"/>
                      <a:pt x="12462" y="6821"/>
                    </a:cubicBezTo>
                    <a:cubicBezTo>
                      <a:pt x="12462" y="6821"/>
                      <a:pt x="12398" y="6718"/>
                      <a:pt x="12398" y="6718"/>
                    </a:cubicBezTo>
                    <a:cubicBezTo>
                      <a:pt x="12398" y="6614"/>
                      <a:pt x="12398" y="6408"/>
                      <a:pt x="12398" y="6408"/>
                    </a:cubicBezTo>
                    <a:cubicBezTo>
                      <a:pt x="12334" y="6408"/>
                      <a:pt x="12334" y="6304"/>
                      <a:pt x="12334" y="6304"/>
                    </a:cubicBezTo>
                    <a:cubicBezTo>
                      <a:pt x="12142" y="6098"/>
                      <a:pt x="11759" y="5478"/>
                      <a:pt x="11631" y="4754"/>
                    </a:cubicBezTo>
                    <a:cubicBezTo>
                      <a:pt x="11503" y="4031"/>
                      <a:pt x="10736" y="3721"/>
                      <a:pt x="10480" y="3721"/>
                    </a:cubicBezTo>
                    <a:cubicBezTo>
                      <a:pt x="10417" y="3721"/>
                      <a:pt x="10417" y="3721"/>
                      <a:pt x="10353" y="3824"/>
                    </a:cubicBezTo>
                    <a:cubicBezTo>
                      <a:pt x="10289" y="4031"/>
                      <a:pt x="10225" y="4237"/>
                      <a:pt x="10161" y="4341"/>
                    </a:cubicBezTo>
                    <a:cubicBezTo>
                      <a:pt x="10097" y="4547"/>
                      <a:pt x="10097" y="4651"/>
                      <a:pt x="10033" y="4651"/>
                    </a:cubicBezTo>
                    <a:cubicBezTo>
                      <a:pt x="10033" y="4754"/>
                      <a:pt x="9969" y="4754"/>
                      <a:pt x="9969" y="4754"/>
                    </a:cubicBezTo>
                    <a:cubicBezTo>
                      <a:pt x="9905" y="4754"/>
                      <a:pt x="9905" y="4754"/>
                      <a:pt x="9905" y="4754"/>
                    </a:cubicBezTo>
                    <a:cubicBezTo>
                      <a:pt x="9905" y="4754"/>
                      <a:pt x="9841" y="4754"/>
                      <a:pt x="9778" y="4651"/>
                    </a:cubicBezTo>
                    <a:cubicBezTo>
                      <a:pt x="9650" y="4651"/>
                      <a:pt x="9522" y="4444"/>
                      <a:pt x="9266" y="4237"/>
                    </a:cubicBezTo>
                    <a:cubicBezTo>
                      <a:pt x="9202" y="4237"/>
                      <a:pt x="9202" y="4237"/>
                      <a:pt x="9202" y="4134"/>
                    </a:cubicBezTo>
                    <a:cubicBezTo>
                      <a:pt x="9138" y="4134"/>
                      <a:pt x="9075" y="4031"/>
                      <a:pt x="9011" y="4031"/>
                    </a:cubicBezTo>
                    <a:cubicBezTo>
                      <a:pt x="8819" y="3927"/>
                      <a:pt x="8691" y="3514"/>
                      <a:pt x="8691" y="3100"/>
                    </a:cubicBezTo>
                    <a:cubicBezTo>
                      <a:pt x="8691" y="2894"/>
                      <a:pt x="8436" y="2480"/>
                      <a:pt x="8308" y="2377"/>
                    </a:cubicBezTo>
                    <a:cubicBezTo>
                      <a:pt x="8244" y="2377"/>
                      <a:pt x="7988" y="1964"/>
                      <a:pt x="7477" y="1240"/>
                    </a:cubicBezTo>
                    <a:cubicBezTo>
                      <a:pt x="6518" y="1240"/>
                      <a:pt x="6518" y="1240"/>
                      <a:pt x="6518" y="1240"/>
                    </a:cubicBezTo>
                    <a:cubicBezTo>
                      <a:pt x="6263" y="1757"/>
                      <a:pt x="6263" y="1757"/>
                      <a:pt x="6263" y="1757"/>
                    </a:cubicBezTo>
                    <a:cubicBezTo>
                      <a:pt x="4090" y="1757"/>
                      <a:pt x="4090" y="1757"/>
                      <a:pt x="4090" y="1757"/>
                    </a:cubicBezTo>
                    <a:cubicBezTo>
                      <a:pt x="4090" y="1757"/>
                      <a:pt x="4090" y="1757"/>
                      <a:pt x="4090" y="1757"/>
                    </a:cubicBezTo>
                    <a:cubicBezTo>
                      <a:pt x="3579" y="1447"/>
                      <a:pt x="2492" y="827"/>
                      <a:pt x="2237" y="723"/>
                    </a:cubicBezTo>
                    <a:cubicBezTo>
                      <a:pt x="1981" y="620"/>
                      <a:pt x="1598" y="207"/>
                      <a:pt x="1470" y="0"/>
                    </a:cubicBezTo>
                    <a:cubicBezTo>
                      <a:pt x="0" y="310"/>
                      <a:pt x="0" y="310"/>
                      <a:pt x="0" y="310"/>
                    </a:cubicBezTo>
                    <a:cubicBezTo>
                      <a:pt x="64" y="517"/>
                      <a:pt x="192" y="723"/>
                      <a:pt x="320" y="1033"/>
                    </a:cubicBezTo>
                    <a:cubicBezTo>
                      <a:pt x="639" y="1654"/>
                      <a:pt x="895" y="2894"/>
                      <a:pt x="959" y="3411"/>
                    </a:cubicBezTo>
                    <a:cubicBezTo>
                      <a:pt x="959" y="3617"/>
                      <a:pt x="1214" y="3927"/>
                      <a:pt x="1470" y="4134"/>
                    </a:cubicBezTo>
                    <a:cubicBezTo>
                      <a:pt x="1598" y="4237"/>
                      <a:pt x="1662" y="4341"/>
                      <a:pt x="1789" y="4341"/>
                    </a:cubicBezTo>
                    <a:cubicBezTo>
                      <a:pt x="2237" y="4857"/>
                      <a:pt x="2237" y="5891"/>
                      <a:pt x="2173" y="6201"/>
                    </a:cubicBezTo>
                    <a:cubicBezTo>
                      <a:pt x="2173" y="6304"/>
                      <a:pt x="2109" y="6408"/>
                      <a:pt x="1981" y="6408"/>
                    </a:cubicBezTo>
                    <a:cubicBezTo>
                      <a:pt x="1853" y="6408"/>
                      <a:pt x="1789" y="6408"/>
                      <a:pt x="1725" y="6408"/>
                    </a:cubicBezTo>
                    <a:cubicBezTo>
                      <a:pt x="1725" y="6304"/>
                      <a:pt x="1662" y="6304"/>
                      <a:pt x="1662" y="6304"/>
                    </a:cubicBezTo>
                    <a:cubicBezTo>
                      <a:pt x="1789" y="6614"/>
                      <a:pt x="2173" y="7028"/>
                      <a:pt x="2364" y="7028"/>
                    </a:cubicBezTo>
                    <a:cubicBezTo>
                      <a:pt x="2364" y="7028"/>
                      <a:pt x="2428" y="7028"/>
                      <a:pt x="2428" y="7028"/>
                    </a:cubicBezTo>
                    <a:cubicBezTo>
                      <a:pt x="2684" y="7028"/>
                      <a:pt x="2812" y="7234"/>
                      <a:pt x="3067" y="7648"/>
                    </a:cubicBezTo>
                    <a:cubicBezTo>
                      <a:pt x="3259" y="7855"/>
                      <a:pt x="3259" y="7855"/>
                      <a:pt x="3259" y="7855"/>
                    </a:cubicBezTo>
                    <a:cubicBezTo>
                      <a:pt x="3451" y="8268"/>
                      <a:pt x="3579" y="8681"/>
                      <a:pt x="3579" y="9095"/>
                    </a:cubicBezTo>
                    <a:cubicBezTo>
                      <a:pt x="3579" y="9301"/>
                      <a:pt x="3579" y="9508"/>
                      <a:pt x="3451" y="9611"/>
                    </a:cubicBezTo>
                    <a:cubicBezTo>
                      <a:pt x="3579" y="9818"/>
                      <a:pt x="3834" y="10025"/>
                      <a:pt x="4026" y="10335"/>
                    </a:cubicBezTo>
                    <a:cubicBezTo>
                      <a:pt x="4282" y="10542"/>
                      <a:pt x="4282" y="10542"/>
                      <a:pt x="4282" y="10542"/>
                    </a:cubicBezTo>
                    <a:cubicBezTo>
                      <a:pt x="4857" y="11162"/>
                      <a:pt x="5049" y="11885"/>
                      <a:pt x="5049" y="12092"/>
                    </a:cubicBezTo>
                    <a:cubicBezTo>
                      <a:pt x="5112" y="11989"/>
                      <a:pt x="5176" y="11885"/>
                      <a:pt x="5176" y="11782"/>
                    </a:cubicBezTo>
                    <a:cubicBezTo>
                      <a:pt x="5240" y="11678"/>
                      <a:pt x="5176" y="11575"/>
                      <a:pt x="5176" y="11472"/>
                    </a:cubicBezTo>
                    <a:cubicBezTo>
                      <a:pt x="5112" y="11368"/>
                      <a:pt x="5049" y="11162"/>
                      <a:pt x="5049" y="10852"/>
                    </a:cubicBezTo>
                    <a:cubicBezTo>
                      <a:pt x="5049" y="10748"/>
                      <a:pt x="4921" y="10748"/>
                      <a:pt x="4665" y="10748"/>
                    </a:cubicBezTo>
                    <a:cubicBezTo>
                      <a:pt x="4601" y="10748"/>
                      <a:pt x="4601" y="10748"/>
                      <a:pt x="4537" y="10645"/>
                    </a:cubicBezTo>
                    <a:cubicBezTo>
                      <a:pt x="4346" y="10645"/>
                      <a:pt x="4346" y="10335"/>
                      <a:pt x="4346" y="10025"/>
                    </a:cubicBezTo>
                    <a:cubicBezTo>
                      <a:pt x="4346" y="9922"/>
                      <a:pt x="4346" y="9715"/>
                      <a:pt x="4282" y="9611"/>
                    </a:cubicBezTo>
                    <a:cubicBezTo>
                      <a:pt x="4026" y="9198"/>
                      <a:pt x="3834" y="8165"/>
                      <a:pt x="3770" y="7855"/>
                    </a:cubicBezTo>
                    <a:cubicBezTo>
                      <a:pt x="3770" y="7544"/>
                      <a:pt x="3579" y="7234"/>
                      <a:pt x="3387" y="6924"/>
                    </a:cubicBezTo>
                    <a:cubicBezTo>
                      <a:pt x="3259" y="6718"/>
                      <a:pt x="3067" y="6408"/>
                      <a:pt x="3004" y="6098"/>
                    </a:cubicBezTo>
                    <a:cubicBezTo>
                      <a:pt x="2748" y="5478"/>
                      <a:pt x="2556" y="5064"/>
                      <a:pt x="2492" y="4961"/>
                    </a:cubicBezTo>
                    <a:cubicBezTo>
                      <a:pt x="2428" y="4857"/>
                      <a:pt x="2364" y="4754"/>
                      <a:pt x="2364" y="4754"/>
                    </a:cubicBezTo>
                    <a:cubicBezTo>
                      <a:pt x="2364" y="4547"/>
                      <a:pt x="2428" y="4444"/>
                      <a:pt x="2492" y="4341"/>
                    </a:cubicBezTo>
                    <a:cubicBezTo>
                      <a:pt x="2492" y="4341"/>
                      <a:pt x="2492" y="4237"/>
                      <a:pt x="2492" y="4237"/>
                    </a:cubicBezTo>
                    <a:cubicBezTo>
                      <a:pt x="2492" y="4237"/>
                      <a:pt x="2428" y="4134"/>
                      <a:pt x="2301" y="4134"/>
                    </a:cubicBezTo>
                    <a:cubicBezTo>
                      <a:pt x="2173" y="4031"/>
                      <a:pt x="2109" y="4031"/>
                      <a:pt x="1981" y="3927"/>
                    </a:cubicBezTo>
                    <a:cubicBezTo>
                      <a:pt x="1725" y="3721"/>
                      <a:pt x="1534" y="3307"/>
                      <a:pt x="1534" y="2894"/>
                    </a:cubicBezTo>
                    <a:cubicBezTo>
                      <a:pt x="1534" y="2480"/>
                      <a:pt x="1406" y="1550"/>
                      <a:pt x="1278" y="1240"/>
                    </a:cubicBezTo>
                    <a:cubicBezTo>
                      <a:pt x="1278" y="1033"/>
                      <a:pt x="1278" y="930"/>
                      <a:pt x="1278" y="827"/>
                    </a:cubicBezTo>
                    <a:cubicBezTo>
                      <a:pt x="1406" y="620"/>
                      <a:pt x="1662" y="620"/>
                      <a:pt x="1789" y="827"/>
                    </a:cubicBezTo>
                    <a:cubicBezTo>
                      <a:pt x="1789" y="930"/>
                      <a:pt x="1789" y="930"/>
                      <a:pt x="1789" y="930"/>
                    </a:cubicBezTo>
                    <a:cubicBezTo>
                      <a:pt x="1789" y="930"/>
                      <a:pt x="1853" y="1033"/>
                      <a:pt x="1853" y="1033"/>
                    </a:cubicBezTo>
                    <a:cubicBezTo>
                      <a:pt x="1917" y="930"/>
                      <a:pt x="1981" y="930"/>
                      <a:pt x="2045" y="930"/>
                    </a:cubicBezTo>
                    <a:cubicBezTo>
                      <a:pt x="2173" y="930"/>
                      <a:pt x="2364" y="1137"/>
                      <a:pt x="2428" y="1344"/>
                    </a:cubicBezTo>
                    <a:cubicBezTo>
                      <a:pt x="2428" y="1447"/>
                      <a:pt x="2492" y="1447"/>
                      <a:pt x="2556" y="1344"/>
                    </a:cubicBezTo>
                    <a:cubicBezTo>
                      <a:pt x="2684" y="1344"/>
                      <a:pt x="2812" y="1344"/>
                      <a:pt x="2876" y="1447"/>
                    </a:cubicBezTo>
                    <a:cubicBezTo>
                      <a:pt x="2940" y="1550"/>
                      <a:pt x="2940" y="1654"/>
                      <a:pt x="2876" y="1860"/>
                    </a:cubicBezTo>
                    <a:cubicBezTo>
                      <a:pt x="2876" y="1964"/>
                      <a:pt x="2748" y="2274"/>
                      <a:pt x="3004" y="2997"/>
                    </a:cubicBezTo>
                    <a:cubicBezTo>
                      <a:pt x="3259" y="3721"/>
                      <a:pt x="3323" y="3824"/>
                      <a:pt x="3195" y="4031"/>
                    </a:cubicBezTo>
                    <a:cubicBezTo>
                      <a:pt x="3195" y="4134"/>
                      <a:pt x="3195" y="4134"/>
                      <a:pt x="3195" y="4444"/>
                    </a:cubicBezTo>
                    <a:cubicBezTo>
                      <a:pt x="3195" y="4547"/>
                      <a:pt x="3195" y="4651"/>
                      <a:pt x="3195" y="4651"/>
                    </a:cubicBezTo>
                    <a:cubicBezTo>
                      <a:pt x="3195" y="4651"/>
                      <a:pt x="3259" y="4651"/>
                      <a:pt x="3259" y="4547"/>
                    </a:cubicBezTo>
                    <a:cubicBezTo>
                      <a:pt x="3323" y="4547"/>
                      <a:pt x="3387" y="4444"/>
                      <a:pt x="3451" y="4444"/>
                    </a:cubicBezTo>
                    <a:cubicBezTo>
                      <a:pt x="3515" y="4444"/>
                      <a:pt x="3643" y="4651"/>
                      <a:pt x="3962" y="5271"/>
                    </a:cubicBezTo>
                    <a:cubicBezTo>
                      <a:pt x="4090" y="5478"/>
                      <a:pt x="4218" y="5581"/>
                      <a:pt x="4346" y="5581"/>
                    </a:cubicBezTo>
                    <a:cubicBezTo>
                      <a:pt x="4473" y="5684"/>
                      <a:pt x="4601" y="5788"/>
                      <a:pt x="4601" y="6098"/>
                    </a:cubicBezTo>
                    <a:cubicBezTo>
                      <a:pt x="4601" y="6201"/>
                      <a:pt x="4665" y="6614"/>
                      <a:pt x="4857" y="6614"/>
                    </a:cubicBezTo>
                    <a:cubicBezTo>
                      <a:pt x="5049" y="6718"/>
                      <a:pt x="5176" y="6924"/>
                      <a:pt x="5240" y="7028"/>
                    </a:cubicBezTo>
                    <a:cubicBezTo>
                      <a:pt x="5304" y="7131"/>
                      <a:pt x="5368" y="7234"/>
                      <a:pt x="5368" y="7234"/>
                    </a:cubicBezTo>
                    <a:cubicBezTo>
                      <a:pt x="5496" y="7234"/>
                      <a:pt x="5560" y="7338"/>
                      <a:pt x="5624" y="7544"/>
                    </a:cubicBezTo>
                    <a:cubicBezTo>
                      <a:pt x="5688" y="7751"/>
                      <a:pt x="5624" y="7958"/>
                      <a:pt x="5560" y="8268"/>
                    </a:cubicBezTo>
                    <a:cubicBezTo>
                      <a:pt x="5560" y="8371"/>
                      <a:pt x="5560" y="8371"/>
                      <a:pt x="5560" y="8475"/>
                    </a:cubicBezTo>
                    <a:cubicBezTo>
                      <a:pt x="5560" y="8578"/>
                      <a:pt x="5688" y="8681"/>
                      <a:pt x="5943" y="8888"/>
                    </a:cubicBezTo>
                    <a:cubicBezTo>
                      <a:pt x="6263" y="9095"/>
                      <a:pt x="6263" y="9198"/>
                      <a:pt x="6391" y="9405"/>
                    </a:cubicBezTo>
                    <a:cubicBezTo>
                      <a:pt x="6391" y="9508"/>
                      <a:pt x="6454" y="9611"/>
                      <a:pt x="6582" y="9818"/>
                    </a:cubicBezTo>
                    <a:cubicBezTo>
                      <a:pt x="6902" y="10335"/>
                      <a:pt x="7924" y="12092"/>
                      <a:pt x="8180" y="12609"/>
                    </a:cubicBezTo>
                    <a:cubicBezTo>
                      <a:pt x="8308" y="13022"/>
                      <a:pt x="8436" y="13435"/>
                      <a:pt x="8499" y="13745"/>
                    </a:cubicBezTo>
                    <a:cubicBezTo>
                      <a:pt x="8499" y="13952"/>
                      <a:pt x="8499" y="13952"/>
                      <a:pt x="8499" y="13952"/>
                    </a:cubicBezTo>
                    <a:cubicBezTo>
                      <a:pt x="8563" y="14159"/>
                      <a:pt x="8499" y="14366"/>
                      <a:pt x="8499" y="14469"/>
                    </a:cubicBezTo>
                    <a:cubicBezTo>
                      <a:pt x="8436" y="14676"/>
                      <a:pt x="8436" y="14676"/>
                      <a:pt x="8499" y="14779"/>
                    </a:cubicBezTo>
                    <a:cubicBezTo>
                      <a:pt x="8499" y="14882"/>
                      <a:pt x="8563" y="14986"/>
                      <a:pt x="8499" y="15089"/>
                    </a:cubicBezTo>
                    <a:cubicBezTo>
                      <a:pt x="8499" y="15192"/>
                      <a:pt x="8372" y="15296"/>
                      <a:pt x="8308" y="15296"/>
                    </a:cubicBezTo>
                    <a:cubicBezTo>
                      <a:pt x="8308" y="15296"/>
                      <a:pt x="8308" y="15296"/>
                      <a:pt x="8308" y="15296"/>
                    </a:cubicBezTo>
                    <a:cubicBezTo>
                      <a:pt x="8308" y="15606"/>
                      <a:pt x="8499" y="16433"/>
                      <a:pt x="8755" y="16536"/>
                    </a:cubicBezTo>
                    <a:cubicBezTo>
                      <a:pt x="9075" y="16536"/>
                      <a:pt x="9394" y="17053"/>
                      <a:pt x="9650" y="17466"/>
                    </a:cubicBezTo>
                    <a:cubicBezTo>
                      <a:pt x="9714" y="17569"/>
                      <a:pt x="9778" y="17569"/>
                      <a:pt x="9841" y="17673"/>
                    </a:cubicBezTo>
                    <a:cubicBezTo>
                      <a:pt x="9969" y="17879"/>
                      <a:pt x="10161" y="17983"/>
                      <a:pt x="10417" y="17983"/>
                    </a:cubicBezTo>
                    <a:cubicBezTo>
                      <a:pt x="10608" y="18086"/>
                      <a:pt x="10736" y="18086"/>
                      <a:pt x="10928" y="18189"/>
                    </a:cubicBezTo>
                    <a:cubicBezTo>
                      <a:pt x="11120" y="18293"/>
                      <a:pt x="11311" y="18500"/>
                      <a:pt x="11503" y="18706"/>
                    </a:cubicBezTo>
                    <a:cubicBezTo>
                      <a:pt x="11759" y="18913"/>
                      <a:pt x="12014" y="19223"/>
                      <a:pt x="12334" y="19326"/>
                    </a:cubicBezTo>
                    <a:cubicBezTo>
                      <a:pt x="12973" y="19636"/>
                      <a:pt x="13612" y="20050"/>
                      <a:pt x="13995" y="20567"/>
                    </a:cubicBezTo>
                    <a:cubicBezTo>
                      <a:pt x="14315" y="20877"/>
                      <a:pt x="14698" y="20773"/>
                      <a:pt x="15337" y="20360"/>
                    </a:cubicBezTo>
                    <a:cubicBezTo>
                      <a:pt x="15529" y="20256"/>
                      <a:pt x="15657" y="20256"/>
                      <a:pt x="15849" y="20256"/>
                    </a:cubicBezTo>
                    <a:cubicBezTo>
                      <a:pt x="16168" y="20256"/>
                      <a:pt x="16424" y="20463"/>
                      <a:pt x="16615" y="20567"/>
                    </a:cubicBezTo>
                    <a:cubicBezTo>
                      <a:pt x="16679" y="20670"/>
                      <a:pt x="16743" y="20670"/>
                      <a:pt x="16743" y="20670"/>
                    </a:cubicBezTo>
                    <a:cubicBezTo>
                      <a:pt x="16935" y="20773"/>
                      <a:pt x="17191" y="21083"/>
                      <a:pt x="17446" y="21600"/>
                    </a:cubicBezTo>
                    <a:cubicBezTo>
                      <a:pt x="17510" y="21393"/>
                      <a:pt x="17574" y="21290"/>
                      <a:pt x="17638" y="21187"/>
                    </a:cubicBezTo>
                    <a:cubicBezTo>
                      <a:pt x="17638" y="21187"/>
                      <a:pt x="17638" y="21187"/>
                      <a:pt x="17638" y="21187"/>
                    </a:cubicBezTo>
                    <a:cubicBezTo>
                      <a:pt x="17638" y="21187"/>
                      <a:pt x="17702" y="21083"/>
                      <a:pt x="17702" y="21083"/>
                    </a:cubicBezTo>
                    <a:cubicBezTo>
                      <a:pt x="17702" y="21083"/>
                      <a:pt x="17702" y="21083"/>
                      <a:pt x="17702" y="21083"/>
                    </a:cubicBezTo>
                    <a:cubicBezTo>
                      <a:pt x="17702" y="20980"/>
                      <a:pt x="17766" y="20980"/>
                      <a:pt x="17766" y="20980"/>
                    </a:cubicBezTo>
                    <a:cubicBezTo>
                      <a:pt x="17766" y="20877"/>
                      <a:pt x="17766" y="20877"/>
                      <a:pt x="17766" y="20877"/>
                    </a:cubicBezTo>
                    <a:cubicBezTo>
                      <a:pt x="17766" y="20877"/>
                      <a:pt x="17766" y="20877"/>
                      <a:pt x="17830" y="20773"/>
                    </a:cubicBezTo>
                    <a:cubicBezTo>
                      <a:pt x="17830" y="20773"/>
                      <a:pt x="17830" y="20773"/>
                      <a:pt x="17830" y="20773"/>
                    </a:cubicBezTo>
                    <a:cubicBezTo>
                      <a:pt x="17830" y="20773"/>
                      <a:pt x="17830" y="20773"/>
                      <a:pt x="17830" y="20773"/>
                    </a:cubicBezTo>
                    <a:cubicBezTo>
                      <a:pt x="17830" y="20670"/>
                      <a:pt x="17830" y="20670"/>
                      <a:pt x="17893" y="20670"/>
                    </a:cubicBezTo>
                    <a:cubicBezTo>
                      <a:pt x="17893" y="20670"/>
                      <a:pt x="17893" y="20670"/>
                      <a:pt x="17893" y="20670"/>
                    </a:cubicBezTo>
                    <a:cubicBezTo>
                      <a:pt x="17893" y="20670"/>
                      <a:pt x="17893" y="20670"/>
                      <a:pt x="17893" y="20670"/>
                    </a:cubicBezTo>
                    <a:cubicBezTo>
                      <a:pt x="17893" y="20567"/>
                      <a:pt x="17893" y="20567"/>
                      <a:pt x="17893" y="20567"/>
                    </a:cubicBezTo>
                    <a:cubicBezTo>
                      <a:pt x="17957" y="20567"/>
                      <a:pt x="17957" y="20567"/>
                      <a:pt x="17957" y="20567"/>
                    </a:cubicBezTo>
                    <a:cubicBezTo>
                      <a:pt x="17957" y="20567"/>
                      <a:pt x="17957" y="20567"/>
                      <a:pt x="17957" y="20567"/>
                    </a:cubicBezTo>
                    <a:cubicBezTo>
                      <a:pt x="17957" y="20567"/>
                      <a:pt x="17957" y="20567"/>
                      <a:pt x="17957" y="20463"/>
                    </a:cubicBezTo>
                    <a:cubicBezTo>
                      <a:pt x="17957" y="20463"/>
                      <a:pt x="17957" y="20463"/>
                      <a:pt x="17957" y="20463"/>
                    </a:cubicBezTo>
                    <a:cubicBezTo>
                      <a:pt x="17957" y="20463"/>
                      <a:pt x="17957" y="20463"/>
                      <a:pt x="17957"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360"/>
                      <a:pt x="18085" y="20360"/>
                      <a:pt x="18085" y="20360"/>
                    </a:cubicBezTo>
                    <a:cubicBezTo>
                      <a:pt x="18085" y="20360"/>
                      <a:pt x="18149" y="20360"/>
                      <a:pt x="18277" y="20360"/>
                    </a:cubicBezTo>
                    <a:cubicBezTo>
                      <a:pt x="18341" y="20463"/>
                      <a:pt x="18469" y="20463"/>
                      <a:pt x="18596" y="20463"/>
                    </a:cubicBezTo>
                    <a:cubicBezTo>
                      <a:pt x="18788" y="20463"/>
                      <a:pt x="18852" y="20360"/>
                      <a:pt x="18916" y="20360"/>
                    </a:cubicBezTo>
                    <a:cubicBezTo>
                      <a:pt x="18916" y="20360"/>
                      <a:pt x="18916" y="20360"/>
                      <a:pt x="18916" y="20360"/>
                    </a:cubicBezTo>
                    <a:cubicBezTo>
                      <a:pt x="18916" y="20256"/>
                      <a:pt x="18788" y="20050"/>
                      <a:pt x="18660" y="19946"/>
                    </a:cubicBezTo>
                    <a:cubicBezTo>
                      <a:pt x="18660" y="19843"/>
                      <a:pt x="18596" y="19843"/>
                      <a:pt x="18596" y="19843"/>
                    </a:cubicBezTo>
                    <a:cubicBezTo>
                      <a:pt x="18469" y="19533"/>
                      <a:pt x="18405" y="19430"/>
                      <a:pt x="18405" y="19326"/>
                    </a:cubicBezTo>
                    <a:cubicBezTo>
                      <a:pt x="18405" y="19223"/>
                      <a:pt x="18405" y="19223"/>
                      <a:pt x="18405" y="19223"/>
                    </a:cubicBezTo>
                    <a:cubicBezTo>
                      <a:pt x="18405" y="19120"/>
                      <a:pt x="18405" y="19120"/>
                      <a:pt x="18405" y="19120"/>
                    </a:cubicBezTo>
                    <a:cubicBezTo>
                      <a:pt x="18469" y="19120"/>
                      <a:pt x="18469" y="19016"/>
                      <a:pt x="18469" y="18913"/>
                    </a:cubicBezTo>
                    <a:cubicBezTo>
                      <a:pt x="18533" y="18603"/>
                      <a:pt x="18596" y="18189"/>
                      <a:pt x="18724" y="18189"/>
                    </a:cubicBezTo>
                    <a:cubicBezTo>
                      <a:pt x="18788" y="18189"/>
                      <a:pt x="18788" y="18189"/>
                      <a:pt x="18788" y="18189"/>
                    </a:cubicBezTo>
                    <a:cubicBezTo>
                      <a:pt x="18852" y="18189"/>
                      <a:pt x="18852" y="18189"/>
                      <a:pt x="18916" y="18189"/>
                    </a:cubicBezTo>
                    <a:cubicBezTo>
                      <a:pt x="19044" y="18293"/>
                      <a:pt x="19172" y="18293"/>
                      <a:pt x="19299" y="18293"/>
                    </a:cubicBezTo>
                    <a:cubicBezTo>
                      <a:pt x="19363" y="18293"/>
                      <a:pt x="19427" y="18293"/>
                      <a:pt x="19555" y="18293"/>
                    </a:cubicBezTo>
                    <a:cubicBezTo>
                      <a:pt x="19555" y="18293"/>
                      <a:pt x="19555" y="18293"/>
                      <a:pt x="19555" y="18293"/>
                    </a:cubicBezTo>
                    <a:cubicBezTo>
                      <a:pt x="19619" y="18293"/>
                      <a:pt x="19619" y="18293"/>
                      <a:pt x="19683" y="18293"/>
                    </a:cubicBezTo>
                    <a:cubicBezTo>
                      <a:pt x="19683" y="18293"/>
                      <a:pt x="19747" y="18293"/>
                      <a:pt x="19747" y="18293"/>
                    </a:cubicBezTo>
                    <a:cubicBezTo>
                      <a:pt x="19747" y="18293"/>
                      <a:pt x="19747" y="18293"/>
                      <a:pt x="19747" y="18293"/>
                    </a:cubicBezTo>
                    <a:cubicBezTo>
                      <a:pt x="19811" y="18293"/>
                      <a:pt x="19875" y="18293"/>
                      <a:pt x="19938" y="18293"/>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27" name="Shape 4626"/>
              <p:cNvSpPr/>
              <p:nvPr/>
            </p:nvSpPr>
            <p:spPr>
              <a:xfrm>
                <a:off x="3246134" y="3969839"/>
                <a:ext cx="155337" cy="161893"/>
              </a:xfrm>
              <a:custGeom>
                <a:avLst/>
                <a:gdLst/>
                <a:ahLst/>
                <a:cxnLst>
                  <a:cxn ang="0">
                    <a:pos x="wd2" y="hd2"/>
                  </a:cxn>
                  <a:cxn ang="5400000">
                    <a:pos x="wd2" y="hd2"/>
                  </a:cxn>
                  <a:cxn ang="10800000">
                    <a:pos x="wd2" y="hd2"/>
                  </a:cxn>
                  <a:cxn ang="16200000">
                    <a:pos x="wd2" y="hd2"/>
                  </a:cxn>
                </a:cxnLst>
                <a:rect l="0" t="0" r="r" b="b"/>
                <a:pathLst>
                  <a:path w="21600" h="21600" extrusionOk="0">
                    <a:moveTo>
                      <a:pt x="15805" y="19591"/>
                    </a:moveTo>
                    <a:cubicBezTo>
                      <a:pt x="16332" y="19088"/>
                      <a:pt x="16332" y="19088"/>
                      <a:pt x="16332" y="19088"/>
                    </a:cubicBezTo>
                    <a:cubicBezTo>
                      <a:pt x="16332" y="19088"/>
                      <a:pt x="16332" y="19088"/>
                      <a:pt x="16332" y="19088"/>
                    </a:cubicBezTo>
                    <a:cubicBezTo>
                      <a:pt x="16859" y="19088"/>
                      <a:pt x="16859" y="19088"/>
                      <a:pt x="16859" y="19088"/>
                    </a:cubicBezTo>
                    <a:cubicBezTo>
                      <a:pt x="16859" y="18586"/>
                      <a:pt x="16859" y="18586"/>
                      <a:pt x="16859" y="18586"/>
                    </a:cubicBezTo>
                    <a:cubicBezTo>
                      <a:pt x="16859" y="18586"/>
                      <a:pt x="17385" y="18586"/>
                      <a:pt x="17385" y="18586"/>
                    </a:cubicBezTo>
                    <a:cubicBezTo>
                      <a:pt x="17385" y="18586"/>
                      <a:pt x="17385" y="18586"/>
                      <a:pt x="17385" y="18586"/>
                    </a:cubicBezTo>
                    <a:cubicBezTo>
                      <a:pt x="17385" y="18586"/>
                      <a:pt x="17385" y="18586"/>
                      <a:pt x="17385" y="18586"/>
                    </a:cubicBezTo>
                    <a:cubicBezTo>
                      <a:pt x="17385" y="18586"/>
                      <a:pt x="17385" y="18586"/>
                      <a:pt x="17385" y="18586"/>
                    </a:cubicBezTo>
                    <a:cubicBezTo>
                      <a:pt x="17385" y="18586"/>
                      <a:pt x="17385" y="18586"/>
                      <a:pt x="17385" y="18586"/>
                    </a:cubicBezTo>
                    <a:cubicBezTo>
                      <a:pt x="17912" y="18586"/>
                      <a:pt x="17912" y="18586"/>
                      <a:pt x="17912" y="18586"/>
                    </a:cubicBezTo>
                    <a:cubicBezTo>
                      <a:pt x="17912" y="18084"/>
                      <a:pt x="17912" y="18084"/>
                      <a:pt x="17912" y="17581"/>
                    </a:cubicBezTo>
                    <a:cubicBezTo>
                      <a:pt x="17912" y="17079"/>
                      <a:pt x="18439" y="15572"/>
                      <a:pt x="20546" y="14065"/>
                    </a:cubicBezTo>
                    <a:cubicBezTo>
                      <a:pt x="20546" y="13563"/>
                      <a:pt x="21073" y="13563"/>
                      <a:pt x="21600" y="13060"/>
                    </a:cubicBezTo>
                    <a:cubicBezTo>
                      <a:pt x="21600" y="12558"/>
                      <a:pt x="21073" y="12558"/>
                      <a:pt x="21073" y="12558"/>
                    </a:cubicBezTo>
                    <a:cubicBezTo>
                      <a:pt x="21073" y="12056"/>
                      <a:pt x="20546" y="12056"/>
                      <a:pt x="20546" y="11553"/>
                    </a:cubicBezTo>
                    <a:cubicBezTo>
                      <a:pt x="17912" y="12056"/>
                      <a:pt x="17912" y="12056"/>
                      <a:pt x="17912" y="12056"/>
                    </a:cubicBezTo>
                    <a:cubicBezTo>
                      <a:pt x="17912" y="502"/>
                      <a:pt x="17912" y="502"/>
                      <a:pt x="17912" y="502"/>
                    </a:cubicBezTo>
                    <a:cubicBezTo>
                      <a:pt x="17912" y="502"/>
                      <a:pt x="17385" y="502"/>
                      <a:pt x="17385" y="502"/>
                    </a:cubicBezTo>
                    <a:cubicBezTo>
                      <a:pt x="16859" y="502"/>
                      <a:pt x="16859" y="502"/>
                      <a:pt x="16859" y="502"/>
                    </a:cubicBezTo>
                    <a:cubicBezTo>
                      <a:pt x="14751" y="502"/>
                      <a:pt x="12644" y="502"/>
                      <a:pt x="10537" y="0"/>
                    </a:cubicBezTo>
                    <a:cubicBezTo>
                      <a:pt x="10010" y="0"/>
                      <a:pt x="10010" y="0"/>
                      <a:pt x="9483" y="0"/>
                    </a:cubicBezTo>
                    <a:cubicBezTo>
                      <a:pt x="9483" y="502"/>
                      <a:pt x="8956" y="1507"/>
                      <a:pt x="8956" y="2009"/>
                    </a:cubicBezTo>
                    <a:cubicBezTo>
                      <a:pt x="8956" y="2512"/>
                      <a:pt x="8429" y="3014"/>
                      <a:pt x="8429" y="3516"/>
                    </a:cubicBezTo>
                    <a:cubicBezTo>
                      <a:pt x="8956" y="3516"/>
                      <a:pt x="8956" y="4019"/>
                      <a:pt x="9483" y="4521"/>
                    </a:cubicBezTo>
                    <a:cubicBezTo>
                      <a:pt x="11063" y="6028"/>
                      <a:pt x="13171" y="7535"/>
                      <a:pt x="12644" y="9042"/>
                    </a:cubicBezTo>
                    <a:cubicBezTo>
                      <a:pt x="12117" y="10549"/>
                      <a:pt x="9483" y="11051"/>
                      <a:pt x="7376" y="11051"/>
                    </a:cubicBezTo>
                    <a:cubicBezTo>
                      <a:pt x="6849" y="11051"/>
                      <a:pt x="5795" y="11051"/>
                      <a:pt x="4741" y="10549"/>
                    </a:cubicBezTo>
                    <a:cubicBezTo>
                      <a:pt x="4741" y="10549"/>
                      <a:pt x="4215" y="10549"/>
                      <a:pt x="4215" y="10549"/>
                    </a:cubicBezTo>
                    <a:cubicBezTo>
                      <a:pt x="4215" y="11051"/>
                      <a:pt x="3688" y="11051"/>
                      <a:pt x="3688" y="11553"/>
                    </a:cubicBezTo>
                    <a:cubicBezTo>
                      <a:pt x="3688" y="11553"/>
                      <a:pt x="3688" y="11553"/>
                      <a:pt x="3688" y="11553"/>
                    </a:cubicBezTo>
                    <a:cubicBezTo>
                      <a:pt x="3161" y="11553"/>
                      <a:pt x="3161" y="12056"/>
                      <a:pt x="2634" y="12056"/>
                    </a:cubicBezTo>
                    <a:cubicBezTo>
                      <a:pt x="2634" y="12558"/>
                      <a:pt x="2634" y="12558"/>
                      <a:pt x="2634" y="12558"/>
                    </a:cubicBezTo>
                    <a:cubicBezTo>
                      <a:pt x="2107" y="13060"/>
                      <a:pt x="2107" y="13060"/>
                      <a:pt x="1580" y="13563"/>
                    </a:cubicBezTo>
                    <a:cubicBezTo>
                      <a:pt x="1580" y="14065"/>
                      <a:pt x="1580" y="14065"/>
                      <a:pt x="1580" y="14065"/>
                    </a:cubicBezTo>
                    <a:cubicBezTo>
                      <a:pt x="1054" y="14567"/>
                      <a:pt x="527" y="15070"/>
                      <a:pt x="527" y="15572"/>
                    </a:cubicBezTo>
                    <a:cubicBezTo>
                      <a:pt x="527" y="15572"/>
                      <a:pt x="527" y="15572"/>
                      <a:pt x="0" y="15572"/>
                    </a:cubicBezTo>
                    <a:cubicBezTo>
                      <a:pt x="1054" y="16577"/>
                      <a:pt x="1054" y="16577"/>
                      <a:pt x="1054" y="16577"/>
                    </a:cubicBezTo>
                    <a:cubicBezTo>
                      <a:pt x="3161" y="18084"/>
                      <a:pt x="4741" y="19591"/>
                      <a:pt x="5795" y="20093"/>
                    </a:cubicBezTo>
                    <a:cubicBezTo>
                      <a:pt x="6849" y="20595"/>
                      <a:pt x="7902" y="21098"/>
                      <a:pt x="8956" y="21098"/>
                    </a:cubicBezTo>
                    <a:cubicBezTo>
                      <a:pt x="10537" y="21098"/>
                      <a:pt x="10537" y="21098"/>
                      <a:pt x="10537" y="21098"/>
                    </a:cubicBezTo>
                    <a:cubicBezTo>
                      <a:pt x="11590" y="21098"/>
                      <a:pt x="12644" y="21098"/>
                      <a:pt x="13698" y="21600"/>
                    </a:cubicBezTo>
                    <a:cubicBezTo>
                      <a:pt x="13698" y="21098"/>
                      <a:pt x="13698" y="21098"/>
                      <a:pt x="14224" y="21098"/>
                    </a:cubicBezTo>
                    <a:cubicBezTo>
                      <a:pt x="14224" y="21098"/>
                      <a:pt x="14224" y="21098"/>
                      <a:pt x="14224" y="20595"/>
                    </a:cubicBezTo>
                    <a:cubicBezTo>
                      <a:pt x="14751" y="20595"/>
                      <a:pt x="14751" y="20595"/>
                      <a:pt x="14751" y="20093"/>
                    </a:cubicBezTo>
                    <a:cubicBezTo>
                      <a:pt x="15278" y="20093"/>
                      <a:pt x="15278" y="20093"/>
                      <a:pt x="15278" y="20093"/>
                    </a:cubicBezTo>
                    <a:cubicBezTo>
                      <a:pt x="15278" y="20093"/>
                      <a:pt x="15805" y="19591"/>
                      <a:pt x="15805" y="19591"/>
                    </a:cubicBezTo>
                    <a:cubicBezTo>
                      <a:pt x="15805" y="19591"/>
                      <a:pt x="15805" y="19591"/>
                      <a:pt x="15805" y="19591"/>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28" name="Shape 4627"/>
              <p:cNvSpPr/>
              <p:nvPr/>
            </p:nvSpPr>
            <p:spPr>
              <a:xfrm>
                <a:off x="3352492" y="4116993"/>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29" name="Shape 4628"/>
              <p:cNvSpPr/>
              <p:nvPr/>
            </p:nvSpPr>
            <p:spPr>
              <a:xfrm>
                <a:off x="3366434" y="4107355"/>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30" name="Shape 4629"/>
              <p:cNvSpPr/>
              <p:nvPr/>
            </p:nvSpPr>
            <p:spPr>
              <a:xfrm>
                <a:off x="3346518" y="4122773"/>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31" name="Shape 4630"/>
              <p:cNvSpPr/>
              <p:nvPr/>
            </p:nvSpPr>
            <p:spPr>
              <a:xfrm>
                <a:off x="3373590" y="4066204"/>
                <a:ext cx="27883" cy="42400"/>
              </a:xfrm>
              <a:custGeom>
                <a:avLst/>
                <a:gdLst/>
                <a:ahLst/>
                <a:cxnLst>
                  <a:cxn ang="0">
                    <a:pos x="wd2" y="hd2"/>
                  </a:cxn>
                  <a:cxn ang="5400000">
                    <a:pos x="wd2" y="hd2"/>
                  </a:cxn>
                  <a:cxn ang="10800000">
                    <a:pos x="wd2" y="hd2"/>
                  </a:cxn>
                  <a:cxn ang="16200000">
                    <a:pos x="wd2" y="hd2"/>
                  </a:cxn>
                </a:cxnLst>
                <a:rect l="0" t="0" r="r" b="b"/>
                <a:pathLst>
                  <a:path w="21600" h="21600" extrusionOk="0">
                    <a:moveTo>
                      <a:pt x="2700" y="17673"/>
                    </a:moveTo>
                    <a:cubicBezTo>
                      <a:pt x="2700" y="19636"/>
                      <a:pt x="2700" y="19636"/>
                      <a:pt x="2700" y="21600"/>
                    </a:cubicBezTo>
                    <a:cubicBezTo>
                      <a:pt x="0" y="21600"/>
                      <a:pt x="0" y="21600"/>
                      <a:pt x="0" y="21600"/>
                    </a:cubicBezTo>
                    <a:cubicBezTo>
                      <a:pt x="2700" y="21600"/>
                      <a:pt x="2700" y="21600"/>
                      <a:pt x="2700" y="21600"/>
                    </a:cubicBezTo>
                    <a:cubicBezTo>
                      <a:pt x="2700" y="21600"/>
                      <a:pt x="2700" y="19636"/>
                      <a:pt x="2700" y="17673"/>
                    </a:cubicBezTo>
                    <a:cubicBezTo>
                      <a:pt x="2700" y="15709"/>
                      <a:pt x="5400" y="9818"/>
                      <a:pt x="16200" y="3927"/>
                    </a:cubicBezTo>
                    <a:cubicBezTo>
                      <a:pt x="16200" y="1964"/>
                      <a:pt x="18900" y="1964"/>
                      <a:pt x="21600" y="0"/>
                    </a:cubicBezTo>
                    <a:cubicBezTo>
                      <a:pt x="21600" y="0"/>
                      <a:pt x="21600" y="0"/>
                      <a:pt x="21600" y="0"/>
                    </a:cubicBezTo>
                    <a:cubicBezTo>
                      <a:pt x="18900" y="1964"/>
                      <a:pt x="16200" y="1964"/>
                      <a:pt x="16200" y="3927"/>
                    </a:cubicBezTo>
                    <a:cubicBezTo>
                      <a:pt x="5400" y="9818"/>
                      <a:pt x="2700" y="15709"/>
                      <a:pt x="2700" y="17673"/>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32" name="Shape 4631"/>
              <p:cNvSpPr/>
              <p:nvPr/>
            </p:nvSpPr>
            <p:spPr>
              <a:xfrm>
                <a:off x="3360458" y="4111211"/>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21600"/>
                      <a:pt x="0" y="21600"/>
                    </a:cubicBezTo>
                    <a:cubicBezTo>
                      <a:pt x="0" y="21600"/>
                      <a:pt x="0" y="21600"/>
                      <a:pt x="0" y="21600"/>
                    </a:cubicBezTo>
                    <a:cubicBezTo>
                      <a:pt x="21600" y="21600"/>
                      <a:pt x="21600" y="0"/>
                      <a:pt x="21600" y="0"/>
                    </a:cubicBezTo>
                    <a:cubicBezTo>
                      <a:pt x="21600" y="0"/>
                      <a:pt x="21600" y="0"/>
                      <a:pt x="21600" y="0"/>
                    </a:cubicBezTo>
                    <a:lnTo>
                      <a:pt x="0" y="2160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33" name="Shape 4632"/>
              <p:cNvSpPr/>
              <p:nvPr/>
            </p:nvSpPr>
            <p:spPr>
              <a:xfrm>
                <a:off x="3262874" y="4057246"/>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34" name="Shape 4633"/>
              <p:cNvSpPr/>
              <p:nvPr/>
            </p:nvSpPr>
            <p:spPr>
              <a:xfrm>
                <a:off x="3369609" y="3970518"/>
                <a:ext cx="7967"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35" name="Shape 4634"/>
              <p:cNvSpPr/>
              <p:nvPr/>
            </p:nvSpPr>
            <p:spPr>
              <a:xfrm>
                <a:off x="3244950" y="4082300"/>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36" name="Shape 4635"/>
              <p:cNvSpPr/>
              <p:nvPr/>
            </p:nvSpPr>
            <p:spPr>
              <a:xfrm>
                <a:off x="3301897" y="4039220"/>
                <a:ext cx="35849" cy="115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440" y="16200"/>
                      <a:pt x="8640" y="21600"/>
                      <a:pt x="0" y="21600"/>
                    </a:cubicBezTo>
                    <a:cubicBezTo>
                      <a:pt x="8640" y="21600"/>
                      <a:pt x="19440" y="1620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37" name="Shape 4636"/>
              <p:cNvSpPr/>
              <p:nvPr/>
            </p:nvSpPr>
            <p:spPr>
              <a:xfrm>
                <a:off x="3254910" y="4068809"/>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38" name="Shape 4637"/>
              <p:cNvSpPr/>
              <p:nvPr/>
            </p:nvSpPr>
            <p:spPr>
              <a:xfrm>
                <a:off x="3393506" y="3946711"/>
                <a:ext cx="31864" cy="96366"/>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19938"/>
                      <a:pt x="9600" y="18277"/>
                      <a:pt x="14400" y="16615"/>
                    </a:cubicBezTo>
                    <a:cubicBezTo>
                      <a:pt x="16800" y="15785"/>
                      <a:pt x="16800" y="12462"/>
                      <a:pt x="14400" y="9969"/>
                    </a:cubicBezTo>
                    <a:cubicBezTo>
                      <a:pt x="14400" y="6646"/>
                      <a:pt x="12000" y="2492"/>
                      <a:pt x="21600" y="831"/>
                    </a:cubicBezTo>
                    <a:cubicBezTo>
                      <a:pt x="21600" y="831"/>
                      <a:pt x="21600" y="831"/>
                      <a:pt x="21600" y="831"/>
                    </a:cubicBezTo>
                    <a:cubicBezTo>
                      <a:pt x="21600" y="831"/>
                      <a:pt x="19200" y="831"/>
                      <a:pt x="19200" y="831"/>
                    </a:cubicBezTo>
                    <a:cubicBezTo>
                      <a:pt x="19200" y="831"/>
                      <a:pt x="19200" y="831"/>
                      <a:pt x="19200" y="831"/>
                    </a:cubicBezTo>
                    <a:cubicBezTo>
                      <a:pt x="19200" y="831"/>
                      <a:pt x="19200" y="831"/>
                      <a:pt x="19200" y="831"/>
                    </a:cubicBezTo>
                    <a:cubicBezTo>
                      <a:pt x="19200" y="831"/>
                      <a:pt x="19200" y="831"/>
                      <a:pt x="19200" y="831"/>
                    </a:cubicBezTo>
                    <a:cubicBezTo>
                      <a:pt x="19200" y="831"/>
                      <a:pt x="16800" y="0"/>
                      <a:pt x="16800" y="0"/>
                    </a:cubicBezTo>
                    <a:cubicBezTo>
                      <a:pt x="16800" y="0"/>
                      <a:pt x="16800" y="0"/>
                      <a:pt x="16800" y="0"/>
                    </a:cubicBezTo>
                    <a:cubicBezTo>
                      <a:pt x="16800" y="0"/>
                      <a:pt x="16800" y="0"/>
                      <a:pt x="16800" y="0"/>
                    </a:cubicBezTo>
                    <a:cubicBezTo>
                      <a:pt x="16800" y="0"/>
                      <a:pt x="16800" y="0"/>
                      <a:pt x="16800" y="0"/>
                    </a:cubicBezTo>
                    <a:cubicBezTo>
                      <a:pt x="14400" y="831"/>
                      <a:pt x="12000" y="1662"/>
                      <a:pt x="9600" y="3323"/>
                    </a:cubicBezTo>
                    <a:cubicBezTo>
                      <a:pt x="9600" y="3323"/>
                      <a:pt x="7200" y="3323"/>
                      <a:pt x="7200" y="4154"/>
                    </a:cubicBezTo>
                    <a:cubicBezTo>
                      <a:pt x="4800" y="4985"/>
                      <a:pt x="4800" y="5815"/>
                      <a:pt x="2400" y="5815"/>
                    </a:cubicBezTo>
                    <a:cubicBezTo>
                      <a:pt x="2400" y="5815"/>
                      <a:pt x="2400" y="5815"/>
                      <a:pt x="0" y="5815"/>
                    </a:cubicBezTo>
                    <a:cubicBezTo>
                      <a:pt x="0" y="21600"/>
                      <a:pt x="0" y="21600"/>
                      <a:pt x="0" y="21600"/>
                    </a:cubicBezTo>
                    <a:lnTo>
                      <a:pt x="4800" y="2160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39" name="Shape 4638"/>
              <p:cNvSpPr/>
              <p:nvPr/>
            </p:nvSpPr>
            <p:spPr>
              <a:xfrm>
                <a:off x="3392322" y="3966664"/>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40" name="Shape 4639"/>
              <p:cNvSpPr/>
              <p:nvPr/>
            </p:nvSpPr>
            <p:spPr>
              <a:xfrm>
                <a:off x="3416219" y="3945463"/>
                <a:ext cx="6351" cy="6351"/>
              </a:xfrm>
              <a:prstGeom prst="rect">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41" name="Shape 4640"/>
              <p:cNvSpPr/>
              <p:nvPr/>
            </p:nvSpPr>
            <p:spPr>
              <a:xfrm>
                <a:off x="3393506" y="4039901"/>
                <a:ext cx="7967" cy="1"/>
              </a:xfrm>
              <a:custGeom>
                <a:avLst/>
                <a:gdLst/>
                <a:ahLst/>
                <a:cxnLst>
                  <a:cxn ang="0">
                    <a:pos x="wd2" y="hd2"/>
                  </a:cxn>
                  <a:cxn ang="5400000">
                    <a:pos x="wd2" y="hd2"/>
                  </a:cxn>
                  <a:cxn ang="10800000">
                    <a:pos x="wd2" y="hd2"/>
                  </a:cxn>
                  <a:cxn ang="16200000">
                    <a:pos x="wd2" y="hd2"/>
                  </a:cxn>
                </a:cxnLst>
                <a:rect l="0" t="0" r="r" b="b"/>
                <a:pathLst>
                  <a:path w="21600" extrusionOk="0">
                    <a:moveTo>
                      <a:pt x="21600" y="0"/>
                    </a:moveTo>
                    <a:lnTo>
                      <a:pt x="0" y="0"/>
                    </a:lnTo>
                    <a:lnTo>
                      <a:pt x="21600" y="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42" name="Shape 4641"/>
              <p:cNvSpPr/>
              <p:nvPr/>
            </p:nvSpPr>
            <p:spPr>
              <a:xfrm>
                <a:off x="4026801" y="3875704"/>
                <a:ext cx="107542" cy="74862"/>
              </a:xfrm>
              <a:custGeom>
                <a:avLst/>
                <a:gdLst/>
                <a:ahLst/>
                <a:cxnLst>
                  <a:cxn ang="0">
                    <a:pos x="wd2" y="hd2"/>
                  </a:cxn>
                  <a:cxn ang="5400000">
                    <a:pos x="wd2" y="hd2"/>
                  </a:cxn>
                  <a:cxn ang="10800000">
                    <a:pos x="wd2" y="hd2"/>
                  </a:cxn>
                  <a:cxn ang="16200000">
                    <a:pos x="wd2" y="hd2"/>
                  </a:cxn>
                </a:cxnLst>
                <a:rect l="0" t="0" r="r" b="b"/>
                <a:pathLst>
                  <a:path w="21600" h="20975" extrusionOk="0">
                    <a:moveTo>
                      <a:pt x="18514" y="2461"/>
                    </a:moveTo>
                    <a:cubicBezTo>
                      <a:pt x="14657" y="404"/>
                      <a:pt x="11571" y="-625"/>
                      <a:pt x="10029" y="404"/>
                    </a:cubicBezTo>
                    <a:cubicBezTo>
                      <a:pt x="10029" y="404"/>
                      <a:pt x="10029" y="404"/>
                      <a:pt x="10029" y="404"/>
                    </a:cubicBezTo>
                    <a:cubicBezTo>
                      <a:pt x="10029" y="2461"/>
                      <a:pt x="11571" y="4518"/>
                      <a:pt x="13114" y="6575"/>
                    </a:cubicBezTo>
                    <a:cubicBezTo>
                      <a:pt x="14657" y="9661"/>
                      <a:pt x="16200" y="11718"/>
                      <a:pt x="16200" y="14804"/>
                    </a:cubicBezTo>
                    <a:cubicBezTo>
                      <a:pt x="16200" y="18918"/>
                      <a:pt x="12343" y="18918"/>
                      <a:pt x="10029" y="18918"/>
                    </a:cubicBezTo>
                    <a:cubicBezTo>
                      <a:pt x="9257" y="18918"/>
                      <a:pt x="8486" y="18918"/>
                      <a:pt x="6943" y="18918"/>
                    </a:cubicBezTo>
                    <a:cubicBezTo>
                      <a:pt x="6171" y="18918"/>
                      <a:pt x="5400" y="18918"/>
                      <a:pt x="3857" y="18918"/>
                    </a:cubicBezTo>
                    <a:cubicBezTo>
                      <a:pt x="1543" y="18918"/>
                      <a:pt x="0" y="18918"/>
                      <a:pt x="0" y="18918"/>
                    </a:cubicBezTo>
                    <a:cubicBezTo>
                      <a:pt x="0" y="19946"/>
                      <a:pt x="2314" y="20975"/>
                      <a:pt x="4629" y="20975"/>
                    </a:cubicBezTo>
                    <a:cubicBezTo>
                      <a:pt x="6171" y="20975"/>
                      <a:pt x="7714" y="20975"/>
                      <a:pt x="8486" y="20975"/>
                    </a:cubicBezTo>
                    <a:cubicBezTo>
                      <a:pt x="10029" y="19946"/>
                      <a:pt x="11571" y="18918"/>
                      <a:pt x="13114" y="18918"/>
                    </a:cubicBezTo>
                    <a:cubicBezTo>
                      <a:pt x="16200" y="18918"/>
                      <a:pt x="17743" y="19946"/>
                      <a:pt x="20057" y="20975"/>
                    </a:cubicBezTo>
                    <a:cubicBezTo>
                      <a:pt x="20057" y="20975"/>
                      <a:pt x="20057" y="20975"/>
                      <a:pt x="20057" y="20975"/>
                    </a:cubicBezTo>
                    <a:cubicBezTo>
                      <a:pt x="20057" y="19946"/>
                      <a:pt x="20057" y="18918"/>
                      <a:pt x="20057" y="17889"/>
                    </a:cubicBezTo>
                    <a:cubicBezTo>
                      <a:pt x="20057" y="16861"/>
                      <a:pt x="20057" y="16861"/>
                      <a:pt x="20057" y="15832"/>
                    </a:cubicBezTo>
                    <a:cubicBezTo>
                      <a:pt x="20057" y="14804"/>
                      <a:pt x="20057" y="13775"/>
                      <a:pt x="20829" y="12746"/>
                    </a:cubicBezTo>
                    <a:cubicBezTo>
                      <a:pt x="20829" y="11718"/>
                      <a:pt x="20829" y="11718"/>
                      <a:pt x="20829" y="11718"/>
                    </a:cubicBezTo>
                    <a:cubicBezTo>
                      <a:pt x="20829" y="10689"/>
                      <a:pt x="20829" y="9661"/>
                      <a:pt x="20829" y="7604"/>
                    </a:cubicBezTo>
                    <a:cubicBezTo>
                      <a:pt x="20829" y="7604"/>
                      <a:pt x="20829" y="7604"/>
                      <a:pt x="20829" y="7604"/>
                    </a:cubicBezTo>
                    <a:cubicBezTo>
                      <a:pt x="20829" y="5546"/>
                      <a:pt x="20829" y="4518"/>
                      <a:pt x="21600" y="3489"/>
                    </a:cubicBezTo>
                    <a:cubicBezTo>
                      <a:pt x="21600" y="3489"/>
                      <a:pt x="21600" y="3489"/>
                      <a:pt x="21600" y="3489"/>
                    </a:cubicBezTo>
                    <a:cubicBezTo>
                      <a:pt x="20057" y="3489"/>
                      <a:pt x="19286" y="2461"/>
                      <a:pt x="18514" y="2461"/>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43" name="Shape 4642"/>
              <p:cNvSpPr/>
              <p:nvPr/>
            </p:nvSpPr>
            <p:spPr>
              <a:xfrm>
                <a:off x="4142307" y="3888891"/>
                <a:ext cx="127457" cy="70980"/>
              </a:xfrm>
              <a:custGeom>
                <a:avLst/>
                <a:gdLst/>
                <a:ahLst/>
                <a:cxnLst>
                  <a:cxn ang="0">
                    <a:pos x="wd2" y="hd2"/>
                  </a:cxn>
                  <a:cxn ang="5400000">
                    <a:pos x="wd2" y="hd2"/>
                  </a:cxn>
                  <a:cxn ang="10800000">
                    <a:pos x="wd2" y="hd2"/>
                  </a:cxn>
                  <a:cxn ang="16200000">
                    <a:pos x="wd2" y="hd2"/>
                  </a:cxn>
                </a:cxnLst>
                <a:rect l="0" t="0" r="r" b="b"/>
                <a:pathLst>
                  <a:path w="21600" h="20934" extrusionOk="0">
                    <a:moveTo>
                      <a:pt x="1906" y="19326"/>
                    </a:moveTo>
                    <a:cubicBezTo>
                      <a:pt x="3176" y="18189"/>
                      <a:pt x="5082" y="15916"/>
                      <a:pt x="7624" y="14779"/>
                    </a:cubicBezTo>
                    <a:cubicBezTo>
                      <a:pt x="8894" y="13642"/>
                      <a:pt x="10800" y="13642"/>
                      <a:pt x="12706" y="13642"/>
                    </a:cubicBezTo>
                    <a:cubicBezTo>
                      <a:pt x="13976" y="13642"/>
                      <a:pt x="14612" y="13642"/>
                      <a:pt x="15882" y="13642"/>
                    </a:cubicBezTo>
                    <a:cubicBezTo>
                      <a:pt x="16518" y="13642"/>
                      <a:pt x="17788" y="13642"/>
                      <a:pt x="18424" y="13642"/>
                    </a:cubicBezTo>
                    <a:cubicBezTo>
                      <a:pt x="21600" y="13642"/>
                      <a:pt x="21600" y="12505"/>
                      <a:pt x="21600" y="11368"/>
                    </a:cubicBezTo>
                    <a:cubicBezTo>
                      <a:pt x="21600" y="6821"/>
                      <a:pt x="11435" y="0"/>
                      <a:pt x="5718" y="0"/>
                    </a:cubicBezTo>
                    <a:cubicBezTo>
                      <a:pt x="4447" y="0"/>
                      <a:pt x="4447" y="0"/>
                      <a:pt x="4447" y="0"/>
                    </a:cubicBezTo>
                    <a:cubicBezTo>
                      <a:pt x="3176" y="0"/>
                      <a:pt x="2541" y="0"/>
                      <a:pt x="635" y="0"/>
                    </a:cubicBezTo>
                    <a:cubicBezTo>
                      <a:pt x="635" y="0"/>
                      <a:pt x="635" y="0"/>
                      <a:pt x="635" y="0"/>
                    </a:cubicBezTo>
                    <a:cubicBezTo>
                      <a:pt x="635" y="1137"/>
                      <a:pt x="635" y="2274"/>
                      <a:pt x="635" y="4547"/>
                    </a:cubicBezTo>
                    <a:cubicBezTo>
                      <a:pt x="635" y="4547"/>
                      <a:pt x="635" y="4547"/>
                      <a:pt x="635" y="5684"/>
                    </a:cubicBezTo>
                    <a:cubicBezTo>
                      <a:pt x="635" y="6821"/>
                      <a:pt x="635" y="7958"/>
                      <a:pt x="635" y="10232"/>
                    </a:cubicBezTo>
                    <a:cubicBezTo>
                      <a:pt x="0" y="10232"/>
                      <a:pt x="0" y="10232"/>
                      <a:pt x="0" y="10232"/>
                    </a:cubicBezTo>
                    <a:cubicBezTo>
                      <a:pt x="0" y="12505"/>
                      <a:pt x="0" y="13642"/>
                      <a:pt x="0" y="14779"/>
                    </a:cubicBezTo>
                    <a:cubicBezTo>
                      <a:pt x="0" y="14779"/>
                      <a:pt x="0" y="14779"/>
                      <a:pt x="0" y="15916"/>
                    </a:cubicBezTo>
                    <a:cubicBezTo>
                      <a:pt x="0" y="17053"/>
                      <a:pt x="0" y="18189"/>
                      <a:pt x="0" y="20463"/>
                    </a:cubicBezTo>
                    <a:cubicBezTo>
                      <a:pt x="0" y="20463"/>
                      <a:pt x="0" y="20463"/>
                      <a:pt x="0" y="20463"/>
                    </a:cubicBezTo>
                    <a:cubicBezTo>
                      <a:pt x="635" y="21600"/>
                      <a:pt x="1271" y="20463"/>
                      <a:pt x="1906" y="19326"/>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44" name="Shape 4643"/>
              <p:cNvSpPr/>
              <p:nvPr/>
            </p:nvSpPr>
            <p:spPr>
              <a:xfrm>
                <a:off x="4143116" y="3903061"/>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45" name="Shape 4644"/>
              <p:cNvSpPr/>
              <p:nvPr/>
            </p:nvSpPr>
            <p:spPr>
              <a:xfrm>
                <a:off x="4141123" y="3920409"/>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46" name="Shape 4645"/>
              <p:cNvSpPr/>
              <p:nvPr/>
            </p:nvSpPr>
            <p:spPr>
              <a:xfrm>
                <a:off x="4139132" y="3937754"/>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47" name="Shape 4646"/>
              <p:cNvSpPr/>
              <p:nvPr/>
            </p:nvSpPr>
            <p:spPr>
              <a:xfrm>
                <a:off x="3469183" y="4097041"/>
                <a:ext cx="163304" cy="161892"/>
              </a:xfrm>
              <a:custGeom>
                <a:avLst/>
                <a:gdLst/>
                <a:ahLst/>
                <a:cxnLst>
                  <a:cxn ang="0">
                    <a:pos x="wd2" y="hd2"/>
                  </a:cxn>
                  <a:cxn ang="5400000">
                    <a:pos x="wd2" y="hd2"/>
                  </a:cxn>
                  <a:cxn ang="10800000">
                    <a:pos x="wd2" y="hd2"/>
                  </a:cxn>
                  <a:cxn ang="16200000">
                    <a:pos x="wd2" y="hd2"/>
                  </a:cxn>
                </a:cxnLst>
                <a:rect l="0" t="0" r="r" b="b"/>
                <a:pathLst>
                  <a:path w="21600" h="21600" extrusionOk="0">
                    <a:moveTo>
                      <a:pt x="19591" y="15709"/>
                    </a:moveTo>
                    <a:cubicBezTo>
                      <a:pt x="19591" y="15218"/>
                      <a:pt x="19591" y="14727"/>
                      <a:pt x="20093" y="14236"/>
                    </a:cubicBezTo>
                    <a:cubicBezTo>
                      <a:pt x="20093" y="13255"/>
                      <a:pt x="20093" y="11782"/>
                      <a:pt x="20093" y="10309"/>
                    </a:cubicBezTo>
                    <a:cubicBezTo>
                      <a:pt x="20093" y="7855"/>
                      <a:pt x="20093" y="5400"/>
                      <a:pt x="21098" y="4418"/>
                    </a:cubicBezTo>
                    <a:cubicBezTo>
                      <a:pt x="21600" y="3436"/>
                      <a:pt x="21600" y="3436"/>
                      <a:pt x="21600" y="1964"/>
                    </a:cubicBezTo>
                    <a:cubicBezTo>
                      <a:pt x="21600" y="1473"/>
                      <a:pt x="21600" y="982"/>
                      <a:pt x="21600" y="0"/>
                    </a:cubicBezTo>
                    <a:cubicBezTo>
                      <a:pt x="21600" y="0"/>
                      <a:pt x="21600" y="0"/>
                      <a:pt x="21600" y="0"/>
                    </a:cubicBezTo>
                    <a:cubicBezTo>
                      <a:pt x="21600" y="0"/>
                      <a:pt x="21600" y="0"/>
                      <a:pt x="21600" y="0"/>
                    </a:cubicBezTo>
                    <a:cubicBezTo>
                      <a:pt x="21098" y="0"/>
                      <a:pt x="21098" y="0"/>
                      <a:pt x="20595" y="0"/>
                    </a:cubicBezTo>
                    <a:cubicBezTo>
                      <a:pt x="20595" y="0"/>
                      <a:pt x="20595" y="491"/>
                      <a:pt x="20093" y="491"/>
                    </a:cubicBezTo>
                    <a:cubicBezTo>
                      <a:pt x="20093" y="491"/>
                      <a:pt x="19591" y="491"/>
                      <a:pt x="19591" y="491"/>
                    </a:cubicBezTo>
                    <a:cubicBezTo>
                      <a:pt x="19591" y="982"/>
                      <a:pt x="19088" y="982"/>
                      <a:pt x="19088" y="982"/>
                    </a:cubicBezTo>
                    <a:cubicBezTo>
                      <a:pt x="19088" y="982"/>
                      <a:pt x="18586" y="982"/>
                      <a:pt x="18084" y="1473"/>
                    </a:cubicBezTo>
                    <a:cubicBezTo>
                      <a:pt x="17581" y="1964"/>
                      <a:pt x="17079" y="1964"/>
                      <a:pt x="16577" y="2455"/>
                    </a:cubicBezTo>
                    <a:cubicBezTo>
                      <a:pt x="16074" y="2455"/>
                      <a:pt x="15572" y="2455"/>
                      <a:pt x="15070" y="1964"/>
                    </a:cubicBezTo>
                    <a:cubicBezTo>
                      <a:pt x="14567" y="1964"/>
                      <a:pt x="14065" y="1964"/>
                      <a:pt x="13563" y="1964"/>
                    </a:cubicBezTo>
                    <a:cubicBezTo>
                      <a:pt x="13060" y="1964"/>
                      <a:pt x="12056" y="2455"/>
                      <a:pt x="12056" y="2455"/>
                    </a:cubicBezTo>
                    <a:cubicBezTo>
                      <a:pt x="11051" y="5400"/>
                      <a:pt x="7535" y="5891"/>
                      <a:pt x="4521" y="5891"/>
                    </a:cubicBezTo>
                    <a:cubicBezTo>
                      <a:pt x="4019" y="5891"/>
                      <a:pt x="4019" y="6382"/>
                      <a:pt x="3516" y="6382"/>
                    </a:cubicBezTo>
                    <a:cubicBezTo>
                      <a:pt x="3516" y="6382"/>
                      <a:pt x="3516" y="7364"/>
                      <a:pt x="4019" y="7364"/>
                    </a:cubicBezTo>
                    <a:cubicBezTo>
                      <a:pt x="4019" y="7855"/>
                      <a:pt x="4019" y="8345"/>
                      <a:pt x="4019" y="8836"/>
                    </a:cubicBezTo>
                    <a:cubicBezTo>
                      <a:pt x="3516" y="9327"/>
                      <a:pt x="2512" y="10309"/>
                      <a:pt x="2009" y="10800"/>
                    </a:cubicBezTo>
                    <a:cubicBezTo>
                      <a:pt x="1507" y="10800"/>
                      <a:pt x="1507" y="10800"/>
                      <a:pt x="1507" y="10800"/>
                    </a:cubicBezTo>
                    <a:cubicBezTo>
                      <a:pt x="0" y="11291"/>
                      <a:pt x="0" y="11291"/>
                      <a:pt x="0" y="11291"/>
                    </a:cubicBezTo>
                    <a:cubicBezTo>
                      <a:pt x="0" y="11291"/>
                      <a:pt x="0" y="11782"/>
                      <a:pt x="502" y="11782"/>
                    </a:cubicBezTo>
                    <a:cubicBezTo>
                      <a:pt x="1507" y="12273"/>
                      <a:pt x="2512" y="13745"/>
                      <a:pt x="4019" y="15218"/>
                    </a:cubicBezTo>
                    <a:cubicBezTo>
                      <a:pt x="5023" y="16200"/>
                      <a:pt x="6530" y="17673"/>
                      <a:pt x="7535" y="18164"/>
                    </a:cubicBezTo>
                    <a:cubicBezTo>
                      <a:pt x="8037" y="18655"/>
                      <a:pt x="9042" y="19636"/>
                      <a:pt x="9544" y="20127"/>
                    </a:cubicBezTo>
                    <a:cubicBezTo>
                      <a:pt x="9544" y="20127"/>
                      <a:pt x="10047" y="20127"/>
                      <a:pt x="10047" y="20127"/>
                    </a:cubicBezTo>
                    <a:cubicBezTo>
                      <a:pt x="10549" y="20127"/>
                      <a:pt x="10549" y="20127"/>
                      <a:pt x="10549" y="20127"/>
                    </a:cubicBezTo>
                    <a:cubicBezTo>
                      <a:pt x="10549" y="20127"/>
                      <a:pt x="11051" y="20127"/>
                      <a:pt x="11051" y="20127"/>
                    </a:cubicBezTo>
                    <a:cubicBezTo>
                      <a:pt x="11051" y="20127"/>
                      <a:pt x="11553" y="20618"/>
                      <a:pt x="11553" y="20618"/>
                    </a:cubicBezTo>
                    <a:cubicBezTo>
                      <a:pt x="12056" y="20618"/>
                      <a:pt x="12056" y="20618"/>
                      <a:pt x="12558" y="20618"/>
                    </a:cubicBezTo>
                    <a:cubicBezTo>
                      <a:pt x="12558" y="20618"/>
                      <a:pt x="13563" y="20618"/>
                      <a:pt x="14567" y="21109"/>
                    </a:cubicBezTo>
                    <a:cubicBezTo>
                      <a:pt x="15572" y="21109"/>
                      <a:pt x="17079" y="21109"/>
                      <a:pt x="18084" y="21600"/>
                    </a:cubicBezTo>
                    <a:cubicBezTo>
                      <a:pt x="18084" y="21600"/>
                      <a:pt x="18084" y="21600"/>
                      <a:pt x="18084" y="21600"/>
                    </a:cubicBezTo>
                    <a:cubicBezTo>
                      <a:pt x="18084" y="21600"/>
                      <a:pt x="18084" y="21600"/>
                      <a:pt x="18084" y="21600"/>
                    </a:cubicBezTo>
                    <a:cubicBezTo>
                      <a:pt x="18586" y="21600"/>
                      <a:pt x="18586" y="21600"/>
                      <a:pt x="18586" y="21600"/>
                    </a:cubicBezTo>
                    <a:cubicBezTo>
                      <a:pt x="18586" y="21600"/>
                      <a:pt x="18586" y="21600"/>
                      <a:pt x="18586" y="21600"/>
                    </a:cubicBezTo>
                    <a:cubicBezTo>
                      <a:pt x="17581" y="20127"/>
                      <a:pt x="18586" y="17673"/>
                      <a:pt x="19591" y="15709"/>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48" name="Shape 4647"/>
              <p:cNvSpPr/>
              <p:nvPr/>
            </p:nvSpPr>
            <p:spPr>
              <a:xfrm>
                <a:off x="3615369" y="4097719"/>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49" name="Shape 4648"/>
              <p:cNvSpPr/>
              <p:nvPr/>
            </p:nvSpPr>
            <p:spPr>
              <a:xfrm>
                <a:off x="3604604" y="4103501"/>
                <a:ext cx="7967"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10800" y="0"/>
                      <a:pt x="21600" y="0"/>
                      <a:pt x="21600" y="0"/>
                    </a:cubicBezTo>
                    <a:cubicBezTo>
                      <a:pt x="21600" y="0"/>
                      <a:pt x="10800" y="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50" name="Shape 4649"/>
              <p:cNvSpPr/>
              <p:nvPr/>
            </p:nvSpPr>
            <p:spPr>
              <a:xfrm>
                <a:off x="3469183" y="4176738"/>
                <a:ext cx="11950"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51" name="Shape 4650"/>
              <p:cNvSpPr/>
              <p:nvPr/>
            </p:nvSpPr>
            <p:spPr>
              <a:xfrm>
                <a:off x="3624519" y="4093866"/>
                <a:ext cx="7967"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52" name="Shape 4651"/>
              <p:cNvSpPr/>
              <p:nvPr/>
            </p:nvSpPr>
            <p:spPr>
              <a:xfrm>
                <a:off x="3532911" y="4262788"/>
                <a:ext cx="119491" cy="96365"/>
              </a:xfrm>
              <a:custGeom>
                <a:avLst/>
                <a:gdLst/>
                <a:ahLst/>
                <a:cxnLst>
                  <a:cxn ang="0">
                    <a:pos x="wd2" y="hd2"/>
                  </a:cxn>
                  <a:cxn ang="5400000">
                    <a:pos x="wd2" y="hd2"/>
                  </a:cxn>
                  <a:cxn ang="10800000">
                    <a:pos x="wd2" y="hd2"/>
                  </a:cxn>
                  <a:cxn ang="16200000">
                    <a:pos x="wd2" y="hd2"/>
                  </a:cxn>
                </a:cxnLst>
                <a:rect l="0" t="0" r="r" b="b"/>
                <a:pathLst>
                  <a:path w="21600" h="21600" extrusionOk="0">
                    <a:moveTo>
                      <a:pt x="15525" y="2492"/>
                    </a:moveTo>
                    <a:cubicBezTo>
                      <a:pt x="14850" y="2492"/>
                      <a:pt x="14850" y="2492"/>
                      <a:pt x="14850" y="2492"/>
                    </a:cubicBezTo>
                    <a:cubicBezTo>
                      <a:pt x="14175" y="2492"/>
                      <a:pt x="14175" y="3323"/>
                      <a:pt x="14175" y="3323"/>
                    </a:cubicBezTo>
                    <a:cubicBezTo>
                      <a:pt x="14175" y="3323"/>
                      <a:pt x="14175" y="2492"/>
                      <a:pt x="14175" y="2492"/>
                    </a:cubicBezTo>
                    <a:cubicBezTo>
                      <a:pt x="13500" y="2492"/>
                      <a:pt x="12825" y="2492"/>
                      <a:pt x="12825" y="2492"/>
                    </a:cubicBezTo>
                    <a:cubicBezTo>
                      <a:pt x="12825" y="2492"/>
                      <a:pt x="12825" y="2492"/>
                      <a:pt x="12150" y="2492"/>
                    </a:cubicBezTo>
                    <a:cubicBezTo>
                      <a:pt x="12150" y="2492"/>
                      <a:pt x="11475" y="2492"/>
                      <a:pt x="11475" y="1662"/>
                    </a:cubicBezTo>
                    <a:cubicBezTo>
                      <a:pt x="10800" y="1662"/>
                      <a:pt x="8775" y="1662"/>
                      <a:pt x="8100" y="1662"/>
                    </a:cubicBezTo>
                    <a:cubicBezTo>
                      <a:pt x="6075" y="831"/>
                      <a:pt x="4725" y="831"/>
                      <a:pt x="4050" y="831"/>
                    </a:cubicBezTo>
                    <a:cubicBezTo>
                      <a:pt x="4050" y="831"/>
                      <a:pt x="3375" y="0"/>
                      <a:pt x="2700" y="0"/>
                    </a:cubicBezTo>
                    <a:cubicBezTo>
                      <a:pt x="2700" y="0"/>
                      <a:pt x="2700" y="0"/>
                      <a:pt x="2700" y="0"/>
                    </a:cubicBezTo>
                    <a:cubicBezTo>
                      <a:pt x="2700" y="0"/>
                      <a:pt x="2025" y="0"/>
                      <a:pt x="2025" y="0"/>
                    </a:cubicBezTo>
                    <a:cubicBezTo>
                      <a:pt x="2025" y="0"/>
                      <a:pt x="2025" y="0"/>
                      <a:pt x="2025" y="0"/>
                    </a:cubicBezTo>
                    <a:cubicBezTo>
                      <a:pt x="2025" y="1662"/>
                      <a:pt x="1350" y="3323"/>
                      <a:pt x="675" y="4154"/>
                    </a:cubicBezTo>
                    <a:cubicBezTo>
                      <a:pt x="0" y="4154"/>
                      <a:pt x="0" y="4985"/>
                      <a:pt x="0" y="5815"/>
                    </a:cubicBezTo>
                    <a:cubicBezTo>
                      <a:pt x="0" y="6646"/>
                      <a:pt x="675" y="8308"/>
                      <a:pt x="2025" y="9138"/>
                    </a:cubicBezTo>
                    <a:cubicBezTo>
                      <a:pt x="3375" y="9138"/>
                      <a:pt x="3375" y="9138"/>
                      <a:pt x="4050" y="9138"/>
                    </a:cubicBezTo>
                    <a:cubicBezTo>
                      <a:pt x="4050" y="9138"/>
                      <a:pt x="4725" y="7477"/>
                      <a:pt x="6075" y="7477"/>
                    </a:cubicBezTo>
                    <a:cubicBezTo>
                      <a:pt x="8100" y="7477"/>
                      <a:pt x="8775" y="9138"/>
                      <a:pt x="9450" y="10800"/>
                    </a:cubicBezTo>
                    <a:cubicBezTo>
                      <a:pt x="9450" y="10800"/>
                      <a:pt x="9450" y="11631"/>
                      <a:pt x="9450" y="11631"/>
                    </a:cubicBezTo>
                    <a:cubicBezTo>
                      <a:pt x="9450" y="11631"/>
                      <a:pt x="9450" y="11631"/>
                      <a:pt x="9450" y="11631"/>
                    </a:cubicBezTo>
                    <a:cubicBezTo>
                      <a:pt x="10800" y="11631"/>
                      <a:pt x="13500" y="12462"/>
                      <a:pt x="14850" y="14123"/>
                    </a:cubicBezTo>
                    <a:cubicBezTo>
                      <a:pt x="16200" y="15785"/>
                      <a:pt x="16200" y="17446"/>
                      <a:pt x="16200" y="19108"/>
                    </a:cubicBezTo>
                    <a:cubicBezTo>
                      <a:pt x="16200" y="19938"/>
                      <a:pt x="16200" y="20769"/>
                      <a:pt x="16875" y="20769"/>
                    </a:cubicBezTo>
                    <a:cubicBezTo>
                      <a:pt x="17550" y="21600"/>
                      <a:pt x="18225" y="21600"/>
                      <a:pt x="20250" y="21600"/>
                    </a:cubicBezTo>
                    <a:cubicBezTo>
                      <a:pt x="20250" y="21600"/>
                      <a:pt x="20250" y="21600"/>
                      <a:pt x="20250" y="21600"/>
                    </a:cubicBezTo>
                    <a:cubicBezTo>
                      <a:pt x="20925" y="20769"/>
                      <a:pt x="20925" y="19108"/>
                      <a:pt x="20925" y="19108"/>
                    </a:cubicBezTo>
                    <a:cubicBezTo>
                      <a:pt x="20925" y="19108"/>
                      <a:pt x="20925" y="18277"/>
                      <a:pt x="20925" y="17446"/>
                    </a:cubicBezTo>
                    <a:cubicBezTo>
                      <a:pt x="20925" y="17446"/>
                      <a:pt x="20925" y="17446"/>
                      <a:pt x="20925" y="17446"/>
                    </a:cubicBezTo>
                    <a:cubicBezTo>
                      <a:pt x="20925" y="16615"/>
                      <a:pt x="20925" y="16615"/>
                      <a:pt x="20925" y="15785"/>
                    </a:cubicBezTo>
                    <a:cubicBezTo>
                      <a:pt x="20925" y="15785"/>
                      <a:pt x="20925" y="15785"/>
                      <a:pt x="20925" y="14954"/>
                    </a:cubicBezTo>
                    <a:cubicBezTo>
                      <a:pt x="20925" y="14954"/>
                      <a:pt x="20925" y="14123"/>
                      <a:pt x="21600" y="14123"/>
                    </a:cubicBezTo>
                    <a:cubicBezTo>
                      <a:pt x="21600" y="14123"/>
                      <a:pt x="21600" y="13292"/>
                      <a:pt x="21600" y="13292"/>
                    </a:cubicBezTo>
                    <a:cubicBezTo>
                      <a:pt x="21600" y="13292"/>
                      <a:pt x="21600" y="13292"/>
                      <a:pt x="21600" y="12462"/>
                    </a:cubicBezTo>
                    <a:cubicBezTo>
                      <a:pt x="19575" y="9969"/>
                      <a:pt x="16875" y="5815"/>
                      <a:pt x="15525" y="2492"/>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53" name="Shape 4652"/>
              <p:cNvSpPr/>
              <p:nvPr/>
            </p:nvSpPr>
            <p:spPr>
              <a:xfrm>
                <a:off x="3599438" y="4271176"/>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54" name="Shape 4653"/>
              <p:cNvSpPr/>
              <p:nvPr/>
            </p:nvSpPr>
            <p:spPr>
              <a:xfrm>
                <a:off x="3611386" y="4273102"/>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0"/>
                    </a:cubicBezTo>
                    <a:cubicBezTo>
                      <a:pt x="0" y="0"/>
                      <a:pt x="0" y="21600"/>
                      <a:pt x="0" y="21600"/>
                    </a:cubicBezTo>
                    <a:cubicBezTo>
                      <a:pt x="0" y="21600"/>
                      <a:pt x="0" y="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55" name="Shape 4654"/>
              <p:cNvSpPr/>
              <p:nvPr/>
            </p:nvSpPr>
            <p:spPr>
              <a:xfrm>
                <a:off x="3660367" y="4321315"/>
                <a:ext cx="234996" cy="87947"/>
              </a:xfrm>
              <a:custGeom>
                <a:avLst/>
                <a:gdLst/>
                <a:ahLst/>
                <a:cxnLst>
                  <a:cxn ang="0">
                    <a:pos x="wd2" y="hd2"/>
                  </a:cxn>
                  <a:cxn ang="5400000">
                    <a:pos x="wd2" y="hd2"/>
                  </a:cxn>
                  <a:cxn ang="10800000">
                    <a:pos x="wd2" y="hd2"/>
                  </a:cxn>
                  <a:cxn ang="16200000">
                    <a:pos x="wd2" y="hd2"/>
                  </a:cxn>
                </a:cxnLst>
                <a:rect l="0" t="0" r="r" b="b"/>
                <a:pathLst>
                  <a:path w="21600" h="20534" extrusionOk="0">
                    <a:moveTo>
                      <a:pt x="19121" y="6710"/>
                    </a:moveTo>
                    <a:cubicBezTo>
                      <a:pt x="18413" y="3254"/>
                      <a:pt x="16997" y="2390"/>
                      <a:pt x="15934" y="1526"/>
                    </a:cubicBezTo>
                    <a:cubicBezTo>
                      <a:pt x="15226" y="1526"/>
                      <a:pt x="14518" y="662"/>
                      <a:pt x="14164" y="662"/>
                    </a:cubicBezTo>
                    <a:cubicBezTo>
                      <a:pt x="12748" y="-1066"/>
                      <a:pt x="10977" y="662"/>
                      <a:pt x="9207" y="4982"/>
                    </a:cubicBezTo>
                    <a:cubicBezTo>
                      <a:pt x="8144" y="7574"/>
                      <a:pt x="7082" y="8438"/>
                      <a:pt x="6020" y="8438"/>
                    </a:cubicBezTo>
                    <a:cubicBezTo>
                      <a:pt x="4603" y="8438"/>
                      <a:pt x="2833" y="6710"/>
                      <a:pt x="1770" y="4982"/>
                    </a:cubicBezTo>
                    <a:cubicBezTo>
                      <a:pt x="1416" y="4982"/>
                      <a:pt x="1062" y="3254"/>
                      <a:pt x="354" y="2390"/>
                    </a:cubicBezTo>
                    <a:cubicBezTo>
                      <a:pt x="354" y="2390"/>
                      <a:pt x="354" y="2390"/>
                      <a:pt x="354" y="3254"/>
                    </a:cubicBezTo>
                    <a:cubicBezTo>
                      <a:pt x="354" y="3254"/>
                      <a:pt x="354" y="3254"/>
                      <a:pt x="354" y="3254"/>
                    </a:cubicBezTo>
                    <a:cubicBezTo>
                      <a:pt x="354" y="3254"/>
                      <a:pt x="354" y="4118"/>
                      <a:pt x="354" y="4118"/>
                    </a:cubicBezTo>
                    <a:cubicBezTo>
                      <a:pt x="354" y="4118"/>
                      <a:pt x="354" y="4118"/>
                      <a:pt x="354" y="4118"/>
                    </a:cubicBezTo>
                    <a:cubicBezTo>
                      <a:pt x="354" y="4118"/>
                      <a:pt x="354" y="4982"/>
                      <a:pt x="354" y="4982"/>
                    </a:cubicBezTo>
                    <a:cubicBezTo>
                      <a:pt x="354" y="5846"/>
                      <a:pt x="354" y="7574"/>
                      <a:pt x="0" y="9302"/>
                    </a:cubicBezTo>
                    <a:cubicBezTo>
                      <a:pt x="0" y="9302"/>
                      <a:pt x="0" y="9302"/>
                      <a:pt x="0" y="9302"/>
                    </a:cubicBezTo>
                    <a:cubicBezTo>
                      <a:pt x="1770" y="10166"/>
                      <a:pt x="3541" y="11894"/>
                      <a:pt x="4603" y="15350"/>
                    </a:cubicBezTo>
                    <a:cubicBezTo>
                      <a:pt x="5311" y="17078"/>
                      <a:pt x="5666" y="17078"/>
                      <a:pt x="6020" y="17078"/>
                    </a:cubicBezTo>
                    <a:cubicBezTo>
                      <a:pt x="6728" y="17942"/>
                      <a:pt x="7082" y="17942"/>
                      <a:pt x="7790" y="20534"/>
                    </a:cubicBezTo>
                    <a:cubicBezTo>
                      <a:pt x="7790" y="20534"/>
                      <a:pt x="8144" y="20534"/>
                      <a:pt x="8144" y="20534"/>
                    </a:cubicBezTo>
                    <a:cubicBezTo>
                      <a:pt x="8498" y="20534"/>
                      <a:pt x="9561" y="19670"/>
                      <a:pt x="9561" y="18806"/>
                    </a:cubicBezTo>
                    <a:cubicBezTo>
                      <a:pt x="9561" y="17942"/>
                      <a:pt x="9561" y="17942"/>
                      <a:pt x="9207" y="17078"/>
                    </a:cubicBezTo>
                    <a:cubicBezTo>
                      <a:pt x="8852" y="17078"/>
                      <a:pt x="8498" y="15350"/>
                      <a:pt x="8498" y="14486"/>
                    </a:cubicBezTo>
                    <a:cubicBezTo>
                      <a:pt x="8144" y="11894"/>
                      <a:pt x="9207" y="11030"/>
                      <a:pt x="9561" y="10166"/>
                    </a:cubicBezTo>
                    <a:cubicBezTo>
                      <a:pt x="10269" y="9302"/>
                      <a:pt x="10269" y="9302"/>
                      <a:pt x="10623" y="8438"/>
                    </a:cubicBezTo>
                    <a:cubicBezTo>
                      <a:pt x="10977" y="4118"/>
                      <a:pt x="14518" y="2390"/>
                      <a:pt x="15934" y="4118"/>
                    </a:cubicBezTo>
                    <a:cubicBezTo>
                      <a:pt x="16997" y="4982"/>
                      <a:pt x="17705" y="6710"/>
                      <a:pt x="18059" y="8438"/>
                    </a:cubicBezTo>
                    <a:cubicBezTo>
                      <a:pt x="18059" y="10166"/>
                      <a:pt x="18059" y="11894"/>
                      <a:pt x="17351" y="13622"/>
                    </a:cubicBezTo>
                    <a:cubicBezTo>
                      <a:pt x="16997" y="13622"/>
                      <a:pt x="17351" y="15350"/>
                      <a:pt x="19121" y="19670"/>
                    </a:cubicBezTo>
                    <a:cubicBezTo>
                      <a:pt x="19121" y="19670"/>
                      <a:pt x="19121" y="19670"/>
                      <a:pt x="19475" y="19670"/>
                    </a:cubicBezTo>
                    <a:cubicBezTo>
                      <a:pt x="19475" y="18806"/>
                      <a:pt x="19475" y="18806"/>
                      <a:pt x="19830" y="18806"/>
                    </a:cubicBezTo>
                    <a:cubicBezTo>
                      <a:pt x="19830" y="17942"/>
                      <a:pt x="20184" y="17942"/>
                      <a:pt x="20184" y="17078"/>
                    </a:cubicBezTo>
                    <a:cubicBezTo>
                      <a:pt x="20184" y="17078"/>
                      <a:pt x="20184" y="17078"/>
                      <a:pt x="20538" y="17078"/>
                    </a:cubicBezTo>
                    <a:cubicBezTo>
                      <a:pt x="20538" y="16214"/>
                      <a:pt x="20538" y="16214"/>
                      <a:pt x="20892" y="16214"/>
                    </a:cubicBezTo>
                    <a:cubicBezTo>
                      <a:pt x="20892" y="15350"/>
                      <a:pt x="20892" y="15350"/>
                      <a:pt x="20892" y="15350"/>
                    </a:cubicBezTo>
                    <a:cubicBezTo>
                      <a:pt x="21246" y="15350"/>
                      <a:pt x="21246" y="14486"/>
                      <a:pt x="21246" y="14486"/>
                    </a:cubicBezTo>
                    <a:cubicBezTo>
                      <a:pt x="21246" y="14486"/>
                      <a:pt x="21246" y="14486"/>
                      <a:pt x="21600" y="14486"/>
                    </a:cubicBezTo>
                    <a:cubicBezTo>
                      <a:pt x="21600" y="14486"/>
                      <a:pt x="21600" y="14486"/>
                      <a:pt x="21600" y="14486"/>
                    </a:cubicBezTo>
                    <a:cubicBezTo>
                      <a:pt x="21600" y="14486"/>
                      <a:pt x="21600" y="14486"/>
                      <a:pt x="21600" y="14486"/>
                    </a:cubicBezTo>
                    <a:cubicBezTo>
                      <a:pt x="21600" y="14486"/>
                      <a:pt x="21600" y="14486"/>
                      <a:pt x="21600" y="14486"/>
                    </a:cubicBezTo>
                    <a:cubicBezTo>
                      <a:pt x="21600" y="14486"/>
                      <a:pt x="21600" y="13622"/>
                      <a:pt x="21600" y="13622"/>
                    </a:cubicBezTo>
                    <a:cubicBezTo>
                      <a:pt x="20892" y="12758"/>
                      <a:pt x="20184" y="10166"/>
                      <a:pt x="19475" y="7574"/>
                    </a:cubicBezTo>
                    <a:lnTo>
                      <a:pt x="19121" y="671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56" name="Shape 4655"/>
              <p:cNvSpPr/>
              <p:nvPr/>
            </p:nvSpPr>
            <p:spPr>
              <a:xfrm>
                <a:off x="3661174" y="4330921"/>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57" name="Shape 4656"/>
              <p:cNvSpPr/>
              <p:nvPr/>
            </p:nvSpPr>
            <p:spPr>
              <a:xfrm>
                <a:off x="3661174" y="4338630"/>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58" name="Shape 4657"/>
              <p:cNvSpPr/>
              <p:nvPr/>
            </p:nvSpPr>
            <p:spPr>
              <a:xfrm>
                <a:off x="3661174" y="4334776"/>
                <a:ext cx="2541" cy="635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59" name="Shape 4658"/>
              <p:cNvSpPr/>
              <p:nvPr/>
            </p:nvSpPr>
            <p:spPr>
              <a:xfrm>
                <a:off x="3882230" y="4406086"/>
                <a:ext cx="6351"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60" name="Shape 4659"/>
              <p:cNvSpPr/>
              <p:nvPr/>
            </p:nvSpPr>
            <p:spPr>
              <a:xfrm>
                <a:off x="3904136" y="4384885"/>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0"/>
                      <a:pt x="21600" y="0"/>
                    </a:cubicBezTo>
                    <a:cubicBezTo>
                      <a:pt x="0" y="0"/>
                      <a:pt x="0" y="216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61" name="Shape 4660"/>
              <p:cNvSpPr/>
              <p:nvPr/>
            </p:nvSpPr>
            <p:spPr>
              <a:xfrm>
                <a:off x="3902145" y="4388741"/>
                <a:ext cx="6351"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21600"/>
                      <a:pt x="0" y="21600"/>
                      <a:pt x="0" y="21600"/>
                    </a:cubicBezTo>
                    <a:cubicBezTo>
                      <a:pt x="0" y="21600"/>
                      <a:pt x="21600" y="21600"/>
                      <a:pt x="216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62" name="Shape 4661"/>
              <p:cNvSpPr/>
              <p:nvPr/>
            </p:nvSpPr>
            <p:spPr>
              <a:xfrm>
                <a:off x="3676298" y="3739498"/>
                <a:ext cx="338555" cy="126267"/>
              </a:xfrm>
              <a:custGeom>
                <a:avLst/>
                <a:gdLst/>
                <a:ahLst/>
                <a:cxnLst>
                  <a:cxn ang="0">
                    <a:pos x="wd2" y="hd2"/>
                  </a:cxn>
                  <a:cxn ang="5400000">
                    <a:pos x="wd2" y="hd2"/>
                  </a:cxn>
                  <a:cxn ang="10800000">
                    <a:pos x="wd2" y="hd2"/>
                  </a:cxn>
                  <a:cxn ang="16200000">
                    <a:pos x="wd2" y="hd2"/>
                  </a:cxn>
                </a:cxnLst>
                <a:rect l="0" t="0" r="r" b="b"/>
                <a:pathLst>
                  <a:path w="21600" h="21441" extrusionOk="0">
                    <a:moveTo>
                      <a:pt x="16989" y="14453"/>
                    </a:moveTo>
                    <a:cubicBezTo>
                      <a:pt x="16261" y="14453"/>
                      <a:pt x="14562" y="12547"/>
                      <a:pt x="12620" y="10006"/>
                    </a:cubicBezTo>
                    <a:cubicBezTo>
                      <a:pt x="9951" y="6829"/>
                      <a:pt x="6796" y="2382"/>
                      <a:pt x="3640" y="476"/>
                    </a:cubicBezTo>
                    <a:cubicBezTo>
                      <a:pt x="2427" y="-159"/>
                      <a:pt x="1213" y="-159"/>
                      <a:pt x="0" y="476"/>
                    </a:cubicBezTo>
                    <a:cubicBezTo>
                      <a:pt x="1213" y="1112"/>
                      <a:pt x="1942" y="3653"/>
                      <a:pt x="1942" y="5559"/>
                    </a:cubicBezTo>
                    <a:cubicBezTo>
                      <a:pt x="1942" y="5559"/>
                      <a:pt x="2427" y="6829"/>
                      <a:pt x="6067" y="6829"/>
                    </a:cubicBezTo>
                    <a:cubicBezTo>
                      <a:pt x="7766" y="7465"/>
                      <a:pt x="8737" y="9370"/>
                      <a:pt x="9708" y="11276"/>
                    </a:cubicBezTo>
                    <a:cubicBezTo>
                      <a:pt x="10436" y="13182"/>
                      <a:pt x="10921" y="14453"/>
                      <a:pt x="12135" y="15088"/>
                    </a:cubicBezTo>
                    <a:cubicBezTo>
                      <a:pt x="12863" y="15723"/>
                      <a:pt x="13348" y="16359"/>
                      <a:pt x="13591" y="17629"/>
                    </a:cubicBezTo>
                    <a:cubicBezTo>
                      <a:pt x="13834" y="18265"/>
                      <a:pt x="13591" y="19535"/>
                      <a:pt x="13591" y="20170"/>
                    </a:cubicBezTo>
                    <a:cubicBezTo>
                      <a:pt x="13591" y="20170"/>
                      <a:pt x="13348" y="20806"/>
                      <a:pt x="13348" y="20806"/>
                    </a:cubicBezTo>
                    <a:cubicBezTo>
                      <a:pt x="13348" y="20806"/>
                      <a:pt x="13348" y="20806"/>
                      <a:pt x="13591" y="20806"/>
                    </a:cubicBezTo>
                    <a:cubicBezTo>
                      <a:pt x="13834" y="21441"/>
                      <a:pt x="15290" y="21441"/>
                      <a:pt x="16989" y="21441"/>
                    </a:cubicBezTo>
                    <a:cubicBezTo>
                      <a:pt x="19416" y="21441"/>
                      <a:pt x="21115" y="20806"/>
                      <a:pt x="21600" y="20806"/>
                    </a:cubicBezTo>
                    <a:cubicBezTo>
                      <a:pt x="21115" y="18900"/>
                      <a:pt x="18445" y="14453"/>
                      <a:pt x="16989" y="14453"/>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63" name="Shape 4662"/>
              <p:cNvSpPr/>
              <p:nvPr/>
            </p:nvSpPr>
            <p:spPr>
              <a:xfrm>
                <a:off x="3592655" y="3746271"/>
                <a:ext cx="63729" cy="3854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21600"/>
                      <a:pt x="0" y="21600"/>
                    </a:cubicBezTo>
                    <a:cubicBezTo>
                      <a:pt x="3812" y="21600"/>
                      <a:pt x="12706" y="10800"/>
                      <a:pt x="17788" y="4320"/>
                    </a:cubicBezTo>
                    <a:cubicBezTo>
                      <a:pt x="20329" y="2160"/>
                      <a:pt x="20329" y="2160"/>
                      <a:pt x="20329" y="2160"/>
                    </a:cubicBezTo>
                    <a:cubicBezTo>
                      <a:pt x="20329" y="2160"/>
                      <a:pt x="21600" y="0"/>
                      <a:pt x="21600" y="0"/>
                    </a:cubicBezTo>
                    <a:cubicBezTo>
                      <a:pt x="10165" y="6480"/>
                      <a:pt x="1271" y="1728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64" name="Shape 4663"/>
              <p:cNvSpPr/>
              <p:nvPr/>
            </p:nvSpPr>
            <p:spPr>
              <a:xfrm>
                <a:off x="3859515" y="3946711"/>
                <a:ext cx="67712" cy="15420"/>
              </a:xfrm>
              <a:custGeom>
                <a:avLst/>
                <a:gdLst/>
                <a:ahLst/>
                <a:cxnLst>
                  <a:cxn ang="0">
                    <a:pos x="wd2" y="hd2"/>
                  </a:cxn>
                  <a:cxn ang="5400000">
                    <a:pos x="wd2" y="hd2"/>
                  </a:cxn>
                  <a:cxn ang="10800000">
                    <a:pos x="wd2" y="hd2"/>
                  </a:cxn>
                  <a:cxn ang="16200000">
                    <a:pos x="wd2" y="hd2"/>
                  </a:cxn>
                </a:cxnLst>
                <a:rect l="0" t="0" r="r" b="b"/>
                <a:pathLst>
                  <a:path w="21600" h="21600" extrusionOk="0">
                    <a:moveTo>
                      <a:pt x="21600" y="16200"/>
                    </a:moveTo>
                    <a:cubicBezTo>
                      <a:pt x="18000" y="10800"/>
                      <a:pt x="9600" y="0"/>
                      <a:pt x="1200" y="0"/>
                    </a:cubicBezTo>
                    <a:cubicBezTo>
                      <a:pt x="1200" y="0"/>
                      <a:pt x="1200" y="0"/>
                      <a:pt x="0" y="0"/>
                    </a:cubicBezTo>
                    <a:cubicBezTo>
                      <a:pt x="3600" y="10800"/>
                      <a:pt x="12000" y="21600"/>
                      <a:pt x="18000" y="21600"/>
                    </a:cubicBezTo>
                    <a:cubicBezTo>
                      <a:pt x="19200" y="21600"/>
                      <a:pt x="20400" y="21600"/>
                      <a:pt x="21600" y="162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65" name="Shape 4664"/>
              <p:cNvSpPr/>
              <p:nvPr/>
            </p:nvSpPr>
            <p:spPr>
              <a:xfrm>
                <a:off x="4341457" y="3939002"/>
                <a:ext cx="59746" cy="19273"/>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cubicBezTo>
                      <a:pt x="0" y="4320"/>
                      <a:pt x="0" y="8640"/>
                      <a:pt x="0" y="8640"/>
                    </a:cubicBezTo>
                    <a:cubicBezTo>
                      <a:pt x="2880" y="17280"/>
                      <a:pt x="7200" y="21600"/>
                      <a:pt x="10080" y="21600"/>
                    </a:cubicBezTo>
                    <a:cubicBezTo>
                      <a:pt x="14400" y="21600"/>
                      <a:pt x="20160" y="12960"/>
                      <a:pt x="21600" y="8640"/>
                    </a:cubicBezTo>
                    <a:cubicBezTo>
                      <a:pt x="20160" y="8640"/>
                      <a:pt x="14400" y="0"/>
                      <a:pt x="7200" y="0"/>
                    </a:cubicBezTo>
                    <a:cubicBezTo>
                      <a:pt x="2880" y="0"/>
                      <a:pt x="0" y="4320"/>
                      <a:pt x="0" y="432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66" name="Shape 4665"/>
              <p:cNvSpPr/>
              <p:nvPr/>
            </p:nvSpPr>
            <p:spPr>
              <a:xfrm>
                <a:off x="1699294" y="2388102"/>
                <a:ext cx="230572" cy="127649"/>
              </a:xfrm>
              <a:custGeom>
                <a:avLst/>
                <a:gdLst/>
                <a:ahLst/>
                <a:cxnLst>
                  <a:cxn ang="0">
                    <a:pos x="wd2" y="hd2"/>
                  </a:cxn>
                  <a:cxn ang="5400000">
                    <a:pos x="wd2" y="hd2"/>
                  </a:cxn>
                  <a:cxn ang="10800000">
                    <a:pos x="wd2" y="hd2"/>
                  </a:cxn>
                  <a:cxn ang="16200000">
                    <a:pos x="wd2" y="hd2"/>
                  </a:cxn>
                </a:cxnLst>
                <a:rect l="0" t="0" r="r" b="b"/>
                <a:pathLst>
                  <a:path w="20168" h="21038" extrusionOk="0">
                    <a:moveTo>
                      <a:pt x="19684" y="20588"/>
                    </a:moveTo>
                    <a:cubicBezTo>
                      <a:pt x="20016" y="20588"/>
                      <a:pt x="20016" y="20588"/>
                      <a:pt x="20016" y="20588"/>
                    </a:cubicBezTo>
                    <a:cubicBezTo>
                      <a:pt x="20016" y="19988"/>
                      <a:pt x="20016" y="19388"/>
                      <a:pt x="20016" y="18788"/>
                    </a:cubicBezTo>
                    <a:cubicBezTo>
                      <a:pt x="20681" y="16988"/>
                      <a:pt x="19019" y="18188"/>
                      <a:pt x="17690" y="16388"/>
                    </a:cubicBezTo>
                    <a:cubicBezTo>
                      <a:pt x="16693" y="13988"/>
                      <a:pt x="14035" y="14588"/>
                      <a:pt x="13370" y="12788"/>
                    </a:cubicBezTo>
                    <a:cubicBezTo>
                      <a:pt x="13038" y="10388"/>
                      <a:pt x="10379" y="3788"/>
                      <a:pt x="9050" y="3788"/>
                    </a:cubicBezTo>
                    <a:cubicBezTo>
                      <a:pt x="7721" y="3788"/>
                      <a:pt x="5727" y="3788"/>
                      <a:pt x="4066" y="1988"/>
                    </a:cubicBezTo>
                    <a:cubicBezTo>
                      <a:pt x="2404" y="-412"/>
                      <a:pt x="1407" y="-412"/>
                      <a:pt x="410" y="788"/>
                    </a:cubicBezTo>
                    <a:cubicBezTo>
                      <a:pt x="-919" y="1988"/>
                      <a:pt x="1407" y="2588"/>
                      <a:pt x="1407" y="3788"/>
                    </a:cubicBezTo>
                    <a:cubicBezTo>
                      <a:pt x="1407" y="5588"/>
                      <a:pt x="2072" y="6188"/>
                      <a:pt x="3069" y="6188"/>
                    </a:cubicBezTo>
                    <a:cubicBezTo>
                      <a:pt x="4066" y="5588"/>
                      <a:pt x="4730" y="9188"/>
                      <a:pt x="5727" y="9788"/>
                    </a:cubicBezTo>
                    <a:cubicBezTo>
                      <a:pt x="6724" y="9788"/>
                      <a:pt x="7056" y="12788"/>
                      <a:pt x="8386" y="12788"/>
                    </a:cubicBezTo>
                    <a:cubicBezTo>
                      <a:pt x="9383" y="12788"/>
                      <a:pt x="9715" y="15188"/>
                      <a:pt x="10379" y="16388"/>
                    </a:cubicBezTo>
                    <a:cubicBezTo>
                      <a:pt x="10712" y="17588"/>
                      <a:pt x="12041" y="16388"/>
                      <a:pt x="12041" y="17588"/>
                    </a:cubicBezTo>
                    <a:cubicBezTo>
                      <a:pt x="12041" y="18788"/>
                      <a:pt x="12706" y="19388"/>
                      <a:pt x="13370" y="20588"/>
                    </a:cubicBezTo>
                    <a:cubicBezTo>
                      <a:pt x="14035" y="20588"/>
                      <a:pt x="14035" y="20588"/>
                      <a:pt x="14035" y="20588"/>
                    </a:cubicBezTo>
                    <a:cubicBezTo>
                      <a:pt x="16361" y="21188"/>
                      <a:pt x="18355" y="21188"/>
                      <a:pt x="19684" y="20588"/>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67" name="Shape 4666"/>
              <p:cNvSpPr/>
              <p:nvPr/>
            </p:nvSpPr>
            <p:spPr>
              <a:xfrm>
                <a:off x="2729942" y="608711"/>
                <a:ext cx="307470" cy="164187"/>
              </a:xfrm>
              <a:custGeom>
                <a:avLst/>
                <a:gdLst/>
                <a:ahLst/>
                <a:cxnLst>
                  <a:cxn ang="0">
                    <a:pos x="wd2" y="hd2"/>
                  </a:cxn>
                  <a:cxn ang="5400000">
                    <a:pos x="wd2" y="hd2"/>
                  </a:cxn>
                  <a:cxn ang="10800000">
                    <a:pos x="wd2" y="hd2"/>
                  </a:cxn>
                  <a:cxn ang="16200000">
                    <a:pos x="wd2" y="hd2"/>
                  </a:cxn>
                </a:cxnLst>
                <a:rect l="0" t="0" r="r" b="b"/>
                <a:pathLst>
                  <a:path w="19850" h="19168" extrusionOk="0">
                    <a:moveTo>
                      <a:pt x="16062" y="2097"/>
                    </a:moveTo>
                    <a:cubicBezTo>
                      <a:pt x="16062" y="4257"/>
                      <a:pt x="13117" y="1665"/>
                      <a:pt x="10908" y="369"/>
                    </a:cubicBezTo>
                    <a:cubicBezTo>
                      <a:pt x="8699" y="-1359"/>
                      <a:pt x="10171" y="3393"/>
                      <a:pt x="11890" y="5985"/>
                    </a:cubicBezTo>
                    <a:cubicBezTo>
                      <a:pt x="13608" y="8577"/>
                      <a:pt x="10908" y="7281"/>
                      <a:pt x="8699" y="4257"/>
                    </a:cubicBezTo>
                    <a:cubicBezTo>
                      <a:pt x="6244" y="1665"/>
                      <a:pt x="6490" y="6417"/>
                      <a:pt x="7717" y="7713"/>
                    </a:cubicBezTo>
                    <a:cubicBezTo>
                      <a:pt x="8699" y="9441"/>
                      <a:pt x="7471" y="11601"/>
                      <a:pt x="5999" y="8145"/>
                    </a:cubicBezTo>
                    <a:cubicBezTo>
                      <a:pt x="4526" y="4689"/>
                      <a:pt x="3790" y="801"/>
                      <a:pt x="1335" y="801"/>
                    </a:cubicBezTo>
                    <a:cubicBezTo>
                      <a:pt x="-874" y="369"/>
                      <a:pt x="108" y="4689"/>
                      <a:pt x="1090" y="6849"/>
                    </a:cubicBezTo>
                    <a:cubicBezTo>
                      <a:pt x="2317" y="9441"/>
                      <a:pt x="3544" y="10305"/>
                      <a:pt x="5508" y="12033"/>
                    </a:cubicBezTo>
                    <a:cubicBezTo>
                      <a:pt x="7471" y="14193"/>
                      <a:pt x="10662" y="11169"/>
                      <a:pt x="12135" y="12033"/>
                    </a:cubicBezTo>
                    <a:cubicBezTo>
                      <a:pt x="13608" y="12465"/>
                      <a:pt x="10417" y="15921"/>
                      <a:pt x="11399" y="18081"/>
                    </a:cubicBezTo>
                    <a:cubicBezTo>
                      <a:pt x="12381" y="20241"/>
                      <a:pt x="15081" y="18513"/>
                      <a:pt x="17290" y="18513"/>
                    </a:cubicBezTo>
                    <a:cubicBezTo>
                      <a:pt x="19253" y="18081"/>
                      <a:pt x="18271" y="15921"/>
                      <a:pt x="19499" y="14625"/>
                    </a:cubicBezTo>
                    <a:cubicBezTo>
                      <a:pt x="20726" y="12897"/>
                      <a:pt x="18271" y="13329"/>
                      <a:pt x="19253" y="9441"/>
                    </a:cubicBezTo>
                    <a:cubicBezTo>
                      <a:pt x="20235" y="5985"/>
                      <a:pt x="16308" y="-63"/>
                      <a:pt x="16062" y="2097"/>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68" name="Shape 4667"/>
              <p:cNvSpPr/>
              <p:nvPr/>
            </p:nvSpPr>
            <p:spPr>
              <a:xfrm>
                <a:off x="2918176" y="310984"/>
                <a:ext cx="59989" cy="36515"/>
              </a:xfrm>
              <a:custGeom>
                <a:avLst/>
                <a:gdLst/>
                <a:ahLst/>
                <a:cxnLst>
                  <a:cxn ang="0">
                    <a:pos x="wd2" y="hd2"/>
                  </a:cxn>
                  <a:cxn ang="5400000">
                    <a:pos x="wd2" y="hd2"/>
                  </a:cxn>
                  <a:cxn ang="10800000">
                    <a:pos x="wd2" y="hd2"/>
                  </a:cxn>
                  <a:cxn ang="16200000">
                    <a:pos x="wd2" y="hd2"/>
                  </a:cxn>
                </a:cxnLst>
                <a:rect l="0" t="0" r="r" b="b"/>
                <a:pathLst>
                  <a:path w="14144" h="12788" extrusionOk="0">
                    <a:moveTo>
                      <a:pt x="13768" y="10224"/>
                    </a:moveTo>
                    <a:cubicBezTo>
                      <a:pt x="17224" y="2601"/>
                      <a:pt x="-4376" y="-3752"/>
                      <a:pt x="808" y="2601"/>
                    </a:cubicBezTo>
                    <a:cubicBezTo>
                      <a:pt x="4264" y="6413"/>
                      <a:pt x="11176" y="17848"/>
                      <a:pt x="13768" y="1022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69" name="Shape 4668"/>
              <p:cNvSpPr/>
              <p:nvPr/>
            </p:nvSpPr>
            <p:spPr>
              <a:xfrm>
                <a:off x="3468773" y="1460610"/>
                <a:ext cx="291523" cy="181562"/>
              </a:xfrm>
              <a:custGeom>
                <a:avLst/>
                <a:gdLst/>
                <a:ahLst/>
                <a:cxnLst>
                  <a:cxn ang="0">
                    <a:pos x="wd2" y="hd2"/>
                  </a:cxn>
                  <a:cxn ang="5400000">
                    <a:pos x="wd2" y="hd2"/>
                  </a:cxn>
                  <a:cxn ang="10800000">
                    <a:pos x="wd2" y="hd2"/>
                  </a:cxn>
                  <a:cxn ang="16200000">
                    <a:pos x="wd2" y="hd2"/>
                  </a:cxn>
                </a:cxnLst>
                <a:rect l="0" t="0" r="r" b="b"/>
                <a:pathLst>
                  <a:path w="21079" h="19949" extrusionOk="0">
                    <a:moveTo>
                      <a:pt x="21069" y="15834"/>
                    </a:moveTo>
                    <a:cubicBezTo>
                      <a:pt x="21342" y="13796"/>
                      <a:pt x="16420" y="12981"/>
                      <a:pt x="16694" y="10536"/>
                    </a:cubicBezTo>
                    <a:cubicBezTo>
                      <a:pt x="16967" y="8498"/>
                      <a:pt x="12319" y="6460"/>
                      <a:pt x="10679" y="5238"/>
                    </a:cubicBezTo>
                    <a:cubicBezTo>
                      <a:pt x="9312" y="4015"/>
                      <a:pt x="6851" y="3608"/>
                      <a:pt x="6851" y="1162"/>
                    </a:cubicBezTo>
                    <a:cubicBezTo>
                      <a:pt x="6851" y="-1283"/>
                      <a:pt x="3570" y="347"/>
                      <a:pt x="3570" y="4015"/>
                    </a:cubicBezTo>
                    <a:cubicBezTo>
                      <a:pt x="3296" y="7683"/>
                      <a:pt x="1929" y="6868"/>
                      <a:pt x="2750" y="10536"/>
                    </a:cubicBezTo>
                    <a:cubicBezTo>
                      <a:pt x="3296" y="13796"/>
                      <a:pt x="-258" y="14611"/>
                      <a:pt x="15" y="16649"/>
                    </a:cubicBezTo>
                    <a:cubicBezTo>
                      <a:pt x="562" y="18279"/>
                      <a:pt x="2203" y="16242"/>
                      <a:pt x="3843" y="16242"/>
                    </a:cubicBezTo>
                    <a:cubicBezTo>
                      <a:pt x="5484" y="16242"/>
                      <a:pt x="3570" y="19909"/>
                      <a:pt x="5484" y="19909"/>
                    </a:cubicBezTo>
                    <a:cubicBezTo>
                      <a:pt x="7124" y="20317"/>
                      <a:pt x="10132" y="17464"/>
                      <a:pt x="10679" y="15834"/>
                    </a:cubicBezTo>
                    <a:cubicBezTo>
                      <a:pt x="11499" y="14204"/>
                      <a:pt x="12866" y="13389"/>
                      <a:pt x="14780" y="15426"/>
                    </a:cubicBezTo>
                    <a:cubicBezTo>
                      <a:pt x="16694" y="17464"/>
                      <a:pt x="20795" y="17872"/>
                      <a:pt x="21069" y="1583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70" name="Shape 4669"/>
              <p:cNvSpPr/>
              <p:nvPr/>
            </p:nvSpPr>
            <p:spPr>
              <a:xfrm>
                <a:off x="3614896" y="1656833"/>
                <a:ext cx="81676" cy="51569"/>
              </a:xfrm>
              <a:custGeom>
                <a:avLst/>
                <a:gdLst/>
                <a:ahLst/>
                <a:cxnLst>
                  <a:cxn ang="0">
                    <a:pos x="wd2" y="hd2"/>
                  </a:cxn>
                  <a:cxn ang="5400000">
                    <a:pos x="wd2" y="hd2"/>
                  </a:cxn>
                  <a:cxn ang="10800000">
                    <a:pos x="wd2" y="hd2"/>
                  </a:cxn>
                  <a:cxn ang="16200000">
                    <a:pos x="wd2" y="hd2"/>
                  </a:cxn>
                </a:cxnLst>
                <a:rect l="0" t="0" r="r" b="b"/>
                <a:pathLst>
                  <a:path w="15273" h="14448" extrusionOk="0">
                    <a:moveTo>
                      <a:pt x="1551" y="13288"/>
                    </a:moveTo>
                    <a:cubicBezTo>
                      <a:pt x="7311" y="18431"/>
                      <a:pt x="15951" y="5060"/>
                      <a:pt x="15231" y="945"/>
                    </a:cubicBezTo>
                    <a:cubicBezTo>
                      <a:pt x="14511" y="-3169"/>
                      <a:pt x="-5649" y="7117"/>
                      <a:pt x="1551" y="13288"/>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71" name="Shape 4670"/>
              <p:cNvSpPr/>
              <p:nvPr/>
            </p:nvSpPr>
            <p:spPr>
              <a:xfrm>
                <a:off x="3060478" y="720295"/>
                <a:ext cx="150543" cy="77842"/>
              </a:xfrm>
              <a:custGeom>
                <a:avLst/>
                <a:gdLst/>
                <a:ahLst/>
                <a:cxnLst>
                  <a:cxn ang="0">
                    <a:pos x="wd2" y="hd2"/>
                  </a:cxn>
                  <a:cxn ang="5400000">
                    <a:pos x="wd2" y="hd2"/>
                  </a:cxn>
                  <a:cxn ang="10800000">
                    <a:pos x="wd2" y="hd2"/>
                  </a:cxn>
                  <a:cxn ang="16200000">
                    <a:pos x="wd2" y="hd2"/>
                  </a:cxn>
                </a:cxnLst>
                <a:rect l="0" t="0" r="r" b="b"/>
                <a:pathLst>
                  <a:path w="18142" h="16777" extrusionOk="0">
                    <a:moveTo>
                      <a:pt x="15838" y="16673"/>
                    </a:moveTo>
                    <a:cubicBezTo>
                      <a:pt x="19974" y="16673"/>
                      <a:pt x="18136" y="7873"/>
                      <a:pt x="13540" y="1473"/>
                    </a:cubicBezTo>
                    <a:cubicBezTo>
                      <a:pt x="8944" y="-4127"/>
                      <a:pt x="-1626" y="7873"/>
                      <a:pt x="212" y="10273"/>
                    </a:cubicBezTo>
                    <a:cubicBezTo>
                      <a:pt x="2510" y="13473"/>
                      <a:pt x="11702" y="17473"/>
                      <a:pt x="15838" y="16673"/>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72" name="Shape 4671"/>
              <p:cNvSpPr/>
              <p:nvPr/>
            </p:nvSpPr>
            <p:spPr>
              <a:xfrm>
                <a:off x="3063419" y="595450"/>
                <a:ext cx="736354" cy="214053"/>
              </a:xfrm>
              <a:custGeom>
                <a:avLst/>
                <a:gdLst/>
                <a:ahLst/>
                <a:cxnLst>
                  <a:cxn ang="0">
                    <a:pos x="wd2" y="hd2"/>
                  </a:cxn>
                  <a:cxn ang="5400000">
                    <a:pos x="wd2" y="hd2"/>
                  </a:cxn>
                  <a:cxn ang="10800000">
                    <a:pos x="wd2" y="hd2"/>
                  </a:cxn>
                  <a:cxn ang="16200000">
                    <a:pos x="wd2" y="hd2"/>
                  </a:cxn>
                </a:cxnLst>
                <a:rect l="0" t="0" r="r" b="b"/>
                <a:pathLst>
                  <a:path w="21129" h="20681" extrusionOk="0">
                    <a:moveTo>
                      <a:pt x="5638" y="16055"/>
                    </a:moveTo>
                    <a:cubicBezTo>
                      <a:pt x="5965" y="19596"/>
                      <a:pt x="6402" y="17117"/>
                      <a:pt x="7056" y="18533"/>
                    </a:cubicBezTo>
                    <a:cubicBezTo>
                      <a:pt x="7602" y="19950"/>
                      <a:pt x="8584" y="21012"/>
                      <a:pt x="9020" y="19596"/>
                    </a:cubicBezTo>
                    <a:cubicBezTo>
                      <a:pt x="9565" y="18179"/>
                      <a:pt x="9784" y="17117"/>
                      <a:pt x="9893" y="18179"/>
                    </a:cubicBezTo>
                    <a:cubicBezTo>
                      <a:pt x="10220" y="20304"/>
                      <a:pt x="11420" y="20658"/>
                      <a:pt x="14038" y="20658"/>
                    </a:cubicBezTo>
                    <a:cubicBezTo>
                      <a:pt x="16656" y="21012"/>
                      <a:pt x="16002" y="17117"/>
                      <a:pt x="16765" y="18533"/>
                    </a:cubicBezTo>
                    <a:cubicBezTo>
                      <a:pt x="17529" y="19950"/>
                      <a:pt x="19274" y="19950"/>
                      <a:pt x="20038" y="19596"/>
                    </a:cubicBezTo>
                    <a:cubicBezTo>
                      <a:pt x="20802" y="18887"/>
                      <a:pt x="21129" y="14992"/>
                      <a:pt x="21129" y="13222"/>
                    </a:cubicBezTo>
                    <a:cubicBezTo>
                      <a:pt x="21020" y="11097"/>
                      <a:pt x="15238" y="9681"/>
                      <a:pt x="14147" y="11451"/>
                    </a:cubicBezTo>
                    <a:cubicBezTo>
                      <a:pt x="13165" y="13576"/>
                      <a:pt x="11529" y="10743"/>
                      <a:pt x="10656" y="12160"/>
                    </a:cubicBezTo>
                    <a:cubicBezTo>
                      <a:pt x="9893" y="13576"/>
                      <a:pt x="10111" y="10389"/>
                      <a:pt x="8693" y="10035"/>
                    </a:cubicBezTo>
                    <a:cubicBezTo>
                      <a:pt x="7165" y="10035"/>
                      <a:pt x="8802" y="7556"/>
                      <a:pt x="9020" y="6494"/>
                    </a:cubicBezTo>
                    <a:cubicBezTo>
                      <a:pt x="9347" y="5432"/>
                      <a:pt x="6838" y="2599"/>
                      <a:pt x="5747" y="3307"/>
                    </a:cubicBezTo>
                    <a:cubicBezTo>
                      <a:pt x="4765" y="4015"/>
                      <a:pt x="4111" y="2245"/>
                      <a:pt x="3129" y="828"/>
                    </a:cubicBezTo>
                    <a:cubicBezTo>
                      <a:pt x="2147" y="-588"/>
                      <a:pt x="-471" y="-234"/>
                      <a:pt x="74" y="2245"/>
                    </a:cubicBezTo>
                    <a:cubicBezTo>
                      <a:pt x="402" y="4015"/>
                      <a:pt x="3565" y="7556"/>
                      <a:pt x="3893" y="5786"/>
                    </a:cubicBezTo>
                    <a:cubicBezTo>
                      <a:pt x="4220" y="4015"/>
                      <a:pt x="5093" y="7910"/>
                      <a:pt x="5529" y="10035"/>
                    </a:cubicBezTo>
                    <a:cubicBezTo>
                      <a:pt x="6074" y="11805"/>
                      <a:pt x="5202" y="12514"/>
                      <a:pt x="5638" y="16055"/>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73" name="Shape 4672"/>
              <p:cNvSpPr/>
              <p:nvPr/>
            </p:nvSpPr>
            <p:spPr>
              <a:xfrm>
                <a:off x="2100481" y="867196"/>
                <a:ext cx="783202" cy="404432"/>
              </a:xfrm>
              <a:custGeom>
                <a:avLst/>
                <a:gdLst/>
                <a:ahLst/>
                <a:cxnLst>
                  <a:cxn ang="0">
                    <a:pos x="wd2" y="hd2"/>
                  </a:cxn>
                  <a:cxn ang="5400000">
                    <a:pos x="wd2" y="hd2"/>
                  </a:cxn>
                  <a:cxn ang="10800000">
                    <a:pos x="wd2" y="hd2"/>
                  </a:cxn>
                  <a:cxn ang="16200000">
                    <a:pos x="wd2" y="hd2"/>
                  </a:cxn>
                </a:cxnLst>
                <a:rect l="0" t="0" r="r" b="b"/>
                <a:pathLst>
                  <a:path w="21237" h="21180" extrusionOk="0">
                    <a:moveTo>
                      <a:pt x="19583" y="15973"/>
                    </a:moveTo>
                    <a:cubicBezTo>
                      <a:pt x="19893" y="15394"/>
                      <a:pt x="21134" y="17323"/>
                      <a:pt x="21237" y="15973"/>
                    </a:cubicBezTo>
                    <a:cubicBezTo>
                      <a:pt x="21237" y="14430"/>
                      <a:pt x="19790" y="13851"/>
                      <a:pt x="19170" y="13080"/>
                    </a:cubicBezTo>
                    <a:cubicBezTo>
                      <a:pt x="18550" y="12309"/>
                      <a:pt x="18240" y="12694"/>
                      <a:pt x="17310" y="11344"/>
                    </a:cubicBezTo>
                    <a:cubicBezTo>
                      <a:pt x="16276" y="9994"/>
                      <a:pt x="17516" y="9223"/>
                      <a:pt x="16793" y="8259"/>
                    </a:cubicBezTo>
                    <a:cubicBezTo>
                      <a:pt x="16070" y="7101"/>
                      <a:pt x="15863" y="4209"/>
                      <a:pt x="16380" y="3244"/>
                    </a:cubicBezTo>
                    <a:cubicBezTo>
                      <a:pt x="16896" y="2280"/>
                      <a:pt x="17413" y="930"/>
                      <a:pt x="16483" y="159"/>
                    </a:cubicBezTo>
                    <a:cubicBezTo>
                      <a:pt x="15553" y="-420"/>
                      <a:pt x="14106" y="737"/>
                      <a:pt x="14209" y="1123"/>
                    </a:cubicBezTo>
                    <a:cubicBezTo>
                      <a:pt x="14416" y="1509"/>
                      <a:pt x="15656" y="2859"/>
                      <a:pt x="15656" y="3437"/>
                    </a:cubicBezTo>
                    <a:cubicBezTo>
                      <a:pt x="15656" y="4016"/>
                      <a:pt x="14519" y="1894"/>
                      <a:pt x="14106" y="2280"/>
                    </a:cubicBezTo>
                    <a:cubicBezTo>
                      <a:pt x="13693" y="2859"/>
                      <a:pt x="13176" y="1316"/>
                      <a:pt x="12866" y="2280"/>
                    </a:cubicBezTo>
                    <a:cubicBezTo>
                      <a:pt x="12452" y="3244"/>
                      <a:pt x="13279" y="6716"/>
                      <a:pt x="13589" y="7680"/>
                    </a:cubicBezTo>
                    <a:cubicBezTo>
                      <a:pt x="13899" y="8644"/>
                      <a:pt x="13279" y="8644"/>
                      <a:pt x="12866" y="8837"/>
                    </a:cubicBezTo>
                    <a:cubicBezTo>
                      <a:pt x="12452" y="9030"/>
                      <a:pt x="12452" y="6137"/>
                      <a:pt x="12039" y="4980"/>
                    </a:cubicBezTo>
                    <a:cubicBezTo>
                      <a:pt x="11626" y="4016"/>
                      <a:pt x="9972" y="2666"/>
                      <a:pt x="9869" y="3437"/>
                    </a:cubicBezTo>
                    <a:cubicBezTo>
                      <a:pt x="9765" y="4209"/>
                      <a:pt x="10902" y="4209"/>
                      <a:pt x="10695" y="5366"/>
                    </a:cubicBezTo>
                    <a:cubicBezTo>
                      <a:pt x="10592" y="6330"/>
                      <a:pt x="9972" y="4594"/>
                      <a:pt x="9352" y="5559"/>
                    </a:cubicBezTo>
                    <a:cubicBezTo>
                      <a:pt x="8835" y="6330"/>
                      <a:pt x="8938" y="5751"/>
                      <a:pt x="9042" y="4980"/>
                    </a:cubicBezTo>
                    <a:cubicBezTo>
                      <a:pt x="9145" y="4016"/>
                      <a:pt x="8215" y="3051"/>
                      <a:pt x="7181" y="3244"/>
                    </a:cubicBezTo>
                    <a:cubicBezTo>
                      <a:pt x="6148" y="3437"/>
                      <a:pt x="6665" y="4787"/>
                      <a:pt x="6355" y="5366"/>
                    </a:cubicBezTo>
                    <a:cubicBezTo>
                      <a:pt x="6045" y="5751"/>
                      <a:pt x="4494" y="4980"/>
                      <a:pt x="5528" y="4594"/>
                    </a:cubicBezTo>
                    <a:cubicBezTo>
                      <a:pt x="6458" y="4209"/>
                      <a:pt x="6045" y="3244"/>
                      <a:pt x="5735" y="2087"/>
                    </a:cubicBezTo>
                    <a:cubicBezTo>
                      <a:pt x="5321" y="1123"/>
                      <a:pt x="4391" y="2280"/>
                      <a:pt x="2737" y="3437"/>
                    </a:cubicBezTo>
                    <a:cubicBezTo>
                      <a:pt x="1187" y="4401"/>
                      <a:pt x="464" y="5559"/>
                      <a:pt x="670" y="5751"/>
                    </a:cubicBezTo>
                    <a:cubicBezTo>
                      <a:pt x="877" y="5751"/>
                      <a:pt x="877" y="6330"/>
                      <a:pt x="257" y="7294"/>
                    </a:cubicBezTo>
                    <a:cubicBezTo>
                      <a:pt x="-363" y="8259"/>
                      <a:pt x="257" y="9030"/>
                      <a:pt x="877" y="9030"/>
                    </a:cubicBezTo>
                    <a:cubicBezTo>
                      <a:pt x="1394" y="9030"/>
                      <a:pt x="981" y="9994"/>
                      <a:pt x="1291" y="10187"/>
                    </a:cubicBezTo>
                    <a:cubicBezTo>
                      <a:pt x="1704" y="10380"/>
                      <a:pt x="3564" y="8837"/>
                      <a:pt x="4081" y="9416"/>
                    </a:cubicBezTo>
                    <a:cubicBezTo>
                      <a:pt x="4598" y="10187"/>
                      <a:pt x="981" y="10573"/>
                      <a:pt x="981" y="11730"/>
                    </a:cubicBezTo>
                    <a:cubicBezTo>
                      <a:pt x="981" y="12887"/>
                      <a:pt x="2944" y="13466"/>
                      <a:pt x="4391" y="13080"/>
                    </a:cubicBezTo>
                    <a:cubicBezTo>
                      <a:pt x="5838" y="12501"/>
                      <a:pt x="8422" y="13466"/>
                      <a:pt x="8422" y="14044"/>
                    </a:cubicBezTo>
                    <a:cubicBezTo>
                      <a:pt x="8422" y="14816"/>
                      <a:pt x="6665" y="14623"/>
                      <a:pt x="5425" y="14430"/>
                    </a:cubicBezTo>
                    <a:cubicBezTo>
                      <a:pt x="4081" y="14430"/>
                      <a:pt x="1911" y="15201"/>
                      <a:pt x="2014" y="15973"/>
                    </a:cubicBezTo>
                    <a:cubicBezTo>
                      <a:pt x="2117" y="16744"/>
                      <a:pt x="2221" y="16744"/>
                      <a:pt x="3564" y="17901"/>
                    </a:cubicBezTo>
                    <a:cubicBezTo>
                      <a:pt x="4908" y="19059"/>
                      <a:pt x="6355" y="17323"/>
                      <a:pt x="6251" y="19059"/>
                    </a:cubicBezTo>
                    <a:cubicBezTo>
                      <a:pt x="6251" y="20601"/>
                      <a:pt x="6975" y="20987"/>
                      <a:pt x="8835" y="21180"/>
                    </a:cubicBezTo>
                    <a:cubicBezTo>
                      <a:pt x="10592" y="21180"/>
                      <a:pt x="11419" y="19637"/>
                      <a:pt x="12349" y="19637"/>
                    </a:cubicBezTo>
                    <a:cubicBezTo>
                      <a:pt x="13176" y="19830"/>
                      <a:pt x="13589" y="19444"/>
                      <a:pt x="14003" y="18287"/>
                    </a:cubicBezTo>
                    <a:cubicBezTo>
                      <a:pt x="14416" y="17130"/>
                      <a:pt x="14829" y="17901"/>
                      <a:pt x="14933" y="18480"/>
                    </a:cubicBezTo>
                    <a:cubicBezTo>
                      <a:pt x="15036" y="19059"/>
                      <a:pt x="16173" y="18866"/>
                      <a:pt x="16380" y="19444"/>
                    </a:cubicBezTo>
                    <a:cubicBezTo>
                      <a:pt x="17103" y="20601"/>
                      <a:pt x="19273" y="20216"/>
                      <a:pt x="20100" y="19444"/>
                    </a:cubicBezTo>
                    <a:cubicBezTo>
                      <a:pt x="20927" y="18673"/>
                      <a:pt x="19687" y="16551"/>
                      <a:pt x="19273" y="17516"/>
                    </a:cubicBezTo>
                    <a:cubicBezTo>
                      <a:pt x="18860" y="18480"/>
                      <a:pt x="18550" y="17901"/>
                      <a:pt x="18447" y="17516"/>
                    </a:cubicBezTo>
                    <a:cubicBezTo>
                      <a:pt x="18343" y="16937"/>
                      <a:pt x="19273" y="16744"/>
                      <a:pt x="19583" y="15973"/>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74" name="Shape 4673"/>
              <p:cNvSpPr/>
              <p:nvPr/>
            </p:nvSpPr>
            <p:spPr>
              <a:xfrm>
                <a:off x="2811714" y="835697"/>
                <a:ext cx="268406" cy="226980"/>
              </a:xfrm>
              <a:custGeom>
                <a:avLst/>
                <a:gdLst/>
                <a:ahLst/>
                <a:cxnLst>
                  <a:cxn ang="0">
                    <a:pos x="wd2" y="hd2"/>
                  </a:cxn>
                  <a:cxn ang="5400000">
                    <a:pos x="wd2" y="hd2"/>
                  </a:cxn>
                  <a:cxn ang="10800000">
                    <a:pos x="wd2" y="hd2"/>
                  </a:cxn>
                  <a:cxn ang="16200000">
                    <a:pos x="wd2" y="hd2"/>
                  </a:cxn>
                </a:cxnLst>
                <a:rect l="0" t="0" r="r" b="b"/>
                <a:pathLst>
                  <a:path w="19939" h="18984" extrusionOk="0">
                    <a:moveTo>
                      <a:pt x="10058" y="18229"/>
                    </a:moveTo>
                    <a:cubicBezTo>
                      <a:pt x="13143" y="20663"/>
                      <a:pt x="12302" y="16404"/>
                      <a:pt x="15668" y="16708"/>
                    </a:cubicBezTo>
                    <a:cubicBezTo>
                      <a:pt x="19315" y="16708"/>
                      <a:pt x="19315" y="10624"/>
                      <a:pt x="19876" y="8190"/>
                    </a:cubicBezTo>
                    <a:cubicBezTo>
                      <a:pt x="20437" y="6060"/>
                      <a:pt x="17071" y="6060"/>
                      <a:pt x="17912" y="7886"/>
                    </a:cubicBezTo>
                    <a:cubicBezTo>
                      <a:pt x="18754" y="9407"/>
                      <a:pt x="17912" y="11232"/>
                      <a:pt x="17632" y="9102"/>
                    </a:cubicBezTo>
                    <a:cubicBezTo>
                      <a:pt x="17351" y="7277"/>
                      <a:pt x="14546" y="9102"/>
                      <a:pt x="13705" y="7581"/>
                    </a:cubicBezTo>
                    <a:cubicBezTo>
                      <a:pt x="12582" y="6060"/>
                      <a:pt x="16790" y="5756"/>
                      <a:pt x="17632" y="3931"/>
                    </a:cubicBezTo>
                    <a:cubicBezTo>
                      <a:pt x="18754" y="1801"/>
                      <a:pt x="14546" y="2105"/>
                      <a:pt x="15388" y="584"/>
                    </a:cubicBezTo>
                    <a:cubicBezTo>
                      <a:pt x="16510" y="-937"/>
                      <a:pt x="9216" y="888"/>
                      <a:pt x="11460" y="1801"/>
                    </a:cubicBezTo>
                    <a:cubicBezTo>
                      <a:pt x="13424" y="2714"/>
                      <a:pt x="11460" y="3931"/>
                      <a:pt x="9497" y="2409"/>
                    </a:cubicBezTo>
                    <a:cubicBezTo>
                      <a:pt x="7533" y="888"/>
                      <a:pt x="2203" y="3322"/>
                      <a:pt x="4167" y="5148"/>
                    </a:cubicBezTo>
                    <a:cubicBezTo>
                      <a:pt x="5569" y="6364"/>
                      <a:pt x="10338" y="4235"/>
                      <a:pt x="7533" y="8190"/>
                    </a:cubicBezTo>
                    <a:cubicBezTo>
                      <a:pt x="5008" y="12145"/>
                      <a:pt x="3886" y="6973"/>
                      <a:pt x="1362" y="7581"/>
                    </a:cubicBezTo>
                    <a:cubicBezTo>
                      <a:pt x="-1163" y="7886"/>
                      <a:pt x="-41" y="11232"/>
                      <a:pt x="3606" y="12449"/>
                    </a:cubicBezTo>
                    <a:cubicBezTo>
                      <a:pt x="7533" y="13666"/>
                      <a:pt x="6972" y="16100"/>
                      <a:pt x="10058" y="18229"/>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75" name="Shape 4674"/>
              <p:cNvSpPr/>
              <p:nvPr/>
            </p:nvSpPr>
            <p:spPr>
              <a:xfrm>
                <a:off x="2721587" y="727997"/>
                <a:ext cx="45233" cy="35445"/>
              </a:xfrm>
              <a:custGeom>
                <a:avLst/>
                <a:gdLst/>
                <a:ahLst/>
                <a:cxnLst>
                  <a:cxn ang="0">
                    <a:pos x="wd2" y="hd2"/>
                  </a:cxn>
                  <a:cxn ang="5400000">
                    <a:pos x="wd2" y="hd2"/>
                  </a:cxn>
                  <a:cxn ang="10800000">
                    <a:pos x="wd2" y="hd2"/>
                  </a:cxn>
                  <a:cxn ang="16200000">
                    <a:pos x="wd2" y="hd2"/>
                  </a:cxn>
                </a:cxnLst>
                <a:rect l="0" t="0" r="r" b="b"/>
                <a:pathLst>
                  <a:path w="15331" h="13241" extrusionOk="0">
                    <a:moveTo>
                      <a:pt x="14679" y="10489"/>
                    </a:moveTo>
                    <a:cubicBezTo>
                      <a:pt x="18491" y="5089"/>
                      <a:pt x="4515" y="-5711"/>
                      <a:pt x="703" y="3739"/>
                    </a:cubicBezTo>
                    <a:cubicBezTo>
                      <a:pt x="-3109" y="13189"/>
                      <a:pt x="9597" y="15889"/>
                      <a:pt x="14679" y="10489"/>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76" name="Shape 4675"/>
              <p:cNvSpPr/>
              <p:nvPr/>
            </p:nvSpPr>
            <p:spPr>
              <a:xfrm>
                <a:off x="3063748" y="181445"/>
                <a:ext cx="493061" cy="312526"/>
              </a:xfrm>
              <a:custGeom>
                <a:avLst/>
                <a:gdLst/>
                <a:ahLst/>
                <a:cxnLst>
                  <a:cxn ang="0">
                    <a:pos x="wd2" y="hd2"/>
                  </a:cxn>
                  <a:cxn ang="5400000">
                    <a:pos x="wd2" y="hd2"/>
                  </a:cxn>
                  <a:cxn ang="10800000">
                    <a:pos x="wd2" y="hd2"/>
                  </a:cxn>
                  <a:cxn ang="16200000">
                    <a:pos x="wd2" y="hd2"/>
                  </a:cxn>
                </a:cxnLst>
                <a:rect l="0" t="0" r="r" b="b"/>
                <a:pathLst>
                  <a:path w="21054" h="19678" extrusionOk="0">
                    <a:moveTo>
                      <a:pt x="753" y="9775"/>
                    </a:moveTo>
                    <a:cubicBezTo>
                      <a:pt x="2052" y="10694"/>
                      <a:pt x="1240" y="11843"/>
                      <a:pt x="2540" y="12532"/>
                    </a:cubicBezTo>
                    <a:cubicBezTo>
                      <a:pt x="3839" y="13451"/>
                      <a:pt x="7574" y="11613"/>
                      <a:pt x="7899" y="12762"/>
                    </a:cubicBezTo>
                    <a:cubicBezTo>
                      <a:pt x="8224" y="14141"/>
                      <a:pt x="4164" y="14141"/>
                      <a:pt x="4651" y="15060"/>
                    </a:cubicBezTo>
                    <a:cubicBezTo>
                      <a:pt x="5301" y="15749"/>
                      <a:pt x="7574" y="17128"/>
                      <a:pt x="7249" y="17817"/>
                    </a:cubicBezTo>
                    <a:cubicBezTo>
                      <a:pt x="6925" y="18507"/>
                      <a:pt x="11147" y="20345"/>
                      <a:pt x="11634" y="19426"/>
                    </a:cubicBezTo>
                    <a:cubicBezTo>
                      <a:pt x="11959" y="18507"/>
                      <a:pt x="13096" y="18736"/>
                      <a:pt x="14233" y="19426"/>
                    </a:cubicBezTo>
                    <a:cubicBezTo>
                      <a:pt x="15207" y="19885"/>
                      <a:pt x="15370" y="15749"/>
                      <a:pt x="16019" y="16439"/>
                    </a:cubicBezTo>
                    <a:cubicBezTo>
                      <a:pt x="16831" y="17128"/>
                      <a:pt x="16669" y="15060"/>
                      <a:pt x="17968" y="14371"/>
                    </a:cubicBezTo>
                    <a:cubicBezTo>
                      <a:pt x="19105" y="13681"/>
                      <a:pt x="20892" y="13681"/>
                      <a:pt x="21054" y="12762"/>
                    </a:cubicBezTo>
                    <a:cubicBezTo>
                      <a:pt x="21054" y="12302"/>
                      <a:pt x="20729" y="11383"/>
                      <a:pt x="19268" y="11613"/>
                    </a:cubicBezTo>
                    <a:cubicBezTo>
                      <a:pt x="17806" y="11843"/>
                      <a:pt x="16831" y="11154"/>
                      <a:pt x="17481" y="10005"/>
                    </a:cubicBezTo>
                    <a:cubicBezTo>
                      <a:pt x="18131" y="8856"/>
                      <a:pt x="15857" y="8396"/>
                      <a:pt x="16669" y="7477"/>
                    </a:cubicBezTo>
                    <a:cubicBezTo>
                      <a:pt x="17481" y="6558"/>
                      <a:pt x="15045" y="5639"/>
                      <a:pt x="15370" y="7017"/>
                    </a:cubicBezTo>
                    <a:cubicBezTo>
                      <a:pt x="15532" y="8396"/>
                      <a:pt x="13908" y="7247"/>
                      <a:pt x="13583" y="5868"/>
                    </a:cubicBezTo>
                    <a:cubicBezTo>
                      <a:pt x="13421" y="4719"/>
                      <a:pt x="10010" y="4260"/>
                      <a:pt x="7899" y="1502"/>
                    </a:cubicBezTo>
                    <a:cubicBezTo>
                      <a:pt x="5625" y="-1255"/>
                      <a:pt x="3352" y="583"/>
                      <a:pt x="4651" y="813"/>
                    </a:cubicBezTo>
                    <a:cubicBezTo>
                      <a:pt x="5950" y="1273"/>
                      <a:pt x="5950" y="2192"/>
                      <a:pt x="4813" y="1962"/>
                    </a:cubicBezTo>
                    <a:cubicBezTo>
                      <a:pt x="3839" y="1962"/>
                      <a:pt x="1890" y="2192"/>
                      <a:pt x="3677" y="3111"/>
                    </a:cubicBezTo>
                    <a:cubicBezTo>
                      <a:pt x="5301" y="4030"/>
                      <a:pt x="3514" y="4260"/>
                      <a:pt x="2052" y="4260"/>
                    </a:cubicBezTo>
                    <a:cubicBezTo>
                      <a:pt x="753" y="4260"/>
                      <a:pt x="591" y="6788"/>
                      <a:pt x="2377" y="7247"/>
                    </a:cubicBezTo>
                    <a:cubicBezTo>
                      <a:pt x="4164" y="7477"/>
                      <a:pt x="2865" y="9085"/>
                      <a:pt x="1403" y="8396"/>
                    </a:cubicBezTo>
                    <a:cubicBezTo>
                      <a:pt x="-59" y="7936"/>
                      <a:pt x="-546" y="8856"/>
                      <a:pt x="753" y="9775"/>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77" name="Shape 4676"/>
              <p:cNvSpPr/>
              <p:nvPr/>
            </p:nvSpPr>
            <p:spPr>
              <a:xfrm>
                <a:off x="3087175" y="524165"/>
                <a:ext cx="127412" cy="37685"/>
              </a:xfrm>
              <a:custGeom>
                <a:avLst/>
                <a:gdLst/>
                <a:ahLst/>
                <a:cxnLst>
                  <a:cxn ang="0">
                    <a:pos x="wd2" y="hd2"/>
                  </a:cxn>
                  <a:cxn ang="5400000">
                    <a:pos x="wd2" y="hd2"/>
                  </a:cxn>
                  <a:cxn ang="10800000">
                    <a:pos x="wd2" y="hd2"/>
                  </a:cxn>
                  <a:cxn ang="16200000">
                    <a:pos x="wd2" y="hd2"/>
                  </a:cxn>
                </a:cxnLst>
                <a:rect l="0" t="0" r="r" b="b"/>
                <a:pathLst>
                  <a:path w="18183" h="12422" extrusionOk="0">
                    <a:moveTo>
                      <a:pt x="18167" y="1163"/>
                    </a:moveTo>
                    <a:cubicBezTo>
                      <a:pt x="17627" y="-2649"/>
                      <a:pt x="-2893" y="3704"/>
                      <a:pt x="347" y="8786"/>
                    </a:cubicBezTo>
                    <a:cubicBezTo>
                      <a:pt x="5747" y="18951"/>
                      <a:pt x="18707" y="4975"/>
                      <a:pt x="18167" y="1163"/>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78" name="Shape 4677"/>
              <p:cNvSpPr/>
              <p:nvPr/>
            </p:nvSpPr>
            <p:spPr>
              <a:xfrm>
                <a:off x="2664243" y="525258"/>
                <a:ext cx="66836" cy="60068"/>
              </a:xfrm>
              <a:custGeom>
                <a:avLst/>
                <a:gdLst/>
                <a:ahLst/>
                <a:cxnLst>
                  <a:cxn ang="0">
                    <a:pos x="wd2" y="hd2"/>
                  </a:cxn>
                  <a:cxn ang="5400000">
                    <a:pos x="wd2" y="hd2"/>
                  </a:cxn>
                  <a:cxn ang="10800000">
                    <a:pos x="wd2" y="hd2"/>
                  </a:cxn>
                  <a:cxn ang="16200000">
                    <a:pos x="wd2" y="hd2"/>
                  </a:cxn>
                </a:cxnLst>
                <a:rect l="0" t="0" r="r" b="b"/>
                <a:pathLst>
                  <a:path w="17260" h="13464" extrusionOk="0">
                    <a:moveTo>
                      <a:pt x="16741" y="12161"/>
                    </a:moveTo>
                    <a:cubicBezTo>
                      <a:pt x="20668" y="8161"/>
                      <a:pt x="1032" y="-4639"/>
                      <a:pt x="50" y="1761"/>
                    </a:cubicBezTo>
                    <a:cubicBezTo>
                      <a:pt x="-932" y="7361"/>
                      <a:pt x="12813" y="16961"/>
                      <a:pt x="16741" y="12161"/>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79" name="Shape 4678"/>
              <p:cNvSpPr/>
              <p:nvPr/>
            </p:nvSpPr>
            <p:spPr>
              <a:xfrm>
                <a:off x="3000550" y="429954"/>
                <a:ext cx="141091" cy="90029"/>
              </a:xfrm>
              <a:custGeom>
                <a:avLst/>
                <a:gdLst/>
                <a:ahLst/>
                <a:cxnLst>
                  <a:cxn ang="0">
                    <a:pos x="wd2" y="hd2"/>
                  </a:cxn>
                  <a:cxn ang="5400000">
                    <a:pos x="wd2" y="hd2"/>
                  </a:cxn>
                  <a:cxn ang="10800000">
                    <a:pos x="wd2" y="hd2"/>
                  </a:cxn>
                  <a:cxn ang="16200000">
                    <a:pos x="wd2" y="hd2"/>
                  </a:cxn>
                </a:cxnLst>
                <a:rect l="0" t="0" r="r" b="b"/>
                <a:pathLst>
                  <a:path w="18217" h="18685" extrusionOk="0">
                    <a:moveTo>
                      <a:pt x="7141" y="18685"/>
                    </a:moveTo>
                    <a:cubicBezTo>
                      <a:pt x="11069" y="18685"/>
                      <a:pt x="14014" y="17940"/>
                      <a:pt x="16960" y="15706"/>
                    </a:cubicBezTo>
                    <a:cubicBezTo>
                      <a:pt x="20396" y="14216"/>
                      <a:pt x="15487" y="14216"/>
                      <a:pt x="17451" y="9747"/>
                    </a:cubicBezTo>
                    <a:cubicBezTo>
                      <a:pt x="19905" y="5278"/>
                      <a:pt x="12051" y="4533"/>
                      <a:pt x="11560" y="6023"/>
                    </a:cubicBezTo>
                    <a:cubicBezTo>
                      <a:pt x="11069" y="7513"/>
                      <a:pt x="1741" y="-2915"/>
                      <a:pt x="269" y="809"/>
                    </a:cubicBezTo>
                    <a:cubicBezTo>
                      <a:pt x="-1204" y="3788"/>
                      <a:pt x="3705" y="18685"/>
                      <a:pt x="7141" y="18685"/>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80" name="Shape 4679"/>
              <p:cNvSpPr/>
              <p:nvPr/>
            </p:nvSpPr>
            <p:spPr>
              <a:xfrm>
                <a:off x="3299724" y="539247"/>
                <a:ext cx="67509" cy="41339"/>
              </a:xfrm>
              <a:custGeom>
                <a:avLst/>
                <a:gdLst/>
                <a:ahLst/>
                <a:cxnLst>
                  <a:cxn ang="0">
                    <a:pos x="wd2" y="hd2"/>
                  </a:cxn>
                  <a:cxn ang="5400000">
                    <a:pos x="wd2" y="hd2"/>
                  </a:cxn>
                  <a:cxn ang="10800000">
                    <a:pos x="wd2" y="hd2"/>
                  </a:cxn>
                  <a:cxn ang="16200000">
                    <a:pos x="wd2" y="hd2"/>
                  </a:cxn>
                </a:cxnLst>
                <a:rect l="0" t="0" r="r" b="b"/>
                <a:pathLst>
                  <a:path w="13075" h="14478" extrusionOk="0">
                    <a:moveTo>
                      <a:pt x="10690" y="1353"/>
                    </a:moveTo>
                    <a:cubicBezTo>
                      <a:pt x="3986" y="-4047"/>
                      <a:pt x="-4207" y="8103"/>
                      <a:pt x="2496" y="13503"/>
                    </a:cubicBezTo>
                    <a:cubicBezTo>
                      <a:pt x="8455" y="17553"/>
                      <a:pt x="17393" y="8103"/>
                      <a:pt x="10690" y="1353"/>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81" name="Shape 4680"/>
              <p:cNvSpPr/>
              <p:nvPr/>
            </p:nvSpPr>
            <p:spPr>
              <a:xfrm>
                <a:off x="2679489" y="376630"/>
                <a:ext cx="282913" cy="144074"/>
              </a:xfrm>
              <a:custGeom>
                <a:avLst/>
                <a:gdLst/>
                <a:ahLst/>
                <a:cxnLst>
                  <a:cxn ang="0">
                    <a:pos x="wd2" y="hd2"/>
                  </a:cxn>
                  <a:cxn ang="5400000">
                    <a:pos x="wd2" y="hd2"/>
                  </a:cxn>
                  <a:cxn ang="10800000">
                    <a:pos x="wd2" y="hd2"/>
                  </a:cxn>
                  <a:cxn ang="16200000">
                    <a:pos x="wd2" y="hd2"/>
                  </a:cxn>
                </a:cxnLst>
                <a:rect l="0" t="0" r="r" b="b"/>
                <a:pathLst>
                  <a:path w="19421" h="19691" extrusionOk="0">
                    <a:moveTo>
                      <a:pt x="2667" y="6606"/>
                    </a:moveTo>
                    <a:cubicBezTo>
                      <a:pt x="4247" y="4596"/>
                      <a:pt x="7145" y="8113"/>
                      <a:pt x="6618" y="10122"/>
                    </a:cubicBezTo>
                    <a:cubicBezTo>
                      <a:pt x="6091" y="12633"/>
                      <a:pt x="1613" y="10122"/>
                      <a:pt x="1877" y="11629"/>
                    </a:cubicBezTo>
                    <a:cubicBezTo>
                      <a:pt x="1877" y="12633"/>
                      <a:pt x="2403" y="15647"/>
                      <a:pt x="5564" y="13638"/>
                    </a:cubicBezTo>
                    <a:cubicBezTo>
                      <a:pt x="8725" y="12131"/>
                      <a:pt x="11359" y="13136"/>
                      <a:pt x="13467" y="16652"/>
                    </a:cubicBezTo>
                    <a:cubicBezTo>
                      <a:pt x="15574" y="19666"/>
                      <a:pt x="17681" y="21173"/>
                      <a:pt x="18999" y="17657"/>
                    </a:cubicBezTo>
                    <a:cubicBezTo>
                      <a:pt x="20579" y="14643"/>
                      <a:pt x="17155" y="14140"/>
                      <a:pt x="17945" y="11629"/>
                    </a:cubicBezTo>
                    <a:cubicBezTo>
                      <a:pt x="18472" y="9117"/>
                      <a:pt x="15838" y="7610"/>
                      <a:pt x="14257" y="7610"/>
                    </a:cubicBezTo>
                    <a:cubicBezTo>
                      <a:pt x="12940" y="7610"/>
                      <a:pt x="12413" y="2587"/>
                      <a:pt x="11096" y="3592"/>
                    </a:cubicBezTo>
                    <a:cubicBezTo>
                      <a:pt x="10042" y="4596"/>
                      <a:pt x="9252" y="6103"/>
                      <a:pt x="9252" y="3089"/>
                    </a:cubicBezTo>
                    <a:cubicBezTo>
                      <a:pt x="9252" y="-427"/>
                      <a:pt x="2403" y="-427"/>
                      <a:pt x="559" y="578"/>
                    </a:cubicBezTo>
                    <a:cubicBezTo>
                      <a:pt x="-1021" y="2085"/>
                      <a:pt x="1086" y="8615"/>
                      <a:pt x="2667" y="6606"/>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82" name="Shape 4681"/>
              <p:cNvSpPr/>
              <p:nvPr/>
            </p:nvSpPr>
            <p:spPr>
              <a:xfrm>
                <a:off x="3741234" y="863706"/>
                <a:ext cx="193959" cy="90165"/>
              </a:xfrm>
              <a:custGeom>
                <a:avLst/>
                <a:gdLst/>
                <a:ahLst/>
                <a:cxnLst>
                  <a:cxn ang="0">
                    <a:pos x="wd2" y="hd2"/>
                  </a:cxn>
                  <a:cxn ang="5400000">
                    <a:pos x="wd2" y="hd2"/>
                  </a:cxn>
                  <a:cxn ang="10800000">
                    <a:pos x="wd2" y="hd2"/>
                  </a:cxn>
                  <a:cxn ang="16200000">
                    <a:pos x="wd2" y="hd2"/>
                  </a:cxn>
                </a:cxnLst>
                <a:rect l="0" t="0" r="r" b="b"/>
                <a:pathLst>
                  <a:path w="20625" h="16842" extrusionOk="0">
                    <a:moveTo>
                      <a:pt x="225" y="1873"/>
                    </a:moveTo>
                    <a:cubicBezTo>
                      <a:pt x="-975" y="6054"/>
                      <a:pt x="3025" y="6054"/>
                      <a:pt x="3025" y="11628"/>
                    </a:cubicBezTo>
                    <a:cubicBezTo>
                      <a:pt x="3425" y="16506"/>
                      <a:pt x="7025" y="18596"/>
                      <a:pt x="9825" y="15112"/>
                    </a:cubicBezTo>
                    <a:cubicBezTo>
                      <a:pt x="12625" y="12325"/>
                      <a:pt x="20625" y="16506"/>
                      <a:pt x="20625" y="12325"/>
                    </a:cubicBezTo>
                    <a:cubicBezTo>
                      <a:pt x="20625" y="8144"/>
                      <a:pt x="12225" y="1177"/>
                      <a:pt x="9425" y="2570"/>
                    </a:cubicBezTo>
                    <a:cubicBezTo>
                      <a:pt x="6225" y="3267"/>
                      <a:pt x="1425" y="-3004"/>
                      <a:pt x="225" y="1873"/>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83" name="Shape 4682"/>
              <p:cNvSpPr/>
              <p:nvPr/>
            </p:nvSpPr>
            <p:spPr>
              <a:xfrm>
                <a:off x="2095353" y="677230"/>
                <a:ext cx="67876" cy="43729"/>
              </a:xfrm>
              <a:custGeom>
                <a:avLst/>
                <a:gdLst/>
                <a:ahLst/>
                <a:cxnLst>
                  <a:cxn ang="0">
                    <a:pos x="wd2" y="hd2"/>
                  </a:cxn>
                  <a:cxn ang="5400000">
                    <a:pos x="wd2" y="hd2"/>
                  </a:cxn>
                  <a:cxn ang="10800000">
                    <a:pos x="wd2" y="hd2"/>
                  </a:cxn>
                  <a:cxn ang="16200000">
                    <a:pos x="wd2" y="hd2"/>
                  </a:cxn>
                </a:cxnLst>
                <a:rect l="0" t="0" r="r" b="b"/>
                <a:pathLst>
                  <a:path w="16731" h="15315" extrusionOk="0">
                    <a:moveTo>
                      <a:pt x="695" y="15206"/>
                    </a:moveTo>
                    <a:cubicBezTo>
                      <a:pt x="9147" y="16477"/>
                      <a:pt x="17599" y="6312"/>
                      <a:pt x="16660" y="1230"/>
                    </a:cubicBezTo>
                    <a:cubicBezTo>
                      <a:pt x="16660" y="-5123"/>
                      <a:pt x="-4001" y="15206"/>
                      <a:pt x="695" y="15206"/>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84" name="Shape 4683"/>
              <p:cNvSpPr/>
              <p:nvPr/>
            </p:nvSpPr>
            <p:spPr>
              <a:xfrm>
                <a:off x="3770731" y="1699013"/>
                <a:ext cx="39740" cy="43344"/>
              </a:xfrm>
              <a:custGeom>
                <a:avLst/>
                <a:gdLst/>
                <a:ahLst/>
                <a:cxnLst>
                  <a:cxn ang="0">
                    <a:pos x="wd2" y="hd2"/>
                  </a:cxn>
                  <a:cxn ang="5400000">
                    <a:pos x="wd2" y="hd2"/>
                  </a:cxn>
                  <a:cxn ang="10800000">
                    <a:pos x="wd2" y="hd2"/>
                  </a:cxn>
                  <a:cxn ang="16200000">
                    <a:pos x="wd2" y="hd2"/>
                  </a:cxn>
                </a:cxnLst>
                <a:rect l="0" t="0" r="r" b="b"/>
                <a:pathLst>
                  <a:path w="12677" h="18684" extrusionOk="0">
                    <a:moveTo>
                      <a:pt x="6157" y="18599"/>
                    </a:moveTo>
                    <a:cubicBezTo>
                      <a:pt x="9757" y="18599"/>
                      <a:pt x="18157" y="-1458"/>
                      <a:pt x="7357" y="85"/>
                    </a:cubicBezTo>
                    <a:cubicBezTo>
                      <a:pt x="-3443" y="85"/>
                      <a:pt x="-1043" y="20142"/>
                      <a:pt x="6157" y="18599"/>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85" name="Shape 4684"/>
              <p:cNvSpPr/>
              <p:nvPr/>
            </p:nvSpPr>
            <p:spPr>
              <a:xfrm>
                <a:off x="1155067" y="838757"/>
                <a:ext cx="3679043" cy="1993979"/>
              </a:xfrm>
              <a:custGeom>
                <a:avLst/>
                <a:gdLst/>
                <a:ahLst/>
                <a:cxnLst>
                  <a:cxn ang="0">
                    <a:pos x="wd2" y="hd2"/>
                  </a:cxn>
                  <a:cxn ang="5400000">
                    <a:pos x="wd2" y="hd2"/>
                  </a:cxn>
                  <a:cxn ang="10800000">
                    <a:pos x="wd2" y="hd2"/>
                  </a:cxn>
                  <a:cxn ang="16200000">
                    <a:pos x="wd2" y="hd2"/>
                  </a:cxn>
                </a:cxnLst>
                <a:rect l="0" t="0" r="r" b="b"/>
                <a:pathLst>
                  <a:path w="21569" h="21571" extrusionOk="0">
                    <a:moveTo>
                      <a:pt x="11614" y="17514"/>
                    </a:moveTo>
                    <a:cubicBezTo>
                      <a:pt x="11636" y="17514"/>
                      <a:pt x="11658" y="17514"/>
                      <a:pt x="11680" y="17553"/>
                    </a:cubicBezTo>
                    <a:cubicBezTo>
                      <a:pt x="11725" y="17593"/>
                      <a:pt x="11725" y="17712"/>
                      <a:pt x="11725" y="17792"/>
                    </a:cubicBezTo>
                    <a:cubicBezTo>
                      <a:pt x="11747" y="17832"/>
                      <a:pt x="11747" y="17872"/>
                      <a:pt x="11770" y="17872"/>
                    </a:cubicBezTo>
                    <a:cubicBezTo>
                      <a:pt x="11792" y="17911"/>
                      <a:pt x="11837" y="17911"/>
                      <a:pt x="11859" y="17951"/>
                    </a:cubicBezTo>
                    <a:cubicBezTo>
                      <a:pt x="11881" y="17991"/>
                      <a:pt x="11926" y="17991"/>
                      <a:pt x="11948" y="17991"/>
                    </a:cubicBezTo>
                    <a:cubicBezTo>
                      <a:pt x="11948" y="17991"/>
                      <a:pt x="11970" y="17991"/>
                      <a:pt x="11970" y="17991"/>
                    </a:cubicBezTo>
                    <a:cubicBezTo>
                      <a:pt x="11993" y="17951"/>
                      <a:pt x="12037" y="17911"/>
                      <a:pt x="12082" y="17911"/>
                    </a:cubicBezTo>
                    <a:cubicBezTo>
                      <a:pt x="12149" y="17911"/>
                      <a:pt x="12193" y="17951"/>
                      <a:pt x="12238" y="18031"/>
                    </a:cubicBezTo>
                    <a:cubicBezTo>
                      <a:pt x="12260" y="18110"/>
                      <a:pt x="12282" y="18110"/>
                      <a:pt x="12305" y="18110"/>
                    </a:cubicBezTo>
                    <a:cubicBezTo>
                      <a:pt x="12349" y="18110"/>
                      <a:pt x="12349" y="18110"/>
                      <a:pt x="12349" y="18110"/>
                    </a:cubicBezTo>
                    <a:cubicBezTo>
                      <a:pt x="12372" y="18110"/>
                      <a:pt x="12416" y="18110"/>
                      <a:pt x="12438" y="18190"/>
                    </a:cubicBezTo>
                    <a:cubicBezTo>
                      <a:pt x="12483" y="18309"/>
                      <a:pt x="12550" y="18349"/>
                      <a:pt x="12594" y="18269"/>
                    </a:cubicBezTo>
                    <a:cubicBezTo>
                      <a:pt x="12617" y="18190"/>
                      <a:pt x="12639" y="18190"/>
                      <a:pt x="12684" y="18190"/>
                    </a:cubicBezTo>
                    <a:cubicBezTo>
                      <a:pt x="12773" y="18190"/>
                      <a:pt x="12907" y="18269"/>
                      <a:pt x="12973" y="18309"/>
                    </a:cubicBezTo>
                    <a:cubicBezTo>
                      <a:pt x="13018" y="18349"/>
                      <a:pt x="13018" y="18349"/>
                      <a:pt x="13018" y="18349"/>
                    </a:cubicBezTo>
                    <a:cubicBezTo>
                      <a:pt x="13129" y="18150"/>
                      <a:pt x="13219" y="17832"/>
                      <a:pt x="13308" y="17832"/>
                    </a:cubicBezTo>
                    <a:cubicBezTo>
                      <a:pt x="13441" y="17832"/>
                      <a:pt x="13820" y="17911"/>
                      <a:pt x="13843" y="18230"/>
                    </a:cubicBezTo>
                    <a:cubicBezTo>
                      <a:pt x="13865" y="18588"/>
                      <a:pt x="14088" y="18269"/>
                      <a:pt x="14110" y="18588"/>
                    </a:cubicBezTo>
                    <a:cubicBezTo>
                      <a:pt x="14133" y="18786"/>
                      <a:pt x="14222" y="18985"/>
                      <a:pt x="14244" y="19105"/>
                    </a:cubicBezTo>
                    <a:cubicBezTo>
                      <a:pt x="14266" y="19144"/>
                      <a:pt x="14266" y="19144"/>
                      <a:pt x="14266" y="19144"/>
                    </a:cubicBezTo>
                    <a:cubicBezTo>
                      <a:pt x="14333" y="19224"/>
                      <a:pt x="14378" y="19264"/>
                      <a:pt x="14422" y="19343"/>
                    </a:cubicBezTo>
                    <a:cubicBezTo>
                      <a:pt x="14445" y="19383"/>
                      <a:pt x="14445" y="19383"/>
                      <a:pt x="14445" y="19383"/>
                    </a:cubicBezTo>
                    <a:cubicBezTo>
                      <a:pt x="14534" y="19383"/>
                      <a:pt x="14690" y="19423"/>
                      <a:pt x="14779" y="19463"/>
                    </a:cubicBezTo>
                    <a:cubicBezTo>
                      <a:pt x="14935" y="19582"/>
                      <a:pt x="15158" y="19343"/>
                      <a:pt x="15247" y="19701"/>
                    </a:cubicBezTo>
                    <a:cubicBezTo>
                      <a:pt x="15314" y="20020"/>
                      <a:pt x="15515" y="20298"/>
                      <a:pt x="15336" y="20298"/>
                    </a:cubicBezTo>
                    <a:cubicBezTo>
                      <a:pt x="15180" y="20338"/>
                      <a:pt x="15002" y="19980"/>
                      <a:pt x="15002" y="20179"/>
                    </a:cubicBezTo>
                    <a:cubicBezTo>
                      <a:pt x="15024" y="20378"/>
                      <a:pt x="14935" y="20258"/>
                      <a:pt x="14935" y="20577"/>
                    </a:cubicBezTo>
                    <a:cubicBezTo>
                      <a:pt x="14935" y="20815"/>
                      <a:pt x="14868" y="21133"/>
                      <a:pt x="14801" y="21253"/>
                    </a:cubicBezTo>
                    <a:cubicBezTo>
                      <a:pt x="14801" y="21293"/>
                      <a:pt x="14801" y="21293"/>
                      <a:pt x="14801" y="21293"/>
                    </a:cubicBezTo>
                    <a:cubicBezTo>
                      <a:pt x="14779" y="21372"/>
                      <a:pt x="14779" y="21491"/>
                      <a:pt x="14824" y="21571"/>
                    </a:cubicBezTo>
                    <a:cubicBezTo>
                      <a:pt x="14824" y="21571"/>
                      <a:pt x="14824" y="21571"/>
                      <a:pt x="14824" y="21571"/>
                    </a:cubicBezTo>
                    <a:cubicBezTo>
                      <a:pt x="14913" y="21452"/>
                      <a:pt x="15002" y="21332"/>
                      <a:pt x="15091" y="21332"/>
                    </a:cubicBezTo>
                    <a:cubicBezTo>
                      <a:pt x="15269" y="21332"/>
                      <a:pt x="15314" y="21531"/>
                      <a:pt x="15425" y="21372"/>
                    </a:cubicBezTo>
                    <a:cubicBezTo>
                      <a:pt x="15515" y="21293"/>
                      <a:pt x="15537" y="21213"/>
                      <a:pt x="15559" y="21253"/>
                    </a:cubicBezTo>
                    <a:cubicBezTo>
                      <a:pt x="15604" y="21213"/>
                      <a:pt x="15604" y="21213"/>
                      <a:pt x="15604" y="21213"/>
                    </a:cubicBezTo>
                    <a:cubicBezTo>
                      <a:pt x="15604" y="21213"/>
                      <a:pt x="15604" y="21133"/>
                      <a:pt x="15604" y="21054"/>
                    </a:cubicBezTo>
                    <a:cubicBezTo>
                      <a:pt x="15581" y="21054"/>
                      <a:pt x="15581" y="21054"/>
                      <a:pt x="15581" y="21054"/>
                    </a:cubicBezTo>
                    <a:cubicBezTo>
                      <a:pt x="15515" y="21094"/>
                      <a:pt x="15492" y="21054"/>
                      <a:pt x="15448" y="20935"/>
                    </a:cubicBezTo>
                    <a:cubicBezTo>
                      <a:pt x="15403" y="20736"/>
                      <a:pt x="15782" y="20537"/>
                      <a:pt x="15960" y="20577"/>
                    </a:cubicBezTo>
                    <a:cubicBezTo>
                      <a:pt x="16116" y="20616"/>
                      <a:pt x="16206" y="20497"/>
                      <a:pt x="16272" y="20497"/>
                    </a:cubicBezTo>
                    <a:cubicBezTo>
                      <a:pt x="16295" y="20497"/>
                      <a:pt x="16295" y="20497"/>
                      <a:pt x="16295" y="20497"/>
                    </a:cubicBezTo>
                    <a:cubicBezTo>
                      <a:pt x="16585" y="20020"/>
                      <a:pt x="16629" y="20020"/>
                      <a:pt x="16651" y="20020"/>
                    </a:cubicBezTo>
                    <a:cubicBezTo>
                      <a:pt x="16718" y="20020"/>
                      <a:pt x="17409" y="20020"/>
                      <a:pt x="17498" y="20020"/>
                    </a:cubicBezTo>
                    <a:cubicBezTo>
                      <a:pt x="17588" y="19900"/>
                      <a:pt x="17766" y="19662"/>
                      <a:pt x="17788" y="19463"/>
                    </a:cubicBezTo>
                    <a:cubicBezTo>
                      <a:pt x="17811" y="19264"/>
                      <a:pt x="17967" y="18588"/>
                      <a:pt x="18123" y="18588"/>
                    </a:cubicBezTo>
                    <a:cubicBezTo>
                      <a:pt x="18145" y="18588"/>
                      <a:pt x="18167" y="18627"/>
                      <a:pt x="18167" y="18627"/>
                    </a:cubicBezTo>
                    <a:cubicBezTo>
                      <a:pt x="18212" y="18707"/>
                      <a:pt x="18279" y="18707"/>
                      <a:pt x="18346" y="18707"/>
                    </a:cubicBezTo>
                    <a:cubicBezTo>
                      <a:pt x="18435" y="18707"/>
                      <a:pt x="18524" y="18747"/>
                      <a:pt x="18524" y="18866"/>
                    </a:cubicBezTo>
                    <a:cubicBezTo>
                      <a:pt x="18524" y="18906"/>
                      <a:pt x="18524" y="18906"/>
                      <a:pt x="18524" y="18985"/>
                    </a:cubicBezTo>
                    <a:cubicBezTo>
                      <a:pt x="18524" y="19144"/>
                      <a:pt x="18502" y="19542"/>
                      <a:pt x="18724" y="20059"/>
                    </a:cubicBezTo>
                    <a:cubicBezTo>
                      <a:pt x="18724" y="20099"/>
                      <a:pt x="18724" y="20099"/>
                      <a:pt x="18724" y="20099"/>
                    </a:cubicBezTo>
                    <a:cubicBezTo>
                      <a:pt x="18814" y="19980"/>
                      <a:pt x="18903" y="19940"/>
                      <a:pt x="18947" y="19940"/>
                    </a:cubicBezTo>
                    <a:cubicBezTo>
                      <a:pt x="19059" y="19940"/>
                      <a:pt x="19215" y="19701"/>
                      <a:pt x="19259" y="19542"/>
                    </a:cubicBezTo>
                    <a:cubicBezTo>
                      <a:pt x="19304" y="19383"/>
                      <a:pt x="19349" y="19701"/>
                      <a:pt x="19259" y="19741"/>
                    </a:cubicBezTo>
                    <a:cubicBezTo>
                      <a:pt x="19170" y="19781"/>
                      <a:pt x="19349" y="19900"/>
                      <a:pt x="19505" y="19900"/>
                    </a:cubicBezTo>
                    <a:cubicBezTo>
                      <a:pt x="19661" y="19900"/>
                      <a:pt x="19415" y="19980"/>
                      <a:pt x="19304" y="19980"/>
                    </a:cubicBezTo>
                    <a:cubicBezTo>
                      <a:pt x="19193" y="19980"/>
                      <a:pt x="19148" y="20020"/>
                      <a:pt x="18992" y="20298"/>
                    </a:cubicBezTo>
                    <a:cubicBezTo>
                      <a:pt x="18836" y="20577"/>
                      <a:pt x="18858" y="20656"/>
                      <a:pt x="18947" y="20775"/>
                    </a:cubicBezTo>
                    <a:cubicBezTo>
                      <a:pt x="19037" y="20935"/>
                      <a:pt x="19170" y="20855"/>
                      <a:pt x="19282" y="20656"/>
                    </a:cubicBezTo>
                    <a:cubicBezTo>
                      <a:pt x="19415" y="20497"/>
                      <a:pt x="19393" y="20298"/>
                      <a:pt x="19527" y="20298"/>
                    </a:cubicBezTo>
                    <a:cubicBezTo>
                      <a:pt x="19638" y="20298"/>
                      <a:pt x="19973" y="20099"/>
                      <a:pt x="20107" y="20020"/>
                    </a:cubicBezTo>
                    <a:cubicBezTo>
                      <a:pt x="20240" y="19940"/>
                      <a:pt x="20151" y="19900"/>
                      <a:pt x="20151" y="19781"/>
                    </a:cubicBezTo>
                    <a:cubicBezTo>
                      <a:pt x="20151" y="19701"/>
                      <a:pt x="20396" y="19701"/>
                      <a:pt x="20485" y="19582"/>
                    </a:cubicBezTo>
                    <a:cubicBezTo>
                      <a:pt x="20575" y="19463"/>
                      <a:pt x="20463" y="19383"/>
                      <a:pt x="20396" y="19383"/>
                    </a:cubicBezTo>
                    <a:cubicBezTo>
                      <a:pt x="20307" y="19423"/>
                      <a:pt x="20374" y="19184"/>
                      <a:pt x="20396" y="19105"/>
                    </a:cubicBezTo>
                    <a:cubicBezTo>
                      <a:pt x="20396" y="18985"/>
                      <a:pt x="20218" y="19144"/>
                      <a:pt x="20218" y="19264"/>
                    </a:cubicBezTo>
                    <a:cubicBezTo>
                      <a:pt x="20218" y="19383"/>
                      <a:pt x="20084" y="19463"/>
                      <a:pt x="20084" y="19542"/>
                    </a:cubicBezTo>
                    <a:cubicBezTo>
                      <a:pt x="20084" y="19781"/>
                      <a:pt x="20062" y="19622"/>
                      <a:pt x="19973" y="19701"/>
                    </a:cubicBezTo>
                    <a:cubicBezTo>
                      <a:pt x="19884" y="19781"/>
                      <a:pt x="19549" y="19701"/>
                      <a:pt x="19527" y="19582"/>
                    </a:cubicBezTo>
                    <a:cubicBezTo>
                      <a:pt x="19527" y="19423"/>
                      <a:pt x="19282" y="19383"/>
                      <a:pt x="19259" y="19184"/>
                    </a:cubicBezTo>
                    <a:cubicBezTo>
                      <a:pt x="19259" y="18985"/>
                      <a:pt x="19126" y="18946"/>
                      <a:pt x="19237" y="18707"/>
                    </a:cubicBezTo>
                    <a:cubicBezTo>
                      <a:pt x="19326" y="18508"/>
                      <a:pt x="19215" y="18428"/>
                      <a:pt x="19126" y="18588"/>
                    </a:cubicBezTo>
                    <a:cubicBezTo>
                      <a:pt x="19014" y="18747"/>
                      <a:pt x="18970" y="18468"/>
                      <a:pt x="19103" y="18389"/>
                    </a:cubicBezTo>
                    <a:cubicBezTo>
                      <a:pt x="19215" y="18309"/>
                      <a:pt x="19460" y="18230"/>
                      <a:pt x="19349" y="17832"/>
                    </a:cubicBezTo>
                    <a:cubicBezTo>
                      <a:pt x="19215" y="17434"/>
                      <a:pt x="18457" y="17951"/>
                      <a:pt x="18256" y="18150"/>
                    </a:cubicBezTo>
                    <a:cubicBezTo>
                      <a:pt x="18056" y="18349"/>
                      <a:pt x="17811" y="18985"/>
                      <a:pt x="17699" y="18985"/>
                    </a:cubicBezTo>
                    <a:cubicBezTo>
                      <a:pt x="17610" y="18985"/>
                      <a:pt x="17900" y="18627"/>
                      <a:pt x="17944" y="18508"/>
                    </a:cubicBezTo>
                    <a:cubicBezTo>
                      <a:pt x="17989" y="18389"/>
                      <a:pt x="17922" y="18230"/>
                      <a:pt x="17989" y="18309"/>
                    </a:cubicBezTo>
                    <a:cubicBezTo>
                      <a:pt x="18056" y="18349"/>
                      <a:pt x="18212" y="17872"/>
                      <a:pt x="18346" y="17712"/>
                    </a:cubicBezTo>
                    <a:cubicBezTo>
                      <a:pt x="18457" y="17553"/>
                      <a:pt x="18591" y="17712"/>
                      <a:pt x="18591" y="17553"/>
                    </a:cubicBezTo>
                    <a:cubicBezTo>
                      <a:pt x="18613" y="17434"/>
                      <a:pt x="18680" y="17354"/>
                      <a:pt x="18791" y="17156"/>
                    </a:cubicBezTo>
                    <a:cubicBezTo>
                      <a:pt x="18903" y="16996"/>
                      <a:pt x="20218" y="17036"/>
                      <a:pt x="20352" y="17036"/>
                    </a:cubicBezTo>
                    <a:cubicBezTo>
                      <a:pt x="20485" y="17036"/>
                      <a:pt x="20731" y="16718"/>
                      <a:pt x="20798" y="16519"/>
                    </a:cubicBezTo>
                    <a:cubicBezTo>
                      <a:pt x="20887" y="16320"/>
                      <a:pt x="20976" y="16320"/>
                      <a:pt x="21154" y="16360"/>
                    </a:cubicBezTo>
                    <a:cubicBezTo>
                      <a:pt x="21333" y="16360"/>
                      <a:pt x="21422" y="16081"/>
                      <a:pt x="21511" y="15962"/>
                    </a:cubicBezTo>
                    <a:cubicBezTo>
                      <a:pt x="21600" y="15883"/>
                      <a:pt x="21555" y="15803"/>
                      <a:pt x="21489" y="15803"/>
                    </a:cubicBezTo>
                    <a:cubicBezTo>
                      <a:pt x="21399" y="15763"/>
                      <a:pt x="21333" y="15684"/>
                      <a:pt x="21399" y="15644"/>
                    </a:cubicBezTo>
                    <a:cubicBezTo>
                      <a:pt x="21489" y="15644"/>
                      <a:pt x="21533" y="15564"/>
                      <a:pt x="21555" y="15405"/>
                    </a:cubicBezTo>
                    <a:cubicBezTo>
                      <a:pt x="21600" y="15206"/>
                      <a:pt x="21533" y="15286"/>
                      <a:pt x="21422" y="15047"/>
                    </a:cubicBezTo>
                    <a:cubicBezTo>
                      <a:pt x="21310" y="14809"/>
                      <a:pt x="21266" y="15127"/>
                      <a:pt x="21154" y="15087"/>
                    </a:cubicBezTo>
                    <a:cubicBezTo>
                      <a:pt x="21043" y="15087"/>
                      <a:pt x="21221" y="14848"/>
                      <a:pt x="21132" y="14729"/>
                    </a:cubicBezTo>
                    <a:cubicBezTo>
                      <a:pt x="21043" y="14649"/>
                      <a:pt x="20887" y="14729"/>
                      <a:pt x="20753" y="14928"/>
                    </a:cubicBezTo>
                    <a:cubicBezTo>
                      <a:pt x="20619" y="15127"/>
                      <a:pt x="20619" y="14888"/>
                      <a:pt x="20508" y="15087"/>
                    </a:cubicBezTo>
                    <a:cubicBezTo>
                      <a:pt x="20396" y="15286"/>
                      <a:pt x="20396" y="15007"/>
                      <a:pt x="20441" y="14928"/>
                    </a:cubicBezTo>
                    <a:cubicBezTo>
                      <a:pt x="20508" y="14848"/>
                      <a:pt x="20552" y="14928"/>
                      <a:pt x="20597" y="14809"/>
                    </a:cubicBezTo>
                    <a:cubicBezTo>
                      <a:pt x="20641" y="14689"/>
                      <a:pt x="20686" y="14809"/>
                      <a:pt x="20820" y="14649"/>
                    </a:cubicBezTo>
                    <a:cubicBezTo>
                      <a:pt x="20954" y="14530"/>
                      <a:pt x="21065" y="14570"/>
                      <a:pt x="21110" y="14490"/>
                    </a:cubicBezTo>
                    <a:cubicBezTo>
                      <a:pt x="21132" y="14371"/>
                      <a:pt x="21043" y="14212"/>
                      <a:pt x="20909" y="14252"/>
                    </a:cubicBezTo>
                    <a:cubicBezTo>
                      <a:pt x="20798" y="14331"/>
                      <a:pt x="20708" y="13973"/>
                      <a:pt x="20641" y="14053"/>
                    </a:cubicBezTo>
                    <a:cubicBezTo>
                      <a:pt x="20552" y="14172"/>
                      <a:pt x="20575" y="13933"/>
                      <a:pt x="20485" y="14013"/>
                    </a:cubicBezTo>
                    <a:cubicBezTo>
                      <a:pt x="20396" y="14132"/>
                      <a:pt x="20352" y="13973"/>
                      <a:pt x="20307" y="13814"/>
                    </a:cubicBezTo>
                    <a:cubicBezTo>
                      <a:pt x="20263" y="13615"/>
                      <a:pt x="20017" y="13297"/>
                      <a:pt x="19884" y="13217"/>
                    </a:cubicBezTo>
                    <a:cubicBezTo>
                      <a:pt x="19728" y="13138"/>
                      <a:pt x="19839" y="13019"/>
                      <a:pt x="19906" y="13098"/>
                    </a:cubicBezTo>
                    <a:cubicBezTo>
                      <a:pt x="19995" y="13217"/>
                      <a:pt x="20084" y="13019"/>
                      <a:pt x="20107" y="12899"/>
                    </a:cubicBezTo>
                    <a:cubicBezTo>
                      <a:pt x="20151" y="12820"/>
                      <a:pt x="20062" y="12700"/>
                      <a:pt x="20017" y="12700"/>
                    </a:cubicBezTo>
                    <a:cubicBezTo>
                      <a:pt x="19973" y="12700"/>
                      <a:pt x="19973" y="12581"/>
                      <a:pt x="19973" y="12462"/>
                    </a:cubicBezTo>
                    <a:cubicBezTo>
                      <a:pt x="19995" y="12382"/>
                      <a:pt x="19817" y="12223"/>
                      <a:pt x="19817" y="12143"/>
                    </a:cubicBezTo>
                    <a:cubicBezTo>
                      <a:pt x="19817" y="12024"/>
                      <a:pt x="19705" y="11984"/>
                      <a:pt x="19728" y="11865"/>
                    </a:cubicBezTo>
                    <a:cubicBezTo>
                      <a:pt x="19728" y="11785"/>
                      <a:pt x="19616" y="11666"/>
                      <a:pt x="19616" y="11547"/>
                    </a:cubicBezTo>
                    <a:cubicBezTo>
                      <a:pt x="19616" y="11427"/>
                      <a:pt x="19460" y="11189"/>
                      <a:pt x="19460" y="11030"/>
                    </a:cubicBezTo>
                    <a:cubicBezTo>
                      <a:pt x="19438" y="10910"/>
                      <a:pt x="19349" y="10791"/>
                      <a:pt x="19326" y="10632"/>
                    </a:cubicBezTo>
                    <a:cubicBezTo>
                      <a:pt x="19282" y="10473"/>
                      <a:pt x="19237" y="10552"/>
                      <a:pt x="19215" y="10791"/>
                    </a:cubicBezTo>
                    <a:cubicBezTo>
                      <a:pt x="19170" y="11030"/>
                      <a:pt x="19059" y="11030"/>
                      <a:pt x="19103" y="11109"/>
                    </a:cubicBezTo>
                    <a:cubicBezTo>
                      <a:pt x="19170" y="11268"/>
                      <a:pt x="19103" y="11268"/>
                      <a:pt x="19059" y="11348"/>
                    </a:cubicBezTo>
                    <a:cubicBezTo>
                      <a:pt x="19014" y="11467"/>
                      <a:pt x="19103" y="11626"/>
                      <a:pt x="19014" y="11626"/>
                    </a:cubicBezTo>
                    <a:cubicBezTo>
                      <a:pt x="18925" y="11626"/>
                      <a:pt x="18970" y="11905"/>
                      <a:pt x="18925" y="11785"/>
                    </a:cubicBezTo>
                    <a:cubicBezTo>
                      <a:pt x="18880" y="11626"/>
                      <a:pt x="18769" y="11666"/>
                      <a:pt x="18769" y="11825"/>
                    </a:cubicBezTo>
                    <a:cubicBezTo>
                      <a:pt x="18769" y="11944"/>
                      <a:pt x="18591" y="12104"/>
                      <a:pt x="18524" y="12064"/>
                    </a:cubicBezTo>
                    <a:cubicBezTo>
                      <a:pt x="18457" y="12064"/>
                      <a:pt x="18457" y="11785"/>
                      <a:pt x="18390" y="11865"/>
                    </a:cubicBezTo>
                    <a:cubicBezTo>
                      <a:pt x="18323" y="11944"/>
                      <a:pt x="18346" y="11666"/>
                      <a:pt x="18234" y="11666"/>
                    </a:cubicBezTo>
                    <a:cubicBezTo>
                      <a:pt x="18145" y="11666"/>
                      <a:pt x="18078" y="11666"/>
                      <a:pt x="18100" y="11507"/>
                    </a:cubicBezTo>
                    <a:cubicBezTo>
                      <a:pt x="18145" y="11348"/>
                      <a:pt x="17944" y="11268"/>
                      <a:pt x="18011" y="11189"/>
                    </a:cubicBezTo>
                    <a:cubicBezTo>
                      <a:pt x="18078" y="11109"/>
                      <a:pt x="17989" y="10950"/>
                      <a:pt x="17989" y="10672"/>
                    </a:cubicBezTo>
                    <a:cubicBezTo>
                      <a:pt x="17967" y="10433"/>
                      <a:pt x="18056" y="10393"/>
                      <a:pt x="18056" y="10314"/>
                    </a:cubicBezTo>
                    <a:cubicBezTo>
                      <a:pt x="18056" y="10194"/>
                      <a:pt x="17989" y="10194"/>
                      <a:pt x="17922" y="10274"/>
                    </a:cubicBezTo>
                    <a:cubicBezTo>
                      <a:pt x="17855" y="10353"/>
                      <a:pt x="17855" y="10194"/>
                      <a:pt x="17788" y="10194"/>
                    </a:cubicBezTo>
                    <a:cubicBezTo>
                      <a:pt x="17721" y="10194"/>
                      <a:pt x="17498" y="10194"/>
                      <a:pt x="17498" y="9995"/>
                    </a:cubicBezTo>
                    <a:cubicBezTo>
                      <a:pt x="17476" y="9836"/>
                      <a:pt x="17409" y="9916"/>
                      <a:pt x="17365" y="9757"/>
                    </a:cubicBezTo>
                    <a:cubicBezTo>
                      <a:pt x="17342" y="9558"/>
                      <a:pt x="17253" y="9717"/>
                      <a:pt x="17253" y="9598"/>
                    </a:cubicBezTo>
                    <a:cubicBezTo>
                      <a:pt x="17253" y="9478"/>
                      <a:pt x="17209" y="9399"/>
                      <a:pt x="17142" y="9399"/>
                    </a:cubicBezTo>
                    <a:cubicBezTo>
                      <a:pt x="17075" y="9399"/>
                      <a:pt x="17053" y="9279"/>
                      <a:pt x="16963" y="9240"/>
                    </a:cubicBezTo>
                    <a:cubicBezTo>
                      <a:pt x="16874" y="9240"/>
                      <a:pt x="16763" y="9359"/>
                      <a:pt x="16718" y="9399"/>
                    </a:cubicBezTo>
                    <a:cubicBezTo>
                      <a:pt x="16674" y="9438"/>
                      <a:pt x="16540" y="9240"/>
                      <a:pt x="16495" y="9319"/>
                    </a:cubicBezTo>
                    <a:cubicBezTo>
                      <a:pt x="16428" y="9399"/>
                      <a:pt x="16428" y="9279"/>
                      <a:pt x="16295" y="9200"/>
                    </a:cubicBezTo>
                    <a:cubicBezTo>
                      <a:pt x="16139" y="9120"/>
                      <a:pt x="15960" y="9120"/>
                      <a:pt x="15960" y="9200"/>
                    </a:cubicBezTo>
                    <a:cubicBezTo>
                      <a:pt x="15938" y="9279"/>
                      <a:pt x="15827" y="9319"/>
                      <a:pt x="15849" y="9518"/>
                    </a:cubicBezTo>
                    <a:cubicBezTo>
                      <a:pt x="15871" y="9757"/>
                      <a:pt x="15983" y="9717"/>
                      <a:pt x="16005" y="9836"/>
                    </a:cubicBezTo>
                    <a:cubicBezTo>
                      <a:pt x="16027" y="9995"/>
                      <a:pt x="15960" y="9916"/>
                      <a:pt x="15938" y="10075"/>
                    </a:cubicBezTo>
                    <a:cubicBezTo>
                      <a:pt x="15938" y="10194"/>
                      <a:pt x="15871" y="10194"/>
                      <a:pt x="15871" y="10274"/>
                    </a:cubicBezTo>
                    <a:cubicBezTo>
                      <a:pt x="15871" y="10353"/>
                      <a:pt x="15916" y="10353"/>
                      <a:pt x="15938" y="10512"/>
                    </a:cubicBezTo>
                    <a:cubicBezTo>
                      <a:pt x="15983" y="10711"/>
                      <a:pt x="16027" y="10672"/>
                      <a:pt x="16050" y="10910"/>
                    </a:cubicBezTo>
                    <a:cubicBezTo>
                      <a:pt x="16072" y="11149"/>
                      <a:pt x="16005" y="11109"/>
                      <a:pt x="15938" y="11149"/>
                    </a:cubicBezTo>
                    <a:cubicBezTo>
                      <a:pt x="15893" y="11189"/>
                      <a:pt x="15960" y="11308"/>
                      <a:pt x="15871" y="11467"/>
                    </a:cubicBezTo>
                    <a:cubicBezTo>
                      <a:pt x="15804" y="11626"/>
                      <a:pt x="15737" y="11785"/>
                      <a:pt x="15782" y="11865"/>
                    </a:cubicBezTo>
                    <a:cubicBezTo>
                      <a:pt x="15849" y="11984"/>
                      <a:pt x="16072" y="12143"/>
                      <a:pt x="16161" y="12422"/>
                    </a:cubicBezTo>
                    <a:cubicBezTo>
                      <a:pt x="16250" y="12700"/>
                      <a:pt x="16250" y="13098"/>
                      <a:pt x="16228" y="13416"/>
                    </a:cubicBezTo>
                    <a:cubicBezTo>
                      <a:pt x="16206" y="13695"/>
                      <a:pt x="16005" y="13774"/>
                      <a:pt x="15871" y="14013"/>
                    </a:cubicBezTo>
                    <a:cubicBezTo>
                      <a:pt x="15737" y="14291"/>
                      <a:pt x="15581" y="14252"/>
                      <a:pt x="15515" y="14252"/>
                    </a:cubicBezTo>
                    <a:cubicBezTo>
                      <a:pt x="15448" y="14252"/>
                      <a:pt x="15492" y="14490"/>
                      <a:pt x="15581" y="14689"/>
                    </a:cubicBezTo>
                    <a:cubicBezTo>
                      <a:pt x="15671" y="14888"/>
                      <a:pt x="15604" y="14928"/>
                      <a:pt x="15648" y="15127"/>
                    </a:cubicBezTo>
                    <a:cubicBezTo>
                      <a:pt x="15693" y="15326"/>
                      <a:pt x="15648" y="15485"/>
                      <a:pt x="15715" y="15684"/>
                    </a:cubicBezTo>
                    <a:cubicBezTo>
                      <a:pt x="15804" y="15843"/>
                      <a:pt x="15760" y="15922"/>
                      <a:pt x="15671" y="16042"/>
                    </a:cubicBezTo>
                    <a:cubicBezTo>
                      <a:pt x="15581" y="16201"/>
                      <a:pt x="15693" y="16121"/>
                      <a:pt x="15715" y="16280"/>
                    </a:cubicBezTo>
                    <a:cubicBezTo>
                      <a:pt x="15715" y="16440"/>
                      <a:pt x="15671" y="16360"/>
                      <a:pt x="15604" y="16280"/>
                    </a:cubicBezTo>
                    <a:cubicBezTo>
                      <a:pt x="15515" y="16161"/>
                      <a:pt x="15448" y="16440"/>
                      <a:pt x="15448" y="16559"/>
                    </a:cubicBezTo>
                    <a:cubicBezTo>
                      <a:pt x="15448" y="16638"/>
                      <a:pt x="15292" y="16400"/>
                      <a:pt x="15247" y="16400"/>
                    </a:cubicBezTo>
                    <a:cubicBezTo>
                      <a:pt x="15202" y="16400"/>
                      <a:pt x="15247" y="16241"/>
                      <a:pt x="15158" y="16081"/>
                    </a:cubicBezTo>
                    <a:cubicBezTo>
                      <a:pt x="15046" y="15962"/>
                      <a:pt x="14980" y="15922"/>
                      <a:pt x="14980" y="15803"/>
                    </a:cubicBezTo>
                    <a:cubicBezTo>
                      <a:pt x="14980" y="15644"/>
                      <a:pt x="14801" y="15564"/>
                      <a:pt x="14801" y="15405"/>
                    </a:cubicBezTo>
                    <a:cubicBezTo>
                      <a:pt x="14801" y="15246"/>
                      <a:pt x="14824" y="14809"/>
                      <a:pt x="14779" y="14689"/>
                    </a:cubicBezTo>
                    <a:cubicBezTo>
                      <a:pt x="14757" y="14570"/>
                      <a:pt x="14779" y="14451"/>
                      <a:pt x="14824" y="14331"/>
                    </a:cubicBezTo>
                    <a:cubicBezTo>
                      <a:pt x="14846" y="14252"/>
                      <a:pt x="14779" y="14053"/>
                      <a:pt x="14667" y="14053"/>
                    </a:cubicBezTo>
                    <a:cubicBezTo>
                      <a:pt x="14578" y="14053"/>
                      <a:pt x="14445" y="14013"/>
                      <a:pt x="14289" y="14013"/>
                    </a:cubicBezTo>
                    <a:cubicBezTo>
                      <a:pt x="14155" y="14053"/>
                      <a:pt x="14088" y="14013"/>
                      <a:pt x="14043" y="13933"/>
                    </a:cubicBezTo>
                    <a:cubicBezTo>
                      <a:pt x="13999" y="13854"/>
                      <a:pt x="13865" y="13735"/>
                      <a:pt x="13687" y="13655"/>
                    </a:cubicBezTo>
                    <a:cubicBezTo>
                      <a:pt x="13508" y="13575"/>
                      <a:pt x="13441" y="13416"/>
                      <a:pt x="13419" y="13297"/>
                    </a:cubicBezTo>
                    <a:cubicBezTo>
                      <a:pt x="13397" y="13217"/>
                      <a:pt x="13241" y="13138"/>
                      <a:pt x="13196" y="13058"/>
                    </a:cubicBezTo>
                    <a:cubicBezTo>
                      <a:pt x="13152" y="12979"/>
                      <a:pt x="12996" y="12939"/>
                      <a:pt x="12929" y="12939"/>
                    </a:cubicBezTo>
                    <a:cubicBezTo>
                      <a:pt x="12862" y="12979"/>
                      <a:pt x="12684" y="12700"/>
                      <a:pt x="12594" y="12700"/>
                    </a:cubicBezTo>
                    <a:cubicBezTo>
                      <a:pt x="12483" y="12700"/>
                      <a:pt x="12260" y="12899"/>
                      <a:pt x="12215" y="12899"/>
                    </a:cubicBezTo>
                    <a:cubicBezTo>
                      <a:pt x="12171" y="12899"/>
                      <a:pt x="12215" y="12740"/>
                      <a:pt x="12238" y="12700"/>
                    </a:cubicBezTo>
                    <a:cubicBezTo>
                      <a:pt x="12282" y="12621"/>
                      <a:pt x="12171" y="12302"/>
                      <a:pt x="12126" y="12104"/>
                    </a:cubicBezTo>
                    <a:cubicBezTo>
                      <a:pt x="12104" y="11905"/>
                      <a:pt x="12059" y="11706"/>
                      <a:pt x="11948" y="11746"/>
                    </a:cubicBezTo>
                    <a:cubicBezTo>
                      <a:pt x="11837" y="11746"/>
                      <a:pt x="11703" y="11666"/>
                      <a:pt x="11680" y="11626"/>
                    </a:cubicBezTo>
                    <a:cubicBezTo>
                      <a:pt x="11636" y="11586"/>
                      <a:pt x="11636" y="10990"/>
                      <a:pt x="11658" y="10751"/>
                    </a:cubicBezTo>
                    <a:cubicBezTo>
                      <a:pt x="11680" y="10512"/>
                      <a:pt x="11837" y="10154"/>
                      <a:pt x="11837" y="10035"/>
                    </a:cubicBezTo>
                    <a:cubicBezTo>
                      <a:pt x="11837" y="9876"/>
                      <a:pt x="11926" y="9796"/>
                      <a:pt x="12015" y="9757"/>
                    </a:cubicBezTo>
                    <a:cubicBezTo>
                      <a:pt x="12104" y="9717"/>
                      <a:pt x="12037" y="9438"/>
                      <a:pt x="12104" y="9399"/>
                    </a:cubicBezTo>
                    <a:cubicBezTo>
                      <a:pt x="12193" y="9399"/>
                      <a:pt x="12193" y="9319"/>
                      <a:pt x="12215" y="9200"/>
                    </a:cubicBezTo>
                    <a:cubicBezTo>
                      <a:pt x="12238" y="9080"/>
                      <a:pt x="12327" y="9160"/>
                      <a:pt x="12282" y="9080"/>
                    </a:cubicBezTo>
                    <a:cubicBezTo>
                      <a:pt x="12215" y="8961"/>
                      <a:pt x="12260" y="8961"/>
                      <a:pt x="12394" y="8961"/>
                    </a:cubicBezTo>
                    <a:cubicBezTo>
                      <a:pt x="12528" y="8961"/>
                      <a:pt x="12706" y="8881"/>
                      <a:pt x="12684" y="8643"/>
                    </a:cubicBezTo>
                    <a:cubicBezTo>
                      <a:pt x="12661" y="8404"/>
                      <a:pt x="12327" y="8563"/>
                      <a:pt x="12327" y="8404"/>
                    </a:cubicBezTo>
                    <a:cubicBezTo>
                      <a:pt x="12327" y="8205"/>
                      <a:pt x="11903" y="8205"/>
                      <a:pt x="11926" y="8086"/>
                    </a:cubicBezTo>
                    <a:cubicBezTo>
                      <a:pt x="11948" y="7967"/>
                      <a:pt x="12349" y="8165"/>
                      <a:pt x="12505" y="8245"/>
                    </a:cubicBezTo>
                    <a:cubicBezTo>
                      <a:pt x="12639" y="8364"/>
                      <a:pt x="12684" y="8364"/>
                      <a:pt x="12795" y="8325"/>
                    </a:cubicBezTo>
                    <a:cubicBezTo>
                      <a:pt x="12907" y="8325"/>
                      <a:pt x="12840" y="8046"/>
                      <a:pt x="12862" y="7967"/>
                    </a:cubicBezTo>
                    <a:cubicBezTo>
                      <a:pt x="12884" y="7847"/>
                      <a:pt x="13107" y="8126"/>
                      <a:pt x="13241" y="8046"/>
                    </a:cubicBezTo>
                    <a:cubicBezTo>
                      <a:pt x="13352" y="8006"/>
                      <a:pt x="13486" y="7529"/>
                      <a:pt x="13598" y="7410"/>
                    </a:cubicBezTo>
                    <a:cubicBezTo>
                      <a:pt x="13687" y="7290"/>
                      <a:pt x="13598" y="7171"/>
                      <a:pt x="13397" y="7171"/>
                    </a:cubicBezTo>
                    <a:cubicBezTo>
                      <a:pt x="13196" y="7211"/>
                      <a:pt x="13063" y="7091"/>
                      <a:pt x="12951" y="6932"/>
                    </a:cubicBezTo>
                    <a:cubicBezTo>
                      <a:pt x="12840" y="6773"/>
                      <a:pt x="12862" y="6654"/>
                      <a:pt x="12973" y="6694"/>
                    </a:cubicBezTo>
                    <a:cubicBezTo>
                      <a:pt x="13085" y="6694"/>
                      <a:pt x="13375" y="7091"/>
                      <a:pt x="13486" y="7131"/>
                    </a:cubicBezTo>
                    <a:cubicBezTo>
                      <a:pt x="13575" y="7131"/>
                      <a:pt x="13776" y="6733"/>
                      <a:pt x="13865" y="6614"/>
                    </a:cubicBezTo>
                    <a:cubicBezTo>
                      <a:pt x="13954" y="6495"/>
                      <a:pt x="13776" y="6455"/>
                      <a:pt x="13709" y="6375"/>
                    </a:cubicBezTo>
                    <a:cubicBezTo>
                      <a:pt x="13642" y="6296"/>
                      <a:pt x="13820" y="6216"/>
                      <a:pt x="13910" y="6216"/>
                    </a:cubicBezTo>
                    <a:cubicBezTo>
                      <a:pt x="13999" y="6216"/>
                      <a:pt x="14043" y="6375"/>
                      <a:pt x="14066" y="6415"/>
                    </a:cubicBezTo>
                    <a:cubicBezTo>
                      <a:pt x="14110" y="6495"/>
                      <a:pt x="14266" y="6375"/>
                      <a:pt x="14333" y="6375"/>
                    </a:cubicBezTo>
                    <a:cubicBezTo>
                      <a:pt x="14422" y="6375"/>
                      <a:pt x="14333" y="6137"/>
                      <a:pt x="14199" y="6057"/>
                    </a:cubicBezTo>
                    <a:cubicBezTo>
                      <a:pt x="14066" y="5978"/>
                      <a:pt x="14199" y="5819"/>
                      <a:pt x="14244" y="5938"/>
                    </a:cubicBezTo>
                    <a:cubicBezTo>
                      <a:pt x="14289" y="6097"/>
                      <a:pt x="14378" y="6057"/>
                      <a:pt x="14422" y="6216"/>
                    </a:cubicBezTo>
                    <a:cubicBezTo>
                      <a:pt x="14489" y="6455"/>
                      <a:pt x="14511" y="6296"/>
                      <a:pt x="14623" y="6216"/>
                    </a:cubicBezTo>
                    <a:cubicBezTo>
                      <a:pt x="14734" y="6137"/>
                      <a:pt x="14801" y="6017"/>
                      <a:pt x="14868" y="5898"/>
                    </a:cubicBezTo>
                    <a:cubicBezTo>
                      <a:pt x="14913" y="5779"/>
                      <a:pt x="14935" y="5938"/>
                      <a:pt x="15002" y="5739"/>
                    </a:cubicBezTo>
                    <a:cubicBezTo>
                      <a:pt x="15069" y="5540"/>
                      <a:pt x="14980" y="5381"/>
                      <a:pt x="14890" y="5262"/>
                    </a:cubicBezTo>
                    <a:cubicBezTo>
                      <a:pt x="14801" y="5142"/>
                      <a:pt x="14890" y="5023"/>
                      <a:pt x="14801" y="4943"/>
                    </a:cubicBezTo>
                    <a:cubicBezTo>
                      <a:pt x="14712" y="4864"/>
                      <a:pt x="14690" y="4705"/>
                      <a:pt x="14801" y="4744"/>
                    </a:cubicBezTo>
                    <a:cubicBezTo>
                      <a:pt x="14913" y="4784"/>
                      <a:pt x="15002" y="4744"/>
                      <a:pt x="15046" y="4585"/>
                    </a:cubicBezTo>
                    <a:cubicBezTo>
                      <a:pt x="15113" y="4466"/>
                      <a:pt x="14890" y="4426"/>
                      <a:pt x="14980" y="4307"/>
                    </a:cubicBezTo>
                    <a:cubicBezTo>
                      <a:pt x="15091" y="4227"/>
                      <a:pt x="15002" y="4108"/>
                      <a:pt x="14913" y="4108"/>
                    </a:cubicBezTo>
                    <a:cubicBezTo>
                      <a:pt x="14801" y="4108"/>
                      <a:pt x="14712" y="4028"/>
                      <a:pt x="14712" y="3869"/>
                    </a:cubicBezTo>
                    <a:cubicBezTo>
                      <a:pt x="14712" y="3750"/>
                      <a:pt x="14534" y="3830"/>
                      <a:pt x="14422" y="3750"/>
                    </a:cubicBezTo>
                    <a:cubicBezTo>
                      <a:pt x="14333" y="3670"/>
                      <a:pt x="14088" y="3670"/>
                      <a:pt x="14043" y="3670"/>
                    </a:cubicBezTo>
                    <a:cubicBezTo>
                      <a:pt x="13976" y="3710"/>
                      <a:pt x="13976" y="4108"/>
                      <a:pt x="14066" y="4108"/>
                    </a:cubicBezTo>
                    <a:cubicBezTo>
                      <a:pt x="14133" y="4108"/>
                      <a:pt x="14199" y="4267"/>
                      <a:pt x="14133" y="4347"/>
                    </a:cubicBezTo>
                    <a:cubicBezTo>
                      <a:pt x="14066" y="4386"/>
                      <a:pt x="14155" y="4546"/>
                      <a:pt x="14088" y="4546"/>
                    </a:cubicBezTo>
                    <a:cubicBezTo>
                      <a:pt x="14043" y="4506"/>
                      <a:pt x="13954" y="4466"/>
                      <a:pt x="13932" y="4744"/>
                    </a:cubicBezTo>
                    <a:cubicBezTo>
                      <a:pt x="13910" y="4983"/>
                      <a:pt x="13910" y="5102"/>
                      <a:pt x="13798" y="5182"/>
                    </a:cubicBezTo>
                    <a:cubicBezTo>
                      <a:pt x="13709" y="5262"/>
                      <a:pt x="13776" y="4904"/>
                      <a:pt x="13687" y="4904"/>
                    </a:cubicBezTo>
                    <a:cubicBezTo>
                      <a:pt x="13598" y="4904"/>
                      <a:pt x="13598" y="5222"/>
                      <a:pt x="13664" y="5262"/>
                    </a:cubicBezTo>
                    <a:cubicBezTo>
                      <a:pt x="13731" y="5262"/>
                      <a:pt x="13731" y="5381"/>
                      <a:pt x="13754" y="5540"/>
                    </a:cubicBezTo>
                    <a:cubicBezTo>
                      <a:pt x="13776" y="5659"/>
                      <a:pt x="13642" y="5580"/>
                      <a:pt x="13575" y="5739"/>
                    </a:cubicBezTo>
                    <a:cubicBezTo>
                      <a:pt x="13531" y="5938"/>
                      <a:pt x="13508" y="5659"/>
                      <a:pt x="13441" y="5540"/>
                    </a:cubicBezTo>
                    <a:cubicBezTo>
                      <a:pt x="13352" y="5421"/>
                      <a:pt x="13263" y="5222"/>
                      <a:pt x="13263" y="5063"/>
                    </a:cubicBezTo>
                    <a:cubicBezTo>
                      <a:pt x="13285" y="4943"/>
                      <a:pt x="13308" y="4904"/>
                      <a:pt x="13375" y="4864"/>
                    </a:cubicBezTo>
                    <a:cubicBezTo>
                      <a:pt x="13441" y="4864"/>
                      <a:pt x="13375" y="4744"/>
                      <a:pt x="13375" y="4585"/>
                    </a:cubicBezTo>
                    <a:cubicBezTo>
                      <a:pt x="13375" y="4386"/>
                      <a:pt x="13285" y="4466"/>
                      <a:pt x="13196" y="4267"/>
                    </a:cubicBezTo>
                    <a:cubicBezTo>
                      <a:pt x="13107" y="4068"/>
                      <a:pt x="13018" y="4068"/>
                      <a:pt x="12973" y="4188"/>
                    </a:cubicBezTo>
                    <a:cubicBezTo>
                      <a:pt x="12929" y="4267"/>
                      <a:pt x="12951" y="4426"/>
                      <a:pt x="12884" y="4506"/>
                    </a:cubicBezTo>
                    <a:cubicBezTo>
                      <a:pt x="12795" y="4546"/>
                      <a:pt x="12840" y="4824"/>
                      <a:pt x="12773" y="4864"/>
                    </a:cubicBezTo>
                    <a:cubicBezTo>
                      <a:pt x="12706" y="4864"/>
                      <a:pt x="12728" y="4347"/>
                      <a:pt x="12684" y="4307"/>
                    </a:cubicBezTo>
                    <a:cubicBezTo>
                      <a:pt x="12617" y="4267"/>
                      <a:pt x="12639" y="4148"/>
                      <a:pt x="12706" y="4108"/>
                    </a:cubicBezTo>
                    <a:cubicBezTo>
                      <a:pt x="12795" y="4108"/>
                      <a:pt x="12840" y="3949"/>
                      <a:pt x="12773" y="3949"/>
                    </a:cubicBezTo>
                    <a:cubicBezTo>
                      <a:pt x="12706" y="3949"/>
                      <a:pt x="12572" y="3790"/>
                      <a:pt x="12528" y="3750"/>
                    </a:cubicBezTo>
                    <a:cubicBezTo>
                      <a:pt x="12483" y="3710"/>
                      <a:pt x="12394" y="3949"/>
                      <a:pt x="12327" y="3869"/>
                    </a:cubicBezTo>
                    <a:cubicBezTo>
                      <a:pt x="12282" y="3790"/>
                      <a:pt x="12349" y="3591"/>
                      <a:pt x="12349" y="3472"/>
                    </a:cubicBezTo>
                    <a:cubicBezTo>
                      <a:pt x="12349" y="3352"/>
                      <a:pt x="12438" y="3511"/>
                      <a:pt x="12483" y="3392"/>
                    </a:cubicBezTo>
                    <a:cubicBezTo>
                      <a:pt x="12550" y="3233"/>
                      <a:pt x="12327" y="3233"/>
                      <a:pt x="12327" y="3074"/>
                    </a:cubicBezTo>
                    <a:cubicBezTo>
                      <a:pt x="12327" y="2954"/>
                      <a:pt x="12171" y="2915"/>
                      <a:pt x="12104" y="2835"/>
                    </a:cubicBezTo>
                    <a:cubicBezTo>
                      <a:pt x="12059" y="2795"/>
                      <a:pt x="12149" y="2557"/>
                      <a:pt x="12126" y="2437"/>
                    </a:cubicBezTo>
                    <a:cubicBezTo>
                      <a:pt x="12104" y="2358"/>
                      <a:pt x="11881" y="2040"/>
                      <a:pt x="11792" y="2040"/>
                    </a:cubicBezTo>
                    <a:cubicBezTo>
                      <a:pt x="11703" y="2079"/>
                      <a:pt x="11680" y="1841"/>
                      <a:pt x="11747" y="1841"/>
                    </a:cubicBezTo>
                    <a:cubicBezTo>
                      <a:pt x="11792" y="1880"/>
                      <a:pt x="11837" y="1801"/>
                      <a:pt x="11926" y="1602"/>
                    </a:cubicBezTo>
                    <a:cubicBezTo>
                      <a:pt x="12015" y="1443"/>
                      <a:pt x="12037" y="1363"/>
                      <a:pt x="11970" y="1323"/>
                    </a:cubicBezTo>
                    <a:cubicBezTo>
                      <a:pt x="11903" y="1284"/>
                      <a:pt x="11859" y="1164"/>
                      <a:pt x="11970" y="1164"/>
                    </a:cubicBezTo>
                    <a:cubicBezTo>
                      <a:pt x="12104" y="1204"/>
                      <a:pt x="12305" y="1323"/>
                      <a:pt x="12372" y="1244"/>
                    </a:cubicBezTo>
                    <a:cubicBezTo>
                      <a:pt x="12438" y="1164"/>
                      <a:pt x="12639" y="568"/>
                      <a:pt x="12728" y="369"/>
                    </a:cubicBezTo>
                    <a:cubicBezTo>
                      <a:pt x="12817" y="130"/>
                      <a:pt x="12661" y="130"/>
                      <a:pt x="12461" y="170"/>
                    </a:cubicBezTo>
                    <a:cubicBezTo>
                      <a:pt x="12260" y="170"/>
                      <a:pt x="12215" y="11"/>
                      <a:pt x="12059" y="11"/>
                    </a:cubicBezTo>
                    <a:cubicBezTo>
                      <a:pt x="11881" y="-29"/>
                      <a:pt x="11569" y="51"/>
                      <a:pt x="11524" y="130"/>
                    </a:cubicBezTo>
                    <a:cubicBezTo>
                      <a:pt x="11480" y="249"/>
                      <a:pt x="11614" y="329"/>
                      <a:pt x="11591" y="409"/>
                    </a:cubicBezTo>
                    <a:cubicBezTo>
                      <a:pt x="11591" y="528"/>
                      <a:pt x="11480" y="329"/>
                      <a:pt x="11435" y="369"/>
                    </a:cubicBezTo>
                    <a:cubicBezTo>
                      <a:pt x="11391" y="409"/>
                      <a:pt x="11458" y="568"/>
                      <a:pt x="11435" y="886"/>
                    </a:cubicBezTo>
                    <a:cubicBezTo>
                      <a:pt x="11413" y="1244"/>
                      <a:pt x="11480" y="1284"/>
                      <a:pt x="11524" y="1403"/>
                    </a:cubicBezTo>
                    <a:cubicBezTo>
                      <a:pt x="11591" y="1522"/>
                      <a:pt x="11569" y="1681"/>
                      <a:pt x="11569" y="1920"/>
                    </a:cubicBezTo>
                    <a:cubicBezTo>
                      <a:pt x="11569" y="2119"/>
                      <a:pt x="11458" y="2119"/>
                      <a:pt x="11413" y="2159"/>
                    </a:cubicBezTo>
                    <a:cubicBezTo>
                      <a:pt x="11391" y="2238"/>
                      <a:pt x="11524" y="2318"/>
                      <a:pt x="11502" y="2437"/>
                    </a:cubicBezTo>
                    <a:cubicBezTo>
                      <a:pt x="11480" y="2596"/>
                      <a:pt x="11368" y="2358"/>
                      <a:pt x="11302" y="2398"/>
                    </a:cubicBezTo>
                    <a:cubicBezTo>
                      <a:pt x="11235" y="2437"/>
                      <a:pt x="11168" y="2795"/>
                      <a:pt x="11235" y="2875"/>
                    </a:cubicBezTo>
                    <a:cubicBezTo>
                      <a:pt x="11324" y="2994"/>
                      <a:pt x="11346" y="2994"/>
                      <a:pt x="11279" y="3114"/>
                    </a:cubicBezTo>
                    <a:cubicBezTo>
                      <a:pt x="11235" y="3233"/>
                      <a:pt x="11168" y="3432"/>
                      <a:pt x="11302" y="3631"/>
                    </a:cubicBezTo>
                    <a:cubicBezTo>
                      <a:pt x="11435" y="3790"/>
                      <a:pt x="11680" y="3790"/>
                      <a:pt x="11814" y="3949"/>
                    </a:cubicBezTo>
                    <a:cubicBezTo>
                      <a:pt x="11948" y="4068"/>
                      <a:pt x="11747" y="3989"/>
                      <a:pt x="11814" y="4148"/>
                    </a:cubicBezTo>
                    <a:cubicBezTo>
                      <a:pt x="11859" y="4347"/>
                      <a:pt x="11725" y="4386"/>
                      <a:pt x="11725" y="4506"/>
                    </a:cubicBezTo>
                    <a:cubicBezTo>
                      <a:pt x="11725" y="4665"/>
                      <a:pt x="11792" y="4585"/>
                      <a:pt x="11859" y="4347"/>
                    </a:cubicBezTo>
                    <a:cubicBezTo>
                      <a:pt x="11926" y="4148"/>
                      <a:pt x="11970" y="4426"/>
                      <a:pt x="11970" y="4625"/>
                    </a:cubicBezTo>
                    <a:cubicBezTo>
                      <a:pt x="11948" y="4784"/>
                      <a:pt x="11859" y="4705"/>
                      <a:pt x="11792" y="4864"/>
                    </a:cubicBezTo>
                    <a:cubicBezTo>
                      <a:pt x="11725" y="5063"/>
                      <a:pt x="11658" y="5102"/>
                      <a:pt x="11547" y="5063"/>
                    </a:cubicBezTo>
                    <a:cubicBezTo>
                      <a:pt x="11435" y="5023"/>
                      <a:pt x="11502" y="5341"/>
                      <a:pt x="11547" y="5500"/>
                    </a:cubicBezTo>
                    <a:cubicBezTo>
                      <a:pt x="11591" y="5659"/>
                      <a:pt x="11524" y="5739"/>
                      <a:pt x="11413" y="5659"/>
                    </a:cubicBezTo>
                    <a:cubicBezTo>
                      <a:pt x="11279" y="5620"/>
                      <a:pt x="11212" y="5461"/>
                      <a:pt x="11279" y="5301"/>
                    </a:cubicBezTo>
                    <a:cubicBezTo>
                      <a:pt x="11346" y="5142"/>
                      <a:pt x="11391" y="4943"/>
                      <a:pt x="11302" y="4943"/>
                    </a:cubicBezTo>
                    <a:cubicBezTo>
                      <a:pt x="11235" y="4983"/>
                      <a:pt x="11079" y="4943"/>
                      <a:pt x="11012" y="4784"/>
                    </a:cubicBezTo>
                    <a:cubicBezTo>
                      <a:pt x="10967" y="4665"/>
                      <a:pt x="11056" y="4705"/>
                      <a:pt x="11212" y="4744"/>
                    </a:cubicBezTo>
                    <a:cubicBezTo>
                      <a:pt x="11346" y="4784"/>
                      <a:pt x="11235" y="4585"/>
                      <a:pt x="11346" y="4585"/>
                    </a:cubicBezTo>
                    <a:cubicBezTo>
                      <a:pt x="11458" y="4585"/>
                      <a:pt x="11524" y="4665"/>
                      <a:pt x="11636" y="4546"/>
                    </a:cubicBezTo>
                    <a:cubicBezTo>
                      <a:pt x="11725" y="4386"/>
                      <a:pt x="11569" y="4108"/>
                      <a:pt x="11480" y="4148"/>
                    </a:cubicBezTo>
                    <a:cubicBezTo>
                      <a:pt x="11413" y="4188"/>
                      <a:pt x="11279" y="4267"/>
                      <a:pt x="11279" y="4108"/>
                    </a:cubicBezTo>
                    <a:cubicBezTo>
                      <a:pt x="11279" y="3989"/>
                      <a:pt x="11413" y="4068"/>
                      <a:pt x="11502" y="4028"/>
                    </a:cubicBezTo>
                    <a:cubicBezTo>
                      <a:pt x="11569" y="4028"/>
                      <a:pt x="11458" y="3830"/>
                      <a:pt x="11346" y="3869"/>
                    </a:cubicBezTo>
                    <a:cubicBezTo>
                      <a:pt x="11235" y="3949"/>
                      <a:pt x="11146" y="3949"/>
                      <a:pt x="11056" y="3790"/>
                    </a:cubicBezTo>
                    <a:cubicBezTo>
                      <a:pt x="10967" y="3591"/>
                      <a:pt x="10811" y="3511"/>
                      <a:pt x="10767" y="3909"/>
                    </a:cubicBezTo>
                    <a:cubicBezTo>
                      <a:pt x="10744" y="4267"/>
                      <a:pt x="10588" y="4068"/>
                      <a:pt x="10521" y="4188"/>
                    </a:cubicBezTo>
                    <a:cubicBezTo>
                      <a:pt x="10454" y="4347"/>
                      <a:pt x="10588" y="4426"/>
                      <a:pt x="10744" y="4426"/>
                    </a:cubicBezTo>
                    <a:cubicBezTo>
                      <a:pt x="10900" y="4426"/>
                      <a:pt x="11012" y="4705"/>
                      <a:pt x="10923" y="4705"/>
                    </a:cubicBezTo>
                    <a:cubicBezTo>
                      <a:pt x="10856" y="4705"/>
                      <a:pt x="10900" y="4864"/>
                      <a:pt x="10811" y="4824"/>
                    </a:cubicBezTo>
                    <a:cubicBezTo>
                      <a:pt x="10744" y="4744"/>
                      <a:pt x="10655" y="4824"/>
                      <a:pt x="10722" y="4943"/>
                    </a:cubicBezTo>
                    <a:cubicBezTo>
                      <a:pt x="10767" y="5063"/>
                      <a:pt x="10700" y="5102"/>
                      <a:pt x="10700" y="5222"/>
                    </a:cubicBezTo>
                    <a:cubicBezTo>
                      <a:pt x="10700" y="5341"/>
                      <a:pt x="10588" y="5222"/>
                      <a:pt x="10454" y="5222"/>
                    </a:cubicBezTo>
                    <a:cubicBezTo>
                      <a:pt x="10343" y="5182"/>
                      <a:pt x="10120" y="5262"/>
                      <a:pt x="9964" y="5301"/>
                    </a:cubicBezTo>
                    <a:cubicBezTo>
                      <a:pt x="9808" y="5381"/>
                      <a:pt x="9652" y="5262"/>
                      <a:pt x="9585" y="5142"/>
                    </a:cubicBezTo>
                    <a:cubicBezTo>
                      <a:pt x="9518" y="5023"/>
                      <a:pt x="9429" y="5023"/>
                      <a:pt x="9318" y="5023"/>
                    </a:cubicBezTo>
                    <a:cubicBezTo>
                      <a:pt x="9206" y="5023"/>
                      <a:pt x="9228" y="4864"/>
                      <a:pt x="9095" y="4824"/>
                    </a:cubicBezTo>
                    <a:cubicBezTo>
                      <a:pt x="8939" y="4824"/>
                      <a:pt x="8983" y="4625"/>
                      <a:pt x="8961" y="4466"/>
                    </a:cubicBezTo>
                    <a:cubicBezTo>
                      <a:pt x="8939" y="4347"/>
                      <a:pt x="8649" y="4386"/>
                      <a:pt x="8537" y="4506"/>
                    </a:cubicBezTo>
                    <a:cubicBezTo>
                      <a:pt x="8448" y="4625"/>
                      <a:pt x="8225" y="4585"/>
                      <a:pt x="8181" y="4784"/>
                    </a:cubicBezTo>
                    <a:cubicBezTo>
                      <a:pt x="8114" y="5023"/>
                      <a:pt x="8225" y="4983"/>
                      <a:pt x="8292" y="4983"/>
                    </a:cubicBezTo>
                    <a:cubicBezTo>
                      <a:pt x="8381" y="4983"/>
                      <a:pt x="8359" y="4824"/>
                      <a:pt x="8515" y="4864"/>
                    </a:cubicBezTo>
                    <a:cubicBezTo>
                      <a:pt x="8671" y="4904"/>
                      <a:pt x="8783" y="4546"/>
                      <a:pt x="8850" y="4665"/>
                    </a:cubicBezTo>
                    <a:cubicBezTo>
                      <a:pt x="8916" y="4784"/>
                      <a:pt x="8582" y="5023"/>
                      <a:pt x="8448" y="5063"/>
                    </a:cubicBezTo>
                    <a:cubicBezTo>
                      <a:pt x="8292" y="5102"/>
                      <a:pt x="8337" y="5301"/>
                      <a:pt x="8471" y="5699"/>
                    </a:cubicBezTo>
                    <a:cubicBezTo>
                      <a:pt x="8604" y="6057"/>
                      <a:pt x="8404" y="5858"/>
                      <a:pt x="8404" y="6017"/>
                    </a:cubicBezTo>
                    <a:cubicBezTo>
                      <a:pt x="8404" y="6216"/>
                      <a:pt x="8159" y="5978"/>
                      <a:pt x="8248" y="5898"/>
                    </a:cubicBezTo>
                    <a:cubicBezTo>
                      <a:pt x="8359" y="5858"/>
                      <a:pt x="8315" y="5659"/>
                      <a:pt x="8225" y="5540"/>
                    </a:cubicBezTo>
                    <a:cubicBezTo>
                      <a:pt x="8136" y="5421"/>
                      <a:pt x="8092" y="5540"/>
                      <a:pt x="8092" y="5421"/>
                    </a:cubicBezTo>
                    <a:cubicBezTo>
                      <a:pt x="8114" y="5262"/>
                      <a:pt x="8002" y="5421"/>
                      <a:pt x="7936" y="5301"/>
                    </a:cubicBezTo>
                    <a:cubicBezTo>
                      <a:pt x="7846" y="5182"/>
                      <a:pt x="7824" y="5102"/>
                      <a:pt x="7713" y="5222"/>
                    </a:cubicBezTo>
                    <a:cubicBezTo>
                      <a:pt x="7601" y="5301"/>
                      <a:pt x="7490" y="5262"/>
                      <a:pt x="7245" y="5341"/>
                    </a:cubicBezTo>
                    <a:cubicBezTo>
                      <a:pt x="7022" y="5421"/>
                      <a:pt x="6576" y="5381"/>
                      <a:pt x="6509" y="5262"/>
                    </a:cubicBezTo>
                    <a:cubicBezTo>
                      <a:pt x="6420" y="5102"/>
                      <a:pt x="6710" y="4864"/>
                      <a:pt x="6799" y="4904"/>
                    </a:cubicBezTo>
                    <a:cubicBezTo>
                      <a:pt x="6866" y="4943"/>
                      <a:pt x="6821" y="4744"/>
                      <a:pt x="6687" y="4585"/>
                    </a:cubicBezTo>
                    <a:cubicBezTo>
                      <a:pt x="6576" y="4386"/>
                      <a:pt x="6286" y="4267"/>
                      <a:pt x="6286" y="4386"/>
                    </a:cubicBezTo>
                    <a:cubicBezTo>
                      <a:pt x="6286" y="4506"/>
                      <a:pt x="6130" y="4386"/>
                      <a:pt x="5929" y="4347"/>
                    </a:cubicBezTo>
                    <a:cubicBezTo>
                      <a:pt x="5707" y="4267"/>
                      <a:pt x="5684" y="4148"/>
                      <a:pt x="5550" y="4108"/>
                    </a:cubicBezTo>
                    <a:cubicBezTo>
                      <a:pt x="5417" y="4108"/>
                      <a:pt x="5216" y="4028"/>
                      <a:pt x="5060" y="3830"/>
                    </a:cubicBezTo>
                    <a:cubicBezTo>
                      <a:pt x="4904" y="3591"/>
                      <a:pt x="4547" y="3670"/>
                      <a:pt x="4503" y="3869"/>
                    </a:cubicBezTo>
                    <a:cubicBezTo>
                      <a:pt x="4458" y="4068"/>
                      <a:pt x="4324" y="4068"/>
                      <a:pt x="4213" y="4068"/>
                    </a:cubicBezTo>
                    <a:cubicBezTo>
                      <a:pt x="4079" y="4068"/>
                      <a:pt x="4258" y="3790"/>
                      <a:pt x="4213" y="3750"/>
                    </a:cubicBezTo>
                    <a:cubicBezTo>
                      <a:pt x="4168" y="3710"/>
                      <a:pt x="4213" y="3432"/>
                      <a:pt x="4124" y="3432"/>
                    </a:cubicBezTo>
                    <a:cubicBezTo>
                      <a:pt x="4035" y="3392"/>
                      <a:pt x="3968" y="4068"/>
                      <a:pt x="3789" y="4068"/>
                    </a:cubicBezTo>
                    <a:cubicBezTo>
                      <a:pt x="3633" y="4028"/>
                      <a:pt x="3544" y="3352"/>
                      <a:pt x="3411" y="3153"/>
                    </a:cubicBezTo>
                    <a:cubicBezTo>
                      <a:pt x="3277" y="2994"/>
                      <a:pt x="3143" y="2954"/>
                      <a:pt x="3254" y="3233"/>
                    </a:cubicBezTo>
                    <a:cubicBezTo>
                      <a:pt x="3388" y="3511"/>
                      <a:pt x="3165" y="3312"/>
                      <a:pt x="3165" y="3511"/>
                    </a:cubicBezTo>
                    <a:cubicBezTo>
                      <a:pt x="3188" y="3670"/>
                      <a:pt x="2987" y="3869"/>
                      <a:pt x="2987" y="3790"/>
                    </a:cubicBezTo>
                    <a:cubicBezTo>
                      <a:pt x="2987" y="3670"/>
                      <a:pt x="2876" y="3591"/>
                      <a:pt x="2742" y="3869"/>
                    </a:cubicBezTo>
                    <a:cubicBezTo>
                      <a:pt x="2608" y="4148"/>
                      <a:pt x="2519" y="4108"/>
                      <a:pt x="2497" y="3989"/>
                    </a:cubicBezTo>
                    <a:cubicBezTo>
                      <a:pt x="2497" y="3909"/>
                      <a:pt x="2095" y="4267"/>
                      <a:pt x="2118" y="4386"/>
                    </a:cubicBezTo>
                    <a:cubicBezTo>
                      <a:pt x="2140" y="4506"/>
                      <a:pt x="2051" y="4585"/>
                      <a:pt x="1939" y="4585"/>
                    </a:cubicBezTo>
                    <a:cubicBezTo>
                      <a:pt x="1850" y="4546"/>
                      <a:pt x="1917" y="4386"/>
                      <a:pt x="2006" y="4307"/>
                    </a:cubicBezTo>
                    <a:cubicBezTo>
                      <a:pt x="2095" y="4227"/>
                      <a:pt x="2363" y="3869"/>
                      <a:pt x="2497" y="3830"/>
                    </a:cubicBezTo>
                    <a:cubicBezTo>
                      <a:pt x="2630" y="3790"/>
                      <a:pt x="2876" y="3591"/>
                      <a:pt x="2898" y="3472"/>
                    </a:cubicBezTo>
                    <a:cubicBezTo>
                      <a:pt x="2898" y="3392"/>
                      <a:pt x="2764" y="3472"/>
                      <a:pt x="2675" y="3432"/>
                    </a:cubicBezTo>
                    <a:cubicBezTo>
                      <a:pt x="2586" y="3392"/>
                      <a:pt x="2430" y="3591"/>
                      <a:pt x="2274" y="3710"/>
                    </a:cubicBezTo>
                    <a:cubicBezTo>
                      <a:pt x="2118" y="3830"/>
                      <a:pt x="1962" y="3790"/>
                      <a:pt x="2006" y="3949"/>
                    </a:cubicBezTo>
                    <a:cubicBezTo>
                      <a:pt x="2051" y="4108"/>
                      <a:pt x="1850" y="3909"/>
                      <a:pt x="1828" y="4028"/>
                    </a:cubicBezTo>
                    <a:cubicBezTo>
                      <a:pt x="1783" y="4148"/>
                      <a:pt x="1716" y="4028"/>
                      <a:pt x="1761" y="3949"/>
                    </a:cubicBezTo>
                    <a:cubicBezTo>
                      <a:pt x="1828" y="3909"/>
                      <a:pt x="1627" y="3790"/>
                      <a:pt x="1627" y="3869"/>
                    </a:cubicBezTo>
                    <a:cubicBezTo>
                      <a:pt x="1627" y="3949"/>
                      <a:pt x="1605" y="4028"/>
                      <a:pt x="1471" y="4028"/>
                    </a:cubicBezTo>
                    <a:cubicBezTo>
                      <a:pt x="1337" y="4028"/>
                      <a:pt x="1204" y="4188"/>
                      <a:pt x="1293" y="4307"/>
                    </a:cubicBezTo>
                    <a:cubicBezTo>
                      <a:pt x="1382" y="4426"/>
                      <a:pt x="1427" y="4506"/>
                      <a:pt x="1382" y="4585"/>
                    </a:cubicBezTo>
                    <a:cubicBezTo>
                      <a:pt x="1337" y="4665"/>
                      <a:pt x="1204" y="4347"/>
                      <a:pt x="1003" y="4386"/>
                    </a:cubicBezTo>
                    <a:cubicBezTo>
                      <a:pt x="802" y="4426"/>
                      <a:pt x="424" y="3989"/>
                      <a:pt x="424" y="3909"/>
                    </a:cubicBezTo>
                    <a:cubicBezTo>
                      <a:pt x="424" y="3830"/>
                      <a:pt x="178" y="3869"/>
                      <a:pt x="0" y="3830"/>
                    </a:cubicBezTo>
                    <a:cubicBezTo>
                      <a:pt x="0" y="10672"/>
                      <a:pt x="0" y="10672"/>
                      <a:pt x="0" y="10672"/>
                    </a:cubicBezTo>
                    <a:cubicBezTo>
                      <a:pt x="22" y="10672"/>
                      <a:pt x="45" y="10711"/>
                      <a:pt x="67" y="10711"/>
                    </a:cubicBezTo>
                    <a:cubicBezTo>
                      <a:pt x="89" y="10672"/>
                      <a:pt x="111" y="10632"/>
                      <a:pt x="134" y="10632"/>
                    </a:cubicBezTo>
                    <a:cubicBezTo>
                      <a:pt x="156" y="10632"/>
                      <a:pt x="156" y="10632"/>
                      <a:pt x="156" y="10632"/>
                    </a:cubicBezTo>
                    <a:cubicBezTo>
                      <a:pt x="201" y="10672"/>
                      <a:pt x="245" y="10672"/>
                      <a:pt x="312" y="10592"/>
                    </a:cubicBezTo>
                    <a:cubicBezTo>
                      <a:pt x="334" y="10592"/>
                      <a:pt x="357" y="10592"/>
                      <a:pt x="379" y="10592"/>
                    </a:cubicBezTo>
                    <a:cubicBezTo>
                      <a:pt x="490" y="10592"/>
                      <a:pt x="535" y="10751"/>
                      <a:pt x="535" y="10910"/>
                    </a:cubicBezTo>
                    <a:cubicBezTo>
                      <a:pt x="535" y="10950"/>
                      <a:pt x="602" y="11030"/>
                      <a:pt x="646" y="11069"/>
                    </a:cubicBezTo>
                    <a:cubicBezTo>
                      <a:pt x="691" y="11149"/>
                      <a:pt x="736" y="11228"/>
                      <a:pt x="780" y="11308"/>
                    </a:cubicBezTo>
                    <a:cubicBezTo>
                      <a:pt x="802" y="11348"/>
                      <a:pt x="802" y="11348"/>
                      <a:pt x="802" y="11388"/>
                    </a:cubicBezTo>
                    <a:cubicBezTo>
                      <a:pt x="847" y="11467"/>
                      <a:pt x="869" y="11547"/>
                      <a:pt x="892" y="11547"/>
                    </a:cubicBezTo>
                    <a:cubicBezTo>
                      <a:pt x="892" y="11547"/>
                      <a:pt x="914" y="11507"/>
                      <a:pt x="914" y="11507"/>
                    </a:cubicBezTo>
                    <a:cubicBezTo>
                      <a:pt x="936" y="11467"/>
                      <a:pt x="981" y="11467"/>
                      <a:pt x="1003" y="11427"/>
                    </a:cubicBezTo>
                    <a:cubicBezTo>
                      <a:pt x="1070" y="11388"/>
                      <a:pt x="1115" y="11348"/>
                      <a:pt x="1115" y="11268"/>
                    </a:cubicBezTo>
                    <a:cubicBezTo>
                      <a:pt x="1115" y="11109"/>
                      <a:pt x="1226" y="11030"/>
                      <a:pt x="1337" y="11030"/>
                    </a:cubicBezTo>
                    <a:cubicBezTo>
                      <a:pt x="1471" y="11030"/>
                      <a:pt x="1560" y="11149"/>
                      <a:pt x="1560" y="11308"/>
                    </a:cubicBezTo>
                    <a:cubicBezTo>
                      <a:pt x="1560" y="11348"/>
                      <a:pt x="1627" y="11467"/>
                      <a:pt x="1716" y="11586"/>
                    </a:cubicBezTo>
                    <a:cubicBezTo>
                      <a:pt x="1828" y="11785"/>
                      <a:pt x="1984" y="12024"/>
                      <a:pt x="2095" y="12342"/>
                    </a:cubicBezTo>
                    <a:cubicBezTo>
                      <a:pt x="2140" y="12501"/>
                      <a:pt x="2162" y="12621"/>
                      <a:pt x="2207" y="12700"/>
                    </a:cubicBezTo>
                    <a:cubicBezTo>
                      <a:pt x="2296" y="13019"/>
                      <a:pt x="2318" y="13098"/>
                      <a:pt x="2519" y="13257"/>
                    </a:cubicBezTo>
                    <a:cubicBezTo>
                      <a:pt x="2786" y="13456"/>
                      <a:pt x="2831" y="13575"/>
                      <a:pt x="2786" y="13854"/>
                    </a:cubicBezTo>
                    <a:cubicBezTo>
                      <a:pt x="2764" y="13854"/>
                      <a:pt x="2786" y="13894"/>
                      <a:pt x="2809" y="13933"/>
                    </a:cubicBezTo>
                    <a:cubicBezTo>
                      <a:pt x="2853" y="14013"/>
                      <a:pt x="2876" y="14053"/>
                      <a:pt x="2876" y="14132"/>
                    </a:cubicBezTo>
                    <a:cubicBezTo>
                      <a:pt x="2876" y="14212"/>
                      <a:pt x="2853" y="14252"/>
                      <a:pt x="2809" y="14291"/>
                    </a:cubicBezTo>
                    <a:cubicBezTo>
                      <a:pt x="2764" y="14331"/>
                      <a:pt x="2697" y="14411"/>
                      <a:pt x="2653" y="14490"/>
                    </a:cubicBezTo>
                    <a:cubicBezTo>
                      <a:pt x="2630" y="14530"/>
                      <a:pt x="2630" y="14530"/>
                      <a:pt x="2630" y="14530"/>
                    </a:cubicBezTo>
                    <a:cubicBezTo>
                      <a:pt x="2653" y="14570"/>
                      <a:pt x="2675" y="14610"/>
                      <a:pt x="2720" y="14649"/>
                    </a:cubicBezTo>
                    <a:cubicBezTo>
                      <a:pt x="2786" y="14769"/>
                      <a:pt x="2608" y="14769"/>
                      <a:pt x="2653" y="14848"/>
                    </a:cubicBezTo>
                    <a:cubicBezTo>
                      <a:pt x="2720" y="14928"/>
                      <a:pt x="2653" y="15087"/>
                      <a:pt x="2697" y="15206"/>
                    </a:cubicBezTo>
                    <a:cubicBezTo>
                      <a:pt x="2764" y="15286"/>
                      <a:pt x="2853" y="15246"/>
                      <a:pt x="2920" y="15167"/>
                    </a:cubicBezTo>
                    <a:cubicBezTo>
                      <a:pt x="2987" y="15087"/>
                      <a:pt x="3032" y="15286"/>
                      <a:pt x="2965" y="15445"/>
                    </a:cubicBezTo>
                    <a:cubicBezTo>
                      <a:pt x="2920" y="15564"/>
                      <a:pt x="3032" y="15684"/>
                      <a:pt x="3076" y="15564"/>
                    </a:cubicBezTo>
                    <a:cubicBezTo>
                      <a:pt x="3121" y="15485"/>
                      <a:pt x="3232" y="15763"/>
                      <a:pt x="3277" y="15803"/>
                    </a:cubicBezTo>
                    <a:cubicBezTo>
                      <a:pt x="3344" y="15843"/>
                      <a:pt x="3388" y="16002"/>
                      <a:pt x="3299" y="16002"/>
                    </a:cubicBezTo>
                    <a:cubicBezTo>
                      <a:pt x="3210" y="16002"/>
                      <a:pt x="3232" y="16280"/>
                      <a:pt x="3299" y="16280"/>
                    </a:cubicBezTo>
                    <a:cubicBezTo>
                      <a:pt x="3344" y="16280"/>
                      <a:pt x="3344" y="16440"/>
                      <a:pt x="3344" y="16519"/>
                    </a:cubicBezTo>
                    <a:cubicBezTo>
                      <a:pt x="3344" y="16599"/>
                      <a:pt x="3544" y="16718"/>
                      <a:pt x="3611" y="16678"/>
                    </a:cubicBezTo>
                    <a:cubicBezTo>
                      <a:pt x="3678" y="16638"/>
                      <a:pt x="3745" y="16758"/>
                      <a:pt x="3789" y="16877"/>
                    </a:cubicBezTo>
                    <a:cubicBezTo>
                      <a:pt x="3812" y="16996"/>
                      <a:pt x="3946" y="17076"/>
                      <a:pt x="4012" y="16996"/>
                    </a:cubicBezTo>
                    <a:cubicBezTo>
                      <a:pt x="4057" y="16917"/>
                      <a:pt x="4079" y="17116"/>
                      <a:pt x="4102" y="17275"/>
                    </a:cubicBezTo>
                    <a:cubicBezTo>
                      <a:pt x="4102" y="17394"/>
                      <a:pt x="4213" y="17315"/>
                      <a:pt x="4280" y="17315"/>
                    </a:cubicBezTo>
                    <a:cubicBezTo>
                      <a:pt x="4347" y="17315"/>
                      <a:pt x="4391" y="17474"/>
                      <a:pt x="4436" y="17434"/>
                    </a:cubicBezTo>
                    <a:cubicBezTo>
                      <a:pt x="4525" y="17394"/>
                      <a:pt x="4547" y="17633"/>
                      <a:pt x="4614" y="17792"/>
                    </a:cubicBezTo>
                    <a:cubicBezTo>
                      <a:pt x="11524" y="17712"/>
                      <a:pt x="11524" y="17712"/>
                      <a:pt x="11524" y="17712"/>
                    </a:cubicBezTo>
                    <a:cubicBezTo>
                      <a:pt x="11524" y="17633"/>
                      <a:pt x="11547" y="17514"/>
                      <a:pt x="11614" y="17514"/>
                    </a:cubicBezTo>
                    <a:close/>
                    <a:moveTo>
                      <a:pt x="5885" y="6495"/>
                    </a:moveTo>
                    <a:cubicBezTo>
                      <a:pt x="5751" y="6853"/>
                      <a:pt x="5684" y="6893"/>
                      <a:pt x="5550" y="6853"/>
                    </a:cubicBezTo>
                    <a:cubicBezTo>
                      <a:pt x="5394" y="6773"/>
                      <a:pt x="5305" y="6932"/>
                      <a:pt x="5372" y="7012"/>
                    </a:cubicBezTo>
                    <a:cubicBezTo>
                      <a:pt x="5461" y="7091"/>
                      <a:pt x="5461" y="7171"/>
                      <a:pt x="5305" y="7251"/>
                    </a:cubicBezTo>
                    <a:cubicBezTo>
                      <a:pt x="5149" y="7330"/>
                      <a:pt x="5038" y="7529"/>
                      <a:pt x="4971" y="7489"/>
                    </a:cubicBezTo>
                    <a:cubicBezTo>
                      <a:pt x="4926" y="7489"/>
                      <a:pt x="5238" y="7052"/>
                      <a:pt x="5172" y="6972"/>
                    </a:cubicBezTo>
                    <a:cubicBezTo>
                      <a:pt x="5082" y="6853"/>
                      <a:pt x="4859" y="7131"/>
                      <a:pt x="4859" y="7290"/>
                    </a:cubicBezTo>
                    <a:cubicBezTo>
                      <a:pt x="4859" y="7410"/>
                      <a:pt x="4726" y="7410"/>
                      <a:pt x="4637" y="7410"/>
                    </a:cubicBezTo>
                    <a:cubicBezTo>
                      <a:pt x="4547" y="7410"/>
                      <a:pt x="4436" y="7251"/>
                      <a:pt x="4525" y="7251"/>
                    </a:cubicBezTo>
                    <a:cubicBezTo>
                      <a:pt x="4614" y="7211"/>
                      <a:pt x="4547" y="7052"/>
                      <a:pt x="4681" y="6972"/>
                    </a:cubicBezTo>
                    <a:cubicBezTo>
                      <a:pt x="4793" y="6893"/>
                      <a:pt x="4659" y="6773"/>
                      <a:pt x="4681" y="6694"/>
                    </a:cubicBezTo>
                    <a:cubicBezTo>
                      <a:pt x="4726" y="6614"/>
                      <a:pt x="4949" y="6773"/>
                      <a:pt x="4949" y="6614"/>
                    </a:cubicBezTo>
                    <a:cubicBezTo>
                      <a:pt x="4971" y="6455"/>
                      <a:pt x="4726" y="6336"/>
                      <a:pt x="4637" y="6415"/>
                    </a:cubicBezTo>
                    <a:cubicBezTo>
                      <a:pt x="4570" y="6535"/>
                      <a:pt x="4369" y="6733"/>
                      <a:pt x="4146" y="6574"/>
                    </a:cubicBezTo>
                    <a:cubicBezTo>
                      <a:pt x="4079" y="6535"/>
                      <a:pt x="4726" y="6415"/>
                      <a:pt x="4815" y="6216"/>
                    </a:cubicBezTo>
                    <a:cubicBezTo>
                      <a:pt x="4926" y="6057"/>
                      <a:pt x="5417" y="5858"/>
                      <a:pt x="5439" y="6017"/>
                    </a:cubicBezTo>
                    <a:cubicBezTo>
                      <a:pt x="5484" y="6177"/>
                      <a:pt x="5194" y="6256"/>
                      <a:pt x="5328" y="6415"/>
                    </a:cubicBezTo>
                    <a:cubicBezTo>
                      <a:pt x="5461" y="6574"/>
                      <a:pt x="5707" y="6455"/>
                      <a:pt x="5751" y="6296"/>
                    </a:cubicBezTo>
                    <a:cubicBezTo>
                      <a:pt x="5796" y="6177"/>
                      <a:pt x="6041" y="6177"/>
                      <a:pt x="5885" y="6495"/>
                    </a:cubicBezTo>
                    <a:close/>
                    <a:moveTo>
                      <a:pt x="7289" y="9717"/>
                    </a:moveTo>
                    <a:cubicBezTo>
                      <a:pt x="7133" y="9956"/>
                      <a:pt x="7133" y="9916"/>
                      <a:pt x="6999" y="9956"/>
                    </a:cubicBezTo>
                    <a:cubicBezTo>
                      <a:pt x="6843" y="9995"/>
                      <a:pt x="6955" y="10274"/>
                      <a:pt x="6776" y="10274"/>
                    </a:cubicBezTo>
                    <a:cubicBezTo>
                      <a:pt x="6598" y="10314"/>
                      <a:pt x="6152" y="10353"/>
                      <a:pt x="6085" y="10154"/>
                    </a:cubicBezTo>
                    <a:cubicBezTo>
                      <a:pt x="6063" y="10115"/>
                      <a:pt x="6331" y="10154"/>
                      <a:pt x="6353" y="9995"/>
                    </a:cubicBezTo>
                    <a:cubicBezTo>
                      <a:pt x="6375" y="9876"/>
                      <a:pt x="6442" y="9677"/>
                      <a:pt x="6554" y="9677"/>
                    </a:cubicBezTo>
                    <a:cubicBezTo>
                      <a:pt x="6665" y="9677"/>
                      <a:pt x="6643" y="9399"/>
                      <a:pt x="6464" y="9240"/>
                    </a:cubicBezTo>
                    <a:cubicBezTo>
                      <a:pt x="6286" y="9080"/>
                      <a:pt x="6732" y="9001"/>
                      <a:pt x="6843" y="9240"/>
                    </a:cubicBezTo>
                    <a:cubicBezTo>
                      <a:pt x="6933" y="9478"/>
                      <a:pt x="7111" y="9677"/>
                      <a:pt x="7222" y="9478"/>
                    </a:cubicBezTo>
                    <a:cubicBezTo>
                      <a:pt x="7311" y="9319"/>
                      <a:pt x="7891" y="8802"/>
                      <a:pt x="7891" y="9041"/>
                    </a:cubicBezTo>
                    <a:cubicBezTo>
                      <a:pt x="7891" y="9279"/>
                      <a:pt x="7467" y="9438"/>
                      <a:pt x="7289" y="9717"/>
                    </a:cubicBezTo>
                    <a:close/>
                    <a:moveTo>
                      <a:pt x="11168" y="16917"/>
                    </a:moveTo>
                    <a:cubicBezTo>
                      <a:pt x="11056" y="16957"/>
                      <a:pt x="11190" y="16360"/>
                      <a:pt x="10967" y="16121"/>
                    </a:cubicBezTo>
                    <a:cubicBezTo>
                      <a:pt x="10700" y="15883"/>
                      <a:pt x="10588" y="15405"/>
                      <a:pt x="10588" y="15127"/>
                    </a:cubicBezTo>
                    <a:cubicBezTo>
                      <a:pt x="10588" y="14888"/>
                      <a:pt x="10811" y="14769"/>
                      <a:pt x="10900" y="14968"/>
                    </a:cubicBezTo>
                    <a:cubicBezTo>
                      <a:pt x="10989" y="15167"/>
                      <a:pt x="11123" y="15962"/>
                      <a:pt x="11190" y="16241"/>
                    </a:cubicBezTo>
                    <a:cubicBezTo>
                      <a:pt x="11279" y="16479"/>
                      <a:pt x="11279" y="16917"/>
                      <a:pt x="11168" y="16917"/>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86" name="Shape 4685"/>
              <p:cNvSpPr/>
              <p:nvPr/>
            </p:nvSpPr>
            <p:spPr>
              <a:xfrm>
                <a:off x="2277915" y="510158"/>
                <a:ext cx="57959" cy="28241"/>
              </a:xfrm>
              <a:custGeom>
                <a:avLst/>
                <a:gdLst/>
                <a:ahLst/>
                <a:cxnLst>
                  <a:cxn ang="0">
                    <a:pos x="wd2" y="hd2"/>
                  </a:cxn>
                  <a:cxn ang="5400000">
                    <a:pos x="wd2" y="hd2"/>
                  </a:cxn>
                  <a:cxn ang="10800000">
                    <a:pos x="wd2" y="hd2"/>
                  </a:cxn>
                  <a:cxn ang="16200000">
                    <a:pos x="wd2" y="hd2"/>
                  </a:cxn>
                </a:cxnLst>
                <a:rect l="0" t="0" r="r" b="b"/>
                <a:pathLst>
                  <a:path w="17462" h="13187" extrusionOk="0">
                    <a:moveTo>
                      <a:pt x="17096" y="8187"/>
                    </a:moveTo>
                    <a:cubicBezTo>
                      <a:pt x="20507" y="-2613"/>
                      <a:pt x="-1093" y="-813"/>
                      <a:pt x="44" y="2787"/>
                    </a:cubicBezTo>
                    <a:cubicBezTo>
                      <a:pt x="4591" y="9987"/>
                      <a:pt x="14823" y="18987"/>
                      <a:pt x="17096" y="8187"/>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87" name="Shape 4686"/>
              <p:cNvSpPr/>
              <p:nvPr/>
            </p:nvSpPr>
            <p:spPr>
              <a:xfrm>
                <a:off x="1937249" y="545227"/>
                <a:ext cx="320407" cy="155922"/>
              </a:xfrm>
              <a:custGeom>
                <a:avLst/>
                <a:gdLst/>
                <a:ahLst/>
                <a:cxnLst>
                  <a:cxn ang="0">
                    <a:pos x="wd2" y="hd2"/>
                  </a:cxn>
                  <a:cxn ang="5400000">
                    <a:pos x="wd2" y="hd2"/>
                  </a:cxn>
                  <a:cxn ang="10800000">
                    <a:pos x="wd2" y="hd2"/>
                  </a:cxn>
                  <a:cxn ang="16200000">
                    <a:pos x="wd2" y="hd2"/>
                  </a:cxn>
                </a:cxnLst>
                <a:rect l="0" t="0" r="r" b="b"/>
                <a:pathLst>
                  <a:path w="20442" h="20319" extrusionOk="0">
                    <a:moveTo>
                      <a:pt x="123" y="15999"/>
                    </a:moveTo>
                    <a:cubicBezTo>
                      <a:pt x="1094" y="16959"/>
                      <a:pt x="123" y="20319"/>
                      <a:pt x="1094" y="19359"/>
                    </a:cubicBezTo>
                    <a:cubicBezTo>
                      <a:pt x="2065" y="18399"/>
                      <a:pt x="2307" y="17919"/>
                      <a:pt x="3035" y="18399"/>
                    </a:cubicBezTo>
                    <a:cubicBezTo>
                      <a:pt x="4492" y="19359"/>
                      <a:pt x="4734" y="16959"/>
                      <a:pt x="5220" y="15999"/>
                    </a:cubicBezTo>
                    <a:cubicBezTo>
                      <a:pt x="5948" y="14559"/>
                      <a:pt x="5705" y="20319"/>
                      <a:pt x="7161" y="20319"/>
                    </a:cubicBezTo>
                    <a:cubicBezTo>
                      <a:pt x="8617" y="20319"/>
                      <a:pt x="8375" y="14559"/>
                      <a:pt x="9588" y="15999"/>
                    </a:cubicBezTo>
                    <a:cubicBezTo>
                      <a:pt x="10802" y="17919"/>
                      <a:pt x="11044" y="15519"/>
                      <a:pt x="11287" y="13599"/>
                    </a:cubicBezTo>
                    <a:cubicBezTo>
                      <a:pt x="11530" y="12159"/>
                      <a:pt x="11530" y="9279"/>
                      <a:pt x="12986" y="8799"/>
                    </a:cubicBezTo>
                    <a:cubicBezTo>
                      <a:pt x="14199" y="8319"/>
                      <a:pt x="13229" y="11199"/>
                      <a:pt x="13714" y="13599"/>
                    </a:cubicBezTo>
                    <a:cubicBezTo>
                      <a:pt x="14685" y="16479"/>
                      <a:pt x="16141" y="13599"/>
                      <a:pt x="16384" y="12159"/>
                    </a:cubicBezTo>
                    <a:cubicBezTo>
                      <a:pt x="16384" y="10719"/>
                      <a:pt x="18568" y="11679"/>
                      <a:pt x="18568" y="10239"/>
                    </a:cubicBezTo>
                    <a:cubicBezTo>
                      <a:pt x="18325" y="8319"/>
                      <a:pt x="19053" y="7839"/>
                      <a:pt x="18568" y="5919"/>
                    </a:cubicBezTo>
                    <a:cubicBezTo>
                      <a:pt x="17840" y="3999"/>
                      <a:pt x="19539" y="4479"/>
                      <a:pt x="20267" y="3039"/>
                    </a:cubicBezTo>
                    <a:cubicBezTo>
                      <a:pt x="20995" y="1599"/>
                      <a:pt x="19296" y="3039"/>
                      <a:pt x="18083" y="639"/>
                    </a:cubicBezTo>
                    <a:cubicBezTo>
                      <a:pt x="16869" y="-1281"/>
                      <a:pt x="16384" y="1599"/>
                      <a:pt x="16384" y="3039"/>
                    </a:cubicBezTo>
                    <a:cubicBezTo>
                      <a:pt x="16384" y="4479"/>
                      <a:pt x="13957" y="3039"/>
                      <a:pt x="12743" y="2079"/>
                    </a:cubicBezTo>
                    <a:cubicBezTo>
                      <a:pt x="11287" y="1119"/>
                      <a:pt x="9588" y="5439"/>
                      <a:pt x="7647" y="7359"/>
                    </a:cubicBezTo>
                    <a:cubicBezTo>
                      <a:pt x="5705" y="9279"/>
                      <a:pt x="5705" y="12639"/>
                      <a:pt x="3764" y="12159"/>
                    </a:cubicBezTo>
                    <a:cubicBezTo>
                      <a:pt x="2065" y="12159"/>
                      <a:pt x="-605" y="15519"/>
                      <a:pt x="123" y="15999"/>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88" name="Shape 4687"/>
              <p:cNvSpPr/>
              <p:nvPr/>
            </p:nvSpPr>
            <p:spPr>
              <a:xfrm>
                <a:off x="2173710" y="612076"/>
                <a:ext cx="508158" cy="211002"/>
              </a:xfrm>
              <a:custGeom>
                <a:avLst/>
                <a:gdLst/>
                <a:ahLst/>
                <a:cxnLst>
                  <a:cxn ang="0">
                    <a:pos x="wd2" y="hd2"/>
                  </a:cxn>
                  <a:cxn ang="5400000">
                    <a:pos x="wd2" y="hd2"/>
                  </a:cxn>
                  <a:cxn ang="10800000">
                    <a:pos x="wd2" y="hd2"/>
                  </a:cxn>
                  <a:cxn ang="16200000">
                    <a:pos x="wd2" y="hd2"/>
                  </a:cxn>
                </a:cxnLst>
                <a:rect l="0" t="0" r="r" b="b"/>
                <a:pathLst>
                  <a:path w="20877" h="20386" extrusionOk="0">
                    <a:moveTo>
                      <a:pt x="2531" y="4708"/>
                    </a:moveTo>
                    <a:cubicBezTo>
                      <a:pt x="1436" y="4708"/>
                      <a:pt x="1592" y="7228"/>
                      <a:pt x="2844" y="7228"/>
                    </a:cubicBezTo>
                    <a:cubicBezTo>
                      <a:pt x="4097" y="7228"/>
                      <a:pt x="4410" y="8308"/>
                      <a:pt x="2688" y="7948"/>
                    </a:cubicBezTo>
                    <a:cubicBezTo>
                      <a:pt x="810" y="7948"/>
                      <a:pt x="27" y="11548"/>
                      <a:pt x="1279" y="10828"/>
                    </a:cubicBezTo>
                    <a:cubicBezTo>
                      <a:pt x="2531" y="10108"/>
                      <a:pt x="4097" y="10108"/>
                      <a:pt x="3157" y="10828"/>
                    </a:cubicBezTo>
                    <a:cubicBezTo>
                      <a:pt x="2218" y="11548"/>
                      <a:pt x="-286" y="11908"/>
                      <a:pt x="27" y="12988"/>
                    </a:cubicBezTo>
                    <a:cubicBezTo>
                      <a:pt x="184" y="13708"/>
                      <a:pt x="1279" y="13708"/>
                      <a:pt x="2218" y="14428"/>
                    </a:cubicBezTo>
                    <a:cubicBezTo>
                      <a:pt x="3314" y="15508"/>
                      <a:pt x="3940" y="15868"/>
                      <a:pt x="4723" y="14068"/>
                    </a:cubicBezTo>
                    <a:cubicBezTo>
                      <a:pt x="5505" y="11908"/>
                      <a:pt x="6444" y="10108"/>
                      <a:pt x="6131" y="12628"/>
                    </a:cubicBezTo>
                    <a:cubicBezTo>
                      <a:pt x="5662" y="15508"/>
                      <a:pt x="7384" y="13348"/>
                      <a:pt x="9418" y="13348"/>
                    </a:cubicBezTo>
                    <a:cubicBezTo>
                      <a:pt x="11610" y="12988"/>
                      <a:pt x="9105" y="16228"/>
                      <a:pt x="6914" y="16588"/>
                    </a:cubicBezTo>
                    <a:cubicBezTo>
                      <a:pt x="4723" y="16948"/>
                      <a:pt x="5036" y="19468"/>
                      <a:pt x="6757" y="20188"/>
                    </a:cubicBezTo>
                    <a:cubicBezTo>
                      <a:pt x="8479" y="21268"/>
                      <a:pt x="12236" y="17668"/>
                      <a:pt x="13018" y="15868"/>
                    </a:cubicBezTo>
                    <a:cubicBezTo>
                      <a:pt x="13957" y="13708"/>
                      <a:pt x="14740" y="16948"/>
                      <a:pt x="15523" y="15508"/>
                    </a:cubicBezTo>
                    <a:cubicBezTo>
                      <a:pt x="16462" y="14068"/>
                      <a:pt x="18027" y="15508"/>
                      <a:pt x="19592" y="14788"/>
                    </a:cubicBezTo>
                    <a:cubicBezTo>
                      <a:pt x="21001" y="14068"/>
                      <a:pt x="21314" y="7588"/>
                      <a:pt x="20218" y="6508"/>
                    </a:cubicBezTo>
                    <a:cubicBezTo>
                      <a:pt x="19123" y="5428"/>
                      <a:pt x="19123" y="7948"/>
                      <a:pt x="18184" y="8308"/>
                    </a:cubicBezTo>
                    <a:cubicBezTo>
                      <a:pt x="17401" y="8668"/>
                      <a:pt x="16931" y="6148"/>
                      <a:pt x="16149" y="4348"/>
                    </a:cubicBezTo>
                    <a:cubicBezTo>
                      <a:pt x="15523" y="2908"/>
                      <a:pt x="15992" y="-332"/>
                      <a:pt x="14897" y="28"/>
                    </a:cubicBezTo>
                    <a:cubicBezTo>
                      <a:pt x="13957" y="388"/>
                      <a:pt x="11766" y="4348"/>
                      <a:pt x="13018" y="4708"/>
                    </a:cubicBezTo>
                    <a:cubicBezTo>
                      <a:pt x="14427" y="5068"/>
                      <a:pt x="13957" y="6508"/>
                      <a:pt x="13175" y="7228"/>
                    </a:cubicBezTo>
                    <a:cubicBezTo>
                      <a:pt x="12549" y="7948"/>
                      <a:pt x="14897" y="9388"/>
                      <a:pt x="14584" y="10468"/>
                    </a:cubicBezTo>
                    <a:cubicBezTo>
                      <a:pt x="14271" y="11548"/>
                      <a:pt x="10671" y="10468"/>
                      <a:pt x="10514" y="8668"/>
                    </a:cubicBezTo>
                    <a:cubicBezTo>
                      <a:pt x="10357" y="6868"/>
                      <a:pt x="7540" y="3628"/>
                      <a:pt x="6288" y="4348"/>
                    </a:cubicBezTo>
                    <a:cubicBezTo>
                      <a:pt x="5192" y="5068"/>
                      <a:pt x="5662" y="2188"/>
                      <a:pt x="4410" y="2188"/>
                    </a:cubicBezTo>
                    <a:cubicBezTo>
                      <a:pt x="3314" y="1828"/>
                      <a:pt x="3627" y="4348"/>
                      <a:pt x="2531" y="4708"/>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89" name="Shape 4688"/>
              <p:cNvSpPr/>
              <p:nvPr/>
            </p:nvSpPr>
            <p:spPr>
              <a:xfrm>
                <a:off x="1495148" y="2206829"/>
                <a:ext cx="73488" cy="99194"/>
              </a:xfrm>
              <a:custGeom>
                <a:avLst/>
                <a:gdLst/>
                <a:ahLst/>
                <a:cxnLst>
                  <a:cxn ang="0">
                    <a:pos x="wd2" y="hd2"/>
                  </a:cxn>
                  <a:cxn ang="5400000">
                    <a:pos x="wd2" y="hd2"/>
                  </a:cxn>
                  <a:cxn ang="10800000">
                    <a:pos x="wd2" y="hd2"/>
                  </a:cxn>
                  <a:cxn ang="16200000">
                    <a:pos x="wd2" y="hd2"/>
                  </a:cxn>
                </a:cxnLst>
                <a:rect l="0" t="0" r="r" b="b"/>
                <a:pathLst>
                  <a:path w="14760" h="17931" extrusionOk="0">
                    <a:moveTo>
                      <a:pt x="1596" y="874"/>
                    </a:moveTo>
                    <a:cubicBezTo>
                      <a:pt x="-5107" y="4249"/>
                      <a:pt x="11279" y="19774"/>
                      <a:pt x="14259" y="17749"/>
                    </a:cubicBezTo>
                    <a:cubicBezTo>
                      <a:pt x="16493" y="16399"/>
                      <a:pt x="10534" y="10324"/>
                      <a:pt x="10534" y="6274"/>
                    </a:cubicBezTo>
                    <a:cubicBezTo>
                      <a:pt x="10534" y="2224"/>
                      <a:pt x="8300" y="-1826"/>
                      <a:pt x="1596" y="87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90" name="Shape 4689"/>
              <p:cNvSpPr/>
              <p:nvPr/>
            </p:nvSpPr>
            <p:spPr>
              <a:xfrm>
                <a:off x="4456638" y="2436580"/>
                <a:ext cx="116157" cy="46927"/>
              </a:xfrm>
              <a:custGeom>
                <a:avLst/>
                <a:gdLst/>
                <a:ahLst/>
                <a:cxnLst>
                  <a:cxn ang="0">
                    <a:pos x="wd2" y="hd2"/>
                  </a:cxn>
                  <a:cxn ang="5400000">
                    <a:pos x="wd2" y="hd2"/>
                  </a:cxn>
                  <a:cxn ang="10800000">
                    <a:pos x="wd2" y="hd2"/>
                  </a:cxn>
                  <a:cxn ang="16200000">
                    <a:pos x="wd2" y="hd2"/>
                  </a:cxn>
                </a:cxnLst>
                <a:rect l="0" t="0" r="r" b="b"/>
                <a:pathLst>
                  <a:path w="20320" h="14609" extrusionOk="0">
                    <a:moveTo>
                      <a:pt x="15" y="741"/>
                    </a:moveTo>
                    <a:cubicBezTo>
                      <a:pt x="669" y="5288"/>
                      <a:pt x="19651" y="18930"/>
                      <a:pt x="20305" y="13246"/>
                    </a:cubicBezTo>
                    <a:cubicBezTo>
                      <a:pt x="20960" y="6425"/>
                      <a:pt x="-640" y="-2670"/>
                      <a:pt x="15" y="741"/>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91" name="Shape 4690"/>
              <p:cNvSpPr/>
              <p:nvPr/>
            </p:nvSpPr>
            <p:spPr>
              <a:xfrm>
                <a:off x="1810931" y="802179"/>
                <a:ext cx="447904" cy="284429"/>
              </a:xfrm>
              <a:custGeom>
                <a:avLst/>
                <a:gdLst/>
                <a:ahLst/>
                <a:cxnLst>
                  <a:cxn ang="0">
                    <a:pos x="wd2" y="hd2"/>
                  </a:cxn>
                  <a:cxn ang="5400000">
                    <a:pos x="wd2" y="hd2"/>
                  </a:cxn>
                  <a:cxn ang="10800000">
                    <a:pos x="wd2" y="hd2"/>
                  </a:cxn>
                  <a:cxn ang="16200000">
                    <a:pos x="wd2" y="hd2"/>
                  </a:cxn>
                </a:cxnLst>
                <a:rect l="0" t="0" r="r" b="b"/>
                <a:pathLst>
                  <a:path w="20242" h="20972" extrusionOk="0">
                    <a:moveTo>
                      <a:pt x="2760" y="16112"/>
                    </a:moveTo>
                    <a:cubicBezTo>
                      <a:pt x="4303" y="16652"/>
                      <a:pt x="4474" y="20972"/>
                      <a:pt x="5503" y="20972"/>
                    </a:cubicBezTo>
                    <a:cubicBezTo>
                      <a:pt x="6189" y="20972"/>
                      <a:pt x="5674" y="19622"/>
                      <a:pt x="6703" y="19622"/>
                    </a:cubicBezTo>
                    <a:cubicBezTo>
                      <a:pt x="7903" y="19622"/>
                      <a:pt x="7560" y="18812"/>
                      <a:pt x="8589" y="18812"/>
                    </a:cubicBezTo>
                    <a:cubicBezTo>
                      <a:pt x="9617" y="19082"/>
                      <a:pt x="10474" y="18542"/>
                      <a:pt x="10474" y="16652"/>
                    </a:cubicBezTo>
                    <a:cubicBezTo>
                      <a:pt x="10474" y="14762"/>
                      <a:pt x="11331" y="13952"/>
                      <a:pt x="12360" y="13682"/>
                    </a:cubicBezTo>
                    <a:cubicBezTo>
                      <a:pt x="13389" y="13142"/>
                      <a:pt x="12360" y="11252"/>
                      <a:pt x="13903" y="10712"/>
                    </a:cubicBezTo>
                    <a:cubicBezTo>
                      <a:pt x="15274" y="10172"/>
                      <a:pt x="19389" y="7472"/>
                      <a:pt x="20074" y="6662"/>
                    </a:cubicBezTo>
                    <a:cubicBezTo>
                      <a:pt x="20760" y="5852"/>
                      <a:pt x="19217" y="4772"/>
                      <a:pt x="17674" y="3152"/>
                    </a:cubicBezTo>
                    <a:cubicBezTo>
                      <a:pt x="16131" y="1802"/>
                      <a:pt x="14931" y="1262"/>
                      <a:pt x="13731" y="2612"/>
                    </a:cubicBezTo>
                    <a:cubicBezTo>
                      <a:pt x="12531" y="3692"/>
                      <a:pt x="13389" y="1262"/>
                      <a:pt x="12531" y="1802"/>
                    </a:cubicBezTo>
                    <a:cubicBezTo>
                      <a:pt x="11503" y="2612"/>
                      <a:pt x="8931" y="722"/>
                      <a:pt x="8589" y="182"/>
                    </a:cubicBezTo>
                    <a:cubicBezTo>
                      <a:pt x="8246" y="-628"/>
                      <a:pt x="3617" y="1532"/>
                      <a:pt x="2589" y="1532"/>
                    </a:cubicBezTo>
                    <a:cubicBezTo>
                      <a:pt x="1389" y="1532"/>
                      <a:pt x="2589" y="3422"/>
                      <a:pt x="3446" y="4502"/>
                    </a:cubicBezTo>
                    <a:cubicBezTo>
                      <a:pt x="4131" y="5312"/>
                      <a:pt x="1560" y="8282"/>
                      <a:pt x="2074" y="9092"/>
                    </a:cubicBezTo>
                    <a:cubicBezTo>
                      <a:pt x="2589" y="9632"/>
                      <a:pt x="1560" y="11522"/>
                      <a:pt x="360" y="13682"/>
                    </a:cubicBezTo>
                    <a:cubicBezTo>
                      <a:pt x="-840" y="15842"/>
                      <a:pt x="1217" y="15572"/>
                      <a:pt x="2760" y="16112"/>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92" name="Shape 4691"/>
              <p:cNvSpPr/>
              <p:nvPr/>
            </p:nvSpPr>
            <p:spPr>
              <a:xfrm>
                <a:off x="3350789" y="861729"/>
                <a:ext cx="1245226" cy="866141"/>
              </a:xfrm>
              <a:custGeom>
                <a:avLst/>
                <a:gdLst/>
                <a:ahLst/>
                <a:cxnLst>
                  <a:cxn ang="0">
                    <a:pos x="wd2" y="hd2"/>
                  </a:cxn>
                  <a:cxn ang="5400000">
                    <a:pos x="wd2" y="hd2"/>
                  </a:cxn>
                  <a:cxn ang="10800000">
                    <a:pos x="wd2" y="hd2"/>
                  </a:cxn>
                  <a:cxn ang="16200000">
                    <a:pos x="wd2" y="hd2"/>
                  </a:cxn>
                </a:cxnLst>
                <a:rect l="0" t="0" r="r" b="b"/>
                <a:pathLst>
                  <a:path w="21037" h="21103" extrusionOk="0">
                    <a:moveTo>
                      <a:pt x="12891" y="5490"/>
                    </a:moveTo>
                    <a:cubicBezTo>
                      <a:pt x="13212" y="5490"/>
                      <a:pt x="13598" y="5132"/>
                      <a:pt x="13533" y="4684"/>
                    </a:cubicBezTo>
                    <a:cubicBezTo>
                      <a:pt x="13405" y="4325"/>
                      <a:pt x="12569" y="4236"/>
                      <a:pt x="12441" y="4773"/>
                    </a:cubicBezTo>
                    <a:cubicBezTo>
                      <a:pt x="12248" y="5222"/>
                      <a:pt x="11605" y="4236"/>
                      <a:pt x="11605" y="3788"/>
                    </a:cubicBezTo>
                    <a:cubicBezTo>
                      <a:pt x="11605" y="3429"/>
                      <a:pt x="10576" y="3788"/>
                      <a:pt x="10705" y="3071"/>
                    </a:cubicBezTo>
                    <a:cubicBezTo>
                      <a:pt x="10833" y="2443"/>
                      <a:pt x="9483" y="2264"/>
                      <a:pt x="9162" y="2264"/>
                    </a:cubicBezTo>
                    <a:cubicBezTo>
                      <a:pt x="8776" y="2264"/>
                      <a:pt x="8262" y="2622"/>
                      <a:pt x="8326" y="3071"/>
                    </a:cubicBezTo>
                    <a:cubicBezTo>
                      <a:pt x="8391" y="3519"/>
                      <a:pt x="7941" y="3339"/>
                      <a:pt x="7876" y="2891"/>
                    </a:cubicBezTo>
                    <a:cubicBezTo>
                      <a:pt x="7812" y="2354"/>
                      <a:pt x="6976" y="3429"/>
                      <a:pt x="6719" y="3429"/>
                    </a:cubicBezTo>
                    <a:cubicBezTo>
                      <a:pt x="6462" y="3429"/>
                      <a:pt x="6848" y="2085"/>
                      <a:pt x="6719" y="1726"/>
                    </a:cubicBezTo>
                    <a:cubicBezTo>
                      <a:pt x="6591" y="1278"/>
                      <a:pt x="6398" y="1188"/>
                      <a:pt x="6205" y="471"/>
                    </a:cubicBezTo>
                    <a:cubicBezTo>
                      <a:pt x="6012" y="-156"/>
                      <a:pt x="5048" y="113"/>
                      <a:pt x="4791" y="471"/>
                    </a:cubicBezTo>
                    <a:cubicBezTo>
                      <a:pt x="4533" y="920"/>
                      <a:pt x="3698" y="740"/>
                      <a:pt x="3248" y="1368"/>
                    </a:cubicBezTo>
                    <a:cubicBezTo>
                      <a:pt x="2798" y="1995"/>
                      <a:pt x="3312" y="2622"/>
                      <a:pt x="3505" y="2802"/>
                    </a:cubicBezTo>
                    <a:cubicBezTo>
                      <a:pt x="3698" y="3071"/>
                      <a:pt x="2798" y="3429"/>
                      <a:pt x="3119" y="3788"/>
                    </a:cubicBezTo>
                    <a:cubicBezTo>
                      <a:pt x="3376" y="4146"/>
                      <a:pt x="3826" y="3967"/>
                      <a:pt x="3891" y="4505"/>
                    </a:cubicBezTo>
                    <a:cubicBezTo>
                      <a:pt x="3891" y="5132"/>
                      <a:pt x="2798" y="4325"/>
                      <a:pt x="2669" y="3877"/>
                    </a:cubicBezTo>
                    <a:cubicBezTo>
                      <a:pt x="2476" y="3339"/>
                      <a:pt x="2733" y="2891"/>
                      <a:pt x="2476" y="2533"/>
                    </a:cubicBezTo>
                    <a:cubicBezTo>
                      <a:pt x="2283" y="2174"/>
                      <a:pt x="2476" y="1726"/>
                      <a:pt x="2862" y="1099"/>
                    </a:cubicBezTo>
                    <a:cubicBezTo>
                      <a:pt x="3312" y="471"/>
                      <a:pt x="3633" y="561"/>
                      <a:pt x="3633" y="203"/>
                    </a:cubicBezTo>
                    <a:cubicBezTo>
                      <a:pt x="3633" y="-156"/>
                      <a:pt x="1833" y="-156"/>
                      <a:pt x="741" y="1188"/>
                    </a:cubicBezTo>
                    <a:cubicBezTo>
                      <a:pt x="-288" y="2533"/>
                      <a:pt x="33" y="4325"/>
                      <a:pt x="98" y="4684"/>
                    </a:cubicBezTo>
                    <a:cubicBezTo>
                      <a:pt x="162" y="5042"/>
                      <a:pt x="1062" y="4863"/>
                      <a:pt x="1641" y="5132"/>
                    </a:cubicBezTo>
                    <a:cubicBezTo>
                      <a:pt x="2155" y="5311"/>
                      <a:pt x="1898" y="5670"/>
                      <a:pt x="1448" y="5580"/>
                    </a:cubicBezTo>
                    <a:cubicBezTo>
                      <a:pt x="1062" y="5490"/>
                      <a:pt x="355" y="5311"/>
                      <a:pt x="355" y="5670"/>
                    </a:cubicBezTo>
                    <a:cubicBezTo>
                      <a:pt x="419" y="6118"/>
                      <a:pt x="1255" y="6835"/>
                      <a:pt x="1769" y="6656"/>
                    </a:cubicBezTo>
                    <a:cubicBezTo>
                      <a:pt x="2283" y="6476"/>
                      <a:pt x="2283" y="6476"/>
                      <a:pt x="2541" y="6924"/>
                    </a:cubicBezTo>
                    <a:cubicBezTo>
                      <a:pt x="2733" y="7283"/>
                      <a:pt x="3376" y="7193"/>
                      <a:pt x="3955" y="7193"/>
                    </a:cubicBezTo>
                    <a:cubicBezTo>
                      <a:pt x="4598" y="7283"/>
                      <a:pt x="5305" y="7552"/>
                      <a:pt x="5562" y="7642"/>
                    </a:cubicBezTo>
                    <a:cubicBezTo>
                      <a:pt x="5883" y="7642"/>
                      <a:pt x="6205" y="7373"/>
                      <a:pt x="6333" y="7193"/>
                    </a:cubicBezTo>
                    <a:cubicBezTo>
                      <a:pt x="6398" y="6924"/>
                      <a:pt x="7619" y="7552"/>
                      <a:pt x="7941" y="7462"/>
                    </a:cubicBezTo>
                    <a:cubicBezTo>
                      <a:pt x="8326" y="7462"/>
                      <a:pt x="8069" y="7014"/>
                      <a:pt x="7876" y="6835"/>
                    </a:cubicBezTo>
                    <a:cubicBezTo>
                      <a:pt x="7619" y="6745"/>
                      <a:pt x="7748" y="6118"/>
                      <a:pt x="8005" y="6387"/>
                    </a:cubicBezTo>
                    <a:cubicBezTo>
                      <a:pt x="8326" y="6566"/>
                      <a:pt x="8776" y="6745"/>
                      <a:pt x="8905" y="7104"/>
                    </a:cubicBezTo>
                    <a:cubicBezTo>
                      <a:pt x="8969" y="7462"/>
                      <a:pt x="9226" y="7283"/>
                      <a:pt x="9291" y="7642"/>
                    </a:cubicBezTo>
                    <a:cubicBezTo>
                      <a:pt x="9291" y="7910"/>
                      <a:pt x="10319" y="8269"/>
                      <a:pt x="10383" y="8627"/>
                    </a:cubicBezTo>
                    <a:cubicBezTo>
                      <a:pt x="10383" y="8986"/>
                      <a:pt x="9355" y="9165"/>
                      <a:pt x="9676" y="9524"/>
                    </a:cubicBezTo>
                    <a:cubicBezTo>
                      <a:pt x="9933" y="9793"/>
                      <a:pt x="10383" y="9076"/>
                      <a:pt x="10769" y="9076"/>
                    </a:cubicBezTo>
                    <a:cubicBezTo>
                      <a:pt x="11155" y="8986"/>
                      <a:pt x="11155" y="10241"/>
                      <a:pt x="11476" y="10061"/>
                    </a:cubicBezTo>
                    <a:cubicBezTo>
                      <a:pt x="11862" y="9793"/>
                      <a:pt x="12183" y="10241"/>
                      <a:pt x="12569" y="11047"/>
                    </a:cubicBezTo>
                    <a:cubicBezTo>
                      <a:pt x="12955" y="11764"/>
                      <a:pt x="12505" y="12481"/>
                      <a:pt x="12569" y="12750"/>
                    </a:cubicBezTo>
                    <a:cubicBezTo>
                      <a:pt x="12569" y="13019"/>
                      <a:pt x="13341" y="12929"/>
                      <a:pt x="13726" y="12661"/>
                    </a:cubicBezTo>
                    <a:cubicBezTo>
                      <a:pt x="14176" y="12302"/>
                      <a:pt x="14562" y="13019"/>
                      <a:pt x="14883" y="13378"/>
                    </a:cubicBezTo>
                    <a:cubicBezTo>
                      <a:pt x="15205" y="13826"/>
                      <a:pt x="13662" y="14453"/>
                      <a:pt x="13791" y="14095"/>
                    </a:cubicBezTo>
                    <a:cubicBezTo>
                      <a:pt x="13919" y="13736"/>
                      <a:pt x="12891" y="12661"/>
                      <a:pt x="11991" y="13198"/>
                    </a:cubicBezTo>
                    <a:cubicBezTo>
                      <a:pt x="11026" y="13646"/>
                      <a:pt x="11669" y="14453"/>
                      <a:pt x="11798" y="14901"/>
                    </a:cubicBezTo>
                    <a:cubicBezTo>
                      <a:pt x="11862" y="15349"/>
                      <a:pt x="10962" y="15798"/>
                      <a:pt x="10062" y="15349"/>
                    </a:cubicBezTo>
                    <a:cubicBezTo>
                      <a:pt x="9226" y="14991"/>
                      <a:pt x="9483" y="15618"/>
                      <a:pt x="9098" y="15618"/>
                    </a:cubicBezTo>
                    <a:cubicBezTo>
                      <a:pt x="8776" y="15618"/>
                      <a:pt x="8391" y="16425"/>
                      <a:pt x="8712" y="16873"/>
                    </a:cubicBezTo>
                    <a:cubicBezTo>
                      <a:pt x="9033" y="17411"/>
                      <a:pt x="9741" y="16963"/>
                      <a:pt x="10319" y="16963"/>
                    </a:cubicBezTo>
                    <a:cubicBezTo>
                      <a:pt x="10898" y="17052"/>
                      <a:pt x="10962" y="17232"/>
                      <a:pt x="11026" y="16783"/>
                    </a:cubicBezTo>
                    <a:cubicBezTo>
                      <a:pt x="11091" y="16335"/>
                      <a:pt x="11669" y="16604"/>
                      <a:pt x="12119" y="16694"/>
                    </a:cubicBezTo>
                    <a:cubicBezTo>
                      <a:pt x="12505" y="16873"/>
                      <a:pt x="12441" y="17680"/>
                      <a:pt x="12955" y="17769"/>
                    </a:cubicBezTo>
                    <a:cubicBezTo>
                      <a:pt x="13469" y="17859"/>
                      <a:pt x="13019" y="18576"/>
                      <a:pt x="13341" y="19024"/>
                    </a:cubicBezTo>
                    <a:cubicBezTo>
                      <a:pt x="13662" y="19562"/>
                      <a:pt x="14691" y="19293"/>
                      <a:pt x="15076" y="19831"/>
                    </a:cubicBezTo>
                    <a:cubicBezTo>
                      <a:pt x="15462" y="20368"/>
                      <a:pt x="17133" y="21444"/>
                      <a:pt x="17326" y="20996"/>
                    </a:cubicBezTo>
                    <a:cubicBezTo>
                      <a:pt x="17583" y="20548"/>
                      <a:pt x="15912" y="18486"/>
                      <a:pt x="15462" y="18307"/>
                    </a:cubicBezTo>
                    <a:cubicBezTo>
                      <a:pt x="14948" y="18128"/>
                      <a:pt x="15912" y="17949"/>
                      <a:pt x="16555" y="18576"/>
                    </a:cubicBezTo>
                    <a:cubicBezTo>
                      <a:pt x="17133" y="19293"/>
                      <a:pt x="18033" y="19562"/>
                      <a:pt x="18483" y="18755"/>
                    </a:cubicBezTo>
                    <a:cubicBezTo>
                      <a:pt x="18933" y="17949"/>
                      <a:pt x="18098" y="18217"/>
                      <a:pt x="18098" y="17590"/>
                    </a:cubicBezTo>
                    <a:cubicBezTo>
                      <a:pt x="18098" y="17052"/>
                      <a:pt x="17841" y="16246"/>
                      <a:pt x="17391" y="16246"/>
                    </a:cubicBezTo>
                    <a:cubicBezTo>
                      <a:pt x="16941" y="16246"/>
                      <a:pt x="15783" y="14991"/>
                      <a:pt x="16169" y="14722"/>
                    </a:cubicBezTo>
                    <a:cubicBezTo>
                      <a:pt x="16619" y="14453"/>
                      <a:pt x="16041" y="14095"/>
                      <a:pt x="16362" y="13557"/>
                    </a:cubicBezTo>
                    <a:cubicBezTo>
                      <a:pt x="16683" y="13109"/>
                      <a:pt x="17005" y="14005"/>
                      <a:pt x="17391" y="14095"/>
                    </a:cubicBezTo>
                    <a:cubicBezTo>
                      <a:pt x="17776" y="14095"/>
                      <a:pt x="17841" y="14812"/>
                      <a:pt x="18483" y="15529"/>
                    </a:cubicBezTo>
                    <a:cubicBezTo>
                      <a:pt x="19062" y="16246"/>
                      <a:pt x="19126" y="15708"/>
                      <a:pt x="19255" y="15260"/>
                    </a:cubicBezTo>
                    <a:cubicBezTo>
                      <a:pt x="19319" y="14722"/>
                      <a:pt x="20026" y="15170"/>
                      <a:pt x="19962" y="14632"/>
                    </a:cubicBezTo>
                    <a:cubicBezTo>
                      <a:pt x="19962" y="14184"/>
                      <a:pt x="20541" y="13557"/>
                      <a:pt x="20926" y="13378"/>
                    </a:cubicBezTo>
                    <a:cubicBezTo>
                      <a:pt x="21312" y="13109"/>
                      <a:pt x="20605" y="12571"/>
                      <a:pt x="20091" y="12661"/>
                    </a:cubicBezTo>
                    <a:cubicBezTo>
                      <a:pt x="19576" y="12661"/>
                      <a:pt x="19448" y="12212"/>
                      <a:pt x="19448" y="11854"/>
                    </a:cubicBezTo>
                    <a:cubicBezTo>
                      <a:pt x="19448" y="11585"/>
                      <a:pt x="18483" y="10778"/>
                      <a:pt x="18162" y="10958"/>
                    </a:cubicBezTo>
                    <a:cubicBezTo>
                      <a:pt x="17841" y="11047"/>
                      <a:pt x="17326" y="10330"/>
                      <a:pt x="16876" y="10330"/>
                    </a:cubicBezTo>
                    <a:cubicBezTo>
                      <a:pt x="16491" y="10241"/>
                      <a:pt x="15848" y="9793"/>
                      <a:pt x="15912" y="9165"/>
                    </a:cubicBezTo>
                    <a:cubicBezTo>
                      <a:pt x="15976" y="8538"/>
                      <a:pt x="16748" y="9344"/>
                      <a:pt x="16941" y="8896"/>
                    </a:cubicBezTo>
                    <a:cubicBezTo>
                      <a:pt x="17069" y="8359"/>
                      <a:pt x="16105" y="8627"/>
                      <a:pt x="16105" y="8269"/>
                    </a:cubicBezTo>
                    <a:cubicBezTo>
                      <a:pt x="16041" y="7910"/>
                      <a:pt x="16298" y="8090"/>
                      <a:pt x="16491" y="7821"/>
                    </a:cubicBezTo>
                    <a:cubicBezTo>
                      <a:pt x="16683" y="7642"/>
                      <a:pt x="16362" y="7193"/>
                      <a:pt x="16105" y="7014"/>
                    </a:cubicBezTo>
                    <a:cubicBezTo>
                      <a:pt x="15912" y="6835"/>
                      <a:pt x="15848" y="7373"/>
                      <a:pt x="15591" y="7373"/>
                    </a:cubicBezTo>
                    <a:cubicBezTo>
                      <a:pt x="15398" y="7373"/>
                      <a:pt x="15591" y="6835"/>
                      <a:pt x="15719" y="6566"/>
                    </a:cubicBezTo>
                    <a:cubicBezTo>
                      <a:pt x="15912" y="6207"/>
                      <a:pt x="15012" y="5849"/>
                      <a:pt x="14626" y="6028"/>
                    </a:cubicBezTo>
                    <a:cubicBezTo>
                      <a:pt x="14241" y="6207"/>
                      <a:pt x="14112" y="5939"/>
                      <a:pt x="14112" y="5580"/>
                    </a:cubicBezTo>
                    <a:cubicBezTo>
                      <a:pt x="14112" y="5222"/>
                      <a:pt x="13405" y="5580"/>
                      <a:pt x="13148" y="5849"/>
                    </a:cubicBezTo>
                    <a:cubicBezTo>
                      <a:pt x="12891" y="6118"/>
                      <a:pt x="12569" y="5580"/>
                      <a:pt x="12891" y="549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93" name="Shape 4692"/>
              <p:cNvSpPr/>
              <p:nvPr/>
            </p:nvSpPr>
            <p:spPr>
              <a:xfrm>
                <a:off x="4680702" y="2348153"/>
                <a:ext cx="281831" cy="250347"/>
              </a:xfrm>
              <a:custGeom>
                <a:avLst/>
                <a:gdLst/>
                <a:ahLst/>
                <a:cxnLst>
                  <a:cxn ang="0">
                    <a:pos x="wd2" y="hd2"/>
                  </a:cxn>
                  <a:cxn ang="5400000">
                    <a:pos x="wd2" y="hd2"/>
                  </a:cxn>
                  <a:cxn ang="10800000">
                    <a:pos x="wd2" y="hd2"/>
                  </a:cxn>
                  <a:cxn ang="16200000">
                    <a:pos x="wd2" y="hd2"/>
                  </a:cxn>
                </a:cxnLst>
                <a:rect l="0" t="0" r="r" b="b"/>
                <a:pathLst>
                  <a:path w="19849" h="20331" extrusionOk="0">
                    <a:moveTo>
                      <a:pt x="10562" y="1098"/>
                    </a:moveTo>
                    <a:cubicBezTo>
                      <a:pt x="11896" y="498"/>
                      <a:pt x="10562" y="-402"/>
                      <a:pt x="9229" y="198"/>
                    </a:cubicBezTo>
                    <a:cubicBezTo>
                      <a:pt x="7896" y="798"/>
                      <a:pt x="4429" y="6198"/>
                      <a:pt x="4429" y="7698"/>
                    </a:cubicBezTo>
                    <a:cubicBezTo>
                      <a:pt x="4429" y="9198"/>
                      <a:pt x="4162" y="10998"/>
                      <a:pt x="3096" y="10998"/>
                    </a:cubicBezTo>
                    <a:cubicBezTo>
                      <a:pt x="1762" y="10698"/>
                      <a:pt x="429" y="12198"/>
                      <a:pt x="1229" y="12798"/>
                    </a:cubicBezTo>
                    <a:cubicBezTo>
                      <a:pt x="2296" y="13698"/>
                      <a:pt x="-1171" y="15798"/>
                      <a:pt x="429" y="16998"/>
                    </a:cubicBezTo>
                    <a:cubicBezTo>
                      <a:pt x="1496" y="17598"/>
                      <a:pt x="3362" y="16698"/>
                      <a:pt x="4962" y="16998"/>
                    </a:cubicBezTo>
                    <a:cubicBezTo>
                      <a:pt x="6562" y="16998"/>
                      <a:pt x="7896" y="17298"/>
                      <a:pt x="9229" y="16098"/>
                    </a:cubicBezTo>
                    <a:cubicBezTo>
                      <a:pt x="10562" y="14898"/>
                      <a:pt x="10562" y="16998"/>
                      <a:pt x="12162" y="16998"/>
                    </a:cubicBezTo>
                    <a:cubicBezTo>
                      <a:pt x="13496" y="16698"/>
                      <a:pt x="11362" y="18198"/>
                      <a:pt x="11362" y="19398"/>
                    </a:cubicBezTo>
                    <a:cubicBezTo>
                      <a:pt x="11362" y="20298"/>
                      <a:pt x="12962" y="18798"/>
                      <a:pt x="14029" y="18198"/>
                    </a:cubicBezTo>
                    <a:cubicBezTo>
                      <a:pt x="15096" y="17598"/>
                      <a:pt x="16429" y="18198"/>
                      <a:pt x="15896" y="19098"/>
                    </a:cubicBezTo>
                    <a:cubicBezTo>
                      <a:pt x="15362" y="19998"/>
                      <a:pt x="18829" y="21198"/>
                      <a:pt x="19629" y="19398"/>
                    </a:cubicBezTo>
                    <a:cubicBezTo>
                      <a:pt x="20429" y="17898"/>
                      <a:pt x="18829" y="15498"/>
                      <a:pt x="18296" y="16398"/>
                    </a:cubicBezTo>
                    <a:cubicBezTo>
                      <a:pt x="17762" y="17598"/>
                      <a:pt x="16962" y="15798"/>
                      <a:pt x="18029" y="14598"/>
                    </a:cubicBezTo>
                    <a:cubicBezTo>
                      <a:pt x="19096" y="13698"/>
                      <a:pt x="17762" y="13398"/>
                      <a:pt x="16696" y="13998"/>
                    </a:cubicBezTo>
                    <a:cubicBezTo>
                      <a:pt x="15629" y="14598"/>
                      <a:pt x="15896" y="11298"/>
                      <a:pt x="16962" y="10698"/>
                    </a:cubicBezTo>
                    <a:cubicBezTo>
                      <a:pt x="18029" y="10098"/>
                      <a:pt x="14562" y="8898"/>
                      <a:pt x="14562" y="9798"/>
                    </a:cubicBezTo>
                    <a:cubicBezTo>
                      <a:pt x="14562" y="10998"/>
                      <a:pt x="12162" y="10398"/>
                      <a:pt x="11896" y="9198"/>
                    </a:cubicBezTo>
                    <a:cubicBezTo>
                      <a:pt x="11629" y="8298"/>
                      <a:pt x="10029" y="7998"/>
                      <a:pt x="10562" y="7398"/>
                    </a:cubicBezTo>
                    <a:cubicBezTo>
                      <a:pt x="11096" y="6498"/>
                      <a:pt x="8429" y="6198"/>
                      <a:pt x="8162" y="7398"/>
                    </a:cubicBezTo>
                    <a:cubicBezTo>
                      <a:pt x="7896" y="8598"/>
                      <a:pt x="7096" y="6498"/>
                      <a:pt x="8429" y="4998"/>
                    </a:cubicBezTo>
                    <a:cubicBezTo>
                      <a:pt x="9762" y="3498"/>
                      <a:pt x="9496" y="1998"/>
                      <a:pt x="10562" y="1098"/>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94" name="Shape 4693"/>
              <p:cNvSpPr/>
              <p:nvPr/>
            </p:nvSpPr>
            <p:spPr>
              <a:xfrm>
                <a:off x="3888731" y="1283189"/>
                <a:ext cx="107613" cy="81907"/>
              </a:xfrm>
              <a:custGeom>
                <a:avLst/>
                <a:gdLst/>
                <a:ahLst/>
                <a:cxnLst>
                  <a:cxn ang="0">
                    <a:pos x="wd2" y="hd2"/>
                  </a:cxn>
                  <a:cxn ang="5400000">
                    <a:pos x="wd2" y="hd2"/>
                  </a:cxn>
                  <a:cxn ang="10800000">
                    <a:pos x="wd2" y="hd2"/>
                  </a:cxn>
                  <a:cxn ang="16200000">
                    <a:pos x="wd2" y="hd2"/>
                  </a:cxn>
                </a:cxnLst>
                <a:rect l="0" t="0" r="r" b="b"/>
                <a:pathLst>
                  <a:path w="18237" h="18359" extrusionOk="0">
                    <a:moveTo>
                      <a:pt x="15537" y="15785"/>
                    </a:moveTo>
                    <a:cubicBezTo>
                      <a:pt x="19349" y="14954"/>
                      <a:pt x="18714" y="7477"/>
                      <a:pt x="16173" y="3323"/>
                    </a:cubicBezTo>
                    <a:cubicBezTo>
                      <a:pt x="14902" y="0"/>
                      <a:pt x="10455" y="0"/>
                      <a:pt x="7278" y="0"/>
                    </a:cubicBezTo>
                    <a:cubicBezTo>
                      <a:pt x="3467" y="831"/>
                      <a:pt x="-2251" y="7477"/>
                      <a:pt x="925" y="14954"/>
                    </a:cubicBezTo>
                    <a:cubicBezTo>
                      <a:pt x="4102" y="21600"/>
                      <a:pt x="11725" y="16615"/>
                      <a:pt x="15537" y="15785"/>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95" name="Shape 4694"/>
              <p:cNvSpPr/>
              <p:nvPr/>
            </p:nvSpPr>
            <p:spPr>
              <a:xfrm>
                <a:off x="3261707" y="0"/>
                <a:ext cx="1340481" cy="663637"/>
              </a:xfrm>
              <a:custGeom>
                <a:avLst/>
                <a:gdLst/>
                <a:ahLst/>
                <a:cxnLst>
                  <a:cxn ang="0">
                    <a:pos x="wd2" y="hd2"/>
                  </a:cxn>
                  <a:cxn ang="5400000">
                    <a:pos x="wd2" y="hd2"/>
                  </a:cxn>
                  <a:cxn ang="10800000">
                    <a:pos x="wd2" y="hd2"/>
                  </a:cxn>
                  <a:cxn ang="16200000">
                    <a:pos x="wd2" y="hd2"/>
                  </a:cxn>
                </a:cxnLst>
                <a:rect l="0" t="0" r="r" b="b"/>
                <a:pathLst>
                  <a:path w="20770" h="21010" extrusionOk="0">
                    <a:moveTo>
                      <a:pt x="756" y="4964"/>
                    </a:moveTo>
                    <a:cubicBezTo>
                      <a:pt x="1169" y="4383"/>
                      <a:pt x="1465" y="4732"/>
                      <a:pt x="1110" y="5080"/>
                    </a:cubicBezTo>
                    <a:cubicBezTo>
                      <a:pt x="756" y="5428"/>
                      <a:pt x="874" y="5661"/>
                      <a:pt x="1405" y="5661"/>
                    </a:cubicBezTo>
                    <a:cubicBezTo>
                      <a:pt x="1878" y="5545"/>
                      <a:pt x="1169" y="5893"/>
                      <a:pt x="1169" y="6474"/>
                    </a:cubicBezTo>
                    <a:cubicBezTo>
                      <a:pt x="1169" y="7054"/>
                      <a:pt x="1760" y="6706"/>
                      <a:pt x="1819" y="7287"/>
                    </a:cubicBezTo>
                    <a:cubicBezTo>
                      <a:pt x="1819" y="7867"/>
                      <a:pt x="3117" y="8099"/>
                      <a:pt x="3471" y="7403"/>
                    </a:cubicBezTo>
                    <a:cubicBezTo>
                      <a:pt x="3884" y="6706"/>
                      <a:pt x="3707" y="7635"/>
                      <a:pt x="3707" y="8099"/>
                    </a:cubicBezTo>
                    <a:cubicBezTo>
                      <a:pt x="3648" y="8564"/>
                      <a:pt x="5478" y="8912"/>
                      <a:pt x="5596" y="8332"/>
                    </a:cubicBezTo>
                    <a:cubicBezTo>
                      <a:pt x="5655" y="7751"/>
                      <a:pt x="5950" y="7983"/>
                      <a:pt x="6304" y="8216"/>
                    </a:cubicBezTo>
                    <a:cubicBezTo>
                      <a:pt x="6658" y="8332"/>
                      <a:pt x="8369" y="7519"/>
                      <a:pt x="8428" y="6822"/>
                    </a:cubicBezTo>
                    <a:cubicBezTo>
                      <a:pt x="8428" y="6125"/>
                      <a:pt x="8960" y="7170"/>
                      <a:pt x="8428" y="7983"/>
                    </a:cubicBezTo>
                    <a:cubicBezTo>
                      <a:pt x="7838" y="8680"/>
                      <a:pt x="6717" y="8564"/>
                      <a:pt x="6245" y="8912"/>
                    </a:cubicBezTo>
                    <a:cubicBezTo>
                      <a:pt x="5714" y="9145"/>
                      <a:pt x="6540" y="9841"/>
                      <a:pt x="7071" y="10654"/>
                    </a:cubicBezTo>
                    <a:cubicBezTo>
                      <a:pt x="7543" y="11351"/>
                      <a:pt x="6422" y="11003"/>
                      <a:pt x="5950" y="9957"/>
                    </a:cubicBezTo>
                    <a:cubicBezTo>
                      <a:pt x="5478" y="9028"/>
                      <a:pt x="4415" y="9028"/>
                      <a:pt x="3825" y="9028"/>
                    </a:cubicBezTo>
                    <a:cubicBezTo>
                      <a:pt x="3294" y="9145"/>
                      <a:pt x="3471" y="11119"/>
                      <a:pt x="3884" y="11119"/>
                    </a:cubicBezTo>
                    <a:cubicBezTo>
                      <a:pt x="4297" y="11119"/>
                      <a:pt x="4710" y="11467"/>
                      <a:pt x="5124" y="12745"/>
                    </a:cubicBezTo>
                    <a:cubicBezTo>
                      <a:pt x="5537" y="14022"/>
                      <a:pt x="6422" y="13674"/>
                      <a:pt x="6422" y="14254"/>
                    </a:cubicBezTo>
                    <a:cubicBezTo>
                      <a:pt x="6422" y="14835"/>
                      <a:pt x="5242" y="13790"/>
                      <a:pt x="4592" y="13557"/>
                    </a:cubicBezTo>
                    <a:cubicBezTo>
                      <a:pt x="3943" y="13325"/>
                      <a:pt x="2940" y="14138"/>
                      <a:pt x="2881" y="15067"/>
                    </a:cubicBezTo>
                    <a:cubicBezTo>
                      <a:pt x="2881" y="15996"/>
                      <a:pt x="3825" y="15880"/>
                      <a:pt x="4474" y="15183"/>
                    </a:cubicBezTo>
                    <a:cubicBezTo>
                      <a:pt x="5124" y="14370"/>
                      <a:pt x="4651" y="15416"/>
                      <a:pt x="4356" y="15996"/>
                    </a:cubicBezTo>
                    <a:cubicBezTo>
                      <a:pt x="4002" y="16577"/>
                      <a:pt x="5124" y="17041"/>
                      <a:pt x="5124" y="17738"/>
                    </a:cubicBezTo>
                    <a:cubicBezTo>
                      <a:pt x="5124" y="18435"/>
                      <a:pt x="4297" y="18203"/>
                      <a:pt x="4238" y="17506"/>
                    </a:cubicBezTo>
                    <a:cubicBezTo>
                      <a:pt x="4120" y="16925"/>
                      <a:pt x="3825" y="16228"/>
                      <a:pt x="3058" y="16345"/>
                    </a:cubicBezTo>
                    <a:cubicBezTo>
                      <a:pt x="2291" y="16461"/>
                      <a:pt x="2527" y="17506"/>
                      <a:pt x="2999" y="17622"/>
                    </a:cubicBezTo>
                    <a:cubicBezTo>
                      <a:pt x="3471" y="17738"/>
                      <a:pt x="3471" y="18435"/>
                      <a:pt x="2940" y="18435"/>
                    </a:cubicBezTo>
                    <a:cubicBezTo>
                      <a:pt x="2409" y="18435"/>
                      <a:pt x="1228" y="19132"/>
                      <a:pt x="1583" y="19828"/>
                    </a:cubicBezTo>
                    <a:cubicBezTo>
                      <a:pt x="1996" y="20525"/>
                      <a:pt x="3530" y="19828"/>
                      <a:pt x="3766" y="20293"/>
                    </a:cubicBezTo>
                    <a:cubicBezTo>
                      <a:pt x="4061" y="20757"/>
                      <a:pt x="4769" y="20874"/>
                      <a:pt x="4946" y="20409"/>
                    </a:cubicBezTo>
                    <a:cubicBezTo>
                      <a:pt x="5124" y="19828"/>
                      <a:pt x="5714" y="20061"/>
                      <a:pt x="6304" y="20061"/>
                    </a:cubicBezTo>
                    <a:cubicBezTo>
                      <a:pt x="6894" y="20061"/>
                      <a:pt x="7071" y="20293"/>
                      <a:pt x="7307" y="20757"/>
                    </a:cubicBezTo>
                    <a:cubicBezTo>
                      <a:pt x="7602" y="21222"/>
                      <a:pt x="8074" y="20990"/>
                      <a:pt x="8369" y="20525"/>
                    </a:cubicBezTo>
                    <a:cubicBezTo>
                      <a:pt x="8724" y="20061"/>
                      <a:pt x="8724" y="20061"/>
                      <a:pt x="9137" y="20061"/>
                    </a:cubicBezTo>
                    <a:cubicBezTo>
                      <a:pt x="9550" y="20061"/>
                      <a:pt x="9609" y="19596"/>
                      <a:pt x="9432" y="18899"/>
                    </a:cubicBezTo>
                    <a:cubicBezTo>
                      <a:pt x="9196" y="18319"/>
                      <a:pt x="8665" y="19364"/>
                      <a:pt x="8605" y="18899"/>
                    </a:cubicBezTo>
                    <a:cubicBezTo>
                      <a:pt x="8546" y="18319"/>
                      <a:pt x="8074" y="18203"/>
                      <a:pt x="7248" y="18435"/>
                    </a:cubicBezTo>
                    <a:cubicBezTo>
                      <a:pt x="6422" y="18667"/>
                      <a:pt x="6776" y="17390"/>
                      <a:pt x="7248" y="17622"/>
                    </a:cubicBezTo>
                    <a:cubicBezTo>
                      <a:pt x="7779" y="17970"/>
                      <a:pt x="8428" y="17854"/>
                      <a:pt x="9019" y="17506"/>
                    </a:cubicBezTo>
                    <a:cubicBezTo>
                      <a:pt x="9550" y="17274"/>
                      <a:pt x="9137" y="16693"/>
                      <a:pt x="9137" y="16228"/>
                    </a:cubicBezTo>
                    <a:cubicBezTo>
                      <a:pt x="9137" y="15764"/>
                      <a:pt x="9845" y="16112"/>
                      <a:pt x="10376" y="16112"/>
                    </a:cubicBezTo>
                    <a:cubicBezTo>
                      <a:pt x="10907" y="16112"/>
                      <a:pt x="11674" y="14370"/>
                      <a:pt x="11674" y="13441"/>
                    </a:cubicBezTo>
                    <a:cubicBezTo>
                      <a:pt x="11733" y="12396"/>
                      <a:pt x="10494" y="12628"/>
                      <a:pt x="9904" y="12628"/>
                    </a:cubicBezTo>
                    <a:cubicBezTo>
                      <a:pt x="9314" y="12628"/>
                      <a:pt x="10317" y="11816"/>
                      <a:pt x="11438" y="11932"/>
                    </a:cubicBezTo>
                    <a:cubicBezTo>
                      <a:pt x="12560" y="12048"/>
                      <a:pt x="12028" y="11003"/>
                      <a:pt x="12265" y="10654"/>
                    </a:cubicBezTo>
                    <a:cubicBezTo>
                      <a:pt x="12442" y="10306"/>
                      <a:pt x="12973" y="11119"/>
                      <a:pt x="13563" y="10887"/>
                    </a:cubicBezTo>
                    <a:cubicBezTo>
                      <a:pt x="14094" y="10654"/>
                      <a:pt x="13740" y="9725"/>
                      <a:pt x="14094" y="9725"/>
                    </a:cubicBezTo>
                    <a:cubicBezTo>
                      <a:pt x="14389" y="9725"/>
                      <a:pt x="14979" y="8912"/>
                      <a:pt x="16219" y="7519"/>
                    </a:cubicBezTo>
                    <a:cubicBezTo>
                      <a:pt x="17399" y="6241"/>
                      <a:pt x="18343" y="6474"/>
                      <a:pt x="18402" y="5661"/>
                    </a:cubicBezTo>
                    <a:cubicBezTo>
                      <a:pt x="18461" y="4964"/>
                      <a:pt x="16750" y="5661"/>
                      <a:pt x="16455" y="5428"/>
                    </a:cubicBezTo>
                    <a:cubicBezTo>
                      <a:pt x="16160" y="5196"/>
                      <a:pt x="17635" y="4616"/>
                      <a:pt x="17989" y="4732"/>
                    </a:cubicBezTo>
                    <a:cubicBezTo>
                      <a:pt x="18343" y="4964"/>
                      <a:pt x="18815" y="4732"/>
                      <a:pt x="20055" y="3570"/>
                    </a:cubicBezTo>
                    <a:cubicBezTo>
                      <a:pt x="21235" y="2409"/>
                      <a:pt x="20704" y="2177"/>
                      <a:pt x="20232" y="2293"/>
                    </a:cubicBezTo>
                    <a:cubicBezTo>
                      <a:pt x="19701" y="2525"/>
                      <a:pt x="19169" y="2177"/>
                      <a:pt x="19169" y="1480"/>
                    </a:cubicBezTo>
                    <a:cubicBezTo>
                      <a:pt x="19228" y="899"/>
                      <a:pt x="18461" y="1480"/>
                      <a:pt x="18402" y="1132"/>
                    </a:cubicBezTo>
                    <a:cubicBezTo>
                      <a:pt x="18402" y="783"/>
                      <a:pt x="17694" y="899"/>
                      <a:pt x="16927" y="1480"/>
                    </a:cubicBezTo>
                    <a:cubicBezTo>
                      <a:pt x="16160" y="2061"/>
                      <a:pt x="16868" y="899"/>
                      <a:pt x="17163" y="667"/>
                    </a:cubicBezTo>
                    <a:cubicBezTo>
                      <a:pt x="17517" y="435"/>
                      <a:pt x="15215" y="667"/>
                      <a:pt x="14861" y="203"/>
                    </a:cubicBezTo>
                    <a:cubicBezTo>
                      <a:pt x="14448" y="-378"/>
                      <a:pt x="14035" y="1016"/>
                      <a:pt x="13681" y="319"/>
                    </a:cubicBezTo>
                    <a:cubicBezTo>
                      <a:pt x="13327" y="-378"/>
                      <a:pt x="12383" y="203"/>
                      <a:pt x="12501" y="783"/>
                    </a:cubicBezTo>
                    <a:cubicBezTo>
                      <a:pt x="12619" y="1248"/>
                      <a:pt x="12383" y="1248"/>
                      <a:pt x="12028" y="667"/>
                    </a:cubicBezTo>
                    <a:cubicBezTo>
                      <a:pt x="11674" y="87"/>
                      <a:pt x="10966" y="783"/>
                      <a:pt x="10376" y="551"/>
                    </a:cubicBezTo>
                    <a:cubicBezTo>
                      <a:pt x="9727" y="435"/>
                      <a:pt x="10022" y="1596"/>
                      <a:pt x="9314" y="1016"/>
                    </a:cubicBezTo>
                    <a:cubicBezTo>
                      <a:pt x="8665" y="435"/>
                      <a:pt x="7897" y="667"/>
                      <a:pt x="8133" y="899"/>
                    </a:cubicBezTo>
                    <a:cubicBezTo>
                      <a:pt x="8310" y="1016"/>
                      <a:pt x="8074" y="1364"/>
                      <a:pt x="7779" y="1248"/>
                    </a:cubicBezTo>
                    <a:cubicBezTo>
                      <a:pt x="7484" y="1016"/>
                      <a:pt x="7189" y="1248"/>
                      <a:pt x="7366" y="1828"/>
                    </a:cubicBezTo>
                    <a:cubicBezTo>
                      <a:pt x="7484" y="2409"/>
                      <a:pt x="6245" y="1712"/>
                      <a:pt x="6245" y="2293"/>
                    </a:cubicBezTo>
                    <a:cubicBezTo>
                      <a:pt x="6245" y="2990"/>
                      <a:pt x="5832" y="3338"/>
                      <a:pt x="5478" y="2757"/>
                    </a:cubicBezTo>
                    <a:cubicBezTo>
                      <a:pt x="5124" y="2177"/>
                      <a:pt x="4002" y="1945"/>
                      <a:pt x="4297" y="2525"/>
                    </a:cubicBezTo>
                    <a:cubicBezTo>
                      <a:pt x="4651" y="2990"/>
                      <a:pt x="3294" y="2757"/>
                      <a:pt x="3648" y="3222"/>
                    </a:cubicBezTo>
                    <a:cubicBezTo>
                      <a:pt x="4002" y="3803"/>
                      <a:pt x="3235" y="4151"/>
                      <a:pt x="3235" y="3919"/>
                    </a:cubicBezTo>
                    <a:cubicBezTo>
                      <a:pt x="3235" y="3570"/>
                      <a:pt x="2468" y="3106"/>
                      <a:pt x="2173" y="3570"/>
                    </a:cubicBezTo>
                    <a:cubicBezTo>
                      <a:pt x="1878" y="4151"/>
                      <a:pt x="1819" y="4732"/>
                      <a:pt x="1642" y="4383"/>
                    </a:cubicBezTo>
                    <a:cubicBezTo>
                      <a:pt x="1524" y="4035"/>
                      <a:pt x="874" y="4151"/>
                      <a:pt x="225" y="4616"/>
                    </a:cubicBezTo>
                    <a:cubicBezTo>
                      <a:pt x="-365" y="5080"/>
                      <a:pt x="343" y="5428"/>
                      <a:pt x="756" y="496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96" name="Shape 4695"/>
              <p:cNvSpPr/>
              <p:nvPr/>
            </p:nvSpPr>
            <p:spPr>
              <a:xfrm>
                <a:off x="2343873" y="440748"/>
                <a:ext cx="181343" cy="48911"/>
              </a:xfrm>
              <a:custGeom>
                <a:avLst/>
                <a:gdLst/>
                <a:ahLst/>
                <a:cxnLst>
                  <a:cxn ang="0">
                    <a:pos x="wd2" y="hd2"/>
                  </a:cxn>
                  <a:cxn ang="5400000">
                    <a:pos x="wd2" y="hd2"/>
                  </a:cxn>
                  <a:cxn ang="10800000">
                    <a:pos x="wd2" y="hd2"/>
                  </a:cxn>
                  <a:cxn ang="16200000">
                    <a:pos x="wd2" y="hd2"/>
                  </a:cxn>
                </a:cxnLst>
                <a:rect l="0" t="0" r="r" b="b"/>
                <a:pathLst>
                  <a:path w="19283" h="16122" extrusionOk="0">
                    <a:moveTo>
                      <a:pt x="5834" y="14683"/>
                    </a:moveTo>
                    <a:cubicBezTo>
                      <a:pt x="7872" y="17224"/>
                      <a:pt x="9909" y="8330"/>
                      <a:pt x="11540" y="12141"/>
                    </a:cubicBezTo>
                    <a:cubicBezTo>
                      <a:pt x="12762" y="15953"/>
                      <a:pt x="19283" y="19765"/>
                      <a:pt x="19283" y="9600"/>
                    </a:cubicBezTo>
                    <a:cubicBezTo>
                      <a:pt x="19283" y="-564"/>
                      <a:pt x="11132" y="-1835"/>
                      <a:pt x="9094" y="1977"/>
                    </a:cubicBezTo>
                    <a:cubicBezTo>
                      <a:pt x="7057" y="5789"/>
                      <a:pt x="-2317" y="7059"/>
                      <a:pt x="536" y="13412"/>
                    </a:cubicBezTo>
                    <a:cubicBezTo>
                      <a:pt x="2166" y="17224"/>
                      <a:pt x="3796" y="12141"/>
                      <a:pt x="5834" y="14683"/>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97" name="Shape 4696"/>
              <p:cNvSpPr/>
              <p:nvPr/>
            </p:nvSpPr>
            <p:spPr>
              <a:xfrm>
                <a:off x="2357928" y="502492"/>
                <a:ext cx="148239" cy="71866"/>
              </a:xfrm>
              <a:custGeom>
                <a:avLst/>
                <a:gdLst/>
                <a:ahLst/>
                <a:cxnLst>
                  <a:cxn ang="0">
                    <a:pos x="wd2" y="hd2"/>
                  </a:cxn>
                  <a:cxn ang="5400000">
                    <a:pos x="wd2" y="hd2"/>
                  </a:cxn>
                  <a:cxn ang="10800000">
                    <a:pos x="wd2" y="hd2"/>
                  </a:cxn>
                  <a:cxn ang="16200000">
                    <a:pos x="wd2" y="hd2"/>
                  </a:cxn>
                </a:cxnLst>
                <a:rect l="0" t="0" r="r" b="b"/>
                <a:pathLst>
                  <a:path w="20098" h="19177" extrusionOk="0">
                    <a:moveTo>
                      <a:pt x="18514" y="4387"/>
                    </a:moveTo>
                    <a:cubicBezTo>
                      <a:pt x="21600" y="3405"/>
                      <a:pt x="20057" y="-1504"/>
                      <a:pt x="14914" y="460"/>
                    </a:cubicBezTo>
                    <a:cubicBezTo>
                      <a:pt x="9257" y="1441"/>
                      <a:pt x="0" y="1441"/>
                      <a:pt x="0" y="9296"/>
                    </a:cubicBezTo>
                    <a:cubicBezTo>
                      <a:pt x="0" y="15187"/>
                      <a:pt x="2057" y="18132"/>
                      <a:pt x="7714" y="19114"/>
                    </a:cubicBezTo>
                    <a:cubicBezTo>
                      <a:pt x="13886" y="20096"/>
                      <a:pt x="19029" y="9296"/>
                      <a:pt x="15943" y="9296"/>
                    </a:cubicBezTo>
                    <a:cubicBezTo>
                      <a:pt x="13371" y="9296"/>
                      <a:pt x="14914" y="5369"/>
                      <a:pt x="18514" y="4387"/>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198" name="Shape 4697"/>
              <p:cNvSpPr/>
              <p:nvPr/>
            </p:nvSpPr>
            <p:spPr>
              <a:xfrm>
                <a:off x="1868022" y="2474259"/>
                <a:ext cx="2465471" cy="1167940"/>
              </a:xfrm>
              <a:custGeom>
                <a:avLst/>
                <a:gdLst/>
                <a:ahLst/>
                <a:cxnLst>
                  <a:cxn ang="0">
                    <a:pos x="wd2" y="hd2"/>
                  </a:cxn>
                  <a:cxn ang="5400000">
                    <a:pos x="wd2" y="hd2"/>
                  </a:cxn>
                  <a:cxn ang="10800000">
                    <a:pos x="wd2" y="hd2"/>
                  </a:cxn>
                  <a:cxn ang="16200000">
                    <a:pos x="wd2" y="hd2"/>
                  </a:cxn>
                </a:cxnLst>
                <a:rect l="0" t="0" r="r" b="b"/>
                <a:pathLst>
                  <a:path w="21600" h="21600" extrusionOk="0">
                    <a:moveTo>
                      <a:pt x="10084" y="20581"/>
                    </a:moveTo>
                    <a:cubicBezTo>
                      <a:pt x="10051" y="20445"/>
                      <a:pt x="10018" y="20377"/>
                      <a:pt x="10018" y="20242"/>
                    </a:cubicBezTo>
                    <a:cubicBezTo>
                      <a:pt x="10018" y="20106"/>
                      <a:pt x="10051" y="20038"/>
                      <a:pt x="10118" y="19970"/>
                    </a:cubicBezTo>
                    <a:cubicBezTo>
                      <a:pt x="10184" y="19834"/>
                      <a:pt x="10184" y="19766"/>
                      <a:pt x="10151" y="19630"/>
                    </a:cubicBezTo>
                    <a:cubicBezTo>
                      <a:pt x="10151" y="19494"/>
                      <a:pt x="10118" y="19358"/>
                      <a:pt x="10218" y="19223"/>
                    </a:cubicBezTo>
                    <a:cubicBezTo>
                      <a:pt x="10218" y="19223"/>
                      <a:pt x="10251" y="19155"/>
                      <a:pt x="10284" y="19155"/>
                    </a:cubicBezTo>
                    <a:cubicBezTo>
                      <a:pt x="10351" y="19087"/>
                      <a:pt x="10451" y="18951"/>
                      <a:pt x="10451" y="18883"/>
                    </a:cubicBezTo>
                    <a:cubicBezTo>
                      <a:pt x="10451" y="18747"/>
                      <a:pt x="10484" y="18543"/>
                      <a:pt x="10650" y="18543"/>
                    </a:cubicBezTo>
                    <a:cubicBezTo>
                      <a:pt x="10684" y="18543"/>
                      <a:pt x="10717" y="18543"/>
                      <a:pt x="10750" y="18543"/>
                    </a:cubicBezTo>
                    <a:cubicBezTo>
                      <a:pt x="10750" y="18543"/>
                      <a:pt x="10750" y="18543"/>
                      <a:pt x="10750" y="18543"/>
                    </a:cubicBezTo>
                    <a:cubicBezTo>
                      <a:pt x="10850" y="18543"/>
                      <a:pt x="11050" y="18204"/>
                      <a:pt x="11050" y="18068"/>
                    </a:cubicBezTo>
                    <a:cubicBezTo>
                      <a:pt x="11016" y="18000"/>
                      <a:pt x="11016" y="17932"/>
                      <a:pt x="11050" y="17864"/>
                    </a:cubicBezTo>
                    <a:cubicBezTo>
                      <a:pt x="11083" y="17728"/>
                      <a:pt x="11149" y="17728"/>
                      <a:pt x="11183" y="17728"/>
                    </a:cubicBezTo>
                    <a:cubicBezTo>
                      <a:pt x="11216" y="17728"/>
                      <a:pt x="11249" y="17796"/>
                      <a:pt x="11316" y="17796"/>
                    </a:cubicBezTo>
                    <a:cubicBezTo>
                      <a:pt x="11349" y="17796"/>
                      <a:pt x="11349" y="17796"/>
                      <a:pt x="11382" y="17660"/>
                    </a:cubicBezTo>
                    <a:cubicBezTo>
                      <a:pt x="11382" y="17592"/>
                      <a:pt x="11416" y="17457"/>
                      <a:pt x="11516" y="17457"/>
                    </a:cubicBezTo>
                    <a:cubicBezTo>
                      <a:pt x="11516" y="17457"/>
                      <a:pt x="11516" y="17457"/>
                      <a:pt x="11549" y="17525"/>
                    </a:cubicBezTo>
                    <a:cubicBezTo>
                      <a:pt x="11582" y="17525"/>
                      <a:pt x="11582" y="17525"/>
                      <a:pt x="11615" y="17525"/>
                    </a:cubicBezTo>
                    <a:cubicBezTo>
                      <a:pt x="11615" y="17525"/>
                      <a:pt x="11649" y="17592"/>
                      <a:pt x="11649" y="17592"/>
                    </a:cubicBezTo>
                    <a:cubicBezTo>
                      <a:pt x="11682" y="17457"/>
                      <a:pt x="11715" y="17457"/>
                      <a:pt x="11749" y="17457"/>
                    </a:cubicBezTo>
                    <a:cubicBezTo>
                      <a:pt x="11815" y="17457"/>
                      <a:pt x="11882" y="17525"/>
                      <a:pt x="11948" y="17660"/>
                    </a:cubicBezTo>
                    <a:cubicBezTo>
                      <a:pt x="11982" y="17728"/>
                      <a:pt x="12048" y="17796"/>
                      <a:pt x="12081" y="17796"/>
                    </a:cubicBezTo>
                    <a:cubicBezTo>
                      <a:pt x="12081" y="17796"/>
                      <a:pt x="12148" y="17796"/>
                      <a:pt x="12148" y="17728"/>
                    </a:cubicBezTo>
                    <a:cubicBezTo>
                      <a:pt x="12148" y="17592"/>
                      <a:pt x="12214" y="17525"/>
                      <a:pt x="12248" y="17525"/>
                    </a:cubicBezTo>
                    <a:cubicBezTo>
                      <a:pt x="12314" y="17525"/>
                      <a:pt x="12381" y="17592"/>
                      <a:pt x="12514" y="17932"/>
                    </a:cubicBezTo>
                    <a:cubicBezTo>
                      <a:pt x="12581" y="18068"/>
                      <a:pt x="12581" y="18068"/>
                      <a:pt x="12647" y="18068"/>
                    </a:cubicBezTo>
                    <a:cubicBezTo>
                      <a:pt x="12714" y="18068"/>
                      <a:pt x="12714" y="18068"/>
                      <a:pt x="12714" y="18068"/>
                    </a:cubicBezTo>
                    <a:cubicBezTo>
                      <a:pt x="12714" y="18068"/>
                      <a:pt x="12747" y="18068"/>
                      <a:pt x="12780" y="18068"/>
                    </a:cubicBezTo>
                    <a:cubicBezTo>
                      <a:pt x="12847" y="18068"/>
                      <a:pt x="12847" y="18068"/>
                      <a:pt x="12847" y="18000"/>
                    </a:cubicBezTo>
                    <a:cubicBezTo>
                      <a:pt x="12880" y="18000"/>
                      <a:pt x="12880" y="17932"/>
                      <a:pt x="12880" y="17932"/>
                    </a:cubicBezTo>
                    <a:cubicBezTo>
                      <a:pt x="12880" y="17796"/>
                      <a:pt x="12913" y="17728"/>
                      <a:pt x="12947" y="17728"/>
                    </a:cubicBezTo>
                    <a:cubicBezTo>
                      <a:pt x="12980" y="17728"/>
                      <a:pt x="13013" y="17796"/>
                      <a:pt x="13080" y="17932"/>
                    </a:cubicBezTo>
                    <a:cubicBezTo>
                      <a:pt x="13047" y="17864"/>
                      <a:pt x="13080" y="17796"/>
                      <a:pt x="13080" y="17728"/>
                    </a:cubicBezTo>
                    <a:cubicBezTo>
                      <a:pt x="13080" y="17728"/>
                      <a:pt x="13080" y="17728"/>
                      <a:pt x="13080" y="17728"/>
                    </a:cubicBezTo>
                    <a:cubicBezTo>
                      <a:pt x="13080" y="17728"/>
                      <a:pt x="13080" y="17660"/>
                      <a:pt x="13080" y="17660"/>
                    </a:cubicBezTo>
                    <a:cubicBezTo>
                      <a:pt x="13013" y="17592"/>
                      <a:pt x="13013" y="17525"/>
                      <a:pt x="13013" y="17389"/>
                    </a:cubicBezTo>
                    <a:cubicBezTo>
                      <a:pt x="13047" y="17185"/>
                      <a:pt x="13280" y="17117"/>
                      <a:pt x="13413" y="17117"/>
                    </a:cubicBezTo>
                    <a:cubicBezTo>
                      <a:pt x="13446" y="17117"/>
                      <a:pt x="13446" y="17117"/>
                      <a:pt x="13446" y="17117"/>
                    </a:cubicBezTo>
                    <a:cubicBezTo>
                      <a:pt x="13512" y="17117"/>
                      <a:pt x="13546" y="17117"/>
                      <a:pt x="13579" y="17117"/>
                    </a:cubicBezTo>
                    <a:cubicBezTo>
                      <a:pt x="13579" y="17117"/>
                      <a:pt x="13612" y="17117"/>
                      <a:pt x="13612" y="17117"/>
                    </a:cubicBezTo>
                    <a:cubicBezTo>
                      <a:pt x="13612" y="17117"/>
                      <a:pt x="13612" y="17117"/>
                      <a:pt x="13646" y="17049"/>
                    </a:cubicBezTo>
                    <a:cubicBezTo>
                      <a:pt x="13679" y="16913"/>
                      <a:pt x="13745" y="16845"/>
                      <a:pt x="13779" y="16845"/>
                    </a:cubicBezTo>
                    <a:cubicBezTo>
                      <a:pt x="13845" y="16845"/>
                      <a:pt x="13912" y="17049"/>
                      <a:pt x="13912" y="17253"/>
                    </a:cubicBezTo>
                    <a:cubicBezTo>
                      <a:pt x="13945" y="17253"/>
                      <a:pt x="14012" y="17185"/>
                      <a:pt x="14078" y="17185"/>
                    </a:cubicBezTo>
                    <a:cubicBezTo>
                      <a:pt x="14178" y="17117"/>
                      <a:pt x="14278" y="17049"/>
                      <a:pt x="14345" y="17049"/>
                    </a:cubicBezTo>
                    <a:cubicBezTo>
                      <a:pt x="14544" y="17049"/>
                      <a:pt x="14744" y="17389"/>
                      <a:pt x="14777" y="17660"/>
                    </a:cubicBezTo>
                    <a:cubicBezTo>
                      <a:pt x="14777" y="17796"/>
                      <a:pt x="14844" y="17796"/>
                      <a:pt x="14910" y="17660"/>
                    </a:cubicBezTo>
                    <a:cubicBezTo>
                      <a:pt x="14944" y="17592"/>
                      <a:pt x="14944" y="17592"/>
                      <a:pt x="14944" y="17592"/>
                    </a:cubicBezTo>
                    <a:cubicBezTo>
                      <a:pt x="15043" y="17457"/>
                      <a:pt x="15110" y="17321"/>
                      <a:pt x="15210" y="17321"/>
                    </a:cubicBezTo>
                    <a:cubicBezTo>
                      <a:pt x="15276" y="17321"/>
                      <a:pt x="15310" y="17389"/>
                      <a:pt x="15343" y="17457"/>
                    </a:cubicBezTo>
                    <a:cubicBezTo>
                      <a:pt x="15410" y="17592"/>
                      <a:pt x="15476" y="17728"/>
                      <a:pt x="15543" y="17864"/>
                    </a:cubicBezTo>
                    <a:cubicBezTo>
                      <a:pt x="15576" y="18000"/>
                      <a:pt x="15643" y="18136"/>
                      <a:pt x="15742" y="18340"/>
                    </a:cubicBezTo>
                    <a:cubicBezTo>
                      <a:pt x="15842" y="18543"/>
                      <a:pt x="15809" y="18815"/>
                      <a:pt x="15776" y="18951"/>
                    </a:cubicBezTo>
                    <a:cubicBezTo>
                      <a:pt x="15742" y="19087"/>
                      <a:pt x="15742" y="19155"/>
                      <a:pt x="15742" y="19223"/>
                    </a:cubicBezTo>
                    <a:cubicBezTo>
                      <a:pt x="15776" y="19291"/>
                      <a:pt x="15776" y="19426"/>
                      <a:pt x="15809" y="19562"/>
                    </a:cubicBezTo>
                    <a:cubicBezTo>
                      <a:pt x="15809" y="19698"/>
                      <a:pt x="15809" y="19834"/>
                      <a:pt x="15876" y="19902"/>
                    </a:cubicBezTo>
                    <a:cubicBezTo>
                      <a:pt x="16009" y="20106"/>
                      <a:pt x="16009" y="20377"/>
                      <a:pt x="16009" y="20513"/>
                    </a:cubicBezTo>
                    <a:cubicBezTo>
                      <a:pt x="16009" y="20581"/>
                      <a:pt x="16009" y="20649"/>
                      <a:pt x="16009" y="20717"/>
                    </a:cubicBezTo>
                    <a:cubicBezTo>
                      <a:pt x="16175" y="20785"/>
                      <a:pt x="16308" y="21260"/>
                      <a:pt x="16308" y="21464"/>
                    </a:cubicBezTo>
                    <a:cubicBezTo>
                      <a:pt x="16341" y="21532"/>
                      <a:pt x="16408" y="21600"/>
                      <a:pt x="16441" y="21600"/>
                    </a:cubicBezTo>
                    <a:cubicBezTo>
                      <a:pt x="16475" y="21600"/>
                      <a:pt x="16475" y="21600"/>
                      <a:pt x="16475" y="21600"/>
                    </a:cubicBezTo>
                    <a:cubicBezTo>
                      <a:pt x="16475" y="21396"/>
                      <a:pt x="16508" y="21260"/>
                      <a:pt x="16574" y="21057"/>
                    </a:cubicBezTo>
                    <a:cubicBezTo>
                      <a:pt x="16608" y="20921"/>
                      <a:pt x="16641" y="20785"/>
                      <a:pt x="16641" y="20649"/>
                    </a:cubicBezTo>
                    <a:cubicBezTo>
                      <a:pt x="16641" y="20445"/>
                      <a:pt x="16541" y="19494"/>
                      <a:pt x="16441" y="19223"/>
                    </a:cubicBezTo>
                    <a:cubicBezTo>
                      <a:pt x="16375" y="19019"/>
                      <a:pt x="16375" y="18883"/>
                      <a:pt x="16375" y="18815"/>
                    </a:cubicBezTo>
                    <a:cubicBezTo>
                      <a:pt x="16375" y="18747"/>
                      <a:pt x="16375" y="18679"/>
                      <a:pt x="16341" y="18475"/>
                    </a:cubicBezTo>
                    <a:cubicBezTo>
                      <a:pt x="16208" y="18136"/>
                      <a:pt x="16108" y="17457"/>
                      <a:pt x="16108" y="16913"/>
                    </a:cubicBezTo>
                    <a:cubicBezTo>
                      <a:pt x="16108" y="16370"/>
                      <a:pt x="16441" y="15487"/>
                      <a:pt x="16574" y="15215"/>
                    </a:cubicBezTo>
                    <a:cubicBezTo>
                      <a:pt x="16641" y="15079"/>
                      <a:pt x="16741" y="15079"/>
                      <a:pt x="16807" y="15011"/>
                    </a:cubicBezTo>
                    <a:cubicBezTo>
                      <a:pt x="16874" y="15011"/>
                      <a:pt x="16874" y="14943"/>
                      <a:pt x="16874" y="14875"/>
                    </a:cubicBezTo>
                    <a:cubicBezTo>
                      <a:pt x="16941" y="14604"/>
                      <a:pt x="17107" y="14196"/>
                      <a:pt x="17273" y="14196"/>
                    </a:cubicBezTo>
                    <a:cubicBezTo>
                      <a:pt x="17273" y="14196"/>
                      <a:pt x="17307" y="14196"/>
                      <a:pt x="17307" y="14196"/>
                    </a:cubicBezTo>
                    <a:cubicBezTo>
                      <a:pt x="17340" y="14196"/>
                      <a:pt x="17340" y="14196"/>
                      <a:pt x="17340" y="14196"/>
                    </a:cubicBezTo>
                    <a:cubicBezTo>
                      <a:pt x="17406" y="14196"/>
                      <a:pt x="17406" y="14196"/>
                      <a:pt x="17406" y="14128"/>
                    </a:cubicBezTo>
                    <a:cubicBezTo>
                      <a:pt x="17440" y="13857"/>
                      <a:pt x="17639" y="13517"/>
                      <a:pt x="17872" y="13449"/>
                    </a:cubicBezTo>
                    <a:cubicBezTo>
                      <a:pt x="17939" y="13449"/>
                      <a:pt x="17939" y="13449"/>
                      <a:pt x="17939" y="13449"/>
                    </a:cubicBezTo>
                    <a:cubicBezTo>
                      <a:pt x="17939" y="13381"/>
                      <a:pt x="17906" y="13313"/>
                      <a:pt x="17906" y="13245"/>
                    </a:cubicBezTo>
                    <a:cubicBezTo>
                      <a:pt x="17872" y="13245"/>
                      <a:pt x="17872" y="13177"/>
                      <a:pt x="17872" y="13177"/>
                    </a:cubicBezTo>
                    <a:cubicBezTo>
                      <a:pt x="17839" y="13042"/>
                      <a:pt x="17839" y="12906"/>
                      <a:pt x="17872" y="12770"/>
                    </a:cubicBezTo>
                    <a:cubicBezTo>
                      <a:pt x="17906" y="12634"/>
                      <a:pt x="18006" y="12566"/>
                      <a:pt x="18072" y="12770"/>
                    </a:cubicBezTo>
                    <a:cubicBezTo>
                      <a:pt x="18072" y="12770"/>
                      <a:pt x="18172" y="12838"/>
                      <a:pt x="18239" y="12770"/>
                    </a:cubicBezTo>
                    <a:cubicBezTo>
                      <a:pt x="18272" y="12634"/>
                      <a:pt x="18338" y="12566"/>
                      <a:pt x="18338" y="12498"/>
                    </a:cubicBezTo>
                    <a:cubicBezTo>
                      <a:pt x="18172" y="12498"/>
                      <a:pt x="18139" y="12362"/>
                      <a:pt x="18105" y="12294"/>
                    </a:cubicBezTo>
                    <a:cubicBezTo>
                      <a:pt x="18105" y="12226"/>
                      <a:pt x="18105" y="12091"/>
                      <a:pt x="18205" y="12023"/>
                    </a:cubicBezTo>
                    <a:cubicBezTo>
                      <a:pt x="18239" y="12023"/>
                      <a:pt x="18239" y="11955"/>
                      <a:pt x="18205" y="11887"/>
                    </a:cubicBezTo>
                    <a:cubicBezTo>
                      <a:pt x="18205" y="11819"/>
                      <a:pt x="18172" y="11751"/>
                      <a:pt x="18105" y="11751"/>
                    </a:cubicBezTo>
                    <a:cubicBezTo>
                      <a:pt x="18072" y="11751"/>
                      <a:pt x="17972" y="11683"/>
                      <a:pt x="17939" y="11547"/>
                    </a:cubicBezTo>
                    <a:cubicBezTo>
                      <a:pt x="17939" y="11411"/>
                      <a:pt x="18006" y="11275"/>
                      <a:pt x="18039" y="11140"/>
                    </a:cubicBezTo>
                    <a:cubicBezTo>
                      <a:pt x="18072" y="11072"/>
                      <a:pt x="18006" y="11004"/>
                      <a:pt x="17839" y="10732"/>
                    </a:cubicBezTo>
                    <a:cubicBezTo>
                      <a:pt x="17839" y="10732"/>
                      <a:pt x="17839" y="10732"/>
                      <a:pt x="17839" y="10732"/>
                    </a:cubicBezTo>
                    <a:cubicBezTo>
                      <a:pt x="17773" y="10596"/>
                      <a:pt x="17739" y="10528"/>
                      <a:pt x="17773" y="10460"/>
                    </a:cubicBezTo>
                    <a:cubicBezTo>
                      <a:pt x="17773" y="10325"/>
                      <a:pt x="17872" y="10257"/>
                      <a:pt x="17972" y="10189"/>
                    </a:cubicBezTo>
                    <a:cubicBezTo>
                      <a:pt x="18006" y="10121"/>
                      <a:pt x="18006" y="9917"/>
                      <a:pt x="17972" y="9781"/>
                    </a:cubicBezTo>
                    <a:cubicBezTo>
                      <a:pt x="17972" y="9509"/>
                      <a:pt x="17972" y="9374"/>
                      <a:pt x="18006" y="9238"/>
                    </a:cubicBezTo>
                    <a:cubicBezTo>
                      <a:pt x="18039" y="9102"/>
                      <a:pt x="18105" y="9034"/>
                      <a:pt x="18172" y="9034"/>
                    </a:cubicBezTo>
                    <a:cubicBezTo>
                      <a:pt x="18205" y="9034"/>
                      <a:pt x="18239" y="9102"/>
                      <a:pt x="18272" y="9170"/>
                    </a:cubicBezTo>
                    <a:cubicBezTo>
                      <a:pt x="18272" y="9170"/>
                      <a:pt x="18272" y="9306"/>
                      <a:pt x="18239" y="9374"/>
                    </a:cubicBezTo>
                    <a:cubicBezTo>
                      <a:pt x="18172" y="9645"/>
                      <a:pt x="18139" y="9849"/>
                      <a:pt x="18205" y="9985"/>
                    </a:cubicBezTo>
                    <a:cubicBezTo>
                      <a:pt x="18305" y="10189"/>
                      <a:pt x="18372" y="10460"/>
                      <a:pt x="18338" y="10800"/>
                    </a:cubicBezTo>
                    <a:cubicBezTo>
                      <a:pt x="18338" y="10800"/>
                      <a:pt x="18372" y="10732"/>
                      <a:pt x="18372" y="10732"/>
                    </a:cubicBezTo>
                    <a:cubicBezTo>
                      <a:pt x="18471" y="10257"/>
                      <a:pt x="18471" y="9917"/>
                      <a:pt x="18471" y="9849"/>
                    </a:cubicBezTo>
                    <a:cubicBezTo>
                      <a:pt x="18372" y="9849"/>
                      <a:pt x="18338" y="9577"/>
                      <a:pt x="18372" y="9442"/>
                    </a:cubicBezTo>
                    <a:cubicBezTo>
                      <a:pt x="18372" y="9306"/>
                      <a:pt x="18405" y="9238"/>
                      <a:pt x="18471" y="9238"/>
                    </a:cubicBezTo>
                    <a:cubicBezTo>
                      <a:pt x="18505" y="9238"/>
                      <a:pt x="18538" y="9306"/>
                      <a:pt x="18538" y="9374"/>
                    </a:cubicBezTo>
                    <a:cubicBezTo>
                      <a:pt x="18571" y="9442"/>
                      <a:pt x="18605" y="9509"/>
                      <a:pt x="18605" y="9509"/>
                    </a:cubicBezTo>
                    <a:cubicBezTo>
                      <a:pt x="18638" y="9509"/>
                      <a:pt x="18638" y="9442"/>
                      <a:pt x="18704" y="9306"/>
                    </a:cubicBezTo>
                    <a:cubicBezTo>
                      <a:pt x="18871" y="9034"/>
                      <a:pt x="18937" y="8626"/>
                      <a:pt x="18937" y="8558"/>
                    </a:cubicBezTo>
                    <a:cubicBezTo>
                      <a:pt x="18871" y="8491"/>
                      <a:pt x="18871" y="8355"/>
                      <a:pt x="18871" y="8287"/>
                    </a:cubicBezTo>
                    <a:cubicBezTo>
                      <a:pt x="18904" y="8083"/>
                      <a:pt x="19104" y="8083"/>
                      <a:pt x="19137" y="8083"/>
                    </a:cubicBezTo>
                    <a:cubicBezTo>
                      <a:pt x="19170" y="8083"/>
                      <a:pt x="19170" y="8083"/>
                      <a:pt x="19170" y="8083"/>
                    </a:cubicBezTo>
                    <a:cubicBezTo>
                      <a:pt x="19204" y="8083"/>
                      <a:pt x="19204" y="8083"/>
                      <a:pt x="19204" y="8083"/>
                    </a:cubicBezTo>
                    <a:cubicBezTo>
                      <a:pt x="19270" y="8083"/>
                      <a:pt x="19403" y="8015"/>
                      <a:pt x="19503" y="7947"/>
                    </a:cubicBezTo>
                    <a:cubicBezTo>
                      <a:pt x="19470" y="8015"/>
                      <a:pt x="19470" y="8015"/>
                      <a:pt x="19437" y="8015"/>
                    </a:cubicBezTo>
                    <a:cubicBezTo>
                      <a:pt x="19304" y="8083"/>
                      <a:pt x="19204" y="8083"/>
                      <a:pt x="19137" y="8083"/>
                    </a:cubicBezTo>
                    <a:cubicBezTo>
                      <a:pt x="19104" y="8015"/>
                      <a:pt x="19071" y="7947"/>
                      <a:pt x="19071" y="7879"/>
                    </a:cubicBezTo>
                    <a:cubicBezTo>
                      <a:pt x="19071" y="7472"/>
                      <a:pt x="19736" y="7336"/>
                      <a:pt x="19769" y="7336"/>
                    </a:cubicBezTo>
                    <a:cubicBezTo>
                      <a:pt x="19803" y="7336"/>
                      <a:pt x="19803" y="7336"/>
                      <a:pt x="19836" y="7200"/>
                    </a:cubicBezTo>
                    <a:cubicBezTo>
                      <a:pt x="19836" y="7132"/>
                      <a:pt x="19836" y="6996"/>
                      <a:pt x="19903" y="6996"/>
                    </a:cubicBezTo>
                    <a:cubicBezTo>
                      <a:pt x="19969" y="6996"/>
                      <a:pt x="19969" y="7064"/>
                      <a:pt x="20002" y="7064"/>
                    </a:cubicBezTo>
                    <a:cubicBezTo>
                      <a:pt x="20036" y="7268"/>
                      <a:pt x="20136" y="7200"/>
                      <a:pt x="20235" y="7132"/>
                    </a:cubicBezTo>
                    <a:cubicBezTo>
                      <a:pt x="20235" y="7132"/>
                      <a:pt x="20235" y="7064"/>
                      <a:pt x="20235" y="6996"/>
                    </a:cubicBezTo>
                    <a:cubicBezTo>
                      <a:pt x="20235" y="6928"/>
                      <a:pt x="20202" y="6792"/>
                      <a:pt x="20136" y="6792"/>
                    </a:cubicBezTo>
                    <a:cubicBezTo>
                      <a:pt x="20102" y="6725"/>
                      <a:pt x="20069" y="6657"/>
                      <a:pt x="20069" y="6589"/>
                    </a:cubicBezTo>
                    <a:cubicBezTo>
                      <a:pt x="20036" y="6521"/>
                      <a:pt x="20069" y="6453"/>
                      <a:pt x="20102" y="6385"/>
                    </a:cubicBezTo>
                    <a:cubicBezTo>
                      <a:pt x="20136" y="6317"/>
                      <a:pt x="20136" y="6317"/>
                      <a:pt x="20136" y="6317"/>
                    </a:cubicBezTo>
                    <a:cubicBezTo>
                      <a:pt x="20102" y="6113"/>
                      <a:pt x="20169" y="5909"/>
                      <a:pt x="20169" y="5774"/>
                    </a:cubicBezTo>
                    <a:cubicBezTo>
                      <a:pt x="20202" y="5706"/>
                      <a:pt x="20302" y="5366"/>
                      <a:pt x="20435" y="5298"/>
                    </a:cubicBezTo>
                    <a:cubicBezTo>
                      <a:pt x="20502" y="5230"/>
                      <a:pt x="20502" y="5230"/>
                      <a:pt x="20502" y="5162"/>
                    </a:cubicBezTo>
                    <a:cubicBezTo>
                      <a:pt x="20535" y="5094"/>
                      <a:pt x="20568" y="5026"/>
                      <a:pt x="20668" y="5026"/>
                    </a:cubicBezTo>
                    <a:cubicBezTo>
                      <a:pt x="20701" y="5026"/>
                      <a:pt x="20735" y="4958"/>
                      <a:pt x="20768" y="4755"/>
                    </a:cubicBezTo>
                    <a:cubicBezTo>
                      <a:pt x="20801" y="4687"/>
                      <a:pt x="20835" y="4551"/>
                      <a:pt x="20901" y="4483"/>
                    </a:cubicBezTo>
                    <a:cubicBezTo>
                      <a:pt x="20934" y="4415"/>
                      <a:pt x="20968" y="4415"/>
                      <a:pt x="21001" y="4415"/>
                    </a:cubicBezTo>
                    <a:cubicBezTo>
                      <a:pt x="21067" y="4415"/>
                      <a:pt x="21101" y="4415"/>
                      <a:pt x="21167" y="4483"/>
                    </a:cubicBezTo>
                    <a:cubicBezTo>
                      <a:pt x="21201" y="4551"/>
                      <a:pt x="21234" y="4551"/>
                      <a:pt x="21267" y="4551"/>
                    </a:cubicBezTo>
                    <a:cubicBezTo>
                      <a:pt x="21300" y="4551"/>
                      <a:pt x="21334" y="4551"/>
                      <a:pt x="21367" y="4483"/>
                    </a:cubicBezTo>
                    <a:cubicBezTo>
                      <a:pt x="21434" y="4415"/>
                      <a:pt x="21500" y="4279"/>
                      <a:pt x="21600" y="4143"/>
                    </a:cubicBezTo>
                    <a:cubicBezTo>
                      <a:pt x="21267" y="3192"/>
                      <a:pt x="21300" y="2513"/>
                      <a:pt x="21300" y="2174"/>
                    </a:cubicBezTo>
                    <a:cubicBezTo>
                      <a:pt x="21300" y="2174"/>
                      <a:pt x="21300" y="2106"/>
                      <a:pt x="21300" y="2106"/>
                    </a:cubicBezTo>
                    <a:cubicBezTo>
                      <a:pt x="21267" y="2038"/>
                      <a:pt x="21201" y="2038"/>
                      <a:pt x="21167" y="2038"/>
                    </a:cubicBezTo>
                    <a:cubicBezTo>
                      <a:pt x="21067" y="2038"/>
                      <a:pt x="20934" y="2038"/>
                      <a:pt x="20835" y="1834"/>
                    </a:cubicBezTo>
                    <a:cubicBezTo>
                      <a:pt x="20735" y="1834"/>
                      <a:pt x="20535" y="2649"/>
                      <a:pt x="20468" y="3125"/>
                    </a:cubicBezTo>
                    <a:cubicBezTo>
                      <a:pt x="20402" y="3668"/>
                      <a:pt x="20002" y="4143"/>
                      <a:pt x="19969" y="4211"/>
                    </a:cubicBezTo>
                    <a:cubicBezTo>
                      <a:pt x="19936" y="4279"/>
                      <a:pt x="19936" y="4279"/>
                      <a:pt x="19936" y="4279"/>
                    </a:cubicBezTo>
                    <a:cubicBezTo>
                      <a:pt x="19936" y="4279"/>
                      <a:pt x="19936" y="4279"/>
                      <a:pt x="19936" y="4279"/>
                    </a:cubicBezTo>
                    <a:cubicBezTo>
                      <a:pt x="19936" y="4279"/>
                      <a:pt x="18738" y="4279"/>
                      <a:pt x="18638" y="4279"/>
                    </a:cubicBezTo>
                    <a:cubicBezTo>
                      <a:pt x="18638" y="4279"/>
                      <a:pt x="18571" y="4347"/>
                      <a:pt x="18239" y="4958"/>
                    </a:cubicBezTo>
                    <a:cubicBezTo>
                      <a:pt x="18239" y="5094"/>
                      <a:pt x="18239" y="5230"/>
                      <a:pt x="18205" y="5298"/>
                    </a:cubicBezTo>
                    <a:cubicBezTo>
                      <a:pt x="18105" y="5638"/>
                      <a:pt x="17739" y="5842"/>
                      <a:pt x="17406" y="5842"/>
                    </a:cubicBezTo>
                    <a:cubicBezTo>
                      <a:pt x="17340" y="5842"/>
                      <a:pt x="17273" y="5842"/>
                      <a:pt x="17207" y="5842"/>
                    </a:cubicBezTo>
                    <a:cubicBezTo>
                      <a:pt x="17207" y="5977"/>
                      <a:pt x="17207" y="6045"/>
                      <a:pt x="17207" y="6045"/>
                    </a:cubicBezTo>
                    <a:cubicBezTo>
                      <a:pt x="17207" y="6181"/>
                      <a:pt x="17173" y="6249"/>
                      <a:pt x="17074" y="6385"/>
                    </a:cubicBezTo>
                    <a:cubicBezTo>
                      <a:pt x="17007" y="6589"/>
                      <a:pt x="16708" y="6928"/>
                      <a:pt x="16341" y="7336"/>
                    </a:cubicBezTo>
                    <a:cubicBezTo>
                      <a:pt x="16208" y="7472"/>
                      <a:pt x="16208" y="7472"/>
                      <a:pt x="16208" y="7472"/>
                    </a:cubicBezTo>
                    <a:cubicBezTo>
                      <a:pt x="15975" y="7675"/>
                      <a:pt x="15676" y="7675"/>
                      <a:pt x="15509" y="7472"/>
                    </a:cubicBezTo>
                    <a:cubicBezTo>
                      <a:pt x="15410" y="7404"/>
                      <a:pt x="15343" y="7200"/>
                      <a:pt x="15343" y="6996"/>
                    </a:cubicBezTo>
                    <a:cubicBezTo>
                      <a:pt x="15343" y="6589"/>
                      <a:pt x="15476" y="6521"/>
                      <a:pt x="15543" y="6521"/>
                    </a:cubicBezTo>
                    <a:cubicBezTo>
                      <a:pt x="15643" y="6521"/>
                      <a:pt x="15709" y="6589"/>
                      <a:pt x="15742" y="6725"/>
                    </a:cubicBezTo>
                    <a:cubicBezTo>
                      <a:pt x="15742" y="6725"/>
                      <a:pt x="15742" y="6725"/>
                      <a:pt x="15776" y="6725"/>
                    </a:cubicBezTo>
                    <a:cubicBezTo>
                      <a:pt x="15709" y="6589"/>
                      <a:pt x="15709" y="6385"/>
                      <a:pt x="15709" y="6181"/>
                    </a:cubicBezTo>
                    <a:cubicBezTo>
                      <a:pt x="15676" y="6113"/>
                      <a:pt x="15709" y="5909"/>
                      <a:pt x="15709" y="5774"/>
                    </a:cubicBezTo>
                    <a:cubicBezTo>
                      <a:pt x="15709" y="5502"/>
                      <a:pt x="15709" y="5298"/>
                      <a:pt x="15643" y="5298"/>
                    </a:cubicBezTo>
                    <a:cubicBezTo>
                      <a:pt x="15576" y="5230"/>
                      <a:pt x="15476" y="5366"/>
                      <a:pt x="15410" y="5434"/>
                    </a:cubicBezTo>
                    <a:cubicBezTo>
                      <a:pt x="15343" y="5502"/>
                      <a:pt x="15310" y="5570"/>
                      <a:pt x="15276" y="5570"/>
                    </a:cubicBezTo>
                    <a:cubicBezTo>
                      <a:pt x="15243" y="5570"/>
                      <a:pt x="15243" y="5570"/>
                      <a:pt x="15210" y="5502"/>
                    </a:cubicBezTo>
                    <a:cubicBezTo>
                      <a:pt x="15177" y="5434"/>
                      <a:pt x="15177" y="5366"/>
                      <a:pt x="15177" y="5298"/>
                    </a:cubicBezTo>
                    <a:cubicBezTo>
                      <a:pt x="15210" y="5094"/>
                      <a:pt x="15243" y="4958"/>
                      <a:pt x="15310" y="4755"/>
                    </a:cubicBezTo>
                    <a:cubicBezTo>
                      <a:pt x="15376" y="4483"/>
                      <a:pt x="15443" y="4279"/>
                      <a:pt x="15343" y="4008"/>
                    </a:cubicBezTo>
                    <a:cubicBezTo>
                      <a:pt x="15243" y="3668"/>
                      <a:pt x="15143" y="3600"/>
                      <a:pt x="15043" y="3600"/>
                    </a:cubicBezTo>
                    <a:cubicBezTo>
                      <a:pt x="14977" y="3600"/>
                      <a:pt x="14910" y="3668"/>
                      <a:pt x="14877" y="3804"/>
                    </a:cubicBezTo>
                    <a:cubicBezTo>
                      <a:pt x="14844" y="4143"/>
                      <a:pt x="14711" y="4211"/>
                      <a:pt x="14644" y="4211"/>
                    </a:cubicBezTo>
                    <a:cubicBezTo>
                      <a:pt x="14578" y="4279"/>
                      <a:pt x="14511" y="4279"/>
                      <a:pt x="14511" y="4415"/>
                    </a:cubicBezTo>
                    <a:cubicBezTo>
                      <a:pt x="14411" y="4755"/>
                      <a:pt x="14345" y="5434"/>
                      <a:pt x="14411" y="5909"/>
                    </a:cubicBezTo>
                    <a:cubicBezTo>
                      <a:pt x="14478" y="6589"/>
                      <a:pt x="14345" y="6928"/>
                      <a:pt x="14112" y="7200"/>
                    </a:cubicBezTo>
                    <a:cubicBezTo>
                      <a:pt x="13978" y="7336"/>
                      <a:pt x="13879" y="7336"/>
                      <a:pt x="13812" y="7132"/>
                    </a:cubicBezTo>
                    <a:cubicBezTo>
                      <a:pt x="13679" y="6860"/>
                      <a:pt x="13679" y="6249"/>
                      <a:pt x="13712" y="5638"/>
                    </a:cubicBezTo>
                    <a:cubicBezTo>
                      <a:pt x="13745" y="5366"/>
                      <a:pt x="13779" y="5162"/>
                      <a:pt x="13812" y="4958"/>
                    </a:cubicBezTo>
                    <a:cubicBezTo>
                      <a:pt x="13845" y="4755"/>
                      <a:pt x="13879" y="4483"/>
                      <a:pt x="13879" y="4415"/>
                    </a:cubicBezTo>
                    <a:cubicBezTo>
                      <a:pt x="13812" y="4415"/>
                      <a:pt x="13779" y="4347"/>
                      <a:pt x="13779" y="4279"/>
                    </a:cubicBezTo>
                    <a:cubicBezTo>
                      <a:pt x="13745" y="3940"/>
                      <a:pt x="14145" y="3328"/>
                      <a:pt x="14411" y="3192"/>
                    </a:cubicBezTo>
                    <a:cubicBezTo>
                      <a:pt x="14578" y="3125"/>
                      <a:pt x="14744" y="3057"/>
                      <a:pt x="14877" y="3057"/>
                    </a:cubicBezTo>
                    <a:cubicBezTo>
                      <a:pt x="14977" y="3057"/>
                      <a:pt x="15110" y="2989"/>
                      <a:pt x="15143" y="2989"/>
                    </a:cubicBezTo>
                    <a:cubicBezTo>
                      <a:pt x="15143" y="2989"/>
                      <a:pt x="15177" y="2989"/>
                      <a:pt x="15177" y="2921"/>
                    </a:cubicBezTo>
                    <a:cubicBezTo>
                      <a:pt x="15143" y="2921"/>
                      <a:pt x="15110" y="2853"/>
                      <a:pt x="15077" y="2785"/>
                    </a:cubicBezTo>
                    <a:cubicBezTo>
                      <a:pt x="15077" y="2853"/>
                      <a:pt x="15043" y="2853"/>
                      <a:pt x="15043" y="2853"/>
                    </a:cubicBezTo>
                    <a:cubicBezTo>
                      <a:pt x="15010" y="2921"/>
                      <a:pt x="14977" y="2921"/>
                      <a:pt x="14944" y="2921"/>
                    </a:cubicBezTo>
                    <a:cubicBezTo>
                      <a:pt x="14877" y="2921"/>
                      <a:pt x="14844" y="2853"/>
                      <a:pt x="14810" y="2785"/>
                    </a:cubicBezTo>
                    <a:cubicBezTo>
                      <a:pt x="14777" y="2649"/>
                      <a:pt x="14744" y="2581"/>
                      <a:pt x="14644" y="2581"/>
                    </a:cubicBezTo>
                    <a:cubicBezTo>
                      <a:pt x="14578" y="2581"/>
                      <a:pt x="14478" y="2649"/>
                      <a:pt x="14378" y="2717"/>
                    </a:cubicBezTo>
                    <a:cubicBezTo>
                      <a:pt x="14211" y="2853"/>
                      <a:pt x="14045" y="2989"/>
                      <a:pt x="13945" y="2853"/>
                    </a:cubicBezTo>
                    <a:cubicBezTo>
                      <a:pt x="13812" y="2717"/>
                      <a:pt x="13779" y="2581"/>
                      <a:pt x="13745" y="2445"/>
                    </a:cubicBezTo>
                    <a:cubicBezTo>
                      <a:pt x="13745" y="2377"/>
                      <a:pt x="13745" y="2377"/>
                      <a:pt x="13679" y="2377"/>
                    </a:cubicBezTo>
                    <a:cubicBezTo>
                      <a:pt x="13612" y="2377"/>
                      <a:pt x="13579" y="2309"/>
                      <a:pt x="13579" y="2242"/>
                    </a:cubicBezTo>
                    <a:cubicBezTo>
                      <a:pt x="13546" y="2174"/>
                      <a:pt x="13546" y="2038"/>
                      <a:pt x="13579" y="1970"/>
                    </a:cubicBezTo>
                    <a:cubicBezTo>
                      <a:pt x="13512" y="2038"/>
                      <a:pt x="13446" y="2106"/>
                      <a:pt x="13379" y="2242"/>
                    </a:cubicBezTo>
                    <a:cubicBezTo>
                      <a:pt x="13180" y="2513"/>
                      <a:pt x="12980" y="2785"/>
                      <a:pt x="12814" y="2785"/>
                    </a:cubicBezTo>
                    <a:cubicBezTo>
                      <a:pt x="12747" y="2785"/>
                      <a:pt x="12680" y="2717"/>
                      <a:pt x="12647" y="2649"/>
                    </a:cubicBezTo>
                    <a:cubicBezTo>
                      <a:pt x="12581" y="2513"/>
                      <a:pt x="12514" y="2513"/>
                      <a:pt x="12447" y="2581"/>
                    </a:cubicBezTo>
                    <a:cubicBezTo>
                      <a:pt x="12414" y="2581"/>
                      <a:pt x="12348" y="2581"/>
                      <a:pt x="12314" y="2581"/>
                    </a:cubicBezTo>
                    <a:cubicBezTo>
                      <a:pt x="12248" y="2581"/>
                      <a:pt x="12214" y="2581"/>
                      <a:pt x="12148" y="2445"/>
                    </a:cubicBezTo>
                    <a:cubicBezTo>
                      <a:pt x="12115" y="2377"/>
                      <a:pt x="12115" y="2242"/>
                      <a:pt x="12148" y="2174"/>
                    </a:cubicBezTo>
                    <a:cubicBezTo>
                      <a:pt x="12214" y="1766"/>
                      <a:pt x="12714" y="1223"/>
                      <a:pt x="12980" y="1223"/>
                    </a:cubicBezTo>
                    <a:cubicBezTo>
                      <a:pt x="12980" y="1223"/>
                      <a:pt x="12980" y="1223"/>
                      <a:pt x="12980" y="1223"/>
                    </a:cubicBezTo>
                    <a:cubicBezTo>
                      <a:pt x="12880" y="1223"/>
                      <a:pt x="12780" y="1155"/>
                      <a:pt x="12714" y="1155"/>
                    </a:cubicBezTo>
                    <a:cubicBezTo>
                      <a:pt x="12680" y="1155"/>
                      <a:pt x="12680" y="1155"/>
                      <a:pt x="12680" y="1155"/>
                    </a:cubicBezTo>
                    <a:cubicBezTo>
                      <a:pt x="12547" y="1426"/>
                      <a:pt x="12381" y="1358"/>
                      <a:pt x="12248" y="1019"/>
                    </a:cubicBezTo>
                    <a:cubicBezTo>
                      <a:pt x="12248" y="1019"/>
                      <a:pt x="12214" y="1019"/>
                      <a:pt x="12214" y="1019"/>
                    </a:cubicBezTo>
                    <a:cubicBezTo>
                      <a:pt x="12181" y="1019"/>
                      <a:pt x="12181" y="1019"/>
                      <a:pt x="12181" y="1019"/>
                    </a:cubicBezTo>
                    <a:cubicBezTo>
                      <a:pt x="12115" y="1019"/>
                      <a:pt x="12015" y="1019"/>
                      <a:pt x="11948" y="815"/>
                    </a:cubicBezTo>
                    <a:cubicBezTo>
                      <a:pt x="11882" y="679"/>
                      <a:pt x="11848" y="679"/>
                      <a:pt x="11815" y="679"/>
                    </a:cubicBezTo>
                    <a:cubicBezTo>
                      <a:pt x="11782" y="679"/>
                      <a:pt x="11749" y="747"/>
                      <a:pt x="11715" y="747"/>
                    </a:cubicBezTo>
                    <a:cubicBezTo>
                      <a:pt x="11682" y="815"/>
                      <a:pt x="11682" y="815"/>
                      <a:pt x="11682" y="815"/>
                    </a:cubicBezTo>
                    <a:cubicBezTo>
                      <a:pt x="11582" y="883"/>
                      <a:pt x="11516" y="815"/>
                      <a:pt x="11416" y="747"/>
                    </a:cubicBezTo>
                    <a:cubicBezTo>
                      <a:pt x="11382" y="679"/>
                      <a:pt x="11349" y="611"/>
                      <a:pt x="11283" y="611"/>
                    </a:cubicBezTo>
                    <a:cubicBezTo>
                      <a:pt x="11183" y="475"/>
                      <a:pt x="11183" y="340"/>
                      <a:pt x="11149" y="204"/>
                    </a:cubicBezTo>
                    <a:cubicBezTo>
                      <a:pt x="11149" y="68"/>
                      <a:pt x="11149" y="68"/>
                      <a:pt x="11116" y="0"/>
                    </a:cubicBezTo>
                    <a:cubicBezTo>
                      <a:pt x="11116" y="0"/>
                      <a:pt x="11116" y="0"/>
                      <a:pt x="11116" y="0"/>
                    </a:cubicBezTo>
                    <a:cubicBezTo>
                      <a:pt x="11116" y="0"/>
                      <a:pt x="11116" y="136"/>
                      <a:pt x="11116" y="204"/>
                    </a:cubicBezTo>
                    <a:cubicBezTo>
                      <a:pt x="11083" y="340"/>
                      <a:pt x="11083" y="340"/>
                      <a:pt x="11083" y="340"/>
                    </a:cubicBezTo>
                    <a:cubicBezTo>
                      <a:pt x="832" y="475"/>
                      <a:pt x="832" y="475"/>
                      <a:pt x="832" y="475"/>
                    </a:cubicBezTo>
                    <a:cubicBezTo>
                      <a:pt x="865" y="611"/>
                      <a:pt x="865" y="747"/>
                      <a:pt x="865" y="883"/>
                    </a:cubicBezTo>
                    <a:cubicBezTo>
                      <a:pt x="865" y="1019"/>
                      <a:pt x="832" y="1087"/>
                      <a:pt x="865" y="1223"/>
                    </a:cubicBezTo>
                    <a:cubicBezTo>
                      <a:pt x="899" y="1426"/>
                      <a:pt x="899" y="1834"/>
                      <a:pt x="799" y="2038"/>
                    </a:cubicBezTo>
                    <a:cubicBezTo>
                      <a:pt x="765" y="2106"/>
                      <a:pt x="732" y="2174"/>
                      <a:pt x="666" y="2174"/>
                    </a:cubicBezTo>
                    <a:cubicBezTo>
                      <a:pt x="599" y="2174"/>
                      <a:pt x="533" y="2038"/>
                      <a:pt x="499" y="1902"/>
                    </a:cubicBezTo>
                    <a:cubicBezTo>
                      <a:pt x="499" y="1766"/>
                      <a:pt x="533" y="1562"/>
                      <a:pt x="599" y="1494"/>
                    </a:cubicBezTo>
                    <a:cubicBezTo>
                      <a:pt x="599" y="1494"/>
                      <a:pt x="599" y="1426"/>
                      <a:pt x="599" y="1358"/>
                    </a:cubicBezTo>
                    <a:cubicBezTo>
                      <a:pt x="599" y="1291"/>
                      <a:pt x="599" y="1291"/>
                      <a:pt x="566" y="1291"/>
                    </a:cubicBezTo>
                    <a:cubicBezTo>
                      <a:pt x="533" y="1291"/>
                      <a:pt x="499" y="1291"/>
                      <a:pt x="499" y="1223"/>
                    </a:cubicBezTo>
                    <a:cubicBezTo>
                      <a:pt x="466" y="1155"/>
                      <a:pt x="466" y="1087"/>
                      <a:pt x="433" y="1019"/>
                    </a:cubicBezTo>
                    <a:cubicBezTo>
                      <a:pt x="333" y="1087"/>
                      <a:pt x="166" y="1087"/>
                      <a:pt x="0" y="1019"/>
                    </a:cubicBezTo>
                    <a:cubicBezTo>
                      <a:pt x="0" y="1223"/>
                      <a:pt x="67" y="1562"/>
                      <a:pt x="166" y="1834"/>
                    </a:cubicBezTo>
                    <a:cubicBezTo>
                      <a:pt x="233" y="2038"/>
                      <a:pt x="266" y="2242"/>
                      <a:pt x="266" y="2377"/>
                    </a:cubicBezTo>
                    <a:cubicBezTo>
                      <a:pt x="266" y="2445"/>
                      <a:pt x="266" y="2513"/>
                      <a:pt x="300" y="2513"/>
                    </a:cubicBezTo>
                    <a:cubicBezTo>
                      <a:pt x="433" y="2717"/>
                      <a:pt x="433" y="2853"/>
                      <a:pt x="433" y="2921"/>
                    </a:cubicBezTo>
                    <a:cubicBezTo>
                      <a:pt x="433" y="2921"/>
                      <a:pt x="399" y="3057"/>
                      <a:pt x="266" y="3057"/>
                    </a:cubicBezTo>
                    <a:cubicBezTo>
                      <a:pt x="266" y="3057"/>
                      <a:pt x="266" y="3125"/>
                      <a:pt x="266" y="3125"/>
                    </a:cubicBezTo>
                    <a:cubicBezTo>
                      <a:pt x="300" y="3260"/>
                      <a:pt x="300" y="3396"/>
                      <a:pt x="266" y="3600"/>
                    </a:cubicBezTo>
                    <a:cubicBezTo>
                      <a:pt x="233" y="3940"/>
                      <a:pt x="233" y="4347"/>
                      <a:pt x="233" y="4755"/>
                    </a:cubicBezTo>
                    <a:cubicBezTo>
                      <a:pt x="233" y="5094"/>
                      <a:pt x="233" y="5366"/>
                      <a:pt x="200" y="5502"/>
                    </a:cubicBezTo>
                    <a:cubicBezTo>
                      <a:pt x="200" y="5638"/>
                      <a:pt x="166" y="5774"/>
                      <a:pt x="166" y="5909"/>
                    </a:cubicBezTo>
                    <a:cubicBezTo>
                      <a:pt x="100" y="6181"/>
                      <a:pt x="33" y="6453"/>
                      <a:pt x="100" y="6589"/>
                    </a:cubicBezTo>
                    <a:cubicBezTo>
                      <a:pt x="233" y="7064"/>
                      <a:pt x="300" y="7540"/>
                      <a:pt x="233" y="7947"/>
                    </a:cubicBezTo>
                    <a:cubicBezTo>
                      <a:pt x="166" y="8355"/>
                      <a:pt x="200" y="8558"/>
                      <a:pt x="266" y="8830"/>
                    </a:cubicBezTo>
                    <a:cubicBezTo>
                      <a:pt x="333" y="9034"/>
                      <a:pt x="333" y="9306"/>
                      <a:pt x="333" y="9442"/>
                    </a:cubicBezTo>
                    <a:cubicBezTo>
                      <a:pt x="333" y="9577"/>
                      <a:pt x="333" y="9781"/>
                      <a:pt x="366" y="9781"/>
                    </a:cubicBezTo>
                    <a:cubicBezTo>
                      <a:pt x="466" y="9917"/>
                      <a:pt x="566" y="10189"/>
                      <a:pt x="666" y="10528"/>
                    </a:cubicBezTo>
                    <a:cubicBezTo>
                      <a:pt x="699" y="10596"/>
                      <a:pt x="732" y="10664"/>
                      <a:pt x="765" y="10664"/>
                    </a:cubicBezTo>
                    <a:cubicBezTo>
                      <a:pt x="799" y="10732"/>
                      <a:pt x="865" y="10800"/>
                      <a:pt x="865" y="11004"/>
                    </a:cubicBezTo>
                    <a:cubicBezTo>
                      <a:pt x="899" y="11275"/>
                      <a:pt x="899" y="11275"/>
                      <a:pt x="965" y="11343"/>
                    </a:cubicBezTo>
                    <a:cubicBezTo>
                      <a:pt x="1132" y="11479"/>
                      <a:pt x="1098" y="11819"/>
                      <a:pt x="1065" y="11955"/>
                    </a:cubicBezTo>
                    <a:cubicBezTo>
                      <a:pt x="1065" y="12023"/>
                      <a:pt x="1065" y="12023"/>
                      <a:pt x="1065" y="12091"/>
                    </a:cubicBezTo>
                    <a:cubicBezTo>
                      <a:pt x="1065" y="12158"/>
                      <a:pt x="1265" y="12498"/>
                      <a:pt x="1398" y="12770"/>
                    </a:cubicBezTo>
                    <a:cubicBezTo>
                      <a:pt x="1431" y="12838"/>
                      <a:pt x="1431" y="12838"/>
                      <a:pt x="1431" y="12838"/>
                    </a:cubicBezTo>
                    <a:cubicBezTo>
                      <a:pt x="1564" y="13109"/>
                      <a:pt x="1564" y="13313"/>
                      <a:pt x="1564" y="13449"/>
                    </a:cubicBezTo>
                    <a:cubicBezTo>
                      <a:pt x="1564" y="13517"/>
                      <a:pt x="1564" y="13517"/>
                      <a:pt x="1564" y="13517"/>
                    </a:cubicBezTo>
                    <a:cubicBezTo>
                      <a:pt x="1598" y="13517"/>
                      <a:pt x="1598" y="13517"/>
                      <a:pt x="1598" y="13517"/>
                    </a:cubicBezTo>
                    <a:cubicBezTo>
                      <a:pt x="1764" y="13517"/>
                      <a:pt x="1930" y="13721"/>
                      <a:pt x="2097" y="13925"/>
                    </a:cubicBezTo>
                    <a:cubicBezTo>
                      <a:pt x="2163" y="14060"/>
                      <a:pt x="2197" y="14060"/>
                      <a:pt x="2230" y="14060"/>
                    </a:cubicBezTo>
                    <a:cubicBezTo>
                      <a:pt x="2263" y="14060"/>
                      <a:pt x="2263" y="14060"/>
                      <a:pt x="2263" y="14060"/>
                    </a:cubicBezTo>
                    <a:cubicBezTo>
                      <a:pt x="2296" y="14060"/>
                      <a:pt x="2363" y="14060"/>
                      <a:pt x="2396" y="14060"/>
                    </a:cubicBezTo>
                    <a:cubicBezTo>
                      <a:pt x="2529" y="14128"/>
                      <a:pt x="2729" y="14672"/>
                      <a:pt x="2796" y="15011"/>
                    </a:cubicBezTo>
                    <a:cubicBezTo>
                      <a:pt x="2796" y="15147"/>
                      <a:pt x="2829" y="15283"/>
                      <a:pt x="2829" y="15351"/>
                    </a:cubicBezTo>
                    <a:cubicBezTo>
                      <a:pt x="3694" y="15147"/>
                      <a:pt x="3694" y="15147"/>
                      <a:pt x="3694" y="15147"/>
                    </a:cubicBezTo>
                    <a:cubicBezTo>
                      <a:pt x="3694" y="15147"/>
                      <a:pt x="3694" y="15147"/>
                      <a:pt x="3694" y="15147"/>
                    </a:cubicBezTo>
                    <a:cubicBezTo>
                      <a:pt x="3761" y="15283"/>
                      <a:pt x="3994" y="15555"/>
                      <a:pt x="4094" y="15623"/>
                    </a:cubicBezTo>
                    <a:cubicBezTo>
                      <a:pt x="4227" y="15691"/>
                      <a:pt x="4959" y="16234"/>
                      <a:pt x="5059" y="16302"/>
                    </a:cubicBezTo>
                    <a:cubicBezTo>
                      <a:pt x="6091" y="16302"/>
                      <a:pt x="6091" y="16302"/>
                      <a:pt x="6091" y="16302"/>
                    </a:cubicBezTo>
                    <a:cubicBezTo>
                      <a:pt x="6224" y="15962"/>
                      <a:pt x="6224" y="15962"/>
                      <a:pt x="6224" y="15962"/>
                    </a:cubicBezTo>
                    <a:cubicBezTo>
                      <a:pt x="6856" y="15962"/>
                      <a:pt x="6856" y="15962"/>
                      <a:pt x="6856" y="15962"/>
                    </a:cubicBezTo>
                    <a:cubicBezTo>
                      <a:pt x="6889" y="15962"/>
                      <a:pt x="6889" y="15962"/>
                      <a:pt x="6889" y="15962"/>
                    </a:cubicBezTo>
                    <a:cubicBezTo>
                      <a:pt x="7056" y="16302"/>
                      <a:pt x="7255" y="16709"/>
                      <a:pt x="7289" y="16777"/>
                    </a:cubicBezTo>
                    <a:cubicBezTo>
                      <a:pt x="7355" y="16777"/>
                      <a:pt x="7555" y="17185"/>
                      <a:pt x="7555" y="17457"/>
                    </a:cubicBezTo>
                    <a:cubicBezTo>
                      <a:pt x="7555" y="17592"/>
                      <a:pt x="7588" y="17728"/>
                      <a:pt x="7655" y="17864"/>
                    </a:cubicBezTo>
                    <a:cubicBezTo>
                      <a:pt x="7688" y="17864"/>
                      <a:pt x="7721" y="17864"/>
                      <a:pt x="7721" y="17932"/>
                    </a:cubicBezTo>
                    <a:cubicBezTo>
                      <a:pt x="7755" y="17932"/>
                      <a:pt x="7755" y="17932"/>
                      <a:pt x="7788" y="18000"/>
                    </a:cubicBezTo>
                    <a:cubicBezTo>
                      <a:pt x="7821" y="18068"/>
                      <a:pt x="7921" y="18136"/>
                      <a:pt x="7988" y="18204"/>
                    </a:cubicBezTo>
                    <a:cubicBezTo>
                      <a:pt x="7988" y="18204"/>
                      <a:pt x="8021" y="18272"/>
                      <a:pt x="8021" y="18272"/>
                    </a:cubicBezTo>
                    <a:cubicBezTo>
                      <a:pt x="8054" y="18204"/>
                      <a:pt x="8054" y="18204"/>
                      <a:pt x="8054" y="18136"/>
                    </a:cubicBezTo>
                    <a:cubicBezTo>
                      <a:pt x="8121" y="17932"/>
                      <a:pt x="8221" y="17592"/>
                      <a:pt x="8354" y="17592"/>
                    </a:cubicBezTo>
                    <a:cubicBezTo>
                      <a:pt x="8520" y="17592"/>
                      <a:pt x="9019" y="17864"/>
                      <a:pt x="9086" y="18475"/>
                    </a:cubicBezTo>
                    <a:cubicBezTo>
                      <a:pt x="9153" y="18951"/>
                      <a:pt x="9352" y="19291"/>
                      <a:pt x="9419" y="19426"/>
                    </a:cubicBezTo>
                    <a:cubicBezTo>
                      <a:pt x="9485" y="19494"/>
                      <a:pt x="9485" y="19698"/>
                      <a:pt x="9485" y="19834"/>
                    </a:cubicBezTo>
                    <a:cubicBezTo>
                      <a:pt x="9519" y="19902"/>
                      <a:pt x="9519" y="19970"/>
                      <a:pt x="9519" y="20038"/>
                    </a:cubicBezTo>
                    <a:cubicBezTo>
                      <a:pt x="9552" y="20106"/>
                      <a:pt x="9552" y="20242"/>
                      <a:pt x="9585" y="20309"/>
                    </a:cubicBezTo>
                    <a:cubicBezTo>
                      <a:pt x="9585" y="20377"/>
                      <a:pt x="9585" y="20377"/>
                      <a:pt x="9585" y="20445"/>
                    </a:cubicBezTo>
                    <a:cubicBezTo>
                      <a:pt x="9618" y="20445"/>
                      <a:pt x="9618" y="20445"/>
                      <a:pt x="9618" y="20445"/>
                    </a:cubicBezTo>
                    <a:cubicBezTo>
                      <a:pt x="9652" y="20445"/>
                      <a:pt x="9685" y="20513"/>
                      <a:pt x="9752" y="20581"/>
                    </a:cubicBezTo>
                    <a:cubicBezTo>
                      <a:pt x="9851" y="20649"/>
                      <a:pt x="10018" y="20785"/>
                      <a:pt x="10084" y="20785"/>
                    </a:cubicBezTo>
                    <a:cubicBezTo>
                      <a:pt x="10118" y="20785"/>
                      <a:pt x="10118" y="20785"/>
                      <a:pt x="10118" y="20785"/>
                    </a:cubicBezTo>
                    <a:cubicBezTo>
                      <a:pt x="10118" y="20785"/>
                      <a:pt x="10151" y="20853"/>
                      <a:pt x="10184" y="20853"/>
                    </a:cubicBezTo>
                    <a:cubicBezTo>
                      <a:pt x="10184" y="20853"/>
                      <a:pt x="10184" y="20853"/>
                      <a:pt x="10184" y="20853"/>
                    </a:cubicBezTo>
                    <a:cubicBezTo>
                      <a:pt x="10151" y="20717"/>
                      <a:pt x="10118" y="20649"/>
                      <a:pt x="10084" y="20581"/>
                    </a:cubicBezTo>
                    <a:close/>
                  </a:path>
                </a:pathLst>
              </a:custGeom>
              <a:solidFill>
                <a:schemeClr val="accent2"/>
              </a:solidFill>
              <a:ln w="12700" cap="flat">
                <a:noFill/>
                <a:miter lim="400000"/>
              </a:ln>
              <a:effectLst/>
            </p:spPr>
            <p:txBody>
              <a:bodyPr wrap="square" lIns="91413" tIns="91413" rIns="91413" bIns="91413" numCol="1" anchor="t">
                <a:noAutofit/>
              </a:bodyPr>
              <a:lstStyle/>
              <a:p>
                <a:pPr defTabSz="914400">
                  <a:defRPr sz="3600">
                    <a:solidFill>
                      <a:srgbClr val="0087B1"/>
                    </a:solidFill>
                    <a:uFill>
                      <a:solidFill>
                        <a:srgbClr val="FFFFFF"/>
                      </a:solidFill>
                    </a:uFill>
                    <a:latin typeface="Lato Light"/>
                    <a:ea typeface="Lato Light"/>
                    <a:cs typeface="Lato Light"/>
                    <a:sym typeface="Lato Light"/>
                  </a:defRPr>
                </a:pPr>
                <a:endParaRPr sz="1400"/>
              </a:p>
            </p:txBody>
          </p:sp>
          <p:sp>
            <p:nvSpPr>
              <p:cNvPr id="199" name="Shape 4698"/>
              <p:cNvSpPr/>
              <p:nvPr/>
            </p:nvSpPr>
            <p:spPr>
              <a:xfrm>
                <a:off x="0" y="1075042"/>
                <a:ext cx="1633025" cy="1086995"/>
              </a:xfrm>
              <a:custGeom>
                <a:avLst/>
                <a:gdLst/>
                <a:ahLst/>
                <a:cxnLst>
                  <a:cxn ang="0">
                    <a:pos x="wd2" y="hd2"/>
                  </a:cxn>
                  <a:cxn ang="5400000">
                    <a:pos x="wd2" y="hd2"/>
                  </a:cxn>
                  <a:cxn ang="10800000">
                    <a:pos x="wd2" y="hd2"/>
                  </a:cxn>
                  <a:cxn ang="16200000">
                    <a:pos x="wd2" y="hd2"/>
                  </a:cxn>
                </a:cxnLst>
                <a:rect l="0" t="0" r="r" b="b"/>
                <a:pathLst>
                  <a:path w="21600" h="21600" extrusionOk="0">
                    <a:moveTo>
                      <a:pt x="14903" y="2408"/>
                    </a:moveTo>
                    <a:cubicBezTo>
                      <a:pt x="14853" y="2408"/>
                      <a:pt x="14803" y="2335"/>
                      <a:pt x="14702" y="2262"/>
                    </a:cubicBezTo>
                    <a:cubicBezTo>
                      <a:pt x="14450" y="2116"/>
                      <a:pt x="14098" y="1897"/>
                      <a:pt x="13846" y="1897"/>
                    </a:cubicBezTo>
                    <a:cubicBezTo>
                      <a:pt x="13846" y="1897"/>
                      <a:pt x="13796" y="1970"/>
                      <a:pt x="13796" y="1970"/>
                    </a:cubicBezTo>
                    <a:cubicBezTo>
                      <a:pt x="13594" y="1970"/>
                      <a:pt x="13292" y="2043"/>
                      <a:pt x="12990" y="2043"/>
                    </a:cubicBezTo>
                    <a:cubicBezTo>
                      <a:pt x="12839" y="2043"/>
                      <a:pt x="12738" y="2043"/>
                      <a:pt x="12638" y="1970"/>
                    </a:cubicBezTo>
                    <a:cubicBezTo>
                      <a:pt x="12537" y="1897"/>
                      <a:pt x="12336" y="1751"/>
                      <a:pt x="12034" y="1751"/>
                    </a:cubicBezTo>
                    <a:cubicBezTo>
                      <a:pt x="11983" y="1751"/>
                      <a:pt x="11883" y="1824"/>
                      <a:pt x="11782" y="1824"/>
                    </a:cubicBezTo>
                    <a:cubicBezTo>
                      <a:pt x="11530" y="1897"/>
                      <a:pt x="11329" y="1751"/>
                      <a:pt x="11077" y="1605"/>
                    </a:cubicBezTo>
                    <a:cubicBezTo>
                      <a:pt x="10926" y="1459"/>
                      <a:pt x="10775" y="1386"/>
                      <a:pt x="10573" y="1314"/>
                    </a:cubicBezTo>
                    <a:cubicBezTo>
                      <a:pt x="10422" y="1241"/>
                      <a:pt x="10271" y="1241"/>
                      <a:pt x="10120" y="1241"/>
                    </a:cubicBezTo>
                    <a:cubicBezTo>
                      <a:pt x="9717" y="1241"/>
                      <a:pt x="9264" y="1386"/>
                      <a:pt x="9164" y="1459"/>
                    </a:cubicBezTo>
                    <a:cubicBezTo>
                      <a:pt x="9013" y="1532"/>
                      <a:pt x="8962" y="1386"/>
                      <a:pt x="8912" y="1314"/>
                    </a:cubicBezTo>
                    <a:cubicBezTo>
                      <a:pt x="8862" y="1241"/>
                      <a:pt x="8862" y="1241"/>
                      <a:pt x="8811" y="1241"/>
                    </a:cubicBezTo>
                    <a:cubicBezTo>
                      <a:pt x="8761" y="1241"/>
                      <a:pt x="8761" y="1241"/>
                      <a:pt x="8710" y="1241"/>
                    </a:cubicBezTo>
                    <a:cubicBezTo>
                      <a:pt x="8710" y="1241"/>
                      <a:pt x="8610" y="1241"/>
                      <a:pt x="8559" y="1168"/>
                    </a:cubicBezTo>
                    <a:cubicBezTo>
                      <a:pt x="8559" y="1095"/>
                      <a:pt x="8559" y="1022"/>
                      <a:pt x="8559" y="949"/>
                    </a:cubicBezTo>
                    <a:cubicBezTo>
                      <a:pt x="8559" y="876"/>
                      <a:pt x="8559" y="803"/>
                      <a:pt x="8509" y="730"/>
                    </a:cubicBezTo>
                    <a:cubicBezTo>
                      <a:pt x="8509" y="730"/>
                      <a:pt x="8459" y="657"/>
                      <a:pt x="8308" y="657"/>
                    </a:cubicBezTo>
                    <a:cubicBezTo>
                      <a:pt x="8157" y="657"/>
                      <a:pt x="8006" y="730"/>
                      <a:pt x="7804" y="730"/>
                    </a:cubicBezTo>
                    <a:cubicBezTo>
                      <a:pt x="7754" y="803"/>
                      <a:pt x="7653" y="803"/>
                      <a:pt x="7603" y="803"/>
                    </a:cubicBezTo>
                    <a:cubicBezTo>
                      <a:pt x="7452" y="876"/>
                      <a:pt x="7351" y="730"/>
                      <a:pt x="7301" y="657"/>
                    </a:cubicBezTo>
                    <a:cubicBezTo>
                      <a:pt x="7250" y="584"/>
                      <a:pt x="7250" y="511"/>
                      <a:pt x="7250" y="438"/>
                    </a:cubicBezTo>
                    <a:cubicBezTo>
                      <a:pt x="7200" y="438"/>
                      <a:pt x="7150" y="438"/>
                      <a:pt x="7150" y="511"/>
                    </a:cubicBezTo>
                    <a:cubicBezTo>
                      <a:pt x="7049" y="657"/>
                      <a:pt x="6948" y="803"/>
                      <a:pt x="6797" y="803"/>
                    </a:cubicBezTo>
                    <a:cubicBezTo>
                      <a:pt x="6697" y="803"/>
                      <a:pt x="6596" y="730"/>
                      <a:pt x="6545" y="657"/>
                    </a:cubicBezTo>
                    <a:cubicBezTo>
                      <a:pt x="6495" y="584"/>
                      <a:pt x="6495" y="511"/>
                      <a:pt x="6495" y="438"/>
                    </a:cubicBezTo>
                    <a:cubicBezTo>
                      <a:pt x="6495" y="365"/>
                      <a:pt x="6596" y="292"/>
                      <a:pt x="6646" y="219"/>
                    </a:cubicBezTo>
                    <a:cubicBezTo>
                      <a:pt x="6646" y="219"/>
                      <a:pt x="6697" y="219"/>
                      <a:pt x="6697" y="219"/>
                    </a:cubicBezTo>
                    <a:cubicBezTo>
                      <a:pt x="6646" y="146"/>
                      <a:pt x="6495" y="73"/>
                      <a:pt x="6445" y="73"/>
                    </a:cubicBezTo>
                    <a:cubicBezTo>
                      <a:pt x="6394" y="73"/>
                      <a:pt x="6394" y="0"/>
                      <a:pt x="6344" y="0"/>
                    </a:cubicBezTo>
                    <a:cubicBezTo>
                      <a:pt x="6344" y="0"/>
                      <a:pt x="6344" y="0"/>
                      <a:pt x="6344" y="0"/>
                    </a:cubicBezTo>
                    <a:cubicBezTo>
                      <a:pt x="6243" y="0"/>
                      <a:pt x="5992" y="365"/>
                      <a:pt x="5841" y="511"/>
                    </a:cubicBezTo>
                    <a:cubicBezTo>
                      <a:pt x="5690" y="730"/>
                      <a:pt x="5438" y="876"/>
                      <a:pt x="5136" y="876"/>
                    </a:cubicBezTo>
                    <a:cubicBezTo>
                      <a:pt x="5035" y="876"/>
                      <a:pt x="4934" y="876"/>
                      <a:pt x="4884" y="803"/>
                    </a:cubicBezTo>
                    <a:cubicBezTo>
                      <a:pt x="4834" y="803"/>
                      <a:pt x="4783" y="803"/>
                      <a:pt x="4783" y="803"/>
                    </a:cubicBezTo>
                    <a:cubicBezTo>
                      <a:pt x="4582" y="803"/>
                      <a:pt x="4481" y="876"/>
                      <a:pt x="4481" y="949"/>
                    </a:cubicBezTo>
                    <a:cubicBezTo>
                      <a:pt x="4481" y="949"/>
                      <a:pt x="4481" y="949"/>
                      <a:pt x="4531" y="949"/>
                    </a:cubicBezTo>
                    <a:cubicBezTo>
                      <a:pt x="4582" y="1022"/>
                      <a:pt x="4632" y="1095"/>
                      <a:pt x="4632" y="1168"/>
                    </a:cubicBezTo>
                    <a:cubicBezTo>
                      <a:pt x="4632" y="1314"/>
                      <a:pt x="4582" y="1386"/>
                      <a:pt x="4582" y="1459"/>
                    </a:cubicBezTo>
                    <a:cubicBezTo>
                      <a:pt x="4531" y="1532"/>
                      <a:pt x="4481" y="1605"/>
                      <a:pt x="4380" y="1605"/>
                    </a:cubicBezTo>
                    <a:cubicBezTo>
                      <a:pt x="4330" y="1605"/>
                      <a:pt x="4280" y="1459"/>
                      <a:pt x="4229" y="1459"/>
                    </a:cubicBezTo>
                    <a:cubicBezTo>
                      <a:pt x="4179" y="1386"/>
                      <a:pt x="4179" y="1386"/>
                      <a:pt x="4179" y="1386"/>
                    </a:cubicBezTo>
                    <a:cubicBezTo>
                      <a:pt x="4179" y="1386"/>
                      <a:pt x="4179" y="1386"/>
                      <a:pt x="4129" y="1386"/>
                    </a:cubicBezTo>
                    <a:cubicBezTo>
                      <a:pt x="3978" y="1605"/>
                      <a:pt x="3625" y="1678"/>
                      <a:pt x="3424" y="1678"/>
                    </a:cubicBezTo>
                    <a:cubicBezTo>
                      <a:pt x="3373" y="1678"/>
                      <a:pt x="3273" y="1678"/>
                      <a:pt x="3222" y="1678"/>
                    </a:cubicBezTo>
                    <a:cubicBezTo>
                      <a:pt x="3172" y="1678"/>
                      <a:pt x="3021" y="1897"/>
                      <a:pt x="2719" y="2335"/>
                    </a:cubicBezTo>
                    <a:cubicBezTo>
                      <a:pt x="2669" y="2408"/>
                      <a:pt x="2669" y="2408"/>
                      <a:pt x="2669" y="2408"/>
                    </a:cubicBezTo>
                    <a:cubicBezTo>
                      <a:pt x="2618" y="2408"/>
                      <a:pt x="2618" y="2408"/>
                      <a:pt x="2618" y="2554"/>
                    </a:cubicBezTo>
                    <a:cubicBezTo>
                      <a:pt x="2618" y="2700"/>
                      <a:pt x="2618" y="2919"/>
                      <a:pt x="2417" y="3284"/>
                    </a:cubicBezTo>
                    <a:cubicBezTo>
                      <a:pt x="2215" y="3576"/>
                      <a:pt x="1813" y="3795"/>
                      <a:pt x="1208" y="3795"/>
                    </a:cubicBezTo>
                    <a:cubicBezTo>
                      <a:pt x="1108" y="3795"/>
                      <a:pt x="1057" y="3722"/>
                      <a:pt x="1007" y="3722"/>
                    </a:cubicBezTo>
                    <a:cubicBezTo>
                      <a:pt x="957" y="3722"/>
                      <a:pt x="906" y="3722"/>
                      <a:pt x="906" y="3722"/>
                    </a:cubicBezTo>
                    <a:cubicBezTo>
                      <a:pt x="906" y="3722"/>
                      <a:pt x="906" y="3795"/>
                      <a:pt x="906" y="3868"/>
                    </a:cubicBezTo>
                    <a:cubicBezTo>
                      <a:pt x="906" y="3941"/>
                      <a:pt x="906" y="4086"/>
                      <a:pt x="856" y="4232"/>
                    </a:cubicBezTo>
                    <a:cubicBezTo>
                      <a:pt x="806" y="4232"/>
                      <a:pt x="856" y="4378"/>
                      <a:pt x="1410" y="4524"/>
                    </a:cubicBezTo>
                    <a:cubicBezTo>
                      <a:pt x="2014" y="4816"/>
                      <a:pt x="2366" y="5984"/>
                      <a:pt x="2417" y="6057"/>
                    </a:cubicBezTo>
                    <a:cubicBezTo>
                      <a:pt x="2417" y="6057"/>
                      <a:pt x="2417" y="6057"/>
                      <a:pt x="2517" y="6057"/>
                    </a:cubicBezTo>
                    <a:cubicBezTo>
                      <a:pt x="2618" y="6057"/>
                      <a:pt x="2719" y="6057"/>
                      <a:pt x="2870" y="6057"/>
                    </a:cubicBezTo>
                    <a:cubicBezTo>
                      <a:pt x="3021" y="5984"/>
                      <a:pt x="3172" y="5984"/>
                      <a:pt x="3273" y="5984"/>
                    </a:cubicBezTo>
                    <a:cubicBezTo>
                      <a:pt x="3524" y="6057"/>
                      <a:pt x="3474" y="6349"/>
                      <a:pt x="3474" y="6495"/>
                    </a:cubicBezTo>
                    <a:cubicBezTo>
                      <a:pt x="3474" y="6641"/>
                      <a:pt x="3474" y="6714"/>
                      <a:pt x="3524" y="6714"/>
                    </a:cubicBezTo>
                    <a:cubicBezTo>
                      <a:pt x="3575" y="6786"/>
                      <a:pt x="3676" y="6786"/>
                      <a:pt x="3776" y="6786"/>
                    </a:cubicBezTo>
                    <a:cubicBezTo>
                      <a:pt x="3776" y="6786"/>
                      <a:pt x="3827" y="6786"/>
                      <a:pt x="3877" y="6786"/>
                    </a:cubicBezTo>
                    <a:cubicBezTo>
                      <a:pt x="3927" y="6786"/>
                      <a:pt x="4078" y="6786"/>
                      <a:pt x="4179" y="7005"/>
                    </a:cubicBezTo>
                    <a:cubicBezTo>
                      <a:pt x="4179" y="7078"/>
                      <a:pt x="4179" y="7151"/>
                      <a:pt x="4129" y="7224"/>
                    </a:cubicBezTo>
                    <a:cubicBezTo>
                      <a:pt x="4078" y="7297"/>
                      <a:pt x="3978" y="7297"/>
                      <a:pt x="3827" y="7297"/>
                    </a:cubicBezTo>
                    <a:cubicBezTo>
                      <a:pt x="3726" y="7297"/>
                      <a:pt x="3524" y="7370"/>
                      <a:pt x="3424" y="7443"/>
                    </a:cubicBezTo>
                    <a:cubicBezTo>
                      <a:pt x="3273" y="7662"/>
                      <a:pt x="3122" y="7808"/>
                      <a:pt x="3021" y="7808"/>
                    </a:cubicBezTo>
                    <a:cubicBezTo>
                      <a:pt x="2920" y="7808"/>
                      <a:pt x="2870" y="7735"/>
                      <a:pt x="2820" y="7589"/>
                    </a:cubicBezTo>
                    <a:cubicBezTo>
                      <a:pt x="2820" y="7589"/>
                      <a:pt x="2820" y="7589"/>
                      <a:pt x="2669" y="7589"/>
                    </a:cubicBezTo>
                    <a:cubicBezTo>
                      <a:pt x="2517" y="7589"/>
                      <a:pt x="2417" y="7589"/>
                      <a:pt x="2316" y="7589"/>
                    </a:cubicBezTo>
                    <a:cubicBezTo>
                      <a:pt x="2266" y="7589"/>
                      <a:pt x="2215" y="7662"/>
                      <a:pt x="2165" y="7662"/>
                    </a:cubicBezTo>
                    <a:cubicBezTo>
                      <a:pt x="2064" y="7662"/>
                      <a:pt x="2014" y="7589"/>
                      <a:pt x="2014" y="7516"/>
                    </a:cubicBezTo>
                    <a:cubicBezTo>
                      <a:pt x="1964" y="7443"/>
                      <a:pt x="2014" y="7224"/>
                      <a:pt x="2014" y="7078"/>
                    </a:cubicBezTo>
                    <a:cubicBezTo>
                      <a:pt x="2064" y="7005"/>
                      <a:pt x="2064" y="6932"/>
                      <a:pt x="2064" y="6932"/>
                    </a:cubicBezTo>
                    <a:cubicBezTo>
                      <a:pt x="2064" y="6932"/>
                      <a:pt x="2014" y="6859"/>
                      <a:pt x="1964" y="6859"/>
                    </a:cubicBezTo>
                    <a:cubicBezTo>
                      <a:pt x="1863" y="6859"/>
                      <a:pt x="1712" y="6932"/>
                      <a:pt x="1510" y="7078"/>
                    </a:cubicBezTo>
                    <a:cubicBezTo>
                      <a:pt x="1410" y="7224"/>
                      <a:pt x="1309" y="7297"/>
                      <a:pt x="1259" y="7297"/>
                    </a:cubicBezTo>
                    <a:cubicBezTo>
                      <a:pt x="1259" y="7370"/>
                      <a:pt x="1259" y="7443"/>
                      <a:pt x="1259" y="7516"/>
                    </a:cubicBezTo>
                    <a:cubicBezTo>
                      <a:pt x="1208" y="7662"/>
                      <a:pt x="1108" y="7662"/>
                      <a:pt x="1108" y="7662"/>
                    </a:cubicBezTo>
                    <a:cubicBezTo>
                      <a:pt x="1057" y="7662"/>
                      <a:pt x="1007" y="7662"/>
                      <a:pt x="957" y="7662"/>
                    </a:cubicBezTo>
                    <a:cubicBezTo>
                      <a:pt x="906" y="7589"/>
                      <a:pt x="806" y="7589"/>
                      <a:pt x="705" y="7662"/>
                    </a:cubicBezTo>
                    <a:cubicBezTo>
                      <a:pt x="604" y="7735"/>
                      <a:pt x="503" y="7808"/>
                      <a:pt x="352" y="7881"/>
                    </a:cubicBezTo>
                    <a:cubicBezTo>
                      <a:pt x="201" y="8027"/>
                      <a:pt x="50" y="8100"/>
                      <a:pt x="0" y="8173"/>
                    </a:cubicBezTo>
                    <a:cubicBezTo>
                      <a:pt x="50" y="8246"/>
                      <a:pt x="302" y="8392"/>
                      <a:pt x="655" y="8465"/>
                    </a:cubicBezTo>
                    <a:cubicBezTo>
                      <a:pt x="755" y="8465"/>
                      <a:pt x="755" y="8465"/>
                      <a:pt x="755" y="8465"/>
                    </a:cubicBezTo>
                    <a:cubicBezTo>
                      <a:pt x="806" y="8538"/>
                      <a:pt x="856" y="8611"/>
                      <a:pt x="856" y="8684"/>
                    </a:cubicBezTo>
                    <a:cubicBezTo>
                      <a:pt x="906" y="8830"/>
                      <a:pt x="806" y="8903"/>
                      <a:pt x="755" y="8976"/>
                    </a:cubicBezTo>
                    <a:cubicBezTo>
                      <a:pt x="755" y="8976"/>
                      <a:pt x="755" y="8976"/>
                      <a:pt x="755" y="8976"/>
                    </a:cubicBezTo>
                    <a:cubicBezTo>
                      <a:pt x="806" y="9049"/>
                      <a:pt x="856" y="9122"/>
                      <a:pt x="856" y="9195"/>
                    </a:cubicBezTo>
                    <a:cubicBezTo>
                      <a:pt x="906" y="9268"/>
                      <a:pt x="957" y="9414"/>
                      <a:pt x="1108" y="9486"/>
                    </a:cubicBezTo>
                    <a:cubicBezTo>
                      <a:pt x="1158" y="9559"/>
                      <a:pt x="1309" y="9632"/>
                      <a:pt x="1460" y="9632"/>
                    </a:cubicBezTo>
                    <a:cubicBezTo>
                      <a:pt x="1662" y="9632"/>
                      <a:pt x="1863" y="9559"/>
                      <a:pt x="2014" y="9559"/>
                    </a:cubicBezTo>
                    <a:cubicBezTo>
                      <a:pt x="2115" y="9486"/>
                      <a:pt x="2215" y="9486"/>
                      <a:pt x="2266" y="9486"/>
                    </a:cubicBezTo>
                    <a:cubicBezTo>
                      <a:pt x="2366" y="9486"/>
                      <a:pt x="2417" y="9559"/>
                      <a:pt x="2517" y="9632"/>
                    </a:cubicBezTo>
                    <a:cubicBezTo>
                      <a:pt x="2568" y="9632"/>
                      <a:pt x="2618" y="9705"/>
                      <a:pt x="2618" y="9705"/>
                    </a:cubicBezTo>
                    <a:cubicBezTo>
                      <a:pt x="2669" y="9705"/>
                      <a:pt x="2669" y="9705"/>
                      <a:pt x="2669" y="9632"/>
                    </a:cubicBezTo>
                    <a:cubicBezTo>
                      <a:pt x="2820" y="9414"/>
                      <a:pt x="3222" y="8976"/>
                      <a:pt x="3575" y="8976"/>
                    </a:cubicBezTo>
                    <a:cubicBezTo>
                      <a:pt x="3676" y="8976"/>
                      <a:pt x="3776" y="9049"/>
                      <a:pt x="3827" y="9122"/>
                    </a:cubicBezTo>
                    <a:cubicBezTo>
                      <a:pt x="3877" y="9195"/>
                      <a:pt x="3978" y="9268"/>
                      <a:pt x="3927" y="9414"/>
                    </a:cubicBezTo>
                    <a:cubicBezTo>
                      <a:pt x="3927" y="9632"/>
                      <a:pt x="3827" y="9705"/>
                      <a:pt x="3726" y="9705"/>
                    </a:cubicBezTo>
                    <a:cubicBezTo>
                      <a:pt x="3726" y="9705"/>
                      <a:pt x="3726" y="9705"/>
                      <a:pt x="3726" y="9705"/>
                    </a:cubicBezTo>
                    <a:cubicBezTo>
                      <a:pt x="3827" y="9924"/>
                      <a:pt x="3927" y="10216"/>
                      <a:pt x="3927" y="10581"/>
                    </a:cubicBezTo>
                    <a:cubicBezTo>
                      <a:pt x="3877" y="10727"/>
                      <a:pt x="3827" y="10873"/>
                      <a:pt x="3726" y="11019"/>
                    </a:cubicBezTo>
                    <a:cubicBezTo>
                      <a:pt x="3625" y="11092"/>
                      <a:pt x="3474" y="11165"/>
                      <a:pt x="3323" y="11165"/>
                    </a:cubicBezTo>
                    <a:cubicBezTo>
                      <a:pt x="3222" y="11165"/>
                      <a:pt x="3172" y="11165"/>
                      <a:pt x="3071" y="11165"/>
                    </a:cubicBezTo>
                    <a:cubicBezTo>
                      <a:pt x="3021" y="11092"/>
                      <a:pt x="3021" y="11092"/>
                      <a:pt x="2971" y="11092"/>
                    </a:cubicBezTo>
                    <a:cubicBezTo>
                      <a:pt x="2971" y="11165"/>
                      <a:pt x="2971" y="11165"/>
                      <a:pt x="2971" y="11238"/>
                    </a:cubicBezTo>
                    <a:cubicBezTo>
                      <a:pt x="2920" y="11384"/>
                      <a:pt x="2870" y="11603"/>
                      <a:pt x="2719" y="11749"/>
                    </a:cubicBezTo>
                    <a:cubicBezTo>
                      <a:pt x="2669" y="11822"/>
                      <a:pt x="2618" y="11822"/>
                      <a:pt x="2517" y="11822"/>
                    </a:cubicBezTo>
                    <a:cubicBezTo>
                      <a:pt x="2417" y="11822"/>
                      <a:pt x="2316" y="11749"/>
                      <a:pt x="2215" y="11676"/>
                    </a:cubicBezTo>
                    <a:cubicBezTo>
                      <a:pt x="2165" y="11603"/>
                      <a:pt x="2064" y="11457"/>
                      <a:pt x="1964" y="11457"/>
                    </a:cubicBezTo>
                    <a:cubicBezTo>
                      <a:pt x="1913" y="11457"/>
                      <a:pt x="1863" y="11530"/>
                      <a:pt x="1863" y="11530"/>
                    </a:cubicBezTo>
                    <a:cubicBezTo>
                      <a:pt x="1813" y="11603"/>
                      <a:pt x="1813" y="11895"/>
                      <a:pt x="1813" y="12114"/>
                    </a:cubicBezTo>
                    <a:cubicBezTo>
                      <a:pt x="1813" y="12186"/>
                      <a:pt x="1813" y="12186"/>
                      <a:pt x="1813" y="12186"/>
                    </a:cubicBezTo>
                    <a:cubicBezTo>
                      <a:pt x="1863" y="12405"/>
                      <a:pt x="1662" y="12478"/>
                      <a:pt x="1611" y="12478"/>
                    </a:cubicBezTo>
                    <a:cubicBezTo>
                      <a:pt x="1460" y="12478"/>
                      <a:pt x="1309" y="12551"/>
                      <a:pt x="1259" y="12843"/>
                    </a:cubicBezTo>
                    <a:cubicBezTo>
                      <a:pt x="1208" y="13208"/>
                      <a:pt x="1007" y="13281"/>
                      <a:pt x="906" y="13281"/>
                    </a:cubicBezTo>
                    <a:cubicBezTo>
                      <a:pt x="906" y="13354"/>
                      <a:pt x="957" y="13354"/>
                      <a:pt x="957" y="13427"/>
                    </a:cubicBezTo>
                    <a:cubicBezTo>
                      <a:pt x="1158" y="13792"/>
                      <a:pt x="1158" y="13792"/>
                      <a:pt x="1208" y="13792"/>
                    </a:cubicBezTo>
                    <a:cubicBezTo>
                      <a:pt x="1259" y="13792"/>
                      <a:pt x="1359" y="13792"/>
                      <a:pt x="1460" y="13865"/>
                    </a:cubicBezTo>
                    <a:cubicBezTo>
                      <a:pt x="1662" y="14084"/>
                      <a:pt x="1510" y="14449"/>
                      <a:pt x="1460" y="14595"/>
                    </a:cubicBezTo>
                    <a:cubicBezTo>
                      <a:pt x="1460" y="14595"/>
                      <a:pt x="1460" y="14595"/>
                      <a:pt x="1410" y="14668"/>
                    </a:cubicBezTo>
                    <a:cubicBezTo>
                      <a:pt x="1611" y="14741"/>
                      <a:pt x="1813" y="15032"/>
                      <a:pt x="1964" y="15324"/>
                    </a:cubicBezTo>
                    <a:cubicBezTo>
                      <a:pt x="2064" y="15470"/>
                      <a:pt x="2115" y="15616"/>
                      <a:pt x="2165" y="15616"/>
                    </a:cubicBezTo>
                    <a:cubicBezTo>
                      <a:pt x="2215" y="15762"/>
                      <a:pt x="2316" y="15689"/>
                      <a:pt x="2417" y="15616"/>
                    </a:cubicBezTo>
                    <a:cubicBezTo>
                      <a:pt x="2517" y="15543"/>
                      <a:pt x="2618" y="15470"/>
                      <a:pt x="2769" y="15470"/>
                    </a:cubicBezTo>
                    <a:cubicBezTo>
                      <a:pt x="2820" y="15470"/>
                      <a:pt x="2820" y="15397"/>
                      <a:pt x="2870" y="15324"/>
                    </a:cubicBezTo>
                    <a:cubicBezTo>
                      <a:pt x="2870" y="15178"/>
                      <a:pt x="2870" y="15105"/>
                      <a:pt x="2971" y="15105"/>
                    </a:cubicBezTo>
                    <a:cubicBezTo>
                      <a:pt x="3021" y="15105"/>
                      <a:pt x="3071" y="15105"/>
                      <a:pt x="3122" y="15178"/>
                    </a:cubicBezTo>
                    <a:cubicBezTo>
                      <a:pt x="3222" y="15324"/>
                      <a:pt x="3424" y="15762"/>
                      <a:pt x="3424" y="16054"/>
                    </a:cubicBezTo>
                    <a:cubicBezTo>
                      <a:pt x="3424" y="16200"/>
                      <a:pt x="3373" y="16273"/>
                      <a:pt x="3323" y="16346"/>
                    </a:cubicBezTo>
                    <a:cubicBezTo>
                      <a:pt x="3273" y="16346"/>
                      <a:pt x="3323" y="16565"/>
                      <a:pt x="3323" y="16711"/>
                    </a:cubicBezTo>
                    <a:cubicBezTo>
                      <a:pt x="3323" y="16784"/>
                      <a:pt x="3323" y="16930"/>
                      <a:pt x="3323" y="17003"/>
                    </a:cubicBezTo>
                    <a:cubicBezTo>
                      <a:pt x="3323" y="17003"/>
                      <a:pt x="3373" y="17003"/>
                      <a:pt x="3424" y="17003"/>
                    </a:cubicBezTo>
                    <a:cubicBezTo>
                      <a:pt x="3575" y="17003"/>
                      <a:pt x="3726" y="16930"/>
                      <a:pt x="3726" y="16857"/>
                    </a:cubicBezTo>
                    <a:cubicBezTo>
                      <a:pt x="3776" y="16711"/>
                      <a:pt x="3927" y="16565"/>
                      <a:pt x="4129" y="16565"/>
                    </a:cubicBezTo>
                    <a:cubicBezTo>
                      <a:pt x="4330" y="16565"/>
                      <a:pt x="4531" y="16711"/>
                      <a:pt x="4683" y="16930"/>
                    </a:cubicBezTo>
                    <a:cubicBezTo>
                      <a:pt x="4783" y="17003"/>
                      <a:pt x="4834" y="17149"/>
                      <a:pt x="4884" y="17149"/>
                    </a:cubicBezTo>
                    <a:cubicBezTo>
                      <a:pt x="4884" y="16857"/>
                      <a:pt x="5035" y="16492"/>
                      <a:pt x="5186" y="16492"/>
                    </a:cubicBezTo>
                    <a:cubicBezTo>
                      <a:pt x="5236" y="16492"/>
                      <a:pt x="5287" y="16565"/>
                      <a:pt x="5287" y="16711"/>
                    </a:cubicBezTo>
                    <a:cubicBezTo>
                      <a:pt x="5287" y="16784"/>
                      <a:pt x="5337" y="16857"/>
                      <a:pt x="5438" y="16857"/>
                    </a:cubicBezTo>
                    <a:cubicBezTo>
                      <a:pt x="5488" y="16857"/>
                      <a:pt x="5589" y="16784"/>
                      <a:pt x="5790" y="16711"/>
                    </a:cubicBezTo>
                    <a:cubicBezTo>
                      <a:pt x="5941" y="16565"/>
                      <a:pt x="5992" y="16565"/>
                      <a:pt x="6042" y="16565"/>
                    </a:cubicBezTo>
                    <a:cubicBezTo>
                      <a:pt x="6092" y="16565"/>
                      <a:pt x="6143" y="16638"/>
                      <a:pt x="6143" y="16711"/>
                    </a:cubicBezTo>
                    <a:cubicBezTo>
                      <a:pt x="6193" y="16784"/>
                      <a:pt x="6143" y="16930"/>
                      <a:pt x="5941" y="17222"/>
                    </a:cubicBezTo>
                    <a:cubicBezTo>
                      <a:pt x="5891" y="17295"/>
                      <a:pt x="5891" y="17295"/>
                      <a:pt x="5891" y="17295"/>
                    </a:cubicBezTo>
                    <a:cubicBezTo>
                      <a:pt x="5790" y="17514"/>
                      <a:pt x="5790" y="17878"/>
                      <a:pt x="5790" y="18097"/>
                    </a:cubicBezTo>
                    <a:cubicBezTo>
                      <a:pt x="5841" y="18316"/>
                      <a:pt x="5841" y="18608"/>
                      <a:pt x="5639" y="18681"/>
                    </a:cubicBezTo>
                    <a:cubicBezTo>
                      <a:pt x="5589" y="18681"/>
                      <a:pt x="5538" y="18827"/>
                      <a:pt x="5488" y="18973"/>
                    </a:cubicBezTo>
                    <a:cubicBezTo>
                      <a:pt x="5337" y="19192"/>
                      <a:pt x="5186" y="19484"/>
                      <a:pt x="4934" y="19557"/>
                    </a:cubicBezTo>
                    <a:cubicBezTo>
                      <a:pt x="4683" y="19557"/>
                      <a:pt x="4229" y="20286"/>
                      <a:pt x="4078" y="20578"/>
                    </a:cubicBezTo>
                    <a:cubicBezTo>
                      <a:pt x="4179" y="20505"/>
                      <a:pt x="4330" y="20505"/>
                      <a:pt x="4431" y="20505"/>
                    </a:cubicBezTo>
                    <a:cubicBezTo>
                      <a:pt x="4481" y="20505"/>
                      <a:pt x="4481" y="20505"/>
                      <a:pt x="4481" y="20505"/>
                    </a:cubicBezTo>
                    <a:cubicBezTo>
                      <a:pt x="4481" y="20505"/>
                      <a:pt x="4481" y="20505"/>
                      <a:pt x="4481" y="20505"/>
                    </a:cubicBezTo>
                    <a:cubicBezTo>
                      <a:pt x="4481" y="20505"/>
                      <a:pt x="4481" y="20505"/>
                      <a:pt x="4531" y="20505"/>
                    </a:cubicBezTo>
                    <a:cubicBezTo>
                      <a:pt x="4632" y="20432"/>
                      <a:pt x="4733" y="20286"/>
                      <a:pt x="4934" y="20214"/>
                    </a:cubicBezTo>
                    <a:cubicBezTo>
                      <a:pt x="5136" y="20214"/>
                      <a:pt x="5136" y="20141"/>
                      <a:pt x="5186" y="19995"/>
                    </a:cubicBezTo>
                    <a:cubicBezTo>
                      <a:pt x="5186" y="19995"/>
                      <a:pt x="5186" y="19922"/>
                      <a:pt x="5186" y="19849"/>
                    </a:cubicBezTo>
                    <a:cubicBezTo>
                      <a:pt x="5287" y="19484"/>
                      <a:pt x="6143" y="18973"/>
                      <a:pt x="6294" y="18900"/>
                    </a:cubicBezTo>
                    <a:cubicBezTo>
                      <a:pt x="6294" y="18900"/>
                      <a:pt x="6344" y="18827"/>
                      <a:pt x="6344" y="18754"/>
                    </a:cubicBezTo>
                    <a:cubicBezTo>
                      <a:pt x="6344" y="18681"/>
                      <a:pt x="6394" y="18462"/>
                      <a:pt x="6545" y="18462"/>
                    </a:cubicBezTo>
                    <a:cubicBezTo>
                      <a:pt x="6697" y="18462"/>
                      <a:pt x="6948" y="18097"/>
                      <a:pt x="7099" y="17951"/>
                    </a:cubicBezTo>
                    <a:cubicBezTo>
                      <a:pt x="7301" y="17732"/>
                      <a:pt x="7351" y="17732"/>
                      <a:pt x="7452" y="17732"/>
                    </a:cubicBezTo>
                    <a:cubicBezTo>
                      <a:pt x="7502" y="17659"/>
                      <a:pt x="7552" y="17659"/>
                      <a:pt x="7552" y="17659"/>
                    </a:cubicBezTo>
                    <a:cubicBezTo>
                      <a:pt x="7603" y="17659"/>
                      <a:pt x="7603" y="17514"/>
                      <a:pt x="7603" y="17441"/>
                    </a:cubicBezTo>
                    <a:cubicBezTo>
                      <a:pt x="7603" y="17295"/>
                      <a:pt x="7653" y="17076"/>
                      <a:pt x="7804" y="17076"/>
                    </a:cubicBezTo>
                    <a:cubicBezTo>
                      <a:pt x="7905" y="17003"/>
                      <a:pt x="8006" y="16930"/>
                      <a:pt x="8006" y="16784"/>
                    </a:cubicBezTo>
                    <a:cubicBezTo>
                      <a:pt x="7955" y="16784"/>
                      <a:pt x="7855" y="16711"/>
                      <a:pt x="7804" y="16711"/>
                    </a:cubicBezTo>
                    <a:cubicBezTo>
                      <a:pt x="7703" y="16638"/>
                      <a:pt x="7603" y="16638"/>
                      <a:pt x="7552" y="16492"/>
                    </a:cubicBezTo>
                    <a:cubicBezTo>
                      <a:pt x="7502" y="16419"/>
                      <a:pt x="7552" y="16273"/>
                      <a:pt x="7603" y="16273"/>
                    </a:cubicBezTo>
                    <a:cubicBezTo>
                      <a:pt x="7653" y="16054"/>
                      <a:pt x="7955" y="15689"/>
                      <a:pt x="8106" y="15689"/>
                    </a:cubicBezTo>
                    <a:cubicBezTo>
                      <a:pt x="8106" y="15689"/>
                      <a:pt x="8106" y="15689"/>
                      <a:pt x="8106" y="15689"/>
                    </a:cubicBezTo>
                    <a:cubicBezTo>
                      <a:pt x="8207" y="15689"/>
                      <a:pt x="8358" y="15543"/>
                      <a:pt x="8408" y="15397"/>
                    </a:cubicBezTo>
                    <a:cubicBezTo>
                      <a:pt x="8408" y="15105"/>
                      <a:pt x="8509" y="14959"/>
                      <a:pt x="8610" y="14886"/>
                    </a:cubicBezTo>
                    <a:cubicBezTo>
                      <a:pt x="8710" y="14814"/>
                      <a:pt x="8761" y="14741"/>
                      <a:pt x="8811" y="14668"/>
                    </a:cubicBezTo>
                    <a:cubicBezTo>
                      <a:pt x="8862" y="14595"/>
                      <a:pt x="8862" y="14522"/>
                      <a:pt x="8912" y="14449"/>
                    </a:cubicBezTo>
                    <a:cubicBezTo>
                      <a:pt x="8962" y="14303"/>
                      <a:pt x="9013" y="14157"/>
                      <a:pt x="9164" y="14157"/>
                    </a:cubicBezTo>
                    <a:cubicBezTo>
                      <a:pt x="9214" y="14157"/>
                      <a:pt x="9315" y="14011"/>
                      <a:pt x="9365" y="13938"/>
                    </a:cubicBezTo>
                    <a:cubicBezTo>
                      <a:pt x="9466" y="13792"/>
                      <a:pt x="9516" y="13719"/>
                      <a:pt x="9617" y="13646"/>
                    </a:cubicBezTo>
                    <a:cubicBezTo>
                      <a:pt x="9768" y="13500"/>
                      <a:pt x="9818" y="13719"/>
                      <a:pt x="9869" y="13719"/>
                    </a:cubicBezTo>
                    <a:cubicBezTo>
                      <a:pt x="9869" y="13792"/>
                      <a:pt x="9869" y="13865"/>
                      <a:pt x="9969" y="13865"/>
                    </a:cubicBezTo>
                    <a:cubicBezTo>
                      <a:pt x="10221" y="13865"/>
                      <a:pt x="10322" y="14011"/>
                      <a:pt x="10322" y="14230"/>
                    </a:cubicBezTo>
                    <a:cubicBezTo>
                      <a:pt x="10322" y="14449"/>
                      <a:pt x="10120" y="14522"/>
                      <a:pt x="9969" y="14449"/>
                    </a:cubicBezTo>
                    <a:cubicBezTo>
                      <a:pt x="9869" y="14376"/>
                      <a:pt x="9818" y="14376"/>
                      <a:pt x="9768" y="14376"/>
                    </a:cubicBezTo>
                    <a:cubicBezTo>
                      <a:pt x="9667" y="14376"/>
                      <a:pt x="9617" y="14376"/>
                      <a:pt x="9466" y="14595"/>
                    </a:cubicBezTo>
                    <a:cubicBezTo>
                      <a:pt x="9365" y="14668"/>
                      <a:pt x="9365" y="14741"/>
                      <a:pt x="9365" y="14886"/>
                    </a:cubicBezTo>
                    <a:cubicBezTo>
                      <a:pt x="9365" y="14959"/>
                      <a:pt x="9365" y="15105"/>
                      <a:pt x="9264" y="15324"/>
                    </a:cubicBezTo>
                    <a:cubicBezTo>
                      <a:pt x="9113" y="15543"/>
                      <a:pt x="9164" y="15616"/>
                      <a:pt x="9164" y="15616"/>
                    </a:cubicBezTo>
                    <a:cubicBezTo>
                      <a:pt x="9164" y="15616"/>
                      <a:pt x="9164" y="15689"/>
                      <a:pt x="9214" y="15689"/>
                    </a:cubicBezTo>
                    <a:cubicBezTo>
                      <a:pt x="9365" y="15689"/>
                      <a:pt x="9415" y="15835"/>
                      <a:pt x="9415" y="15908"/>
                    </a:cubicBezTo>
                    <a:cubicBezTo>
                      <a:pt x="9415" y="16054"/>
                      <a:pt x="9214" y="16200"/>
                      <a:pt x="9113" y="16273"/>
                    </a:cubicBezTo>
                    <a:cubicBezTo>
                      <a:pt x="9164" y="16273"/>
                      <a:pt x="9214" y="16273"/>
                      <a:pt x="9264" y="16273"/>
                    </a:cubicBezTo>
                    <a:cubicBezTo>
                      <a:pt x="9415" y="16273"/>
                      <a:pt x="9617" y="16054"/>
                      <a:pt x="9869" y="15835"/>
                    </a:cubicBezTo>
                    <a:cubicBezTo>
                      <a:pt x="10020" y="15689"/>
                      <a:pt x="10171" y="15543"/>
                      <a:pt x="10322" y="15397"/>
                    </a:cubicBezTo>
                    <a:cubicBezTo>
                      <a:pt x="10473" y="15324"/>
                      <a:pt x="10573" y="15251"/>
                      <a:pt x="10724" y="15251"/>
                    </a:cubicBezTo>
                    <a:cubicBezTo>
                      <a:pt x="10876" y="15251"/>
                      <a:pt x="10976" y="15324"/>
                      <a:pt x="11027" y="15324"/>
                    </a:cubicBezTo>
                    <a:cubicBezTo>
                      <a:pt x="11077" y="15324"/>
                      <a:pt x="11077" y="15324"/>
                      <a:pt x="11077" y="15324"/>
                    </a:cubicBezTo>
                    <a:cubicBezTo>
                      <a:pt x="11077" y="15251"/>
                      <a:pt x="11027" y="15178"/>
                      <a:pt x="11077" y="15105"/>
                    </a:cubicBezTo>
                    <a:cubicBezTo>
                      <a:pt x="11077" y="15105"/>
                      <a:pt x="11077" y="15032"/>
                      <a:pt x="11077" y="15032"/>
                    </a:cubicBezTo>
                    <a:cubicBezTo>
                      <a:pt x="11027" y="14959"/>
                      <a:pt x="10926" y="14814"/>
                      <a:pt x="10876" y="14668"/>
                    </a:cubicBezTo>
                    <a:cubicBezTo>
                      <a:pt x="10825" y="14522"/>
                      <a:pt x="10825" y="14449"/>
                      <a:pt x="10825" y="14376"/>
                    </a:cubicBezTo>
                    <a:cubicBezTo>
                      <a:pt x="10876" y="14230"/>
                      <a:pt x="10926" y="14230"/>
                      <a:pt x="10976" y="14230"/>
                    </a:cubicBezTo>
                    <a:cubicBezTo>
                      <a:pt x="11027" y="14230"/>
                      <a:pt x="11027" y="14157"/>
                      <a:pt x="11027" y="14157"/>
                    </a:cubicBezTo>
                    <a:cubicBezTo>
                      <a:pt x="11077" y="13938"/>
                      <a:pt x="11178" y="13865"/>
                      <a:pt x="11228" y="13865"/>
                    </a:cubicBezTo>
                    <a:cubicBezTo>
                      <a:pt x="11329" y="13865"/>
                      <a:pt x="11429" y="13938"/>
                      <a:pt x="11530" y="14011"/>
                    </a:cubicBezTo>
                    <a:cubicBezTo>
                      <a:pt x="11530" y="14011"/>
                      <a:pt x="11580" y="14011"/>
                      <a:pt x="11580" y="14011"/>
                    </a:cubicBezTo>
                    <a:cubicBezTo>
                      <a:pt x="11631" y="14011"/>
                      <a:pt x="11631" y="14011"/>
                      <a:pt x="11681" y="14011"/>
                    </a:cubicBezTo>
                    <a:cubicBezTo>
                      <a:pt x="11782" y="14011"/>
                      <a:pt x="11883" y="14157"/>
                      <a:pt x="11933" y="14303"/>
                    </a:cubicBezTo>
                    <a:cubicBezTo>
                      <a:pt x="11983" y="14376"/>
                      <a:pt x="11983" y="14376"/>
                      <a:pt x="11983" y="14376"/>
                    </a:cubicBezTo>
                    <a:cubicBezTo>
                      <a:pt x="11983" y="14376"/>
                      <a:pt x="12034" y="14376"/>
                      <a:pt x="12034" y="14376"/>
                    </a:cubicBezTo>
                    <a:cubicBezTo>
                      <a:pt x="12134" y="14303"/>
                      <a:pt x="12235" y="14303"/>
                      <a:pt x="12386" y="14376"/>
                    </a:cubicBezTo>
                    <a:cubicBezTo>
                      <a:pt x="12386" y="14449"/>
                      <a:pt x="12487" y="14595"/>
                      <a:pt x="12487" y="14668"/>
                    </a:cubicBezTo>
                    <a:cubicBezTo>
                      <a:pt x="12487" y="14741"/>
                      <a:pt x="12487" y="14741"/>
                      <a:pt x="12487" y="14741"/>
                    </a:cubicBezTo>
                    <a:cubicBezTo>
                      <a:pt x="12537" y="14741"/>
                      <a:pt x="12587" y="14814"/>
                      <a:pt x="12638" y="14814"/>
                    </a:cubicBezTo>
                    <a:cubicBezTo>
                      <a:pt x="12688" y="14886"/>
                      <a:pt x="12738" y="14886"/>
                      <a:pt x="12738" y="14886"/>
                    </a:cubicBezTo>
                    <a:cubicBezTo>
                      <a:pt x="12738" y="14886"/>
                      <a:pt x="12789" y="14814"/>
                      <a:pt x="12839" y="14741"/>
                    </a:cubicBezTo>
                    <a:cubicBezTo>
                      <a:pt x="12890" y="14741"/>
                      <a:pt x="12940" y="14668"/>
                      <a:pt x="12990" y="14668"/>
                    </a:cubicBezTo>
                    <a:cubicBezTo>
                      <a:pt x="13041" y="14668"/>
                      <a:pt x="13091" y="14668"/>
                      <a:pt x="13141" y="14886"/>
                    </a:cubicBezTo>
                    <a:cubicBezTo>
                      <a:pt x="13141" y="14886"/>
                      <a:pt x="13141" y="14959"/>
                      <a:pt x="13141" y="15032"/>
                    </a:cubicBezTo>
                    <a:cubicBezTo>
                      <a:pt x="13192" y="15105"/>
                      <a:pt x="13443" y="15105"/>
                      <a:pt x="13645" y="15178"/>
                    </a:cubicBezTo>
                    <a:cubicBezTo>
                      <a:pt x="13695" y="15178"/>
                      <a:pt x="13695" y="15178"/>
                      <a:pt x="13695" y="15178"/>
                    </a:cubicBezTo>
                    <a:cubicBezTo>
                      <a:pt x="13947" y="15251"/>
                      <a:pt x="14501" y="15178"/>
                      <a:pt x="14752" y="15178"/>
                    </a:cubicBezTo>
                    <a:cubicBezTo>
                      <a:pt x="14803" y="15178"/>
                      <a:pt x="14853" y="15105"/>
                      <a:pt x="14903" y="15105"/>
                    </a:cubicBezTo>
                    <a:cubicBezTo>
                      <a:pt x="14903" y="15105"/>
                      <a:pt x="14903" y="15105"/>
                      <a:pt x="14903" y="15105"/>
                    </a:cubicBezTo>
                    <a:cubicBezTo>
                      <a:pt x="15055" y="15105"/>
                      <a:pt x="15105" y="15251"/>
                      <a:pt x="15155" y="15324"/>
                    </a:cubicBezTo>
                    <a:cubicBezTo>
                      <a:pt x="15206" y="15470"/>
                      <a:pt x="15256" y="15543"/>
                      <a:pt x="15457" y="15616"/>
                    </a:cubicBezTo>
                    <a:cubicBezTo>
                      <a:pt x="15608" y="15689"/>
                      <a:pt x="15709" y="15543"/>
                      <a:pt x="15759" y="15397"/>
                    </a:cubicBezTo>
                    <a:cubicBezTo>
                      <a:pt x="15860" y="15324"/>
                      <a:pt x="15910" y="15251"/>
                      <a:pt x="16011" y="15251"/>
                    </a:cubicBezTo>
                    <a:cubicBezTo>
                      <a:pt x="16062" y="15251"/>
                      <a:pt x="16112" y="15251"/>
                      <a:pt x="16162" y="15324"/>
                    </a:cubicBezTo>
                    <a:cubicBezTo>
                      <a:pt x="16263" y="15397"/>
                      <a:pt x="16313" y="15543"/>
                      <a:pt x="16313" y="15616"/>
                    </a:cubicBezTo>
                    <a:cubicBezTo>
                      <a:pt x="16313" y="15762"/>
                      <a:pt x="16213" y="15835"/>
                      <a:pt x="16162" y="15981"/>
                    </a:cubicBezTo>
                    <a:cubicBezTo>
                      <a:pt x="16112" y="15981"/>
                      <a:pt x="16112" y="15981"/>
                      <a:pt x="16112" y="15981"/>
                    </a:cubicBezTo>
                    <a:cubicBezTo>
                      <a:pt x="16112" y="16054"/>
                      <a:pt x="16162" y="16054"/>
                      <a:pt x="16162" y="16054"/>
                    </a:cubicBezTo>
                    <a:cubicBezTo>
                      <a:pt x="16213" y="16054"/>
                      <a:pt x="16263" y="16054"/>
                      <a:pt x="16313" y="16127"/>
                    </a:cubicBezTo>
                    <a:cubicBezTo>
                      <a:pt x="16364" y="16127"/>
                      <a:pt x="16364" y="16127"/>
                      <a:pt x="16414" y="16200"/>
                    </a:cubicBezTo>
                    <a:cubicBezTo>
                      <a:pt x="16615" y="16273"/>
                      <a:pt x="16867" y="16419"/>
                      <a:pt x="17018" y="16638"/>
                    </a:cubicBezTo>
                    <a:cubicBezTo>
                      <a:pt x="17069" y="16638"/>
                      <a:pt x="17069" y="16711"/>
                      <a:pt x="17119" y="16784"/>
                    </a:cubicBezTo>
                    <a:cubicBezTo>
                      <a:pt x="17220" y="16930"/>
                      <a:pt x="17371" y="17149"/>
                      <a:pt x="17673" y="17368"/>
                    </a:cubicBezTo>
                    <a:cubicBezTo>
                      <a:pt x="17673" y="17368"/>
                      <a:pt x="17673" y="17368"/>
                      <a:pt x="17723" y="17441"/>
                    </a:cubicBezTo>
                    <a:cubicBezTo>
                      <a:pt x="17723" y="17368"/>
                      <a:pt x="17723" y="17295"/>
                      <a:pt x="17723" y="17295"/>
                    </a:cubicBezTo>
                    <a:cubicBezTo>
                      <a:pt x="17673" y="17149"/>
                      <a:pt x="17673" y="17003"/>
                      <a:pt x="17723" y="16930"/>
                    </a:cubicBezTo>
                    <a:cubicBezTo>
                      <a:pt x="17773" y="16857"/>
                      <a:pt x="17874" y="16857"/>
                      <a:pt x="17975" y="17003"/>
                    </a:cubicBezTo>
                    <a:cubicBezTo>
                      <a:pt x="18126" y="17149"/>
                      <a:pt x="18176" y="17149"/>
                      <a:pt x="18176" y="17149"/>
                    </a:cubicBezTo>
                    <a:cubicBezTo>
                      <a:pt x="18277" y="17149"/>
                      <a:pt x="18327" y="17149"/>
                      <a:pt x="18428" y="17295"/>
                    </a:cubicBezTo>
                    <a:cubicBezTo>
                      <a:pt x="18428" y="17149"/>
                      <a:pt x="18378" y="16930"/>
                      <a:pt x="18327" y="16784"/>
                    </a:cubicBezTo>
                    <a:cubicBezTo>
                      <a:pt x="18277" y="16565"/>
                      <a:pt x="18277" y="16492"/>
                      <a:pt x="18327" y="16419"/>
                    </a:cubicBezTo>
                    <a:cubicBezTo>
                      <a:pt x="18378" y="16346"/>
                      <a:pt x="18378" y="16346"/>
                      <a:pt x="18378" y="16346"/>
                    </a:cubicBezTo>
                    <a:cubicBezTo>
                      <a:pt x="18428" y="16346"/>
                      <a:pt x="18428" y="16346"/>
                      <a:pt x="18428" y="16346"/>
                    </a:cubicBezTo>
                    <a:cubicBezTo>
                      <a:pt x="18529" y="16346"/>
                      <a:pt x="18680" y="16565"/>
                      <a:pt x="18730" y="16784"/>
                    </a:cubicBezTo>
                    <a:cubicBezTo>
                      <a:pt x="18881" y="17076"/>
                      <a:pt x="18881" y="17586"/>
                      <a:pt x="18780" y="17951"/>
                    </a:cubicBezTo>
                    <a:cubicBezTo>
                      <a:pt x="18780" y="18097"/>
                      <a:pt x="18680" y="18243"/>
                      <a:pt x="18529" y="18243"/>
                    </a:cubicBezTo>
                    <a:cubicBezTo>
                      <a:pt x="18428" y="18243"/>
                      <a:pt x="18277" y="18097"/>
                      <a:pt x="18227" y="17951"/>
                    </a:cubicBezTo>
                    <a:cubicBezTo>
                      <a:pt x="18176" y="17951"/>
                      <a:pt x="18176" y="17878"/>
                      <a:pt x="18176" y="17805"/>
                    </a:cubicBezTo>
                    <a:cubicBezTo>
                      <a:pt x="18076" y="17805"/>
                      <a:pt x="17975" y="17878"/>
                      <a:pt x="17975" y="17951"/>
                    </a:cubicBezTo>
                    <a:cubicBezTo>
                      <a:pt x="17975" y="18097"/>
                      <a:pt x="18227" y="18535"/>
                      <a:pt x="18378" y="18608"/>
                    </a:cubicBezTo>
                    <a:cubicBezTo>
                      <a:pt x="18579" y="18608"/>
                      <a:pt x="18579" y="18900"/>
                      <a:pt x="18579" y="19046"/>
                    </a:cubicBezTo>
                    <a:cubicBezTo>
                      <a:pt x="18579" y="19119"/>
                      <a:pt x="18579" y="19119"/>
                      <a:pt x="18579" y="19192"/>
                    </a:cubicBezTo>
                    <a:cubicBezTo>
                      <a:pt x="18680" y="19192"/>
                      <a:pt x="18730" y="19338"/>
                      <a:pt x="18780" y="19411"/>
                    </a:cubicBezTo>
                    <a:cubicBezTo>
                      <a:pt x="18730" y="19265"/>
                      <a:pt x="18730" y="19046"/>
                      <a:pt x="18680" y="18973"/>
                    </a:cubicBezTo>
                    <a:cubicBezTo>
                      <a:pt x="18579" y="18754"/>
                      <a:pt x="18579" y="18535"/>
                      <a:pt x="18629" y="18316"/>
                    </a:cubicBezTo>
                    <a:cubicBezTo>
                      <a:pt x="18680" y="18170"/>
                      <a:pt x="18780" y="18170"/>
                      <a:pt x="18881" y="18170"/>
                    </a:cubicBezTo>
                    <a:cubicBezTo>
                      <a:pt x="19032" y="18243"/>
                      <a:pt x="19032" y="18535"/>
                      <a:pt x="18982" y="18681"/>
                    </a:cubicBezTo>
                    <a:cubicBezTo>
                      <a:pt x="18982" y="18681"/>
                      <a:pt x="18982" y="18754"/>
                      <a:pt x="18982" y="18754"/>
                    </a:cubicBezTo>
                    <a:cubicBezTo>
                      <a:pt x="18982" y="18754"/>
                      <a:pt x="19032" y="18754"/>
                      <a:pt x="19032" y="18754"/>
                    </a:cubicBezTo>
                    <a:cubicBezTo>
                      <a:pt x="19083" y="18681"/>
                      <a:pt x="19133" y="18608"/>
                      <a:pt x="19183" y="18535"/>
                    </a:cubicBezTo>
                    <a:cubicBezTo>
                      <a:pt x="19234" y="18462"/>
                      <a:pt x="19234" y="18389"/>
                      <a:pt x="19183" y="18243"/>
                    </a:cubicBezTo>
                    <a:cubicBezTo>
                      <a:pt x="19133" y="18097"/>
                      <a:pt x="19083" y="17951"/>
                      <a:pt x="19133" y="17805"/>
                    </a:cubicBezTo>
                    <a:cubicBezTo>
                      <a:pt x="19183" y="17659"/>
                      <a:pt x="19284" y="17659"/>
                      <a:pt x="19284" y="17659"/>
                    </a:cubicBezTo>
                    <a:cubicBezTo>
                      <a:pt x="19485" y="17659"/>
                      <a:pt x="19636" y="18170"/>
                      <a:pt x="19687" y="18389"/>
                    </a:cubicBezTo>
                    <a:cubicBezTo>
                      <a:pt x="19737" y="18681"/>
                      <a:pt x="19586" y="18827"/>
                      <a:pt x="19536" y="18900"/>
                    </a:cubicBezTo>
                    <a:cubicBezTo>
                      <a:pt x="19536" y="18973"/>
                      <a:pt x="19485" y="18973"/>
                      <a:pt x="19485" y="18973"/>
                    </a:cubicBezTo>
                    <a:cubicBezTo>
                      <a:pt x="19485" y="19265"/>
                      <a:pt x="19334" y="19265"/>
                      <a:pt x="19234" y="19265"/>
                    </a:cubicBezTo>
                    <a:cubicBezTo>
                      <a:pt x="19234" y="19265"/>
                      <a:pt x="19183" y="19265"/>
                      <a:pt x="19133" y="19338"/>
                    </a:cubicBezTo>
                    <a:cubicBezTo>
                      <a:pt x="19133" y="19338"/>
                      <a:pt x="19133" y="19630"/>
                      <a:pt x="19133" y="19776"/>
                    </a:cubicBezTo>
                    <a:cubicBezTo>
                      <a:pt x="19183" y="19776"/>
                      <a:pt x="19183" y="19776"/>
                      <a:pt x="19183" y="19776"/>
                    </a:cubicBezTo>
                    <a:cubicBezTo>
                      <a:pt x="19183" y="19630"/>
                      <a:pt x="19234" y="19557"/>
                      <a:pt x="19334" y="19557"/>
                    </a:cubicBezTo>
                    <a:cubicBezTo>
                      <a:pt x="19385" y="19557"/>
                      <a:pt x="19435" y="19557"/>
                      <a:pt x="19435" y="19630"/>
                    </a:cubicBezTo>
                    <a:cubicBezTo>
                      <a:pt x="19435" y="19630"/>
                      <a:pt x="19485" y="19630"/>
                      <a:pt x="19485" y="19630"/>
                    </a:cubicBezTo>
                    <a:cubicBezTo>
                      <a:pt x="19536" y="19557"/>
                      <a:pt x="19586" y="19411"/>
                      <a:pt x="19687" y="19411"/>
                    </a:cubicBezTo>
                    <a:cubicBezTo>
                      <a:pt x="19687" y="19411"/>
                      <a:pt x="19737" y="19484"/>
                      <a:pt x="19787" y="19484"/>
                    </a:cubicBezTo>
                    <a:cubicBezTo>
                      <a:pt x="19787" y="19338"/>
                      <a:pt x="19888" y="19192"/>
                      <a:pt x="19989" y="19192"/>
                    </a:cubicBezTo>
                    <a:cubicBezTo>
                      <a:pt x="19989" y="19192"/>
                      <a:pt x="19989" y="19192"/>
                      <a:pt x="19989" y="19192"/>
                    </a:cubicBezTo>
                    <a:cubicBezTo>
                      <a:pt x="20090" y="19192"/>
                      <a:pt x="20190" y="19265"/>
                      <a:pt x="20291" y="19411"/>
                    </a:cubicBezTo>
                    <a:cubicBezTo>
                      <a:pt x="20392" y="19630"/>
                      <a:pt x="20543" y="19995"/>
                      <a:pt x="20543" y="20214"/>
                    </a:cubicBezTo>
                    <a:cubicBezTo>
                      <a:pt x="20543" y="20359"/>
                      <a:pt x="20442" y="20505"/>
                      <a:pt x="20341" y="20505"/>
                    </a:cubicBezTo>
                    <a:cubicBezTo>
                      <a:pt x="20291" y="20578"/>
                      <a:pt x="20291" y="20651"/>
                      <a:pt x="20241" y="20724"/>
                    </a:cubicBezTo>
                    <a:cubicBezTo>
                      <a:pt x="20190" y="20797"/>
                      <a:pt x="20140" y="20797"/>
                      <a:pt x="20090" y="20797"/>
                    </a:cubicBezTo>
                    <a:cubicBezTo>
                      <a:pt x="19989" y="20797"/>
                      <a:pt x="19888" y="20651"/>
                      <a:pt x="19787" y="20578"/>
                    </a:cubicBezTo>
                    <a:cubicBezTo>
                      <a:pt x="19787" y="20505"/>
                      <a:pt x="19737" y="20432"/>
                      <a:pt x="19687" y="20432"/>
                    </a:cubicBezTo>
                    <a:cubicBezTo>
                      <a:pt x="19737" y="20505"/>
                      <a:pt x="19737" y="20578"/>
                      <a:pt x="19787" y="20651"/>
                    </a:cubicBezTo>
                    <a:cubicBezTo>
                      <a:pt x="19787" y="20724"/>
                      <a:pt x="19787" y="20797"/>
                      <a:pt x="19838" y="20797"/>
                    </a:cubicBezTo>
                    <a:cubicBezTo>
                      <a:pt x="19888" y="21016"/>
                      <a:pt x="19838" y="21162"/>
                      <a:pt x="19787" y="21308"/>
                    </a:cubicBezTo>
                    <a:cubicBezTo>
                      <a:pt x="19737" y="21454"/>
                      <a:pt x="19737" y="21527"/>
                      <a:pt x="19787" y="21527"/>
                    </a:cubicBezTo>
                    <a:cubicBezTo>
                      <a:pt x="19787" y="21600"/>
                      <a:pt x="19787" y="21600"/>
                      <a:pt x="19838" y="21600"/>
                    </a:cubicBezTo>
                    <a:cubicBezTo>
                      <a:pt x="19838" y="21600"/>
                      <a:pt x="19838" y="21527"/>
                      <a:pt x="19838" y="21527"/>
                    </a:cubicBezTo>
                    <a:cubicBezTo>
                      <a:pt x="19838" y="21454"/>
                      <a:pt x="19838" y="21454"/>
                      <a:pt x="19838" y="21381"/>
                    </a:cubicBezTo>
                    <a:cubicBezTo>
                      <a:pt x="19888" y="21235"/>
                      <a:pt x="19938" y="21235"/>
                      <a:pt x="19989" y="21235"/>
                    </a:cubicBezTo>
                    <a:cubicBezTo>
                      <a:pt x="20090" y="21235"/>
                      <a:pt x="20140" y="21308"/>
                      <a:pt x="20241" y="21381"/>
                    </a:cubicBezTo>
                    <a:cubicBezTo>
                      <a:pt x="20291" y="21308"/>
                      <a:pt x="20291" y="21235"/>
                      <a:pt x="20291" y="21089"/>
                    </a:cubicBezTo>
                    <a:cubicBezTo>
                      <a:pt x="20291" y="21016"/>
                      <a:pt x="20341" y="20870"/>
                      <a:pt x="20442" y="20870"/>
                    </a:cubicBezTo>
                    <a:cubicBezTo>
                      <a:pt x="20543" y="20870"/>
                      <a:pt x="20643" y="20943"/>
                      <a:pt x="20694" y="21089"/>
                    </a:cubicBezTo>
                    <a:cubicBezTo>
                      <a:pt x="20744" y="21016"/>
                      <a:pt x="20794" y="20943"/>
                      <a:pt x="20895" y="20943"/>
                    </a:cubicBezTo>
                    <a:cubicBezTo>
                      <a:pt x="20945" y="20943"/>
                      <a:pt x="20945" y="20943"/>
                      <a:pt x="20945" y="20943"/>
                    </a:cubicBezTo>
                    <a:cubicBezTo>
                      <a:pt x="20996" y="20943"/>
                      <a:pt x="21046" y="20943"/>
                      <a:pt x="21097" y="21016"/>
                    </a:cubicBezTo>
                    <a:cubicBezTo>
                      <a:pt x="21147" y="21162"/>
                      <a:pt x="21097" y="21308"/>
                      <a:pt x="21097" y="21454"/>
                    </a:cubicBezTo>
                    <a:cubicBezTo>
                      <a:pt x="21097" y="21527"/>
                      <a:pt x="21097" y="21527"/>
                      <a:pt x="21097" y="21527"/>
                    </a:cubicBezTo>
                    <a:cubicBezTo>
                      <a:pt x="21147" y="21454"/>
                      <a:pt x="21248" y="21454"/>
                      <a:pt x="21298" y="21527"/>
                    </a:cubicBezTo>
                    <a:cubicBezTo>
                      <a:pt x="21399" y="21454"/>
                      <a:pt x="21499" y="21381"/>
                      <a:pt x="21550" y="21308"/>
                    </a:cubicBezTo>
                    <a:cubicBezTo>
                      <a:pt x="21600" y="21235"/>
                      <a:pt x="21600" y="21235"/>
                      <a:pt x="21600" y="21235"/>
                    </a:cubicBezTo>
                    <a:cubicBezTo>
                      <a:pt x="21600" y="21235"/>
                      <a:pt x="21550" y="21162"/>
                      <a:pt x="21499" y="21089"/>
                    </a:cubicBezTo>
                    <a:cubicBezTo>
                      <a:pt x="21449" y="21016"/>
                      <a:pt x="21348" y="20797"/>
                      <a:pt x="21399" y="20578"/>
                    </a:cubicBezTo>
                    <a:cubicBezTo>
                      <a:pt x="21449" y="20359"/>
                      <a:pt x="21499" y="20214"/>
                      <a:pt x="20895" y="19922"/>
                    </a:cubicBezTo>
                    <a:cubicBezTo>
                      <a:pt x="20392" y="19630"/>
                      <a:pt x="20291" y="19338"/>
                      <a:pt x="20090" y="18754"/>
                    </a:cubicBezTo>
                    <a:cubicBezTo>
                      <a:pt x="20039" y="18608"/>
                      <a:pt x="19938" y="18389"/>
                      <a:pt x="19838" y="18097"/>
                    </a:cubicBezTo>
                    <a:cubicBezTo>
                      <a:pt x="19636" y="17514"/>
                      <a:pt x="19284" y="17149"/>
                      <a:pt x="19032" y="16784"/>
                    </a:cubicBezTo>
                    <a:cubicBezTo>
                      <a:pt x="18780" y="16492"/>
                      <a:pt x="18629" y="16273"/>
                      <a:pt x="18629" y="16054"/>
                    </a:cubicBezTo>
                    <a:cubicBezTo>
                      <a:pt x="18629" y="15908"/>
                      <a:pt x="18478" y="15835"/>
                      <a:pt x="18327" y="15835"/>
                    </a:cubicBezTo>
                    <a:cubicBezTo>
                      <a:pt x="18176" y="15835"/>
                      <a:pt x="18076" y="15908"/>
                      <a:pt x="18025" y="15981"/>
                    </a:cubicBezTo>
                    <a:cubicBezTo>
                      <a:pt x="18025" y="16273"/>
                      <a:pt x="17824" y="16419"/>
                      <a:pt x="17622" y="16565"/>
                    </a:cubicBezTo>
                    <a:cubicBezTo>
                      <a:pt x="17572" y="16565"/>
                      <a:pt x="17522" y="16638"/>
                      <a:pt x="17471" y="16711"/>
                    </a:cubicBezTo>
                    <a:cubicBezTo>
                      <a:pt x="17421" y="16711"/>
                      <a:pt x="17371" y="16784"/>
                      <a:pt x="17320" y="16784"/>
                    </a:cubicBezTo>
                    <a:cubicBezTo>
                      <a:pt x="17169" y="16784"/>
                      <a:pt x="17069" y="16565"/>
                      <a:pt x="16968" y="16346"/>
                    </a:cubicBezTo>
                    <a:cubicBezTo>
                      <a:pt x="16968" y="16346"/>
                      <a:pt x="16917" y="16273"/>
                      <a:pt x="16917" y="16200"/>
                    </a:cubicBezTo>
                    <a:cubicBezTo>
                      <a:pt x="16867" y="16127"/>
                      <a:pt x="16716" y="15981"/>
                      <a:pt x="16615" y="15835"/>
                    </a:cubicBezTo>
                    <a:cubicBezTo>
                      <a:pt x="16464" y="15689"/>
                      <a:pt x="16313" y="15470"/>
                      <a:pt x="16313" y="15324"/>
                    </a:cubicBezTo>
                    <a:cubicBezTo>
                      <a:pt x="16313" y="15251"/>
                      <a:pt x="16263" y="15032"/>
                      <a:pt x="16162" y="15032"/>
                    </a:cubicBezTo>
                    <a:cubicBezTo>
                      <a:pt x="16162" y="15032"/>
                      <a:pt x="16112" y="15032"/>
                      <a:pt x="16062" y="15032"/>
                    </a:cubicBezTo>
                    <a:cubicBezTo>
                      <a:pt x="15910" y="15105"/>
                      <a:pt x="15810" y="15178"/>
                      <a:pt x="15759" y="15178"/>
                    </a:cubicBezTo>
                    <a:cubicBezTo>
                      <a:pt x="15709" y="15178"/>
                      <a:pt x="15709" y="15178"/>
                      <a:pt x="15659" y="15105"/>
                    </a:cubicBezTo>
                    <a:cubicBezTo>
                      <a:pt x="15608" y="15105"/>
                      <a:pt x="15608" y="15105"/>
                      <a:pt x="15608" y="15105"/>
                    </a:cubicBezTo>
                    <a:cubicBezTo>
                      <a:pt x="15558" y="15178"/>
                      <a:pt x="15508" y="15251"/>
                      <a:pt x="15457" y="15251"/>
                    </a:cubicBezTo>
                    <a:cubicBezTo>
                      <a:pt x="15306" y="15251"/>
                      <a:pt x="15155" y="15105"/>
                      <a:pt x="15155" y="15105"/>
                    </a:cubicBezTo>
                    <a:cubicBezTo>
                      <a:pt x="15105" y="15032"/>
                      <a:pt x="15105" y="15032"/>
                      <a:pt x="15105" y="15032"/>
                    </a:cubicBezTo>
                    <a:cubicBezTo>
                      <a:pt x="15105" y="2481"/>
                      <a:pt x="15105" y="2481"/>
                      <a:pt x="15105" y="2481"/>
                    </a:cubicBezTo>
                    <a:cubicBezTo>
                      <a:pt x="15055" y="2481"/>
                      <a:pt x="14954" y="2408"/>
                      <a:pt x="14903" y="2408"/>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00" name="Shape 4699"/>
              <p:cNvSpPr/>
              <p:nvPr/>
            </p:nvSpPr>
            <p:spPr>
              <a:xfrm>
                <a:off x="211098" y="2111927"/>
                <a:ext cx="83643" cy="42400"/>
              </a:xfrm>
              <a:custGeom>
                <a:avLst/>
                <a:gdLst/>
                <a:ahLst/>
                <a:cxnLst>
                  <a:cxn ang="0">
                    <a:pos x="wd2" y="hd2"/>
                  </a:cxn>
                  <a:cxn ang="5400000">
                    <a:pos x="wd2" y="hd2"/>
                  </a:cxn>
                  <a:cxn ang="10800000">
                    <a:pos x="wd2" y="hd2"/>
                  </a:cxn>
                  <a:cxn ang="16200000">
                    <a:pos x="wd2" y="hd2"/>
                  </a:cxn>
                </a:cxnLst>
                <a:rect l="0" t="0" r="r" b="b"/>
                <a:pathLst>
                  <a:path w="21600" h="21600" extrusionOk="0">
                    <a:moveTo>
                      <a:pt x="16691" y="1964"/>
                    </a:moveTo>
                    <a:cubicBezTo>
                      <a:pt x="14727" y="0"/>
                      <a:pt x="12764" y="0"/>
                      <a:pt x="10800" y="0"/>
                    </a:cubicBezTo>
                    <a:cubicBezTo>
                      <a:pt x="7855" y="0"/>
                      <a:pt x="7855" y="1964"/>
                      <a:pt x="7855" y="1964"/>
                    </a:cubicBezTo>
                    <a:cubicBezTo>
                      <a:pt x="5891" y="9818"/>
                      <a:pt x="3927" y="13745"/>
                      <a:pt x="1964" y="17673"/>
                    </a:cubicBezTo>
                    <a:cubicBezTo>
                      <a:pt x="982" y="19636"/>
                      <a:pt x="982" y="19636"/>
                      <a:pt x="0" y="21600"/>
                    </a:cubicBezTo>
                    <a:cubicBezTo>
                      <a:pt x="2945" y="19636"/>
                      <a:pt x="7855" y="13745"/>
                      <a:pt x="8836" y="9818"/>
                    </a:cubicBezTo>
                    <a:cubicBezTo>
                      <a:pt x="8836" y="3927"/>
                      <a:pt x="10800" y="3927"/>
                      <a:pt x="11782" y="3927"/>
                    </a:cubicBezTo>
                    <a:cubicBezTo>
                      <a:pt x="13745" y="3927"/>
                      <a:pt x="14727" y="3927"/>
                      <a:pt x="15709" y="7855"/>
                    </a:cubicBezTo>
                    <a:cubicBezTo>
                      <a:pt x="17673" y="7855"/>
                      <a:pt x="20618" y="5891"/>
                      <a:pt x="21600" y="1964"/>
                    </a:cubicBezTo>
                    <a:cubicBezTo>
                      <a:pt x="21600" y="1964"/>
                      <a:pt x="21600" y="1964"/>
                      <a:pt x="21600" y="1964"/>
                    </a:cubicBezTo>
                    <a:cubicBezTo>
                      <a:pt x="19636" y="1964"/>
                      <a:pt x="18655" y="1964"/>
                      <a:pt x="16691" y="1964"/>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01" name="Shape 4700"/>
              <p:cNvSpPr/>
              <p:nvPr/>
            </p:nvSpPr>
            <p:spPr>
              <a:xfrm>
                <a:off x="563729" y="1950035"/>
                <a:ext cx="97448" cy="88656"/>
              </a:xfrm>
              <a:custGeom>
                <a:avLst/>
                <a:gdLst/>
                <a:ahLst/>
                <a:cxnLst>
                  <a:cxn ang="0">
                    <a:pos x="wd2" y="hd2"/>
                  </a:cxn>
                  <a:cxn ang="5400000">
                    <a:pos x="wd2" y="hd2"/>
                  </a:cxn>
                  <a:cxn ang="10800000">
                    <a:pos x="wd2" y="hd2"/>
                  </a:cxn>
                  <a:cxn ang="16200000">
                    <a:pos x="wd2" y="hd2"/>
                  </a:cxn>
                </a:cxnLst>
                <a:rect l="0" t="0" r="r" b="b"/>
                <a:pathLst>
                  <a:path w="21138" h="21600" extrusionOk="0">
                    <a:moveTo>
                      <a:pt x="19476" y="0"/>
                    </a:moveTo>
                    <a:cubicBezTo>
                      <a:pt x="18646" y="0"/>
                      <a:pt x="16984" y="900"/>
                      <a:pt x="15323" y="3600"/>
                    </a:cubicBezTo>
                    <a:cubicBezTo>
                      <a:pt x="13661" y="5400"/>
                      <a:pt x="12000" y="7200"/>
                      <a:pt x="11169" y="8100"/>
                    </a:cubicBezTo>
                    <a:cubicBezTo>
                      <a:pt x="8676" y="9900"/>
                      <a:pt x="7846" y="11700"/>
                      <a:pt x="7015" y="12600"/>
                    </a:cubicBezTo>
                    <a:cubicBezTo>
                      <a:pt x="7015" y="15300"/>
                      <a:pt x="4523" y="15300"/>
                      <a:pt x="3692" y="15300"/>
                    </a:cubicBezTo>
                    <a:cubicBezTo>
                      <a:pt x="2030" y="15300"/>
                      <a:pt x="2030" y="15300"/>
                      <a:pt x="2030" y="15300"/>
                    </a:cubicBezTo>
                    <a:cubicBezTo>
                      <a:pt x="369" y="15300"/>
                      <a:pt x="369" y="15300"/>
                      <a:pt x="369" y="16200"/>
                    </a:cubicBezTo>
                    <a:cubicBezTo>
                      <a:pt x="-462" y="17100"/>
                      <a:pt x="369" y="18900"/>
                      <a:pt x="369" y="20700"/>
                    </a:cubicBezTo>
                    <a:cubicBezTo>
                      <a:pt x="1200" y="21600"/>
                      <a:pt x="1200" y="21600"/>
                      <a:pt x="2030" y="21600"/>
                    </a:cubicBezTo>
                    <a:cubicBezTo>
                      <a:pt x="2030" y="21600"/>
                      <a:pt x="2030" y="21600"/>
                      <a:pt x="2030" y="21600"/>
                    </a:cubicBezTo>
                    <a:cubicBezTo>
                      <a:pt x="4523" y="19800"/>
                      <a:pt x="6184" y="20700"/>
                      <a:pt x="7015" y="20700"/>
                    </a:cubicBezTo>
                    <a:cubicBezTo>
                      <a:pt x="7015" y="21600"/>
                      <a:pt x="7846" y="21600"/>
                      <a:pt x="7846" y="21600"/>
                    </a:cubicBezTo>
                    <a:cubicBezTo>
                      <a:pt x="9507" y="20700"/>
                      <a:pt x="16984" y="15300"/>
                      <a:pt x="18646" y="12600"/>
                    </a:cubicBezTo>
                    <a:cubicBezTo>
                      <a:pt x="18646" y="12600"/>
                      <a:pt x="18646" y="12600"/>
                      <a:pt x="18646" y="12600"/>
                    </a:cubicBezTo>
                    <a:cubicBezTo>
                      <a:pt x="18646" y="11700"/>
                      <a:pt x="17815" y="11700"/>
                      <a:pt x="16984" y="10800"/>
                    </a:cubicBezTo>
                    <a:cubicBezTo>
                      <a:pt x="16153" y="9900"/>
                      <a:pt x="15323" y="9000"/>
                      <a:pt x="14492" y="8100"/>
                    </a:cubicBezTo>
                    <a:cubicBezTo>
                      <a:pt x="14492" y="4500"/>
                      <a:pt x="17815" y="4500"/>
                      <a:pt x="19476" y="3600"/>
                    </a:cubicBezTo>
                    <a:cubicBezTo>
                      <a:pt x="20307" y="3600"/>
                      <a:pt x="21138" y="3600"/>
                      <a:pt x="21138" y="2700"/>
                    </a:cubicBezTo>
                    <a:cubicBezTo>
                      <a:pt x="20307" y="2700"/>
                      <a:pt x="19476" y="900"/>
                      <a:pt x="19476"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02" name="Shape 4701"/>
              <p:cNvSpPr/>
              <p:nvPr/>
            </p:nvSpPr>
            <p:spPr>
              <a:xfrm>
                <a:off x="15932" y="2216000"/>
                <a:ext cx="27439" cy="30838"/>
              </a:xfrm>
              <a:custGeom>
                <a:avLst/>
                <a:gdLst/>
                <a:ahLst/>
                <a:cxnLst>
                  <a:cxn ang="0">
                    <a:pos x="wd2" y="hd2"/>
                  </a:cxn>
                  <a:cxn ang="5400000">
                    <a:pos x="wd2" y="hd2"/>
                  </a:cxn>
                  <a:cxn ang="10800000">
                    <a:pos x="wd2" y="hd2"/>
                  </a:cxn>
                  <a:cxn ang="16200000">
                    <a:pos x="wd2" y="hd2"/>
                  </a:cxn>
                </a:cxnLst>
                <a:rect l="0" t="0" r="r" b="b"/>
                <a:pathLst>
                  <a:path w="18600" h="21600" extrusionOk="0">
                    <a:moveTo>
                      <a:pt x="14400" y="0"/>
                    </a:moveTo>
                    <a:cubicBezTo>
                      <a:pt x="14400" y="2400"/>
                      <a:pt x="14400" y="2400"/>
                      <a:pt x="14400" y="2400"/>
                    </a:cubicBezTo>
                    <a:cubicBezTo>
                      <a:pt x="12000" y="4800"/>
                      <a:pt x="4800" y="14400"/>
                      <a:pt x="4800" y="19200"/>
                    </a:cubicBezTo>
                    <a:cubicBezTo>
                      <a:pt x="0" y="19200"/>
                      <a:pt x="0" y="19200"/>
                      <a:pt x="0" y="19200"/>
                    </a:cubicBezTo>
                    <a:cubicBezTo>
                      <a:pt x="0" y="21600"/>
                      <a:pt x="0" y="21600"/>
                      <a:pt x="0" y="21600"/>
                    </a:cubicBezTo>
                    <a:cubicBezTo>
                      <a:pt x="0" y="21600"/>
                      <a:pt x="2400" y="21600"/>
                      <a:pt x="2400" y="19200"/>
                    </a:cubicBezTo>
                    <a:cubicBezTo>
                      <a:pt x="16800" y="14400"/>
                      <a:pt x="21600" y="7200"/>
                      <a:pt x="16800" y="0"/>
                    </a:cubicBezTo>
                    <a:cubicBezTo>
                      <a:pt x="16800" y="0"/>
                      <a:pt x="14400" y="0"/>
                      <a:pt x="1440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03" name="Shape 4702"/>
              <p:cNvSpPr/>
              <p:nvPr/>
            </p:nvSpPr>
            <p:spPr>
              <a:xfrm>
                <a:off x="15932" y="2237880"/>
                <a:ext cx="7968" cy="6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0" y="21600"/>
                    </a:cubicBezTo>
                    <a:cubicBezTo>
                      <a:pt x="21600" y="21600"/>
                      <a:pt x="21600" y="21600"/>
                      <a:pt x="21600" y="21600"/>
                    </a:cubicBezTo>
                    <a:cubicBezTo>
                      <a:pt x="21600" y="0"/>
                      <a:pt x="1080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04" name="Shape 4703"/>
              <p:cNvSpPr/>
              <p:nvPr/>
            </p:nvSpPr>
            <p:spPr>
              <a:xfrm>
                <a:off x="155335" y="2166570"/>
                <a:ext cx="19916" cy="2541"/>
              </a:xfrm>
              <a:prstGeom prst="ellipse">
                <a:avLst/>
              </a:pr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05" name="Shape 4704"/>
              <p:cNvSpPr/>
              <p:nvPr/>
            </p:nvSpPr>
            <p:spPr>
              <a:xfrm>
                <a:off x="27881" y="1838250"/>
                <a:ext cx="57671" cy="23129"/>
              </a:xfrm>
              <a:custGeom>
                <a:avLst/>
                <a:gdLst/>
                <a:ahLst/>
                <a:cxnLst>
                  <a:cxn ang="0">
                    <a:pos x="wd2" y="hd2"/>
                  </a:cxn>
                  <a:cxn ang="5400000">
                    <a:pos x="wd2" y="hd2"/>
                  </a:cxn>
                  <a:cxn ang="10800000">
                    <a:pos x="wd2" y="hd2"/>
                  </a:cxn>
                  <a:cxn ang="16200000">
                    <a:pos x="wd2" y="hd2"/>
                  </a:cxn>
                </a:cxnLst>
                <a:rect l="0" t="0" r="r" b="b"/>
                <a:pathLst>
                  <a:path w="20850" h="21600" extrusionOk="0">
                    <a:moveTo>
                      <a:pt x="16200" y="7200"/>
                    </a:moveTo>
                    <a:cubicBezTo>
                      <a:pt x="14850" y="10800"/>
                      <a:pt x="13500" y="10800"/>
                      <a:pt x="12150" y="10800"/>
                    </a:cubicBezTo>
                    <a:cubicBezTo>
                      <a:pt x="10800" y="10800"/>
                      <a:pt x="8100" y="10800"/>
                      <a:pt x="8100" y="0"/>
                    </a:cubicBezTo>
                    <a:cubicBezTo>
                      <a:pt x="8100" y="0"/>
                      <a:pt x="8100" y="0"/>
                      <a:pt x="6750" y="0"/>
                    </a:cubicBezTo>
                    <a:cubicBezTo>
                      <a:pt x="4050" y="0"/>
                      <a:pt x="0" y="7200"/>
                      <a:pt x="0" y="10800"/>
                    </a:cubicBezTo>
                    <a:cubicBezTo>
                      <a:pt x="0" y="14400"/>
                      <a:pt x="8100" y="21600"/>
                      <a:pt x="13500" y="21600"/>
                    </a:cubicBezTo>
                    <a:cubicBezTo>
                      <a:pt x="16200" y="21600"/>
                      <a:pt x="17550" y="21600"/>
                      <a:pt x="17550" y="21600"/>
                    </a:cubicBezTo>
                    <a:cubicBezTo>
                      <a:pt x="18900" y="21600"/>
                      <a:pt x="20250" y="18000"/>
                      <a:pt x="20250" y="14400"/>
                    </a:cubicBezTo>
                    <a:cubicBezTo>
                      <a:pt x="21600" y="10800"/>
                      <a:pt x="20250" y="7200"/>
                      <a:pt x="20250" y="7200"/>
                    </a:cubicBezTo>
                    <a:cubicBezTo>
                      <a:pt x="18900" y="7200"/>
                      <a:pt x="17550" y="7200"/>
                      <a:pt x="16200" y="72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06" name="Shape 4705"/>
              <p:cNvSpPr/>
              <p:nvPr/>
            </p:nvSpPr>
            <p:spPr>
              <a:xfrm>
                <a:off x="2190644" y="3295284"/>
                <a:ext cx="99576" cy="115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07" name="Shape 4706"/>
              <p:cNvSpPr/>
              <p:nvPr/>
            </p:nvSpPr>
            <p:spPr>
              <a:xfrm>
                <a:off x="2748262" y="3445613"/>
                <a:ext cx="31864" cy="154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700" y="0"/>
                      <a:pt x="2700" y="0"/>
                      <a:pt x="5400" y="5400"/>
                    </a:cubicBezTo>
                    <a:cubicBezTo>
                      <a:pt x="8100" y="10800"/>
                      <a:pt x="16200" y="16200"/>
                      <a:pt x="21600" y="21600"/>
                    </a:cubicBezTo>
                    <a:cubicBezTo>
                      <a:pt x="16200" y="16200"/>
                      <a:pt x="8100" y="10800"/>
                      <a:pt x="5400" y="5400"/>
                    </a:cubicBezTo>
                    <a:cubicBezTo>
                      <a:pt x="2700" y="0"/>
                      <a:pt x="2700"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08" name="Shape 4707"/>
              <p:cNvSpPr/>
              <p:nvPr/>
            </p:nvSpPr>
            <p:spPr>
              <a:xfrm>
                <a:off x="2788092" y="3426342"/>
                <a:ext cx="31864" cy="3083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4800" y="13500"/>
                      <a:pt x="12000" y="0"/>
                      <a:pt x="21600" y="0"/>
                    </a:cubicBezTo>
                    <a:cubicBezTo>
                      <a:pt x="12000" y="0"/>
                      <a:pt x="4800" y="13500"/>
                      <a:pt x="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09" name="Shape 4708"/>
              <p:cNvSpPr/>
              <p:nvPr/>
            </p:nvSpPr>
            <p:spPr>
              <a:xfrm>
                <a:off x="3023087" y="3598550"/>
                <a:ext cx="7968"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0800" y="21600"/>
                      <a:pt x="0" y="0"/>
                      <a:pt x="0" y="0"/>
                    </a:cubicBezTo>
                    <a:cubicBezTo>
                      <a:pt x="0" y="0"/>
                      <a:pt x="10800" y="216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10" name="Shape 4709"/>
              <p:cNvSpPr/>
              <p:nvPr/>
            </p:nvSpPr>
            <p:spPr>
              <a:xfrm>
                <a:off x="2943427" y="3526561"/>
                <a:ext cx="7968" cy="2312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4400"/>
                      <a:pt x="21600" y="3600"/>
                      <a:pt x="0" y="0"/>
                    </a:cubicBezTo>
                    <a:cubicBezTo>
                      <a:pt x="21600" y="3600"/>
                      <a:pt x="21600" y="14400"/>
                      <a:pt x="21600" y="2160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sp>
            <p:nvSpPr>
              <p:cNvPr id="211" name="Shape 4710"/>
              <p:cNvSpPr/>
              <p:nvPr/>
            </p:nvSpPr>
            <p:spPr>
              <a:xfrm>
                <a:off x="2967327" y="3580524"/>
                <a:ext cx="51779" cy="192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543" y="0"/>
                      <a:pt x="3086" y="4320"/>
                      <a:pt x="6171" y="8640"/>
                    </a:cubicBezTo>
                    <a:cubicBezTo>
                      <a:pt x="10800" y="12960"/>
                      <a:pt x="18514" y="21600"/>
                      <a:pt x="21600" y="21600"/>
                    </a:cubicBezTo>
                    <a:cubicBezTo>
                      <a:pt x="18514" y="21600"/>
                      <a:pt x="10800" y="12960"/>
                      <a:pt x="6171" y="8640"/>
                    </a:cubicBezTo>
                    <a:cubicBezTo>
                      <a:pt x="3086" y="4320"/>
                      <a:pt x="1543" y="0"/>
                      <a:pt x="0" y="0"/>
                    </a:cubicBezTo>
                    <a:close/>
                  </a:path>
                </a:pathLst>
              </a:custGeom>
              <a:grpFill/>
              <a:ln w="12700" cap="flat">
                <a:noFill/>
                <a:miter lim="400000"/>
              </a:ln>
              <a:effectLst/>
            </p:spPr>
            <p:txBody>
              <a:bodyPr wrap="square" lIns="91413" tIns="91413" rIns="91413" bIns="91413" numCol="1" anchor="t">
                <a:noAutofit/>
              </a:bodyPr>
              <a:lstStyle/>
              <a:p>
                <a:pPr defTabSz="914400">
                  <a:defRPr sz="3600">
                    <a:uFill>
                      <a:solidFill>
                        <a:srgbClr val="FFFFFF"/>
                      </a:solidFill>
                    </a:uFill>
                    <a:latin typeface="Lato Light"/>
                    <a:ea typeface="Lato Light"/>
                    <a:cs typeface="Lato Light"/>
                    <a:sym typeface="Lato Light"/>
                  </a:defRPr>
                </a:pPr>
                <a:endParaRPr sz="1400"/>
              </a:p>
            </p:txBody>
          </p:sp>
        </p:grpSp>
        <p:grpSp>
          <p:nvGrpSpPr>
            <p:cNvPr id="117" name="Group 4715"/>
            <p:cNvGrpSpPr/>
            <p:nvPr/>
          </p:nvGrpSpPr>
          <p:grpSpPr>
            <a:xfrm>
              <a:off x="4102477" y="-1"/>
              <a:ext cx="2612842" cy="1877186"/>
              <a:chOff x="0" y="0"/>
              <a:chExt cx="2612841" cy="1877184"/>
            </a:xfrm>
            <a:grpFill/>
          </p:grpSpPr>
          <p:sp>
            <p:nvSpPr>
              <p:cNvPr id="118" name="Shape 4712"/>
              <p:cNvSpPr/>
              <p:nvPr/>
            </p:nvSpPr>
            <p:spPr>
              <a:xfrm>
                <a:off x="-1" y="0"/>
                <a:ext cx="2612843" cy="1877185"/>
              </a:xfrm>
              <a:custGeom>
                <a:avLst/>
                <a:gdLst/>
                <a:ahLst/>
                <a:cxnLst>
                  <a:cxn ang="0">
                    <a:pos x="wd2" y="hd2"/>
                  </a:cxn>
                  <a:cxn ang="5400000">
                    <a:pos x="wd2" y="hd2"/>
                  </a:cxn>
                  <a:cxn ang="10800000">
                    <a:pos x="wd2" y="hd2"/>
                  </a:cxn>
                  <a:cxn ang="16200000">
                    <a:pos x="wd2" y="hd2"/>
                  </a:cxn>
                </a:cxnLst>
                <a:rect l="0" t="0" r="r" b="b"/>
                <a:pathLst>
                  <a:path w="21600" h="21600" extrusionOk="0">
                    <a:moveTo>
                      <a:pt x="17418" y="13807"/>
                    </a:moveTo>
                    <a:cubicBezTo>
                      <a:pt x="17355" y="13765"/>
                      <a:pt x="17324" y="13765"/>
                      <a:pt x="17261" y="13722"/>
                    </a:cubicBezTo>
                    <a:cubicBezTo>
                      <a:pt x="17135" y="13680"/>
                      <a:pt x="16978" y="13595"/>
                      <a:pt x="16852" y="13595"/>
                    </a:cubicBezTo>
                    <a:cubicBezTo>
                      <a:pt x="16790" y="13595"/>
                      <a:pt x="16727" y="13595"/>
                      <a:pt x="16664" y="13638"/>
                    </a:cubicBezTo>
                    <a:cubicBezTo>
                      <a:pt x="16538" y="13765"/>
                      <a:pt x="16475" y="13722"/>
                      <a:pt x="16444" y="13595"/>
                    </a:cubicBezTo>
                    <a:cubicBezTo>
                      <a:pt x="16444" y="13426"/>
                      <a:pt x="16601" y="13214"/>
                      <a:pt x="16727" y="13172"/>
                    </a:cubicBezTo>
                    <a:cubicBezTo>
                      <a:pt x="16790" y="13172"/>
                      <a:pt x="16821" y="13172"/>
                      <a:pt x="16821" y="13172"/>
                    </a:cubicBezTo>
                    <a:cubicBezTo>
                      <a:pt x="16821" y="13129"/>
                      <a:pt x="16790" y="13045"/>
                      <a:pt x="16790" y="13002"/>
                    </a:cubicBezTo>
                    <a:cubicBezTo>
                      <a:pt x="16790" y="12960"/>
                      <a:pt x="16758" y="12875"/>
                      <a:pt x="16758" y="12833"/>
                    </a:cubicBezTo>
                    <a:cubicBezTo>
                      <a:pt x="16727" y="12748"/>
                      <a:pt x="16758" y="12706"/>
                      <a:pt x="16758" y="12664"/>
                    </a:cubicBezTo>
                    <a:cubicBezTo>
                      <a:pt x="16790" y="12621"/>
                      <a:pt x="16821" y="12579"/>
                      <a:pt x="16884" y="12579"/>
                    </a:cubicBezTo>
                    <a:cubicBezTo>
                      <a:pt x="17010" y="12579"/>
                      <a:pt x="17230" y="12748"/>
                      <a:pt x="17355" y="13002"/>
                    </a:cubicBezTo>
                    <a:cubicBezTo>
                      <a:pt x="17481" y="13214"/>
                      <a:pt x="17670" y="13341"/>
                      <a:pt x="17890" y="13341"/>
                    </a:cubicBezTo>
                    <a:cubicBezTo>
                      <a:pt x="17953" y="13341"/>
                      <a:pt x="18016" y="13341"/>
                      <a:pt x="18079" y="13299"/>
                    </a:cubicBezTo>
                    <a:cubicBezTo>
                      <a:pt x="18173" y="13256"/>
                      <a:pt x="18173" y="13214"/>
                      <a:pt x="18141" y="13087"/>
                    </a:cubicBezTo>
                    <a:cubicBezTo>
                      <a:pt x="18141" y="12960"/>
                      <a:pt x="18110" y="12833"/>
                      <a:pt x="18173" y="12706"/>
                    </a:cubicBezTo>
                    <a:cubicBezTo>
                      <a:pt x="18173" y="12621"/>
                      <a:pt x="17859" y="12325"/>
                      <a:pt x="17670" y="12198"/>
                    </a:cubicBezTo>
                    <a:cubicBezTo>
                      <a:pt x="17418" y="11944"/>
                      <a:pt x="17261" y="11816"/>
                      <a:pt x="17230" y="11689"/>
                    </a:cubicBezTo>
                    <a:cubicBezTo>
                      <a:pt x="17230" y="11605"/>
                      <a:pt x="17230" y="11562"/>
                      <a:pt x="17261" y="11520"/>
                    </a:cubicBezTo>
                    <a:cubicBezTo>
                      <a:pt x="17324" y="11393"/>
                      <a:pt x="17513" y="11478"/>
                      <a:pt x="17859" y="11647"/>
                    </a:cubicBezTo>
                    <a:cubicBezTo>
                      <a:pt x="17859" y="11689"/>
                      <a:pt x="17890" y="11689"/>
                      <a:pt x="17921" y="11689"/>
                    </a:cubicBezTo>
                    <a:cubicBezTo>
                      <a:pt x="18047" y="11689"/>
                      <a:pt x="18079" y="11351"/>
                      <a:pt x="18079" y="11266"/>
                    </a:cubicBezTo>
                    <a:cubicBezTo>
                      <a:pt x="18079" y="11224"/>
                      <a:pt x="17984" y="11181"/>
                      <a:pt x="17796" y="11181"/>
                    </a:cubicBezTo>
                    <a:cubicBezTo>
                      <a:pt x="17638" y="11181"/>
                      <a:pt x="17450" y="11224"/>
                      <a:pt x="17324" y="11308"/>
                    </a:cubicBezTo>
                    <a:cubicBezTo>
                      <a:pt x="17293" y="11351"/>
                      <a:pt x="17230" y="11351"/>
                      <a:pt x="17167" y="11351"/>
                    </a:cubicBezTo>
                    <a:cubicBezTo>
                      <a:pt x="17041" y="11351"/>
                      <a:pt x="16915" y="11266"/>
                      <a:pt x="16915" y="11096"/>
                    </a:cubicBezTo>
                    <a:cubicBezTo>
                      <a:pt x="16915" y="11054"/>
                      <a:pt x="16915" y="10885"/>
                      <a:pt x="17135" y="10842"/>
                    </a:cubicBezTo>
                    <a:cubicBezTo>
                      <a:pt x="17230" y="10842"/>
                      <a:pt x="17261" y="10800"/>
                      <a:pt x="17261" y="10800"/>
                    </a:cubicBezTo>
                    <a:cubicBezTo>
                      <a:pt x="17261" y="10800"/>
                      <a:pt x="17230" y="10758"/>
                      <a:pt x="17230" y="10758"/>
                    </a:cubicBezTo>
                    <a:cubicBezTo>
                      <a:pt x="17198" y="10673"/>
                      <a:pt x="17167" y="10588"/>
                      <a:pt x="17230" y="10461"/>
                    </a:cubicBezTo>
                    <a:cubicBezTo>
                      <a:pt x="17261" y="10461"/>
                      <a:pt x="17293" y="10419"/>
                      <a:pt x="17324" y="10419"/>
                    </a:cubicBezTo>
                    <a:cubicBezTo>
                      <a:pt x="17418" y="10419"/>
                      <a:pt x="17513" y="10504"/>
                      <a:pt x="17638" y="10588"/>
                    </a:cubicBezTo>
                    <a:cubicBezTo>
                      <a:pt x="17796" y="10673"/>
                      <a:pt x="17953" y="10800"/>
                      <a:pt x="18047" y="10758"/>
                    </a:cubicBezTo>
                    <a:cubicBezTo>
                      <a:pt x="18141" y="10715"/>
                      <a:pt x="18236" y="10715"/>
                      <a:pt x="18299" y="10715"/>
                    </a:cubicBezTo>
                    <a:cubicBezTo>
                      <a:pt x="18424" y="10715"/>
                      <a:pt x="18519" y="10673"/>
                      <a:pt x="18645" y="10588"/>
                    </a:cubicBezTo>
                    <a:cubicBezTo>
                      <a:pt x="18645" y="10546"/>
                      <a:pt x="18645" y="10546"/>
                      <a:pt x="18645" y="10546"/>
                    </a:cubicBezTo>
                    <a:cubicBezTo>
                      <a:pt x="18645" y="10504"/>
                      <a:pt x="18487" y="10376"/>
                      <a:pt x="18393" y="10334"/>
                    </a:cubicBezTo>
                    <a:cubicBezTo>
                      <a:pt x="18299" y="10249"/>
                      <a:pt x="18204" y="10165"/>
                      <a:pt x="18141" y="10122"/>
                    </a:cubicBezTo>
                    <a:cubicBezTo>
                      <a:pt x="18110" y="10038"/>
                      <a:pt x="18110" y="9995"/>
                      <a:pt x="18141" y="9953"/>
                    </a:cubicBezTo>
                    <a:cubicBezTo>
                      <a:pt x="18141" y="9868"/>
                      <a:pt x="18236" y="9826"/>
                      <a:pt x="18519" y="9826"/>
                    </a:cubicBezTo>
                    <a:cubicBezTo>
                      <a:pt x="18645" y="9826"/>
                      <a:pt x="18802" y="9868"/>
                      <a:pt x="18928" y="9868"/>
                    </a:cubicBezTo>
                    <a:cubicBezTo>
                      <a:pt x="18990" y="9868"/>
                      <a:pt x="18990" y="9868"/>
                      <a:pt x="18990" y="9868"/>
                    </a:cubicBezTo>
                    <a:cubicBezTo>
                      <a:pt x="18990" y="9868"/>
                      <a:pt x="18990" y="9868"/>
                      <a:pt x="18990" y="9868"/>
                    </a:cubicBezTo>
                    <a:cubicBezTo>
                      <a:pt x="19053" y="9868"/>
                      <a:pt x="19085" y="9826"/>
                      <a:pt x="19085" y="9784"/>
                    </a:cubicBezTo>
                    <a:cubicBezTo>
                      <a:pt x="19116" y="9741"/>
                      <a:pt x="19116" y="9699"/>
                      <a:pt x="19116" y="9699"/>
                    </a:cubicBezTo>
                    <a:cubicBezTo>
                      <a:pt x="19116" y="9699"/>
                      <a:pt x="19116" y="9699"/>
                      <a:pt x="19085" y="9699"/>
                    </a:cubicBezTo>
                    <a:cubicBezTo>
                      <a:pt x="19085" y="9699"/>
                      <a:pt x="19053" y="9741"/>
                      <a:pt x="19022" y="9741"/>
                    </a:cubicBezTo>
                    <a:cubicBezTo>
                      <a:pt x="18833" y="9741"/>
                      <a:pt x="18487" y="9529"/>
                      <a:pt x="18393" y="9275"/>
                    </a:cubicBezTo>
                    <a:cubicBezTo>
                      <a:pt x="18362" y="9191"/>
                      <a:pt x="18362" y="9106"/>
                      <a:pt x="18393" y="9021"/>
                    </a:cubicBezTo>
                    <a:cubicBezTo>
                      <a:pt x="18456" y="8894"/>
                      <a:pt x="18550" y="8894"/>
                      <a:pt x="18582" y="8894"/>
                    </a:cubicBezTo>
                    <a:cubicBezTo>
                      <a:pt x="18645" y="8894"/>
                      <a:pt x="18676" y="8894"/>
                      <a:pt x="18707" y="8894"/>
                    </a:cubicBezTo>
                    <a:cubicBezTo>
                      <a:pt x="18770" y="8936"/>
                      <a:pt x="18802" y="8936"/>
                      <a:pt x="18865" y="8936"/>
                    </a:cubicBezTo>
                    <a:cubicBezTo>
                      <a:pt x="18928" y="8936"/>
                      <a:pt x="18959" y="8894"/>
                      <a:pt x="19022" y="8852"/>
                    </a:cubicBezTo>
                    <a:cubicBezTo>
                      <a:pt x="19116" y="8809"/>
                      <a:pt x="19116" y="8640"/>
                      <a:pt x="19085" y="8513"/>
                    </a:cubicBezTo>
                    <a:cubicBezTo>
                      <a:pt x="19053" y="8344"/>
                      <a:pt x="18959" y="8174"/>
                      <a:pt x="18896" y="8174"/>
                    </a:cubicBezTo>
                    <a:cubicBezTo>
                      <a:pt x="18896" y="8174"/>
                      <a:pt x="18204" y="8132"/>
                      <a:pt x="18204" y="7878"/>
                    </a:cubicBezTo>
                    <a:cubicBezTo>
                      <a:pt x="18173" y="7835"/>
                      <a:pt x="18110" y="7793"/>
                      <a:pt x="18079" y="7793"/>
                    </a:cubicBezTo>
                    <a:cubicBezTo>
                      <a:pt x="18016" y="7708"/>
                      <a:pt x="17921" y="7666"/>
                      <a:pt x="17921" y="7539"/>
                    </a:cubicBezTo>
                    <a:cubicBezTo>
                      <a:pt x="17921" y="7539"/>
                      <a:pt x="17921" y="7454"/>
                      <a:pt x="17953" y="7412"/>
                    </a:cubicBezTo>
                    <a:cubicBezTo>
                      <a:pt x="18016" y="7369"/>
                      <a:pt x="18079" y="7369"/>
                      <a:pt x="18173" y="7412"/>
                    </a:cubicBezTo>
                    <a:cubicBezTo>
                      <a:pt x="18236" y="7412"/>
                      <a:pt x="18330" y="7454"/>
                      <a:pt x="18456" y="7327"/>
                    </a:cubicBezTo>
                    <a:cubicBezTo>
                      <a:pt x="18519" y="7285"/>
                      <a:pt x="18613" y="7242"/>
                      <a:pt x="18739" y="7242"/>
                    </a:cubicBezTo>
                    <a:cubicBezTo>
                      <a:pt x="18865" y="7242"/>
                      <a:pt x="18990" y="7242"/>
                      <a:pt x="19116" y="7285"/>
                    </a:cubicBezTo>
                    <a:cubicBezTo>
                      <a:pt x="19242" y="7327"/>
                      <a:pt x="19368" y="7327"/>
                      <a:pt x="19431" y="7327"/>
                    </a:cubicBezTo>
                    <a:cubicBezTo>
                      <a:pt x="19462" y="7327"/>
                      <a:pt x="19462" y="7327"/>
                      <a:pt x="19462" y="7285"/>
                    </a:cubicBezTo>
                    <a:cubicBezTo>
                      <a:pt x="19462" y="7158"/>
                      <a:pt x="19305" y="6988"/>
                      <a:pt x="19242" y="6988"/>
                    </a:cubicBezTo>
                    <a:cubicBezTo>
                      <a:pt x="19179" y="7031"/>
                      <a:pt x="19085" y="7073"/>
                      <a:pt x="18959" y="7073"/>
                    </a:cubicBezTo>
                    <a:cubicBezTo>
                      <a:pt x="18739" y="7073"/>
                      <a:pt x="18582" y="6946"/>
                      <a:pt x="18582" y="6734"/>
                    </a:cubicBezTo>
                    <a:cubicBezTo>
                      <a:pt x="18582" y="6692"/>
                      <a:pt x="18582" y="6607"/>
                      <a:pt x="18613" y="6565"/>
                    </a:cubicBezTo>
                    <a:cubicBezTo>
                      <a:pt x="18645" y="6522"/>
                      <a:pt x="18739" y="6522"/>
                      <a:pt x="18739" y="6522"/>
                    </a:cubicBezTo>
                    <a:cubicBezTo>
                      <a:pt x="18802" y="6522"/>
                      <a:pt x="18865" y="6522"/>
                      <a:pt x="18896" y="6522"/>
                    </a:cubicBezTo>
                    <a:cubicBezTo>
                      <a:pt x="18959" y="6522"/>
                      <a:pt x="19022" y="6565"/>
                      <a:pt x="19053" y="6565"/>
                    </a:cubicBezTo>
                    <a:cubicBezTo>
                      <a:pt x="18959" y="6480"/>
                      <a:pt x="18770" y="6353"/>
                      <a:pt x="18582" y="6353"/>
                    </a:cubicBezTo>
                    <a:cubicBezTo>
                      <a:pt x="18550" y="6353"/>
                      <a:pt x="18487" y="6353"/>
                      <a:pt x="18456" y="6395"/>
                    </a:cubicBezTo>
                    <a:cubicBezTo>
                      <a:pt x="18393" y="6607"/>
                      <a:pt x="18267" y="6649"/>
                      <a:pt x="18173" y="6649"/>
                    </a:cubicBezTo>
                    <a:cubicBezTo>
                      <a:pt x="18079" y="6649"/>
                      <a:pt x="18016" y="6607"/>
                      <a:pt x="18016" y="6522"/>
                    </a:cubicBezTo>
                    <a:cubicBezTo>
                      <a:pt x="17984" y="6480"/>
                      <a:pt x="17984" y="6395"/>
                      <a:pt x="18079" y="6353"/>
                    </a:cubicBezTo>
                    <a:cubicBezTo>
                      <a:pt x="18267" y="6184"/>
                      <a:pt x="18299" y="5718"/>
                      <a:pt x="18267" y="5506"/>
                    </a:cubicBezTo>
                    <a:cubicBezTo>
                      <a:pt x="18267" y="5336"/>
                      <a:pt x="18424" y="5294"/>
                      <a:pt x="18582" y="5209"/>
                    </a:cubicBezTo>
                    <a:cubicBezTo>
                      <a:pt x="18802" y="5125"/>
                      <a:pt x="18928" y="5040"/>
                      <a:pt x="18896" y="4871"/>
                    </a:cubicBezTo>
                    <a:cubicBezTo>
                      <a:pt x="18896" y="4786"/>
                      <a:pt x="18896" y="4659"/>
                      <a:pt x="18959" y="4574"/>
                    </a:cubicBezTo>
                    <a:cubicBezTo>
                      <a:pt x="19085" y="4320"/>
                      <a:pt x="19462" y="4320"/>
                      <a:pt x="19556" y="4320"/>
                    </a:cubicBezTo>
                    <a:cubicBezTo>
                      <a:pt x="19588" y="4320"/>
                      <a:pt x="19588" y="4278"/>
                      <a:pt x="19588" y="4278"/>
                    </a:cubicBezTo>
                    <a:cubicBezTo>
                      <a:pt x="19588" y="4278"/>
                      <a:pt x="19588" y="4278"/>
                      <a:pt x="19556" y="4235"/>
                    </a:cubicBezTo>
                    <a:cubicBezTo>
                      <a:pt x="19493" y="4151"/>
                      <a:pt x="19399" y="4066"/>
                      <a:pt x="19336" y="4108"/>
                    </a:cubicBezTo>
                    <a:cubicBezTo>
                      <a:pt x="19242" y="4108"/>
                      <a:pt x="19148" y="4193"/>
                      <a:pt x="19053" y="4235"/>
                    </a:cubicBezTo>
                    <a:cubicBezTo>
                      <a:pt x="18959" y="4320"/>
                      <a:pt x="18865" y="4362"/>
                      <a:pt x="18802" y="4362"/>
                    </a:cubicBezTo>
                    <a:cubicBezTo>
                      <a:pt x="18770" y="4362"/>
                      <a:pt x="18707" y="4362"/>
                      <a:pt x="18676" y="4320"/>
                    </a:cubicBezTo>
                    <a:cubicBezTo>
                      <a:pt x="18645" y="4278"/>
                      <a:pt x="18645" y="4193"/>
                      <a:pt x="18645" y="4151"/>
                    </a:cubicBezTo>
                    <a:cubicBezTo>
                      <a:pt x="18707" y="3939"/>
                      <a:pt x="19053" y="3769"/>
                      <a:pt x="19210" y="3769"/>
                    </a:cubicBezTo>
                    <a:cubicBezTo>
                      <a:pt x="19431" y="3769"/>
                      <a:pt x="19871" y="3769"/>
                      <a:pt x="20059" y="3642"/>
                    </a:cubicBezTo>
                    <a:cubicBezTo>
                      <a:pt x="19997" y="3600"/>
                      <a:pt x="19839" y="3558"/>
                      <a:pt x="19619" y="3558"/>
                    </a:cubicBezTo>
                    <a:cubicBezTo>
                      <a:pt x="19556" y="3558"/>
                      <a:pt x="19525" y="3558"/>
                      <a:pt x="19462" y="3558"/>
                    </a:cubicBezTo>
                    <a:cubicBezTo>
                      <a:pt x="19210" y="3600"/>
                      <a:pt x="19148" y="3515"/>
                      <a:pt x="19148" y="3431"/>
                    </a:cubicBezTo>
                    <a:cubicBezTo>
                      <a:pt x="19148" y="3304"/>
                      <a:pt x="19305" y="3261"/>
                      <a:pt x="19619" y="3261"/>
                    </a:cubicBezTo>
                    <a:cubicBezTo>
                      <a:pt x="19902" y="3219"/>
                      <a:pt x="19997" y="3176"/>
                      <a:pt x="20091" y="3134"/>
                    </a:cubicBezTo>
                    <a:cubicBezTo>
                      <a:pt x="20154" y="3092"/>
                      <a:pt x="20217" y="3049"/>
                      <a:pt x="20405" y="3049"/>
                    </a:cubicBezTo>
                    <a:cubicBezTo>
                      <a:pt x="20562" y="3007"/>
                      <a:pt x="20594" y="2965"/>
                      <a:pt x="20657" y="2880"/>
                    </a:cubicBezTo>
                    <a:cubicBezTo>
                      <a:pt x="20688" y="2838"/>
                      <a:pt x="20720" y="2753"/>
                      <a:pt x="20845" y="2753"/>
                    </a:cubicBezTo>
                    <a:cubicBezTo>
                      <a:pt x="21066" y="2753"/>
                      <a:pt x="21506" y="2499"/>
                      <a:pt x="21600" y="2372"/>
                    </a:cubicBezTo>
                    <a:cubicBezTo>
                      <a:pt x="21474" y="2245"/>
                      <a:pt x="20814" y="1991"/>
                      <a:pt x="20437" y="1991"/>
                    </a:cubicBezTo>
                    <a:cubicBezTo>
                      <a:pt x="19997" y="1991"/>
                      <a:pt x="19808" y="2075"/>
                      <a:pt x="19776" y="2329"/>
                    </a:cubicBezTo>
                    <a:cubicBezTo>
                      <a:pt x="19776" y="2414"/>
                      <a:pt x="19745" y="2584"/>
                      <a:pt x="19588" y="2584"/>
                    </a:cubicBezTo>
                    <a:cubicBezTo>
                      <a:pt x="19525" y="2584"/>
                      <a:pt x="19431" y="2541"/>
                      <a:pt x="19336" y="2499"/>
                    </a:cubicBezTo>
                    <a:cubicBezTo>
                      <a:pt x="19210" y="2456"/>
                      <a:pt x="19085" y="2456"/>
                      <a:pt x="19022" y="2456"/>
                    </a:cubicBezTo>
                    <a:cubicBezTo>
                      <a:pt x="18990" y="2499"/>
                      <a:pt x="18959" y="2499"/>
                      <a:pt x="18928" y="2499"/>
                    </a:cubicBezTo>
                    <a:cubicBezTo>
                      <a:pt x="18833" y="2499"/>
                      <a:pt x="18802" y="2414"/>
                      <a:pt x="18770" y="2372"/>
                    </a:cubicBezTo>
                    <a:cubicBezTo>
                      <a:pt x="18770" y="2329"/>
                      <a:pt x="18770" y="2287"/>
                      <a:pt x="18770" y="2287"/>
                    </a:cubicBezTo>
                    <a:cubicBezTo>
                      <a:pt x="18739" y="2287"/>
                      <a:pt x="18739" y="2287"/>
                      <a:pt x="18707" y="2329"/>
                    </a:cubicBezTo>
                    <a:cubicBezTo>
                      <a:pt x="18613" y="2372"/>
                      <a:pt x="18519" y="2456"/>
                      <a:pt x="18424" y="2584"/>
                    </a:cubicBezTo>
                    <a:cubicBezTo>
                      <a:pt x="18299" y="2711"/>
                      <a:pt x="18173" y="2838"/>
                      <a:pt x="18016" y="2922"/>
                    </a:cubicBezTo>
                    <a:cubicBezTo>
                      <a:pt x="17890" y="3007"/>
                      <a:pt x="17796" y="3134"/>
                      <a:pt x="17701" y="3219"/>
                    </a:cubicBezTo>
                    <a:cubicBezTo>
                      <a:pt x="17576" y="3346"/>
                      <a:pt x="17481" y="3431"/>
                      <a:pt x="17387" y="3473"/>
                    </a:cubicBezTo>
                    <a:cubicBezTo>
                      <a:pt x="17387" y="3473"/>
                      <a:pt x="17387" y="3473"/>
                      <a:pt x="17387" y="3473"/>
                    </a:cubicBezTo>
                    <a:cubicBezTo>
                      <a:pt x="17355" y="3473"/>
                      <a:pt x="17324" y="3431"/>
                      <a:pt x="17293" y="3388"/>
                    </a:cubicBezTo>
                    <a:cubicBezTo>
                      <a:pt x="17293" y="3346"/>
                      <a:pt x="17261" y="3261"/>
                      <a:pt x="17921" y="2329"/>
                    </a:cubicBezTo>
                    <a:cubicBezTo>
                      <a:pt x="18016" y="2202"/>
                      <a:pt x="18079" y="2075"/>
                      <a:pt x="18016" y="1948"/>
                    </a:cubicBezTo>
                    <a:cubicBezTo>
                      <a:pt x="17984" y="1821"/>
                      <a:pt x="17890" y="1779"/>
                      <a:pt x="17764" y="1779"/>
                    </a:cubicBezTo>
                    <a:cubicBezTo>
                      <a:pt x="17607" y="1821"/>
                      <a:pt x="17544" y="1906"/>
                      <a:pt x="17513" y="1991"/>
                    </a:cubicBezTo>
                    <a:cubicBezTo>
                      <a:pt x="17450" y="2075"/>
                      <a:pt x="17418" y="2118"/>
                      <a:pt x="17324" y="2160"/>
                    </a:cubicBezTo>
                    <a:cubicBezTo>
                      <a:pt x="17261" y="2202"/>
                      <a:pt x="17135" y="2245"/>
                      <a:pt x="16978" y="2329"/>
                    </a:cubicBezTo>
                    <a:cubicBezTo>
                      <a:pt x="16695" y="2499"/>
                      <a:pt x="16381" y="2668"/>
                      <a:pt x="16224" y="2668"/>
                    </a:cubicBezTo>
                    <a:cubicBezTo>
                      <a:pt x="16161" y="2668"/>
                      <a:pt x="16129" y="2626"/>
                      <a:pt x="16098" y="2584"/>
                    </a:cubicBezTo>
                    <a:cubicBezTo>
                      <a:pt x="16066" y="2414"/>
                      <a:pt x="16255" y="2287"/>
                      <a:pt x="16569" y="2118"/>
                    </a:cubicBezTo>
                    <a:cubicBezTo>
                      <a:pt x="16632" y="2075"/>
                      <a:pt x="16727" y="2033"/>
                      <a:pt x="16790" y="1948"/>
                    </a:cubicBezTo>
                    <a:cubicBezTo>
                      <a:pt x="16695" y="1948"/>
                      <a:pt x="16507" y="1906"/>
                      <a:pt x="16192" y="1906"/>
                    </a:cubicBezTo>
                    <a:cubicBezTo>
                      <a:pt x="15909" y="1906"/>
                      <a:pt x="15658" y="1948"/>
                      <a:pt x="15469" y="1991"/>
                    </a:cubicBezTo>
                    <a:cubicBezTo>
                      <a:pt x="15312" y="1991"/>
                      <a:pt x="15123" y="2075"/>
                      <a:pt x="14934" y="2118"/>
                    </a:cubicBezTo>
                    <a:cubicBezTo>
                      <a:pt x="14683" y="2202"/>
                      <a:pt x="14463" y="2287"/>
                      <a:pt x="14337" y="2287"/>
                    </a:cubicBezTo>
                    <a:cubicBezTo>
                      <a:pt x="14211" y="2287"/>
                      <a:pt x="14180" y="2202"/>
                      <a:pt x="14180" y="2160"/>
                    </a:cubicBezTo>
                    <a:cubicBezTo>
                      <a:pt x="14148" y="1821"/>
                      <a:pt x="15595" y="1567"/>
                      <a:pt x="15595" y="1567"/>
                    </a:cubicBezTo>
                    <a:cubicBezTo>
                      <a:pt x="15783" y="1567"/>
                      <a:pt x="16003" y="1567"/>
                      <a:pt x="16255" y="1567"/>
                    </a:cubicBezTo>
                    <a:cubicBezTo>
                      <a:pt x="16632" y="1567"/>
                      <a:pt x="17041" y="1567"/>
                      <a:pt x="17261" y="1440"/>
                    </a:cubicBezTo>
                    <a:cubicBezTo>
                      <a:pt x="17418" y="1313"/>
                      <a:pt x="17638" y="1271"/>
                      <a:pt x="17827" y="1228"/>
                    </a:cubicBezTo>
                    <a:cubicBezTo>
                      <a:pt x="17984" y="1186"/>
                      <a:pt x="18141" y="1144"/>
                      <a:pt x="18204" y="1101"/>
                    </a:cubicBezTo>
                    <a:cubicBezTo>
                      <a:pt x="18141" y="1016"/>
                      <a:pt x="17859" y="889"/>
                      <a:pt x="17638" y="889"/>
                    </a:cubicBezTo>
                    <a:cubicBezTo>
                      <a:pt x="17607" y="889"/>
                      <a:pt x="17607" y="889"/>
                      <a:pt x="17607" y="889"/>
                    </a:cubicBezTo>
                    <a:cubicBezTo>
                      <a:pt x="17576" y="889"/>
                      <a:pt x="17544" y="889"/>
                      <a:pt x="17513" y="889"/>
                    </a:cubicBezTo>
                    <a:cubicBezTo>
                      <a:pt x="17293" y="889"/>
                      <a:pt x="17135" y="847"/>
                      <a:pt x="17072" y="720"/>
                    </a:cubicBezTo>
                    <a:cubicBezTo>
                      <a:pt x="17072" y="678"/>
                      <a:pt x="17041" y="635"/>
                      <a:pt x="17041" y="593"/>
                    </a:cubicBezTo>
                    <a:cubicBezTo>
                      <a:pt x="17041" y="551"/>
                      <a:pt x="16915" y="508"/>
                      <a:pt x="16852" y="466"/>
                    </a:cubicBezTo>
                    <a:cubicBezTo>
                      <a:pt x="16758" y="424"/>
                      <a:pt x="16664" y="381"/>
                      <a:pt x="16632" y="296"/>
                    </a:cubicBezTo>
                    <a:cubicBezTo>
                      <a:pt x="16601" y="254"/>
                      <a:pt x="16381" y="254"/>
                      <a:pt x="16255" y="254"/>
                    </a:cubicBezTo>
                    <a:cubicBezTo>
                      <a:pt x="15941" y="254"/>
                      <a:pt x="15752" y="212"/>
                      <a:pt x="15658" y="169"/>
                    </a:cubicBezTo>
                    <a:cubicBezTo>
                      <a:pt x="15532" y="42"/>
                      <a:pt x="15217" y="0"/>
                      <a:pt x="14872" y="0"/>
                    </a:cubicBezTo>
                    <a:cubicBezTo>
                      <a:pt x="14777" y="0"/>
                      <a:pt x="14683" y="0"/>
                      <a:pt x="14620" y="0"/>
                    </a:cubicBezTo>
                    <a:cubicBezTo>
                      <a:pt x="14400" y="0"/>
                      <a:pt x="14023" y="42"/>
                      <a:pt x="13708" y="42"/>
                    </a:cubicBezTo>
                    <a:cubicBezTo>
                      <a:pt x="13457" y="42"/>
                      <a:pt x="13237" y="42"/>
                      <a:pt x="13142" y="42"/>
                    </a:cubicBezTo>
                    <a:cubicBezTo>
                      <a:pt x="13048" y="85"/>
                      <a:pt x="12985" y="85"/>
                      <a:pt x="12922" y="127"/>
                    </a:cubicBezTo>
                    <a:cubicBezTo>
                      <a:pt x="12828" y="127"/>
                      <a:pt x="12734" y="169"/>
                      <a:pt x="12639" y="169"/>
                    </a:cubicBezTo>
                    <a:cubicBezTo>
                      <a:pt x="12608" y="169"/>
                      <a:pt x="12608" y="169"/>
                      <a:pt x="12576" y="169"/>
                    </a:cubicBezTo>
                    <a:cubicBezTo>
                      <a:pt x="12451" y="169"/>
                      <a:pt x="12325" y="212"/>
                      <a:pt x="12325" y="254"/>
                    </a:cubicBezTo>
                    <a:cubicBezTo>
                      <a:pt x="12419" y="381"/>
                      <a:pt x="12388" y="466"/>
                      <a:pt x="12388" y="508"/>
                    </a:cubicBezTo>
                    <a:cubicBezTo>
                      <a:pt x="12356" y="635"/>
                      <a:pt x="12231" y="678"/>
                      <a:pt x="12136" y="678"/>
                    </a:cubicBezTo>
                    <a:cubicBezTo>
                      <a:pt x="12073" y="678"/>
                      <a:pt x="12010" y="678"/>
                      <a:pt x="12010" y="593"/>
                    </a:cubicBezTo>
                    <a:cubicBezTo>
                      <a:pt x="11979" y="593"/>
                      <a:pt x="11979" y="508"/>
                      <a:pt x="11979" y="466"/>
                    </a:cubicBezTo>
                    <a:cubicBezTo>
                      <a:pt x="11979" y="466"/>
                      <a:pt x="11979" y="466"/>
                      <a:pt x="11979" y="466"/>
                    </a:cubicBezTo>
                    <a:cubicBezTo>
                      <a:pt x="11948" y="381"/>
                      <a:pt x="11822" y="339"/>
                      <a:pt x="11696" y="339"/>
                    </a:cubicBezTo>
                    <a:cubicBezTo>
                      <a:pt x="11633" y="339"/>
                      <a:pt x="11570" y="381"/>
                      <a:pt x="11539" y="381"/>
                    </a:cubicBezTo>
                    <a:cubicBezTo>
                      <a:pt x="11476" y="466"/>
                      <a:pt x="11413" y="466"/>
                      <a:pt x="11319" y="466"/>
                    </a:cubicBezTo>
                    <a:cubicBezTo>
                      <a:pt x="11224" y="466"/>
                      <a:pt x="11099" y="424"/>
                      <a:pt x="10973" y="424"/>
                    </a:cubicBezTo>
                    <a:cubicBezTo>
                      <a:pt x="10847" y="381"/>
                      <a:pt x="10753" y="381"/>
                      <a:pt x="10659" y="381"/>
                    </a:cubicBezTo>
                    <a:cubicBezTo>
                      <a:pt x="10596" y="381"/>
                      <a:pt x="10564" y="381"/>
                      <a:pt x="10564" y="381"/>
                    </a:cubicBezTo>
                    <a:cubicBezTo>
                      <a:pt x="10501" y="551"/>
                      <a:pt x="10187" y="551"/>
                      <a:pt x="9747" y="551"/>
                    </a:cubicBezTo>
                    <a:cubicBezTo>
                      <a:pt x="9621" y="593"/>
                      <a:pt x="9495" y="593"/>
                      <a:pt x="9432" y="593"/>
                    </a:cubicBezTo>
                    <a:cubicBezTo>
                      <a:pt x="9464" y="593"/>
                      <a:pt x="9495" y="635"/>
                      <a:pt x="9495" y="635"/>
                    </a:cubicBezTo>
                    <a:cubicBezTo>
                      <a:pt x="9652" y="762"/>
                      <a:pt x="9778" y="847"/>
                      <a:pt x="9778" y="974"/>
                    </a:cubicBezTo>
                    <a:cubicBezTo>
                      <a:pt x="9747" y="1101"/>
                      <a:pt x="9621" y="1101"/>
                      <a:pt x="9401" y="1101"/>
                    </a:cubicBezTo>
                    <a:cubicBezTo>
                      <a:pt x="9338" y="1144"/>
                      <a:pt x="9181" y="1144"/>
                      <a:pt x="9118" y="1144"/>
                    </a:cubicBezTo>
                    <a:cubicBezTo>
                      <a:pt x="9212" y="1271"/>
                      <a:pt x="9338" y="1355"/>
                      <a:pt x="9527" y="1482"/>
                    </a:cubicBezTo>
                    <a:cubicBezTo>
                      <a:pt x="9715" y="1609"/>
                      <a:pt x="9904" y="1736"/>
                      <a:pt x="10030" y="1906"/>
                    </a:cubicBezTo>
                    <a:cubicBezTo>
                      <a:pt x="10093" y="1991"/>
                      <a:pt x="10124" y="2075"/>
                      <a:pt x="10093" y="2160"/>
                    </a:cubicBezTo>
                    <a:cubicBezTo>
                      <a:pt x="10093" y="2202"/>
                      <a:pt x="10061" y="2245"/>
                      <a:pt x="9998" y="2245"/>
                    </a:cubicBezTo>
                    <a:cubicBezTo>
                      <a:pt x="9904" y="2245"/>
                      <a:pt x="9652" y="2075"/>
                      <a:pt x="9495" y="1948"/>
                    </a:cubicBezTo>
                    <a:cubicBezTo>
                      <a:pt x="9369" y="1821"/>
                      <a:pt x="9212" y="1779"/>
                      <a:pt x="9086" y="1736"/>
                    </a:cubicBezTo>
                    <a:cubicBezTo>
                      <a:pt x="8929" y="1694"/>
                      <a:pt x="8772" y="1652"/>
                      <a:pt x="8678" y="1525"/>
                    </a:cubicBezTo>
                    <a:cubicBezTo>
                      <a:pt x="8583" y="1355"/>
                      <a:pt x="8206" y="1228"/>
                      <a:pt x="7955" y="1228"/>
                    </a:cubicBezTo>
                    <a:cubicBezTo>
                      <a:pt x="7860" y="1228"/>
                      <a:pt x="7829" y="1228"/>
                      <a:pt x="7829" y="1271"/>
                    </a:cubicBezTo>
                    <a:cubicBezTo>
                      <a:pt x="7797" y="1313"/>
                      <a:pt x="7955" y="1440"/>
                      <a:pt x="8017" y="1482"/>
                    </a:cubicBezTo>
                    <a:cubicBezTo>
                      <a:pt x="8175" y="1609"/>
                      <a:pt x="8269" y="1736"/>
                      <a:pt x="8269" y="1864"/>
                    </a:cubicBezTo>
                    <a:cubicBezTo>
                      <a:pt x="8269" y="1906"/>
                      <a:pt x="8269" y="1991"/>
                      <a:pt x="8112" y="1991"/>
                    </a:cubicBezTo>
                    <a:cubicBezTo>
                      <a:pt x="8049" y="1991"/>
                      <a:pt x="7986" y="1991"/>
                      <a:pt x="7923" y="1991"/>
                    </a:cubicBezTo>
                    <a:cubicBezTo>
                      <a:pt x="7860" y="1948"/>
                      <a:pt x="7797" y="1948"/>
                      <a:pt x="7766" y="1948"/>
                    </a:cubicBezTo>
                    <a:cubicBezTo>
                      <a:pt x="7766" y="1948"/>
                      <a:pt x="7734" y="1948"/>
                      <a:pt x="7734" y="1948"/>
                    </a:cubicBezTo>
                    <a:cubicBezTo>
                      <a:pt x="7734" y="1948"/>
                      <a:pt x="7734" y="1948"/>
                      <a:pt x="7703" y="1948"/>
                    </a:cubicBezTo>
                    <a:cubicBezTo>
                      <a:pt x="7640" y="1948"/>
                      <a:pt x="7577" y="1906"/>
                      <a:pt x="7452" y="1779"/>
                    </a:cubicBezTo>
                    <a:cubicBezTo>
                      <a:pt x="7326" y="1652"/>
                      <a:pt x="7169" y="1482"/>
                      <a:pt x="7074" y="1482"/>
                    </a:cubicBezTo>
                    <a:cubicBezTo>
                      <a:pt x="7043" y="1482"/>
                      <a:pt x="7011" y="1482"/>
                      <a:pt x="7011" y="1482"/>
                    </a:cubicBezTo>
                    <a:cubicBezTo>
                      <a:pt x="7011" y="1482"/>
                      <a:pt x="7043" y="1567"/>
                      <a:pt x="7043" y="1652"/>
                    </a:cubicBezTo>
                    <a:cubicBezTo>
                      <a:pt x="7074" y="1736"/>
                      <a:pt x="7106" y="1864"/>
                      <a:pt x="7106" y="1991"/>
                    </a:cubicBezTo>
                    <a:cubicBezTo>
                      <a:pt x="7106" y="2287"/>
                      <a:pt x="6886" y="2499"/>
                      <a:pt x="6760" y="2499"/>
                    </a:cubicBezTo>
                    <a:cubicBezTo>
                      <a:pt x="6728" y="2499"/>
                      <a:pt x="6697" y="2499"/>
                      <a:pt x="6666" y="2456"/>
                    </a:cubicBezTo>
                    <a:cubicBezTo>
                      <a:pt x="6634" y="2414"/>
                      <a:pt x="6666" y="2329"/>
                      <a:pt x="6697" y="2287"/>
                    </a:cubicBezTo>
                    <a:cubicBezTo>
                      <a:pt x="6728" y="2160"/>
                      <a:pt x="6728" y="1948"/>
                      <a:pt x="6697" y="1736"/>
                    </a:cubicBezTo>
                    <a:cubicBezTo>
                      <a:pt x="6666" y="1567"/>
                      <a:pt x="6603" y="1482"/>
                      <a:pt x="6540" y="1440"/>
                    </a:cubicBezTo>
                    <a:cubicBezTo>
                      <a:pt x="6445" y="1398"/>
                      <a:pt x="6194" y="1440"/>
                      <a:pt x="5974" y="1525"/>
                    </a:cubicBezTo>
                    <a:cubicBezTo>
                      <a:pt x="5817" y="1609"/>
                      <a:pt x="5628" y="1652"/>
                      <a:pt x="5502" y="1652"/>
                    </a:cubicBezTo>
                    <a:cubicBezTo>
                      <a:pt x="5471" y="1652"/>
                      <a:pt x="5471" y="1652"/>
                      <a:pt x="5471" y="1652"/>
                    </a:cubicBezTo>
                    <a:cubicBezTo>
                      <a:pt x="5471" y="1652"/>
                      <a:pt x="5439" y="1652"/>
                      <a:pt x="5439" y="1652"/>
                    </a:cubicBezTo>
                    <a:cubicBezTo>
                      <a:pt x="5219" y="1652"/>
                      <a:pt x="5062" y="1736"/>
                      <a:pt x="5031" y="1779"/>
                    </a:cubicBezTo>
                    <a:cubicBezTo>
                      <a:pt x="5031" y="1779"/>
                      <a:pt x="5031" y="1779"/>
                      <a:pt x="5062" y="1821"/>
                    </a:cubicBezTo>
                    <a:cubicBezTo>
                      <a:pt x="5188" y="1906"/>
                      <a:pt x="5219" y="1991"/>
                      <a:pt x="5219" y="2075"/>
                    </a:cubicBezTo>
                    <a:cubicBezTo>
                      <a:pt x="5188" y="2160"/>
                      <a:pt x="5125" y="2202"/>
                      <a:pt x="5062" y="2202"/>
                    </a:cubicBezTo>
                    <a:cubicBezTo>
                      <a:pt x="4968" y="2202"/>
                      <a:pt x="4873" y="2118"/>
                      <a:pt x="4779" y="2075"/>
                    </a:cubicBezTo>
                    <a:cubicBezTo>
                      <a:pt x="4716" y="1991"/>
                      <a:pt x="4622" y="1991"/>
                      <a:pt x="4496" y="1991"/>
                    </a:cubicBezTo>
                    <a:cubicBezTo>
                      <a:pt x="4339" y="1991"/>
                      <a:pt x="4150" y="2033"/>
                      <a:pt x="4087" y="2075"/>
                    </a:cubicBezTo>
                    <a:cubicBezTo>
                      <a:pt x="4150" y="2160"/>
                      <a:pt x="4213" y="2329"/>
                      <a:pt x="4213" y="2499"/>
                    </a:cubicBezTo>
                    <a:cubicBezTo>
                      <a:pt x="4245" y="2668"/>
                      <a:pt x="4213" y="2795"/>
                      <a:pt x="4182" y="2880"/>
                    </a:cubicBezTo>
                    <a:cubicBezTo>
                      <a:pt x="4150" y="2922"/>
                      <a:pt x="4119" y="2965"/>
                      <a:pt x="4056" y="2965"/>
                    </a:cubicBezTo>
                    <a:cubicBezTo>
                      <a:pt x="3962" y="2965"/>
                      <a:pt x="3899" y="2922"/>
                      <a:pt x="3804" y="2880"/>
                    </a:cubicBezTo>
                    <a:cubicBezTo>
                      <a:pt x="3679" y="2838"/>
                      <a:pt x="3553" y="2795"/>
                      <a:pt x="3459" y="2795"/>
                    </a:cubicBezTo>
                    <a:cubicBezTo>
                      <a:pt x="3144" y="2838"/>
                      <a:pt x="1918" y="3642"/>
                      <a:pt x="1886" y="3854"/>
                    </a:cubicBezTo>
                    <a:cubicBezTo>
                      <a:pt x="1918" y="3939"/>
                      <a:pt x="2138" y="3939"/>
                      <a:pt x="2201" y="3939"/>
                    </a:cubicBezTo>
                    <a:cubicBezTo>
                      <a:pt x="2232" y="3939"/>
                      <a:pt x="2264" y="3939"/>
                      <a:pt x="2295" y="3939"/>
                    </a:cubicBezTo>
                    <a:cubicBezTo>
                      <a:pt x="2327" y="3939"/>
                      <a:pt x="2358" y="3939"/>
                      <a:pt x="2390" y="3939"/>
                    </a:cubicBezTo>
                    <a:cubicBezTo>
                      <a:pt x="2547" y="3939"/>
                      <a:pt x="2672" y="3939"/>
                      <a:pt x="2735" y="3981"/>
                    </a:cubicBezTo>
                    <a:cubicBezTo>
                      <a:pt x="2798" y="4024"/>
                      <a:pt x="2830" y="4108"/>
                      <a:pt x="2830" y="4193"/>
                    </a:cubicBezTo>
                    <a:cubicBezTo>
                      <a:pt x="2830" y="4447"/>
                      <a:pt x="2641" y="4828"/>
                      <a:pt x="2452" y="4998"/>
                    </a:cubicBezTo>
                    <a:cubicBezTo>
                      <a:pt x="2327" y="5125"/>
                      <a:pt x="2075" y="5125"/>
                      <a:pt x="1824" y="5125"/>
                    </a:cubicBezTo>
                    <a:cubicBezTo>
                      <a:pt x="1666" y="5125"/>
                      <a:pt x="1383" y="5167"/>
                      <a:pt x="1352" y="5209"/>
                    </a:cubicBezTo>
                    <a:cubicBezTo>
                      <a:pt x="1352" y="5379"/>
                      <a:pt x="1132" y="5464"/>
                      <a:pt x="755" y="5548"/>
                    </a:cubicBezTo>
                    <a:cubicBezTo>
                      <a:pt x="472" y="5633"/>
                      <a:pt x="0" y="5760"/>
                      <a:pt x="0" y="5929"/>
                    </a:cubicBezTo>
                    <a:cubicBezTo>
                      <a:pt x="0" y="5972"/>
                      <a:pt x="31" y="6141"/>
                      <a:pt x="157" y="6184"/>
                    </a:cubicBezTo>
                    <a:cubicBezTo>
                      <a:pt x="220" y="6184"/>
                      <a:pt x="283" y="6184"/>
                      <a:pt x="346" y="6184"/>
                    </a:cubicBezTo>
                    <a:cubicBezTo>
                      <a:pt x="472" y="6226"/>
                      <a:pt x="660" y="6226"/>
                      <a:pt x="786" y="6438"/>
                    </a:cubicBezTo>
                    <a:cubicBezTo>
                      <a:pt x="880" y="6565"/>
                      <a:pt x="1038" y="6607"/>
                      <a:pt x="1258" y="6607"/>
                    </a:cubicBezTo>
                    <a:cubicBezTo>
                      <a:pt x="1383" y="6607"/>
                      <a:pt x="1541" y="6565"/>
                      <a:pt x="1698" y="6522"/>
                    </a:cubicBezTo>
                    <a:cubicBezTo>
                      <a:pt x="1918" y="6395"/>
                      <a:pt x="2138" y="6438"/>
                      <a:pt x="2264" y="6607"/>
                    </a:cubicBezTo>
                    <a:cubicBezTo>
                      <a:pt x="2295" y="6692"/>
                      <a:pt x="2327" y="6776"/>
                      <a:pt x="2327" y="6861"/>
                    </a:cubicBezTo>
                    <a:cubicBezTo>
                      <a:pt x="2327" y="6988"/>
                      <a:pt x="2264" y="7073"/>
                      <a:pt x="2107" y="7073"/>
                    </a:cubicBezTo>
                    <a:cubicBezTo>
                      <a:pt x="2044" y="7073"/>
                      <a:pt x="1949" y="7031"/>
                      <a:pt x="1824" y="7031"/>
                    </a:cubicBezTo>
                    <a:cubicBezTo>
                      <a:pt x="1729" y="6988"/>
                      <a:pt x="1603" y="6988"/>
                      <a:pt x="1509" y="6988"/>
                    </a:cubicBezTo>
                    <a:cubicBezTo>
                      <a:pt x="1446" y="6988"/>
                      <a:pt x="1383" y="6988"/>
                      <a:pt x="1352" y="7031"/>
                    </a:cubicBezTo>
                    <a:cubicBezTo>
                      <a:pt x="1226" y="7115"/>
                      <a:pt x="1006" y="7158"/>
                      <a:pt x="817" y="7158"/>
                    </a:cubicBezTo>
                    <a:cubicBezTo>
                      <a:pt x="692" y="7158"/>
                      <a:pt x="566" y="7158"/>
                      <a:pt x="503" y="7200"/>
                    </a:cubicBezTo>
                    <a:cubicBezTo>
                      <a:pt x="534" y="7242"/>
                      <a:pt x="692" y="7285"/>
                      <a:pt x="817" y="7285"/>
                    </a:cubicBezTo>
                    <a:cubicBezTo>
                      <a:pt x="912" y="7285"/>
                      <a:pt x="1006" y="7285"/>
                      <a:pt x="1100" y="7327"/>
                    </a:cubicBezTo>
                    <a:cubicBezTo>
                      <a:pt x="1163" y="7327"/>
                      <a:pt x="1226" y="7369"/>
                      <a:pt x="1258" y="7454"/>
                    </a:cubicBezTo>
                    <a:cubicBezTo>
                      <a:pt x="1289" y="7539"/>
                      <a:pt x="1258" y="7624"/>
                      <a:pt x="1195" y="7708"/>
                    </a:cubicBezTo>
                    <a:cubicBezTo>
                      <a:pt x="1195" y="7708"/>
                      <a:pt x="1163" y="7751"/>
                      <a:pt x="1163" y="7793"/>
                    </a:cubicBezTo>
                    <a:cubicBezTo>
                      <a:pt x="1163" y="7835"/>
                      <a:pt x="1163" y="7835"/>
                      <a:pt x="1258" y="7878"/>
                    </a:cubicBezTo>
                    <a:cubicBezTo>
                      <a:pt x="1352" y="7920"/>
                      <a:pt x="1446" y="7962"/>
                      <a:pt x="1541" y="8005"/>
                    </a:cubicBezTo>
                    <a:cubicBezTo>
                      <a:pt x="1698" y="8132"/>
                      <a:pt x="1918" y="8216"/>
                      <a:pt x="2012" y="8216"/>
                    </a:cubicBezTo>
                    <a:cubicBezTo>
                      <a:pt x="1981" y="8132"/>
                      <a:pt x="1981" y="8089"/>
                      <a:pt x="2012" y="8047"/>
                    </a:cubicBezTo>
                    <a:cubicBezTo>
                      <a:pt x="2012" y="7962"/>
                      <a:pt x="2107" y="7962"/>
                      <a:pt x="2201" y="7962"/>
                    </a:cubicBezTo>
                    <a:cubicBezTo>
                      <a:pt x="2264" y="7962"/>
                      <a:pt x="2421" y="7962"/>
                      <a:pt x="2484" y="8089"/>
                    </a:cubicBezTo>
                    <a:cubicBezTo>
                      <a:pt x="2515" y="8089"/>
                      <a:pt x="2547" y="8047"/>
                      <a:pt x="2610" y="8005"/>
                    </a:cubicBezTo>
                    <a:cubicBezTo>
                      <a:pt x="2704" y="7962"/>
                      <a:pt x="2830" y="7878"/>
                      <a:pt x="2924" y="7920"/>
                    </a:cubicBezTo>
                    <a:cubicBezTo>
                      <a:pt x="2987" y="7962"/>
                      <a:pt x="3050" y="7920"/>
                      <a:pt x="3113" y="7878"/>
                    </a:cubicBezTo>
                    <a:cubicBezTo>
                      <a:pt x="3144" y="7835"/>
                      <a:pt x="3207" y="7793"/>
                      <a:pt x="3270" y="7793"/>
                    </a:cubicBezTo>
                    <a:cubicBezTo>
                      <a:pt x="3301" y="7793"/>
                      <a:pt x="3333" y="7793"/>
                      <a:pt x="3396" y="7835"/>
                    </a:cubicBezTo>
                    <a:cubicBezTo>
                      <a:pt x="3459" y="7878"/>
                      <a:pt x="3647" y="7962"/>
                      <a:pt x="3867" y="8005"/>
                    </a:cubicBezTo>
                    <a:cubicBezTo>
                      <a:pt x="4119" y="8047"/>
                      <a:pt x="4370" y="8132"/>
                      <a:pt x="4528" y="8216"/>
                    </a:cubicBezTo>
                    <a:cubicBezTo>
                      <a:pt x="4590" y="8301"/>
                      <a:pt x="4685" y="8344"/>
                      <a:pt x="4748" y="8386"/>
                    </a:cubicBezTo>
                    <a:cubicBezTo>
                      <a:pt x="4936" y="8471"/>
                      <a:pt x="5156" y="8555"/>
                      <a:pt x="5125" y="8809"/>
                    </a:cubicBezTo>
                    <a:cubicBezTo>
                      <a:pt x="5093" y="8979"/>
                      <a:pt x="5251" y="9148"/>
                      <a:pt x="5565" y="9360"/>
                    </a:cubicBezTo>
                    <a:cubicBezTo>
                      <a:pt x="5942" y="9572"/>
                      <a:pt x="5942" y="10080"/>
                      <a:pt x="5942" y="10207"/>
                    </a:cubicBezTo>
                    <a:cubicBezTo>
                      <a:pt x="5942" y="10292"/>
                      <a:pt x="6005" y="10419"/>
                      <a:pt x="6068" y="10504"/>
                    </a:cubicBezTo>
                    <a:cubicBezTo>
                      <a:pt x="6131" y="10588"/>
                      <a:pt x="6225" y="10673"/>
                      <a:pt x="6162" y="10800"/>
                    </a:cubicBezTo>
                    <a:cubicBezTo>
                      <a:pt x="6131" y="10885"/>
                      <a:pt x="6257" y="11054"/>
                      <a:pt x="6351" y="11181"/>
                    </a:cubicBezTo>
                    <a:cubicBezTo>
                      <a:pt x="6383" y="11224"/>
                      <a:pt x="6414" y="11266"/>
                      <a:pt x="6414" y="11351"/>
                    </a:cubicBezTo>
                    <a:cubicBezTo>
                      <a:pt x="6414" y="11478"/>
                      <a:pt x="6320" y="11562"/>
                      <a:pt x="6257" y="11647"/>
                    </a:cubicBezTo>
                    <a:cubicBezTo>
                      <a:pt x="6194" y="11689"/>
                      <a:pt x="6162" y="11732"/>
                      <a:pt x="6162" y="11774"/>
                    </a:cubicBezTo>
                    <a:cubicBezTo>
                      <a:pt x="6225" y="11901"/>
                      <a:pt x="6225" y="12028"/>
                      <a:pt x="6194" y="12113"/>
                    </a:cubicBezTo>
                    <a:cubicBezTo>
                      <a:pt x="6194" y="12198"/>
                      <a:pt x="6162" y="12282"/>
                      <a:pt x="6194" y="12325"/>
                    </a:cubicBezTo>
                    <a:cubicBezTo>
                      <a:pt x="6225" y="12367"/>
                      <a:pt x="6257" y="12367"/>
                      <a:pt x="6288" y="12409"/>
                    </a:cubicBezTo>
                    <a:cubicBezTo>
                      <a:pt x="6445" y="12409"/>
                      <a:pt x="6508" y="12367"/>
                      <a:pt x="6571" y="12282"/>
                    </a:cubicBezTo>
                    <a:cubicBezTo>
                      <a:pt x="6603" y="12198"/>
                      <a:pt x="6697" y="12071"/>
                      <a:pt x="6823" y="12071"/>
                    </a:cubicBezTo>
                    <a:cubicBezTo>
                      <a:pt x="6886" y="12071"/>
                      <a:pt x="6948" y="12071"/>
                      <a:pt x="6980" y="12155"/>
                    </a:cubicBezTo>
                    <a:cubicBezTo>
                      <a:pt x="7011" y="12240"/>
                      <a:pt x="7011" y="12325"/>
                      <a:pt x="6980" y="12367"/>
                    </a:cubicBezTo>
                    <a:cubicBezTo>
                      <a:pt x="6980" y="12494"/>
                      <a:pt x="6948" y="12536"/>
                      <a:pt x="6980" y="12579"/>
                    </a:cubicBezTo>
                    <a:cubicBezTo>
                      <a:pt x="7043" y="12664"/>
                      <a:pt x="7137" y="12706"/>
                      <a:pt x="7231" y="12706"/>
                    </a:cubicBezTo>
                    <a:cubicBezTo>
                      <a:pt x="7357" y="12791"/>
                      <a:pt x="7514" y="12833"/>
                      <a:pt x="7672" y="13002"/>
                    </a:cubicBezTo>
                    <a:cubicBezTo>
                      <a:pt x="7829" y="13214"/>
                      <a:pt x="7829" y="13299"/>
                      <a:pt x="7829" y="13384"/>
                    </a:cubicBezTo>
                    <a:cubicBezTo>
                      <a:pt x="7797" y="13511"/>
                      <a:pt x="7609" y="13511"/>
                      <a:pt x="7452" y="13341"/>
                    </a:cubicBezTo>
                    <a:cubicBezTo>
                      <a:pt x="7357" y="13256"/>
                      <a:pt x="7137" y="13214"/>
                      <a:pt x="6886" y="13214"/>
                    </a:cubicBezTo>
                    <a:cubicBezTo>
                      <a:pt x="6791" y="13214"/>
                      <a:pt x="6697" y="13214"/>
                      <a:pt x="6666" y="13214"/>
                    </a:cubicBezTo>
                    <a:cubicBezTo>
                      <a:pt x="6823" y="13384"/>
                      <a:pt x="7294" y="13680"/>
                      <a:pt x="7452" y="13680"/>
                    </a:cubicBezTo>
                    <a:cubicBezTo>
                      <a:pt x="7452" y="13680"/>
                      <a:pt x="7483" y="13680"/>
                      <a:pt x="7483" y="13680"/>
                    </a:cubicBezTo>
                    <a:cubicBezTo>
                      <a:pt x="7483" y="13680"/>
                      <a:pt x="7514" y="13680"/>
                      <a:pt x="7546" y="13680"/>
                    </a:cubicBezTo>
                    <a:cubicBezTo>
                      <a:pt x="7672" y="13680"/>
                      <a:pt x="7829" y="13849"/>
                      <a:pt x="7860" y="14019"/>
                    </a:cubicBezTo>
                    <a:cubicBezTo>
                      <a:pt x="7923" y="14146"/>
                      <a:pt x="7892" y="14273"/>
                      <a:pt x="7860" y="14315"/>
                    </a:cubicBezTo>
                    <a:cubicBezTo>
                      <a:pt x="7797" y="14400"/>
                      <a:pt x="7797" y="14569"/>
                      <a:pt x="7797" y="14739"/>
                    </a:cubicBezTo>
                    <a:cubicBezTo>
                      <a:pt x="7797" y="14824"/>
                      <a:pt x="7797" y="14866"/>
                      <a:pt x="7797" y="14951"/>
                    </a:cubicBezTo>
                    <a:cubicBezTo>
                      <a:pt x="7797" y="14993"/>
                      <a:pt x="7766" y="15078"/>
                      <a:pt x="7640" y="15078"/>
                    </a:cubicBezTo>
                    <a:cubicBezTo>
                      <a:pt x="7609" y="15078"/>
                      <a:pt x="7546" y="15078"/>
                      <a:pt x="7483" y="15078"/>
                    </a:cubicBezTo>
                    <a:cubicBezTo>
                      <a:pt x="7420" y="15035"/>
                      <a:pt x="7357" y="15035"/>
                      <a:pt x="7294" y="15035"/>
                    </a:cubicBezTo>
                    <a:cubicBezTo>
                      <a:pt x="7137" y="15078"/>
                      <a:pt x="7074" y="15120"/>
                      <a:pt x="7074" y="15289"/>
                    </a:cubicBezTo>
                    <a:cubicBezTo>
                      <a:pt x="7074" y="15459"/>
                      <a:pt x="6980" y="15586"/>
                      <a:pt x="6917" y="15671"/>
                    </a:cubicBezTo>
                    <a:cubicBezTo>
                      <a:pt x="6854" y="15798"/>
                      <a:pt x="6791" y="15882"/>
                      <a:pt x="6760" y="16009"/>
                    </a:cubicBezTo>
                    <a:cubicBezTo>
                      <a:pt x="6760" y="16136"/>
                      <a:pt x="6791" y="16179"/>
                      <a:pt x="6948" y="16264"/>
                    </a:cubicBezTo>
                    <a:cubicBezTo>
                      <a:pt x="6980" y="16264"/>
                      <a:pt x="7043" y="16306"/>
                      <a:pt x="7106" y="16348"/>
                    </a:cubicBezTo>
                    <a:cubicBezTo>
                      <a:pt x="7137" y="16391"/>
                      <a:pt x="7137" y="16433"/>
                      <a:pt x="7137" y="16475"/>
                    </a:cubicBezTo>
                    <a:cubicBezTo>
                      <a:pt x="7137" y="16560"/>
                      <a:pt x="7074" y="16602"/>
                      <a:pt x="7011" y="16687"/>
                    </a:cubicBezTo>
                    <a:cubicBezTo>
                      <a:pt x="6948" y="16729"/>
                      <a:pt x="6854" y="16772"/>
                      <a:pt x="6854" y="16856"/>
                    </a:cubicBezTo>
                    <a:cubicBezTo>
                      <a:pt x="6823" y="16984"/>
                      <a:pt x="7137" y="17322"/>
                      <a:pt x="7294" y="17449"/>
                    </a:cubicBezTo>
                    <a:cubicBezTo>
                      <a:pt x="7420" y="17534"/>
                      <a:pt x="7420" y="17788"/>
                      <a:pt x="7389" y="18000"/>
                    </a:cubicBezTo>
                    <a:cubicBezTo>
                      <a:pt x="7389" y="18127"/>
                      <a:pt x="7389" y="18254"/>
                      <a:pt x="7389" y="18339"/>
                    </a:cubicBezTo>
                    <a:cubicBezTo>
                      <a:pt x="7420" y="18381"/>
                      <a:pt x="7420" y="18381"/>
                      <a:pt x="7452" y="18381"/>
                    </a:cubicBezTo>
                    <a:cubicBezTo>
                      <a:pt x="7483" y="18381"/>
                      <a:pt x="7483" y="18381"/>
                      <a:pt x="7483" y="18381"/>
                    </a:cubicBezTo>
                    <a:cubicBezTo>
                      <a:pt x="7514" y="18381"/>
                      <a:pt x="7546" y="18381"/>
                      <a:pt x="7577" y="18424"/>
                    </a:cubicBezTo>
                    <a:cubicBezTo>
                      <a:pt x="7609" y="18466"/>
                      <a:pt x="7609" y="18551"/>
                      <a:pt x="7609" y="18593"/>
                    </a:cubicBezTo>
                    <a:cubicBezTo>
                      <a:pt x="7609" y="18762"/>
                      <a:pt x="7640" y="18805"/>
                      <a:pt x="7703" y="18847"/>
                    </a:cubicBezTo>
                    <a:cubicBezTo>
                      <a:pt x="7734" y="18889"/>
                      <a:pt x="7797" y="18974"/>
                      <a:pt x="7797" y="19059"/>
                    </a:cubicBezTo>
                    <a:cubicBezTo>
                      <a:pt x="7797" y="19101"/>
                      <a:pt x="7860" y="19144"/>
                      <a:pt x="7892" y="19186"/>
                    </a:cubicBezTo>
                    <a:cubicBezTo>
                      <a:pt x="7986" y="19228"/>
                      <a:pt x="8112" y="19313"/>
                      <a:pt x="8049" y="19525"/>
                    </a:cubicBezTo>
                    <a:cubicBezTo>
                      <a:pt x="8017" y="19694"/>
                      <a:pt x="8080" y="19821"/>
                      <a:pt x="8175" y="19948"/>
                    </a:cubicBezTo>
                    <a:cubicBezTo>
                      <a:pt x="8175" y="19948"/>
                      <a:pt x="8206" y="19991"/>
                      <a:pt x="8206" y="20033"/>
                    </a:cubicBezTo>
                    <a:cubicBezTo>
                      <a:pt x="8238" y="20075"/>
                      <a:pt x="8300" y="20160"/>
                      <a:pt x="8363" y="20202"/>
                    </a:cubicBezTo>
                    <a:cubicBezTo>
                      <a:pt x="8489" y="20329"/>
                      <a:pt x="8583" y="20456"/>
                      <a:pt x="8615" y="20626"/>
                    </a:cubicBezTo>
                    <a:cubicBezTo>
                      <a:pt x="8678" y="20753"/>
                      <a:pt x="8803" y="20965"/>
                      <a:pt x="8961" y="20922"/>
                    </a:cubicBezTo>
                    <a:cubicBezTo>
                      <a:pt x="8961" y="20880"/>
                      <a:pt x="8992" y="20880"/>
                      <a:pt x="9024" y="20880"/>
                    </a:cubicBezTo>
                    <a:cubicBezTo>
                      <a:pt x="9118" y="20880"/>
                      <a:pt x="9149" y="20965"/>
                      <a:pt x="9212" y="21007"/>
                    </a:cubicBezTo>
                    <a:cubicBezTo>
                      <a:pt x="9244" y="21049"/>
                      <a:pt x="9275" y="21049"/>
                      <a:pt x="9307" y="21049"/>
                    </a:cubicBezTo>
                    <a:cubicBezTo>
                      <a:pt x="9307" y="21049"/>
                      <a:pt x="9338" y="21049"/>
                      <a:pt x="9369" y="21049"/>
                    </a:cubicBezTo>
                    <a:cubicBezTo>
                      <a:pt x="9527" y="21049"/>
                      <a:pt x="9747" y="21176"/>
                      <a:pt x="9778" y="21346"/>
                    </a:cubicBezTo>
                    <a:cubicBezTo>
                      <a:pt x="9810" y="21431"/>
                      <a:pt x="10124" y="21558"/>
                      <a:pt x="10344" y="21600"/>
                    </a:cubicBezTo>
                    <a:cubicBezTo>
                      <a:pt x="10376" y="21600"/>
                      <a:pt x="10376" y="21600"/>
                      <a:pt x="10376" y="21600"/>
                    </a:cubicBezTo>
                    <a:cubicBezTo>
                      <a:pt x="10376" y="21600"/>
                      <a:pt x="10407" y="21558"/>
                      <a:pt x="10438" y="21473"/>
                    </a:cubicBezTo>
                    <a:cubicBezTo>
                      <a:pt x="10470" y="21388"/>
                      <a:pt x="10501" y="21304"/>
                      <a:pt x="10564" y="21261"/>
                    </a:cubicBezTo>
                    <a:cubicBezTo>
                      <a:pt x="10596" y="21219"/>
                      <a:pt x="10627" y="21007"/>
                      <a:pt x="10627" y="20922"/>
                    </a:cubicBezTo>
                    <a:cubicBezTo>
                      <a:pt x="10659" y="20711"/>
                      <a:pt x="10690" y="20541"/>
                      <a:pt x="10753" y="20499"/>
                    </a:cubicBezTo>
                    <a:cubicBezTo>
                      <a:pt x="10784" y="20499"/>
                      <a:pt x="10784" y="20372"/>
                      <a:pt x="10784" y="20202"/>
                    </a:cubicBezTo>
                    <a:cubicBezTo>
                      <a:pt x="10784" y="20033"/>
                      <a:pt x="10753" y="19906"/>
                      <a:pt x="10721" y="19906"/>
                    </a:cubicBezTo>
                    <a:cubicBezTo>
                      <a:pt x="10659" y="19864"/>
                      <a:pt x="10627" y="19779"/>
                      <a:pt x="10627" y="19694"/>
                    </a:cubicBezTo>
                    <a:cubicBezTo>
                      <a:pt x="10659" y="19609"/>
                      <a:pt x="10753" y="19482"/>
                      <a:pt x="10941" y="19525"/>
                    </a:cubicBezTo>
                    <a:cubicBezTo>
                      <a:pt x="11036" y="19525"/>
                      <a:pt x="11036" y="19482"/>
                      <a:pt x="11067" y="19398"/>
                    </a:cubicBezTo>
                    <a:cubicBezTo>
                      <a:pt x="11099" y="19313"/>
                      <a:pt x="11099" y="19228"/>
                      <a:pt x="11193" y="19186"/>
                    </a:cubicBezTo>
                    <a:cubicBezTo>
                      <a:pt x="11224" y="19186"/>
                      <a:pt x="11224" y="19101"/>
                      <a:pt x="11224" y="19059"/>
                    </a:cubicBezTo>
                    <a:cubicBezTo>
                      <a:pt x="11256" y="18974"/>
                      <a:pt x="11256" y="18847"/>
                      <a:pt x="11350" y="18805"/>
                    </a:cubicBezTo>
                    <a:cubicBezTo>
                      <a:pt x="11350" y="18805"/>
                      <a:pt x="11350" y="18805"/>
                      <a:pt x="11350" y="18805"/>
                    </a:cubicBezTo>
                    <a:cubicBezTo>
                      <a:pt x="11350" y="18762"/>
                      <a:pt x="11350" y="18678"/>
                      <a:pt x="11319" y="18593"/>
                    </a:cubicBezTo>
                    <a:cubicBezTo>
                      <a:pt x="11256" y="18508"/>
                      <a:pt x="11287" y="18466"/>
                      <a:pt x="11287" y="18424"/>
                    </a:cubicBezTo>
                    <a:cubicBezTo>
                      <a:pt x="11319" y="18339"/>
                      <a:pt x="11382" y="18296"/>
                      <a:pt x="11476" y="18254"/>
                    </a:cubicBezTo>
                    <a:cubicBezTo>
                      <a:pt x="11507" y="18254"/>
                      <a:pt x="11507" y="18254"/>
                      <a:pt x="11507" y="18212"/>
                    </a:cubicBezTo>
                    <a:cubicBezTo>
                      <a:pt x="11507" y="18169"/>
                      <a:pt x="11476" y="18085"/>
                      <a:pt x="11413" y="18042"/>
                    </a:cubicBezTo>
                    <a:cubicBezTo>
                      <a:pt x="11287" y="18000"/>
                      <a:pt x="11256" y="17873"/>
                      <a:pt x="11256" y="17788"/>
                    </a:cubicBezTo>
                    <a:cubicBezTo>
                      <a:pt x="11287" y="17661"/>
                      <a:pt x="11413" y="17619"/>
                      <a:pt x="11507" y="17746"/>
                    </a:cubicBezTo>
                    <a:cubicBezTo>
                      <a:pt x="11539" y="17746"/>
                      <a:pt x="11602" y="17788"/>
                      <a:pt x="11633" y="17788"/>
                    </a:cubicBezTo>
                    <a:cubicBezTo>
                      <a:pt x="11633" y="17788"/>
                      <a:pt x="11633" y="17788"/>
                      <a:pt x="11633" y="17788"/>
                    </a:cubicBezTo>
                    <a:cubicBezTo>
                      <a:pt x="11633" y="17788"/>
                      <a:pt x="11633" y="17746"/>
                      <a:pt x="11633" y="17704"/>
                    </a:cubicBezTo>
                    <a:cubicBezTo>
                      <a:pt x="11570" y="17619"/>
                      <a:pt x="11602" y="17576"/>
                      <a:pt x="11602" y="17534"/>
                    </a:cubicBezTo>
                    <a:cubicBezTo>
                      <a:pt x="11633" y="17407"/>
                      <a:pt x="11790" y="17322"/>
                      <a:pt x="12010" y="17322"/>
                    </a:cubicBezTo>
                    <a:cubicBezTo>
                      <a:pt x="12105" y="17280"/>
                      <a:pt x="12199" y="17238"/>
                      <a:pt x="12231" y="17195"/>
                    </a:cubicBezTo>
                    <a:cubicBezTo>
                      <a:pt x="12262" y="17111"/>
                      <a:pt x="12262" y="17068"/>
                      <a:pt x="12231" y="16984"/>
                    </a:cubicBezTo>
                    <a:cubicBezTo>
                      <a:pt x="12231" y="16941"/>
                      <a:pt x="12231" y="16856"/>
                      <a:pt x="12262" y="16814"/>
                    </a:cubicBezTo>
                    <a:cubicBezTo>
                      <a:pt x="12325" y="16687"/>
                      <a:pt x="12482" y="16729"/>
                      <a:pt x="12545" y="16814"/>
                    </a:cubicBezTo>
                    <a:cubicBezTo>
                      <a:pt x="12545" y="16856"/>
                      <a:pt x="12576" y="16899"/>
                      <a:pt x="12545" y="16984"/>
                    </a:cubicBezTo>
                    <a:cubicBezTo>
                      <a:pt x="12514" y="17068"/>
                      <a:pt x="12514" y="17111"/>
                      <a:pt x="12514" y="17153"/>
                    </a:cubicBezTo>
                    <a:cubicBezTo>
                      <a:pt x="12514" y="17153"/>
                      <a:pt x="12514" y="17153"/>
                      <a:pt x="12514" y="17153"/>
                    </a:cubicBezTo>
                    <a:cubicBezTo>
                      <a:pt x="12576" y="17068"/>
                      <a:pt x="12671" y="17068"/>
                      <a:pt x="12797" y="17026"/>
                    </a:cubicBezTo>
                    <a:cubicBezTo>
                      <a:pt x="12922" y="17026"/>
                      <a:pt x="13048" y="17026"/>
                      <a:pt x="13205" y="16941"/>
                    </a:cubicBezTo>
                    <a:cubicBezTo>
                      <a:pt x="13551" y="16814"/>
                      <a:pt x="13866" y="16433"/>
                      <a:pt x="13928" y="16094"/>
                    </a:cubicBezTo>
                    <a:cubicBezTo>
                      <a:pt x="13991" y="15882"/>
                      <a:pt x="14148" y="15755"/>
                      <a:pt x="14243" y="15713"/>
                    </a:cubicBezTo>
                    <a:cubicBezTo>
                      <a:pt x="14369" y="15628"/>
                      <a:pt x="14400" y="15586"/>
                      <a:pt x="14369" y="15544"/>
                    </a:cubicBezTo>
                    <a:cubicBezTo>
                      <a:pt x="14369" y="15416"/>
                      <a:pt x="14369" y="15332"/>
                      <a:pt x="14400" y="15247"/>
                    </a:cubicBezTo>
                    <a:cubicBezTo>
                      <a:pt x="14431" y="15205"/>
                      <a:pt x="14463" y="15162"/>
                      <a:pt x="14557" y="15162"/>
                    </a:cubicBezTo>
                    <a:cubicBezTo>
                      <a:pt x="14620" y="15162"/>
                      <a:pt x="14714" y="15205"/>
                      <a:pt x="14809" y="15247"/>
                    </a:cubicBezTo>
                    <a:cubicBezTo>
                      <a:pt x="14840" y="15289"/>
                      <a:pt x="14872" y="15289"/>
                      <a:pt x="14872" y="15289"/>
                    </a:cubicBezTo>
                    <a:cubicBezTo>
                      <a:pt x="14903" y="15205"/>
                      <a:pt x="14966" y="15162"/>
                      <a:pt x="15123" y="15162"/>
                    </a:cubicBezTo>
                    <a:cubicBezTo>
                      <a:pt x="15249" y="15162"/>
                      <a:pt x="15312" y="15120"/>
                      <a:pt x="15375" y="15078"/>
                    </a:cubicBezTo>
                    <a:cubicBezTo>
                      <a:pt x="15438" y="15035"/>
                      <a:pt x="15500" y="14993"/>
                      <a:pt x="15658" y="14993"/>
                    </a:cubicBezTo>
                    <a:cubicBezTo>
                      <a:pt x="15941" y="14993"/>
                      <a:pt x="16632" y="14824"/>
                      <a:pt x="16884" y="14527"/>
                    </a:cubicBezTo>
                    <a:cubicBezTo>
                      <a:pt x="17041" y="14358"/>
                      <a:pt x="17293" y="14188"/>
                      <a:pt x="17544" y="14061"/>
                    </a:cubicBezTo>
                    <a:cubicBezTo>
                      <a:pt x="17670" y="13976"/>
                      <a:pt x="17796" y="13892"/>
                      <a:pt x="17890" y="13849"/>
                    </a:cubicBezTo>
                    <a:cubicBezTo>
                      <a:pt x="17890" y="13807"/>
                      <a:pt x="17890" y="13807"/>
                      <a:pt x="17921" y="13807"/>
                    </a:cubicBezTo>
                    <a:cubicBezTo>
                      <a:pt x="17764" y="13849"/>
                      <a:pt x="17576" y="13849"/>
                      <a:pt x="17418" y="13807"/>
                    </a:cubicBezTo>
                    <a:close/>
                  </a:path>
                </a:pathLst>
              </a:custGeom>
              <a:grpFill/>
              <a:ln w="12700" cap="flat">
                <a:noFill/>
                <a:miter lim="400000"/>
              </a:ln>
              <a:effectLst/>
            </p:spPr>
            <p:txBody>
              <a:bodyPr wrap="square" lIns="91413" tIns="91413" rIns="91413" bIns="91413" numCol="1" anchor="t">
                <a:noAutofit/>
              </a:bodyPr>
              <a:lstStyle/>
              <a:p>
                <a:pPr defTabSz="914400">
                  <a:defRPr sz="3600">
                    <a:solidFill>
                      <a:srgbClr val="DFDFDF"/>
                    </a:solidFill>
                    <a:uFill>
                      <a:solidFill>
                        <a:srgbClr val="FFFFFF"/>
                      </a:solidFill>
                    </a:uFill>
                    <a:latin typeface="Lato Light"/>
                    <a:ea typeface="Lato Light"/>
                    <a:cs typeface="Lato Light"/>
                    <a:sym typeface="Lato Light"/>
                  </a:defRPr>
                </a:pPr>
                <a:endParaRPr sz="1400"/>
              </a:p>
            </p:txBody>
          </p:sp>
          <p:sp>
            <p:nvSpPr>
              <p:cNvPr id="119" name="Shape 4713"/>
              <p:cNvSpPr/>
              <p:nvPr/>
            </p:nvSpPr>
            <p:spPr>
              <a:xfrm>
                <a:off x="770645" y="1187213"/>
                <a:ext cx="117564" cy="65528"/>
              </a:xfrm>
              <a:custGeom>
                <a:avLst/>
                <a:gdLst/>
                <a:ahLst/>
                <a:cxnLst>
                  <a:cxn ang="0">
                    <a:pos x="wd2" y="hd2"/>
                  </a:cxn>
                  <a:cxn ang="5400000">
                    <a:pos x="wd2" y="hd2"/>
                  </a:cxn>
                  <a:cxn ang="10800000">
                    <a:pos x="wd2" y="hd2"/>
                  </a:cxn>
                  <a:cxn ang="16200000">
                    <a:pos x="wd2" y="hd2"/>
                  </a:cxn>
                </a:cxnLst>
                <a:rect l="0" t="0" r="r" b="b"/>
                <a:pathLst>
                  <a:path w="21252" h="21600" extrusionOk="0">
                    <a:moveTo>
                      <a:pt x="14981" y="7200"/>
                    </a:moveTo>
                    <a:cubicBezTo>
                      <a:pt x="13587" y="2400"/>
                      <a:pt x="8710" y="0"/>
                      <a:pt x="5226" y="0"/>
                    </a:cubicBezTo>
                    <a:cubicBezTo>
                      <a:pt x="3136" y="0"/>
                      <a:pt x="2439" y="1200"/>
                      <a:pt x="2439" y="1200"/>
                    </a:cubicBezTo>
                    <a:cubicBezTo>
                      <a:pt x="1742" y="2400"/>
                      <a:pt x="1742" y="3600"/>
                      <a:pt x="1046" y="4800"/>
                    </a:cubicBezTo>
                    <a:cubicBezTo>
                      <a:pt x="-348" y="7200"/>
                      <a:pt x="-348" y="8400"/>
                      <a:pt x="1046" y="10800"/>
                    </a:cubicBezTo>
                    <a:cubicBezTo>
                      <a:pt x="1742" y="13200"/>
                      <a:pt x="3136" y="13200"/>
                      <a:pt x="4529" y="14400"/>
                    </a:cubicBezTo>
                    <a:cubicBezTo>
                      <a:pt x="5923" y="15600"/>
                      <a:pt x="7317" y="16800"/>
                      <a:pt x="9407" y="19200"/>
                    </a:cubicBezTo>
                    <a:cubicBezTo>
                      <a:pt x="10104" y="20400"/>
                      <a:pt x="11497" y="21600"/>
                      <a:pt x="12891" y="21600"/>
                    </a:cubicBezTo>
                    <a:cubicBezTo>
                      <a:pt x="17071" y="21600"/>
                      <a:pt x="21252" y="18000"/>
                      <a:pt x="21252" y="15600"/>
                    </a:cubicBezTo>
                    <a:cubicBezTo>
                      <a:pt x="21252" y="14400"/>
                      <a:pt x="21252" y="14400"/>
                      <a:pt x="19858" y="13200"/>
                    </a:cubicBezTo>
                    <a:cubicBezTo>
                      <a:pt x="18465" y="12000"/>
                      <a:pt x="16375" y="10800"/>
                      <a:pt x="14981" y="7200"/>
                    </a:cubicBezTo>
                    <a:close/>
                  </a:path>
                </a:pathLst>
              </a:custGeom>
              <a:grpFill/>
              <a:ln w="12700" cap="flat">
                <a:noFill/>
                <a:miter lim="400000"/>
              </a:ln>
              <a:effectLst/>
            </p:spPr>
            <p:txBody>
              <a:bodyPr wrap="square" lIns="91413" tIns="91413" rIns="91413" bIns="91413" numCol="1" anchor="t">
                <a:noAutofit/>
              </a:bodyPr>
              <a:lstStyle/>
              <a:p>
                <a:pPr defTabSz="914400">
                  <a:defRPr sz="3600">
                    <a:solidFill>
                      <a:srgbClr val="DFDFDF"/>
                    </a:solidFill>
                    <a:uFill>
                      <a:solidFill>
                        <a:srgbClr val="FFFFFF"/>
                      </a:solidFill>
                    </a:uFill>
                    <a:latin typeface="Lato Light"/>
                    <a:ea typeface="Lato Light"/>
                    <a:cs typeface="Lato Light"/>
                    <a:sym typeface="Lato Light"/>
                  </a:defRPr>
                </a:pPr>
                <a:endParaRPr sz="1400"/>
              </a:p>
            </p:txBody>
          </p:sp>
          <p:sp>
            <p:nvSpPr>
              <p:cNvPr id="120" name="Shape 4714"/>
              <p:cNvSpPr/>
              <p:nvPr/>
            </p:nvSpPr>
            <p:spPr>
              <a:xfrm>
                <a:off x="2107002" y="1457034"/>
                <a:ext cx="438131" cy="200439"/>
              </a:xfrm>
              <a:custGeom>
                <a:avLst/>
                <a:gdLst/>
                <a:ahLst/>
                <a:cxnLst>
                  <a:cxn ang="0">
                    <a:pos x="wd2" y="hd2"/>
                  </a:cxn>
                  <a:cxn ang="5400000">
                    <a:pos x="wd2" y="hd2"/>
                  </a:cxn>
                  <a:cxn ang="10800000">
                    <a:pos x="wd2" y="hd2"/>
                  </a:cxn>
                  <a:cxn ang="16200000">
                    <a:pos x="wd2" y="hd2"/>
                  </a:cxn>
                </a:cxnLst>
                <a:rect l="0" t="0" r="r" b="b"/>
                <a:pathLst>
                  <a:path w="21600" h="21600" extrusionOk="0">
                    <a:moveTo>
                      <a:pt x="19534" y="13600"/>
                    </a:moveTo>
                    <a:cubicBezTo>
                      <a:pt x="19722" y="13200"/>
                      <a:pt x="19910" y="12400"/>
                      <a:pt x="20285" y="12400"/>
                    </a:cubicBezTo>
                    <a:cubicBezTo>
                      <a:pt x="20285" y="12400"/>
                      <a:pt x="20285" y="12400"/>
                      <a:pt x="20285" y="12400"/>
                    </a:cubicBezTo>
                    <a:cubicBezTo>
                      <a:pt x="20661" y="12400"/>
                      <a:pt x="21224" y="10800"/>
                      <a:pt x="21600" y="9600"/>
                    </a:cubicBezTo>
                    <a:cubicBezTo>
                      <a:pt x="21600" y="9200"/>
                      <a:pt x="21600" y="8400"/>
                      <a:pt x="21412" y="8000"/>
                    </a:cubicBezTo>
                    <a:cubicBezTo>
                      <a:pt x="21224" y="7200"/>
                      <a:pt x="21037" y="6800"/>
                      <a:pt x="20849" y="6800"/>
                    </a:cubicBezTo>
                    <a:cubicBezTo>
                      <a:pt x="20285" y="6800"/>
                      <a:pt x="19722" y="6400"/>
                      <a:pt x="19534" y="5600"/>
                    </a:cubicBezTo>
                    <a:cubicBezTo>
                      <a:pt x="19346" y="4800"/>
                      <a:pt x="19158" y="4000"/>
                      <a:pt x="19346" y="3600"/>
                    </a:cubicBezTo>
                    <a:cubicBezTo>
                      <a:pt x="19346" y="3200"/>
                      <a:pt x="19158" y="2800"/>
                      <a:pt x="19158" y="2400"/>
                    </a:cubicBezTo>
                    <a:cubicBezTo>
                      <a:pt x="18970" y="2000"/>
                      <a:pt x="18970" y="2000"/>
                      <a:pt x="18970" y="1600"/>
                    </a:cubicBezTo>
                    <a:cubicBezTo>
                      <a:pt x="18595" y="1600"/>
                      <a:pt x="18407" y="1600"/>
                      <a:pt x="18031" y="2000"/>
                    </a:cubicBezTo>
                    <a:cubicBezTo>
                      <a:pt x="17843" y="2000"/>
                      <a:pt x="17843" y="2000"/>
                      <a:pt x="17843" y="2000"/>
                    </a:cubicBezTo>
                    <a:cubicBezTo>
                      <a:pt x="17468" y="2000"/>
                      <a:pt x="17092" y="1600"/>
                      <a:pt x="16717" y="800"/>
                    </a:cubicBezTo>
                    <a:cubicBezTo>
                      <a:pt x="16529" y="400"/>
                      <a:pt x="16153" y="0"/>
                      <a:pt x="15965" y="0"/>
                    </a:cubicBezTo>
                    <a:cubicBezTo>
                      <a:pt x="15965" y="0"/>
                      <a:pt x="15965" y="0"/>
                      <a:pt x="15965" y="800"/>
                    </a:cubicBezTo>
                    <a:cubicBezTo>
                      <a:pt x="15965" y="1200"/>
                      <a:pt x="15965" y="1600"/>
                      <a:pt x="15965" y="2000"/>
                    </a:cubicBezTo>
                    <a:cubicBezTo>
                      <a:pt x="15965" y="2400"/>
                      <a:pt x="15777" y="2800"/>
                      <a:pt x="15402" y="2800"/>
                    </a:cubicBezTo>
                    <a:cubicBezTo>
                      <a:pt x="15214" y="2800"/>
                      <a:pt x="15026" y="2800"/>
                      <a:pt x="14838" y="2800"/>
                    </a:cubicBezTo>
                    <a:cubicBezTo>
                      <a:pt x="14838" y="2800"/>
                      <a:pt x="14650" y="2800"/>
                      <a:pt x="14650" y="2800"/>
                    </a:cubicBezTo>
                    <a:cubicBezTo>
                      <a:pt x="14463" y="4000"/>
                      <a:pt x="13711" y="4000"/>
                      <a:pt x="13148" y="2800"/>
                    </a:cubicBezTo>
                    <a:cubicBezTo>
                      <a:pt x="13148" y="2400"/>
                      <a:pt x="12960" y="2400"/>
                      <a:pt x="12960" y="2400"/>
                    </a:cubicBezTo>
                    <a:cubicBezTo>
                      <a:pt x="12772" y="2400"/>
                      <a:pt x="12584" y="2400"/>
                      <a:pt x="12584" y="2800"/>
                    </a:cubicBezTo>
                    <a:cubicBezTo>
                      <a:pt x="12584" y="2800"/>
                      <a:pt x="12584" y="3200"/>
                      <a:pt x="12584" y="3600"/>
                    </a:cubicBezTo>
                    <a:cubicBezTo>
                      <a:pt x="12397" y="3600"/>
                      <a:pt x="12397" y="3600"/>
                      <a:pt x="12397" y="3600"/>
                    </a:cubicBezTo>
                    <a:cubicBezTo>
                      <a:pt x="12209" y="3600"/>
                      <a:pt x="12209" y="3600"/>
                      <a:pt x="12209" y="3600"/>
                    </a:cubicBezTo>
                    <a:cubicBezTo>
                      <a:pt x="11833" y="3600"/>
                      <a:pt x="11645" y="3600"/>
                      <a:pt x="11270" y="2800"/>
                    </a:cubicBezTo>
                    <a:cubicBezTo>
                      <a:pt x="10894" y="2400"/>
                      <a:pt x="10894" y="2400"/>
                      <a:pt x="10894" y="2400"/>
                    </a:cubicBezTo>
                    <a:cubicBezTo>
                      <a:pt x="10706" y="2000"/>
                      <a:pt x="10518" y="2400"/>
                      <a:pt x="10330" y="2800"/>
                    </a:cubicBezTo>
                    <a:cubicBezTo>
                      <a:pt x="10143" y="3200"/>
                      <a:pt x="10143" y="3600"/>
                      <a:pt x="10143" y="3600"/>
                    </a:cubicBezTo>
                    <a:cubicBezTo>
                      <a:pt x="10143" y="4400"/>
                      <a:pt x="10143" y="4800"/>
                      <a:pt x="9955" y="5200"/>
                    </a:cubicBezTo>
                    <a:cubicBezTo>
                      <a:pt x="9955" y="5200"/>
                      <a:pt x="9767" y="5200"/>
                      <a:pt x="9579" y="5200"/>
                    </a:cubicBezTo>
                    <a:cubicBezTo>
                      <a:pt x="9203" y="5200"/>
                      <a:pt x="9016" y="4800"/>
                      <a:pt x="8640" y="3200"/>
                    </a:cubicBezTo>
                    <a:cubicBezTo>
                      <a:pt x="8452" y="2800"/>
                      <a:pt x="8452" y="2800"/>
                      <a:pt x="8452" y="2800"/>
                    </a:cubicBezTo>
                    <a:cubicBezTo>
                      <a:pt x="8452" y="2800"/>
                      <a:pt x="8264" y="2800"/>
                      <a:pt x="8264" y="3200"/>
                    </a:cubicBezTo>
                    <a:cubicBezTo>
                      <a:pt x="8264" y="3600"/>
                      <a:pt x="8264" y="3600"/>
                      <a:pt x="8264" y="4000"/>
                    </a:cubicBezTo>
                    <a:cubicBezTo>
                      <a:pt x="8452" y="4800"/>
                      <a:pt x="8640" y="6000"/>
                      <a:pt x="8452" y="6800"/>
                    </a:cubicBezTo>
                    <a:cubicBezTo>
                      <a:pt x="8264" y="7200"/>
                      <a:pt x="7889" y="7600"/>
                      <a:pt x="7513" y="7200"/>
                    </a:cubicBezTo>
                    <a:cubicBezTo>
                      <a:pt x="7325" y="6800"/>
                      <a:pt x="6762" y="7200"/>
                      <a:pt x="6574" y="8000"/>
                    </a:cubicBezTo>
                    <a:cubicBezTo>
                      <a:pt x="6574" y="8400"/>
                      <a:pt x="6386" y="8800"/>
                      <a:pt x="6198" y="8800"/>
                    </a:cubicBezTo>
                    <a:cubicBezTo>
                      <a:pt x="5635" y="8800"/>
                      <a:pt x="5259" y="7200"/>
                      <a:pt x="5071" y="6000"/>
                    </a:cubicBezTo>
                    <a:cubicBezTo>
                      <a:pt x="5071" y="5200"/>
                      <a:pt x="5071" y="4000"/>
                      <a:pt x="5447" y="3600"/>
                    </a:cubicBezTo>
                    <a:cubicBezTo>
                      <a:pt x="5071" y="2400"/>
                      <a:pt x="3193" y="400"/>
                      <a:pt x="2442" y="400"/>
                    </a:cubicBezTo>
                    <a:cubicBezTo>
                      <a:pt x="2442" y="400"/>
                      <a:pt x="2442" y="400"/>
                      <a:pt x="2442" y="400"/>
                    </a:cubicBezTo>
                    <a:cubicBezTo>
                      <a:pt x="2630" y="800"/>
                      <a:pt x="2817" y="800"/>
                      <a:pt x="3005" y="1600"/>
                    </a:cubicBezTo>
                    <a:cubicBezTo>
                      <a:pt x="3193" y="1600"/>
                      <a:pt x="3381" y="2400"/>
                      <a:pt x="3381" y="2800"/>
                    </a:cubicBezTo>
                    <a:cubicBezTo>
                      <a:pt x="3381" y="3200"/>
                      <a:pt x="3193" y="3600"/>
                      <a:pt x="2817" y="3600"/>
                    </a:cubicBezTo>
                    <a:cubicBezTo>
                      <a:pt x="2442" y="3600"/>
                      <a:pt x="2066" y="3200"/>
                      <a:pt x="1690" y="2400"/>
                    </a:cubicBezTo>
                    <a:cubicBezTo>
                      <a:pt x="1690" y="2400"/>
                      <a:pt x="1690" y="2400"/>
                      <a:pt x="1690" y="2400"/>
                    </a:cubicBezTo>
                    <a:cubicBezTo>
                      <a:pt x="1503" y="2400"/>
                      <a:pt x="1127" y="2800"/>
                      <a:pt x="939" y="3600"/>
                    </a:cubicBezTo>
                    <a:cubicBezTo>
                      <a:pt x="751" y="4000"/>
                      <a:pt x="563" y="4800"/>
                      <a:pt x="376" y="5200"/>
                    </a:cubicBezTo>
                    <a:cubicBezTo>
                      <a:pt x="188" y="5600"/>
                      <a:pt x="0" y="6000"/>
                      <a:pt x="0" y="6400"/>
                    </a:cubicBezTo>
                    <a:cubicBezTo>
                      <a:pt x="0" y="6400"/>
                      <a:pt x="376" y="6800"/>
                      <a:pt x="751" y="6800"/>
                    </a:cubicBezTo>
                    <a:cubicBezTo>
                      <a:pt x="1127" y="6800"/>
                      <a:pt x="1315" y="6800"/>
                      <a:pt x="1503" y="6400"/>
                    </a:cubicBezTo>
                    <a:cubicBezTo>
                      <a:pt x="2630" y="5200"/>
                      <a:pt x="3944" y="5600"/>
                      <a:pt x="4508" y="6400"/>
                    </a:cubicBezTo>
                    <a:cubicBezTo>
                      <a:pt x="4696" y="6800"/>
                      <a:pt x="4696" y="7600"/>
                      <a:pt x="4696" y="7600"/>
                    </a:cubicBezTo>
                    <a:cubicBezTo>
                      <a:pt x="4696" y="8400"/>
                      <a:pt x="4320" y="8800"/>
                      <a:pt x="4132" y="9200"/>
                    </a:cubicBezTo>
                    <a:cubicBezTo>
                      <a:pt x="4132" y="9200"/>
                      <a:pt x="4132" y="9200"/>
                      <a:pt x="4132" y="9200"/>
                    </a:cubicBezTo>
                    <a:cubicBezTo>
                      <a:pt x="4320" y="9600"/>
                      <a:pt x="4320" y="10000"/>
                      <a:pt x="4320" y="10400"/>
                    </a:cubicBezTo>
                    <a:cubicBezTo>
                      <a:pt x="4320" y="10800"/>
                      <a:pt x="3944" y="11200"/>
                      <a:pt x="3569" y="11600"/>
                    </a:cubicBezTo>
                    <a:cubicBezTo>
                      <a:pt x="3569" y="11600"/>
                      <a:pt x="3757" y="12000"/>
                      <a:pt x="3757" y="12000"/>
                    </a:cubicBezTo>
                    <a:cubicBezTo>
                      <a:pt x="3757" y="12400"/>
                      <a:pt x="3757" y="12400"/>
                      <a:pt x="3757" y="12400"/>
                    </a:cubicBezTo>
                    <a:cubicBezTo>
                      <a:pt x="3757" y="12400"/>
                      <a:pt x="3757" y="13200"/>
                      <a:pt x="3757" y="13200"/>
                    </a:cubicBezTo>
                    <a:cubicBezTo>
                      <a:pt x="3757" y="13200"/>
                      <a:pt x="3757" y="13200"/>
                      <a:pt x="3944" y="13200"/>
                    </a:cubicBezTo>
                    <a:cubicBezTo>
                      <a:pt x="4508" y="12400"/>
                      <a:pt x="4883" y="13200"/>
                      <a:pt x="4883" y="14400"/>
                    </a:cubicBezTo>
                    <a:cubicBezTo>
                      <a:pt x="4883" y="14400"/>
                      <a:pt x="4883" y="14800"/>
                      <a:pt x="4883" y="14800"/>
                    </a:cubicBezTo>
                    <a:cubicBezTo>
                      <a:pt x="5259" y="15200"/>
                      <a:pt x="5259" y="15600"/>
                      <a:pt x="5259" y="16400"/>
                    </a:cubicBezTo>
                    <a:cubicBezTo>
                      <a:pt x="5259" y="17200"/>
                      <a:pt x="4883" y="18000"/>
                      <a:pt x="3944" y="18400"/>
                    </a:cubicBezTo>
                    <a:cubicBezTo>
                      <a:pt x="3569" y="18400"/>
                      <a:pt x="3381" y="18400"/>
                      <a:pt x="3193" y="18400"/>
                    </a:cubicBezTo>
                    <a:cubicBezTo>
                      <a:pt x="3569" y="18800"/>
                      <a:pt x="4320" y="18400"/>
                      <a:pt x="5071" y="18000"/>
                    </a:cubicBezTo>
                    <a:cubicBezTo>
                      <a:pt x="5447" y="18000"/>
                      <a:pt x="5447" y="18000"/>
                      <a:pt x="5447" y="18000"/>
                    </a:cubicBezTo>
                    <a:cubicBezTo>
                      <a:pt x="5635" y="18000"/>
                      <a:pt x="5823" y="18000"/>
                      <a:pt x="5823" y="18000"/>
                    </a:cubicBezTo>
                    <a:cubicBezTo>
                      <a:pt x="6762" y="18000"/>
                      <a:pt x="7513" y="18800"/>
                      <a:pt x="8264" y="20000"/>
                    </a:cubicBezTo>
                    <a:cubicBezTo>
                      <a:pt x="8828" y="20400"/>
                      <a:pt x="9203" y="20800"/>
                      <a:pt x="9579" y="21200"/>
                    </a:cubicBezTo>
                    <a:cubicBezTo>
                      <a:pt x="9767" y="21600"/>
                      <a:pt x="10143" y="21600"/>
                      <a:pt x="10518" y="21600"/>
                    </a:cubicBezTo>
                    <a:cubicBezTo>
                      <a:pt x="10518" y="21600"/>
                      <a:pt x="10518" y="21600"/>
                      <a:pt x="10518" y="21600"/>
                    </a:cubicBezTo>
                    <a:cubicBezTo>
                      <a:pt x="11645" y="21600"/>
                      <a:pt x="12772" y="20400"/>
                      <a:pt x="12772" y="20000"/>
                    </a:cubicBezTo>
                    <a:cubicBezTo>
                      <a:pt x="12960" y="18800"/>
                      <a:pt x="13711" y="18400"/>
                      <a:pt x="14463" y="18400"/>
                    </a:cubicBezTo>
                    <a:cubicBezTo>
                      <a:pt x="14838" y="18000"/>
                      <a:pt x="15402" y="18000"/>
                      <a:pt x="15590" y="17600"/>
                    </a:cubicBezTo>
                    <a:cubicBezTo>
                      <a:pt x="16341" y="16400"/>
                      <a:pt x="17280" y="15200"/>
                      <a:pt x="18595" y="15200"/>
                    </a:cubicBezTo>
                    <a:cubicBezTo>
                      <a:pt x="19158" y="15200"/>
                      <a:pt x="19346" y="14400"/>
                      <a:pt x="19534" y="13600"/>
                    </a:cubicBezTo>
                    <a:close/>
                  </a:path>
                </a:pathLst>
              </a:custGeom>
              <a:grpFill/>
              <a:ln w="12700" cap="flat">
                <a:noFill/>
                <a:miter lim="400000"/>
              </a:ln>
              <a:effectLst/>
            </p:spPr>
            <p:txBody>
              <a:bodyPr wrap="square" lIns="91413" tIns="91413" rIns="91413" bIns="91413" numCol="1" anchor="t">
                <a:noAutofit/>
              </a:bodyPr>
              <a:lstStyle/>
              <a:p>
                <a:pPr defTabSz="914400">
                  <a:defRPr sz="3600">
                    <a:solidFill>
                      <a:srgbClr val="DFDFDF"/>
                    </a:solidFill>
                    <a:uFill>
                      <a:solidFill>
                        <a:srgbClr val="FFFFFF"/>
                      </a:solidFill>
                    </a:uFill>
                    <a:latin typeface="Lato Light"/>
                    <a:ea typeface="Lato Light"/>
                    <a:cs typeface="Lato Light"/>
                    <a:sym typeface="Lato Light"/>
                  </a:defRPr>
                </a:pPr>
                <a:endParaRPr sz="1400"/>
              </a:p>
            </p:txBody>
          </p:sp>
        </p:grpSp>
      </p:grpSp>
      <p:cxnSp>
        <p:nvCxnSpPr>
          <p:cNvPr id="29" name="Straight Arrow Connector 28"/>
          <p:cNvCxnSpPr/>
          <p:nvPr/>
        </p:nvCxnSpPr>
        <p:spPr>
          <a:xfrm>
            <a:off x="16983997" y="5944801"/>
            <a:ext cx="2151336" cy="5461519"/>
          </a:xfrm>
          <a:prstGeom prst="straightConnector1">
            <a:avLst/>
          </a:prstGeom>
          <a:ln w="57150" cmpd="sng">
            <a:solidFill>
              <a:schemeClr val="accent1">
                <a:lumMod val="50000"/>
              </a:schemeClr>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002" name="Straight Arrow Connector 1001"/>
          <p:cNvCxnSpPr/>
          <p:nvPr/>
        </p:nvCxnSpPr>
        <p:spPr>
          <a:xfrm flipH="1">
            <a:off x="5572282" y="5944801"/>
            <a:ext cx="11442158" cy="420155"/>
          </a:xfrm>
          <a:prstGeom prst="straightConnector1">
            <a:avLst/>
          </a:prstGeom>
          <a:ln w="57150" cmpd="sng">
            <a:solidFill>
              <a:schemeClr val="accent1">
                <a:lumMod val="50000"/>
              </a:schemeClr>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006" name="Straight Arrow Connector 1005"/>
          <p:cNvCxnSpPr/>
          <p:nvPr/>
        </p:nvCxnSpPr>
        <p:spPr>
          <a:xfrm flipH="1" flipV="1">
            <a:off x="5606374" y="6836262"/>
            <a:ext cx="2593860" cy="2743349"/>
          </a:xfrm>
          <a:prstGeom prst="straightConnector1">
            <a:avLst/>
          </a:prstGeom>
          <a:ln w="57150" cmpd="sng">
            <a:solidFill>
              <a:schemeClr val="accent1">
                <a:lumMod val="50000"/>
              </a:schemeClr>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012" name="Straight Arrow Connector 1011"/>
          <p:cNvCxnSpPr/>
          <p:nvPr/>
        </p:nvCxnSpPr>
        <p:spPr>
          <a:xfrm>
            <a:off x="5967667" y="6680134"/>
            <a:ext cx="13131265" cy="4819059"/>
          </a:xfrm>
          <a:prstGeom prst="straightConnector1">
            <a:avLst/>
          </a:prstGeom>
          <a:ln w="57150" cmpd="sng">
            <a:solidFill>
              <a:schemeClr val="accent1">
                <a:lumMod val="50000"/>
              </a:schemeClr>
            </a:solidFill>
            <a:tailEnd type="arrow"/>
          </a:ln>
          <a:effectLst/>
        </p:spPr>
        <p:style>
          <a:lnRef idx="2">
            <a:schemeClr val="accent1"/>
          </a:lnRef>
          <a:fillRef idx="0">
            <a:schemeClr val="accent1"/>
          </a:fillRef>
          <a:effectRef idx="1">
            <a:schemeClr val="accent1"/>
          </a:effectRef>
          <a:fontRef idx="minor">
            <a:schemeClr val="tx1"/>
          </a:fontRef>
        </p:style>
      </p:cxnSp>
      <p:sp>
        <p:nvSpPr>
          <p:cNvPr id="1008" name="Rectangle 1"/>
          <p:cNvSpPr/>
          <p:nvPr/>
        </p:nvSpPr>
        <p:spPr bwMode="auto">
          <a:xfrm>
            <a:off x="8765560" y="574666"/>
            <a:ext cx="6852920" cy="1107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nchor="ctr">
            <a:spAutoFit/>
          </a:bodyPr>
          <a:lstStyle/>
          <a:p>
            <a:pPr algn="ctr"/>
            <a:r>
              <a:rPr lang="en-US" sz="7200" b="1">
                <a:solidFill>
                  <a:schemeClr val="tx2"/>
                </a:solidFill>
                <a:latin typeface="Lato Regular"/>
                <a:ea typeface="MS PGothic" panose="020B0600070205080204" charset="-128"/>
                <a:cs typeface="Lato Regular"/>
                <a:sym typeface="Bebas Neue" charset="0"/>
              </a:rPr>
              <a:t>Exporting Map</a:t>
            </a:r>
          </a:p>
        </p:txBody>
      </p:sp>
      <p:sp>
        <p:nvSpPr>
          <p:cNvPr id="1010" name="Rectangle 2"/>
          <p:cNvSpPr/>
          <p:nvPr/>
        </p:nvSpPr>
        <p:spPr bwMode="auto">
          <a:xfrm>
            <a:off x="9614882" y="1648364"/>
            <a:ext cx="5166995" cy="4305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nchor="ctr">
            <a:spAutoFit/>
          </a:bodyPr>
          <a:lstStyle/>
          <a:p>
            <a:pPr algn="ctr"/>
            <a:r>
              <a:rPr lang="en-US" sz="2800">
                <a:latin typeface="Lato Light"/>
                <a:ea typeface="MS PGothic" panose="020B0600070205080204" charset="-128"/>
                <a:cs typeface="Lato Light"/>
                <a:sym typeface="Montserrat-Regular" charset="0"/>
              </a:rPr>
              <a:t>Your great subtitle </a:t>
            </a:r>
            <a:r>
              <a:rPr lang="en-US" sz="2800">
                <a:solidFill>
                  <a:schemeClr val="accent2"/>
                </a:solidFill>
                <a:latin typeface="Lato Light"/>
                <a:ea typeface="MS PGothic" panose="020B0600070205080204" charset="-128"/>
                <a:cs typeface="Lato Light"/>
                <a:sym typeface="Montserrat-Regular" charset="0"/>
              </a:rPr>
              <a:t>goes here</a:t>
            </a:r>
          </a:p>
        </p:txBody>
      </p:sp>
      <p:grpSp>
        <p:nvGrpSpPr>
          <p:cNvPr id="1013" name="Group 1012"/>
          <p:cNvGrpSpPr/>
          <p:nvPr/>
        </p:nvGrpSpPr>
        <p:grpSpPr>
          <a:xfrm>
            <a:off x="11792158" y="2272984"/>
            <a:ext cx="799682" cy="190452"/>
            <a:chOff x="1942594" y="2781300"/>
            <a:chExt cx="799891" cy="190500"/>
          </a:xfrm>
          <a:solidFill>
            <a:schemeClr val="bg1">
              <a:lumMod val="85000"/>
            </a:schemeClr>
          </a:solidFill>
        </p:grpSpPr>
        <p:sp>
          <p:nvSpPr>
            <p:cNvPr id="1014" name="Oval 3"/>
            <p:cNvSpPr/>
            <p:nvPr/>
          </p:nvSpPr>
          <p:spPr bwMode="auto">
            <a:xfrm>
              <a:off x="1942594" y="2781300"/>
              <a:ext cx="190450" cy="190500"/>
            </a:xfrm>
            <a:prstGeom prst="ellipse">
              <a:avLst/>
            </a:prstGeom>
            <a:grpFill/>
            <a:ln w="25400">
              <a:solidFill>
                <a:schemeClr val="tx1">
                  <a:alpha val="0"/>
                </a:schemeClr>
              </a:solidFill>
              <a:miter lim="800000"/>
            </a:ln>
          </p:spPr>
          <p:txBody>
            <a:bodyPr lIns="0" tIns="0" rIns="0" bIns="0"/>
            <a:lstStyle/>
            <a:p>
              <a:pPr algn="ctr"/>
              <a:endParaRPr lang="en-US" sz="1345"/>
            </a:p>
          </p:txBody>
        </p:sp>
        <p:sp>
          <p:nvSpPr>
            <p:cNvPr id="1015" name="Oval 4"/>
            <p:cNvSpPr/>
            <p:nvPr/>
          </p:nvSpPr>
          <p:spPr bwMode="auto">
            <a:xfrm>
              <a:off x="2247315" y="2781300"/>
              <a:ext cx="190450" cy="190500"/>
            </a:xfrm>
            <a:prstGeom prst="ellipse">
              <a:avLst/>
            </a:prstGeom>
            <a:grpFill/>
            <a:ln w="25400">
              <a:solidFill>
                <a:schemeClr val="tx1">
                  <a:alpha val="0"/>
                </a:schemeClr>
              </a:solidFill>
              <a:miter lim="800000"/>
            </a:ln>
          </p:spPr>
          <p:txBody>
            <a:bodyPr lIns="0" tIns="0" rIns="0" bIns="0"/>
            <a:lstStyle/>
            <a:p>
              <a:pPr algn="ctr"/>
              <a:endParaRPr lang="en-US" sz="1345"/>
            </a:p>
          </p:txBody>
        </p:sp>
        <p:sp>
          <p:nvSpPr>
            <p:cNvPr id="1016" name="Oval 5"/>
            <p:cNvSpPr/>
            <p:nvPr/>
          </p:nvSpPr>
          <p:spPr bwMode="auto">
            <a:xfrm>
              <a:off x="2552035" y="2781300"/>
              <a:ext cx="190450" cy="190500"/>
            </a:xfrm>
            <a:prstGeom prst="ellipse">
              <a:avLst/>
            </a:prstGeom>
            <a:grpFill/>
            <a:ln w="25400">
              <a:solidFill>
                <a:schemeClr val="tx1">
                  <a:alpha val="0"/>
                </a:schemeClr>
              </a:solidFill>
              <a:miter lim="800000"/>
            </a:ln>
          </p:spPr>
          <p:txBody>
            <a:bodyPr lIns="0" tIns="0" rIns="0" bIns="0"/>
            <a:lstStyle/>
            <a:p>
              <a:pPr algn="ctr"/>
              <a:endParaRPr lang="en-US" sz="1345"/>
            </a:p>
          </p:txBody>
        </p:sp>
      </p:gr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 name="TextBox 210"/>
          <p:cNvSpPr txBox="1"/>
          <p:nvPr/>
        </p:nvSpPr>
        <p:spPr>
          <a:xfrm>
            <a:off x="718109" y="1079511"/>
            <a:ext cx="11267569" cy="1076325"/>
          </a:xfrm>
          <a:prstGeom prst="rect">
            <a:avLst/>
          </a:prstGeom>
          <a:noFill/>
        </p:spPr>
        <p:txBody>
          <a:bodyPr wrap="square" rtlCol="0">
            <a:spAutoFit/>
          </a:bodyPr>
          <a:lstStyle/>
          <a:p>
            <a:r>
              <a:rPr lang="id-ID" sz="6400" b="1" dirty="0" smtClean="0">
                <a:solidFill>
                  <a:schemeClr val="tx2"/>
                </a:solidFill>
                <a:latin typeface="Arial" panose="020B0604020202020204" pitchFamily="34" charset="0"/>
                <a:cs typeface="Arial" panose="020B0604020202020204" pitchFamily="34" charset="0"/>
              </a:rPr>
              <a:t>Populations Infographic</a:t>
            </a:r>
            <a:endParaRPr lang="id-ID" sz="6400" b="1" dirty="0">
              <a:solidFill>
                <a:schemeClr val="tx2"/>
              </a:solidFill>
              <a:latin typeface="Arial" panose="020B0604020202020204" pitchFamily="34" charset="0"/>
              <a:cs typeface="Arial" panose="020B0604020202020204" pitchFamily="34" charset="0"/>
            </a:endParaRPr>
          </a:p>
        </p:txBody>
      </p:sp>
      <p:grpSp>
        <p:nvGrpSpPr>
          <p:cNvPr id="13" name="Group 12"/>
          <p:cNvGrpSpPr/>
          <p:nvPr/>
        </p:nvGrpSpPr>
        <p:grpSpPr>
          <a:xfrm>
            <a:off x="1115651" y="8708070"/>
            <a:ext cx="21246407" cy="3524285"/>
            <a:chOff x="901700" y="4186238"/>
            <a:chExt cx="10383838" cy="1722437"/>
          </a:xfrm>
          <a:solidFill>
            <a:schemeClr val="bg2"/>
          </a:solidFill>
        </p:grpSpPr>
        <p:sp>
          <p:nvSpPr>
            <p:cNvPr id="14" name="Freeform 5"/>
            <p:cNvSpPr/>
            <p:nvPr/>
          </p:nvSpPr>
          <p:spPr bwMode="auto">
            <a:xfrm>
              <a:off x="7527925" y="4549775"/>
              <a:ext cx="4763" cy="3175"/>
            </a:xfrm>
            <a:custGeom>
              <a:avLst/>
              <a:gdLst>
                <a:gd name="T0" fmla="*/ 2 w 2"/>
                <a:gd name="T1" fmla="*/ 0 h 1"/>
                <a:gd name="T2" fmla="*/ 0 w 2"/>
                <a:gd name="T3" fmla="*/ 1 h 1"/>
                <a:gd name="T4" fmla="*/ 0 w 2"/>
                <a:gd name="T5" fmla="*/ 1 h 1"/>
                <a:gd name="T6" fmla="*/ 0 w 2"/>
                <a:gd name="T7" fmla="*/ 1 h 1"/>
                <a:gd name="T8" fmla="*/ 1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2" y="0"/>
                    <a:pt x="1" y="1"/>
                    <a:pt x="0" y="1"/>
                  </a:cubicBezTo>
                  <a:cubicBezTo>
                    <a:pt x="0" y="1"/>
                    <a:pt x="0" y="1"/>
                    <a:pt x="0" y="1"/>
                  </a:cubicBezTo>
                  <a:cubicBezTo>
                    <a:pt x="0" y="1"/>
                    <a:pt x="0" y="1"/>
                    <a:pt x="0" y="1"/>
                  </a:cubicBezTo>
                  <a:cubicBezTo>
                    <a:pt x="1" y="1"/>
                    <a:pt x="1" y="1"/>
                    <a:pt x="1" y="1"/>
                  </a:cubicBezTo>
                  <a:cubicBezTo>
                    <a:pt x="2" y="1"/>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5" name="Freeform 6"/>
            <p:cNvSpPr/>
            <p:nvPr/>
          </p:nvSpPr>
          <p:spPr bwMode="auto">
            <a:xfrm>
              <a:off x="10829925" y="4321175"/>
              <a:ext cx="1588"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6" name="Freeform 7"/>
            <p:cNvSpPr/>
            <p:nvPr/>
          </p:nvSpPr>
          <p:spPr bwMode="auto">
            <a:xfrm>
              <a:off x="10807700" y="5810250"/>
              <a:ext cx="3175" cy="0"/>
            </a:xfrm>
            <a:custGeom>
              <a:avLst/>
              <a:gdLst>
                <a:gd name="T0" fmla="*/ 0 w 1"/>
                <a:gd name="T1" fmla="*/ 0 w 1"/>
                <a:gd name="T2" fmla="*/ 0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1"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7" name="Oval 8"/>
            <p:cNvSpPr>
              <a:spLocks noChangeArrowheads="1"/>
            </p:cNvSpPr>
            <p:nvPr/>
          </p:nvSpPr>
          <p:spPr bwMode="auto">
            <a:xfrm>
              <a:off x="6294438" y="4370388"/>
              <a:ext cx="1588" cy="15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8" name="Freeform 9"/>
            <p:cNvSpPr/>
            <p:nvPr/>
          </p:nvSpPr>
          <p:spPr bwMode="auto">
            <a:xfrm>
              <a:off x="4054475" y="4503738"/>
              <a:ext cx="7938" cy="0"/>
            </a:xfrm>
            <a:custGeom>
              <a:avLst/>
              <a:gdLst>
                <a:gd name="T0" fmla="*/ 3 w 3"/>
                <a:gd name="T1" fmla="*/ 1 w 3"/>
                <a:gd name="T2" fmla="*/ 0 w 3"/>
                <a:gd name="T3" fmla="*/ 0 w 3"/>
                <a:gd name="T4" fmla="*/ 0 w 3"/>
                <a:gd name="T5" fmla="*/ 2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cubicBezTo>
                    <a:pt x="2" y="0"/>
                    <a:pt x="1" y="0"/>
                    <a:pt x="1" y="0"/>
                  </a:cubicBezTo>
                  <a:cubicBezTo>
                    <a:pt x="0" y="0"/>
                    <a:pt x="0" y="0"/>
                    <a:pt x="0" y="0"/>
                  </a:cubicBezTo>
                  <a:cubicBezTo>
                    <a:pt x="0" y="0"/>
                    <a:pt x="0" y="0"/>
                    <a:pt x="0" y="0"/>
                  </a:cubicBezTo>
                  <a:cubicBezTo>
                    <a:pt x="0" y="0"/>
                    <a:pt x="0" y="0"/>
                    <a:pt x="0" y="0"/>
                  </a:cubicBezTo>
                  <a:cubicBezTo>
                    <a:pt x="0" y="0"/>
                    <a:pt x="1" y="0"/>
                    <a:pt x="2" y="0"/>
                  </a:cubicBezTo>
                  <a:cubicBezTo>
                    <a:pt x="2"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9" name="Freeform 10"/>
            <p:cNvSpPr/>
            <p:nvPr/>
          </p:nvSpPr>
          <p:spPr bwMode="auto">
            <a:xfrm>
              <a:off x="4057650" y="4492625"/>
              <a:ext cx="4763" cy="0"/>
            </a:xfrm>
            <a:custGeom>
              <a:avLst/>
              <a:gdLst>
                <a:gd name="T0" fmla="*/ 1 w 2"/>
                <a:gd name="T1" fmla="*/ 0 w 2"/>
                <a:gd name="T2" fmla="*/ 0 w 2"/>
                <a:gd name="T3" fmla="*/ 2 w 2"/>
                <a:gd name="T4" fmla="*/ 1 w 2"/>
              </a:gdLst>
              <a:ahLst/>
              <a:cxnLst>
                <a:cxn ang="0">
                  <a:pos x="T0" y="0"/>
                </a:cxn>
                <a:cxn ang="0">
                  <a:pos x="T1" y="0"/>
                </a:cxn>
                <a:cxn ang="0">
                  <a:pos x="T2" y="0"/>
                </a:cxn>
                <a:cxn ang="0">
                  <a:pos x="T3" y="0"/>
                </a:cxn>
                <a:cxn ang="0">
                  <a:pos x="T4" y="0"/>
                </a:cxn>
              </a:cxnLst>
              <a:rect l="0" t="0" r="r" b="b"/>
              <a:pathLst>
                <a:path w="2">
                  <a:moveTo>
                    <a:pt x="1" y="0"/>
                  </a:moveTo>
                  <a:cubicBezTo>
                    <a:pt x="1" y="0"/>
                    <a:pt x="0" y="0"/>
                    <a:pt x="0" y="0"/>
                  </a:cubicBezTo>
                  <a:cubicBezTo>
                    <a:pt x="0" y="0"/>
                    <a:pt x="0" y="0"/>
                    <a:pt x="0" y="0"/>
                  </a:cubicBezTo>
                  <a:cubicBezTo>
                    <a:pt x="0" y="0"/>
                    <a:pt x="1"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20" name="Freeform 11"/>
            <p:cNvSpPr/>
            <p:nvPr/>
          </p:nvSpPr>
          <p:spPr bwMode="auto">
            <a:xfrm>
              <a:off x="4111625" y="4530725"/>
              <a:ext cx="3175"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21" name="Freeform 12"/>
            <p:cNvSpPr/>
            <p:nvPr/>
          </p:nvSpPr>
          <p:spPr bwMode="auto">
            <a:xfrm>
              <a:off x="3778250" y="4435475"/>
              <a:ext cx="3175" cy="3175"/>
            </a:xfrm>
            <a:custGeom>
              <a:avLst/>
              <a:gdLst>
                <a:gd name="T0" fmla="*/ 0 w 1"/>
                <a:gd name="T1" fmla="*/ 0 h 1"/>
                <a:gd name="T2" fmla="*/ 0 w 1"/>
                <a:gd name="T3" fmla="*/ 1 h 1"/>
                <a:gd name="T4" fmla="*/ 1 w 1"/>
                <a:gd name="T5" fmla="*/ 1 h 1"/>
                <a:gd name="T6" fmla="*/ 1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1" y="1"/>
                    <a:pt x="1" y="1"/>
                    <a:pt x="1" y="1"/>
                  </a:cubicBezTo>
                  <a:cubicBezTo>
                    <a:pt x="1" y="1"/>
                    <a:pt x="1" y="1"/>
                    <a:pt x="1" y="1"/>
                  </a:cubicBezTo>
                  <a:cubicBezTo>
                    <a:pt x="1" y="1"/>
                    <a:pt x="1" y="1"/>
                    <a:pt x="1"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22" name="Freeform 13"/>
            <p:cNvSpPr/>
            <p:nvPr/>
          </p:nvSpPr>
          <p:spPr bwMode="auto">
            <a:xfrm>
              <a:off x="2701925" y="5059363"/>
              <a:ext cx="11113" cy="3175"/>
            </a:xfrm>
            <a:custGeom>
              <a:avLst/>
              <a:gdLst>
                <a:gd name="T0" fmla="*/ 4 w 4"/>
                <a:gd name="T1" fmla="*/ 0 h 1"/>
                <a:gd name="T2" fmla="*/ 3 w 4"/>
                <a:gd name="T3" fmla="*/ 0 h 1"/>
                <a:gd name="T4" fmla="*/ 3 w 4"/>
                <a:gd name="T5" fmla="*/ 0 h 1"/>
                <a:gd name="T6" fmla="*/ 2 w 4"/>
                <a:gd name="T7" fmla="*/ 0 h 1"/>
                <a:gd name="T8" fmla="*/ 0 w 4"/>
                <a:gd name="T9" fmla="*/ 1 h 1"/>
                <a:gd name="T10" fmla="*/ 3 w 4"/>
                <a:gd name="T11" fmla="*/ 0 h 1"/>
                <a:gd name="T12" fmla="*/ 4 w 4"/>
                <a:gd name="T13" fmla="*/ 0 h 1"/>
                <a:gd name="T14" fmla="*/ 4 w 4"/>
                <a:gd name="T15" fmla="*/ 0 h 1"/>
                <a:gd name="T16" fmla="*/ 4 w 4"/>
                <a:gd name="T17" fmla="*/ 0 h 1"/>
                <a:gd name="T18" fmla="*/ 4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0"/>
                  </a:moveTo>
                  <a:cubicBezTo>
                    <a:pt x="4" y="0"/>
                    <a:pt x="3" y="0"/>
                    <a:pt x="3" y="0"/>
                  </a:cubicBezTo>
                  <a:cubicBezTo>
                    <a:pt x="3" y="0"/>
                    <a:pt x="3" y="0"/>
                    <a:pt x="3" y="0"/>
                  </a:cubicBezTo>
                  <a:cubicBezTo>
                    <a:pt x="3" y="0"/>
                    <a:pt x="3" y="0"/>
                    <a:pt x="2" y="0"/>
                  </a:cubicBezTo>
                  <a:cubicBezTo>
                    <a:pt x="2" y="1"/>
                    <a:pt x="1" y="1"/>
                    <a:pt x="0" y="1"/>
                  </a:cubicBezTo>
                  <a:cubicBezTo>
                    <a:pt x="1" y="1"/>
                    <a:pt x="2" y="1"/>
                    <a:pt x="3" y="0"/>
                  </a:cubicBezTo>
                  <a:cubicBezTo>
                    <a:pt x="3" y="0"/>
                    <a:pt x="3" y="0"/>
                    <a:pt x="4" y="0"/>
                  </a:cubicBezTo>
                  <a:cubicBezTo>
                    <a:pt x="4" y="0"/>
                    <a:pt x="4" y="0"/>
                    <a:pt x="4" y="0"/>
                  </a:cubicBezTo>
                  <a:cubicBezTo>
                    <a:pt x="4" y="0"/>
                    <a:pt x="4"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23" name="Freeform 14"/>
            <p:cNvSpPr>
              <a:spLocks noEditPoints="1"/>
            </p:cNvSpPr>
            <p:nvPr/>
          </p:nvSpPr>
          <p:spPr bwMode="auto">
            <a:xfrm>
              <a:off x="2889250" y="5162550"/>
              <a:ext cx="42863" cy="0"/>
            </a:xfrm>
            <a:custGeom>
              <a:avLst/>
              <a:gdLst>
                <a:gd name="T0" fmla="*/ 5 w 16"/>
                <a:gd name="T1" fmla="*/ 16 w 16"/>
                <a:gd name="T2" fmla="*/ 5 w 16"/>
                <a:gd name="T3" fmla="*/ 0 w 16"/>
                <a:gd name="T4" fmla="*/ 5 w 16"/>
                <a:gd name="T5" fmla="*/ 0 w 16"/>
              </a:gdLst>
              <a:ahLst/>
              <a:cxnLst>
                <a:cxn ang="0">
                  <a:pos x="T0" y="0"/>
                </a:cxn>
                <a:cxn ang="0">
                  <a:pos x="T1" y="0"/>
                </a:cxn>
                <a:cxn ang="0">
                  <a:pos x="T2" y="0"/>
                </a:cxn>
                <a:cxn ang="0">
                  <a:pos x="T3" y="0"/>
                </a:cxn>
                <a:cxn ang="0">
                  <a:pos x="T4" y="0"/>
                </a:cxn>
                <a:cxn ang="0">
                  <a:pos x="T5" y="0"/>
                </a:cxn>
              </a:cxnLst>
              <a:rect l="0" t="0" r="r" b="b"/>
              <a:pathLst>
                <a:path w="16">
                  <a:moveTo>
                    <a:pt x="5" y="0"/>
                  </a:moveTo>
                  <a:cubicBezTo>
                    <a:pt x="9" y="0"/>
                    <a:pt x="12" y="0"/>
                    <a:pt x="16" y="0"/>
                  </a:cubicBezTo>
                  <a:cubicBezTo>
                    <a:pt x="12" y="0"/>
                    <a:pt x="9" y="0"/>
                    <a:pt x="5" y="0"/>
                  </a:cubicBezTo>
                  <a:moveTo>
                    <a:pt x="0" y="0"/>
                  </a:moveTo>
                  <a:cubicBezTo>
                    <a:pt x="0" y="0"/>
                    <a:pt x="2" y="0"/>
                    <a:pt x="5" y="0"/>
                  </a:cubicBezTo>
                  <a:cubicBezTo>
                    <a:pt x="2"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24" name="Freeform 15"/>
            <p:cNvSpPr/>
            <p:nvPr/>
          </p:nvSpPr>
          <p:spPr bwMode="auto">
            <a:xfrm>
              <a:off x="2759075" y="5178425"/>
              <a:ext cx="3175" cy="3175"/>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1" y="1"/>
                    <a:pt x="1" y="1"/>
                    <a:pt x="1" y="1"/>
                  </a:cubicBezTo>
                  <a:cubicBezTo>
                    <a:pt x="1" y="1"/>
                    <a:pt x="1" y="1"/>
                    <a:pt x="0"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25" name="Freeform 16"/>
            <p:cNvSpPr/>
            <p:nvPr/>
          </p:nvSpPr>
          <p:spPr bwMode="auto">
            <a:xfrm>
              <a:off x="3563938" y="4926013"/>
              <a:ext cx="7938" cy="0"/>
            </a:xfrm>
            <a:custGeom>
              <a:avLst/>
              <a:gdLst>
                <a:gd name="T0" fmla="*/ 3 w 3"/>
                <a:gd name="T1" fmla="*/ 1 w 3"/>
                <a:gd name="T2" fmla="*/ 1 w 3"/>
                <a:gd name="T3" fmla="*/ 1 w 3"/>
                <a:gd name="T4" fmla="*/ 2 w 3"/>
                <a:gd name="T5" fmla="*/ 3 w 3"/>
              </a:gdLst>
              <a:ahLst/>
              <a:cxnLst>
                <a:cxn ang="0">
                  <a:pos x="T0" y="0"/>
                </a:cxn>
                <a:cxn ang="0">
                  <a:pos x="T1" y="0"/>
                </a:cxn>
                <a:cxn ang="0">
                  <a:pos x="T2" y="0"/>
                </a:cxn>
                <a:cxn ang="0">
                  <a:pos x="T3" y="0"/>
                </a:cxn>
                <a:cxn ang="0">
                  <a:pos x="T4" y="0"/>
                </a:cxn>
                <a:cxn ang="0">
                  <a:pos x="T5" y="0"/>
                </a:cxn>
              </a:cxnLst>
              <a:rect l="0" t="0" r="r" b="b"/>
              <a:pathLst>
                <a:path w="3">
                  <a:moveTo>
                    <a:pt x="3" y="0"/>
                  </a:moveTo>
                  <a:cubicBezTo>
                    <a:pt x="1" y="0"/>
                    <a:pt x="0" y="0"/>
                    <a:pt x="1" y="0"/>
                  </a:cubicBezTo>
                  <a:cubicBezTo>
                    <a:pt x="1" y="0"/>
                    <a:pt x="1" y="0"/>
                    <a:pt x="1" y="0"/>
                  </a:cubicBezTo>
                  <a:cubicBezTo>
                    <a:pt x="1" y="0"/>
                    <a:pt x="1" y="0"/>
                    <a:pt x="1" y="0"/>
                  </a:cubicBezTo>
                  <a:cubicBezTo>
                    <a:pt x="2" y="0"/>
                    <a:pt x="2" y="0"/>
                    <a:pt x="2"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26" name="Freeform 17"/>
            <p:cNvSpPr/>
            <p:nvPr/>
          </p:nvSpPr>
          <p:spPr bwMode="auto">
            <a:xfrm>
              <a:off x="3892550" y="4694238"/>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27" name="Freeform 18"/>
            <p:cNvSpPr/>
            <p:nvPr/>
          </p:nvSpPr>
          <p:spPr bwMode="auto">
            <a:xfrm>
              <a:off x="3114675" y="4686300"/>
              <a:ext cx="4763" cy="0"/>
            </a:xfrm>
            <a:custGeom>
              <a:avLst/>
              <a:gdLst>
                <a:gd name="T0" fmla="*/ 2 w 2"/>
                <a:gd name="T1" fmla="*/ 0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0" y="0"/>
                    <a:pt x="0" y="0"/>
                    <a:pt x="0" y="0"/>
                  </a:cubicBezTo>
                  <a:cubicBezTo>
                    <a:pt x="0" y="0"/>
                    <a:pt x="0" y="0"/>
                    <a:pt x="0" y="0"/>
                  </a:cubicBezTo>
                  <a:cubicBezTo>
                    <a:pt x="0" y="0"/>
                    <a:pt x="1" y="0"/>
                    <a:pt x="1" y="0"/>
                  </a:cubicBezTo>
                  <a:cubicBezTo>
                    <a:pt x="1"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28" name="Freeform 19"/>
            <p:cNvSpPr/>
            <p:nvPr/>
          </p:nvSpPr>
          <p:spPr bwMode="auto">
            <a:xfrm>
              <a:off x="7359650" y="4446588"/>
              <a:ext cx="4763" cy="3175"/>
            </a:xfrm>
            <a:custGeom>
              <a:avLst/>
              <a:gdLst>
                <a:gd name="T0" fmla="*/ 0 w 2"/>
                <a:gd name="T1" fmla="*/ 0 h 1"/>
                <a:gd name="T2" fmla="*/ 0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1"/>
                    <a:pt x="1" y="1"/>
                    <a:pt x="1" y="1"/>
                  </a:cubicBezTo>
                  <a:cubicBezTo>
                    <a:pt x="2" y="1"/>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29" name="Freeform 20"/>
            <p:cNvSpPr/>
            <p:nvPr/>
          </p:nvSpPr>
          <p:spPr bwMode="auto">
            <a:xfrm>
              <a:off x="2319338" y="4438650"/>
              <a:ext cx="6350" cy="3175"/>
            </a:xfrm>
            <a:custGeom>
              <a:avLst/>
              <a:gdLst>
                <a:gd name="T0" fmla="*/ 2 w 2"/>
                <a:gd name="T1" fmla="*/ 0 h 1"/>
                <a:gd name="T2" fmla="*/ 0 w 2"/>
                <a:gd name="T3" fmla="*/ 0 h 1"/>
                <a:gd name="T4" fmla="*/ 1 w 2"/>
                <a:gd name="T5" fmla="*/ 1 h 1"/>
                <a:gd name="T6" fmla="*/ 1 w 2"/>
                <a:gd name="T7" fmla="*/ 1 h 1"/>
                <a:gd name="T8" fmla="*/ 1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1" y="0"/>
                    <a:pt x="0" y="0"/>
                    <a:pt x="0" y="0"/>
                  </a:cubicBezTo>
                  <a:cubicBezTo>
                    <a:pt x="0" y="0"/>
                    <a:pt x="1" y="0"/>
                    <a:pt x="1" y="1"/>
                  </a:cubicBezTo>
                  <a:cubicBezTo>
                    <a:pt x="1" y="1"/>
                    <a:pt x="1" y="1"/>
                    <a:pt x="1" y="1"/>
                  </a:cubicBezTo>
                  <a:cubicBezTo>
                    <a:pt x="1" y="1"/>
                    <a:pt x="1" y="1"/>
                    <a:pt x="1" y="0"/>
                  </a:cubicBezTo>
                  <a:cubicBezTo>
                    <a:pt x="1"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30" name="Freeform 21"/>
            <p:cNvSpPr/>
            <p:nvPr/>
          </p:nvSpPr>
          <p:spPr bwMode="auto">
            <a:xfrm>
              <a:off x="8096250" y="425450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31" name="Freeform 22"/>
            <p:cNvSpPr/>
            <p:nvPr/>
          </p:nvSpPr>
          <p:spPr bwMode="auto">
            <a:xfrm>
              <a:off x="3444875" y="4967288"/>
              <a:ext cx="3175" cy="0"/>
            </a:xfrm>
            <a:custGeom>
              <a:avLst/>
              <a:gdLst>
                <a:gd name="T0" fmla="*/ 0 w 1"/>
                <a:gd name="T1" fmla="*/ 0 w 1"/>
                <a:gd name="T2" fmla="*/ 0 w 1"/>
                <a:gd name="T3" fmla="*/ 0 w 1"/>
                <a:gd name="T4" fmla="*/ 1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32" name="Freeform 23"/>
            <p:cNvSpPr/>
            <p:nvPr/>
          </p:nvSpPr>
          <p:spPr bwMode="auto">
            <a:xfrm>
              <a:off x="3076575" y="50371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33" name="Freeform 24"/>
            <p:cNvSpPr/>
            <p:nvPr/>
          </p:nvSpPr>
          <p:spPr bwMode="auto">
            <a:xfrm>
              <a:off x="4287838" y="5353050"/>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34" name="Freeform 25"/>
            <p:cNvSpPr/>
            <p:nvPr/>
          </p:nvSpPr>
          <p:spPr bwMode="auto">
            <a:xfrm>
              <a:off x="4257675" y="5307013"/>
              <a:ext cx="7938" cy="3175"/>
            </a:xfrm>
            <a:custGeom>
              <a:avLst/>
              <a:gdLst>
                <a:gd name="T0" fmla="*/ 0 w 3"/>
                <a:gd name="T1" fmla="*/ 0 h 1"/>
                <a:gd name="T2" fmla="*/ 1 w 3"/>
                <a:gd name="T3" fmla="*/ 1 h 1"/>
                <a:gd name="T4" fmla="*/ 1 w 3"/>
                <a:gd name="T5" fmla="*/ 1 h 1"/>
                <a:gd name="T6" fmla="*/ 2 w 3"/>
                <a:gd name="T7" fmla="*/ 1 h 1"/>
                <a:gd name="T8" fmla="*/ 2 w 3"/>
                <a:gd name="T9" fmla="*/ 1 h 1"/>
                <a:gd name="T10" fmla="*/ 3 w 3"/>
                <a:gd name="T11" fmla="*/ 1 h 1"/>
                <a:gd name="T12" fmla="*/ 1 w 3"/>
                <a:gd name="T13" fmla="*/ 0 h 1"/>
                <a:gd name="T14" fmla="*/ 0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0" y="0"/>
                  </a:moveTo>
                  <a:cubicBezTo>
                    <a:pt x="1" y="0"/>
                    <a:pt x="1" y="0"/>
                    <a:pt x="1" y="1"/>
                  </a:cubicBezTo>
                  <a:cubicBezTo>
                    <a:pt x="1" y="1"/>
                    <a:pt x="1" y="1"/>
                    <a:pt x="1" y="1"/>
                  </a:cubicBezTo>
                  <a:cubicBezTo>
                    <a:pt x="1" y="1"/>
                    <a:pt x="1" y="1"/>
                    <a:pt x="2" y="1"/>
                  </a:cubicBezTo>
                  <a:cubicBezTo>
                    <a:pt x="2" y="1"/>
                    <a:pt x="2" y="1"/>
                    <a:pt x="2" y="1"/>
                  </a:cubicBezTo>
                  <a:cubicBezTo>
                    <a:pt x="2" y="1"/>
                    <a:pt x="2" y="1"/>
                    <a:pt x="3" y="1"/>
                  </a:cubicBezTo>
                  <a:cubicBezTo>
                    <a:pt x="2" y="1"/>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35" name="Freeform 26"/>
            <p:cNvSpPr/>
            <p:nvPr/>
          </p:nvSpPr>
          <p:spPr bwMode="auto">
            <a:xfrm>
              <a:off x="2252663" y="4435475"/>
              <a:ext cx="11113" cy="3175"/>
            </a:xfrm>
            <a:custGeom>
              <a:avLst/>
              <a:gdLst>
                <a:gd name="T0" fmla="*/ 0 w 4"/>
                <a:gd name="T1" fmla="*/ 0 h 1"/>
                <a:gd name="T2" fmla="*/ 0 w 4"/>
                <a:gd name="T3" fmla="*/ 0 h 1"/>
                <a:gd name="T4" fmla="*/ 0 w 4"/>
                <a:gd name="T5" fmla="*/ 0 h 1"/>
                <a:gd name="T6" fmla="*/ 3 w 4"/>
                <a:gd name="T7" fmla="*/ 1 h 1"/>
                <a:gd name="T8" fmla="*/ 4 w 4"/>
                <a:gd name="T9" fmla="*/ 1 h 1"/>
                <a:gd name="T10" fmla="*/ 0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0" y="0"/>
                  </a:moveTo>
                  <a:cubicBezTo>
                    <a:pt x="0" y="0"/>
                    <a:pt x="0" y="0"/>
                    <a:pt x="0" y="0"/>
                  </a:cubicBezTo>
                  <a:cubicBezTo>
                    <a:pt x="0" y="0"/>
                    <a:pt x="0" y="0"/>
                    <a:pt x="0" y="0"/>
                  </a:cubicBezTo>
                  <a:cubicBezTo>
                    <a:pt x="1" y="0"/>
                    <a:pt x="2" y="1"/>
                    <a:pt x="3" y="1"/>
                  </a:cubicBezTo>
                  <a:cubicBezTo>
                    <a:pt x="3" y="1"/>
                    <a:pt x="4" y="1"/>
                    <a:pt x="4" y="1"/>
                  </a:cubicBezTo>
                  <a:cubicBezTo>
                    <a:pt x="3" y="1"/>
                    <a:pt x="2"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36" name="Freeform 27"/>
            <p:cNvSpPr/>
            <p:nvPr/>
          </p:nvSpPr>
          <p:spPr bwMode="auto">
            <a:xfrm>
              <a:off x="3900488" y="4430713"/>
              <a:ext cx="103188" cy="22225"/>
            </a:xfrm>
            <a:custGeom>
              <a:avLst/>
              <a:gdLst>
                <a:gd name="T0" fmla="*/ 16 w 38"/>
                <a:gd name="T1" fmla="*/ 0 h 8"/>
                <a:gd name="T2" fmla="*/ 0 w 38"/>
                <a:gd name="T3" fmla="*/ 3 h 8"/>
                <a:gd name="T4" fmla="*/ 10 w 38"/>
                <a:gd name="T5" fmla="*/ 7 h 8"/>
                <a:gd name="T6" fmla="*/ 19 w 38"/>
                <a:gd name="T7" fmla="*/ 7 h 8"/>
                <a:gd name="T8" fmla="*/ 27 w 38"/>
                <a:gd name="T9" fmla="*/ 7 h 8"/>
                <a:gd name="T10" fmla="*/ 34 w 38"/>
                <a:gd name="T11" fmla="*/ 8 h 8"/>
                <a:gd name="T12" fmla="*/ 37 w 38"/>
                <a:gd name="T13" fmla="*/ 5 h 8"/>
                <a:gd name="T14" fmla="*/ 26 w 38"/>
                <a:gd name="T15" fmla="*/ 0 h 8"/>
                <a:gd name="T16" fmla="*/ 16 w 3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8">
                  <a:moveTo>
                    <a:pt x="16" y="0"/>
                  </a:moveTo>
                  <a:cubicBezTo>
                    <a:pt x="8" y="0"/>
                    <a:pt x="0" y="1"/>
                    <a:pt x="0" y="3"/>
                  </a:cubicBezTo>
                  <a:cubicBezTo>
                    <a:pt x="0" y="5"/>
                    <a:pt x="2" y="7"/>
                    <a:pt x="10" y="7"/>
                  </a:cubicBezTo>
                  <a:cubicBezTo>
                    <a:pt x="13" y="7"/>
                    <a:pt x="16" y="7"/>
                    <a:pt x="19" y="7"/>
                  </a:cubicBezTo>
                  <a:cubicBezTo>
                    <a:pt x="22" y="7"/>
                    <a:pt x="25" y="7"/>
                    <a:pt x="27" y="7"/>
                  </a:cubicBezTo>
                  <a:cubicBezTo>
                    <a:pt x="30" y="7"/>
                    <a:pt x="32" y="8"/>
                    <a:pt x="34" y="8"/>
                  </a:cubicBezTo>
                  <a:cubicBezTo>
                    <a:pt x="37" y="8"/>
                    <a:pt x="38" y="7"/>
                    <a:pt x="37" y="5"/>
                  </a:cubicBezTo>
                  <a:cubicBezTo>
                    <a:pt x="35" y="2"/>
                    <a:pt x="31" y="1"/>
                    <a:pt x="26" y="0"/>
                  </a:cubicBezTo>
                  <a:cubicBezTo>
                    <a:pt x="23" y="0"/>
                    <a:pt x="19"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37" name="Freeform 28"/>
            <p:cNvSpPr/>
            <p:nvPr/>
          </p:nvSpPr>
          <p:spPr bwMode="auto">
            <a:xfrm>
              <a:off x="4038600" y="4483100"/>
              <a:ext cx="7938" cy="1587"/>
            </a:xfrm>
            <a:custGeom>
              <a:avLst/>
              <a:gdLst>
                <a:gd name="T0" fmla="*/ 1 w 3"/>
                <a:gd name="T1" fmla="*/ 0 h 1"/>
                <a:gd name="T2" fmla="*/ 0 w 3"/>
                <a:gd name="T3" fmla="*/ 0 h 1"/>
                <a:gd name="T4" fmla="*/ 0 w 3"/>
                <a:gd name="T5" fmla="*/ 1 h 1"/>
                <a:gd name="T6" fmla="*/ 2 w 3"/>
                <a:gd name="T7" fmla="*/ 0 h 1"/>
                <a:gd name="T8" fmla="*/ 1 w 3"/>
                <a:gd name="T9" fmla="*/ 0 h 1"/>
                <a:gd name="T10" fmla="*/ 1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1" y="0"/>
                  </a:moveTo>
                  <a:cubicBezTo>
                    <a:pt x="0" y="0"/>
                    <a:pt x="0" y="0"/>
                    <a:pt x="0" y="0"/>
                  </a:cubicBezTo>
                  <a:cubicBezTo>
                    <a:pt x="0" y="0"/>
                    <a:pt x="1" y="1"/>
                    <a:pt x="0" y="1"/>
                  </a:cubicBezTo>
                  <a:cubicBezTo>
                    <a:pt x="1" y="1"/>
                    <a:pt x="1" y="0"/>
                    <a:pt x="2" y="0"/>
                  </a:cubicBezTo>
                  <a:cubicBezTo>
                    <a:pt x="3"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38" name="Freeform 29"/>
            <p:cNvSpPr/>
            <p:nvPr/>
          </p:nvSpPr>
          <p:spPr bwMode="auto">
            <a:xfrm>
              <a:off x="3571875" y="4248150"/>
              <a:ext cx="144463" cy="53975"/>
            </a:xfrm>
            <a:custGeom>
              <a:avLst/>
              <a:gdLst>
                <a:gd name="T0" fmla="*/ 24 w 53"/>
                <a:gd name="T1" fmla="*/ 0 h 20"/>
                <a:gd name="T2" fmla="*/ 16 w 53"/>
                <a:gd name="T3" fmla="*/ 1 h 20"/>
                <a:gd name="T4" fmla="*/ 15 w 53"/>
                <a:gd name="T5" fmla="*/ 3 h 20"/>
                <a:gd name="T6" fmla="*/ 15 w 53"/>
                <a:gd name="T7" fmla="*/ 3 h 20"/>
                <a:gd name="T8" fmla="*/ 16 w 53"/>
                <a:gd name="T9" fmla="*/ 3 h 20"/>
                <a:gd name="T10" fmla="*/ 15 w 53"/>
                <a:gd name="T11" fmla="*/ 4 h 20"/>
                <a:gd name="T12" fmla="*/ 14 w 53"/>
                <a:gd name="T13" fmla="*/ 5 h 20"/>
                <a:gd name="T14" fmla="*/ 17 w 53"/>
                <a:gd name="T15" fmla="*/ 5 h 20"/>
                <a:gd name="T16" fmla="*/ 18 w 53"/>
                <a:gd name="T17" fmla="*/ 5 h 20"/>
                <a:gd name="T18" fmla="*/ 20 w 53"/>
                <a:gd name="T19" fmla="*/ 6 h 20"/>
                <a:gd name="T20" fmla="*/ 20 w 53"/>
                <a:gd name="T21" fmla="*/ 7 h 20"/>
                <a:gd name="T22" fmla="*/ 19 w 53"/>
                <a:gd name="T23" fmla="*/ 8 h 20"/>
                <a:gd name="T24" fmla="*/ 8 w 53"/>
                <a:gd name="T25" fmla="*/ 9 h 20"/>
                <a:gd name="T26" fmla="*/ 6 w 53"/>
                <a:gd name="T27" fmla="*/ 9 h 20"/>
                <a:gd name="T28" fmla="*/ 5 w 53"/>
                <a:gd name="T29" fmla="*/ 9 h 20"/>
                <a:gd name="T30" fmla="*/ 1 w 53"/>
                <a:gd name="T31" fmla="*/ 12 h 20"/>
                <a:gd name="T32" fmla="*/ 6 w 53"/>
                <a:gd name="T33" fmla="*/ 11 h 20"/>
                <a:gd name="T34" fmla="*/ 10 w 53"/>
                <a:gd name="T35" fmla="*/ 11 h 20"/>
                <a:gd name="T36" fmla="*/ 18 w 53"/>
                <a:gd name="T37" fmla="*/ 12 h 20"/>
                <a:gd name="T38" fmla="*/ 25 w 53"/>
                <a:gd name="T39" fmla="*/ 17 h 20"/>
                <a:gd name="T40" fmla="*/ 29 w 53"/>
                <a:gd name="T41" fmla="*/ 20 h 20"/>
                <a:gd name="T42" fmla="*/ 37 w 53"/>
                <a:gd name="T43" fmla="*/ 19 h 20"/>
                <a:gd name="T44" fmla="*/ 49 w 53"/>
                <a:gd name="T45" fmla="*/ 14 h 20"/>
                <a:gd name="T46" fmla="*/ 46 w 53"/>
                <a:gd name="T47" fmla="*/ 5 h 20"/>
                <a:gd name="T48" fmla="*/ 36 w 53"/>
                <a:gd name="T49" fmla="*/ 2 h 20"/>
                <a:gd name="T50" fmla="*/ 24 w 53"/>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 h="20">
                  <a:moveTo>
                    <a:pt x="24" y="0"/>
                  </a:moveTo>
                  <a:cubicBezTo>
                    <a:pt x="21" y="0"/>
                    <a:pt x="17" y="1"/>
                    <a:pt x="16" y="1"/>
                  </a:cubicBezTo>
                  <a:cubicBezTo>
                    <a:pt x="13" y="2"/>
                    <a:pt x="13" y="3"/>
                    <a:pt x="15" y="3"/>
                  </a:cubicBezTo>
                  <a:cubicBezTo>
                    <a:pt x="15" y="3"/>
                    <a:pt x="15" y="3"/>
                    <a:pt x="15" y="3"/>
                  </a:cubicBezTo>
                  <a:cubicBezTo>
                    <a:pt x="16" y="3"/>
                    <a:pt x="16" y="3"/>
                    <a:pt x="16" y="3"/>
                  </a:cubicBezTo>
                  <a:cubicBezTo>
                    <a:pt x="17" y="3"/>
                    <a:pt x="17" y="4"/>
                    <a:pt x="15" y="4"/>
                  </a:cubicBezTo>
                  <a:cubicBezTo>
                    <a:pt x="13" y="5"/>
                    <a:pt x="13" y="5"/>
                    <a:pt x="14" y="5"/>
                  </a:cubicBezTo>
                  <a:cubicBezTo>
                    <a:pt x="15" y="5"/>
                    <a:pt x="16" y="5"/>
                    <a:pt x="17" y="5"/>
                  </a:cubicBezTo>
                  <a:cubicBezTo>
                    <a:pt x="17" y="5"/>
                    <a:pt x="18" y="5"/>
                    <a:pt x="18" y="5"/>
                  </a:cubicBezTo>
                  <a:cubicBezTo>
                    <a:pt x="20" y="5"/>
                    <a:pt x="21" y="5"/>
                    <a:pt x="20" y="6"/>
                  </a:cubicBezTo>
                  <a:cubicBezTo>
                    <a:pt x="18" y="6"/>
                    <a:pt x="18" y="7"/>
                    <a:pt x="20" y="7"/>
                  </a:cubicBezTo>
                  <a:cubicBezTo>
                    <a:pt x="21" y="7"/>
                    <a:pt x="21" y="8"/>
                    <a:pt x="19" y="8"/>
                  </a:cubicBezTo>
                  <a:cubicBezTo>
                    <a:pt x="17" y="8"/>
                    <a:pt x="14" y="9"/>
                    <a:pt x="8" y="9"/>
                  </a:cubicBezTo>
                  <a:cubicBezTo>
                    <a:pt x="7" y="9"/>
                    <a:pt x="7" y="9"/>
                    <a:pt x="6" y="9"/>
                  </a:cubicBezTo>
                  <a:cubicBezTo>
                    <a:pt x="6" y="9"/>
                    <a:pt x="5" y="9"/>
                    <a:pt x="5" y="9"/>
                  </a:cubicBezTo>
                  <a:cubicBezTo>
                    <a:pt x="2" y="9"/>
                    <a:pt x="0" y="9"/>
                    <a:pt x="1" y="12"/>
                  </a:cubicBezTo>
                  <a:cubicBezTo>
                    <a:pt x="3" y="11"/>
                    <a:pt x="4" y="11"/>
                    <a:pt x="6" y="11"/>
                  </a:cubicBezTo>
                  <a:cubicBezTo>
                    <a:pt x="8" y="11"/>
                    <a:pt x="9" y="11"/>
                    <a:pt x="10" y="11"/>
                  </a:cubicBezTo>
                  <a:cubicBezTo>
                    <a:pt x="15" y="12"/>
                    <a:pt x="19" y="12"/>
                    <a:pt x="18" y="12"/>
                  </a:cubicBezTo>
                  <a:cubicBezTo>
                    <a:pt x="17" y="13"/>
                    <a:pt x="25" y="15"/>
                    <a:pt x="25" y="17"/>
                  </a:cubicBezTo>
                  <a:cubicBezTo>
                    <a:pt x="26" y="19"/>
                    <a:pt x="26" y="20"/>
                    <a:pt x="29" y="20"/>
                  </a:cubicBezTo>
                  <a:cubicBezTo>
                    <a:pt x="30" y="20"/>
                    <a:pt x="33" y="19"/>
                    <a:pt x="37" y="19"/>
                  </a:cubicBezTo>
                  <a:cubicBezTo>
                    <a:pt x="42" y="18"/>
                    <a:pt x="46" y="16"/>
                    <a:pt x="49" y="14"/>
                  </a:cubicBezTo>
                  <a:cubicBezTo>
                    <a:pt x="52" y="10"/>
                    <a:pt x="53" y="6"/>
                    <a:pt x="46" y="5"/>
                  </a:cubicBezTo>
                  <a:cubicBezTo>
                    <a:pt x="40" y="4"/>
                    <a:pt x="41" y="4"/>
                    <a:pt x="36" y="2"/>
                  </a:cubicBezTo>
                  <a:cubicBezTo>
                    <a:pt x="33" y="1"/>
                    <a:pt x="28" y="0"/>
                    <a:pt x="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39" name="Freeform 30"/>
            <p:cNvSpPr/>
            <p:nvPr/>
          </p:nvSpPr>
          <p:spPr bwMode="auto">
            <a:xfrm>
              <a:off x="3597275" y="4281488"/>
              <a:ext cx="15875" cy="1587"/>
            </a:xfrm>
            <a:custGeom>
              <a:avLst/>
              <a:gdLst>
                <a:gd name="T0" fmla="*/ 4 w 6"/>
                <a:gd name="T1" fmla="*/ 0 h 1"/>
                <a:gd name="T2" fmla="*/ 4 w 6"/>
                <a:gd name="T3" fmla="*/ 0 h 1"/>
                <a:gd name="T4" fmla="*/ 0 w 6"/>
                <a:gd name="T5" fmla="*/ 1 h 1"/>
                <a:gd name="T6" fmla="*/ 1 w 6"/>
                <a:gd name="T7" fmla="*/ 1 h 1"/>
                <a:gd name="T8" fmla="*/ 3 w 6"/>
                <a:gd name="T9" fmla="*/ 1 h 1"/>
                <a:gd name="T10" fmla="*/ 4 w 6"/>
                <a:gd name="T11" fmla="*/ 1 h 1"/>
                <a:gd name="T12" fmla="*/ 4 w 6"/>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6" h="1">
                  <a:moveTo>
                    <a:pt x="4" y="0"/>
                  </a:moveTo>
                  <a:cubicBezTo>
                    <a:pt x="4" y="0"/>
                    <a:pt x="4" y="0"/>
                    <a:pt x="4" y="0"/>
                  </a:cubicBezTo>
                  <a:cubicBezTo>
                    <a:pt x="2" y="0"/>
                    <a:pt x="0" y="1"/>
                    <a:pt x="0" y="1"/>
                  </a:cubicBezTo>
                  <a:cubicBezTo>
                    <a:pt x="0" y="1"/>
                    <a:pt x="1" y="1"/>
                    <a:pt x="1" y="1"/>
                  </a:cubicBezTo>
                  <a:cubicBezTo>
                    <a:pt x="1" y="1"/>
                    <a:pt x="2" y="1"/>
                    <a:pt x="3" y="1"/>
                  </a:cubicBezTo>
                  <a:cubicBezTo>
                    <a:pt x="3" y="1"/>
                    <a:pt x="4" y="1"/>
                    <a:pt x="4" y="1"/>
                  </a:cubicBezTo>
                  <a:cubicBezTo>
                    <a:pt x="3" y="1"/>
                    <a:pt x="6"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40" name="Freeform 31"/>
            <p:cNvSpPr/>
            <p:nvPr/>
          </p:nvSpPr>
          <p:spPr bwMode="auto">
            <a:xfrm>
              <a:off x="3586163" y="4294188"/>
              <a:ext cx="26988" cy="6350"/>
            </a:xfrm>
            <a:custGeom>
              <a:avLst/>
              <a:gdLst>
                <a:gd name="T0" fmla="*/ 2 w 10"/>
                <a:gd name="T1" fmla="*/ 0 h 2"/>
                <a:gd name="T2" fmla="*/ 5 w 10"/>
                <a:gd name="T3" fmla="*/ 2 h 2"/>
                <a:gd name="T4" fmla="*/ 7 w 10"/>
                <a:gd name="T5" fmla="*/ 2 h 2"/>
                <a:gd name="T6" fmla="*/ 8 w 10"/>
                <a:gd name="T7" fmla="*/ 2 h 2"/>
                <a:gd name="T8" fmla="*/ 8 w 10"/>
                <a:gd name="T9" fmla="*/ 2 h 2"/>
                <a:gd name="T10" fmla="*/ 3 w 10"/>
                <a:gd name="T11" fmla="*/ 0 h 2"/>
                <a:gd name="T12" fmla="*/ 2 w 10"/>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0" h="2">
                  <a:moveTo>
                    <a:pt x="2" y="0"/>
                  </a:moveTo>
                  <a:cubicBezTo>
                    <a:pt x="0" y="0"/>
                    <a:pt x="0" y="0"/>
                    <a:pt x="5" y="2"/>
                  </a:cubicBezTo>
                  <a:cubicBezTo>
                    <a:pt x="6" y="2"/>
                    <a:pt x="6" y="2"/>
                    <a:pt x="7" y="2"/>
                  </a:cubicBezTo>
                  <a:cubicBezTo>
                    <a:pt x="8" y="2"/>
                    <a:pt x="8" y="2"/>
                    <a:pt x="8" y="2"/>
                  </a:cubicBezTo>
                  <a:cubicBezTo>
                    <a:pt x="8" y="2"/>
                    <a:pt x="8" y="2"/>
                    <a:pt x="8" y="2"/>
                  </a:cubicBezTo>
                  <a:cubicBezTo>
                    <a:pt x="10" y="2"/>
                    <a:pt x="10"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41" name="Freeform 32"/>
            <p:cNvSpPr/>
            <p:nvPr/>
          </p:nvSpPr>
          <p:spPr bwMode="auto">
            <a:xfrm>
              <a:off x="3797300" y="4240213"/>
              <a:ext cx="30163" cy="11112"/>
            </a:xfrm>
            <a:custGeom>
              <a:avLst/>
              <a:gdLst>
                <a:gd name="T0" fmla="*/ 4 w 11"/>
                <a:gd name="T1" fmla="*/ 0 h 4"/>
                <a:gd name="T2" fmla="*/ 2 w 11"/>
                <a:gd name="T3" fmla="*/ 0 h 4"/>
                <a:gd name="T4" fmla="*/ 1 w 11"/>
                <a:gd name="T5" fmla="*/ 2 h 4"/>
                <a:gd name="T6" fmla="*/ 1 w 11"/>
                <a:gd name="T7" fmla="*/ 2 h 4"/>
                <a:gd name="T8" fmla="*/ 2 w 11"/>
                <a:gd name="T9" fmla="*/ 3 h 4"/>
                <a:gd name="T10" fmla="*/ 4 w 11"/>
                <a:gd name="T11" fmla="*/ 4 h 4"/>
                <a:gd name="T12" fmla="*/ 9 w 11"/>
                <a:gd name="T13" fmla="*/ 2 h 4"/>
                <a:gd name="T14" fmla="*/ 4 w 1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4">
                  <a:moveTo>
                    <a:pt x="4" y="0"/>
                  </a:moveTo>
                  <a:cubicBezTo>
                    <a:pt x="3" y="0"/>
                    <a:pt x="2" y="0"/>
                    <a:pt x="2" y="0"/>
                  </a:cubicBezTo>
                  <a:cubicBezTo>
                    <a:pt x="0" y="1"/>
                    <a:pt x="1" y="2"/>
                    <a:pt x="1" y="2"/>
                  </a:cubicBezTo>
                  <a:cubicBezTo>
                    <a:pt x="1" y="2"/>
                    <a:pt x="1" y="2"/>
                    <a:pt x="1" y="2"/>
                  </a:cubicBezTo>
                  <a:cubicBezTo>
                    <a:pt x="1" y="2"/>
                    <a:pt x="2" y="3"/>
                    <a:pt x="2" y="3"/>
                  </a:cubicBezTo>
                  <a:cubicBezTo>
                    <a:pt x="2" y="4"/>
                    <a:pt x="3" y="4"/>
                    <a:pt x="4" y="4"/>
                  </a:cubicBezTo>
                  <a:cubicBezTo>
                    <a:pt x="5" y="4"/>
                    <a:pt x="8" y="3"/>
                    <a:pt x="9" y="2"/>
                  </a:cubicBezTo>
                  <a:cubicBezTo>
                    <a:pt x="11" y="1"/>
                    <a:pt x="7"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42" name="Freeform 33"/>
            <p:cNvSpPr/>
            <p:nvPr/>
          </p:nvSpPr>
          <p:spPr bwMode="auto">
            <a:xfrm>
              <a:off x="3702050" y="4311650"/>
              <a:ext cx="100013" cy="9525"/>
            </a:xfrm>
            <a:custGeom>
              <a:avLst/>
              <a:gdLst>
                <a:gd name="T0" fmla="*/ 12 w 37"/>
                <a:gd name="T1" fmla="*/ 0 h 4"/>
                <a:gd name="T2" fmla="*/ 9 w 37"/>
                <a:gd name="T3" fmla="*/ 3 h 4"/>
                <a:gd name="T4" fmla="*/ 23 w 37"/>
                <a:gd name="T5" fmla="*/ 4 h 4"/>
                <a:gd name="T6" fmla="*/ 25 w 37"/>
                <a:gd name="T7" fmla="*/ 1 h 4"/>
                <a:gd name="T8" fmla="*/ 12 w 37"/>
                <a:gd name="T9" fmla="*/ 0 h 4"/>
              </a:gdLst>
              <a:ahLst/>
              <a:cxnLst>
                <a:cxn ang="0">
                  <a:pos x="T0" y="T1"/>
                </a:cxn>
                <a:cxn ang="0">
                  <a:pos x="T2" y="T3"/>
                </a:cxn>
                <a:cxn ang="0">
                  <a:pos x="T4" y="T5"/>
                </a:cxn>
                <a:cxn ang="0">
                  <a:pos x="T6" y="T7"/>
                </a:cxn>
                <a:cxn ang="0">
                  <a:pos x="T8" y="T9"/>
                </a:cxn>
              </a:cxnLst>
              <a:rect l="0" t="0" r="r" b="b"/>
              <a:pathLst>
                <a:path w="37" h="4">
                  <a:moveTo>
                    <a:pt x="12" y="0"/>
                  </a:moveTo>
                  <a:cubicBezTo>
                    <a:pt x="5" y="0"/>
                    <a:pt x="0" y="1"/>
                    <a:pt x="9" y="3"/>
                  </a:cubicBezTo>
                  <a:cubicBezTo>
                    <a:pt x="13" y="4"/>
                    <a:pt x="18" y="4"/>
                    <a:pt x="23" y="4"/>
                  </a:cubicBezTo>
                  <a:cubicBezTo>
                    <a:pt x="32" y="4"/>
                    <a:pt x="37" y="3"/>
                    <a:pt x="25" y="1"/>
                  </a:cubicBezTo>
                  <a:cubicBezTo>
                    <a:pt x="22" y="0"/>
                    <a:pt x="16"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43" name="Freeform 34"/>
            <p:cNvSpPr/>
            <p:nvPr/>
          </p:nvSpPr>
          <p:spPr bwMode="auto">
            <a:xfrm>
              <a:off x="3536950" y="4324350"/>
              <a:ext cx="26988" cy="3175"/>
            </a:xfrm>
            <a:custGeom>
              <a:avLst/>
              <a:gdLst>
                <a:gd name="T0" fmla="*/ 8 w 10"/>
                <a:gd name="T1" fmla="*/ 0 h 1"/>
                <a:gd name="T2" fmla="*/ 6 w 10"/>
                <a:gd name="T3" fmla="*/ 0 h 1"/>
                <a:gd name="T4" fmla="*/ 0 w 10"/>
                <a:gd name="T5" fmla="*/ 1 h 1"/>
                <a:gd name="T6" fmla="*/ 0 w 10"/>
                <a:gd name="T7" fmla="*/ 0 h 1"/>
                <a:gd name="T8" fmla="*/ 7 w 10"/>
                <a:gd name="T9" fmla="*/ 0 h 1"/>
                <a:gd name="T10" fmla="*/ 8 w 10"/>
                <a:gd name="T11" fmla="*/ 0 h 1"/>
              </a:gdLst>
              <a:ahLst/>
              <a:cxnLst>
                <a:cxn ang="0">
                  <a:pos x="T0" y="T1"/>
                </a:cxn>
                <a:cxn ang="0">
                  <a:pos x="T2" y="T3"/>
                </a:cxn>
                <a:cxn ang="0">
                  <a:pos x="T4" y="T5"/>
                </a:cxn>
                <a:cxn ang="0">
                  <a:pos x="T6" y="T7"/>
                </a:cxn>
                <a:cxn ang="0">
                  <a:pos x="T8" y="T9"/>
                </a:cxn>
                <a:cxn ang="0">
                  <a:pos x="T10" y="T11"/>
                </a:cxn>
              </a:cxnLst>
              <a:rect l="0" t="0" r="r" b="b"/>
              <a:pathLst>
                <a:path w="10" h="1">
                  <a:moveTo>
                    <a:pt x="8" y="0"/>
                  </a:moveTo>
                  <a:cubicBezTo>
                    <a:pt x="7" y="0"/>
                    <a:pt x="7" y="0"/>
                    <a:pt x="6" y="0"/>
                  </a:cubicBezTo>
                  <a:cubicBezTo>
                    <a:pt x="2" y="0"/>
                    <a:pt x="0" y="1"/>
                    <a:pt x="0" y="1"/>
                  </a:cubicBezTo>
                  <a:cubicBezTo>
                    <a:pt x="0" y="1"/>
                    <a:pt x="0" y="1"/>
                    <a:pt x="0" y="0"/>
                  </a:cubicBezTo>
                  <a:cubicBezTo>
                    <a:pt x="3" y="0"/>
                    <a:pt x="5" y="0"/>
                    <a:pt x="7" y="0"/>
                  </a:cubicBezTo>
                  <a:cubicBezTo>
                    <a:pt x="9" y="0"/>
                    <a:pt x="10"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44" name="Freeform 35"/>
            <p:cNvSpPr/>
            <p:nvPr/>
          </p:nvSpPr>
          <p:spPr bwMode="auto">
            <a:xfrm>
              <a:off x="4027488" y="4373563"/>
              <a:ext cx="25400" cy="7937"/>
            </a:xfrm>
            <a:custGeom>
              <a:avLst/>
              <a:gdLst>
                <a:gd name="T0" fmla="*/ 9 w 9"/>
                <a:gd name="T1" fmla="*/ 0 h 3"/>
                <a:gd name="T2" fmla="*/ 8 w 9"/>
                <a:gd name="T3" fmla="*/ 0 h 3"/>
                <a:gd name="T4" fmla="*/ 3 w 9"/>
                <a:gd name="T5" fmla="*/ 2 h 3"/>
                <a:gd name="T6" fmla="*/ 3 w 9"/>
                <a:gd name="T7" fmla="*/ 3 h 3"/>
                <a:gd name="T8" fmla="*/ 3 w 9"/>
                <a:gd name="T9" fmla="*/ 3 h 3"/>
                <a:gd name="T10" fmla="*/ 7 w 9"/>
                <a:gd name="T11" fmla="*/ 2 h 3"/>
                <a:gd name="T12" fmla="*/ 9 w 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9" h="3">
                  <a:moveTo>
                    <a:pt x="9" y="0"/>
                  </a:moveTo>
                  <a:cubicBezTo>
                    <a:pt x="9" y="0"/>
                    <a:pt x="9" y="0"/>
                    <a:pt x="8" y="0"/>
                  </a:cubicBezTo>
                  <a:cubicBezTo>
                    <a:pt x="7" y="1"/>
                    <a:pt x="5" y="1"/>
                    <a:pt x="3" y="2"/>
                  </a:cubicBezTo>
                  <a:cubicBezTo>
                    <a:pt x="0" y="2"/>
                    <a:pt x="1" y="3"/>
                    <a:pt x="3" y="3"/>
                  </a:cubicBezTo>
                  <a:cubicBezTo>
                    <a:pt x="3" y="3"/>
                    <a:pt x="3" y="3"/>
                    <a:pt x="3" y="3"/>
                  </a:cubicBezTo>
                  <a:cubicBezTo>
                    <a:pt x="4" y="3"/>
                    <a:pt x="6" y="2"/>
                    <a:pt x="7" y="2"/>
                  </a:cubicBezTo>
                  <a:cubicBezTo>
                    <a:pt x="8" y="1"/>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45" name="Freeform 36"/>
            <p:cNvSpPr/>
            <p:nvPr/>
          </p:nvSpPr>
          <p:spPr bwMode="auto">
            <a:xfrm>
              <a:off x="3797300" y="4343400"/>
              <a:ext cx="15875" cy="6350"/>
            </a:xfrm>
            <a:custGeom>
              <a:avLst/>
              <a:gdLst>
                <a:gd name="T0" fmla="*/ 0 w 6"/>
                <a:gd name="T1" fmla="*/ 0 h 2"/>
                <a:gd name="T2" fmla="*/ 0 w 6"/>
                <a:gd name="T3" fmla="*/ 2 h 2"/>
                <a:gd name="T4" fmla="*/ 3 w 6"/>
                <a:gd name="T5" fmla="*/ 2 h 2"/>
                <a:gd name="T6" fmla="*/ 5 w 6"/>
                <a:gd name="T7" fmla="*/ 1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cubicBezTo>
                    <a:pt x="0" y="0"/>
                    <a:pt x="0" y="1"/>
                    <a:pt x="0" y="2"/>
                  </a:cubicBezTo>
                  <a:cubicBezTo>
                    <a:pt x="1" y="2"/>
                    <a:pt x="2" y="2"/>
                    <a:pt x="3" y="2"/>
                  </a:cubicBezTo>
                  <a:cubicBezTo>
                    <a:pt x="5" y="2"/>
                    <a:pt x="6" y="2"/>
                    <a:pt x="5" y="1"/>
                  </a:cubicBezTo>
                  <a:cubicBezTo>
                    <a:pt x="4"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46" name="Freeform 37"/>
            <p:cNvSpPr/>
            <p:nvPr/>
          </p:nvSpPr>
          <p:spPr bwMode="auto">
            <a:xfrm>
              <a:off x="4248150" y="4827588"/>
              <a:ext cx="7938" cy="0"/>
            </a:xfrm>
            <a:custGeom>
              <a:avLst/>
              <a:gdLst>
                <a:gd name="T0" fmla="*/ 2 w 3"/>
                <a:gd name="T1" fmla="*/ 1 w 3"/>
                <a:gd name="T2" fmla="*/ 0 w 3"/>
                <a:gd name="T3" fmla="*/ 2 w 3"/>
                <a:gd name="T4" fmla="*/ 2 w 3"/>
              </a:gdLst>
              <a:ahLst/>
              <a:cxnLst>
                <a:cxn ang="0">
                  <a:pos x="T0" y="0"/>
                </a:cxn>
                <a:cxn ang="0">
                  <a:pos x="T1" y="0"/>
                </a:cxn>
                <a:cxn ang="0">
                  <a:pos x="T2" y="0"/>
                </a:cxn>
                <a:cxn ang="0">
                  <a:pos x="T3" y="0"/>
                </a:cxn>
                <a:cxn ang="0">
                  <a:pos x="T4" y="0"/>
                </a:cxn>
              </a:cxnLst>
              <a:rect l="0" t="0" r="r" b="b"/>
              <a:pathLst>
                <a:path w="3">
                  <a:moveTo>
                    <a:pt x="2" y="0"/>
                  </a:moveTo>
                  <a:cubicBezTo>
                    <a:pt x="2" y="0"/>
                    <a:pt x="2" y="0"/>
                    <a:pt x="1" y="0"/>
                  </a:cubicBezTo>
                  <a:cubicBezTo>
                    <a:pt x="1" y="0"/>
                    <a:pt x="0" y="0"/>
                    <a:pt x="0" y="0"/>
                  </a:cubicBezTo>
                  <a:cubicBezTo>
                    <a:pt x="0" y="0"/>
                    <a:pt x="2" y="0"/>
                    <a:pt x="2"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47" name="Freeform 38"/>
            <p:cNvSpPr/>
            <p:nvPr/>
          </p:nvSpPr>
          <p:spPr bwMode="auto">
            <a:xfrm>
              <a:off x="3713163" y="4281488"/>
              <a:ext cx="87313" cy="23812"/>
            </a:xfrm>
            <a:custGeom>
              <a:avLst/>
              <a:gdLst>
                <a:gd name="T0" fmla="*/ 14 w 32"/>
                <a:gd name="T1" fmla="*/ 0 h 9"/>
                <a:gd name="T2" fmla="*/ 2 w 32"/>
                <a:gd name="T3" fmla="*/ 4 h 9"/>
                <a:gd name="T4" fmla="*/ 5 w 32"/>
                <a:gd name="T5" fmla="*/ 5 h 9"/>
                <a:gd name="T6" fmla="*/ 5 w 32"/>
                <a:gd name="T7" fmla="*/ 6 h 9"/>
                <a:gd name="T8" fmla="*/ 4 w 32"/>
                <a:gd name="T9" fmla="*/ 6 h 9"/>
                <a:gd name="T10" fmla="*/ 3 w 32"/>
                <a:gd name="T11" fmla="*/ 6 h 9"/>
                <a:gd name="T12" fmla="*/ 0 w 32"/>
                <a:gd name="T13" fmla="*/ 7 h 9"/>
                <a:gd name="T14" fmla="*/ 15 w 32"/>
                <a:gd name="T15" fmla="*/ 9 h 9"/>
                <a:gd name="T16" fmla="*/ 17 w 32"/>
                <a:gd name="T17" fmla="*/ 9 h 9"/>
                <a:gd name="T18" fmla="*/ 19 w 32"/>
                <a:gd name="T19" fmla="*/ 0 h 9"/>
                <a:gd name="T20" fmla="*/ 14 w 32"/>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9">
                  <a:moveTo>
                    <a:pt x="14" y="0"/>
                  </a:moveTo>
                  <a:cubicBezTo>
                    <a:pt x="9" y="0"/>
                    <a:pt x="4" y="1"/>
                    <a:pt x="2" y="4"/>
                  </a:cubicBezTo>
                  <a:cubicBezTo>
                    <a:pt x="3" y="5"/>
                    <a:pt x="4" y="5"/>
                    <a:pt x="5" y="5"/>
                  </a:cubicBezTo>
                  <a:cubicBezTo>
                    <a:pt x="7" y="6"/>
                    <a:pt x="6" y="6"/>
                    <a:pt x="5" y="6"/>
                  </a:cubicBezTo>
                  <a:cubicBezTo>
                    <a:pt x="4" y="6"/>
                    <a:pt x="4" y="6"/>
                    <a:pt x="4" y="6"/>
                  </a:cubicBezTo>
                  <a:cubicBezTo>
                    <a:pt x="4" y="6"/>
                    <a:pt x="3" y="6"/>
                    <a:pt x="3" y="6"/>
                  </a:cubicBezTo>
                  <a:cubicBezTo>
                    <a:pt x="2" y="6"/>
                    <a:pt x="0" y="7"/>
                    <a:pt x="0" y="7"/>
                  </a:cubicBezTo>
                  <a:cubicBezTo>
                    <a:pt x="1" y="8"/>
                    <a:pt x="7" y="9"/>
                    <a:pt x="15" y="9"/>
                  </a:cubicBezTo>
                  <a:cubicBezTo>
                    <a:pt x="16" y="9"/>
                    <a:pt x="16" y="9"/>
                    <a:pt x="17" y="9"/>
                  </a:cubicBezTo>
                  <a:cubicBezTo>
                    <a:pt x="25" y="9"/>
                    <a:pt x="32" y="3"/>
                    <a:pt x="19" y="0"/>
                  </a:cubicBezTo>
                  <a:cubicBezTo>
                    <a:pt x="17" y="0"/>
                    <a:pt x="15"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48" name="Freeform 39"/>
            <p:cNvSpPr/>
            <p:nvPr/>
          </p:nvSpPr>
          <p:spPr bwMode="auto">
            <a:xfrm>
              <a:off x="1127125" y="4491038"/>
              <a:ext cx="30163" cy="4762"/>
            </a:xfrm>
            <a:custGeom>
              <a:avLst/>
              <a:gdLst>
                <a:gd name="T0" fmla="*/ 7 w 11"/>
                <a:gd name="T1" fmla="*/ 0 h 2"/>
                <a:gd name="T2" fmla="*/ 3 w 11"/>
                <a:gd name="T3" fmla="*/ 0 h 2"/>
                <a:gd name="T4" fmla="*/ 5 w 11"/>
                <a:gd name="T5" fmla="*/ 2 h 2"/>
                <a:gd name="T6" fmla="*/ 10 w 11"/>
                <a:gd name="T7" fmla="*/ 1 h 2"/>
                <a:gd name="T8" fmla="*/ 7 w 11"/>
                <a:gd name="T9" fmla="*/ 0 h 2"/>
              </a:gdLst>
              <a:ahLst/>
              <a:cxnLst>
                <a:cxn ang="0">
                  <a:pos x="T0" y="T1"/>
                </a:cxn>
                <a:cxn ang="0">
                  <a:pos x="T2" y="T3"/>
                </a:cxn>
                <a:cxn ang="0">
                  <a:pos x="T4" y="T5"/>
                </a:cxn>
                <a:cxn ang="0">
                  <a:pos x="T6" y="T7"/>
                </a:cxn>
                <a:cxn ang="0">
                  <a:pos x="T8" y="T9"/>
                </a:cxn>
              </a:cxnLst>
              <a:rect l="0" t="0" r="r" b="b"/>
              <a:pathLst>
                <a:path w="11" h="2">
                  <a:moveTo>
                    <a:pt x="7" y="0"/>
                  </a:moveTo>
                  <a:cubicBezTo>
                    <a:pt x="6" y="0"/>
                    <a:pt x="4" y="0"/>
                    <a:pt x="3" y="0"/>
                  </a:cubicBezTo>
                  <a:cubicBezTo>
                    <a:pt x="0" y="1"/>
                    <a:pt x="4" y="1"/>
                    <a:pt x="5" y="2"/>
                  </a:cubicBezTo>
                  <a:cubicBezTo>
                    <a:pt x="7" y="2"/>
                    <a:pt x="10" y="2"/>
                    <a:pt x="10" y="1"/>
                  </a:cubicBezTo>
                  <a:cubicBezTo>
                    <a:pt x="11" y="0"/>
                    <a:pt x="9"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49" name="Freeform 40"/>
            <p:cNvSpPr/>
            <p:nvPr/>
          </p:nvSpPr>
          <p:spPr bwMode="auto">
            <a:xfrm>
              <a:off x="4260850" y="4351338"/>
              <a:ext cx="23813" cy="3175"/>
            </a:xfrm>
            <a:custGeom>
              <a:avLst/>
              <a:gdLst>
                <a:gd name="T0" fmla="*/ 3 w 9"/>
                <a:gd name="T1" fmla="*/ 0 h 1"/>
                <a:gd name="T2" fmla="*/ 3 w 9"/>
                <a:gd name="T3" fmla="*/ 1 h 1"/>
                <a:gd name="T4" fmla="*/ 7 w 9"/>
                <a:gd name="T5" fmla="*/ 1 h 1"/>
                <a:gd name="T6" fmla="*/ 9 w 9"/>
                <a:gd name="T7" fmla="*/ 1 h 1"/>
                <a:gd name="T8" fmla="*/ 4 w 9"/>
                <a:gd name="T9" fmla="*/ 1 h 1"/>
                <a:gd name="T10" fmla="*/ 3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3" y="0"/>
                  </a:moveTo>
                  <a:cubicBezTo>
                    <a:pt x="1" y="0"/>
                    <a:pt x="0" y="1"/>
                    <a:pt x="3" y="1"/>
                  </a:cubicBezTo>
                  <a:cubicBezTo>
                    <a:pt x="4" y="1"/>
                    <a:pt x="6" y="1"/>
                    <a:pt x="7" y="1"/>
                  </a:cubicBezTo>
                  <a:cubicBezTo>
                    <a:pt x="8" y="1"/>
                    <a:pt x="8" y="1"/>
                    <a:pt x="9" y="1"/>
                  </a:cubicBezTo>
                  <a:cubicBezTo>
                    <a:pt x="6" y="1"/>
                    <a:pt x="5" y="1"/>
                    <a:pt x="4" y="1"/>
                  </a:cubicBezTo>
                  <a:cubicBezTo>
                    <a:pt x="3"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50" name="Freeform 41"/>
            <p:cNvSpPr/>
            <p:nvPr/>
          </p:nvSpPr>
          <p:spPr bwMode="auto">
            <a:xfrm>
              <a:off x="3794125" y="4300538"/>
              <a:ext cx="6350" cy="1587"/>
            </a:xfrm>
            <a:custGeom>
              <a:avLst/>
              <a:gdLst>
                <a:gd name="T0" fmla="*/ 0 w 2"/>
                <a:gd name="T1" fmla="*/ 0 h 1"/>
                <a:gd name="T2" fmla="*/ 0 w 2"/>
                <a:gd name="T3" fmla="*/ 0 h 1"/>
                <a:gd name="T4" fmla="*/ 1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1"/>
                    <a:pt x="0" y="1"/>
                    <a:pt x="1" y="1"/>
                  </a:cubicBezTo>
                  <a:cubicBezTo>
                    <a:pt x="1" y="1"/>
                    <a:pt x="2" y="1"/>
                    <a:pt x="2"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51" name="Freeform 42"/>
            <p:cNvSpPr/>
            <p:nvPr/>
          </p:nvSpPr>
          <p:spPr bwMode="auto">
            <a:xfrm>
              <a:off x="3656013" y="4327525"/>
              <a:ext cx="347663" cy="80962"/>
            </a:xfrm>
            <a:custGeom>
              <a:avLst/>
              <a:gdLst>
                <a:gd name="T0" fmla="*/ 0 w 128"/>
                <a:gd name="T1" fmla="*/ 1 h 30"/>
                <a:gd name="T2" fmla="*/ 7 w 128"/>
                <a:gd name="T3" fmla="*/ 5 h 30"/>
                <a:gd name="T4" fmla="*/ 14 w 128"/>
                <a:gd name="T5" fmla="*/ 7 h 30"/>
                <a:gd name="T6" fmla="*/ 16 w 128"/>
                <a:gd name="T7" fmla="*/ 22 h 30"/>
                <a:gd name="T8" fmla="*/ 17 w 128"/>
                <a:gd name="T9" fmla="*/ 22 h 30"/>
                <a:gd name="T10" fmla="*/ 24 w 128"/>
                <a:gd name="T11" fmla="*/ 24 h 30"/>
                <a:gd name="T12" fmla="*/ 33 w 128"/>
                <a:gd name="T13" fmla="*/ 23 h 30"/>
                <a:gd name="T14" fmla="*/ 34 w 128"/>
                <a:gd name="T15" fmla="*/ 24 h 30"/>
                <a:gd name="T16" fmla="*/ 36 w 128"/>
                <a:gd name="T17" fmla="*/ 23 h 30"/>
                <a:gd name="T18" fmla="*/ 40 w 128"/>
                <a:gd name="T19" fmla="*/ 26 h 30"/>
                <a:gd name="T20" fmla="*/ 48 w 128"/>
                <a:gd name="T21" fmla="*/ 27 h 30"/>
                <a:gd name="T22" fmla="*/ 52 w 128"/>
                <a:gd name="T23" fmla="*/ 26 h 30"/>
                <a:gd name="T24" fmla="*/ 54 w 128"/>
                <a:gd name="T25" fmla="*/ 27 h 30"/>
                <a:gd name="T26" fmla="*/ 57 w 128"/>
                <a:gd name="T27" fmla="*/ 26 h 30"/>
                <a:gd name="T28" fmla="*/ 58 w 128"/>
                <a:gd name="T29" fmla="*/ 27 h 30"/>
                <a:gd name="T30" fmla="*/ 63 w 128"/>
                <a:gd name="T31" fmla="*/ 26 h 30"/>
                <a:gd name="T32" fmla="*/ 64 w 128"/>
                <a:gd name="T33" fmla="*/ 27 h 30"/>
                <a:gd name="T34" fmla="*/ 66 w 128"/>
                <a:gd name="T35" fmla="*/ 27 h 30"/>
                <a:gd name="T36" fmla="*/ 76 w 128"/>
                <a:gd name="T37" fmla="*/ 28 h 30"/>
                <a:gd name="T38" fmla="*/ 82 w 128"/>
                <a:gd name="T39" fmla="*/ 28 h 30"/>
                <a:gd name="T40" fmla="*/ 102 w 128"/>
                <a:gd name="T41" fmla="*/ 30 h 30"/>
                <a:gd name="T42" fmla="*/ 119 w 128"/>
                <a:gd name="T43" fmla="*/ 27 h 30"/>
                <a:gd name="T44" fmla="*/ 121 w 128"/>
                <a:gd name="T45" fmla="*/ 27 h 30"/>
                <a:gd name="T46" fmla="*/ 124 w 128"/>
                <a:gd name="T47" fmla="*/ 25 h 30"/>
                <a:gd name="T48" fmla="*/ 105 w 128"/>
                <a:gd name="T49" fmla="*/ 18 h 30"/>
                <a:gd name="T50" fmla="*/ 82 w 128"/>
                <a:gd name="T51" fmla="*/ 18 h 30"/>
                <a:gd name="T52" fmla="*/ 73 w 128"/>
                <a:gd name="T53" fmla="*/ 19 h 30"/>
                <a:gd name="T54" fmla="*/ 70 w 128"/>
                <a:gd name="T55" fmla="*/ 19 h 30"/>
                <a:gd name="T56" fmla="*/ 67 w 128"/>
                <a:gd name="T57" fmla="*/ 19 h 30"/>
                <a:gd name="T58" fmla="*/ 61 w 128"/>
                <a:gd name="T59" fmla="*/ 17 h 30"/>
                <a:gd name="T60" fmla="*/ 59 w 128"/>
                <a:gd name="T61" fmla="*/ 18 h 30"/>
                <a:gd name="T62" fmla="*/ 52 w 128"/>
                <a:gd name="T63" fmla="*/ 16 h 30"/>
                <a:gd name="T64" fmla="*/ 48 w 128"/>
                <a:gd name="T65" fmla="*/ 16 h 30"/>
                <a:gd name="T66" fmla="*/ 44 w 128"/>
                <a:gd name="T67" fmla="*/ 16 h 30"/>
                <a:gd name="T68" fmla="*/ 42 w 128"/>
                <a:gd name="T69" fmla="*/ 13 h 30"/>
                <a:gd name="T70" fmla="*/ 40 w 128"/>
                <a:gd name="T71" fmla="*/ 13 h 30"/>
                <a:gd name="T72" fmla="*/ 36 w 128"/>
                <a:gd name="T73" fmla="*/ 13 h 30"/>
                <a:gd name="T74" fmla="*/ 35 w 128"/>
                <a:gd name="T75" fmla="*/ 13 h 30"/>
                <a:gd name="T76" fmla="*/ 39 w 128"/>
                <a:gd name="T77" fmla="*/ 11 h 30"/>
                <a:gd name="T78" fmla="*/ 35 w 128"/>
                <a:gd name="T79" fmla="*/ 9 h 30"/>
                <a:gd name="T80" fmla="*/ 47 w 128"/>
                <a:gd name="T81" fmla="*/ 11 h 30"/>
                <a:gd name="T82" fmla="*/ 45 w 128"/>
                <a:gd name="T83" fmla="*/ 7 h 30"/>
                <a:gd name="T84" fmla="*/ 46 w 128"/>
                <a:gd name="T85" fmla="*/ 7 h 30"/>
                <a:gd name="T86" fmla="*/ 37 w 128"/>
                <a:gd name="T87" fmla="*/ 5 h 30"/>
                <a:gd name="T88" fmla="*/ 29 w 128"/>
                <a:gd name="T89" fmla="*/ 6 h 30"/>
                <a:gd name="T90" fmla="*/ 22 w 128"/>
                <a:gd name="T91"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8" h="30">
                  <a:moveTo>
                    <a:pt x="12" y="0"/>
                  </a:moveTo>
                  <a:cubicBezTo>
                    <a:pt x="6" y="0"/>
                    <a:pt x="1" y="1"/>
                    <a:pt x="0" y="1"/>
                  </a:cubicBezTo>
                  <a:cubicBezTo>
                    <a:pt x="1" y="1"/>
                    <a:pt x="2" y="2"/>
                    <a:pt x="3" y="2"/>
                  </a:cubicBezTo>
                  <a:cubicBezTo>
                    <a:pt x="5" y="3"/>
                    <a:pt x="6" y="4"/>
                    <a:pt x="7" y="5"/>
                  </a:cubicBezTo>
                  <a:cubicBezTo>
                    <a:pt x="9" y="6"/>
                    <a:pt x="7" y="6"/>
                    <a:pt x="5" y="6"/>
                  </a:cubicBezTo>
                  <a:cubicBezTo>
                    <a:pt x="4" y="7"/>
                    <a:pt x="8" y="7"/>
                    <a:pt x="14" y="7"/>
                  </a:cubicBezTo>
                  <a:cubicBezTo>
                    <a:pt x="20" y="8"/>
                    <a:pt x="24" y="11"/>
                    <a:pt x="17" y="15"/>
                  </a:cubicBezTo>
                  <a:cubicBezTo>
                    <a:pt x="9" y="19"/>
                    <a:pt x="14" y="22"/>
                    <a:pt x="16" y="22"/>
                  </a:cubicBezTo>
                  <a:cubicBezTo>
                    <a:pt x="16" y="22"/>
                    <a:pt x="16" y="22"/>
                    <a:pt x="16" y="22"/>
                  </a:cubicBezTo>
                  <a:cubicBezTo>
                    <a:pt x="17" y="22"/>
                    <a:pt x="17" y="22"/>
                    <a:pt x="17" y="22"/>
                  </a:cubicBezTo>
                  <a:cubicBezTo>
                    <a:pt x="19" y="22"/>
                    <a:pt x="17" y="24"/>
                    <a:pt x="23" y="24"/>
                  </a:cubicBezTo>
                  <a:cubicBezTo>
                    <a:pt x="23" y="24"/>
                    <a:pt x="24" y="24"/>
                    <a:pt x="24" y="24"/>
                  </a:cubicBezTo>
                  <a:cubicBezTo>
                    <a:pt x="26" y="24"/>
                    <a:pt x="29" y="24"/>
                    <a:pt x="30" y="24"/>
                  </a:cubicBezTo>
                  <a:cubicBezTo>
                    <a:pt x="32" y="23"/>
                    <a:pt x="33" y="23"/>
                    <a:pt x="33" y="23"/>
                  </a:cubicBezTo>
                  <a:cubicBezTo>
                    <a:pt x="34" y="23"/>
                    <a:pt x="34" y="23"/>
                    <a:pt x="34" y="23"/>
                  </a:cubicBezTo>
                  <a:cubicBezTo>
                    <a:pt x="33" y="23"/>
                    <a:pt x="33" y="24"/>
                    <a:pt x="34" y="24"/>
                  </a:cubicBezTo>
                  <a:cubicBezTo>
                    <a:pt x="34" y="24"/>
                    <a:pt x="35" y="23"/>
                    <a:pt x="35" y="23"/>
                  </a:cubicBezTo>
                  <a:cubicBezTo>
                    <a:pt x="36" y="23"/>
                    <a:pt x="36" y="23"/>
                    <a:pt x="36" y="23"/>
                  </a:cubicBezTo>
                  <a:cubicBezTo>
                    <a:pt x="37" y="23"/>
                    <a:pt x="36" y="23"/>
                    <a:pt x="35" y="24"/>
                  </a:cubicBezTo>
                  <a:cubicBezTo>
                    <a:pt x="34" y="25"/>
                    <a:pt x="36" y="26"/>
                    <a:pt x="40" y="26"/>
                  </a:cubicBezTo>
                  <a:cubicBezTo>
                    <a:pt x="43" y="26"/>
                    <a:pt x="46" y="27"/>
                    <a:pt x="47" y="27"/>
                  </a:cubicBezTo>
                  <a:cubicBezTo>
                    <a:pt x="48" y="27"/>
                    <a:pt x="48" y="27"/>
                    <a:pt x="48" y="27"/>
                  </a:cubicBezTo>
                  <a:cubicBezTo>
                    <a:pt x="49" y="27"/>
                    <a:pt x="51" y="27"/>
                    <a:pt x="51" y="26"/>
                  </a:cubicBezTo>
                  <a:cubicBezTo>
                    <a:pt x="51" y="26"/>
                    <a:pt x="52" y="26"/>
                    <a:pt x="52" y="26"/>
                  </a:cubicBezTo>
                  <a:cubicBezTo>
                    <a:pt x="52" y="26"/>
                    <a:pt x="53" y="26"/>
                    <a:pt x="53" y="26"/>
                  </a:cubicBezTo>
                  <a:cubicBezTo>
                    <a:pt x="53" y="27"/>
                    <a:pt x="53" y="27"/>
                    <a:pt x="54" y="27"/>
                  </a:cubicBezTo>
                  <a:cubicBezTo>
                    <a:pt x="54" y="27"/>
                    <a:pt x="55" y="27"/>
                    <a:pt x="55" y="27"/>
                  </a:cubicBezTo>
                  <a:cubicBezTo>
                    <a:pt x="56" y="27"/>
                    <a:pt x="56" y="26"/>
                    <a:pt x="57" y="26"/>
                  </a:cubicBezTo>
                  <a:cubicBezTo>
                    <a:pt x="57" y="26"/>
                    <a:pt x="58" y="27"/>
                    <a:pt x="57" y="27"/>
                  </a:cubicBezTo>
                  <a:cubicBezTo>
                    <a:pt x="57" y="27"/>
                    <a:pt x="57" y="27"/>
                    <a:pt x="58" y="27"/>
                  </a:cubicBezTo>
                  <a:cubicBezTo>
                    <a:pt x="59" y="27"/>
                    <a:pt x="59" y="27"/>
                    <a:pt x="60" y="27"/>
                  </a:cubicBezTo>
                  <a:cubicBezTo>
                    <a:pt x="61" y="27"/>
                    <a:pt x="62" y="26"/>
                    <a:pt x="63" y="26"/>
                  </a:cubicBezTo>
                  <a:cubicBezTo>
                    <a:pt x="63" y="26"/>
                    <a:pt x="63" y="27"/>
                    <a:pt x="63" y="27"/>
                  </a:cubicBezTo>
                  <a:cubicBezTo>
                    <a:pt x="63" y="27"/>
                    <a:pt x="63" y="27"/>
                    <a:pt x="64" y="27"/>
                  </a:cubicBezTo>
                  <a:cubicBezTo>
                    <a:pt x="64" y="27"/>
                    <a:pt x="65" y="27"/>
                    <a:pt x="65" y="27"/>
                  </a:cubicBezTo>
                  <a:cubicBezTo>
                    <a:pt x="65" y="27"/>
                    <a:pt x="66" y="27"/>
                    <a:pt x="66" y="27"/>
                  </a:cubicBezTo>
                  <a:cubicBezTo>
                    <a:pt x="66" y="27"/>
                    <a:pt x="68" y="27"/>
                    <a:pt x="69" y="27"/>
                  </a:cubicBezTo>
                  <a:cubicBezTo>
                    <a:pt x="71" y="28"/>
                    <a:pt x="73" y="28"/>
                    <a:pt x="76" y="28"/>
                  </a:cubicBezTo>
                  <a:cubicBezTo>
                    <a:pt x="77" y="28"/>
                    <a:pt x="78" y="28"/>
                    <a:pt x="78" y="28"/>
                  </a:cubicBezTo>
                  <a:cubicBezTo>
                    <a:pt x="80" y="28"/>
                    <a:pt x="81" y="28"/>
                    <a:pt x="82" y="28"/>
                  </a:cubicBezTo>
                  <a:cubicBezTo>
                    <a:pt x="86" y="28"/>
                    <a:pt x="87" y="29"/>
                    <a:pt x="98" y="30"/>
                  </a:cubicBezTo>
                  <a:cubicBezTo>
                    <a:pt x="100" y="30"/>
                    <a:pt x="101" y="30"/>
                    <a:pt x="102" y="30"/>
                  </a:cubicBezTo>
                  <a:cubicBezTo>
                    <a:pt x="107" y="30"/>
                    <a:pt x="110" y="29"/>
                    <a:pt x="113" y="28"/>
                  </a:cubicBezTo>
                  <a:cubicBezTo>
                    <a:pt x="116" y="28"/>
                    <a:pt x="117" y="27"/>
                    <a:pt x="119" y="27"/>
                  </a:cubicBezTo>
                  <a:cubicBezTo>
                    <a:pt x="119" y="27"/>
                    <a:pt x="119" y="27"/>
                    <a:pt x="119" y="27"/>
                  </a:cubicBezTo>
                  <a:cubicBezTo>
                    <a:pt x="120" y="27"/>
                    <a:pt x="120" y="27"/>
                    <a:pt x="121" y="27"/>
                  </a:cubicBezTo>
                  <a:cubicBezTo>
                    <a:pt x="121" y="27"/>
                    <a:pt x="121" y="27"/>
                    <a:pt x="120" y="26"/>
                  </a:cubicBezTo>
                  <a:cubicBezTo>
                    <a:pt x="118" y="26"/>
                    <a:pt x="120" y="26"/>
                    <a:pt x="124" y="25"/>
                  </a:cubicBezTo>
                  <a:cubicBezTo>
                    <a:pt x="127" y="24"/>
                    <a:pt x="128" y="22"/>
                    <a:pt x="126" y="22"/>
                  </a:cubicBezTo>
                  <a:cubicBezTo>
                    <a:pt x="125" y="22"/>
                    <a:pt x="119" y="19"/>
                    <a:pt x="105" y="18"/>
                  </a:cubicBezTo>
                  <a:cubicBezTo>
                    <a:pt x="101" y="18"/>
                    <a:pt x="98" y="18"/>
                    <a:pt x="95" y="18"/>
                  </a:cubicBezTo>
                  <a:cubicBezTo>
                    <a:pt x="90" y="18"/>
                    <a:pt x="85" y="18"/>
                    <a:pt x="82" y="18"/>
                  </a:cubicBezTo>
                  <a:cubicBezTo>
                    <a:pt x="78" y="18"/>
                    <a:pt x="75" y="19"/>
                    <a:pt x="74" y="19"/>
                  </a:cubicBezTo>
                  <a:cubicBezTo>
                    <a:pt x="74" y="19"/>
                    <a:pt x="74" y="19"/>
                    <a:pt x="73" y="19"/>
                  </a:cubicBezTo>
                  <a:cubicBezTo>
                    <a:pt x="73" y="19"/>
                    <a:pt x="72" y="19"/>
                    <a:pt x="72" y="19"/>
                  </a:cubicBezTo>
                  <a:cubicBezTo>
                    <a:pt x="70" y="19"/>
                    <a:pt x="69" y="19"/>
                    <a:pt x="70" y="19"/>
                  </a:cubicBezTo>
                  <a:cubicBezTo>
                    <a:pt x="71" y="19"/>
                    <a:pt x="71" y="19"/>
                    <a:pt x="70" y="19"/>
                  </a:cubicBezTo>
                  <a:cubicBezTo>
                    <a:pt x="69" y="19"/>
                    <a:pt x="69" y="19"/>
                    <a:pt x="67" y="19"/>
                  </a:cubicBezTo>
                  <a:cubicBezTo>
                    <a:pt x="64" y="19"/>
                    <a:pt x="63" y="19"/>
                    <a:pt x="63" y="18"/>
                  </a:cubicBezTo>
                  <a:cubicBezTo>
                    <a:pt x="62" y="17"/>
                    <a:pt x="61" y="17"/>
                    <a:pt x="61" y="17"/>
                  </a:cubicBezTo>
                  <a:cubicBezTo>
                    <a:pt x="60" y="17"/>
                    <a:pt x="60" y="17"/>
                    <a:pt x="60" y="17"/>
                  </a:cubicBezTo>
                  <a:cubicBezTo>
                    <a:pt x="60" y="18"/>
                    <a:pt x="59" y="18"/>
                    <a:pt x="59" y="18"/>
                  </a:cubicBezTo>
                  <a:cubicBezTo>
                    <a:pt x="58" y="18"/>
                    <a:pt x="57" y="17"/>
                    <a:pt x="56" y="17"/>
                  </a:cubicBezTo>
                  <a:cubicBezTo>
                    <a:pt x="54" y="17"/>
                    <a:pt x="52" y="17"/>
                    <a:pt x="52" y="16"/>
                  </a:cubicBezTo>
                  <a:cubicBezTo>
                    <a:pt x="52" y="16"/>
                    <a:pt x="52" y="16"/>
                    <a:pt x="51" y="16"/>
                  </a:cubicBezTo>
                  <a:cubicBezTo>
                    <a:pt x="50" y="16"/>
                    <a:pt x="49" y="16"/>
                    <a:pt x="48" y="16"/>
                  </a:cubicBezTo>
                  <a:cubicBezTo>
                    <a:pt x="48" y="17"/>
                    <a:pt x="47" y="17"/>
                    <a:pt x="47" y="17"/>
                  </a:cubicBezTo>
                  <a:cubicBezTo>
                    <a:pt x="46" y="17"/>
                    <a:pt x="45" y="16"/>
                    <a:pt x="44" y="16"/>
                  </a:cubicBezTo>
                  <a:cubicBezTo>
                    <a:pt x="43" y="15"/>
                    <a:pt x="43" y="14"/>
                    <a:pt x="44" y="14"/>
                  </a:cubicBezTo>
                  <a:cubicBezTo>
                    <a:pt x="44" y="13"/>
                    <a:pt x="43" y="13"/>
                    <a:pt x="42" y="13"/>
                  </a:cubicBezTo>
                  <a:cubicBezTo>
                    <a:pt x="42" y="13"/>
                    <a:pt x="41" y="13"/>
                    <a:pt x="41" y="13"/>
                  </a:cubicBezTo>
                  <a:cubicBezTo>
                    <a:pt x="41" y="13"/>
                    <a:pt x="40" y="13"/>
                    <a:pt x="40" y="13"/>
                  </a:cubicBezTo>
                  <a:cubicBezTo>
                    <a:pt x="39" y="13"/>
                    <a:pt x="38" y="13"/>
                    <a:pt x="38" y="13"/>
                  </a:cubicBezTo>
                  <a:cubicBezTo>
                    <a:pt x="37" y="13"/>
                    <a:pt x="36" y="13"/>
                    <a:pt x="36" y="13"/>
                  </a:cubicBezTo>
                  <a:cubicBezTo>
                    <a:pt x="35" y="13"/>
                    <a:pt x="35" y="13"/>
                    <a:pt x="35" y="13"/>
                  </a:cubicBezTo>
                  <a:cubicBezTo>
                    <a:pt x="35" y="13"/>
                    <a:pt x="35" y="13"/>
                    <a:pt x="35" y="13"/>
                  </a:cubicBezTo>
                  <a:cubicBezTo>
                    <a:pt x="33" y="13"/>
                    <a:pt x="34" y="13"/>
                    <a:pt x="37" y="12"/>
                  </a:cubicBezTo>
                  <a:cubicBezTo>
                    <a:pt x="40" y="12"/>
                    <a:pt x="41" y="11"/>
                    <a:pt x="39" y="11"/>
                  </a:cubicBezTo>
                  <a:cubicBezTo>
                    <a:pt x="36" y="10"/>
                    <a:pt x="34" y="10"/>
                    <a:pt x="35" y="9"/>
                  </a:cubicBezTo>
                  <a:cubicBezTo>
                    <a:pt x="35" y="9"/>
                    <a:pt x="35" y="9"/>
                    <a:pt x="35" y="9"/>
                  </a:cubicBezTo>
                  <a:cubicBezTo>
                    <a:pt x="36" y="9"/>
                    <a:pt x="39" y="10"/>
                    <a:pt x="44" y="11"/>
                  </a:cubicBezTo>
                  <a:cubicBezTo>
                    <a:pt x="45" y="11"/>
                    <a:pt x="46" y="11"/>
                    <a:pt x="47" y="11"/>
                  </a:cubicBezTo>
                  <a:cubicBezTo>
                    <a:pt x="50" y="11"/>
                    <a:pt x="51" y="10"/>
                    <a:pt x="48" y="9"/>
                  </a:cubicBezTo>
                  <a:cubicBezTo>
                    <a:pt x="46" y="8"/>
                    <a:pt x="44" y="7"/>
                    <a:pt x="45" y="7"/>
                  </a:cubicBezTo>
                  <a:cubicBezTo>
                    <a:pt x="45" y="7"/>
                    <a:pt x="45" y="7"/>
                    <a:pt x="45" y="7"/>
                  </a:cubicBezTo>
                  <a:cubicBezTo>
                    <a:pt x="46" y="7"/>
                    <a:pt x="46" y="7"/>
                    <a:pt x="46" y="7"/>
                  </a:cubicBezTo>
                  <a:cubicBezTo>
                    <a:pt x="46" y="7"/>
                    <a:pt x="46" y="7"/>
                    <a:pt x="45" y="6"/>
                  </a:cubicBezTo>
                  <a:cubicBezTo>
                    <a:pt x="44" y="6"/>
                    <a:pt x="41" y="5"/>
                    <a:pt x="37" y="5"/>
                  </a:cubicBezTo>
                  <a:cubicBezTo>
                    <a:pt x="37" y="5"/>
                    <a:pt x="37" y="5"/>
                    <a:pt x="37" y="5"/>
                  </a:cubicBezTo>
                  <a:cubicBezTo>
                    <a:pt x="33" y="5"/>
                    <a:pt x="30" y="6"/>
                    <a:pt x="29" y="6"/>
                  </a:cubicBezTo>
                  <a:cubicBezTo>
                    <a:pt x="28" y="6"/>
                    <a:pt x="28" y="5"/>
                    <a:pt x="29" y="4"/>
                  </a:cubicBezTo>
                  <a:cubicBezTo>
                    <a:pt x="30" y="3"/>
                    <a:pt x="27" y="2"/>
                    <a:pt x="22" y="1"/>
                  </a:cubicBezTo>
                  <a:cubicBezTo>
                    <a:pt x="19" y="0"/>
                    <a:pt x="16"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52" name="Freeform 43"/>
            <p:cNvSpPr/>
            <p:nvPr/>
          </p:nvSpPr>
          <p:spPr bwMode="auto">
            <a:xfrm>
              <a:off x="3490913" y="4294188"/>
              <a:ext cx="23813" cy="14287"/>
            </a:xfrm>
            <a:custGeom>
              <a:avLst/>
              <a:gdLst>
                <a:gd name="T0" fmla="*/ 6 w 9"/>
                <a:gd name="T1" fmla="*/ 0 h 5"/>
                <a:gd name="T2" fmla="*/ 1 w 9"/>
                <a:gd name="T3" fmla="*/ 1 h 5"/>
                <a:gd name="T4" fmla="*/ 3 w 9"/>
                <a:gd name="T5" fmla="*/ 5 h 5"/>
                <a:gd name="T6" fmla="*/ 8 w 9"/>
                <a:gd name="T7" fmla="*/ 2 h 5"/>
                <a:gd name="T8" fmla="*/ 6 w 9"/>
                <a:gd name="T9" fmla="*/ 0 h 5"/>
              </a:gdLst>
              <a:ahLst/>
              <a:cxnLst>
                <a:cxn ang="0">
                  <a:pos x="T0" y="T1"/>
                </a:cxn>
                <a:cxn ang="0">
                  <a:pos x="T2" y="T3"/>
                </a:cxn>
                <a:cxn ang="0">
                  <a:pos x="T4" y="T5"/>
                </a:cxn>
                <a:cxn ang="0">
                  <a:pos x="T6" y="T7"/>
                </a:cxn>
                <a:cxn ang="0">
                  <a:pos x="T8" y="T9"/>
                </a:cxn>
              </a:cxnLst>
              <a:rect l="0" t="0" r="r" b="b"/>
              <a:pathLst>
                <a:path w="9" h="5">
                  <a:moveTo>
                    <a:pt x="6" y="0"/>
                  </a:moveTo>
                  <a:cubicBezTo>
                    <a:pt x="4" y="0"/>
                    <a:pt x="2" y="1"/>
                    <a:pt x="1" y="1"/>
                  </a:cubicBezTo>
                  <a:cubicBezTo>
                    <a:pt x="0" y="3"/>
                    <a:pt x="0" y="4"/>
                    <a:pt x="3" y="5"/>
                  </a:cubicBezTo>
                  <a:cubicBezTo>
                    <a:pt x="6" y="4"/>
                    <a:pt x="7" y="3"/>
                    <a:pt x="8" y="2"/>
                  </a:cubicBezTo>
                  <a:cubicBezTo>
                    <a:pt x="9" y="1"/>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53" name="Freeform 44"/>
            <p:cNvSpPr/>
            <p:nvPr/>
          </p:nvSpPr>
          <p:spPr bwMode="auto">
            <a:xfrm>
              <a:off x="2279650" y="4419600"/>
              <a:ext cx="49213" cy="11112"/>
            </a:xfrm>
            <a:custGeom>
              <a:avLst/>
              <a:gdLst>
                <a:gd name="T0" fmla="*/ 16 w 18"/>
                <a:gd name="T1" fmla="*/ 0 h 4"/>
                <a:gd name="T2" fmla="*/ 12 w 18"/>
                <a:gd name="T3" fmla="*/ 1 h 4"/>
                <a:gd name="T4" fmla="*/ 8 w 18"/>
                <a:gd name="T5" fmla="*/ 1 h 4"/>
                <a:gd name="T6" fmla="*/ 7 w 18"/>
                <a:gd name="T7" fmla="*/ 1 h 4"/>
                <a:gd name="T8" fmla="*/ 6 w 18"/>
                <a:gd name="T9" fmla="*/ 1 h 4"/>
                <a:gd name="T10" fmla="*/ 1 w 18"/>
                <a:gd name="T11" fmla="*/ 2 h 4"/>
                <a:gd name="T12" fmla="*/ 0 w 18"/>
                <a:gd name="T13" fmla="*/ 4 h 4"/>
                <a:gd name="T14" fmla="*/ 11 w 18"/>
                <a:gd name="T15" fmla="*/ 3 h 4"/>
                <a:gd name="T16" fmla="*/ 18 w 18"/>
                <a:gd name="T17" fmla="*/ 0 h 4"/>
                <a:gd name="T18" fmla="*/ 16 w 1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4">
                  <a:moveTo>
                    <a:pt x="16" y="0"/>
                  </a:moveTo>
                  <a:cubicBezTo>
                    <a:pt x="15" y="0"/>
                    <a:pt x="13" y="0"/>
                    <a:pt x="12" y="1"/>
                  </a:cubicBezTo>
                  <a:cubicBezTo>
                    <a:pt x="10" y="1"/>
                    <a:pt x="8" y="1"/>
                    <a:pt x="8" y="1"/>
                  </a:cubicBezTo>
                  <a:cubicBezTo>
                    <a:pt x="7" y="1"/>
                    <a:pt x="7" y="1"/>
                    <a:pt x="7" y="1"/>
                  </a:cubicBezTo>
                  <a:cubicBezTo>
                    <a:pt x="7" y="1"/>
                    <a:pt x="6" y="1"/>
                    <a:pt x="6" y="1"/>
                  </a:cubicBezTo>
                  <a:cubicBezTo>
                    <a:pt x="5" y="1"/>
                    <a:pt x="2" y="1"/>
                    <a:pt x="1" y="2"/>
                  </a:cubicBezTo>
                  <a:cubicBezTo>
                    <a:pt x="0" y="3"/>
                    <a:pt x="0" y="3"/>
                    <a:pt x="0" y="4"/>
                  </a:cubicBezTo>
                  <a:cubicBezTo>
                    <a:pt x="4" y="4"/>
                    <a:pt x="7" y="3"/>
                    <a:pt x="11" y="3"/>
                  </a:cubicBezTo>
                  <a:cubicBezTo>
                    <a:pt x="17" y="2"/>
                    <a:pt x="18" y="1"/>
                    <a:pt x="18" y="0"/>
                  </a:cubicBezTo>
                  <a:cubicBezTo>
                    <a:pt x="18" y="0"/>
                    <a:pt x="17"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54" name="Freeform 45"/>
            <p:cNvSpPr/>
            <p:nvPr/>
          </p:nvSpPr>
          <p:spPr bwMode="auto">
            <a:xfrm>
              <a:off x="2263775" y="4425950"/>
              <a:ext cx="9525" cy="4762"/>
            </a:xfrm>
            <a:custGeom>
              <a:avLst/>
              <a:gdLst>
                <a:gd name="T0" fmla="*/ 1 w 4"/>
                <a:gd name="T1" fmla="*/ 0 h 2"/>
                <a:gd name="T2" fmla="*/ 0 w 4"/>
                <a:gd name="T3" fmla="*/ 0 h 2"/>
                <a:gd name="T4" fmla="*/ 0 w 4"/>
                <a:gd name="T5" fmla="*/ 2 h 2"/>
                <a:gd name="T6" fmla="*/ 4 w 4"/>
                <a:gd name="T7" fmla="*/ 1 h 2"/>
                <a:gd name="T8" fmla="*/ 1 w 4"/>
                <a:gd name="T9" fmla="*/ 0 h 2"/>
              </a:gdLst>
              <a:ahLst/>
              <a:cxnLst>
                <a:cxn ang="0">
                  <a:pos x="T0" y="T1"/>
                </a:cxn>
                <a:cxn ang="0">
                  <a:pos x="T2" y="T3"/>
                </a:cxn>
                <a:cxn ang="0">
                  <a:pos x="T4" y="T5"/>
                </a:cxn>
                <a:cxn ang="0">
                  <a:pos x="T6" y="T7"/>
                </a:cxn>
                <a:cxn ang="0">
                  <a:pos x="T8" y="T9"/>
                </a:cxn>
              </a:cxnLst>
              <a:rect l="0" t="0" r="r" b="b"/>
              <a:pathLst>
                <a:path w="4" h="2">
                  <a:moveTo>
                    <a:pt x="1" y="0"/>
                  </a:moveTo>
                  <a:cubicBezTo>
                    <a:pt x="1" y="0"/>
                    <a:pt x="0" y="0"/>
                    <a:pt x="0" y="0"/>
                  </a:cubicBezTo>
                  <a:cubicBezTo>
                    <a:pt x="0" y="1"/>
                    <a:pt x="0" y="1"/>
                    <a:pt x="0" y="2"/>
                  </a:cubicBezTo>
                  <a:cubicBezTo>
                    <a:pt x="2" y="2"/>
                    <a:pt x="4" y="2"/>
                    <a:pt x="4" y="1"/>
                  </a:cubicBezTo>
                  <a:cubicBezTo>
                    <a:pt x="4" y="0"/>
                    <a:pt x="3"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55" name="Freeform 46"/>
            <p:cNvSpPr/>
            <p:nvPr/>
          </p:nvSpPr>
          <p:spPr bwMode="auto">
            <a:xfrm>
              <a:off x="2686050" y="4340225"/>
              <a:ext cx="338138" cy="68262"/>
            </a:xfrm>
            <a:custGeom>
              <a:avLst/>
              <a:gdLst>
                <a:gd name="T0" fmla="*/ 72 w 125"/>
                <a:gd name="T1" fmla="*/ 0 h 25"/>
                <a:gd name="T2" fmla="*/ 54 w 125"/>
                <a:gd name="T3" fmla="*/ 1 h 25"/>
                <a:gd name="T4" fmla="*/ 45 w 125"/>
                <a:gd name="T5" fmla="*/ 7 h 25"/>
                <a:gd name="T6" fmla="*/ 34 w 125"/>
                <a:gd name="T7" fmla="*/ 9 h 25"/>
                <a:gd name="T8" fmla="*/ 26 w 125"/>
                <a:gd name="T9" fmla="*/ 11 h 25"/>
                <a:gd name="T10" fmla="*/ 26 w 125"/>
                <a:gd name="T11" fmla="*/ 11 h 25"/>
                <a:gd name="T12" fmla="*/ 26 w 125"/>
                <a:gd name="T13" fmla="*/ 11 h 25"/>
                <a:gd name="T14" fmla="*/ 11 w 125"/>
                <a:gd name="T15" fmla="*/ 14 h 25"/>
                <a:gd name="T16" fmla="*/ 2 w 125"/>
                <a:gd name="T17" fmla="*/ 18 h 25"/>
                <a:gd name="T18" fmla="*/ 7 w 125"/>
                <a:gd name="T19" fmla="*/ 21 h 25"/>
                <a:gd name="T20" fmla="*/ 13 w 125"/>
                <a:gd name="T21" fmla="*/ 25 h 25"/>
                <a:gd name="T22" fmla="*/ 16 w 125"/>
                <a:gd name="T23" fmla="*/ 25 h 25"/>
                <a:gd name="T24" fmla="*/ 25 w 125"/>
                <a:gd name="T25" fmla="*/ 24 h 25"/>
                <a:gd name="T26" fmla="*/ 26 w 125"/>
                <a:gd name="T27" fmla="*/ 24 h 25"/>
                <a:gd name="T28" fmla="*/ 29 w 125"/>
                <a:gd name="T29" fmla="*/ 24 h 25"/>
                <a:gd name="T30" fmla="*/ 42 w 125"/>
                <a:gd name="T31" fmla="*/ 23 h 25"/>
                <a:gd name="T32" fmla="*/ 80 w 125"/>
                <a:gd name="T33" fmla="*/ 16 h 25"/>
                <a:gd name="T34" fmla="*/ 105 w 125"/>
                <a:gd name="T35" fmla="*/ 14 h 25"/>
                <a:gd name="T36" fmla="*/ 107 w 125"/>
                <a:gd name="T37" fmla="*/ 14 h 25"/>
                <a:gd name="T38" fmla="*/ 109 w 125"/>
                <a:gd name="T39" fmla="*/ 14 h 25"/>
                <a:gd name="T40" fmla="*/ 123 w 125"/>
                <a:gd name="T41" fmla="*/ 8 h 25"/>
                <a:gd name="T42" fmla="*/ 109 w 125"/>
                <a:gd name="T43" fmla="*/ 5 h 25"/>
                <a:gd name="T44" fmla="*/ 106 w 125"/>
                <a:gd name="T45" fmla="*/ 5 h 25"/>
                <a:gd name="T46" fmla="*/ 104 w 125"/>
                <a:gd name="T47" fmla="*/ 5 h 25"/>
                <a:gd name="T48" fmla="*/ 103 w 125"/>
                <a:gd name="T49" fmla="*/ 5 h 25"/>
                <a:gd name="T50" fmla="*/ 102 w 125"/>
                <a:gd name="T51" fmla="*/ 4 h 25"/>
                <a:gd name="T52" fmla="*/ 79 w 125"/>
                <a:gd name="T53" fmla="*/ 0 h 25"/>
                <a:gd name="T54" fmla="*/ 72 w 125"/>
                <a:gd name="T5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5" h="25">
                  <a:moveTo>
                    <a:pt x="72" y="0"/>
                  </a:moveTo>
                  <a:cubicBezTo>
                    <a:pt x="65" y="0"/>
                    <a:pt x="58" y="0"/>
                    <a:pt x="54" y="1"/>
                  </a:cubicBezTo>
                  <a:cubicBezTo>
                    <a:pt x="51" y="2"/>
                    <a:pt x="47" y="6"/>
                    <a:pt x="45" y="7"/>
                  </a:cubicBezTo>
                  <a:cubicBezTo>
                    <a:pt x="42" y="8"/>
                    <a:pt x="38" y="8"/>
                    <a:pt x="34" y="9"/>
                  </a:cubicBezTo>
                  <a:cubicBezTo>
                    <a:pt x="28" y="10"/>
                    <a:pt x="28" y="11"/>
                    <a:pt x="26" y="11"/>
                  </a:cubicBezTo>
                  <a:cubicBezTo>
                    <a:pt x="26" y="11"/>
                    <a:pt x="26" y="11"/>
                    <a:pt x="26" y="11"/>
                  </a:cubicBezTo>
                  <a:cubicBezTo>
                    <a:pt x="26" y="11"/>
                    <a:pt x="26" y="11"/>
                    <a:pt x="26" y="11"/>
                  </a:cubicBezTo>
                  <a:cubicBezTo>
                    <a:pt x="23" y="11"/>
                    <a:pt x="18" y="13"/>
                    <a:pt x="11" y="14"/>
                  </a:cubicBezTo>
                  <a:cubicBezTo>
                    <a:pt x="5" y="16"/>
                    <a:pt x="0" y="17"/>
                    <a:pt x="2" y="18"/>
                  </a:cubicBezTo>
                  <a:cubicBezTo>
                    <a:pt x="5" y="18"/>
                    <a:pt x="7" y="19"/>
                    <a:pt x="7" y="21"/>
                  </a:cubicBezTo>
                  <a:cubicBezTo>
                    <a:pt x="7" y="23"/>
                    <a:pt x="9" y="25"/>
                    <a:pt x="13" y="25"/>
                  </a:cubicBezTo>
                  <a:cubicBezTo>
                    <a:pt x="14" y="25"/>
                    <a:pt x="15" y="25"/>
                    <a:pt x="16" y="25"/>
                  </a:cubicBezTo>
                  <a:cubicBezTo>
                    <a:pt x="20" y="24"/>
                    <a:pt x="23" y="24"/>
                    <a:pt x="25" y="24"/>
                  </a:cubicBezTo>
                  <a:cubicBezTo>
                    <a:pt x="25" y="24"/>
                    <a:pt x="26" y="24"/>
                    <a:pt x="26" y="24"/>
                  </a:cubicBezTo>
                  <a:cubicBezTo>
                    <a:pt x="26" y="24"/>
                    <a:pt x="27" y="24"/>
                    <a:pt x="29" y="24"/>
                  </a:cubicBezTo>
                  <a:cubicBezTo>
                    <a:pt x="33" y="24"/>
                    <a:pt x="38" y="24"/>
                    <a:pt x="42" y="23"/>
                  </a:cubicBezTo>
                  <a:cubicBezTo>
                    <a:pt x="49" y="21"/>
                    <a:pt x="65" y="18"/>
                    <a:pt x="80" y="16"/>
                  </a:cubicBezTo>
                  <a:cubicBezTo>
                    <a:pt x="88" y="15"/>
                    <a:pt x="96" y="14"/>
                    <a:pt x="105" y="14"/>
                  </a:cubicBezTo>
                  <a:cubicBezTo>
                    <a:pt x="106" y="14"/>
                    <a:pt x="107" y="14"/>
                    <a:pt x="107" y="14"/>
                  </a:cubicBezTo>
                  <a:cubicBezTo>
                    <a:pt x="108" y="14"/>
                    <a:pt x="109" y="14"/>
                    <a:pt x="109" y="14"/>
                  </a:cubicBezTo>
                  <a:cubicBezTo>
                    <a:pt x="122" y="14"/>
                    <a:pt x="125" y="11"/>
                    <a:pt x="123" y="8"/>
                  </a:cubicBezTo>
                  <a:cubicBezTo>
                    <a:pt x="121" y="5"/>
                    <a:pt x="114" y="5"/>
                    <a:pt x="109" y="5"/>
                  </a:cubicBezTo>
                  <a:cubicBezTo>
                    <a:pt x="108" y="5"/>
                    <a:pt x="107" y="5"/>
                    <a:pt x="106" y="5"/>
                  </a:cubicBezTo>
                  <a:cubicBezTo>
                    <a:pt x="105" y="5"/>
                    <a:pt x="104" y="5"/>
                    <a:pt x="104" y="5"/>
                  </a:cubicBezTo>
                  <a:cubicBezTo>
                    <a:pt x="103" y="5"/>
                    <a:pt x="103" y="5"/>
                    <a:pt x="103" y="5"/>
                  </a:cubicBezTo>
                  <a:cubicBezTo>
                    <a:pt x="104" y="4"/>
                    <a:pt x="104" y="4"/>
                    <a:pt x="102" y="4"/>
                  </a:cubicBezTo>
                  <a:cubicBezTo>
                    <a:pt x="100" y="4"/>
                    <a:pt x="93" y="1"/>
                    <a:pt x="79" y="0"/>
                  </a:cubicBezTo>
                  <a:cubicBezTo>
                    <a:pt x="77" y="0"/>
                    <a:pt x="74" y="0"/>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56" name="Freeform 47"/>
            <p:cNvSpPr/>
            <p:nvPr/>
          </p:nvSpPr>
          <p:spPr bwMode="auto">
            <a:xfrm>
              <a:off x="2246313" y="4427538"/>
              <a:ext cx="11113" cy="3175"/>
            </a:xfrm>
            <a:custGeom>
              <a:avLst/>
              <a:gdLst>
                <a:gd name="T0" fmla="*/ 2 w 4"/>
                <a:gd name="T1" fmla="*/ 0 h 1"/>
                <a:gd name="T2" fmla="*/ 1 w 4"/>
                <a:gd name="T3" fmla="*/ 0 h 1"/>
                <a:gd name="T4" fmla="*/ 3 w 4"/>
                <a:gd name="T5" fmla="*/ 1 h 1"/>
                <a:gd name="T6" fmla="*/ 4 w 4"/>
                <a:gd name="T7" fmla="*/ 0 h 1"/>
                <a:gd name="T8" fmla="*/ 2 w 4"/>
                <a:gd name="T9" fmla="*/ 0 h 1"/>
              </a:gdLst>
              <a:ahLst/>
              <a:cxnLst>
                <a:cxn ang="0">
                  <a:pos x="T0" y="T1"/>
                </a:cxn>
                <a:cxn ang="0">
                  <a:pos x="T2" y="T3"/>
                </a:cxn>
                <a:cxn ang="0">
                  <a:pos x="T4" y="T5"/>
                </a:cxn>
                <a:cxn ang="0">
                  <a:pos x="T6" y="T7"/>
                </a:cxn>
                <a:cxn ang="0">
                  <a:pos x="T8" y="T9"/>
                </a:cxn>
              </a:cxnLst>
              <a:rect l="0" t="0" r="r" b="b"/>
              <a:pathLst>
                <a:path w="4" h="1">
                  <a:moveTo>
                    <a:pt x="2" y="0"/>
                  </a:moveTo>
                  <a:cubicBezTo>
                    <a:pt x="2" y="0"/>
                    <a:pt x="1" y="0"/>
                    <a:pt x="1" y="0"/>
                  </a:cubicBezTo>
                  <a:cubicBezTo>
                    <a:pt x="0" y="0"/>
                    <a:pt x="3" y="0"/>
                    <a:pt x="3" y="1"/>
                  </a:cubicBezTo>
                  <a:cubicBezTo>
                    <a:pt x="3" y="1"/>
                    <a:pt x="3" y="0"/>
                    <a:pt x="4" y="0"/>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57" name="Freeform 48"/>
            <p:cNvSpPr/>
            <p:nvPr/>
          </p:nvSpPr>
          <p:spPr bwMode="auto">
            <a:xfrm>
              <a:off x="2192338" y="4408488"/>
              <a:ext cx="14288" cy="3175"/>
            </a:xfrm>
            <a:custGeom>
              <a:avLst/>
              <a:gdLst>
                <a:gd name="T0" fmla="*/ 2 w 5"/>
                <a:gd name="T1" fmla="*/ 0 h 1"/>
                <a:gd name="T2" fmla="*/ 0 w 5"/>
                <a:gd name="T3" fmla="*/ 0 h 1"/>
                <a:gd name="T4" fmla="*/ 2 w 5"/>
                <a:gd name="T5" fmla="*/ 0 h 1"/>
                <a:gd name="T6" fmla="*/ 3 w 5"/>
                <a:gd name="T7" fmla="*/ 0 h 1"/>
                <a:gd name="T8" fmla="*/ 4 w 5"/>
                <a:gd name="T9" fmla="*/ 1 h 1"/>
                <a:gd name="T10" fmla="*/ 4 w 5"/>
                <a:gd name="T11" fmla="*/ 0 h 1"/>
                <a:gd name="T12" fmla="*/ 2 w 5"/>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 h="1">
                  <a:moveTo>
                    <a:pt x="2" y="0"/>
                  </a:moveTo>
                  <a:cubicBezTo>
                    <a:pt x="1" y="0"/>
                    <a:pt x="0" y="0"/>
                    <a:pt x="0" y="0"/>
                  </a:cubicBezTo>
                  <a:cubicBezTo>
                    <a:pt x="1" y="0"/>
                    <a:pt x="2" y="0"/>
                    <a:pt x="2" y="0"/>
                  </a:cubicBezTo>
                  <a:cubicBezTo>
                    <a:pt x="3" y="0"/>
                    <a:pt x="3" y="0"/>
                    <a:pt x="3" y="0"/>
                  </a:cubicBezTo>
                  <a:cubicBezTo>
                    <a:pt x="3" y="0"/>
                    <a:pt x="3" y="1"/>
                    <a:pt x="4" y="1"/>
                  </a:cubicBezTo>
                  <a:cubicBezTo>
                    <a:pt x="4" y="1"/>
                    <a:pt x="5" y="0"/>
                    <a:pt x="4"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58" name="Freeform 49"/>
            <p:cNvSpPr/>
            <p:nvPr/>
          </p:nvSpPr>
          <p:spPr bwMode="auto">
            <a:xfrm>
              <a:off x="2992438" y="4273550"/>
              <a:ext cx="260350" cy="31750"/>
            </a:xfrm>
            <a:custGeom>
              <a:avLst/>
              <a:gdLst>
                <a:gd name="T0" fmla="*/ 91 w 96"/>
                <a:gd name="T1" fmla="*/ 0 h 12"/>
                <a:gd name="T2" fmla="*/ 90 w 96"/>
                <a:gd name="T3" fmla="*/ 0 h 12"/>
                <a:gd name="T4" fmla="*/ 85 w 96"/>
                <a:gd name="T5" fmla="*/ 1 h 12"/>
                <a:gd name="T6" fmla="*/ 85 w 96"/>
                <a:gd name="T7" fmla="*/ 1 h 12"/>
                <a:gd name="T8" fmla="*/ 80 w 96"/>
                <a:gd name="T9" fmla="*/ 1 h 12"/>
                <a:gd name="T10" fmla="*/ 69 w 96"/>
                <a:gd name="T11" fmla="*/ 1 h 12"/>
                <a:gd name="T12" fmla="*/ 53 w 96"/>
                <a:gd name="T13" fmla="*/ 1 h 12"/>
                <a:gd name="T14" fmla="*/ 4 w 96"/>
                <a:gd name="T15" fmla="*/ 8 h 12"/>
                <a:gd name="T16" fmla="*/ 1 w 96"/>
                <a:gd name="T17" fmla="*/ 9 h 12"/>
                <a:gd name="T18" fmla="*/ 6 w 96"/>
                <a:gd name="T19" fmla="*/ 11 h 12"/>
                <a:gd name="T20" fmla="*/ 11 w 96"/>
                <a:gd name="T21" fmla="*/ 11 h 12"/>
                <a:gd name="T22" fmla="*/ 17 w 96"/>
                <a:gd name="T23" fmla="*/ 10 h 12"/>
                <a:gd name="T24" fmla="*/ 19 w 96"/>
                <a:gd name="T25" fmla="*/ 10 h 12"/>
                <a:gd name="T26" fmla="*/ 19 w 96"/>
                <a:gd name="T27" fmla="*/ 11 h 12"/>
                <a:gd name="T28" fmla="*/ 23 w 96"/>
                <a:gd name="T29" fmla="*/ 12 h 12"/>
                <a:gd name="T30" fmla="*/ 28 w 96"/>
                <a:gd name="T31" fmla="*/ 12 h 12"/>
                <a:gd name="T32" fmla="*/ 34 w 96"/>
                <a:gd name="T33" fmla="*/ 10 h 12"/>
                <a:gd name="T34" fmla="*/ 35 w 96"/>
                <a:gd name="T35" fmla="*/ 10 h 12"/>
                <a:gd name="T36" fmla="*/ 36 w 96"/>
                <a:gd name="T37" fmla="*/ 11 h 12"/>
                <a:gd name="T38" fmla="*/ 41 w 96"/>
                <a:gd name="T39" fmla="*/ 9 h 12"/>
                <a:gd name="T40" fmla="*/ 53 w 96"/>
                <a:gd name="T41" fmla="*/ 6 h 12"/>
                <a:gd name="T42" fmla="*/ 54 w 96"/>
                <a:gd name="T43" fmla="*/ 6 h 12"/>
                <a:gd name="T44" fmla="*/ 52 w 96"/>
                <a:gd name="T45" fmla="*/ 9 h 12"/>
                <a:gd name="T46" fmla="*/ 56 w 96"/>
                <a:gd name="T47" fmla="*/ 11 h 12"/>
                <a:gd name="T48" fmla="*/ 60 w 96"/>
                <a:gd name="T49" fmla="*/ 11 h 12"/>
                <a:gd name="T50" fmla="*/ 81 w 96"/>
                <a:gd name="T51" fmla="*/ 6 h 12"/>
                <a:gd name="T52" fmla="*/ 81 w 96"/>
                <a:gd name="T53" fmla="*/ 6 h 12"/>
                <a:gd name="T54" fmla="*/ 81 w 96"/>
                <a:gd name="T55" fmla="*/ 6 h 12"/>
                <a:gd name="T56" fmla="*/ 92 w 96"/>
                <a:gd name="T57" fmla="*/ 3 h 12"/>
                <a:gd name="T58" fmla="*/ 91 w 96"/>
                <a:gd name="T5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2">
                  <a:moveTo>
                    <a:pt x="91" y="0"/>
                  </a:moveTo>
                  <a:cubicBezTo>
                    <a:pt x="91" y="0"/>
                    <a:pt x="90" y="0"/>
                    <a:pt x="90" y="0"/>
                  </a:cubicBezTo>
                  <a:cubicBezTo>
                    <a:pt x="89" y="1"/>
                    <a:pt x="87" y="1"/>
                    <a:pt x="85" y="1"/>
                  </a:cubicBezTo>
                  <a:cubicBezTo>
                    <a:pt x="85" y="1"/>
                    <a:pt x="85" y="1"/>
                    <a:pt x="85" y="1"/>
                  </a:cubicBezTo>
                  <a:cubicBezTo>
                    <a:pt x="84" y="1"/>
                    <a:pt x="82" y="1"/>
                    <a:pt x="80" y="1"/>
                  </a:cubicBezTo>
                  <a:cubicBezTo>
                    <a:pt x="77" y="1"/>
                    <a:pt x="73" y="1"/>
                    <a:pt x="69" y="1"/>
                  </a:cubicBezTo>
                  <a:cubicBezTo>
                    <a:pt x="64" y="1"/>
                    <a:pt x="59" y="1"/>
                    <a:pt x="53" y="1"/>
                  </a:cubicBezTo>
                  <a:cubicBezTo>
                    <a:pt x="30" y="3"/>
                    <a:pt x="3" y="8"/>
                    <a:pt x="4" y="8"/>
                  </a:cubicBezTo>
                  <a:cubicBezTo>
                    <a:pt x="2" y="8"/>
                    <a:pt x="2" y="9"/>
                    <a:pt x="1" y="9"/>
                  </a:cubicBezTo>
                  <a:cubicBezTo>
                    <a:pt x="0" y="10"/>
                    <a:pt x="2" y="10"/>
                    <a:pt x="6" y="11"/>
                  </a:cubicBezTo>
                  <a:cubicBezTo>
                    <a:pt x="8" y="11"/>
                    <a:pt x="9" y="11"/>
                    <a:pt x="11" y="11"/>
                  </a:cubicBezTo>
                  <a:cubicBezTo>
                    <a:pt x="13" y="11"/>
                    <a:pt x="16" y="11"/>
                    <a:pt x="17" y="10"/>
                  </a:cubicBezTo>
                  <a:cubicBezTo>
                    <a:pt x="18" y="10"/>
                    <a:pt x="19" y="10"/>
                    <a:pt x="19" y="10"/>
                  </a:cubicBezTo>
                  <a:cubicBezTo>
                    <a:pt x="20" y="10"/>
                    <a:pt x="20" y="10"/>
                    <a:pt x="19" y="11"/>
                  </a:cubicBezTo>
                  <a:cubicBezTo>
                    <a:pt x="18" y="12"/>
                    <a:pt x="20" y="12"/>
                    <a:pt x="23" y="12"/>
                  </a:cubicBezTo>
                  <a:cubicBezTo>
                    <a:pt x="25" y="12"/>
                    <a:pt x="27" y="12"/>
                    <a:pt x="28" y="12"/>
                  </a:cubicBezTo>
                  <a:cubicBezTo>
                    <a:pt x="32" y="11"/>
                    <a:pt x="34" y="10"/>
                    <a:pt x="34" y="10"/>
                  </a:cubicBezTo>
                  <a:cubicBezTo>
                    <a:pt x="35" y="10"/>
                    <a:pt x="35" y="10"/>
                    <a:pt x="35" y="10"/>
                  </a:cubicBezTo>
                  <a:cubicBezTo>
                    <a:pt x="35" y="11"/>
                    <a:pt x="36" y="11"/>
                    <a:pt x="36" y="11"/>
                  </a:cubicBezTo>
                  <a:cubicBezTo>
                    <a:pt x="37" y="11"/>
                    <a:pt x="39" y="10"/>
                    <a:pt x="41" y="9"/>
                  </a:cubicBezTo>
                  <a:cubicBezTo>
                    <a:pt x="44" y="8"/>
                    <a:pt x="49" y="6"/>
                    <a:pt x="53" y="6"/>
                  </a:cubicBezTo>
                  <a:cubicBezTo>
                    <a:pt x="53" y="6"/>
                    <a:pt x="54" y="6"/>
                    <a:pt x="54" y="6"/>
                  </a:cubicBezTo>
                  <a:cubicBezTo>
                    <a:pt x="55" y="6"/>
                    <a:pt x="53" y="7"/>
                    <a:pt x="52" y="9"/>
                  </a:cubicBezTo>
                  <a:cubicBezTo>
                    <a:pt x="51" y="10"/>
                    <a:pt x="51" y="11"/>
                    <a:pt x="56" y="11"/>
                  </a:cubicBezTo>
                  <a:cubicBezTo>
                    <a:pt x="57" y="11"/>
                    <a:pt x="58" y="11"/>
                    <a:pt x="60" y="11"/>
                  </a:cubicBezTo>
                  <a:cubicBezTo>
                    <a:pt x="75" y="10"/>
                    <a:pt x="79" y="6"/>
                    <a:pt x="81" y="6"/>
                  </a:cubicBezTo>
                  <a:cubicBezTo>
                    <a:pt x="81" y="6"/>
                    <a:pt x="81" y="6"/>
                    <a:pt x="81" y="6"/>
                  </a:cubicBezTo>
                  <a:cubicBezTo>
                    <a:pt x="81" y="6"/>
                    <a:pt x="81" y="6"/>
                    <a:pt x="81" y="6"/>
                  </a:cubicBezTo>
                  <a:cubicBezTo>
                    <a:pt x="83" y="6"/>
                    <a:pt x="87" y="5"/>
                    <a:pt x="92" y="3"/>
                  </a:cubicBezTo>
                  <a:cubicBezTo>
                    <a:pt x="96" y="1"/>
                    <a:pt x="93" y="0"/>
                    <a:pt x="9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59" name="Freeform 50"/>
            <p:cNvSpPr/>
            <p:nvPr/>
          </p:nvSpPr>
          <p:spPr bwMode="auto">
            <a:xfrm>
              <a:off x="3303588" y="4264025"/>
              <a:ext cx="26988" cy="9525"/>
            </a:xfrm>
            <a:custGeom>
              <a:avLst/>
              <a:gdLst>
                <a:gd name="T0" fmla="*/ 3 w 10"/>
                <a:gd name="T1" fmla="*/ 0 h 3"/>
                <a:gd name="T2" fmla="*/ 1 w 10"/>
                <a:gd name="T3" fmla="*/ 1 h 3"/>
                <a:gd name="T4" fmla="*/ 1 w 10"/>
                <a:gd name="T5" fmla="*/ 3 h 3"/>
                <a:gd name="T6" fmla="*/ 8 w 10"/>
                <a:gd name="T7" fmla="*/ 2 h 3"/>
                <a:gd name="T8" fmla="*/ 3 w 10"/>
                <a:gd name="T9" fmla="*/ 0 h 3"/>
              </a:gdLst>
              <a:ahLst/>
              <a:cxnLst>
                <a:cxn ang="0">
                  <a:pos x="T0" y="T1"/>
                </a:cxn>
                <a:cxn ang="0">
                  <a:pos x="T2" y="T3"/>
                </a:cxn>
                <a:cxn ang="0">
                  <a:pos x="T4" y="T5"/>
                </a:cxn>
                <a:cxn ang="0">
                  <a:pos x="T6" y="T7"/>
                </a:cxn>
                <a:cxn ang="0">
                  <a:pos x="T8" y="T9"/>
                </a:cxn>
              </a:cxnLst>
              <a:rect l="0" t="0" r="r" b="b"/>
              <a:pathLst>
                <a:path w="10" h="3">
                  <a:moveTo>
                    <a:pt x="3" y="0"/>
                  </a:moveTo>
                  <a:cubicBezTo>
                    <a:pt x="2" y="0"/>
                    <a:pt x="1" y="0"/>
                    <a:pt x="1" y="1"/>
                  </a:cubicBezTo>
                  <a:cubicBezTo>
                    <a:pt x="0" y="1"/>
                    <a:pt x="1" y="2"/>
                    <a:pt x="1" y="3"/>
                  </a:cubicBezTo>
                  <a:cubicBezTo>
                    <a:pt x="4" y="3"/>
                    <a:pt x="6" y="3"/>
                    <a:pt x="8" y="2"/>
                  </a:cubicBezTo>
                  <a:cubicBezTo>
                    <a:pt x="10" y="1"/>
                    <a:pt x="6"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60" name="Freeform 51"/>
            <p:cNvSpPr/>
            <p:nvPr/>
          </p:nvSpPr>
          <p:spPr bwMode="auto">
            <a:xfrm>
              <a:off x="3314700" y="4270375"/>
              <a:ext cx="107950" cy="19050"/>
            </a:xfrm>
            <a:custGeom>
              <a:avLst/>
              <a:gdLst>
                <a:gd name="T0" fmla="*/ 20 w 40"/>
                <a:gd name="T1" fmla="*/ 0 h 7"/>
                <a:gd name="T2" fmla="*/ 3 w 40"/>
                <a:gd name="T3" fmla="*/ 3 h 7"/>
                <a:gd name="T4" fmla="*/ 13 w 40"/>
                <a:gd name="T5" fmla="*/ 7 h 7"/>
                <a:gd name="T6" fmla="*/ 16 w 40"/>
                <a:gd name="T7" fmla="*/ 7 h 7"/>
                <a:gd name="T8" fmla="*/ 29 w 40"/>
                <a:gd name="T9" fmla="*/ 4 h 7"/>
                <a:gd name="T10" fmla="*/ 36 w 40"/>
                <a:gd name="T11" fmla="*/ 3 h 7"/>
                <a:gd name="T12" fmla="*/ 22 w 40"/>
                <a:gd name="T13" fmla="*/ 0 h 7"/>
                <a:gd name="T14" fmla="*/ 20 w 4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7">
                  <a:moveTo>
                    <a:pt x="20" y="0"/>
                  </a:moveTo>
                  <a:cubicBezTo>
                    <a:pt x="13" y="0"/>
                    <a:pt x="7" y="1"/>
                    <a:pt x="3" y="3"/>
                  </a:cubicBezTo>
                  <a:cubicBezTo>
                    <a:pt x="0" y="5"/>
                    <a:pt x="6" y="7"/>
                    <a:pt x="13" y="7"/>
                  </a:cubicBezTo>
                  <a:cubicBezTo>
                    <a:pt x="14" y="7"/>
                    <a:pt x="15" y="7"/>
                    <a:pt x="16" y="7"/>
                  </a:cubicBezTo>
                  <a:cubicBezTo>
                    <a:pt x="27" y="7"/>
                    <a:pt x="30" y="5"/>
                    <a:pt x="29" y="4"/>
                  </a:cubicBezTo>
                  <a:cubicBezTo>
                    <a:pt x="28" y="4"/>
                    <a:pt x="31" y="4"/>
                    <a:pt x="36" y="3"/>
                  </a:cubicBezTo>
                  <a:cubicBezTo>
                    <a:pt x="40" y="2"/>
                    <a:pt x="34" y="0"/>
                    <a:pt x="22" y="0"/>
                  </a:cubicBezTo>
                  <a:cubicBezTo>
                    <a:pt x="21" y="0"/>
                    <a:pt x="21"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61" name="Freeform 52"/>
            <p:cNvSpPr/>
            <p:nvPr/>
          </p:nvSpPr>
          <p:spPr bwMode="auto">
            <a:xfrm>
              <a:off x="3236913" y="4294188"/>
              <a:ext cx="23813" cy="3175"/>
            </a:xfrm>
            <a:custGeom>
              <a:avLst/>
              <a:gdLst>
                <a:gd name="T0" fmla="*/ 0 w 9"/>
                <a:gd name="T1" fmla="*/ 0 h 1"/>
                <a:gd name="T2" fmla="*/ 4 w 9"/>
                <a:gd name="T3" fmla="*/ 1 h 1"/>
                <a:gd name="T4" fmla="*/ 5 w 9"/>
                <a:gd name="T5" fmla="*/ 1 h 1"/>
                <a:gd name="T6" fmla="*/ 6 w 9"/>
                <a:gd name="T7" fmla="*/ 0 h 1"/>
                <a:gd name="T8" fmla="*/ 0 w 9"/>
                <a:gd name="T9" fmla="*/ 0 h 1"/>
              </a:gdLst>
              <a:ahLst/>
              <a:cxnLst>
                <a:cxn ang="0">
                  <a:pos x="T0" y="T1"/>
                </a:cxn>
                <a:cxn ang="0">
                  <a:pos x="T2" y="T3"/>
                </a:cxn>
                <a:cxn ang="0">
                  <a:pos x="T4" y="T5"/>
                </a:cxn>
                <a:cxn ang="0">
                  <a:pos x="T6" y="T7"/>
                </a:cxn>
                <a:cxn ang="0">
                  <a:pos x="T8" y="T9"/>
                </a:cxn>
              </a:cxnLst>
              <a:rect l="0" t="0" r="r" b="b"/>
              <a:pathLst>
                <a:path w="9" h="1">
                  <a:moveTo>
                    <a:pt x="0" y="0"/>
                  </a:moveTo>
                  <a:cubicBezTo>
                    <a:pt x="2" y="0"/>
                    <a:pt x="2" y="1"/>
                    <a:pt x="4" y="1"/>
                  </a:cubicBezTo>
                  <a:cubicBezTo>
                    <a:pt x="5" y="1"/>
                    <a:pt x="5" y="1"/>
                    <a:pt x="5" y="1"/>
                  </a:cubicBezTo>
                  <a:cubicBezTo>
                    <a:pt x="8" y="1"/>
                    <a:pt x="9" y="0"/>
                    <a:pt x="6" y="0"/>
                  </a:cubicBezTo>
                  <a:cubicBezTo>
                    <a:pt x="4" y="0"/>
                    <a:pt x="3"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62" name="Freeform 53"/>
            <p:cNvSpPr/>
            <p:nvPr/>
          </p:nvSpPr>
          <p:spPr bwMode="auto">
            <a:xfrm>
              <a:off x="3379788" y="4254500"/>
              <a:ext cx="106363" cy="15875"/>
            </a:xfrm>
            <a:custGeom>
              <a:avLst/>
              <a:gdLst>
                <a:gd name="T0" fmla="*/ 28 w 39"/>
                <a:gd name="T1" fmla="*/ 0 h 6"/>
                <a:gd name="T2" fmla="*/ 0 w 39"/>
                <a:gd name="T3" fmla="*/ 3 h 6"/>
                <a:gd name="T4" fmla="*/ 8 w 39"/>
                <a:gd name="T5" fmla="*/ 3 h 6"/>
                <a:gd name="T6" fmla="*/ 14 w 39"/>
                <a:gd name="T7" fmla="*/ 4 h 6"/>
                <a:gd name="T8" fmla="*/ 14 w 39"/>
                <a:gd name="T9" fmla="*/ 4 h 6"/>
                <a:gd name="T10" fmla="*/ 14 w 39"/>
                <a:gd name="T11" fmla="*/ 4 h 6"/>
                <a:gd name="T12" fmla="*/ 18 w 39"/>
                <a:gd name="T13" fmla="*/ 5 h 6"/>
                <a:gd name="T14" fmla="*/ 25 w 39"/>
                <a:gd name="T15" fmla="*/ 6 h 6"/>
                <a:gd name="T16" fmla="*/ 31 w 39"/>
                <a:gd name="T17" fmla="*/ 5 h 6"/>
                <a:gd name="T18" fmla="*/ 34 w 39"/>
                <a:gd name="T19" fmla="*/ 0 h 6"/>
                <a:gd name="T20" fmla="*/ 28 w 39"/>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
                  <a:moveTo>
                    <a:pt x="28" y="0"/>
                  </a:moveTo>
                  <a:cubicBezTo>
                    <a:pt x="18" y="0"/>
                    <a:pt x="0" y="2"/>
                    <a:pt x="0" y="3"/>
                  </a:cubicBezTo>
                  <a:cubicBezTo>
                    <a:pt x="4" y="3"/>
                    <a:pt x="7" y="3"/>
                    <a:pt x="8" y="3"/>
                  </a:cubicBezTo>
                  <a:cubicBezTo>
                    <a:pt x="12" y="3"/>
                    <a:pt x="13" y="4"/>
                    <a:pt x="14" y="4"/>
                  </a:cubicBezTo>
                  <a:cubicBezTo>
                    <a:pt x="14" y="4"/>
                    <a:pt x="14" y="4"/>
                    <a:pt x="14" y="4"/>
                  </a:cubicBezTo>
                  <a:cubicBezTo>
                    <a:pt x="14" y="4"/>
                    <a:pt x="14" y="4"/>
                    <a:pt x="14" y="4"/>
                  </a:cubicBezTo>
                  <a:cubicBezTo>
                    <a:pt x="14" y="4"/>
                    <a:pt x="16" y="4"/>
                    <a:pt x="18" y="5"/>
                  </a:cubicBezTo>
                  <a:cubicBezTo>
                    <a:pt x="19" y="5"/>
                    <a:pt x="22" y="6"/>
                    <a:pt x="25" y="6"/>
                  </a:cubicBezTo>
                  <a:cubicBezTo>
                    <a:pt x="27" y="6"/>
                    <a:pt x="29" y="6"/>
                    <a:pt x="31" y="5"/>
                  </a:cubicBezTo>
                  <a:cubicBezTo>
                    <a:pt x="36" y="4"/>
                    <a:pt x="39" y="2"/>
                    <a:pt x="34" y="0"/>
                  </a:cubicBezTo>
                  <a:cubicBezTo>
                    <a:pt x="33" y="0"/>
                    <a:pt x="31" y="0"/>
                    <a:pt x="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63" name="Freeform 54"/>
            <p:cNvSpPr/>
            <p:nvPr/>
          </p:nvSpPr>
          <p:spPr bwMode="auto">
            <a:xfrm>
              <a:off x="3460750" y="4327525"/>
              <a:ext cx="160338" cy="41275"/>
            </a:xfrm>
            <a:custGeom>
              <a:avLst/>
              <a:gdLst>
                <a:gd name="T0" fmla="*/ 39 w 59"/>
                <a:gd name="T1" fmla="*/ 0 h 15"/>
                <a:gd name="T2" fmla="*/ 36 w 59"/>
                <a:gd name="T3" fmla="*/ 0 h 15"/>
                <a:gd name="T4" fmla="*/ 30 w 59"/>
                <a:gd name="T5" fmla="*/ 4 h 15"/>
                <a:gd name="T6" fmla="*/ 30 w 59"/>
                <a:gd name="T7" fmla="*/ 4 h 15"/>
                <a:gd name="T8" fmla="*/ 29 w 59"/>
                <a:gd name="T9" fmla="*/ 4 h 15"/>
                <a:gd name="T10" fmla="*/ 29 w 59"/>
                <a:gd name="T11" fmla="*/ 5 h 15"/>
                <a:gd name="T12" fmla="*/ 29 w 59"/>
                <a:gd name="T13" fmla="*/ 6 h 15"/>
                <a:gd name="T14" fmla="*/ 25 w 59"/>
                <a:gd name="T15" fmla="*/ 4 h 15"/>
                <a:gd name="T16" fmla="*/ 18 w 59"/>
                <a:gd name="T17" fmla="*/ 2 h 15"/>
                <a:gd name="T18" fmla="*/ 16 w 59"/>
                <a:gd name="T19" fmla="*/ 3 h 15"/>
                <a:gd name="T20" fmla="*/ 13 w 59"/>
                <a:gd name="T21" fmla="*/ 5 h 15"/>
                <a:gd name="T22" fmla="*/ 10 w 59"/>
                <a:gd name="T23" fmla="*/ 7 h 15"/>
                <a:gd name="T24" fmla="*/ 10 w 59"/>
                <a:gd name="T25" fmla="*/ 7 h 15"/>
                <a:gd name="T26" fmla="*/ 7 w 59"/>
                <a:gd name="T27" fmla="*/ 6 h 15"/>
                <a:gd name="T28" fmla="*/ 3 w 59"/>
                <a:gd name="T29" fmla="*/ 7 h 15"/>
                <a:gd name="T30" fmla="*/ 13 w 59"/>
                <a:gd name="T31" fmla="*/ 9 h 15"/>
                <a:gd name="T32" fmla="*/ 22 w 59"/>
                <a:gd name="T33" fmla="*/ 10 h 15"/>
                <a:gd name="T34" fmla="*/ 17 w 59"/>
                <a:gd name="T35" fmla="*/ 10 h 15"/>
                <a:gd name="T36" fmla="*/ 13 w 59"/>
                <a:gd name="T37" fmla="*/ 11 h 15"/>
                <a:gd name="T38" fmla="*/ 9 w 59"/>
                <a:gd name="T39" fmla="*/ 12 h 15"/>
                <a:gd name="T40" fmla="*/ 9 w 59"/>
                <a:gd name="T41" fmla="*/ 14 h 15"/>
                <a:gd name="T42" fmla="*/ 21 w 59"/>
                <a:gd name="T43" fmla="*/ 15 h 15"/>
                <a:gd name="T44" fmla="*/ 23 w 59"/>
                <a:gd name="T45" fmla="*/ 15 h 15"/>
                <a:gd name="T46" fmla="*/ 29 w 59"/>
                <a:gd name="T47" fmla="*/ 14 h 15"/>
                <a:gd name="T48" fmla="*/ 30 w 59"/>
                <a:gd name="T49" fmla="*/ 14 h 15"/>
                <a:gd name="T50" fmla="*/ 30 w 59"/>
                <a:gd name="T51" fmla="*/ 15 h 15"/>
                <a:gd name="T52" fmla="*/ 32 w 59"/>
                <a:gd name="T53" fmla="*/ 14 h 15"/>
                <a:gd name="T54" fmla="*/ 35 w 59"/>
                <a:gd name="T55" fmla="*/ 12 h 15"/>
                <a:gd name="T56" fmla="*/ 41 w 59"/>
                <a:gd name="T57" fmla="*/ 11 h 15"/>
                <a:gd name="T58" fmla="*/ 54 w 59"/>
                <a:gd name="T59" fmla="*/ 6 h 15"/>
                <a:gd name="T60" fmla="*/ 51 w 59"/>
                <a:gd name="T61" fmla="*/ 2 h 15"/>
                <a:gd name="T62" fmla="*/ 49 w 59"/>
                <a:gd name="T63" fmla="*/ 2 h 15"/>
                <a:gd name="T64" fmla="*/ 48 w 59"/>
                <a:gd name="T65" fmla="*/ 2 h 15"/>
                <a:gd name="T66" fmla="*/ 45 w 59"/>
                <a:gd name="T67" fmla="*/ 1 h 15"/>
                <a:gd name="T68" fmla="*/ 39 w 59"/>
                <a:gd name="T6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15">
                  <a:moveTo>
                    <a:pt x="39" y="0"/>
                  </a:moveTo>
                  <a:cubicBezTo>
                    <a:pt x="38" y="0"/>
                    <a:pt x="37" y="0"/>
                    <a:pt x="36" y="0"/>
                  </a:cubicBezTo>
                  <a:cubicBezTo>
                    <a:pt x="27" y="1"/>
                    <a:pt x="31" y="4"/>
                    <a:pt x="30" y="4"/>
                  </a:cubicBezTo>
                  <a:cubicBezTo>
                    <a:pt x="30" y="4"/>
                    <a:pt x="30" y="4"/>
                    <a:pt x="30" y="4"/>
                  </a:cubicBezTo>
                  <a:cubicBezTo>
                    <a:pt x="30" y="4"/>
                    <a:pt x="29" y="4"/>
                    <a:pt x="29" y="4"/>
                  </a:cubicBezTo>
                  <a:cubicBezTo>
                    <a:pt x="28" y="4"/>
                    <a:pt x="29" y="5"/>
                    <a:pt x="29" y="5"/>
                  </a:cubicBezTo>
                  <a:cubicBezTo>
                    <a:pt x="29" y="6"/>
                    <a:pt x="29" y="6"/>
                    <a:pt x="29" y="6"/>
                  </a:cubicBezTo>
                  <a:cubicBezTo>
                    <a:pt x="28" y="6"/>
                    <a:pt x="26" y="5"/>
                    <a:pt x="25" y="4"/>
                  </a:cubicBezTo>
                  <a:cubicBezTo>
                    <a:pt x="23" y="3"/>
                    <a:pt x="20" y="2"/>
                    <a:pt x="18" y="2"/>
                  </a:cubicBezTo>
                  <a:cubicBezTo>
                    <a:pt x="17" y="2"/>
                    <a:pt x="16" y="2"/>
                    <a:pt x="16" y="3"/>
                  </a:cubicBezTo>
                  <a:cubicBezTo>
                    <a:pt x="14" y="3"/>
                    <a:pt x="16" y="4"/>
                    <a:pt x="13" y="5"/>
                  </a:cubicBezTo>
                  <a:cubicBezTo>
                    <a:pt x="11" y="6"/>
                    <a:pt x="11" y="7"/>
                    <a:pt x="10" y="7"/>
                  </a:cubicBezTo>
                  <a:cubicBezTo>
                    <a:pt x="10" y="7"/>
                    <a:pt x="10" y="7"/>
                    <a:pt x="10" y="7"/>
                  </a:cubicBezTo>
                  <a:cubicBezTo>
                    <a:pt x="9" y="7"/>
                    <a:pt x="8" y="6"/>
                    <a:pt x="7" y="6"/>
                  </a:cubicBezTo>
                  <a:cubicBezTo>
                    <a:pt x="6" y="6"/>
                    <a:pt x="4" y="6"/>
                    <a:pt x="3" y="7"/>
                  </a:cubicBezTo>
                  <a:cubicBezTo>
                    <a:pt x="0" y="7"/>
                    <a:pt x="4" y="8"/>
                    <a:pt x="13" y="9"/>
                  </a:cubicBezTo>
                  <a:cubicBezTo>
                    <a:pt x="23" y="9"/>
                    <a:pt x="27" y="10"/>
                    <a:pt x="22" y="10"/>
                  </a:cubicBezTo>
                  <a:cubicBezTo>
                    <a:pt x="18" y="10"/>
                    <a:pt x="16" y="10"/>
                    <a:pt x="17" y="10"/>
                  </a:cubicBezTo>
                  <a:cubicBezTo>
                    <a:pt x="18" y="10"/>
                    <a:pt x="16" y="11"/>
                    <a:pt x="13" y="11"/>
                  </a:cubicBezTo>
                  <a:cubicBezTo>
                    <a:pt x="10" y="11"/>
                    <a:pt x="7" y="11"/>
                    <a:pt x="9" y="12"/>
                  </a:cubicBezTo>
                  <a:cubicBezTo>
                    <a:pt x="10" y="12"/>
                    <a:pt x="5" y="14"/>
                    <a:pt x="9" y="14"/>
                  </a:cubicBezTo>
                  <a:cubicBezTo>
                    <a:pt x="13" y="14"/>
                    <a:pt x="17" y="15"/>
                    <a:pt x="21" y="15"/>
                  </a:cubicBezTo>
                  <a:cubicBezTo>
                    <a:pt x="21" y="15"/>
                    <a:pt x="22" y="15"/>
                    <a:pt x="23" y="15"/>
                  </a:cubicBezTo>
                  <a:cubicBezTo>
                    <a:pt x="26" y="15"/>
                    <a:pt x="28" y="14"/>
                    <a:pt x="29" y="14"/>
                  </a:cubicBezTo>
                  <a:cubicBezTo>
                    <a:pt x="30" y="14"/>
                    <a:pt x="30" y="14"/>
                    <a:pt x="30" y="14"/>
                  </a:cubicBezTo>
                  <a:cubicBezTo>
                    <a:pt x="30" y="15"/>
                    <a:pt x="30" y="15"/>
                    <a:pt x="30" y="15"/>
                  </a:cubicBezTo>
                  <a:cubicBezTo>
                    <a:pt x="31" y="15"/>
                    <a:pt x="31" y="14"/>
                    <a:pt x="32" y="14"/>
                  </a:cubicBezTo>
                  <a:cubicBezTo>
                    <a:pt x="33" y="14"/>
                    <a:pt x="33" y="13"/>
                    <a:pt x="35" y="12"/>
                  </a:cubicBezTo>
                  <a:cubicBezTo>
                    <a:pt x="37" y="12"/>
                    <a:pt x="39" y="12"/>
                    <a:pt x="41" y="11"/>
                  </a:cubicBezTo>
                  <a:cubicBezTo>
                    <a:pt x="43" y="10"/>
                    <a:pt x="49" y="8"/>
                    <a:pt x="54" y="6"/>
                  </a:cubicBezTo>
                  <a:cubicBezTo>
                    <a:pt x="59" y="3"/>
                    <a:pt x="54" y="2"/>
                    <a:pt x="51" y="2"/>
                  </a:cubicBezTo>
                  <a:cubicBezTo>
                    <a:pt x="50" y="2"/>
                    <a:pt x="50" y="2"/>
                    <a:pt x="49" y="2"/>
                  </a:cubicBezTo>
                  <a:cubicBezTo>
                    <a:pt x="49" y="2"/>
                    <a:pt x="49" y="2"/>
                    <a:pt x="48" y="2"/>
                  </a:cubicBezTo>
                  <a:cubicBezTo>
                    <a:pt x="47" y="2"/>
                    <a:pt x="46" y="1"/>
                    <a:pt x="45" y="1"/>
                  </a:cubicBezTo>
                  <a:cubicBezTo>
                    <a:pt x="44" y="0"/>
                    <a:pt x="42" y="0"/>
                    <a:pt x="3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64" name="Freeform 55"/>
            <p:cNvSpPr/>
            <p:nvPr/>
          </p:nvSpPr>
          <p:spPr bwMode="auto">
            <a:xfrm>
              <a:off x="3060700" y="4302125"/>
              <a:ext cx="330200" cy="57150"/>
            </a:xfrm>
            <a:custGeom>
              <a:avLst/>
              <a:gdLst>
                <a:gd name="T0" fmla="*/ 51 w 122"/>
                <a:gd name="T1" fmla="*/ 0 h 21"/>
                <a:gd name="T2" fmla="*/ 44 w 122"/>
                <a:gd name="T3" fmla="*/ 2 h 21"/>
                <a:gd name="T4" fmla="*/ 44 w 122"/>
                <a:gd name="T5" fmla="*/ 2 h 21"/>
                <a:gd name="T6" fmla="*/ 42 w 122"/>
                <a:gd name="T7" fmla="*/ 2 h 21"/>
                <a:gd name="T8" fmla="*/ 39 w 122"/>
                <a:gd name="T9" fmla="*/ 2 h 21"/>
                <a:gd name="T10" fmla="*/ 35 w 122"/>
                <a:gd name="T11" fmla="*/ 2 h 21"/>
                <a:gd name="T12" fmla="*/ 33 w 122"/>
                <a:gd name="T13" fmla="*/ 5 h 21"/>
                <a:gd name="T14" fmla="*/ 26 w 122"/>
                <a:gd name="T15" fmla="*/ 5 h 21"/>
                <a:gd name="T16" fmla="*/ 22 w 122"/>
                <a:gd name="T17" fmla="*/ 8 h 21"/>
                <a:gd name="T18" fmla="*/ 11 w 122"/>
                <a:gd name="T19" fmla="*/ 10 h 21"/>
                <a:gd name="T20" fmla="*/ 13 w 122"/>
                <a:gd name="T21" fmla="*/ 13 h 21"/>
                <a:gd name="T22" fmla="*/ 16 w 122"/>
                <a:gd name="T23" fmla="*/ 14 h 21"/>
                <a:gd name="T24" fmla="*/ 17 w 122"/>
                <a:gd name="T25" fmla="*/ 14 h 21"/>
                <a:gd name="T26" fmla="*/ 18 w 122"/>
                <a:gd name="T27" fmla="*/ 13 h 21"/>
                <a:gd name="T28" fmla="*/ 19 w 122"/>
                <a:gd name="T29" fmla="*/ 13 h 21"/>
                <a:gd name="T30" fmla="*/ 26 w 122"/>
                <a:gd name="T31" fmla="*/ 14 h 21"/>
                <a:gd name="T32" fmla="*/ 29 w 122"/>
                <a:gd name="T33" fmla="*/ 14 h 21"/>
                <a:gd name="T34" fmla="*/ 35 w 122"/>
                <a:gd name="T35" fmla="*/ 13 h 21"/>
                <a:gd name="T36" fmla="*/ 35 w 122"/>
                <a:gd name="T37" fmla="*/ 14 h 21"/>
                <a:gd name="T38" fmla="*/ 46 w 122"/>
                <a:gd name="T39" fmla="*/ 15 h 21"/>
                <a:gd name="T40" fmla="*/ 32 w 122"/>
                <a:gd name="T41" fmla="*/ 16 h 21"/>
                <a:gd name="T42" fmla="*/ 26 w 122"/>
                <a:gd name="T43" fmla="*/ 20 h 21"/>
                <a:gd name="T44" fmla="*/ 37 w 122"/>
                <a:gd name="T45" fmla="*/ 21 h 21"/>
                <a:gd name="T46" fmla="*/ 52 w 122"/>
                <a:gd name="T47" fmla="*/ 20 h 21"/>
                <a:gd name="T48" fmla="*/ 78 w 122"/>
                <a:gd name="T49" fmla="*/ 18 h 21"/>
                <a:gd name="T50" fmla="*/ 79 w 122"/>
                <a:gd name="T51" fmla="*/ 18 h 21"/>
                <a:gd name="T52" fmla="*/ 81 w 122"/>
                <a:gd name="T53" fmla="*/ 19 h 21"/>
                <a:gd name="T54" fmla="*/ 83 w 122"/>
                <a:gd name="T55" fmla="*/ 18 h 21"/>
                <a:gd name="T56" fmla="*/ 84 w 122"/>
                <a:gd name="T57" fmla="*/ 18 h 21"/>
                <a:gd name="T58" fmla="*/ 89 w 122"/>
                <a:gd name="T59" fmla="*/ 19 h 21"/>
                <a:gd name="T60" fmla="*/ 97 w 122"/>
                <a:gd name="T61" fmla="*/ 19 h 21"/>
                <a:gd name="T62" fmla="*/ 102 w 122"/>
                <a:gd name="T63" fmla="*/ 19 h 21"/>
                <a:gd name="T64" fmla="*/ 115 w 122"/>
                <a:gd name="T65" fmla="*/ 16 h 21"/>
                <a:gd name="T66" fmla="*/ 122 w 122"/>
                <a:gd name="T67" fmla="*/ 11 h 21"/>
                <a:gd name="T68" fmla="*/ 119 w 122"/>
                <a:gd name="T69" fmla="*/ 10 h 21"/>
                <a:gd name="T70" fmla="*/ 113 w 122"/>
                <a:gd name="T71" fmla="*/ 11 h 21"/>
                <a:gd name="T72" fmla="*/ 110 w 122"/>
                <a:gd name="T73" fmla="*/ 12 h 21"/>
                <a:gd name="T74" fmla="*/ 110 w 122"/>
                <a:gd name="T75" fmla="*/ 12 h 21"/>
                <a:gd name="T76" fmla="*/ 107 w 122"/>
                <a:gd name="T77" fmla="*/ 11 h 21"/>
                <a:gd name="T78" fmla="*/ 105 w 122"/>
                <a:gd name="T79" fmla="*/ 12 h 21"/>
                <a:gd name="T80" fmla="*/ 103 w 122"/>
                <a:gd name="T81" fmla="*/ 12 h 21"/>
                <a:gd name="T82" fmla="*/ 103 w 122"/>
                <a:gd name="T83" fmla="*/ 11 h 21"/>
                <a:gd name="T84" fmla="*/ 104 w 122"/>
                <a:gd name="T85" fmla="*/ 9 h 21"/>
                <a:gd name="T86" fmla="*/ 111 w 122"/>
                <a:gd name="T87" fmla="*/ 4 h 21"/>
                <a:gd name="T88" fmla="*/ 109 w 122"/>
                <a:gd name="T89" fmla="*/ 2 h 21"/>
                <a:gd name="T90" fmla="*/ 98 w 122"/>
                <a:gd name="T91" fmla="*/ 4 h 21"/>
                <a:gd name="T92" fmla="*/ 88 w 122"/>
                <a:gd name="T93" fmla="*/ 8 h 21"/>
                <a:gd name="T94" fmla="*/ 80 w 122"/>
                <a:gd name="T95" fmla="*/ 13 h 21"/>
                <a:gd name="T96" fmla="*/ 79 w 122"/>
                <a:gd name="T97" fmla="*/ 13 h 21"/>
                <a:gd name="T98" fmla="*/ 72 w 122"/>
                <a:gd name="T99" fmla="*/ 12 h 21"/>
                <a:gd name="T100" fmla="*/ 71 w 122"/>
                <a:gd name="T101" fmla="*/ 12 h 21"/>
                <a:gd name="T102" fmla="*/ 69 w 122"/>
                <a:gd name="T103" fmla="*/ 12 h 21"/>
                <a:gd name="T104" fmla="*/ 69 w 122"/>
                <a:gd name="T105" fmla="*/ 12 h 21"/>
                <a:gd name="T106" fmla="*/ 67 w 122"/>
                <a:gd name="T107" fmla="*/ 10 h 21"/>
                <a:gd name="T108" fmla="*/ 65 w 122"/>
                <a:gd name="T109" fmla="*/ 9 h 21"/>
                <a:gd name="T110" fmla="*/ 67 w 122"/>
                <a:gd name="T111" fmla="*/ 5 h 21"/>
                <a:gd name="T112" fmla="*/ 54 w 122"/>
                <a:gd name="T113" fmla="*/ 1 h 21"/>
                <a:gd name="T114" fmla="*/ 51 w 122"/>
                <a:gd name="T11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 h="21">
                  <a:moveTo>
                    <a:pt x="51" y="0"/>
                  </a:moveTo>
                  <a:cubicBezTo>
                    <a:pt x="45" y="0"/>
                    <a:pt x="42" y="2"/>
                    <a:pt x="44" y="2"/>
                  </a:cubicBezTo>
                  <a:cubicBezTo>
                    <a:pt x="44" y="2"/>
                    <a:pt x="44" y="2"/>
                    <a:pt x="44" y="2"/>
                  </a:cubicBezTo>
                  <a:cubicBezTo>
                    <a:pt x="43" y="2"/>
                    <a:pt x="43" y="2"/>
                    <a:pt x="42" y="2"/>
                  </a:cubicBezTo>
                  <a:cubicBezTo>
                    <a:pt x="41" y="2"/>
                    <a:pt x="40" y="2"/>
                    <a:pt x="39" y="2"/>
                  </a:cubicBezTo>
                  <a:cubicBezTo>
                    <a:pt x="38" y="2"/>
                    <a:pt x="37" y="2"/>
                    <a:pt x="35" y="2"/>
                  </a:cubicBezTo>
                  <a:cubicBezTo>
                    <a:pt x="29" y="3"/>
                    <a:pt x="29" y="4"/>
                    <a:pt x="33" y="5"/>
                  </a:cubicBezTo>
                  <a:cubicBezTo>
                    <a:pt x="36" y="5"/>
                    <a:pt x="33" y="5"/>
                    <a:pt x="26" y="5"/>
                  </a:cubicBezTo>
                  <a:cubicBezTo>
                    <a:pt x="18" y="6"/>
                    <a:pt x="18" y="7"/>
                    <a:pt x="22" y="8"/>
                  </a:cubicBezTo>
                  <a:cubicBezTo>
                    <a:pt x="27" y="8"/>
                    <a:pt x="21" y="9"/>
                    <a:pt x="11" y="10"/>
                  </a:cubicBezTo>
                  <a:cubicBezTo>
                    <a:pt x="0" y="11"/>
                    <a:pt x="12" y="13"/>
                    <a:pt x="13" y="13"/>
                  </a:cubicBezTo>
                  <a:cubicBezTo>
                    <a:pt x="14" y="14"/>
                    <a:pt x="15" y="14"/>
                    <a:pt x="16" y="14"/>
                  </a:cubicBezTo>
                  <a:cubicBezTo>
                    <a:pt x="17" y="14"/>
                    <a:pt x="17" y="14"/>
                    <a:pt x="17" y="14"/>
                  </a:cubicBezTo>
                  <a:cubicBezTo>
                    <a:pt x="18" y="13"/>
                    <a:pt x="18" y="13"/>
                    <a:pt x="18" y="13"/>
                  </a:cubicBezTo>
                  <a:cubicBezTo>
                    <a:pt x="19" y="13"/>
                    <a:pt x="19" y="13"/>
                    <a:pt x="19" y="13"/>
                  </a:cubicBezTo>
                  <a:cubicBezTo>
                    <a:pt x="20" y="13"/>
                    <a:pt x="23" y="14"/>
                    <a:pt x="26" y="14"/>
                  </a:cubicBezTo>
                  <a:cubicBezTo>
                    <a:pt x="27" y="14"/>
                    <a:pt x="28" y="14"/>
                    <a:pt x="29" y="14"/>
                  </a:cubicBezTo>
                  <a:cubicBezTo>
                    <a:pt x="32" y="13"/>
                    <a:pt x="34" y="13"/>
                    <a:pt x="35" y="13"/>
                  </a:cubicBezTo>
                  <a:cubicBezTo>
                    <a:pt x="36" y="13"/>
                    <a:pt x="36" y="13"/>
                    <a:pt x="35" y="14"/>
                  </a:cubicBezTo>
                  <a:cubicBezTo>
                    <a:pt x="33" y="14"/>
                    <a:pt x="39" y="14"/>
                    <a:pt x="46" y="15"/>
                  </a:cubicBezTo>
                  <a:cubicBezTo>
                    <a:pt x="54" y="15"/>
                    <a:pt x="48" y="15"/>
                    <a:pt x="32" y="16"/>
                  </a:cubicBezTo>
                  <a:cubicBezTo>
                    <a:pt x="20" y="17"/>
                    <a:pt x="11" y="18"/>
                    <a:pt x="26" y="20"/>
                  </a:cubicBezTo>
                  <a:cubicBezTo>
                    <a:pt x="29" y="20"/>
                    <a:pt x="33" y="21"/>
                    <a:pt x="37" y="21"/>
                  </a:cubicBezTo>
                  <a:cubicBezTo>
                    <a:pt x="42" y="21"/>
                    <a:pt x="47" y="20"/>
                    <a:pt x="52" y="20"/>
                  </a:cubicBezTo>
                  <a:cubicBezTo>
                    <a:pt x="64" y="19"/>
                    <a:pt x="75" y="18"/>
                    <a:pt x="78" y="18"/>
                  </a:cubicBezTo>
                  <a:cubicBezTo>
                    <a:pt x="78" y="18"/>
                    <a:pt x="79" y="18"/>
                    <a:pt x="79" y="18"/>
                  </a:cubicBezTo>
                  <a:cubicBezTo>
                    <a:pt x="78" y="18"/>
                    <a:pt x="79" y="19"/>
                    <a:pt x="81" y="19"/>
                  </a:cubicBezTo>
                  <a:cubicBezTo>
                    <a:pt x="82" y="19"/>
                    <a:pt x="82" y="18"/>
                    <a:pt x="83" y="18"/>
                  </a:cubicBezTo>
                  <a:cubicBezTo>
                    <a:pt x="83" y="18"/>
                    <a:pt x="83" y="18"/>
                    <a:pt x="84" y="18"/>
                  </a:cubicBezTo>
                  <a:cubicBezTo>
                    <a:pt x="85" y="18"/>
                    <a:pt x="86" y="19"/>
                    <a:pt x="89" y="19"/>
                  </a:cubicBezTo>
                  <a:cubicBezTo>
                    <a:pt x="91" y="19"/>
                    <a:pt x="94" y="19"/>
                    <a:pt x="97" y="19"/>
                  </a:cubicBezTo>
                  <a:cubicBezTo>
                    <a:pt x="98" y="19"/>
                    <a:pt x="100" y="19"/>
                    <a:pt x="102" y="19"/>
                  </a:cubicBezTo>
                  <a:cubicBezTo>
                    <a:pt x="107" y="18"/>
                    <a:pt x="112" y="17"/>
                    <a:pt x="115" y="16"/>
                  </a:cubicBezTo>
                  <a:cubicBezTo>
                    <a:pt x="121" y="14"/>
                    <a:pt x="122" y="12"/>
                    <a:pt x="122" y="11"/>
                  </a:cubicBezTo>
                  <a:cubicBezTo>
                    <a:pt x="121" y="11"/>
                    <a:pt x="120" y="10"/>
                    <a:pt x="119" y="10"/>
                  </a:cubicBezTo>
                  <a:cubicBezTo>
                    <a:pt x="117" y="10"/>
                    <a:pt x="115" y="11"/>
                    <a:pt x="113" y="11"/>
                  </a:cubicBezTo>
                  <a:cubicBezTo>
                    <a:pt x="112" y="12"/>
                    <a:pt x="110" y="12"/>
                    <a:pt x="110" y="12"/>
                  </a:cubicBezTo>
                  <a:cubicBezTo>
                    <a:pt x="110" y="12"/>
                    <a:pt x="110" y="12"/>
                    <a:pt x="110" y="12"/>
                  </a:cubicBezTo>
                  <a:cubicBezTo>
                    <a:pt x="110" y="12"/>
                    <a:pt x="109" y="11"/>
                    <a:pt x="107" y="11"/>
                  </a:cubicBezTo>
                  <a:cubicBezTo>
                    <a:pt x="107" y="11"/>
                    <a:pt x="106" y="11"/>
                    <a:pt x="105" y="12"/>
                  </a:cubicBezTo>
                  <a:cubicBezTo>
                    <a:pt x="104" y="12"/>
                    <a:pt x="103" y="12"/>
                    <a:pt x="103" y="12"/>
                  </a:cubicBezTo>
                  <a:cubicBezTo>
                    <a:pt x="101" y="12"/>
                    <a:pt x="101" y="11"/>
                    <a:pt x="103" y="11"/>
                  </a:cubicBezTo>
                  <a:cubicBezTo>
                    <a:pt x="106" y="10"/>
                    <a:pt x="106" y="9"/>
                    <a:pt x="104" y="9"/>
                  </a:cubicBezTo>
                  <a:cubicBezTo>
                    <a:pt x="102" y="9"/>
                    <a:pt x="108" y="7"/>
                    <a:pt x="111" y="4"/>
                  </a:cubicBezTo>
                  <a:cubicBezTo>
                    <a:pt x="112" y="3"/>
                    <a:pt x="111" y="2"/>
                    <a:pt x="109" y="2"/>
                  </a:cubicBezTo>
                  <a:cubicBezTo>
                    <a:pt x="107" y="2"/>
                    <a:pt x="103" y="2"/>
                    <a:pt x="98" y="4"/>
                  </a:cubicBezTo>
                  <a:cubicBezTo>
                    <a:pt x="95" y="5"/>
                    <a:pt x="91" y="6"/>
                    <a:pt x="88" y="8"/>
                  </a:cubicBezTo>
                  <a:cubicBezTo>
                    <a:pt x="84" y="11"/>
                    <a:pt x="83" y="13"/>
                    <a:pt x="80" y="13"/>
                  </a:cubicBezTo>
                  <a:cubicBezTo>
                    <a:pt x="79" y="13"/>
                    <a:pt x="79" y="13"/>
                    <a:pt x="79" y="13"/>
                  </a:cubicBezTo>
                  <a:cubicBezTo>
                    <a:pt x="76" y="12"/>
                    <a:pt x="74" y="12"/>
                    <a:pt x="72" y="12"/>
                  </a:cubicBezTo>
                  <a:cubicBezTo>
                    <a:pt x="72" y="12"/>
                    <a:pt x="72" y="12"/>
                    <a:pt x="71" y="12"/>
                  </a:cubicBezTo>
                  <a:cubicBezTo>
                    <a:pt x="71" y="12"/>
                    <a:pt x="70" y="12"/>
                    <a:pt x="69" y="12"/>
                  </a:cubicBezTo>
                  <a:cubicBezTo>
                    <a:pt x="69" y="12"/>
                    <a:pt x="69" y="12"/>
                    <a:pt x="69" y="12"/>
                  </a:cubicBezTo>
                  <a:cubicBezTo>
                    <a:pt x="67" y="12"/>
                    <a:pt x="66" y="11"/>
                    <a:pt x="67" y="10"/>
                  </a:cubicBezTo>
                  <a:cubicBezTo>
                    <a:pt x="68" y="10"/>
                    <a:pt x="68" y="9"/>
                    <a:pt x="65" y="9"/>
                  </a:cubicBezTo>
                  <a:cubicBezTo>
                    <a:pt x="63" y="9"/>
                    <a:pt x="69" y="7"/>
                    <a:pt x="67" y="5"/>
                  </a:cubicBezTo>
                  <a:cubicBezTo>
                    <a:pt x="65" y="3"/>
                    <a:pt x="61" y="1"/>
                    <a:pt x="54" y="1"/>
                  </a:cubicBezTo>
                  <a:cubicBezTo>
                    <a:pt x="53" y="0"/>
                    <a:pt x="52" y="0"/>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65" name="Freeform 56"/>
            <p:cNvSpPr/>
            <p:nvPr/>
          </p:nvSpPr>
          <p:spPr bwMode="auto">
            <a:xfrm>
              <a:off x="3781425" y="5872163"/>
              <a:ext cx="188913" cy="36512"/>
            </a:xfrm>
            <a:custGeom>
              <a:avLst/>
              <a:gdLst>
                <a:gd name="T0" fmla="*/ 21 w 70"/>
                <a:gd name="T1" fmla="*/ 0 h 13"/>
                <a:gd name="T2" fmla="*/ 20 w 70"/>
                <a:gd name="T3" fmla="*/ 0 h 13"/>
                <a:gd name="T4" fmla="*/ 9 w 70"/>
                <a:gd name="T5" fmla="*/ 4 h 13"/>
                <a:gd name="T6" fmla="*/ 22 w 70"/>
                <a:gd name="T7" fmla="*/ 9 h 13"/>
                <a:gd name="T8" fmla="*/ 32 w 70"/>
                <a:gd name="T9" fmla="*/ 10 h 13"/>
                <a:gd name="T10" fmla="*/ 26 w 70"/>
                <a:gd name="T11" fmla="*/ 9 h 13"/>
                <a:gd name="T12" fmla="*/ 10 w 70"/>
                <a:gd name="T13" fmla="*/ 9 h 13"/>
                <a:gd name="T14" fmla="*/ 10 w 70"/>
                <a:gd name="T15" fmla="*/ 9 h 13"/>
                <a:gd name="T16" fmla="*/ 4 w 70"/>
                <a:gd name="T17" fmla="*/ 10 h 13"/>
                <a:gd name="T18" fmla="*/ 8 w 70"/>
                <a:gd name="T19" fmla="*/ 11 h 13"/>
                <a:gd name="T20" fmla="*/ 13 w 70"/>
                <a:gd name="T21" fmla="*/ 13 h 13"/>
                <a:gd name="T22" fmla="*/ 13 w 70"/>
                <a:gd name="T23" fmla="*/ 12 h 13"/>
                <a:gd name="T24" fmla="*/ 14 w 70"/>
                <a:gd name="T25" fmla="*/ 12 h 13"/>
                <a:gd name="T26" fmla="*/ 15 w 70"/>
                <a:gd name="T27" fmla="*/ 12 h 13"/>
                <a:gd name="T28" fmla="*/ 28 w 70"/>
                <a:gd name="T29" fmla="*/ 12 h 13"/>
                <a:gd name="T30" fmla="*/ 38 w 70"/>
                <a:gd name="T31" fmla="*/ 11 h 13"/>
                <a:gd name="T32" fmla="*/ 42 w 70"/>
                <a:gd name="T33" fmla="*/ 11 h 13"/>
                <a:gd name="T34" fmla="*/ 45 w 70"/>
                <a:gd name="T35" fmla="*/ 11 h 13"/>
                <a:gd name="T36" fmla="*/ 70 w 70"/>
                <a:gd name="T37" fmla="*/ 9 h 13"/>
                <a:gd name="T38" fmla="*/ 47 w 70"/>
                <a:gd name="T39" fmla="*/ 7 h 13"/>
                <a:gd name="T40" fmla="*/ 28 w 70"/>
                <a:gd name="T41" fmla="*/ 3 h 13"/>
                <a:gd name="T42" fmla="*/ 21 w 70"/>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0" h="13">
                  <a:moveTo>
                    <a:pt x="21" y="0"/>
                  </a:moveTo>
                  <a:cubicBezTo>
                    <a:pt x="21" y="0"/>
                    <a:pt x="20" y="0"/>
                    <a:pt x="20" y="0"/>
                  </a:cubicBezTo>
                  <a:cubicBezTo>
                    <a:pt x="11" y="0"/>
                    <a:pt x="4" y="4"/>
                    <a:pt x="9" y="4"/>
                  </a:cubicBezTo>
                  <a:cubicBezTo>
                    <a:pt x="15" y="5"/>
                    <a:pt x="11" y="7"/>
                    <a:pt x="22" y="9"/>
                  </a:cubicBezTo>
                  <a:cubicBezTo>
                    <a:pt x="29" y="9"/>
                    <a:pt x="33" y="10"/>
                    <a:pt x="32" y="10"/>
                  </a:cubicBezTo>
                  <a:cubicBezTo>
                    <a:pt x="32" y="10"/>
                    <a:pt x="30" y="10"/>
                    <a:pt x="26" y="9"/>
                  </a:cubicBezTo>
                  <a:cubicBezTo>
                    <a:pt x="18" y="9"/>
                    <a:pt x="12" y="9"/>
                    <a:pt x="10" y="9"/>
                  </a:cubicBezTo>
                  <a:cubicBezTo>
                    <a:pt x="10" y="9"/>
                    <a:pt x="10" y="9"/>
                    <a:pt x="10" y="9"/>
                  </a:cubicBezTo>
                  <a:cubicBezTo>
                    <a:pt x="12" y="9"/>
                    <a:pt x="9" y="9"/>
                    <a:pt x="4" y="10"/>
                  </a:cubicBezTo>
                  <a:cubicBezTo>
                    <a:pt x="0" y="10"/>
                    <a:pt x="2" y="10"/>
                    <a:pt x="8" y="11"/>
                  </a:cubicBezTo>
                  <a:cubicBezTo>
                    <a:pt x="10" y="12"/>
                    <a:pt x="12" y="12"/>
                    <a:pt x="13" y="13"/>
                  </a:cubicBezTo>
                  <a:cubicBezTo>
                    <a:pt x="13" y="12"/>
                    <a:pt x="13" y="12"/>
                    <a:pt x="13" y="12"/>
                  </a:cubicBezTo>
                  <a:cubicBezTo>
                    <a:pt x="14" y="12"/>
                    <a:pt x="14" y="12"/>
                    <a:pt x="14" y="12"/>
                  </a:cubicBezTo>
                  <a:cubicBezTo>
                    <a:pt x="14" y="12"/>
                    <a:pt x="14" y="12"/>
                    <a:pt x="15" y="12"/>
                  </a:cubicBezTo>
                  <a:cubicBezTo>
                    <a:pt x="17" y="12"/>
                    <a:pt x="22" y="12"/>
                    <a:pt x="28" y="12"/>
                  </a:cubicBezTo>
                  <a:cubicBezTo>
                    <a:pt x="31" y="12"/>
                    <a:pt x="34" y="11"/>
                    <a:pt x="38" y="11"/>
                  </a:cubicBezTo>
                  <a:cubicBezTo>
                    <a:pt x="39" y="11"/>
                    <a:pt x="41" y="11"/>
                    <a:pt x="42" y="11"/>
                  </a:cubicBezTo>
                  <a:cubicBezTo>
                    <a:pt x="43" y="11"/>
                    <a:pt x="44" y="11"/>
                    <a:pt x="45" y="11"/>
                  </a:cubicBezTo>
                  <a:cubicBezTo>
                    <a:pt x="58" y="11"/>
                    <a:pt x="70" y="10"/>
                    <a:pt x="70" y="9"/>
                  </a:cubicBezTo>
                  <a:cubicBezTo>
                    <a:pt x="61" y="9"/>
                    <a:pt x="54" y="8"/>
                    <a:pt x="47" y="7"/>
                  </a:cubicBezTo>
                  <a:cubicBezTo>
                    <a:pt x="35" y="5"/>
                    <a:pt x="27" y="3"/>
                    <a:pt x="28" y="3"/>
                  </a:cubicBezTo>
                  <a:cubicBezTo>
                    <a:pt x="29" y="3"/>
                    <a:pt x="30" y="0"/>
                    <a:pt x="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66" name="Freeform 57"/>
            <p:cNvSpPr/>
            <p:nvPr/>
          </p:nvSpPr>
          <p:spPr bwMode="auto">
            <a:xfrm>
              <a:off x="3643313" y="4354513"/>
              <a:ext cx="11113" cy="4762"/>
            </a:xfrm>
            <a:custGeom>
              <a:avLst/>
              <a:gdLst>
                <a:gd name="T0" fmla="*/ 1 w 4"/>
                <a:gd name="T1" fmla="*/ 0 h 2"/>
                <a:gd name="T2" fmla="*/ 1 w 4"/>
                <a:gd name="T3" fmla="*/ 1 h 2"/>
                <a:gd name="T4" fmla="*/ 1 w 4"/>
                <a:gd name="T5" fmla="*/ 2 h 2"/>
                <a:gd name="T6" fmla="*/ 3 w 4"/>
                <a:gd name="T7" fmla="*/ 1 h 2"/>
                <a:gd name="T8" fmla="*/ 1 w 4"/>
                <a:gd name="T9" fmla="*/ 0 h 2"/>
              </a:gdLst>
              <a:ahLst/>
              <a:cxnLst>
                <a:cxn ang="0">
                  <a:pos x="T0" y="T1"/>
                </a:cxn>
                <a:cxn ang="0">
                  <a:pos x="T2" y="T3"/>
                </a:cxn>
                <a:cxn ang="0">
                  <a:pos x="T4" y="T5"/>
                </a:cxn>
                <a:cxn ang="0">
                  <a:pos x="T6" y="T7"/>
                </a:cxn>
                <a:cxn ang="0">
                  <a:pos x="T8" y="T9"/>
                </a:cxn>
              </a:cxnLst>
              <a:rect l="0" t="0" r="r" b="b"/>
              <a:pathLst>
                <a:path w="4" h="2">
                  <a:moveTo>
                    <a:pt x="1" y="0"/>
                  </a:moveTo>
                  <a:cubicBezTo>
                    <a:pt x="1" y="1"/>
                    <a:pt x="1" y="1"/>
                    <a:pt x="1" y="1"/>
                  </a:cubicBezTo>
                  <a:cubicBezTo>
                    <a:pt x="0" y="2"/>
                    <a:pt x="1" y="2"/>
                    <a:pt x="1" y="2"/>
                  </a:cubicBezTo>
                  <a:cubicBezTo>
                    <a:pt x="2" y="2"/>
                    <a:pt x="3" y="1"/>
                    <a:pt x="3" y="1"/>
                  </a:cubicBezTo>
                  <a:cubicBezTo>
                    <a:pt x="4"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67" name="Freeform 58"/>
            <p:cNvSpPr>
              <a:spLocks noEditPoints="1"/>
            </p:cNvSpPr>
            <p:nvPr/>
          </p:nvSpPr>
          <p:spPr bwMode="auto">
            <a:xfrm>
              <a:off x="7939088" y="4259263"/>
              <a:ext cx="68263" cy="7937"/>
            </a:xfrm>
            <a:custGeom>
              <a:avLst/>
              <a:gdLst>
                <a:gd name="T0" fmla="*/ 12 w 25"/>
                <a:gd name="T1" fmla="*/ 3 h 3"/>
                <a:gd name="T2" fmla="*/ 12 w 25"/>
                <a:gd name="T3" fmla="*/ 3 h 3"/>
                <a:gd name="T4" fmla="*/ 12 w 25"/>
                <a:gd name="T5" fmla="*/ 3 h 3"/>
                <a:gd name="T6" fmla="*/ 12 w 25"/>
                <a:gd name="T7" fmla="*/ 3 h 3"/>
                <a:gd name="T8" fmla="*/ 12 w 25"/>
                <a:gd name="T9" fmla="*/ 3 h 3"/>
                <a:gd name="T10" fmla="*/ 12 w 25"/>
                <a:gd name="T11" fmla="*/ 3 h 3"/>
                <a:gd name="T12" fmla="*/ 10 w 25"/>
                <a:gd name="T13" fmla="*/ 0 h 3"/>
                <a:gd name="T14" fmla="*/ 3 w 25"/>
                <a:gd name="T15" fmla="*/ 2 h 3"/>
                <a:gd name="T16" fmla="*/ 10 w 25"/>
                <a:gd name="T17" fmla="*/ 3 h 3"/>
                <a:gd name="T18" fmla="*/ 10 w 25"/>
                <a:gd name="T19" fmla="*/ 3 h 3"/>
                <a:gd name="T20" fmla="*/ 13 w 25"/>
                <a:gd name="T21" fmla="*/ 3 h 3"/>
                <a:gd name="T22" fmla="*/ 13 w 25"/>
                <a:gd name="T23" fmla="*/ 3 h 3"/>
                <a:gd name="T24" fmla="*/ 12 w 25"/>
                <a:gd name="T25" fmla="*/ 3 h 3"/>
                <a:gd name="T26" fmla="*/ 17 w 25"/>
                <a:gd name="T27" fmla="*/ 0 h 3"/>
                <a:gd name="T28" fmla="*/ 10 w 25"/>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3">
                  <a:moveTo>
                    <a:pt x="12" y="3"/>
                  </a:moveTo>
                  <a:cubicBezTo>
                    <a:pt x="12" y="3"/>
                    <a:pt x="12" y="3"/>
                    <a:pt x="12" y="3"/>
                  </a:cubicBezTo>
                  <a:cubicBezTo>
                    <a:pt x="12" y="3"/>
                    <a:pt x="12" y="3"/>
                    <a:pt x="12" y="3"/>
                  </a:cubicBezTo>
                  <a:moveTo>
                    <a:pt x="12" y="3"/>
                  </a:moveTo>
                  <a:cubicBezTo>
                    <a:pt x="12" y="3"/>
                    <a:pt x="12" y="3"/>
                    <a:pt x="12" y="3"/>
                  </a:cubicBezTo>
                  <a:cubicBezTo>
                    <a:pt x="12" y="3"/>
                    <a:pt x="12" y="3"/>
                    <a:pt x="12" y="3"/>
                  </a:cubicBezTo>
                  <a:moveTo>
                    <a:pt x="10" y="0"/>
                  </a:moveTo>
                  <a:cubicBezTo>
                    <a:pt x="4" y="0"/>
                    <a:pt x="0" y="1"/>
                    <a:pt x="3" y="2"/>
                  </a:cubicBezTo>
                  <a:cubicBezTo>
                    <a:pt x="5" y="2"/>
                    <a:pt x="7" y="2"/>
                    <a:pt x="10" y="3"/>
                  </a:cubicBezTo>
                  <a:cubicBezTo>
                    <a:pt x="10" y="3"/>
                    <a:pt x="10" y="3"/>
                    <a:pt x="10" y="3"/>
                  </a:cubicBezTo>
                  <a:cubicBezTo>
                    <a:pt x="11" y="3"/>
                    <a:pt x="12" y="3"/>
                    <a:pt x="13" y="3"/>
                  </a:cubicBezTo>
                  <a:cubicBezTo>
                    <a:pt x="13" y="3"/>
                    <a:pt x="13" y="3"/>
                    <a:pt x="13" y="3"/>
                  </a:cubicBezTo>
                  <a:cubicBezTo>
                    <a:pt x="14" y="3"/>
                    <a:pt x="14" y="3"/>
                    <a:pt x="12" y="3"/>
                  </a:cubicBezTo>
                  <a:cubicBezTo>
                    <a:pt x="15" y="3"/>
                    <a:pt x="25" y="2"/>
                    <a:pt x="17" y="0"/>
                  </a:cubicBezTo>
                  <a:cubicBezTo>
                    <a:pt x="15" y="0"/>
                    <a:pt x="12"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68" name="Freeform 59"/>
            <p:cNvSpPr/>
            <p:nvPr/>
          </p:nvSpPr>
          <p:spPr bwMode="auto">
            <a:xfrm>
              <a:off x="6394450" y="4313238"/>
              <a:ext cx="22225" cy="3175"/>
            </a:xfrm>
            <a:custGeom>
              <a:avLst/>
              <a:gdLst>
                <a:gd name="T0" fmla="*/ 2 w 8"/>
                <a:gd name="T1" fmla="*/ 0 h 1"/>
                <a:gd name="T2" fmla="*/ 1 w 8"/>
                <a:gd name="T3" fmla="*/ 0 h 1"/>
                <a:gd name="T4" fmla="*/ 4 w 8"/>
                <a:gd name="T5" fmla="*/ 1 h 1"/>
                <a:gd name="T6" fmla="*/ 4 w 8"/>
                <a:gd name="T7" fmla="*/ 0 h 1"/>
                <a:gd name="T8" fmla="*/ 2 w 8"/>
                <a:gd name="T9" fmla="*/ 0 h 1"/>
              </a:gdLst>
              <a:ahLst/>
              <a:cxnLst>
                <a:cxn ang="0">
                  <a:pos x="T0" y="T1"/>
                </a:cxn>
                <a:cxn ang="0">
                  <a:pos x="T2" y="T3"/>
                </a:cxn>
                <a:cxn ang="0">
                  <a:pos x="T4" y="T5"/>
                </a:cxn>
                <a:cxn ang="0">
                  <a:pos x="T6" y="T7"/>
                </a:cxn>
                <a:cxn ang="0">
                  <a:pos x="T8" y="T9"/>
                </a:cxn>
              </a:cxnLst>
              <a:rect l="0" t="0" r="r" b="b"/>
              <a:pathLst>
                <a:path w="8" h="1">
                  <a:moveTo>
                    <a:pt x="2" y="0"/>
                  </a:moveTo>
                  <a:cubicBezTo>
                    <a:pt x="1" y="0"/>
                    <a:pt x="0" y="0"/>
                    <a:pt x="1" y="0"/>
                  </a:cubicBezTo>
                  <a:cubicBezTo>
                    <a:pt x="2" y="0"/>
                    <a:pt x="3" y="1"/>
                    <a:pt x="4" y="1"/>
                  </a:cubicBezTo>
                  <a:cubicBezTo>
                    <a:pt x="4" y="1"/>
                    <a:pt x="8" y="0"/>
                    <a:pt x="4" y="0"/>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69" name="Freeform 60"/>
            <p:cNvSpPr/>
            <p:nvPr/>
          </p:nvSpPr>
          <p:spPr bwMode="auto">
            <a:xfrm>
              <a:off x="6353175" y="4327525"/>
              <a:ext cx="11113" cy="3175"/>
            </a:xfrm>
            <a:custGeom>
              <a:avLst/>
              <a:gdLst>
                <a:gd name="T0" fmla="*/ 3 w 4"/>
                <a:gd name="T1" fmla="*/ 0 h 1"/>
                <a:gd name="T2" fmla="*/ 0 w 4"/>
                <a:gd name="T3" fmla="*/ 0 h 1"/>
                <a:gd name="T4" fmla="*/ 3 w 4"/>
                <a:gd name="T5" fmla="*/ 1 h 1"/>
                <a:gd name="T6" fmla="*/ 4 w 4"/>
                <a:gd name="T7" fmla="*/ 0 h 1"/>
                <a:gd name="T8" fmla="*/ 3 w 4"/>
                <a:gd name="T9" fmla="*/ 0 h 1"/>
              </a:gdLst>
              <a:ahLst/>
              <a:cxnLst>
                <a:cxn ang="0">
                  <a:pos x="T0" y="T1"/>
                </a:cxn>
                <a:cxn ang="0">
                  <a:pos x="T2" y="T3"/>
                </a:cxn>
                <a:cxn ang="0">
                  <a:pos x="T4" y="T5"/>
                </a:cxn>
                <a:cxn ang="0">
                  <a:pos x="T6" y="T7"/>
                </a:cxn>
                <a:cxn ang="0">
                  <a:pos x="T8" y="T9"/>
                </a:cxn>
              </a:cxnLst>
              <a:rect l="0" t="0" r="r" b="b"/>
              <a:pathLst>
                <a:path w="4" h="1">
                  <a:moveTo>
                    <a:pt x="3" y="0"/>
                  </a:moveTo>
                  <a:cubicBezTo>
                    <a:pt x="1" y="0"/>
                    <a:pt x="0" y="0"/>
                    <a:pt x="0" y="0"/>
                  </a:cubicBezTo>
                  <a:cubicBezTo>
                    <a:pt x="1" y="0"/>
                    <a:pt x="3" y="0"/>
                    <a:pt x="3" y="1"/>
                  </a:cubicBezTo>
                  <a:cubicBezTo>
                    <a:pt x="3"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70" name="Freeform 61"/>
            <p:cNvSpPr/>
            <p:nvPr/>
          </p:nvSpPr>
          <p:spPr bwMode="auto">
            <a:xfrm>
              <a:off x="6348413" y="4321175"/>
              <a:ext cx="206375" cy="33337"/>
            </a:xfrm>
            <a:custGeom>
              <a:avLst/>
              <a:gdLst>
                <a:gd name="T0" fmla="*/ 37 w 76"/>
                <a:gd name="T1" fmla="*/ 0 h 12"/>
                <a:gd name="T2" fmla="*/ 37 w 76"/>
                <a:gd name="T3" fmla="*/ 0 h 12"/>
                <a:gd name="T4" fmla="*/ 37 w 76"/>
                <a:gd name="T5" fmla="*/ 0 h 12"/>
                <a:gd name="T6" fmla="*/ 36 w 76"/>
                <a:gd name="T7" fmla="*/ 0 h 12"/>
                <a:gd name="T8" fmla="*/ 36 w 76"/>
                <a:gd name="T9" fmla="*/ 0 h 12"/>
                <a:gd name="T10" fmla="*/ 36 w 76"/>
                <a:gd name="T11" fmla="*/ 2 h 12"/>
                <a:gd name="T12" fmla="*/ 35 w 76"/>
                <a:gd name="T13" fmla="*/ 4 h 12"/>
                <a:gd name="T14" fmla="*/ 33 w 76"/>
                <a:gd name="T15" fmla="*/ 3 h 12"/>
                <a:gd name="T16" fmla="*/ 19 w 76"/>
                <a:gd name="T17" fmla="*/ 2 h 12"/>
                <a:gd name="T18" fmla="*/ 13 w 76"/>
                <a:gd name="T19" fmla="*/ 0 h 12"/>
                <a:gd name="T20" fmla="*/ 12 w 76"/>
                <a:gd name="T21" fmla="*/ 1 h 12"/>
                <a:gd name="T22" fmla="*/ 11 w 76"/>
                <a:gd name="T23" fmla="*/ 3 h 12"/>
                <a:gd name="T24" fmla="*/ 11 w 76"/>
                <a:gd name="T25" fmla="*/ 2 h 12"/>
                <a:gd name="T26" fmla="*/ 10 w 76"/>
                <a:gd name="T27" fmla="*/ 2 h 12"/>
                <a:gd name="T28" fmla="*/ 10 w 76"/>
                <a:gd name="T29" fmla="*/ 3 h 12"/>
                <a:gd name="T30" fmla="*/ 7 w 76"/>
                <a:gd name="T31" fmla="*/ 4 h 12"/>
                <a:gd name="T32" fmla="*/ 5 w 76"/>
                <a:gd name="T33" fmla="*/ 4 h 12"/>
                <a:gd name="T34" fmla="*/ 2 w 76"/>
                <a:gd name="T35" fmla="*/ 3 h 12"/>
                <a:gd name="T36" fmla="*/ 3 w 76"/>
                <a:gd name="T37" fmla="*/ 4 h 12"/>
                <a:gd name="T38" fmla="*/ 4 w 76"/>
                <a:gd name="T39" fmla="*/ 5 h 12"/>
                <a:gd name="T40" fmla="*/ 16 w 76"/>
                <a:gd name="T41" fmla="*/ 8 h 12"/>
                <a:gd name="T42" fmla="*/ 17 w 76"/>
                <a:gd name="T43" fmla="*/ 8 h 12"/>
                <a:gd name="T44" fmla="*/ 29 w 76"/>
                <a:gd name="T45" fmla="*/ 7 h 12"/>
                <a:gd name="T46" fmla="*/ 29 w 76"/>
                <a:gd name="T47" fmla="*/ 7 h 12"/>
                <a:gd name="T48" fmla="*/ 26 w 76"/>
                <a:gd name="T49" fmla="*/ 8 h 12"/>
                <a:gd name="T50" fmla="*/ 23 w 76"/>
                <a:gd name="T51" fmla="*/ 9 h 12"/>
                <a:gd name="T52" fmla="*/ 22 w 76"/>
                <a:gd name="T53" fmla="*/ 9 h 12"/>
                <a:gd name="T54" fmla="*/ 21 w 76"/>
                <a:gd name="T55" fmla="*/ 9 h 12"/>
                <a:gd name="T56" fmla="*/ 28 w 76"/>
                <a:gd name="T57" fmla="*/ 11 h 12"/>
                <a:gd name="T58" fmla="*/ 49 w 76"/>
                <a:gd name="T59" fmla="*/ 12 h 12"/>
                <a:gd name="T60" fmla="*/ 60 w 76"/>
                <a:gd name="T61" fmla="*/ 11 h 12"/>
                <a:gd name="T62" fmla="*/ 72 w 76"/>
                <a:gd name="T63" fmla="*/ 7 h 12"/>
                <a:gd name="T64" fmla="*/ 69 w 76"/>
                <a:gd name="T65" fmla="*/ 2 h 12"/>
                <a:gd name="T66" fmla="*/ 52 w 76"/>
                <a:gd name="T67" fmla="*/ 1 h 12"/>
                <a:gd name="T68" fmla="*/ 51 w 76"/>
                <a:gd name="T69" fmla="*/ 1 h 12"/>
                <a:gd name="T70" fmla="*/ 47 w 76"/>
                <a:gd name="T71" fmla="*/ 2 h 12"/>
                <a:gd name="T72" fmla="*/ 44 w 76"/>
                <a:gd name="T73" fmla="*/ 2 h 12"/>
                <a:gd name="T74" fmla="*/ 43 w 76"/>
                <a:gd name="T75" fmla="*/ 2 h 12"/>
                <a:gd name="T76" fmla="*/ 40 w 76"/>
                <a:gd name="T77" fmla="*/ 1 h 12"/>
                <a:gd name="T78" fmla="*/ 37 w 76"/>
                <a:gd name="T7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12">
                  <a:moveTo>
                    <a:pt x="37" y="0"/>
                  </a:moveTo>
                  <a:cubicBezTo>
                    <a:pt x="37" y="0"/>
                    <a:pt x="37" y="0"/>
                    <a:pt x="37" y="0"/>
                  </a:cubicBezTo>
                  <a:cubicBezTo>
                    <a:pt x="38" y="0"/>
                    <a:pt x="38" y="0"/>
                    <a:pt x="37" y="0"/>
                  </a:cubicBezTo>
                  <a:cubicBezTo>
                    <a:pt x="37" y="0"/>
                    <a:pt x="36" y="0"/>
                    <a:pt x="36" y="0"/>
                  </a:cubicBezTo>
                  <a:cubicBezTo>
                    <a:pt x="36" y="0"/>
                    <a:pt x="36" y="0"/>
                    <a:pt x="36" y="0"/>
                  </a:cubicBezTo>
                  <a:cubicBezTo>
                    <a:pt x="35" y="0"/>
                    <a:pt x="35" y="1"/>
                    <a:pt x="36" y="2"/>
                  </a:cubicBezTo>
                  <a:cubicBezTo>
                    <a:pt x="36" y="3"/>
                    <a:pt x="36" y="4"/>
                    <a:pt x="35" y="4"/>
                  </a:cubicBezTo>
                  <a:cubicBezTo>
                    <a:pt x="34" y="4"/>
                    <a:pt x="34" y="4"/>
                    <a:pt x="33" y="3"/>
                  </a:cubicBezTo>
                  <a:cubicBezTo>
                    <a:pt x="32" y="3"/>
                    <a:pt x="25" y="3"/>
                    <a:pt x="19" y="2"/>
                  </a:cubicBezTo>
                  <a:cubicBezTo>
                    <a:pt x="15" y="1"/>
                    <a:pt x="13" y="0"/>
                    <a:pt x="13" y="0"/>
                  </a:cubicBezTo>
                  <a:cubicBezTo>
                    <a:pt x="12" y="0"/>
                    <a:pt x="12" y="1"/>
                    <a:pt x="12" y="1"/>
                  </a:cubicBezTo>
                  <a:cubicBezTo>
                    <a:pt x="12" y="2"/>
                    <a:pt x="12" y="3"/>
                    <a:pt x="11" y="3"/>
                  </a:cubicBezTo>
                  <a:cubicBezTo>
                    <a:pt x="11" y="3"/>
                    <a:pt x="11" y="2"/>
                    <a:pt x="11" y="2"/>
                  </a:cubicBezTo>
                  <a:cubicBezTo>
                    <a:pt x="10" y="2"/>
                    <a:pt x="10" y="2"/>
                    <a:pt x="10" y="2"/>
                  </a:cubicBezTo>
                  <a:cubicBezTo>
                    <a:pt x="10" y="2"/>
                    <a:pt x="10" y="2"/>
                    <a:pt x="10" y="3"/>
                  </a:cubicBezTo>
                  <a:cubicBezTo>
                    <a:pt x="10" y="3"/>
                    <a:pt x="9" y="4"/>
                    <a:pt x="7" y="4"/>
                  </a:cubicBezTo>
                  <a:cubicBezTo>
                    <a:pt x="7" y="4"/>
                    <a:pt x="6" y="4"/>
                    <a:pt x="5" y="4"/>
                  </a:cubicBezTo>
                  <a:cubicBezTo>
                    <a:pt x="4" y="3"/>
                    <a:pt x="3" y="3"/>
                    <a:pt x="2" y="3"/>
                  </a:cubicBezTo>
                  <a:cubicBezTo>
                    <a:pt x="0" y="3"/>
                    <a:pt x="0" y="4"/>
                    <a:pt x="3" y="4"/>
                  </a:cubicBezTo>
                  <a:cubicBezTo>
                    <a:pt x="2" y="4"/>
                    <a:pt x="3" y="4"/>
                    <a:pt x="4" y="5"/>
                  </a:cubicBezTo>
                  <a:cubicBezTo>
                    <a:pt x="5" y="5"/>
                    <a:pt x="7" y="8"/>
                    <a:pt x="16" y="8"/>
                  </a:cubicBezTo>
                  <a:cubicBezTo>
                    <a:pt x="16" y="8"/>
                    <a:pt x="17" y="8"/>
                    <a:pt x="17" y="8"/>
                  </a:cubicBezTo>
                  <a:cubicBezTo>
                    <a:pt x="24" y="7"/>
                    <a:pt x="28" y="7"/>
                    <a:pt x="29" y="7"/>
                  </a:cubicBezTo>
                  <a:cubicBezTo>
                    <a:pt x="30" y="7"/>
                    <a:pt x="29" y="7"/>
                    <a:pt x="29" y="7"/>
                  </a:cubicBezTo>
                  <a:cubicBezTo>
                    <a:pt x="25" y="8"/>
                    <a:pt x="24" y="8"/>
                    <a:pt x="26" y="8"/>
                  </a:cubicBezTo>
                  <a:cubicBezTo>
                    <a:pt x="28" y="8"/>
                    <a:pt x="26" y="9"/>
                    <a:pt x="23" y="9"/>
                  </a:cubicBezTo>
                  <a:cubicBezTo>
                    <a:pt x="22" y="9"/>
                    <a:pt x="22" y="9"/>
                    <a:pt x="22" y="9"/>
                  </a:cubicBezTo>
                  <a:cubicBezTo>
                    <a:pt x="22" y="9"/>
                    <a:pt x="22" y="9"/>
                    <a:pt x="21" y="9"/>
                  </a:cubicBezTo>
                  <a:cubicBezTo>
                    <a:pt x="18" y="9"/>
                    <a:pt x="19" y="10"/>
                    <a:pt x="28" y="11"/>
                  </a:cubicBezTo>
                  <a:cubicBezTo>
                    <a:pt x="33" y="11"/>
                    <a:pt x="42" y="12"/>
                    <a:pt x="49" y="12"/>
                  </a:cubicBezTo>
                  <a:cubicBezTo>
                    <a:pt x="53" y="12"/>
                    <a:pt x="57" y="12"/>
                    <a:pt x="60" y="11"/>
                  </a:cubicBezTo>
                  <a:cubicBezTo>
                    <a:pt x="65" y="10"/>
                    <a:pt x="70" y="8"/>
                    <a:pt x="72" y="7"/>
                  </a:cubicBezTo>
                  <a:cubicBezTo>
                    <a:pt x="76" y="4"/>
                    <a:pt x="74" y="3"/>
                    <a:pt x="69" y="2"/>
                  </a:cubicBezTo>
                  <a:cubicBezTo>
                    <a:pt x="61" y="2"/>
                    <a:pt x="54" y="1"/>
                    <a:pt x="52" y="1"/>
                  </a:cubicBezTo>
                  <a:cubicBezTo>
                    <a:pt x="51" y="1"/>
                    <a:pt x="51" y="1"/>
                    <a:pt x="51" y="1"/>
                  </a:cubicBezTo>
                  <a:cubicBezTo>
                    <a:pt x="50" y="1"/>
                    <a:pt x="48" y="1"/>
                    <a:pt x="47" y="2"/>
                  </a:cubicBezTo>
                  <a:cubicBezTo>
                    <a:pt x="46" y="2"/>
                    <a:pt x="45" y="2"/>
                    <a:pt x="44" y="2"/>
                  </a:cubicBezTo>
                  <a:cubicBezTo>
                    <a:pt x="44" y="2"/>
                    <a:pt x="44" y="2"/>
                    <a:pt x="43" y="2"/>
                  </a:cubicBezTo>
                  <a:cubicBezTo>
                    <a:pt x="42" y="2"/>
                    <a:pt x="42" y="2"/>
                    <a:pt x="40" y="1"/>
                  </a:cubicBezTo>
                  <a:cubicBezTo>
                    <a:pt x="39" y="0"/>
                    <a:pt x="37" y="0"/>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71" name="Freeform 62"/>
            <p:cNvSpPr/>
            <p:nvPr/>
          </p:nvSpPr>
          <p:spPr bwMode="auto">
            <a:xfrm>
              <a:off x="6448425" y="4378325"/>
              <a:ext cx="79375" cy="22225"/>
            </a:xfrm>
            <a:custGeom>
              <a:avLst/>
              <a:gdLst>
                <a:gd name="T0" fmla="*/ 7 w 29"/>
                <a:gd name="T1" fmla="*/ 0 h 8"/>
                <a:gd name="T2" fmla="*/ 5 w 29"/>
                <a:gd name="T3" fmla="*/ 0 h 8"/>
                <a:gd name="T4" fmla="*/ 2 w 29"/>
                <a:gd name="T5" fmla="*/ 5 h 8"/>
                <a:gd name="T6" fmla="*/ 4 w 29"/>
                <a:gd name="T7" fmla="*/ 7 h 8"/>
                <a:gd name="T8" fmla="*/ 7 w 29"/>
                <a:gd name="T9" fmla="*/ 7 h 8"/>
                <a:gd name="T10" fmla="*/ 11 w 29"/>
                <a:gd name="T11" fmla="*/ 6 h 8"/>
                <a:gd name="T12" fmla="*/ 14 w 29"/>
                <a:gd name="T13" fmla="*/ 7 h 8"/>
                <a:gd name="T14" fmla="*/ 17 w 29"/>
                <a:gd name="T15" fmla="*/ 8 h 8"/>
                <a:gd name="T16" fmla="*/ 21 w 29"/>
                <a:gd name="T17" fmla="*/ 7 h 8"/>
                <a:gd name="T18" fmla="*/ 25 w 29"/>
                <a:gd name="T19" fmla="*/ 5 h 8"/>
                <a:gd name="T20" fmla="*/ 28 w 29"/>
                <a:gd name="T21" fmla="*/ 4 h 8"/>
                <a:gd name="T22" fmla="*/ 18 w 29"/>
                <a:gd name="T23" fmla="*/ 2 h 8"/>
                <a:gd name="T24" fmla="*/ 7 w 29"/>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
                  <a:moveTo>
                    <a:pt x="7" y="0"/>
                  </a:moveTo>
                  <a:cubicBezTo>
                    <a:pt x="6" y="0"/>
                    <a:pt x="6" y="0"/>
                    <a:pt x="5" y="0"/>
                  </a:cubicBezTo>
                  <a:cubicBezTo>
                    <a:pt x="0" y="1"/>
                    <a:pt x="2" y="3"/>
                    <a:pt x="2" y="5"/>
                  </a:cubicBezTo>
                  <a:cubicBezTo>
                    <a:pt x="2" y="6"/>
                    <a:pt x="2" y="7"/>
                    <a:pt x="4" y="7"/>
                  </a:cubicBezTo>
                  <a:cubicBezTo>
                    <a:pt x="5" y="7"/>
                    <a:pt x="6" y="7"/>
                    <a:pt x="7" y="7"/>
                  </a:cubicBezTo>
                  <a:cubicBezTo>
                    <a:pt x="9" y="6"/>
                    <a:pt x="10" y="6"/>
                    <a:pt x="11" y="6"/>
                  </a:cubicBezTo>
                  <a:cubicBezTo>
                    <a:pt x="13" y="6"/>
                    <a:pt x="15" y="6"/>
                    <a:pt x="14" y="7"/>
                  </a:cubicBezTo>
                  <a:cubicBezTo>
                    <a:pt x="14" y="8"/>
                    <a:pt x="15" y="8"/>
                    <a:pt x="17" y="8"/>
                  </a:cubicBezTo>
                  <a:cubicBezTo>
                    <a:pt x="18" y="8"/>
                    <a:pt x="19" y="8"/>
                    <a:pt x="21" y="7"/>
                  </a:cubicBezTo>
                  <a:cubicBezTo>
                    <a:pt x="22" y="6"/>
                    <a:pt x="24" y="6"/>
                    <a:pt x="25" y="5"/>
                  </a:cubicBezTo>
                  <a:cubicBezTo>
                    <a:pt x="26" y="5"/>
                    <a:pt x="27" y="4"/>
                    <a:pt x="28" y="4"/>
                  </a:cubicBezTo>
                  <a:cubicBezTo>
                    <a:pt x="29" y="4"/>
                    <a:pt x="23" y="4"/>
                    <a:pt x="18" y="2"/>
                  </a:cubicBezTo>
                  <a:cubicBezTo>
                    <a:pt x="13" y="1"/>
                    <a:pt x="11"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72" name="Freeform 63"/>
            <p:cNvSpPr/>
            <p:nvPr/>
          </p:nvSpPr>
          <p:spPr bwMode="auto">
            <a:xfrm>
              <a:off x="6592888" y="4359275"/>
              <a:ext cx="7938" cy="3175"/>
            </a:xfrm>
            <a:custGeom>
              <a:avLst/>
              <a:gdLst>
                <a:gd name="T0" fmla="*/ 3 w 3"/>
                <a:gd name="T1" fmla="*/ 0 h 1"/>
                <a:gd name="T2" fmla="*/ 1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2" y="0"/>
                    <a:pt x="1" y="0"/>
                  </a:cubicBezTo>
                  <a:cubicBezTo>
                    <a:pt x="0" y="1"/>
                    <a:pt x="0" y="1"/>
                    <a:pt x="0" y="1"/>
                  </a:cubicBezTo>
                  <a:cubicBezTo>
                    <a:pt x="0" y="1"/>
                    <a:pt x="1"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73" name="Freeform 64"/>
            <p:cNvSpPr/>
            <p:nvPr/>
          </p:nvSpPr>
          <p:spPr bwMode="auto">
            <a:xfrm>
              <a:off x="6556375" y="4365625"/>
              <a:ext cx="11113" cy="3175"/>
            </a:xfrm>
            <a:custGeom>
              <a:avLst/>
              <a:gdLst>
                <a:gd name="T0" fmla="*/ 2 w 4"/>
                <a:gd name="T1" fmla="*/ 0 h 1"/>
                <a:gd name="T2" fmla="*/ 1 w 4"/>
                <a:gd name="T3" fmla="*/ 0 h 1"/>
                <a:gd name="T4" fmla="*/ 2 w 4"/>
                <a:gd name="T5" fmla="*/ 1 h 1"/>
                <a:gd name="T6" fmla="*/ 4 w 4"/>
                <a:gd name="T7" fmla="*/ 0 h 1"/>
                <a:gd name="T8" fmla="*/ 2 w 4"/>
                <a:gd name="T9" fmla="*/ 0 h 1"/>
              </a:gdLst>
              <a:ahLst/>
              <a:cxnLst>
                <a:cxn ang="0">
                  <a:pos x="T0" y="T1"/>
                </a:cxn>
                <a:cxn ang="0">
                  <a:pos x="T2" y="T3"/>
                </a:cxn>
                <a:cxn ang="0">
                  <a:pos x="T4" y="T5"/>
                </a:cxn>
                <a:cxn ang="0">
                  <a:pos x="T6" y="T7"/>
                </a:cxn>
                <a:cxn ang="0">
                  <a:pos x="T8" y="T9"/>
                </a:cxn>
              </a:cxnLst>
              <a:rect l="0" t="0" r="r" b="b"/>
              <a:pathLst>
                <a:path w="4" h="1">
                  <a:moveTo>
                    <a:pt x="2" y="0"/>
                  </a:moveTo>
                  <a:cubicBezTo>
                    <a:pt x="1" y="0"/>
                    <a:pt x="0" y="0"/>
                    <a:pt x="1" y="0"/>
                  </a:cubicBezTo>
                  <a:cubicBezTo>
                    <a:pt x="1" y="0"/>
                    <a:pt x="2" y="1"/>
                    <a:pt x="2" y="1"/>
                  </a:cubicBezTo>
                  <a:cubicBezTo>
                    <a:pt x="2" y="1"/>
                    <a:pt x="4" y="1"/>
                    <a:pt x="4" y="0"/>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74" name="Freeform 65"/>
            <p:cNvSpPr/>
            <p:nvPr/>
          </p:nvSpPr>
          <p:spPr bwMode="auto">
            <a:xfrm>
              <a:off x="6600825" y="4359275"/>
              <a:ext cx="12700" cy="0"/>
            </a:xfrm>
            <a:custGeom>
              <a:avLst/>
              <a:gdLst>
                <a:gd name="T0" fmla="*/ 4 w 5"/>
                <a:gd name="T1" fmla="*/ 2 w 5"/>
                <a:gd name="T2" fmla="*/ 0 w 5"/>
                <a:gd name="T3" fmla="*/ 4 w 5"/>
                <a:gd name="T4" fmla="*/ 4 w 5"/>
                <a:gd name="T5" fmla="*/ 5 w 5"/>
                <a:gd name="T6" fmla="*/ 4 w 5"/>
              </a:gdLst>
              <a:ahLst/>
              <a:cxnLst>
                <a:cxn ang="0">
                  <a:pos x="T0" y="0"/>
                </a:cxn>
                <a:cxn ang="0">
                  <a:pos x="T1" y="0"/>
                </a:cxn>
                <a:cxn ang="0">
                  <a:pos x="T2" y="0"/>
                </a:cxn>
                <a:cxn ang="0">
                  <a:pos x="T3" y="0"/>
                </a:cxn>
                <a:cxn ang="0">
                  <a:pos x="T4" y="0"/>
                </a:cxn>
                <a:cxn ang="0">
                  <a:pos x="T5" y="0"/>
                </a:cxn>
                <a:cxn ang="0">
                  <a:pos x="T6" y="0"/>
                </a:cxn>
              </a:cxnLst>
              <a:rect l="0" t="0" r="r" b="b"/>
              <a:pathLst>
                <a:path w="5">
                  <a:moveTo>
                    <a:pt x="4" y="0"/>
                  </a:moveTo>
                  <a:cubicBezTo>
                    <a:pt x="3" y="0"/>
                    <a:pt x="3" y="0"/>
                    <a:pt x="2" y="0"/>
                  </a:cubicBezTo>
                  <a:cubicBezTo>
                    <a:pt x="1" y="0"/>
                    <a:pt x="0" y="0"/>
                    <a:pt x="0" y="0"/>
                  </a:cubicBezTo>
                  <a:cubicBezTo>
                    <a:pt x="1" y="0"/>
                    <a:pt x="3" y="0"/>
                    <a:pt x="4" y="0"/>
                  </a:cubicBezTo>
                  <a:cubicBezTo>
                    <a:pt x="4" y="0"/>
                    <a:pt x="4" y="0"/>
                    <a:pt x="4" y="0"/>
                  </a:cubicBezTo>
                  <a:cubicBezTo>
                    <a:pt x="5" y="0"/>
                    <a:pt x="5" y="0"/>
                    <a:pt x="5" y="0"/>
                  </a:cubicBezTo>
                  <a:cubicBezTo>
                    <a:pt x="5"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75" name="Freeform 66"/>
            <p:cNvSpPr/>
            <p:nvPr/>
          </p:nvSpPr>
          <p:spPr bwMode="auto">
            <a:xfrm>
              <a:off x="6408738" y="4357688"/>
              <a:ext cx="15875" cy="1587"/>
            </a:xfrm>
            <a:custGeom>
              <a:avLst/>
              <a:gdLst>
                <a:gd name="T0" fmla="*/ 0 w 6"/>
                <a:gd name="T1" fmla="*/ 0 h 1"/>
                <a:gd name="T2" fmla="*/ 2 w 6"/>
                <a:gd name="T3" fmla="*/ 1 h 1"/>
                <a:gd name="T4" fmla="*/ 3 w 6"/>
                <a:gd name="T5" fmla="*/ 1 h 1"/>
                <a:gd name="T6" fmla="*/ 4 w 6"/>
                <a:gd name="T7" fmla="*/ 0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cubicBezTo>
                    <a:pt x="1" y="0"/>
                    <a:pt x="1" y="1"/>
                    <a:pt x="2" y="1"/>
                  </a:cubicBezTo>
                  <a:cubicBezTo>
                    <a:pt x="2" y="1"/>
                    <a:pt x="2" y="1"/>
                    <a:pt x="3" y="1"/>
                  </a:cubicBezTo>
                  <a:cubicBezTo>
                    <a:pt x="4" y="1"/>
                    <a:pt x="6" y="0"/>
                    <a:pt x="4" y="0"/>
                  </a:cubicBezTo>
                  <a:cubicBezTo>
                    <a:pt x="3" y="0"/>
                    <a:pt x="2"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76" name="Freeform 67"/>
            <p:cNvSpPr/>
            <p:nvPr/>
          </p:nvSpPr>
          <p:spPr bwMode="auto">
            <a:xfrm>
              <a:off x="6651625" y="4321175"/>
              <a:ext cx="22225" cy="6350"/>
            </a:xfrm>
            <a:custGeom>
              <a:avLst/>
              <a:gdLst>
                <a:gd name="T0" fmla="*/ 7 w 8"/>
                <a:gd name="T1" fmla="*/ 0 h 2"/>
                <a:gd name="T2" fmla="*/ 5 w 8"/>
                <a:gd name="T3" fmla="*/ 0 h 2"/>
                <a:gd name="T4" fmla="*/ 0 w 8"/>
                <a:gd name="T5" fmla="*/ 2 h 2"/>
                <a:gd name="T6" fmla="*/ 6 w 8"/>
                <a:gd name="T7" fmla="*/ 1 h 2"/>
                <a:gd name="T8" fmla="*/ 7 w 8"/>
                <a:gd name="T9" fmla="*/ 0 h 2"/>
              </a:gdLst>
              <a:ahLst/>
              <a:cxnLst>
                <a:cxn ang="0">
                  <a:pos x="T0" y="T1"/>
                </a:cxn>
                <a:cxn ang="0">
                  <a:pos x="T2" y="T3"/>
                </a:cxn>
                <a:cxn ang="0">
                  <a:pos x="T4" y="T5"/>
                </a:cxn>
                <a:cxn ang="0">
                  <a:pos x="T6" y="T7"/>
                </a:cxn>
                <a:cxn ang="0">
                  <a:pos x="T8" y="T9"/>
                </a:cxn>
              </a:cxnLst>
              <a:rect l="0" t="0" r="r" b="b"/>
              <a:pathLst>
                <a:path w="8" h="2">
                  <a:moveTo>
                    <a:pt x="7" y="0"/>
                  </a:moveTo>
                  <a:cubicBezTo>
                    <a:pt x="7" y="0"/>
                    <a:pt x="6" y="0"/>
                    <a:pt x="5" y="0"/>
                  </a:cubicBezTo>
                  <a:cubicBezTo>
                    <a:pt x="2" y="1"/>
                    <a:pt x="1" y="2"/>
                    <a:pt x="0" y="2"/>
                  </a:cubicBezTo>
                  <a:cubicBezTo>
                    <a:pt x="2" y="2"/>
                    <a:pt x="4" y="1"/>
                    <a:pt x="6" y="1"/>
                  </a:cubicBezTo>
                  <a:cubicBezTo>
                    <a:pt x="8" y="1"/>
                    <a:pt x="8"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77" name="Freeform 68"/>
            <p:cNvSpPr/>
            <p:nvPr/>
          </p:nvSpPr>
          <p:spPr bwMode="auto">
            <a:xfrm>
              <a:off x="6196013" y="4338638"/>
              <a:ext cx="225425" cy="77787"/>
            </a:xfrm>
            <a:custGeom>
              <a:avLst/>
              <a:gdLst>
                <a:gd name="T0" fmla="*/ 40 w 83"/>
                <a:gd name="T1" fmla="*/ 4 h 29"/>
                <a:gd name="T2" fmla="*/ 41 w 83"/>
                <a:gd name="T3" fmla="*/ 8 h 29"/>
                <a:gd name="T4" fmla="*/ 32 w 83"/>
                <a:gd name="T5" fmla="*/ 3 h 29"/>
                <a:gd name="T6" fmla="*/ 26 w 83"/>
                <a:gd name="T7" fmla="*/ 6 h 29"/>
                <a:gd name="T8" fmla="*/ 21 w 83"/>
                <a:gd name="T9" fmla="*/ 4 h 29"/>
                <a:gd name="T10" fmla="*/ 19 w 83"/>
                <a:gd name="T11" fmla="*/ 3 h 29"/>
                <a:gd name="T12" fmla="*/ 21 w 83"/>
                <a:gd name="T13" fmla="*/ 1 h 29"/>
                <a:gd name="T14" fmla="*/ 9 w 83"/>
                <a:gd name="T15" fmla="*/ 2 h 29"/>
                <a:gd name="T16" fmla="*/ 7 w 83"/>
                <a:gd name="T17" fmla="*/ 2 h 29"/>
                <a:gd name="T18" fmla="*/ 1 w 83"/>
                <a:gd name="T19" fmla="*/ 4 h 29"/>
                <a:gd name="T20" fmla="*/ 0 w 83"/>
                <a:gd name="T21" fmla="*/ 6 h 29"/>
                <a:gd name="T22" fmla="*/ 3 w 83"/>
                <a:gd name="T23" fmla="*/ 7 h 29"/>
                <a:gd name="T24" fmla="*/ 8 w 83"/>
                <a:gd name="T25" fmla="*/ 6 h 29"/>
                <a:gd name="T26" fmla="*/ 12 w 83"/>
                <a:gd name="T27" fmla="*/ 8 h 29"/>
                <a:gd name="T28" fmla="*/ 12 w 83"/>
                <a:gd name="T29" fmla="*/ 10 h 29"/>
                <a:gd name="T30" fmla="*/ 7 w 83"/>
                <a:gd name="T31" fmla="*/ 10 h 29"/>
                <a:gd name="T32" fmla="*/ 18 w 83"/>
                <a:gd name="T33" fmla="*/ 13 h 29"/>
                <a:gd name="T34" fmla="*/ 30 w 83"/>
                <a:gd name="T35" fmla="*/ 16 h 29"/>
                <a:gd name="T36" fmla="*/ 36 w 83"/>
                <a:gd name="T37" fmla="*/ 12 h 29"/>
                <a:gd name="T38" fmla="*/ 36 w 83"/>
                <a:gd name="T39" fmla="*/ 12 h 29"/>
                <a:gd name="T40" fmla="*/ 37 w 83"/>
                <a:gd name="T41" fmla="*/ 12 h 29"/>
                <a:gd name="T42" fmla="*/ 39 w 83"/>
                <a:gd name="T43" fmla="*/ 11 h 29"/>
                <a:gd name="T44" fmla="*/ 43 w 83"/>
                <a:gd name="T45" fmla="*/ 13 h 29"/>
                <a:gd name="T46" fmla="*/ 49 w 83"/>
                <a:gd name="T47" fmla="*/ 12 h 29"/>
                <a:gd name="T48" fmla="*/ 53 w 83"/>
                <a:gd name="T49" fmla="*/ 13 h 29"/>
                <a:gd name="T50" fmla="*/ 53 w 83"/>
                <a:gd name="T51" fmla="*/ 13 h 29"/>
                <a:gd name="T52" fmla="*/ 38 w 83"/>
                <a:gd name="T53" fmla="*/ 20 h 29"/>
                <a:gd name="T54" fmla="*/ 55 w 83"/>
                <a:gd name="T55" fmla="*/ 19 h 29"/>
                <a:gd name="T56" fmla="*/ 47 w 83"/>
                <a:gd name="T57" fmla="*/ 20 h 29"/>
                <a:gd name="T58" fmla="*/ 34 w 83"/>
                <a:gd name="T59" fmla="*/ 24 h 29"/>
                <a:gd name="T60" fmla="*/ 57 w 83"/>
                <a:gd name="T61" fmla="*/ 29 h 29"/>
                <a:gd name="T62" fmla="*/ 72 w 83"/>
                <a:gd name="T63" fmla="*/ 16 h 29"/>
                <a:gd name="T64" fmla="*/ 59 w 83"/>
                <a:gd name="T65" fmla="*/ 4 h 29"/>
                <a:gd name="T66" fmla="*/ 58 w 83"/>
                <a:gd name="T67" fmla="*/ 4 h 29"/>
                <a:gd name="T68" fmla="*/ 50 w 83"/>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 h="29">
                  <a:moveTo>
                    <a:pt x="50" y="0"/>
                  </a:moveTo>
                  <a:cubicBezTo>
                    <a:pt x="45" y="0"/>
                    <a:pt x="40" y="2"/>
                    <a:pt x="40" y="4"/>
                  </a:cubicBezTo>
                  <a:cubicBezTo>
                    <a:pt x="41" y="7"/>
                    <a:pt x="43" y="9"/>
                    <a:pt x="42" y="9"/>
                  </a:cubicBezTo>
                  <a:cubicBezTo>
                    <a:pt x="42" y="9"/>
                    <a:pt x="42" y="8"/>
                    <a:pt x="41" y="8"/>
                  </a:cubicBezTo>
                  <a:cubicBezTo>
                    <a:pt x="38" y="8"/>
                    <a:pt x="39" y="6"/>
                    <a:pt x="37" y="4"/>
                  </a:cubicBezTo>
                  <a:cubicBezTo>
                    <a:pt x="36" y="3"/>
                    <a:pt x="34" y="3"/>
                    <a:pt x="32" y="3"/>
                  </a:cubicBezTo>
                  <a:cubicBezTo>
                    <a:pt x="30" y="3"/>
                    <a:pt x="28" y="3"/>
                    <a:pt x="27" y="4"/>
                  </a:cubicBezTo>
                  <a:cubicBezTo>
                    <a:pt x="26" y="5"/>
                    <a:pt x="26" y="6"/>
                    <a:pt x="26" y="6"/>
                  </a:cubicBezTo>
                  <a:cubicBezTo>
                    <a:pt x="25" y="6"/>
                    <a:pt x="25" y="6"/>
                    <a:pt x="24" y="5"/>
                  </a:cubicBezTo>
                  <a:cubicBezTo>
                    <a:pt x="22" y="5"/>
                    <a:pt x="20" y="4"/>
                    <a:pt x="21" y="4"/>
                  </a:cubicBezTo>
                  <a:cubicBezTo>
                    <a:pt x="22" y="4"/>
                    <a:pt x="21" y="3"/>
                    <a:pt x="19" y="3"/>
                  </a:cubicBezTo>
                  <a:cubicBezTo>
                    <a:pt x="19" y="3"/>
                    <a:pt x="19" y="3"/>
                    <a:pt x="19" y="3"/>
                  </a:cubicBezTo>
                  <a:cubicBezTo>
                    <a:pt x="19" y="3"/>
                    <a:pt x="19" y="3"/>
                    <a:pt x="19" y="3"/>
                  </a:cubicBezTo>
                  <a:cubicBezTo>
                    <a:pt x="17" y="3"/>
                    <a:pt x="27" y="2"/>
                    <a:pt x="21" y="1"/>
                  </a:cubicBezTo>
                  <a:cubicBezTo>
                    <a:pt x="20" y="1"/>
                    <a:pt x="18" y="1"/>
                    <a:pt x="17" y="1"/>
                  </a:cubicBezTo>
                  <a:cubicBezTo>
                    <a:pt x="12" y="1"/>
                    <a:pt x="9" y="2"/>
                    <a:pt x="9" y="2"/>
                  </a:cubicBezTo>
                  <a:cubicBezTo>
                    <a:pt x="10" y="2"/>
                    <a:pt x="10" y="3"/>
                    <a:pt x="9" y="3"/>
                  </a:cubicBezTo>
                  <a:cubicBezTo>
                    <a:pt x="9" y="3"/>
                    <a:pt x="8" y="2"/>
                    <a:pt x="7" y="2"/>
                  </a:cubicBezTo>
                  <a:cubicBezTo>
                    <a:pt x="7" y="2"/>
                    <a:pt x="7" y="2"/>
                    <a:pt x="6" y="2"/>
                  </a:cubicBezTo>
                  <a:cubicBezTo>
                    <a:pt x="4" y="2"/>
                    <a:pt x="2" y="3"/>
                    <a:pt x="1" y="4"/>
                  </a:cubicBezTo>
                  <a:cubicBezTo>
                    <a:pt x="0" y="5"/>
                    <a:pt x="0" y="5"/>
                    <a:pt x="0" y="6"/>
                  </a:cubicBezTo>
                  <a:cubicBezTo>
                    <a:pt x="0" y="6"/>
                    <a:pt x="0" y="6"/>
                    <a:pt x="0" y="6"/>
                  </a:cubicBezTo>
                  <a:cubicBezTo>
                    <a:pt x="1" y="6"/>
                    <a:pt x="2" y="7"/>
                    <a:pt x="2" y="7"/>
                  </a:cubicBezTo>
                  <a:cubicBezTo>
                    <a:pt x="2" y="7"/>
                    <a:pt x="3" y="7"/>
                    <a:pt x="3" y="7"/>
                  </a:cubicBezTo>
                  <a:cubicBezTo>
                    <a:pt x="4" y="7"/>
                    <a:pt x="5" y="7"/>
                    <a:pt x="5" y="7"/>
                  </a:cubicBezTo>
                  <a:cubicBezTo>
                    <a:pt x="6" y="7"/>
                    <a:pt x="6" y="6"/>
                    <a:pt x="8" y="6"/>
                  </a:cubicBezTo>
                  <a:cubicBezTo>
                    <a:pt x="8" y="6"/>
                    <a:pt x="8" y="6"/>
                    <a:pt x="8" y="6"/>
                  </a:cubicBezTo>
                  <a:cubicBezTo>
                    <a:pt x="9" y="6"/>
                    <a:pt x="11" y="7"/>
                    <a:pt x="12" y="8"/>
                  </a:cubicBezTo>
                  <a:cubicBezTo>
                    <a:pt x="12" y="9"/>
                    <a:pt x="13" y="10"/>
                    <a:pt x="12" y="10"/>
                  </a:cubicBezTo>
                  <a:cubicBezTo>
                    <a:pt x="12" y="10"/>
                    <a:pt x="12" y="10"/>
                    <a:pt x="12" y="10"/>
                  </a:cubicBezTo>
                  <a:cubicBezTo>
                    <a:pt x="11" y="10"/>
                    <a:pt x="9" y="10"/>
                    <a:pt x="8" y="10"/>
                  </a:cubicBezTo>
                  <a:cubicBezTo>
                    <a:pt x="8" y="10"/>
                    <a:pt x="8" y="10"/>
                    <a:pt x="7" y="10"/>
                  </a:cubicBezTo>
                  <a:cubicBezTo>
                    <a:pt x="7" y="10"/>
                    <a:pt x="8" y="10"/>
                    <a:pt x="12" y="11"/>
                  </a:cubicBezTo>
                  <a:cubicBezTo>
                    <a:pt x="15" y="12"/>
                    <a:pt x="19" y="13"/>
                    <a:pt x="18" y="13"/>
                  </a:cubicBezTo>
                  <a:cubicBezTo>
                    <a:pt x="17" y="13"/>
                    <a:pt x="19" y="16"/>
                    <a:pt x="27" y="16"/>
                  </a:cubicBezTo>
                  <a:cubicBezTo>
                    <a:pt x="28" y="16"/>
                    <a:pt x="29" y="16"/>
                    <a:pt x="30" y="16"/>
                  </a:cubicBezTo>
                  <a:cubicBezTo>
                    <a:pt x="39" y="15"/>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7" y="12"/>
                  </a:cubicBezTo>
                  <a:cubicBezTo>
                    <a:pt x="37" y="12"/>
                    <a:pt x="37" y="12"/>
                    <a:pt x="38" y="11"/>
                  </a:cubicBezTo>
                  <a:cubicBezTo>
                    <a:pt x="38" y="11"/>
                    <a:pt x="38" y="11"/>
                    <a:pt x="39" y="11"/>
                  </a:cubicBezTo>
                  <a:cubicBezTo>
                    <a:pt x="39" y="11"/>
                    <a:pt x="40" y="11"/>
                    <a:pt x="40" y="12"/>
                  </a:cubicBezTo>
                  <a:cubicBezTo>
                    <a:pt x="41" y="13"/>
                    <a:pt x="41" y="13"/>
                    <a:pt x="43" y="13"/>
                  </a:cubicBezTo>
                  <a:cubicBezTo>
                    <a:pt x="43" y="13"/>
                    <a:pt x="44" y="13"/>
                    <a:pt x="45" y="13"/>
                  </a:cubicBezTo>
                  <a:cubicBezTo>
                    <a:pt x="47" y="12"/>
                    <a:pt x="48" y="12"/>
                    <a:pt x="49" y="12"/>
                  </a:cubicBezTo>
                  <a:cubicBezTo>
                    <a:pt x="50" y="12"/>
                    <a:pt x="51" y="12"/>
                    <a:pt x="50" y="12"/>
                  </a:cubicBezTo>
                  <a:cubicBezTo>
                    <a:pt x="50" y="13"/>
                    <a:pt x="51" y="13"/>
                    <a:pt x="53" y="13"/>
                  </a:cubicBezTo>
                  <a:cubicBezTo>
                    <a:pt x="53" y="13"/>
                    <a:pt x="53" y="13"/>
                    <a:pt x="53" y="13"/>
                  </a:cubicBezTo>
                  <a:cubicBezTo>
                    <a:pt x="53" y="13"/>
                    <a:pt x="53" y="13"/>
                    <a:pt x="53" y="13"/>
                  </a:cubicBezTo>
                  <a:cubicBezTo>
                    <a:pt x="55" y="13"/>
                    <a:pt x="50" y="14"/>
                    <a:pt x="42" y="15"/>
                  </a:cubicBezTo>
                  <a:cubicBezTo>
                    <a:pt x="35" y="17"/>
                    <a:pt x="32" y="20"/>
                    <a:pt x="38" y="20"/>
                  </a:cubicBezTo>
                  <a:cubicBezTo>
                    <a:pt x="39" y="20"/>
                    <a:pt x="40" y="20"/>
                    <a:pt x="40" y="20"/>
                  </a:cubicBezTo>
                  <a:cubicBezTo>
                    <a:pt x="47" y="19"/>
                    <a:pt x="53" y="19"/>
                    <a:pt x="55" y="19"/>
                  </a:cubicBezTo>
                  <a:cubicBezTo>
                    <a:pt x="56" y="19"/>
                    <a:pt x="56" y="19"/>
                    <a:pt x="56" y="19"/>
                  </a:cubicBezTo>
                  <a:cubicBezTo>
                    <a:pt x="55" y="19"/>
                    <a:pt x="51" y="19"/>
                    <a:pt x="47" y="20"/>
                  </a:cubicBezTo>
                  <a:cubicBezTo>
                    <a:pt x="42" y="20"/>
                    <a:pt x="41" y="21"/>
                    <a:pt x="44" y="21"/>
                  </a:cubicBezTo>
                  <a:cubicBezTo>
                    <a:pt x="46" y="21"/>
                    <a:pt x="28" y="21"/>
                    <a:pt x="34" y="24"/>
                  </a:cubicBezTo>
                  <a:cubicBezTo>
                    <a:pt x="41" y="27"/>
                    <a:pt x="50" y="28"/>
                    <a:pt x="52" y="29"/>
                  </a:cubicBezTo>
                  <a:cubicBezTo>
                    <a:pt x="53" y="29"/>
                    <a:pt x="55" y="29"/>
                    <a:pt x="57" y="29"/>
                  </a:cubicBezTo>
                  <a:cubicBezTo>
                    <a:pt x="60" y="29"/>
                    <a:pt x="64" y="29"/>
                    <a:pt x="64" y="27"/>
                  </a:cubicBezTo>
                  <a:cubicBezTo>
                    <a:pt x="66" y="25"/>
                    <a:pt x="69" y="19"/>
                    <a:pt x="72" y="16"/>
                  </a:cubicBezTo>
                  <a:cubicBezTo>
                    <a:pt x="76" y="12"/>
                    <a:pt x="83" y="9"/>
                    <a:pt x="74" y="7"/>
                  </a:cubicBezTo>
                  <a:cubicBezTo>
                    <a:pt x="66" y="5"/>
                    <a:pt x="61" y="4"/>
                    <a:pt x="59" y="4"/>
                  </a:cubicBezTo>
                  <a:cubicBezTo>
                    <a:pt x="59" y="4"/>
                    <a:pt x="58" y="4"/>
                    <a:pt x="58" y="4"/>
                  </a:cubicBezTo>
                  <a:cubicBezTo>
                    <a:pt x="58" y="4"/>
                    <a:pt x="58" y="4"/>
                    <a:pt x="58" y="4"/>
                  </a:cubicBezTo>
                  <a:cubicBezTo>
                    <a:pt x="58" y="4"/>
                    <a:pt x="58" y="3"/>
                    <a:pt x="55" y="1"/>
                  </a:cubicBezTo>
                  <a:cubicBezTo>
                    <a:pt x="54" y="1"/>
                    <a:pt x="52" y="0"/>
                    <a:pt x="5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78" name="Freeform 69"/>
            <p:cNvSpPr/>
            <p:nvPr/>
          </p:nvSpPr>
          <p:spPr bwMode="auto">
            <a:xfrm>
              <a:off x="6202363" y="4370388"/>
              <a:ext cx="31750" cy="7937"/>
            </a:xfrm>
            <a:custGeom>
              <a:avLst/>
              <a:gdLst>
                <a:gd name="T0" fmla="*/ 2 w 12"/>
                <a:gd name="T1" fmla="*/ 0 h 3"/>
                <a:gd name="T2" fmla="*/ 1 w 12"/>
                <a:gd name="T3" fmla="*/ 1 h 3"/>
                <a:gd name="T4" fmla="*/ 8 w 12"/>
                <a:gd name="T5" fmla="*/ 3 h 3"/>
                <a:gd name="T6" fmla="*/ 10 w 12"/>
                <a:gd name="T7" fmla="*/ 3 h 3"/>
                <a:gd name="T8" fmla="*/ 7 w 12"/>
                <a:gd name="T9" fmla="*/ 1 h 3"/>
                <a:gd name="T10" fmla="*/ 2 w 12"/>
                <a:gd name="T11" fmla="*/ 0 h 3"/>
              </a:gdLst>
              <a:ahLst/>
              <a:cxnLst>
                <a:cxn ang="0">
                  <a:pos x="T0" y="T1"/>
                </a:cxn>
                <a:cxn ang="0">
                  <a:pos x="T2" y="T3"/>
                </a:cxn>
                <a:cxn ang="0">
                  <a:pos x="T4" y="T5"/>
                </a:cxn>
                <a:cxn ang="0">
                  <a:pos x="T6" y="T7"/>
                </a:cxn>
                <a:cxn ang="0">
                  <a:pos x="T8" y="T9"/>
                </a:cxn>
                <a:cxn ang="0">
                  <a:pos x="T10" y="T11"/>
                </a:cxn>
              </a:cxnLst>
              <a:rect l="0" t="0" r="r" b="b"/>
              <a:pathLst>
                <a:path w="12" h="3">
                  <a:moveTo>
                    <a:pt x="2" y="0"/>
                  </a:moveTo>
                  <a:cubicBezTo>
                    <a:pt x="0" y="0"/>
                    <a:pt x="0" y="0"/>
                    <a:pt x="1" y="1"/>
                  </a:cubicBezTo>
                  <a:cubicBezTo>
                    <a:pt x="3" y="2"/>
                    <a:pt x="5" y="2"/>
                    <a:pt x="8" y="3"/>
                  </a:cubicBezTo>
                  <a:cubicBezTo>
                    <a:pt x="9" y="3"/>
                    <a:pt x="10" y="3"/>
                    <a:pt x="10" y="3"/>
                  </a:cubicBezTo>
                  <a:cubicBezTo>
                    <a:pt x="12" y="3"/>
                    <a:pt x="10" y="2"/>
                    <a:pt x="7" y="1"/>
                  </a:cubicBezTo>
                  <a:cubicBezTo>
                    <a:pt x="5"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79" name="Freeform 70"/>
            <p:cNvSpPr/>
            <p:nvPr/>
          </p:nvSpPr>
          <p:spPr bwMode="auto">
            <a:xfrm>
              <a:off x="6424613" y="4368800"/>
              <a:ext cx="46038" cy="9525"/>
            </a:xfrm>
            <a:custGeom>
              <a:avLst/>
              <a:gdLst>
                <a:gd name="T0" fmla="*/ 9 w 17"/>
                <a:gd name="T1" fmla="*/ 0 h 4"/>
                <a:gd name="T2" fmla="*/ 8 w 17"/>
                <a:gd name="T3" fmla="*/ 1 h 4"/>
                <a:gd name="T4" fmla="*/ 1 w 17"/>
                <a:gd name="T5" fmla="*/ 3 h 4"/>
                <a:gd name="T6" fmla="*/ 8 w 17"/>
                <a:gd name="T7" fmla="*/ 4 h 4"/>
                <a:gd name="T8" fmla="*/ 12 w 17"/>
                <a:gd name="T9" fmla="*/ 4 h 4"/>
                <a:gd name="T10" fmla="*/ 17 w 17"/>
                <a:gd name="T11" fmla="*/ 2 h 4"/>
                <a:gd name="T12" fmla="*/ 9 w 1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7" h="4">
                  <a:moveTo>
                    <a:pt x="9" y="0"/>
                  </a:moveTo>
                  <a:cubicBezTo>
                    <a:pt x="9" y="0"/>
                    <a:pt x="8" y="1"/>
                    <a:pt x="8" y="1"/>
                  </a:cubicBezTo>
                  <a:cubicBezTo>
                    <a:pt x="2" y="1"/>
                    <a:pt x="0" y="3"/>
                    <a:pt x="1" y="3"/>
                  </a:cubicBezTo>
                  <a:cubicBezTo>
                    <a:pt x="3" y="4"/>
                    <a:pt x="5" y="4"/>
                    <a:pt x="8" y="4"/>
                  </a:cubicBezTo>
                  <a:cubicBezTo>
                    <a:pt x="10" y="4"/>
                    <a:pt x="11" y="4"/>
                    <a:pt x="12" y="4"/>
                  </a:cubicBezTo>
                  <a:cubicBezTo>
                    <a:pt x="14" y="3"/>
                    <a:pt x="15" y="3"/>
                    <a:pt x="17" y="2"/>
                  </a:cubicBezTo>
                  <a:cubicBezTo>
                    <a:pt x="15" y="1"/>
                    <a:pt x="12"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80" name="Freeform 71"/>
            <p:cNvSpPr/>
            <p:nvPr/>
          </p:nvSpPr>
          <p:spPr bwMode="auto">
            <a:xfrm>
              <a:off x="8216900" y="4259263"/>
              <a:ext cx="123825" cy="38100"/>
            </a:xfrm>
            <a:custGeom>
              <a:avLst/>
              <a:gdLst>
                <a:gd name="T0" fmla="*/ 4 w 46"/>
                <a:gd name="T1" fmla="*/ 0 h 14"/>
                <a:gd name="T2" fmla="*/ 4 w 46"/>
                <a:gd name="T3" fmla="*/ 0 h 14"/>
                <a:gd name="T4" fmla="*/ 2 w 46"/>
                <a:gd name="T5" fmla="*/ 1 h 14"/>
                <a:gd name="T6" fmla="*/ 1 w 46"/>
                <a:gd name="T7" fmla="*/ 1 h 14"/>
                <a:gd name="T8" fmla="*/ 1 w 46"/>
                <a:gd name="T9" fmla="*/ 1 h 14"/>
                <a:gd name="T10" fmla="*/ 0 w 46"/>
                <a:gd name="T11" fmla="*/ 1 h 14"/>
                <a:gd name="T12" fmla="*/ 4 w 46"/>
                <a:gd name="T13" fmla="*/ 4 h 14"/>
                <a:gd name="T14" fmla="*/ 6 w 46"/>
                <a:gd name="T15" fmla="*/ 10 h 14"/>
                <a:gd name="T16" fmla="*/ 11 w 46"/>
                <a:gd name="T17" fmla="*/ 14 h 14"/>
                <a:gd name="T18" fmla="*/ 15 w 46"/>
                <a:gd name="T19" fmla="*/ 14 h 14"/>
                <a:gd name="T20" fmla="*/ 37 w 46"/>
                <a:gd name="T21" fmla="*/ 10 h 14"/>
                <a:gd name="T22" fmla="*/ 40 w 46"/>
                <a:gd name="T23" fmla="*/ 4 h 14"/>
                <a:gd name="T24" fmla="*/ 18 w 46"/>
                <a:gd name="T25" fmla="*/ 1 h 14"/>
                <a:gd name="T26" fmla="*/ 15 w 46"/>
                <a:gd name="T27" fmla="*/ 1 h 14"/>
                <a:gd name="T28" fmla="*/ 15 w 46"/>
                <a:gd name="T29" fmla="*/ 1 h 14"/>
                <a:gd name="T30" fmla="*/ 10 w 46"/>
                <a:gd name="T31" fmla="*/ 0 h 14"/>
                <a:gd name="T32" fmla="*/ 4 w 46"/>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4">
                  <a:moveTo>
                    <a:pt x="4" y="0"/>
                  </a:moveTo>
                  <a:cubicBezTo>
                    <a:pt x="3" y="0"/>
                    <a:pt x="3" y="0"/>
                    <a:pt x="4" y="0"/>
                  </a:cubicBezTo>
                  <a:cubicBezTo>
                    <a:pt x="5" y="0"/>
                    <a:pt x="4" y="1"/>
                    <a:pt x="2" y="1"/>
                  </a:cubicBezTo>
                  <a:cubicBezTo>
                    <a:pt x="2" y="1"/>
                    <a:pt x="2" y="1"/>
                    <a:pt x="1" y="1"/>
                  </a:cubicBezTo>
                  <a:cubicBezTo>
                    <a:pt x="1" y="1"/>
                    <a:pt x="1" y="1"/>
                    <a:pt x="1" y="1"/>
                  </a:cubicBezTo>
                  <a:cubicBezTo>
                    <a:pt x="0" y="1"/>
                    <a:pt x="0" y="1"/>
                    <a:pt x="0" y="1"/>
                  </a:cubicBezTo>
                  <a:cubicBezTo>
                    <a:pt x="1" y="2"/>
                    <a:pt x="2" y="3"/>
                    <a:pt x="4" y="4"/>
                  </a:cubicBezTo>
                  <a:cubicBezTo>
                    <a:pt x="6" y="5"/>
                    <a:pt x="6" y="8"/>
                    <a:pt x="6" y="10"/>
                  </a:cubicBezTo>
                  <a:cubicBezTo>
                    <a:pt x="6" y="11"/>
                    <a:pt x="8" y="13"/>
                    <a:pt x="11" y="14"/>
                  </a:cubicBezTo>
                  <a:cubicBezTo>
                    <a:pt x="12" y="14"/>
                    <a:pt x="13" y="14"/>
                    <a:pt x="15" y="14"/>
                  </a:cubicBezTo>
                  <a:cubicBezTo>
                    <a:pt x="21" y="14"/>
                    <a:pt x="33" y="12"/>
                    <a:pt x="37" y="10"/>
                  </a:cubicBezTo>
                  <a:cubicBezTo>
                    <a:pt x="46" y="7"/>
                    <a:pt x="45" y="5"/>
                    <a:pt x="40" y="4"/>
                  </a:cubicBezTo>
                  <a:cubicBezTo>
                    <a:pt x="32" y="2"/>
                    <a:pt x="23" y="1"/>
                    <a:pt x="18" y="1"/>
                  </a:cubicBezTo>
                  <a:cubicBezTo>
                    <a:pt x="16" y="1"/>
                    <a:pt x="15" y="1"/>
                    <a:pt x="15" y="1"/>
                  </a:cubicBezTo>
                  <a:cubicBezTo>
                    <a:pt x="15" y="1"/>
                    <a:pt x="15" y="1"/>
                    <a:pt x="15" y="1"/>
                  </a:cubicBezTo>
                  <a:cubicBezTo>
                    <a:pt x="14" y="1"/>
                    <a:pt x="13" y="1"/>
                    <a:pt x="10" y="0"/>
                  </a:cubicBezTo>
                  <a:cubicBezTo>
                    <a:pt x="7"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81" name="Freeform 72"/>
            <p:cNvSpPr/>
            <p:nvPr/>
          </p:nvSpPr>
          <p:spPr bwMode="auto">
            <a:xfrm>
              <a:off x="8383588" y="4278313"/>
              <a:ext cx="11113" cy="3175"/>
            </a:xfrm>
            <a:custGeom>
              <a:avLst/>
              <a:gdLst>
                <a:gd name="T0" fmla="*/ 3 w 4"/>
                <a:gd name="T1" fmla="*/ 0 h 1"/>
                <a:gd name="T2" fmla="*/ 2 w 4"/>
                <a:gd name="T3" fmla="*/ 0 h 1"/>
                <a:gd name="T4" fmla="*/ 2 w 4"/>
                <a:gd name="T5" fmla="*/ 1 h 1"/>
                <a:gd name="T6" fmla="*/ 4 w 4"/>
                <a:gd name="T7" fmla="*/ 0 h 1"/>
                <a:gd name="T8" fmla="*/ 3 w 4"/>
                <a:gd name="T9" fmla="*/ 0 h 1"/>
              </a:gdLst>
              <a:ahLst/>
              <a:cxnLst>
                <a:cxn ang="0">
                  <a:pos x="T0" y="T1"/>
                </a:cxn>
                <a:cxn ang="0">
                  <a:pos x="T2" y="T3"/>
                </a:cxn>
                <a:cxn ang="0">
                  <a:pos x="T4" y="T5"/>
                </a:cxn>
                <a:cxn ang="0">
                  <a:pos x="T6" y="T7"/>
                </a:cxn>
                <a:cxn ang="0">
                  <a:pos x="T8" y="T9"/>
                </a:cxn>
              </a:cxnLst>
              <a:rect l="0" t="0" r="r" b="b"/>
              <a:pathLst>
                <a:path w="4" h="1">
                  <a:moveTo>
                    <a:pt x="3" y="0"/>
                  </a:moveTo>
                  <a:cubicBezTo>
                    <a:pt x="3" y="0"/>
                    <a:pt x="2" y="0"/>
                    <a:pt x="2" y="0"/>
                  </a:cubicBezTo>
                  <a:cubicBezTo>
                    <a:pt x="0" y="0"/>
                    <a:pt x="2" y="1"/>
                    <a:pt x="2" y="1"/>
                  </a:cubicBezTo>
                  <a:cubicBezTo>
                    <a:pt x="3" y="1"/>
                    <a:pt x="3"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82" name="Freeform 73"/>
            <p:cNvSpPr/>
            <p:nvPr/>
          </p:nvSpPr>
          <p:spPr bwMode="auto">
            <a:xfrm>
              <a:off x="8401050" y="4278313"/>
              <a:ext cx="20638" cy="3175"/>
            </a:xfrm>
            <a:custGeom>
              <a:avLst/>
              <a:gdLst>
                <a:gd name="T0" fmla="*/ 6 w 8"/>
                <a:gd name="T1" fmla="*/ 0 h 1"/>
                <a:gd name="T2" fmla="*/ 5 w 8"/>
                <a:gd name="T3" fmla="*/ 0 h 1"/>
                <a:gd name="T4" fmla="*/ 0 w 8"/>
                <a:gd name="T5" fmla="*/ 1 h 1"/>
                <a:gd name="T6" fmla="*/ 6 w 8"/>
                <a:gd name="T7" fmla="*/ 1 h 1"/>
                <a:gd name="T8" fmla="*/ 6 w 8"/>
                <a:gd name="T9" fmla="*/ 0 h 1"/>
              </a:gdLst>
              <a:ahLst/>
              <a:cxnLst>
                <a:cxn ang="0">
                  <a:pos x="T0" y="T1"/>
                </a:cxn>
                <a:cxn ang="0">
                  <a:pos x="T2" y="T3"/>
                </a:cxn>
                <a:cxn ang="0">
                  <a:pos x="T4" y="T5"/>
                </a:cxn>
                <a:cxn ang="0">
                  <a:pos x="T6" y="T7"/>
                </a:cxn>
                <a:cxn ang="0">
                  <a:pos x="T8" y="T9"/>
                </a:cxn>
              </a:cxnLst>
              <a:rect l="0" t="0" r="r" b="b"/>
              <a:pathLst>
                <a:path w="8" h="1">
                  <a:moveTo>
                    <a:pt x="6" y="0"/>
                  </a:moveTo>
                  <a:cubicBezTo>
                    <a:pt x="6" y="0"/>
                    <a:pt x="6" y="0"/>
                    <a:pt x="5" y="0"/>
                  </a:cubicBezTo>
                  <a:cubicBezTo>
                    <a:pt x="3" y="0"/>
                    <a:pt x="2" y="1"/>
                    <a:pt x="0" y="1"/>
                  </a:cubicBezTo>
                  <a:cubicBezTo>
                    <a:pt x="2" y="1"/>
                    <a:pt x="4" y="1"/>
                    <a:pt x="6" y="1"/>
                  </a:cubicBezTo>
                  <a:cubicBezTo>
                    <a:pt x="8" y="1"/>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83" name="Freeform 74"/>
            <p:cNvSpPr/>
            <p:nvPr/>
          </p:nvSpPr>
          <p:spPr bwMode="auto">
            <a:xfrm>
              <a:off x="8267700" y="4346575"/>
              <a:ext cx="30163" cy="3175"/>
            </a:xfrm>
            <a:custGeom>
              <a:avLst/>
              <a:gdLst>
                <a:gd name="T0" fmla="*/ 5 w 11"/>
                <a:gd name="T1" fmla="*/ 0 h 1"/>
                <a:gd name="T2" fmla="*/ 4 w 11"/>
                <a:gd name="T3" fmla="*/ 1 h 1"/>
                <a:gd name="T4" fmla="*/ 0 w 11"/>
                <a:gd name="T5" fmla="*/ 1 h 1"/>
                <a:gd name="T6" fmla="*/ 1 w 11"/>
                <a:gd name="T7" fmla="*/ 1 h 1"/>
                <a:gd name="T8" fmla="*/ 4 w 11"/>
                <a:gd name="T9" fmla="*/ 1 h 1"/>
                <a:gd name="T10" fmla="*/ 6 w 11"/>
                <a:gd name="T11" fmla="*/ 1 h 1"/>
                <a:gd name="T12" fmla="*/ 7 w 11"/>
                <a:gd name="T13" fmla="*/ 1 h 1"/>
                <a:gd name="T14" fmla="*/ 5 w 1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
                  <a:moveTo>
                    <a:pt x="5" y="0"/>
                  </a:moveTo>
                  <a:cubicBezTo>
                    <a:pt x="5" y="0"/>
                    <a:pt x="4" y="0"/>
                    <a:pt x="4" y="1"/>
                  </a:cubicBezTo>
                  <a:cubicBezTo>
                    <a:pt x="1" y="1"/>
                    <a:pt x="0" y="1"/>
                    <a:pt x="0" y="1"/>
                  </a:cubicBezTo>
                  <a:cubicBezTo>
                    <a:pt x="0" y="1"/>
                    <a:pt x="1" y="1"/>
                    <a:pt x="1" y="1"/>
                  </a:cubicBezTo>
                  <a:cubicBezTo>
                    <a:pt x="2" y="1"/>
                    <a:pt x="3" y="1"/>
                    <a:pt x="4" y="1"/>
                  </a:cubicBezTo>
                  <a:cubicBezTo>
                    <a:pt x="5" y="1"/>
                    <a:pt x="6" y="1"/>
                    <a:pt x="6" y="1"/>
                  </a:cubicBezTo>
                  <a:cubicBezTo>
                    <a:pt x="7" y="1"/>
                    <a:pt x="7" y="1"/>
                    <a:pt x="7" y="1"/>
                  </a:cubicBezTo>
                  <a:cubicBezTo>
                    <a:pt x="11" y="1"/>
                    <a:pt x="8"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84" name="Freeform 75"/>
            <p:cNvSpPr/>
            <p:nvPr/>
          </p:nvSpPr>
          <p:spPr bwMode="auto">
            <a:xfrm>
              <a:off x="8102600" y="4392613"/>
              <a:ext cx="19050" cy="3175"/>
            </a:xfrm>
            <a:custGeom>
              <a:avLst/>
              <a:gdLst>
                <a:gd name="T0" fmla="*/ 2 w 7"/>
                <a:gd name="T1" fmla="*/ 0 h 1"/>
                <a:gd name="T2" fmla="*/ 3 w 7"/>
                <a:gd name="T3" fmla="*/ 1 h 1"/>
                <a:gd name="T4" fmla="*/ 3 w 7"/>
                <a:gd name="T5" fmla="*/ 1 h 1"/>
                <a:gd name="T6" fmla="*/ 7 w 7"/>
                <a:gd name="T7" fmla="*/ 0 h 1"/>
                <a:gd name="T8" fmla="*/ 6 w 7"/>
                <a:gd name="T9" fmla="*/ 0 h 1"/>
                <a:gd name="T10" fmla="*/ 2 w 7"/>
                <a:gd name="T11" fmla="*/ 0 h 1"/>
                <a:gd name="T12" fmla="*/ 2 w 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7" h="1">
                  <a:moveTo>
                    <a:pt x="2" y="0"/>
                  </a:moveTo>
                  <a:cubicBezTo>
                    <a:pt x="0" y="0"/>
                    <a:pt x="0" y="1"/>
                    <a:pt x="3" y="1"/>
                  </a:cubicBezTo>
                  <a:cubicBezTo>
                    <a:pt x="3" y="1"/>
                    <a:pt x="3" y="1"/>
                    <a:pt x="3" y="1"/>
                  </a:cubicBezTo>
                  <a:cubicBezTo>
                    <a:pt x="5" y="1"/>
                    <a:pt x="5" y="0"/>
                    <a:pt x="7" y="0"/>
                  </a:cubicBezTo>
                  <a:cubicBezTo>
                    <a:pt x="7" y="0"/>
                    <a:pt x="6" y="0"/>
                    <a:pt x="6" y="0"/>
                  </a:cubicBezTo>
                  <a:cubicBezTo>
                    <a:pt x="5" y="0"/>
                    <a:pt x="4"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85" name="Freeform 76"/>
            <p:cNvSpPr>
              <a:spLocks noEditPoints="1"/>
            </p:cNvSpPr>
            <p:nvPr/>
          </p:nvSpPr>
          <p:spPr bwMode="auto">
            <a:xfrm>
              <a:off x="8010525" y="4244975"/>
              <a:ext cx="195263" cy="33337"/>
            </a:xfrm>
            <a:custGeom>
              <a:avLst/>
              <a:gdLst>
                <a:gd name="T0" fmla="*/ 32 w 72"/>
                <a:gd name="T1" fmla="*/ 3 h 12"/>
                <a:gd name="T2" fmla="*/ 32 w 72"/>
                <a:gd name="T3" fmla="*/ 3 h 12"/>
                <a:gd name="T4" fmla="*/ 32 w 72"/>
                <a:gd name="T5" fmla="*/ 3 h 12"/>
                <a:gd name="T6" fmla="*/ 32 w 72"/>
                <a:gd name="T7" fmla="*/ 3 h 12"/>
                <a:gd name="T8" fmla="*/ 32 w 72"/>
                <a:gd name="T9" fmla="*/ 3 h 12"/>
                <a:gd name="T10" fmla="*/ 32 w 72"/>
                <a:gd name="T11" fmla="*/ 3 h 12"/>
                <a:gd name="T12" fmla="*/ 20 w 72"/>
                <a:gd name="T13" fmla="*/ 0 h 12"/>
                <a:gd name="T14" fmla="*/ 8 w 72"/>
                <a:gd name="T15" fmla="*/ 1 h 12"/>
                <a:gd name="T16" fmla="*/ 3 w 72"/>
                <a:gd name="T17" fmla="*/ 5 h 12"/>
                <a:gd name="T18" fmla="*/ 1 w 72"/>
                <a:gd name="T19" fmla="*/ 9 h 12"/>
                <a:gd name="T20" fmla="*/ 24 w 72"/>
                <a:gd name="T21" fmla="*/ 11 h 12"/>
                <a:gd name="T22" fmla="*/ 44 w 72"/>
                <a:gd name="T23" fmla="*/ 12 h 12"/>
                <a:gd name="T24" fmla="*/ 46 w 72"/>
                <a:gd name="T25" fmla="*/ 12 h 12"/>
                <a:gd name="T26" fmla="*/ 65 w 72"/>
                <a:gd name="T27" fmla="*/ 11 h 12"/>
                <a:gd name="T28" fmla="*/ 57 w 72"/>
                <a:gd name="T29" fmla="*/ 7 h 12"/>
                <a:gd name="T30" fmla="*/ 57 w 72"/>
                <a:gd name="T31" fmla="*/ 7 h 12"/>
                <a:gd name="T32" fmla="*/ 50 w 72"/>
                <a:gd name="T33" fmla="*/ 2 h 12"/>
                <a:gd name="T34" fmla="*/ 40 w 72"/>
                <a:gd name="T35" fmla="*/ 1 h 12"/>
                <a:gd name="T36" fmla="*/ 32 w 72"/>
                <a:gd name="T37" fmla="*/ 3 h 12"/>
                <a:gd name="T38" fmla="*/ 32 w 72"/>
                <a:gd name="T39" fmla="*/ 3 h 12"/>
                <a:gd name="T40" fmla="*/ 26 w 72"/>
                <a:gd name="T41" fmla="*/ 0 h 12"/>
                <a:gd name="T42" fmla="*/ 20 w 72"/>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 h="12">
                  <a:moveTo>
                    <a:pt x="32" y="3"/>
                  </a:move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moveTo>
                    <a:pt x="20" y="0"/>
                  </a:moveTo>
                  <a:cubicBezTo>
                    <a:pt x="16" y="0"/>
                    <a:pt x="12" y="0"/>
                    <a:pt x="8" y="1"/>
                  </a:cubicBezTo>
                  <a:cubicBezTo>
                    <a:pt x="2" y="3"/>
                    <a:pt x="3" y="4"/>
                    <a:pt x="3" y="5"/>
                  </a:cubicBezTo>
                  <a:cubicBezTo>
                    <a:pt x="4" y="7"/>
                    <a:pt x="0" y="9"/>
                    <a:pt x="1" y="9"/>
                  </a:cubicBezTo>
                  <a:cubicBezTo>
                    <a:pt x="2" y="10"/>
                    <a:pt x="12" y="10"/>
                    <a:pt x="24" y="11"/>
                  </a:cubicBezTo>
                  <a:cubicBezTo>
                    <a:pt x="30" y="12"/>
                    <a:pt x="37" y="12"/>
                    <a:pt x="44" y="12"/>
                  </a:cubicBezTo>
                  <a:cubicBezTo>
                    <a:pt x="44" y="12"/>
                    <a:pt x="45" y="12"/>
                    <a:pt x="46" y="12"/>
                  </a:cubicBezTo>
                  <a:cubicBezTo>
                    <a:pt x="54" y="12"/>
                    <a:pt x="62" y="12"/>
                    <a:pt x="65" y="11"/>
                  </a:cubicBezTo>
                  <a:cubicBezTo>
                    <a:pt x="72" y="9"/>
                    <a:pt x="58" y="7"/>
                    <a:pt x="57" y="7"/>
                  </a:cubicBezTo>
                  <a:cubicBezTo>
                    <a:pt x="57" y="7"/>
                    <a:pt x="57" y="7"/>
                    <a:pt x="57" y="7"/>
                  </a:cubicBezTo>
                  <a:cubicBezTo>
                    <a:pt x="58" y="7"/>
                    <a:pt x="57" y="5"/>
                    <a:pt x="50" y="2"/>
                  </a:cubicBezTo>
                  <a:cubicBezTo>
                    <a:pt x="47" y="1"/>
                    <a:pt x="43" y="1"/>
                    <a:pt x="40" y="1"/>
                  </a:cubicBezTo>
                  <a:cubicBezTo>
                    <a:pt x="36" y="1"/>
                    <a:pt x="32" y="2"/>
                    <a:pt x="32" y="3"/>
                  </a:cubicBezTo>
                  <a:cubicBezTo>
                    <a:pt x="32" y="3"/>
                    <a:pt x="32" y="3"/>
                    <a:pt x="32" y="3"/>
                  </a:cubicBezTo>
                  <a:cubicBezTo>
                    <a:pt x="31" y="2"/>
                    <a:pt x="30" y="1"/>
                    <a:pt x="26" y="0"/>
                  </a:cubicBezTo>
                  <a:cubicBezTo>
                    <a:pt x="24" y="0"/>
                    <a:pt x="22"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86" name="Freeform 77"/>
            <p:cNvSpPr/>
            <p:nvPr/>
          </p:nvSpPr>
          <p:spPr bwMode="auto">
            <a:xfrm>
              <a:off x="8470900" y="4297363"/>
              <a:ext cx="11113" cy="4762"/>
            </a:xfrm>
            <a:custGeom>
              <a:avLst/>
              <a:gdLst>
                <a:gd name="T0" fmla="*/ 2 w 4"/>
                <a:gd name="T1" fmla="*/ 0 h 2"/>
                <a:gd name="T2" fmla="*/ 0 w 4"/>
                <a:gd name="T3" fmla="*/ 1 h 2"/>
                <a:gd name="T4" fmla="*/ 1 w 4"/>
                <a:gd name="T5" fmla="*/ 2 h 2"/>
                <a:gd name="T6" fmla="*/ 3 w 4"/>
                <a:gd name="T7" fmla="*/ 1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cubicBezTo>
                    <a:pt x="1" y="0"/>
                    <a:pt x="0" y="1"/>
                    <a:pt x="0" y="1"/>
                  </a:cubicBezTo>
                  <a:cubicBezTo>
                    <a:pt x="1" y="1"/>
                    <a:pt x="1" y="2"/>
                    <a:pt x="1" y="2"/>
                  </a:cubicBezTo>
                  <a:cubicBezTo>
                    <a:pt x="1" y="1"/>
                    <a:pt x="4" y="1"/>
                    <a:pt x="3" y="1"/>
                  </a:cubicBezTo>
                  <a:cubicBezTo>
                    <a:pt x="3"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87" name="Freeform 78"/>
            <p:cNvSpPr/>
            <p:nvPr/>
          </p:nvSpPr>
          <p:spPr bwMode="auto">
            <a:xfrm>
              <a:off x="10309225" y="4357688"/>
              <a:ext cx="11113" cy="1587"/>
            </a:xfrm>
            <a:custGeom>
              <a:avLst/>
              <a:gdLst>
                <a:gd name="T0" fmla="*/ 2 w 4"/>
                <a:gd name="T1" fmla="*/ 0 h 1"/>
                <a:gd name="T2" fmla="*/ 0 w 4"/>
                <a:gd name="T3" fmla="*/ 1 h 1"/>
                <a:gd name="T4" fmla="*/ 3 w 4"/>
                <a:gd name="T5" fmla="*/ 1 h 1"/>
                <a:gd name="T6" fmla="*/ 4 w 4"/>
                <a:gd name="T7" fmla="*/ 1 h 1"/>
                <a:gd name="T8" fmla="*/ 2 w 4"/>
                <a:gd name="T9" fmla="*/ 0 h 1"/>
              </a:gdLst>
              <a:ahLst/>
              <a:cxnLst>
                <a:cxn ang="0">
                  <a:pos x="T0" y="T1"/>
                </a:cxn>
                <a:cxn ang="0">
                  <a:pos x="T2" y="T3"/>
                </a:cxn>
                <a:cxn ang="0">
                  <a:pos x="T4" y="T5"/>
                </a:cxn>
                <a:cxn ang="0">
                  <a:pos x="T6" y="T7"/>
                </a:cxn>
                <a:cxn ang="0">
                  <a:pos x="T8" y="T9"/>
                </a:cxn>
              </a:cxnLst>
              <a:rect l="0" t="0" r="r" b="b"/>
              <a:pathLst>
                <a:path w="4" h="1">
                  <a:moveTo>
                    <a:pt x="2" y="0"/>
                  </a:moveTo>
                  <a:cubicBezTo>
                    <a:pt x="1" y="0"/>
                    <a:pt x="0" y="1"/>
                    <a:pt x="0" y="1"/>
                  </a:cubicBezTo>
                  <a:cubicBezTo>
                    <a:pt x="1" y="1"/>
                    <a:pt x="2" y="1"/>
                    <a:pt x="3" y="1"/>
                  </a:cubicBezTo>
                  <a:cubicBezTo>
                    <a:pt x="2"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88" name="Freeform 79"/>
            <p:cNvSpPr/>
            <p:nvPr/>
          </p:nvSpPr>
          <p:spPr bwMode="auto">
            <a:xfrm>
              <a:off x="9569450" y="4370388"/>
              <a:ext cx="20638" cy="6350"/>
            </a:xfrm>
            <a:custGeom>
              <a:avLst/>
              <a:gdLst>
                <a:gd name="T0" fmla="*/ 3 w 8"/>
                <a:gd name="T1" fmla="*/ 0 h 2"/>
                <a:gd name="T2" fmla="*/ 1 w 8"/>
                <a:gd name="T3" fmla="*/ 0 h 2"/>
                <a:gd name="T4" fmla="*/ 3 w 8"/>
                <a:gd name="T5" fmla="*/ 2 h 2"/>
                <a:gd name="T6" fmla="*/ 6 w 8"/>
                <a:gd name="T7" fmla="*/ 1 h 2"/>
                <a:gd name="T8" fmla="*/ 3 w 8"/>
                <a:gd name="T9" fmla="*/ 0 h 2"/>
              </a:gdLst>
              <a:ahLst/>
              <a:cxnLst>
                <a:cxn ang="0">
                  <a:pos x="T0" y="T1"/>
                </a:cxn>
                <a:cxn ang="0">
                  <a:pos x="T2" y="T3"/>
                </a:cxn>
                <a:cxn ang="0">
                  <a:pos x="T4" y="T5"/>
                </a:cxn>
                <a:cxn ang="0">
                  <a:pos x="T6" y="T7"/>
                </a:cxn>
                <a:cxn ang="0">
                  <a:pos x="T8" y="T9"/>
                </a:cxn>
              </a:cxnLst>
              <a:rect l="0" t="0" r="r" b="b"/>
              <a:pathLst>
                <a:path w="8" h="2">
                  <a:moveTo>
                    <a:pt x="3" y="0"/>
                  </a:moveTo>
                  <a:cubicBezTo>
                    <a:pt x="2" y="0"/>
                    <a:pt x="2" y="0"/>
                    <a:pt x="1" y="0"/>
                  </a:cubicBezTo>
                  <a:cubicBezTo>
                    <a:pt x="0" y="1"/>
                    <a:pt x="3" y="1"/>
                    <a:pt x="3" y="2"/>
                  </a:cubicBezTo>
                  <a:cubicBezTo>
                    <a:pt x="3" y="1"/>
                    <a:pt x="5" y="1"/>
                    <a:pt x="6" y="1"/>
                  </a:cubicBezTo>
                  <a:cubicBezTo>
                    <a:pt x="8" y="1"/>
                    <a:pt x="6"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89" name="Freeform 80"/>
            <p:cNvSpPr/>
            <p:nvPr/>
          </p:nvSpPr>
          <p:spPr bwMode="auto">
            <a:xfrm>
              <a:off x="8755063" y="4354513"/>
              <a:ext cx="60325" cy="11112"/>
            </a:xfrm>
            <a:custGeom>
              <a:avLst/>
              <a:gdLst>
                <a:gd name="T0" fmla="*/ 10 w 22"/>
                <a:gd name="T1" fmla="*/ 0 h 4"/>
                <a:gd name="T2" fmla="*/ 5 w 22"/>
                <a:gd name="T3" fmla="*/ 4 h 4"/>
                <a:gd name="T4" fmla="*/ 10 w 22"/>
                <a:gd name="T5" fmla="*/ 4 h 4"/>
                <a:gd name="T6" fmla="*/ 15 w 22"/>
                <a:gd name="T7" fmla="*/ 0 h 4"/>
                <a:gd name="T8" fmla="*/ 10 w 22"/>
                <a:gd name="T9" fmla="*/ 0 h 4"/>
              </a:gdLst>
              <a:ahLst/>
              <a:cxnLst>
                <a:cxn ang="0">
                  <a:pos x="T0" y="T1"/>
                </a:cxn>
                <a:cxn ang="0">
                  <a:pos x="T2" y="T3"/>
                </a:cxn>
                <a:cxn ang="0">
                  <a:pos x="T4" y="T5"/>
                </a:cxn>
                <a:cxn ang="0">
                  <a:pos x="T6" y="T7"/>
                </a:cxn>
                <a:cxn ang="0">
                  <a:pos x="T8" y="T9"/>
                </a:cxn>
              </a:cxnLst>
              <a:rect l="0" t="0" r="r" b="b"/>
              <a:pathLst>
                <a:path w="22" h="4">
                  <a:moveTo>
                    <a:pt x="10" y="0"/>
                  </a:moveTo>
                  <a:cubicBezTo>
                    <a:pt x="0" y="0"/>
                    <a:pt x="2" y="3"/>
                    <a:pt x="5" y="4"/>
                  </a:cubicBezTo>
                  <a:cubicBezTo>
                    <a:pt x="7" y="4"/>
                    <a:pt x="9" y="4"/>
                    <a:pt x="10" y="4"/>
                  </a:cubicBezTo>
                  <a:cubicBezTo>
                    <a:pt x="21" y="4"/>
                    <a:pt x="22" y="1"/>
                    <a:pt x="15" y="0"/>
                  </a:cubicBezTo>
                  <a:cubicBezTo>
                    <a:pt x="13" y="0"/>
                    <a:pt x="12"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90" name="Freeform 81"/>
            <p:cNvSpPr/>
            <p:nvPr/>
          </p:nvSpPr>
          <p:spPr bwMode="auto">
            <a:xfrm>
              <a:off x="8072438" y="4406900"/>
              <a:ext cx="11113" cy="1587"/>
            </a:xfrm>
            <a:custGeom>
              <a:avLst/>
              <a:gdLst>
                <a:gd name="T0" fmla="*/ 3 w 4"/>
                <a:gd name="T1" fmla="*/ 0 h 1"/>
                <a:gd name="T2" fmla="*/ 1 w 4"/>
                <a:gd name="T3" fmla="*/ 0 h 1"/>
                <a:gd name="T4" fmla="*/ 2 w 4"/>
                <a:gd name="T5" fmla="*/ 1 h 1"/>
                <a:gd name="T6" fmla="*/ 2 w 4"/>
                <a:gd name="T7" fmla="*/ 1 h 1"/>
                <a:gd name="T8" fmla="*/ 4 w 4"/>
                <a:gd name="T9" fmla="*/ 0 h 1"/>
                <a:gd name="T10" fmla="*/ 3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3" y="0"/>
                  </a:moveTo>
                  <a:cubicBezTo>
                    <a:pt x="2" y="0"/>
                    <a:pt x="2" y="0"/>
                    <a:pt x="1" y="0"/>
                  </a:cubicBezTo>
                  <a:cubicBezTo>
                    <a:pt x="0" y="0"/>
                    <a:pt x="1" y="1"/>
                    <a:pt x="2" y="1"/>
                  </a:cubicBezTo>
                  <a:cubicBezTo>
                    <a:pt x="2" y="1"/>
                    <a:pt x="2" y="1"/>
                    <a:pt x="2" y="1"/>
                  </a:cubicBezTo>
                  <a:cubicBezTo>
                    <a:pt x="2" y="1"/>
                    <a:pt x="2"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91" name="Freeform 82"/>
            <p:cNvSpPr/>
            <p:nvPr/>
          </p:nvSpPr>
          <p:spPr bwMode="auto">
            <a:xfrm>
              <a:off x="9498013" y="4308475"/>
              <a:ext cx="90488" cy="15875"/>
            </a:xfrm>
            <a:custGeom>
              <a:avLst/>
              <a:gdLst>
                <a:gd name="T0" fmla="*/ 19 w 33"/>
                <a:gd name="T1" fmla="*/ 0 h 6"/>
                <a:gd name="T2" fmla="*/ 17 w 33"/>
                <a:gd name="T3" fmla="*/ 0 h 6"/>
                <a:gd name="T4" fmla="*/ 6 w 33"/>
                <a:gd name="T5" fmla="*/ 6 h 6"/>
                <a:gd name="T6" fmla="*/ 23 w 33"/>
                <a:gd name="T7" fmla="*/ 5 h 6"/>
                <a:gd name="T8" fmla="*/ 19 w 33"/>
                <a:gd name="T9" fmla="*/ 0 h 6"/>
              </a:gdLst>
              <a:ahLst/>
              <a:cxnLst>
                <a:cxn ang="0">
                  <a:pos x="T0" y="T1"/>
                </a:cxn>
                <a:cxn ang="0">
                  <a:pos x="T2" y="T3"/>
                </a:cxn>
                <a:cxn ang="0">
                  <a:pos x="T4" y="T5"/>
                </a:cxn>
                <a:cxn ang="0">
                  <a:pos x="T6" y="T7"/>
                </a:cxn>
                <a:cxn ang="0">
                  <a:pos x="T8" y="T9"/>
                </a:cxn>
              </a:cxnLst>
              <a:rect l="0" t="0" r="r" b="b"/>
              <a:pathLst>
                <a:path w="33" h="6">
                  <a:moveTo>
                    <a:pt x="19" y="0"/>
                  </a:moveTo>
                  <a:cubicBezTo>
                    <a:pt x="19" y="0"/>
                    <a:pt x="18" y="0"/>
                    <a:pt x="17" y="0"/>
                  </a:cubicBezTo>
                  <a:cubicBezTo>
                    <a:pt x="7" y="1"/>
                    <a:pt x="0" y="3"/>
                    <a:pt x="6" y="6"/>
                  </a:cubicBezTo>
                  <a:cubicBezTo>
                    <a:pt x="11" y="5"/>
                    <a:pt x="17" y="5"/>
                    <a:pt x="23" y="5"/>
                  </a:cubicBezTo>
                  <a:cubicBezTo>
                    <a:pt x="33" y="4"/>
                    <a:pt x="33" y="0"/>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92" name="Freeform 83"/>
            <p:cNvSpPr/>
            <p:nvPr/>
          </p:nvSpPr>
          <p:spPr bwMode="auto">
            <a:xfrm>
              <a:off x="9102725" y="4349750"/>
              <a:ext cx="14288" cy="1587"/>
            </a:xfrm>
            <a:custGeom>
              <a:avLst/>
              <a:gdLst>
                <a:gd name="T0" fmla="*/ 3 w 5"/>
                <a:gd name="T1" fmla="*/ 0 h 1"/>
                <a:gd name="T2" fmla="*/ 2 w 5"/>
                <a:gd name="T3" fmla="*/ 0 h 1"/>
                <a:gd name="T4" fmla="*/ 3 w 5"/>
                <a:gd name="T5" fmla="*/ 1 h 1"/>
                <a:gd name="T6" fmla="*/ 3 w 5"/>
                <a:gd name="T7" fmla="*/ 1 h 1"/>
                <a:gd name="T8" fmla="*/ 5 w 5"/>
                <a:gd name="T9" fmla="*/ 0 h 1"/>
                <a:gd name="T10" fmla="*/ 3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3" y="0"/>
                  </a:moveTo>
                  <a:cubicBezTo>
                    <a:pt x="3" y="0"/>
                    <a:pt x="2" y="0"/>
                    <a:pt x="2" y="0"/>
                  </a:cubicBezTo>
                  <a:cubicBezTo>
                    <a:pt x="0" y="0"/>
                    <a:pt x="3" y="1"/>
                    <a:pt x="3" y="1"/>
                  </a:cubicBezTo>
                  <a:cubicBezTo>
                    <a:pt x="3" y="1"/>
                    <a:pt x="3" y="1"/>
                    <a:pt x="3" y="1"/>
                  </a:cubicBezTo>
                  <a:cubicBezTo>
                    <a:pt x="3" y="1"/>
                    <a:pt x="4"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93" name="Freeform 84"/>
            <p:cNvSpPr/>
            <p:nvPr/>
          </p:nvSpPr>
          <p:spPr bwMode="auto">
            <a:xfrm>
              <a:off x="9023350" y="4373563"/>
              <a:ext cx="14288" cy="3175"/>
            </a:xfrm>
            <a:custGeom>
              <a:avLst/>
              <a:gdLst>
                <a:gd name="T0" fmla="*/ 2 w 5"/>
                <a:gd name="T1" fmla="*/ 0 h 1"/>
                <a:gd name="T2" fmla="*/ 0 w 5"/>
                <a:gd name="T3" fmla="*/ 1 h 1"/>
                <a:gd name="T4" fmla="*/ 1 w 5"/>
                <a:gd name="T5" fmla="*/ 1 h 1"/>
                <a:gd name="T6" fmla="*/ 1 w 5"/>
                <a:gd name="T7" fmla="*/ 1 h 1"/>
                <a:gd name="T8" fmla="*/ 3 w 5"/>
                <a:gd name="T9" fmla="*/ 1 h 1"/>
                <a:gd name="T10" fmla="*/ 3 w 5"/>
                <a:gd name="T11" fmla="*/ 1 h 1"/>
                <a:gd name="T12" fmla="*/ 3 w 5"/>
                <a:gd name="T13" fmla="*/ 0 h 1"/>
                <a:gd name="T14" fmla="*/ 2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2" y="0"/>
                  </a:moveTo>
                  <a:cubicBezTo>
                    <a:pt x="1" y="0"/>
                    <a:pt x="1" y="0"/>
                    <a:pt x="0" y="1"/>
                  </a:cubicBezTo>
                  <a:cubicBezTo>
                    <a:pt x="0" y="1"/>
                    <a:pt x="1" y="1"/>
                    <a:pt x="1" y="1"/>
                  </a:cubicBezTo>
                  <a:cubicBezTo>
                    <a:pt x="1" y="1"/>
                    <a:pt x="1" y="1"/>
                    <a:pt x="1" y="1"/>
                  </a:cubicBezTo>
                  <a:cubicBezTo>
                    <a:pt x="0" y="1"/>
                    <a:pt x="1" y="1"/>
                    <a:pt x="3" y="1"/>
                  </a:cubicBezTo>
                  <a:cubicBezTo>
                    <a:pt x="3" y="1"/>
                    <a:pt x="3" y="1"/>
                    <a:pt x="3" y="1"/>
                  </a:cubicBezTo>
                  <a:cubicBezTo>
                    <a:pt x="5" y="1"/>
                    <a:pt x="5"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94" name="Freeform 85"/>
            <p:cNvSpPr/>
            <p:nvPr/>
          </p:nvSpPr>
          <p:spPr bwMode="auto">
            <a:xfrm>
              <a:off x="7915275" y="4224338"/>
              <a:ext cx="134938" cy="30162"/>
            </a:xfrm>
            <a:custGeom>
              <a:avLst/>
              <a:gdLst>
                <a:gd name="T0" fmla="*/ 15 w 50"/>
                <a:gd name="T1" fmla="*/ 0 h 11"/>
                <a:gd name="T2" fmla="*/ 2 w 50"/>
                <a:gd name="T3" fmla="*/ 2 h 11"/>
                <a:gd name="T4" fmla="*/ 2 w 50"/>
                <a:gd name="T5" fmla="*/ 6 h 11"/>
                <a:gd name="T6" fmla="*/ 3 w 50"/>
                <a:gd name="T7" fmla="*/ 9 h 11"/>
                <a:gd name="T8" fmla="*/ 25 w 50"/>
                <a:gd name="T9" fmla="*/ 11 h 11"/>
                <a:gd name="T10" fmla="*/ 28 w 50"/>
                <a:gd name="T11" fmla="*/ 11 h 11"/>
                <a:gd name="T12" fmla="*/ 47 w 50"/>
                <a:gd name="T13" fmla="*/ 8 h 11"/>
                <a:gd name="T14" fmla="*/ 33 w 50"/>
                <a:gd name="T15" fmla="*/ 2 h 11"/>
                <a:gd name="T16" fmla="*/ 15 w 50"/>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1">
                  <a:moveTo>
                    <a:pt x="15" y="0"/>
                  </a:moveTo>
                  <a:cubicBezTo>
                    <a:pt x="9" y="0"/>
                    <a:pt x="4" y="1"/>
                    <a:pt x="2" y="2"/>
                  </a:cubicBezTo>
                  <a:cubicBezTo>
                    <a:pt x="0" y="3"/>
                    <a:pt x="0" y="5"/>
                    <a:pt x="2" y="6"/>
                  </a:cubicBezTo>
                  <a:cubicBezTo>
                    <a:pt x="2" y="7"/>
                    <a:pt x="3" y="8"/>
                    <a:pt x="3" y="9"/>
                  </a:cubicBezTo>
                  <a:cubicBezTo>
                    <a:pt x="4" y="10"/>
                    <a:pt x="13" y="11"/>
                    <a:pt x="25" y="11"/>
                  </a:cubicBezTo>
                  <a:cubicBezTo>
                    <a:pt x="26" y="11"/>
                    <a:pt x="27" y="11"/>
                    <a:pt x="28" y="11"/>
                  </a:cubicBezTo>
                  <a:cubicBezTo>
                    <a:pt x="36" y="11"/>
                    <a:pt x="43" y="10"/>
                    <a:pt x="47" y="8"/>
                  </a:cubicBezTo>
                  <a:cubicBezTo>
                    <a:pt x="50" y="5"/>
                    <a:pt x="42" y="3"/>
                    <a:pt x="33" y="2"/>
                  </a:cubicBezTo>
                  <a:cubicBezTo>
                    <a:pt x="27" y="0"/>
                    <a:pt x="20"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95" name="Freeform 86"/>
            <p:cNvSpPr>
              <a:spLocks noEditPoints="1"/>
            </p:cNvSpPr>
            <p:nvPr/>
          </p:nvSpPr>
          <p:spPr bwMode="auto">
            <a:xfrm>
              <a:off x="7321550" y="4370388"/>
              <a:ext cx="290513" cy="95250"/>
            </a:xfrm>
            <a:custGeom>
              <a:avLst/>
              <a:gdLst>
                <a:gd name="T0" fmla="*/ 15 w 107"/>
                <a:gd name="T1" fmla="*/ 29 h 35"/>
                <a:gd name="T2" fmla="*/ 14 w 107"/>
                <a:gd name="T3" fmla="*/ 28 h 35"/>
                <a:gd name="T4" fmla="*/ 14 w 107"/>
                <a:gd name="T5" fmla="*/ 28 h 35"/>
                <a:gd name="T6" fmla="*/ 15 w 107"/>
                <a:gd name="T7" fmla="*/ 29 h 35"/>
                <a:gd name="T8" fmla="*/ 95 w 107"/>
                <a:gd name="T9" fmla="*/ 0 h 35"/>
                <a:gd name="T10" fmla="*/ 79 w 107"/>
                <a:gd name="T11" fmla="*/ 3 h 35"/>
                <a:gd name="T12" fmla="*/ 53 w 107"/>
                <a:gd name="T13" fmla="*/ 9 h 35"/>
                <a:gd name="T14" fmla="*/ 53 w 107"/>
                <a:gd name="T15" fmla="*/ 9 h 35"/>
                <a:gd name="T16" fmla="*/ 50 w 107"/>
                <a:gd name="T17" fmla="*/ 9 h 35"/>
                <a:gd name="T18" fmla="*/ 47 w 107"/>
                <a:gd name="T19" fmla="*/ 9 h 35"/>
                <a:gd name="T20" fmla="*/ 42 w 107"/>
                <a:gd name="T21" fmla="*/ 9 h 35"/>
                <a:gd name="T22" fmla="*/ 37 w 107"/>
                <a:gd name="T23" fmla="*/ 11 h 35"/>
                <a:gd name="T24" fmla="*/ 37 w 107"/>
                <a:gd name="T25" fmla="*/ 11 h 35"/>
                <a:gd name="T26" fmla="*/ 37 w 107"/>
                <a:gd name="T27" fmla="*/ 11 h 35"/>
                <a:gd name="T28" fmla="*/ 30 w 107"/>
                <a:gd name="T29" fmla="*/ 13 h 35"/>
                <a:gd name="T30" fmla="*/ 17 w 107"/>
                <a:gd name="T31" fmla="*/ 19 h 35"/>
                <a:gd name="T32" fmla="*/ 7 w 107"/>
                <a:gd name="T33" fmla="*/ 23 h 35"/>
                <a:gd name="T34" fmla="*/ 13 w 107"/>
                <a:gd name="T35" fmla="*/ 24 h 35"/>
                <a:gd name="T36" fmla="*/ 11 w 107"/>
                <a:gd name="T37" fmla="*/ 25 h 35"/>
                <a:gd name="T38" fmla="*/ 11 w 107"/>
                <a:gd name="T39" fmla="*/ 26 h 35"/>
                <a:gd name="T40" fmla="*/ 10 w 107"/>
                <a:gd name="T41" fmla="*/ 27 h 35"/>
                <a:gd name="T42" fmla="*/ 10 w 107"/>
                <a:gd name="T43" fmla="*/ 27 h 35"/>
                <a:gd name="T44" fmla="*/ 10 w 107"/>
                <a:gd name="T45" fmla="*/ 27 h 35"/>
                <a:gd name="T46" fmla="*/ 11 w 107"/>
                <a:gd name="T47" fmla="*/ 27 h 35"/>
                <a:gd name="T48" fmla="*/ 14 w 107"/>
                <a:gd name="T49" fmla="*/ 28 h 35"/>
                <a:gd name="T50" fmla="*/ 13 w 107"/>
                <a:gd name="T51" fmla="*/ 28 h 35"/>
                <a:gd name="T52" fmla="*/ 10 w 107"/>
                <a:gd name="T53" fmla="*/ 29 h 35"/>
                <a:gd name="T54" fmla="*/ 5 w 107"/>
                <a:gd name="T55" fmla="*/ 30 h 35"/>
                <a:gd name="T56" fmla="*/ 5 w 107"/>
                <a:gd name="T57" fmla="*/ 33 h 35"/>
                <a:gd name="T58" fmla="*/ 6 w 107"/>
                <a:gd name="T59" fmla="*/ 33 h 35"/>
                <a:gd name="T60" fmla="*/ 9 w 107"/>
                <a:gd name="T61" fmla="*/ 33 h 35"/>
                <a:gd name="T62" fmla="*/ 11 w 107"/>
                <a:gd name="T63" fmla="*/ 33 h 35"/>
                <a:gd name="T64" fmla="*/ 10 w 107"/>
                <a:gd name="T65" fmla="*/ 33 h 35"/>
                <a:gd name="T66" fmla="*/ 14 w 107"/>
                <a:gd name="T67" fmla="*/ 35 h 35"/>
                <a:gd name="T68" fmla="*/ 16 w 107"/>
                <a:gd name="T69" fmla="*/ 35 h 35"/>
                <a:gd name="T70" fmla="*/ 18 w 107"/>
                <a:gd name="T71" fmla="*/ 35 h 35"/>
                <a:gd name="T72" fmla="*/ 21 w 107"/>
                <a:gd name="T73" fmla="*/ 35 h 35"/>
                <a:gd name="T74" fmla="*/ 25 w 107"/>
                <a:gd name="T75" fmla="*/ 35 h 35"/>
                <a:gd name="T76" fmla="*/ 36 w 107"/>
                <a:gd name="T77" fmla="*/ 33 h 35"/>
                <a:gd name="T78" fmla="*/ 34 w 107"/>
                <a:gd name="T79" fmla="*/ 30 h 35"/>
                <a:gd name="T80" fmla="*/ 34 w 107"/>
                <a:gd name="T81" fmla="*/ 30 h 35"/>
                <a:gd name="T82" fmla="*/ 35 w 107"/>
                <a:gd name="T83" fmla="*/ 30 h 35"/>
                <a:gd name="T84" fmla="*/ 36 w 107"/>
                <a:gd name="T85" fmla="*/ 29 h 35"/>
                <a:gd name="T86" fmla="*/ 36 w 107"/>
                <a:gd name="T87" fmla="*/ 28 h 35"/>
                <a:gd name="T88" fmla="*/ 37 w 107"/>
                <a:gd name="T89" fmla="*/ 28 h 35"/>
                <a:gd name="T90" fmla="*/ 38 w 107"/>
                <a:gd name="T91" fmla="*/ 28 h 35"/>
                <a:gd name="T92" fmla="*/ 39 w 107"/>
                <a:gd name="T93" fmla="*/ 26 h 35"/>
                <a:gd name="T94" fmla="*/ 39 w 107"/>
                <a:gd name="T95" fmla="*/ 25 h 35"/>
                <a:gd name="T96" fmla="*/ 39 w 107"/>
                <a:gd name="T97" fmla="*/ 25 h 35"/>
                <a:gd name="T98" fmla="*/ 40 w 107"/>
                <a:gd name="T99" fmla="*/ 25 h 35"/>
                <a:gd name="T100" fmla="*/ 41 w 107"/>
                <a:gd name="T101" fmla="*/ 24 h 35"/>
                <a:gd name="T102" fmla="*/ 43 w 107"/>
                <a:gd name="T103" fmla="*/ 23 h 35"/>
                <a:gd name="T104" fmla="*/ 44 w 107"/>
                <a:gd name="T105" fmla="*/ 23 h 35"/>
                <a:gd name="T106" fmla="*/ 46 w 107"/>
                <a:gd name="T107" fmla="*/ 23 h 35"/>
                <a:gd name="T108" fmla="*/ 48 w 107"/>
                <a:gd name="T109" fmla="*/ 23 h 35"/>
                <a:gd name="T110" fmla="*/ 53 w 107"/>
                <a:gd name="T111" fmla="*/ 21 h 35"/>
                <a:gd name="T112" fmla="*/ 79 w 107"/>
                <a:gd name="T113" fmla="*/ 13 h 35"/>
                <a:gd name="T114" fmla="*/ 104 w 107"/>
                <a:gd name="T115" fmla="*/ 3 h 35"/>
                <a:gd name="T116" fmla="*/ 95 w 107"/>
                <a:gd name="T1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7" h="35">
                  <a:moveTo>
                    <a:pt x="15" y="29"/>
                  </a:moveTo>
                  <a:cubicBezTo>
                    <a:pt x="15" y="29"/>
                    <a:pt x="15" y="29"/>
                    <a:pt x="14" y="28"/>
                  </a:cubicBezTo>
                  <a:cubicBezTo>
                    <a:pt x="14" y="28"/>
                    <a:pt x="14" y="28"/>
                    <a:pt x="14" y="28"/>
                  </a:cubicBezTo>
                  <a:cubicBezTo>
                    <a:pt x="15" y="29"/>
                    <a:pt x="16" y="29"/>
                    <a:pt x="15" y="29"/>
                  </a:cubicBezTo>
                  <a:moveTo>
                    <a:pt x="95" y="0"/>
                  </a:moveTo>
                  <a:cubicBezTo>
                    <a:pt x="90" y="0"/>
                    <a:pt x="84" y="2"/>
                    <a:pt x="79" y="3"/>
                  </a:cubicBezTo>
                  <a:cubicBezTo>
                    <a:pt x="67" y="7"/>
                    <a:pt x="53" y="8"/>
                    <a:pt x="53" y="9"/>
                  </a:cubicBezTo>
                  <a:cubicBezTo>
                    <a:pt x="53" y="9"/>
                    <a:pt x="53" y="9"/>
                    <a:pt x="53" y="9"/>
                  </a:cubicBezTo>
                  <a:cubicBezTo>
                    <a:pt x="52" y="9"/>
                    <a:pt x="51" y="9"/>
                    <a:pt x="50" y="9"/>
                  </a:cubicBezTo>
                  <a:cubicBezTo>
                    <a:pt x="49" y="9"/>
                    <a:pt x="48" y="9"/>
                    <a:pt x="47" y="9"/>
                  </a:cubicBezTo>
                  <a:cubicBezTo>
                    <a:pt x="45" y="9"/>
                    <a:pt x="44" y="9"/>
                    <a:pt x="42" y="9"/>
                  </a:cubicBezTo>
                  <a:cubicBezTo>
                    <a:pt x="38" y="10"/>
                    <a:pt x="37" y="11"/>
                    <a:pt x="37" y="11"/>
                  </a:cubicBezTo>
                  <a:cubicBezTo>
                    <a:pt x="37" y="11"/>
                    <a:pt x="37" y="11"/>
                    <a:pt x="37" y="11"/>
                  </a:cubicBezTo>
                  <a:cubicBezTo>
                    <a:pt x="37" y="11"/>
                    <a:pt x="37" y="11"/>
                    <a:pt x="37" y="11"/>
                  </a:cubicBezTo>
                  <a:cubicBezTo>
                    <a:pt x="36" y="11"/>
                    <a:pt x="34" y="12"/>
                    <a:pt x="30" y="13"/>
                  </a:cubicBezTo>
                  <a:cubicBezTo>
                    <a:pt x="27" y="14"/>
                    <a:pt x="23" y="17"/>
                    <a:pt x="17" y="19"/>
                  </a:cubicBezTo>
                  <a:cubicBezTo>
                    <a:pt x="12" y="20"/>
                    <a:pt x="3" y="22"/>
                    <a:pt x="7" y="23"/>
                  </a:cubicBezTo>
                  <a:cubicBezTo>
                    <a:pt x="11" y="24"/>
                    <a:pt x="16" y="24"/>
                    <a:pt x="13" y="24"/>
                  </a:cubicBezTo>
                  <a:cubicBezTo>
                    <a:pt x="10" y="24"/>
                    <a:pt x="9" y="25"/>
                    <a:pt x="11" y="25"/>
                  </a:cubicBezTo>
                  <a:cubicBezTo>
                    <a:pt x="13" y="25"/>
                    <a:pt x="13" y="26"/>
                    <a:pt x="11" y="26"/>
                  </a:cubicBezTo>
                  <a:cubicBezTo>
                    <a:pt x="9" y="26"/>
                    <a:pt x="8" y="27"/>
                    <a:pt x="10" y="27"/>
                  </a:cubicBezTo>
                  <a:cubicBezTo>
                    <a:pt x="10" y="27"/>
                    <a:pt x="10" y="27"/>
                    <a:pt x="10" y="27"/>
                  </a:cubicBezTo>
                  <a:cubicBezTo>
                    <a:pt x="10" y="27"/>
                    <a:pt x="10" y="27"/>
                    <a:pt x="10" y="27"/>
                  </a:cubicBezTo>
                  <a:cubicBezTo>
                    <a:pt x="12" y="27"/>
                    <a:pt x="12" y="27"/>
                    <a:pt x="11" y="27"/>
                  </a:cubicBezTo>
                  <a:cubicBezTo>
                    <a:pt x="10" y="28"/>
                    <a:pt x="12" y="28"/>
                    <a:pt x="14" y="28"/>
                  </a:cubicBezTo>
                  <a:cubicBezTo>
                    <a:pt x="14" y="28"/>
                    <a:pt x="13" y="28"/>
                    <a:pt x="13" y="28"/>
                  </a:cubicBezTo>
                  <a:cubicBezTo>
                    <a:pt x="12" y="28"/>
                    <a:pt x="11" y="28"/>
                    <a:pt x="10" y="29"/>
                  </a:cubicBezTo>
                  <a:cubicBezTo>
                    <a:pt x="8" y="29"/>
                    <a:pt x="8" y="30"/>
                    <a:pt x="5" y="30"/>
                  </a:cubicBezTo>
                  <a:cubicBezTo>
                    <a:pt x="0" y="32"/>
                    <a:pt x="1" y="33"/>
                    <a:pt x="5" y="33"/>
                  </a:cubicBezTo>
                  <a:cubicBezTo>
                    <a:pt x="5" y="33"/>
                    <a:pt x="5" y="33"/>
                    <a:pt x="6" y="33"/>
                  </a:cubicBezTo>
                  <a:cubicBezTo>
                    <a:pt x="7" y="33"/>
                    <a:pt x="8" y="33"/>
                    <a:pt x="9" y="33"/>
                  </a:cubicBezTo>
                  <a:cubicBezTo>
                    <a:pt x="10" y="33"/>
                    <a:pt x="10" y="33"/>
                    <a:pt x="11" y="33"/>
                  </a:cubicBezTo>
                  <a:cubicBezTo>
                    <a:pt x="12" y="33"/>
                    <a:pt x="11" y="33"/>
                    <a:pt x="10" y="33"/>
                  </a:cubicBezTo>
                  <a:cubicBezTo>
                    <a:pt x="8" y="34"/>
                    <a:pt x="10" y="35"/>
                    <a:pt x="14" y="35"/>
                  </a:cubicBezTo>
                  <a:cubicBezTo>
                    <a:pt x="14" y="35"/>
                    <a:pt x="15" y="35"/>
                    <a:pt x="16" y="35"/>
                  </a:cubicBezTo>
                  <a:cubicBezTo>
                    <a:pt x="16" y="35"/>
                    <a:pt x="17" y="35"/>
                    <a:pt x="18" y="35"/>
                  </a:cubicBezTo>
                  <a:cubicBezTo>
                    <a:pt x="19" y="35"/>
                    <a:pt x="20" y="35"/>
                    <a:pt x="21" y="35"/>
                  </a:cubicBezTo>
                  <a:cubicBezTo>
                    <a:pt x="22" y="35"/>
                    <a:pt x="23" y="35"/>
                    <a:pt x="25" y="35"/>
                  </a:cubicBezTo>
                  <a:cubicBezTo>
                    <a:pt x="30" y="35"/>
                    <a:pt x="36" y="34"/>
                    <a:pt x="36" y="33"/>
                  </a:cubicBezTo>
                  <a:cubicBezTo>
                    <a:pt x="38" y="31"/>
                    <a:pt x="33" y="30"/>
                    <a:pt x="34" y="30"/>
                  </a:cubicBezTo>
                  <a:cubicBezTo>
                    <a:pt x="34" y="30"/>
                    <a:pt x="34" y="30"/>
                    <a:pt x="34" y="30"/>
                  </a:cubicBezTo>
                  <a:cubicBezTo>
                    <a:pt x="35" y="30"/>
                    <a:pt x="35" y="30"/>
                    <a:pt x="35" y="30"/>
                  </a:cubicBezTo>
                  <a:cubicBezTo>
                    <a:pt x="37" y="30"/>
                    <a:pt x="36" y="30"/>
                    <a:pt x="36" y="29"/>
                  </a:cubicBezTo>
                  <a:cubicBezTo>
                    <a:pt x="35" y="28"/>
                    <a:pt x="35" y="28"/>
                    <a:pt x="36" y="28"/>
                  </a:cubicBezTo>
                  <a:cubicBezTo>
                    <a:pt x="36" y="28"/>
                    <a:pt x="36" y="28"/>
                    <a:pt x="37" y="28"/>
                  </a:cubicBezTo>
                  <a:cubicBezTo>
                    <a:pt x="37" y="28"/>
                    <a:pt x="37" y="28"/>
                    <a:pt x="38" y="28"/>
                  </a:cubicBezTo>
                  <a:cubicBezTo>
                    <a:pt x="39" y="28"/>
                    <a:pt x="39" y="27"/>
                    <a:pt x="39" y="26"/>
                  </a:cubicBezTo>
                  <a:cubicBezTo>
                    <a:pt x="38" y="25"/>
                    <a:pt x="38" y="25"/>
                    <a:pt x="39" y="25"/>
                  </a:cubicBezTo>
                  <a:cubicBezTo>
                    <a:pt x="39" y="25"/>
                    <a:pt x="39" y="25"/>
                    <a:pt x="39" y="25"/>
                  </a:cubicBezTo>
                  <a:cubicBezTo>
                    <a:pt x="39" y="25"/>
                    <a:pt x="40" y="25"/>
                    <a:pt x="40" y="25"/>
                  </a:cubicBezTo>
                  <a:cubicBezTo>
                    <a:pt x="41" y="25"/>
                    <a:pt x="42" y="24"/>
                    <a:pt x="41" y="24"/>
                  </a:cubicBezTo>
                  <a:cubicBezTo>
                    <a:pt x="41" y="23"/>
                    <a:pt x="42" y="23"/>
                    <a:pt x="43" y="23"/>
                  </a:cubicBezTo>
                  <a:cubicBezTo>
                    <a:pt x="43" y="23"/>
                    <a:pt x="44" y="23"/>
                    <a:pt x="44" y="23"/>
                  </a:cubicBezTo>
                  <a:cubicBezTo>
                    <a:pt x="45" y="23"/>
                    <a:pt x="45" y="23"/>
                    <a:pt x="46" y="23"/>
                  </a:cubicBezTo>
                  <a:cubicBezTo>
                    <a:pt x="47" y="23"/>
                    <a:pt x="49" y="23"/>
                    <a:pt x="48" y="23"/>
                  </a:cubicBezTo>
                  <a:cubicBezTo>
                    <a:pt x="47" y="23"/>
                    <a:pt x="51" y="22"/>
                    <a:pt x="53" y="21"/>
                  </a:cubicBezTo>
                  <a:cubicBezTo>
                    <a:pt x="55" y="20"/>
                    <a:pt x="66" y="17"/>
                    <a:pt x="79" y="13"/>
                  </a:cubicBezTo>
                  <a:cubicBezTo>
                    <a:pt x="93" y="10"/>
                    <a:pt x="107" y="5"/>
                    <a:pt x="104" y="3"/>
                  </a:cubicBezTo>
                  <a:cubicBezTo>
                    <a:pt x="101" y="1"/>
                    <a:pt x="98" y="0"/>
                    <a:pt x="9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96" name="Freeform 87"/>
            <p:cNvSpPr/>
            <p:nvPr/>
          </p:nvSpPr>
          <p:spPr bwMode="auto">
            <a:xfrm>
              <a:off x="7381875" y="4406900"/>
              <a:ext cx="9525" cy="1587"/>
            </a:xfrm>
            <a:custGeom>
              <a:avLst/>
              <a:gdLst>
                <a:gd name="T0" fmla="*/ 3 w 4"/>
                <a:gd name="T1" fmla="*/ 0 h 1"/>
                <a:gd name="T2" fmla="*/ 2 w 4"/>
                <a:gd name="T3" fmla="*/ 0 h 1"/>
                <a:gd name="T4" fmla="*/ 1 w 4"/>
                <a:gd name="T5" fmla="*/ 1 h 1"/>
                <a:gd name="T6" fmla="*/ 3 w 4"/>
                <a:gd name="T7" fmla="*/ 0 h 1"/>
                <a:gd name="T8" fmla="*/ 3 w 4"/>
                <a:gd name="T9" fmla="*/ 0 h 1"/>
              </a:gdLst>
              <a:ahLst/>
              <a:cxnLst>
                <a:cxn ang="0">
                  <a:pos x="T0" y="T1"/>
                </a:cxn>
                <a:cxn ang="0">
                  <a:pos x="T2" y="T3"/>
                </a:cxn>
                <a:cxn ang="0">
                  <a:pos x="T4" y="T5"/>
                </a:cxn>
                <a:cxn ang="0">
                  <a:pos x="T6" y="T7"/>
                </a:cxn>
                <a:cxn ang="0">
                  <a:pos x="T8" y="T9"/>
                </a:cxn>
              </a:cxnLst>
              <a:rect l="0" t="0" r="r" b="b"/>
              <a:pathLst>
                <a:path w="4" h="1">
                  <a:moveTo>
                    <a:pt x="3" y="0"/>
                  </a:moveTo>
                  <a:cubicBezTo>
                    <a:pt x="3" y="0"/>
                    <a:pt x="3" y="0"/>
                    <a:pt x="2" y="0"/>
                  </a:cubicBezTo>
                  <a:cubicBezTo>
                    <a:pt x="0" y="0"/>
                    <a:pt x="1" y="1"/>
                    <a:pt x="1" y="1"/>
                  </a:cubicBezTo>
                  <a:cubicBezTo>
                    <a:pt x="2" y="0"/>
                    <a:pt x="2" y="0"/>
                    <a:pt x="3"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97" name="Freeform 88"/>
            <p:cNvSpPr/>
            <p:nvPr/>
          </p:nvSpPr>
          <p:spPr bwMode="auto">
            <a:xfrm>
              <a:off x="7527925" y="4521200"/>
              <a:ext cx="61913" cy="12700"/>
            </a:xfrm>
            <a:custGeom>
              <a:avLst/>
              <a:gdLst>
                <a:gd name="T0" fmla="*/ 7 w 23"/>
                <a:gd name="T1" fmla="*/ 0 h 5"/>
                <a:gd name="T2" fmla="*/ 3 w 23"/>
                <a:gd name="T3" fmla="*/ 1 h 5"/>
                <a:gd name="T4" fmla="*/ 1 w 23"/>
                <a:gd name="T5" fmla="*/ 1 h 5"/>
                <a:gd name="T6" fmla="*/ 1 w 23"/>
                <a:gd name="T7" fmla="*/ 1 h 5"/>
                <a:gd name="T8" fmla="*/ 9 w 23"/>
                <a:gd name="T9" fmla="*/ 3 h 5"/>
                <a:gd name="T10" fmla="*/ 23 w 23"/>
                <a:gd name="T11" fmla="*/ 5 h 5"/>
                <a:gd name="T12" fmla="*/ 13 w 23"/>
                <a:gd name="T13" fmla="*/ 1 h 5"/>
                <a:gd name="T14" fmla="*/ 7 w 2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5">
                  <a:moveTo>
                    <a:pt x="7" y="0"/>
                  </a:moveTo>
                  <a:cubicBezTo>
                    <a:pt x="6" y="0"/>
                    <a:pt x="4" y="0"/>
                    <a:pt x="3" y="1"/>
                  </a:cubicBezTo>
                  <a:cubicBezTo>
                    <a:pt x="2" y="1"/>
                    <a:pt x="1" y="1"/>
                    <a:pt x="1" y="1"/>
                  </a:cubicBezTo>
                  <a:cubicBezTo>
                    <a:pt x="1" y="1"/>
                    <a:pt x="1" y="1"/>
                    <a:pt x="1" y="1"/>
                  </a:cubicBezTo>
                  <a:cubicBezTo>
                    <a:pt x="0" y="1"/>
                    <a:pt x="2" y="2"/>
                    <a:pt x="9" y="3"/>
                  </a:cubicBezTo>
                  <a:cubicBezTo>
                    <a:pt x="13" y="4"/>
                    <a:pt x="17" y="4"/>
                    <a:pt x="23" y="5"/>
                  </a:cubicBezTo>
                  <a:cubicBezTo>
                    <a:pt x="23" y="4"/>
                    <a:pt x="18" y="2"/>
                    <a:pt x="13" y="1"/>
                  </a:cubicBezTo>
                  <a:cubicBezTo>
                    <a:pt x="11" y="0"/>
                    <a:pt x="9"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98" name="Freeform 89"/>
            <p:cNvSpPr/>
            <p:nvPr/>
          </p:nvSpPr>
          <p:spPr bwMode="auto">
            <a:xfrm>
              <a:off x="7351713" y="4506913"/>
              <a:ext cx="19050" cy="4762"/>
            </a:xfrm>
            <a:custGeom>
              <a:avLst/>
              <a:gdLst>
                <a:gd name="T0" fmla="*/ 2 w 7"/>
                <a:gd name="T1" fmla="*/ 0 h 2"/>
                <a:gd name="T2" fmla="*/ 2 w 7"/>
                <a:gd name="T3" fmla="*/ 2 h 2"/>
                <a:gd name="T4" fmla="*/ 6 w 7"/>
                <a:gd name="T5" fmla="*/ 2 h 2"/>
                <a:gd name="T6" fmla="*/ 7 w 7"/>
                <a:gd name="T7" fmla="*/ 2 h 2"/>
                <a:gd name="T8" fmla="*/ 7 w 7"/>
                <a:gd name="T9" fmla="*/ 1 h 2"/>
                <a:gd name="T10" fmla="*/ 2 w 7"/>
                <a:gd name="T11" fmla="*/ 0 h 2"/>
                <a:gd name="T12" fmla="*/ 2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2" y="0"/>
                  </a:moveTo>
                  <a:cubicBezTo>
                    <a:pt x="0" y="0"/>
                    <a:pt x="0" y="1"/>
                    <a:pt x="2" y="2"/>
                  </a:cubicBezTo>
                  <a:cubicBezTo>
                    <a:pt x="4" y="2"/>
                    <a:pt x="5" y="2"/>
                    <a:pt x="6" y="2"/>
                  </a:cubicBezTo>
                  <a:cubicBezTo>
                    <a:pt x="7" y="2"/>
                    <a:pt x="7" y="2"/>
                    <a:pt x="7" y="2"/>
                  </a:cubicBezTo>
                  <a:cubicBezTo>
                    <a:pt x="7" y="2"/>
                    <a:pt x="7" y="1"/>
                    <a:pt x="7" y="1"/>
                  </a:cubicBezTo>
                  <a:cubicBezTo>
                    <a:pt x="5" y="1"/>
                    <a:pt x="4" y="1"/>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99" name="Freeform 90"/>
            <p:cNvSpPr/>
            <p:nvPr/>
          </p:nvSpPr>
          <p:spPr bwMode="auto">
            <a:xfrm>
              <a:off x="7842250" y="4225925"/>
              <a:ext cx="23813" cy="6350"/>
            </a:xfrm>
            <a:custGeom>
              <a:avLst/>
              <a:gdLst>
                <a:gd name="T0" fmla="*/ 5 w 9"/>
                <a:gd name="T1" fmla="*/ 0 h 2"/>
                <a:gd name="T2" fmla="*/ 3 w 9"/>
                <a:gd name="T3" fmla="*/ 0 h 2"/>
                <a:gd name="T4" fmla="*/ 3 w 9"/>
                <a:gd name="T5" fmla="*/ 2 h 2"/>
                <a:gd name="T6" fmla="*/ 7 w 9"/>
                <a:gd name="T7" fmla="*/ 1 h 2"/>
                <a:gd name="T8" fmla="*/ 5 w 9"/>
                <a:gd name="T9" fmla="*/ 0 h 2"/>
              </a:gdLst>
              <a:ahLst/>
              <a:cxnLst>
                <a:cxn ang="0">
                  <a:pos x="T0" y="T1"/>
                </a:cxn>
                <a:cxn ang="0">
                  <a:pos x="T2" y="T3"/>
                </a:cxn>
                <a:cxn ang="0">
                  <a:pos x="T4" y="T5"/>
                </a:cxn>
                <a:cxn ang="0">
                  <a:pos x="T6" y="T7"/>
                </a:cxn>
                <a:cxn ang="0">
                  <a:pos x="T8" y="T9"/>
                </a:cxn>
              </a:cxnLst>
              <a:rect l="0" t="0" r="r" b="b"/>
              <a:pathLst>
                <a:path w="9" h="2">
                  <a:moveTo>
                    <a:pt x="5" y="0"/>
                  </a:moveTo>
                  <a:cubicBezTo>
                    <a:pt x="5" y="0"/>
                    <a:pt x="4" y="0"/>
                    <a:pt x="3" y="0"/>
                  </a:cubicBezTo>
                  <a:cubicBezTo>
                    <a:pt x="0" y="1"/>
                    <a:pt x="4" y="2"/>
                    <a:pt x="3" y="2"/>
                  </a:cubicBezTo>
                  <a:cubicBezTo>
                    <a:pt x="4" y="2"/>
                    <a:pt x="5" y="2"/>
                    <a:pt x="7" y="1"/>
                  </a:cubicBezTo>
                  <a:cubicBezTo>
                    <a:pt x="9" y="1"/>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00" name="Freeform 91"/>
            <p:cNvSpPr/>
            <p:nvPr/>
          </p:nvSpPr>
          <p:spPr bwMode="auto">
            <a:xfrm>
              <a:off x="7558088" y="4537075"/>
              <a:ext cx="12700" cy="3175"/>
            </a:xfrm>
            <a:custGeom>
              <a:avLst/>
              <a:gdLst>
                <a:gd name="T0" fmla="*/ 0 w 5"/>
                <a:gd name="T1" fmla="*/ 0 h 1"/>
                <a:gd name="T2" fmla="*/ 2 w 5"/>
                <a:gd name="T3" fmla="*/ 1 h 1"/>
                <a:gd name="T4" fmla="*/ 4 w 5"/>
                <a:gd name="T5" fmla="*/ 1 h 1"/>
                <a:gd name="T6" fmla="*/ 3 w 5"/>
                <a:gd name="T7" fmla="*/ 1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0" y="0"/>
                    <a:pt x="1" y="1"/>
                    <a:pt x="2" y="1"/>
                  </a:cubicBezTo>
                  <a:cubicBezTo>
                    <a:pt x="3" y="1"/>
                    <a:pt x="3" y="1"/>
                    <a:pt x="4" y="1"/>
                  </a:cubicBezTo>
                  <a:cubicBezTo>
                    <a:pt x="4" y="1"/>
                    <a:pt x="5" y="1"/>
                    <a:pt x="3" y="1"/>
                  </a:cubicBezTo>
                  <a:cubicBezTo>
                    <a:pt x="2" y="1"/>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01" name="Freeform 92"/>
            <p:cNvSpPr/>
            <p:nvPr/>
          </p:nvSpPr>
          <p:spPr bwMode="auto">
            <a:xfrm>
              <a:off x="7294563" y="4465638"/>
              <a:ext cx="200025" cy="55562"/>
            </a:xfrm>
            <a:custGeom>
              <a:avLst/>
              <a:gdLst>
                <a:gd name="T0" fmla="*/ 27 w 74"/>
                <a:gd name="T1" fmla="*/ 0 h 20"/>
                <a:gd name="T2" fmla="*/ 22 w 74"/>
                <a:gd name="T3" fmla="*/ 0 h 20"/>
                <a:gd name="T4" fmla="*/ 10 w 74"/>
                <a:gd name="T5" fmla="*/ 5 h 20"/>
                <a:gd name="T6" fmla="*/ 10 w 74"/>
                <a:gd name="T7" fmla="*/ 6 h 20"/>
                <a:gd name="T8" fmla="*/ 10 w 74"/>
                <a:gd name="T9" fmla="*/ 6 h 20"/>
                <a:gd name="T10" fmla="*/ 12 w 74"/>
                <a:gd name="T11" fmla="*/ 6 h 20"/>
                <a:gd name="T12" fmla="*/ 12 w 74"/>
                <a:gd name="T13" fmla="*/ 6 h 20"/>
                <a:gd name="T14" fmla="*/ 12 w 74"/>
                <a:gd name="T15" fmla="*/ 7 h 20"/>
                <a:gd name="T16" fmla="*/ 13 w 74"/>
                <a:gd name="T17" fmla="*/ 6 h 20"/>
                <a:gd name="T18" fmla="*/ 14 w 74"/>
                <a:gd name="T19" fmla="*/ 6 h 20"/>
                <a:gd name="T20" fmla="*/ 16 w 74"/>
                <a:gd name="T21" fmla="*/ 7 h 20"/>
                <a:gd name="T22" fmla="*/ 15 w 74"/>
                <a:gd name="T23" fmla="*/ 9 h 20"/>
                <a:gd name="T24" fmla="*/ 7 w 74"/>
                <a:gd name="T25" fmla="*/ 14 h 20"/>
                <a:gd name="T26" fmla="*/ 13 w 74"/>
                <a:gd name="T27" fmla="*/ 15 h 20"/>
                <a:gd name="T28" fmla="*/ 18 w 74"/>
                <a:gd name="T29" fmla="*/ 14 h 20"/>
                <a:gd name="T30" fmla="*/ 22 w 74"/>
                <a:gd name="T31" fmla="*/ 13 h 20"/>
                <a:gd name="T32" fmla="*/ 22 w 74"/>
                <a:gd name="T33" fmla="*/ 13 h 20"/>
                <a:gd name="T34" fmla="*/ 24 w 74"/>
                <a:gd name="T35" fmla="*/ 14 h 20"/>
                <a:gd name="T36" fmla="*/ 25 w 74"/>
                <a:gd name="T37" fmla="*/ 14 h 20"/>
                <a:gd name="T38" fmla="*/ 26 w 74"/>
                <a:gd name="T39" fmla="*/ 14 h 20"/>
                <a:gd name="T40" fmla="*/ 31 w 74"/>
                <a:gd name="T41" fmla="*/ 15 h 20"/>
                <a:gd name="T42" fmla="*/ 34 w 74"/>
                <a:gd name="T43" fmla="*/ 17 h 20"/>
                <a:gd name="T44" fmla="*/ 43 w 74"/>
                <a:gd name="T45" fmla="*/ 19 h 20"/>
                <a:gd name="T46" fmla="*/ 51 w 74"/>
                <a:gd name="T47" fmla="*/ 20 h 20"/>
                <a:gd name="T48" fmla="*/ 51 w 74"/>
                <a:gd name="T49" fmla="*/ 20 h 20"/>
                <a:gd name="T50" fmla="*/ 51 w 74"/>
                <a:gd name="T51" fmla="*/ 19 h 20"/>
                <a:gd name="T52" fmla="*/ 56 w 74"/>
                <a:gd name="T53" fmla="*/ 20 h 20"/>
                <a:gd name="T54" fmla="*/ 63 w 74"/>
                <a:gd name="T55" fmla="*/ 20 h 20"/>
                <a:gd name="T56" fmla="*/ 64 w 74"/>
                <a:gd name="T57" fmla="*/ 20 h 20"/>
                <a:gd name="T58" fmla="*/ 64 w 74"/>
                <a:gd name="T59" fmla="*/ 20 h 20"/>
                <a:gd name="T60" fmla="*/ 67 w 74"/>
                <a:gd name="T61" fmla="*/ 20 h 20"/>
                <a:gd name="T62" fmla="*/ 70 w 74"/>
                <a:gd name="T63" fmla="*/ 20 h 20"/>
                <a:gd name="T64" fmla="*/ 71 w 74"/>
                <a:gd name="T65" fmla="*/ 20 h 20"/>
                <a:gd name="T66" fmla="*/ 70 w 74"/>
                <a:gd name="T67" fmla="*/ 19 h 20"/>
                <a:gd name="T68" fmla="*/ 49 w 74"/>
                <a:gd name="T69" fmla="*/ 13 h 20"/>
                <a:gd name="T70" fmla="*/ 42 w 74"/>
                <a:gd name="T71" fmla="*/ 8 h 20"/>
                <a:gd name="T72" fmla="*/ 39 w 74"/>
                <a:gd name="T73" fmla="*/ 3 h 20"/>
                <a:gd name="T74" fmla="*/ 39 w 74"/>
                <a:gd name="T75" fmla="*/ 1 h 20"/>
                <a:gd name="T76" fmla="*/ 27 w 74"/>
                <a:gd name="T7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 h="20">
                  <a:moveTo>
                    <a:pt x="27" y="0"/>
                  </a:moveTo>
                  <a:cubicBezTo>
                    <a:pt x="25" y="0"/>
                    <a:pt x="24" y="0"/>
                    <a:pt x="22" y="0"/>
                  </a:cubicBezTo>
                  <a:cubicBezTo>
                    <a:pt x="12" y="0"/>
                    <a:pt x="12" y="4"/>
                    <a:pt x="10" y="5"/>
                  </a:cubicBezTo>
                  <a:cubicBezTo>
                    <a:pt x="8" y="5"/>
                    <a:pt x="9" y="6"/>
                    <a:pt x="10" y="6"/>
                  </a:cubicBezTo>
                  <a:cubicBezTo>
                    <a:pt x="10" y="6"/>
                    <a:pt x="10" y="6"/>
                    <a:pt x="10" y="6"/>
                  </a:cubicBezTo>
                  <a:cubicBezTo>
                    <a:pt x="11" y="6"/>
                    <a:pt x="11" y="6"/>
                    <a:pt x="12" y="6"/>
                  </a:cubicBezTo>
                  <a:cubicBezTo>
                    <a:pt x="12" y="6"/>
                    <a:pt x="13" y="6"/>
                    <a:pt x="12" y="6"/>
                  </a:cubicBezTo>
                  <a:cubicBezTo>
                    <a:pt x="11" y="6"/>
                    <a:pt x="11" y="7"/>
                    <a:pt x="12" y="7"/>
                  </a:cubicBezTo>
                  <a:cubicBezTo>
                    <a:pt x="12" y="7"/>
                    <a:pt x="13" y="7"/>
                    <a:pt x="13" y="6"/>
                  </a:cubicBezTo>
                  <a:cubicBezTo>
                    <a:pt x="13" y="6"/>
                    <a:pt x="14" y="6"/>
                    <a:pt x="14" y="6"/>
                  </a:cubicBezTo>
                  <a:cubicBezTo>
                    <a:pt x="15" y="6"/>
                    <a:pt x="16" y="7"/>
                    <a:pt x="16" y="7"/>
                  </a:cubicBezTo>
                  <a:cubicBezTo>
                    <a:pt x="17" y="8"/>
                    <a:pt x="15" y="8"/>
                    <a:pt x="15" y="9"/>
                  </a:cubicBezTo>
                  <a:cubicBezTo>
                    <a:pt x="14" y="9"/>
                    <a:pt x="0" y="11"/>
                    <a:pt x="7" y="14"/>
                  </a:cubicBezTo>
                  <a:cubicBezTo>
                    <a:pt x="9" y="14"/>
                    <a:pt x="11" y="15"/>
                    <a:pt x="13" y="15"/>
                  </a:cubicBezTo>
                  <a:cubicBezTo>
                    <a:pt x="15" y="15"/>
                    <a:pt x="17" y="14"/>
                    <a:pt x="18" y="14"/>
                  </a:cubicBezTo>
                  <a:cubicBezTo>
                    <a:pt x="20" y="14"/>
                    <a:pt x="21" y="13"/>
                    <a:pt x="22" y="13"/>
                  </a:cubicBezTo>
                  <a:cubicBezTo>
                    <a:pt x="22" y="13"/>
                    <a:pt x="22" y="13"/>
                    <a:pt x="22" y="13"/>
                  </a:cubicBezTo>
                  <a:cubicBezTo>
                    <a:pt x="23" y="14"/>
                    <a:pt x="23" y="14"/>
                    <a:pt x="24" y="14"/>
                  </a:cubicBezTo>
                  <a:cubicBezTo>
                    <a:pt x="24" y="14"/>
                    <a:pt x="25" y="14"/>
                    <a:pt x="25" y="14"/>
                  </a:cubicBezTo>
                  <a:cubicBezTo>
                    <a:pt x="25" y="14"/>
                    <a:pt x="25" y="14"/>
                    <a:pt x="26" y="14"/>
                  </a:cubicBezTo>
                  <a:cubicBezTo>
                    <a:pt x="27" y="14"/>
                    <a:pt x="29" y="14"/>
                    <a:pt x="31" y="15"/>
                  </a:cubicBezTo>
                  <a:cubicBezTo>
                    <a:pt x="34" y="15"/>
                    <a:pt x="35" y="16"/>
                    <a:pt x="34" y="17"/>
                  </a:cubicBezTo>
                  <a:cubicBezTo>
                    <a:pt x="33" y="17"/>
                    <a:pt x="37" y="18"/>
                    <a:pt x="43" y="19"/>
                  </a:cubicBezTo>
                  <a:cubicBezTo>
                    <a:pt x="47" y="19"/>
                    <a:pt x="50" y="20"/>
                    <a:pt x="51" y="20"/>
                  </a:cubicBezTo>
                  <a:cubicBezTo>
                    <a:pt x="51" y="20"/>
                    <a:pt x="51" y="20"/>
                    <a:pt x="51" y="20"/>
                  </a:cubicBezTo>
                  <a:cubicBezTo>
                    <a:pt x="50" y="19"/>
                    <a:pt x="51" y="19"/>
                    <a:pt x="51" y="19"/>
                  </a:cubicBezTo>
                  <a:cubicBezTo>
                    <a:pt x="52" y="19"/>
                    <a:pt x="54" y="19"/>
                    <a:pt x="56" y="20"/>
                  </a:cubicBezTo>
                  <a:cubicBezTo>
                    <a:pt x="59" y="20"/>
                    <a:pt x="61" y="20"/>
                    <a:pt x="63" y="20"/>
                  </a:cubicBezTo>
                  <a:cubicBezTo>
                    <a:pt x="64" y="20"/>
                    <a:pt x="65" y="20"/>
                    <a:pt x="64" y="20"/>
                  </a:cubicBezTo>
                  <a:cubicBezTo>
                    <a:pt x="64" y="20"/>
                    <a:pt x="64" y="20"/>
                    <a:pt x="64" y="20"/>
                  </a:cubicBezTo>
                  <a:cubicBezTo>
                    <a:pt x="65" y="20"/>
                    <a:pt x="66" y="20"/>
                    <a:pt x="67" y="20"/>
                  </a:cubicBezTo>
                  <a:cubicBezTo>
                    <a:pt x="68" y="20"/>
                    <a:pt x="69" y="20"/>
                    <a:pt x="70" y="20"/>
                  </a:cubicBezTo>
                  <a:cubicBezTo>
                    <a:pt x="71" y="20"/>
                    <a:pt x="71" y="20"/>
                    <a:pt x="71" y="20"/>
                  </a:cubicBezTo>
                  <a:cubicBezTo>
                    <a:pt x="70" y="19"/>
                    <a:pt x="70" y="19"/>
                    <a:pt x="70" y="19"/>
                  </a:cubicBezTo>
                  <a:cubicBezTo>
                    <a:pt x="74" y="17"/>
                    <a:pt x="57" y="15"/>
                    <a:pt x="49" y="13"/>
                  </a:cubicBezTo>
                  <a:cubicBezTo>
                    <a:pt x="45" y="11"/>
                    <a:pt x="43" y="10"/>
                    <a:pt x="42" y="8"/>
                  </a:cubicBezTo>
                  <a:cubicBezTo>
                    <a:pt x="40" y="5"/>
                    <a:pt x="37" y="3"/>
                    <a:pt x="39" y="3"/>
                  </a:cubicBezTo>
                  <a:cubicBezTo>
                    <a:pt x="42" y="2"/>
                    <a:pt x="38" y="1"/>
                    <a:pt x="39" y="1"/>
                  </a:cubicBezTo>
                  <a:cubicBezTo>
                    <a:pt x="41" y="1"/>
                    <a:pt x="35" y="0"/>
                    <a:pt x="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02" name="Freeform 93"/>
            <p:cNvSpPr/>
            <p:nvPr/>
          </p:nvSpPr>
          <p:spPr bwMode="auto">
            <a:xfrm>
              <a:off x="7964488" y="4457700"/>
              <a:ext cx="20638" cy="6350"/>
            </a:xfrm>
            <a:custGeom>
              <a:avLst/>
              <a:gdLst>
                <a:gd name="T0" fmla="*/ 4 w 8"/>
                <a:gd name="T1" fmla="*/ 0 h 2"/>
                <a:gd name="T2" fmla="*/ 2 w 8"/>
                <a:gd name="T3" fmla="*/ 0 h 2"/>
                <a:gd name="T4" fmla="*/ 0 w 8"/>
                <a:gd name="T5" fmla="*/ 2 h 2"/>
                <a:gd name="T6" fmla="*/ 6 w 8"/>
                <a:gd name="T7" fmla="*/ 1 h 2"/>
                <a:gd name="T8" fmla="*/ 4 w 8"/>
                <a:gd name="T9" fmla="*/ 0 h 2"/>
              </a:gdLst>
              <a:ahLst/>
              <a:cxnLst>
                <a:cxn ang="0">
                  <a:pos x="T0" y="T1"/>
                </a:cxn>
                <a:cxn ang="0">
                  <a:pos x="T2" y="T3"/>
                </a:cxn>
                <a:cxn ang="0">
                  <a:pos x="T4" y="T5"/>
                </a:cxn>
                <a:cxn ang="0">
                  <a:pos x="T6" y="T7"/>
                </a:cxn>
                <a:cxn ang="0">
                  <a:pos x="T8" y="T9"/>
                </a:cxn>
              </a:cxnLst>
              <a:rect l="0" t="0" r="r" b="b"/>
              <a:pathLst>
                <a:path w="8" h="2">
                  <a:moveTo>
                    <a:pt x="4" y="0"/>
                  </a:moveTo>
                  <a:cubicBezTo>
                    <a:pt x="4" y="0"/>
                    <a:pt x="3" y="0"/>
                    <a:pt x="2" y="0"/>
                  </a:cubicBezTo>
                  <a:cubicBezTo>
                    <a:pt x="0" y="1"/>
                    <a:pt x="1" y="2"/>
                    <a:pt x="0" y="2"/>
                  </a:cubicBezTo>
                  <a:cubicBezTo>
                    <a:pt x="2" y="2"/>
                    <a:pt x="4" y="1"/>
                    <a:pt x="6" y="1"/>
                  </a:cubicBezTo>
                  <a:cubicBezTo>
                    <a:pt x="8" y="0"/>
                    <a:pt x="7"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03" name="Freeform 94"/>
            <p:cNvSpPr/>
            <p:nvPr/>
          </p:nvSpPr>
          <p:spPr bwMode="auto">
            <a:xfrm>
              <a:off x="7969250" y="4267200"/>
              <a:ext cx="3175"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04" name="Freeform 95"/>
            <p:cNvSpPr/>
            <p:nvPr/>
          </p:nvSpPr>
          <p:spPr bwMode="auto">
            <a:xfrm>
              <a:off x="7278688" y="4545013"/>
              <a:ext cx="47625" cy="11112"/>
            </a:xfrm>
            <a:custGeom>
              <a:avLst/>
              <a:gdLst>
                <a:gd name="T0" fmla="*/ 6 w 18"/>
                <a:gd name="T1" fmla="*/ 0 h 4"/>
                <a:gd name="T2" fmla="*/ 1 w 18"/>
                <a:gd name="T3" fmla="*/ 3 h 4"/>
                <a:gd name="T4" fmla="*/ 4 w 18"/>
                <a:gd name="T5" fmla="*/ 4 h 4"/>
                <a:gd name="T6" fmla="*/ 11 w 18"/>
                <a:gd name="T7" fmla="*/ 4 h 4"/>
                <a:gd name="T8" fmla="*/ 16 w 18"/>
                <a:gd name="T9" fmla="*/ 3 h 4"/>
                <a:gd name="T10" fmla="*/ 16 w 18"/>
                <a:gd name="T11" fmla="*/ 3 h 4"/>
                <a:gd name="T12" fmla="*/ 17 w 18"/>
                <a:gd name="T13" fmla="*/ 3 h 4"/>
                <a:gd name="T14" fmla="*/ 17 w 18"/>
                <a:gd name="T15" fmla="*/ 2 h 4"/>
                <a:gd name="T16" fmla="*/ 6 w 1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4">
                  <a:moveTo>
                    <a:pt x="6" y="0"/>
                  </a:moveTo>
                  <a:cubicBezTo>
                    <a:pt x="2" y="0"/>
                    <a:pt x="0" y="1"/>
                    <a:pt x="1" y="3"/>
                  </a:cubicBezTo>
                  <a:cubicBezTo>
                    <a:pt x="1" y="4"/>
                    <a:pt x="2" y="4"/>
                    <a:pt x="4" y="4"/>
                  </a:cubicBezTo>
                  <a:cubicBezTo>
                    <a:pt x="6" y="4"/>
                    <a:pt x="9" y="4"/>
                    <a:pt x="11" y="4"/>
                  </a:cubicBezTo>
                  <a:cubicBezTo>
                    <a:pt x="13" y="3"/>
                    <a:pt x="15" y="3"/>
                    <a:pt x="16" y="3"/>
                  </a:cubicBezTo>
                  <a:cubicBezTo>
                    <a:pt x="16" y="3"/>
                    <a:pt x="16" y="3"/>
                    <a:pt x="16" y="3"/>
                  </a:cubicBezTo>
                  <a:cubicBezTo>
                    <a:pt x="16" y="3"/>
                    <a:pt x="16" y="3"/>
                    <a:pt x="17" y="3"/>
                  </a:cubicBezTo>
                  <a:cubicBezTo>
                    <a:pt x="17" y="3"/>
                    <a:pt x="18" y="3"/>
                    <a:pt x="17" y="2"/>
                  </a:cubicBezTo>
                  <a:cubicBezTo>
                    <a:pt x="12" y="0"/>
                    <a:pt x="9"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05" name="Freeform 96"/>
            <p:cNvSpPr/>
            <p:nvPr/>
          </p:nvSpPr>
          <p:spPr bwMode="auto">
            <a:xfrm>
              <a:off x="7864475" y="4449763"/>
              <a:ext cx="15875" cy="4762"/>
            </a:xfrm>
            <a:custGeom>
              <a:avLst/>
              <a:gdLst>
                <a:gd name="T0" fmla="*/ 6 w 6"/>
                <a:gd name="T1" fmla="*/ 0 h 2"/>
                <a:gd name="T2" fmla="*/ 2 w 6"/>
                <a:gd name="T3" fmla="*/ 1 h 2"/>
                <a:gd name="T4" fmla="*/ 4 w 6"/>
                <a:gd name="T5" fmla="*/ 2 h 2"/>
                <a:gd name="T6" fmla="*/ 5 w 6"/>
                <a:gd name="T7" fmla="*/ 1 h 2"/>
                <a:gd name="T8" fmla="*/ 6 w 6"/>
                <a:gd name="T9" fmla="*/ 0 h 2"/>
              </a:gdLst>
              <a:ahLst/>
              <a:cxnLst>
                <a:cxn ang="0">
                  <a:pos x="T0" y="T1"/>
                </a:cxn>
                <a:cxn ang="0">
                  <a:pos x="T2" y="T3"/>
                </a:cxn>
                <a:cxn ang="0">
                  <a:pos x="T4" y="T5"/>
                </a:cxn>
                <a:cxn ang="0">
                  <a:pos x="T6" y="T7"/>
                </a:cxn>
                <a:cxn ang="0">
                  <a:pos x="T8" y="T9"/>
                </a:cxn>
              </a:cxnLst>
              <a:rect l="0" t="0" r="r" b="b"/>
              <a:pathLst>
                <a:path w="6" h="2">
                  <a:moveTo>
                    <a:pt x="6" y="0"/>
                  </a:moveTo>
                  <a:cubicBezTo>
                    <a:pt x="5" y="1"/>
                    <a:pt x="0" y="1"/>
                    <a:pt x="2" y="1"/>
                  </a:cubicBezTo>
                  <a:cubicBezTo>
                    <a:pt x="3" y="2"/>
                    <a:pt x="4" y="2"/>
                    <a:pt x="4" y="2"/>
                  </a:cubicBezTo>
                  <a:cubicBezTo>
                    <a:pt x="5" y="2"/>
                    <a:pt x="5" y="2"/>
                    <a:pt x="5" y="1"/>
                  </a:cubicBezTo>
                  <a:cubicBezTo>
                    <a:pt x="5" y="1"/>
                    <a:pt x="5" y="1"/>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06" name="Freeform 97"/>
            <p:cNvSpPr/>
            <p:nvPr/>
          </p:nvSpPr>
          <p:spPr bwMode="auto">
            <a:xfrm>
              <a:off x="7872413" y="4438650"/>
              <a:ext cx="12700" cy="3175"/>
            </a:xfrm>
            <a:custGeom>
              <a:avLst/>
              <a:gdLst>
                <a:gd name="T0" fmla="*/ 5 w 5"/>
                <a:gd name="T1" fmla="*/ 0 h 1"/>
                <a:gd name="T2" fmla="*/ 2 w 5"/>
                <a:gd name="T3" fmla="*/ 0 h 1"/>
                <a:gd name="T4" fmla="*/ 1 w 5"/>
                <a:gd name="T5" fmla="*/ 1 h 1"/>
                <a:gd name="T6" fmla="*/ 2 w 5"/>
                <a:gd name="T7" fmla="*/ 1 h 1"/>
                <a:gd name="T8" fmla="*/ 5 w 5"/>
                <a:gd name="T9" fmla="*/ 0 h 1"/>
                <a:gd name="T10" fmla="*/ 5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5" y="0"/>
                  </a:moveTo>
                  <a:cubicBezTo>
                    <a:pt x="4" y="0"/>
                    <a:pt x="3" y="0"/>
                    <a:pt x="2" y="0"/>
                  </a:cubicBezTo>
                  <a:cubicBezTo>
                    <a:pt x="1" y="1"/>
                    <a:pt x="0" y="1"/>
                    <a:pt x="1" y="1"/>
                  </a:cubicBezTo>
                  <a:cubicBezTo>
                    <a:pt x="1" y="1"/>
                    <a:pt x="1" y="1"/>
                    <a:pt x="2" y="1"/>
                  </a:cubicBezTo>
                  <a:cubicBezTo>
                    <a:pt x="2" y="1"/>
                    <a:pt x="3" y="1"/>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07" name="Freeform 98"/>
            <p:cNvSpPr/>
            <p:nvPr/>
          </p:nvSpPr>
          <p:spPr bwMode="auto">
            <a:xfrm>
              <a:off x="7900988" y="4445000"/>
              <a:ext cx="17463" cy="1587"/>
            </a:xfrm>
            <a:custGeom>
              <a:avLst/>
              <a:gdLst>
                <a:gd name="T0" fmla="*/ 3 w 6"/>
                <a:gd name="T1" fmla="*/ 0 h 1"/>
                <a:gd name="T2" fmla="*/ 2 w 6"/>
                <a:gd name="T3" fmla="*/ 1 h 1"/>
                <a:gd name="T4" fmla="*/ 5 w 6"/>
                <a:gd name="T5" fmla="*/ 1 h 1"/>
                <a:gd name="T6" fmla="*/ 6 w 6"/>
                <a:gd name="T7" fmla="*/ 1 h 1"/>
                <a:gd name="T8" fmla="*/ 4 w 6"/>
                <a:gd name="T9" fmla="*/ 0 h 1"/>
                <a:gd name="T10" fmla="*/ 3 w 6"/>
                <a:gd name="T11" fmla="*/ 0 h 1"/>
              </a:gdLst>
              <a:ahLst/>
              <a:cxnLst>
                <a:cxn ang="0">
                  <a:pos x="T0" y="T1"/>
                </a:cxn>
                <a:cxn ang="0">
                  <a:pos x="T2" y="T3"/>
                </a:cxn>
                <a:cxn ang="0">
                  <a:pos x="T4" y="T5"/>
                </a:cxn>
                <a:cxn ang="0">
                  <a:pos x="T6" y="T7"/>
                </a:cxn>
                <a:cxn ang="0">
                  <a:pos x="T8" y="T9"/>
                </a:cxn>
                <a:cxn ang="0">
                  <a:pos x="T10" y="T11"/>
                </a:cxn>
              </a:cxnLst>
              <a:rect l="0" t="0" r="r" b="b"/>
              <a:pathLst>
                <a:path w="6" h="1">
                  <a:moveTo>
                    <a:pt x="3" y="0"/>
                  </a:moveTo>
                  <a:cubicBezTo>
                    <a:pt x="2" y="0"/>
                    <a:pt x="0" y="1"/>
                    <a:pt x="2" y="1"/>
                  </a:cubicBezTo>
                  <a:cubicBezTo>
                    <a:pt x="3" y="1"/>
                    <a:pt x="4" y="1"/>
                    <a:pt x="5" y="1"/>
                  </a:cubicBezTo>
                  <a:cubicBezTo>
                    <a:pt x="6" y="1"/>
                    <a:pt x="6" y="1"/>
                    <a:pt x="6" y="1"/>
                  </a:cubicBezTo>
                  <a:cubicBezTo>
                    <a:pt x="6" y="1"/>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08" name="Freeform 99"/>
            <p:cNvSpPr/>
            <p:nvPr/>
          </p:nvSpPr>
          <p:spPr bwMode="auto">
            <a:xfrm>
              <a:off x="3046413" y="4311650"/>
              <a:ext cx="57150" cy="7937"/>
            </a:xfrm>
            <a:custGeom>
              <a:avLst/>
              <a:gdLst>
                <a:gd name="T0" fmla="*/ 16 w 21"/>
                <a:gd name="T1" fmla="*/ 0 h 3"/>
                <a:gd name="T2" fmla="*/ 11 w 21"/>
                <a:gd name="T3" fmla="*/ 0 h 3"/>
                <a:gd name="T4" fmla="*/ 2 w 21"/>
                <a:gd name="T5" fmla="*/ 3 h 3"/>
                <a:gd name="T6" fmla="*/ 4 w 21"/>
                <a:gd name="T7" fmla="*/ 3 h 3"/>
                <a:gd name="T8" fmla="*/ 16 w 21"/>
                <a:gd name="T9" fmla="*/ 1 h 3"/>
                <a:gd name="T10" fmla="*/ 16 w 21"/>
                <a:gd name="T11" fmla="*/ 0 h 3"/>
              </a:gdLst>
              <a:ahLst/>
              <a:cxnLst>
                <a:cxn ang="0">
                  <a:pos x="T0" y="T1"/>
                </a:cxn>
                <a:cxn ang="0">
                  <a:pos x="T2" y="T3"/>
                </a:cxn>
                <a:cxn ang="0">
                  <a:pos x="T4" y="T5"/>
                </a:cxn>
                <a:cxn ang="0">
                  <a:pos x="T6" y="T7"/>
                </a:cxn>
                <a:cxn ang="0">
                  <a:pos x="T8" y="T9"/>
                </a:cxn>
                <a:cxn ang="0">
                  <a:pos x="T10" y="T11"/>
                </a:cxn>
              </a:cxnLst>
              <a:rect l="0" t="0" r="r" b="b"/>
              <a:pathLst>
                <a:path w="21" h="3">
                  <a:moveTo>
                    <a:pt x="16" y="0"/>
                  </a:moveTo>
                  <a:cubicBezTo>
                    <a:pt x="15" y="0"/>
                    <a:pt x="13" y="0"/>
                    <a:pt x="11" y="0"/>
                  </a:cubicBezTo>
                  <a:cubicBezTo>
                    <a:pt x="4" y="1"/>
                    <a:pt x="0" y="2"/>
                    <a:pt x="2" y="3"/>
                  </a:cubicBezTo>
                  <a:cubicBezTo>
                    <a:pt x="2" y="3"/>
                    <a:pt x="3" y="3"/>
                    <a:pt x="4" y="3"/>
                  </a:cubicBezTo>
                  <a:cubicBezTo>
                    <a:pt x="7" y="3"/>
                    <a:pt x="12" y="2"/>
                    <a:pt x="16" y="1"/>
                  </a:cubicBezTo>
                  <a:cubicBezTo>
                    <a:pt x="21" y="0"/>
                    <a:pt x="20"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09" name="Freeform 100"/>
            <p:cNvSpPr/>
            <p:nvPr/>
          </p:nvSpPr>
          <p:spPr bwMode="auto">
            <a:xfrm>
              <a:off x="3475038" y="4397375"/>
              <a:ext cx="180975" cy="44450"/>
            </a:xfrm>
            <a:custGeom>
              <a:avLst/>
              <a:gdLst>
                <a:gd name="T0" fmla="*/ 41 w 67"/>
                <a:gd name="T1" fmla="*/ 0 h 16"/>
                <a:gd name="T2" fmla="*/ 31 w 67"/>
                <a:gd name="T3" fmla="*/ 1 h 16"/>
                <a:gd name="T4" fmla="*/ 27 w 67"/>
                <a:gd name="T5" fmla="*/ 2 h 16"/>
                <a:gd name="T6" fmla="*/ 26 w 67"/>
                <a:gd name="T7" fmla="*/ 2 h 16"/>
                <a:gd name="T8" fmla="*/ 26 w 67"/>
                <a:gd name="T9" fmla="*/ 2 h 16"/>
                <a:gd name="T10" fmla="*/ 11 w 67"/>
                <a:gd name="T11" fmla="*/ 8 h 16"/>
                <a:gd name="T12" fmla="*/ 2 w 67"/>
                <a:gd name="T13" fmla="*/ 15 h 16"/>
                <a:gd name="T14" fmla="*/ 4 w 67"/>
                <a:gd name="T15" fmla="*/ 16 h 16"/>
                <a:gd name="T16" fmla="*/ 5 w 67"/>
                <a:gd name="T17" fmla="*/ 16 h 16"/>
                <a:gd name="T18" fmla="*/ 19 w 67"/>
                <a:gd name="T19" fmla="*/ 14 h 16"/>
                <a:gd name="T20" fmla="*/ 22 w 67"/>
                <a:gd name="T21" fmla="*/ 11 h 16"/>
                <a:gd name="T22" fmla="*/ 22 w 67"/>
                <a:gd name="T23" fmla="*/ 11 h 16"/>
                <a:gd name="T24" fmla="*/ 30 w 67"/>
                <a:gd name="T25" fmla="*/ 11 h 16"/>
                <a:gd name="T26" fmla="*/ 41 w 67"/>
                <a:gd name="T27" fmla="*/ 12 h 16"/>
                <a:gd name="T28" fmla="*/ 58 w 67"/>
                <a:gd name="T29" fmla="*/ 8 h 16"/>
                <a:gd name="T30" fmla="*/ 48 w 67"/>
                <a:gd name="T31" fmla="*/ 0 h 16"/>
                <a:gd name="T32" fmla="*/ 41 w 67"/>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6">
                  <a:moveTo>
                    <a:pt x="41" y="0"/>
                  </a:moveTo>
                  <a:cubicBezTo>
                    <a:pt x="36" y="0"/>
                    <a:pt x="33" y="1"/>
                    <a:pt x="31" y="1"/>
                  </a:cubicBezTo>
                  <a:cubicBezTo>
                    <a:pt x="29" y="2"/>
                    <a:pt x="27" y="2"/>
                    <a:pt x="27" y="2"/>
                  </a:cubicBezTo>
                  <a:cubicBezTo>
                    <a:pt x="27" y="2"/>
                    <a:pt x="26" y="2"/>
                    <a:pt x="26" y="2"/>
                  </a:cubicBezTo>
                  <a:cubicBezTo>
                    <a:pt x="26" y="2"/>
                    <a:pt x="26" y="2"/>
                    <a:pt x="26" y="2"/>
                  </a:cubicBezTo>
                  <a:cubicBezTo>
                    <a:pt x="23" y="2"/>
                    <a:pt x="17" y="5"/>
                    <a:pt x="11" y="8"/>
                  </a:cubicBezTo>
                  <a:cubicBezTo>
                    <a:pt x="5" y="12"/>
                    <a:pt x="4" y="15"/>
                    <a:pt x="2" y="15"/>
                  </a:cubicBezTo>
                  <a:cubicBezTo>
                    <a:pt x="0" y="16"/>
                    <a:pt x="1" y="16"/>
                    <a:pt x="4" y="16"/>
                  </a:cubicBezTo>
                  <a:cubicBezTo>
                    <a:pt x="4" y="16"/>
                    <a:pt x="5" y="16"/>
                    <a:pt x="5" y="16"/>
                  </a:cubicBezTo>
                  <a:cubicBezTo>
                    <a:pt x="9" y="16"/>
                    <a:pt x="15" y="16"/>
                    <a:pt x="19" y="14"/>
                  </a:cubicBezTo>
                  <a:cubicBezTo>
                    <a:pt x="24" y="13"/>
                    <a:pt x="23" y="11"/>
                    <a:pt x="22" y="11"/>
                  </a:cubicBezTo>
                  <a:cubicBezTo>
                    <a:pt x="21" y="11"/>
                    <a:pt x="21" y="11"/>
                    <a:pt x="22" y="11"/>
                  </a:cubicBezTo>
                  <a:cubicBezTo>
                    <a:pt x="23" y="11"/>
                    <a:pt x="26" y="11"/>
                    <a:pt x="30" y="11"/>
                  </a:cubicBezTo>
                  <a:cubicBezTo>
                    <a:pt x="34" y="11"/>
                    <a:pt x="38" y="12"/>
                    <a:pt x="41" y="12"/>
                  </a:cubicBezTo>
                  <a:cubicBezTo>
                    <a:pt x="47" y="11"/>
                    <a:pt x="53" y="9"/>
                    <a:pt x="58" y="8"/>
                  </a:cubicBezTo>
                  <a:cubicBezTo>
                    <a:pt x="67" y="6"/>
                    <a:pt x="64" y="2"/>
                    <a:pt x="48" y="0"/>
                  </a:cubicBezTo>
                  <a:cubicBezTo>
                    <a:pt x="45" y="0"/>
                    <a:pt x="43" y="0"/>
                    <a:pt x="4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10" name="Freeform 101"/>
            <p:cNvSpPr/>
            <p:nvPr/>
          </p:nvSpPr>
          <p:spPr bwMode="auto">
            <a:xfrm>
              <a:off x="3616325" y="4491038"/>
              <a:ext cx="20638" cy="4762"/>
            </a:xfrm>
            <a:custGeom>
              <a:avLst/>
              <a:gdLst>
                <a:gd name="T0" fmla="*/ 4 w 8"/>
                <a:gd name="T1" fmla="*/ 0 h 2"/>
                <a:gd name="T2" fmla="*/ 2 w 8"/>
                <a:gd name="T3" fmla="*/ 2 h 2"/>
                <a:gd name="T4" fmla="*/ 4 w 8"/>
                <a:gd name="T5" fmla="*/ 2 h 2"/>
                <a:gd name="T6" fmla="*/ 7 w 8"/>
                <a:gd name="T7" fmla="*/ 1 h 2"/>
                <a:gd name="T8" fmla="*/ 4 w 8"/>
                <a:gd name="T9" fmla="*/ 0 h 2"/>
              </a:gdLst>
              <a:ahLst/>
              <a:cxnLst>
                <a:cxn ang="0">
                  <a:pos x="T0" y="T1"/>
                </a:cxn>
                <a:cxn ang="0">
                  <a:pos x="T2" y="T3"/>
                </a:cxn>
                <a:cxn ang="0">
                  <a:pos x="T4" y="T5"/>
                </a:cxn>
                <a:cxn ang="0">
                  <a:pos x="T6" y="T7"/>
                </a:cxn>
                <a:cxn ang="0">
                  <a:pos x="T8" y="T9"/>
                </a:cxn>
              </a:cxnLst>
              <a:rect l="0" t="0" r="r" b="b"/>
              <a:pathLst>
                <a:path w="8" h="2">
                  <a:moveTo>
                    <a:pt x="4" y="0"/>
                  </a:moveTo>
                  <a:cubicBezTo>
                    <a:pt x="4" y="1"/>
                    <a:pt x="0" y="1"/>
                    <a:pt x="2" y="2"/>
                  </a:cubicBezTo>
                  <a:cubicBezTo>
                    <a:pt x="3" y="2"/>
                    <a:pt x="3" y="2"/>
                    <a:pt x="4" y="2"/>
                  </a:cubicBezTo>
                  <a:cubicBezTo>
                    <a:pt x="6" y="2"/>
                    <a:pt x="8" y="1"/>
                    <a:pt x="7" y="1"/>
                  </a:cubicBezTo>
                  <a:cubicBezTo>
                    <a:pt x="5" y="1"/>
                    <a:pt x="4"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11" name="Freeform 102"/>
            <p:cNvSpPr/>
            <p:nvPr/>
          </p:nvSpPr>
          <p:spPr bwMode="auto">
            <a:xfrm>
              <a:off x="3563938" y="4529138"/>
              <a:ext cx="15875" cy="4762"/>
            </a:xfrm>
            <a:custGeom>
              <a:avLst/>
              <a:gdLst>
                <a:gd name="T0" fmla="*/ 2 w 6"/>
                <a:gd name="T1" fmla="*/ 0 h 2"/>
                <a:gd name="T2" fmla="*/ 1 w 6"/>
                <a:gd name="T3" fmla="*/ 0 h 2"/>
                <a:gd name="T4" fmla="*/ 2 w 6"/>
                <a:gd name="T5" fmla="*/ 2 h 2"/>
                <a:gd name="T6" fmla="*/ 3 w 6"/>
                <a:gd name="T7" fmla="*/ 2 h 2"/>
                <a:gd name="T8" fmla="*/ 4 w 6"/>
                <a:gd name="T9" fmla="*/ 1 h 2"/>
                <a:gd name="T10" fmla="*/ 2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2" y="0"/>
                  </a:moveTo>
                  <a:cubicBezTo>
                    <a:pt x="2" y="0"/>
                    <a:pt x="2" y="0"/>
                    <a:pt x="1" y="0"/>
                  </a:cubicBezTo>
                  <a:cubicBezTo>
                    <a:pt x="0" y="1"/>
                    <a:pt x="0" y="2"/>
                    <a:pt x="2" y="2"/>
                  </a:cubicBezTo>
                  <a:cubicBezTo>
                    <a:pt x="3" y="2"/>
                    <a:pt x="3" y="2"/>
                    <a:pt x="3" y="2"/>
                  </a:cubicBezTo>
                  <a:cubicBezTo>
                    <a:pt x="5" y="1"/>
                    <a:pt x="6" y="1"/>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12" name="Freeform 103"/>
            <p:cNvSpPr/>
            <p:nvPr/>
          </p:nvSpPr>
          <p:spPr bwMode="auto">
            <a:xfrm>
              <a:off x="3908425" y="4635500"/>
              <a:ext cx="19050" cy="4762"/>
            </a:xfrm>
            <a:custGeom>
              <a:avLst/>
              <a:gdLst>
                <a:gd name="T0" fmla="*/ 0 w 7"/>
                <a:gd name="T1" fmla="*/ 0 h 2"/>
                <a:gd name="T2" fmla="*/ 1 w 7"/>
                <a:gd name="T3" fmla="*/ 1 h 2"/>
                <a:gd name="T4" fmla="*/ 1 w 7"/>
                <a:gd name="T5" fmla="*/ 2 h 2"/>
                <a:gd name="T6" fmla="*/ 3 w 7"/>
                <a:gd name="T7" fmla="*/ 1 h 2"/>
                <a:gd name="T8" fmla="*/ 0 w 7"/>
                <a:gd name="T9" fmla="*/ 0 h 2"/>
              </a:gdLst>
              <a:ahLst/>
              <a:cxnLst>
                <a:cxn ang="0">
                  <a:pos x="T0" y="T1"/>
                </a:cxn>
                <a:cxn ang="0">
                  <a:pos x="T2" y="T3"/>
                </a:cxn>
                <a:cxn ang="0">
                  <a:pos x="T4" y="T5"/>
                </a:cxn>
                <a:cxn ang="0">
                  <a:pos x="T6" y="T7"/>
                </a:cxn>
                <a:cxn ang="0">
                  <a:pos x="T8" y="T9"/>
                </a:cxn>
              </a:cxnLst>
              <a:rect l="0" t="0" r="r" b="b"/>
              <a:pathLst>
                <a:path w="7" h="2">
                  <a:moveTo>
                    <a:pt x="0" y="0"/>
                  </a:moveTo>
                  <a:cubicBezTo>
                    <a:pt x="0" y="0"/>
                    <a:pt x="0" y="1"/>
                    <a:pt x="1" y="1"/>
                  </a:cubicBezTo>
                  <a:cubicBezTo>
                    <a:pt x="2" y="1"/>
                    <a:pt x="2" y="1"/>
                    <a:pt x="1" y="2"/>
                  </a:cubicBezTo>
                  <a:cubicBezTo>
                    <a:pt x="2" y="1"/>
                    <a:pt x="7" y="1"/>
                    <a:pt x="3" y="1"/>
                  </a:cubicBezTo>
                  <a:cubicBezTo>
                    <a:pt x="1"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13" name="Freeform 104"/>
            <p:cNvSpPr/>
            <p:nvPr/>
          </p:nvSpPr>
          <p:spPr bwMode="auto">
            <a:xfrm>
              <a:off x="3311525" y="4392613"/>
              <a:ext cx="185738" cy="57150"/>
            </a:xfrm>
            <a:custGeom>
              <a:avLst/>
              <a:gdLst>
                <a:gd name="T0" fmla="*/ 38 w 68"/>
                <a:gd name="T1" fmla="*/ 0 h 21"/>
                <a:gd name="T2" fmla="*/ 32 w 68"/>
                <a:gd name="T3" fmla="*/ 1 h 21"/>
                <a:gd name="T4" fmla="*/ 30 w 68"/>
                <a:gd name="T5" fmla="*/ 3 h 21"/>
                <a:gd name="T6" fmla="*/ 30 w 68"/>
                <a:gd name="T7" fmla="*/ 3 h 21"/>
                <a:gd name="T8" fmla="*/ 28 w 68"/>
                <a:gd name="T9" fmla="*/ 3 h 21"/>
                <a:gd name="T10" fmla="*/ 25 w 68"/>
                <a:gd name="T11" fmla="*/ 4 h 21"/>
                <a:gd name="T12" fmla="*/ 34 w 68"/>
                <a:gd name="T13" fmla="*/ 6 h 21"/>
                <a:gd name="T14" fmla="*/ 26 w 68"/>
                <a:gd name="T15" fmla="*/ 7 h 21"/>
                <a:gd name="T16" fmla="*/ 25 w 68"/>
                <a:gd name="T17" fmla="*/ 8 h 21"/>
                <a:gd name="T18" fmla="*/ 19 w 68"/>
                <a:gd name="T19" fmla="*/ 7 h 21"/>
                <a:gd name="T20" fmla="*/ 11 w 68"/>
                <a:gd name="T21" fmla="*/ 6 h 21"/>
                <a:gd name="T22" fmla="*/ 6 w 68"/>
                <a:gd name="T23" fmla="*/ 7 h 21"/>
                <a:gd name="T24" fmla="*/ 3 w 68"/>
                <a:gd name="T25" fmla="*/ 12 h 21"/>
                <a:gd name="T26" fmla="*/ 14 w 68"/>
                <a:gd name="T27" fmla="*/ 19 h 21"/>
                <a:gd name="T28" fmla="*/ 23 w 68"/>
                <a:gd name="T29" fmla="*/ 21 h 21"/>
                <a:gd name="T30" fmla="*/ 38 w 68"/>
                <a:gd name="T31" fmla="*/ 19 h 21"/>
                <a:gd name="T32" fmla="*/ 51 w 68"/>
                <a:gd name="T33" fmla="*/ 16 h 21"/>
                <a:gd name="T34" fmla="*/ 54 w 68"/>
                <a:gd name="T35" fmla="*/ 15 h 21"/>
                <a:gd name="T36" fmla="*/ 59 w 68"/>
                <a:gd name="T37" fmla="*/ 13 h 21"/>
                <a:gd name="T38" fmla="*/ 58 w 68"/>
                <a:gd name="T39" fmla="*/ 12 h 21"/>
                <a:gd name="T40" fmla="*/ 57 w 68"/>
                <a:gd name="T41" fmla="*/ 12 h 21"/>
                <a:gd name="T42" fmla="*/ 57 w 68"/>
                <a:gd name="T43" fmla="*/ 12 h 21"/>
                <a:gd name="T44" fmla="*/ 55 w 68"/>
                <a:gd name="T45" fmla="*/ 9 h 21"/>
                <a:gd name="T46" fmla="*/ 55 w 68"/>
                <a:gd name="T47" fmla="*/ 7 h 21"/>
                <a:gd name="T48" fmla="*/ 63 w 68"/>
                <a:gd name="T49" fmla="*/ 4 h 21"/>
                <a:gd name="T50" fmla="*/ 58 w 68"/>
                <a:gd name="T51" fmla="*/ 1 h 21"/>
                <a:gd name="T52" fmla="*/ 42 w 68"/>
                <a:gd name="T53" fmla="*/ 0 h 21"/>
                <a:gd name="T54" fmla="*/ 42 w 68"/>
                <a:gd name="T55" fmla="*/ 0 h 21"/>
                <a:gd name="T56" fmla="*/ 42 w 68"/>
                <a:gd name="T57" fmla="*/ 0 h 21"/>
                <a:gd name="T58" fmla="*/ 41 w 68"/>
                <a:gd name="T59" fmla="*/ 0 h 21"/>
                <a:gd name="T60" fmla="*/ 38 w 68"/>
                <a:gd name="T6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21">
                  <a:moveTo>
                    <a:pt x="38" y="0"/>
                  </a:moveTo>
                  <a:cubicBezTo>
                    <a:pt x="36" y="0"/>
                    <a:pt x="33" y="0"/>
                    <a:pt x="32" y="1"/>
                  </a:cubicBezTo>
                  <a:cubicBezTo>
                    <a:pt x="30" y="2"/>
                    <a:pt x="30" y="3"/>
                    <a:pt x="30" y="3"/>
                  </a:cubicBezTo>
                  <a:cubicBezTo>
                    <a:pt x="30" y="3"/>
                    <a:pt x="30" y="3"/>
                    <a:pt x="30" y="3"/>
                  </a:cubicBezTo>
                  <a:cubicBezTo>
                    <a:pt x="29" y="3"/>
                    <a:pt x="29" y="3"/>
                    <a:pt x="28" y="3"/>
                  </a:cubicBezTo>
                  <a:cubicBezTo>
                    <a:pt x="26" y="3"/>
                    <a:pt x="24" y="3"/>
                    <a:pt x="25" y="4"/>
                  </a:cubicBezTo>
                  <a:cubicBezTo>
                    <a:pt x="27" y="5"/>
                    <a:pt x="33" y="5"/>
                    <a:pt x="34" y="6"/>
                  </a:cubicBezTo>
                  <a:cubicBezTo>
                    <a:pt x="34" y="6"/>
                    <a:pt x="29" y="6"/>
                    <a:pt x="26" y="7"/>
                  </a:cubicBezTo>
                  <a:cubicBezTo>
                    <a:pt x="26" y="8"/>
                    <a:pt x="25" y="8"/>
                    <a:pt x="25" y="8"/>
                  </a:cubicBezTo>
                  <a:cubicBezTo>
                    <a:pt x="23" y="8"/>
                    <a:pt x="22" y="7"/>
                    <a:pt x="19" y="7"/>
                  </a:cubicBezTo>
                  <a:cubicBezTo>
                    <a:pt x="17" y="7"/>
                    <a:pt x="14" y="6"/>
                    <a:pt x="11" y="6"/>
                  </a:cubicBezTo>
                  <a:cubicBezTo>
                    <a:pt x="9" y="6"/>
                    <a:pt x="8" y="6"/>
                    <a:pt x="6" y="7"/>
                  </a:cubicBezTo>
                  <a:cubicBezTo>
                    <a:pt x="1" y="7"/>
                    <a:pt x="0" y="9"/>
                    <a:pt x="3" y="12"/>
                  </a:cubicBezTo>
                  <a:cubicBezTo>
                    <a:pt x="5" y="14"/>
                    <a:pt x="9" y="17"/>
                    <a:pt x="14" y="19"/>
                  </a:cubicBezTo>
                  <a:cubicBezTo>
                    <a:pt x="17" y="21"/>
                    <a:pt x="20" y="21"/>
                    <a:pt x="23" y="21"/>
                  </a:cubicBezTo>
                  <a:cubicBezTo>
                    <a:pt x="28" y="21"/>
                    <a:pt x="32" y="20"/>
                    <a:pt x="38" y="19"/>
                  </a:cubicBezTo>
                  <a:cubicBezTo>
                    <a:pt x="47" y="19"/>
                    <a:pt x="49" y="16"/>
                    <a:pt x="51" y="16"/>
                  </a:cubicBezTo>
                  <a:cubicBezTo>
                    <a:pt x="52" y="15"/>
                    <a:pt x="53" y="15"/>
                    <a:pt x="54" y="15"/>
                  </a:cubicBezTo>
                  <a:cubicBezTo>
                    <a:pt x="56" y="14"/>
                    <a:pt x="57" y="14"/>
                    <a:pt x="59" y="13"/>
                  </a:cubicBezTo>
                  <a:cubicBezTo>
                    <a:pt x="60" y="12"/>
                    <a:pt x="60" y="12"/>
                    <a:pt x="58" y="12"/>
                  </a:cubicBezTo>
                  <a:cubicBezTo>
                    <a:pt x="58" y="12"/>
                    <a:pt x="58" y="12"/>
                    <a:pt x="57" y="12"/>
                  </a:cubicBezTo>
                  <a:cubicBezTo>
                    <a:pt x="57" y="12"/>
                    <a:pt x="57" y="12"/>
                    <a:pt x="57" y="12"/>
                  </a:cubicBezTo>
                  <a:cubicBezTo>
                    <a:pt x="56" y="12"/>
                    <a:pt x="58" y="11"/>
                    <a:pt x="55" y="9"/>
                  </a:cubicBezTo>
                  <a:cubicBezTo>
                    <a:pt x="52" y="8"/>
                    <a:pt x="49" y="8"/>
                    <a:pt x="55" y="7"/>
                  </a:cubicBezTo>
                  <a:cubicBezTo>
                    <a:pt x="62" y="6"/>
                    <a:pt x="62" y="4"/>
                    <a:pt x="63" y="4"/>
                  </a:cubicBezTo>
                  <a:cubicBezTo>
                    <a:pt x="63" y="4"/>
                    <a:pt x="68" y="2"/>
                    <a:pt x="58" y="1"/>
                  </a:cubicBezTo>
                  <a:cubicBezTo>
                    <a:pt x="50" y="1"/>
                    <a:pt x="44" y="0"/>
                    <a:pt x="42" y="0"/>
                  </a:cubicBezTo>
                  <a:cubicBezTo>
                    <a:pt x="42" y="0"/>
                    <a:pt x="42" y="0"/>
                    <a:pt x="42" y="0"/>
                  </a:cubicBezTo>
                  <a:cubicBezTo>
                    <a:pt x="42" y="0"/>
                    <a:pt x="42" y="0"/>
                    <a:pt x="42" y="0"/>
                  </a:cubicBezTo>
                  <a:cubicBezTo>
                    <a:pt x="42"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14" name="Freeform 105"/>
            <p:cNvSpPr/>
            <p:nvPr/>
          </p:nvSpPr>
          <p:spPr bwMode="auto">
            <a:xfrm>
              <a:off x="3208338" y="4495800"/>
              <a:ext cx="14288" cy="3175"/>
            </a:xfrm>
            <a:custGeom>
              <a:avLst/>
              <a:gdLst>
                <a:gd name="T0" fmla="*/ 4 w 5"/>
                <a:gd name="T1" fmla="*/ 0 h 1"/>
                <a:gd name="T2" fmla="*/ 2 w 5"/>
                <a:gd name="T3" fmla="*/ 0 h 1"/>
                <a:gd name="T4" fmla="*/ 0 w 5"/>
                <a:gd name="T5" fmla="*/ 1 h 1"/>
                <a:gd name="T6" fmla="*/ 5 w 5"/>
                <a:gd name="T7" fmla="*/ 0 h 1"/>
                <a:gd name="T8" fmla="*/ 4 w 5"/>
                <a:gd name="T9" fmla="*/ 0 h 1"/>
              </a:gdLst>
              <a:ahLst/>
              <a:cxnLst>
                <a:cxn ang="0">
                  <a:pos x="T0" y="T1"/>
                </a:cxn>
                <a:cxn ang="0">
                  <a:pos x="T2" y="T3"/>
                </a:cxn>
                <a:cxn ang="0">
                  <a:pos x="T4" y="T5"/>
                </a:cxn>
                <a:cxn ang="0">
                  <a:pos x="T6" y="T7"/>
                </a:cxn>
                <a:cxn ang="0">
                  <a:pos x="T8" y="T9"/>
                </a:cxn>
              </a:cxnLst>
              <a:rect l="0" t="0" r="r" b="b"/>
              <a:pathLst>
                <a:path w="5" h="1">
                  <a:moveTo>
                    <a:pt x="4" y="0"/>
                  </a:moveTo>
                  <a:cubicBezTo>
                    <a:pt x="3" y="0"/>
                    <a:pt x="2" y="0"/>
                    <a:pt x="2" y="0"/>
                  </a:cubicBezTo>
                  <a:cubicBezTo>
                    <a:pt x="2" y="0"/>
                    <a:pt x="1" y="1"/>
                    <a:pt x="0" y="1"/>
                  </a:cubicBezTo>
                  <a:cubicBezTo>
                    <a:pt x="1" y="1"/>
                    <a:pt x="4" y="1"/>
                    <a:pt x="5" y="0"/>
                  </a:cubicBezTo>
                  <a:cubicBezTo>
                    <a:pt x="5"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15" name="Freeform 106"/>
            <p:cNvSpPr/>
            <p:nvPr/>
          </p:nvSpPr>
          <p:spPr bwMode="auto">
            <a:xfrm>
              <a:off x="3360738" y="4492625"/>
              <a:ext cx="15875" cy="3175"/>
            </a:xfrm>
            <a:custGeom>
              <a:avLst/>
              <a:gdLst>
                <a:gd name="T0" fmla="*/ 4 w 6"/>
                <a:gd name="T1" fmla="*/ 0 h 1"/>
                <a:gd name="T2" fmla="*/ 2 w 6"/>
                <a:gd name="T3" fmla="*/ 0 h 1"/>
                <a:gd name="T4" fmla="*/ 2 w 6"/>
                <a:gd name="T5" fmla="*/ 1 h 1"/>
                <a:gd name="T6" fmla="*/ 4 w 6"/>
                <a:gd name="T7" fmla="*/ 1 h 1"/>
                <a:gd name="T8" fmla="*/ 5 w 6"/>
                <a:gd name="T9" fmla="*/ 0 h 1"/>
                <a:gd name="T10" fmla="*/ 4 w 6"/>
                <a:gd name="T11" fmla="*/ 0 h 1"/>
              </a:gdLst>
              <a:ahLst/>
              <a:cxnLst>
                <a:cxn ang="0">
                  <a:pos x="T0" y="T1"/>
                </a:cxn>
                <a:cxn ang="0">
                  <a:pos x="T2" y="T3"/>
                </a:cxn>
                <a:cxn ang="0">
                  <a:pos x="T4" y="T5"/>
                </a:cxn>
                <a:cxn ang="0">
                  <a:pos x="T6" y="T7"/>
                </a:cxn>
                <a:cxn ang="0">
                  <a:pos x="T8" y="T9"/>
                </a:cxn>
                <a:cxn ang="0">
                  <a:pos x="T10" y="T11"/>
                </a:cxn>
              </a:cxnLst>
              <a:rect l="0" t="0" r="r" b="b"/>
              <a:pathLst>
                <a:path w="6" h="1">
                  <a:moveTo>
                    <a:pt x="4" y="0"/>
                  </a:moveTo>
                  <a:cubicBezTo>
                    <a:pt x="3" y="0"/>
                    <a:pt x="3" y="0"/>
                    <a:pt x="2" y="0"/>
                  </a:cubicBezTo>
                  <a:cubicBezTo>
                    <a:pt x="0" y="0"/>
                    <a:pt x="1" y="1"/>
                    <a:pt x="2" y="1"/>
                  </a:cubicBezTo>
                  <a:cubicBezTo>
                    <a:pt x="3" y="1"/>
                    <a:pt x="3" y="1"/>
                    <a:pt x="4" y="1"/>
                  </a:cubicBezTo>
                  <a:cubicBezTo>
                    <a:pt x="4" y="1"/>
                    <a:pt x="5" y="1"/>
                    <a:pt x="5" y="0"/>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16" name="Freeform 107"/>
            <p:cNvSpPr/>
            <p:nvPr/>
          </p:nvSpPr>
          <p:spPr bwMode="auto">
            <a:xfrm>
              <a:off x="3843338" y="4511675"/>
              <a:ext cx="14288" cy="3175"/>
            </a:xfrm>
            <a:custGeom>
              <a:avLst/>
              <a:gdLst>
                <a:gd name="T0" fmla="*/ 4 w 5"/>
                <a:gd name="T1" fmla="*/ 0 h 1"/>
                <a:gd name="T2" fmla="*/ 2 w 5"/>
                <a:gd name="T3" fmla="*/ 0 h 1"/>
                <a:gd name="T4" fmla="*/ 1 w 5"/>
                <a:gd name="T5" fmla="*/ 1 h 1"/>
                <a:gd name="T6" fmla="*/ 3 w 5"/>
                <a:gd name="T7" fmla="*/ 1 h 1"/>
                <a:gd name="T8" fmla="*/ 4 w 5"/>
                <a:gd name="T9" fmla="*/ 0 h 1"/>
              </a:gdLst>
              <a:ahLst/>
              <a:cxnLst>
                <a:cxn ang="0">
                  <a:pos x="T0" y="T1"/>
                </a:cxn>
                <a:cxn ang="0">
                  <a:pos x="T2" y="T3"/>
                </a:cxn>
                <a:cxn ang="0">
                  <a:pos x="T4" y="T5"/>
                </a:cxn>
                <a:cxn ang="0">
                  <a:pos x="T6" y="T7"/>
                </a:cxn>
                <a:cxn ang="0">
                  <a:pos x="T8" y="T9"/>
                </a:cxn>
              </a:cxnLst>
              <a:rect l="0" t="0" r="r" b="b"/>
              <a:pathLst>
                <a:path w="5" h="1">
                  <a:moveTo>
                    <a:pt x="4" y="0"/>
                  </a:moveTo>
                  <a:cubicBezTo>
                    <a:pt x="4" y="0"/>
                    <a:pt x="3" y="0"/>
                    <a:pt x="2" y="0"/>
                  </a:cubicBezTo>
                  <a:cubicBezTo>
                    <a:pt x="0" y="1"/>
                    <a:pt x="0" y="1"/>
                    <a:pt x="1" y="1"/>
                  </a:cubicBezTo>
                  <a:cubicBezTo>
                    <a:pt x="2" y="1"/>
                    <a:pt x="2" y="1"/>
                    <a:pt x="3"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17" name="Freeform 108"/>
            <p:cNvSpPr/>
            <p:nvPr/>
          </p:nvSpPr>
          <p:spPr bwMode="auto">
            <a:xfrm>
              <a:off x="3211513" y="4483100"/>
              <a:ext cx="11113" cy="1587"/>
            </a:xfrm>
            <a:custGeom>
              <a:avLst/>
              <a:gdLst>
                <a:gd name="T0" fmla="*/ 3 w 4"/>
                <a:gd name="T1" fmla="*/ 0 h 1"/>
                <a:gd name="T2" fmla="*/ 2 w 4"/>
                <a:gd name="T3" fmla="*/ 1 h 1"/>
                <a:gd name="T4" fmla="*/ 0 w 4"/>
                <a:gd name="T5" fmla="*/ 1 h 1"/>
                <a:gd name="T6" fmla="*/ 4 w 4"/>
                <a:gd name="T7" fmla="*/ 1 h 1"/>
                <a:gd name="T8" fmla="*/ 3 w 4"/>
                <a:gd name="T9" fmla="*/ 0 h 1"/>
              </a:gdLst>
              <a:ahLst/>
              <a:cxnLst>
                <a:cxn ang="0">
                  <a:pos x="T0" y="T1"/>
                </a:cxn>
                <a:cxn ang="0">
                  <a:pos x="T2" y="T3"/>
                </a:cxn>
                <a:cxn ang="0">
                  <a:pos x="T4" y="T5"/>
                </a:cxn>
                <a:cxn ang="0">
                  <a:pos x="T6" y="T7"/>
                </a:cxn>
                <a:cxn ang="0">
                  <a:pos x="T8" y="T9"/>
                </a:cxn>
              </a:cxnLst>
              <a:rect l="0" t="0" r="r" b="b"/>
              <a:pathLst>
                <a:path w="4" h="1">
                  <a:moveTo>
                    <a:pt x="3" y="0"/>
                  </a:moveTo>
                  <a:cubicBezTo>
                    <a:pt x="2" y="0"/>
                    <a:pt x="2" y="0"/>
                    <a:pt x="2" y="1"/>
                  </a:cubicBezTo>
                  <a:cubicBezTo>
                    <a:pt x="2" y="1"/>
                    <a:pt x="1" y="1"/>
                    <a:pt x="0" y="1"/>
                  </a:cubicBezTo>
                  <a:cubicBezTo>
                    <a:pt x="1" y="1"/>
                    <a:pt x="3" y="1"/>
                    <a:pt x="4" y="1"/>
                  </a:cubicBezTo>
                  <a:cubicBezTo>
                    <a:pt x="4" y="1"/>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18" name="Freeform 109"/>
            <p:cNvSpPr/>
            <p:nvPr/>
          </p:nvSpPr>
          <p:spPr bwMode="auto">
            <a:xfrm>
              <a:off x="3870325" y="4521200"/>
              <a:ext cx="15875" cy="4762"/>
            </a:xfrm>
            <a:custGeom>
              <a:avLst/>
              <a:gdLst>
                <a:gd name="T0" fmla="*/ 2 w 6"/>
                <a:gd name="T1" fmla="*/ 0 h 2"/>
                <a:gd name="T2" fmla="*/ 0 w 6"/>
                <a:gd name="T3" fmla="*/ 0 h 2"/>
                <a:gd name="T4" fmla="*/ 2 w 6"/>
                <a:gd name="T5" fmla="*/ 2 h 2"/>
                <a:gd name="T6" fmla="*/ 5 w 6"/>
                <a:gd name="T7" fmla="*/ 1 h 2"/>
                <a:gd name="T8" fmla="*/ 2 w 6"/>
                <a:gd name="T9" fmla="*/ 0 h 2"/>
              </a:gdLst>
              <a:ahLst/>
              <a:cxnLst>
                <a:cxn ang="0">
                  <a:pos x="T0" y="T1"/>
                </a:cxn>
                <a:cxn ang="0">
                  <a:pos x="T2" y="T3"/>
                </a:cxn>
                <a:cxn ang="0">
                  <a:pos x="T4" y="T5"/>
                </a:cxn>
                <a:cxn ang="0">
                  <a:pos x="T6" y="T7"/>
                </a:cxn>
                <a:cxn ang="0">
                  <a:pos x="T8" y="T9"/>
                </a:cxn>
              </a:cxnLst>
              <a:rect l="0" t="0" r="r" b="b"/>
              <a:pathLst>
                <a:path w="6" h="2">
                  <a:moveTo>
                    <a:pt x="2" y="0"/>
                  </a:moveTo>
                  <a:cubicBezTo>
                    <a:pt x="1" y="0"/>
                    <a:pt x="0" y="0"/>
                    <a:pt x="0" y="0"/>
                  </a:cubicBezTo>
                  <a:cubicBezTo>
                    <a:pt x="0" y="0"/>
                    <a:pt x="2" y="1"/>
                    <a:pt x="2" y="2"/>
                  </a:cubicBezTo>
                  <a:cubicBezTo>
                    <a:pt x="2" y="1"/>
                    <a:pt x="4" y="1"/>
                    <a:pt x="5" y="1"/>
                  </a:cubicBezTo>
                  <a:cubicBezTo>
                    <a:pt x="6"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19" name="Freeform 110"/>
            <p:cNvSpPr/>
            <p:nvPr/>
          </p:nvSpPr>
          <p:spPr bwMode="auto">
            <a:xfrm>
              <a:off x="3813175" y="4540250"/>
              <a:ext cx="98425" cy="19050"/>
            </a:xfrm>
            <a:custGeom>
              <a:avLst/>
              <a:gdLst>
                <a:gd name="T0" fmla="*/ 22 w 36"/>
                <a:gd name="T1" fmla="*/ 0 h 7"/>
                <a:gd name="T2" fmla="*/ 18 w 36"/>
                <a:gd name="T3" fmla="*/ 0 h 7"/>
                <a:gd name="T4" fmla="*/ 10 w 36"/>
                <a:gd name="T5" fmla="*/ 7 h 7"/>
                <a:gd name="T6" fmla="*/ 18 w 36"/>
                <a:gd name="T7" fmla="*/ 6 h 7"/>
                <a:gd name="T8" fmla="*/ 22 w 36"/>
                <a:gd name="T9" fmla="*/ 0 h 7"/>
              </a:gdLst>
              <a:ahLst/>
              <a:cxnLst>
                <a:cxn ang="0">
                  <a:pos x="T0" y="T1"/>
                </a:cxn>
                <a:cxn ang="0">
                  <a:pos x="T2" y="T3"/>
                </a:cxn>
                <a:cxn ang="0">
                  <a:pos x="T4" y="T5"/>
                </a:cxn>
                <a:cxn ang="0">
                  <a:pos x="T6" y="T7"/>
                </a:cxn>
                <a:cxn ang="0">
                  <a:pos x="T8" y="T9"/>
                </a:cxn>
              </a:cxnLst>
              <a:rect l="0" t="0" r="r" b="b"/>
              <a:pathLst>
                <a:path w="36" h="7">
                  <a:moveTo>
                    <a:pt x="22" y="0"/>
                  </a:moveTo>
                  <a:cubicBezTo>
                    <a:pt x="21" y="0"/>
                    <a:pt x="19" y="0"/>
                    <a:pt x="18" y="0"/>
                  </a:cubicBezTo>
                  <a:cubicBezTo>
                    <a:pt x="9" y="1"/>
                    <a:pt x="0" y="7"/>
                    <a:pt x="10" y="7"/>
                  </a:cubicBezTo>
                  <a:cubicBezTo>
                    <a:pt x="12" y="7"/>
                    <a:pt x="15" y="6"/>
                    <a:pt x="18" y="6"/>
                  </a:cubicBezTo>
                  <a:cubicBezTo>
                    <a:pt x="31" y="4"/>
                    <a:pt x="36" y="0"/>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20" name="Freeform 111"/>
            <p:cNvSpPr/>
            <p:nvPr/>
          </p:nvSpPr>
          <p:spPr bwMode="auto">
            <a:xfrm>
              <a:off x="3792538" y="4506913"/>
              <a:ext cx="20638" cy="3175"/>
            </a:xfrm>
            <a:custGeom>
              <a:avLst/>
              <a:gdLst>
                <a:gd name="T0" fmla="*/ 3 w 8"/>
                <a:gd name="T1" fmla="*/ 0 h 1"/>
                <a:gd name="T2" fmla="*/ 2 w 8"/>
                <a:gd name="T3" fmla="*/ 0 h 1"/>
                <a:gd name="T4" fmla="*/ 1 w 8"/>
                <a:gd name="T5" fmla="*/ 1 h 1"/>
                <a:gd name="T6" fmla="*/ 4 w 8"/>
                <a:gd name="T7" fmla="*/ 1 h 1"/>
                <a:gd name="T8" fmla="*/ 6 w 8"/>
                <a:gd name="T9" fmla="*/ 1 h 1"/>
                <a:gd name="T10" fmla="*/ 5 w 8"/>
                <a:gd name="T11" fmla="*/ 0 h 1"/>
                <a:gd name="T12" fmla="*/ 3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3" y="0"/>
                  </a:moveTo>
                  <a:cubicBezTo>
                    <a:pt x="2" y="0"/>
                    <a:pt x="2" y="0"/>
                    <a:pt x="2" y="0"/>
                  </a:cubicBezTo>
                  <a:cubicBezTo>
                    <a:pt x="0" y="0"/>
                    <a:pt x="0" y="1"/>
                    <a:pt x="1" y="1"/>
                  </a:cubicBezTo>
                  <a:cubicBezTo>
                    <a:pt x="1" y="1"/>
                    <a:pt x="3" y="1"/>
                    <a:pt x="4" y="1"/>
                  </a:cubicBezTo>
                  <a:cubicBezTo>
                    <a:pt x="5" y="1"/>
                    <a:pt x="6" y="1"/>
                    <a:pt x="6" y="1"/>
                  </a:cubicBezTo>
                  <a:cubicBezTo>
                    <a:pt x="8" y="1"/>
                    <a:pt x="5" y="1"/>
                    <a:pt x="5" y="0"/>
                  </a:cubicBezTo>
                  <a:cubicBezTo>
                    <a:pt x="6" y="0"/>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21" name="Freeform 112"/>
            <p:cNvSpPr/>
            <p:nvPr/>
          </p:nvSpPr>
          <p:spPr bwMode="auto">
            <a:xfrm>
              <a:off x="3908425" y="4545013"/>
              <a:ext cx="26988" cy="4762"/>
            </a:xfrm>
            <a:custGeom>
              <a:avLst/>
              <a:gdLst>
                <a:gd name="T0" fmla="*/ 2 w 10"/>
                <a:gd name="T1" fmla="*/ 0 h 2"/>
                <a:gd name="T2" fmla="*/ 3 w 10"/>
                <a:gd name="T3" fmla="*/ 2 h 2"/>
                <a:gd name="T4" fmla="*/ 5 w 10"/>
                <a:gd name="T5" fmla="*/ 2 h 2"/>
                <a:gd name="T6" fmla="*/ 8 w 10"/>
                <a:gd name="T7" fmla="*/ 1 h 2"/>
                <a:gd name="T8" fmla="*/ 2 w 10"/>
                <a:gd name="T9" fmla="*/ 0 h 2"/>
              </a:gdLst>
              <a:ahLst/>
              <a:cxnLst>
                <a:cxn ang="0">
                  <a:pos x="T0" y="T1"/>
                </a:cxn>
                <a:cxn ang="0">
                  <a:pos x="T2" y="T3"/>
                </a:cxn>
                <a:cxn ang="0">
                  <a:pos x="T4" y="T5"/>
                </a:cxn>
                <a:cxn ang="0">
                  <a:pos x="T6" y="T7"/>
                </a:cxn>
                <a:cxn ang="0">
                  <a:pos x="T8" y="T9"/>
                </a:cxn>
              </a:cxnLst>
              <a:rect l="0" t="0" r="r" b="b"/>
              <a:pathLst>
                <a:path w="10" h="2">
                  <a:moveTo>
                    <a:pt x="2" y="0"/>
                  </a:moveTo>
                  <a:cubicBezTo>
                    <a:pt x="3" y="1"/>
                    <a:pt x="0" y="1"/>
                    <a:pt x="3" y="2"/>
                  </a:cubicBezTo>
                  <a:cubicBezTo>
                    <a:pt x="4" y="2"/>
                    <a:pt x="5" y="2"/>
                    <a:pt x="5" y="2"/>
                  </a:cubicBezTo>
                  <a:cubicBezTo>
                    <a:pt x="8" y="2"/>
                    <a:pt x="10" y="1"/>
                    <a:pt x="8" y="1"/>
                  </a:cubicBezTo>
                  <a:cubicBezTo>
                    <a:pt x="6" y="0"/>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22" name="Freeform 113"/>
            <p:cNvSpPr/>
            <p:nvPr/>
          </p:nvSpPr>
          <p:spPr bwMode="auto">
            <a:xfrm>
              <a:off x="3805238" y="4518025"/>
              <a:ext cx="41275" cy="4762"/>
            </a:xfrm>
            <a:custGeom>
              <a:avLst/>
              <a:gdLst>
                <a:gd name="T0" fmla="*/ 13 w 15"/>
                <a:gd name="T1" fmla="*/ 0 h 2"/>
                <a:gd name="T2" fmla="*/ 11 w 15"/>
                <a:gd name="T3" fmla="*/ 0 h 2"/>
                <a:gd name="T4" fmla="*/ 11 w 15"/>
                <a:gd name="T5" fmla="*/ 0 h 2"/>
                <a:gd name="T6" fmla="*/ 3 w 15"/>
                <a:gd name="T7" fmla="*/ 1 h 2"/>
                <a:gd name="T8" fmla="*/ 4 w 15"/>
                <a:gd name="T9" fmla="*/ 2 h 2"/>
                <a:gd name="T10" fmla="*/ 7 w 15"/>
                <a:gd name="T11" fmla="*/ 2 h 2"/>
                <a:gd name="T12" fmla="*/ 13 w 1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5" h="2">
                  <a:moveTo>
                    <a:pt x="13" y="0"/>
                  </a:moveTo>
                  <a:cubicBezTo>
                    <a:pt x="12" y="0"/>
                    <a:pt x="11" y="0"/>
                    <a:pt x="11" y="0"/>
                  </a:cubicBezTo>
                  <a:cubicBezTo>
                    <a:pt x="11" y="0"/>
                    <a:pt x="11" y="0"/>
                    <a:pt x="11" y="0"/>
                  </a:cubicBezTo>
                  <a:cubicBezTo>
                    <a:pt x="8" y="1"/>
                    <a:pt x="5" y="1"/>
                    <a:pt x="3" y="1"/>
                  </a:cubicBezTo>
                  <a:cubicBezTo>
                    <a:pt x="0" y="2"/>
                    <a:pt x="1" y="2"/>
                    <a:pt x="4" y="2"/>
                  </a:cubicBezTo>
                  <a:cubicBezTo>
                    <a:pt x="5" y="2"/>
                    <a:pt x="6" y="2"/>
                    <a:pt x="7" y="2"/>
                  </a:cubicBezTo>
                  <a:cubicBezTo>
                    <a:pt x="12" y="1"/>
                    <a:pt x="15"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23" name="Freeform 114"/>
            <p:cNvSpPr/>
            <p:nvPr/>
          </p:nvSpPr>
          <p:spPr bwMode="auto">
            <a:xfrm>
              <a:off x="3905250" y="4530725"/>
              <a:ext cx="7938" cy="9525"/>
            </a:xfrm>
            <a:custGeom>
              <a:avLst/>
              <a:gdLst>
                <a:gd name="T0" fmla="*/ 2 w 3"/>
                <a:gd name="T1" fmla="*/ 0 h 3"/>
                <a:gd name="T2" fmla="*/ 0 w 3"/>
                <a:gd name="T3" fmla="*/ 2 h 3"/>
                <a:gd name="T4" fmla="*/ 2 w 3"/>
                <a:gd name="T5" fmla="*/ 3 h 3"/>
                <a:gd name="T6" fmla="*/ 2 w 3"/>
                <a:gd name="T7" fmla="*/ 3 h 3"/>
                <a:gd name="T8" fmla="*/ 3 w 3"/>
                <a:gd name="T9" fmla="*/ 2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cubicBezTo>
                    <a:pt x="2" y="1"/>
                    <a:pt x="1" y="1"/>
                    <a:pt x="0" y="2"/>
                  </a:cubicBezTo>
                  <a:cubicBezTo>
                    <a:pt x="0" y="2"/>
                    <a:pt x="1" y="3"/>
                    <a:pt x="2" y="3"/>
                  </a:cubicBezTo>
                  <a:cubicBezTo>
                    <a:pt x="2" y="3"/>
                    <a:pt x="2" y="3"/>
                    <a:pt x="2" y="3"/>
                  </a:cubicBezTo>
                  <a:cubicBezTo>
                    <a:pt x="3" y="3"/>
                    <a:pt x="3" y="2"/>
                    <a:pt x="3" y="2"/>
                  </a:cubicBezTo>
                  <a:cubicBezTo>
                    <a:pt x="2" y="1"/>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24" name="Freeform 115"/>
            <p:cNvSpPr/>
            <p:nvPr/>
          </p:nvSpPr>
          <p:spPr bwMode="auto">
            <a:xfrm>
              <a:off x="3440113" y="4340225"/>
              <a:ext cx="34925" cy="3175"/>
            </a:xfrm>
            <a:custGeom>
              <a:avLst/>
              <a:gdLst>
                <a:gd name="T0" fmla="*/ 10 w 13"/>
                <a:gd name="T1" fmla="*/ 0 h 1"/>
                <a:gd name="T2" fmla="*/ 8 w 13"/>
                <a:gd name="T3" fmla="*/ 0 h 1"/>
                <a:gd name="T4" fmla="*/ 0 w 13"/>
                <a:gd name="T5" fmla="*/ 1 h 1"/>
                <a:gd name="T6" fmla="*/ 9 w 13"/>
                <a:gd name="T7" fmla="*/ 1 h 1"/>
                <a:gd name="T8" fmla="*/ 10 w 13"/>
                <a:gd name="T9" fmla="*/ 0 h 1"/>
              </a:gdLst>
              <a:ahLst/>
              <a:cxnLst>
                <a:cxn ang="0">
                  <a:pos x="T0" y="T1"/>
                </a:cxn>
                <a:cxn ang="0">
                  <a:pos x="T2" y="T3"/>
                </a:cxn>
                <a:cxn ang="0">
                  <a:pos x="T4" y="T5"/>
                </a:cxn>
                <a:cxn ang="0">
                  <a:pos x="T6" y="T7"/>
                </a:cxn>
                <a:cxn ang="0">
                  <a:pos x="T8" y="T9"/>
                </a:cxn>
              </a:cxnLst>
              <a:rect l="0" t="0" r="r" b="b"/>
              <a:pathLst>
                <a:path w="13" h="1">
                  <a:moveTo>
                    <a:pt x="10" y="0"/>
                  </a:moveTo>
                  <a:cubicBezTo>
                    <a:pt x="10" y="0"/>
                    <a:pt x="9" y="0"/>
                    <a:pt x="8" y="0"/>
                  </a:cubicBezTo>
                  <a:cubicBezTo>
                    <a:pt x="6" y="1"/>
                    <a:pt x="3" y="1"/>
                    <a:pt x="0" y="1"/>
                  </a:cubicBezTo>
                  <a:cubicBezTo>
                    <a:pt x="3" y="1"/>
                    <a:pt x="6" y="1"/>
                    <a:pt x="9" y="1"/>
                  </a:cubicBezTo>
                  <a:cubicBezTo>
                    <a:pt x="13" y="1"/>
                    <a:pt x="13"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25" name="Freeform 116"/>
            <p:cNvSpPr/>
            <p:nvPr/>
          </p:nvSpPr>
          <p:spPr bwMode="auto">
            <a:xfrm>
              <a:off x="3379788" y="4351338"/>
              <a:ext cx="26988" cy="6350"/>
            </a:xfrm>
            <a:custGeom>
              <a:avLst/>
              <a:gdLst>
                <a:gd name="T0" fmla="*/ 5 w 10"/>
                <a:gd name="T1" fmla="*/ 0 h 2"/>
                <a:gd name="T2" fmla="*/ 3 w 10"/>
                <a:gd name="T3" fmla="*/ 0 h 2"/>
                <a:gd name="T4" fmla="*/ 0 w 10"/>
                <a:gd name="T5" fmla="*/ 2 h 2"/>
                <a:gd name="T6" fmla="*/ 8 w 10"/>
                <a:gd name="T7" fmla="*/ 1 h 2"/>
                <a:gd name="T8" fmla="*/ 5 w 10"/>
                <a:gd name="T9" fmla="*/ 0 h 2"/>
              </a:gdLst>
              <a:ahLst/>
              <a:cxnLst>
                <a:cxn ang="0">
                  <a:pos x="T0" y="T1"/>
                </a:cxn>
                <a:cxn ang="0">
                  <a:pos x="T2" y="T3"/>
                </a:cxn>
                <a:cxn ang="0">
                  <a:pos x="T4" y="T5"/>
                </a:cxn>
                <a:cxn ang="0">
                  <a:pos x="T6" y="T7"/>
                </a:cxn>
                <a:cxn ang="0">
                  <a:pos x="T8" y="T9"/>
                </a:cxn>
              </a:cxnLst>
              <a:rect l="0" t="0" r="r" b="b"/>
              <a:pathLst>
                <a:path w="10" h="2">
                  <a:moveTo>
                    <a:pt x="5" y="0"/>
                  </a:moveTo>
                  <a:cubicBezTo>
                    <a:pt x="4" y="0"/>
                    <a:pt x="4" y="0"/>
                    <a:pt x="3" y="0"/>
                  </a:cubicBezTo>
                  <a:cubicBezTo>
                    <a:pt x="1" y="0"/>
                    <a:pt x="1" y="1"/>
                    <a:pt x="0" y="2"/>
                  </a:cubicBezTo>
                  <a:cubicBezTo>
                    <a:pt x="4" y="1"/>
                    <a:pt x="7" y="2"/>
                    <a:pt x="8" y="1"/>
                  </a:cubicBezTo>
                  <a:cubicBezTo>
                    <a:pt x="10" y="0"/>
                    <a:pt x="8"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26" name="Freeform 117"/>
            <p:cNvSpPr/>
            <p:nvPr/>
          </p:nvSpPr>
          <p:spPr bwMode="auto">
            <a:xfrm>
              <a:off x="3441700" y="4338638"/>
              <a:ext cx="30163" cy="0"/>
            </a:xfrm>
            <a:custGeom>
              <a:avLst/>
              <a:gdLst>
                <a:gd name="T0" fmla="*/ 9 w 11"/>
                <a:gd name="T1" fmla="*/ 8 w 11"/>
                <a:gd name="T2" fmla="*/ 0 w 11"/>
                <a:gd name="T3" fmla="*/ 8 w 11"/>
                <a:gd name="T4" fmla="*/ 9 w 11"/>
                <a:gd name="T5" fmla="*/ 11 w 11"/>
                <a:gd name="T6" fmla="*/ 9 w 11"/>
              </a:gdLst>
              <a:ahLst/>
              <a:cxnLst>
                <a:cxn ang="0">
                  <a:pos x="T0" y="0"/>
                </a:cxn>
                <a:cxn ang="0">
                  <a:pos x="T1" y="0"/>
                </a:cxn>
                <a:cxn ang="0">
                  <a:pos x="T2" y="0"/>
                </a:cxn>
                <a:cxn ang="0">
                  <a:pos x="T3" y="0"/>
                </a:cxn>
                <a:cxn ang="0">
                  <a:pos x="T4" y="0"/>
                </a:cxn>
                <a:cxn ang="0">
                  <a:pos x="T5" y="0"/>
                </a:cxn>
                <a:cxn ang="0">
                  <a:pos x="T6" y="0"/>
                </a:cxn>
              </a:cxnLst>
              <a:rect l="0" t="0" r="r" b="b"/>
              <a:pathLst>
                <a:path w="11">
                  <a:moveTo>
                    <a:pt x="9" y="0"/>
                  </a:moveTo>
                  <a:cubicBezTo>
                    <a:pt x="9" y="0"/>
                    <a:pt x="8" y="0"/>
                    <a:pt x="8" y="0"/>
                  </a:cubicBezTo>
                  <a:cubicBezTo>
                    <a:pt x="5" y="0"/>
                    <a:pt x="2" y="0"/>
                    <a:pt x="0" y="0"/>
                  </a:cubicBezTo>
                  <a:cubicBezTo>
                    <a:pt x="4" y="0"/>
                    <a:pt x="6" y="0"/>
                    <a:pt x="8" y="0"/>
                  </a:cubicBezTo>
                  <a:cubicBezTo>
                    <a:pt x="9" y="0"/>
                    <a:pt x="9" y="0"/>
                    <a:pt x="9" y="0"/>
                  </a:cubicBezTo>
                  <a:cubicBezTo>
                    <a:pt x="11" y="0"/>
                    <a:pt x="11" y="0"/>
                    <a:pt x="11" y="0"/>
                  </a:cubicBezTo>
                  <a:cubicBezTo>
                    <a:pt x="11" y="0"/>
                    <a:pt x="11"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27" name="Freeform 118"/>
            <p:cNvSpPr/>
            <p:nvPr/>
          </p:nvSpPr>
          <p:spPr bwMode="auto">
            <a:xfrm>
              <a:off x="3506788" y="4378325"/>
              <a:ext cx="22225" cy="3175"/>
            </a:xfrm>
            <a:custGeom>
              <a:avLst/>
              <a:gdLst>
                <a:gd name="T0" fmla="*/ 6 w 8"/>
                <a:gd name="T1" fmla="*/ 0 h 1"/>
                <a:gd name="T2" fmla="*/ 2 w 8"/>
                <a:gd name="T3" fmla="*/ 1 h 1"/>
                <a:gd name="T4" fmla="*/ 1 w 8"/>
                <a:gd name="T5" fmla="*/ 1 h 1"/>
                <a:gd name="T6" fmla="*/ 1 w 8"/>
                <a:gd name="T7" fmla="*/ 1 h 1"/>
                <a:gd name="T8" fmla="*/ 4 w 8"/>
                <a:gd name="T9" fmla="*/ 1 h 1"/>
                <a:gd name="T10" fmla="*/ 5 w 8"/>
                <a:gd name="T11" fmla="*/ 1 h 1"/>
                <a:gd name="T12" fmla="*/ 6 w 8"/>
                <a:gd name="T13" fmla="*/ 0 h 1"/>
                <a:gd name="T14" fmla="*/ 6 w 8"/>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
                  <a:moveTo>
                    <a:pt x="6" y="0"/>
                  </a:moveTo>
                  <a:cubicBezTo>
                    <a:pt x="5" y="0"/>
                    <a:pt x="3" y="1"/>
                    <a:pt x="2" y="1"/>
                  </a:cubicBezTo>
                  <a:cubicBezTo>
                    <a:pt x="1" y="1"/>
                    <a:pt x="0" y="1"/>
                    <a:pt x="1" y="1"/>
                  </a:cubicBezTo>
                  <a:cubicBezTo>
                    <a:pt x="1" y="1"/>
                    <a:pt x="1" y="1"/>
                    <a:pt x="1" y="1"/>
                  </a:cubicBezTo>
                  <a:cubicBezTo>
                    <a:pt x="2" y="1"/>
                    <a:pt x="4" y="1"/>
                    <a:pt x="4" y="1"/>
                  </a:cubicBezTo>
                  <a:cubicBezTo>
                    <a:pt x="5" y="1"/>
                    <a:pt x="5" y="1"/>
                    <a:pt x="5" y="1"/>
                  </a:cubicBezTo>
                  <a:cubicBezTo>
                    <a:pt x="5" y="1"/>
                    <a:pt x="8"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28" name="Freeform 119"/>
            <p:cNvSpPr/>
            <p:nvPr/>
          </p:nvSpPr>
          <p:spPr bwMode="auto">
            <a:xfrm>
              <a:off x="3448050" y="4389438"/>
              <a:ext cx="49213" cy="6350"/>
            </a:xfrm>
            <a:custGeom>
              <a:avLst/>
              <a:gdLst>
                <a:gd name="T0" fmla="*/ 9 w 18"/>
                <a:gd name="T1" fmla="*/ 0 h 2"/>
                <a:gd name="T2" fmla="*/ 5 w 18"/>
                <a:gd name="T3" fmla="*/ 0 h 2"/>
                <a:gd name="T4" fmla="*/ 2 w 18"/>
                <a:gd name="T5" fmla="*/ 1 h 2"/>
                <a:gd name="T6" fmla="*/ 10 w 18"/>
                <a:gd name="T7" fmla="*/ 2 h 2"/>
                <a:gd name="T8" fmla="*/ 10 w 18"/>
                <a:gd name="T9" fmla="*/ 2 h 2"/>
                <a:gd name="T10" fmla="*/ 14 w 18"/>
                <a:gd name="T11" fmla="*/ 0 h 2"/>
                <a:gd name="T12" fmla="*/ 9 w 1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8" h="2">
                  <a:moveTo>
                    <a:pt x="9" y="0"/>
                  </a:moveTo>
                  <a:cubicBezTo>
                    <a:pt x="7" y="0"/>
                    <a:pt x="6" y="0"/>
                    <a:pt x="5" y="0"/>
                  </a:cubicBezTo>
                  <a:cubicBezTo>
                    <a:pt x="4" y="1"/>
                    <a:pt x="3" y="1"/>
                    <a:pt x="2" y="1"/>
                  </a:cubicBezTo>
                  <a:cubicBezTo>
                    <a:pt x="0" y="1"/>
                    <a:pt x="3" y="2"/>
                    <a:pt x="10" y="2"/>
                  </a:cubicBezTo>
                  <a:cubicBezTo>
                    <a:pt x="10" y="2"/>
                    <a:pt x="10" y="2"/>
                    <a:pt x="10" y="2"/>
                  </a:cubicBezTo>
                  <a:cubicBezTo>
                    <a:pt x="16" y="2"/>
                    <a:pt x="18" y="1"/>
                    <a:pt x="14" y="0"/>
                  </a:cubicBezTo>
                  <a:cubicBezTo>
                    <a:pt x="12" y="0"/>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29" name="Freeform 120"/>
            <p:cNvSpPr/>
            <p:nvPr/>
          </p:nvSpPr>
          <p:spPr bwMode="auto">
            <a:xfrm>
              <a:off x="3257550" y="4483100"/>
              <a:ext cx="106363" cy="26987"/>
            </a:xfrm>
            <a:custGeom>
              <a:avLst/>
              <a:gdLst>
                <a:gd name="T0" fmla="*/ 25 w 39"/>
                <a:gd name="T1" fmla="*/ 0 h 10"/>
                <a:gd name="T2" fmla="*/ 22 w 39"/>
                <a:gd name="T3" fmla="*/ 1 h 10"/>
                <a:gd name="T4" fmla="*/ 18 w 39"/>
                <a:gd name="T5" fmla="*/ 2 h 10"/>
                <a:gd name="T6" fmla="*/ 17 w 39"/>
                <a:gd name="T7" fmla="*/ 2 h 10"/>
                <a:gd name="T8" fmla="*/ 17 w 39"/>
                <a:gd name="T9" fmla="*/ 2 h 10"/>
                <a:gd name="T10" fmla="*/ 6 w 39"/>
                <a:gd name="T11" fmla="*/ 4 h 10"/>
                <a:gd name="T12" fmla="*/ 1 w 39"/>
                <a:gd name="T13" fmla="*/ 6 h 10"/>
                <a:gd name="T14" fmla="*/ 1 w 39"/>
                <a:gd name="T15" fmla="*/ 6 h 10"/>
                <a:gd name="T16" fmla="*/ 2 w 39"/>
                <a:gd name="T17" fmla="*/ 6 h 10"/>
                <a:gd name="T18" fmla="*/ 7 w 39"/>
                <a:gd name="T19" fmla="*/ 7 h 10"/>
                <a:gd name="T20" fmla="*/ 10 w 39"/>
                <a:gd name="T21" fmla="*/ 9 h 10"/>
                <a:gd name="T22" fmla="*/ 24 w 39"/>
                <a:gd name="T23" fmla="*/ 10 h 10"/>
                <a:gd name="T24" fmla="*/ 25 w 39"/>
                <a:gd name="T25" fmla="*/ 10 h 10"/>
                <a:gd name="T26" fmla="*/ 37 w 39"/>
                <a:gd name="T27" fmla="*/ 7 h 10"/>
                <a:gd name="T28" fmla="*/ 37 w 39"/>
                <a:gd name="T29" fmla="*/ 7 h 10"/>
                <a:gd name="T30" fmla="*/ 35 w 39"/>
                <a:gd name="T31" fmla="*/ 7 h 10"/>
                <a:gd name="T32" fmla="*/ 35 w 39"/>
                <a:gd name="T33" fmla="*/ 7 h 10"/>
                <a:gd name="T34" fmla="*/ 34 w 39"/>
                <a:gd name="T35" fmla="*/ 4 h 10"/>
                <a:gd name="T36" fmla="*/ 26 w 39"/>
                <a:gd name="T37" fmla="*/ 1 h 10"/>
                <a:gd name="T38" fmla="*/ 25 w 39"/>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10">
                  <a:moveTo>
                    <a:pt x="25" y="0"/>
                  </a:moveTo>
                  <a:cubicBezTo>
                    <a:pt x="24" y="0"/>
                    <a:pt x="23" y="0"/>
                    <a:pt x="22" y="1"/>
                  </a:cubicBezTo>
                  <a:cubicBezTo>
                    <a:pt x="20" y="2"/>
                    <a:pt x="19" y="2"/>
                    <a:pt x="18" y="2"/>
                  </a:cubicBezTo>
                  <a:cubicBezTo>
                    <a:pt x="18" y="2"/>
                    <a:pt x="17" y="2"/>
                    <a:pt x="17" y="2"/>
                  </a:cubicBezTo>
                  <a:cubicBezTo>
                    <a:pt x="17" y="2"/>
                    <a:pt x="17" y="2"/>
                    <a:pt x="17" y="2"/>
                  </a:cubicBezTo>
                  <a:cubicBezTo>
                    <a:pt x="15" y="2"/>
                    <a:pt x="12" y="3"/>
                    <a:pt x="6" y="4"/>
                  </a:cubicBezTo>
                  <a:cubicBezTo>
                    <a:pt x="0" y="5"/>
                    <a:pt x="0" y="6"/>
                    <a:pt x="1" y="6"/>
                  </a:cubicBezTo>
                  <a:cubicBezTo>
                    <a:pt x="1" y="6"/>
                    <a:pt x="1" y="6"/>
                    <a:pt x="1" y="6"/>
                  </a:cubicBezTo>
                  <a:cubicBezTo>
                    <a:pt x="1" y="6"/>
                    <a:pt x="1" y="6"/>
                    <a:pt x="2" y="6"/>
                  </a:cubicBezTo>
                  <a:cubicBezTo>
                    <a:pt x="3" y="6"/>
                    <a:pt x="4" y="6"/>
                    <a:pt x="7" y="7"/>
                  </a:cubicBezTo>
                  <a:cubicBezTo>
                    <a:pt x="8" y="7"/>
                    <a:pt x="9" y="8"/>
                    <a:pt x="10" y="9"/>
                  </a:cubicBezTo>
                  <a:cubicBezTo>
                    <a:pt x="13" y="10"/>
                    <a:pt x="18" y="10"/>
                    <a:pt x="24" y="10"/>
                  </a:cubicBezTo>
                  <a:cubicBezTo>
                    <a:pt x="24" y="10"/>
                    <a:pt x="24" y="10"/>
                    <a:pt x="25" y="10"/>
                  </a:cubicBezTo>
                  <a:cubicBezTo>
                    <a:pt x="34" y="10"/>
                    <a:pt x="35" y="8"/>
                    <a:pt x="37" y="7"/>
                  </a:cubicBezTo>
                  <a:cubicBezTo>
                    <a:pt x="39" y="7"/>
                    <a:pt x="38" y="7"/>
                    <a:pt x="37" y="7"/>
                  </a:cubicBezTo>
                  <a:cubicBezTo>
                    <a:pt x="36" y="7"/>
                    <a:pt x="36" y="7"/>
                    <a:pt x="35" y="7"/>
                  </a:cubicBezTo>
                  <a:cubicBezTo>
                    <a:pt x="35" y="7"/>
                    <a:pt x="35" y="7"/>
                    <a:pt x="35" y="7"/>
                  </a:cubicBezTo>
                  <a:cubicBezTo>
                    <a:pt x="34" y="7"/>
                    <a:pt x="35" y="6"/>
                    <a:pt x="34" y="4"/>
                  </a:cubicBezTo>
                  <a:cubicBezTo>
                    <a:pt x="33" y="3"/>
                    <a:pt x="26" y="2"/>
                    <a:pt x="26" y="1"/>
                  </a:cubicBezTo>
                  <a:cubicBezTo>
                    <a:pt x="27" y="1"/>
                    <a:pt x="26" y="0"/>
                    <a:pt x="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30" name="Freeform 121"/>
            <p:cNvSpPr/>
            <p:nvPr/>
          </p:nvSpPr>
          <p:spPr bwMode="auto">
            <a:xfrm>
              <a:off x="3471863" y="4414838"/>
              <a:ext cx="11113" cy="1587"/>
            </a:xfrm>
            <a:custGeom>
              <a:avLst/>
              <a:gdLst>
                <a:gd name="T0" fmla="*/ 4 w 4"/>
                <a:gd name="T1" fmla="*/ 0 h 1"/>
                <a:gd name="T2" fmla="*/ 0 w 4"/>
                <a:gd name="T3" fmla="*/ 1 h 1"/>
                <a:gd name="T4" fmla="*/ 1 w 4"/>
                <a:gd name="T5" fmla="*/ 1 h 1"/>
                <a:gd name="T6" fmla="*/ 2 w 4"/>
                <a:gd name="T7" fmla="*/ 1 h 1"/>
                <a:gd name="T8" fmla="*/ 4 w 4"/>
                <a:gd name="T9" fmla="*/ 1 h 1"/>
                <a:gd name="T10" fmla="*/ 4 w 4"/>
                <a:gd name="T11" fmla="*/ 1 h 1"/>
                <a:gd name="T12" fmla="*/ 4 w 4"/>
                <a:gd name="T13" fmla="*/ 0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cubicBezTo>
                    <a:pt x="3" y="0"/>
                    <a:pt x="0" y="0"/>
                    <a:pt x="0" y="1"/>
                  </a:cubicBezTo>
                  <a:cubicBezTo>
                    <a:pt x="0" y="1"/>
                    <a:pt x="0" y="1"/>
                    <a:pt x="1" y="1"/>
                  </a:cubicBezTo>
                  <a:cubicBezTo>
                    <a:pt x="1" y="1"/>
                    <a:pt x="1" y="1"/>
                    <a:pt x="2" y="1"/>
                  </a:cubicBezTo>
                  <a:cubicBezTo>
                    <a:pt x="3" y="1"/>
                    <a:pt x="3" y="1"/>
                    <a:pt x="4" y="1"/>
                  </a:cubicBezTo>
                  <a:cubicBezTo>
                    <a:pt x="4" y="1"/>
                    <a:pt x="4" y="1"/>
                    <a:pt x="4" y="1"/>
                  </a:cubicBezTo>
                  <a:cubicBezTo>
                    <a:pt x="3" y="1"/>
                    <a:pt x="4"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31" name="Freeform 122"/>
            <p:cNvSpPr/>
            <p:nvPr/>
          </p:nvSpPr>
          <p:spPr bwMode="auto">
            <a:xfrm>
              <a:off x="3152775" y="4495800"/>
              <a:ext cx="7938" cy="6350"/>
            </a:xfrm>
            <a:custGeom>
              <a:avLst/>
              <a:gdLst>
                <a:gd name="T0" fmla="*/ 3 w 3"/>
                <a:gd name="T1" fmla="*/ 0 h 2"/>
                <a:gd name="T2" fmla="*/ 1 w 3"/>
                <a:gd name="T3" fmla="*/ 1 h 2"/>
                <a:gd name="T4" fmla="*/ 2 w 3"/>
                <a:gd name="T5" fmla="*/ 2 h 2"/>
                <a:gd name="T6" fmla="*/ 2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0"/>
                    <a:pt x="2" y="1"/>
                    <a:pt x="1" y="1"/>
                  </a:cubicBezTo>
                  <a:cubicBezTo>
                    <a:pt x="0" y="1"/>
                    <a:pt x="1" y="2"/>
                    <a:pt x="2" y="2"/>
                  </a:cubicBezTo>
                  <a:cubicBezTo>
                    <a:pt x="2" y="2"/>
                    <a:pt x="2" y="2"/>
                    <a:pt x="2" y="1"/>
                  </a:cubicBezTo>
                  <a:cubicBezTo>
                    <a:pt x="3" y="1"/>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32" name="Freeform 123"/>
            <p:cNvSpPr/>
            <p:nvPr/>
          </p:nvSpPr>
          <p:spPr bwMode="auto">
            <a:xfrm>
              <a:off x="2946400" y="4510088"/>
              <a:ext cx="7938" cy="0"/>
            </a:xfrm>
            <a:custGeom>
              <a:avLst/>
              <a:gdLst>
                <a:gd name="T0" fmla="*/ 2 w 3"/>
                <a:gd name="T1" fmla="*/ 2 w 3"/>
                <a:gd name="T2" fmla="*/ 0 w 3"/>
                <a:gd name="T3" fmla="*/ 1 w 3"/>
                <a:gd name="T4" fmla="*/ 3 w 3"/>
                <a:gd name="T5" fmla="*/ 2 w 3"/>
              </a:gdLst>
              <a:ahLst/>
              <a:cxnLst>
                <a:cxn ang="0">
                  <a:pos x="T0" y="0"/>
                </a:cxn>
                <a:cxn ang="0">
                  <a:pos x="T1" y="0"/>
                </a:cxn>
                <a:cxn ang="0">
                  <a:pos x="T2" y="0"/>
                </a:cxn>
                <a:cxn ang="0">
                  <a:pos x="T3" y="0"/>
                </a:cxn>
                <a:cxn ang="0">
                  <a:pos x="T4" y="0"/>
                </a:cxn>
                <a:cxn ang="0">
                  <a:pos x="T5" y="0"/>
                </a:cxn>
              </a:cxnLst>
              <a:rect l="0" t="0" r="r" b="b"/>
              <a:pathLst>
                <a:path w="3">
                  <a:moveTo>
                    <a:pt x="2" y="0"/>
                  </a:moveTo>
                  <a:cubicBezTo>
                    <a:pt x="2" y="0"/>
                    <a:pt x="2" y="0"/>
                    <a:pt x="2" y="0"/>
                  </a:cubicBezTo>
                  <a:cubicBezTo>
                    <a:pt x="2" y="0"/>
                    <a:pt x="0" y="0"/>
                    <a:pt x="0" y="0"/>
                  </a:cubicBezTo>
                  <a:cubicBezTo>
                    <a:pt x="0" y="0"/>
                    <a:pt x="0" y="0"/>
                    <a:pt x="1" y="0"/>
                  </a:cubicBezTo>
                  <a:cubicBezTo>
                    <a:pt x="2"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33" name="Freeform 124"/>
            <p:cNvSpPr/>
            <p:nvPr/>
          </p:nvSpPr>
          <p:spPr bwMode="auto">
            <a:xfrm>
              <a:off x="3273425" y="4460875"/>
              <a:ext cx="9525" cy="3175"/>
            </a:xfrm>
            <a:custGeom>
              <a:avLst/>
              <a:gdLst>
                <a:gd name="T0" fmla="*/ 2 w 3"/>
                <a:gd name="T1" fmla="*/ 0 h 1"/>
                <a:gd name="T2" fmla="*/ 0 w 3"/>
                <a:gd name="T3" fmla="*/ 1 h 1"/>
                <a:gd name="T4" fmla="*/ 2 w 3"/>
                <a:gd name="T5" fmla="*/ 1 h 1"/>
                <a:gd name="T6" fmla="*/ 3 w 3"/>
                <a:gd name="T7" fmla="*/ 1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2" y="0"/>
                    <a:pt x="1" y="0"/>
                    <a:pt x="0" y="1"/>
                  </a:cubicBezTo>
                  <a:cubicBezTo>
                    <a:pt x="0" y="1"/>
                    <a:pt x="1" y="1"/>
                    <a:pt x="2" y="1"/>
                  </a:cubicBezTo>
                  <a:cubicBezTo>
                    <a:pt x="2" y="1"/>
                    <a:pt x="3"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34" name="Freeform 125"/>
            <p:cNvSpPr/>
            <p:nvPr/>
          </p:nvSpPr>
          <p:spPr bwMode="auto">
            <a:xfrm>
              <a:off x="2789238" y="4378325"/>
              <a:ext cx="455613" cy="114300"/>
            </a:xfrm>
            <a:custGeom>
              <a:avLst/>
              <a:gdLst>
                <a:gd name="T0" fmla="*/ 81 w 168"/>
                <a:gd name="T1" fmla="*/ 0 h 42"/>
                <a:gd name="T2" fmla="*/ 18 w 168"/>
                <a:gd name="T3" fmla="*/ 9 h 42"/>
                <a:gd name="T4" fmla="*/ 33 w 168"/>
                <a:gd name="T5" fmla="*/ 13 h 42"/>
                <a:gd name="T6" fmla="*/ 44 w 168"/>
                <a:gd name="T7" fmla="*/ 14 h 42"/>
                <a:gd name="T8" fmla="*/ 40 w 168"/>
                <a:gd name="T9" fmla="*/ 14 h 42"/>
                <a:gd name="T10" fmla="*/ 39 w 168"/>
                <a:gd name="T11" fmla="*/ 14 h 42"/>
                <a:gd name="T12" fmla="*/ 17 w 168"/>
                <a:gd name="T13" fmla="*/ 15 h 42"/>
                <a:gd name="T14" fmla="*/ 49 w 168"/>
                <a:gd name="T15" fmla="*/ 22 h 42"/>
                <a:gd name="T16" fmla="*/ 36 w 168"/>
                <a:gd name="T17" fmla="*/ 24 h 42"/>
                <a:gd name="T18" fmla="*/ 1 w 168"/>
                <a:gd name="T19" fmla="*/ 27 h 42"/>
                <a:gd name="T20" fmla="*/ 22 w 168"/>
                <a:gd name="T21" fmla="*/ 35 h 42"/>
                <a:gd name="T22" fmla="*/ 52 w 168"/>
                <a:gd name="T23" fmla="*/ 40 h 42"/>
                <a:gd name="T24" fmla="*/ 101 w 168"/>
                <a:gd name="T25" fmla="*/ 35 h 42"/>
                <a:gd name="T26" fmla="*/ 101 w 168"/>
                <a:gd name="T27" fmla="*/ 36 h 42"/>
                <a:gd name="T28" fmla="*/ 109 w 168"/>
                <a:gd name="T29" fmla="*/ 40 h 42"/>
                <a:gd name="T30" fmla="*/ 112 w 168"/>
                <a:gd name="T31" fmla="*/ 40 h 42"/>
                <a:gd name="T32" fmla="*/ 119 w 168"/>
                <a:gd name="T33" fmla="*/ 41 h 42"/>
                <a:gd name="T34" fmla="*/ 136 w 168"/>
                <a:gd name="T35" fmla="*/ 42 h 42"/>
                <a:gd name="T36" fmla="*/ 140 w 168"/>
                <a:gd name="T37" fmla="*/ 38 h 42"/>
                <a:gd name="T38" fmla="*/ 134 w 168"/>
                <a:gd name="T39" fmla="*/ 38 h 42"/>
                <a:gd name="T40" fmla="*/ 138 w 168"/>
                <a:gd name="T41" fmla="*/ 36 h 42"/>
                <a:gd name="T42" fmla="*/ 143 w 168"/>
                <a:gd name="T43" fmla="*/ 37 h 42"/>
                <a:gd name="T44" fmla="*/ 152 w 168"/>
                <a:gd name="T45" fmla="*/ 35 h 42"/>
                <a:gd name="T46" fmla="*/ 154 w 168"/>
                <a:gd name="T47" fmla="*/ 36 h 42"/>
                <a:gd name="T48" fmla="*/ 157 w 168"/>
                <a:gd name="T49" fmla="*/ 36 h 42"/>
                <a:gd name="T50" fmla="*/ 160 w 168"/>
                <a:gd name="T51" fmla="*/ 36 h 42"/>
                <a:gd name="T52" fmla="*/ 161 w 168"/>
                <a:gd name="T53" fmla="*/ 37 h 42"/>
                <a:gd name="T54" fmla="*/ 168 w 168"/>
                <a:gd name="T55" fmla="*/ 33 h 42"/>
                <a:gd name="T56" fmla="*/ 156 w 168"/>
                <a:gd name="T57" fmla="*/ 28 h 42"/>
                <a:gd name="T58" fmla="*/ 156 w 168"/>
                <a:gd name="T59" fmla="*/ 28 h 42"/>
                <a:gd name="T60" fmla="*/ 158 w 168"/>
                <a:gd name="T61" fmla="*/ 16 h 42"/>
                <a:gd name="T62" fmla="*/ 154 w 168"/>
                <a:gd name="T63" fmla="*/ 5 h 42"/>
                <a:gd name="T64" fmla="*/ 138 w 168"/>
                <a:gd name="T65" fmla="*/ 11 h 42"/>
                <a:gd name="T66" fmla="*/ 127 w 168"/>
                <a:gd name="T67" fmla="*/ 19 h 42"/>
                <a:gd name="T68" fmla="*/ 126 w 168"/>
                <a:gd name="T69" fmla="*/ 12 h 42"/>
                <a:gd name="T70" fmla="*/ 121 w 168"/>
                <a:gd name="T71" fmla="*/ 8 h 42"/>
                <a:gd name="T72" fmla="*/ 120 w 168"/>
                <a:gd name="T73" fmla="*/ 9 h 42"/>
                <a:gd name="T74" fmla="*/ 119 w 168"/>
                <a:gd name="T75" fmla="*/ 10 h 42"/>
                <a:gd name="T76" fmla="*/ 114 w 168"/>
                <a:gd name="T77" fmla="*/ 11 h 42"/>
                <a:gd name="T78" fmla="*/ 102 w 168"/>
                <a:gd name="T79" fmla="*/ 10 h 42"/>
                <a:gd name="T80" fmla="*/ 98 w 168"/>
                <a:gd name="T81" fmla="*/ 4 h 42"/>
                <a:gd name="T82" fmla="*/ 86 w 168"/>
                <a:gd name="T83" fmla="*/ 5 h 42"/>
                <a:gd name="T84" fmla="*/ 87 w 168"/>
                <a:gd name="T85"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8" h="42">
                  <a:moveTo>
                    <a:pt x="85" y="0"/>
                  </a:moveTo>
                  <a:cubicBezTo>
                    <a:pt x="84" y="0"/>
                    <a:pt x="83" y="0"/>
                    <a:pt x="81" y="0"/>
                  </a:cubicBezTo>
                  <a:cubicBezTo>
                    <a:pt x="76" y="1"/>
                    <a:pt x="65" y="1"/>
                    <a:pt x="54" y="2"/>
                  </a:cubicBezTo>
                  <a:cubicBezTo>
                    <a:pt x="40" y="4"/>
                    <a:pt x="25" y="7"/>
                    <a:pt x="18" y="9"/>
                  </a:cubicBezTo>
                  <a:cubicBezTo>
                    <a:pt x="12" y="11"/>
                    <a:pt x="24" y="12"/>
                    <a:pt x="21" y="12"/>
                  </a:cubicBezTo>
                  <a:cubicBezTo>
                    <a:pt x="19" y="12"/>
                    <a:pt x="24" y="13"/>
                    <a:pt x="33" y="13"/>
                  </a:cubicBezTo>
                  <a:cubicBezTo>
                    <a:pt x="42" y="14"/>
                    <a:pt x="47" y="14"/>
                    <a:pt x="44" y="14"/>
                  </a:cubicBezTo>
                  <a:cubicBezTo>
                    <a:pt x="44" y="14"/>
                    <a:pt x="44" y="14"/>
                    <a:pt x="44" y="14"/>
                  </a:cubicBezTo>
                  <a:cubicBezTo>
                    <a:pt x="42" y="14"/>
                    <a:pt x="41" y="14"/>
                    <a:pt x="40" y="14"/>
                  </a:cubicBezTo>
                  <a:cubicBezTo>
                    <a:pt x="40" y="14"/>
                    <a:pt x="40" y="14"/>
                    <a:pt x="40" y="14"/>
                  </a:cubicBezTo>
                  <a:cubicBezTo>
                    <a:pt x="41" y="14"/>
                    <a:pt x="40" y="14"/>
                    <a:pt x="40" y="14"/>
                  </a:cubicBezTo>
                  <a:cubicBezTo>
                    <a:pt x="39" y="14"/>
                    <a:pt x="39" y="14"/>
                    <a:pt x="39" y="14"/>
                  </a:cubicBezTo>
                  <a:cubicBezTo>
                    <a:pt x="39" y="14"/>
                    <a:pt x="38" y="14"/>
                    <a:pt x="38" y="14"/>
                  </a:cubicBezTo>
                  <a:cubicBezTo>
                    <a:pt x="34" y="14"/>
                    <a:pt x="25" y="14"/>
                    <a:pt x="17" y="15"/>
                  </a:cubicBezTo>
                  <a:cubicBezTo>
                    <a:pt x="9" y="16"/>
                    <a:pt x="9" y="18"/>
                    <a:pt x="23" y="20"/>
                  </a:cubicBezTo>
                  <a:cubicBezTo>
                    <a:pt x="32" y="21"/>
                    <a:pt x="41" y="21"/>
                    <a:pt x="49" y="22"/>
                  </a:cubicBezTo>
                  <a:cubicBezTo>
                    <a:pt x="60" y="23"/>
                    <a:pt x="56" y="25"/>
                    <a:pt x="45" y="25"/>
                  </a:cubicBezTo>
                  <a:cubicBezTo>
                    <a:pt x="42" y="25"/>
                    <a:pt x="39" y="25"/>
                    <a:pt x="36" y="24"/>
                  </a:cubicBezTo>
                  <a:cubicBezTo>
                    <a:pt x="28" y="24"/>
                    <a:pt x="21" y="23"/>
                    <a:pt x="15" y="23"/>
                  </a:cubicBezTo>
                  <a:cubicBezTo>
                    <a:pt x="6" y="23"/>
                    <a:pt x="0" y="24"/>
                    <a:pt x="1" y="27"/>
                  </a:cubicBezTo>
                  <a:cubicBezTo>
                    <a:pt x="4" y="31"/>
                    <a:pt x="17" y="30"/>
                    <a:pt x="20" y="32"/>
                  </a:cubicBezTo>
                  <a:cubicBezTo>
                    <a:pt x="23" y="33"/>
                    <a:pt x="23" y="34"/>
                    <a:pt x="22" y="35"/>
                  </a:cubicBezTo>
                  <a:cubicBezTo>
                    <a:pt x="20" y="37"/>
                    <a:pt x="34" y="40"/>
                    <a:pt x="51" y="40"/>
                  </a:cubicBezTo>
                  <a:cubicBezTo>
                    <a:pt x="52" y="40"/>
                    <a:pt x="52" y="40"/>
                    <a:pt x="52" y="40"/>
                  </a:cubicBezTo>
                  <a:cubicBezTo>
                    <a:pt x="59" y="40"/>
                    <a:pt x="66" y="39"/>
                    <a:pt x="72" y="39"/>
                  </a:cubicBezTo>
                  <a:cubicBezTo>
                    <a:pt x="90" y="38"/>
                    <a:pt x="100" y="35"/>
                    <a:pt x="101" y="35"/>
                  </a:cubicBezTo>
                  <a:cubicBezTo>
                    <a:pt x="101" y="35"/>
                    <a:pt x="101" y="35"/>
                    <a:pt x="101" y="35"/>
                  </a:cubicBezTo>
                  <a:cubicBezTo>
                    <a:pt x="101" y="35"/>
                    <a:pt x="101" y="36"/>
                    <a:pt x="101" y="36"/>
                  </a:cubicBezTo>
                  <a:cubicBezTo>
                    <a:pt x="100" y="37"/>
                    <a:pt x="102" y="38"/>
                    <a:pt x="106" y="38"/>
                  </a:cubicBezTo>
                  <a:cubicBezTo>
                    <a:pt x="109" y="39"/>
                    <a:pt x="111" y="39"/>
                    <a:pt x="109" y="40"/>
                  </a:cubicBezTo>
                  <a:cubicBezTo>
                    <a:pt x="108" y="40"/>
                    <a:pt x="109" y="40"/>
                    <a:pt x="111" y="40"/>
                  </a:cubicBezTo>
                  <a:cubicBezTo>
                    <a:pt x="111" y="40"/>
                    <a:pt x="112" y="40"/>
                    <a:pt x="112" y="40"/>
                  </a:cubicBezTo>
                  <a:cubicBezTo>
                    <a:pt x="112" y="40"/>
                    <a:pt x="112" y="40"/>
                    <a:pt x="112" y="40"/>
                  </a:cubicBezTo>
                  <a:cubicBezTo>
                    <a:pt x="113" y="40"/>
                    <a:pt x="116" y="41"/>
                    <a:pt x="119" y="41"/>
                  </a:cubicBezTo>
                  <a:cubicBezTo>
                    <a:pt x="123" y="42"/>
                    <a:pt x="127" y="42"/>
                    <a:pt x="133" y="42"/>
                  </a:cubicBezTo>
                  <a:cubicBezTo>
                    <a:pt x="134" y="42"/>
                    <a:pt x="135" y="42"/>
                    <a:pt x="136" y="42"/>
                  </a:cubicBezTo>
                  <a:cubicBezTo>
                    <a:pt x="148" y="42"/>
                    <a:pt x="144" y="38"/>
                    <a:pt x="140" y="38"/>
                  </a:cubicBezTo>
                  <a:cubicBezTo>
                    <a:pt x="140" y="38"/>
                    <a:pt x="140" y="38"/>
                    <a:pt x="140" y="38"/>
                  </a:cubicBezTo>
                  <a:cubicBezTo>
                    <a:pt x="137" y="38"/>
                    <a:pt x="136" y="39"/>
                    <a:pt x="135" y="39"/>
                  </a:cubicBezTo>
                  <a:cubicBezTo>
                    <a:pt x="134" y="39"/>
                    <a:pt x="134" y="38"/>
                    <a:pt x="134" y="38"/>
                  </a:cubicBezTo>
                  <a:cubicBezTo>
                    <a:pt x="136" y="38"/>
                    <a:pt x="136" y="37"/>
                    <a:pt x="137" y="36"/>
                  </a:cubicBezTo>
                  <a:cubicBezTo>
                    <a:pt x="137" y="36"/>
                    <a:pt x="137" y="36"/>
                    <a:pt x="138" y="36"/>
                  </a:cubicBezTo>
                  <a:cubicBezTo>
                    <a:pt x="139" y="36"/>
                    <a:pt x="140" y="36"/>
                    <a:pt x="142" y="37"/>
                  </a:cubicBezTo>
                  <a:cubicBezTo>
                    <a:pt x="142" y="37"/>
                    <a:pt x="142" y="37"/>
                    <a:pt x="143" y="37"/>
                  </a:cubicBezTo>
                  <a:cubicBezTo>
                    <a:pt x="144" y="37"/>
                    <a:pt x="146" y="36"/>
                    <a:pt x="148" y="35"/>
                  </a:cubicBezTo>
                  <a:cubicBezTo>
                    <a:pt x="150" y="35"/>
                    <a:pt x="151" y="35"/>
                    <a:pt x="152" y="35"/>
                  </a:cubicBezTo>
                  <a:cubicBezTo>
                    <a:pt x="152" y="35"/>
                    <a:pt x="153" y="35"/>
                    <a:pt x="153" y="35"/>
                  </a:cubicBezTo>
                  <a:cubicBezTo>
                    <a:pt x="154" y="35"/>
                    <a:pt x="154" y="35"/>
                    <a:pt x="154" y="36"/>
                  </a:cubicBezTo>
                  <a:cubicBezTo>
                    <a:pt x="154" y="36"/>
                    <a:pt x="154" y="36"/>
                    <a:pt x="155" y="36"/>
                  </a:cubicBezTo>
                  <a:cubicBezTo>
                    <a:pt x="156" y="36"/>
                    <a:pt x="156" y="36"/>
                    <a:pt x="157" y="36"/>
                  </a:cubicBezTo>
                  <a:cubicBezTo>
                    <a:pt x="158" y="36"/>
                    <a:pt x="159" y="36"/>
                    <a:pt x="160" y="36"/>
                  </a:cubicBezTo>
                  <a:cubicBezTo>
                    <a:pt x="160" y="36"/>
                    <a:pt x="160" y="36"/>
                    <a:pt x="160" y="36"/>
                  </a:cubicBezTo>
                  <a:cubicBezTo>
                    <a:pt x="159" y="37"/>
                    <a:pt x="160" y="37"/>
                    <a:pt x="161" y="37"/>
                  </a:cubicBezTo>
                  <a:cubicBezTo>
                    <a:pt x="161" y="37"/>
                    <a:pt x="161" y="37"/>
                    <a:pt x="161" y="37"/>
                  </a:cubicBezTo>
                  <a:cubicBezTo>
                    <a:pt x="162" y="37"/>
                    <a:pt x="166" y="37"/>
                    <a:pt x="167" y="36"/>
                  </a:cubicBezTo>
                  <a:cubicBezTo>
                    <a:pt x="167" y="35"/>
                    <a:pt x="168" y="34"/>
                    <a:pt x="168" y="33"/>
                  </a:cubicBezTo>
                  <a:cubicBezTo>
                    <a:pt x="164" y="33"/>
                    <a:pt x="162" y="32"/>
                    <a:pt x="160" y="31"/>
                  </a:cubicBezTo>
                  <a:cubicBezTo>
                    <a:pt x="158" y="30"/>
                    <a:pt x="157" y="28"/>
                    <a:pt x="156" y="28"/>
                  </a:cubicBezTo>
                  <a:cubicBezTo>
                    <a:pt x="156" y="28"/>
                    <a:pt x="156" y="28"/>
                    <a:pt x="156" y="28"/>
                  </a:cubicBezTo>
                  <a:cubicBezTo>
                    <a:pt x="156" y="28"/>
                    <a:pt x="156" y="28"/>
                    <a:pt x="156" y="28"/>
                  </a:cubicBezTo>
                  <a:cubicBezTo>
                    <a:pt x="154" y="28"/>
                    <a:pt x="148" y="26"/>
                    <a:pt x="149" y="23"/>
                  </a:cubicBezTo>
                  <a:cubicBezTo>
                    <a:pt x="150" y="20"/>
                    <a:pt x="153" y="18"/>
                    <a:pt x="158" y="16"/>
                  </a:cubicBezTo>
                  <a:cubicBezTo>
                    <a:pt x="162" y="15"/>
                    <a:pt x="164" y="13"/>
                    <a:pt x="165" y="10"/>
                  </a:cubicBezTo>
                  <a:cubicBezTo>
                    <a:pt x="166" y="7"/>
                    <a:pt x="155" y="6"/>
                    <a:pt x="154" y="5"/>
                  </a:cubicBezTo>
                  <a:cubicBezTo>
                    <a:pt x="153" y="5"/>
                    <a:pt x="153" y="5"/>
                    <a:pt x="153" y="5"/>
                  </a:cubicBezTo>
                  <a:cubicBezTo>
                    <a:pt x="150" y="5"/>
                    <a:pt x="142" y="7"/>
                    <a:pt x="138" y="11"/>
                  </a:cubicBezTo>
                  <a:cubicBezTo>
                    <a:pt x="132" y="14"/>
                    <a:pt x="129" y="18"/>
                    <a:pt x="130" y="18"/>
                  </a:cubicBezTo>
                  <a:cubicBezTo>
                    <a:pt x="131" y="18"/>
                    <a:pt x="129" y="19"/>
                    <a:pt x="127" y="19"/>
                  </a:cubicBezTo>
                  <a:cubicBezTo>
                    <a:pt x="127" y="19"/>
                    <a:pt x="127" y="19"/>
                    <a:pt x="126" y="19"/>
                  </a:cubicBezTo>
                  <a:cubicBezTo>
                    <a:pt x="124" y="19"/>
                    <a:pt x="122" y="16"/>
                    <a:pt x="126" y="12"/>
                  </a:cubicBezTo>
                  <a:cubicBezTo>
                    <a:pt x="130" y="9"/>
                    <a:pt x="123" y="7"/>
                    <a:pt x="121" y="7"/>
                  </a:cubicBezTo>
                  <a:cubicBezTo>
                    <a:pt x="121" y="7"/>
                    <a:pt x="121" y="7"/>
                    <a:pt x="121" y="8"/>
                  </a:cubicBezTo>
                  <a:cubicBezTo>
                    <a:pt x="122" y="8"/>
                    <a:pt x="121" y="9"/>
                    <a:pt x="121" y="9"/>
                  </a:cubicBezTo>
                  <a:cubicBezTo>
                    <a:pt x="120" y="9"/>
                    <a:pt x="120" y="9"/>
                    <a:pt x="120" y="9"/>
                  </a:cubicBezTo>
                  <a:cubicBezTo>
                    <a:pt x="120" y="9"/>
                    <a:pt x="120" y="8"/>
                    <a:pt x="120" y="8"/>
                  </a:cubicBezTo>
                  <a:cubicBezTo>
                    <a:pt x="119" y="8"/>
                    <a:pt x="119" y="9"/>
                    <a:pt x="119" y="10"/>
                  </a:cubicBezTo>
                  <a:cubicBezTo>
                    <a:pt x="119" y="10"/>
                    <a:pt x="117" y="10"/>
                    <a:pt x="115" y="11"/>
                  </a:cubicBezTo>
                  <a:cubicBezTo>
                    <a:pt x="114" y="11"/>
                    <a:pt x="114" y="11"/>
                    <a:pt x="114" y="11"/>
                  </a:cubicBezTo>
                  <a:cubicBezTo>
                    <a:pt x="112" y="11"/>
                    <a:pt x="110" y="10"/>
                    <a:pt x="111" y="10"/>
                  </a:cubicBezTo>
                  <a:cubicBezTo>
                    <a:pt x="111" y="10"/>
                    <a:pt x="107" y="10"/>
                    <a:pt x="102" y="10"/>
                  </a:cubicBezTo>
                  <a:cubicBezTo>
                    <a:pt x="97" y="10"/>
                    <a:pt x="104" y="10"/>
                    <a:pt x="107" y="7"/>
                  </a:cubicBezTo>
                  <a:cubicBezTo>
                    <a:pt x="109" y="6"/>
                    <a:pt x="106" y="5"/>
                    <a:pt x="98" y="4"/>
                  </a:cubicBezTo>
                  <a:cubicBezTo>
                    <a:pt x="97" y="4"/>
                    <a:pt x="97" y="4"/>
                    <a:pt x="96" y="4"/>
                  </a:cubicBezTo>
                  <a:cubicBezTo>
                    <a:pt x="93" y="4"/>
                    <a:pt x="90" y="5"/>
                    <a:pt x="86" y="5"/>
                  </a:cubicBezTo>
                  <a:cubicBezTo>
                    <a:pt x="85" y="5"/>
                    <a:pt x="84" y="6"/>
                    <a:pt x="83" y="6"/>
                  </a:cubicBezTo>
                  <a:cubicBezTo>
                    <a:pt x="81" y="6"/>
                    <a:pt x="82" y="4"/>
                    <a:pt x="87" y="3"/>
                  </a:cubicBezTo>
                  <a:cubicBezTo>
                    <a:pt x="90" y="1"/>
                    <a:pt x="91" y="0"/>
                    <a:pt x="8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35" name="Freeform 126"/>
            <p:cNvSpPr/>
            <p:nvPr/>
          </p:nvSpPr>
          <p:spPr bwMode="auto">
            <a:xfrm>
              <a:off x="3233738" y="4381500"/>
              <a:ext cx="95250" cy="25400"/>
            </a:xfrm>
            <a:custGeom>
              <a:avLst/>
              <a:gdLst>
                <a:gd name="T0" fmla="*/ 10 w 35"/>
                <a:gd name="T1" fmla="*/ 0 h 9"/>
                <a:gd name="T2" fmla="*/ 7 w 35"/>
                <a:gd name="T3" fmla="*/ 9 h 9"/>
                <a:gd name="T4" fmla="*/ 22 w 35"/>
                <a:gd name="T5" fmla="*/ 2 h 9"/>
                <a:gd name="T6" fmla="*/ 10 w 35"/>
                <a:gd name="T7" fmla="*/ 0 h 9"/>
              </a:gdLst>
              <a:ahLst/>
              <a:cxnLst>
                <a:cxn ang="0">
                  <a:pos x="T0" y="T1"/>
                </a:cxn>
                <a:cxn ang="0">
                  <a:pos x="T2" y="T3"/>
                </a:cxn>
                <a:cxn ang="0">
                  <a:pos x="T4" y="T5"/>
                </a:cxn>
                <a:cxn ang="0">
                  <a:pos x="T6" y="T7"/>
                </a:cxn>
              </a:cxnLst>
              <a:rect l="0" t="0" r="r" b="b"/>
              <a:pathLst>
                <a:path w="35" h="9">
                  <a:moveTo>
                    <a:pt x="10" y="0"/>
                  </a:moveTo>
                  <a:cubicBezTo>
                    <a:pt x="0" y="0"/>
                    <a:pt x="5" y="7"/>
                    <a:pt x="7" y="9"/>
                  </a:cubicBezTo>
                  <a:cubicBezTo>
                    <a:pt x="15" y="7"/>
                    <a:pt x="35" y="4"/>
                    <a:pt x="22" y="2"/>
                  </a:cubicBezTo>
                  <a:cubicBezTo>
                    <a:pt x="17" y="1"/>
                    <a:pt x="13"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36" name="Freeform 127"/>
            <p:cNvSpPr/>
            <p:nvPr/>
          </p:nvSpPr>
          <p:spPr bwMode="auto">
            <a:xfrm>
              <a:off x="3571875" y="4365625"/>
              <a:ext cx="68263" cy="15875"/>
            </a:xfrm>
            <a:custGeom>
              <a:avLst/>
              <a:gdLst>
                <a:gd name="T0" fmla="*/ 11 w 25"/>
                <a:gd name="T1" fmla="*/ 0 h 6"/>
                <a:gd name="T2" fmla="*/ 10 w 25"/>
                <a:gd name="T3" fmla="*/ 1 h 6"/>
                <a:gd name="T4" fmla="*/ 4 w 25"/>
                <a:gd name="T5" fmla="*/ 2 h 6"/>
                <a:gd name="T6" fmla="*/ 0 w 25"/>
                <a:gd name="T7" fmla="*/ 3 h 6"/>
                <a:gd name="T8" fmla="*/ 9 w 25"/>
                <a:gd name="T9" fmla="*/ 6 h 6"/>
                <a:gd name="T10" fmla="*/ 13 w 25"/>
                <a:gd name="T11" fmla="*/ 6 h 6"/>
                <a:gd name="T12" fmla="*/ 25 w 25"/>
                <a:gd name="T13" fmla="*/ 2 h 6"/>
                <a:gd name="T14" fmla="*/ 17 w 25"/>
                <a:gd name="T15" fmla="*/ 0 h 6"/>
                <a:gd name="T16" fmla="*/ 14 w 25"/>
                <a:gd name="T17" fmla="*/ 0 h 6"/>
                <a:gd name="T18" fmla="*/ 13 w 25"/>
                <a:gd name="T19" fmla="*/ 0 h 6"/>
                <a:gd name="T20" fmla="*/ 12 w 25"/>
                <a:gd name="T21" fmla="*/ 0 h 6"/>
                <a:gd name="T22" fmla="*/ 11 w 25"/>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6">
                  <a:moveTo>
                    <a:pt x="11" y="0"/>
                  </a:moveTo>
                  <a:cubicBezTo>
                    <a:pt x="10" y="0"/>
                    <a:pt x="10" y="0"/>
                    <a:pt x="10" y="1"/>
                  </a:cubicBezTo>
                  <a:cubicBezTo>
                    <a:pt x="9" y="1"/>
                    <a:pt x="6" y="1"/>
                    <a:pt x="4" y="2"/>
                  </a:cubicBezTo>
                  <a:cubicBezTo>
                    <a:pt x="3" y="2"/>
                    <a:pt x="2" y="2"/>
                    <a:pt x="0" y="3"/>
                  </a:cubicBezTo>
                  <a:cubicBezTo>
                    <a:pt x="2" y="4"/>
                    <a:pt x="4" y="5"/>
                    <a:pt x="9" y="6"/>
                  </a:cubicBezTo>
                  <a:cubicBezTo>
                    <a:pt x="10" y="6"/>
                    <a:pt x="12" y="6"/>
                    <a:pt x="13" y="6"/>
                  </a:cubicBezTo>
                  <a:cubicBezTo>
                    <a:pt x="19" y="6"/>
                    <a:pt x="25" y="4"/>
                    <a:pt x="25" y="2"/>
                  </a:cubicBezTo>
                  <a:cubicBezTo>
                    <a:pt x="24" y="0"/>
                    <a:pt x="20" y="0"/>
                    <a:pt x="17" y="0"/>
                  </a:cubicBezTo>
                  <a:cubicBezTo>
                    <a:pt x="16" y="0"/>
                    <a:pt x="15" y="0"/>
                    <a:pt x="14" y="0"/>
                  </a:cubicBezTo>
                  <a:cubicBezTo>
                    <a:pt x="14" y="0"/>
                    <a:pt x="13" y="0"/>
                    <a:pt x="13" y="0"/>
                  </a:cubicBezTo>
                  <a:cubicBezTo>
                    <a:pt x="12" y="0"/>
                    <a:pt x="12" y="0"/>
                    <a:pt x="12" y="0"/>
                  </a:cubicBezTo>
                  <a:cubicBezTo>
                    <a:pt x="12" y="0"/>
                    <a:pt x="11"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37" name="Freeform 128"/>
            <p:cNvSpPr/>
            <p:nvPr/>
          </p:nvSpPr>
          <p:spPr bwMode="auto">
            <a:xfrm>
              <a:off x="2935288" y="4514850"/>
              <a:ext cx="7938" cy="3175"/>
            </a:xfrm>
            <a:custGeom>
              <a:avLst/>
              <a:gdLst>
                <a:gd name="T0" fmla="*/ 3 w 3"/>
                <a:gd name="T1" fmla="*/ 0 h 1"/>
                <a:gd name="T2" fmla="*/ 1 w 3"/>
                <a:gd name="T3" fmla="*/ 0 h 1"/>
                <a:gd name="T4" fmla="*/ 2 w 3"/>
                <a:gd name="T5" fmla="*/ 1 h 1"/>
                <a:gd name="T6" fmla="*/ 2 w 3"/>
                <a:gd name="T7" fmla="*/ 1 h 1"/>
                <a:gd name="T8" fmla="*/ 2 w 3"/>
                <a:gd name="T9" fmla="*/ 0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cubicBezTo>
                    <a:pt x="3" y="0"/>
                    <a:pt x="2" y="0"/>
                    <a:pt x="1" y="0"/>
                  </a:cubicBezTo>
                  <a:cubicBezTo>
                    <a:pt x="0" y="1"/>
                    <a:pt x="1" y="1"/>
                    <a:pt x="2" y="1"/>
                  </a:cubicBezTo>
                  <a:cubicBezTo>
                    <a:pt x="2" y="1"/>
                    <a:pt x="2" y="1"/>
                    <a:pt x="2" y="1"/>
                  </a:cubicBezTo>
                  <a:cubicBezTo>
                    <a:pt x="2" y="1"/>
                    <a:pt x="2" y="0"/>
                    <a:pt x="2"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38" name="Freeform 129"/>
            <p:cNvSpPr/>
            <p:nvPr/>
          </p:nvSpPr>
          <p:spPr bwMode="auto">
            <a:xfrm>
              <a:off x="3943350" y="4673600"/>
              <a:ext cx="19050" cy="1587"/>
            </a:xfrm>
            <a:custGeom>
              <a:avLst/>
              <a:gdLst>
                <a:gd name="T0" fmla="*/ 7 w 7"/>
                <a:gd name="T1" fmla="*/ 0 h 1"/>
                <a:gd name="T2" fmla="*/ 2 w 7"/>
                <a:gd name="T3" fmla="*/ 1 h 1"/>
                <a:gd name="T4" fmla="*/ 4 w 7"/>
                <a:gd name="T5" fmla="*/ 1 h 1"/>
                <a:gd name="T6" fmla="*/ 5 w 7"/>
                <a:gd name="T7" fmla="*/ 1 h 1"/>
                <a:gd name="T8" fmla="*/ 7 w 7"/>
                <a:gd name="T9" fmla="*/ 0 h 1"/>
              </a:gdLst>
              <a:ahLst/>
              <a:cxnLst>
                <a:cxn ang="0">
                  <a:pos x="T0" y="T1"/>
                </a:cxn>
                <a:cxn ang="0">
                  <a:pos x="T2" y="T3"/>
                </a:cxn>
                <a:cxn ang="0">
                  <a:pos x="T4" y="T5"/>
                </a:cxn>
                <a:cxn ang="0">
                  <a:pos x="T6" y="T7"/>
                </a:cxn>
                <a:cxn ang="0">
                  <a:pos x="T8" y="T9"/>
                </a:cxn>
              </a:cxnLst>
              <a:rect l="0" t="0" r="r" b="b"/>
              <a:pathLst>
                <a:path w="7" h="1">
                  <a:moveTo>
                    <a:pt x="7" y="0"/>
                  </a:moveTo>
                  <a:cubicBezTo>
                    <a:pt x="6" y="0"/>
                    <a:pt x="4" y="0"/>
                    <a:pt x="2" y="1"/>
                  </a:cubicBezTo>
                  <a:cubicBezTo>
                    <a:pt x="0" y="1"/>
                    <a:pt x="2" y="1"/>
                    <a:pt x="4" y="1"/>
                  </a:cubicBezTo>
                  <a:cubicBezTo>
                    <a:pt x="4" y="1"/>
                    <a:pt x="5" y="1"/>
                    <a:pt x="5" y="1"/>
                  </a:cubicBezTo>
                  <a:cubicBezTo>
                    <a:pt x="6" y="1"/>
                    <a:pt x="6"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39" name="Freeform 130"/>
            <p:cNvSpPr>
              <a:spLocks noEditPoints="1"/>
            </p:cNvSpPr>
            <p:nvPr/>
          </p:nvSpPr>
          <p:spPr bwMode="auto">
            <a:xfrm>
              <a:off x="5789613" y="4730750"/>
              <a:ext cx="241300" cy="104775"/>
            </a:xfrm>
            <a:custGeom>
              <a:avLst/>
              <a:gdLst>
                <a:gd name="T0" fmla="*/ 51 w 89"/>
                <a:gd name="T1" fmla="*/ 36 h 39"/>
                <a:gd name="T2" fmla="*/ 55 w 89"/>
                <a:gd name="T3" fmla="*/ 36 h 39"/>
                <a:gd name="T4" fmla="*/ 21 w 89"/>
                <a:gd name="T5" fmla="*/ 0 h 39"/>
                <a:gd name="T6" fmla="*/ 9 w 89"/>
                <a:gd name="T7" fmla="*/ 1 h 39"/>
                <a:gd name="T8" fmla="*/ 6 w 89"/>
                <a:gd name="T9" fmla="*/ 3 h 39"/>
                <a:gd name="T10" fmla="*/ 4 w 89"/>
                <a:gd name="T11" fmla="*/ 4 h 39"/>
                <a:gd name="T12" fmla="*/ 2 w 89"/>
                <a:gd name="T13" fmla="*/ 5 h 39"/>
                <a:gd name="T14" fmla="*/ 3 w 89"/>
                <a:gd name="T15" fmla="*/ 5 h 39"/>
                <a:gd name="T16" fmla="*/ 3 w 89"/>
                <a:gd name="T17" fmla="*/ 6 h 39"/>
                <a:gd name="T18" fmla="*/ 4 w 89"/>
                <a:gd name="T19" fmla="*/ 6 h 39"/>
                <a:gd name="T20" fmla="*/ 5 w 89"/>
                <a:gd name="T21" fmla="*/ 6 h 39"/>
                <a:gd name="T22" fmla="*/ 2 w 89"/>
                <a:gd name="T23" fmla="*/ 8 h 39"/>
                <a:gd name="T24" fmla="*/ 4 w 89"/>
                <a:gd name="T25" fmla="*/ 8 h 39"/>
                <a:gd name="T26" fmla="*/ 4 w 89"/>
                <a:gd name="T27" fmla="*/ 13 h 39"/>
                <a:gd name="T28" fmla="*/ 9 w 89"/>
                <a:gd name="T29" fmla="*/ 11 h 39"/>
                <a:gd name="T30" fmla="*/ 8 w 89"/>
                <a:gd name="T31" fmla="*/ 12 h 39"/>
                <a:gd name="T32" fmla="*/ 10 w 89"/>
                <a:gd name="T33" fmla="*/ 11 h 39"/>
                <a:gd name="T34" fmla="*/ 11 w 89"/>
                <a:gd name="T35" fmla="*/ 11 h 39"/>
                <a:gd name="T36" fmla="*/ 11 w 89"/>
                <a:gd name="T37" fmla="*/ 11 h 39"/>
                <a:gd name="T38" fmla="*/ 12 w 89"/>
                <a:gd name="T39" fmla="*/ 15 h 39"/>
                <a:gd name="T40" fmla="*/ 14 w 89"/>
                <a:gd name="T41" fmla="*/ 18 h 39"/>
                <a:gd name="T42" fmla="*/ 23 w 89"/>
                <a:gd name="T43" fmla="*/ 16 h 39"/>
                <a:gd name="T44" fmla="*/ 27 w 89"/>
                <a:gd name="T45" fmla="*/ 18 h 39"/>
                <a:gd name="T46" fmla="*/ 33 w 89"/>
                <a:gd name="T47" fmla="*/ 24 h 39"/>
                <a:gd name="T48" fmla="*/ 33 w 89"/>
                <a:gd name="T49" fmla="*/ 24 h 39"/>
                <a:gd name="T50" fmla="*/ 30 w 89"/>
                <a:gd name="T51" fmla="*/ 24 h 39"/>
                <a:gd name="T52" fmla="*/ 29 w 89"/>
                <a:gd name="T53" fmla="*/ 24 h 39"/>
                <a:gd name="T54" fmla="*/ 16 w 89"/>
                <a:gd name="T55" fmla="*/ 26 h 39"/>
                <a:gd name="T56" fmla="*/ 17 w 89"/>
                <a:gd name="T57" fmla="*/ 26 h 39"/>
                <a:gd name="T58" fmla="*/ 8 w 89"/>
                <a:gd name="T59" fmla="*/ 31 h 39"/>
                <a:gd name="T60" fmla="*/ 19 w 89"/>
                <a:gd name="T61" fmla="*/ 32 h 39"/>
                <a:gd name="T62" fmla="*/ 29 w 89"/>
                <a:gd name="T63" fmla="*/ 32 h 39"/>
                <a:gd name="T64" fmla="*/ 21 w 89"/>
                <a:gd name="T65" fmla="*/ 35 h 39"/>
                <a:gd name="T66" fmla="*/ 5 w 89"/>
                <a:gd name="T67" fmla="*/ 39 h 39"/>
                <a:gd name="T68" fmla="*/ 58 w 89"/>
                <a:gd name="T69" fmla="*/ 36 h 39"/>
                <a:gd name="T70" fmla="*/ 80 w 89"/>
                <a:gd name="T71" fmla="*/ 32 h 39"/>
                <a:gd name="T72" fmla="*/ 77 w 89"/>
                <a:gd name="T73" fmla="*/ 32 h 39"/>
                <a:gd name="T74" fmla="*/ 75 w 89"/>
                <a:gd name="T75" fmla="*/ 32 h 39"/>
                <a:gd name="T76" fmla="*/ 76 w 89"/>
                <a:gd name="T77" fmla="*/ 32 h 39"/>
                <a:gd name="T78" fmla="*/ 79 w 89"/>
                <a:gd name="T79" fmla="*/ 30 h 39"/>
                <a:gd name="T80" fmla="*/ 84 w 89"/>
                <a:gd name="T81" fmla="*/ 26 h 39"/>
                <a:gd name="T82" fmla="*/ 72 w 89"/>
                <a:gd name="T83" fmla="*/ 25 h 39"/>
                <a:gd name="T84" fmla="*/ 69 w 89"/>
                <a:gd name="T85" fmla="*/ 26 h 39"/>
                <a:gd name="T86" fmla="*/ 61 w 89"/>
                <a:gd name="T87" fmla="*/ 22 h 39"/>
                <a:gd name="T88" fmla="*/ 62 w 89"/>
                <a:gd name="T89" fmla="*/ 22 h 39"/>
                <a:gd name="T90" fmla="*/ 29 w 89"/>
                <a:gd name="T91" fmla="*/ 11 h 39"/>
                <a:gd name="T92" fmla="*/ 40 w 89"/>
                <a:gd name="T93" fmla="*/ 5 h 39"/>
                <a:gd name="T94" fmla="*/ 24 w 89"/>
                <a:gd name="T95" fmla="*/ 4 h 39"/>
                <a:gd name="T96" fmla="*/ 21 w 89"/>
                <a:gd name="T97" fmla="*/ 4 h 39"/>
                <a:gd name="T98" fmla="*/ 21 w 89"/>
                <a:gd name="T99" fmla="*/ 3 h 39"/>
                <a:gd name="T100" fmla="*/ 21 w 89"/>
                <a:gd name="T10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 h="39">
                  <a:moveTo>
                    <a:pt x="53" y="36"/>
                  </a:moveTo>
                  <a:cubicBezTo>
                    <a:pt x="51" y="36"/>
                    <a:pt x="50" y="36"/>
                    <a:pt x="51" y="36"/>
                  </a:cubicBezTo>
                  <a:cubicBezTo>
                    <a:pt x="51" y="36"/>
                    <a:pt x="53" y="36"/>
                    <a:pt x="53" y="36"/>
                  </a:cubicBezTo>
                  <a:cubicBezTo>
                    <a:pt x="53" y="36"/>
                    <a:pt x="55" y="36"/>
                    <a:pt x="55" y="36"/>
                  </a:cubicBezTo>
                  <a:cubicBezTo>
                    <a:pt x="56" y="36"/>
                    <a:pt x="54" y="36"/>
                    <a:pt x="53" y="36"/>
                  </a:cubicBezTo>
                  <a:moveTo>
                    <a:pt x="21" y="0"/>
                  </a:moveTo>
                  <a:cubicBezTo>
                    <a:pt x="21" y="0"/>
                    <a:pt x="21" y="0"/>
                    <a:pt x="20" y="0"/>
                  </a:cubicBezTo>
                  <a:cubicBezTo>
                    <a:pt x="15" y="0"/>
                    <a:pt x="10" y="0"/>
                    <a:pt x="9" y="1"/>
                  </a:cubicBezTo>
                  <a:cubicBezTo>
                    <a:pt x="7" y="2"/>
                    <a:pt x="8" y="3"/>
                    <a:pt x="6" y="3"/>
                  </a:cubicBezTo>
                  <a:cubicBezTo>
                    <a:pt x="6" y="3"/>
                    <a:pt x="6" y="3"/>
                    <a:pt x="6" y="3"/>
                  </a:cubicBezTo>
                  <a:cubicBezTo>
                    <a:pt x="6" y="3"/>
                    <a:pt x="6" y="3"/>
                    <a:pt x="6" y="3"/>
                  </a:cubicBezTo>
                  <a:cubicBezTo>
                    <a:pt x="4" y="3"/>
                    <a:pt x="4" y="3"/>
                    <a:pt x="4" y="4"/>
                  </a:cubicBezTo>
                  <a:cubicBezTo>
                    <a:pt x="4" y="4"/>
                    <a:pt x="3" y="4"/>
                    <a:pt x="2" y="4"/>
                  </a:cubicBezTo>
                  <a:cubicBezTo>
                    <a:pt x="3" y="5"/>
                    <a:pt x="2" y="5"/>
                    <a:pt x="2" y="5"/>
                  </a:cubicBezTo>
                  <a:cubicBezTo>
                    <a:pt x="2" y="5"/>
                    <a:pt x="2" y="5"/>
                    <a:pt x="3" y="5"/>
                  </a:cubicBezTo>
                  <a:cubicBezTo>
                    <a:pt x="3" y="5"/>
                    <a:pt x="3" y="5"/>
                    <a:pt x="3" y="5"/>
                  </a:cubicBezTo>
                  <a:cubicBezTo>
                    <a:pt x="3" y="5"/>
                    <a:pt x="3" y="5"/>
                    <a:pt x="3" y="5"/>
                  </a:cubicBezTo>
                  <a:cubicBezTo>
                    <a:pt x="3" y="5"/>
                    <a:pt x="3" y="5"/>
                    <a:pt x="3" y="6"/>
                  </a:cubicBezTo>
                  <a:cubicBezTo>
                    <a:pt x="3" y="6"/>
                    <a:pt x="3" y="6"/>
                    <a:pt x="3" y="6"/>
                  </a:cubicBezTo>
                  <a:cubicBezTo>
                    <a:pt x="4" y="6"/>
                    <a:pt x="4" y="6"/>
                    <a:pt x="4" y="6"/>
                  </a:cubicBezTo>
                  <a:cubicBezTo>
                    <a:pt x="5" y="6"/>
                    <a:pt x="5" y="6"/>
                    <a:pt x="5" y="6"/>
                  </a:cubicBezTo>
                  <a:cubicBezTo>
                    <a:pt x="5" y="6"/>
                    <a:pt x="5" y="6"/>
                    <a:pt x="5" y="6"/>
                  </a:cubicBezTo>
                  <a:cubicBezTo>
                    <a:pt x="6" y="6"/>
                    <a:pt x="4" y="6"/>
                    <a:pt x="2" y="7"/>
                  </a:cubicBezTo>
                  <a:cubicBezTo>
                    <a:pt x="0" y="8"/>
                    <a:pt x="0" y="8"/>
                    <a:pt x="2" y="8"/>
                  </a:cubicBezTo>
                  <a:cubicBezTo>
                    <a:pt x="2" y="8"/>
                    <a:pt x="3" y="8"/>
                    <a:pt x="3" y="8"/>
                  </a:cubicBezTo>
                  <a:cubicBezTo>
                    <a:pt x="3" y="8"/>
                    <a:pt x="4" y="8"/>
                    <a:pt x="4" y="8"/>
                  </a:cubicBezTo>
                  <a:cubicBezTo>
                    <a:pt x="6" y="8"/>
                    <a:pt x="6" y="9"/>
                    <a:pt x="4" y="11"/>
                  </a:cubicBezTo>
                  <a:cubicBezTo>
                    <a:pt x="3" y="12"/>
                    <a:pt x="3" y="13"/>
                    <a:pt x="4" y="13"/>
                  </a:cubicBezTo>
                  <a:cubicBezTo>
                    <a:pt x="4" y="13"/>
                    <a:pt x="5" y="13"/>
                    <a:pt x="6" y="12"/>
                  </a:cubicBezTo>
                  <a:cubicBezTo>
                    <a:pt x="7" y="12"/>
                    <a:pt x="9" y="11"/>
                    <a:pt x="9" y="11"/>
                  </a:cubicBezTo>
                  <a:cubicBezTo>
                    <a:pt x="9" y="11"/>
                    <a:pt x="9" y="11"/>
                    <a:pt x="9" y="11"/>
                  </a:cubicBezTo>
                  <a:cubicBezTo>
                    <a:pt x="8" y="12"/>
                    <a:pt x="8" y="12"/>
                    <a:pt x="8" y="12"/>
                  </a:cubicBezTo>
                  <a:cubicBezTo>
                    <a:pt x="8" y="12"/>
                    <a:pt x="9" y="12"/>
                    <a:pt x="9" y="11"/>
                  </a:cubicBezTo>
                  <a:cubicBezTo>
                    <a:pt x="9" y="11"/>
                    <a:pt x="9" y="11"/>
                    <a:pt x="10" y="11"/>
                  </a:cubicBezTo>
                  <a:cubicBezTo>
                    <a:pt x="10" y="11"/>
                    <a:pt x="10" y="11"/>
                    <a:pt x="10" y="11"/>
                  </a:cubicBezTo>
                  <a:cubicBezTo>
                    <a:pt x="10" y="11"/>
                    <a:pt x="11" y="11"/>
                    <a:pt x="11" y="11"/>
                  </a:cubicBezTo>
                  <a:cubicBezTo>
                    <a:pt x="11" y="11"/>
                    <a:pt x="11" y="11"/>
                    <a:pt x="11" y="11"/>
                  </a:cubicBezTo>
                  <a:cubicBezTo>
                    <a:pt x="11" y="11"/>
                    <a:pt x="11" y="11"/>
                    <a:pt x="11" y="11"/>
                  </a:cubicBezTo>
                  <a:cubicBezTo>
                    <a:pt x="11" y="11"/>
                    <a:pt x="12" y="11"/>
                    <a:pt x="12" y="11"/>
                  </a:cubicBezTo>
                  <a:cubicBezTo>
                    <a:pt x="13" y="12"/>
                    <a:pt x="13" y="13"/>
                    <a:pt x="12" y="15"/>
                  </a:cubicBezTo>
                  <a:cubicBezTo>
                    <a:pt x="11" y="16"/>
                    <a:pt x="12" y="17"/>
                    <a:pt x="13" y="17"/>
                  </a:cubicBezTo>
                  <a:cubicBezTo>
                    <a:pt x="13" y="18"/>
                    <a:pt x="13" y="18"/>
                    <a:pt x="14" y="18"/>
                  </a:cubicBezTo>
                  <a:cubicBezTo>
                    <a:pt x="15" y="18"/>
                    <a:pt x="17" y="17"/>
                    <a:pt x="17" y="17"/>
                  </a:cubicBezTo>
                  <a:cubicBezTo>
                    <a:pt x="16" y="17"/>
                    <a:pt x="19" y="16"/>
                    <a:pt x="23" y="16"/>
                  </a:cubicBezTo>
                  <a:cubicBezTo>
                    <a:pt x="23" y="16"/>
                    <a:pt x="23" y="16"/>
                    <a:pt x="24" y="16"/>
                  </a:cubicBezTo>
                  <a:cubicBezTo>
                    <a:pt x="28" y="16"/>
                    <a:pt x="27" y="17"/>
                    <a:pt x="27" y="18"/>
                  </a:cubicBezTo>
                  <a:cubicBezTo>
                    <a:pt x="26" y="20"/>
                    <a:pt x="34" y="21"/>
                    <a:pt x="34" y="22"/>
                  </a:cubicBezTo>
                  <a:cubicBezTo>
                    <a:pt x="34" y="23"/>
                    <a:pt x="35" y="24"/>
                    <a:pt x="33" y="24"/>
                  </a:cubicBezTo>
                  <a:cubicBezTo>
                    <a:pt x="33" y="24"/>
                    <a:pt x="33" y="24"/>
                    <a:pt x="33" y="24"/>
                  </a:cubicBezTo>
                  <a:cubicBezTo>
                    <a:pt x="33" y="24"/>
                    <a:pt x="33" y="24"/>
                    <a:pt x="33" y="24"/>
                  </a:cubicBezTo>
                  <a:cubicBezTo>
                    <a:pt x="31" y="24"/>
                    <a:pt x="30" y="24"/>
                    <a:pt x="31" y="24"/>
                  </a:cubicBezTo>
                  <a:cubicBezTo>
                    <a:pt x="31" y="24"/>
                    <a:pt x="31" y="24"/>
                    <a:pt x="30" y="24"/>
                  </a:cubicBezTo>
                  <a:cubicBezTo>
                    <a:pt x="30" y="24"/>
                    <a:pt x="30" y="24"/>
                    <a:pt x="30" y="24"/>
                  </a:cubicBezTo>
                  <a:cubicBezTo>
                    <a:pt x="30" y="24"/>
                    <a:pt x="30" y="24"/>
                    <a:pt x="29" y="24"/>
                  </a:cubicBezTo>
                  <a:cubicBezTo>
                    <a:pt x="27" y="24"/>
                    <a:pt x="25" y="24"/>
                    <a:pt x="22" y="25"/>
                  </a:cubicBezTo>
                  <a:cubicBezTo>
                    <a:pt x="17" y="25"/>
                    <a:pt x="15" y="26"/>
                    <a:pt x="16" y="26"/>
                  </a:cubicBezTo>
                  <a:cubicBezTo>
                    <a:pt x="16" y="26"/>
                    <a:pt x="16" y="26"/>
                    <a:pt x="16" y="26"/>
                  </a:cubicBezTo>
                  <a:cubicBezTo>
                    <a:pt x="16" y="26"/>
                    <a:pt x="16" y="26"/>
                    <a:pt x="17" y="26"/>
                  </a:cubicBezTo>
                  <a:cubicBezTo>
                    <a:pt x="19" y="26"/>
                    <a:pt x="22" y="28"/>
                    <a:pt x="17" y="29"/>
                  </a:cubicBezTo>
                  <a:cubicBezTo>
                    <a:pt x="12" y="30"/>
                    <a:pt x="7" y="31"/>
                    <a:pt x="8" y="31"/>
                  </a:cubicBezTo>
                  <a:cubicBezTo>
                    <a:pt x="10" y="31"/>
                    <a:pt x="10" y="31"/>
                    <a:pt x="14" y="31"/>
                  </a:cubicBezTo>
                  <a:cubicBezTo>
                    <a:pt x="17" y="32"/>
                    <a:pt x="19" y="31"/>
                    <a:pt x="19" y="32"/>
                  </a:cubicBezTo>
                  <a:cubicBezTo>
                    <a:pt x="18" y="32"/>
                    <a:pt x="22" y="32"/>
                    <a:pt x="28" y="32"/>
                  </a:cubicBezTo>
                  <a:cubicBezTo>
                    <a:pt x="28" y="32"/>
                    <a:pt x="29" y="32"/>
                    <a:pt x="29" y="32"/>
                  </a:cubicBezTo>
                  <a:cubicBezTo>
                    <a:pt x="30" y="32"/>
                    <a:pt x="30" y="32"/>
                    <a:pt x="30" y="32"/>
                  </a:cubicBezTo>
                  <a:cubicBezTo>
                    <a:pt x="35" y="32"/>
                    <a:pt x="32" y="34"/>
                    <a:pt x="21" y="35"/>
                  </a:cubicBezTo>
                  <a:cubicBezTo>
                    <a:pt x="10" y="37"/>
                    <a:pt x="2" y="39"/>
                    <a:pt x="4" y="39"/>
                  </a:cubicBezTo>
                  <a:cubicBezTo>
                    <a:pt x="4" y="39"/>
                    <a:pt x="4" y="39"/>
                    <a:pt x="5" y="39"/>
                  </a:cubicBezTo>
                  <a:cubicBezTo>
                    <a:pt x="7" y="39"/>
                    <a:pt x="21" y="38"/>
                    <a:pt x="38" y="37"/>
                  </a:cubicBezTo>
                  <a:cubicBezTo>
                    <a:pt x="44" y="37"/>
                    <a:pt x="51" y="36"/>
                    <a:pt x="58" y="36"/>
                  </a:cubicBezTo>
                  <a:cubicBezTo>
                    <a:pt x="75" y="35"/>
                    <a:pt x="83" y="32"/>
                    <a:pt x="80" y="32"/>
                  </a:cubicBezTo>
                  <a:cubicBezTo>
                    <a:pt x="80" y="32"/>
                    <a:pt x="80" y="32"/>
                    <a:pt x="80" y="32"/>
                  </a:cubicBezTo>
                  <a:cubicBezTo>
                    <a:pt x="80" y="32"/>
                    <a:pt x="80" y="32"/>
                    <a:pt x="80" y="32"/>
                  </a:cubicBezTo>
                  <a:cubicBezTo>
                    <a:pt x="78" y="32"/>
                    <a:pt x="78" y="32"/>
                    <a:pt x="77" y="32"/>
                  </a:cubicBezTo>
                  <a:cubicBezTo>
                    <a:pt x="76" y="32"/>
                    <a:pt x="76" y="32"/>
                    <a:pt x="75" y="32"/>
                  </a:cubicBezTo>
                  <a:cubicBezTo>
                    <a:pt x="75" y="32"/>
                    <a:pt x="75" y="32"/>
                    <a:pt x="75" y="32"/>
                  </a:cubicBezTo>
                  <a:cubicBezTo>
                    <a:pt x="75" y="32"/>
                    <a:pt x="75" y="32"/>
                    <a:pt x="75" y="32"/>
                  </a:cubicBezTo>
                  <a:cubicBezTo>
                    <a:pt x="74" y="32"/>
                    <a:pt x="74" y="32"/>
                    <a:pt x="76" y="32"/>
                  </a:cubicBezTo>
                  <a:cubicBezTo>
                    <a:pt x="77" y="31"/>
                    <a:pt x="79" y="31"/>
                    <a:pt x="78" y="31"/>
                  </a:cubicBezTo>
                  <a:cubicBezTo>
                    <a:pt x="77" y="31"/>
                    <a:pt x="78" y="31"/>
                    <a:pt x="79" y="30"/>
                  </a:cubicBezTo>
                  <a:cubicBezTo>
                    <a:pt x="81" y="30"/>
                    <a:pt x="82" y="30"/>
                    <a:pt x="81" y="30"/>
                  </a:cubicBezTo>
                  <a:cubicBezTo>
                    <a:pt x="81" y="29"/>
                    <a:pt x="89" y="28"/>
                    <a:pt x="84" y="26"/>
                  </a:cubicBezTo>
                  <a:cubicBezTo>
                    <a:pt x="82" y="25"/>
                    <a:pt x="80" y="25"/>
                    <a:pt x="77" y="25"/>
                  </a:cubicBezTo>
                  <a:cubicBezTo>
                    <a:pt x="76" y="25"/>
                    <a:pt x="74" y="25"/>
                    <a:pt x="72" y="25"/>
                  </a:cubicBezTo>
                  <a:cubicBezTo>
                    <a:pt x="71" y="26"/>
                    <a:pt x="70" y="26"/>
                    <a:pt x="69" y="26"/>
                  </a:cubicBezTo>
                  <a:cubicBezTo>
                    <a:pt x="69" y="26"/>
                    <a:pt x="69" y="26"/>
                    <a:pt x="69" y="26"/>
                  </a:cubicBezTo>
                  <a:cubicBezTo>
                    <a:pt x="67" y="25"/>
                    <a:pt x="68" y="24"/>
                    <a:pt x="66" y="23"/>
                  </a:cubicBezTo>
                  <a:cubicBezTo>
                    <a:pt x="64" y="22"/>
                    <a:pt x="61" y="22"/>
                    <a:pt x="61" y="22"/>
                  </a:cubicBezTo>
                  <a:cubicBezTo>
                    <a:pt x="62" y="22"/>
                    <a:pt x="62" y="22"/>
                    <a:pt x="62" y="22"/>
                  </a:cubicBezTo>
                  <a:cubicBezTo>
                    <a:pt x="62" y="22"/>
                    <a:pt x="62" y="22"/>
                    <a:pt x="62" y="22"/>
                  </a:cubicBezTo>
                  <a:cubicBezTo>
                    <a:pt x="65" y="22"/>
                    <a:pt x="62" y="19"/>
                    <a:pt x="50" y="15"/>
                  </a:cubicBezTo>
                  <a:cubicBezTo>
                    <a:pt x="38" y="12"/>
                    <a:pt x="26" y="11"/>
                    <a:pt x="29" y="11"/>
                  </a:cubicBezTo>
                  <a:cubicBezTo>
                    <a:pt x="33" y="10"/>
                    <a:pt x="34" y="10"/>
                    <a:pt x="32" y="10"/>
                  </a:cubicBezTo>
                  <a:cubicBezTo>
                    <a:pt x="30" y="10"/>
                    <a:pt x="46" y="8"/>
                    <a:pt x="40" y="5"/>
                  </a:cubicBezTo>
                  <a:cubicBezTo>
                    <a:pt x="38" y="4"/>
                    <a:pt x="34" y="3"/>
                    <a:pt x="30" y="3"/>
                  </a:cubicBezTo>
                  <a:cubicBezTo>
                    <a:pt x="28" y="3"/>
                    <a:pt x="26" y="3"/>
                    <a:pt x="24" y="4"/>
                  </a:cubicBezTo>
                  <a:cubicBezTo>
                    <a:pt x="22" y="4"/>
                    <a:pt x="21" y="4"/>
                    <a:pt x="21" y="4"/>
                  </a:cubicBezTo>
                  <a:cubicBezTo>
                    <a:pt x="21" y="4"/>
                    <a:pt x="21" y="4"/>
                    <a:pt x="21" y="4"/>
                  </a:cubicBezTo>
                  <a:cubicBezTo>
                    <a:pt x="22" y="3"/>
                    <a:pt x="22" y="3"/>
                    <a:pt x="21" y="3"/>
                  </a:cubicBezTo>
                  <a:cubicBezTo>
                    <a:pt x="21" y="3"/>
                    <a:pt x="21" y="3"/>
                    <a:pt x="21" y="3"/>
                  </a:cubicBezTo>
                  <a:cubicBezTo>
                    <a:pt x="20" y="3"/>
                    <a:pt x="23" y="2"/>
                    <a:pt x="25" y="1"/>
                  </a:cubicBezTo>
                  <a:cubicBezTo>
                    <a:pt x="28" y="0"/>
                    <a:pt x="26" y="0"/>
                    <a:pt x="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40" name="Freeform 131"/>
            <p:cNvSpPr>
              <a:spLocks noEditPoints="1"/>
            </p:cNvSpPr>
            <p:nvPr/>
          </p:nvSpPr>
          <p:spPr bwMode="auto">
            <a:xfrm>
              <a:off x="4111625" y="4629150"/>
              <a:ext cx="3175" cy="3175"/>
            </a:xfrm>
            <a:custGeom>
              <a:avLst/>
              <a:gdLst>
                <a:gd name="T0" fmla="*/ 1 w 1"/>
                <a:gd name="T1" fmla="*/ 0 h 1"/>
                <a:gd name="T2" fmla="*/ 0 w 1"/>
                <a:gd name="T3" fmla="*/ 1 h 1"/>
                <a:gd name="T4" fmla="*/ 0 w 1"/>
                <a:gd name="T5" fmla="*/ 1 h 1"/>
                <a:gd name="T6" fmla="*/ 1 w 1"/>
                <a:gd name="T7" fmla="*/ 1 h 1"/>
                <a:gd name="T8" fmla="*/ 1 w 1"/>
                <a:gd name="T9" fmla="*/ 0 h 1"/>
                <a:gd name="T10" fmla="*/ 1 w 1"/>
                <a:gd name="T11" fmla="*/ 0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0" y="0"/>
                    <a:pt x="0" y="1"/>
                  </a:cubicBezTo>
                  <a:cubicBezTo>
                    <a:pt x="0" y="1"/>
                    <a:pt x="0" y="1"/>
                    <a:pt x="0" y="1"/>
                  </a:cubicBezTo>
                  <a:cubicBezTo>
                    <a:pt x="1" y="1"/>
                    <a:pt x="1" y="1"/>
                    <a:pt x="1" y="1"/>
                  </a:cubicBezTo>
                  <a:cubicBezTo>
                    <a:pt x="1" y="0"/>
                    <a:pt x="1" y="0"/>
                    <a:pt x="1" y="0"/>
                  </a:cubicBezTo>
                  <a:moveTo>
                    <a:pt x="1" y="0"/>
                  </a:move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41" name="Freeform 132"/>
            <p:cNvSpPr/>
            <p:nvPr/>
          </p:nvSpPr>
          <p:spPr bwMode="auto">
            <a:xfrm>
              <a:off x="4054475" y="4492625"/>
              <a:ext cx="17463" cy="3175"/>
            </a:xfrm>
            <a:custGeom>
              <a:avLst/>
              <a:gdLst>
                <a:gd name="T0" fmla="*/ 6 w 6"/>
                <a:gd name="T1" fmla="*/ 0 h 1"/>
                <a:gd name="T2" fmla="*/ 5 w 6"/>
                <a:gd name="T3" fmla="*/ 0 h 1"/>
                <a:gd name="T4" fmla="*/ 5 w 6"/>
                <a:gd name="T5" fmla="*/ 0 h 1"/>
                <a:gd name="T6" fmla="*/ 3 w 6"/>
                <a:gd name="T7" fmla="*/ 0 h 1"/>
                <a:gd name="T8" fmla="*/ 1 w 6"/>
                <a:gd name="T9" fmla="*/ 0 h 1"/>
                <a:gd name="T10" fmla="*/ 3 w 6"/>
                <a:gd name="T11" fmla="*/ 1 h 1"/>
                <a:gd name="T12" fmla="*/ 5 w 6"/>
                <a:gd name="T13" fmla="*/ 1 h 1"/>
                <a:gd name="T14" fmla="*/ 6 w 6"/>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
                  <a:moveTo>
                    <a:pt x="6" y="0"/>
                  </a:moveTo>
                  <a:cubicBezTo>
                    <a:pt x="6" y="0"/>
                    <a:pt x="6" y="0"/>
                    <a:pt x="5" y="0"/>
                  </a:cubicBezTo>
                  <a:cubicBezTo>
                    <a:pt x="5" y="0"/>
                    <a:pt x="5" y="0"/>
                    <a:pt x="5" y="0"/>
                  </a:cubicBezTo>
                  <a:cubicBezTo>
                    <a:pt x="4" y="0"/>
                    <a:pt x="4" y="0"/>
                    <a:pt x="3" y="0"/>
                  </a:cubicBezTo>
                  <a:cubicBezTo>
                    <a:pt x="2" y="0"/>
                    <a:pt x="1" y="0"/>
                    <a:pt x="1" y="0"/>
                  </a:cubicBezTo>
                  <a:cubicBezTo>
                    <a:pt x="0" y="1"/>
                    <a:pt x="1" y="1"/>
                    <a:pt x="3" y="1"/>
                  </a:cubicBezTo>
                  <a:cubicBezTo>
                    <a:pt x="3" y="1"/>
                    <a:pt x="4" y="1"/>
                    <a:pt x="5"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42" name="Freeform 133"/>
            <p:cNvSpPr>
              <a:spLocks noEditPoints="1"/>
            </p:cNvSpPr>
            <p:nvPr/>
          </p:nvSpPr>
          <p:spPr bwMode="auto">
            <a:xfrm>
              <a:off x="3571875" y="4416425"/>
              <a:ext cx="681038" cy="231775"/>
            </a:xfrm>
            <a:custGeom>
              <a:avLst/>
              <a:gdLst>
                <a:gd name="T0" fmla="*/ 74 w 251"/>
                <a:gd name="T1" fmla="*/ 0 h 85"/>
                <a:gd name="T2" fmla="*/ 11 w 251"/>
                <a:gd name="T3" fmla="*/ 21 h 85"/>
                <a:gd name="T4" fmla="*/ 20 w 251"/>
                <a:gd name="T5" fmla="*/ 26 h 85"/>
                <a:gd name="T6" fmla="*/ 35 w 251"/>
                <a:gd name="T7" fmla="*/ 28 h 85"/>
                <a:gd name="T8" fmla="*/ 70 w 251"/>
                <a:gd name="T9" fmla="*/ 31 h 85"/>
                <a:gd name="T10" fmla="*/ 101 w 251"/>
                <a:gd name="T11" fmla="*/ 30 h 85"/>
                <a:gd name="T12" fmla="*/ 121 w 251"/>
                <a:gd name="T13" fmla="*/ 39 h 85"/>
                <a:gd name="T14" fmla="*/ 134 w 251"/>
                <a:gd name="T15" fmla="*/ 44 h 85"/>
                <a:gd name="T16" fmla="*/ 144 w 251"/>
                <a:gd name="T17" fmla="*/ 49 h 85"/>
                <a:gd name="T18" fmla="*/ 106 w 251"/>
                <a:gd name="T19" fmla="*/ 64 h 85"/>
                <a:gd name="T20" fmla="*/ 86 w 251"/>
                <a:gd name="T21" fmla="*/ 64 h 85"/>
                <a:gd name="T22" fmla="*/ 101 w 251"/>
                <a:gd name="T23" fmla="*/ 69 h 85"/>
                <a:gd name="T24" fmla="*/ 108 w 251"/>
                <a:gd name="T25" fmla="*/ 70 h 85"/>
                <a:gd name="T26" fmla="*/ 122 w 251"/>
                <a:gd name="T27" fmla="*/ 75 h 85"/>
                <a:gd name="T28" fmla="*/ 157 w 251"/>
                <a:gd name="T29" fmla="*/ 77 h 85"/>
                <a:gd name="T30" fmla="*/ 173 w 251"/>
                <a:gd name="T31" fmla="*/ 79 h 85"/>
                <a:gd name="T32" fmla="*/ 180 w 251"/>
                <a:gd name="T33" fmla="*/ 81 h 85"/>
                <a:gd name="T34" fmla="*/ 190 w 251"/>
                <a:gd name="T35" fmla="*/ 81 h 85"/>
                <a:gd name="T36" fmla="*/ 195 w 251"/>
                <a:gd name="T37" fmla="*/ 73 h 85"/>
                <a:gd name="T38" fmla="*/ 185 w 251"/>
                <a:gd name="T39" fmla="*/ 69 h 85"/>
                <a:gd name="T40" fmla="*/ 176 w 251"/>
                <a:gd name="T41" fmla="*/ 65 h 85"/>
                <a:gd name="T42" fmla="*/ 184 w 251"/>
                <a:gd name="T43" fmla="*/ 60 h 85"/>
                <a:gd name="T44" fmla="*/ 199 w 251"/>
                <a:gd name="T45" fmla="*/ 62 h 85"/>
                <a:gd name="T46" fmla="*/ 208 w 251"/>
                <a:gd name="T47" fmla="*/ 63 h 85"/>
                <a:gd name="T48" fmla="*/ 205 w 251"/>
                <a:gd name="T49" fmla="*/ 65 h 85"/>
                <a:gd name="T50" fmla="*/ 207 w 251"/>
                <a:gd name="T51" fmla="*/ 68 h 85"/>
                <a:gd name="T52" fmla="*/ 216 w 251"/>
                <a:gd name="T53" fmla="*/ 70 h 85"/>
                <a:gd name="T54" fmla="*/ 231 w 251"/>
                <a:gd name="T55" fmla="*/ 65 h 85"/>
                <a:gd name="T56" fmla="*/ 236 w 251"/>
                <a:gd name="T57" fmla="*/ 63 h 85"/>
                <a:gd name="T58" fmla="*/ 243 w 251"/>
                <a:gd name="T59" fmla="*/ 62 h 85"/>
                <a:gd name="T60" fmla="*/ 245 w 251"/>
                <a:gd name="T61" fmla="*/ 62 h 85"/>
                <a:gd name="T62" fmla="*/ 244 w 251"/>
                <a:gd name="T63" fmla="*/ 58 h 85"/>
                <a:gd name="T64" fmla="*/ 235 w 251"/>
                <a:gd name="T65" fmla="*/ 58 h 85"/>
                <a:gd name="T66" fmla="*/ 230 w 251"/>
                <a:gd name="T67" fmla="*/ 57 h 85"/>
                <a:gd name="T68" fmla="*/ 226 w 251"/>
                <a:gd name="T69" fmla="*/ 54 h 85"/>
                <a:gd name="T70" fmla="*/ 216 w 251"/>
                <a:gd name="T71" fmla="*/ 53 h 85"/>
                <a:gd name="T72" fmla="*/ 209 w 251"/>
                <a:gd name="T73" fmla="*/ 51 h 85"/>
                <a:gd name="T74" fmla="*/ 202 w 251"/>
                <a:gd name="T75" fmla="*/ 49 h 85"/>
                <a:gd name="T76" fmla="*/ 192 w 251"/>
                <a:gd name="T77" fmla="*/ 46 h 85"/>
                <a:gd name="T78" fmla="*/ 200 w 251"/>
                <a:gd name="T79" fmla="*/ 44 h 85"/>
                <a:gd name="T80" fmla="*/ 199 w 251"/>
                <a:gd name="T81" fmla="*/ 42 h 85"/>
                <a:gd name="T82" fmla="*/ 212 w 251"/>
                <a:gd name="T83" fmla="*/ 35 h 85"/>
                <a:gd name="T84" fmla="*/ 186 w 251"/>
                <a:gd name="T85" fmla="*/ 36 h 85"/>
                <a:gd name="T86" fmla="*/ 204 w 251"/>
                <a:gd name="T87" fmla="*/ 31 h 85"/>
                <a:gd name="T88" fmla="*/ 180 w 251"/>
                <a:gd name="T89" fmla="*/ 33 h 85"/>
                <a:gd name="T90" fmla="*/ 178 w 251"/>
                <a:gd name="T91" fmla="*/ 32 h 85"/>
                <a:gd name="T92" fmla="*/ 178 w 251"/>
                <a:gd name="T93" fmla="*/ 30 h 85"/>
                <a:gd name="T94" fmla="*/ 181 w 251"/>
                <a:gd name="T95" fmla="*/ 28 h 85"/>
                <a:gd name="T96" fmla="*/ 170 w 251"/>
                <a:gd name="T97" fmla="*/ 25 h 85"/>
                <a:gd name="T98" fmla="*/ 166 w 251"/>
                <a:gd name="T99" fmla="*/ 23 h 85"/>
                <a:gd name="T100" fmla="*/ 157 w 251"/>
                <a:gd name="T101" fmla="*/ 22 h 85"/>
                <a:gd name="T102" fmla="*/ 151 w 251"/>
                <a:gd name="T103" fmla="*/ 21 h 85"/>
                <a:gd name="T104" fmla="*/ 147 w 251"/>
                <a:gd name="T105" fmla="*/ 14 h 85"/>
                <a:gd name="T106" fmla="*/ 126 w 251"/>
                <a:gd name="T107" fmla="*/ 16 h 85"/>
                <a:gd name="T108" fmla="*/ 121 w 251"/>
                <a:gd name="T109" fmla="*/ 16 h 85"/>
                <a:gd name="T110" fmla="*/ 113 w 251"/>
                <a:gd name="T111" fmla="*/ 16 h 85"/>
                <a:gd name="T112" fmla="*/ 110 w 251"/>
                <a:gd name="T113" fmla="*/ 13 h 85"/>
                <a:gd name="T114" fmla="*/ 94 w 251"/>
                <a:gd name="T115" fmla="*/ 4 h 85"/>
                <a:gd name="T116" fmla="*/ 77 w 251"/>
                <a:gd name="T117" fmla="*/ 6 h 85"/>
                <a:gd name="T118" fmla="*/ 70 w 251"/>
                <a:gd name="T119" fmla="*/ 13 h 85"/>
                <a:gd name="T120" fmla="*/ 50 w 251"/>
                <a:gd name="T121" fmla="*/ 2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1" h="85">
                  <a:moveTo>
                    <a:pt x="76" y="7"/>
                  </a:moveTo>
                  <a:cubicBezTo>
                    <a:pt x="76" y="7"/>
                    <a:pt x="77" y="7"/>
                    <a:pt x="77" y="8"/>
                  </a:cubicBezTo>
                  <a:cubicBezTo>
                    <a:pt x="77" y="8"/>
                    <a:pt x="77" y="8"/>
                    <a:pt x="77" y="8"/>
                  </a:cubicBezTo>
                  <a:cubicBezTo>
                    <a:pt x="77" y="8"/>
                    <a:pt x="77" y="8"/>
                    <a:pt x="77" y="8"/>
                  </a:cubicBezTo>
                  <a:cubicBezTo>
                    <a:pt x="77" y="8"/>
                    <a:pt x="77" y="8"/>
                    <a:pt x="76" y="8"/>
                  </a:cubicBezTo>
                  <a:cubicBezTo>
                    <a:pt x="76" y="7"/>
                    <a:pt x="76" y="7"/>
                    <a:pt x="76" y="7"/>
                  </a:cubicBezTo>
                  <a:moveTo>
                    <a:pt x="74" y="0"/>
                  </a:moveTo>
                  <a:cubicBezTo>
                    <a:pt x="69" y="0"/>
                    <a:pt x="64" y="0"/>
                    <a:pt x="59" y="0"/>
                  </a:cubicBezTo>
                  <a:cubicBezTo>
                    <a:pt x="49" y="1"/>
                    <a:pt x="41" y="3"/>
                    <a:pt x="37" y="4"/>
                  </a:cubicBezTo>
                  <a:cubicBezTo>
                    <a:pt x="33" y="5"/>
                    <a:pt x="27" y="7"/>
                    <a:pt x="24" y="8"/>
                  </a:cubicBezTo>
                  <a:cubicBezTo>
                    <a:pt x="20" y="9"/>
                    <a:pt x="0" y="13"/>
                    <a:pt x="9" y="16"/>
                  </a:cubicBezTo>
                  <a:cubicBezTo>
                    <a:pt x="17" y="19"/>
                    <a:pt x="22" y="21"/>
                    <a:pt x="18" y="21"/>
                  </a:cubicBezTo>
                  <a:cubicBezTo>
                    <a:pt x="18" y="21"/>
                    <a:pt x="17" y="21"/>
                    <a:pt x="16" y="21"/>
                  </a:cubicBezTo>
                  <a:cubicBezTo>
                    <a:pt x="15" y="21"/>
                    <a:pt x="13" y="21"/>
                    <a:pt x="11" y="21"/>
                  </a:cubicBezTo>
                  <a:cubicBezTo>
                    <a:pt x="7" y="21"/>
                    <a:pt x="3" y="21"/>
                    <a:pt x="4" y="23"/>
                  </a:cubicBezTo>
                  <a:cubicBezTo>
                    <a:pt x="6" y="24"/>
                    <a:pt x="10" y="25"/>
                    <a:pt x="9" y="25"/>
                  </a:cubicBezTo>
                  <a:cubicBezTo>
                    <a:pt x="9" y="25"/>
                    <a:pt x="9" y="25"/>
                    <a:pt x="9" y="25"/>
                  </a:cubicBezTo>
                  <a:cubicBezTo>
                    <a:pt x="9" y="25"/>
                    <a:pt x="9" y="25"/>
                    <a:pt x="9" y="25"/>
                  </a:cubicBezTo>
                  <a:cubicBezTo>
                    <a:pt x="9" y="25"/>
                    <a:pt x="11" y="26"/>
                    <a:pt x="13" y="26"/>
                  </a:cubicBezTo>
                  <a:cubicBezTo>
                    <a:pt x="15" y="26"/>
                    <a:pt x="16" y="26"/>
                    <a:pt x="17" y="26"/>
                  </a:cubicBezTo>
                  <a:cubicBezTo>
                    <a:pt x="19" y="26"/>
                    <a:pt x="20" y="26"/>
                    <a:pt x="20" y="26"/>
                  </a:cubicBezTo>
                  <a:cubicBezTo>
                    <a:pt x="20" y="26"/>
                    <a:pt x="21" y="26"/>
                    <a:pt x="21" y="26"/>
                  </a:cubicBezTo>
                  <a:cubicBezTo>
                    <a:pt x="22" y="26"/>
                    <a:pt x="22" y="26"/>
                    <a:pt x="22" y="26"/>
                  </a:cubicBezTo>
                  <a:cubicBezTo>
                    <a:pt x="22" y="26"/>
                    <a:pt x="22" y="26"/>
                    <a:pt x="23" y="26"/>
                  </a:cubicBezTo>
                  <a:cubicBezTo>
                    <a:pt x="23" y="26"/>
                    <a:pt x="25" y="26"/>
                    <a:pt x="26" y="26"/>
                  </a:cubicBezTo>
                  <a:cubicBezTo>
                    <a:pt x="26" y="26"/>
                    <a:pt x="27" y="26"/>
                    <a:pt x="27" y="26"/>
                  </a:cubicBezTo>
                  <a:cubicBezTo>
                    <a:pt x="28" y="26"/>
                    <a:pt x="28" y="26"/>
                    <a:pt x="28" y="27"/>
                  </a:cubicBezTo>
                  <a:cubicBezTo>
                    <a:pt x="27" y="28"/>
                    <a:pt x="32" y="28"/>
                    <a:pt x="35" y="28"/>
                  </a:cubicBezTo>
                  <a:cubicBezTo>
                    <a:pt x="37" y="28"/>
                    <a:pt x="38" y="28"/>
                    <a:pt x="39" y="28"/>
                  </a:cubicBezTo>
                  <a:cubicBezTo>
                    <a:pt x="39" y="28"/>
                    <a:pt x="39" y="28"/>
                    <a:pt x="39" y="28"/>
                  </a:cubicBezTo>
                  <a:cubicBezTo>
                    <a:pt x="43" y="28"/>
                    <a:pt x="43" y="30"/>
                    <a:pt x="52" y="31"/>
                  </a:cubicBezTo>
                  <a:cubicBezTo>
                    <a:pt x="55" y="31"/>
                    <a:pt x="58" y="31"/>
                    <a:pt x="60" y="31"/>
                  </a:cubicBezTo>
                  <a:cubicBezTo>
                    <a:pt x="65" y="31"/>
                    <a:pt x="66" y="31"/>
                    <a:pt x="65" y="30"/>
                  </a:cubicBezTo>
                  <a:cubicBezTo>
                    <a:pt x="64" y="30"/>
                    <a:pt x="64" y="29"/>
                    <a:pt x="64" y="29"/>
                  </a:cubicBezTo>
                  <a:cubicBezTo>
                    <a:pt x="65" y="29"/>
                    <a:pt x="67" y="30"/>
                    <a:pt x="70" y="31"/>
                  </a:cubicBezTo>
                  <a:cubicBezTo>
                    <a:pt x="74" y="32"/>
                    <a:pt x="77" y="32"/>
                    <a:pt x="78" y="32"/>
                  </a:cubicBezTo>
                  <a:cubicBezTo>
                    <a:pt x="78" y="32"/>
                    <a:pt x="78" y="32"/>
                    <a:pt x="78" y="32"/>
                  </a:cubicBezTo>
                  <a:cubicBezTo>
                    <a:pt x="78" y="32"/>
                    <a:pt x="78" y="32"/>
                    <a:pt x="79" y="32"/>
                  </a:cubicBezTo>
                  <a:cubicBezTo>
                    <a:pt x="81" y="32"/>
                    <a:pt x="84" y="32"/>
                    <a:pt x="88" y="33"/>
                  </a:cubicBezTo>
                  <a:cubicBezTo>
                    <a:pt x="91" y="33"/>
                    <a:pt x="94" y="33"/>
                    <a:pt x="96" y="33"/>
                  </a:cubicBezTo>
                  <a:cubicBezTo>
                    <a:pt x="98" y="33"/>
                    <a:pt x="99" y="33"/>
                    <a:pt x="101" y="33"/>
                  </a:cubicBezTo>
                  <a:cubicBezTo>
                    <a:pt x="105" y="32"/>
                    <a:pt x="103" y="31"/>
                    <a:pt x="101" y="30"/>
                  </a:cubicBezTo>
                  <a:cubicBezTo>
                    <a:pt x="98" y="28"/>
                    <a:pt x="101" y="28"/>
                    <a:pt x="102" y="27"/>
                  </a:cubicBezTo>
                  <a:cubicBezTo>
                    <a:pt x="102" y="27"/>
                    <a:pt x="102" y="27"/>
                    <a:pt x="103" y="27"/>
                  </a:cubicBezTo>
                  <a:cubicBezTo>
                    <a:pt x="103" y="27"/>
                    <a:pt x="103" y="28"/>
                    <a:pt x="105" y="29"/>
                  </a:cubicBezTo>
                  <a:cubicBezTo>
                    <a:pt x="107" y="31"/>
                    <a:pt x="113" y="31"/>
                    <a:pt x="112" y="32"/>
                  </a:cubicBezTo>
                  <a:cubicBezTo>
                    <a:pt x="111" y="34"/>
                    <a:pt x="111" y="35"/>
                    <a:pt x="114" y="35"/>
                  </a:cubicBezTo>
                  <a:cubicBezTo>
                    <a:pt x="117" y="35"/>
                    <a:pt x="118" y="35"/>
                    <a:pt x="116" y="35"/>
                  </a:cubicBezTo>
                  <a:cubicBezTo>
                    <a:pt x="114" y="36"/>
                    <a:pt x="121" y="37"/>
                    <a:pt x="121" y="39"/>
                  </a:cubicBezTo>
                  <a:cubicBezTo>
                    <a:pt x="121" y="41"/>
                    <a:pt x="118" y="41"/>
                    <a:pt x="121" y="41"/>
                  </a:cubicBezTo>
                  <a:cubicBezTo>
                    <a:pt x="121" y="41"/>
                    <a:pt x="122" y="41"/>
                    <a:pt x="123" y="41"/>
                  </a:cubicBezTo>
                  <a:cubicBezTo>
                    <a:pt x="126" y="41"/>
                    <a:pt x="129" y="41"/>
                    <a:pt x="129" y="41"/>
                  </a:cubicBezTo>
                  <a:cubicBezTo>
                    <a:pt x="130" y="41"/>
                    <a:pt x="130" y="41"/>
                    <a:pt x="130" y="41"/>
                  </a:cubicBezTo>
                  <a:cubicBezTo>
                    <a:pt x="129" y="42"/>
                    <a:pt x="129" y="42"/>
                    <a:pt x="131" y="43"/>
                  </a:cubicBezTo>
                  <a:cubicBezTo>
                    <a:pt x="132" y="43"/>
                    <a:pt x="133" y="44"/>
                    <a:pt x="133" y="44"/>
                  </a:cubicBezTo>
                  <a:cubicBezTo>
                    <a:pt x="134" y="44"/>
                    <a:pt x="134" y="44"/>
                    <a:pt x="134" y="44"/>
                  </a:cubicBezTo>
                  <a:cubicBezTo>
                    <a:pt x="134" y="43"/>
                    <a:pt x="135" y="43"/>
                    <a:pt x="135" y="43"/>
                  </a:cubicBezTo>
                  <a:cubicBezTo>
                    <a:pt x="136" y="43"/>
                    <a:pt x="137" y="44"/>
                    <a:pt x="138" y="44"/>
                  </a:cubicBezTo>
                  <a:cubicBezTo>
                    <a:pt x="139" y="45"/>
                    <a:pt x="138" y="46"/>
                    <a:pt x="140" y="46"/>
                  </a:cubicBezTo>
                  <a:cubicBezTo>
                    <a:pt x="142" y="47"/>
                    <a:pt x="143" y="47"/>
                    <a:pt x="144" y="47"/>
                  </a:cubicBezTo>
                  <a:cubicBezTo>
                    <a:pt x="144" y="47"/>
                    <a:pt x="145" y="47"/>
                    <a:pt x="145" y="47"/>
                  </a:cubicBezTo>
                  <a:cubicBezTo>
                    <a:pt x="145" y="47"/>
                    <a:pt x="145" y="47"/>
                    <a:pt x="145" y="47"/>
                  </a:cubicBezTo>
                  <a:cubicBezTo>
                    <a:pt x="146" y="47"/>
                    <a:pt x="145" y="48"/>
                    <a:pt x="144" y="49"/>
                  </a:cubicBezTo>
                  <a:cubicBezTo>
                    <a:pt x="144" y="50"/>
                    <a:pt x="144" y="51"/>
                    <a:pt x="143" y="52"/>
                  </a:cubicBezTo>
                  <a:cubicBezTo>
                    <a:pt x="143" y="53"/>
                    <a:pt x="140" y="54"/>
                    <a:pt x="138" y="54"/>
                  </a:cubicBezTo>
                  <a:cubicBezTo>
                    <a:pt x="133" y="55"/>
                    <a:pt x="119" y="57"/>
                    <a:pt x="115" y="59"/>
                  </a:cubicBezTo>
                  <a:cubicBezTo>
                    <a:pt x="111" y="62"/>
                    <a:pt x="110" y="64"/>
                    <a:pt x="110" y="64"/>
                  </a:cubicBezTo>
                  <a:cubicBezTo>
                    <a:pt x="110" y="64"/>
                    <a:pt x="110" y="64"/>
                    <a:pt x="110" y="64"/>
                  </a:cubicBezTo>
                  <a:cubicBezTo>
                    <a:pt x="110" y="64"/>
                    <a:pt x="109" y="64"/>
                    <a:pt x="108" y="64"/>
                  </a:cubicBezTo>
                  <a:cubicBezTo>
                    <a:pt x="108" y="64"/>
                    <a:pt x="107" y="64"/>
                    <a:pt x="106" y="64"/>
                  </a:cubicBezTo>
                  <a:cubicBezTo>
                    <a:pt x="105" y="64"/>
                    <a:pt x="103" y="65"/>
                    <a:pt x="103" y="65"/>
                  </a:cubicBezTo>
                  <a:cubicBezTo>
                    <a:pt x="103" y="65"/>
                    <a:pt x="103" y="65"/>
                    <a:pt x="103" y="65"/>
                  </a:cubicBezTo>
                  <a:cubicBezTo>
                    <a:pt x="101" y="65"/>
                    <a:pt x="101" y="64"/>
                    <a:pt x="101" y="64"/>
                  </a:cubicBezTo>
                  <a:cubicBezTo>
                    <a:pt x="101" y="64"/>
                    <a:pt x="101" y="64"/>
                    <a:pt x="101" y="64"/>
                  </a:cubicBezTo>
                  <a:cubicBezTo>
                    <a:pt x="101" y="64"/>
                    <a:pt x="100" y="64"/>
                    <a:pt x="98" y="64"/>
                  </a:cubicBezTo>
                  <a:cubicBezTo>
                    <a:pt x="96" y="65"/>
                    <a:pt x="94" y="65"/>
                    <a:pt x="92" y="65"/>
                  </a:cubicBezTo>
                  <a:cubicBezTo>
                    <a:pt x="90" y="65"/>
                    <a:pt x="88" y="65"/>
                    <a:pt x="86" y="64"/>
                  </a:cubicBezTo>
                  <a:cubicBezTo>
                    <a:pt x="82" y="64"/>
                    <a:pt x="78" y="64"/>
                    <a:pt x="74" y="64"/>
                  </a:cubicBezTo>
                  <a:cubicBezTo>
                    <a:pt x="70" y="64"/>
                    <a:pt x="67" y="64"/>
                    <a:pt x="65" y="65"/>
                  </a:cubicBezTo>
                  <a:cubicBezTo>
                    <a:pt x="61" y="66"/>
                    <a:pt x="58" y="67"/>
                    <a:pt x="59" y="68"/>
                  </a:cubicBezTo>
                  <a:cubicBezTo>
                    <a:pt x="61" y="69"/>
                    <a:pt x="66" y="70"/>
                    <a:pt x="71" y="70"/>
                  </a:cubicBezTo>
                  <a:cubicBezTo>
                    <a:pt x="80" y="70"/>
                    <a:pt x="88" y="69"/>
                    <a:pt x="93" y="69"/>
                  </a:cubicBezTo>
                  <a:cubicBezTo>
                    <a:pt x="96" y="69"/>
                    <a:pt x="98" y="69"/>
                    <a:pt x="100" y="69"/>
                  </a:cubicBezTo>
                  <a:cubicBezTo>
                    <a:pt x="101" y="69"/>
                    <a:pt x="102" y="69"/>
                    <a:pt x="101" y="69"/>
                  </a:cubicBezTo>
                  <a:cubicBezTo>
                    <a:pt x="101" y="70"/>
                    <a:pt x="101" y="70"/>
                    <a:pt x="102" y="70"/>
                  </a:cubicBezTo>
                  <a:cubicBezTo>
                    <a:pt x="102" y="70"/>
                    <a:pt x="102" y="70"/>
                    <a:pt x="103" y="70"/>
                  </a:cubicBezTo>
                  <a:cubicBezTo>
                    <a:pt x="104" y="70"/>
                    <a:pt x="104" y="69"/>
                    <a:pt x="105" y="69"/>
                  </a:cubicBezTo>
                  <a:cubicBezTo>
                    <a:pt x="105" y="69"/>
                    <a:pt x="105" y="69"/>
                    <a:pt x="105" y="69"/>
                  </a:cubicBezTo>
                  <a:cubicBezTo>
                    <a:pt x="106" y="69"/>
                    <a:pt x="106" y="70"/>
                    <a:pt x="106" y="70"/>
                  </a:cubicBezTo>
                  <a:cubicBezTo>
                    <a:pt x="106" y="70"/>
                    <a:pt x="106" y="70"/>
                    <a:pt x="106" y="70"/>
                  </a:cubicBezTo>
                  <a:cubicBezTo>
                    <a:pt x="107" y="70"/>
                    <a:pt x="108" y="70"/>
                    <a:pt x="108" y="70"/>
                  </a:cubicBezTo>
                  <a:cubicBezTo>
                    <a:pt x="109" y="70"/>
                    <a:pt x="109" y="70"/>
                    <a:pt x="109" y="70"/>
                  </a:cubicBezTo>
                  <a:cubicBezTo>
                    <a:pt x="110" y="70"/>
                    <a:pt x="110" y="70"/>
                    <a:pt x="112" y="71"/>
                  </a:cubicBezTo>
                  <a:cubicBezTo>
                    <a:pt x="113" y="72"/>
                    <a:pt x="117" y="73"/>
                    <a:pt x="117" y="74"/>
                  </a:cubicBezTo>
                  <a:cubicBezTo>
                    <a:pt x="117" y="74"/>
                    <a:pt x="117" y="75"/>
                    <a:pt x="118" y="75"/>
                  </a:cubicBezTo>
                  <a:cubicBezTo>
                    <a:pt x="118" y="75"/>
                    <a:pt x="118" y="74"/>
                    <a:pt x="119" y="74"/>
                  </a:cubicBezTo>
                  <a:cubicBezTo>
                    <a:pt x="119" y="74"/>
                    <a:pt x="119" y="74"/>
                    <a:pt x="119" y="74"/>
                  </a:cubicBezTo>
                  <a:cubicBezTo>
                    <a:pt x="120" y="74"/>
                    <a:pt x="121" y="74"/>
                    <a:pt x="122" y="75"/>
                  </a:cubicBezTo>
                  <a:cubicBezTo>
                    <a:pt x="124" y="75"/>
                    <a:pt x="124" y="76"/>
                    <a:pt x="121" y="76"/>
                  </a:cubicBezTo>
                  <a:cubicBezTo>
                    <a:pt x="118" y="76"/>
                    <a:pt x="119" y="78"/>
                    <a:pt x="126" y="80"/>
                  </a:cubicBezTo>
                  <a:cubicBezTo>
                    <a:pt x="132" y="81"/>
                    <a:pt x="143" y="83"/>
                    <a:pt x="153" y="85"/>
                  </a:cubicBezTo>
                  <a:cubicBezTo>
                    <a:pt x="155" y="85"/>
                    <a:pt x="157" y="85"/>
                    <a:pt x="159" y="85"/>
                  </a:cubicBezTo>
                  <a:cubicBezTo>
                    <a:pt x="166" y="85"/>
                    <a:pt x="170" y="83"/>
                    <a:pt x="163" y="81"/>
                  </a:cubicBezTo>
                  <a:cubicBezTo>
                    <a:pt x="156" y="79"/>
                    <a:pt x="154" y="77"/>
                    <a:pt x="156" y="77"/>
                  </a:cubicBezTo>
                  <a:cubicBezTo>
                    <a:pt x="157" y="77"/>
                    <a:pt x="157" y="77"/>
                    <a:pt x="157" y="77"/>
                  </a:cubicBezTo>
                  <a:cubicBezTo>
                    <a:pt x="160" y="77"/>
                    <a:pt x="162" y="77"/>
                    <a:pt x="163" y="77"/>
                  </a:cubicBezTo>
                  <a:cubicBezTo>
                    <a:pt x="163" y="77"/>
                    <a:pt x="163" y="77"/>
                    <a:pt x="163" y="77"/>
                  </a:cubicBezTo>
                  <a:cubicBezTo>
                    <a:pt x="163" y="77"/>
                    <a:pt x="163" y="77"/>
                    <a:pt x="163" y="77"/>
                  </a:cubicBezTo>
                  <a:cubicBezTo>
                    <a:pt x="164" y="77"/>
                    <a:pt x="166" y="78"/>
                    <a:pt x="168" y="78"/>
                  </a:cubicBezTo>
                  <a:cubicBezTo>
                    <a:pt x="169" y="79"/>
                    <a:pt x="171" y="80"/>
                    <a:pt x="172" y="80"/>
                  </a:cubicBezTo>
                  <a:cubicBezTo>
                    <a:pt x="172" y="80"/>
                    <a:pt x="172" y="79"/>
                    <a:pt x="173" y="79"/>
                  </a:cubicBezTo>
                  <a:cubicBezTo>
                    <a:pt x="173" y="79"/>
                    <a:pt x="173" y="79"/>
                    <a:pt x="173" y="79"/>
                  </a:cubicBezTo>
                  <a:cubicBezTo>
                    <a:pt x="174" y="79"/>
                    <a:pt x="174" y="79"/>
                    <a:pt x="175" y="79"/>
                  </a:cubicBezTo>
                  <a:cubicBezTo>
                    <a:pt x="176" y="80"/>
                    <a:pt x="177" y="80"/>
                    <a:pt x="178" y="80"/>
                  </a:cubicBezTo>
                  <a:cubicBezTo>
                    <a:pt x="178" y="80"/>
                    <a:pt x="178" y="80"/>
                    <a:pt x="178" y="80"/>
                  </a:cubicBezTo>
                  <a:cubicBezTo>
                    <a:pt x="178" y="80"/>
                    <a:pt x="178" y="80"/>
                    <a:pt x="178" y="80"/>
                  </a:cubicBezTo>
                  <a:cubicBezTo>
                    <a:pt x="178" y="80"/>
                    <a:pt x="179" y="80"/>
                    <a:pt x="179" y="80"/>
                  </a:cubicBezTo>
                  <a:cubicBezTo>
                    <a:pt x="179" y="81"/>
                    <a:pt x="179" y="81"/>
                    <a:pt x="180" y="81"/>
                  </a:cubicBezTo>
                  <a:cubicBezTo>
                    <a:pt x="180" y="81"/>
                    <a:pt x="180" y="81"/>
                    <a:pt x="180" y="81"/>
                  </a:cubicBezTo>
                  <a:cubicBezTo>
                    <a:pt x="180" y="81"/>
                    <a:pt x="180" y="81"/>
                    <a:pt x="180" y="81"/>
                  </a:cubicBezTo>
                  <a:cubicBezTo>
                    <a:pt x="181" y="81"/>
                    <a:pt x="182" y="81"/>
                    <a:pt x="183" y="81"/>
                  </a:cubicBezTo>
                  <a:cubicBezTo>
                    <a:pt x="183" y="82"/>
                    <a:pt x="185" y="82"/>
                    <a:pt x="186" y="83"/>
                  </a:cubicBezTo>
                  <a:cubicBezTo>
                    <a:pt x="187" y="83"/>
                    <a:pt x="187" y="83"/>
                    <a:pt x="188" y="83"/>
                  </a:cubicBezTo>
                  <a:cubicBezTo>
                    <a:pt x="188" y="83"/>
                    <a:pt x="189" y="83"/>
                    <a:pt x="188" y="82"/>
                  </a:cubicBezTo>
                  <a:cubicBezTo>
                    <a:pt x="188" y="82"/>
                    <a:pt x="188" y="81"/>
                    <a:pt x="189" y="81"/>
                  </a:cubicBezTo>
                  <a:cubicBezTo>
                    <a:pt x="189" y="81"/>
                    <a:pt x="190" y="81"/>
                    <a:pt x="190" y="81"/>
                  </a:cubicBezTo>
                  <a:cubicBezTo>
                    <a:pt x="190" y="81"/>
                    <a:pt x="190" y="81"/>
                    <a:pt x="190" y="81"/>
                  </a:cubicBezTo>
                  <a:cubicBezTo>
                    <a:pt x="191" y="81"/>
                    <a:pt x="193" y="80"/>
                    <a:pt x="193" y="79"/>
                  </a:cubicBezTo>
                  <a:cubicBezTo>
                    <a:pt x="193" y="78"/>
                    <a:pt x="193" y="78"/>
                    <a:pt x="193" y="78"/>
                  </a:cubicBezTo>
                  <a:cubicBezTo>
                    <a:pt x="193" y="78"/>
                    <a:pt x="193" y="78"/>
                    <a:pt x="194" y="78"/>
                  </a:cubicBezTo>
                  <a:cubicBezTo>
                    <a:pt x="194" y="78"/>
                    <a:pt x="195" y="79"/>
                    <a:pt x="195" y="79"/>
                  </a:cubicBezTo>
                  <a:cubicBezTo>
                    <a:pt x="197" y="79"/>
                    <a:pt x="199" y="78"/>
                    <a:pt x="198" y="76"/>
                  </a:cubicBezTo>
                  <a:cubicBezTo>
                    <a:pt x="197" y="74"/>
                    <a:pt x="193" y="73"/>
                    <a:pt x="195" y="73"/>
                  </a:cubicBezTo>
                  <a:cubicBezTo>
                    <a:pt x="197" y="73"/>
                    <a:pt x="196" y="72"/>
                    <a:pt x="194" y="72"/>
                  </a:cubicBezTo>
                  <a:cubicBezTo>
                    <a:pt x="192" y="72"/>
                    <a:pt x="191" y="72"/>
                    <a:pt x="192" y="71"/>
                  </a:cubicBezTo>
                  <a:cubicBezTo>
                    <a:pt x="193" y="71"/>
                    <a:pt x="192" y="71"/>
                    <a:pt x="191" y="71"/>
                  </a:cubicBezTo>
                  <a:cubicBezTo>
                    <a:pt x="190" y="71"/>
                    <a:pt x="190" y="71"/>
                    <a:pt x="189" y="71"/>
                  </a:cubicBezTo>
                  <a:cubicBezTo>
                    <a:pt x="189" y="71"/>
                    <a:pt x="189" y="71"/>
                    <a:pt x="189" y="71"/>
                  </a:cubicBezTo>
                  <a:cubicBezTo>
                    <a:pt x="187" y="71"/>
                    <a:pt x="187" y="70"/>
                    <a:pt x="187" y="70"/>
                  </a:cubicBezTo>
                  <a:cubicBezTo>
                    <a:pt x="187" y="69"/>
                    <a:pt x="186" y="69"/>
                    <a:pt x="185" y="69"/>
                  </a:cubicBezTo>
                  <a:cubicBezTo>
                    <a:pt x="184" y="69"/>
                    <a:pt x="184" y="69"/>
                    <a:pt x="184" y="69"/>
                  </a:cubicBezTo>
                  <a:cubicBezTo>
                    <a:pt x="184" y="69"/>
                    <a:pt x="184" y="69"/>
                    <a:pt x="184" y="69"/>
                  </a:cubicBezTo>
                  <a:cubicBezTo>
                    <a:pt x="183" y="69"/>
                    <a:pt x="181" y="69"/>
                    <a:pt x="181" y="68"/>
                  </a:cubicBezTo>
                  <a:cubicBezTo>
                    <a:pt x="180" y="67"/>
                    <a:pt x="182" y="66"/>
                    <a:pt x="180" y="66"/>
                  </a:cubicBezTo>
                  <a:cubicBezTo>
                    <a:pt x="178" y="66"/>
                    <a:pt x="179" y="65"/>
                    <a:pt x="177" y="65"/>
                  </a:cubicBezTo>
                  <a:cubicBezTo>
                    <a:pt x="177" y="65"/>
                    <a:pt x="177" y="65"/>
                    <a:pt x="176" y="65"/>
                  </a:cubicBezTo>
                  <a:cubicBezTo>
                    <a:pt x="176" y="65"/>
                    <a:pt x="176" y="65"/>
                    <a:pt x="176" y="65"/>
                  </a:cubicBezTo>
                  <a:cubicBezTo>
                    <a:pt x="174" y="65"/>
                    <a:pt x="178" y="64"/>
                    <a:pt x="175" y="63"/>
                  </a:cubicBezTo>
                  <a:cubicBezTo>
                    <a:pt x="174" y="62"/>
                    <a:pt x="172" y="61"/>
                    <a:pt x="173" y="61"/>
                  </a:cubicBezTo>
                  <a:cubicBezTo>
                    <a:pt x="173" y="61"/>
                    <a:pt x="174" y="61"/>
                    <a:pt x="176" y="62"/>
                  </a:cubicBezTo>
                  <a:cubicBezTo>
                    <a:pt x="179" y="62"/>
                    <a:pt x="181" y="62"/>
                    <a:pt x="182" y="62"/>
                  </a:cubicBezTo>
                  <a:cubicBezTo>
                    <a:pt x="184" y="62"/>
                    <a:pt x="184" y="62"/>
                    <a:pt x="184" y="61"/>
                  </a:cubicBezTo>
                  <a:cubicBezTo>
                    <a:pt x="183" y="61"/>
                    <a:pt x="183" y="60"/>
                    <a:pt x="183" y="60"/>
                  </a:cubicBezTo>
                  <a:cubicBezTo>
                    <a:pt x="184" y="60"/>
                    <a:pt x="184" y="60"/>
                    <a:pt x="184" y="60"/>
                  </a:cubicBezTo>
                  <a:cubicBezTo>
                    <a:pt x="185" y="61"/>
                    <a:pt x="185" y="61"/>
                    <a:pt x="186" y="61"/>
                  </a:cubicBezTo>
                  <a:cubicBezTo>
                    <a:pt x="186" y="61"/>
                    <a:pt x="186" y="61"/>
                    <a:pt x="187" y="61"/>
                  </a:cubicBezTo>
                  <a:cubicBezTo>
                    <a:pt x="187" y="61"/>
                    <a:pt x="188" y="60"/>
                    <a:pt x="186" y="60"/>
                  </a:cubicBezTo>
                  <a:cubicBezTo>
                    <a:pt x="185" y="60"/>
                    <a:pt x="186" y="59"/>
                    <a:pt x="187" y="59"/>
                  </a:cubicBezTo>
                  <a:cubicBezTo>
                    <a:pt x="187" y="59"/>
                    <a:pt x="188" y="59"/>
                    <a:pt x="188" y="59"/>
                  </a:cubicBezTo>
                  <a:cubicBezTo>
                    <a:pt x="190" y="60"/>
                    <a:pt x="189" y="61"/>
                    <a:pt x="194" y="62"/>
                  </a:cubicBezTo>
                  <a:cubicBezTo>
                    <a:pt x="196" y="62"/>
                    <a:pt x="197" y="62"/>
                    <a:pt x="199" y="62"/>
                  </a:cubicBezTo>
                  <a:cubicBezTo>
                    <a:pt x="200" y="62"/>
                    <a:pt x="200" y="62"/>
                    <a:pt x="201" y="62"/>
                  </a:cubicBezTo>
                  <a:cubicBezTo>
                    <a:pt x="201" y="62"/>
                    <a:pt x="202" y="62"/>
                    <a:pt x="202" y="62"/>
                  </a:cubicBezTo>
                  <a:cubicBezTo>
                    <a:pt x="202" y="62"/>
                    <a:pt x="202" y="62"/>
                    <a:pt x="201" y="62"/>
                  </a:cubicBezTo>
                  <a:cubicBezTo>
                    <a:pt x="200" y="63"/>
                    <a:pt x="201" y="63"/>
                    <a:pt x="202" y="63"/>
                  </a:cubicBezTo>
                  <a:cubicBezTo>
                    <a:pt x="203" y="63"/>
                    <a:pt x="204" y="63"/>
                    <a:pt x="206" y="62"/>
                  </a:cubicBezTo>
                  <a:cubicBezTo>
                    <a:pt x="208" y="62"/>
                    <a:pt x="210" y="62"/>
                    <a:pt x="210" y="62"/>
                  </a:cubicBezTo>
                  <a:cubicBezTo>
                    <a:pt x="211" y="62"/>
                    <a:pt x="211" y="62"/>
                    <a:pt x="208" y="63"/>
                  </a:cubicBezTo>
                  <a:cubicBezTo>
                    <a:pt x="205" y="64"/>
                    <a:pt x="203" y="65"/>
                    <a:pt x="204" y="65"/>
                  </a:cubicBezTo>
                  <a:cubicBezTo>
                    <a:pt x="205" y="65"/>
                    <a:pt x="205" y="65"/>
                    <a:pt x="205" y="65"/>
                  </a:cubicBezTo>
                  <a:cubicBezTo>
                    <a:pt x="205" y="65"/>
                    <a:pt x="205" y="65"/>
                    <a:pt x="205" y="65"/>
                  </a:cubicBezTo>
                  <a:cubicBezTo>
                    <a:pt x="206" y="65"/>
                    <a:pt x="206" y="65"/>
                    <a:pt x="205" y="65"/>
                  </a:cubicBezTo>
                  <a:cubicBezTo>
                    <a:pt x="204" y="65"/>
                    <a:pt x="203" y="65"/>
                    <a:pt x="204" y="65"/>
                  </a:cubicBezTo>
                  <a:cubicBezTo>
                    <a:pt x="204" y="65"/>
                    <a:pt x="204" y="65"/>
                    <a:pt x="204" y="65"/>
                  </a:cubicBezTo>
                  <a:cubicBezTo>
                    <a:pt x="205" y="65"/>
                    <a:pt x="205" y="65"/>
                    <a:pt x="205" y="65"/>
                  </a:cubicBezTo>
                  <a:cubicBezTo>
                    <a:pt x="206" y="65"/>
                    <a:pt x="206" y="66"/>
                    <a:pt x="205" y="66"/>
                  </a:cubicBezTo>
                  <a:cubicBezTo>
                    <a:pt x="203" y="66"/>
                    <a:pt x="204" y="67"/>
                    <a:pt x="205" y="67"/>
                  </a:cubicBezTo>
                  <a:cubicBezTo>
                    <a:pt x="205" y="67"/>
                    <a:pt x="205" y="67"/>
                    <a:pt x="205" y="67"/>
                  </a:cubicBezTo>
                  <a:cubicBezTo>
                    <a:pt x="205" y="67"/>
                    <a:pt x="205" y="67"/>
                    <a:pt x="206" y="67"/>
                  </a:cubicBezTo>
                  <a:cubicBezTo>
                    <a:pt x="207" y="67"/>
                    <a:pt x="206" y="67"/>
                    <a:pt x="206" y="68"/>
                  </a:cubicBezTo>
                  <a:cubicBezTo>
                    <a:pt x="206" y="68"/>
                    <a:pt x="206" y="68"/>
                    <a:pt x="207" y="68"/>
                  </a:cubicBezTo>
                  <a:cubicBezTo>
                    <a:pt x="207" y="68"/>
                    <a:pt x="207" y="68"/>
                    <a:pt x="207" y="68"/>
                  </a:cubicBezTo>
                  <a:cubicBezTo>
                    <a:pt x="208" y="68"/>
                    <a:pt x="208" y="68"/>
                    <a:pt x="208" y="68"/>
                  </a:cubicBezTo>
                  <a:cubicBezTo>
                    <a:pt x="209" y="68"/>
                    <a:pt x="209" y="68"/>
                    <a:pt x="209" y="69"/>
                  </a:cubicBezTo>
                  <a:cubicBezTo>
                    <a:pt x="209" y="69"/>
                    <a:pt x="210" y="69"/>
                    <a:pt x="211" y="69"/>
                  </a:cubicBezTo>
                  <a:cubicBezTo>
                    <a:pt x="211" y="69"/>
                    <a:pt x="211" y="69"/>
                    <a:pt x="212" y="69"/>
                  </a:cubicBezTo>
                  <a:cubicBezTo>
                    <a:pt x="212" y="69"/>
                    <a:pt x="212" y="69"/>
                    <a:pt x="212" y="69"/>
                  </a:cubicBezTo>
                  <a:cubicBezTo>
                    <a:pt x="213" y="69"/>
                    <a:pt x="214" y="69"/>
                    <a:pt x="215" y="70"/>
                  </a:cubicBezTo>
                  <a:cubicBezTo>
                    <a:pt x="215" y="70"/>
                    <a:pt x="215" y="70"/>
                    <a:pt x="216" y="70"/>
                  </a:cubicBezTo>
                  <a:cubicBezTo>
                    <a:pt x="217" y="70"/>
                    <a:pt x="218" y="70"/>
                    <a:pt x="219" y="69"/>
                  </a:cubicBezTo>
                  <a:cubicBezTo>
                    <a:pt x="220" y="68"/>
                    <a:pt x="219" y="66"/>
                    <a:pt x="220" y="66"/>
                  </a:cubicBezTo>
                  <a:cubicBezTo>
                    <a:pt x="221" y="65"/>
                    <a:pt x="221" y="65"/>
                    <a:pt x="222" y="65"/>
                  </a:cubicBezTo>
                  <a:cubicBezTo>
                    <a:pt x="223" y="65"/>
                    <a:pt x="224" y="65"/>
                    <a:pt x="225" y="66"/>
                  </a:cubicBezTo>
                  <a:cubicBezTo>
                    <a:pt x="226" y="66"/>
                    <a:pt x="227" y="66"/>
                    <a:pt x="228" y="66"/>
                  </a:cubicBezTo>
                  <a:cubicBezTo>
                    <a:pt x="229" y="66"/>
                    <a:pt x="230" y="66"/>
                    <a:pt x="230" y="66"/>
                  </a:cubicBezTo>
                  <a:cubicBezTo>
                    <a:pt x="229" y="65"/>
                    <a:pt x="230" y="65"/>
                    <a:pt x="231" y="65"/>
                  </a:cubicBezTo>
                  <a:cubicBezTo>
                    <a:pt x="231" y="65"/>
                    <a:pt x="231" y="65"/>
                    <a:pt x="231" y="65"/>
                  </a:cubicBezTo>
                  <a:cubicBezTo>
                    <a:pt x="232" y="65"/>
                    <a:pt x="232" y="65"/>
                    <a:pt x="232" y="65"/>
                  </a:cubicBezTo>
                  <a:cubicBezTo>
                    <a:pt x="233" y="65"/>
                    <a:pt x="234" y="65"/>
                    <a:pt x="233" y="64"/>
                  </a:cubicBezTo>
                  <a:cubicBezTo>
                    <a:pt x="232" y="64"/>
                    <a:pt x="232" y="64"/>
                    <a:pt x="233" y="64"/>
                  </a:cubicBezTo>
                  <a:cubicBezTo>
                    <a:pt x="234" y="64"/>
                    <a:pt x="234" y="64"/>
                    <a:pt x="235" y="64"/>
                  </a:cubicBezTo>
                  <a:cubicBezTo>
                    <a:pt x="236" y="64"/>
                    <a:pt x="236" y="64"/>
                    <a:pt x="236" y="64"/>
                  </a:cubicBezTo>
                  <a:cubicBezTo>
                    <a:pt x="237" y="64"/>
                    <a:pt x="237" y="64"/>
                    <a:pt x="236" y="63"/>
                  </a:cubicBezTo>
                  <a:cubicBezTo>
                    <a:pt x="235" y="63"/>
                    <a:pt x="234" y="63"/>
                    <a:pt x="234" y="63"/>
                  </a:cubicBezTo>
                  <a:cubicBezTo>
                    <a:pt x="234" y="63"/>
                    <a:pt x="235" y="63"/>
                    <a:pt x="235" y="63"/>
                  </a:cubicBezTo>
                  <a:cubicBezTo>
                    <a:pt x="235" y="63"/>
                    <a:pt x="235" y="63"/>
                    <a:pt x="236" y="63"/>
                  </a:cubicBezTo>
                  <a:cubicBezTo>
                    <a:pt x="237" y="63"/>
                    <a:pt x="238" y="62"/>
                    <a:pt x="237" y="62"/>
                  </a:cubicBezTo>
                  <a:cubicBezTo>
                    <a:pt x="237" y="62"/>
                    <a:pt x="237" y="62"/>
                    <a:pt x="237" y="62"/>
                  </a:cubicBezTo>
                  <a:cubicBezTo>
                    <a:pt x="238" y="62"/>
                    <a:pt x="239" y="62"/>
                    <a:pt x="242" y="62"/>
                  </a:cubicBezTo>
                  <a:cubicBezTo>
                    <a:pt x="242" y="62"/>
                    <a:pt x="243" y="62"/>
                    <a:pt x="243" y="62"/>
                  </a:cubicBezTo>
                  <a:cubicBezTo>
                    <a:pt x="244" y="62"/>
                    <a:pt x="245" y="62"/>
                    <a:pt x="245" y="62"/>
                  </a:cubicBezTo>
                  <a:cubicBezTo>
                    <a:pt x="246" y="62"/>
                    <a:pt x="246" y="62"/>
                    <a:pt x="246" y="62"/>
                  </a:cubicBezTo>
                  <a:cubicBezTo>
                    <a:pt x="246" y="62"/>
                    <a:pt x="245" y="62"/>
                    <a:pt x="245" y="62"/>
                  </a:cubicBezTo>
                  <a:cubicBezTo>
                    <a:pt x="245" y="62"/>
                    <a:pt x="245" y="62"/>
                    <a:pt x="245" y="62"/>
                  </a:cubicBezTo>
                  <a:cubicBezTo>
                    <a:pt x="245" y="62"/>
                    <a:pt x="244" y="62"/>
                    <a:pt x="244" y="62"/>
                  </a:cubicBezTo>
                  <a:cubicBezTo>
                    <a:pt x="244" y="62"/>
                    <a:pt x="244" y="62"/>
                    <a:pt x="245" y="62"/>
                  </a:cubicBezTo>
                  <a:cubicBezTo>
                    <a:pt x="245" y="62"/>
                    <a:pt x="245" y="62"/>
                    <a:pt x="245" y="62"/>
                  </a:cubicBezTo>
                  <a:cubicBezTo>
                    <a:pt x="245" y="62"/>
                    <a:pt x="245" y="62"/>
                    <a:pt x="245" y="62"/>
                  </a:cubicBezTo>
                  <a:cubicBezTo>
                    <a:pt x="246" y="62"/>
                    <a:pt x="247" y="61"/>
                    <a:pt x="245" y="61"/>
                  </a:cubicBezTo>
                  <a:cubicBezTo>
                    <a:pt x="244" y="61"/>
                    <a:pt x="244" y="60"/>
                    <a:pt x="246" y="60"/>
                  </a:cubicBezTo>
                  <a:cubicBezTo>
                    <a:pt x="246" y="60"/>
                    <a:pt x="246" y="60"/>
                    <a:pt x="247" y="61"/>
                  </a:cubicBezTo>
                  <a:cubicBezTo>
                    <a:pt x="248" y="61"/>
                    <a:pt x="249" y="61"/>
                    <a:pt x="251" y="61"/>
                  </a:cubicBezTo>
                  <a:cubicBezTo>
                    <a:pt x="250" y="61"/>
                    <a:pt x="250" y="60"/>
                    <a:pt x="249" y="59"/>
                  </a:cubicBezTo>
                  <a:cubicBezTo>
                    <a:pt x="248" y="59"/>
                    <a:pt x="245" y="58"/>
                    <a:pt x="244" y="58"/>
                  </a:cubicBezTo>
                  <a:cubicBezTo>
                    <a:pt x="243" y="58"/>
                    <a:pt x="242" y="58"/>
                    <a:pt x="242" y="58"/>
                  </a:cubicBezTo>
                  <a:cubicBezTo>
                    <a:pt x="241" y="59"/>
                    <a:pt x="241" y="59"/>
                    <a:pt x="240" y="59"/>
                  </a:cubicBezTo>
                  <a:cubicBezTo>
                    <a:pt x="240" y="59"/>
                    <a:pt x="240" y="59"/>
                    <a:pt x="239" y="59"/>
                  </a:cubicBezTo>
                  <a:cubicBezTo>
                    <a:pt x="239" y="59"/>
                    <a:pt x="239" y="58"/>
                    <a:pt x="238" y="58"/>
                  </a:cubicBezTo>
                  <a:cubicBezTo>
                    <a:pt x="237" y="58"/>
                    <a:pt x="236" y="59"/>
                    <a:pt x="236" y="59"/>
                  </a:cubicBezTo>
                  <a:cubicBezTo>
                    <a:pt x="236" y="59"/>
                    <a:pt x="235" y="59"/>
                    <a:pt x="235" y="59"/>
                  </a:cubicBezTo>
                  <a:cubicBezTo>
                    <a:pt x="235" y="59"/>
                    <a:pt x="234" y="59"/>
                    <a:pt x="235" y="58"/>
                  </a:cubicBezTo>
                  <a:cubicBezTo>
                    <a:pt x="236" y="58"/>
                    <a:pt x="236" y="58"/>
                    <a:pt x="235" y="58"/>
                  </a:cubicBezTo>
                  <a:cubicBezTo>
                    <a:pt x="235" y="58"/>
                    <a:pt x="234" y="58"/>
                    <a:pt x="233" y="58"/>
                  </a:cubicBezTo>
                  <a:cubicBezTo>
                    <a:pt x="232" y="58"/>
                    <a:pt x="232" y="58"/>
                    <a:pt x="232" y="58"/>
                  </a:cubicBezTo>
                  <a:cubicBezTo>
                    <a:pt x="231" y="58"/>
                    <a:pt x="232" y="58"/>
                    <a:pt x="233" y="57"/>
                  </a:cubicBezTo>
                  <a:cubicBezTo>
                    <a:pt x="235" y="57"/>
                    <a:pt x="236" y="56"/>
                    <a:pt x="235" y="56"/>
                  </a:cubicBezTo>
                  <a:cubicBezTo>
                    <a:pt x="234" y="56"/>
                    <a:pt x="234" y="56"/>
                    <a:pt x="233" y="57"/>
                  </a:cubicBezTo>
                  <a:cubicBezTo>
                    <a:pt x="231" y="57"/>
                    <a:pt x="230" y="57"/>
                    <a:pt x="230" y="57"/>
                  </a:cubicBezTo>
                  <a:cubicBezTo>
                    <a:pt x="229" y="57"/>
                    <a:pt x="229" y="57"/>
                    <a:pt x="229" y="57"/>
                  </a:cubicBezTo>
                  <a:cubicBezTo>
                    <a:pt x="230" y="56"/>
                    <a:pt x="229" y="56"/>
                    <a:pt x="226" y="56"/>
                  </a:cubicBezTo>
                  <a:cubicBezTo>
                    <a:pt x="226" y="56"/>
                    <a:pt x="226" y="56"/>
                    <a:pt x="226" y="56"/>
                  </a:cubicBezTo>
                  <a:cubicBezTo>
                    <a:pt x="225" y="56"/>
                    <a:pt x="225" y="56"/>
                    <a:pt x="225" y="56"/>
                  </a:cubicBezTo>
                  <a:cubicBezTo>
                    <a:pt x="222" y="56"/>
                    <a:pt x="222" y="56"/>
                    <a:pt x="224" y="56"/>
                  </a:cubicBezTo>
                  <a:cubicBezTo>
                    <a:pt x="226" y="56"/>
                    <a:pt x="227" y="56"/>
                    <a:pt x="226" y="56"/>
                  </a:cubicBezTo>
                  <a:cubicBezTo>
                    <a:pt x="225" y="55"/>
                    <a:pt x="226" y="55"/>
                    <a:pt x="226" y="54"/>
                  </a:cubicBezTo>
                  <a:cubicBezTo>
                    <a:pt x="226" y="53"/>
                    <a:pt x="224" y="53"/>
                    <a:pt x="222" y="53"/>
                  </a:cubicBezTo>
                  <a:cubicBezTo>
                    <a:pt x="222" y="53"/>
                    <a:pt x="222" y="53"/>
                    <a:pt x="222" y="53"/>
                  </a:cubicBezTo>
                  <a:cubicBezTo>
                    <a:pt x="222" y="53"/>
                    <a:pt x="221" y="53"/>
                    <a:pt x="221" y="53"/>
                  </a:cubicBezTo>
                  <a:cubicBezTo>
                    <a:pt x="220" y="53"/>
                    <a:pt x="219" y="52"/>
                    <a:pt x="221" y="52"/>
                  </a:cubicBezTo>
                  <a:cubicBezTo>
                    <a:pt x="221" y="51"/>
                    <a:pt x="221" y="51"/>
                    <a:pt x="221" y="51"/>
                  </a:cubicBezTo>
                  <a:cubicBezTo>
                    <a:pt x="221" y="51"/>
                    <a:pt x="220" y="52"/>
                    <a:pt x="218" y="52"/>
                  </a:cubicBezTo>
                  <a:cubicBezTo>
                    <a:pt x="217" y="52"/>
                    <a:pt x="216" y="53"/>
                    <a:pt x="216" y="53"/>
                  </a:cubicBezTo>
                  <a:cubicBezTo>
                    <a:pt x="215" y="53"/>
                    <a:pt x="215" y="52"/>
                    <a:pt x="216" y="52"/>
                  </a:cubicBezTo>
                  <a:cubicBezTo>
                    <a:pt x="216" y="52"/>
                    <a:pt x="216" y="51"/>
                    <a:pt x="215" y="51"/>
                  </a:cubicBezTo>
                  <a:cubicBezTo>
                    <a:pt x="215" y="51"/>
                    <a:pt x="214" y="52"/>
                    <a:pt x="213" y="52"/>
                  </a:cubicBezTo>
                  <a:cubicBezTo>
                    <a:pt x="211" y="52"/>
                    <a:pt x="210" y="53"/>
                    <a:pt x="210" y="53"/>
                  </a:cubicBezTo>
                  <a:cubicBezTo>
                    <a:pt x="210" y="53"/>
                    <a:pt x="210" y="52"/>
                    <a:pt x="210" y="52"/>
                  </a:cubicBezTo>
                  <a:cubicBezTo>
                    <a:pt x="211" y="51"/>
                    <a:pt x="211" y="51"/>
                    <a:pt x="210" y="51"/>
                  </a:cubicBezTo>
                  <a:cubicBezTo>
                    <a:pt x="210" y="51"/>
                    <a:pt x="210" y="51"/>
                    <a:pt x="209" y="51"/>
                  </a:cubicBezTo>
                  <a:cubicBezTo>
                    <a:pt x="209" y="51"/>
                    <a:pt x="209" y="51"/>
                    <a:pt x="209" y="51"/>
                  </a:cubicBezTo>
                  <a:cubicBezTo>
                    <a:pt x="208" y="51"/>
                    <a:pt x="209" y="51"/>
                    <a:pt x="208" y="50"/>
                  </a:cubicBezTo>
                  <a:cubicBezTo>
                    <a:pt x="206" y="49"/>
                    <a:pt x="201" y="49"/>
                    <a:pt x="202" y="49"/>
                  </a:cubicBezTo>
                  <a:cubicBezTo>
                    <a:pt x="203" y="49"/>
                    <a:pt x="203" y="49"/>
                    <a:pt x="202" y="49"/>
                  </a:cubicBezTo>
                  <a:cubicBezTo>
                    <a:pt x="202" y="49"/>
                    <a:pt x="201" y="49"/>
                    <a:pt x="200" y="49"/>
                  </a:cubicBezTo>
                  <a:cubicBezTo>
                    <a:pt x="200" y="49"/>
                    <a:pt x="200" y="49"/>
                    <a:pt x="199" y="49"/>
                  </a:cubicBezTo>
                  <a:cubicBezTo>
                    <a:pt x="199" y="49"/>
                    <a:pt x="200" y="49"/>
                    <a:pt x="202" y="49"/>
                  </a:cubicBezTo>
                  <a:cubicBezTo>
                    <a:pt x="205" y="48"/>
                    <a:pt x="208" y="48"/>
                    <a:pt x="208" y="48"/>
                  </a:cubicBezTo>
                  <a:cubicBezTo>
                    <a:pt x="208" y="48"/>
                    <a:pt x="207" y="48"/>
                    <a:pt x="204" y="48"/>
                  </a:cubicBezTo>
                  <a:cubicBezTo>
                    <a:pt x="204" y="48"/>
                    <a:pt x="204" y="48"/>
                    <a:pt x="204" y="48"/>
                  </a:cubicBezTo>
                  <a:cubicBezTo>
                    <a:pt x="204" y="48"/>
                    <a:pt x="203" y="48"/>
                    <a:pt x="203" y="48"/>
                  </a:cubicBezTo>
                  <a:cubicBezTo>
                    <a:pt x="201" y="48"/>
                    <a:pt x="199" y="47"/>
                    <a:pt x="199" y="47"/>
                  </a:cubicBezTo>
                  <a:cubicBezTo>
                    <a:pt x="200" y="47"/>
                    <a:pt x="197" y="47"/>
                    <a:pt x="194" y="47"/>
                  </a:cubicBezTo>
                  <a:cubicBezTo>
                    <a:pt x="192" y="47"/>
                    <a:pt x="191" y="46"/>
                    <a:pt x="192" y="46"/>
                  </a:cubicBezTo>
                  <a:cubicBezTo>
                    <a:pt x="193" y="46"/>
                    <a:pt x="193" y="46"/>
                    <a:pt x="193" y="46"/>
                  </a:cubicBezTo>
                  <a:cubicBezTo>
                    <a:pt x="194" y="46"/>
                    <a:pt x="194" y="46"/>
                    <a:pt x="194" y="46"/>
                  </a:cubicBezTo>
                  <a:cubicBezTo>
                    <a:pt x="195" y="46"/>
                    <a:pt x="194" y="46"/>
                    <a:pt x="192" y="45"/>
                  </a:cubicBezTo>
                  <a:cubicBezTo>
                    <a:pt x="190" y="45"/>
                    <a:pt x="190" y="45"/>
                    <a:pt x="192" y="45"/>
                  </a:cubicBezTo>
                  <a:cubicBezTo>
                    <a:pt x="193" y="45"/>
                    <a:pt x="193" y="45"/>
                    <a:pt x="195" y="45"/>
                  </a:cubicBezTo>
                  <a:cubicBezTo>
                    <a:pt x="195" y="45"/>
                    <a:pt x="196" y="45"/>
                    <a:pt x="197" y="45"/>
                  </a:cubicBezTo>
                  <a:cubicBezTo>
                    <a:pt x="200" y="45"/>
                    <a:pt x="202" y="45"/>
                    <a:pt x="200" y="44"/>
                  </a:cubicBezTo>
                  <a:cubicBezTo>
                    <a:pt x="199" y="44"/>
                    <a:pt x="199" y="44"/>
                    <a:pt x="200" y="44"/>
                  </a:cubicBezTo>
                  <a:cubicBezTo>
                    <a:pt x="200" y="44"/>
                    <a:pt x="201" y="44"/>
                    <a:pt x="201" y="44"/>
                  </a:cubicBezTo>
                  <a:cubicBezTo>
                    <a:pt x="201" y="44"/>
                    <a:pt x="201" y="44"/>
                    <a:pt x="201" y="44"/>
                  </a:cubicBezTo>
                  <a:cubicBezTo>
                    <a:pt x="203" y="44"/>
                    <a:pt x="202" y="43"/>
                    <a:pt x="199" y="43"/>
                  </a:cubicBezTo>
                  <a:cubicBezTo>
                    <a:pt x="196" y="43"/>
                    <a:pt x="195" y="43"/>
                    <a:pt x="197" y="42"/>
                  </a:cubicBezTo>
                  <a:cubicBezTo>
                    <a:pt x="200" y="42"/>
                    <a:pt x="201" y="42"/>
                    <a:pt x="200" y="42"/>
                  </a:cubicBezTo>
                  <a:cubicBezTo>
                    <a:pt x="199" y="42"/>
                    <a:pt x="199" y="42"/>
                    <a:pt x="199" y="42"/>
                  </a:cubicBezTo>
                  <a:cubicBezTo>
                    <a:pt x="199" y="42"/>
                    <a:pt x="199" y="42"/>
                    <a:pt x="199" y="42"/>
                  </a:cubicBezTo>
                  <a:cubicBezTo>
                    <a:pt x="200" y="42"/>
                    <a:pt x="200" y="42"/>
                    <a:pt x="200" y="42"/>
                  </a:cubicBezTo>
                  <a:cubicBezTo>
                    <a:pt x="201" y="42"/>
                    <a:pt x="204" y="42"/>
                    <a:pt x="207" y="42"/>
                  </a:cubicBezTo>
                  <a:cubicBezTo>
                    <a:pt x="208" y="42"/>
                    <a:pt x="208" y="42"/>
                    <a:pt x="209" y="42"/>
                  </a:cubicBezTo>
                  <a:cubicBezTo>
                    <a:pt x="213" y="42"/>
                    <a:pt x="215" y="41"/>
                    <a:pt x="208" y="40"/>
                  </a:cubicBezTo>
                  <a:cubicBezTo>
                    <a:pt x="201" y="39"/>
                    <a:pt x="203" y="39"/>
                    <a:pt x="212" y="37"/>
                  </a:cubicBezTo>
                  <a:cubicBezTo>
                    <a:pt x="219" y="36"/>
                    <a:pt x="223" y="35"/>
                    <a:pt x="212" y="35"/>
                  </a:cubicBezTo>
                  <a:cubicBezTo>
                    <a:pt x="212" y="35"/>
                    <a:pt x="212" y="35"/>
                    <a:pt x="212" y="35"/>
                  </a:cubicBezTo>
                  <a:cubicBezTo>
                    <a:pt x="211" y="35"/>
                    <a:pt x="206" y="36"/>
                    <a:pt x="200" y="37"/>
                  </a:cubicBezTo>
                  <a:cubicBezTo>
                    <a:pt x="196" y="37"/>
                    <a:pt x="194" y="37"/>
                    <a:pt x="193" y="37"/>
                  </a:cubicBezTo>
                  <a:cubicBezTo>
                    <a:pt x="193" y="37"/>
                    <a:pt x="193" y="37"/>
                    <a:pt x="195" y="37"/>
                  </a:cubicBezTo>
                  <a:cubicBezTo>
                    <a:pt x="199" y="36"/>
                    <a:pt x="199" y="36"/>
                    <a:pt x="196" y="36"/>
                  </a:cubicBezTo>
                  <a:cubicBezTo>
                    <a:pt x="196" y="36"/>
                    <a:pt x="195" y="36"/>
                    <a:pt x="193" y="36"/>
                  </a:cubicBezTo>
                  <a:cubicBezTo>
                    <a:pt x="189" y="36"/>
                    <a:pt x="187" y="36"/>
                    <a:pt x="186" y="36"/>
                  </a:cubicBezTo>
                  <a:cubicBezTo>
                    <a:pt x="186" y="36"/>
                    <a:pt x="186" y="36"/>
                    <a:pt x="187" y="36"/>
                  </a:cubicBezTo>
                  <a:cubicBezTo>
                    <a:pt x="188" y="36"/>
                    <a:pt x="189" y="36"/>
                    <a:pt x="188" y="36"/>
                  </a:cubicBezTo>
                  <a:cubicBezTo>
                    <a:pt x="187" y="36"/>
                    <a:pt x="191" y="35"/>
                    <a:pt x="197" y="35"/>
                  </a:cubicBezTo>
                  <a:cubicBezTo>
                    <a:pt x="202" y="34"/>
                    <a:pt x="205" y="34"/>
                    <a:pt x="207" y="34"/>
                  </a:cubicBezTo>
                  <a:cubicBezTo>
                    <a:pt x="207" y="34"/>
                    <a:pt x="207" y="34"/>
                    <a:pt x="207" y="34"/>
                  </a:cubicBezTo>
                  <a:cubicBezTo>
                    <a:pt x="207" y="34"/>
                    <a:pt x="207" y="34"/>
                    <a:pt x="207" y="34"/>
                  </a:cubicBezTo>
                  <a:cubicBezTo>
                    <a:pt x="208" y="34"/>
                    <a:pt x="211" y="32"/>
                    <a:pt x="204" y="31"/>
                  </a:cubicBezTo>
                  <a:cubicBezTo>
                    <a:pt x="202" y="31"/>
                    <a:pt x="200" y="31"/>
                    <a:pt x="199" y="31"/>
                  </a:cubicBezTo>
                  <a:cubicBezTo>
                    <a:pt x="197" y="31"/>
                    <a:pt x="196" y="31"/>
                    <a:pt x="195" y="31"/>
                  </a:cubicBezTo>
                  <a:cubicBezTo>
                    <a:pt x="194" y="31"/>
                    <a:pt x="194" y="31"/>
                    <a:pt x="194" y="31"/>
                  </a:cubicBezTo>
                  <a:cubicBezTo>
                    <a:pt x="193" y="31"/>
                    <a:pt x="194" y="31"/>
                    <a:pt x="194" y="31"/>
                  </a:cubicBezTo>
                  <a:cubicBezTo>
                    <a:pt x="195" y="31"/>
                    <a:pt x="195" y="30"/>
                    <a:pt x="194" y="30"/>
                  </a:cubicBezTo>
                  <a:cubicBezTo>
                    <a:pt x="193" y="30"/>
                    <a:pt x="190" y="31"/>
                    <a:pt x="186" y="32"/>
                  </a:cubicBezTo>
                  <a:cubicBezTo>
                    <a:pt x="182" y="33"/>
                    <a:pt x="180" y="33"/>
                    <a:pt x="180" y="33"/>
                  </a:cubicBezTo>
                  <a:cubicBezTo>
                    <a:pt x="180" y="33"/>
                    <a:pt x="180" y="33"/>
                    <a:pt x="180" y="33"/>
                  </a:cubicBezTo>
                  <a:cubicBezTo>
                    <a:pt x="182" y="32"/>
                    <a:pt x="183" y="32"/>
                    <a:pt x="183" y="32"/>
                  </a:cubicBezTo>
                  <a:cubicBezTo>
                    <a:pt x="183" y="32"/>
                    <a:pt x="183" y="32"/>
                    <a:pt x="183" y="32"/>
                  </a:cubicBezTo>
                  <a:cubicBezTo>
                    <a:pt x="182" y="32"/>
                    <a:pt x="182" y="32"/>
                    <a:pt x="181" y="32"/>
                  </a:cubicBezTo>
                  <a:cubicBezTo>
                    <a:pt x="181" y="32"/>
                    <a:pt x="180" y="32"/>
                    <a:pt x="180" y="32"/>
                  </a:cubicBezTo>
                  <a:cubicBezTo>
                    <a:pt x="179" y="32"/>
                    <a:pt x="178" y="32"/>
                    <a:pt x="178" y="32"/>
                  </a:cubicBezTo>
                  <a:cubicBezTo>
                    <a:pt x="178" y="32"/>
                    <a:pt x="178" y="32"/>
                    <a:pt x="178" y="32"/>
                  </a:cubicBezTo>
                  <a:cubicBezTo>
                    <a:pt x="178" y="32"/>
                    <a:pt x="178" y="32"/>
                    <a:pt x="178" y="32"/>
                  </a:cubicBezTo>
                  <a:cubicBezTo>
                    <a:pt x="178" y="32"/>
                    <a:pt x="178" y="32"/>
                    <a:pt x="179" y="32"/>
                  </a:cubicBezTo>
                  <a:cubicBezTo>
                    <a:pt x="179" y="32"/>
                    <a:pt x="180" y="32"/>
                    <a:pt x="181" y="32"/>
                  </a:cubicBezTo>
                  <a:cubicBezTo>
                    <a:pt x="182" y="32"/>
                    <a:pt x="183" y="31"/>
                    <a:pt x="185" y="31"/>
                  </a:cubicBezTo>
                  <a:cubicBezTo>
                    <a:pt x="190" y="30"/>
                    <a:pt x="191" y="29"/>
                    <a:pt x="190" y="29"/>
                  </a:cubicBezTo>
                  <a:cubicBezTo>
                    <a:pt x="190" y="29"/>
                    <a:pt x="190" y="29"/>
                    <a:pt x="189" y="29"/>
                  </a:cubicBezTo>
                  <a:cubicBezTo>
                    <a:pt x="187" y="30"/>
                    <a:pt x="182" y="30"/>
                    <a:pt x="178" y="30"/>
                  </a:cubicBezTo>
                  <a:cubicBezTo>
                    <a:pt x="178" y="30"/>
                    <a:pt x="178" y="30"/>
                    <a:pt x="178" y="30"/>
                  </a:cubicBezTo>
                  <a:cubicBezTo>
                    <a:pt x="174" y="30"/>
                    <a:pt x="172" y="30"/>
                    <a:pt x="173" y="30"/>
                  </a:cubicBezTo>
                  <a:cubicBezTo>
                    <a:pt x="175" y="29"/>
                    <a:pt x="175" y="29"/>
                    <a:pt x="174" y="28"/>
                  </a:cubicBezTo>
                  <a:cubicBezTo>
                    <a:pt x="173" y="28"/>
                    <a:pt x="176" y="28"/>
                    <a:pt x="179" y="28"/>
                  </a:cubicBezTo>
                  <a:cubicBezTo>
                    <a:pt x="179" y="28"/>
                    <a:pt x="179" y="28"/>
                    <a:pt x="179" y="28"/>
                  </a:cubicBezTo>
                  <a:cubicBezTo>
                    <a:pt x="179" y="28"/>
                    <a:pt x="180" y="28"/>
                    <a:pt x="180" y="28"/>
                  </a:cubicBezTo>
                  <a:cubicBezTo>
                    <a:pt x="181" y="28"/>
                    <a:pt x="181" y="28"/>
                    <a:pt x="181" y="28"/>
                  </a:cubicBezTo>
                  <a:cubicBezTo>
                    <a:pt x="184" y="28"/>
                    <a:pt x="186" y="27"/>
                    <a:pt x="188" y="27"/>
                  </a:cubicBezTo>
                  <a:cubicBezTo>
                    <a:pt x="191" y="25"/>
                    <a:pt x="186" y="24"/>
                    <a:pt x="181" y="24"/>
                  </a:cubicBezTo>
                  <a:cubicBezTo>
                    <a:pt x="179" y="24"/>
                    <a:pt x="176" y="25"/>
                    <a:pt x="174" y="25"/>
                  </a:cubicBezTo>
                  <a:cubicBezTo>
                    <a:pt x="172" y="26"/>
                    <a:pt x="170" y="27"/>
                    <a:pt x="170" y="27"/>
                  </a:cubicBezTo>
                  <a:cubicBezTo>
                    <a:pt x="170" y="27"/>
                    <a:pt x="170" y="27"/>
                    <a:pt x="170" y="27"/>
                  </a:cubicBezTo>
                  <a:cubicBezTo>
                    <a:pt x="171" y="26"/>
                    <a:pt x="171" y="25"/>
                    <a:pt x="171" y="25"/>
                  </a:cubicBezTo>
                  <a:cubicBezTo>
                    <a:pt x="171" y="25"/>
                    <a:pt x="171" y="25"/>
                    <a:pt x="170" y="25"/>
                  </a:cubicBezTo>
                  <a:cubicBezTo>
                    <a:pt x="170" y="25"/>
                    <a:pt x="168" y="26"/>
                    <a:pt x="166" y="26"/>
                  </a:cubicBezTo>
                  <a:cubicBezTo>
                    <a:pt x="165" y="26"/>
                    <a:pt x="165" y="26"/>
                    <a:pt x="165" y="26"/>
                  </a:cubicBezTo>
                  <a:cubicBezTo>
                    <a:pt x="164" y="26"/>
                    <a:pt x="164" y="26"/>
                    <a:pt x="166" y="25"/>
                  </a:cubicBezTo>
                  <a:cubicBezTo>
                    <a:pt x="167" y="24"/>
                    <a:pt x="167" y="24"/>
                    <a:pt x="167" y="24"/>
                  </a:cubicBezTo>
                  <a:cubicBezTo>
                    <a:pt x="166" y="24"/>
                    <a:pt x="166" y="24"/>
                    <a:pt x="165" y="24"/>
                  </a:cubicBezTo>
                  <a:cubicBezTo>
                    <a:pt x="164" y="25"/>
                    <a:pt x="164" y="25"/>
                    <a:pt x="164" y="25"/>
                  </a:cubicBezTo>
                  <a:cubicBezTo>
                    <a:pt x="163" y="25"/>
                    <a:pt x="164" y="24"/>
                    <a:pt x="166" y="23"/>
                  </a:cubicBezTo>
                  <a:cubicBezTo>
                    <a:pt x="167" y="23"/>
                    <a:pt x="167" y="23"/>
                    <a:pt x="166" y="23"/>
                  </a:cubicBezTo>
                  <a:cubicBezTo>
                    <a:pt x="165" y="23"/>
                    <a:pt x="163" y="23"/>
                    <a:pt x="161" y="23"/>
                  </a:cubicBezTo>
                  <a:cubicBezTo>
                    <a:pt x="157" y="24"/>
                    <a:pt x="154" y="24"/>
                    <a:pt x="154" y="24"/>
                  </a:cubicBezTo>
                  <a:cubicBezTo>
                    <a:pt x="154" y="24"/>
                    <a:pt x="154" y="24"/>
                    <a:pt x="154" y="24"/>
                  </a:cubicBezTo>
                  <a:cubicBezTo>
                    <a:pt x="155" y="24"/>
                    <a:pt x="156" y="23"/>
                    <a:pt x="158" y="23"/>
                  </a:cubicBezTo>
                  <a:cubicBezTo>
                    <a:pt x="159" y="23"/>
                    <a:pt x="159" y="22"/>
                    <a:pt x="158" y="22"/>
                  </a:cubicBezTo>
                  <a:cubicBezTo>
                    <a:pt x="158" y="22"/>
                    <a:pt x="157" y="22"/>
                    <a:pt x="157" y="22"/>
                  </a:cubicBezTo>
                  <a:cubicBezTo>
                    <a:pt x="156" y="22"/>
                    <a:pt x="155" y="23"/>
                    <a:pt x="155" y="23"/>
                  </a:cubicBezTo>
                  <a:cubicBezTo>
                    <a:pt x="155" y="23"/>
                    <a:pt x="155" y="22"/>
                    <a:pt x="156" y="22"/>
                  </a:cubicBezTo>
                  <a:cubicBezTo>
                    <a:pt x="158" y="22"/>
                    <a:pt x="158" y="22"/>
                    <a:pt x="162" y="21"/>
                  </a:cubicBezTo>
                  <a:cubicBezTo>
                    <a:pt x="164" y="20"/>
                    <a:pt x="163" y="20"/>
                    <a:pt x="160" y="20"/>
                  </a:cubicBezTo>
                  <a:cubicBezTo>
                    <a:pt x="159" y="20"/>
                    <a:pt x="157" y="20"/>
                    <a:pt x="156" y="20"/>
                  </a:cubicBezTo>
                  <a:cubicBezTo>
                    <a:pt x="154" y="20"/>
                    <a:pt x="152" y="20"/>
                    <a:pt x="152" y="21"/>
                  </a:cubicBezTo>
                  <a:cubicBezTo>
                    <a:pt x="151" y="21"/>
                    <a:pt x="151" y="21"/>
                    <a:pt x="151" y="21"/>
                  </a:cubicBezTo>
                  <a:cubicBezTo>
                    <a:pt x="152" y="21"/>
                    <a:pt x="152" y="21"/>
                    <a:pt x="152" y="21"/>
                  </a:cubicBezTo>
                  <a:cubicBezTo>
                    <a:pt x="152" y="20"/>
                    <a:pt x="152" y="20"/>
                    <a:pt x="153" y="20"/>
                  </a:cubicBezTo>
                  <a:cubicBezTo>
                    <a:pt x="156" y="19"/>
                    <a:pt x="156" y="19"/>
                    <a:pt x="154" y="19"/>
                  </a:cubicBezTo>
                  <a:cubicBezTo>
                    <a:pt x="154" y="19"/>
                    <a:pt x="154" y="19"/>
                    <a:pt x="154" y="19"/>
                  </a:cubicBezTo>
                  <a:cubicBezTo>
                    <a:pt x="154" y="19"/>
                    <a:pt x="154" y="19"/>
                    <a:pt x="154" y="19"/>
                  </a:cubicBezTo>
                  <a:cubicBezTo>
                    <a:pt x="152" y="19"/>
                    <a:pt x="170" y="17"/>
                    <a:pt x="154" y="15"/>
                  </a:cubicBezTo>
                  <a:cubicBezTo>
                    <a:pt x="152" y="15"/>
                    <a:pt x="149" y="15"/>
                    <a:pt x="147" y="14"/>
                  </a:cubicBezTo>
                  <a:cubicBezTo>
                    <a:pt x="145" y="14"/>
                    <a:pt x="143" y="14"/>
                    <a:pt x="141" y="14"/>
                  </a:cubicBezTo>
                  <a:cubicBezTo>
                    <a:pt x="137" y="14"/>
                    <a:pt x="136" y="15"/>
                    <a:pt x="136" y="15"/>
                  </a:cubicBezTo>
                  <a:cubicBezTo>
                    <a:pt x="135" y="16"/>
                    <a:pt x="136" y="16"/>
                    <a:pt x="135" y="16"/>
                  </a:cubicBezTo>
                  <a:cubicBezTo>
                    <a:pt x="135" y="16"/>
                    <a:pt x="135" y="16"/>
                    <a:pt x="135" y="16"/>
                  </a:cubicBezTo>
                  <a:cubicBezTo>
                    <a:pt x="131" y="16"/>
                    <a:pt x="128" y="15"/>
                    <a:pt x="128" y="15"/>
                  </a:cubicBezTo>
                  <a:cubicBezTo>
                    <a:pt x="128" y="15"/>
                    <a:pt x="128" y="15"/>
                    <a:pt x="128" y="15"/>
                  </a:cubicBezTo>
                  <a:cubicBezTo>
                    <a:pt x="128" y="15"/>
                    <a:pt x="126" y="15"/>
                    <a:pt x="126" y="16"/>
                  </a:cubicBezTo>
                  <a:cubicBezTo>
                    <a:pt x="126" y="17"/>
                    <a:pt x="127" y="17"/>
                    <a:pt x="127" y="17"/>
                  </a:cubicBezTo>
                  <a:cubicBezTo>
                    <a:pt x="127" y="17"/>
                    <a:pt x="126" y="17"/>
                    <a:pt x="126" y="17"/>
                  </a:cubicBezTo>
                  <a:cubicBezTo>
                    <a:pt x="126" y="17"/>
                    <a:pt x="126" y="17"/>
                    <a:pt x="125" y="17"/>
                  </a:cubicBezTo>
                  <a:cubicBezTo>
                    <a:pt x="124" y="17"/>
                    <a:pt x="123" y="17"/>
                    <a:pt x="123" y="17"/>
                  </a:cubicBezTo>
                  <a:cubicBezTo>
                    <a:pt x="122" y="18"/>
                    <a:pt x="121" y="18"/>
                    <a:pt x="120" y="18"/>
                  </a:cubicBezTo>
                  <a:cubicBezTo>
                    <a:pt x="120" y="18"/>
                    <a:pt x="119" y="18"/>
                    <a:pt x="119" y="18"/>
                  </a:cubicBezTo>
                  <a:cubicBezTo>
                    <a:pt x="118" y="18"/>
                    <a:pt x="120" y="17"/>
                    <a:pt x="121" y="16"/>
                  </a:cubicBezTo>
                  <a:cubicBezTo>
                    <a:pt x="122" y="15"/>
                    <a:pt x="121" y="14"/>
                    <a:pt x="120" y="14"/>
                  </a:cubicBezTo>
                  <a:cubicBezTo>
                    <a:pt x="120" y="14"/>
                    <a:pt x="120" y="14"/>
                    <a:pt x="120" y="15"/>
                  </a:cubicBezTo>
                  <a:cubicBezTo>
                    <a:pt x="120" y="15"/>
                    <a:pt x="119" y="15"/>
                    <a:pt x="119" y="15"/>
                  </a:cubicBezTo>
                  <a:cubicBezTo>
                    <a:pt x="118" y="15"/>
                    <a:pt x="117" y="15"/>
                    <a:pt x="117" y="14"/>
                  </a:cubicBezTo>
                  <a:cubicBezTo>
                    <a:pt x="118" y="14"/>
                    <a:pt x="117" y="14"/>
                    <a:pt x="117" y="14"/>
                  </a:cubicBezTo>
                  <a:cubicBezTo>
                    <a:pt x="116" y="14"/>
                    <a:pt x="115" y="14"/>
                    <a:pt x="115" y="15"/>
                  </a:cubicBezTo>
                  <a:cubicBezTo>
                    <a:pt x="115" y="15"/>
                    <a:pt x="114" y="16"/>
                    <a:pt x="113" y="16"/>
                  </a:cubicBezTo>
                  <a:cubicBezTo>
                    <a:pt x="113" y="16"/>
                    <a:pt x="113" y="16"/>
                    <a:pt x="112" y="15"/>
                  </a:cubicBezTo>
                  <a:cubicBezTo>
                    <a:pt x="112" y="15"/>
                    <a:pt x="112" y="15"/>
                    <a:pt x="112" y="15"/>
                  </a:cubicBezTo>
                  <a:cubicBezTo>
                    <a:pt x="111" y="15"/>
                    <a:pt x="109" y="15"/>
                    <a:pt x="108" y="16"/>
                  </a:cubicBezTo>
                  <a:cubicBezTo>
                    <a:pt x="106" y="16"/>
                    <a:pt x="105" y="17"/>
                    <a:pt x="104" y="17"/>
                  </a:cubicBezTo>
                  <a:cubicBezTo>
                    <a:pt x="103" y="17"/>
                    <a:pt x="103" y="16"/>
                    <a:pt x="103" y="16"/>
                  </a:cubicBezTo>
                  <a:cubicBezTo>
                    <a:pt x="104" y="16"/>
                    <a:pt x="105" y="15"/>
                    <a:pt x="108" y="14"/>
                  </a:cubicBezTo>
                  <a:cubicBezTo>
                    <a:pt x="110" y="13"/>
                    <a:pt x="111" y="13"/>
                    <a:pt x="110" y="13"/>
                  </a:cubicBezTo>
                  <a:cubicBezTo>
                    <a:pt x="110" y="13"/>
                    <a:pt x="109" y="13"/>
                    <a:pt x="108" y="13"/>
                  </a:cubicBezTo>
                  <a:cubicBezTo>
                    <a:pt x="108" y="13"/>
                    <a:pt x="108" y="13"/>
                    <a:pt x="108" y="13"/>
                  </a:cubicBezTo>
                  <a:cubicBezTo>
                    <a:pt x="107" y="13"/>
                    <a:pt x="112" y="12"/>
                    <a:pt x="116" y="10"/>
                  </a:cubicBezTo>
                  <a:cubicBezTo>
                    <a:pt x="119" y="8"/>
                    <a:pt x="121" y="6"/>
                    <a:pt x="119" y="5"/>
                  </a:cubicBezTo>
                  <a:cubicBezTo>
                    <a:pt x="117" y="4"/>
                    <a:pt x="110" y="3"/>
                    <a:pt x="104" y="3"/>
                  </a:cubicBezTo>
                  <a:cubicBezTo>
                    <a:pt x="104" y="3"/>
                    <a:pt x="104" y="3"/>
                    <a:pt x="104" y="3"/>
                  </a:cubicBezTo>
                  <a:cubicBezTo>
                    <a:pt x="99" y="3"/>
                    <a:pt x="96" y="3"/>
                    <a:pt x="94" y="4"/>
                  </a:cubicBezTo>
                  <a:cubicBezTo>
                    <a:pt x="92" y="4"/>
                    <a:pt x="91" y="5"/>
                    <a:pt x="90" y="5"/>
                  </a:cubicBezTo>
                  <a:cubicBezTo>
                    <a:pt x="90" y="5"/>
                    <a:pt x="89" y="5"/>
                    <a:pt x="89" y="5"/>
                  </a:cubicBezTo>
                  <a:cubicBezTo>
                    <a:pt x="88" y="4"/>
                    <a:pt x="87" y="4"/>
                    <a:pt x="86" y="4"/>
                  </a:cubicBezTo>
                  <a:cubicBezTo>
                    <a:pt x="83" y="4"/>
                    <a:pt x="79" y="5"/>
                    <a:pt x="81" y="6"/>
                  </a:cubicBezTo>
                  <a:cubicBezTo>
                    <a:pt x="83" y="6"/>
                    <a:pt x="83" y="7"/>
                    <a:pt x="82" y="7"/>
                  </a:cubicBezTo>
                  <a:cubicBezTo>
                    <a:pt x="81" y="7"/>
                    <a:pt x="80" y="6"/>
                    <a:pt x="79" y="6"/>
                  </a:cubicBezTo>
                  <a:cubicBezTo>
                    <a:pt x="78" y="6"/>
                    <a:pt x="78" y="6"/>
                    <a:pt x="77" y="6"/>
                  </a:cubicBezTo>
                  <a:cubicBezTo>
                    <a:pt x="75" y="6"/>
                    <a:pt x="74" y="7"/>
                    <a:pt x="76" y="7"/>
                  </a:cubicBezTo>
                  <a:cubicBezTo>
                    <a:pt x="75" y="7"/>
                    <a:pt x="74" y="7"/>
                    <a:pt x="73" y="7"/>
                  </a:cubicBezTo>
                  <a:cubicBezTo>
                    <a:pt x="72" y="7"/>
                    <a:pt x="70" y="7"/>
                    <a:pt x="68" y="8"/>
                  </a:cubicBezTo>
                  <a:cubicBezTo>
                    <a:pt x="61" y="9"/>
                    <a:pt x="67" y="11"/>
                    <a:pt x="69" y="11"/>
                  </a:cubicBezTo>
                  <a:cubicBezTo>
                    <a:pt x="69" y="11"/>
                    <a:pt x="69" y="11"/>
                    <a:pt x="69" y="11"/>
                  </a:cubicBezTo>
                  <a:cubicBezTo>
                    <a:pt x="70" y="11"/>
                    <a:pt x="70" y="11"/>
                    <a:pt x="70" y="11"/>
                  </a:cubicBezTo>
                  <a:cubicBezTo>
                    <a:pt x="72" y="11"/>
                    <a:pt x="71" y="12"/>
                    <a:pt x="70" y="13"/>
                  </a:cubicBezTo>
                  <a:cubicBezTo>
                    <a:pt x="68" y="13"/>
                    <a:pt x="67" y="13"/>
                    <a:pt x="66" y="13"/>
                  </a:cubicBezTo>
                  <a:cubicBezTo>
                    <a:pt x="65" y="13"/>
                    <a:pt x="64" y="13"/>
                    <a:pt x="64" y="13"/>
                  </a:cubicBezTo>
                  <a:cubicBezTo>
                    <a:pt x="64" y="13"/>
                    <a:pt x="63" y="12"/>
                    <a:pt x="62" y="12"/>
                  </a:cubicBezTo>
                  <a:cubicBezTo>
                    <a:pt x="61" y="12"/>
                    <a:pt x="59" y="13"/>
                    <a:pt x="58" y="13"/>
                  </a:cubicBezTo>
                  <a:cubicBezTo>
                    <a:pt x="56" y="14"/>
                    <a:pt x="60" y="16"/>
                    <a:pt x="58" y="19"/>
                  </a:cubicBezTo>
                  <a:cubicBezTo>
                    <a:pt x="56" y="21"/>
                    <a:pt x="51" y="22"/>
                    <a:pt x="50" y="22"/>
                  </a:cubicBezTo>
                  <a:cubicBezTo>
                    <a:pt x="50" y="22"/>
                    <a:pt x="50" y="22"/>
                    <a:pt x="50" y="22"/>
                  </a:cubicBezTo>
                  <a:cubicBezTo>
                    <a:pt x="51" y="22"/>
                    <a:pt x="51" y="21"/>
                    <a:pt x="49" y="21"/>
                  </a:cubicBezTo>
                  <a:cubicBezTo>
                    <a:pt x="47" y="21"/>
                    <a:pt x="48" y="20"/>
                    <a:pt x="50" y="20"/>
                  </a:cubicBezTo>
                  <a:cubicBezTo>
                    <a:pt x="52" y="20"/>
                    <a:pt x="47" y="16"/>
                    <a:pt x="51" y="12"/>
                  </a:cubicBezTo>
                  <a:cubicBezTo>
                    <a:pt x="53" y="9"/>
                    <a:pt x="59" y="7"/>
                    <a:pt x="68" y="4"/>
                  </a:cubicBezTo>
                  <a:cubicBezTo>
                    <a:pt x="73" y="3"/>
                    <a:pt x="100" y="0"/>
                    <a:pt x="77" y="0"/>
                  </a:cubicBezTo>
                  <a:cubicBezTo>
                    <a:pt x="76" y="0"/>
                    <a:pt x="75" y="0"/>
                    <a:pt x="7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43" name="Freeform 134"/>
            <p:cNvSpPr/>
            <p:nvPr/>
          </p:nvSpPr>
          <p:spPr bwMode="auto">
            <a:xfrm>
              <a:off x="4076700" y="4645025"/>
              <a:ext cx="19050" cy="3175"/>
            </a:xfrm>
            <a:custGeom>
              <a:avLst/>
              <a:gdLst>
                <a:gd name="T0" fmla="*/ 4 w 7"/>
                <a:gd name="T1" fmla="*/ 0 h 1"/>
                <a:gd name="T2" fmla="*/ 1 w 7"/>
                <a:gd name="T3" fmla="*/ 1 h 1"/>
                <a:gd name="T4" fmla="*/ 3 w 7"/>
                <a:gd name="T5" fmla="*/ 1 h 1"/>
                <a:gd name="T6" fmla="*/ 6 w 7"/>
                <a:gd name="T7" fmla="*/ 1 h 1"/>
                <a:gd name="T8" fmla="*/ 4 w 7"/>
                <a:gd name="T9" fmla="*/ 0 h 1"/>
              </a:gdLst>
              <a:ahLst/>
              <a:cxnLst>
                <a:cxn ang="0">
                  <a:pos x="T0" y="T1"/>
                </a:cxn>
                <a:cxn ang="0">
                  <a:pos x="T2" y="T3"/>
                </a:cxn>
                <a:cxn ang="0">
                  <a:pos x="T4" y="T5"/>
                </a:cxn>
                <a:cxn ang="0">
                  <a:pos x="T6" y="T7"/>
                </a:cxn>
                <a:cxn ang="0">
                  <a:pos x="T8" y="T9"/>
                </a:cxn>
              </a:cxnLst>
              <a:rect l="0" t="0" r="r" b="b"/>
              <a:pathLst>
                <a:path w="7" h="1">
                  <a:moveTo>
                    <a:pt x="4" y="0"/>
                  </a:moveTo>
                  <a:cubicBezTo>
                    <a:pt x="4" y="1"/>
                    <a:pt x="0" y="1"/>
                    <a:pt x="1" y="1"/>
                  </a:cubicBezTo>
                  <a:cubicBezTo>
                    <a:pt x="1" y="1"/>
                    <a:pt x="2" y="1"/>
                    <a:pt x="3" y="1"/>
                  </a:cubicBezTo>
                  <a:cubicBezTo>
                    <a:pt x="5" y="1"/>
                    <a:pt x="6" y="1"/>
                    <a:pt x="6" y="1"/>
                  </a:cubicBezTo>
                  <a:cubicBezTo>
                    <a:pt x="7"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44" name="Freeform 135"/>
            <p:cNvSpPr/>
            <p:nvPr/>
          </p:nvSpPr>
          <p:spPr bwMode="auto">
            <a:xfrm>
              <a:off x="4052888" y="4659313"/>
              <a:ext cx="19050" cy="3175"/>
            </a:xfrm>
            <a:custGeom>
              <a:avLst/>
              <a:gdLst>
                <a:gd name="T0" fmla="*/ 0 w 7"/>
                <a:gd name="T1" fmla="*/ 0 h 1"/>
                <a:gd name="T2" fmla="*/ 2 w 7"/>
                <a:gd name="T3" fmla="*/ 1 h 1"/>
                <a:gd name="T4" fmla="*/ 4 w 7"/>
                <a:gd name="T5" fmla="*/ 1 h 1"/>
                <a:gd name="T6" fmla="*/ 6 w 7"/>
                <a:gd name="T7" fmla="*/ 1 h 1"/>
                <a:gd name="T8" fmla="*/ 4 w 7"/>
                <a:gd name="T9" fmla="*/ 0 h 1"/>
                <a:gd name="T10" fmla="*/ 0 w 7"/>
                <a:gd name="T11" fmla="*/ 0 h 1"/>
                <a:gd name="T12" fmla="*/ 0 w 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7" h="1">
                  <a:moveTo>
                    <a:pt x="0" y="0"/>
                  </a:moveTo>
                  <a:cubicBezTo>
                    <a:pt x="0" y="0"/>
                    <a:pt x="1" y="1"/>
                    <a:pt x="2" y="1"/>
                  </a:cubicBezTo>
                  <a:cubicBezTo>
                    <a:pt x="2" y="1"/>
                    <a:pt x="3" y="1"/>
                    <a:pt x="4" y="1"/>
                  </a:cubicBezTo>
                  <a:cubicBezTo>
                    <a:pt x="5" y="1"/>
                    <a:pt x="6" y="1"/>
                    <a:pt x="6" y="1"/>
                  </a:cubicBezTo>
                  <a:cubicBezTo>
                    <a:pt x="7" y="1"/>
                    <a:pt x="6" y="0"/>
                    <a:pt x="4" y="0"/>
                  </a:cubicBezTo>
                  <a:cubicBezTo>
                    <a:pt x="2"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45" name="Freeform 136"/>
            <p:cNvSpPr/>
            <p:nvPr/>
          </p:nvSpPr>
          <p:spPr bwMode="auto">
            <a:xfrm>
              <a:off x="4060825" y="4656138"/>
              <a:ext cx="7938" cy="3175"/>
            </a:xfrm>
            <a:custGeom>
              <a:avLst/>
              <a:gdLst>
                <a:gd name="T0" fmla="*/ 1 w 3"/>
                <a:gd name="T1" fmla="*/ 0 h 1"/>
                <a:gd name="T2" fmla="*/ 1 w 3"/>
                <a:gd name="T3" fmla="*/ 0 h 1"/>
                <a:gd name="T4" fmla="*/ 3 w 3"/>
                <a:gd name="T5" fmla="*/ 1 h 1"/>
                <a:gd name="T6" fmla="*/ 3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1" y="0"/>
                  </a:cubicBezTo>
                  <a:cubicBezTo>
                    <a:pt x="2" y="0"/>
                    <a:pt x="3" y="0"/>
                    <a:pt x="3" y="1"/>
                  </a:cubicBezTo>
                  <a:cubicBezTo>
                    <a:pt x="3" y="1"/>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46" name="Freeform 137"/>
            <p:cNvSpPr/>
            <p:nvPr/>
          </p:nvSpPr>
          <p:spPr bwMode="auto">
            <a:xfrm>
              <a:off x="3840163" y="4216400"/>
              <a:ext cx="228600" cy="92075"/>
            </a:xfrm>
            <a:custGeom>
              <a:avLst/>
              <a:gdLst>
                <a:gd name="T0" fmla="*/ 61 w 84"/>
                <a:gd name="T1" fmla="*/ 2 h 34"/>
                <a:gd name="T2" fmla="*/ 53 w 84"/>
                <a:gd name="T3" fmla="*/ 3 h 34"/>
                <a:gd name="T4" fmla="*/ 51 w 84"/>
                <a:gd name="T5" fmla="*/ 3 h 34"/>
                <a:gd name="T6" fmla="*/ 37 w 84"/>
                <a:gd name="T7" fmla="*/ 8 h 34"/>
                <a:gd name="T8" fmla="*/ 34 w 84"/>
                <a:gd name="T9" fmla="*/ 8 h 34"/>
                <a:gd name="T10" fmla="*/ 27 w 84"/>
                <a:gd name="T11" fmla="*/ 9 h 34"/>
                <a:gd name="T12" fmla="*/ 24 w 84"/>
                <a:gd name="T13" fmla="*/ 8 h 34"/>
                <a:gd name="T14" fmla="*/ 26 w 84"/>
                <a:gd name="T15" fmla="*/ 11 h 34"/>
                <a:gd name="T16" fmla="*/ 29 w 84"/>
                <a:gd name="T17" fmla="*/ 14 h 34"/>
                <a:gd name="T18" fmla="*/ 19 w 84"/>
                <a:gd name="T19" fmla="*/ 13 h 34"/>
                <a:gd name="T20" fmla="*/ 9 w 84"/>
                <a:gd name="T21" fmla="*/ 18 h 34"/>
                <a:gd name="T22" fmla="*/ 9 w 84"/>
                <a:gd name="T23" fmla="*/ 21 h 34"/>
                <a:gd name="T24" fmla="*/ 11 w 84"/>
                <a:gd name="T25" fmla="*/ 21 h 34"/>
                <a:gd name="T26" fmla="*/ 14 w 84"/>
                <a:gd name="T27" fmla="*/ 21 h 34"/>
                <a:gd name="T28" fmla="*/ 19 w 84"/>
                <a:gd name="T29" fmla="*/ 22 h 34"/>
                <a:gd name="T30" fmla="*/ 29 w 84"/>
                <a:gd name="T31" fmla="*/ 24 h 34"/>
                <a:gd name="T32" fmla="*/ 27 w 84"/>
                <a:gd name="T33" fmla="*/ 24 h 34"/>
                <a:gd name="T34" fmla="*/ 29 w 84"/>
                <a:gd name="T35" fmla="*/ 25 h 34"/>
                <a:gd name="T36" fmla="*/ 13 w 84"/>
                <a:gd name="T37" fmla="*/ 24 h 34"/>
                <a:gd name="T38" fmla="*/ 4 w 84"/>
                <a:gd name="T39" fmla="*/ 27 h 34"/>
                <a:gd name="T40" fmla="*/ 2 w 84"/>
                <a:gd name="T41" fmla="*/ 26 h 34"/>
                <a:gd name="T42" fmla="*/ 4 w 84"/>
                <a:gd name="T43" fmla="*/ 28 h 34"/>
                <a:gd name="T44" fmla="*/ 0 w 84"/>
                <a:gd name="T45" fmla="*/ 30 h 34"/>
                <a:gd name="T46" fmla="*/ 3 w 84"/>
                <a:gd name="T47" fmla="*/ 31 h 34"/>
                <a:gd name="T48" fmla="*/ 9 w 84"/>
                <a:gd name="T49" fmla="*/ 34 h 34"/>
                <a:gd name="T50" fmla="*/ 15 w 84"/>
                <a:gd name="T51" fmla="*/ 34 h 34"/>
                <a:gd name="T52" fmla="*/ 19 w 84"/>
                <a:gd name="T53" fmla="*/ 34 h 34"/>
                <a:gd name="T54" fmla="*/ 24 w 84"/>
                <a:gd name="T55" fmla="*/ 32 h 34"/>
                <a:gd name="T56" fmla="*/ 26 w 84"/>
                <a:gd name="T57" fmla="*/ 33 h 34"/>
                <a:gd name="T58" fmla="*/ 31 w 84"/>
                <a:gd name="T59" fmla="*/ 34 h 34"/>
                <a:gd name="T60" fmla="*/ 37 w 84"/>
                <a:gd name="T61" fmla="*/ 32 h 34"/>
                <a:gd name="T62" fmla="*/ 42 w 84"/>
                <a:gd name="T63" fmla="*/ 30 h 34"/>
                <a:gd name="T64" fmla="*/ 47 w 84"/>
                <a:gd name="T65" fmla="*/ 29 h 34"/>
                <a:gd name="T66" fmla="*/ 53 w 84"/>
                <a:gd name="T67" fmla="*/ 29 h 34"/>
                <a:gd name="T68" fmla="*/ 59 w 84"/>
                <a:gd name="T69" fmla="*/ 28 h 34"/>
                <a:gd name="T70" fmla="*/ 76 w 84"/>
                <a:gd name="T71" fmla="*/ 26 h 34"/>
                <a:gd name="T72" fmla="*/ 77 w 84"/>
                <a:gd name="T73" fmla="*/ 23 h 34"/>
                <a:gd name="T74" fmla="*/ 75 w 84"/>
                <a:gd name="T75" fmla="*/ 21 h 34"/>
                <a:gd name="T76" fmla="*/ 80 w 84"/>
                <a:gd name="T77" fmla="*/ 16 h 34"/>
                <a:gd name="T78" fmla="*/ 80 w 84"/>
                <a:gd name="T79" fmla="*/ 16 h 34"/>
                <a:gd name="T80" fmla="*/ 82 w 84"/>
                <a:gd name="T81" fmla="*/ 13 h 34"/>
                <a:gd name="T82" fmla="*/ 78 w 84"/>
                <a:gd name="T83" fmla="*/ 14 h 34"/>
                <a:gd name="T84" fmla="*/ 66 w 84"/>
                <a:gd name="T85"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34">
                  <a:moveTo>
                    <a:pt x="62" y="0"/>
                  </a:moveTo>
                  <a:cubicBezTo>
                    <a:pt x="61" y="0"/>
                    <a:pt x="60" y="1"/>
                    <a:pt x="61" y="2"/>
                  </a:cubicBezTo>
                  <a:cubicBezTo>
                    <a:pt x="62" y="3"/>
                    <a:pt x="59" y="3"/>
                    <a:pt x="55" y="3"/>
                  </a:cubicBezTo>
                  <a:cubicBezTo>
                    <a:pt x="54" y="3"/>
                    <a:pt x="54" y="3"/>
                    <a:pt x="53" y="3"/>
                  </a:cubicBezTo>
                  <a:cubicBezTo>
                    <a:pt x="52" y="3"/>
                    <a:pt x="51" y="3"/>
                    <a:pt x="51" y="3"/>
                  </a:cubicBezTo>
                  <a:cubicBezTo>
                    <a:pt x="51" y="3"/>
                    <a:pt x="51" y="3"/>
                    <a:pt x="51" y="3"/>
                  </a:cubicBezTo>
                  <a:cubicBezTo>
                    <a:pt x="52" y="4"/>
                    <a:pt x="44" y="3"/>
                    <a:pt x="41" y="5"/>
                  </a:cubicBezTo>
                  <a:cubicBezTo>
                    <a:pt x="38" y="7"/>
                    <a:pt x="39" y="8"/>
                    <a:pt x="37" y="8"/>
                  </a:cubicBezTo>
                  <a:cubicBezTo>
                    <a:pt x="36" y="8"/>
                    <a:pt x="36" y="8"/>
                    <a:pt x="36" y="8"/>
                  </a:cubicBezTo>
                  <a:cubicBezTo>
                    <a:pt x="35" y="8"/>
                    <a:pt x="35" y="8"/>
                    <a:pt x="34" y="8"/>
                  </a:cubicBezTo>
                  <a:cubicBezTo>
                    <a:pt x="33" y="8"/>
                    <a:pt x="31" y="8"/>
                    <a:pt x="30" y="8"/>
                  </a:cubicBezTo>
                  <a:cubicBezTo>
                    <a:pt x="29" y="8"/>
                    <a:pt x="28" y="9"/>
                    <a:pt x="27" y="9"/>
                  </a:cubicBezTo>
                  <a:cubicBezTo>
                    <a:pt x="27" y="9"/>
                    <a:pt x="26" y="9"/>
                    <a:pt x="26" y="8"/>
                  </a:cubicBezTo>
                  <a:cubicBezTo>
                    <a:pt x="25" y="8"/>
                    <a:pt x="24" y="8"/>
                    <a:pt x="24" y="8"/>
                  </a:cubicBezTo>
                  <a:cubicBezTo>
                    <a:pt x="22" y="8"/>
                    <a:pt x="21" y="9"/>
                    <a:pt x="23" y="10"/>
                  </a:cubicBezTo>
                  <a:cubicBezTo>
                    <a:pt x="25" y="11"/>
                    <a:pt x="27" y="11"/>
                    <a:pt x="26" y="11"/>
                  </a:cubicBezTo>
                  <a:cubicBezTo>
                    <a:pt x="25" y="11"/>
                    <a:pt x="27" y="12"/>
                    <a:pt x="30" y="12"/>
                  </a:cubicBezTo>
                  <a:cubicBezTo>
                    <a:pt x="33" y="12"/>
                    <a:pt x="33" y="14"/>
                    <a:pt x="29" y="14"/>
                  </a:cubicBezTo>
                  <a:cubicBezTo>
                    <a:pt x="28" y="14"/>
                    <a:pt x="27" y="14"/>
                    <a:pt x="27" y="14"/>
                  </a:cubicBezTo>
                  <a:cubicBezTo>
                    <a:pt x="24" y="13"/>
                    <a:pt x="21" y="13"/>
                    <a:pt x="19" y="13"/>
                  </a:cubicBezTo>
                  <a:cubicBezTo>
                    <a:pt x="15" y="13"/>
                    <a:pt x="11" y="14"/>
                    <a:pt x="11" y="15"/>
                  </a:cubicBezTo>
                  <a:cubicBezTo>
                    <a:pt x="11" y="17"/>
                    <a:pt x="14" y="17"/>
                    <a:pt x="9" y="18"/>
                  </a:cubicBezTo>
                  <a:cubicBezTo>
                    <a:pt x="4" y="19"/>
                    <a:pt x="7" y="21"/>
                    <a:pt x="9" y="21"/>
                  </a:cubicBezTo>
                  <a:cubicBezTo>
                    <a:pt x="9" y="21"/>
                    <a:pt x="9" y="21"/>
                    <a:pt x="9" y="21"/>
                  </a:cubicBezTo>
                  <a:cubicBezTo>
                    <a:pt x="10" y="20"/>
                    <a:pt x="10" y="20"/>
                    <a:pt x="11" y="20"/>
                  </a:cubicBezTo>
                  <a:cubicBezTo>
                    <a:pt x="12" y="20"/>
                    <a:pt x="12" y="21"/>
                    <a:pt x="11" y="21"/>
                  </a:cubicBezTo>
                  <a:cubicBezTo>
                    <a:pt x="10" y="21"/>
                    <a:pt x="11" y="21"/>
                    <a:pt x="13" y="21"/>
                  </a:cubicBezTo>
                  <a:cubicBezTo>
                    <a:pt x="13" y="21"/>
                    <a:pt x="14" y="21"/>
                    <a:pt x="14" y="21"/>
                  </a:cubicBezTo>
                  <a:cubicBezTo>
                    <a:pt x="15" y="21"/>
                    <a:pt x="15" y="21"/>
                    <a:pt x="15" y="21"/>
                  </a:cubicBezTo>
                  <a:cubicBezTo>
                    <a:pt x="17" y="21"/>
                    <a:pt x="19" y="22"/>
                    <a:pt x="19" y="22"/>
                  </a:cubicBezTo>
                  <a:cubicBezTo>
                    <a:pt x="20" y="22"/>
                    <a:pt x="24" y="23"/>
                    <a:pt x="28" y="23"/>
                  </a:cubicBezTo>
                  <a:cubicBezTo>
                    <a:pt x="32" y="24"/>
                    <a:pt x="32" y="24"/>
                    <a:pt x="29" y="24"/>
                  </a:cubicBezTo>
                  <a:cubicBezTo>
                    <a:pt x="29" y="24"/>
                    <a:pt x="29" y="24"/>
                    <a:pt x="28" y="24"/>
                  </a:cubicBezTo>
                  <a:cubicBezTo>
                    <a:pt x="28" y="24"/>
                    <a:pt x="28" y="24"/>
                    <a:pt x="27" y="24"/>
                  </a:cubicBezTo>
                  <a:cubicBezTo>
                    <a:pt x="24" y="24"/>
                    <a:pt x="25" y="24"/>
                    <a:pt x="29" y="24"/>
                  </a:cubicBezTo>
                  <a:cubicBezTo>
                    <a:pt x="30" y="25"/>
                    <a:pt x="30" y="25"/>
                    <a:pt x="29" y="25"/>
                  </a:cubicBezTo>
                  <a:cubicBezTo>
                    <a:pt x="28" y="25"/>
                    <a:pt x="23" y="24"/>
                    <a:pt x="15" y="24"/>
                  </a:cubicBezTo>
                  <a:cubicBezTo>
                    <a:pt x="15" y="24"/>
                    <a:pt x="14" y="24"/>
                    <a:pt x="13" y="24"/>
                  </a:cubicBezTo>
                  <a:cubicBezTo>
                    <a:pt x="9" y="24"/>
                    <a:pt x="7" y="25"/>
                    <a:pt x="6" y="25"/>
                  </a:cubicBezTo>
                  <a:cubicBezTo>
                    <a:pt x="5" y="26"/>
                    <a:pt x="5" y="27"/>
                    <a:pt x="4" y="27"/>
                  </a:cubicBezTo>
                  <a:cubicBezTo>
                    <a:pt x="4" y="27"/>
                    <a:pt x="4" y="27"/>
                    <a:pt x="4" y="27"/>
                  </a:cubicBezTo>
                  <a:cubicBezTo>
                    <a:pt x="4" y="27"/>
                    <a:pt x="3" y="26"/>
                    <a:pt x="2" y="26"/>
                  </a:cubicBezTo>
                  <a:cubicBezTo>
                    <a:pt x="2" y="26"/>
                    <a:pt x="2" y="26"/>
                    <a:pt x="2" y="26"/>
                  </a:cubicBezTo>
                  <a:cubicBezTo>
                    <a:pt x="5" y="27"/>
                    <a:pt x="4" y="28"/>
                    <a:pt x="4" y="28"/>
                  </a:cubicBezTo>
                  <a:cubicBezTo>
                    <a:pt x="4" y="29"/>
                    <a:pt x="7" y="29"/>
                    <a:pt x="5" y="29"/>
                  </a:cubicBezTo>
                  <a:cubicBezTo>
                    <a:pt x="2" y="29"/>
                    <a:pt x="0" y="30"/>
                    <a:pt x="0" y="30"/>
                  </a:cubicBezTo>
                  <a:cubicBezTo>
                    <a:pt x="0" y="31"/>
                    <a:pt x="0" y="31"/>
                    <a:pt x="1" y="31"/>
                  </a:cubicBezTo>
                  <a:cubicBezTo>
                    <a:pt x="1" y="31"/>
                    <a:pt x="2" y="31"/>
                    <a:pt x="3" y="31"/>
                  </a:cubicBezTo>
                  <a:cubicBezTo>
                    <a:pt x="2" y="31"/>
                    <a:pt x="2" y="31"/>
                    <a:pt x="2" y="32"/>
                  </a:cubicBezTo>
                  <a:cubicBezTo>
                    <a:pt x="1" y="32"/>
                    <a:pt x="4" y="33"/>
                    <a:pt x="9" y="34"/>
                  </a:cubicBezTo>
                  <a:cubicBezTo>
                    <a:pt x="10" y="34"/>
                    <a:pt x="10" y="34"/>
                    <a:pt x="11" y="34"/>
                  </a:cubicBezTo>
                  <a:cubicBezTo>
                    <a:pt x="13" y="34"/>
                    <a:pt x="14" y="34"/>
                    <a:pt x="15" y="34"/>
                  </a:cubicBezTo>
                  <a:cubicBezTo>
                    <a:pt x="16" y="34"/>
                    <a:pt x="17" y="34"/>
                    <a:pt x="17" y="34"/>
                  </a:cubicBezTo>
                  <a:cubicBezTo>
                    <a:pt x="18" y="34"/>
                    <a:pt x="19" y="34"/>
                    <a:pt x="19" y="34"/>
                  </a:cubicBezTo>
                  <a:cubicBezTo>
                    <a:pt x="20" y="34"/>
                    <a:pt x="20" y="34"/>
                    <a:pt x="20" y="34"/>
                  </a:cubicBezTo>
                  <a:cubicBezTo>
                    <a:pt x="21" y="34"/>
                    <a:pt x="22" y="33"/>
                    <a:pt x="24" y="32"/>
                  </a:cubicBezTo>
                  <a:cubicBezTo>
                    <a:pt x="25" y="32"/>
                    <a:pt x="26" y="31"/>
                    <a:pt x="26" y="31"/>
                  </a:cubicBezTo>
                  <a:cubicBezTo>
                    <a:pt x="26" y="31"/>
                    <a:pt x="26" y="32"/>
                    <a:pt x="26" y="33"/>
                  </a:cubicBezTo>
                  <a:cubicBezTo>
                    <a:pt x="26" y="34"/>
                    <a:pt x="27" y="34"/>
                    <a:pt x="28" y="34"/>
                  </a:cubicBezTo>
                  <a:cubicBezTo>
                    <a:pt x="29" y="34"/>
                    <a:pt x="30" y="34"/>
                    <a:pt x="31" y="34"/>
                  </a:cubicBezTo>
                  <a:cubicBezTo>
                    <a:pt x="34" y="33"/>
                    <a:pt x="36" y="32"/>
                    <a:pt x="36" y="32"/>
                  </a:cubicBezTo>
                  <a:cubicBezTo>
                    <a:pt x="37" y="32"/>
                    <a:pt x="37" y="32"/>
                    <a:pt x="37" y="32"/>
                  </a:cubicBezTo>
                  <a:cubicBezTo>
                    <a:pt x="36" y="33"/>
                    <a:pt x="37" y="33"/>
                    <a:pt x="37" y="33"/>
                  </a:cubicBezTo>
                  <a:cubicBezTo>
                    <a:pt x="37" y="33"/>
                    <a:pt x="41" y="32"/>
                    <a:pt x="42" y="30"/>
                  </a:cubicBezTo>
                  <a:cubicBezTo>
                    <a:pt x="44" y="29"/>
                    <a:pt x="45" y="28"/>
                    <a:pt x="46" y="28"/>
                  </a:cubicBezTo>
                  <a:cubicBezTo>
                    <a:pt x="47" y="28"/>
                    <a:pt x="48" y="29"/>
                    <a:pt x="47" y="29"/>
                  </a:cubicBezTo>
                  <a:cubicBezTo>
                    <a:pt x="47" y="30"/>
                    <a:pt x="47" y="30"/>
                    <a:pt x="48" y="30"/>
                  </a:cubicBezTo>
                  <a:cubicBezTo>
                    <a:pt x="49" y="30"/>
                    <a:pt x="51" y="30"/>
                    <a:pt x="53" y="29"/>
                  </a:cubicBezTo>
                  <a:cubicBezTo>
                    <a:pt x="56" y="28"/>
                    <a:pt x="58" y="28"/>
                    <a:pt x="59" y="28"/>
                  </a:cubicBezTo>
                  <a:cubicBezTo>
                    <a:pt x="59" y="28"/>
                    <a:pt x="59" y="28"/>
                    <a:pt x="59" y="28"/>
                  </a:cubicBezTo>
                  <a:cubicBezTo>
                    <a:pt x="59" y="28"/>
                    <a:pt x="60" y="28"/>
                    <a:pt x="62" y="28"/>
                  </a:cubicBezTo>
                  <a:cubicBezTo>
                    <a:pt x="65" y="28"/>
                    <a:pt x="71" y="28"/>
                    <a:pt x="76" y="26"/>
                  </a:cubicBezTo>
                  <a:cubicBezTo>
                    <a:pt x="84" y="25"/>
                    <a:pt x="80" y="23"/>
                    <a:pt x="78" y="23"/>
                  </a:cubicBezTo>
                  <a:cubicBezTo>
                    <a:pt x="78" y="23"/>
                    <a:pt x="77" y="23"/>
                    <a:pt x="77" y="23"/>
                  </a:cubicBezTo>
                  <a:cubicBezTo>
                    <a:pt x="77" y="23"/>
                    <a:pt x="77" y="23"/>
                    <a:pt x="77" y="23"/>
                  </a:cubicBezTo>
                  <a:cubicBezTo>
                    <a:pt x="76" y="23"/>
                    <a:pt x="79" y="22"/>
                    <a:pt x="75" y="21"/>
                  </a:cubicBezTo>
                  <a:cubicBezTo>
                    <a:pt x="70" y="20"/>
                    <a:pt x="70" y="21"/>
                    <a:pt x="76" y="19"/>
                  </a:cubicBezTo>
                  <a:cubicBezTo>
                    <a:pt x="81" y="18"/>
                    <a:pt x="82" y="16"/>
                    <a:pt x="80" y="16"/>
                  </a:cubicBezTo>
                  <a:cubicBezTo>
                    <a:pt x="80" y="16"/>
                    <a:pt x="80" y="16"/>
                    <a:pt x="80" y="16"/>
                  </a:cubicBezTo>
                  <a:cubicBezTo>
                    <a:pt x="80" y="16"/>
                    <a:pt x="80" y="16"/>
                    <a:pt x="80" y="16"/>
                  </a:cubicBezTo>
                  <a:cubicBezTo>
                    <a:pt x="79" y="16"/>
                    <a:pt x="81" y="15"/>
                    <a:pt x="82" y="14"/>
                  </a:cubicBezTo>
                  <a:cubicBezTo>
                    <a:pt x="83" y="14"/>
                    <a:pt x="83" y="13"/>
                    <a:pt x="82" y="13"/>
                  </a:cubicBezTo>
                  <a:cubicBezTo>
                    <a:pt x="82" y="13"/>
                    <a:pt x="81" y="14"/>
                    <a:pt x="80" y="14"/>
                  </a:cubicBezTo>
                  <a:cubicBezTo>
                    <a:pt x="79" y="14"/>
                    <a:pt x="78" y="14"/>
                    <a:pt x="78" y="14"/>
                  </a:cubicBezTo>
                  <a:cubicBezTo>
                    <a:pt x="77" y="14"/>
                    <a:pt x="77" y="14"/>
                    <a:pt x="77" y="13"/>
                  </a:cubicBezTo>
                  <a:cubicBezTo>
                    <a:pt x="77" y="11"/>
                    <a:pt x="69" y="8"/>
                    <a:pt x="66" y="3"/>
                  </a:cubicBezTo>
                  <a:cubicBezTo>
                    <a:pt x="65" y="1"/>
                    <a:pt x="63" y="0"/>
                    <a:pt x="6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47" name="Freeform 138"/>
            <p:cNvSpPr/>
            <p:nvPr/>
          </p:nvSpPr>
          <p:spPr bwMode="auto">
            <a:xfrm>
              <a:off x="4173538" y="4857750"/>
              <a:ext cx="3175" cy="6350"/>
            </a:xfrm>
            <a:custGeom>
              <a:avLst/>
              <a:gdLst>
                <a:gd name="T0" fmla="*/ 1 w 1"/>
                <a:gd name="T1" fmla="*/ 0 h 2"/>
                <a:gd name="T2" fmla="*/ 0 w 1"/>
                <a:gd name="T3" fmla="*/ 0 h 2"/>
                <a:gd name="T4" fmla="*/ 1 w 1"/>
                <a:gd name="T5" fmla="*/ 2 h 2"/>
                <a:gd name="T6" fmla="*/ 1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0"/>
                    <a:pt x="0" y="0"/>
                    <a:pt x="0" y="0"/>
                  </a:cubicBezTo>
                  <a:cubicBezTo>
                    <a:pt x="0" y="1"/>
                    <a:pt x="1" y="1"/>
                    <a:pt x="1" y="2"/>
                  </a:cubicBezTo>
                  <a:cubicBezTo>
                    <a:pt x="1" y="1"/>
                    <a:pt x="1" y="1"/>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48" name="Freeform 139"/>
            <p:cNvSpPr/>
            <p:nvPr/>
          </p:nvSpPr>
          <p:spPr bwMode="auto">
            <a:xfrm>
              <a:off x="4008438" y="4292600"/>
              <a:ext cx="25400" cy="1587"/>
            </a:xfrm>
            <a:custGeom>
              <a:avLst/>
              <a:gdLst>
                <a:gd name="T0" fmla="*/ 3 w 9"/>
                <a:gd name="T1" fmla="*/ 0 h 1"/>
                <a:gd name="T2" fmla="*/ 4 w 9"/>
                <a:gd name="T3" fmla="*/ 1 h 1"/>
                <a:gd name="T4" fmla="*/ 7 w 9"/>
                <a:gd name="T5" fmla="*/ 1 h 1"/>
                <a:gd name="T6" fmla="*/ 4 w 9"/>
                <a:gd name="T7" fmla="*/ 0 h 1"/>
                <a:gd name="T8" fmla="*/ 3 w 9"/>
                <a:gd name="T9" fmla="*/ 0 h 1"/>
              </a:gdLst>
              <a:ahLst/>
              <a:cxnLst>
                <a:cxn ang="0">
                  <a:pos x="T0" y="T1"/>
                </a:cxn>
                <a:cxn ang="0">
                  <a:pos x="T2" y="T3"/>
                </a:cxn>
                <a:cxn ang="0">
                  <a:pos x="T4" y="T5"/>
                </a:cxn>
                <a:cxn ang="0">
                  <a:pos x="T6" y="T7"/>
                </a:cxn>
                <a:cxn ang="0">
                  <a:pos x="T8" y="T9"/>
                </a:cxn>
              </a:cxnLst>
              <a:rect l="0" t="0" r="r" b="b"/>
              <a:pathLst>
                <a:path w="9" h="1">
                  <a:moveTo>
                    <a:pt x="3" y="0"/>
                  </a:moveTo>
                  <a:cubicBezTo>
                    <a:pt x="0" y="0"/>
                    <a:pt x="3" y="1"/>
                    <a:pt x="4" y="1"/>
                  </a:cubicBezTo>
                  <a:cubicBezTo>
                    <a:pt x="4" y="1"/>
                    <a:pt x="5" y="1"/>
                    <a:pt x="7" y="1"/>
                  </a:cubicBezTo>
                  <a:cubicBezTo>
                    <a:pt x="9" y="1"/>
                    <a:pt x="7"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49" name="Freeform 140"/>
            <p:cNvSpPr/>
            <p:nvPr/>
          </p:nvSpPr>
          <p:spPr bwMode="auto">
            <a:xfrm>
              <a:off x="3819525" y="4186238"/>
              <a:ext cx="920750" cy="187325"/>
            </a:xfrm>
            <a:custGeom>
              <a:avLst/>
              <a:gdLst>
                <a:gd name="T0" fmla="*/ 229 w 340"/>
                <a:gd name="T1" fmla="*/ 3 h 69"/>
                <a:gd name="T2" fmla="*/ 221 w 340"/>
                <a:gd name="T3" fmla="*/ 1 h 69"/>
                <a:gd name="T4" fmla="*/ 214 w 340"/>
                <a:gd name="T5" fmla="*/ 1 h 69"/>
                <a:gd name="T6" fmla="*/ 207 w 340"/>
                <a:gd name="T7" fmla="*/ 5 h 69"/>
                <a:gd name="T8" fmla="*/ 190 w 340"/>
                <a:gd name="T9" fmla="*/ 3 h 69"/>
                <a:gd name="T10" fmla="*/ 163 w 340"/>
                <a:gd name="T11" fmla="*/ 3 h 69"/>
                <a:gd name="T12" fmla="*/ 148 w 340"/>
                <a:gd name="T13" fmla="*/ 9 h 69"/>
                <a:gd name="T14" fmla="*/ 138 w 340"/>
                <a:gd name="T15" fmla="*/ 8 h 69"/>
                <a:gd name="T16" fmla="*/ 123 w 340"/>
                <a:gd name="T17" fmla="*/ 8 h 69"/>
                <a:gd name="T18" fmla="*/ 118 w 340"/>
                <a:gd name="T19" fmla="*/ 8 h 69"/>
                <a:gd name="T20" fmla="*/ 101 w 340"/>
                <a:gd name="T21" fmla="*/ 10 h 69"/>
                <a:gd name="T22" fmla="*/ 102 w 340"/>
                <a:gd name="T23" fmla="*/ 13 h 69"/>
                <a:gd name="T24" fmla="*/ 96 w 340"/>
                <a:gd name="T25" fmla="*/ 16 h 69"/>
                <a:gd name="T26" fmla="*/ 112 w 340"/>
                <a:gd name="T27" fmla="*/ 18 h 69"/>
                <a:gd name="T28" fmla="*/ 134 w 340"/>
                <a:gd name="T29" fmla="*/ 19 h 69"/>
                <a:gd name="T30" fmla="*/ 121 w 340"/>
                <a:gd name="T31" fmla="*/ 25 h 69"/>
                <a:gd name="T32" fmla="*/ 142 w 340"/>
                <a:gd name="T33" fmla="*/ 24 h 69"/>
                <a:gd name="T34" fmla="*/ 159 w 340"/>
                <a:gd name="T35" fmla="*/ 26 h 69"/>
                <a:gd name="T36" fmla="*/ 181 w 340"/>
                <a:gd name="T37" fmla="*/ 27 h 69"/>
                <a:gd name="T38" fmla="*/ 153 w 340"/>
                <a:gd name="T39" fmla="*/ 28 h 69"/>
                <a:gd name="T40" fmla="*/ 133 w 340"/>
                <a:gd name="T41" fmla="*/ 35 h 69"/>
                <a:gd name="T42" fmla="*/ 91 w 340"/>
                <a:gd name="T43" fmla="*/ 35 h 69"/>
                <a:gd name="T44" fmla="*/ 103 w 340"/>
                <a:gd name="T45" fmla="*/ 42 h 69"/>
                <a:gd name="T46" fmla="*/ 101 w 340"/>
                <a:gd name="T47" fmla="*/ 45 h 69"/>
                <a:gd name="T48" fmla="*/ 68 w 340"/>
                <a:gd name="T49" fmla="*/ 42 h 69"/>
                <a:gd name="T50" fmla="*/ 61 w 340"/>
                <a:gd name="T51" fmla="*/ 49 h 69"/>
                <a:gd name="T52" fmla="*/ 62 w 340"/>
                <a:gd name="T53" fmla="*/ 51 h 69"/>
                <a:gd name="T54" fmla="*/ 64 w 340"/>
                <a:gd name="T55" fmla="*/ 53 h 69"/>
                <a:gd name="T56" fmla="*/ 80 w 340"/>
                <a:gd name="T57" fmla="*/ 54 h 69"/>
                <a:gd name="T58" fmla="*/ 35 w 340"/>
                <a:gd name="T59" fmla="*/ 51 h 69"/>
                <a:gd name="T60" fmla="*/ 4 w 340"/>
                <a:gd name="T61" fmla="*/ 61 h 69"/>
                <a:gd name="T62" fmla="*/ 8 w 340"/>
                <a:gd name="T63" fmla="*/ 61 h 69"/>
                <a:gd name="T64" fmla="*/ 18 w 340"/>
                <a:gd name="T65" fmla="*/ 63 h 69"/>
                <a:gd name="T66" fmla="*/ 37 w 340"/>
                <a:gd name="T67" fmla="*/ 64 h 69"/>
                <a:gd name="T68" fmla="*/ 46 w 340"/>
                <a:gd name="T69" fmla="*/ 63 h 69"/>
                <a:gd name="T70" fmla="*/ 55 w 340"/>
                <a:gd name="T71" fmla="*/ 65 h 69"/>
                <a:gd name="T72" fmla="*/ 68 w 340"/>
                <a:gd name="T73" fmla="*/ 65 h 69"/>
                <a:gd name="T74" fmla="*/ 94 w 340"/>
                <a:gd name="T75" fmla="*/ 67 h 69"/>
                <a:gd name="T76" fmla="*/ 100 w 340"/>
                <a:gd name="T77" fmla="*/ 64 h 69"/>
                <a:gd name="T78" fmla="*/ 77 w 340"/>
                <a:gd name="T79" fmla="*/ 59 h 69"/>
                <a:gd name="T80" fmla="*/ 84 w 340"/>
                <a:gd name="T81" fmla="*/ 56 h 69"/>
                <a:gd name="T82" fmla="*/ 133 w 340"/>
                <a:gd name="T83" fmla="*/ 55 h 69"/>
                <a:gd name="T84" fmla="*/ 144 w 340"/>
                <a:gd name="T85" fmla="*/ 53 h 69"/>
                <a:gd name="T86" fmla="*/ 149 w 340"/>
                <a:gd name="T87" fmla="*/ 43 h 69"/>
                <a:gd name="T88" fmla="*/ 162 w 340"/>
                <a:gd name="T89" fmla="*/ 44 h 69"/>
                <a:gd name="T90" fmla="*/ 156 w 340"/>
                <a:gd name="T91" fmla="*/ 40 h 69"/>
                <a:gd name="T92" fmla="*/ 181 w 340"/>
                <a:gd name="T93" fmla="*/ 41 h 69"/>
                <a:gd name="T94" fmla="*/ 203 w 340"/>
                <a:gd name="T95" fmla="*/ 40 h 69"/>
                <a:gd name="T96" fmla="*/ 213 w 340"/>
                <a:gd name="T97" fmla="*/ 36 h 69"/>
                <a:gd name="T98" fmla="*/ 274 w 340"/>
                <a:gd name="T99" fmla="*/ 26 h 69"/>
                <a:gd name="T100" fmla="*/ 271 w 340"/>
                <a:gd name="T101" fmla="*/ 23 h 69"/>
                <a:gd name="T102" fmla="*/ 281 w 340"/>
                <a:gd name="T103" fmla="*/ 23 h 69"/>
                <a:gd name="T104" fmla="*/ 300 w 340"/>
                <a:gd name="T105" fmla="*/ 23 h 69"/>
                <a:gd name="T106" fmla="*/ 330 w 340"/>
                <a:gd name="T107" fmla="*/ 10 h 69"/>
                <a:gd name="T108" fmla="*/ 323 w 340"/>
                <a:gd name="T109" fmla="*/ 9 h 69"/>
                <a:gd name="T110" fmla="*/ 304 w 340"/>
                <a:gd name="T111" fmla="*/ 10 h 69"/>
                <a:gd name="T112" fmla="*/ 298 w 340"/>
                <a:gd name="T113" fmla="*/ 5 h 69"/>
                <a:gd name="T114" fmla="*/ 280 w 340"/>
                <a:gd name="T115" fmla="*/ 3 h 69"/>
                <a:gd name="T116" fmla="*/ 267 w 340"/>
                <a:gd name="T117"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0" h="69">
                  <a:moveTo>
                    <a:pt x="244" y="0"/>
                  </a:moveTo>
                  <a:cubicBezTo>
                    <a:pt x="242" y="0"/>
                    <a:pt x="241" y="0"/>
                    <a:pt x="240" y="0"/>
                  </a:cubicBezTo>
                  <a:cubicBezTo>
                    <a:pt x="236" y="0"/>
                    <a:pt x="235" y="1"/>
                    <a:pt x="234" y="2"/>
                  </a:cubicBezTo>
                  <a:cubicBezTo>
                    <a:pt x="232" y="3"/>
                    <a:pt x="231" y="4"/>
                    <a:pt x="230" y="4"/>
                  </a:cubicBezTo>
                  <a:cubicBezTo>
                    <a:pt x="229" y="4"/>
                    <a:pt x="229" y="3"/>
                    <a:pt x="229" y="3"/>
                  </a:cubicBezTo>
                  <a:cubicBezTo>
                    <a:pt x="228" y="2"/>
                    <a:pt x="228" y="2"/>
                    <a:pt x="227" y="2"/>
                  </a:cubicBezTo>
                  <a:cubicBezTo>
                    <a:pt x="227" y="2"/>
                    <a:pt x="226" y="2"/>
                    <a:pt x="226" y="2"/>
                  </a:cubicBezTo>
                  <a:cubicBezTo>
                    <a:pt x="226" y="2"/>
                    <a:pt x="225" y="2"/>
                    <a:pt x="225" y="2"/>
                  </a:cubicBezTo>
                  <a:cubicBezTo>
                    <a:pt x="224" y="2"/>
                    <a:pt x="223" y="2"/>
                    <a:pt x="223" y="2"/>
                  </a:cubicBezTo>
                  <a:cubicBezTo>
                    <a:pt x="223" y="1"/>
                    <a:pt x="222" y="1"/>
                    <a:pt x="221" y="1"/>
                  </a:cubicBezTo>
                  <a:cubicBezTo>
                    <a:pt x="221" y="1"/>
                    <a:pt x="220" y="1"/>
                    <a:pt x="220" y="2"/>
                  </a:cubicBezTo>
                  <a:cubicBezTo>
                    <a:pt x="220" y="2"/>
                    <a:pt x="220" y="2"/>
                    <a:pt x="219" y="2"/>
                  </a:cubicBezTo>
                  <a:cubicBezTo>
                    <a:pt x="219" y="2"/>
                    <a:pt x="219" y="1"/>
                    <a:pt x="218" y="1"/>
                  </a:cubicBezTo>
                  <a:cubicBezTo>
                    <a:pt x="217" y="1"/>
                    <a:pt x="216" y="1"/>
                    <a:pt x="215" y="1"/>
                  </a:cubicBezTo>
                  <a:cubicBezTo>
                    <a:pt x="214" y="1"/>
                    <a:pt x="214" y="1"/>
                    <a:pt x="214" y="1"/>
                  </a:cubicBezTo>
                  <a:cubicBezTo>
                    <a:pt x="209" y="1"/>
                    <a:pt x="207" y="1"/>
                    <a:pt x="208" y="1"/>
                  </a:cubicBezTo>
                  <a:cubicBezTo>
                    <a:pt x="210" y="1"/>
                    <a:pt x="210" y="2"/>
                    <a:pt x="211" y="3"/>
                  </a:cubicBezTo>
                  <a:cubicBezTo>
                    <a:pt x="212" y="4"/>
                    <a:pt x="213" y="5"/>
                    <a:pt x="212" y="5"/>
                  </a:cubicBezTo>
                  <a:cubicBezTo>
                    <a:pt x="211" y="5"/>
                    <a:pt x="210" y="5"/>
                    <a:pt x="209" y="5"/>
                  </a:cubicBezTo>
                  <a:cubicBezTo>
                    <a:pt x="208" y="5"/>
                    <a:pt x="208" y="5"/>
                    <a:pt x="207" y="5"/>
                  </a:cubicBezTo>
                  <a:cubicBezTo>
                    <a:pt x="205" y="5"/>
                    <a:pt x="205" y="4"/>
                    <a:pt x="201" y="3"/>
                  </a:cubicBezTo>
                  <a:cubicBezTo>
                    <a:pt x="200" y="2"/>
                    <a:pt x="199" y="2"/>
                    <a:pt x="198" y="2"/>
                  </a:cubicBezTo>
                  <a:cubicBezTo>
                    <a:pt x="196" y="2"/>
                    <a:pt x="195" y="3"/>
                    <a:pt x="195" y="4"/>
                  </a:cubicBezTo>
                  <a:cubicBezTo>
                    <a:pt x="195" y="4"/>
                    <a:pt x="195" y="5"/>
                    <a:pt x="194" y="5"/>
                  </a:cubicBezTo>
                  <a:cubicBezTo>
                    <a:pt x="194" y="5"/>
                    <a:pt x="193" y="4"/>
                    <a:pt x="190" y="3"/>
                  </a:cubicBezTo>
                  <a:cubicBezTo>
                    <a:pt x="189" y="3"/>
                    <a:pt x="188" y="3"/>
                    <a:pt x="188" y="3"/>
                  </a:cubicBezTo>
                  <a:cubicBezTo>
                    <a:pt x="185" y="3"/>
                    <a:pt x="183" y="6"/>
                    <a:pt x="179" y="7"/>
                  </a:cubicBezTo>
                  <a:cubicBezTo>
                    <a:pt x="178" y="7"/>
                    <a:pt x="178" y="7"/>
                    <a:pt x="177" y="7"/>
                  </a:cubicBezTo>
                  <a:cubicBezTo>
                    <a:pt x="174" y="7"/>
                    <a:pt x="173" y="4"/>
                    <a:pt x="164" y="3"/>
                  </a:cubicBezTo>
                  <a:cubicBezTo>
                    <a:pt x="163" y="3"/>
                    <a:pt x="163" y="3"/>
                    <a:pt x="163" y="3"/>
                  </a:cubicBezTo>
                  <a:cubicBezTo>
                    <a:pt x="153" y="3"/>
                    <a:pt x="148" y="6"/>
                    <a:pt x="149" y="8"/>
                  </a:cubicBezTo>
                  <a:cubicBezTo>
                    <a:pt x="151" y="9"/>
                    <a:pt x="151" y="10"/>
                    <a:pt x="153" y="10"/>
                  </a:cubicBezTo>
                  <a:cubicBezTo>
                    <a:pt x="154" y="10"/>
                    <a:pt x="153" y="10"/>
                    <a:pt x="152" y="10"/>
                  </a:cubicBezTo>
                  <a:cubicBezTo>
                    <a:pt x="150" y="10"/>
                    <a:pt x="149" y="10"/>
                    <a:pt x="149" y="10"/>
                  </a:cubicBezTo>
                  <a:cubicBezTo>
                    <a:pt x="149" y="9"/>
                    <a:pt x="148" y="9"/>
                    <a:pt x="148" y="9"/>
                  </a:cubicBezTo>
                  <a:cubicBezTo>
                    <a:pt x="147" y="9"/>
                    <a:pt x="147" y="9"/>
                    <a:pt x="147" y="9"/>
                  </a:cubicBezTo>
                  <a:cubicBezTo>
                    <a:pt x="146" y="10"/>
                    <a:pt x="146" y="10"/>
                    <a:pt x="146" y="10"/>
                  </a:cubicBezTo>
                  <a:cubicBezTo>
                    <a:pt x="145" y="10"/>
                    <a:pt x="144" y="9"/>
                    <a:pt x="143" y="9"/>
                  </a:cubicBezTo>
                  <a:cubicBezTo>
                    <a:pt x="143" y="8"/>
                    <a:pt x="142" y="8"/>
                    <a:pt x="141" y="8"/>
                  </a:cubicBezTo>
                  <a:cubicBezTo>
                    <a:pt x="140" y="8"/>
                    <a:pt x="139" y="8"/>
                    <a:pt x="138" y="8"/>
                  </a:cubicBezTo>
                  <a:cubicBezTo>
                    <a:pt x="138" y="9"/>
                    <a:pt x="137" y="9"/>
                    <a:pt x="137" y="9"/>
                  </a:cubicBezTo>
                  <a:cubicBezTo>
                    <a:pt x="136" y="9"/>
                    <a:pt x="135" y="8"/>
                    <a:pt x="134" y="8"/>
                  </a:cubicBezTo>
                  <a:cubicBezTo>
                    <a:pt x="133" y="7"/>
                    <a:pt x="131" y="6"/>
                    <a:pt x="129" y="6"/>
                  </a:cubicBezTo>
                  <a:cubicBezTo>
                    <a:pt x="128" y="6"/>
                    <a:pt x="127" y="7"/>
                    <a:pt x="126" y="7"/>
                  </a:cubicBezTo>
                  <a:cubicBezTo>
                    <a:pt x="124" y="8"/>
                    <a:pt x="123" y="8"/>
                    <a:pt x="123" y="8"/>
                  </a:cubicBezTo>
                  <a:cubicBezTo>
                    <a:pt x="123" y="8"/>
                    <a:pt x="123" y="8"/>
                    <a:pt x="123" y="8"/>
                  </a:cubicBezTo>
                  <a:cubicBezTo>
                    <a:pt x="123" y="8"/>
                    <a:pt x="122" y="8"/>
                    <a:pt x="122" y="8"/>
                  </a:cubicBezTo>
                  <a:cubicBezTo>
                    <a:pt x="122" y="8"/>
                    <a:pt x="121" y="8"/>
                    <a:pt x="120" y="8"/>
                  </a:cubicBezTo>
                  <a:cubicBezTo>
                    <a:pt x="120" y="8"/>
                    <a:pt x="120" y="9"/>
                    <a:pt x="119" y="9"/>
                  </a:cubicBezTo>
                  <a:cubicBezTo>
                    <a:pt x="119" y="9"/>
                    <a:pt x="118" y="8"/>
                    <a:pt x="118" y="8"/>
                  </a:cubicBezTo>
                  <a:cubicBezTo>
                    <a:pt x="119" y="7"/>
                    <a:pt x="116" y="7"/>
                    <a:pt x="112" y="7"/>
                  </a:cubicBezTo>
                  <a:cubicBezTo>
                    <a:pt x="109" y="7"/>
                    <a:pt x="107" y="7"/>
                    <a:pt x="104" y="7"/>
                  </a:cubicBezTo>
                  <a:cubicBezTo>
                    <a:pt x="99" y="8"/>
                    <a:pt x="94" y="9"/>
                    <a:pt x="94" y="10"/>
                  </a:cubicBezTo>
                  <a:cubicBezTo>
                    <a:pt x="95" y="10"/>
                    <a:pt x="97" y="10"/>
                    <a:pt x="99" y="10"/>
                  </a:cubicBezTo>
                  <a:cubicBezTo>
                    <a:pt x="99" y="10"/>
                    <a:pt x="100" y="10"/>
                    <a:pt x="101" y="10"/>
                  </a:cubicBezTo>
                  <a:cubicBezTo>
                    <a:pt x="102" y="10"/>
                    <a:pt x="103" y="10"/>
                    <a:pt x="104" y="10"/>
                  </a:cubicBezTo>
                  <a:cubicBezTo>
                    <a:pt x="105" y="10"/>
                    <a:pt x="105" y="10"/>
                    <a:pt x="107" y="10"/>
                  </a:cubicBezTo>
                  <a:cubicBezTo>
                    <a:pt x="109" y="10"/>
                    <a:pt x="108" y="11"/>
                    <a:pt x="104" y="11"/>
                  </a:cubicBezTo>
                  <a:cubicBezTo>
                    <a:pt x="100" y="11"/>
                    <a:pt x="98" y="12"/>
                    <a:pt x="98" y="12"/>
                  </a:cubicBezTo>
                  <a:cubicBezTo>
                    <a:pt x="98" y="13"/>
                    <a:pt x="100" y="13"/>
                    <a:pt x="102" y="13"/>
                  </a:cubicBezTo>
                  <a:cubicBezTo>
                    <a:pt x="103" y="13"/>
                    <a:pt x="106" y="13"/>
                    <a:pt x="108" y="12"/>
                  </a:cubicBezTo>
                  <a:cubicBezTo>
                    <a:pt x="110" y="12"/>
                    <a:pt x="111" y="12"/>
                    <a:pt x="112" y="12"/>
                  </a:cubicBezTo>
                  <a:cubicBezTo>
                    <a:pt x="114" y="12"/>
                    <a:pt x="113" y="13"/>
                    <a:pt x="109" y="13"/>
                  </a:cubicBezTo>
                  <a:cubicBezTo>
                    <a:pt x="103" y="13"/>
                    <a:pt x="100" y="14"/>
                    <a:pt x="102" y="14"/>
                  </a:cubicBezTo>
                  <a:cubicBezTo>
                    <a:pt x="104" y="15"/>
                    <a:pt x="91" y="15"/>
                    <a:pt x="96" y="16"/>
                  </a:cubicBezTo>
                  <a:cubicBezTo>
                    <a:pt x="98" y="16"/>
                    <a:pt x="102" y="17"/>
                    <a:pt x="108" y="17"/>
                  </a:cubicBezTo>
                  <a:cubicBezTo>
                    <a:pt x="112" y="17"/>
                    <a:pt x="116" y="18"/>
                    <a:pt x="120" y="18"/>
                  </a:cubicBezTo>
                  <a:cubicBezTo>
                    <a:pt x="121" y="18"/>
                    <a:pt x="122" y="18"/>
                    <a:pt x="123" y="18"/>
                  </a:cubicBezTo>
                  <a:cubicBezTo>
                    <a:pt x="126" y="17"/>
                    <a:pt x="127" y="17"/>
                    <a:pt x="127" y="17"/>
                  </a:cubicBezTo>
                  <a:cubicBezTo>
                    <a:pt x="128" y="17"/>
                    <a:pt x="122" y="18"/>
                    <a:pt x="112" y="18"/>
                  </a:cubicBezTo>
                  <a:cubicBezTo>
                    <a:pt x="99" y="18"/>
                    <a:pt x="87" y="19"/>
                    <a:pt x="95" y="21"/>
                  </a:cubicBezTo>
                  <a:cubicBezTo>
                    <a:pt x="98" y="22"/>
                    <a:pt x="101" y="22"/>
                    <a:pt x="104" y="22"/>
                  </a:cubicBezTo>
                  <a:cubicBezTo>
                    <a:pt x="109" y="22"/>
                    <a:pt x="113" y="21"/>
                    <a:pt x="118" y="20"/>
                  </a:cubicBezTo>
                  <a:cubicBezTo>
                    <a:pt x="120" y="19"/>
                    <a:pt x="123" y="19"/>
                    <a:pt x="127" y="19"/>
                  </a:cubicBezTo>
                  <a:cubicBezTo>
                    <a:pt x="129" y="19"/>
                    <a:pt x="132" y="19"/>
                    <a:pt x="134" y="19"/>
                  </a:cubicBezTo>
                  <a:cubicBezTo>
                    <a:pt x="142" y="19"/>
                    <a:pt x="142" y="20"/>
                    <a:pt x="135" y="20"/>
                  </a:cubicBezTo>
                  <a:cubicBezTo>
                    <a:pt x="134" y="20"/>
                    <a:pt x="132" y="20"/>
                    <a:pt x="130" y="20"/>
                  </a:cubicBezTo>
                  <a:cubicBezTo>
                    <a:pt x="129" y="20"/>
                    <a:pt x="129" y="20"/>
                    <a:pt x="128" y="20"/>
                  </a:cubicBezTo>
                  <a:cubicBezTo>
                    <a:pt x="122" y="20"/>
                    <a:pt x="115" y="20"/>
                    <a:pt x="112" y="22"/>
                  </a:cubicBezTo>
                  <a:cubicBezTo>
                    <a:pt x="107" y="24"/>
                    <a:pt x="113" y="25"/>
                    <a:pt x="121" y="25"/>
                  </a:cubicBezTo>
                  <a:cubicBezTo>
                    <a:pt x="121" y="25"/>
                    <a:pt x="121" y="25"/>
                    <a:pt x="121" y="25"/>
                  </a:cubicBezTo>
                  <a:cubicBezTo>
                    <a:pt x="127" y="25"/>
                    <a:pt x="131" y="25"/>
                    <a:pt x="133" y="24"/>
                  </a:cubicBezTo>
                  <a:cubicBezTo>
                    <a:pt x="136" y="24"/>
                    <a:pt x="137" y="24"/>
                    <a:pt x="138" y="24"/>
                  </a:cubicBezTo>
                  <a:cubicBezTo>
                    <a:pt x="138" y="24"/>
                    <a:pt x="138" y="24"/>
                    <a:pt x="138" y="24"/>
                  </a:cubicBezTo>
                  <a:cubicBezTo>
                    <a:pt x="137" y="24"/>
                    <a:pt x="139" y="24"/>
                    <a:pt x="142" y="24"/>
                  </a:cubicBezTo>
                  <a:cubicBezTo>
                    <a:pt x="142" y="24"/>
                    <a:pt x="143" y="24"/>
                    <a:pt x="144" y="24"/>
                  </a:cubicBezTo>
                  <a:cubicBezTo>
                    <a:pt x="145" y="24"/>
                    <a:pt x="145" y="24"/>
                    <a:pt x="145" y="24"/>
                  </a:cubicBezTo>
                  <a:cubicBezTo>
                    <a:pt x="147" y="24"/>
                    <a:pt x="146" y="24"/>
                    <a:pt x="143" y="25"/>
                  </a:cubicBezTo>
                  <a:cubicBezTo>
                    <a:pt x="140" y="25"/>
                    <a:pt x="144" y="27"/>
                    <a:pt x="151" y="27"/>
                  </a:cubicBezTo>
                  <a:cubicBezTo>
                    <a:pt x="154" y="27"/>
                    <a:pt x="156" y="27"/>
                    <a:pt x="159" y="26"/>
                  </a:cubicBezTo>
                  <a:cubicBezTo>
                    <a:pt x="172" y="25"/>
                    <a:pt x="185" y="23"/>
                    <a:pt x="191" y="22"/>
                  </a:cubicBezTo>
                  <a:cubicBezTo>
                    <a:pt x="192" y="22"/>
                    <a:pt x="193" y="22"/>
                    <a:pt x="194" y="22"/>
                  </a:cubicBezTo>
                  <a:cubicBezTo>
                    <a:pt x="194" y="22"/>
                    <a:pt x="191" y="22"/>
                    <a:pt x="186" y="23"/>
                  </a:cubicBezTo>
                  <a:cubicBezTo>
                    <a:pt x="179" y="24"/>
                    <a:pt x="179" y="26"/>
                    <a:pt x="184" y="27"/>
                  </a:cubicBezTo>
                  <a:cubicBezTo>
                    <a:pt x="188" y="27"/>
                    <a:pt x="187" y="27"/>
                    <a:pt x="181" y="27"/>
                  </a:cubicBezTo>
                  <a:cubicBezTo>
                    <a:pt x="180" y="27"/>
                    <a:pt x="178" y="27"/>
                    <a:pt x="177" y="27"/>
                  </a:cubicBezTo>
                  <a:cubicBezTo>
                    <a:pt x="177" y="27"/>
                    <a:pt x="177" y="27"/>
                    <a:pt x="177" y="27"/>
                  </a:cubicBezTo>
                  <a:cubicBezTo>
                    <a:pt x="167" y="27"/>
                    <a:pt x="163" y="28"/>
                    <a:pt x="165" y="29"/>
                  </a:cubicBezTo>
                  <a:cubicBezTo>
                    <a:pt x="166" y="29"/>
                    <a:pt x="166" y="29"/>
                    <a:pt x="166" y="29"/>
                  </a:cubicBezTo>
                  <a:cubicBezTo>
                    <a:pt x="164" y="29"/>
                    <a:pt x="160" y="29"/>
                    <a:pt x="153" y="28"/>
                  </a:cubicBezTo>
                  <a:cubicBezTo>
                    <a:pt x="149" y="28"/>
                    <a:pt x="144" y="28"/>
                    <a:pt x="141" y="28"/>
                  </a:cubicBezTo>
                  <a:cubicBezTo>
                    <a:pt x="139" y="28"/>
                    <a:pt x="137" y="28"/>
                    <a:pt x="136" y="28"/>
                  </a:cubicBezTo>
                  <a:cubicBezTo>
                    <a:pt x="132" y="29"/>
                    <a:pt x="128" y="30"/>
                    <a:pt x="128" y="31"/>
                  </a:cubicBezTo>
                  <a:cubicBezTo>
                    <a:pt x="128" y="34"/>
                    <a:pt x="135" y="34"/>
                    <a:pt x="133" y="35"/>
                  </a:cubicBezTo>
                  <a:cubicBezTo>
                    <a:pt x="133" y="35"/>
                    <a:pt x="133" y="35"/>
                    <a:pt x="133" y="35"/>
                  </a:cubicBezTo>
                  <a:cubicBezTo>
                    <a:pt x="131" y="35"/>
                    <a:pt x="127" y="34"/>
                    <a:pt x="126" y="32"/>
                  </a:cubicBezTo>
                  <a:cubicBezTo>
                    <a:pt x="125" y="30"/>
                    <a:pt x="124" y="29"/>
                    <a:pt x="120" y="28"/>
                  </a:cubicBezTo>
                  <a:cubicBezTo>
                    <a:pt x="116" y="27"/>
                    <a:pt x="110" y="27"/>
                    <a:pt x="106" y="27"/>
                  </a:cubicBezTo>
                  <a:cubicBezTo>
                    <a:pt x="104" y="27"/>
                    <a:pt x="102" y="27"/>
                    <a:pt x="101" y="27"/>
                  </a:cubicBezTo>
                  <a:cubicBezTo>
                    <a:pt x="90" y="28"/>
                    <a:pt x="91" y="32"/>
                    <a:pt x="91" y="35"/>
                  </a:cubicBezTo>
                  <a:cubicBezTo>
                    <a:pt x="91" y="38"/>
                    <a:pt x="91" y="39"/>
                    <a:pt x="90" y="39"/>
                  </a:cubicBezTo>
                  <a:cubicBezTo>
                    <a:pt x="89" y="39"/>
                    <a:pt x="89" y="39"/>
                    <a:pt x="89" y="39"/>
                  </a:cubicBezTo>
                  <a:cubicBezTo>
                    <a:pt x="89" y="39"/>
                    <a:pt x="89" y="39"/>
                    <a:pt x="89" y="39"/>
                  </a:cubicBezTo>
                  <a:cubicBezTo>
                    <a:pt x="88" y="39"/>
                    <a:pt x="87" y="41"/>
                    <a:pt x="95" y="42"/>
                  </a:cubicBezTo>
                  <a:cubicBezTo>
                    <a:pt x="98" y="42"/>
                    <a:pt x="101" y="42"/>
                    <a:pt x="103" y="42"/>
                  </a:cubicBezTo>
                  <a:cubicBezTo>
                    <a:pt x="104" y="42"/>
                    <a:pt x="105" y="42"/>
                    <a:pt x="106" y="42"/>
                  </a:cubicBezTo>
                  <a:cubicBezTo>
                    <a:pt x="106" y="42"/>
                    <a:pt x="107" y="42"/>
                    <a:pt x="107" y="42"/>
                  </a:cubicBezTo>
                  <a:cubicBezTo>
                    <a:pt x="107" y="42"/>
                    <a:pt x="107" y="42"/>
                    <a:pt x="106" y="42"/>
                  </a:cubicBezTo>
                  <a:cubicBezTo>
                    <a:pt x="102" y="43"/>
                    <a:pt x="99" y="44"/>
                    <a:pt x="101" y="44"/>
                  </a:cubicBezTo>
                  <a:cubicBezTo>
                    <a:pt x="102" y="44"/>
                    <a:pt x="101" y="44"/>
                    <a:pt x="101" y="45"/>
                  </a:cubicBezTo>
                  <a:cubicBezTo>
                    <a:pt x="101" y="45"/>
                    <a:pt x="101" y="45"/>
                    <a:pt x="100" y="45"/>
                  </a:cubicBezTo>
                  <a:cubicBezTo>
                    <a:pt x="100" y="45"/>
                    <a:pt x="98" y="44"/>
                    <a:pt x="94" y="43"/>
                  </a:cubicBezTo>
                  <a:cubicBezTo>
                    <a:pt x="90" y="42"/>
                    <a:pt x="85" y="41"/>
                    <a:pt x="78" y="41"/>
                  </a:cubicBezTo>
                  <a:cubicBezTo>
                    <a:pt x="77" y="41"/>
                    <a:pt x="75" y="41"/>
                    <a:pt x="74" y="42"/>
                  </a:cubicBezTo>
                  <a:cubicBezTo>
                    <a:pt x="72" y="42"/>
                    <a:pt x="70" y="42"/>
                    <a:pt x="68" y="42"/>
                  </a:cubicBezTo>
                  <a:cubicBezTo>
                    <a:pt x="52" y="44"/>
                    <a:pt x="49" y="48"/>
                    <a:pt x="54" y="48"/>
                  </a:cubicBezTo>
                  <a:cubicBezTo>
                    <a:pt x="54" y="48"/>
                    <a:pt x="54" y="48"/>
                    <a:pt x="54" y="48"/>
                  </a:cubicBezTo>
                  <a:cubicBezTo>
                    <a:pt x="56" y="48"/>
                    <a:pt x="57" y="48"/>
                    <a:pt x="58" y="48"/>
                  </a:cubicBezTo>
                  <a:cubicBezTo>
                    <a:pt x="60" y="48"/>
                    <a:pt x="60" y="48"/>
                    <a:pt x="59" y="48"/>
                  </a:cubicBezTo>
                  <a:cubicBezTo>
                    <a:pt x="59" y="48"/>
                    <a:pt x="59" y="49"/>
                    <a:pt x="61" y="49"/>
                  </a:cubicBezTo>
                  <a:cubicBezTo>
                    <a:pt x="63" y="49"/>
                    <a:pt x="66" y="48"/>
                    <a:pt x="69" y="48"/>
                  </a:cubicBezTo>
                  <a:cubicBezTo>
                    <a:pt x="72" y="47"/>
                    <a:pt x="74" y="47"/>
                    <a:pt x="74" y="47"/>
                  </a:cubicBezTo>
                  <a:cubicBezTo>
                    <a:pt x="74" y="47"/>
                    <a:pt x="73" y="47"/>
                    <a:pt x="72" y="47"/>
                  </a:cubicBezTo>
                  <a:cubicBezTo>
                    <a:pt x="69" y="49"/>
                    <a:pt x="67" y="50"/>
                    <a:pt x="64" y="50"/>
                  </a:cubicBezTo>
                  <a:cubicBezTo>
                    <a:pt x="61" y="51"/>
                    <a:pt x="60" y="51"/>
                    <a:pt x="62" y="51"/>
                  </a:cubicBezTo>
                  <a:cubicBezTo>
                    <a:pt x="64" y="51"/>
                    <a:pt x="64" y="51"/>
                    <a:pt x="62" y="52"/>
                  </a:cubicBezTo>
                  <a:cubicBezTo>
                    <a:pt x="60" y="52"/>
                    <a:pt x="58" y="53"/>
                    <a:pt x="59" y="53"/>
                  </a:cubicBezTo>
                  <a:cubicBezTo>
                    <a:pt x="59" y="53"/>
                    <a:pt x="60" y="53"/>
                    <a:pt x="60" y="53"/>
                  </a:cubicBezTo>
                  <a:cubicBezTo>
                    <a:pt x="61" y="53"/>
                    <a:pt x="62" y="53"/>
                    <a:pt x="63" y="53"/>
                  </a:cubicBezTo>
                  <a:cubicBezTo>
                    <a:pt x="63" y="53"/>
                    <a:pt x="64" y="53"/>
                    <a:pt x="64" y="53"/>
                  </a:cubicBezTo>
                  <a:cubicBezTo>
                    <a:pt x="65" y="53"/>
                    <a:pt x="65" y="53"/>
                    <a:pt x="63" y="54"/>
                  </a:cubicBezTo>
                  <a:cubicBezTo>
                    <a:pt x="62" y="54"/>
                    <a:pt x="65" y="55"/>
                    <a:pt x="70" y="55"/>
                  </a:cubicBezTo>
                  <a:cubicBezTo>
                    <a:pt x="72" y="55"/>
                    <a:pt x="75" y="54"/>
                    <a:pt x="77" y="54"/>
                  </a:cubicBezTo>
                  <a:cubicBezTo>
                    <a:pt x="81" y="53"/>
                    <a:pt x="84" y="53"/>
                    <a:pt x="84" y="53"/>
                  </a:cubicBezTo>
                  <a:cubicBezTo>
                    <a:pt x="84" y="53"/>
                    <a:pt x="82" y="53"/>
                    <a:pt x="80" y="54"/>
                  </a:cubicBezTo>
                  <a:cubicBezTo>
                    <a:pt x="77" y="55"/>
                    <a:pt x="71" y="55"/>
                    <a:pt x="66" y="55"/>
                  </a:cubicBezTo>
                  <a:cubicBezTo>
                    <a:pt x="62" y="55"/>
                    <a:pt x="58" y="55"/>
                    <a:pt x="56" y="54"/>
                  </a:cubicBezTo>
                  <a:cubicBezTo>
                    <a:pt x="54" y="52"/>
                    <a:pt x="53" y="50"/>
                    <a:pt x="46" y="50"/>
                  </a:cubicBezTo>
                  <a:cubicBezTo>
                    <a:pt x="44" y="50"/>
                    <a:pt x="43" y="50"/>
                    <a:pt x="42" y="50"/>
                  </a:cubicBezTo>
                  <a:cubicBezTo>
                    <a:pt x="37" y="50"/>
                    <a:pt x="35" y="50"/>
                    <a:pt x="35" y="51"/>
                  </a:cubicBezTo>
                  <a:cubicBezTo>
                    <a:pt x="34" y="53"/>
                    <a:pt x="37" y="55"/>
                    <a:pt x="39" y="56"/>
                  </a:cubicBezTo>
                  <a:cubicBezTo>
                    <a:pt x="40" y="56"/>
                    <a:pt x="30" y="56"/>
                    <a:pt x="14" y="57"/>
                  </a:cubicBezTo>
                  <a:cubicBezTo>
                    <a:pt x="0" y="58"/>
                    <a:pt x="1" y="62"/>
                    <a:pt x="2" y="62"/>
                  </a:cubicBezTo>
                  <a:cubicBezTo>
                    <a:pt x="3" y="62"/>
                    <a:pt x="3" y="62"/>
                    <a:pt x="3" y="62"/>
                  </a:cubicBezTo>
                  <a:cubicBezTo>
                    <a:pt x="3" y="62"/>
                    <a:pt x="4" y="61"/>
                    <a:pt x="4" y="61"/>
                  </a:cubicBezTo>
                  <a:cubicBezTo>
                    <a:pt x="4" y="61"/>
                    <a:pt x="4" y="62"/>
                    <a:pt x="4" y="62"/>
                  </a:cubicBezTo>
                  <a:cubicBezTo>
                    <a:pt x="4" y="62"/>
                    <a:pt x="4" y="62"/>
                    <a:pt x="4" y="62"/>
                  </a:cubicBezTo>
                  <a:cubicBezTo>
                    <a:pt x="4" y="62"/>
                    <a:pt x="6" y="61"/>
                    <a:pt x="8" y="61"/>
                  </a:cubicBezTo>
                  <a:cubicBezTo>
                    <a:pt x="8" y="60"/>
                    <a:pt x="9" y="60"/>
                    <a:pt x="9" y="60"/>
                  </a:cubicBezTo>
                  <a:cubicBezTo>
                    <a:pt x="9" y="60"/>
                    <a:pt x="9" y="60"/>
                    <a:pt x="8" y="61"/>
                  </a:cubicBezTo>
                  <a:cubicBezTo>
                    <a:pt x="8" y="62"/>
                    <a:pt x="10" y="62"/>
                    <a:pt x="12" y="62"/>
                  </a:cubicBezTo>
                  <a:cubicBezTo>
                    <a:pt x="12" y="62"/>
                    <a:pt x="13" y="62"/>
                    <a:pt x="13" y="62"/>
                  </a:cubicBezTo>
                  <a:cubicBezTo>
                    <a:pt x="14" y="62"/>
                    <a:pt x="14" y="62"/>
                    <a:pt x="15" y="62"/>
                  </a:cubicBezTo>
                  <a:cubicBezTo>
                    <a:pt x="15" y="62"/>
                    <a:pt x="16" y="62"/>
                    <a:pt x="16" y="62"/>
                  </a:cubicBezTo>
                  <a:cubicBezTo>
                    <a:pt x="16" y="63"/>
                    <a:pt x="17" y="63"/>
                    <a:pt x="18" y="63"/>
                  </a:cubicBezTo>
                  <a:cubicBezTo>
                    <a:pt x="18" y="63"/>
                    <a:pt x="19" y="63"/>
                    <a:pt x="19" y="63"/>
                  </a:cubicBezTo>
                  <a:cubicBezTo>
                    <a:pt x="20" y="63"/>
                    <a:pt x="20" y="62"/>
                    <a:pt x="20" y="62"/>
                  </a:cubicBezTo>
                  <a:cubicBezTo>
                    <a:pt x="20" y="62"/>
                    <a:pt x="20" y="64"/>
                    <a:pt x="24" y="65"/>
                  </a:cubicBezTo>
                  <a:cubicBezTo>
                    <a:pt x="26" y="65"/>
                    <a:pt x="29" y="65"/>
                    <a:pt x="31" y="65"/>
                  </a:cubicBezTo>
                  <a:cubicBezTo>
                    <a:pt x="34" y="65"/>
                    <a:pt x="37" y="65"/>
                    <a:pt x="37" y="64"/>
                  </a:cubicBezTo>
                  <a:cubicBezTo>
                    <a:pt x="37" y="64"/>
                    <a:pt x="38" y="63"/>
                    <a:pt x="38" y="63"/>
                  </a:cubicBezTo>
                  <a:cubicBezTo>
                    <a:pt x="39" y="63"/>
                    <a:pt x="39" y="63"/>
                    <a:pt x="39" y="64"/>
                  </a:cubicBezTo>
                  <a:cubicBezTo>
                    <a:pt x="39" y="64"/>
                    <a:pt x="40" y="64"/>
                    <a:pt x="40" y="64"/>
                  </a:cubicBezTo>
                  <a:cubicBezTo>
                    <a:pt x="41" y="64"/>
                    <a:pt x="42" y="64"/>
                    <a:pt x="43" y="63"/>
                  </a:cubicBezTo>
                  <a:cubicBezTo>
                    <a:pt x="44" y="63"/>
                    <a:pt x="45" y="63"/>
                    <a:pt x="46" y="63"/>
                  </a:cubicBezTo>
                  <a:cubicBezTo>
                    <a:pt x="47" y="63"/>
                    <a:pt x="48" y="63"/>
                    <a:pt x="48" y="64"/>
                  </a:cubicBezTo>
                  <a:cubicBezTo>
                    <a:pt x="49" y="64"/>
                    <a:pt x="49" y="65"/>
                    <a:pt x="50" y="65"/>
                  </a:cubicBezTo>
                  <a:cubicBezTo>
                    <a:pt x="51" y="65"/>
                    <a:pt x="53" y="64"/>
                    <a:pt x="54" y="64"/>
                  </a:cubicBezTo>
                  <a:cubicBezTo>
                    <a:pt x="54" y="64"/>
                    <a:pt x="54" y="64"/>
                    <a:pt x="54" y="64"/>
                  </a:cubicBezTo>
                  <a:cubicBezTo>
                    <a:pt x="55" y="64"/>
                    <a:pt x="55" y="64"/>
                    <a:pt x="55" y="65"/>
                  </a:cubicBezTo>
                  <a:cubicBezTo>
                    <a:pt x="55" y="65"/>
                    <a:pt x="55" y="66"/>
                    <a:pt x="57" y="66"/>
                  </a:cubicBezTo>
                  <a:cubicBezTo>
                    <a:pt x="58" y="66"/>
                    <a:pt x="58" y="66"/>
                    <a:pt x="59" y="66"/>
                  </a:cubicBezTo>
                  <a:cubicBezTo>
                    <a:pt x="66" y="65"/>
                    <a:pt x="64" y="63"/>
                    <a:pt x="64" y="63"/>
                  </a:cubicBezTo>
                  <a:cubicBezTo>
                    <a:pt x="64" y="63"/>
                    <a:pt x="64" y="63"/>
                    <a:pt x="64" y="63"/>
                  </a:cubicBezTo>
                  <a:cubicBezTo>
                    <a:pt x="65" y="64"/>
                    <a:pt x="67" y="64"/>
                    <a:pt x="68" y="65"/>
                  </a:cubicBezTo>
                  <a:cubicBezTo>
                    <a:pt x="69" y="65"/>
                    <a:pt x="70" y="66"/>
                    <a:pt x="70" y="66"/>
                  </a:cubicBezTo>
                  <a:cubicBezTo>
                    <a:pt x="71" y="67"/>
                    <a:pt x="74" y="69"/>
                    <a:pt x="79" y="69"/>
                  </a:cubicBezTo>
                  <a:cubicBezTo>
                    <a:pt x="80" y="69"/>
                    <a:pt x="81" y="68"/>
                    <a:pt x="83" y="68"/>
                  </a:cubicBezTo>
                  <a:cubicBezTo>
                    <a:pt x="88" y="68"/>
                    <a:pt x="92" y="67"/>
                    <a:pt x="93" y="67"/>
                  </a:cubicBezTo>
                  <a:cubicBezTo>
                    <a:pt x="94" y="67"/>
                    <a:pt x="94" y="67"/>
                    <a:pt x="94" y="67"/>
                  </a:cubicBezTo>
                  <a:cubicBezTo>
                    <a:pt x="94" y="67"/>
                    <a:pt x="95" y="67"/>
                    <a:pt x="95" y="67"/>
                  </a:cubicBezTo>
                  <a:cubicBezTo>
                    <a:pt x="97" y="67"/>
                    <a:pt x="101" y="67"/>
                    <a:pt x="103" y="66"/>
                  </a:cubicBezTo>
                  <a:cubicBezTo>
                    <a:pt x="106" y="65"/>
                    <a:pt x="104" y="63"/>
                    <a:pt x="102" y="63"/>
                  </a:cubicBezTo>
                  <a:cubicBezTo>
                    <a:pt x="101" y="63"/>
                    <a:pt x="101" y="63"/>
                    <a:pt x="101" y="63"/>
                  </a:cubicBezTo>
                  <a:cubicBezTo>
                    <a:pt x="101" y="64"/>
                    <a:pt x="100" y="64"/>
                    <a:pt x="100" y="64"/>
                  </a:cubicBezTo>
                  <a:cubicBezTo>
                    <a:pt x="98" y="64"/>
                    <a:pt x="100" y="63"/>
                    <a:pt x="98" y="61"/>
                  </a:cubicBezTo>
                  <a:cubicBezTo>
                    <a:pt x="97" y="60"/>
                    <a:pt x="89" y="59"/>
                    <a:pt x="84" y="59"/>
                  </a:cubicBezTo>
                  <a:cubicBezTo>
                    <a:pt x="84" y="59"/>
                    <a:pt x="84" y="59"/>
                    <a:pt x="83" y="59"/>
                  </a:cubicBezTo>
                  <a:cubicBezTo>
                    <a:pt x="81" y="59"/>
                    <a:pt x="79" y="59"/>
                    <a:pt x="78" y="59"/>
                  </a:cubicBezTo>
                  <a:cubicBezTo>
                    <a:pt x="78" y="59"/>
                    <a:pt x="77" y="59"/>
                    <a:pt x="77" y="59"/>
                  </a:cubicBezTo>
                  <a:cubicBezTo>
                    <a:pt x="77" y="59"/>
                    <a:pt x="77" y="58"/>
                    <a:pt x="79" y="58"/>
                  </a:cubicBezTo>
                  <a:cubicBezTo>
                    <a:pt x="79" y="58"/>
                    <a:pt x="79" y="58"/>
                    <a:pt x="79" y="58"/>
                  </a:cubicBezTo>
                  <a:cubicBezTo>
                    <a:pt x="79" y="58"/>
                    <a:pt x="79" y="58"/>
                    <a:pt x="79" y="58"/>
                  </a:cubicBezTo>
                  <a:cubicBezTo>
                    <a:pt x="81" y="58"/>
                    <a:pt x="83" y="58"/>
                    <a:pt x="84" y="57"/>
                  </a:cubicBezTo>
                  <a:cubicBezTo>
                    <a:pt x="84" y="56"/>
                    <a:pt x="84" y="56"/>
                    <a:pt x="84" y="56"/>
                  </a:cubicBezTo>
                  <a:cubicBezTo>
                    <a:pt x="85" y="56"/>
                    <a:pt x="86" y="59"/>
                    <a:pt x="99" y="60"/>
                  </a:cubicBezTo>
                  <a:cubicBezTo>
                    <a:pt x="100" y="60"/>
                    <a:pt x="100" y="60"/>
                    <a:pt x="100" y="60"/>
                  </a:cubicBezTo>
                  <a:cubicBezTo>
                    <a:pt x="107" y="60"/>
                    <a:pt x="113" y="58"/>
                    <a:pt x="118" y="57"/>
                  </a:cubicBezTo>
                  <a:cubicBezTo>
                    <a:pt x="124" y="56"/>
                    <a:pt x="128" y="55"/>
                    <a:pt x="133" y="55"/>
                  </a:cubicBezTo>
                  <a:cubicBezTo>
                    <a:pt x="133" y="55"/>
                    <a:pt x="133" y="55"/>
                    <a:pt x="133" y="55"/>
                  </a:cubicBezTo>
                  <a:cubicBezTo>
                    <a:pt x="134" y="55"/>
                    <a:pt x="134" y="55"/>
                    <a:pt x="135" y="55"/>
                  </a:cubicBezTo>
                  <a:cubicBezTo>
                    <a:pt x="142" y="55"/>
                    <a:pt x="146" y="53"/>
                    <a:pt x="143" y="53"/>
                  </a:cubicBezTo>
                  <a:cubicBezTo>
                    <a:pt x="142" y="53"/>
                    <a:pt x="142" y="53"/>
                    <a:pt x="142" y="53"/>
                  </a:cubicBezTo>
                  <a:cubicBezTo>
                    <a:pt x="142" y="53"/>
                    <a:pt x="142" y="53"/>
                    <a:pt x="143" y="53"/>
                  </a:cubicBezTo>
                  <a:cubicBezTo>
                    <a:pt x="143" y="53"/>
                    <a:pt x="144" y="53"/>
                    <a:pt x="144" y="53"/>
                  </a:cubicBezTo>
                  <a:cubicBezTo>
                    <a:pt x="146" y="53"/>
                    <a:pt x="149" y="53"/>
                    <a:pt x="152" y="52"/>
                  </a:cubicBezTo>
                  <a:cubicBezTo>
                    <a:pt x="159" y="51"/>
                    <a:pt x="157" y="51"/>
                    <a:pt x="164" y="49"/>
                  </a:cubicBezTo>
                  <a:cubicBezTo>
                    <a:pt x="170" y="47"/>
                    <a:pt x="156" y="46"/>
                    <a:pt x="158" y="46"/>
                  </a:cubicBezTo>
                  <a:cubicBezTo>
                    <a:pt x="160" y="45"/>
                    <a:pt x="157" y="45"/>
                    <a:pt x="151" y="44"/>
                  </a:cubicBezTo>
                  <a:cubicBezTo>
                    <a:pt x="147" y="44"/>
                    <a:pt x="146" y="43"/>
                    <a:pt x="149" y="43"/>
                  </a:cubicBezTo>
                  <a:cubicBezTo>
                    <a:pt x="149" y="43"/>
                    <a:pt x="150" y="43"/>
                    <a:pt x="152" y="43"/>
                  </a:cubicBezTo>
                  <a:cubicBezTo>
                    <a:pt x="153" y="44"/>
                    <a:pt x="155" y="44"/>
                    <a:pt x="156" y="44"/>
                  </a:cubicBezTo>
                  <a:cubicBezTo>
                    <a:pt x="158" y="44"/>
                    <a:pt x="158" y="43"/>
                    <a:pt x="155" y="43"/>
                  </a:cubicBezTo>
                  <a:cubicBezTo>
                    <a:pt x="154" y="43"/>
                    <a:pt x="153" y="43"/>
                    <a:pt x="154" y="43"/>
                  </a:cubicBezTo>
                  <a:cubicBezTo>
                    <a:pt x="155" y="43"/>
                    <a:pt x="158" y="43"/>
                    <a:pt x="162" y="44"/>
                  </a:cubicBezTo>
                  <a:cubicBezTo>
                    <a:pt x="167" y="44"/>
                    <a:pt x="172" y="45"/>
                    <a:pt x="174" y="45"/>
                  </a:cubicBezTo>
                  <a:cubicBezTo>
                    <a:pt x="174" y="45"/>
                    <a:pt x="175" y="45"/>
                    <a:pt x="175" y="45"/>
                  </a:cubicBezTo>
                  <a:cubicBezTo>
                    <a:pt x="175" y="43"/>
                    <a:pt x="170" y="43"/>
                    <a:pt x="164" y="42"/>
                  </a:cubicBezTo>
                  <a:cubicBezTo>
                    <a:pt x="156" y="41"/>
                    <a:pt x="152" y="40"/>
                    <a:pt x="154" y="40"/>
                  </a:cubicBezTo>
                  <a:cubicBezTo>
                    <a:pt x="154" y="40"/>
                    <a:pt x="155" y="40"/>
                    <a:pt x="156" y="40"/>
                  </a:cubicBezTo>
                  <a:cubicBezTo>
                    <a:pt x="158" y="40"/>
                    <a:pt x="160" y="40"/>
                    <a:pt x="163" y="41"/>
                  </a:cubicBezTo>
                  <a:cubicBezTo>
                    <a:pt x="164" y="41"/>
                    <a:pt x="164" y="41"/>
                    <a:pt x="165" y="41"/>
                  </a:cubicBezTo>
                  <a:cubicBezTo>
                    <a:pt x="166" y="41"/>
                    <a:pt x="166" y="41"/>
                    <a:pt x="165" y="40"/>
                  </a:cubicBezTo>
                  <a:cubicBezTo>
                    <a:pt x="164" y="40"/>
                    <a:pt x="164" y="40"/>
                    <a:pt x="164" y="40"/>
                  </a:cubicBezTo>
                  <a:cubicBezTo>
                    <a:pt x="166" y="40"/>
                    <a:pt x="172" y="41"/>
                    <a:pt x="181" y="41"/>
                  </a:cubicBezTo>
                  <a:cubicBezTo>
                    <a:pt x="182" y="41"/>
                    <a:pt x="182" y="41"/>
                    <a:pt x="182" y="41"/>
                  </a:cubicBezTo>
                  <a:cubicBezTo>
                    <a:pt x="187" y="41"/>
                    <a:pt x="189" y="40"/>
                    <a:pt x="190" y="40"/>
                  </a:cubicBezTo>
                  <a:cubicBezTo>
                    <a:pt x="191" y="40"/>
                    <a:pt x="192" y="39"/>
                    <a:pt x="194" y="39"/>
                  </a:cubicBezTo>
                  <a:cubicBezTo>
                    <a:pt x="195" y="39"/>
                    <a:pt x="196" y="39"/>
                    <a:pt x="198" y="39"/>
                  </a:cubicBezTo>
                  <a:cubicBezTo>
                    <a:pt x="200" y="40"/>
                    <a:pt x="201" y="40"/>
                    <a:pt x="203" y="40"/>
                  </a:cubicBezTo>
                  <a:cubicBezTo>
                    <a:pt x="209" y="40"/>
                    <a:pt x="212" y="38"/>
                    <a:pt x="215" y="38"/>
                  </a:cubicBezTo>
                  <a:cubicBezTo>
                    <a:pt x="218" y="38"/>
                    <a:pt x="217" y="37"/>
                    <a:pt x="213" y="37"/>
                  </a:cubicBezTo>
                  <a:cubicBezTo>
                    <a:pt x="210" y="37"/>
                    <a:pt x="208" y="36"/>
                    <a:pt x="209" y="36"/>
                  </a:cubicBezTo>
                  <a:cubicBezTo>
                    <a:pt x="209" y="36"/>
                    <a:pt x="209" y="36"/>
                    <a:pt x="209" y="36"/>
                  </a:cubicBezTo>
                  <a:cubicBezTo>
                    <a:pt x="210" y="36"/>
                    <a:pt x="211" y="36"/>
                    <a:pt x="213" y="36"/>
                  </a:cubicBezTo>
                  <a:cubicBezTo>
                    <a:pt x="214" y="36"/>
                    <a:pt x="216" y="37"/>
                    <a:pt x="218" y="37"/>
                  </a:cubicBezTo>
                  <a:cubicBezTo>
                    <a:pt x="219" y="37"/>
                    <a:pt x="221" y="36"/>
                    <a:pt x="223" y="36"/>
                  </a:cubicBezTo>
                  <a:cubicBezTo>
                    <a:pt x="230" y="36"/>
                    <a:pt x="239" y="34"/>
                    <a:pt x="256" y="32"/>
                  </a:cubicBezTo>
                  <a:cubicBezTo>
                    <a:pt x="260" y="31"/>
                    <a:pt x="265" y="31"/>
                    <a:pt x="269" y="30"/>
                  </a:cubicBezTo>
                  <a:cubicBezTo>
                    <a:pt x="283" y="28"/>
                    <a:pt x="284" y="26"/>
                    <a:pt x="274" y="26"/>
                  </a:cubicBezTo>
                  <a:cubicBezTo>
                    <a:pt x="273" y="26"/>
                    <a:pt x="272" y="26"/>
                    <a:pt x="270" y="26"/>
                  </a:cubicBezTo>
                  <a:cubicBezTo>
                    <a:pt x="266" y="26"/>
                    <a:pt x="263" y="26"/>
                    <a:pt x="261" y="26"/>
                  </a:cubicBezTo>
                  <a:cubicBezTo>
                    <a:pt x="257" y="26"/>
                    <a:pt x="258" y="26"/>
                    <a:pt x="266" y="26"/>
                  </a:cubicBezTo>
                  <a:cubicBezTo>
                    <a:pt x="277" y="25"/>
                    <a:pt x="281" y="24"/>
                    <a:pt x="277" y="23"/>
                  </a:cubicBezTo>
                  <a:cubicBezTo>
                    <a:pt x="273" y="23"/>
                    <a:pt x="271" y="23"/>
                    <a:pt x="271" y="23"/>
                  </a:cubicBezTo>
                  <a:cubicBezTo>
                    <a:pt x="271" y="23"/>
                    <a:pt x="271" y="23"/>
                    <a:pt x="271" y="23"/>
                  </a:cubicBezTo>
                  <a:cubicBezTo>
                    <a:pt x="271" y="23"/>
                    <a:pt x="272" y="23"/>
                    <a:pt x="272" y="23"/>
                  </a:cubicBezTo>
                  <a:cubicBezTo>
                    <a:pt x="273" y="23"/>
                    <a:pt x="273" y="23"/>
                    <a:pt x="272" y="22"/>
                  </a:cubicBezTo>
                  <a:cubicBezTo>
                    <a:pt x="272" y="22"/>
                    <a:pt x="272" y="22"/>
                    <a:pt x="272" y="22"/>
                  </a:cubicBezTo>
                  <a:cubicBezTo>
                    <a:pt x="272" y="22"/>
                    <a:pt x="276" y="23"/>
                    <a:pt x="281" y="23"/>
                  </a:cubicBezTo>
                  <a:cubicBezTo>
                    <a:pt x="284" y="23"/>
                    <a:pt x="286" y="23"/>
                    <a:pt x="288" y="23"/>
                  </a:cubicBezTo>
                  <a:cubicBezTo>
                    <a:pt x="291" y="23"/>
                    <a:pt x="293" y="23"/>
                    <a:pt x="292" y="23"/>
                  </a:cubicBezTo>
                  <a:cubicBezTo>
                    <a:pt x="292" y="23"/>
                    <a:pt x="292" y="23"/>
                    <a:pt x="292" y="23"/>
                  </a:cubicBezTo>
                  <a:cubicBezTo>
                    <a:pt x="292" y="23"/>
                    <a:pt x="293" y="23"/>
                    <a:pt x="294" y="23"/>
                  </a:cubicBezTo>
                  <a:cubicBezTo>
                    <a:pt x="296" y="23"/>
                    <a:pt x="297" y="23"/>
                    <a:pt x="300" y="23"/>
                  </a:cubicBezTo>
                  <a:cubicBezTo>
                    <a:pt x="303" y="23"/>
                    <a:pt x="307" y="23"/>
                    <a:pt x="311" y="23"/>
                  </a:cubicBezTo>
                  <a:cubicBezTo>
                    <a:pt x="319" y="23"/>
                    <a:pt x="326" y="22"/>
                    <a:pt x="330" y="20"/>
                  </a:cubicBezTo>
                  <a:cubicBezTo>
                    <a:pt x="334" y="19"/>
                    <a:pt x="338" y="18"/>
                    <a:pt x="339" y="16"/>
                  </a:cubicBezTo>
                  <a:cubicBezTo>
                    <a:pt x="340" y="14"/>
                    <a:pt x="330" y="14"/>
                    <a:pt x="332" y="12"/>
                  </a:cubicBezTo>
                  <a:cubicBezTo>
                    <a:pt x="333" y="11"/>
                    <a:pt x="332" y="10"/>
                    <a:pt x="330" y="10"/>
                  </a:cubicBezTo>
                  <a:cubicBezTo>
                    <a:pt x="330" y="10"/>
                    <a:pt x="330" y="10"/>
                    <a:pt x="329" y="10"/>
                  </a:cubicBezTo>
                  <a:cubicBezTo>
                    <a:pt x="328" y="10"/>
                    <a:pt x="328" y="10"/>
                    <a:pt x="327" y="10"/>
                  </a:cubicBezTo>
                  <a:cubicBezTo>
                    <a:pt x="326" y="10"/>
                    <a:pt x="326" y="10"/>
                    <a:pt x="326" y="10"/>
                  </a:cubicBezTo>
                  <a:cubicBezTo>
                    <a:pt x="326" y="9"/>
                    <a:pt x="325" y="9"/>
                    <a:pt x="325" y="9"/>
                  </a:cubicBezTo>
                  <a:cubicBezTo>
                    <a:pt x="324" y="9"/>
                    <a:pt x="324" y="9"/>
                    <a:pt x="323" y="9"/>
                  </a:cubicBezTo>
                  <a:cubicBezTo>
                    <a:pt x="323" y="10"/>
                    <a:pt x="322" y="10"/>
                    <a:pt x="322" y="10"/>
                  </a:cubicBezTo>
                  <a:cubicBezTo>
                    <a:pt x="321" y="10"/>
                    <a:pt x="320" y="10"/>
                    <a:pt x="321" y="9"/>
                  </a:cubicBezTo>
                  <a:cubicBezTo>
                    <a:pt x="321" y="9"/>
                    <a:pt x="321" y="9"/>
                    <a:pt x="320" y="9"/>
                  </a:cubicBezTo>
                  <a:cubicBezTo>
                    <a:pt x="319" y="9"/>
                    <a:pt x="314" y="10"/>
                    <a:pt x="308" y="10"/>
                  </a:cubicBezTo>
                  <a:cubicBezTo>
                    <a:pt x="306" y="10"/>
                    <a:pt x="305" y="10"/>
                    <a:pt x="304" y="10"/>
                  </a:cubicBezTo>
                  <a:cubicBezTo>
                    <a:pt x="300" y="10"/>
                    <a:pt x="301" y="10"/>
                    <a:pt x="306" y="9"/>
                  </a:cubicBezTo>
                  <a:cubicBezTo>
                    <a:pt x="313" y="8"/>
                    <a:pt x="314" y="7"/>
                    <a:pt x="310" y="7"/>
                  </a:cubicBezTo>
                  <a:cubicBezTo>
                    <a:pt x="306" y="6"/>
                    <a:pt x="302" y="6"/>
                    <a:pt x="303" y="6"/>
                  </a:cubicBezTo>
                  <a:cubicBezTo>
                    <a:pt x="304" y="6"/>
                    <a:pt x="302" y="5"/>
                    <a:pt x="300" y="5"/>
                  </a:cubicBezTo>
                  <a:cubicBezTo>
                    <a:pt x="300" y="5"/>
                    <a:pt x="299" y="5"/>
                    <a:pt x="298" y="5"/>
                  </a:cubicBezTo>
                  <a:cubicBezTo>
                    <a:pt x="297" y="6"/>
                    <a:pt x="297" y="6"/>
                    <a:pt x="297" y="6"/>
                  </a:cubicBezTo>
                  <a:cubicBezTo>
                    <a:pt x="294" y="6"/>
                    <a:pt x="292" y="5"/>
                    <a:pt x="293" y="5"/>
                  </a:cubicBezTo>
                  <a:cubicBezTo>
                    <a:pt x="293" y="4"/>
                    <a:pt x="290" y="3"/>
                    <a:pt x="285" y="3"/>
                  </a:cubicBezTo>
                  <a:cubicBezTo>
                    <a:pt x="285" y="3"/>
                    <a:pt x="284" y="3"/>
                    <a:pt x="284" y="3"/>
                  </a:cubicBezTo>
                  <a:cubicBezTo>
                    <a:pt x="282" y="3"/>
                    <a:pt x="281" y="3"/>
                    <a:pt x="280" y="3"/>
                  </a:cubicBezTo>
                  <a:cubicBezTo>
                    <a:pt x="279" y="3"/>
                    <a:pt x="278" y="3"/>
                    <a:pt x="277" y="3"/>
                  </a:cubicBezTo>
                  <a:cubicBezTo>
                    <a:pt x="277" y="3"/>
                    <a:pt x="277" y="3"/>
                    <a:pt x="277" y="3"/>
                  </a:cubicBezTo>
                  <a:cubicBezTo>
                    <a:pt x="277" y="3"/>
                    <a:pt x="276" y="3"/>
                    <a:pt x="273" y="3"/>
                  </a:cubicBezTo>
                  <a:cubicBezTo>
                    <a:pt x="272" y="3"/>
                    <a:pt x="270" y="3"/>
                    <a:pt x="268" y="3"/>
                  </a:cubicBezTo>
                  <a:cubicBezTo>
                    <a:pt x="268" y="3"/>
                    <a:pt x="267" y="3"/>
                    <a:pt x="267" y="3"/>
                  </a:cubicBezTo>
                  <a:cubicBezTo>
                    <a:pt x="262" y="3"/>
                    <a:pt x="260" y="2"/>
                    <a:pt x="254" y="1"/>
                  </a:cubicBezTo>
                  <a:cubicBezTo>
                    <a:pt x="251" y="0"/>
                    <a:pt x="248" y="0"/>
                    <a:pt x="24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50" name="Freeform 141"/>
            <p:cNvSpPr/>
            <p:nvPr/>
          </p:nvSpPr>
          <p:spPr bwMode="auto">
            <a:xfrm>
              <a:off x="4081463" y="4806950"/>
              <a:ext cx="220663" cy="57150"/>
            </a:xfrm>
            <a:custGeom>
              <a:avLst/>
              <a:gdLst>
                <a:gd name="T0" fmla="*/ 37 w 81"/>
                <a:gd name="T1" fmla="*/ 2 h 21"/>
                <a:gd name="T2" fmla="*/ 11 w 81"/>
                <a:gd name="T3" fmla="*/ 11 h 21"/>
                <a:gd name="T4" fmla="*/ 10 w 81"/>
                <a:gd name="T5" fmla="*/ 11 h 21"/>
                <a:gd name="T6" fmla="*/ 9 w 81"/>
                <a:gd name="T7" fmla="*/ 11 h 21"/>
                <a:gd name="T8" fmla="*/ 10 w 81"/>
                <a:gd name="T9" fmla="*/ 12 h 21"/>
                <a:gd name="T10" fmla="*/ 3 w 81"/>
                <a:gd name="T11" fmla="*/ 15 h 21"/>
                <a:gd name="T12" fmla="*/ 29 w 81"/>
                <a:gd name="T13" fmla="*/ 16 h 21"/>
                <a:gd name="T14" fmla="*/ 41 w 81"/>
                <a:gd name="T15" fmla="*/ 16 h 21"/>
                <a:gd name="T16" fmla="*/ 41 w 81"/>
                <a:gd name="T17" fmla="*/ 16 h 21"/>
                <a:gd name="T18" fmla="*/ 42 w 81"/>
                <a:gd name="T19" fmla="*/ 15 h 21"/>
                <a:gd name="T20" fmla="*/ 42 w 81"/>
                <a:gd name="T21" fmla="*/ 16 h 21"/>
                <a:gd name="T22" fmla="*/ 44 w 81"/>
                <a:gd name="T23" fmla="*/ 17 h 21"/>
                <a:gd name="T24" fmla="*/ 52 w 81"/>
                <a:gd name="T25" fmla="*/ 17 h 21"/>
                <a:gd name="T26" fmla="*/ 48 w 81"/>
                <a:gd name="T27" fmla="*/ 19 h 21"/>
                <a:gd name="T28" fmla="*/ 61 w 81"/>
                <a:gd name="T29" fmla="*/ 17 h 21"/>
                <a:gd name="T30" fmla="*/ 63 w 81"/>
                <a:gd name="T31" fmla="*/ 20 h 21"/>
                <a:gd name="T32" fmla="*/ 69 w 81"/>
                <a:gd name="T33" fmla="*/ 19 h 21"/>
                <a:gd name="T34" fmla="*/ 70 w 81"/>
                <a:gd name="T35" fmla="*/ 20 h 21"/>
                <a:gd name="T36" fmla="*/ 78 w 81"/>
                <a:gd name="T37" fmla="*/ 19 h 21"/>
                <a:gd name="T38" fmla="*/ 77 w 81"/>
                <a:gd name="T39" fmla="*/ 17 h 21"/>
                <a:gd name="T40" fmla="*/ 77 w 81"/>
                <a:gd name="T41" fmla="*/ 16 h 21"/>
                <a:gd name="T42" fmla="*/ 74 w 81"/>
                <a:gd name="T43" fmla="*/ 16 h 21"/>
                <a:gd name="T44" fmla="*/ 67 w 81"/>
                <a:gd name="T45" fmla="*/ 16 h 21"/>
                <a:gd name="T46" fmla="*/ 67 w 81"/>
                <a:gd name="T47" fmla="*/ 15 h 21"/>
                <a:gd name="T48" fmla="*/ 74 w 81"/>
                <a:gd name="T49" fmla="*/ 13 h 21"/>
                <a:gd name="T50" fmla="*/ 73 w 81"/>
                <a:gd name="T51" fmla="*/ 13 h 21"/>
                <a:gd name="T52" fmla="*/ 67 w 81"/>
                <a:gd name="T53" fmla="*/ 13 h 21"/>
                <a:gd name="T54" fmla="*/ 67 w 81"/>
                <a:gd name="T55" fmla="*/ 11 h 21"/>
                <a:gd name="T56" fmla="*/ 70 w 81"/>
                <a:gd name="T57" fmla="*/ 9 h 21"/>
                <a:gd name="T58" fmla="*/ 64 w 81"/>
                <a:gd name="T59" fmla="*/ 9 h 21"/>
                <a:gd name="T60" fmla="*/ 64 w 81"/>
                <a:gd name="T61" fmla="*/ 9 h 21"/>
                <a:gd name="T62" fmla="*/ 55 w 81"/>
                <a:gd name="T63" fmla="*/ 10 h 21"/>
                <a:gd name="T64" fmla="*/ 55 w 81"/>
                <a:gd name="T65" fmla="*/ 9 h 21"/>
                <a:gd name="T66" fmla="*/ 53 w 81"/>
                <a:gd name="T67" fmla="*/ 9 h 21"/>
                <a:gd name="T68" fmla="*/ 50 w 81"/>
                <a:gd name="T69" fmla="*/ 9 h 21"/>
                <a:gd name="T70" fmla="*/ 48 w 81"/>
                <a:gd name="T71" fmla="*/ 9 h 21"/>
                <a:gd name="T72" fmla="*/ 46 w 81"/>
                <a:gd name="T73" fmla="*/ 7 h 21"/>
                <a:gd name="T74" fmla="*/ 46 w 81"/>
                <a:gd name="T75" fmla="*/ 8 h 21"/>
                <a:gd name="T76" fmla="*/ 50 w 81"/>
                <a:gd name="T77" fmla="*/ 6 h 21"/>
                <a:gd name="T78" fmla="*/ 49 w 81"/>
                <a:gd name="T79" fmla="*/ 6 h 21"/>
                <a:gd name="T80" fmla="*/ 46 w 81"/>
                <a:gd name="T81" fmla="*/ 6 h 21"/>
                <a:gd name="T82" fmla="*/ 40 w 81"/>
                <a:gd name="T83" fmla="*/ 7 h 21"/>
                <a:gd name="T84" fmla="*/ 49 w 81"/>
                <a:gd name="T85" fmla="*/ 2 h 21"/>
                <a:gd name="T86" fmla="*/ 49 w 81"/>
                <a:gd name="T87" fmla="*/ 2 h 21"/>
                <a:gd name="T88" fmla="*/ 54 w 81"/>
                <a:gd name="T8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21">
                  <a:moveTo>
                    <a:pt x="54" y="0"/>
                  </a:moveTo>
                  <a:cubicBezTo>
                    <a:pt x="51" y="0"/>
                    <a:pt x="43" y="0"/>
                    <a:pt x="37" y="2"/>
                  </a:cubicBezTo>
                  <a:cubicBezTo>
                    <a:pt x="28" y="5"/>
                    <a:pt x="22" y="9"/>
                    <a:pt x="18" y="10"/>
                  </a:cubicBezTo>
                  <a:cubicBezTo>
                    <a:pt x="14" y="11"/>
                    <a:pt x="12" y="11"/>
                    <a:pt x="11" y="11"/>
                  </a:cubicBezTo>
                  <a:cubicBezTo>
                    <a:pt x="11" y="11"/>
                    <a:pt x="11" y="11"/>
                    <a:pt x="10" y="11"/>
                  </a:cubicBezTo>
                  <a:cubicBezTo>
                    <a:pt x="10" y="11"/>
                    <a:pt x="9" y="11"/>
                    <a:pt x="10" y="11"/>
                  </a:cubicBezTo>
                  <a:cubicBezTo>
                    <a:pt x="11" y="11"/>
                    <a:pt x="11" y="11"/>
                    <a:pt x="11" y="11"/>
                  </a:cubicBezTo>
                  <a:cubicBezTo>
                    <a:pt x="11" y="11"/>
                    <a:pt x="10" y="11"/>
                    <a:pt x="9" y="11"/>
                  </a:cubicBezTo>
                  <a:cubicBezTo>
                    <a:pt x="7" y="12"/>
                    <a:pt x="7" y="12"/>
                    <a:pt x="9" y="12"/>
                  </a:cubicBezTo>
                  <a:cubicBezTo>
                    <a:pt x="9" y="12"/>
                    <a:pt x="9" y="12"/>
                    <a:pt x="10" y="12"/>
                  </a:cubicBezTo>
                  <a:cubicBezTo>
                    <a:pt x="10" y="12"/>
                    <a:pt x="10" y="12"/>
                    <a:pt x="10" y="12"/>
                  </a:cubicBezTo>
                  <a:cubicBezTo>
                    <a:pt x="12" y="12"/>
                    <a:pt x="7" y="13"/>
                    <a:pt x="3" y="15"/>
                  </a:cubicBezTo>
                  <a:cubicBezTo>
                    <a:pt x="0" y="17"/>
                    <a:pt x="20" y="16"/>
                    <a:pt x="28" y="16"/>
                  </a:cubicBezTo>
                  <a:cubicBezTo>
                    <a:pt x="29" y="16"/>
                    <a:pt x="29" y="16"/>
                    <a:pt x="29" y="16"/>
                  </a:cubicBezTo>
                  <a:cubicBezTo>
                    <a:pt x="33" y="16"/>
                    <a:pt x="35" y="16"/>
                    <a:pt x="37" y="16"/>
                  </a:cubicBezTo>
                  <a:cubicBezTo>
                    <a:pt x="39" y="16"/>
                    <a:pt x="41" y="16"/>
                    <a:pt x="41" y="16"/>
                  </a:cubicBezTo>
                  <a:cubicBezTo>
                    <a:pt x="41" y="16"/>
                    <a:pt x="41" y="16"/>
                    <a:pt x="41" y="16"/>
                  </a:cubicBezTo>
                  <a:cubicBezTo>
                    <a:pt x="41" y="16"/>
                    <a:pt x="41" y="16"/>
                    <a:pt x="41" y="16"/>
                  </a:cubicBezTo>
                  <a:cubicBezTo>
                    <a:pt x="41" y="16"/>
                    <a:pt x="41" y="16"/>
                    <a:pt x="42" y="16"/>
                  </a:cubicBezTo>
                  <a:cubicBezTo>
                    <a:pt x="42" y="15"/>
                    <a:pt x="42" y="15"/>
                    <a:pt x="42" y="15"/>
                  </a:cubicBezTo>
                  <a:cubicBezTo>
                    <a:pt x="42" y="15"/>
                    <a:pt x="42" y="16"/>
                    <a:pt x="43" y="16"/>
                  </a:cubicBezTo>
                  <a:cubicBezTo>
                    <a:pt x="43" y="16"/>
                    <a:pt x="44" y="16"/>
                    <a:pt x="42" y="16"/>
                  </a:cubicBezTo>
                  <a:cubicBezTo>
                    <a:pt x="41" y="17"/>
                    <a:pt x="41" y="17"/>
                    <a:pt x="43" y="17"/>
                  </a:cubicBezTo>
                  <a:cubicBezTo>
                    <a:pt x="43" y="17"/>
                    <a:pt x="43" y="17"/>
                    <a:pt x="44" y="17"/>
                  </a:cubicBezTo>
                  <a:cubicBezTo>
                    <a:pt x="46" y="17"/>
                    <a:pt x="48" y="16"/>
                    <a:pt x="50" y="16"/>
                  </a:cubicBezTo>
                  <a:cubicBezTo>
                    <a:pt x="51" y="16"/>
                    <a:pt x="51" y="16"/>
                    <a:pt x="52" y="17"/>
                  </a:cubicBezTo>
                  <a:cubicBezTo>
                    <a:pt x="54" y="17"/>
                    <a:pt x="52" y="17"/>
                    <a:pt x="48" y="18"/>
                  </a:cubicBezTo>
                  <a:cubicBezTo>
                    <a:pt x="45" y="19"/>
                    <a:pt x="46" y="19"/>
                    <a:pt x="48" y="19"/>
                  </a:cubicBezTo>
                  <a:cubicBezTo>
                    <a:pt x="49" y="19"/>
                    <a:pt x="51" y="19"/>
                    <a:pt x="53" y="18"/>
                  </a:cubicBezTo>
                  <a:cubicBezTo>
                    <a:pt x="57" y="18"/>
                    <a:pt x="59" y="17"/>
                    <a:pt x="61" y="17"/>
                  </a:cubicBezTo>
                  <a:cubicBezTo>
                    <a:pt x="62" y="17"/>
                    <a:pt x="62" y="17"/>
                    <a:pt x="62" y="18"/>
                  </a:cubicBezTo>
                  <a:cubicBezTo>
                    <a:pt x="62" y="19"/>
                    <a:pt x="62" y="20"/>
                    <a:pt x="63" y="20"/>
                  </a:cubicBezTo>
                  <a:cubicBezTo>
                    <a:pt x="64" y="20"/>
                    <a:pt x="64" y="20"/>
                    <a:pt x="65" y="19"/>
                  </a:cubicBezTo>
                  <a:cubicBezTo>
                    <a:pt x="67" y="19"/>
                    <a:pt x="69" y="19"/>
                    <a:pt x="69" y="19"/>
                  </a:cubicBezTo>
                  <a:cubicBezTo>
                    <a:pt x="70" y="19"/>
                    <a:pt x="70" y="19"/>
                    <a:pt x="70" y="19"/>
                  </a:cubicBezTo>
                  <a:cubicBezTo>
                    <a:pt x="70" y="19"/>
                    <a:pt x="70" y="19"/>
                    <a:pt x="70" y="20"/>
                  </a:cubicBezTo>
                  <a:cubicBezTo>
                    <a:pt x="69" y="20"/>
                    <a:pt x="71" y="21"/>
                    <a:pt x="72" y="21"/>
                  </a:cubicBezTo>
                  <a:cubicBezTo>
                    <a:pt x="74" y="21"/>
                    <a:pt x="76" y="20"/>
                    <a:pt x="78" y="19"/>
                  </a:cubicBezTo>
                  <a:cubicBezTo>
                    <a:pt x="81" y="18"/>
                    <a:pt x="80" y="17"/>
                    <a:pt x="78" y="17"/>
                  </a:cubicBezTo>
                  <a:cubicBezTo>
                    <a:pt x="78" y="17"/>
                    <a:pt x="78" y="17"/>
                    <a:pt x="77" y="17"/>
                  </a:cubicBezTo>
                  <a:cubicBezTo>
                    <a:pt x="77" y="17"/>
                    <a:pt x="77" y="17"/>
                    <a:pt x="76" y="17"/>
                  </a:cubicBezTo>
                  <a:cubicBezTo>
                    <a:pt x="76" y="17"/>
                    <a:pt x="76" y="17"/>
                    <a:pt x="77" y="16"/>
                  </a:cubicBezTo>
                  <a:cubicBezTo>
                    <a:pt x="78" y="16"/>
                    <a:pt x="78" y="15"/>
                    <a:pt x="77" y="15"/>
                  </a:cubicBezTo>
                  <a:cubicBezTo>
                    <a:pt x="76" y="15"/>
                    <a:pt x="75" y="16"/>
                    <a:pt x="74" y="16"/>
                  </a:cubicBezTo>
                  <a:cubicBezTo>
                    <a:pt x="72" y="16"/>
                    <a:pt x="70" y="16"/>
                    <a:pt x="69" y="16"/>
                  </a:cubicBezTo>
                  <a:cubicBezTo>
                    <a:pt x="68" y="16"/>
                    <a:pt x="67" y="16"/>
                    <a:pt x="67" y="16"/>
                  </a:cubicBezTo>
                  <a:cubicBezTo>
                    <a:pt x="66" y="16"/>
                    <a:pt x="67" y="16"/>
                    <a:pt x="68" y="16"/>
                  </a:cubicBezTo>
                  <a:cubicBezTo>
                    <a:pt x="69" y="16"/>
                    <a:pt x="68" y="15"/>
                    <a:pt x="67" y="15"/>
                  </a:cubicBezTo>
                  <a:cubicBezTo>
                    <a:pt x="67" y="15"/>
                    <a:pt x="68" y="15"/>
                    <a:pt x="68" y="15"/>
                  </a:cubicBezTo>
                  <a:cubicBezTo>
                    <a:pt x="69" y="15"/>
                    <a:pt x="72" y="14"/>
                    <a:pt x="74" y="13"/>
                  </a:cubicBezTo>
                  <a:cubicBezTo>
                    <a:pt x="75" y="13"/>
                    <a:pt x="75" y="13"/>
                    <a:pt x="75" y="13"/>
                  </a:cubicBezTo>
                  <a:cubicBezTo>
                    <a:pt x="74" y="13"/>
                    <a:pt x="74" y="13"/>
                    <a:pt x="73" y="13"/>
                  </a:cubicBezTo>
                  <a:cubicBezTo>
                    <a:pt x="71" y="13"/>
                    <a:pt x="69" y="14"/>
                    <a:pt x="68" y="14"/>
                  </a:cubicBezTo>
                  <a:cubicBezTo>
                    <a:pt x="68" y="14"/>
                    <a:pt x="68" y="13"/>
                    <a:pt x="67" y="13"/>
                  </a:cubicBezTo>
                  <a:cubicBezTo>
                    <a:pt x="67" y="13"/>
                    <a:pt x="67" y="13"/>
                    <a:pt x="68" y="12"/>
                  </a:cubicBezTo>
                  <a:cubicBezTo>
                    <a:pt x="69" y="12"/>
                    <a:pt x="67" y="11"/>
                    <a:pt x="67" y="11"/>
                  </a:cubicBezTo>
                  <a:cubicBezTo>
                    <a:pt x="72" y="10"/>
                    <a:pt x="73" y="9"/>
                    <a:pt x="72" y="9"/>
                  </a:cubicBezTo>
                  <a:cubicBezTo>
                    <a:pt x="72" y="9"/>
                    <a:pt x="71" y="9"/>
                    <a:pt x="70" y="9"/>
                  </a:cubicBezTo>
                  <a:cubicBezTo>
                    <a:pt x="68" y="9"/>
                    <a:pt x="67" y="9"/>
                    <a:pt x="66" y="9"/>
                  </a:cubicBezTo>
                  <a:cubicBezTo>
                    <a:pt x="65" y="9"/>
                    <a:pt x="65" y="9"/>
                    <a:pt x="64" y="9"/>
                  </a:cubicBezTo>
                  <a:cubicBezTo>
                    <a:pt x="64" y="9"/>
                    <a:pt x="64" y="9"/>
                    <a:pt x="64" y="9"/>
                  </a:cubicBezTo>
                  <a:cubicBezTo>
                    <a:pt x="64" y="9"/>
                    <a:pt x="64" y="9"/>
                    <a:pt x="64" y="9"/>
                  </a:cubicBezTo>
                  <a:cubicBezTo>
                    <a:pt x="63" y="9"/>
                    <a:pt x="61" y="9"/>
                    <a:pt x="59" y="9"/>
                  </a:cubicBezTo>
                  <a:cubicBezTo>
                    <a:pt x="57" y="10"/>
                    <a:pt x="56" y="10"/>
                    <a:pt x="55" y="10"/>
                  </a:cubicBezTo>
                  <a:cubicBezTo>
                    <a:pt x="55" y="10"/>
                    <a:pt x="55" y="10"/>
                    <a:pt x="55" y="10"/>
                  </a:cubicBezTo>
                  <a:cubicBezTo>
                    <a:pt x="56" y="9"/>
                    <a:pt x="56" y="9"/>
                    <a:pt x="55" y="9"/>
                  </a:cubicBezTo>
                  <a:cubicBezTo>
                    <a:pt x="55" y="9"/>
                    <a:pt x="54" y="9"/>
                    <a:pt x="54" y="9"/>
                  </a:cubicBezTo>
                  <a:cubicBezTo>
                    <a:pt x="53" y="9"/>
                    <a:pt x="53" y="9"/>
                    <a:pt x="53" y="9"/>
                  </a:cubicBezTo>
                  <a:cubicBezTo>
                    <a:pt x="52" y="9"/>
                    <a:pt x="52" y="9"/>
                    <a:pt x="53" y="9"/>
                  </a:cubicBezTo>
                  <a:cubicBezTo>
                    <a:pt x="53" y="9"/>
                    <a:pt x="52" y="9"/>
                    <a:pt x="50" y="9"/>
                  </a:cubicBezTo>
                  <a:cubicBezTo>
                    <a:pt x="49" y="9"/>
                    <a:pt x="49" y="9"/>
                    <a:pt x="49" y="9"/>
                  </a:cubicBezTo>
                  <a:cubicBezTo>
                    <a:pt x="49" y="9"/>
                    <a:pt x="48" y="9"/>
                    <a:pt x="48" y="9"/>
                  </a:cubicBezTo>
                  <a:cubicBezTo>
                    <a:pt x="46" y="9"/>
                    <a:pt x="46" y="9"/>
                    <a:pt x="47" y="8"/>
                  </a:cubicBezTo>
                  <a:cubicBezTo>
                    <a:pt x="48" y="8"/>
                    <a:pt x="47" y="7"/>
                    <a:pt x="46" y="7"/>
                  </a:cubicBezTo>
                  <a:cubicBezTo>
                    <a:pt x="46" y="7"/>
                    <a:pt x="46" y="7"/>
                    <a:pt x="46" y="8"/>
                  </a:cubicBezTo>
                  <a:cubicBezTo>
                    <a:pt x="46" y="8"/>
                    <a:pt x="46" y="8"/>
                    <a:pt x="46" y="8"/>
                  </a:cubicBezTo>
                  <a:cubicBezTo>
                    <a:pt x="46" y="8"/>
                    <a:pt x="47" y="7"/>
                    <a:pt x="49" y="7"/>
                  </a:cubicBezTo>
                  <a:cubicBezTo>
                    <a:pt x="52" y="6"/>
                    <a:pt x="52" y="6"/>
                    <a:pt x="50" y="6"/>
                  </a:cubicBezTo>
                  <a:cubicBezTo>
                    <a:pt x="50" y="6"/>
                    <a:pt x="50" y="6"/>
                    <a:pt x="50" y="6"/>
                  </a:cubicBezTo>
                  <a:cubicBezTo>
                    <a:pt x="49" y="6"/>
                    <a:pt x="49" y="6"/>
                    <a:pt x="49" y="6"/>
                  </a:cubicBezTo>
                  <a:cubicBezTo>
                    <a:pt x="47" y="6"/>
                    <a:pt x="46" y="6"/>
                    <a:pt x="46" y="6"/>
                  </a:cubicBezTo>
                  <a:cubicBezTo>
                    <a:pt x="47" y="6"/>
                    <a:pt x="47" y="6"/>
                    <a:pt x="46" y="6"/>
                  </a:cubicBezTo>
                  <a:cubicBezTo>
                    <a:pt x="46" y="6"/>
                    <a:pt x="44" y="6"/>
                    <a:pt x="42" y="6"/>
                  </a:cubicBezTo>
                  <a:cubicBezTo>
                    <a:pt x="41" y="7"/>
                    <a:pt x="40" y="7"/>
                    <a:pt x="40" y="7"/>
                  </a:cubicBezTo>
                  <a:cubicBezTo>
                    <a:pt x="39" y="7"/>
                    <a:pt x="39" y="6"/>
                    <a:pt x="42" y="5"/>
                  </a:cubicBezTo>
                  <a:cubicBezTo>
                    <a:pt x="45" y="3"/>
                    <a:pt x="49" y="2"/>
                    <a:pt x="49" y="2"/>
                  </a:cubicBezTo>
                  <a:cubicBezTo>
                    <a:pt x="49" y="2"/>
                    <a:pt x="49" y="2"/>
                    <a:pt x="49" y="2"/>
                  </a:cubicBezTo>
                  <a:cubicBezTo>
                    <a:pt x="49" y="2"/>
                    <a:pt x="49" y="2"/>
                    <a:pt x="49" y="2"/>
                  </a:cubicBezTo>
                  <a:cubicBezTo>
                    <a:pt x="50" y="2"/>
                    <a:pt x="51" y="2"/>
                    <a:pt x="52" y="1"/>
                  </a:cubicBezTo>
                  <a:cubicBezTo>
                    <a:pt x="54" y="1"/>
                    <a:pt x="52" y="0"/>
                    <a:pt x="54" y="0"/>
                  </a:cubicBezTo>
                  <a:cubicBezTo>
                    <a:pt x="55" y="0"/>
                    <a:pt x="55" y="0"/>
                    <a:pt x="5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51" name="Freeform 142"/>
            <p:cNvSpPr/>
            <p:nvPr/>
          </p:nvSpPr>
          <p:spPr bwMode="auto">
            <a:xfrm>
              <a:off x="5651500" y="4768850"/>
              <a:ext cx="152400" cy="46037"/>
            </a:xfrm>
            <a:custGeom>
              <a:avLst/>
              <a:gdLst>
                <a:gd name="T0" fmla="*/ 37 w 56"/>
                <a:gd name="T1" fmla="*/ 0 h 17"/>
                <a:gd name="T2" fmla="*/ 35 w 56"/>
                <a:gd name="T3" fmla="*/ 1 h 17"/>
                <a:gd name="T4" fmla="*/ 34 w 56"/>
                <a:gd name="T5" fmla="*/ 2 h 17"/>
                <a:gd name="T6" fmla="*/ 34 w 56"/>
                <a:gd name="T7" fmla="*/ 1 h 17"/>
                <a:gd name="T8" fmla="*/ 33 w 56"/>
                <a:gd name="T9" fmla="*/ 1 h 17"/>
                <a:gd name="T10" fmla="*/ 33 w 56"/>
                <a:gd name="T11" fmla="*/ 1 h 17"/>
                <a:gd name="T12" fmla="*/ 25 w 56"/>
                <a:gd name="T13" fmla="*/ 2 h 17"/>
                <a:gd name="T14" fmla="*/ 23 w 56"/>
                <a:gd name="T15" fmla="*/ 3 h 17"/>
                <a:gd name="T16" fmla="*/ 24 w 56"/>
                <a:gd name="T17" fmla="*/ 4 h 17"/>
                <a:gd name="T18" fmla="*/ 25 w 56"/>
                <a:gd name="T19" fmla="*/ 4 h 17"/>
                <a:gd name="T20" fmla="*/ 25 w 56"/>
                <a:gd name="T21" fmla="*/ 4 h 17"/>
                <a:gd name="T22" fmla="*/ 17 w 56"/>
                <a:gd name="T23" fmla="*/ 5 h 17"/>
                <a:gd name="T24" fmla="*/ 7 w 56"/>
                <a:gd name="T25" fmla="*/ 6 h 17"/>
                <a:gd name="T26" fmla="*/ 7 w 56"/>
                <a:gd name="T27" fmla="*/ 6 h 17"/>
                <a:gd name="T28" fmla="*/ 6 w 56"/>
                <a:gd name="T29" fmla="*/ 6 h 17"/>
                <a:gd name="T30" fmla="*/ 5 w 56"/>
                <a:gd name="T31" fmla="*/ 6 h 17"/>
                <a:gd name="T32" fmla="*/ 7 w 56"/>
                <a:gd name="T33" fmla="*/ 7 h 17"/>
                <a:gd name="T34" fmla="*/ 7 w 56"/>
                <a:gd name="T35" fmla="*/ 8 h 17"/>
                <a:gd name="T36" fmla="*/ 10 w 56"/>
                <a:gd name="T37" fmla="*/ 9 h 17"/>
                <a:gd name="T38" fmla="*/ 11 w 56"/>
                <a:gd name="T39" fmla="*/ 11 h 17"/>
                <a:gd name="T40" fmla="*/ 9 w 56"/>
                <a:gd name="T41" fmla="*/ 12 h 17"/>
                <a:gd name="T42" fmla="*/ 10 w 56"/>
                <a:gd name="T43" fmla="*/ 12 h 17"/>
                <a:gd name="T44" fmla="*/ 14 w 56"/>
                <a:gd name="T45" fmla="*/ 12 h 17"/>
                <a:gd name="T46" fmla="*/ 17 w 56"/>
                <a:gd name="T47" fmla="*/ 12 h 17"/>
                <a:gd name="T48" fmla="*/ 12 w 56"/>
                <a:gd name="T49" fmla="*/ 13 h 17"/>
                <a:gd name="T50" fmla="*/ 2 w 56"/>
                <a:gd name="T51" fmla="*/ 14 h 17"/>
                <a:gd name="T52" fmla="*/ 2 w 56"/>
                <a:gd name="T53" fmla="*/ 15 h 17"/>
                <a:gd name="T54" fmla="*/ 2 w 56"/>
                <a:gd name="T55" fmla="*/ 15 h 17"/>
                <a:gd name="T56" fmla="*/ 2 w 56"/>
                <a:gd name="T57" fmla="*/ 15 h 17"/>
                <a:gd name="T58" fmla="*/ 2 w 56"/>
                <a:gd name="T59" fmla="*/ 15 h 17"/>
                <a:gd name="T60" fmla="*/ 3 w 56"/>
                <a:gd name="T61" fmla="*/ 16 h 17"/>
                <a:gd name="T62" fmla="*/ 3 w 56"/>
                <a:gd name="T63" fmla="*/ 16 h 17"/>
                <a:gd name="T64" fmla="*/ 4 w 56"/>
                <a:gd name="T65" fmla="*/ 16 h 17"/>
                <a:gd name="T66" fmla="*/ 4 w 56"/>
                <a:gd name="T67" fmla="*/ 16 h 17"/>
                <a:gd name="T68" fmla="*/ 4 w 56"/>
                <a:gd name="T69" fmla="*/ 17 h 17"/>
                <a:gd name="T70" fmla="*/ 5 w 56"/>
                <a:gd name="T71" fmla="*/ 17 h 17"/>
                <a:gd name="T72" fmla="*/ 7 w 56"/>
                <a:gd name="T73" fmla="*/ 17 h 17"/>
                <a:gd name="T74" fmla="*/ 7 w 56"/>
                <a:gd name="T75" fmla="*/ 17 h 17"/>
                <a:gd name="T76" fmla="*/ 7 w 56"/>
                <a:gd name="T77" fmla="*/ 17 h 17"/>
                <a:gd name="T78" fmla="*/ 11 w 56"/>
                <a:gd name="T79" fmla="*/ 17 h 17"/>
                <a:gd name="T80" fmla="*/ 14 w 56"/>
                <a:gd name="T81" fmla="*/ 17 h 17"/>
                <a:gd name="T82" fmla="*/ 33 w 56"/>
                <a:gd name="T83" fmla="*/ 15 h 17"/>
                <a:gd name="T84" fmla="*/ 48 w 56"/>
                <a:gd name="T85" fmla="*/ 9 h 17"/>
                <a:gd name="T86" fmla="*/ 55 w 56"/>
                <a:gd name="T87" fmla="*/ 4 h 17"/>
                <a:gd name="T88" fmla="*/ 55 w 56"/>
                <a:gd name="T89" fmla="*/ 4 h 17"/>
                <a:gd name="T90" fmla="*/ 55 w 56"/>
                <a:gd name="T91" fmla="*/ 5 h 17"/>
                <a:gd name="T92" fmla="*/ 50 w 56"/>
                <a:gd name="T93" fmla="*/ 2 h 17"/>
                <a:gd name="T94" fmla="*/ 42 w 56"/>
                <a:gd name="T95" fmla="*/ 1 h 17"/>
                <a:gd name="T96" fmla="*/ 39 w 56"/>
                <a:gd name="T97" fmla="*/ 1 h 17"/>
                <a:gd name="T98" fmla="*/ 38 w 56"/>
                <a:gd name="T99" fmla="*/ 1 h 17"/>
                <a:gd name="T100" fmla="*/ 38 w 56"/>
                <a:gd name="T101" fmla="*/ 1 h 17"/>
                <a:gd name="T102" fmla="*/ 38 w 56"/>
                <a:gd name="T103" fmla="*/ 1 h 17"/>
                <a:gd name="T104" fmla="*/ 37 w 56"/>
                <a:gd name="T10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 h="17">
                  <a:moveTo>
                    <a:pt x="37" y="0"/>
                  </a:moveTo>
                  <a:cubicBezTo>
                    <a:pt x="36" y="0"/>
                    <a:pt x="35" y="1"/>
                    <a:pt x="35" y="1"/>
                  </a:cubicBezTo>
                  <a:cubicBezTo>
                    <a:pt x="34" y="1"/>
                    <a:pt x="34" y="2"/>
                    <a:pt x="34" y="2"/>
                  </a:cubicBezTo>
                  <a:cubicBezTo>
                    <a:pt x="34" y="2"/>
                    <a:pt x="34" y="1"/>
                    <a:pt x="34" y="1"/>
                  </a:cubicBezTo>
                  <a:cubicBezTo>
                    <a:pt x="34" y="1"/>
                    <a:pt x="34" y="1"/>
                    <a:pt x="33" y="1"/>
                  </a:cubicBezTo>
                  <a:cubicBezTo>
                    <a:pt x="33" y="1"/>
                    <a:pt x="33" y="1"/>
                    <a:pt x="33" y="1"/>
                  </a:cubicBezTo>
                  <a:cubicBezTo>
                    <a:pt x="29" y="1"/>
                    <a:pt x="26" y="2"/>
                    <a:pt x="25" y="2"/>
                  </a:cubicBezTo>
                  <a:cubicBezTo>
                    <a:pt x="26" y="2"/>
                    <a:pt x="24" y="3"/>
                    <a:pt x="23" y="3"/>
                  </a:cubicBezTo>
                  <a:cubicBezTo>
                    <a:pt x="22" y="3"/>
                    <a:pt x="23" y="4"/>
                    <a:pt x="24" y="4"/>
                  </a:cubicBezTo>
                  <a:cubicBezTo>
                    <a:pt x="24" y="4"/>
                    <a:pt x="25" y="4"/>
                    <a:pt x="25" y="4"/>
                  </a:cubicBezTo>
                  <a:cubicBezTo>
                    <a:pt x="25" y="4"/>
                    <a:pt x="25" y="4"/>
                    <a:pt x="25" y="4"/>
                  </a:cubicBezTo>
                  <a:cubicBezTo>
                    <a:pt x="26" y="4"/>
                    <a:pt x="23" y="5"/>
                    <a:pt x="17" y="5"/>
                  </a:cubicBezTo>
                  <a:cubicBezTo>
                    <a:pt x="10" y="5"/>
                    <a:pt x="6" y="5"/>
                    <a:pt x="7" y="6"/>
                  </a:cubicBezTo>
                  <a:cubicBezTo>
                    <a:pt x="8" y="6"/>
                    <a:pt x="7" y="6"/>
                    <a:pt x="7" y="6"/>
                  </a:cubicBezTo>
                  <a:cubicBezTo>
                    <a:pt x="7" y="6"/>
                    <a:pt x="6" y="6"/>
                    <a:pt x="6" y="6"/>
                  </a:cubicBezTo>
                  <a:cubicBezTo>
                    <a:pt x="6" y="6"/>
                    <a:pt x="5" y="6"/>
                    <a:pt x="5" y="6"/>
                  </a:cubicBezTo>
                  <a:cubicBezTo>
                    <a:pt x="5" y="6"/>
                    <a:pt x="5" y="6"/>
                    <a:pt x="7" y="7"/>
                  </a:cubicBezTo>
                  <a:cubicBezTo>
                    <a:pt x="9" y="7"/>
                    <a:pt x="9" y="7"/>
                    <a:pt x="7" y="8"/>
                  </a:cubicBezTo>
                  <a:cubicBezTo>
                    <a:pt x="5" y="8"/>
                    <a:pt x="7" y="9"/>
                    <a:pt x="10" y="9"/>
                  </a:cubicBezTo>
                  <a:cubicBezTo>
                    <a:pt x="14" y="10"/>
                    <a:pt x="14" y="10"/>
                    <a:pt x="11" y="11"/>
                  </a:cubicBezTo>
                  <a:cubicBezTo>
                    <a:pt x="9" y="12"/>
                    <a:pt x="8" y="12"/>
                    <a:pt x="9" y="12"/>
                  </a:cubicBezTo>
                  <a:cubicBezTo>
                    <a:pt x="10" y="12"/>
                    <a:pt x="10" y="12"/>
                    <a:pt x="10" y="12"/>
                  </a:cubicBezTo>
                  <a:cubicBezTo>
                    <a:pt x="12" y="12"/>
                    <a:pt x="13" y="12"/>
                    <a:pt x="14" y="12"/>
                  </a:cubicBezTo>
                  <a:cubicBezTo>
                    <a:pt x="15" y="12"/>
                    <a:pt x="16" y="12"/>
                    <a:pt x="17" y="12"/>
                  </a:cubicBezTo>
                  <a:cubicBezTo>
                    <a:pt x="18" y="12"/>
                    <a:pt x="15" y="13"/>
                    <a:pt x="12" y="13"/>
                  </a:cubicBezTo>
                  <a:cubicBezTo>
                    <a:pt x="9" y="14"/>
                    <a:pt x="4" y="14"/>
                    <a:pt x="2" y="14"/>
                  </a:cubicBezTo>
                  <a:cubicBezTo>
                    <a:pt x="0" y="14"/>
                    <a:pt x="0" y="15"/>
                    <a:pt x="2" y="15"/>
                  </a:cubicBezTo>
                  <a:cubicBezTo>
                    <a:pt x="2" y="15"/>
                    <a:pt x="2" y="15"/>
                    <a:pt x="2" y="15"/>
                  </a:cubicBezTo>
                  <a:cubicBezTo>
                    <a:pt x="2" y="15"/>
                    <a:pt x="2" y="15"/>
                    <a:pt x="2" y="15"/>
                  </a:cubicBezTo>
                  <a:cubicBezTo>
                    <a:pt x="4" y="15"/>
                    <a:pt x="4" y="15"/>
                    <a:pt x="2" y="15"/>
                  </a:cubicBezTo>
                  <a:cubicBezTo>
                    <a:pt x="0" y="15"/>
                    <a:pt x="1" y="16"/>
                    <a:pt x="3" y="16"/>
                  </a:cubicBezTo>
                  <a:cubicBezTo>
                    <a:pt x="3" y="16"/>
                    <a:pt x="3" y="16"/>
                    <a:pt x="3" y="16"/>
                  </a:cubicBezTo>
                  <a:cubicBezTo>
                    <a:pt x="4" y="16"/>
                    <a:pt x="4" y="16"/>
                    <a:pt x="4" y="16"/>
                  </a:cubicBezTo>
                  <a:cubicBezTo>
                    <a:pt x="6" y="16"/>
                    <a:pt x="6" y="16"/>
                    <a:pt x="4" y="16"/>
                  </a:cubicBezTo>
                  <a:cubicBezTo>
                    <a:pt x="3" y="17"/>
                    <a:pt x="3" y="17"/>
                    <a:pt x="4" y="17"/>
                  </a:cubicBezTo>
                  <a:cubicBezTo>
                    <a:pt x="4" y="17"/>
                    <a:pt x="5" y="17"/>
                    <a:pt x="5" y="17"/>
                  </a:cubicBezTo>
                  <a:cubicBezTo>
                    <a:pt x="6" y="17"/>
                    <a:pt x="6" y="17"/>
                    <a:pt x="7" y="17"/>
                  </a:cubicBezTo>
                  <a:cubicBezTo>
                    <a:pt x="8" y="17"/>
                    <a:pt x="8" y="17"/>
                    <a:pt x="7" y="17"/>
                  </a:cubicBezTo>
                  <a:cubicBezTo>
                    <a:pt x="6" y="17"/>
                    <a:pt x="6" y="17"/>
                    <a:pt x="7" y="17"/>
                  </a:cubicBezTo>
                  <a:cubicBezTo>
                    <a:pt x="7" y="17"/>
                    <a:pt x="8" y="17"/>
                    <a:pt x="11" y="17"/>
                  </a:cubicBezTo>
                  <a:cubicBezTo>
                    <a:pt x="12" y="17"/>
                    <a:pt x="13" y="17"/>
                    <a:pt x="14" y="17"/>
                  </a:cubicBezTo>
                  <a:cubicBezTo>
                    <a:pt x="19" y="17"/>
                    <a:pt x="27" y="16"/>
                    <a:pt x="33" y="15"/>
                  </a:cubicBezTo>
                  <a:cubicBezTo>
                    <a:pt x="40" y="15"/>
                    <a:pt x="47" y="12"/>
                    <a:pt x="48" y="9"/>
                  </a:cubicBezTo>
                  <a:cubicBezTo>
                    <a:pt x="49" y="6"/>
                    <a:pt x="54" y="4"/>
                    <a:pt x="55" y="4"/>
                  </a:cubicBezTo>
                  <a:cubicBezTo>
                    <a:pt x="55" y="4"/>
                    <a:pt x="55" y="4"/>
                    <a:pt x="55" y="4"/>
                  </a:cubicBezTo>
                  <a:cubicBezTo>
                    <a:pt x="55" y="4"/>
                    <a:pt x="55" y="5"/>
                    <a:pt x="55" y="5"/>
                  </a:cubicBezTo>
                  <a:cubicBezTo>
                    <a:pt x="56" y="5"/>
                    <a:pt x="56" y="3"/>
                    <a:pt x="50" y="2"/>
                  </a:cubicBezTo>
                  <a:cubicBezTo>
                    <a:pt x="47" y="1"/>
                    <a:pt x="44" y="1"/>
                    <a:pt x="42" y="1"/>
                  </a:cubicBezTo>
                  <a:cubicBezTo>
                    <a:pt x="41" y="1"/>
                    <a:pt x="40" y="1"/>
                    <a:pt x="39" y="1"/>
                  </a:cubicBezTo>
                  <a:cubicBezTo>
                    <a:pt x="39" y="1"/>
                    <a:pt x="38" y="1"/>
                    <a:pt x="38" y="1"/>
                  </a:cubicBezTo>
                  <a:cubicBezTo>
                    <a:pt x="38" y="1"/>
                    <a:pt x="38" y="1"/>
                    <a:pt x="38" y="1"/>
                  </a:cubicBezTo>
                  <a:cubicBezTo>
                    <a:pt x="39" y="1"/>
                    <a:pt x="39" y="1"/>
                    <a:pt x="38" y="1"/>
                  </a:cubicBezTo>
                  <a:cubicBezTo>
                    <a:pt x="38" y="1"/>
                    <a:pt x="37" y="0"/>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52" name="Freeform 143"/>
            <p:cNvSpPr/>
            <p:nvPr/>
          </p:nvSpPr>
          <p:spPr bwMode="auto">
            <a:xfrm>
              <a:off x="10282238" y="5208588"/>
              <a:ext cx="49213" cy="14287"/>
            </a:xfrm>
            <a:custGeom>
              <a:avLst/>
              <a:gdLst>
                <a:gd name="T0" fmla="*/ 4 w 18"/>
                <a:gd name="T1" fmla="*/ 0 h 5"/>
                <a:gd name="T2" fmla="*/ 0 w 18"/>
                <a:gd name="T3" fmla="*/ 1 h 5"/>
                <a:gd name="T4" fmla="*/ 3 w 18"/>
                <a:gd name="T5" fmla="*/ 3 h 5"/>
                <a:gd name="T6" fmla="*/ 12 w 18"/>
                <a:gd name="T7" fmla="*/ 5 h 5"/>
                <a:gd name="T8" fmla="*/ 13 w 18"/>
                <a:gd name="T9" fmla="*/ 5 h 5"/>
                <a:gd name="T10" fmla="*/ 14 w 18"/>
                <a:gd name="T11" fmla="*/ 2 h 5"/>
                <a:gd name="T12" fmla="*/ 4 w 1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4" y="0"/>
                  </a:moveTo>
                  <a:cubicBezTo>
                    <a:pt x="3" y="0"/>
                    <a:pt x="1" y="1"/>
                    <a:pt x="0" y="1"/>
                  </a:cubicBezTo>
                  <a:cubicBezTo>
                    <a:pt x="0" y="1"/>
                    <a:pt x="2" y="2"/>
                    <a:pt x="3" y="3"/>
                  </a:cubicBezTo>
                  <a:cubicBezTo>
                    <a:pt x="5" y="4"/>
                    <a:pt x="9" y="5"/>
                    <a:pt x="12" y="5"/>
                  </a:cubicBezTo>
                  <a:cubicBezTo>
                    <a:pt x="12" y="5"/>
                    <a:pt x="12" y="5"/>
                    <a:pt x="13" y="5"/>
                  </a:cubicBezTo>
                  <a:cubicBezTo>
                    <a:pt x="16" y="5"/>
                    <a:pt x="18" y="4"/>
                    <a:pt x="14" y="2"/>
                  </a:cubicBezTo>
                  <a:cubicBezTo>
                    <a:pt x="12" y="1"/>
                    <a:pt x="8"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53" name="Freeform 144"/>
            <p:cNvSpPr/>
            <p:nvPr/>
          </p:nvSpPr>
          <p:spPr bwMode="auto">
            <a:xfrm>
              <a:off x="10194925" y="5216525"/>
              <a:ext cx="44450" cy="11112"/>
            </a:xfrm>
            <a:custGeom>
              <a:avLst/>
              <a:gdLst>
                <a:gd name="T0" fmla="*/ 1 w 16"/>
                <a:gd name="T1" fmla="*/ 0 h 4"/>
                <a:gd name="T2" fmla="*/ 1 w 16"/>
                <a:gd name="T3" fmla="*/ 3 h 4"/>
                <a:gd name="T4" fmla="*/ 6 w 16"/>
                <a:gd name="T5" fmla="*/ 4 h 4"/>
                <a:gd name="T6" fmla="*/ 12 w 16"/>
                <a:gd name="T7" fmla="*/ 3 h 4"/>
                <a:gd name="T8" fmla="*/ 10 w 16"/>
                <a:gd name="T9" fmla="*/ 1 h 4"/>
                <a:gd name="T10" fmla="*/ 5 w 16"/>
                <a:gd name="T11" fmla="*/ 0 h 4"/>
                <a:gd name="T12" fmla="*/ 2 w 16"/>
                <a:gd name="T13" fmla="*/ 0 h 4"/>
                <a:gd name="T14" fmla="*/ 1 w 1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 y="0"/>
                  </a:moveTo>
                  <a:cubicBezTo>
                    <a:pt x="0" y="0"/>
                    <a:pt x="0" y="1"/>
                    <a:pt x="1" y="3"/>
                  </a:cubicBezTo>
                  <a:cubicBezTo>
                    <a:pt x="1" y="3"/>
                    <a:pt x="4" y="4"/>
                    <a:pt x="6" y="4"/>
                  </a:cubicBezTo>
                  <a:cubicBezTo>
                    <a:pt x="8" y="4"/>
                    <a:pt x="10" y="4"/>
                    <a:pt x="12" y="3"/>
                  </a:cubicBezTo>
                  <a:cubicBezTo>
                    <a:pt x="16" y="2"/>
                    <a:pt x="14" y="1"/>
                    <a:pt x="10" y="1"/>
                  </a:cubicBezTo>
                  <a:cubicBezTo>
                    <a:pt x="9" y="1"/>
                    <a:pt x="7" y="0"/>
                    <a:pt x="5" y="0"/>
                  </a:cubicBezTo>
                  <a:cubicBezTo>
                    <a:pt x="3"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54" name="Freeform 145"/>
            <p:cNvSpPr/>
            <p:nvPr/>
          </p:nvSpPr>
          <p:spPr bwMode="auto">
            <a:xfrm>
              <a:off x="10266363" y="5410200"/>
              <a:ext cx="96838" cy="14287"/>
            </a:xfrm>
            <a:custGeom>
              <a:avLst/>
              <a:gdLst>
                <a:gd name="T0" fmla="*/ 26 w 36"/>
                <a:gd name="T1" fmla="*/ 0 h 5"/>
                <a:gd name="T2" fmla="*/ 14 w 36"/>
                <a:gd name="T3" fmla="*/ 1 h 5"/>
                <a:gd name="T4" fmla="*/ 5 w 36"/>
                <a:gd name="T5" fmla="*/ 5 h 5"/>
                <a:gd name="T6" fmla="*/ 7 w 36"/>
                <a:gd name="T7" fmla="*/ 5 h 5"/>
                <a:gd name="T8" fmla="*/ 17 w 36"/>
                <a:gd name="T9" fmla="*/ 3 h 5"/>
                <a:gd name="T10" fmla="*/ 31 w 36"/>
                <a:gd name="T11" fmla="*/ 2 h 5"/>
                <a:gd name="T12" fmla="*/ 26 w 3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6" h="5">
                  <a:moveTo>
                    <a:pt x="26" y="0"/>
                  </a:moveTo>
                  <a:cubicBezTo>
                    <a:pt x="23" y="0"/>
                    <a:pt x="19" y="0"/>
                    <a:pt x="14" y="1"/>
                  </a:cubicBezTo>
                  <a:cubicBezTo>
                    <a:pt x="1" y="2"/>
                    <a:pt x="0" y="5"/>
                    <a:pt x="5" y="5"/>
                  </a:cubicBezTo>
                  <a:cubicBezTo>
                    <a:pt x="6" y="5"/>
                    <a:pt x="6" y="5"/>
                    <a:pt x="7" y="5"/>
                  </a:cubicBezTo>
                  <a:cubicBezTo>
                    <a:pt x="11" y="5"/>
                    <a:pt x="14" y="4"/>
                    <a:pt x="17" y="3"/>
                  </a:cubicBezTo>
                  <a:cubicBezTo>
                    <a:pt x="22" y="3"/>
                    <a:pt x="26" y="2"/>
                    <a:pt x="31" y="2"/>
                  </a:cubicBezTo>
                  <a:cubicBezTo>
                    <a:pt x="36" y="1"/>
                    <a:pt x="33"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55" name="Freeform 146"/>
            <p:cNvSpPr/>
            <p:nvPr/>
          </p:nvSpPr>
          <p:spPr bwMode="auto">
            <a:xfrm>
              <a:off x="10563225" y="5699125"/>
              <a:ext cx="38100" cy="4762"/>
            </a:xfrm>
            <a:custGeom>
              <a:avLst/>
              <a:gdLst>
                <a:gd name="T0" fmla="*/ 6 w 14"/>
                <a:gd name="T1" fmla="*/ 0 h 2"/>
                <a:gd name="T2" fmla="*/ 5 w 14"/>
                <a:gd name="T3" fmla="*/ 0 h 2"/>
                <a:gd name="T4" fmla="*/ 6 w 14"/>
                <a:gd name="T5" fmla="*/ 2 h 2"/>
                <a:gd name="T6" fmla="*/ 6 w 14"/>
                <a:gd name="T7" fmla="*/ 2 h 2"/>
                <a:gd name="T8" fmla="*/ 14 w 14"/>
                <a:gd name="T9" fmla="*/ 1 h 2"/>
                <a:gd name="T10" fmla="*/ 6 w 14"/>
                <a:gd name="T11" fmla="*/ 0 h 2"/>
              </a:gdLst>
              <a:ahLst/>
              <a:cxnLst>
                <a:cxn ang="0">
                  <a:pos x="T0" y="T1"/>
                </a:cxn>
                <a:cxn ang="0">
                  <a:pos x="T2" y="T3"/>
                </a:cxn>
                <a:cxn ang="0">
                  <a:pos x="T4" y="T5"/>
                </a:cxn>
                <a:cxn ang="0">
                  <a:pos x="T6" y="T7"/>
                </a:cxn>
                <a:cxn ang="0">
                  <a:pos x="T8" y="T9"/>
                </a:cxn>
                <a:cxn ang="0">
                  <a:pos x="T10" y="T11"/>
                </a:cxn>
              </a:cxnLst>
              <a:rect l="0" t="0" r="r" b="b"/>
              <a:pathLst>
                <a:path w="14" h="2">
                  <a:moveTo>
                    <a:pt x="6" y="0"/>
                  </a:moveTo>
                  <a:cubicBezTo>
                    <a:pt x="6" y="0"/>
                    <a:pt x="6" y="0"/>
                    <a:pt x="5" y="0"/>
                  </a:cubicBezTo>
                  <a:cubicBezTo>
                    <a:pt x="0" y="1"/>
                    <a:pt x="1" y="2"/>
                    <a:pt x="6" y="2"/>
                  </a:cubicBezTo>
                  <a:cubicBezTo>
                    <a:pt x="6" y="2"/>
                    <a:pt x="6" y="2"/>
                    <a:pt x="6" y="2"/>
                  </a:cubicBezTo>
                  <a:cubicBezTo>
                    <a:pt x="11" y="2"/>
                    <a:pt x="14" y="2"/>
                    <a:pt x="14" y="1"/>
                  </a:cubicBezTo>
                  <a:cubicBezTo>
                    <a:pt x="11" y="1"/>
                    <a:pt x="9"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56" name="Freeform 147"/>
            <p:cNvSpPr/>
            <p:nvPr/>
          </p:nvSpPr>
          <p:spPr bwMode="auto">
            <a:xfrm>
              <a:off x="10745788" y="5757863"/>
              <a:ext cx="15875" cy="3175"/>
            </a:xfrm>
            <a:custGeom>
              <a:avLst/>
              <a:gdLst>
                <a:gd name="T0" fmla="*/ 5 w 6"/>
                <a:gd name="T1" fmla="*/ 0 h 1"/>
                <a:gd name="T2" fmla="*/ 2 w 6"/>
                <a:gd name="T3" fmla="*/ 0 h 1"/>
                <a:gd name="T4" fmla="*/ 5 w 6"/>
                <a:gd name="T5" fmla="*/ 1 h 1"/>
                <a:gd name="T6" fmla="*/ 6 w 6"/>
                <a:gd name="T7" fmla="*/ 0 h 1"/>
                <a:gd name="T8" fmla="*/ 5 w 6"/>
                <a:gd name="T9" fmla="*/ 0 h 1"/>
              </a:gdLst>
              <a:ahLst/>
              <a:cxnLst>
                <a:cxn ang="0">
                  <a:pos x="T0" y="T1"/>
                </a:cxn>
                <a:cxn ang="0">
                  <a:pos x="T2" y="T3"/>
                </a:cxn>
                <a:cxn ang="0">
                  <a:pos x="T4" y="T5"/>
                </a:cxn>
                <a:cxn ang="0">
                  <a:pos x="T6" y="T7"/>
                </a:cxn>
                <a:cxn ang="0">
                  <a:pos x="T8" y="T9"/>
                </a:cxn>
              </a:cxnLst>
              <a:rect l="0" t="0" r="r" b="b"/>
              <a:pathLst>
                <a:path w="6" h="1">
                  <a:moveTo>
                    <a:pt x="5" y="0"/>
                  </a:moveTo>
                  <a:cubicBezTo>
                    <a:pt x="4" y="0"/>
                    <a:pt x="2" y="0"/>
                    <a:pt x="2" y="0"/>
                  </a:cubicBezTo>
                  <a:cubicBezTo>
                    <a:pt x="0" y="1"/>
                    <a:pt x="4" y="1"/>
                    <a:pt x="5" y="1"/>
                  </a:cubicBezTo>
                  <a:cubicBezTo>
                    <a:pt x="4" y="1"/>
                    <a:pt x="5" y="1"/>
                    <a:pt x="6" y="0"/>
                  </a:cubicBezTo>
                  <a:cubicBezTo>
                    <a:pt x="6"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57" name="Freeform 148"/>
            <p:cNvSpPr/>
            <p:nvPr/>
          </p:nvSpPr>
          <p:spPr bwMode="auto">
            <a:xfrm>
              <a:off x="10210800" y="5241925"/>
              <a:ext cx="157163" cy="31750"/>
            </a:xfrm>
            <a:custGeom>
              <a:avLst/>
              <a:gdLst>
                <a:gd name="T0" fmla="*/ 42 w 58"/>
                <a:gd name="T1" fmla="*/ 0 h 12"/>
                <a:gd name="T2" fmla="*/ 41 w 58"/>
                <a:gd name="T3" fmla="*/ 0 h 12"/>
                <a:gd name="T4" fmla="*/ 40 w 58"/>
                <a:gd name="T5" fmla="*/ 1 h 12"/>
                <a:gd name="T6" fmla="*/ 40 w 58"/>
                <a:gd name="T7" fmla="*/ 0 h 12"/>
                <a:gd name="T8" fmla="*/ 38 w 58"/>
                <a:gd name="T9" fmla="*/ 1 h 12"/>
                <a:gd name="T10" fmla="*/ 34 w 58"/>
                <a:gd name="T11" fmla="*/ 2 h 12"/>
                <a:gd name="T12" fmla="*/ 26 w 58"/>
                <a:gd name="T13" fmla="*/ 4 h 12"/>
                <a:gd name="T14" fmla="*/ 25 w 58"/>
                <a:gd name="T15" fmla="*/ 4 h 12"/>
                <a:gd name="T16" fmla="*/ 20 w 58"/>
                <a:gd name="T17" fmla="*/ 4 h 12"/>
                <a:gd name="T18" fmla="*/ 14 w 58"/>
                <a:gd name="T19" fmla="*/ 3 h 12"/>
                <a:gd name="T20" fmla="*/ 7 w 58"/>
                <a:gd name="T21" fmla="*/ 4 h 12"/>
                <a:gd name="T22" fmla="*/ 2 w 58"/>
                <a:gd name="T23" fmla="*/ 7 h 12"/>
                <a:gd name="T24" fmla="*/ 3 w 58"/>
                <a:gd name="T25" fmla="*/ 7 h 12"/>
                <a:gd name="T26" fmla="*/ 8 w 58"/>
                <a:gd name="T27" fmla="*/ 7 h 12"/>
                <a:gd name="T28" fmla="*/ 9 w 58"/>
                <a:gd name="T29" fmla="*/ 7 h 12"/>
                <a:gd name="T30" fmla="*/ 9 w 58"/>
                <a:gd name="T31" fmla="*/ 7 h 12"/>
                <a:gd name="T32" fmla="*/ 12 w 58"/>
                <a:gd name="T33" fmla="*/ 6 h 12"/>
                <a:gd name="T34" fmla="*/ 14 w 58"/>
                <a:gd name="T35" fmla="*/ 6 h 12"/>
                <a:gd name="T36" fmla="*/ 15 w 58"/>
                <a:gd name="T37" fmla="*/ 6 h 12"/>
                <a:gd name="T38" fmla="*/ 17 w 58"/>
                <a:gd name="T39" fmla="*/ 6 h 12"/>
                <a:gd name="T40" fmla="*/ 17 w 58"/>
                <a:gd name="T41" fmla="*/ 6 h 12"/>
                <a:gd name="T42" fmla="*/ 19 w 58"/>
                <a:gd name="T43" fmla="*/ 6 h 12"/>
                <a:gd name="T44" fmla="*/ 23 w 58"/>
                <a:gd name="T45" fmla="*/ 7 h 12"/>
                <a:gd name="T46" fmla="*/ 28 w 58"/>
                <a:gd name="T47" fmla="*/ 11 h 12"/>
                <a:gd name="T48" fmla="*/ 41 w 58"/>
                <a:gd name="T49" fmla="*/ 12 h 12"/>
                <a:gd name="T50" fmla="*/ 42 w 58"/>
                <a:gd name="T51" fmla="*/ 12 h 12"/>
                <a:gd name="T52" fmla="*/ 46 w 58"/>
                <a:gd name="T53" fmla="*/ 10 h 12"/>
                <a:gd name="T54" fmla="*/ 50 w 58"/>
                <a:gd name="T55" fmla="*/ 8 h 12"/>
                <a:gd name="T56" fmla="*/ 51 w 58"/>
                <a:gd name="T57" fmla="*/ 9 h 12"/>
                <a:gd name="T58" fmla="*/ 52 w 58"/>
                <a:gd name="T59" fmla="*/ 9 h 12"/>
                <a:gd name="T60" fmla="*/ 56 w 58"/>
                <a:gd name="T61" fmla="*/ 4 h 12"/>
                <a:gd name="T62" fmla="*/ 42 w 58"/>
                <a:gd name="T6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12">
                  <a:moveTo>
                    <a:pt x="42" y="0"/>
                  </a:moveTo>
                  <a:cubicBezTo>
                    <a:pt x="41" y="0"/>
                    <a:pt x="41" y="0"/>
                    <a:pt x="41" y="0"/>
                  </a:cubicBezTo>
                  <a:cubicBezTo>
                    <a:pt x="41" y="0"/>
                    <a:pt x="40" y="1"/>
                    <a:pt x="40" y="1"/>
                  </a:cubicBezTo>
                  <a:cubicBezTo>
                    <a:pt x="40" y="1"/>
                    <a:pt x="40" y="1"/>
                    <a:pt x="40" y="0"/>
                  </a:cubicBezTo>
                  <a:cubicBezTo>
                    <a:pt x="39" y="1"/>
                    <a:pt x="39" y="1"/>
                    <a:pt x="38" y="1"/>
                  </a:cubicBezTo>
                  <a:cubicBezTo>
                    <a:pt x="36" y="2"/>
                    <a:pt x="34" y="1"/>
                    <a:pt x="34" y="2"/>
                  </a:cubicBezTo>
                  <a:cubicBezTo>
                    <a:pt x="34" y="3"/>
                    <a:pt x="30" y="3"/>
                    <a:pt x="26" y="4"/>
                  </a:cubicBezTo>
                  <a:cubicBezTo>
                    <a:pt x="26" y="4"/>
                    <a:pt x="26" y="4"/>
                    <a:pt x="25" y="4"/>
                  </a:cubicBezTo>
                  <a:cubicBezTo>
                    <a:pt x="24" y="4"/>
                    <a:pt x="22" y="4"/>
                    <a:pt x="20" y="4"/>
                  </a:cubicBezTo>
                  <a:cubicBezTo>
                    <a:pt x="18" y="3"/>
                    <a:pt x="16" y="3"/>
                    <a:pt x="14" y="3"/>
                  </a:cubicBezTo>
                  <a:cubicBezTo>
                    <a:pt x="12" y="3"/>
                    <a:pt x="9" y="3"/>
                    <a:pt x="7" y="4"/>
                  </a:cubicBezTo>
                  <a:cubicBezTo>
                    <a:pt x="0" y="6"/>
                    <a:pt x="1" y="7"/>
                    <a:pt x="2" y="7"/>
                  </a:cubicBezTo>
                  <a:cubicBezTo>
                    <a:pt x="3" y="7"/>
                    <a:pt x="3" y="7"/>
                    <a:pt x="3" y="7"/>
                  </a:cubicBezTo>
                  <a:cubicBezTo>
                    <a:pt x="5" y="7"/>
                    <a:pt x="6" y="7"/>
                    <a:pt x="8" y="7"/>
                  </a:cubicBezTo>
                  <a:cubicBezTo>
                    <a:pt x="8" y="7"/>
                    <a:pt x="8" y="7"/>
                    <a:pt x="9" y="7"/>
                  </a:cubicBezTo>
                  <a:cubicBezTo>
                    <a:pt x="9" y="7"/>
                    <a:pt x="9" y="7"/>
                    <a:pt x="9" y="7"/>
                  </a:cubicBezTo>
                  <a:cubicBezTo>
                    <a:pt x="10" y="7"/>
                    <a:pt x="11" y="7"/>
                    <a:pt x="12" y="6"/>
                  </a:cubicBezTo>
                  <a:cubicBezTo>
                    <a:pt x="13" y="6"/>
                    <a:pt x="13" y="6"/>
                    <a:pt x="14" y="6"/>
                  </a:cubicBezTo>
                  <a:cubicBezTo>
                    <a:pt x="14" y="6"/>
                    <a:pt x="15" y="6"/>
                    <a:pt x="15" y="6"/>
                  </a:cubicBezTo>
                  <a:cubicBezTo>
                    <a:pt x="16" y="6"/>
                    <a:pt x="16" y="6"/>
                    <a:pt x="17" y="6"/>
                  </a:cubicBezTo>
                  <a:cubicBezTo>
                    <a:pt x="17" y="6"/>
                    <a:pt x="17" y="6"/>
                    <a:pt x="17" y="6"/>
                  </a:cubicBezTo>
                  <a:cubicBezTo>
                    <a:pt x="17" y="6"/>
                    <a:pt x="18" y="6"/>
                    <a:pt x="19" y="6"/>
                  </a:cubicBezTo>
                  <a:cubicBezTo>
                    <a:pt x="20" y="6"/>
                    <a:pt x="22" y="6"/>
                    <a:pt x="23" y="7"/>
                  </a:cubicBezTo>
                  <a:cubicBezTo>
                    <a:pt x="26" y="7"/>
                    <a:pt x="23" y="10"/>
                    <a:pt x="28" y="11"/>
                  </a:cubicBezTo>
                  <a:cubicBezTo>
                    <a:pt x="34" y="12"/>
                    <a:pt x="42" y="12"/>
                    <a:pt x="41" y="12"/>
                  </a:cubicBezTo>
                  <a:cubicBezTo>
                    <a:pt x="41" y="12"/>
                    <a:pt x="41" y="12"/>
                    <a:pt x="42" y="12"/>
                  </a:cubicBezTo>
                  <a:cubicBezTo>
                    <a:pt x="42" y="12"/>
                    <a:pt x="45" y="12"/>
                    <a:pt x="46" y="10"/>
                  </a:cubicBezTo>
                  <a:cubicBezTo>
                    <a:pt x="47" y="9"/>
                    <a:pt x="48" y="8"/>
                    <a:pt x="50" y="8"/>
                  </a:cubicBezTo>
                  <a:cubicBezTo>
                    <a:pt x="50" y="8"/>
                    <a:pt x="51" y="9"/>
                    <a:pt x="51" y="9"/>
                  </a:cubicBezTo>
                  <a:cubicBezTo>
                    <a:pt x="52" y="9"/>
                    <a:pt x="52" y="9"/>
                    <a:pt x="52" y="9"/>
                  </a:cubicBezTo>
                  <a:cubicBezTo>
                    <a:pt x="55" y="9"/>
                    <a:pt x="58" y="7"/>
                    <a:pt x="56" y="4"/>
                  </a:cubicBezTo>
                  <a:cubicBezTo>
                    <a:pt x="54" y="1"/>
                    <a:pt x="46" y="0"/>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58" name="Freeform 149"/>
            <p:cNvSpPr/>
            <p:nvPr/>
          </p:nvSpPr>
          <p:spPr bwMode="auto">
            <a:xfrm>
              <a:off x="10804525" y="5810250"/>
              <a:ext cx="6350" cy="3175"/>
            </a:xfrm>
            <a:custGeom>
              <a:avLst/>
              <a:gdLst>
                <a:gd name="T0" fmla="*/ 2 w 2"/>
                <a:gd name="T1" fmla="*/ 0 h 1"/>
                <a:gd name="T2" fmla="*/ 1 w 2"/>
                <a:gd name="T3" fmla="*/ 0 h 1"/>
                <a:gd name="T4" fmla="*/ 0 w 2"/>
                <a:gd name="T5" fmla="*/ 1 h 1"/>
                <a:gd name="T6" fmla="*/ 1 w 2"/>
                <a:gd name="T7" fmla="*/ 1 h 1"/>
                <a:gd name="T8" fmla="*/ 2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1" y="0"/>
                    <a:pt x="1" y="0"/>
                    <a:pt x="1" y="0"/>
                  </a:cubicBezTo>
                  <a:cubicBezTo>
                    <a:pt x="1" y="0"/>
                    <a:pt x="0" y="1"/>
                    <a:pt x="0" y="1"/>
                  </a:cubicBezTo>
                  <a:cubicBezTo>
                    <a:pt x="0" y="1"/>
                    <a:pt x="0" y="1"/>
                    <a:pt x="1" y="1"/>
                  </a:cubicBezTo>
                  <a:cubicBezTo>
                    <a:pt x="1" y="1"/>
                    <a:pt x="2" y="1"/>
                    <a:pt x="2" y="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59" name="Freeform 150"/>
            <p:cNvSpPr/>
            <p:nvPr/>
          </p:nvSpPr>
          <p:spPr bwMode="auto">
            <a:xfrm>
              <a:off x="2252663" y="4433888"/>
              <a:ext cx="12700" cy="4762"/>
            </a:xfrm>
            <a:custGeom>
              <a:avLst/>
              <a:gdLst>
                <a:gd name="T0" fmla="*/ 1 w 5"/>
                <a:gd name="T1" fmla="*/ 0 h 2"/>
                <a:gd name="T2" fmla="*/ 1 w 5"/>
                <a:gd name="T3" fmla="*/ 0 h 2"/>
                <a:gd name="T4" fmla="*/ 0 w 5"/>
                <a:gd name="T5" fmla="*/ 1 h 2"/>
                <a:gd name="T6" fmla="*/ 4 w 5"/>
                <a:gd name="T7" fmla="*/ 2 h 2"/>
                <a:gd name="T8" fmla="*/ 4 w 5"/>
                <a:gd name="T9" fmla="*/ 2 h 2"/>
                <a:gd name="T10" fmla="*/ 4 w 5"/>
                <a:gd name="T11" fmla="*/ 1 h 2"/>
                <a:gd name="T12" fmla="*/ 1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1" y="0"/>
                  </a:moveTo>
                  <a:cubicBezTo>
                    <a:pt x="0" y="0"/>
                    <a:pt x="0" y="0"/>
                    <a:pt x="1" y="0"/>
                  </a:cubicBezTo>
                  <a:cubicBezTo>
                    <a:pt x="1" y="0"/>
                    <a:pt x="1" y="1"/>
                    <a:pt x="0" y="1"/>
                  </a:cubicBezTo>
                  <a:cubicBezTo>
                    <a:pt x="2" y="1"/>
                    <a:pt x="3" y="2"/>
                    <a:pt x="4" y="2"/>
                  </a:cubicBezTo>
                  <a:cubicBezTo>
                    <a:pt x="4" y="2"/>
                    <a:pt x="4" y="2"/>
                    <a:pt x="4" y="2"/>
                  </a:cubicBezTo>
                  <a:cubicBezTo>
                    <a:pt x="5" y="2"/>
                    <a:pt x="5" y="2"/>
                    <a:pt x="4" y="1"/>
                  </a:cubicBezTo>
                  <a:cubicBezTo>
                    <a:pt x="3"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60" name="Freeform 151"/>
            <p:cNvSpPr/>
            <p:nvPr/>
          </p:nvSpPr>
          <p:spPr bwMode="auto">
            <a:xfrm>
              <a:off x="10220325" y="5227638"/>
              <a:ext cx="34925" cy="14287"/>
            </a:xfrm>
            <a:custGeom>
              <a:avLst/>
              <a:gdLst>
                <a:gd name="T0" fmla="*/ 7 w 13"/>
                <a:gd name="T1" fmla="*/ 0 h 5"/>
                <a:gd name="T2" fmla="*/ 0 w 13"/>
                <a:gd name="T3" fmla="*/ 4 h 5"/>
                <a:gd name="T4" fmla="*/ 5 w 13"/>
                <a:gd name="T5" fmla="*/ 5 h 5"/>
                <a:gd name="T6" fmla="*/ 5 w 13"/>
                <a:gd name="T7" fmla="*/ 5 h 5"/>
                <a:gd name="T8" fmla="*/ 9 w 13"/>
                <a:gd name="T9" fmla="*/ 0 h 5"/>
                <a:gd name="T10" fmla="*/ 7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7" y="0"/>
                  </a:moveTo>
                  <a:cubicBezTo>
                    <a:pt x="5" y="0"/>
                    <a:pt x="2" y="1"/>
                    <a:pt x="0" y="4"/>
                  </a:cubicBezTo>
                  <a:cubicBezTo>
                    <a:pt x="1" y="5"/>
                    <a:pt x="3" y="5"/>
                    <a:pt x="5" y="5"/>
                  </a:cubicBezTo>
                  <a:cubicBezTo>
                    <a:pt x="5" y="5"/>
                    <a:pt x="5" y="5"/>
                    <a:pt x="5" y="5"/>
                  </a:cubicBezTo>
                  <a:cubicBezTo>
                    <a:pt x="8" y="5"/>
                    <a:pt x="13" y="3"/>
                    <a:pt x="9" y="0"/>
                  </a:cubicBezTo>
                  <a:cubicBezTo>
                    <a:pt x="8" y="0"/>
                    <a:pt x="8"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61" name="Freeform 152"/>
            <p:cNvSpPr/>
            <p:nvPr/>
          </p:nvSpPr>
          <p:spPr bwMode="auto">
            <a:xfrm>
              <a:off x="10118725" y="5407025"/>
              <a:ext cx="120650" cy="6350"/>
            </a:xfrm>
            <a:custGeom>
              <a:avLst/>
              <a:gdLst>
                <a:gd name="T0" fmla="*/ 18 w 44"/>
                <a:gd name="T1" fmla="*/ 0 h 2"/>
                <a:gd name="T2" fmla="*/ 2 w 44"/>
                <a:gd name="T3" fmla="*/ 0 h 2"/>
                <a:gd name="T4" fmla="*/ 15 w 44"/>
                <a:gd name="T5" fmla="*/ 2 h 2"/>
                <a:gd name="T6" fmla="*/ 34 w 44"/>
                <a:gd name="T7" fmla="*/ 1 h 2"/>
                <a:gd name="T8" fmla="*/ 41 w 44"/>
                <a:gd name="T9" fmla="*/ 1 h 2"/>
                <a:gd name="T10" fmla="*/ 23 w 44"/>
                <a:gd name="T11" fmla="*/ 0 h 2"/>
                <a:gd name="T12" fmla="*/ 18 w 4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4" h="2">
                  <a:moveTo>
                    <a:pt x="18" y="0"/>
                  </a:moveTo>
                  <a:cubicBezTo>
                    <a:pt x="10" y="0"/>
                    <a:pt x="4" y="0"/>
                    <a:pt x="2" y="0"/>
                  </a:cubicBezTo>
                  <a:cubicBezTo>
                    <a:pt x="0" y="2"/>
                    <a:pt x="7" y="2"/>
                    <a:pt x="15" y="2"/>
                  </a:cubicBezTo>
                  <a:cubicBezTo>
                    <a:pt x="23" y="2"/>
                    <a:pt x="32" y="2"/>
                    <a:pt x="34" y="1"/>
                  </a:cubicBezTo>
                  <a:cubicBezTo>
                    <a:pt x="36" y="1"/>
                    <a:pt x="39" y="1"/>
                    <a:pt x="41" y="1"/>
                  </a:cubicBezTo>
                  <a:cubicBezTo>
                    <a:pt x="44" y="0"/>
                    <a:pt x="35" y="0"/>
                    <a:pt x="23" y="0"/>
                  </a:cubicBezTo>
                  <a:cubicBezTo>
                    <a:pt x="21" y="0"/>
                    <a:pt x="19" y="0"/>
                    <a:pt x="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62" name="Freeform 153"/>
            <p:cNvSpPr/>
            <p:nvPr/>
          </p:nvSpPr>
          <p:spPr bwMode="auto">
            <a:xfrm>
              <a:off x="10102850" y="5318125"/>
              <a:ext cx="219075" cy="57150"/>
            </a:xfrm>
            <a:custGeom>
              <a:avLst/>
              <a:gdLst>
                <a:gd name="T0" fmla="*/ 75 w 81"/>
                <a:gd name="T1" fmla="*/ 0 h 21"/>
                <a:gd name="T2" fmla="*/ 45 w 81"/>
                <a:gd name="T3" fmla="*/ 1 h 21"/>
                <a:gd name="T4" fmla="*/ 18 w 81"/>
                <a:gd name="T5" fmla="*/ 2 h 21"/>
                <a:gd name="T6" fmla="*/ 0 w 81"/>
                <a:gd name="T7" fmla="*/ 15 h 21"/>
                <a:gd name="T8" fmla="*/ 1 w 81"/>
                <a:gd name="T9" fmla="*/ 18 h 21"/>
                <a:gd name="T10" fmla="*/ 9 w 81"/>
                <a:gd name="T11" fmla="*/ 21 h 21"/>
                <a:gd name="T12" fmla="*/ 16 w 81"/>
                <a:gd name="T13" fmla="*/ 18 h 21"/>
                <a:gd name="T14" fmla="*/ 22 w 81"/>
                <a:gd name="T15" fmla="*/ 15 h 21"/>
                <a:gd name="T16" fmla="*/ 27 w 81"/>
                <a:gd name="T17" fmla="*/ 16 h 21"/>
                <a:gd name="T18" fmla="*/ 37 w 81"/>
                <a:gd name="T19" fmla="*/ 20 h 21"/>
                <a:gd name="T20" fmla="*/ 41 w 81"/>
                <a:gd name="T21" fmla="*/ 21 h 21"/>
                <a:gd name="T22" fmla="*/ 41 w 81"/>
                <a:gd name="T23" fmla="*/ 16 h 21"/>
                <a:gd name="T24" fmla="*/ 47 w 81"/>
                <a:gd name="T25" fmla="*/ 9 h 21"/>
                <a:gd name="T26" fmla="*/ 44 w 81"/>
                <a:gd name="T27" fmla="*/ 8 h 21"/>
                <a:gd name="T28" fmla="*/ 32 w 81"/>
                <a:gd name="T29" fmla="*/ 8 h 21"/>
                <a:gd name="T30" fmla="*/ 25 w 81"/>
                <a:gd name="T31" fmla="*/ 8 h 21"/>
                <a:gd name="T32" fmla="*/ 14 w 81"/>
                <a:gd name="T33" fmla="*/ 5 h 21"/>
                <a:gd name="T34" fmla="*/ 36 w 81"/>
                <a:gd name="T35" fmla="*/ 3 h 21"/>
                <a:gd name="T36" fmla="*/ 48 w 81"/>
                <a:gd name="T37" fmla="*/ 3 h 21"/>
                <a:gd name="T38" fmla="*/ 60 w 81"/>
                <a:gd name="T39" fmla="*/ 3 h 21"/>
                <a:gd name="T40" fmla="*/ 73 w 81"/>
                <a:gd name="T41" fmla="*/ 3 h 21"/>
                <a:gd name="T42" fmla="*/ 75 w 81"/>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1" h="21">
                  <a:moveTo>
                    <a:pt x="75" y="0"/>
                  </a:moveTo>
                  <a:cubicBezTo>
                    <a:pt x="68" y="0"/>
                    <a:pt x="54" y="1"/>
                    <a:pt x="45" y="1"/>
                  </a:cubicBezTo>
                  <a:cubicBezTo>
                    <a:pt x="37" y="1"/>
                    <a:pt x="26" y="1"/>
                    <a:pt x="18" y="2"/>
                  </a:cubicBezTo>
                  <a:cubicBezTo>
                    <a:pt x="4" y="3"/>
                    <a:pt x="0" y="10"/>
                    <a:pt x="0" y="15"/>
                  </a:cubicBezTo>
                  <a:cubicBezTo>
                    <a:pt x="0" y="16"/>
                    <a:pt x="1" y="17"/>
                    <a:pt x="1" y="18"/>
                  </a:cubicBezTo>
                  <a:cubicBezTo>
                    <a:pt x="2" y="20"/>
                    <a:pt x="6" y="21"/>
                    <a:pt x="9" y="21"/>
                  </a:cubicBezTo>
                  <a:cubicBezTo>
                    <a:pt x="13" y="21"/>
                    <a:pt x="16" y="20"/>
                    <a:pt x="16" y="18"/>
                  </a:cubicBezTo>
                  <a:cubicBezTo>
                    <a:pt x="17" y="16"/>
                    <a:pt x="18" y="15"/>
                    <a:pt x="22" y="15"/>
                  </a:cubicBezTo>
                  <a:cubicBezTo>
                    <a:pt x="23" y="15"/>
                    <a:pt x="25" y="15"/>
                    <a:pt x="27" y="16"/>
                  </a:cubicBezTo>
                  <a:cubicBezTo>
                    <a:pt x="36" y="18"/>
                    <a:pt x="34" y="20"/>
                    <a:pt x="37" y="20"/>
                  </a:cubicBezTo>
                  <a:cubicBezTo>
                    <a:pt x="38" y="20"/>
                    <a:pt x="40" y="21"/>
                    <a:pt x="41" y="21"/>
                  </a:cubicBezTo>
                  <a:cubicBezTo>
                    <a:pt x="46" y="21"/>
                    <a:pt x="45" y="18"/>
                    <a:pt x="41" y="16"/>
                  </a:cubicBezTo>
                  <a:cubicBezTo>
                    <a:pt x="38" y="13"/>
                    <a:pt x="39" y="11"/>
                    <a:pt x="47" y="9"/>
                  </a:cubicBezTo>
                  <a:cubicBezTo>
                    <a:pt x="52" y="8"/>
                    <a:pt x="51" y="8"/>
                    <a:pt x="44" y="8"/>
                  </a:cubicBezTo>
                  <a:cubicBezTo>
                    <a:pt x="41" y="8"/>
                    <a:pt x="37" y="8"/>
                    <a:pt x="32" y="8"/>
                  </a:cubicBezTo>
                  <a:cubicBezTo>
                    <a:pt x="29" y="8"/>
                    <a:pt x="27" y="8"/>
                    <a:pt x="25" y="8"/>
                  </a:cubicBezTo>
                  <a:cubicBezTo>
                    <a:pt x="16" y="8"/>
                    <a:pt x="11" y="8"/>
                    <a:pt x="14" y="5"/>
                  </a:cubicBezTo>
                  <a:cubicBezTo>
                    <a:pt x="17" y="3"/>
                    <a:pt x="26" y="3"/>
                    <a:pt x="36" y="3"/>
                  </a:cubicBezTo>
                  <a:cubicBezTo>
                    <a:pt x="40" y="3"/>
                    <a:pt x="44" y="3"/>
                    <a:pt x="48" y="3"/>
                  </a:cubicBezTo>
                  <a:cubicBezTo>
                    <a:pt x="52" y="3"/>
                    <a:pt x="56" y="3"/>
                    <a:pt x="60" y="3"/>
                  </a:cubicBezTo>
                  <a:cubicBezTo>
                    <a:pt x="65" y="3"/>
                    <a:pt x="70" y="3"/>
                    <a:pt x="73" y="3"/>
                  </a:cubicBezTo>
                  <a:cubicBezTo>
                    <a:pt x="81" y="0"/>
                    <a:pt x="80" y="0"/>
                    <a:pt x="7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63" name="Freeform 154"/>
            <p:cNvSpPr/>
            <p:nvPr/>
          </p:nvSpPr>
          <p:spPr bwMode="auto">
            <a:xfrm>
              <a:off x="6964363" y="4624388"/>
              <a:ext cx="7938" cy="1587"/>
            </a:xfrm>
            <a:custGeom>
              <a:avLst/>
              <a:gdLst>
                <a:gd name="T0" fmla="*/ 3 w 3"/>
                <a:gd name="T1" fmla="*/ 0 h 1"/>
                <a:gd name="T2" fmla="*/ 0 w 3"/>
                <a:gd name="T3" fmla="*/ 0 h 1"/>
                <a:gd name="T4" fmla="*/ 2 w 3"/>
                <a:gd name="T5" fmla="*/ 1 h 1"/>
                <a:gd name="T6" fmla="*/ 3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3" y="0"/>
                    <a:pt x="1" y="0"/>
                    <a:pt x="0" y="0"/>
                  </a:cubicBezTo>
                  <a:cubicBezTo>
                    <a:pt x="0" y="1"/>
                    <a:pt x="1" y="1"/>
                    <a:pt x="2" y="1"/>
                  </a:cubicBezTo>
                  <a:cubicBezTo>
                    <a:pt x="3" y="1"/>
                    <a:pt x="3" y="1"/>
                    <a:pt x="3" y="1"/>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64" name="Freeform 155"/>
            <p:cNvSpPr/>
            <p:nvPr/>
          </p:nvSpPr>
          <p:spPr bwMode="auto">
            <a:xfrm>
              <a:off x="7907338" y="4575175"/>
              <a:ext cx="22225" cy="3175"/>
            </a:xfrm>
            <a:custGeom>
              <a:avLst/>
              <a:gdLst>
                <a:gd name="T0" fmla="*/ 2 w 8"/>
                <a:gd name="T1" fmla="*/ 0 h 1"/>
                <a:gd name="T2" fmla="*/ 3 w 8"/>
                <a:gd name="T3" fmla="*/ 1 h 1"/>
                <a:gd name="T4" fmla="*/ 4 w 8"/>
                <a:gd name="T5" fmla="*/ 1 h 1"/>
                <a:gd name="T6" fmla="*/ 6 w 8"/>
                <a:gd name="T7" fmla="*/ 0 h 1"/>
                <a:gd name="T8" fmla="*/ 6 w 8"/>
                <a:gd name="T9" fmla="*/ 0 h 1"/>
                <a:gd name="T10" fmla="*/ 5 w 8"/>
                <a:gd name="T11" fmla="*/ 0 h 1"/>
                <a:gd name="T12" fmla="*/ 3 w 8"/>
                <a:gd name="T13" fmla="*/ 0 h 1"/>
                <a:gd name="T14" fmla="*/ 3 w 8"/>
                <a:gd name="T15" fmla="*/ 0 h 1"/>
                <a:gd name="T16" fmla="*/ 2 w 8"/>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
                  <a:moveTo>
                    <a:pt x="2" y="0"/>
                  </a:moveTo>
                  <a:cubicBezTo>
                    <a:pt x="1" y="0"/>
                    <a:pt x="0" y="0"/>
                    <a:pt x="3" y="1"/>
                  </a:cubicBezTo>
                  <a:cubicBezTo>
                    <a:pt x="3" y="1"/>
                    <a:pt x="3" y="1"/>
                    <a:pt x="4" y="1"/>
                  </a:cubicBezTo>
                  <a:cubicBezTo>
                    <a:pt x="6" y="1"/>
                    <a:pt x="8" y="0"/>
                    <a:pt x="6" y="0"/>
                  </a:cubicBezTo>
                  <a:cubicBezTo>
                    <a:pt x="6" y="0"/>
                    <a:pt x="6" y="0"/>
                    <a:pt x="6" y="0"/>
                  </a:cubicBezTo>
                  <a:cubicBezTo>
                    <a:pt x="5" y="0"/>
                    <a:pt x="5" y="0"/>
                    <a:pt x="5" y="0"/>
                  </a:cubicBezTo>
                  <a:cubicBezTo>
                    <a:pt x="4" y="0"/>
                    <a:pt x="4" y="0"/>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65" name="Freeform 156"/>
            <p:cNvSpPr/>
            <p:nvPr/>
          </p:nvSpPr>
          <p:spPr bwMode="auto">
            <a:xfrm>
              <a:off x="8105775" y="4403725"/>
              <a:ext cx="9525" cy="3175"/>
            </a:xfrm>
            <a:custGeom>
              <a:avLst/>
              <a:gdLst>
                <a:gd name="T0" fmla="*/ 1 w 4"/>
                <a:gd name="T1" fmla="*/ 0 h 1"/>
                <a:gd name="T2" fmla="*/ 0 w 4"/>
                <a:gd name="T3" fmla="*/ 0 h 1"/>
                <a:gd name="T4" fmla="*/ 0 w 4"/>
                <a:gd name="T5" fmla="*/ 1 h 1"/>
                <a:gd name="T6" fmla="*/ 3 w 4"/>
                <a:gd name="T7" fmla="*/ 0 h 1"/>
                <a:gd name="T8" fmla="*/ 1 w 4"/>
                <a:gd name="T9" fmla="*/ 0 h 1"/>
              </a:gdLst>
              <a:ahLst/>
              <a:cxnLst>
                <a:cxn ang="0">
                  <a:pos x="T0" y="T1"/>
                </a:cxn>
                <a:cxn ang="0">
                  <a:pos x="T2" y="T3"/>
                </a:cxn>
                <a:cxn ang="0">
                  <a:pos x="T4" y="T5"/>
                </a:cxn>
                <a:cxn ang="0">
                  <a:pos x="T6" y="T7"/>
                </a:cxn>
                <a:cxn ang="0">
                  <a:pos x="T8" y="T9"/>
                </a:cxn>
              </a:cxnLst>
              <a:rect l="0" t="0" r="r" b="b"/>
              <a:pathLst>
                <a:path w="4" h="1">
                  <a:moveTo>
                    <a:pt x="1" y="0"/>
                  </a:moveTo>
                  <a:cubicBezTo>
                    <a:pt x="1" y="0"/>
                    <a:pt x="0" y="0"/>
                    <a:pt x="0" y="0"/>
                  </a:cubicBezTo>
                  <a:cubicBezTo>
                    <a:pt x="0" y="0"/>
                    <a:pt x="1" y="1"/>
                    <a:pt x="0" y="1"/>
                  </a:cubicBezTo>
                  <a:cubicBezTo>
                    <a:pt x="1" y="1"/>
                    <a:pt x="2" y="1"/>
                    <a:pt x="3" y="0"/>
                  </a:cubicBezTo>
                  <a:cubicBezTo>
                    <a:pt x="4"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66" name="Freeform 157"/>
            <p:cNvSpPr/>
            <p:nvPr/>
          </p:nvSpPr>
          <p:spPr bwMode="auto">
            <a:xfrm>
              <a:off x="8186738" y="4487863"/>
              <a:ext cx="4763" cy="7937"/>
            </a:xfrm>
            <a:custGeom>
              <a:avLst/>
              <a:gdLst>
                <a:gd name="T0" fmla="*/ 1 w 2"/>
                <a:gd name="T1" fmla="*/ 0 h 3"/>
                <a:gd name="T2" fmla="*/ 0 w 2"/>
                <a:gd name="T3" fmla="*/ 1 h 3"/>
                <a:gd name="T4" fmla="*/ 1 w 2"/>
                <a:gd name="T5" fmla="*/ 3 h 3"/>
                <a:gd name="T6" fmla="*/ 1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0"/>
                    <a:pt x="0" y="1"/>
                    <a:pt x="0" y="1"/>
                  </a:cubicBezTo>
                  <a:cubicBezTo>
                    <a:pt x="0" y="2"/>
                    <a:pt x="1" y="2"/>
                    <a:pt x="1" y="3"/>
                  </a:cubicBezTo>
                  <a:cubicBezTo>
                    <a:pt x="1" y="2"/>
                    <a:pt x="1" y="2"/>
                    <a:pt x="1" y="1"/>
                  </a:cubicBezTo>
                  <a:cubicBezTo>
                    <a:pt x="2"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67" name="Freeform 158"/>
            <p:cNvSpPr/>
            <p:nvPr/>
          </p:nvSpPr>
          <p:spPr bwMode="auto">
            <a:xfrm>
              <a:off x="10748963" y="5772150"/>
              <a:ext cx="130175" cy="41275"/>
            </a:xfrm>
            <a:custGeom>
              <a:avLst/>
              <a:gdLst>
                <a:gd name="T0" fmla="*/ 9 w 48"/>
                <a:gd name="T1" fmla="*/ 0 h 15"/>
                <a:gd name="T2" fmla="*/ 4 w 48"/>
                <a:gd name="T3" fmla="*/ 4 h 15"/>
                <a:gd name="T4" fmla="*/ 5 w 48"/>
                <a:gd name="T5" fmla="*/ 9 h 15"/>
                <a:gd name="T6" fmla="*/ 4 w 48"/>
                <a:gd name="T7" fmla="*/ 9 h 15"/>
                <a:gd name="T8" fmla="*/ 4 w 48"/>
                <a:gd name="T9" fmla="*/ 9 h 15"/>
                <a:gd name="T10" fmla="*/ 7 w 48"/>
                <a:gd name="T11" fmla="*/ 14 h 15"/>
                <a:gd name="T12" fmla="*/ 13 w 48"/>
                <a:gd name="T13" fmla="*/ 15 h 15"/>
                <a:gd name="T14" fmla="*/ 22 w 48"/>
                <a:gd name="T15" fmla="*/ 14 h 15"/>
                <a:gd name="T16" fmla="*/ 22 w 48"/>
                <a:gd name="T17" fmla="*/ 14 h 15"/>
                <a:gd name="T18" fmla="*/ 22 w 48"/>
                <a:gd name="T19" fmla="*/ 14 h 15"/>
                <a:gd name="T20" fmla="*/ 22 w 48"/>
                <a:gd name="T21" fmla="*/ 14 h 15"/>
                <a:gd name="T22" fmla="*/ 23 w 48"/>
                <a:gd name="T23" fmla="*/ 14 h 15"/>
                <a:gd name="T24" fmla="*/ 28 w 48"/>
                <a:gd name="T25" fmla="*/ 13 h 15"/>
                <a:gd name="T26" fmla="*/ 29 w 48"/>
                <a:gd name="T27" fmla="*/ 13 h 15"/>
                <a:gd name="T28" fmla="*/ 30 w 48"/>
                <a:gd name="T29" fmla="*/ 13 h 15"/>
                <a:gd name="T30" fmla="*/ 30 w 48"/>
                <a:gd name="T31" fmla="*/ 13 h 15"/>
                <a:gd name="T32" fmla="*/ 36 w 48"/>
                <a:gd name="T33" fmla="*/ 11 h 15"/>
                <a:gd name="T34" fmla="*/ 41 w 48"/>
                <a:gd name="T35" fmla="*/ 9 h 15"/>
                <a:gd name="T36" fmla="*/ 42 w 48"/>
                <a:gd name="T37" fmla="*/ 9 h 15"/>
                <a:gd name="T38" fmla="*/ 42 w 48"/>
                <a:gd name="T39" fmla="*/ 9 h 15"/>
                <a:gd name="T40" fmla="*/ 46 w 48"/>
                <a:gd name="T41" fmla="*/ 6 h 15"/>
                <a:gd name="T42" fmla="*/ 46 w 48"/>
                <a:gd name="T43" fmla="*/ 2 h 15"/>
                <a:gd name="T44" fmla="*/ 28 w 48"/>
                <a:gd name="T45" fmla="*/ 3 h 15"/>
                <a:gd name="T46" fmla="*/ 28 w 48"/>
                <a:gd name="T47" fmla="*/ 3 h 15"/>
                <a:gd name="T48" fmla="*/ 9 w 48"/>
                <a:gd name="T49" fmla="*/ 0 h 15"/>
                <a:gd name="T50" fmla="*/ 9 w 48"/>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15">
                  <a:moveTo>
                    <a:pt x="9" y="0"/>
                  </a:moveTo>
                  <a:cubicBezTo>
                    <a:pt x="7" y="0"/>
                    <a:pt x="4" y="2"/>
                    <a:pt x="4" y="4"/>
                  </a:cubicBezTo>
                  <a:cubicBezTo>
                    <a:pt x="4" y="7"/>
                    <a:pt x="6" y="9"/>
                    <a:pt x="5" y="9"/>
                  </a:cubicBezTo>
                  <a:cubicBezTo>
                    <a:pt x="5" y="9"/>
                    <a:pt x="4" y="9"/>
                    <a:pt x="4" y="9"/>
                  </a:cubicBezTo>
                  <a:cubicBezTo>
                    <a:pt x="4" y="9"/>
                    <a:pt x="4" y="9"/>
                    <a:pt x="4" y="9"/>
                  </a:cubicBezTo>
                  <a:cubicBezTo>
                    <a:pt x="3" y="9"/>
                    <a:pt x="0" y="11"/>
                    <a:pt x="7" y="14"/>
                  </a:cubicBezTo>
                  <a:cubicBezTo>
                    <a:pt x="9" y="15"/>
                    <a:pt x="11" y="15"/>
                    <a:pt x="13" y="15"/>
                  </a:cubicBezTo>
                  <a:cubicBezTo>
                    <a:pt x="16" y="15"/>
                    <a:pt x="19" y="15"/>
                    <a:pt x="22" y="14"/>
                  </a:cubicBezTo>
                  <a:cubicBezTo>
                    <a:pt x="22" y="14"/>
                    <a:pt x="22" y="14"/>
                    <a:pt x="22" y="14"/>
                  </a:cubicBezTo>
                  <a:cubicBezTo>
                    <a:pt x="22" y="14"/>
                    <a:pt x="22" y="14"/>
                    <a:pt x="22" y="14"/>
                  </a:cubicBezTo>
                  <a:cubicBezTo>
                    <a:pt x="22" y="14"/>
                    <a:pt x="22" y="14"/>
                    <a:pt x="22" y="14"/>
                  </a:cubicBezTo>
                  <a:cubicBezTo>
                    <a:pt x="22" y="14"/>
                    <a:pt x="22" y="14"/>
                    <a:pt x="23" y="14"/>
                  </a:cubicBezTo>
                  <a:cubicBezTo>
                    <a:pt x="25" y="14"/>
                    <a:pt x="27" y="13"/>
                    <a:pt x="28" y="13"/>
                  </a:cubicBezTo>
                  <a:cubicBezTo>
                    <a:pt x="28" y="13"/>
                    <a:pt x="29" y="13"/>
                    <a:pt x="29" y="13"/>
                  </a:cubicBezTo>
                  <a:cubicBezTo>
                    <a:pt x="30" y="13"/>
                    <a:pt x="31" y="13"/>
                    <a:pt x="30" y="13"/>
                  </a:cubicBezTo>
                  <a:cubicBezTo>
                    <a:pt x="30" y="13"/>
                    <a:pt x="30" y="13"/>
                    <a:pt x="30" y="13"/>
                  </a:cubicBezTo>
                  <a:cubicBezTo>
                    <a:pt x="31" y="13"/>
                    <a:pt x="34" y="13"/>
                    <a:pt x="36" y="11"/>
                  </a:cubicBezTo>
                  <a:cubicBezTo>
                    <a:pt x="38" y="10"/>
                    <a:pt x="41" y="9"/>
                    <a:pt x="41" y="9"/>
                  </a:cubicBezTo>
                  <a:cubicBezTo>
                    <a:pt x="42" y="9"/>
                    <a:pt x="42" y="9"/>
                    <a:pt x="42" y="9"/>
                  </a:cubicBezTo>
                  <a:cubicBezTo>
                    <a:pt x="42" y="9"/>
                    <a:pt x="42" y="9"/>
                    <a:pt x="42" y="9"/>
                  </a:cubicBezTo>
                  <a:cubicBezTo>
                    <a:pt x="43" y="9"/>
                    <a:pt x="44" y="7"/>
                    <a:pt x="46" y="6"/>
                  </a:cubicBezTo>
                  <a:cubicBezTo>
                    <a:pt x="47" y="4"/>
                    <a:pt x="48" y="3"/>
                    <a:pt x="46" y="2"/>
                  </a:cubicBezTo>
                  <a:cubicBezTo>
                    <a:pt x="40" y="2"/>
                    <a:pt x="34" y="3"/>
                    <a:pt x="28" y="3"/>
                  </a:cubicBezTo>
                  <a:cubicBezTo>
                    <a:pt x="28" y="3"/>
                    <a:pt x="28" y="3"/>
                    <a:pt x="28" y="3"/>
                  </a:cubicBezTo>
                  <a:cubicBezTo>
                    <a:pt x="18" y="3"/>
                    <a:pt x="12" y="0"/>
                    <a:pt x="9"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68" name="Freeform 159"/>
            <p:cNvSpPr>
              <a:spLocks noEditPoints="1"/>
            </p:cNvSpPr>
            <p:nvPr/>
          </p:nvSpPr>
          <p:spPr bwMode="auto">
            <a:xfrm>
              <a:off x="9807575" y="5434013"/>
              <a:ext cx="1420813" cy="315912"/>
            </a:xfrm>
            <a:custGeom>
              <a:avLst/>
              <a:gdLst>
                <a:gd name="T0" fmla="*/ 495 w 524"/>
                <a:gd name="T1" fmla="*/ 43 h 116"/>
                <a:gd name="T2" fmla="*/ 272 w 524"/>
                <a:gd name="T3" fmla="*/ 0 h 116"/>
                <a:gd name="T4" fmla="*/ 240 w 524"/>
                <a:gd name="T5" fmla="*/ 9 h 116"/>
                <a:gd name="T6" fmla="*/ 240 w 524"/>
                <a:gd name="T7" fmla="*/ 13 h 116"/>
                <a:gd name="T8" fmla="*/ 238 w 524"/>
                <a:gd name="T9" fmla="*/ 14 h 116"/>
                <a:gd name="T10" fmla="*/ 224 w 524"/>
                <a:gd name="T11" fmla="*/ 13 h 116"/>
                <a:gd name="T12" fmla="*/ 215 w 524"/>
                <a:gd name="T13" fmla="*/ 15 h 116"/>
                <a:gd name="T14" fmla="*/ 191 w 524"/>
                <a:gd name="T15" fmla="*/ 11 h 116"/>
                <a:gd name="T16" fmla="*/ 187 w 524"/>
                <a:gd name="T17" fmla="*/ 11 h 116"/>
                <a:gd name="T18" fmla="*/ 177 w 524"/>
                <a:gd name="T19" fmla="*/ 15 h 116"/>
                <a:gd name="T20" fmla="*/ 171 w 524"/>
                <a:gd name="T21" fmla="*/ 19 h 116"/>
                <a:gd name="T22" fmla="*/ 163 w 524"/>
                <a:gd name="T23" fmla="*/ 19 h 116"/>
                <a:gd name="T24" fmla="*/ 161 w 524"/>
                <a:gd name="T25" fmla="*/ 22 h 116"/>
                <a:gd name="T26" fmla="*/ 149 w 524"/>
                <a:gd name="T27" fmla="*/ 20 h 116"/>
                <a:gd name="T28" fmla="*/ 95 w 524"/>
                <a:gd name="T29" fmla="*/ 32 h 116"/>
                <a:gd name="T30" fmla="*/ 30 w 524"/>
                <a:gd name="T31" fmla="*/ 39 h 116"/>
                <a:gd name="T32" fmla="*/ 21 w 524"/>
                <a:gd name="T33" fmla="*/ 48 h 116"/>
                <a:gd name="T34" fmla="*/ 15 w 524"/>
                <a:gd name="T35" fmla="*/ 53 h 116"/>
                <a:gd name="T36" fmla="*/ 15 w 524"/>
                <a:gd name="T37" fmla="*/ 56 h 116"/>
                <a:gd name="T38" fmla="*/ 20 w 524"/>
                <a:gd name="T39" fmla="*/ 63 h 116"/>
                <a:gd name="T40" fmla="*/ 36 w 524"/>
                <a:gd name="T41" fmla="*/ 91 h 116"/>
                <a:gd name="T42" fmla="*/ 195 w 524"/>
                <a:gd name="T43" fmla="*/ 78 h 116"/>
                <a:gd name="T44" fmla="*/ 267 w 524"/>
                <a:gd name="T45" fmla="*/ 93 h 116"/>
                <a:gd name="T46" fmla="*/ 298 w 524"/>
                <a:gd name="T47" fmla="*/ 87 h 116"/>
                <a:gd name="T48" fmla="*/ 295 w 524"/>
                <a:gd name="T49" fmla="*/ 94 h 116"/>
                <a:gd name="T50" fmla="*/ 304 w 524"/>
                <a:gd name="T51" fmla="*/ 97 h 116"/>
                <a:gd name="T52" fmla="*/ 311 w 524"/>
                <a:gd name="T53" fmla="*/ 104 h 116"/>
                <a:gd name="T54" fmla="*/ 357 w 524"/>
                <a:gd name="T55" fmla="*/ 113 h 116"/>
                <a:gd name="T56" fmla="*/ 372 w 524"/>
                <a:gd name="T57" fmla="*/ 112 h 116"/>
                <a:gd name="T58" fmla="*/ 374 w 524"/>
                <a:gd name="T59" fmla="*/ 112 h 116"/>
                <a:gd name="T60" fmla="*/ 383 w 524"/>
                <a:gd name="T61" fmla="*/ 116 h 116"/>
                <a:gd name="T62" fmla="*/ 403 w 524"/>
                <a:gd name="T63" fmla="*/ 112 h 116"/>
                <a:gd name="T64" fmla="*/ 431 w 524"/>
                <a:gd name="T65" fmla="*/ 109 h 116"/>
                <a:gd name="T66" fmla="*/ 483 w 524"/>
                <a:gd name="T67" fmla="*/ 87 h 116"/>
                <a:gd name="T68" fmla="*/ 512 w 524"/>
                <a:gd name="T69" fmla="*/ 53 h 116"/>
                <a:gd name="T70" fmla="*/ 494 w 524"/>
                <a:gd name="T71" fmla="*/ 43 h 116"/>
                <a:gd name="T72" fmla="*/ 487 w 524"/>
                <a:gd name="T73" fmla="*/ 42 h 116"/>
                <a:gd name="T74" fmla="*/ 459 w 524"/>
                <a:gd name="T75" fmla="*/ 32 h 116"/>
                <a:gd name="T76" fmla="*/ 419 w 524"/>
                <a:gd name="T77" fmla="*/ 7 h 116"/>
                <a:gd name="T78" fmla="*/ 401 w 524"/>
                <a:gd name="T79" fmla="*/ 2 h 116"/>
                <a:gd name="T80" fmla="*/ 372 w 524"/>
                <a:gd name="T81" fmla="*/ 23 h 116"/>
                <a:gd name="T82" fmla="*/ 328 w 524"/>
                <a:gd name="T83" fmla="*/ 6 h 116"/>
                <a:gd name="T84" fmla="*/ 328 w 524"/>
                <a:gd name="T85" fmla="*/ 3 h 116"/>
                <a:gd name="T86" fmla="*/ 319 w 524"/>
                <a:gd name="T87" fmla="*/ 3 h 116"/>
                <a:gd name="T88" fmla="*/ 313 w 524"/>
                <a:gd name="T89"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4" h="116">
                  <a:moveTo>
                    <a:pt x="495" y="43"/>
                  </a:moveTo>
                  <a:cubicBezTo>
                    <a:pt x="495" y="43"/>
                    <a:pt x="495" y="43"/>
                    <a:pt x="495" y="43"/>
                  </a:cubicBezTo>
                  <a:cubicBezTo>
                    <a:pt x="495" y="43"/>
                    <a:pt x="495" y="43"/>
                    <a:pt x="495" y="43"/>
                  </a:cubicBezTo>
                  <a:cubicBezTo>
                    <a:pt x="495" y="43"/>
                    <a:pt x="495" y="43"/>
                    <a:pt x="495" y="43"/>
                  </a:cubicBezTo>
                  <a:moveTo>
                    <a:pt x="272" y="0"/>
                  </a:moveTo>
                  <a:cubicBezTo>
                    <a:pt x="272" y="0"/>
                    <a:pt x="272" y="0"/>
                    <a:pt x="272" y="0"/>
                  </a:cubicBezTo>
                  <a:cubicBezTo>
                    <a:pt x="273" y="1"/>
                    <a:pt x="282" y="3"/>
                    <a:pt x="273" y="3"/>
                  </a:cubicBezTo>
                  <a:cubicBezTo>
                    <a:pt x="263" y="4"/>
                    <a:pt x="252" y="5"/>
                    <a:pt x="250" y="6"/>
                  </a:cubicBezTo>
                  <a:cubicBezTo>
                    <a:pt x="248" y="7"/>
                    <a:pt x="244" y="8"/>
                    <a:pt x="240" y="9"/>
                  </a:cubicBezTo>
                  <a:cubicBezTo>
                    <a:pt x="236" y="10"/>
                    <a:pt x="235" y="11"/>
                    <a:pt x="237" y="12"/>
                  </a:cubicBezTo>
                  <a:cubicBezTo>
                    <a:pt x="238" y="12"/>
                    <a:pt x="236" y="12"/>
                    <a:pt x="238" y="13"/>
                  </a:cubicBezTo>
                  <a:cubicBezTo>
                    <a:pt x="240" y="13"/>
                    <a:pt x="241" y="13"/>
                    <a:pt x="240" y="13"/>
                  </a:cubicBezTo>
                  <a:cubicBezTo>
                    <a:pt x="240" y="13"/>
                    <a:pt x="239" y="13"/>
                    <a:pt x="239" y="13"/>
                  </a:cubicBezTo>
                  <a:cubicBezTo>
                    <a:pt x="239" y="13"/>
                    <a:pt x="238" y="13"/>
                    <a:pt x="238" y="13"/>
                  </a:cubicBezTo>
                  <a:cubicBezTo>
                    <a:pt x="237" y="13"/>
                    <a:pt x="237" y="13"/>
                    <a:pt x="238" y="14"/>
                  </a:cubicBezTo>
                  <a:cubicBezTo>
                    <a:pt x="239" y="14"/>
                    <a:pt x="239" y="14"/>
                    <a:pt x="239" y="14"/>
                  </a:cubicBezTo>
                  <a:cubicBezTo>
                    <a:pt x="238" y="14"/>
                    <a:pt x="237" y="14"/>
                    <a:pt x="236" y="14"/>
                  </a:cubicBezTo>
                  <a:cubicBezTo>
                    <a:pt x="234" y="14"/>
                    <a:pt x="229" y="13"/>
                    <a:pt x="224" y="13"/>
                  </a:cubicBezTo>
                  <a:cubicBezTo>
                    <a:pt x="224" y="13"/>
                    <a:pt x="223" y="13"/>
                    <a:pt x="223" y="13"/>
                  </a:cubicBezTo>
                  <a:cubicBezTo>
                    <a:pt x="219" y="13"/>
                    <a:pt x="218" y="15"/>
                    <a:pt x="216" y="15"/>
                  </a:cubicBezTo>
                  <a:cubicBezTo>
                    <a:pt x="216" y="15"/>
                    <a:pt x="216" y="15"/>
                    <a:pt x="215" y="15"/>
                  </a:cubicBezTo>
                  <a:cubicBezTo>
                    <a:pt x="214" y="15"/>
                    <a:pt x="222" y="13"/>
                    <a:pt x="213" y="11"/>
                  </a:cubicBezTo>
                  <a:cubicBezTo>
                    <a:pt x="208" y="10"/>
                    <a:pt x="204" y="10"/>
                    <a:pt x="200" y="10"/>
                  </a:cubicBezTo>
                  <a:cubicBezTo>
                    <a:pt x="195" y="10"/>
                    <a:pt x="192" y="11"/>
                    <a:pt x="191" y="11"/>
                  </a:cubicBezTo>
                  <a:cubicBezTo>
                    <a:pt x="190" y="12"/>
                    <a:pt x="189" y="12"/>
                    <a:pt x="189" y="12"/>
                  </a:cubicBezTo>
                  <a:cubicBezTo>
                    <a:pt x="188" y="12"/>
                    <a:pt x="188" y="12"/>
                    <a:pt x="188" y="12"/>
                  </a:cubicBezTo>
                  <a:cubicBezTo>
                    <a:pt x="188" y="11"/>
                    <a:pt x="188" y="11"/>
                    <a:pt x="187" y="11"/>
                  </a:cubicBezTo>
                  <a:cubicBezTo>
                    <a:pt x="187" y="11"/>
                    <a:pt x="186" y="12"/>
                    <a:pt x="184" y="12"/>
                  </a:cubicBezTo>
                  <a:cubicBezTo>
                    <a:pt x="182" y="13"/>
                    <a:pt x="183" y="14"/>
                    <a:pt x="180" y="14"/>
                  </a:cubicBezTo>
                  <a:cubicBezTo>
                    <a:pt x="178" y="14"/>
                    <a:pt x="176" y="15"/>
                    <a:pt x="177" y="15"/>
                  </a:cubicBezTo>
                  <a:cubicBezTo>
                    <a:pt x="179" y="15"/>
                    <a:pt x="178" y="15"/>
                    <a:pt x="175" y="15"/>
                  </a:cubicBezTo>
                  <a:cubicBezTo>
                    <a:pt x="172" y="15"/>
                    <a:pt x="172" y="16"/>
                    <a:pt x="171" y="17"/>
                  </a:cubicBezTo>
                  <a:cubicBezTo>
                    <a:pt x="169" y="18"/>
                    <a:pt x="170" y="18"/>
                    <a:pt x="171" y="19"/>
                  </a:cubicBezTo>
                  <a:cubicBezTo>
                    <a:pt x="172" y="19"/>
                    <a:pt x="172" y="19"/>
                    <a:pt x="171" y="19"/>
                  </a:cubicBezTo>
                  <a:cubicBezTo>
                    <a:pt x="171" y="19"/>
                    <a:pt x="170" y="19"/>
                    <a:pt x="170" y="19"/>
                  </a:cubicBezTo>
                  <a:cubicBezTo>
                    <a:pt x="168" y="19"/>
                    <a:pt x="166" y="19"/>
                    <a:pt x="163" y="19"/>
                  </a:cubicBezTo>
                  <a:cubicBezTo>
                    <a:pt x="163" y="19"/>
                    <a:pt x="162" y="19"/>
                    <a:pt x="161" y="19"/>
                  </a:cubicBezTo>
                  <a:cubicBezTo>
                    <a:pt x="159" y="19"/>
                    <a:pt x="159" y="19"/>
                    <a:pt x="160" y="19"/>
                  </a:cubicBezTo>
                  <a:cubicBezTo>
                    <a:pt x="161" y="20"/>
                    <a:pt x="162" y="21"/>
                    <a:pt x="161" y="22"/>
                  </a:cubicBezTo>
                  <a:cubicBezTo>
                    <a:pt x="160" y="22"/>
                    <a:pt x="160" y="22"/>
                    <a:pt x="159" y="22"/>
                  </a:cubicBezTo>
                  <a:cubicBezTo>
                    <a:pt x="158" y="22"/>
                    <a:pt x="156" y="22"/>
                    <a:pt x="154" y="21"/>
                  </a:cubicBezTo>
                  <a:cubicBezTo>
                    <a:pt x="153" y="20"/>
                    <a:pt x="151" y="20"/>
                    <a:pt x="149" y="20"/>
                  </a:cubicBezTo>
                  <a:cubicBezTo>
                    <a:pt x="146" y="20"/>
                    <a:pt x="142" y="21"/>
                    <a:pt x="140" y="22"/>
                  </a:cubicBezTo>
                  <a:cubicBezTo>
                    <a:pt x="138" y="23"/>
                    <a:pt x="136" y="25"/>
                    <a:pt x="133" y="26"/>
                  </a:cubicBezTo>
                  <a:cubicBezTo>
                    <a:pt x="121" y="31"/>
                    <a:pt x="114" y="30"/>
                    <a:pt x="95" y="32"/>
                  </a:cubicBezTo>
                  <a:cubicBezTo>
                    <a:pt x="85" y="33"/>
                    <a:pt x="69" y="33"/>
                    <a:pt x="55" y="35"/>
                  </a:cubicBezTo>
                  <a:cubicBezTo>
                    <a:pt x="40" y="37"/>
                    <a:pt x="32" y="39"/>
                    <a:pt x="30" y="39"/>
                  </a:cubicBezTo>
                  <a:cubicBezTo>
                    <a:pt x="30" y="39"/>
                    <a:pt x="30" y="39"/>
                    <a:pt x="30" y="39"/>
                  </a:cubicBezTo>
                  <a:cubicBezTo>
                    <a:pt x="30" y="39"/>
                    <a:pt x="30" y="39"/>
                    <a:pt x="30" y="39"/>
                  </a:cubicBezTo>
                  <a:cubicBezTo>
                    <a:pt x="28" y="39"/>
                    <a:pt x="21" y="41"/>
                    <a:pt x="21" y="45"/>
                  </a:cubicBezTo>
                  <a:cubicBezTo>
                    <a:pt x="21" y="46"/>
                    <a:pt x="21" y="47"/>
                    <a:pt x="21" y="48"/>
                  </a:cubicBezTo>
                  <a:cubicBezTo>
                    <a:pt x="23" y="52"/>
                    <a:pt x="20" y="54"/>
                    <a:pt x="18" y="54"/>
                  </a:cubicBezTo>
                  <a:cubicBezTo>
                    <a:pt x="17" y="54"/>
                    <a:pt x="17" y="54"/>
                    <a:pt x="17" y="54"/>
                  </a:cubicBezTo>
                  <a:cubicBezTo>
                    <a:pt x="16" y="54"/>
                    <a:pt x="15" y="53"/>
                    <a:pt x="15" y="53"/>
                  </a:cubicBezTo>
                  <a:cubicBezTo>
                    <a:pt x="15" y="53"/>
                    <a:pt x="15" y="54"/>
                    <a:pt x="16" y="54"/>
                  </a:cubicBezTo>
                  <a:cubicBezTo>
                    <a:pt x="17" y="55"/>
                    <a:pt x="17" y="56"/>
                    <a:pt x="16" y="56"/>
                  </a:cubicBezTo>
                  <a:cubicBezTo>
                    <a:pt x="16" y="56"/>
                    <a:pt x="15" y="56"/>
                    <a:pt x="15" y="56"/>
                  </a:cubicBezTo>
                  <a:cubicBezTo>
                    <a:pt x="13" y="55"/>
                    <a:pt x="12" y="55"/>
                    <a:pt x="11" y="55"/>
                  </a:cubicBezTo>
                  <a:cubicBezTo>
                    <a:pt x="11" y="55"/>
                    <a:pt x="11" y="55"/>
                    <a:pt x="11" y="55"/>
                  </a:cubicBezTo>
                  <a:cubicBezTo>
                    <a:pt x="10" y="55"/>
                    <a:pt x="19" y="58"/>
                    <a:pt x="20" y="63"/>
                  </a:cubicBezTo>
                  <a:cubicBezTo>
                    <a:pt x="22" y="67"/>
                    <a:pt x="20" y="72"/>
                    <a:pt x="26" y="76"/>
                  </a:cubicBezTo>
                  <a:cubicBezTo>
                    <a:pt x="37" y="82"/>
                    <a:pt x="0" y="84"/>
                    <a:pt x="21" y="89"/>
                  </a:cubicBezTo>
                  <a:cubicBezTo>
                    <a:pt x="26" y="91"/>
                    <a:pt x="31" y="91"/>
                    <a:pt x="36" y="91"/>
                  </a:cubicBezTo>
                  <a:cubicBezTo>
                    <a:pt x="44" y="91"/>
                    <a:pt x="52" y="90"/>
                    <a:pt x="60" y="89"/>
                  </a:cubicBezTo>
                  <a:cubicBezTo>
                    <a:pt x="74" y="87"/>
                    <a:pt x="92" y="87"/>
                    <a:pt x="107" y="87"/>
                  </a:cubicBezTo>
                  <a:cubicBezTo>
                    <a:pt x="130" y="86"/>
                    <a:pt x="161" y="79"/>
                    <a:pt x="195" y="78"/>
                  </a:cubicBezTo>
                  <a:cubicBezTo>
                    <a:pt x="196" y="78"/>
                    <a:pt x="198" y="78"/>
                    <a:pt x="199" y="78"/>
                  </a:cubicBezTo>
                  <a:cubicBezTo>
                    <a:pt x="217" y="78"/>
                    <a:pt x="249" y="81"/>
                    <a:pt x="263" y="84"/>
                  </a:cubicBezTo>
                  <a:cubicBezTo>
                    <a:pt x="275" y="88"/>
                    <a:pt x="265" y="93"/>
                    <a:pt x="267" y="93"/>
                  </a:cubicBezTo>
                  <a:cubicBezTo>
                    <a:pt x="267" y="93"/>
                    <a:pt x="268" y="93"/>
                    <a:pt x="268" y="93"/>
                  </a:cubicBezTo>
                  <a:cubicBezTo>
                    <a:pt x="271" y="93"/>
                    <a:pt x="277" y="91"/>
                    <a:pt x="288" y="88"/>
                  </a:cubicBezTo>
                  <a:cubicBezTo>
                    <a:pt x="292" y="87"/>
                    <a:pt x="296" y="87"/>
                    <a:pt x="298" y="87"/>
                  </a:cubicBezTo>
                  <a:cubicBezTo>
                    <a:pt x="301" y="87"/>
                    <a:pt x="302" y="88"/>
                    <a:pt x="298" y="90"/>
                  </a:cubicBezTo>
                  <a:cubicBezTo>
                    <a:pt x="293" y="93"/>
                    <a:pt x="290" y="95"/>
                    <a:pt x="292" y="95"/>
                  </a:cubicBezTo>
                  <a:cubicBezTo>
                    <a:pt x="293" y="95"/>
                    <a:pt x="294" y="95"/>
                    <a:pt x="295" y="94"/>
                  </a:cubicBezTo>
                  <a:cubicBezTo>
                    <a:pt x="298" y="93"/>
                    <a:pt x="301" y="93"/>
                    <a:pt x="303" y="93"/>
                  </a:cubicBezTo>
                  <a:cubicBezTo>
                    <a:pt x="304" y="93"/>
                    <a:pt x="305" y="93"/>
                    <a:pt x="304" y="94"/>
                  </a:cubicBezTo>
                  <a:cubicBezTo>
                    <a:pt x="303" y="96"/>
                    <a:pt x="301" y="97"/>
                    <a:pt x="304" y="97"/>
                  </a:cubicBezTo>
                  <a:cubicBezTo>
                    <a:pt x="305" y="97"/>
                    <a:pt x="305" y="97"/>
                    <a:pt x="305" y="97"/>
                  </a:cubicBezTo>
                  <a:cubicBezTo>
                    <a:pt x="305" y="97"/>
                    <a:pt x="305" y="97"/>
                    <a:pt x="305" y="97"/>
                  </a:cubicBezTo>
                  <a:cubicBezTo>
                    <a:pt x="310" y="97"/>
                    <a:pt x="305" y="100"/>
                    <a:pt x="311" y="104"/>
                  </a:cubicBezTo>
                  <a:cubicBezTo>
                    <a:pt x="316" y="107"/>
                    <a:pt x="324" y="110"/>
                    <a:pt x="331" y="111"/>
                  </a:cubicBezTo>
                  <a:cubicBezTo>
                    <a:pt x="340" y="113"/>
                    <a:pt x="343" y="113"/>
                    <a:pt x="347" y="113"/>
                  </a:cubicBezTo>
                  <a:cubicBezTo>
                    <a:pt x="350" y="113"/>
                    <a:pt x="353" y="113"/>
                    <a:pt x="357" y="113"/>
                  </a:cubicBezTo>
                  <a:cubicBezTo>
                    <a:pt x="362" y="113"/>
                    <a:pt x="366" y="112"/>
                    <a:pt x="368" y="111"/>
                  </a:cubicBezTo>
                  <a:cubicBezTo>
                    <a:pt x="369" y="111"/>
                    <a:pt x="369" y="111"/>
                    <a:pt x="370" y="111"/>
                  </a:cubicBezTo>
                  <a:cubicBezTo>
                    <a:pt x="371" y="111"/>
                    <a:pt x="372" y="111"/>
                    <a:pt x="372" y="112"/>
                  </a:cubicBezTo>
                  <a:cubicBezTo>
                    <a:pt x="372" y="112"/>
                    <a:pt x="373" y="112"/>
                    <a:pt x="374" y="112"/>
                  </a:cubicBezTo>
                  <a:cubicBezTo>
                    <a:pt x="374" y="112"/>
                    <a:pt x="374" y="112"/>
                    <a:pt x="374" y="112"/>
                  </a:cubicBezTo>
                  <a:cubicBezTo>
                    <a:pt x="374" y="112"/>
                    <a:pt x="374" y="112"/>
                    <a:pt x="374" y="112"/>
                  </a:cubicBezTo>
                  <a:cubicBezTo>
                    <a:pt x="376" y="112"/>
                    <a:pt x="376" y="114"/>
                    <a:pt x="378" y="115"/>
                  </a:cubicBezTo>
                  <a:cubicBezTo>
                    <a:pt x="379" y="116"/>
                    <a:pt x="381" y="116"/>
                    <a:pt x="382" y="116"/>
                  </a:cubicBezTo>
                  <a:cubicBezTo>
                    <a:pt x="383" y="116"/>
                    <a:pt x="383" y="116"/>
                    <a:pt x="383" y="116"/>
                  </a:cubicBezTo>
                  <a:cubicBezTo>
                    <a:pt x="383" y="116"/>
                    <a:pt x="389" y="115"/>
                    <a:pt x="395" y="114"/>
                  </a:cubicBezTo>
                  <a:cubicBezTo>
                    <a:pt x="401" y="113"/>
                    <a:pt x="404" y="112"/>
                    <a:pt x="403" y="112"/>
                  </a:cubicBezTo>
                  <a:cubicBezTo>
                    <a:pt x="403" y="112"/>
                    <a:pt x="403" y="112"/>
                    <a:pt x="403" y="112"/>
                  </a:cubicBezTo>
                  <a:cubicBezTo>
                    <a:pt x="403" y="112"/>
                    <a:pt x="403" y="112"/>
                    <a:pt x="403" y="112"/>
                  </a:cubicBezTo>
                  <a:cubicBezTo>
                    <a:pt x="403" y="112"/>
                    <a:pt x="403" y="112"/>
                    <a:pt x="402" y="112"/>
                  </a:cubicBezTo>
                  <a:cubicBezTo>
                    <a:pt x="401" y="111"/>
                    <a:pt x="417" y="112"/>
                    <a:pt x="431" y="109"/>
                  </a:cubicBezTo>
                  <a:cubicBezTo>
                    <a:pt x="437" y="108"/>
                    <a:pt x="438" y="106"/>
                    <a:pt x="447" y="101"/>
                  </a:cubicBezTo>
                  <a:cubicBezTo>
                    <a:pt x="452" y="99"/>
                    <a:pt x="457" y="96"/>
                    <a:pt x="464" y="93"/>
                  </a:cubicBezTo>
                  <a:cubicBezTo>
                    <a:pt x="473" y="89"/>
                    <a:pt x="484" y="87"/>
                    <a:pt x="483" y="87"/>
                  </a:cubicBezTo>
                  <a:cubicBezTo>
                    <a:pt x="482" y="87"/>
                    <a:pt x="493" y="84"/>
                    <a:pt x="501" y="80"/>
                  </a:cubicBezTo>
                  <a:cubicBezTo>
                    <a:pt x="512" y="75"/>
                    <a:pt x="520" y="69"/>
                    <a:pt x="517" y="66"/>
                  </a:cubicBezTo>
                  <a:cubicBezTo>
                    <a:pt x="514" y="62"/>
                    <a:pt x="524" y="55"/>
                    <a:pt x="512" y="53"/>
                  </a:cubicBezTo>
                  <a:cubicBezTo>
                    <a:pt x="507" y="51"/>
                    <a:pt x="502" y="50"/>
                    <a:pt x="499" y="48"/>
                  </a:cubicBezTo>
                  <a:cubicBezTo>
                    <a:pt x="495" y="45"/>
                    <a:pt x="495" y="43"/>
                    <a:pt x="495" y="43"/>
                  </a:cubicBezTo>
                  <a:cubicBezTo>
                    <a:pt x="495" y="43"/>
                    <a:pt x="494" y="43"/>
                    <a:pt x="494" y="43"/>
                  </a:cubicBezTo>
                  <a:cubicBezTo>
                    <a:pt x="493" y="43"/>
                    <a:pt x="492" y="43"/>
                    <a:pt x="491" y="42"/>
                  </a:cubicBezTo>
                  <a:cubicBezTo>
                    <a:pt x="490" y="42"/>
                    <a:pt x="489" y="42"/>
                    <a:pt x="488" y="42"/>
                  </a:cubicBezTo>
                  <a:cubicBezTo>
                    <a:pt x="487" y="42"/>
                    <a:pt x="487" y="42"/>
                    <a:pt x="487" y="42"/>
                  </a:cubicBezTo>
                  <a:cubicBezTo>
                    <a:pt x="487" y="42"/>
                    <a:pt x="487" y="42"/>
                    <a:pt x="487" y="42"/>
                  </a:cubicBezTo>
                  <a:cubicBezTo>
                    <a:pt x="486" y="42"/>
                    <a:pt x="482" y="40"/>
                    <a:pt x="477" y="36"/>
                  </a:cubicBezTo>
                  <a:cubicBezTo>
                    <a:pt x="473" y="32"/>
                    <a:pt x="458" y="32"/>
                    <a:pt x="459" y="32"/>
                  </a:cubicBezTo>
                  <a:cubicBezTo>
                    <a:pt x="460" y="31"/>
                    <a:pt x="445" y="30"/>
                    <a:pt x="443" y="25"/>
                  </a:cubicBezTo>
                  <a:cubicBezTo>
                    <a:pt x="441" y="21"/>
                    <a:pt x="444" y="16"/>
                    <a:pt x="439" y="13"/>
                  </a:cubicBezTo>
                  <a:cubicBezTo>
                    <a:pt x="429" y="9"/>
                    <a:pt x="422" y="14"/>
                    <a:pt x="419" y="7"/>
                  </a:cubicBezTo>
                  <a:cubicBezTo>
                    <a:pt x="418" y="6"/>
                    <a:pt x="417" y="4"/>
                    <a:pt x="415" y="3"/>
                  </a:cubicBezTo>
                  <a:cubicBezTo>
                    <a:pt x="413" y="2"/>
                    <a:pt x="409" y="1"/>
                    <a:pt x="406" y="1"/>
                  </a:cubicBezTo>
                  <a:cubicBezTo>
                    <a:pt x="404" y="1"/>
                    <a:pt x="402" y="1"/>
                    <a:pt x="401" y="2"/>
                  </a:cubicBezTo>
                  <a:cubicBezTo>
                    <a:pt x="398" y="4"/>
                    <a:pt x="397" y="6"/>
                    <a:pt x="396" y="7"/>
                  </a:cubicBezTo>
                  <a:cubicBezTo>
                    <a:pt x="396" y="8"/>
                    <a:pt x="392" y="12"/>
                    <a:pt x="389" y="17"/>
                  </a:cubicBezTo>
                  <a:cubicBezTo>
                    <a:pt x="387" y="20"/>
                    <a:pt x="384" y="23"/>
                    <a:pt x="372" y="23"/>
                  </a:cubicBezTo>
                  <a:cubicBezTo>
                    <a:pt x="368" y="23"/>
                    <a:pt x="364" y="23"/>
                    <a:pt x="359" y="22"/>
                  </a:cubicBezTo>
                  <a:cubicBezTo>
                    <a:pt x="350" y="21"/>
                    <a:pt x="334" y="19"/>
                    <a:pt x="325" y="17"/>
                  </a:cubicBezTo>
                  <a:cubicBezTo>
                    <a:pt x="313" y="13"/>
                    <a:pt x="323" y="8"/>
                    <a:pt x="328" y="6"/>
                  </a:cubicBezTo>
                  <a:cubicBezTo>
                    <a:pt x="334" y="5"/>
                    <a:pt x="334" y="4"/>
                    <a:pt x="332" y="3"/>
                  </a:cubicBezTo>
                  <a:cubicBezTo>
                    <a:pt x="331" y="3"/>
                    <a:pt x="330" y="3"/>
                    <a:pt x="329" y="3"/>
                  </a:cubicBezTo>
                  <a:cubicBezTo>
                    <a:pt x="328" y="3"/>
                    <a:pt x="328" y="3"/>
                    <a:pt x="328" y="3"/>
                  </a:cubicBezTo>
                  <a:cubicBezTo>
                    <a:pt x="327" y="4"/>
                    <a:pt x="325" y="4"/>
                    <a:pt x="323" y="4"/>
                  </a:cubicBezTo>
                  <a:cubicBezTo>
                    <a:pt x="323" y="4"/>
                    <a:pt x="323" y="4"/>
                    <a:pt x="322" y="4"/>
                  </a:cubicBezTo>
                  <a:cubicBezTo>
                    <a:pt x="320" y="4"/>
                    <a:pt x="318" y="4"/>
                    <a:pt x="319" y="3"/>
                  </a:cubicBezTo>
                  <a:cubicBezTo>
                    <a:pt x="319" y="3"/>
                    <a:pt x="319" y="3"/>
                    <a:pt x="318" y="3"/>
                  </a:cubicBezTo>
                  <a:cubicBezTo>
                    <a:pt x="318" y="3"/>
                    <a:pt x="317" y="3"/>
                    <a:pt x="316" y="3"/>
                  </a:cubicBezTo>
                  <a:cubicBezTo>
                    <a:pt x="315" y="3"/>
                    <a:pt x="314" y="3"/>
                    <a:pt x="313" y="3"/>
                  </a:cubicBezTo>
                  <a:cubicBezTo>
                    <a:pt x="309" y="3"/>
                    <a:pt x="302" y="3"/>
                    <a:pt x="295" y="2"/>
                  </a:cubicBezTo>
                  <a:cubicBezTo>
                    <a:pt x="283" y="1"/>
                    <a:pt x="274" y="0"/>
                    <a:pt x="2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69" name="Freeform 160"/>
            <p:cNvSpPr/>
            <p:nvPr/>
          </p:nvSpPr>
          <p:spPr bwMode="auto">
            <a:xfrm>
              <a:off x="11095038" y="4392613"/>
              <a:ext cx="0" cy="3175"/>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70" name="Freeform 161"/>
            <p:cNvSpPr/>
            <p:nvPr/>
          </p:nvSpPr>
          <p:spPr bwMode="auto">
            <a:xfrm>
              <a:off x="10880725" y="5768975"/>
              <a:ext cx="15875" cy="3175"/>
            </a:xfrm>
            <a:custGeom>
              <a:avLst/>
              <a:gdLst>
                <a:gd name="T0" fmla="*/ 0 w 6"/>
                <a:gd name="T1" fmla="*/ 0 h 1"/>
                <a:gd name="T2" fmla="*/ 2 w 6"/>
                <a:gd name="T3" fmla="*/ 1 h 1"/>
                <a:gd name="T4" fmla="*/ 3 w 6"/>
                <a:gd name="T5" fmla="*/ 1 h 1"/>
                <a:gd name="T6" fmla="*/ 4 w 6"/>
                <a:gd name="T7" fmla="*/ 0 h 1"/>
                <a:gd name="T8" fmla="*/ 4 w 6"/>
                <a:gd name="T9" fmla="*/ 0 h 1"/>
                <a:gd name="T10" fmla="*/ 3 w 6"/>
                <a:gd name="T11" fmla="*/ 0 h 1"/>
                <a:gd name="T12" fmla="*/ 2 w 6"/>
                <a:gd name="T13" fmla="*/ 0 h 1"/>
                <a:gd name="T14" fmla="*/ 0 w 6"/>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
                  <a:moveTo>
                    <a:pt x="0" y="0"/>
                  </a:moveTo>
                  <a:cubicBezTo>
                    <a:pt x="0" y="0"/>
                    <a:pt x="0" y="1"/>
                    <a:pt x="2" y="1"/>
                  </a:cubicBezTo>
                  <a:cubicBezTo>
                    <a:pt x="2" y="1"/>
                    <a:pt x="3" y="1"/>
                    <a:pt x="3" y="1"/>
                  </a:cubicBezTo>
                  <a:cubicBezTo>
                    <a:pt x="4" y="1"/>
                    <a:pt x="6" y="0"/>
                    <a:pt x="4" y="0"/>
                  </a:cubicBezTo>
                  <a:cubicBezTo>
                    <a:pt x="4" y="0"/>
                    <a:pt x="4" y="0"/>
                    <a:pt x="4" y="0"/>
                  </a:cubicBezTo>
                  <a:cubicBezTo>
                    <a:pt x="3" y="0"/>
                    <a:pt x="3" y="0"/>
                    <a:pt x="3" y="0"/>
                  </a:cubicBezTo>
                  <a:cubicBezTo>
                    <a:pt x="3" y="0"/>
                    <a:pt x="2" y="0"/>
                    <a:pt x="2"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71" name="Freeform 162"/>
            <p:cNvSpPr/>
            <p:nvPr/>
          </p:nvSpPr>
          <p:spPr bwMode="auto">
            <a:xfrm>
              <a:off x="7524750" y="4549775"/>
              <a:ext cx="14288" cy="3175"/>
            </a:xfrm>
            <a:custGeom>
              <a:avLst/>
              <a:gdLst>
                <a:gd name="T0" fmla="*/ 4 w 5"/>
                <a:gd name="T1" fmla="*/ 0 h 1"/>
                <a:gd name="T2" fmla="*/ 4 w 5"/>
                <a:gd name="T3" fmla="*/ 0 h 1"/>
                <a:gd name="T4" fmla="*/ 1 w 5"/>
                <a:gd name="T5" fmla="*/ 0 h 1"/>
                <a:gd name="T6" fmla="*/ 1 w 5"/>
                <a:gd name="T7" fmla="*/ 0 h 1"/>
                <a:gd name="T8" fmla="*/ 1 w 5"/>
                <a:gd name="T9" fmla="*/ 1 h 1"/>
                <a:gd name="T10" fmla="*/ 3 w 5"/>
                <a:gd name="T11" fmla="*/ 0 h 1"/>
                <a:gd name="T12" fmla="*/ 4 w 5"/>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 h="1">
                  <a:moveTo>
                    <a:pt x="4" y="0"/>
                  </a:moveTo>
                  <a:cubicBezTo>
                    <a:pt x="4" y="0"/>
                    <a:pt x="4" y="0"/>
                    <a:pt x="4" y="0"/>
                  </a:cubicBezTo>
                  <a:cubicBezTo>
                    <a:pt x="3" y="0"/>
                    <a:pt x="2" y="0"/>
                    <a:pt x="1" y="0"/>
                  </a:cubicBezTo>
                  <a:cubicBezTo>
                    <a:pt x="1" y="0"/>
                    <a:pt x="1" y="0"/>
                    <a:pt x="1" y="0"/>
                  </a:cubicBezTo>
                  <a:cubicBezTo>
                    <a:pt x="1" y="0"/>
                    <a:pt x="0" y="1"/>
                    <a:pt x="1" y="1"/>
                  </a:cubicBezTo>
                  <a:cubicBezTo>
                    <a:pt x="2" y="1"/>
                    <a:pt x="3" y="0"/>
                    <a:pt x="3" y="0"/>
                  </a:cubicBezTo>
                  <a:cubicBezTo>
                    <a:pt x="4"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72" name="Freeform 163"/>
            <p:cNvSpPr>
              <a:spLocks noEditPoints="1"/>
            </p:cNvSpPr>
            <p:nvPr/>
          </p:nvSpPr>
          <p:spPr bwMode="auto">
            <a:xfrm>
              <a:off x="5391150" y="4294188"/>
              <a:ext cx="5894388" cy="1355725"/>
            </a:xfrm>
            <a:custGeom>
              <a:avLst/>
              <a:gdLst>
                <a:gd name="T0" fmla="*/ 839 w 2174"/>
                <a:gd name="T1" fmla="*/ 210 h 498"/>
                <a:gd name="T2" fmla="*/ 318 w 2174"/>
                <a:gd name="T3" fmla="*/ 182 h 498"/>
                <a:gd name="T4" fmla="*/ 1021 w 2174"/>
                <a:gd name="T5" fmla="*/ 29 h 498"/>
                <a:gd name="T6" fmla="*/ 1021 w 2174"/>
                <a:gd name="T7" fmla="*/ 72 h 498"/>
                <a:gd name="T8" fmla="*/ 979 w 2174"/>
                <a:gd name="T9" fmla="*/ 86 h 498"/>
                <a:gd name="T10" fmla="*/ 908 w 2174"/>
                <a:gd name="T11" fmla="*/ 92 h 498"/>
                <a:gd name="T12" fmla="*/ 744 w 2174"/>
                <a:gd name="T13" fmla="*/ 96 h 498"/>
                <a:gd name="T14" fmla="*/ 592 w 2174"/>
                <a:gd name="T15" fmla="*/ 121 h 498"/>
                <a:gd name="T16" fmla="*/ 551 w 2174"/>
                <a:gd name="T17" fmla="*/ 96 h 498"/>
                <a:gd name="T18" fmla="*/ 493 w 2174"/>
                <a:gd name="T19" fmla="*/ 88 h 498"/>
                <a:gd name="T20" fmla="*/ 449 w 2174"/>
                <a:gd name="T21" fmla="*/ 87 h 498"/>
                <a:gd name="T22" fmla="*/ 394 w 2174"/>
                <a:gd name="T23" fmla="*/ 99 h 498"/>
                <a:gd name="T24" fmla="*/ 363 w 2174"/>
                <a:gd name="T25" fmla="*/ 108 h 498"/>
                <a:gd name="T26" fmla="*/ 319 w 2174"/>
                <a:gd name="T27" fmla="*/ 129 h 498"/>
                <a:gd name="T28" fmla="*/ 297 w 2174"/>
                <a:gd name="T29" fmla="*/ 136 h 498"/>
                <a:gd name="T30" fmla="*/ 276 w 2174"/>
                <a:gd name="T31" fmla="*/ 146 h 498"/>
                <a:gd name="T32" fmla="*/ 276 w 2174"/>
                <a:gd name="T33" fmla="*/ 151 h 498"/>
                <a:gd name="T34" fmla="*/ 314 w 2174"/>
                <a:gd name="T35" fmla="*/ 156 h 498"/>
                <a:gd name="T36" fmla="*/ 407 w 2174"/>
                <a:gd name="T37" fmla="*/ 153 h 498"/>
                <a:gd name="T38" fmla="*/ 465 w 2174"/>
                <a:gd name="T39" fmla="*/ 151 h 498"/>
                <a:gd name="T40" fmla="*/ 447 w 2174"/>
                <a:gd name="T41" fmla="*/ 167 h 498"/>
                <a:gd name="T42" fmla="*/ 324 w 2174"/>
                <a:gd name="T43" fmla="*/ 168 h 498"/>
                <a:gd name="T44" fmla="*/ 255 w 2174"/>
                <a:gd name="T45" fmla="*/ 192 h 498"/>
                <a:gd name="T46" fmla="*/ 150 w 2174"/>
                <a:gd name="T47" fmla="*/ 225 h 498"/>
                <a:gd name="T48" fmla="*/ 272 w 2174"/>
                <a:gd name="T49" fmla="*/ 226 h 498"/>
                <a:gd name="T50" fmla="*/ 407 w 2174"/>
                <a:gd name="T51" fmla="*/ 225 h 498"/>
                <a:gd name="T52" fmla="*/ 498 w 2174"/>
                <a:gd name="T53" fmla="*/ 248 h 498"/>
                <a:gd name="T54" fmla="*/ 589 w 2174"/>
                <a:gd name="T55" fmla="*/ 212 h 498"/>
                <a:gd name="T56" fmla="*/ 662 w 2174"/>
                <a:gd name="T57" fmla="*/ 215 h 498"/>
                <a:gd name="T58" fmla="*/ 536 w 2174"/>
                <a:gd name="T59" fmla="*/ 245 h 498"/>
                <a:gd name="T60" fmla="*/ 617 w 2174"/>
                <a:gd name="T61" fmla="*/ 273 h 498"/>
                <a:gd name="T62" fmla="*/ 341 w 2174"/>
                <a:gd name="T63" fmla="*/ 252 h 498"/>
                <a:gd name="T64" fmla="*/ 8 w 2174"/>
                <a:gd name="T65" fmla="*/ 337 h 498"/>
                <a:gd name="T66" fmla="*/ 344 w 2174"/>
                <a:gd name="T67" fmla="*/ 390 h 498"/>
                <a:gd name="T68" fmla="*/ 658 w 2174"/>
                <a:gd name="T69" fmla="*/ 458 h 498"/>
                <a:gd name="T70" fmla="*/ 746 w 2174"/>
                <a:gd name="T71" fmla="*/ 333 h 498"/>
                <a:gd name="T72" fmla="*/ 731 w 2174"/>
                <a:gd name="T73" fmla="*/ 313 h 498"/>
                <a:gd name="T74" fmla="*/ 814 w 2174"/>
                <a:gd name="T75" fmla="*/ 277 h 498"/>
                <a:gd name="T76" fmla="*/ 1104 w 2174"/>
                <a:gd name="T77" fmla="*/ 301 h 498"/>
                <a:gd name="T78" fmla="*/ 1340 w 2174"/>
                <a:gd name="T79" fmla="*/ 305 h 498"/>
                <a:gd name="T80" fmla="*/ 1383 w 2174"/>
                <a:gd name="T81" fmla="*/ 308 h 498"/>
                <a:gd name="T82" fmla="*/ 1427 w 2174"/>
                <a:gd name="T83" fmla="*/ 325 h 498"/>
                <a:gd name="T84" fmla="*/ 1543 w 2174"/>
                <a:gd name="T85" fmla="*/ 368 h 498"/>
                <a:gd name="T86" fmla="*/ 1579 w 2174"/>
                <a:gd name="T87" fmla="*/ 344 h 498"/>
                <a:gd name="T88" fmla="*/ 1656 w 2174"/>
                <a:gd name="T89" fmla="*/ 301 h 498"/>
                <a:gd name="T90" fmla="*/ 1727 w 2174"/>
                <a:gd name="T91" fmla="*/ 282 h 498"/>
                <a:gd name="T92" fmla="*/ 1698 w 2174"/>
                <a:gd name="T93" fmla="*/ 252 h 498"/>
                <a:gd name="T94" fmla="*/ 1746 w 2174"/>
                <a:gd name="T95" fmla="*/ 227 h 498"/>
                <a:gd name="T96" fmla="*/ 1836 w 2174"/>
                <a:gd name="T97" fmla="*/ 209 h 498"/>
                <a:gd name="T98" fmla="*/ 1838 w 2174"/>
                <a:gd name="T99" fmla="*/ 112 h 498"/>
                <a:gd name="T100" fmla="*/ 1959 w 2174"/>
                <a:gd name="T101" fmla="*/ 85 h 498"/>
                <a:gd name="T102" fmla="*/ 2063 w 2174"/>
                <a:gd name="T103" fmla="*/ 138 h 498"/>
                <a:gd name="T104" fmla="*/ 2100 w 2174"/>
                <a:gd name="T105" fmla="*/ 84 h 498"/>
                <a:gd name="T106" fmla="*/ 2079 w 2174"/>
                <a:gd name="T107" fmla="*/ 46 h 498"/>
                <a:gd name="T108" fmla="*/ 2158 w 2174"/>
                <a:gd name="T109" fmla="*/ 32 h 498"/>
                <a:gd name="T110" fmla="*/ 2109 w 2174"/>
                <a:gd name="T111" fmla="*/ 12 h 498"/>
                <a:gd name="T112" fmla="*/ 1979 w 2174"/>
                <a:gd name="T113" fmla="*/ 8 h 498"/>
                <a:gd name="T114" fmla="*/ 1754 w 2174"/>
                <a:gd name="T115" fmla="*/ 16 h 498"/>
                <a:gd name="T116" fmla="*/ 1609 w 2174"/>
                <a:gd name="T117" fmla="*/ 18 h 498"/>
                <a:gd name="T118" fmla="*/ 1556 w 2174"/>
                <a:gd name="T119" fmla="*/ 31 h 498"/>
                <a:gd name="T120" fmla="*/ 1438 w 2174"/>
                <a:gd name="T121" fmla="*/ 26 h 498"/>
                <a:gd name="T122" fmla="*/ 1270 w 2174"/>
                <a:gd name="T123" fmla="*/ 30 h 498"/>
                <a:gd name="T124" fmla="*/ 1187 w 2174"/>
                <a:gd name="T125" fmla="*/ 5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74" h="498">
                  <a:moveTo>
                    <a:pt x="1550" y="375"/>
                  </a:moveTo>
                  <a:cubicBezTo>
                    <a:pt x="1550" y="375"/>
                    <a:pt x="1550" y="375"/>
                    <a:pt x="1550" y="375"/>
                  </a:cubicBezTo>
                  <a:cubicBezTo>
                    <a:pt x="1550" y="375"/>
                    <a:pt x="1550" y="375"/>
                    <a:pt x="1550" y="375"/>
                  </a:cubicBezTo>
                  <a:cubicBezTo>
                    <a:pt x="1550" y="375"/>
                    <a:pt x="1550" y="375"/>
                    <a:pt x="1550" y="375"/>
                  </a:cubicBezTo>
                  <a:moveTo>
                    <a:pt x="810" y="242"/>
                  </a:moveTo>
                  <a:cubicBezTo>
                    <a:pt x="810" y="242"/>
                    <a:pt x="810" y="242"/>
                    <a:pt x="810" y="242"/>
                  </a:cubicBezTo>
                  <a:cubicBezTo>
                    <a:pt x="810" y="242"/>
                    <a:pt x="810" y="242"/>
                    <a:pt x="810" y="242"/>
                  </a:cubicBezTo>
                  <a:cubicBezTo>
                    <a:pt x="810" y="242"/>
                    <a:pt x="810" y="242"/>
                    <a:pt x="810" y="242"/>
                  </a:cubicBezTo>
                  <a:moveTo>
                    <a:pt x="554" y="484"/>
                  </a:moveTo>
                  <a:cubicBezTo>
                    <a:pt x="550" y="484"/>
                    <a:pt x="547" y="483"/>
                    <a:pt x="548" y="481"/>
                  </a:cubicBezTo>
                  <a:cubicBezTo>
                    <a:pt x="548" y="479"/>
                    <a:pt x="558" y="477"/>
                    <a:pt x="566" y="477"/>
                  </a:cubicBezTo>
                  <a:cubicBezTo>
                    <a:pt x="571" y="477"/>
                    <a:pt x="575" y="478"/>
                    <a:pt x="574" y="480"/>
                  </a:cubicBezTo>
                  <a:cubicBezTo>
                    <a:pt x="572" y="481"/>
                    <a:pt x="561" y="484"/>
                    <a:pt x="554" y="484"/>
                  </a:cubicBezTo>
                  <a:moveTo>
                    <a:pt x="479" y="246"/>
                  </a:moveTo>
                  <a:cubicBezTo>
                    <a:pt x="480" y="246"/>
                    <a:pt x="481" y="246"/>
                    <a:pt x="481" y="246"/>
                  </a:cubicBezTo>
                  <a:cubicBezTo>
                    <a:pt x="482" y="246"/>
                    <a:pt x="483" y="246"/>
                    <a:pt x="483" y="246"/>
                  </a:cubicBezTo>
                  <a:cubicBezTo>
                    <a:pt x="483" y="246"/>
                    <a:pt x="483" y="246"/>
                    <a:pt x="482" y="246"/>
                  </a:cubicBezTo>
                  <a:cubicBezTo>
                    <a:pt x="481" y="246"/>
                    <a:pt x="481" y="246"/>
                    <a:pt x="480" y="246"/>
                  </a:cubicBezTo>
                  <a:cubicBezTo>
                    <a:pt x="480" y="246"/>
                    <a:pt x="479" y="246"/>
                    <a:pt x="479" y="246"/>
                  </a:cubicBezTo>
                  <a:moveTo>
                    <a:pt x="790" y="212"/>
                  </a:moveTo>
                  <a:cubicBezTo>
                    <a:pt x="791" y="212"/>
                    <a:pt x="792" y="211"/>
                    <a:pt x="792" y="211"/>
                  </a:cubicBezTo>
                  <a:cubicBezTo>
                    <a:pt x="791" y="210"/>
                    <a:pt x="798" y="210"/>
                    <a:pt x="807" y="209"/>
                  </a:cubicBezTo>
                  <a:cubicBezTo>
                    <a:pt x="813" y="209"/>
                    <a:pt x="819" y="208"/>
                    <a:pt x="823" y="208"/>
                  </a:cubicBezTo>
                  <a:cubicBezTo>
                    <a:pt x="823" y="208"/>
                    <a:pt x="823" y="208"/>
                    <a:pt x="824" y="208"/>
                  </a:cubicBezTo>
                  <a:cubicBezTo>
                    <a:pt x="836" y="208"/>
                    <a:pt x="838" y="209"/>
                    <a:pt x="839" y="210"/>
                  </a:cubicBezTo>
                  <a:cubicBezTo>
                    <a:pt x="842" y="213"/>
                    <a:pt x="837" y="214"/>
                    <a:pt x="827" y="215"/>
                  </a:cubicBezTo>
                  <a:cubicBezTo>
                    <a:pt x="818" y="216"/>
                    <a:pt x="824" y="218"/>
                    <a:pt x="820" y="219"/>
                  </a:cubicBezTo>
                  <a:cubicBezTo>
                    <a:pt x="815" y="219"/>
                    <a:pt x="817" y="220"/>
                    <a:pt x="820" y="221"/>
                  </a:cubicBezTo>
                  <a:cubicBezTo>
                    <a:pt x="822" y="222"/>
                    <a:pt x="823" y="223"/>
                    <a:pt x="826" y="224"/>
                  </a:cubicBezTo>
                  <a:cubicBezTo>
                    <a:pt x="828" y="225"/>
                    <a:pt x="844" y="225"/>
                    <a:pt x="845" y="226"/>
                  </a:cubicBezTo>
                  <a:cubicBezTo>
                    <a:pt x="849" y="227"/>
                    <a:pt x="850" y="230"/>
                    <a:pt x="851" y="232"/>
                  </a:cubicBezTo>
                  <a:cubicBezTo>
                    <a:pt x="852" y="236"/>
                    <a:pt x="861" y="238"/>
                    <a:pt x="863" y="238"/>
                  </a:cubicBezTo>
                  <a:cubicBezTo>
                    <a:pt x="865" y="239"/>
                    <a:pt x="864" y="239"/>
                    <a:pt x="862" y="240"/>
                  </a:cubicBezTo>
                  <a:cubicBezTo>
                    <a:pt x="861" y="240"/>
                    <a:pt x="870" y="242"/>
                    <a:pt x="872" y="245"/>
                  </a:cubicBezTo>
                  <a:cubicBezTo>
                    <a:pt x="874" y="247"/>
                    <a:pt x="875" y="249"/>
                    <a:pt x="876" y="251"/>
                  </a:cubicBezTo>
                  <a:cubicBezTo>
                    <a:pt x="859" y="250"/>
                    <a:pt x="833" y="250"/>
                    <a:pt x="818" y="248"/>
                  </a:cubicBezTo>
                  <a:cubicBezTo>
                    <a:pt x="804" y="246"/>
                    <a:pt x="809" y="242"/>
                    <a:pt x="809" y="242"/>
                  </a:cubicBezTo>
                  <a:cubicBezTo>
                    <a:pt x="810" y="242"/>
                    <a:pt x="810" y="242"/>
                    <a:pt x="810" y="242"/>
                  </a:cubicBezTo>
                  <a:cubicBezTo>
                    <a:pt x="810" y="241"/>
                    <a:pt x="810" y="240"/>
                    <a:pt x="812" y="238"/>
                  </a:cubicBezTo>
                  <a:cubicBezTo>
                    <a:pt x="815" y="236"/>
                    <a:pt x="810" y="234"/>
                    <a:pt x="799" y="231"/>
                  </a:cubicBezTo>
                  <a:cubicBezTo>
                    <a:pt x="797" y="230"/>
                    <a:pt x="796" y="230"/>
                    <a:pt x="794" y="229"/>
                  </a:cubicBezTo>
                  <a:cubicBezTo>
                    <a:pt x="784" y="226"/>
                    <a:pt x="769" y="221"/>
                    <a:pt x="771" y="217"/>
                  </a:cubicBezTo>
                  <a:cubicBezTo>
                    <a:pt x="773" y="214"/>
                    <a:pt x="785" y="213"/>
                    <a:pt x="787" y="213"/>
                  </a:cubicBezTo>
                  <a:cubicBezTo>
                    <a:pt x="787" y="213"/>
                    <a:pt x="787" y="213"/>
                    <a:pt x="787" y="213"/>
                  </a:cubicBezTo>
                  <a:cubicBezTo>
                    <a:pt x="787" y="213"/>
                    <a:pt x="787" y="213"/>
                    <a:pt x="787" y="213"/>
                  </a:cubicBezTo>
                  <a:cubicBezTo>
                    <a:pt x="789" y="213"/>
                    <a:pt x="790" y="212"/>
                    <a:pt x="788" y="212"/>
                  </a:cubicBezTo>
                  <a:cubicBezTo>
                    <a:pt x="787" y="212"/>
                    <a:pt x="787" y="212"/>
                    <a:pt x="788" y="212"/>
                  </a:cubicBezTo>
                  <a:cubicBezTo>
                    <a:pt x="789" y="212"/>
                    <a:pt x="789" y="212"/>
                    <a:pt x="789" y="212"/>
                  </a:cubicBezTo>
                  <a:cubicBezTo>
                    <a:pt x="789" y="212"/>
                    <a:pt x="790" y="212"/>
                    <a:pt x="790" y="212"/>
                  </a:cubicBezTo>
                  <a:moveTo>
                    <a:pt x="318" y="182"/>
                  </a:moveTo>
                  <a:cubicBezTo>
                    <a:pt x="318" y="182"/>
                    <a:pt x="317" y="182"/>
                    <a:pt x="316" y="182"/>
                  </a:cubicBezTo>
                  <a:cubicBezTo>
                    <a:pt x="318" y="182"/>
                    <a:pt x="319" y="182"/>
                    <a:pt x="318" y="182"/>
                  </a:cubicBezTo>
                  <a:moveTo>
                    <a:pt x="1108" y="0"/>
                  </a:moveTo>
                  <a:cubicBezTo>
                    <a:pt x="1107" y="0"/>
                    <a:pt x="1105" y="0"/>
                    <a:pt x="1103" y="0"/>
                  </a:cubicBezTo>
                  <a:cubicBezTo>
                    <a:pt x="1095" y="1"/>
                    <a:pt x="1091" y="4"/>
                    <a:pt x="1091" y="7"/>
                  </a:cubicBezTo>
                  <a:cubicBezTo>
                    <a:pt x="1092" y="11"/>
                    <a:pt x="1102" y="15"/>
                    <a:pt x="1107" y="15"/>
                  </a:cubicBezTo>
                  <a:cubicBezTo>
                    <a:pt x="1113" y="16"/>
                    <a:pt x="1111" y="16"/>
                    <a:pt x="1102" y="16"/>
                  </a:cubicBezTo>
                  <a:cubicBezTo>
                    <a:pt x="1092" y="16"/>
                    <a:pt x="1093" y="17"/>
                    <a:pt x="1099" y="19"/>
                  </a:cubicBezTo>
                  <a:cubicBezTo>
                    <a:pt x="1101" y="19"/>
                    <a:pt x="1102" y="19"/>
                    <a:pt x="1102" y="19"/>
                  </a:cubicBezTo>
                  <a:cubicBezTo>
                    <a:pt x="1101" y="19"/>
                    <a:pt x="1100" y="19"/>
                    <a:pt x="1098" y="19"/>
                  </a:cubicBezTo>
                  <a:cubicBezTo>
                    <a:pt x="1096" y="19"/>
                    <a:pt x="1094" y="19"/>
                    <a:pt x="1091" y="19"/>
                  </a:cubicBezTo>
                  <a:cubicBezTo>
                    <a:pt x="1083" y="21"/>
                    <a:pt x="1077" y="22"/>
                    <a:pt x="1075" y="22"/>
                  </a:cubicBezTo>
                  <a:cubicBezTo>
                    <a:pt x="1074" y="22"/>
                    <a:pt x="1074" y="22"/>
                    <a:pt x="1074" y="22"/>
                  </a:cubicBezTo>
                  <a:cubicBezTo>
                    <a:pt x="1074" y="22"/>
                    <a:pt x="1073" y="22"/>
                    <a:pt x="1073" y="22"/>
                  </a:cubicBezTo>
                  <a:cubicBezTo>
                    <a:pt x="1072" y="22"/>
                    <a:pt x="1072" y="22"/>
                    <a:pt x="1071" y="23"/>
                  </a:cubicBezTo>
                  <a:cubicBezTo>
                    <a:pt x="1071" y="23"/>
                    <a:pt x="1071" y="23"/>
                    <a:pt x="1071" y="23"/>
                  </a:cubicBezTo>
                  <a:cubicBezTo>
                    <a:pt x="1070" y="23"/>
                    <a:pt x="1068" y="21"/>
                    <a:pt x="1060" y="21"/>
                  </a:cubicBezTo>
                  <a:cubicBezTo>
                    <a:pt x="1060" y="21"/>
                    <a:pt x="1060" y="21"/>
                    <a:pt x="1059" y="21"/>
                  </a:cubicBezTo>
                  <a:cubicBezTo>
                    <a:pt x="1051" y="21"/>
                    <a:pt x="1045" y="22"/>
                    <a:pt x="1046" y="22"/>
                  </a:cubicBezTo>
                  <a:cubicBezTo>
                    <a:pt x="1047" y="22"/>
                    <a:pt x="1043" y="23"/>
                    <a:pt x="1042" y="23"/>
                  </a:cubicBezTo>
                  <a:cubicBezTo>
                    <a:pt x="1042" y="24"/>
                    <a:pt x="1043" y="25"/>
                    <a:pt x="1046" y="25"/>
                  </a:cubicBezTo>
                  <a:cubicBezTo>
                    <a:pt x="1046" y="25"/>
                    <a:pt x="1047" y="25"/>
                    <a:pt x="1047" y="25"/>
                  </a:cubicBezTo>
                  <a:cubicBezTo>
                    <a:pt x="1047" y="25"/>
                    <a:pt x="1048" y="25"/>
                    <a:pt x="1048" y="25"/>
                  </a:cubicBezTo>
                  <a:cubicBezTo>
                    <a:pt x="1049" y="25"/>
                    <a:pt x="1045" y="26"/>
                    <a:pt x="1037" y="27"/>
                  </a:cubicBezTo>
                  <a:cubicBezTo>
                    <a:pt x="1031" y="28"/>
                    <a:pt x="1026" y="28"/>
                    <a:pt x="1021" y="29"/>
                  </a:cubicBezTo>
                  <a:cubicBezTo>
                    <a:pt x="1019" y="30"/>
                    <a:pt x="1016" y="31"/>
                    <a:pt x="1012" y="33"/>
                  </a:cubicBezTo>
                  <a:cubicBezTo>
                    <a:pt x="1008" y="34"/>
                    <a:pt x="1004" y="35"/>
                    <a:pt x="1007" y="35"/>
                  </a:cubicBezTo>
                  <a:cubicBezTo>
                    <a:pt x="1009" y="35"/>
                    <a:pt x="1010" y="36"/>
                    <a:pt x="1009" y="37"/>
                  </a:cubicBezTo>
                  <a:cubicBezTo>
                    <a:pt x="1008" y="38"/>
                    <a:pt x="1006" y="38"/>
                    <a:pt x="1004" y="38"/>
                  </a:cubicBezTo>
                  <a:cubicBezTo>
                    <a:pt x="1003" y="38"/>
                    <a:pt x="1002" y="38"/>
                    <a:pt x="1001" y="38"/>
                  </a:cubicBezTo>
                  <a:cubicBezTo>
                    <a:pt x="1001" y="38"/>
                    <a:pt x="1000" y="38"/>
                    <a:pt x="1000" y="38"/>
                  </a:cubicBezTo>
                  <a:cubicBezTo>
                    <a:pt x="998" y="38"/>
                    <a:pt x="998" y="39"/>
                    <a:pt x="1003" y="40"/>
                  </a:cubicBezTo>
                  <a:cubicBezTo>
                    <a:pt x="1009" y="41"/>
                    <a:pt x="1012" y="41"/>
                    <a:pt x="1009" y="41"/>
                  </a:cubicBezTo>
                  <a:cubicBezTo>
                    <a:pt x="1006" y="41"/>
                    <a:pt x="1008" y="42"/>
                    <a:pt x="1013" y="43"/>
                  </a:cubicBezTo>
                  <a:cubicBezTo>
                    <a:pt x="1017" y="43"/>
                    <a:pt x="1019" y="43"/>
                    <a:pt x="1022" y="44"/>
                  </a:cubicBezTo>
                  <a:cubicBezTo>
                    <a:pt x="1030" y="45"/>
                    <a:pt x="1027" y="46"/>
                    <a:pt x="1024" y="47"/>
                  </a:cubicBezTo>
                  <a:cubicBezTo>
                    <a:pt x="1021" y="48"/>
                    <a:pt x="1020" y="49"/>
                    <a:pt x="1019" y="49"/>
                  </a:cubicBezTo>
                  <a:cubicBezTo>
                    <a:pt x="1019" y="49"/>
                    <a:pt x="1019" y="49"/>
                    <a:pt x="1018" y="48"/>
                  </a:cubicBezTo>
                  <a:cubicBezTo>
                    <a:pt x="1018" y="47"/>
                    <a:pt x="1016" y="47"/>
                    <a:pt x="1012" y="47"/>
                  </a:cubicBezTo>
                  <a:cubicBezTo>
                    <a:pt x="1008" y="47"/>
                    <a:pt x="1002" y="47"/>
                    <a:pt x="994" y="48"/>
                  </a:cubicBezTo>
                  <a:cubicBezTo>
                    <a:pt x="979" y="49"/>
                    <a:pt x="969" y="54"/>
                    <a:pt x="977" y="57"/>
                  </a:cubicBezTo>
                  <a:cubicBezTo>
                    <a:pt x="986" y="60"/>
                    <a:pt x="1009" y="62"/>
                    <a:pt x="1021" y="65"/>
                  </a:cubicBezTo>
                  <a:cubicBezTo>
                    <a:pt x="1023" y="66"/>
                    <a:pt x="1025" y="67"/>
                    <a:pt x="1027" y="67"/>
                  </a:cubicBezTo>
                  <a:cubicBezTo>
                    <a:pt x="1038" y="71"/>
                    <a:pt x="1041" y="76"/>
                    <a:pt x="1055" y="77"/>
                  </a:cubicBezTo>
                  <a:cubicBezTo>
                    <a:pt x="1064" y="77"/>
                    <a:pt x="1069" y="78"/>
                    <a:pt x="1068" y="78"/>
                  </a:cubicBezTo>
                  <a:cubicBezTo>
                    <a:pt x="1068" y="78"/>
                    <a:pt x="1067" y="78"/>
                    <a:pt x="1065" y="77"/>
                  </a:cubicBezTo>
                  <a:cubicBezTo>
                    <a:pt x="1057" y="77"/>
                    <a:pt x="1046" y="78"/>
                    <a:pt x="1036" y="76"/>
                  </a:cubicBezTo>
                  <a:cubicBezTo>
                    <a:pt x="1028" y="74"/>
                    <a:pt x="1025" y="72"/>
                    <a:pt x="1023" y="72"/>
                  </a:cubicBezTo>
                  <a:cubicBezTo>
                    <a:pt x="1023" y="72"/>
                    <a:pt x="1023" y="72"/>
                    <a:pt x="1022" y="72"/>
                  </a:cubicBezTo>
                  <a:cubicBezTo>
                    <a:pt x="1022" y="72"/>
                    <a:pt x="1022" y="72"/>
                    <a:pt x="1021" y="72"/>
                  </a:cubicBezTo>
                  <a:cubicBezTo>
                    <a:pt x="1020" y="72"/>
                    <a:pt x="1020" y="70"/>
                    <a:pt x="1019" y="68"/>
                  </a:cubicBezTo>
                  <a:cubicBezTo>
                    <a:pt x="1018" y="66"/>
                    <a:pt x="1015" y="64"/>
                    <a:pt x="1007" y="64"/>
                  </a:cubicBezTo>
                  <a:cubicBezTo>
                    <a:pt x="1006" y="64"/>
                    <a:pt x="1004" y="64"/>
                    <a:pt x="1003" y="64"/>
                  </a:cubicBezTo>
                  <a:cubicBezTo>
                    <a:pt x="1003" y="64"/>
                    <a:pt x="1002" y="64"/>
                    <a:pt x="1001" y="64"/>
                  </a:cubicBezTo>
                  <a:cubicBezTo>
                    <a:pt x="994" y="64"/>
                    <a:pt x="985" y="63"/>
                    <a:pt x="977" y="61"/>
                  </a:cubicBezTo>
                  <a:cubicBezTo>
                    <a:pt x="974" y="61"/>
                    <a:pt x="972" y="61"/>
                    <a:pt x="970" y="61"/>
                  </a:cubicBezTo>
                  <a:cubicBezTo>
                    <a:pt x="964" y="61"/>
                    <a:pt x="966" y="64"/>
                    <a:pt x="959" y="64"/>
                  </a:cubicBezTo>
                  <a:cubicBezTo>
                    <a:pt x="949" y="65"/>
                    <a:pt x="947" y="68"/>
                    <a:pt x="960" y="69"/>
                  </a:cubicBezTo>
                  <a:cubicBezTo>
                    <a:pt x="972" y="70"/>
                    <a:pt x="973" y="71"/>
                    <a:pt x="965" y="71"/>
                  </a:cubicBezTo>
                  <a:cubicBezTo>
                    <a:pt x="964" y="71"/>
                    <a:pt x="963" y="71"/>
                    <a:pt x="961" y="71"/>
                  </a:cubicBezTo>
                  <a:cubicBezTo>
                    <a:pt x="952" y="71"/>
                    <a:pt x="944" y="71"/>
                    <a:pt x="940" y="70"/>
                  </a:cubicBezTo>
                  <a:cubicBezTo>
                    <a:pt x="936" y="69"/>
                    <a:pt x="935" y="67"/>
                    <a:pt x="933" y="64"/>
                  </a:cubicBezTo>
                  <a:cubicBezTo>
                    <a:pt x="932" y="63"/>
                    <a:pt x="931" y="62"/>
                    <a:pt x="931" y="62"/>
                  </a:cubicBezTo>
                  <a:cubicBezTo>
                    <a:pt x="930" y="62"/>
                    <a:pt x="929" y="64"/>
                    <a:pt x="926" y="65"/>
                  </a:cubicBezTo>
                  <a:cubicBezTo>
                    <a:pt x="923" y="67"/>
                    <a:pt x="919" y="69"/>
                    <a:pt x="922" y="71"/>
                  </a:cubicBezTo>
                  <a:cubicBezTo>
                    <a:pt x="923" y="73"/>
                    <a:pt x="937" y="74"/>
                    <a:pt x="940" y="75"/>
                  </a:cubicBezTo>
                  <a:cubicBezTo>
                    <a:pt x="944" y="77"/>
                    <a:pt x="939" y="80"/>
                    <a:pt x="943" y="82"/>
                  </a:cubicBezTo>
                  <a:cubicBezTo>
                    <a:pt x="948" y="85"/>
                    <a:pt x="955" y="85"/>
                    <a:pt x="963" y="85"/>
                  </a:cubicBezTo>
                  <a:cubicBezTo>
                    <a:pt x="965" y="85"/>
                    <a:pt x="968" y="85"/>
                    <a:pt x="971" y="85"/>
                  </a:cubicBezTo>
                  <a:cubicBezTo>
                    <a:pt x="973" y="85"/>
                    <a:pt x="976" y="85"/>
                    <a:pt x="979" y="85"/>
                  </a:cubicBezTo>
                  <a:cubicBezTo>
                    <a:pt x="996" y="85"/>
                    <a:pt x="997" y="92"/>
                    <a:pt x="1004" y="93"/>
                  </a:cubicBezTo>
                  <a:cubicBezTo>
                    <a:pt x="1007" y="94"/>
                    <a:pt x="1008" y="95"/>
                    <a:pt x="1006" y="95"/>
                  </a:cubicBezTo>
                  <a:cubicBezTo>
                    <a:pt x="1005" y="95"/>
                    <a:pt x="1003" y="94"/>
                    <a:pt x="1001" y="93"/>
                  </a:cubicBezTo>
                  <a:cubicBezTo>
                    <a:pt x="998" y="92"/>
                    <a:pt x="997" y="90"/>
                    <a:pt x="991" y="89"/>
                  </a:cubicBezTo>
                  <a:cubicBezTo>
                    <a:pt x="988" y="88"/>
                    <a:pt x="984" y="86"/>
                    <a:pt x="979" y="86"/>
                  </a:cubicBezTo>
                  <a:cubicBezTo>
                    <a:pt x="978" y="86"/>
                    <a:pt x="976" y="86"/>
                    <a:pt x="975" y="86"/>
                  </a:cubicBezTo>
                  <a:cubicBezTo>
                    <a:pt x="960" y="90"/>
                    <a:pt x="970" y="89"/>
                    <a:pt x="970" y="92"/>
                  </a:cubicBezTo>
                  <a:cubicBezTo>
                    <a:pt x="970" y="95"/>
                    <a:pt x="972" y="103"/>
                    <a:pt x="962" y="105"/>
                  </a:cubicBezTo>
                  <a:cubicBezTo>
                    <a:pt x="959" y="105"/>
                    <a:pt x="956" y="105"/>
                    <a:pt x="952" y="105"/>
                  </a:cubicBezTo>
                  <a:cubicBezTo>
                    <a:pt x="949" y="105"/>
                    <a:pt x="945" y="105"/>
                    <a:pt x="941" y="105"/>
                  </a:cubicBezTo>
                  <a:cubicBezTo>
                    <a:pt x="930" y="104"/>
                    <a:pt x="920" y="104"/>
                    <a:pt x="919" y="104"/>
                  </a:cubicBezTo>
                  <a:cubicBezTo>
                    <a:pt x="918" y="104"/>
                    <a:pt x="923" y="103"/>
                    <a:pt x="930" y="103"/>
                  </a:cubicBezTo>
                  <a:cubicBezTo>
                    <a:pt x="931" y="103"/>
                    <a:pt x="932" y="103"/>
                    <a:pt x="933" y="103"/>
                  </a:cubicBezTo>
                  <a:cubicBezTo>
                    <a:pt x="939" y="103"/>
                    <a:pt x="943" y="103"/>
                    <a:pt x="941" y="103"/>
                  </a:cubicBezTo>
                  <a:cubicBezTo>
                    <a:pt x="940" y="103"/>
                    <a:pt x="942" y="104"/>
                    <a:pt x="944" y="104"/>
                  </a:cubicBezTo>
                  <a:cubicBezTo>
                    <a:pt x="945" y="104"/>
                    <a:pt x="946" y="104"/>
                    <a:pt x="947" y="103"/>
                  </a:cubicBezTo>
                  <a:cubicBezTo>
                    <a:pt x="950" y="103"/>
                    <a:pt x="961" y="99"/>
                    <a:pt x="955" y="94"/>
                  </a:cubicBezTo>
                  <a:cubicBezTo>
                    <a:pt x="950" y="89"/>
                    <a:pt x="933" y="83"/>
                    <a:pt x="927" y="79"/>
                  </a:cubicBezTo>
                  <a:cubicBezTo>
                    <a:pt x="925" y="77"/>
                    <a:pt x="918" y="74"/>
                    <a:pt x="916" y="73"/>
                  </a:cubicBezTo>
                  <a:cubicBezTo>
                    <a:pt x="911" y="70"/>
                    <a:pt x="913" y="69"/>
                    <a:pt x="909" y="66"/>
                  </a:cubicBezTo>
                  <a:cubicBezTo>
                    <a:pt x="905" y="63"/>
                    <a:pt x="901" y="62"/>
                    <a:pt x="895" y="61"/>
                  </a:cubicBezTo>
                  <a:cubicBezTo>
                    <a:pt x="892" y="61"/>
                    <a:pt x="890" y="61"/>
                    <a:pt x="888" y="61"/>
                  </a:cubicBezTo>
                  <a:cubicBezTo>
                    <a:pt x="878" y="61"/>
                    <a:pt x="870" y="63"/>
                    <a:pt x="871" y="66"/>
                  </a:cubicBezTo>
                  <a:cubicBezTo>
                    <a:pt x="872" y="68"/>
                    <a:pt x="873" y="70"/>
                    <a:pt x="872" y="71"/>
                  </a:cubicBezTo>
                  <a:cubicBezTo>
                    <a:pt x="871" y="73"/>
                    <a:pt x="866" y="75"/>
                    <a:pt x="865" y="76"/>
                  </a:cubicBezTo>
                  <a:cubicBezTo>
                    <a:pt x="861" y="79"/>
                    <a:pt x="875" y="81"/>
                    <a:pt x="874" y="81"/>
                  </a:cubicBezTo>
                  <a:cubicBezTo>
                    <a:pt x="874" y="82"/>
                    <a:pt x="873" y="84"/>
                    <a:pt x="875" y="85"/>
                  </a:cubicBezTo>
                  <a:cubicBezTo>
                    <a:pt x="876" y="86"/>
                    <a:pt x="880" y="86"/>
                    <a:pt x="884" y="86"/>
                  </a:cubicBezTo>
                  <a:cubicBezTo>
                    <a:pt x="887" y="86"/>
                    <a:pt x="890" y="88"/>
                    <a:pt x="896" y="89"/>
                  </a:cubicBezTo>
                  <a:cubicBezTo>
                    <a:pt x="902" y="90"/>
                    <a:pt x="909" y="91"/>
                    <a:pt x="908" y="92"/>
                  </a:cubicBezTo>
                  <a:cubicBezTo>
                    <a:pt x="908" y="93"/>
                    <a:pt x="906" y="93"/>
                    <a:pt x="905" y="93"/>
                  </a:cubicBezTo>
                  <a:cubicBezTo>
                    <a:pt x="901" y="93"/>
                    <a:pt x="894" y="92"/>
                    <a:pt x="885" y="91"/>
                  </a:cubicBezTo>
                  <a:cubicBezTo>
                    <a:pt x="872" y="89"/>
                    <a:pt x="852" y="87"/>
                    <a:pt x="838" y="86"/>
                  </a:cubicBezTo>
                  <a:cubicBezTo>
                    <a:pt x="834" y="86"/>
                    <a:pt x="829" y="85"/>
                    <a:pt x="825" y="85"/>
                  </a:cubicBezTo>
                  <a:cubicBezTo>
                    <a:pt x="820" y="85"/>
                    <a:pt x="816" y="86"/>
                    <a:pt x="813" y="86"/>
                  </a:cubicBezTo>
                  <a:cubicBezTo>
                    <a:pt x="810" y="87"/>
                    <a:pt x="813" y="89"/>
                    <a:pt x="817" y="90"/>
                  </a:cubicBezTo>
                  <a:cubicBezTo>
                    <a:pt x="823" y="92"/>
                    <a:pt x="825" y="93"/>
                    <a:pt x="821" y="94"/>
                  </a:cubicBezTo>
                  <a:cubicBezTo>
                    <a:pt x="818" y="94"/>
                    <a:pt x="814" y="96"/>
                    <a:pt x="811" y="96"/>
                  </a:cubicBezTo>
                  <a:cubicBezTo>
                    <a:pt x="811" y="96"/>
                    <a:pt x="810" y="96"/>
                    <a:pt x="809" y="96"/>
                  </a:cubicBezTo>
                  <a:cubicBezTo>
                    <a:pt x="807" y="95"/>
                    <a:pt x="803" y="94"/>
                    <a:pt x="798" y="94"/>
                  </a:cubicBezTo>
                  <a:cubicBezTo>
                    <a:pt x="796" y="94"/>
                    <a:pt x="793" y="94"/>
                    <a:pt x="790" y="94"/>
                  </a:cubicBezTo>
                  <a:cubicBezTo>
                    <a:pt x="790" y="95"/>
                    <a:pt x="790" y="95"/>
                    <a:pt x="789" y="95"/>
                  </a:cubicBezTo>
                  <a:cubicBezTo>
                    <a:pt x="789" y="95"/>
                    <a:pt x="789" y="95"/>
                    <a:pt x="788" y="95"/>
                  </a:cubicBezTo>
                  <a:cubicBezTo>
                    <a:pt x="788" y="95"/>
                    <a:pt x="788" y="95"/>
                    <a:pt x="788" y="95"/>
                  </a:cubicBezTo>
                  <a:cubicBezTo>
                    <a:pt x="788" y="95"/>
                    <a:pt x="788" y="95"/>
                    <a:pt x="788" y="95"/>
                  </a:cubicBezTo>
                  <a:cubicBezTo>
                    <a:pt x="787" y="95"/>
                    <a:pt x="786" y="95"/>
                    <a:pt x="785" y="95"/>
                  </a:cubicBezTo>
                  <a:cubicBezTo>
                    <a:pt x="773" y="96"/>
                    <a:pt x="766" y="98"/>
                    <a:pt x="764" y="99"/>
                  </a:cubicBezTo>
                  <a:cubicBezTo>
                    <a:pt x="763" y="99"/>
                    <a:pt x="762" y="99"/>
                    <a:pt x="760" y="99"/>
                  </a:cubicBezTo>
                  <a:cubicBezTo>
                    <a:pt x="759" y="99"/>
                    <a:pt x="757" y="99"/>
                    <a:pt x="756" y="99"/>
                  </a:cubicBezTo>
                  <a:cubicBezTo>
                    <a:pt x="753" y="99"/>
                    <a:pt x="754" y="98"/>
                    <a:pt x="755" y="97"/>
                  </a:cubicBezTo>
                  <a:cubicBezTo>
                    <a:pt x="756" y="95"/>
                    <a:pt x="752" y="95"/>
                    <a:pt x="754" y="94"/>
                  </a:cubicBezTo>
                  <a:cubicBezTo>
                    <a:pt x="755" y="94"/>
                    <a:pt x="756" y="94"/>
                    <a:pt x="755" y="94"/>
                  </a:cubicBezTo>
                  <a:cubicBezTo>
                    <a:pt x="755" y="94"/>
                    <a:pt x="753" y="94"/>
                    <a:pt x="750" y="95"/>
                  </a:cubicBezTo>
                  <a:cubicBezTo>
                    <a:pt x="746" y="95"/>
                    <a:pt x="745" y="96"/>
                    <a:pt x="744" y="96"/>
                  </a:cubicBezTo>
                  <a:cubicBezTo>
                    <a:pt x="744" y="96"/>
                    <a:pt x="744" y="96"/>
                    <a:pt x="744" y="96"/>
                  </a:cubicBezTo>
                  <a:cubicBezTo>
                    <a:pt x="743" y="96"/>
                    <a:pt x="743" y="96"/>
                    <a:pt x="743" y="96"/>
                  </a:cubicBezTo>
                  <a:cubicBezTo>
                    <a:pt x="743" y="96"/>
                    <a:pt x="742" y="97"/>
                    <a:pt x="741" y="97"/>
                  </a:cubicBezTo>
                  <a:cubicBezTo>
                    <a:pt x="740" y="98"/>
                    <a:pt x="739" y="98"/>
                    <a:pt x="738" y="98"/>
                  </a:cubicBezTo>
                  <a:cubicBezTo>
                    <a:pt x="738" y="98"/>
                    <a:pt x="738" y="98"/>
                    <a:pt x="738" y="98"/>
                  </a:cubicBezTo>
                  <a:cubicBezTo>
                    <a:pt x="737" y="98"/>
                    <a:pt x="737" y="98"/>
                    <a:pt x="736" y="98"/>
                  </a:cubicBezTo>
                  <a:cubicBezTo>
                    <a:pt x="733" y="98"/>
                    <a:pt x="727" y="98"/>
                    <a:pt x="721" y="99"/>
                  </a:cubicBezTo>
                  <a:cubicBezTo>
                    <a:pt x="714" y="101"/>
                    <a:pt x="707" y="102"/>
                    <a:pt x="709" y="103"/>
                  </a:cubicBezTo>
                  <a:cubicBezTo>
                    <a:pt x="710" y="103"/>
                    <a:pt x="708" y="104"/>
                    <a:pt x="705" y="104"/>
                  </a:cubicBezTo>
                  <a:cubicBezTo>
                    <a:pt x="702" y="104"/>
                    <a:pt x="699" y="109"/>
                    <a:pt x="688" y="109"/>
                  </a:cubicBezTo>
                  <a:cubicBezTo>
                    <a:pt x="687" y="109"/>
                    <a:pt x="685" y="108"/>
                    <a:pt x="682" y="108"/>
                  </a:cubicBezTo>
                  <a:cubicBezTo>
                    <a:pt x="667" y="106"/>
                    <a:pt x="681" y="100"/>
                    <a:pt x="669" y="99"/>
                  </a:cubicBezTo>
                  <a:cubicBezTo>
                    <a:pt x="666" y="99"/>
                    <a:pt x="664" y="99"/>
                    <a:pt x="662" y="99"/>
                  </a:cubicBezTo>
                  <a:cubicBezTo>
                    <a:pt x="657" y="99"/>
                    <a:pt x="657" y="100"/>
                    <a:pt x="658" y="102"/>
                  </a:cubicBezTo>
                  <a:cubicBezTo>
                    <a:pt x="658" y="104"/>
                    <a:pt x="656" y="105"/>
                    <a:pt x="658" y="107"/>
                  </a:cubicBezTo>
                  <a:cubicBezTo>
                    <a:pt x="659" y="108"/>
                    <a:pt x="662" y="109"/>
                    <a:pt x="665" y="111"/>
                  </a:cubicBezTo>
                  <a:cubicBezTo>
                    <a:pt x="668" y="113"/>
                    <a:pt x="667" y="114"/>
                    <a:pt x="665" y="114"/>
                  </a:cubicBezTo>
                  <a:cubicBezTo>
                    <a:pt x="665" y="114"/>
                    <a:pt x="665" y="114"/>
                    <a:pt x="665" y="114"/>
                  </a:cubicBezTo>
                  <a:cubicBezTo>
                    <a:pt x="663" y="114"/>
                    <a:pt x="656" y="113"/>
                    <a:pt x="649" y="113"/>
                  </a:cubicBezTo>
                  <a:cubicBezTo>
                    <a:pt x="647" y="113"/>
                    <a:pt x="645" y="113"/>
                    <a:pt x="643" y="113"/>
                  </a:cubicBezTo>
                  <a:cubicBezTo>
                    <a:pt x="638" y="114"/>
                    <a:pt x="633" y="115"/>
                    <a:pt x="631" y="116"/>
                  </a:cubicBezTo>
                  <a:cubicBezTo>
                    <a:pt x="628" y="118"/>
                    <a:pt x="629" y="119"/>
                    <a:pt x="631" y="121"/>
                  </a:cubicBezTo>
                  <a:cubicBezTo>
                    <a:pt x="632" y="122"/>
                    <a:pt x="627" y="123"/>
                    <a:pt x="620" y="123"/>
                  </a:cubicBezTo>
                  <a:cubicBezTo>
                    <a:pt x="617" y="123"/>
                    <a:pt x="614" y="123"/>
                    <a:pt x="611" y="122"/>
                  </a:cubicBezTo>
                  <a:cubicBezTo>
                    <a:pt x="604" y="122"/>
                    <a:pt x="598" y="121"/>
                    <a:pt x="595" y="121"/>
                  </a:cubicBezTo>
                  <a:cubicBezTo>
                    <a:pt x="593" y="121"/>
                    <a:pt x="592" y="121"/>
                    <a:pt x="592" y="121"/>
                  </a:cubicBezTo>
                  <a:cubicBezTo>
                    <a:pt x="591" y="122"/>
                    <a:pt x="594" y="124"/>
                    <a:pt x="602" y="125"/>
                  </a:cubicBezTo>
                  <a:cubicBezTo>
                    <a:pt x="607" y="125"/>
                    <a:pt x="612" y="126"/>
                    <a:pt x="612" y="127"/>
                  </a:cubicBezTo>
                  <a:cubicBezTo>
                    <a:pt x="612" y="128"/>
                    <a:pt x="610" y="129"/>
                    <a:pt x="607" y="129"/>
                  </a:cubicBezTo>
                  <a:cubicBezTo>
                    <a:pt x="600" y="129"/>
                    <a:pt x="588" y="126"/>
                    <a:pt x="586" y="126"/>
                  </a:cubicBezTo>
                  <a:cubicBezTo>
                    <a:pt x="580" y="125"/>
                    <a:pt x="577" y="122"/>
                    <a:pt x="573" y="119"/>
                  </a:cubicBezTo>
                  <a:cubicBezTo>
                    <a:pt x="567" y="116"/>
                    <a:pt x="553" y="115"/>
                    <a:pt x="555" y="115"/>
                  </a:cubicBezTo>
                  <a:cubicBezTo>
                    <a:pt x="556" y="114"/>
                    <a:pt x="556" y="114"/>
                    <a:pt x="554" y="114"/>
                  </a:cubicBezTo>
                  <a:cubicBezTo>
                    <a:pt x="553" y="114"/>
                    <a:pt x="554" y="114"/>
                    <a:pt x="552" y="114"/>
                  </a:cubicBezTo>
                  <a:cubicBezTo>
                    <a:pt x="552" y="114"/>
                    <a:pt x="552" y="114"/>
                    <a:pt x="552" y="114"/>
                  </a:cubicBezTo>
                  <a:cubicBezTo>
                    <a:pt x="552" y="114"/>
                    <a:pt x="552" y="114"/>
                    <a:pt x="552" y="114"/>
                  </a:cubicBezTo>
                  <a:cubicBezTo>
                    <a:pt x="549" y="114"/>
                    <a:pt x="548" y="114"/>
                    <a:pt x="549" y="113"/>
                  </a:cubicBezTo>
                  <a:cubicBezTo>
                    <a:pt x="550" y="113"/>
                    <a:pt x="548" y="113"/>
                    <a:pt x="545" y="112"/>
                  </a:cubicBezTo>
                  <a:cubicBezTo>
                    <a:pt x="543" y="111"/>
                    <a:pt x="543" y="111"/>
                    <a:pt x="545" y="111"/>
                  </a:cubicBezTo>
                  <a:cubicBezTo>
                    <a:pt x="546" y="111"/>
                    <a:pt x="548" y="111"/>
                    <a:pt x="551" y="112"/>
                  </a:cubicBezTo>
                  <a:cubicBezTo>
                    <a:pt x="557" y="112"/>
                    <a:pt x="564" y="112"/>
                    <a:pt x="563" y="113"/>
                  </a:cubicBezTo>
                  <a:cubicBezTo>
                    <a:pt x="562" y="113"/>
                    <a:pt x="576" y="114"/>
                    <a:pt x="593" y="115"/>
                  </a:cubicBezTo>
                  <a:cubicBezTo>
                    <a:pt x="597" y="115"/>
                    <a:pt x="600" y="115"/>
                    <a:pt x="604" y="115"/>
                  </a:cubicBezTo>
                  <a:cubicBezTo>
                    <a:pt x="610" y="115"/>
                    <a:pt x="616" y="115"/>
                    <a:pt x="622" y="114"/>
                  </a:cubicBezTo>
                  <a:cubicBezTo>
                    <a:pt x="636" y="112"/>
                    <a:pt x="636" y="110"/>
                    <a:pt x="631" y="108"/>
                  </a:cubicBezTo>
                  <a:cubicBezTo>
                    <a:pt x="623" y="104"/>
                    <a:pt x="612" y="102"/>
                    <a:pt x="611" y="102"/>
                  </a:cubicBezTo>
                  <a:cubicBezTo>
                    <a:pt x="611" y="102"/>
                    <a:pt x="611" y="102"/>
                    <a:pt x="611" y="102"/>
                  </a:cubicBezTo>
                  <a:cubicBezTo>
                    <a:pt x="612" y="102"/>
                    <a:pt x="611" y="103"/>
                    <a:pt x="610" y="103"/>
                  </a:cubicBezTo>
                  <a:cubicBezTo>
                    <a:pt x="609" y="103"/>
                    <a:pt x="608" y="103"/>
                    <a:pt x="607" y="102"/>
                  </a:cubicBezTo>
                  <a:cubicBezTo>
                    <a:pt x="603" y="102"/>
                    <a:pt x="592" y="100"/>
                    <a:pt x="577" y="98"/>
                  </a:cubicBezTo>
                  <a:cubicBezTo>
                    <a:pt x="567" y="97"/>
                    <a:pt x="558" y="96"/>
                    <a:pt x="551" y="96"/>
                  </a:cubicBezTo>
                  <a:cubicBezTo>
                    <a:pt x="548" y="96"/>
                    <a:pt x="546" y="96"/>
                    <a:pt x="545" y="97"/>
                  </a:cubicBezTo>
                  <a:cubicBezTo>
                    <a:pt x="543" y="97"/>
                    <a:pt x="542" y="97"/>
                    <a:pt x="542" y="97"/>
                  </a:cubicBezTo>
                  <a:cubicBezTo>
                    <a:pt x="542" y="97"/>
                    <a:pt x="542" y="97"/>
                    <a:pt x="542" y="97"/>
                  </a:cubicBezTo>
                  <a:cubicBezTo>
                    <a:pt x="543" y="97"/>
                    <a:pt x="542" y="96"/>
                    <a:pt x="540" y="96"/>
                  </a:cubicBezTo>
                  <a:cubicBezTo>
                    <a:pt x="540" y="96"/>
                    <a:pt x="540" y="96"/>
                    <a:pt x="539" y="96"/>
                  </a:cubicBezTo>
                  <a:cubicBezTo>
                    <a:pt x="538" y="96"/>
                    <a:pt x="538" y="96"/>
                    <a:pt x="537" y="96"/>
                  </a:cubicBezTo>
                  <a:cubicBezTo>
                    <a:pt x="536" y="96"/>
                    <a:pt x="535" y="96"/>
                    <a:pt x="533" y="96"/>
                  </a:cubicBezTo>
                  <a:cubicBezTo>
                    <a:pt x="531" y="96"/>
                    <a:pt x="527" y="96"/>
                    <a:pt x="528" y="95"/>
                  </a:cubicBezTo>
                  <a:cubicBezTo>
                    <a:pt x="528" y="95"/>
                    <a:pt x="529" y="94"/>
                    <a:pt x="531" y="94"/>
                  </a:cubicBezTo>
                  <a:cubicBezTo>
                    <a:pt x="532" y="94"/>
                    <a:pt x="532" y="94"/>
                    <a:pt x="533" y="95"/>
                  </a:cubicBezTo>
                  <a:cubicBezTo>
                    <a:pt x="534" y="95"/>
                    <a:pt x="534" y="95"/>
                    <a:pt x="534" y="95"/>
                  </a:cubicBezTo>
                  <a:cubicBezTo>
                    <a:pt x="536" y="95"/>
                    <a:pt x="535" y="94"/>
                    <a:pt x="532" y="94"/>
                  </a:cubicBezTo>
                  <a:cubicBezTo>
                    <a:pt x="531" y="93"/>
                    <a:pt x="530" y="93"/>
                    <a:pt x="529" y="93"/>
                  </a:cubicBezTo>
                  <a:cubicBezTo>
                    <a:pt x="526" y="93"/>
                    <a:pt x="524" y="94"/>
                    <a:pt x="523" y="94"/>
                  </a:cubicBezTo>
                  <a:cubicBezTo>
                    <a:pt x="522" y="95"/>
                    <a:pt x="521" y="95"/>
                    <a:pt x="519" y="95"/>
                  </a:cubicBezTo>
                  <a:cubicBezTo>
                    <a:pt x="518" y="95"/>
                    <a:pt x="517" y="95"/>
                    <a:pt x="515" y="94"/>
                  </a:cubicBezTo>
                  <a:cubicBezTo>
                    <a:pt x="513" y="94"/>
                    <a:pt x="512" y="94"/>
                    <a:pt x="510" y="94"/>
                  </a:cubicBezTo>
                  <a:cubicBezTo>
                    <a:pt x="510" y="94"/>
                    <a:pt x="509" y="94"/>
                    <a:pt x="509" y="94"/>
                  </a:cubicBezTo>
                  <a:cubicBezTo>
                    <a:pt x="509" y="94"/>
                    <a:pt x="509" y="94"/>
                    <a:pt x="508" y="94"/>
                  </a:cubicBezTo>
                  <a:cubicBezTo>
                    <a:pt x="508" y="94"/>
                    <a:pt x="507" y="94"/>
                    <a:pt x="506" y="94"/>
                  </a:cubicBezTo>
                  <a:cubicBezTo>
                    <a:pt x="505" y="94"/>
                    <a:pt x="501" y="94"/>
                    <a:pt x="498" y="93"/>
                  </a:cubicBezTo>
                  <a:cubicBezTo>
                    <a:pt x="494" y="93"/>
                    <a:pt x="498" y="93"/>
                    <a:pt x="506" y="92"/>
                  </a:cubicBezTo>
                  <a:cubicBezTo>
                    <a:pt x="515" y="91"/>
                    <a:pt x="516" y="89"/>
                    <a:pt x="512" y="89"/>
                  </a:cubicBezTo>
                  <a:cubicBezTo>
                    <a:pt x="508" y="89"/>
                    <a:pt x="505" y="88"/>
                    <a:pt x="502" y="88"/>
                  </a:cubicBezTo>
                  <a:cubicBezTo>
                    <a:pt x="500" y="88"/>
                    <a:pt x="496" y="88"/>
                    <a:pt x="493" y="88"/>
                  </a:cubicBezTo>
                  <a:cubicBezTo>
                    <a:pt x="492" y="88"/>
                    <a:pt x="491" y="88"/>
                    <a:pt x="491" y="88"/>
                  </a:cubicBezTo>
                  <a:cubicBezTo>
                    <a:pt x="489" y="89"/>
                    <a:pt x="488" y="90"/>
                    <a:pt x="485" y="90"/>
                  </a:cubicBezTo>
                  <a:cubicBezTo>
                    <a:pt x="485" y="90"/>
                    <a:pt x="485" y="90"/>
                    <a:pt x="484" y="90"/>
                  </a:cubicBezTo>
                  <a:cubicBezTo>
                    <a:pt x="483" y="90"/>
                    <a:pt x="482" y="90"/>
                    <a:pt x="484" y="89"/>
                  </a:cubicBezTo>
                  <a:cubicBezTo>
                    <a:pt x="485" y="89"/>
                    <a:pt x="485" y="89"/>
                    <a:pt x="484" y="89"/>
                  </a:cubicBezTo>
                  <a:cubicBezTo>
                    <a:pt x="484" y="89"/>
                    <a:pt x="484" y="89"/>
                    <a:pt x="484" y="89"/>
                  </a:cubicBezTo>
                  <a:cubicBezTo>
                    <a:pt x="483" y="89"/>
                    <a:pt x="483" y="89"/>
                    <a:pt x="483" y="89"/>
                  </a:cubicBezTo>
                  <a:cubicBezTo>
                    <a:pt x="483" y="89"/>
                    <a:pt x="484" y="88"/>
                    <a:pt x="483" y="88"/>
                  </a:cubicBezTo>
                  <a:cubicBezTo>
                    <a:pt x="482" y="88"/>
                    <a:pt x="489" y="86"/>
                    <a:pt x="485" y="86"/>
                  </a:cubicBezTo>
                  <a:cubicBezTo>
                    <a:pt x="484" y="86"/>
                    <a:pt x="483" y="86"/>
                    <a:pt x="483" y="86"/>
                  </a:cubicBezTo>
                  <a:cubicBezTo>
                    <a:pt x="481" y="86"/>
                    <a:pt x="480" y="86"/>
                    <a:pt x="479" y="86"/>
                  </a:cubicBezTo>
                  <a:cubicBezTo>
                    <a:pt x="478" y="86"/>
                    <a:pt x="477" y="86"/>
                    <a:pt x="476" y="86"/>
                  </a:cubicBezTo>
                  <a:cubicBezTo>
                    <a:pt x="476" y="86"/>
                    <a:pt x="476" y="86"/>
                    <a:pt x="476" y="86"/>
                  </a:cubicBezTo>
                  <a:cubicBezTo>
                    <a:pt x="476" y="86"/>
                    <a:pt x="476" y="86"/>
                    <a:pt x="476" y="86"/>
                  </a:cubicBezTo>
                  <a:cubicBezTo>
                    <a:pt x="475" y="86"/>
                    <a:pt x="476" y="88"/>
                    <a:pt x="474" y="89"/>
                  </a:cubicBezTo>
                  <a:cubicBezTo>
                    <a:pt x="473" y="90"/>
                    <a:pt x="471" y="90"/>
                    <a:pt x="470" y="90"/>
                  </a:cubicBezTo>
                  <a:cubicBezTo>
                    <a:pt x="469" y="90"/>
                    <a:pt x="468" y="89"/>
                    <a:pt x="467" y="89"/>
                  </a:cubicBezTo>
                  <a:cubicBezTo>
                    <a:pt x="467" y="88"/>
                    <a:pt x="467" y="88"/>
                    <a:pt x="466" y="88"/>
                  </a:cubicBezTo>
                  <a:cubicBezTo>
                    <a:pt x="465" y="88"/>
                    <a:pt x="464" y="89"/>
                    <a:pt x="462" y="90"/>
                  </a:cubicBezTo>
                  <a:cubicBezTo>
                    <a:pt x="460" y="91"/>
                    <a:pt x="459" y="91"/>
                    <a:pt x="458" y="91"/>
                  </a:cubicBezTo>
                  <a:cubicBezTo>
                    <a:pt x="457" y="91"/>
                    <a:pt x="457" y="91"/>
                    <a:pt x="458" y="90"/>
                  </a:cubicBezTo>
                  <a:cubicBezTo>
                    <a:pt x="458" y="89"/>
                    <a:pt x="456" y="87"/>
                    <a:pt x="455" y="87"/>
                  </a:cubicBezTo>
                  <a:cubicBezTo>
                    <a:pt x="455" y="87"/>
                    <a:pt x="455" y="87"/>
                    <a:pt x="455" y="87"/>
                  </a:cubicBezTo>
                  <a:cubicBezTo>
                    <a:pt x="455" y="88"/>
                    <a:pt x="455" y="88"/>
                    <a:pt x="454" y="88"/>
                  </a:cubicBezTo>
                  <a:cubicBezTo>
                    <a:pt x="453" y="88"/>
                    <a:pt x="451" y="88"/>
                    <a:pt x="449" y="87"/>
                  </a:cubicBezTo>
                  <a:cubicBezTo>
                    <a:pt x="449" y="87"/>
                    <a:pt x="449" y="87"/>
                    <a:pt x="449" y="87"/>
                  </a:cubicBezTo>
                  <a:cubicBezTo>
                    <a:pt x="446" y="87"/>
                    <a:pt x="446" y="88"/>
                    <a:pt x="447" y="89"/>
                  </a:cubicBezTo>
                  <a:cubicBezTo>
                    <a:pt x="448" y="89"/>
                    <a:pt x="443" y="90"/>
                    <a:pt x="440" y="91"/>
                  </a:cubicBezTo>
                  <a:cubicBezTo>
                    <a:pt x="438" y="92"/>
                    <a:pt x="437" y="92"/>
                    <a:pt x="434" y="92"/>
                  </a:cubicBezTo>
                  <a:cubicBezTo>
                    <a:pt x="433" y="92"/>
                    <a:pt x="431" y="92"/>
                    <a:pt x="429" y="92"/>
                  </a:cubicBezTo>
                  <a:cubicBezTo>
                    <a:pt x="428" y="92"/>
                    <a:pt x="427" y="92"/>
                    <a:pt x="426" y="92"/>
                  </a:cubicBezTo>
                  <a:cubicBezTo>
                    <a:pt x="422" y="92"/>
                    <a:pt x="420" y="93"/>
                    <a:pt x="422" y="94"/>
                  </a:cubicBezTo>
                  <a:cubicBezTo>
                    <a:pt x="423" y="95"/>
                    <a:pt x="424" y="95"/>
                    <a:pt x="423" y="95"/>
                  </a:cubicBezTo>
                  <a:cubicBezTo>
                    <a:pt x="423" y="95"/>
                    <a:pt x="423" y="95"/>
                    <a:pt x="422" y="95"/>
                  </a:cubicBezTo>
                  <a:cubicBezTo>
                    <a:pt x="421" y="95"/>
                    <a:pt x="420" y="94"/>
                    <a:pt x="418" y="94"/>
                  </a:cubicBezTo>
                  <a:cubicBezTo>
                    <a:pt x="416" y="94"/>
                    <a:pt x="414" y="95"/>
                    <a:pt x="414" y="95"/>
                  </a:cubicBezTo>
                  <a:cubicBezTo>
                    <a:pt x="414" y="96"/>
                    <a:pt x="413" y="97"/>
                    <a:pt x="411" y="97"/>
                  </a:cubicBezTo>
                  <a:cubicBezTo>
                    <a:pt x="410" y="97"/>
                    <a:pt x="410" y="98"/>
                    <a:pt x="410" y="98"/>
                  </a:cubicBezTo>
                  <a:cubicBezTo>
                    <a:pt x="408" y="98"/>
                    <a:pt x="408" y="97"/>
                    <a:pt x="408" y="96"/>
                  </a:cubicBezTo>
                  <a:cubicBezTo>
                    <a:pt x="408" y="96"/>
                    <a:pt x="408" y="95"/>
                    <a:pt x="408" y="95"/>
                  </a:cubicBezTo>
                  <a:cubicBezTo>
                    <a:pt x="407" y="95"/>
                    <a:pt x="407" y="96"/>
                    <a:pt x="406" y="96"/>
                  </a:cubicBezTo>
                  <a:cubicBezTo>
                    <a:pt x="405" y="97"/>
                    <a:pt x="403" y="97"/>
                    <a:pt x="403" y="97"/>
                  </a:cubicBezTo>
                  <a:cubicBezTo>
                    <a:pt x="403" y="97"/>
                    <a:pt x="402" y="97"/>
                    <a:pt x="402" y="96"/>
                  </a:cubicBezTo>
                  <a:cubicBezTo>
                    <a:pt x="402" y="96"/>
                    <a:pt x="402" y="96"/>
                    <a:pt x="402" y="96"/>
                  </a:cubicBezTo>
                  <a:cubicBezTo>
                    <a:pt x="402" y="96"/>
                    <a:pt x="401" y="97"/>
                    <a:pt x="401" y="97"/>
                  </a:cubicBezTo>
                  <a:cubicBezTo>
                    <a:pt x="400" y="98"/>
                    <a:pt x="400" y="99"/>
                    <a:pt x="399" y="99"/>
                  </a:cubicBezTo>
                  <a:cubicBezTo>
                    <a:pt x="399" y="99"/>
                    <a:pt x="398" y="98"/>
                    <a:pt x="397" y="98"/>
                  </a:cubicBezTo>
                  <a:cubicBezTo>
                    <a:pt x="396" y="98"/>
                    <a:pt x="394" y="98"/>
                    <a:pt x="394" y="98"/>
                  </a:cubicBezTo>
                  <a:cubicBezTo>
                    <a:pt x="394" y="98"/>
                    <a:pt x="394" y="98"/>
                    <a:pt x="394" y="98"/>
                  </a:cubicBezTo>
                  <a:cubicBezTo>
                    <a:pt x="396" y="98"/>
                    <a:pt x="395" y="98"/>
                    <a:pt x="394" y="99"/>
                  </a:cubicBezTo>
                  <a:cubicBezTo>
                    <a:pt x="393" y="99"/>
                    <a:pt x="393" y="99"/>
                    <a:pt x="393" y="99"/>
                  </a:cubicBezTo>
                  <a:cubicBezTo>
                    <a:pt x="393" y="99"/>
                    <a:pt x="393" y="99"/>
                    <a:pt x="392" y="99"/>
                  </a:cubicBezTo>
                  <a:cubicBezTo>
                    <a:pt x="391" y="98"/>
                    <a:pt x="391" y="98"/>
                    <a:pt x="390" y="98"/>
                  </a:cubicBezTo>
                  <a:cubicBezTo>
                    <a:pt x="389" y="98"/>
                    <a:pt x="389" y="98"/>
                    <a:pt x="389" y="99"/>
                  </a:cubicBezTo>
                  <a:cubicBezTo>
                    <a:pt x="389" y="99"/>
                    <a:pt x="387" y="100"/>
                    <a:pt x="385" y="100"/>
                  </a:cubicBezTo>
                  <a:cubicBezTo>
                    <a:pt x="384" y="100"/>
                    <a:pt x="384" y="100"/>
                    <a:pt x="385" y="100"/>
                  </a:cubicBezTo>
                  <a:cubicBezTo>
                    <a:pt x="385" y="100"/>
                    <a:pt x="385" y="100"/>
                    <a:pt x="385" y="100"/>
                  </a:cubicBezTo>
                  <a:cubicBezTo>
                    <a:pt x="385" y="100"/>
                    <a:pt x="385" y="100"/>
                    <a:pt x="385" y="100"/>
                  </a:cubicBezTo>
                  <a:cubicBezTo>
                    <a:pt x="386" y="100"/>
                    <a:pt x="383" y="102"/>
                    <a:pt x="379" y="102"/>
                  </a:cubicBezTo>
                  <a:cubicBezTo>
                    <a:pt x="376" y="103"/>
                    <a:pt x="375" y="104"/>
                    <a:pt x="378" y="104"/>
                  </a:cubicBezTo>
                  <a:cubicBezTo>
                    <a:pt x="378" y="104"/>
                    <a:pt x="378" y="104"/>
                    <a:pt x="378" y="104"/>
                  </a:cubicBezTo>
                  <a:cubicBezTo>
                    <a:pt x="379" y="104"/>
                    <a:pt x="379" y="104"/>
                    <a:pt x="380" y="104"/>
                  </a:cubicBezTo>
                  <a:cubicBezTo>
                    <a:pt x="382" y="104"/>
                    <a:pt x="384" y="104"/>
                    <a:pt x="383" y="105"/>
                  </a:cubicBezTo>
                  <a:cubicBezTo>
                    <a:pt x="383" y="105"/>
                    <a:pt x="381" y="105"/>
                    <a:pt x="380" y="105"/>
                  </a:cubicBezTo>
                  <a:cubicBezTo>
                    <a:pt x="379" y="105"/>
                    <a:pt x="378" y="105"/>
                    <a:pt x="377" y="105"/>
                  </a:cubicBezTo>
                  <a:cubicBezTo>
                    <a:pt x="377" y="105"/>
                    <a:pt x="377" y="105"/>
                    <a:pt x="377" y="105"/>
                  </a:cubicBezTo>
                  <a:cubicBezTo>
                    <a:pt x="374" y="105"/>
                    <a:pt x="373" y="105"/>
                    <a:pt x="373" y="106"/>
                  </a:cubicBezTo>
                  <a:cubicBezTo>
                    <a:pt x="373" y="106"/>
                    <a:pt x="372" y="106"/>
                    <a:pt x="372" y="106"/>
                  </a:cubicBezTo>
                  <a:cubicBezTo>
                    <a:pt x="371" y="106"/>
                    <a:pt x="370" y="106"/>
                    <a:pt x="368" y="106"/>
                  </a:cubicBezTo>
                  <a:cubicBezTo>
                    <a:pt x="368" y="106"/>
                    <a:pt x="367" y="106"/>
                    <a:pt x="367" y="106"/>
                  </a:cubicBezTo>
                  <a:cubicBezTo>
                    <a:pt x="365" y="106"/>
                    <a:pt x="364" y="106"/>
                    <a:pt x="366" y="106"/>
                  </a:cubicBezTo>
                  <a:cubicBezTo>
                    <a:pt x="368" y="106"/>
                    <a:pt x="367" y="107"/>
                    <a:pt x="364" y="107"/>
                  </a:cubicBezTo>
                  <a:cubicBezTo>
                    <a:pt x="362" y="107"/>
                    <a:pt x="361" y="108"/>
                    <a:pt x="361" y="108"/>
                  </a:cubicBezTo>
                  <a:cubicBezTo>
                    <a:pt x="361" y="108"/>
                    <a:pt x="361" y="109"/>
                    <a:pt x="362" y="109"/>
                  </a:cubicBezTo>
                  <a:cubicBezTo>
                    <a:pt x="362" y="109"/>
                    <a:pt x="362" y="108"/>
                    <a:pt x="363" y="108"/>
                  </a:cubicBezTo>
                  <a:cubicBezTo>
                    <a:pt x="363" y="108"/>
                    <a:pt x="364" y="108"/>
                    <a:pt x="364" y="108"/>
                  </a:cubicBezTo>
                  <a:cubicBezTo>
                    <a:pt x="365" y="108"/>
                    <a:pt x="366" y="109"/>
                    <a:pt x="366" y="109"/>
                  </a:cubicBezTo>
                  <a:cubicBezTo>
                    <a:pt x="367" y="110"/>
                    <a:pt x="364" y="110"/>
                    <a:pt x="361" y="110"/>
                  </a:cubicBezTo>
                  <a:cubicBezTo>
                    <a:pt x="358" y="110"/>
                    <a:pt x="359" y="111"/>
                    <a:pt x="362" y="112"/>
                  </a:cubicBezTo>
                  <a:cubicBezTo>
                    <a:pt x="364" y="112"/>
                    <a:pt x="362" y="112"/>
                    <a:pt x="357" y="112"/>
                  </a:cubicBezTo>
                  <a:cubicBezTo>
                    <a:pt x="352" y="113"/>
                    <a:pt x="348" y="114"/>
                    <a:pt x="350" y="114"/>
                  </a:cubicBezTo>
                  <a:cubicBezTo>
                    <a:pt x="351" y="114"/>
                    <a:pt x="350" y="114"/>
                    <a:pt x="348" y="115"/>
                  </a:cubicBezTo>
                  <a:cubicBezTo>
                    <a:pt x="346" y="115"/>
                    <a:pt x="346" y="115"/>
                    <a:pt x="346" y="115"/>
                  </a:cubicBezTo>
                  <a:cubicBezTo>
                    <a:pt x="347" y="116"/>
                    <a:pt x="347" y="116"/>
                    <a:pt x="347" y="116"/>
                  </a:cubicBezTo>
                  <a:cubicBezTo>
                    <a:pt x="348" y="116"/>
                    <a:pt x="347" y="116"/>
                    <a:pt x="346" y="116"/>
                  </a:cubicBezTo>
                  <a:cubicBezTo>
                    <a:pt x="346" y="116"/>
                    <a:pt x="346" y="116"/>
                    <a:pt x="346" y="116"/>
                  </a:cubicBezTo>
                  <a:cubicBezTo>
                    <a:pt x="346" y="116"/>
                    <a:pt x="345" y="116"/>
                    <a:pt x="345" y="116"/>
                  </a:cubicBezTo>
                  <a:cubicBezTo>
                    <a:pt x="344" y="116"/>
                    <a:pt x="344" y="116"/>
                    <a:pt x="344" y="116"/>
                  </a:cubicBezTo>
                  <a:cubicBezTo>
                    <a:pt x="344" y="117"/>
                    <a:pt x="345" y="117"/>
                    <a:pt x="347" y="117"/>
                  </a:cubicBezTo>
                  <a:cubicBezTo>
                    <a:pt x="350" y="117"/>
                    <a:pt x="351" y="117"/>
                    <a:pt x="350" y="118"/>
                  </a:cubicBezTo>
                  <a:cubicBezTo>
                    <a:pt x="350" y="118"/>
                    <a:pt x="348" y="118"/>
                    <a:pt x="345" y="118"/>
                  </a:cubicBezTo>
                  <a:cubicBezTo>
                    <a:pt x="343" y="118"/>
                    <a:pt x="342" y="119"/>
                    <a:pt x="344" y="119"/>
                  </a:cubicBezTo>
                  <a:cubicBezTo>
                    <a:pt x="346" y="119"/>
                    <a:pt x="343" y="120"/>
                    <a:pt x="342" y="120"/>
                  </a:cubicBezTo>
                  <a:cubicBezTo>
                    <a:pt x="342" y="121"/>
                    <a:pt x="342" y="121"/>
                    <a:pt x="341" y="121"/>
                  </a:cubicBezTo>
                  <a:cubicBezTo>
                    <a:pt x="341" y="121"/>
                    <a:pt x="341" y="121"/>
                    <a:pt x="341" y="121"/>
                  </a:cubicBezTo>
                  <a:cubicBezTo>
                    <a:pt x="341" y="121"/>
                    <a:pt x="341" y="121"/>
                    <a:pt x="341" y="121"/>
                  </a:cubicBezTo>
                  <a:cubicBezTo>
                    <a:pt x="340" y="121"/>
                    <a:pt x="340" y="121"/>
                    <a:pt x="341" y="122"/>
                  </a:cubicBezTo>
                  <a:cubicBezTo>
                    <a:pt x="342" y="122"/>
                    <a:pt x="338" y="122"/>
                    <a:pt x="340" y="123"/>
                  </a:cubicBezTo>
                  <a:cubicBezTo>
                    <a:pt x="341" y="123"/>
                    <a:pt x="339" y="124"/>
                    <a:pt x="335" y="125"/>
                  </a:cubicBezTo>
                  <a:cubicBezTo>
                    <a:pt x="331" y="126"/>
                    <a:pt x="324" y="127"/>
                    <a:pt x="319" y="129"/>
                  </a:cubicBezTo>
                  <a:cubicBezTo>
                    <a:pt x="315" y="130"/>
                    <a:pt x="313" y="132"/>
                    <a:pt x="313" y="132"/>
                  </a:cubicBezTo>
                  <a:cubicBezTo>
                    <a:pt x="313" y="132"/>
                    <a:pt x="313" y="132"/>
                    <a:pt x="314" y="132"/>
                  </a:cubicBezTo>
                  <a:cubicBezTo>
                    <a:pt x="314" y="132"/>
                    <a:pt x="314" y="132"/>
                    <a:pt x="314" y="132"/>
                  </a:cubicBezTo>
                  <a:cubicBezTo>
                    <a:pt x="315" y="132"/>
                    <a:pt x="315" y="132"/>
                    <a:pt x="315" y="133"/>
                  </a:cubicBezTo>
                  <a:cubicBezTo>
                    <a:pt x="314" y="133"/>
                    <a:pt x="315" y="133"/>
                    <a:pt x="315" y="133"/>
                  </a:cubicBezTo>
                  <a:cubicBezTo>
                    <a:pt x="317" y="133"/>
                    <a:pt x="320" y="133"/>
                    <a:pt x="323" y="132"/>
                  </a:cubicBezTo>
                  <a:cubicBezTo>
                    <a:pt x="326" y="131"/>
                    <a:pt x="328" y="131"/>
                    <a:pt x="328" y="131"/>
                  </a:cubicBezTo>
                  <a:cubicBezTo>
                    <a:pt x="328" y="131"/>
                    <a:pt x="328" y="131"/>
                    <a:pt x="328" y="131"/>
                  </a:cubicBezTo>
                  <a:cubicBezTo>
                    <a:pt x="328" y="131"/>
                    <a:pt x="328" y="131"/>
                    <a:pt x="328" y="131"/>
                  </a:cubicBezTo>
                  <a:cubicBezTo>
                    <a:pt x="328" y="131"/>
                    <a:pt x="328" y="131"/>
                    <a:pt x="328" y="131"/>
                  </a:cubicBezTo>
                  <a:cubicBezTo>
                    <a:pt x="328" y="132"/>
                    <a:pt x="328" y="132"/>
                    <a:pt x="327" y="133"/>
                  </a:cubicBezTo>
                  <a:cubicBezTo>
                    <a:pt x="326" y="134"/>
                    <a:pt x="322" y="135"/>
                    <a:pt x="319" y="135"/>
                  </a:cubicBezTo>
                  <a:cubicBezTo>
                    <a:pt x="318" y="135"/>
                    <a:pt x="318" y="135"/>
                    <a:pt x="317" y="135"/>
                  </a:cubicBezTo>
                  <a:cubicBezTo>
                    <a:pt x="315" y="135"/>
                    <a:pt x="313" y="134"/>
                    <a:pt x="312" y="134"/>
                  </a:cubicBezTo>
                  <a:cubicBezTo>
                    <a:pt x="311" y="134"/>
                    <a:pt x="310" y="133"/>
                    <a:pt x="310" y="133"/>
                  </a:cubicBezTo>
                  <a:cubicBezTo>
                    <a:pt x="308" y="133"/>
                    <a:pt x="307" y="134"/>
                    <a:pt x="308" y="134"/>
                  </a:cubicBezTo>
                  <a:cubicBezTo>
                    <a:pt x="309" y="134"/>
                    <a:pt x="307" y="134"/>
                    <a:pt x="305" y="134"/>
                  </a:cubicBezTo>
                  <a:cubicBezTo>
                    <a:pt x="302" y="134"/>
                    <a:pt x="301" y="135"/>
                    <a:pt x="302" y="135"/>
                  </a:cubicBezTo>
                  <a:cubicBezTo>
                    <a:pt x="302" y="135"/>
                    <a:pt x="302" y="135"/>
                    <a:pt x="302" y="135"/>
                  </a:cubicBezTo>
                  <a:cubicBezTo>
                    <a:pt x="302" y="135"/>
                    <a:pt x="302" y="135"/>
                    <a:pt x="302" y="135"/>
                  </a:cubicBezTo>
                  <a:cubicBezTo>
                    <a:pt x="303" y="135"/>
                    <a:pt x="302" y="135"/>
                    <a:pt x="300" y="136"/>
                  </a:cubicBezTo>
                  <a:cubicBezTo>
                    <a:pt x="298" y="136"/>
                    <a:pt x="299" y="136"/>
                    <a:pt x="300" y="136"/>
                  </a:cubicBezTo>
                  <a:cubicBezTo>
                    <a:pt x="302" y="136"/>
                    <a:pt x="302" y="137"/>
                    <a:pt x="301" y="137"/>
                  </a:cubicBezTo>
                  <a:cubicBezTo>
                    <a:pt x="301" y="137"/>
                    <a:pt x="300" y="137"/>
                    <a:pt x="299" y="136"/>
                  </a:cubicBezTo>
                  <a:cubicBezTo>
                    <a:pt x="298" y="136"/>
                    <a:pt x="297" y="136"/>
                    <a:pt x="297" y="136"/>
                  </a:cubicBezTo>
                  <a:cubicBezTo>
                    <a:pt x="296" y="136"/>
                    <a:pt x="296" y="136"/>
                    <a:pt x="298" y="137"/>
                  </a:cubicBezTo>
                  <a:cubicBezTo>
                    <a:pt x="299" y="137"/>
                    <a:pt x="299" y="137"/>
                    <a:pt x="298" y="137"/>
                  </a:cubicBezTo>
                  <a:cubicBezTo>
                    <a:pt x="297" y="137"/>
                    <a:pt x="296" y="137"/>
                    <a:pt x="293" y="137"/>
                  </a:cubicBezTo>
                  <a:cubicBezTo>
                    <a:pt x="291" y="137"/>
                    <a:pt x="288" y="136"/>
                    <a:pt x="286" y="136"/>
                  </a:cubicBezTo>
                  <a:cubicBezTo>
                    <a:pt x="285" y="136"/>
                    <a:pt x="285" y="136"/>
                    <a:pt x="284" y="137"/>
                  </a:cubicBezTo>
                  <a:cubicBezTo>
                    <a:pt x="284" y="137"/>
                    <a:pt x="285" y="137"/>
                    <a:pt x="288" y="137"/>
                  </a:cubicBezTo>
                  <a:cubicBezTo>
                    <a:pt x="291" y="138"/>
                    <a:pt x="290" y="138"/>
                    <a:pt x="284" y="138"/>
                  </a:cubicBezTo>
                  <a:cubicBezTo>
                    <a:pt x="279" y="138"/>
                    <a:pt x="277" y="139"/>
                    <a:pt x="280" y="139"/>
                  </a:cubicBezTo>
                  <a:cubicBezTo>
                    <a:pt x="282" y="140"/>
                    <a:pt x="283" y="140"/>
                    <a:pt x="282" y="140"/>
                  </a:cubicBezTo>
                  <a:cubicBezTo>
                    <a:pt x="282" y="140"/>
                    <a:pt x="281" y="140"/>
                    <a:pt x="281" y="140"/>
                  </a:cubicBezTo>
                  <a:cubicBezTo>
                    <a:pt x="281" y="140"/>
                    <a:pt x="280" y="140"/>
                    <a:pt x="279" y="140"/>
                  </a:cubicBezTo>
                  <a:cubicBezTo>
                    <a:pt x="276" y="140"/>
                    <a:pt x="274" y="141"/>
                    <a:pt x="272" y="141"/>
                  </a:cubicBezTo>
                  <a:cubicBezTo>
                    <a:pt x="272" y="141"/>
                    <a:pt x="272" y="141"/>
                    <a:pt x="272" y="141"/>
                  </a:cubicBezTo>
                  <a:cubicBezTo>
                    <a:pt x="271" y="140"/>
                    <a:pt x="271" y="140"/>
                    <a:pt x="270" y="140"/>
                  </a:cubicBezTo>
                  <a:cubicBezTo>
                    <a:pt x="269" y="140"/>
                    <a:pt x="269" y="141"/>
                    <a:pt x="269" y="141"/>
                  </a:cubicBezTo>
                  <a:cubicBezTo>
                    <a:pt x="269" y="141"/>
                    <a:pt x="269" y="141"/>
                    <a:pt x="268" y="141"/>
                  </a:cubicBezTo>
                  <a:cubicBezTo>
                    <a:pt x="267" y="141"/>
                    <a:pt x="266" y="141"/>
                    <a:pt x="266" y="141"/>
                  </a:cubicBezTo>
                  <a:cubicBezTo>
                    <a:pt x="265" y="141"/>
                    <a:pt x="265" y="141"/>
                    <a:pt x="265" y="141"/>
                  </a:cubicBezTo>
                  <a:cubicBezTo>
                    <a:pt x="265" y="141"/>
                    <a:pt x="267" y="141"/>
                    <a:pt x="272" y="142"/>
                  </a:cubicBezTo>
                  <a:cubicBezTo>
                    <a:pt x="277" y="142"/>
                    <a:pt x="277" y="142"/>
                    <a:pt x="272" y="142"/>
                  </a:cubicBezTo>
                  <a:cubicBezTo>
                    <a:pt x="267" y="143"/>
                    <a:pt x="264" y="143"/>
                    <a:pt x="267" y="144"/>
                  </a:cubicBezTo>
                  <a:cubicBezTo>
                    <a:pt x="270" y="144"/>
                    <a:pt x="270" y="144"/>
                    <a:pt x="268" y="144"/>
                  </a:cubicBezTo>
                  <a:cubicBezTo>
                    <a:pt x="266" y="144"/>
                    <a:pt x="264" y="145"/>
                    <a:pt x="265" y="145"/>
                  </a:cubicBezTo>
                  <a:cubicBezTo>
                    <a:pt x="266" y="145"/>
                    <a:pt x="269" y="146"/>
                    <a:pt x="275" y="146"/>
                  </a:cubicBezTo>
                  <a:cubicBezTo>
                    <a:pt x="275" y="146"/>
                    <a:pt x="276" y="146"/>
                    <a:pt x="276" y="146"/>
                  </a:cubicBezTo>
                  <a:cubicBezTo>
                    <a:pt x="282" y="146"/>
                    <a:pt x="286" y="145"/>
                    <a:pt x="287" y="145"/>
                  </a:cubicBezTo>
                  <a:cubicBezTo>
                    <a:pt x="287" y="145"/>
                    <a:pt x="287" y="145"/>
                    <a:pt x="287" y="145"/>
                  </a:cubicBezTo>
                  <a:cubicBezTo>
                    <a:pt x="287" y="145"/>
                    <a:pt x="287" y="145"/>
                    <a:pt x="288" y="145"/>
                  </a:cubicBezTo>
                  <a:cubicBezTo>
                    <a:pt x="288" y="145"/>
                    <a:pt x="289" y="145"/>
                    <a:pt x="289" y="145"/>
                  </a:cubicBezTo>
                  <a:cubicBezTo>
                    <a:pt x="289" y="145"/>
                    <a:pt x="289" y="145"/>
                    <a:pt x="290" y="145"/>
                  </a:cubicBezTo>
                  <a:cubicBezTo>
                    <a:pt x="290" y="145"/>
                    <a:pt x="290" y="145"/>
                    <a:pt x="288" y="146"/>
                  </a:cubicBezTo>
                  <a:cubicBezTo>
                    <a:pt x="287" y="147"/>
                    <a:pt x="285" y="147"/>
                    <a:pt x="284" y="147"/>
                  </a:cubicBezTo>
                  <a:cubicBezTo>
                    <a:pt x="284" y="147"/>
                    <a:pt x="284" y="147"/>
                    <a:pt x="284" y="147"/>
                  </a:cubicBezTo>
                  <a:cubicBezTo>
                    <a:pt x="285" y="146"/>
                    <a:pt x="281" y="146"/>
                    <a:pt x="276" y="146"/>
                  </a:cubicBezTo>
                  <a:cubicBezTo>
                    <a:pt x="275" y="146"/>
                    <a:pt x="274" y="146"/>
                    <a:pt x="273" y="146"/>
                  </a:cubicBezTo>
                  <a:cubicBezTo>
                    <a:pt x="268" y="146"/>
                    <a:pt x="264" y="147"/>
                    <a:pt x="264" y="147"/>
                  </a:cubicBezTo>
                  <a:cubicBezTo>
                    <a:pt x="264" y="147"/>
                    <a:pt x="264" y="147"/>
                    <a:pt x="265" y="147"/>
                  </a:cubicBezTo>
                  <a:cubicBezTo>
                    <a:pt x="265" y="147"/>
                    <a:pt x="266" y="147"/>
                    <a:pt x="266" y="147"/>
                  </a:cubicBezTo>
                  <a:cubicBezTo>
                    <a:pt x="266" y="147"/>
                    <a:pt x="267" y="147"/>
                    <a:pt x="267" y="147"/>
                  </a:cubicBezTo>
                  <a:cubicBezTo>
                    <a:pt x="268" y="147"/>
                    <a:pt x="268" y="148"/>
                    <a:pt x="267" y="148"/>
                  </a:cubicBezTo>
                  <a:cubicBezTo>
                    <a:pt x="266" y="148"/>
                    <a:pt x="266" y="148"/>
                    <a:pt x="269" y="148"/>
                  </a:cubicBezTo>
                  <a:cubicBezTo>
                    <a:pt x="271" y="148"/>
                    <a:pt x="271" y="149"/>
                    <a:pt x="271" y="150"/>
                  </a:cubicBezTo>
                  <a:cubicBezTo>
                    <a:pt x="272" y="150"/>
                    <a:pt x="272" y="151"/>
                    <a:pt x="273" y="151"/>
                  </a:cubicBezTo>
                  <a:cubicBezTo>
                    <a:pt x="274" y="151"/>
                    <a:pt x="276" y="150"/>
                    <a:pt x="277" y="150"/>
                  </a:cubicBezTo>
                  <a:cubicBezTo>
                    <a:pt x="280" y="150"/>
                    <a:pt x="281" y="150"/>
                    <a:pt x="282" y="150"/>
                  </a:cubicBezTo>
                  <a:cubicBezTo>
                    <a:pt x="282" y="150"/>
                    <a:pt x="282" y="150"/>
                    <a:pt x="282" y="150"/>
                  </a:cubicBezTo>
                  <a:cubicBezTo>
                    <a:pt x="282" y="150"/>
                    <a:pt x="281" y="151"/>
                    <a:pt x="280" y="151"/>
                  </a:cubicBezTo>
                  <a:cubicBezTo>
                    <a:pt x="280" y="151"/>
                    <a:pt x="280" y="151"/>
                    <a:pt x="280" y="151"/>
                  </a:cubicBezTo>
                  <a:cubicBezTo>
                    <a:pt x="279" y="151"/>
                    <a:pt x="279" y="151"/>
                    <a:pt x="279" y="151"/>
                  </a:cubicBezTo>
                  <a:cubicBezTo>
                    <a:pt x="278" y="151"/>
                    <a:pt x="277" y="151"/>
                    <a:pt x="276" y="151"/>
                  </a:cubicBezTo>
                  <a:cubicBezTo>
                    <a:pt x="275" y="152"/>
                    <a:pt x="274" y="152"/>
                    <a:pt x="276" y="152"/>
                  </a:cubicBezTo>
                  <a:cubicBezTo>
                    <a:pt x="278" y="152"/>
                    <a:pt x="273" y="152"/>
                    <a:pt x="269" y="154"/>
                  </a:cubicBezTo>
                  <a:cubicBezTo>
                    <a:pt x="267" y="154"/>
                    <a:pt x="270" y="155"/>
                    <a:pt x="271" y="155"/>
                  </a:cubicBezTo>
                  <a:cubicBezTo>
                    <a:pt x="272" y="155"/>
                    <a:pt x="272" y="155"/>
                    <a:pt x="272" y="155"/>
                  </a:cubicBezTo>
                  <a:cubicBezTo>
                    <a:pt x="272" y="155"/>
                    <a:pt x="273" y="155"/>
                    <a:pt x="273" y="155"/>
                  </a:cubicBezTo>
                  <a:cubicBezTo>
                    <a:pt x="274" y="155"/>
                    <a:pt x="276" y="155"/>
                    <a:pt x="276" y="156"/>
                  </a:cubicBezTo>
                  <a:cubicBezTo>
                    <a:pt x="277" y="156"/>
                    <a:pt x="277" y="157"/>
                    <a:pt x="278" y="157"/>
                  </a:cubicBezTo>
                  <a:cubicBezTo>
                    <a:pt x="279" y="157"/>
                    <a:pt x="279" y="157"/>
                    <a:pt x="279" y="157"/>
                  </a:cubicBezTo>
                  <a:cubicBezTo>
                    <a:pt x="280" y="157"/>
                    <a:pt x="280" y="157"/>
                    <a:pt x="280" y="157"/>
                  </a:cubicBezTo>
                  <a:cubicBezTo>
                    <a:pt x="280" y="157"/>
                    <a:pt x="279" y="157"/>
                    <a:pt x="279" y="157"/>
                  </a:cubicBezTo>
                  <a:cubicBezTo>
                    <a:pt x="278" y="158"/>
                    <a:pt x="278" y="158"/>
                    <a:pt x="277" y="158"/>
                  </a:cubicBezTo>
                  <a:cubicBezTo>
                    <a:pt x="276" y="158"/>
                    <a:pt x="275" y="158"/>
                    <a:pt x="275" y="158"/>
                  </a:cubicBezTo>
                  <a:cubicBezTo>
                    <a:pt x="274" y="158"/>
                    <a:pt x="274" y="158"/>
                    <a:pt x="274" y="158"/>
                  </a:cubicBezTo>
                  <a:cubicBezTo>
                    <a:pt x="272" y="158"/>
                    <a:pt x="272" y="159"/>
                    <a:pt x="275" y="160"/>
                  </a:cubicBezTo>
                  <a:cubicBezTo>
                    <a:pt x="279" y="161"/>
                    <a:pt x="284" y="162"/>
                    <a:pt x="285" y="162"/>
                  </a:cubicBezTo>
                  <a:cubicBezTo>
                    <a:pt x="285" y="162"/>
                    <a:pt x="286" y="162"/>
                    <a:pt x="286" y="162"/>
                  </a:cubicBezTo>
                  <a:cubicBezTo>
                    <a:pt x="286" y="162"/>
                    <a:pt x="286" y="162"/>
                    <a:pt x="286" y="162"/>
                  </a:cubicBezTo>
                  <a:cubicBezTo>
                    <a:pt x="286" y="162"/>
                    <a:pt x="287" y="162"/>
                    <a:pt x="288" y="162"/>
                  </a:cubicBezTo>
                  <a:cubicBezTo>
                    <a:pt x="289" y="162"/>
                    <a:pt x="291" y="162"/>
                    <a:pt x="292" y="162"/>
                  </a:cubicBezTo>
                  <a:cubicBezTo>
                    <a:pt x="294" y="162"/>
                    <a:pt x="295" y="162"/>
                    <a:pt x="297" y="162"/>
                  </a:cubicBezTo>
                  <a:cubicBezTo>
                    <a:pt x="303" y="161"/>
                    <a:pt x="312" y="159"/>
                    <a:pt x="314" y="158"/>
                  </a:cubicBezTo>
                  <a:cubicBezTo>
                    <a:pt x="314" y="157"/>
                    <a:pt x="314" y="156"/>
                    <a:pt x="314" y="156"/>
                  </a:cubicBezTo>
                  <a:cubicBezTo>
                    <a:pt x="313" y="156"/>
                    <a:pt x="313" y="156"/>
                    <a:pt x="313" y="156"/>
                  </a:cubicBezTo>
                  <a:cubicBezTo>
                    <a:pt x="313" y="156"/>
                    <a:pt x="313" y="156"/>
                    <a:pt x="314" y="156"/>
                  </a:cubicBezTo>
                  <a:cubicBezTo>
                    <a:pt x="314" y="156"/>
                    <a:pt x="314" y="156"/>
                    <a:pt x="314" y="156"/>
                  </a:cubicBezTo>
                  <a:cubicBezTo>
                    <a:pt x="316" y="157"/>
                    <a:pt x="318" y="157"/>
                    <a:pt x="319" y="157"/>
                  </a:cubicBezTo>
                  <a:cubicBezTo>
                    <a:pt x="319" y="157"/>
                    <a:pt x="319" y="157"/>
                    <a:pt x="319" y="157"/>
                  </a:cubicBezTo>
                  <a:cubicBezTo>
                    <a:pt x="320" y="157"/>
                    <a:pt x="324" y="156"/>
                    <a:pt x="325" y="154"/>
                  </a:cubicBezTo>
                  <a:cubicBezTo>
                    <a:pt x="326" y="154"/>
                    <a:pt x="326" y="153"/>
                    <a:pt x="327" y="153"/>
                  </a:cubicBezTo>
                  <a:cubicBezTo>
                    <a:pt x="328" y="153"/>
                    <a:pt x="329" y="154"/>
                    <a:pt x="330" y="154"/>
                  </a:cubicBezTo>
                  <a:cubicBezTo>
                    <a:pt x="332" y="156"/>
                    <a:pt x="335" y="157"/>
                    <a:pt x="336" y="159"/>
                  </a:cubicBezTo>
                  <a:cubicBezTo>
                    <a:pt x="336" y="160"/>
                    <a:pt x="337" y="161"/>
                    <a:pt x="337" y="161"/>
                  </a:cubicBezTo>
                  <a:cubicBezTo>
                    <a:pt x="337" y="161"/>
                    <a:pt x="337" y="160"/>
                    <a:pt x="337" y="160"/>
                  </a:cubicBezTo>
                  <a:cubicBezTo>
                    <a:pt x="337" y="160"/>
                    <a:pt x="337" y="160"/>
                    <a:pt x="337" y="160"/>
                  </a:cubicBezTo>
                  <a:cubicBezTo>
                    <a:pt x="338" y="160"/>
                    <a:pt x="340" y="163"/>
                    <a:pt x="345" y="165"/>
                  </a:cubicBezTo>
                  <a:cubicBezTo>
                    <a:pt x="350" y="168"/>
                    <a:pt x="352" y="174"/>
                    <a:pt x="362" y="174"/>
                  </a:cubicBezTo>
                  <a:cubicBezTo>
                    <a:pt x="362" y="174"/>
                    <a:pt x="362" y="174"/>
                    <a:pt x="363" y="174"/>
                  </a:cubicBezTo>
                  <a:cubicBezTo>
                    <a:pt x="373" y="173"/>
                    <a:pt x="390" y="171"/>
                    <a:pt x="393" y="168"/>
                  </a:cubicBezTo>
                  <a:cubicBezTo>
                    <a:pt x="395" y="165"/>
                    <a:pt x="393" y="162"/>
                    <a:pt x="395" y="162"/>
                  </a:cubicBezTo>
                  <a:cubicBezTo>
                    <a:pt x="395" y="162"/>
                    <a:pt x="395" y="162"/>
                    <a:pt x="395" y="162"/>
                  </a:cubicBezTo>
                  <a:cubicBezTo>
                    <a:pt x="395" y="162"/>
                    <a:pt x="395" y="162"/>
                    <a:pt x="395" y="162"/>
                  </a:cubicBezTo>
                  <a:cubicBezTo>
                    <a:pt x="396" y="162"/>
                    <a:pt x="396" y="161"/>
                    <a:pt x="395" y="161"/>
                  </a:cubicBezTo>
                  <a:cubicBezTo>
                    <a:pt x="394" y="160"/>
                    <a:pt x="393" y="160"/>
                    <a:pt x="395" y="160"/>
                  </a:cubicBezTo>
                  <a:cubicBezTo>
                    <a:pt x="396" y="160"/>
                    <a:pt x="397" y="159"/>
                    <a:pt x="395" y="159"/>
                  </a:cubicBezTo>
                  <a:cubicBezTo>
                    <a:pt x="394" y="159"/>
                    <a:pt x="395" y="158"/>
                    <a:pt x="398" y="158"/>
                  </a:cubicBezTo>
                  <a:cubicBezTo>
                    <a:pt x="400" y="157"/>
                    <a:pt x="403" y="157"/>
                    <a:pt x="404" y="157"/>
                  </a:cubicBezTo>
                  <a:cubicBezTo>
                    <a:pt x="404" y="157"/>
                    <a:pt x="404" y="157"/>
                    <a:pt x="404" y="157"/>
                  </a:cubicBezTo>
                  <a:cubicBezTo>
                    <a:pt x="404" y="157"/>
                    <a:pt x="404" y="157"/>
                    <a:pt x="404" y="157"/>
                  </a:cubicBezTo>
                  <a:cubicBezTo>
                    <a:pt x="405" y="157"/>
                    <a:pt x="410" y="155"/>
                    <a:pt x="402" y="155"/>
                  </a:cubicBezTo>
                  <a:cubicBezTo>
                    <a:pt x="393" y="154"/>
                    <a:pt x="395" y="153"/>
                    <a:pt x="407" y="153"/>
                  </a:cubicBezTo>
                  <a:cubicBezTo>
                    <a:pt x="411" y="153"/>
                    <a:pt x="412" y="153"/>
                    <a:pt x="406" y="149"/>
                  </a:cubicBezTo>
                  <a:cubicBezTo>
                    <a:pt x="404" y="148"/>
                    <a:pt x="396" y="147"/>
                    <a:pt x="394" y="144"/>
                  </a:cubicBezTo>
                  <a:cubicBezTo>
                    <a:pt x="392" y="143"/>
                    <a:pt x="394" y="143"/>
                    <a:pt x="395" y="141"/>
                  </a:cubicBezTo>
                  <a:cubicBezTo>
                    <a:pt x="395" y="140"/>
                    <a:pt x="402" y="137"/>
                    <a:pt x="410" y="135"/>
                  </a:cubicBezTo>
                  <a:cubicBezTo>
                    <a:pt x="418" y="133"/>
                    <a:pt x="427" y="130"/>
                    <a:pt x="430" y="129"/>
                  </a:cubicBezTo>
                  <a:cubicBezTo>
                    <a:pt x="434" y="128"/>
                    <a:pt x="435" y="127"/>
                    <a:pt x="433" y="126"/>
                  </a:cubicBezTo>
                  <a:cubicBezTo>
                    <a:pt x="431" y="126"/>
                    <a:pt x="431" y="125"/>
                    <a:pt x="431" y="124"/>
                  </a:cubicBezTo>
                  <a:cubicBezTo>
                    <a:pt x="431" y="123"/>
                    <a:pt x="431" y="122"/>
                    <a:pt x="432" y="122"/>
                  </a:cubicBezTo>
                  <a:cubicBezTo>
                    <a:pt x="432" y="122"/>
                    <a:pt x="432" y="122"/>
                    <a:pt x="432" y="122"/>
                  </a:cubicBezTo>
                  <a:cubicBezTo>
                    <a:pt x="432" y="122"/>
                    <a:pt x="432" y="122"/>
                    <a:pt x="433" y="122"/>
                  </a:cubicBezTo>
                  <a:cubicBezTo>
                    <a:pt x="433" y="122"/>
                    <a:pt x="434" y="122"/>
                    <a:pt x="434" y="122"/>
                  </a:cubicBezTo>
                  <a:cubicBezTo>
                    <a:pt x="433" y="122"/>
                    <a:pt x="433" y="122"/>
                    <a:pt x="435" y="121"/>
                  </a:cubicBezTo>
                  <a:cubicBezTo>
                    <a:pt x="436" y="121"/>
                    <a:pt x="437" y="121"/>
                    <a:pt x="436" y="121"/>
                  </a:cubicBezTo>
                  <a:cubicBezTo>
                    <a:pt x="435" y="120"/>
                    <a:pt x="442" y="119"/>
                    <a:pt x="452" y="119"/>
                  </a:cubicBezTo>
                  <a:cubicBezTo>
                    <a:pt x="455" y="119"/>
                    <a:pt x="457" y="119"/>
                    <a:pt x="460" y="119"/>
                  </a:cubicBezTo>
                  <a:cubicBezTo>
                    <a:pt x="473" y="120"/>
                    <a:pt x="476" y="124"/>
                    <a:pt x="474" y="124"/>
                  </a:cubicBezTo>
                  <a:cubicBezTo>
                    <a:pt x="474" y="124"/>
                    <a:pt x="474" y="124"/>
                    <a:pt x="474" y="124"/>
                  </a:cubicBezTo>
                  <a:cubicBezTo>
                    <a:pt x="474" y="124"/>
                    <a:pt x="474" y="124"/>
                    <a:pt x="474" y="124"/>
                  </a:cubicBezTo>
                  <a:cubicBezTo>
                    <a:pt x="473" y="124"/>
                    <a:pt x="473" y="124"/>
                    <a:pt x="474" y="124"/>
                  </a:cubicBezTo>
                  <a:cubicBezTo>
                    <a:pt x="475" y="124"/>
                    <a:pt x="466" y="125"/>
                    <a:pt x="460" y="127"/>
                  </a:cubicBezTo>
                  <a:cubicBezTo>
                    <a:pt x="454" y="129"/>
                    <a:pt x="450" y="132"/>
                    <a:pt x="445" y="133"/>
                  </a:cubicBezTo>
                  <a:cubicBezTo>
                    <a:pt x="441" y="133"/>
                    <a:pt x="434" y="137"/>
                    <a:pt x="437" y="141"/>
                  </a:cubicBezTo>
                  <a:cubicBezTo>
                    <a:pt x="440" y="145"/>
                    <a:pt x="445" y="148"/>
                    <a:pt x="451" y="148"/>
                  </a:cubicBezTo>
                  <a:cubicBezTo>
                    <a:pt x="456" y="148"/>
                    <a:pt x="460" y="149"/>
                    <a:pt x="461" y="150"/>
                  </a:cubicBezTo>
                  <a:cubicBezTo>
                    <a:pt x="462" y="151"/>
                    <a:pt x="463" y="151"/>
                    <a:pt x="465" y="151"/>
                  </a:cubicBezTo>
                  <a:cubicBezTo>
                    <a:pt x="468" y="151"/>
                    <a:pt x="472" y="150"/>
                    <a:pt x="476" y="150"/>
                  </a:cubicBezTo>
                  <a:cubicBezTo>
                    <a:pt x="482" y="149"/>
                    <a:pt x="488" y="149"/>
                    <a:pt x="489" y="149"/>
                  </a:cubicBezTo>
                  <a:cubicBezTo>
                    <a:pt x="490" y="149"/>
                    <a:pt x="490" y="149"/>
                    <a:pt x="490" y="149"/>
                  </a:cubicBezTo>
                  <a:cubicBezTo>
                    <a:pt x="490" y="149"/>
                    <a:pt x="490" y="149"/>
                    <a:pt x="490" y="149"/>
                  </a:cubicBezTo>
                  <a:cubicBezTo>
                    <a:pt x="490" y="149"/>
                    <a:pt x="491" y="149"/>
                    <a:pt x="492" y="148"/>
                  </a:cubicBezTo>
                  <a:cubicBezTo>
                    <a:pt x="492" y="148"/>
                    <a:pt x="493" y="148"/>
                    <a:pt x="495" y="148"/>
                  </a:cubicBezTo>
                  <a:cubicBezTo>
                    <a:pt x="496" y="148"/>
                    <a:pt x="496" y="148"/>
                    <a:pt x="497" y="148"/>
                  </a:cubicBezTo>
                  <a:cubicBezTo>
                    <a:pt x="497" y="148"/>
                    <a:pt x="498" y="148"/>
                    <a:pt x="499" y="148"/>
                  </a:cubicBezTo>
                  <a:cubicBezTo>
                    <a:pt x="500" y="148"/>
                    <a:pt x="501" y="148"/>
                    <a:pt x="502" y="148"/>
                  </a:cubicBezTo>
                  <a:cubicBezTo>
                    <a:pt x="507" y="148"/>
                    <a:pt x="514" y="147"/>
                    <a:pt x="518" y="147"/>
                  </a:cubicBezTo>
                  <a:cubicBezTo>
                    <a:pt x="520" y="147"/>
                    <a:pt x="521" y="147"/>
                    <a:pt x="521" y="147"/>
                  </a:cubicBezTo>
                  <a:cubicBezTo>
                    <a:pt x="522" y="147"/>
                    <a:pt x="522" y="147"/>
                    <a:pt x="523" y="147"/>
                  </a:cubicBezTo>
                  <a:cubicBezTo>
                    <a:pt x="525" y="148"/>
                    <a:pt x="524" y="148"/>
                    <a:pt x="528" y="149"/>
                  </a:cubicBezTo>
                  <a:cubicBezTo>
                    <a:pt x="533" y="150"/>
                    <a:pt x="532" y="151"/>
                    <a:pt x="527" y="151"/>
                  </a:cubicBezTo>
                  <a:cubicBezTo>
                    <a:pt x="522" y="152"/>
                    <a:pt x="518" y="152"/>
                    <a:pt x="518" y="153"/>
                  </a:cubicBezTo>
                  <a:cubicBezTo>
                    <a:pt x="519" y="153"/>
                    <a:pt x="516" y="153"/>
                    <a:pt x="513" y="153"/>
                  </a:cubicBezTo>
                  <a:cubicBezTo>
                    <a:pt x="511" y="153"/>
                    <a:pt x="508" y="153"/>
                    <a:pt x="505" y="153"/>
                  </a:cubicBezTo>
                  <a:cubicBezTo>
                    <a:pt x="502" y="153"/>
                    <a:pt x="499" y="153"/>
                    <a:pt x="495" y="153"/>
                  </a:cubicBezTo>
                  <a:cubicBezTo>
                    <a:pt x="489" y="153"/>
                    <a:pt x="481" y="153"/>
                    <a:pt x="476" y="154"/>
                  </a:cubicBezTo>
                  <a:cubicBezTo>
                    <a:pt x="468" y="155"/>
                    <a:pt x="472" y="158"/>
                    <a:pt x="473" y="159"/>
                  </a:cubicBezTo>
                  <a:cubicBezTo>
                    <a:pt x="474" y="160"/>
                    <a:pt x="484" y="162"/>
                    <a:pt x="477" y="165"/>
                  </a:cubicBezTo>
                  <a:cubicBezTo>
                    <a:pt x="475" y="166"/>
                    <a:pt x="472" y="166"/>
                    <a:pt x="469" y="166"/>
                  </a:cubicBezTo>
                  <a:cubicBezTo>
                    <a:pt x="466" y="166"/>
                    <a:pt x="464" y="166"/>
                    <a:pt x="461" y="166"/>
                  </a:cubicBezTo>
                  <a:cubicBezTo>
                    <a:pt x="459" y="166"/>
                    <a:pt x="456" y="166"/>
                    <a:pt x="454" y="166"/>
                  </a:cubicBezTo>
                  <a:cubicBezTo>
                    <a:pt x="451" y="166"/>
                    <a:pt x="448" y="166"/>
                    <a:pt x="447" y="167"/>
                  </a:cubicBezTo>
                  <a:cubicBezTo>
                    <a:pt x="444" y="170"/>
                    <a:pt x="453" y="173"/>
                    <a:pt x="459" y="174"/>
                  </a:cubicBezTo>
                  <a:cubicBezTo>
                    <a:pt x="464" y="174"/>
                    <a:pt x="469" y="175"/>
                    <a:pt x="469" y="176"/>
                  </a:cubicBezTo>
                  <a:cubicBezTo>
                    <a:pt x="470" y="177"/>
                    <a:pt x="460" y="178"/>
                    <a:pt x="450" y="178"/>
                  </a:cubicBezTo>
                  <a:cubicBezTo>
                    <a:pt x="442" y="178"/>
                    <a:pt x="436" y="178"/>
                    <a:pt x="433" y="178"/>
                  </a:cubicBezTo>
                  <a:cubicBezTo>
                    <a:pt x="431" y="178"/>
                    <a:pt x="430" y="178"/>
                    <a:pt x="431" y="178"/>
                  </a:cubicBezTo>
                  <a:cubicBezTo>
                    <a:pt x="432" y="178"/>
                    <a:pt x="432" y="178"/>
                    <a:pt x="431" y="178"/>
                  </a:cubicBezTo>
                  <a:cubicBezTo>
                    <a:pt x="430" y="178"/>
                    <a:pt x="430" y="178"/>
                    <a:pt x="430" y="178"/>
                  </a:cubicBezTo>
                  <a:cubicBezTo>
                    <a:pt x="429" y="178"/>
                    <a:pt x="429" y="178"/>
                    <a:pt x="428" y="178"/>
                  </a:cubicBezTo>
                  <a:cubicBezTo>
                    <a:pt x="428" y="178"/>
                    <a:pt x="427" y="178"/>
                    <a:pt x="427" y="178"/>
                  </a:cubicBezTo>
                  <a:cubicBezTo>
                    <a:pt x="422" y="178"/>
                    <a:pt x="420" y="177"/>
                    <a:pt x="421" y="177"/>
                  </a:cubicBezTo>
                  <a:cubicBezTo>
                    <a:pt x="422" y="177"/>
                    <a:pt x="419" y="177"/>
                    <a:pt x="413" y="177"/>
                  </a:cubicBezTo>
                  <a:cubicBezTo>
                    <a:pt x="410" y="177"/>
                    <a:pt x="405" y="177"/>
                    <a:pt x="401" y="177"/>
                  </a:cubicBezTo>
                  <a:cubicBezTo>
                    <a:pt x="394" y="178"/>
                    <a:pt x="387" y="179"/>
                    <a:pt x="379" y="180"/>
                  </a:cubicBezTo>
                  <a:cubicBezTo>
                    <a:pt x="372" y="181"/>
                    <a:pt x="374" y="181"/>
                    <a:pt x="373" y="181"/>
                  </a:cubicBezTo>
                  <a:cubicBezTo>
                    <a:pt x="373" y="181"/>
                    <a:pt x="371" y="181"/>
                    <a:pt x="367" y="181"/>
                  </a:cubicBezTo>
                  <a:cubicBezTo>
                    <a:pt x="363" y="181"/>
                    <a:pt x="361" y="180"/>
                    <a:pt x="359" y="180"/>
                  </a:cubicBezTo>
                  <a:cubicBezTo>
                    <a:pt x="355" y="179"/>
                    <a:pt x="352" y="179"/>
                    <a:pt x="352" y="179"/>
                  </a:cubicBezTo>
                  <a:cubicBezTo>
                    <a:pt x="350" y="179"/>
                    <a:pt x="348" y="180"/>
                    <a:pt x="343" y="180"/>
                  </a:cubicBezTo>
                  <a:cubicBezTo>
                    <a:pt x="341" y="180"/>
                    <a:pt x="339" y="181"/>
                    <a:pt x="338" y="181"/>
                  </a:cubicBezTo>
                  <a:cubicBezTo>
                    <a:pt x="334" y="181"/>
                    <a:pt x="332" y="180"/>
                    <a:pt x="334" y="180"/>
                  </a:cubicBezTo>
                  <a:cubicBezTo>
                    <a:pt x="335" y="180"/>
                    <a:pt x="333" y="179"/>
                    <a:pt x="330" y="179"/>
                  </a:cubicBezTo>
                  <a:cubicBezTo>
                    <a:pt x="330" y="179"/>
                    <a:pt x="330" y="179"/>
                    <a:pt x="330" y="179"/>
                  </a:cubicBezTo>
                  <a:cubicBezTo>
                    <a:pt x="330" y="179"/>
                    <a:pt x="330" y="179"/>
                    <a:pt x="330" y="179"/>
                  </a:cubicBezTo>
                  <a:cubicBezTo>
                    <a:pt x="327" y="179"/>
                    <a:pt x="315" y="177"/>
                    <a:pt x="319" y="174"/>
                  </a:cubicBezTo>
                  <a:cubicBezTo>
                    <a:pt x="323" y="171"/>
                    <a:pt x="330" y="169"/>
                    <a:pt x="324" y="168"/>
                  </a:cubicBezTo>
                  <a:cubicBezTo>
                    <a:pt x="322" y="168"/>
                    <a:pt x="320" y="168"/>
                    <a:pt x="319" y="168"/>
                  </a:cubicBezTo>
                  <a:cubicBezTo>
                    <a:pt x="316" y="168"/>
                    <a:pt x="314" y="168"/>
                    <a:pt x="315" y="168"/>
                  </a:cubicBezTo>
                  <a:cubicBezTo>
                    <a:pt x="316" y="169"/>
                    <a:pt x="316" y="169"/>
                    <a:pt x="315" y="169"/>
                  </a:cubicBezTo>
                  <a:cubicBezTo>
                    <a:pt x="315" y="169"/>
                    <a:pt x="315" y="169"/>
                    <a:pt x="314" y="169"/>
                  </a:cubicBezTo>
                  <a:cubicBezTo>
                    <a:pt x="313" y="169"/>
                    <a:pt x="312" y="169"/>
                    <a:pt x="312" y="169"/>
                  </a:cubicBezTo>
                  <a:cubicBezTo>
                    <a:pt x="312" y="169"/>
                    <a:pt x="311" y="168"/>
                    <a:pt x="310" y="168"/>
                  </a:cubicBezTo>
                  <a:cubicBezTo>
                    <a:pt x="309" y="168"/>
                    <a:pt x="308" y="169"/>
                    <a:pt x="306" y="169"/>
                  </a:cubicBezTo>
                  <a:cubicBezTo>
                    <a:pt x="304" y="169"/>
                    <a:pt x="304" y="170"/>
                    <a:pt x="303" y="172"/>
                  </a:cubicBezTo>
                  <a:cubicBezTo>
                    <a:pt x="302" y="173"/>
                    <a:pt x="304" y="175"/>
                    <a:pt x="307" y="176"/>
                  </a:cubicBezTo>
                  <a:cubicBezTo>
                    <a:pt x="310" y="177"/>
                    <a:pt x="311" y="179"/>
                    <a:pt x="310" y="179"/>
                  </a:cubicBezTo>
                  <a:cubicBezTo>
                    <a:pt x="308" y="179"/>
                    <a:pt x="310" y="180"/>
                    <a:pt x="315" y="181"/>
                  </a:cubicBezTo>
                  <a:cubicBezTo>
                    <a:pt x="316" y="182"/>
                    <a:pt x="316" y="182"/>
                    <a:pt x="316" y="182"/>
                  </a:cubicBezTo>
                  <a:cubicBezTo>
                    <a:pt x="316" y="182"/>
                    <a:pt x="315" y="182"/>
                    <a:pt x="314" y="182"/>
                  </a:cubicBezTo>
                  <a:cubicBezTo>
                    <a:pt x="313" y="182"/>
                    <a:pt x="313" y="182"/>
                    <a:pt x="313" y="182"/>
                  </a:cubicBezTo>
                  <a:cubicBezTo>
                    <a:pt x="306" y="182"/>
                    <a:pt x="307" y="184"/>
                    <a:pt x="306" y="184"/>
                  </a:cubicBezTo>
                  <a:cubicBezTo>
                    <a:pt x="306" y="184"/>
                    <a:pt x="306" y="184"/>
                    <a:pt x="306" y="184"/>
                  </a:cubicBezTo>
                  <a:cubicBezTo>
                    <a:pt x="305" y="183"/>
                    <a:pt x="304" y="183"/>
                    <a:pt x="304" y="183"/>
                  </a:cubicBezTo>
                  <a:cubicBezTo>
                    <a:pt x="303" y="183"/>
                    <a:pt x="303" y="183"/>
                    <a:pt x="303" y="183"/>
                  </a:cubicBezTo>
                  <a:cubicBezTo>
                    <a:pt x="303" y="183"/>
                    <a:pt x="303" y="183"/>
                    <a:pt x="303" y="183"/>
                  </a:cubicBezTo>
                  <a:cubicBezTo>
                    <a:pt x="302" y="183"/>
                    <a:pt x="299" y="183"/>
                    <a:pt x="295" y="182"/>
                  </a:cubicBezTo>
                  <a:cubicBezTo>
                    <a:pt x="294" y="182"/>
                    <a:pt x="293" y="182"/>
                    <a:pt x="292" y="182"/>
                  </a:cubicBezTo>
                  <a:cubicBezTo>
                    <a:pt x="287" y="182"/>
                    <a:pt x="279" y="183"/>
                    <a:pt x="268" y="185"/>
                  </a:cubicBezTo>
                  <a:cubicBezTo>
                    <a:pt x="256" y="187"/>
                    <a:pt x="260" y="191"/>
                    <a:pt x="258" y="192"/>
                  </a:cubicBezTo>
                  <a:cubicBezTo>
                    <a:pt x="256" y="192"/>
                    <a:pt x="257" y="192"/>
                    <a:pt x="256" y="192"/>
                  </a:cubicBezTo>
                  <a:cubicBezTo>
                    <a:pt x="256" y="192"/>
                    <a:pt x="255" y="192"/>
                    <a:pt x="255" y="192"/>
                  </a:cubicBezTo>
                  <a:cubicBezTo>
                    <a:pt x="254" y="192"/>
                    <a:pt x="254" y="192"/>
                    <a:pt x="253" y="192"/>
                  </a:cubicBezTo>
                  <a:cubicBezTo>
                    <a:pt x="253" y="192"/>
                    <a:pt x="253" y="192"/>
                    <a:pt x="255" y="192"/>
                  </a:cubicBezTo>
                  <a:cubicBezTo>
                    <a:pt x="257" y="193"/>
                    <a:pt x="246" y="193"/>
                    <a:pt x="235" y="196"/>
                  </a:cubicBezTo>
                  <a:cubicBezTo>
                    <a:pt x="225" y="198"/>
                    <a:pt x="214" y="201"/>
                    <a:pt x="207" y="201"/>
                  </a:cubicBezTo>
                  <a:cubicBezTo>
                    <a:pt x="206" y="201"/>
                    <a:pt x="206" y="201"/>
                    <a:pt x="206" y="201"/>
                  </a:cubicBezTo>
                  <a:cubicBezTo>
                    <a:pt x="203" y="201"/>
                    <a:pt x="201" y="201"/>
                    <a:pt x="199" y="201"/>
                  </a:cubicBezTo>
                  <a:cubicBezTo>
                    <a:pt x="196" y="201"/>
                    <a:pt x="195" y="201"/>
                    <a:pt x="196" y="202"/>
                  </a:cubicBezTo>
                  <a:cubicBezTo>
                    <a:pt x="197" y="203"/>
                    <a:pt x="190" y="204"/>
                    <a:pt x="180" y="204"/>
                  </a:cubicBezTo>
                  <a:cubicBezTo>
                    <a:pt x="180" y="204"/>
                    <a:pt x="179" y="204"/>
                    <a:pt x="179" y="204"/>
                  </a:cubicBezTo>
                  <a:cubicBezTo>
                    <a:pt x="179" y="204"/>
                    <a:pt x="178" y="204"/>
                    <a:pt x="178" y="204"/>
                  </a:cubicBezTo>
                  <a:cubicBezTo>
                    <a:pt x="168" y="204"/>
                    <a:pt x="161" y="205"/>
                    <a:pt x="163" y="205"/>
                  </a:cubicBezTo>
                  <a:cubicBezTo>
                    <a:pt x="164" y="205"/>
                    <a:pt x="165" y="205"/>
                    <a:pt x="164" y="205"/>
                  </a:cubicBezTo>
                  <a:cubicBezTo>
                    <a:pt x="164" y="205"/>
                    <a:pt x="164" y="205"/>
                    <a:pt x="164" y="205"/>
                  </a:cubicBezTo>
                  <a:cubicBezTo>
                    <a:pt x="164" y="205"/>
                    <a:pt x="164" y="205"/>
                    <a:pt x="164" y="205"/>
                  </a:cubicBezTo>
                  <a:cubicBezTo>
                    <a:pt x="163" y="205"/>
                    <a:pt x="162" y="206"/>
                    <a:pt x="163" y="206"/>
                  </a:cubicBezTo>
                  <a:cubicBezTo>
                    <a:pt x="164" y="206"/>
                    <a:pt x="165" y="206"/>
                    <a:pt x="164" y="207"/>
                  </a:cubicBezTo>
                  <a:cubicBezTo>
                    <a:pt x="162" y="207"/>
                    <a:pt x="163" y="207"/>
                    <a:pt x="164" y="207"/>
                  </a:cubicBezTo>
                  <a:cubicBezTo>
                    <a:pt x="165" y="208"/>
                    <a:pt x="172" y="208"/>
                    <a:pt x="181" y="208"/>
                  </a:cubicBezTo>
                  <a:cubicBezTo>
                    <a:pt x="189" y="209"/>
                    <a:pt x="193" y="213"/>
                    <a:pt x="199" y="215"/>
                  </a:cubicBezTo>
                  <a:cubicBezTo>
                    <a:pt x="204" y="217"/>
                    <a:pt x="207" y="218"/>
                    <a:pt x="207" y="218"/>
                  </a:cubicBezTo>
                  <a:cubicBezTo>
                    <a:pt x="207" y="218"/>
                    <a:pt x="207" y="218"/>
                    <a:pt x="207" y="218"/>
                  </a:cubicBezTo>
                  <a:cubicBezTo>
                    <a:pt x="206" y="218"/>
                    <a:pt x="206" y="218"/>
                    <a:pt x="206" y="218"/>
                  </a:cubicBezTo>
                  <a:cubicBezTo>
                    <a:pt x="205" y="218"/>
                    <a:pt x="205" y="222"/>
                    <a:pt x="191" y="225"/>
                  </a:cubicBezTo>
                  <a:cubicBezTo>
                    <a:pt x="187" y="225"/>
                    <a:pt x="183" y="226"/>
                    <a:pt x="176" y="226"/>
                  </a:cubicBezTo>
                  <a:cubicBezTo>
                    <a:pt x="170" y="226"/>
                    <a:pt x="161" y="225"/>
                    <a:pt x="150" y="225"/>
                  </a:cubicBezTo>
                  <a:cubicBezTo>
                    <a:pt x="149" y="225"/>
                    <a:pt x="146" y="225"/>
                    <a:pt x="144" y="225"/>
                  </a:cubicBezTo>
                  <a:cubicBezTo>
                    <a:pt x="138" y="225"/>
                    <a:pt x="131" y="225"/>
                    <a:pt x="124" y="225"/>
                  </a:cubicBezTo>
                  <a:cubicBezTo>
                    <a:pt x="110" y="226"/>
                    <a:pt x="110" y="232"/>
                    <a:pt x="108" y="237"/>
                  </a:cubicBezTo>
                  <a:cubicBezTo>
                    <a:pt x="106" y="241"/>
                    <a:pt x="104" y="244"/>
                    <a:pt x="105" y="244"/>
                  </a:cubicBezTo>
                  <a:cubicBezTo>
                    <a:pt x="105" y="244"/>
                    <a:pt x="105" y="244"/>
                    <a:pt x="105" y="244"/>
                  </a:cubicBezTo>
                  <a:cubicBezTo>
                    <a:pt x="106" y="244"/>
                    <a:pt x="107" y="244"/>
                    <a:pt x="107" y="244"/>
                  </a:cubicBezTo>
                  <a:cubicBezTo>
                    <a:pt x="108" y="244"/>
                    <a:pt x="108" y="244"/>
                    <a:pt x="108" y="244"/>
                  </a:cubicBezTo>
                  <a:cubicBezTo>
                    <a:pt x="108" y="244"/>
                    <a:pt x="108" y="245"/>
                    <a:pt x="107" y="245"/>
                  </a:cubicBezTo>
                  <a:cubicBezTo>
                    <a:pt x="106" y="245"/>
                    <a:pt x="106" y="245"/>
                    <a:pt x="107" y="245"/>
                  </a:cubicBezTo>
                  <a:cubicBezTo>
                    <a:pt x="107" y="245"/>
                    <a:pt x="107" y="245"/>
                    <a:pt x="108" y="245"/>
                  </a:cubicBezTo>
                  <a:cubicBezTo>
                    <a:pt x="108" y="245"/>
                    <a:pt x="108" y="245"/>
                    <a:pt x="108" y="245"/>
                  </a:cubicBezTo>
                  <a:cubicBezTo>
                    <a:pt x="110" y="245"/>
                    <a:pt x="110" y="247"/>
                    <a:pt x="109" y="248"/>
                  </a:cubicBezTo>
                  <a:cubicBezTo>
                    <a:pt x="109" y="250"/>
                    <a:pt x="114" y="251"/>
                    <a:pt x="123" y="251"/>
                  </a:cubicBezTo>
                  <a:cubicBezTo>
                    <a:pt x="128" y="251"/>
                    <a:pt x="132" y="251"/>
                    <a:pt x="138" y="252"/>
                  </a:cubicBezTo>
                  <a:cubicBezTo>
                    <a:pt x="140" y="252"/>
                    <a:pt x="142" y="255"/>
                    <a:pt x="149" y="255"/>
                  </a:cubicBezTo>
                  <a:cubicBezTo>
                    <a:pt x="149" y="255"/>
                    <a:pt x="149" y="255"/>
                    <a:pt x="149" y="255"/>
                  </a:cubicBezTo>
                  <a:cubicBezTo>
                    <a:pt x="152" y="255"/>
                    <a:pt x="159" y="252"/>
                    <a:pt x="163" y="252"/>
                  </a:cubicBezTo>
                  <a:cubicBezTo>
                    <a:pt x="178" y="251"/>
                    <a:pt x="185" y="252"/>
                    <a:pt x="195" y="251"/>
                  </a:cubicBezTo>
                  <a:cubicBezTo>
                    <a:pt x="201" y="250"/>
                    <a:pt x="204" y="249"/>
                    <a:pt x="207" y="248"/>
                  </a:cubicBezTo>
                  <a:cubicBezTo>
                    <a:pt x="213" y="246"/>
                    <a:pt x="209" y="242"/>
                    <a:pt x="216" y="239"/>
                  </a:cubicBezTo>
                  <a:cubicBezTo>
                    <a:pt x="221" y="237"/>
                    <a:pt x="228" y="236"/>
                    <a:pt x="232" y="235"/>
                  </a:cubicBezTo>
                  <a:cubicBezTo>
                    <a:pt x="236" y="234"/>
                    <a:pt x="244" y="232"/>
                    <a:pt x="248" y="231"/>
                  </a:cubicBezTo>
                  <a:cubicBezTo>
                    <a:pt x="253" y="229"/>
                    <a:pt x="247" y="226"/>
                    <a:pt x="258" y="225"/>
                  </a:cubicBezTo>
                  <a:cubicBezTo>
                    <a:pt x="259" y="225"/>
                    <a:pt x="260" y="225"/>
                    <a:pt x="260" y="225"/>
                  </a:cubicBezTo>
                  <a:cubicBezTo>
                    <a:pt x="264" y="225"/>
                    <a:pt x="268" y="225"/>
                    <a:pt x="272" y="226"/>
                  </a:cubicBezTo>
                  <a:cubicBezTo>
                    <a:pt x="276" y="227"/>
                    <a:pt x="279" y="227"/>
                    <a:pt x="282" y="227"/>
                  </a:cubicBezTo>
                  <a:cubicBezTo>
                    <a:pt x="282" y="227"/>
                    <a:pt x="282" y="227"/>
                    <a:pt x="282" y="227"/>
                  </a:cubicBezTo>
                  <a:cubicBezTo>
                    <a:pt x="292" y="227"/>
                    <a:pt x="298" y="224"/>
                    <a:pt x="309" y="223"/>
                  </a:cubicBezTo>
                  <a:cubicBezTo>
                    <a:pt x="312" y="223"/>
                    <a:pt x="315" y="223"/>
                    <a:pt x="318" y="223"/>
                  </a:cubicBezTo>
                  <a:cubicBezTo>
                    <a:pt x="333" y="223"/>
                    <a:pt x="338" y="226"/>
                    <a:pt x="350" y="229"/>
                  </a:cubicBezTo>
                  <a:cubicBezTo>
                    <a:pt x="363" y="233"/>
                    <a:pt x="374" y="235"/>
                    <a:pt x="386" y="237"/>
                  </a:cubicBezTo>
                  <a:cubicBezTo>
                    <a:pt x="401" y="239"/>
                    <a:pt x="399" y="241"/>
                    <a:pt x="406" y="245"/>
                  </a:cubicBezTo>
                  <a:cubicBezTo>
                    <a:pt x="407" y="245"/>
                    <a:pt x="398" y="248"/>
                    <a:pt x="405" y="248"/>
                  </a:cubicBezTo>
                  <a:cubicBezTo>
                    <a:pt x="406" y="248"/>
                    <a:pt x="407" y="248"/>
                    <a:pt x="408" y="248"/>
                  </a:cubicBezTo>
                  <a:cubicBezTo>
                    <a:pt x="414" y="248"/>
                    <a:pt x="418" y="243"/>
                    <a:pt x="419" y="242"/>
                  </a:cubicBezTo>
                  <a:cubicBezTo>
                    <a:pt x="421" y="241"/>
                    <a:pt x="408" y="240"/>
                    <a:pt x="417" y="238"/>
                  </a:cubicBezTo>
                  <a:cubicBezTo>
                    <a:pt x="417" y="237"/>
                    <a:pt x="418" y="237"/>
                    <a:pt x="419" y="237"/>
                  </a:cubicBezTo>
                  <a:cubicBezTo>
                    <a:pt x="421" y="237"/>
                    <a:pt x="424" y="238"/>
                    <a:pt x="426" y="238"/>
                  </a:cubicBezTo>
                  <a:cubicBezTo>
                    <a:pt x="427" y="238"/>
                    <a:pt x="428" y="238"/>
                    <a:pt x="428" y="238"/>
                  </a:cubicBezTo>
                  <a:cubicBezTo>
                    <a:pt x="431" y="238"/>
                    <a:pt x="430" y="237"/>
                    <a:pt x="421" y="236"/>
                  </a:cubicBezTo>
                  <a:cubicBezTo>
                    <a:pt x="409" y="234"/>
                    <a:pt x="391" y="231"/>
                    <a:pt x="378" y="228"/>
                  </a:cubicBezTo>
                  <a:cubicBezTo>
                    <a:pt x="371" y="226"/>
                    <a:pt x="365" y="224"/>
                    <a:pt x="361" y="222"/>
                  </a:cubicBezTo>
                  <a:cubicBezTo>
                    <a:pt x="357" y="219"/>
                    <a:pt x="364" y="218"/>
                    <a:pt x="369" y="218"/>
                  </a:cubicBezTo>
                  <a:cubicBezTo>
                    <a:pt x="372" y="218"/>
                    <a:pt x="374" y="218"/>
                    <a:pt x="375" y="219"/>
                  </a:cubicBezTo>
                  <a:cubicBezTo>
                    <a:pt x="375" y="219"/>
                    <a:pt x="375" y="219"/>
                    <a:pt x="376" y="219"/>
                  </a:cubicBezTo>
                  <a:cubicBezTo>
                    <a:pt x="377" y="219"/>
                    <a:pt x="378" y="219"/>
                    <a:pt x="379" y="219"/>
                  </a:cubicBezTo>
                  <a:cubicBezTo>
                    <a:pt x="380" y="219"/>
                    <a:pt x="381" y="218"/>
                    <a:pt x="383" y="218"/>
                  </a:cubicBezTo>
                  <a:cubicBezTo>
                    <a:pt x="384" y="218"/>
                    <a:pt x="386" y="219"/>
                    <a:pt x="388" y="219"/>
                  </a:cubicBezTo>
                  <a:cubicBezTo>
                    <a:pt x="395" y="221"/>
                    <a:pt x="397" y="223"/>
                    <a:pt x="395" y="223"/>
                  </a:cubicBezTo>
                  <a:cubicBezTo>
                    <a:pt x="393" y="223"/>
                    <a:pt x="399" y="224"/>
                    <a:pt x="407" y="225"/>
                  </a:cubicBezTo>
                  <a:cubicBezTo>
                    <a:pt x="415" y="226"/>
                    <a:pt x="419" y="227"/>
                    <a:pt x="420" y="227"/>
                  </a:cubicBezTo>
                  <a:cubicBezTo>
                    <a:pt x="420" y="227"/>
                    <a:pt x="420" y="227"/>
                    <a:pt x="420" y="227"/>
                  </a:cubicBezTo>
                  <a:cubicBezTo>
                    <a:pt x="421" y="227"/>
                    <a:pt x="426" y="228"/>
                    <a:pt x="431" y="229"/>
                  </a:cubicBezTo>
                  <a:cubicBezTo>
                    <a:pt x="434" y="229"/>
                    <a:pt x="437" y="230"/>
                    <a:pt x="441" y="231"/>
                  </a:cubicBezTo>
                  <a:cubicBezTo>
                    <a:pt x="443" y="232"/>
                    <a:pt x="446" y="239"/>
                    <a:pt x="449" y="239"/>
                  </a:cubicBezTo>
                  <a:cubicBezTo>
                    <a:pt x="455" y="239"/>
                    <a:pt x="462" y="244"/>
                    <a:pt x="468" y="245"/>
                  </a:cubicBezTo>
                  <a:cubicBezTo>
                    <a:pt x="471" y="246"/>
                    <a:pt x="475" y="246"/>
                    <a:pt x="479" y="246"/>
                  </a:cubicBezTo>
                  <a:cubicBezTo>
                    <a:pt x="477" y="246"/>
                    <a:pt x="475" y="247"/>
                    <a:pt x="473" y="248"/>
                  </a:cubicBezTo>
                  <a:cubicBezTo>
                    <a:pt x="469" y="250"/>
                    <a:pt x="479" y="252"/>
                    <a:pt x="481" y="252"/>
                  </a:cubicBezTo>
                  <a:cubicBezTo>
                    <a:pt x="481" y="252"/>
                    <a:pt x="481" y="252"/>
                    <a:pt x="481" y="252"/>
                  </a:cubicBezTo>
                  <a:cubicBezTo>
                    <a:pt x="481" y="252"/>
                    <a:pt x="481" y="252"/>
                    <a:pt x="482" y="252"/>
                  </a:cubicBezTo>
                  <a:cubicBezTo>
                    <a:pt x="482" y="252"/>
                    <a:pt x="483" y="252"/>
                    <a:pt x="485" y="252"/>
                  </a:cubicBezTo>
                  <a:cubicBezTo>
                    <a:pt x="485" y="253"/>
                    <a:pt x="486" y="253"/>
                    <a:pt x="487" y="253"/>
                  </a:cubicBezTo>
                  <a:cubicBezTo>
                    <a:pt x="487" y="253"/>
                    <a:pt x="488" y="253"/>
                    <a:pt x="488" y="253"/>
                  </a:cubicBezTo>
                  <a:cubicBezTo>
                    <a:pt x="488" y="253"/>
                    <a:pt x="489" y="252"/>
                    <a:pt x="490" y="252"/>
                  </a:cubicBezTo>
                  <a:cubicBezTo>
                    <a:pt x="490" y="252"/>
                    <a:pt x="491" y="252"/>
                    <a:pt x="492" y="253"/>
                  </a:cubicBezTo>
                  <a:cubicBezTo>
                    <a:pt x="493" y="253"/>
                    <a:pt x="493" y="253"/>
                    <a:pt x="493" y="253"/>
                  </a:cubicBezTo>
                  <a:cubicBezTo>
                    <a:pt x="494" y="253"/>
                    <a:pt x="494" y="252"/>
                    <a:pt x="493" y="251"/>
                  </a:cubicBezTo>
                  <a:cubicBezTo>
                    <a:pt x="492" y="250"/>
                    <a:pt x="492" y="250"/>
                    <a:pt x="494" y="250"/>
                  </a:cubicBezTo>
                  <a:cubicBezTo>
                    <a:pt x="494" y="250"/>
                    <a:pt x="494" y="250"/>
                    <a:pt x="494" y="250"/>
                  </a:cubicBezTo>
                  <a:cubicBezTo>
                    <a:pt x="495" y="250"/>
                    <a:pt x="495" y="250"/>
                    <a:pt x="495" y="250"/>
                  </a:cubicBezTo>
                  <a:cubicBezTo>
                    <a:pt x="497" y="250"/>
                    <a:pt x="497" y="250"/>
                    <a:pt x="495" y="249"/>
                  </a:cubicBezTo>
                  <a:cubicBezTo>
                    <a:pt x="494" y="249"/>
                    <a:pt x="495" y="248"/>
                    <a:pt x="497" y="248"/>
                  </a:cubicBezTo>
                  <a:cubicBezTo>
                    <a:pt x="498" y="248"/>
                    <a:pt x="498" y="248"/>
                    <a:pt x="498" y="248"/>
                  </a:cubicBezTo>
                  <a:cubicBezTo>
                    <a:pt x="498" y="248"/>
                    <a:pt x="498" y="248"/>
                    <a:pt x="498" y="248"/>
                  </a:cubicBezTo>
                  <a:cubicBezTo>
                    <a:pt x="502" y="248"/>
                    <a:pt x="503" y="247"/>
                    <a:pt x="498" y="246"/>
                  </a:cubicBezTo>
                  <a:cubicBezTo>
                    <a:pt x="493" y="244"/>
                    <a:pt x="491" y="244"/>
                    <a:pt x="490" y="243"/>
                  </a:cubicBezTo>
                  <a:cubicBezTo>
                    <a:pt x="489" y="243"/>
                    <a:pt x="490" y="242"/>
                    <a:pt x="490" y="242"/>
                  </a:cubicBezTo>
                  <a:cubicBezTo>
                    <a:pt x="491" y="242"/>
                    <a:pt x="491" y="242"/>
                    <a:pt x="491" y="242"/>
                  </a:cubicBezTo>
                  <a:cubicBezTo>
                    <a:pt x="491" y="242"/>
                    <a:pt x="488" y="241"/>
                    <a:pt x="486" y="240"/>
                  </a:cubicBezTo>
                  <a:cubicBezTo>
                    <a:pt x="485" y="239"/>
                    <a:pt x="488" y="238"/>
                    <a:pt x="490" y="238"/>
                  </a:cubicBezTo>
                  <a:cubicBezTo>
                    <a:pt x="491" y="238"/>
                    <a:pt x="492" y="238"/>
                    <a:pt x="493" y="238"/>
                  </a:cubicBezTo>
                  <a:cubicBezTo>
                    <a:pt x="494" y="238"/>
                    <a:pt x="495" y="239"/>
                    <a:pt x="496" y="239"/>
                  </a:cubicBezTo>
                  <a:cubicBezTo>
                    <a:pt x="495" y="239"/>
                    <a:pt x="496" y="239"/>
                    <a:pt x="497" y="239"/>
                  </a:cubicBezTo>
                  <a:cubicBezTo>
                    <a:pt x="497" y="239"/>
                    <a:pt x="498" y="239"/>
                    <a:pt x="498" y="239"/>
                  </a:cubicBezTo>
                  <a:cubicBezTo>
                    <a:pt x="499" y="239"/>
                    <a:pt x="500" y="239"/>
                    <a:pt x="500" y="239"/>
                  </a:cubicBezTo>
                  <a:cubicBezTo>
                    <a:pt x="501" y="239"/>
                    <a:pt x="502" y="239"/>
                    <a:pt x="501" y="238"/>
                  </a:cubicBezTo>
                  <a:cubicBezTo>
                    <a:pt x="500" y="238"/>
                    <a:pt x="501" y="238"/>
                    <a:pt x="502" y="238"/>
                  </a:cubicBezTo>
                  <a:cubicBezTo>
                    <a:pt x="502" y="238"/>
                    <a:pt x="502" y="238"/>
                    <a:pt x="503" y="238"/>
                  </a:cubicBezTo>
                  <a:cubicBezTo>
                    <a:pt x="503" y="238"/>
                    <a:pt x="503" y="238"/>
                    <a:pt x="503" y="238"/>
                  </a:cubicBezTo>
                  <a:cubicBezTo>
                    <a:pt x="505" y="238"/>
                    <a:pt x="505" y="238"/>
                    <a:pt x="503" y="237"/>
                  </a:cubicBezTo>
                  <a:cubicBezTo>
                    <a:pt x="500" y="237"/>
                    <a:pt x="506" y="235"/>
                    <a:pt x="517" y="235"/>
                  </a:cubicBezTo>
                  <a:cubicBezTo>
                    <a:pt x="527" y="235"/>
                    <a:pt x="534" y="237"/>
                    <a:pt x="533" y="237"/>
                  </a:cubicBezTo>
                  <a:cubicBezTo>
                    <a:pt x="532" y="237"/>
                    <a:pt x="532" y="238"/>
                    <a:pt x="532" y="238"/>
                  </a:cubicBezTo>
                  <a:cubicBezTo>
                    <a:pt x="533" y="238"/>
                    <a:pt x="537" y="237"/>
                    <a:pt x="544" y="236"/>
                  </a:cubicBezTo>
                  <a:cubicBezTo>
                    <a:pt x="553" y="235"/>
                    <a:pt x="556" y="234"/>
                    <a:pt x="551" y="232"/>
                  </a:cubicBezTo>
                  <a:cubicBezTo>
                    <a:pt x="545" y="230"/>
                    <a:pt x="549" y="226"/>
                    <a:pt x="556" y="222"/>
                  </a:cubicBezTo>
                  <a:cubicBezTo>
                    <a:pt x="563" y="219"/>
                    <a:pt x="570" y="214"/>
                    <a:pt x="578" y="212"/>
                  </a:cubicBezTo>
                  <a:cubicBezTo>
                    <a:pt x="582" y="211"/>
                    <a:pt x="586" y="211"/>
                    <a:pt x="588" y="211"/>
                  </a:cubicBezTo>
                  <a:cubicBezTo>
                    <a:pt x="590" y="211"/>
                    <a:pt x="591" y="211"/>
                    <a:pt x="589" y="212"/>
                  </a:cubicBezTo>
                  <a:cubicBezTo>
                    <a:pt x="585" y="212"/>
                    <a:pt x="588" y="213"/>
                    <a:pt x="597" y="213"/>
                  </a:cubicBezTo>
                  <a:cubicBezTo>
                    <a:pt x="605" y="214"/>
                    <a:pt x="607" y="215"/>
                    <a:pt x="604" y="216"/>
                  </a:cubicBezTo>
                  <a:cubicBezTo>
                    <a:pt x="601" y="216"/>
                    <a:pt x="606" y="217"/>
                    <a:pt x="609" y="218"/>
                  </a:cubicBezTo>
                  <a:cubicBezTo>
                    <a:pt x="611" y="219"/>
                    <a:pt x="612" y="220"/>
                    <a:pt x="620" y="220"/>
                  </a:cubicBezTo>
                  <a:cubicBezTo>
                    <a:pt x="620" y="220"/>
                    <a:pt x="620" y="220"/>
                    <a:pt x="620" y="220"/>
                  </a:cubicBezTo>
                  <a:cubicBezTo>
                    <a:pt x="624" y="220"/>
                    <a:pt x="630" y="219"/>
                    <a:pt x="635" y="218"/>
                  </a:cubicBezTo>
                  <a:cubicBezTo>
                    <a:pt x="642" y="217"/>
                    <a:pt x="640" y="217"/>
                    <a:pt x="632" y="216"/>
                  </a:cubicBezTo>
                  <a:cubicBezTo>
                    <a:pt x="630" y="216"/>
                    <a:pt x="628" y="216"/>
                    <a:pt x="627" y="216"/>
                  </a:cubicBezTo>
                  <a:cubicBezTo>
                    <a:pt x="627" y="216"/>
                    <a:pt x="627" y="216"/>
                    <a:pt x="626" y="216"/>
                  </a:cubicBezTo>
                  <a:cubicBezTo>
                    <a:pt x="625" y="216"/>
                    <a:pt x="624" y="216"/>
                    <a:pt x="621" y="215"/>
                  </a:cubicBezTo>
                  <a:cubicBezTo>
                    <a:pt x="616" y="214"/>
                    <a:pt x="614" y="213"/>
                    <a:pt x="619" y="213"/>
                  </a:cubicBezTo>
                  <a:cubicBezTo>
                    <a:pt x="621" y="212"/>
                    <a:pt x="624" y="212"/>
                    <a:pt x="625" y="212"/>
                  </a:cubicBezTo>
                  <a:cubicBezTo>
                    <a:pt x="626" y="212"/>
                    <a:pt x="626" y="212"/>
                    <a:pt x="626" y="212"/>
                  </a:cubicBezTo>
                  <a:cubicBezTo>
                    <a:pt x="626" y="213"/>
                    <a:pt x="626" y="213"/>
                    <a:pt x="626" y="213"/>
                  </a:cubicBezTo>
                  <a:cubicBezTo>
                    <a:pt x="626" y="213"/>
                    <a:pt x="627" y="212"/>
                    <a:pt x="628" y="212"/>
                  </a:cubicBezTo>
                  <a:cubicBezTo>
                    <a:pt x="629" y="211"/>
                    <a:pt x="638" y="211"/>
                    <a:pt x="648" y="210"/>
                  </a:cubicBezTo>
                  <a:cubicBezTo>
                    <a:pt x="657" y="209"/>
                    <a:pt x="663" y="208"/>
                    <a:pt x="664" y="208"/>
                  </a:cubicBezTo>
                  <a:cubicBezTo>
                    <a:pt x="664" y="208"/>
                    <a:pt x="664" y="208"/>
                    <a:pt x="664" y="208"/>
                  </a:cubicBezTo>
                  <a:cubicBezTo>
                    <a:pt x="664" y="208"/>
                    <a:pt x="666" y="208"/>
                    <a:pt x="668" y="208"/>
                  </a:cubicBezTo>
                  <a:cubicBezTo>
                    <a:pt x="668" y="208"/>
                    <a:pt x="669" y="208"/>
                    <a:pt x="669" y="208"/>
                  </a:cubicBezTo>
                  <a:cubicBezTo>
                    <a:pt x="669" y="208"/>
                    <a:pt x="669" y="208"/>
                    <a:pt x="669" y="208"/>
                  </a:cubicBezTo>
                  <a:cubicBezTo>
                    <a:pt x="672" y="208"/>
                    <a:pt x="672" y="209"/>
                    <a:pt x="670" y="210"/>
                  </a:cubicBezTo>
                  <a:cubicBezTo>
                    <a:pt x="667" y="210"/>
                    <a:pt x="665" y="211"/>
                    <a:pt x="662" y="211"/>
                  </a:cubicBezTo>
                  <a:cubicBezTo>
                    <a:pt x="660" y="211"/>
                    <a:pt x="660" y="211"/>
                    <a:pt x="662" y="212"/>
                  </a:cubicBezTo>
                  <a:cubicBezTo>
                    <a:pt x="664" y="213"/>
                    <a:pt x="664" y="214"/>
                    <a:pt x="662" y="215"/>
                  </a:cubicBezTo>
                  <a:cubicBezTo>
                    <a:pt x="660" y="216"/>
                    <a:pt x="657" y="216"/>
                    <a:pt x="655" y="216"/>
                  </a:cubicBezTo>
                  <a:cubicBezTo>
                    <a:pt x="655" y="216"/>
                    <a:pt x="655" y="216"/>
                    <a:pt x="655" y="216"/>
                  </a:cubicBezTo>
                  <a:cubicBezTo>
                    <a:pt x="654" y="216"/>
                    <a:pt x="654" y="216"/>
                    <a:pt x="653" y="216"/>
                  </a:cubicBezTo>
                  <a:cubicBezTo>
                    <a:pt x="652" y="216"/>
                    <a:pt x="651" y="216"/>
                    <a:pt x="650" y="217"/>
                  </a:cubicBezTo>
                  <a:cubicBezTo>
                    <a:pt x="650" y="217"/>
                    <a:pt x="660" y="219"/>
                    <a:pt x="675" y="222"/>
                  </a:cubicBezTo>
                  <a:cubicBezTo>
                    <a:pt x="705" y="227"/>
                    <a:pt x="736" y="233"/>
                    <a:pt x="683" y="234"/>
                  </a:cubicBezTo>
                  <a:cubicBezTo>
                    <a:pt x="682" y="234"/>
                    <a:pt x="681" y="234"/>
                    <a:pt x="680" y="234"/>
                  </a:cubicBezTo>
                  <a:cubicBezTo>
                    <a:pt x="657" y="234"/>
                    <a:pt x="645" y="231"/>
                    <a:pt x="628" y="231"/>
                  </a:cubicBezTo>
                  <a:cubicBezTo>
                    <a:pt x="614" y="231"/>
                    <a:pt x="605" y="232"/>
                    <a:pt x="593" y="233"/>
                  </a:cubicBezTo>
                  <a:cubicBezTo>
                    <a:pt x="589" y="233"/>
                    <a:pt x="584" y="233"/>
                    <a:pt x="578" y="234"/>
                  </a:cubicBezTo>
                  <a:cubicBezTo>
                    <a:pt x="570" y="234"/>
                    <a:pt x="565" y="235"/>
                    <a:pt x="567" y="235"/>
                  </a:cubicBezTo>
                  <a:cubicBezTo>
                    <a:pt x="569" y="236"/>
                    <a:pt x="569" y="236"/>
                    <a:pt x="565" y="237"/>
                  </a:cubicBezTo>
                  <a:cubicBezTo>
                    <a:pt x="562" y="237"/>
                    <a:pt x="561" y="237"/>
                    <a:pt x="562" y="237"/>
                  </a:cubicBezTo>
                  <a:cubicBezTo>
                    <a:pt x="562" y="237"/>
                    <a:pt x="562" y="237"/>
                    <a:pt x="561" y="237"/>
                  </a:cubicBezTo>
                  <a:cubicBezTo>
                    <a:pt x="561" y="237"/>
                    <a:pt x="560" y="237"/>
                    <a:pt x="560" y="237"/>
                  </a:cubicBezTo>
                  <a:cubicBezTo>
                    <a:pt x="559" y="237"/>
                    <a:pt x="559" y="237"/>
                    <a:pt x="559" y="237"/>
                  </a:cubicBezTo>
                  <a:cubicBezTo>
                    <a:pt x="555" y="237"/>
                    <a:pt x="549" y="237"/>
                    <a:pt x="542" y="238"/>
                  </a:cubicBezTo>
                  <a:cubicBezTo>
                    <a:pt x="530" y="238"/>
                    <a:pt x="532" y="241"/>
                    <a:pt x="535" y="241"/>
                  </a:cubicBezTo>
                  <a:cubicBezTo>
                    <a:pt x="535" y="241"/>
                    <a:pt x="535" y="241"/>
                    <a:pt x="535" y="241"/>
                  </a:cubicBezTo>
                  <a:cubicBezTo>
                    <a:pt x="535" y="241"/>
                    <a:pt x="536" y="241"/>
                    <a:pt x="536" y="241"/>
                  </a:cubicBezTo>
                  <a:cubicBezTo>
                    <a:pt x="538" y="241"/>
                    <a:pt x="540" y="242"/>
                    <a:pt x="540" y="242"/>
                  </a:cubicBezTo>
                  <a:cubicBezTo>
                    <a:pt x="541" y="243"/>
                    <a:pt x="541" y="244"/>
                    <a:pt x="540" y="244"/>
                  </a:cubicBezTo>
                  <a:cubicBezTo>
                    <a:pt x="538" y="244"/>
                    <a:pt x="538" y="245"/>
                    <a:pt x="538" y="245"/>
                  </a:cubicBezTo>
                  <a:cubicBezTo>
                    <a:pt x="539" y="245"/>
                    <a:pt x="539" y="245"/>
                    <a:pt x="538" y="245"/>
                  </a:cubicBezTo>
                  <a:cubicBezTo>
                    <a:pt x="538" y="245"/>
                    <a:pt x="537" y="245"/>
                    <a:pt x="536" y="245"/>
                  </a:cubicBezTo>
                  <a:cubicBezTo>
                    <a:pt x="536" y="245"/>
                    <a:pt x="535" y="245"/>
                    <a:pt x="535" y="245"/>
                  </a:cubicBezTo>
                  <a:cubicBezTo>
                    <a:pt x="535" y="245"/>
                    <a:pt x="535" y="245"/>
                    <a:pt x="535" y="245"/>
                  </a:cubicBezTo>
                  <a:cubicBezTo>
                    <a:pt x="535" y="245"/>
                    <a:pt x="536" y="246"/>
                    <a:pt x="540" y="248"/>
                  </a:cubicBezTo>
                  <a:cubicBezTo>
                    <a:pt x="545" y="249"/>
                    <a:pt x="548" y="251"/>
                    <a:pt x="547" y="251"/>
                  </a:cubicBezTo>
                  <a:cubicBezTo>
                    <a:pt x="546" y="251"/>
                    <a:pt x="547" y="251"/>
                    <a:pt x="550" y="251"/>
                  </a:cubicBezTo>
                  <a:cubicBezTo>
                    <a:pt x="550" y="251"/>
                    <a:pt x="550" y="251"/>
                    <a:pt x="550" y="251"/>
                  </a:cubicBezTo>
                  <a:cubicBezTo>
                    <a:pt x="550" y="251"/>
                    <a:pt x="551" y="251"/>
                    <a:pt x="551" y="251"/>
                  </a:cubicBezTo>
                  <a:cubicBezTo>
                    <a:pt x="553" y="251"/>
                    <a:pt x="553" y="252"/>
                    <a:pt x="551" y="252"/>
                  </a:cubicBezTo>
                  <a:cubicBezTo>
                    <a:pt x="548" y="252"/>
                    <a:pt x="548" y="252"/>
                    <a:pt x="550" y="252"/>
                  </a:cubicBezTo>
                  <a:cubicBezTo>
                    <a:pt x="551" y="252"/>
                    <a:pt x="551" y="252"/>
                    <a:pt x="551" y="252"/>
                  </a:cubicBezTo>
                  <a:cubicBezTo>
                    <a:pt x="554" y="252"/>
                    <a:pt x="558" y="252"/>
                    <a:pt x="561" y="252"/>
                  </a:cubicBezTo>
                  <a:cubicBezTo>
                    <a:pt x="561" y="252"/>
                    <a:pt x="561" y="252"/>
                    <a:pt x="561" y="252"/>
                  </a:cubicBezTo>
                  <a:cubicBezTo>
                    <a:pt x="563" y="252"/>
                    <a:pt x="566" y="253"/>
                    <a:pt x="569" y="253"/>
                  </a:cubicBezTo>
                  <a:cubicBezTo>
                    <a:pt x="572" y="253"/>
                    <a:pt x="576" y="254"/>
                    <a:pt x="580" y="254"/>
                  </a:cubicBezTo>
                  <a:cubicBezTo>
                    <a:pt x="582" y="254"/>
                    <a:pt x="583" y="254"/>
                    <a:pt x="584" y="254"/>
                  </a:cubicBezTo>
                  <a:cubicBezTo>
                    <a:pt x="591" y="253"/>
                    <a:pt x="598" y="253"/>
                    <a:pt x="603" y="253"/>
                  </a:cubicBezTo>
                  <a:cubicBezTo>
                    <a:pt x="603" y="253"/>
                    <a:pt x="603" y="253"/>
                    <a:pt x="603" y="253"/>
                  </a:cubicBezTo>
                  <a:cubicBezTo>
                    <a:pt x="610" y="253"/>
                    <a:pt x="618" y="254"/>
                    <a:pt x="627" y="254"/>
                  </a:cubicBezTo>
                  <a:cubicBezTo>
                    <a:pt x="629" y="254"/>
                    <a:pt x="630" y="254"/>
                    <a:pt x="631" y="254"/>
                  </a:cubicBezTo>
                  <a:cubicBezTo>
                    <a:pt x="634" y="254"/>
                    <a:pt x="639" y="253"/>
                    <a:pt x="643" y="252"/>
                  </a:cubicBezTo>
                  <a:cubicBezTo>
                    <a:pt x="644" y="252"/>
                    <a:pt x="645" y="252"/>
                    <a:pt x="645" y="252"/>
                  </a:cubicBezTo>
                  <a:cubicBezTo>
                    <a:pt x="651" y="252"/>
                    <a:pt x="653" y="255"/>
                    <a:pt x="651" y="260"/>
                  </a:cubicBezTo>
                  <a:cubicBezTo>
                    <a:pt x="649" y="264"/>
                    <a:pt x="647" y="268"/>
                    <a:pt x="640" y="270"/>
                  </a:cubicBezTo>
                  <a:cubicBezTo>
                    <a:pt x="635" y="272"/>
                    <a:pt x="629" y="273"/>
                    <a:pt x="623" y="273"/>
                  </a:cubicBezTo>
                  <a:cubicBezTo>
                    <a:pt x="620" y="273"/>
                    <a:pt x="618" y="273"/>
                    <a:pt x="617" y="273"/>
                  </a:cubicBezTo>
                  <a:cubicBezTo>
                    <a:pt x="615" y="273"/>
                    <a:pt x="614" y="273"/>
                    <a:pt x="613" y="273"/>
                  </a:cubicBezTo>
                  <a:cubicBezTo>
                    <a:pt x="613" y="273"/>
                    <a:pt x="613" y="273"/>
                    <a:pt x="613" y="273"/>
                  </a:cubicBezTo>
                  <a:cubicBezTo>
                    <a:pt x="613" y="273"/>
                    <a:pt x="613" y="273"/>
                    <a:pt x="613" y="273"/>
                  </a:cubicBezTo>
                  <a:cubicBezTo>
                    <a:pt x="612" y="273"/>
                    <a:pt x="611" y="272"/>
                    <a:pt x="607" y="272"/>
                  </a:cubicBezTo>
                  <a:cubicBezTo>
                    <a:pt x="603" y="271"/>
                    <a:pt x="600" y="271"/>
                    <a:pt x="600" y="271"/>
                  </a:cubicBezTo>
                  <a:cubicBezTo>
                    <a:pt x="600" y="271"/>
                    <a:pt x="600" y="271"/>
                    <a:pt x="600" y="271"/>
                  </a:cubicBezTo>
                  <a:cubicBezTo>
                    <a:pt x="601" y="271"/>
                    <a:pt x="599" y="271"/>
                    <a:pt x="596" y="271"/>
                  </a:cubicBezTo>
                  <a:cubicBezTo>
                    <a:pt x="596" y="271"/>
                    <a:pt x="596" y="271"/>
                    <a:pt x="596" y="271"/>
                  </a:cubicBezTo>
                  <a:cubicBezTo>
                    <a:pt x="594" y="271"/>
                    <a:pt x="594" y="271"/>
                    <a:pt x="594" y="271"/>
                  </a:cubicBezTo>
                  <a:cubicBezTo>
                    <a:pt x="592" y="272"/>
                    <a:pt x="581" y="273"/>
                    <a:pt x="567" y="273"/>
                  </a:cubicBezTo>
                  <a:cubicBezTo>
                    <a:pt x="566" y="273"/>
                    <a:pt x="566" y="273"/>
                    <a:pt x="565" y="273"/>
                  </a:cubicBezTo>
                  <a:cubicBezTo>
                    <a:pt x="546" y="272"/>
                    <a:pt x="526" y="271"/>
                    <a:pt x="508" y="269"/>
                  </a:cubicBezTo>
                  <a:cubicBezTo>
                    <a:pt x="496" y="268"/>
                    <a:pt x="491" y="267"/>
                    <a:pt x="479" y="267"/>
                  </a:cubicBezTo>
                  <a:cubicBezTo>
                    <a:pt x="477" y="267"/>
                    <a:pt x="475" y="267"/>
                    <a:pt x="473" y="267"/>
                  </a:cubicBezTo>
                  <a:cubicBezTo>
                    <a:pt x="446" y="268"/>
                    <a:pt x="473" y="275"/>
                    <a:pt x="451" y="277"/>
                  </a:cubicBezTo>
                  <a:cubicBezTo>
                    <a:pt x="450" y="277"/>
                    <a:pt x="450" y="277"/>
                    <a:pt x="449" y="277"/>
                  </a:cubicBezTo>
                  <a:cubicBezTo>
                    <a:pt x="438" y="277"/>
                    <a:pt x="409" y="271"/>
                    <a:pt x="402" y="270"/>
                  </a:cubicBezTo>
                  <a:cubicBezTo>
                    <a:pt x="389" y="268"/>
                    <a:pt x="371" y="268"/>
                    <a:pt x="354" y="266"/>
                  </a:cubicBezTo>
                  <a:cubicBezTo>
                    <a:pt x="353" y="266"/>
                    <a:pt x="351" y="265"/>
                    <a:pt x="349" y="265"/>
                  </a:cubicBezTo>
                  <a:cubicBezTo>
                    <a:pt x="346" y="265"/>
                    <a:pt x="339" y="264"/>
                    <a:pt x="340" y="262"/>
                  </a:cubicBezTo>
                  <a:cubicBezTo>
                    <a:pt x="341" y="262"/>
                    <a:pt x="344" y="262"/>
                    <a:pt x="343" y="260"/>
                  </a:cubicBezTo>
                  <a:cubicBezTo>
                    <a:pt x="343" y="259"/>
                    <a:pt x="342" y="258"/>
                    <a:pt x="343" y="256"/>
                  </a:cubicBezTo>
                  <a:cubicBezTo>
                    <a:pt x="343" y="253"/>
                    <a:pt x="343" y="252"/>
                    <a:pt x="342" y="252"/>
                  </a:cubicBezTo>
                  <a:cubicBezTo>
                    <a:pt x="342" y="252"/>
                    <a:pt x="342" y="252"/>
                    <a:pt x="342" y="252"/>
                  </a:cubicBezTo>
                  <a:cubicBezTo>
                    <a:pt x="342" y="252"/>
                    <a:pt x="341" y="252"/>
                    <a:pt x="341" y="252"/>
                  </a:cubicBezTo>
                  <a:cubicBezTo>
                    <a:pt x="339" y="252"/>
                    <a:pt x="335" y="252"/>
                    <a:pt x="331" y="252"/>
                  </a:cubicBezTo>
                  <a:cubicBezTo>
                    <a:pt x="326" y="251"/>
                    <a:pt x="319" y="251"/>
                    <a:pt x="312" y="251"/>
                  </a:cubicBezTo>
                  <a:cubicBezTo>
                    <a:pt x="311" y="251"/>
                    <a:pt x="310" y="251"/>
                    <a:pt x="309" y="251"/>
                  </a:cubicBezTo>
                  <a:cubicBezTo>
                    <a:pt x="286" y="251"/>
                    <a:pt x="258" y="253"/>
                    <a:pt x="248" y="253"/>
                  </a:cubicBezTo>
                  <a:cubicBezTo>
                    <a:pt x="235" y="254"/>
                    <a:pt x="203" y="258"/>
                    <a:pt x="179" y="258"/>
                  </a:cubicBezTo>
                  <a:cubicBezTo>
                    <a:pt x="177" y="258"/>
                    <a:pt x="175" y="259"/>
                    <a:pt x="174" y="259"/>
                  </a:cubicBezTo>
                  <a:cubicBezTo>
                    <a:pt x="168" y="259"/>
                    <a:pt x="163" y="258"/>
                    <a:pt x="159" y="258"/>
                  </a:cubicBezTo>
                  <a:cubicBezTo>
                    <a:pt x="155" y="258"/>
                    <a:pt x="151" y="258"/>
                    <a:pt x="149" y="258"/>
                  </a:cubicBezTo>
                  <a:cubicBezTo>
                    <a:pt x="146" y="258"/>
                    <a:pt x="144" y="258"/>
                    <a:pt x="144" y="258"/>
                  </a:cubicBezTo>
                  <a:cubicBezTo>
                    <a:pt x="143" y="259"/>
                    <a:pt x="142" y="260"/>
                    <a:pt x="138" y="262"/>
                  </a:cubicBezTo>
                  <a:cubicBezTo>
                    <a:pt x="131" y="264"/>
                    <a:pt x="121" y="264"/>
                    <a:pt x="114" y="266"/>
                  </a:cubicBezTo>
                  <a:cubicBezTo>
                    <a:pt x="95" y="270"/>
                    <a:pt x="105" y="276"/>
                    <a:pt x="87" y="281"/>
                  </a:cubicBezTo>
                  <a:cubicBezTo>
                    <a:pt x="78" y="284"/>
                    <a:pt x="63" y="285"/>
                    <a:pt x="52" y="287"/>
                  </a:cubicBezTo>
                  <a:cubicBezTo>
                    <a:pt x="42" y="290"/>
                    <a:pt x="38" y="292"/>
                    <a:pt x="29" y="296"/>
                  </a:cubicBezTo>
                  <a:cubicBezTo>
                    <a:pt x="24" y="298"/>
                    <a:pt x="17" y="300"/>
                    <a:pt x="12" y="302"/>
                  </a:cubicBezTo>
                  <a:cubicBezTo>
                    <a:pt x="3" y="306"/>
                    <a:pt x="14" y="312"/>
                    <a:pt x="14" y="317"/>
                  </a:cubicBezTo>
                  <a:cubicBezTo>
                    <a:pt x="14" y="319"/>
                    <a:pt x="13" y="321"/>
                    <a:pt x="12" y="322"/>
                  </a:cubicBezTo>
                  <a:cubicBezTo>
                    <a:pt x="8" y="327"/>
                    <a:pt x="0" y="331"/>
                    <a:pt x="4" y="332"/>
                  </a:cubicBezTo>
                  <a:cubicBezTo>
                    <a:pt x="8" y="334"/>
                    <a:pt x="12" y="335"/>
                    <a:pt x="9" y="335"/>
                  </a:cubicBezTo>
                  <a:cubicBezTo>
                    <a:pt x="7" y="335"/>
                    <a:pt x="5" y="335"/>
                    <a:pt x="5" y="335"/>
                  </a:cubicBezTo>
                  <a:cubicBezTo>
                    <a:pt x="5" y="336"/>
                    <a:pt x="6" y="337"/>
                    <a:pt x="7" y="337"/>
                  </a:cubicBezTo>
                  <a:cubicBezTo>
                    <a:pt x="8" y="337"/>
                    <a:pt x="8" y="337"/>
                    <a:pt x="8" y="337"/>
                  </a:cubicBezTo>
                  <a:cubicBezTo>
                    <a:pt x="8" y="337"/>
                    <a:pt x="8" y="337"/>
                    <a:pt x="9" y="337"/>
                  </a:cubicBezTo>
                  <a:cubicBezTo>
                    <a:pt x="9" y="337"/>
                    <a:pt x="10" y="337"/>
                    <a:pt x="10" y="337"/>
                  </a:cubicBezTo>
                  <a:cubicBezTo>
                    <a:pt x="10" y="337"/>
                    <a:pt x="9" y="337"/>
                    <a:pt x="8" y="337"/>
                  </a:cubicBezTo>
                  <a:cubicBezTo>
                    <a:pt x="8" y="337"/>
                    <a:pt x="8" y="337"/>
                    <a:pt x="8" y="337"/>
                  </a:cubicBezTo>
                  <a:cubicBezTo>
                    <a:pt x="7" y="337"/>
                    <a:pt x="7" y="339"/>
                    <a:pt x="14" y="339"/>
                  </a:cubicBezTo>
                  <a:cubicBezTo>
                    <a:pt x="21" y="340"/>
                    <a:pt x="26" y="340"/>
                    <a:pt x="24" y="340"/>
                  </a:cubicBezTo>
                  <a:cubicBezTo>
                    <a:pt x="22" y="340"/>
                    <a:pt x="21" y="341"/>
                    <a:pt x="24" y="341"/>
                  </a:cubicBezTo>
                  <a:cubicBezTo>
                    <a:pt x="26" y="341"/>
                    <a:pt x="28" y="342"/>
                    <a:pt x="33" y="344"/>
                  </a:cubicBezTo>
                  <a:cubicBezTo>
                    <a:pt x="37" y="345"/>
                    <a:pt x="52" y="348"/>
                    <a:pt x="61" y="352"/>
                  </a:cubicBezTo>
                  <a:cubicBezTo>
                    <a:pt x="66" y="355"/>
                    <a:pt x="72" y="357"/>
                    <a:pt x="85" y="359"/>
                  </a:cubicBezTo>
                  <a:cubicBezTo>
                    <a:pt x="96" y="361"/>
                    <a:pt x="104" y="363"/>
                    <a:pt x="117" y="364"/>
                  </a:cubicBezTo>
                  <a:cubicBezTo>
                    <a:pt x="119" y="365"/>
                    <a:pt x="121" y="365"/>
                    <a:pt x="123" y="365"/>
                  </a:cubicBezTo>
                  <a:cubicBezTo>
                    <a:pt x="131" y="365"/>
                    <a:pt x="135" y="363"/>
                    <a:pt x="144" y="362"/>
                  </a:cubicBezTo>
                  <a:cubicBezTo>
                    <a:pt x="153" y="362"/>
                    <a:pt x="160" y="362"/>
                    <a:pt x="166" y="362"/>
                  </a:cubicBezTo>
                  <a:cubicBezTo>
                    <a:pt x="171" y="362"/>
                    <a:pt x="175" y="362"/>
                    <a:pt x="179" y="362"/>
                  </a:cubicBezTo>
                  <a:cubicBezTo>
                    <a:pt x="184" y="362"/>
                    <a:pt x="188" y="362"/>
                    <a:pt x="193" y="362"/>
                  </a:cubicBezTo>
                  <a:cubicBezTo>
                    <a:pt x="197" y="362"/>
                    <a:pt x="202" y="362"/>
                    <a:pt x="208" y="362"/>
                  </a:cubicBezTo>
                  <a:cubicBezTo>
                    <a:pt x="222" y="362"/>
                    <a:pt x="240" y="357"/>
                    <a:pt x="256" y="357"/>
                  </a:cubicBezTo>
                  <a:cubicBezTo>
                    <a:pt x="259" y="357"/>
                    <a:pt x="261" y="358"/>
                    <a:pt x="263" y="358"/>
                  </a:cubicBezTo>
                  <a:cubicBezTo>
                    <a:pt x="284" y="360"/>
                    <a:pt x="280" y="366"/>
                    <a:pt x="298" y="366"/>
                  </a:cubicBezTo>
                  <a:cubicBezTo>
                    <a:pt x="302" y="366"/>
                    <a:pt x="306" y="365"/>
                    <a:pt x="312" y="365"/>
                  </a:cubicBezTo>
                  <a:cubicBezTo>
                    <a:pt x="317" y="364"/>
                    <a:pt x="321" y="364"/>
                    <a:pt x="324" y="364"/>
                  </a:cubicBezTo>
                  <a:cubicBezTo>
                    <a:pt x="337" y="364"/>
                    <a:pt x="338" y="367"/>
                    <a:pt x="337" y="371"/>
                  </a:cubicBezTo>
                  <a:cubicBezTo>
                    <a:pt x="336" y="375"/>
                    <a:pt x="337" y="379"/>
                    <a:pt x="335" y="379"/>
                  </a:cubicBezTo>
                  <a:cubicBezTo>
                    <a:pt x="335" y="379"/>
                    <a:pt x="335" y="379"/>
                    <a:pt x="335" y="379"/>
                  </a:cubicBezTo>
                  <a:cubicBezTo>
                    <a:pt x="335" y="379"/>
                    <a:pt x="335" y="379"/>
                    <a:pt x="335" y="379"/>
                  </a:cubicBezTo>
                  <a:cubicBezTo>
                    <a:pt x="333" y="379"/>
                    <a:pt x="326" y="382"/>
                    <a:pt x="330" y="385"/>
                  </a:cubicBezTo>
                  <a:cubicBezTo>
                    <a:pt x="332" y="387"/>
                    <a:pt x="337" y="388"/>
                    <a:pt x="344" y="390"/>
                  </a:cubicBezTo>
                  <a:cubicBezTo>
                    <a:pt x="350" y="391"/>
                    <a:pt x="355" y="393"/>
                    <a:pt x="359" y="395"/>
                  </a:cubicBezTo>
                  <a:cubicBezTo>
                    <a:pt x="366" y="398"/>
                    <a:pt x="374" y="402"/>
                    <a:pt x="376" y="406"/>
                  </a:cubicBezTo>
                  <a:cubicBezTo>
                    <a:pt x="378" y="408"/>
                    <a:pt x="379" y="410"/>
                    <a:pt x="380" y="411"/>
                  </a:cubicBezTo>
                  <a:cubicBezTo>
                    <a:pt x="382" y="414"/>
                    <a:pt x="391" y="416"/>
                    <a:pt x="388" y="419"/>
                  </a:cubicBezTo>
                  <a:cubicBezTo>
                    <a:pt x="386" y="422"/>
                    <a:pt x="369" y="423"/>
                    <a:pt x="369" y="425"/>
                  </a:cubicBezTo>
                  <a:cubicBezTo>
                    <a:pt x="368" y="429"/>
                    <a:pt x="362" y="433"/>
                    <a:pt x="360" y="437"/>
                  </a:cubicBezTo>
                  <a:cubicBezTo>
                    <a:pt x="356" y="442"/>
                    <a:pt x="386" y="450"/>
                    <a:pt x="392" y="455"/>
                  </a:cubicBezTo>
                  <a:cubicBezTo>
                    <a:pt x="396" y="459"/>
                    <a:pt x="394" y="465"/>
                    <a:pt x="398" y="468"/>
                  </a:cubicBezTo>
                  <a:cubicBezTo>
                    <a:pt x="400" y="470"/>
                    <a:pt x="414" y="475"/>
                    <a:pt x="416" y="477"/>
                  </a:cubicBezTo>
                  <a:cubicBezTo>
                    <a:pt x="418" y="481"/>
                    <a:pt x="430" y="486"/>
                    <a:pt x="435" y="489"/>
                  </a:cubicBezTo>
                  <a:cubicBezTo>
                    <a:pt x="435" y="490"/>
                    <a:pt x="436" y="492"/>
                    <a:pt x="436" y="494"/>
                  </a:cubicBezTo>
                  <a:cubicBezTo>
                    <a:pt x="436" y="496"/>
                    <a:pt x="445" y="498"/>
                    <a:pt x="456" y="498"/>
                  </a:cubicBezTo>
                  <a:cubicBezTo>
                    <a:pt x="459" y="498"/>
                    <a:pt x="462" y="498"/>
                    <a:pt x="464" y="498"/>
                  </a:cubicBezTo>
                  <a:cubicBezTo>
                    <a:pt x="469" y="498"/>
                    <a:pt x="473" y="498"/>
                    <a:pt x="477" y="498"/>
                  </a:cubicBezTo>
                  <a:cubicBezTo>
                    <a:pt x="485" y="497"/>
                    <a:pt x="493" y="497"/>
                    <a:pt x="501" y="497"/>
                  </a:cubicBezTo>
                  <a:cubicBezTo>
                    <a:pt x="515" y="497"/>
                    <a:pt x="531" y="496"/>
                    <a:pt x="539" y="495"/>
                  </a:cubicBezTo>
                  <a:cubicBezTo>
                    <a:pt x="544" y="494"/>
                    <a:pt x="549" y="494"/>
                    <a:pt x="554" y="493"/>
                  </a:cubicBezTo>
                  <a:cubicBezTo>
                    <a:pt x="570" y="490"/>
                    <a:pt x="579" y="486"/>
                    <a:pt x="591" y="483"/>
                  </a:cubicBezTo>
                  <a:cubicBezTo>
                    <a:pt x="599" y="480"/>
                    <a:pt x="607" y="478"/>
                    <a:pt x="612" y="476"/>
                  </a:cubicBezTo>
                  <a:cubicBezTo>
                    <a:pt x="621" y="472"/>
                    <a:pt x="622" y="468"/>
                    <a:pt x="622" y="468"/>
                  </a:cubicBezTo>
                  <a:cubicBezTo>
                    <a:pt x="621" y="468"/>
                    <a:pt x="621" y="468"/>
                    <a:pt x="621" y="468"/>
                  </a:cubicBezTo>
                  <a:cubicBezTo>
                    <a:pt x="621" y="468"/>
                    <a:pt x="621" y="468"/>
                    <a:pt x="621" y="468"/>
                  </a:cubicBezTo>
                  <a:cubicBezTo>
                    <a:pt x="620" y="468"/>
                    <a:pt x="621" y="466"/>
                    <a:pt x="633" y="465"/>
                  </a:cubicBezTo>
                  <a:cubicBezTo>
                    <a:pt x="640" y="464"/>
                    <a:pt x="648" y="464"/>
                    <a:pt x="653" y="462"/>
                  </a:cubicBezTo>
                  <a:cubicBezTo>
                    <a:pt x="656" y="461"/>
                    <a:pt x="657" y="460"/>
                    <a:pt x="658" y="458"/>
                  </a:cubicBezTo>
                  <a:cubicBezTo>
                    <a:pt x="658" y="456"/>
                    <a:pt x="658" y="454"/>
                    <a:pt x="658" y="454"/>
                  </a:cubicBezTo>
                  <a:cubicBezTo>
                    <a:pt x="658" y="454"/>
                    <a:pt x="658" y="454"/>
                    <a:pt x="658" y="454"/>
                  </a:cubicBezTo>
                  <a:cubicBezTo>
                    <a:pt x="658" y="454"/>
                    <a:pt x="658" y="454"/>
                    <a:pt x="657" y="454"/>
                  </a:cubicBezTo>
                  <a:cubicBezTo>
                    <a:pt x="657" y="454"/>
                    <a:pt x="657" y="455"/>
                    <a:pt x="657" y="455"/>
                  </a:cubicBezTo>
                  <a:cubicBezTo>
                    <a:pt x="657" y="455"/>
                    <a:pt x="655" y="453"/>
                    <a:pt x="653" y="450"/>
                  </a:cubicBezTo>
                  <a:cubicBezTo>
                    <a:pt x="651" y="448"/>
                    <a:pt x="664" y="444"/>
                    <a:pt x="679" y="442"/>
                  </a:cubicBezTo>
                  <a:cubicBezTo>
                    <a:pt x="687" y="440"/>
                    <a:pt x="697" y="438"/>
                    <a:pt x="704" y="437"/>
                  </a:cubicBezTo>
                  <a:cubicBezTo>
                    <a:pt x="718" y="434"/>
                    <a:pt x="730" y="427"/>
                    <a:pt x="731" y="423"/>
                  </a:cubicBezTo>
                  <a:cubicBezTo>
                    <a:pt x="732" y="420"/>
                    <a:pt x="732" y="416"/>
                    <a:pt x="730" y="415"/>
                  </a:cubicBezTo>
                  <a:cubicBezTo>
                    <a:pt x="727" y="411"/>
                    <a:pt x="716" y="409"/>
                    <a:pt x="715" y="405"/>
                  </a:cubicBezTo>
                  <a:cubicBezTo>
                    <a:pt x="715" y="403"/>
                    <a:pt x="713" y="402"/>
                    <a:pt x="712" y="400"/>
                  </a:cubicBezTo>
                  <a:cubicBezTo>
                    <a:pt x="710" y="397"/>
                    <a:pt x="722" y="393"/>
                    <a:pt x="729" y="391"/>
                  </a:cubicBezTo>
                  <a:cubicBezTo>
                    <a:pt x="734" y="389"/>
                    <a:pt x="739" y="388"/>
                    <a:pt x="742" y="387"/>
                  </a:cubicBezTo>
                  <a:cubicBezTo>
                    <a:pt x="757" y="383"/>
                    <a:pt x="772" y="378"/>
                    <a:pt x="790" y="374"/>
                  </a:cubicBezTo>
                  <a:cubicBezTo>
                    <a:pt x="815" y="368"/>
                    <a:pt x="831" y="364"/>
                    <a:pt x="845" y="357"/>
                  </a:cubicBezTo>
                  <a:cubicBezTo>
                    <a:pt x="849" y="355"/>
                    <a:pt x="853" y="353"/>
                    <a:pt x="857" y="351"/>
                  </a:cubicBezTo>
                  <a:cubicBezTo>
                    <a:pt x="863" y="348"/>
                    <a:pt x="867" y="344"/>
                    <a:pt x="867" y="343"/>
                  </a:cubicBezTo>
                  <a:cubicBezTo>
                    <a:pt x="868" y="342"/>
                    <a:pt x="862" y="341"/>
                    <a:pt x="853" y="341"/>
                  </a:cubicBezTo>
                  <a:cubicBezTo>
                    <a:pt x="850" y="341"/>
                    <a:pt x="847" y="341"/>
                    <a:pt x="844" y="341"/>
                  </a:cubicBezTo>
                  <a:cubicBezTo>
                    <a:pt x="836" y="342"/>
                    <a:pt x="827" y="342"/>
                    <a:pt x="819" y="343"/>
                  </a:cubicBezTo>
                  <a:cubicBezTo>
                    <a:pt x="813" y="343"/>
                    <a:pt x="794" y="345"/>
                    <a:pt x="788" y="345"/>
                  </a:cubicBezTo>
                  <a:cubicBezTo>
                    <a:pt x="788" y="345"/>
                    <a:pt x="788" y="345"/>
                    <a:pt x="787" y="345"/>
                  </a:cubicBezTo>
                  <a:cubicBezTo>
                    <a:pt x="781" y="345"/>
                    <a:pt x="777" y="344"/>
                    <a:pt x="772" y="343"/>
                  </a:cubicBezTo>
                  <a:cubicBezTo>
                    <a:pt x="765" y="341"/>
                    <a:pt x="766" y="337"/>
                    <a:pt x="753" y="334"/>
                  </a:cubicBezTo>
                  <a:cubicBezTo>
                    <a:pt x="751" y="334"/>
                    <a:pt x="748" y="333"/>
                    <a:pt x="746" y="333"/>
                  </a:cubicBezTo>
                  <a:cubicBezTo>
                    <a:pt x="733" y="330"/>
                    <a:pt x="723" y="328"/>
                    <a:pt x="721" y="328"/>
                  </a:cubicBezTo>
                  <a:cubicBezTo>
                    <a:pt x="721" y="328"/>
                    <a:pt x="721" y="328"/>
                    <a:pt x="721" y="328"/>
                  </a:cubicBezTo>
                  <a:cubicBezTo>
                    <a:pt x="721" y="328"/>
                    <a:pt x="721" y="328"/>
                    <a:pt x="720" y="328"/>
                  </a:cubicBezTo>
                  <a:cubicBezTo>
                    <a:pt x="719" y="328"/>
                    <a:pt x="712" y="326"/>
                    <a:pt x="704" y="322"/>
                  </a:cubicBezTo>
                  <a:cubicBezTo>
                    <a:pt x="700" y="320"/>
                    <a:pt x="696" y="318"/>
                    <a:pt x="693" y="316"/>
                  </a:cubicBezTo>
                  <a:cubicBezTo>
                    <a:pt x="686" y="312"/>
                    <a:pt x="683" y="308"/>
                    <a:pt x="683" y="308"/>
                  </a:cubicBezTo>
                  <a:cubicBezTo>
                    <a:pt x="684" y="308"/>
                    <a:pt x="684" y="308"/>
                    <a:pt x="684" y="308"/>
                  </a:cubicBezTo>
                  <a:cubicBezTo>
                    <a:pt x="684" y="308"/>
                    <a:pt x="684" y="308"/>
                    <a:pt x="684" y="308"/>
                  </a:cubicBezTo>
                  <a:cubicBezTo>
                    <a:pt x="684" y="308"/>
                    <a:pt x="680" y="306"/>
                    <a:pt x="671" y="304"/>
                  </a:cubicBezTo>
                  <a:cubicBezTo>
                    <a:pt x="661" y="301"/>
                    <a:pt x="661" y="299"/>
                    <a:pt x="662" y="299"/>
                  </a:cubicBezTo>
                  <a:cubicBezTo>
                    <a:pt x="662" y="299"/>
                    <a:pt x="662" y="299"/>
                    <a:pt x="662" y="299"/>
                  </a:cubicBezTo>
                  <a:cubicBezTo>
                    <a:pt x="662" y="299"/>
                    <a:pt x="662" y="299"/>
                    <a:pt x="662" y="299"/>
                  </a:cubicBezTo>
                  <a:cubicBezTo>
                    <a:pt x="663" y="299"/>
                    <a:pt x="655" y="296"/>
                    <a:pt x="645" y="292"/>
                  </a:cubicBezTo>
                  <a:cubicBezTo>
                    <a:pt x="639" y="290"/>
                    <a:pt x="634" y="288"/>
                    <a:pt x="629" y="285"/>
                  </a:cubicBezTo>
                  <a:cubicBezTo>
                    <a:pt x="621" y="281"/>
                    <a:pt x="618" y="278"/>
                    <a:pt x="619" y="278"/>
                  </a:cubicBezTo>
                  <a:cubicBezTo>
                    <a:pt x="619" y="278"/>
                    <a:pt x="619" y="278"/>
                    <a:pt x="619" y="278"/>
                  </a:cubicBezTo>
                  <a:cubicBezTo>
                    <a:pt x="619" y="278"/>
                    <a:pt x="623" y="280"/>
                    <a:pt x="629" y="282"/>
                  </a:cubicBezTo>
                  <a:cubicBezTo>
                    <a:pt x="632" y="283"/>
                    <a:pt x="636" y="283"/>
                    <a:pt x="639" y="283"/>
                  </a:cubicBezTo>
                  <a:cubicBezTo>
                    <a:pt x="642" y="283"/>
                    <a:pt x="645" y="283"/>
                    <a:pt x="646" y="282"/>
                  </a:cubicBezTo>
                  <a:cubicBezTo>
                    <a:pt x="647" y="281"/>
                    <a:pt x="648" y="280"/>
                    <a:pt x="648" y="280"/>
                  </a:cubicBezTo>
                  <a:cubicBezTo>
                    <a:pt x="648" y="280"/>
                    <a:pt x="648" y="280"/>
                    <a:pt x="648" y="281"/>
                  </a:cubicBezTo>
                  <a:cubicBezTo>
                    <a:pt x="648" y="282"/>
                    <a:pt x="659" y="285"/>
                    <a:pt x="666" y="288"/>
                  </a:cubicBezTo>
                  <a:cubicBezTo>
                    <a:pt x="671" y="290"/>
                    <a:pt x="675" y="292"/>
                    <a:pt x="680" y="294"/>
                  </a:cubicBezTo>
                  <a:cubicBezTo>
                    <a:pt x="687" y="296"/>
                    <a:pt x="703" y="299"/>
                    <a:pt x="705" y="303"/>
                  </a:cubicBezTo>
                  <a:cubicBezTo>
                    <a:pt x="709" y="309"/>
                    <a:pt x="718" y="309"/>
                    <a:pt x="731" y="313"/>
                  </a:cubicBezTo>
                  <a:cubicBezTo>
                    <a:pt x="735" y="314"/>
                    <a:pt x="743" y="317"/>
                    <a:pt x="749" y="320"/>
                  </a:cubicBezTo>
                  <a:cubicBezTo>
                    <a:pt x="757" y="324"/>
                    <a:pt x="760" y="330"/>
                    <a:pt x="766" y="334"/>
                  </a:cubicBezTo>
                  <a:cubicBezTo>
                    <a:pt x="768" y="336"/>
                    <a:pt x="771" y="336"/>
                    <a:pt x="778" y="336"/>
                  </a:cubicBezTo>
                  <a:cubicBezTo>
                    <a:pt x="781" y="336"/>
                    <a:pt x="785" y="336"/>
                    <a:pt x="791" y="336"/>
                  </a:cubicBezTo>
                  <a:cubicBezTo>
                    <a:pt x="809" y="335"/>
                    <a:pt x="826" y="332"/>
                    <a:pt x="843" y="330"/>
                  </a:cubicBezTo>
                  <a:cubicBezTo>
                    <a:pt x="872" y="327"/>
                    <a:pt x="883" y="325"/>
                    <a:pt x="907" y="322"/>
                  </a:cubicBezTo>
                  <a:cubicBezTo>
                    <a:pt x="913" y="322"/>
                    <a:pt x="919" y="320"/>
                    <a:pt x="926" y="318"/>
                  </a:cubicBezTo>
                  <a:cubicBezTo>
                    <a:pt x="936" y="316"/>
                    <a:pt x="945" y="314"/>
                    <a:pt x="946" y="312"/>
                  </a:cubicBezTo>
                  <a:cubicBezTo>
                    <a:pt x="947" y="311"/>
                    <a:pt x="951" y="310"/>
                    <a:pt x="952" y="310"/>
                  </a:cubicBezTo>
                  <a:cubicBezTo>
                    <a:pt x="953" y="310"/>
                    <a:pt x="953" y="310"/>
                    <a:pt x="953" y="310"/>
                  </a:cubicBezTo>
                  <a:cubicBezTo>
                    <a:pt x="953" y="310"/>
                    <a:pt x="953" y="310"/>
                    <a:pt x="953" y="310"/>
                  </a:cubicBezTo>
                  <a:cubicBezTo>
                    <a:pt x="955" y="310"/>
                    <a:pt x="965" y="307"/>
                    <a:pt x="965" y="303"/>
                  </a:cubicBezTo>
                  <a:cubicBezTo>
                    <a:pt x="965" y="301"/>
                    <a:pt x="960" y="299"/>
                    <a:pt x="945" y="298"/>
                  </a:cubicBezTo>
                  <a:cubicBezTo>
                    <a:pt x="936" y="298"/>
                    <a:pt x="929" y="297"/>
                    <a:pt x="925" y="295"/>
                  </a:cubicBezTo>
                  <a:cubicBezTo>
                    <a:pt x="922" y="294"/>
                    <a:pt x="919" y="293"/>
                    <a:pt x="915" y="293"/>
                  </a:cubicBezTo>
                  <a:cubicBezTo>
                    <a:pt x="911" y="293"/>
                    <a:pt x="907" y="294"/>
                    <a:pt x="900" y="295"/>
                  </a:cubicBezTo>
                  <a:cubicBezTo>
                    <a:pt x="894" y="297"/>
                    <a:pt x="887" y="298"/>
                    <a:pt x="879" y="298"/>
                  </a:cubicBezTo>
                  <a:cubicBezTo>
                    <a:pt x="874" y="298"/>
                    <a:pt x="869" y="298"/>
                    <a:pt x="864" y="297"/>
                  </a:cubicBezTo>
                  <a:cubicBezTo>
                    <a:pt x="864" y="296"/>
                    <a:pt x="859" y="293"/>
                    <a:pt x="855" y="292"/>
                  </a:cubicBezTo>
                  <a:cubicBezTo>
                    <a:pt x="854" y="291"/>
                    <a:pt x="852" y="290"/>
                    <a:pt x="851" y="290"/>
                  </a:cubicBezTo>
                  <a:cubicBezTo>
                    <a:pt x="850" y="290"/>
                    <a:pt x="849" y="291"/>
                    <a:pt x="848" y="291"/>
                  </a:cubicBezTo>
                  <a:cubicBezTo>
                    <a:pt x="847" y="291"/>
                    <a:pt x="847" y="291"/>
                    <a:pt x="846" y="291"/>
                  </a:cubicBezTo>
                  <a:cubicBezTo>
                    <a:pt x="844" y="291"/>
                    <a:pt x="843" y="291"/>
                    <a:pt x="842" y="290"/>
                  </a:cubicBezTo>
                  <a:cubicBezTo>
                    <a:pt x="837" y="287"/>
                    <a:pt x="825" y="284"/>
                    <a:pt x="820" y="282"/>
                  </a:cubicBezTo>
                  <a:cubicBezTo>
                    <a:pt x="814" y="280"/>
                    <a:pt x="811" y="278"/>
                    <a:pt x="814" y="277"/>
                  </a:cubicBezTo>
                  <a:cubicBezTo>
                    <a:pt x="816" y="276"/>
                    <a:pt x="817" y="276"/>
                    <a:pt x="819" y="276"/>
                  </a:cubicBezTo>
                  <a:cubicBezTo>
                    <a:pt x="819" y="276"/>
                    <a:pt x="819" y="276"/>
                    <a:pt x="819" y="276"/>
                  </a:cubicBezTo>
                  <a:cubicBezTo>
                    <a:pt x="820" y="276"/>
                    <a:pt x="820" y="276"/>
                    <a:pt x="820" y="276"/>
                  </a:cubicBezTo>
                  <a:cubicBezTo>
                    <a:pt x="822" y="276"/>
                    <a:pt x="823" y="276"/>
                    <a:pt x="823" y="275"/>
                  </a:cubicBezTo>
                  <a:cubicBezTo>
                    <a:pt x="823" y="275"/>
                    <a:pt x="823" y="275"/>
                    <a:pt x="824" y="275"/>
                  </a:cubicBezTo>
                  <a:cubicBezTo>
                    <a:pt x="824" y="275"/>
                    <a:pt x="824" y="275"/>
                    <a:pt x="824" y="275"/>
                  </a:cubicBezTo>
                  <a:cubicBezTo>
                    <a:pt x="826" y="275"/>
                    <a:pt x="833" y="275"/>
                    <a:pt x="839" y="277"/>
                  </a:cubicBezTo>
                  <a:cubicBezTo>
                    <a:pt x="845" y="278"/>
                    <a:pt x="849" y="280"/>
                    <a:pt x="848" y="280"/>
                  </a:cubicBezTo>
                  <a:cubicBezTo>
                    <a:pt x="848" y="280"/>
                    <a:pt x="848" y="280"/>
                    <a:pt x="848" y="280"/>
                  </a:cubicBezTo>
                  <a:cubicBezTo>
                    <a:pt x="848" y="280"/>
                    <a:pt x="848" y="280"/>
                    <a:pt x="848" y="280"/>
                  </a:cubicBezTo>
                  <a:cubicBezTo>
                    <a:pt x="847" y="280"/>
                    <a:pt x="857" y="283"/>
                    <a:pt x="872" y="286"/>
                  </a:cubicBezTo>
                  <a:cubicBezTo>
                    <a:pt x="882" y="287"/>
                    <a:pt x="893" y="289"/>
                    <a:pt x="899" y="289"/>
                  </a:cubicBezTo>
                  <a:cubicBezTo>
                    <a:pt x="901" y="289"/>
                    <a:pt x="903" y="289"/>
                    <a:pt x="904" y="288"/>
                  </a:cubicBezTo>
                  <a:cubicBezTo>
                    <a:pt x="908" y="287"/>
                    <a:pt x="914" y="286"/>
                    <a:pt x="920" y="286"/>
                  </a:cubicBezTo>
                  <a:cubicBezTo>
                    <a:pt x="923" y="286"/>
                    <a:pt x="925" y="286"/>
                    <a:pt x="927" y="287"/>
                  </a:cubicBezTo>
                  <a:cubicBezTo>
                    <a:pt x="939" y="292"/>
                    <a:pt x="933" y="290"/>
                    <a:pt x="950" y="291"/>
                  </a:cubicBezTo>
                  <a:cubicBezTo>
                    <a:pt x="961" y="292"/>
                    <a:pt x="996" y="292"/>
                    <a:pt x="1022" y="292"/>
                  </a:cubicBezTo>
                  <a:cubicBezTo>
                    <a:pt x="1039" y="293"/>
                    <a:pt x="1052" y="294"/>
                    <a:pt x="1055" y="294"/>
                  </a:cubicBezTo>
                  <a:cubicBezTo>
                    <a:pt x="1055" y="294"/>
                    <a:pt x="1055" y="294"/>
                    <a:pt x="1056" y="294"/>
                  </a:cubicBezTo>
                  <a:cubicBezTo>
                    <a:pt x="1056" y="294"/>
                    <a:pt x="1056" y="294"/>
                    <a:pt x="1056" y="294"/>
                  </a:cubicBezTo>
                  <a:cubicBezTo>
                    <a:pt x="1057" y="294"/>
                    <a:pt x="1058" y="296"/>
                    <a:pt x="1066" y="298"/>
                  </a:cubicBezTo>
                  <a:cubicBezTo>
                    <a:pt x="1074" y="299"/>
                    <a:pt x="1077" y="300"/>
                    <a:pt x="1086" y="301"/>
                  </a:cubicBezTo>
                  <a:cubicBezTo>
                    <a:pt x="1088" y="301"/>
                    <a:pt x="1090" y="301"/>
                    <a:pt x="1092" y="301"/>
                  </a:cubicBezTo>
                  <a:cubicBezTo>
                    <a:pt x="1095" y="301"/>
                    <a:pt x="1098" y="301"/>
                    <a:pt x="1100" y="301"/>
                  </a:cubicBezTo>
                  <a:cubicBezTo>
                    <a:pt x="1102" y="301"/>
                    <a:pt x="1103" y="301"/>
                    <a:pt x="1104" y="301"/>
                  </a:cubicBezTo>
                  <a:cubicBezTo>
                    <a:pt x="1104" y="301"/>
                    <a:pt x="1104" y="301"/>
                    <a:pt x="1104" y="301"/>
                  </a:cubicBezTo>
                  <a:cubicBezTo>
                    <a:pt x="1105" y="301"/>
                    <a:pt x="1103" y="302"/>
                    <a:pt x="1097" y="303"/>
                  </a:cubicBezTo>
                  <a:cubicBezTo>
                    <a:pt x="1091" y="304"/>
                    <a:pt x="1093" y="306"/>
                    <a:pt x="1110" y="308"/>
                  </a:cubicBezTo>
                  <a:cubicBezTo>
                    <a:pt x="1112" y="308"/>
                    <a:pt x="1113" y="308"/>
                    <a:pt x="1115" y="308"/>
                  </a:cubicBezTo>
                  <a:cubicBezTo>
                    <a:pt x="1116" y="308"/>
                    <a:pt x="1116" y="308"/>
                    <a:pt x="1117" y="308"/>
                  </a:cubicBezTo>
                  <a:cubicBezTo>
                    <a:pt x="1132" y="308"/>
                    <a:pt x="1131" y="303"/>
                    <a:pt x="1133" y="303"/>
                  </a:cubicBezTo>
                  <a:cubicBezTo>
                    <a:pt x="1133" y="303"/>
                    <a:pt x="1133" y="303"/>
                    <a:pt x="1133" y="303"/>
                  </a:cubicBezTo>
                  <a:cubicBezTo>
                    <a:pt x="1135" y="303"/>
                    <a:pt x="1135" y="303"/>
                    <a:pt x="1133" y="304"/>
                  </a:cubicBezTo>
                  <a:cubicBezTo>
                    <a:pt x="1131" y="305"/>
                    <a:pt x="1131" y="309"/>
                    <a:pt x="1135" y="313"/>
                  </a:cubicBezTo>
                  <a:cubicBezTo>
                    <a:pt x="1140" y="320"/>
                    <a:pt x="1157" y="328"/>
                    <a:pt x="1166" y="333"/>
                  </a:cubicBezTo>
                  <a:cubicBezTo>
                    <a:pt x="1174" y="337"/>
                    <a:pt x="1186" y="342"/>
                    <a:pt x="1191" y="346"/>
                  </a:cubicBezTo>
                  <a:cubicBezTo>
                    <a:pt x="1196" y="351"/>
                    <a:pt x="1199" y="352"/>
                    <a:pt x="1203" y="352"/>
                  </a:cubicBezTo>
                  <a:cubicBezTo>
                    <a:pt x="1204" y="352"/>
                    <a:pt x="1204" y="352"/>
                    <a:pt x="1205" y="352"/>
                  </a:cubicBezTo>
                  <a:cubicBezTo>
                    <a:pt x="1219" y="351"/>
                    <a:pt x="1224" y="347"/>
                    <a:pt x="1230" y="346"/>
                  </a:cubicBezTo>
                  <a:cubicBezTo>
                    <a:pt x="1233" y="345"/>
                    <a:pt x="1237" y="345"/>
                    <a:pt x="1236" y="343"/>
                  </a:cubicBezTo>
                  <a:cubicBezTo>
                    <a:pt x="1234" y="338"/>
                    <a:pt x="1243" y="334"/>
                    <a:pt x="1237" y="329"/>
                  </a:cubicBezTo>
                  <a:cubicBezTo>
                    <a:pt x="1235" y="327"/>
                    <a:pt x="1256" y="323"/>
                    <a:pt x="1274" y="318"/>
                  </a:cubicBezTo>
                  <a:cubicBezTo>
                    <a:pt x="1287" y="315"/>
                    <a:pt x="1297" y="313"/>
                    <a:pt x="1296" y="313"/>
                  </a:cubicBezTo>
                  <a:cubicBezTo>
                    <a:pt x="1296" y="313"/>
                    <a:pt x="1296" y="313"/>
                    <a:pt x="1296" y="313"/>
                  </a:cubicBezTo>
                  <a:cubicBezTo>
                    <a:pt x="1296" y="313"/>
                    <a:pt x="1296" y="313"/>
                    <a:pt x="1296" y="313"/>
                  </a:cubicBezTo>
                  <a:cubicBezTo>
                    <a:pt x="1295" y="313"/>
                    <a:pt x="1305" y="311"/>
                    <a:pt x="1314" y="309"/>
                  </a:cubicBezTo>
                  <a:cubicBezTo>
                    <a:pt x="1323" y="306"/>
                    <a:pt x="1327" y="303"/>
                    <a:pt x="1330" y="303"/>
                  </a:cubicBezTo>
                  <a:cubicBezTo>
                    <a:pt x="1330" y="303"/>
                    <a:pt x="1331" y="303"/>
                    <a:pt x="1331" y="303"/>
                  </a:cubicBezTo>
                  <a:cubicBezTo>
                    <a:pt x="1333" y="304"/>
                    <a:pt x="1337" y="304"/>
                    <a:pt x="1338" y="305"/>
                  </a:cubicBezTo>
                  <a:cubicBezTo>
                    <a:pt x="1338" y="305"/>
                    <a:pt x="1339" y="305"/>
                    <a:pt x="1340" y="305"/>
                  </a:cubicBezTo>
                  <a:cubicBezTo>
                    <a:pt x="1341" y="305"/>
                    <a:pt x="1342" y="305"/>
                    <a:pt x="1342" y="305"/>
                  </a:cubicBezTo>
                  <a:cubicBezTo>
                    <a:pt x="1342" y="304"/>
                    <a:pt x="1341" y="304"/>
                    <a:pt x="1342" y="304"/>
                  </a:cubicBezTo>
                  <a:cubicBezTo>
                    <a:pt x="1342" y="304"/>
                    <a:pt x="1342" y="304"/>
                    <a:pt x="1342" y="304"/>
                  </a:cubicBezTo>
                  <a:cubicBezTo>
                    <a:pt x="1342" y="304"/>
                    <a:pt x="1343" y="304"/>
                    <a:pt x="1344" y="304"/>
                  </a:cubicBezTo>
                  <a:cubicBezTo>
                    <a:pt x="1345" y="304"/>
                    <a:pt x="1346" y="304"/>
                    <a:pt x="1347" y="304"/>
                  </a:cubicBezTo>
                  <a:cubicBezTo>
                    <a:pt x="1348" y="304"/>
                    <a:pt x="1349" y="304"/>
                    <a:pt x="1349" y="304"/>
                  </a:cubicBezTo>
                  <a:cubicBezTo>
                    <a:pt x="1350" y="303"/>
                    <a:pt x="1351" y="302"/>
                    <a:pt x="1351" y="302"/>
                  </a:cubicBezTo>
                  <a:cubicBezTo>
                    <a:pt x="1351" y="302"/>
                    <a:pt x="1351" y="302"/>
                    <a:pt x="1351" y="303"/>
                  </a:cubicBezTo>
                  <a:cubicBezTo>
                    <a:pt x="1352" y="303"/>
                    <a:pt x="1352" y="303"/>
                    <a:pt x="1352" y="303"/>
                  </a:cubicBezTo>
                  <a:cubicBezTo>
                    <a:pt x="1353" y="303"/>
                    <a:pt x="1353" y="303"/>
                    <a:pt x="1353" y="303"/>
                  </a:cubicBezTo>
                  <a:cubicBezTo>
                    <a:pt x="1353" y="303"/>
                    <a:pt x="1354" y="303"/>
                    <a:pt x="1354" y="303"/>
                  </a:cubicBezTo>
                  <a:cubicBezTo>
                    <a:pt x="1355" y="303"/>
                    <a:pt x="1355" y="303"/>
                    <a:pt x="1355" y="304"/>
                  </a:cubicBezTo>
                  <a:cubicBezTo>
                    <a:pt x="1355" y="304"/>
                    <a:pt x="1355" y="304"/>
                    <a:pt x="1355" y="304"/>
                  </a:cubicBezTo>
                  <a:cubicBezTo>
                    <a:pt x="1356" y="304"/>
                    <a:pt x="1357" y="303"/>
                    <a:pt x="1357" y="303"/>
                  </a:cubicBezTo>
                  <a:cubicBezTo>
                    <a:pt x="1358" y="302"/>
                    <a:pt x="1357" y="302"/>
                    <a:pt x="1356" y="301"/>
                  </a:cubicBezTo>
                  <a:cubicBezTo>
                    <a:pt x="1356" y="301"/>
                    <a:pt x="1357" y="301"/>
                    <a:pt x="1357" y="300"/>
                  </a:cubicBezTo>
                  <a:cubicBezTo>
                    <a:pt x="1357" y="300"/>
                    <a:pt x="1358" y="300"/>
                    <a:pt x="1359" y="300"/>
                  </a:cubicBezTo>
                  <a:cubicBezTo>
                    <a:pt x="1362" y="300"/>
                    <a:pt x="1367" y="300"/>
                    <a:pt x="1371" y="301"/>
                  </a:cubicBezTo>
                  <a:cubicBezTo>
                    <a:pt x="1378" y="303"/>
                    <a:pt x="1377" y="305"/>
                    <a:pt x="1378" y="305"/>
                  </a:cubicBezTo>
                  <a:cubicBezTo>
                    <a:pt x="1378" y="305"/>
                    <a:pt x="1378" y="305"/>
                    <a:pt x="1378" y="305"/>
                  </a:cubicBezTo>
                  <a:cubicBezTo>
                    <a:pt x="1378" y="305"/>
                    <a:pt x="1378" y="305"/>
                    <a:pt x="1378" y="305"/>
                  </a:cubicBezTo>
                  <a:cubicBezTo>
                    <a:pt x="1378" y="305"/>
                    <a:pt x="1379" y="306"/>
                    <a:pt x="1380" y="307"/>
                  </a:cubicBezTo>
                  <a:cubicBezTo>
                    <a:pt x="1381" y="307"/>
                    <a:pt x="1382" y="308"/>
                    <a:pt x="1383" y="308"/>
                  </a:cubicBezTo>
                  <a:cubicBezTo>
                    <a:pt x="1383" y="308"/>
                    <a:pt x="1383" y="308"/>
                    <a:pt x="1383" y="308"/>
                  </a:cubicBezTo>
                  <a:cubicBezTo>
                    <a:pt x="1383" y="308"/>
                    <a:pt x="1383" y="308"/>
                    <a:pt x="1383" y="308"/>
                  </a:cubicBezTo>
                  <a:cubicBezTo>
                    <a:pt x="1383" y="308"/>
                    <a:pt x="1385" y="308"/>
                    <a:pt x="1386" y="309"/>
                  </a:cubicBezTo>
                  <a:cubicBezTo>
                    <a:pt x="1388" y="309"/>
                    <a:pt x="1389" y="310"/>
                    <a:pt x="1390" y="310"/>
                  </a:cubicBezTo>
                  <a:cubicBezTo>
                    <a:pt x="1390" y="310"/>
                    <a:pt x="1390" y="310"/>
                    <a:pt x="1390" y="310"/>
                  </a:cubicBezTo>
                  <a:cubicBezTo>
                    <a:pt x="1389" y="310"/>
                    <a:pt x="1390" y="310"/>
                    <a:pt x="1390" y="310"/>
                  </a:cubicBezTo>
                  <a:cubicBezTo>
                    <a:pt x="1390" y="310"/>
                    <a:pt x="1391" y="310"/>
                    <a:pt x="1391" y="310"/>
                  </a:cubicBezTo>
                  <a:cubicBezTo>
                    <a:pt x="1393" y="310"/>
                    <a:pt x="1393" y="310"/>
                    <a:pt x="1392" y="310"/>
                  </a:cubicBezTo>
                  <a:cubicBezTo>
                    <a:pt x="1392" y="310"/>
                    <a:pt x="1396" y="310"/>
                    <a:pt x="1400" y="311"/>
                  </a:cubicBezTo>
                  <a:cubicBezTo>
                    <a:pt x="1403" y="312"/>
                    <a:pt x="1404" y="313"/>
                    <a:pt x="1403" y="313"/>
                  </a:cubicBezTo>
                  <a:cubicBezTo>
                    <a:pt x="1403" y="313"/>
                    <a:pt x="1403" y="313"/>
                    <a:pt x="1403" y="313"/>
                  </a:cubicBezTo>
                  <a:cubicBezTo>
                    <a:pt x="1402" y="313"/>
                    <a:pt x="1402" y="313"/>
                    <a:pt x="1402" y="313"/>
                  </a:cubicBezTo>
                  <a:cubicBezTo>
                    <a:pt x="1401" y="313"/>
                    <a:pt x="1401" y="313"/>
                    <a:pt x="1401" y="313"/>
                  </a:cubicBezTo>
                  <a:cubicBezTo>
                    <a:pt x="1402" y="313"/>
                    <a:pt x="1402" y="313"/>
                    <a:pt x="1401" y="313"/>
                  </a:cubicBezTo>
                  <a:cubicBezTo>
                    <a:pt x="1401" y="313"/>
                    <a:pt x="1400" y="313"/>
                    <a:pt x="1400" y="313"/>
                  </a:cubicBezTo>
                  <a:cubicBezTo>
                    <a:pt x="1399" y="313"/>
                    <a:pt x="1399" y="313"/>
                    <a:pt x="1399" y="313"/>
                  </a:cubicBezTo>
                  <a:cubicBezTo>
                    <a:pt x="1399" y="313"/>
                    <a:pt x="1400" y="313"/>
                    <a:pt x="1402" y="314"/>
                  </a:cubicBezTo>
                  <a:cubicBezTo>
                    <a:pt x="1403" y="314"/>
                    <a:pt x="1404" y="315"/>
                    <a:pt x="1405" y="315"/>
                  </a:cubicBezTo>
                  <a:cubicBezTo>
                    <a:pt x="1406" y="315"/>
                    <a:pt x="1406" y="314"/>
                    <a:pt x="1406" y="314"/>
                  </a:cubicBezTo>
                  <a:cubicBezTo>
                    <a:pt x="1406" y="314"/>
                    <a:pt x="1406" y="314"/>
                    <a:pt x="1406" y="314"/>
                  </a:cubicBezTo>
                  <a:cubicBezTo>
                    <a:pt x="1407" y="314"/>
                    <a:pt x="1414" y="316"/>
                    <a:pt x="1416" y="319"/>
                  </a:cubicBezTo>
                  <a:cubicBezTo>
                    <a:pt x="1418" y="322"/>
                    <a:pt x="1416" y="324"/>
                    <a:pt x="1417" y="324"/>
                  </a:cubicBezTo>
                  <a:cubicBezTo>
                    <a:pt x="1417" y="324"/>
                    <a:pt x="1417" y="324"/>
                    <a:pt x="1417" y="324"/>
                  </a:cubicBezTo>
                  <a:cubicBezTo>
                    <a:pt x="1418" y="324"/>
                    <a:pt x="1419" y="324"/>
                    <a:pt x="1419" y="324"/>
                  </a:cubicBezTo>
                  <a:cubicBezTo>
                    <a:pt x="1419" y="324"/>
                    <a:pt x="1419" y="324"/>
                    <a:pt x="1419" y="324"/>
                  </a:cubicBezTo>
                  <a:cubicBezTo>
                    <a:pt x="1418" y="325"/>
                    <a:pt x="1419" y="325"/>
                    <a:pt x="1422" y="325"/>
                  </a:cubicBezTo>
                  <a:cubicBezTo>
                    <a:pt x="1423" y="325"/>
                    <a:pt x="1425" y="325"/>
                    <a:pt x="1427" y="325"/>
                  </a:cubicBezTo>
                  <a:cubicBezTo>
                    <a:pt x="1430" y="325"/>
                    <a:pt x="1433" y="324"/>
                    <a:pt x="1436" y="324"/>
                  </a:cubicBezTo>
                  <a:cubicBezTo>
                    <a:pt x="1438" y="324"/>
                    <a:pt x="1440" y="324"/>
                    <a:pt x="1440" y="323"/>
                  </a:cubicBezTo>
                  <a:cubicBezTo>
                    <a:pt x="1441" y="323"/>
                    <a:pt x="1444" y="323"/>
                    <a:pt x="1445" y="322"/>
                  </a:cubicBezTo>
                  <a:cubicBezTo>
                    <a:pt x="1445" y="321"/>
                    <a:pt x="1446" y="321"/>
                    <a:pt x="1447" y="321"/>
                  </a:cubicBezTo>
                  <a:cubicBezTo>
                    <a:pt x="1448" y="321"/>
                    <a:pt x="1449" y="321"/>
                    <a:pt x="1451" y="321"/>
                  </a:cubicBezTo>
                  <a:cubicBezTo>
                    <a:pt x="1455" y="322"/>
                    <a:pt x="1459" y="325"/>
                    <a:pt x="1462" y="328"/>
                  </a:cubicBezTo>
                  <a:cubicBezTo>
                    <a:pt x="1465" y="331"/>
                    <a:pt x="1467" y="333"/>
                    <a:pt x="1468" y="333"/>
                  </a:cubicBezTo>
                  <a:cubicBezTo>
                    <a:pt x="1468" y="333"/>
                    <a:pt x="1468" y="333"/>
                    <a:pt x="1468" y="333"/>
                  </a:cubicBezTo>
                  <a:cubicBezTo>
                    <a:pt x="1468" y="333"/>
                    <a:pt x="1468" y="333"/>
                    <a:pt x="1468" y="333"/>
                  </a:cubicBezTo>
                  <a:cubicBezTo>
                    <a:pt x="1468" y="333"/>
                    <a:pt x="1474" y="336"/>
                    <a:pt x="1474" y="339"/>
                  </a:cubicBezTo>
                  <a:cubicBezTo>
                    <a:pt x="1475" y="343"/>
                    <a:pt x="1474" y="345"/>
                    <a:pt x="1475" y="345"/>
                  </a:cubicBezTo>
                  <a:cubicBezTo>
                    <a:pt x="1475" y="345"/>
                    <a:pt x="1475" y="345"/>
                    <a:pt x="1475" y="345"/>
                  </a:cubicBezTo>
                  <a:cubicBezTo>
                    <a:pt x="1475" y="345"/>
                    <a:pt x="1475" y="345"/>
                    <a:pt x="1475" y="345"/>
                  </a:cubicBezTo>
                  <a:cubicBezTo>
                    <a:pt x="1475" y="345"/>
                    <a:pt x="1475" y="347"/>
                    <a:pt x="1473" y="348"/>
                  </a:cubicBezTo>
                  <a:cubicBezTo>
                    <a:pt x="1472" y="350"/>
                    <a:pt x="1474" y="352"/>
                    <a:pt x="1475" y="352"/>
                  </a:cubicBezTo>
                  <a:cubicBezTo>
                    <a:pt x="1475" y="352"/>
                    <a:pt x="1475" y="352"/>
                    <a:pt x="1475" y="352"/>
                  </a:cubicBezTo>
                  <a:cubicBezTo>
                    <a:pt x="1475" y="352"/>
                    <a:pt x="1475" y="352"/>
                    <a:pt x="1475" y="352"/>
                  </a:cubicBezTo>
                  <a:cubicBezTo>
                    <a:pt x="1476" y="352"/>
                    <a:pt x="1485" y="355"/>
                    <a:pt x="1492" y="359"/>
                  </a:cubicBezTo>
                  <a:cubicBezTo>
                    <a:pt x="1496" y="361"/>
                    <a:pt x="1500" y="363"/>
                    <a:pt x="1505" y="366"/>
                  </a:cubicBezTo>
                  <a:cubicBezTo>
                    <a:pt x="1509" y="368"/>
                    <a:pt x="1515" y="371"/>
                    <a:pt x="1523" y="372"/>
                  </a:cubicBezTo>
                  <a:cubicBezTo>
                    <a:pt x="1533" y="375"/>
                    <a:pt x="1544" y="375"/>
                    <a:pt x="1548" y="375"/>
                  </a:cubicBezTo>
                  <a:cubicBezTo>
                    <a:pt x="1548" y="375"/>
                    <a:pt x="1549" y="375"/>
                    <a:pt x="1549" y="375"/>
                  </a:cubicBezTo>
                  <a:cubicBezTo>
                    <a:pt x="1549" y="375"/>
                    <a:pt x="1549" y="375"/>
                    <a:pt x="1549" y="375"/>
                  </a:cubicBezTo>
                  <a:cubicBezTo>
                    <a:pt x="1550" y="375"/>
                    <a:pt x="1550" y="375"/>
                    <a:pt x="1550" y="375"/>
                  </a:cubicBezTo>
                  <a:cubicBezTo>
                    <a:pt x="1550" y="374"/>
                    <a:pt x="1549" y="371"/>
                    <a:pt x="1543" y="368"/>
                  </a:cubicBezTo>
                  <a:cubicBezTo>
                    <a:pt x="1538" y="365"/>
                    <a:pt x="1532" y="362"/>
                    <a:pt x="1524" y="360"/>
                  </a:cubicBezTo>
                  <a:cubicBezTo>
                    <a:pt x="1512" y="356"/>
                    <a:pt x="1501" y="354"/>
                    <a:pt x="1499" y="353"/>
                  </a:cubicBezTo>
                  <a:cubicBezTo>
                    <a:pt x="1498" y="352"/>
                    <a:pt x="1495" y="350"/>
                    <a:pt x="1492" y="350"/>
                  </a:cubicBezTo>
                  <a:cubicBezTo>
                    <a:pt x="1488" y="349"/>
                    <a:pt x="1482" y="345"/>
                    <a:pt x="1487" y="341"/>
                  </a:cubicBezTo>
                  <a:cubicBezTo>
                    <a:pt x="1491" y="338"/>
                    <a:pt x="1495" y="334"/>
                    <a:pt x="1499" y="334"/>
                  </a:cubicBezTo>
                  <a:cubicBezTo>
                    <a:pt x="1499" y="334"/>
                    <a:pt x="1500" y="334"/>
                    <a:pt x="1500" y="334"/>
                  </a:cubicBezTo>
                  <a:cubicBezTo>
                    <a:pt x="1504" y="335"/>
                    <a:pt x="1513" y="336"/>
                    <a:pt x="1522" y="338"/>
                  </a:cubicBezTo>
                  <a:cubicBezTo>
                    <a:pt x="1531" y="340"/>
                    <a:pt x="1535" y="343"/>
                    <a:pt x="1537" y="343"/>
                  </a:cubicBezTo>
                  <a:cubicBezTo>
                    <a:pt x="1537" y="343"/>
                    <a:pt x="1537" y="343"/>
                    <a:pt x="1537" y="343"/>
                  </a:cubicBezTo>
                  <a:cubicBezTo>
                    <a:pt x="1538" y="342"/>
                    <a:pt x="1538" y="342"/>
                    <a:pt x="1539" y="342"/>
                  </a:cubicBezTo>
                  <a:cubicBezTo>
                    <a:pt x="1539" y="342"/>
                    <a:pt x="1540" y="343"/>
                    <a:pt x="1540" y="343"/>
                  </a:cubicBezTo>
                  <a:cubicBezTo>
                    <a:pt x="1540" y="344"/>
                    <a:pt x="1545" y="344"/>
                    <a:pt x="1551" y="345"/>
                  </a:cubicBezTo>
                  <a:cubicBezTo>
                    <a:pt x="1557" y="345"/>
                    <a:pt x="1560" y="346"/>
                    <a:pt x="1558" y="347"/>
                  </a:cubicBezTo>
                  <a:cubicBezTo>
                    <a:pt x="1556" y="349"/>
                    <a:pt x="1558" y="350"/>
                    <a:pt x="1556" y="350"/>
                  </a:cubicBezTo>
                  <a:cubicBezTo>
                    <a:pt x="1556" y="350"/>
                    <a:pt x="1556" y="350"/>
                    <a:pt x="1556" y="350"/>
                  </a:cubicBezTo>
                  <a:cubicBezTo>
                    <a:pt x="1557" y="350"/>
                    <a:pt x="1561" y="350"/>
                    <a:pt x="1565" y="349"/>
                  </a:cubicBezTo>
                  <a:cubicBezTo>
                    <a:pt x="1570" y="348"/>
                    <a:pt x="1577" y="347"/>
                    <a:pt x="1576" y="347"/>
                  </a:cubicBezTo>
                  <a:cubicBezTo>
                    <a:pt x="1575" y="346"/>
                    <a:pt x="1575" y="346"/>
                    <a:pt x="1576" y="346"/>
                  </a:cubicBezTo>
                  <a:cubicBezTo>
                    <a:pt x="1576" y="346"/>
                    <a:pt x="1576" y="346"/>
                    <a:pt x="1577" y="346"/>
                  </a:cubicBezTo>
                  <a:cubicBezTo>
                    <a:pt x="1577" y="346"/>
                    <a:pt x="1577" y="346"/>
                    <a:pt x="1577" y="346"/>
                  </a:cubicBezTo>
                  <a:cubicBezTo>
                    <a:pt x="1578" y="346"/>
                    <a:pt x="1578" y="346"/>
                    <a:pt x="1577" y="345"/>
                  </a:cubicBezTo>
                  <a:cubicBezTo>
                    <a:pt x="1576" y="345"/>
                    <a:pt x="1577" y="345"/>
                    <a:pt x="1578" y="345"/>
                  </a:cubicBezTo>
                  <a:cubicBezTo>
                    <a:pt x="1578" y="345"/>
                    <a:pt x="1578" y="345"/>
                    <a:pt x="1578" y="345"/>
                  </a:cubicBezTo>
                  <a:cubicBezTo>
                    <a:pt x="1578" y="345"/>
                    <a:pt x="1578" y="345"/>
                    <a:pt x="1578" y="345"/>
                  </a:cubicBezTo>
                  <a:cubicBezTo>
                    <a:pt x="1579" y="345"/>
                    <a:pt x="1578" y="344"/>
                    <a:pt x="1579" y="344"/>
                  </a:cubicBezTo>
                  <a:cubicBezTo>
                    <a:pt x="1579" y="344"/>
                    <a:pt x="1580" y="344"/>
                    <a:pt x="1580" y="344"/>
                  </a:cubicBezTo>
                  <a:cubicBezTo>
                    <a:pt x="1580" y="344"/>
                    <a:pt x="1581" y="344"/>
                    <a:pt x="1581" y="344"/>
                  </a:cubicBezTo>
                  <a:cubicBezTo>
                    <a:pt x="1582" y="344"/>
                    <a:pt x="1582" y="344"/>
                    <a:pt x="1583" y="344"/>
                  </a:cubicBezTo>
                  <a:cubicBezTo>
                    <a:pt x="1587" y="344"/>
                    <a:pt x="1595" y="344"/>
                    <a:pt x="1601" y="342"/>
                  </a:cubicBezTo>
                  <a:cubicBezTo>
                    <a:pt x="1609" y="339"/>
                    <a:pt x="1611" y="336"/>
                    <a:pt x="1611" y="336"/>
                  </a:cubicBezTo>
                  <a:cubicBezTo>
                    <a:pt x="1611" y="336"/>
                    <a:pt x="1611" y="336"/>
                    <a:pt x="1611" y="336"/>
                  </a:cubicBezTo>
                  <a:cubicBezTo>
                    <a:pt x="1611" y="336"/>
                    <a:pt x="1611" y="336"/>
                    <a:pt x="1611" y="336"/>
                  </a:cubicBezTo>
                  <a:cubicBezTo>
                    <a:pt x="1612" y="336"/>
                    <a:pt x="1609" y="333"/>
                    <a:pt x="1601" y="329"/>
                  </a:cubicBezTo>
                  <a:cubicBezTo>
                    <a:pt x="1596" y="326"/>
                    <a:pt x="1589" y="323"/>
                    <a:pt x="1581" y="320"/>
                  </a:cubicBezTo>
                  <a:cubicBezTo>
                    <a:pt x="1569" y="317"/>
                    <a:pt x="1556" y="313"/>
                    <a:pt x="1560" y="311"/>
                  </a:cubicBezTo>
                  <a:cubicBezTo>
                    <a:pt x="1564" y="309"/>
                    <a:pt x="1572" y="307"/>
                    <a:pt x="1578" y="305"/>
                  </a:cubicBezTo>
                  <a:cubicBezTo>
                    <a:pt x="1583" y="305"/>
                    <a:pt x="1589" y="304"/>
                    <a:pt x="1594" y="304"/>
                  </a:cubicBezTo>
                  <a:cubicBezTo>
                    <a:pt x="1595" y="304"/>
                    <a:pt x="1597" y="304"/>
                    <a:pt x="1598" y="304"/>
                  </a:cubicBezTo>
                  <a:cubicBezTo>
                    <a:pt x="1603" y="305"/>
                    <a:pt x="1604" y="306"/>
                    <a:pt x="1606" y="307"/>
                  </a:cubicBezTo>
                  <a:cubicBezTo>
                    <a:pt x="1607" y="308"/>
                    <a:pt x="1609" y="309"/>
                    <a:pt x="1611" y="309"/>
                  </a:cubicBezTo>
                  <a:cubicBezTo>
                    <a:pt x="1612" y="309"/>
                    <a:pt x="1612" y="309"/>
                    <a:pt x="1612" y="309"/>
                  </a:cubicBezTo>
                  <a:cubicBezTo>
                    <a:pt x="1614" y="308"/>
                    <a:pt x="1614" y="307"/>
                    <a:pt x="1614" y="306"/>
                  </a:cubicBezTo>
                  <a:cubicBezTo>
                    <a:pt x="1613" y="306"/>
                    <a:pt x="1613" y="305"/>
                    <a:pt x="1614" y="305"/>
                  </a:cubicBezTo>
                  <a:cubicBezTo>
                    <a:pt x="1614" y="305"/>
                    <a:pt x="1614" y="305"/>
                    <a:pt x="1614" y="305"/>
                  </a:cubicBezTo>
                  <a:cubicBezTo>
                    <a:pt x="1614" y="305"/>
                    <a:pt x="1615" y="305"/>
                    <a:pt x="1616" y="305"/>
                  </a:cubicBezTo>
                  <a:cubicBezTo>
                    <a:pt x="1616" y="305"/>
                    <a:pt x="1617" y="305"/>
                    <a:pt x="1618" y="305"/>
                  </a:cubicBezTo>
                  <a:cubicBezTo>
                    <a:pt x="1622" y="305"/>
                    <a:pt x="1629" y="305"/>
                    <a:pt x="1636" y="304"/>
                  </a:cubicBezTo>
                  <a:cubicBezTo>
                    <a:pt x="1646" y="302"/>
                    <a:pt x="1649" y="300"/>
                    <a:pt x="1652" y="300"/>
                  </a:cubicBezTo>
                  <a:cubicBezTo>
                    <a:pt x="1652" y="300"/>
                    <a:pt x="1652" y="300"/>
                    <a:pt x="1653" y="300"/>
                  </a:cubicBezTo>
                  <a:cubicBezTo>
                    <a:pt x="1655" y="300"/>
                    <a:pt x="1657" y="301"/>
                    <a:pt x="1656" y="301"/>
                  </a:cubicBezTo>
                  <a:cubicBezTo>
                    <a:pt x="1657" y="301"/>
                    <a:pt x="1665" y="300"/>
                    <a:pt x="1675" y="300"/>
                  </a:cubicBezTo>
                  <a:cubicBezTo>
                    <a:pt x="1686" y="299"/>
                    <a:pt x="1693" y="296"/>
                    <a:pt x="1698" y="295"/>
                  </a:cubicBezTo>
                  <a:cubicBezTo>
                    <a:pt x="1704" y="295"/>
                    <a:pt x="1705" y="293"/>
                    <a:pt x="1703" y="293"/>
                  </a:cubicBezTo>
                  <a:cubicBezTo>
                    <a:pt x="1701" y="293"/>
                    <a:pt x="1702" y="293"/>
                    <a:pt x="1705" y="293"/>
                  </a:cubicBezTo>
                  <a:cubicBezTo>
                    <a:pt x="1709" y="292"/>
                    <a:pt x="1711" y="292"/>
                    <a:pt x="1710" y="292"/>
                  </a:cubicBezTo>
                  <a:cubicBezTo>
                    <a:pt x="1710" y="292"/>
                    <a:pt x="1710" y="291"/>
                    <a:pt x="1710" y="291"/>
                  </a:cubicBezTo>
                  <a:cubicBezTo>
                    <a:pt x="1711" y="291"/>
                    <a:pt x="1711" y="291"/>
                    <a:pt x="1712" y="291"/>
                  </a:cubicBezTo>
                  <a:cubicBezTo>
                    <a:pt x="1712" y="291"/>
                    <a:pt x="1712" y="291"/>
                    <a:pt x="1712" y="291"/>
                  </a:cubicBezTo>
                  <a:cubicBezTo>
                    <a:pt x="1713" y="291"/>
                    <a:pt x="1713" y="291"/>
                    <a:pt x="1712" y="291"/>
                  </a:cubicBezTo>
                  <a:cubicBezTo>
                    <a:pt x="1711" y="290"/>
                    <a:pt x="1711" y="290"/>
                    <a:pt x="1712" y="290"/>
                  </a:cubicBezTo>
                  <a:cubicBezTo>
                    <a:pt x="1712" y="290"/>
                    <a:pt x="1712" y="290"/>
                    <a:pt x="1713" y="290"/>
                  </a:cubicBezTo>
                  <a:cubicBezTo>
                    <a:pt x="1713" y="290"/>
                    <a:pt x="1713" y="290"/>
                    <a:pt x="1714" y="290"/>
                  </a:cubicBezTo>
                  <a:cubicBezTo>
                    <a:pt x="1714" y="290"/>
                    <a:pt x="1715" y="290"/>
                    <a:pt x="1714" y="290"/>
                  </a:cubicBezTo>
                  <a:cubicBezTo>
                    <a:pt x="1713" y="289"/>
                    <a:pt x="1714" y="289"/>
                    <a:pt x="1714" y="289"/>
                  </a:cubicBezTo>
                  <a:cubicBezTo>
                    <a:pt x="1715" y="289"/>
                    <a:pt x="1715" y="289"/>
                    <a:pt x="1715" y="289"/>
                  </a:cubicBezTo>
                  <a:cubicBezTo>
                    <a:pt x="1716" y="289"/>
                    <a:pt x="1716" y="289"/>
                    <a:pt x="1717" y="289"/>
                  </a:cubicBezTo>
                  <a:cubicBezTo>
                    <a:pt x="1718" y="289"/>
                    <a:pt x="1718" y="290"/>
                    <a:pt x="1718" y="290"/>
                  </a:cubicBezTo>
                  <a:cubicBezTo>
                    <a:pt x="1718" y="290"/>
                    <a:pt x="1719" y="289"/>
                    <a:pt x="1719" y="289"/>
                  </a:cubicBezTo>
                  <a:cubicBezTo>
                    <a:pt x="1719" y="288"/>
                    <a:pt x="1720" y="287"/>
                    <a:pt x="1718" y="287"/>
                  </a:cubicBezTo>
                  <a:cubicBezTo>
                    <a:pt x="1718" y="287"/>
                    <a:pt x="1718" y="287"/>
                    <a:pt x="1718" y="287"/>
                  </a:cubicBezTo>
                  <a:cubicBezTo>
                    <a:pt x="1718" y="287"/>
                    <a:pt x="1718" y="287"/>
                    <a:pt x="1718" y="287"/>
                  </a:cubicBezTo>
                  <a:cubicBezTo>
                    <a:pt x="1717" y="287"/>
                    <a:pt x="1717" y="287"/>
                    <a:pt x="1719" y="286"/>
                  </a:cubicBezTo>
                  <a:cubicBezTo>
                    <a:pt x="1721" y="286"/>
                    <a:pt x="1721" y="285"/>
                    <a:pt x="1719" y="285"/>
                  </a:cubicBezTo>
                  <a:cubicBezTo>
                    <a:pt x="1718" y="284"/>
                    <a:pt x="1719" y="283"/>
                    <a:pt x="1722" y="283"/>
                  </a:cubicBezTo>
                  <a:cubicBezTo>
                    <a:pt x="1725" y="283"/>
                    <a:pt x="1728" y="282"/>
                    <a:pt x="1727" y="282"/>
                  </a:cubicBezTo>
                  <a:cubicBezTo>
                    <a:pt x="1727" y="282"/>
                    <a:pt x="1727" y="282"/>
                    <a:pt x="1726" y="282"/>
                  </a:cubicBezTo>
                  <a:cubicBezTo>
                    <a:pt x="1726" y="282"/>
                    <a:pt x="1726" y="282"/>
                    <a:pt x="1726" y="282"/>
                  </a:cubicBezTo>
                  <a:cubicBezTo>
                    <a:pt x="1725" y="282"/>
                    <a:pt x="1729" y="281"/>
                    <a:pt x="1728" y="280"/>
                  </a:cubicBezTo>
                  <a:cubicBezTo>
                    <a:pt x="1728" y="279"/>
                    <a:pt x="1729" y="278"/>
                    <a:pt x="1732" y="278"/>
                  </a:cubicBezTo>
                  <a:cubicBezTo>
                    <a:pt x="1735" y="278"/>
                    <a:pt x="1737" y="278"/>
                    <a:pt x="1737" y="277"/>
                  </a:cubicBezTo>
                  <a:cubicBezTo>
                    <a:pt x="1738" y="277"/>
                    <a:pt x="1739" y="277"/>
                    <a:pt x="1737" y="277"/>
                  </a:cubicBezTo>
                  <a:cubicBezTo>
                    <a:pt x="1735" y="276"/>
                    <a:pt x="1735" y="276"/>
                    <a:pt x="1737" y="275"/>
                  </a:cubicBezTo>
                  <a:cubicBezTo>
                    <a:pt x="1738" y="275"/>
                    <a:pt x="1738" y="274"/>
                    <a:pt x="1736" y="274"/>
                  </a:cubicBezTo>
                  <a:cubicBezTo>
                    <a:pt x="1736" y="274"/>
                    <a:pt x="1736" y="274"/>
                    <a:pt x="1736" y="274"/>
                  </a:cubicBezTo>
                  <a:cubicBezTo>
                    <a:pt x="1736" y="274"/>
                    <a:pt x="1736" y="274"/>
                    <a:pt x="1736" y="274"/>
                  </a:cubicBezTo>
                  <a:cubicBezTo>
                    <a:pt x="1735" y="274"/>
                    <a:pt x="1735" y="274"/>
                    <a:pt x="1737" y="274"/>
                  </a:cubicBezTo>
                  <a:cubicBezTo>
                    <a:pt x="1739" y="273"/>
                    <a:pt x="1742" y="273"/>
                    <a:pt x="1742" y="272"/>
                  </a:cubicBezTo>
                  <a:cubicBezTo>
                    <a:pt x="1741" y="272"/>
                    <a:pt x="1741" y="272"/>
                    <a:pt x="1740" y="272"/>
                  </a:cubicBezTo>
                  <a:cubicBezTo>
                    <a:pt x="1739" y="272"/>
                    <a:pt x="1738" y="272"/>
                    <a:pt x="1736" y="272"/>
                  </a:cubicBezTo>
                  <a:cubicBezTo>
                    <a:pt x="1736" y="272"/>
                    <a:pt x="1735" y="272"/>
                    <a:pt x="1735" y="272"/>
                  </a:cubicBezTo>
                  <a:cubicBezTo>
                    <a:pt x="1734" y="272"/>
                    <a:pt x="1735" y="272"/>
                    <a:pt x="1736" y="272"/>
                  </a:cubicBezTo>
                  <a:cubicBezTo>
                    <a:pt x="1739" y="271"/>
                    <a:pt x="1735" y="270"/>
                    <a:pt x="1728" y="269"/>
                  </a:cubicBezTo>
                  <a:cubicBezTo>
                    <a:pt x="1720" y="269"/>
                    <a:pt x="1721" y="269"/>
                    <a:pt x="1729" y="268"/>
                  </a:cubicBezTo>
                  <a:cubicBezTo>
                    <a:pt x="1733" y="267"/>
                    <a:pt x="1734" y="266"/>
                    <a:pt x="1726" y="264"/>
                  </a:cubicBezTo>
                  <a:cubicBezTo>
                    <a:pt x="1722" y="262"/>
                    <a:pt x="1716" y="262"/>
                    <a:pt x="1709" y="262"/>
                  </a:cubicBezTo>
                  <a:cubicBezTo>
                    <a:pt x="1702" y="261"/>
                    <a:pt x="1700" y="261"/>
                    <a:pt x="1705" y="261"/>
                  </a:cubicBezTo>
                  <a:cubicBezTo>
                    <a:pt x="1706" y="261"/>
                    <a:pt x="1709" y="261"/>
                    <a:pt x="1712" y="261"/>
                  </a:cubicBezTo>
                  <a:cubicBezTo>
                    <a:pt x="1713" y="261"/>
                    <a:pt x="1715" y="261"/>
                    <a:pt x="1716" y="261"/>
                  </a:cubicBezTo>
                  <a:cubicBezTo>
                    <a:pt x="1724" y="261"/>
                    <a:pt x="1722" y="260"/>
                    <a:pt x="1712" y="257"/>
                  </a:cubicBezTo>
                  <a:cubicBezTo>
                    <a:pt x="1707" y="255"/>
                    <a:pt x="1702" y="254"/>
                    <a:pt x="1698" y="252"/>
                  </a:cubicBezTo>
                  <a:cubicBezTo>
                    <a:pt x="1689" y="248"/>
                    <a:pt x="1699" y="245"/>
                    <a:pt x="1698" y="244"/>
                  </a:cubicBezTo>
                  <a:cubicBezTo>
                    <a:pt x="1697" y="244"/>
                    <a:pt x="1698" y="243"/>
                    <a:pt x="1701" y="243"/>
                  </a:cubicBezTo>
                  <a:cubicBezTo>
                    <a:pt x="1703" y="242"/>
                    <a:pt x="1709" y="241"/>
                    <a:pt x="1718" y="241"/>
                  </a:cubicBezTo>
                  <a:cubicBezTo>
                    <a:pt x="1727" y="240"/>
                    <a:pt x="1721" y="238"/>
                    <a:pt x="1714" y="237"/>
                  </a:cubicBezTo>
                  <a:cubicBezTo>
                    <a:pt x="1709" y="237"/>
                    <a:pt x="1705" y="236"/>
                    <a:pt x="1702" y="236"/>
                  </a:cubicBezTo>
                  <a:cubicBezTo>
                    <a:pt x="1702" y="236"/>
                    <a:pt x="1701" y="236"/>
                    <a:pt x="1701" y="236"/>
                  </a:cubicBezTo>
                  <a:cubicBezTo>
                    <a:pt x="1692" y="237"/>
                    <a:pt x="1689" y="240"/>
                    <a:pt x="1684" y="240"/>
                  </a:cubicBezTo>
                  <a:cubicBezTo>
                    <a:pt x="1684" y="240"/>
                    <a:pt x="1684" y="240"/>
                    <a:pt x="1684" y="240"/>
                  </a:cubicBezTo>
                  <a:cubicBezTo>
                    <a:pt x="1680" y="240"/>
                    <a:pt x="1672" y="238"/>
                    <a:pt x="1665" y="237"/>
                  </a:cubicBezTo>
                  <a:cubicBezTo>
                    <a:pt x="1657" y="234"/>
                    <a:pt x="1660" y="231"/>
                    <a:pt x="1664" y="230"/>
                  </a:cubicBezTo>
                  <a:cubicBezTo>
                    <a:pt x="1668" y="230"/>
                    <a:pt x="1675" y="228"/>
                    <a:pt x="1679" y="226"/>
                  </a:cubicBezTo>
                  <a:cubicBezTo>
                    <a:pt x="1682" y="225"/>
                    <a:pt x="1684" y="224"/>
                    <a:pt x="1687" y="223"/>
                  </a:cubicBezTo>
                  <a:cubicBezTo>
                    <a:pt x="1693" y="222"/>
                    <a:pt x="1697" y="222"/>
                    <a:pt x="1699" y="222"/>
                  </a:cubicBezTo>
                  <a:cubicBezTo>
                    <a:pt x="1703" y="222"/>
                    <a:pt x="1703" y="223"/>
                    <a:pt x="1703" y="224"/>
                  </a:cubicBezTo>
                  <a:cubicBezTo>
                    <a:pt x="1702" y="227"/>
                    <a:pt x="1704" y="229"/>
                    <a:pt x="1705" y="229"/>
                  </a:cubicBezTo>
                  <a:cubicBezTo>
                    <a:pt x="1705" y="229"/>
                    <a:pt x="1706" y="229"/>
                    <a:pt x="1706" y="229"/>
                  </a:cubicBezTo>
                  <a:cubicBezTo>
                    <a:pt x="1706" y="229"/>
                    <a:pt x="1706" y="229"/>
                    <a:pt x="1706" y="229"/>
                  </a:cubicBezTo>
                  <a:cubicBezTo>
                    <a:pt x="1707" y="229"/>
                    <a:pt x="1706" y="230"/>
                    <a:pt x="1704" y="230"/>
                  </a:cubicBezTo>
                  <a:cubicBezTo>
                    <a:pt x="1701" y="231"/>
                    <a:pt x="1699" y="232"/>
                    <a:pt x="1700" y="232"/>
                  </a:cubicBezTo>
                  <a:cubicBezTo>
                    <a:pt x="1700" y="232"/>
                    <a:pt x="1700" y="232"/>
                    <a:pt x="1700" y="232"/>
                  </a:cubicBezTo>
                  <a:cubicBezTo>
                    <a:pt x="1702" y="232"/>
                    <a:pt x="1709" y="231"/>
                    <a:pt x="1717" y="229"/>
                  </a:cubicBezTo>
                  <a:cubicBezTo>
                    <a:pt x="1725" y="227"/>
                    <a:pt x="1733" y="227"/>
                    <a:pt x="1736" y="227"/>
                  </a:cubicBezTo>
                  <a:cubicBezTo>
                    <a:pt x="1737" y="227"/>
                    <a:pt x="1738" y="227"/>
                    <a:pt x="1738" y="227"/>
                  </a:cubicBezTo>
                  <a:cubicBezTo>
                    <a:pt x="1738" y="227"/>
                    <a:pt x="1741" y="227"/>
                    <a:pt x="1743" y="227"/>
                  </a:cubicBezTo>
                  <a:cubicBezTo>
                    <a:pt x="1744" y="227"/>
                    <a:pt x="1745" y="227"/>
                    <a:pt x="1746" y="227"/>
                  </a:cubicBezTo>
                  <a:cubicBezTo>
                    <a:pt x="1746" y="227"/>
                    <a:pt x="1746" y="227"/>
                    <a:pt x="1746" y="227"/>
                  </a:cubicBezTo>
                  <a:cubicBezTo>
                    <a:pt x="1749" y="227"/>
                    <a:pt x="1748" y="228"/>
                    <a:pt x="1748" y="230"/>
                  </a:cubicBezTo>
                  <a:cubicBezTo>
                    <a:pt x="1748" y="232"/>
                    <a:pt x="1752" y="232"/>
                    <a:pt x="1751" y="233"/>
                  </a:cubicBezTo>
                  <a:cubicBezTo>
                    <a:pt x="1750" y="234"/>
                    <a:pt x="1749" y="235"/>
                    <a:pt x="1751" y="235"/>
                  </a:cubicBezTo>
                  <a:cubicBezTo>
                    <a:pt x="1751" y="235"/>
                    <a:pt x="1751" y="235"/>
                    <a:pt x="1751" y="235"/>
                  </a:cubicBezTo>
                  <a:cubicBezTo>
                    <a:pt x="1751" y="235"/>
                    <a:pt x="1751" y="235"/>
                    <a:pt x="1752" y="235"/>
                  </a:cubicBezTo>
                  <a:cubicBezTo>
                    <a:pt x="1753" y="235"/>
                    <a:pt x="1753" y="235"/>
                    <a:pt x="1752" y="236"/>
                  </a:cubicBezTo>
                  <a:cubicBezTo>
                    <a:pt x="1752" y="236"/>
                    <a:pt x="1752" y="236"/>
                    <a:pt x="1753" y="236"/>
                  </a:cubicBezTo>
                  <a:cubicBezTo>
                    <a:pt x="1754" y="236"/>
                    <a:pt x="1756" y="236"/>
                    <a:pt x="1757" y="236"/>
                  </a:cubicBezTo>
                  <a:cubicBezTo>
                    <a:pt x="1758" y="235"/>
                    <a:pt x="1760" y="235"/>
                    <a:pt x="1762" y="235"/>
                  </a:cubicBezTo>
                  <a:cubicBezTo>
                    <a:pt x="1763" y="235"/>
                    <a:pt x="1764" y="235"/>
                    <a:pt x="1764" y="235"/>
                  </a:cubicBezTo>
                  <a:cubicBezTo>
                    <a:pt x="1767" y="235"/>
                    <a:pt x="1772" y="236"/>
                    <a:pt x="1775" y="237"/>
                  </a:cubicBezTo>
                  <a:cubicBezTo>
                    <a:pt x="1778" y="239"/>
                    <a:pt x="1776" y="239"/>
                    <a:pt x="1774" y="240"/>
                  </a:cubicBezTo>
                  <a:cubicBezTo>
                    <a:pt x="1771" y="240"/>
                    <a:pt x="1779" y="242"/>
                    <a:pt x="1780" y="245"/>
                  </a:cubicBezTo>
                  <a:cubicBezTo>
                    <a:pt x="1781" y="247"/>
                    <a:pt x="1787" y="248"/>
                    <a:pt x="1794" y="248"/>
                  </a:cubicBezTo>
                  <a:cubicBezTo>
                    <a:pt x="1798" y="248"/>
                    <a:pt x="1801" y="248"/>
                    <a:pt x="1805" y="248"/>
                  </a:cubicBezTo>
                  <a:cubicBezTo>
                    <a:pt x="1817" y="246"/>
                    <a:pt x="1811" y="239"/>
                    <a:pt x="1800" y="236"/>
                  </a:cubicBezTo>
                  <a:cubicBezTo>
                    <a:pt x="1788" y="232"/>
                    <a:pt x="1774" y="229"/>
                    <a:pt x="1773" y="227"/>
                  </a:cubicBezTo>
                  <a:cubicBezTo>
                    <a:pt x="1773" y="225"/>
                    <a:pt x="1788" y="223"/>
                    <a:pt x="1791" y="221"/>
                  </a:cubicBezTo>
                  <a:cubicBezTo>
                    <a:pt x="1795" y="219"/>
                    <a:pt x="1787" y="217"/>
                    <a:pt x="1791" y="214"/>
                  </a:cubicBezTo>
                  <a:cubicBezTo>
                    <a:pt x="1794" y="212"/>
                    <a:pt x="1810" y="208"/>
                    <a:pt x="1815" y="207"/>
                  </a:cubicBezTo>
                  <a:cubicBezTo>
                    <a:pt x="1815" y="207"/>
                    <a:pt x="1816" y="207"/>
                    <a:pt x="1816" y="207"/>
                  </a:cubicBezTo>
                  <a:cubicBezTo>
                    <a:pt x="1818" y="207"/>
                    <a:pt x="1820" y="208"/>
                    <a:pt x="1824" y="208"/>
                  </a:cubicBezTo>
                  <a:cubicBezTo>
                    <a:pt x="1827" y="208"/>
                    <a:pt x="1830" y="209"/>
                    <a:pt x="1834" y="209"/>
                  </a:cubicBezTo>
                  <a:cubicBezTo>
                    <a:pt x="1834" y="209"/>
                    <a:pt x="1835" y="209"/>
                    <a:pt x="1836" y="209"/>
                  </a:cubicBezTo>
                  <a:cubicBezTo>
                    <a:pt x="1847" y="208"/>
                    <a:pt x="1855" y="202"/>
                    <a:pt x="1861" y="197"/>
                  </a:cubicBezTo>
                  <a:cubicBezTo>
                    <a:pt x="1870" y="191"/>
                    <a:pt x="1871" y="184"/>
                    <a:pt x="1871" y="177"/>
                  </a:cubicBezTo>
                  <a:cubicBezTo>
                    <a:pt x="1871" y="173"/>
                    <a:pt x="1862" y="167"/>
                    <a:pt x="1861" y="163"/>
                  </a:cubicBezTo>
                  <a:cubicBezTo>
                    <a:pt x="1861" y="160"/>
                    <a:pt x="1856" y="156"/>
                    <a:pt x="1853" y="153"/>
                  </a:cubicBezTo>
                  <a:cubicBezTo>
                    <a:pt x="1851" y="152"/>
                    <a:pt x="1849" y="151"/>
                    <a:pt x="1844" y="150"/>
                  </a:cubicBezTo>
                  <a:cubicBezTo>
                    <a:pt x="1839" y="149"/>
                    <a:pt x="1834" y="148"/>
                    <a:pt x="1828" y="147"/>
                  </a:cubicBezTo>
                  <a:cubicBezTo>
                    <a:pt x="1825" y="147"/>
                    <a:pt x="1823" y="147"/>
                    <a:pt x="1820" y="147"/>
                  </a:cubicBezTo>
                  <a:cubicBezTo>
                    <a:pt x="1814" y="147"/>
                    <a:pt x="1810" y="148"/>
                    <a:pt x="1810" y="149"/>
                  </a:cubicBezTo>
                  <a:cubicBezTo>
                    <a:pt x="1810" y="149"/>
                    <a:pt x="1811" y="150"/>
                    <a:pt x="1811" y="150"/>
                  </a:cubicBezTo>
                  <a:cubicBezTo>
                    <a:pt x="1811" y="150"/>
                    <a:pt x="1811" y="150"/>
                    <a:pt x="1810" y="150"/>
                  </a:cubicBezTo>
                  <a:cubicBezTo>
                    <a:pt x="1810" y="149"/>
                    <a:pt x="1810" y="149"/>
                    <a:pt x="1809" y="149"/>
                  </a:cubicBezTo>
                  <a:cubicBezTo>
                    <a:pt x="1808" y="149"/>
                    <a:pt x="1807" y="149"/>
                    <a:pt x="1805" y="150"/>
                  </a:cubicBezTo>
                  <a:cubicBezTo>
                    <a:pt x="1803" y="150"/>
                    <a:pt x="1802" y="150"/>
                    <a:pt x="1801" y="150"/>
                  </a:cubicBezTo>
                  <a:cubicBezTo>
                    <a:pt x="1801" y="150"/>
                    <a:pt x="1801" y="150"/>
                    <a:pt x="1801" y="150"/>
                  </a:cubicBezTo>
                  <a:cubicBezTo>
                    <a:pt x="1802" y="149"/>
                    <a:pt x="1802" y="149"/>
                    <a:pt x="1800" y="149"/>
                  </a:cubicBezTo>
                  <a:cubicBezTo>
                    <a:pt x="1799" y="149"/>
                    <a:pt x="1798" y="149"/>
                    <a:pt x="1797" y="149"/>
                  </a:cubicBezTo>
                  <a:cubicBezTo>
                    <a:pt x="1797" y="149"/>
                    <a:pt x="1796" y="149"/>
                    <a:pt x="1795" y="149"/>
                  </a:cubicBezTo>
                  <a:cubicBezTo>
                    <a:pt x="1792" y="149"/>
                    <a:pt x="1789" y="149"/>
                    <a:pt x="1787" y="148"/>
                  </a:cubicBezTo>
                  <a:cubicBezTo>
                    <a:pt x="1785" y="146"/>
                    <a:pt x="1766" y="146"/>
                    <a:pt x="1768" y="141"/>
                  </a:cubicBezTo>
                  <a:cubicBezTo>
                    <a:pt x="1771" y="137"/>
                    <a:pt x="1781" y="130"/>
                    <a:pt x="1787" y="129"/>
                  </a:cubicBezTo>
                  <a:cubicBezTo>
                    <a:pt x="1795" y="126"/>
                    <a:pt x="1794" y="121"/>
                    <a:pt x="1798" y="118"/>
                  </a:cubicBezTo>
                  <a:cubicBezTo>
                    <a:pt x="1802" y="115"/>
                    <a:pt x="1805" y="114"/>
                    <a:pt x="1811" y="113"/>
                  </a:cubicBezTo>
                  <a:cubicBezTo>
                    <a:pt x="1819" y="112"/>
                    <a:pt x="1827" y="111"/>
                    <a:pt x="1832" y="111"/>
                  </a:cubicBezTo>
                  <a:cubicBezTo>
                    <a:pt x="1834" y="111"/>
                    <a:pt x="1835" y="111"/>
                    <a:pt x="1836" y="111"/>
                  </a:cubicBezTo>
                  <a:cubicBezTo>
                    <a:pt x="1837" y="112"/>
                    <a:pt x="1838" y="112"/>
                    <a:pt x="1838" y="112"/>
                  </a:cubicBezTo>
                  <a:cubicBezTo>
                    <a:pt x="1839" y="112"/>
                    <a:pt x="1839" y="112"/>
                    <a:pt x="1839" y="112"/>
                  </a:cubicBezTo>
                  <a:cubicBezTo>
                    <a:pt x="1840" y="111"/>
                    <a:pt x="1841" y="111"/>
                    <a:pt x="1840" y="111"/>
                  </a:cubicBezTo>
                  <a:cubicBezTo>
                    <a:pt x="1839" y="111"/>
                    <a:pt x="1845" y="110"/>
                    <a:pt x="1854" y="110"/>
                  </a:cubicBezTo>
                  <a:cubicBezTo>
                    <a:pt x="1863" y="110"/>
                    <a:pt x="1869" y="109"/>
                    <a:pt x="1867" y="109"/>
                  </a:cubicBezTo>
                  <a:cubicBezTo>
                    <a:pt x="1866" y="108"/>
                    <a:pt x="1865" y="108"/>
                    <a:pt x="1867" y="108"/>
                  </a:cubicBezTo>
                  <a:cubicBezTo>
                    <a:pt x="1867" y="108"/>
                    <a:pt x="1867" y="108"/>
                    <a:pt x="1867" y="108"/>
                  </a:cubicBezTo>
                  <a:cubicBezTo>
                    <a:pt x="1867" y="108"/>
                    <a:pt x="1867" y="108"/>
                    <a:pt x="1867" y="108"/>
                  </a:cubicBezTo>
                  <a:cubicBezTo>
                    <a:pt x="1868" y="108"/>
                    <a:pt x="1870" y="107"/>
                    <a:pt x="1874" y="107"/>
                  </a:cubicBezTo>
                  <a:cubicBezTo>
                    <a:pt x="1877" y="106"/>
                    <a:pt x="1881" y="106"/>
                    <a:pt x="1886" y="106"/>
                  </a:cubicBezTo>
                  <a:cubicBezTo>
                    <a:pt x="1887" y="106"/>
                    <a:pt x="1888" y="106"/>
                    <a:pt x="1889" y="106"/>
                  </a:cubicBezTo>
                  <a:cubicBezTo>
                    <a:pt x="1901" y="106"/>
                    <a:pt x="1907" y="107"/>
                    <a:pt x="1904" y="108"/>
                  </a:cubicBezTo>
                  <a:cubicBezTo>
                    <a:pt x="1901" y="109"/>
                    <a:pt x="1902" y="110"/>
                    <a:pt x="1907" y="110"/>
                  </a:cubicBezTo>
                  <a:cubicBezTo>
                    <a:pt x="1907" y="110"/>
                    <a:pt x="1907" y="110"/>
                    <a:pt x="1907" y="110"/>
                  </a:cubicBezTo>
                  <a:cubicBezTo>
                    <a:pt x="1911" y="110"/>
                    <a:pt x="1913" y="109"/>
                    <a:pt x="1914" y="109"/>
                  </a:cubicBezTo>
                  <a:cubicBezTo>
                    <a:pt x="1914" y="109"/>
                    <a:pt x="1914" y="109"/>
                    <a:pt x="1915" y="109"/>
                  </a:cubicBezTo>
                  <a:cubicBezTo>
                    <a:pt x="1915" y="109"/>
                    <a:pt x="1915" y="109"/>
                    <a:pt x="1915" y="109"/>
                  </a:cubicBezTo>
                  <a:cubicBezTo>
                    <a:pt x="1917" y="109"/>
                    <a:pt x="1918" y="108"/>
                    <a:pt x="1922" y="107"/>
                  </a:cubicBezTo>
                  <a:cubicBezTo>
                    <a:pt x="1923" y="107"/>
                    <a:pt x="1925" y="107"/>
                    <a:pt x="1927" y="107"/>
                  </a:cubicBezTo>
                  <a:cubicBezTo>
                    <a:pt x="1928" y="107"/>
                    <a:pt x="1928" y="107"/>
                    <a:pt x="1929" y="107"/>
                  </a:cubicBezTo>
                  <a:cubicBezTo>
                    <a:pt x="1929" y="107"/>
                    <a:pt x="1930" y="107"/>
                    <a:pt x="1931" y="107"/>
                  </a:cubicBezTo>
                  <a:cubicBezTo>
                    <a:pt x="1932" y="107"/>
                    <a:pt x="1933" y="107"/>
                    <a:pt x="1934" y="107"/>
                  </a:cubicBezTo>
                  <a:cubicBezTo>
                    <a:pt x="1936" y="106"/>
                    <a:pt x="1938" y="104"/>
                    <a:pt x="1933" y="104"/>
                  </a:cubicBezTo>
                  <a:cubicBezTo>
                    <a:pt x="1928" y="104"/>
                    <a:pt x="1922" y="100"/>
                    <a:pt x="1925" y="96"/>
                  </a:cubicBezTo>
                  <a:cubicBezTo>
                    <a:pt x="1927" y="93"/>
                    <a:pt x="1929" y="91"/>
                    <a:pt x="1933" y="88"/>
                  </a:cubicBezTo>
                  <a:cubicBezTo>
                    <a:pt x="1940" y="84"/>
                    <a:pt x="1958" y="86"/>
                    <a:pt x="1959" y="85"/>
                  </a:cubicBezTo>
                  <a:cubicBezTo>
                    <a:pt x="1959" y="85"/>
                    <a:pt x="1960" y="85"/>
                    <a:pt x="1961" y="85"/>
                  </a:cubicBezTo>
                  <a:cubicBezTo>
                    <a:pt x="1963" y="85"/>
                    <a:pt x="1965" y="85"/>
                    <a:pt x="1966" y="87"/>
                  </a:cubicBezTo>
                  <a:cubicBezTo>
                    <a:pt x="1967" y="89"/>
                    <a:pt x="1969" y="90"/>
                    <a:pt x="1970" y="90"/>
                  </a:cubicBezTo>
                  <a:cubicBezTo>
                    <a:pt x="1970" y="91"/>
                    <a:pt x="1971" y="91"/>
                    <a:pt x="1972" y="91"/>
                  </a:cubicBezTo>
                  <a:cubicBezTo>
                    <a:pt x="1973" y="91"/>
                    <a:pt x="1974" y="91"/>
                    <a:pt x="1974" y="91"/>
                  </a:cubicBezTo>
                  <a:cubicBezTo>
                    <a:pt x="1975" y="91"/>
                    <a:pt x="1975" y="90"/>
                    <a:pt x="1976" y="90"/>
                  </a:cubicBezTo>
                  <a:cubicBezTo>
                    <a:pt x="1977" y="90"/>
                    <a:pt x="1978" y="91"/>
                    <a:pt x="1978" y="91"/>
                  </a:cubicBezTo>
                  <a:cubicBezTo>
                    <a:pt x="1978" y="91"/>
                    <a:pt x="1978" y="91"/>
                    <a:pt x="1979" y="91"/>
                  </a:cubicBezTo>
                  <a:cubicBezTo>
                    <a:pt x="1980" y="91"/>
                    <a:pt x="1983" y="90"/>
                    <a:pt x="1984" y="88"/>
                  </a:cubicBezTo>
                  <a:cubicBezTo>
                    <a:pt x="1986" y="85"/>
                    <a:pt x="1987" y="81"/>
                    <a:pt x="1985" y="77"/>
                  </a:cubicBezTo>
                  <a:cubicBezTo>
                    <a:pt x="1985" y="76"/>
                    <a:pt x="1986" y="75"/>
                    <a:pt x="1987" y="75"/>
                  </a:cubicBezTo>
                  <a:cubicBezTo>
                    <a:pt x="1991" y="75"/>
                    <a:pt x="1997" y="78"/>
                    <a:pt x="1999" y="80"/>
                  </a:cubicBezTo>
                  <a:cubicBezTo>
                    <a:pt x="2003" y="83"/>
                    <a:pt x="2007" y="86"/>
                    <a:pt x="2009" y="87"/>
                  </a:cubicBezTo>
                  <a:cubicBezTo>
                    <a:pt x="2012" y="88"/>
                    <a:pt x="2002" y="91"/>
                    <a:pt x="1998" y="96"/>
                  </a:cubicBezTo>
                  <a:cubicBezTo>
                    <a:pt x="1996" y="98"/>
                    <a:pt x="1996" y="101"/>
                    <a:pt x="1996" y="104"/>
                  </a:cubicBezTo>
                  <a:cubicBezTo>
                    <a:pt x="1996" y="108"/>
                    <a:pt x="1993" y="113"/>
                    <a:pt x="1989" y="113"/>
                  </a:cubicBezTo>
                  <a:cubicBezTo>
                    <a:pt x="1985" y="114"/>
                    <a:pt x="1987" y="117"/>
                    <a:pt x="1987" y="121"/>
                  </a:cubicBezTo>
                  <a:cubicBezTo>
                    <a:pt x="1988" y="123"/>
                    <a:pt x="1987" y="126"/>
                    <a:pt x="1989" y="128"/>
                  </a:cubicBezTo>
                  <a:cubicBezTo>
                    <a:pt x="1992" y="130"/>
                    <a:pt x="2004" y="138"/>
                    <a:pt x="2017" y="143"/>
                  </a:cubicBezTo>
                  <a:cubicBezTo>
                    <a:pt x="2027" y="147"/>
                    <a:pt x="2040" y="148"/>
                    <a:pt x="2039" y="149"/>
                  </a:cubicBezTo>
                  <a:cubicBezTo>
                    <a:pt x="2037" y="149"/>
                    <a:pt x="2040" y="151"/>
                    <a:pt x="2045" y="153"/>
                  </a:cubicBezTo>
                  <a:cubicBezTo>
                    <a:pt x="2047" y="154"/>
                    <a:pt x="2049" y="155"/>
                    <a:pt x="2052" y="155"/>
                  </a:cubicBezTo>
                  <a:cubicBezTo>
                    <a:pt x="2056" y="155"/>
                    <a:pt x="2060" y="153"/>
                    <a:pt x="2061" y="151"/>
                  </a:cubicBezTo>
                  <a:cubicBezTo>
                    <a:pt x="2062" y="147"/>
                    <a:pt x="2059" y="144"/>
                    <a:pt x="2064" y="143"/>
                  </a:cubicBezTo>
                  <a:cubicBezTo>
                    <a:pt x="2069" y="143"/>
                    <a:pt x="2065" y="141"/>
                    <a:pt x="2063" y="138"/>
                  </a:cubicBezTo>
                  <a:cubicBezTo>
                    <a:pt x="2061" y="135"/>
                    <a:pt x="2076" y="131"/>
                    <a:pt x="2069" y="126"/>
                  </a:cubicBezTo>
                  <a:cubicBezTo>
                    <a:pt x="2069" y="126"/>
                    <a:pt x="2069" y="126"/>
                    <a:pt x="2068" y="126"/>
                  </a:cubicBezTo>
                  <a:cubicBezTo>
                    <a:pt x="2062" y="121"/>
                    <a:pt x="2071" y="123"/>
                    <a:pt x="2072" y="120"/>
                  </a:cubicBezTo>
                  <a:cubicBezTo>
                    <a:pt x="2074" y="118"/>
                    <a:pt x="2065" y="116"/>
                    <a:pt x="2063" y="116"/>
                  </a:cubicBezTo>
                  <a:cubicBezTo>
                    <a:pt x="2063" y="116"/>
                    <a:pt x="2062" y="116"/>
                    <a:pt x="2062" y="116"/>
                  </a:cubicBezTo>
                  <a:cubicBezTo>
                    <a:pt x="2062" y="116"/>
                    <a:pt x="2062" y="117"/>
                    <a:pt x="2062" y="117"/>
                  </a:cubicBezTo>
                  <a:cubicBezTo>
                    <a:pt x="2061" y="117"/>
                    <a:pt x="2057" y="115"/>
                    <a:pt x="2056" y="112"/>
                  </a:cubicBezTo>
                  <a:cubicBezTo>
                    <a:pt x="2056" y="111"/>
                    <a:pt x="2051" y="110"/>
                    <a:pt x="2048" y="110"/>
                  </a:cubicBezTo>
                  <a:cubicBezTo>
                    <a:pt x="2046" y="110"/>
                    <a:pt x="2044" y="110"/>
                    <a:pt x="2045" y="111"/>
                  </a:cubicBezTo>
                  <a:cubicBezTo>
                    <a:pt x="2045" y="111"/>
                    <a:pt x="2045" y="111"/>
                    <a:pt x="2044" y="111"/>
                  </a:cubicBezTo>
                  <a:cubicBezTo>
                    <a:pt x="2042" y="111"/>
                    <a:pt x="2036" y="110"/>
                    <a:pt x="2034" y="107"/>
                  </a:cubicBezTo>
                  <a:cubicBezTo>
                    <a:pt x="2032" y="104"/>
                    <a:pt x="2031" y="101"/>
                    <a:pt x="2032" y="101"/>
                  </a:cubicBezTo>
                  <a:cubicBezTo>
                    <a:pt x="2032" y="101"/>
                    <a:pt x="2032" y="101"/>
                    <a:pt x="2032" y="101"/>
                  </a:cubicBezTo>
                  <a:cubicBezTo>
                    <a:pt x="2032" y="101"/>
                    <a:pt x="2032" y="101"/>
                    <a:pt x="2032" y="101"/>
                  </a:cubicBezTo>
                  <a:cubicBezTo>
                    <a:pt x="2033" y="101"/>
                    <a:pt x="2030" y="100"/>
                    <a:pt x="2028" y="98"/>
                  </a:cubicBezTo>
                  <a:cubicBezTo>
                    <a:pt x="2025" y="96"/>
                    <a:pt x="2030" y="94"/>
                    <a:pt x="2033" y="94"/>
                  </a:cubicBezTo>
                  <a:cubicBezTo>
                    <a:pt x="2037" y="94"/>
                    <a:pt x="2040" y="93"/>
                    <a:pt x="2042" y="92"/>
                  </a:cubicBezTo>
                  <a:cubicBezTo>
                    <a:pt x="2043" y="91"/>
                    <a:pt x="2045" y="91"/>
                    <a:pt x="2046" y="91"/>
                  </a:cubicBezTo>
                  <a:cubicBezTo>
                    <a:pt x="2048" y="91"/>
                    <a:pt x="2049" y="91"/>
                    <a:pt x="2050" y="92"/>
                  </a:cubicBezTo>
                  <a:cubicBezTo>
                    <a:pt x="2052" y="92"/>
                    <a:pt x="2053" y="93"/>
                    <a:pt x="2054" y="93"/>
                  </a:cubicBezTo>
                  <a:cubicBezTo>
                    <a:pt x="2055" y="93"/>
                    <a:pt x="2056" y="92"/>
                    <a:pt x="2056" y="92"/>
                  </a:cubicBezTo>
                  <a:cubicBezTo>
                    <a:pt x="2057" y="91"/>
                    <a:pt x="2064" y="87"/>
                    <a:pt x="2075" y="87"/>
                  </a:cubicBezTo>
                  <a:cubicBezTo>
                    <a:pt x="2076" y="87"/>
                    <a:pt x="2078" y="87"/>
                    <a:pt x="2079" y="88"/>
                  </a:cubicBezTo>
                  <a:cubicBezTo>
                    <a:pt x="2083" y="88"/>
                    <a:pt x="2085" y="88"/>
                    <a:pt x="2088" y="88"/>
                  </a:cubicBezTo>
                  <a:cubicBezTo>
                    <a:pt x="2095" y="88"/>
                    <a:pt x="2099" y="87"/>
                    <a:pt x="2100" y="84"/>
                  </a:cubicBezTo>
                  <a:cubicBezTo>
                    <a:pt x="2101" y="81"/>
                    <a:pt x="2105" y="78"/>
                    <a:pt x="2103" y="78"/>
                  </a:cubicBezTo>
                  <a:cubicBezTo>
                    <a:pt x="2102" y="78"/>
                    <a:pt x="2107" y="76"/>
                    <a:pt x="2112" y="74"/>
                  </a:cubicBezTo>
                  <a:cubicBezTo>
                    <a:pt x="2116" y="72"/>
                    <a:pt x="2121" y="69"/>
                    <a:pt x="2126" y="67"/>
                  </a:cubicBezTo>
                  <a:cubicBezTo>
                    <a:pt x="2130" y="66"/>
                    <a:pt x="2136" y="65"/>
                    <a:pt x="2142" y="65"/>
                  </a:cubicBezTo>
                  <a:cubicBezTo>
                    <a:pt x="2143" y="65"/>
                    <a:pt x="2144" y="65"/>
                    <a:pt x="2145" y="65"/>
                  </a:cubicBezTo>
                  <a:cubicBezTo>
                    <a:pt x="2145" y="65"/>
                    <a:pt x="2146" y="65"/>
                    <a:pt x="2146" y="65"/>
                  </a:cubicBezTo>
                  <a:cubicBezTo>
                    <a:pt x="2152" y="65"/>
                    <a:pt x="2155" y="63"/>
                    <a:pt x="2147" y="60"/>
                  </a:cubicBezTo>
                  <a:cubicBezTo>
                    <a:pt x="2141" y="58"/>
                    <a:pt x="2131" y="56"/>
                    <a:pt x="2127" y="56"/>
                  </a:cubicBezTo>
                  <a:cubicBezTo>
                    <a:pt x="2126" y="56"/>
                    <a:pt x="2126" y="57"/>
                    <a:pt x="2126" y="57"/>
                  </a:cubicBezTo>
                  <a:cubicBezTo>
                    <a:pt x="2125" y="57"/>
                    <a:pt x="2124" y="57"/>
                    <a:pt x="2124" y="57"/>
                  </a:cubicBezTo>
                  <a:cubicBezTo>
                    <a:pt x="2124" y="57"/>
                    <a:pt x="2124" y="57"/>
                    <a:pt x="2124" y="56"/>
                  </a:cubicBezTo>
                  <a:cubicBezTo>
                    <a:pt x="2125" y="56"/>
                    <a:pt x="2125" y="55"/>
                    <a:pt x="2123" y="54"/>
                  </a:cubicBezTo>
                  <a:cubicBezTo>
                    <a:pt x="2121" y="53"/>
                    <a:pt x="2119" y="53"/>
                    <a:pt x="2118" y="53"/>
                  </a:cubicBezTo>
                  <a:cubicBezTo>
                    <a:pt x="2118" y="53"/>
                    <a:pt x="2118" y="53"/>
                    <a:pt x="2118" y="53"/>
                  </a:cubicBezTo>
                  <a:cubicBezTo>
                    <a:pt x="2118" y="53"/>
                    <a:pt x="2118" y="53"/>
                    <a:pt x="2117" y="53"/>
                  </a:cubicBezTo>
                  <a:cubicBezTo>
                    <a:pt x="2117" y="53"/>
                    <a:pt x="2116" y="53"/>
                    <a:pt x="2115" y="53"/>
                  </a:cubicBezTo>
                  <a:cubicBezTo>
                    <a:pt x="2114" y="53"/>
                    <a:pt x="2112" y="52"/>
                    <a:pt x="2110" y="51"/>
                  </a:cubicBezTo>
                  <a:cubicBezTo>
                    <a:pt x="2107" y="51"/>
                    <a:pt x="2098" y="50"/>
                    <a:pt x="2090" y="49"/>
                  </a:cubicBezTo>
                  <a:cubicBezTo>
                    <a:pt x="2089" y="49"/>
                    <a:pt x="2088" y="49"/>
                    <a:pt x="2086" y="49"/>
                  </a:cubicBezTo>
                  <a:cubicBezTo>
                    <a:pt x="2084" y="49"/>
                    <a:pt x="2083" y="49"/>
                    <a:pt x="2081" y="49"/>
                  </a:cubicBezTo>
                  <a:cubicBezTo>
                    <a:pt x="2080" y="50"/>
                    <a:pt x="2079" y="50"/>
                    <a:pt x="2078" y="50"/>
                  </a:cubicBezTo>
                  <a:cubicBezTo>
                    <a:pt x="2077" y="50"/>
                    <a:pt x="2077" y="50"/>
                    <a:pt x="2076" y="50"/>
                  </a:cubicBezTo>
                  <a:cubicBezTo>
                    <a:pt x="2074" y="49"/>
                    <a:pt x="2075" y="48"/>
                    <a:pt x="2079" y="48"/>
                  </a:cubicBezTo>
                  <a:cubicBezTo>
                    <a:pt x="2082" y="47"/>
                    <a:pt x="2082" y="47"/>
                    <a:pt x="2078" y="47"/>
                  </a:cubicBezTo>
                  <a:cubicBezTo>
                    <a:pt x="2075" y="47"/>
                    <a:pt x="2076" y="46"/>
                    <a:pt x="2079" y="46"/>
                  </a:cubicBezTo>
                  <a:cubicBezTo>
                    <a:pt x="2081" y="46"/>
                    <a:pt x="2084" y="46"/>
                    <a:pt x="2087" y="47"/>
                  </a:cubicBezTo>
                  <a:cubicBezTo>
                    <a:pt x="2089" y="47"/>
                    <a:pt x="2090" y="47"/>
                    <a:pt x="2092" y="47"/>
                  </a:cubicBezTo>
                  <a:cubicBezTo>
                    <a:pt x="2101" y="47"/>
                    <a:pt x="2110" y="45"/>
                    <a:pt x="2110" y="42"/>
                  </a:cubicBezTo>
                  <a:cubicBezTo>
                    <a:pt x="2110" y="39"/>
                    <a:pt x="2104" y="37"/>
                    <a:pt x="2104" y="36"/>
                  </a:cubicBezTo>
                  <a:cubicBezTo>
                    <a:pt x="2103" y="36"/>
                    <a:pt x="2099" y="36"/>
                    <a:pt x="2095" y="35"/>
                  </a:cubicBezTo>
                  <a:cubicBezTo>
                    <a:pt x="2089" y="34"/>
                    <a:pt x="2085" y="33"/>
                    <a:pt x="2087" y="32"/>
                  </a:cubicBezTo>
                  <a:cubicBezTo>
                    <a:pt x="2089" y="32"/>
                    <a:pt x="2088" y="32"/>
                    <a:pt x="2085" y="31"/>
                  </a:cubicBezTo>
                  <a:cubicBezTo>
                    <a:pt x="2084" y="31"/>
                    <a:pt x="2085" y="30"/>
                    <a:pt x="2086" y="30"/>
                  </a:cubicBezTo>
                  <a:cubicBezTo>
                    <a:pt x="2087" y="30"/>
                    <a:pt x="2088" y="30"/>
                    <a:pt x="2088" y="31"/>
                  </a:cubicBezTo>
                  <a:cubicBezTo>
                    <a:pt x="2089" y="31"/>
                    <a:pt x="2089" y="31"/>
                    <a:pt x="2090" y="31"/>
                  </a:cubicBezTo>
                  <a:cubicBezTo>
                    <a:pt x="2091" y="31"/>
                    <a:pt x="2091" y="31"/>
                    <a:pt x="2091" y="30"/>
                  </a:cubicBezTo>
                  <a:cubicBezTo>
                    <a:pt x="2090" y="30"/>
                    <a:pt x="2091" y="30"/>
                    <a:pt x="2091" y="30"/>
                  </a:cubicBezTo>
                  <a:cubicBezTo>
                    <a:pt x="2091" y="30"/>
                    <a:pt x="2094" y="31"/>
                    <a:pt x="2098" y="32"/>
                  </a:cubicBezTo>
                  <a:cubicBezTo>
                    <a:pt x="2100" y="33"/>
                    <a:pt x="2104" y="33"/>
                    <a:pt x="2107" y="33"/>
                  </a:cubicBezTo>
                  <a:cubicBezTo>
                    <a:pt x="2110" y="33"/>
                    <a:pt x="2112" y="33"/>
                    <a:pt x="2113" y="32"/>
                  </a:cubicBezTo>
                  <a:cubicBezTo>
                    <a:pt x="2115" y="31"/>
                    <a:pt x="2115" y="30"/>
                    <a:pt x="2116" y="30"/>
                  </a:cubicBezTo>
                  <a:cubicBezTo>
                    <a:pt x="2116" y="30"/>
                    <a:pt x="2116" y="30"/>
                    <a:pt x="2116" y="30"/>
                  </a:cubicBezTo>
                  <a:cubicBezTo>
                    <a:pt x="2116" y="30"/>
                    <a:pt x="2116" y="30"/>
                    <a:pt x="2116" y="30"/>
                  </a:cubicBezTo>
                  <a:cubicBezTo>
                    <a:pt x="2117" y="30"/>
                    <a:pt x="2118" y="30"/>
                    <a:pt x="2119" y="30"/>
                  </a:cubicBezTo>
                  <a:cubicBezTo>
                    <a:pt x="2121" y="30"/>
                    <a:pt x="2122" y="30"/>
                    <a:pt x="2124" y="30"/>
                  </a:cubicBezTo>
                  <a:cubicBezTo>
                    <a:pt x="2126" y="30"/>
                    <a:pt x="2129" y="30"/>
                    <a:pt x="2131" y="30"/>
                  </a:cubicBezTo>
                  <a:cubicBezTo>
                    <a:pt x="2137" y="32"/>
                    <a:pt x="2142" y="32"/>
                    <a:pt x="2145" y="32"/>
                  </a:cubicBezTo>
                  <a:cubicBezTo>
                    <a:pt x="2146" y="32"/>
                    <a:pt x="2146" y="32"/>
                    <a:pt x="2146" y="32"/>
                  </a:cubicBezTo>
                  <a:cubicBezTo>
                    <a:pt x="2147" y="32"/>
                    <a:pt x="2148" y="32"/>
                    <a:pt x="2149" y="32"/>
                  </a:cubicBezTo>
                  <a:cubicBezTo>
                    <a:pt x="2151" y="32"/>
                    <a:pt x="2154" y="32"/>
                    <a:pt x="2158" y="32"/>
                  </a:cubicBezTo>
                  <a:cubicBezTo>
                    <a:pt x="2158" y="32"/>
                    <a:pt x="2159" y="32"/>
                    <a:pt x="2159" y="32"/>
                  </a:cubicBezTo>
                  <a:cubicBezTo>
                    <a:pt x="2161" y="32"/>
                    <a:pt x="2163" y="32"/>
                    <a:pt x="2165" y="32"/>
                  </a:cubicBezTo>
                  <a:cubicBezTo>
                    <a:pt x="2167" y="31"/>
                    <a:pt x="2168" y="31"/>
                    <a:pt x="2169" y="31"/>
                  </a:cubicBezTo>
                  <a:cubicBezTo>
                    <a:pt x="2169" y="31"/>
                    <a:pt x="2170" y="31"/>
                    <a:pt x="2170" y="31"/>
                  </a:cubicBezTo>
                  <a:cubicBezTo>
                    <a:pt x="2170" y="31"/>
                    <a:pt x="2170" y="31"/>
                    <a:pt x="2171" y="31"/>
                  </a:cubicBezTo>
                  <a:cubicBezTo>
                    <a:pt x="2172" y="31"/>
                    <a:pt x="2174" y="30"/>
                    <a:pt x="2172" y="30"/>
                  </a:cubicBezTo>
                  <a:cubicBezTo>
                    <a:pt x="2169" y="30"/>
                    <a:pt x="2169" y="29"/>
                    <a:pt x="2171" y="29"/>
                  </a:cubicBezTo>
                  <a:cubicBezTo>
                    <a:pt x="2174" y="29"/>
                    <a:pt x="2172" y="28"/>
                    <a:pt x="2170" y="28"/>
                  </a:cubicBezTo>
                  <a:cubicBezTo>
                    <a:pt x="2169" y="28"/>
                    <a:pt x="2169" y="28"/>
                    <a:pt x="2169" y="28"/>
                  </a:cubicBezTo>
                  <a:cubicBezTo>
                    <a:pt x="2168" y="28"/>
                    <a:pt x="2168" y="28"/>
                    <a:pt x="2167" y="28"/>
                  </a:cubicBezTo>
                  <a:cubicBezTo>
                    <a:pt x="2166" y="28"/>
                    <a:pt x="2166" y="28"/>
                    <a:pt x="2165" y="28"/>
                  </a:cubicBezTo>
                  <a:cubicBezTo>
                    <a:pt x="2165" y="28"/>
                    <a:pt x="2164" y="28"/>
                    <a:pt x="2163" y="28"/>
                  </a:cubicBezTo>
                  <a:cubicBezTo>
                    <a:pt x="2162" y="28"/>
                    <a:pt x="2164" y="27"/>
                    <a:pt x="2162" y="25"/>
                  </a:cubicBezTo>
                  <a:cubicBezTo>
                    <a:pt x="2160" y="23"/>
                    <a:pt x="2155" y="22"/>
                    <a:pt x="2150" y="21"/>
                  </a:cubicBezTo>
                  <a:cubicBezTo>
                    <a:pt x="2146" y="21"/>
                    <a:pt x="2147" y="21"/>
                    <a:pt x="2152" y="20"/>
                  </a:cubicBezTo>
                  <a:cubicBezTo>
                    <a:pt x="2158" y="19"/>
                    <a:pt x="2152" y="17"/>
                    <a:pt x="2155" y="17"/>
                  </a:cubicBezTo>
                  <a:cubicBezTo>
                    <a:pt x="2158" y="17"/>
                    <a:pt x="2154" y="16"/>
                    <a:pt x="2152" y="14"/>
                  </a:cubicBezTo>
                  <a:cubicBezTo>
                    <a:pt x="2150" y="12"/>
                    <a:pt x="2151" y="11"/>
                    <a:pt x="2149" y="11"/>
                  </a:cubicBezTo>
                  <a:cubicBezTo>
                    <a:pt x="2149" y="11"/>
                    <a:pt x="2149" y="11"/>
                    <a:pt x="2149" y="11"/>
                  </a:cubicBezTo>
                  <a:cubicBezTo>
                    <a:pt x="2149" y="11"/>
                    <a:pt x="2149" y="11"/>
                    <a:pt x="2148" y="11"/>
                  </a:cubicBezTo>
                  <a:cubicBezTo>
                    <a:pt x="2146" y="11"/>
                    <a:pt x="2138" y="10"/>
                    <a:pt x="2129" y="10"/>
                  </a:cubicBezTo>
                  <a:cubicBezTo>
                    <a:pt x="2128" y="9"/>
                    <a:pt x="2126" y="9"/>
                    <a:pt x="2125" y="9"/>
                  </a:cubicBezTo>
                  <a:cubicBezTo>
                    <a:pt x="2117" y="9"/>
                    <a:pt x="2111" y="11"/>
                    <a:pt x="2111" y="11"/>
                  </a:cubicBezTo>
                  <a:cubicBezTo>
                    <a:pt x="2111" y="12"/>
                    <a:pt x="2111" y="12"/>
                    <a:pt x="2110" y="12"/>
                  </a:cubicBezTo>
                  <a:cubicBezTo>
                    <a:pt x="2110" y="12"/>
                    <a:pt x="2110" y="12"/>
                    <a:pt x="2109" y="12"/>
                  </a:cubicBezTo>
                  <a:cubicBezTo>
                    <a:pt x="2109" y="12"/>
                    <a:pt x="2108" y="12"/>
                    <a:pt x="2107" y="12"/>
                  </a:cubicBezTo>
                  <a:cubicBezTo>
                    <a:pt x="2106" y="12"/>
                    <a:pt x="2104" y="12"/>
                    <a:pt x="2103" y="12"/>
                  </a:cubicBezTo>
                  <a:cubicBezTo>
                    <a:pt x="2100" y="13"/>
                    <a:pt x="2105" y="14"/>
                    <a:pt x="2108" y="15"/>
                  </a:cubicBezTo>
                  <a:cubicBezTo>
                    <a:pt x="2111" y="16"/>
                    <a:pt x="2116" y="17"/>
                    <a:pt x="2118" y="18"/>
                  </a:cubicBezTo>
                  <a:cubicBezTo>
                    <a:pt x="2120" y="18"/>
                    <a:pt x="2120" y="18"/>
                    <a:pt x="2120" y="18"/>
                  </a:cubicBezTo>
                  <a:cubicBezTo>
                    <a:pt x="2120" y="18"/>
                    <a:pt x="2120" y="18"/>
                    <a:pt x="2119" y="18"/>
                  </a:cubicBezTo>
                  <a:cubicBezTo>
                    <a:pt x="2119" y="18"/>
                    <a:pt x="2118" y="18"/>
                    <a:pt x="2117" y="18"/>
                  </a:cubicBezTo>
                  <a:cubicBezTo>
                    <a:pt x="2117" y="18"/>
                    <a:pt x="2116" y="18"/>
                    <a:pt x="2116" y="18"/>
                  </a:cubicBezTo>
                  <a:cubicBezTo>
                    <a:pt x="2116" y="18"/>
                    <a:pt x="2116" y="18"/>
                    <a:pt x="2115" y="18"/>
                  </a:cubicBezTo>
                  <a:cubicBezTo>
                    <a:pt x="2112" y="18"/>
                    <a:pt x="2105" y="18"/>
                    <a:pt x="2099" y="16"/>
                  </a:cubicBezTo>
                  <a:cubicBezTo>
                    <a:pt x="2092" y="14"/>
                    <a:pt x="2087" y="12"/>
                    <a:pt x="2087" y="12"/>
                  </a:cubicBezTo>
                  <a:cubicBezTo>
                    <a:pt x="2087" y="12"/>
                    <a:pt x="2087" y="12"/>
                    <a:pt x="2087" y="12"/>
                  </a:cubicBezTo>
                  <a:cubicBezTo>
                    <a:pt x="2087" y="12"/>
                    <a:pt x="2086" y="12"/>
                    <a:pt x="2086" y="12"/>
                  </a:cubicBezTo>
                  <a:cubicBezTo>
                    <a:pt x="2085" y="12"/>
                    <a:pt x="2083" y="12"/>
                    <a:pt x="2080" y="11"/>
                  </a:cubicBezTo>
                  <a:cubicBezTo>
                    <a:pt x="2079" y="11"/>
                    <a:pt x="2078" y="11"/>
                    <a:pt x="2077" y="11"/>
                  </a:cubicBezTo>
                  <a:cubicBezTo>
                    <a:pt x="2075" y="11"/>
                    <a:pt x="2075" y="11"/>
                    <a:pt x="2076" y="11"/>
                  </a:cubicBezTo>
                  <a:cubicBezTo>
                    <a:pt x="2078" y="11"/>
                    <a:pt x="2078" y="12"/>
                    <a:pt x="2077" y="12"/>
                  </a:cubicBezTo>
                  <a:cubicBezTo>
                    <a:pt x="2076" y="12"/>
                    <a:pt x="2075" y="11"/>
                    <a:pt x="2073" y="11"/>
                  </a:cubicBezTo>
                  <a:cubicBezTo>
                    <a:pt x="2069" y="11"/>
                    <a:pt x="2051" y="11"/>
                    <a:pt x="2034" y="10"/>
                  </a:cubicBezTo>
                  <a:cubicBezTo>
                    <a:pt x="2019" y="10"/>
                    <a:pt x="2008" y="10"/>
                    <a:pt x="2007" y="10"/>
                  </a:cubicBezTo>
                  <a:cubicBezTo>
                    <a:pt x="2007" y="10"/>
                    <a:pt x="2007" y="10"/>
                    <a:pt x="2007" y="10"/>
                  </a:cubicBezTo>
                  <a:cubicBezTo>
                    <a:pt x="2006" y="10"/>
                    <a:pt x="2006" y="10"/>
                    <a:pt x="2006" y="10"/>
                  </a:cubicBezTo>
                  <a:cubicBezTo>
                    <a:pt x="2006" y="10"/>
                    <a:pt x="2006" y="10"/>
                    <a:pt x="2006" y="10"/>
                  </a:cubicBezTo>
                  <a:cubicBezTo>
                    <a:pt x="2007" y="10"/>
                    <a:pt x="2007" y="10"/>
                    <a:pt x="2007" y="10"/>
                  </a:cubicBezTo>
                  <a:cubicBezTo>
                    <a:pt x="2006" y="10"/>
                    <a:pt x="1995" y="8"/>
                    <a:pt x="1979" y="8"/>
                  </a:cubicBezTo>
                  <a:cubicBezTo>
                    <a:pt x="1976" y="7"/>
                    <a:pt x="1972" y="7"/>
                    <a:pt x="1968" y="7"/>
                  </a:cubicBezTo>
                  <a:cubicBezTo>
                    <a:pt x="1955" y="7"/>
                    <a:pt x="1942" y="8"/>
                    <a:pt x="1928" y="9"/>
                  </a:cubicBezTo>
                  <a:cubicBezTo>
                    <a:pt x="1910" y="10"/>
                    <a:pt x="1898" y="11"/>
                    <a:pt x="1900" y="12"/>
                  </a:cubicBezTo>
                  <a:cubicBezTo>
                    <a:pt x="1903" y="14"/>
                    <a:pt x="1917" y="15"/>
                    <a:pt x="1924" y="18"/>
                  </a:cubicBezTo>
                  <a:cubicBezTo>
                    <a:pt x="1929" y="20"/>
                    <a:pt x="1927" y="22"/>
                    <a:pt x="1913" y="22"/>
                  </a:cubicBezTo>
                  <a:cubicBezTo>
                    <a:pt x="1913" y="22"/>
                    <a:pt x="1913" y="22"/>
                    <a:pt x="1913" y="22"/>
                  </a:cubicBezTo>
                  <a:cubicBezTo>
                    <a:pt x="1907" y="22"/>
                    <a:pt x="1898" y="20"/>
                    <a:pt x="1891" y="18"/>
                  </a:cubicBezTo>
                  <a:cubicBezTo>
                    <a:pt x="1887" y="17"/>
                    <a:pt x="1883" y="17"/>
                    <a:pt x="1879" y="17"/>
                  </a:cubicBezTo>
                  <a:cubicBezTo>
                    <a:pt x="1867" y="17"/>
                    <a:pt x="1853" y="19"/>
                    <a:pt x="1841" y="20"/>
                  </a:cubicBezTo>
                  <a:cubicBezTo>
                    <a:pt x="1839" y="20"/>
                    <a:pt x="1838" y="20"/>
                    <a:pt x="1836" y="21"/>
                  </a:cubicBezTo>
                  <a:cubicBezTo>
                    <a:pt x="1822" y="23"/>
                    <a:pt x="1828" y="27"/>
                    <a:pt x="1827" y="27"/>
                  </a:cubicBezTo>
                  <a:cubicBezTo>
                    <a:pt x="1827" y="27"/>
                    <a:pt x="1827" y="27"/>
                    <a:pt x="1826" y="27"/>
                  </a:cubicBezTo>
                  <a:cubicBezTo>
                    <a:pt x="1825" y="26"/>
                    <a:pt x="1824" y="26"/>
                    <a:pt x="1823" y="26"/>
                  </a:cubicBezTo>
                  <a:cubicBezTo>
                    <a:pt x="1822" y="26"/>
                    <a:pt x="1822" y="26"/>
                    <a:pt x="1823" y="27"/>
                  </a:cubicBezTo>
                  <a:cubicBezTo>
                    <a:pt x="1823" y="27"/>
                    <a:pt x="1823" y="27"/>
                    <a:pt x="1823" y="27"/>
                  </a:cubicBezTo>
                  <a:cubicBezTo>
                    <a:pt x="1823" y="27"/>
                    <a:pt x="1821" y="26"/>
                    <a:pt x="1818" y="26"/>
                  </a:cubicBezTo>
                  <a:cubicBezTo>
                    <a:pt x="1814" y="25"/>
                    <a:pt x="1812" y="24"/>
                    <a:pt x="1810" y="24"/>
                  </a:cubicBezTo>
                  <a:cubicBezTo>
                    <a:pt x="1810" y="24"/>
                    <a:pt x="1810" y="24"/>
                    <a:pt x="1810" y="24"/>
                  </a:cubicBezTo>
                  <a:cubicBezTo>
                    <a:pt x="1810" y="24"/>
                    <a:pt x="1810" y="24"/>
                    <a:pt x="1809" y="24"/>
                  </a:cubicBezTo>
                  <a:cubicBezTo>
                    <a:pt x="1809" y="24"/>
                    <a:pt x="1808" y="24"/>
                    <a:pt x="1807" y="24"/>
                  </a:cubicBezTo>
                  <a:cubicBezTo>
                    <a:pt x="1805" y="24"/>
                    <a:pt x="1804" y="24"/>
                    <a:pt x="1802" y="24"/>
                  </a:cubicBezTo>
                  <a:cubicBezTo>
                    <a:pt x="1802" y="24"/>
                    <a:pt x="1801" y="24"/>
                    <a:pt x="1801" y="24"/>
                  </a:cubicBezTo>
                  <a:cubicBezTo>
                    <a:pt x="1801" y="24"/>
                    <a:pt x="1801" y="24"/>
                    <a:pt x="1801" y="24"/>
                  </a:cubicBezTo>
                  <a:cubicBezTo>
                    <a:pt x="1795" y="24"/>
                    <a:pt x="1795" y="21"/>
                    <a:pt x="1780" y="18"/>
                  </a:cubicBezTo>
                  <a:cubicBezTo>
                    <a:pt x="1773" y="16"/>
                    <a:pt x="1763" y="16"/>
                    <a:pt x="1754" y="16"/>
                  </a:cubicBezTo>
                  <a:cubicBezTo>
                    <a:pt x="1751" y="16"/>
                    <a:pt x="1747" y="16"/>
                    <a:pt x="1744" y="16"/>
                  </a:cubicBezTo>
                  <a:cubicBezTo>
                    <a:pt x="1735" y="16"/>
                    <a:pt x="1726" y="18"/>
                    <a:pt x="1717" y="19"/>
                  </a:cubicBezTo>
                  <a:cubicBezTo>
                    <a:pt x="1712" y="20"/>
                    <a:pt x="1708" y="20"/>
                    <a:pt x="1705" y="20"/>
                  </a:cubicBezTo>
                  <a:cubicBezTo>
                    <a:pt x="1699" y="20"/>
                    <a:pt x="1695" y="19"/>
                    <a:pt x="1689" y="18"/>
                  </a:cubicBezTo>
                  <a:cubicBezTo>
                    <a:pt x="1687" y="18"/>
                    <a:pt x="1685" y="18"/>
                    <a:pt x="1684" y="18"/>
                  </a:cubicBezTo>
                  <a:cubicBezTo>
                    <a:pt x="1678" y="18"/>
                    <a:pt x="1673" y="19"/>
                    <a:pt x="1671" y="20"/>
                  </a:cubicBezTo>
                  <a:cubicBezTo>
                    <a:pt x="1671" y="20"/>
                    <a:pt x="1671" y="20"/>
                    <a:pt x="1671" y="20"/>
                  </a:cubicBezTo>
                  <a:cubicBezTo>
                    <a:pt x="1670" y="20"/>
                    <a:pt x="1670" y="19"/>
                    <a:pt x="1669" y="18"/>
                  </a:cubicBezTo>
                  <a:cubicBezTo>
                    <a:pt x="1668" y="18"/>
                    <a:pt x="1667" y="18"/>
                    <a:pt x="1667" y="18"/>
                  </a:cubicBezTo>
                  <a:cubicBezTo>
                    <a:pt x="1666" y="18"/>
                    <a:pt x="1665" y="18"/>
                    <a:pt x="1664" y="18"/>
                  </a:cubicBezTo>
                  <a:cubicBezTo>
                    <a:pt x="1663" y="18"/>
                    <a:pt x="1662" y="18"/>
                    <a:pt x="1661" y="18"/>
                  </a:cubicBezTo>
                  <a:cubicBezTo>
                    <a:pt x="1660" y="18"/>
                    <a:pt x="1660" y="18"/>
                    <a:pt x="1660" y="18"/>
                  </a:cubicBezTo>
                  <a:cubicBezTo>
                    <a:pt x="1659" y="17"/>
                    <a:pt x="1657" y="17"/>
                    <a:pt x="1654" y="17"/>
                  </a:cubicBezTo>
                  <a:cubicBezTo>
                    <a:pt x="1654" y="17"/>
                    <a:pt x="1653" y="17"/>
                    <a:pt x="1652" y="17"/>
                  </a:cubicBezTo>
                  <a:cubicBezTo>
                    <a:pt x="1651" y="17"/>
                    <a:pt x="1651" y="17"/>
                    <a:pt x="1650" y="17"/>
                  </a:cubicBezTo>
                  <a:cubicBezTo>
                    <a:pt x="1649" y="17"/>
                    <a:pt x="1648" y="17"/>
                    <a:pt x="1648" y="16"/>
                  </a:cubicBezTo>
                  <a:cubicBezTo>
                    <a:pt x="1648" y="16"/>
                    <a:pt x="1649" y="15"/>
                    <a:pt x="1650" y="15"/>
                  </a:cubicBezTo>
                  <a:cubicBezTo>
                    <a:pt x="1650" y="15"/>
                    <a:pt x="1651" y="15"/>
                    <a:pt x="1651" y="15"/>
                  </a:cubicBezTo>
                  <a:cubicBezTo>
                    <a:pt x="1651" y="15"/>
                    <a:pt x="1651" y="15"/>
                    <a:pt x="1651" y="15"/>
                  </a:cubicBezTo>
                  <a:cubicBezTo>
                    <a:pt x="1652" y="15"/>
                    <a:pt x="1649" y="13"/>
                    <a:pt x="1637" y="12"/>
                  </a:cubicBezTo>
                  <a:cubicBezTo>
                    <a:pt x="1636" y="12"/>
                    <a:pt x="1635" y="12"/>
                    <a:pt x="1634" y="12"/>
                  </a:cubicBezTo>
                  <a:cubicBezTo>
                    <a:pt x="1627" y="12"/>
                    <a:pt x="1621" y="13"/>
                    <a:pt x="1617" y="14"/>
                  </a:cubicBezTo>
                  <a:cubicBezTo>
                    <a:pt x="1614" y="15"/>
                    <a:pt x="1616" y="17"/>
                    <a:pt x="1616" y="19"/>
                  </a:cubicBezTo>
                  <a:cubicBezTo>
                    <a:pt x="1616" y="20"/>
                    <a:pt x="1616" y="20"/>
                    <a:pt x="1615" y="20"/>
                  </a:cubicBezTo>
                  <a:cubicBezTo>
                    <a:pt x="1613" y="20"/>
                    <a:pt x="1610" y="19"/>
                    <a:pt x="1609" y="18"/>
                  </a:cubicBezTo>
                  <a:cubicBezTo>
                    <a:pt x="1609" y="17"/>
                    <a:pt x="1608" y="16"/>
                    <a:pt x="1609" y="16"/>
                  </a:cubicBezTo>
                  <a:cubicBezTo>
                    <a:pt x="1610" y="16"/>
                    <a:pt x="1610" y="16"/>
                    <a:pt x="1610" y="16"/>
                  </a:cubicBezTo>
                  <a:cubicBezTo>
                    <a:pt x="1611" y="16"/>
                    <a:pt x="1612" y="16"/>
                    <a:pt x="1613" y="17"/>
                  </a:cubicBezTo>
                  <a:cubicBezTo>
                    <a:pt x="1613" y="17"/>
                    <a:pt x="1614" y="17"/>
                    <a:pt x="1614" y="17"/>
                  </a:cubicBezTo>
                  <a:cubicBezTo>
                    <a:pt x="1615" y="17"/>
                    <a:pt x="1615" y="17"/>
                    <a:pt x="1615" y="16"/>
                  </a:cubicBezTo>
                  <a:cubicBezTo>
                    <a:pt x="1615" y="16"/>
                    <a:pt x="1614" y="16"/>
                    <a:pt x="1611" y="16"/>
                  </a:cubicBezTo>
                  <a:cubicBezTo>
                    <a:pt x="1609" y="16"/>
                    <a:pt x="1606" y="16"/>
                    <a:pt x="1604" y="16"/>
                  </a:cubicBezTo>
                  <a:cubicBezTo>
                    <a:pt x="1600" y="17"/>
                    <a:pt x="1597" y="17"/>
                    <a:pt x="1595" y="17"/>
                  </a:cubicBezTo>
                  <a:cubicBezTo>
                    <a:pt x="1594" y="17"/>
                    <a:pt x="1593" y="17"/>
                    <a:pt x="1593" y="17"/>
                  </a:cubicBezTo>
                  <a:cubicBezTo>
                    <a:pt x="1593" y="16"/>
                    <a:pt x="1598" y="15"/>
                    <a:pt x="1604" y="15"/>
                  </a:cubicBezTo>
                  <a:cubicBezTo>
                    <a:pt x="1607" y="14"/>
                    <a:pt x="1603" y="14"/>
                    <a:pt x="1593" y="14"/>
                  </a:cubicBezTo>
                  <a:cubicBezTo>
                    <a:pt x="1589" y="14"/>
                    <a:pt x="1585" y="14"/>
                    <a:pt x="1580" y="14"/>
                  </a:cubicBezTo>
                  <a:cubicBezTo>
                    <a:pt x="1578" y="14"/>
                    <a:pt x="1576" y="14"/>
                    <a:pt x="1574" y="14"/>
                  </a:cubicBezTo>
                  <a:cubicBezTo>
                    <a:pt x="1556" y="15"/>
                    <a:pt x="1552" y="16"/>
                    <a:pt x="1550" y="19"/>
                  </a:cubicBezTo>
                  <a:cubicBezTo>
                    <a:pt x="1549" y="21"/>
                    <a:pt x="1552" y="21"/>
                    <a:pt x="1554" y="21"/>
                  </a:cubicBezTo>
                  <a:cubicBezTo>
                    <a:pt x="1554" y="21"/>
                    <a:pt x="1555" y="21"/>
                    <a:pt x="1555" y="21"/>
                  </a:cubicBezTo>
                  <a:cubicBezTo>
                    <a:pt x="1555" y="21"/>
                    <a:pt x="1555" y="21"/>
                    <a:pt x="1556" y="21"/>
                  </a:cubicBezTo>
                  <a:cubicBezTo>
                    <a:pt x="1556" y="21"/>
                    <a:pt x="1556" y="21"/>
                    <a:pt x="1556" y="21"/>
                  </a:cubicBezTo>
                  <a:cubicBezTo>
                    <a:pt x="1555" y="22"/>
                    <a:pt x="1552" y="22"/>
                    <a:pt x="1554" y="22"/>
                  </a:cubicBezTo>
                  <a:cubicBezTo>
                    <a:pt x="1556" y="23"/>
                    <a:pt x="1557" y="24"/>
                    <a:pt x="1561" y="25"/>
                  </a:cubicBezTo>
                  <a:cubicBezTo>
                    <a:pt x="1564" y="26"/>
                    <a:pt x="1564" y="28"/>
                    <a:pt x="1561" y="28"/>
                  </a:cubicBezTo>
                  <a:cubicBezTo>
                    <a:pt x="1561" y="28"/>
                    <a:pt x="1561" y="28"/>
                    <a:pt x="1560" y="28"/>
                  </a:cubicBezTo>
                  <a:cubicBezTo>
                    <a:pt x="1559" y="28"/>
                    <a:pt x="1558" y="27"/>
                    <a:pt x="1556" y="27"/>
                  </a:cubicBezTo>
                  <a:cubicBezTo>
                    <a:pt x="1553" y="27"/>
                    <a:pt x="1549" y="28"/>
                    <a:pt x="1551" y="29"/>
                  </a:cubicBezTo>
                  <a:cubicBezTo>
                    <a:pt x="1554" y="30"/>
                    <a:pt x="1558" y="31"/>
                    <a:pt x="1556" y="31"/>
                  </a:cubicBezTo>
                  <a:cubicBezTo>
                    <a:pt x="1554" y="31"/>
                    <a:pt x="1554" y="31"/>
                    <a:pt x="1555" y="31"/>
                  </a:cubicBezTo>
                  <a:cubicBezTo>
                    <a:pt x="1555" y="31"/>
                    <a:pt x="1555" y="31"/>
                    <a:pt x="1555" y="31"/>
                  </a:cubicBezTo>
                  <a:cubicBezTo>
                    <a:pt x="1554" y="31"/>
                    <a:pt x="1546" y="30"/>
                    <a:pt x="1534" y="29"/>
                  </a:cubicBezTo>
                  <a:cubicBezTo>
                    <a:pt x="1532" y="29"/>
                    <a:pt x="1531" y="29"/>
                    <a:pt x="1530" y="29"/>
                  </a:cubicBezTo>
                  <a:cubicBezTo>
                    <a:pt x="1525" y="29"/>
                    <a:pt x="1520" y="30"/>
                    <a:pt x="1516" y="31"/>
                  </a:cubicBezTo>
                  <a:cubicBezTo>
                    <a:pt x="1512" y="31"/>
                    <a:pt x="1508" y="32"/>
                    <a:pt x="1504" y="32"/>
                  </a:cubicBezTo>
                  <a:cubicBezTo>
                    <a:pt x="1504" y="32"/>
                    <a:pt x="1503" y="32"/>
                    <a:pt x="1502" y="32"/>
                  </a:cubicBezTo>
                  <a:cubicBezTo>
                    <a:pt x="1499" y="32"/>
                    <a:pt x="1497" y="32"/>
                    <a:pt x="1496" y="32"/>
                  </a:cubicBezTo>
                  <a:cubicBezTo>
                    <a:pt x="1491" y="32"/>
                    <a:pt x="1491" y="32"/>
                    <a:pt x="1494" y="35"/>
                  </a:cubicBezTo>
                  <a:cubicBezTo>
                    <a:pt x="1498" y="37"/>
                    <a:pt x="1497" y="40"/>
                    <a:pt x="1495" y="40"/>
                  </a:cubicBezTo>
                  <a:cubicBezTo>
                    <a:pt x="1495" y="40"/>
                    <a:pt x="1495" y="40"/>
                    <a:pt x="1495" y="40"/>
                  </a:cubicBezTo>
                  <a:cubicBezTo>
                    <a:pt x="1493" y="39"/>
                    <a:pt x="1484" y="39"/>
                    <a:pt x="1475" y="38"/>
                  </a:cubicBezTo>
                  <a:cubicBezTo>
                    <a:pt x="1465" y="36"/>
                    <a:pt x="1459" y="35"/>
                    <a:pt x="1461" y="34"/>
                  </a:cubicBezTo>
                  <a:cubicBezTo>
                    <a:pt x="1463" y="34"/>
                    <a:pt x="1463" y="34"/>
                    <a:pt x="1461" y="33"/>
                  </a:cubicBezTo>
                  <a:cubicBezTo>
                    <a:pt x="1460" y="33"/>
                    <a:pt x="1460" y="33"/>
                    <a:pt x="1460" y="33"/>
                  </a:cubicBezTo>
                  <a:cubicBezTo>
                    <a:pt x="1459" y="33"/>
                    <a:pt x="1458" y="34"/>
                    <a:pt x="1457" y="34"/>
                  </a:cubicBezTo>
                  <a:cubicBezTo>
                    <a:pt x="1456" y="34"/>
                    <a:pt x="1455" y="34"/>
                    <a:pt x="1453" y="34"/>
                  </a:cubicBezTo>
                  <a:cubicBezTo>
                    <a:pt x="1452" y="34"/>
                    <a:pt x="1451" y="34"/>
                    <a:pt x="1449" y="34"/>
                  </a:cubicBezTo>
                  <a:cubicBezTo>
                    <a:pt x="1442" y="33"/>
                    <a:pt x="1442" y="32"/>
                    <a:pt x="1447" y="32"/>
                  </a:cubicBezTo>
                  <a:cubicBezTo>
                    <a:pt x="1453" y="32"/>
                    <a:pt x="1453" y="30"/>
                    <a:pt x="1448" y="29"/>
                  </a:cubicBezTo>
                  <a:cubicBezTo>
                    <a:pt x="1443" y="29"/>
                    <a:pt x="1439" y="28"/>
                    <a:pt x="1440" y="27"/>
                  </a:cubicBezTo>
                  <a:cubicBezTo>
                    <a:pt x="1441" y="27"/>
                    <a:pt x="1441" y="27"/>
                    <a:pt x="1440" y="27"/>
                  </a:cubicBezTo>
                  <a:cubicBezTo>
                    <a:pt x="1439" y="27"/>
                    <a:pt x="1439" y="27"/>
                    <a:pt x="1439" y="27"/>
                  </a:cubicBezTo>
                  <a:cubicBezTo>
                    <a:pt x="1438" y="27"/>
                    <a:pt x="1438" y="27"/>
                    <a:pt x="1438" y="27"/>
                  </a:cubicBezTo>
                  <a:cubicBezTo>
                    <a:pt x="1437" y="27"/>
                    <a:pt x="1437" y="26"/>
                    <a:pt x="1438" y="26"/>
                  </a:cubicBezTo>
                  <a:cubicBezTo>
                    <a:pt x="1438" y="26"/>
                    <a:pt x="1434" y="25"/>
                    <a:pt x="1432" y="24"/>
                  </a:cubicBezTo>
                  <a:cubicBezTo>
                    <a:pt x="1431" y="24"/>
                    <a:pt x="1429" y="23"/>
                    <a:pt x="1428" y="23"/>
                  </a:cubicBezTo>
                  <a:cubicBezTo>
                    <a:pt x="1428" y="23"/>
                    <a:pt x="1428" y="23"/>
                    <a:pt x="1428" y="23"/>
                  </a:cubicBezTo>
                  <a:cubicBezTo>
                    <a:pt x="1427" y="23"/>
                    <a:pt x="1427" y="24"/>
                    <a:pt x="1427" y="24"/>
                  </a:cubicBezTo>
                  <a:cubicBezTo>
                    <a:pt x="1425" y="24"/>
                    <a:pt x="1424" y="23"/>
                    <a:pt x="1421" y="23"/>
                  </a:cubicBezTo>
                  <a:cubicBezTo>
                    <a:pt x="1418" y="22"/>
                    <a:pt x="1413" y="22"/>
                    <a:pt x="1409" y="22"/>
                  </a:cubicBezTo>
                  <a:cubicBezTo>
                    <a:pt x="1408" y="22"/>
                    <a:pt x="1407" y="22"/>
                    <a:pt x="1407" y="22"/>
                  </a:cubicBezTo>
                  <a:cubicBezTo>
                    <a:pt x="1404" y="22"/>
                    <a:pt x="1402" y="22"/>
                    <a:pt x="1402" y="22"/>
                  </a:cubicBezTo>
                  <a:cubicBezTo>
                    <a:pt x="1403" y="23"/>
                    <a:pt x="1401" y="23"/>
                    <a:pt x="1399" y="23"/>
                  </a:cubicBezTo>
                  <a:cubicBezTo>
                    <a:pt x="1399" y="23"/>
                    <a:pt x="1399" y="23"/>
                    <a:pt x="1398" y="23"/>
                  </a:cubicBezTo>
                  <a:cubicBezTo>
                    <a:pt x="1397" y="23"/>
                    <a:pt x="1396" y="23"/>
                    <a:pt x="1397" y="23"/>
                  </a:cubicBezTo>
                  <a:cubicBezTo>
                    <a:pt x="1398" y="22"/>
                    <a:pt x="1392" y="22"/>
                    <a:pt x="1385" y="22"/>
                  </a:cubicBezTo>
                  <a:cubicBezTo>
                    <a:pt x="1385" y="22"/>
                    <a:pt x="1384" y="22"/>
                    <a:pt x="1384" y="22"/>
                  </a:cubicBezTo>
                  <a:cubicBezTo>
                    <a:pt x="1378" y="22"/>
                    <a:pt x="1372" y="22"/>
                    <a:pt x="1372" y="22"/>
                  </a:cubicBezTo>
                  <a:cubicBezTo>
                    <a:pt x="1371" y="22"/>
                    <a:pt x="1370" y="24"/>
                    <a:pt x="1373" y="26"/>
                  </a:cubicBezTo>
                  <a:cubicBezTo>
                    <a:pt x="1376" y="28"/>
                    <a:pt x="1364" y="30"/>
                    <a:pt x="1346" y="31"/>
                  </a:cubicBezTo>
                  <a:cubicBezTo>
                    <a:pt x="1346" y="31"/>
                    <a:pt x="1345" y="31"/>
                    <a:pt x="1344" y="31"/>
                  </a:cubicBezTo>
                  <a:cubicBezTo>
                    <a:pt x="1336" y="31"/>
                    <a:pt x="1329" y="30"/>
                    <a:pt x="1323" y="29"/>
                  </a:cubicBezTo>
                  <a:cubicBezTo>
                    <a:pt x="1316" y="28"/>
                    <a:pt x="1310" y="27"/>
                    <a:pt x="1304" y="27"/>
                  </a:cubicBezTo>
                  <a:cubicBezTo>
                    <a:pt x="1302" y="27"/>
                    <a:pt x="1301" y="27"/>
                    <a:pt x="1300" y="28"/>
                  </a:cubicBezTo>
                  <a:cubicBezTo>
                    <a:pt x="1286" y="28"/>
                    <a:pt x="1277" y="31"/>
                    <a:pt x="1279" y="31"/>
                  </a:cubicBezTo>
                  <a:cubicBezTo>
                    <a:pt x="1282" y="32"/>
                    <a:pt x="1282" y="32"/>
                    <a:pt x="1280" y="32"/>
                  </a:cubicBezTo>
                  <a:cubicBezTo>
                    <a:pt x="1280" y="32"/>
                    <a:pt x="1280" y="32"/>
                    <a:pt x="1280" y="32"/>
                  </a:cubicBezTo>
                  <a:cubicBezTo>
                    <a:pt x="1278" y="32"/>
                    <a:pt x="1277" y="31"/>
                    <a:pt x="1273" y="30"/>
                  </a:cubicBezTo>
                  <a:cubicBezTo>
                    <a:pt x="1272" y="30"/>
                    <a:pt x="1271" y="30"/>
                    <a:pt x="1270" y="30"/>
                  </a:cubicBezTo>
                  <a:cubicBezTo>
                    <a:pt x="1269" y="30"/>
                    <a:pt x="1268" y="30"/>
                    <a:pt x="1267" y="30"/>
                  </a:cubicBezTo>
                  <a:cubicBezTo>
                    <a:pt x="1265" y="31"/>
                    <a:pt x="1263" y="31"/>
                    <a:pt x="1260" y="31"/>
                  </a:cubicBezTo>
                  <a:cubicBezTo>
                    <a:pt x="1260" y="31"/>
                    <a:pt x="1260" y="31"/>
                    <a:pt x="1259" y="31"/>
                  </a:cubicBezTo>
                  <a:cubicBezTo>
                    <a:pt x="1253" y="31"/>
                    <a:pt x="1247" y="30"/>
                    <a:pt x="1242" y="30"/>
                  </a:cubicBezTo>
                  <a:cubicBezTo>
                    <a:pt x="1240" y="30"/>
                    <a:pt x="1238" y="30"/>
                    <a:pt x="1237" y="31"/>
                  </a:cubicBezTo>
                  <a:cubicBezTo>
                    <a:pt x="1232" y="33"/>
                    <a:pt x="1245" y="32"/>
                    <a:pt x="1243" y="33"/>
                  </a:cubicBezTo>
                  <a:cubicBezTo>
                    <a:pt x="1241" y="34"/>
                    <a:pt x="1234" y="36"/>
                    <a:pt x="1225" y="38"/>
                  </a:cubicBezTo>
                  <a:cubicBezTo>
                    <a:pt x="1217" y="39"/>
                    <a:pt x="1221" y="42"/>
                    <a:pt x="1217" y="43"/>
                  </a:cubicBezTo>
                  <a:cubicBezTo>
                    <a:pt x="1217" y="43"/>
                    <a:pt x="1217" y="43"/>
                    <a:pt x="1216" y="43"/>
                  </a:cubicBezTo>
                  <a:cubicBezTo>
                    <a:pt x="1214" y="43"/>
                    <a:pt x="1217" y="40"/>
                    <a:pt x="1221" y="36"/>
                  </a:cubicBezTo>
                  <a:cubicBezTo>
                    <a:pt x="1221" y="36"/>
                    <a:pt x="1221" y="36"/>
                    <a:pt x="1221" y="35"/>
                  </a:cubicBezTo>
                  <a:cubicBezTo>
                    <a:pt x="1225" y="31"/>
                    <a:pt x="1226" y="27"/>
                    <a:pt x="1223" y="27"/>
                  </a:cubicBezTo>
                  <a:cubicBezTo>
                    <a:pt x="1221" y="27"/>
                    <a:pt x="1230" y="25"/>
                    <a:pt x="1234" y="20"/>
                  </a:cubicBezTo>
                  <a:cubicBezTo>
                    <a:pt x="1238" y="16"/>
                    <a:pt x="1225" y="14"/>
                    <a:pt x="1222" y="13"/>
                  </a:cubicBezTo>
                  <a:cubicBezTo>
                    <a:pt x="1221" y="13"/>
                    <a:pt x="1221" y="12"/>
                    <a:pt x="1223" y="12"/>
                  </a:cubicBezTo>
                  <a:cubicBezTo>
                    <a:pt x="1223" y="12"/>
                    <a:pt x="1224" y="12"/>
                    <a:pt x="1225" y="12"/>
                  </a:cubicBezTo>
                  <a:cubicBezTo>
                    <a:pt x="1226" y="12"/>
                    <a:pt x="1226" y="12"/>
                    <a:pt x="1226" y="12"/>
                  </a:cubicBezTo>
                  <a:cubicBezTo>
                    <a:pt x="1230" y="12"/>
                    <a:pt x="1229" y="11"/>
                    <a:pt x="1224" y="10"/>
                  </a:cubicBezTo>
                  <a:cubicBezTo>
                    <a:pt x="1220" y="9"/>
                    <a:pt x="1217" y="8"/>
                    <a:pt x="1215" y="8"/>
                  </a:cubicBezTo>
                  <a:cubicBezTo>
                    <a:pt x="1214" y="8"/>
                    <a:pt x="1214" y="9"/>
                    <a:pt x="1214" y="9"/>
                  </a:cubicBezTo>
                  <a:cubicBezTo>
                    <a:pt x="1214" y="9"/>
                    <a:pt x="1214" y="9"/>
                    <a:pt x="1214" y="9"/>
                  </a:cubicBezTo>
                  <a:cubicBezTo>
                    <a:pt x="1213" y="9"/>
                    <a:pt x="1211" y="8"/>
                    <a:pt x="1207" y="7"/>
                  </a:cubicBezTo>
                  <a:cubicBezTo>
                    <a:pt x="1203" y="6"/>
                    <a:pt x="1198" y="5"/>
                    <a:pt x="1189" y="5"/>
                  </a:cubicBezTo>
                  <a:cubicBezTo>
                    <a:pt x="1189" y="5"/>
                    <a:pt x="1189" y="5"/>
                    <a:pt x="1189" y="5"/>
                  </a:cubicBezTo>
                  <a:cubicBezTo>
                    <a:pt x="1188" y="5"/>
                    <a:pt x="1188" y="5"/>
                    <a:pt x="1187" y="5"/>
                  </a:cubicBezTo>
                  <a:cubicBezTo>
                    <a:pt x="1169" y="5"/>
                    <a:pt x="1163" y="9"/>
                    <a:pt x="1158" y="10"/>
                  </a:cubicBezTo>
                  <a:cubicBezTo>
                    <a:pt x="1158" y="11"/>
                    <a:pt x="1157" y="11"/>
                    <a:pt x="1156" y="11"/>
                  </a:cubicBezTo>
                  <a:cubicBezTo>
                    <a:pt x="1153" y="11"/>
                    <a:pt x="1152" y="8"/>
                    <a:pt x="1147" y="6"/>
                  </a:cubicBezTo>
                  <a:cubicBezTo>
                    <a:pt x="1145" y="5"/>
                    <a:pt x="1142" y="5"/>
                    <a:pt x="1139" y="5"/>
                  </a:cubicBezTo>
                  <a:cubicBezTo>
                    <a:pt x="1136" y="5"/>
                    <a:pt x="1134" y="5"/>
                    <a:pt x="1132" y="5"/>
                  </a:cubicBezTo>
                  <a:cubicBezTo>
                    <a:pt x="1130" y="5"/>
                    <a:pt x="1128" y="6"/>
                    <a:pt x="1128" y="6"/>
                  </a:cubicBezTo>
                  <a:cubicBezTo>
                    <a:pt x="1128" y="6"/>
                    <a:pt x="1128" y="6"/>
                    <a:pt x="1128" y="6"/>
                  </a:cubicBezTo>
                  <a:cubicBezTo>
                    <a:pt x="1128" y="5"/>
                    <a:pt x="1128" y="5"/>
                    <a:pt x="1127" y="5"/>
                  </a:cubicBezTo>
                  <a:cubicBezTo>
                    <a:pt x="1126" y="5"/>
                    <a:pt x="1124" y="5"/>
                    <a:pt x="1122" y="6"/>
                  </a:cubicBezTo>
                  <a:cubicBezTo>
                    <a:pt x="1122" y="6"/>
                    <a:pt x="1121" y="6"/>
                    <a:pt x="1121" y="6"/>
                  </a:cubicBezTo>
                  <a:cubicBezTo>
                    <a:pt x="1120" y="6"/>
                    <a:pt x="1126" y="4"/>
                    <a:pt x="1121" y="2"/>
                  </a:cubicBezTo>
                  <a:cubicBezTo>
                    <a:pt x="1119" y="1"/>
                    <a:pt x="1114" y="0"/>
                    <a:pt x="110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73" name="Freeform 164"/>
            <p:cNvSpPr>
              <a:spLocks noEditPoints="1"/>
            </p:cNvSpPr>
            <p:nvPr/>
          </p:nvSpPr>
          <p:spPr bwMode="auto">
            <a:xfrm>
              <a:off x="4276725" y="4213225"/>
              <a:ext cx="1436688" cy="479425"/>
            </a:xfrm>
            <a:custGeom>
              <a:avLst/>
              <a:gdLst>
                <a:gd name="T0" fmla="*/ 334 w 530"/>
                <a:gd name="T1" fmla="*/ 6 h 176"/>
                <a:gd name="T2" fmla="*/ 317 w 530"/>
                <a:gd name="T3" fmla="*/ 13 h 176"/>
                <a:gd name="T4" fmla="*/ 287 w 530"/>
                <a:gd name="T5" fmla="*/ 22 h 176"/>
                <a:gd name="T6" fmla="*/ 239 w 530"/>
                <a:gd name="T7" fmla="*/ 19 h 176"/>
                <a:gd name="T8" fmla="*/ 208 w 530"/>
                <a:gd name="T9" fmla="*/ 11 h 176"/>
                <a:gd name="T10" fmla="*/ 169 w 530"/>
                <a:gd name="T11" fmla="*/ 17 h 176"/>
                <a:gd name="T12" fmla="*/ 117 w 530"/>
                <a:gd name="T13" fmla="*/ 21 h 176"/>
                <a:gd name="T14" fmla="*/ 74 w 530"/>
                <a:gd name="T15" fmla="*/ 39 h 176"/>
                <a:gd name="T16" fmla="*/ 18 w 530"/>
                <a:gd name="T17" fmla="*/ 49 h 176"/>
                <a:gd name="T18" fmla="*/ 31 w 530"/>
                <a:gd name="T19" fmla="*/ 54 h 176"/>
                <a:gd name="T20" fmla="*/ 8 w 530"/>
                <a:gd name="T21" fmla="*/ 63 h 176"/>
                <a:gd name="T22" fmla="*/ 38 w 530"/>
                <a:gd name="T23" fmla="*/ 66 h 176"/>
                <a:gd name="T24" fmla="*/ 76 w 530"/>
                <a:gd name="T25" fmla="*/ 68 h 176"/>
                <a:gd name="T26" fmla="*/ 94 w 530"/>
                <a:gd name="T27" fmla="*/ 99 h 176"/>
                <a:gd name="T28" fmla="*/ 94 w 530"/>
                <a:gd name="T29" fmla="*/ 107 h 176"/>
                <a:gd name="T30" fmla="*/ 116 w 530"/>
                <a:gd name="T31" fmla="*/ 106 h 176"/>
                <a:gd name="T32" fmla="*/ 118 w 530"/>
                <a:gd name="T33" fmla="*/ 110 h 176"/>
                <a:gd name="T34" fmla="*/ 106 w 530"/>
                <a:gd name="T35" fmla="*/ 112 h 176"/>
                <a:gd name="T36" fmla="*/ 119 w 530"/>
                <a:gd name="T37" fmla="*/ 124 h 176"/>
                <a:gd name="T38" fmla="*/ 97 w 530"/>
                <a:gd name="T39" fmla="*/ 128 h 176"/>
                <a:gd name="T40" fmla="*/ 87 w 530"/>
                <a:gd name="T41" fmla="*/ 129 h 176"/>
                <a:gd name="T42" fmla="*/ 106 w 530"/>
                <a:gd name="T43" fmla="*/ 131 h 176"/>
                <a:gd name="T44" fmla="*/ 73 w 530"/>
                <a:gd name="T45" fmla="*/ 135 h 176"/>
                <a:gd name="T46" fmla="*/ 73 w 530"/>
                <a:gd name="T47" fmla="*/ 140 h 176"/>
                <a:gd name="T48" fmla="*/ 77 w 530"/>
                <a:gd name="T49" fmla="*/ 145 h 176"/>
                <a:gd name="T50" fmla="*/ 82 w 530"/>
                <a:gd name="T51" fmla="*/ 151 h 176"/>
                <a:gd name="T52" fmla="*/ 91 w 530"/>
                <a:gd name="T53" fmla="*/ 151 h 176"/>
                <a:gd name="T54" fmla="*/ 81 w 530"/>
                <a:gd name="T55" fmla="*/ 155 h 176"/>
                <a:gd name="T56" fmla="*/ 85 w 530"/>
                <a:gd name="T57" fmla="*/ 158 h 176"/>
                <a:gd name="T58" fmla="*/ 95 w 530"/>
                <a:gd name="T59" fmla="*/ 165 h 176"/>
                <a:gd name="T60" fmla="*/ 113 w 530"/>
                <a:gd name="T61" fmla="*/ 172 h 176"/>
                <a:gd name="T62" fmla="*/ 131 w 530"/>
                <a:gd name="T63" fmla="*/ 172 h 176"/>
                <a:gd name="T64" fmla="*/ 135 w 530"/>
                <a:gd name="T65" fmla="*/ 175 h 176"/>
                <a:gd name="T66" fmla="*/ 151 w 530"/>
                <a:gd name="T67" fmla="*/ 175 h 176"/>
                <a:gd name="T68" fmla="*/ 159 w 530"/>
                <a:gd name="T69" fmla="*/ 170 h 176"/>
                <a:gd name="T70" fmla="*/ 169 w 530"/>
                <a:gd name="T71" fmla="*/ 164 h 176"/>
                <a:gd name="T72" fmla="*/ 178 w 530"/>
                <a:gd name="T73" fmla="*/ 160 h 176"/>
                <a:gd name="T74" fmla="*/ 183 w 530"/>
                <a:gd name="T75" fmla="*/ 157 h 176"/>
                <a:gd name="T76" fmla="*/ 229 w 530"/>
                <a:gd name="T77" fmla="*/ 144 h 176"/>
                <a:gd name="T78" fmla="*/ 263 w 530"/>
                <a:gd name="T79" fmla="*/ 143 h 176"/>
                <a:gd name="T80" fmla="*/ 373 w 530"/>
                <a:gd name="T81" fmla="*/ 129 h 176"/>
                <a:gd name="T82" fmla="*/ 361 w 530"/>
                <a:gd name="T83" fmla="*/ 122 h 176"/>
                <a:gd name="T84" fmla="*/ 358 w 530"/>
                <a:gd name="T85" fmla="*/ 112 h 176"/>
                <a:gd name="T86" fmla="*/ 401 w 530"/>
                <a:gd name="T87" fmla="*/ 119 h 176"/>
                <a:gd name="T88" fmla="*/ 409 w 530"/>
                <a:gd name="T89" fmla="*/ 112 h 176"/>
                <a:gd name="T90" fmla="*/ 378 w 530"/>
                <a:gd name="T91" fmla="*/ 106 h 176"/>
                <a:gd name="T92" fmla="*/ 377 w 530"/>
                <a:gd name="T93" fmla="*/ 103 h 176"/>
                <a:gd name="T94" fmla="*/ 378 w 530"/>
                <a:gd name="T95" fmla="*/ 99 h 176"/>
                <a:gd name="T96" fmla="*/ 405 w 530"/>
                <a:gd name="T97" fmla="*/ 97 h 176"/>
                <a:gd name="T98" fmla="*/ 421 w 530"/>
                <a:gd name="T99" fmla="*/ 91 h 176"/>
                <a:gd name="T100" fmla="*/ 421 w 530"/>
                <a:gd name="T101" fmla="*/ 83 h 176"/>
                <a:gd name="T102" fmla="*/ 434 w 530"/>
                <a:gd name="T103" fmla="*/ 78 h 176"/>
                <a:gd name="T104" fmla="*/ 454 w 530"/>
                <a:gd name="T105" fmla="*/ 69 h 176"/>
                <a:gd name="T106" fmla="*/ 462 w 530"/>
                <a:gd name="T107" fmla="*/ 44 h 176"/>
                <a:gd name="T108" fmla="*/ 474 w 530"/>
                <a:gd name="T109" fmla="*/ 42 h 176"/>
                <a:gd name="T110" fmla="*/ 501 w 530"/>
                <a:gd name="T111" fmla="*/ 26 h 176"/>
                <a:gd name="T112" fmla="*/ 457 w 530"/>
                <a:gd name="T113" fmla="*/ 28 h 176"/>
                <a:gd name="T114" fmla="*/ 377 w 530"/>
                <a:gd name="T115" fmla="*/ 23 h 176"/>
                <a:gd name="T116" fmla="*/ 452 w 530"/>
                <a:gd name="T117" fmla="*/ 12 h 176"/>
                <a:gd name="T118" fmla="*/ 444 w 530"/>
                <a:gd name="T119" fmla="*/ 9 h 176"/>
                <a:gd name="T120" fmla="*/ 363 w 530"/>
                <a:gd name="T121" fmla="*/ 10 h 176"/>
                <a:gd name="T122" fmla="*/ 369 w 530"/>
                <a:gd name="T1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0" h="176">
                  <a:moveTo>
                    <a:pt x="121" y="114"/>
                  </a:moveTo>
                  <a:cubicBezTo>
                    <a:pt x="121" y="114"/>
                    <a:pt x="121" y="114"/>
                    <a:pt x="120" y="114"/>
                  </a:cubicBezTo>
                  <a:cubicBezTo>
                    <a:pt x="120" y="114"/>
                    <a:pt x="120" y="114"/>
                    <a:pt x="119" y="114"/>
                  </a:cubicBezTo>
                  <a:cubicBezTo>
                    <a:pt x="120" y="114"/>
                    <a:pt x="121" y="114"/>
                    <a:pt x="121" y="114"/>
                  </a:cubicBezTo>
                  <a:moveTo>
                    <a:pt x="369" y="0"/>
                  </a:moveTo>
                  <a:cubicBezTo>
                    <a:pt x="361" y="0"/>
                    <a:pt x="355" y="0"/>
                    <a:pt x="353" y="1"/>
                  </a:cubicBezTo>
                  <a:cubicBezTo>
                    <a:pt x="348" y="2"/>
                    <a:pt x="342" y="3"/>
                    <a:pt x="340" y="5"/>
                  </a:cubicBezTo>
                  <a:cubicBezTo>
                    <a:pt x="339" y="6"/>
                    <a:pt x="340" y="6"/>
                    <a:pt x="340" y="6"/>
                  </a:cubicBezTo>
                  <a:cubicBezTo>
                    <a:pt x="340" y="6"/>
                    <a:pt x="340" y="6"/>
                    <a:pt x="339" y="6"/>
                  </a:cubicBezTo>
                  <a:cubicBezTo>
                    <a:pt x="337" y="6"/>
                    <a:pt x="335" y="6"/>
                    <a:pt x="334" y="6"/>
                  </a:cubicBezTo>
                  <a:cubicBezTo>
                    <a:pt x="333" y="6"/>
                    <a:pt x="332" y="6"/>
                    <a:pt x="332" y="7"/>
                  </a:cubicBezTo>
                  <a:cubicBezTo>
                    <a:pt x="332" y="7"/>
                    <a:pt x="332" y="7"/>
                    <a:pt x="331" y="7"/>
                  </a:cubicBezTo>
                  <a:cubicBezTo>
                    <a:pt x="331" y="7"/>
                    <a:pt x="330" y="7"/>
                    <a:pt x="329" y="6"/>
                  </a:cubicBezTo>
                  <a:cubicBezTo>
                    <a:pt x="328" y="5"/>
                    <a:pt x="322" y="5"/>
                    <a:pt x="321" y="4"/>
                  </a:cubicBezTo>
                  <a:cubicBezTo>
                    <a:pt x="319" y="3"/>
                    <a:pt x="315" y="3"/>
                    <a:pt x="316" y="3"/>
                  </a:cubicBezTo>
                  <a:cubicBezTo>
                    <a:pt x="316" y="3"/>
                    <a:pt x="316" y="3"/>
                    <a:pt x="316" y="3"/>
                  </a:cubicBezTo>
                  <a:cubicBezTo>
                    <a:pt x="316" y="3"/>
                    <a:pt x="314" y="3"/>
                    <a:pt x="310" y="4"/>
                  </a:cubicBezTo>
                  <a:cubicBezTo>
                    <a:pt x="305" y="4"/>
                    <a:pt x="296" y="6"/>
                    <a:pt x="303" y="7"/>
                  </a:cubicBezTo>
                  <a:cubicBezTo>
                    <a:pt x="305" y="8"/>
                    <a:pt x="310" y="8"/>
                    <a:pt x="313" y="9"/>
                  </a:cubicBezTo>
                  <a:cubicBezTo>
                    <a:pt x="316" y="10"/>
                    <a:pt x="316" y="12"/>
                    <a:pt x="317" y="13"/>
                  </a:cubicBezTo>
                  <a:cubicBezTo>
                    <a:pt x="318" y="14"/>
                    <a:pt x="318" y="14"/>
                    <a:pt x="318" y="14"/>
                  </a:cubicBezTo>
                  <a:cubicBezTo>
                    <a:pt x="317" y="14"/>
                    <a:pt x="315" y="13"/>
                    <a:pt x="309" y="11"/>
                  </a:cubicBezTo>
                  <a:cubicBezTo>
                    <a:pt x="306" y="10"/>
                    <a:pt x="302" y="9"/>
                    <a:pt x="298" y="9"/>
                  </a:cubicBezTo>
                  <a:cubicBezTo>
                    <a:pt x="296" y="9"/>
                    <a:pt x="293" y="10"/>
                    <a:pt x="291" y="10"/>
                  </a:cubicBezTo>
                  <a:cubicBezTo>
                    <a:pt x="289" y="10"/>
                    <a:pt x="287" y="10"/>
                    <a:pt x="286" y="10"/>
                  </a:cubicBezTo>
                  <a:cubicBezTo>
                    <a:pt x="286" y="10"/>
                    <a:pt x="285" y="10"/>
                    <a:pt x="285" y="10"/>
                  </a:cubicBezTo>
                  <a:cubicBezTo>
                    <a:pt x="285" y="10"/>
                    <a:pt x="284" y="10"/>
                    <a:pt x="284" y="10"/>
                  </a:cubicBezTo>
                  <a:cubicBezTo>
                    <a:pt x="280" y="10"/>
                    <a:pt x="276" y="13"/>
                    <a:pt x="280" y="17"/>
                  </a:cubicBezTo>
                  <a:cubicBezTo>
                    <a:pt x="283" y="20"/>
                    <a:pt x="289" y="22"/>
                    <a:pt x="288" y="22"/>
                  </a:cubicBezTo>
                  <a:cubicBezTo>
                    <a:pt x="287" y="22"/>
                    <a:pt x="287" y="22"/>
                    <a:pt x="287" y="22"/>
                  </a:cubicBezTo>
                  <a:cubicBezTo>
                    <a:pt x="285" y="22"/>
                    <a:pt x="279" y="22"/>
                    <a:pt x="273" y="21"/>
                  </a:cubicBezTo>
                  <a:cubicBezTo>
                    <a:pt x="273" y="22"/>
                    <a:pt x="273" y="22"/>
                    <a:pt x="273" y="22"/>
                  </a:cubicBezTo>
                  <a:cubicBezTo>
                    <a:pt x="273" y="22"/>
                    <a:pt x="271" y="21"/>
                    <a:pt x="270" y="21"/>
                  </a:cubicBezTo>
                  <a:cubicBezTo>
                    <a:pt x="270" y="21"/>
                    <a:pt x="270" y="21"/>
                    <a:pt x="270" y="21"/>
                  </a:cubicBezTo>
                  <a:cubicBezTo>
                    <a:pt x="268" y="20"/>
                    <a:pt x="266" y="20"/>
                    <a:pt x="265" y="19"/>
                  </a:cubicBezTo>
                  <a:cubicBezTo>
                    <a:pt x="263" y="17"/>
                    <a:pt x="262" y="14"/>
                    <a:pt x="260" y="13"/>
                  </a:cubicBezTo>
                  <a:cubicBezTo>
                    <a:pt x="257" y="11"/>
                    <a:pt x="255" y="10"/>
                    <a:pt x="253" y="10"/>
                  </a:cubicBezTo>
                  <a:cubicBezTo>
                    <a:pt x="251" y="10"/>
                    <a:pt x="249" y="11"/>
                    <a:pt x="248" y="13"/>
                  </a:cubicBezTo>
                  <a:cubicBezTo>
                    <a:pt x="245" y="16"/>
                    <a:pt x="243" y="19"/>
                    <a:pt x="239" y="19"/>
                  </a:cubicBezTo>
                  <a:cubicBezTo>
                    <a:pt x="239" y="19"/>
                    <a:pt x="239" y="19"/>
                    <a:pt x="239" y="19"/>
                  </a:cubicBezTo>
                  <a:cubicBezTo>
                    <a:pt x="237" y="19"/>
                    <a:pt x="236" y="19"/>
                    <a:pt x="235" y="19"/>
                  </a:cubicBezTo>
                  <a:cubicBezTo>
                    <a:pt x="234" y="19"/>
                    <a:pt x="233" y="19"/>
                    <a:pt x="234" y="19"/>
                  </a:cubicBezTo>
                  <a:cubicBezTo>
                    <a:pt x="234" y="19"/>
                    <a:pt x="234" y="19"/>
                    <a:pt x="233" y="19"/>
                  </a:cubicBezTo>
                  <a:cubicBezTo>
                    <a:pt x="233" y="19"/>
                    <a:pt x="230" y="19"/>
                    <a:pt x="227" y="18"/>
                  </a:cubicBezTo>
                  <a:cubicBezTo>
                    <a:pt x="226" y="17"/>
                    <a:pt x="225" y="17"/>
                    <a:pt x="223" y="17"/>
                  </a:cubicBezTo>
                  <a:cubicBezTo>
                    <a:pt x="220" y="17"/>
                    <a:pt x="217" y="17"/>
                    <a:pt x="215" y="18"/>
                  </a:cubicBezTo>
                  <a:cubicBezTo>
                    <a:pt x="214" y="19"/>
                    <a:pt x="213" y="19"/>
                    <a:pt x="213" y="19"/>
                  </a:cubicBezTo>
                  <a:cubicBezTo>
                    <a:pt x="211" y="19"/>
                    <a:pt x="213" y="17"/>
                    <a:pt x="217" y="14"/>
                  </a:cubicBezTo>
                  <a:cubicBezTo>
                    <a:pt x="221" y="12"/>
                    <a:pt x="214" y="11"/>
                    <a:pt x="210" y="11"/>
                  </a:cubicBezTo>
                  <a:cubicBezTo>
                    <a:pt x="209" y="11"/>
                    <a:pt x="208" y="11"/>
                    <a:pt x="208" y="11"/>
                  </a:cubicBezTo>
                  <a:cubicBezTo>
                    <a:pt x="208" y="11"/>
                    <a:pt x="208" y="11"/>
                    <a:pt x="207" y="11"/>
                  </a:cubicBezTo>
                  <a:cubicBezTo>
                    <a:pt x="206" y="11"/>
                    <a:pt x="204" y="11"/>
                    <a:pt x="202" y="11"/>
                  </a:cubicBezTo>
                  <a:cubicBezTo>
                    <a:pt x="202" y="11"/>
                    <a:pt x="201" y="11"/>
                    <a:pt x="201" y="11"/>
                  </a:cubicBezTo>
                  <a:cubicBezTo>
                    <a:pt x="200" y="11"/>
                    <a:pt x="199" y="11"/>
                    <a:pt x="198" y="11"/>
                  </a:cubicBezTo>
                  <a:cubicBezTo>
                    <a:pt x="197" y="11"/>
                    <a:pt x="196" y="11"/>
                    <a:pt x="195" y="11"/>
                  </a:cubicBezTo>
                  <a:cubicBezTo>
                    <a:pt x="192" y="11"/>
                    <a:pt x="189" y="11"/>
                    <a:pt x="185" y="11"/>
                  </a:cubicBezTo>
                  <a:cubicBezTo>
                    <a:pt x="182" y="11"/>
                    <a:pt x="180" y="11"/>
                    <a:pt x="178" y="11"/>
                  </a:cubicBezTo>
                  <a:cubicBezTo>
                    <a:pt x="175" y="11"/>
                    <a:pt x="172" y="11"/>
                    <a:pt x="170" y="11"/>
                  </a:cubicBezTo>
                  <a:cubicBezTo>
                    <a:pt x="167" y="12"/>
                    <a:pt x="168" y="14"/>
                    <a:pt x="169" y="15"/>
                  </a:cubicBezTo>
                  <a:cubicBezTo>
                    <a:pt x="169" y="17"/>
                    <a:pt x="169" y="17"/>
                    <a:pt x="169" y="17"/>
                  </a:cubicBezTo>
                  <a:cubicBezTo>
                    <a:pt x="168" y="17"/>
                    <a:pt x="168" y="17"/>
                    <a:pt x="167" y="16"/>
                  </a:cubicBezTo>
                  <a:cubicBezTo>
                    <a:pt x="165" y="14"/>
                    <a:pt x="163" y="13"/>
                    <a:pt x="162" y="13"/>
                  </a:cubicBezTo>
                  <a:cubicBezTo>
                    <a:pt x="160" y="13"/>
                    <a:pt x="159" y="12"/>
                    <a:pt x="158" y="12"/>
                  </a:cubicBezTo>
                  <a:cubicBezTo>
                    <a:pt x="147" y="12"/>
                    <a:pt x="151" y="18"/>
                    <a:pt x="147" y="19"/>
                  </a:cubicBezTo>
                  <a:cubicBezTo>
                    <a:pt x="140" y="20"/>
                    <a:pt x="134" y="20"/>
                    <a:pt x="129" y="20"/>
                  </a:cubicBezTo>
                  <a:cubicBezTo>
                    <a:pt x="123" y="21"/>
                    <a:pt x="122" y="22"/>
                    <a:pt x="122" y="22"/>
                  </a:cubicBezTo>
                  <a:cubicBezTo>
                    <a:pt x="122" y="23"/>
                    <a:pt x="122" y="23"/>
                    <a:pt x="122" y="23"/>
                  </a:cubicBezTo>
                  <a:cubicBezTo>
                    <a:pt x="122" y="23"/>
                    <a:pt x="122" y="23"/>
                    <a:pt x="122" y="22"/>
                  </a:cubicBezTo>
                  <a:cubicBezTo>
                    <a:pt x="122" y="22"/>
                    <a:pt x="122" y="22"/>
                    <a:pt x="122" y="22"/>
                  </a:cubicBezTo>
                  <a:cubicBezTo>
                    <a:pt x="121" y="22"/>
                    <a:pt x="119" y="21"/>
                    <a:pt x="117" y="21"/>
                  </a:cubicBezTo>
                  <a:cubicBezTo>
                    <a:pt x="115" y="21"/>
                    <a:pt x="114" y="21"/>
                    <a:pt x="112" y="22"/>
                  </a:cubicBezTo>
                  <a:cubicBezTo>
                    <a:pt x="107" y="23"/>
                    <a:pt x="82" y="24"/>
                    <a:pt x="84" y="28"/>
                  </a:cubicBezTo>
                  <a:cubicBezTo>
                    <a:pt x="85" y="30"/>
                    <a:pt x="89" y="31"/>
                    <a:pt x="93" y="31"/>
                  </a:cubicBezTo>
                  <a:cubicBezTo>
                    <a:pt x="95" y="31"/>
                    <a:pt x="98" y="30"/>
                    <a:pt x="100" y="30"/>
                  </a:cubicBezTo>
                  <a:cubicBezTo>
                    <a:pt x="101" y="30"/>
                    <a:pt x="103" y="30"/>
                    <a:pt x="103" y="30"/>
                  </a:cubicBezTo>
                  <a:cubicBezTo>
                    <a:pt x="103" y="30"/>
                    <a:pt x="103" y="30"/>
                    <a:pt x="103" y="30"/>
                  </a:cubicBezTo>
                  <a:cubicBezTo>
                    <a:pt x="100" y="31"/>
                    <a:pt x="98" y="31"/>
                    <a:pt x="99" y="31"/>
                  </a:cubicBezTo>
                  <a:cubicBezTo>
                    <a:pt x="101" y="32"/>
                    <a:pt x="96" y="33"/>
                    <a:pt x="91" y="36"/>
                  </a:cubicBezTo>
                  <a:cubicBezTo>
                    <a:pt x="88" y="37"/>
                    <a:pt x="85" y="38"/>
                    <a:pt x="79" y="39"/>
                  </a:cubicBezTo>
                  <a:cubicBezTo>
                    <a:pt x="77" y="39"/>
                    <a:pt x="76" y="39"/>
                    <a:pt x="74" y="39"/>
                  </a:cubicBezTo>
                  <a:cubicBezTo>
                    <a:pt x="70" y="39"/>
                    <a:pt x="66" y="39"/>
                    <a:pt x="62" y="38"/>
                  </a:cubicBezTo>
                  <a:cubicBezTo>
                    <a:pt x="60" y="38"/>
                    <a:pt x="59" y="38"/>
                    <a:pt x="57" y="38"/>
                  </a:cubicBezTo>
                  <a:cubicBezTo>
                    <a:pt x="48" y="38"/>
                    <a:pt x="34" y="40"/>
                    <a:pt x="24" y="40"/>
                  </a:cubicBezTo>
                  <a:cubicBezTo>
                    <a:pt x="12" y="41"/>
                    <a:pt x="4" y="43"/>
                    <a:pt x="5" y="43"/>
                  </a:cubicBezTo>
                  <a:cubicBezTo>
                    <a:pt x="7" y="43"/>
                    <a:pt x="6" y="43"/>
                    <a:pt x="3" y="44"/>
                  </a:cubicBezTo>
                  <a:cubicBezTo>
                    <a:pt x="1" y="44"/>
                    <a:pt x="2" y="45"/>
                    <a:pt x="6" y="46"/>
                  </a:cubicBezTo>
                  <a:cubicBezTo>
                    <a:pt x="8" y="47"/>
                    <a:pt x="11" y="48"/>
                    <a:pt x="14" y="48"/>
                  </a:cubicBezTo>
                  <a:cubicBezTo>
                    <a:pt x="14" y="48"/>
                    <a:pt x="15" y="48"/>
                    <a:pt x="15" y="48"/>
                  </a:cubicBezTo>
                  <a:cubicBezTo>
                    <a:pt x="15" y="48"/>
                    <a:pt x="16" y="48"/>
                    <a:pt x="16" y="48"/>
                  </a:cubicBezTo>
                  <a:cubicBezTo>
                    <a:pt x="18" y="48"/>
                    <a:pt x="19" y="49"/>
                    <a:pt x="18" y="49"/>
                  </a:cubicBezTo>
                  <a:cubicBezTo>
                    <a:pt x="15" y="49"/>
                    <a:pt x="15" y="50"/>
                    <a:pt x="18" y="50"/>
                  </a:cubicBezTo>
                  <a:cubicBezTo>
                    <a:pt x="20" y="50"/>
                    <a:pt x="21" y="50"/>
                    <a:pt x="18" y="50"/>
                  </a:cubicBezTo>
                  <a:cubicBezTo>
                    <a:pt x="16" y="51"/>
                    <a:pt x="18" y="51"/>
                    <a:pt x="22" y="51"/>
                  </a:cubicBezTo>
                  <a:cubicBezTo>
                    <a:pt x="22" y="51"/>
                    <a:pt x="23" y="51"/>
                    <a:pt x="24" y="51"/>
                  </a:cubicBezTo>
                  <a:cubicBezTo>
                    <a:pt x="25" y="51"/>
                    <a:pt x="26" y="51"/>
                    <a:pt x="28" y="51"/>
                  </a:cubicBezTo>
                  <a:cubicBezTo>
                    <a:pt x="29" y="51"/>
                    <a:pt x="31" y="51"/>
                    <a:pt x="32" y="51"/>
                  </a:cubicBezTo>
                  <a:cubicBezTo>
                    <a:pt x="35" y="51"/>
                    <a:pt x="38" y="51"/>
                    <a:pt x="40" y="52"/>
                  </a:cubicBezTo>
                  <a:cubicBezTo>
                    <a:pt x="47" y="53"/>
                    <a:pt x="41" y="54"/>
                    <a:pt x="35" y="54"/>
                  </a:cubicBezTo>
                  <a:cubicBezTo>
                    <a:pt x="35" y="54"/>
                    <a:pt x="34" y="54"/>
                    <a:pt x="33" y="54"/>
                  </a:cubicBezTo>
                  <a:cubicBezTo>
                    <a:pt x="32" y="54"/>
                    <a:pt x="32" y="54"/>
                    <a:pt x="31" y="54"/>
                  </a:cubicBezTo>
                  <a:cubicBezTo>
                    <a:pt x="26" y="54"/>
                    <a:pt x="26" y="54"/>
                    <a:pt x="31" y="55"/>
                  </a:cubicBezTo>
                  <a:cubicBezTo>
                    <a:pt x="33" y="55"/>
                    <a:pt x="33" y="55"/>
                    <a:pt x="33" y="55"/>
                  </a:cubicBezTo>
                  <a:cubicBezTo>
                    <a:pt x="32" y="55"/>
                    <a:pt x="26" y="55"/>
                    <a:pt x="18" y="54"/>
                  </a:cubicBezTo>
                  <a:cubicBezTo>
                    <a:pt x="17" y="54"/>
                    <a:pt x="15" y="54"/>
                    <a:pt x="14" y="54"/>
                  </a:cubicBezTo>
                  <a:cubicBezTo>
                    <a:pt x="5" y="54"/>
                    <a:pt x="0" y="56"/>
                    <a:pt x="0" y="57"/>
                  </a:cubicBezTo>
                  <a:cubicBezTo>
                    <a:pt x="0" y="57"/>
                    <a:pt x="1" y="57"/>
                    <a:pt x="3" y="57"/>
                  </a:cubicBezTo>
                  <a:cubicBezTo>
                    <a:pt x="4" y="57"/>
                    <a:pt x="5" y="57"/>
                    <a:pt x="6" y="57"/>
                  </a:cubicBezTo>
                  <a:cubicBezTo>
                    <a:pt x="7" y="57"/>
                    <a:pt x="7" y="57"/>
                    <a:pt x="7" y="57"/>
                  </a:cubicBezTo>
                  <a:cubicBezTo>
                    <a:pt x="8" y="57"/>
                    <a:pt x="5" y="58"/>
                    <a:pt x="8" y="59"/>
                  </a:cubicBezTo>
                  <a:cubicBezTo>
                    <a:pt x="11" y="60"/>
                    <a:pt x="2" y="61"/>
                    <a:pt x="8" y="63"/>
                  </a:cubicBezTo>
                  <a:cubicBezTo>
                    <a:pt x="11" y="65"/>
                    <a:pt x="17" y="66"/>
                    <a:pt x="21" y="66"/>
                  </a:cubicBezTo>
                  <a:cubicBezTo>
                    <a:pt x="23" y="66"/>
                    <a:pt x="24" y="66"/>
                    <a:pt x="25" y="66"/>
                  </a:cubicBezTo>
                  <a:cubicBezTo>
                    <a:pt x="26" y="65"/>
                    <a:pt x="27" y="65"/>
                    <a:pt x="28" y="65"/>
                  </a:cubicBezTo>
                  <a:cubicBezTo>
                    <a:pt x="28" y="65"/>
                    <a:pt x="28" y="65"/>
                    <a:pt x="28" y="65"/>
                  </a:cubicBezTo>
                  <a:cubicBezTo>
                    <a:pt x="29" y="65"/>
                    <a:pt x="30" y="65"/>
                    <a:pt x="31" y="65"/>
                  </a:cubicBezTo>
                  <a:cubicBezTo>
                    <a:pt x="32" y="65"/>
                    <a:pt x="32" y="65"/>
                    <a:pt x="33" y="65"/>
                  </a:cubicBezTo>
                  <a:cubicBezTo>
                    <a:pt x="33" y="65"/>
                    <a:pt x="34" y="65"/>
                    <a:pt x="34" y="65"/>
                  </a:cubicBezTo>
                  <a:cubicBezTo>
                    <a:pt x="36" y="65"/>
                    <a:pt x="36" y="65"/>
                    <a:pt x="36" y="66"/>
                  </a:cubicBezTo>
                  <a:cubicBezTo>
                    <a:pt x="35" y="66"/>
                    <a:pt x="36" y="66"/>
                    <a:pt x="36" y="66"/>
                  </a:cubicBezTo>
                  <a:cubicBezTo>
                    <a:pt x="37" y="66"/>
                    <a:pt x="37" y="66"/>
                    <a:pt x="38" y="66"/>
                  </a:cubicBezTo>
                  <a:cubicBezTo>
                    <a:pt x="38" y="66"/>
                    <a:pt x="39" y="66"/>
                    <a:pt x="40" y="66"/>
                  </a:cubicBezTo>
                  <a:cubicBezTo>
                    <a:pt x="41" y="66"/>
                    <a:pt x="42" y="66"/>
                    <a:pt x="44" y="66"/>
                  </a:cubicBezTo>
                  <a:cubicBezTo>
                    <a:pt x="44" y="66"/>
                    <a:pt x="44" y="66"/>
                    <a:pt x="45" y="66"/>
                  </a:cubicBezTo>
                  <a:cubicBezTo>
                    <a:pt x="45" y="66"/>
                    <a:pt x="46" y="66"/>
                    <a:pt x="46" y="66"/>
                  </a:cubicBezTo>
                  <a:cubicBezTo>
                    <a:pt x="47" y="66"/>
                    <a:pt x="47" y="66"/>
                    <a:pt x="47" y="66"/>
                  </a:cubicBezTo>
                  <a:cubicBezTo>
                    <a:pt x="48" y="66"/>
                    <a:pt x="49" y="66"/>
                    <a:pt x="48" y="66"/>
                  </a:cubicBezTo>
                  <a:cubicBezTo>
                    <a:pt x="48" y="66"/>
                    <a:pt x="49" y="66"/>
                    <a:pt x="50" y="66"/>
                  </a:cubicBezTo>
                  <a:cubicBezTo>
                    <a:pt x="51" y="66"/>
                    <a:pt x="52" y="66"/>
                    <a:pt x="53" y="66"/>
                  </a:cubicBezTo>
                  <a:cubicBezTo>
                    <a:pt x="54" y="66"/>
                    <a:pt x="55" y="66"/>
                    <a:pt x="57" y="66"/>
                  </a:cubicBezTo>
                  <a:cubicBezTo>
                    <a:pt x="62" y="66"/>
                    <a:pt x="68" y="67"/>
                    <a:pt x="76" y="68"/>
                  </a:cubicBezTo>
                  <a:cubicBezTo>
                    <a:pt x="85" y="69"/>
                    <a:pt x="93" y="71"/>
                    <a:pt x="96" y="73"/>
                  </a:cubicBezTo>
                  <a:cubicBezTo>
                    <a:pt x="97" y="73"/>
                    <a:pt x="96" y="74"/>
                    <a:pt x="95" y="74"/>
                  </a:cubicBezTo>
                  <a:cubicBezTo>
                    <a:pt x="94" y="75"/>
                    <a:pt x="94" y="76"/>
                    <a:pt x="95" y="77"/>
                  </a:cubicBezTo>
                  <a:cubicBezTo>
                    <a:pt x="96" y="78"/>
                    <a:pt x="99" y="80"/>
                    <a:pt x="100" y="83"/>
                  </a:cubicBezTo>
                  <a:cubicBezTo>
                    <a:pt x="101" y="84"/>
                    <a:pt x="96" y="85"/>
                    <a:pt x="96" y="85"/>
                  </a:cubicBezTo>
                  <a:cubicBezTo>
                    <a:pt x="96" y="85"/>
                    <a:pt x="96" y="85"/>
                    <a:pt x="96" y="85"/>
                  </a:cubicBezTo>
                  <a:cubicBezTo>
                    <a:pt x="97" y="85"/>
                    <a:pt x="97" y="85"/>
                    <a:pt x="97" y="85"/>
                  </a:cubicBezTo>
                  <a:cubicBezTo>
                    <a:pt x="99" y="85"/>
                    <a:pt x="101" y="87"/>
                    <a:pt x="101" y="89"/>
                  </a:cubicBezTo>
                  <a:cubicBezTo>
                    <a:pt x="102" y="92"/>
                    <a:pt x="106" y="95"/>
                    <a:pt x="102" y="97"/>
                  </a:cubicBezTo>
                  <a:cubicBezTo>
                    <a:pt x="99" y="99"/>
                    <a:pt x="92" y="99"/>
                    <a:pt x="94" y="99"/>
                  </a:cubicBezTo>
                  <a:cubicBezTo>
                    <a:pt x="94" y="99"/>
                    <a:pt x="94" y="99"/>
                    <a:pt x="94" y="99"/>
                  </a:cubicBezTo>
                  <a:cubicBezTo>
                    <a:pt x="94" y="99"/>
                    <a:pt x="94" y="99"/>
                    <a:pt x="95" y="99"/>
                  </a:cubicBezTo>
                  <a:cubicBezTo>
                    <a:pt x="96" y="99"/>
                    <a:pt x="98" y="99"/>
                    <a:pt x="98" y="99"/>
                  </a:cubicBezTo>
                  <a:cubicBezTo>
                    <a:pt x="98" y="99"/>
                    <a:pt x="97" y="100"/>
                    <a:pt x="94" y="101"/>
                  </a:cubicBezTo>
                  <a:cubicBezTo>
                    <a:pt x="91" y="101"/>
                    <a:pt x="92" y="102"/>
                    <a:pt x="95" y="102"/>
                  </a:cubicBezTo>
                  <a:cubicBezTo>
                    <a:pt x="95" y="102"/>
                    <a:pt x="95" y="102"/>
                    <a:pt x="95" y="102"/>
                  </a:cubicBezTo>
                  <a:cubicBezTo>
                    <a:pt x="96" y="102"/>
                    <a:pt x="96" y="102"/>
                    <a:pt x="97" y="102"/>
                  </a:cubicBezTo>
                  <a:cubicBezTo>
                    <a:pt x="98" y="102"/>
                    <a:pt x="96" y="102"/>
                    <a:pt x="90" y="103"/>
                  </a:cubicBezTo>
                  <a:cubicBezTo>
                    <a:pt x="85" y="104"/>
                    <a:pt x="89" y="107"/>
                    <a:pt x="93" y="107"/>
                  </a:cubicBezTo>
                  <a:cubicBezTo>
                    <a:pt x="93" y="107"/>
                    <a:pt x="94" y="107"/>
                    <a:pt x="94" y="107"/>
                  </a:cubicBezTo>
                  <a:cubicBezTo>
                    <a:pt x="99" y="106"/>
                    <a:pt x="102" y="105"/>
                    <a:pt x="102" y="105"/>
                  </a:cubicBezTo>
                  <a:cubicBezTo>
                    <a:pt x="102" y="104"/>
                    <a:pt x="105" y="103"/>
                    <a:pt x="106" y="102"/>
                  </a:cubicBezTo>
                  <a:cubicBezTo>
                    <a:pt x="107" y="102"/>
                    <a:pt x="107" y="102"/>
                    <a:pt x="107" y="101"/>
                  </a:cubicBezTo>
                  <a:cubicBezTo>
                    <a:pt x="107" y="102"/>
                    <a:pt x="107" y="102"/>
                    <a:pt x="107" y="102"/>
                  </a:cubicBezTo>
                  <a:cubicBezTo>
                    <a:pt x="107" y="103"/>
                    <a:pt x="108" y="104"/>
                    <a:pt x="110" y="104"/>
                  </a:cubicBezTo>
                  <a:cubicBezTo>
                    <a:pt x="110" y="104"/>
                    <a:pt x="111" y="104"/>
                    <a:pt x="112" y="104"/>
                  </a:cubicBezTo>
                  <a:cubicBezTo>
                    <a:pt x="113" y="103"/>
                    <a:pt x="114" y="103"/>
                    <a:pt x="114" y="103"/>
                  </a:cubicBezTo>
                  <a:cubicBezTo>
                    <a:pt x="115" y="103"/>
                    <a:pt x="114" y="103"/>
                    <a:pt x="114" y="104"/>
                  </a:cubicBezTo>
                  <a:cubicBezTo>
                    <a:pt x="112" y="104"/>
                    <a:pt x="113" y="105"/>
                    <a:pt x="117" y="105"/>
                  </a:cubicBezTo>
                  <a:cubicBezTo>
                    <a:pt x="120" y="105"/>
                    <a:pt x="120" y="106"/>
                    <a:pt x="116" y="106"/>
                  </a:cubicBezTo>
                  <a:cubicBezTo>
                    <a:pt x="113" y="107"/>
                    <a:pt x="112" y="107"/>
                    <a:pt x="116" y="107"/>
                  </a:cubicBezTo>
                  <a:cubicBezTo>
                    <a:pt x="119" y="107"/>
                    <a:pt x="119" y="107"/>
                    <a:pt x="116" y="108"/>
                  </a:cubicBezTo>
                  <a:cubicBezTo>
                    <a:pt x="114" y="109"/>
                    <a:pt x="113" y="109"/>
                    <a:pt x="115" y="109"/>
                  </a:cubicBezTo>
                  <a:cubicBezTo>
                    <a:pt x="115" y="109"/>
                    <a:pt x="116" y="109"/>
                    <a:pt x="116" y="109"/>
                  </a:cubicBezTo>
                  <a:cubicBezTo>
                    <a:pt x="117" y="109"/>
                    <a:pt x="117" y="109"/>
                    <a:pt x="118" y="109"/>
                  </a:cubicBezTo>
                  <a:cubicBezTo>
                    <a:pt x="120" y="109"/>
                    <a:pt x="120" y="109"/>
                    <a:pt x="118" y="109"/>
                  </a:cubicBezTo>
                  <a:cubicBezTo>
                    <a:pt x="116" y="109"/>
                    <a:pt x="117" y="109"/>
                    <a:pt x="120" y="110"/>
                  </a:cubicBezTo>
                  <a:cubicBezTo>
                    <a:pt x="122" y="110"/>
                    <a:pt x="122" y="110"/>
                    <a:pt x="120" y="110"/>
                  </a:cubicBezTo>
                  <a:cubicBezTo>
                    <a:pt x="120" y="110"/>
                    <a:pt x="120" y="110"/>
                    <a:pt x="119" y="110"/>
                  </a:cubicBezTo>
                  <a:cubicBezTo>
                    <a:pt x="119" y="110"/>
                    <a:pt x="119" y="110"/>
                    <a:pt x="118" y="110"/>
                  </a:cubicBezTo>
                  <a:cubicBezTo>
                    <a:pt x="117" y="110"/>
                    <a:pt x="117" y="111"/>
                    <a:pt x="118" y="111"/>
                  </a:cubicBezTo>
                  <a:cubicBezTo>
                    <a:pt x="120" y="112"/>
                    <a:pt x="120" y="112"/>
                    <a:pt x="119" y="112"/>
                  </a:cubicBezTo>
                  <a:cubicBezTo>
                    <a:pt x="119" y="112"/>
                    <a:pt x="119" y="112"/>
                    <a:pt x="119" y="112"/>
                  </a:cubicBezTo>
                  <a:cubicBezTo>
                    <a:pt x="119" y="112"/>
                    <a:pt x="118" y="112"/>
                    <a:pt x="118" y="112"/>
                  </a:cubicBezTo>
                  <a:cubicBezTo>
                    <a:pt x="118" y="112"/>
                    <a:pt x="118" y="112"/>
                    <a:pt x="120" y="113"/>
                  </a:cubicBezTo>
                  <a:cubicBezTo>
                    <a:pt x="121" y="113"/>
                    <a:pt x="122" y="114"/>
                    <a:pt x="121" y="114"/>
                  </a:cubicBezTo>
                  <a:cubicBezTo>
                    <a:pt x="121" y="114"/>
                    <a:pt x="121" y="114"/>
                    <a:pt x="121" y="114"/>
                  </a:cubicBezTo>
                  <a:cubicBezTo>
                    <a:pt x="120" y="114"/>
                    <a:pt x="120" y="114"/>
                    <a:pt x="120" y="114"/>
                  </a:cubicBezTo>
                  <a:cubicBezTo>
                    <a:pt x="119" y="114"/>
                    <a:pt x="119" y="114"/>
                    <a:pt x="119" y="114"/>
                  </a:cubicBezTo>
                  <a:cubicBezTo>
                    <a:pt x="117" y="114"/>
                    <a:pt x="112" y="113"/>
                    <a:pt x="106" y="112"/>
                  </a:cubicBezTo>
                  <a:cubicBezTo>
                    <a:pt x="101" y="111"/>
                    <a:pt x="96" y="111"/>
                    <a:pt x="92" y="111"/>
                  </a:cubicBezTo>
                  <a:cubicBezTo>
                    <a:pt x="89" y="111"/>
                    <a:pt x="87" y="111"/>
                    <a:pt x="86" y="112"/>
                  </a:cubicBezTo>
                  <a:cubicBezTo>
                    <a:pt x="84" y="113"/>
                    <a:pt x="92" y="115"/>
                    <a:pt x="102" y="116"/>
                  </a:cubicBezTo>
                  <a:cubicBezTo>
                    <a:pt x="114" y="117"/>
                    <a:pt x="125" y="118"/>
                    <a:pt x="122" y="119"/>
                  </a:cubicBezTo>
                  <a:cubicBezTo>
                    <a:pt x="120" y="120"/>
                    <a:pt x="118" y="120"/>
                    <a:pt x="120" y="120"/>
                  </a:cubicBezTo>
                  <a:cubicBezTo>
                    <a:pt x="121" y="120"/>
                    <a:pt x="120" y="121"/>
                    <a:pt x="117" y="121"/>
                  </a:cubicBezTo>
                  <a:cubicBezTo>
                    <a:pt x="114" y="122"/>
                    <a:pt x="115" y="122"/>
                    <a:pt x="117" y="122"/>
                  </a:cubicBezTo>
                  <a:cubicBezTo>
                    <a:pt x="119" y="123"/>
                    <a:pt x="120" y="123"/>
                    <a:pt x="119" y="123"/>
                  </a:cubicBezTo>
                  <a:cubicBezTo>
                    <a:pt x="117" y="123"/>
                    <a:pt x="118" y="123"/>
                    <a:pt x="119" y="124"/>
                  </a:cubicBezTo>
                  <a:cubicBezTo>
                    <a:pt x="119" y="124"/>
                    <a:pt x="120" y="124"/>
                    <a:pt x="119" y="124"/>
                  </a:cubicBezTo>
                  <a:cubicBezTo>
                    <a:pt x="119" y="124"/>
                    <a:pt x="118" y="124"/>
                    <a:pt x="116" y="123"/>
                  </a:cubicBezTo>
                  <a:cubicBezTo>
                    <a:pt x="115" y="123"/>
                    <a:pt x="113" y="123"/>
                    <a:pt x="113" y="123"/>
                  </a:cubicBezTo>
                  <a:cubicBezTo>
                    <a:pt x="111" y="123"/>
                    <a:pt x="110" y="123"/>
                    <a:pt x="110" y="124"/>
                  </a:cubicBezTo>
                  <a:cubicBezTo>
                    <a:pt x="109" y="124"/>
                    <a:pt x="109" y="125"/>
                    <a:pt x="110" y="125"/>
                  </a:cubicBezTo>
                  <a:cubicBezTo>
                    <a:pt x="110" y="125"/>
                    <a:pt x="110" y="125"/>
                    <a:pt x="110" y="125"/>
                  </a:cubicBezTo>
                  <a:cubicBezTo>
                    <a:pt x="109" y="125"/>
                    <a:pt x="106" y="126"/>
                    <a:pt x="101" y="126"/>
                  </a:cubicBezTo>
                  <a:cubicBezTo>
                    <a:pt x="96" y="127"/>
                    <a:pt x="92" y="127"/>
                    <a:pt x="91" y="127"/>
                  </a:cubicBezTo>
                  <a:cubicBezTo>
                    <a:pt x="91" y="127"/>
                    <a:pt x="91" y="127"/>
                    <a:pt x="91" y="127"/>
                  </a:cubicBezTo>
                  <a:cubicBezTo>
                    <a:pt x="92" y="127"/>
                    <a:pt x="93" y="128"/>
                    <a:pt x="97" y="128"/>
                  </a:cubicBezTo>
                  <a:cubicBezTo>
                    <a:pt x="97" y="128"/>
                    <a:pt x="97" y="128"/>
                    <a:pt x="97" y="128"/>
                  </a:cubicBezTo>
                  <a:cubicBezTo>
                    <a:pt x="100" y="128"/>
                    <a:pt x="102" y="128"/>
                    <a:pt x="102" y="128"/>
                  </a:cubicBezTo>
                  <a:cubicBezTo>
                    <a:pt x="101" y="127"/>
                    <a:pt x="102" y="127"/>
                    <a:pt x="104" y="127"/>
                  </a:cubicBezTo>
                  <a:cubicBezTo>
                    <a:pt x="104" y="127"/>
                    <a:pt x="105" y="127"/>
                    <a:pt x="105" y="127"/>
                  </a:cubicBezTo>
                  <a:cubicBezTo>
                    <a:pt x="106" y="127"/>
                    <a:pt x="107" y="128"/>
                    <a:pt x="108" y="129"/>
                  </a:cubicBezTo>
                  <a:cubicBezTo>
                    <a:pt x="109" y="130"/>
                    <a:pt x="108" y="130"/>
                    <a:pt x="105" y="130"/>
                  </a:cubicBezTo>
                  <a:cubicBezTo>
                    <a:pt x="104" y="130"/>
                    <a:pt x="102" y="130"/>
                    <a:pt x="100" y="130"/>
                  </a:cubicBezTo>
                  <a:cubicBezTo>
                    <a:pt x="96" y="129"/>
                    <a:pt x="92" y="129"/>
                    <a:pt x="91" y="129"/>
                  </a:cubicBezTo>
                  <a:cubicBezTo>
                    <a:pt x="91" y="129"/>
                    <a:pt x="91" y="129"/>
                    <a:pt x="91" y="129"/>
                  </a:cubicBezTo>
                  <a:cubicBezTo>
                    <a:pt x="91" y="129"/>
                    <a:pt x="91" y="129"/>
                    <a:pt x="91" y="129"/>
                  </a:cubicBezTo>
                  <a:cubicBezTo>
                    <a:pt x="90" y="129"/>
                    <a:pt x="89" y="129"/>
                    <a:pt x="87" y="129"/>
                  </a:cubicBezTo>
                  <a:cubicBezTo>
                    <a:pt x="87" y="128"/>
                    <a:pt x="86" y="128"/>
                    <a:pt x="86" y="128"/>
                  </a:cubicBezTo>
                  <a:cubicBezTo>
                    <a:pt x="85" y="128"/>
                    <a:pt x="86" y="129"/>
                    <a:pt x="88" y="129"/>
                  </a:cubicBezTo>
                  <a:cubicBezTo>
                    <a:pt x="91" y="130"/>
                    <a:pt x="88" y="130"/>
                    <a:pt x="83" y="130"/>
                  </a:cubicBezTo>
                  <a:cubicBezTo>
                    <a:pt x="78" y="131"/>
                    <a:pt x="81" y="131"/>
                    <a:pt x="88" y="131"/>
                  </a:cubicBezTo>
                  <a:cubicBezTo>
                    <a:pt x="88" y="131"/>
                    <a:pt x="89" y="131"/>
                    <a:pt x="89" y="131"/>
                  </a:cubicBezTo>
                  <a:cubicBezTo>
                    <a:pt x="92" y="131"/>
                    <a:pt x="95" y="131"/>
                    <a:pt x="97" y="131"/>
                  </a:cubicBezTo>
                  <a:cubicBezTo>
                    <a:pt x="100" y="131"/>
                    <a:pt x="102" y="131"/>
                    <a:pt x="102" y="131"/>
                  </a:cubicBezTo>
                  <a:cubicBezTo>
                    <a:pt x="103" y="131"/>
                    <a:pt x="103" y="131"/>
                    <a:pt x="103" y="131"/>
                  </a:cubicBezTo>
                  <a:cubicBezTo>
                    <a:pt x="104" y="131"/>
                    <a:pt x="104" y="131"/>
                    <a:pt x="103" y="131"/>
                  </a:cubicBezTo>
                  <a:cubicBezTo>
                    <a:pt x="103" y="131"/>
                    <a:pt x="104" y="131"/>
                    <a:pt x="106" y="131"/>
                  </a:cubicBezTo>
                  <a:cubicBezTo>
                    <a:pt x="106" y="131"/>
                    <a:pt x="107" y="131"/>
                    <a:pt x="107" y="131"/>
                  </a:cubicBezTo>
                  <a:cubicBezTo>
                    <a:pt x="107" y="131"/>
                    <a:pt x="107" y="131"/>
                    <a:pt x="107" y="131"/>
                  </a:cubicBezTo>
                  <a:cubicBezTo>
                    <a:pt x="110" y="131"/>
                    <a:pt x="110" y="132"/>
                    <a:pt x="107" y="132"/>
                  </a:cubicBezTo>
                  <a:cubicBezTo>
                    <a:pt x="105" y="132"/>
                    <a:pt x="105" y="133"/>
                    <a:pt x="107" y="133"/>
                  </a:cubicBezTo>
                  <a:cubicBezTo>
                    <a:pt x="108" y="133"/>
                    <a:pt x="108" y="133"/>
                    <a:pt x="108" y="133"/>
                  </a:cubicBezTo>
                  <a:cubicBezTo>
                    <a:pt x="107" y="133"/>
                    <a:pt x="100" y="133"/>
                    <a:pt x="91" y="132"/>
                  </a:cubicBezTo>
                  <a:cubicBezTo>
                    <a:pt x="90" y="132"/>
                    <a:pt x="88" y="132"/>
                    <a:pt x="87" y="132"/>
                  </a:cubicBezTo>
                  <a:cubicBezTo>
                    <a:pt x="78" y="132"/>
                    <a:pt x="78" y="134"/>
                    <a:pt x="83" y="134"/>
                  </a:cubicBezTo>
                  <a:cubicBezTo>
                    <a:pt x="88" y="135"/>
                    <a:pt x="88" y="135"/>
                    <a:pt x="82" y="135"/>
                  </a:cubicBezTo>
                  <a:cubicBezTo>
                    <a:pt x="77" y="135"/>
                    <a:pt x="72" y="135"/>
                    <a:pt x="73" y="135"/>
                  </a:cubicBezTo>
                  <a:cubicBezTo>
                    <a:pt x="74" y="135"/>
                    <a:pt x="74" y="136"/>
                    <a:pt x="73" y="136"/>
                  </a:cubicBezTo>
                  <a:cubicBezTo>
                    <a:pt x="71" y="136"/>
                    <a:pt x="73" y="136"/>
                    <a:pt x="77" y="136"/>
                  </a:cubicBezTo>
                  <a:cubicBezTo>
                    <a:pt x="81" y="136"/>
                    <a:pt x="84" y="137"/>
                    <a:pt x="84" y="137"/>
                  </a:cubicBezTo>
                  <a:cubicBezTo>
                    <a:pt x="84" y="137"/>
                    <a:pt x="83" y="137"/>
                    <a:pt x="81" y="138"/>
                  </a:cubicBezTo>
                  <a:cubicBezTo>
                    <a:pt x="79" y="138"/>
                    <a:pt x="79" y="138"/>
                    <a:pt x="80" y="138"/>
                  </a:cubicBezTo>
                  <a:cubicBezTo>
                    <a:pt x="81" y="138"/>
                    <a:pt x="80" y="138"/>
                    <a:pt x="77" y="138"/>
                  </a:cubicBezTo>
                  <a:cubicBezTo>
                    <a:pt x="77" y="138"/>
                    <a:pt x="77" y="138"/>
                    <a:pt x="77" y="138"/>
                  </a:cubicBezTo>
                  <a:cubicBezTo>
                    <a:pt x="77" y="138"/>
                    <a:pt x="77" y="138"/>
                    <a:pt x="76" y="138"/>
                  </a:cubicBezTo>
                  <a:cubicBezTo>
                    <a:pt x="75" y="138"/>
                    <a:pt x="74" y="138"/>
                    <a:pt x="76" y="139"/>
                  </a:cubicBezTo>
                  <a:cubicBezTo>
                    <a:pt x="78" y="139"/>
                    <a:pt x="77" y="139"/>
                    <a:pt x="73" y="140"/>
                  </a:cubicBezTo>
                  <a:cubicBezTo>
                    <a:pt x="71" y="140"/>
                    <a:pt x="72" y="140"/>
                    <a:pt x="75" y="140"/>
                  </a:cubicBezTo>
                  <a:cubicBezTo>
                    <a:pt x="77" y="140"/>
                    <a:pt x="80" y="140"/>
                    <a:pt x="84" y="139"/>
                  </a:cubicBezTo>
                  <a:cubicBezTo>
                    <a:pt x="87" y="139"/>
                    <a:pt x="89" y="139"/>
                    <a:pt x="90" y="139"/>
                  </a:cubicBezTo>
                  <a:cubicBezTo>
                    <a:pt x="91" y="139"/>
                    <a:pt x="90" y="139"/>
                    <a:pt x="85" y="140"/>
                  </a:cubicBezTo>
                  <a:cubicBezTo>
                    <a:pt x="77" y="141"/>
                    <a:pt x="73" y="142"/>
                    <a:pt x="78" y="142"/>
                  </a:cubicBezTo>
                  <a:cubicBezTo>
                    <a:pt x="78" y="142"/>
                    <a:pt x="78" y="142"/>
                    <a:pt x="78" y="142"/>
                  </a:cubicBezTo>
                  <a:cubicBezTo>
                    <a:pt x="78" y="142"/>
                    <a:pt x="79" y="142"/>
                    <a:pt x="79" y="142"/>
                  </a:cubicBezTo>
                  <a:cubicBezTo>
                    <a:pt x="83" y="142"/>
                    <a:pt x="83" y="142"/>
                    <a:pt x="79" y="142"/>
                  </a:cubicBezTo>
                  <a:cubicBezTo>
                    <a:pt x="75" y="143"/>
                    <a:pt x="73" y="144"/>
                    <a:pt x="74" y="144"/>
                  </a:cubicBezTo>
                  <a:cubicBezTo>
                    <a:pt x="74" y="145"/>
                    <a:pt x="75" y="145"/>
                    <a:pt x="77" y="145"/>
                  </a:cubicBezTo>
                  <a:cubicBezTo>
                    <a:pt x="79" y="145"/>
                    <a:pt x="82" y="144"/>
                    <a:pt x="85" y="144"/>
                  </a:cubicBezTo>
                  <a:cubicBezTo>
                    <a:pt x="87" y="144"/>
                    <a:pt x="88" y="144"/>
                    <a:pt x="89" y="144"/>
                  </a:cubicBezTo>
                  <a:cubicBezTo>
                    <a:pt x="89" y="144"/>
                    <a:pt x="88" y="144"/>
                    <a:pt x="84" y="145"/>
                  </a:cubicBezTo>
                  <a:cubicBezTo>
                    <a:pt x="78" y="145"/>
                    <a:pt x="75" y="147"/>
                    <a:pt x="76" y="148"/>
                  </a:cubicBezTo>
                  <a:cubicBezTo>
                    <a:pt x="76" y="148"/>
                    <a:pt x="79" y="148"/>
                    <a:pt x="81" y="148"/>
                  </a:cubicBezTo>
                  <a:cubicBezTo>
                    <a:pt x="81" y="148"/>
                    <a:pt x="82" y="148"/>
                    <a:pt x="82" y="148"/>
                  </a:cubicBezTo>
                  <a:cubicBezTo>
                    <a:pt x="82" y="148"/>
                    <a:pt x="83" y="148"/>
                    <a:pt x="83" y="148"/>
                  </a:cubicBezTo>
                  <a:cubicBezTo>
                    <a:pt x="83" y="148"/>
                    <a:pt x="81" y="149"/>
                    <a:pt x="78" y="150"/>
                  </a:cubicBezTo>
                  <a:cubicBezTo>
                    <a:pt x="76" y="151"/>
                    <a:pt x="78" y="151"/>
                    <a:pt x="80" y="151"/>
                  </a:cubicBezTo>
                  <a:cubicBezTo>
                    <a:pt x="81" y="151"/>
                    <a:pt x="82" y="151"/>
                    <a:pt x="82" y="151"/>
                  </a:cubicBezTo>
                  <a:cubicBezTo>
                    <a:pt x="85" y="151"/>
                    <a:pt x="86" y="150"/>
                    <a:pt x="87" y="150"/>
                  </a:cubicBezTo>
                  <a:cubicBezTo>
                    <a:pt x="87" y="150"/>
                    <a:pt x="87" y="150"/>
                    <a:pt x="87" y="150"/>
                  </a:cubicBezTo>
                  <a:cubicBezTo>
                    <a:pt x="87" y="150"/>
                    <a:pt x="87" y="150"/>
                    <a:pt x="88" y="150"/>
                  </a:cubicBezTo>
                  <a:cubicBezTo>
                    <a:pt x="89" y="150"/>
                    <a:pt x="91" y="150"/>
                    <a:pt x="92" y="150"/>
                  </a:cubicBezTo>
                  <a:cubicBezTo>
                    <a:pt x="93" y="150"/>
                    <a:pt x="94" y="150"/>
                    <a:pt x="94" y="150"/>
                  </a:cubicBezTo>
                  <a:cubicBezTo>
                    <a:pt x="96" y="150"/>
                    <a:pt x="96" y="150"/>
                    <a:pt x="97" y="151"/>
                  </a:cubicBezTo>
                  <a:cubicBezTo>
                    <a:pt x="97" y="151"/>
                    <a:pt x="97" y="151"/>
                    <a:pt x="97" y="151"/>
                  </a:cubicBezTo>
                  <a:cubicBezTo>
                    <a:pt x="97" y="151"/>
                    <a:pt x="96" y="151"/>
                    <a:pt x="96" y="151"/>
                  </a:cubicBezTo>
                  <a:cubicBezTo>
                    <a:pt x="94" y="151"/>
                    <a:pt x="93" y="151"/>
                    <a:pt x="92" y="151"/>
                  </a:cubicBezTo>
                  <a:cubicBezTo>
                    <a:pt x="91" y="151"/>
                    <a:pt x="91" y="151"/>
                    <a:pt x="91" y="151"/>
                  </a:cubicBezTo>
                  <a:cubicBezTo>
                    <a:pt x="90" y="151"/>
                    <a:pt x="90" y="151"/>
                    <a:pt x="92" y="152"/>
                  </a:cubicBezTo>
                  <a:cubicBezTo>
                    <a:pt x="93" y="152"/>
                    <a:pt x="91" y="152"/>
                    <a:pt x="87" y="153"/>
                  </a:cubicBezTo>
                  <a:cubicBezTo>
                    <a:pt x="84" y="153"/>
                    <a:pt x="83" y="153"/>
                    <a:pt x="85" y="153"/>
                  </a:cubicBezTo>
                  <a:cubicBezTo>
                    <a:pt x="86" y="153"/>
                    <a:pt x="86" y="153"/>
                    <a:pt x="87" y="153"/>
                  </a:cubicBezTo>
                  <a:cubicBezTo>
                    <a:pt x="88" y="153"/>
                    <a:pt x="89" y="153"/>
                    <a:pt x="89" y="153"/>
                  </a:cubicBezTo>
                  <a:cubicBezTo>
                    <a:pt x="91" y="153"/>
                    <a:pt x="90" y="153"/>
                    <a:pt x="87" y="153"/>
                  </a:cubicBezTo>
                  <a:cubicBezTo>
                    <a:pt x="82" y="154"/>
                    <a:pt x="79" y="155"/>
                    <a:pt x="81" y="155"/>
                  </a:cubicBezTo>
                  <a:cubicBezTo>
                    <a:pt x="81" y="155"/>
                    <a:pt x="81" y="155"/>
                    <a:pt x="81" y="155"/>
                  </a:cubicBezTo>
                  <a:cubicBezTo>
                    <a:pt x="81" y="155"/>
                    <a:pt x="81" y="155"/>
                    <a:pt x="81" y="155"/>
                  </a:cubicBezTo>
                  <a:cubicBezTo>
                    <a:pt x="83" y="155"/>
                    <a:pt x="83" y="155"/>
                    <a:pt x="81" y="155"/>
                  </a:cubicBezTo>
                  <a:cubicBezTo>
                    <a:pt x="79" y="155"/>
                    <a:pt x="81" y="156"/>
                    <a:pt x="84" y="156"/>
                  </a:cubicBezTo>
                  <a:cubicBezTo>
                    <a:pt x="84" y="156"/>
                    <a:pt x="85" y="156"/>
                    <a:pt x="85" y="156"/>
                  </a:cubicBezTo>
                  <a:cubicBezTo>
                    <a:pt x="85" y="156"/>
                    <a:pt x="85" y="156"/>
                    <a:pt x="86" y="156"/>
                  </a:cubicBezTo>
                  <a:cubicBezTo>
                    <a:pt x="88" y="156"/>
                    <a:pt x="89" y="156"/>
                    <a:pt x="87" y="156"/>
                  </a:cubicBezTo>
                  <a:cubicBezTo>
                    <a:pt x="85" y="156"/>
                    <a:pt x="84" y="156"/>
                    <a:pt x="85" y="156"/>
                  </a:cubicBezTo>
                  <a:cubicBezTo>
                    <a:pt x="86" y="156"/>
                    <a:pt x="85" y="157"/>
                    <a:pt x="84" y="157"/>
                  </a:cubicBezTo>
                  <a:cubicBezTo>
                    <a:pt x="82" y="157"/>
                    <a:pt x="82" y="157"/>
                    <a:pt x="85" y="157"/>
                  </a:cubicBezTo>
                  <a:cubicBezTo>
                    <a:pt x="87" y="157"/>
                    <a:pt x="87" y="157"/>
                    <a:pt x="85" y="158"/>
                  </a:cubicBezTo>
                  <a:cubicBezTo>
                    <a:pt x="83" y="158"/>
                    <a:pt x="83" y="158"/>
                    <a:pt x="84" y="158"/>
                  </a:cubicBezTo>
                  <a:cubicBezTo>
                    <a:pt x="84" y="158"/>
                    <a:pt x="84" y="158"/>
                    <a:pt x="85" y="158"/>
                  </a:cubicBezTo>
                  <a:cubicBezTo>
                    <a:pt x="85" y="158"/>
                    <a:pt x="85" y="158"/>
                    <a:pt x="85" y="158"/>
                  </a:cubicBezTo>
                  <a:cubicBezTo>
                    <a:pt x="87" y="158"/>
                    <a:pt x="87" y="159"/>
                    <a:pt x="85" y="159"/>
                  </a:cubicBezTo>
                  <a:cubicBezTo>
                    <a:pt x="83" y="159"/>
                    <a:pt x="87" y="160"/>
                    <a:pt x="88" y="160"/>
                  </a:cubicBezTo>
                  <a:cubicBezTo>
                    <a:pt x="88" y="160"/>
                    <a:pt x="89" y="160"/>
                    <a:pt x="89" y="160"/>
                  </a:cubicBezTo>
                  <a:cubicBezTo>
                    <a:pt x="89" y="160"/>
                    <a:pt x="89" y="160"/>
                    <a:pt x="89" y="160"/>
                  </a:cubicBezTo>
                  <a:cubicBezTo>
                    <a:pt x="90" y="160"/>
                    <a:pt x="90" y="161"/>
                    <a:pt x="89" y="161"/>
                  </a:cubicBezTo>
                  <a:cubicBezTo>
                    <a:pt x="88" y="162"/>
                    <a:pt x="90" y="163"/>
                    <a:pt x="90" y="164"/>
                  </a:cubicBezTo>
                  <a:cubicBezTo>
                    <a:pt x="90" y="165"/>
                    <a:pt x="91" y="165"/>
                    <a:pt x="93" y="165"/>
                  </a:cubicBezTo>
                  <a:cubicBezTo>
                    <a:pt x="93" y="165"/>
                    <a:pt x="94" y="165"/>
                    <a:pt x="94" y="165"/>
                  </a:cubicBezTo>
                  <a:cubicBezTo>
                    <a:pt x="95" y="165"/>
                    <a:pt x="95" y="165"/>
                    <a:pt x="95" y="165"/>
                  </a:cubicBezTo>
                  <a:cubicBezTo>
                    <a:pt x="96" y="165"/>
                    <a:pt x="96" y="165"/>
                    <a:pt x="95" y="166"/>
                  </a:cubicBezTo>
                  <a:cubicBezTo>
                    <a:pt x="93" y="166"/>
                    <a:pt x="92" y="166"/>
                    <a:pt x="93" y="166"/>
                  </a:cubicBezTo>
                  <a:cubicBezTo>
                    <a:pt x="94" y="166"/>
                    <a:pt x="94" y="166"/>
                    <a:pt x="94" y="166"/>
                  </a:cubicBezTo>
                  <a:cubicBezTo>
                    <a:pt x="95" y="166"/>
                    <a:pt x="95" y="166"/>
                    <a:pt x="95" y="166"/>
                  </a:cubicBezTo>
                  <a:cubicBezTo>
                    <a:pt x="97" y="166"/>
                    <a:pt x="96" y="167"/>
                    <a:pt x="94" y="167"/>
                  </a:cubicBezTo>
                  <a:cubicBezTo>
                    <a:pt x="92" y="168"/>
                    <a:pt x="93" y="168"/>
                    <a:pt x="96" y="168"/>
                  </a:cubicBezTo>
                  <a:cubicBezTo>
                    <a:pt x="99" y="168"/>
                    <a:pt x="100" y="168"/>
                    <a:pt x="99" y="168"/>
                  </a:cubicBezTo>
                  <a:cubicBezTo>
                    <a:pt x="97" y="169"/>
                    <a:pt x="98" y="169"/>
                    <a:pt x="98" y="169"/>
                  </a:cubicBezTo>
                  <a:cubicBezTo>
                    <a:pt x="99" y="170"/>
                    <a:pt x="102" y="170"/>
                    <a:pt x="105" y="170"/>
                  </a:cubicBezTo>
                  <a:cubicBezTo>
                    <a:pt x="108" y="171"/>
                    <a:pt x="110" y="172"/>
                    <a:pt x="113" y="172"/>
                  </a:cubicBezTo>
                  <a:cubicBezTo>
                    <a:pt x="114" y="172"/>
                    <a:pt x="115" y="172"/>
                    <a:pt x="117" y="172"/>
                  </a:cubicBezTo>
                  <a:cubicBezTo>
                    <a:pt x="121" y="171"/>
                    <a:pt x="125" y="171"/>
                    <a:pt x="126" y="171"/>
                  </a:cubicBezTo>
                  <a:cubicBezTo>
                    <a:pt x="127" y="171"/>
                    <a:pt x="127" y="171"/>
                    <a:pt x="127" y="171"/>
                  </a:cubicBezTo>
                  <a:cubicBezTo>
                    <a:pt x="127" y="171"/>
                    <a:pt x="127" y="172"/>
                    <a:pt x="128" y="172"/>
                  </a:cubicBezTo>
                  <a:cubicBezTo>
                    <a:pt x="128" y="172"/>
                    <a:pt x="129" y="171"/>
                    <a:pt x="130" y="171"/>
                  </a:cubicBezTo>
                  <a:cubicBezTo>
                    <a:pt x="131" y="171"/>
                    <a:pt x="132" y="171"/>
                    <a:pt x="133" y="171"/>
                  </a:cubicBezTo>
                  <a:cubicBezTo>
                    <a:pt x="133" y="171"/>
                    <a:pt x="133" y="171"/>
                    <a:pt x="132" y="172"/>
                  </a:cubicBezTo>
                  <a:cubicBezTo>
                    <a:pt x="130" y="172"/>
                    <a:pt x="129" y="173"/>
                    <a:pt x="130" y="173"/>
                  </a:cubicBezTo>
                  <a:cubicBezTo>
                    <a:pt x="130" y="173"/>
                    <a:pt x="130" y="172"/>
                    <a:pt x="130" y="172"/>
                  </a:cubicBezTo>
                  <a:cubicBezTo>
                    <a:pt x="131" y="172"/>
                    <a:pt x="131" y="172"/>
                    <a:pt x="131" y="172"/>
                  </a:cubicBezTo>
                  <a:cubicBezTo>
                    <a:pt x="132" y="172"/>
                    <a:pt x="131" y="173"/>
                    <a:pt x="129" y="173"/>
                  </a:cubicBezTo>
                  <a:cubicBezTo>
                    <a:pt x="126" y="174"/>
                    <a:pt x="126" y="174"/>
                    <a:pt x="128" y="174"/>
                  </a:cubicBezTo>
                  <a:cubicBezTo>
                    <a:pt x="129" y="174"/>
                    <a:pt x="130" y="174"/>
                    <a:pt x="130" y="174"/>
                  </a:cubicBezTo>
                  <a:cubicBezTo>
                    <a:pt x="130" y="174"/>
                    <a:pt x="131" y="174"/>
                    <a:pt x="131" y="174"/>
                  </a:cubicBezTo>
                  <a:cubicBezTo>
                    <a:pt x="131" y="174"/>
                    <a:pt x="131" y="174"/>
                    <a:pt x="132" y="174"/>
                  </a:cubicBezTo>
                  <a:cubicBezTo>
                    <a:pt x="132" y="174"/>
                    <a:pt x="132" y="174"/>
                    <a:pt x="132" y="174"/>
                  </a:cubicBezTo>
                  <a:cubicBezTo>
                    <a:pt x="131" y="175"/>
                    <a:pt x="132" y="175"/>
                    <a:pt x="133" y="175"/>
                  </a:cubicBezTo>
                  <a:cubicBezTo>
                    <a:pt x="133" y="175"/>
                    <a:pt x="134" y="175"/>
                    <a:pt x="134" y="175"/>
                  </a:cubicBezTo>
                  <a:cubicBezTo>
                    <a:pt x="135" y="174"/>
                    <a:pt x="135" y="174"/>
                    <a:pt x="135" y="174"/>
                  </a:cubicBezTo>
                  <a:cubicBezTo>
                    <a:pt x="136" y="174"/>
                    <a:pt x="136" y="175"/>
                    <a:pt x="135" y="175"/>
                  </a:cubicBezTo>
                  <a:cubicBezTo>
                    <a:pt x="134" y="176"/>
                    <a:pt x="134" y="176"/>
                    <a:pt x="134" y="176"/>
                  </a:cubicBezTo>
                  <a:cubicBezTo>
                    <a:pt x="135" y="176"/>
                    <a:pt x="135" y="176"/>
                    <a:pt x="136" y="176"/>
                  </a:cubicBezTo>
                  <a:cubicBezTo>
                    <a:pt x="137" y="175"/>
                    <a:pt x="137" y="175"/>
                    <a:pt x="137" y="175"/>
                  </a:cubicBezTo>
                  <a:cubicBezTo>
                    <a:pt x="138" y="175"/>
                    <a:pt x="138" y="175"/>
                    <a:pt x="137" y="176"/>
                  </a:cubicBezTo>
                  <a:cubicBezTo>
                    <a:pt x="136" y="176"/>
                    <a:pt x="137" y="176"/>
                    <a:pt x="137" y="176"/>
                  </a:cubicBezTo>
                  <a:cubicBezTo>
                    <a:pt x="138" y="176"/>
                    <a:pt x="139" y="176"/>
                    <a:pt x="140" y="176"/>
                  </a:cubicBezTo>
                  <a:cubicBezTo>
                    <a:pt x="141" y="176"/>
                    <a:pt x="142" y="176"/>
                    <a:pt x="144" y="176"/>
                  </a:cubicBezTo>
                  <a:cubicBezTo>
                    <a:pt x="146" y="176"/>
                    <a:pt x="147" y="176"/>
                    <a:pt x="149" y="176"/>
                  </a:cubicBezTo>
                  <a:cubicBezTo>
                    <a:pt x="150" y="176"/>
                    <a:pt x="150" y="176"/>
                    <a:pt x="151" y="176"/>
                  </a:cubicBezTo>
                  <a:cubicBezTo>
                    <a:pt x="153" y="176"/>
                    <a:pt x="153" y="176"/>
                    <a:pt x="151" y="175"/>
                  </a:cubicBezTo>
                  <a:cubicBezTo>
                    <a:pt x="148" y="175"/>
                    <a:pt x="148" y="174"/>
                    <a:pt x="152" y="174"/>
                  </a:cubicBezTo>
                  <a:cubicBezTo>
                    <a:pt x="156" y="174"/>
                    <a:pt x="158" y="174"/>
                    <a:pt x="156" y="174"/>
                  </a:cubicBezTo>
                  <a:cubicBezTo>
                    <a:pt x="154" y="174"/>
                    <a:pt x="155" y="174"/>
                    <a:pt x="157" y="174"/>
                  </a:cubicBezTo>
                  <a:cubicBezTo>
                    <a:pt x="158" y="174"/>
                    <a:pt x="157" y="174"/>
                    <a:pt x="155" y="173"/>
                  </a:cubicBezTo>
                  <a:cubicBezTo>
                    <a:pt x="154" y="173"/>
                    <a:pt x="154" y="172"/>
                    <a:pt x="157" y="172"/>
                  </a:cubicBezTo>
                  <a:cubicBezTo>
                    <a:pt x="160" y="172"/>
                    <a:pt x="160" y="172"/>
                    <a:pt x="158" y="171"/>
                  </a:cubicBezTo>
                  <a:cubicBezTo>
                    <a:pt x="156" y="171"/>
                    <a:pt x="156" y="171"/>
                    <a:pt x="156" y="171"/>
                  </a:cubicBezTo>
                  <a:cubicBezTo>
                    <a:pt x="157" y="171"/>
                    <a:pt x="157" y="171"/>
                    <a:pt x="158" y="171"/>
                  </a:cubicBezTo>
                  <a:cubicBezTo>
                    <a:pt x="158" y="171"/>
                    <a:pt x="158" y="171"/>
                    <a:pt x="158" y="171"/>
                  </a:cubicBezTo>
                  <a:cubicBezTo>
                    <a:pt x="160" y="171"/>
                    <a:pt x="161" y="170"/>
                    <a:pt x="159" y="170"/>
                  </a:cubicBezTo>
                  <a:cubicBezTo>
                    <a:pt x="158" y="170"/>
                    <a:pt x="159" y="170"/>
                    <a:pt x="160" y="170"/>
                  </a:cubicBezTo>
                  <a:cubicBezTo>
                    <a:pt x="160" y="170"/>
                    <a:pt x="160" y="170"/>
                    <a:pt x="161" y="170"/>
                  </a:cubicBezTo>
                  <a:cubicBezTo>
                    <a:pt x="161" y="170"/>
                    <a:pt x="161" y="170"/>
                    <a:pt x="161" y="170"/>
                  </a:cubicBezTo>
                  <a:cubicBezTo>
                    <a:pt x="162" y="170"/>
                    <a:pt x="163" y="169"/>
                    <a:pt x="162" y="169"/>
                  </a:cubicBezTo>
                  <a:cubicBezTo>
                    <a:pt x="162" y="169"/>
                    <a:pt x="162" y="169"/>
                    <a:pt x="163" y="169"/>
                  </a:cubicBezTo>
                  <a:cubicBezTo>
                    <a:pt x="165" y="168"/>
                    <a:pt x="164" y="168"/>
                    <a:pt x="163" y="168"/>
                  </a:cubicBezTo>
                  <a:cubicBezTo>
                    <a:pt x="162" y="168"/>
                    <a:pt x="171" y="168"/>
                    <a:pt x="170" y="166"/>
                  </a:cubicBezTo>
                  <a:cubicBezTo>
                    <a:pt x="169" y="165"/>
                    <a:pt x="166" y="164"/>
                    <a:pt x="167" y="164"/>
                  </a:cubicBezTo>
                  <a:cubicBezTo>
                    <a:pt x="167" y="164"/>
                    <a:pt x="167" y="164"/>
                    <a:pt x="168" y="164"/>
                  </a:cubicBezTo>
                  <a:cubicBezTo>
                    <a:pt x="168" y="164"/>
                    <a:pt x="169" y="164"/>
                    <a:pt x="169" y="164"/>
                  </a:cubicBezTo>
                  <a:cubicBezTo>
                    <a:pt x="170" y="164"/>
                    <a:pt x="170" y="164"/>
                    <a:pt x="168" y="164"/>
                  </a:cubicBezTo>
                  <a:cubicBezTo>
                    <a:pt x="165" y="163"/>
                    <a:pt x="165" y="163"/>
                    <a:pt x="167" y="162"/>
                  </a:cubicBezTo>
                  <a:cubicBezTo>
                    <a:pt x="169" y="162"/>
                    <a:pt x="171" y="162"/>
                    <a:pt x="174" y="162"/>
                  </a:cubicBezTo>
                  <a:cubicBezTo>
                    <a:pt x="174" y="162"/>
                    <a:pt x="175" y="162"/>
                    <a:pt x="175" y="162"/>
                  </a:cubicBezTo>
                  <a:cubicBezTo>
                    <a:pt x="179" y="162"/>
                    <a:pt x="179" y="162"/>
                    <a:pt x="177" y="161"/>
                  </a:cubicBezTo>
                  <a:cubicBezTo>
                    <a:pt x="176" y="161"/>
                    <a:pt x="176" y="160"/>
                    <a:pt x="177" y="160"/>
                  </a:cubicBezTo>
                  <a:cubicBezTo>
                    <a:pt x="177" y="160"/>
                    <a:pt x="178" y="160"/>
                    <a:pt x="178" y="160"/>
                  </a:cubicBezTo>
                  <a:cubicBezTo>
                    <a:pt x="179" y="160"/>
                    <a:pt x="179" y="160"/>
                    <a:pt x="179" y="160"/>
                  </a:cubicBezTo>
                  <a:cubicBezTo>
                    <a:pt x="180" y="160"/>
                    <a:pt x="180" y="160"/>
                    <a:pt x="179" y="160"/>
                  </a:cubicBezTo>
                  <a:cubicBezTo>
                    <a:pt x="177" y="160"/>
                    <a:pt x="178" y="160"/>
                    <a:pt x="178" y="160"/>
                  </a:cubicBezTo>
                  <a:cubicBezTo>
                    <a:pt x="179" y="160"/>
                    <a:pt x="179" y="160"/>
                    <a:pt x="180" y="160"/>
                  </a:cubicBezTo>
                  <a:cubicBezTo>
                    <a:pt x="181" y="160"/>
                    <a:pt x="181" y="160"/>
                    <a:pt x="181" y="160"/>
                  </a:cubicBezTo>
                  <a:cubicBezTo>
                    <a:pt x="182" y="160"/>
                    <a:pt x="182" y="160"/>
                    <a:pt x="181" y="159"/>
                  </a:cubicBezTo>
                  <a:cubicBezTo>
                    <a:pt x="180" y="159"/>
                    <a:pt x="180" y="158"/>
                    <a:pt x="180" y="158"/>
                  </a:cubicBezTo>
                  <a:cubicBezTo>
                    <a:pt x="180" y="158"/>
                    <a:pt x="181" y="158"/>
                    <a:pt x="181" y="158"/>
                  </a:cubicBezTo>
                  <a:cubicBezTo>
                    <a:pt x="182" y="158"/>
                    <a:pt x="182" y="158"/>
                    <a:pt x="183" y="158"/>
                  </a:cubicBezTo>
                  <a:cubicBezTo>
                    <a:pt x="184" y="158"/>
                    <a:pt x="185" y="158"/>
                    <a:pt x="186" y="158"/>
                  </a:cubicBezTo>
                  <a:cubicBezTo>
                    <a:pt x="186" y="158"/>
                    <a:pt x="186" y="158"/>
                    <a:pt x="187" y="158"/>
                  </a:cubicBezTo>
                  <a:cubicBezTo>
                    <a:pt x="190" y="158"/>
                    <a:pt x="190" y="158"/>
                    <a:pt x="188" y="157"/>
                  </a:cubicBezTo>
                  <a:cubicBezTo>
                    <a:pt x="185" y="157"/>
                    <a:pt x="183" y="157"/>
                    <a:pt x="183" y="157"/>
                  </a:cubicBezTo>
                  <a:cubicBezTo>
                    <a:pt x="183" y="157"/>
                    <a:pt x="184" y="157"/>
                    <a:pt x="184" y="157"/>
                  </a:cubicBezTo>
                  <a:cubicBezTo>
                    <a:pt x="185" y="157"/>
                    <a:pt x="187" y="157"/>
                    <a:pt x="189" y="157"/>
                  </a:cubicBezTo>
                  <a:cubicBezTo>
                    <a:pt x="189" y="157"/>
                    <a:pt x="190" y="157"/>
                    <a:pt x="191" y="157"/>
                  </a:cubicBezTo>
                  <a:cubicBezTo>
                    <a:pt x="192" y="157"/>
                    <a:pt x="194" y="157"/>
                    <a:pt x="194" y="156"/>
                  </a:cubicBezTo>
                  <a:cubicBezTo>
                    <a:pt x="195" y="156"/>
                    <a:pt x="193" y="155"/>
                    <a:pt x="191" y="154"/>
                  </a:cubicBezTo>
                  <a:cubicBezTo>
                    <a:pt x="188" y="154"/>
                    <a:pt x="188" y="154"/>
                    <a:pt x="191" y="154"/>
                  </a:cubicBezTo>
                  <a:cubicBezTo>
                    <a:pt x="194" y="154"/>
                    <a:pt x="196" y="153"/>
                    <a:pt x="196" y="151"/>
                  </a:cubicBezTo>
                  <a:cubicBezTo>
                    <a:pt x="195" y="150"/>
                    <a:pt x="201" y="150"/>
                    <a:pt x="206" y="149"/>
                  </a:cubicBezTo>
                  <a:cubicBezTo>
                    <a:pt x="210" y="147"/>
                    <a:pt x="220" y="148"/>
                    <a:pt x="224" y="147"/>
                  </a:cubicBezTo>
                  <a:cubicBezTo>
                    <a:pt x="229" y="146"/>
                    <a:pt x="227" y="144"/>
                    <a:pt x="229" y="144"/>
                  </a:cubicBezTo>
                  <a:cubicBezTo>
                    <a:pt x="231" y="143"/>
                    <a:pt x="232" y="143"/>
                    <a:pt x="233" y="143"/>
                  </a:cubicBezTo>
                  <a:cubicBezTo>
                    <a:pt x="234" y="143"/>
                    <a:pt x="234" y="143"/>
                    <a:pt x="234" y="143"/>
                  </a:cubicBezTo>
                  <a:cubicBezTo>
                    <a:pt x="236" y="143"/>
                    <a:pt x="236" y="144"/>
                    <a:pt x="236" y="145"/>
                  </a:cubicBezTo>
                  <a:cubicBezTo>
                    <a:pt x="236" y="145"/>
                    <a:pt x="237" y="146"/>
                    <a:pt x="237" y="146"/>
                  </a:cubicBezTo>
                  <a:cubicBezTo>
                    <a:pt x="238" y="146"/>
                    <a:pt x="238" y="146"/>
                    <a:pt x="238" y="145"/>
                  </a:cubicBezTo>
                  <a:cubicBezTo>
                    <a:pt x="239" y="145"/>
                    <a:pt x="239" y="145"/>
                    <a:pt x="239" y="145"/>
                  </a:cubicBezTo>
                  <a:cubicBezTo>
                    <a:pt x="240" y="145"/>
                    <a:pt x="241" y="145"/>
                    <a:pt x="242" y="146"/>
                  </a:cubicBezTo>
                  <a:cubicBezTo>
                    <a:pt x="242" y="146"/>
                    <a:pt x="243" y="146"/>
                    <a:pt x="244" y="146"/>
                  </a:cubicBezTo>
                  <a:cubicBezTo>
                    <a:pt x="247" y="146"/>
                    <a:pt x="251" y="146"/>
                    <a:pt x="253" y="145"/>
                  </a:cubicBezTo>
                  <a:cubicBezTo>
                    <a:pt x="256" y="144"/>
                    <a:pt x="259" y="144"/>
                    <a:pt x="263" y="143"/>
                  </a:cubicBezTo>
                  <a:cubicBezTo>
                    <a:pt x="267" y="143"/>
                    <a:pt x="273" y="141"/>
                    <a:pt x="276" y="140"/>
                  </a:cubicBezTo>
                  <a:cubicBezTo>
                    <a:pt x="280" y="139"/>
                    <a:pt x="290" y="137"/>
                    <a:pt x="296" y="135"/>
                  </a:cubicBezTo>
                  <a:cubicBezTo>
                    <a:pt x="299" y="133"/>
                    <a:pt x="302" y="133"/>
                    <a:pt x="306" y="133"/>
                  </a:cubicBezTo>
                  <a:cubicBezTo>
                    <a:pt x="308" y="133"/>
                    <a:pt x="310" y="133"/>
                    <a:pt x="312" y="133"/>
                  </a:cubicBezTo>
                  <a:cubicBezTo>
                    <a:pt x="315" y="133"/>
                    <a:pt x="317" y="133"/>
                    <a:pt x="321" y="133"/>
                  </a:cubicBezTo>
                  <a:cubicBezTo>
                    <a:pt x="322" y="133"/>
                    <a:pt x="322" y="133"/>
                    <a:pt x="323" y="133"/>
                  </a:cubicBezTo>
                  <a:cubicBezTo>
                    <a:pt x="341" y="133"/>
                    <a:pt x="363" y="131"/>
                    <a:pt x="369" y="128"/>
                  </a:cubicBezTo>
                  <a:cubicBezTo>
                    <a:pt x="369" y="128"/>
                    <a:pt x="369" y="128"/>
                    <a:pt x="369" y="128"/>
                  </a:cubicBezTo>
                  <a:cubicBezTo>
                    <a:pt x="370" y="128"/>
                    <a:pt x="372" y="129"/>
                    <a:pt x="373" y="129"/>
                  </a:cubicBezTo>
                  <a:cubicBezTo>
                    <a:pt x="373" y="129"/>
                    <a:pt x="373" y="129"/>
                    <a:pt x="373" y="129"/>
                  </a:cubicBezTo>
                  <a:cubicBezTo>
                    <a:pt x="374" y="129"/>
                    <a:pt x="375" y="129"/>
                    <a:pt x="375" y="128"/>
                  </a:cubicBezTo>
                  <a:cubicBezTo>
                    <a:pt x="375" y="128"/>
                    <a:pt x="375" y="128"/>
                    <a:pt x="375" y="128"/>
                  </a:cubicBezTo>
                  <a:cubicBezTo>
                    <a:pt x="375" y="128"/>
                    <a:pt x="375" y="128"/>
                    <a:pt x="375" y="128"/>
                  </a:cubicBezTo>
                  <a:cubicBezTo>
                    <a:pt x="375" y="128"/>
                    <a:pt x="376" y="128"/>
                    <a:pt x="376" y="128"/>
                  </a:cubicBezTo>
                  <a:cubicBezTo>
                    <a:pt x="377" y="128"/>
                    <a:pt x="378" y="128"/>
                    <a:pt x="378" y="127"/>
                  </a:cubicBezTo>
                  <a:cubicBezTo>
                    <a:pt x="378" y="127"/>
                    <a:pt x="383" y="127"/>
                    <a:pt x="388" y="126"/>
                  </a:cubicBezTo>
                  <a:cubicBezTo>
                    <a:pt x="392" y="125"/>
                    <a:pt x="399" y="124"/>
                    <a:pt x="401" y="123"/>
                  </a:cubicBezTo>
                  <a:cubicBezTo>
                    <a:pt x="403" y="123"/>
                    <a:pt x="398" y="123"/>
                    <a:pt x="390" y="122"/>
                  </a:cubicBezTo>
                  <a:cubicBezTo>
                    <a:pt x="385" y="122"/>
                    <a:pt x="380" y="122"/>
                    <a:pt x="374" y="122"/>
                  </a:cubicBezTo>
                  <a:cubicBezTo>
                    <a:pt x="369" y="122"/>
                    <a:pt x="365" y="122"/>
                    <a:pt x="361" y="122"/>
                  </a:cubicBezTo>
                  <a:cubicBezTo>
                    <a:pt x="359" y="122"/>
                    <a:pt x="357" y="122"/>
                    <a:pt x="355" y="122"/>
                  </a:cubicBezTo>
                  <a:cubicBezTo>
                    <a:pt x="351" y="122"/>
                    <a:pt x="351" y="122"/>
                    <a:pt x="355" y="121"/>
                  </a:cubicBezTo>
                  <a:cubicBezTo>
                    <a:pt x="361" y="121"/>
                    <a:pt x="359" y="120"/>
                    <a:pt x="350" y="120"/>
                  </a:cubicBezTo>
                  <a:cubicBezTo>
                    <a:pt x="342" y="120"/>
                    <a:pt x="340" y="120"/>
                    <a:pt x="345" y="119"/>
                  </a:cubicBezTo>
                  <a:cubicBezTo>
                    <a:pt x="350" y="118"/>
                    <a:pt x="350" y="116"/>
                    <a:pt x="352" y="116"/>
                  </a:cubicBezTo>
                  <a:cubicBezTo>
                    <a:pt x="352" y="116"/>
                    <a:pt x="352" y="116"/>
                    <a:pt x="352" y="116"/>
                  </a:cubicBezTo>
                  <a:cubicBezTo>
                    <a:pt x="353" y="116"/>
                    <a:pt x="354" y="116"/>
                    <a:pt x="356" y="116"/>
                  </a:cubicBezTo>
                  <a:cubicBezTo>
                    <a:pt x="358" y="116"/>
                    <a:pt x="360" y="116"/>
                    <a:pt x="362" y="116"/>
                  </a:cubicBezTo>
                  <a:cubicBezTo>
                    <a:pt x="366" y="116"/>
                    <a:pt x="370" y="116"/>
                    <a:pt x="370" y="114"/>
                  </a:cubicBezTo>
                  <a:cubicBezTo>
                    <a:pt x="370" y="112"/>
                    <a:pt x="362" y="112"/>
                    <a:pt x="358" y="112"/>
                  </a:cubicBezTo>
                  <a:cubicBezTo>
                    <a:pt x="357" y="112"/>
                    <a:pt x="356" y="112"/>
                    <a:pt x="355" y="112"/>
                  </a:cubicBezTo>
                  <a:cubicBezTo>
                    <a:pt x="355" y="112"/>
                    <a:pt x="354" y="112"/>
                    <a:pt x="354" y="112"/>
                  </a:cubicBezTo>
                  <a:cubicBezTo>
                    <a:pt x="354" y="112"/>
                    <a:pt x="354" y="112"/>
                    <a:pt x="354" y="112"/>
                  </a:cubicBezTo>
                  <a:cubicBezTo>
                    <a:pt x="357" y="112"/>
                    <a:pt x="357" y="111"/>
                    <a:pt x="355" y="111"/>
                  </a:cubicBezTo>
                  <a:cubicBezTo>
                    <a:pt x="353" y="110"/>
                    <a:pt x="353" y="110"/>
                    <a:pt x="355" y="110"/>
                  </a:cubicBezTo>
                  <a:cubicBezTo>
                    <a:pt x="355" y="110"/>
                    <a:pt x="355" y="110"/>
                    <a:pt x="355" y="110"/>
                  </a:cubicBezTo>
                  <a:cubicBezTo>
                    <a:pt x="357" y="110"/>
                    <a:pt x="360" y="111"/>
                    <a:pt x="368" y="112"/>
                  </a:cubicBezTo>
                  <a:cubicBezTo>
                    <a:pt x="376" y="113"/>
                    <a:pt x="384" y="117"/>
                    <a:pt x="391" y="119"/>
                  </a:cubicBezTo>
                  <a:cubicBezTo>
                    <a:pt x="393" y="120"/>
                    <a:pt x="395" y="120"/>
                    <a:pt x="397" y="120"/>
                  </a:cubicBezTo>
                  <a:cubicBezTo>
                    <a:pt x="398" y="120"/>
                    <a:pt x="400" y="120"/>
                    <a:pt x="401" y="119"/>
                  </a:cubicBezTo>
                  <a:cubicBezTo>
                    <a:pt x="402" y="119"/>
                    <a:pt x="403" y="119"/>
                    <a:pt x="403" y="119"/>
                  </a:cubicBezTo>
                  <a:cubicBezTo>
                    <a:pt x="403" y="119"/>
                    <a:pt x="404" y="119"/>
                    <a:pt x="404" y="119"/>
                  </a:cubicBezTo>
                  <a:cubicBezTo>
                    <a:pt x="404" y="119"/>
                    <a:pt x="407" y="120"/>
                    <a:pt x="410" y="120"/>
                  </a:cubicBezTo>
                  <a:cubicBezTo>
                    <a:pt x="411" y="120"/>
                    <a:pt x="412" y="120"/>
                    <a:pt x="412" y="119"/>
                  </a:cubicBezTo>
                  <a:cubicBezTo>
                    <a:pt x="413" y="118"/>
                    <a:pt x="411" y="116"/>
                    <a:pt x="411" y="115"/>
                  </a:cubicBezTo>
                  <a:cubicBezTo>
                    <a:pt x="412" y="114"/>
                    <a:pt x="412" y="114"/>
                    <a:pt x="411" y="114"/>
                  </a:cubicBezTo>
                  <a:cubicBezTo>
                    <a:pt x="411" y="114"/>
                    <a:pt x="410" y="114"/>
                    <a:pt x="410" y="114"/>
                  </a:cubicBezTo>
                  <a:cubicBezTo>
                    <a:pt x="409" y="114"/>
                    <a:pt x="409" y="114"/>
                    <a:pt x="409" y="114"/>
                  </a:cubicBezTo>
                  <a:cubicBezTo>
                    <a:pt x="408" y="114"/>
                    <a:pt x="408" y="114"/>
                    <a:pt x="409" y="113"/>
                  </a:cubicBezTo>
                  <a:cubicBezTo>
                    <a:pt x="410" y="112"/>
                    <a:pt x="410" y="112"/>
                    <a:pt x="409" y="112"/>
                  </a:cubicBezTo>
                  <a:cubicBezTo>
                    <a:pt x="409" y="112"/>
                    <a:pt x="409" y="112"/>
                    <a:pt x="409" y="112"/>
                  </a:cubicBezTo>
                  <a:cubicBezTo>
                    <a:pt x="408" y="112"/>
                    <a:pt x="408" y="112"/>
                    <a:pt x="408" y="112"/>
                  </a:cubicBezTo>
                  <a:cubicBezTo>
                    <a:pt x="408" y="112"/>
                    <a:pt x="408" y="112"/>
                    <a:pt x="408" y="112"/>
                  </a:cubicBezTo>
                  <a:cubicBezTo>
                    <a:pt x="408" y="112"/>
                    <a:pt x="408" y="112"/>
                    <a:pt x="407" y="112"/>
                  </a:cubicBezTo>
                  <a:cubicBezTo>
                    <a:pt x="407" y="112"/>
                    <a:pt x="407" y="112"/>
                    <a:pt x="408" y="112"/>
                  </a:cubicBezTo>
                  <a:cubicBezTo>
                    <a:pt x="408" y="111"/>
                    <a:pt x="407" y="111"/>
                    <a:pt x="407" y="111"/>
                  </a:cubicBezTo>
                  <a:cubicBezTo>
                    <a:pt x="407" y="111"/>
                    <a:pt x="406" y="112"/>
                    <a:pt x="405" y="112"/>
                  </a:cubicBezTo>
                  <a:cubicBezTo>
                    <a:pt x="405" y="112"/>
                    <a:pt x="405" y="112"/>
                    <a:pt x="405" y="112"/>
                  </a:cubicBezTo>
                  <a:cubicBezTo>
                    <a:pt x="404" y="112"/>
                    <a:pt x="406" y="110"/>
                    <a:pt x="399" y="108"/>
                  </a:cubicBezTo>
                  <a:cubicBezTo>
                    <a:pt x="391" y="106"/>
                    <a:pt x="380" y="107"/>
                    <a:pt x="378" y="106"/>
                  </a:cubicBezTo>
                  <a:cubicBezTo>
                    <a:pt x="375" y="106"/>
                    <a:pt x="391" y="106"/>
                    <a:pt x="384" y="104"/>
                  </a:cubicBezTo>
                  <a:cubicBezTo>
                    <a:pt x="379" y="103"/>
                    <a:pt x="375" y="103"/>
                    <a:pt x="372" y="103"/>
                  </a:cubicBezTo>
                  <a:cubicBezTo>
                    <a:pt x="371" y="103"/>
                    <a:pt x="371" y="103"/>
                    <a:pt x="370" y="103"/>
                  </a:cubicBezTo>
                  <a:cubicBezTo>
                    <a:pt x="370" y="103"/>
                    <a:pt x="369" y="103"/>
                    <a:pt x="369" y="103"/>
                  </a:cubicBezTo>
                  <a:cubicBezTo>
                    <a:pt x="369" y="103"/>
                    <a:pt x="369" y="103"/>
                    <a:pt x="369" y="103"/>
                  </a:cubicBezTo>
                  <a:cubicBezTo>
                    <a:pt x="371" y="103"/>
                    <a:pt x="371" y="103"/>
                    <a:pt x="370" y="103"/>
                  </a:cubicBezTo>
                  <a:cubicBezTo>
                    <a:pt x="369" y="103"/>
                    <a:pt x="369" y="103"/>
                    <a:pt x="369" y="103"/>
                  </a:cubicBezTo>
                  <a:cubicBezTo>
                    <a:pt x="369" y="103"/>
                    <a:pt x="369" y="103"/>
                    <a:pt x="369" y="103"/>
                  </a:cubicBezTo>
                  <a:cubicBezTo>
                    <a:pt x="369" y="103"/>
                    <a:pt x="370" y="103"/>
                    <a:pt x="370" y="103"/>
                  </a:cubicBezTo>
                  <a:cubicBezTo>
                    <a:pt x="371" y="103"/>
                    <a:pt x="374" y="103"/>
                    <a:pt x="377" y="103"/>
                  </a:cubicBezTo>
                  <a:cubicBezTo>
                    <a:pt x="381" y="103"/>
                    <a:pt x="384" y="103"/>
                    <a:pt x="383" y="101"/>
                  </a:cubicBezTo>
                  <a:cubicBezTo>
                    <a:pt x="382" y="100"/>
                    <a:pt x="379" y="100"/>
                    <a:pt x="376" y="100"/>
                  </a:cubicBezTo>
                  <a:cubicBezTo>
                    <a:pt x="373" y="100"/>
                    <a:pt x="370" y="100"/>
                    <a:pt x="368" y="100"/>
                  </a:cubicBezTo>
                  <a:cubicBezTo>
                    <a:pt x="366" y="101"/>
                    <a:pt x="364" y="101"/>
                    <a:pt x="363" y="101"/>
                  </a:cubicBezTo>
                  <a:cubicBezTo>
                    <a:pt x="363" y="101"/>
                    <a:pt x="363" y="101"/>
                    <a:pt x="363" y="101"/>
                  </a:cubicBezTo>
                  <a:cubicBezTo>
                    <a:pt x="362" y="101"/>
                    <a:pt x="364" y="100"/>
                    <a:pt x="367" y="100"/>
                  </a:cubicBezTo>
                  <a:cubicBezTo>
                    <a:pt x="370" y="100"/>
                    <a:pt x="371" y="99"/>
                    <a:pt x="370" y="99"/>
                  </a:cubicBezTo>
                  <a:cubicBezTo>
                    <a:pt x="369" y="98"/>
                    <a:pt x="369" y="98"/>
                    <a:pt x="369" y="98"/>
                  </a:cubicBezTo>
                  <a:cubicBezTo>
                    <a:pt x="370" y="98"/>
                    <a:pt x="370" y="99"/>
                    <a:pt x="372" y="99"/>
                  </a:cubicBezTo>
                  <a:cubicBezTo>
                    <a:pt x="373" y="99"/>
                    <a:pt x="375" y="99"/>
                    <a:pt x="378" y="99"/>
                  </a:cubicBezTo>
                  <a:cubicBezTo>
                    <a:pt x="380" y="99"/>
                    <a:pt x="382" y="99"/>
                    <a:pt x="384" y="99"/>
                  </a:cubicBezTo>
                  <a:cubicBezTo>
                    <a:pt x="392" y="98"/>
                    <a:pt x="388" y="96"/>
                    <a:pt x="388" y="96"/>
                  </a:cubicBezTo>
                  <a:cubicBezTo>
                    <a:pt x="388" y="96"/>
                    <a:pt x="388" y="96"/>
                    <a:pt x="388" y="97"/>
                  </a:cubicBezTo>
                  <a:cubicBezTo>
                    <a:pt x="390" y="97"/>
                    <a:pt x="392" y="97"/>
                    <a:pt x="393" y="97"/>
                  </a:cubicBezTo>
                  <a:cubicBezTo>
                    <a:pt x="394" y="97"/>
                    <a:pt x="394" y="97"/>
                    <a:pt x="395" y="97"/>
                  </a:cubicBezTo>
                  <a:cubicBezTo>
                    <a:pt x="395" y="97"/>
                    <a:pt x="397" y="96"/>
                    <a:pt x="399" y="96"/>
                  </a:cubicBezTo>
                  <a:cubicBezTo>
                    <a:pt x="401" y="96"/>
                    <a:pt x="402" y="96"/>
                    <a:pt x="404" y="97"/>
                  </a:cubicBezTo>
                  <a:cubicBezTo>
                    <a:pt x="408" y="97"/>
                    <a:pt x="409" y="97"/>
                    <a:pt x="407" y="97"/>
                  </a:cubicBezTo>
                  <a:cubicBezTo>
                    <a:pt x="406" y="97"/>
                    <a:pt x="406" y="97"/>
                    <a:pt x="405" y="97"/>
                  </a:cubicBezTo>
                  <a:cubicBezTo>
                    <a:pt x="405" y="97"/>
                    <a:pt x="405" y="97"/>
                    <a:pt x="405" y="97"/>
                  </a:cubicBezTo>
                  <a:cubicBezTo>
                    <a:pt x="403" y="97"/>
                    <a:pt x="403" y="98"/>
                    <a:pt x="404" y="99"/>
                  </a:cubicBezTo>
                  <a:cubicBezTo>
                    <a:pt x="406" y="99"/>
                    <a:pt x="409" y="100"/>
                    <a:pt x="415" y="100"/>
                  </a:cubicBezTo>
                  <a:cubicBezTo>
                    <a:pt x="416" y="100"/>
                    <a:pt x="417" y="100"/>
                    <a:pt x="418" y="100"/>
                  </a:cubicBezTo>
                  <a:cubicBezTo>
                    <a:pt x="431" y="99"/>
                    <a:pt x="431" y="95"/>
                    <a:pt x="427" y="95"/>
                  </a:cubicBezTo>
                  <a:cubicBezTo>
                    <a:pt x="426" y="95"/>
                    <a:pt x="425" y="95"/>
                    <a:pt x="424" y="95"/>
                  </a:cubicBezTo>
                  <a:cubicBezTo>
                    <a:pt x="422" y="95"/>
                    <a:pt x="420" y="95"/>
                    <a:pt x="420" y="96"/>
                  </a:cubicBezTo>
                  <a:cubicBezTo>
                    <a:pt x="420" y="96"/>
                    <a:pt x="419" y="96"/>
                    <a:pt x="419" y="96"/>
                  </a:cubicBezTo>
                  <a:cubicBezTo>
                    <a:pt x="418" y="96"/>
                    <a:pt x="417" y="96"/>
                    <a:pt x="417" y="95"/>
                  </a:cubicBezTo>
                  <a:cubicBezTo>
                    <a:pt x="416" y="93"/>
                    <a:pt x="417" y="92"/>
                    <a:pt x="418" y="91"/>
                  </a:cubicBezTo>
                  <a:cubicBezTo>
                    <a:pt x="419" y="91"/>
                    <a:pt x="420" y="91"/>
                    <a:pt x="421" y="91"/>
                  </a:cubicBezTo>
                  <a:cubicBezTo>
                    <a:pt x="424" y="91"/>
                    <a:pt x="430" y="92"/>
                    <a:pt x="436" y="92"/>
                  </a:cubicBezTo>
                  <a:cubicBezTo>
                    <a:pt x="437" y="93"/>
                    <a:pt x="438" y="93"/>
                    <a:pt x="439" y="93"/>
                  </a:cubicBezTo>
                  <a:cubicBezTo>
                    <a:pt x="443" y="93"/>
                    <a:pt x="441" y="90"/>
                    <a:pt x="438" y="90"/>
                  </a:cubicBezTo>
                  <a:cubicBezTo>
                    <a:pt x="434" y="90"/>
                    <a:pt x="434" y="88"/>
                    <a:pt x="430" y="87"/>
                  </a:cubicBezTo>
                  <a:cubicBezTo>
                    <a:pt x="429" y="87"/>
                    <a:pt x="428" y="87"/>
                    <a:pt x="427" y="86"/>
                  </a:cubicBezTo>
                  <a:cubicBezTo>
                    <a:pt x="426" y="86"/>
                    <a:pt x="425" y="86"/>
                    <a:pt x="426" y="86"/>
                  </a:cubicBezTo>
                  <a:cubicBezTo>
                    <a:pt x="426" y="86"/>
                    <a:pt x="427" y="86"/>
                    <a:pt x="427" y="86"/>
                  </a:cubicBezTo>
                  <a:cubicBezTo>
                    <a:pt x="427" y="86"/>
                    <a:pt x="428" y="86"/>
                    <a:pt x="428" y="86"/>
                  </a:cubicBezTo>
                  <a:cubicBezTo>
                    <a:pt x="432" y="86"/>
                    <a:pt x="432" y="86"/>
                    <a:pt x="427" y="84"/>
                  </a:cubicBezTo>
                  <a:cubicBezTo>
                    <a:pt x="424" y="83"/>
                    <a:pt x="421" y="83"/>
                    <a:pt x="421" y="83"/>
                  </a:cubicBezTo>
                  <a:cubicBezTo>
                    <a:pt x="421" y="83"/>
                    <a:pt x="421" y="83"/>
                    <a:pt x="421" y="83"/>
                  </a:cubicBezTo>
                  <a:cubicBezTo>
                    <a:pt x="422" y="83"/>
                    <a:pt x="423" y="83"/>
                    <a:pt x="423" y="83"/>
                  </a:cubicBezTo>
                  <a:cubicBezTo>
                    <a:pt x="424" y="83"/>
                    <a:pt x="425" y="83"/>
                    <a:pt x="424" y="83"/>
                  </a:cubicBezTo>
                  <a:cubicBezTo>
                    <a:pt x="424" y="83"/>
                    <a:pt x="424" y="83"/>
                    <a:pt x="424" y="83"/>
                  </a:cubicBezTo>
                  <a:cubicBezTo>
                    <a:pt x="425" y="83"/>
                    <a:pt x="429" y="83"/>
                    <a:pt x="433" y="84"/>
                  </a:cubicBezTo>
                  <a:cubicBezTo>
                    <a:pt x="435" y="85"/>
                    <a:pt x="438" y="86"/>
                    <a:pt x="441" y="86"/>
                  </a:cubicBezTo>
                  <a:cubicBezTo>
                    <a:pt x="443" y="86"/>
                    <a:pt x="444" y="85"/>
                    <a:pt x="445" y="85"/>
                  </a:cubicBezTo>
                  <a:cubicBezTo>
                    <a:pt x="447" y="84"/>
                    <a:pt x="445" y="82"/>
                    <a:pt x="439" y="81"/>
                  </a:cubicBezTo>
                  <a:cubicBezTo>
                    <a:pt x="434" y="80"/>
                    <a:pt x="433" y="80"/>
                    <a:pt x="439" y="80"/>
                  </a:cubicBezTo>
                  <a:cubicBezTo>
                    <a:pt x="444" y="79"/>
                    <a:pt x="440" y="78"/>
                    <a:pt x="434" y="78"/>
                  </a:cubicBezTo>
                  <a:cubicBezTo>
                    <a:pt x="428" y="78"/>
                    <a:pt x="425" y="76"/>
                    <a:pt x="427" y="75"/>
                  </a:cubicBezTo>
                  <a:cubicBezTo>
                    <a:pt x="428" y="74"/>
                    <a:pt x="432" y="74"/>
                    <a:pt x="434" y="73"/>
                  </a:cubicBezTo>
                  <a:cubicBezTo>
                    <a:pt x="437" y="73"/>
                    <a:pt x="438" y="73"/>
                    <a:pt x="437" y="73"/>
                  </a:cubicBezTo>
                  <a:cubicBezTo>
                    <a:pt x="436" y="73"/>
                    <a:pt x="438" y="72"/>
                    <a:pt x="442" y="72"/>
                  </a:cubicBezTo>
                  <a:cubicBezTo>
                    <a:pt x="444" y="72"/>
                    <a:pt x="446" y="72"/>
                    <a:pt x="448" y="73"/>
                  </a:cubicBezTo>
                  <a:cubicBezTo>
                    <a:pt x="451" y="73"/>
                    <a:pt x="454" y="73"/>
                    <a:pt x="457" y="73"/>
                  </a:cubicBezTo>
                  <a:cubicBezTo>
                    <a:pt x="461" y="73"/>
                    <a:pt x="463" y="73"/>
                    <a:pt x="464" y="72"/>
                  </a:cubicBezTo>
                  <a:cubicBezTo>
                    <a:pt x="464" y="70"/>
                    <a:pt x="459" y="69"/>
                    <a:pt x="456" y="69"/>
                  </a:cubicBezTo>
                  <a:cubicBezTo>
                    <a:pt x="456" y="69"/>
                    <a:pt x="456" y="69"/>
                    <a:pt x="455" y="69"/>
                  </a:cubicBezTo>
                  <a:cubicBezTo>
                    <a:pt x="455" y="69"/>
                    <a:pt x="454" y="69"/>
                    <a:pt x="454" y="69"/>
                  </a:cubicBezTo>
                  <a:cubicBezTo>
                    <a:pt x="452" y="69"/>
                    <a:pt x="448" y="69"/>
                    <a:pt x="447" y="68"/>
                  </a:cubicBezTo>
                  <a:cubicBezTo>
                    <a:pt x="446" y="67"/>
                    <a:pt x="448" y="67"/>
                    <a:pt x="451" y="67"/>
                  </a:cubicBezTo>
                  <a:cubicBezTo>
                    <a:pt x="451" y="67"/>
                    <a:pt x="452" y="67"/>
                    <a:pt x="452" y="67"/>
                  </a:cubicBezTo>
                  <a:cubicBezTo>
                    <a:pt x="453" y="67"/>
                    <a:pt x="453" y="67"/>
                    <a:pt x="453" y="67"/>
                  </a:cubicBezTo>
                  <a:cubicBezTo>
                    <a:pt x="454" y="67"/>
                    <a:pt x="451" y="66"/>
                    <a:pt x="447" y="64"/>
                  </a:cubicBezTo>
                  <a:cubicBezTo>
                    <a:pt x="443" y="61"/>
                    <a:pt x="459" y="60"/>
                    <a:pt x="463" y="56"/>
                  </a:cubicBezTo>
                  <a:cubicBezTo>
                    <a:pt x="466" y="54"/>
                    <a:pt x="468" y="51"/>
                    <a:pt x="472" y="49"/>
                  </a:cubicBezTo>
                  <a:cubicBezTo>
                    <a:pt x="477" y="45"/>
                    <a:pt x="480" y="44"/>
                    <a:pt x="478" y="44"/>
                  </a:cubicBezTo>
                  <a:cubicBezTo>
                    <a:pt x="475" y="44"/>
                    <a:pt x="473" y="44"/>
                    <a:pt x="471" y="44"/>
                  </a:cubicBezTo>
                  <a:cubicBezTo>
                    <a:pt x="468" y="44"/>
                    <a:pt x="465" y="44"/>
                    <a:pt x="462" y="44"/>
                  </a:cubicBezTo>
                  <a:cubicBezTo>
                    <a:pt x="460" y="44"/>
                    <a:pt x="458" y="44"/>
                    <a:pt x="457" y="44"/>
                  </a:cubicBezTo>
                  <a:cubicBezTo>
                    <a:pt x="457" y="44"/>
                    <a:pt x="457" y="44"/>
                    <a:pt x="457" y="44"/>
                  </a:cubicBezTo>
                  <a:cubicBezTo>
                    <a:pt x="456" y="44"/>
                    <a:pt x="459" y="43"/>
                    <a:pt x="465" y="42"/>
                  </a:cubicBezTo>
                  <a:cubicBezTo>
                    <a:pt x="464" y="42"/>
                    <a:pt x="464" y="42"/>
                    <a:pt x="464" y="42"/>
                  </a:cubicBezTo>
                  <a:cubicBezTo>
                    <a:pt x="464" y="42"/>
                    <a:pt x="464" y="42"/>
                    <a:pt x="465" y="42"/>
                  </a:cubicBezTo>
                  <a:cubicBezTo>
                    <a:pt x="465" y="42"/>
                    <a:pt x="466" y="42"/>
                    <a:pt x="467" y="42"/>
                  </a:cubicBezTo>
                  <a:cubicBezTo>
                    <a:pt x="467" y="42"/>
                    <a:pt x="467" y="42"/>
                    <a:pt x="468" y="42"/>
                  </a:cubicBezTo>
                  <a:cubicBezTo>
                    <a:pt x="468" y="42"/>
                    <a:pt x="468" y="42"/>
                    <a:pt x="468" y="42"/>
                  </a:cubicBezTo>
                  <a:cubicBezTo>
                    <a:pt x="469" y="42"/>
                    <a:pt x="470" y="42"/>
                    <a:pt x="471" y="42"/>
                  </a:cubicBezTo>
                  <a:cubicBezTo>
                    <a:pt x="472" y="42"/>
                    <a:pt x="473" y="42"/>
                    <a:pt x="474" y="42"/>
                  </a:cubicBezTo>
                  <a:cubicBezTo>
                    <a:pt x="477" y="42"/>
                    <a:pt x="480" y="43"/>
                    <a:pt x="483" y="43"/>
                  </a:cubicBezTo>
                  <a:cubicBezTo>
                    <a:pt x="487" y="43"/>
                    <a:pt x="490" y="42"/>
                    <a:pt x="493" y="41"/>
                  </a:cubicBezTo>
                  <a:cubicBezTo>
                    <a:pt x="498" y="40"/>
                    <a:pt x="490" y="39"/>
                    <a:pt x="481" y="39"/>
                  </a:cubicBezTo>
                  <a:cubicBezTo>
                    <a:pt x="471" y="39"/>
                    <a:pt x="470" y="39"/>
                    <a:pt x="479" y="39"/>
                  </a:cubicBezTo>
                  <a:cubicBezTo>
                    <a:pt x="485" y="39"/>
                    <a:pt x="492" y="39"/>
                    <a:pt x="495" y="38"/>
                  </a:cubicBezTo>
                  <a:cubicBezTo>
                    <a:pt x="496" y="38"/>
                    <a:pt x="499" y="38"/>
                    <a:pt x="502" y="38"/>
                  </a:cubicBezTo>
                  <a:cubicBezTo>
                    <a:pt x="506" y="37"/>
                    <a:pt x="509" y="36"/>
                    <a:pt x="513" y="36"/>
                  </a:cubicBezTo>
                  <a:cubicBezTo>
                    <a:pt x="516" y="35"/>
                    <a:pt x="530" y="33"/>
                    <a:pt x="527" y="29"/>
                  </a:cubicBezTo>
                  <a:cubicBezTo>
                    <a:pt x="526" y="28"/>
                    <a:pt x="521" y="27"/>
                    <a:pt x="510" y="26"/>
                  </a:cubicBezTo>
                  <a:cubicBezTo>
                    <a:pt x="506" y="26"/>
                    <a:pt x="503" y="26"/>
                    <a:pt x="501" y="26"/>
                  </a:cubicBezTo>
                  <a:cubicBezTo>
                    <a:pt x="497" y="26"/>
                    <a:pt x="495" y="26"/>
                    <a:pt x="492" y="26"/>
                  </a:cubicBezTo>
                  <a:cubicBezTo>
                    <a:pt x="484" y="28"/>
                    <a:pt x="477" y="29"/>
                    <a:pt x="476" y="30"/>
                  </a:cubicBezTo>
                  <a:cubicBezTo>
                    <a:pt x="476" y="30"/>
                    <a:pt x="476" y="30"/>
                    <a:pt x="475" y="30"/>
                  </a:cubicBezTo>
                  <a:cubicBezTo>
                    <a:pt x="475" y="30"/>
                    <a:pt x="474" y="30"/>
                    <a:pt x="474" y="29"/>
                  </a:cubicBezTo>
                  <a:cubicBezTo>
                    <a:pt x="474" y="29"/>
                    <a:pt x="473" y="29"/>
                    <a:pt x="473" y="29"/>
                  </a:cubicBezTo>
                  <a:cubicBezTo>
                    <a:pt x="471" y="29"/>
                    <a:pt x="463" y="31"/>
                    <a:pt x="449" y="33"/>
                  </a:cubicBezTo>
                  <a:cubicBezTo>
                    <a:pt x="446" y="34"/>
                    <a:pt x="442" y="34"/>
                    <a:pt x="438" y="35"/>
                  </a:cubicBezTo>
                  <a:cubicBezTo>
                    <a:pt x="432" y="35"/>
                    <a:pt x="427" y="36"/>
                    <a:pt x="425" y="36"/>
                  </a:cubicBezTo>
                  <a:cubicBezTo>
                    <a:pt x="421" y="36"/>
                    <a:pt x="423" y="35"/>
                    <a:pt x="432" y="33"/>
                  </a:cubicBezTo>
                  <a:cubicBezTo>
                    <a:pt x="442" y="32"/>
                    <a:pt x="452" y="30"/>
                    <a:pt x="457" y="28"/>
                  </a:cubicBezTo>
                  <a:cubicBezTo>
                    <a:pt x="461" y="26"/>
                    <a:pt x="462" y="25"/>
                    <a:pt x="460" y="24"/>
                  </a:cubicBezTo>
                  <a:cubicBezTo>
                    <a:pt x="459" y="24"/>
                    <a:pt x="458" y="23"/>
                    <a:pt x="456" y="23"/>
                  </a:cubicBezTo>
                  <a:cubicBezTo>
                    <a:pt x="451" y="23"/>
                    <a:pt x="443" y="25"/>
                    <a:pt x="441" y="26"/>
                  </a:cubicBezTo>
                  <a:cubicBezTo>
                    <a:pt x="438" y="26"/>
                    <a:pt x="436" y="27"/>
                    <a:pt x="434" y="27"/>
                  </a:cubicBezTo>
                  <a:cubicBezTo>
                    <a:pt x="432" y="27"/>
                    <a:pt x="428" y="27"/>
                    <a:pt x="425" y="27"/>
                  </a:cubicBezTo>
                  <a:cubicBezTo>
                    <a:pt x="419" y="27"/>
                    <a:pt x="418" y="26"/>
                    <a:pt x="424" y="25"/>
                  </a:cubicBezTo>
                  <a:cubicBezTo>
                    <a:pt x="429" y="24"/>
                    <a:pt x="433" y="23"/>
                    <a:pt x="429" y="22"/>
                  </a:cubicBezTo>
                  <a:cubicBezTo>
                    <a:pt x="427" y="21"/>
                    <a:pt x="421" y="21"/>
                    <a:pt x="415" y="21"/>
                  </a:cubicBezTo>
                  <a:cubicBezTo>
                    <a:pt x="413" y="21"/>
                    <a:pt x="412" y="21"/>
                    <a:pt x="410" y="21"/>
                  </a:cubicBezTo>
                  <a:cubicBezTo>
                    <a:pt x="399" y="21"/>
                    <a:pt x="384" y="22"/>
                    <a:pt x="377" y="23"/>
                  </a:cubicBezTo>
                  <a:cubicBezTo>
                    <a:pt x="376" y="23"/>
                    <a:pt x="374" y="24"/>
                    <a:pt x="373" y="24"/>
                  </a:cubicBezTo>
                  <a:cubicBezTo>
                    <a:pt x="368" y="24"/>
                    <a:pt x="365" y="22"/>
                    <a:pt x="372" y="22"/>
                  </a:cubicBezTo>
                  <a:cubicBezTo>
                    <a:pt x="381" y="21"/>
                    <a:pt x="387" y="20"/>
                    <a:pt x="386" y="20"/>
                  </a:cubicBezTo>
                  <a:cubicBezTo>
                    <a:pt x="386" y="20"/>
                    <a:pt x="386" y="20"/>
                    <a:pt x="386" y="20"/>
                  </a:cubicBezTo>
                  <a:cubicBezTo>
                    <a:pt x="389" y="20"/>
                    <a:pt x="401" y="20"/>
                    <a:pt x="416" y="20"/>
                  </a:cubicBezTo>
                  <a:cubicBezTo>
                    <a:pt x="416" y="20"/>
                    <a:pt x="417" y="20"/>
                    <a:pt x="417" y="20"/>
                  </a:cubicBezTo>
                  <a:cubicBezTo>
                    <a:pt x="420" y="20"/>
                    <a:pt x="423" y="20"/>
                    <a:pt x="425" y="20"/>
                  </a:cubicBezTo>
                  <a:cubicBezTo>
                    <a:pt x="442" y="20"/>
                    <a:pt x="461" y="20"/>
                    <a:pt x="468" y="18"/>
                  </a:cubicBezTo>
                  <a:cubicBezTo>
                    <a:pt x="472" y="17"/>
                    <a:pt x="473" y="16"/>
                    <a:pt x="466" y="14"/>
                  </a:cubicBezTo>
                  <a:cubicBezTo>
                    <a:pt x="461" y="13"/>
                    <a:pt x="457" y="12"/>
                    <a:pt x="452" y="12"/>
                  </a:cubicBezTo>
                  <a:cubicBezTo>
                    <a:pt x="451" y="12"/>
                    <a:pt x="450" y="12"/>
                    <a:pt x="448" y="12"/>
                  </a:cubicBezTo>
                  <a:cubicBezTo>
                    <a:pt x="447" y="12"/>
                    <a:pt x="446" y="12"/>
                    <a:pt x="444" y="12"/>
                  </a:cubicBezTo>
                  <a:cubicBezTo>
                    <a:pt x="439" y="12"/>
                    <a:pt x="435" y="12"/>
                    <a:pt x="433" y="12"/>
                  </a:cubicBezTo>
                  <a:cubicBezTo>
                    <a:pt x="433" y="12"/>
                    <a:pt x="433" y="12"/>
                    <a:pt x="433" y="12"/>
                  </a:cubicBezTo>
                  <a:cubicBezTo>
                    <a:pt x="433" y="12"/>
                    <a:pt x="432" y="12"/>
                    <a:pt x="432" y="12"/>
                  </a:cubicBezTo>
                  <a:cubicBezTo>
                    <a:pt x="432" y="12"/>
                    <a:pt x="432" y="12"/>
                    <a:pt x="432" y="12"/>
                  </a:cubicBezTo>
                  <a:cubicBezTo>
                    <a:pt x="432" y="12"/>
                    <a:pt x="432" y="12"/>
                    <a:pt x="433" y="12"/>
                  </a:cubicBezTo>
                  <a:cubicBezTo>
                    <a:pt x="434" y="12"/>
                    <a:pt x="434" y="12"/>
                    <a:pt x="434" y="11"/>
                  </a:cubicBezTo>
                  <a:cubicBezTo>
                    <a:pt x="432" y="11"/>
                    <a:pt x="437" y="11"/>
                    <a:pt x="442" y="11"/>
                  </a:cubicBezTo>
                  <a:cubicBezTo>
                    <a:pt x="446" y="11"/>
                    <a:pt x="448" y="10"/>
                    <a:pt x="444" y="9"/>
                  </a:cubicBezTo>
                  <a:cubicBezTo>
                    <a:pt x="442" y="8"/>
                    <a:pt x="441" y="8"/>
                    <a:pt x="439" y="8"/>
                  </a:cubicBezTo>
                  <a:cubicBezTo>
                    <a:pt x="438" y="8"/>
                    <a:pt x="437" y="8"/>
                    <a:pt x="436" y="9"/>
                  </a:cubicBezTo>
                  <a:cubicBezTo>
                    <a:pt x="435" y="9"/>
                    <a:pt x="433" y="9"/>
                    <a:pt x="431" y="9"/>
                  </a:cubicBezTo>
                  <a:cubicBezTo>
                    <a:pt x="430" y="9"/>
                    <a:pt x="429" y="9"/>
                    <a:pt x="428" y="9"/>
                  </a:cubicBezTo>
                  <a:cubicBezTo>
                    <a:pt x="422" y="9"/>
                    <a:pt x="413" y="8"/>
                    <a:pt x="405" y="8"/>
                  </a:cubicBezTo>
                  <a:cubicBezTo>
                    <a:pt x="402" y="8"/>
                    <a:pt x="399" y="8"/>
                    <a:pt x="395" y="8"/>
                  </a:cubicBezTo>
                  <a:cubicBezTo>
                    <a:pt x="386" y="8"/>
                    <a:pt x="378" y="8"/>
                    <a:pt x="372" y="8"/>
                  </a:cubicBezTo>
                  <a:cubicBezTo>
                    <a:pt x="366" y="9"/>
                    <a:pt x="364" y="10"/>
                    <a:pt x="363" y="10"/>
                  </a:cubicBezTo>
                  <a:cubicBezTo>
                    <a:pt x="363" y="10"/>
                    <a:pt x="363" y="10"/>
                    <a:pt x="363" y="10"/>
                  </a:cubicBezTo>
                  <a:cubicBezTo>
                    <a:pt x="363" y="10"/>
                    <a:pt x="363" y="10"/>
                    <a:pt x="363" y="10"/>
                  </a:cubicBezTo>
                  <a:cubicBezTo>
                    <a:pt x="362" y="10"/>
                    <a:pt x="361" y="10"/>
                    <a:pt x="360" y="10"/>
                  </a:cubicBezTo>
                  <a:cubicBezTo>
                    <a:pt x="360" y="10"/>
                    <a:pt x="359" y="10"/>
                    <a:pt x="359" y="10"/>
                  </a:cubicBezTo>
                  <a:cubicBezTo>
                    <a:pt x="357" y="10"/>
                    <a:pt x="357" y="8"/>
                    <a:pt x="365" y="8"/>
                  </a:cubicBezTo>
                  <a:cubicBezTo>
                    <a:pt x="374" y="7"/>
                    <a:pt x="380" y="6"/>
                    <a:pt x="382" y="6"/>
                  </a:cubicBezTo>
                  <a:cubicBezTo>
                    <a:pt x="382" y="6"/>
                    <a:pt x="382" y="6"/>
                    <a:pt x="383" y="6"/>
                  </a:cubicBezTo>
                  <a:cubicBezTo>
                    <a:pt x="386" y="6"/>
                    <a:pt x="397" y="7"/>
                    <a:pt x="410" y="7"/>
                  </a:cubicBezTo>
                  <a:cubicBezTo>
                    <a:pt x="411" y="7"/>
                    <a:pt x="411" y="7"/>
                    <a:pt x="411" y="7"/>
                  </a:cubicBezTo>
                  <a:cubicBezTo>
                    <a:pt x="426" y="7"/>
                    <a:pt x="425" y="3"/>
                    <a:pt x="408" y="2"/>
                  </a:cubicBezTo>
                  <a:cubicBezTo>
                    <a:pt x="403" y="1"/>
                    <a:pt x="398" y="1"/>
                    <a:pt x="393" y="1"/>
                  </a:cubicBezTo>
                  <a:cubicBezTo>
                    <a:pt x="385" y="0"/>
                    <a:pt x="376" y="0"/>
                    <a:pt x="36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74" name="Freeform 165"/>
            <p:cNvSpPr/>
            <p:nvPr/>
          </p:nvSpPr>
          <p:spPr bwMode="auto">
            <a:xfrm>
              <a:off x="4237038" y="5329238"/>
              <a:ext cx="15875" cy="1587"/>
            </a:xfrm>
            <a:custGeom>
              <a:avLst/>
              <a:gdLst>
                <a:gd name="T0" fmla="*/ 6 w 6"/>
                <a:gd name="T1" fmla="*/ 0 h 1"/>
                <a:gd name="T2" fmla="*/ 1 w 6"/>
                <a:gd name="T3" fmla="*/ 1 h 1"/>
                <a:gd name="T4" fmla="*/ 1 w 6"/>
                <a:gd name="T5" fmla="*/ 1 h 1"/>
                <a:gd name="T6" fmla="*/ 3 w 6"/>
                <a:gd name="T7" fmla="*/ 1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cubicBezTo>
                    <a:pt x="5" y="0"/>
                    <a:pt x="3" y="1"/>
                    <a:pt x="1" y="1"/>
                  </a:cubicBezTo>
                  <a:cubicBezTo>
                    <a:pt x="0" y="1"/>
                    <a:pt x="0" y="1"/>
                    <a:pt x="1" y="1"/>
                  </a:cubicBezTo>
                  <a:cubicBezTo>
                    <a:pt x="1" y="1"/>
                    <a:pt x="2" y="1"/>
                    <a:pt x="3" y="1"/>
                  </a:cubicBezTo>
                  <a:cubicBezTo>
                    <a:pt x="4" y="1"/>
                    <a:pt x="5"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75" name="Freeform 166"/>
            <p:cNvSpPr/>
            <p:nvPr/>
          </p:nvSpPr>
          <p:spPr bwMode="auto">
            <a:xfrm>
              <a:off x="2686050" y="5067300"/>
              <a:ext cx="7938" cy="7937"/>
            </a:xfrm>
            <a:custGeom>
              <a:avLst/>
              <a:gdLst>
                <a:gd name="T0" fmla="*/ 3 w 3"/>
                <a:gd name="T1" fmla="*/ 0 h 3"/>
                <a:gd name="T2" fmla="*/ 1 w 3"/>
                <a:gd name="T3" fmla="*/ 2 h 3"/>
                <a:gd name="T4" fmla="*/ 1 w 3"/>
                <a:gd name="T5" fmla="*/ 3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2" y="1"/>
                    <a:pt x="1" y="2"/>
                    <a:pt x="1" y="2"/>
                  </a:cubicBezTo>
                  <a:cubicBezTo>
                    <a:pt x="0" y="3"/>
                    <a:pt x="0" y="3"/>
                    <a:pt x="1" y="3"/>
                  </a:cubicBezTo>
                  <a:cubicBezTo>
                    <a:pt x="1" y="3"/>
                    <a:pt x="1" y="3"/>
                    <a:pt x="1" y="2"/>
                  </a:cubicBezTo>
                  <a:cubicBezTo>
                    <a:pt x="2"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76" name="Freeform 167"/>
            <p:cNvSpPr/>
            <p:nvPr/>
          </p:nvSpPr>
          <p:spPr bwMode="auto">
            <a:xfrm>
              <a:off x="4265613" y="5322888"/>
              <a:ext cx="9525" cy="3175"/>
            </a:xfrm>
            <a:custGeom>
              <a:avLst/>
              <a:gdLst>
                <a:gd name="T0" fmla="*/ 2 w 3"/>
                <a:gd name="T1" fmla="*/ 0 h 1"/>
                <a:gd name="T2" fmla="*/ 0 w 3"/>
                <a:gd name="T3" fmla="*/ 0 h 1"/>
                <a:gd name="T4" fmla="*/ 0 w 3"/>
                <a:gd name="T5" fmla="*/ 1 h 1"/>
                <a:gd name="T6" fmla="*/ 0 w 3"/>
                <a:gd name="T7" fmla="*/ 1 h 1"/>
                <a:gd name="T8" fmla="*/ 2 w 3"/>
                <a:gd name="T9" fmla="*/ 0 h 1"/>
                <a:gd name="T10" fmla="*/ 2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2" y="0"/>
                  </a:moveTo>
                  <a:cubicBezTo>
                    <a:pt x="2" y="0"/>
                    <a:pt x="1" y="0"/>
                    <a:pt x="0" y="0"/>
                  </a:cubicBezTo>
                  <a:cubicBezTo>
                    <a:pt x="0" y="0"/>
                    <a:pt x="0" y="1"/>
                    <a:pt x="0" y="1"/>
                  </a:cubicBezTo>
                  <a:cubicBezTo>
                    <a:pt x="0" y="1"/>
                    <a:pt x="0" y="1"/>
                    <a:pt x="0" y="1"/>
                  </a:cubicBezTo>
                  <a:cubicBezTo>
                    <a:pt x="1" y="0"/>
                    <a:pt x="1" y="0"/>
                    <a:pt x="2"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77" name="Freeform 168"/>
            <p:cNvSpPr/>
            <p:nvPr/>
          </p:nvSpPr>
          <p:spPr bwMode="auto">
            <a:xfrm>
              <a:off x="4291013" y="4354513"/>
              <a:ext cx="15875" cy="0"/>
            </a:xfrm>
            <a:custGeom>
              <a:avLst/>
              <a:gdLst>
                <a:gd name="T0" fmla="*/ 3 w 6"/>
                <a:gd name="T1" fmla="*/ 1 w 6"/>
                <a:gd name="T2" fmla="*/ 2 w 6"/>
                <a:gd name="T3" fmla="*/ 2 w 6"/>
                <a:gd name="T4" fmla="*/ 3 w 6"/>
                <a:gd name="T5" fmla="*/ 5 w 6"/>
                <a:gd name="T6" fmla="*/ 6 w 6"/>
                <a:gd name="T7" fmla="*/ 4 w 6"/>
                <a:gd name="T8" fmla="*/ 3 w 6"/>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6">
                  <a:moveTo>
                    <a:pt x="3" y="0"/>
                  </a:moveTo>
                  <a:cubicBezTo>
                    <a:pt x="1" y="0"/>
                    <a:pt x="0" y="0"/>
                    <a:pt x="1" y="0"/>
                  </a:cubicBezTo>
                  <a:cubicBezTo>
                    <a:pt x="1" y="0"/>
                    <a:pt x="2" y="0"/>
                    <a:pt x="2" y="0"/>
                  </a:cubicBezTo>
                  <a:cubicBezTo>
                    <a:pt x="2" y="0"/>
                    <a:pt x="2" y="0"/>
                    <a:pt x="2" y="0"/>
                  </a:cubicBezTo>
                  <a:cubicBezTo>
                    <a:pt x="2" y="0"/>
                    <a:pt x="3" y="0"/>
                    <a:pt x="3" y="0"/>
                  </a:cubicBezTo>
                  <a:cubicBezTo>
                    <a:pt x="3" y="0"/>
                    <a:pt x="4" y="0"/>
                    <a:pt x="5" y="0"/>
                  </a:cubicBezTo>
                  <a:cubicBezTo>
                    <a:pt x="5" y="0"/>
                    <a:pt x="5" y="0"/>
                    <a:pt x="6" y="0"/>
                  </a:cubicBezTo>
                  <a:cubicBezTo>
                    <a:pt x="6" y="0"/>
                    <a:pt x="6"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78" name="Freeform 169"/>
            <p:cNvSpPr/>
            <p:nvPr/>
          </p:nvSpPr>
          <p:spPr bwMode="auto">
            <a:xfrm>
              <a:off x="3119438" y="5111750"/>
              <a:ext cx="325438" cy="31750"/>
            </a:xfrm>
            <a:custGeom>
              <a:avLst/>
              <a:gdLst>
                <a:gd name="T0" fmla="*/ 32 w 120"/>
                <a:gd name="T1" fmla="*/ 0 h 12"/>
                <a:gd name="T2" fmla="*/ 17 w 120"/>
                <a:gd name="T3" fmla="*/ 1 h 12"/>
                <a:gd name="T4" fmla="*/ 4 w 120"/>
                <a:gd name="T5" fmla="*/ 3 h 12"/>
                <a:gd name="T6" fmla="*/ 10 w 120"/>
                <a:gd name="T7" fmla="*/ 3 h 12"/>
                <a:gd name="T8" fmla="*/ 23 w 120"/>
                <a:gd name="T9" fmla="*/ 2 h 12"/>
                <a:gd name="T10" fmla="*/ 29 w 120"/>
                <a:gd name="T11" fmla="*/ 3 h 12"/>
                <a:gd name="T12" fmla="*/ 42 w 120"/>
                <a:gd name="T13" fmla="*/ 4 h 12"/>
                <a:gd name="T14" fmla="*/ 58 w 120"/>
                <a:gd name="T15" fmla="*/ 5 h 12"/>
                <a:gd name="T16" fmla="*/ 73 w 120"/>
                <a:gd name="T17" fmla="*/ 8 h 12"/>
                <a:gd name="T18" fmla="*/ 85 w 120"/>
                <a:gd name="T19" fmla="*/ 11 h 12"/>
                <a:gd name="T20" fmla="*/ 93 w 120"/>
                <a:gd name="T21" fmla="*/ 12 h 12"/>
                <a:gd name="T22" fmla="*/ 104 w 120"/>
                <a:gd name="T23" fmla="*/ 12 h 12"/>
                <a:gd name="T24" fmla="*/ 105 w 120"/>
                <a:gd name="T25" fmla="*/ 12 h 12"/>
                <a:gd name="T26" fmla="*/ 115 w 120"/>
                <a:gd name="T27" fmla="*/ 12 h 12"/>
                <a:gd name="T28" fmla="*/ 115 w 120"/>
                <a:gd name="T29" fmla="*/ 9 h 12"/>
                <a:gd name="T30" fmla="*/ 107 w 120"/>
                <a:gd name="T31" fmla="*/ 8 h 12"/>
                <a:gd name="T32" fmla="*/ 80 w 120"/>
                <a:gd name="T33" fmla="*/ 5 h 12"/>
                <a:gd name="T34" fmla="*/ 54 w 120"/>
                <a:gd name="T35" fmla="*/ 1 h 12"/>
                <a:gd name="T36" fmla="*/ 32 w 1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0" h="12">
                  <a:moveTo>
                    <a:pt x="32" y="0"/>
                  </a:moveTo>
                  <a:cubicBezTo>
                    <a:pt x="27" y="0"/>
                    <a:pt x="22" y="1"/>
                    <a:pt x="17" y="1"/>
                  </a:cubicBezTo>
                  <a:cubicBezTo>
                    <a:pt x="4" y="2"/>
                    <a:pt x="0" y="3"/>
                    <a:pt x="4" y="3"/>
                  </a:cubicBezTo>
                  <a:cubicBezTo>
                    <a:pt x="6" y="3"/>
                    <a:pt x="8" y="3"/>
                    <a:pt x="10" y="3"/>
                  </a:cubicBezTo>
                  <a:cubicBezTo>
                    <a:pt x="15" y="3"/>
                    <a:pt x="19" y="2"/>
                    <a:pt x="23" y="2"/>
                  </a:cubicBezTo>
                  <a:cubicBezTo>
                    <a:pt x="27" y="2"/>
                    <a:pt x="30" y="3"/>
                    <a:pt x="29" y="3"/>
                  </a:cubicBezTo>
                  <a:cubicBezTo>
                    <a:pt x="27" y="3"/>
                    <a:pt x="33" y="3"/>
                    <a:pt x="42" y="4"/>
                  </a:cubicBezTo>
                  <a:cubicBezTo>
                    <a:pt x="48" y="4"/>
                    <a:pt x="53" y="5"/>
                    <a:pt x="58" y="5"/>
                  </a:cubicBezTo>
                  <a:cubicBezTo>
                    <a:pt x="63" y="6"/>
                    <a:pt x="68" y="7"/>
                    <a:pt x="73" y="8"/>
                  </a:cubicBezTo>
                  <a:cubicBezTo>
                    <a:pt x="81" y="9"/>
                    <a:pt x="87" y="10"/>
                    <a:pt x="85" y="11"/>
                  </a:cubicBezTo>
                  <a:cubicBezTo>
                    <a:pt x="83" y="12"/>
                    <a:pt x="86" y="12"/>
                    <a:pt x="93" y="12"/>
                  </a:cubicBezTo>
                  <a:cubicBezTo>
                    <a:pt x="97" y="12"/>
                    <a:pt x="100" y="12"/>
                    <a:pt x="104" y="12"/>
                  </a:cubicBezTo>
                  <a:cubicBezTo>
                    <a:pt x="104" y="12"/>
                    <a:pt x="104" y="12"/>
                    <a:pt x="105" y="12"/>
                  </a:cubicBezTo>
                  <a:cubicBezTo>
                    <a:pt x="108" y="12"/>
                    <a:pt x="112" y="12"/>
                    <a:pt x="115" y="12"/>
                  </a:cubicBezTo>
                  <a:cubicBezTo>
                    <a:pt x="120" y="11"/>
                    <a:pt x="120" y="10"/>
                    <a:pt x="115" y="9"/>
                  </a:cubicBezTo>
                  <a:cubicBezTo>
                    <a:pt x="110" y="9"/>
                    <a:pt x="107" y="8"/>
                    <a:pt x="107" y="8"/>
                  </a:cubicBezTo>
                  <a:cubicBezTo>
                    <a:pt x="108" y="8"/>
                    <a:pt x="95" y="7"/>
                    <a:pt x="80" y="5"/>
                  </a:cubicBezTo>
                  <a:cubicBezTo>
                    <a:pt x="73" y="4"/>
                    <a:pt x="65" y="2"/>
                    <a:pt x="54" y="1"/>
                  </a:cubicBezTo>
                  <a:cubicBezTo>
                    <a:pt x="46" y="1"/>
                    <a:pt x="39" y="0"/>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79" name="Freeform 170"/>
            <p:cNvSpPr/>
            <p:nvPr/>
          </p:nvSpPr>
          <p:spPr bwMode="auto">
            <a:xfrm>
              <a:off x="3560763" y="4568825"/>
              <a:ext cx="9525" cy="6350"/>
            </a:xfrm>
            <a:custGeom>
              <a:avLst/>
              <a:gdLst>
                <a:gd name="T0" fmla="*/ 3 w 3"/>
                <a:gd name="T1" fmla="*/ 0 h 2"/>
                <a:gd name="T2" fmla="*/ 1 w 3"/>
                <a:gd name="T3" fmla="*/ 1 h 2"/>
                <a:gd name="T4" fmla="*/ 1 w 3"/>
                <a:gd name="T5" fmla="*/ 2 h 2"/>
                <a:gd name="T6" fmla="*/ 2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2" y="0"/>
                    <a:pt x="1" y="1"/>
                    <a:pt x="1" y="1"/>
                  </a:cubicBezTo>
                  <a:cubicBezTo>
                    <a:pt x="0" y="2"/>
                    <a:pt x="1" y="2"/>
                    <a:pt x="1" y="2"/>
                  </a:cubicBezTo>
                  <a:cubicBezTo>
                    <a:pt x="2" y="2"/>
                    <a:pt x="2" y="2"/>
                    <a:pt x="2" y="1"/>
                  </a:cubicBezTo>
                  <a:cubicBezTo>
                    <a:pt x="3" y="1"/>
                    <a:pt x="2"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80" name="Freeform 171"/>
            <p:cNvSpPr/>
            <p:nvPr/>
          </p:nvSpPr>
          <p:spPr bwMode="auto">
            <a:xfrm>
              <a:off x="1162050" y="4487863"/>
              <a:ext cx="15875" cy="3175"/>
            </a:xfrm>
            <a:custGeom>
              <a:avLst/>
              <a:gdLst>
                <a:gd name="T0" fmla="*/ 6 w 6"/>
                <a:gd name="T1" fmla="*/ 0 h 1"/>
                <a:gd name="T2" fmla="*/ 0 w 6"/>
                <a:gd name="T3" fmla="*/ 1 h 1"/>
                <a:gd name="T4" fmla="*/ 1 w 6"/>
                <a:gd name="T5" fmla="*/ 1 h 1"/>
                <a:gd name="T6" fmla="*/ 2 w 6"/>
                <a:gd name="T7" fmla="*/ 1 h 1"/>
                <a:gd name="T8" fmla="*/ 6 w 6"/>
                <a:gd name="T9" fmla="*/ 0 h 1"/>
                <a:gd name="T10" fmla="*/ 6 w 6"/>
                <a:gd name="T11" fmla="*/ 0 h 1"/>
              </a:gdLst>
              <a:ahLst/>
              <a:cxnLst>
                <a:cxn ang="0">
                  <a:pos x="T0" y="T1"/>
                </a:cxn>
                <a:cxn ang="0">
                  <a:pos x="T2" y="T3"/>
                </a:cxn>
                <a:cxn ang="0">
                  <a:pos x="T4" y="T5"/>
                </a:cxn>
                <a:cxn ang="0">
                  <a:pos x="T6" y="T7"/>
                </a:cxn>
                <a:cxn ang="0">
                  <a:pos x="T8" y="T9"/>
                </a:cxn>
                <a:cxn ang="0">
                  <a:pos x="T10" y="T11"/>
                </a:cxn>
              </a:cxnLst>
              <a:rect l="0" t="0" r="r" b="b"/>
              <a:pathLst>
                <a:path w="6" h="1">
                  <a:moveTo>
                    <a:pt x="6" y="0"/>
                  </a:moveTo>
                  <a:cubicBezTo>
                    <a:pt x="5" y="0"/>
                    <a:pt x="2" y="0"/>
                    <a:pt x="0" y="1"/>
                  </a:cubicBezTo>
                  <a:cubicBezTo>
                    <a:pt x="1" y="1"/>
                    <a:pt x="1" y="1"/>
                    <a:pt x="1" y="1"/>
                  </a:cubicBezTo>
                  <a:cubicBezTo>
                    <a:pt x="1" y="1"/>
                    <a:pt x="2" y="1"/>
                    <a:pt x="2" y="1"/>
                  </a:cubicBezTo>
                  <a:cubicBezTo>
                    <a:pt x="3" y="1"/>
                    <a:pt x="5" y="1"/>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81" name="Freeform 172"/>
            <p:cNvSpPr/>
            <p:nvPr/>
          </p:nvSpPr>
          <p:spPr bwMode="auto">
            <a:xfrm>
              <a:off x="3694113" y="4618038"/>
              <a:ext cx="26988" cy="6350"/>
            </a:xfrm>
            <a:custGeom>
              <a:avLst/>
              <a:gdLst>
                <a:gd name="T0" fmla="*/ 4 w 10"/>
                <a:gd name="T1" fmla="*/ 0 h 2"/>
                <a:gd name="T2" fmla="*/ 3 w 10"/>
                <a:gd name="T3" fmla="*/ 2 h 2"/>
                <a:gd name="T4" fmla="*/ 4 w 10"/>
                <a:gd name="T5" fmla="*/ 2 h 2"/>
                <a:gd name="T6" fmla="*/ 10 w 10"/>
                <a:gd name="T7" fmla="*/ 1 h 2"/>
                <a:gd name="T8" fmla="*/ 5 w 10"/>
                <a:gd name="T9" fmla="*/ 0 h 2"/>
                <a:gd name="T10" fmla="*/ 4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4" y="0"/>
                  </a:moveTo>
                  <a:cubicBezTo>
                    <a:pt x="1" y="0"/>
                    <a:pt x="0" y="1"/>
                    <a:pt x="3" y="2"/>
                  </a:cubicBezTo>
                  <a:cubicBezTo>
                    <a:pt x="4" y="2"/>
                    <a:pt x="4" y="2"/>
                    <a:pt x="4" y="2"/>
                  </a:cubicBezTo>
                  <a:cubicBezTo>
                    <a:pt x="6" y="2"/>
                    <a:pt x="7" y="2"/>
                    <a:pt x="10" y="1"/>
                  </a:cubicBezTo>
                  <a:cubicBezTo>
                    <a:pt x="8" y="1"/>
                    <a:pt x="6"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82" name="Freeform 173"/>
            <p:cNvSpPr/>
            <p:nvPr/>
          </p:nvSpPr>
          <p:spPr bwMode="auto">
            <a:xfrm>
              <a:off x="1230313" y="4479925"/>
              <a:ext cx="12700" cy="3175"/>
            </a:xfrm>
            <a:custGeom>
              <a:avLst/>
              <a:gdLst>
                <a:gd name="T0" fmla="*/ 3 w 5"/>
                <a:gd name="T1" fmla="*/ 0 h 1"/>
                <a:gd name="T2" fmla="*/ 1 w 5"/>
                <a:gd name="T3" fmla="*/ 1 h 1"/>
                <a:gd name="T4" fmla="*/ 4 w 5"/>
                <a:gd name="T5" fmla="*/ 1 h 1"/>
                <a:gd name="T6" fmla="*/ 4 w 5"/>
                <a:gd name="T7" fmla="*/ 0 h 1"/>
                <a:gd name="T8" fmla="*/ 3 w 5"/>
                <a:gd name="T9" fmla="*/ 0 h 1"/>
              </a:gdLst>
              <a:ahLst/>
              <a:cxnLst>
                <a:cxn ang="0">
                  <a:pos x="T0" y="T1"/>
                </a:cxn>
                <a:cxn ang="0">
                  <a:pos x="T2" y="T3"/>
                </a:cxn>
                <a:cxn ang="0">
                  <a:pos x="T4" y="T5"/>
                </a:cxn>
                <a:cxn ang="0">
                  <a:pos x="T6" y="T7"/>
                </a:cxn>
                <a:cxn ang="0">
                  <a:pos x="T8" y="T9"/>
                </a:cxn>
              </a:cxnLst>
              <a:rect l="0" t="0" r="r" b="b"/>
              <a:pathLst>
                <a:path w="5" h="1">
                  <a:moveTo>
                    <a:pt x="3" y="0"/>
                  </a:moveTo>
                  <a:cubicBezTo>
                    <a:pt x="2" y="0"/>
                    <a:pt x="0" y="1"/>
                    <a:pt x="1" y="1"/>
                  </a:cubicBezTo>
                  <a:cubicBezTo>
                    <a:pt x="2" y="1"/>
                    <a:pt x="4" y="1"/>
                    <a:pt x="4" y="1"/>
                  </a:cubicBezTo>
                  <a:cubicBezTo>
                    <a:pt x="3" y="1"/>
                    <a:pt x="5" y="1"/>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83" name="Freeform 174"/>
            <p:cNvSpPr>
              <a:spLocks noEditPoints="1"/>
            </p:cNvSpPr>
            <p:nvPr/>
          </p:nvSpPr>
          <p:spPr bwMode="auto">
            <a:xfrm>
              <a:off x="3567113" y="4922838"/>
              <a:ext cx="58738" cy="3175"/>
            </a:xfrm>
            <a:custGeom>
              <a:avLst/>
              <a:gdLst>
                <a:gd name="T0" fmla="*/ 19 w 22"/>
                <a:gd name="T1" fmla="*/ 0 h 1"/>
                <a:gd name="T2" fmla="*/ 8 w 22"/>
                <a:gd name="T3" fmla="*/ 0 h 1"/>
                <a:gd name="T4" fmla="*/ 2 w 22"/>
                <a:gd name="T5" fmla="*/ 1 h 1"/>
                <a:gd name="T6" fmla="*/ 1 w 22"/>
                <a:gd name="T7" fmla="*/ 1 h 1"/>
                <a:gd name="T8" fmla="*/ 0 w 22"/>
                <a:gd name="T9" fmla="*/ 1 h 1"/>
                <a:gd name="T10" fmla="*/ 1 w 22"/>
                <a:gd name="T11" fmla="*/ 1 h 1"/>
                <a:gd name="T12" fmla="*/ 11 w 22"/>
                <a:gd name="T13" fmla="*/ 1 h 1"/>
                <a:gd name="T14" fmla="*/ 20 w 22"/>
                <a:gd name="T15" fmla="*/ 0 h 1"/>
                <a:gd name="T16" fmla="*/ 19 w 22"/>
                <a:gd name="T17" fmla="*/ 0 h 1"/>
                <a:gd name="T18" fmla="*/ 19 w 22"/>
                <a:gd name="T19" fmla="*/ 0 h 1"/>
                <a:gd name="T20" fmla="*/ 19 w 22"/>
                <a:gd name="T21" fmla="*/ 0 h 1"/>
                <a:gd name="T22" fmla="*/ 19 w 22"/>
                <a:gd name="T23" fmla="*/ 0 h 1"/>
                <a:gd name="T24" fmla="*/ 19 w 22"/>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
                  <a:moveTo>
                    <a:pt x="19" y="0"/>
                  </a:moveTo>
                  <a:cubicBezTo>
                    <a:pt x="16" y="0"/>
                    <a:pt x="12" y="0"/>
                    <a:pt x="8" y="0"/>
                  </a:cubicBezTo>
                  <a:cubicBezTo>
                    <a:pt x="6" y="0"/>
                    <a:pt x="4" y="0"/>
                    <a:pt x="2" y="1"/>
                  </a:cubicBezTo>
                  <a:cubicBezTo>
                    <a:pt x="2" y="1"/>
                    <a:pt x="2" y="1"/>
                    <a:pt x="1" y="1"/>
                  </a:cubicBezTo>
                  <a:cubicBezTo>
                    <a:pt x="1" y="1"/>
                    <a:pt x="1" y="1"/>
                    <a:pt x="0" y="1"/>
                  </a:cubicBezTo>
                  <a:cubicBezTo>
                    <a:pt x="0" y="1"/>
                    <a:pt x="1" y="1"/>
                    <a:pt x="1" y="1"/>
                  </a:cubicBezTo>
                  <a:cubicBezTo>
                    <a:pt x="2" y="1"/>
                    <a:pt x="6" y="1"/>
                    <a:pt x="11" y="1"/>
                  </a:cubicBezTo>
                  <a:cubicBezTo>
                    <a:pt x="18" y="0"/>
                    <a:pt x="22" y="0"/>
                    <a:pt x="20" y="0"/>
                  </a:cubicBezTo>
                  <a:cubicBezTo>
                    <a:pt x="18" y="0"/>
                    <a:pt x="19" y="0"/>
                    <a:pt x="19" y="0"/>
                  </a:cubicBezTo>
                  <a:moveTo>
                    <a:pt x="19" y="0"/>
                  </a:moveTo>
                  <a:cubicBezTo>
                    <a:pt x="19" y="0"/>
                    <a:pt x="19" y="0"/>
                    <a:pt x="19" y="0"/>
                  </a:cubicBezTo>
                  <a:cubicBezTo>
                    <a:pt x="19" y="0"/>
                    <a:pt x="19" y="0"/>
                    <a:pt x="19" y="0"/>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84" name="Freeform 175"/>
            <p:cNvSpPr/>
            <p:nvPr/>
          </p:nvSpPr>
          <p:spPr bwMode="auto">
            <a:xfrm>
              <a:off x="3222625" y="5353050"/>
              <a:ext cx="11113" cy="4762"/>
            </a:xfrm>
            <a:custGeom>
              <a:avLst/>
              <a:gdLst>
                <a:gd name="T0" fmla="*/ 4 w 4"/>
                <a:gd name="T1" fmla="*/ 0 h 2"/>
                <a:gd name="T2" fmla="*/ 1 w 4"/>
                <a:gd name="T3" fmla="*/ 1 h 2"/>
                <a:gd name="T4" fmla="*/ 2 w 4"/>
                <a:gd name="T5" fmla="*/ 2 h 2"/>
                <a:gd name="T6" fmla="*/ 3 w 4"/>
                <a:gd name="T7" fmla="*/ 1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3" y="1"/>
                    <a:pt x="2" y="1"/>
                    <a:pt x="1" y="1"/>
                  </a:cubicBezTo>
                  <a:cubicBezTo>
                    <a:pt x="0" y="1"/>
                    <a:pt x="1" y="2"/>
                    <a:pt x="2" y="2"/>
                  </a:cubicBezTo>
                  <a:cubicBezTo>
                    <a:pt x="3" y="2"/>
                    <a:pt x="3" y="2"/>
                    <a:pt x="3" y="1"/>
                  </a:cubicBezTo>
                  <a:cubicBezTo>
                    <a:pt x="3" y="1"/>
                    <a:pt x="3"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85" name="Freeform 176"/>
            <p:cNvSpPr>
              <a:spLocks noEditPoints="1"/>
            </p:cNvSpPr>
            <p:nvPr/>
          </p:nvSpPr>
          <p:spPr bwMode="auto">
            <a:xfrm>
              <a:off x="901700" y="4332288"/>
              <a:ext cx="3898900" cy="1554162"/>
            </a:xfrm>
            <a:custGeom>
              <a:avLst/>
              <a:gdLst>
                <a:gd name="T0" fmla="*/ 667 w 1438"/>
                <a:gd name="T1" fmla="*/ 267 h 571"/>
                <a:gd name="T2" fmla="*/ 228 w 1438"/>
                <a:gd name="T3" fmla="*/ 81 h 571"/>
                <a:gd name="T4" fmla="*/ 286 w 1438"/>
                <a:gd name="T5" fmla="*/ 5 h 571"/>
                <a:gd name="T6" fmla="*/ 184 w 1438"/>
                <a:gd name="T7" fmla="*/ 33 h 571"/>
                <a:gd name="T8" fmla="*/ 107 w 1438"/>
                <a:gd name="T9" fmla="*/ 40 h 571"/>
                <a:gd name="T10" fmla="*/ 54 w 1438"/>
                <a:gd name="T11" fmla="*/ 71 h 571"/>
                <a:gd name="T12" fmla="*/ 108 w 1438"/>
                <a:gd name="T13" fmla="*/ 94 h 571"/>
                <a:gd name="T14" fmla="*/ 47 w 1438"/>
                <a:gd name="T15" fmla="*/ 112 h 571"/>
                <a:gd name="T16" fmla="*/ 227 w 1438"/>
                <a:gd name="T17" fmla="*/ 81 h 571"/>
                <a:gd name="T18" fmla="*/ 245 w 1438"/>
                <a:gd name="T19" fmla="*/ 85 h 571"/>
                <a:gd name="T20" fmla="*/ 289 w 1438"/>
                <a:gd name="T21" fmla="*/ 95 h 571"/>
                <a:gd name="T22" fmla="*/ 353 w 1438"/>
                <a:gd name="T23" fmla="*/ 111 h 571"/>
                <a:gd name="T24" fmla="*/ 375 w 1438"/>
                <a:gd name="T25" fmla="*/ 131 h 571"/>
                <a:gd name="T26" fmla="*/ 388 w 1438"/>
                <a:gd name="T27" fmla="*/ 143 h 571"/>
                <a:gd name="T28" fmla="*/ 390 w 1438"/>
                <a:gd name="T29" fmla="*/ 153 h 571"/>
                <a:gd name="T30" fmla="*/ 410 w 1438"/>
                <a:gd name="T31" fmla="*/ 161 h 571"/>
                <a:gd name="T32" fmla="*/ 361 w 1438"/>
                <a:gd name="T33" fmla="*/ 216 h 571"/>
                <a:gd name="T34" fmla="*/ 469 w 1438"/>
                <a:gd name="T35" fmla="*/ 276 h 571"/>
                <a:gd name="T36" fmla="*/ 656 w 1438"/>
                <a:gd name="T37" fmla="*/ 312 h 571"/>
                <a:gd name="T38" fmla="*/ 810 w 1438"/>
                <a:gd name="T39" fmla="*/ 334 h 571"/>
                <a:gd name="T40" fmla="*/ 845 w 1438"/>
                <a:gd name="T41" fmla="*/ 384 h 571"/>
                <a:gd name="T42" fmla="*/ 995 w 1438"/>
                <a:gd name="T43" fmla="*/ 537 h 571"/>
                <a:gd name="T44" fmla="*/ 1018 w 1438"/>
                <a:gd name="T45" fmla="*/ 559 h 571"/>
                <a:gd name="T46" fmla="*/ 1034 w 1438"/>
                <a:gd name="T47" fmla="*/ 564 h 571"/>
                <a:gd name="T48" fmla="*/ 1050 w 1438"/>
                <a:gd name="T49" fmla="*/ 570 h 571"/>
                <a:gd name="T50" fmla="*/ 1174 w 1438"/>
                <a:gd name="T51" fmla="*/ 502 h 571"/>
                <a:gd name="T52" fmla="*/ 1363 w 1438"/>
                <a:gd name="T53" fmla="*/ 440 h 571"/>
                <a:gd name="T54" fmla="*/ 1315 w 1438"/>
                <a:gd name="T55" fmla="*/ 376 h 571"/>
                <a:gd name="T56" fmla="*/ 1225 w 1438"/>
                <a:gd name="T57" fmla="*/ 369 h 571"/>
                <a:gd name="T58" fmla="*/ 1123 w 1438"/>
                <a:gd name="T59" fmla="*/ 338 h 571"/>
                <a:gd name="T60" fmla="*/ 933 w 1438"/>
                <a:gd name="T61" fmla="*/ 329 h 571"/>
                <a:gd name="T62" fmla="*/ 818 w 1438"/>
                <a:gd name="T63" fmla="*/ 324 h 571"/>
                <a:gd name="T64" fmla="*/ 770 w 1438"/>
                <a:gd name="T65" fmla="*/ 292 h 571"/>
                <a:gd name="T66" fmla="*/ 657 w 1438"/>
                <a:gd name="T67" fmla="*/ 277 h 571"/>
                <a:gd name="T68" fmla="*/ 755 w 1438"/>
                <a:gd name="T69" fmla="*/ 263 h 571"/>
                <a:gd name="T70" fmla="*/ 813 w 1438"/>
                <a:gd name="T71" fmla="*/ 261 h 571"/>
                <a:gd name="T72" fmla="*/ 933 w 1438"/>
                <a:gd name="T73" fmla="*/ 242 h 571"/>
                <a:gd name="T74" fmla="*/ 942 w 1438"/>
                <a:gd name="T75" fmla="*/ 231 h 571"/>
                <a:gd name="T76" fmla="*/ 983 w 1438"/>
                <a:gd name="T77" fmla="*/ 218 h 571"/>
                <a:gd name="T78" fmla="*/ 1099 w 1438"/>
                <a:gd name="T79" fmla="*/ 199 h 571"/>
                <a:gd name="T80" fmla="*/ 1107 w 1438"/>
                <a:gd name="T81" fmla="*/ 187 h 571"/>
                <a:gd name="T82" fmla="*/ 1227 w 1438"/>
                <a:gd name="T83" fmla="*/ 168 h 571"/>
                <a:gd name="T84" fmla="*/ 1180 w 1438"/>
                <a:gd name="T85" fmla="*/ 162 h 571"/>
                <a:gd name="T86" fmla="*/ 1196 w 1438"/>
                <a:gd name="T87" fmla="*/ 156 h 571"/>
                <a:gd name="T88" fmla="*/ 1181 w 1438"/>
                <a:gd name="T89" fmla="*/ 147 h 571"/>
                <a:gd name="T90" fmla="*/ 1168 w 1438"/>
                <a:gd name="T91" fmla="*/ 135 h 571"/>
                <a:gd name="T92" fmla="*/ 1103 w 1438"/>
                <a:gd name="T93" fmla="*/ 133 h 571"/>
                <a:gd name="T94" fmla="*/ 1055 w 1438"/>
                <a:gd name="T95" fmla="*/ 113 h 571"/>
                <a:gd name="T96" fmla="*/ 987 w 1438"/>
                <a:gd name="T97" fmla="*/ 150 h 571"/>
                <a:gd name="T98" fmla="*/ 821 w 1438"/>
                <a:gd name="T99" fmla="*/ 129 h 571"/>
                <a:gd name="T100" fmla="*/ 873 w 1438"/>
                <a:gd name="T101" fmla="*/ 106 h 571"/>
                <a:gd name="T102" fmla="*/ 903 w 1438"/>
                <a:gd name="T103" fmla="*/ 100 h 571"/>
                <a:gd name="T104" fmla="*/ 977 w 1438"/>
                <a:gd name="T105" fmla="*/ 83 h 571"/>
                <a:gd name="T106" fmla="*/ 1033 w 1438"/>
                <a:gd name="T107" fmla="*/ 73 h 571"/>
                <a:gd name="T108" fmla="*/ 957 w 1438"/>
                <a:gd name="T109" fmla="*/ 68 h 571"/>
                <a:gd name="T110" fmla="*/ 925 w 1438"/>
                <a:gd name="T111" fmla="*/ 59 h 571"/>
                <a:gd name="T112" fmla="*/ 885 w 1438"/>
                <a:gd name="T113" fmla="*/ 74 h 571"/>
                <a:gd name="T114" fmla="*/ 868 w 1438"/>
                <a:gd name="T115" fmla="*/ 69 h 571"/>
                <a:gd name="T116" fmla="*/ 782 w 1438"/>
                <a:gd name="T117" fmla="*/ 60 h 571"/>
                <a:gd name="T118" fmla="*/ 694 w 1438"/>
                <a:gd name="T119" fmla="*/ 51 h 571"/>
                <a:gd name="T120" fmla="*/ 580 w 1438"/>
                <a:gd name="T121" fmla="*/ 34 h 571"/>
                <a:gd name="T122" fmla="*/ 509 w 1438"/>
                <a:gd name="T123" fmla="*/ 39 h 571"/>
                <a:gd name="T124" fmla="*/ 339 w 1438"/>
                <a:gd name="T125" fmla="*/ 5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8" h="571">
                  <a:moveTo>
                    <a:pt x="104" y="35"/>
                  </a:moveTo>
                  <a:cubicBezTo>
                    <a:pt x="104" y="35"/>
                    <a:pt x="104" y="35"/>
                    <a:pt x="104" y="35"/>
                  </a:cubicBezTo>
                  <a:cubicBezTo>
                    <a:pt x="104" y="35"/>
                    <a:pt x="104" y="35"/>
                    <a:pt x="104" y="35"/>
                  </a:cubicBezTo>
                  <a:cubicBezTo>
                    <a:pt x="104" y="35"/>
                    <a:pt x="104" y="35"/>
                    <a:pt x="104" y="35"/>
                  </a:cubicBezTo>
                  <a:cubicBezTo>
                    <a:pt x="104" y="35"/>
                    <a:pt x="104" y="35"/>
                    <a:pt x="104" y="35"/>
                  </a:cubicBezTo>
                  <a:moveTo>
                    <a:pt x="738" y="305"/>
                  </a:moveTo>
                  <a:cubicBezTo>
                    <a:pt x="742" y="305"/>
                    <a:pt x="745" y="305"/>
                    <a:pt x="749" y="305"/>
                  </a:cubicBezTo>
                  <a:cubicBezTo>
                    <a:pt x="745" y="305"/>
                    <a:pt x="742" y="305"/>
                    <a:pt x="738" y="305"/>
                  </a:cubicBezTo>
                  <a:moveTo>
                    <a:pt x="733" y="305"/>
                  </a:moveTo>
                  <a:cubicBezTo>
                    <a:pt x="733" y="305"/>
                    <a:pt x="735" y="305"/>
                    <a:pt x="738" y="305"/>
                  </a:cubicBezTo>
                  <a:cubicBezTo>
                    <a:pt x="735" y="305"/>
                    <a:pt x="733" y="305"/>
                    <a:pt x="733" y="305"/>
                  </a:cubicBezTo>
                  <a:moveTo>
                    <a:pt x="667" y="267"/>
                  </a:moveTo>
                  <a:cubicBezTo>
                    <a:pt x="667" y="267"/>
                    <a:pt x="668" y="267"/>
                    <a:pt x="668" y="267"/>
                  </a:cubicBezTo>
                  <a:cubicBezTo>
                    <a:pt x="668" y="267"/>
                    <a:pt x="668" y="267"/>
                    <a:pt x="668" y="267"/>
                  </a:cubicBezTo>
                  <a:cubicBezTo>
                    <a:pt x="668" y="267"/>
                    <a:pt x="668" y="267"/>
                    <a:pt x="668" y="267"/>
                  </a:cubicBezTo>
                  <a:cubicBezTo>
                    <a:pt x="668" y="267"/>
                    <a:pt x="668" y="267"/>
                    <a:pt x="668" y="267"/>
                  </a:cubicBezTo>
                  <a:cubicBezTo>
                    <a:pt x="667" y="267"/>
                    <a:pt x="667" y="267"/>
                    <a:pt x="667" y="267"/>
                  </a:cubicBezTo>
                  <a:cubicBezTo>
                    <a:pt x="666" y="268"/>
                    <a:pt x="665" y="268"/>
                    <a:pt x="664" y="268"/>
                  </a:cubicBezTo>
                  <a:cubicBezTo>
                    <a:pt x="665" y="268"/>
                    <a:pt x="666" y="268"/>
                    <a:pt x="666" y="267"/>
                  </a:cubicBezTo>
                  <a:cubicBezTo>
                    <a:pt x="667" y="267"/>
                    <a:pt x="667" y="267"/>
                    <a:pt x="667" y="267"/>
                  </a:cubicBezTo>
                  <a:cubicBezTo>
                    <a:pt x="667" y="267"/>
                    <a:pt x="667" y="267"/>
                    <a:pt x="667" y="267"/>
                  </a:cubicBezTo>
                  <a:moveTo>
                    <a:pt x="802" y="259"/>
                  </a:moveTo>
                  <a:cubicBezTo>
                    <a:pt x="802" y="259"/>
                    <a:pt x="802" y="259"/>
                    <a:pt x="802" y="259"/>
                  </a:cubicBezTo>
                  <a:cubicBezTo>
                    <a:pt x="802" y="259"/>
                    <a:pt x="802" y="259"/>
                    <a:pt x="802" y="259"/>
                  </a:cubicBezTo>
                  <a:cubicBezTo>
                    <a:pt x="802" y="259"/>
                    <a:pt x="802" y="259"/>
                    <a:pt x="802" y="259"/>
                  </a:cubicBezTo>
                  <a:cubicBezTo>
                    <a:pt x="802" y="259"/>
                    <a:pt x="802" y="259"/>
                    <a:pt x="802" y="259"/>
                  </a:cubicBezTo>
                  <a:cubicBezTo>
                    <a:pt x="802" y="259"/>
                    <a:pt x="802" y="259"/>
                    <a:pt x="802" y="259"/>
                  </a:cubicBezTo>
                  <a:cubicBezTo>
                    <a:pt x="802" y="259"/>
                    <a:pt x="802" y="259"/>
                    <a:pt x="802" y="259"/>
                  </a:cubicBezTo>
                  <a:moveTo>
                    <a:pt x="414" y="177"/>
                  </a:moveTo>
                  <a:cubicBezTo>
                    <a:pt x="414" y="177"/>
                    <a:pt x="414" y="177"/>
                    <a:pt x="415" y="177"/>
                  </a:cubicBezTo>
                  <a:cubicBezTo>
                    <a:pt x="414" y="177"/>
                    <a:pt x="414" y="177"/>
                    <a:pt x="414" y="177"/>
                  </a:cubicBezTo>
                  <a:cubicBezTo>
                    <a:pt x="414" y="177"/>
                    <a:pt x="414" y="177"/>
                    <a:pt x="414" y="177"/>
                  </a:cubicBezTo>
                  <a:moveTo>
                    <a:pt x="413" y="165"/>
                  </a:moveTo>
                  <a:cubicBezTo>
                    <a:pt x="413" y="165"/>
                    <a:pt x="414" y="165"/>
                    <a:pt x="414" y="165"/>
                  </a:cubicBezTo>
                  <a:cubicBezTo>
                    <a:pt x="414" y="165"/>
                    <a:pt x="414" y="165"/>
                    <a:pt x="415" y="165"/>
                  </a:cubicBezTo>
                  <a:cubicBezTo>
                    <a:pt x="415" y="165"/>
                    <a:pt x="415" y="165"/>
                    <a:pt x="415" y="165"/>
                  </a:cubicBezTo>
                  <a:cubicBezTo>
                    <a:pt x="414" y="165"/>
                    <a:pt x="414" y="165"/>
                    <a:pt x="413" y="165"/>
                  </a:cubicBezTo>
                  <a:moveTo>
                    <a:pt x="190" y="92"/>
                  </a:moveTo>
                  <a:cubicBezTo>
                    <a:pt x="190" y="92"/>
                    <a:pt x="190" y="92"/>
                    <a:pt x="190" y="92"/>
                  </a:cubicBezTo>
                  <a:cubicBezTo>
                    <a:pt x="190" y="92"/>
                    <a:pt x="190" y="92"/>
                    <a:pt x="190" y="92"/>
                  </a:cubicBezTo>
                  <a:cubicBezTo>
                    <a:pt x="190" y="92"/>
                    <a:pt x="190" y="92"/>
                    <a:pt x="190" y="92"/>
                  </a:cubicBezTo>
                  <a:moveTo>
                    <a:pt x="228" y="81"/>
                  </a:moveTo>
                  <a:cubicBezTo>
                    <a:pt x="229" y="81"/>
                    <a:pt x="230" y="81"/>
                    <a:pt x="230" y="81"/>
                  </a:cubicBezTo>
                  <a:cubicBezTo>
                    <a:pt x="231" y="81"/>
                    <a:pt x="230" y="81"/>
                    <a:pt x="228" y="81"/>
                  </a:cubicBezTo>
                  <a:moveTo>
                    <a:pt x="60" y="73"/>
                  </a:moveTo>
                  <a:cubicBezTo>
                    <a:pt x="60" y="73"/>
                    <a:pt x="61" y="73"/>
                    <a:pt x="61" y="73"/>
                  </a:cubicBezTo>
                  <a:cubicBezTo>
                    <a:pt x="62" y="73"/>
                    <a:pt x="64" y="73"/>
                    <a:pt x="65" y="73"/>
                  </a:cubicBezTo>
                  <a:cubicBezTo>
                    <a:pt x="64" y="73"/>
                    <a:pt x="64" y="73"/>
                    <a:pt x="63" y="73"/>
                  </a:cubicBezTo>
                  <a:cubicBezTo>
                    <a:pt x="62" y="73"/>
                    <a:pt x="61" y="73"/>
                    <a:pt x="60" y="73"/>
                  </a:cubicBezTo>
                  <a:moveTo>
                    <a:pt x="65" y="73"/>
                  </a:moveTo>
                  <a:cubicBezTo>
                    <a:pt x="66" y="73"/>
                    <a:pt x="66" y="73"/>
                    <a:pt x="67" y="73"/>
                  </a:cubicBezTo>
                  <a:cubicBezTo>
                    <a:pt x="71" y="73"/>
                    <a:pt x="74" y="72"/>
                    <a:pt x="74" y="72"/>
                  </a:cubicBezTo>
                  <a:cubicBezTo>
                    <a:pt x="75" y="72"/>
                    <a:pt x="74" y="73"/>
                    <a:pt x="73" y="73"/>
                  </a:cubicBezTo>
                  <a:cubicBezTo>
                    <a:pt x="73" y="73"/>
                    <a:pt x="72" y="73"/>
                    <a:pt x="71" y="73"/>
                  </a:cubicBezTo>
                  <a:cubicBezTo>
                    <a:pt x="69" y="73"/>
                    <a:pt x="67" y="73"/>
                    <a:pt x="65" y="73"/>
                  </a:cubicBezTo>
                  <a:moveTo>
                    <a:pt x="333" y="0"/>
                  </a:moveTo>
                  <a:cubicBezTo>
                    <a:pt x="331" y="0"/>
                    <a:pt x="328" y="0"/>
                    <a:pt x="326" y="0"/>
                  </a:cubicBezTo>
                  <a:cubicBezTo>
                    <a:pt x="320" y="1"/>
                    <a:pt x="314" y="1"/>
                    <a:pt x="310" y="1"/>
                  </a:cubicBezTo>
                  <a:cubicBezTo>
                    <a:pt x="306" y="1"/>
                    <a:pt x="304" y="1"/>
                    <a:pt x="305" y="1"/>
                  </a:cubicBezTo>
                  <a:cubicBezTo>
                    <a:pt x="305" y="0"/>
                    <a:pt x="305" y="0"/>
                    <a:pt x="304" y="0"/>
                  </a:cubicBezTo>
                  <a:cubicBezTo>
                    <a:pt x="303" y="0"/>
                    <a:pt x="301" y="0"/>
                    <a:pt x="299" y="1"/>
                  </a:cubicBezTo>
                  <a:cubicBezTo>
                    <a:pt x="295" y="1"/>
                    <a:pt x="294" y="3"/>
                    <a:pt x="290" y="4"/>
                  </a:cubicBezTo>
                  <a:cubicBezTo>
                    <a:pt x="288" y="5"/>
                    <a:pt x="287" y="5"/>
                    <a:pt x="286" y="5"/>
                  </a:cubicBezTo>
                  <a:cubicBezTo>
                    <a:pt x="285" y="5"/>
                    <a:pt x="285" y="5"/>
                    <a:pt x="286" y="5"/>
                  </a:cubicBezTo>
                  <a:cubicBezTo>
                    <a:pt x="287" y="4"/>
                    <a:pt x="284" y="3"/>
                    <a:pt x="278" y="3"/>
                  </a:cubicBezTo>
                  <a:cubicBezTo>
                    <a:pt x="277" y="3"/>
                    <a:pt x="277" y="3"/>
                    <a:pt x="276" y="3"/>
                  </a:cubicBezTo>
                  <a:cubicBezTo>
                    <a:pt x="272" y="3"/>
                    <a:pt x="271" y="3"/>
                    <a:pt x="272" y="3"/>
                  </a:cubicBezTo>
                  <a:cubicBezTo>
                    <a:pt x="273" y="4"/>
                    <a:pt x="259" y="4"/>
                    <a:pt x="246" y="7"/>
                  </a:cubicBezTo>
                  <a:cubicBezTo>
                    <a:pt x="238" y="9"/>
                    <a:pt x="230" y="11"/>
                    <a:pt x="219" y="11"/>
                  </a:cubicBezTo>
                  <a:cubicBezTo>
                    <a:pt x="218" y="11"/>
                    <a:pt x="217" y="12"/>
                    <a:pt x="216" y="12"/>
                  </a:cubicBezTo>
                  <a:cubicBezTo>
                    <a:pt x="212" y="12"/>
                    <a:pt x="208" y="11"/>
                    <a:pt x="205" y="11"/>
                  </a:cubicBezTo>
                  <a:cubicBezTo>
                    <a:pt x="201" y="11"/>
                    <a:pt x="197" y="10"/>
                    <a:pt x="195" y="10"/>
                  </a:cubicBezTo>
                  <a:cubicBezTo>
                    <a:pt x="194" y="10"/>
                    <a:pt x="193" y="10"/>
                    <a:pt x="193" y="10"/>
                  </a:cubicBezTo>
                  <a:cubicBezTo>
                    <a:pt x="189" y="11"/>
                    <a:pt x="186" y="11"/>
                    <a:pt x="183" y="12"/>
                  </a:cubicBezTo>
                  <a:cubicBezTo>
                    <a:pt x="178" y="14"/>
                    <a:pt x="177" y="18"/>
                    <a:pt x="178" y="22"/>
                  </a:cubicBezTo>
                  <a:cubicBezTo>
                    <a:pt x="179" y="26"/>
                    <a:pt x="186" y="29"/>
                    <a:pt x="187" y="29"/>
                  </a:cubicBezTo>
                  <a:cubicBezTo>
                    <a:pt x="187" y="29"/>
                    <a:pt x="188" y="29"/>
                    <a:pt x="188" y="29"/>
                  </a:cubicBezTo>
                  <a:cubicBezTo>
                    <a:pt x="188" y="29"/>
                    <a:pt x="188" y="29"/>
                    <a:pt x="188" y="29"/>
                  </a:cubicBezTo>
                  <a:cubicBezTo>
                    <a:pt x="189" y="29"/>
                    <a:pt x="191" y="29"/>
                    <a:pt x="192" y="30"/>
                  </a:cubicBezTo>
                  <a:cubicBezTo>
                    <a:pt x="193" y="30"/>
                    <a:pt x="186" y="33"/>
                    <a:pt x="194" y="34"/>
                  </a:cubicBezTo>
                  <a:cubicBezTo>
                    <a:pt x="200" y="34"/>
                    <a:pt x="200" y="36"/>
                    <a:pt x="197" y="36"/>
                  </a:cubicBezTo>
                  <a:cubicBezTo>
                    <a:pt x="196" y="36"/>
                    <a:pt x="194" y="36"/>
                    <a:pt x="192" y="35"/>
                  </a:cubicBezTo>
                  <a:cubicBezTo>
                    <a:pt x="185" y="34"/>
                    <a:pt x="185" y="32"/>
                    <a:pt x="185" y="32"/>
                  </a:cubicBezTo>
                  <a:cubicBezTo>
                    <a:pt x="185" y="32"/>
                    <a:pt x="185" y="32"/>
                    <a:pt x="184" y="33"/>
                  </a:cubicBezTo>
                  <a:cubicBezTo>
                    <a:pt x="182" y="34"/>
                    <a:pt x="190" y="35"/>
                    <a:pt x="189" y="36"/>
                  </a:cubicBezTo>
                  <a:cubicBezTo>
                    <a:pt x="187" y="37"/>
                    <a:pt x="186" y="37"/>
                    <a:pt x="186" y="37"/>
                  </a:cubicBezTo>
                  <a:cubicBezTo>
                    <a:pt x="186" y="37"/>
                    <a:pt x="186" y="37"/>
                    <a:pt x="186" y="37"/>
                  </a:cubicBezTo>
                  <a:cubicBezTo>
                    <a:pt x="187" y="37"/>
                    <a:pt x="186" y="36"/>
                    <a:pt x="185" y="36"/>
                  </a:cubicBezTo>
                  <a:cubicBezTo>
                    <a:pt x="185" y="36"/>
                    <a:pt x="185" y="36"/>
                    <a:pt x="185" y="36"/>
                  </a:cubicBezTo>
                  <a:cubicBezTo>
                    <a:pt x="185" y="36"/>
                    <a:pt x="184" y="36"/>
                    <a:pt x="182" y="37"/>
                  </a:cubicBezTo>
                  <a:cubicBezTo>
                    <a:pt x="180" y="37"/>
                    <a:pt x="177" y="38"/>
                    <a:pt x="174" y="38"/>
                  </a:cubicBezTo>
                  <a:cubicBezTo>
                    <a:pt x="172" y="38"/>
                    <a:pt x="171" y="37"/>
                    <a:pt x="169" y="37"/>
                  </a:cubicBezTo>
                  <a:cubicBezTo>
                    <a:pt x="160" y="36"/>
                    <a:pt x="161" y="34"/>
                    <a:pt x="162" y="32"/>
                  </a:cubicBezTo>
                  <a:cubicBezTo>
                    <a:pt x="163" y="31"/>
                    <a:pt x="162" y="31"/>
                    <a:pt x="159" y="31"/>
                  </a:cubicBezTo>
                  <a:cubicBezTo>
                    <a:pt x="158" y="31"/>
                    <a:pt x="156" y="31"/>
                    <a:pt x="154" y="31"/>
                  </a:cubicBezTo>
                  <a:cubicBezTo>
                    <a:pt x="151" y="32"/>
                    <a:pt x="149" y="32"/>
                    <a:pt x="146" y="32"/>
                  </a:cubicBezTo>
                  <a:cubicBezTo>
                    <a:pt x="145" y="32"/>
                    <a:pt x="144" y="32"/>
                    <a:pt x="143" y="32"/>
                  </a:cubicBezTo>
                  <a:cubicBezTo>
                    <a:pt x="143" y="32"/>
                    <a:pt x="143" y="32"/>
                    <a:pt x="143" y="32"/>
                  </a:cubicBezTo>
                  <a:cubicBezTo>
                    <a:pt x="137" y="32"/>
                    <a:pt x="131" y="32"/>
                    <a:pt x="121" y="33"/>
                  </a:cubicBezTo>
                  <a:cubicBezTo>
                    <a:pt x="111" y="34"/>
                    <a:pt x="105" y="35"/>
                    <a:pt x="104" y="35"/>
                  </a:cubicBezTo>
                  <a:cubicBezTo>
                    <a:pt x="104" y="35"/>
                    <a:pt x="103" y="37"/>
                    <a:pt x="109" y="39"/>
                  </a:cubicBezTo>
                  <a:cubicBezTo>
                    <a:pt x="115" y="40"/>
                    <a:pt x="118" y="41"/>
                    <a:pt x="115" y="41"/>
                  </a:cubicBezTo>
                  <a:cubicBezTo>
                    <a:pt x="115" y="41"/>
                    <a:pt x="115" y="41"/>
                    <a:pt x="115" y="41"/>
                  </a:cubicBezTo>
                  <a:cubicBezTo>
                    <a:pt x="110" y="41"/>
                    <a:pt x="107" y="41"/>
                    <a:pt x="107" y="40"/>
                  </a:cubicBezTo>
                  <a:cubicBezTo>
                    <a:pt x="107" y="40"/>
                    <a:pt x="107" y="40"/>
                    <a:pt x="107" y="40"/>
                  </a:cubicBezTo>
                  <a:cubicBezTo>
                    <a:pt x="106" y="40"/>
                    <a:pt x="93" y="44"/>
                    <a:pt x="106" y="46"/>
                  </a:cubicBezTo>
                  <a:cubicBezTo>
                    <a:pt x="118" y="47"/>
                    <a:pt x="128" y="48"/>
                    <a:pt x="132" y="48"/>
                  </a:cubicBezTo>
                  <a:cubicBezTo>
                    <a:pt x="132" y="48"/>
                    <a:pt x="133" y="48"/>
                    <a:pt x="133" y="48"/>
                  </a:cubicBezTo>
                  <a:cubicBezTo>
                    <a:pt x="133" y="48"/>
                    <a:pt x="133" y="48"/>
                    <a:pt x="134" y="48"/>
                  </a:cubicBezTo>
                  <a:cubicBezTo>
                    <a:pt x="134" y="48"/>
                    <a:pt x="135" y="48"/>
                    <a:pt x="135" y="49"/>
                  </a:cubicBezTo>
                  <a:cubicBezTo>
                    <a:pt x="135" y="49"/>
                    <a:pt x="136" y="49"/>
                    <a:pt x="136" y="49"/>
                  </a:cubicBezTo>
                  <a:cubicBezTo>
                    <a:pt x="138" y="49"/>
                    <a:pt x="142" y="48"/>
                    <a:pt x="149" y="47"/>
                  </a:cubicBezTo>
                  <a:cubicBezTo>
                    <a:pt x="152" y="47"/>
                    <a:pt x="155" y="47"/>
                    <a:pt x="157" y="47"/>
                  </a:cubicBezTo>
                  <a:cubicBezTo>
                    <a:pt x="161" y="47"/>
                    <a:pt x="163" y="47"/>
                    <a:pt x="160" y="48"/>
                  </a:cubicBezTo>
                  <a:cubicBezTo>
                    <a:pt x="156" y="49"/>
                    <a:pt x="158" y="54"/>
                    <a:pt x="142" y="56"/>
                  </a:cubicBezTo>
                  <a:cubicBezTo>
                    <a:pt x="134" y="56"/>
                    <a:pt x="125" y="57"/>
                    <a:pt x="117" y="57"/>
                  </a:cubicBezTo>
                  <a:cubicBezTo>
                    <a:pt x="100" y="59"/>
                    <a:pt x="90" y="61"/>
                    <a:pt x="87" y="61"/>
                  </a:cubicBezTo>
                  <a:cubicBezTo>
                    <a:pt x="87" y="61"/>
                    <a:pt x="87" y="61"/>
                    <a:pt x="87" y="61"/>
                  </a:cubicBezTo>
                  <a:cubicBezTo>
                    <a:pt x="86" y="61"/>
                    <a:pt x="85" y="61"/>
                    <a:pt x="85" y="61"/>
                  </a:cubicBezTo>
                  <a:cubicBezTo>
                    <a:pt x="84" y="61"/>
                    <a:pt x="83" y="61"/>
                    <a:pt x="84" y="62"/>
                  </a:cubicBezTo>
                  <a:cubicBezTo>
                    <a:pt x="85" y="62"/>
                    <a:pt x="76" y="62"/>
                    <a:pt x="69" y="63"/>
                  </a:cubicBezTo>
                  <a:cubicBezTo>
                    <a:pt x="63" y="65"/>
                    <a:pt x="58" y="66"/>
                    <a:pt x="58" y="66"/>
                  </a:cubicBezTo>
                  <a:cubicBezTo>
                    <a:pt x="58" y="66"/>
                    <a:pt x="52" y="67"/>
                    <a:pt x="51" y="69"/>
                  </a:cubicBezTo>
                  <a:cubicBezTo>
                    <a:pt x="50" y="70"/>
                    <a:pt x="52" y="71"/>
                    <a:pt x="54" y="71"/>
                  </a:cubicBezTo>
                  <a:cubicBezTo>
                    <a:pt x="54" y="71"/>
                    <a:pt x="54" y="71"/>
                    <a:pt x="54" y="71"/>
                  </a:cubicBezTo>
                  <a:cubicBezTo>
                    <a:pt x="54" y="71"/>
                    <a:pt x="54" y="71"/>
                    <a:pt x="54" y="71"/>
                  </a:cubicBezTo>
                  <a:cubicBezTo>
                    <a:pt x="55" y="71"/>
                    <a:pt x="55" y="72"/>
                    <a:pt x="54" y="72"/>
                  </a:cubicBezTo>
                  <a:cubicBezTo>
                    <a:pt x="54" y="72"/>
                    <a:pt x="56" y="73"/>
                    <a:pt x="60" y="73"/>
                  </a:cubicBezTo>
                  <a:cubicBezTo>
                    <a:pt x="57" y="73"/>
                    <a:pt x="53" y="74"/>
                    <a:pt x="52" y="75"/>
                  </a:cubicBezTo>
                  <a:cubicBezTo>
                    <a:pt x="49" y="77"/>
                    <a:pt x="57" y="81"/>
                    <a:pt x="65" y="81"/>
                  </a:cubicBezTo>
                  <a:cubicBezTo>
                    <a:pt x="67" y="81"/>
                    <a:pt x="68" y="81"/>
                    <a:pt x="70" y="80"/>
                  </a:cubicBezTo>
                  <a:cubicBezTo>
                    <a:pt x="73" y="79"/>
                    <a:pt x="75" y="79"/>
                    <a:pt x="76" y="79"/>
                  </a:cubicBezTo>
                  <a:cubicBezTo>
                    <a:pt x="77" y="79"/>
                    <a:pt x="76" y="80"/>
                    <a:pt x="72" y="82"/>
                  </a:cubicBezTo>
                  <a:cubicBezTo>
                    <a:pt x="67" y="85"/>
                    <a:pt x="69" y="89"/>
                    <a:pt x="65" y="89"/>
                  </a:cubicBezTo>
                  <a:cubicBezTo>
                    <a:pt x="63" y="90"/>
                    <a:pt x="63" y="90"/>
                    <a:pt x="66" y="90"/>
                  </a:cubicBezTo>
                  <a:cubicBezTo>
                    <a:pt x="67" y="90"/>
                    <a:pt x="69" y="90"/>
                    <a:pt x="70" y="90"/>
                  </a:cubicBezTo>
                  <a:cubicBezTo>
                    <a:pt x="74" y="90"/>
                    <a:pt x="76" y="90"/>
                    <a:pt x="78" y="90"/>
                  </a:cubicBezTo>
                  <a:cubicBezTo>
                    <a:pt x="80" y="90"/>
                    <a:pt x="81" y="90"/>
                    <a:pt x="81" y="90"/>
                  </a:cubicBezTo>
                  <a:cubicBezTo>
                    <a:pt x="82" y="91"/>
                    <a:pt x="87" y="91"/>
                    <a:pt x="88" y="92"/>
                  </a:cubicBezTo>
                  <a:cubicBezTo>
                    <a:pt x="89" y="93"/>
                    <a:pt x="89" y="93"/>
                    <a:pt x="90" y="93"/>
                  </a:cubicBezTo>
                  <a:cubicBezTo>
                    <a:pt x="91" y="93"/>
                    <a:pt x="93" y="93"/>
                    <a:pt x="95" y="92"/>
                  </a:cubicBezTo>
                  <a:cubicBezTo>
                    <a:pt x="96" y="92"/>
                    <a:pt x="97" y="92"/>
                    <a:pt x="97" y="92"/>
                  </a:cubicBezTo>
                  <a:cubicBezTo>
                    <a:pt x="98" y="92"/>
                    <a:pt x="98" y="92"/>
                    <a:pt x="99" y="92"/>
                  </a:cubicBezTo>
                  <a:cubicBezTo>
                    <a:pt x="100" y="93"/>
                    <a:pt x="101" y="93"/>
                    <a:pt x="104" y="93"/>
                  </a:cubicBezTo>
                  <a:cubicBezTo>
                    <a:pt x="105" y="93"/>
                    <a:pt x="105" y="93"/>
                    <a:pt x="106" y="93"/>
                  </a:cubicBezTo>
                  <a:cubicBezTo>
                    <a:pt x="109" y="93"/>
                    <a:pt x="111" y="93"/>
                    <a:pt x="112" y="93"/>
                  </a:cubicBezTo>
                  <a:cubicBezTo>
                    <a:pt x="113" y="93"/>
                    <a:pt x="112" y="93"/>
                    <a:pt x="108" y="94"/>
                  </a:cubicBezTo>
                  <a:cubicBezTo>
                    <a:pt x="103" y="95"/>
                    <a:pt x="100" y="98"/>
                    <a:pt x="96" y="99"/>
                  </a:cubicBezTo>
                  <a:cubicBezTo>
                    <a:pt x="93" y="100"/>
                    <a:pt x="86" y="102"/>
                    <a:pt x="81" y="103"/>
                  </a:cubicBezTo>
                  <a:cubicBezTo>
                    <a:pt x="75" y="104"/>
                    <a:pt x="62" y="105"/>
                    <a:pt x="52" y="107"/>
                  </a:cubicBezTo>
                  <a:cubicBezTo>
                    <a:pt x="42" y="108"/>
                    <a:pt x="38" y="110"/>
                    <a:pt x="37" y="111"/>
                  </a:cubicBezTo>
                  <a:cubicBezTo>
                    <a:pt x="37" y="111"/>
                    <a:pt x="37" y="111"/>
                    <a:pt x="36" y="111"/>
                  </a:cubicBezTo>
                  <a:cubicBezTo>
                    <a:pt x="36" y="111"/>
                    <a:pt x="34" y="110"/>
                    <a:pt x="33" y="110"/>
                  </a:cubicBezTo>
                  <a:cubicBezTo>
                    <a:pt x="31" y="110"/>
                    <a:pt x="29" y="110"/>
                    <a:pt x="27" y="110"/>
                  </a:cubicBezTo>
                  <a:cubicBezTo>
                    <a:pt x="24" y="110"/>
                    <a:pt x="20" y="110"/>
                    <a:pt x="15" y="111"/>
                  </a:cubicBezTo>
                  <a:cubicBezTo>
                    <a:pt x="8" y="113"/>
                    <a:pt x="3" y="114"/>
                    <a:pt x="0" y="115"/>
                  </a:cubicBezTo>
                  <a:cubicBezTo>
                    <a:pt x="1" y="115"/>
                    <a:pt x="1" y="114"/>
                    <a:pt x="1" y="114"/>
                  </a:cubicBezTo>
                  <a:cubicBezTo>
                    <a:pt x="1" y="114"/>
                    <a:pt x="2" y="115"/>
                    <a:pt x="2" y="115"/>
                  </a:cubicBezTo>
                  <a:cubicBezTo>
                    <a:pt x="2" y="115"/>
                    <a:pt x="2" y="115"/>
                    <a:pt x="3" y="115"/>
                  </a:cubicBezTo>
                  <a:cubicBezTo>
                    <a:pt x="3" y="115"/>
                    <a:pt x="4" y="115"/>
                    <a:pt x="5" y="115"/>
                  </a:cubicBezTo>
                  <a:cubicBezTo>
                    <a:pt x="6" y="114"/>
                    <a:pt x="13" y="115"/>
                    <a:pt x="18" y="114"/>
                  </a:cubicBezTo>
                  <a:cubicBezTo>
                    <a:pt x="22" y="113"/>
                    <a:pt x="26" y="113"/>
                    <a:pt x="27" y="113"/>
                  </a:cubicBezTo>
                  <a:cubicBezTo>
                    <a:pt x="27" y="113"/>
                    <a:pt x="27" y="113"/>
                    <a:pt x="26" y="113"/>
                  </a:cubicBezTo>
                  <a:cubicBezTo>
                    <a:pt x="25" y="113"/>
                    <a:pt x="26" y="113"/>
                    <a:pt x="28" y="113"/>
                  </a:cubicBezTo>
                  <a:cubicBezTo>
                    <a:pt x="28" y="113"/>
                    <a:pt x="28" y="113"/>
                    <a:pt x="29" y="113"/>
                  </a:cubicBezTo>
                  <a:cubicBezTo>
                    <a:pt x="31" y="113"/>
                    <a:pt x="36" y="113"/>
                    <a:pt x="41" y="112"/>
                  </a:cubicBezTo>
                  <a:cubicBezTo>
                    <a:pt x="43" y="112"/>
                    <a:pt x="45" y="112"/>
                    <a:pt x="46" y="112"/>
                  </a:cubicBezTo>
                  <a:cubicBezTo>
                    <a:pt x="47" y="112"/>
                    <a:pt x="47" y="112"/>
                    <a:pt x="47" y="112"/>
                  </a:cubicBezTo>
                  <a:cubicBezTo>
                    <a:pt x="46" y="112"/>
                    <a:pt x="46" y="113"/>
                    <a:pt x="47" y="113"/>
                  </a:cubicBezTo>
                  <a:cubicBezTo>
                    <a:pt x="47" y="113"/>
                    <a:pt x="48" y="112"/>
                    <a:pt x="48" y="112"/>
                  </a:cubicBezTo>
                  <a:cubicBezTo>
                    <a:pt x="50" y="112"/>
                    <a:pt x="54" y="111"/>
                    <a:pt x="57" y="110"/>
                  </a:cubicBezTo>
                  <a:cubicBezTo>
                    <a:pt x="60" y="110"/>
                    <a:pt x="62" y="110"/>
                    <a:pt x="63" y="110"/>
                  </a:cubicBezTo>
                  <a:cubicBezTo>
                    <a:pt x="64" y="110"/>
                    <a:pt x="64" y="110"/>
                    <a:pt x="64" y="110"/>
                  </a:cubicBezTo>
                  <a:cubicBezTo>
                    <a:pt x="64" y="110"/>
                    <a:pt x="64" y="110"/>
                    <a:pt x="65" y="110"/>
                  </a:cubicBezTo>
                  <a:cubicBezTo>
                    <a:pt x="65" y="110"/>
                    <a:pt x="66" y="110"/>
                    <a:pt x="66" y="110"/>
                  </a:cubicBezTo>
                  <a:cubicBezTo>
                    <a:pt x="68" y="110"/>
                    <a:pt x="67" y="109"/>
                    <a:pt x="66" y="109"/>
                  </a:cubicBezTo>
                  <a:cubicBezTo>
                    <a:pt x="65" y="109"/>
                    <a:pt x="69" y="109"/>
                    <a:pt x="76" y="108"/>
                  </a:cubicBezTo>
                  <a:cubicBezTo>
                    <a:pt x="84" y="107"/>
                    <a:pt x="91" y="106"/>
                    <a:pt x="96" y="106"/>
                  </a:cubicBezTo>
                  <a:cubicBezTo>
                    <a:pt x="100" y="105"/>
                    <a:pt x="108" y="102"/>
                    <a:pt x="120" y="101"/>
                  </a:cubicBezTo>
                  <a:cubicBezTo>
                    <a:pt x="131" y="100"/>
                    <a:pt x="139" y="99"/>
                    <a:pt x="139" y="99"/>
                  </a:cubicBezTo>
                  <a:cubicBezTo>
                    <a:pt x="139" y="99"/>
                    <a:pt x="139" y="99"/>
                    <a:pt x="139" y="99"/>
                  </a:cubicBezTo>
                  <a:cubicBezTo>
                    <a:pt x="139" y="99"/>
                    <a:pt x="139" y="99"/>
                    <a:pt x="138" y="99"/>
                  </a:cubicBezTo>
                  <a:cubicBezTo>
                    <a:pt x="138" y="99"/>
                    <a:pt x="139" y="98"/>
                    <a:pt x="140" y="98"/>
                  </a:cubicBezTo>
                  <a:cubicBezTo>
                    <a:pt x="142" y="98"/>
                    <a:pt x="144" y="98"/>
                    <a:pt x="143" y="97"/>
                  </a:cubicBezTo>
                  <a:cubicBezTo>
                    <a:pt x="142" y="97"/>
                    <a:pt x="148" y="97"/>
                    <a:pt x="154" y="96"/>
                  </a:cubicBezTo>
                  <a:cubicBezTo>
                    <a:pt x="160" y="94"/>
                    <a:pt x="153" y="91"/>
                    <a:pt x="160" y="91"/>
                  </a:cubicBezTo>
                  <a:cubicBezTo>
                    <a:pt x="168" y="90"/>
                    <a:pt x="174" y="89"/>
                    <a:pt x="178" y="88"/>
                  </a:cubicBezTo>
                  <a:cubicBezTo>
                    <a:pt x="182" y="87"/>
                    <a:pt x="185" y="86"/>
                    <a:pt x="199" y="84"/>
                  </a:cubicBezTo>
                  <a:cubicBezTo>
                    <a:pt x="212" y="82"/>
                    <a:pt x="222" y="82"/>
                    <a:pt x="227" y="81"/>
                  </a:cubicBezTo>
                  <a:cubicBezTo>
                    <a:pt x="228" y="81"/>
                    <a:pt x="228" y="81"/>
                    <a:pt x="228" y="81"/>
                  </a:cubicBezTo>
                  <a:cubicBezTo>
                    <a:pt x="228" y="81"/>
                    <a:pt x="227" y="81"/>
                    <a:pt x="226" y="82"/>
                  </a:cubicBezTo>
                  <a:cubicBezTo>
                    <a:pt x="223" y="83"/>
                    <a:pt x="212" y="83"/>
                    <a:pt x="199" y="86"/>
                  </a:cubicBezTo>
                  <a:cubicBezTo>
                    <a:pt x="187" y="88"/>
                    <a:pt x="188" y="91"/>
                    <a:pt x="190" y="92"/>
                  </a:cubicBezTo>
                  <a:cubicBezTo>
                    <a:pt x="188" y="92"/>
                    <a:pt x="181" y="92"/>
                    <a:pt x="181" y="95"/>
                  </a:cubicBezTo>
                  <a:cubicBezTo>
                    <a:pt x="181" y="95"/>
                    <a:pt x="182" y="96"/>
                    <a:pt x="184" y="96"/>
                  </a:cubicBezTo>
                  <a:cubicBezTo>
                    <a:pt x="189" y="96"/>
                    <a:pt x="200" y="93"/>
                    <a:pt x="204" y="93"/>
                  </a:cubicBezTo>
                  <a:cubicBezTo>
                    <a:pt x="208" y="92"/>
                    <a:pt x="210" y="92"/>
                    <a:pt x="210" y="92"/>
                  </a:cubicBezTo>
                  <a:cubicBezTo>
                    <a:pt x="211" y="92"/>
                    <a:pt x="210" y="92"/>
                    <a:pt x="210" y="92"/>
                  </a:cubicBezTo>
                  <a:cubicBezTo>
                    <a:pt x="210" y="92"/>
                    <a:pt x="210" y="92"/>
                    <a:pt x="210" y="92"/>
                  </a:cubicBezTo>
                  <a:cubicBezTo>
                    <a:pt x="210" y="92"/>
                    <a:pt x="211" y="92"/>
                    <a:pt x="213" y="91"/>
                  </a:cubicBezTo>
                  <a:cubicBezTo>
                    <a:pt x="214" y="91"/>
                    <a:pt x="215" y="91"/>
                    <a:pt x="215" y="91"/>
                  </a:cubicBezTo>
                  <a:cubicBezTo>
                    <a:pt x="216" y="91"/>
                    <a:pt x="216" y="91"/>
                    <a:pt x="215" y="91"/>
                  </a:cubicBezTo>
                  <a:cubicBezTo>
                    <a:pt x="215" y="91"/>
                    <a:pt x="217" y="91"/>
                    <a:pt x="220" y="91"/>
                  </a:cubicBezTo>
                  <a:cubicBezTo>
                    <a:pt x="223" y="91"/>
                    <a:pt x="225" y="91"/>
                    <a:pt x="228" y="91"/>
                  </a:cubicBezTo>
                  <a:cubicBezTo>
                    <a:pt x="234" y="90"/>
                    <a:pt x="235" y="88"/>
                    <a:pt x="233" y="88"/>
                  </a:cubicBezTo>
                  <a:cubicBezTo>
                    <a:pt x="231" y="88"/>
                    <a:pt x="231" y="87"/>
                    <a:pt x="233" y="87"/>
                  </a:cubicBezTo>
                  <a:cubicBezTo>
                    <a:pt x="236" y="87"/>
                    <a:pt x="234" y="86"/>
                    <a:pt x="232" y="86"/>
                  </a:cubicBezTo>
                  <a:cubicBezTo>
                    <a:pt x="231" y="86"/>
                    <a:pt x="234" y="85"/>
                    <a:pt x="239" y="84"/>
                  </a:cubicBezTo>
                  <a:cubicBezTo>
                    <a:pt x="240" y="84"/>
                    <a:pt x="240" y="84"/>
                    <a:pt x="241" y="84"/>
                  </a:cubicBezTo>
                  <a:cubicBezTo>
                    <a:pt x="244" y="84"/>
                    <a:pt x="246" y="85"/>
                    <a:pt x="245" y="85"/>
                  </a:cubicBezTo>
                  <a:cubicBezTo>
                    <a:pt x="244" y="86"/>
                    <a:pt x="244" y="86"/>
                    <a:pt x="245" y="86"/>
                  </a:cubicBezTo>
                  <a:cubicBezTo>
                    <a:pt x="246" y="86"/>
                    <a:pt x="246" y="86"/>
                    <a:pt x="247" y="86"/>
                  </a:cubicBezTo>
                  <a:cubicBezTo>
                    <a:pt x="248" y="86"/>
                    <a:pt x="248" y="86"/>
                    <a:pt x="248" y="86"/>
                  </a:cubicBezTo>
                  <a:cubicBezTo>
                    <a:pt x="249" y="86"/>
                    <a:pt x="249" y="86"/>
                    <a:pt x="248" y="86"/>
                  </a:cubicBezTo>
                  <a:cubicBezTo>
                    <a:pt x="248" y="86"/>
                    <a:pt x="248" y="86"/>
                    <a:pt x="249" y="86"/>
                  </a:cubicBezTo>
                  <a:cubicBezTo>
                    <a:pt x="250" y="86"/>
                    <a:pt x="253" y="86"/>
                    <a:pt x="256" y="86"/>
                  </a:cubicBezTo>
                  <a:cubicBezTo>
                    <a:pt x="258" y="85"/>
                    <a:pt x="259" y="85"/>
                    <a:pt x="260" y="85"/>
                  </a:cubicBezTo>
                  <a:cubicBezTo>
                    <a:pt x="262" y="85"/>
                    <a:pt x="262" y="85"/>
                    <a:pt x="260" y="86"/>
                  </a:cubicBezTo>
                  <a:cubicBezTo>
                    <a:pt x="258" y="86"/>
                    <a:pt x="257" y="87"/>
                    <a:pt x="260" y="87"/>
                  </a:cubicBezTo>
                  <a:cubicBezTo>
                    <a:pt x="262" y="87"/>
                    <a:pt x="261" y="88"/>
                    <a:pt x="259" y="88"/>
                  </a:cubicBezTo>
                  <a:cubicBezTo>
                    <a:pt x="259" y="88"/>
                    <a:pt x="259" y="88"/>
                    <a:pt x="259" y="88"/>
                  </a:cubicBezTo>
                  <a:cubicBezTo>
                    <a:pt x="258" y="88"/>
                    <a:pt x="258" y="88"/>
                    <a:pt x="257" y="88"/>
                  </a:cubicBezTo>
                  <a:cubicBezTo>
                    <a:pt x="256" y="88"/>
                    <a:pt x="256" y="88"/>
                    <a:pt x="257" y="88"/>
                  </a:cubicBezTo>
                  <a:cubicBezTo>
                    <a:pt x="259" y="88"/>
                    <a:pt x="256" y="88"/>
                    <a:pt x="258" y="89"/>
                  </a:cubicBezTo>
                  <a:cubicBezTo>
                    <a:pt x="260" y="89"/>
                    <a:pt x="260" y="89"/>
                    <a:pt x="259" y="90"/>
                  </a:cubicBezTo>
                  <a:cubicBezTo>
                    <a:pt x="258" y="90"/>
                    <a:pt x="262" y="90"/>
                    <a:pt x="268" y="91"/>
                  </a:cubicBezTo>
                  <a:cubicBezTo>
                    <a:pt x="272" y="91"/>
                    <a:pt x="275" y="92"/>
                    <a:pt x="276" y="92"/>
                  </a:cubicBezTo>
                  <a:cubicBezTo>
                    <a:pt x="276" y="92"/>
                    <a:pt x="276" y="92"/>
                    <a:pt x="276" y="92"/>
                  </a:cubicBezTo>
                  <a:cubicBezTo>
                    <a:pt x="277" y="92"/>
                    <a:pt x="277" y="91"/>
                    <a:pt x="277" y="91"/>
                  </a:cubicBezTo>
                  <a:cubicBezTo>
                    <a:pt x="277" y="91"/>
                    <a:pt x="277" y="92"/>
                    <a:pt x="275" y="92"/>
                  </a:cubicBezTo>
                  <a:cubicBezTo>
                    <a:pt x="274" y="93"/>
                    <a:pt x="280" y="94"/>
                    <a:pt x="289" y="95"/>
                  </a:cubicBezTo>
                  <a:cubicBezTo>
                    <a:pt x="299" y="95"/>
                    <a:pt x="306" y="96"/>
                    <a:pt x="304" y="96"/>
                  </a:cubicBezTo>
                  <a:cubicBezTo>
                    <a:pt x="303" y="96"/>
                    <a:pt x="306" y="98"/>
                    <a:pt x="313" y="98"/>
                  </a:cubicBezTo>
                  <a:cubicBezTo>
                    <a:pt x="314" y="98"/>
                    <a:pt x="315" y="98"/>
                    <a:pt x="316" y="98"/>
                  </a:cubicBezTo>
                  <a:cubicBezTo>
                    <a:pt x="317" y="98"/>
                    <a:pt x="318" y="98"/>
                    <a:pt x="319" y="98"/>
                  </a:cubicBezTo>
                  <a:cubicBezTo>
                    <a:pt x="320" y="98"/>
                    <a:pt x="321" y="98"/>
                    <a:pt x="321" y="98"/>
                  </a:cubicBezTo>
                  <a:cubicBezTo>
                    <a:pt x="322" y="98"/>
                    <a:pt x="321" y="98"/>
                    <a:pt x="320" y="99"/>
                  </a:cubicBezTo>
                  <a:cubicBezTo>
                    <a:pt x="318" y="99"/>
                    <a:pt x="316" y="100"/>
                    <a:pt x="318" y="101"/>
                  </a:cubicBezTo>
                  <a:cubicBezTo>
                    <a:pt x="320" y="101"/>
                    <a:pt x="323" y="103"/>
                    <a:pt x="326" y="103"/>
                  </a:cubicBezTo>
                  <a:cubicBezTo>
                    <a:pt x="326" y="103"/>
                    <a:pt x="327" y="103"/>
                    <a:pt x="327" y="103"/>
                  </a:cubicBezTo>
                  <a:cubicBezTo>
                    <a:pt x="328" y="102"/>
                    <a:pt x="328" y="102"/>
                    <a:pt x="329" y="102"/>
                  </a:cubicBezTo>
                  <a:cubicBezTo>
                    <a:pt x="330" y="102"/>
                    <a:pt x="328" y="104"/>
                    <a:pt x="330" y="106"/>
                  </a:cubicBezTo>
                  <a:cubicBezTo>
                    <a:pt x="331" y="108"/>
                    <a:pt x="334" y="108"/>
                    <a:pt x="337" y="108"/>
                  </a:cubicBezTo>
                  <a:cubicBezTo>
                    <a:pt x="340" y="108"/>
                    <a:pt x="342" y="108"/>
                    <a:pt x="342" y="107"/>
                  </a:cubicBezTo>
                  <a:cubicBezTo>
                    <a:pt x="342" y="106"/>
                    <a:pt x="343" y="106"/>
                    <a:pt x="344" y="106"/>
                  </a:cubicBezTo>
                  <a:cubicBezTo>
                    <a:pt x="344" y="106"/>
                    <a:pt x="344" y="106"/>
                    <a:pt x="344" y="106"/>
                  </a:cubicBezTo>
                  <a:cubicBezTo>
                    <a:pt x="345" y="107"/>
                    <a:pt x="347" y="107"/>
                    <a:pt x="348" y="107"/>
                  </a:cubicBezTo>
                  <a:cubicBezTo>
                    <a:pt x="348" y="107"/>
                    <a:pt x="348" y="107"/>
                    <a:pt x="348" y="107"/>
                  </a:cubicBezTo>
                  <a:cubicBezTo>
                    <a:pt x="348" y="107"/>
                    <a:pt x="349" y="107"/>
                    <a:pt x="349" y="107"/>
                  </a:cubicBezTo>
                  <a:cubicBezTo>
                    <a:pt x="349" y="107"/>
                    <a:pt x="349" y="108"/>
                    <a:pt x="349" y="109"/>
                  </a:cubicBezTo>
                  <a:cubicBezTo>
                    <a:pt x="348" y="109"/>
                    <a:pt x="353" y="110"/>
                    <a:pt x="353" y="110"/>
                  </a:cubicBezTo>
                  <a:cubicBezTo>
                    <a:pt x="353" y="111"/>
                    <a:pt x="353" y="111"/>
                    <a:pt x="353" y="111"/>
                  </a:cubicBezTo>
                  <a:cubicBezTo>
                    <a:pt x="354" y="111"/>
                    <a:pt x="358" y="109"/>
                    <a:pt x="359" y="107"/>
                  </a:cubicBezTo>
                  <a:cubicBezTo>
                    <a:pt x="360" y="105"/>
                    <a:pt x="360" y="103"/>
                    <a:pt x="361" y="103"/>
                  </a:cubicBezTo>
                  <a:cubicBezTo>
                    <a:pt x="361" y="103"/>
                    <a:pt x="361" y="103"/>
                    <a:pt x="361" y="103"/>
                  </a:cubicBezTo>
                  <a:cubicBezTo>
                    <a:pt x="361" y="104"/>
                    <a:pt x="362" y="104"/>
                    <a:pt x="362" y="104"/>
                  </a:cubicBezTo>
                  <a:cubicBezTo>
                    <a:pt x="363" y="104"/>
                    <a:pt x="363" y="103"/>
                    <a:pt x="364" y="103"/>
                  </a:cubicBezTo>
                  <a:cubicBezTo>
                    <a:pt x="364" y="103"/>
                    <a:pt x="364" y="103"/>
                    <a:pt x="364" y="103"/>
                  </a:cubicBezTo>
                  <a:cubicBezTo>
                    <a:pt x="365" y="103"/>
                    <a:pt x="362" y="106"/>
                    <a:pt x="362" y="109"/>
                  </a:cubicBezTo>
                  <a:cubicBezTo>
                    <a:pt x="361" y="112"/>
                    <a:pt x="373" y="113"/>
                    <a:pt x="373" y="114"/>
                  </a:cubicBezTo>
                  <a:cubicBezTo>
                    <a:pt x="372" y="115"/>
                    <a:pt x="371" y="116"/>
                    <a:pt x="370" y="116"/>
                  </a:cubicBezTo>
                  <a:cubicBezTo>
                    <a:pt x="369" y="116"/>
                    <a:pt x="369" y="116"/>
                    <a:pt x="369" y="116"/>
                  </a:cubicBezTo>
                  <a:cubicBezTo>
                    <a:pt x="369" y="116"/>
                    <a:pt x="369" y="116"/>
                    <a:pt x="368" y="116"/>
                  </a:cubicBezTo>
                  <a:cubicBezTo>
                    <a:pt x="368" y="116"/>
                    <a:pt x="367" y="116"/>
                    <a:pt x="366" y="117"/>
                  </a:cubicBezTo>
                  <a:cubicBezTo>
                    <a:pt x="365" y="118"/>
                    <a:pt x="366" y="119"/>
                    <a:pt x="368" y="119"/>
                  </a:cubicBezTo>
                  <a:cubicBezTo>
                    <a:pt x="370" y="120"/>
                    <a:pt x="371" y="121"/>
                    <a:pt x="373" y="121"/>
                  </a:cubicBezTo>
                  <a:cubicBezTo>
                    <a:pt x="374" y="122"/>
                    <a:pt x="372" y="123"/>
                    <a:pt x="374" y="124"/>
                  </a:cubicBezTo>
                  <a:cubicBezTo>
                    <a:pt x="377" y="125"/>
                    <a:pt x="374" y="125"/>
                    <a:pt x="370" y="126"/>
                  </a:cubicBezTo>
                  <a:cubicBezTo>
                    <a:pt x="368" y="127"/>
                    <a:pt x="367" y="128"/>
                    <a:pt x="368" y="128"/>
                  </a:cubicBezTo>
                  <a:cubicBezTo>
                    <a:pt x="369" y="128"/>
                    <a:pt x="370" y="128"/>
                    <a:pt x="371" y="127"/>
                  </a:cubicBezTo>
                  <a:cubicBezTo>
                    <a:pt x="373" y="127"/>
                    <a:pt x="374" y="127"/>
                    <a:pt x="375" y="127"/>
                  </a:cubicBezTo>
                  <a:cubicBezTo>
                    <a:pt x="378" y="127"/>
                    <a:pt x="380" y="128"/>
                    <a:pt x="380" y="129"/>
                  </a:cubicBezTo>
                  <a:cubicBezTo>
                    <a:pt x="379" y="130"/>
                    <a:pt x="377" y="131"/>
                    <a:pt x="375" y="131"/>
                  </a:cubicBezTo>
                  <a:cubicBezTo>
                    <a:pt x="373" y="131"/>
                    <a:pt x="373" y="132"/>
                    <a:pt x="375" y="132"/>
                  </a:cubicBezTo>
                  <a:cubicBezTo>
                    <a:pt x="377" y="132"/>
                    <a:pt x="376" y="132"/>
                    <a:pt x="373" y="133"/>
                  </a:cubicBezTo>
                  <a:cubicBezTo>
                    <a:pt x="373" y="133"/>
                    <a:pt x="373" y="133"/>
                    <a:pt x="374" y="133"/>
                  </a:cubicBezTo>
                  <a:cubicBezTo>
                    <a:pt x="376" y="133"/>
                    <a:pt x="380" y="133"/>
                    <a:pt x="383" y="132"/>
                  </a:cubicBezTo>
                  <a:cubicBezTo>
                    <a:pt x="387" y="130"/>
                    <a:pt x="389" y="128"/>
                    <a:pt x="389" y="128"/>
                  </a:cubicBezTo>
                  <a:cubicBezTo>
                    <a:pt x="389" y="128"/>
                    <a:pt x="389" y="128"/>
                    <a:pt x="389" y="128"/>
                  </a:cubicBezTo>
                  <a:cubicBezTo>
                    <a:pt x="390" y="128"/>
                    <a:pt x="388" y="129"/>
                    <a:pt x="386" y="131"/>
                  </a:cubicBezTo>
                  <a:cubicBezTo>
                    <a:pt x="384" y="132"/>
                    <a:pt x="384" y="132"/>
                    <a:pt x="385" y="132"/>
                  </a:cubicBezTo>
                  <a:cubicBezTo>
                    <a:pt x="385" y="132"/>
                    <a:pt x="386" y="132"/>
                    <a:pt x="386" y="132"/>
                  </a:cubicBezTo>
                  <a:cubicBezTo>
                    <a:pt x="388" y="131"/>
                    <a:pt x="390" y="131"/>
                    <a:pt x="391" y="131"/>
                  </a:cubicBezTo>
                  <a:cubicBezTo>
                    <a:pt x="391" y="131"/>
                    <a:pt x="391" y="131"/>
                    <a:pt x="391" y="131"/>
                  </a:cubicBezTo>
                  <a:cubicBezTo>
                    <a:pt x="392" y="131"/>
                    <a:pt x="391" y="131"/>
                    <a:pt x="389" y="132"/>
                  </a:cubicBezTo>
                  <a:cubicBezTo>
                    <a:pt x="387" y="133"/>
                    <a:pt x="382" y="134"/>
                    <a:pt x="379" y="135"/>
                  </a:cubicBezTo>
                  <a:cubicBezTo>
                    <a:pt x="375" y="135"/>
                    <a:pt x="372" y="137"/>
                    <a:pt x="374" y="139"/>
                  </a:cubicBezTo>
                  <a:cubicBezTo>
                    <a:pt x="375" y="140"/>
                    <a:pt x="378" y="141"/>
                    <a:pt x="381" y="141"/>
                  </a:cubicBezTo>
                  <a:cubicBezTo>
                    <a:pt x="382" y="141"/>
                    <a:pt x="383" y="141"/>
                    <a:pt x="384" y="141"/>
                  </a:cubicBezTo>
                  <a:cubicBezTo>
                    <a:pt x="385" y="141"/>
                    <a:pt x="385" y="140"/>
                    <a:pt x="386" y="140"/>
                  </a:cubicBezTo>
                  <a:cubicBezTo>
                    <a:pt x="387" y="140"/>
                    <a:pt x="388" y="141"/>
                    <a:pt x="389" y="142"/>
                  </a:cubicBezTo>
                  <a:cubicBezTo>
                    <a:pt x="391" y="143"/>
                    <a:pt x="392" y="143"/>
                    <a:pt x="390" y="143"/>
                  </a:cubicBezTo>
                  <a:cubicBezTo>
                    <a:pt x="390" y="143"/>
                    <a:pt x="389" y="143"/>
                    <a:pt x="389" y="143"/>
                  </a:cubicBezTo>
                  <a:cubicBezTo>
                    <a:pt x="389" y="143"/>
                    <a:pt x="388" y="143"/>
                    <a:pt x="388" y="143"/>
                  </a:cubicBezTo>
                  <a:cubicBezTo>
                    <a:pt x="385" y="143"/>
                    <a:pt x="384" y="144"/>
                    <a:pt x="385" y="144"/>
                  </a:cubicBezTo>
                  <a:cubicBezTo>
                    <a:pt x="386" y="145"/>
                    <a:pt x="388" y="147"/>
                    <a:pt x="386" y="147"/>
                  </a:cubicBezTo>
                  <a:cubicBezTo>
                    <a:pt x="384" y="148"/>
                    <a:pt x="382" y="148"/>
                    <a:pt x="383" y="148"/>
                  </a:cubicBezTo>
                  <a:cubicBezTo>
                    <a:pt x="383" y="148"/>
                    <a:pt x="383" y="148"/>
                    <a:pt x="384" y="148"/>
                  </a:cubicBezTo>
                  <a:cubicBezTo>
                    <a:pt x="384" y="148"/>
                    <a:pt x="384" y="148"/>
                    <a:pt x="385" y="148"/>
                  </a:cubicBezTo>
                  <a:cubicBezTo>
                    <a:pt x="385" y="148"/>
                    <a:pt x="385" y="149"/>
                    <a:pt x="385" y="149"/>
                  </a:cubicBezTo>
                  <a:cubicBezTo>
                    <a:pt x="385" y="149"/>
                    <a:pt x="385" y="149"/>
                    <a:pt x="386" y="149"/>
                  </a:cubicBezTo>
                  <a:cubicBezTo>
                    <a:pt x="387" y="149"/>
                    <a:pt x="391" y="149"/>
                    <a:pt x="394" y="148"/>
                  </a:cubicBezTo>
                  <a:cubicBezTo>
                    <a:pt x="397" y="148"/>
                    <a:pt x="399" y="147"/>
                    <a:pt x="399" y="147"/>
                  </a:cubicBezTo>
                  <a:cubicBezTo>
                    <a:pt x="400" y="147"/>
                    <a:pt x="400" y="147"/>
                    <a:pt x="399" y="148"/>
                  </a:cubicBezTo>
                  <a:cubicBezTo>
                    <a:pt x="397" y="148"/>
                    <a:pt x="397" y="149"/>
                    <a:pt x="399" y="149"/>
                  </a:cubicBezTo>
                  <a:cubicBezTo>
                    <a:pt x="399" y="149"/>
                    <a:pt x="399" y="149"/>
                    <a:pt x="399" y="149"/>
                  </a:cubicBezTo>
                  <a:cubicBezTo>
                    <a:pt x="399" y="149"/>
                    <a:pt x="399" y="149"/>
                    <a:pt x="399" y="149"/>
                  </a:cubicBezTo>
                  <a:cubicBezTo>
                    <a:pt x="401" y="149"/>
                    <a:pt x="401" y="150"/>
                    <a:pt x="399" y="150"/>
                  </a:cubicBezTo>
                  <a:cubicBezTo>
                    <a:pt x="397" y="150"/>
                    <a:pt x="397" y="151"/>
                    <a:pt x="397" y="151"/>
                  </a:cubicBezTo>
                  <a:cubicBezTo>
                    <a:pt x="397" y="151"/>
                    <a:pt x="397" y="151"/>
                    <a:pt x="397" y="151"/>
                  </a:cubicBezTo>
                  <a:cubicBezTo>
                    <a:pt x="397" y="150"/>
                    <a:pt x="396" y="150"/>
                    <a:pt x="395" y="150"/>
                  </a:cubicBezTo>
                  <a:cubicBezTo>
                    <a:pt x="393" y="150"/>
                    <a:pt x="390" y="151"/>
                    <a:pt x="387" y="151"/>
                  </a:cubicBezTo>
                  <a:cubicBezTo>
                    <a:pt x="384" y="152"/>
                    <a:pt x="385" y="153"/>
                    <a:pt x="388" y="153"/>
                  </a:cubicBezTo>
                  <a:cubicBezTo>
                    <a:pt x="388" y="153"/>
                    <a:pt x="389" y="153"/>
                    <a:pt x="389" y="153"/>
                  </a:cubicBezTo>
                  <a:cubicBezTo>
                    <a:pt x="389" y="153"/>
                    <a:pt x="390" y="153"/>
                    <a:pt x="390" y="153"/>
                  </a:cubicBezTo>
                  <a:cubicBezTo>
                    <a:pt x="392" y="153"/>
                    <a:pt x="390" y="153"/>
                    <a:pt x="387" y="154"/>
                  </a:cubicBezTo>
                  <a:cubicBezTo>
                    <a:pt x="384" y="154"/>
                    <a:pt x="382" y="155"/>
                    <a:pt x="384" y="155"/>
                  </a:cubicBezTo>
                  <a:cubicBezTo>
                    <a:pt x="386" y="155"/>
                    <a:pt x="386" y="155"/>
                    <a:pt x="384" y="155"/>
                  </a:cubicBezTo>
                  <a:cubicBezTo>
                    <a:pt x="381" y="155"/>
                    <a:pt x="382" y="156"/>
                    <a:pt x="385" y="156"/>
                  </a:cubicBezTo>
                  <a:cubicBezTo>
                    <a:pt x="388" y="156"/>
                    <a:pt x="389" y="156"/>
                    <a:pt x="388" y="156"/>
                  </a:cubicBezTo>
                  <a:cubicBezTo>
                    <a:pt x="386" y="156"/>
                    <a:pt x="386" y="156"/>
                    <a:pt x="387" y="156"/>
                  </a:cubicBezTo>
                  <a:cubicBezTo>
                    <a:pt x="389" y="157"/>
                    <a:pt x="388" y="157"/>
                    <a:pt x="387" y="157"/>
                  </a:cubicBezTo>
                  <a:cubicBezTo>
                    <a:pt x="386" y="157"/>
                    <a:pt x="386" y="157"/>
                    <a:pt x="386" y="157"/>
                  </a:cubicBezTo>
                  <a:cubicBezTo>
                    <a:pt x="386" y="157"/>
                    <a:pt x="386" y="157"/>
                    <a:pt x="385" y="157"/>
                  </a:cubicBezTo>
                  <a:cubicBezTo>
                    <a:pt x="384" y="157"/>
                    <a:pt x="385" y="157"/>
                    <a:pt x="388" y="157"/>
                  </a:cubicBezTo>
                  <a:cubicBezTo>
                    <a:pt x="391" y="158"/>
                    <a:pt x="395" y="158"/>
                    <a:pt x="398" y="158"/>
                  </a:cubicBezTo>
                  <a:cubicBezTo>
                    <a:pt x="399" y="158"/>
                    <a:pt x="399" y="158"/>
                    <a:pt x="400" y="158"/>
                  </a:cubicBezTo>
                  <a:cubicBezTo>
                    <a:pt x="401" y="158"/>
                    <a:pt x="401" y="158"/>
                    <a:pt x="401" y="158"/>
                  </a:cubicBezTo>
                  <a:cubicBezTo>
                    <a:pt x="401" y="158"/>
                    <a:pt x="400" y="158"/>
                    <a:pt x="399" y="158"/>
                  </a:cubicBezTo>
                  <a:cubicBezTo>
                    <a:pt x="396" y="159"/>
                    <a:pt x="396" y="160"/>
                    <a:pt x="397" y="160"/>
                  </a:cubicBezTo>
                  <a:cubicBezTo>
                    <a:pt x="397" y="160"/>
                    <a:pt x="398" y="160"/>
                    <a:pt x="398" y="160"/>
                  </a:cubicBezTo>
                  <a:cubicBezTo>
                    <a:pt x="400" y="160"/>
                    <a:pt x="406" y="160"/>
                    <a:pt x="408" y="159"/>
                  </a:cubicBezTo>
                  <a:cubicBezTo>
                    <a:pt x="409" y="159"/>
                    <a:pt x="410" y="159"/>
                    <a:pt x="410" y="159"/>
                  </a:cubicBezTo>
                  <a:cubicBezTo>
                    <a:pt x="411" y="159"/>
                    <a:pt x="410" y="159"/>
                    <a:pt x="410" y="159"/>
                  </a:cubicBezTo>
                  <a:cubicBezTo>
                    <a:pt x="408" y="160"/>
                    <a:pt x="408" y="161"/>
                    <a:pt x="409" y="161"/>
                  </a:cubicBezTo>
                  <a:cubicBezTo>
                    <a:pt x="409" y="161"/>
                    <a:pt x="409" y="161"/>
                    <a:pt x="410" y="161"/>
                  </a:cubicBezTo>
                  <a:cubicBezTo>
                    <a:pt x="410" y="161"/>
                    <a:pt x="410" y="161"/>
                    <a:pt x="410" y="161"/>
                  </a:cubicBezTo>
                  <a:cubicBezTo>
                    <a:pt x="411" y="161"/>
                    <a:pt x="408" y="162"/>
                    <a:pt x="409" y="164"/>
                  </a:cubicBezTo>
                  <a:cubicBezTo>
                    <a:pt x="410" y="164"/>
                    <a:pt x="412" y="165"/>
                    <a:pt x="413" y="165"/>
                  </a:cubicBezTo>
                  <a:cubicBezTo>
                    <a:pt x="413" y="165"/>
                    <a:pt x="413" y="165"/>
                    <a:pt x="413" y="166"/>
                  </a:cubicBezTo>
                  <a:cubicBezTo>
                    <a:pt x="414" y="166"/>
                    <a:pt x="415" y="166"/>
                    <a:pt x="416" y="166"/>
                  </a:cubicBezTo>
                  <a:cubicBezTo>
                    <a:pt x="417" y="166"/>
                    <a:pt x="418" y="166"/>
                    <a:pt x="419" y="166"/>
                  </a:cubicBezTo>
                  <a:cubicBezTo>
                    <a:pt x="419" y="166"/>
                    <a:pt x="419" y="166"/>
                    <a:pt x="419" y="166"/>
                  </a:cubicBezTo>
                  <a:cubicBezTo>
                    <a:pt x="421" y="166"/>
                    <a:pt x="424" y="169"/>
                    <a:pt x="424" y="172"/>
                  </a:cubicBezTo>
                  <a:cubicBezTo>
                    <a:pt x="425" y="175"/>
                    <a:pt x="417" y="177"/>
                    <a:pt x="415" y="177"/>
                  </a:cubicBezTo>
                  <a:cubicBezTo>
                    <a:pt x="416" y="177"/>
                    <a:pt x="416" y="177"/>
                    <a:pt x="417" y="176"/>
                  </a:cubicBezTo>
                  <a:cubicBezTo>
                    <a:pt x="418" y="176"/>
                    <a:pt x="418" y="175"/>
                    <a:pt x="418" y="175"/>
                  </a:cubicBezTo>
                  <a:cubicBezTo>
                    <a:pt x="418" y="175"/>
                    <a:pt x="417" y="175"/>
                    <a:pt x="417" y="175"/>
                  </a:cubicBezTo>
                  <a:cubicBezTo>
                    <a:pt x="416" y="175"/>
                    <a:pt x="416" y="176"/>
                    <a:pt x="415" y="176"/>
                  </a:cubicBezTo>
                  <a:cubicBezTo>
                    <a:pt x="415" y="176"/>
                    <a:pt x="415" y="175"/>
                    <a:pt x="416" y="175"/>
                  </a:cubicBezTo>
                  <a:cubicBezTo>
                    <a:pt x="417" y="174"/>
                    <a:pt x="414" y="174"/>
                    <a:pt x="408" y="173"/>
                  </a:cubicBezTo>
                  <a:cubicBezTo>
                    <a:pt x="407" y="173"/>
                    <a:pt x="406" y="172"/>
                    <a:pt x="405" y="172"/>
                  </a:cubicBezTo>
                  <a:cubicBezTo>
                    <a:pt x="400" y="172"/>
                    <a:pt x="395" y="174"/>
                    <a:pt x="395" y="177"/>
                  </a:cubicBezTo>
                  <a:cubicBezTo>
                    <a:pt x="395" y="180"/>
                    <a:pt x="396" y="183"/>
                    <a:pt x="400" y="184"/>
                  </a:cubicBezTo>
                  <a:cubicBezTo>
                    <a:pt x="403" y="184"/>
                    <a:pt x="391" y="184"/>
                    <a:pt x="384" y="188"/>
                  </a:cubicBezTo>
                  <a:cubicBezTo>
                    <a:pt x="375" y="193"/>
                    <a:pt x="369" y="200"/>
                    <a:pt x="366" y="203"/>
                  </a:cubicBezTo>
                  <a:cubicBezTo>
                    <a:pt x="364" y="206"/>
                    <a:pt x="360" y="211"/>
                    <a:pt x="361" y="216"/>
                  </a:cubicBezTo>
                  <a:cubicBezTo>
                    <a:pt x="363" y="220"/>
                    <a:pt x="372" y="223"/>
                    <a:pt x="373" y="223"/>
                  </a:cubicBezTo>
                  <a:cubicBezTo>
                    <a:pt x="373" y="223"/>
                    <a:pt x="373" y="223"/>
                    <a:pt x="373" y="223"/>
                  </a:cubicBezTo>
                  <a:cubicBezTo>
                    <a:pt x="373" y="222"/>
                    <a:pt x="373" y="222"/>
                    <a:pt x="374" y="222"/>
                  </a:cubicBezTo>
                  <a:cubicBezTo>
                    <a:pt x="375" y="222"/>
                    <a:pt x="376" y="222"/>
                    <a:pt x="377" y="222"/>
                  </a:cubicBezTo>
                  <a:cubicBezTo>
                    <a:pt x="379" y="223"/>
                    <a:pt x="380" y="223"/>
                    <a:pt x="379" y="223"/>
                  </a:cubicBezTo>
                  <a:cubicBezTo>
                    <a:pt x="379" y="223"/>
                    <a:pt x="378" y="223"/>
                    <a:pt x="378" y="223"/>
                  </a:cubicBezTo>
                  <a:cubicBezTo>
                    <a:pt x="378" y="223"/>
                    <a:pt x="378" y="223"/>
                    <a:pt x="378" y="223"/>
                  </a:cubicBezTo>
                  <a:cubicBezTo>
                    <a:pt x="376" y="223"/>
                    <a:pt x="375" y="223"/>
                    <a:pt x="376" y="224"/>
                  </a:cubicBezTo>
                  <a:cubicBezTo>
                    <a:pt x="377" y="224"/>
                    <a:pt x="377" y="225"/>
                    <a:pt x="376" y="225"/>
                  </a:cubicBezTo>
                  <a:cubicBezTo>
                    <a:pt x="376" y="225"/>
                    <a:pt x="376" y="225"/>
                    <a:pt x="376" y="224"/>
                  </a:cubicBezTo>
                  <a:cubicBezTo>
                    <a:pt x="375" y="224"/>
                    <a:pt x="375" y="224"/>
                    <a:pt x="375" y="224"/>
                  </a:cubicBezTo>
                  <a:cubicBezTo>
                    <a:pt x="374" y="224"/>
                    <a:pt x="373" y="227"/>
                    <a:pt x="375" y="230"/>
                  </a:cubicBezTo>
                  <a:cubicBezTo>
                    <a:pt x="376" y="231"/>
                    <a:pt x="378" y="233"/>
                    <a:pt x="382" y="235"/>
                  </a:cubicBezTo>
                  <a:cubicBezTo>
                    <a:pt x="389" y="239"/>
                    <a:pt x="384" y="237"/>
                    <a:pt x="394" y="239"/>
                  </a:cubicBezTo>
                  <a:cubicBezTo>
                    <a:pt x="399" y="240"/>
                    <a:pt x="411" y="241"/>
                    <a:pt x="414" y="242"/>
                  </a:cubicBezTo>
                  <a:cubicBezTo>
                    <a:pt x="421" y="244"/>
                    <a:pt x="433" y="253"/>
                    <a:pt x="441" y="259"/>
                  </a:cubicBezTo>
                  <a:cubicBezTo>
                    <a:pt x="446" y="263"/>
                    <a:pt x="446" y="267"/>
                    <a:pt x="443" y="267"/>
                  </a:cubicBezTo>
                  <a:cubicBezTo>
                    <a:pt x="443" y="267"/>
                    <a:pt x="443" y="267"/>
                    <a:pt x="443" y="267"/>
                  </a:cubicBezTo>
                  <a:cubicBezTo>
                    <a:pt x="443" y="267"/>
                    <a:pt x="443" y="267"/>
                    <a:pt x="443" y="267"/>
                  </a:cubicBezTo>
                  <a:cubicBezTo>
                    <a:pt x="440" y="267"/>
                    <a:pt x="440" y="268"/>
                    <a:pt x="446" y="270"/>
                  </a:cubicBezTo>
                  <a:cubicBezTo>
                    <a:pt x="452" y="271"/>
                    <a:pt x="464" y="273"/>
                    <a:pt x="469" y="276"/>
                  </a:cubicBezTo>
                  <a:cubicBezTo>
                    <a:pt x="472" y="278"/>
                    <a:pt x="475" y="280"/>
                    <a:pt x="483" y="282"/>
                  </a:cubicBezTo>
                  <a:cubicBezTo>
                    <a:pt x="490" y="284"/>
                    <a:pt x="494" y="285"/>
                    <a:pt x="496" y="285"/>
                  </a:cubicBezTo>
                  <a:cubicBezTo>
                    <a:pt x="496" y="285"/>
                    <a:pt x="496" y="285"/>
                    <a:pt x="496" y="285"/>
                  </a:cubicBezTo>
                  <a:cubicBezTo>
                    <a:pt x="506" y="285"/>
                    <a:pt x="485" y="279"/>
                    <a:pt x="483" y="276"/>
                  </a:cubicBezTo>
                  <a:cubicBezTo>
                    <a:pt x="481" y="273"/>
                    <a:pt x="478" y="271"/>
                    <a:pt x="477" y="271"/>
                  </a:cubicBezTo>
                  <a:cubicBezTo>
                    <a:pt x="477" y="271"/>
                    <a:pt x="477" y="271"/>
                    <a:pt x="477" y="271"/>
                  </a:cubicBezTo>
                  <a:cubicBezTo>
                    <a:pt x="477" y="271"/>
                    <a:pt x="477" y="271"/>
                    <a:pt x="477" y="271"/>
                  </a:cubicBezTo>
                  <a:cubicBezTo>
                    <a:pt x="476" y="271"/>
                    <a:pt x="470" y="268"/>
                    <a:pt x="463" y="264"/>
                  </a:cubicBezTo>
                  <a:cubicBezTo>
                    <a:pt x="459" y="262"/>
                    <a:pt x="456" y="260"/>
                    <a:pt x="453" y="258"/>
                  </a:cubicBezTo>
                  <a:cubicBezTo>
                    <a:pt x="449" y="255"/>
                    <a:pt x="452" y="252"/>
                    <a:pt x="456" y="252"/>
                  </a:cubicBezTo>
                  <a:cubicBezTo>
                    <a:pt x="457" y="252"/>
                    <a:pt x="458" y="252"/>
                    <a:pt x="460" y="253"/>
                  </a:cubicBezTo>
                  <a:cubicBezTo>
                    <a:pt x="463" y="253"/>
                    <a:pt x="465" y="254"/>
                    <a:pt x="468" y="256"/>
                  </a:cubicBezTo>
                  <a:cubicBezTo>
                    <a:pt x="473" y="258"/>
                    <a:pt x="473" y="260"/>
                    <a:pt x="477" y="263"/>
                  </a:cubicBezTo>
                  <a:cubicBezTo>
                    <a:pt x="482" y="265"/>
                    <a:pt x="487" y="267"/>
                    <a:pt x="492" y="268"/>
                  </a:cubicBezTo>
                  <a:cubicBezTo>
                    <a:pt x="502" y="271"/>
                    <a:pt x="505" y="275"/>
                    <a:pt x="513" y="277"/>
                  </a:cubicBezTo>
                  <a:cubicBezTo>
                    <a:pt x="517" y="279"/>
                    <a:pt x="524" y="280"/>
                    <a:pt x="526" y="281"/>
                  </a:cubicBezTo>
                  <a:cubicBezTo>
                    <a:pt x="533" y="283"/>
                    <a:pt x="539" y="285"/>
                    <a:pt x="543" y="288"/>
                  </a:cubicBezTo>
                  <a:cubicBezTo>
                    <a:pt x="550" y="291"/>
                    <a:pt x="545" y="299"/>
                    <a:pt x="560" y="301"/>
                  </a:cubicBezTo>
                  <a:cubicBezTo>
                    <a:pt x="571" y="303"/>
                    <a:pt x="584" y="304"/>
                    <a:pt x="588" y="305"/>
                  </a:cubicBezTo>
                  <a:cubicBezTo>
                    <a:pt x="607" y="307"/>
                    <a:pt x="625" y="311"/>
                    <a:pt x="646" y="312"/>
                  </a:cubicBezTo>
                  <a:cubicBezTo>
                    <a:pt x="649" y="312"/>
                    <a:pt x="653" y="312"/>
                    <a:pt x="656" y="312"/>
                  </a:cubicBezTo>
                  <a:cubicBezTo>
                    <a:pt x="668" y="312"/>
                    <a:pt x="676" y="311"/>
                    <a:pt x="675" y="311"/>
                  </a:cubicBezTo>
                  <a:cubicBezTo>
                    <a:pt x="674" y="311"/>
                    <a:pt x="675" y="311"/>
                    <a:pt x="677" y="311"/>
                  </a:cubicBezTo>
                  <a:cubicBezTo>
                    <a:pt x="677" y="311"/>
                    <a:pt x="677" y="311"/>
                    <a:pt x="677" y="311"/>
                  </a:cubicBezTo>
                  <a:cubicBezTo>
                    <a:pt x="679" y="311"/>
                    <a:pt x="682" y="311"/>
                    <a:pt x="684" y="311"/>
                  </a:cubicBezTo>
                  <a:cubicBezTo>
                    <a:pt x="686" y="312"/>
                    <a:pt x="686" y="312"/>
                    <a:pt x="687" y="312"/>
                  </a:cubicBezTo>
                  <a:cubicBezTo>
                    <a:pt x="687" y="312"/>
                    <a:pt x="687" y="312"/>
                    <a:pt x="686" y="312"/>
                  </a:cubicBezTo>
                  <a:cubicBezTo>
                    <a:pt x="686" y="312"/>
                    <a:pt x="686" y="312"/>
                    <a:pt x="685" y="312"/>
                  </a:cubicBezTo>
                  <a:cubicBezTo>
                    <a:pt x="685" y="311"/>
                    <a:pt x="685" y="311"/>
                    <a:pt x="685" y="311"/>
                  </a:cubicBezTo>
                  <a:cubicBezTo>
                    <a:pt x="685" y="311"/>
                    <a:pt x="685" y="311"/>
                    <a:pt x="685" y="312"/>
                  </a:cubicBezTo>
                  <a:cubicBezTo>
                    <a:pt x="686" y="312"/>
                    <a:pt x="686" y="312"/>
                    <a:pt x="686" y="312"/>
                  </a:cubicBezTo>
                  <a:cubicBezTo>
                    <a:pt x="689" y="312"/>
                    <a:pt x="692" y="313"/>
                    <a:pt x="697" y="315"/>
                  </a:cubicBezTo>
                  <a:cubicBezTo>
                    <a:pt x="703" y="316"/>
                    <a:pt x="708" y="317"/>
                    <a:pt x="714" y="318"/>
                  </a:cubicBezTo>
                  <a:cubicBezTo>
                    <a:pt x="720" y="319"/>
                    <a:pt x="727" y="319"/>
                    <a:pt x="733" y="320"/>
                  </a:cubicBezTo>
                  <a:cubicBezTo>
                    <a:pt x="743" y="320"/>
                    <a:pt x="755" y="321"/>
                    <a:pt x="761" y="321"/>
                  </a:cubicBezTo>
                  <a:cubicBezTo>
                    <a:pt x="762" y="321"/>
                    <a:pt x="763" y="321"/>
                    <a:pt x="763" y="321"/>
                  </a:cubicBezTo>
                  <a:cubicBezTo>
                    <a:pt x="763" y="321"/>
                    <a:pt x="763" y="321"/>
                    <a:pt x="764" y="321"/>
                  </a:cubicBezTo>
                  <a:cubicBezTo>
                    <a:pt x="769" y="321"/>
                    <a:pt x="775" y="325"/>
                    <a:pt x="782" y="328"/>
                  </a:cubicBezTo>
                  <a:cubicBezTo>
                    <a:pt x="789" y="331"/>
                    <a:pt x="796" y="333"/>
                    <a:pt x="798" y="333"/>
                  </a:cubicBezTo>
                  <a:cubicBezTo>
                    <a:pt x="798" y="333"/>
                    <a:pt x="798" y="332"/>
                    <a:pt x="798" y="332"/>
                  </a:cubicBezTo>
                  <a:cubicBezTo>
                    <a:pt x="798" y="332"/>
                    <a:pt x="798" y="332"/>
                    <a:pt x="799" y="332"/>
                  </a:cubicBezTo>
                  <a:cubicBezTo>
                    <a:pt x="801" y="332"/>
                    <a:pt x="805" y="333"/>
                    <a:pt x="810" y="334"/>
                  </a:cubicBezTo>
                  <a:cubicBezTo>
                    <a:pt x="814" y="336"/>
                    <a:pt x="817" y="337"/>
                    <a:pt x="821" y="338"/>
                  </a:cubicBezTo>
                  <a:cubicBezTo>
                    <a:pt x="821" y="338"/>
                    <a:pt x="821" y="338"/>
                    <a:pt x="821" y="338"/>
                  </a:cubicBezTo>
                  <a:cubicBezTo>
                    <a:pt x="821" y="338"/>
                    <a:pt x="820" y="337"/>
                    <a:pt x="819" y="337"/>
                  </a:cubicBezTo>
                  <a:cubicBezTo>
                    <a:pt x="819" y="337"/>
                    <a:pt x="819" y="337"/>
                    <a:pt x="820" y="337"/>
                  </a:cubicBezTo>
                  <a:cubicBezTo>
                    <a:pt x="820" y="337"/>
                    <a:pt x="826" y="338"/>
                    <a:pt x="833" y="338"/>
                  </a:cubicBezTo>
                  <a:cubicBezTo>
                    <a:pt x="842" y="339"/>
                    <a:pt x="851" y="340"/>
                    <a:pt x="851" y="340"/>
                  </a:cubicBezTo>
                  <a:cubicBezTo>
                    <a:pt x="851" y="341"/>
                    <a:pt x="852" y="341"/>
                    <a:pt x="854" y="341"/>
                  </a:cubicBezTo>
                  <a:cubicBezTo>
                    <a:pt x="855" y="341"/>
                    <a:pt x="855" y="341"/>
                    <a:pt x="856" y="341"/>
                  </a:cubicBezTo>
                  <a:cubicBezTo>
                    <a:pt x="859" y="341"/>
                    <a:pt x="856" y="337"/>
                    <a:pt x="867" y="336"/>
                  </a:cubicBezTo>
                  <a:cubicBezTo>
                    <a:pt x="868" y="336"/>
                    <a:pt x="869" y="336"/>
                    <a:pt x="870" y="336"/>
                  </a:cubicBezTo>
                  <a:cubicBezTo>
                    <a:pt x="879" y="336"/>
                    <a:pt x="886" y="340"/>
                    <a:pt x="889" y="343"/>
                  </a:cubicBezTo>
                  <a:cubicBezTo>
                    <a:pt x="892" y="346"/>
                    <a:pt x="895" y="348"/>
                    <a:pt x="895" y="350"/>
                  </a:cubicBezTo>
                  <a:cubicBezTo>
                    <a:pt x="895" y="352"/>
                    <a:pt x="891" y="356"/>
                    <a:pt x="883" y="359"/>
                  </a:cubicBezTo>
                  <a:cubicBezTo>
                    <a:pt x="873" y="363"/>
                    <a:pt x="855" y="367"/>
                    <a:pt x="852" y="371"/>
                  </a:cubicBezTo>
                  <a:cubicBezTo>
                    <a:pt x="849" y="375"/>
                    <a:pt x="861" y="374"/>
                    <a:pt x="861" y="374"/>
                  </a:cubicBezTo>
                  <a:cubicBezTo>
                    <a:pt x="861" y="375"/>
                    <a:pt x="861" y="375"/>
                    <a:pt x="862" y="375"/>
                  </a:cubicBezTo>
                  <a:cubicBezTo>
                    <a:pt x="862" y="375"/>
                    <a:pt x="862" y="375"/>
                    <a:pt x="862" y="375"/>
                  </a:cubicBezTo>
                  <a:cubicBezTo>
                    <a:pt x="862" y="375"/>
                    <a:pt x="862" y="375"/>
                    <a:pt x="862" y="375"/>
                  </a:cubicBezTo>
                  <a:cubicBezTo>
                    <a:pt x="862" y="375"/>
                    <a:pt x="865" y="377"/>
                    <a:pt x="858" y="378"/>
                  </a:cubicBezTo>
                  <a:cubicBezTo>
                    <a:pt x="853" y="378"/>
                    <a:pt x="848" y="379"/>
                    <a:pt x="845" y="380"/>
                  </a:cubicBezTo>
                  <a:cubicBezTo>
                    <a:pt x="843" y="382"/>
                    <a:pt x="844" y="383"/>
                    <a:pt x="845" y="384"/>
                  </a:cubicBezTo>
                  <a:cubicBezTo>
                    <a:pt x="847" y="385"/>
                    <a:pt x="857" y="389"/>
                    <a:pt x="867" y="392"/>
                  </a:cubicBezTo>
                  <a:cubicBezTo>
                    <a:pt x="884" y="399"/>
                    <a:pt x="896" y="408"/>
                    <a:pt x="911" y="414"/>
                  </a:cubicBezTo>
                  <a:cubicBezTo>
                    <a:pt x="921" y="417"/>
                    <a:pt x="945" y="421"/>
                    <a:pt x="961" y="423"/>
                  </a:cubicBezTo>
                  <a:cubicBezTo>
                    <a:pt x="972" y="425"/>
                    <a:pt x="982" y="426"/>
                    <a:pt x="988" y="429"/>
                  </a:cubicBezTo>
                  <a:cubicBezTo>
                    <a:pt x="993" y="431"/>
                    <a:pt x="993" y="435"/>
                    <a:pt x="993" y="439"/>
                  </a:cubicBezTo>
                  <a:cubicBezTo>
                    <a:pt x="992" y="444"/>
                    <a:pt x="994" y="451"/>
                    <a:pt x="993" y="456"/>
                  </a:cubicBezTo>
                  <a:cubicBezTo>
                    <a:pt x="992" y="467"/>
                    <a:pt x="998" y="478"/>
                    <a:pt x="992" y="489"/>
                  </a:cubicBezTo>
                  <a:cubicBezTo>
                    <a:pt x="990" y="492"/>
                    <a:pt x="985" y="494"/>
                    <a:pt x="984" y="497"/>
                  </a:cubicBezTo>
                  <a:cubicBezTo>
                    <a:pt x="981" y="501"/>
                    <a:pt x="983" y="501"/>
                    <a:pt x="987" y="506"/>
                  </a:cubicBezTo>
                  <a:cubicBezTo>
                    <a:pt x="988" y="508"/>
                    <a:pt x="986" y="511"/>
                    <a:pt x="986" y="514"/>
                  </a:cubicBezTo>
                  <a:cubicBezTo>
                    <a:pt x="987" y="519"/>
                    <a:pt x="1006" y="518"/>
                    <a:pt x="1006" y="519"/>
                  </a:cubicBezTo>
                  <a:cubicBezTo>
                    <a:pt x="1006" y="520"/>
                    <a:pt x="1006" y="521"/>
                    <a:pt x="1005" y="521"/>
                  </a:cubicBezTo>
                  <a:cubicBezTo>
                    <a:pt x="1005" y="521"/>
                    <a:pt x="1005" y="521"/>
                    <a:pt x="1005" y="521"/>
                  </a:cubicBezTo>
                  <a:cubicBezTo>
                    <a:pt x="1005" y="521"/>
                    <a:pt x="1005" y="521"/>
                    <a:pt x="1004" y="521"/>
                  </a:cubicBezTo>
                  <a:cubicBezTo>
                    <a:pt x="1004" y="521"/>
                    <a:pt x="1003" y="524"/>
                    <a:pt x="1004" y="529"/>
                  </a:cubicBezTo>
                  <a:cubicBezTo>
                    <a:pt x="1005" y="529"/>
                    <a:pt x="1005" y="530"/>
                    <a:pt x="1005" y="531"/>
                  </a:cubicBezTo>
                  <a:cubicBezTo>
                    <a:pt x="1004" y="535"/>
                    <a:pt x="1000" y="538"/>
                    <a:pt x="999" y="538"/>
                  </a:cubicBezTo>
                  <a:cubicBezTo>
                    <a:pt x="999" y="538"/>
                    <a:pt x="999" y="538"/>
                    <a:pt x="999" y="538"/>
                  </a:cubicBezTo>
                  <a:cubicBezTo>
                    <a:pt x="1000" y="538"/>
                    <a:pt x="999" y="537"/>
                    <a:pt x="997" y="537"/>
                  </a:cubicBezTo>
                  <a:cubicBezTo>
                    <a:pt x="997" y="537"/>
                    <a:pt x="996" y="537"/>
                    <a:pt x="996" y="537"/>
                  </a:cubicBezTo>
                  <a:cubicBezTo>
                    <a:pt x="996" y="537"/>
                    <a:pt x="995" y="537"/>
                    <a:pt x="995" y="537"/>
                  </a:cubicBezTo>
                  <a:cubicBezTo>
                    <a:pt x="994" y="537"/>
                    <a:pt x="993" y="537"/>
                    <a:pt x="994" y="537"/>
                  </a:cubicBezTo>
                  <a:cubicBezTo>
                    <a:pt x="995" y="536"/>
                    <a:pt x="994" y="536"/>
                    <a:pt x="991" y="536"/>
                  </a:cubicBezTo>
                  <a:cubicBezTo>
                    <a:pt x="991" y="536"/>
                    <a:pt x="990" y="536"/>
                    <a:pt x="990" y="536"/>
                  </a:cubicBezTo>
                  <a:cubicBezTo>
                    <a:pt x="987" y="536"/>
                    <a:pt x="983" y="537"/>
                    <a:pt x="983" y="538"/>
                  </a:cubicBezTo>
                  <a:cubicBezTo>
                    <a:pt x="982" y="540"/>
                    <a:pt x="982" y="540"/>
                    <a:pt x="983" y="540"/>
                  </a:cubicBezTo>
                  <a:cubicBezTo>
                    <a:pt x="983" y="540"/>
                    <a:pt x="984" y="540"/>
                    <a:pt x="984" y="540"/>
                  </a:cubicBezTo>
                  <a:cubicBezTo>
                    <a:pt x="985" y="540"/>
                    <a:pt x="987" y="540"/>
                    <a:pt x="989" y="540"/>
                  </a:cubicBezTo>
                  <a:cubicBezTo>
                    <a:pt x="991" y="540"/>
                    <a:pt x="993" y="540"/>
                    <a:pt x="995" y="540"/>
                  </a:cubicBezTo>
                  <a:cubicBezTo>
                    <a:pt x="999" y="541"/>
                    <a:pt x="1000" y="542"/>
                    <a:pt x="1000" y="542"/>
                  </a:cubicBezTo>
                  <a:cubicBezTo>
                    <a:pt x="1001" y="543"/>
                    <a:pt x="1000" y="543"/>
                    <a:pt x="999" y="543"/>
                  </a:cubicBezTo>
                  <a:cubicBezTo>
                    <a:pt x="999" y="543"/>
                    <a:pt x="999" y="543"/>
                    <a:pt x="999" y="543"/>
                  </a:cubicBezTo>
                  <a:cubicBezTo>
                    <a:pt x="1000" y="544"/>
                    <a:pt x="1001" y="544"/>
                    <a:pt x="1003" y="544"/>
                  </a:cubicBezTo>
                  <a:cubicBezTo>
                    <a:pt x="1007" y="544"/>
                    <a:pt x="1010" y="544"/>
                    <a:pt x="1010" y="545"/>
                  </a:cubicBezTo>
                  <a:cubicBezTo>
                    <a:pt x="1010" y="545"/>
                    <a:pt x="1006" y="545"/>
                    <a:pt x="1002" y="545"/>
                  </a:cubicBezTo>
                  <a:cubicBezTo>
                    <a:pt x="999" y="546"/>
                    <a:pt x="1004" y="548"/>
                    <a:pt x="1004" y="550"/>
                  </a:cubicBezTo>
                  <a:cubicBezTo>
                    <a:pt x="1005" y="551"/>
                    <a:pt x="1008" y="552"/>
                    <a:pt x="1009" y="552"/>
                  </a:cubicBezTo>
                  <a:cubicBezTo>
                    <a:pt x="1010" y="552"/>
                    <a:pt x="1011" y="552"/>
                    <a:pt x="1011" y="552"/>
                  </a:cubicBezTo>
                  <a:cubicBezTo>
                    <a:pt x="1012" y="551"/>
                    <a:pt x="1012" y="551"/>
                    <a:pt x="1012" y="551"/>
                  </a:cubicBezTo>
                  <a:cubicBezTo>
                    <a:pt x="1013" y="551"/>
                    <a:pt x="1013" y="551"/>
                    <a:pt x="1013" y="551"/>
                  </a:cubicBezTo>
                  <a:cubicBezTo>
                    <a:pt x="1014" y="552"/>
                    <a:pt x="1006" y="554"/>
                    <a:pt x="1008" y="556"/>
                  </a:cubicBezTo>
                  <a:cubicBezTo>
                    <a:pt x="1011" y="558"/>
                    <a:pt x="1019" y="559"/>
                    <a:pt x="1018" y="559"/>
                  </a:cubicBezTo>
                  <a:cubicBezTo>
                    <a:pt x="1016" y="559"/>
                    <a:pt x="1016" y="560"/>
                    <a:pt x="1018" y="560"/>
                  </a:cubicBezTo>
                  <a:cubicBezTo>
                    <a:pt x="1021" y="560"/>
                    <a:pt x="1022" y="561"/>
                    <a:pt x="1022" y="561"/>
                  </a:cubicBezTo>
                  <a:cubicBezTo>
                    <a:pt x="1022" y="562"/>
                    <a:pt x="1022" y="562"/>
                    <a:pt x="1021" y="562"/>
                  </a:cubicBezTo>
                  <a:cubicBezTo>
                    <a:pt x="1019" y="562"/>
                    <a:pt x="1021" y="563"/>
                    <a:pt x="1023" y="563"/>
                  </a:cubicBezTo>
                  <a:cubicBezTo>
                    <a:pt x="1025" y="564"/>
                    <a:pt x="1026" y="564"/>
                    <a:pt x="1027" y="564"/>
                  </a:cubicBezTo>
                  <a:cubicBezTo>
                    <a:pt x="1027" y="564"/>
                    <a:pt x="1027" y="564"/>
                    <a:pt x="1027" y="563"/>
                  </a:cubicBezTo>
                  <a:cubicBezTo>
                    <a:pt x="1027" y="563"/>
                    <a:pt x="1027" y="563"/>
                    <a:pt x="1027" y="563"/>
                  </a:cubicBezTo>
                  <a:cubicBezTo>
                    <a:pt x="1028" y="563"/>
                    <a:pt x="1028" y="563"/>
                    <a:pt x="1029" y="563"/>
                  </a:cubicBezTo>
                  <a:cubicBezTo>
                    <a:pt x="1029" y="563"/>
                    <a:pt x="1030" y="564"/>
                    <a:pt x="1030" y="564"/>
                  </a:cubicBezTo>
                  <a:cubicBezTo>
                    <a:pt x="1031" y="564"/>
                    <a:pt x="1031" y="563"/>
                    <a:pt x="1032" y="563"/>
                  </a:cubicBezTo>
                  <a:cubicBezTo>
                    <a:pt x="1032" y="563"/>
                    <a:pt x="1032" y="563"/>
                    <a:pt x="1030" y="562"/>
                  </a:cubicBezTo>
                  <a:cubicBezTo>
                    <a:pt x="1030" y="562"/>
                    <a:pt x="1030" y="562"/>
                    <a:pt x="1031" y="562"/>
                  </a:cubicBezTo>
                  <a:cubicBezTo>
                    <a:pt x="1031" y="562"/>
                    <a:pt x="1032" y="562"/>
                    <a:pt x="1033" y="562"/>
                  </a:cubicBezTo>
                  <a:cubicBezTo>
                    <a:pt x="1033" y="562"/>
                    <a:pt x="1034" y="562"/>
                    <a:pt x="1034" y="562"/>
                  </a:cubicBezTo>
                  <a:cubicBezTo>
                    <a:pt x="1035" y="562"/>
                    <a:pt x="1036" y="562"/>
                    <a:pt x="1034" y="562"/>
                  </a:cubicBezTo>
                  <a:cubicBezTo>
                    <a:pt x="1033" y="562"/>
                    <a:pt x="1033" y="562"/>
                    <a:pt x="1033" y="562"/>
                  </a:cubicBezTo>
                  <a:cubicBezTo>
                    <a:pt x="1034" y="562"/>
                    <a:pt x="1036" y="562"/>
                    <a:pt x="1038" y="563"/>
                  </a:cubicBezTo>
                  <a:cubicBezTo>
                    <a:pt x="1039" y="564"/>
                    <a:pt x="1039" y="565"/>
                    <a:pt x="1038" y="565"/>
                  </a:cubicBezTo>
                  <a:cubicBezTo>
                    <a:pt x="1038" y="565"/>
                    <a:pt x="1037" y="565"/>
                    <a:pt x="1037" y="564"/>
                  </a:cubicBezTo>
                  <a:cubicBezTo>
                    <a:pt x="1037" y="564"/>
                    <a:pt x="1036" y="564"/>
                    <a:pt x="1035" y="564"/>
                  </a:cubicBezTo>
                  <a:cubicBezTo>
                    <a:pt x="1034" y="564"/>
                    <a:pt x="1034" y="564"/>
                    <a:pt x="1034" y="564"/>
                  </a:cubicBezTo>
                  <a:cubicBezTo>
                    <a:pt x="1035" y="565"/>
                    <a:pt x="1033" y="565"/>
                    <a:pt x="1032" y="565"/>
                  </a:cubicBezTo>
                  <a:cubicBezTo>
                    <a:pt x="1031" y="565"/>
                    <a:pt x="1030" y="565"/>
                    <a:pt x="1029" y="565"/>
                  </a:cubicBezTo>
                  <a:cubicBezTo>
                    <a:pt x="1029" y="565"/>
                    <a:pt x="1029" y="565"/>
                    <a:pt x="1028" y="565"/>
                  </a:cubicBezTo>
                  <a:cubicBezTo>
                    <a:pt x="1026" y="565"/>
                    <a:pt x="1025" y="566"/>
                    <a:pt x="1026" y="566"/>
                  </a:cubicBezTo>
                  <a:cubicBezTo>
                    <a:pt x="1027" y="567"/>
                    <a:pt x="1029" y="568"/>
                    <a:pt x="1030" y="568"/>
                  </a:cubicBezTo>
                  <a:cubicBezTo>
                    <a:pt x="1030" y="568"/>
                    <a:pt x="1030" y="568"/>
                    <a:pt x="1030" y="568"/>
                  </a:cubicBezTo>
                  <a:cubicBezTo>
                    <a:pt x="1030" y="568"/>
                    <a:pt x="1030" y="568"/>
                    <a:pt x="1031" y="568"/>
                  </a:cubicBezTo>
                  <a:cubicBezTo>
                    <a:pt x="1032" y="568"/>
                    <a:pt x="1033" y="568"/>
                    <a:pt x="1031" y="568"/>
                  </a:cubicBezTo>
                  <a:cubicBezTo>
                    <a:pt x="1030" y="568"/>
                    <a:pt x="1033" y="569"/>
                    <a:pt x="1036" y="569"/>
                  </a:cubicBezTo>
                  <a:cubicBezTo>
                    <a:pt x="1037" y="569"/>
                    <a:pt x="1037" y="569"/>
                    <a:pt x="1037" y="569"/>
                  </a:cubicBezTo>
                  <a:cubicBezTo>
                    <a:pt x="1040" y="569"/>
                    <a:pt x="1039" y="566"/>
                    <a:pt x="1044" y="566"/>
                  </a:cubicBezTo>
                  <a:cubicBezTo>
                    <a:pt x="1045" y="566"/>
                    <a:pt x="1045" y="566"/>
                    <a:pt x="1046" y="566"/>
                  </a:cubicBezTo>
                  <a:cubicBezTo>
                    <a:pt x="1049" y="566"/>
                    <a:pt x="1045" y="567"/>
                    <a:pt x="1041" y="568"/>
                  </a:cubicBezTo>
                  <a:cubicBezTo>
                    <a:pt x="1038" y="569"/>
                    <a:pt x="1040" y="570"/>
                    <a:pt x="1042" y="570"/>
                  </a:cubicBezTo>
                  <a:cubicBezTo>
                    <a:pt x="1045" y="570"/>
                    <a:pt x="1048" y="569"/>
                    <a:pt x="1050" y="569"/>
                  </a:cubicBezTo>
                  <a:cubicBezTo>
                    <a:pt x="1051" y="568"/>
                    <a:pt x="1053" y="568"/>
                    <a:pt x="1054" y="568"/>
                  </a:cubicBezTo>
                  <a:cubicBezTo>
                    <a:pt x="1056" y="568"/>
                    <a:pt x="1058" y="569"/>
                    <a:pt x="1056" y="570"/>
                  </a:cubicBezTo>
                  <a:cubicBezTo>
                    <a:pt x="1054" y="570"/>
                    <a:pt x="1053" y="571"/>
                    <a:pt x="1053" y="571"/>
                  </a:cubicBezTo>
                  <a:cubicBezTo>
                    <a:pt x="1052" y="571"/>
                    <a:pt x="1052" y="571"/>
                    <a:pt x="1053" y="571"/>
                  </a:cubicBezTo>
                  <a:cubicBezTo>
                    <a:pt x="1053" y="570"/>
                    <a:pt x="1052" y="570"/>
                    <a:pt x="1052" y="570"/>
                  </a:cubicBezTo>
                  <a:cubicBezTo>
                    <a:pt x="1051" y="570"/>
                    <a:pt x="1051" y="570"/>
                    <a:pt x="1050" y="570"/>
                  </a:cubicBezTo>
                  <a:cubicBezTo>
                    <a:pt x="1049" y="571"/>
                    <a:pt x="1052" y="571"/>
                    <a:pt x="1055" y="571"/>
                  </a:cubicBezTo>
                  <a:cubicBezTo>
                    <a:pt x="1059" y="571"/>
                    <a:pt x="1063" y="571"/>
                    <a:pt x="1066" y="568"/>
                  </a:cubicBezTo>
                  <a:cubicBezTo>
                    <a:pt x="1072" y="564"/>
                    <a:pt x="1079" y="563"/>
                    <a:pt x="1076" y="559"/>
                  </a:cubicBezTo>
                  <a:cubicBezTo>
                    <a:pt x="1072" y="556"/>
                    <a:pt x="1081" y="554"/>
                    <a:pt x="1084" y="553"/>
                  </a:cubicBezTo>
                  <a:cubicBezTo>
                    <a:pt x="1088" y="552"/>
                    <a:pt x="1089" y="549"/>
                    <a:pt x="1097" y="546"/>
                  </a:cubicBezTo>
                  <a:cubicBezTo>
                    <a:pt x="1102" y="544"/>
                    <a:pt x="1104" y="543"/>
                    <a:pt x="1098" y="540"/>
                  </a:cubicBezTo>
                  <a:cubicBezTo>
                    <a:pt x="1095" y="539"/>
                    <a:pt x="1076" y="539"/>
                    <a:pt x="1075" y="536"/>
                  </a:cubicBezTo>
                  <a:cubicBezTo>
                    <a:pt x="1075" y="534"/>
                    <a:pt x="1078" y="533"/>
                    <a:pt x="1082" y="532"/>
                  </a:cubicBezTo>
                  <a:cubicBezTo>
                    <a:pt x="1090" y="531"/>
                    <a:pt x="1096" y="529"/>
                    <a:pt x="1096" y="526"/>
                  </a:cubicBezTo>
                  <a:cubicBezTo>
                    <a:pt x="1097" y="523"/>
                    <a:pt x="1103" y="522"/>
                    <a:pt x="1101" y="522"/>
                  </a:cubicBezTo>
                  <a:cubicBezTo>
                    <a:pt x="1099" y="521"/>
                    <a:pt x="1105" y="522"/>
                    <a:pt x="1111" y="520"/>
                  </a:cubicBezTo>
                  <a:cubicBezTo>
                    <a:pt x="1116" y="519"/>
                    <a:pt x="1107" y="519"/>
                    <a:pt x="1106" y="519"/>
                  </a:cubicBezTo>
                  <a:cubicBezTo>
                    <a:pt x="1106" y="519"/>
                    <a:pt x="1106" y="519"/>
                    <a:pt x="1106" y="519"/>
                  </a:cubicBezTo>
                  <a:cubicBezTo>
                    <a:pt x="1107" y="519"/>
                    <a:pt x="1105" y="519"/>
                    <a:pt x="1104" y="519"/>
                  </a:cubicBezTo>
                  <a:cubicBezTo>
                    <a:pt x="1103" y="519"/>
                    <a:pt x="1103" y="519"/>
                    <a:pt x="1103" y="519"/>
                  </a:cubicBezTo>
                  <a:cubicBezTo>
                    <a:pt x="1102" y="519"/>
                    <a:pt x="1101" y="519"/>
                    <a:pt x="1102" y="519"/>
                  </a:cubicBezTo>
                  <a:cubicBezTo>
                    <a:pt x="1102" y="519"/>
                    <a:pt x="1096" y="518"/>
                    <a:pt x="1093" y="516"/>
                  </a:cubicBezTo>
                  <a:cubicBezTo>
                    <a:pt x="1090" y="514"/>
                    <a:pt x="1114" y="517"/>
                    <a:pt x="1122" y="512"/>
                  </a:cubicBezTo>
                  <a:cubicBezTo>
                    <a:pt x="1122" y="512"/>
                    <a:pt x="1122" y="512"/>
                    <a:pt x="1123" y="512"/>
                  </a:cubicBezTo>
                  <a:cubicBezTo>
                    <a:pt x="1129" y="508"/>
                    <a:pt x="1137" y="506"/>
                    <a:pt x="1155" y="505"/>
                  </a:cubicBezTo>
                  <a:cubicBezTo>
                    <a:pt x="1162" y="504"/>
                    <a:pt x="1169" y="503"/>
                    <a:pt x="1174" y="502"/>
                  </a:cubicBezTo>
                  <a:cubicBezTo>
                    <a:pt x="1187" y="499"/>
                    <a:pt x="1176" y="495"/>
                    <a:pt x="1178" y="493"/>
                  </a:cubicBezTo>
                  <a:cubicBezTo>
                    <a:pt x="1179" y="493"/>
                    <a:pt x="1182" y="491"/>
                    <a:pt x="1179" y="490"/>
                  </a:cubicBezTo>
                  <a:cubicBezTo>
                    <a:pt x="1172" y="488"/>
                    <a:pt x="1162" y="488"/>
                    <a:pt x="1159" y="485"/>
                  </a:cubicBezTo>
                  <a:cubicBezTo>
                    <a:pt x="1156" y="483"/>
                    <a:pt x="1159" y="475"/>
                    <a:pt x="1162" y="473"/>
                  </a:cubicBezTo>
                  <a:cubicBezTo>
                    <a:pt x="1165" y="472"/>
                    <a:pt x="1169" y="471"/>
                    <a:pt x="1175" y="471"/>
                  </a:cubicBezTo>
                  <a:cubicBezTo>
                    <a:pt x="1185" y="471"/>
                    <a:pt x="1197" y="473"/>
                    <a:pt x="1207" y="476"/>
                  </a:cubicBezTo>
                  <a:cubicBezTo>
                    <a:pt x="1214" y="478"/>
                    <a:pt x="1220" y="479"/>
                    <a:pt x="1226" y="479"/>
                  </a:cubicBezTo>
                  <a:cubicBezTo>
                    <a:pt x="1231" y="479"/>
                    <a:pt x="1235" y="479"/>
                    <a:pt x="1238" y="477"/>
                  </a:cubicBezTo>
                  <a:cubicBezTo>
                    <a:pt x="1242" y="474"/>
                    <a:pt x="1248" y="472"/>
                    <a:pt x="1250" y="472"/>
                  </a:cubicBezTo>
                  <a:cubicBezTo>
                    <a:pt x="1251" y="472"/>
                    <a:pt x="1251" y="472"/>
                    <a:pt x="1249" y="473"/>
                  </a:cubicBezTo>
                  <a:cubicBezTo>
                    <a:pt x="1247" y="474"/>
                    <a:pt x="1246" y="475"/>
                    <a:pt x="1248" y="475"/>
                  </a:cubicBezTo>
                  <a:cubicBezTo>
                    <a:pt x="1250" y="475"/>
                    <a:pt x="1254" y="474"/>
                    <a:pt x="1260" y="472"/>
                  </a:cubicBezTo>
                  <a:cubicBezTo>
                    <a:pt x="1267" y="469"/>
                    <a:pt x="1270" y="465"/>
                    <a:pt x="1272" y="461"/>
                  </a:cubicBezTo>
                  <a:cubicBezTo>
                    <a:pt x="1274" y="457"/>
                    <a:pt x="1284" y="451"/>
                    <a:pt x="1298" y="449"/>
                  </a:cubicBezTo>
                  <a:cubicBezTo>
                    <a:pt x="1311" y="447"/>
                    <a:pt x="1322" y="444"/>
                    <a:pt x="1320" y="444"/>
                  </a:cubicBezTo>
                  <a:cubicBezTo>
                    <a:pt x="1319" y="444"/>
                    <a:pt x="1321" y="443"/>
                    <a:pt x="1325" y="443"/>
                  </a:cubicBezTo>
                  <a:cubicBezTo>
                    <a:pt x="1326" y="443"/>
                    <a:pt x="1327" y="443"/>
                    <a:pt x="1328" y="443"/>
                  </a:cubicBezTo>
                  <a:cubicBezTo>
                    <a:pt x="1329" y="443"/>
                    <a:pt x="1329" y="443"/>
                    <a:pt x="1328" y="443"/>
                  </a:cubicBezTo>
                  <a:cubicBezTo>
                    <a:pt x="1327" y="443"/>
                    <a:pt x="1327" y="443"/>
                    <a:pt x="1327" y="443"/>
                  </a:cubicBezTo>
                  <a:cubicBezTo>
                    <a:pt x="1328" y="443"/>
                    <a:pt x="1329" y="443"/>
                    <a:pt x="1331" y="443"/>
                  </a:cubicBezTo>
                  <a:cubicBezTo>
                    <a:pt x="1335" y="443"/>
                    <a:pt x="1355" y="444"/>
                    <a:pt x="1363" y="440"/>
                  </a:cubicBezTo>
                  <a:cubicBezTo>
                    <a:pt x="1375" y="434"/>
                    <a:pt x="1382" y="424"/>
                    <a:pt x="1384" y="416"/>
                  </a:cubicBezTo>
                  <a:cubicBezTo>
                    <a:pt x="1386" y="412"/>
                    <a:pt x="1384" y="408"/>
                    <a:pt x="1384" y="408"/>
                  </a:cubicBezTo>
                  <a:cubicBezTo>
                    <a:pt x="1384" y="408"/>
                    <a:pt x="1385" y="408"/>
                    <a:pt x="1385" y="408"/>
                  </a:cubicBezTo>
                  <a:cubicBezTo>
                    <a:pt x="1385" y="408"/>
                    <a:pt x="1385" y="408"/>
                    <a:pt x="1386" y="408"/>
                  </a:cubicBezTo>
                  <a:cubicBezTo>
                    <a:pt x="1386" y="408"/>
                    <a:pt x="1387" y="408"/>
                    <a:pt x="1387" y="408"/>
                  </a:cubicBezTo>
                  <a:cubicBezTo>
                    <a:pt x="1388" y="408"/>
                    <a:pt x="1388" y="408"/>
                    <a:pt x="1388" y="408"/>
                  </a:cubicBezTo>
                  <a:cubicBezTo>
                    <a:pt x="1389" y="408"/>
                    <a:pt x="1390" y="408"/>
                    <a:pt x="1391" y="408"/>
                  </a:cubicBezTo>
                  <a:cubicBezTo>
                    <a:pt x="1392" y="408"/>
                    <a:pt x="1392" y="408"/>
                    <a:pt x="1392" y="408"/>
                  </a:cubicBezTo>
                  <a:cubicBezTo>
                    <a:pt x="1393" y="408"/>
                    <a:pt x="1393" y="409"/>
                    <a:pt x="1392" y="409"/>
                  </a:cubicBezTo>
                  <a:cubicBezTo>
                    <a:pt x="1392" y="409"/>
                    <a:pt x="1392" y="409"/>
                    <a:pt x="1392" y="409"/>
                  </a:cubicBezTo>
                  <a:cubicBezTo>
                    <a:pt x="1392" y="409"/>
                    <a:pt x="1403" y="407"/>
                    <a:pt x="1413" y="404"/>
                  </a:cubicBezTo>
                  <a:cubicBezTo>
                    <a:pt x="1426" y="399"/>
                    <a:pt x="1438" y="394"/>
                    <a:pt x="1438" y="391"/>
                  </a:cubicBezTo>
                  <a:cubicBezTo>
                    <a:pt x="1429" y="382"/>
                    <a:pt x="1417" y="385"/>
                    <a:pt x="1397" y="380"/>
                  </a:cubicBezTo>
                  <a:cubicBezTo>
                    <a:pt x="1390" y="378"/>
                    <a:pt x="1382" y="377"/>
                    <a:pt x="1375" y="376"/>
                  </a:cubicBezTo>
                  <a:cubicBezTo>
                    <a:pt x="1360" y="375"/>
                    <a:pt x="1341" y="374"/>
                    <a:pt x="1332" y="374"/>
                  </a:cubicBezTo>
                  <a:cubicBezTo>
                    <a:pt x="1331" y="374"/>
                    <a:pt x="1331" y="374"/>
                    <a:pt x="1331" y="374"/>
                  </a:cubicBezTo>
                  <a:cubicBezTo>
                    <a:pt x="1327" y="374"/>
                    <a:pt x="1324" y="374"/>
                    <a:pt x="1322" y="375"/>
                  </a:cubicBezTo>
                  <a:cubicBezTo>
                    <a:pt x="1320" y="375"/>
                    <a:pt x="1318" y="375"/>
                    <a:pt x="1318" y="375"/>
                  </a:cubicBezTo>
                  <a:cubicBezTo>
                    <a:pt x="1318" y="375"/>
                    <a:pt x="1318" y="375"/>
                    <a:pt x="1318" y="375"/>
                  </a:cubicBezTo>
                  <a:cubicBezTo>
                    <a:pt x="1318" y="375"/>
                    <a:pt x="1317" y="375"/>
                    <a:pt x="1317" y="375"/>
                  </a:cubicBezTo>
                  <a:cubicBezTo>
                    <a:pt x="1317" y="375"/>
                    <a:pt x="1316" y="376"/>
                    <a:pt x="1315" y="376"/>
                  </a:cubicBezTo>
                  <a:cubicBezTo>
                    <a:pt x="1315" y="376"/>
                    <a:pt x="1315" y="376"/>
                    <a:pt x="1315" y="376"/>
                  </a:cubicBezTo>
                  <a:cubicBezTo>
                    <a:pt x="1314" y="376"/>
                    <a:pt x="1315" y="373"/>
                    <a:pt x="1301" y="370"/>
                  </a:cubicBezTo>
                  <a:cubicBezTo>
                    <a:pt x="1295" y="369"/>
                    <a:pt x="1288" y="369"/>
                    <a:pt x="1281" y="369"/>
                  </a:cubicBezTo>
                  <a:cubicBezTo>
                    <a:pt x="1274" y="369"/>
                    <a:pt x="1267" y="369"/>
                    <a:pt x="1262" y="370"/>
                  </a:cubicBezTo>
                  <a:cubicBezTo>
                    <a:pt x="1253" y="372"/>
                    <a:pt x="1250" y="374"/>
                    <a:pt x="1250" y="375"/>
                  </a:cubicBezTo>
                  <a:cubicBezTo>
                    <a:pt x="1250" y="375"/>
                    <a:pt x="1250" y="375"/>
                    <a:pt x="1250" y="375"/>
                  </a:cubicBezTo>
                  <a:cubicBezTo>
                    <a:pt x="1250" y="375"/>
                    <a:pt x="1250" y="375"/>
                    <a:pt x="1250" y="375"/>
                  </a:cubicBezTo>
                  <a:cubicBezTo>
                    <a:pt x="1250" y="375"/>
                    <a:pt x="1250" y="375"/>
                    <a:pt x="1250" y="375"/>
                  </a:cubicBezTo>
                  <a:cubicBezTo>
                    <a:pt x="1250" y="375"/>
                    <a:pt x="1249" y="375"/>
                    <a:pt x="1249" y="375"/>
                  </a:cubicBezTo>
                  <a:cubicBezTo>
                    <a:pt x="1249" y="375"/>
                    <a:pt x="1250" y="375"/>
                    <a:pt x="1250" y="375"/>
                  </a:cubicBezTo>
                  <a:cubicBezTo>
                    <a:pt x="1250" y="375"/>
                    <a:pt x="1250" y="375"/>
                    <a:pt x="1250" y="375"/>
                  </a:cubicBezTo>
                  <a:cubicBezTo>
                    <a:pt x="1249" y="373"/>
                    <a:pt x="1247" y="372"/>
                    <a:pt x="1243" y="372"/>
                  </a:cubicBezTo>
                  <a:cubicBezTo>
                    <a:pt x="1239" y="372"/>
                    <a:pt x="1244" y="372"/>
                    <a:pt x="1253" y="371"/>
                  </a:cubicBezTo>
                  <a:cubicBezTo>
                    <a:pt x="1259" y="371"/>
                    <a:pt x="1264" y="370"/>
                    <a:pt x="1263" y="368"/>
                  </a:cubicBezTo>
                  <a:cubicBezTo>
                    <a:pt x="1263" y="367"/>
                    <a:pt x="1257" y="366"/>
                    <a:pt x="1251" y="366"/>
                  </a:cubicBezTo>
                  <a:cubicBezTo>
                    <a:pt x="1251" y="366"/>
                    <a:pt x="1251" y="366"/>
                    <a:pt x="1251" y="366"/>
                  </a:cubicBezTo>
                  <a:cubicBezTo>
                    <a:pt x="1242" y="367"/>
                    <a:pt x="1237" y="368"/>
                    <a:pt x="1236" y="368"/>
                  </a:cubicBezTo>
                  <a:cubicBezTo>
                    <a:pt x="1234" y="369"/>
                    <a:pt x="1232" y="369"/>
                    <a:pt x="1229" y="370"/>
                  </a:cubicBezTo>
                  <a:cubicBezTo>
                    <a:pt x="1228" y="370"/>
                    <a:pt x="1227" y="370"/>
                    <a:pt x="1226" y="370"/>
                  </a:cubicBezTo>
                  <a:cubicBezTo>
                    <a:pt x="1225" y="370"/>
                    <a:pt x="1224" y="370"/>
                    <a:pt x="1225" y="370"/>
                  </a:cubicBezTo>
                  <a:cubicBezTo>
                    <a:pt x="1225" y="369"/>
                    <a:pt x="1226" y="369"/>
                    <a:pt x="1225" y="369"/>
                  </a:cubicBezTo>
                  <a:cubicBezTo>
                    <a:pt x="1225" y="369"/>
                    <a:pt x="1224" y="369"/>
                    <a:pt x="1223" y="370"/>
                  </a:cubicBezTo>
                  <a:cubicBezTo>
                    <a:pt x="1222" y="370"/>
                    <a:pt x="1222" y="370"/>
                    <a:pt x="1222" y="370"/>
                  </a:cubicBezTo>
                  <a:cubicBezTo>
                    <a:pt x="1221" y="370"/>
                    <a:pt x="1224" y="368"/>
                    <a:pt x="1232" y="366"/>
                  </a:cubicBezTo>
                  <a:cubicBezTo>
                    <a:pt x="1238" y="364"/>
                    <a:pt x="1244" y="363"/>
                    <a:pt x="1244" y="361"/>
                  </a:cubicBezTo>
                  <a:cubicBezTo>
                    <a:pt x="1244" y="361"/>
                    <a:pt x="1243" y="360"/>
                    <a:pt x="1241" y="359"/>
                  </a:cubicBezTo>
                  <a:cubicBezTo>
                    <a:pt x="1240" y="359"/>
                    <a:pt x="1240" y="359"/>
                    <a:pt x="1240" y="359"/>
                  </a:cubicBezTo>
                  <a:cubicBezTo>
                    <a:pt x="1240" y="359"/>
                    <a:pt x="1240" y="359"/>
                    <a:pt x="1240" y="359"/>
                  </a:cubicBezTo>
                  <a:cubicBezTo>
                    <a:pt x="1239" y="359"/>
                    <a:pt x="1239" y="359"/>
                    <a:pt x="1239" y="359"/>
                  </a:cubicBezTo>
                  <a:cubicBezTo>
                    <a:pt x="1239" y="359"/>
                    <a:pt x="1239" y="359"/>
                    <a:pt x="1239" y="359"/>
                  </a:cubicBezTo>
                  <a:cubicBezTo>
                    <a:pt x="1239" y="358"/>
                    <a:pt x="1239" y="358"/>
                    <a:pt x="1238" y="358"/>
                  </a:cubicBezTo>
                  <a:cubicBezTo>
                    <a:pt x="1238" y="358"/>
                    <a:pt x="1239" y="358"/>
                    <a:pt x="1239" y="358"/>
                  </a:cubicBezTo>
                  <a:cubicBezTo>
                    <a:pt x="1238" y="357"/>
                    <a:pt x="1236" y="357"/>
                    <a:pt x="1235" y="356"/>
                  </a:cubicBezTo>
                  <a:cubicBezTo>
                    <a:pt x="1230" y="354"/>
                    <a:pt x="1226" y="352"/>
                    <a:pt x="1224" y="352"/>
                  </a:cubicBezTo>
                  <a:cubicBezTo>
                    <a:pt x="1224" y="352"/>
                    <a:pt x="1224" y="352"/>
                    <a:pt x="1224" y="352"/>
                  </a:cubicBezTo>
                  <a:cubicBezTo>
                    <a:pt x="1224" y="352"/>
                    <a:pt x="1224" y="352"/>
                    <a:pt x="1224" y="352"/>
                  </a:cubicBezTo>
                  <a:cubicBezTo>
                    <a:pt x="1222" y="352"/>
                    <a:pt x="1220" y="350"/>
                    <a:pt x="1211" y="348"/>
                  </a:cubicBezTo>
                  <a:cubicBezTo>
                    <a:pt x="1201" y="347"/>
                    <a:pt x="1186" y="345"/>
                    <a:pt x="1175" y="345"/>
                  </a:cubicBezTo>
                  <a:cubicBezTo>
                    <a:pt x="1175" y="345"/>
                    <a:pt x="1175" y="345"/>
                    <a:pt x="1174" y="345"/>
                  </a:cubicBezTo>
                  <a:cubicBezTo>
                    <a:pt x="1174" y="345"/>
                    <a:pt x="1173" y="345"/>
                    <a:pt x="1173" y="345"/>
                  </a:cubicBezTo>
                  <a:cubicBezTo>
                    <a:pt x="1162" y="345"/>
                    <a:pt x="1154" y="345"/>
                    <a:pt x="1148" y="344"/>
                  </a:cubicBezTo>
                  <a:cubicBezTo>
                    <a:pt x="1141" y="343"/>
                    <a:pt x="1137" y="340"/>
                    <a:pt x="1123" y="338"/>
                  </a:cubicBezTo>
                  <a:cubicBezTo>
                    <a:pt x="1109" y="336"/>
                    <a:pt x="1108" y="335"/>
                    <a:pt x="1101" y="334"/>
                  </a:cubicBezTo>
                  <a:cubicBezTo>
                    <a:pt x="1094" y="332"/>
                    <a:pt x="1084" y="332"/>
                    <a:pt x="1083" y="332"/>
                  </a:cubicBezTo>
                  <a:cubicBezTo>
                    <a:pt x="1081" y="331"/>
                    <a:pt x="1082" y="330"/>
                    <a:pt x="1086" y="330"/>
                  </a:cubicBezTo>
                  <a:cubicBezTo>
                    <a:pt x="1088" y="330"/>
                    <a:pt x="1087" y="330"/>
                    <a:pt x="1084" y="330"/>
                  </a:cubicBezTo>
                  <a:cubicBezTo>
                    <a:pt x="1081" y="330"/>
                    <a:pt x="1078" y="330"/>
                    <a:pt x="1075" y="330"/>
                  </a:cubicBezTo>
                  <a:cubicBezTo>
                    <a:pt x="1069" y="330"/>
                    <a:pt x="1063" y="331"/>
                    <a:pt x="1057" y="331"/>
                  </a:cubicBezTo>
                  <a:cubicBezTo>
                    <a:pt x="1055" y="331"/>
                    <a:pt x="1054" y="331"/>
                    <a:pt x="1052" y="331"/>
                  </a:cubicBezTo>
                  <a:cubicBezTo>
                    <a:pt x="1047" y="331"/>
                    <a:pt x="1043" y="331"/>
                    <a:pt x="1038" y="331"/>
                  </a:cubicBezTo>
                  <a:cubicBezTo>
                    <a:pt x="1028" y="331"/>
                    <a:pt x="1011" y="329"/>
                    <a:pt x="999" y="327"/>
                  </a:cubicBezTo>
                  <a:cubicBezTo>
                    <a:pt x="996" y="327"/>
                    <a:pt x="993" y="326"/>
                    <a:pt x="992" y="326"/>
                  </a:cubicBezTo>
                  <a:cubicBezTo>
                    <a:pt x="989" y="326"/>
                    <a:pt x="989" y="327"/>
                    <a:pt x="986" y="327"/>
                  </a:cubicBezTo>
                  <a:cubicBezTo>
                    <a:pt x="982" y="328"/>
                    <a:pt x="978" y="329"/>
                    <a:pt x="976" y="331"/>
                  </a:cubicBezTo>
                  <a:cubicBezTo>
                    <a:pt x="975" y="332"/>
                    <a:pt x="970" y="334"/>
                    <a:pt x="967" y="334"/>
                  </a:cubicBezTo>
                  <a:cubicBezTo>
                    <a:pt x="966" y="334"/>
                    <a:pt x="965" y="333"/>
                    <a:pt x="966" y="333"/>
                  </a:cubicBezTo>
                  <a:cubicBezTo>
                    <a:pt x="966" y="331"/>
                    <a:pt x="968" y="329"/>
                    <a:pt x="969" y="328"/>
                  </a:cubicBezTo>
                  <a:cubicBezTo>
                    <a:pt x="970" y="326"/>
                    <a:pt x="980" y="324"/>
                    <a:pt x="971" y="324"/>
                  </a:cubicBezTo>
                  <a:cubicBezTo>
                    <a:pt x="970" y="324"/>
                    <a:pt x="968" y="324"/>
                    <a:pt x="966" y="325"/>
                  </a:cubicBezTo>
                  <a:cubicBezTo>
                    <a:pt x="962" y="325"/>
                    <a:pt x="955" y="325"/>
                    <a:pt x="949" y="327"/>
                  </a:cubicBezTo>
                  <a:cubicBezTo>
                    <a:pt x="941" y="328"/>
                    <a:pt x="936" y="329"/>
                    <a:pt x="935" y="329"/>
                  </a:cubicBezTo>
                  <a:cubicBezTo>
                    <a:pt x="934" y="329"/>
                    <a:pt x="934" y="329"/>
                    <a:pt x="934" y="329"/>
                  </a:cubicBezTo>
                  <a:cubicBezTo>
                    <a:pt x="934" y="329"/>
                    <a:pt x="934" y="329"/>
                    <a:pt x="933" y="329"/>
                  </a:cubicBezTo>
                  <a:cubicBezTo>
                    <a:pt x="929" y="329"/>
                    <a:pt x="923" y="329"/>
                    <a:pt x="917" y="332"/>
                  </a:cubicBezTo>
                  <a:cubicBezTo>
                    <a:pt x="910" y="335"/>
                    <a:pt x="902" y="337"/>
                    <a:pt x="902" y="338"/>
                  </a:cubicBezTo>
                  <a:cubicBezTo>
                    <a:pt x="902" y="338"/>
                    <a:pt x="902" y="338"/>
                    <a:pt x="902" y="338"/>
                  </a:cubicBezTo>
                  <a:cubicBezTo>
                    <a:pt x="901" y="338"/>
                    <a:pt x="898" y="337"/>
                    <a:pt x="891" y="336"/>
                  </a:cubicBezTo>
                  <a:cubicBezTo>
                    <a:pt x="887" y="335"/>
                    <a:pt x="882" y="334"/>
                    <a:pt x="875" y="334"/>
                  </a:cubicBezTo>
                  <a:cubicBezTo>
                    <a:pt x="875" y="334"/>
                    <a:pt x="874" y="334"/>
                    <a:pt x="873" y="334"/>
                  </a:cubicBezTo>
                  <a:cubicBezTo>
                    <a:pt x="867" y="334"/>
                    <a:pt x="862" y="335"/>
                    <a:pt x="857" y="335"/>
                  </a:cubicBezTo>
                  <a:cubicBezTo>
                    <a:pt x="854" y="335"/>
                    <a:pt x="851" y="335"/>
                    <a:pt x="848" y="335"/>
                  </a:cubicBezTo>
                  <a:cubicBezTo>
                    <a:pt x="846" y="335"/>
                    <a:pt x="843" y="335"/>
                    <a:pt x="842" y="335"/>
                  </a:cubicBezTo>
                  <a:cubicBezTo>
                    <a:pt x="840" y="335"/>
                    <a:pt x="839" y="335"/>
                    <a:pt x="839" y="335"/>
                  </a:cubicBezTo>
                  <a:cubicBezTo>
                    <a:pt x="838" y="335"/>
                    <a:pt x="838" y="335"/>
                    <a:pt x="838" y="335"/>
                  </a:cubicBezTo>
                  <a:cubicBezTo>
                    <a:pt x="838" y="335"/>
                    <a:pt x="838" y="335"/>
                    <a:pt x="838" y="335"/>
                  </a:cubicBezTo>
                  <a:cubicBezTo>
                    <a:pt x="838" y="335"/>
                    <a:pt x="833" y="334"/>
                    <a:pt x="827" y="333"/>
                  </a:cubicBezTo>
                  <a:cubicBezTo>
                    <a:pt x="821" y="331"/>
                    <a:pt x="815" y="329"/>
                    <a:pt x="815" y="328"/>
                  </a:cubicBezTo>
                  <a:cubicBezTo>
                    <a:pt x="816" y="327"/>
                    <a:pt x="816" y="326"/>
                    <a:pt x="816" y="326"/>
                  </a:cubicBezTo>
                  <a:cubicBezTo>
                    <a:pt x="816" y="326"/>
                    <a:pt x="816" y="326"/>
                    <a:pt x="816" y="326"/>
                  </a:cubicBezTo>
                  <a:cubicBezTo>
                    <a:pt x="816" y="326"/>
                    <a:pt x="816" y="326"/>
                    <a:pt x="816" y="326"/>
                  </a:cubicBezTo>
                  <a:cubicBezTo>
                    <a:pt x="815" y="326"/>
                    <a:pt x="815" y="326"/>
                    <a:pt x="816" y="325"/>
                  </a:cubicBezTo>
                  <a:cubicBezTo>
                    <a:pt x="816" y="324"/>
                    <a:pt x="817" y="324"/>
                    <a:pt x="817" y="324"/>
                  </a:cubicBezTo>
                  <a:cubicBezTo>
                    <a:pt x="818" y="324"/>
                    <a:pt x="818" y="324"/>
                    <a:pt x="818" y="324"/>
                  </a:cubicBezTo>
                  <a:cubicBezTo>
                    <a:pt x="818" y="324"/>
                    <a:pt x="818" y="324"/>
                    <a:pt x="818" y="324"/>
                  </a:cubicBezTo>
                  <a:cubicBezTo>
                    <a:pt x="818" y="324"/>
                    <a:pt x="820" y="322"/>
                    <a:pt x="823" y="319"/>
                  </a:cubicBezTo>
                  <a:cubicBezTo>
                    <a:pt x="827" y="316"/>
                    <a:pt x="818" y="314"/>
                    <a:pt x="815" y="314"/>
                  </a:cubicBezTo>
                  <a:cubicBezTo>
                    <a:pt x="815" y="314"/>
                    <a:pt x="815" y="314"/>
                    <a:pt x="815" y="314"/>
                  </a:cubicBezTo>
                  <a:cubicBezTo>
                    <a:pt x="814" y="314"/>
                    <a:pt x="814" y="314"/>
                    <a:pt x="813" y="314"/>
                  </a:cubicBezTo>
                  <a:cubicBezTo>
                    <a:pt x="812" y="314"/>
                    <a:pt x="812" y="313"/>
                    <a:pt x="814" y="313"/>
                  </a:cubicBezTo>
                  <a:cubicBezTo>
                    <a:pt x="816" y="313"/>
                    <a:pt x="811" y="313"/>
                    <a:pt x="803" y="312"/>
                  </a:cubicBezTo>
                  <a:cubicBezTo>
                    <a:pt x="800" y="312"/>
                    <a:pt x="796" y="312"/>
                    <a:pt x="792" y="312"/>
                  </a:cubicBezTo>
                  <a:cubicBezTo>
                    <a:pt x="785" y="312"/>
                    <a:pt x="777" y="312"/>
                    <a:pt x="771" y="312"/>
                  </a:cubicBezTo>
                  <a:cubicBezTo>
                    <a:pt x="771" y="312"/>
                    <a:pt x="770" y="312"/>
                    <a:pt x="770" y="312"/>
                  </a:cubicBezTo>
                  <a:cubicBezTo>
                    <a:pt x="761" y="312"/>
                    <a:pt x="760" y="310"/>
                    <a:pt x="762" y="308"/>
                  </a:cubicBezTo>
                  <a:cubicBezTo>
                    <a:pt x="764" y="305"/>
                    <a:pt x="761" y="303"/>
                    <a:pt x="763" y="303"/>
                  </a:cubicBezTo>
                  <a:cubicBezTo>
                    <a:pt x="764" y="302"/>
                    <a:pt x="764" y="302"/>
                    <a:pt x="765" y="302"/>
                  </a:cubicBezTo>
                  <a:cubicBezTo>
                    <a:pt x="765" y="302"/>
                    <a:pt x="766" y="303"/>
                    <a:pt x="766" y="303"/>
                  </a:cubicBezTo>
                  <a:cubicBezTo>
                    <a:pt x="767" y="303"/>
                    <a:pt x="767" y="303"/>
                    <a:pt x="768" y="303"/>
                  </a:cubicBezTo>
                  <a:cubicBezTo>
                    <a:pt x="769" y="303"/>
                    <a:pt x="771" y="303"/>
                    <a:pt x="772" y="302"/>
                  </a:cubicBezTo>
                  <a:cubicBezTo>
                    <a:pt x="774" y="301"/>
                    <a:pt x="774" y="300"/>
                    <a:pt x="773" y="300"/>
                  </a:cubicBezTo>
                  <a:cubicBezTo>
                    <a:pt x="773" y="300"/>
                    <a:pt x="773" y="300"/>
                    <a:pt x="773" y="300"/>
                  </a:cubicBezTo>
                  <a:cubicBezTo>
                    <a:pt x="773" y="301"/>
                    <a:pt x="773" y="301"/>
                    <a:pt x="773" y="301"/>
                  </a:cubicBezTo>
                  <a:cubicBezTo>
                    <a:pt x="772" y="301"/>
                    <a:pt x="776" y="298"/>
                    <a:pt x="781" y="295"/>
                  </a:cubicBezTo>
                  <a:cubicBezTo>
                    <a:pt x="785" y="293"/>
                    <a:pt x="786" y="292"/>
                    <a:pt x="772" y="292"/>
                  </a:cubicBezTo>
                  <a:cubicBezTo>
                    <a:pt x="772" y="292"/>
                    <a:pt x="771" y="292"/>
                    <a:pt x="770" y="292"/>
                  </a:cubicBezTo>
                  <a:cubicBezTo>
                    <a:pt x="761" y="292"/>
                    <a:pt x="743" y="293"/>
                    <a:pt x="739" y="294"/>
                  </a:cubicBezTo>
                  <a:cubicBezTo>
                    <a:pt x="735" y="296"/>
                    <a:pt x="735" y="297"/>
                    <a:pt x="733" y="298"/>
                  </a:cubicBezTo>
                  <a:cubicBezTo>
                    <a:pt x="731" y="300"/>
                    <a:pt x="725" y="301"/>
                    <a:pt x="724" y="302"/>
                  </a:cubicBezTo>
                  <a:cubicBezTo>
                    <a:pt x="724" y="302"/>
                    <a:pt x="724" y="302"/>
                    <a:pt x="724" y="302"/>
                  </a:cubicBezTo>
                  <a:cubicBezTo>
                    <a:pt x="725" y="302"/>
                    <a:pt x="724" y="302"/>
                    <a:pt x="723" y="303"/>
                  </a:cubicBezTo>
                  <a:cubicBezTo>
                    <a:pt x="721" y="303"/>
                    <a:pt x="720" y="303"/>
                    <a:pt x="719" y="303"/>
                  </a:cubicBezTo>
                  <a:cubicBezTo>
                    <a:pt x="719" y="303"/>
                    <a:pt x="718" y="303"/>
                    <a:pt x="718" y="303"/>
                  </a:cubicBezTo>
                  <a:cubicBezTo>
                    <a:pt x="717" y="303"/>
                    <a:pt x="716" y="303"/>
                    <a:pt x="717" y="303"/>
                  </a:cubicBezTo>
                  <a:cubicBezTo>
                    <a:pt x="717" y="303"/>
                    <a:pt x="716" y="302"/>
                    <a:pt x="713" y="302"/>
                  </a:cubicBezTo>
                  <a:cubicBezTo>
                    <a:pt x="709" y="302"/>
                    <a:pt x="703" y="303"/>
                    <a:pt x="696" y="303"/>
                  </a:cubicBezTo>
                  <a:cubicBezTo>
                    <a:pt x="694" y="303"/>
                    <a:pt x="692" y="303"/>
                    <a:pt x="689" y="303"/>
                  </a:cubicBezTo>
                  <a:cubicBezTo>
                    <a:pt x="685" y="303"/>
                    <a:pt x="681" y="303"/>
                    <a:pt x="675" y="302"/>
                  </a:cubicBezTo>
                  <a:cubicBezTo>
                    <a:pt x="668" y="301"/>
                    <a:pt x="661" y="299"/>
                    <a:pt x="656" y="297"/>
                  </a:cubicBezTo>
                  <a:cubicBezTo>
                    <a:pt x="649" y="294"/>
                    <a:pt x="647" y="291"/>
                    <a:pt x="648" y="291"/>
                  </a:cubicBezTo>
                  <a:cubicBezTo>
                    <a:pt x="648" y="291"/>
                    <a:pt x="648" y="291"/>
                    <a:pt x="648" y="292"/>
                  </a:cubicBezTo>
                  <a:cubicBezTo>
                    <a:pt x="648" y="292"/>
                    <a:pt x="648" y="292"/>
                    <a:pt x="648" y="292"/>
                  </a:cubicBezTo>
                  <a:cubicBezTo>
                    <a:pt x="649" y="292"/>
                    <a:pt x="646" y="289"/>
                    <a:pt x="648" y="285"/>
                  </a:cubicBezTo>
                  <a:cubicBezTo>
                    <a:pt x="649" y="281"/>
                    <a:pt x="653" y="278"/>
                    <a:pt x="654" y="278"/>
                  </a:cubicBezTo>
                  <a:cubicBezTo>
                    <a:pt x="654" y="278"/>
                    <a:pt x="654" y="278"/>
                    <a:pt x="654" y="278"/>
                  </a:cubicBezTo>
                  <a:cubicBezTo>
                    <a:pt x="654" y="278"/>
                    <a:pt x="654" y="278"/>
                    <a:pt x="654" y="278"/>
                  </a:cubicBezTo>
                  <a:cubicBezTo>
                    <a:pt x="655" y="278"/>
                    <a:pt x="656" y="277"/>
                    <a:pt x="657" y="277"/>
                  </a:cubicBezTo>
                  <a:cubicBezTo>
                    <a:pt x="658" y="276"/>
                    <a:pt x="658" y="275"/>
                    <a:pt x="658" y="275"/>
                  </a:cubicBezTo>
                  <a:cubicBezTo>
                    <a:pt x="658" y="275"/>
                    <a:pt x="658" y="276"/>
                    <a:pt x="658" y="276"/>
                  </a:cubicBezTo>
                  <a:cubicBezTo>
                    <a:pt x="657" y="276"/>
                    <a:pt x="657" y="276"/>
                    <a:pt x="657" y="276"/>
                  </a:cubicBezTo>
                  <a:cubicBezTo>
                    <a:pt x="656" y="276"/>
                    <a:pt x="657" y="273"/>
                    <a:pt x="661" y="270"/>
                  </a:cubicBezTo>
                  <a:cubicBezTo>
                    <a:pt x="666" y="266"/>
                    <a:pt x="682" y="266"/>
                    <a:pt x="688" y="264"/>
                  </a:cubicBezTo>
                  <a:cubicBezTo>
                    <a:pt x="694" y="263"/>
                    <a:pt x="693" y="261"/>
                    <a:pt x="695" y="261"/>
                  </a:cubicBezTo>
                  <a:cubicBezTo>
                    <a:pt x="696" y="261"/>
                    <a:pt x="696" y="261"/>
                    <a:pt x="696" y="261"/>
                  </a:cubicBezTo>
                  <a:cubicBezTo>
                    <a:pt x="697" y="261"/>
                    <a:pt x="697" y="261"/>
                    <a:pt x="696" y="261"/>
                  </a:cubicBezTo>
                  <a:cubicBezTo>
                    <a:pt x="696" y="262"/>
                    <a:pt x="697" y="262"/>
                    <a:pt x="698" y="262"/>
                  </a:cubicBezTo>
                  <a:cubicBezTo>
                    <a:pt x="699" y="262"/>
                    <a:pt x="701" y="262"/>
                    <a:pt x="704" y="262"/>
                  </a:cubicBezTo>
                  <a:cubicBezTo>
                    <a:pt x="706" y="261"/>
                    <a:pt x="709" y="261"/>
                    <a:pt x="712" y="261"/>
                  </a:cubicBezTo>
                  <a:cubicBezTo>
                    <a:pt x="712" y="261"/>
                    <a:pt x="712" y="261"/>
                    <a:pt x="713" y="261"/>
                  </a:cubicBezTo>
                  <a:cubicBezTo>
                    <a:pt x="718" y="261"/>
                    <a:pt x="724" y="262"/>
                    <a:pt x="729" y="262"/>
                  </a:cubicBezTo>
                  <a:cubicBezTo>
                    <a:pt x="730" y="262"/>
                    <a:pt x="730" y="262"/>
                    <a:pt x="730" y="262"/>
                  </a:cubicBezTo>
                  <a:cubicBezTo>
                    <a:pt x="731" y="262"/>
                    <a:pt x="731" y="262"/>
                    <a:pt x="732" y="262"/>
                  </a:cubicBezTo>
                  <a:cubicBezTo>
                    <a:pt x="733" y="262"/>
                    <a:pt x="734" y="262"/>
                    <a:pt x="734" y="262"/>
                  </a:cubicBezTo>
                  <a:cubicBezTo>
                    <a:pt x="735" y="262"/>
                    <a:pt x="735" y="262"/>
                    <a:pt x="736" y="262"/>
                  </a:cubicBezTo>
                  <a:cubicBezTo>
                    <a:pt x="739" y="262"/>
                    <a:pt x="741" y="264"/>
                    <a:pt x="745" y="264"/>
                  </a:cubicBezTo>
                  <a:cubicBezTo>
                    <a:pt x="746" y="264"/>
                    <a:pt x="747" y="264"/>
                    <a:pt x="747" y="264"/>
                  </a:cubicBezTo>
                  <a:cubicBezTo>
                    <a:pt x="751" y="264"/>
                    <a:pt x="753" y="264"/>
                    <a:pt x="753" y="263"/>
                  </a:cubicBezTo>
                  <a:cubicBezTo>
                    <a:pt x="753" y="263"/>
                    <a:pt x="754" y="263"/>
                    <a:pt x="755" y="263"/>
                  </a:cubicBezTo>
                  <a:cubicBezTo>
                    <a:pt x="756" y="263"/>
                    <a:pt x="757" y="263"/>
                    <a:pt x="759" y="263"/>
                  </a:cubicBezTo>
                  <a:cubicBezTo>
                    <a:pt x="761" y="264"/>
                    <a:pt x="763" y="264"/>
                    <a:pt x="764" y="264"/>
                  </a:cubicBezTo>
                  <a:cubicBezTo>
                    <a:pt x="764" y="264"/>
                    <a:pt x="764" y="264"/>
                    <a:pt x="764" y="264"/>
                  </a:cubicBezTo>
                  <a:cubicBezTo>
                    <a:pt x="765" y="264"/>
                    <a:pt x="765" y="263"/>
                    <a:pt x="763" y="263"/>
                  </a:cubicBezTo>
                  <a:cubicBezTo>
                    <a:pt x="762" y="262"/>
                    <a:pt x="762" y="261"/>
                    <a:pt x="760" y="261"/>
                  </a:cubicBezTo>
                  <a:cubicBezTo>
                    <a:pt x="760" y="261"/>
                    <a:pt x="760" y="261"/>
                    <a:pt x="760" y="261"/>
                  </a:cubicBezTo>
                  <a:cubicBezTo>
                    <a:pt x="760" y="261"/>
                    <a:pt x="759" y="261"/>
                    <a:pt x="759" y="261"/>
                  </a:cubicBezTo>
                  <a:cubicBezTo>
                    <a:pt x="758" y="261"/>
                    <a:pt x="761" y="260"/>
                    <a:pt x="769" y="259"/>
                  </a:cubicBezTo>
                  <a:cubicBezTo>
                    <a:pt x="772" y="259"/>
                    <a:pt x="775" y="259"/>
                    <a:pt x="779" y="259"/>
                  </a:cubicBezTo>
                  <a:cubicBezTo>
                    <a:pt x="784" y="259"/>
                    <a:pt x="789" y="259"/>
                    <a:pt x="793" y="259"/>
                  </a:cubicBezTo>
                  <a:cubicBezTo>
                    <a:pt x="794" y="259"/>
                    <a:pt x="795" y="259"/>
                    <a:pt x="797" y="259"/>
                  </a:cubicBezTo>
                  <a:cubicBezTo>
                    <a:pt x="799" y="259"/>
                    <a:pt x="801" y="259"/>
                    <a:pt x="802" y="259"/>
                  </a:cubicBezTo>
                  <a:cubicBezTo>
                    <a:pt x="802" y="259"/>
                    <a:pt x="803" y="259"/>
                    <a:pt x="805" y="259"/>
                  </a:cubicBezTo>
                  <a:cubicBezTo>
                    <a:pt x="808" y="259"/>
                    <a:pt x="809" y="260"/>
                    <a:pt x="809" y="260"/>
                  </a:cubicBezTo>
                  <a:cubicBezTo>
                    <a:pt x="809" y="260"/>
                    <a:pt x="809" y="260"/>
                    <a:pt x="809" y="260"/>
                  </a:cubicBezTo>
                  <a:cubicBezTo>
                    <a:pt x="809" y="259"/>
                    <a:pt x="809" y="259"/>
                    <a:pt x="810" y="259"/>
                  </a:cubicBezTo>
                  <a:cubicBezTo>
                    <a:pt x="810" y="259"/>
                    <a:pt x="811" y="259"/>
                    <a:pt x="811" y="260"/>
                  </a:cubicBezTo>
                  <a:cubicBezTo>
                    <a:pt x="812" y="260"/>
                    <a:pt x="813" y="260"/>
                    <a:pt x="812" y="260"/>
                  </a:cubicBezTo>
                  <a:cubicBezTo>
                    <a:pt x="812" y="260"/>
                    <a:pt x="812" y="260"/>
                    <a:pt x="812" y="260"/>
                  </a:cubicBezTo>
                  <a:cubicBezTo>
                    <a:pt x="812" y="260"/>
                    <a:pt x="812" y="260"/>
                    <a:pt x="812" y="260"/>
                  </a:cubicBezTo>
                  <a:cubicBezTo>
                    <a:pt x="811" y="260"/>
                    <a:pt x="812" y="260"/>
                    <a:pt x="813" y="261"/>
                  </a:cubicBezTo>
                  <a:cubicBezTo>
                    <a:pt x="815" y="261"/>
                    <a:pt x="814" y="261"/>
                    <a:pt x="815" y="261"/>
                  </a:cubicBezTo>
                  <a:cubicBezTo>
                    <a:pt x="815" y="261"/>
                    <a:pt x="815" y="261"/>
                    <a:pt x="815" y="261"/>
                  </a:cubicBezTo>
                  <a:cubicBezTo>
                    <a:pt x="815" y="261"/>
                    <a:pt x="817" y="261"/>
                    <a:pt x="819" y="261"/>
                  </a:cubicBezTo>
                  <a:cubicBezTo>
                    <a:pt x="821" y="261"/>
                    <a:pt x="824" y="261"/>
                    <a:pt x="827" y="261"/>
                  </a:cubicBezTo>
                  <a:cubicBezTo>
                    <a:pt x="831" y="261"/>
                    <a:pt x="836" y="261"/>
                    <a:pt x="839" y="262"/>
                  </a:cubicBezTo>
                  <a:cubicBezTo>
                    <a:pt x="848" y="266"/>
                    <a:pt x="844" y="269"/>
                    <a:pt x="845" y="269"/>
                  </a:cubicBezTo>
                  <a:cubicBezTo>
                    <a:pt x="845" y="269"/>
                    <a:pt x="845" y="269"/>
                    <a:pt x="845" y="269"/>
                  </a:cubicBezTo>
                  <a:cubicBezTo>
                    <a:pt x="845" y="269"/>
                    <a:pt x="845" y="269"/>
                    <a:pt x="845" y="269"/>
                  </a:cubicBezTo>
                  <a:cubicBezTo>
                    <a:pt x="846" y="269"/>
                    <a:pt x="847" y="270"/>
                    <a:pt x="847" y="271"/>
                  </a:cubicBezTo>
                  <a:cubicBezTo>
                    <a:pt x="848" y="272"/>
                    <a:pt x="850" y="272"/>
                    <a:pt x="851" y="272"/>
                  </a:cubicBezTo>
                  <a:cubicBezTo>
                    <a:pt x="851" y="272"/>
                    <a:pt x="851" y="272"/>
                    <a:pt x="851" y="272"/>
                  </a:cubicBezTo>
                  <a:cubicBezTo>
                    <a:pt x="851" y="272"/>
                    <a:pt x="851" y="272"/>
                    <a:pt x="851" y="272"/>
                  </a:cubicBezTo>
                  <a:cubicBezTo>
                    <a:pt x="852" y="272"/>
                    <a:pt x="849" y="276"/>
                    <a:pt x="859" y="278"/>
                  </a:cubicBezTo>
                  <a:cubicBezTo>
                    <a:pt x="861" y="278"/>
                    <a:pt x="863" y="278"/>
                    <a:pt x="864" y="278"/>
                  </a:cubicBezTo>
                  <a:cubicBezTo>
                    <a:pt x="868" y="278"/>
                    <a:pt x="872" y="277"/>
                    <a:pt x="875" y="275"/>
                  </a:cubicBezTo>
                  <a:cubicBezTo>
                    <a:pt x="880" y="270"/>
                    <a:pt x="866" y="265"/>
                    <a:pt x="866" y="260"/>
                  </a:cubicBezTo>
                  <a:cubicBezTo>
                    <a:pt x="867" y="254"/>
                    <a:pt x="887" y="249"/>
                    <a:pt x="909" y="245"/>
                  </a:cubicBezTo>
                  <a:cubicBezTo>
                    <a:pt x="924" y="243"/>
                    <a:pt x="938" y="242"/>
                    <a:pt x="938" y="242"/>
                  </a:cubicBezTo>
                  <a:cubicBezTo>
                    <a:pt x="937" y="242"/>
                    <a:pt x="936" y="242"/>
                    <a:pt x="934" y="242"/>
                  </a:cubicBezTo>
                  <a:cubicBezTo>
                    <a:pt x="933" y="242"/>
                    <a:pt x="933" y="242"/>
                    <a:pt x="933" y="242"/>
                  </a:cubicBezTo>
                  <a:cubicBezTo>
                    <a:pt x="931" y="242"/>
                    <a:pt x="931" y="242"/>
                    <a:pt x="933" y="242"/>
                  </a:cubicBezTo>
                  <a:cubicBezTo>
                    <a:pt x="935" y="241"/>
                    <a:pt x="935" y="241"/>
                    <a:pt x="933" y="241"/>
                  </a:cubicBezTo>
                  <a:cubicBezTo>
                    <a:pt x="933" y="241"/>
                    <a:pt x="933" y="240"/>
                    <a:pt x="933" y="240"/>
                  </a:cubicBezTo>
                  <a:cubicBezTo>
                    <a:pt x="933" y="240"/>
                    <a:pt x="933" y="241"/>
                    <a:pt x="934" y="241"/>
                  </a:cubicBezTo>
                  <a:cubicBezTo>
                    <a:pt x="934" y="241"/>
                    <a:pt x="934" y="241"/>
                    <a:pt x="935" y="241"/>
                  </a:cubicBezTo>
                  <a:cubicBezTo>
                    <a:pt x="936" y="241"/>
                    <a:pt x="938" y="240"/>
                    <a:pt x="940" y="240"/>
                  </a:cubicBezTo>
                  <a:cubicBezTo>
                    <a:pt x="945" y="239"/>
                    <a:pt x="945" y="238"/>
                    <a:pt x="945" y="238"/>
                  </a:cubicBezTo>
                  <a:cubicBezTo>
                    <a:pt x="944" y="238"/>
                    <a:pt x="944" y="238"/>
                    <a:pt x="944" y="238"/>
                  </a:cubicBezTo>
                  <a:cubicBezTo>
                    <a:pt x="944" y="239"/>
                    <a:pt x="944" y="239"/>
                    <a:pt x="944" y="239"/>
                  </a:cubicBezTo>
                  <a:cubicBezTo>
                    <a:pt x="943" y="239"/>
                    <a:pt x="942" y="238"/>
                    <a:pt x="939" y="238"/>
                  </a:cubicBezTo>
                  <a:cubicBezTo>
                    <a:pt x="936" y="238"/>
                    <a:pt x="934" y="238"/>
                    <a:pt x="934" y="238"/>
                  </a:cubicBezTo>
                  <a:cubicBezTo>
                    <a:pt x="934" y="237"/>
                    <a:pt x="947" y="237"/>
                    <a:pt x="945" y="235"/>
                  </a:cubicBezTo>
                  <a:cubicBezTo>
                    <a:pt x="944" y="234"/>
                    <a:pt x="941" y="233"/>
                    <a:pt x="939" y="233"/>
                  </a:cubicBezTo>
                  <a:cubicBezTo>
                    <a:pt x="939" y="233"/>
                    <a:pt x="939" y="233"/>
                    <a:pt x="938" y="233"/>
                  </a:cubicBezTo>
                  <a:cubicBezTo>
                    <a:pt x="938" y="233"/>
                    <a:pt x="938" y="233"/>
                    <a:pt x="938" y="233"/>
                  </a:cubicBezTo>
                  <a:cubicBezTo>
                    <a:pt x="938" y="233"/>
                    <a:pt x="938" y="233"/>
                    <a:pt x="938" y="233"/>
                  </a:cubicBezTo>
                  <a:cubicBezTo>
                    <a:pt x="938" y="233"/>
                    <a:pt x="938" y="233"/>
                    <a:pt x="938" y="233"/>
                  </a:cubicBezTo>
                  <a:cubicBezTo>
                    <a:pt x="938" y="233"/>
                    <a:pt x="938" y="233"/>
                    <a:pt x="938" y="233"/>
                  </a:cubicBezTo>
                  <a:cubicBezTo>
                    <a:pt x="938" y="233"/>
                    <a:pt x="939" y="233"/>
                    <a:pt x="939" y="233"/>
                  </a:cubicBezTo>
                  <a:cubicBezTo>
                    <a:pt x="940" y="233"/>
                    <a:pt x="940" y="233"/>
                    <a:pt x="941" y="233"/>
                  </a:cubicBezTo>
                  <a:cubicBezTo>
                    <a:pt x="942" y="233"/>
                    <a:pt x="943" y="233"/>
                    <a:pt x="942" y="233"/>
                  </a:cubicBezTo>
                  <a:cubicBezTo>
                    <a:pt x="942" y="232"/>
                    <a:pt x="944" y="232"/>
                    <a:pt x="942" y="231"/>
                  </a:cubicBezTo>
                  <a:cubicBezTo>
                    <a:pt x="941" y="231"/>
                    <a:pt x="940" y="230"/>
                    <a:pt x="941" y="230"/>
                  </a:cubicBezTo>
                  <a:cubicBezTo>
                    <a:pt x="941" y="230"/>
                    <a:pt x="941" y="230"/>
                    <a:pt x="941" y="231"/>
                  </a:cubicBezTo>
                  <a:cubicBezTo>
                    <a:pt x="941" y="231"/>
                    <a:pt x="941" y="231"/>
                    <a:pt x="941" y="231"/>
                  </a:cubicBezTo>
                  <a:cubicBezTo>
                    <a:pt x="942" y="231"/>
                    <a:pt x="941" y="230"/>
                    <a:pt x="939" y="228"/>
                  </a:cubicBezTo>
                  <a:cubicBezTo>
                    <a:pt x="937" y="228"/>
                    <a:pt x="936" y="227"/>
                    <a:pt x="936" y="227"/>
                  </a:cubicBezTo>
                  <a:cubicBezTo>
                    <a:pt x="936" y="227"/>
                    <a:pt x="937" y="227"/>
                    <a:pt x="938" y="228"/>
                  </a:cubicBezTo>
                  <a:cubicBezTo>
                    <a:pt x="938" y="228"/>
                    <a:pt x="939" y="228"/>
                    <a:pt x="939" y="228"/>
                  </a:cubicBezTo>
                  <a:cubicBezTo>
                    <a:pt x="941" y="228"/>
                    <a:pt x="942" y="227"/>
                    <a:pt x="943" y="226"/>
                  </a:cubicBezTo>
                  <a:cubicBezTo>
                    <a:pt x="943" y="225"/>
                    <a:pt x="944" y="224"/>
                    <a:pt x="944" y="224"/>
                  </a:cubicBezTo>
                  <a:cubicBezTo>
                    <a:pt x="945" y="224"/>
                    <a:pt x="946" y="225"/>
                    <a:pt x="946" y="226"/>
                  </a:cubicBezTo>
                  <a:cubicBezTo>
                    <a:pt x="946" y="228"/>
                    <a:pt x="951" y="230"/>
                    <a:pt x="950" y="231"/>
                  </a:cubicBezTo>
                  <a:cubicBezTo>
                    <a:pt x="949" y="232"/>
                    <a:pt x="949" y="232"/>
                    <a:pt x="949" y="232"/>
                  </a:cubicBezTo>
                  <a:cubicBezTo>
                    <a:pt x="949" y="232"/>
                    <a:pt x="950" y="232"/>
                    <a:pt x="950" y="232"/>
                  </a:cubicBezTo>
                  <a:cubicBezTo>
                    <a:pt x="951" y="232"/>
                    <a:pt x="958" y="230"/>
                    <a:pt x="958" y="227"/>
                  </a:cubicBezTo>
                  <a:cubicBezTo>
                    <a:pt x="958" y="224"/>
                    <a:pt x="959" y="223"/>
                    <a:pt x="960" y="223"/>
                  </a:cubicBezTo>
                  <a:cubicBezTo>
                    <a:pt x="960" y="223"/>
                    <a:pt x="960" y="223"/>
                    <a:pt x="961" y="224"/>
                  </a:cubicBezTo>
                  <a:cubicBezTo>
                    <a:pt x="961" y="225"/>
                    <a:pt x="963" y="225"/>
                    <a:pt x="964" y="225"/>
                  </a:cubicBezTo>
                  <a:cubicBezTo>
                    <a:pt x="964" y="225"/>
                    <a:pt x="964" y="225"/>
                    <a:pt x="964" y="225"/>
                  </a:cubicBezTo>
                  <a:cubicBezTo>
                    <a:pt x="965" y="225"/>
                    <a:pt x="973" y="222"/>
                    <a:pt x="983" y="218"/>
                  </a:cubicBezTo>
                  <a:cubicBezTo>
                    <a:pt x="983" y="218"/>
                    <a:pt x="983" y="218"/>
                    <a:pt x="983" y="218"/>
                  </a:cubicBezTo>
                  <a:cubicBezTo>
                    <a:pt x="983" y="218"/>
                    <a:pt x="983" y="218"/>
                    <a:pt x="983" y="218"/>
                  </a:cubicBezTo>
                  <a:cubicBezTo>
                    <a:pt x="983" y="218"/>
                    <a:pt x="983" y="218"/>
                    <a:pt x="983" y="218"/>
                  </a:cubicBezTo>
                  <a:cubicBezTo>
                    <a:pt x="982" y="218"/>
                    <a:pt x="983" y="218"/>
                    <a:pt x="985" y="218"/>
                  </a:cubicBezTo>
                  <a:cubicBezTo>
                    <a:pt x="997" y="214"/>
                    <a:pt x="1014" y="215"/>
                    <a:pt x="1014" y="215"/>
                  </a:cubicBezTo>
                  <a:cubicBezTo>
                    <a:pt x="1014" y="214"/>
                    <a:pt x="1014" y="214"/>
                    <a:pt x="1015" y="214"/>
                  </a:cubicBezTo>
                  <a:cubicBezTo>
                    <a:pt x="1015" y="214"/>
                    <a:pt x="1016" y="214"/>
                    <a:pt x="1016" y="214"/>
                  </a:cubicBezTo>
                  <a:cubicBezTo>
                    <a:pt x="1017" y="215"/>
                    <a:pt x="1018" y="215"/>
                    <a:pt x="1018" y="215"/>
                  </a:cubicBezTo>
                  <a:cubicBezTo>
                    <a:pt x="1019" y="215"/>
                    <a:pt x="1019" y="215"/>
                    <a:pt x="1020" y="215"/>
                  </a:cubicBezTo>
                  <a:cubicBezTo>
                    <a:pt x="1021" y="214"/>
                    <a:pt x="1026" y="215"/>
                    <a:pt x="1028" y="214"/>
                  </a:cubicBezTo>
                  <a:cubicBezTo>
                    <a:pt x="1030" y="213"/>
                    <a:pt x="1030" y="213"/>
                    <a:pt x="1030" y="213"/>
                  </a:cubicBezTo>
                  <a:cubicBezTo>
                    <a:pt x="1030" y="213"/>
                    <a:pt x="1030" y="213"/>
                    <a:pt x="1029" y="213"/>
                  </a:cubicBezTo>
                  <a:cubicBezTo>
                    <a:pt x="1029" y="213"/>
                    <a:pt x="1029" y="213"/>
                    <a:pt x="1029" y="213"/>
                  </a:cubicBezTo>
                  <a:cubicBezTo>
                    <a:pt x="1027" y="213"/>
                    <a:pt x="1021" y="211"/>
                    <a:pt x="1027" y="208"/>
                  </a:cubicBezTo>
                  <a:cubicBezTo>
                    <a:pt x="1030" y="206"/>
                    <a:pt x="1037" y="205"/>
                    <a:pt x="1042" y="204"/>
                  </a:cubicBezTo>
                  <a:cubicBezTo>
                    <a:pt x="1044" y="204"/>
                    <a:pt x="1046" y="204"/>
                    <a:pt x="1049" y="203"/>
                  </a:cubicBezTo>
                  <a:cubicBezTo>
                    <a:pt x="1051" y="203"/>
                    <a:pt x="1052" y="202"/>
                    <a:pt x="1053" y="202"/>
                  </a:cubicBezTo>
                  <a:cubicBezTo>
                    <a:pt x="1053" y="202"/>
                    <a:pt x="1053" y="202"/>
                    <a:pt x="1053" y="203"/>
                  </a:cubicBezTo>
                  <a:cubicBezTo>
                    <a:pt x="1053" y="203"/>
                    <a:pt x="1055" y="203"/>
                    <a:pt x="1059" y="203"/>
                  </a:cubicBezTo>
                  <a:cubicBezTo>
                    <a:pt x="1061" y="203"/>
                    <a:pt x="1064" y="203"/>
                    <a:pt x="1068" y="203"/>
                  </a:cubicBezTo>
                  <a:cubicBezTo>
                    <a:pt x="1075" y="202"/>
                    <a:pt x="1079" y="201"/>
                    <a:pt x="1076" y="200"/>
                  </a:cubicBezTo>
                  <a:cubicBezTo>
                    <a:pt x="1074" y="200"/>
                    <a:pt x="1076" y="200"/>
                    <a:pt x="1081" y="200"/>
                  </a:cubicBezTo>
                  <a:cubicBezTo>
                    <a:pt x="1086" y="199"/>
                    <a:pt x="1094" y="200"/>
                    <a:pt x="1099" y="199"/>
                  </a:cubicBezTo>
                  <a:cubicBezTo>
                    <a:pt x="1104" y="198"/>
                    <a:pt x="1107" y="197"/>
                    <a:pt x="1108" y="197"/>
                  </a:cubicBezTo>
                  <a:cubicBezTo>
                    <a:pt x="1109" y="197"/>
                    <a:pt x="1107" y="198"/>
                    <a:pt x="1105" y="198"/>
                  </a:cubicBezTo>
                  <a:cubicBezTo>
                    <a:pt x="1103" y="199"/>
                    <a:pt x="1105" y="199"/>
                    <a:pt x="1110" y="199"/>
                  </a:cubicBezTo>
                  <a:cubicBezTo>
                    <a:pt x="1115" y="199"/>
                    <a:pt x="1117" y="199"/>
                    <a:pt x="1115" y="200"/>
                  </a:cubicBezTo>
                  <a:cubicBezTo>
                    <a:pt x="1112" y="200"/>
                    <a:pt x="1098" y="199"/>
                    <a:pt x="1088" y="202"/>
                  </a:cubicBezTo>
                  <a:cubicBezTo>
                    <a:pt x="1082" y="204"/>
                    <a:pt x="1081" y="206"/>
                    <a:pt x="1093" y="206"/>
                  </a:cubicBezTo>
                  <a:cubicBezTo>
                    <a:pt x="1094" y="206"/>
                    <a:pt x="1095" y="206"/>
                    <a:pt x="1095" y="206"/>
                  </a:cubicBezTo>
                  <a:cubicBezTo>
                    <a:pt x="1097" y="206"/>
                    <a:pt x="1102" y="205"/>
                    <a:pt x="1107" y="204"/>
                  </a:cubicBezTo>
                  <a:cubicBezTo>
                    <a:pt x="1112" y="203"/>
                    <a:pt x="1124" y="202"/>
                    <a:pt x="1133" y="201"/>
                  </a:cubicBezTo>
                  <a:cubicBezTo>
                    <a:pt x="1141" y="200"/>
                    <a:pt x="1148" y="200"/>
                    <a:pt x="1146" y="200"/>
                  </a:cubicBezTo>
                  <a:cubicBezTo>
                    <a:pt x="1144" y="200"/>
                    <a:pt x="1144" y="199"/>
                    <a:pt x="1145" y="199"/>
                  </a:cubicBezTo>
                  <a:cubicBezTo>
                    <a:pt x="1146" y="199"/>
                    <a:pt x="1144" y="199"/>
                    <a:pt x="1142" y="198"/>
                  </a:cubicBezTo>
                  <a:cubicBezTo>
                    <a:pt x="1141" y="198"/>
                    <a:pt x="1139" y="198"/>
                    <a:pt x="1136" y="198"/>
                  </a:cubicBezTo>
                  <a:cubicBezTo>
                    <a:pt x="1136" y="198"/>
                    <a:pt x="1135" y="198"/>
                    <a:pt x="1134" y="198"/>
                  </a:cubicBezTo>
                  <a:cubicBezTo>
                    <a:pt x="1134" y="198"/>
                    <a:pt x="1133" y="198"/>
                    <a:pt x="1133" y="198"/>
                  </a:cubicBezTo>
                  <a:cubicBezTo>
                    <a:pt x="1131" y="198"/>
                    <a:pt x="1128" y="198"/>
                    <a:pt x="1126" y="198"/>
                  </a:cubicBezTo>
                  <a:cubicBezTo>
                    <a:pt x="1119" y="198"/>
                    <a:pt x="1116" y="197"/>
                    <a:pt x="1117" y="197"/>
                  </a:cubicBezTo>
                  <a:cubicBezTo>
                    <a:pt x="1118" y="196"/>
                    <a:pt x="1113" y="196"/>
                    <a:pt x="1109" y="194"/>
                  </a:cubicBezTo>
                  <a:cubicBezTo>
                    <a:pt x="1105" y="193"/>
                    <a:pt x="1105" y="191"/>
                    <a:pt x="1107" y="190"/>
                  </a:cubicBezTo>
                  <a:cubicBezTo>
                    <a:pt x="1109" y="189"/>
                    <a:pt x="1106" y="189"/>
                    <a:pt x="1099" y="189"/>
                  </a:cubicBezTo>
                  <a:cubicBezTo>
                    <a:pt x="1093" y="188"/>
                    <a:pt x="1096" y="188"/>
                    <a:pt x="1107" y="187"/>
                  </a:cubicBezTo>
                  <a:cubicBezTo>
                    <a:pt x="1118" y="186"/>
                    <a:pt x="1113" y="184"/>
                    <a:pt x="1113" y="184"/>
                  </a:cubicBezTo>
                  <a:cubicBezTo>
                    <a:pt x="1113" y="184"/>
                    <a:pt x="1114" y="184"/>
                    <a:pt x="1114" y="184"/>
                  </a:cubicBezTo>
                  <a:cubicBezTo>
                    <a:pt x="1114" y="184"/>
                    <a:pt x="1115" y="184"/>
                    <a:pt x="1115" y="184"/>
                  </a:cubicBezTo>
                  <a:cubicBezTo>
                    <a:pt x="1115" y="184"/>
                    <a:pt x="1115" y="184"/>
                    <a:pt x="1115" y="184"/>
                  </a:cubicBezTo>
                  <a:cubicBezTo>
                    <a:pt x="1115" y="184"/>
                    <a:pt x="1114" y="184"/>
                    <a:pt x="1110" y="183"/>
                  </a:cubicBezTo>
                  <a:cubicBezTo>
                    <a:pt x="1107" y="183"/>
                    <a:pt x="1103" y="182"/>
                    <a:pt x="1097" y="182"/>
                  </a:cubicBezTo>
                  <a:cubicBezTo>
                    <a:pt x="1094" y="182"/>
                    <a:pt x="1090" y="182"/>
                    <a:pt x="1087" y="183"/>
                  </a:cubicBezTo>
                  <a:cubicBezTo>
                    <a:pt x="1075" y="184"/>
                    <a:pt x="1063" y="187"/>
                    <a:pt x="1052" y="189"/>
                  </a:cubicBezTo>
                  <a:cubicBezTo>
                    <a:pt x="1046" y="190"/>
                    <a:pt x="1042" y="191"/>
                    <a:pt x="1041" y="191"/>
                  </a:cubicBezTo>
                  <a:cubicBezTo>
                    <a:pt x="1039" y="191"/>
                    <a:pt x="1041" y="190"/>
                    <a:pt x="1048" y="188"/>
                  </a:cubicBezTo>
                  <a:cubicBezTo>
                    <a:pt x="1058" y="185"/>
                    <a:pt x="1067" y="182"/>
                    <a:pt x="1078" y="182"/>
                  </a:cubicBezTo>
                  <a:cubicBezTo>
                    <a:pt x="1090" y="182"/>
                    <a:pt x="1093" y="177"/>
                    <a:pt x="1100" y="177"/>
                  </a:cubicBezTo>
                  <a:cubicBezTo>
                    <a:pt x="1101" y="177"/>
                    <a:pt x="1103" y="177"/>
                    <a:pt x="1105" y="177"/>
                  </a:cubicBezTo>
                  <a:cubicBezTo>
                    <a:pt x="1113" y="177"/>
                    <a:pt x="1130" y="178"/>
                    <a:pt x="1136" y="178"/>
                  </a:cubicBezTo>
                  <a:cubicBezTo>
                    <a:pt x="1142" y="178"/>
                    <a:pt x="1153" y="179"/>
                    <a:pt x="1164" y="179"/>
                  </a:cubicBezTo>
                  <a:cubicBezTo>
                    <a:pt x="1175" y="179"/>
                    <a:pt x="1185" y="178"/>
                    <a:pt x="1189" y="176"/>
                  </a:cubicBezTo>
                  <a:cubicBezTo>
                    <a:pt x="1193" y="174"/>
                    <a:pt x="1202" y="174"/>
                    <a:pt x="1211" y="173"/>
                  </a:cubicBezTo>
                  <a:cubicBezTo>
                    <a:pt x="1225" y="172"/>
                    <a:pt x="1231" y="170"/>
                    <a:pt x="1229" y="170"/>
                  </a:cubicBezTo>
                  <a:cubicBezTo>
                    <a:pt x="1229" y="170"/>
                    <a:pt x="1229" y="170"/>
                    <a:pt x="1229" y="170"/>
                  </a:cubicBezTo>
                  <a:cubicBezTo>
                    <a:pt x="1227" y="170"/>
                    <a:pt x="1228" y="169"/>
                    <a:pt x="1229" y="169"/>
                  </a:cubicBezTo>
                  <a:cubicBezTo>
                    <a:pt x="1231" y="169"/>
                    <a:pt x="1230" y="169"/>
                    <a:pt x="1227" y="168"/>
                  </a:cubicBezTo>
                  <a:cubicBezTo>
                    <a:pt x="1225" y="168"/>
                    <a:pt x="1225" y="168"/>
                    <a:pt x="1228" y="167"/>
                  </a:cubicBezTo>
                  <a:cubicBezTo>
                    <a:pt x="1230" y="167"/>
                    <a:pt x="1229" y="166"/>
                    <a:pt x="1231" y="166"/>
                  </a:cubicBezTo>
                  <a:cubicBezTo>
                    <a:pt x="1233" y="166"/>
                    <a:pt x="1233" y="165"/>
                    <a:pt x="1232" y="165"/>
                  </a:cubicBezTo>
                  <a:cubicBezTo>
                    <a:pt x="1230" y="164"/>
                    <a:pt x="1230" y="164"/>
                    <a:pt x="1231" y="164"/>
                  </a:cubicBezTo>
                  <a:cubicBezTo>
                    <a:pt x="1231" y="164"/>
                    <a:pt x="1231" y="164"/>
                    <a:pt x="1231" y="164"/>
                  </a:cubicBezTo>
                  <a:cubicBezTo>
                    <a:pt x="1231" y="164"/>
                    <a:pt x="1231" y="164"/>
                    <a:pt x="1231" y="164"/>
                  </a:cubicBezTo>
                  <a:cubicBezTo>
                    <a:pt x="1232" y="164"/>
                    <a:pt x="1231" y="164"/>
                    <a:pt x="1229" y="164"/>
                  </a:cubicBezTo>
                  <a:cubicBezTo>
                    <a:pt x="1228" y="163"/>
                    <a:pt x="1227" y="163"/>
                    <a:pt x="1225" y="163"/>
                  </a:cubicBezTo>
                  <a:cubicBezTo>
                    <a:pt x="1224" y="163"/>
                    <a:pt x="1223" y="163"/>
                    <a:pt x="1222" y="163"/>
                  </a:cubicBezTo>
                  <a:cubicBezTo>
                    <a:pt x="1221" y="164"/>
                    <a:pt x="1220" y="164"/>
                    <a:pt x="1219" y="164"/>
                  </a:cubicBezTo>
                  <a:cubicBezTo>
                    <a:pt x="1218" y="164"/>
                    <a:pt x="1217" y="164"/>
                    <a:pt x="1216" y="164"/>
                  </a:cubicBezTo>
                  <a:cubicBezTo>
                    <a:pt x="1215" y="163"/>
                    <a:pt x="1223" y="162"/>
                    <a:pt x="1218" y="161"/>
                  </a:cubicBezTo>
                  <a:cubicBezTo>
                    <a:pt x="1216" y="161"/>
                    <a:pt x="1214" y="161"/>
                    <a:pt x="1212" y="161"/>
                  </a:cubicBezTo>
                  <a:cubicBezTo>
                    <a:pt x="1210" y="161"/>
                    <a:pt x="1208" y="161"/>
                    <a:pt x="1209" y="161"/>
                  </a:cubicBezTo>
                  <a:cubicBezTo>
                    <a:pt x="1211" y="161"/>
                    <a:pt x="1204" y="161"/>
                    <a:pt x="1195" y="163"/>
                  </a:cubicBezTo>
                  <a:cubicBezTo>
                    <a:pt x="1188" y="164"/>
                    <a:pt x="1181" y="164"/>
                    <a:pt x="1181" y="164"/>
                  </a:cubicBezTo>
                  <a:cubicBezTo>
                    <a:pt x="1181" y="164"/>
                    <a:pt x="1181" y="164"/>
                    <a:pt x="1181" y="164"/>
                  </a:cubicBezTo>
                  <a:cubicBezTo>
                    <a:pt x="1183" y="164"/>
                    <a:pt x="1182" y="163"/>
                    <a:pt x="1180" y="163"/>
                  </a:cubicBezTo>
                  <a:cubicBezTo>
                    <a:pt x="1178" y="163"/>
                    <a:pt x="1177" y="162"/>
                    <a:pt x="1177" y="162"/>
                  </a:cubicBezTo>
                  <a:cubicBezTo>
                    <a:pt x="1177" y="162"/>
                    <a:pt x="1177" y="162"/>
                    <a:pt x="1177" y="162"/>
                  </a:cubicBezTo>
                  <a:cubicBezTo>
                    <a:pt x="1178" y="162"/>
                    <a:pt x="1179" y="162"/>
                    <a:pt x="1180" y="162"/>
                  </a:cubicBezTo>
                  <a:cubicBezTo>
                    <a:pt x="1181" y="163"/>
                    <a:pt x="1182" y="163"/>
                    <a:pt x="1184" y="163"/>
                  </a:cubicBezTo>
                  <a:cubicBezTo>
                    <a:pt x="1186" y="163"/>
                    <a:pt x="1190" y="162"/>
                    <a:pt x="1194" y="162"/>
                  </a:cubicBezTo>
                  <a:cubicBezTo>
                    <a:pt x="1199" y="161"/>
                    <a:pt x="1201" y="161"/>
                    <a:pt x="1198" y="161"/>
                  </a:cubicBezTo>
                  <a:cubicBezTo>
                    <a:pt x="1198" y="161"/>
                    <a:pt x="1198" y="161"/>
                    <a:pt x="1198" y="161"/>
                  </a:cubicBezTo>
                  <a:cubicBezTo>
                    <a:pt x="1198" y="161"/>
                    <a:pt x="1197" y="161"/>
                    <a:pt x="1197" y="161"/>
                  </a:cubicBezTo>
                  <a:cubicBezTo>
                    <a:pt x="1195" y="161"/>
                    <a:pt x="1198" y="161"/>
                    <a:pt x="1206" y="160"/>
                  </a:cubicBezTo>
                  <a:cubicBezTo>
                    <a:pt x="1213" y="159"/>
                    <a:pt x="1218" y="159"/>
                    <a:pt x="1216" y="158"/>
                  </a:cubicBezTo>
                  <a:cubicBezTo>
                    <a:pt x="1213" y="158"/>
                    <a:pt x="1213" y="158"/>
                    <a:pt x="1214" y="158"/>
                  </a:cubicBezTo>
                  <a:cubicBezTo>
                    <a:pt x="1215" y="157"/>
                    <a:pt x="1212" y="157"/>
                    <a:pt x="1209" y="157"/>
                  </a:cubicBezTo>
                  <a:cubicBezTo>
                    <a:pt x="1209" y="157"/>
                    <a:pt x="1209" y="157"/>
                    <a:pt x="1209" y="157"/>
                  </a:cubicBezTo>
                  <a:cubicBezTo>
                    <a:pt x="1208" y="157"/>
                    <a:pt x="1208" y="157"/>
                    <a:pt x="1208" y="157"/>
                  </a:cubicBezTo>
                  <a:cubicBezTo>
                    <a:pt x="1205" y="157"/>
                    <a:pt x="1203" y="157"/>
                    <a:pt x="1203" y="156"/>
                  </a:cubicBezTo>
                  <a:cubicBezTo>
                    <a:pt x="1204" y="156"/>
                    <a:pt x="1203" y="156"/>
                    <a:pt x="1202" y="156"/>
                  </a:cubicBezTo>
                  <a:cubicBezTo>
                    <a:pt x="1202" y="156"/>
                    <a:pt x="1202" y="156"/>
                    <a:pt x="1202" y="156"/>
                  </a:cubicBezTo>
                  <a:cubicBezTo>
                    <a:pt x="1202" y="156"/>
                    <a:pt x="1201" y="156"/>
                    <a:pt x="1201" y="156"/>
                  </a:cubicBezTo>
                  <a:cubicBezTo>
                    <a:pt x="1201" y="156"/>
                    <a:pt x="1200" y="156"/>
                    <a:pt x="1201" y="156"/>
                  </a:cubicBezTo>
                  <a:cubicBezTo>
                    <a:pt x="1201" y="156"/>
                    <a:pt x="1201" y="156"/>
                    <a:pt x="1201" y="156"/>
                  </a:cubicBezTo>
                  <a:cubicBezTo>
                    <a:pt x="1200" y="156"/>
                    <a:pt x="1199" y="156"/>
                    <a:pt x="1197" y="156"/>
                  </a:cubicBezTo>
                  <a:cubicBezTo>
                    <a:pt x="1196" y="156"/>
                    <a:pt x="1195" y="156"/>
                    <a:pt x="1195" y="156"/>
                  </a:cubicBezTo>
                  <a:cubicBezTo>
                    <a:pt x="1194" y="156"/>
                    <a:pt x="1194" y="156"/>
                    <a:pt x="1195" y="156"/>
                  </a:cubicBezTo>
                  <a:cubicBezTo>
                    <a:pt x="1197" y="156"/>
                    <a:pt x="1197" y="156"/>
                    <a:pt x="1196" y="156"/>
                  </a:cubicBezTo>
                  <a:cubicBezTo>
                    <a:pt x="1196" y="156"/>
                    <a:pt x="1196" y="156"/>
                    <a:pt x="1195" y="156"/>
                  </a:cubicBezTo>
                  <a:cubicBezTo>
                    <a:pt x="1195" y="156"/>
                    <a:pt x="1195" y="156"/>
                    <a:pt x="1195" y="156"/>
                  </a:cubicBezTo>
                  <a:cubicBezTo>
                    <a:pt x="1194" y="156"/>
                    <a:pt x="1194" y="155"/>
                    <a:pt x="1194" y="155"/>
                  </a:cubicBezTo>
                  <a:cubicBezTo>
                    <a:pt x="1195" y="155"/>
                    <a:pt x="1195" y="155"/>
                    <a:pt x="1194" y="155"/>
                  </a:cubicBezTo>
                  <a:cubicBezTo>
                    <a:pt x="1194" y="155"/>
                    <a:pt x="1193" y="155"/>
                    <a:pt x="1191" y="155"/>
                  </a:cubicBezTo>
                  <a:cubicBezTo>
                    <a:pt x="1190" y="156"/>
                    <a:pt x="1189" y="156"/>
                    <a:pt x="1189" y="156"/>
                  </a:cubicBezTo>
                  <a:cubicBezTo>
                    <a:pt x="1188" y="156"/>
                    <a:pt x="1188" y="156"/>
                    <a:pt x="1189" y="156"/>
                  </a:cubicBezTo>
                  <a:cubicBezTo>
                    <a:pt x="1189" y="155"/>
                    <a:pt x="1189" y="155"/>
                    <a:pt x="1188" y="155"/>
                  </a:cubicBezTo>
                  <a:cubicBezTo>
                    <a:pt x="1188" y="155"/>
                    <a:pt x="1187" y="155"/>
                    <a:pt x="1185" y="156"/>
                  </a:cubicBezTo>
                  <a:cubicBezTo>
                    <a:pt x="1184" y="156"/>
                    <a:pt x="1184" y="156"/>
                    <a:pt x="1184" y="156"/>
                  </a:cubicBezTo>
                  <a:cubicBezTo>
                    <a:pt x="1182" y="156"/>
                    <a:pt x="1183" y="155"/>
                    <a:pt x="1185" y="154"/>
                  </a:cubicBezTo>
                  <a:cubicBezTo>
                    <a:pt x="1188" y="154"/>
                    <a:pt x="1188" y="153"/>
                    <a:pt x="1188" y="153"/>
                  </a:cubicBezTo>
                  <a:cubicBezTo>
                    <a:pt x="1188" y="153"/>
                    <a:pt x="1188" y="153"/>
                    <a:pt x="1188" y="153"/>
                  </a:cubicBezTo>
                  <a:cubicBezTo>
                    <a:pt x="1188" y="153"/>
                    <a:pt x="1188" y="153"/>
                    <a:pt x="1187" y="153"/>
                  </a:cubicBezTo>
                  <a:cubicBezTo>
                    <a:pt x="1187" y="153"/>
                    <a:pt x="1185" y="152"/>
                    <a:pt x="1180" y="151"/>
                  </a:cubicBezTo>
                  <a:cubicBezTo>
                    <a:pt x="1174" y="150"/>
                    <a:pt x="1170" y="150"/>
                    <a:pt x="1172" y="150"/>
                  </a:cubicBezTo>
                  <a:cubicBezTo>
                    <a:pt x="1174" y="150"/>
                    <a:pt x="1174" y="149"/>
                    <a:pt x="1172" y="149"/>
                  </a:cubicBezTo>
                  <a:cubicBezTo>
                    <a:pt x="1170" y="148"/>
                    <a:pt x="1171" y="148"/>
                    <a:pt x="1173" y="148"/>
                  </a:cubicBezTo>
                  <a:cubicBezTo>
                    <a:pt x="1173" y="148"/>
                    <a:pt x="1173" y="148"/>
                    <a:pt x="1174" y="148"/>
                  </a:cubicBezTo>
                  <a:cubicBezTo>
                    <a:pt x="1174" y="148"/>
                    <a:pt x="1174" y="148"/>
                    <a:pt x="1174" y="148"/>
                  </a:cubicBezTo>
                  <a:cubicBezTo>
                    <a:pt x="1177" y="148"/>
                    <a:pt x="1179" y="147"/>
                    <a:pt x="1181" y="147"/>
                  </a:cubicBezTo>
                  <a:cubicBezTo>
                    <a:pt x="1182" y="146"/>
                    <a:pt x="1183" y="145"/>
                    <a:pt x="1181" y="145"/>
                  </a:cubicBezTo>
                  <a:cubicBezTo>
                    <a:pt x="1180" y="145"/>
                    <a:pt x="1178" y="145"/>
                    <a:pt x="1178" y="145"/>
                  </a:cubicBezTo>
                  <a:cubicBezTo>
                    <a:pt x="1177" y="145"/>
                    <a:pt x="1178" y="144"/>
                    <a:pt x="1176" y="144"/>
                  </a:cubicBezTo>
                  <a:cubicBezTo>
                    <a:pt x="1174" y="143"/>
                    <a:pt x="1176" y="143"/>
                    <a:pt x="1178" y="142"/>
                  </a:cubicBezTo>
                  <a:cubicBezTo>
                    <a:pt x="1180" y="141"/>
                    <a:pt x="1172" y="141"/>
                    <a:pt x="1173" y="141"/>
                  </a:cubicBezTo>
                  <a:cubicBezTo>
                    <a:pt x="1175" y="140"/>
                    <a:pt x="1174" y="140"/>
                    <a:pt x="1172" y="140"/>
                  </a:cubicBezTo>
                  <a:cubicBezTo>
                    <a:pt x="1172" y="140"/>
                    <a:pt x="1171" y="140"/>
                    <a:pt x="1171" y="140"/>
                  </a:cubicBezTo>
                  <a:cubicBezTo>
                    <a:pt x="1170" y="140"/>
                    <a:pt x="1170" y="140"/>
                    <a:pt x="1170" y="140"/>
                  </a:cubicBezTo>
                  <a:cubicBezTo>
                    <a:pt x="1168" y="140"/>
                    <a:pt x="1168" y="140"/>
                    <a:pt x="1170" y="139"/>
                  </a:cubicBezTo>
                  <a:cubicBezTo>
                    <a:pt x="1172" y="139"/>
                    <a:pt x="1173" y="138"/>
                    <a:pt x="1171" y="138"/>
                  </a:cubicBezTo>
                  <a:cubicBezTo>
                    <a:pt x="1170" y="138"/>
                    <a:pt x="1170" y="138"/>
                    <a:pt x="1170" y="138"/>
                  </a:cubicBezTo>
                  <a:cubicBezTo>
                    <a:pt x="1168" y="138"/>
                    <a:pt x="1168" y="138"/>
                    <a:pt x="1167" y="138"/>
                  </a:cubicBezTo>
                  <a:cubicBezTo>
                    <a:pt x="1166" y="138"/>
                    <a:pt x="1165" y="138"/>
                    <a:pt x="1165" y="138"/>
                  </a:cubicBezTo>
                  <a:cubicBezTo>
                    <a:pt x="1165" y="138"/>
                    <a:pt x="1167" y="138"/>
                    <a:pt x="1169" y="137"/>
                  </a:cubicBezTo>
                  <a:cubicBezTo>
                    <a:pt x="1171" y="137"/>
                    <a:pt x="1173" y="136"/>
                    <a:pt x="1172" y="136"/>
                  </a:cubicBezTo>
                  <a:cubicBezTo>
                    <a:pt x="1172" y="136"/>
                    <a:pt x="1172" y="136"/>
                    <a:pt x="1172" y="136"/>
                  </a:cubicBezTo>
                  <a:cubicBezTo>
                    <a:pt x="1172" y="136"/>
                    <a:pt x="1171" y="136"/>
                    <a:pt x="1171" y="136"/>
                  </a:cubicBezTo>
                  <a:cubicBezTo>
                    <a:pt x="1170" y="136"/>
                    <a:pt x="1171" y="136"/>
                    <a:pt x="1171" y="136"/>
                  </a:cubicBezTo>
                  <a:cubicBezTo>
                    <a:pt x="1172" y="135"/>
                    <a:pt x="1170" y="135"/>
                    <a:pt x="1168" y="135"/>
                  </a:cubicBezTo>
                  <a:cubicBezTo>
                    <a:pt x="1168" y="135"/>
                    <a:pt x="1168" y="135"/>
                    <a:pt x="1168" y="135"/>
                  </a:cubicBezTo>
                  <a:cubicBezTo>
                    <a:pt x="1168" y="135"/>
                    <a:pt x="1168" y="135"/>
                    <a:pt x="1168" y="135"/>
                  </a:cubicBezTo>
                  <a:cubicBezTo>
                    <a:pt x="1165" y="135"/>
                    <a:pt x="1164" y="135"/>
                    <a:pt x="1167" y="134"/>
                  </a:cubicBezTo>
                  <a:cubicBezTo>
                    <a:pt x="1169" y="134"/>
                    <a:pt x="1170" y="134"/>
                    <a:pt x="1169" y="133"/>
                  </a:cubicBezTo>
                  <a:cubicBezTo>
                    <a:pt x="1168" y="133"/>
                    <a:pt x="1168" y="133"/>
                    <a:pt x="1166" y="133"/>
                  </a:cubicBezTo>
                  <a:cubicBezTo>
                    <a:pt x="1164" y="133"/>
                    <a:pt x="1166" y="131"/>
                    <a:pt x="1165" y="129"/>
                  </a:cubicBezTo>
                  <a:cubicBezTo>
                    <a:pt x="1165" y="128"/>
                    <a:pt x="1163" y="128"/>
                    <a:pt x="1161" y="128"/>
                  </a:cubicBezTo>
                  <a:cubicBezTo>
                    <a:pt x="1159" y="128"/>
                    <a:pt x="1157" y="128"/>
                    <a:pt x="1155" y="129"/>
                  </a:cubicBezTo>
                  <a:cubicBezTo>
                    <a:pt x="1150" y="131"/>
                    <a:pt x="1146" y="133"/>
                    <a:pt x="1143" y="134"/>
                  </a:cubicBezTo>
                  <a:cubicBezTo>
                    <a:pt x="1140" y="135"/>
                    <a:pt x="1138" y="136"/>
                    <a:pt x="1138" y="136"/>
                  </a:cubicBezTo>
                  <a:cubicBezTo>
                    <a:pt x="1138" y="136"/>
                    <a:pt x="1137" y="136"/>
                    <a:pt x="1137" y="136"/>
                  </a:cubicBezTo>
                  <a:cubicBezTo>
                    <a:pt x="1137" y="136"/>
                    <a:pt x="1137" y="136"/>
                    <a:pt x="1136" y="136"/>
                  </a:cubicBezTo>
                  <a:cubicBezTo>
                    <a:pt x="1134" y="136"/>
                    <a:pt x="1130" y="136"/>
                    <a:pt x="1125" y="137"/>
                  </a:cubicBezTo>
                  <a:cubicBezTo>
                    <a:pt x="1122" y="138"/>
                    <a:pt x="1119" y="138"/>
                    <a:pt x="1117" y="138"/>
                  </a:cubicBezTo>
                  <a:cubicBezTo>
                    <a:pt x="1116" y="138"/>
                    <a:pt x="1116" y="138"/>
                    <a:pt x="1116" y="138"/>
                  </a:cubicBezTo>
                  <a:cubicBezTo>
                    <a:pt x="1116" y="137"/>
                    <a:pt x="1115" y="137"/>
                    <a:pt x="1115" y="137"/>
                  </a:cubicBezTo>
                  <a:cubicBezTo>
                    <a:pt x="1114" y="137"/>
                    <a:pt x="1113" y="137"/>
                    <a:pt x="1112" y="138"/>
                  </a:cubicBezTo>
                  <a:cubicBezTo>
                    <a:pt x="1111" y="138"/>
                    <a:pt x="1110" y="138"/>
                    <a:pt x="1110" y="138"/>
                  </a:cubicBezTo>
                  <a:cubicBezTo>
                    <a:pt x="1110" y="138"/>
                    <a:pt x="1111" y="137"/>
                    <a:pt x="1111" y="136"/>
                  </a:cubicBezTo>
                  <a:cubicBezTo>
                    <a:pt x="1110" y="134"/>
                    <a:pt x="1105" y="133"/>
                    <a:pt x="1104" y="133"/>
                  </a:cubicBezTo>
                  <a:cubicBezTo>
                    <a:pt x="1103" y="133"/>
                    <a:pt x="1103" y="133"/>
                    <a:pt x="1103" y="133"/>
                  </a:cubicBezTo>
                  <a:cubicBezTo>
                    <a:pt x="1103" y="133"/>
                    <a:pt x="1103" y="133"/>
                    <a:pt x="1103" y="133"/>
                  </a:cubicBezTo>
                  <a:cubicBezTo>
                    <a:pt x="1103" y="133"/>
                    <a:pt x="1103" y="133"/>
                    <a:pt x="1103" y="133"/>
                  </a:cubicBezTo>
                  <a:cubicBezTo>
                    <a:pt x="1103" y="133"/>
                    <a:pt x="1103" y="133"/>
                    <a:pt x="1103" y="133"/>
                  </a:cubicBezTo>
                  <a:cubicBezTo>
                    <a:pt x="1103" y="133"/>
                    <a:pt x="1103" y="133"/>
                    <a:pt x="1104" y="133"/>
                  </a:cubicBezTo>
                  <a:cubicBezTo>
                    <a:pt x="1105" y="133"/>
                    <a:pt x="1106" y="132"/>
                    <a:pt x="1104" y="129"/>
                  </a:cubicBezTo>
                  <a:cubicBezTo>
                    <a:pt x="1102" y="128"/>
                    <a:pt x="1098" y="127"/>
                    <a:pt x="1098" y="127"/>
                  </a:cubicBezTo>
                  <a:cubicBezTo>
                    <a:pt x="1098" y="127"/>
                    <a:pt x="1098" y="127"/>
                    <a:pt x="1099" y="127"/>
                  </a:cubicBezTo>
                  <a:cubicBezTo>
                    <a:pt x="1099" y="127"/>
                    <a:pt x="1099" y="127"/>
                    <a:pt x="1099" y="127"/>
                  </a:cubicBezTo>
                  <a:cubicBezTo>
                    <a:pt x="1103" y="127"/>
                    <a:pt x="1108" y="126"/>
                    <a:pt x="1110" y="124"/>
                  </a:cubicBezTo>
                  <a:cubicBezTo>
                    <a:pt x="1112" y="123"/>
                    <a:pt x="1112" y="122"/>
                    <a:pt x="1111" y="122"/>
                  </a:cubicBezTo>
                  <a:cubicBezTo>
                    <a:pt x="1111" y="122"/>
                    <a:pt x="1111" y="122"/>
                    <a:pt x="1110" y="122"/>
                  </a:cubicBezTo>
                  <a:cubicBezTo>
                    <a:pt x="1110" y="122"/>
                    <a:pt x="1110" y="123"/>
                    <a:pt x="1109" y="123"/>
                  </a:cubicBezTo>
                  <a:cubicBezTo>
                    <a:pt x="1108" y="123"/>
                    <a:pt x="1105" y="122"/>
                    <a:pt x="1100" y="121"/>
                  </a:cubicBezTo>
                  <a:cubicBezTo>
                    <a:pt x="1095" y="120"/>
                    <a:pt x="1091" y="120"/>
                    <a:pt x="1089" y="120"/>
                  </a:cubicBezTo>
                  <a:cubicBezTo>
                    <a:pt x="1088" y="120"/>
                    <a:pt x="1088" y="119"/>
                    <a:pt x="1090" y="119"/>
                  </a:cubicBezTo>
                  <a:cubicBezTo>
                    <a:pt x="1091" y="119"/>
                    <a:pt x="1091" y="119"/>
                    <a:pt x="1089" y="119"/>
                  </a:cubicBezTo>
                  <a:cubicBezTo>
                    <a:pt x="1088" y="118"/>
                    <a:pt x="1087" y="117"/>
                    <a:pt x="1086" y="117"/>
                  </a:cubicBezTo>
                  <a:cubicBezTo>
                    <a:pt x="1084" y="117"/>
                    <a:pt x="1085" y="115"/>
                    <a:pt x="1078" y="113"/>
                  </a:cubicBezTo>
                  <a:cubicBezTo>
                    <a:pt x="1076" y="113"/>
                    <a:pt x="1074" y="113"/>
                    <a:pt x="1071" y="113"/>
                  </a:cubicBezTo>
                  <a:cubicBezTo>
                    <a:pt x="1069" y="113"/>
                    <a:pt x="1066" y="113"/>
                    <a:pt x="1064" y="113"/>
                  </a:cubicBezTo>
                  <a:cubicBezTo>
                    <a:pt x="1062" y="113"/>
                    <a:pt x="1060" y="113"/>
                    <a:pt x="1059" y="113"/>
                  </a:cubicBezTo>
                  <a:cubicBezTo>
                    <a:pt x="1058" y="113"/>
                    <a:pt x="1058" y="113"/>
                    <a:pt x="1058" y="113"/>
                  </a:cubicBezTo>
                  <a:cubicBezTo>
                    <a:pt x="1057" y="113"/>
                    <a:pt x="1056" y="113"/>
                    <a:pt x="1055" y="113"/>
                  </a:cubicBezTo>
                  <a:cubicBezTo>
                    <a:pt x="1055" y="113"/>
                    <a:pt x="1054" y="113"/>
                    <a:pt x="1054" y="113"/>
                  </a:cubicBezTo>
                  <a:cubicBezTo>
                    <a:pt x="1053" y="113"/>
                    <a:pt x="1053" y="113"/>
                    <a:pt x="1053" y="113"/>
                  </a:cubicBezTo>
                  <a:cubicBezTo>
                    <a:pt x="1053" y="113"/>
                    <a:pt x="1053" y="113"/>
                    <a:pt x="1053" y="113"/>
                  </a:cubicBezTo>
                  <a:cubicBezTo>
                    <a:pt x="1054" y="113"/>
                    <a:pt x="1045" y="111"/>
                    <a:pt x="1038" y="111"/>
                  </a:cubicBezTo>
                  <a:cubicBezTo>
                    <a:pt x="1034" y="111"/>
                    <a:pt x="1030" y="112"/>
                    <a:pt x="1028" y="113"/>
                  </a:cubicBezTo>
                  <a:cubicBezTo>
                    <a:pt x="1022" y="118"/>
                    <a:pt x="1018" y="121"/>
                    <a:pt x="1020" y="121"/>
                  </a:cubicBezTo>
                  <a:cubicBezTo>
                    <a:pt x="1020" y="121"/>
                    <a:pt x="1020" y="121"/>
                    <a:pt x="1020" y="121"/>
                  </a:cubicBezTo>
                  <a:cubicBezTo>
                    <a:pt x="1020" y="121"/>
                    <a:pt x="1020" y="121"/>
                    <a:pt x="1020" y="121"/>
                  </a:cubicBezTo>
                  <a:cubicBezTo>
                    <a:pt x="1022" y="121"/>
                    <a:pt x="1022" y="121"/>
                    <a:pt x="1021" y="122"/>
                  </a:cubicBezTo>
                  <a:cubicBezTo>
                    <a:pt x="1019" y="122"/>
                    <a:pt x="1022" y="124"/>
                    <a:pt x="1021" y="125"/>
                  </a:cubicBezTo>
                  <a:cubicBezTo>
                    <a:pt x="1020" y="127"/>
                    <a:pt x="1018" y="128"/>
                    <a:pt x="1016" y="128"/>
                  </a:cubicBezTo>
                  <a:cubicBezTo>
                    <a:pt x="1016" y="128"/>
                    <a:pt x="1016" y="128"/>
                    <a:pt x="1016" y="128"/>
                  </a:cubicBezTo>
                  <a:cubicBezTo>
                    <a:pt x="1016" y="128"/>
                    <a:pt x="1016" y="128"/>
                    <a:pt x="1016" y="128"/>
                  </a:cubicBezTo>
                  <a:cubicBezTo>
                    <a:pt x="1014" y="128"/>
                    <a:pt x="1010" y="129"/>
                    <a:pt x="1006" y="131"/>
                  </a:cubicBezTo>
                  <a:cubicBezTo>
                    <a:pt x="1004" y="132"/>
                    <a:pt x="1002" y="133"/>
                    <a:pt x="1002" y="134"/>
                  </a:cubicBezTo>
                  <a:cubicBezTo>
                    <a:pt x="1001" y="136"/>
                    <a:pt x="1005" y="138"/>
                    <a:pt x="1007" y="140"/>
                  </a:cubicBezTo>
                  <a:cubicBezTo>
                    <a:pt x="1011" y="143"/>
                    <a:pt x="1008" y="145"/>
                    <a:pt x="1008" y="145"/>
                  </a:cubicBezTo>
                  <a:cubicBezTo>
                    <a:pt x="1008" y="145"/>
                    <a:pt x="1008" y="145"/>
                    <a:pt x="1008" y="145"/>
                  </a:cubicBezTo>
                  <a:cubicBezTo>
                    <a:pt x="1008" y="145"/>
                    <a:pt x="1009" y="145"/>
                    <a:pt x="1009" y="145"/>
                  </a:cubicBezTo>
                  <a:cubicBezTo>
                    <a:pt x="1009" y="145"/>
                    <a:pt x="1009" y="145"/>
                    <a:pt x="1010" y="146"/>
                  </a:cubicBezTo>
                  <a:cubicBezTo>
                    <a:pt x="1010" y="146"/>
                    <a:pt x="1001" y="148"/>
                    <a:pt x="987" y="150"/>
                  </a:cubicBezTo>
                  <a:cubicBezTo>
                    <a:pt x="974" y="152"/>
                    <a:pt x="966" y="157"/>
                    <a:pt x="962" y="161"/>
                  </a:cubicBezTo>
                  <a:cubicBezTo>
                    <a:pt x="962" y="162"/>
                    <a:pt x="961" y="163"/>
                    <a:pt x="960" y="164"/>
                  </a:cubicBezTo>
                  <a:cubicBezTo>
                    <a:pt x="957" y="168"/>
                    <a:pt x="960" y="170"/>
                    <a:pt x="959" y="170"/>
                  </a:cubicBezTo>
                  <a:cubicBezTo>
                    <a:pt x="958" y="170"/>
                    <a:pt x="958" y="170"/>
                    <a:pt x="958" y="170"/>
                  </a:cubicBezTo>
                  <a:cubicBezTo>
                    <a:pt x="956" y="169"/>
                    <a:pt x="954" y="169"/>
                    <a:pt x="952" y="169"/>
                  </a:cubicBezTo>
                  <a:cubicBezTo>
                    <a:pt x="952" y="169"/>
                    <a:pt x="951" y="169"/>
                    <a:pt x="950" y="169"/>
                  </a:cubicBezTo>
                  <a:cubicBezTo>
                    <a:pt x="949" y="170"/>
                    <a:pt x="944" y="171"/>
                    <a:pt x="940" y="171"/>
                  </a:cubicBezTo>
                  <a:cubicBezTo>
                    <a:pt x="940" y="171"/>
                    <a:pt x="940" y="171"/>
                    <a:pt x="940" y="171"/>
                  </a:cubicBezTo>
                  <a:cubicBezTo>
                    <a:pt x="936" y="171"/>
                    <a:pt x="937" y="168"/>
                    <a:pt x="933" y="165"/>
                  </a:cubicBezTo>
                  <a:cubicBezTo>
                    <a:pt x="931" y="163"/>
                    <a:pt x="927" y="160"/>
                    <a:pt x="928" y="158"/>
                  </a:cubicBezTo>
                  <a:cubicBezTo>
                    <a:pt x="928" y="157"/>
                    <a:pt x="938" y="151"/>
                    <a:pt x="937" y="151"/>
                  </a:cubicBezTo>
                  <a:cubicBezTo>
                    <a:pt x="936" y="150"/>
                    <a:pt x="934" y="150"/>
                    <a:pt x="932" y="150"/>
                  </a:cubicBezTo>
                  <a:cubicBezTo>
                    <a:pt x="931" y="150"/>
                    <a:pt x="931" y="150"/>
                    <a:pt x="930" y="150"/>
                  </a:cubicBezTo>
                  <a:cubicBezTo>
                    <a:pt x="929" y="150"/>
                    <a:pt x="928" y="150"/>
                    <a:pt x="927" y="150"/>
                  </a:cubicBezTo>
                  <a:cubicBezTo>
                    <a:pt x="925" y="150"/>
                    <a:pt x="923" y="150"/>
                    <a:pt x="920" y="150"/>
                  </a:cubicBezTo>
                  <a:cubicBezTo>
                    <a:pt x="910" y="148"/>
                    <a:pt x="886" y="147"/>
                    <a:pt x="881" y="144"/>
                  </a:cubicBezTo>
                  <a:cubicBezTo>
                    <a:pt x="874" y="139"/>
                    <a:pt x="864" y="138"/>
                    <a:pt x="852" y="138"/>
                  </a:cubicBezTo>
                  <a:cubicBezTo>
                    <a:pt x="834" y="138"/>
                    <a:pt x="830" y="137"/>
                    <a:pt x="834" y="135"/>
                  </a:cubicBezTo>
                  <a:cubicBezTo>
                    <a:pt x="836" y="133"/>
                    <a:pt x="836" y="131"/>
                    <a:pt x="833" y="130"/>
                  </a:cubicBezTo>
                  <a:cubicBezTo>
                    <a:pt x="831" y="128"/>
                    <a:pt x="829" y="128"/>
                    <a:pt x="827" y="128"/>
                  </a:cubicBezTo>
                  <a:cubicBezTo>
                    <a:pt x="825" y="128"/>
                    <a:pt x="823" y="128"/>
                    <a:pt x="821" y="129"/>
                  </a:cubicBezTo>
                  <a:cubicBezTo>
                    <a:pt x="819" y="129"/>
                    <a:pt x="818" y="129"/>
                    <a:pt x="818" y="130"/>
                  </a:cubicBezTo>
                  <a:cubicBezTo>
                    <a:pt x="818" y="130"/>
                    <a:pt x="817" y="130"/>
                    <a:pt x="817" y="130"/>
                  </a:cubicBezTo>
                  <a:cubicBezTo>
                    <a:pt x="817" y="130"/>
                    <a:pt x="816" y="130"/>
                    <a:pt x="816" y="130"/>
                  </a:cubicBezTo>
                  <a:cubicBezTo>
                    <a:pt x="816" y="130"/>
                    <a:pt x="816" y="130"/>
                    <a:pt x="816" y="130"/>
                  </a:cubicBezTo>
                  <a:cubicBezTo>
                    <a:pt x="816" y="130"/>
                    <a:pt x="816" y="130"/>
                    <a:pt x="818" y="130"/>
                  </a:cubicBezTo>
                  <a:cubicBezTo>
                    <a:pt x="818" y="129"/>
                    <a:pt x="818" y="129"/>
                    <a:pt x="819" y="129"/>
                  </a:cubicBezTo>
                  <a:cubicBezTo>
                    <a:pt x="822" y="127"/>
                    <a:pt x="821" y="123"/>
                    <a:pt x="825" y="121"/>
                  </a:cubicBezTo>
                  <a:cubicBezTo>
                    <a:pt x="829" y="118"/>
                    <a:pt x="838" y="115"/>
                    <a:pt x="845" y="113"/>
                  </a:cubicBezTo>
                  <a:cubicBezTo>
                    <a:pt x="851" y="111"/>
                    <a:pt x="853" y="109"/>
                    <a:pt x="854" y="109"/>
                  </a:cubicBezTo>
                  <a:cubicBezTo>
                    <a:pt x="854" y="109"/>
                    <a:pt x="854" y="109"/>
                    <a:pt x="855" y="109"/>
                  </a:cubicBezTo>
                  <a:cubicBezTo>
                    <a:pt x="856" y="109"/>
                    <a:pt x="856" y="109"/>
                    <a:pt x="857" y="109"/>
                  </a:cubicBezTo>
                  <a:cubicBezTo>
                    <a:pt x="857" y="109"/>
                    <a:pt x="858" y="109"/>
                    <a:pt x="858" y="109"/>
                  </a:cubicBezTo>
                  <a:cubicBezTo>
                    <a:pt x="860" y="109"/>
                    <a:pt x="862" y="109"/>
                    <a:pt x="863" y="108"/>
                  </a:cubicBezTo>
                  <a:cubicBezTo>
                    <a:pt x="865" y="108"/>
                    <a:pt x="867" y="108"/>
                    <a:pt x="868" y="108"/>
                  </a:cubicBezTo>
                  <a:cubicBezTo>
                    <a:pt x="868" y="108"/>
                    <a:pt x="868" y="108"/>
                    <a:pt x="868" y="108"/>
                  </a:cubicBezTo>
                  <a:cubicBezTo>
                    <a:pt x="868" y="108"/>
                    <a:pt x="869" y="108"/>
                    <a:pt x="869" y="108"/>
                  </a:cubicBezTo>
                  <a:cubicBezTo>
                    <a:pt x="869" y="108"/>
                    <a:pt x="869" y="108"/>
                    <a:pt x="870" y="107"/>
                  </a:cubicBezTo>
                  <a:cubicBezTo>
                    <a:pt x="870" y="107"/>
                    <a:pt x="870" y="106"/>
                    <a:pt x="871" y="106"/>
                  </a:cubicBezTo>
                  <a:cubicBezTo>
                    <a:pt x="871" y="106"/>
                    <a:pt x="871" y="107"/>
                    <a:pt x="872" y="107"/>
                  </a:cubicBezTo>
                  <a:cubicBezTo>
                    <a:pt x="872" y="107"/>
                    <a:pt x="872" y="107"/>
                    <a:pt x="872" y="107"/>
                  </a:cubicBezTo>
                  <a:cubicBezTo>
                    <a:pt x="873" y="107"/>
                    <a:pt x="874" y="106"/>
                    <a:pt x="873" y="106"/>
                  </a:cubicBezTo>
                  <a:cubicBezTo>
                    <a:pt x="871" y="106"/>
                    <a:pt x="872" y="106"/>
                    <a:pt x="872" y="105"/>
                  </a:cubicBezTo>
                  <a:cubicBezTo>
                    <a:pt x="872" y="105"/>
                    <a:pt x="872" y="105"/>
                    <a:pt x="873" y="105"/>
                  </a:cubicBezTo>
                  <a:cubicBezTo>
                    <a:pt x="873" y="105"/>
                    <a:pt x="874" y="105"/>
                    <a:pt x="875" y="106"/>
                  </a:cubicBezTo>
                  <a:cubicBezTo>
                    <a:pt x="875" y="106"/>
                    <a:pt x="875" y="106"/>
                    <a:pt x="875" y="106"/>
                  </a:cubicBezTo>
                  <a:cubicBezTo>
                    <a:pt x="877" y="106"/>
                    <a:pt x="877" y="105"/>
                    <a:pt x="875" y="103"/>
                  </a:cubicBezTo>
                  <a:cubicBezTo>
                    <a:pt x="875" y="103"/>
                    <a:pt x="875" y="103"/>
                    <a:pt x="875" y="103"/>
                  </a:cubicBezTo>
                  <a:cubicBezTo>
                    <a:pt x="875" y="103"/>
                    <a:pt x="877" y="104"/>
                    <a:pt x="878" y="104"/>
                  </a:cubicBezTo>
                  <a:cubicBezTo>
                    <a:pt x="880" y="104"/>
                    <a:pt x="882" y="105"/>
                    <a:pt x="884" y="105"/>
                  </a:cubicBezTo>
                  <a:cubicBezTo>
                    <a:pt x="887" y="105"/>
                    <a:pt x="889" y="104"/>
                    <a:pt x="891" y="103"/>
                  </a:cubicBezTo>
                  <a:cubicBezTo>
                    <a:pt x="899" y="100"/>
                    <a:pt x="880" y="100"/>
                    <a:pt x="880" y="100"/>
                  </a:cubicBezTo>
                  <a:cubicBezTo>
                    <a:pt x="879" y="100"/>
                    <a:pt x="881" y="99"/>
                    <a:pt x="883" y="99"/>
                  </a:cubicBezTo>
                  <a:cubicBezTo>
                    <a:pt x="885" y="99"/>
                    <a:pt x="884" y="98"/>
                    <a:pt x="881" y="98"/>
                  </a:cubicBezTo>
                  <a:cubicBezTo>
                    <a:pt x="879" y="97"/>
                    <a:pt x="877" y="97"/>
                    <a:pt x="876" y="97"/>
                  </a:cubicBezTo>
                  <a:cubicBezTo>
                    <a:pt x="876" y="97"/>
                    <a:pt x="876" y="97"/>
                    <a:pt x="876" y="97"/>
                  </a:cubicBezTo>
                  <a:cubicBezTo>
                    <a:pt x="876" y="97"/>
                    <a:pt x="876" y="97"/>
                    <a:pt x="875" y="97"/>
                  </a:cubicBezTo>
                  <a:cubicBezTo>
                    <a:pt x="875" y="97"/>
                    <a:pt x="874" y="97"/>
                    <a:pt x="873" y="97"/>
                  </a:cubicBezTo>
                  <a:cubicBezTo>
                    <a:pt x="872" y="96"/>
                    <a:pt x="874" y="96"/>
                    <a:pt x="875" y="96"/>
                  </a:cubicBezTo>
                  <a:cubicBezTo>
                    <a:pt x="875" y="96"/>
                    <a:pt x="875" y="96"/>
                    <a:pt x="875" y="96"/>
                  </a:cubicBezTo>
                  <a:cubicBezTo>
                    <a:pt x="876" y="96"/>
                    <a:pt x="881" y="97"/>
                    <a:pt x="887" y="98"/>
                  </a:cubicBezTo>
                  <a:cubicBezTo>
                    <a:pt x="893" y="99"/>
                    <a:pt x="899" y="100"/>
                    <a:pt x="902" y="100"/>
                  </a:cubicBezTo>
                  <a:cubicBezTo>
                    <a:pt x="902" y="100"/>
                    <a:pt x="903" y="100"/>
                    <a:pt x="903" y="100"/>
                  </a:cubicBezTo>
                  <a:cubicBezTo>
                    <a:pt x="903" y="100"/>
                    <a:pt x="903" y="99"/>
                    <a:pt x="904" y="99"/>
                  </a:cubicBezTo>
                  <a:cubicBezTo>
                    <a:pt x="904" y="99"/>
                    <a:pt x="904" y="99"/>
                    <a:pt x="904" y="100"/>
                  </a:cubicBezTo>
                  <a:cubicBezTo>
                    <a:pt x="904" y="100"/>
                    <a:pt x="905" y="100"/>
                    <a:pt x="905" y="100"/>
                  </a:cubicBezTo>
                  <a:cubicBezTo>
                    <a:pt x="906" y="100"/>
                    <a:pt x="908" y="99"/>
                    <a:pt x="908" y="98"/>
                  </a:cubicBezTo>
                  <a:cubicBezTo>
                    <a:pt x="909" y="98"/>
                    <a:pt x="910" y="97"/>
                    <a:pt x="911" y="97"/>
                  </a:cubicBezTo>
                  <a:cubicBezTo>
                    <a:pt x="911" y="97"/>
                    <a:pt x="911" y="97"/>
                    <a:pt x="911" y="97"/>
                  </a:cubicBezTo>
                  <a:cubicBezTo>
                    <a:pt x="911" y="98"/>
                    <a:pt x="911" y="98"/>
                    <a:pt x="912" y="98"/>
                  </a:cubicBezTo>
                  <a:cubicBezTo>
                    <a:pt x="912" y="98"/>
                    <a:pt x="912" y="97"/>
                    <a:pt x="913" y="97"/>
                  </a:cubicBezTo>
                  <a:cubicBezTo>
                    <a:pt x="913" y="97"/>
                    <a:pt x="914" y="97"/>
                    <a:pt x="914" y="97"/>
                  </a:cubicBezTo>
                  <a:cubicBezTo>
                    <a:pt x="915" y="97"/>
                    <a:pt x="916" y="97"/>
                    <a:pt x="916" y="97"/>
                  </a:cubicBezTo>
                  <a:cubicBezTo>
                    <a:pt x="916" y="98"/>
                    <a:pt x="919" y="98"/>
                    <a:pt x="924" y="98"/>
                  </a:cubicBezTo>
                  <a:cubicBezTo>
                    <a:pt x="927" y="98"/>
                    <a:pt x="932" y="98"/>
                    <a:pt x="937" y="97"/>
                  </a:cubicBezTo>
                  <a:cubicBezTo>
                    <a:pt x="944" y="96"/>
                    <a:pt x="950" y="95"/>
                    <a:pt x="950" y="93"/>
                  </a:cubicBezTo>
                  <a:cubicBezTo>
                    <a:pt x="951" y="92"/>
                    <a:pt x="944" y="91"/>
                    <a:pt x="938" y="90"/>
                  </a:cubicBezTo>
                  <a:cubicBezTo>
                    <a:pt x="929" y="89"/>
                    <a:pt x="927" y="86"/>
                    <a:pt x="923" y="85"/>
                  </a:cubicBezTo>
                  <a:cubicBezTo>
                    <a:pt x="921" y="85"/>
                    <a:pt x="921" y="85"/>
                    <a:pt x="923" y="85"/>
                  </a:cubicBezTo>
                  <a:cubicBezTo>
                    <a:pt x="925" y="85"/>
                    <a:pt x="929" y="86"/>
                    <a:pt x="934" y="87"/>
                  </a:cubicBezTo>
                  <a:cubicBezTo>
                    <a:pt x="939" y="88"/>
                    <a:pt x="941" y="90"/>
                    <a:pt x="949" y="91"/>
                  </a:cubicBezTo>
                  <a:cubicBezTo>
                    <a:pt x="950" y="91"/>
                    <a:pt x="951" y="91"/>
                    <a:pt x="952" y="91"/>
                  </a:cubicBezTo>
                  <a:cubicBezTo>
                    <a:pt x="959" y="91"/>
                    <a:pt x="964" y="90"/>
                    <a:pt x="968" y="88"/>
                  </a:cubicBezTo>
                  <a:cubicBezTo>
                    <a:pt x="974" y="86"/>
                    <a:pt x="974" y="83"/>
                    <a:pt x="977" y="83"/>
                  </a:cubicBezTo>
                  <a:cubicBezTo>
                    <a:pt x="977" y="83"/>
                    <a:pt x="977" y="83"/>
                    <a:pt x="977" y="83"/>
                  </a:cubicBezTo>
                  <a:cubicBezTo>
                    <a:pt x="981" y="83"/>
                    <a:pt x="984" y="83"/>
                    <a:pt x="984" y="84"/>
                  </a:cubicBezTo>
                  <a:cubicBezTo>
                    <a:pt x="985" y="84"/>
                    <a:pt x="985" y="84"/>
                    <a:pt x="985" y="84"/>
                  </a:cubicBezTo>
                  <a:cubicBezTo>
                    <a:pt x="984" y="85"/>
                    <a:pt x="986" y="85"/>
                    <a:pt x="988" y="85"/>
                  </a:cubicBezTo>
                  <a:cubicBezTo>
                    <a:pt x="989" y="85"/>
                    <a:pt x="989" y="85"/>
                    <a:pt x="990" y="85"/>
                  </a:cubicBezTo>
                  <a:cubicBezTo>
                    <a:pt x="990" y="85"/>
                    <a:pt x="991" y="85"/>
                    <a:pt x="991" y="85"/>
                  </a:cubicBezTo>
                  <a:cubicBezTo>
                    <a:pt x="991" y="85"/>
                    <a:pt x="991" y="85"/>
                    <a:pt x="991" y="85"/>
                  </a:cubicBezTo>
                  <a:cubicBezTo>
                    <a:pt x="992" y="85"/>
                    <a:pt x="993" y="85"/>
                    <a:pt x="995" y="85"/>
                  </a:cubicBezTo>
                  <a:cubicBezTo>
                    <a:pt x="995" y="85"/>
                    <a:pt x="995" y="85"/>
                    <a:pt x="996" y="85"/>
                  </a:cubicBezTo>
                  <a:cubicBezTo>
                    <a:pt x="998" y="85"/>
                    <a:pt x="1000" y="85"/>
                    <a:pt x="998" y="83"/>
                  </a:cubicBezTo>
                  <a:cubicBezTo>
                    <a:pt x="996" y="82"/>
                    <a:pt x="994" y="81"/>
                    <a:pt x="995" y="81"/>
                  </a:cubicBezTo>
                  <a:cubicBezTo>
                    <a:pt x="995" y="81"/>
                    <a:pt x="995" y="81"/>
                    <a:pt x="995" y="81"/>
                  </a:cubicBezTo>
                  <a:cubicBezTo>
                    <a:pt x="998" y="82"/>
                    <a:pt x="1000" y="82"/>
                    <a:pt x="1001" y="82"/>
                  </a:cubicBezTo>
                  <a:cubicBezTo>
                    <a:pt x="1001" y="82"/>
                    <a:pt x="1001" y="82"/>
                    <a:pt x="1001" y="82"/>
                  </a:cubicBezTo>
                  <a:cubicBezTo>
                    <a:pt x="1001" y="82"/>
                    <a:pt x="1001" y="82"/>
                    <a:pt x="1001" y="82"/>
                  </a:cubicBezTo>
                  <a:cubicBezTo>
                    <a:pt x="1002" y="82"/>
                    <a:pt x="1001" y="83"/>
                    <a:pt x="1001" y="84"/>
                  </a:cubicBezTo>
                  <a:cubicBezTo>
                    <a:pt x="1001" y="85"/>
                    <a:pt x="1001" y="85"/>
                    <a:pt x="1005" y="85"/>
                  </a:cubicBezTo>
                  <a:cubicBezTo>
                    <a:pt x="1005" y="85"/>
                    <a:pt x="1006" y="85"/>
                    <a:pt x="1007" y="85"/>
                  </a:cubicBezTo>
                  <a:cubicBezTo>
                    <a:pt x="1011" y="85"/>
                    <a:pt x="1017" y="84"/>
                    <a:pt x="1022" y="83"/>
                  </a:cubicBezTo>
                  <a:cubicBezTo>
                    <a:pt x="1030" y="81"/>
                    <a:pt x="1032" y="80"/>
                    <a:pt x="1032" y="79"/>
                  </a:cubicBezTo>
                  <a:cubicBezTo>
                    <a:pt x="1033" y="76"/>
                    <a:pt x="1034" y="74"/>
                    <a:pt x="1033" y="73"/>
                  </a:cubicBezTo>
                  <a:cubicBezTo>
                    <a:pt x="1032" y="73"/>
                    <a:pt x="1031" y="72"/>
                    <a:pt x="1031" y="72"/>
                  </a:cubicBezTo>
                  <a:cubicBezTo>
                    <a:pt x="1031" y="72"/>
                    <a:pt x="1031" y="72"/>
                    <a:pt x="1032" y="72"/>
                  </a:cubicBezTo>
                  <a:cubicBezTo>
                    <a:pt x="1032" y="72"/>
                    <a:pt x="1033" y="72"/>
                    <a:pt x="1035" y="72"/>
                  </a:cubicBezTo>
                  <a:cubicBezTo>
                    <a:pt x="1036" y="72"/>
                    <a:pt x="1038" y="72"/>
                    <a:pt x="1040" y="72"/>
                  </a:cubicBezTo>
                  <a:cubicBezTo>
                    <a:pt x="1041" y="72"/>
                    <a:pt x="1042" y="72"/>
                    <a:pt x="1044" y="72"/>
                  </a:cubicBezTo>
                  <a:cubicBezTo>
                    <a:pt x="1051" y="72"/>
                    <a:pt x="1049" y="70"/>
                    <a:pt x="1051" y="68"/>
                  </a:cubicBezTo>
                  <a:cubicBezTo>
                    <a:pt x="1053" y="67"/>
                    <a:pt x="1044" y="66"/>
                    <a:pt x="1043" y="66"/>
                  </a:cubicBezTo>
                  <a:cubicBezTo>
                    <a:pt x="1041" y="65"/>
                    <a:pt x="1041" y="65"/>
                    <a:pt x="1041" y="65"/>
                  </a:cubicBezTo>
                  <a:cubicBezTo>
                    <a:pt x="1041" y="65"/>
                    <a:pt x="1041" y="65"/>
                    <a:pt x="1042" y="65"/>
                  </a:cubicBezTo>
                  <a:cubicBezTo>
                    <a:pt x="1042" y="65"/>
                    <a:pt x="1042" y="65"/>
                    <a:pt x="1042" y="65"/>
                  </a:cubicBezTo>
                  <a:cubicBezTo>
                    <a:pt x="1042" y="65"/>
                    <a:pt x="1038" y="64"/>
                    <a:pt x="1031" y="63"/>
                  </a:cubicBezTo>
                  <a:cubicBezTo>
                    <a:pt x="1029" y="62"/>
                    <a:pt x="1026" y="62"/>
                    <a:pt x="1024" y="62"/>
                  </a:cubicBezTo>
                  <a:cubicBezTo>
                    <a:pt x="1018" y="62"/>
                    <a:pt x="1014" y="63"/>
                    <a:pt x="1013" y="65"/>
                  </a:cubicBezTo>
                  <a:cubicBezTo>
                    <a:pt x="1013" y="66"/>
                    <a:pt x="1014" y="68"/>
                    <a:pt x="1012" y="68"/>
                  </a:cubicBezTo>
                  <a:cubicBezTo>
                    <a:pt x="1009" y="68"/>
                    <a:pt x="1008" y="68"/>
                    <a:pt x="1009" y="69"/>
                  </a:cubicBezTo>
                  <a:cubicBezTo>
                    <a:pt x="1011" y="69"/>
                    <a:pt x="999" y="70"/>
                    <a:pt x="990" y="73"/>
                  </a:cubicBezTo>
                  <a:cubicBezTo>
                    <a:pt x="986" y="74"/>
                    <a:pt x="982" y="75"/>
                    <a:pt x="978" y="75"/>
                  </a:cubicBezTo>
                  <a:cubicBezTo>
                    <a:pt x="972" y="75"/>
                    <a:pt x="968" y="74"/>
                    <a:pt x="971" y="71"/>
                  </a:cubicBezTo>
                  <a:cubicBezTo>
                    <a:pt x="976" y="68"/>
                    <a:pt x="971" y="66"/>
                    <a:pt x="967" y="66"/>
                  </a:cubicBezTo>
                  <a:cubicBezTo>
                    <a:pt x="965" y="66"/>
                    <a:pt x="963" y="66"/>
                    <a:pt x="962" y="67"/>
                  </a:cubicBezTo>
                  <a:cubicBezTo>
                    <a:pt x="960" y="68"/>
                    <a:pt x="958" y="68"/>
                    <a:pt x="957" y="68"/>
                  </a:cubicBezTo>
                  <a:cubicBezTo>
                    <a:pt x="955" y="68"/>
                    <a:pt x="954" y="67"/>
                    <a:pt x="954" y="66"/>
                  </a:cubicBezTo>
                  <a:cubicBezTo>
                    <a:pt x="955" y="64"/>
                    <a:pt x="954" y="62"/>
                    <a:pt x="957" y="62"/>
                  </a:cubicBezTo>
                  <a:cubicBezTo>
                    <a:pt x="959" y="61"/>
                    <a:pt x="960" y="61"/>
                    <a:pt x="958" y="61"/>
                  </a:cubicBezTo>
                  <a:cubicBezTo>
                    <a:pt x="956" y="61"/>
                    <a:pt x="951" y="60"/>
                    <a:pt x="948" y="60"/>
                  </a:cubicBezTo>
                  <a:cubicBezTo>
                    <a:pt x="944" y="60"/>
                    <a:pt x="943" y="59"/>
                    <a:pt x="946" y="58"/>
                  </a:cubicBezTo>
                  <a:cubicBezTo>
                    <a:pt x="949" y="57"/>
                    <a:pt x="952" y="56"/>
                    <a:pt x="950" y="56"/>
                  </a:cubicBezTo>
                  <a:cubicBezTo>
                    <a:pt x="949" y="56"/>
                    <a:pt x="949" y="56"/>
                    <a:pt x="951" y="56"/>
                  </a:cubicBezTo>
                  <a:cubicBezTo>
                    <a:pt x="952" y="55"/>
                    <a:pt x="952" y="55"/>
                    <a:pt x="953" y="55"/>
                  </a:cubicBezTo>
                  <a:cubicBezTo>
                    <a:pt x="954" y="55"/>
                    <a:pt x="955" y="55"/>
                    <a:pt x="956" y="56"/>
                  </a:cubicBezTo>
                  <a:cubicBezTo>
                    <a:pt x="956" y="56"/>
                    <a:pt x="956" y="56"/>
                    <a:pt x="956" y="56"/>
                  </a:cubicBezTo>
                  <a:cubicBezTo>
                    <a:pt x="957" y="56"/>
                    <a:pt x="959" y="52"/>
                    <a:pt x="958" y="47"/>
                  </a:cubicBezTo>
                  <a:cubicBezTo>
                    <a:pt x="957" y="46"/>
                    <a:pt x="957" y="45"/>
                    <a:pt x="956" y="44"/>
                  </a:cubicBezTo>
                  <a:cubicBezTo>
                    <a:pt x="955" y="42"/>
                    <a:pt x="951" y="42"/>
                    <a:pt x="948" y="42"/>
                  </a:cubicBezTo>
                  <a:cubicBezTo>
                    <a:pt x="942" y="42"/>
                    <a:pt x="936" y="43"/>
                    <a:pt x="937" y="43"/>
                  </a:cubicBezTo>
                  <a:cubicBezTo>
                    <a:pt x="939" y="43"/>
                    <a:pt x="939" y="44"/>
                    <a:pt x="937" y="44"/>
                  </a:cubicBezTo>
                  <a:cubicBezTo>
                    <a:pt x="936" y="45"/>
                    <a:pt x="935" y="45"/>
                    <a:pt x="935" y="45"/>
                  </a:cubicBezTo>
                  <a:cubicBezTo>
                    <a:pt x="934" y="45"/>
                    <a:pt x="934" y="45"/>
                    <a:pt x="934" y="45"/>
                  </a:cubicBezTo>
                  <a:cubicBezTo>
                    <a:pt x="934" y="44"/>
                    <a:pt x="933" y="44"/>
                    <a:pt x="932" y="44"/>
                  </a:cubicBezTo>
                  <a:cubicBezTo>
                    <a:pt x="930" y="44"/>
                    <a:pt x="925" y="45"/>
                    <a:pt x="921" y="46"/>
                  </a:cubicBezTo>
                  <a:cubicBezTo>
                    <a:pt x="917" y="48"/>
                    <a:pt x="913" y="51"/>
                    <a:pt x="910" y="54"/>
                  </a:cubicBezTo>
                  <a:cubicBezTo>
                    <a:pt x="908" y="57"/>
                    <a:pt x="923" y="58"/>
                    <a:pt x="925" y="59"/>
                  </a:cubicBezTo>
                  <a:cubicBezTo>
                    <a:pt x="928" y="60"/>
                    <a:pt x="931" y="60"/>
                    <a:pt x="929" y="61"/>
                  </a:cubicBezTo>
                  <a:cubicBezTo>
                    <a:pt x="928" y="61"/>
                    <a:pt x="927" y="61"/>
                    <a:pt x="927" y="61"/>
                  </a:cubicBezTo>
                  <a:cubicBezTo>
                    <a:pt x="926" y="61"/>
                    <a:pt x="926" y="61"/>
                    <a:pt x="926" y="61"/>
                  </a:cubicBezTo>
                  <a:cubicBezTo>
                    <a:pt x="927" y="61"/>
                    <a:pt x="926" y="61"/>
                    <a:pt x="926" y="61"/>
                  </a:cubicBezTo>
                  <a:cubicBezTo>
                    <a:pt x="925" y="61"/>
                    <a:pt x="923" y="61"/>
                    <a:pt x="920" y="62"/>
                  </a:cubicBezTo>
                  <a:cubicBezTo>
                    <a:pt x="916" y="63"/>
                    <a:pt x="916" y="64"/>
                    <a:pt x="918" y="64"/>
                  </a:cubicBezTo>
                  <a:cubicBezTo>
                    <a:pt x="919" y="64"/>
                    <a:pt x="919" y="63"/>
                    <a:pt x="919" y="63"/>
                  </a:cubicBezTo>
                  <a:cubicBezTo>
                    <a:pt x="919" y="63"/>
                    <a:pt x="919" y="63"/>
                    <a:pt x="919" y="63"/>
                  </a:cubicBezTo>
                  <a:cubicBezTo>
                    <a:pt x="922" y="63"/>
                    <a:pt x="921" y="67"/>
                    <a:pt x="906" y="69"/>
                  </a:cubicBezTo>
                  <a:cubicBezTo>
                    <a:pt x="892" y="71"/>
                    <a:pt x="890" y="75"/>
                    <a:pt x="892" y="75"/>
                  </a:cubicBezTo>
                  <a:cubicBezTo>
                    <a:pt x="893" y="75"/>
                    <a:pt x="893" y="75"/>
                    <a:pt x="893" y="75"/>
                  </a:cubicBezTo>
                  <a:cubicBezTo>
                    <a:pt x="893" y="75"/>
                    <a:pt x="893" y="75"/>
                    <a:pt x="893" y="75"/>
                  </a:cubicBezTo>
                  <a:cubicBezTo>
                    <a:pt x="894" y="75"/>
                    <a:pt x="893" y="75"/>
                    <a:pt x="889" y="76"/>
                  </a:cubicBezTo>
                  <a:cubicBezTo>
                    <a:pt x="884" y="76"/>
                    <a:pt x="878" y="77"/>
                    <a:pt x="877" y="77"/>
                  </a:cubicBezTo>
                  <a:cubicBezTo>
                    <a:pt x="877" y="78"/>
                    <a:pt x="876" y="78"/>
                    <a:pt x="876" y="78"/>
                  </a:cubicBezTo>
                  <a:cubicBezTo>
                    <a:pt x="875" y="78"/>
                    <a:pt x="875" y="77"/>
                    <a:pt x="875" y="77"/>
                  </a:cubicBezTo>
                  <a:cubicBezTo>
                    <a:pt x="875" y="76"/>
                    <a:pt x="877" y="76"/>
                    <a:pt x="881" y="76"/>
                  </a:cubicBezTo>
                  <a:cubicBezTo>
                    <a:pt x="885" y="75"/>
                    <a:pt x="886" y="75"/>
                    <a:pt x="885" y="75"/>
                  </a:cubicBezTo>
                  <a:cubicBezTo>
                    <a:pt x="885" y="75"/>
                    <a:pt x="885" y="75"/>
                    <a:pt x="885" y="75"/>
                  </a:cubicBezTo>
                  <a:cubicBezTo>
                    <a:pt x="885" y="75"/>
                    <a:pt x="885" y="75"/>
                    <a:pt x="885" y="75"/>
                  </a:cubicBezTo>
                  <a:cubicBezTo>
                    <a:pt x="884" y="75"/>
                    <a:pt x="884" y="74"/>
                    <a:pt x="885" y="74"/>
                  </a:cubicBezTo>
                  <a:cubicBezTo>
                    <a:pt x="886" y="74"/>
                    <a:pt x="886" y="74"/>
                    <a:pt x="885" y="74"/>
                  </a:cubicBezTo>
                  <a:cubicBezTo>
                    <a:pt x="884" y="74"/>
                    <a:pt x="884" y="74"/>
                    <a:pt x="883" y="74"/>
                  </a:cubicBezTo>
                  <a:cubicBezTo>
                    <a:pt x="883" y="74"/>
                    <a:pt x="882" y="74"/>
                    <a:pt x="882" y="74"/>
                  </a:cubicBezTo>
                  <a:cubicBezTo>
                    <a:pt x="881" y="74"/>
                    <a:pt x="880" y="74"/>
                    <a:pt x="881" y="73"/>
                  </a:cubicBezTo>
                  <a:cubicBezTo>
                    <a:pt x="883" y="73"/>
                    <a:pt x="881" y="71"/>
                    <a:pt x="886" y="70"/>
                  </a:cubicBezTo>
                  <a:cubicBezTo>
                    <a:pt x="890" y="69"/>
                    <a:pt x="891" y="68"/>
                    <a:pt x="889" y="68"/>
                  </a:cubicBezTo>
                  <a:cubicBezTo>
                    <a:pt x="889" y="68"/>
                    <a:pt x="889" y="68"/>
                    <a:pt x="888" y="68"/>
                  </a:cubicBezTo>
                  <a:cubicBezTo>
                    <a:pt x="887" y="68"/>
                    <a:pt x="885" y="68"/>
                    <a:pt x="885" y="68"/>
                  </a:cubicBezTo>
                  <a:cubicBezTo>
                    <a:pt x="884" y="68"/>
                    <a:pt x="884" y="68"/>
                    <a:pt x="885" y="68"/>
                  </a:cubicBezTo>
                  <a:cubicBezTo>
                    <a:pt x="886" y="68"/>
                    <a:pt x="885" y="67"/>
                    <a:pt x="883" y="66"/>
                  </a:cubicBezTo>
                  <a:cubicBezTo>
                    <a:pt x="880" y="66"/>
                    <a:pt x="879" y="65"/>
                    <a:pt x="879" y="65"/>
                  </a:cubicBezTo>
                  <a:cubicBezTo>
                    <a:pt x="879" y="65"/>
                    <a:pt x="878" y="65"/>
                    <a:pt x="877" y="65"/>
                  </a:cubicBezTo>
                  <a:cubicBezTo>
                    <a:pt x="876" y="65"/>
                    <a:pt x="876" y="65"/>
                    <a:pt x="875" y="65"/>
                  </a:cubicBezTo>
                  <a:cubicBezTo>
                    <a:pt x="874" y="65"/>
                    <a:pt x="873" y="65"/>
                    <a:pt x="872" y="65"/>
                  </a:cubicBezTo>
                  <a:cubicBezTo>
                    <a:pt x="871" y="65"/>
                    <a:pt x="871" y="65"/>
                    <a:pt x="870" y="65"/>
                  </a:cubicBezTo>
                  <a:cubicBezTo>
                    <a:pt x="870" y="65"/>
                    <a:pt x="870" y="65"/>
                    <a:pt x="870" y="65"/>
                  </a:cubicBezTo>
                  <a:cubicBezTo>
                    <a:pt x="869" y="65"/>
                    <a:pt x="867" y="65"/>
                    <a:pt x="867" y="66"/>
                  </a:cubicBezTo>
                  <a:cubicBezTo>
                    <a:pt x="867" y="66"/>
                    <a:pt x="867" y="67"/>
                    <a:pt x="867" y="67"/>
                  </a:cubicBezTo>
                  <a:cubicBezTo>
                    <a:pt x="866" y="67"/>
                    <a:pt x="866" y="67"/>
                    <a:pt x="866" y="67"/>
                  </a:cubicBezTo>
                  <a:cubicBezTo>
                    <a:pt x="866" y="67"/>
                    <a:pt x="866" y="67"/>
                    <a:pt x="866" y="67"/>
                  </a:cubicBezTo>
                  <a:cubicBezTo>
                    <a:pt x="866" y="67"/>
                    <a:pt x="867" y="67"/>
                    <a:pt x="868" y="69"/>
                  </a:cubicBezTo>
                  <a:cubicBezTo>
                    <a:pt x="869" y="69"/>
                    <a:pt x="869" y="70"/>
                    <a:pt x="868" y="70"/>
                  </a:cubicBezTo>
                  <a:cubicBezTo>
                    <a:pt x="868" y="70"/>
                    <a:pt x="867" y="70"/>
                    <a:pt x="866" y="69"/>
                  </a:cubicBezTo>
                  <a:cubicBezTo>
                    <a:pt x="864" y="68"/>
                    <a:pt x="863" y="68"/>
                    <a:pt x="863" y="68"/>
                  </a:cubicBezTo>
                  <a:cubicBezTo>
                    <a:pt x="862" y="68"/>
                    <a:pt x="862" y="68"/>
                    <a:pt x="862" y="68"/>
                  </a:cubicBezTo>
                  <a:cubicBezTo>
                    <a:pt x="863" y="69"/>
                    <a:pt x="857" y="69"/>
                    <a:pt x="849" y="69"/>
                  </a:cubicBezTo>
                  <a:cubicBezTo>
                    <a:pt x="848" y="69"/>
                    <a:pt x="846" y="69"/>
                    <a:pt x="844" y="69"/>
                  </a:cubicBezTo>
                  <a:cubicBezTo>
                    <a:pt x="837" y="69"/>
                    <a:pt x="829" y="69"/>
                    <a:pt x="825" y="68"/>
                  </a:cubicBezTo>
                  <a:cubicBezTo>
                    <a:pt x="820" y="68"/>
                    <a:pt x="818" y="67"/>
                    <a:pt x="814" y="66"/>
                  </a:cubicBezTo>
                  <a:cubicBezTo>
                    <a:pt x="809" y="64"/>
                    <a:pt x="803" y="59"/>
                    <a:pt x="789" y="57"/>
                  </a:cubicBezTo>
                  <a:cubicBezTo>
                    <a:pt x="787" y="56"/>
                    <a:pt x="784" y="56"/>
                    <a:pt x="782" y="56"/>
                  </a:cubicBezTo>
                  <a:cubicBezTo>
                    <a:pt x="777" y="56"/>
                    <a:pt x="773" y="57"/>
                    <a:pt x="770" y="58"/>
                  </a:cubicBezTo>
                  <a:cubicBezTo>
                    <a:pt x="767" y="58"/>
                    <a:pt x="765" y="59"/>
                    <a:pt x="766" y="59"/>
                  </a:cubicBezTo>
                  <a:cubicBezTo>
                    <a:pt x="766" y="59"/>
                    <a:pt x="766" y="59"/>
                    <a:pt x="766" y="59"/>
                  </a:cubicBezTo>
                  <a:cubicBezTo>
                    <a:pt x="766" y="59"/>
                    <a:pt x="766" y="59"/>
                    <a:pt x="766" y="59"/>
                  </a:cubicBezTo>
                  <a:cubicBezTo>
                    <a:pt x="767" y="59"/>
                    <a:pt x="765" y="60"/>
                    <a:pt x="768" y="61"/>
                  </a:cubicBezTo>
                  <a:cubicBezTo>
                    <a:pt x="768" y="61"/>
                    <a:pt x="769" y="61"/>
                    <a:pt x="769" y="61"/>
                  </a:cubicBezTo>
                  <a:cubicBezTo>
                    <a:pt x="771" y="61"/>
                    <a:pt x="773" y="60"/>
                    <a:pt x="772" y="60"/>
                  </a:cubicBezTo>
                  <a:cubicBezTo>
                    <a:pt x="771" y="60"/>
                    <a:pt x="774" y="60"/>
                    <a:pt x="777" y="60"/>
                  </a:cubicBezTo>
                  <a:cubicBezTo>
                    <a:pt x="778" y="60"/>
                    <a:pt x="780" y="60"/>
                    <a:pt x="780" y="60"/>
                  </a:cubicBezTo>
                  <a:cubicBezTo>
                    <a:pt x="781" y="60"/>
                    <a:pt x="781" y="60"/>
                    <a:pt x="781" y="60"/>
                  </a:cubicBezTo>
                  <a:cubicBezTo>
                    <a:pt x="782" y="60"/>
                    <a:pt x="782" y="60"/>
                    <a:pt x="782" y="60"/>
                  </a:cubicBezTo>
                  <a:cubicBezTo>
                    <a:pt x="784" y="60"/>
                    <a:pt x="787" y="59"/>
                    <a:pt x="790" y="59"/>
                  </a:cubicBezTo>
                  <a:cubicBezTo>
                    <a:pt x="791" y="59"/>
                    <a:pt x="792" y="59"/>
                    <a:pt x="792" y="59"/>
                  </a:cubicBezTo>
                  <a:cubicBezTo>
                    <a:pt x="794" y="59"/>
                    <a:pt x="792" y="59"/>
                    <a:pt x="789" y="60"/>
                  </a:cubicBezTo>
                  <a:cubicBezTo>
                    <a:pt x="786" y="61"/>
                    <a:pt x="772" y="61"/>
                    <a:pt x="765" y="64"/>
                  </a:cubicBezTo>
                  <a:cubicBezTo>
                    <a:pt x="758" y="67"/>
                    <a:pt x="758" y="71"/>
                    <a:pt x="757" y="71"/>
                  </a:cubicBezTo>
                  <a:cubicBezTo>
                    <a:pt x="757" y="71"/>
                    <a:pt x="757" y="71"/>
                    <a:pt x="757" y="71"/>
                  </a:cubicBezTo>
                  <a:cubicBezTo>
                    <a:pt x="756" y="71"/>
                    <a:pt x="755" y="70"/>
                    <a:pt x="756" y="70"/>
                  </a:cubicBezTo>
                  <a:cubicBezTo>
                    <a:pt x="756" y="70"/>
                    <a:pt x="756" y="70"/>
                    <a:pt x="756" y="70"/>
                  </a:cubicBezTo>
                  <a:cubicBezTo>
                    <a:pt x="756" y="70"/>
                    <a:pt x="752" y="71"/>
                    <a:pt x="751" y="72"/>
                  </a:cubicBezTo>
                  <a:cubicBezTo>
                    <a:pt x="751" y="73"/>
                    <a:pt x="751" y="73"/>
                    <a:pt x="750" y="73"/>
                  </a:cubicBezTo>
                  <a:cubicBezTo>
                    <a:pt x="750" y="73"/>
                    <a:pt x="749" y="72"/>
                    <a:pt x="748" y="70"/>
                  </a:cubicBezTo>
                  <a:cubicBezTo>
                    <a:pt x="747" y="67"/>
                    <a:pt x="749" y="65"/>
                    <a:pt x="749" y="65"/>
                  </a:cubicBezTo>
                  <a:cubicBezTo>
                    <a:pt x="749" y="65"/>
                    <a:pt x="749" y="65"/>
                    <a:pt x="749" y="65"/>
                  </a:cubicBezTo>
                  <a:cubicBezTo>
                    <a:pt x="749" y="65"/>
                    <a:pt x="748" y="65"/>
                    <a:pt x="748" y="65"/>
                  </a:cubicBezTo>
                  <a:cubicBezTo>
                    <a:pt x="747" y="65"/>
                    <a:pt x="746" y="65"/>
                    <a:pt x="745" y="64"/>
                  </a:cubicBezTo>
                  <a:cubicBezTo>
                    <a:pt x="744" y="62"/>
                    <a:pt x="729" y="62"/>
                    <a:pt x="712" y="62"/>
                  </a:cubicBezTo>
                  <a:cubicBezTo>
                    <a:pt x="694" y="62"/>
                    <a:pt x="686" y="58"/>
                    <a:pt x="688" y="57"/>
                  </a:cubicBezTo>
                  <a:cubicBezTo>
                    <a:pt x="690" y="57"/>
                    <a:pt x="710" y="58"/>
                    <a:pt x="708" y="54"/>
                  </a:cubicBezTo>
                  <a:cubicBezTo>
                    <a:pt x="707" y="52"/>
                    <a:pt x="700" y="51"/>
                    <a:pt x="696" y="51"/>
                  </a:cubicBezTo>
                  <a:cubicBezTo>
                    <a:pt x="695" y="51"/>
                    <a:pt x="695" y="51"/>
                    <a:pt x="695" y="51"/>
                  </a:cubicBezTo>
                  <a:cubicBezTo>
                    <a:pt x="695" y="51"/>
                    <a:pt x="695" y="51"/>
                    <a:pt x="694" y="51"/>
                  </a:cubicBezTo>
                  <a:cubicBezTo>
                    <a:pt x="693" y="51"/>
                    <a:pt x="686" y="50"/>
                    <a:pt x="677" y="48"/>
                  </a:cubicBezTo>
                  <a:cubicBezTo>
                    <a:pt x="670" y="46"/>
                    <a:pt x="664" y="45"/>
                    <a:pt x="658" y="43"/>
                  </a:cubicBezTo>
                  <a:cubicBezTo>
                    <a:pt x="651" y="42"/>
                    <a:pt x="653" y="40"/>
                    <a:pt x="642" y="39"/>
                  </a:cubicBezTo>
                  <a:cubicBezTo>
                    <a:pt x="641" y="39"/>
                    <a:pt x="641" y="39"/>
                    <a:pt x="640" y="39"/>
                  </a:cubicBezTo>
                  <a:cubicBezTo>
                    <a:pt x="637" y="39"/>
                    <a:pt x="635" y="40"/>
                    <a:pt x="631" y="41"/>
                  </a:cubicBezTo>
                  <a:cubicBezTo>
                    <a:pt x="630" y="41"/>
                    <a:pt x="629" y="42"/>
                    <a:pt x="628" y="42"/>
                  </a:cubicBezTo>
                  <a:cubicBezTo>
                    <a:pt x="626" y="42"/>
                    <a:pt x="625" y="40"/>
                    <a:pt x="627" y="39"/>
                  </a:cubicBezTo>
                  <a:cubicBezTo>
                    <a:pt x="630" y="38"/>
                    <a:pt x="628" y="37"/>
                    <a:pt x="625" y="37"/>
                  </a:cubicBezTo>
                  <a:cubicBezTo>
                    <a:pt x="625" y="37"/>
                    <a:pt x="625" y="37"/>
                    <a:pt x="624" y="37"/>
                  </a:cubicBezTo>
                  <a:cubicBezTo>
                    <a:pt x="621" y="37"/>
                    <a:pt x="619" y="38"/>
                    <a:pt x="620" y="38"/>
                  </a:cubicBezTo>
                  <a:cubicBezTo>
                    <a:pt x="621" y="38"/>
                    <a:pt x="617" y="39"/>
                    <a:pt x="614" y="39"/>
                  </a:cubicBezTo>
                  <a:cubicBezTo>
                    <a:pt x="612" y="40"/>
                    <a:pt x="610" y="40"/>
                    <a:pt x="611" y="40"/>
                  </a:cubicBezTo>
                  <a:cubicBezTo>
                    <a:pt x="613" y="41"/>
                    <a:pt x="613" y="41"/>
                    <a:pt x="612" y="41"/>
                  </a:cubicBezTo>
                  <a:cubicBezTo>
                    <a:pt x="612" y="41"/>
                    <a:pt x="612" y="41"/>
                    <a:pt x="612" y="41"/>
                  </a:cubicBezTo>
                  <a:cubicBezTo>
                    <a:pt x="610" y="41"/>
                    <a:pt x="604" y="39"/>
                    <a:pt x="605" y="35"/>
                  </a:cubicBezTo>
                  <a:cubicBezTo>
                    <a:pt x="606" y="33"/>
                    <a:pt x="605" y="31"/>
                    <a:pt x="604" y="31"/>
                  </a:cubicBezTo>
                  <a:cubicBezTo>
                    <a:pt x="604" y="31"/>
                    <a:pt x="603" y="31"/>
                    <a:pt x="603" y="31"/>
                  </a:cubicBezTo>
                  <a:cubicBezTo>
                    <a:pt x="601" y="32"/>
                    <a:pt x="597" y="33"/>
                    <a:pt x="591" y="34"/>
                  </a:cubicBezTo>
                  <a:cubicBezTo>
                    <a:pt x="587" y="34"/>
                    <a:pt x="584" y="35"/>
                    <a:pt x="583" y="35"/>
                  </a:cubicBezTo>
                  <a:cubicBezTo>
                    <a:pt x="582" y="35"/>
                    <a:pt x="582" y="34"/>
                    <a:pt x="583" y="34"/>
                  </a:cubicBezTo>
                  <a:cubicBezTo>
                    <a:pt x="583" y="34"/>
                    <a:pt x="582" y="34"/>
                    <a:pt x="580" y="34"/>
                  </a:cubicBezTo>
                  <a:cubicBezTo>
                    <a:pt x="577" y="34"/>
                    <a:pt x="573" y="34"/>
                    <a:pt x="568" y="35"/>
                  </a:cubicBezTo>
                  <a:cubicBezTo>
                    <a:pt x="561" y="36"/>
                    <a:pt x="557" y="36"/>
                    <a:pt x="556" y="36"/>
                  </a:cubicBezTo>
                  <a:cubicBezTo>
                    <a:pt x="555" y="36"/>
                    <a:pt x="555" y="36"/>
                    <a:pt x="555" y="36"/>
                  </a:cubicBezTo>
                  <a:cubicBezTo>
                    <a:pt x="556" y="36"/>
                    <a:pt x="554" y="36"/>
                    <a:pt x="552" y="36"/>
                  </a:cubicBezTo>
                  <a:cubicBezTo>
                    <a:pt x="550" y="36"/>
                    <a:pt x="546" y="36"/>
                    <a:pt x="541" y="37"/>
                  </a:cubicBezTo>
                  <a:cubicBezTo>
                    <a:pt x="534" y="38"/>
                    <a:pt x="528" y="39"/>
                    <a:pt x="526" y="39"/>
                  </a:cubicBezTo>
                  <a:cubicBezTo>
                    <a:pt x="526" y="39"/>
                    <a:pt x="526" y="39"/>
                    <a:pt x="526" y="39"/>
                  </a:cubicBezTo>
                  <a:cubicBezTo>
                    <a:pt x="526" y="39"/>
                    <a:pt x="526" y="39"/>
                    <a:pt x="526" y="39"/>
                  </a:cubicBezTo>
                  <a:cubicBezTo>
                    <a:pt x="526" y="39"/>
                    <a:pt x="525" y="39"/>
                    <a:pt x="525" y="39"/>
                  </a:cubicBezTo>
                  <a:cubicBezTo>
                    <a:pt x="525" y="39"/>
                    <a:pt x="524" y="39"/>
                    <a:pt x="524" y="39"/>
                  </a:cubicBezTo>
                  <a:cubicBezTo>
                    <a:pt x="524" y="40"/>
                    <a:pt x="524" y="40"/>
                    <a:pt x="524" y="40"/>
                  </a:cubicBezTo>
                  <a:cubicBezTo>
                    <a:pt x="524" y="40"/>
                    <a:pt x="524" y="40"/>
                    <a:pt x="524" y="40"/>
                  </a:cubicBezTo>
                  <a:cubicBezTo>
                    <a:pt x="524" y="39"/>
                    <a:pt x="523" y="39"/>
                    <a:pt x="523" y="39"/>
                  </a:cubicBezTo>
                  <a:cubicBezTo>
                    <a:pt x="523" y="39"/>
                    <a:pt x="524" y="39"/>
                    <a:pt x="525" y="39"/>
                  </a:cubicBezTo>
                  <a:cubicBezTo>
                    <a:pt x="528" y="38"/>
                    <a:pt x="533" y="36"/>
                    <a:pt x="546" y="35"/>
                  </a:cubicBezTo>
                  <a:cubicBezTo>
                    <a:pt x="549" y="35"/>
                    <a:pt x="552" y="35"/>
                    <a:pt x="555" y="35"/>
                  </a:cubicBezTo>
                  <a:cubicBezTo>
                    <a:pt x="571" y="34"/>
                    <a:pt x="571" y="32"/>
                    <a:pt x="562" y="32"/>
                  </a:cubicBezTo>
                  <a:cubicBezTo>
                    <a:pt x="561" y="32"/>
                    <a:pt x="560" y="32"/>
                    <a:pt x="559" y="32"/>
                  </a:cubicBezTo>
                  <a:cubicBezTo>
                    <a:pt x="552" y="32"/>
                    <a:pt x="545" y="32"/>
                    <a:pt x="539" y="33"/>
                  </a:cubicBezTo>
                  <a:cubicBezTo>
                    <a:pt x="535" y="33"/>
                    <a:pt x="522" y="35"/>
                    <a:pt x="518" y="36"/>
                  </a:cubicBezTo>
                  <a:cubicBezTo>
                    <a:pt x="513" y="37"/>
                    <a:pt x="511" y="38"/>
                    <a:pt x="509" y="39"/>
                  </a:cubicBezTo>
                  <a:cubicBezTo>
                    <a:pt x="509" y="40"/>
                    <a:pt x="508" y="40"/>
                    <a:pt x="507" y="40"/>
                  </a:cubicBezTo>
                  <a:cubicBezTo>
                    <a:pt x="505" y="40"/>
                    <a:pt x="504" y="40"/>
                    <a:pt x="502" y="39"/>
                  </a:cubicBezTo>
                  <a:cubicBezTo>
                    <a:pt x="502" y="39"/>
                    <a:pt x="501" y="39"/>
                    <a:pt x="501" y="39"/>
                  </a:cubicBezTo>
                  <a:cubicBezTo>
                    <a:pt x="500" y="39"/>
                    <a:pt x="499" y="38"/>
                    <a:pt x="498" y="38"/>
                  </a:cubicBezTo>
                  <a:cubicBezTo>
                    <a:pt x="498" y="38"/>
                    <a:pt x="498" y="38"/>
                    <a:pt x="498" y="38"/>
                  </a:cubicBezTo>
                  <a:cubicBezTo>
                    <a:pt x="498" y="38"/>
                    <a:pt x="498" y="38"/>
                    <a:pt x="498" y="38"/>
                  </a:cubicBezTo>
                  <a:cubicBezTo>
                    <a:pt x="496" y="37"/>
                    <a:pt x="493" y="36"/>
                    <a:pt x="490" y="35"/>
                  </a:cubicBezTo>
                  <a:cubicBezTo>
                    <a:pt x="477" y="29"/>
                    <a:pt x="455" y="24"/>
                    <a:pt x="446" y="22"/>
                  </a:cubicBezTo>
                  <a:cubicBezTo>
                    <a:pt x="439" y="21"/>
                    <a:pt x="426" y="19"/>
                    <a:pt x="414" y="17"/>
                  </a:cubicBezTo>
                  <a:cubicBezTo>
                    <a:pt x="398" y="15"/>
                    <a:pt x="400" y="13"/>
                    <a:pt x="389" y="12"/>
                  </a:cubicBezTo>
                  <a:cubicBezTo>
                    <a:pt x="386" y="12"/>
                    <a:pt x="384" y="12"/>
                    <a:pt x="382" y="12"/>
                  </a:cubicBezTo>
                  <a:cubicBezTo>
                    <a:pt x="380" y="12"/>
                    <a:pt x="378" y="12"/>
                    <a:pt x="376" y="12"/>
                  </a:cubicBezTo>
                  <a:cubicBezTo>
                    <a:pt x="375" y="12"/>
                    <a:pt x="374" y="12"/>
                    <a:pt x="373" y="12"/>
                  </a:cubicBezTo>
                  <a:cubicBezTo>
                    <a:pt x="372" y="12"/>
                    <a:pt x="372" y="12"/>
                    <a:pt x="372" y="12"/>
                  </a:cubicBezTo>
                  <a:cubicBezTo>
                    <a:pt x="372" y="11"/>
                    <a:pt x="372" y="9"/>
                    <a:pt x="368" y="8"/>
                  </a:cubicBezTo>
                  <a:cubicBezTo>
                    <a:pt x="365" y="8"/>
                    <a:pt x="369" y="6"/>
                    <a:pt x="363" y="5"/>
                  </a:cubicBezTo>
                  <a:cubicBezTo>
                    <a:pt x="356" y="5"/>
                    <a:pt x="352" y="5"/>
                    <a:pt x="353" y="4"/>
                  </a:cubicBezTo>
                  <a:cubicBezTo>
                    <a:pt x="353" y="3"/>
                    <a:pt x="352" y="3"/>
                    <a:pt x="350" y="3"/>
                  </a:cubicBezTo>
                  <a:cubicBezTo>
                    <a:pt x="349" y="3"/>
                    <a:pt x="347" y="3"/>
                    <a:pt x="345" y="3"/>
                  </a:cubicBezTo>
                  <a:cubicBezTo>
                    <a:pt x="342" y="4"/>
                    <a:pt x="340" y="5"/>
                    <a:pt x="339" y="5"/>
                  </a:cubicBezTo>
                  <a:cubicBezTo>
                    <a:pt x="339" y="5"/>
                    <a:pt x="339" y="5"/>
                    <a:pt x="339" y="5"/>
                  </a:cubicBezTo>
                  <a:cubicBezTo>
                    <a:pt x="339" y="5"/>
                    <a:pt x="339" y="4"/>
                    <a:pt x="338" y="4"/>
                  </a:cubicBezTo>
                  <a:cubicBezTo>
                    <a:pt x="338" y="4"/>
                    <a:pt x="338" y="4"/>
                    <a:pt x="337" y="4"/>
                  </a:cubicBezTo>
                  <a:cubicBezTo>
                    <a:pt x="337" y="5"/>
                    <a:pt x="337" y="5"/>
                    <a:pt x="336" y="5"/>
                  </a:cubicBezTo>
                  <a:cubicBezTo>
                    <a:pt x="335" y="5"/>
                    <a:pt x="334" y="4"/>
                    <a:pt x="334" y="4"/>
                  </a:cubicBezTo>
                  <a:cubicBezTo>
                    <a:pt x="334" y="4"/>
                    <a:pt x="339" y="3"/>
                    <a:pt x="345" y="2"/>
                  </a:cubicBezTo>
                  <a:cubicBezTo>
                    <a:pt x="349" y="1"/>
                    <a:pt x="342" y="0"/>
                    <a:pt x="3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86" name="Freeform 177"/>
            <p:cNvSpPr/>
            <p:nvPr/>
          </p:nvSpPr>
          <p:spPr bwMode="auto">
            <a:xfrm>
              <a:off x="4260850" y="5307013"/>
              <a:ext cx="4763" cy="3175"/>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2" y="1"/>
                  </a:cubicBezTo>
                  <a:cubicBezTo>
                    <a:pt x="2" y="1"/>
                    <a:pt x="2" y="1"/>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87" name="Freeform 178"/>
            <p:cNvSpPr/>
            <p:nvPr/>
          </p:nvSpPr>
          <p:spPr bwMode="auto">
            <a:xfrm>
              <a:off x="4003675" y="4852988"/>
              <a:ext cx="3175" cy="1587"/>
            </a:xfrm>
            <a:custGeom>
              <a:avLst/>
              <a:gdLst>
                <a:gd name="T0" fmla="*/ 1 w 1"/>
                <a:gd name="T1" fmla="*/ 0 h 1"/>
                <a:gd name="T2" fmla="*/ 0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1" y="0"/>
                    <a:pt x="0" y="1"/>
                  </a:cubicBezTo>
                  <a:cubicBezTo>
                    <a:pt x="1" y="0"/>
                    <a:pt x="0" y="0"/>
                    <a:pt x="0"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88" name="Freeform 179"/>
            <p:cNvSpPr/>
            <p:nvPr/>
          </p:nvSpPr>
          <p:spPr bwMode="auto">
            <a:xfrm>
              <a:off x="3954463" y="4822825"/>
              <a:ext cx="61913" cy="11112"/>
            </a:xfrm>
            <a:custGeom>
              <a:avLst/>
              <a:gdLst>
                <a:gd name="T0" fmla="*/ 6 w 23"/>
                <a:gd name="T1" fmla="*/ 0 h 4"/>
                <a:gd name="T2" fmla="*/ 4 w 23"/>
                <a:gd name="T3" fmla="*/ 2 h 4"/>
                <a:gd name="T4" fmla="*/ 16 w 23"/>
                <a:gd name="T5" fmla="*/ 3 h 4"/>
                <a:gd name="T6" fmla="*/ 21 w 23"/>
                <a:gd name="T7" fmla="*/ 4 h 4"/>
                <a:gd name="T8" fmla="*/ 21 w 23"/>
                <a:gd name="T9" fmla="*/ 4 h 4"/>
                <a:gd name="T10" fmla="*/ 12 w 23"/>
                <a:gd name="T11" fmla="*/ 0 h 4"/>
                <a:gd name="T12" fmla="*/ 6 w 2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3" h="4">
                  <a:moveTo>
                    <a:pt x="6" y="0"/>
                  </a:moveTo>
                  <a:cubicBezTo>
                    <a:pt x="2" y="0"/>
                    <a:pt x="0" y="1"/>
                    <a:pt x="4" y="2"/>
                  </a:cubicBezTo>
                  <a:cubicBezTo>
                    <a:pt x="8" y="2"/>
                    <a:pt x="12" y="3"/>
                    <a:pt x="16" y="3"/>
                  </a:cubicBezTo>
                  <a:cubicBezTo>
                    <a:pt x="18" y="3"/>
                    <a:pt x="20" y="3"/>
                    <a:pt x="21" y="4"/>
                  </a:cubicBezTo>
                  <a:cubicBezTo>
                    <a:pt x="21" y="4"/>
                    <a:pt x="21" y="4"/>
                    <a:pt x="21" y="4"/>
                  </a:cubicBezTo>
                  <a:cubicBezTo>
                    <a:pt x="23" y="4"/>
                    <a:pt x="21" y="2"/>
                    <a:pt x="12" y="0"/>
                  </a:cubicBezTo>
                  <a:cubicBezTo>
                    <a:pt x="10" y="0"/>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89" name="Freeform 180"/>
            <p:cNvSpPr/>
            <p:nvPr/>
          </p:nvSpPr>
          <p:spPr bwMode="auto">
            <a:xfrm>
              <a:off x="4006850" y="4860925"/>
              <a:ext cx="53975" cy="12700"/>
            </a:xfrm>
            <a:custGeom>
              <a:avLst/>
              <a:gdLst>
                <a:gd name="T0" fmla="*/ 12 w 20"/>
                <a:gd name="T1" fmla="*/ 0 h 5"/>
                <a:gd name="T2" fmla="*/ 5 w 20"/>
                <a:gd name="T3" fmla="*/ 1 h 5"/>
                <a:gd name="T4" fmla="*/ 0 w 20"/>
                <a:gd name="T5" fmla="*/ 4 h 5"/>
                <a:gd name="T6" fmla="*/ 7 w 20"/>
                <a:gd name="T7" fmla="*/ 5 h 5"/>
                <a:gd name="T8" fmla="*/ 11 w 20"/>
                <a:gd name="T9" fmla="*/ 5 h 5"/>
                <a:gd name="T10" fmla="*/ 20 w 20"/>
                <a:gd name="T11" fmla="*/ 3 h 5"/>
                <a:gd name="T12" fmla="*/ 18 w 20"/>
                <a:gd name="T13" fmla="*/ 3 h 5"/>
                <a:gd name="T14" fmla="*/ 17 w 20"/>
                <a:gd name="T15" fmla="*/ 3 h 5"/>
                <a:gd name="T16" fmla="*/ 16 w 20"/>
                <a:gd name="T17" fmla="*/ 3 h 5"/>
                <a:gd name="T18" fmla="*/ 14 w 20"/>
                <a:gd name="T19" fmla="*/ 2 h 5"/>
                <a:gd name="T20" fmla="*/ 13 w 20"/>
                <a:gd name="T21" fmla="*/ 0 h 5"/>
                <a:gd name="T22" fmla="*/ 12 w 20"/>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5">
                  <a:moveTo>
                    <a:pt x="12" y="0"/>
                  </a:moveTo>
                  <a:cubicBezTo>
                    <a:pt x="10" y="0"/>
                    <a:pt x="7" y="0"/>
                    <a:pt x="5" y="1"/>
                  </a:cubicBezTo>
                  <a:cubicBezTo>
                    <a:pt x="2" y="2"/>
                    <a:pt x="0" y="3"/>
                    <a:pt x="0" y="4"/>
                  </a:cubicBezTo>
                  <a:cubicBezTo>
                    <a:pt x="2" y="5"/>
                    <a:pt x="4" y="5"/>
                    <a:pt x="7" y="5"/>
                  </a:cubicBezTo>
                  <a:cubicBezTo>
                    <a:pt x="8" y="5"/>
                    <a:pt x="9" y="5"/>
                    <a:pt x="11" y="5"/>
                  </a:cubicBezTo>
                  <a:cubicBezTo>
                    <a:pt x="17" y="4"/>
                    <a:pt x="20" y="3"/>
                    <a:pt x="20" y="3"/>
                  </a:cubicBezTo>
                  <a:cubicBezTo>
                    <a:pt x="20" y="3"/>
                    <a:pt x="19" y="3"/>
                    <a:pt x="18" y="3"/>
                  </a:cubicBezTo>
                  <a:cubicBezTo>
                    <a:pt x="18" y="3"/>
                    <a:pt x="17" y="3"/>
                    <a:pt x="17" y="3"/>
                  </a:cubicBezTo>
                  <a:cubicBezTo>
                    <a:pt x="17" y="3"/>
                    <a:pt x="16" y="3"/>
                    <a:pt x="16" y="3"/>
                  </a:cubicBezTo>
                  <a:cubicBezTo>
                    <a:pt x="15" y="3"/>
                    <a:pt x="15" y="2"/>
                    <a:pt x="14" y="2"/>
                  </a:cubicBezTo>
                  <a:cubicBezTo>
                    <a:pt x="13" y="2"/>
                    <a:pt x="12" y="1"/>
                    <a:pt x="13" y="0"/>
                  </a:cubicBezTo>
                  <a:cubicBezTo>
                    <a:pt x="13"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90" name="Freeform 181"/>
            <p:cNvSpPr/>
            <p:nvPr/>
          </p:nvSpPr>
          <p:spPr bwMode="auto">
            <a:xfrm>
              <a:off x="3613150" y="4635500"/>
              <a:ext cx="38100" cy="7937"/>
            </a:xfrm>
            <a:custGeom>
              <a:avLst/>
              <a:gdLst>
                <a:gd name="T0" fmla="*/ 8 w 14"/>
                <a:gd name="T1" fmla="*/ 0 h 3"/>
                <a:gd name="T2" fmla="*/ 2 w 14"/>
                <a:gd name="T3" fmla="*/ 1 h 3"/>
                <a:gd name="T4" fmla="*/ 6 w 14"/>
                <a:gd name="T5" fmla="*/ 3 h 3"/>
                <a:gd name="T6" fmla="*/ 10 w 14"/>
                <a:gd name="T7" fmla="*/ 3 h 3"/>
                <a:gd name="T8" fmla="*/ 14 w 14"/>
                <a:gd name="T9" fmla="*/ 1 h 3"/>
                <a:gd name="T10" fmla="*/ 8 w 14"/>
                <a:gd name="T11" fmla="*/ 0 h 3"/>
              </a:gdLst>
              <a:ahLst/>
              <a:cxnLst>
                <a:cxn ang="0">
                  <a:pos x="T0" y="T1"/>
                </a:cxn>
                <a:cxn ang="0">
                  <a:pos x="T2" y="T3"/>
                </a:cxn>
                <a:cxn ang="0">
                  <a:pos x="T4" y="T5"/>
                </a:cxn>
                <a:cxn ang="0">
                  <a:pos x="T6" y="T7"/>
                </a:cxn>
                <a:cxn ang="0">
                  <a:pos x="T8" y="T9"/>
                </a:cxn>
                <a:cxn ang="0">
                  <a:pos x="T10" y="T11"/>
                </a:cxn>
              </a:cxnLst>
              <a:rect l="0" t="0" r="r" b="b"/>
              <a:pathLst>
                <a:path w="14" h="3">
                  <a:moveTo>
                    <a:pt x="8" y="0"/>
                  </a:moveTo>
                  <a:cubicBezTo>
                    <a:pt x="6" y="0"/>
                    <a:pt x="3" y="0"/>
                    <a:pt x="2" y="1"/>
                  </a:cubicBezTo>
                  <a:cubicBezTo>
                    <a:pt x="0" y="2"/>
                    <a:pt x="3" y="3"/>
                    <a:pt x="6" y="3"/>
                  </a:cubicBezTo>
                  <a:cubicBezTo>
                    <a:pt x="7" y="3"/>
                    <a:pt x="9" y="3"/>
                    <a:pt x="10" y="3"/>
                  </a:cubicBezTo>
                  <a:cubicBezTo>
                    <a:pt x="11" y="2"/>
                    <a:pt x="13" y="1"/>
                    <a:pt x="14" y="1"/>
                  </a:cubicBezTo>
                  <a:cubicBezTo>
                    <a:pt x="12" y="0"/>
                    <a:pt x="10"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91" name="Freeform 182"/>
            <p:cNvSpPr/>
            <p:nvPr/>
          </p:nvSpPr>
          <p:spPr bwMode="auto">
            <a:xfrm>
              <a:off x="3919538" y="4857750"/>
              <a:ext cx="65088" cy="7937"/>
            </a:xfrm>
            <a:custGeom>
              <a:avLst/>
              <a:gdLst>
                <a:gd name="T0" fmla="*/ 2 w 24"/>
                <a:gd name="T1" fmla="*/ 0 h 3"/>
                <a:gd name="T2" fmla="*/ 2 w 24"/>
                <a:gd name="T3" fmla="*/ 0 h 3"/>
                <a:gd name="T4" fmla="*/ 11 w 24"/>
                <a:gd name="T5" fmla="*/ 3 h 3"/>
                <a:gd name="T6" fmla="*/ 16 w 24"/>
                <a:gd name="T7" fmla="*/ 3 h 3"/>
                <a:gd name="T8" fmla="*/ 24 w 24"/>
                <a:gd name="T9" fmla="*/ 2 h 3"/>
                <a:gd name="T10" fmla="*/ 11 w 24"/>
                <a:gd name="T11" fmla="*/ 2 h 3"/>
                <a:gd name="T12" fmla="*/ 2 w 2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4" h="3">
                  <a:moveTo>
                    <a:pt x="2" y="0"/>
                  </a:moveTo>
                  <a:cubicBezTo>
                    <a:pt x="2" y="0"/>
                    <a:pt x="2" y="0"/>
                    <a:pt x="2" y="0"/>
                  </a:cubicBezTo>
                  <a:cubicBezTo>
                    <a:pt x="0" y="0"/>
                    <a:pt x="3" y="2"/>
                    <a:pt x="11" y="3"/>
                  </a:cubicBezTo>
                  <a:cubicBezTo>
                    <a:pt x="13" y="3"/>
                    <a:pt x="14" y="3"/>
                    <a:pt x="16" y="3"/>
                  </a:cubicBezTo>
                  <a:cubicBezTo>
                    <a:pt x="19" y="3"/>
                    <a:pt x="22" y="3"/>
                    <a:pt x="24" y="2"/>
                  </a:cubicBezTo>
                  <a:cubicBezTo>
                    <a:pt x="20" y="2"/>
                    <a:pt x="15" y="2"/>
                    <a:pt x="11"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92" name="Freeform 183"/>
            <p:cNvSpPr/>
            <p:nvPr/>
          </p:nvSpPr>
          <p:spPr bwMode="auto">
            <a:xfrm>
              <a:off x="3460750" y="5143500"/>
              <a:ext cx="198438" cy="15875"/>
            </a:xfrm>
            <a:custGeom>
              <a:avLst/>
              <a:gdLst>
                <a:gd name="T0" fmla="*/ 31 w 73"/>
                <a:gd name="T1" fmla="*/ 0 h 6"/>
                <a:gd name="T2" fmla="*/ 17 w 73"/>
                <a:gd name="T3" fmla="*/ 2 h 6"/>
                <a:gd name="T4" fmla="*/ 8 w 73"/>
                <a:gd name="T5" fmla="*/ 5 h 6"/>
                <a:gd name="T6" fmla="*/ 8 w 73"/>
                <a:gd name="T7" fmla="*/ 5 h 6"/>
                <a:gd name="T8" fmla="*/ 8 w 73"/>
                <a:gd name="T9" fmla="*/ 5 h 6"/>
                <a:gd name="T10" fmla="*/ 13 w 73"/>
                <a:gd name="T11" fmla="*/ 6 h 6"/>
                <a:gd name="T12" fmla="*/ 16 w 73"/>
                <a:gd name="T13" fmla="*/ 6 h 6"/>
                <a:gd name="T14" fmla="*/ 49 w 73"/>
                <a:gd name="T15" fmla="*/ 5 h 6"/>
                <a:gd name="T16" fmla="*/ 73 w 73"/>
                <a:gd name="T17" fmla="*/ 5 h 6"/>
                <a:gd name="T18" fmla="*/ 62 w 73"/>
                <a:gd name="T19" fmla="*/ 3 h 6"/>
                <a:gd name="T20" fmla="*/ 57 w 73"/>
                <a:gd name="T21" fmla="*/ 2 h 6"/>
                <a:gd name="T22" fmla="*/ 36 w 73"/>
                <a:gd name="T23" fmla="*/ 0 h 6"/>
                <a:gd name="T24" fmla="*/ 31 w 7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6">
                  <a:moveTo>
                    <a:pt x="31" y="0"/>
                  </a:moveTo>
                  <a:cubicBezTo>
                    <a:pt x="19" y="0"/>
                    <a:pt x="13" y="1"/>
                    <a:pt x="17" y="2"/>
                  </a:cubicBezTo>
                  <a:cubicBezTo>
                    <a:pt x="20" y="3"/>
                    <a:pt x="16" y="5"/>
                    <a:pt x="8" y="5"/>
                  </a:cubicBezTo>
                  <a:cubicBezTo>
                    <a:pt x="8" y="5"/>
                    <a:pt x="8" y="5"/>
                    <a:pt x="8" y="5"/>
                  </a:cubicBezTo>
                  <a:cubicBezTo>
                    <a:pt x="8" y="5"/>
                    <a:pt x="8" y="5"/>
                    <a:pt x="8" y="5"/>
                  </a:cubicBezTo>
                  <a:cubicBezTo>
                    <a:pt x="0" y="5"/>
                    <a:pt x="2" y="6"/>
                    <a:pt x="13" y="6"/>
                  </a:cubicBezTo>
                  <a:cubicBezTo>
                    <a:pt x="14" y="6"/>
                    <a:pt x="15" y="6"/>
                    <a:pt x="16" y="6"/>
                  </a:cubicBezTo>
                  <a:cubicBezTo>
                    <a:pt x="26" y="6"/>
                    <a:pt x="37" y="5"/>
                    <a:pt x="49" y="5"/>
                  </a:cubicBezTo>
                  <a:cubicBezTo>
                    <a:pt x="57" y="5"/>
                    <a:pt x="65" y="5"/>
                    <a:pt x="73" y="5"/>
                  </a:cubicBezTo>
                  <a:cubicBezTo>
                    <a:pt x="69" y="4"/>
                    <a:pt x="66" y="3"/>
                    <a:pt x="62" y="3"/>
                  </a:cubicBezTo>
                  <a:cubicBezTo>
                    <a:pt x="56" y="2"/>
                    <a:pt x="53" y="2"/>
                    <a:pt x="57" y="2"/>
                  </a:cubicBezTo>
                  <a:cubicBezTo>
                    <a:pt x="60" y="2"/>
                    <a:pt x="52" y="0"/>
                    <a:pt x="36" y="0"/>
                  </a:cubicBezTo>
                  <a:cubicBezTo>
                    <a:pt x="34" y="0"/>
                    <a:pt x="33" y="0"/>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93" name="Freeform 184"/>
            <p:cNvSpPr/>
            <p:nvPr/>
          </p:nvSpPr>
          <p:spPr bwMode="auto">
            <a:xfrm>
              <a:off x="3517900" y="4624388"/>
              <a:ext cx="68263" cy="11112"/>
            </a:xfrm>
            <a:custGeom>
              <a:avLst/>
              <a:gdLst>
                <a:gd name="T0" fmla="*/ 15 w 25"/>
                <a:gd name="T1" fmla="*/ 0 h 4"/>
                <a:gd name="T2" fmla="*/ 8 w 25"/>
                <a:gd name="T3" fmla="*/ 1 h 4"/>
                <a:gd name="T4" fmla="*/ 9 w 25"/>
                <a:gd name="T5" fmla="*/ 4 h 4"/>
                <a:gd name="T6" fmla="*/ 11 w 25"/>
                <a:gd name="T7" fmla="*/ 4 h 4"/>
                <a:gd name="T8" fmla="*/ 21 w 25"/>
                <a:gd name="T9" fmla="*/ 2 h 4"/>
                <a:gd name="T10" fmla="*/ 24 w 25"/>
                <a:gd name="T11" fmla="*/ 1 h 4"/>
                <a:gd name="T12" fmla="*/ 15 w 2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5" h="4">
                  <a:moveTo>
                    <a:pt x="15" y="0"/>
                  </a:moveTo>
                  <a:cubicBezTo>
                    <a:pt x="13" y="0"/>
                    <a:pt x="11" y="0"/>
                    <a:pt x="8" y="1"/>
                  </a:cubicBezTo>
                  <a:cubicBezTo>
                    <a:pt x="0" y="2"/>
                    <a:pt x="5" y="4"/>
                    <a:pt x="9" y="4"/>
                  </a:cubicBezTo>
                  <a:cubicBezTo>
                    <a:pt x="10" y="4"/>
                    <a:pt x="11" y="4"/>
                    <a:pt x="11" y="4"/>
                  </a:cubicBezTo>
                  <a:cubicBezTo>
                    <a:pt x="15" y="3"/>
                    <a:pt x="18" y="3"/>
                    <a:pt x="21" y="2"/>
                  </a:cubicBezTo>
                  <a:cubicBezTo>
                    <a:pt x="22" y="2"/>
                    <a:pt x="23" y="1"/>
                    <a:pt x="24" y="1"/>
                  </a:cubicBezTo>
                  <a:cubicBezTo>
                    <a:pt x="25" y="1"/>
                    <a:pt x="21"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94" name="Freeform 185"/>
            <p:cNvSpPr/>
            <p:nvPr/>
          </p:nvSpPr>
          <p:spPr bwMode="auto">
            <a:xfrm>
              <a:off x="3590925" y="4568825"/>
              <a:ext cx="17463" cy="6350"/>
            </a:xfrm>
            <a:custGeom>
              <a:avLst/>
              <a:gdLst>
                <a:gd name="T0" fmla="*/ 0 w 6"/>
                <a:gd name="T1" fmla="*/ 0 h 2"/>
                <a:gd name="T2" fmla="*/ 2 w 6"/>
                <a:gd name="T3" fmla="*/ 1 h 2"/>
                <a:gd name="T4" fmla="*/ 6 w 6"/>
                <a:gd name="T5" fmla="*/ 2 h 2"/>
                <a:gd name="T6" fmla="*/ 5 w 6"/>
                <a:gd name="T7" fmla="*/ 2 h 2"/>
                <a:gd name="T8" fmla="*/ 3 w 6"/>
                <a:gd name="T9" fmla="*/ 1 h 2"/>
                <a:gd name="T10" fmla="*/ 1 w 6"/>
                <a:gd name="T11" fmla="*/ 0 h 2"/>
                <a:gd name="T12" fmla="*/ 0 w 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0" y="0"/>
                  </a:moveTo>
                  <a:cubicBezTo>
                    <a:pt x="0" y="0"/>
                    <a:pt x="0" y="0"/>
                    <a:pt x="2" y="1"/>
                  </a:cubicBezTo>
                  <a:cubicBezTo>
                    <a:pt x="3" y="2"/>
                    <a:pt x="5" y="2"/>
                    <a:pt x="6" y="2"/>
                  </a:cubicBezTo>
                  <a:cubicBezTo>
                    <a:pt x="6" y="2"/>
                    <a:pt x="6" y="2"/>
                    <a:pt x="5" y="2"/>
                  </a:cubicBezTo>
                  <a:cubicBezTo>
                    <a:pt x="5" y="1"/>
                    <a:pt x="4" y="1"/>
                    <a:pt x="3" y="1"/>
                  </a:cubicBezTo>
                  <a:cubicBezTo>
                    <a:pt x="2" y="1"/>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95" name="Freeform 186"/>
            <p:cNvSpPr/>
            <p:nvPr/>
          </p:nvSpPr>
          <p:spPr bwMode="auto">
            <a:xfrm>
              <a:off x="3475038" y="4575175"/>
              <a:ext cx="173038" cy="42862"/>
            </a:xfrm>
            <a:custGeom>
              <a:avLst/>
              <a:gdLst>
                <a:gd name="T0" fmla="*/ 26 w 64"/>
                <a:gd name="T1" fmla="*/ 0 h 16"/>
                <a:gd name="T2" fmla="*/ 8 w 64"/>
                <a:gd name="T3" fmla="*/ 5 h 16"/>
                <a:gd name="T4" fmla="*/ 5 w 64"/>
                <a:gd name="T5" fmla="*/ 14 h 16"/>
                <a:gd name="T6" fmla="*/ 10 w 64"/>
                <a:gd name="T7" fmla="*/ 16 h 16"/>
                <a:gd name="T8" fmla="*/ 12 w 64"/>
                <a:gd name="T9" fmla="*/ 16 h 16"/>
                <a:gd name="T10" fmla="*/ 26 w 64"/>
                <a:gd name="T11" fmla="*/ 13 h 16"/>
                <a:gd name="T12" fmla="*/ 38 w 64"/>
                <a:gd name="T13" fmla="*/ 11 h 16"/>
                <a:gd name="T14" fmla="*/ 38 w 64"/>
                <a:gd name="T15" fmla="*/ 11 h 16"/>
                <a:gd name="T16" fmla="*/ 41 w 64"/>
                <a:gd name="T17" fmla="*/ 12 h 16"/>
                <a:gd name="T18" fmla="*/ 42 w 64"/>
                <a:gd name="T19" fmla="*/ 12 h 16"/>
                <a:gd name="T20" fmla="*/ 42 w 64"/>
                <a:gd name="T21" fmla="*/ 12 h 16"/>
                <a:gd name="T22" fmla="*/ 47 w 64"/>
                <a:gd name="T23" fmla="*/ 14 h 16"/>
                <a:gd name="T24" fmla="*/ 54 w 64"/>
                <a:gd name="T25" fmla="*/ 15 h 16"/>
                <a:gd name="T26" fmla="*/ 54 w 64"/>
                <a:gd name="T27" fmla="*/ 15 h 16"/>
                <a:gd name="T28" fmla="*/ 64 w 64"/>
                <a:gd name="T29" fmla="*/ 13 h 16"/>
                <a:gd name="T30" fmla="*/ 64 w 64"/>
                <a:gd name="T31" fmla="*/ 12 h 16"/>
                <a:gd name="T32" fmla="*/ 56 w 64"/>
                <a:gd name="T33" fmla="*/ 12 h 16"/>
                <a:gd name="T34" fmla="*/ 48 w 64"/>
                <a:gd name="T35" fmla="*/ 6 h 16"/>
                <a:gd name="T36" fmla="*/ 31 w 64"/>
                <a:gd name="T37" fmla="*/ 2 h 16"/>
                <a:gd name="T38" fmla="*/ 30 w 64"/>
                <a:gd name="T39" fmla="*/ 2 h 16"/>
                <a:gd name="T40" fmla="*/ 30 w 64"/>
                <a:gd name="T41" fmla="*/ 2 h 16"/>
                <a:gd name="T42" fmla="*/ 28 w 64"/>
                <a:gd name="T43" fmla="*/ 1 h 16"/>
                <a:gd name="T44" fmla="*/ 26 w 64"/>
                <a:gd name="T4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16">
                  <a:moveTo>
                    <a:pt x="26" y="0"/>
                  </a:moveTo>
                  <a:cubicBezTo>
                    <a:pt x="22" y="0"/>
                    <a:pt x="14" y="2"/>
                    <a:pt x="8" y="5"/>
                  </a:cubicBezTo>
                  <a:cubicBezTo>
                    <a:pt x="0" y="9"/>
                    <a:pt x="5" y="12"/>
                    <a:pt x="5" y="14"/>
                  </a:cubicBezTo>
                  <a:cubicBezTo>
                    <a:pt x="5" y="15"/>
                    <a:pt x="5" y="16"/>
                    <a:pt x="10" y="16"/>
                  </a:cubicBezTo>
                  <a:cubicBezTo>
                    <a:pt x="11" y="16"/>
                    <a:pt x="11" y="16"/>
                    <a:pt x="12" y="16"/>
                  </a:cubicBezTo>
                  <a:cubicBezTo>
                    <a:pt x="17" y="15"/>
                    <a:pt x="22" y="14"/>
                    <a:pt x="26" y="13"/>
                  </a:cubicBezTo>
                  <a:cubicBezTo>
                    <a:pt x="32" y="12"/>
                    <a:pt x="38" y="11"/>
                    <a:pt x="38" y="11"/>
                  </a:cubicBezTo>
                  <a:cubicBezTo>
                    <a:pt x="38" y="11"/>
                    <a:pt x="38" y="11"/>
                    <a:pt x="38" y="11"/>
                  </a:cubicBezTo>
                  <a:cubicBezTo>
                    <a:pt x="37" y="11"/>
                    <a:pt x="38" y="12"/>
                    <a:pt x="41" y="12"/>
                  </a:cubicBezTo>
                  <a:cubicBezTo>
                    <a:pt x="42" y="12"/>
                    <a:pt x="42" y="12"/>
                    <a:pt x="42" y="12"/>
                  </a:cubicBezTo>
                  <a:cubicBezTo>
                    <a:pt x="42" y="12"/>
                    <a:pt x="42" y="12"/>
                    <a:pt x="42" y="12"/>
                  </a:cubicBezTo>
                  <a:cubicBezTo>
                    <a:pt x="44" y="12"/>
                    <a:pt x="45" y="13"/>
                    <a:pt x="47" y="14"/>
                  </a:cubicBezTo>
                  <a:cubicBezTo>
                    <a:pt x="48" y="14"/>
                    <a:pt x="50" y="15"/>
                    <a:pt x="54" y="15"/>
                  </a:cubicBezTo>
                  <a:cubicBezTo>
                    <a:pt x="54" y="15"/>
                    <a:pt x="54" y="15"/>
                    <a:pt x="54" y="15"/>
                  </a:cubicBezTo>
                  <a:cubicBezTo>
                    <a:pt x="58" y="15"/>
                    <a:pt x="62" y="14"/>
                    <a:pt x="64" y="13"/>
                  </a:cubicBezTo>
                  <a:cubicBezTo>
                    <a:pt x="64" y="13"/>
                    <a:pt x="64" y="13"/>
                    <a:pt x="64" y="12"/>
                  </a:cubicBezTo>
                  <a:cubicBezTo>
                    <a:pt x="64" y="12"/>
                    <a:pt x="59" y="12"/>
                    <a:pt x="56" y="12"/>
                  </a:cubicBezTo>
                  <a:cubicBezTo>
                    <a:pt x="52" y="12"/>
                    <a:pt x="56" y="9"/>
                    <a:pt x="48" y="6"/>
                  </a:cubicBezTo>
                  <a:cubicBezTo>
                    <a:pt x="41" y="4"/>
                    <a:pt x="33" y="2"/>
                    <a:pt x="31" y="2"/>
                  </a:cubicBezTo>
                  <a:cubicBezTo>
                    <a:pt x="31" y="2"/>
                    <a:pt x="30" y="2"/>
                    <a:pt x="30" y="2"/>
                  </a:cubicBezTo>
                  <a:cubicBezTo>
                    <a:pt x="30" y="2"/>
                    <a:pt x="30" y="2"/>
                    <a:pt x="30" y="2"/>
                  </a:cubicBezTo>
                  <a:cubicBezTo>
                    <a:pt x="29" y="2"/>
                    <a:pt x="29" y="2"/>
                    <a:pt x="28" y="1"/>
                  </a:cubicBezTo>
                  <a:cubicBezTo>
                    <a:pt x="28" y="1"/>
                    <a:pt x="27"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96" name="Freeform 187"/>
            <p:cNvSpPr/>
            <p:nvPr/>
          </p:nvSpPr>
          <p:spPr bwMode="auto">
            <a:xfrm>
              <a:off x="10409238" y="4686300"/>
              <a:ext cx="219075" cy="122237"/>
            </a:xfrm>
            <a:custGeom>
              <a:avLst/>
              <a:gdLst>
                <a:gd name="T0" fmla="*/ 2 w 81"/>
                <a:gd name="T1" fmla="*/ 0 h 45"/>
                <a:gd name="T2" fmla="*/ 2 w 81"/>
                <a:gd name="T3" fmla="*/ 0 h 45"/>
                <a:gd name="T4" fmla="*/ 7 w 81"/>
                <a:gd name="T5" fmla="*/ 2 h 45"/>
                <a:gd name="T6" fmla="*/ 8 w 81"/>
                <a:gd name="T7" fmla="*/ 5 h 45"/>
                <a:gd name="T8" fmla="*/ 8 w 81"/>
                <a:gd name="T9" fmla="*/ 5 h 45"/>
                <a:gd name="T10" fmla="*/ 8 w 81"/>
                <a:gd name="T11" fmla="*/ 5 h 45"/>
                <a:gd name="T12" fmla="*/ 10 w 81"/>
                <a:gd name="T13" fmla="*/ 11 h 45"/>
                <a:gd name="T14" fmla="*/ 24 w 81"/>
                <a:gd name="T15" fmla="*/ 17 h 45"/>
                <a:gd name="T16" fmla="*/ 51 w 81"/>
                <a:gd name="T17" fmla="*/ 40 h 45"/>
                <a:gd name="T18" fmla="*/ 65 w 81"/>
                <a:gd name="T19" fmla="*/ 45 h 45"/>
                <a:gd name="T20" fmla="*/ 66 w 81"/>
                <a:gd name="T21" fmla="*/ 45 h 45"/>
                <a:gd name="T22" fmla="*/ 72 w 81"/>
                <a:gd name="T23" fmla="*/ 43 h 45"/>
                <a:gd name="T24" fmla="*/ 73 w 81"/>
                <a:gd name="T25" fmla="*/ 43 h 45"/>
                <a:gd name="T26" fmla="*/ 80 w 81"/>
                <a:gd name="T27" fmla="*/ 45 h 45"/>
                <a:gd name="T28" fmla="*/ 80 w 81"/>
                <a:gd name="T29" fmla="*/ 45 h 45"/>
                <a:gd name="T30" fmla="*/ 71 w 81"/>
                <a:gd name="T31" fmla="*/ 41 h 45"/>
                <a:gd name="T32" fmla="*/ 58 w 81"/>
                <a:gd name="T33" fmla="*/ 36 h 45"/>
                <a:gd name="T34" fmla="*/ 58 w 81"/>
                <a:gd name="T35" fmla="*/ 29 h 45"/>
                <a:gd name="T36" fmla="*/ 60 w 81"/>
                <a:gd name="T37" fmla="*/ 25 h 45"/>
                <a:gd name="T38" fmla="*/ 44 w 81"/>
                <a:gd name="T39" fmla="*/ 18 h 45"/>
                <a:gd name="T40" fmla="*/ 34 w 81"/>
                <a:gd name="T41" fmla="*/ 12 h 45"/>
                <a:gd name="T42" fmla="*/ 24 w 81"/>
                <a:gd name="T43" fmla="*/ 7 h 45"/>
                <a:gd name="T44" fmla="*/ 25 w 81"/>
                <a:gd name="T45" fmla="*/ 7 h 45"/>
                <a:gd name="T46" fmla="*/ 25 w 81"/>
                <a:gd name="T47" fmla="*/ 7 h 45"/>
                <a:gd name="T48" fmla="*/ 16 w 81"/>
                <a:gd name="T49" fmla="*/ 4 h 45"/>
                <a:gd name="T50" fmla="*/ 2 w 81"/>
                <a:gd name="T5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1" h="45">
                  <a:moveTo>
                    <a:pt x="2" y="0"/>
                  </a:moveTo>
                  <a:cubicBezTo>
                    <a:pt x="2" y="0"/>
                    <a:pt x="2" y="0"/>
                    <a:pt x="2" y="0"/>
                  </a:cubicBezTo>
                  <a:cubicBezTo>
                    <a:pt x="0" y="0"/>
                    <a:pt x="3" y="1"/>
                    <a:pt x="7" y="2"/>
                  </a:cubicBezTo>
                  <a:cubicBezTo>
                    <a:pt x="11" y="4"/>
                    <a:pt x="10" y="5"/>
                    <a:pt x="8" y="5"/>
                  </a:cubicBezTo>
                  <a:cubicBezTo>
                    <a:pt x="8" y="5"/>
                    <a:pt x="8" y="5"/>
                    <a:pt x="8" y="5"/>
                  </a:cubicBezTo>
                  <a:cubicBezTo>
                    <a:pt x="8" y="5"/>
                    <a:pt x="8" y="5"/>
                    <a:pt x="8" y="5"/>
                  </a:cubicBezTo>
                  <a:cubicBezTo>
                    <a:pt x="7" y="5"/>
                    <a:pt x="5" y="8"/>
                    <a:pt x="10" y="11"/>
                  </a:cubicBezTo>
                  <a:cubicBezTo>
                    <a:pt x="14" y="14"/>
                    <a:pt x="19" y="16"/>
                    <a:pt x="24" y="17"/>
                  </a:cubicBezTo>
                  <a:cubicBezTo>
                    <a:pt x="36" y="23"/>
                    <a:pt x="40" y="33"/>
                    <a:pt x="51" y="40"/>
                  </a:cubicBezTo>
                  <a:cubicBezTo>
                    <a:pt x="55" y="44"/>
                    <a:pt x="62" y="45"/>
                    <a:pt x="65" y="45"/>
                  </a:cubicBezTo>
                  <a:cubicBezTo>
                    <a:pt x="66" y="45"/>
                    <a:pt x="66" y="45"/>
                    <a:pt x="66" y="45"/>
                  </a:cubicBezTo>
                  <a:cubicBezTo>
                    <a:pt x="67" y="44"/>
                    <a:pt x="70" y="43"/>
                    <a:pt x="72" y="43"/>
                  </a:cubicBezTo>
                  <a:cubicBezTo>
                    <a:pt x="72" y="43"/>
                    <a:pt x="72" y="43"/>
                    <a:pt x="73" y="43"/>
                  </a:cubicBezTo>
                  <a:cubicBezTo>
                    <a:pt x="75" y="43"/>
                    <a:pt x="78" y="44"/>
                    <a:pt x="80" y="45"/>
                  </a:cubicBezTo>
                  <a:cubicBezTo>
                    <a:pt x="80" y="45"/>
                    <a:pt x="80" y="45"/>
                    <a:pt x="80" y="45"/>
                  </a:cubicBezTo>
                  <a:cubicBezTo>
                    <a:pt x="81" y="45"/>
                    <a:pt x="79" y="43"/>
                    <a:pt x="71" y="41"/>
                  </a:cubicBezTo>
                  <a:cubicBezTo>
                    <a:pt x="66" y="39"/>
                    <a:pt x="60" y="38"/>
                    <a:pt x="58" y="36"/>
                  </a:cubicBezTo>
                  <a:cubicBezTo>
                    <a:pt x="55" y="33"/>
                    <a:pt x="55" y="30"/>
                    <a:pt x="58" y="29"/>
                  </a:cubicBezTo>
                  <a:cubicBezTo>
                    <a:pt x="67" y="27"/>
                    <a:pt x="69" y="29"/>
                    <a:pt x="60" y="25"/>
                  </a:cubicBezTo>
                  <a:cubicBezTo>
                    <a:pt x="55" y="23"/>
                    <a:pt x="50" y="20"/>
                    <a:pt x="44" y="18"/>
                  </a:cubicBezTo>
                  <a:cubicBezTo>
                    <a:pt x="40" y="16"/>
                    <a:pt x="37" y="14"/>
                    <a:pt x="34" y="12"/>
                  </a:cubicBezTo>
                  <a:cubicBezTo>
                    <a:pt x="29" y="9"/>
                    <a:pt x="24" y="7"/>
                    <a:pt x="24" y="7"/>
                  </a:cubicBezTo>
                  <a:cubicBezTo>
                    <a:pt x="25" y="7"/>
                    <a:pt x="25" y="7"/>
                    <a:pt x="25" y="7"/>
                  </a:cubicBezTo>
                  <a:cubicBezTo>
                    <a:pt x="25" y="7"/>
                    <a:pt x="25" y="7"/>
                    <a:pt x="25" y="7"/>
                  </a:cubicBezTo>
                  <a:cubicBezTo>
                    <a:pt x="26" y="7"/>
                    <a:pt x="22" y="6"/>
                    <a:pt x="16" y="4"/>
                  </a:cubicBezTo>
                  <a:cubicBezTo>
                    <a:pt x="10"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97" name="Freeform 188"/>
            <p:cNvSpPr/>
            <p:nvPr/>
          </p:nvSpPr>
          <p:spPr bwMode="auto">
            <a:xfrm>
              <a:off x="10572750" y="4822825"/>
              <a:ext cx="177800" cy="53975"/>
            </a:xfrm>
            <a:custGeom>
              <a:avLst/>
              <a:gdLst>
                <a:gd name="T0" fmla="*/ 8 w 66"/>
                <a:gd name="T1" fmla="*/ 0 h 20"/>
                <a:gd name="T2" fmla="*/ 5 w 66"/>
                <a:gd name="T3" fmla="*/ 0 h 20"/>
                <a:gd name="T4" fmla="*/ 11 w 66"/>
                <a:gd name="T5" fmla="*/ 7 h 20"/>
                <a:gd name="T6" fmla="*/ 3 w 66"/>
                <a:gd name="T7" fmla="*/ 16 h 20"/>
                <a:gd name="T8" fmla="*/ 14 w 66"/>
                <a:gd name="T9" fmla="*/ 20 h 20"/>
                <a:gd name="T10" fmla="*/ 16 w 66"/>
                <a:gd name="T11" fmla="*/ 19 h 20"/>
                <a:gd name="T12" fmla="*/ 19 w 66"/>
                <a:gd name="T13" fmla="*/ 15 h 20"/>
                <a:gd name="T14" fmla="*/ 52 w 66"/>
                <a:gd name="T15" fmla="*/ 12 h 20"/>
                <a:gd name="T16" fmla="*/ 66 w 66"/>
                <a:gd name="T17" fmla="*/ 9 h 20"/>
                <a:gd name="T18" fmla="*/ 66 w 66"/>
                <a:gd name="T19" fmla="*/ 9 h 20"/>
                <a:gd name="T20" fmla="*/ 64 w 66"/>
                <a:gd name="T21" fmla="*/ 9 h 20"/>
                <a:gd name="T22" fmla="*/ 58 w 66"/>
                <a:gd name="T23" fmla="*/ 7 h 20"/>
                <a:gd name="T24" fmla="*/ 58 w 66"/>
                <a:gd name="T25" fmla="*/ 5 h 20"/>
                <a:gd name="T26" fmla="*/ 49 w 66"/>
                <a:gd name="T27" fmla="*/ 6 h 20"/>
                <a:gd name="T28" fmla="*/ 26 w 66"/>
                <a:gd name="T29" fmla="*/ 3 h 20"/>
                <a:gd name="T30" fmla="*/ 8 w 66"/>
                <a:gd name="T3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20">
                  <a:moveTo>
                    <a:pt x="8" y="0"/>
                  </a:moveTo>
                  <a:cubicBezTo>
                    <a:pt x="7" y="0"/>
                    <a:pt x="6" y="0"/>
                    <a:pt x="5" y="0"/>
                  </a:cubicBezTo>
                  <a:cubicBezTo>
                    <a:pt x="1" y="1"/>
                    <a:pt x="7" y="4"/>
                    <a:pt x="11" y="7"/>
                  </a:cubicBezTo>
                  <a:cubicBezTo>
                    <a:pt x="17" y="11"/>
                    <a:pt x="0" y="14"/>
                    <a:pt x="3" y="16"/>
                  </a:cubicBezTo>
                  <a:cubicBezTo>
                    <a:pt x="5" y="18"/>
                    <a:pt x="10" y="20"/>
                    <a:pt x="14" y="20"/>
                  </a:cubicBezTo>
                  <a:cubicBezTo>
                    <a:pt x="15" y="20"/>
                    <a:pt x="16" y="20"/>
                    <a:pt x="16" y="19"/>
                  </a:cubicBezTo>
                  <a:cubicBezTo>
                    <a:pt x="20" y="19"/>
                    <a:pt x="4" y="15"/>
                    <a:pt x="19" y="15"/>
                  </a:cubicBezTo>
                  <a:cubicBezTo>
                    <a:pt x="34" y="15"/>
                    <a:pt x="41" y="14"/>
                    <a:pt x="52" y="12"/>
                  </a:cubicBezTo>
                  <a:cubicBezTo>
                    <a:pt x="61" y="10"/>
                    <a:pt x="66" y="9"/>
                    <a:pt x="66" y="9"/>
                  </a:cubicBezTo>
                  <a:cubicBezTo>
                    <a:pt x="66" y="9"/>
                    <a:pt x="66" y="9"/>
                    <a:pt x="66" y="9"/>
                  </a:cubicBezTo>
                  <a:cubicBezTo>
                    <a:pt x="65" y="9"/>
                    <a:pt x="65" y="9"/>
                    <a:pt x="64" y="9"/>
                  </a:cubicBezTo>
                  <a:cubicBezTo>
                    <a:pt x="62" y="9"/>
                    <a:pt x="59" y="8"/>
                    <a:pt x="58" y="7"/>
                  </a:cubicBezTo>
                  <a:cubicBezTo>
                    <a:pt x="58" y="7"/>
                    <a:pt x="57" y="6"/>
                    <a:pt x="58" y="5"/>
                  </a:cubicBezTo>
                  <a:cubicBezTo>
                    <a:pt x="55" y="6"/>
                    <a:pt x="52" y="6"/>
                    <a:pt x="49" y="6"/>
                  </a:cubicBezTo>
                  <a:cubicBezTo>
                    <a:pt x="42" y="6"/>
                    <a:pt x="34" y="5"/>
                    <a:pt x="26" y="3"/>
                  </a:cubicBezTo>
                  <a:cubicBezTo>
                    <a:pt x="19" y="2"/>
                    <a:pt x="12"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98" name="Freeform 189"/>
            <p:cNvSpPr/>
            <p:nvPr/>
          </p:nvSpPr>
          <p:spPr bwMode="auto">
            <a:xfrm>
              <a:off x="10534650" y="5334000"/>
              <a:ext cx="666750" cy="92075"/>
            </a:xfrm>
            <a:custGeom>
              <a:avLst/>
              <a:gdLst>
                <a:gd name="T0" fmla="*/ 10 w 246"/>
                <a:gd name="T1" fmla="*/ 0 h 34"/>
                <a:gd name="T2" fmla="*/ 19 w 246"/>
                <a:gd name="T3" fmla="*/ 8 h 34"/>
                <a:gd name="T4" fmla="*/ 26 w 246"/>
                <a:gd name="T5" fmla="*/ 12 h 34"/>
                <a:gd name="T6" fmla="*/ 33 w 246"/>
                <a:gd name="T7" fmla="*/ 11 h 34"/>
                <a:gd name="T8" fmla="*/ 42 w 246"/>
                <a:gd name="T9" fmla="*/ 12 h 34"/>
                <a:gd name="T10" fmla="*/ 44 w 246"/>
                <a:gd name="T11" fmla="*/ 12 h 34"/>
                <a:gd name="T12" fmla="*/ 62 w 246"/>
                <a:gd name="T13" fmla="*/ 15 h 34"/>
                <a:gd name="T14" fmla="*/ 89 w 246"/>
                <a:gd name="T15" fmla="*/ 19 h 34"/>
                <a:gd name="T16" fmla="*/ 97 w 246"/>
                <a:gd name="T17" fmla="*/ 23 h 34"/>
                <a:gd name="T18" fmla="*/ 96 w 246"/>
                <a:gd name="T19" fmla="*/ 25 h 34"/>
                <a:gd name="T20" fmla="*/ 103 w 246"/>
                <a:gd name="T21" fmla="*/ 26 h 34"/>
                <a:gd name="T22" fmla="*/ 122 w 246"/>
                <a:gd name="T23" fmla="*/ 29 h 34"/>
                <a:gd name="T24" fmla="*/ 143 w 246"/>
                <a:gd name="T25" fmla="*/ 31 h 34"/>
                <a:gd name="T26" fmla="*/ 142 w 246"/>
                <a:gd name="T27" fmla="*/ 27 h 34"/>
                <a:gd name="T28" fmla="*/ 136 w 246"/>
                <a:gd name="T29" fmla="*/ 26 h 34"/>
                <a:gd name="T30" fmla="*/ 147 w 246"/>
                <a:gd name="T31" fmla="*/ 27 h 34"/>
                <a:gd name="T32" fmla="*/ 153 w 246"/>
                <a:gd name="T33" fmla="*/ 25 h 34"/>
                <a:gd name="T34" fmla="*/ 155 w 246"/>
                <a:gd name="T35" fmla="*/ 26 h 34"/>
                <a:gd name="T36" fmla="*/ 158 w 246"/>
                <a:gd name="T37" fmla="*/ 24 h 34"/>
                <a:gd name="T38" fmla="*/ 164 w 246"/>
                <a:gd name="T39" fmla="*/ 24 h 34"/>
                <a:gd name="T40" fmla="*/ 165 w 246"/>
                <a:gd name="T41" fmla="*/ 24 h 34"/>
                <a:gd name="T42" fmla="*/ 170 w 246"/>
                <a:gd name="T43" fmla="*/ 24 h 34"/>
                <a:gd name="T44" fmla="*/ 207 w 246"/>
                <a:gd name="T45" fmla="*/ 33 h 34"/>
                <a:gd name="T46" fmla="*/ 240 w 246"/>
                <a:gd name="T47" fmla="*/ 34 h 34"/>
                <a:gd name="T48" fmla="*/ 244 w 246"/>
                <a:gd name="T49" fmla="*/ 34 h 34"/>
                <a:gd name="T50" fmla="*/ 244 w 246"/>
                <a:gd name="T51" fmla="*/ 34 h 34"/>
                <a:gd name="T52" fmla="*/ 235 w 246"/>
                <a:gd name="T53" fmla="*/ 32 h 34"/>
                <a:gd name="T54" fmla="*/ 229 w 246"/>
                <a:gd name="T55" fmla="*/ 30 h 34"/>
                <a:gd name="T56" fmla="*/ 209 w 246"/>
                <a:gd name="T57" fmla="*/ 20 h 34"/>
                <a:gd name="T58" fmla="*/ 179 w 246"/>
                <a:gd name="T59" fmla="*/ 13 h 34"/>
                <a:gd name="T60" fmla="*/ 82 w 246"/>
                <a:gd name="T61" fmla="*/ 4 h 34"/>
                <a:gd name="T62" fmla="*/ 59 w 246"/>
                <a:gd name="T63" fmla="*/ 8 h 34"/>
                <a:gd name="T64" fmla="*/ 45 w 246"/>
                <a:gd name="T65" fmla="*/ 9 h 34"/>
                <a:gd name="T66" fmla="*/ 42 w 246"/>
                <a:gd name="T67" fmla="*/ 8 h 34"/>
                <a:gd name="T68" fmla="*/ 38 w 246"/>
                <a:gd name="T69" fmla="*/ 4 h 34"/>
                <a:gd name="T70" fmla="*/ 16 w 246"/>
                <a:gd name="T7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 h="34">
                  <a:moveTo>
                    <a:pt x="16" y="0"/>
                  </a:moveTo>
                  <a:cubicBezTo>
                    <a:pt x="14" y="0"/>
                    <a:pt x="12" y="0"/>
                    <a:pt x="10" y="0"/>
                  </a:cubicBezTo>
                  <a:cubicBezTo>
                    <a:pt x="0" y="1"/>
                    <a:pt x="6" y="4"/>
                    <a:pt x="16" y="5"/>
                  </a:cubicBezTo>
                  <a:cubicBezTo>
                    <a:pt x="26" y="6"/>
                    <a:pt x="25" y="7"/>
                    <a:pt x="19" y="8"/>
                  </a:cubicBezTo>
                  <a:cubicBezTo>
                    <a:pt x="13" y="8"/>
                    <a:pt x="13" y="11"/>
                    <a:pt x="22" y="12"/>
                  </a:cubicBezTo>
                  <a:cubicBezTo>
                    <a:pt x="24" y="12"/>
                    <a:pt x="25" y="12"/>
                    <a:pt x="26" y="12"/>
                  </a:cubicBezTo>
                  <a:cubicBezTo>
                    <a:pt x="28" y="12"/>
                    <a:pt x="30" y="12"/>
                    <a:pt x="30" y="11"/>
                  </a:cubicBezTo>
                  <a:cubicBezTo>
                    <a:pt x="31" y="11"/>
                    <a:pt x="32" y="11"/>
                    <a:pt x="33" y="11"/>
                  </a:cubicBezTo>
                  <a:cubicBezTo>
                    <a:pt x="33" y="11"/>
                    <a:pt x="34" y="11"/>
                    <a:pt x="35" y="11"/>
                  </a:cubicBezTo>
                  <a:cubicBezTo>
                    <a:pt x="37" y="12"/>
                    <a:pt x="40" y="12"/>
                    <a:pt x="42" y="12"/>
                  </a:cubicBezTo>
                  <a:cubicBezTo>
                    <a:pt x="43" y="12"/>
                    <a:pt x="43" y="12"/>
                    <a:pt x="43" y="12"/>
                  </a:cubicBezTo>
                  <a:cubicBezTo>
                    <a:pt x="43" y="12"/>
                    <a:pt x="44" y="12"/>
                    <a:pt x="44" y="12"/>
                  </a:cubicBezTo>
                  <a:cubicBezTo>
                    <a:pt x="44" y="12"/>
                    <a:pt x="44" y="12"/>
                    <a:pt x="43" y="12"/>
                  </a:cubicBezTo>
                  <a:cubicBezTo>
                    <a:pt x="42" y="12"/>
                    <a:pt x="51" y="14"/>
                    <a:pt x="62" y="15"/>
                  </a:cubicBezTo>
                  <a:cubicBezTo>
                    <a:pt x="74" y="15"/>
                    <a:pt x="81" y="16"/>
                    <a:pt x="83" y="16"/>
                  </a:cubicBezTo>
                  <a:cubicBezTo>
                    <a:pt x="85" y="16"/>
                    <a:pt x="86" y="18"/>
                    <a:pt x="89" y="19"/>
                  </a:cubicBezTo>
                  <a:cubicBezTo>
                    <a:pt x="93" y="21"/>
                    <a:pt x="95" y="22"/>
                    <a:pt x="94" y="22"/>
                  </a:cubicBezTo>
                  <a:cubicBezTo>
                    <a:pt x="93" y="22"/>
                    <a:pt x="95" y="22"/>
                    <a:pt x="97" y="23"/>
                  </a:cubicBezTo>
                  <a:cubicBezTo>
                    <a:pt x="99" y="23"/>
                    <a:pt x="100" y="23"/>
                    <a:pt x="98" y="23"/>
                  </a:cubicBezTo>
                  <a:cubicBezTo>
                    <a:pt x="96" y="23"/>
                    <a:pt x="95" y="24"/>
                    <a:pt x="96" y="25"/>
                  </a:cubicBezTo>
                  <a:cubicBezTo>
                    <a:pt x="96" y="25"/>
                    <a:pt x="98" y="26"/>
                    <a:pt x="102" y="26"/>
                  </a:cubicBezTo>
                  <a:cubicBezTo>
                    <a:pt x="103" y="26"/>
                    <a:pt x="103" y="26"/>
                    <a:pt x="103" y="26"/>
                  </a:cubicBezTo>
                  <a:cubicBezTo>
                    <a:pt x="103" y="26"/>
                    <a:pt x="103" y="26"/>
                    <a:pt x="103" y="26"/>
                  </a:cubicBezTo>
                  <a:cubicBezTo>
                    <a:pt x="108" y="26"/>
                    <a:pt x="112" y="28"/>
                    <a:pt x="122" y="29"/>
                  </a:cubicBezTo>
                  <a:cubicBezTo>
                    <a:pt x="127" y="30"/>
                    <a:pt x="133" y="31"/>
                    <a:pt x="138" y="31"/>
                  </a:cubicBezTo>
                  <a:cubicBezTo>
                    <a:pt x="140" y="31"/>
                    <a:pt x="141" y="31"/>
                    <a:pt x="143" y="31"/>
                  </a:cubicBezTo>
                  <a:cubicBezTo>
                    <a:pt x="155" y="30"/>
                    <a:pt x="151" y="29"/>
                    <a:pt x="145" y="27"/>
                  </a:cubicBezTo>
                  <a:cubicBezTo>
                    <a:pt x="144" y="27"/>
                    <a:pt x="143" y="27"/>
                    <a:pt x="142" y="27"/>
                  </a:cubicBezTo>
                  <a:cubicBezTo>
                    <a:pt x="141" y="27"/>
                    <a:pt x="141" y="27"/>
                    <a:pt x="141" y="27"/>
                  </a:cubicBezTo>
                  <a:cubicBezTo>
                    <a:pt x="137" y="26"/>
                    <a:pt x="136" y="26"/>
                    <a:pt x="136" y="26"/>
                  </a:cubicBezTo>
                  <a:cubicBezTo>
                    <a:pt x="137" y="26"/>
                    <a:pt x="139" y="26"/>
                    <a:pt x="142" y="27"/>
                  </a:cubicBezTo>
                  <a:cubicBezTo>
                    <a:pt x="144" y="27"/>
                    <a:pt x="145" y="27"/>
                    <a:pt x="147" y="27"/>
                  </a:cubicBezTo>
                  <a:cubicBezTo>
                    <a:pt x="151" y="27"/>
                    <a:pt x="154" y="26"/>
                    <a:pt x="153" y="26"/>
                  </a:cubicBezTo>
                  <a:cubicBezTo>
                    <a:pt x="151" y="26"/>
                    <a:pt x="151" y="25"/>
                    <a:pt x="153" y="25"/>
                  </a:cubicBezTo>
                  <a:cubicBezTo>
                    <a:pt x="153" y="25"/>
                    <a:pt x="153" y="26"/>
                    <a:pt x="154" y="26"/>
                  </a:cubicBezTo>
                  <a:cubicBezTo>
                    <a:pt x="155" y="26"/>
                    <a:pt x="155" y="26"/>
                    <a:pt x="155" y="26"/>
                  </a:cubicBezTo>
                  <a:cubicBezTo>
                    <a:pt x="157" y="26"/>
                    <a:pt x="157" y="25"/>
                    <a:pt x="157" y="25"/>
                  </a:cubicBezTo>
                  <a:cubicBezTo>
                    <a:pt x="156" y="24"/>
                    <a:pt x="157" y="24"/>
                    <a:pt x="158" y="24"/>
                  </a:cubicBezTo>
                  <a:cubicBezTo>
                    <a:pt x="159" y="24"/>
                    <a:pt x="159" y="24"/>
                    <a:pt x="159" y="24"/>
                  </a:cubicBezTo>
                  <a:cubicBezTo>
                    <a:pt x="161" y="24"/>
                    <a:pt x="164" y="24"/>
                    <a:pt x="164" y="24"/>
                  </a:cubicBezTo>
                  <a:cubicBezTo>
                    <a:pt x="165" y="25"/>
                    <a:pt x="165" y="25"/>
                    <a:pt x="165" y="25"/>
                  </a:cubicBezTo>
                  <a:cubicBezTo>
                    <a:pt x="165" y="25"/>
                    <a:pt x="166" y="24"/>
                    <a:pt x="165" y="24"/>
                  </a:cubicBezTo>
                  <a:cubicBezTo>
                    <a:pt x="165" y="24"/>
                    <a:pt x="166" y="24"/>
                    <a:pt x="167" y="24"/>
                  </a:cubicBezTo>
                  <a:cubicBezTo>
                    <a:pt x="168" y="24"/>
                    <a:pt x="169" y="24"/>
                    <a:pt x="170" y="24"/>
                  </a:cubicBezTo>
                  <a:cubicBezTo>
                    <a:pt x="173" y="24"/>
                    <a:pt x="183" y="26"/>
                    <a:pt x="191" y="29"/>
                  </a:cubicBezTo>
                  <a:cubicBezTo>
                    <a:pt x="196" y="30"/>
                    <a:pt x="201" y="32"/>
                    <a:pt x="207" y="33"/>
                  </a:cubicBezTo>
                  <a:cubicBezTo>
                    <a:pt x="212" y="34"/>
                    <a:pt x="219" y="34"/>
                    <a:pt x="225" y="34"/>
                  </a:cubicBezTo>
                  <a:cubicBezTo>
                    <a:pt x="231" y="34"/>
                    <a:pt x="237" y="34"/>
                    <a:pt x="240" y="34"/>
                  </a:cubicBezTo>
                  <a:cubicBezTo>
                    <a:pt x="243" y="34"/>
                    <a:pt x="244" y="34"/>
                    <a:pt x="243" y="34"/>
                  </a:cubicBezTo>
                  <a:cubicBezTo>
                    <a:pt x="242" y="34"/>
                    <a:pt x="242" y="34"/>
                    <a:pt x="244" y="34"/>
                  </a:cubicBezTo>
                  <a:cubicBezTo>
                    <a:pt x="244" y="34"/>
                    <a:pt x="244" y="34"/>
                    <a:pt x="244" y="34"/>
                  </a:cubicBezTo>
                  <a:cubicBezTo>
                    <a:pt x="244" y="34"/>
                    <a:pt x="244" y="34"/>
                    <a:pt x="244" y="34"/>
                  </a:cubicBezTo>
                  <a:cubicBezTo>
                    <a:pt x="246" y="34"/>
                    <a:pt x="244" y="33"/>
                    <a:pt x="240" y="33"/>
                  </a:cubicBezTo>
                  <a:cubicBezTo>
                    <a:pt x="236" y="33"/>
                    <a:pt x="234" y="32"/>
                    <a:pt x="235" y="32"/>
                  </a:cubicBezTo>
                  <a:cubicBezTo>
                    <a:pt x="237" y="32"/>
                    <a:pt x="234" y="32"/>
                    <a:pt x="231" y="31"/>
                  </a:cubicBezTo>
                  <a:cubicBezTo>
                    <a:pt x="229" y="31"/>
                    <a:pt x="230" y="30"/>
                    <a:pt x="229" y="30"/>
                  </a:cubicBezTo>
                  <a:cubicBezTo>
                    <a:pt x="223" y="29"/>
                    <a:pt x="217" y="28"/>
                    <a:pt x="212" y="26"/>
                  </a:cubicBezTo>
                  <a:cubicBezTo>
                    <a:pt x="204" y="24"/>
                    <a:pt x="213" y="21"/>
                    <a:pt x="209" y="20"/>
                  </a:cubicBezTo>
                  <a:cubicBezTo>
                    <a:pt x="208" y="19"/>
                    <a:pt x="204" y="19"/>
                    <a:pt x="198" y="18"/>
                  </a:cubicBezTo>
                  <a:cubicBezTo>
                    <a:pt x="184" y="17"/>
                    <a:pt x="190" y="15"/>
                    <a:pt x="179" y="13"/>
                  </a:cubicBezTo>
                  <a:cubicBezTo>
                    <a:pt x="166" y="11"/>
                    <a:pt x="145" y="9"/>
                    <a:pt x="127" y="7"/>
                  </a:cubicBezTo>
                  <a:cubicBezTo>
                    <a:pt x="116" y="7"/>
                    <a:pt x="97" y="4"/>
                    <a:pt x="82" y="4"/>
                  </a:cubicBezTo>
                  <a:cubicBezTo>
                    <a:pt x="80" y="4"/>
                    <a:pt x="77" y="4"/>
                    <a:pt x="75" y="4"/>
                  </a:cubicBezTo>
                  <a:cubicBezTo>
                    <a:pt x="70" y="5"/>
                    <a:pt x="65" y="7"/>
                    <a:pt x="59" y="8"/>
                  </a:cubicBezTo>
                  <a:cubicBezTo>
                    <a:pt x="57" y="9"/>
                    <a:pt x="54" y="9"/>
                    <a:pt x="52" y="9"/>
                  </a:cubicBezTo>
                  <a:cubicBezTo>
                    <a:pt x="50" y="9"/>
                    <a:pt x="47" y="9"/>
                    <a:pt x="45" y="9"/>
                  </a:cubicBezTo>
                  <a:cubicBezTo>
                    <a:pt x="43" y="8"/>
                    <a:pt x="42" y="8"/>
                    <a:pt x="42" y="8"/>
                  </a:cubicBezTo>
                  <a:cubicBezTo>
                    <a:pt x="42" y="8"/>
                    <a:pt x="42" y="8"/>
                    <a:pt x="42" y="8"/>
                  </a:cubicBezTo>
                  <a:cubicBezTo>
                    <a:pt x="42" y="8"/>
                    <a:pt x="42" y="8"/>
                    <a:pt x="42" y="8"/>
                  </a:cubicBezTo>
                  <a:cubicBezTo>
                    <a:pt x="41" y="8"/>
                    <a:pt x="39" y="6"/>
                    <a:pt x="38" y="4"/>
                  </a:cubicBezTo>
                  <a:cubicBezTo>
                    <a:pt x="37" y="3"/>
                    <a:pt x="36" y="2"/>
                    <a:pt x="28" y="1"/>
                  </a:cubicBezTo>
                  <a:cubicBezTo>
                    <a:pt x="23" y="0"/>
                    <a:pt x="19"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199" name="Freeform 190"/>
            <p:cNvSpPr/>
            <p:nvPr/>
          </p:nvSpPr>
          <p:spPr bwMode="auto">
            <a:xfrm>
              <a:off x="10086975" y="5081588"/>
              <a:ext cx="58738" cy="34925"/>
            </a:xfrm>
            <a:custGeom>
              <a:avLst/>
              <a:gdLst>
                <a:gd name="T0" fmla="*/ 13 w 22"/>
                <a:gd name="T1" fmla="*/ 0 h 13"/>
                <a:gd name="T2" fmla="*/ 5 w 22"/>
                <a:gd name="T3" fmla="*/ 4 h 13"/>
                <a:gd name="T4" fmla="*/ 1 w 22"/>
                <a:gd name="T5" fmla="*/ 9 h 13"/>
                <a:gd name="T6" fmla="*/ 12 w 22"/>
                <a:gd name="T7" fmla="*/ 13 h 13"/>
                <a:gd name="T8" fmla="*/ 19 w 22"/>
                <a:gd name="T9" fmla="*/ 8 h 13"/>
                <a:gd name="T10" fmla="*/ 20 w 22"/>
                <a:gd name="T11" fmla="*/ 3 h 13"/>
                <a:gd name="T12" fmla="*/ 13 w 22"/>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22" h="13">
                  <a:moveTo>
                    <a:pt x="13" y="0"/>
                  </a:moveTo>
                  <a:cubicBezTo>
                    <a:pt x="10" y="0"/>
                    <a:pt x="7" y="1"/>
                    <a:pt x="5" y="4"/>
                  </a:cubicBezTo>
                  <a:cubicBezTo>
                    <a:pt x="0" y="5"/>
                    <a:pt x="0" y="7"/>
                    <a:pt x="1" y="9"/>
                  </a:cubicBezTo>
                  <a:cubicBezTo>
                    <a:pt x="4" y="12"/>
                    <a:pt x="11" y="13"/>
                    <a:pt x="12" y="13"/>
                  </a:cubicBezTo>
                  <a:cubicBezTo>
                    <a:pt x="13" y="13"/>
                    <a:pt x="16" y="11"/>
                    <a:pt x="19" y="8"/>
                  </a:cubicBezTo>
                  <a:cubicBezTo>
                    <a:pt x="21" y="6"/>
                    <a:pt x="22" y="4"/>
                    <a:pt x="20" y="3"/>
                  </a:cubicBezTo>
                  <a:cubicBezTo>
                    <a:pt x="18" y="1"/>
                    <a:pt x="16"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200" name="Freeform 191"/>
            <p:cNvSpPr/>
            <p:nvPr/>
          </p:nvSpPr>
          <p:spPr bwMode="auto">
            <a:xfrm>
              <a:off x="10109200" y="5151438"/>
              <a:ext cx="157163" cy="57150"/>
            </a:xfrm>
            <a:custGeom>
              <a:avLst/>
              <a:gdLst>
                <a:gd name="T0" fmla="*/ 13 w 58"/>
                <a:gd name="T1" fmla="*/ 0 h 21"/>
                <a:gd name="T2" fmla="*/ 5 w 58"/>
                <a:gd name="T3" fmla="*/ 3 h 21"/>
                <a:gd name="T4" fmla="*/ 3 w 58"/>
                <a:gd name="T5" fmla="*/ 8 h 21"/>
                <a:gd name="T6" fmla="*/ 3 w 58"/>
                <a:gd name="T7" fmla="*/ 8 h 21"/>
                <a:gd name="T8" fmla="*/ 2 w 58"/>
                <a:gd name="T9" fmla="*/ 8 h 21"/>
                <a:gd name="T10" fmla="*/ 3 w 58"/>
                <a:gd name="T11" fmla="*/ 12 h 21"/>
                <a:gd name="T12" fmla="*/ 12 w 58"/>
                <a:gd name="T13" fmla="*/ 14 h 21"/>
                <a:gd name="T14" fmla="*/ 12 w 58"/>
                <a:gd name="T15" fmla="*/ 14 h 21"/>
                <a:gd name="T16" fmla="*/ 12 w 58"/>
                <a:gd name="T17" fmla="*/ 14 h 21"/>
                <a:gd name="T18" fmla="*/ 14 w 58"/>
                <a:gd name="T19" fmla="*/ 15 h 21"/>
                <a:gd name="T20" fmla="*/ 14 w 58"/>
                <a:gd name="T21" fmla="*/ 17 h 21"/>
                <a:gd name="T22" fmla="*/ 14 w 58"/>
                <a:gd name="T23" fmla="*/ 17 h 21"/>
                <a:gd name="T24" fmla="*/ 15 w 58"/>
                <a:gd name="T25" fmla="*/ 17 h 21"/>
                <a:gd name="T26" fmla="*/ 29 w 58"/>
                <a:gd name="T27" fmla="*/ 17 h 21"/>
                <a:gd name="T28" fmla="*/ 40 w 58"/>
                <a:gd name="T29" fmla="*/ 18 h 21"/>
                <a:gd name="T30" fmla="*/ 40 w 58"/>
                <a:gd name="T31" fmla="*/ 18 h 21"/>
                <a:gd name="T32" fmla="*/ 40 w 58"/>
                <a:gd name="T33" fmla="*/ 18 h 21"/>
                <a:gd name="T34" fmla="*/ 47 w 58"/>
                <a:gd name="T35" fmla="*/ 19 h 21"/>
                <a:gd name="T36" fmla="*/ 58 w 58"/>
                <a:gd name="T37" fmla="*/ 21 h 21"/>
                <a:gd name="T38" fmla="*/ 56 w 58"/>
                <a:gd name="T39" fmla="*/ 20 h 21"/>
                <a:gd name="T40" fmla="*/ 52 w 58"/>
                <a:gd name="T41" fmla="*/ 17 h 21"/>
                <a:gd name="T42" fmla="*/ 49 w 58"/>
                <a:gd name="T43" fmla="*/ 17 h 21"/>
                <a:gd name="T44" fmla="*/ 48 w 58"/>
                <a:gd name="T45" fmla="*/ 17 h 21"/>
                <a:gd name="T46" fmla="*/ 47 w 58"/>
                <a:gd name="T47" fmla="*/ 17 h 21"/>
                <a:gd name="T48" fmla="*/ 25 w 58"/>
                <a:gd name="T49" fmla="*/ 14 h 21"/>
                <a:gd name="T50" fmla="*/ 29 w 58"/>
                <a:gd name="T51" fmla="*/ 9 h 21"/>
                <a:gd name="T52" fmla="*/ 29 w 58"/>
                <a:gd name="T53" fmla="*/ 9 h 21"/>
                <a:gd name="T54" fmla="*/ 29 w 58"/>
                <a:gd name="T55" fmla="*/ 9 h 21"/>
                <a:gd name="T56" fmla="*/ 32 w 58"/>
                <a:gd name="T57" fmla="*/ 5 h 21"/>
                <a:gd name="T58" fmla="*/ 25 w 58"/>
                <a:gd name="T59" fmla="*/ 0 h 21"/>
                <a:gd name="T60" fmla="*/ 25 w 58"/>
                <a:gd name="T61" fmla="*/ 0 h 21"/>
                <a:gd name="T62" fmla="*/ 21 w 58"/>
                <a:gd name="T63" fmla="*/ 1 h 21"/>
                <a:gd name="T64" fmla="*/ 13 w 58"/>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21">
                  <a:moveTo>
                    <a:pt x="13" y="0"/>
                  </a:moveTo>
                  <a:cubicBezTo>
                    <a:pt x="9" y="0"/>
                    <a:pt x="6" y="1"/>
                    <a:pt x="5" y="3"/>
                  </a:cubicBezTo>
                  <a:cubicBezTo>
                    <a:pt x="3" y="6"/>
                    <a:pt x="4" y="8"/>
                    <a:pt x="3" y="8"/>
                  </a:cubicBezTo>
                  <a:cubicBezTo>
                    <a:pt x="3" y="8"/>
                    <a:pt x="3" y="8"/>
                    <a:pt x="3" y="8"/>
                  </a:cubicBezTo>
                  <a:cubicBezTo>
                    <a:pt x="3" y="8"/>
                    <a:pt x="2" y="8"/>
                    <a:pt x="2" y="8"/>
                  </a:cubicBezTo>
                  <a:cubicBezTo>
                    <a:pt x="1" y="8"/>
                    <a:pt x="0" y="10"/>
                    <a:pt x="3" y="12"/>
                  </a:cubicBezTo>
                  <a:cubicBezTo>
                    <a:pt x="6" y="13"/>
                    <a:pt x="11" y="14"/>
                    <a:pt x="12" y="14"/>
                  </a:cubicBezTo>
                  <a:cubicBezTo>
                    <a:pt x="12" y="14"/>
                    <a:pt x="12" y="14"/>
                    <a:pt x="12" y="14"/>
                  </a:cubicBezTo>
                  <a:cubicBezTo>
                    <a:pt x="12" y="14"/>
                    <a:pt x="12" y="14"/>
                    <a:pt x="12" y="14"/>
                  </a:cubicBezTo>
                  <a:cubicBezTo>
                    <a:pt x="12" y="14"/>
                    <a:pt x="13" y="15"/>
                    <a:pt x="14" y="15"/>
                  </a:cubicBezTo>
                  <a:cubicBezTo>
                    <a:pt x="14" y="16"/>
                    <a:pt x="14" y="17"/>
                    <a:pt x="14" y="17"/>
                  </a:cubicBezTo>
                  <a:cubicBezTo>
                    <a:pt x="14" y="17"/>
                    <a:pt x="14" y="17"/>
                    <a:pt x="14" y="17"/>
                  </a:cubicBezTo>
                  <a:cubicBezTo>
                    <a:pt x="14" y="17"/>
                    <a:pt x="15" y="17"/>
                    <a:pt x="15" y="17"/>
                  </a:cubicBezTo>
                  <a:cubicBezTo>
                    <a:pt x="18" y="17"/>
                    <a:pt x="23" y="17"/>
                    <a:pt x="29" y="17"/>
                  </a:cubicBezTo>
                  <a:cubicBezTo>
                    <a:pt x="35" y="17"/>
                    <a:pt x="39" y="18"/>
                    <a:pt x="40" y="18"/>
                  </a:cubicBezTo>
                  <a:cubicBezTo>
                    <a:pt x="40" y="18"/>
                    <a:pt x="40" y="18"/>
                    <a:pt x="40" y="18"/>
                  </a:cubicBezTo>
                  <a:cubicBezTo>
                    <a:pt x="39" y="18"/>
                    <a:pt x="40" y="18"/>
                    <a:pt x="40" y="18"/>
                  </a:cubicBezTo>
                  <a:cubicBezTo>
                    <a:pt x="41" y="18"/>
                    <a:pt x="43" y="18"/>
                    <a:pt x="47" y="19"/>
                  </a:cubicBezTo>
                  <a:cubicBezTo>
                    <a:pt x="52" y="20"/>
                    <a:pt x="57" y="21"/>
                    <a:pt x="58" y="21"/>
                  </a:cubicBezTo>
                  <a:cubicBezTo>
                    <a:pt x="58" y="21"/>
                    <a:pt x="57" y="20"/>
                    <a:pt x="56" y="20"/>
                  </a:cubicBezTo>
                  <a:cubicBezTo>
                    <a:pt x="55" y="18"/>
                    <a:pt x="54" y="17"/>
                    <a:pt x="52" y="17"/>
                  </a:cubicBezTo>
                  <a:cubicBezTo>
                    <a:pt x="51" y="17"/>
                    <a:pt x="50" y="17"/>
                    <a:pt x="49" y="17"/>
                  </a:cubicBezTo>
                  <a:cubicBezTo>
                    <a:pt x="48" y="17"/>
                    <a:pt x="48" y="17"/>
                    <a:pt x="48" y="17"/>
                  </a:cubicBezTo>
                  <a:cubicBezTo>
                    <a:pt x="48" y="17"/>
                    <a:pt x="47" y="17"/>
                    <a:pt x="47" y="17"/>
                  </a:cubicBezTo>
                  <a:cubicBezTo>
                    <a:pt x="44" y="17"/>
                    <a:pt x="34" y="16"/>
                    <a:pt x="25" y="14"/>
                  </a:cubicBezTo>
                  <a:cubicBezTo>
                    <a:pt x="15" y="11"/>
                    <a:pt x="28" y="9"/>
                    <a:pt x="29" y="9"/>
                  </a:cubicBezTo>
                  <a:cubicBezTo>
                    <a:pt x="29" y="9"/>
                    <a:pt x="29" y="9"/>
                    <a:pt x="29" y="9"/>
                  </a:cubicBezTo>
                  <a:cubicBezTo>
                    <a:pt x="29" y="9"/>
                    <a:pt x="29" y="9"/>
                    <a:pt x="29" y="9"/>
                  </a:cubicBezTo>
                  <a:cubicBezTo>
                    <a:pt x="30" y="9"/>
                    <a:pt x="33" y="7"/>
                    <a:pt x="32" y="5"/>
                  </a:cubicBezTo>
                  <a:cubicBezTo>
                    <a:pt x="30" y="2"/>
                    <a:pt x="27" y="0"/>
                    <a:pt x="25" y="0"/>
                  </a:cubicBezTo>
                  <a:cubicBezTo>
                    <a:pt x="25" y="0"/>
                    <a:pt x="25" y="0"/>
                    <a:pt x="25" y="0"/>
                  </a:cubicBezTo>
                  <a:cubicBezTo>
                    <a:pt x="23" y="1"/>
                    <a:pt x="22" y="1"/>
                    <a:pt x="21" y="1"/>
                  </a:cubicBezTo>
                  <a:cubicBezTo>
                    <a:pt x="18" y="0"/>
                    <a:pt x="15"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201" name="Freeform 192"/>
            <p:cNvSpPr/>
            <p:nvPr/>
          </p:nvSpPr>
          <p:spPr bwMode="auto">
            <a:xfrm>
              <a:off x="10347325" y="4876800"/>
              <a:ext cx="346075" cy="136525"/>
            </a:xfrm>
            <a:custGeom>
              <a:avLst/>
              <a:gdLst>
                <a:gd name="T0" fmla="*/ 102 w 128"/>
                <a:gd name="T1" fmla="*/ 1 h 50"/>
                <a:gd name="T2" fmla="*/ 104 w 128"/>
                <a:gd name="T3" fmla="*/ 2 h 50"/>
                <a:gd name="T4" fmla="*/ 106 w 128"/>
                <a:gd name="T5" fmla="*/ 2 h 50"/>
                <a:gd name="T6" fmla="*/ 101 w 128"/>
                <a:gd name="T7" fmla="*/ 3 h 50"/>
                <a:gd name="T8" fmla="*/ 98 w 128"/>
                <a:gd name="T9" fmla="*/ 2 h 50"/>
                <a:gd name="T10" fmla="*/ 96 w 128"/>
                <a:gd name="T11" fmla="*/ 8 h 50"/>
                <a:gd name="T12" fmla="*/ 95 w 128"/>
                <a:gd name="T13" fmla="*/ 20 h 50"/>
                <a:gd name="T14" fmla="*/ 78 w 128"/>
                <a:gd name="T15" fmla="*/ 23 h 50"/>
                <a:gd name="T16" fmla="*/ 72 w 128"/>
                <a:gd name="T17" fmla="*/ 23 h 50"/>
                <a:gd name="T18" fmla="*/ 67 w 128"/>
                <a:gd name="T19" fmla="*/ 28 h 50"/>
                <a:gd name="T20" fmla="*/ 63 w 128"/>
                <a:gd name="T21" fmla="*/ 29 h 50"/>
                <a:gd name="T22" fmla="*/ 58 w 128"/>
                <a:gd name="T23" fmla="*/ 29 h 50"/>
                <a:gd name="T24" fmla="*/ 5 w 128"/>
                <a:gd name="T25" fmla="*/ 40 h 50"/>
                <a:gd name="T26" fmla="*/ 2 w 128"/>
                <a:gd name="T27" fmla="*/ 42 h 50"/>
                <a:gd name="T28" fmla="*/ 1 w 128"/>
                <a:gd name="T29" fmla="*/ 42 h 50"/>
                <a:gd name="T30" fmla="*/ 3 w 128"/>
                <a:gd name="T31" fmla="*/ 43 h 50"/>
                <a:gd name="T32" fmla="*/ 7 w 128"/>
                <a:gd name="T33" fmla="*/ 42 h 50"/>
                <a:gd name="T34" fmla="*/ 11 w 128"/>
                <a:gd name="T35" fmla="*/ 46 h 50"/>
                <a:gd name="T36" fmla="*/ 18 w 128"/>
                <a:gd name="T37" fmla="*/ 49 h 50"/>
                <a:gd name="T38" fmla="*/ 19 w 128"/>
                <a:gd name="T39" fmla="*/ 49 h 50"/>
                <a:gd name="T40" fmla="*/ 24 w 128"/>
                <a:gd name="T41" fmla="*/ 50 h 50"/>
                <a:gd name="T42" fmla="*/ 21 w 128"/>
                <a:gd name="T43" fmla="*/ 39 h 50"/>
                <a:gd name="T44" fmla="*/ 35 w 128"/>
                <a:gd name="T45" fmla="*/ 36 h 50"/>
                <a:gd name="T46" fmla="*/ 58 w 128"/>
                <a:gd name="T47" fmla="*/ 34 h 50"/>
                <a:gd name="T48" fmla="*/ 61 w 128"/>
                <a:gd name="T49" fmla="*/ 34 h 50"/>
                <a:gd name="T50" fmla="*/ 64 w 128"/>
                <a:gd name="T51" fmla="*/ 35 h 50"/>
                <a:gd name="T52" fmla="*/ 78 w 128"/>
                <a:gd name="T53" fmla="*/ 37 h 50"/>
                <a:gd name="T54" fmla="*/ 85 w 128"/>
                <a:gd name="T55" fmla="*/ 33 h 50"/>
                <a:gd name="T56" fmla="*/ 89 w 128"/>
                <a:gd name="T57" fmla="*/ 33 h 50"/>
                <a:gd name="T58" fmla="*/ 95 w 128"/>
                <a:gd name="T59" fmla="*/ 33 h 50"/>
                <a:gd name="T60" fmla="*/ 107 w 128"/>
                <a:gd name="T61" fmla="*/ 32 h 50"/>
                <a:gd name="T62" fmla="*/ 108 w 128"/>
                <a:gd name="T63" fmla="*/ 32 h 50"/>
                <a:gd name="T64" fmla="*/ 117 w 128"/>
                <a:gd name="T65" fmla="*/ 29 h 50"/>
                <a:gd name="T66" fmla="*/ 120 w 128"/>
                <a:gd name="T67" fmla="*/ 30 h 50"/>
                <a:gd name="T68" fmla="*/ 125 w 128"/>
                <a:gd name="T69" fmla="*/ 23 h 50"/>
                <a:gd name="T70" fmla="*/ 106 w 128"/>
                <a:gd name="T7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50">
                  <a:moveTo>
                    <a:pt x="105" y="0"/>
                  </a:moveTo>
                  <a:cubicBezTo>
                    <a:pt x="103" y="0"/>
                    <a:pt x="102" y="0"/>
                    <a:pt x="102" y="1"/>
                  </a:cubicBezTo>
                  <a:cubicBezTo>
                    <a:pt x="102" y="1"/>
                    <a:pt x="102" y="2"/>
                    <a:pt x="104" y="2"/>
                  </a:cubicBezTo>
                  <a:cubicBezTo>
                    <a:pt x="104" y="2"/>
                    <a:pt x="104" y="2"/>
                    <a:pt x="104" y="2"/>
                  </a:cubicBezTo>
                  <a:cubicBezTo>
                    <a:pt x="105" y="2"/>
                    <a:pt x="105" y="1"/>
                    <a:pt x="105" y="1"/>
                  </a:cubicBezTo>
                  <a:cubicBezTo>
                    <a:pt x="106" y="1"/>
                    <a:pt x="106" y="2"/>
                    <a:pt x="106" y="2"/>
                  </a:cubicBezTo>
                  <a:cubicBezTo>
                    <a:pt x="105" y="3"/>
                    <a:pt x="104" y="3"/>
                    <a:pt x="103" y="3"/>
                  </a:cubicBezTo>
                  <a:cubicBezTo>
                    <a:pt x="102" y="3"/>
                    <a:pt x="102" y="3"/>
                    <a:pt x="101" y="3"/>
                  </a:cubicBezTo>
                  <a:cubicBezTo>
                    <a:pt x="100" y="2"/>
                    <a:pt x="99" y="2"/>
                    <a:pt x="98" y="2"/>
                  </a:cubicBezTo>
                  <a:cubicBezTo>
                    <a:pt x="98" y="2"/>
                    <a:pt x="98" y="2"/>
                    <a:pt x="98" y="2"/>
                  </a:cubicBezTo>
                  <a:cubicBezTo>
                    <a:pt x="97" y="2"/>
                    <a:pt x="97" y="3"/>
                    <a:pt x="96" y="5"/>
                  </a:cubicBezTo>
                  <a:cubicBezTo>
                    <a:pt x="96" y="6"/>
                    <a:pt x="97" y="8"/>
                    <a:pt x="96" y="8"/>
                  </a:cubicBezTo>
                  <a:cubicBezTo>
                    <a:pt x="94" y="8"/>
                    <a:pt x="102" y="10"/>
                    <a:pt x="101" y="14"/>
                  </a:cubicBezTo>
                  <a:cubicBezTo>
                    <a:pt x="101" y="16"/>
                    <a:pt x="98" y="18"/>
                    <a:pt x="95" y="20"/>
                  </a:cubicBezTo>
                  <a:cubicBezTo>
                    <a:pt x="91" y="21"/>
                    <a:pt x="86" y="22"/>
                    <a:pt x="82" y="23"/>
                  </a:cubicBezTo>
                  <a:cubicBezTo>
                    <a:pt x="80" y="23"/>
                    <a:pt x="79" y="23"/>
                    <a:pt x="78" y="23"/>
                  </a:cubicBezTo>
                  <a:cubicBezTo>
                    <a:pt x="76" y="23"/>
                    <a:pt x="75" y="23"/>
                    <a:pt x="74" y="23"/>
                  </a:cubicBezTo>
                  <a:cubicBezTo>
                    <a:pt x="74" y="23"/>
                    <a:pt x="73" y="23"/>
                    <a:pt x="72" y="23"/>
                  </a:cubicBezTo>
                  <a:cubicBezTo>
                    <a:pt x="72" y="23"/>
                    <a:pt x="71" y="23"/>
                    <a:pt x="71" y="24"/>
                  </a:cubicBezTo>
                  <a:cubicBezTo>
                    <a:pt x="71" y="25"/>
                    <a:pt x="70" y="26"/>
                    <a:pt x="67" y="28"/>
                  </a:cubicBezTo>
                  <a:cubicBezTo>
                    <a:pt x="64" y="29"/>
                    <a:pt x="64" y="29"/>
                    <a:pt x="63" y="29"/>
                  </a:cubicBezTo>
                  <a:cubicBezTo>
                    <a:pt x="63" y="29"/>
                    <a:pt x="63" y="29"/>
                    <a:pt x="63" y="29"/>
                  </a:cubicBezTo>
                  <a:cubicBezTo>
                    <a:pt x="63" y="29"/>
                    <a:pt x="63" y="29"/>
                    <a:pt x="62" y="29"/>
                  </a:cubicBezTo>
                  <a:cubicBezTo>
                    <a:pt x="62" y="29"/>
                    <a:pt x="60" y="29"/>
                    <a:pt x="58" y="29"/>
                  </a:cubicBezTo>
                  <a:cubicBezTo>
                    <a:pt x="38" y="32"/>
                    <a:pt x="13" y="32"/>
                    <a:pt x="11" y="38"/>
                  </a:cubicBezTo>
                  <a:cubicBezTo>
                    <a:pt x="9" y="39"/>
                    <a:pt x="7" y="39"/>
                    <a:pt x="5" y="40"/>
                  </a:cubicBezTo>
                  <a:cubicBezTo>
                    <a:pt x="2" y="40"/>
                    <a:pt x="0" y="41"/>
                    <a:pt x="1" y="42"/>
                  </a:cubicBezTo>
                  <a:cubicBezTo>
                    <a:pt x="2" y="42"/>
                    <a:pt x="2" y="42"/>
                    <a:pt x="2" y="42"/>
                  </a:cubicBezTo>
                  <a:cubicBezTo>
                    <a:pt x="2" y="42"/>
                    <a:pt x="2" y="42"/>
                    <a:pt x="2" y="42"/>
                  </a:cubicBezTo>
                  <a:cubicBezTo>
                    <a:pt x="2" y="42"/>
                    <a:pt x="1" y="42"/>
                    <a:pt x="1" y="42"/>
                  </a:cubicBezTo>
                  <a:cubicBezTo>
                    <a:pt x="1" y="42"/>
                    <a:pt x="1" y="42"/>
                    <a:pt x="1" y="43"/>
                  </a:cubicBezTo>
                  <a:cubicBezTo>
                    <a:pt x="1" y="43"/>
                    <a:pt x="2" y="43"/>
                    <a:pt x="3" y="43"/>
                  </a:cubicBezTo>
                  <a:cubicBezTo>
                    <a:pt x="4" y="43"/>
                    <a:pt x="4" y="43"/>
                    <a:pt x="5" y="43"/>
                  </a:cubicBezTo>
                  <a:cubicBezTo>
                    <a:pt x="7" y="43"/>
                    <a:pt x="8" y="43"/>
                    <a:pt x="7" y="42"/>
                  </a:cubicBezTo>
                  <a:cubicBezTo>
                    <a:pt x="7" y="42"/>
                    <a:pt x="7" y="42"/>
                    <a:pt x="7" y="42"/>
                  </a:cubicBezTo>
                  <a:cubicBezTo>
                    <a:pt x="7" y="42"/>
                    <a:pt x="10" y="44"/>
                    <a:pt x="11" y="46"/>
                  </a:cubicBezTo>
                  <a:cubicBezTo>
                    <a:pt x="11" y="48"/>
                    <a:pt x="15" y="49"/>
                    <a:pt x="17" y="49"/>
                  </a:cubicBezTo>
                  <a:cubicBezTo>
                    <a:pt x="17" y="49"/>
                    <a:pt x="18" y="49"/>
                    <a:pt x="18" y="49"/>
                  </a:cubicBezTo>
                  <a:cubicBezTo>
                    <a:pt x="18" y="49"/>
                    <a:pt x="18" y="48"/>
                    <a:pt x="18" y="48"/>
                  </a:cubicBezTo>
                  <a:cubicBezTo>
                    <a:pt x="18" y="48"/>
                    <a:pt x="19" y="49"/>
                    <a:pt x="19" y="49"/>
                  </a:cubicBezTo>
                  <a:cubicBezTo>
                    <a:pt x="20" y="50"/>
                    <a:pt x="22" y="50"/>
                    <a:pt x="23" y="50"/>
                  </a:cubicBezTo>
                  <a:cubicBezTo>
                    <a:pt x="23" y="50"/>
                    <a:pt x="24" y="50"/>
                    <a:pt x="24" y="50"/>
                  </a:cubicBezTo>
                  <a:cubicBezTo>
                    <a:pt x="24" y="49"/>
                    <a:pt x="28" y="47"/>
                    <a:pt x="29" y="44"/>
                  </a:cubicBezTo>
                  <a:cubicBezTo>
                    <a:pt x="30" y="42"/>
                    <a:pt x="23" y="40"/>
                    <a:pt x="21" y="39"/>
                  </a:cubicBezTo>
                  <a:cubicBezTo>
                    <a:pt x="18" y="39"/>
                    <a:pt x="18" y="38"/>
                    <a:pt x="22" y="38"/>
                  </a:cubicBezTo>
                  <a:cubicBezTo>
                    <a:pt x="26" y="38"/>
                    <a:pt x="28" y="36"/>
                    <a:pt x="35" y="36"/>
                  </a:cubicBezTo>
                  <a:cubicBezTo>
                    <a:pt x="38" y="36"/>
                    <a:pt x="42" y="36"/>
                    <a:pt x="47" y="35"/>
                  </a:cubicBezTo>
                  <a:cubicBezTo>
                    <a:pt x="53" y="35"/>
                    <a:pt x="56" y="34"/>
                    <a:pt x="58" y="34"/>
                  </a:cubicBezTo>
                  <a:cubicBezTo>
                    <a:pt x="59" y="34"/>
                    <a:pt x="60" y="34"/>
                    <a:pt x="61" y="35"/>
                  </a:cubicBezTo>
                  <a:cubicBezTo>
                    <a:pt x="61" y="34"/>
                    <a:pt x="61" y="34"/>
                    <a:pt x="61" y="34"/>
                  </a:cubicBezTo>
                  <a:cubicBezTo>
                    <a:pt x="61" y="34"/>
                    <a:pt x="61" y="35"/>
                    <a:pt x="61" y="35"/>
                  </a:cubicBezTo>
                  <a:cubicBezTo>
                    <a:pt x="62" y="35"/>
                    <a:pt x="63" y="35"/>
                    <a:pt x="64" y="35"/>
                  </a:cubicBezTo>
                  <a:cubicBezTo>
                    <a:pt x="70" y="35"/>
                    <a:pt x="65" y="38"/>
                    <a:pt x="70" y="38"/>
                  </a:cubicBezTo>
                  <a:cubicBezTo>
                    <a:pt x="71" y="38"/>
                    <a:pt x="74" y="38"/>
                    <a:pt x="78" y="37"/>
                  </a:cubicBezTo>
                  <a:cubicBezTo>
                    <a:pt x="81" y="37"/>
                    <a:pt x="83" y="36"/>
                    <a:pt x="84" y="35"/>
                  </a:cubicBezTo>
                  <a:cubicBezTo>
                    <a:pt x="85" y="33"/>
                    <a:pt x="83" y="33"/>
                    <a:pt x="85" y="33"/>
                  </a:cubicBezTo>
                  <a:cubicBezTo>
                    <a:pt x="86" y="33"/>
                    <a:pt x="86" y="33"/>
                    <a:pt x="86" y="33"/>
                  </a:cubicBezTo>
                  <a:cubicBezTo>
                    <a:pt x="89" y="33"/>
                    <a:pt x="90" y="33"/>
                    <a:pt x="89" y="33"/>
                  </a:cubicBezTo>
                  <a:cubicBezTo>
                    <a:pt x="88" y="33"/>
                    <a:pt x="89" y="33"/>
                    <a:pt x="92" y="33"/>
                  </a:cubicBezTo>
                  <a:cubicBezTo>
                    <a:pt x="93" y="33"/>
                    <a:pt x="94" y="33"/>
                    <a:pt x="95" y="33"/>
                  </a:cubicBezTo>
                  <a:cubicBezTo>
                    <a:pt x="99" y="33"/>
                    <a:pt x="103" y="33"/>
                    <a:pt x="105" y="32"/>
                  </a:cubicBezTo>
                  <a:cubicBezTo>
                    <a:pt x="105" y="32"/>
                    <a:pt x="106" y="32"/>
                    <a:pt x="107" y="32"/>
                  </a:cubicBezTo>
                  <a:cubicBezTo>
                    <a:pt x="107" y="32"/>
                    <a:pt x="108" y="32"/>
                    <a:pt x="108" y="32"/>
                  </a:cubicBezTo>
                  <a:cubicBezTo>
                    <a:pt x="108" y="32"/>
                    <a:pt x="108" y="32"/>
                    <a:pt x="108" y="32"/>
                  </a:cubicBezTo>
                  <a:cubicBezTo>
                    <a:pt x="109" y="32"/>
                    <a:pt x="110" y="32"/>
                    <a:pt x="113" y="30"/>
                  </a:cubicBezTo>
                  <a:cubicBezTo>
                    <a:pt x="114" y="30"/>
                    <a:pt x="116" y="29"/>
                    <a:pt x="117" y="29"/>
                  </a:cubicBezTo>
                  <a:cubicBezTo>
                    <a:pt x="118" y="29"/>
                    <a:pt x="118" y="30"/>
                    <a:pt x="119" y="30"/>
                  </a:cubicBezTo>
                  <a:cubicBezTo>
                    <a:pt x="119" y="30"/>
                    <a:pt x="119" y="30"/>
                    <a:pt x="120" y="30"/>
                  </a:cubicBezTo>
                  <a:cubicBezTo>
                    <a:pt x="122" y="30"/>
                    <a:pt x="128" y="28"/>
                    <a:pt x="125" y="24"/>
                  </a:cubicBezTo>
                  <a:cubicBezTo>
                    <a:pt x="125" y="24"/>
                    <a:pt x="125" y="23"/>
                    <a:pt x="125" y="23"/>
                  </a:cubicBezTo>
                  <a:cubicBezTo>
                    <a:pt x="121" y="19"/>
                    <a:pt x="126" y="12"/>
                    <a:pt x="119" y="8"/>
                  </a:cubicBezTo>
                  <a:cubicBezTo>
                    <a:pt x="113" y="4"/>
                    <a:pt x="108" y="0"/>
                    <a:pt x="106" y="0"/>
                  </a:cubicBezTo>
                  <a:cubicBezTo>
                    <a:pt x="105" y="0"/>
                    <a:pt x="105" y="0"/>
                    <a:pt x="10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202" name="Freeform 193"/>
            <p:cNvSpPr/>
            <p:nvPr/>
          </p:nvSpPr>
          <p:spPr bwMode="auto">
            <a:xfrm>
              <a:off x="9704388" y="5135563"/>
              <a:ext cx="111125" cy="19050"/>
            </a:xfrm>
            <a:custGeom>
              <a:avLst/>
              <a:gdLst>
                <a:gd name="T0" fmla="*/ 22 w 41"/>
                <a:gd name="T1" fmla="*/ 0 h 7"/>
                <a:gd name="T2" fmla="*/ 7 w 41"/>
                <a:gd name="T3" fmla="*/ 7 h 7"/>
                <a:gd name="T4" fmla="*/ 11 w 41"/>
                <a:gd name="T5" fmla="*/ 7 h 7"/>
                <a:gd name="T6" fmla="*/ 29 w 41"/>
                <a:gd name="T7" fmla="*/ 1 h 7"/>
                <a:gd name="T8" fmla="*/ 22 w 41"/>
                <a:gd name="T9" fmla="*/ 0 h 7"/>
              </a:gdLst>
              <a:ahLst/>
              <a:cxnLst>
                <a:cxn ang="0">
                  <a:pos x="T0" y="T1"/>
                </a:cxn>
                <a:cxn ang="0">
                  <a:pos x="T2" y="T3"/>
                </a:cxn>
                <a:cxn ang="0">
                  <a:pos x="T4" y="T5"/>
                </a:cxn>
                <a:cxn ang="0">
                  <a:pos x="T6" y="T7"/>
                </a:cxn>
                <a:cxn ang="0">
                  <a:pos x="T8" y="T9"/>
                </a:cxn>
              </a:cxnLst>
              <a:rect l="0" t="0" r="r" b="b"/>
              <a:pathLst>
                <a:path w="41" h="7">
                  <a:moveTo>
                    <a:pt x="22" y="0"/>
                  </a:moveTo>
                  <a:cubicBezTo>
                    <a:pt x="11" y="0"/>
                    <a:pt x="0" y="4"/>
                    <a:pt x="7" y="7"/>
                  </a:cubicBezTo>
                  <a:cubicBezTo>
                    <a:pt x="9" y="7"/>
                    <a:pt x="10" y="7"/>
                    <a:pt x="11" y="7"/>
                  </a:cubicBezTo>
                  <a:cubicBezTo>
                    <a:pt x="23" y="7"/>
                    <a:pt x="41" y="3"/>
                    <a:pt x="29" y="1"/>
                  </a:cubicBezTo>
                  <a:cubicBezTo>
                    <a:pt x="27" y="0"/>
                    <a:pt x="25" y="0"/>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203" name="Freeform 194"/>
            <p:cNvSpPr/>
            <p:nvPr/>
          </p:nvSpPr>
          <p:spPr bwMode="auto">
            <a:xfrm>
              <a:off x="5287963" y="4606925"/>
              <a:ext cx="290513" cy="47625"/>
            </a:xfrm>
            <a:custGeom>
              <a:avLst/>
              <a:gdLst>
                <a:gd name="T0" fmla="*/ 17 w 107"/>
                <a:gd name="T1" fmla="*/ 1 h 17"/>
                <a:gd name="T2" fmla="*/ 18 w 107"/>
                <a:gd name="T3" fmla="*/ 1 h 17"/>
                <a:gd name="T4" fmla="*/ 18 w 107"/>
                <a:gd name="T5" fmla="*/ 2 h 17"/>
                <a:gd name="T6" fmla="*/ 15 w 107"/>
                <a:gd name="T7" fmla="*/ 2 h 17"/>
                <a:gd name="T8" fmla="*/ 9 w 107"/>
                <a:gd name="T9" fmla="*/ 2 h 17"/>
                <a:gd name="T10" fmla="*/ 8 w 107"/>
                <a:gd name="T11" fmla="*/ 2 h 17"/>
                <a:gd name="T12" fmla="*/ 7 w 107"/>
                <a:gd name="T13" fmla="*/ 2 h 17"/>
                <a:gd name="T14" fmla="*/ 6 w 107"/>
                <a:gd name="T15" fmla="*/ 4 h 17"/>
                <a:gd name="T16" fmla="*/ 6 w 107"/>
                <a:gd name="T17" fmla="*/ 4 h 17"/>
                <a:gd name="T18" fmla="*/ 3 w 107"/>
                <a:gd name="T19" fmla="*/ 4 h 17"/>
                <a:gd name="T20" fmla="*/ 2 w 107"/>
                <a:gd name="T21" fmla="*/ 5 h 17"/>
                <a:gd name="T22" fmla="*/ 0 w 107"/>
                <a:gd name="T23" fmla="*/ 5 h 17"/>
                <a:gd name="T24" fmla="*/ 2 w 107"/>
                <a:gd name="T25" fmla="*/ 5 h 17"/>
                <a:gd name="T26" fmla="*/ 11 w 107"/>
                <a:gd name="T27" fmla="*/ 5 h 17"/>
                <a:gd name="T28" fmla="*/ 16 w 107"/>
                <a:gd name="T29" fmla="*/ 5 h 17"/>
                <a:gd name="T30" fmla="*/ 22 w 107"/>
                <a:gd name="T31" fmla="*/ 6 h 17"/>
                <a:gd name="T32" fmla="*/ 23 w 107"/>
                <a:gd name="T33" fmla="*/ 6 h 17"/>
                <a:gd name="T34" fmla="*/ 20 w 107"/>
                <a:gd name="T35" fmla="*/ 7 h 17"/>
                <a:gd name="T36" fmla="*/ 21 w 107"/>
                <a:gd name="T37" fmla="*/ 7 h 17"/>
                <a:gd name="T38" fmla="*/ 7 w 107"/>
                <a:gd name="T39" fmla="*/ 9 h 17"/>
                <a:gd name="T40" fmla="*/ 18 w 107"/>
                <a:gd name="T41" fmla="*/ 11 h 17"/>
                <a:gd name="T42" fmla="*/ 21 w 107"/>
                <a:gd name="T43" fmla="*/ 12 h 17"/>
                <a:gd name="T44" fmla="*/ 19 w 107"/>
                <a:gd name="T45" fmla="*/ 13 h 17"/>
                <a:gd name="T46" fmla="*/ 11 w 107"/>
                <a:gd name="T47" fmla="*/ 14 h 17"/>
                <a:gd name="T48" fmla="*/ 33 w 107"/>
                <a:gd name="T49" fmla="*/ 16 h 17"/>
                <a:gd name="T50" fmla="*/ 48 w 107"/>
                <a:gd name="T51" fmla="*/ 17 h 17"/>
                <a:gd name="T52" fmla="*/ 81 w 107"/>
                <a:gd name="T53" fmla="*/ 14 h 17"/>
                <a:gd name="T54" fmla="*/ 94 w 107"/>
                <a:gd name="T55" fmla="*/ 12 h 17"/>
                <a:gd name="T56" fmla="*/ 99 w 107"/>
                <a:gd name="T57" fmla="*/ 11 h 17"/>
                <a:gd name="T58" fmla="*/ 102 w 107"/>
                <a:gd name="T59" fmla="*/ 10 h 17"/>
                <a:gd name="T60" fmla="*/ 106 w 107"/>
                <a:gd name="T61" fmla="*/ 8 h 17"/>
                <a:gd name="T62" fmla="*/ 99 w 107"/>
                <a:gd name="T63" fmla="*/ 5 h 17"/>
                <a:gd name="T64" fmla="*/ 97 w 107"/>
                <a:gd name="T65" fmla="*/ 2 h 17"/>
                <a:gd name="T66" fmla="*/ 95 w 107"/>
                <a:gd name="T67" fmla="*/ 2 h 17"/>
                <a:gd name="T68" fmla="*/ 88 w 107"/>
                <a:gd name="T69" fmla="*/ 2 h 17"/>
                <a:gd name="T70" fmla="*/ 71 w 107"/>
                <a:gd name="T71" fmla="*/ 2 h 17"/>
                <a:gd name="T72" fmla="*/ 57 w 107"/>
                <a:gd name="T73" fmla="*/ 3 h 17"/>
                <a:gd name="T74" fmla="*/ 48 w 107"/>
                <a:gd name="T75" fmla="*/ 3 h 17"/>
                <a:gd name="T76" fmla="*/ 45 w 107"/>
                <a:gd name="T77" fmla="*/ 3 h 17"/>
                <a:gd name="T78" fmla="*/ 41 w 107"/>
                <a:gd name="T79" fmla="*/ 4 h 17"/>
                <a:gd name="T80" fmla="*/ 37 w 107"/>
                <a:gd name="T81" fmla="*/ 6 h 17"/>
                <a:gd name="T82" fmla="*/ 35 w 107"/>
                <a:gd name="T83" fmla="*/ 6 h 17"/>
                <a:gd name="T84" fmla="*/ 29 w 107"/>
                <a:gd name="T85"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7">
                  <a:moveTo>
                    <a:pt x="18" y="0"/>
                  </a:moveTo>
                  <a:cubicBezTo>
                    <a:pt x="17" y="0"/>
                    <a:pt x="16" y="1"/>
                    <a:pt x="17" y="1"/>
                  </a:cubicBezTo>
                  <a:cubicBezTo>
                    <a:pt x="19" y="1"/>
                    <a:pt x="20" y="1"/>
                    <a:pt x="18" y="1"/>
                  </a:cubicBezTo>
                  <a:cubicBezTo>
                    <a:pt x="18" y="1"/>
                    <a:pt x="18" y="1"/>
                    <a:pt x="18" y="1"/>
                  </a:cubicBezTo>
                  <a:cubicBezTo>
                    <a:pt x="18" y="1"/>
                    <a:pt x="18" y="1"/>
                    <a:pt x="18" y="1"/>
                  </a:cubicBezTo>
                  <a:cubicBezTo>
                    <a:pt x="16" y="1"/>
                    <a:pt x="17" y="2"/>
                    <a:pt x="18" y="2"/>
                  </a:cubicBezTo>
                  <a:cubicBezTo>
                    <a:pt x="20" y="2"/>
                    <a:pt x="19" y="3"/>
                    <a:pt x="18" y="3"/>
                  </a:cubicBezTo>
                  <a:cubicBezTo>
                    <a:pt x="17" y="3"/>
                    <a:pt x="16" y="2"/>
                    <a:pt x="15" y="2"/>
                  </a:cubicBezTo>
                  <a:cubicBezTo>
                    <a:pt x="13" y="2"/>
                    <a:pt x="11" y="2"/>
                    <a:pt x="10" y="2"/>
                  </a:cubicBezTo>
                  <a:cubicBezTo>
                    <a:pt x="9" y="2"/>
                    <a:pt x="9" y="2"/>
                    <a:pt x="9" y="2"/>
                  </a:cubicBezTo>
                  <a:cubicBezTo>
                    <a:pt x="9" y="2"/>
                    <a:pt x="9" y="2"/>
                    <a:pt x="9" y="2"/>
                  </a:cubicBezTo>
                  <a:cubicBezTo>
                    <a:pt x="9" y="2"/>
                    <a:pt x="9" y="2"/>
                    <a:pt x="8" y="2"/>
                  </a:cubicBezTo>
                  <a:cubicBezTo>
                    <a:pt x="8" y="2"/>
                    <a:pt x="8" y="2"/>
                    <a:pt x="7" y="2"/>
                  </a:cubicBezTo>
                  <a:cubicBezTo>
                    <a:pt x="7" y="2"/>
                    <a:pt x="7" y="2"/>
                    <a:pt x="7" y="2"/>
                  </a:cubicBezTo>
                  <a:cubicBezTo>
                    <a:pt x="8" y="3"/>
                    <a:pt x="8" y="3"/>
                    <a:pt x="7" y="3"/>
                  </a:cubicBezTo>
                  <a:cubicBezTo>
                    <a:pt x="5" y="3"/>
                    <a:pt x="5" y="4"/>
                    <a:pt x="6" y="4"/>
                  </a:cubicBezTo>
                  <a:cubicBezTo>
                    <a:pt x="8" y="4"/>
                    <a:pt x="8" y="4"/>
                    <a:pt x="7" y="4"/>
                  </a:cubicBezTo>
                  <a:cubicBezTo>
                    <a:pt x="7" y="4"/>
                    <a:pt x="6" y="4"/>
                    <a:pt x="6" y="4"/>
                  </a:cubicBezTo>
                  <a:cubicBezTo>
                    <a:pt x="6" y="4"/>
                    <a:pt x="5" y="4"/>
                    <a:pt x="5" y="4"/>
                  </a:cubicBezTo>
                  <a:cubicBezTo>
                    <a:pt x="4" y="4"/>
                    <a:pt x="4" y="4"/>
                    <a:pt x="3" y="4"/>
                  </a:cubicBezTo>
                  <a:cubicBezTo>
                    <a:pt x="2" y="4"/>
                    <a:pt x="1" y="4"/>
                    <a:pt x="2" y="4"/>
                  </a:cubicBezTo>
                  <a:cubicBezTo>
                    <a:pt x="3" y="5"/>
                    <a:pt x="2" y="5"/>
                    <a:pt x="2" y="5"/>
                  </a:cubicBezTo>
                  <a:cubicBezTo>
                    <a:pt x="1" y="5"/>
                    <a:pt x="1" y="5"/>
                    <a:pt x="1" y="5"/>
                  </a:cubicBezTo>
                  <a:cubicBezTo>
                    <a:pt x="0" y="5"/>
                    <a:pt x="0" y="5"/>
                    <a:pt x="0" y="5"/>
                  </a:cubicBezTo>
                  <a:cubicBezTo>
                    <a:pt x="0" y="5"/>
                    <a:pt x="0" y="5"/>
                    <a:pt x="0" y="5"/>
                  </a:cubicBezTo>
                  <a:cubicBezTo>
                    <a:pt x="1" y="5"/>
                    <a:pt x="1" y="5"/>
                    <a:pt x="2" y="5"/>
                  </a:cubicBezTo>
                  <a:cubicBezTo>
                    <a:pt x="3" y="5"/>
                    <a:pt x="3" y="5"/>
                    <a:pt x="4" y="5"/>
                  </a:cubicBezTo>
                  <a:cubicBezTo>
                    <a:pt x="6" y="5"/>
                    <a:pt x="8" y="5"/>
                    <a:pt x="11" y="5"/>
                  </a:cubicBezTo>
                  <a:cubicBezTo>
                    <a:pt x="13" y="5"/>
                    <a:pt x="14" y="5"/>
                    <a:pt x="16" y="5"/>
                  </a:cubicBezTo>
                  <a:cubicBezTo>
                    <a:pt x="16" y="5"/>
                    <a:pt x="16" y="5"/>
                    <a:pt x="16" y="5"/>
                  </a:cubicBezTo>
                  <a:cubicBezTo>
                    <a:pt x="17" y="5"/>
                    <a:pt x="18" y="5"/>
                    <a:pt x="19" y="6"/>
                  </a:cubicBezTo>
                  <a:cubicBezTo>
                    <a:pt x="20" y="6"/>
                    <a:pt x="21" y="6"/>
                    <a:pt x="22" y="6"/>
                  </a:cubicBezTo>
                  <a:cubicBezTo>
                    <a:pt x="22" y="6"/>
                    <a:pt x="22" y="6"/>
                    <a:pt x="22" y="6"/>
                  </a:cubicBezTo>
                  <a:cubicBezTo>
                    <a:pt x="22" y="6"/>
                    <a:pt x="22" y="6"/>
                    <a:pt x="23" y="6"/>
                  </a:cubicBezTo>
                  <a:cubicBezTo>
                    <a:pt x="24" y="6"/>
                    <a:pt x="24" y="6"/>
                    <a:pt x="21" y="7"/>
                  </a:cubicBezTo>
                  <a:cubicBezTo>
                    <a:pt x="19" y="7"/>
                    <a:pt x="18" y="7"/>
                    <a:pt x="20" y="7"/>
                  </a:cubicBezTo>
                  <a:cubicBezTo>
                    <a:pt x="20" y="7"/>
                    <a:pt x="20" y="7"/>
                    <a:pt x="20" y="7"/>
                  </a:cubicBezTo>
                  <a:cubicBezTo>
                    <a:pt x="21" y="7"/>
                    <a:pt x="21" y="7"/>
                    <a:pt x="21" y="7"/>
                  </a:cubicBezTo>
                  <a:cubicBezTo>
                    <a:pt x="22" y="7"/>
                    <a:pt x="19" y="8"/>
                    <a:pt x="12" y="8"/>
                  </a:cubicBezTo>
                  <a:cubicBezTo>
                    <a:pt x="5" y="8"/>
                    <a:pt x="3" y="9"/>
                    <a:pt x="7" y="9"/>
                  </a:cubicBezTo>
                  <a:cubicBezTo>
                    <a:pt x="12" y="10"/>
                    <a:pt x="15" y="11"/>
                    <a:pt x="17" y="11"/>
                  </a:cubicBezTo>
                  <a:cubicBezTo>
                    <a:pt x="17" y="11"/>
                    <a:pt x="17" y="11"/>
                    <a:pt x="18" y="11"/>
                  </a:cubicBezTo>
                  <a:cubicBezTo>
                    <a:pt x="18" y="11"/>
                    <a:pt x="19" y="11"/>
                    <a:pt x="19" y="11"/>
                  </a:cubicBezTo>
                  <a:cubicBezTo>
                    <a:pt x="21" y="11"/>
                    <a:pt x="22" y="11"/>
                    <a:pt x="21" y="12"/>
                  </a:cubicBezTo>
                  <a:cubicBezTo>
                    <a:pt x="19" y="12"/>
                    <a:pt x="20" y="12"/>
                    <a:pt x="23" y="12"/>
                  </a:cubicBezTo>
                  <a:cubicBezTo>
                    <a:pt x="25" y="12"/>
                    <a:pt x="24" y="13"/>
                    <a:pt x="19" y="13"/>
                  </a:cubicBezTo>
                  <a:cubicBezTo>
                    <a:pt x="15" y="13"/>
                    <a:pt x="12" y="13"/>
                    <a:pt x="11" y="13"/>
                  </a:cubicBezTo>
                  <a:cubicBezTo>
                    <a:pt x="11" y="13"/>
                    <a:pt x="11" y="14"/>
                    <a:pt x="11" y="14"/>
                  </a:cubicBezTo>
                  <a:cubicBezTo>
                    <a:pt x="11" y="15"/>
                    <a:pt x="16" y="15"/>
                    <a:pt x="22" y="15"/>
                  </a:cubicBezTo>
                  <a:cubicBezTo>
                    <a:pt x="27" y="15"/>
                    <a:pt x="30" y="16"/>
                    <a:pt x="33" y="16"/>
                  </a:cubicBezTo>
                  <a:cubicBezTo>
                    <a:pt x="37" y="17"/>
                    <a:pt x="41" y="17"/>
                    <a:pt x="45" y="17"/>
                  </a:cubicBezTo>
                  <a:cubicBezTo>
                    <a:pt x="46" y="17"/>
                    <a:pt x="47" y="17"/>
                    <a:pt x="48" y="17"/>
                  </a:cubicBezTo>
                  <a:cubicBezTo>
                    <a:pt x="54" y="17"/>
                    <a:pt x="60" y="17"/>
                    <a:pt x="63" y="16"/>
                  </a:cubicBezTo>
                  <a:cubicBezTo>
                    <a:pt x="66" y="16"/>
                    <a:pt x="74" y="16"/>
                    <a:pt x="81" y="14"/>
                  </a:cubicBezTo>
                  <a:cubicBezTo>
                    <a:pt x="87" y="13"/>
                    <a:pt x="92" y="12"/>
                    <a:pt x="94" y="12"/>
                  </a:cubicBezTo>
                  <a:cubicBezTo>
                    <a:pt x="94" y="12"/>
                    <a:pt x="94" y="12"/>
                    <a:pt x="94" y="12"/>
                  </a:cubicBezTo>
                  <a:cubicBezTo>
                    <a:pt x="95" y="12"/>
                    <a:pt x="95" y="12"/>
                    <a:pt x="95" y="12"/>
                  </a:cubicBezTo>
                  <a:cubicBezTo>
                    <a:pt x="97" y="12"/>
                    <a:pt x="98" y="12"/>
                    <a:pt x="99" y="11"/>
                  </a:cubicBezTo>
                  <a:cubicBezTo>
                    <a:pt x="100" y="11"/>
                    <a:pt x="101" y="10"/>
                    <a:pt x="102" y="10"/>
                  </a:cubicBezTo>
                  <a:cubicBezTo>
                    <a:pt x="102" y="10"/>
                    <a:pt x="102" y="10"/>
                    <a:pt x="102" y="10"/>
                  </a:cubicBezTo>
                  <a:cubicBezTo>
                    <a:pt x="102" y="10"/>
                    <a:pt x="102" y="10"/>
                    <a:pt x="102" y="10"/>
                  </a:cubicBezTo>
                  <a:cubicBezTo>
                    <a:pt x="103" y="10"/>
                    <a:pt x="105" y="9"/>
                    <a:pt x="106" y="8"/>
                  </a:cubicBezTo>
                  <a:cubicBezTo>
                    <a:pt x="107" y="7"/>
                    <a:pt x="107" y="6"/>
                    <a:pt x="105" y="6"/>
                  </a:cubicBezTo>
                  <a:cubicBezTo>
                    <a:pt x="103" y="6"/>
                    <a:pt x="100" y="5"/>
                    <a:pt x="99" y="5"/>
                  </a:cubicBezTo>
                  <a:cubicBezTo>
                    <a:pt x="98" y="4"/>
                    <a:pt x="99" y="3"/>
                    <a:pt x="97" y="3"/>
                  </a:cubicBezTo>
                  <a:cubicBezTo>
                    <a:pt x="96" y="3"/>
                    <a:pt x="96" y="2"/>
                    <a:pt x="97" y="2"/>
                  </a:cubicBezTo>
                  <a:cubicBezTo>
                    <a:pt x="98" y="2"/>
                    <a:pt x="98" y="1"/>
                    <a:pt x="98" y="1"/>
                  </a:cubicBezTo>
                  <a:cubicBezTo>
                    <a:pt x="97" y="1"/>
                    <a:pt x="96" y="2"/>
                    <a:pt x="95" y="2"/>
                  </a:cubicBezTo>
                  <a:cubicBezTo>
                    <a:pt x="94" y="2"/>
                    <a:pt x="94" y="2"/>
                    <a:pt x="93" y="2"/>
                  </a:cubicBezTo>
                  <a:cubicBezTo>
                    <a:pt x="92" y="2"/>
                    <a:pt x="90" y="2"/>
                    <a:pt x="88" y="2"/>
                  </a:cubicBezTo>
                  <a:cubicBezTo>
                    <a:pt x="86" y="1"/>
                    <a:pt x="83" y="1"/>
                    <a:pt x="81" y="1"/>
                  </a:cubicBezTo>
                  <a:cubicBezTo>
                    <a:pt x="78" y="1"/>
                    <a:pt x="74" y="1"/>
                    <a:pt x="71" y="2"/>
                  </a:cubicBezTo>
                  <a:cubicBezTo>
                    <a:pt x="64" y="3"/>
                    <a:pt x="63" y="3"/>
                    <a:pt x="61" y="3"/>
                  </a:cubicBezTo>
                  <a:cubicBezTo>
                    <a:pt x="60" y="3"/>
                    <a:pt x="59" y="3"/>
                    <a:pt x="57" y="3"/>
                  </a:cubicBezTo>
                  <a:cubicBezTo>
                    <a:pt x="56" y="2"/>
                    <a:pt x="54" y="2"/>
                    <a:pt x="53" y="2"/>
                  </a:cubicBezTo>
                  <a:cubicBezTo>
                    <a:pt x="51" y="2"/>
                    <a:pt x="50" y="3"/>
                    <a:pt x="48" y="3"/>
                  </a:cubicBezTo>
                  <a:cubicBezTo>
                    <a:pt x="47" y="3"/>
                    <a:pt x="46" y="3"/>
                    <a:pt x="45" y="3"/>
                  </a:cubicBezTo>
                  <a:cubicBezTo>
                    <a:pt x="45" y="3"/>
                    <a:pt x="45" y="3"/>
                    <a:pt x="45" y="3"/>
                  </a:cubicBezTo>
                  <a:cubicBezTo>
                    <a:pt x="44" y="3"/>
                    <a:pt x="44" y="3"/>
                    <a:pt x="43" y="3"/>
                  </a:cubicBezTo>
                  <a:cubicBezTo>
                    <a:pt x="42" y="3"/>
                    <a:pt x="41" y="3"/>
                    <a:pt x="41" y="4"/>
                  </a:cubicBezTo>
                  <a:cubicBezTo>
                    <a:pt x="40" y="5"/>
                    <a:pt x="38" y="6"/>
                    <a:pt x="37" y="6"/>
                  </a:cubicBezTo>
                  <a:cubicBezTo>
                    <a:pt x="37" y="6"/>
                    <a:pt x="37" y="6"/>
                    <a:pt x="37" y="6"/>
                  </a:cubicBezTo>
                  <a:cubicBezTo>
                    <a:pt x="37" y="6"/>
                    <a:pt x="37" y="6"/>
                    <a:pt x="36" y="6"/>
                  </a:cubicBezTo>
                  <a:cubicBezTo>
                    <a:pt x="36" y="6"/>
                    <a:pt x="36" y="6"/>
                    <a:pt x="35" y="6"/>
                  </a:cubicBezTo>
                  <a:cubicBezTo>
                    <a:pt x="34" y="7"/>
                    <a:pt x="34" y="7"/>
                    <a:pt x="34" y="7"/>
                  </a:cubicBezTo>
                  <a:cubicBezTo>
                    <a:pt x="33" y="7"/>
                    <a:pt x="31" y="5"/>
                    <a:pt x="29" y="3"/>
                  </a:cubicBezTo>
                  <a:cubicBezTo>
                    <a:pt x="27" y="1"/>
                    <a:pt x="21" y="0"/>
                    <a:pt x="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204" name="Freeform 195"/>
            <p:cNvSpPr/>
            <p:nvPr/>
          </p:nvSpPr>
          <p:spPr bwMode="auto">
            <a:xfrm>
              <a:off x="9753600" y="5265738"/>
              <a:ext cx="349250" cy="101600"/>
            </a:xfrm>
            <a:custGeom>
              <a:avLst/>
              <a:gdLst>
                <a:gd name="T0" fmla="*/ 104 w 129"/>
                <a:gd name="T1" fmla="*/ 0 h 37"/>
                <a:gd name="T2" fmla="*/ 103 w 129"/>
                <a:gd name="T3" fmla="*/ 0 h 37"/>
                <a:gd name="T4" fmla="*/ 102 w 129"/>
                <a:gd name="T5" fmla="*/ 0 h 37"/>
                <a:gd name="T6" fmla="*/ 101 w 129"/>
                <a:gd name="T7" fmla="*/ 0 h 37"/>
                <a:gd name="T8" fmla="*/ 100 w 129"/>
                <a:gd name="T9" fmla="*/ 0 h 37"/>
                <a:gd name="T10" fmla="*/ 92 w 129"/>
                <a:gd name="T11" fmla="*/ 3 h 37"/>
                <a:gd name="T12" fmla="*/ 82 w 129"/>
                <a:gd name="T13" fmla="*/ 6 h 37"/>
                <a:gd name="T14" fmla="*/ 82 w 129"/>
                <a:gd name="T15" fmla="*/ 6 h 37"/>
                <a:gd name="T16" fmla="*/ 82 w 129"/>
                <a:gd name="T17" fmla="*/ 6 h 37"/>
                <a:gd name="T18" fmla="*/ 82 w 129"/>
                <a:gd name="T19" fmla="*/ 6 h 37"/>
                <a:gd name="T20" fmla="*/ 80 w 129"/>
                <a:gd name="T21" fmla="*/ 7 h 37"/>
                <a:gd name="T22" fmla="*/ 79 w 129"/>
                <a:gd name="T23" fmla="*/ 6 h 37"/>
                <a:gd name="T24" fmla="*/ 79 w 129"/>
                <a:gd name="T25" fmla="*/ 6 h 37"/>
                <a:gd name="T26" fmla="*/ 58 w 129"/>
                <a:gd name="T27" fmla="*/ 10 h 37"/>
                <a:gd name="T28" fmla="*/ 24 w 129"/>
                <a:gd name="T29" fmla="*/ 17 h 37"/>
                <a:gd name="T30" fmla="*/ 23 w 129"/>
                <a:gd name="T31" fmla="*/ 17 h 37"/>
                <a:gd name="T32" fmla="*/ 21 w 129"/>
                <a:gd name="T33" fmla="*/ 17 h 37"/>
                <a:gd name="T34" fmla="*/ 20 w 129"/>
                <a:gd name="T35" fmla="*/ 17 h 37"/>
                <a:gd name="T36" fmla="*/ 6 w 129"/>
                <a:gd name="T37" fmla="*/ 19 h 37"/>
                <a:gd name="T38" fmla="*/ 4 w 129"/>
                <a:gd name="T39" fmla="*/ 23 h 37"/>
                <a:gd name="T40" fmla="*/ 13 w 129"/>
                <a:gd name="T41" fmla="*/ 25 h 37"/>
                <a:gd name="T42" fmla="*/ 13 w 129"/>
                <a:gd name="T43" fmla="*/ 27 h 37"/>
                <a:gd name="T44" fmla="*/ 13 w 129"/>
                <a:gd name="T45" fmla="*/ 27 h 37"/>
                <a:gd name="T46" fmla="*/ 13 w 129"/>
                <a:gd name="T47" fmla="*/ 27 h 37"/>
                <a:gd name="T48" fmla="*/ 13 w 129"/>
                <a:gd name="T49" fmla="*/ 28 h 37"/>
                <a:gd name="T50" fmla="*/ 14 w 129"/>
                <a:gd name="T51" fmla="*/ 28 h 37"/>
                <a:gd name="T52" fmla="*/ 19 w 129"/>
                <a:gd name="T53" fmla="*/ 32 h 37"/>
                <a:gd name="T54" fmla="*/ 39 w 129"/>
                <a:gd name="T55" fmla="*/ 34 h 37"/>
                <a:gd name="T56" fmla="*/ 43 w 129"/>
                <a:gd name="T57" fmla="*/ 35 h 37"/>
                <a:gd name="T58" fmla="*/ 52 w 129"/>
                <a:gd name="T59" fmla="*/ 35 h 37"/>
                <a:gd name="T60" fmla="*/ 54 w 129"/>
                <a:gd name="T61" fmla="*/ 35 h 37"/>
                <a:gd name="T62" fmla="*/ 60 w 129"/>
                <a:gd name="T63" fmla="*/ 35 h 37"/>
                <a:gd name="T64" fmla="*/ 63 w 129"/>
                <a:gd name="T65" fmla="*/ 35 h 37"/>
                <a:gd name="T66" fmla="*/ 64 w 129"/>
                <a:gd name="T67" fmla="*/ 35 h 37"/>
                <a:gd name="T68" fmla="*/ 64 w 129"/>
                <a:gd name="T69" fmla="*/ 35 h 37"/>
                <a:gd name="T70" fmla="*/ 70 w 129"/>
                <a:gd name="T71" fmla="*/ 36 h 37"/>
                <a:gd name="T72" fmla="*/ 79 w 129"/>
                <a:gd name="T73" fmla="*/ 37 h 37"/>
                <a:gd name="T74" fmla="*/ 88 w 129"/>
                <a:gd name="T75" fmla="*/ 36 h 37"/>
                <a:gd name="T76" fmla="*/ 95 w 129"/>
                <a:gd name="T77" fmla="*/ 32 h 37"/>
                <a:gd name="T78" fmla="*/ 96 w 129"/>
                <a:gd name="T79" fmla="*/ 31 h 37"/>
                <a:gd name="T80" fmla="*/ 94 w 129"/>
                <a:gd name="T81" fmla="*/ 30 h 37"/>
                <a:gd name="T82" fmla="*/ 98 w 129"/>
                <a:gd name="T83" fmla="*/ 28 h 37"/>
                <a:gd name="T84" fmla="*/ 101 w 129"/>
                <a:gd name="T85" fmla="*/ 27 h 37"/>
                <a:gd name="T86" fmla="*/ 102 w 129"/>
                <a:gd name="T87" fmla="*/ 27 h 37"/>
                <a:gd name="T88" fmla="*/ 102 w 129"/>
                <a:gd name="T89" fmla="*/ 27 h 37"/>
                <a:gd name="T90" fmla="*/ 110 w 129"/>
                <a:gd name="T91" fmla="*/ 24 h 37"/>
                <a:gd name="T92" fmla="*/ 121 w 129"/>
                <a:gd name="T93" fmla="*/ 20 h 37"/>
                <a:gd name="T94" fmla="*/ 122 w 129"/>
                <a:gd name="T95" fmla="*/ 20 h 37"/>
                <a:gd name="T96" fmla="*/ 122 w 129"/>
                <a:gd name="T97" fmla="*/ 20 h 37"/>
                <a:gd name="T98" fmla="*/ 114 w 129"/>
                <a:gd name="T99" fmla="*/ 16 h 37"/>
                <a:gd name="T100" fmla="*/ 111 w 129"/>
                <a:gd name="T101" fmla="*/ 11 h 37"/>
                <a:gd name="T102" fmla="*/ 111 w 129"/>
                <a:gd name="T103" fmla="*/ 10 h 37"/>
                <a:gd name="T104" fmla="*/ 117 w 129"/>
                <a:gd name="T105" fmla="*/ 8 h 37"/>
                <a:gd name="T106" fmla="*/ 117 w 129"/>
                <a:gd name="T107" fmla="*/ 8 h 37"/>
                <a:gd name="T108" fmla="*/ 117 w 129"/>
                <a:gd name="T109" fmla="*/ 8 h 37"/>
                <a:gd name="T110" fmla="*/ 124 w 129"/>
                <a:gd name="T111" fmla="*/ 6 h 37"/>
                <a:gd name="T112" fmla="*/ 124 w 129"/>
                <a:gd name="T113" fmla="*/ 5 h 37"/>
                <a:gd name="T114" fmla="*/ 117 w 129"/>
                <a:gd name="T115" fmla="*/ 4 h 37"/>
                <a:gd name="T116" fmla="*/ 115 w 129"/>
                <a:gd name="T117" fmla="*/ 3 h 37"/>
                <a:gd name="T118" fmla="*/ 114 w 129"/>
                <a:gd name="T119" fmla="*/ 3 h 37"/>
                <a:gd name="T120" fmla="*/ 113 w 129"/>
                <a:gd name="T121" fmla="*/ 3 h 37"/>
                <a:gd name="T122" fmla="*/ 109 w 129"/>
                <a:gd name="T123" fmla="*/ 1 h 37"/>
                <a:gd name="T124" fmla="*/ 104 w 129"/>
                <a:gd name="T1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 h="37">
                  <a:moveTo>
                    <a:pt x="104" y="0"/>
                  </a:moveTo>
                  <a:cubicBezTo>
                    <a:pt x="103" y="0"/>
                    <a:pt x="103" y="0"/>
                    <a:pt x="103" y="0"/>
                  </a:cubicBezTo>
                  <a:cubicBezTo>
                    <a:pt x="102" y="0"/>
                    <a:pt x="102" y="0"/>
                    <a:pt x="102" y="0"/>
                  </a:cubicBezTo>
                  <a:cubicBezTo>
                    <a:pt x="101" y="0"/>
                    <a:pt x="101" y="0"/>
                    <a:pt x="101" y="0"/>
                  </a:cubicBezTo>
                  <a:cubicBezTo>
                    <a:pt x="100" y="0"/>
                    <a:pt x="100" y="0"/>
                    <a:pt x="100" y="0"/>
                  </a:cubicBezTo>
                  <a:cubicBezTo>
                    <a:pt x="100" y="0"/>
                    <a:pt x="97" y="2"/>
                    <a:pt x="92" y="3"/>
                  </a:cubicBezTo>
                  <a:cubicBezTo>
                    <a:pt x="87" y="5"/>
                    <a:pt x="81" y="6"/>
                    <a:pt x="82" y="6"/>
                  </a:cubicBezTo>
                  <a:cubicBezTo>
                    <a:pt x="82" y="6"/>
                    <a:pt x="82" y="6"/>
                    <a:pt x="82" y="6"/>
                  </a:cubicBezTo>
                  <a:cubicBezTo>
                    <a:pt x="82" y="6"/>
                    <a:pt x="82" y="6"/>
                    <a:pt x="82" y="6"/>
                  </a:cubicBezTo>
                  <a:cubicBezTo>
                    <a:pt x="84" y="6"/>
                    <a:pt x="84" y="6"/>
                    <a:pt x="82" y="6"/>
                  </a:cubicBezTo>
                  <a:cubicBezTo>
                    <a:pt x="81" y="7"/>
                    <a:pt x="80" y="7"/>
                    <a:pt x="80" y="7"/>
                  </a:cubicBezTo>
                  <a:cubicBezTo>
                    <a:pt x="79" y="7"/>
                    <a:pt x="79" y="7"/>
                    <a:pt x="79" y="6"/>
                  </a:cubicBezTo>
                  <a:cubicBezTo>
                    <a:pt x="79" y="6"/>
                    <a:pt x="79" y="6"/>
                    <a:pt x="79" y="6"/>
                  </a:cubicBezTo>
                  <a:cubicBezTo>
                    <a:pt x="77" y="6"/>
                    <a:pt x="67" y="8"/>
                    <a:pt x="58" y="10"/>
                  </a:cubicBezTo>
                  <a:cubicBezTo>
                    <a:pt x="48" y="13"/>
                    <a:pt x="35" y="17"/>
                    <a:pt x="24" y="17"/>
                  </a:cubicBezTo>
                  <a:cubicBezTo>
                    <a:pt x="23" y="17"/>
                    <a:pt x="23" y="17"/>
                    <a:pt x="23" y="17"/>
                  </a:cubicBezTo>
                  <a:cubicBezTo>
                    <a:pt x="22" y="17"/>
                    <a:pt x="22" y="17"/>
                    <a:pt x="21" y="17"/>
                  </a:cubicBezTo>
                  <a:cubicBezTo>
                    <a:pt x="21" y="17"/>
                    <a:pt x="20" y="17"/>
                    <a:pt x="20" y="17"/>
                  </a:cubicBezTo>
                  <a:cubicBezTo>
                    <a:pt x="15" y="17"/>
                    <a:pt x="10" y="17"/>
                    <a:pt x="6" y="19"/>
                  </a:cubicBezTo>
                  <a:cubicBezTo>
                    <a:pt x="0" y="20"/>
                    <a:pt x="0" y="22"/>
                    <a:pt x="4" y="23"/>
                  </a:cubicBezTo>
                  <a:cubicBezTo>
                    <a:pt x="10" y="25"/>
                    <a:pt x="17" y="25"/>
                    <a:pt x="13" y="25"/>
                  </a:cubicBezTo>
                  <a:cubicBezTo>
                    <a:pt x="12" y="25"/>
                    <a:pt x="12" y="26"/>
                    <a:pt x="13" y="27"/>
                  </a:cubicBezTo>
                  <a:cubicBezTo>
                    <a:pt x="13" y="27"/>
                    <a:pt x="13" y="27"/>
                    <a:pt x="13" y="27"/>
                  </a:cubicBezTo>
                  <a:cubicBezTo>
                    <a:pt x="13" y="27"/>
                    <a:pt x="13" y="27"/>
                    <a:pt x="13" y="27"/>
                  </a:cubicBezTo>
                  <a:cubicBezTo>
                    <a:pt x="13" y="27"/>
                    <a:pt x="13" y="28"/>
                    <a:pt x="13" y="28"/>
                  </a:cubicBezTo>
                  <a:cubicBezTo>
                    <a:pt x="14" y="28"/>
                    <a:pt x="14" y="28"/>
                    <a:pt x="14" y="28"/>
                  </a:cubicBezTo>
                  <a:cubicBezTo>
                    <a:pt x="15" y="29"/>
                    <a:pt x="17" y="30"/>
                    <a:pt x="19" y="32"/>
                  </a:cubicBezTo>
                  <a:cubicBezTo>
                    <a:pt x="25" y="35"/>
                    <a:pt x="38" y="33"/>
                    <a:pt x="39" y="34"/>
                  </a:cubicBezTo>
                  <a:cubicBezTo>
                    <a:pt x="39" y="35"/>
                    <a:pt x="41" y="35"/>
                    <a:pt x="43" y="35"/>
                  </a:cubicBezTo>
                  <a:cubicBezTo>
                    <a:pt x="45" y="35"/>
                    <a:pt x="48" y="35"/>
                    <a:pt x="52" y="35"/>
                  </a:cubicBezTo>
                  <a:cubicBezTo>
                    <a:pt x="53" y="35"/>
                    <a:pt x="53" y="35"/>
                    <a:pt x="54" y="35"/>
                  </a:cubicBezTo>
                  <a:cubicBezTo>
                    <a:pt x="57" y="35"/>
                    <a:pt x="59" y="35"/>
                    <a:pt x="60" y="35"/>
                  </a:cubicBezTo>
                  <a:cubicBezTo>
                    <a:pt x="62" y="35"/>
                    <a:pt x="63" y="35"/>
                    <a:pt x="63" y="35"/>
                  </a:cubicBezTo>
                  <a:cubicBezTo>
                    <a:pt x="64" y="35"/>
                    <a:pt x="64" y="35"/>
                    <a:pt x="64" y="35"/>
                  </a:cubicBezTo>
                  <a:cubicBezTo>
                    <a:pt x="64" y="35"/>
                    <a:pt x="64" y="35"/>
                    <a:pt x="64" y="35"/>
                  </a:cubicBezTo>
                  <a:cubicBezTo>
                    <a:pt x="65" y="35"/>
                    <a:pt x="67" y="36"/>
                    <a:pt x="70" y="36"/>
                  </a:cubicBezTo>
                  <a:cubicBezTo>
                    <a:pt x="71" y="36"/>
                    <a:pt x="75" y="37"/>
                    <a:pt x="79" y="37"/>
                  </a:cubicBezTo>
                  <a:cubicBezTo>
                    <a:pt x="82" y="37"/>
                    <a:pt x="85" y="37"/>
                    <a:pt x="88" y="36"/>
                  </a:cubicBezTo>
                  <a:cubicBezTo>
                    <a:pt x="93" y="35"/>
                    <a:pt x="95" y="33"/>
                    <a:pt x="95" y="32"/>
                  </a:cubicBezTo>
                  <a:cubicBezTo>
                    <a:pt x="95" y="32"/>
                    <a:pt x="97" y="31"/>
                    <a:pt x="96" y="31"/>
                  </a:cubicBezTo>
                  <a:cubicBezTo>
                    <a:pt x="96" y="30"/>
                    <a:pt x="94" y="30"/>
                    <a:pt x="94" y="30"/>
                  </a:cubicBezTo>
                  <a:cubicBezTo>
                    <a:pt x="94" y="30"/>
                    <a:pt x="96" y="29"/>
                    <a:pt x="98" y="28"/>
                  </a:cubicBezTo>
                  <a:cubicBezTo>
                    <a:pt x="99" y="28"/>
                    <a:pt x="100" y="27"/>
                    <a:pt x="101" y="27"/>
                  </a:cubicBezTo>
                  <a:cubicBezTo>
                    <a:pt x="101" y="27"/>
                    <a:pt x="102" y="27"/>
                    <a:pt x="102" y="27"/>
                  </a:cubicBezTo>
                  <a:cubicBezTo>
                    <a:pt x="102" y="27"/>
                    <a:pt x="102" y="27"/>
                    <a:pt x="102" y="27"/>
                  </a:cubicBezTo>
                  <a:cubicBezTo>
                    <a:pt x="103" y="27"/>
                    <a:pt x="106" y="26"/>
                    <a:pt x="110" y="24"/>
                  </a:cubicBezTo>
                  <a:cubicBezTo>
                    <a:pt x="113" y="22"/>
                    <a:pt x="118" y="20"/>
                    <a:pt x="121" y="20"/>
                  </a:cubicBezTo>
                  <a:cubicBezTo>
                    <a:pt x="122" y="20"/>
                    <a:pt x="122" y="20"/>
                    <a:pt x="122" y="20"/>
                  </a:cubicBezTo>
                  <a:cubicBezTo>
                    <a:pt x="122" y="20"/>
                    <a:pt x="122" y="20"/>
                    <a:pt x="122" y="20"/>
                  </a:cubicBezTo>
                  <a:cubicBezTo>
                    <a:pt x="125" y="20"/>
                    <a:pt x="118" y="19"/>
                    <a:pt x="114" y="16"/>
                  </a:cubicBezTo>
                  <a:cubicBezTo>
                    <a:pt x="111" y="13"/>
                    <a:pt x="109" y="11"/>
                    <a:pt x="111" y="11"/>
                  </a:cubicBezTo>
                  <a:cubicBezTo>
                    <a:pt x="113" y="11"/>
                    <a:pt x="113" y="10"/>
                    <a:pt x="111" y="10"/>
                  </a:cubicBezTo>
                  <a:cubicBezTo>
                    <a:pt x="110" y="9"/>
                    <a:pt x="114" y="8"/>
                    <a:pt x="117" y="8"/>
                  </a:cubicBezTo>
                  <a:cubicBezTo>
                    <a:pt x="117" y="8"/>
                    <a:pt x="117" y="8"/>
                    <a:pt x="117" y="8"/>
                  </a:cubicBezTo>
                  <a:cubicBezTo>
                    <a:pt x="117" y="8"/>
                    <a:pt x="117" y="8"/>
                    <a:pt x="117" y="8"/>
                  </a:cubicBezTo>
                  <a:cubicBezTo>
                    <a:pt x="120" y="8"/>
                    <a:pt x="119" y="7"/>
                    <a:pt x="124" y="6"/>
                  </a:cubicBezTo>
                  <a:cubicBezTo>
                    <a:pt x="128" y="6"/>
                    <a:pt x="129" y="5"/>
                    <a:pt x="124" y="5"/>
                  </a:cubicBezTo>
                  <a:cubicBezTo>
                    <a:pt x="119" y="4"/>
                    <a:pt x="116" y="4"/>
                    <a:pt x="117" y="4"/>
                  </a:cubicBezTo>
                  <a:cubicBezTo>
                    <a:pt x="118" y="3"/>
                    <a:pt x="116" y="3"/>
                    <a:pt x="115" y="3"/>
                  </a:cubicBezTo>
                  <a:cubicBezTo>
                    <a:pt x="114" y="3"/>
                    <a:pt x="114" y="3"/>
                    <a:pt x="114" y="3"/>
                  </a:cubicBezTo>
                  <a:cubicBezTo>
                    <a:pt x="114" y="3"/>
                    <a:pt x="113" y="3"/>
                    <a:pt x="113" y="3"/>
                  </a:cubicBezTo>
                  <a:cubicBezTo>
                    <a:pt x="112" y="3"/>
                    <a:pt x="112" y="2"/>
                    <a:pt x="109" y="1"/>
                  </a:cubicBezTo>
                  <a:cubicBezTo>
                    <a:pt x="107" y="0"/>
                    <a:pt x="105" y="0"/>
                    <a:pt x="10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205" name="Freeform 196"/>
            <p:cNvSpPr/>
            <p:nvPr/>
          </p:nvSpPr>
          <p:spPr bwMode="auto">
            <a:xfrm>
              <a:off x="8739188" y="5241925"/>
              <a:ext cx="76200" cy="31750"/>
            </a:xfrm>
            <a:custGeom>
              <a:avLst/>
              <a:gdLst>
                <a:gd name="T0" fmla="*/ 6 w 28"/>
                <a:gd name="T1" fmla="*/ 0 h 12"/>
                <a:gd name="T2" fmla="*/ 2 w 28"/>
                <a:gd name="T3" fmla="*/ 1 h 12"/>
                <a:gd name="T4" fmla="*/ 0 w 28"/>
                <a:gd name="T5" fmla="*/ 5 h 12"/>
                <a:gd name="T6" fmla="*/ 3 w 28"/>
                <a:gd name="T7" fmla="*/ 9 h 12"/>
                <a:gd name="T8" fmla="*/ 17 w 28"/>
                <a:gd name="T9" fmla="*/ 12 h 12"/>
                <a:gd name="T10" fmla="*/ 27 w 28"/>
                <a:gd name="T11" fmla="*/ 7 h 12"/>
                <a:gd name="T12" fmla="*/ 24 w 28"/>
                <a:gd name="T13" fmla="*/ 5 h 12"/>
                <a:gd name="T14" fmla="*/ 14 w 28"/>
                <a:gd name="T15" fmla="*/ 1 h 12"/>
                <a:gd name="T16" fmla="*/ 6 w 28"/>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2">
                  <a:moveTo>
                    <a:pt x="6" y="0"/>
                  </a:moveTo>
                  <a:cubicBezTo>
                    <a:pt x="4" y="0"/>
                    <a:pt x="3" y="0"/>
                    <a:pt x="2" y="1"/>
                  </a:cubicBezTo>
                  <a:cubicBezTo>
                    <a:pt x="1" y="1"/>
                    <a:pt x="0" y="3"/>
                    <a:pt x="0" y="5"/>
                  </a:cubicBezTo>
                  <a:cubicBezTo>
                    <a:pt x="0" y="7"/>
                    <a:pt x="0" y="8"/>
                    <a:pt x="3" y="9"/>
                  </a:cubicBezTo>
                  <a:cubicBezTo>
                    <a:pt x="6" y="11"/>
                    <a:pt x="12" y="12"/>
                    <a:pt x="17" y="12"/>
                  </a:cubicBezTo>
                  <a:cubicBezTo>
                    <a:pt x="23" y="12"/>
                    <a:pt x="28" y="10"/>
                    <a:pt x="27" y="7"/>
                  </a:cubicBezTo>
                  <a:cubicBezTo>
                    <a:pt x="26" y="6"/>
                    <a:pt x="25" y="6"/>
                    <a:pt x="24" y="5"/>
                  </a:cubicBezTo>
                  <a:cubicBezTo>
                    <a:pt x="21" y="4"/>
                    <a:pt x="17" y="2"/>
                    <a:pt x="14" y="1"/>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206" name="Freeform 197"/>
            <p:cNvSpPr/>
            <p:nvPr/>
          </p:nvSpPr>
          <p:spPr bwMode="auto">
            <a:xfrm>
              <a:off x="7429500" y="5437188"/>
              <a:ext cx="271463" cy="125412"/>
            </a:xfrm>
            <a:custGeom>
              <a:avLst/>
              <a:gdLst>
                <a:gd name="T0" fmla="*/ 86 w 100"/>
                <a:gd name="T1" fmla="*/ 0 h 46"/>
                <a:gd name="T2" fmla="*/ 86 w 100"/>
                <a:gd name="T3" fmla="*/ 0 h 46"/>
                <a:gd name="T4" fmla="*/ 83 w 100"/>
                <a:gd name="T5" fmla="*/ 4 h 46"/>
                <a:gd name="T6" fmla="*/ 75 w 100"/>
                <a:gd name="T7" fmla="*/ 6 h 46"/>
                <a:gd name="T8" fmla="*/ 74 w 100"/>
                <a:gd name="T9" fmla="*/ 6 h 46"/>
                <a:gd name="T10" fmla="*/ 73 w 100"/>
                <a:gd name="T11" fmla="*/ 6 h 46"/>
                <a:gd name="T12" fmla="*/ 72 w 100"/>
                <a:gd name="T13" fmla="*/ 6 h 46"/>
                <a:gd name="T14" fmla="*/ 72 w 100"/>
                <a:gd name="T15" fmla="*/ 7 h 46"/>
                <a:gd name="T16" fmla="*/ 71 w 100"/>
                <a:gd name="T17" fmla="*/ 7 h 46"/>
                <a:gd name="T18" fmla="*/ 71 w 100"/>
                <a:gd name="T19" fmla="*/ 7 h 46"/>
                <a:gd name="T20" fmla="*/ 70 w 100"/>
                <a:gd name="T21" fmla="*/ 8 h 46"/>
                <a:gd name="T22" fmla="*/ 68 w 100"/>
                <a:gd name="T23" fmla="*/ 9 h 46"/>
                <a:gd name="T24" fmla="*/ 65 w 100"/>
                <a:gd name="T25" fmla="*/ 10 h 46"/>
                <a:gd name="T26" fmla="*/ 64 w 100"/>
                <a:gd name="T27" fmla="*/ 9 h 46"/>
                <a:gd name="T28" fmla="*/ 64 w 100"/>
                <a:gd name="T29" fmla="*/ 9 h 46"/>
                <a:gd name="T30" fmla="*/ 62 w 100"/>
                <a:gd name="T31" fmla="*/ 10 h 46"/>
                <a:gd name="T32" fmla="*/ 60 w 100"/>
                <a:gd name="T33" fmla="*/ 12 h 46"/>
                <a:gd name="T34" fmla="*/ 59 w 100"/>
                <a:gd name="T35" fmla="*/ 12 h 46"/>
                <a:gd name="T36" fmla="*/ 58 w 100"/>
                <a:gd name="T37" fmla="*/ 11 h 46"/>
                <a:gd name="T38" fmla="*/ 57 w 100"/>
                <a:gd name="T39" fmla="*/ 11 h 46"/>
                <a:gd name="T40" fmla="*/ 54 w 100"/>
                <a:gd name="T41" fmla="*/ 12 h 46"/>
                <a:gd name="T42" fmla="*/ 48 w 100"/>
                <a:gd name="T43" fmla="*/ 13 h 46"/>
                <a:gd name="T44" fmla="*/ 47 w 100"/>
                <a:gd name="T45" fmla="*/ 13 h 46"/>
                <a:gd name="T46" fmla="*/ 46 w 100"/>
                <a:gd name="T47" fmla="*/ 13 h 46"/>
                <a:gd name="T48" fmla="*/ 39 w 100"/>
                <a:gd name="T49" fmla="*/ 13 h 46"/>
                <a:gd name="T50" fmla="*/ 21 w 100"/>
                <a:gd name="T51" fmla="*/ 17 h 46"/>
                <a:gd name="T52" fmla="*/ 21 w 100"/>
                <a:gd name="T53" fmla="*/ 25 h 46"/>
                <a:gd name="T54" fmla="*/ 8 w 100"/>
                <a:gd name="T55" fmla="*/ 32 h 46"/>
                <a:gd name="T56" fmla="*/ 10 w 100"/>
                <a:gd name="T57" fmla="*/ 43 h 46"/>
                <a:gd name="T58" fmla="*/ 26 w 100"/>
                <a:gd name="T59" fmla="*/ 46 h 46"/>
                <a:gd name="T60" fmla="*/ 30 w 100"/>
                <a:gd name="T61" fmla="*/ 46 h 46"/>
                <a:gd name="T62" fmla="*/ 60 w 100"/>
                <a:gd name="T63" fmla="*/ 38 h 46"/>
                <a:gd name="T64" fmla="*/ 87 w 100"/>
                <a:gd name="T65" fmla="*/ 20 h 46"/>
                <a:gd name="T66" fmla="*/ 95 w 100"/>
                <a:gd name="T67" fmla="*/ 12 h 46"/>
                <a:gd name="T68" fmla="*/ 95 w 100"/>
                <a:gd name="T69" fmla="*/ 12 h 46"/>
                <a:gd name="T70" fmla="*/ 97 w 100"/>
                <a:gd name="T71" fmla="*/ 13 h 46"/>
                <a:gd name="T72" fmla="*/ 100 w 100"/>
                <a:gd name="T73" fmla="*/ 11 h 46"/>
                <a:gd name="T74" fmla="*/ 98 w 100"/>
                <a:gd name="T75" fmla="*/ 10 h 46"/>
                <a:gd name="T76" fmla="*/ 96 w 100"/>
                <a:gd name="T77" fmla="*/ 5 h 46"/>
                <a:gd name="T78" fmla="*/ 86 w 100"/>
                <a:gd name="T7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0" h="46">
                  <a:moveTo>
                    <a:pt x="86" y="0"/>
                  </a:moveTo>
                  <a:cubicBezTo>
                    <a:pt x="86" y="0"/>
                    <a:pt x="86" y="0"/>
                    <a:pt x="86" y="0"/>
                  </a:cubicBezTo>
                  <a:cubicBezTo>
                    <a:pt x="83" y="1"/>
                    <a:pt x="85" y="2"/>
                    <a:pt x="83" y="4"/>
                  </a:cubicBezTo>
                  <a:cubicBezTo>
                    <a:pt x="81" y="5"/>
                    <a:pt x="76" y="6"/>
                    <a:pt x="75" y="6"/>
                  </a:cubicBezTo>
                  <a:cubicBezTo>
                    <a:pt x="74" y="6"/>
                    <a:pt x="74" y="6"/>
                    <a:pt x="74" y="6"/>
                  </a:cubicBezTo>
                  <a:cubicBezTo>
                    <a:pt x="74" y="6"/>
                    <a:pt x="74" y="6"/>
                    <a:pt x="73" y="6"/>
                  </a:cubicBezTo>
                  <a:cubicBezTo>
                    <a:pt x="73" y="6"/>
                    <a:pt x="72" y="6"/>
                    <a:pt x="72" y="6"/>
                  </a:cubicBezTo>
                  <a:cubicBezTo>
                    <a:pt x="72" y="7"/>
                    <a:pt x="73" y="7"/>
                    <a:pt x="72" y="7"/>
                  </a:cubicBezTo>
                  <a:cubicBezTo>
                    <a:pt x="72" y="7"/>
                    <a:pt x="71" y="7"/>
                    <a:pt x="71" y="7"/>
                  </a:cubicBezTo>
                  <a:cubicBezTo>
                    <a:pt x="71" y="7"/>
                    <a:pt x="71" y="7"/>
                    <a:pt x="71" y="7"/>
                  </a:cubicBezTo>
                  <a:cubicBezTo>
                    <a:pt x="70" y="7"/>
                    <a:pt x="69" y="8"/>
                    <a:pt x="70" y="8"/>
                  </a:cubicBezTo>
                  <a:cubicBezTo>
                    <a:pt x="72" y="8"/>
                    <a:pt x="70" y="9"/>
                    <a:pt x="68" y="9"/>
                  </a:cubicBezTo>
                  <a:cubicBezTo>
                    <a:pt x="67" y="10"/>
                    <a:pt x="66" y="10"/>
                    <a:pt x="65" y="10"/>
                  </a:cubicBezTo>
                  <a:cubicBezTo>
                    <a:pt x="65" y="10"/>
                    <a:pt x="64" y="10"/>
                    <a:pt x="64" y="9"/>
                  </a:cubicBezTo>
                  <a:cubicBezTo>
                    <a:pt x="64" y="9"/>
                    <a:pt x="64" y="9"/>
                    <a:pt x="64" y="9"/>
                  </a:cubicBezTo>
                  <a:cubicBezTo>
                    <a:pt x="64" y="9"/>
                    <a:pt x="63" y="10"/>
                    <a:pt x="62" y="10"/>
                  </a:cubicBezTo>
                  <a:cubicBezTo>
                    <a:pt x="61" y="11"/>
                    <a:pt x="61" y="11"/>
                    <a:pt x="60" y="12"/>
                  </a:cubicBezTo>
                  <a:cubicBezTo>
                    <a:pt x="60" y="12"/>
                    <a:pt x="59" y="12"/>
                    <a:pt x="59" y="12"/>
                  </a:cubicBezTo>
                  <a:cubicBezTo>
                    <a:pt x="58" y="12"/>
                    <a:pt x="58" y="11"/>
                    <a:pt x="58" y="11"/>
                  </a:cubicBezTo>
                  <a:cubicBezTo>
                    <a:pt x="57" y="11"/>
                    <a:pt x="57" y="11"/>
                    <a:pt x="57" y="11"/>
                  </a:cubicBezTo>
                  <a:cubicBezTo>
                    <a:pt x="57" y="11"/>
                    <a:pt x="55" y="11"/>
                    <a:pt x="54" y="12"/>
                  </a:cubicBezTo>
                  <a:cubicBezTo>
                    <a:pt x="53" y="13"/>
                    <a:pt x="51" y="13"/>
                    <a:pt x="48" y="13"/>
                  </a:cubicBezTo>
                  <a:cubicBezTo>
                    <a:pt x="48" y="13"/>
                    <a:pt x="48" y="13"/>
                    <a:pt x="47" y="13"/>
                  </a:cubicBezTo>
                  <a:cubicBezTo>
                    <a:pt x="47" y="13"/>
                    <a:pt x="46" y="13"/>
                    <a:pt x="46" y="13"/>
                  </a:cubicBezTo>
                  <a:cubicBezTo>
                    <a:pt x="42" y="13"/>
                    <a:pt x="40" y="13"/>
                    <a:pt x="39" y="13"/>
                  </a:cubicBezTo>
                  <a:cubicBezTo>
                    <a:pt x="38" y="14"/>
                    <a:pt x="22" y="13"/>
                    <a:pt x="21" y="17"/>
                  </a:cubicBezTo>
                  <a:cubicBezTo>
                    <a:pt x="20" y="20"/>
                    <a:pt x="22" y="24"/>
                    <a:pt x="21" y="25"/>
                  </a:cubicBezTo>
                  <a:cubicBezTo>
                    <a:pt x="20" y="27"/>
                    <a:pt x="13" y="30"/>
                    <a:pt x="8" y="32"/>
                  </a:cubicBezTo>
                  <a:cubicBezTo>
                    <a:pt x="0" y="35"/>
                    <a:pt x="5" y="41"/>
                    <a:pt x="10" y="43"/>
                  </a:cubicBezTo>
                  <a:cubicBezTo>
                    <a:pt x="14" y="45"/>
                    <a:pt x="20" y="46"/>
                    <a:pt x="26" y="46"/>
                  </a:cubicBezTo>
                  <a:cubicBezTo>
                    <a:pt x="27" y="46"/>
                    <a:pt x="29" y="46"/>
                    <a:pt x="30" y="46"/>
                  </a:cubicBezTo>
                  <a:cubicBezTo>
                    <a:pt x="48" y="46"/>
                    <a:pt x="54" y="42"/>
                    <a:pt x="60" y="38"/>
                  </a:cubicBezTo>
                  <a:cubicBezTo>
                    <a:pt x="69" y="33"/>
                    <a:pt x="81" y="26"/>
                    <a:pt x="87" y="20"/>
                  </a:cubicBezTo>
                  <a:cubicBezTo>
                    <a:pt x="92" y="16"/>
                    <a:pt x="93" y="12"/>
                    <a:pt x="95" y="12"/>
                  </a:cubicBezTo>
                  <a:cubicBezTo>
                    <a:pt x="95" y="12"/>
                    <a:pt x="95" y="12"/>
                    <a:pt x="95" y="12"/>
                  </a:cubicBezTo>
                  <a:cubicBezTo>
                    <a:pt x="96" y="12"/>
                    <a:pt x="96" y="13"/>
                    <a:pt x="97" y="13"/>
                  </a:cubicBezTo>
                  <a:cubicBezTo>
                    <a:pt x="98" y="13"/>
                    <a:pt x="100" y="12"/>
                    <a:pt x="100" y="11"/>
                  </a:cubicBezTo>
                  <a:cubicBezTo>
                    <a:pt x="100" y="11"/>
                    <a:pt x="99" y="10"/>
                    <a:pt x="98" y="10"/>
                  </a:cubicBezTo>
                  <a:cubicBezTo>
                    <a:pt x="99" y="8"/>
                    <a:pt x="98" y="6"/>
                    <a:pt x="96" y="5"/>
                  </a:cubicBezTo>
                  <a:cubicBezTo>
                    <a:pt x="94" y="2"/>
                    <a:pt x="89" y="0"/>
                    <a:pt x="8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207" name="Freeform 198"/>
            <p:cNvSpPr/>
            <p:nvPr/>
          </p:nvSpPr>
          <p:spPr bwMode="auto">
            <a:xfrm>
              <a:off x="9088438" y="5113338"/>
              <a:ext cx="11113" cy="3175"/>
            </a:xfrm>
            <a:custGeom>
              <a:avLst/>
              <a:gdLst>
                <a:gd name="T0" fmla="*/ 0 w 4"/>
                <a:gd name="T1" fmla="*/ 0 h 1"/>
                <a:gd name="T2" fmla="*/ 1 w 4"/>
                <a:gd name="T3" fmla="*/ 1 h 1"/>
                <a:gd name="T4" fmla="*/ 3 w 4"/>
                <a:gd name="T5" fmla="*/ 1 h 1"/>
                <a:gd name="T6" fmla="*/ 3 w 4"/>
                <a:gd name="T7" fmla="*/ 1 h 1"/>
                <a:gd name="T8" fmla="*/ 0 w 4"/>
                <a:gd name="T9" fmla="*/ 0 h 1"/>
              </a:gdLst>
              <a:ahLst/>
              <a:cxnLst>
                <a:cxn ang="0">
                  <a:pos x="T0" y="T1"/>
                </a:cxn>
                <a:cxn ang="0">
                  <a:pos x="T2" y="T3"/>
                </a:cxn>
                <a:cxn ang="0">
                  <a:pos x="T4" y="T5"/>
                </a:cxn>
                <a:cxn ang="0">
                  <a:pos x="T6" y="T7"/>
                </a:cxn>
                <a:cxn ang="0">
                  <a:pos x="T8" y="T9"/>
                </a:cxn>
              </a:cxnLst>
              <a:rect l="0" t="0" r="r" b="b"/>
              <a:pathLst>
                <a:path w="4" h="1">
                  <a:moveTo>
                    <a:pt x="0" y="0"/>
                  </a:moveTo>
                  <a:cubicBezTo>
                    <a:pt x="0" y="0"/>
                    <a:pt x="1" y="1"/>
                    <a:pt x="1" y="1"/>
                  </a:cubicBezTo>
                  <a:cubicBezTo>
                    <a:pt x="1" y="1"/>
                    <a:pt x="2" y="1"/>
                    <a:pt x="3" y="1"/>
                  </a:cubicBezTo>
                  <a:cubicBezTo>
                    <a:pt x="4" y="1"/>
                    <a:pt x="4" y="1"/>
                    <a:pt x="3" y="1"/>
                  </a:cubicBezTo>
                  <a:cubicBezTo>
                    <a:pt x="3" y="1"/>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208" name="Freeform 199"/>
            <p:cNvSpPr/>
            <p:nvPr/>
          </p:nvSpPr>
          <p:spPr bwMode="auto">
            <a:xfrm>
              <a:off x="9075738" y="5113338"/>
              <a:ext cx="12700" cy="3175"/>
            </a:xfrm>
            <a:custGeom>
              <a:avLst/>
              <a:gdLst>
                <a:gd name="T0" fmla="*/ 2 w 5"/>
                <a:gd name="T1" fmla="*/ 0 h 1"/>
                <a:gd name="T2" fmla="*/ 0 w 5"/>
                <a:gd name="T3" fmla="*/ 1 h 1"/>
                <a:gd name="T4" fmla="*/ 3 w 5"/>
                <a:gd name="T5" fmla="*/ 1 h 1"/>
                <a:gd name="T6" fmla="*/ 4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2" y="0"/>
                    <a:pt x="1" y="0"/>
                    <a:pt x="0" y="1"/>
                  </a:cubicBezTo>
                  <a:cubicBezTo>
                    <a:pt x="0" y="1"/>
                    <a:pt x="2" y="1"/>
                    <a:pt x="3" y="1"/>
                  </a:cubicBezTo>
                  <a:cubicBezTo>
                    <a:pt x="4" y="1"/>
                    <a:pt x="5" y="1"/>
                    <a:pt x="4" y="1"/>
                  </a:cubicBezTo>
                  <a:cubicBezTo>
                    <a:pt x="3"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209" name="Freeform 200"/>
            <p:cNvSpPr/>
            <p:nvPr/>
          </p:nvSpPr>
          <p:spPr bwMode="auto">
            <a:xfrm>
              <a:off x="9290050" y="5276850"/>
              <a:ext cx="379413" cy="106362"/>
            </a:xfrm>
            <a:custGeom>
              <a:avLst/>
              <a:gdLst>
                <a:gd name="T0" fmla="*/ 4 w 140"/>
                <a:gd name="T1" fmla="*/ 0 h 39"/>
                <a:gd name="T2" fmla="*/ 10 w 140"/>
                <a:gd name="T3" fmla="*/ 5 h 39"/>
                <a:gd name="T4" fmla="*/ 57 w 140"/>
                <a:gd name="T5" fmla="*/ 20 h 39"/>
                <a:gd name="T6" fmla="*/ 96 w 140"/>
                <a:gd name="T7" fmla="*/ 33 h 39"/>
                <a:gd name="T8" fmla="*/ 117 w 140"/>
                <a:gd name="T9" fmla="*/ 39 h 39"/>
                <a:gd name="T10" fmla="*/ 117 w 140"/>
                <a:gd name="T11" fmla="*/ 39 h 39"/>
                <a:gd name="T12" fmla="*/ 118 w 140"/>
                <a:gd name="T13" fmla="*/ 39 h 39"/>
                <a:gd name="T14" fmla="*/ 120 w 140"/>
                <a:gd name="T15" fmla="*/ 39 h 39"/>
                <a:gd name="T16" fmla="*/ 122 w 140"/>
                <a:gd name="T17" fmla="*/ 39 h 39"/>
                <a:gd name="T18" fmla="*/ 125 w 140"/>
                <a:gd name="T19" fmla="*/ 39 h 39"/>
                <a:gd name="T20" fmla="*/ 128 w 140"/>
                <a:gd name="T21" fmla="*/ 38 h 39"/>
                <a:gd name="T22" fmla="*/ 129 w 140"/>
                <a:gd name="T23" fmla="*/ 38 h 39"/>
                <a:gd name="T24" fmla="*/ 138 w 140"/>
                <a:gd name="T25" fmla="*/ 31 h 39"/>
                <a:gd name="T26" fmla="*/ 125 w 140"/>
                <a:gd name="T27" fmla="*/ 27 h 39"/>
                <a:gd name="T28" fmla="*/ 108 w 140"/>
                <a:gd name="T29" fmla="*/ 23 h 39"/>
                <a:gd name="T30" fmla="*/ 105 w 140"/>
                <a:gd name="T31" fmla="*/ 21 h 39"/>
                <a:gd name="T32" fmla="*/ 104 w 140"/>
                <a:gd name="T33" fmla="*/ 20 h 39"/>
                <a:gd name="T34" fmla="*/ 102 w 140"/>
                <a:gd name="T35" fmla="*/ 19 h 39"/>
                <a:gd name="T36" fmla="*/ 98 w 140"/>
                <a:gd name="T37" fmla="*/ 19 h 39"/>
                <a:gd name="T38" fmla="*/ 97 w 140"/>
                <a:gd name="T39" fmla="*/ 19 h 39"/>
                <a:gd name="T40" fmla="*/ 96 w 140"/>
                <a:gd name="T41" fmla="*/ 19 h 39"/>
                <a:gd name="T42" fmla="*/ 96 w 140"/>
                <a:gd name="T43" fmla="*/ 18 h 39"/>
                <a:gd name="T44" fmla="*/ 71 w 140"/>
                <a:gd name="T45" fmla="*/ 13 h 39"/>
                <a:gd name="T46" fmla="*/ 42 w 140"/>
                <a:gd name="T47" fmla="*/ 6 h 39"/>
                <a:gd name="T48" fmla="*/ 4 w 140"/>
                <a:gd name="T4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39">
                  <a:moveTo>
                    <a:pt x="4" y="0"/>
                  </a:moveTo>
                  <a:cubicBezTo>
                    <a:pt x="0" y="0"/>
                    <a:pt x="0" y="2"/>
                    <a:pt x="10" y="5"/>
                  </a:cubicBezTo>
                  <a:cubicBezTo>
                    <a:pt x="25" y="11"/>
                    <a:pt x="45" y="14"/>
                    <a:pt x="57" y="20"/>
                  </a:cubicBezTo>
                  <a:cubicBezTo>
                    <a:pt x="68" y="26"/>
                    <a:pt x="82" y="29"/>
                    <a:pt x="96" y="33"/>
                  </a:cubicBezTo>
                  <a:cubicBezTo>
                    <a:pt x="107" y="37"/>
                    <a:pt x="116" y="39"/>
                    <a:pt x="117" y="39"/>
                  </a:cubicBezTo>
                  <a:cubicBezTo>
                    <a:pt x="117" y="39"/>
                    <a:pt x="117" y="39"/>
                    <a:pt x="117" y="39"/>
                  </a:cubicBezTo>
                  <a:cubicBezTo>
                    <a:pt x="117" y="39"/>
                    <a:pt x="117" y="39"/>
                    <a:pt x="118" y="39"/>
                  </a:cubicBezTo>
                  <a:cubicBezTo>
                    <a:pt x="119" y="39"/>
                    <a:pt x="119" y="39"/>
                    <a:pt x="120" y="39"/>
                  </a:cubicBezTo>
                  <a:cubicBezTo>
                    <a:pt x="121" y="39"/>
                    <a:pt x="121" y="39"/>
                    <a:pt x="122" y="39"/>
                  </a:cubicBezTo>
                  <a:cubicBezTo>
                    <a:pt x="123" y="39"/>
                    <a:pt x="124" y="39"/>
                    <a:pt x="125" y="39"/>
                  </a:cubicBezTo>
                  <a:cubicBezTo>
                    <a:pt x="125" y="38"/>
                    <a:pt x="127" y="38"/>
                    <a:pt x="128" y="38"/>
                  </a:cubicBezTo>
                  <a:cubicBezTo>
                    <a:pt x="128" y="38"/>
                    <a:pt x="129" y="38"/>
                    <a:pt x="129" y="38"/>
                  </a:cubicBezTo>
                  <a:cubicBezTo>
                    <a:pt x="134" y="38"/>
                    <a:pt x="140" y="32"/>
                    <a:pt x="138" y="31"/>
                  </a:cubicBezTo>
                  <a:cubicBezTo>
                    <a:pt x="135" y="29"/>
                    <a:pt x="129" y="28"/>
                    <a:pt x="125" y="27"/>
                  </a:cubicBezTo>
                  <a:cubicBezTo>
                    <a:pt x="115" y="26"/>
                    <a:pt x="113" y="23"/>
                    <a:pt x="108" y="23"/>
                  </a:cubicBezTo>
                  <a:cubicBezTo>
                    <a:pt x="103" y="23"/>
                    <a:pt x="107" y="21"/>
                    <a:pt x="105" y="21"/>
                  </a:cubicBezTo>
                  <a:cubicBezTo>
                    <a:pt x="102" y="21"/>
                    <a:pt x="102" y="21"/>
                    <a:pt x="104" y="20"/>
                  </a:cubicBezTo>
                  <a:cubicBezTo>
                    <a:pt x="107" y="20"/>
                    <a:pt x="106" y="19"/>
                    <a:pt x="102" y="19"/>
                  </a:cubicBezTo>
                  <a:cubicBezTo>
                    <a:pt x="100" y="19"/>
                    <a:pt x="99" y="19"/>
                    <a:pt x="98" y="19"/>
                  </a:cubicBezTo>
                  <a:cubicBezTo>
                    <a:pt x="97" y="19"/>
                    <a:pt x="97" y="19"/>
                    <a:pt x="97" y="19"/>
                  </a:cubicBezTo>
                  <a:cubicBezTo>
                    <a:pt x="96" y="19"/>
                    <a:pt x="96" y="19"/>
                    <a:pt x="96" y="19"/>
                  </a:cubicBezTo>
                  <a:cubicBezTo>
                    <a:pt x="95" y="19"/>
                    <a:pt x="95" y="19"/>
                    <a:pt x="96" y="18"/>
                  </a:cubicBezTo>
                  <a:cubicBezTo>
                    <a:pt x="97" y="18"/>
                    <a:pt x="85" y="16"/>
                    <a:pt x="71" y="13"/>
                  </a:cubicBezTo>
                  <a:cubicBezTo>
                    <a:pt x="61" y="11"/>
                    <a:pt x="51" y="8"/>
                    <a:pt x="42" y="6"/>
                  </a:cubicBezTo>
                  <a:cubicBezTo>
                    <a:pt x="34" y="4"/>
                    <a:pt x="12"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sp>
          <p:nvSpPr>
            <p:cNvPr id="210" name="Freeform 201"/>
            <p:cNvSpPr/>
            <p:nvPr/>
          </p:nvSpPr>
          <p:spPr bwMode="auto">
            <a:xfrm>
              <a:off x="9645650" y="5387975"/>
              <a:ext cx="280988" cy="19050"/>
            </a:xfrm>
            <a:custGeom>
              <a:avLst/>
              <a:gdLst>
                <a:gd name="T0" fmla="*/ 17 w 104"/>
                <a:gd name="T1" fmla="*/ 0 h 7"/>
                <a:gd name="T2" fmla="*/ 3 w 104"/>
                <a:gd name="T3" fmla="*/ 2 h 7"/>
                <a:gd name="T4" fmla="*/ 40 w 104"/>
                <a:gd name="T5" fmla="*/ 6 h 7"/>
                <a:gd name="T6" fmla="*/ 71 w 104"/>
                <a:gd name="T7" fmla="*/ 7 h 7"/>
                <a:gd name="T8" fmla="*/ 72 w 104"/>
                <a:gd name="T9" fmla="*/ 7 h 7"/>
                <a:gd name="T10" fmla="*/ 91 w 104"/>
                <a:gd name="T11" fmla="*/ 7 h 7"/>
                <a:gd name="T12" fmla="*/ 93 w 104"/>
                <a:gd name="T13" fmla="*/ 7 h 7"/>
                <a:gd name="T14" fmla="*/ 91 w 104"/>
                <a:gd name="T15" fmla="*/ 3 h 7"/>
                <a:gd name="T16" fmla="*/ 34 w 104"/>
                <a:gd name="T17" fmla="*/ 1 h 7"/>
                <a:gd name="T18" fmla="*/ 25 w 104"/>
                <a:gd name="T19" fmla="*/ 0 h 7"/>
                <a:gd name="T20" fmla="*/ 17 w 104"/>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7">
                  <a:moveTo>
                    <a:pt x="17" y="0"/>
                  </a:moveTo>
                  <a:cubicBezTo>
                    <a:pt x="5" y="0"/>
                    <a:pt x="0" y="2"/>
                    <a:pt x="3" y="2"/>
                  </a:cubicBezTo>
                  <a:cubicBezTo>
                    <a:pt x="7" y="2"/>
                    <a:pt x="23" y="5"/>
                    <a:pt x="40" y="6"/>
                  </a:cubicBezTo>
                  <a:cubicBezTo>
                    <a:pt x="52" y="6"/>
                    <a:pt x="64" y="7"/>
                    <a:pt x="71" y="7"/>
                  </a:cubicBezTo>
                  <a:cubicBezTo>
                    <a:pt x="72" y="7"/>
                    <a:pt x="72" y="7"/>
                    <a:pt x="72" y="7"/>
                  </a:cubicBezTo>
                  <a:cubicBezTo>
                    <a:pt x="78" y="7"/>
                    <a:pt x="84" y="7"/>
                    <a:pt x="91" y="7"/>
                  </a:cubicBezTo>
                  <a:cubicBezTo>
                    <a:pt x="92" y="7"/>
                    <a:pt x="93" y="7"/>
                    <a:pt x="93" y="7"/>
                  </a:cubicBezTo>
                  <a:cubicBezTo>
                    <a:pt x="102" y="7"/>
                    <a:pt x="104" y="5"/>
                    <a:pt x="91" y="3"/>
                  </a:cubicBezTo>
                  <a:cubicBezTo>
                    <a:pt x="77" y="1"/>
                    <a:pt x="52" y="2"/>
                    <a:pt x="34" y="1"/>
                  </a:cubicBezTo>
                  <a:cubicBezTo>
                    <a:pt x="31" y="1"/>
                    <a:pt x="28" y="0"/>
                    <a:pt x="25" y="0"/>
                  </a:cubicBezTo>
                  <a:cubicBezTo>
                    <a:pt x="22" y="0"/>
                    <a:pt x="19"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p>
          </p:txBody>
        </p:sp>
      </p:grpSp>
      <p:grpSp>
        <p:nvGrpSpPr>
          <p:cNvPr id="215" name="Group 214"/>
          <p:cNvGrpSpPr/>
          <p:nvPr/>
        </p:nvGrpSpPr>
        <p:grpSpPr>
          <a:xfrm>
            <a:off x="6910363" y="10297315"/>
            <a:ext cx="418947" cy="900083"/>
            <a:chOff x="5670652" y="1738427"/>
            <a:chExt cx="363539" cy="781050"/>
          </a:xfrm>
          <a:solidFill>
            <a:schemeClr val="accent1"/>
          </a:solidFill>
        </p:grpSpPr>
        <p:sp>
          <p:nvSpPr>
            <p:cNvPr id="216"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17"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18" name="Group 217"/>
          <p:cNvGrpSpPr/>
          <p:nvPr/>
        </p:nvGrpSpPr>
        <p:grpSpPr>
          <a:xfrm flipH="1">
            <a:off x="7284644" y="10280090"/>
            <a:ext cx="383242" cy="907009"/>
            <a:chOff x="5505537" y="930389"/>
            <a:chExt cx="333375" cy="788988"/>
          </a:xfrm>
          <a:solidFill>
            <a:schemeClr val="accent2"/>
          </a:solidFill>
        </p:grpSpPr>
        <p:sp>
          <p:nvSpPr>
            <p:cNvPr id="219"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20"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21" name="Group 220"/>
          <p:cNvGrpSpPr/>
          <p:nvPr/>
        </p:nvGrpSpPr>
        <p:grpSpPr>
          <a:xfrm>
            <a:off x="7667144" y="10283556"/>
            <a:ext cx="418947" cy="900083"/>
            <a:chOff x="5670652" y="1738427"/>
            <a:chExt cx="363539" cy="781050"/>
          </a:xfrm>
          <a:solidFill>
            <a:schemeClr val="accent1"/>
          </a:solidFill>
        </p:grpSpPr>
        <p:sp>
          <p:nvSpPr>
            <p:cNvPr id="222"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23"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25" name="Group 224"/>
          <p:cNvGrpSpPr/>
          <p:nvPr/>
        </p:nvGrpSpPr>
        <p:grpSpPr>
          <a:xfrm flipH="1">
            <a:off x="6856395" y="10622385"/>
            <a:ext cx="383242" cy="907009"/>
            <a:chOff x="5505537" y="930389"/>
            <a:chExt cx="333375" cy="788988"/>
          </a:xfrm>
          <a:solidFill>
            <a:schemeClr val="accent2"/>
          </a:solidFill>
        </p:grpSpPr>
        <p:sp>
          <p:nvSpPr>
            <p:cNvPr id="235"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36"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26" name="Group 225"/>
          <p:cNvGrpSpPr/>
          <p:nvPr/>
        </p:nvGrpSpPr>
        <p:grpSpPr>
          <a:xfrm>
            <a:off x="7238898" y="10625848"/>
            <a:ext cx="418947" cy="900083"/>
            <a:chOff x="5670652" y="1738427"/>
            <a:chExt cx="363539" cy="781050"/>
          </a:xfrm>
          <a:solidFill>
            <a:schemeClr val="accent1"/>
          </a:solidFill>
        </p:grpSpPr>
        <p:sp>
          <p:nvSpPr>
            <p:cNvPr id="233"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34"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27" name="Group 226"/>
          <p:cNvGrpSpPr/>
          <p:nvPr/>
        </p:nvGrpSpPr>
        <p:grpSpPr>
          <a:xfrm flipH="1">
            <a:off x="7613177" y="10608626"/>
            <a:ext cx="383242" cy="907009"/>
            <a:chOff x="5505537" y="930389"/>
            <a:chExt cx="333375" cy="788988"/>
          </a:xfrm>
          <a:solidFill>
            <a:schemeClr val="accent2"/>
          </a:solidFill>
        </p:grpSpPr>
        <p:sp>
          <p:nvSpPr>
            <p:cNvPr id="231"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32"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37" name="Group 236"/>
          <p:cNvGrpSpPr/>
          <p:nvPr/>
        </p:nvGrpSpPr>
        <p:grpSpPr>
          <a:xfrm>
            <a:off x="6614682" y="10806545"/>
            <a:ext cx="418947" cy="900083"/>
            <a:chOff x="5670652" y="1738427"/>
            <a:chExt cx="363539" cy="781050"/>
          </a:xfrm>
          <a:solidFill>
            <a:schemeClr val="accent1"/>
          </a:solidFill>
        </p:grpSpPr>
        <p:sp>
          <p:nvSpPr>
            <p:cNvPr id="238"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39"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41" name="Group 240"/>
          <p:cNvGrpSpPr/>
          <p:nvPr/>
        </p:nvGrpSpPr>
        <p:grpSpPr>
          <a:xfrm flipH="1">
            <a:off x="4977749" y="9047843"/>
            <a:ext cx="383242" cy="907009"/>
            <a:chOff x="5505537" y="930389"/>
            <a:chExt cx="333375" cy="788988"/>
          </a:xfrm>
          <a:solidFill>
            <a:schemeClr val="accent2"/>
          </a:solidFill>
        </p:grpSpPr>
        <p:sp>
          <p:nvSpPr>
            <p:cNvPr id="251"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52"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42" name="Group 241"/>
          <p:cNvGrpSpPr/>
          <p:nvPr/>
        </p:nvGrpSpPr>
        <p:grpSpPr>
          <a:xfrm>
            <a:off x="5360249" y="9051306"/>
            <a:ext cx="418947" cy="900083"/>
            <a:chOff x="5670652" y="1738427"/>
            <a:chExt cx="363539" cy="781050"/>
          </a:xfrm>
          <a:solidFill>
            <a:schemeClr val="accent1"/>
          </a:solidFill>
        </p:grpSpPr>
        <p:sp>
          <p:nvSpPr>
            <p:cNvPr id="249"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50"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43" name="Group 242"/>
          <p:cNvGrpSpPr/>
          <p:nvPr/>
        </p:nvGrpSpPr>
        <p:grpSpPr>
          <a:xfrm flipH="1">
            <a:off x="5734530" y="9034081"/>
            <a:ext cx="383242" cy="907009"/>
            <a:chOff x="5505537" y="930389"/>
            <a:chExt cx="333375" cy="788988"/>
          </a:xfrm>
          <a:solidFill>
            <a:schemeClr val="accent2"/>
          </a:solidFill>
        </p:grpSpPr>
        <p:sp>
          <p:nvSpPr>
            <p:cNvPr id="247"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48"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44" name="Group 243"/>
          <p:cNvGrpSpPr/>
          <p:nvPr/>
        </p:nvGrpSpPr>
        <p:grpSpPr>
          <a:xfrm>
            <a:off x="6117031" y="9037547"/>
            <a:ext cx="418947" cy="900083"/>
            <a:chOff x="5670652" y="1738427"/>
            <a:chExt cx="363539" cy="781050"/>
          </a:xfrm>
          <a:solidFill>
            <a:schemeClr val="accent1"/>
          </a:solidFill>
        </p:grpSpPr>
        <p:sp>
          <p:nvSpPr>
            <p:cNvPr id="245"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46"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53" name="Group 252"/>
          <p:cNvGrpSpPr/>
          <p:nvPr/>
        </p:nvGrpSpPr>
        <p:grpSpPr>
          <a:xfrm flipH="1">
            <a:off x="5306284" y="9376376"/>
            <a:ext cx="383242" cy="907009"/>
            <a:chOff x="5505537" y="930389"/>
            <a:chExt cx="333375" cy="788988"/>
          </a:xfrm>
          <a:solidFill>
            <a:schemeClr val="accent2"/>
          </a:solidFill>
        </p:grpSpPr>
        <p:sp>
          <p:nvSpPr>
            <p:cNvPr id="254"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55"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56" name="Group 255"/>
          <p:cNvGrpSpPr/>
          <p:nvPr/>
        </p:nvGrpSpPr>
        <p:grpSpPr>
          <a:xfrm>
            <a:off x="5688787" y="9379839"/>
            <a:ext cx="418947" cy="900083"/>
            <a:chOff x="5670652" y="1738427"/>
            <a:chExt cx="363539" cy="781050"/>
          </a:xfrm>
          <a:solidFill>
            <a:schemeClr val="accent1"/>
          </a:solidFill>
        </p:grpSpPr>
        <p:sp>
          <p:nvSpPr>
            <p:cNvPr id="257"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58"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59" name="Group 258"/>
          <p:cNvGrpSpPr/>
          <p:nvPr/>
        </p:nvGrpSpPr>
        <p:grpSpPr>
          <a:xfrm flipH="1">
            <a:off x="6063066" y="9362617"/>
            <a:ext cx="383242" cy="907009"/>
            <a:chOff x="5505537" y="930389"/>
            <a:chExt cx="333375" cy="788988"/>
          </a:xfrm>
          <a:solidFill>
            <a:schemeClr val="accent2"/>
          </a:solidFill>
        </p:grpSpPr>
        <p:sp>
          <p:nvSpPr>
            <p:cNvPr id="260"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61"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62" name="Group 261"/>
          <p:cNvGrpSpPr/>
          <p:nvPr/>
        </p:nvGrpSpPr>
        <p:grpSpPr>
          <a:xfrm>
            <a:off x="5064571" y="9560533"/>
            <a:ext cx="418947" cy="900083"/>
            <a:chOff x="5670652" y="1738427"/>
            <a:chExt cx="363539" cy="781050"/>
          </a:xfrm>
          <a:solidFill>
            <a:schemeClr val="accent1"/>
          </a:solidFill>
        </p:grpSpPr>
        <p:sp>
          <p:nvSpPr>
            <p:cNvPr id="263"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64"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65" name="Group 264"/>
          <p:cNvGrpSpPr/>
          <p:nvPr/>
        </p:nvGrpSpPr>
        <p:grpSpPr>
          <a:xfrm flipH="1">
            <a:off x="4666795" y="9296909"/>
            <a:ext cx="383242" cy="907009"/>
            <a:chOff x="5505537" y="930389"/>
            <a:chExt cx="333375" cy="788988"/>
          </a:xfrm>
          <a:solidFill>
            <a:schemeClr val="accent2"/>
          </a:solidFill>
        </p:grpSpPr>
        <p:sp>
          <p:nvSpPr>
            <p:cNvPr id="266"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67"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68" name="Group 267"/>
          <p:cNvGrpSpPr/>
          <p:nvPr/>
        </p:nvGrpSpPr>
        <p:grpSpPr>
          <a:xfrm flipH="1">
            <a:off x="6506588" y="9165495"/>
            <a:ext cx="383242" cy="907009"/>
            <a:chOff x="5505537" y="930389"/>
            <a:chExt cx="333375" cy="788988"/>
          </a:xfrm>
          <a:solidFill>
            <a:schemeClr val="accent2"/>
          </a:solidFill>
        </p:grpSpPr>
        <p:sp>
          <p:nvSpPr>
            <p:cNvPr id="269"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70"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71" name="Group 270"/>
          <p:cNvGrpSpPr/>
          <p:nvPr/>
        </p:nvGrpSpPr>
        <p:grpSpPr>
          <a:xfrm>
            <a:off x="11622775" y="8796898"/>
            <a:ext cx="418947" cy="900083"/>
            <a:chOff x="5670652" y="1738427"/>
            <a:chExt cx="363539" cy="781050"/>
          </a:xfrm>
          <a:solidFill>
            <a:schemeClr val="accent1"/>
          </a:solidFill>
        </p:grpSpPr>
        <p:sp>
          <p:nvSpPr>
            <p:cNvPr id="272"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73"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74" name="Group 273"/>
          <p:cNvGrpSpPr/>
          <p:nvPr/>
        </p:nvGrpSpPr>
        <p:grpSpPr>
          <a:xfrm flipH="1">
            <a:off x="11997056" y="8779670"/>
            <a:ext cx="383242" cy="907009"/>
            <a:chOff x="5505537" y="930389"/>
            <a:chExt cx="333375" cy="788988"/>
          </a:xfrm>
          <a:solidFill>
            <a:schemeClr val="accent2"/>
          </a:solidFill>
        </p:grpSpPr>
        <p:sp>
          <p:nvSpPr>
            <p:cNvPr id="275"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76"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77" name="Group 276"/>
          <p:cNvGrpSpPr/>
          <p:nvPr/>
        </p:nvGrpSpPr>
        <p:grpSpPr>
          <a:xfrm>
            <a:off x="12379557" y="8783136"/>
            <a:ext cx="418947" cy="900083"/>
            <a:chOff x="5670652" y="1738427"/>
            <a:chExt cx="363539" cy="781050"/>
          </a:xfrm>
          <a:solidFill>
            <a:schemeClr val="accent1"/>
          </a:solidFill>
        </p:grpSpPr>
        <p:sp>
          <p:nvSpPr>
            <p:cNvPr id="278"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79"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80" name="Group 279"/>
          <p:cNvGrpSpPr/>
          <p:nvPr/>
        </p:nvGrpSpPr>
        <p:grpSpPr>
          <a:xfrm flipH="1">
            <a:off x="11568813" y="9121968"/>
            <a:ext cx="383242" cy="907009"/>
            <a:chOff x="5505537" y="930389"/>
            <a:chExt cx="333375" cy="788988"/>
          </a:xfrm>
          <a:solidFill>
            <a:schemeClr val="accent2"/>
          </a:solidFill>
        </p:grpSpPr>
        <p:sp>
          <p:nvSpPr>
            <p:cNvPr id="281"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82"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83" name="Group 282"/>
          <p:cNvGrpSpPr/>
          <p:nvPr/>
        </p:nvGrpSpPr>
        <p:grpSpPr>
          <a:xfrm>
            <a:off x="11951314" y="9125431"/>
            <a:ext cx="418947" cy="900083"/>
            <a:chOff x="5670652" y="1738427"/>
            <a:chExt cx="363539" cy="781050"/>
          </a:xfrm>
          <a:solidFill>
            <a:schemeClr val="accent1"/>
          </a:solidFill>
        </p:grpSpPr>
        <p:sp>
          <p:nvSpPr>
            <p:cNvPr id="284"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85"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86" name="Group 285"/>
          <p:cNvGrpSpPr/>
          <p:nvPr/>
        </p:nvGrpSpPr>
        <p:grpSpPr>
          <a:xfrm flipH="1">
            <a:off x="12325589" y="9108206"/>
            <a:ext cx="383242" cy="907009"/>
            <a:chOff x="5505537" y="930389"/>
            <a:chExt cx="333375" cy="788988"/>
          </a:xfrm>
          <a:solidFill>
            <a:schemeClr val="accent2"/>
          </a:solidFill>
        </p:grpSpPr>
        <p:sp>
          <p:nvSpPr>
            <p:cNvPr id="287"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88"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89" name="Group 288"/>
          <p:cNvGrpSpPr/>
          <p:nvPr/>
        </p:nvGrpSpPr>
        <p:grpSpPr>
          <a:xfrm>
            <a:off x="11327097" y="9306125"/>
            <a:ext cx="418947" cy="900083"/>
            <a:chOff x="5670652" y="1738427"/>
            <a:chExt cx="363539" cy="781050"/>
          </a:xfrm>
          <a:solidFill>
            <a:schemeClr val="accent1"/>
          </a:solidFill>
        </p:grpSpPr>
        <p:sp>
          <p:nvSpPr>
            <p:cNvPr id="290"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91"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92" name="Group 291"/>
          <p:cNvGrpSpPr/>
          <p:nvPr/>
        </p:nvGrpSpPr>
        <p:grpSpPr>
          <a:xfrm flipH="1">
            <a:off x="12768503" y="8778148"/>
            <a:ext cx="383242" cy="907009"/>
            <a:chOff x="5505537" y="930389"/>
            <a:chExt cx="333375" cy="788988"/>
          </a:xfrm>
          <a:solidFill>
            <a:schemeClr val="accent2"/>
          </a:solidFill>
        </p:grpSpPr>
        <p:sp>
          <p:nvSpPr>
            <p:cNvPr id="293"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94"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95" name="Group 294"/>
          <p:cNvGrpSpPr/>
          <p:nvPr/>
        </p:nvGrpSpPr>
        <p:grpSpPr>
          <a:xfrm flipH="1">
            <a:off x="11037602" y="9312609"/>
            <a:ext cx="383242" cy="907009"/>
            <a:chOff x="5505537" y="930389"/>
            <a:chExt cx="333375" cy="788988"/>
          </a:xfrm>
          <a:solidFill>
            <a:schemeClr val="accent2"/>
          </a:solidFill>
        </p:grpSpPr>
        <p:sp>
          <p:nvSpPr>
            <p:cNvPr id="296"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297"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298" name="Group 297"/>
          <p:cNvGrpSpPr/>
          <p:nvPr/>
        </p:nvGrpSpPr>
        <p:grpSpPr>
          <a:xfrm flipH="1">
            <a:off x="13195088" y="8767308"/>
            <a:ext cx="383242" cy="907009"/>
            <a:chOff x="5505537" y="930389"/>
            <a:chExt cx="333375" cy="788988"/>
          </a:xfrm>
          <a:solidFill>
            <a:schemeClr val="accent2"/>
          </a:solidFill>
        </p:grpSpPr>
        <p:sp>
          <p:nvSpPr>
            <p:cNvPr id="299"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00"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01" name="Group 300"/>
          <p:cNvGrpSpPr/>
          <p:nvPr/>
        </p:nvGrpSpPr>
        <p:grpSpPr>
          <a:xfrm>
            <a:off x="12787890" y="9149137"/>
            <a:ext cx="418947" cy="900083"/>
            <a:chOff x="5670652" y="1738427"/>
            <a:chExt cx="363539" cy="781050"/>
          </a:xfrm>
          <a:solidFill>
            <a:schemeClr val="accent1"/>
          </a:solidFill>
        </p:grpSpPr>
        <p:sp>
          <p:nvSpPr>
            <p:cNvPr id="302"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03"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04" name="Group 303"/>
          <p:cNvGrpSpPr/>
          <p:nvPr/>
        </p:nvGrpSpPr>
        <p:grpSpPr>
          <a:xfrm flipH="1">
            <a:off x="12673360" y="10092056"/>
            <a:ext cx="383242" cy="907009"/>
            <a:chOff x="5505537" y="930389"/>
            <a:chExt cx="333375" cy="788988"/>
          </a:xfrm>
          <a:solidFill>
            <a:schemeClr val="accent2"/>
          </a:solidFill>
        </p:grpSpPr>
        <p:sp>
          <p:nvSpPr>
            <p:cNvPr id="305"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06"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07" name="Group 306"/>
          <p:cNvGrpSpPr/>
          <p:nvPr/>
        </p:nvGrpSpPr>
        <p:grpSpPr>
          <a:xfrm>
            <a:off x="13055860" y="10095519"/>
            <a:ext cx="418947" cy="900083"/>
            <a:chOff x="5670652" y="1738427"/>
            <a:chExt cx="363539" cy="781050"/>
          </a:xfrm>
          <a:solidFill>
            <a:schemeClr val="accent1"/>
          </a:solidFill>
        </p:grpSpPr>
        <p:sp>
          <p:nvSpPr>
            <p:cNvPr id="308"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09"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10" name="Group 309"/>
          <p:cNvGrpSpPr/>
          <p:nvPr/>
        </p:nvGrpSpPr>
        <p:grpSpPr>
          <a:xfrm flipH="1">
            <a:off x="13430139" y="10078294"/>
            <a:ext cx="383242" cy="907009"/>
            <a:chOff x="5505537" y="930389"/>
            <a:chExt cx="333375" cy="788988"/>
          </a:xfrm>
          <a:solidFill>
            <a:schemeClr val="accent2"/>
          </a:solidFill>
        </p:grpSpPr>
        <p:sp>
          <p:nvSpPr>
            <p:cNvPr id="311"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12"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13" name="Group 312"/>
          <p:cNvGrpSpPr/>
          <p:nvPr/>
        </p:nvGrpSpPr>
        <p:grpSpPr>
          <a:xfrm>
            <a:off x="13812639" y="10081760"/>
            <a:ext cx="418947" cy="900083"/>
            <a:chOff x="5670652" y="1738427"/>
            <a:chExt cx="363539" cy="781050"/>
          </a:xfrm>
          <a:solidFill>
            <a:schemeClr val="accent1"/>
          </a:solidFill>
        </p:grpSpPr>
        <p:sp>
          <p:nvSpPr>
            <p:cNvPr id="314"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15"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16" name="Group 315"/>
          <p:cNvGrpSpPr/>
          <p:nvPr/>
        </p:nvGrpSpPr>
        <p:grpSpPr>
          <a:xfrm flipH="1">
            <a:off x="13001896" y="10420589"/>
            <a:ext cx="383242" cy="907009"/>
            <a:chOff x="5505537" y="930389"/>
            <a:chExt cx="333375" cy="788988"/>
          </a:xfrm>
          <a:solidFill>
            <a:schemeClr val="accent2"/>
          </a:solidFill>
        </p:grpSpPr>
        <p:sp>
          <p:nvSpPr>
            <p:cNvPr id="317"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18"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19" name="Group 318"/>
          <p:cNvGrpSpPr/>
          <p:nvPr/>
        </p:nvGrpSpPr>
        <p:grpSpPr>
          <a:xfrm>
            <a:off x="13384396" y="10424052"/>
            <a:ext cx="418947" cy="900083"/>
            <a:chOff x="5670652" y="1738427"/>
            <a:chExt cx="363539" cy="781050"/>
          </a:xfrm>
          <a:solidFill>
            <a:schemeClr val="accent1"/>
          </a:solidFill>
        </p:grpSpPr>
        <p:sp>
          <p:nvSpPr>
            <p:cNvPr id="320"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21"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22" name="Group 321"/>
          <p:cNvGrpSpPr/>
          <p:nvPr/>
        </p:nvGrpSpPr>
        <p:grpSpPr>
          <a:xfrm flipH="1">
            <a:off x="13758677" y="10406830"/>
            <a:ext cx="383242" cy="907009"/>
            <a:chOff x="5505537" y="930389"/>
            <a:chExt cx="333375" cy="788988"/>
          </a:xfrm>
          <a:solidFill>
            <a:schemeClr val="accent2"/>
          </a:solidFill>
        </p:grpSpPr>
        <p:sp>
          <p:nvSpPr>
            <p:cNvPr id="323"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24"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25" name="Group 324"/>
          <p:cNvGrpSpPr/>
          <p:nvPr/>
        </p:nvGrpSpPr>
        <p:grpSpPr>
          <a:xfrm>
            <a:off x="12760180" y="10604749"/>
            <a:ext cx="418947" cy="900083"/>
            <a:chOff x="5670652" y="1738427"/>
            <a:chExt cx="363539" cy="781050"/>
          </a:xfrm>
          <a:solidFill>
            <a:schemeClr val="accent1"/>
          </a:solidFill>
        </p:grpSpPr>
        <p:sp>
          <p:nvSpPr>
            <p:cNvPr id="326"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27"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28" name="Group 327"/>
          <p:cNvGrpSpPr/>
          <p:nvPr/>
        </p:nvGrpSpPr>
        <p:grpSpPr>
          <a:xfrm flipH="1">
            <a:off x="12362406" y="10341122"/>
            <a:ext cx="383242" cy="907009"/>
            <a:chOff x="5505537" y="930389"/>
            <a:chExt cx="333375" cy="788988"/>
          </a:xfrm>
          <a:solidFill>
            <a:schemeClr val="accent2"/>
          </a:solidFill>
        </p:grpSpPr>
        <p:sp>
          <p:nvSpPr>
            <p:cNvPr id="329"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30"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31" name="Group 330"/>
          <p:cNvGrpSpPr/>
          <p:nvPr/>
        </p:nvGrpSpPr>
        <p:grpSpPr>
          <a:xfrm flipH="1">
            <a:off x="14202197" y="10209708"/>
            <a:ext cx="383242" cy="907009"/>
            <a:chOff x="5505537" y="930389"/>
            <a:chExt cx="333375" cy="788988"/>
          </a:xfrm>
          <a:solidFill>
            <a:schemeClr val="accent2"/>
          </a:solidFill>
        </p:grpSpPr>
        <p:sp>
          <p:nvSpPr>
            <p:cNvPr id="332"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33"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34" name="Group 333"/>
          <p:cNvGrpSpPr/>
          <p:nvPr/>
        </p:nvGrpSpPr>
        <p:grpSpPr>
          <a:xfrm flipH="1">
            <a:off x="17444387" y="8983550"/>
            <a:ext cx="383242" cy="907009"/>
            <a:chOff x="5505537" y="930389"/>
            <a:chExt cx="333375" cy="788988"/>
          </a:xfrm>
          <a:solidFill>
            <a:schemeClr val="accent2"/>
          </a:solidFill>
        </p:grpSpPr>
        <p:sp>
          <p:nvSpPr>
            <p:cNvPr id="335"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36"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37" name="Group 336"/>
          <p:cNvGrpSpPr/>
          <p:nvPr/>
        </p:nvGrpSpPr>
        <p:grpSpPr>
          <a:xfrm>
            <a:off x="17826887" y="8987019"/>
            <a:ext cx="418947" cy="900083"/>
            <a:chOff x="5670652" y="1738427"/>
            <a:chExt cx="363539" cy="781050"/>
          </a:xfrm>
          <a:solidFill>
            <a:schemeClr val="accent1"/>
          </a:solidFill>
        </p:grpSpPr>
        <p:sp>
          <p:nvSpPr>
            <p:cNvPr id="338"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39"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40" name="Group 339"/>
          <p:cNvGrpSpPr/>
          <p:nvPr/>
        </p:nvGrpSpPr>
        <p:grpSpPr>
          <a:xfrm flipH="1">
            <a:off x="18201168" y="8969791"/>
            <a:ext cx="383242" cy="907009"/>
            <a:chOff x="5505537" y="930389"/>
            <a:chExt cx="333375" cy="788988"/>
          </a:xfrm>
          <a:solidFill>
            <a:schemeClr val="accent2"/>
          </a:solidFill>
        </p:grpSpPr>
        <p:sp>
          <p:nvSpPr>
            <p:cNvPr id="341"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42"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43" name="Group 342"/>
          <p:cNvGrpSpPr/>
          <p:nvPr/>
        </p:nvGrpSpPr>
        <p:grpSpPr>
          <a:xfrm>
            <a:off x="18583669" y="8973257"/>
            <a:ext cx="418947" cy="900083"/>
            <a:chOff x="5670652" y="1738427"/>
            <a:chExt cx="363539" cy="781050"/>
          </a:xfrm>
          <a:solidFill>
            <a:schemeClr val="accent1"/>
          </a:solidFill>
        </p:grpSpPr>
        <p:sp>
          <p:nvSpPr>
            <p:cNvPr id="344"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45"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46" name="Group 345"/>
          <p:cNvGrpSpPr/>
          <p:nvPr/>
        </p:nvGrpSpPr>
        <p:grpSpPr>
          <a:xfrm flipH="1">
            <a:off x="17772922" y="9312086"/>
            <a:ext cx="383242" cy="907009"/>
            <a:chOff x="5505537" y="930389"/>
            <a:chExt cx="333375" cy="788988"/>
          </a:xfrm>
          <a:solidFill>
            <a:schemeClr val="accent2"/>
          </a:solidFill>
        </p:grpSpPr>
        <p:sp>
          <p:nvSpPr>
            <p:cNvPr id="347"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48"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49" name="Group 348"/>
          <p:cNvGrpSpPr/>
          <p:nvPr/>
        </p:nvGrpSpPr>
        <p:grpSpPr>
          <a:xfrm>
            <a:off x="18155425" y="9315549"/>
            <a:ext cx="418947" cy="900083"/>
            <a:chOff x="5670652" y="1738427"/>
            <a:chExt cx="363539" cy="781050"/>
          </a:xfrm>
          <a:solidFill>
            <a:schemeClr val="accent1"/>
          </a:solidFill>
        </p:grpSpPr>
        <p:sp>
          <p:nvSpPr>
            <p:cNvPr id="350"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51"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52" name="Group 351"/>
          <p:cNvGrpSpPr/>
          <p:nvPr/>
        </p:nvGrpSpPr>
        <p:grpSpPr>
          <a:xfrm flipH="1">
            <a:off x="18529701" y="9298327"/>
            <a:ext cx="383242" cy="907009"/>
            <a:chOff x="5505537" y="930389"/>
            <a:chExt cx="333375" cy="788988"/>
          </a:xfrm>
          <a:solidFill>
            <a:schemeClr val="accent2"/>
          </a:solidFill>
        </p:grpSpPr>
        <p:sp>
          <p:nvSpPr>
            <p:cNvPr id="353"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54"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64" name="Group 363"/>
          <p:cNvGrpSpPr/>
          <p:nvPr/>
        </p:nvGrpSpPr>
        <p:grpSpPr>
          <a:xfrm flipH="1">
            <a:off x="20163540" y="10505266"/>
            <a:ext cx="383242" cy="907009"/>
            <a:chOff x="5505537" y="930389"/>
            <a:chExt cx="333375" cy="788988"/>
          </a:xfrm>
          <a:solidFill>
            <a:schemeClr val="accent2"/>
          </a:solidFill>
        </p:grpSpPr>
        <p:sp>
          <p:nvSpPr>
            <p:cNvPr id="365"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66"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67" name="Group 366"/>
          <p:cNvGrpSpPr/>
          <p:nvPr/>
        </p:nvGrpSpPr>
        <p:grpSpPr>
          <a:xfrm>
            <a:off x="20546043" y="10508729"/>
            <a:ext cx="418947" cy="900083"/>
            <a:chOff x="5670652" y="1738427"/>
            <a:chExt cx="363539" cy="781050"/>
          </a:xfrm>
          <a:solidFill>
            <a:schemeClr val="accent1"/>
          </a:solidFill>
        </p:grpSpPr>
        <p:sp>
          <p:nvSpPr>
            <p:cNvPr id="368"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69"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70" name="Group 369"/>
          <p:cNvGrpSpPr/>
          <p:nvPr/>
        </p:nvGrpSpPr>
        <p:grpSpPr>
          <a:xfrm flipH="1">
            <a:off x="20920321" y="10491507"/>
            <a:ext cx="383242" cy="907009"/>
            <a:chOff x="5505537" y="930389"/>
            <a:chExt cx="333375" cy="788988"/>
          </a:xfrm>
          <a:solidFill>
            <a:schemeClr val="accent2"/>
          </a:solidFill>
        </p:grpSpPr>
        <p:sp>
          <p:nvSpPr>
            <p:cNvPr id="371"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72"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73" name="Group 372"/>
          <p:cNvGrpSpPr/>
          <p:nvPr/>
        </p:nvGrpSpPr>
        <p:grpSpPr>
          <a:xfrm>
            <a:off x="21302824" y="10494970"/>
            <a:ext cx="418947" cy="900083"/>
            <a:chOff x="5670652" y="1738427"/>
            <a:chExt cx="363539" cy="781050"/>
          </a:xfrm>
          <a:solidFill>
            <a:schemeClr val="accent1"/>
          </a:solidFill>
        </p:grpSpPr>
        <p:sp>
          <p:nvSpPr>
            <p:cNvPr id="374"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75"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76" name="Group 375"/>
          <p:cNvGrpSpPr/>
          <p:nvPr/>
        </p:nvGrpSpPr>
        <p:grpSpPr>
          <a:xfrm flipH="1">
            <a:off x="20492075" y="10833799"/>
            <a:ext cx="383242" cy="907009"/>
            <a:chOff x="5505537" y="930389"/>
            <a:chExt cx="333375" cy="788988"/>
          </a:xfrm>
          <a:solidFill>
            <a:schemeClr val="accent2"/>
          </a:solidFill>
        </p:grpSpPr>
        <p:sp>
          <p:nvSpPr>
            <p:cNvPr id="377"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78"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79" name="Group 378"/>
          <p:cNvGrpSpPr/>
          <p:nvPr/>
        </p:nvGrpSpPr>
        <p:grpSpPr>
          <a:xfrm>
            <a:off x="20874576" y="10837265"/>
            <a:ext cx="418947" cy="900083"/>
            <a:chOff x="5670652" y="1738427"/>
            <a:chExt cx="363539" cy="781050"/>
          </a:xfrm>
          <a:solidFill>
            <a:schemeClr val="accent1"/>
          </a:solidFill>
        </p:grpSpPr>
        <p:sp>
          <p:nvSpPr>
            <p:cNvPr id="380"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81"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82" name="Group 381"/>
          <p:cNvGrpSpPr/>
          <p:nvPr/>
        </p:nvGrpSpPr>
        <p:grpSpPr>
          <a:xfrm flipH="1">
            <a:off x="21248857" y="10820037"/>
            <a:ext cx="383242" cy="907009"/>
            <a:chOff x="5505537" y="930389"/>
            <a:chExt cx="333375" cy="788988"/>
          </a:xfrm>
          <a:solidFill>
            <a:schemeClr val="accent2"/>
          </a:solidFill>
        </p:grpSpPr>
        <p:sp>
          <p:nvSpPr>
            <p:cNvPr id="383"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84"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85" name="Group 384"/>
          <p:cNvGrpSpPr/>
          <p:nvPr/>
        </p:nvGrpSpPr>
        <p:grpSpPr>
          <a:xfrm>
            <a:off x="19924333" y="10640607"/>
            <a:ext cx="418947" cy="900083"/>
            <a:chOff x="5670652" y="1738427"/>
            <a:chExt cx="363539" cy="781050"/>
          </a:xfrm>
          <a:solidFill>
            <a:schemeClr val="accent1"/>
          </a:solidFill>
        </p:grpSpPr>
        <p:sp>
          <p:nvSpPr>
            <p:cNvPr id="386"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87"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88" name="Group 387"/>
          <p:cNvGrpSpPr/>
          <p:nvPr/>
        </p:nvGrpSpPr>
        <p:grpSpPr>
          <a:xfrm>
            <a:off x="21655063" y="10745601"/>
            <a:ext cx="418947" cy="900083"/>
            <a:chOff x="5670652" y="1738427"/>
            <a:chExt cx="363539" cy="781050"/>
          </a:xfrm>
          <a:solidFill>
            <a:schemeClr val="accent1"/>
          </a:solidFill>
        </p:grpSpPr>
        <p:sp>
          <p:nvSpPr>
            <p:cNvPr id="389"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90"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391" name="Group 390"/>
          <p:cNvGrpSpPr/>
          <p:nvPr/>
        </p:nvGrpSpPr>
        <p:grpSpPr>
          <a:xfrm flipH="1">
            <a:off x="19516634" y="10732191"/>
            <a:ext cx="383242" cy="907009"/>
            <a:chOff x="5505537" y="930389"/>
            <a:chExt cx="333375" cy="788988"/>
          </a:xfrm>
          <a:solidFill>
            <a:schemeClr val="accent2"/>
          </a:solidFill>
        </p:grpSpPr>
        <p:sp>
          <p:nvSpPr>
            <p:cNvPr id="392"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393"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cxnSp>
        <p:nvCxnSpPr>
          <p:cNvPr id="9" name="Straight Connector 8"/>
          <p:cNvCxnSpPr/>
          <p:nvPr/>
        </p:nvCxnSpPr>
        <p:spPr>
          <a:xfrm flipV="1">
            <a:off x="5049362" y="6705632"/>
            <a:ext cx="0" cy="2042828"/>
          </a:xfrm>
          <a:prstGeom prst="line">
            <a:avLst/>
          </a:prstGeom>
          <a:ln w="15875">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394" name="Straight Connector 393"/>
          <p:cNvCxnSpPr/>
          <p:nvPr/>
        </p:nvCxnSpPr>
        <p:spPr>
          <a:xfrm flipV="1">
            <a:off x="7838518" y="8185705"/>
            <a:ext cx="0" cy="1882318"/>
          </a:xfrm>
          <a:prstGeom prst="line">
            <a:avLst/>
          </a:prstGeom>
          <a:ln w="15875">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395" name="Straight Connector 394"/>
          <p:cNvCxnSpPr/>
          <p:nvPr/>
        </p:nvCxnSpPr>
        <p:spPr>
          <a:xfrm flipV="1">
            <a:off x="12221291" y="5544801"/>
            <a:ext cx="0" cy="3037164"/>
          </a:xfrm>
          <a:prstGeom prst="line">
            <a:avLst/>
          </a:prstGeom>
          <a:ln w="15875">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396" name="Straight Connector 395"/>
          <p:cNvCxnSpPr/>
          <p:nvPr/>
        </p:nvCxnSpPr>
        <p:spPr>
          <a:xfrm flipV="1">
            <a:off x="14052755" y="8708091"/>
            <a:ext cx="0" cy="1309518"/>
          </a:xfrm>
          <a:prstGeom prst="line">
            <a:avLst/>
          </a:prstGeom>
          <a:ln w="15875">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397" name="Straight Connector 396"/>
          <p:cNvCxnSpPr/>
          <p:nvPr/>
        </p:nvCxnSpPr>
        <p:spPr>
          <a:xfrm flipV="1">
            <a:off x="18029232" y="6095879"/>
            <a:ext cx="0" cy="2525140"/>
          </a:xfrm>
          <a:prstGeom prst="line">
            <a:avLst/>
          </a:prstGeom>
          <a:ln w="15875">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398" name="Straight Connector 397"/>
          <p:cNvCxnSpPr/>
          <p:nvPr/>
        </p:nvCxnSpPr>
        <p:spPr>
          <a:xfrm flipV="1">
            <a:off x="20615243" y="8354208"/>
            <a:ext cx="0" cy="2194306"/>
          </a:xfrm>
          <a:prstGeom prst="line">
            <a:avLst/>
          </a:prstGeom>
          <a:ln w="15875">
            <a:solidFill>
              <a:schemeClr val="tx2"/>
            </a:solidFill>
            <a:tailEnd type="oval"/>
          </a:ln>
        </p:spPr>
        <p:style>
          <a:lnRef idx="1">
            <a:schemeClr val="accent1"/>
          </a:lnRef>
          <a:fillRef idx="0">
            <a:schemeClr val="accent1"/>
          </a:fillRef>
          <a:effectRef idx="0">
            <a:schemeClr val="accent1"/>
          </a:effectRef>
          <a:fontRef idx="minor">
            <a:schemeClr val="tx1"/>
          </a:fontRef>
        </p:style>
      </p:cxnSp>
      <p:graphicFrame>
        <p:nvGraphicFramePr>
          <p:cNvPr id="399" name="Chart 398"/>
          <p:cNvGraphicFramePr/>
          <p:nvPr/>
        </p:nvGraphicFramePr>
        <p:xfrm>
          <a:off x="3032455" y="3550022"/>
          <a:ext cx="3987703" cy="265846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00" name="Chart 399"/>
          <p:cNvGraphicFramePr/>
          <p:nvPr/>
        </p:nvGraphicFramePr>
        <p:xfrm>
          <a:off x="5803963" y="5186233"/>
          <a:ext cx="3987703" cy="2658468"/>
        </p:xfrm>
        <a:graphic>
          <a:graphicData uri="http://schemas.openxmlformats.org/drawingml/2006/chart">
            <c:chart xmlns:c="http://schemas.openxmlformats.org/drawingml/2006/chart" xmlns:r="http://schemas.openxmlformats.org/officeDocument/2006/relationships" r:id="rId4"/>
          </a:graphicData>
        </a:graphic>
      </p:graphicFrame>
      <p:sp>
        <p:nvSpPr>
          <p:cNvPr id="401" name="TextBox 400"/>
          <p:cNvSpPr txBox="1"/>
          <p:nvPr/>
        </p:nvSpPr>
        <p:spPr>
          <a:xfrm>
            <a:off x="3241913" y="5944417"/>
            <a:ext cx="3568782" cy="583565"/>
          </a:xfrm>
          <a:prstGeom prst="rect">
            <a:avLst/>
          </a:prstGeom>
          <a:noFill/>
        </p:spPr>
        <p:txBody>
          <a:bodyPr wrap="square" rtlCol="0">
            <a:spAutoFit/>
          </a:bodyPr>
          <a:lstStyle/>
          <a:p>
            <a:pPr algn="ctr"/>
            <a:r>
              <a:rPr lang="id-ID" sz="3200" b="1" dirty="0" smtClean="0">
                <a:solidFill>
                  <a:schemeClr val="bg2"/>
                </a:solidFill>
              </a:rPr>
              <a:t>North America</a:t>
            </a:r>
            <a:endParaRPr lang="en-US" sz="3200" b="1" dirty="0">
              <a:solidFill>
                <a:schemeClr val="bg2"/>
              </a:solidFill>
            </a:endParaRPr>
          </a:p>
        </p:txBody>
      </p:sp>
      <p:sp>
        <p:nvSpPr>
          <p:cNvPr id="402" name="TextBox 401"/>
          <p:cNvSpPr txBox="1"/>
          <p:nvPr/>
        </p:nvSpPr>
        <p:spPr>
          <a:xfrm>
            <a:off x="4111366" y="4510020"/>
            <a:ext cx="1829878" cy="645160"/>
          </a:xfrm>
          <a:prstGeom prst="rect">
            <a:avLst/>
          </a:prstGeom>
          <a:noFill/>
        </p:spPr>
        <p:txBody>
          <a:bodyPr wrap="square" rtlCol="0">
            <a:spAutoFit/>
          </a:bodyPr>
          <a:lstStyle/>
          <a:p>
            <a:pPr algn="ctr"/>
            <a:r>
              <a:rPr lang="id-ID" sz="3600" b="1" dirty="0" smtClean="0">
                <a:latin typeface="+mj-lt"/>
              </a:rPr>
              <a:t>123k</a:t>
            </a:r>
          </a:p>
        </p:txBody>
      </p:sp>
      <p:sp>
        <p:nvSpPr>
          <p:cNvPr id="403" name="TextBox 402"/>
          <p:cNvSpPr txBox="1"/>
          <p:nvPr/>
        </p:nvSpPr>
        <p:spPr>
          <a:xfrm>
            <a:off x="6013423" y="7555082"/>
            <a:ext cx="3568782" cy="583565"/>
          </a:xfrm>
          <a:prstGeom prst="rect">
            <a:avLst/>
          </a:prstGeom>
          <a:noFill/>
        </p:spPr>
        <p:txBody>
          <a:bodyPr wrap="square" rtlCol="0">
            <a:spAutoFit/>
          </a:bodyPr>
          <a:lstStyle/>
          <a:p>
            <a:pPr algn="ctr"/>
            <a:r>
              <a:rPr lang="id-ID" sz="3200" b="1" dirty="0" smtClean="0">
                <a:solidFill>
                  <a:schemeClr val="bg2"/>
                </a:solidFill>
              </a:rPr>
              <a:t>South America</a:t>
            </a:r>
            <a:endParaRPr lang="en-US" sz="3200" b="1" dirty="0">
              <a:solidFill>
                <a:schemeClr val="bg2"/>
              </a:solidFill>
            </a:endParaRPr>
          </a:p>
        </p:txBody>
      </p:sp>
      <p:sp>
        <p:nvSpPr>
          <p:cNvPr id="404" name="TextBox 403"/>
          <p:cNvSpPr txBox="1"/>
          <p:nvPr/>
        </p:nvSpPr>
        <p:spPr>
          <a:xfrm>
            <a:off x="6882874" y="6146231"/>
            <a:ext cx="1829878" cy="645160"/>
          </a:xfrm>
          <a:prstGeom prst="rect">
            <a:avLst/>
          </a:prstGeom>
          <a:noFill/>
        </p:spPr>
        <p:txBody>
          <a:bodyPr wrap="square" rtlCol="0">
            <a:spAutoFit/>
          </a:bodyPr>
          <a:lstStyle/>
          <a:p>
            <a:pPr algn="ctr"/>
            <a:r>
              <a:rPr lang="id-ID" sz="3600" b="1" dirty="0">
                <a:latin typeface="+mj-lt"/>
              </a:rPr>
              <a:t>8</a:t>
            </a:r>
            <a:r>
              <a:rPr lang="id-ID" sz="3600" b="1" dirty="0" smtClean="0">
                <a:latin typeface="+mj-lt"/>
              </a:rPr>
              <a:t>3k</a:t>
            </a:r>
          </a:p>
        </p:txBody>
      </p:sp>
      <p:graphicFrame>
        <p:nvGraphicFramePr>
          <p:cNvPr id="405" name="Chart 404"/>
          <p:cNvGraphicFramePr/>
          <p:nvPr/>
        </p:nvGraphicFramePr>
        <p:xfrm>
          <a:off x="10238960" y="2501793"/>
          <a:ext cx="3987703" cy="2658468"/>
        </p:xfrm>
        <a:graphic>
          <a:graphicData uri="http://schemas.openxmlformats.org/drawingml/2006/chart">
            <c:chart xmlns:c="http://schemas.openxmlformats.org/drawingml/2006/chart" xmlns:r="http://schemas.openxmlformats.org/officeDocument/2006/relationships" r:id="rId5"/>
          </a:graphicData>
        </a:graphic>
      </p:graphicFrame>
      <p:sp>
        <p:nvSpPr>
          <p:cNvPr id="406" name="TextBox 405"/>
          <p:cNvSpPr txBox="1"/>
          <p:nvPr/>
        </p:nvSpPr>
        <p:spPr>
          <a:xfrm>
            <a:off x="10448420" y="4841621"/>
            <a:ext cx="3568782" cy="583565"/>
          </a:xfrm>
          <a:prstGeom prst="rect">
            <a:avLst/>
          </a:prstGeom>
          <a:noFill/>
        </p:spPr>
        <p:txBody>
          <a:bodyPr wrap="square" rtlCol="0">
            <a:spAutoFit/>
          </a:bodyPr>
          <a:lstStyle/>
          <a:p>
            <a:pPr algn="ctr"/>
            <a:r>
              <a:rPr lang="id-ID" sz="3200" b="1" dirty="0" smtClean="0">
                <a:solidFill>
                  <a:schemeClr val="bg2"/>
                </a:solidFill>
              </a:rPr>
              <a:t>Europe</a:t>
            </a:r>
            <a:endParaRPr lang="en-US" sz="3200" b="1" dirty="0">
              <a:solidFill>
                <a:schemeClr val="bg2"/>
              </a:solidFill>
            </a:endParaRPr>
          </a:p>
        </p:txBody>
      </p:sp>
      <p:sp>
        <p:nvSpPr>
          <p:cNvPr id="407" name="TextBox 406"/>
          <p:cNvSpPr txBox="1"/>
          <p:nvPr/>
        </p:nvSpPr>
        <p:spPr>
          <a:xfrm>
            <a:off x="11317873" y="3461791"/>
            <a:ext cx="1829878" cy="645160"/>
          </a:xfrm>
          <a:prstGeom prst="rect">
            <a:avLst/>
          </a:prstGeom>
          <a:noFill/>
        </p:spPr>
        <p:txBody>
          <a:bodyPr wrap="square" rtlCol="0">
            <a:spAutoFit/>
          </a:bodyPr>
          <a:lstStyle/>
          <a:p>
            <a:pPr algn="ctr"/>
            <a:r>
              <a:rPr lang="id-ID" sz="3600" b="1" dirty="0" smtClean="0">
                <a:latin typeface="+mj-lt"/>
              </a:rPr>
              <a:t>107k</a:t>
            </a:r>
          </a:p>
        </p:txBody>
      </p:sp>
      <p:graphicFrame>
        <p:nvGraphicFramePr>
          <p:cNvPr id="408" name="Chart 407"/>
          <p:cNvGraphicFramePr/>
          <p:nvPr/>
        </p:nvGraphicFramePr>
        <p:xfrm>
          <a:off x="12052770" y="5476443"/>
          <a:ext cx="3987703" cy="2658468"/>
        </p:xfrm>
        <a:graphic>
          <a:graphicData uri="http://schemas.openxmlformats.org/drawingml/2006/chart">
            <c:chart xmlns:c="http://schemas.openxmlformats.org/drawingml/2006/chart" xmlns:r="http://schemas.openxmlformats.org/officeDocument/2006/relationships" r:id="rId6"/>
          </a:graphicData>
        </a:graphic>
      </p:graphicFrame>
      <p:sp>
        <p:nvSpPr>
          <p:cNvPr id="409" name="TextBox 408"/>
          <p:cNvSpPr txBox="1"/>
          <p:nvPr/>
        </p:nvSpPr>
        <p:spPr>
          <a:xfrm>
            <a:off x="12262230" y="7932352"/>
            <a:ext cx="3568782" cy="583565"/>
          </a:xfrm>
          <a:prstGeom prst="rect">
            <a:avLst/>
          </a:prstGeom>
          <a:noFill/>
        </p:spPr>
        <p:txBody>
          <a:bodyPr wrap="square" rtlCol="0">
            <a:spAutoFit/>
          </a:bodyPr>
          <a:lstStyle/>
          <a:p>
            <a:pPr algn="ctr"/>
            <a:r>
              <a:rPr lang="id-ID" sz="3200" b="1" dirty="0" smtClean="0">
                <a:solidFill>
                  <a:schemeClr val="bg2"/>
                </a:solidFill>
              </a:rPr>
              <a:t>Africa</a:t>
            </a:r>
            <a:endParaRPr lang="en-US" sz="3200" b="1" dirty="0">
              <a:solidFill>
                <a:schemeClr val="bg2"/>
              </a:solidFill>
            </a:endParaRPr>
          </a:p>
        </p:txBody>
      </p:sp>
      <p:sp>
        <p:nvSpPr>
          <p:cNvPr id="410" name="TextBox 409"/>
          <p:cNvSpPr txBox="1"/>
          <p:nvPr/>
        </p:nvSpPr>
        <p:spPr>
          <a:xfrm>
            <a:off x="13131683" y="6436440"/>
            <a:ext cx="1829878" cy="645160"/>
          </a:xfrm>
          <a:prstGeom prst="rect">
            <a:avLst/>
          </a:prstGeom>
          <a:noFill/>
        </p:spPr>
        <p:txBody>
          <a:bodyPr wrap="square" rtlCol="0">
            <a:spAutoFit/>
          </a:bodyPr>
          <a:lstStyle/>
          <a:p>
            <a:pPr algn="ctr"/>
            <a:r>
              <a:rPr lang="id-ID" sz="3600" b="1" dirty="0" smtClean="0">
                <a:latin typeface="+mj-lt"/>
              </a:rPr>
              <a:t>61k</a:t>
            </a:r>
          </a:p>
        </p:txBody>
      </p:sp>
      <p:graphicFrame>
        <p:nvGraphicFramePr>
          <p:cNvPr id="411" name="Chart 410"/>
          <p:cNvGraphicFramePr/>
          <p:nvPr/>
        </p:nvGraphicFramePr>
        <p:xfrm>
          <a:off x="18538968" y="5374869"/>
          <a:ext cx="3987703" cy="2658468"/>
        </p:xfrm>
        <a:graphic>
          <a:graphicData uri="http://schemas.openxmlformats.org/drawingml/2006/chart">
            <c:chart xmlns:c="http://schemas.openxmlformats.org/drawingml/2006/chart" xmlns:r="http://schemas.openxmlformats.org/officeDocument/2006/relationships" r:id="rId7"/>
          </a:graphicData>
        </a:graphic>
      </p:graphicFrame>
      <p:sp>
        <p:nvSpPr>
          <p:cNvPr id="412" name="TextBox 411"/>
          <p:cNvSpPr txBox="1"/>
          <p:nvPr/>
        </p:nvSpPr>
        <p:spPr>
          <a:xfrm>
            <a:off x="18748428" y="7656656"/>
            <a:ext cx="3568782" cy="583565"/>
          </a:xfrm>
          <a:prstGeom prst="rect">
            <a:avLst/>
          </a:prstGeom>
          <a:noFill/>
        </p:spPr>
        <p:txBody>
          <a:bodyPr wrap="square" rtlCol="0">
            <a:spAutoFit/>
          </a:bodyPr>
          <a:lstStyle/>
          <a:p>
            <a:pPr algn="ctr"/>
            <a:r>
              <a:rPr lang="id-ID" sz="3200" b="1" dirty="0" smtClean="0">
                <a:solidFill>
                  <a:schemeClr val="bg2"/>
                </a:solidFill>
              </a:rPr>
              <a:t>Australia</a:t>
            </a:r>
            <a:endParaRPr lang="en-US" sz="3200" b="1" dirty="0">
              <a:solidFill>
                <a:schemeClr val="bg2"/>
              </a:solidFill>
            </a:endParaRPr>
          </a:p>
        </p:txBody>
      </p:sp>
      <p:sp>
        <p:nvSpPr>
          <p:cNvPr id="413" name="TextBox 412"/>
          <p:cNvSpPr txBox="1"/>
          <p:nvPr/>
        </p:nvSpPr>
        <p:spPr>
          <a:xfrm>
            <a:off x="19617882" y="6334867"/>
            <a:ext cx="1829878" cy="645160"/>
          </a:xfrm>
          <a:prstGeom prst="rect">
            <a:avLst/>
          </a:prstGeom>
          <a:noFill/>
        </p:spPr>
        <p:txBody>
          <a:bodyPr wrap="square" rtlCol="0">
            <a:spAutoFit/>
          </a:bodyPr>
          <a:lstStyle/>
          <a:p>
            <a:pPr algn="ctr"/>
            <a:r>
              <a:rPr lang="id-ID" sz="3600" b="1" dirty="0" smtClean="0">
                <a:latin typeface="+mj-lt"/>
              </a:rPr>
              <a:t>87k</a:t>
            </a:r>
          </a:p>
        </p:txBody>
      </p:sp>
      <p:graphicFrame>
        <p:nvGraphicFramePr>
          <p:cNvPr id="414" name="Chart 413"/>
          <p:cNvGraphicFramePr/>
          <p:nvPr/>
        </p:nvGraphicFramePr>
        <p:xfrm>
          <a:off x="16072181" y="3024164"/>
          <a:ext cx="3987703" cy="2658468"/>
        </p:xfrm>
        <a:graphic>
          <a:graphicData uri="http://schemas.openxmlformats.org/drawingml/2006/chart">
            <c:chart xmlns:c="http://schemas.openxmlformats.org/drawingml/2006/chart" xmlns:r="http://schemas.openxmlformats.org/officeDocument/2006/relationships" r:id="rId8"/>
          </a:graphicData>
        </a:graphic>
      </p:graphicFrame>
      <p:sp>
        <p:nvSpPr>
          <p:cNvPr id="415" name="TextBox 414"/>
          <p:cNvSpPr txBox="1"/>
          <p:nvPr/>
        </p:nvSpPr>
        <p:spPr>
          <a:xfrm>
            <a:off x="16281642" y="5422035"/>
            <a:ext cx="3568782" cy="583565"/>
          </a:xfrm>
          <a:prstGeom prst="rect">
            <a:avLst/>
          </a:prstGeom>
          <a:noFill/>
        </p:spPr>
        <p:txBody>
          <a:bodyPr wrap="square" rtlCol="0">
            <a:spAutoFit/>
          </a:bodyPr>
          <a:lstStyle/>
          <a:p>
            <a:pPr algn="ctr"/>
            <a:r>
              <a:rPr lang="id-ID" sz="3200" b="1" dirty="0" smtClean="0">
                <a:solidFill>
                  <a:schemeClr val="bg2"/>
                </a:solidFill>
              </a:rPr>
              <a:t>Asia</a:t>
            </a:r>
            <a:endParaRPr lang="en-US" sz="3200" b="1" dirty="0">
              <a:solidFill>
                <a:schemeClr val="bg2"/>
              </a:solidFill>
            </a:endParaRPr>
          </a:p>
        </p:txBody>
      </p:sp>
      <p:sp>
        <p:nvSpPr>
          <p:cNvPr id="416" name="TextBox 415"/>
          <p:cNvSpPr txBox="1"/>
          <p:nvPr/>
        </p:nvSpPr>
        <p:spPr>
          <a:xfrm>
            <a:off x="17151095" y="4021288"/>
            <a:ext cx="1829878" cy="645160"/>
          </a:xfrm>
          <a:prstGeom prst="rect">
            <a:avLst/>
          </a:prstGeom>
          <a:noFill/>
        </p:spPr>
        <p:txBody>
          <a:bodyPr wrap="square" rtlCol="0">
            <a:spAutoFit/>
          </a:bodyPr>
          <a:lstStyle/>
          <a:p>
            <a:pPr algn="ctr"/>
            <a:r>
              <a:rPr lang="id-ID" sz="3600" b="1" dirty="0" smtClean="0">
                <a:latin typeface="+mj-lt"/>
              </a:rPr>
              <a:t>97k</a:t>
            </a:r>
          </a:p>
        </p:txBody>
      </p:sp>
      <p:grpSp>
        <p:nvGrpSpPr>
          <p:cNvPr id="418" name="Group 417"/>
          <p:cNvGrpSpPr/>
          <p:nvPr/>
        </p:nvGrpSpPr>
        <p:grpSpPr>
          <a:xfrm>
            <a:off x="18663293" y="9591251"/>
            <a:ext cx="418947" cy="900083"/>
            <a:chOff x="5670652" y="1738427"/>
            <a:chExt cx="363539" cy="781050"/>
          </a:xfrm>
          <a:solidFill>
            <a:schemeClr val="accent1"/>
          </a:solidFill>
        </p:grpSpPr>
        <p:sp>
          <p:nvSpPr>
            <p:cNvPr id="419"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420"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424" name="Group 423"/>
          <p:cNvGrpSpPr/>
          <p:nvPr/>
        </p:nvGrpSpPr>
        <p:grpSpPr>
          <a:xfrm flipH="1">
            <a:off x="19400331" y="9211264"/>
            <a:ext cx="383242" cy="907009"/>
            <a:chOff x="5505537" y="930389"/>
            <a:chExt cx="333375" cy="788988"/>
          </a:xfrm>
          <a:solidFill>
            <a:schemeClr val="accent2"/>
          </a:solidFill>
        </p:grpSpPr>
        <p:sp>
          <p:nvSpPr>
            <p:cNvPr id="425"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426"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427" name="Group 426"/>
          <p:cNvGrpSpPr/>
          <p:nvPr/>
        </p:nvGrpSpPr>
        <p:grpSpPr>
          <a:xfrm>
            <a:off x="19026057" y="9170446"/>
            <a:ext cx="418947" cy="900083"/>
            <a:chOff x="5670652" y="1738427"/>
            <a:chExt cx="363539" cy="781050"/>
          </a:xfrm>
          <a:solidFill>
            <a:schemeClr val="accent1"/>
          </a:solidFill>
        </p:grpSpPr>
        <p:sp>
          <p:nvSpPr>
            <p:cNvPr id="428" name="Oval 25"/>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429" name="Freeform 26"/>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grpSp>
        <p:nvGrpSpPr>
          <p:cNvPr id="421" name="Group 420"/>
          <p:cNvGrpSpPr/>
          <p:nvPr/>
        </p:nvGrpSpPr>
        <p:grpSpPr>
          <a:xfrm flipH="1">
            <a:off x="19037569" y="9574026"/>
            <a:ext cx="383242" cy="907009"/>
            <a:chOff x="5505537" y="930389"/>
            <a:chExt cx="333375" cy="788988"/>
          </a:xfrm>
          <a:solidFill>
            <a:schemeClr val="accent2"/>
          </a:solidFill>
        </p:grpSpPr>
        <p:sp>
          <p:nvSpPr>
            <p:cNvPr id="422"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sp>
          <p:nvSpPr>
            <p:cNvPr id="423"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3600">
                <a:solidFill>
                  <a:srgbClr val="404040"/>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11">
                                            <p:txEl>
                                              <p:pRg st="0" end="0"/>
                                            </p:txEl>
                                          </p:spTgt>
                                        </p:tgtEl>
                                        <p:attrNameLst>
                                          <p:attrName>style.visibility</p:attrName>
                                        </p:attrNameLst>
                                      </p:cBhvr>
                                      <p:to>
                                        <p:strVal val="visible"/>
                                      </p:to>
                                    </p:set>
                                    <p:animEffect transition="in" filter="wipe(left)">
                                      <p:cBhvr>
                                        <p:cTn id="7" dur="500"/>
                                        <p:tgtEl>
                                          <p:spTgt spid="211">
                                            <p:txEl>
                                              <p:pRg st="0" end="0"/>
                                            </p:txEl>
                                          </p:spTgt>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1000"/>
                                        <p:tgtEl>
                                          <p:spTgt spid="13"/>
                                        </p:tgtEl>
                                      </p:cBhvr>
                                    </p:animEffect>
                                    <p:anim calcmode="lin" valueType="num">
                                      <p:cBhvr>
                                        <p:cTn id="12" dur="1000" fill="hold"/>
                                        <p:tgtEl>
                                          <p:spTgt spid="13"/>
                                        </p:tgtEl>
                                        <p:attrNameLst>
                                          <p:attrName>ppt_x</p:attrName>
                                        </p:attrNameLst>
                                      </p:cBhvr>
                                      <p:tavLst>
                                        <p:tav tm="0">
                                          <p:val>
                                            <p:strVal val="#ppt_x"/>
                                          </p:val>
                                        </p:tav>
                                        <p:tav tm="100000">
                                          <p:val>
                                            <p:strVal val="#ppt_x"/>
                                          </p:val>
                                        </p:tav>
                                      </p:tavLst>
                                    </p:anim>
                                    <p:anim calcmode="lin" valueType="num">
                                      <p:cBhvr>
                                        <p:cTn id="13" dur="1000" fill="hold"/>
                                        <p:tgtEl>
                                          <p:spTgt spid="1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nodeType="afterEffect">
                                  <p:stCondLst>
                                    <p:cond delay="0"/>
                                  </p:stCondLst>
                                  <p:childTnLst>
                                    <p:set>
                                      <p:cBhvr>
                                        <p:cTn id="16" dur="1" fill="hold">
                                          <p:stCondLst>
                                            <p:cond delay="0"/>
                                          </p:stCondLst>
                                        </p:cTn>
                                        <p:tgtEl>
                                          <p:spTgt spid="241"/>
                                        </p:tgtEl>
                                        <p:attrNameLst>
                                          <p:attrName>style.visibility</p:attrName>
                                        </p:attrNameLst>
                                      </p:cBhvr>
                                      <p:to>
                                        <p:strVal val="visible"/>
                                      </p:to>
                                    </p:set>
                                    <p:animEffect transition="in" filter="fade">
                                      <p:cBhvr>
                                        <p:cTn id="17" dur="1000"/>
                                        <p:tgtEl>
                                          <p:spTgt spid="241"/>
                                        </p:tgtEl>
                                      </p:cBhvr>
                                    </p:animEffect>
                                    <p:anim calcmode="lin" valueType="num">
                                      <p:cBhvr>
                                        <p:cTn id="18" dur="1000" fill="hold"/>
                                        <p:tgtEl>
                                          <p:spTgt spid="241"/>
                                        </p:tgtEl>
                                        <p:attrNameLst>
                                          <p:attrName>ppt_x</p:attrName>
                                        </p:attrNameLst>
                                      </p:cBhvr>
                                      <p:tavLst>
                                        <p:tav tm="0">
                                          <p:val>
                                            <p:strVal val="#ppt_x"/>
                                          </p:val>
                                        </p:tav>
                                        <p:tav tm="100000">
                                          <p:val>
                                            <p:strVal val="#ppt_x"/>
                                          </p:val>
                                        </p:tav>
                                      </p:tavLst>
                                    </p:anim>
                                    <p:anim calcmode="lin" valueType="num">
                                      <p:cBhvr>
                                        <p:cTn id="19" dur="1000" fill="hold"/>
                                        <p:tgtEl>
                                          <p:spTgt spid="241"/>
                                        </p:tgtEl>
                                        <p:attrNameLst>
                                          <p:attrName>ppt_y</p:attrName>
                                        </p:attrNameLst>
                                      </p:cBhvr>
                                      <p:tavLst>
                                        <p:tav tm="0">
                                          <p:val>
                                            <p:strVal val="#ppt_y-.1"/>
                                          </p:val>
                                        </p:tav>
                                        <p:tav tm="100000">
                                          <p:val>
                                            <p:strVal val="#ppt_y"/>
                                          </p:val>
                                        </p:tav>
                                      </p:tavLst>
                                    </p:anim>
                                  </p:childTnLst>
                                </p:cTn>
                              </p:par>
                              <p:par>
                                <p:cTn id="20" presetID="47" presetClass="entr" presetSubtype="0" fill="hold" nodeType="withEffect">
                                  <p:stCondLst>
                                    <p:cond delay="0"/>
                                  </p:stCondLst>
                                  <p:childTnLst>
                                    <p:set>
                                      <p:cBhvr>
                                        <p:cTn id="21" dur="1" fill="hold">
                                          <p:stCondLst>
                                            <p:cond delay="0"/>
                                          </p:stCondLst>
                                        </p:cTn>
                                        <p:tgtEl>
                                          <p:spTgt spid="242"/>
                                        </p:tgtEl>
                                        <p:attrNameLst>
                                          <p:attrName>style.visibility</p:attrName>
                                        </p:attrNameLst>
                                      </p:cBhvr>
                                      <p:to>
                                        <p:strVal val="visible"/>
                                      </p:to>
                                    </p:set>
                                    <p:animEffect transition="in" filter="fade">
                                      <p:cBhvr>
                                        <p:cTn id="22" dur="1000"/>
                                        <p:tgtEl>
                                          <p:spTgt spid="242"/>
                                        </p:tgtEl>
                                      </p:cBhvr>
                                    </p:animEffect>
                                    <p:anim calcmode="lin" valueType="num">
                                      <p:cBhvr>
                                        <p:cTn id="23" dur="1000" fill="hold"/>
                                        <p:tgtEl>
                                          <p:spTgt spid="242"/>
                                        </p:tgtEl>
                                        <p:attrNameLst>
                                          <p:attrName>ppt_x</p:attrName>
                                        </p:attrNameLst>
                                      </p:cBhvr>
                                      <p:tavLst>
                                        <p:tav tm="0">
                                          <p:val>
                                            <p:strVal val="#ppt_x"/>
                                          </p:val>
                                        </p:tav>
                                        <p:tav tm="100000">
                                          <p:val>
                                            <p:strVal val="#ppt_x"/>
                                          </p:val>
                                        </p:tav>
                                      </p:tavLst>
                                    </p:anim>
                                    <p:anim calcmode="lin" valueType="num">
                                      <p:cBhvr>
                                        <p:cTn id="24" dur="1000" fill="hold"/>
                                        <p:tgtEl>
                                          <p:spTgt spid="242"/>
                                        </p:tgtEl>
                                        <p:attrNameLst>
                                          <p:attrName>ppt_y</p:attrName>
                                        </p:attrNameLst>
                                      </p:cBhvr>
                                      <p:tavLst>
                                        <p:tav tm="0">
                                          <p:val>
                                            <p:strVal val="#ppt_y-.1"/>
                                          </p:val>
                                        </p:tav>
                                        <p:tav tm="100000">
                                          <p:val>
                                            <p:strVal val="#ppt_y"/>
                                          </p:val>
                                        </p:tav>
                                      </p:tavLst>
                                    </p:anim>
                                  </p:childTnLst>
                                </p:cTn>
                              </p:par>
                              <p:par>
                                <p:cTn id="25" presetID="47" presetClass="entr" presetSubtype="0" fill="hold" nodeType="withEffect">
                                  <p:stCondLst>
                                    <p:cond delay="0"/>
                                  </p:stCondLst>
                                  <p:childTnLst>
                                    <p:set>
                                      <p:cBhvr>
                                        <p:cTn id="26" dur="1" fill="hold">
                                          <p:stCondLst>
                                            <p:cond delay="0"/>
                                          </p:stCondLst>
                                        </p:cTn>
                                        <p:tgtEl>
                                          <p:spTgt spid="243"/>
                                        </p:tgtEl>
                                        <p:attrNameLst>
                                          <p:attrName>style.visibility</p:attrName>
                                        </p:attrNameLst>
                                      </p:cBhvr>
                                      <p:to>
                                        <p:strVal val="visible"/>
                                      </p:to>
                                    </p:set>
                                    <p:animEffect transition="in" filter="fade">
                                      <p:cBhvr>
                                        <p:cTn id="27" dur="1000"/>
                                        <p:tgtEl>
                                          <p:spTgt spid="243"/>
                                        </p:tgtEl>
                                      </p:cBhvr>
                                    </p:animEffect>
                                    <p:anim calcmode="lin" valueType="num">
                                      <p:cBhvr>
                                        <p:cTn id="28" dur="1000" fill="hold"/>
                                        <p:tgtEl>
                                          <p:spTgt spid="243"/>
                                        </p:tgtEl>
                                        <p:attrNameLst>
                                          <p:attrName>ppt_x</p:attrName>
                                        </p:attrNameLst>
                                      </p:cBhvr>
                                      <p:tavLst>
                                        <p:tav tm="0">
                                          <p:val>
                                            <p:strVal val="#ppt_x"/>
                                          </p:val>
                                        </p:tav>
                                        <p:tav tm="100000">
                                          <p:val>
                                            <p:strVal val="#ppt_x"/>
                                          </p:val>
                                        </p:tav>
                                      </p:tavLst>
                                    </p:anim>
                                    <p:anim calcmode="lin" valueType="num">
                                      <p:cBhvr>
                                        <p:cTn id="29" dur="1000" fill="hold"/>
                                        <p:tgtEl>
                                          <p:spTgt spid="243"/>
                                        </p:tgtEl>
                                        <p:attrNameLst>
                                          <p:attrName>ppt_y</p:attrName>
                                        </p:attrNameLst>
                                      </p:cBhvr>
                                      <p:tavLst>
                                        <p:tav tm="0">
                                          <p:val>
                                            <p:strVal val="#ppt_y-.1"/>
                                          </p:val>
                                        </p:tav>
                                        <p:tav tm="100000">
                                          <p:val>
                                            <p:strVal val="#ppt_y"/>
                                          </p:val>
                                        </p:tav>
                                      </p:tavLst>
                                    </p:anim>
                                  </p:childTnLst>
                                </p:cTn>
                              </p:par>
                              <p:par>
                                <p:cTn id="30" presetID="47" presetClass="entr" presetSubtype="0" fill="hold" nodeType="withEffect">
                                  <p:stCondLst>
                                    <p:cond delay="0"/>
                                  </p:stCondLst>
                                  <p:childTnLst>
                                    <p:set>
                                      <p:cBhvr>
                                        <p:cTn id="31" dur="1" fill="hold">
                                          <p:stCondLst>
                                            <p:cond delay="0"/>
                                          </p:stCondLst>
                                        </p:cTn>
                                        <p:tgtEl>
                                          <p:spTgt spid="244"/>
                                        </p:tgtEl>
                                        <p:attrNameLst>
                                          <p:attrName>style.visibility</p:attrName>
                                        </p:attrNameLst>
                                      </p:cBhvr>
                                      <p:to>
                                        <p:strVal val="visible"/>
                                      </p:to>
                                    </p:set>
                                    <p:animEffect transition="in" filter="fade">
                                      <p:cBhvr>
                                        <p:cTn id="32" dur="1000"/>
                                        <p:tgtEl>
                                          <p:spTgt spid="244"/>
                                        </p:tgtEl>
                                      </p:cBhvr>
                                    </p:animEffect>
                                    <p:anim calcmode="lin" valueType="num">
                                      <p:cBhvr>
                                        <p:cTn id="33" dur="1000" fill="hold"/>
                                        <p:tgtEl>
                                          <p:spTgt spid="244"/>
                                        </p:tgtEl>
                                        <p:attrNameLst>
                                          <p:attrName>ppt_x</p:attrName>
                                        </p:attrNameLst>
                                      </p:cBhvr>
                                      <p:tavLst>
                                        <p:tav tm="0">
                                          <p:val>
                                            <p:strVal val="#ppt_x"/>
                                          </p:val>
                                        </p:tav>
                                        <p:tav tm="100000">
                                          <p:val>
                                            <p:strVal val="#ppt_x"/>
                                          </p:val>
                                        </p:tav>
                                      </p:tavLst>
                                    </p:anim>
                                    <p:anim calcmode="lin" valueType="num">
                                      <p:cBhvr>
                                        <p:cTn id="34" dur="1000" fill="hold"/>
                                        <p:tgtEl>
                                          <p:spTgt spid="244"/>
                                        </p:tgtEl>
                                        <p:attrNameLst>
                                          <p:attrName>ppt_y</p:attrName>
                                        </p:attrNameLst>
                                      </p:cBhvr>
                                      <p:tavLst>
                                        <p:tav tm="0">
                                          <p:val>
                                            <p:strVal val="#ppt_y-.1"/>
                                          </p:val>
                                        </p:tav>
                                        <p:tav tm="100000">
                                          <p:val>
                                            <p:strVal val="#ppt_y"/>
                                          </p:val>
                                        </p:tav>
                                      </p:tavLst>
                                    </p:anim>
                                  </p:childTnLst>
                                </p:cTn>
                              </p:par>
                              <p:par>
                                <p:cTn id="35" presetID="47" presetClass="entr" presetSubtype="0" fill="hold" nodeType="withEffect">
                                  <p:stCondLst>
                                    <p:cond delay="0"/>
                                  </p:stCondLst>
                                  <p:childTnLst>
                                    <p:set>
                                      <p:cBhvr>
                                        <p:cTn id="36" dur="1" fill="hold">
                                          <p:stCondLst>
                                            <p:cond delay="0"/>
                                          </p:stCondLst>
                                        </p:cTn>
                                        <p:tgtEl>
                                          <p:spTgt spid="253"/>
                                        </p:tgtEl>
                                        <p:attrNameLst>
                                          <p:attrName>style.visibility</p:attrName>
                                        </p:attrNameLst>
                                      </p:cBhvr>
                                      <p:to>
                                        <p:strVal val="visible"/>
                                      </p:to>
                                    </p:set>
                                    <p:animEffect transition="in" filter="fade">
                                      <p:cBhvr>
                                        <p:cTn id="37" dur="1000"/>
                                        <p:tgtEl>
                                          <p:spTgt spid="253"/>
                                        </p:tgtEl>
                                      </p:cBhvr>
                                    </p:animEffect>
                                    <p:anim calcmode="lin" valueType="num">
                                      <p:cBhvr>
                                        <p:cTn id="38" dur="1000" fill="hold"/>
                                        <p:tgtEl>
                                          <p:spTgt spid="253"/>
                                        </p:tgtEl>
                                        <p:attrNameLst>
                                          <p:attrName>ppt_x</p:attrName>
                                        </p:attrNameLst>
                                      </p:cBhvr>
                                      <p:tavLst>
                                        <p:tav tm="0">
                                          <p:val>
                                            <p:strVal val="#ppt_x"/>
                                          </p:val>
                                        </p:tav>
                                        <p:tav tm="100000">
                                          <p:val>
                                            <p:strVal val="#ppt_x"/>
                                          </p:val>
                                        </p:tav>
                                      </p:tavLst>
                                    </p:anim>
                                    <p:anim calcmode="lin" valueType="num">
                                      <p:cBhvr>
                                        <p:cTn id="39" dur="1000" fill="hold"/>
                                        <p:tgtEl>
                                          <p:spTgt spid="253"/>
                                        </p:tgtEl>
                                        <p:attrNameLst>
                                          <p:attrName>ppt_y</p:attrName>
                                        </p:attrNameLst>
                                      </p:cBhvr>
                                      <p:tavLst>
                                        <p:tav tm="0">
                                          <p:val>
                                            <p:strVal val="#ppt_y-.1"/>
                                          </p:val>
                                        </p:tav>
                                        <p:tav tm="100000">
                                          <p:val>
                                            <p:strVal val="#ppt_y"/>
                                          </p:val>
                                        </p:tav>
                                      </p:tavLst>
                                    </p:anim>
                                  </p:childTnLst>
                                </p:cTn>
                              </p:par>
                              <p:par>
                                <p:cTn id="40" presetID="47" presetClass="entr" presetSubtype="0" fill="hold" nodeType="withEffect">
                                  <p:stCondLst>
                                    <p:cond delay="250"/>
                                  </p:stCondLst>
                                  <p:childTnLst>
                                    <p:set>
                                      <p:cBhvr>
                                        <p:cTn id="41" dur="1" fill="hold">
                                          <p:stCondLst>
                                            <p:cond delay="0"/>
                                          </p:stCondLst>
                                        </p:cTn>
                                        <p:tgtEl>
                                          <p:spTgt spid="256"/>
                                        </p:tgtEl>
                                        <p:attrNameLst>
                                          <p:attrName>style.visibility</p:attrName>
                                        </p:attrNameLst>
                                      </p:cBhvr>
                                      <p:to>
                                        <p:strVal val="visible"/>
                                      </p:to>
                                    </p:set>
                                    <p:animEffect transition="in" filter="fade">
                                      <p:cBhvr>
                                        <p:cTn id="42" dur="1000"/>
                                        <p:tgtEl>
                                          <p:spTgt spid="256"/>
                                        </p:tgtEl>
                                      </p:cBhvr>
                                    </p:animEffect>
                                    <p:anim calcmode="lin" valueType="num">
                                      <p:cBhvr>
                                        <p:cTn id="43" dur="1000" fill="hold"/>
                                        <p:tgtEl>
                                          <p:spTgt spid="256"/>
                                        </p:tgtEl>
                                        <p:attrNameLst>
                                          <p:attrName>ppt_x</p:attrName>
                                        </p:attrNameLst>
                                      </p:cBhvr>
                                      <p:tavLst>
                                        <p:tav tm="0">
                                          <p:val>
                                            <p:strVal val="#ppt_x"/>
                                          </p:val>
                                        </p:tav>
                                        <p:tav tm="100000">
                                          <p:val>
                                            <p:strVal val="#ppt_x"/>
                                          </p:val>
                                        </p:tav>
                                      </p:tavLst>
                                    </p:anim>
                                    <p:anim calcmode="lin" valueType="num">
                                      <p:cBhvr>
                                        <p:cTn id="44" dur="1000" fill="hold"/>
                                        <p:tgtEl>
                                          <p:spTgt spid="256"/>
                                        </p:tgtEl>
                                        <p:attrNameLst>
                                          <p:attrName>ppt_y</p:attrName>
                                        </p:attrNameLst>
                                      </p:cBhvr>
                                      <p:tavLst>
                                        <p:tav tm="0">
                                          <p:val>
                                            <p:strVal val="#ppt_y-.1"/>
                                          </p:val>
                                        </p:tav>
                                        <p:tav tm="100000">
                                          <p:val>
                                            <p:strVal val="#ppt_y"/>
                                          </p:val>
                                        </p:tav>
                                      </p:tavLst>
                                    </p:anim>
                                  </p:childTnLst>
                                </p:cTn>
                              </p:par>
                              <p:par>
                                <p:cTn id="45" presetID="47" presetClass="entr" presetSubtype="0" fill="hold" nodeType="withEffect">
                                  <p:stCondLst>
                                    <p:cond delay="250"/>
                                  </p:stCondLst>
                                  <p:childTnLst>
                                    <p:set>
                                      <p:cBhvr>
                                        <p:cTn id="46" dur="1" fill="hold">
                                          <p:stCondLst>
                                            <p:cond delay="0"/>
                                          </p:stCondLst>
                                        </p:cTn>
                                        <p:tgtEl>
                                          <p:spTgt spid="259"/>
                                        </p:tgtEl>
                                        <p:attrNameLst>
                                          <p:attrName>style.visibility</p:attrName>
                                        </p:attrNameLst>
                                      </p:cBhvr>
                                      <p:to>
                                        <p:strVal val="visible"/>
                                      </p:to>
                                    </p:set>
                                    <p:animEffect transition="in" filter="fade">
                                      <p:cBhvr>
                                        <p:cTn id="47" dur="1000"/>
                                        <p:tgtEl>
                                          <p:spTgt spid="259"/>
                                        </p:tgtEl>
                                      </p:cBhvr>
                                    </p:animEffect>
                                    <p:anim calcmode="lin" valueType="num">
                                      <p:cBhvr>
                                        <p:cTn id="48" dur="1000" fill="hold"/>
                                        <p:tgtEl>
                                          <p:spTgt spid="259"/>
                                        </p:tgtEl>
                                        <p:attrNameLst>
                                          <p:attrName>ppt_x</p:attrName>
                                        </p:attrNameLst>
                                      </p:cBhvr>
                                      <p:tavLst>
                                        <p:tav tm="0">
                                          <p:val>
                                            <p:strVal val="#ppt_x"/>
                                          </p:val>
                                        </p:tav>
                                        <p:tav tm="100000">
                                          <p:val>
                                            <p:strVal val="#ppt_x"/>
                                          </p:val>
                                        </p:tav>
                                      </p:tavLst>
                                    </p:anim>
                                    <p:anim calcmode="lin" valueType="num">
                                      <p:cBhvr>
                                        <p:cTn id="49" dur="1000" fill="hold"/>
                                        <p:tgtEl>
                                          <p:spTgt spid="259"/>
                                        </p:tgtEl>
                                        <p:attrNameLst>
                                          <p:attrName>ppt_y</p:attrName>
                                        </p:attrNameLst>
                                      </p:cBhvr>
                                      <p:tavLst>
                                        <p:tav tm="0">
                                          <p:val>
                                            <p:strVal val="#ppt_y-.1"/>
                                          </p:val>
                                        </p:tav>
                                        <p:tav tm="100000">
                                          <p:val>
                                            <p:strVal val="#ppt_y"/>
                                          </p:val>
                                        </p:tav>
                                      </p:tavLst>
                                    </p:anim>
                                  </p:childTnLst>
                                </p:cTn>
                              </p:par>
                              <p:par>
                                <p:cTn id="50" presetID="47" presetClass="entr" presetSubtype="0" fill="hold" nodeType="withEffect">
                                  <p:stCondLst>
                                    <p:cond delay="500"/>
                                  </p:stCondLst>
                                  <p:childTnLst>
                                    <p:set>
                                      <p:cBhvr>
                                        <p:cTn id="51" dur="1" fill="hold">
                                          <p:stCondLst>
                                            <p:cond delay="0"/>
                                          </p:stCondLst>
                                        </p:cTn>
                                        <p:tgtEl>
                                          <p:spTgt spid="262"/>
                                        </p:tgtEl>
                                        <p:attrNameLst>
                                          <p:attrName>style.visibility</p:attrName>
                                        </p:attrNameLst>
                                      </p:cBhvr>
                                      <p:to>
                                        <p:strVal val="visible"/>
                                      </p:to>
                                    </p:set>
                                    <p:animEffect transition="in" filter="fade">
                                      <p:cBhvr>
                                        <p:cTn id="52" dur="1000"/>
                                        <p:tgtEl>
                                          <p:spTgt spid="262"/>
                                        </p:tgtEl>
                                      </p:cBhvr>
                                    </p:animEffect>
                                    <p:anim calcmode="lin" valueType="num">
                                      <p:cBhvr>
                                        <p:cTn id="53" dur="1000" fill="hold"/>
                                        <p:tgtEl>
                                          <p:spTgt spid="262"/>
                                        </p:tgtEl>
                                        <p:attrNameLst>
                                          <p:attrName>ppt_x</p:attrName>
                                        </p:attrNameLst>
                                      </p:cBhvr>
                                      <p:tavLst>
                                        <p:tav tm="0">
                                          <p:val>
                                            <p:strVal val="#ppt_x"/>
                                          </p:val>
                                        </p:tav>
                                        <p:tav tm="100000">
                                          <p:val>
                                            <p:strVal val="#ppt_x"/>
                                          </p:val>
                                        </p:tav>
                                      </p:tavLst>
                                    </p:anim>
                                    <p:anim calcmode="lin" valueType="num">
                                      <p:cBhvr>
                                        <p:cTn id="54" dur="1000" fill="hold"/>
                                        <p:tgtEl>
                                          <p:spTgt spid="262"/>
                                        </p:tgtEl>
                                        <p:attrNameLst>
                                          <p:attrName>ppt_y</p:attrName>
                                        </p:attrNameLst>
                                      </p:cBhvr>
                                      <p:tavLst>
                                        <p:tav tm="0">
                                          <p:val>
                                            <p:strVal val="#ppt_y-.1"/>
                                          </p:val>
                                        </p:tav>
                                        <p:tav tm="100000">
                                          <p:val>
                                            <p:strVal val="#ppt_y"/>
                                          </p:val>
                                        </p:tav>
                                      </p:tavLst>
                                    </p:anim>
                                  </p:childTnLst>
                                </p:cTn>
                              </p:par>
                              <p:par>
                                <p:cTn id="55" presetID="47" presetClass="entr" presetSubtype="0" fill="hold" nodeType="withEffect">
                                  <p:stCondLst>
                                    <p:cond delay="500"/>
                                  </p:stCondLst>
                                  <p:childTnLst>
                                    <p:set>
                                      <p:cBhvr>
                                        <p:cTn id="56" dur="1" fill="hold">
                                          <p:stCondLst>
                                            <p:cond delay="0"/>
                                          </p:stCondLst>
                                        </p:cTn>
                                        <p:tgtEl>
                                          <p:spTgt spid="265"/>
                                        </p:tgtEl>
                                        <p:attrNameLst>
                                          <p:attrName>style.visibility</p:attrName>
                                        </p:attrNameLst>
                                      </p:cBhvr>
                                      <p:to>
                                        <p:strVal val="visible"/>
                                      </p:to>
                                    </p:set>
                                    <p:animEffect transition="in" filter="fade">
                                      <p:cBhvr>
                                        <p:cTn id="57" dur="1000"/>
                                        <p:tgtEl>
                                          <p:spTgt spid="265"/>
                                        </p:tgtEl>
                                      </p:cBhvr>
                                    </p:animEffect>
                                    <p:anim calcmode="lin" valueType="num">
                                      <p:cBhvr>
                                        <p:cTn id="58" dur="1000" fill="hold"/>
                                        <p:tgtEl>
                                          <p:spTgt spid="265"/>
                                        </p:tgtEl>
                                        <p:attrNameLst>
                                          <p:attrName>ppt_x</p:attrName>
                                        </p:attrNameLst>
                                      </p:cBhvr>
                                      <p:tavLst>
                                        <p:tav tm="0">
                                          <p:val>
                                            <p:strVal val="#ppt_x"/>
                                          </p:val>
                                        </p:tav>
                                        <p:tav tm="100000">
                                          <p:val>
                                            <p:strVal val="#ppt_x"/>
                                          </p:val>
                                        </p:tav>
                                      </p:tavLst>
                                    </p:anim>
                                    <p:anim calcmode="lin" valueType="num">
                                      <p:cBhvr>
                                        <p:cTn id="59" dur="1000" fill="hold"/>
                                        <p:tgtEl>
                                          <p:spTgt spid="265"/>
                                        </p:tgtEl>
                                        <p:attrNameLst>
                                          <p:attrName>ppt_y</p:attrName>
                                        </p:attrNameLst>
                                      </p:cBhvr>
                                      <p:tavLst>
                                        <p:tav tm="0">
                                          <p:val>
                                            <p:strVal val="#ppt_y-.1"/>
                                          </p:val>
                                        </p:tav>
                                        <p:tav tm="100000">
                                          <p:val>
                                            <p:strVal val="#ppt_y"/>
                                          </p:val>
                                        </p:tav>
                                      </p:tavLst>
                                    </p:anim>
                                  </p:childTnLst>
                                </p:cTn>
                              </p:par>
                              <p:par>
                                <p:cTn id="60" presetID="47" presetClass="entr" presetSubtype="0" fill="hold" nodeType="withEffect">
                                  <p:stCondLst>
                                    <p:cond delay="500"/>
                                  </p:stCondLst>
                                  <p:childTnLst>
                                    <p:set>
                                      <p:cBhvr>
                                        <p:cTn id="61" dur="1" fill="hold">
                                          <p:stCondLst>
                                            <p:cond delay="0"/>
                                          </p:stCondLst>
                                        </p:cTn>
                                        <p:tgtEl>
                                          <p:spTgt spid="268"/>
                                        </p:tgtEl>
                                        <p:attrNameLst>
                                          <p:attrName>style.visibility</p:attrName>
                                        </p:attrNameLst>
                                      </p:cBhvr>
                                      <p:to>
                                        <p:strVal val="visible"/>
                                      </p:to>
                                    </p:set>
                                    <p:animEffect transition="in" filter="fade">
                                      <p:cBhvr>
                                        <p:cTn id="62" dur="1000"/>
                                        <p:tgtEl>
                                          <p:spTgt spid="268"/>
                                        </p:tgtEl>
                                      </p:cBhvr>
                                    </p:animEffect>
                                    <p:anim calcmode="lin" valueType="num">
                                      <p:cBhvr>
                                        <p:cTn id="63" dur="1000" fill="hold"/>
                                        <p:tgtEl>
                                          <p:spTgt spid="268"/>
                                        </p:tgtEl>
                                        <p:attrNameLst>
                                          <p:attrName>ppt_x</p:attrName>
                                        </p:attrNameLst>
                                      </p:cBhvr>
                                      <p:tavLst>
                                        <p:tav tm="0">
                                          <p:val>
                                            <p:strVal val="#ppt_x"/>
                                          </p:val>
                                        </p:tav>
                                        <p:tav tm="100000">
                                          <p:val>
                                            <p:strVal val="#ppt_x"/>
                                          </p:val>
                                        </p:tav>
                                      </p:tavLst>
                                    </p:anim>
                                    <p:anim calcmode="lin" valueType="num">
                                      <p:cBhvr>
                                        <p:cTn id="64" dur="1000" fill="hold"/>
                                        <p:tgtEl>
                                          <p:spTgt spid="268"/>
                                        </p:tgtEl>
                                        <p:attrNameLst>
                                          <p:attrName>ppt_y</p:attrName>
                                        </p:attrNameLst>
                                      </p:cBhvr>
                                      <p:tavLst>
                                        <p:tav tm="0">
                                          <p:val>
                                            <p:strVal val="#ppt_y-.1"/>
                                          </p:val>
                                        </p:tav>
                                        <p:tav tm="100000">
                                          <p:val>
                                            <p:strVal val="#ppt_y"/>
                                          </p:val>
                                        </p:tav>
                                      </p:tavLst>
                                    </p:anim>
                                  </p:childTnLst>
                                </p:cTn>
                              </p:par>
                            </p:childTnLst>
                          </p:cTn>
                        </p:par>
                        <p:par>
                          <p:cTn id="65" fill="hold">
                            <p:stCondLst>
                              <p:cond delay="2500"/>
                            </p:stCondLst>
                            <p:childTnLst>
                              <p:par>
                                <p:cTn id="66" presetID="22" presetClass="entr" presetSubtype="4" fill="hold" nodeType="afterEffect">
                                  <p:stCondLst>
                                    <p:cond delay="0"/>
                                  </p:stCondLst>
                                  <p:childTnLst>
                                    <p:set>
                                      <p:cBhvr>
                                        <p:cTn id="67" dur="1" fill="hold">
                                          <p:stCondLst>
                                            <p:cond delay="0"/>
                                          </p:stCondLst>
                                        </p:cTn>
                                        <p:tgtEl>
                                          <p:spTgt spid="9"/>
                                        </p:tgtEl>
                                        <p:attrNameLst>
                                          <p:attrName>style.visibility</p:attrName>
                                        </p:attrNameLst>
                                      </p:cBhvr>
                                      <p:to>
                                        <p:strVal val="visible"/>
                                      </p:to>
                                    </p:set>
                                    <p:animEffect transition="in" filter="wipe(down)">
                                      <p:cBhvr>
                                        <p:cTn id="68" dur="500"/>
                                        <p:tgtEl>
                                          <p:spTgt spid="9"/>
                                        </p:tgtEl>
                                      </p:cBhvr>
                                    </p:animEffect>
                                  </p:childTnLst>
                                </p:cTn>
                              </p:par>
                            </p:childTnLst>
                          </p:cTn>
                        </p:par>
                        <p:par>
                          <p:cTn id="69" fill="hold">
                            <p:stCondLst>
                              <p:cond delay="3000"/>
                            </p:stCondLst>
                            <p:childTnLst>
                              <p:par>
                                <p:cTn id="70" presetID="22" presetClass="entr" presetSubtype="4" fill="hold" grpId="0" nodeType="afterEffect">
                                  <p:stCondLst>
                                    <p:cond delay="0"/>
                                  </p:stCondLst>
                                  <p:childTnLst>
                                    <p:set>
                                      <p:cBhvr>
                                        <p:cTn id="71" dur="1" fill="hold">
                                          <p:stCondLst>
                                            <p:cond delay="0"/>
                                          </p:stCondLst>
                                        </p:cTn>
                                        <p:tgtEl>
                                          <p:spTgt spid="401"/>
                                        </p:tgtEl>
                                        <p:attrNameLst>
                                          <p:attrName>style.visibility</p:attrName>
                                        </p:attrNameLst>
                                      </p:cBhvr>
                                      <p:to>
                                        <p:strVal val="visible"/>
                                      </p:to>
                                    </p:set>
                                    <p:animEffect transition="in" filter="wipe(down)">
                                      <p:cBhvr>
                                        <p:cTn id="72" dur="500"/>
                                        <p:tgtEl>
                                          <p:spTgt spid="40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grpId="0" nodeType="clickEffect">
                                  <p:stCondLst>
                                    <p:cond delay="0"/>
                                  </p:stCondLst>
                                  <p:childTnLst>
                                    <p:set>
                                      <p:cBhvr>
                                        <p:cTn id="76" dur="1" fill="hold">
                                          <p:stCondLst>
                                            <p:cond delay="0"/>
                                          </p:stCondLst>
                                        </p:cTn>
                                        <p:tgtEl>
                                          <p:spTgt spid="402"/>
                                        </p:tgtEl>
                                        <p:attrNameLst>
                                          <p:attrName>style.visibility</p:attrName>
                                        </p:attrNameLst>
                                      </p:cBhvr>
                                      <p:to>
                                        <p:strVal val="visible"/>
                                      </p:to>
                                    </p:set>
                                    <p:animEffect transition="in" filter="wipe(down)">
                                      <p:cBhvr>
                                        <p:cTn id="77" dur="500"/>
                                        <p:tgtEl>
                                          <p:spTgt spid="402"/>
                                        </p:tgtEl>
                                      </p:cBhvr>
                                    </p:animEffect>
                                  </p:childTnLst>
                                </p:cTn>
                              </p:par>
                            </p:childTnLst>
                          </p:cTn>
                        </p:par>
                        <p:par>
                          <p:cTn id="78" fill="hold">
                            <p:stCondLst>
                              <p:cond delay="500"/>
                            </p:stCondLst>
                            <p:childTnLst>
                              <p:par>
                                <p:cTn id="79" presetID="47" presetClass="entr" presetSubtype="0" fill="hold" nodeType="afterEffect">
                                  <p:stCondLst>
                                    <p:cond delay="0"/>
                                  </p:stCondLst>
                                  <p:childTnLst>
                                    <p:set>
                                      <p:cBhvr>
                                        <p:cTn id="80" dur="1" fill="hold">
                                          <p:stCondLst>
                                            <p:cond delay="0"/>
                                          </p:stCondLst>
                                        </p:cTn>
                                        <p:tgtEl>
                                          <p:spTgt spid="215"/>
                                        </p:tgtEl>
                                        <p:attrNameLst>
                                          <p:attrName>style.visibility</p:attrName>
                                        </p:attrNameLst>
                                      </p:cBhvr>
                                      <p:to>
                                        <p:strVal val="visible"/>
                                      </p:to>
                                    </p:set>
                                    <p:animEffect transition="in" filter="fade">
                                      <p:cBhvr>
                                        <p:cTn id="81" dur="1000"/>
                                        <p:tgtEl>
                                          <p:spTgt spid="215"/>
                                        </p:tgtEl>
                                      </p:cBhvr>
                                    </p:animEffect>
                                    <p:anim calcmode="lin" valueType="num">
                                      <p:cBhvr>
                                        <p:cTn id="82" dur="1000" fill="hold"/>
                                        <p:tgtEl>
                                          <p:spTgt spid="215"/>
                                        </p:tgtEl>
                                        <p:attrNameLst>
                                          <p:attrName>ppt_x</p:attrName>
                                        </p:attrNameLst>
                                      </p:cBhvr>
                                      <p:tavLst>
                                        <p:tav tm="0">
                                          <p:val>
                                            <p:strVal val="#ppt_x"/>
                                          </p:val>
                                        </p:tav>
                                        <p:tav tm="100000">
                                          <p:val>
                                            <p:strVal val="#ppt_x"/>
                                          </p:val>
                                        </p:tav>
                                      </p:tavLst>
                                    </p:anim>
                                    <p:anim calcmode="lin" valueType="num">
                                      <p:cBhvr>
                                        <p:cTn id="83" dur="1000" fill="hold"/>
                                        <p:tgtEl>
                                          <p:spTgt spid="215"/>
                                        </p:tgtEl>
                                        <p:attrNameLst>
                                          <p:attrName>ppt_y</p:attrName>
                                        </p:attrNameLst>
                                      </p:cBhvr>
                                      <p:tavLst>
                                        <p:tav tm="0">
                                          <p:val>
                                            <p:strVal val="#ppt_y-.1"/>
                                          </p:val>
                                        </p:tav>
                                        <p:tav tm="100000">
                                          <p:val>
                                            <p:strVal val="#ppt_y"/>
                                          </p:val>
                                        </p:tav>
                                      </p:tavLst>
                                    </p:anim>
                                  </p:childTnLst>
                                </p:cTn>
                              </p:par>
                              <p:par>
                                <p:cTn id="84" presetID="47" presetClass="entr" presetSubtype="0" fill="hold" nodeType="withEffect">
                                  <p:stCondLst>
                                    <p:cond delay="0"/>
                                  </p:stCondLst>
                                  <p:childTnLst>
                                    <p:set>
                                      <p:cBhvr>
                                        <p:cTn id="85" dur="1" fill="hold">
                                          <p:stCondLst>
                                            <p:cond delay="0"/>
                                          </p:stCondLst>
                                        </p:cTn>
                                        <p:tgtEl>
                                          <p:spTgt spid="218"/>
                                        </p:tgtEl>
                                        <p:attrNameLst>
                                          <p:attrName>style.visibility</p:attrName>
                                        </p:attrNameLst>
                                      </p:cBhvr>
                                      <p:to>
                                        <p:strVal val="visible"/>
                                      </p:to>
                                    </p:set>
                                    <p:animEffect transition="in" filter="fade">
                                      <p:cBhvr>
                                        <p:cTn id="86" dur="1000"/>
                                        <p:tgtEl>
                                          <p:spTgt spid="218"/>
                                        </p:tgtEl>
                                      </p:cBhvr>
                                    </p:animEffect>
                                    <p:anim calcmode="lin" valueType="num">
                                      <p:cBhvr>
                                        <p:cTn id="87" dur="1000" fill="hold"/>
                                        <p:tgtEl>
                                          <p:spTgt spid="218"/>
                                        </p:tgtEl>
                                        <p:attrNameLst>
                                          <p:attrName>ppt_x</p:attrName>
                                        </p:attrNameLst>
                                      </p:cBhvr>
                                      <p:tavLst>
                                        <p:tav tm="0">
                                          <p:val>
                                            <p:strVal val="#ppt_x"/>
                                          </p:val>
                                        </p:tav>
                                        <p:tav tm="100000">
                                          <p:val>
                                            <p:strVal val="#ppt_x"/>
                                          </p:val>
                                        </p:tav>
                                      </p:tavLst>
                                    </p:anim>
                                    <p:anim calcmode="lin" valueType="num">
                                      <p:cBhvr>
                                        <p:cTn id="88" dur="1000" fill="hold"/>
                                        <p:tgtEl>
                                          <p:spTgt spid="218"/>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221"/>
                                        </p:tgtEl>
                                        <p:attrNameLst>
                                          <p:attrName>style.visibility</p:attrName>
                                        </p:attrNameLst>
                                      </p:cBhvr>
                                      <p:to>
                                        <p:strVal val="visible"/>
                                      </p:to>
                                    </p:set>
                                    <p:animEffect transition="in" filter="fade">
                                      <p:cBhvr>
                                        <p:cTn id="91" dur="1000"/>
                                        <p:tgtEl>
                                          <p:spTgt spid="221"/>
                                        </p:tgtEl>
                                      </p:cBhvr>
                                    </p:animEffect>
                                    <p:anim calcmode="lin" valueType="num">
                                      <p:cBhvr>
                                        <p:cTn id="92" dur="1000" fill="hold"/>
                                        <p:tgtEl>
                                          <p:spTgt spid="221"/>
                                        </p:tgtEl>
                                        <p:attrNameLst>
                                          <p:attrName>ppt_x</p:attrName>
                                        </p:attrNameLst>
                                      </p:cBhvr>
                                      <p:tavLst>
                                        <p:tav tm="0">
                                          <p:val>
                                            <p:strVal val="#ppt_x"/>
                                          </p:val>
                                        </p:tav>
                                        <p:tav tm="100000">
                                          <p:val>
                                            <p:strVal val="#ppt_x"/>
                                          </p:val>
                                        </p:tav>
                                      </p:tavLst>
                                    </p:anim>
                                    <p:anim calcmode="lin" valueType="num">
                                      <p:cBhvr>
                                        <p:cTn id="93" dur="1000" fill="hold"/>
                                        <p:tgtEl>
                                          <p:spTgt spid="221"/>
                                        </p:tgtEl>
                                        <p:attrNameLst>
                                          <p:attrName>ppt_y</p:attrName>
                                        </p:attrNameLst>
                                      </p:cBhvr>
                                      <p:tavLst>
                                        <p:tav tm="0">
                                          <p:val>
                                            <p:strVal val="#ppt_y-.1"/>
                                          </p:val>
                                        </p:tav>
                                        <p:tav tm="100000">
                                          <p:val>
                                            <p:strVal val="#ppt_y"/>
                                          </p:val>
                                        </p:tav>
                                      </p:tavLst>
                                    </p:anim>
                                  </p:childTnLst>
                                </p:cTn>
                              </p:par>
                              <p:par>
                                <p:cTn id="94" presetID="47" presetClass="entr" presetSubtype="0" fill="hold" nodeType="withEffect">
                                  <p:stCondLst>
                                    <p:cond delay="0"/>
                                  </p:stCondLst>
                                  <p:childTnLst>
                                    <p:set>
                                      <p:cBhvr>
                                        <p:cTn id="95" dur="1" fill="hold">
                                          <p:stCondLst>
                                            <p:cond delay="0"/>
                                          </p:stCondLst>
                                        </p:cTn>
                                        <p:tgtEl>
                                          <p:spTgt spid="225"/>
                                        </p:tgtEl>
                                        <p:attrNameLst>
                                          <p:attrName>style.visibility</p:attrName>
                                        </p:attrNameLst>
                                      </p:cBhvr>
                                      <p:to>
                                        <p:strVal val="visible"/>
                                      </p:to>
                                    </p:set>
                                    <p:animEffect transition="in" filter="fade">
                                      <p:cBhvr>
                                        <p:cTn id="96" dur="1000"/>
                                        <p:tgtEl>
                                          <p:spTgt spid="225"/>
                                        </p:tgtEl>
                                      </p:cBhvr>
                                    </p:animEffect>
                                    <p:anim calcmode="lin" valueType="num">
                                      <p:cBhvr>
                                        <p:cTn id="97" dur="1000" fill="hold"/>
                                        <p:tgtEl>
                                          <p:spTgt spid="225"/>
                                        </p:tgtEl>
                                        <p:attrNameLst>
                                          <p:attrName>ppt_x</p:attrName>
                                        </p:attrNameLst>
                                      </p:cBhvr>
                                      <p:tavLst>
                                        <p:tav tm="0">
                                          <p:val>
                                            <p:strVal val="#ppt_x"/>
                                          </p:val>
                                        </p:tav>
                                        <p:tav tm="100000">
                                          <p:val>
                                            <p:strVal val="#ppt_x"/>
                                          </p:val>
                                        </p:tav>
                                      </p:tavLst>
                                    </p:anim>
                                    <p:anim calcmode="lin" valueType="num">
                                      <p:cBhvr>
                                        <p:cTn id="98" dur="1000" fill="hold"/>
                                        <p:tgtEl>
                                          <p:spTgt spid="225"/>
                                        </p:tgtEl>
                                        <p:attrNameLst>
                                          <p:attrName>ppt_y</p:attrName>
                                        </p:attrNameLst>
                                      </p:cBhvr>
                                      <p:tavLst>
                                        <p:tav tm="0">
                                          <p:val>
                                            <p:strVal val="#ppt_y-.1"/>
                                          </p:val>
                                        </p:tav>
                                        <p:tav tm="100000">
                                          <p:val>
                                            <p:strVal val="#ppt_y"/>
                                          </p:val>
                                        </p:tav>
                                      </p:tavLst>
                                    </p:anim>
                                  </p:childTnLst>
                                </p:cTn>
                              </p:par>
                              <p:par>
                                <p:cTn id="99" presetID="47" presetClass="entr" presetSubtype="0" fill="hold" nodeType="withEffect">
                                  <p:stCondLst>
                                    <p:cond delay="0"/>
                                  </p:stCondLst>
                                  <p:childTnLst>
                                    <p:set>
                                      <p:cBhvr>
                                        <p:cTn id="100" dur="1" fill="hold">
                                          <p:stCondLst>
                                            <p:cond delay="0"/>
                                          </p:stCondLst>
                                        </p:cTn>
                                        <p:tgtEl>
                                          <p:spTgt spid="226"/>
                                        </p:tgtEl>
                                        <p:attrNameLst>
                                          <p:attrName>style.visibility</p:attrName>
                                        </p:attrNameLst>
                                      </p:cBhvr>
                                      <p:to>
                                        <p:strVal val="visible"/>
                                      </p:to>
                                    </p:set>
                                    <p:animEffect transition="in" filter="fade">
                                      <p:cBhvr>
                                        <p:cTn id="101" dur="1000"/>
                                        <p:tgtEl>
                                          <p:spTgt spid="226"/>
                                        </p:tgtEl>
                                      </p:cBhvr>
                                    </p:animEffect>
                                    <p:anim calcmode="lin" valueType="num">
                                      <p:cBhvr>
                                        <p:cTn id="102" dur="1000" fill="hold"/>
                                        <p:tgtEl>
                                          <p:spTgt spid="226"/>
                                        </p:tgtEl>
                                        <p:attrNameLst>
                                          <p:attrName>ppt_x</p:attrName>
                                        </p:attrNameLst>
                                      </p:cBhvr>
                                      <p:tavLst>
                                        <p:tav tm="0">
                                          <p:val>
                                            <p:strVal val="#ppt_x"/>
                                          </p:val>
                                        </p:tav>
                                        <p:tav tm="100000">
                                          <p:val>
                                            <p:strVal val="#ppt_x"/>
                                          </p:val>
                                        </p:tav>
                                      </p:tavLst>
                                    </p:anim>
                                    <p:anim calcmode="lin" valueType="num">
                                      <p:cBhvr>
                                        <p:cTn id="103" dur="1000" fill="hold"/>
                                        <p:tgtEl>
                                          <p:spTgt spid="226"/>
                                        </p:tgtEl>
                                        <p:attrNameLst>
                                          <p:attrName>ppt_y</p:attrName>
                                        </p:attrNameLst>
                                      </p:cBhvr>
                                      <p:tavLst>
                                        <p:tav tm="0">
                                          <p:val>
                                            <p:strVal val="#ppt_y-.1"/>
                                          </p:val>
                                        </p:tav>
                                        <p:tav tm="100000">
                                          <p:val>
                                            <p:strVal val="#ppt_y"/>
                                          </p:val>
                                        </p:tav>
                                      </p:tavLst>
                                    </p:anim>
                                  </p:childTnLst>
                                </p:cTn>
                              </p:par>
                              <p:par>
                                <p:cTn id="104" presetID="47" presetClass="entr" presetSubtype="0" fill="hold" nodeType="withEffect">
                                  <p:stCondLst>
                                    <p:cond delay="0"/>
                                  </p:stCondLst>
                                  <p:childTnLst>
                                    <p:set>
                                      <p:cBhvr>
                                        <p:cTn id="105" dur="1" fill="hold">
                                          <p:stCondLst>
                                            <p:cond delay="0"/>
                                          </p:stCondLst>
                                        </p:cTn>
                                        <p:tgtEl>
                                          <p:spTgt spid="227"/>
                                        </p:tgtEl>
                                        <p:attrNameLst>
                                          <p:attrName>style.visibility</p:attrName>
                                        </p:attrNameLst>
                                      </p:cBhvr>
                                      <p:to>
                                        <p:strVal val="visible"/>
                                      </p:to>
                                    </p:set>
                                    <p:animEffect transition="in" filter="fade">
                                      <p:cBhvr>
                                        <p:cTn id="106" dur="1000"/>
                                        <p:tgtEl>
                                          <p:spTgt spid="227"/>
                                        </p:tgtEl>
                                      </p:cBhvr>
                                    </p:animEffect>
                                    <p:anim calcmode="lin" valueType="num">
                                      <p:cBhvr>
                                        <p:cTn id="107" dur="1000" fill="hold"/>
                                        <p:tgtEl>
                                          <p:spTgt spid="227"/>
                                        </p:tgtEl>
                                        <p:attrNameLst>
                                          <p:attrName>ppt_x</p:attrName>
                                        </p:attrNameLst>
                                      </p:cBhvr>
                                      <p:tavLst>
                                        <p:tav tm="0">
                                          <p:val>
                                            <p:strVal val="#ppt_x"/>
                                          </p:val>
                                        </p:tav>
                                        <p:tav tm="100000">
                                          <p:val>
                                            <p:strVal val="#ppt_x"/>
                                          </p:val>
                                        </p:tav>
                                      </p:tavLst>
                                    </p:anim>
                                    <p:anim calcmode="lin" valueType="num">
                                      <p:cBhvr>
                                        <p:cTn id="108" dur="1000" fill="hold"/>
                                        <p:tgtEl>
                                          <p:spTgt spid="227"/>
                                        </p:tgtEl>
                                        <p:attrNameLst>
                                          <p:attrName>ppt_y</p:attrName>
                                        </p:attrNameLst>
                                      </p:cBhvr>
                                      <p:tavLst>
                                        <p:tav tm="0">
                                          <p:val>
                                            <p:strVal val="#ppt_y-.1"/>
                                          </p:val>
                                        </p:tav>
                                        <p:tav tm="100000">
                                          <p:val>
                                            <p:strVal val="#ppt_y"/>
                                          </p:val>
                                        </p:tav>
                                      </p:tavLst>
                                    </p:anim>
                                  </p:childTnLst>
                                </p:cTn>
                              </p:par>
                              <p:par>
                                <p:cTn id="109" presetID="47" presetClass="entr" presetSubtype="0" fill="hold" nodeType="withEffect">
                                  <p:stCondLst>
                                    <p:cond delay="0"/>
                                  </p:stCondLst>
                                  <p:childTnLst>
                                    <p:set>
                                      <p:cBhvr>
                                        <p:cTn id="110" dur="1" fill="hold">
                                          <p:stCondLst>
                                            <p:cond delay="0"/>
                                          </p:stCondLst>
                                        </p:cTn>
                                        <p:tgtEl>
                                          <p:spTgt spid="237"/>
                                        </p:tgtEl>
                                        <p:attrNameLst>
                                          <p:attrName>style.visibility</p:attrName>
                                        </p:attrNameLst>
                                      </p:cBhvr>
                                      <p:to>
                                        <p:strVal val="visible"/>
                                      </p:to>
                                    </p:set>
                                    <p:animEffect transition="in" filter="fade">
                                      <p:cBhvr>
                                        <p:cTn id="111" dur="1000"/>
                                        <p:tgtEl>
                                          <p:spTgt spid="237"/>
                                        </p:tgtEl>
                                      </p:cBhvr>
                                    </p:animEffect>
                                    <p:anim calcmode="lin" valueType="num">
                                      <p:cBhvr>
                                        <p:cTn id="112" dur="1000" fill="hold"/>
                                        <p:tgtEl>
                                          <p:spTgt spid="237"/>
                                        </p:tgtEl>
                                        <p:attrNameLst>
                                          <p:attrName>ppt_x</p:attrName>
                                        </p:attrNameLst>
                                      </p:cBhvr>
                                      <p:tavLst>
                                        <p:tav tm="0">
                                          <p:val>
                                            <p:strVal val="#ppt_x"/>
                                          </p:val>
                                        </p:tav>
                                        <p:tav tm="100000">
                                          <p:val>
                                            <p:strVal val="#ppt_x"/>
                                          </p:val>
                                        </p:tav>
                                      </p:tavLst>
                                    </p:anim>
                                    <p:anim calcmode="lin" valueType="num">
                                      <p:cBhvr>
                                        <p:cTn id="113" dur="1000" fill="hold"/>
                                        <p:tgtEl>
                                          <p:spTgt spid="237"/>
                                        </p:tgtEl>
                                        <p:attrNameLst>
                                          <p:attrName>ppt_y</p:attrName>
                                        </p:attrNameLst>
                                      </p:cBhvr>
                                      <p:tavLst>
                                        <p:tav tm="0">
                                          <p:val>
                                            <p:strVal val="#ppt_y-.1"/>
                                          </p:val>
                                        </p:tav>
                                        <p:tav tm="100000">
                                          <p:val>
                                            <p:strVal val="#ppt_y"/>
                                          </p:val>
                                        </p:tav>
                                      </p:tavLst>
                                    </p:anim>
                                  </p:childTnLst>
                                </p:cTn>
                              </p:par>
                            </p:childTnLst>
                          </p:cTn>
                        </p:par>
                        <p:par>
                          <p:cTn id="114" fill="hold">
                            <p:stCondLst>
                              <p:cond delay="1500"/>
                            </p:stCondLst>
                            <p:childTnLst>
                              <p:par>
                                <p:cTn id="115" presetID="22" presetClass="entr" presetSubtype="4" fill="hold" nodeType="afterEffect">
                                  <p:stCondLst>
                                    <p:cond delay="0"/>
                                  </p:stCondLst>
                                  <p:childTnLst>
                                    <p:set>
                                      <p:cBhvr>
                                        <p:cTn id="116" dur="1" fill="hold">
                                          <p:stCondLst>
                                            <p:cond delay="0"/>
                                          </p:stCondLst>
                                        </p:cTn>
                                        <p:tgtEl>
                                          <p:spTgt spid="394"/>
                                        </p:tgtEl>
                                        <p:attrNameLst>
                                          <p:attrName>style.visibility</p:attrName>
                                        </p:attrNameLst>
                                      </p:cBhvr>
                                      <p:to>
                                        <p:strVal val="visible"/>
                                      </p:to>
                                    </p:set>
                                    <p:animEffect transition="in" filter="wipe(down)">
                                      <p:cBhvr>
                                        <p:cTn id="117" dur="500"/>
                                        <p:tgtEl>
                                          <p:spTgt spid="394"/>
                                        </p:tgtEl>
                                      </p:cBhvr>
                                    </p:animEffect>
                                  </p:childTnLst>
                                </p:cTn>
                              </p:par>
                            </p:childTnLst>
                          </p:cTn>
                        </p:par>
                        <p:par>
                          <p:cTn id="118" fill="hold">
                            <p:stCondLst>
                              <p:cond delay="2000"/>
                            </p:stCondLst>
                            <p:childTnLst>
                              <p:par>
                                <p:cTn id="119" presetID="22" presetClass="entr" presetSubtype="4" fill="hold" grpId="0" nodeType="afterEffect">
                                  <p:stCondLst>
                                    <p:cond delay="0"/>
                                  </p:stCondLst>
                                  <p:childTnLst>
                                    <p:set>
                                      <p:cBhvr>
                                        <p:cTn id="120" dur="1" fill="hold">
                                          <p:stCondLst>
                                            <p:cond delay="0"/>
                                          </p:stCondLst>
                                        </p:cTn>
                                        <p:tgtEl>
                                          <p:spTgt spid="403"/>
                                        </p:tgtEl>
                                        <p:attrNameLst>
                                          <p:attrName>style.visibility</p:attrName>
                                        </p:attrNameLst>
                                      </p:cBhvr>
                                      <p:to>
                                        <p:strVal val="visible"/>
                                      </p:to>
                                    </p:set>
                                    <p:animEffect transition="in" filter="wipe(down)">
                                      <p:cBhvr>
                                        <p:cTn id="121" dur="500"/>
                                        <p:tgtEl>
                                          <p:spTgt spid="403"/>
                                        </p:tgtEl>
                                      </p:cBhvr>
                                    </p:animEffect>
                                  </p:childTnLst>
                                </p:cTn>
                              </p:par>
                            </p:childTnLst>
                          </p:cTn>
                        </p:par>
                      </p:childTnLst>
                    </p:cTn>
                  </p:par>
                  <p:par>
                    <p:cTn id="122" fill="hold">
                      <p:stCondLst>
                        <p:cond delay="indefinite"/>
                      </p:stCondLst>
                      <p:childTnLst>
                        <p:par>
                          <p:cTn id="123" fill="hold">
                            <p:stCondLst>
                              <p:cond delay="0"/>
                            </p:stCondLst>
                            <p:childTnLst>
                              <p:par>
                                <p:cTn id="124" presetID="22" presetClass="entr" presetSubtype="4" fill="hold" grpId="0" nodeType="clickEffect">
                                  <p:stCondLst>
                                    <p:cond delay="0"/>
                                  </p:stCondLst>
                                  <p:childTnLst>
                                    <p:set>
                                      <p:cBhvr>
                                        <p:cTn id="125" dur="1" fill="hold">
                                          <p:stCondLst>
                                            <p:cond delay="0"/>
                                          </p:stCondLst>
                                        </p:cTn>
                                        <p:tgtEl>
                                          <p:spTgt spid="404"/>
                                        </p:tgtEl>
                                        <p:attrNameLst>
                                          <p:attrName>style.visibility</p:attrName>
                                        </p:attrNameLst>
                                      </p:cBhvr>
                                      <p:to>
                                        <p:strVal val="visible"/>
                                      </p:to>
                                    </p:set>
                                    <p:animEffect transition="in" filter="wipe(down)">
                                      <p:cBhvr>
                                        <p:cTn id="126" dur="500"/>
                                        <p:tgtEl>
                                          <p:spTgt spid="404"/>
                                        </p:tgtEl>
                                      </p:cBhvr>
                                    </p:animEffect>
                                  </p:childTnLst>
                                </p:cTn>
                              </p:par>
                            </p:childTnLst>
                          </p:cTn>
                        </p:par>
                        <p:par>
                          <p:cTn id="127" fill="hold">
                            <p:stCondLst>
                              <p:cond delay="500"/>
                            </p:stCondLst>
                            <p:childTnLst>
                              <p:par>
                                <p:cTn id="128" presetID="42" presetClass="entr" presetSubtype="0" fill="hold" nodeType="afterEffect">
                                  <p:stCondLst>
                                    <p:cond delay="0"/>
                                  </p:stCondLst>
                                  <p:childTnLst>
                                    <p:set>
                                      <p:cBhvr>
                                        <p:cTn id="129" dur="1" fill="hold">
                                          <p:stCondLst>
                                            <p:cond delay="0"/>
                                          </p:stCondLst>
                                        </p:cTn>
                                        <p:tgtEl>
                                          <p:spTgt spid="271"/>
                                        </p:tgtEl>
                                        <p:attrNameLst>
                                          <p:attrName>style.visibility</p:attrName>
                                        </p:attrNameLst>
                                      </p:cBhvr>
                                      <p:to>
                                        <p:strVal val="visible"/>
                                      </p:to>
                                    </p:set>
                                    <p:animEffect transition="in" filter="fade">
                                      <p:cBhvr>
                                        <p:cTn id="130" dur="1000"/>
                                        <p:tgtEl>
                                          <p:spTgt spid="271"/>
                                        </p:tgtEl>
                                      </p:cBhvr>
                                    </p:animEffect>
                                    <p:anim calcmode="lin" valueType="num">
                                      <p:cBhvr>
                                        <p:cTn id="131" dur="1000" fill="hold"/>
                                        <p:tgtEl>
                                          <p:spTgt spid="271"/>
                                        </p:tgtEl>
                                        <p:attrNameLst>
                                          <p:attrName>ppt_x</p:attrName>
                                        </p:attrNameLst>
                                      </p:cBhvr>
                                      <p:tavLst>
                                        <p:tav tm="0">
                                          <p:val>
                                            <p:strVal val="#ppt_x"/>
                                          </p:val>
                                        </p:tav>
                                        <p:tav tm="100000">
                                          <p:val>
                                            <p:strVal val="#ppt_x"/>
                                          </p:val>
                                        </p:tav>
                                      </p:tavLst>
                                    </p:anim>
                                    <p:anim calcmode="lin" valueType="num">
                                      <p:cBhvr>
                                        <p:cTn id="132" dur="1000" fill="hold"/>
                                        <p:tgtEl>
                                          <p:spTgt spid="271"/>
                                        </p:tgtEl>
                                        <p:attrNameLst>
                                          <p:attrName>ppt_y</p:attrName>
                                        </p:attrNameLst>
                                      </p:cBhvr>
                                      <p:tavLst>
                                        <p:tav tm="0">
                                          <p:val>
                                            <p:strVal val="#ppt_y+.1"/>
                                          </p:val>
                                        </p:tav>
                                        <p:tav tm="100000">
                                          <p:val>
                                            <p:strVal val="#ppt_y"/>
                                          </p:val>
                                        </p:tav>
                                      </p:tavLst>
                                    </p:anim>
                                  </p:childTnLst>
                                </p:cTn>
                              </p:par>
                              <p:par>
                                <p:cTn id="133" presetID="42" presetClass="entr" presetSubtype="0" fill="hold" nodeType="withEffect">
                                  <p:stCondLst>
                                    <p:cond delay="0"/>
                                  </p:stCondLst>
                                  <p:childTnLst>
                                    <p:set>
                                      <p:cBhvr>
                                        <p:cTn id="134" dur="1" fill="hold">
                                          <p:stCondLst>
                                            <p:cond delay="0"/>
                                          </p:stCondLst>
                                        </p:cTn>
                                        <p:tgtEl>
                                          <p:spTgt spid="274"/>
                                        </p:tgtEl>
                                        <p:attrNameLst>
                                          <p:attrName>style.visibility</p:attrName>
                                        </p:attrNameLst>
                                      </p:cBhvr>
                                      <p:to>
                                        <p:strVal val="visible"/>
                                      </p:to>
                                    </p:set>
                                    <p:animEffect transition="in" filter="fade">
                                      <p:cBhvr>
                                        <p:cTn id="135" dur="1000"/>
                                        <p:tgtEl>
                                          <p:spTgt spid="274"/>
                                        </p:tgtEl>
                                      </p:cBhvr>
                                    </p:animEffect>
                                    <p:anim calcmode="lin" valueType="num">
                                      <p:cBhvr>
                                        <p:cTn id="136" dur="1000" fill="hold"/>
                                        <p:tgtEl>
                                          <p:spTgt spid="274"/>
                                        </p:tgtEl>
                                        <p:attrNameLst>
                                          <p:attrName>ppt_x</p:attrName>
                                        </p:attrNameLst>
                                      </p:cBhvr>
                                      <p:tavLst>
                                        <p:tav tm="0">
                                          <p:val>
                                            <p:strVal val="#ppt_x"/>
                                          </p:val>
                                        </p:tav>
                                        <p:tav tm="100000">
                                          <p:val>
                                            <p:strVal val="#ppt_x"/>
                                          </p:val>
                                        </p:tav>
                                      </p:tavLst>
                                    </p:anim>
                                    <p:anim calcmode="lin" valueType="num">
                                      <p:cBhvr>
                                        <p:cTn id="137" dur="1000" fill="hold"/>
                                        <p:tgtEl>
                                          <p:spTgt spid="274"/>
                                        </p:tgtEl>
                                        <p:attrNameLst>
                                          <p:attrName>ppt_y</p:attrName>
                                        </p:attrNameLst>
                                      </p:cBhvr>
                                      <p:tavLst>
                                        <p:tav tm="0">
                                          <p:val>
                                            <p:strVal val="#ppt_y+.1"/>
                                          </p:val>
                                        </p:tav>
                                        <p:tav tm="100000">
                                          <p:val>
                                            <p:strVal val="#ppt_y"/>
                                          </p:val>
                                        </p:tav>
                                      </p:tavLst>
                                    </p:anim>
                                  </p:childTnLst>
                                </p:cTn>
                              </p:par>
                              <p:par>
                                <p:cTn id="138" presetID="42" presetClass="entr" presetSubtype="0" fill="hold" nodeType="withEffect">
                                  <p:stCondLst>
                                    <p:cond delay="250"/>
                                  </p:stCondLst>
                                  <p:childTnLst>
                                    <p:set>
                                      <p:cBhvr>
                                        <p:cTn id="139" dur="1" fill="hold">
                                          <p:stCondLst>
                                            <p:cond delay="0"/>
                                          </p:stCondLst>
                                        </p:cTn>
                                        <p:tgtEl>
                                          <p:spTgt spid="277"/>
                                        </p:tgtEl>
                                        <p:attrNameLst>
                                          <p:attrName>style.visibility</p:attrName>
                                        </p:attrNameLst>
                                      </p:cBhvr>
                                      <p:to>
                                        <p:strVal val="visible"/>
                                      </p:to>
                                    </p:set>
                                    <p:animEffect transition="in" filter="fade">
                                      <p:cBhvr>
                                        <p:cTn id="140" dur="1000"/>
                                        <p:tgtEl>
                                          <p:spTgt spid="277"/>
                                        </p:tgtEl>
                                      </p:cBhvr>
                                    </p:animEffect>
                                    <p:anim calcmode="lin" valueType="num">
                                      <p:cBhvr>
                                        <p:cTn id="141" dur="1000" fill="hold"/>
                                        <p:tgtEl>
                                          <p:spTgt spid="277"/>
                                        </p:tgtEl>
                                        <p:attrNameLst>
                                          <p:attrName>ppt_x</p:attrName>
                                        </p:attrNameLst>
                                      </p:cBhvr>
                                      <p:tavLst>
                                        <p:tav tm="0">
                                          <p:val>
                                            <p:strVal val="#ppt_x"/>
                                          </p:val>
                                        </p:tav>
                                        <p:tav tm="100000">
                                          <p:val>
                                            <p:strVal val="#ppt_x"/>
                                          </p:val>
                                        </p:tav>
                                      </p:tavLst>
                                    </p:anim>
                                    <p:anim calcmode="lin" valueType="num">
                                      <p:cBhvr>
                                        <p:cTn id="142" dur="1000" fill="hold"/>
                                        <p:tgtEl>
                                          <p:spTgt spid="277"/>
                                        </p:tgtEl>
                                        <p:attrNameLst>
                                          <p:attrName>ppt_y</p:attrName>
                                        </p:attrNameLst>
                                      </p:cBhvr>
                                      <p:tavLst>
                                        <p:tav tm="0">
                                          <p:val>
                                            <p:strVal val="#ppt_y+.1"/>
                                          </p:val>
                                        </p:tav>
                                        <p:tav tm="100000">
                                          <p:val>
                                            <p:strVal val="#ppt_y"/>
                                          </p:val>
                                        </p:tav>
                                      </p:tavLst>
                                    </p:anim>
                                  </p:childTnLst>
                                </p:cTn>
                              </p:par>
                              <p:par>
                                <p:cTn id="143" presetID="42" presetClass="entr" presetSubtype="0" fill="hold" nodeType="withEffect">
                                  <p:stCondLst>
                                    <p:cond delay="500"/>
                                  </p:stCondLst>
                                  <p:childTnLst>
                                    <p:set>
                                      <p:cBhvr>
                                        <p:cTn id="144" dur="1" fill="hold">
                                          <p:stCondLst>
                                            <p:cond delay="0"/>
                                          </p:stCondLst>
                                        </p:cTn>
                                        <p:tgtEl>
                                          <p:spTgt spid="280"/>
                                        </p:tgtEl>
                                        <p:attrNameLst>
                                          <p:attrName>style.visibility</p:attrName>
                                        </p:attrNameLst>
                                      </p:cBhvr>
                                      <p:to>
                                        <p:strVal val="visible"/>
                                      </p:to>
                                    </p:set>
                                    <p:animEffect transition="in" filter="fade">
                                      <p:cBhvr>
                                        <p:cTn id="145" dur="1000"/>
                                        <p:tgtEl>
                                          <p:spTgt spid="280"/>
                                        </p:tgtEl>
                                      </p:cBhvr>
                                    </p:animEffect>
                                    <p:anim calcmode="lin" valueType="num">
                                      <p:cBhvr>
                                        <p:cTn id="146" dur="1000" fill="hold"/>
                                        <p:tgtEl>
                                          <p:spTgt spid="280"/>
                                        </p:tgtEl>
                                        <p:attrNameLst>
                                          <p:attrName>ppt_x</p:attrName>
                                        </p:attrNameLst>
                                      </p:cBhvr>
                                      <p:tavLst>
                                        <p:tav tm="0">
                                          <p:val>
                                            <p:strVal val="#ppt_x"/>
                                          </p:val>
                                        </p:tav>
                                        <p:tav tm="100000">
                                          <p:val>
                                            <p:strVal val="#ppt_x"/>
                                          </p:val>
                                        </p:tav>
                                      </p:tavLst>
                                    </p:anim>
                                    <p:anim calcmode="lin" valueType="num">
                                      <p:cBhvr>
                                        <p:cTn id="147" dur="1000" fill="hold"/>
                                        <p:tgtEl>
                                          <p:spTgt spid="280"/>
                                        </p:tgtEl>
                                        <p:attrNameLst>
                                          <p:attrName>ppt_y</p:attrName>
                                        </p:attrNameLst>
                                      </p:cBhvr>
                                      <p:tavLst>
                                        <p:tav tm="0">
                                          <p:val>
                                            <p:strVal val="#ppt_y+.1"/>
                                          </p:val>
                                        </p:tav>
                                        <p:tav tm="100000">
                                          <p:val>
                                            <p:strVal val="#ppt_y"/>
                                          </p:val>
                                        </p:tav>
                                      </p:tavLst>
                                    </p:anim>
                                  </p:childTnLst>
                                </p:cTn>
                              </p:par>
                              <p:par>
                                <p:cTn id="148" presetID="42" presetClass="entr" presetSubtype="0" fill="hold" nodeType="withEffect">
                                  <p:stCondLst>
                                    <p:cond delay="500"/>
                                  </p:stCondLst>
                                  <p:childTnLst>
                                    <p:set>
                                      <p:cBhvr>
                                        <p:cTn id="149" dur="1" fill="hold">
                                          <p:stCondLst>
                                            <p:cond delay="0"/>
                                          </p:stCondLst>
                                        </p:cTn>
                                        <p:tgtEl>
                                          <p:spTgt spid="283"/>
                                        </p:tgtEl>
                                        <p:attrNameLst>
                                          <p:attrName>style.visibility</p:attrName>
                                        </p:attrNameLst>
                                      </p:cBhvr>
                                      <p:to>
                                        <p:strVal val="visible"/>
                                      </p:to>
                                    </p:set>
                                    <p:animEffect transition="in" filter="fade">
                                      <p:cBhvr>
                                        <p:cTn id="150" dur="1000"/>
                                        <p:tgtEl>
                                          <p:spTgt spid="283"/>
                                        </p:tgtEl>
                                      </p:cBhvr>
                                    </p:animEffect>
                                    <p:anim calcmode="lin" valueType="num">
                                      <p:cBhvr>
                                        <p:cTn id="151" dur="1000" fill="hold"/>
                                        <p:tgtEl>
                                          <p:spTgt spid="283"/>
                                        </p:tgtEl>
                                        <p:attrNameLst>
                                          <p:attrName>ppt_x</p:attrName>
                                        </p:attrNameLst>
                                      </p:cBhvr>
                                      <p:tavLst>
                                        <p:tav tm="0">
                                          <p:val>
                                            <p:strVal val="#ppt_x"/>
                                          </p:val>
                                        </p:tav>
                                        <p:tav tm="100000">
                                          <p:val>
                                            <p:strVal val="#ppt_x"/>
                                          </p:val>
                                        </p:tav>
                                      </p:tavLst>
                                    </p:anim>
                                    <p:anim calcmode="lin" valueType="num">
                                      <p:cBhvr>
                                        <p:cTn id="152" dur="1000" fill="hold"/>
                                        <p:tgtEl>
                                          <p:spTgt spid="283"/>
                                        </p:tgtEl>
                                        <p:attrNameLst>
                                          <p:attrName>ppt_y</p:attrName>
                                        </p:attrNameLst>
                                      </p:cBhvr>
                                      <p:tavLst>
                                        <p:tav tm="0">
                                          <p:val>
                                            <p:strVal val="#ppt_y+.1"/>
                                          </p:val>
                                        </p:tav>
                                        <p:tav tm="100000">
                                          <p:val>
                                            <p:strVal val="#ppt_y"/>
                                          </p:val>
                                        </p:tav>
                                      </p:tavLst>
                                    </p:anim>
                                  </p:childTnLst>
                                </p:cTn>
                              </p:par>
                              <p:par>
                                <p:cTn id="153" presetID="42" presetClass="entr" presetSubtype="0" fill="hold" nodeType="withEffect">
                                  <p:stCondLst>
                                    <p:cond delay="500"/>
                                  </p:stCondLst>
                                  <p:childTnLst>
                                    <p:set>
                                      <p:cBhvr>
                                        <p:cTn id="154" dur="1" fill="hold">
                                          <p:stCondLst>
                                            <p:cond delay="0"/>
                                          </p:stCondLst>
                                        </p:cTn>
                                        <p:tgtEl>
                                          <p:spTgt spid="286"/>
                                        </p:tgtEl>
                                        <p:attrNameLst>
                                          <p:attrName>style.visibility</p:attrName>
                                        </p:attrNameLst>
                                      </p:cBhvr>
                                      <p:to>
                                        <p:strVal val="visible"/>
                                      </p:to>
                                    </p:set>
                                    <p:animEffect transition="in" filter="fade">
                                      <p:cBhvr>
                                        <p:cTn id="155" dur="1000"/>
                                        <p:tgtEl>
                                          <p:spTgt spid="286"/>
                                        </p:tgtEl>
                                      </p:cBhvr>
                                    </p:animEffect>
                                    <p:anim calcmode="lin" valueType="num">
                                      <p:cBhvr>
                                        <p:cTn id="156" dur="1000" fill="hold"/>
                                        <p:tgtEl>
                                          <p:spTgt spid="286"/>
                                        </p:tgtEl>
                                        <p:attrNameLst>
                                          <p:attrName>ppt_x</p:attrName>
                                        </p:attrNameLst>
                                      </p:cBhvr>
                                      <p:tavLst>
                                        <p:tav tm="0">
                                          <p:val>
                                            <p:strVal val="#ppt_x"/>
                                          </p:val>
                                        </p:tav>
                                        <p:tav tm="100000">
                                          <p:val>
                                            <p:strVal val="#ppt_x"/>
                                          </p:val>
                                        </p:tav>
                                      </p:tavLst>
                                    </p:anim>
                                    <p:anim calcmode="lin" valueType="num">
                                      <p:cBhvr>
                                        <p:cTn id="157" dur="1000" fill="hold"/>
                                        <p:tgtEl>
                                          <p:spTgt spid="286"/>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500"/>
                                  </p:stCondLst>
                                  <p:childTnLst>
                                    <p:set>
                                      <p:cBhvr>
                                        <p:cTn id="159" dur="1" fill="hold">
                                          <p:stCondLst>
                                            <p:cond delay="0"/>
                                          </p:stCondLst>
                                        </p:cTn>
                                        <p:tgtEl>
                                          <p:spTgt spid="289"/>
                                        </p:tgtEl>
                                        <p:attrNameLst>
                                          <p:attrName>style.visibility</p:attrName>
                                        </p:attrNameLst>
                                      </p:cBhvr>
                                      <p:to>
                                        <p:strVal val="visible"/>
                                      </p:to>
                                    </p:set>
                                    <p:animEffect transition="in" filter="fade">
                                      <p:cBhvr>
                                        <p:cTn id="160" dur="1000"/>
                                        <p:tgtEl>
                                          <p:spTgt spid="289"/>
                                        </p:tgtEl>
                                      </p:cBhvr>
                                    </p:animEffect>
                                    <p:anim calcmode="lin" valueType="num">
                                      <p:cBhvr>
                                        <p:cTn id="161" dur="1000" fill="hold"/>
                                        <p:tgtEl>
                                          <p:spTgt spid="289"/>
                                        </p:tgtEl>
                                        <p:attrNameLst>
                                          <p:attrName>ppt_x</p:attrName>
                                        </p:attrNameLst>
                                      </p:cBhvr>
                                      <p:tavLst>
                                        <p:tav tm="0">
                                          <p:val>
                                            <p:strVal val="#ppt_x"/>
                                          </p:val>
                                        </p:tav>
                                        <p:tav tm="100000">
                                          <p:val>
                                            <p:strVal val="#ppt_x"/>
                                          </p:val>
                                        </p:tav>
                                      </p:tavLst>
                                    </p:anim>
                                    <p:anim calcmode="lin" valueType="num">
                                      <p:cBhvr>
                                        <p:cTn id="162" dur="1000" fill="hold"/>
                                        <p:tgtEl>
                                          <p:spTgt spid="289"/>
                                        </p:tgtEl>
                                        <p:attrNameLst>
                                          <p:attrName>ppt_y</p:attrName>
                                        </p:attrNameLst>
                                      </p:cBhvr>
                                      <p:tavLst>
                                        <p:tav tm="0">
                                          <p:val>
                                            <p:strVal val="#ppt_y+.1"/>
                                          </p:val>
                                        </p:tav>
                                        <p:tav tm="100000">
                                          <p:val>
                                            <p:strVal val="#ppt_y"/>
                                          </p:val>
                                        </p:tav>
                                      </p:tavLst>
                                    </p:anim>
                                  </p:childTnLst>
                                </p:cTn>
                              </p:par>
                              <p:par>
                                <p:cTn id="163" presetID="42" presetClass="entr" presetSubtype="0" fill="hold" nodeType="withEffect">
                                  <p:stCondLst>
                                    <p:cond delay="250"/>
                                  </p:stCondLst>
                                  <p:childTnLst>
                                    <p:set>
                                      <p:cBhvr>
                                        <p:cTn id="164" dur="1" fill="hold">
                                          <p:stCondLst>
                                            <p:cond delay="0"/>
                                          </p:stCondLst>
                                        </p:cTn>
                                        <p:tgtEl>
                                          <p:spTgt spid="292"/>
                                        </p:tgtEl>
                                        <p:attrNameLst>
                                          <p:attrName>style.visibility</p:attrName>
                                        </p:attrNameLst>
                                      </p:cBhvr>
                                      <p:to>
                                        <p:strVal val="visible"/>
                                      </p:to>
                                    </p:set>
                                    <p:animEffect transition="in" filter="fade">
                                      <p:cBhvr>
                                        <p:cTn id="165" dur="1000"/>
                                        <p:tgtEl>
                                          <p:spTgt spid="292"/>
                                        </p:tgtEl>
                                      </p:cBhvr>
                                    </p:animEffect>
                                    <p:anim calcmode="lin" valueType="num">
                                      <p:cBhvr>
                                        <p:cTn id="166" dur="1000" fill="hold"/>
                                        <p:tgtEl>
                                          <p:spTgt spid="292"/>
                                        </p:tgtEl>
                                        <p:attrNameLst>
                                          <p:attrName>ppt_x</p:attrName>
                                        </p:attrNameLst>
                                      </p:cBhvr>
                                      <p:tavLst>
                                        <p:tav tm="0">
                                          <p:val>
                                            <p:strVal val="#ppt_x"/>
                                          </p:val>
                                        </p:tav>
                                        <p:tav tm="100000">
                                          <p:val>
                                            <p:strVal val="#ppt_x"/>
                                          </p:val>
                                        </p:tav>
                                      </p:tavLst>
                                    </p:anim>
                                    <p:anim calcmode="lin" valueType="num">
                                      <p:cBhvr>
                                        <p:cTn id="167" dur="1000" fill="hold"/>
                                        <p:tgtEl>
                                          <p:spTgt spid="292"/>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250"/>
                                  </p:stCondLst>
                                  <p:childTnLst>
                                    <p:set>
                                      <p:cBhvr>
                                        <p:cTn id="169" dur="1" fill="hold">
                                          <p:stCondLst>
                                            <p:cond delay="0"/>
                                          </p:stCondLst>
                                        </p:cTn>
                                        <p:tgtEl>
                                          <p:spTgt spid="295"/>
                                        </p:tgtEl>
                                        <p:attrNameLst>
                                          <p:attrName>style.visibility</p:attrName>
                                        </p:attrNameLst>
                                      </p:cBhvr>
                                      <p:to>
                                        <p:strVal val="visible"/>
                                      </p:to>
                                    </p:set>
                                    <p:animEffect transition="in" filter="fade">
                                      <p:cBhvr>
                                        <p:cTn id="170" dur="1000"/>
                                        <p:tgtEl>
                                          <p:spTgt spid="295"/>
                                        </p:tgtEl>
                                      </p:cBhvr>
                                    </p:animEffect>
                                    <p:anim calcmode="lin" valueType="num">
                                      <p:cBhvr>
                                        <p:cTn id="171" dur="1000" fill="hold"/>
                                        <p:tgtEl>
                                          <p:spTgt spid="295"/>
                                        </p:tgtEl>
                                        <p:attrNameLst>
                                          <p:attrName>ppt_x</p:attrName>
                                        </p:attrNameLst>
                                      </p:cBhvr>
                                      <p:tavLst>
                                        <p:tav tm="0">
                                          <p:val>
                                            <p:strVal val="#ppt_x"/>
                                          </p:val>
                                        </p:tav>
                                        <p:tav tm="100000">
                                          <p:val>
                                            <p:strVal val="#ppt_x"/>
                                          </p:val>
                                        </p:tav>
                                      </p:tavLst>
                                    </p:anim>
                                    <p:anim calcmode="lin" valueType="num">
                                      <p:cBhvr>
                                        <p:cTn id="172" dur="1000" fill="hold"/>
                                        <p:tgtEl>
                                          <p:spTgt spid="295"/>
                                        </p:tgtEl>
                                        <p:attrNameLst>
                                          <p:attrName>ppt_y</p:attrName>
                                        </p:attrNameLst>
                                      </p:cBhvr>
                                      <p:tavLst>
                                        <p:tav tm="0">
                                          <p:val>
                                            <p:strVal val="#ppt_y+.1"/>
                                          </p:val>
                                        </p:tav>
                                        <p:tav tm="100000">
                                          <p:val>
                                            <p:strVal val="#ppt_y"/>
                                          </p:val>
                                        </p:tav>
                                      </p:tavLst>
                                    </p:anim>
                                  </p:childTnLst>
                                </p:cTn>
                              </p:par>
                              <p:par>
                                <p:cTn id="173" presetID="42" presetClass="entr" presetSubtype="0" fill="hold" nodeType="withEffect">
                                  <p:stCondLst>
                                    <p:cond delay="0"/>
                                  </p:stCondLst>
                                  <p:childTnLst>
                                    <p:set>
                                      <p:cBhvr>
                                        <p:cTn id="174" dur="1" fill="hold">
                                          <p:stCondLst>
                                            <p:cond delay="0"/>
                                          </p:stCondLst>
                                        </p:cTn>
                                        <p:tgtEl>
                                          <p:spTgt spid="298"/>
                                        </p:tgtEl>
                                        <p:attrNameLst>
                                          <p:attrName>style.visibility</p:attrName>
                                        </p:attrNameLst>
                                      </p:cBhvr>
                                      <p:to>
                                        <p:strVal val="visible"/>
                                      </p:to>
                                    </p:set>
                                    <p:animEffect transition="in" filter="fade">
                                      <p:cBhvr>
                                        <p:cTn id="175" dur="1000"/>
                                        <p:tgtEl>
                                          <p:spTgt spid="298"/>
                                        </p:tgtEl>
                                      </p:cBhvr>
                                    </p:animEffect>
                                    <p:anim calcmode="lin" valueType="num">
                                      <p:cBhvr>
                                        <p:cTn id="176" dur="1000" fill="hold"/>
                                        <p:tgtEl>
                                          <p:spTgt spid="298"/>
                                        </p:tgtEl>
                                        <p:attrNameLst>
                                          <p:attrName>ppt_x</p:attrName>
                                        </p:attrNameLst>
                                      </p:cBhvr>
                                      <p:tavLst>
                                        <p:tav tm="0">
                                          <p:val>
                                            <p:strVal val="#ppt_x"/>
                                          </p:val>
                                        </p:tav>
                                        <p:tav tm="100000">
                                          <p:val>
                                            <p:strVal val="#ppt_x"/>
                                          </p:val>
                                        </p:tav>
                                      </p:tavLst>
                                    </p:anim>
                                    <p:anim calcmode="lin" valueType="num">
                                      <p:cBhvr>
                                        <p:cTn id="177" dur="1000" fill="hold"/>
                                        <p:tgtEl>
                                          <p:spTgt spid="298"/>
                                        </p:tgtEl>
                                        <p:attrNameLst>
                                          <p:attrName>ppt_y</p:attrName>
                                        </p:attrNameLst>
                                      </p:cBhvr>
                                      <p:tavLst>
                                        <p:tav tm="0">
                                          <p:val>
                                            <p:strVal val="#ppt_y+.1"/>
                                          </p:val>
                                        </p:tav>
                                        <p:tav tm="100000">
                                          <p:val>
                                            <p:strVal val="#ppt_y"/>
                                          </p:val>
                                        </p:tav>
                                      </p:tavLst>
                                    </p:anim>
                                  </p:childTnLst>
                                </p:cTn>
                              </p:par>
                              <p:par>
                                <p:cTn id="178" presetID="42" presetClass="entr" presetSubtype="0" fill="hold" nodeType="withEffect">
                                  <p:stCondLst>
                                    <p:cond delay="0"/>
                                  </p:stCondLst>
                                  <p:childTnLst>
                                    <p:set>
                                      <p:cBhvr>
                                        <p:cTn id="179" dur="1" fill="hold">
                                          <p:stCondLst>
                                            <p:cond delay="0"/>
                                          </p:stCondLst>
                                        </p:cTn>
                                        <p:tgtEl>
                                          <p:spTgt spid="301"/>
                                        </p:tgtEl>
                                        <p:attrNameLst>
                                          <p:attrName>style.visibility</p:attrName>
                                        </p:attrNameLst>
                                      </p:cBhvr>
                                      <p:to>
                                        <p:strVal val="visible"/>
                                      </p:to>
                                    </p:set>
                                    <p:animEffect transition="in" filter="fade">
                                      <p:cBhvr>
                                        <p:cTn id="180" dur="1000"/>
                                        <p:tgtEl>
                                          <p:spTgt spid="301"/>
                                        </p:tgtEl>
                                      </p:cBhvr>
                                    </p:animEffect>
                                    <p:anim calcmode="lin" valueType="num">
                                      <p:cBhvr>
                                        <p:cTn id="181" dur="1000" fill="hold"/>
                                        <p:tgtEl>
                                          <p:spTgt spid="301"/>
                                        </p:tgtEl>
                                        <p:attrNameLst>
                                          <p:attrName>ppt_x</p:attrName>
                                        </p:attrNameLst>
                                      </p:cBhvr>
                                      <p:tavLst>
                                        <p:tav tm="0">
                                          <p:val>
                                            <p:strVal val="#ppt_x"/>
                                          </p:val>
                                        </p:tav>
                                        <p:tav tm="100000">
                                          <p:val>
                                            <p:strVal val="#ppt_x"/>
                                          </p:val>
                                        </p:tav>
                                      </p:tavLst>
                                    </p:anim>
                                    <p:anim calcmode="lin" valueType="num">
                                      <p:cBhvr>
                                        <p:cTn id="182" dur="1000" fill="hold"/>
                                        <p:tgtEl>
                                          <p:spTgt spid="301"/>
                                        </p:tgtEl>
                                        <p:attrNameLst>
                                          <p:attrName>ppt_y</p:attrName>
                                        </p:attrNameLst>
                                      </p:cBhvr>
                                      <p:tavLst>
                                        <p:tav tm="0">
                                          <p:val>
                                            <p:strVal val="#ppt_y+.1"/>
                                          </p:val>
                                        </p:tav>
                                        <p:tav tm="100000">
                                          <p:val>
                                            <p:strVal val="#ppt_y"/>
                                          </p:val>
                                        </p:tav>
                                      </p:tavLst>
                                    </p:anim>
                                  </p:childTnLst>
                                </p:cTn>
                              </p:par>
                            </p:childTnLst>
                          </p:cTn>
                        </p:par>
                        <p:par>
                          <p:cTn id="183" fill="hold">
                            <p:stCondLst>
                              <p:cond delay="1500"/>
                            </p:stCondLst>
                            <p:childTnLst>
                              <p:par>
                                <p:cTn id="184" presetID="22" presetClass="entr" presetSubtype="4" fill="hold" nodeType="afterEffect">
                                  <p:stCondLst>
                                    <p:cond delay="0"/>
                                  </p:stCondLst>
                                  <p:childTnLst>
                                    <p:set>
                                      <p:cBhvr>
                                        <p:cTn id="185" dur="1" fill="hold">
                                          <p:stCondLst>
                                            <p:cond delay="0"/>
                                          </p:stCondLst>
                                        </p:cTn>
                                        <p:tgtEl>
                                          <p:spTgt spid="395"/>
                                        </p:tgtEl>
                                        <p:attrNameLst>
                                          <p:attrName>style.visibility</p:attrName>
                                        </p:attrNameLst>
                                      </p:cBhvr>
                                      <p:to>
                                        <p:strVal val="visible"/>
                                      </p:to>
                                    </p:set>
                                    <p:animEffect transition="in" filter="wipe(down)">
                                      <p:cBhvr>
                                        <p:cTn id="186" dur="500"/>
                                        <p:tgtEl>
                                          <p:spTgt spid="395"/>
                                        </p:tgtEl>
                                      </p:cBhvr>
                                    </p:animEffect>
                                  </p:childTnLst>
                                </p:cTn>
                              </p:par>
                            </p:childTnLst>
                          </p:cTn>
                        </p:par>
                        <p:par>
                          <p:cTn id="187" fill="hold">
                            <p:stCondLst>
                              <p:cond delay="2000"/>
                            </p:stCondLst>
                            <p:childTnLst>
                              <p:par>
                                <p:cTn id="188" presetID="22" presetClass="entr" presetSubtype="4" fill="hold" grpId="0" nodeType="afterEffect">
                                  <p:stCondLst>
                                    <p:cond delay="0"/>
                                  </p:stCondLst>
                                  <p:childTnLst>
                                    <p:set>
                                      <p:cBhvr>
                                        <p:cTn id="189" dur="1" fill="hold">
                                          <p:stCondLst>
                                            <p:cond delay="0"/>
                                          </p:stCondLst>
                                        </p:cTn>
                                        <p:tgtEl>
                                          <p:spTgt spid="406"/>
                                        </p:tgtEl>
                                        <p:attrNameLst>
                                          <p:attrName>style.visibility</p:attrName>
                                        </p:attrNameLst>
                                      </p:cBhvr>
                                      <p:to>
                                        <p:strVal val="visible"/>
                                      </p:to>
                                    </p:set>
                                    <p:animEffect transition="in" filter="wipe(down)">
                                      <p:cBhvr>
                                        <p:cTn id="190" dur="500"/>
                                        <p:tgtEl>
                                          <p:spTgt spid="406"/>
                                        </p:tgtEl>
                                      </p:cBhvr>
                                    </p:animEffect>
                                  </p:childTnLst>
                                </p:cTn>
                              </p:par>
                            </p:childTnLst>
                          </p:cTn>
                        </p:par>
                      </p:childTnLst>
                    </p:cTn>
                  </p:par>
                  <p:par>
                    <p:cTn id="191" fill="hold">
                      <p:stCondLst>
                        <p:cond delay="indefinite"/>
                      </p:stCondLst>
                      <p:childTnLst>
                        <p:par>
                          <p:cTn id="192" fill="hold">
                            <p:stCondLst>
                              <p:cond delay="0"/>
                            </p:stCondLst>
                            <p:childTnLst>
                              <p:par>
                                <p:cTn id="193" presetID="22" presetClass="entr" presetSubtype="4" fill="hold" grpId="0" nodeType="clickEffect">
                                  <p:stCondLst>
                                    <p:cond delay="0"/>
                                  </p:stCondLst>
                                  <p:childTnLst>
                                    <p:set>
                                      <p:cBhvr>
                                        <p:cTn id="194" dur="1" fill="hold">
                                          <p:stCondLst>
                                            <p:cond delay="0"/>
                                          </p:stCondLst>
                                        </p:cTn>
                                        <p:tgtEl>
                                          <p:spTgt spid="407"/>
                                        </p:tgtEl>
                                        <p:attrNameLst>
                                          <p:attrName>style.visibility</p:attrName>
                                        </p:attrNameLst>
                                      </p:cBhvr>
                                      <p:to>
                                        <p:strVal val="visible"/>
                                      </p:to>
                                    </p:set>
                                    <p:animEffect transition="in" filter="wipe(down)">
                                      <p:cBhvr>
                                        <p:cTn id="195" dur="500"/>
                                        <p:tgtEl>
                                          <p:spTgt spid="407"/>
                                        </p:tgtEl>
                                      </p:cBhvr>
                                    </p:animEffect>
                                  </p:childTnLst>
                                </p:cTn>
                              </p:par>
                            </p:childTnLst>
                          </p:cTn>
                        </p:par>
                        <p:par>
                          <p:cTn id="196" fill="hold">
                            <p:stCondLst>
                              <p:cond delay="500"/>
                            </p:stCondLst>
                            <p:childTnLst>
                              <p:par>
                                <p:cTn id="197" presetID="47" presetClass="entr" presetSubtype="0" fill="hold" nodeType="afterEffect">
                                  <p:stCondLst>
                                    <p:cond delay="0"/>
                                  </p:stCondLst>
                                  <p:childTnLst>
                                    <p:set>
                                      <p:cBhvr>
                                        <p:cTn id="198" dur="1" fill="hold">
                                          <p:stCondLst>
                                            <p:cond delay="0"/>
                                          </p:stCondLst>
                                        </p:cTn>
                                        <p:tgtEl>
                                          <p:spTgt spid="304"/>
                                        </p:tgtEl>
                                        <p:attrNameLst>
                                          <p:attrName>style.visibility</p:attrName>
                                        </p:attrNameLst>
                                      </p:cBhvr>
                                      <p:to>
                                        <p:strVal val="visible"/>
                                      </p:to>
                                    </p:set>
                                    <p:animEffect transition="in" filter="fade">
                                      <p:cBhvr>
                                        <p:cTn id="199" dur="1000"/>
                                        <p:tgtEl>
                                          <p:spTgt spid="304"/>
                                        </p:tgtEl>
                                      </p:cBhvr>
                                    </p:animEffect>
                                    <p:anim calcmode="lin" valueType="num">
                                      <p:cBhvr>
                                        <p:cTn id="200" dur="1000" fill="hold"/>
                                        <p:tgtEl>
                                          <p:spTgt spid="304"/>
                                        </p:tgtEl>
                                        <p:attrNameLst>
                                          <p:attrName>ppt_x</p:attrName>
                                        </p:attrNameLst>
                                      </p:cBhvr>
                                      <p:tavLst>
                                        <p:tav tm="0">
                                          <p:val>
                                            <p:strVal val="#ppt_x"/>
                                          </p:val>
                                        </p:tav>
                                        <p:tav tm="100000">
                                          <p:val>
                                            <p:strVal val="#ppt_x"/>
                                          </p:val>
                                        </p:tav>
                                      </p:tavLst>
                                    </p:anim>
                                    <p:anim calcmode="lin" valueType="num">
                                      <p:cBhvr>
                                        <p:cTn id="201" dur="1000" fill="hold"/>
                                        <p:tgtEl>
                                          <p:spTgt spid="304"/>
                                        </p:tgtEl>
                                        <p:attrNameLst>
                                          <p:attrName>ppt_y</p:attrName>
                                        </p:attrNameLst>
                                      </p:cBhvr>
                                      <p:tavLst>
                                        <p:tav tm="0">
                                          <p:val>
                                            <p:strVal val="#ppt_y-.1"/>
                                          </p:val>
                                        </p:tav>
                                        <p:tav tm="100000">
                                          <p:val>
                                            <p:strVal val="#ppt_y"/>
                                          </p:val>
                                        </p:tav>
                                      </p:tavLst>
                                    </p:anim>
                                  </p:childTnLst>
                                </p:cTn>
                              </p:par>
                              <p:par>
                                <p:cTn id="202" presetID="47" presetClass="entr" presetSubtype="0" fill="hold" nodeType="withEffect">
                                  <p:stCondLst>
                                    <p:cond delay="0"/>
                                  </p:stCondLst>
                                  <p:childTnLst>
                                    <p:set>
                                      <p:cBhvr>
                                        <p:cTn id="203" dur="1" fill="hold">
                                          <p:stCondLst>
                                            <p:cond delay="0"/>
                                          </p:stCondLst>
                                        </p:cTn>
                                        <p:tgtEl>
                                          <p:spTgt spid="307"/>
                                        </p:tgtEl>
                                        <p:attrNameLst>
                                          <p:attrName>style.visibility</p:attrName>
                                        </p:attrNameLst>
                                      </p:cBhvr>
                                      <p:to>
                                        <p:strVal val="visible"/>
                                      </p:to>
                                    </p:set>
                                    <p:animEffect transition="in" filter="fade">
                                      <p:cBhvr>
                                        <p:cTn id="204" dur="1000"/>
                                        <p:tgtEl>
                                          <p:spTgt spid="307"/>
                                        </p:tgtEl>
                                      </p:cBhvr>
                                    </p:animEffect>
                                    <p:anim calcmode="lin" valueType="num">
                                      <p:cBhvr>
                                        <p:cTn id="205" dur="1000" fill="hold"/>
                                        <p:tgtEl>
                                          <p:spTgt spid="307"/>
                                        </p:tgtEl>
                                        <p:attrNameLst>
                                          <p:attrName>ppt_x</p:attrName>
                                        </p:attrNameLst>
                                      </p:cBhvr>
                                      <p:tavLst>
                                        <p:tav tm="0">
                                          <p:val>
                                            <p:strVal val="#ppt_x"/>
                                          </p:val>
                                        </p:tav>
                                        <p:tav tm="100000">
                                          <p:val>
                                            <p:strVal val="#ppt_x"/>
                                          </p:val>
                                        </p:tav>
                                      </p:tavLst>
                                    </p:anim>
                                    <p:anim calcmode="lin" valueType="num">
                                      <p:cBhvr>
                                        <p:cTn id="206" dur="1000" fill="hold"/>
                                        <p:tgtEl>
                                          <p:spTgt spid="307"/>
                                        </p:tgtEl>
                                        <p:attrNameLst>
                                          <p:attrName>ppt_y</p:attrName>
                                        </p:attrNameLst>
                                      </p:cBhvr>
                                      <p:tavLst>
                                        <p:tav tm="0">
                                          <p:val>
                                            <p:strVal val="#ppt_y-.1"/>
                                          </p:val>
                                        </p:tav>
                                        <p:tav tm="100000">
                                          <p:val>
                                            <p:strVal val="#ppt_y"/>
                                          </p:val>
                                        </p:tav>
                                      </p:tavLst>
                                    </p:anim>
                                  </p:childTnLst>
                                </p:cTn>
                              </p:par>
                              <p:par>
                                <p:cTn id="207" presetID="47" presetClass="entr" presetSubtype="0" fill="hold" nodeType="withEffect">
                                  <p:stCondLst>
                                    <p:cond delay="0"/>
                                  </p:stCondLst>
                                  <p:childTnLst>
                                    <p:set>
                                      <p:cBhvr>
                                        <p:cTn id="208" dur="1" fill="hold">
                                          <p:stCondLst>
                                            <p:cond delay="0"/>
                                          </p:stCondLst>
                                        </p:cTn>
                                        <p:tgtEl>
                                          <p:spTgt spid="310"/>
                                        </p:tgtEl>
                                        <p:attrNameLst>
                                          <p:attrName>style.visibility</p:attrName>
                                        </p:attrNameLst>
                                      </p:cBhvr>
                                      <p:to>
                                        <p:strVal val="visible"/>
                                      </p:to>
                                    </p:set>
                                    <p:animEffect transition="in" filter="fade">
                                      <p:cBhvr>
                                        <p:cTn id="209" dur="1000"/>
                                        <p:tgtEl>
                                          <p:spTgt spid="310"/>
                                        </p:tgtEl>
                                      </p:cBhvr>
                                    </p:animEffect>
                                    <p:anim calcmode="lin" valueType="num">
                                      <p:cBhvr>
                                        <p:cTn id="210" dur="1000" fill="hold"/>
                                        <p:tgtEl>
                                          <p:spTgt spid="310"/>
                                        </p:tgtEl>
                                        <p:attrNameLst>
                                          <p:attrName>ppt_x</p:attrName>
                                        </p:attrNameLst>
                                      </p:cBhvr>
                                      <p:tavLst>
                                        <p:tav tm="0">
                                          <p:val>
                                            <p:strVal val="#ppt_x"/>
                                          </p:val>
                                        </p:tav>
                                        <p:tav tm="100000">
                                          <p:val>
                                            <p:strVal val="#ppt_x"/>
                                          </p:val>
                                        </p:tav>
                                      </p:tavLst>
                                    </p:anim>
                                    <p:anim calcmode="lin" valueType="num">
                                      <p:cBhvr>
                                        <p:cTn id="211" dur="1000" fill="hold"/>
                                        <p:tgtEl>
                                          <p:spTgt spid="310"/>
                                        </p:tgtEl>
                                        <p:attrNameLst>
                                          <p:attrName>ppt_y</p:attrName>
                                        </p:attrNameLst>
                                      </p:cBhvr>
                                      <p:tavLst>
                                        <p:tav tm="0">
                                          <p:val>
                                            <p:strVal val="#ppt_y-.1"/>
                                          </p:val>
                                        </p:tav>
                                        <p:tav tm="100000">
                                          <p:val>
                                            <p:strVal val="#ppt_y"/>
                                          </p:val>
                                        </p:tav>
                                      </p:tavLst>
                                    </p:anim>
                                  </p:childTnLst>
                                </p:cTn>
                              </p:par>
                              <p:par>
                                <p:cTn id="212" presetID="47" presetClass="entr" presetSubtype="0" fill="hold" nodeType="withEffect">
                                  <p:stCondLst>
                                    <p:cond delay="250"/>
                                  </p:stCondLst>
                                  <p:childTnLst>
                                    <p:set>
                                      <p:cBhvr>
                                        <p:cTn id="213" dur="1" fill="hold">
                                          <p:stCondLst>
                                            <p:cond delay="0"/>
                                          </p:stCondLst>
                                        </p:cTn>
                                        <p:tgtEl>
                                          <p:spTgt spid="313"/>
                                        </p:tgtEl>
                                        <p:attrNameLst>
                                          <p:attrName>style.visibility</p:attrName>
                                        </p:attrNameLst>
                                      </p:cBhvr>
                                      <p:to>
                                        <p:strVal val="visible"/>
                                      </p:to>
                                    </p:set>
                                    <p:animEffect transition="in" filter="fade">
                                      <p:cBhvr>
                                        <p:cTn id="214" dur="1000"/>
                                        <p:tgtEl>
                                          <p:spTgt spid="313"/>
                                        </p:tgtEl>
                                      </p:cBhvr>
                                    </p:animEffect>
                                    <p:anim calcmode="lin" valueType="num">
                                      <p:cBhvr>
                                        <p:cTn id="215" dur="1000" fill="hold"/>
                                        <p:tgtEl>
                                          <p:spTgt spid="313"/>
                                        </p:tgtEl>
                                        <p:attrNameLst>
                                          <p:attrName>ppt_x</p:attrName>
                                        </p:attrNameLst>
                                      </p:cBhvr>
                                      <p:tavLst>
                                        <p:tav tm="0">
                                          <p:val>
                                            <p:strVal val="#ppt_x"/>
                                          </p:val>
                                        </p:tav>
                                        <p:tav tm="100000">
                                          <p:val>
                                            <p:strVal val="#ppt_x"/>
                                          </p:val>
                                        </p:tav>
                                      </p:tavLst>
                                    </p:anim>
                                    <p:anim calcmode="lin" valueType="num">
                                      <p:cBhvr>
                                        <p:cTn id="216" dur="1000" fill="hold"/>
                                        <p:tgtEl>
                                          <p:spTgt spid="313"/>
                                        </p:tgtEl>
                                        <p:attrNameLst>
                                          <p:attrName>ppt_y</p:attrName>
                                        </p:attrNameLst>
                                      </p:cBhvr>
                                      <p:tavLst>
                                        <p:tav tm="0">
                                          <p:val>
                                            <p:strVal val="#ppt_y-.1"/>
                                          </p:val>
                                        </p:tav>
                                        <p:tav tm="100000">
                                          <p:val>
                                            <p:strVal val="#ppt_y"/>
                                          </p:val>
                                        </p:tav>
                                      </p:tavLst>
                                    </p:anim>
                                  </p:childTnLst>
                                </p:cTn>
                              </p:par>
                              <p:par>
                                <p:cTn id="217" presetID="47" presetClass="entr" presetSubtype="0" fill="hold" nodeType="withEffect">
                                  <p:stCondLst>
                                    <p:cond delay="250"/>
                                  </p:stCondLst>
                                  <p:childTnLst>
                                    <p:set>
                                      <p:cBhvr>
                                        <p:cTn id="218" dur="1" fill="hold">
                                          <p:stCondLst>
                                            <p:cond delay="0"/>
                                          </p:stCondLst>
                                        </p:cTn>
                                        <p:tgtEl>
                                          <p:spTgt spid="316"/>
                                        </p:tgtEl>
                                        <p:attrNameLst>
                                          <p:attrName>style.visibility</p:attrName>
                                        </p:attrNameLst>
                                      </p:cBhvr>
                                      <p:to>
                                        <p:strVal val="visible"/>
                                      </p:to>
                                    </p:set>
                                    <p:animEffect transition="in" filter="fade">
                                      <p:cBhvr>
                                        <p:cTn id="219" dur="1000"/>
                                        <p:tgtEl>
                                          <p:spTgt spid="316"/>
                                        </p:tgtEl>
                                      </p:cBhvr>
                                    </p:animEffect>
                                    <p:anim calcmode="lin" valueType="num">
                                      <p:cBhvr>
                                        <p:cTn id="220" dur="1000" fill="hold"/>
                                        <p:tgtEl>
                                          <p:spTgt spid="316"/>
                                        </p:tgtEl>
                                        <p:attrNameLst>
                                          <p:attrName>ppt_x</p:attrName>
                                        </p:attrNameLst>
                                      </p:cBhvr>
                                      <p:tavLst>
                                        <p:tav tm="0">
                                          <p:val>
                                            <p:strVal val="#ppt_x"/>
                                          </p:val>
                                        </p:tav>
                                        <p:tav tm="100000">
                                          <p:val>
                                            <p:strVal val="#ppt_x"/>
                                          </p:val>
                                        </p:tav>
                                      </p:tavLst>
                                    </p:anim>
                                    <p:anim calcmode="lin" valueType="num">
                                      <p:cBhvr>
                                        <p:cTn id="221" dur="1000" fill="hold"/>
                                        <p:tgtEl>
                                          <p:spTgt spid="316"/>
                                        </p:tgtEl>
                                        <p:attrNameLst>
                                          <p:attrName>ppt_y</p:attrName>
                                        </p:attrNameLst>
                                      </p:cBhvr>
                                      <p:tavLst>
                                        <p:tav tm="0">
                                          <p:val>
                                            <p:strVal val="#ppt_y-.1"/>
                                          </p:val>
                                        </p:tav>
                                        <p:tav tm="100000">
                                          <p:val>
                                            <p:strVal val="#ppt_y"/>
                                          </p:val>
                                        </p:tav>
                                      </p:tavLst>
                                    </p:anim>
                                  </p:childTnLst>
                                </p:cTn>
                              </p:par>
                              <p:par>
                                <p:cTn id="222" presetID="47" presetClass="entr" presetSubtype="0" fill="hold" nodeType="withEffect">
                                  <p:stCondLst>
                                    <p:cond delay="250"/>
                                  </p:stCondLst>
                                  <p:childTnLst>
                                    <p:set>
                                      <p:cBhvr>
                                        <p:cTn id="223" dur="1" fill="hold">
                                          <p:stCondLst>
                                            <p:cond delay="0"/>
                                          </p:stCondLst>
                                        </p:cTn>
                                        <p:tgtEl>
                                          <p:spTgt spid="319"/>
                                        </p:tgtEl>
                                        <p:attrNameLst>
                                          <p:attrName>style.visibility</p:attrName>
                                        </p:attrNameLst>
                                      </p:cBhvr>
                                      <p:to>
                                        <p:strVal val="visible"/>
                                      </p:to>
                                    </p:set>
                                    <p:animEffect transition="in" filter="fade">
                                      <p:cBhvr>
                                        <p:cTn id="224" dur="1000"/>
                                        <p:tgtEl>
                                          <p:spTgt spid="319"/>
                                        </p:tgtEl>
                                      </p:cBhvr>
                                    </p:animEffect>
                                    <p:anim calcmode="lin" valueType="num">
                                      <p:cBhvr>
                                        <p:cTn id="225" dur="1000" fill="hold"/>
                                        <p:tgtEl>
                                          <p:spTgt spid="319"/>
                                        </p:tgtEl>
                                        <p:attrNameLst>
                                          <p:attrName>ppt_x</p:attrName>
                                        </p:attrNameLst>
                                      </p:cBhvr>
                                      <p:tavLst>
                                        <p:tav tm="0">
                                          <p:val>
                                            <p:strVal val="#ppt_x"/>
                                          </p:val>
                                        </p:tav>
                                        <p:tav tm="100000">
                                          <p:val>
                                            <p:strVal val="#ppt_x"/>
                                          </p:val>
                                        </p:tav>
                                      </p:tavLst>
                                    </p:anim>
                                    <p:anim calcmode="lin" valueType="num">
                                      <p:cBhvr>
                                        <p:cTn id="226" dur="1000" fill="hold"/>
                                        <p:tgtEl>
                                          <p:spTgt spid="319"/>
                                        </p:tgtEl>
                                        <p:attrNameLst>
                                          <p:attrName>ppt_y</p:attrName>
                                        </p:attrNameLst>
                                      </p:cBhvr>
                                      <p:tavLst>
                                        <p:tav tm="0">
                                          <p:val>
                                            <p:strVal val="#ppt_y-.1"/>
                                          </p:val>
                                        </p:tav>
                                        <p:tav tm="100000">
                                          <p:val>
                                            <p:strVal val="#ppt_y"/>
                                          </p:val>
                                        </p:tav>
                                      </p:tavLst>
                                    </p:anim>
                                  </p:childTnLst>
                                </p:cTn>
                              </p:par>
                              <p:par>
                                <p:cTn id="227" presetID="47" presetClass="entr" presetSubtype="0" fill="hold" nodeType="withEffect">
                                  <p:stCondLst>
                                    <p:cond delay="250"/>
                                  </p:stCondLst>
                                  <p:childTnLst>
                                    <p:set>
                                      <p:cBhvr>
                                        <p:cTn id="228" dur="1" fill="hold">
                                          <p:stCondLst>
                                            <p:cond delay="0"/>
                                          </p:stCondLst>
                                        </p:cTn>
                                        <p:tgtEl>
                                          <p:spTgt spid="322"/>
                                        </p:tgtEl>
                                        <p:attrNameLst>
                                          <p:attrName>style.visibility</p:attrName>
                                        </p:attrNameLst>
                                      </p:cBhvr>
                                      <p:to>
                                        <p:strVal val="visible"/>
                                      </p:to>
                                    </p:set>
                                    <p:animEffect transition="in" filter="fade">
                                      <p:cBhvr>
                                        <p:cTn id="229" dur="1000"/>
                                        <p:tgtEl>
                                          <p:spTgt spid="322"/>
                                        </p:tgtEl>
                                      </p:cBhvr>
                                    </p:animEffect>
                                    <p:anim calcmode="lin" valueType="num">
                                      <p:cBhvr>
                                        <p:cTn id="230" dur="1000" fill="hold"/>
                                        <p:tgtEl>
                                          <p:spTgt spid="322"/>
                                        </p:tgtEl>
                                        <p:attrNameLst>
                                          <p:attrName>ppt_x</p:attrName>
                                        </p:attrNameLst>
                                      </p:cBhvr>
                                      <p:tavLst>
                                        <p:tav tm="0">
                                          <p:val>
                                            <p:strVal val="#ppt_x"/>
                                          </p:val>
                                        </p:tav>
                                        <p:tav tm="100000">
                                          <p:val>
                                            <p:strVal val="#ppt_x"/>
                                          </p:val>
                                        </p:tav>
                                      </p:tavLst>
                                    </p:anim>
                                    <p:anim calcmode="lin" valueType="num">
                                      <p:cBhvr>
                                        <p:cTn id="231" dur="1000" fill="hold"/>
                                        <p:tgtEl>
                                          <p:spTgt spid="322"/>
                                        </p:tgtEl>
                                        <p:attrNameLst>
                                          <p:attrName>ppt_y</p:attrName>
                                        </p:attrNameLst>
                                      </p:cBhvr>
                                      <p:tavLst>
                                        <p:tav tm="0">
                                          <p:val>
                                            <p:strVal val="#ppt_y-.1"/>
                                          </p:val>
                                        </p:tav>
                                        <p:tav tm="100000">
                                          <p:val>
                                            <p:strVal val="#ppt_y"/>
                                          </p:val>
                                        </p:tav>
                                      </p:tavLst>
                                    </p:anim>
                                  </p:childTnLst>
                                </p:cTn>
                              </p:par>
                              <p:par>
                                <p:cTn id="232" presetID="47" presetClass="entr" presetSubtype="0" fill="hold" nodeType="withEffect">
                                  <p:stCondLst>
                                    <p:cond delay="250"/>
                                  </p:stCondLst>
                                  <p:childTnLst>
                                    <p:set>
                                      <p:cBhvr>
                                        <p:cTn id="233" dur="1" fill="hold">
                                          <p:stCondLst>
                                            <p:cond delay="0"/>
                                          </p:stCondLst>
                                        </p:cTn>
                                        <p:tgtEl>
                                          <p:spTgt spid="325"/>
                                        </p:tgtEl>
                                        <p:attrNameLst>
                                          <p:attrName>style.visibility</p:attrName>
                                        </p:attrNameLst>
                                      </p:cBhvr>
                                      <p:to>
                                        <p:strVal val="visible"/>
                                      </p:to>
                                    </p:set>
                                    <p:animEffect transition="in" filter="fade">
                                      <p:cBhvr>
                                        <p:cTn id="234" dur="1000"/>
                                        <p:tgtEl>
                                          <p:spTgt spid="325"/>
                                        </p:tgtEl>
                                      </p:cBhvr>
                                    </p:animEffect>
                                    <p:anim calcmode="lin" valueType="num">
                                      <p:cBhvr>
                                        <p:cTn id="235" dur="1000" fill="hold"/>
                                        <p:tgtEl>
                                          <p:spTgt spid="325"/>
                                        </p:tgtEl>
                                        <p:attrNameLst>
                                          <p:attrName>ppt_x</p:attrName>
                                        </p:attrNameLst>
                                      </p:cBhvr>
                                      <p:tavLst>
                                        <p:tav tm="0">
                                          <p:val>
                                            <p:strVal val="#ppt_x"/>
                                          </p:val>
                                        </p:tav>
                                        <p:tav tm="100000">
                                          <p:val>
                                            <p:strVal val="#ppt_x"/>
                                          </p:val>
                                        </p:tav>
                                      </p:tavLst>
                                    </p:anim>
                                    <p:anim calcmode="lin" valueType="num">
                                      <p:cBhvr>
                                        <p:cTn id="236" dur="1000" fill="hold"/>
                                        <p:tgtEl>
                                          <p:spTgt spid="325"/>
                                        </p:tgtEl>
                                        <p:attrNameLst>
                                          <p:attrName>ppt_y</p:attrName>
                                        </p:attrNameLst>
                                      </p:cBhvr>
                                      <p:tavLst>
                                        <p:tav tm="0">
                                          <p:val>
                                            <p:strVal val="#ppt_y-.1"/>
                                          </p:val>
                                        </p:tav>
                                        <p:tav tm="100000">
                                          <p:val>
                                            <p:strVal val="#ppt_y"/>
                                          </p:val>
                                        </p:tav>
                                      </p:tavLst>
                                    </p:anim>
                                  </p:childTnLst>
                                </p:cTn>
                              </p:par>
                              <p:par>
                                <p:cTn id="237" presetID="47" presetClass="entr" presetSubtype="0" fill="hold" nodeType="withEffect">
                                  <p:stCondLst>
                                    <p:cond delay="250"/>
                                  </p:stCondLst>
                                  <p:childTnLst>
                                    <p:set>
                                      <p:cBhvr>
                                        <p:cTn id="238" dur="1" fill="hold">
                                          <p:stCondLst>
                                            <p:cond delay="0"/>
                                          </p:stCondLst>
                                        </p:cTn>
                                        <p:tgtEl>
                                          <p:spTgt spid="328"/>
                                        </p:tgtEl>
                                        <p:attrNameLst>
                                          <p:attrName>style.visibility</p:attrName>
                                        </p:attrNameLst>
                                      </p:cBhvr>
                                      <p:to>
                                        <p:strVal val="visible"/>
                                      </p:to>
                                    </p:set>
                                    <p:animEffect transition="in" filter="fade">
                                      <p:cBhvr>
                                        <p:cTn id="239" dur="1000"/>
                                        <p:tgtEl>
                                          <p:spTgt spid="328"/>
                                        </p:tgtEl>
                                      </p:cBhvr>
                                    </p:animEffect>
                                    <p:anim calcmode="lin" valueType="num">
                                      <p:cBhvr>
                                        <p:cTn id="240" dur="1000" fill="hold"/>
                                        <p:tgtEl>
                                          <p:spTgt spid="328"/>
                                        </p:tgtEl>
                                        <p:attrNameLst>
                                          <p:attrName>ppt_x</p:attrName>
                                        </p:attrNameLst>
                                      </p:cBhvr>
                                      <p:tavLst>
                                        <p:tav tm="0">
                                          <p:val>
                                            <p:strVal val="#ppt_x"/>
                                          </p:val>
                                        </p:tav>
                                        <p:tav tm="100000">
                                          <p:val>
                                            <p:strVal val="#ppt_x"/>
                                          </p:val>
                                        </p:tav>
                                      </p:tavLst>
                                    </p:anim>
                                    <p:anim calcmode="lin" valueType="num">
                                      <p:cBhvr>
                                        <p:cTn id="241" dur="1000" fill="hold"/>
                                        <p:tgtEl>
                                          <p:spTgt spid="328"/>
                                        </p:tgtEl>
                                        <p:attrNameLst>
                                          <p:attrName>ppt_y</p:attrName>
                                        </p:attrNameLst>
                                      </p:cBhvr>
                                      <p:tavLst>
                                        <p:tav tm="0">
                                          <p:val>
                                            <p:strVal val="#ppt_y-.1"/>
                                          </p:val>
                                        </p:tav>
                                        <p:tav tm="100000">
                                          <p:val>
                                            <p:strVal val="#ppt_y"/>
                                          </p:val>
                                        </p:tav>
                                      </p:tavLst>
                                    </p:anim>
                                  </p:childTnLst>
                                </p:cTn>
                              </p:par>
                              <p:par>
                                <p:cTn id="242" presetID="47" presetClass="entr" presetSubtype="0" fill="hold" nodeType="withEffect">
                                  <p:stCondLst>
                                    <p:cond delay="0"/>
                                  </p:stCondLst>
                                  <p:childTnLst>
                                    <p:set>
                                      <p:cBhvr>
                                        <p:cTn id="243" dur="1" fill="hold">
                                          <p:stCondLst>
                                            <p:cond delay="0"/>
                                          </p:stCondLst>
                                        </p:cTn>
                                        <p:tgtEl>
                                          <p:spTgt spid="331"/>
                                        </p:tgtEl>
                                        <p:attrNameLst>
                                          <p:attrName>style.visibility</p:attrName>
                                        </p:attrNameLst>
                                      </p:cBhvr>
                                      <p:to>
                                        <p:strVal val="visible"/>
                                      </p:to>
                                    </p:set>
                                    <p:animEffect transition="in" filter="fade">
                                      <p:cBhvr>
                                        <p:cTn id="244" dur="1000"/>
                                        <p:tgtEl>
                                          <p:spTgt spid="331"/>
                                        </p:tgtEl>
                                      </p:cBhvr>
                                    </p:animEffect>
                                    <p:anim calcmode="lin" valueType="num">
                                      <p:cBhvr>
                                        <p:cTn id="245" dur="1000" fill="hold"/>
                                        <p:tgtEl>
                                          <p:spTgt spid="331"/>
                                        </p:tgtEl>
                                        <p:attrNameLst>
                                          <p:attrName>ppt_x</p:attrName>
                                        </p:attrNameLst>
                                      </p:cBhvr>
                                      <p:tavLst>
                                        <p:tav tm="0">
                                          <p:val>
                                            <p:strVal val="#ppt_x"/>
                                          </p:val>
                                        </p:tav>
                                        <p:tav tm="100000">
                                          <p:val>
                                            <p:strVal val="#ppt_x"/>
                                          </p:val>
                                        </p:tav>
                                      </p:tavLst>
                                    </p:anim>
                                    <p:anim calcmode="lin" valueType="num">
                                      <p:cBhvr>
                                        <p:cTn id="246" dur="1000" fill="hold"/>
                                        <p:tgtEl>
                                          <p:spTgt spid="331"/>
                                        </p:tgtEl>
                                        <p:attrNameLst>
                                          <p:attrName>ppt_y</p:attrName>
                                        </p:attrNameLst>
                                      </p:cBhvr>
                                      <p:tavLst>
                                        <p:tav tm="0">
                                          <p:val>
                                            <p:strVal val="#ppt_y-.1"/>
                                          </p:val>
                                        </p:tav>
                                        <p:tav tm="100000">
                                          <p:val>
                                            <p:strVal val="#ppt_y"/>
                                          </p:val>
                                        </p:tav>
                                      </p:tavLst>
                                    </p:anim>
                                  </p:childTnLst>
                                </p:cTn>
                              </p:par>
                            </p:childTnLst>
                          </p:cTn>
                        </p:par>
                        <p:par>
                          <p:cTn id="247" fill="hold">
                            <p:stCondLst>
                              <p:cond delay="1500"/>
                            </p:stCondLst>
                            <p:childTnLst>
                              <p:par>
                                <p:cTn id="248" presetID="22" presetClass="entr" presetSubtype="4" fill="hold" nodeType="afterEffect">
                                  <p:stCondLst>
                                    <p:cond delay="0"/>
                                  </p:stCondLst>
                                  <p:childTnLst>
                                    <p:set>
                                      <p:cBhvr>
                                        <p:cTn id="249" dur="1" fill="hold">
                                          <p:stCondLst>
                                            <p:cond delay="0"/>
                                          </p:stCondLst>
                                        </p:cTn>
                                        <p:tgtEl>
                                          <p:spTgt spid="396"/>
                                        </p:tgtEl>
                                        <p:attrNameLst>
                                          <p:attrName>style.visibility</p:attrName>
                                        </p:attrNameLst>
                                      </p:cBhvr>
                                      <p:to>
                                        <p:strVal val="visible"/>
                                      </p:to>
                                    </p:set>
                                    <p:animEffect transition="in" filter="wipe(down)">
                                      <p:cBhvr>
                                        <p:cTn id="250" dur="500"/>
                                        <p:tgtEl>
                                          <p:spTgt spid="396"/>
                                        </p:tgtEl>
                                      </p:cBhvr>
                                    </p:animEffect>
                                  </p:childTnLst>
                                </p:cTn>
                              </p:par>
                            </p:childTnLst>
                          </p:cTn>
                        </p:par>
                        <p:par>
                          <p:cTn id="251" fill="hold">
                            <p:stCondLst>
                              <p:cond delay="2000"/>
                            </p:stCondLst>
                            <p:childTnLst>
                              <p:par>
                                <p:cTn id="252" presetID="22" presetClass="entr" presetSubtype="4" fill="hold" grpId="0" nodeType="afterEffect">
                                  <p:stCondLst>
                                    <p:cond delay="0"/>
                                  </p:stCondLst>
                                  <p:childTnLst>
                                    <p:set>
                                      <p:cBhvr>
                                        <p:cTn id="253" dur="1" fill="hold">
                                          <p:stCondLst>
                                            <p:cond delay="0"/>
                                          </p:stCondLst>
                                        </p:cTn>
                                        <p:tgtEl>
                                          <p:spTgt spid="409"/>
                                        </p:tgtEl>
                                        <p:attrNameLst>
                                          <p:attrName>style.visibility</p:attrName>
                                        </p:attrNameLst>
                                      </p:cBhvr>
                                      <p:to>
                                        <p:strVal val="visible"/>
                                      </p:to>
                                    </p:set>
                                    <p:animEffect transition="in" filter="wipe(down)">
                                      <p:cBhvr>
                                        <p:cTn id="254" dur="500"/>
                                        <p:tgtEl>
                                          <p:spTgt spid="409"/>
                                        </p:tgtEl>
                                      </p:cBhvr>
                                    </p:animEffect>
                                  </p:childTnLst>
                                </p:cTn>
                              </p:par>
                            </p:childTnLst>
                          </p:cTn>
                        </p:par>
                      </p:childTnLst>
                    </p:cTn>
                  </p:par>
                  <p:par>
                    <p:cTn id="255" fill="hold">
                      <p:stCondLst>
                        <p:cond delay="indefinite"/>
                      </p:stCondLst>
                      <p:childTnLst>
                        <p:par>
                          <p:cTn id="256" fill="hold">
                            <p:stCondLst>
                              <p:cond delay="0"/>
                            </p:stCondLst>
                            <p:childTnLst>
                              <p:par>
                                <p:cTn id="257" presetID="22" presetClass="entr" presetSubtype="4" fill="hold" grpId="0" nodeType="clickEffect">
                                  <p:stCondLst>
                                    <p:cond delay="0"/>
                                  </p:stCondLst>
                                  <p:childTnLst>
                                    <p:set>
                                      <p:cBhvr>
                                        <p:cTn id="258" dur="1" fill="hold">
                                          <p:stCondLst>
                                            <p:cond delay="0"/>
                                          </p:stCondLst>
                                        </p:cTn>
                                        <p:tgtEl>
                                          <p:spTgt spid="410"/>
                                        </p:tgtEl>
                                        <p:attrNameLst>
                                          <p:attrName>style.visibility</p:attrName>
                                        </p:attrNameLst>
                                      </p:cBhvr>
                                      <p:to>
                                        <p:strVal val="visible"/>
                                      </p:to>
                                    </p:set>
                                    <p:animEffect transition="in" filter="wipe(down)">
                                      <p:cBhvr>
                                        <p:cTn id="259" dur="500"/>
                                        <p:tgtEl>
                                          <p:spTgt spid="410"/>
                                        </p:tgtEl>
                                      </p:cBhvr>
                                    </p:animEffect>
                                  </p:childTnLst>
                                </p:cTn>
                              </p:par>
                            </p:childTnLst>
                          </p:cTn>
                        </p:par>
                        <p:par>
                          <p:cTn id="260" fill="hold">
                            <p:stCondLst>
                              <p:cond delay="500"/>
                            </p:stCondLst>
                            <p:childTnLst>
                              <p:par>
                                <p:cTn id="261" presetID="47" presetClass="entr" presetSubtype="0" fill="hold" nodeType="afterEffect">
                                  <p:stCondLst>
                                    <p:cond delay="0"/>
                                  </p:stCondLst>
                                  <p:childTnLst>
                                    <p:set>
                                      <p:cBhvr>
                                        <p:cTn id="262" dur="1" fill="hold">
                                          <p:stCondLst>
                                            <p:cond delay="0"/>
                                          </p:stCondLst>
                                        </p:cTn>
                                        <p:tgtEl>
                                          <p:spTgt spid="334"/>
                                        </p:tgtEl>
                                        <p:attrNameLst>
                                          <p:attrName>style.visibility</p:attrName>
                                        </p:attrNameLst>
                                      </p:cBhvr>
                                      <p:to>
                                        <p:strVal val="visible"/>
                                      </p:to>
                                    </p:set>
                                    <p:animEffect transition="in" filter="fade">
                                      <p:cBhvr>
                                        <p:cTn id="263" dur="1000"/>
                                        <p:tgtEl>
                                          <p:spTgt spid="334"/>
                                        </p:tgtEl>
                                      </p:cBhvr>
                                    </p:animEffect>
                                    <p:anim calcmode="lin" valueType="num">
                                      <p:cBhvr>
                                        <p:cTn id="264" dur="1000" fill="hold"/>
                                        <p:tgtEl>
                                          <p:spTgt spid="334"/>
                                        </p:tgtEl>
                                        <p:attrNameLst>
                                          <p:attrName>ppt_x</p:attrName>
                                        </p:attrNameLst>
                                      </p:cBhvr>
                                      <p:tavLst>
                                        <p:tav tm="0">
                                          <p:val>
                                            <p:strVal val="#ppt_x"/>
                                          </p:val>
                                        </p:tav>
                                        <p:tav tm="100000">
                                          <p:val>
                                            <p:strVal val="#ppt_x"/>
                                          </p:val>
                                        </p:tav>
                                      </p:tavLst>
                                    </p:anim>
                                    <p:anim calcmode="lin" valueType="num">
                                      <p:cBhvr>
                                        <p:cTn id="265" dur="1000" fill="hold"/>
                                        <p:tgtEl>
                                          <p:spTgt spid="334"/>
                                        </p:tgtEl>
                                        <p:attrNameLst>
                                          <p:attrName>ppt_y</p:attrName>
                                        </p:attrNameLst>
                                      </p:cBhvr>
                                      <p:tavLst>
                                        <p:tav tm="0">
                                          <p:val>
                                            <p:strVal val="#ppt_y-.1"/>
                                          </p:val>
                                        </p:tav>
                                        <p:tav tm="100000">
                                          <p:val>
                                            <p:strVal val="#ppt_y"/>
                                          </p:val>
                                        </p:tav>
                                      </p:tavLst>
                                    </p:anim>
                                  </p:childTnLst>
                                </p:cTn>
                              </p:par>
                              <p:par>
                                <p:cTn id="266" presetID="47" presetClass="entr" presetSubtype="0" fill="hold" nodeType="withEffect">
                                  <p:stCondLst>
                                    <p:cond delay="0"/>
                                  </p:stCondLst>
                                  <p:childTnLst>
                                    <p:set>
                                      <p:cBhvr>
                                        <p:cTn id="267" dur="1" fill="hold">
                                          <p:stCondLst>
                                            <p:cond delay="0"/>
                                          </p:stCondLst>
                                        </p:cTn>
                                        <p:tgtEl>
                                          <p:spTgt spid="337"/>
                                        </p:tgtEl>
                                        <p:attrNameLst>
                                          <p:attrName>style.visibility</p:attrName>
                                        </p:attrNameLst>
                                      </p:cBhvr>
                                      <p:to>
                                        <p:strVal val="visible"/>
                                      </p:to>
                                    </p:set>
                                    <p:animEffect transition="in" filter="fade">
                                      <p:cBhvr>
                                        <p:cTn id="268" dur="1000"/>
                                        <p:tgtEl>
                                          <p:spTgt spid="337"/>
                                        </p:tgtEl>
                                      </p:cBhvr>
                                    </p:animEffect>
                                    <p:anim calcmode="lin" valueType="num">
                                      <p:cBhvr>
                                        <p:cTn id="269" dur="1000" fill="hold"/>
                                        <p:tgtEl>
                                          <p:spTgt spid="337"/>
                                        </p:tgtEl>
                                        <p:attrNameLst>
                                          <p:attrName>ppt_x</p:attrName>
                                        </p:attrNameLst>
                                      </p:cBhvr>
                                      <p:tavLst>
                                        <p:tav tm="0">
                                          <p:val>
                                            <p:strVal val="#ppt_x"/>
                                          </p:val>
                                        </p:tav>
                                        <p:tav tm="100000">
                                          <p:val>
                                            <p:strVal val="#ppt_x"/>
                                          </p:val>
                                        </p:tav>
                                      </p:tavLst>
                                    </p:anim>
                                    <p:anim calcmode="lin" valueType="num">
                                      <p:cBhvr>
                                        <p:cTn id="270" dur="1000" fill="hold"/>
                                        <p:tgtEl>
                                          <p:spTgt spid="337"/>
                                        </p:tgtEl>
                                        <p:attrNameLst>
                                          <p:attrName>ppt_y</p:attrName>
                                        </p:attrNameLst>
                                      </p:cBhvr>
                                      <p:tavLst>
                                        <p:tav tm="0">
                                          <p:val>
                                            <p:strVal val="#ppt_y-.1"/>
                                          </p:val>
                                        </p:tav>
                                        <p:tav tm="100000">
                                          <p:val>
                                            <p:strVal val="#ppt_y"/>
                                          </p:val>
                                        </p:tav>
                                      </p:tavLst>
                                    </p:anim>
                                  </p:childTnLst>
                                </p:cTn>
                              </p:par>
                              <p:par>
                                <p:cTn id="271" presetID="47" presetClass="entr" presetSubtype="0" fill="hold" nodeType="withEffect">
                                  <p:stCondLst>
                                    <p:cond delay="0"/>
                                  </p:stCondLst>
                                  <p:childTnLst>
                                    <p:set>
                                      <p:cBhvr>
                                        <p:cTn id="272" dur="1" fill="hold">
                                          <p:stCondLst>
                                            <p:cond delay="0"/>
                                          </p:stCondLst>
                                        </p:cTn>
                                        <p:tgtEl>
                                          <p:spTgt spid="340"/>
                                        </p:tgtEl>
                                        <p:attrNameLst>
                                          <p:attrName>style.visibility</p:attrName>
                                        </p:attrNameLst>
                                      </p:cBhvr>
                                      <p:to>
                                        <p:strVal val="visible"/>
                                      </p:to>
                                    </p:set>
                                    <p:animEffect transition="in" filter="fade">
                                      <p:cBhvr>
                                        <p:cTn id="273" dur="1000"/>
                                        <p:tgtEl>
                                          <p:spTgt spid="340"/>
                                        </p:tgtEl>
                                      </p:cBhvr>
                                    </p:animEffect>
                                    <p:anim calcmode="lin" valueType="num">
                                      <p:cBhvr>
                                        <p:cTn id="274" dur="1000" fill="hold"/>
                                        <p:tgtEl>
                                          <p:spTgt spid="340"/>
                                        </p:tgtEl>
                                        <p:attrNameLst>
                                          <p:attrName>ppt_x</p:attrName>
                                        </p:attrNameLst>
                                      </p:cBhvr>
                                      <p:tavLst>
                                        <p:tav tm="0">
                                          <p:val>
                                            <p:strVal val="#ppt_x"/>
                                          </p:val>
                                        </p:tav>
                                        <p:tav tm="100000">
                                          <p:val>
                                            <p:strVal val="#ppt_x"/>
                                          </p:val>
                                        </p:tav>
                                      </p:tavLst>
                                    </p:anim>
                                    <p:anim calcmode="lin" valueType="num">
                                      <p:cBhvr>
                                        <p:cTn id="275" dur="1000" fill="hold"/>
                                        <p:tgtEl>
                                          <p:spTgt spid="340"/>
                                        </p:tgtEl>
                                        <p:attrNameLst>
                                          <p:attrName>ppt_y</p:attrName>
                                        </p:attrNameLst>
                                      </p:cBhvr>
                                      <p:tavLst>
                                        <p:tav tm="0">
                                          <p:val>
                                            <p:strVal val="#ppt_y-.1"/>
                                          </p:val>
                                        </p:tav>
                                        <p:tav tm="100000">
                                          <p:val>
                                            <p:strVal val="#ppt_y"/>
                                          </p:val>
                                        </p:tav>
                                      </p:tavLst>
                                    </p:anim>
                                  </p:childTnLst>
                                </p:cTn>
                              </p:par>
                              <p:par>
                                <p:cTn id="276" presetID="47" presetClass="entr" presetSubtype="0" fill="hold" nodeType="withEffect">
                                  <p:stCondLst>
                                    <p:cond delay="0"/>
                                  </p:stCondLst>
                                  <p:childTnLst>
                                    <p:set>
                                      <p:cBhvr>
                                        <p:cTn id="277" dur="1" fill="hold">
                                          <p:stCondLst>
                                            <p:cond delay="0"/>
                                          </p:stCondLst>
                                        </p:cTn>
                                        <p:tgtEl>
                                          <p:spTgt spid="343"/>
                                        </p:tgtEl>
                                        <p:attrNameLst>
                                          <p:attrName>style.visibility</p:attrName>
                                        </p:attrNameLst>
                                      </p:cBhvr>
                                      <p:to>
                                        <p:strVal val="visible"/>
                                      </p:to>
                                    </p:set>
                                    <p:animEffect transition="in" filter="fade">
                                      <p:cBhvr>
                                        <p:cTn id="278" dur="1000"/>
                                        <p:tgtEl>
                                          <p:spTgt spid="343"/>
                                        </p:tgtEl>
                                      </p:cBhvr>
                                    </p:animEffect>
                                    <p:anim calcmode="lin" valueType="num">
                                      <p:cBhvr>
                                        <p:cTn id="279" dur="1000" fill="hold"/>
                                        <p:tgtEl>
                                          <p:spTgt spid="343"/>
                                        </p:tgtEl>
                                        <p:attrNameLst>
                                          <p:attrName>ppt_x</p:attrName>
                                        </p:attrNameLst>
                                      </p:cBhvr>
                                      <p:tavLst>
                                        <p:tav tm="0">
                                          <p:val>
                                            <p:strVal val="#ppt_x"/>
                                          </p:val>
                                        </p:tav>
                                        <p:tav tm="100000">
                                          <p:val>
                                            <p:strVal val="#ppt_x"/>
                                          </p:val>
                                        </p:tav>
                                      </p:tavLst>
                                    </p:anim>
                                    <p:anim calcmode="lin" valueType="num">
                                      <p:cBhvr>
                                        <p:cTn id="280" dur="1000" fill="hold"/>
                                        <p:tgtEl>
                                          <p:spTgt spid="343"/>
                                        </p:tgtEl>
                                        <p:attrNameLst>
                                          <p:attrName>ppt_y</p:attrName>
                                        </p:attrNameLst>
                                      </p:cBhvr>
                                      <p:tavLst>
                                        <p:tav tm="0">
                                          <p:val>
                                            <p:strVal val="#ppt_y-.1"/>
                                          </p:val>
                                        </p:tav>
                                        <p:tav tm="100000">
                                          <p:val>
                                            <p:strVal val="#ppt_y"/>
                                          </p:val>
                                        </p:tav>
                                      </p:tavLst>
                                    </p:anim>
                                  </p:childTnLst>
                                </p:cTn>
                              </p:par>
                              <p:par>
                                <p:cTn id="281" presetID="47" presetClass="entr" presetSubtype="0" fill="hold" nodeType="withEffect">
                                  <p:stCondLst>
                                    <p:cond delay="0"/>
                                  </p:stCondLst>
                                  <p:childTnLst>
                                    <p:set>
                                      <p:cBhvr>
                                        <p:cTn id="282" dur="1" fill="hold">
                                          <p:stCondLst>
                                            <p:cond delay="0"/>
                                          </p:stCondLst>
                                        </p:cTn>
                                        <p:tgtEl>
                                          <p:spTgt spid="346"/>
                                        </p:tgtEl>
                                        <p:attrNameLst>
                                          <p:attrName>style.visibility</p:attrName>
                                        </p:attrNameLst>
                                      </p:cBhvr>
                                      <p:to>
                                        <p:strVal val="visible"/>
                                      </p:to>
                                    </p:set>
                                    <p:animEffect transition="in" filter="fade">
                                      <p:cBhvr>
                                        <p:cTn id="283" dur="1000"/>
                                        <p:tgtEl>
                                          <p:spTgt spid="346"/>
                                        </p:tgtEl>
                                      </p:cBhvr>
                                    </p:animEffect>
                                    <p:anim calcmode="lin" valueType="num">
                                      <p:cBhvr>
                                        <p:cTn id="284" dur="1000" fill="hold"/>
                                        <p:tgtEl>
                                          <p:spTgt spid="346"/>
                                        </p:tgtEl>
                                        <p:attrNameLst>
                                          <p:attrName>ppt_x</p:attrName>
                                        </p:attrNameLst>
                                      </p:cBhvr>
                                      <p:tavLst>
                                        <p:tav tm="0">
                                          <p:val>
                                            <p:strVal val="#ppt_x"/>
                                          </p:val>
                                        </p:tav>
                                        <p:tav tm="100000">
                                          <p:val>
                                            <p:strVal val="#ppt_x"/>
                                          </p:val>
                                        </p:tav>
                                      </p:tavLst>
                                    </p:anim>
                                    <p:anim calcmode="lin" valueType="num">
                                      <p:cBhvr>
                                        <p:cTn id="285" dur="1000" fill="hold"/>
                                        <p:tgtEl>
                                          <p:spTgt spid="346"/>
                                        </p:tgtEl>
                                        <p:attrNameLst>
                                          <p:attrName>ppt_y</p:attrName>
                                        </p:attrNameLst>
                                      </p:cBhvr>
                                      <p:tavLst>
                                        <p:tav tm="0">
                                          <p:val>
                                            <p:strVal val="#ppt_y-.1"/>
                                          </p:val>
                                        </p:tav>
                                        <p:tav tm="100000">
                                          <p:val>
                                            <p:strVal val="#ppt_y"/>
                                          </p:val>
                                        </p:tav>
                                      </p:tavLst>
                                    </p:anim>
                                  </p:childTnLst>
                                </p:cTn>
                              </p:par>
                              <p:par>
                                <p:cTn id="286" presetID="47" presetClass="entr" presetSubtype="0" fill="hold" nodeType="withEffect">
                                  <p:stCondLst>
                                    <p:cond delay="0"/>
                                  </p:stCondLst>
                                  <p:childTnLst>
                                    <p:set>
                                      <p:cBhvr>
                                        <p:cTn id="287" dur="1" fill="hold">
                                          <p:stCondLst>
                                            <p:cond delay="0"/>
                                          </p:stCondLst>
                                        </p:cTn>
                                        <p:tgtEl>
                                          <p:spTgt spid="349"/>
                                        </p:tgtEl>
                                        <p:attrNameLst>
                                          <p:attrName>style.visibility</p:attrName>
                                        </p:attrNameLst>
                                      </p:cBhvr>
                                      <p:to>
                                        <p:strVal val="visible"/>
                                      </p:to>
                                    </p:set>
                                    <p:animEffect transition="in" filter="fade">
                                      <p:cBhvr>
                                        <p:cTn id="288" dur="1000"/>
                                        <p:tgtEl>
                                          <p:spTgt spid="349"/>
                                        </p:tgtEl>
                                      </p:cBhvr>
                                    </p:animEffect>
                                    <p:anim calcmode="lin" valueType="num">
                                      <p:cBhvr>
                                        <p:cTn id="289" dur="1000" fill="hold"/>
                                        <p:tgtEl>
                                          <p:spTgt spid="349"/>
                                        </p:tgtEl>
                                        <p:attrNameLst>
                                          <p:attrName>ppt_x</p:attrName>
                                        </p:attrNameLst>
                                      </p:cBhvr>
                                      <p:tavLst>
                                        <p:tav tm="0">
                                          <p:val>
                                            <p:strVal val="#ppt_x"/>
                                          </p:val>
                                        </p:tav>
                                        <p:tav tm="100000">
                                          <p:val>
                                            <p:strVal val="#ppt_x"/>
                                          </p:val>
                                        </p:tav>
                                      </p:tavLst>
                                    </p:anim>
                                    <p:anim calcmode="lin" valueType="num">
                                      <p:cBhvr>
                                        <p:cTn id="290" dur="1000" fill="hold"/>
                                        <p:tgtEl>
                                          <p:spTgt spid="349"/>
                                        </p:tgtEl>
                                        <p:attrNameLst>
                                          <p:attrName>ppt_y</p:attrName>
                                        </p:attrNameLst>
                                      </p:cBhvr>
                                      <p:tavLst>
                                        <p:tav tm="0">
                                          <p:val>
                                            <p:strVal val="#ppt_y-.1"/>
                                          </p:val>
                                        </p:tav>
                                        <p:tav tm="100000">
                                          <p:val>
                                            <p:strVal val="#ppt_y"/>
                                          </p:val>
                                        </p:tav>
                                      </p:tavLst>
                                    </p:anim>
                                  </p:childTnLst>
                                </p:cTn>
                              </p:par>
                              <p:par>
                                <p:cTn id="291" presetID="47" presetClass="entr" presetSubtype="0" fill="hold" nodeType="withEffect">
                                  <p:stCondLst>
                                    <p:cond delay="250"/>
                                  </p:stCondLst>
                                  <p:childTnLst>
                                    <p:set>
                                      <p:cBhvr>
                                        <p:cTn id="292" dur="1" fill="hold">
                                          <p:stCondLst>
                                            <p:cond delay="0"/>
                                          </p:stCondLst>
                                        </p:cTn>
                                        <p:tgtEl>
                                          <p:spTgt spid="352"/>
                                        </p:tgtEl>
                                        <p:attrNameLst>
                                          <p:attrName>style.visibility</p:attrName>
                                        </p:attrNameLst>
                                      </p:cBhvr>
                                      <p:to>
                                        <p:strVal val="visible"/>
                                      </p:to>
                                    </p:set>
                                    <p:animEffect transition="in" filter="fade">
                                      <p:cBhvr>
                                        <p:cTn id="293" dur="1000"/>
                                        <p:tgtEl>
                                          <p:spTgt spid="352"/>
                                        </p:tgtEl>
                                      </p:cBhvr>
                                    </p:animEffect>
                                    <p:anim calcmode="lin" valueType="num">
                                      <p:cBhvr>
                                        <p:cTn id="294" dur="1000" fill="hold"/>
                                        <p:tgtEl>
                                          <p:spTgt spid="352"/>
                                        </p:tgtEl>
                                        <p:attrNameLst>
                                          <p:attrName>ppt_x</p:attrName>
                                        </p:attrNameLst>
                                      </p:cBhvr>
                                      <p:tavLst>
                                        <p:tav tm="0">
                                          <p:val>
                                            <p:strVal val="#ppt_x"/>
                                          </p:val>
                                        </p:tav>
                                        <p:tav tm="100000">
                                          <p:val>
                                            <p:strVal val="#ppt_x"/>
                                          </p:val>
                                        </p:tav>
                                      </p:tavLst>
                                    </p:anim>
                                    <p:anim calcmode="lin" valueType="num">
                                      <p:cBhvr>
                                        <p:cTn id="295" dur="1000" fill="hold"/>
                                        <p:tgtEl>
                                          <p:spTgt spid="352"/>
                                        </p:tgtEl>
                                        <p:attrNameLst>
                                          <p:attrName>ppt_y</p:attrName>
                                        </p:attrNameLst>
                                      </p:cBhvr>
                                      <p:tavLst>
                                        <p:tav tm="0">
                                          <p:val>
                                            <p:strVal val="#ppt_y-.1"/>
                                          </p:val>
                                        </p:tav>
                                        <p:tav tm="100000">
                                          <p:val>
                                            <p:strVal val="#ppt_y"/>
                                          </p:val>
                                        </p:tav>
                                      </p:tavLst>
                                    </p:anim>
                                  </p:childTnLst>
                                </p:cTn>
                              </p:par>
                              <p:par>
                                <p:cTn id="296" presetID="47" presetClass="entr" presetSubtype="0" fill="hold" nodeType="withEffect">
                                  <p:stCondLst>
                                    <p:cond delay="250"/>
                                  </p:stCondLst>
                                  <p:childTnLst>
                                    <p:set>
                                      <p:cBhvr>
                                        <p:cTn id="297" dur="1" fill="hold">
                                          <p:stCondLst>
                                            <p:cond delay="0"/>
                                          </p:stCondLst>
                                        </p:cTn>
                                        <p:tgtEl>
                                          <p:spTgt spid="418"/>
                                        </p:tgtEl>
                                        <p:attrNameLst>
                                          <p:attrName>style.visibility</p:attrName>
                                        </p:attrNameLst>
                                      </p:cBhvr>
                                      <p:to>
                                        <p:strVal val="visible"/>
                                      </p:to>
                                    </p:set>
                                    <p:animEffect transition="in" filter="fade">
                                      <p:cBhvr>
                                        <p:cTn id="298" dur="1000"/>
                                        <p:tgtEl>
                                          <p:spTgt spid="418"/>
                                        </p:tgtEl>
                                      </p:cBhvr>
                                    </p:animEffect>
                                    <p:anim calcmode="lin" valueType="num">
                                      <p:cBhvr>
                                        <p:cTn id="299" dur="1000" fill="hold"/>
                                        <p:tgtEl>
                                          <p:spTgt spid="418"/>
                                        </p:tgtEl>
                                        <p:attrNameLst>
                                          <p:attrName>ppt_x</p:attrName>
                                        </p:attrNameLst>
                                      </p:cBhvr>
                                      <p:tavLst>
                                        <p:tav tm="0">
                                          <p:val>
                                            <p:strVal val="#ppt_x"/>
                                          </p:val>
                                        </p:tav>
                                        <p:tav tm="100000">
                                          <p:val>
                                            <p:strVal val="#ppt_x"/>
                                          </p:val>
                                        </p:tav>
                                      </p:tavLst>
                                    </p:anim>
                                    <p:anim calcmode="lin" valueType="num">
                                      <p:cBhvr>
                                        <p:cTn id="300" dur="1000" fill="hold"/>
                                        <p:tgtEl>
                                          <p:spTgt spid="418"/>
                                        </p:tgtEl>
                                        <p:attrNameLst>
                                          <p:attrName>ppt_y</p:attrName>
                                        </p:attrNameLst>
                                      </p:cBhvr>
                                      <p:tavLst>
                                        <p:tav tm="0">
                                          <p:val>
                                            <p:strVal val="#ppt_y-.1"/>
                                          </p:val>
                                        </p:tav>
                                        <p:tav tm="100000">
                                          <p:val>
                                            <p:strVal val="#ppt_y"/>
                                          </p:val>
                                        </p:tav>
                                      </p:tavLst>
                                    </p:anim>
                                  </p:childTnLst>
                                </p:cTn>
                              </p:par>
                              <p:par>
                                <p:cTn id="301" presetID="47" presetClass="entr" presetSubtype="0" fill="hold" nodeType="withEffect">
                                  <p:stCondLst>
                                    <p:cond delay="250"/>
                                  </p:stCondLst>
                                  <p:childTnLst>
                                    <p:set>
                                      <p:cBhvr>
                                        <p:cTn id="302" dur="1" fill="hold">
                                          <p:stCondLst>
                                            <p:cond delay="0"/>
                                          </p:stCondLst>
                                        </p:cTn>
                                        <p:tgtEl>
                                          <p:spTgt spid="424"/>
                                        </p:tgtEl>
                                        <p:attrNameLst>
                                          <p:attrName>style.visibility</p:attrName>
                                        </p:attrNameLst>
                                      </p:cBhvr>
                                      <p:to>
                                        <p:strVal val="visible"/>
                                      </p:to>
                                    </p:set>
                                    <p:animEffect transition="in" filter="fade">
                                      <p:cBhvr>
                                        <p:cTn id="303" dur="1000"/>
                                        <p:tgtEl>
                                          <p:spTgt spid="424"/>
                                        </p:tgtEl>
                                      </p:cBhvr>
                                    </p:animEffect>
                                    <p:anim calcmode="lin" valueType="num">
                                      <p:cBhvr>
                                        <p:cTn id="304" dur="1000" fill="hold"/>
                                        <p:tgtEl>
                                          <p:spTgt spid="424"/>
                                        </p:tgtEl>
                                        <p:attrNameLst>
                                          <p:attrName>ppt_x</p:attrName>
                                        </p:attrNameLst>
                                      </p:cBhvr>
                                      <p:tavLst>
                                        <p:tav tm="0">
                                          <p:val>
                                            <p:strVal val="#ppt_x"/>
                                          </p:val>
                                        </p:tav>
                                        <p:tav tm="100000">
                                          <p:val>
                                            <p:strVal val="#ppt_x"/>
                                          </p:val>
                                        </p:tav>
                                      </p:tavLst>
                                    </p:anim>
                                    <p:anim calcmode="lin" valueType="num">
                                      <p:cBhvr>
                                        <p:cTn id="305" dur="1000" fill="hold"/>
                                        <p:tgtEl>
                                          <p:spTgt spid="424"/>
                                        </p:tgtEl>
                                        <p:attrNameLst>
                                          <p:attrName>ppt_y</p:attrName>
                                        </p:attrNameLst>
                                      </p:cBhvr>
                                      <p:tavLst>
                                        <p:tav tm="0">
                                          <p:val>
                                            <p:strVal val="#ppt_y-.1"/>
                                          </p:val>
                                        </p:tav>
                                        <p:tav tm="100000">
                                          <p:val>
                                            <p:strVal val="#ppt_y"/>
                                          </p:val>
                                        </p:tav>
                                      </p:tavLst>
                                    </p:anim>
                                  </p:childTnLst>
                                </p:cTn>
                              </p:par>
                              <p:par>
                                <p:cTn id="306" presetID="47" presetClass="entr" presetSubtype="0" fill="hold" nodeType="withEffect">
                                  <p:stCondLst>
                                    <p:cond delay="250"/>
                                  </p:stCondLst>
                                  <p:childTnLst>
                                    <p:set>
                                      <p:cBhvr>
                                        <p:cTn id="307" dur="1" fill="hold">
                                          <p:stCondLst>
                                            <p:cond delay="0"/>
                                          </p:stCondLst>
                                        </p:cTn>
                                        <p:tgtEl>
                                          <p:spTgt spid="427"/>
                                        </p:tgtEl>
                                        <p:attrNameLst>
                                          <p:attrName>style.visibility</p:attrName>
                                        </p:attrNameLst>
                                      </p:cBhvr>
                                      <p:to>
                                        <p:strVal val="visible"/>
                                      </p:to>
                                    </p:set>
                                    <p:animEffect transition="in" filter="fade">
                                      <p:cBhvr>
                                        <p:cTn id="308" dur="1000"/>
                                        <p:tgtEl>
                                          <p:spTgt spid="427"/>
                                        </p:tgtEl>
                                      </p:cBhvr>
                                    </p:animEffect>
                                    <p:anim calcmode="lin" valueType="num">
                                      <p:cBhvr>
                                        <p:cTn id="309" dur="1000" fill="hold"/>
                                        <p:tgtEl>
                                          <p:spTgt spid="427"/>
                                        </p:tgtEl>
                                        <p:attrNameLst>
                                          <p:attrName>ppt_x</p:attrName>
                                        </p:attrNameLst>
                                      </p:cBhvr>
                                      <p:tavLst>
                                        <p:tav tm="0">
                                          <p:val>
                                            <p:strVal val="#ppt_x"/>
                                          </p:val>
                                        </p:tav>
                                        <p:tav tm="100000">
                                          <p:val>
                                            <p:strVal val="#ppt_x"/>
                                          </p:val>
                                        </p:tav>
                                      </p:tavLst>
                                    </p:anim>
                                    <p:anim calcmode="lin" valueType="num">
                                      <p:cBhvr>
                                        <p:cTn id="310" dur="1000" fill="hold"/>
                                        <p:tgtEl>
                                          <p:spTgt spid="427"/>
                                        </p:tgtEl>
                                        <p:attrNameLst>
                                          <p:attrName>ppt_y</p:attrName>
                                        </p:attrNameLst>
                                      </p:cBhvr>
                                      <p:tavLst>
                                        <p:tav tm="0">
                                          <p:val>
                                            <p:strVal val="#ppt_y-.1"/>
                                          </p:val>
                                        </p:tav>
                                        <p:tav tm="100000">
                                          <p:val>
                                            <p:strVal val="#ppt_y"/>
                                          </p:val>
                                        </p:tav>
                                      </p:tavLst>
                                    </p:anim>
                                  </p:childTnLst>
                                </p:cTn>
                              </p:par>
                              <p:par>
                                <p:cTn id="311" presetID="47" presetClass="entr" presetSubtype="0" fill="hold" nodeType="withEffect">
                                  <p:stCondLst>
                                    <p:cond delay="250"/>
                                  </p:stCondLst>
                                  <p:childTnLst>
                                    <p:set>
                                      <p:cBhvr>
                                        <p:cTn id="312" dur="1" fill="hold">
                                          <p:stCondLst>
                                            <p:cond delay="0"/>
                                          </p:stCondLst>
                                        </p:cTn>
                                        <p:tgtEl>
                                          <p:spTgt spid="421"/>
                                        </p:tgtEl>
                                        <p:attrNameLst>
                                          <p:attrName>style.visibility</p:attrName>
                                        </p:attrNameLst>
                                      </p:cBhvr>
                                      <p:to>
                                        <p:strVal val="visible"/>
                                      </p:to>
                                    </p:set>
                                    <p:animEffect transition="in" filter="fade">
                                      <p:cBhvr>
                                        <p:cTn id="313" dur="1000"/>
                                        <p:tgtEl>
                                          <p:spTgt spid="421"/>
                                        </p:tgtEl>
                                      </p:cBhvr>
                                    </p:animEffect>
                                    <p:anim calcmode="lin" valueType="num">
                                      <p:cBhvr>
                                        <p:cTn id="314" dur="1000" fill="hold"/>
                                        <p:tgtEl>
                                          <p:spTgt spid="421"/>
                                        </p:tgtEl>
                                        <p:attrNameLst>
                                          <p:attrName>ppt_x</p:attrName>
                                        </p:attrNameLst>
                                      </p:cBhvr>
                                      <p:tavLst>
                                        <p:tav tm="0">
                                          <p:val>
                                            <p:strVal val="#ppt_x"/>
                                          </p:val>
                                        </p:tav>
                                        <p:tav tm="100000">
                                          <p:val>
                                            <p:strVal val="#ppt_x"/>
                                          </p:val>
                                        </p:tav>
                                      </p:tavLst>
                                    </p:anim>
                                    <p:anim calcmode="lin" valueType="num">
                                      <p:cBhvr>
                                        <p:cTn id="315" dur="1000" fill="hold"/>
                                        <p:tgtEl>
                                          <p:spTgt spid="421"/>
                                        </p:tgtEl>
                                        <p:attrNameLst>
                                          <p:attrName>ppt_y</p:attrName>
                                        </p:attrNameLst>
                                      </p:cBhvr>
                                      <p:tavLst>
                                        <p:tav tm="0">
                                          <p:val>
                                            <p:strVal val="#ppt_y-.1"/>
                                          </p:val>
                                        </p:tav>
                                        <p:tav tm="100000">
                                          <p:val>
                                            <p:strVal val="#ppt_y"/>
                                          </p:val>
                                        </p:tav>
                                      </p:tavLst>
                                    </p:anim>
                                  </p:childTnLst>
                                </p:cTn>
                              </p:par>
                            </p:childTnLst>
                          </p:cTn>
                        </p:par>
                        <p:par>
                          <p:cTn id="316" fill="hold">
                            <p:stCondLst>
                              <p:cond delay="1500"/>
                            </p:stCondLst>
                            <p:childTnLst>
                              <p:par>
                                <p:cTn id="317" presetID="22" presetClass="entr" presetSubtype="4" fill="hold" nodeType="afterEffect">
                                  <p:stCondLst>
                                    <p:cond delay="0"/>
                                  </p:stCondLst>
                                  <p:childTnLst>
                                    <p:set>
                                      <p:cBhvr>
                                        <p:cTn id="318" dur="1" fill="hold">
                                          <p:stCondLst>
                                            <p:cond delay="0"/>
                                          </p:stCondLst>
                                        </p:cTn>
                                        <p:tgtEl>
                                          <p:spTgt spid="397"/>
                                        </p:tgtEl>
                                        <p:attrNameLst>
                                          <p:attrName>style.visibility</p:attrName>
                                        </p:attrNameLst>
                                      </p:cBhvr>
                                      <p:to>
                                        <p:strVal val="visible"/>
                                      </p:to>
                                    </p:set>
                                    <p:animEffect transition="in" filter="wipe(down)">
                                      <p:cBhvr>
                                        <p:cTn id="319" dur="500"/>
                                        <p:tgtEl>
                                          <p:spTgt spid="397"/>
                                        </p:tgtEl>
                                      </p:cBhvr>
                                    </p:animEffect>
                                  </p:childTnLst>
                                </p:cTn>
                              </p:par>
                            </p:childTnLst>
                          </p:cTn>
                        </p:par>
                        <p:par>
                          <p:cTn id="320" fill="hold">
                            <p:stCondLst>
                              <p:cond delay="2000"/>
                            </p:stCondLst>
                            <p:childTnLst>
                              <p:par>
                                <p:cTn id="321" presetID="22" presetClass="entr" presetSubtype="4" fill="hold" grpId="0" nodeType="afterEffect">
                                  <p:stCondLst>
                                    <p:cond delay="0"/>
                                  </p:stCondLst>
                                  <p:childTnLst>
                                    <p:set>
                                      <p:cBhvr>
                                        <p:cTn id="322" dur="1" fill="hold">
                                          <p:stCondLst>
                                            <p:cond delay="0"/>
                                          </p:stCondLst>
                                        </p:cTn>
                                        <p:tgtEl>
                                          <p:spTgt spid="415"/>
                                        </p:tgtEl>
                                        <p:attrNameLst>
                                          <p:attrName>style.visibility</p:attrName>
                                        </p:attrNameLst>
                                      </p:cBhvr>
                                      <p:to>
                                        <p:strVal val="visible"/>
                                      </p:to>
                                    </p:set>
                                    <p:animEffect transition="in" filter="wipe(down)">
                                      <p:cBhvr>
                                        <p:cTn id="323" dur="500"/>
                                        <p:tgtEl>
                                          <p:spTgt spid="415"/>
                                        </p:tgtEl>
                                      </p:cBhvr>
                                    </p:animEffect>
                                  </p:childTnLst>
                                </p:cTn>
                              </p:par>
                            </p:childTnLst>
                          </p:cTn>
                        </p:par>
                      </p:childTnLst>
                    </p:cTn>
                  </p:par>
                  <p:par>
                    <p:cTn id="324" fill="hold">
                      <p:stCondLst>
                        <p:cond delay="indefinite"/>
                      </p:stCondLst>
                      <p:childTnLst>
                        <p:par>
                          <p:cTn id="325" fill="hold">
                            <p:stCondLst>
                              <p:cond delay="0"/>
                            </p:stCondLst>
                            <p:childTnLst>
                              <p:par>
                                <p:cTn id="326" presetID="22" presetClass="entr" presetSubtype="4" fill="hold" grpId="0" nodeType="clickEffect">
                                  <p:stCondLst>
                                    <p:cond delay="0"/>
                                  </p:stCondLst>
                                  <p:childTnLst>
                                    <p:set>
                                      <p:cBhvr>
                                        <p:cTn id="327" dur="1" fill="hold">
                                          <p:stCondLst>
                                            <p:cond delay="0"/>
                                          </p:stCondLst>
                                        </p:cTn>
                                        <p:tgtEl>
                                          <p:spTgt spid="416"/>
                                        </p:tgtEl>
                                        <p:attrNameLst>
                                          <p:attrName>style.visibility</p:attrName>
                                        </p:attrNameLst>
                                      </p:cBhvr>
                                      <p:to>
                                        <p:strVal val="visible"/>
                                      </p:to>
                                    </p:set>
                                    <p:animEffect transition="in" filter="wipe(down)">
                                      <p:cBhvr>
                                        <p:cTn id="328" dur="500"/>
                                        <p:tgtEl>
                                          <p:spTgt spid="416"/>
                                        </p:tgtEl>
                                      </p:cBhvr>
                                    </p:animEffect>
                                  </p:childTnLst>
                                </p:cTn>
                              </p:par>
                            </p:childTnLst>
                          </p:cTn>
                        </p:par>
                        <p:par>
                          <p:cTn id="329" fill="hold">
                            <p:stCondLst>
                              <p:cond delay="500"/>
                            </p:stCondLst>
                            <p:childTnLst>
                              <p:par>
                                <p:cTn id="330" presetID="47" presetClass="entr" presetSubtype="0" fill="hold" nodeType="afterEffect">
                                  <p:stCondLst>
                                    <p:cond delay="0"/>
                                  </p:stCondLst>
                                  <p:childTnLst>
                                    <p:set>
                                      <p:cBhvr>
                                        <p:cTn id="331" dur="1" fill="hold">
                                          <p:stCondLst>
                                            <p:cond delay="0"/>
                                          </p:stCondLst>
                                        </p:cTn>
                                        <p:tgtEl>
                                          <p:spTgt spid="364"/>
                                        </p:tgtEl>
                                        <p:attrNameLst>
                                          <p:attrName>style.visibility</p:attrName>
                                        </p:attrNameLst>
                                      </p:cBhvr>
                                      <p:to>
                                        <p:strVal val="visible"/>
                                      </p:to>
                                    </p:set>
                                    <p:animEffect transition="in" filter="fade">
                                      <p:cBhvr>
                                        <p:cTn id="332" dur="1000"/>
                                        <p:tgtEl>
                                          <p:spTgt spid="364"/>
                                        </p:tgtEl>
                                      </p:cBhvr>
                                    </p:animEffect>
                                    <p:anim calcmode="lin" valueType="num">
                                      <p:cBhvr>
                                        <p:cTn id="333" dur="1000" fill="hold"/>
                                        <p:tgtEl>
                                          <p:spTgt spid="364"/>
                                        </p:tgtEl>
                                        <p:attrNameLst>
                                          <p:attrName>ppt_x</p:attrName>
                                        </p:attrNameLst>
                                      </p:cBhvr>
                                      <p:tavLst>
                                        <p:tav tm="0">
                                          <p:val>
                                            <p:strVal val="#ppt_x"/>
                                          </p:val>
                                        </p:tav>
                                        <p:tav tm="100000">
                                          <p:val>
                                            <p:strVal val="#ppt_x"/>
                                          </p:val>
                                        </p:tav>
                                      </p:tavLst>
                                    </p:anim>
                                    <p:anim calcmode="lin" valueType="num">
                                      <p:cBhvr>
                                        <p:cTn id="334" dur="1000" fill="hold"/>
                                        <p:tgtEl>
                                          <p:spTgt spid="364"/>
                                        </p:tgtEl>
                                        <p:attrNameLst>
                                          <p:attrName>ppt_y</p:attrName>
                                        </p:attrNameLst>
                                      </p:cBhvr>
                                      <p:tavLst>
                                        <p:tav tm="0">
                                          <p:val>
                                            <p:strVal val="#ppt_y-.1"/>
                                          </p:val>
                                        </p:tav>
                                        <p:tav tm="100000">
                                          <p:val>
                                            <p:strVal val="#ppt_y"/>
                                          </p:val>
                                        </p:tav>
                                      </p:tavLst>
                                    </p:anim>
                                  </p:childTnLst>
                                </p:cTn>
                              </p:par>
                              <p:par>
                                <p:cTn id="335" presetID="47" presetClass="entr" presetSubtype="0" fill="hold" nodeType="withEffect">
                                  <p:stCondLst>
                                    <p:cond delay="0"/>
                                  </p:stCondLst>
                                  <p:childTnLst>
                                    <p:set>
                                      <p:cBhvr>
                                        <p:cTn id="336" dur="1" fill="hold">
                                          <p:stCondLst>
                                            <p:cond delay="0"/>
                                          </p:stCondLst>
                                        </p:cTn>
                                        <p:tgtEl>
                                          <p:spTgt spid="367"/>
                                        </p:tgtEl>
                                        <p:attrNameLst>
                                          <p:attrName>style.visibility</p:attrName>
                                        </p:attrNameLst>
                                      </p:cBhvr>
                                      <p:to>
                                        <p:strVal val="visible"/>
                                      </p:to>
                                    </p:set>
                                    <p:animEffect transition="in" filter="fade">
                                      <p:cBhvr>
                                        <p:cTn id="337" dur="1000"/>
                                        <p:tgtEl>
                                          <p:spTgt spid="367"/>
                                        </p:tgtEl>
                                      </p:cBhvr>
                                    </p:animEffect>
                                    <p:anim calcmode="lin" valueType="num">
                                      <p:cBhvr>
                                        <p:cTn id="338" dur="1000" fill="hold"/>
                                        <p:tgtEl>
                                          <p:spTgt spid="367"/>
                                        </p:tgtEl>
                                        <p:attrNameLst>
                                          <p:attrName>ppt_x</p:attrName>
                                        </p:attrNameLst>
                                      </p:cBhvr>
                                      <p:tavLst>
                                        <p:tav tm="0">
                                          <p:val>
                                            <p:strVal val="#ppt_x"/>
                                          </p:val>
                                        </p:tav>
                                        <p:tav tm="100000">
                                          <p:val>
                                            <p:strVal val="#ppt_x"/>
                                          </p:val>
                                        </p:tav>
                                      </p:tavLst>
                                    </p:anim>
                                    <p:anim calcmode="lin" valueType="num">
                                      <p:cBhvr>
                                        <p:cTn id="339" dur="1000" fill="hold"/>
                                        <p:tgtEl>
                                          <p:spTgt spid="367"/>
                                        </p:tgtEl>
                                        <p:attrNameLst>
                                          <p:attrName>ppt_y</p:attrName>
                                        </p:attrNameLst>
                                      </p:cBhvr>
                                      <p:tavLst>
                                        <p:tav tm="0">
                                          <p:val>
                                            <p:strVal val="#ppt_y-.1"/>
                                          </p:val>
                                        </p:tav>
                                        <p:tav tm="100000">
                                          <p:val>
                                            <p:strVal val="#ppt_y"/>
                                          </p:val>
                                        </p:tav>
                                      </p:tavLst>
                                    </p:anim>
                                  </p:childTnLst>
                                </p:cTn>
                              </p:par>
                              <p:par>
                                <p:cTn id="340" presetID="47" presetClass="entr" presetSubtype="0" fill="hold" nodeType="withEffect">
                                  <p:stCondLst>
                                    <p:cond delay="0"/>
                                  </p:stCondLst>
                                  <p:childTnLst>
                                    <p:set>
                                      <p:cBhvr>
                                        <p:cTn id="341" dur="1" fill="hold">
                                          <p:stCondLst>
                                            <p:cond delay="0"/>
                                          </p:stCondLst>
                                        </p:cTn>
                                        <p:tgtEl>
                                          <p:spTgt spid="370"/>
                                        </p:tgtEl>
                                        <p:attrNameLst>
                                          <p:attrName>style.visibility</p:attrName>
                                        </p:attrNameLst>
                                      </p:cBhvr>
                                      <p:to>
                                        <p:strVal val="visible"/>
                                      </p:to>
                                    </p:set>
                                    <p:animEffect transition="in" filter="fade">
                                      <p:cBhvr>
                                        <p:cTn id="342" dur="1000"/>
                                        <p:tgtEl>
                                          <p:spTgt spid="370"/>
                                        </p:tgtEl>
                                      </p:cBhvr>
                                    </p:animEffect>
                                    <p:anim calcmode="lin" valueType="num">
                                      <p:cBhvr>
                                        <p:cTn id="343" dur="1000" fill="hold"/>
                                        <p:tgtEl>
                                          <p:spTgt spid="370"/>
                                        </p:tgtEl>
                                        <p:attrNameLst>
                                          <p:attrName>ppt_x</p:attrName>
                                        </p:attrNameLst>
                                      </p:cBhvr>
                                      <p:tavLst>
                                        <p:tav tm="0">
                                          <p:val>
                                            <p:strVal val="#ppt_x"/>
                                          </p:val>
                                        </p:tav>
                                        <p:tav tm="100000">
                                          <p:val>
                                            <p:strVal val="#ppt_x"/>
                                          </p:val>
                                        </p:tav>
                                      </p:tavLst>
                                    </p:anim>
                                    <p:anim calcmode="lin" valueType="num">
                                      <p:cBhvr>
                                        <p:cTn id="344" dur="1000" fill="hold"/>
                                        <p:tgtEl>
                                          <p:spTgt spid="370"/>
                                        </p:tgtEl>
                                        <p:attrNameLst>
                                          <p:attrName>ppt_y</p:attrName>
                                        </p:attrNameLst>
                                      </p:cBhvr>
                                      <p:tavLst>
                                        <p:tav tm="0">
                                          <p:val>
                                            <p:strVal val="#ppt_y-.1"/>
                                          </p:val>
                                        </p:tav>
                                        <p:tav tm="100000">
                                          <p:val>
                                            <p:strVal val="#ppt_y"/>
                                          </p:val>
                                        </p:tav>
                                      </p:tavLst>
                                    </p:anim>
                                  </p:childTnLst>
                                </p:cTn>
                              </p:par>
                              <p:par>
                                <p:cTn id="345" presetID="47" presetClass="entr" presetSubtype="0" fill="hold" nodeType="withEffect">
                                  <p:stCondLst>
                                    <p:cond delay="0"/>
                                  </p:stCondLst>
                                  <p:childTnLst>
                                    <p:set>
                                      <p:cBhvr>
                                        <p:cTn id="346" dur="1" fill="hold">
                                          <p:stCondLst>
                                            <p:cond delay="0"/>
                                          </p:stCondLst>
                                        </p:cTn>
                                        <p:tgtEl>
                                          <p:spTgt spid="373"/>
                                        </p:tgtEl>
                                        <p:attrNameLst>
                                          <p:attrName>style.visibility</p:attrName>
                                        </p:attrNameLst>
                                      </p:cBhvr>
                                      <p:to>
                                        <p:strVal val="visible"/>
                                      </p:to>
                                    </p:set>
                                    <p:animEffect transition="in" filter="fade">
                                      <p:cBhvr>
                                        <p:cTn id="347" dur="1000"/>
                                        <p:tgtEl>
                                          <p:spTgt spid="373"/>
                                        </p:tgtEl>
                                      </p:cBhvr>
                                    </p:animEffect>
                                    <p:anim calcmode="lin" valueType="num">
                                      <p:cBhvr>
                                        <p:cTn id="348" dur="1000" fill="hold"/>
                                        <p:tgtEl>
                                          <p:spTgt spid="373"/>
                                        </p:tgtEl>
                                        <p:attrNameLst>
                                          <p:attrName>ppt_x</p:attrName>
                                        </p:attrNameLst>
                                      </p:cBhvr>
                                      <p:tavLst>
                                        <p:tav tm="0">
                                          <p:val>
                                            <p:strVal val="#ppt_x"/>
                                          </p:val>
                                        </p:tav>
                                        <p:tav tm="100000">
                                          <p:val>
                                            <p:strVal val="#ppt_x"/>
                                          </p:val>
                                        </p:tav>
                                      </p:tavLst>
                                    </p:anim>
                                    <p:anim calcmode="lin" valueType="num">
                                      <p:cBhvr>
                                        <p:cTn id="349" dur="1000" fill="hold"/>
                                        <p:tgtEl>
                                          <p:spTgt spid="373"/>
                                        </p:tgtEl>
                                        <p:attrNameLst>
                                          <p:attrName>ppt_y</p:attrName>
                                        </p:attrNameLst>
                                      </p:cBhvr>
                                      <p:tavLst>
                                        <p:tav tm="0">
                                          <p:val>
                                            <p:strVal val="#ppt_y-.1"/>
                                          </p:val>
                                        </p:tav>
                                        <p:tav tm="100000">
                                          <p:val>
                                            <p:strVal val="#ppt_y"/>
                                          </p:val>
                                        </p:tav>
                                      </p:tavLst>
                                    </p:anim>
                                  </p:childTnLst>
                                </p:cTn>
                              </p:par>
                              <p:par>
                                <p:cTn id="350" presetID="47" presetClass="entr" presetSubtype="0" fill="hold" nodeType="withEffect">
                                  <p:stCondLst>
                                    <p:cond delay="0"/>
                                  </p:stCondLst>
                                  <p:childTnLst>
                                    <p:set>
                                      <p:cBhvr>
                                        <p:cTn id="351" dur="1" fill="hold">
                                          <p:stCondLst>
                                            <p:cond delay="0"/>
                                          </p:stCondLst>
                                        </p:cTn>
                                        <p:tgtEl>
                                          <p:spTgt spid="376"/>
                                        </p:tgtEl>
                                        <p:attrNameLst>
                                          <p:attrName>style.visibility</p:attrName>
                                        </p:attrNameLst>
                                      </p:cBhvr>
                                      <p:to>
                                        <p:strVal val="visible"/>
                                      </p:to>
                                    </p:set>
                                    <p:animEffect transition="in" filter="fade">
                                      <p:cBhvr>
                                        <p:cTn id="352" dur="1000"/>
                                        <p:tgtEl>
                                          <p:spTgt spid="376"/>
                                        </p:tgtEl>
                                      </p:cBhvr>
                                    </p:animEffect>
                                    <p:anim calcmode="lin" valueType="num">
                                      <p:cBhvr>
                                        <p:cTn id="353" dur="1000" fill="hold"/>
                                        <p:tgtEl>
                                          <p:spTgt spid="376"/>
                                        </p:tgtEl>
                                        <p:attrNameLst>
                                          <p:attrName>ppt_x</p:attrName>
                                        </p:attrNameLst>
                                      </p:cBhvr>
                                      <p:tavLst>
                                        <p:tav tm="0">
                                          <p:val>
                                            <p:strVal val="#ppt_x"/>
                                          </p:val>
                                        </p:tav>
                                        <p:tav tm="100000">
                                          <p:val>
                                            <p:strVal val="#ppt_x"/>
                                          </p:val>
                                        </p:tav>
                                      </p:tavLst>
                                    </p:anim>
                                    <p:anim calcmode="lin" valueType="num">
                                      <p:cBhvr>
                                        <p:cTn id="354" dur="1000" fill="hold"/>
                                        <p:tgtEl>
                                          <p:spTgt spid="376"/>
                                        </p:tgtEl>
                                        <p:attrNameLst>
                                          <p:attrName>ppt_y</p:attrName>
                                        </p:attrNameLst>
                                      </p:cBhvr>
                                      <p:tavLst>
                                        <p:tav tm="0">
                                          <p:val>
                                            <p:strVal val="#ppt_y-.1"/>
                                          </p:val>
                                        </p:tav>
                                        <p:tav tm="100000">
                                          <p:val>
                                            <p:strVal val="#ppt_y"/>
                                          </p:val>
                                        </p:tav>
                                      </p:tavLst>
                                    </p:anim>
                                  </p:childTnLst>
                                </p:cTn>
                              </p:par>
                              <p:par>
                                <p:cTn id="355" presetID="47" presetClass="entr" presetSubtype="0" fill="hold" nodeType="withEffect">
                                  <p:stCondLst>
                                    <p:cond delay="250"/>
                                  </p:stCondLst>
                                  <p:childTnLst>
                                    <p:set>
                                      <p:cBhvr>
                                        <p:cTn id="356" dur="1" fill="hold">
                                          <p:stCondLst>
                                            <p:cond delay="0"/>
                                          </p:stCondLst>
                                        </p:cTn>
                                        <p:tgtEl>
                                          <p:spTgt spid="379"/>
                                        </p:tgtEl>
                                        <p:attrNameLst>
                                          <p:attrName>style.visibility</p:attrName>
                                        </p:attrNameLst>
                                      </p:cBhvr>
                                      <p:to>
                                        <p:strVal val="visible"/>
                                      </p:to>
                                    </p:set>
                                    <p:animEffect transition="in" filter="fade">
                                      <p:cBhvr>
                                        <p:cTn id="357" dur="1000"/>
                                        <p:tgtEl>
                                          <p:spTgt spid="379"/>
                                        </p:tgtEl>
                                      </p:cBhvr>
                                    </p:animEffect>
                                    <p:anim calcmode="lin" valueType="num">
                                      <p:cBhvr>
                                        <p:cTn id="358" dur="1000" fill="hold"/>
                                        <p:tgtEl>
                                          <p:spTgt spid="379"/>
                                        </p:tgtEl>
                                        <p:attrNameLst>
                                          <p:attrName>ppt_x</p:attrName>
                                        </p:attrNameLst>
                                      </p:cBhvr>
                                      <p:tavLst>
                                        <p:tav tm="0">
                                          <p:val>
                                            <p:strVal val="#ppt_x"/>
                                          </p:val>
                                        </p:tav>
                                        <p:tav tm="100000">
                                          <p:val>
                                            <p:strVal val="#ppt_x"/>
                                          </p:val>
                                        </p:tav>
                                      </p:tavLst>
                                    </p:anim>
                                    <p:anim calcmode="lin" valueType="num">
                                      <p:cBhvr>
                                        <p:cTn id="359" dur="1000" fill="hold"/>
                                        <p:tgtEl>
                                          <p:spTgt spid="379"/>
                                        </p:tgtEl>
                                        <p:attrNameLst>
                                          <p:attrName>ppt_y</p:attrName>
                                        </p:attrNameLst>
                                      </p:cBhvr>
                                      <p:tavLst>
                                        <p:tav tm="0">
                                          <p:val>
                                            <p:strVal val="#ppt_y-.1"/>
                                          </p:val>
                                        </p:tav>
                                        <p:tav tm="100000">
                                          <p:val>
                                            <p:strVal val="#ppt_y"/>
                                          </p:val>
                                        </p:tav>
                                      </p:tavLst>
                                    </p:anim>
                                  </p:childTnLst>
                                </p:cTn>
                              </p:par>
                              <p:par>
                                <p:cTn id="360" presetID="47" presetClass="entr" presetSubtype="0" fill="hold" nodeType="withEffect">
                                  <p:stCondLst>
                                    <p:cond delay="250"/>
                                  </p:stCondLst>
                                  <p:childTnLst>
                                    <p:set>
                                      <p:cBhvr>
                                        <p:cTn id="361" dur="1" fill="hold">
                                          <p:stCondLst>
                                            <p:cond delay="0"/>
                                          </p:stCondLst>
                                        </p:cTn>
                                        <p:tgtEl>
                                          <p:spTgt spid="382"/>
                                        </p:tgtEl>
                                        <p:attrNameLst>
                                          <p:attrName>style.visibility</p:attrName>
                                        </p:attrNameLst>
                                      </p:cBhvr>
                                      <p:to>
                                        <p:strVal val="visible"/>
                                      </p:to>
                                    </p:set>
                                    <p:animEffect transition="in" filter="fade">
                                      <p:cBhvr>
                                        <p:cTn id="362" dur="1000"/>
                                        <p:tgtEl>
                                          <p:spTgt spid="382"/>
                                        </p:tgtEl>
                                      </p:cBhvr>
                                    </p:animEffect>
                                    <p:anim calcmode="lin" valueType="num">
                                      <p:cBhvr>
                                        <p:cTn id="363" dur="1000" fill="hold"/>
                                        <p:tgtEl>
                                          <p:spTgt spid="382"/>
                                        </p:tgtEl>
                                        <p:attrNameLst>
                                          <p:attrName>ppt_x</p:attrName>
                                        </p:attrNameLst>
                                      </p:cBhvr>
                                      <p:tavLst>
                                        <p:tav tm="0">
                                          <p:val>
                                            <p:strVal val="#ppt_x"/>
                                          </p:val>
                                        </p:tav>
                                        <p:tav tm="100000">
                                          <p:val>
                                            <p:strVal val="#ppt_x"/>
                                          </p:val>
                                        </p:tav>
                                      </p:tavLst>
                                    </p:anim>
                                    <p:anim calcmode="lin" valueType="num">
                                      <p:cBhvr>
                                        <p:cTn id="364" dur="1000" fill="hold"/>
                                        <p:tgtEl>
                                          <p:spTgt spid="382"/>
                                        </p:tgtEl>
                                        <p:attrNameLst>
                                          <p:attrName>ppt_y</p:attrName>
                                        </p:attrNameLst>
                                      </p:cBhvr>
                                      <p:tavLst>
                                        <p:tav tm="0">
                                          <p:val>
                                            <p:strVal val="#ppt_y-.1"/>
                                          </p:val>
                                        </p:tav>
                                        <p:tav tm="100000">
                                          <p:val>
                                            <p:strVal val="#ppt_y"/>
                                          </p:val>
                                        </p:tav>
                                      </p:tavLst>
                                    </p:anim>
                                  </p:childTnLst>
                                </p:cTn>
                              </p:par>
                              <p:par>
                                <p:cTn id="365" presetID="47" presetClass="entr" presetSubtype="0" fill="hold" nodeType="withEffect">
                                  <p:stCondLst>
                                    <p:cond delay="250"/>
                                  </p:stCondLst>
                                  <p:childTnLst>
                                    <p:set>
                                      <p:cBhvr>
                                        <p:cTn id="366" dur="1" fill="hold">
                                          <p:stCondLst>
                                            <p:cond delay="0"/>
                                          </p:stCondLst>
                                        </p:cTn>
                                        <p:tgtEl>
                                          <p:spTgt spid="385"/>
                                        </p:tgtEl>
                                        <p:attrNameLst>
                                          <p:attrName>style.visibility</p:attrName>
                                        </p:attrNameLst>
                                      </p:cBhvr>
                                      <p:to>
                                        <p:strVal val="visible"/>
                                      </p:to>
                                    </p:set>
                                    <p:animEffect transition="in" filter="fade">
                                      <p:cBhvr>
                                        <p:cTn id="367" dur="1000"/>
                                        <p:tgtEl>
                                          <p:spTgt spid="385"/>
                                        </p:tgtEl>
                                      </p:cBhvr>
                                    </p:animEffect>
                                    <p:anim calcmode="lin" valueType="num">
                                      <p:cBhvr>
                                        <p:cTn id="368" dur="1000" fill="hold"/>
                                        <p:tgtEl>
                                          <p:spTgt spid="385"/>
                                        </p:tgtEl>
                                        <p:attrNameLst>
                                          <p:attrName>ppt_x</p:attrName>
                                        </p:attrNameLst>
                                      </p:cBhvr>
                                      <p:tavLst>
                                        <p:tav tm="0">
                                          <p:val>
                                            <p:strVal val="#ppt_x"/>
                                          </p:val>
                                        </p:tav>
                                        <p:tav tm="100000">
                                          <p:val>
                                            <p:strVal val="#ppt_x"/>
                                          </p:val>
                                        </p:tav>
                                      </p:tavLst>
                                    </p:anim>
                                    <p:anim calcmode="lin" valueType="num">
                                      <p:cBhvr>
                                        <p:cTn id="369" dur="1000" fill="hold"/>
                                        <p:tgtEl>
                                          <p:spTgt spid="385"/>
                                        </p:tgtEl>
                                        <p:attrNameLst>
                                          <p:attrName>ppt_y</p:attrName>
                                        </p:attrNameLst>
                                      </p:cBhvr>
                                      <p:tavLst>
                                        <p:tav tm="0">
                                          <p:val>
                                            <p:strVal val="#ppt_y-.1"/>
                                          </p:val>
                                        </p:tav>
                                        <p:tav tm="100000">
                                          <p:val>
                                            <p:strVal val="#ppt_y"/>
                                          </p:val>
                                        </p:tav>
                                      </p:tavLst>
                                    </p:anim>
                                  </p:childTnLst>
                                </p:cTn>
                              </p:par>
                              <p:par>
                                <p:cTn id="370" presetID="47" presetClass="entr" presetSubtype="0" fill="hold" nodeType="withEffect">
                                  <p:stCondLst>
                                    <p:cond delay="250"/>
                                  </p:stCondLst>
                                  <p:childTnLst>
                                    <p:set>
                                      <p:cBhvr>
                                        <p:cTn id="371" dur="1" fill="hold">
                                          <p:stCondLst>
                                            <p:cond delay="0"/>
                                          </p:stCondLst>
                                        </p:cTn>
                                        <p:tgtEl>
                                          <p:spTgt spid="388"/>
                                        </p:tgtEl>
                                        <p:attrNameLst>
                                          <p:attrName>style.visibility</p:attrName>
                                        </p:attrNameLst>
                                      </p:cBhvr>
                                      <p:to>
                                        <p:strVal val="visible"/>
                                      </p:to>
                                    </p:set>
                                    <p:animEffect transition="in" filter="fade">
                                      <p:cBhvr>
                                        <p:cTn id="372" dur="1000"/>
                                        <p:tgtEl>
                                          <p:spTgt spid="388"/>
                                        </p:tgtEl>
                                      </p:cBhvr>
                                    </p:animEffect>
                                    <p:anim calcmode="lin" valueType="num">
                                      <p:cBhvr>
                                        <p:cTn id="373" dur="1000" fill="hold"/>
                                        <p:tgtEl>
                                          <p:spTgt spid="388"/>
                                        </p:tgtEl>
                                        <p:attrNameLst>
                                          <p:attrName>ppt_x</p:attrName>
                                        </p:attrNameLst>
                                      </p:cBhvr>
                                      <p:tavLst>
                                        <p:tav tm="0">
                                          <p:val>
                                            <p:strVal val="#ppt_x"/>
                                          </p:val>
                                        </p:tav>
                                        <p:tav tm="100000">
                                          <p:val>
                                            <p:strVal val="#ppt_x"/>
                                          </p:val>
                                        </p:tav>
                                      </p:tavLst>
                                    </p:anim>
                                    <p:anim calcmode="lin" valueType="num">
                                      <p:cBhvr>
                                        <p:cTn id="374" dur="1000" fill="hold"/>
                                        <p:tgtEl>
                                          <p:spTgt spid="388"/>
                                        </p:tgtEl>
                                        <p:attrNameLst>
                                          <p:attrName>ppt_y</p:attrName>
                                        </p:attrNameLst>
                                      </p:cBhvr>
                                      <p:tavLst>
                                        <p:tav tm="0">
                                          <p:val>
                                            <p:strVal val="#ppt_y-.1"/>
                                          </p:val>
                                        </p:tav>
                                        <p:tav tm="100000">
                                          <p:val>
                                            <p:strVal val="#ppt_y"/>
                                          </p:val>
                                        </p:tav>
                                      </p:tavLst>
                                    </p:anim>
                                  </p:childTnLst>
                                </p:cTn>
                              </p:par>
                              <p:par>
                                <p:cTn id="375" presetID="47" presetClass="entr" presetSubtype="0" fill="hold" nodeType="withEffect">
                                  <p:stCondLst>
                                    <p:cond delay="250"/>
                                  </p:stCondLst>
                                  <p:childTnLst>
                                    <p:set>
                                      <p:cBhvr>
                                        <p:cTn id="376" dur="1" fill="hold">
                                          <p:stCondLst>
                                            <p:cond delay="0"/>
                                          </p:stCondLst>
                                        </p:cTn>
                                        <p:tgtEl>
                                          <p:spTgt spid="391"/>
                                        </p:tgtEl>
                                        <p:attrNameLst>
                                          <p:attrName>style.visibility</p:attrName>
                                        </p:attrNameLst>
                                      </p:cBhvr>
                                      <p:to>
                                        <p:strVal val="visible"/>
                                      </p:to>
                                    </p:set>
                                    <p:animEffect transition="in" filter="fade">
                                      <p:cBhvr>
                                        <p:cTn id="377" dur="1000"/>
                                        <p:tgtEl>
                                          <p:spTgt spid="391"/>
                                        </p:tgtEl>
                                      </p:cBhvr>
                                    </p:animEffect>
                                    <p:anim calcmode="lin" valueType="num">
                                      <p:cBhvr>
                                        <p:cTn id="378" dur="1000" fill="hold"/>
                                        <p:tgtEl>
                                          <p:spTgt spid="391"/>
                                        </p:tgtEl>
                                        <p:attrNameLst>
                                          <p:attrName>ppt_x</p:attrName>
                                        </p:attrNameLst>
                                      </p:cBhvr>
                                      <p:tavLst>
                                        <p:tav tm="0">
                                          <p:val>
                                            <p:strVal val="#ppt_x"/>
                                          </p:val>
                                        </p:tav>
                                        <p:tav tm="100000">
                                          <p:val>
                                            <p:strVal val="#ppt_x"/>
                                          </p:val>
                                        </p:tav>
                                      </p:tavLst>
                                    </p:anim>
                                    <p:anim calcmode="lin" valueType="num">
                                      <p:cBhvr>
                                        <p:cTn id="379" dur="1000" fill="hold"/>
                                        <p:tgtEl>
                                          <p:spTgt spid="391"/>
                                        </p:tgtEl>
                                        <p:attrNameLst>
                                          <p:attrName>ppt_y</p:attrName>
                                        </p:attrNameLst>
                                      </p:cBhvr>
                                      <p:tavLst>
                                        <p:tav tm="0">
                                          <p:val>
                                            <p:strVal val="#ppt_y-.1"/>
                                          </p:val>
                                        </p:tav>
                                        <p:tav tm="100000">
                                          <p:val>
                                            <p:strVal val="#ppt_y"/>
                                          </p:val>
                                        </p:tav>
                                      </p:tavLst>
                                    </p:anim>
                                  </p:childTnLst>
                                </p:cTn>
                              </p:par>
                            </p:childTnLst>
                          </p:cTn>
                        </p:par>
                        <p:par>
                          <p:cTn id="380" fill="hold">
                            <p:stCondLst>
                              <p:cond delay="1500"/>
                            </p:stCondLst>
                            <p:childTnLst>
                              <p:par>
                                <p:cTn id="381" presetID="22" presetClass="entr" presetSubtype="4" fill="hold" nodeType="afterEffect">
                                  <p:stCondLst>
                                    <p:cond delay="0"/>
                                  </p:stCondLst>
                                  <p:childTnLst>
                                    <p:set>
                                      <p:cBhvr>
                                        <p:cTn id="382" dur="1" fill="hold">
                                          <p:stCondLst>
                                            <p:cond delay="0"/>
                                          </p:stCondLst>
                                        </p:cTn>
                                        <p:tgtEl>
                                          <p:spTgt spid="398"/>
                                        </p:tgtEl>
                                        <p:attrNameLst>
                                          <p:attrName>style.visibility</p:attrName>
                                        </p:attrNameLst>
                                      </p:cBhvr>
                                      <p:to>
                                        <p:strVal val="visible"/>
                                      </p:to>
                                    </p:set>
                                    <p:animEffect transition="in" filter="wipe(down)">
                                      <p:cBhvr>
                                        <p:cTn id="383" dur="500"/>
                                        <p:tgtEl>
                                          <p:spTgt spid="398"/>
                                        </p:tgtEl>
                                      </p:cBhvr>
                                    </p:animEffect>
                                  </p:childTnLst>
                                </p:cTn>
                              </p:par>
                            </p:childTnLst>
                          </p:cTn>
                        </p:par>
                        <p:par>
                          <p:cTn id="384" fill="hold">
                            <p:stCondLst>
                              <p:cond delay="2000"/>
                            </p:stCondLst>
                            <p:childTnLst>
                              <p:par>
                                <p:cTn id="385" presetID="22" presetClass="entr" presetSubtype="4" fill="hold" grpId="0" nodeType="afterEffect">
                                  <p:stCondLst>
                                    <p:cond delay="0"/>
                                  </p:stCondLst>
                                  <p:childTnLst>
                                    <p:set>
                                      <p:cBhvr>
                                        <p:cTn id="386" dur="1" fill="hold">
                                          <p:stCondLst>
                                            <p:cond delay="0"/>
                                          </p:stCondLst>
                                        </p:cTn>
                                        <p:tgtEl>
                                          <p:spTgt spid="412"/>
                                        </p:tgtEl>
                                        <p:attrNameLst>
                                          <p:attrName>style.visibility</p:attrName>
                                        </p:attrNameLst>
                                      </p:cBhvr>
                                      <p:to>
                                        <p:strVal val="visible"/>
                                      </p:to>
                                    </p:set>
                                    <p:animEffect transition="in" filter="wipe(down)">
                                      <p:cBhvr>
                                        <p:cTn id="387" dur="500"/>
                                        <p:tgtEl>
                                          <p:spTgt spid="412"/>
                                        </p:tgtEl>
                                      </p:cBhvr>
                                    </p:animEffect>
                                  </p:childTnLst>
                                </p:cTn>
                              </p:par>
                            </p:childTnLst>
                          </p:cTn>
                        </p:par>
                      </p:childTnLst>
                    </p:cTn>
                  </p:par>
                  <p:par>
                    <p:cTn id="388" fill="hold">
                      <p:stCondLst>
                        <p:cond delay="indefinite"/>
                      </p:stCondLst>
                      <p:childTnLst>
                        <p:par>
                          <p:cTn id="389" fill="hold">
                            <p:stCondLst>
                              <p:cond delay="0"/>
                            </p:stCondLst>
                            <p:childTnLst>
                              <p:par>
                                <p:cTn id="390" presetID="22" presetClass="entr" presetSubtype="4" fill="hold" grpId="0" nodeType="clickEffect">
                                  <p:stCondLst>
                                    <p:cond delay="0"/>
                                  </p:stCondLst>
                                  <p:childTnLst>
                                    <p:set>
                                      <p:cBhvr>
                                        <p:cTn id="391" dur="1" fill="hold">
                                          <p:stCondLst>
                                            <p:cond delay="0"/>
                                          </p:stCondLst>
                                        </p:cTn>
                                        <p:tgtEl>
                                          <p:spTgt spid="413"/>
                                        </p:tgtEl>
                                        <p:attrNameLst>
                                          <p:attrName>style.visibility</p:attrName>
                                        </p:attrNameLst>
                                      </p:cBhvr>
                                      <p:to>
                                        <p:strVal val="visible"/>
                                      </p:to>
                                    </p:set>
                                    <p:animEffect transition="in" filter="wipe(down)">
                                      <p:cBhvr>
                                        <p:cTn id="392" dur="500"/>
                                        <p:tgtEl>
                                          <p:spTgt spid="4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99" grpId="0">
        <p:bldAsOne/>
      </p:bldGraphic>
      <p:bldGraphic spid="400" grpId="0">
        <p:bldAsOne/>
      </p:bldGraphic>
      <p:bldP spid="401" grpId="0"/>
      <p:bldP spid="402" grpId="0"/>
      <p:bldP spid="403" grpId="0"/>
      <p:bldP spid="404" grpId="0"/>
      <p:bldGraphic spid="405" grpId="0">
        <p:bldAsOne/>
      </p:bldGraphic>
      <p:bldP spid="406" grpId="0"/>
      <p:bldP spid="407" grpId="0"/>
      <p:bldGraphic spid="408" grpId="0">
        <p:bldAsOne/>
      </p:bldGraphic>
      <p:bldP spid="409" grpId="0"/>
      <p:bldP spid="410" grpId="0"/>
      <p:bldGraphic spid="411" grpId="0">
        <p:bldAsOne/>
      </p:bldGraphic>
      <p:bldP spid="412" grpId="0"/>
      <p:bldP spid="413" grpId="0"/>
      <p:bldGraphic spid="414" grpId="0">
        <p:bldAsOne/>
      </p:bldGraphic>
      <p:bldP spid="415" grpId="0"/>
      <p:bldP spid="41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3906564" y="2076179"/>
            <a:ext cx="15595556" cy="7632713"/>
            <a:chOff x="6627392" y="3388780"/>
            <a:chExt cx="5013762" cy="2453815"/>
          </a:xfrm>
          <a:solidFill>
            <a:schemeClr val="bg2"/>
          </a:solidFill>
        </p:grpSpPr>
        <p:grpSp>
          <p:nvGrpSpPr>
            <p:cNvPr id="5" name="Group 4"/>
            <p:cNvGrpSpPr/>
            <p:nvPr/>
          </p:nvGrpSpPr>
          <p:grpSpPr>
            <a:xfrm>
              <a:off x="7694150" y="4882418"/>
              <a:ext cx="746731" cy="960177"/>
              <a:chOff x="3880056" y="4761467"/>
              <a:chExt cx="1260000" cy="1620160"/>
            </a:xfrm>
            <a:grpFill/>
          </p:grpSpPr>
          <p:sp>
            <p:nvSpPr>
              <p:cNvPr id="382" name="Rectangle 3212"/>
              <p:cNvSpPr>
                <a:spLocks noChangeAspect="1"/>
              </p:cNvSpPr>
              <p:nvPr/>
            </p:nvSpPr>
            <p:spPr>
              <a:xfrm>
                <a:off x="4060056" y="47614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83" name="Rectangle 3213"/>
              <p:cNvSpPr>
                <a:spLocks noChangeAspect="1"/>
              </p:cNvSpPr>
              <p:nvPr/>
            </p:nvSpPr>
            <p:spPr>
              <a:xfrm>
                <a:off x="4240056" y="47614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84" name="Rectangle 3214"/>
              <p:cNvSpPr>
                <a:spLocks noChangeAspect="1"/>
              </p:cNvSpPr>
              <p:nvPr/>
            </p:nvSpPr>
            <p:spPr>
              <a:xfrm>
                <a:off x="4420056" y="47614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85" name="Rectangle 3215"/>
              <p:cNvSpPr>
                <a:spLocks noChangeAspect="1"/>
              </p:cNvSpPr>
              <p:nvPr/>
            </p:nvSpPr>
            <p:spPr>
              <a:xfrm>
                <a:off x="3880056" y="49414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86" name="Rectangle 3216"/>
              <p:cNvSpPr>
                <a:spLocks noChangeAspect="1"/>
              </p:cNvSpPr>
              <p:nvPr/>
            </p:nvSpPr>
            <p:spPr>
              <a:xfrm>
                <a:off x="4060056" y="49414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87" name="Rectangle 3217"/>
              <p:cNvSpPr>
                <a:spLocks noChangeAspect="1"/>
              </p:cNvSpPr>
              <p:nvPr/>
            </p:nvSpPr>
            <p:spPr>
              <a:xfrm>
                <a:off x="4240056" y="49414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88" name="Rectangle 3218"/>
              <p:cNvSpPr>
                <a:spLocks noChangeAspect="1"/>
              </p:cNvSpPr>
              <p:nvPr/>
            </p:nvSpPr>
            <p:spPr>
              <a:xfrm>
                <a:off x="4420056" y="49414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89" name="Rectangle 3219"/>
              <p:cNvSpPr>
                <a:spLocks noChangeAspect="1"/>
              </p:cNvSpPr>
              <p:nvPr/>
            </p:nvSpPr>
            <p:spPr>
              <a:xfrm>
                <a:off x="4600056" y="49414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90" name="Rectangle 3220"/>
              <p:cNvSpPr>
                <a:spLocks noChangeAspect="1"/>
              </p:cNvSpPr>
              <p:nvPr/>
            </p:nvSpPr>
            <p:spPr>
              <a:xfrm>
                <a:off x="3880056" y="51215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91" name="Rectangle 3221"/>
              <p:cNvSpPr>
                <a:spLocks noChangeAspect="1"/>
              </p:cNvSpPr>
              <p:nvPr/>
            </p:nvSpPr>
            <p:spPr>
              <a:xfrm>
                <a:off x="4060056" y="51215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92" name="Rectangle 3222"/>
              <p:cNvSpPr>
                <a:spLocks noChangeAspect="1"/>
              </p:cNvSpPr>
              <p:nvPr/>
            </p:nvSpPr>
            <p:spPr>
              <a:xfrm>
                <a:off x="4240056" y="51215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93" name="Rectangle 3223"/>
              <p:cNvSpPr>
                <a:spLocks noChangeAspect="1"/>
              </p:cNvSpPr>
              <p:nvPr/>
            </p:nvSpPr>
            <p:spPr>
              <a:xfrm>
                <a:off x="4420056" y="51215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94" name="Rectangle 3224"/>
              <p:cNvSpPr>
                <a:spLocks noChangeAspect="1"/>
              </p:cNvSpPr>
              <p:nvPr/>
            </p:nvSpPr>
            <p:spPr>
              <a:xfrm>
                <a:off x="4600056" y="51215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95" name="Rectangle 3225"/>
              <p:cNvSpPr>
                <a:spLocks noChangeAspect="1"/>
              </p:cNvSpPr>
              <p:nvPr/>
            </p:nvSpPr>
            <p:spPr>
              <a:xfrm>
                <a:off x="4780056" y="51215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96" name="Rectangle 3226"/>
              <p:cNvSpPr>
                <a:spLocks noChangeAspect="1"/>
              </p:cNvSpPr>
              <p:nvPr/>
            </p:nvSpPr>
            <p:spPr>
              <a:xfrm>
                <a:off x="4960056" y="51215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97" name="Rectangle 3227"/>
              <p:cNvSpPr>
                <a:spLocks noChangeAspect="1"/>
              </p:cNvSpPr>
              <p:nvPr/>
            </p:nvSpPr>
            <p:spPr>
              <a:xfrm>
                <a:off x="4060056" y="53015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98" name="Rectangle 3228"/>
              <p:cNvSpPr>
                <a:spLocks noChangeAspect="1"/>
              </p:cNvSpPr>
              <p:nvPr/>
            </p:nvSpPr>
            <p:spPr>
              <a:xfrm>
                <a:off x="4240056" y="53015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99" name="Rectangle 3229"/>
              <p:cNvSpPr>
                <a:spLocks noChangeAspect="1"/>
              </p:cNvSpPr>
              <p:nvPr/>
            </p:nvSpPr>
            <p:spPr>
              <a:xfrm>
                <a:off x="4420056" y="53015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00" name="Rectangle 3230"/>
              <p:cNvSpPr>
                <a:spLocks noChangeAspect="1"/>
              </p:cNvSpPr>
              <p:nvPr/>
            </p:nvSpPr>
            <p:spPr>
              <a:xfrm>
                <a:off x="4600056" y="53015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01" name="Rectangle 3231"/>
              <p:cNvSpPr>
                <a:spLocks noChangeAspect="1"/>
              </p:cNvSpPr>
              <p:nvPr/>
            </p:nvSpPr>
            <p:spPr>
              <a:xfrm>
                <a:off x="4780056" y="53015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02" name="Rectangle 3232"/>
              <p:cNvSpPr>
                <a:spLocks noChangeAspect="1"/>
              </p:cNvSpPr>
              <p:nvPr/>
            </p:nvSpPr>
            <p:spPr>
              <a:xfrm>
                <a:off x="4240056" y="54815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03" name="Rectangle 3233"/>
              <p:cNvSpPr>
                <a:spLocks noChangeAspect="1"/>
              </p:cNvSpPr>
              <p:nvPr/>
            </p:nvSpPr>
            <p:spPr>
              <a:xfrm>
                <a:off x="4420056" y="54815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04" name="Rectangle 3234"/>
              <p:cNvSpPr>
                <a:spLocks noChangeAspect="1"/>
              </p:cNvSpPr>
              <p:nvPr/>
            </p:nvSpPr>
            <p:spPr>
              <a:xfrm>
                <a:off x="4600056" y="54815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05" name="Rectangle 3235"/>
              <p:cNvSpPr>
                <a:spLocks noChangeAspect="1"/>
              </p:cNvSpPr>
              <p:nvPr/>
            </p:nvSpPr>
            <p:spPr>
              <a:xfrm>
                <a:off x="4780056" y="54815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06" name="Rectangle 3236"/>
              <p:cNvSpPr>
                <a:spLocks noChangeAspect="1"/>
              </p:cNvSpPr>
              <p:nvPr/>
            </p:nvSpPr>
            <p:spPr>
              <a:xfrm>
                <a:off x="4240056" y="56615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07" name="Rectangle 3237"/>
              <p:cNvSpPr>
                <a:spLocks noChangeAspect="1"/>
              </p:cNvSpPr>
              <p:nvPr/>
            </p:nvSpPr>
            <p:spPr>
              <a:xfrm>
                <a:off x="4420056" y="56615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08" name="Rectangle 3238"/>
              <p:cNvSpPr>
                <a:spLocks noChangeAspect="1"/>
              </p:cNvSpPr>
              <p:nvPr/>
            </p:nvSpPr>
            <p:spPr>
              <a:xfrm>
                <a:off x="4600056" y="56615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09" name="Rectangle 3239"/>
              <p:cNvSpPr>
                <a:spLocks noChangeAspect="1"/>
              </p:cNvSpPr>
              <p:nvPr/>
            </p:nvSpPr>
            <p:spPr>
              <a:xfrm>
                <a:off x="4240056" y="58415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10" name="Rectangle 3240"/>
              <p:cNvSpPr>
                <a:spLocks noChangeAspect="1"/>
              </p:cNvSpPr>
              <p:nvPr/>
            </p:nvSpPr>
            <p:spPr>
              <a:xfrm>
                <a:off x="4420056" y="58415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11" name="Rectangle 3241"/>
              <p:cNvSpPr>
                <a:spLocks noChangeAspect="1"/>
              </p:cNvSpPr>
              <p:nvPr/>
            </p:nvSpPr>
            <p:spPr>
              <a:xfrm>
                <a:off x="4060056" y="60216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12" name="Rectangle 3242"/>
              <p:cNvSpPr>
                <a:spLocks noChangeAspect="1"/>
              </p:cNvSpPr>
              <p:nvPr/>
            </p:nvSpPr>
            <p:spPr>
              <a:xfrm>
                <a:off x="4240056" y="60216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13" name="Rectangle 3243"/>
              <p:cNvSpPr>
                <a:spLocks noChangeAspect="1"/>
              </p:cNvSpPr>
              <p:nvPr/>
            </p:nvSpPr>
            <p:spPr>
              <a:xfrm>
                <a:off x="4060056" y="62016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grpSp>
        <p:grpSp>
          <p:nvGrpSpPr>
            <p:cNvPr id="6" name="Group 5"/>
            <p:cNvGrpSpPr/>
            <p:nvPr/>
          </p:nvGrpSpPr>
          <p:grpSpPr>
            <a:xfrm>
              <a:off x="10574396" y="5202481"/>
              <a:ext cx="853406" cy="640114"/>
              <a:chOff x="8740056" y="5301527"/>
              <a:chExt cx="1440000" cy="1080100"/>
            </a:xfrm>
            <a:grpFill/>
          </p:grpSpPr>
          <p:sp>
            <p:nvSpPr>
              <p:cNvPr id="357" name="Rectangle 3187"/>
              <p:cNvSpPr>
                <a:spLocks noChangeAspect="1"/>
              </p:cNvSpPr>
              <p:nvPr/>
            </p:nvSpPr>
            <p:spPr>
              <a:xfrm>
                <a:off x="9100056" y="53015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58" name="Rectangle 3188"/>
              <p:cNvSpPr>
                <a:spLocks noChangeAspect="1"/>
              </p:cNvSpPr>
              <p:nvPr/>
            </p:nvSpPr>
            <p:spPr>
              <a:xfrm>
                <a:off x="9460056" y="53015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59" name="Rectangle 3189"/>
              <p:cNvSpPr>
                <a:spLocks noChangeAspect="1"/>
              </p:cNvSpPr>
              <p:nvPr/>
            </p:nvSpPr>
            <p:spPr>
              <a:xfrm>
                <a:off x="8920056" y="54815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60" name="Rectangle 3190"/>
              <p:cNvSpPr>
                <a:spLocks noChangeAspect="1"/>
              </p:cNvSpPr>
              <p:nvPr/>
            </p:nvSpPr>
            <p:spPr>
              <a:xfrm>
                <a:off x="9100056" y="54815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61" name="Rectangle 3191"/>
              <p:cNvSpPr>
                <a:spLocks noChangeAspect="1"/>
              </p:cNvSpPr>
              <p:nvPr/>
            </p:nvSpPr>
            <p:spPr>
              <a:xfrm>
                <a:off x="9280056" y="54815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62" name="Rectangle 3192"/>
              <p:cNvSpPr>
                <a:spLocks noChangeAspect="1"/>
              </p:cNvSpPr>
              <p:nvPr/>
            </p:nvSpPr>
            <p:spPr>
              <a:xfrm>
                <a:off x="9460056" y="54815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63" name="Rectangle 3193"/>
              <p:cNvSpPr>
                <a:spLocks noChangeAspect="1"/>
              </p:cNvSpPr>
              <p:nvPr/>
            </p:nvSpPr>
            <p:spPr>
              <a:xfrm>
                <a:off x="8740056" y="56615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64" name="Rectangle 3194"/>
              <p:cNvSpPr>
                <a:spLocks noChangeAspect="1"/>
              </p:cNvSpPr>
              <p:nvPr/>
            </p:nvSpPr>
            <p:spPr>
              <a:xfrm>
                <a:off x="8920056" y="56615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65" name="Rectangle 3195"/>
              <p:cNvSpPr>
                <a:spLocks noChangeAspect="1"/>
              </p:cNvSpPr>
              <p:nvPr/>
            </p:nvSpPr>
            <p:spPr>
              <a:xfrm>
                <a:off x="9100056" y="56615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66" name="Rectangle 3196"/>
              <p:cNvSpPr>
                <a:spLocks noChangeAspect="1"/>
              </p:cNvSpPr>
              <p:nvPr/>
            </p:nvSpPr>
            <p:spPr>
              <a:xfrm>
                <a:off x="9280056" y="56615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67" name="Rectangle 3197"/>
              <p:cNvSpPr>
                <a:spLocks noChangeAspect="1"/>
              </p:cNvSpPr>
              <p:nvPr/>
            </p:nvSpPr>
            <p:spPr>
              <a:xfrm>
                <a:off x="9460056" y="56615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68" name="Rectangle 3198"/>
              <p:cNvSpPr>
                <a:spLocks noChangeAspect="1"/>
              </p:cNvSpPr>
              <p:nvPr/>
            </p:nvSpPr>
            <p:spPr>
              <a:xfrm>
                <a:off x="9640056" y="56615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69" name="Rectangle 3199"/>
              <p:cNvSpPr>
                <a:spLocks noChangeAspect="1"/>
              </p:cNvSpPr>
              <p:nvPr/>
            </p:nvSpPr>
            <p:spPr>
              <a:xfrm>
                <a:off x="8740056" y="58415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70" name="Rectangle 3200"/>
              <p:cNvSpPr>
                <a:spLocks noChangeAspect="1"/>
              </p:cNvSpPr>
              <p:nvPr/>
            </p:nvSpPr>
            <p:spPr>
              <a:xfrm>
                <a:off x="8920056" y="58415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71" name="Rectangle 3201"/>
              <p:cNvSpPr>
                <a:spLocks noChangeAspect="1"/>
              </p:cNvSpPr>
              <p:nvPr/>
            </p:nvSpPr>
            <p:spPr>
              <a:xfrm>
                <a:off x="9100056" y="58415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72" name="Rectangle 3202"/>
              <p:cNvSpPr>
                <a:spLocks noChangeAspect="1"/>
              </p:cNvSpPr>
              <p:nvPr/>
            </p:nvSpPr>
            <p:spPr>
              <a:xfrm>
                <a:off x="9280056" y="58415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73" name="Rectangle 3203"/>
              <p:cNvSpPr>
                <a:spLocks noChangeAspect="1"/>
              </p:cNvSpPr>
              <p:nvPr/>
            </p:nvSpPr>
            <p:spPr>
              <a:xfrm>
                <a:off x="9460056" y="58415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74" name="Rectangle 3204"/>
              <p:cNvSpPr>
                <a:spLocks noChangeAspect="1"/>
              </p:cNvSpPr>
              <p:nvPr/>
            </p:nvSpPr>
            <p:spPr>
              <a:xfrm>
                <a:off x="9640056" y="58415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75" name="Rectangle 3205"/>
              <p:cNvSpPr>
                <a:spLocks noChangeAspect="1"/>
              </p:cNvSpPr>
              <p:nvPr/>
            </p:nvSpPr>
            <p:spPr>
              <a:xfrm>
                <a:off x="9280056" y="60216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76" name="Rectangle 3206"/>
              <p:cNvSpPr>
                <a:spLocks noChangeAspect="1"/>
              </p:cNvSpPr>
              <p:nvPr/>
            </p:nvSpPr>
            <p:spPr>
              <a:xfrm>
                <a:off x="9460056" y="60216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77" name="Rectangle 3207"/>
              <p:cNvSpPr>
                <a:spLocks noChangeAspect="1"/>
              </p:cNvSpPr>
              <p:nvPr/>
            </p:nvSpPr>
            <p:spPr>
              <a:xfrm>
                <a:off x="8920056" y="60216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78" name="Rectangle 3208"/>
              <p:cNvSpPr>
                <a:spLocks noChangeAspect="1"/>
              </p:cNvSpPr>
              <p:nvPr/>
            </p:nvSpPr>
            <p:spPr>
              <a:xfrm>
                <a:off x="9640056" y="60216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79" name="Rectangle 3209"/>
              <p:cNvSpPr>
                <a:spLocks noChangeAspect="1"/>
              </p:cNvSpPr>
              <p:nvPr/>
            </p:nvSpPr>
            <p:spPr>
              <a:xfrm>
                <a:off x="9820056" y="58415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80" name="Rectangle 3210"/>
              <p:cNvSpPr>
                <a:spLocks noChangeAspect="1"/>
              </p:cNvSpPr>
              <p:nvPr/>
            </p:nvSpPr>
            <p:spPr>
              <a:xfrm>
                <a:off x="9460056" y="62016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81" name="Rectangle 3211"/>
              <p:cNvSpPr>
                <a:spLocks noChangeAspect="1"/>
              </p:cNvSpPr>
              <p:nvPr/>
            </p:nvSpPr>
            <p:spPr>
              <a:xfrm>
                <a:off x="10000056" y="62016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grpSp>
        <p:grpSp>
          <p:nvGrpSpPr>
            <p:cNvPr id="7" name="Group 6"/>
            <p:cNvGrpSpPr/>
            <p:nvPr/>
          </p:nvGrpSpPr>
          <p:grpSpPr>
            <a:xfrm>
              <a:off x="8760908" y="4562356"/>
              <a:ext cx="1066758" cy="1066864"/>
              <a:chOff x="5680056" y="4221407"/>
              <a:chExt cx="1800000" cy="1800180"/>
            </a:xfrm>
            <a:grpFill/>
          </p:grpSpPr>
          <p:sp>
            <p:nvSpPr>
              <p:cNvPr id="306" name="Rectangle 3136"/>
              <p:cNvSpPr>
                <a:spLocks noChangeAspect="1"/>
              </p:cNvSpPr>
              <p:nvPr/>
            </p:nvSpPr>
            <p:spPr>
              <a:xfrm>
                <a:off x="5860056" y="42214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07" name="Rectangle 3137"/>
              <p:cNvSpPr>
                <a:spLocks noChangeAspect="1"/>
              </p:cNvSpPr>
              <p:nvPr/>
            </p:nvSpPr>
            <p:spPr>
              <a:xfrm>
                <a:off x="6040056" y="42214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08" name="Rectangle 3138"/>
              <p:cNvSpPr>
                <a:spLocks noChangeAspect="1"/>
              </p:cNvSpPr>
              <p:nvPr/>
            </p:nvSpPr>
            <p:spPr>
              <a:xfrm>
                <a:off x="6220056" y="42214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09" name="Rectangle 3139"/>
              <p:cNvSpPr>
                <a:spLocks noChangeAspect="1"/>
              </p:cNvSpPr>
              <p:nvPr/>
            </p:nvSpPr>
            <p:spPr>
              <a:xfrm>
                <a:off x="5680056" y="44014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10" name="Rectangle 3140"/>
              <p:cNvSpPr>
                <a:spLocks noChangeAspect="1"/>
              </p:cNvSpPr>
              <p:nvPr/>
            </p:nvSpPr>
            <p:spPr>
              <a:xfrm>
                <a:off x="5860056" y="44014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11" name="Rectangle 3141"/>
              <p:cNvSpPr>
                <a:spLocks noChangeAspect="1"/>
              </p:cNvSpPr>
              <p:nvPr/>
            </p:nvSpPr>
            <p:spPr>
              <a:xfrm>
                <a:off x="6040056" y="44014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12" name="Rectangle 3142"/>
              <p:cNvSpPr>
                <a:spLocks noChangeAspect="1"/>
              </p:cNvSpPr>
              <p:nvPr/>
            </p:nvSpPr>
            <p:spPr>
              <a:xfrm>
                <a:off x="6220056" y="44014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13" name="Rectangle 3143"/>
              <p:cNvSpPr>
                <a:spLocks noChangeAspect="1"/>
              </p:cNvSpPr>
              <p:nvPr/>
            </p:nvSpPr>
            <p:spPr>
              <a:xfrm>
                <a:off x="6400056" y="44014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14" name="Rectangle 3144"/>
              <p:cNvSpPr>
                <a:spLocks noChangeAspect="1"/>
              </p:cNvSpPr>
              <p:nvPr/>
            </p:nvSpPr>
            <p:spPr>
              <a:xfrm>
                <a:off x="6580056" y="44014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15" name="Rectangle 3145"/>
              <p:cNvSpPr>
                <a:spLocks noChangeAspect="1"/>
              </p:cNvSpPr>
              <p:nvPr/>
            </p:nvSpPr>
            <p:spPr>
              <a:xfrm>
                <a:off x="6760056" y="44014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16" name="Rectangle 3146"/>
              <p:cNvSpPr>
                <a:spLocks noChangeAspect="1"/>
              </p:cNvSpPr>
              <p:nvPr/>
            </p:nvSpPr>
            <p:spPr>
              <a:xfrm>
                <a:off x="5680056" y="45814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17" name="Rectangle 3147"/>
              <p:cNvSpPr>
                <a:spLocks noChangeAspect="1"/>
              </p:cNvSpPr>
              <p:nvPr/>
            </p:nvSpPr>
            <p:spPr>
              <a:xfrm>
                <a:off x="5860056" y="45814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18" name="Rectangle 3148"/>
              <p:cNvSpPr>
                <a:spLocks noChangeAspect="1"/>
              </p:cNvSpPr>
              <p:nvPr/>
            </p:nvSpPr>
            <p:spPr>
              <a:xfrm>
                <a:off x="6040056" y="45814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19" name="Rectangle 3149"/>
              <p:cNvSpPr>
                <a:spLocks noChangeAspect="1"/>
              </p:cNvSpPr>
              <p:nvPr/>
            </p:nvSpPr>
            <p:spPr>
              <a:xfrm>
                <a:off x="6220056" y="45814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20" name="Rectangle 3150"/>
              <p:cNvSpPr>
                <a:spLocks noChangeAspect="1"/>
              </p:cNvSpPr>
              <p:nvPr/>
            </p:nvSpPr>
            <p:spPr>
              <a:xfrm>
                <a:off x="6400056" y="45814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21" name="Rectangle 3151"/>
              <p:cNvSpPr>
                <a:spLocks noChangeAspect="1"/>
              </p:cNvSpPr>
              <p:nvPr/>
            </p:nvSpPr>
            <p:spPr>
              <a:xfrm>
                <a:off x="6580056" y="45814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22" name="Rectangle 3152"/>
              <p:cNvSpPr>
                <a:spLocks noChangeAspect="1"/>
              </p:cNvSpPr>
              <p:nvPr/>
            </p:nvSpPr>
            <p:spPr>
              <a:xfrm>
                <a:off x="6760056" y="45814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23" name="Rectangle 3153"/>
              <p:cNvSpPr>
                <a:spLocks noChangeAspect="1"/>
              </p:cNvSpPr>
              <p:nvPr/>
            </p:nvSpPr>
            <p:spPr>
              <a:xfrm>
                <a:off x="5680056" y="47614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24" name="Rectangle 3154"/>
              <p:cNvSpPr>
                <a:spLocks noChangeAspect="1"/>
              </p:cNvSpPr>
              <p:nvPr/>
            </p:nvSpPr>
            <p:spPr>
              <a:xfrm>
                <a:off x="5860056" y="47614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25" name="Rectangle 3155"/>
              <p:cNvSpPr>
                <a:spLocks noChangeAspect="1"/>
              </p:cNvSpPr>
              <p:nvPr/>
            </p:nvSpPr>
            <p:spPr>
              <a:xfrm>
                <a:off x="6040056" y="47614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26" name="Rectangle 3156"/>
              <p:cNvSpPr>
                <a:spLocks noChangeAspect="1"/>
              </p:cNvSpPr>
              <p:nvPr/>
            </p:nvSpPr>
            <p:spPr>
              <a:xfrm>
                <a:off x="6220056" y="47614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27" name="Rectangle 3157"/>
              <p:cNvSpPr>
                <a:spLocks noChangeAspect="1"/>
              </p:cNvSpPr>
              <p:nvPr/>
            </p:nvSpPr>
            <p:spPr>
              <a:xfrm>
                <a:off x="6400056" y="47614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28" name="Rectangle 3158"/>
              <p:cNvSpPr>
                <a:spLocks noChangeAspect="1"/>
              </p:cNvSpPr>
              <p:nvPr/>
            </p:nvSpPr>
            <p:spPr>
              <a:xfrm>
                <a:off x="6580056" y="47614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29" name="Rectangle 3159"/>
              <p:cNvSpPr>
                <a:spLocks noChangeAspect="1"/>
              </p:cNvSpPr>
              <p:nvPr/>
            </p:nvSpPr>
            <p:spPr>
              <a:xfrm>
                <a:off x="6760056" y="47614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30" name="Rectangle 3160"/>
              <p:cNvSpPr>
                <a:spLocks noChangeAspect="1"/>
              </p:cNvSpPr>
              <p:nvPr/>
            </p:nvSpPr>
            <p:spPr>
              <a:xfrm>
                <a:off x="6940056" y="47614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31" name="Rectangle 3161"/>
              <p:cNvSpPr>
                <a:spLocks noChangeAspect="1"/>
              </p:cNvSpPr>
              <p:nvPr/>
            </p:nvSpPr>
            <p:spPr>
              <a:xfrm>
                <a:off x="7120056" y="47614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32" name="Rectangle 3162"/>
              <p:cNvSpPr>
                <a:spLocks noChangeAspect="1"/>
              </p:cNvSpPr>
              <p:nvPr/>
            </p:nvSpPr>
            <p:spPr>
              <a:xfrm>
                <a:off x="5860056" y="49414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33" name="Rectangle 3163"/>
              <p:cNvSpPr>
                <a:spLocks noChangeAspect="1"/>
              </p:cNvSpPr>
              <p:nvPr/>
            </p:nvSpPr>
            <p:spPr>
              <a:xfrm>
                <a:off x="6040056" y="49414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34" name="Rectangle 3164"/>
              <p:cNvSpPr>
                <a:spLocks noChangeAspect="1"/>
              </p:cNvSpPr>
              <p:nvPr/>
            </p:nvSpPr>
            <p:spPr>
              <a:xfrm>
                <a:off x="6220056" y="49414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35" name="Rectangle 3165"/>
              <p:cNvSpPr>
                <a:spLocks noChangeAspect="1"/>
              </p:cNvSpPr>
              <p:nvPr/>
            </p:nvSpPr>
            <p:spPr>
              <a:xfrm>
                <a:off x="6400056" y="49414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36" name="Rectangle 3166"/>
              <p:cNvSpPr>
                <a:spLocks noChangeAspect="1"/>
              </p:cNvSpPr>
              <p:nvPr/>
            </p:nvSpPr>
            <p:spPr>
              <a:xfrm>
                <a:off x="6580056" y="49414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37" name="Rectangle 3167"/>
              <p:cNvSpPr>
                <a:spLocks noChangeAspect="1"/>
              </p:cNvSpPr>
              <p:nvPr/>
            </p:nvSpPr>
            <p:spPr>
              <a:xfrm>
                <a:off x="6760056" y="49414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38" name="Rectangle 3168"/>
              <p:cNvSpPr>
                <a:spLocks noChangeAspect="1"/>
              </p:cNvSpPr>
              <p:nvPr/>
            </p:nvSpPr>
            <p:spPr>
              <a:xfrm>
                <a:off x="6940056" y="49414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39" name="Rectangle 3169"/>
              <p:cNvSpPr>
                <a:spLocks noChangeAspect="1"/>
              </p:cNvSpPr>
              <p:nvPr/>
            </p:nvSpPr>
            <p:spPr>
              <a:xfrm>
                <a:off x="6220056" y="51215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40" name="Rectangle 3170"/>
              <p:cNvSpPr>
                <a:spLocks noChangeAspect="1"/>
              </p:cNvSpPr>
              <p:nvPr/>
            </p:nvSpPr>
            <p:spPr>
              <a:xfrm>
                <a:off x="6400056" y="51215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41" name="Rectangle 3171"/>
              <p:cNvSpPr>
                <a:spLocks noChangeAspect="1"/>
              </p:cNvSpPr>
              <p:nvPr/>
            </p:nvSpPr>
            <p:spPr>
              <a:xfrm>
                <a:off x="6580056" y="51215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42" name="Rectangle 3172"/>
              <p:cNvSpPr>
                <a:spLocks noChangeAspect="1"/>
              </p:cNvSpPr>
              <p:nvPr/>
            </p:nvSpPr>
            <p:spPr>
              <a:xfrm>
                <a:off x="6760056" y="51215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43" name="Rectangle 3173"/>
              <p:cNvSpPr>
                <a:spLocks noChangeAspect="1"/>
              </p:cNvSpPr>
              <p:nvPr/>
            </p:nvSpPr>
            <p:spPr>
              <a:xfrm>
                <a:off x="6940056" y="51215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44" name="Rectangle 3174"/>
              <p:cNvSpPr>
                <a:spLocks noChangeAspect="1"/>
              </p:cNvSpPr>
              <p:nvPr/>
            </p:nvSpPr>
            <p:spPr>
              <a:xfrm>
                <a:off x="6400056" y="53015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45" name="Rectangle 3175"/>
              <p:cNvSpPr>
                <a:spLocks noChangeAspect="1"/>
              </p:cNvSpPr>
              <p:nvPr/>
            </p:nvSpPr>
            <p:spPr>
              <a:xfrm>
                <a:off x="6580056" y="53015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46" name="Rectangle 3176"/>
              <p:cNvSpPr>
                <a:spLocks noChangeAspect="1"/>
              </p:cNvSpPr>
              <p:nvPr/>
            </p:nvSpPr>
            <p:spPr>
              <a:xfrm>
                <a:off x="6760056" y="53015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47" name="Rectangle 3177"/>
              <p:cNvSpPr>
                <a:spLocks noChangeAspect="1"/>
              </p:cNvSpPr>
              <p:nvPr/>
            </p:nvSpPr>
            <p:spPr>
              <a:xfrm>
                <a:off x="6940056" y="53015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48" name="Rectangle 3178"/>
              <p:cNvSpPr>
                <a:spLocks noChangeAspect="1"/>
              </p:cNvSpPr>
              <p:nvPr/>
            </p:nvSpPr>
            <p:spPr>
              <a:xfrm>
                <a:off x="6400056" y="54815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49" name="Rectangle 3179"/>
              <p:cNvSpPr>
                <a:spLocks noChangeAspect="1"/>
              </p:cNvSpPr>
              <p:nvPr/>
            </p:nvSpPr>
            <p:spPr>
              <a:xfrm>
                <a:off x="6580056" y="54815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50" name="Rectangle 3180"/>
              <p:cNvSpPr>
                <a:spLocks noChangeAspect="1"/>
              </p:cNvSpPr>
              <p:nvPr/>
            </p:nvSpPr>
            <p:spPr>
              <a:xfrm>
                <a:off x="6760056" y="54815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51" name="Rectangle 3181"/>
              <p:cNvSpPr>
                <a:spLocks noChangeAspect="1"/>
              </p:cNvSpPr>
              <p:nvPr/>
            </p:nvSpPr>
            <p:spPr>
              <a:xfrm>
                <a:off x="6400056" y="56615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52" name="Rectangle 3182"/>
              <p:cNvSpPr>
                <a:spLocks noChangeAspect="1"/>
              </p:cNvSpPr>
              <p:nvPr/>
            </p:nvSpPr>
            <p:spPr>
              <a:xfrm>
                <a:off x="6580056" y="56615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53" name="Rectangle 3183"/>
              <p:cNvSpPr>
                <a:spLocks noChangeAspect="1"/>
              </p:cNvSpPr>
              <p:nvPr/>
            </p:nvSpPr>
            <p:spPr>
              <a:xfrm>
                <a:off x="6760056" y="56615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54" name="Rectangle 3184"/>
              <p:cNvSpPr>
                <a:spLocks noChangeAspect="1"/>
              </p:cNvSpPr>
              <p:nvPr/>
            </p:nvSpPr>
            <p:spPr>
              <a:xfrm>
                <a:off x="6580056" y="58415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55" name="Rectangle 3185"/>
              <p:cNvSpPr>
                <a:spLocks noChangeAspect="1"/>
              </p:cNvSpPr>
              <p:nvPr/>
            </p:nvSpPr>
            <p:spPr>
              <a:xfrm>
                <a:off x="7300056" y="54815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56" name="Rectangle 3186"/>
              <p:cNvSpPr>
                <a:spLocks noChangeAspect="1"/>
              </p:cNvSpPr>
              <p:nvPr/>
            </p:nvSpPr>
            <p:spPr>
              <a:xfrm>
                <a:off x="7120056" y="56615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grpSp>
        <p:grpSp>
          <p:nvGrpSpPr>
            <p:cNvPr id="8" name="Group 7"/>
            <p:cNvGrpSpPr/>
            <p:nvPr/>
          </p:nvGrpSpPr>
          <p:grpSpPr>
            <a:xfrm>
              <a:off x="6627392" y="3388780"/>
              <a:ext cx="2133516" cy="1493627"/>
              <a:chOff x="2080056" y="2241167"/>
              <a:chExt cx="3600000" cy="2520280"/>
            </a:xfrm>
            <a:grpFill/>
          </p:grpSpPr>
          <p:sp>
            <p:nvSpPr>
              <p:cNvPr id="201" name="Rectangle 3031"/>
              <p:cNvSpPr>
                <a:spLocks noChangeAspect="1"/>
              </p:cNvSpPr>
              <p:nvPr/>
            </p:nvSpPr>
            <p:spPr>
              <a:xfrm>
                <a:off x="226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02" name="Rectangle 3032"/>
              <p:cNvSpPr>
                <a:spLocks noChangeAspect="1"/>
              </p:cNvSpPr>
              <p:nvPr/>
            </p:nvSpPr>
            <p:spPr>
              <a:xfrm>
                <a:off x="244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03" name="Rectangle 3033"/>
              <p:cNvSpPr>
                <a:spLocks noChangeAspect="1"/>
              </p:cNvSpPr>
              <p:nvPr/>
            </p:nvSpPr>
            <p:spPr>
              <a:xfrm>
                <a:off x="262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04" name="Rectangle 3034"/>
              <p:cNvSpPr>
                <a:spLocks noChangeAspect="1"/>
              </p:cNvSpPr>
              <p:nvPr/>
            </p:nvSpPr>
            <p:spPr>
              <a:xfrm>
                <a:off x="280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05" name="Rectangle 3035"/>
              <p:cNvSpPr>
                <a:spLocks noChangeAspect="1"/>
              </p:cNvSpPr>
              <p:nvPr/>
            </p:nvSpPr>
            <p:spPr>
              <a:xfrm>
                <a:off x="298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06" name="Rectangle 3036"/>
              <p:cNvSpPr>
                <a:spLocks noChangeAspect="1"/>
              </p:cNvSpPr>
              <p:nvPr/>
            </p:nvSpPr>
            <p:spPr>
              <a:xfrm>
                <a:off x="316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07" name="Rectangle 3037"/>
              <p:cNvSpPr>
                <a:spLocks noChangeAspect="1"/>
              </p:cNvSpPr>
              <p:nvPr/>
            </p:nvSpPr>
            <p:spPr>
              <a:xfrm>
                <a:off x="334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08" name="Rectangle 3038"/>
              <p:cNvSpPr>
                <a:spLocks noChangeAspect="1"/>
              </p:cNvSpPr>
              <p:nvPr/>
            </p:nvSpPr>
            <p:spPr>
              <a:xfrm>
                <a:off x="352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09" name="Rectangle 3039"/>
              <p:cNvSpPr>
                <a:spLocks noChangeAspect="1"/>
              </p:cNvSpPr>
              <p:nvPr/>
            </p:nvSpPr>
            <p:spPr>
              <a:xfrm>
                <a:off x="370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10" name="Rectangle 3040"/>
              <p:cNvSpPr>
                <a:spLocks noChangeAspect="1"/>
              </p:cNvSpPr>
              <p:nvPr/>
            </p:nvSpPr>
            <p:spPr>
              <a:xfrm>
                <a:off x="388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11" name="Rectangle 3041"/>
              <p:cNvSpPr>
                <a:spLocks noChangeAspect="1"/>
              </p:cNvSpPr>
              <p:nvPr/>
            </p:nvSpPr>
            <p:spPr>
              <a:xfrm>
                <a:off x="424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12" name="Rectangle 3042"/>
              <p:cNvSpPr>
                <a:spLocks noChangeAspect="1"/>
              </p:cNvSpPr>
              <p:nvPr/>
            </p:nvSpPr>
            <p:spPr>
              <a:xfrm>
                <a:off x="442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13" name="Rectangle 3043"/>
              <p:cNvSpPr>
                <a:spLocks noChangeAspect="1"/>
              </p:cNvSpPr>
              <p:nvPr/>
            </p:nvSpPr>
            <p:spPr>
              <a:xfrm>
                <a:off x="496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14" name="Rectangle 3044"/>
              <p:cNvSpPr>
                <a:spLocks noChangeAspect="1"/>
              </p:cNvSpPr>
              <p:nvPr/>
            </p:nvSpPr>
            <p:spPr>
              <a:xfrm>
                <a:off x="514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15" name="Rectangle 3045"/>
              <p:cNvSpPr>
                <a:spLocks noChangeAspect="1"/>
              </p:cNvSpPr>
              <p:nvPr/>
            </p:nvSpPr>
            <p:spPr>
              <a:xfrm>
                <a:off x="226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16" name="Rectangle 3046"/>
              <p:cNvSpPr>
                <a:spLocks noChangeAspect="1"/>
              </p:cNvSpPr>
              <p:nvPr/>
            </p:nvSpPr>
            <p:spPr>
              <a:xfrm>
                <a:off x="244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17" name="Rectangle 3047"/>
              <p:cNvSpPr>
                <a:spLocks noChangeAspect="1"/>
              </p:cNvSpPr>
              <p:nvPr/>
            </p:nvSpPr>
            <p:spPr>
              <a:xfrm>
                <a:off x="262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18" name="Rectangle 3048"/>
              <p:cNvSpPr>
                <a:spLocks noChangeAspect="1"/>
              </p:cNvSpPr>
              <p:nvPr/>
            </p:nvSpPr>
            <p:spPr>
              <a:xfrm>
                <a:off x="280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19" name="Rectangle 3049"/>
              <p:cNvSpPr>
                <a:spLocks noChangeAspect="1"/>
              </p:cNvSpPr>
              <p:nvPr/>
            </p:nvSpPr>
            <p:spPr>
              <a:xfrm>
                <a:off x="298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20" name="Rectangle 3050"/>
              <p:cNvSpPr>
                <a:spLocks noChangeAspect="1"/>
              </p:cNvSpPr>
              <p:nvPr/>
            </p:nvSpPr>
            <p:spPr>
              <a:xfrm>
                <a:off x="316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21" name="Rectangle 3051"/>
              <p:cNvSpPr>
                <a:spLocks noChangeAspect="1"/>
              </p:cNvSpPr>
              <p:nvPr/>
            </p:nvSpPr>
            <p:spPr>
              <a:xfrm>
                <a:off x="334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22" name="Rectangle 3052"/>
              <p:cNvSpPr>
                <a:spLocks noChangeAspect="1"/>
              </p:cNvSpPr>
              <p:nvPr/>
            </p:nvSpPr>
            <p:spPr>
              <a:xfrm>
                <a:off x="352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23" name="Rectangle 3053"/>
              <p:cNvSpPr>
                <a:spLocks noChangeAspect="1"/>
              </p:cNvSpPr>
              <p:nvPr/>
            </p:nvSpPr>
            <p:spPr>
              <a:xfrm>
                <a:off x="370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24" name="Rectangle 3054"/>
              <p:cNvSpPr>
                <a:spLocks noChangeAspect="1"/>
              </p:cNvSpPr>
              <p:nvPr/>
            </p:nvSpPr>
            <p:spPr>
              <a:xfrm>
                <a:off x="388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25" name="Rectangle 3055"/>
              <p:cNvSpPr>
                <a:spLocks noChangeAspect="1"/>
              </p:cNvSpPr>
              <p:nvPr/>
            </p:nvSpPr>
            <p:spPr>
              <a:xfrm>
                <a:off x="496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26" name="Rectangle 3056"/>
              <p:cNvSpPr>
                <a:spLocks noChangeAspect="1"/>
              </p:cNvSpPr>
              <p:nvPr/>
            </p:nvSpPr>
            <p:spPr>
              <a:xfrm>
                <a:off x="280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27" name="Rectangle 3057"/>
              <p:cNvSpPr>
                <a:spLocks noChangeAspect="1"/>
              </p:cNvSpPr>
              <p:nvPr/>
            </p:nvSpPr>
            <p:spPr>
              <a:xfrm>
                <a:off x="298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28" name="Rectangle 3058"/>
              <p:cNvSpPr>
                <a:spLocks noChangeAspect="1"/>
              </p:cNvSpPr>
              <p:nvPr/>
            </p:nvSpPr>
            <p:spPr>
              <a:xfrm>
                <a:off x="316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29" name="Rectangle 3059"/>
              <p:cNvSpPr>
                <a:spLocks noChangeAspect="1"/>
              </p:cNvSpPr>
              <p:nvPr/>
            </p:nvSpPr>
            <p:spPr>
              <a:xfrm>
                <a:off x="334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30" name="Rectangle 3060"/>
              <p:cNvSpPr>
                <a:spLocks noChangeAspect="1"/>
              </p:cNvSpPr>
              <p:nvPr/>
            </p:nvSpPr>
            <p:spPr>
              <a:xfrm>
                <a:off x="352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31" name="Rectangle 3061"/>
              <p:cNvSpPr>
                <a:spLocks noChangeAspect="1"/>
              </p:cNvSpPr>
              <p:nvPr/>
            </p:nvSpPr>
            <p:spPr>
              <a:xfrm>
                <a:off x="370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32" name="Rectangle 3062"/>
              <p:cNvSpPr>
                <a:spLocks noChangeAspect="1"/>
              </p:cNvSpPr>
              <p:nvPr/>
            </p:nvSpPr>
            <p:spPr>
              <a:xfrm>
                <a:off x="424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33" name="Rectangle 3063"/>
              <p:cNvSpPr>
                <a:spLocks noChangeAspect="1"/>
              </p:cNvSpPr>
              <p:nvPr/>
            </p:nvSpPr>
            <p:spPr>
              <a:xfrm>
                <a:off x="442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34" name="Rectangle 3064"/>
              <p:cNvSpPr>
                <a:spLocks noChangeAspect="1"/>
              </p:cNvSpPr>
              <p:nvPr/>
            </p:nvSpPr>
            <p:spPr>
              <a:xfrm>
                <a:off x="208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35" name="Rectangle 3065"/>
              <p:cNvSpPr>
                <a:spLocks noChangeAspect="1"/>
              </p:cNvSpPr>
              <p:nvPr/>
            </p:nvSpPr>
            <p:spPr>
              <a:xfrm>
                <a:off x="280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36" name="Rectangle 3066"/>
              <p:cNvSpPr>
                <a:spLocks noChangeAspect="1"/>
              </p:cNvSpPr>
              <p:nvPr/>
            </p:nvSpPr>
            <p:spPr>
              <a:xfrm>
                <a:off x="298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37" name="Rectangle 3067"/>
              <p:cNvSpPr>
                <a:spLocks noChangeAspect="1"/>
              </p:cNvSpPr>
              <p:nvPr/>
            </p:nvSpPr>
            <p:spPr>
              <a:xfrm>
                <a:off x="316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38" name="Rectangle 3068"/>
              <p:cNvSpPr>
                <a:spLocks noChangeAspect="1"/>
              </p:cNvSpPr>
              <p:nvPr/>
            </p:nvSpPr>
            <p:spPr>
              <a:xfrm>
                <a:off x="334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39" name="Rectangle 3069"/>
              <p:cNvSpPr>
                <a:spLocks noChangeAspect="1"/>
              </p:cNvSpPr>
              <p:nvPr/>
            </p:nvSpPr>
            <p:spPr>
              <a:xfrm>
                <a:off x="352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40" name="Rectangle 3070"/>
              <p:cNvSpPr>
                <a:spLocks noChangeAspect="1"/>
              </p:cNvSpPr>
              <p:nvPr/>
            </p:nvSpPr>
            <p:spPr>
              <a:xfrm>
                <a:off x="370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41" name="Rectangle 3071"/>
              <p:cNvSpPr>
                <a:spLocks noChangeAspect="1"/>
              </p:cNvSpPr>
              <p:nvPr/>
            </p:nvSpPr>
            <p:spPr>
              <a:xfrm>
                <a:off x="388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42" name="Rectangle 3072"/>
              <p:cNvSpPr>
                <a:spLocks noChangeAspect="1"/>
              </p:cNvSpPr>
              <p:nvPr/>
            </p:nvSpPr>
            <p:spPr>
              <a:xfrm>
                <a:off x="424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43" name="Rectangle 3073"/>
              <p:cNvSpPr>
                <a:spLocks noChangeAspect="1"/>
              </p:cNvSpPr>
              <p:nvPr/>
            </p:nvSpPr>
            <p:spPr>
              <a:xfrm>
                <a:off x="442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44" name="Rectangle 3074"/>
              <p:cNvSpPr>
                <a:spLocks noChangeAspect="1"/>
              </p:cNvSpPr>
              <p:nvPr/>
            </p:nvSpPr>
            <p:spPr>
              <a:xfrm>
                <a:off x="460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45" name="Rectangle 3075"/>
              <p:cNvSpPr>
                <a:spLocks noChangeAspect="1"/>
              </p:cNvSpPr>
              <p:nvPr/>
            </p:nvSpPr>
            <p:spPr>
              <a:xfrm>
                <a:off x="298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46" name="Rectangle 3076"/>
              <p:cNvSpPr>
                <a:spLocks noChangeAspect="1"/>
              </p:cNvSpPr>
              <p:nvPr/>
            </p:nvSpPr>
            <p:spPr>
              <a:xfrm>
                <a:off x="316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47" name="Rectangle 3077"/>
              <p:cNvSpPr>
                <a:spLocks noChangeAspect="1"/>
              </p:cNvSpPr>
              <p:nvPr/>
            </p:nvSpPr>
            <p:spPr>
              <a:xfrm>
                <a:off x="334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48" name="Rectangle 3078"/>
              <p:cNvSpPr>
                <a:spLocks noChangeAspect="1"/>
              </p:cNvSpPr>
              <p:nvPr/>
            </p:nvSpPr>
            <p:spPr>
              <a:xfrm>
                <a:off x="352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49" name="Rectangle 3079"/>
              <p:cNvSpPr>
                <a:spLocks noChangeAspect="1"/>
              </p:cNvSpPr>
              <p:nvPr/>
            </p:nvSpPr>
            <p:spPr>
              <a:xfrm>
                <a:off x="370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50" name="Rectangle 3080"/>
              <p:cNvSpPr>
                <a:spLocks noChangeAspect="1"/>
              </p:cNvSpPr>
              <p:nvPr/>
            </p:nvSpPr>
            <p:spPr>
              <a:xfrm>
                <a:off x="388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51" name="Rectangle 3081"/>
              <p:cNvSpPr>
                <a:spLocks noChangeAspect="1"/>
              </p:cNvSpPr>
              <p:nvPr/>
            </p:nvSpPr>
            <p:spPr>
              <a:xfrm>
                <a:off x="406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52" name="Rectangle 3082"/>
              <p:cNvSpPr>
                <a:spLocks noChangeAspect="1"/>
              </p:cNvSpPr>
              <p:nvPr/>
            </p:nvSpPr>
            <p:spPr>
              <a:xfrm>
                <a:off x="424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53" name="Rectangle 3083"/>
              <p:cNvSpPr>
                <a:spLocks noChangeAspect="1"/>
              </p:cNvSpPr>
              <p:nvPr/>
            </p:nvSpPr>
            <p:spPr>
              <a:xfrm>
                <a:off x="442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54" name="Rectangle 3084"/>
              <p:cNvSpPr>
                <a:spLocks noChangeAspect="1"/>
              </p:cNvSpPr>
              <p:nvPr/>
            </p:nvSpPr>
            <p:spPr>
              <a:xfrm>
                <a:off x="298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55" name="Rectangle 3085"/>
              <p:cNvSpPr>
                <a:spLocks noChangeAspect="1"/>
              </p:cNvSpPr>
              <p:nvPr/>
            </p:nvSpPr>
            <p:spPr>
              <a:xfrm>
                <a:off x="316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56" name="Rectangle 3086"/>
              <p:cNvSpPr>
                <a:spLocks noChangeAspect="1"/>
              </p:cNvSpPr>
              <p:nvPr/>
            </p:nvSpPr>
            <p:spPr>
              <a:xfrm>
                <a:off x="334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57" name="Rectangle 3087"/>
              <p:cNvSpPr>
                <a:spLocks noChangeAspect="1"/>
              </p:cNvSpPr>
              <p:nvPr/>
            </p:nvSpPr>
            <p:spPr>
              <a:xfrm>
                <a:off x="352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58" name="Rectangle 3088"/>
              <p:cNvSpPr>
                <a:spLocks noChangeAspect="1"/>
              </p:cNvSpPr>
              <p:nvPr/>
            </p:nvSpPr>
            <p:spPr>
              <a:xfrm>
                <a:off x="370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59" name="Rectangle 3089"/>
              <p:cNvSpPr>
                <a:spLocks noChangeAspect="1"/>
              </p:cNvSpPr>
              <p:nvPr/>
            </p:nvSpPr>
            <p:spPr>
              <a:xfrm>
                <a:off x="388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60" name="Rectangle 3090"/>
              <p:cNvSpPr>
                <a:spLocks noChangeAspect="1"/>
              </p:cNvSpPr>
              <p:nvPr/>
            </p:nvSpPr>
            <p:spPr>
              <a:xfrm>
                <a:off x="406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61" name="Rectangle 3091"/>
              <p:cNvSpPr>
                <a:spLocks noChangeAspect="1"/>
              </p:cNvSpPr>
              <p:nvPr/>
            </p:nvSpPr>
            <p:spPr>
              <a:xfrm>
                <a:off x="424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62" name="Rectangle 3092"/>
              <p:cNvSpPr>
                <a:spLocks noChangeAspect="1"/>
              </p:cNvSpPr>
              <p:nvPr/>
            </p:nvSpPr>
            <p:spPr>
              <a:xfrm>
                <a:off x="3160056" y="40413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63" name="Rectangle 3093"/>
              <p:cNvSpPr>
                <a:spLocks noChangeAspect="1"/>
              </p:cNvSpPr>
              <p:nvPr/>
            </p:nvSpPr>
            <p:spPr>
              <a:xfrm>
                <a:off x="3340056" y="40413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64" name="Rectangle 3094"/>
              <p:cNvSpPr>
                <a:spLocks noChangeAspect="1"/>
              </p:cNvSpPr>
              <p:nvPr/>
            </p:nvSpPr>
            <p:spPr>
              <a:xfrm>
                <a:off x="3520056" y="40413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65" name="Rectangle 3095"/>
              <p:cNvSpPr>
                <a:spLocks noChangeAspect="1"/>
              </p:cNvSpPr>
              <p:nvPr/>
            </p:nvSpPr>
            <p:spPr>
              <a:xfrm>
                <a:off x="3700056" y="40413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66" name="Rectangle 3096"/>
              <p:cNvSpPr>
                <a:spLocks noChangeAspect="1"/>
              </p:cNvSpPr>
              <p:nvPr/>
            </p:nvSpPr>
            <p:spPr>
              <a:xfrm>
                <a:off x="3880056" y="40413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67" name="Rectangle 3097"/>
              <p:cNvSpPr>
                <a:spLocks noChangeAspect="1"/>
              </p:cNvSpPr>
              <p:nvPr/>
            </p:nvSpPr>
            <p:spPr>
              <a:xfrm>
                <a:off x="4060056" y="40413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68" name="Rectangle 3098"/>
              <p:cNvSpPr>
                <a:spLocks noChangeAspect="1"/>
              </p:cNvSpPr>
              <p:nvPr/>
            </p:nvSpPr>
            <p:spPr>
              <a:xfrm>
                <a:off x="3340056" y="42214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69" name="Rectangle 3099"/>
              <p:cNvSpPr>
                <a:spLocks noChangeAspect="1"/>
              </p:cNvSpPr>
              <p:nvPr/>
            </p:nvSpPr>
            <p:spPr>
              <a:xfrm>
                <a:off x="3520056" y="42214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70" name="Rectangle 3100"/>
              <p:cNvSpPr>
                <a:spLocks noChangeAspect="1"/>
              </p:cNvSpPr>
              <p:nvPr/>
            </p:nvSpPr>
            <p:spPr>
              <a:xfrm>
                <a:off x="4060056" y="42214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71" name="Rectangle 3101"/>
              <p:cNvSpPr>
                <a:spLocks noChangeAspect="1"/>
              </p:cNvSpPr>
              <p:nvPr/>
            </p:nvSpPr>
            <p:spPr>
              <a:xfrm>
                <a:off x="3520056" y="44014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72" name="Rectangle 3102"/>
              <p:cNvSpPr>
                <a:spLocks noChangeAspect="1"/>
              </p:cNvSpPr>
              <p:nvPr/>
            </p:nvSpPr>
            <p:spPr>
              <a:xfrm>
                <a:off x="3700056" y="44014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73" name="Rectangle 3103"/>
              <p:cNvSpPr>
                <a:spLocks noChangeAspect="1"/>
              </p:cNvSpPr>
              <p:nvPr/>
            </p:nvSpPr>
            <p:spPr>
              <a:xfrm>
                <a:off x="3700056" y="45814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74" name="Rectangle 3104"/>
              <p:cNvSpPr>
                <a:spLocks noChangeAspect="1"/>
              </p:cNvSpPr>
              <p:nvPr/>
            </p:nvSpPr>
            <p:spPr>
              <a:xfrm>
                <a:off x="3880056" y="45814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75" name="Rectangle 3105"/>
              <p:cNvSpPr>
                <a:spLocks noChangeAspect="1"/>
              </p:cNvSpPr>
              <p:nvPr/>
            </p:nvSpPr>
            <p:spPr>
              <a:xfrm>
                <a:off x="316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76" name="Rectangle 3106"/>
              <p:cNvSpPr>
                <a:spLocks noChangeAspect="1"/>
              </p:cNvSpPr>
              <p:nvPr/>
            </p:nvSpPr>
            <p:spPr>
              <a:xfrm>
                <a:off x="334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77" name="Rectangle 3107"/>
              <p:cNvSpPr>
                <a:spLocks noChangeAspect="1"/>
              </p:cNvSpPr>
              <p:nvPr/>
            </p:nvSpPr>
            <p:spPr>
              <a:xfrm>
                <a:off x="352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78" name="Rectangle 3108"/>
              <p:cNvSpPr>
                <a:spLocks noChangeAspect="1"/>
              </p:cNvSpPr>
              <p:nvPr/>
            </p:nvSpPr>
            <p:spPr>
              <a:xfrm>
                <a:off x="406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79" name="Rectangle 3109"/>
              <p:cNvSpPr>
                <a:spLocks noChangeAspect="1"/>
              </p:cNvSpPr>
              <p:nvPr/>
            </p:nvSpPr>
            <p:spPr>
              <a:xfrm>
                <a:off x="424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80" name="Rectangle 3110"/>
              <p:cNvSpPr>
                <a:spLocks noChangeAspect="1"/>
              </p:cNvSpPr>
              <p:nvPr/>
            </p:nvSpPr>
            <p:spPr>
              <a:xfrm>
                <a:off x="478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81" name="Rectangle 3111"/>
              <p:cNvSpPr>
                <a:spLocks noChangeAspect="1"/>
              </p:cNvSpPr>
              <p:nvPr/>
            </p:nvSpPr>
            <p:spPr>
              <a:xfrm>
                <a:off x="496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82" name="Rectangle 3112"/>
              <p:cNvSpPr>
                <a:spLocks noChangeAspect="1"/>
              </p:cNvSpPr>
              <p:nvPr/>
            </p:nvSpPr>
            <p:spPr>
              <a:xfrm>
                <a:off x="514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83" name="Rectangle 3113"/>
              <p:cNvSpPr>
                <a:spLocks noChangeAspect="1"/>
              </p:cNvSpPr>
              <p:nvPr/>
            </p:nvSpPr>
            <p:spPr>
              <a:xfrm>
                <a:off x="3880056" y="26012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84" name="Rectangle 3114"/>
              <p:cNvSpPr>
                <a:spLocks noChangeAspect="1"/>
              </p:cNvSpPr>
              <p:nvPr/>
            </p:nvSpPr>
            <p:spPr>
              <a:xfrm>
                <a:off x="4420056" y="26012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85" name="Rectangle 3115"/>
              <p:cNvSpPr>
                <a:spLocks noChangeAspect="1"/>
              </p:cNvSpPr>
              <p:nvPr/>
            </p:nvSpPr>
            <p:spPr>
              <a:xfrm>
                <a:off x="4600056" y="26012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86" name="Rectangle 3116"/>
              <p:cNvSpPr>
                <a:spLocks noChangeAspect="1"/>
              </p:cNvSpPr>
              <p:nvPr/>
            </p:nvSpPr>
            <p:spPr>
              <a:xfrm>
                <a:off x="4780056" y="26012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87" name="Rectangle 3117"/>
              <p:cNvSpPr>
                <a:spLocks noChangeAspect="1"/>
              </p:cNvSpPr>
              <p:nvPr/>
            </p:nvSpPr>
            <p:spPr>
              <a:xfrm>
                <a:off x="4960056" y="26012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88" name="Rectangle 3118"/>
              <p:cNvSpPr>
                <a:spLocks noChangeAspect="1"/>
              </p:cNvSpPr>
              <p:nvPr/>
            </p:nvSpPr>
            <p:spPr>
              <a:xfrm>
                <a:off x="5140056" y="26012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89" name="Rectangle 3119"/>
              <p:cNvSpPr>
                <a:spLocks noChangeAspect="1"/>
              </p:cNvSpPr>
              <p:nvPr/>
            </p:nvSpPr>
            <p:spPr>
              <a:xfrm>
                <a:off x="5320056" y="26012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90" name="Rectangle 3120"/>
              <p:cNvSpPr>
                <a:spLocks noChangeAspect="1"/>
              </p:cNvSpPr>
              <p:nvPr/>
            </p:nvSpPr>
            <p:spPr>
              <a:xfrm>
                <a:off x="3880056" y="24212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91" name="Rectangle 3121"/>
              <p:cNvSpPr>
                <a:spLocks noChangeAspect="1"/>
              </p:cNvSpPr>
              <p:nvPr/>
            </p:nvSpPr>
            <p:spPr>
              <a:xfrm>
                <a:off x="4060056" y="24212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92" name="Rectangle 3122"/>
              <p:cNvSpPr>
                <a:spLocks noChangeAspect="1"/>
              </p:cNvSpPr>
              <p:nvPr/>
            </p:nvSpPr>
            <p:spPr>
              <a:xfrm>
                <a:off x="4240056" y="24212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93" name="Rectangle 3123"/>
              <p:cNvSpPr>
                <a:spLocks noChangeAspect="1"/>
              </p:cNvSpPr>
              <p:nvPr/>
            </p:nvSpPr>
            <p:spPr>
              <a:xfrm>
                <a:off x="4600056" y="24212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94" name="Rectangle 3124"/>
              <p:cNvSpPr>
                <a:spLocks noChangeAspect="1"/>
              </p:cNvSpPr>
              <p:nvPr/>
            </p:nvSpPr>
            <p:spPr>
              <a:xfrm>
                <a:off x="4780056" y="24212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95" name="Rectangle 3125"/>
              <p:cNvSpPr>
                <a:spLocks noChangeAspect="1"/>
              </p:cNvSpPr>
              <p:nvPr/>
            </p:nvSpPr>
            <p:spPr>
              <a:xfrm>
                <a:off x="4960056" y="24212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96" name="Rectangle 3126"/>
              <p:cNvSpPr>
                <a:spLocks noChangeAspect="1"/>
              </p:cNvSpPr>
              <p:nvPr/>
            </p:nvSpPr>
            <p:spPr>
              <a:xfrm>
                <a:off x="5140056" y="24212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97" name="Rectangle 3127"/>
              <p:cNvSpPr>
                <a:spLocks noChangeAspect="1"/>
              </p:cNvSpPr>
              <p:nvPr/>
            </p:nvSpPr>
            <p:spPr>
              <a:xfrm>
                <a:off x="5320056" y="24212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98" name="Rectangle 3128"/>
              <p:cNvSpPr>
                <a:spLocks noChangeAspect="1"/>
              </p:cNvSpPr>
              <p:nvPr/>
            </p:nvSpPr>
            <p:spPr>
              <a:xfrm>
                <a:off x="5500056" y="24212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99" name="Rectangle 3129"/>
              <p:cNvSpPr>
                <a:spLocks noChangeAspect="1"/>
              </p:cNvSpPr>
              <p:nvPr/>
            </p:nvSpPr>
            <p:spPr>
              <a:xfrm>
                <a:off x="4960056" y="22411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00" name="Rectangle 3130"/>
              <p:cNvSpPr>
                <a:spLocks noChangeAspect="1"/>
              </p:cNvSpPr>
              <p:nvPr/>
            </p:nvSpPr>
            <p:spPr>
              <a:xfrm>
                <a:off x="5140056" y="22411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01" name="Rectangle 3131"/>
              <p:cNvSpPr>
                <a:spLocks noChangeAspect="1"/>
              </p:cNvSpPr>
              <p:nvPr/>
            </p:nvSpPr>
            <p:spPr>
              <a:xfrm>
                <a:off x="5320056" y="22411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02" name="Rectangle 3132"/>
              <p:cNvSpPr>
                <a:spLocks noChangeAspect="1"/>
              </p:cNvSpPr>
              <p:nvPr/>
            </p:nvSpPr>
            <p:spPr>
              <a:xfrm>
                <a:off x="208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03" name="Rectangle 3133"/>
              <p:cNvSpPr>
                <a:spLocks noChangeAspect="1"/>
              </p:cNvSpPr>
              <p:nvPr/>
            </p:nvSpPr>
            <p:spPr>
              <a:xfrm>
                <a:off x="2260056" y="2776203"/>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04" name="Rectangle 3134"/>
              <p:cNvSpPr>
                <a:spLocks noChangeAspect="1"/>
              </p:cNvSpPr>
              <p:nvPr/>
            </p:nvSpPr>
            <p:spPr>
              <a:xfrm>
                <a:off x="3880056" y="22411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05" name="Rectangle 3135"/>
              <p:cNvSpPr>
                <a:spLocks noChangeAspect="1"/>
              </p:cNvSpPr>
              <p:nvPr/>
            </p:nvSpPr>
            <p:spPr>
              <a:xfrm>
                <a:off x="3700056" y="24212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grpSp>
        <p:grpSp>
          <p:nvGrpSpPr>
            <p:cNvPr id="9" name="Group 8"/>
            <p:cNvGrpSpPr/>
            <p:nvPr/>
          </p:nvGrpSpPr>
          <p:grpSpPr>
            <a:xfrm>
              <a:off x="8759737" y="3599190"/>
              <a:ext cx="961253" cy="963154"/>
              <a:chOff x="5678080" y="2596203"/>
              <a:chExt cx="1621976" cy="1625184"/>
            </a:xfrm>
            <a:grpFill/>
          </p:grpSpPr>
          <p:sp>
            <p:nvSpPr>
              <p:cNvPr id="165" name="Rectangle 2995"/>
              <p:cNvSpPr>
                <a:spLocks noChangeAspect="1"/>
              </p:cNvSpPr>
              <p:nvPr/>
            </p:nvSpPr>
            <p:spPr>
              <a:xfrm>
                <a:off x="640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66" name="Rectangle 2996"/>
              <p:cNvSpPr>
                <a:spLocks noChangeAspect="1"/>
              </p:cNvSpPr>
              <p:nvPr/>
            </p:nvSpPr>
            <p:spPr>
              <a:xfrm>
                <a:off x="658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67" name="Rectangle 2997"/>
              <p:cNvSpPr>
                <a:spLocks noChangeAspect="1"/>
              </p:cNvSpPr>
              <p:nvPr/>
            </p:nvSpPr>
            <p:spPr>
              <a:xfrm>
                <a:off x="676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68" name="Rectangle 2998"/>
              <p:cNvSpPr>
                <a:spLocks noChangeAspect="1"/>
              </p:cNvSpPr>
              <p:nvPr/>
            </p:nvSpPr>
            <p:spPr>
              <a:xfrm>
                <a:off x="694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69" name="Rectangle 2999"/>
              <p:cNvSpPr>
                <a:spLocks noChangeAspect="1"/>
              </p:cNvSpPr>
              <p:nvPr/>
            </p:nvSpPr>
            <p:spPr>
              <a:xfrm>
                <a:off x="640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70" name="Rectangle 3000"/>
              <p:cNvSpPr>
                <a:spLocks noChangeAspect="1"/>
              </p:cNvSpPr>
              <p:nvPr/>
            </p:nvSpPr>
            <p:spPr>
              <a:xfrm>
                <a:off x="658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71" name="Rectangle 3001"/>
              <p:cNvSpPr>
                <a:spLocks noChangeAspect="1"/>
              </p:cNvSpPr>
              <p:nvPr/>
            </p:nvSpPr>
            <p:spPr>
              <a:xfrm>
                <a:off x="694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72" name="Rectangle 3002"/>
              <p:cNvSpPr>
                <a:spLocks noChangeAspect="1"/>
              </p:cNvSpPr>
              <p:nvPr/>
            </p:nvSpPr>
            <p:spPr>
              <a:xfrm>
                <a:off x="604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73" name="Rectangle 3003"/>
              <p:cNvSpPr>
                <a:spLocks noChangeAspect="1"/>
              </p:cNvSpPr>
              <p:nvPr/>
            </p:nvSpPr>
            <p:spPr>
              <a:xfrm>
                <a:off x="676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74" name="Rectangle 3004"/>
              <p:cNvSpPr>
                <a:spLocks noChangeAspect="1"/>
              </p:cNvSpPr>
              <p:nvPr/>
            </p:nvSpPr>
            <p:spPr>
              <a:xfrm>
                <a:off x="694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75" name="Rectangle 3005"/>
              <p:cNvSpPr>
                <a:spLocks noChangeAspect="1"/>
              </p:cNvSpPr>
              <p:nvPr/>
            </p:nvSpPr>
            <p:spPr>
              <a:xfrm>
                <a:off x="712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76" name="Rectangle 3006"/>
              <p:cNvSpPr>
                <a:spLocks noChangeAspect="1"/>
              </p:cNvSpPr>
              <p:nvPr/>
            </p:nvSpPr>
            <p:spPr>
              <a:xfrm>
                <a:off x="622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77" name="Rectangle 3007"/>
              <p:cNvSpPr>
                <a:spLocks noChangeAspect="1"/>
              </p:cNvSpPr>
              <p:nvPr/>
            </p:nvSpPr>
            <p:spPr>
              <a:xfrm>
                <a:off x="640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78" name="Rectangle 3008"/>
              <p:cNvSpPr>
                <a:spLocks noChangeAspect="1"/>
              </p:cNvSpPr>
              <p:nvPr/>
            </p:nvSpPr>
            <p:spPr>
              <a:xfrm>
                <a:off x="658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79" name="Rectangle 3009"/>
              <p:cNvSpPr>
                <a:spLocks noChangeAspect="1"/>
              </p:cNvSpPr>
              <p:nvPr/>
            </p:nvSpPr>
            <p:spPr>
              <a:xfrm>
                <a:off x="676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80" name="Rectangle 3010"/>
              <p:cNvSpPr>
                <a:spLocks noChangeAspect="1"/>
              </p:cNvSpPr>
              <p:nvPr/>
            </p:nvSpPr>
            <p:spPr>
              <a:xfrm>
                <a:off x="694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81" name="Rectangle 3011"/>
              <p:cNvSpPr>
                <a:spLocks noChangeAspect="1"/>
              </p:cNvSpPr>
              <p:nvPr/>
            </p:nvSpPr>
            <p:spPr>
              <a:xfrm>
                <a:off x="712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82" name="Rectangle 3012"/>
              <p:cNvSpPr>
                <a:spLocks noChangeAspect="1"/>
              </p:cNvSpPr>
              <p:nvPr/>
            </p:nvSpPr>
            <p:spPr>
              <a:xfrm>
                <a:off x="586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83" name="Rectangle 3013"/>
              <p:cNvSpPr>
                <a:spLocks noChangeAspect="1"/>
              </p:cNvSpPr>
              <p:nvPr/>
            </p:nvSpPr>
            <p:spPr>
              <a:xfrm>
                <a:off x="604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84" name="Rectangle 3014"/>
              <p:cNvSpPr>
                <a:spLocks noChangeAspect="1"/>
              </p:cNvSpPr>
              <p:nvPr/>
            </p:nvSpPr>
            <p:spPr>
              <a:xfrm>
                <a:off x="622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85" name="Rectangle 3015"/>
              <p:cNvSpPr>
                <a:spLocks noChangeAspect="1"/>
              </p:cNvSpPr>
              <p:nvPr/>
            </p:nvSpPr>
            <p:spPr>
              <a:xfrm>
                <a:off x="640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86" name="Rectangle 3016"/>
              <p:cNvSpPr>
                <a:spLocks noChangeAspect="1"/>
              </p:cNvSpPr>
              <p:nvPr/>
            </p:nvSpPr>
            <p:spPr>
              <a:xfrm>
                <a:off x="658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87" name="Rectangle 3017"/>
              <p:cNvSpPr>
                <a:spLocks noChangeAspect="1"/>
              </p:cNvSpPr>
              <p:nvPr/>
            </p:nvSpPr>
            <p:spPr>
              <a:xfrm>
                <a:off x="676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88" name="Rectangle 3018"/>
              <p:cNvSpPr>
                <a:spLocks noChangeAspect="1"/>
              </p:cNvSpPr>
              <p:nvPr/>
            </p:nvSpPr>
            <p:spPr>
              <a:xfrm>
                <a:off x="694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89" name="Rectangle 3019"/>
              <p:cNvSpPr>
                <a:spLocks noChangeAspect="1"/>
              </p:cNvSpPr>
              <p:nvPr/>
            </p:nvSpPr>
            <p:spPr>
              <a:xfrm>
                <a:off x="712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90" name="Rectangle 3020"/>
              <p:cNvSpPr>
                <a:spLocks noChangeAspect="1"/>
              </p:cNvSpPr>
              <p:nvPr/>
            </p:nvSpPr>
            <p:spPr>
              <a:xfrm>
                <a:off x="586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91" name="Rectangle 3021"/>
              <p:cNvSpPr>
                <a:spLocks noChangeAspect="1"/>
              </p:cNvSpPr>
              <p:nvPr/>
            </p:nvSpPr>
            <p:spPr>
              <a:xfrm>
                <a:off x="604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92" name="Rectangle 3022"/>
              <p:cNvSpPr>
                <a:spLocks noChangeAspect="1"/>
              </p:cNvSpPr>
              <p:nvPr/>
            </p:nvSpPr>
            <p:spPr>
              <a:xfrm>
                <a:off x="640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93" name="Rectangle 3023"/>
              <p:cNvSpPr>
                <a:spLocks noChangeAspect="1"/>
              </p:cNvSpPr>
              <p:nvPr/>
            </p:nvSpPr>
            <p:spPr>
              <a:xfrm>
                <a:off x="676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94" name="Rectangle 3024"/>
              <p:cNvSpPr>
                <a:spLocks noChangeAspect="1"/>
              </p:cNvSpPr>
              <p:nvPr/>
            </p:nvSpPr>
            <p:spPr>
              <a:xfrm>
                <a:off x="6580056" y="40413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95" name="Rectangle 3025"/>
              <p:cNvSpPr>
                <a:spLocks noChangeAspect="1"/>
              </p:cNvSpPr>
              <p:nvPr/>
            </p:nvSpPr>
            <p:spPr>
              <a:xfrm>
                <a:off x="658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96" name="Rectangle 3026"/>
              <p:cNvSpPr>
                <a:spLocks noChangeAspect="1"/>
              </p:cNvSpPr>
              <p:nvPr/>
            </p:nvSpPr>
            <p:spPr>
              <a:xfrm>
                <a:off x="676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97" name="Rectangle 3027"/>
              <p:cNvSpPr>
                <a:spLocks noChangeAspect="1"/>
              </p:cNvSpPr>
              <p:nvPr/>
            </p:nvSpPr>
            <p:spPr>
              <a:xfrm>
                <a:off x="5678080"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98" name="Rectangle 3028"/>
              <p:cNvSpPr>
                <a:spLocks noChangeAspect="1"/>
              </p:cNvSpPr>
              <p:nvPr/>
            </p:nvSpPr>
            <p:spPr>
              <a:xfrm>
                <a:off x="6760056" y="2596203"/>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99" name="Rectangle 3029"/>
              <p:cNvSpPr>
                <a:spLocks noChangeAspect="1"/>
              </p:cNvSpPr>
              <p:nvPr/>
            </p:nvSpPr>
            <p:spPr>
              <a:xfrm>
                <a:off x="5858080"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00" name="Rectangle 3030"/>
              <p:cNvSpPr>
                <a:spLocks noChangeAspect="1"/>
              </p:cNvSpPr>
              <p:nvPr/>
            </p:nvSpPr>
            <p:spPr>
              <a:xfrm>
                <a:off x="6038080"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grpSp>
        <p:grpSp>
          <p:nvGrpSpPr>
            <p:cNvPr id="10" name="Group 9"/>
            <p:cNvGrpSpPr/>
            <p:nvPr/>
          </p:nvGrpSpPr>
          <p:grpSpPr>
            <a:xfrm>
              <a:off x="9507638" y="3388792"/>
              <a:ext cx="2133516" cy="1813677"/>
              <a:chOff x="6940056" y="2241187"/>
              <a:chExt cx="3600000" cy="3060320"/>
            </a:xfrm>
            <a:grpFill/>
          </p:grpSpPr>
          <p:sp>
            <p:nvSpPr>
              <p:cNvPr id="11" name="Rectangle 2841"/>
              <p:cNvSpPr>
                <a:spLocks noChangeAspect="1"/>
              </p:cNvSpPr>
              <p:nvPr/>
            </p:nvSpPr>
            <p:spPr>
              <a:xfrm>
                <a:off x="748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2" name="Rectangle 2842"/>
              <p:cNvSpPr>
                <a:spLocks noChangeAspect="1"/>
              </p:cNvSpPr>
              <p:nvPr/>
            </p:nvSpPr>
            <p:spPr>
              <a:xfrm>
                <a:off x="766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3" name="Rectangle 2843"/>
              <p:cNvSpPr>
                <a:spLocks noChangeAspect="1"/>
              </p:cNvSpPr>
              <p:nvPr/>
            </p:nvSpPr>
            <p:spPr>
              <a:xfrm>
                <a:off x="784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4" name="Rectangle 2844"/>
              <p:cNvSpPr>
                <a:spLocks noChangeAspect="1"/>
              </p:cNvSpPr>
              <p:nvPr/>
            </p:nvSpPr>
            <p:spPr>
              <a:xfrm>
                <a:off x="802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5" name="Rectangle 2845"/>
              <p:cNvSpPr>
                <a:spLocks noChangeAspect="1"/>
              </p:cNvSpPr>
              <p:nvPr/>
            </p:nvSpPr>
            <p:spPr>
              <a:xfrm>
                <a:off x="820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6" name="Rectangle 2846"/>
              <p:cNvSpPr>
                <a:spLocks noChangeAspect="1"/>
              </p:cNvSpPr>
              <p:nvPr/>
            </p:nvSpPr>
            <p:spPr>
              <a:xfrm>
                <a:off x="838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7" name="Rectangle 2847"/>
              <p:cNvSpPr>
                <a:spLocks noChangeAspect="1"/>
              </p:cNvSpPr>
              <p:nvPr/>
            </p:nvSpPr>
            <p:spPr>
              <a:xfrm>
                <a:off x="856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8" name="Rectangle 2848"/>
              <p:cNvSpPr>
                <a:spLocks noChangeAspect="1"/>
              </p:cNvSpPr>
              <p:nvPr/>
            </p:nvSpPr>
            <p:spPr>
              <a:xfrm>
                <a:off x="874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9" name="Rectangle 2849"/>
              <p:cNvSpPr>
                <a:spLocks noChangeAspect="1"/>
              </p:cNvSpPr>
              <p:nvPr/>
            </p:nvSpPr>
            <p:spPr>
              <a:xfrm>
                <a:off x="892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0" name="Rectangle 2850"/>
              <p:cNvSpPr>
                <a:spLocks noChangeAspect="1"/>
              </p:cNvSpPr>
              <p:nvPr/>
            </p:nvSpPr>
            <p:spPr>
              <a:xfrm>
                <a:off x="910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1" name="Rectangle 2851"/>
              <p:cNvSpPr>
                <a:spLocks noChangeAspect="1"/>
              </p:cNvSpPr>
              <p:nvPr/>
            </p:nvSpPr>
            <p:spPr>
              <a:xfrm>
                <a:off x="928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2" name="Rectangle 2852"/>
              <p:cNvSpPr>
                <a:spLocks noChangeAspect="1"/>
              </p:cNvSpPr>
              <p:nvPr/>
            </p:nvSpPr>
            <p:spPr>
              <a:xfrm>
                <a:off x="946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3" name="Rectangle 2853"/>
              <p:cNvSpPr>
                <a:spLocks noChangeAspect="1"/>
              </p:cNvSpPr>
              <p:nvPr/>
            </p:nvSpPr>
            <p:spPr>
              <a:xfrm>
                <a:off x="964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4" name="Rectangle 2854"/>
              <p:cNvSpPr>
                <a:spLocks noChangeAspect="1"/>
              </p:cNvSpPr>
              <p:nvPr/>
            </p:nvSpPr>
            <p:spPr>
              <a:xfrm>
                <a:off x="9820056" y="29612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5" name="Rectangle 2855"/>
              <p:cNvSpPr>
                <a:spLocks noChangeAspect="1"/>
              </p:cNvSpPr>
              <p:nvPr/>
            </p:nvSpPr>
            <p:spPr>
              <a:xfrm>
                <a:off x="10000056" y="296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6" name="Rectangle 2856"/>
              <p:cNvSpPr>
                <a:spLocks noChangeAspect="1"/>
              </p:cNvSpPr>
              <p:nvPr/>
            </p:nvSpPr>
            <p:spPr>
              <a:xfrm>
                <a:off x="10180056" y="296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7" name="Rectangle 2857"/>
              <p:cNvSpPr>
                <a:spLocks noChangeAspect="1"/>
              </p:cNvSpPr>
              <p:nvPr/>
            </p:nvSpPr>
            <p:spPr>
              <a:xfrm>
                <a:off x="712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8" name="Rectangle 2858"/>
              <p:cNvSpPr>
                <a:spLocks noChangeAspect="1"/>
              </p:cNvSpPr>
              <p:nvPr/>
            </p:nvSpPr>
            <p:spPr>
              <a:xfrm>
                <a:off x="730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29" name="Rectangle 2859"/>
              <p:cNvSpPr>
                <a:spLocks noChangeAspect="1"/>
              </p:cNvSpPr>
              <p:nvPr/>
            </p:nvSpPr>
            <p:spPr>
              <a:xfrm>
                <a:off x="748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0" name="Rectangle 2860"/>
              <p:cNvSpPr>
                <a:spLocks noChangeAspect="1"/>
              </p:cNvSpPr>
              <p:nvPr/>
            </p:nvSpPr>
            <p:spPr>
              <a:xfrm>
                <a:off x="766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1" name="Rectangle 2861"/>
              <p:cNvSpPr>
                <a:spLocks noChangeAspect="1"/>
              </p:cNvSpPr>
              <p:nvPr/>
            </p:nvSpPr>
            <p:spPr>
              <a:xfrm>
                <a:off x="784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2" name="Rectangle 2862"/>
              <p:cNvSpPr>
                <a:spLocks noChangeAspect="1"/>
              </p:cNvSpPr>
              <p:nvPr/>
            </p:nvSpPr>
            <p:spPr>
              <a:xfrm>
                <a:off x="802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3" name="Rectangle 2863"/>
              <p:cNvSpPr>
                <a:spLocks noChangeAspect="1"/>
              </p:cNvSpPr>
              <p:nvPr/>
            </p:nvSpPr>
            <p:spPr>
              <a:xfrm>
                <a:off x="820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4" name="Rectangle 2864"/>
              <p:cNvSpPr>
                <a:spLocks noChangeAspect="1"/>
              </p:cNvSpPr>
              <p:nvPr/>
            </p:nvSpPr>
            <p:spPr>
              <a:xfrm>
                <a:off x="838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5" name="Rectangle 2865"/>
              <p:cNvSpPr>
                <a:spLocks noChangeAspect="1"/>
              </p:cNvSpPr>
              <p:nvPr/>
            </p:nvSpPr>
            <p:spPr>
              <a:xfrm>
                <a:off x="856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6" name="Rectangle 2866"/>
              <p:cNvSpPr>
                <a:spLocks noChangeAspect="1"/>
              </p:cNvSpPr>
              <p:nvPr/>
            </p:nvSpPr>
            <p:spPr>
              <a:xfrm>
                <a:off x="874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7" name="Rectangle 2867"/>
              <p:cNvSpPr>
                <a:spLocks noChangeAspect="1"/>
              </p:cNvSpPr>
              <p:nvPr/>
            </p:nvSpPr>
            <p:spPr>
              <a:xfrm>
                <a:off x="892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8" name="Rectangle 2868"/>
              <p:cNvSpPr>
                <a:spLocks noChangeAspect="1"/>
              </p:cNvSpPr>
              <p:nvPr/>
            </p:nvSpPr>
            <p:spPr>
              <a:xfrm>
                <a:off x="910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39" name="Rectangle 2869"/>
              <p:cNvSpPr>
                <a:spLocks noChangeAspect="1"/>
              </p:cNvSpPr>
              <p:nvPr/>
            </p:nvSpPr>
            <p:spPr>
              <a:xfrm>
                <a:off x="928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0" name="Rectangle 2870"/>
              <p:cNvSpPr>
                <a:spLocks noChangeAspect="1"/>
              </p:cNvSpPr>
              <p:nvPr/>
            </p:nvSpPr>
            <p:spPr>
              <a:xfrm>
                <a:off x="946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1" name="Rectangle 2871"/>
              <p:cNvSpPr>
                <a:spLocks noChangeAspect="1"/>
              </p:cNvSpPr>
              <p:nvPr/>
            </p:nvSpPr>
            <p:spPr>
              <a:xfrm>
                <a:off x="964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2" name="Rectangle 2872"/>
              <p:cNvSpPr>
                <a:spLocks noChangeAspect="1"/>
              </p:cNvSpPr>
              <p:nvPr/>
            </p:nvSpPr>
            <p:spPr>
              <a:xfrm>
                <a:off x="9820056" y="31412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3" name="Rectangle 2873"/>
              <p:cNvSpPr>
                <a:spLocks noChangeAspect="1"/>
              </p:cNvSpPr>
              <p:nvPr/>
            </p:nvSpPr>
            <p:spPr>
              <a:xfrm>
                <a:off x="10000056" y="314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4" name="Rectangle 2874"/>
              <p:cNvSpPr>
                <a:spLocks noChangeAspect="1"/>
              </p:cNvSpPr>
              <p:nvPr/>
            </p:nvSpPr>
            <p:spPr>
              <a:xfrm>
                <a:off x="10180056" y="314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5" name="Rectangle 2875"/>
              <p:cNvSpPr>
                <a:spLocks noChangeAspect="1"/>
              </p:cNvSpPr>
              <p:nvPr/>
            </p:nvSpPr>
            <p:spPr>
              <a:xfrm>
                <a:off x="10360056" y="314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6" name="Rectangle 2876"/>
              <p:cNvSpPr>
                <a:spLocks noChangeAspect="1"/>
              </p:cNvSpPr>
              <p:nvPr/>
            </p:nvSpPr>
            <p:spPr>
              <a:xfrm>
                <a:off x="730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7" name="Rectangle 2877"/>
              <p:cNvSpPr>
                <a:spLocks noChangeAspect="1"/>
              </p:cNvSpPr>
              <p:nvPr/>
            </p:nvSpPr>
            <p:spPr>
              <a:xfrm>
                <a:off x="748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8" name="Rectangle 2878"/>
              <p:cNvSpPr>
                <a:spLocks noChangeAspect="1"/>
              </p:cNvSpPr>
              <p:nvPr/>
            </p:nvSpPr>
            <p:spPr>
              <a:xfrm>
                <a:off x="766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49" name="Rectangle 2879"/>
              <p:cNvSpPr>
                <a:spLocks noChangeAspect="1"/>
              </p:cNvSpPr>
              <p:nvPr/>
            </p:nvSpPr>
            <p:spPr>
              <a:xfrm>
                <a:off x="784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50" name="Rectangle 2880"/>
              <p:cNvSpPr>
                <a:spLocks noChangeAspect="1"/>
              </p:cNvSpPr>
              <p:nvPr/>
            </p:nvSpPr>
            <p:spPr>
              <a:xfrm>
                <a:off x="802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51" name="Rectangle 2881"/>
              <p:cNvSpPr>
                <a:spLocks noChangeAspect="1"/>
              </p:cNvSpPr>
              <p:nvPr/>
            </p:nvSpPr>
            <p:spPr>
              <a:xfrm>
                <a:off x="820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52" name="Rectangle 2882"/>
              <p:cNvSpPr>
                <a:spLocks noChangeAspect="1"/>
              </p:cNvSpPr>
              <p:nvPr/>
            </p:nvSpPr>
            <p:spPr>
              <a:xfrm>
                <a:off x="838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53" name="Rectangle 2883"/>
              <p:cNvSpPr>
                <a:spLocks noChangeAspect="1"/>
              </p:cNvSpPr>
              <p:nvPr/>
            </p:nvSpPr>
            <p:spPr>
              <a:xfrm>
                <a:off x="856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54" name="Rectangle 2884"/>
              <p:cNvSpPr>
                <a:spLocks noChangeAspect="1"/>
              </p:cNvSpPr>
              <p:nvPr/>
            </p:nvSpPr>
            <p:spPr>
              <a:xfrm>
                <a:off x="874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55" name="Rectangle 2885"/>
              <p:cNvSpPr>
                <a:spLocks noChangeAspect="1"/>
              </p:cNvSpPr>
              <p:nvPr/>
            </p:nvSpPr>
            <p:spPr>
              <a:xfrm>
                <a:off x="892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56" name="Rectangle 2886"/>
              <p:cNvSpPr>
                <a:spLocks noChangeAspect="1"/>
              </p:cNvSpPr>
              <p:nvPr/>
            </p:nvSpPr>
            <p:spPr>
              <a:xfrm>
                <a:off x="910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57" name="Rectangle 2887"/>
              <p:cNvSpPr>
                <a:spLocks noChangeAspect="1"/>
              </p:cNvSpPr>
              <p:nvPr/>
            </p:nvSpPr>
            <p:spPr>
              <a:xfrm>
                <a:off x="928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58" name="Rectangle 2888"/>
              <p:cNvSpPr>
                <a:spLocks noChangeAspect="1"/>
              </p:cNvSpPr>
              <p:nvPr/>
            </p:nvSpPr>
            <p:spPr>
              <a:xfrm>
                <a:off x="946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59" name="Rectangle 2889"/>
              <p:cNvSpPr>
                <a:spLocks noChangeAspect="1"/>
              </p:cNvSpPr>
              <p:nvPr/>
            </p:nvSpPr>
            <p:spPr>
              <a:xfrm>
                <a:off x="964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60" name="Rectangle 2890"/>
              <p:cNvSpPr>
                <a:spLocks noChangeAspect="1"/>
              </p:cNvSpPr>
              <p:nvPr/>
            </p:nvSpPr>
            <p:spPr>
              <a:xfrm>
                <a:off x="10000056" y="33213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61" name="Rectangle 2891"/>
              <p:cNvSpPr>
                <a:spLocks noChangeAspect="1"/>
              </p:cNvSpPr>
              <p:nvPr/>
            </p:nvSpPr>
            <p:spPr>
              <a:xfrm>
                <a:off x="730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62" name="Rectangle 2892"/>
              <p:cNvSpPr>
                <a:spLocks noChangeAspect="1"/>
              </p:cNvSpPr>
              <p:nvPr/>
            </p:nvSpPr>
            <p:spPr>
              <a:xfrm>
                <a:off x="748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63" name="Rectangle 2893"/>
              <p:cNvSpPr>
                <a:spLocks noChangeAspect="1"/>
              </p:cNvSpPr>
              <p:nvPr/>
            </p:nvSpPr>
            <p:spPr>
              <a:xfrm>
                <a:off x="7660056" y="350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64" name="Rectangle 2894"/>
              <p:cNvSpPr>
                <a:spLocks noChangeAspect="1"/>
              </p:cNvSpPr>
              <p:nvPr/>
            </p:nvSpPr>
            <p:spPr>
              <a:xfrm>
                <a:off x="784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65" name="Rectangle 2895"/>
              <p:cNvSpPr>
                <a:spLocks noChangeAspect="1"/>
              </p:cNvSpPr>
              <p:nvPr/>
            </p:nvSpPr>
            <p:spPr>
              <a:xfrm>
                <a:off x="802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66" name="Rectangle 2896"/>
              <p:cNvSpPr>
                <a:spLocks noChangeAspect="1"/>
              </p:cNvSpPr>
              <p:nvPr/>
            </p:nvSpPr>
            <p:spPr>
              <a:xfrm>
                <a:off x="820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67" name="Rectangle 2897"/>
              <p:cNvSpPr>
                <a:spLocks noChangeAspect="1"/>
              </p:cNvSpPr>
              <p:nvPr/>
            </p:nvSpPr>
            <p:spPr>
              <a:xfrm>
                <a:off x="838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68" name="Rectangle 2898"/>
              <p:cNvSpPr>
                <a:spLocks noChangeAspect="1"/>
              </p:cNvSpPr>
              <p:nvPr/>
            </p:nvSpPr>
            <p:spPr>
              <a:xfrm>
                <a:off x="856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69" name="Rectangle 2899"/>
              <p:cNvSpPr>
                <a:spLocks noChangeAspect="1"/>
              </p:cNvSpPr>
              <p:nvPr/>
            </p:nvSpPr>
            <p:spPr>
              <a:xfrm>
                <a:off x="874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70" name="Rectangle 2900"/>
              <p:cNvSpPr>
                <a:spLocks noChangeAspect="1"/>
              </p:cNvSpPr>
              <p:nvPr/>
            </p:nvSpPr>
            <p:spPr>
              <a:xfrm>
                <a:off x="892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71" name="Rectangle 2901"/>
              <p:cNvSpPr>
                <a:spLocks noChangeAspect="1"/>
              </p:cNvSpPr>
              <p:nvPr/>
            </p:nvSpPr>
            <p:spPr>
              <a:xfrm>
                <a:off x="910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72" name="Rectangle 2902"/>
              <p:cNvSpPr>
                <a:spLocks noChangeAspect="1"/>
              </p:cNvSpPr>
              <p:nvPr/>
            </p:nvSpPr>
            <p:spPr>
              <a:xfrm>
                <a:off x="928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73" name="Rectangle 2903"/>
              <p:cNvSpPr>
                <a:spLocks noChangeAspect="1"/>
              </p:cNvSpPr>
              <p:nvPr/>
            </p:nvSpPr>
            <p:spPr>
              <a:xfrm>
                <a:off x="946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74" name="Rectangle 2904"/>
              <p:cNvSpPr>
                <a:spLocks noChangeAspect="1"/>
              </p:cNvSpPr>
              <p:nvPr/>
            </p:nvSpPr>
            <p:spPr>
              <a:xfrm>
                <a:off x="10000056" y="35013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75" name="Rectangle 2905"/>
              <p:cNvSpPr>
                <a:spLocks noChangeAspect="1"/>
              </p:cNvSpPr>
              <p:nvPr/>
            </p:nvSpPr>
            <p:spPr>
              <a:xfrm>
                <a:off x="730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76" name="Rectangle 2906"/>
              <p:cNvSpPr>
                <a:spLocks noChangeAspect="1"/>
              </p:cNvSpPr>
              <p:nvPr/>
            </p:nvSpPr>
            <p:spPr>
              <a:xfrm>
                <a:off x="748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77" name="Rectangle 2907"/>
              <p:cNvSpPr>
                <a:spLocks noChangeAspect="1"/>
              </p:cNvSpPr>
              <p:nvPr/>
            </p:nvSpPr>
            <p:spPr>
              <a:xfrm>
                <a:off x="7660056" y="368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78" name="Rectangle 2908"/>
              <p:cNvSpPr>
                <a:spLocks noChangeAspect="1"/>
              </p:cNvSpPr>
              <p:nvPr/>
            </p:nvSpPr>
            <p:spPr>
              <a:xfrm>
                <a:off x="784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79" name="Rectangle 2909"/>
              <p:cNvSpPr>
                <a:spLocks noChangeAspect="1"/>
              </p:cNvSpPr>
              <p:nvPr/>
            </p:nvSpPr>
            <p:spPr>
              <a:xfrm>
                <a:off x="802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80" name="Rectangle 2910"/>
              <p:cNvSpPr>
                <a:spLocks noChangeAspect="1"/>
              </p:cNvSpPr>
              <p:nvPr/>
            </p:nvSpPr>
            <p:spPr>
              <a:xfrm>
                <a:off x="820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81" name="Rectangle 2911"/>
              <p:cNvSpPr>
                <a:spLocks noChangeAspect="1"/>
              </p:cNvSpPr>
              <p:nvPr/>
            </p:nvSpPr>
            <p:spPr>
              <a:xfrm>
                <a:off x="838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82" name="Rectangle 2912"/>
              <p:cNvSpPr>
                <a:spLocks noChangeAspect="1"/>
              </p:cNvSpPr>
              <p:nvPr/>
            </p:nvSpPr>
            <p:spPr>
              <a:xfrm>
                <a:off x="856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83" name="Rectangle 2913"/>
              <p:cNvSpPr>
                <a:spLocks noChangeAspect="1"/>
              </p:cNvSpPr>
              <p:nvPr/>
            </p:nvSpPr>
            <p:spPr>
              <a:xfrm>
                <a:off x="874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84" name="Rectangle 2914"/>
              <p:cNvSpPr>
                <a:spLocks noChangeAspect="1"/>
              </p:cNvSpPr>
              <p:nvPr/>
            </p:nvSpPr>
            <p:spPr>
              <a:xfrm>
                <a:off x="892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85" name="Rectangle 2915"/>
              <p:cNvSpPr>
                <a:spLocks noChangeAspect="1"/>
              </p:cNvSpPr>
              <p:nvPr/>
            </p:nvSpPr>
            <p:spPr>
              <a:xfrm>
                <a:off x="910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86" name="Rectangle 2916"/>
              <p:cNvSpPr>
                <a:spLocks noChangeAspect="1"/>
              </p:cNvSpPr>
              <p:nvPr/>
            </p:nvSpPr>
            <p:spPr>
              <a:xfrm>
                <a:off x="928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87" name="Rectangle 2917"/>
              <p:cNvSpPr>
                <a:spLocks noChangeAspect="1"/>
              </p:cNvSpPr>
              <p:nvPr/>
            </p:nvSpPr>
            <p:spPr>
              <a:xfrm>
                <a:off x="9820056" y="36813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88" name="Rectangle 2918"/>
              <p:cNvSpPr>
                <a:spLocks noChangeAspect="1"/>
              </p:cNvSpPr>
              <p:nvPr/>
            </p:nvSpPr>
            <p:spPr>
              <a:xfrm>
                <a:off x="730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89" name="Rectangle 2919"/>
              <p:cNvSpPr>
                <a:spLocks noChangeAspect="1"/>
              </p:cNvSpPr>
              <p:nvPr/>
            </p:nvSpPr>
            <p:spPr>
              <a:xfrm>
                <a:off x="748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90" name="Rectangle 2920"/>
              <p:cNvSpPr>
                <a:spLocks noChangeAspect="1"/>
              </p:cNvSpPr>
              <p:nvPr/>
            </p:nvSpPr>
            <p:spPr>
              <a:xfrm>
                <a:off x="766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91" name="Rectangle 2921"/>
              <p:cNvSpPr>
                <a:spLocks noChangeAspect="1"/>
              </p:cNvSpPr>
              <p:nvPr/>
            </p:nvSpPr>
            <p:spPr>
              <a:xfrm>
                <a:off x="784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92" name="Rectangle 2922"/>
              <p:cNvSpPr>
                <a:spLocks noChangeAspect="1"/>
              </p:cNvSpPr>
              <p:nvPr/>
            </p:nvSpPr>
            <p:spPr>
              <a:xfrm>
                <a:off x="802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93" name="Rectangle 2923"/>
              <p:cNvSpPr>
                <a:spLocks noChangeAspect="1"/>
              </p:cNvSpPr>
              <p:nvPr/>
            </p:nvSpPr>
            <p:spPr>
              <a:xfrm>
                <a:off x="820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94" name="Rectangle 2924"/>
              <p:cNvSpPr>
                <a:spLocks noChangeAspect="1"/>
              </p:cNvSpPr>
              <p:nvPr/>
            </p:nvSpPr>
            <p:spPr>
              <a:xfrm>
                <a:off x="838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95" name="Rectangle 2925"/>
              <p:cNvSpPr>
                <a:spLocks noChangeAspect="1"/>
              </p:cNvSpPr>
              <p:nvPr/>
            </p:nvSpPr>
            <p:spPr>
              <a:xfrm>
                <a:off x="856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96" name="Rectangle 2926"/>
              <p:cNvSpPr>
                <a:spLocks noChangeAspect="1"/>
              </p:cNvSpPr>
              <p:nvPr/>
            </p:nvSpPr>
            <p:spPr>
              <a:xfrm>
                <a:off x="874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97" name="Rectangle 2927"/>
              <p:cNvSpPr>
                <a:spLocks noChangeAspect="1"/>
              </p:cNvSpPr>
              <p:nvPr/>
            </p:nvSpPr>
            <p:spPr>
              <a:xfrm>
                <a:off x="892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98" name="Rectangle 2928"/>
              <p:cNvSpPr>
                <a:spLocks noChangeAspect="1"/>
              </p:cNvSpPr>
              <p:nvPr/>
            </p:nvSpPr>
            <p:spPr>
              <a:xfrm>
                <a:off x="9100056" y="38613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99" name="Rectangle 2929"/>
              <p:cNvSpPr>
                <a:spLocks noChangeAspect="1"/>
              </p:cNvSpPr>
              <p:nvPr/>
            </p:nvSpPr>
            <p:spPr>
              <a:xfrm>
                <a:off x="6940056" y="40413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00" name="Rectangle 2930"/>
              <p:cNvSpPr>
                <a:spLocks noChangeAspect="1"/>
              </p:cNvSpPr>
              <p:nvPr/>
            </p:nvSpPr>
            <p:spPr>
              <a:xfrm>
                <a:off x="7120056" y="40413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01" name="Rectangle 2931"/>
              <p:cNvSpPr>
                <a:spLocks noChangeAspect="1"/>
              </p:cNvSpPr>
              <p:nvPr/>
            </p:nvSpPr>
            <p:spPr>
              <a:xfrm>
                <a:off x="7300056" y="40413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02" name="Rectangle 2932"/>
              <p:cNvSpPr>
                <a:spLocks noChangeAspect="1"/>
              </p:cNvSpPr>
              <p:nvPr/>
            </p:nvSpPr>
            <p:spPr>
              <a:xfrm>
                <a:off x="7480056" y="40413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03" name="Rectangle 2933"/>
              <p:cNvSpPr>
                <a:spLocks noChangeAspect="1"/>
              </p:cNvSpPr>
              <p:nvPr/>
            </p:nvSpPr>
            <p:spPr>
              <a:xfrm>
                <a:off x="7660056" y="40413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04" name="Rectangle 2934"/>
              <p:cNvSpPr>
                <a:spLocks noChangeAspect="1"/>
              </p:cNvSpPr>
              <p:nvPr/>
            </p:nvSpPr>
            <p:spPr>
              <a:xfrm>
                <a:off x="7840056" y="40413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05" name="Rectangle 2935"/>
              <p:cNvSpPr>
                <a:spLocks noChangeAspect="1"/>
              </p:cNvSpPr>
              <p:nvPr/>
            </p:nvSpPr>
            <p:spPr>
              <a:xfrm>
                <a:off x="8020056" y="40413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06" name="Rectangle 2936"/>
              <p:cNvSpPr>
                <a:spLocks noChangeAspect="1"/>
              </p:cNvSpPr>
              <p:nvPr/>
            </p:nvSpPr>
            <p:spPr>
              <a:xfrm>
                <a:off x="8200056" y="40413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07" name="Rectangle 2937"/>
              <p:cNvSpPr>
                <a:spLocks noChangeAspect="1"/>
              </p:cNvSpPr>
              <p:nvPr/>
            </p:nvSpPr>
            <p:spPr>
              <a:xfrm>
                <a:off x="8380056" y="40413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08" name="Rectangle 2938"/>
              <p:cNvSpPr>
                <a:spLocks noChangeAspect="1"/>
              </p:cNvSpPr>
              <p:nvPr/>
            </p:nvSpPr>
            <p:spPr>
              <a:xfrm>
                <a:off x="8560056" y="40413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09" name="Rectangle 2939"/>
              <p:cNvSpPr>
                <a:spLocks noChangeAspect="1"/>
              </p:cNvSpPr>
              <p:nvPr/>
            </p:nvSpPr>
            <p:spPr>
              <a:xfrm>
                <a:off x="8740056" y="40413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10" name="Rectangle 2940"/>
              <p:cNvSpPr>
                <a:spLocks noChangeAspect="1"/>
              </p:cNvSpPr>
              <p:nvPr/>
            </p:nvSpPr>
            <p:spPr>
              <a:xfrm>
                <a:off x="8920056" y="40413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11" name="Rectangle 2941"/>
              <p:cNvSpPr>
                <a:spLocks noChangeAspect="1"/>
              </p:cNvSpPr>
              <p:nvPr/>
            </p:nvSpPr>
            <p:spPr>
              <a:xfrm>
                <a:off x="6940056" y="42214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12" name="Rectangle 2942"/>
              <p:cNvSpPr>
                <a:spLocks noChangeAspect="1"/>
              </p:cNvSpPr>
              <p:nvPr/>
            </p:nvSpPr>
            <p:spPr>
              <a:xfrm>
                <a:off x="7120056" y="42214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13" name="Rectangle 2943"/>
              <p:cNvSpPr>
                <a:spLocks noChangeAspect="1"/>
              </p:cNvSpPr>
              <p:nvPr/>
            </p:nvSpPr>
            <p:spPr>
              <a:xfrm>
                <a:off x="7480056" y="42214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14" name="Rectangle 2944"/>
              <p:cNvSpPr>
                <a:spLocks noChangeAspect="1"/>
              </p:cNvSpPr>
              <p:nvPr/>
            </p:nvSpPr>
            <p:spPr>
              <a:xfrm>
                <a:off x="7660056" y="42214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15" name="Rectangle 2945"/>
              <p:cNvSpPr>
                <a:spLocks noChangeAspect="1"/>
              </p:cNvSpPr>
              <p:nvPr/>
            </p:nvSpPr>
            <p:spPr>
              <a:xfrm>
                <a:off x="7840056" y="42214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16" name="Rectangle 2946"/>
              <p:cNvSpPr>
                <a:spLocks noChangeAspect="1"/>
              </p:cNvSpPr>
              <p:nvPr/>
            </p:nvSpPr>
            <p:spPr>
              <a:xfrm>
                <a:off x="8020056" y="42214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17" name="Rectangle 2947"/>
              <p:cNvSpPr>
                <a:spLocks noChangeAspect="1"/>
              </p:cNvSpPr>
              <p:nvPr/>
            </p:nvSpPr>
            <p:spPr>
              <a:xfrm>
                <a:off x="8200056" y="42214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18" name="Rectangle 2948"/>
              <p:cNvSpPr>
                <a:spLocks noChangeAspect="1"/>
              </p:cNvSpPr>
              <p:nvPr/>
            </p:nvSpPr>
            <p:spPr>
              <a:xfrm>
                <a:off x="8380056" y="42214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19" name="Rectangle 2949"/>
              <p:cNvSpPr>
                <a:spLocks noChangeAspect="1"/>
              </p:cNvSpPr>
              <p:nvPr/>
            </p:nvSpPr>
            <p:spPr>
              <a:xfrm>
                <a:off x="8560056" y="42214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20" name="Rectangle 2950"/>
              <p:cNvSpPr>
                <a:spLocks noChangeAspect="1"/>
              </p:cNvSpPr>
              <p:nvPr/>
            </p:nvSpPr>
            <p:spPr>
              <a:xfrm>
                <a:off x="8740056" y="42214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21" name="Rectangle 2951"/>
              <p:cNvSpPr>
                <a:spLocks noChangeAspect="1"/>
              </p:cNvSpPr>
              <p:nvPr/>
            </p:nvSpPr>
            <p:spPr>
              <a:xfrm>
                <a:off x="8920056" y="42214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22" name="Rectangle 2952"/>
              <p:cNvSpPr>
                <a:spLocks noChangeAspect="1"/>
              </p:cNvSpPr>
              <p:nvPr/>
            </p:nvSpPr>
            <p:spPr>
              <a:xfrm>
                <a:off x="7120056" y="44014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23" name="Rectangle 2953"/>
              <p:cNvSpPr>
                <a:spLocks noChangeAspect="1"/>
              </p:cNvSpPr>
              <p:nvPr/>
            </p:nvSpPr>
            <p:spPr>
              <a:xfrm>
                <a:off x="7300056" y="44014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24" name="Rectangle 2954"/>
              <p:cNvSpPr>
                <a:spLocks noChangeAspect="1"/>
              </p:cNvSpPr>
              <p:nvPr/>
            </p:nvSpPr>
            <p:spPr>
              <a:xfrm>
                <a:off x="7840056" y="44014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25" name="Rectangle 2955"/>
              <p:cNvSpPr>
                <a:spLocks noChangeAspect="1"/>
              </p:cNvSpPr>
              <p:nvPr/>
            </p:nvSpPr>
            <p:spPr>
              <a:xfrm>
                <a:off x="8020056" y="44014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26" name="Rectangle 2956"/>
              <p:cNvSpPr>
                <a:spLocks noChangeAspect="1"/>
              </p:cNvSpPr>
              <p:nvPr/>
            </p:nvSpPr>
            <p:spPr>
              <a:xfrm>
                <a:off x="8200056" y="44014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27" name="Rectangle 2957"/>
              <p:cNvSpPr>
                <a:spLocks noChangeAspect="1"/>
              </p:cNvSpPr>
              <p:nvPr/>
            </p:nvSpPr>
            <p:spPr>
              <a:xfrm>
                <a:off x="8380056" y="44014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28" name="Rectangle 2958"/>
              <p:cNvSpPr>
                <a:spLocks noChangeAspect="1"/>
              </p:cNvSpPr>
              <p:nvPr/>
            </p:nvSpPr>
            <p:spPr>
              <a:xfrm>
                <a:off x="8560056" y="44014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29" name="Rectangle 2959"/>
              <p:cNvSpPr>
                <a:spLocks noChangeAspect="1"/>
              </p:cNvSpPr>
              <p:nvPr/>
            </p:nvSpPr>
            <p:spPr>
              <a:xfrm>
                <a:off x="8740056" y="44014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30" name="Rectangle 2960"/>
              <p:cNvSpPr>
                <a:spLocks noChangeAspect="1"/>
              </p:cNvSpPr>
              <p:nvPr/>
            </p:nvSpPr>
            <p:spPr>
              <a:xfrm>
                <a:off x="7840056" y="45814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31" name="Rectangle 2961"/>
              <p:cNvSpPr>
                <a:spLocks noChangeAspect="1"/>
              </p:cNvSpPr>
              <p:nvPr/>
            </p:nvSpPr>
            <p:spPr>
              <a:xfrm>
                <a:off x="8020056" y="45814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32" name="Rectangle 2962"/>
              <p:cNvSpPr>
                <a:spLocks noChangeAspect="1"/>
              </p:cNvSpPr>
              <p:nvPr/>
            </p:nvSpPr>
            <p:spPr>
              <a:xfrm>
                <a:off x="8560056" y="45814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33" name="Rectangle 2963"/>
              <p:cNvSpPr>
                <a:spLocks noChangeAspect="1"/>
              </p:cNvSpPr>
              <p:nvPr/>
            </p:nvSpPr>
            <p:spPr>
              <a:xfrm>
                <a:off x="8740056" y="45814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34" name="Rectangle 2964"/>
              <p:cNvSpPr>
                <a:spLocks noChangeAspect="1"/>
              </p:cNvSpPr>
              <p:nvPr/>
            </p:nvSpPr>
            <p:spPr>
              <a:xfrm>
                <a:off x="8020056" y="47614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35" name="Rectangle 2965"/>
              <p:cNvSpPr>
                <a:spLocks noChangeAspect="1"/>
              </p:cNvSpPr>
              <p:nvPr/>
            </p:nvSpPr>
            <p:spPr>
              <a:xfrm>
                <a:off x="8560056" y="47614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36" name="Rectangle 2966"/>
              <p:cNvSpPr>
                <a:spLocks noChangeAspect="1"/>
              </p:cNvSpPr>
              <p:nvPr/>
            </p:nvSpPr>
            <p:spPr>
              <a:xfrm>
                <a:off x="8740056" y="49414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37" name="Rectangle 2967"/>
              <p:cNvSpPr>
                <a:spLocks noChangeAspect="1"/>
              </p:cNvSpPr>
              <p:nvPr/>
            </p:nvSpPr>
            <p:spPr>
              <a:xfrm>
                <a:off x="8920056" y="49414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38" name="Rectangle 2968"/>
              <p:cNvSpPr>
                <a:spLocks noChangeAspect="1"/>
              </p:cNvSpPr>
              <p:nvPr/>
            </p:nvSpPr>
            <p:spPr>
              <a:xfrm>
                <a:off x="766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39" name="Rectangle 2969"/>
              <p:cNvSpPr>
                <a:spLocks noChangeAspect="1"/>
              </p:cNvSpPr>
              <p:nvPr/>
            </p:nvSpPr>
            <p:spPr>
              <a:xfrm>
                <a:off x="784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40" name="Rectangle 2970"/>
              <p:cNvSpPr>
                <a:spLocks noChangeAspect="1"/>
              </p:cNvSpPr>
              <p:nvPr/>
            </p:nvSpPr>
            <p:spPr>
              <a:xfrm>
                <a:off x="802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41" name="Rectangle 2971"/>
              <p:cNvSpPr>
                <a:spLocks noChangeAspect="1"/>
              </p:cNvSpPr>
              <p:nvPr/>
            </p:nvSpPr>
            <p:spPr>
              <a:xfrm>
                <a:off x="820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42" name="Rectangle 2972"/>
              <p:cNvSpPr>
                <a:spLocks noChangeAspect="1"/>
              </p:cNvSpPr>
              <p:nvPr/>
            </p:nvSpPr>
            <p:spPr>
              <a:xfrm>
                <a:off x="838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43" name="Rectangle 2973"/>
              <p:cNvSpPr>
                <a:spLocks noChangeAspect="1"/>
              </p:cNvSpPr>
              <p:nvPr/>
            </p:nvSpPr>
            <p:spPr>
              <a:xfrm>
                <a:off x="856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44" name="Rectangle 2974"/>
              <p:cNvSpPr>
                <a:spLocks noChangeAspect="1"/>
              </p:cNvSpPr>
              <p:nvPr/>
            </p:nvSpPr>
            <p:spPr>
              <a:xfrm>
                <a:off x="874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45" name="Rectangle 2975"/>
              <p:cNvSpPr>
                <a:spLocks noChangeAspect="1"/>
              </p:cNvSpPr>
              <p:nvPr/>
            </p:nvSpPr>
            <p:spPr>
              <a:xfrm>
                <a:off x="892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46" name="Rectangle 2976"/>
              <p:cNvSpPr>
                <a:spLocks noChangeAspect="1"/>
              </p:cNvSpPr>
              <p:nvPr/>
            </p:nvSpPr>
            <p:spPr>
              <a:xfrm>
                <a:off x="910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47" name="Rectangle 2977"/>
              <p:cNvSpPr>
                <a:spLocks noChangeAspect="1"/>
              </p:cNvSpPr>
              <p:nvPr/>
            </p:nvSpPr>
            <p:spPr>
              <a:xfrm>
                <a:off x="928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48" name="Rectangle 2978"/>
              <p:cNvSpPr>
                <a:spLocks noChangeAspect="1"/>
              </p:cNvSpPr>
              <p:nvPr/>
            </p:nvSpPr>
            <p:spPr>
              <a:xfrm>
                <a:off x="946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49" name="Rectangle 2979"/>
              <p:cNvSpPr>
                <a:spLocks noChangeAspect="1"/>
              </p:cNvSpPr>
              <p:nvPr/>
            </p:nvSpPr>
            <p:spPr>
              <a:xfrm>
                <a:off x="964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50" name="Rectangle 2980"/>
              <p:cNvSpPr>
                <a:spLocks noChangeAspect="1"/>
              </p:cNvSpPr>
              <p:nvPr/>
            </p:nvSpPr>
            <p:spPr>
              <a:xfrm>
                <a:off x="9820056" y="278124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51" name="Rectangle 2981"/>
              <p:cNvSpPr>
                <a:spLocks noChangeAspect="1"/>
              </p:cNvSpPr>
              <p:nvPr/>
            </p:nvSpPr>
            <p:spPr>
              <a:xfrm>
                <a:off x="7840056" y="26012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52" name="Rectangle 2982"/>
              <p:cNvSpPr>
                <a:spLocks noChangeAspect="1"/>
              </p:cNvSpPr>
              <p:nvPr/>
            </p:nvSpPr>
            <p:spPr>
              <a:xfrm>
                <a:off x="8020056" y="26012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53" name="Rectangle 2983"/>
              <p:cNvSpPr>
                <a:spLocks noChangeAspect="1"/>
              </p:cNvSpPr>
              <p:nvPr/>
            </p:nvSpPr>
            <p:spPr>
              <a:xfrm>
                <a:off x="8200056" y="26012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54" name="Rectangle 2984"/>
              <p:cNvSpPr>
                <a:spLocks noChangeAspect="1"/>
              </p:cNvSpPr>
              <p:nvPr/>
            </p:nvSpPr>
            <p:spPr>
              <a:xfrm>
                <a:off x="8380056" y="26012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55" name="Rectangle 2985"/>
              <p:cNvSpPr>
                <a:spLocks noChangeAspect="1"/>
              </p:cNvSpPr>
              <p:nvPr/>
            </p:nvSpPr>
            <p:spPr>
              <a:xfrm>
                <a:off x="8560056" y="26012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56" name="Rectangle 2986"/>
              <p:cNvSpPr>
                <a:spLocks noChangeAspect="1"/>
              </p:cNvSpPr>
              <p:nvPr/>
            </p:nvSpPr>
            <p:spPr>
              <a:xfrm>
                <a:off x="8740056" y="26012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57" name="Rectangle 2987"/>
              <p:cNvSpPr>
                <a:spLocks noChangeAspect="1"/>
              </p:cNvSpPr>
              <p:nvPr/>
            </p:nvSpPr>
            <p:spPr>
              <a:xfrm>
                <a:off x="8920056" y="260122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58" name="Rectangle 2988"/>
              <p:cNvSpPr>
                <a:spLocks noChangeAspect="1"/>
              </p:cNvSpPr>
              <p:nvPr/>
            </p:nvSpPr>
            <p:spPr>
              <a:xfrm>
                <a:off x="8380056" y="24212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59" name="Rectangle 2989"/>
              <p:cNvSpPr>
                <a:spLocks noChangeAspect="1"/>
              </p:cNvSpPr>
              <p:nvPr/>
            </p:nvSpPr>
            <p:spPr>
              <a:xfrm>
                <a:off x="8560056" y="24212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60" name="Rectangle 2990"/>
              <p:cNvSpPr>
                <a:spLocks noChangeAspect="1"/>
              </p:cNvSpPr>
              <p:nvPr/>
            </p:nvSpPr>
            <p:spPr>
              <a:xfrm>
                <a:off x="8200056" y="22411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61" name="Rectangle 2991"/>
              <p:cNvSpPr>
                <a:spLocks noChangeAspect="1"/>
              </p:cNvSpPr>
              <p:nvPr/>
            </p:nvSpPr>
            <p:spPr>
              <a:xfrm>
                <a:off x="8740056" y="512150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62" name="Rectangle 2992"/>
              <p:cNvSpPr>
                <a:spLocks noChangeAspect="1"/>
              </p:cNvSpPr>
              <p:nvPr/>
            </p:nvSpPr>
            <p:spPr>
              <a:xfrm>
                <a:off x="9283746" y="49414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63" name="Rectangle 2993"/>
              <p:cNvSpPr>
                <a:spLocks noChangeAspect="1"/>
              </p:cNvSpPr>
              <p:nvPr/>
            </p:nvSpPr>
            <p:spPr>
              <a:xfrm>
                <a:off x="9460056" y="494148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sp>
            <p:nvSpPr>
              <p:cNvPr id="164" name="Rectangle 2994"/>
              <p:cNvSpPr>
                <a:spLocks noChangeAspect="1"/>
              </p:cNvSpPr>
              <p:nvPr/>
            </p:nvSpPr>
            <p:spPr>
              <a:xfrm>
                <a:off x="9283746" y="4761467"/>
                <a:ext cx="180000" cy="180000"/>
              </a:xfrm>
              <a:prstGeom prst="ellipse">
                <a:avLst/>
              </a:prstGeom>
              <a:grp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5">
                  <a:solidFill>
                    <a:prstClr val="white"/>
                  </a:solidFill>
                </a:endParaRPr>
              </a:p>
            </p:txBody>
          </p:sp>
        </p:grpSp>
      </p:grpSp>
      <p:cxnSp>
        <p:nvCxnSpPr>
          <p:cNvPr id="464" name="Straight Connector 463"/>
          <p:cNvCxnSpPr>
            <a:stCxn id="449" idx="21"/>
          </p:cNvCxnSpPr>
          <p:nvPr/>
        </p:nvCxnSpPr>
        <p:spPr>
          <a:xfrm>
            <a:off x="17316023" y="8666390"/>
            <a:ext cx="1602049" cy="2000618"/>
          </a:xfrm>
          <a:prstGeom prst="line">
            <a:avLst/>
          </a:prstGeom>
          <a:ln w="25400">
            <a:solidFill>
              <a:schemeClr val="tx2"/>
            </a:solidFill>
            <a:prstDash val="sysDash"/>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467" name="Straight Connector 466"/>
          <p:cNvCxnSpPr/>
          <p:nvPr/>
        </p:nvCxnSpPr>
        <p:spPr>
          <a:xfrm flipV="1">
            <a:off x="15792420" y="5664511"/>
            <a:ext cx="3658914" cy="5460"/>
          </a:xfrm>
          <a:prstGeom prst="line">
            <a:avLst/>
          </a:prstGeom>
          <a:ln w="25400">
            <a:solidFill>
              <a:schemeClr val="tx2"/>
            </a:solidFill>
            <a:prstDash val="sysDash"/>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469" name="Straight Connector 468"/>
          <p:cNvCxnSpPr/>
          <p:nvPr/>
        </p:nvCxnSpPr>
        <p:spPr>
          <a:xfrm flipV="1">
            <a:off x="12261833" y="3937761"/>
            <a:ext cx="8357596" cy="5460"/>
          </a:xfrm>
          <a:prstGeom prst="line">
            <a:avLst/>
          </a:prstGeom>
          <a:ln w="25400">
            <a:solidFill>
              <a:schemeClr val="tx2"/>
            </a:solidFill>
            <a:prstDash val="sysDash"/>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a:stCxn id="447" idx="9"/>
          </p:cNvCxnSpPr>
          <p:nvPr/>
        </p:nvCxnSpPr>
        <p:spPr>
          <a:xfrm flipH="1">
            <a:off x="4850137" y="7622835"/>
            <a:ext cx="3914916" cy="2028437"/>
          </a:xfrm>
          <a:prstGeom prst="line">
            <a:avLst/>
          </a:prstGeom>
          <a:ln w="25400">
            <a:solidFill>
              <a:schemeClr val="tx2"/>
            </a:solidFill>
            <a:prstDash val="sysDash"/>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a:stCxn id="456" idx="16"/>
          </p:cNvCxnSpPr>
          <p:nvPr/>
        </p:nvCxnSpPr>
        <p:spPr>
          <a:xfrm flipH="1">
            <a:off x="3504287" y="5132487"/>
            <a:ext cx="3803255" cy="1420795"/>
          </a:xfrm>
          <a:prstGeom prst="line">
            <a:avLst/>
          </a:prstGeom>
          <a:ln w="25400">
            <a:solidFill>
              <a:schemeClr val="tx2"/>
            </a:solidFill>
            <a:prstDash val="sysDash"/>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flipV="1">
            <a:off x="12239609" y="11639216"/>
            <a:ext cx="0" cy="2807269"/>
          </a:xfrm>
          <a:prstGeom prst="line">
            <a:avLst/>
          </a:prstGeom>
          <a:ln w="25400">
            <a:solidFill>
              <a:schemeClr val="tx2"/>
            </a:solidFill>
            <a:prstDash val="sysDash"/>
            <a:headEnd type="none"/>
          </a:ln>
        </p:spPr>
        <p:style>
          <a:lnRef idx="1">
            <a:schemeClr val="accent1"/>
          </a:lnRef>
          <a:fillRef idx="0">
            <a:schemeClr val="accent1"/>
          </a:fillRef>
          <a:effectRef idx="0">
            <a:schemeClr val="accent1"/>
          </a:effectRef>
          <a:fontRef idx="minor">
            <a:schemeClr val="tx1"/>
          </a:fontRef>
        </p:style>
      </p:cxnSp>
      <p:sp>
        <p:nvSpPr>
          <p:cNvPr id="414" name="Freeform 2778"/>
          <p:cNvSpPr/>
          <p:nvPr/>
        </p:nvSpPr>
        <p:spPr bwMode="auto">
          <a:xfrm>
            <a:off x="11566688" y="10618490"/>
            <a:ext cx="1364892" cy="847505"/>
          </a:xfrm>
          <a:custGeom>
            <a:avLst/>
            <a:gdLst>
              <a:gd name="T0" fmla="*/ 40 w 45"/>
              <a:gd name="T1" fmla="*/ 15 h 27"/>
              <a:gd name="T2" fmla="*/ 32 w 45"/>
              <a:gd name="T3" fmla="*/ 7 h 27"/>
              <a:gd name="T4" fmla="*/ 31 w 45"/>
              <a:gd name="T5" fmla="*/ 7 h 27"/>
              <a:gd name="T6" fmla="*/ 20 w 45"/>
              <a:gd name="T7" fmla="*/ 0 h 27"/>
              <a:gd name="T8" fmla="*/ 8 w 45"/>
              <a:gd name="T9" fmla="*/ 10 h 27"/>
              <a:gd name="T10" fmla="*/ 0 w 45"/>
              <a:gd name="T11" fmla="*/ 18 h 27"/>
              <a:gd name="T12" fmla="*/ 2 w 45"/>
              <a:gd name="T13" fmla="*/ 24 h 27"/>
              <a:gd name="T14" fmla="*/ 15 w 45"/>
              <a:gd name="T15" fmla="*/ 26 h 27"/>
              <a:gd name="T16" fmla="*/ 40 w 45"/>
              <a:gd name="T17" fmla="*/ 26 h 27"/>
              <a:gd name="T18" fmla="*/ 45 w 45"/>
              <a:gd name="T19" fmla="*/ 20 h 27"/>
              <a:gd name="T20" fmla="*/ 40 w 45"/>
              <a:gd name="T2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27">
                <a:moveTo>
                  <a:pt x="40" y="15"/>
                </a:moveTo>
                <a:cubicBezTo>
                  <a:pt x="39" y="11"/>
                  <a:pt x="36" y="7"/>
                  <a:pt x="32" y="7"/>
                </a:cubicBezTo>
                <a:cubicBezTo>
                  <a:pt x="32" y="7"/>
                  <a:pt x="31" y="7"/>
                  <a:pt x="31" y="7"/>
                </a:cubicBezTo>
                <a:cubicBezTo>
                  <a:pt x="29" y="3"/>
                  <a:pt x="25" y="0"/>
                  <a:pt x="20" y="0"/>
                </a:cubicBezTo>
                <a:cubicBezTo>
                  <a:pt x="14" y="0"/>
                  <a:pt x="9" y="5"/>
                  <a:pt x="8" y="10"/>
                </a:cubicBezTo>
                <a:cubicBezTo>
                  <a:pt x="3" y="10"/>
                  <a:pt x="0" y="14"/>
                  <a:pt x="0" y="18"/>
                </a:cubicBezTo>
                <a:cubicBezTo>
                  <a:pt x="0" y="20"/>
                  <a:pt x="1" y="22"/>
                  <a:pt x="2" y="24"/>
                </a:cubicBezTo>
                <a:cubicBezTo>
                  <a:pt x="5" y="27"/>
                  <a:pt x="11" y="26"/>
                  <a:pt x="15" y="26"/>
                </a:cubicBezTo>
                <a:cubicBezTo>
                  <a:pt x="40" y="26"/>
                  <a:pt x="40" y="26"/>
                  <a:pt x="40" y="26"/>
                </a:cubicBezTo>
                <a:cubicBezTo>
                  <a:pt x="43" y="26"/>
                  <a:pt x="45" y="24"/>
                  <a:pt x="45" y="20"/>
                </a:cubicBezTo>
                <a:cubicBezTo>
                  <a:pt x="45" y="17"/>
                  <a:pt x="43" y="15"/>
                  <a:pt x="40" y="15"/>
                </a:cubicBezTo>
                <a:close/>
              </a:path>
            </a:pathLst>
          </a:custGeom>
          <a:solidFill>
            <a:schemeClr val="tx2"/>
          </a:solidFill>
          <a:ln>
            <a:noFill/>
          </a:ln>
        </p:spPr>
        <p:txBody>
          <a:bodyPr vert="horz" wrap="square" lIns="182832" tIns="91416" rIns="182832" bIns="91416" numCol="1" anchor="t" anchorCtr="0" compatLnSpc="1"/>
          <a:lstStyle/>
          <a:p>
            <a:endParaRPr lang="id-ID" sz="2705"/>
          </a:p>
        </p:txBody>
      </p:sp>
      <p:cxnSp>
        <p:nvCxnSpPr>
          <p:cNvPr id="415" name="Straight Connector 414"/>
          <p:cNvCxnSpPr/>
          <p:nvPr/>
        </p:nvCxnSpPr>
        <p:spPr>
          <a:xfrm flipV="1">
            <a:off x="12254125" y="9970507"/>
            <a:ext cx="0" cy="791794"/>
          </a:xfrm>
          <a:prstGeom prst="line">
            <a:avLst/>
          </a:prstGeom>
          <a:ln w="25400">
            <a:solidFill>
              <a:schemeClr val="tx2"/>
            </a:solidFill>
            <a:prstDash val="sysDash"/>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416" name="Straight Connector 415"/>
          <p:cNvCxnSpPr>
            <a:endCxn id="107" idx="4"/>
          </p:cNvCxnSpPr>
          <p:nvPr/>
        </p:nvCxnSpPr>
        <p:spPr>
          <a:xfrm flipV="1">
            <a:off x="12261833" y="5726604"/>
            <a:ext cx="3424353" cy="4287433"/>
          </a:xfrm>
          <a:prstGeom prst="line">
            <a:avLst/>
          </a:prstGeom>
          <a:ln w="25400">
            <a:solidFill>
              <a:schemeClr val="tx2"/>
            </a:solidFill>
            <a:prstDash val="sysDash"/>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422" name="Straight Connector 421"/>
          <p:cNvCxnSpPr/>
          <p:nvPr/>
        </p:nvCxnSpPr>
        <p:spPr>
          <a:xfrm flipH="1" flipV="1">
            <a:off x="15743899" y="5715300"/>
            <a:ext cx="1625177" cy="2945630"/>
          </a:xfrm>
          <a:prstGeom prst="line">
            <a:avLst/>
          </a:prstGeom>
          <a:ln w="25400">
            <a:solidFill>
              <a:schemeClr val="tx2"/>
            </a:solidFill>
            <a:prstDash val="sysDash"/>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425" name="Straight Connector 424"/>
          <p:cNvCxnSpPr/>
          <p:nvPr/>
        </p:nvCxnSpPr>
        <p:spPr>
          <a:xfrm flipH="1" flipV="1">
            <a:off x="8786111" y="7670591"/>
            <a:ext cx="8557571" cy="964946"/>
          </a:xfrm>
          <a:prstGeom prst="line">
            <a:avLst/>
          </a:prstGeom>
          <a:ln w="25400">
            <a:solidFill>
              <a:schemeClr val="tx2"/>
            </a:solidFill>
            <a:prstDash val="sysDash"/>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428" name="Straight Connector 427"/>
          <p:cNvCxnSpPr/>
          <p:nvPr/>
        </p:nvCxnSpPr>
        <p:spPr>
          <a:xfrm flipV="1">
            <a:off x="12261833" y="3988550"/>
            <a:ext cx="3" cy="5967443"/>
          </a:xfrm>
          <a:prstGeom prst="line">
            <a:avLst/>
          </a:prstGeom>
          <a:ln w="25400">
            <a:solidFill>
              <a:schemeClr val="tx2"/>
            </a:solidFill>
            <a:prstDash val="sysDash"/>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431" name="Straight Connector 430"/>
          <p:cNvCxnSpPr/>
          <p:nvPr/>
        </p:nvCxnSpPr>
        <p:spPr>
          <a:xfrm flipH="1" flipV="1">
            <a:off x="7592622" y="5283610"/>
            <a:ext cx="4669213" cy="4646990"/>
          </a:xfrm>
          <a:prstGeom prst="line">
            <a:avLst/>
          </a:prstGeom>
          <a:ln w="25400">
            <a:solidFill>
              <a:schemeClr val="tx2"/>
            </a:solidFill>
            <a:prstDash val="sysDash"/>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434" name="Straight Connector 433"/>
          <p:cNvCxnSpPr/>
          <p:nvPr/>
        </p:nvCxnSpPr>
        <p:spPr>
          <a:xfrm flipH="1" flipV="1">
            <a:off x="7567229" y="5283613"/>
            <a:ext cx="8075097" cy="558652"/>
          </a:xfrm>
          <a:prstGeom prst="line">
            <a:avLst/>
          </a:prstGeom>
          <a:ln w="25400">
            <a:solidFill>
              <a:schemeClr val="tx2"/>
            </a:solidFill>
            <a:prstDash val="sysDash"/>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435" name="Straight Connector 434"/>
          <p:cNvCxnSpPr/>
          <p:nvPr/>
        </p:nvCxnSpPr>
        <p:spPr>
          <a:xfrm flipV="1">
            <a:off x="8887685" y="4090124"/>
            <a:ext cx="3374150" cy="3504285"/>
          </a:xfrm>
          <a:prstGeom prst="line">
            <a:avLst/>
          </a:prstGeom>
          <a:ln w="25400">
            <a:solidFill>
              <a:schemeClr val="tx2"/>
            </a:solidFill>
            <a:prstDash val="sysDash"/>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418" name="Oval 417"/>
          <p:cNvSpPr/>
          <p:nvPr/>
        </p:nvSpPr>
        <p:spPr>
          <a:xfrm>
            <a:off x="6573258" y="4282386"/>
            <a:ext cx="1842835" cy="1842835"/>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5"/>
          </a:p>
        </p:txBody>
      </p:sp>
      <p:cxnSp>
        <p:nvCxnSpPr>
          <p:cNvPr id="440" name="Straight Connector 439"/>
          <p:cNvCxnSpPr/>
          <p:nvPr/>
        </p:nvCxnSpPr>
        <p:spPr>
          <a:xfrm flipH="1" flipV="1">
            <a:off x="12261833" y="4039337"/>
            <a:ext cx="5081850" cy="4621593"/>
          </a:xfrm>
          <a:prstGeom prst="line">
            <a:avLst/>
          </a:prstGeom>
          <a:ln w="25400">
            <a:solidFill>
              <a:schemeClr val="tx2"/>
            </a:solidFill>
            <a:prstDash val="sysDash"/>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420" name="Oval 419"/>
          <p:cNvSpPr/>
          <p:nvPr/>
        </p:nvSpPr>
        <p:spPr>
          <a:xfrm>
            <a:off x="11142028" y="2729761"/>
            <a:ext cx="2239606" cy="2239606"/>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5"/>
          </a:p>
        </p:txBody>
      </p:sp>
      <p:sp>
        <p:nvSpPr>
          <p:cNvPr id="421" name="Oval 420"/>
          <p:cNvSpPr/>
          <p:nvPr/>
        </p:nvSpPr>
        <p:spPr>
          <a:xfrm>
            <a:off x="16723812" y="8103638"/>
            <a:ext cx="1066069" cy="1066069"/>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5"/>
          </a:p>
        </p:txBody>
      </p:sp>
      <p:cxnSp>
        <p:nvCxnSpPr>
          <p:cNvPr id="443" name="Straight Connector 442"/>
          <p:cNvCxnSpPr/>
          <p:nvPr/>
        </p:nvCxnSpPr>
        <p:spPr>
          <a:xfrm flipH="1">
            <a:off x="8811505" y="5613724"/>
            <a:ext cx="6932394" cy="2006077"/>
          </a:xfrm>
          <a:prstGeom prst="line">
            <a:avLst/>
          </a:prstGeom>
          <a:ln w="25400">
            <a:solidFill>
              <a:schemeClr val="tx2"/>
            </a:solidFill>
            <a:prstDash val="sysDash"/>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417" name="Oval 416"/>
          <p:cNvSpPr/>
          <p:nvPr/>
        </p:nvSpPr>
        <p:spPr>
          <a:xfrm>
            <a:off x="15101808" y="4978889"/>
            <a:ext cx="1284180" cy="1284180"/>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5"/>
          </a:p>
        </p:txBody>
      </p:sp>
      <p:sp>
        <p:nvSpPr>
          <p:cNvPr id="419" name="Oval 418"/>
          <p:cNvSpPr/>
          <p:nvPr/>
        </p:nvSpPr>
        <p:spPr>
          <a:xfrm>
            <a:off x="8154905" y="7000840"/>
            <a:ext cx="1262412" cy="1262412"/>
          </a:xfrm>
          <a:prstGeom prst="ellipse">
            <a:avLst/>
          </a:prstGeom>
          <a:solidFill>
            <a:schemeClr val="accent5"/>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5"/>
          </a:p>
        </p:txBody>
      </p:sp>
      <p:sp>
        <p:nvSpPr>
          <p:cNvPr id="446" name="Freeform 445"/>
          <p:cNvSpPr/>
          <p:nvPr/>
        </p:nvSpPr>
        <p:spPr bwMode="auto">
          <a:xfrm>
            <a:off x="11795938" y="3464809"/>
            <a:ext cx="982573" cy="803065"/>
          </a:xfrm>
          <a:custGeom>
            <a:avLst/>
            <a:gdLst>
              <a:gd name="T0" fmla="*/ 197 w 197"/>
              <a:gd name="T1" fmla="*/ 19 h 160"/>
              <a:gd name="T2" fmla="*/ 174 w 197"/>
              <a:gd name="T3" fmla="*/ 26 h 160"/>
              <a:gd name="T4" fmla="*/ 192 w 197"/>
              <a:gd name="T5" fmla="*/ 3 h 160"/>
              <a:gd name="T6" fmla="*/ 166 w 197"/>
              <a:gd name="T7" fmla="*/ 13 h 160"/>
              <a:gd name="T8" fmla="*/ 137 w 197"/>
              <a:gd name="T9" fmla="*/ 0 h 160"/>
              <a:gd name="T10" fmla="*/ 96 w 197"/>
              <a:gd name="T11" fmla="*/ 41 h 160"/>
              <a:gd name="T12" fmla="*/ 97 w 197"/>
              <a:gd name="T13" fmla="*/ 50 h 160"/>
              <a:gd name="T14" fmla="*/ 14 w 197"/>
              <a:gd name="T15" fmla="*/ 8 h 160"/>
              <a:gd name="T16" fmla="*/ 8 w 197"/>
              <a:gd name="T17" fmla="*/ 28 h 160"/>
              <a:gd name="T18" fmla="*/ 26 w 197"/>
              <a:gd name="T19" fmla="*/ 62 h 160"/>
              <a:gd name="T20" fmla="*/ 8 w 197"/>
              <a:gd name="T21" fmla="*/ 57 h 160"/>
              <a:gd name="T22" fmla="*/ 8 w 197"/>
              <a:gd name="T23" fmla="*/ 57 h 160"/>
              <a:gd name="T24" fmla="*/ 41 w 197"/>
              <a:gd name="T25" fmla="*/ 97 h 160"/>
              <a:gd name="T26" fmla="*/ 30 w 197"/>
              <a:gd name="T27" fmla="*/ 98 h 160"/>
              <a:gd name="T28" fmla="*/ 22 w 197"/>
              <a:gd name="T29" fmla="*/ 97 h 160"/>
              <a:gd name="T30" fmla="*/ 60 w 197"/>
              <a:gd name="T31" fmla="*/ 125 h 160"/>
              <a:gd name="T32" fmla="*/ 10 w 197"/>
              <a:gd name="T33" fmla="*/ 143 h 160"/>
              <a:gd name="T34" fmla="*/ 0 w 197"/>
              <a:gd name="T35" fmla="*/ 142 h 160"/>
              <a:gd name="T36" fmla="*/ 62 w 197"/>
              <a:gd name="T37" fmla="*/ 160 h 160"/>
              <a:gd name="T38" fmla="*/ 177 w 197"/>
              <a:gd name="T39" fmla="*/ 45 h 160"/>
              <a:gd name="T40" fmla="*/ 177 w 197"/>
              <a:gd name="T41" fmla="*/ 40 h 160"/>
              <a:gd name="T42" fmla="*/ 197 w 197"/>
              <a:gd name="T43" fmla="*/ 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7" h="160">
                <a:moveTo>
                  <a:pt x="197" y="19"/>
                </a:moveTo>
                <a:cubicBezTo>
                  <a:pt x="190" y="22"/>
                  <a:pt x="182" y="25"/>
                  <a:pt x="174" y="26"/>
                </a:cubicBezTo>
                <a:cubicBezTo>
                  <a:pt x="182" y="21"/>
                  <a:pt x="189" y="13"/>
                  <a:pt x="192" y="3"/>
                </a:cubicBezTo>
                <a:cubicBezTo>
                  <a:pt x="184" y="8"/>
                  <a:pt x="175" y="11"/>
                  <a:pt x="166" y="13"/>
                </a:cubicBezTo>
                <a:cubicBezTo>
                  <a:pt x="159" y="5"/>
                  <a:pt x="148" y="0"/>
                  <a:pt x="137" y="0"/>
                </a:cubicBezTo>
                <a:cubicBezTo>
                  <a:pt x="114" y="0"/>
                  <a:pt x="96" y="18"/>
                  <a:pt x="96" y="41"/>
                </a:cubicBezTo>
                <a:cubicBezTo>
                  <a:pt x="96" y="44"/>
                  <a:pt x="97" y="47"/>
                  <a:pt x="97" y="50"/>
                </a:cubicBezTo>
                <a:cubicBezTo>
                  <a:pt x="64" y="48"/>
                  <a:pt x="34" y="32"/>
                  <a:pt x="14" y="8"/>
                </a:cubicBezTo>
                <a:cubicBezTo>
                  <a:pt x="10" y="14"/>
                  <a:pt x="8" y="21"/>
                  <a:pt x="8" y="28"/>
                </a:cubicBezTo>
                <a:cubicBezTo>
                  <a:pt x="8" y="42"/>
                  <a:pt x="16" y="54"/>
                  <a:pt x="26" y="62"/>
                </a:cubicBezTo>
                <a:cubicBezTo>
                  <a:pt x="20" y="61"/>
                  <a:pt x="14" y="60"/>
                  <a:pt x="8" y="57"/>
                </a:cubicBezTo>
                <a:cubicBezTo>
                  <a:pt x="8" y="57"/>
                  <a:pt x="8" y="57"/>
                  <a:pt x="8" y="57"/>
                </a:cubicBezTo>
                <a:cubicBezTo>
                  <a:pt x="8" y="77"/>
                  <a:pt x="22" y="93"/>
                  <a:pt x="41" y="97"/>
                </a:cubicBezTo>
                <a:cubicBezTo>
                  <a:pt x="37" y="98"/>
                  <a:pt x="34" y="98"/>
                  <a:pt x="30" y="98"/>
                </a:cubicBezTo>
                <a:cubicBezTo>
                  <a:pt x="27" y="98"/>
                  <a:pt x="25" y="98"/>
                  <a:pt x="22" y="97"/>
                </a:cubicBezTo>
                <a:cubicBezTo>
                  <a:pt x="27" y="113"/>
                  <a:pt x="42" y="125"/>
                  <a:pt x="60" y="125"/>
                </a:cubicBezTo>
                <a:cubicBezTo>
                  <a:pt x="46" y="136"/>
                  <a:pt x="29" y="143"/>
                  <a:pt x="10" y="143"/>
                </a:cubicBezTo>
                <a:cubicBezTo>
                  <a:pt x="7" y="143"/>
                  <a:pt x="3" y="143"/>
                  <a:pt x="0" y="142"/>
                </a:cubicBezTo>
                <a:cubicBezTo>
                  <a:pt x="18" y="154"/>
                  <a:pt x="39" y="160"/>
                  <a:pt x="62" y="160"/>
                </a:cubicBezTo>
                <a:cubicBezTo>
                  <a:pt x="137" y="160"/>
                  <a:pt x="177" y="99"/>
                  <a:pt x="177" y="45"/>
                </a:cubicBezTo>
                <a:cubicBezTo>
                  <a:pt x="177" y="44"/>
                  <a:pt x="177" y="42"/>
                  <a:pt x="177" y="40"/>
                </a:cubicBezTo>
                <a:cubicBezTo>
                  <a:pt x="185" y="34"/>
                  <a:pt x="192" y="27"/>
                  <a:pt x="197" y="19"/>
                </a:cubicBezTo>
                <a:close/>
              </a:path>
            </a:pathLst>
          </a:custGeom>
          <a:solidFill>
            <a:schemeClr val="bg1"/>
          </a:solidFill>
          <a:ln>
            <a:noFill/>
          </a:ln>
        </p:spPr>
        <p:txBody>
          <a:bodyPr vert="horz" wrap="square" lIns="182832" tIns="91416" rIns="182832" bIns="91416" numCol="1" anchor="t" anchorCtr="0" compatLnSpc="1"/>
          <a:lstStyle/>
          <a:p>
            <a:endParaRPr lang="id-ID" sz="2705"/>
          </a:p>
        </p:txBody>
      </p:sp>
      <p:sp>
        <p:nvSpPr>
          <p:cNvPr id="447" name="Freeform 446"/>
          <p:cNvSpPr/>
          <p:nvPr/>
        </p:nvSpPr>
        <p:spPr bwMode="auto">
          <a:xfrm>
            <a:off x="8452825" y="7318256"/>
            <a:ext cx="698319" cy="676099"/>
          </a:xfrm>
          <a:custGeom>
            <a:avLst/>
            <a:gdLst>
              <a:gd name="T0" fmla="*/ 0 w 208"/>
              <a:gd name="T1" fmla="*/ 68 h 202"/>
              <a:gd name="T2" fmla="*/ 8 w 208"/>
              <a:gd name="T3" fmla="*/ 79 h 202"/>
              <a:gd name="T4" fmla="*/ 30 w 208"/>
              <a:gd name="T5" fmla="*/ 72 h 202"/>
              <a:gd name="T6" fmla="*/ 64 w 208"/>
              <a:gd name="T7" fmla="*/ 172 h 202"/>
              <a:gd name="T8" fmla="*/ 105 w 208"/>
              <a:gd name="T9" fmla="*/ 190 h 202"/>
              <a:gd name="T10" fmla="*/ 197 w 208"/>
              <a:gd name="T11" fmla="*/ 63 h 202"/>
              <a:gd name="T12" fmla="*/ 113 w 208"/>
              <a:gd name="T13" fmla="*/ 68 h 202"/>
              <a:gd name="T14" fmla="*/ 137 w 208"/>
              <a:gd name="T15" fmla="*/ 95 h 202"/>
              <a:gd name="T16" fmla="*/ 109 w 208"/>
              <a:gd name="T17" fmla="*/ 130 h 202"/>
              <a:gd name="T18" fmla="*/ 93 w 208"/>
              <a:gd name="T19" fmla="*/ 91 h 202"/>
              <a:gd name="T20" fmla="*/ 59 w 208"/>
              <a:gd name="T21" fmla="*/ 23 h 202"/>
              <a:gd name="T22" fmla="*/ 0 w 208"/>
              <a:gd name="T23"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8" h="202">
                <a:moveTo>
                  <a:pt x="0" y="68"/>
                </a:moveTo>
                <a:cubicBezTo>
                  <a:pt x="8" y="79"/>
                  <a:pt x="8" y="79"/>
                  <a:pt x="8" y="79"/>
                </a:cubicBezTo>
                <a:cubicBezTo>
                  <a:pt x="8" y="79"/>
                  <a:pt x="24" y="66"/>
                  <a:pt x="30" y="72"/>
                </a:cubicBezTo>
                <a:cubicBezTo>
                  <a:pt x="36" y="79"/>
                  <a:pt x="57" y="157"/>
                  <a:pt x="64" y="172"/>
                </a:cubicBezTo>
                <a:cubicBezTo>
                  <a:pt x="70" y="185"/>
                  <a:pt x="87" y="202"/>
                  <a:pt x="105" y="190"/>
                </a:cubicBezTo>
                <a:cubicBezTo>
                  <a:pt x="124" y="178"/>
                  <a:pt x="186" y="125"/>
                  <a:pt x="197" y="63"/>
                </a:cubicBezTo>
                <a:cubicBezTo>
                  <a:pt x="208" y="0"/>
                  <a:pt x="122" y="13"/>
                  <a:pt x="113" y="68"/>
                </a:cubicBezTo>
                <a:cubicBezTo>
                  <a:pt x="136" y="54"/>
                  <a:pt x="148" y="73"/>
                  <a:pt x="137" y="95"/>
                </a:cubicBezTo>
                <a:cubicBezTo>
                  <a:pt x="125" y="116"/>
                  <a:pt x="114" y="130"/>
                  <a:pt x="109" y="130"/>
                </a:cubicBezTo>
                <a:cubicBezTo>
                  <a:pt x="103" y="130"/>
                  <a:pt x="99" y="116"/>
                  <a:pt x="93" y="91"/>
                </a:cubicBezTo>
                <a:cubicBezTo>
                  <a:pt x="86" y="65"/>
                  <a:pt x="86" y="17"/>
                  <a:pt x="59" y="23"/>
                </a:cubicBezTo>
                <a:cubicBezTo>
                  <a:pt x="34" y="28"/>
                  <a:pt x="0" y="68"/>
                  <a:pt x="0" y="68"/>
                </a:cubicBezTo>
                <a:close/>
              </a:path>
            </a:pathLst>
          </a:custGeom>
          <a:solidFill>
            <a:schemeClr val="bg1"/>
          </a:solidFill>
          <a:ln>
            <a:noFill/>
          </a:ln>
        </p:spPr>
        <p:txBody>
          <a:bodyPr vert="horz" wrap="square" lIns="182832" tIns="91416" rIns="182832" bIns="91416" numCol="1" anchor="t" anchorCtr="0" compatLnSpc="1"/>
          <a:lstStyle/>
          <a:p>
            <a:endParaRPr lang="id-ID" sz="2705"/>
          </a:p>
        </p:txBody>
      </p:sp>
      <p:grpSp>
        <p:nvGrpSpPr>
          <p:cNvPr id="448" name="Group 447"/>
          <p:cNvGrpSpPr/>
          <p:nvPr/>
        </p:nvGrpSpPr>
        <p:grpSpPr>
          <a:xfrm>
            <a:off x="16940563" y="8318121"/>
            <a:ext cx="657056" cy="644357"/>
            <a:chOff x="10313988" y="1581150"/>
            <a:chExt cx="328613" cy="322263"/>
          </a:xfrm>
          <a:solidFill>
            <a:schemeClr val="bg1"/>
          </a:solidFill>
        </p:grpSpPr>
        <p:sp>
          <p:nvSpPr>
            <p:cNvPr id="449" name="Freeform 448"/>
            <p:cNvSpPr>
              <a:spLocks noEditPoints="1"/>
            </p:cNvSpPr>
            <p:nvPr/>
          </p:nvSpPr>
          <p:spPr bwMode="auto">
            <a:xfrm>
              <a:off x="10313988" y="1735138"/>
              <a:ext cx="328613" cy="168275"/>
            </a:xfrm>
            <a:custGeom>
              <a:avLst/>
              <a:gdLst>
                <a:gd name="T0" fmla="*/ 36 w 196"/>
                <a:gd name="T1" fmla="*/ 0 h 100"/>
                <a:gd name="T2" fmla="*/ 0 w 196"/>
                <a:gd name="T3" fmla="*/ 64 h 100"/>
                <a:gd name="T4" fmla="*/ 160 w 196"/>
                <a:gd name="T5" fmla="*/ 100 h 100"/>
                <a:gd name="T6" fmla="*/ 196 w 196"/>
                <a:gd name="T7" fmla="*/ 36 h 100"/>
                <a:gd name="T8" fmla="*/ 62 w 196"/>
                <a:gd name="T9" fmla="*/ 22 h 100"/>
                <a:gd name="T10" fmla="*/ 50 w 196"/>
                <a:gd name="T11" fmla="*/ 80 h 100"/>
                <a:gd name="T12" fmla="*/ 39 w 196"/>
                <a:gd name="T13" fmla="*/ 22 h 100"/>
                <a:gd name="T14" fmla="*/ 27 w 196"/>
                <a:gd name="T15" fmla="*/ 12 h 100"/>
                <a:gd name="T16" fmla="*/ 62 w 196"/>
                <a:gd name="T17" fmla="*/ 22 h 100"/>
                <a:gd name="T18" fmla="*/ 85 w 196"/>
                <a:gd name="T19" fmla="*/ 80 h 100"/>
                <a:gd name="T20" fmla="*/ 79 w 196"/>
                <a:gd name="T21" fmla="*/ 79 h 100"/>
                <a:gd name="T22" fmla="*/ 68 w 196"/>
                <a:gd name="T23" fmla="*/ 78 h 100"/>
                <a:gd name="T24" fmla="*/ 66 w 196"/>
                <a:gd name="T25" fmla="*/ 30 h 100"/>
                <a:gd name="T26" fmla="*/ 76 w 196"/>
                <a:gd name="T27" fmla="*/ 68 h 100"/>
                <a:gd name="T28" fmla="*/ 79 w 196"/>
                <a:gd name="T29" fmla="*/ 71 h 100"/>
                <a:gd name="T30" fmla="*/ 85 w 196"/>
                <a:gd name="T31" fmla="*/ 68 h 100"/>
                <a:gd name="T32" fmla="*/ 95 w 196"/>
                <a:gd name="T33" fmla="*/ 30 h 100"/>
                <a:gd name="T34" fmla="*/ 131 w 196"/>
                <a:gd name="T35" fmla="*/ 69 h 100"/>
                <a:gd name="T36" fmla="*/ 121 w 196"/>
                <a:gd name="T37" fmla="*/ 80 h 100"/>
                <a:gd name="T38" fmla="*/ 112 w 196"/>
                <a:gd name="T39" fmla="*/ 76 h 100"/>
                <a:gd name="T40" fmla="*/ 102 w 196"/>
                <a:gd name="T41" fmla="*/ 80 h 100"/>
                <a:gd name="T42" fmla="*/ 112 w 196"/>
                <a:gd name="T43" fmla="*/ 12 h 100"/>
                <a:gd name="T44" fmla="*/ 116 w 196"/>
                <a:gd name="T45" fmla="*/ 31 h 100"/>
                <a:gd name="T46" fmla="*/ 128 w 196"/>
                <a:gd name="T47" fmla="*/ 33 h 100"/>
                <a:gd name="T48" fmla="*/ 131 w 196"/>
                <a:gd name="T49" fmla="*/ 69 h 100"/>
                <a:gd name="T50" fmla="*/ 146 w 196"/>
                <a:gd name="T51" fmla="*/ 56 h 100"/>
                <a:gd name="T52" fmla="*/ 147 w 196"/>
                <a:gd name="T53" fmla="*/ 71 h 100"/>
                <a:gd name="T54" fmla="*/ 154 w 196"/>
                <a:gd name="T55" fmla="*/ 71 h 100"/>
                <a:gd name="T56" fmla="*/ 155 w 196"/>
                <a:gd name="T57" fmla="*/ 63 h 100"/>
                <a:gd name="T58" fmla="*/ 165 w 196"/>
                <a:gd name="T59" fmla="*/ 66 h 100"/>
                <a:gd name="T60" fmla="*/ 150 w 196"/>
                <a:gd name="T61" fmla="*/ 81 h 100"/>
                <a:gd name="T62" fmla="*/ 136 w 196"/>
                <a:gd name="T63" fmla="*/ 66 h 100"/>
                <a:gd name="T64" fmla="*/ 140 w 196"/>
                <a:gd name="T65" fmla="*/ 33 h 100"/>
                <a:gd name="T66" fmla="*/ 161 w 196"/>
                <a:gd name="T67" fmla="*/ 33 h 100"/>
                <a:gd name="T68" fmla="*/ 165 w 196"/>
                <a:gd name="T69" fmla="*/ 5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6" h="100">
                  <a:moveTo>
                    <a:pt x="160" y="0"/>
                  </a:moveTo>
                  <a:cubicBezTo>
                    <a:pt x="36" y="0"/>
                    <a:pt x="36" y="0"/>
                    <a:pt x="36" y="0"/>
                  </a:cubicBezTo>
                  <a:cubicBezTo>
                    <a:pt x="16" y="0"/>
                    <a:pt x="0" y="16"/>
                    <a:pt x="0" y="36"/>
                  </a:cubicBezTo>
                  <a:cubicBezTo>
                    <a:pt x="0" y="64"/>
                    <a:pt x="0" y="64"/>
                    <a:pt x="0" y="64"/>
                  </a:cubicBezTo>
                  <a:cubicBezTo>
                    <a:pt x="0" y="84"/>
                    <a:pt x="16" y="100"/>
                    <a:pt x="36" y="100"/>
                  </a:cubicBezTo>
                  <a:cubicBezTo>
                    <a:pt x="160" y="100"/>
                    <a:pt x="160" y="100"/>
                    <a:pt x="160" y="100"/>
                  </a:cubicBezTo>
                  <a:cubicBezTo>
                    <a:pt x="180" y="100"/>
                    <a:pt x="196" y="84"/>
                    <a:pt x="196" y="64"/>
                  </a:cubicBezTo>
                  <a:cubicBezTo>
                    <a:pt x="196" y="36"/>
                    <a:pt x="196" y="36"/>
                    <a:pt x="196" y="36"/>
                  </a:cubicBezTo>
                  <a:cubicBezTo>
                    <a:pt x="196" y="16"/>
                    <a:pt x="180" y="0"/>
                    <a:pt x="160" y="0"/>
                  </a:cubicBezTo>
                  <a:close/>
                  <a:moveTo>
                    <a:pt x="62" y="22"/>
                  </a:moveTo>
                  <a:cubicBezTo>
                    <a:pt x="50" y="22"/>
                    <a:pt x="50" y="22"/>
                    <a:pt x="50" y="22"/>
                  </a:cubicBezTo>
                  <a:cubicBezTo>
                    <a:pt x="50" y="80"/>
                    <a:pt x="50" y="80"/>
                    <a:pt x="50" y="80"/>
                  </a:cubicBezTo>
                  <a:cubicBezTo>
                    <a:pt x="39" y="80"/>
                    <a:pt x="39" y="80"/>
                    <a:pt x="39" y="80"/>
                  </a:cubicBezTo>
                  <a:cubicBezTo>
                    <a:pt x="39" y="22"/>
                    <a:pt x="39" y="22"/>
                    <a:pt x="39" y="22"/>
                  </a:cubicBezTo>
                  <a:cubicBezTo>
                    <a:pt x="27" y="22"/>
                    <a:pt x="27" y="22"/>
                    <a:pt x="27" y="22"/>
                  </a:cubicBezTo>
                  <a:cubicBezTo>
                    <a:pt x="27" y="12"/>
                    <a:pt x="27" y="12"/>
                    <a:pt x="27" y="12"/>
                  </a:cubicBezTo>
                  <a:cubicBezTo>
                    <a:pt x="62" y="12"/>
                    <a:pt x="62" y="12"/>
                    <a:pt x="62" y="12"/>
                  </a:cubicBezTo>
                  <a:lnTo>
                    <a:pt x="62" y="22"/>
                  </a:lnTo>
                  <a:close/>
                  <a:moveTo>
                    <a:pt x="95" y="80"/>
                  </a:moveTo>
                  <a:cubicBezTo>
                    <a:pt x="85" y="80"/>
                    <a:pt x="85" y="80"/>
                    <a:pt x="85" y="80"/>
                  </a:cubicBezTo>
                  <a:cubicBezTo>
                    <a:pt x="85" y="74"/>
                    <a:pt x="85" y="74"/>
                    <a:pt x="85" y="74"/>
                  </a:cubicBezTo>
                  <a:cubicBezTo>
                    <a:pt x="83" y="76"/>
                    <a:pt x="81" y="78"/>
                    <a:pt x="79" y="79"/>
                  </a:cubicBezTo>
                  <a:cubicBezTo>
                    <a:pt x="77" y="80"/>
                    <a:pt x="75" y="80"/>
                    <a:pt x="73" y="80"/>
                  </a:cubicBezTo>
                  <a:cubicBezTo>
                    <a:pt x="71" y="80"/>
                    <a:pt x="69" y="80"/>
                    <a:pt x="68" y="78"/>
                  </a:cubicBezTo>
                  <a:cubicBezTo>
                    <a:pt x="67" y="77"/>
                    <a:pt x="66" y="74"/>
                    <a:pt x="66" y="71"/>
                  </a:cubicBezTo>
                  <a:cubicBezTo>
                    <a:pt x="66" y="30"/>
                    <a:pt x="66" y="30"/>
                    <a:pt x="66" y="30"/>
                  </a:cubicBezTo>
                  <a:cubicBezTo>
                    <a:pt x="76" y="30"/>
                    <a:pt x="76" y="30"/>
                    <a:pt x="76" y="30"/>
                  </a:cubicBezTo>
                  <a:cubicBezTo>
                    <a:pt x="76" y="68"/>
                    <a:pt x="76" y="68"/>
                    <a:pt x="76" y="68"/>
                  </a:cubicBezTo>
                  <a:cubicBezTo>
                    <a:pt x="76" y="69"/>
                    <a:pt x="76" y="70"/>
                    <a:pt x="77" y="71"/>
                  </a:cubicBezTo>
                  <a:cubicBezTo>
                    <a:pt x="77" y="71"/>
                    <a:pt x="78" y="71"/>
                    <a:pt x="79" y="71"/>
                  </a:cubicBezTo>
                  <a:cubicBezTo>
                    <a:pt x="79" y="71"/>
                    <a:pt x="80" y="71"/>
                    <a:pt x="82" y="70"/>
                  </a:cubicBezTo>
                  <a:cubicBezTo>
                    <a:pt x="83" y="70"/>
                    <a:pt x="84" y="69"/>
                    <a:pt x="85" y="68"/>
                  </a:cubicBezTo>
                  <a:cubicBezTo>
                    <a:pt x="85" y="30"/>
                    <a:pt x="85" y="30"/>
                    <a:pt x="85" y="30"/>
                  </a:cubicBezTo>
                  <a:cubicBezTo>
                    <a:pt x="95" y="30"/>
                    <a:pt x="95" y="30"/>
                    <a:pt x="95" y="30"/>
                  </a:cubicBezTo>
                  <a:lnTo>
                    <a:pt x="95" y="80"/>
                  </a:lnTo>
                  <a:close/>
                  <a:moveTo>
                    <a:pt x="131" y="69"/>
                  </a:moveTo>
                  <a:cubicBezTo>
                    <a:pt x="131" y="73"/>
                    <a:pt x="130" y="76"/>
                    <a:pt x="128" y="77"/>
                  </a:cubicBezTo>
                  <a:cubicBezTo>
                    <a:pt x="127" y="79"/>
                    <a:pt x="124" y="80"/>
                    <a:pt x="121" y="80"/>
                  </a:cubicBezTo>
                  <a:cubicBezTo>
                    <a:pt x="119" y="80"/>
                    <a:pt x="118" y="80"/>
                    <a:pt x="116" y="79"/>
                  </a:cubicBezTo>
                  <a:cubicBezTo>
                    <a:pt x="115" y="78"/>
                    <a:pt x="113" y="77"/>
                    <a:pt x="112" y="76"/>
                  </a:cubicBezTo>
                  <a:cubicBezTo>
                    <a:pt x="112" y="80"/>
                    <a:pt x="112" y="80"/>
                    <a:pt x="112" y="80"/>
                  </a:cubicBezTo>
                  <a:cubicBezTo>
                    <a:pt x="102" y="80"/>
                    <a:pt x="102" y="80"/>
                    <a:pt x="102" y="80"/>
                  </a:cubicBezTo>
                  <a:cubicBezTo>
                    <a:pt x="102" y="12"/>
                    <a:pt x="102" y="12"/>
                    <a:pt x="102" y="12"/>
                  </a:cubicBezTo>
                  <a:cubicBezTo>
                    <a:pt x="112" y="12"/>
                    <a:pt x="112" y="12"/>
                    <a:pt x="112" y="12"/>
                  </a:cubicBezTo>
                  <a:cubicBezTo>
                    <a:pt x="112" y="34"/>
                    <a:pt x="112" y="34"/>
                    <a:pt x="112" y="34"/>
                  </a:cubicBezTo>
                  <a:cubicBezTo>
                    <a:pt x="113" y="32"/>
                    <a:pt x="115" y="31"/>
                    <a:pt x="116" y="31"/>
                  </a:cubicBezTo>
                  <a:cubicBezTo>
                    <a:pt x="118" y="30"/>
                    <a:pt x="119" y="29"/>
                    <a:pt x="121" y="29"/>
                  </a:cubicBezTo>
                  <a:cubicBezTo>
                    <a:pt x="124" y="29"/>
                    <a:pt x="126" y="30"/>
                    <a:pt x="128" y="33"/>
                  </a:cubicBezTo>
                  <a:cubicBezTo>
                    <a:pt x="130" y="35"/>
                    <a:pt x="131" y="38"/>
                    <a:pt x="131" y="42"/>
                  </a:cubicBezTo>
                  <a:lnTo>
                    <a:pt x="131" y="69"/>
                  </a:lnTo>
                  <a:close/>
                  <a:moveTo>
                    <a:pt x="165" y="56"/>
                  </a:moveTo>
                  <a:cubicBezTo>
                    <a:pt x="146" y="56"/>
                    <a:pt x="146" y="56"/>
                    <a:pt x="146" y="56"/>
                  </a:cubicBezTo>
                  <a:cubicBezTo>
                    <a:pt x="146" y="65"/>
                    <a:pt x="146" y="65"/>
                    <a:pt x="146" y="65"/>
                  </a:cubicBezTo>
                  <a:cubicBezTo>
                    <a:pt x="146" y="68"/>
                    <a:pt x="146" y="70"/>
                    <a:pt x="147" y="71"/>
                  </a:cubicBezTo>
                  <a:cubicBezTo>
                    <a:pt x="148" y="72"/>
                    <a:pt x="149" y="72"/>
                    <a:pt x="150" y="72"/>
                  </a:cubicBezTo>
                  <a:cubicBezTo>
                    <a:pt x="152" y="72"/>
                    <a:pt x="153" y="72"/>
                    <a:pt x="154" y="71"/>
                  </a:cubicBezTo>
                  <a:cubicBezTo>
                    <a:pt x="154" y="70"/>
                    <a:pt x="155" y="68"/>
                    <a:pt x="155" y="65"/>
                  </a:cubicBezTo>
                  <a:cubicBezTo>
                    <a:pt x="155" y="63"/>
                    <a:pt x="155" y="63"/>
                    <a:pt x="155" y="63"/>
                  </a:cubicBezTo>
                  <a:cubicBezTo>
                    <a:pt x="165" y="63"/>
                    <a:pt x="165" y="63"/>
                    <a:pt x="165" y="63"/>
                  </a:cubicBezTo>
                  <a:cubicBezTo>
                    <a:pt x="165" y="66"/>
                    <a:pt x="165" y="66"/>
                    <a:pt x="165" y="66"/>
                  </a:cubicBezTo>
                  <a:cubicBezTo>
                    <a:pt x="165" y="71"/>
                    <a:pt x="164" y="75"/>
                    <a:pt x="161" y="77"/>
                  </a:cubicBezTo>
                  <a:cubicBezTo>
                    <a:pt x="159" y="80"/>
                    <a:pt x="155" y="81"/>
                    <a:pt x="150" y="81"/>
                  </a:cubicBezTo>
                  <a:cubicBezTo>
                    <a:pt x="146" y="81"/>
                    <a:pt x="142" y="80"/>
                    <a:pt x="140" y="77"/>
                  </a:cubicBezTo>
                  <a:cubicBezTo>
                    <a:pt x="137" y="74"/>
                    <a:pt x="136" y="70"/>
                    <a:pt x="136" y="66"/>
                  </a:cubicBezTo>
                  <a:cubicBezTo>
                    <a:pt x="136" y="43"/>
                    <a:pt x="136" y="43"/>
                    <a:pt x="136" y="43"/>
                  </a:cubicBezTo>
                  <a:cubicBezTo>
                    <a:pt x="136" y="39"/>
                    <a:pt x="137" y="36"/>
                    <a:pt x="140" y="33"/>
                  </a:cubicBezTo>
                  <a:cubicBezTo>
                    <a:pt x="143" y="30"/>
                    <a:pt x="146" y="29"/>
                    <a:pt x="151" y="29"/>
                  </a:cubicBezTo>
                  <a:cubicBezTo>
                    <a:pt x="155" y="29"/>
                    <a:pt x="159" y="30"/>
                    <a:pt x="161" y="33"/>
                  </a:cubicBezTo>
                  <a:cubicBezTo>
                    <a:pt x="164" y="35"/>
                    <a:pt x="165" y="39"/>
                    <a:pt x="165" y="43"/>
                  </a:cubicBezTo>
                  <a:lnTo>
                    <a:pt x="165"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50" name="Freeform 449"/>
            <p:cNvSpPr/>
            <p:nvPr/>
          </p:nvSpPr>
          <p:spPr bwMode="auto">
            <a:xfrm>
              <a:off x="10558463" y="1798638"/>
              <a:ext cx="15875" cy="17462"/>
            </a:xfrm>
            <a:custGeom>
              <a:avLst/>
              <a:gdLst>
                <a:gd name="T0" fmla="*/ 4 w 9"/>
                <a:gd name="T1" fmla="*/ 0 h 11"/>
                <a:gd name="T2" fmla="*/ 1 w 9"/>
                <a:gd name="T3" fmla="*/ 2 h 11"/>
                <a:gd name="T4" fmla="*/ 0 w 9"/>
                <a:gd name="T5" fmla="*/ 6 h 11"/>
                <a:gd name="T6" fmla="*/ 0 w 9"/>
                <a:gd name="T7" fmla="*/ 11 h 11"/>
                <a:gd name="T8" fmla="*/ 9 w 9"/>
                <a:gd name="T9" fmla="*/ 11 h 11"/>
                <a:gd name="T10" fmla="*/ 9 w 9"/>
                <a:gd name="T11" fmla="*/ 6 h 11"/>
                <a:gd name="T12" fmla="*/ 8 w 9"/>
                <a:gd name="T13" fmla="*/ 2 h 11"/>
                <a:gd name="T14" fmla="*/ 4 w 9"/>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4" y="0"/>
                  </a:moveTo>
                  <a:cubicBezTo>
                    <a:pt x="3" y="0"/>
                    <a:pt x="2" y="1"/>
                    <a:pt x="1" y="2"/>
                  </a:cubicBezTo>
                  <a:cubicBezTo>
                    <a:pt x="0" y="3"/>
                    <a:pt x="0" y="4"/>
                    <a:pt x="0" y="6"/>
                  </a:cubicBezTo>
                  <a:cubicBezTo>
                    <a:pt x="0" y="11"/>
                    <a:pt x="0" y="11"/>
                    <a:pt x="0" y="11"/>
                  </a:cubicBezTo>
                  <a:cubicBezTo>
                    <a:pt x="9" y="11"/>
                    <a:pt x="9" y="11"/>
                    <a:pt x="9" y="11"/>
                  </a:cubicBezTo>
                  <a:cubicBezTo>
                    <a:pt x="9" y="6"/>
                    <a:pt x="9" y="6"/>
                    <a:pt x="9" y="6"/>
                  </a:cubicBezTo>
                  <a:cubicBezTo>
                    <a:pt x="9" y="4"/>
                    <a:pt x="8" y="3"/>
                    <a:pt x="8" y="2"/>
                  </a:cubicBezTo>
                  <a:cubicBezTo>
                    <a:pt x="7"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51" name="Freeform 450"/>
            <p:cNvSpPr/>
            <p:nvPr/>
          </p:nvSpPr>
          <p:spPr bwMode="auto">
            <a:xfrm>
              <a:off x="10501313" y="1798638"/>
              <a:ext cx="14288" cy="58737"/>
            </a:xfrm>
            <a:custGeom>
              <a:avLst/>
              <a:gdLst>
                <a:gd name="T0" fmla="*/ 4 w 8"/>
                <a:gd name="T1" fmla="*/ 0 h 35"/>
                <a:gd name="T2" fmla="*/ 2 w 8"/>
                <a:gd name="T3" fmla="*/ 1 h 35"/>
                <a:gd name="T4" fmla="*/ 0 w 8"/>
                <a:gd name="T5" fmla="*/ 2 h 35"/>
                <a:gd name="T6" fmla="*/ 0 w 8"/>
                <a:gd name="T7" fmla="*/ 33 h 35"/>
                <a:gd name="T8" fmla="*/ 2 w 8"/>
                <a:gd name="T9" fmla="*/ 35 h 35"/>
                <a:gd name="T10" fmla="*/ 5 w 8"/>
                <a:gd name="T11" fmla="*/ 35 h 35"/>
                <a:gd name="T12" fmla="*/ 7 w 8"/>
                <a:gd name="T13" fmla="*/ 34 h 35"/>
                <a:gd name="T14" fmla="*/ 8 w 8"/>
                <a:gd name="T15" fmla="*/ 31 h 35"/>
                <a:gd name="T16" fmla="*/ 8 w 8"/>
                <a:gd name="T17" fmla="*/ 5 h 35"/>
                <a:gd name="T18" fmla="*/ 7 w 8"/>
                <a:gd name="T19" fmla="*/ 2 h 35"/>
                <a:gd name="T20" fmla="*/ 4 w 8"/>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5">
                  <a:moveTo>
                    <a:pt x="4" y="0"/>
                  </a:moveTo>
                  <a:cubicBezTo>
                    <a:pt x="3" y="0"/>
                    <a:pt x="3" y="0"/>
                    <a:pt x="2" y="1"/>
                  </a:cubicBezTo>
                  <a:cubicBezTo>
                    <a:pt x="1" y="1"/>
                    <a:pt x="1" y="2"/>
                    <a:pt x="0" y="2"/>
                  </a:cubicBezTo>
                  <a:cubicBezTo>
                    <a:pt x="0" y="33"/>
                    <a:pt x="0" y="33"/>
                    <a:pt x="0" y="33"/>
                  </a:cubicBezTo>
                  <a:cubicBezTo>
                    <a:pt x="1" y="34"/>
                    <a:pt x="2" y="35"/>
                    <a:pt x="2" y="35"/>
                  </a:cubicBezTo>
                  <a:cubicBezTo>
                    <a:pt x="3" y="35"/>
                    <a:pt x="4" y="35"/>
                    <a:pt x="5" y="35"/>
                  </a:cubicBezTo>
                  <a:cubicBezTo>
                    <a:pt x="6" y="35"/>
                    <a:pt x="7" y="35"/>
                    <a:pt x="7" y="34"/>
                  </a:cubicBezTo>
                  <a:cubicBezTo>
                    <a:pt x="8" y="34"/>
                    <a:pt x="8" y="33"/>
                    <a:pt x="8" y="31"/>
                  </a:cubicBezTo>
                  <a:cubicBezTo>
                    <a:pt x="8" y="5"/>
                    <a:pt x="8" y="5"/>
                    <a:pt x="8" y="5"/>
                  </a:cubicBezTo>
                  <a:cubicBezTo>
                    <a:pt x="8" y="4"/>
                    <a:pt x="8" y="2"/>
                    <a:pt x="7" y="2"/>
                  </a:cubicBezTo>
                  <a:cubicBezTo>
                    <a:pt x="7" y="1"/>
                    <a:pt x="5"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52" name="Freeform 451"/>
            <p:cNvSpPr/>
            <p:nvPr/>
          </p:nvSpPr>
          <p:spPr bwMode="auto">
            <a:xfrm>
              <a:off x="10375901" y="1581150"/>
              <a:ext cx="69850" cy="123825"/>
            </a:xfrm>
            <a:custGeom>
              <a:avLst/>
              <a:gdLst>
                <a:gd name="T0" fmla="*/ 16 w 44"/>
                <a:gd name="T1" fmla="*/ 78 h 78"/>
                <a:gd name="T2" fmla="*/ 30 w 44"/>
                <a:gd name="T3" fmla="*/ 78 h 78"/>
                <a:gd name="T4" fmla="*/ 30 w 44"/>
                <a:gd name="T5" fmla="*/ 47 h 78"/>
                <a:gd name="T6" fmla="*/ 44 w 44"/>
                <a:gd name="T7" fmla="*/ 0 h 78"/>
                <a:gd name="T8" fmla="*/ 31 w 44"/>
                <a:gd name="T9" fmla="*/ 0 h 78"/>
                <a:gd name="T10" fmla="*/ 23 w 44"/>
                <a:gd name="T11" fmla="*/ 32 h 78"/>
                <a:gd name="T12" fmla="*/ 22 w 44"/>
                <a:gd name="T13" fmla="*/ 32 h 78"/>
                <a:gd name="T14" fmla="*/ 14 w 44"/>
                <a:gd name="T15" fmla="*/ 0 h 78"/>
                <a:gd name="T16" fmla="*/ 0 w 44"/>
                <a:gd name="T17" fmla="*/ 0 h 78"/>
                <a:gd name="T18" fmla="*/ 16 w 44"/>
                <a:gd name="T19" fmla="*/ 48 h 78"/>
                <a:gd name="T20" fmla="*/ 16 w 44"/>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78">
                  <a:moveTo>
                    <a:pt x="16" y="78"/>
                  </a:moveTo>
                  <a:lnTo>
                    <a:pt x="30" y="78"/>
                  </a:lnTo>
                  <a:lnTo>
                    <a:pt x="30" y="47"/>
                  </a:lnTo>
                  <a:lnTo>
                    <a:pt x="44" y="0"/>
                  </a:lnTo>
                  <a:lnTo>
                    <a:pt x="31" y="0"/>
                  </a:lnTo>
                  <a:lnTo>
                    <a:pt x="23" y="32"/>
                  </a:lnTo>
                  <a:lnTo>
                    <a:pt x="22" y="32"/>
                  </a:lnTo>
                  <a:lnTo>
                    <a:pt x="14" y="0"/>
                  </a:lnTo>
                  <a:lnTo>
                    <a:pt x="0" y="0"/>
                  </a:lnTo>
                  <a:lnTo>
                    <a:pt x="16" y="48"/>
                  </a:lnTo>
                  <a:lnTo>
                    <a:pt x="16" y="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53" name="Freeform 452"/>
            <p:cNvSpPr>
              <a:spLocks noEditPoints="1"/>
            </p:cNvSpPr>
            <p:nvPr/>
          </p:nvSpPr>
          <p:spPr bwMode="auto">
            <a:xfrm>
              <a:off x="10447338" y="1611313"/>
              <a:ext cx="55563" cy="98425"/>
            </a:xfrm>
            <a:custGeom>
              <a:avLst/>
              <a:gdLst>
                <a:gd name="T0" fmla="*/ 16 w 33"/>
                <a:gd name="T1" fmla="*/ 58 h 58"/>
                <a:gd name="T2" fmla="*/ 28 w 33"/>
                <a:gd name="T3" fmla="*/ 54 h 58"/>
                <a:gd name="T4" fmla="*/ 33 w 33"/>
                <a:gd name="T5" fmla="*/ 43 h 58"/>
                <a:gd name="T6" fmla="*/ 33 w 33"/>
                <a:gd name="T7" fmla="*/ 15 h 58"/>
                <a:gd name="T8" fmla="*/ 28 w 33"/>
                <a:gd name="T9" fmla="*/ 4 h 58"/>
                <a:gd name="T10" fmla="*/ 17 w 33"/>
                <a:gd name="T11" fmla="*/ 0 h 58"/>
                <a:gd name="T12" fmla="*/ 5 w 33"/>
                <a:gd name="T13" fmla="*/ 4 h 58"/>
                <a:gd name="T14" fmla="*/ 0 w 33"/>
                <a:gd name="T15" fmla="*/ 14 h 58"/>
                <a:gd name="T16" fmla="*/ 0 w 33"/>
                <a:gd name="T17" fmla="*/ 43 h 58"/>
                <a:gd name="T18" fmla="*/ 4 w 33"/>
                <a:gd name="T19" fmla="*/ 54 h 58"/>
                <a:gd name="T20" fmla="*/ 16 w 33"/>
                <a:gd name="T21" fmla="*/ 58 h 58"/>
                <a:gd name="T22" fmla="*/ 12 w 33"/>
                <a:gd name="T23" fmla="*/ 14 h 58"/>
                <a:gd name="T24" fmla="*/ 13 w 33"/>
                <a:gd name="T25" fmla="*/ 11 h 58"/>
                <a:gd name="T26" fmla="*/ 16 w 33"/>
                <a:gd name="T27" fmla="*/ 10 h 58"/>
                <a:gd name="T28" fmla="*/ 20 w 33"/>
                <a:gd name="T29" fmla="*/ 11 h 58"/>
                <a:gd name="T30" fmla="*/ 21 w 33"/>
                <a:gd name="T31" fmla="*/ 14 h 58"/>
                <a:gd name="T32" fmla="*/ 21 w 33"/>
                <a:gd name="T33" fmla="*/ 44 h 58"/>
                <a:gd name="T34" fmla="*/ 20 w 33"/>
                <a:gd name="T35" fmla="*/ 47 h 58"/>
                <a:gd name="T36" fmla="*/ 16 w 33"/>
                <a:gd name="T37" fmla="*/ 48 h 58"/>
                <a:gd name="T38" fmla="*/ 13 w 33"/>
                <a:gd name="T39" fmla="*/ 47 h 58"/>
                <a:gd name="T40" fmla="*/ 12 w 33"/>
                <a:gd name="T41" fmla="*/ 44 h 58"/>
                <a:gd name="T42" fmla="*/ 12 w 33"/>
                <a:gd name="T43"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58">
                  <a:moveTo>
                    <a:pt x="16" y="58"/>
                  </a:moveTo>
                  <a:cubicBezTo>
                    <a:pt x="21" y="58"/>
                    <a:pt x="25" y="56"/>
                    <a:pt x="28" y="54"/>
                  </a:cubicBezTo>
                  <a:cubicBezTo>
                    <a:pt x="31" y="51"/>
                    <a:pt x="33" y="47"/>
                    <a:pt x="33" y="43"/>
                  </a:cubicBezTo>
                  <a:cubicBezTo>
                    <a:pt x="33" y="15"/>
                    <a:pt x="33" y="15"/>
                    <a:pt x="33" y="15"/>
                  </a:cubicBezTo>
                  <a:cubicBezTo>
                    <a:pt x="33" y="10"/>
                    <a:pt x="31" y="7"/>
                    <a:pt x="28" y="4"/>
                  </a:cubicBezTo>
                  <a:cubicBezTo>
                    <a:pt x="25" y="2"/>
                    <a:pt x="21" y="0"/>
                    <a:pt x="17" y="0"/>
                  </a:cubicBezTo>
                  <a:cubicBezTo>
                    <a:pt x="12" y="0"/>
                    <a:pt x="8" y="2"/>
                    <a:pt x="5" y="4"/>
                  </a:cubicBezTo>
                  <a:cubicBezTo>
                    <a:pt x="2" y="7"/>
                    <a:pt x="0" y="10"/>
                    <a:pt x="0" y="14"/>
                  </a:cubicBezTo>
                  <a:cubicBezTo>
                    <a:pt x="0" y="43"/>
                    <a:pt x="0" y="43"/>
                    <a:pt x="0" y="43"/>
                  </a:cubicBezTo>
                  <a:cubicBezTo>
                    <a:pt x="0" y="47"/>
                    <a:pt x="2" y="51"/>
                    <a:pt x="4" y="54"/>
                  </a:cubicBezTo>
                  <a:cubicBezTo>
                    <a:pt x="7" y="56"/>
                    <a:pt x="11" y="58"/>
                    <a:pt x="16" y="58"/>
                  </a:cubicBezTo>
                  <a:close/>
                  <a:moveTo>
                    <a:pt x="12" y="14"/>
                  </a:moveTo>
                  <a:cubicBezTo>
                    <a:pt x="12" y="13"/>
                    <a:pt x="12" y="12"/>
                    <a:pt x="13" y="11"/>
                  </a:cubicBezTo>
                  <a:cubicBezTo>
                    <a:pt x="14" y="10"/>
                    <a:pt x="15" y="10"/>
                    <a:pt x="16" y="10"/>
                  </a:cubicBezTo>
                  <a:cubicBezTo>
                    <a:pt x="18" y="10"/>
                    <a:pt x="19" y="10"/>
                    <a:pt x="20" y="11"/>
                  </a:cubicBezTo>
                  <a:cubicBezTo>
                    <a:pt x="21" y="12"/>
                    <a:pt x="21" y="13"/>
                    <a:pt x="21" y="14"/>
                  </a:cubicBezTo>
                  <a:cubicBezTo>
                    <a:pt x="21" y="44"/>
                    <a:pt x="21" y="44"/>
                    <a:pt x="21" y="44"/>
                  </a:cubicBezTo>
                  <a:cubicBezTo>
                    <a:pt x="21" y="45"/>
                    <a:pt x="21" y="46"/>
                    <a:pt x="20" y="47"/>
                  </a:cubicBezTo>
                  <a:cubicBezTo>
                    <a:pt x="19" y="48"/>
                    <a:pt x="18" y="48"/>
                    <a:pt x="16" y="48"/>
                  </a:cubicBezTo>
                  <a:cubicBezTo>
                    <a:pt x="15" y="48"/>
                    <a:pt x="14" y="48"/>
                    <a:pt x="13" y="47"/>
                  </a:cubicBezTo>
                  <a:cubicBezTo>
                    <a:pt x="12" y="46"/>
                    <a:pt x="12" y="45"/>
                    <a:pt x="12" y="44"/>
                  </a:cubicBezTo>
                  <a:lnTo>
                    <a:pt x="12"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54" name="Freeform 453"/>
            <p:cNvSpPr/>
            <p:nvPr/>
          </p:nvSpPr>
          <p:spPr bwMode="auto">
            <a:xfrm>
              <a:off x="10518776" y="1614488"/>
              <a:ext cx="52388" cy="92075"/>
            </a:xfrm>
            <a:custGeom>
              <a:avLst/>
              <a:gdLst>
                <a:gd name="T0" fmla="*/ 7 w 31"/>
                <a:gd name="T1" fmla="*/ 55 h 55"/>
                <a:gd name="T2" fmla="*/ 14 w 31"/>
                <a:gd name="T3" fmla="*/ 53 h 55"/>
                <a:gd name="T4" fmla="*/ 20 w 31"/>
                <a:gd name="T5" fmla="*/ 48 h 55"/>
                <a:gd name="T6" fmla="*/ 20 w 31"/>
                <a:gd name="T7" fmla="*/ 54 h 55"/>
                <a:gd name="T8" fmla="*/ 31 w 31"/>
                <a:gd name="T9" fmla="*/ 54 h 55"/>
                <a:gd name="T10" fmla="*/ 31 w 31"/>
                <a:gd name="T11" fmla="*/ 0 h 55"/>
                <a:gd name="T12" fmla="*/ 20 w 31"/>
                <a:gd name="T13" fmla="*/ 0 h 55"/>
                <a:gd name="T14" fmla="*/ 20 w 31"/>
                <a:gd name="T15" fmla="*/ 41 h 55"/>
                <a:gd name="T16" fmla="*/ 17 w 31"/>
                <a:gd name="T17" fmla="*/ 44 h 55"/>
                <a:gd name="T18" fmla="*/ 14 w 31"/>
                <a:gd name="T19" fmla="*/ 45 h 55"/>
                <a:gd name="T20" fmla="*/ 11 w 31"/>
                <a:gd name="T21" fmla="*/ 44 h 55"/>
                <a:gd name="T22" fmla="*/ 11 w 31"/>
                <a:gd name="T23" fmla="*/ 42 h 55"/>
                <a:gd name="T24" fmla="*/ 11 w 31"/>
                <a:gd name="T25" fmla="*/ 0 h 55"/>
                <a:gd name="T26" fmla="*/ 0 w 31"/>
                <a:gd name="T27" fmla="*/ 0 h 55"/>
                <a:gd name="T28" fmla="*/ 0 w 31"/>
                <a:gd name="T29" fmla="*/ 45 h 55"/>
                <a:gd name="T30" fmla="*/ 2 w 31"/>
                <a:gd name="T31" fmla="*/ 53 h 55"/>
                <a:gd name="T32" fmla="*/ 7 w 31"/>
                <a:gd name="T3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55">
                  <a:moveTo>
                    <a:pt x="7" y="55"/>
                  </a:moveTo>
                  <a:cubicBezTo>
                    <a:pt x="9" y="55"/>
                    <a:pt x="12" y="55"/>
                    <a:pt x="14" y="53"/>
                  </a:cubicBezTo>
                  <a:cubicBezTo>
                    <a:pt x="16" y="52"/>
                    <a:pt x="18" y="51"/>
                    <a:pt x="20" y="48"/>
                  </a:cubicBezTo>
                  <a:cubicBezTo>
                    <a:pt x="20" y="54"/>
                    <a:pt x="20" y="54"/>
                    <a:pt x="20" y="54"/>
                  </a:cubicBezTo>
                  <a:cubicBezTo>
                    <a:pt x="31" y="54"/>
                    <a:pt x="31" y="54"/>
                    <a:pt x="31" y="54"/>
                  </a:cubicBezTo>
                  <a:cubicBezTo>
                    <a:pt x="31" y="0"/>
                    <a:pt x="31" y="0"/>
                    <a:pt x="31" y="0"/>
                  </a:cubicBezTo>
                  <a:cubicBezTo>
                    <a:pt x="20" y="0"/>
                    <a:pt x="20" y="0"/>
                    <a:pt x="20" y="0"/>
                  </a:cubicBezTo>
                  <a:cubicBezTo>
                    <a:pt x="20" y="41"/>
                    <a:pt x="20" y="41"/>
                    <a:pt x="20" y="41"/>
                  </a:cubicBezTo>
                  <a:cubicBezTo>
                    <a:pt x="19" y="42"/>
                    <a:pt x="18" y="43"/>
                    <a:pt x="17" y="44"/>
                  </a:cubicBezTo>
                  <a:cubicBezTo>
                    <a:pt x="16" y="45"/>
                    <a:pt x="15" y="45"/>
                    <a:pt x="14" y="45"/>
                  </a:cubicBezTo>
                  <a:cubicBezTo>
                    <a:pt x="13" y="45"/>
                    <a:pt x="12" y="45"/>
                    <a:pt x="11" y="44"/>
                  </a:cubicBezTo>
                  <a:cubicBezTo>
                    <a:pt x="11" y="44"/>
                    <a:pt x="11" y="43"/>
                    <a:pt x="11" y="42"/>
                  </a:cubicBezTo>
                  <a:cubicBezTo>
                    <a:pt x="11" y="0"/>
                    <a:pt x="11" y="0"/>
                    <a:pt x="11" y="0"/>
                  </a:cubicBezTo>
                  <a:cubicBezTo>
                    <a:pt x="0" y="0"/>
                    <a:pt x="0" y="0"/>
                    <a:pt x="0" y="0"/>
                  </a:cubicBezTo>
                  <a:cubicBezTo>
                    <a:pt x="0" y="45"/>
                    <a:pt x="0" y="45"/>
                    <a:pt x="0" y="45"/>
                  </a:cubicBezTo>
                  <a:cubicBezTo>
                    <a:pt x="0" y="49"/>
                    <a:pt x="0" y="51"/>
                    <a:pt x="2" y="53"/>
                  </a:cubicBezTo>
                  <a:cubicBezTo>
                    <a:pt x="3" y="54"/>
                    <a:pt x="5" y="55"/>
                    <a:pt x="7"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grpSp>
      <p:grpSp>
        <p:nvGrpSpPr>
          <p:cNvPr id="455" name="Group 454"/>
          <p:cNvGrpSpPr/>
          <p:nvPr/>
        </p:nvGrpSpPr>
        <p:grpSpPr>
          <a:xfrm>
            <a:off x="7008574" y="4896362"/>
            <a:ext cx="985261" cy="615789"/>
            <a:chOff x="9639301" y="2981325"/>
            <a:chExt cx="342900" cy="214313"/>
          </a:xfrm>
          <a:solidFill>
            <a:schemeClr val="bg1"/>
          </a:solidFill>
        </p:grpSpPr>
        <p:sp>
          <p:nvSpPr>
            <p:cNvPr id="456" name="Freeform 455"/>
            <p:cNvSpPr>
              <a:spLocks noEditPoints="1"/>
            </p:cNvSpPr>
            <p:nvPr/>
          </p:nvSpPr>
          <p:spPr bwMode="auto">
            <a:xfrm>
              <a:off x="9639301" y="2981325"/>
              <a:ext cx="176213" cy="207962"/>
            </a:xfrm>
            <a:custGeom>
              <a:avLst/>
              <a:gdLst>
                <a:gd name="T0" fmla="*/ 80 w 105"/>
                <a:gd name="T1" fmla="*/ 56 h 124"/>
                <a:gd name="T2" fmla="*/ 99 w 105"/>
                <a:gd name="T3" fmla="*/ 33 h 124"/>
                <a:gd name="T4" fmla="*/ 64 w 105"/>
                <a:gd name="T5" fmla="*/ 0 h 124"/>
                <a:gd name="T6" fmla="*/ 28 w 105"/>
                <a:gd name="T7" fmla="*/ 0 h 124"/>
                <a:gd name="T8" fmla="*/ 27 w 105"/>
                <a:gd name="T9" fmla="*/ 0 h 124"/>
                <a:gd name="T10" fmla="*/ 0 w 105"/>
                <a:gd name="T11" fmla="*/ 0 h 124"/>
                <a:gd name="T12" fmla="*/ 0 w 105"/>
                <a:gd name="T13" fmla="*/ 123 h 124"/>
                <a:gd name="T14" fmla="*/ 27 w 105"/>
                <a:gd name="T15" fmla="*/ 123 h 124"/>
                <a:gd name="T16" fmla="*/ 28 w 105"/>
                <a:gd name="T17" fmla="*/ 123 h 124"/>
                <a:gd name="T18" fmla="*/ 64 w 105"/>
                <a:gd name="T19" fmla="*/ 123 h 124"/>
                <a:gd name="T20" fmla="*/ 103 w 105"/>
                <a:gd name="T21" fmla="*/ 87 h 124"/>
                <a:gd name="T22" fmla="*/ 80 w 105"/>
                <a:gd name="T23" fmla="*/ 56 h 124"/>
                <a:gd name="T24" fmla="*/ 28 w 105"/>
                <a:gd name="T25" fmla="*/ 22 h 124"/>
                <a:gd name="T26" fmla="*/ 59 w 105"/>
                <a:gd name="T27" fmla="*/ 22 h 124"/>
                <a:gd name="T28" fmla="*/ 64 w 105"/>
                <a:gd name="T29" fmla="*/ 22 h 124"/>
                <a:gd name="T30" fmla="*/ 73 w 105"/>
                <a:gd name="T31" fmla="*/ 34 h 124"/>
                <a:gd name="T32" fmla="*/ 62 w 105"/>
                <a:gd name="T33" fmla="*/ 49 h 124"/>
                <a:gd name="T34" fmla="*/ 28 w 105"/>
                <a:gd name="T35" fmla="*/ 49 h 124"/>
                <a:gd name="T36" fmla="*/ 28 w 105"/>
                <a:gd name="T37" fmla="*/ 22 h 124"/>
                <a:gd name="T38" fmla="*/ 62 w 105"/>
                <a:gd name="T39" fmla="*/ 101 h 124"/>
                <a:gd name="T40" fmla="*/ 60 w 105"/>
                <a:gd name="T41" fmla="*/ 101 h 124"/>
                <a:gd name="T42" fmla="*/ 28 w 105"/>
                <a:gd name="T43" fmla="*/ 101 h 124"/>
                <a:gd name="T44" fmla="*/ 28 w 105"/>
                <a:gd name="T45" fmla="*/ 68 h 124"/>
                <a:gd name="T46" fmla="*/ 64 w 105"/>
                <a:gd name="T47" fmla="*/ 68 h 124"/>
                <a:gd name="T48" fmla="*/ 77 w 105"/>
                <a:gd name="T49" fmla="*/ 85 h 124"/>
                <a:gd name="T50" fmla="*/ 62 w 105"/>
                <a:gd name="T51" fmla="*/ 10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24">
                  <a:moveTo>
                    <a:pt x="80" y="56"/>
                  </a:moveTo>
                  <a:cubicBezTo>
                    <a:pt x="80" y="56"/>
                    <a:pt x="99" y="55"/>
                    <a:pt x="99" y="33"/>
                  </a:cubicBezTo>
                  <a:cubicBezTo>
                    <a:pt x="99" y="10"/>
                    <a:pt x="83" y="0"/>
                    <a:pt x="64" y="0"/>
                  </a:cubicBezTo>
                  <a:cubicBezTo>
                    <a:pt x="28" y="0"/>
                    <a:pt x="28" y="0"/>
                    <a:pt x="28" y="0"/>
                  </a:cubicBezTo>
                  <a:cubicBezTo>
                    <a:pt x="27" y="0"/>
                    <a:pt x="27" y="0"/>
                    <a:pt x="27" y="0"/>
                  </a:cubicBezTo>
                  <a:cubicBezTo>
                    <a:pt x="0" y="0"/>
                    <a:pt x="0" y="0"/>
                    <a:pt x="0" y="0"/>
                  </a:cubicBezTo>
                  <a:cubicBezTo>
                    <a:pt x="0" y="123"/>
                    <a:pt x="0" y="123"/>
                    <a:pt x="0" y="123"/>
                  </a:cubicBezTo>
                  <a:cubicBezTo>
                    <a:pt x="27" y="123"/>
                    <a:pt x="27" y="123"/>
                    <a:pt x="27" y="123"/>
                  </a:cubicBezTo>
                  <a:cubicBezTo>
                    <a:pt x="28" y="123"/>
                    <a:pt x="28" y="123"/>
                    <a:pt x="28" y="123"/>
                  </a:cubicBezTo>
                  <a:cubicBezTo>
                    <a:pt x="64" y="123"/>
                    <a:pt x="64" y="123"/>
                    <a:pt x="64" y="123"/>
                  </a:cubicBezTo>
                  <a:cubicBezTo>
                    <a:pt x="64" y="123"/>
                    <a:pt x="103" y="124"/>
                    <a:pt x="103" y="87"/>
                  </a:cubicBezTo>
                  <a:cubicBezTo>
                    <a:pt x="103" y="87"/>
                    <a:pt x="105" y="56"/>
                    <a:pt x="80" y="56"/>
                  </a:cubicBezTo>
                  <a:close/>
                  <a:moveTo>
                    <a:pt x="28" y="22"/>
                  </a:moveTo>
                  <a:cubicBezTo>
                    <a:pt x="59" y="22"/>
                    <a:pt x="59" y="22"/>
                    <a:pt x="59" y="22"/>
                  </a:cubicBezTo>
                  <a:cubicBezTo>
                    <a:pt x="64" y="22"/>
                    <a:pt x="64" y="22"/>
                    <a:pt x="64" y="22"/>
                  </a:cubicBezTo>
                  <a:cubicBezTo>
                    <a:pt x="64" y="22"/>
                    <a:pt x="73" y="22"/>
                    <a:pt x="73" y="34"/>
                  </a:cubicBezTo>
                  <a:cubicBezTo>
                    <a:pt x="73" y="47"/>
                    <a:pt x="67" y="49"/>
                    <a:pt x="62" y="49"/>
                  </a:cubicBezTo>
                  <a:cubicBezTo>
                    <a:pt x="28" y="49"/>
                    <a:pt x="28" y="49"/>
                    <a:pt x="28" y="49"/>
                  </a:cubicBezTo>
                  <a:lnTo>
                    <a:pt x="28" y="22"/>
                  </a:lnTo>
                  <a:close/>
                  <a:moveTo>
                    <a:pt x="62" y="101"/>
                  </a:moveTo>
                  <a:cubicBezTo>
                    <a:pt x="61" y="101"/>
                    <a:pt x="60" y="101"/>
                    <a:pt x="60" y="101"/>
                  </a:cubicBezTo>
                  <a:cubicBezTo>
                    <a:pt x="28" y="101"/>
                    <a:pt x="28" y="101"/>
                    <a:pt x="28" y="101"/>
                  </a:cubicBezTo>
                  <a:cubicBezTo>
                    <a:pt x="28" y="68"/>
                    <a:pt x="28" y="68"/>
                    <a:pt x="28" y="68"/>
                  </a:cubicBezTo>
                  <a:cubicBezTo>
                    <a:pt x="64" y="68"/>
                    <a:pt x="64" y="68"/>
                    <a:pt x="64" y="68"/>
                  </a:cubicBezTo>
                  <a:cubicBezTo>
                    <a:pt x="64" y="68"/>
                    <a:pt x="77" y="68"/>
                    <a:pt x="77" y="85"/>
                  </a:cubicBezTo>
                  <a:cubicBezTo>
                    <a:pt x="77" y="99"/>
                    <a:pt x="67" y="101"/>
                    <a:pt x="62"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57" name="Freeform 456"/>
            <p:cNvSpPr>
              <a:spLocks noEditPoints="1"/>
            </p:cNvSpPr>
            <p:nvPr/>
          </p:nvSpPr>
          <p:spPr bwMode="auto">
            <a:xfrm>
              <a:off x="9815513" y="3033713"/>
              <a:ext cx="166688" cy="161925"/>
            </a:xfrm>
            <a:custGeom>
              <a:avLst/>
              <a:gdLst>
                <a:gd name="T0" fmla="*/ 50 w 100"/>
                <a:gd name="T1" fmla="*/ 0 h 97"/>
                <a:gd name="T2" fmla="*/ 3 w 100"/>
                <a:gd name="T3" fmla="*/ 47 h 97"/>
                <a:gd name="T4" fmla="*/ 50 w 100"/>
                <a:gd name="T5" fmla="*/ 95 h 97"/>
                <a:gd name="T6" fmla="*/ 92 w 100"/>
                <a:gd name="T7" fmla="*/ 62 h 97"/>
                <a:gd name="T8" fmla="*/ 71 w 100"/>
                <a:gd name="T9" fmla="*/ 62 h 97"/>
                <a:gd name="T10" fmla="*/ 51 w 100"/>
                <a:gd name="T11" fmla="*/ 75 h 97"/>
                <a:gd name="T12" fmla="*/ 29 w 100"/>
                <a:gd name="T13" fmla="*/ 54 h 97"/>
                <a:gd name="T14" fmla="*/ 93 w 100"/>
                <a:gd name="T15" fmla="*/ 54 h 97"/>
                <a:gd name="T16" fmla="*/ 50 w 100"/>
                <a:gd name="T17" fmla="*/ 0 h 97"/>
                <a:gd name="T18" fmla="*/ 29 w 100"/>
                <a:gd name="T19" fmla="*/ 37 h 97"/>
                <a:gd name="T20" fmla="*/ 51 w 100"/>
                <a:gd name="T21" fmla="*/ 18 h 97"/>
                <a:gd name="T22" fmla="*/ 70 w 100"/>
                <a:gd name="T23" fmla="*/ 37 h 97"/>
                <a:gd name="T24" fmla="*/ 29 w 100"/>
                <a:gd name="T2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97">
                  <a:moveTo>
                    <a:pt x="50" y="0"/>
                  </a:moveTo>
                  <a:cubicBezTo>
                    <a:pt x="3" y="0"/>
                    <a:pt x="3" y="47"/>
                    <a:pt x="3" y="47"/>
                  </a:cubicBezTo>
                  <a:cubicBezTo>
                    <a:pt x="3" y="47"/>
                    <a:pt x="0" y="95"/>
                    <a:pt x="50" y="95"/>
                  </a:cubicBezTo>
                  <a:cubicBezTo>
                    <a:pt x="50" y="95"/>
                    <a:pt x="92" y="97"/>
                    <a:pt x="92" y="62"/>
                  </a:cubicBezTo>
                  <a:cubicBezTo>
                    <a:pt x="71" y="62"/>
                    <a:pt x="71" y="62"/>
                    <a:pt x="71" y="62"/>
                  </a:cubicBezTo>
                  <a:cubicBezTo>
                    <a:pt x="71" y="62"/>
                    <a:pt x="71" y="75"/>
                    <a:pt x="51" y="75"/>
                  </a:cubicBezTo>
                  <a:cubicBezTo>
                    <a:pt x="51" y="75"/>
                    <a:pt x="29" y="76"/>
                    <a:pt x="29" y="54"/>
                  </a:cubicBezTo>
                  <a:cubicBezTo>
                    <a:pt x="93" y="54"/>
                    <a:pt x="93" y="54"/>
                    <a:pt x="93" y="54"/>
                  </a:cubicBezTo>
                  <a:cubicBezTo>
                    <a:pt x="93" y="54"/>
                    <a:pt x="100" y="0"/>
                    <a:pt x="50" y="0"/>
                  </a:cubicBezTo>
                  <a:close/>
                  <a:moveTo>
                    <a:pt x="29" y="37"/>
                  </a:moveTo>
                  <a:cubicBezTo>
                    <a:pt x="29" y="37"/>
                    <a:pt x="32" y="18"/>
                    <a:pt x="51" y="18"/>
                  </a:cubicBezTo>
                  <a:cubicBezTo>
                    <a:pt x="70" y="18"/>
                    <a:pt x="70" y="37"/>
                    <a:pt x="70" y="37"/>
                  </a:cubicBezTo>
                  <a:lnTo>
                    <a:pt x="29"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58" name="Rectangle 457"/>
            <p:cNvSpPr>
              <a:spLocks noChangeArrowheads="1"/>
            </p:cNvSpPr>
            <p:nvPr/>
          </p:nvSpPr>
          <p:spPr bwMode="auto">
            <a:xfrm>
              <a:off x="9855201" y="2992438"/>
              <a:ext cx="85725"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32" tIns="91416" rIns="182832" bIns="91416" numCol="1" anchor="t" anchorCtr="0" compatLnSpc="1"/>
            <a:lstStyle/>
            <a:p>
              <a:endParaRPr lang="id-ID" sz="2705"/>
            </a:p>
          </p:txBody>
        </p:sp>
      </p:grpSp>
      <p:grpSp>
        <p:nvGrpSpPr>
          <p:cNvPr id="459" name="Group 458"/>
          <p:cNvGrpSpPr/>
          <p:nvPr/>
        </p:nvGrpSpPr>
        <p:grpSpPr>
          <a:xfrm>
            <a:off x="15407440" y="5410577"/>
            <a:ext cx="726520" cy="457078"/>
            <a:chOff x="5978526" y="1625601"/>
            <a:chExt cx="239713" cy="150812"/>
          </a:xfrm>
          <a:solidFill>
            <a:schemeClr val="bg1"/>
          </a:solidFill>
        </p:grpSpPr>
        <p:sp>
          <p:nvSpPr>
            <p:cNvPr id="460" name="Freeform 108"/>
            <p:cNvSpPr/>
            <p:nvPr/>
          </p:nvSpPr>
          <p:spPr bwMode="auto">
            <a:xfrm>
              <a:off x="5992813" y="1625601"/>
              <a:ext cx="214313" cy="95250"/>
            </a:xfrm>
            <a:custGeom>
              <a:avLst/>
              <a:gdLst>
                <a:gd name="T0" fmla="*/ 135 w 135"/>
                <a:gd name="T1" fmla="*/ 0 h 60"/>
                <a:gd name="T2" fmla="*/ 132 w 135"/>
                <a:gd name="T3" fmla="*/ 0 h 60"/>
                <a:gd name="T4" fmla="*/ 0 w 135"/>
                <a:gd name="T5" fmla="*/ 0 h 60"/>
                <a:gd name="T6" fmla="*/ 0 w 135"/>
                <a:gd name="T7" fmla="*/ 0 h 60"/>
                <a:gd name="T8" fmla="*/ 66 w 135"/>
                <a:gd name="T9" fmla="*/ 60 h 60"/>
                <a:gd name="T10" fmla="*/ 135 w 135"/>
                <a:gd name="T11" fmla="*/ 0 h 60"/>
              </a:gdLst>
              <a:ahLst/>
              <a:cxnLst>
                <a:cxn ang="0">
                  <a:pos x="T0" y="T1"/>
                </a:cxn>
                <a:cxn ang="0">
                  <a:pos x="T2" y="T3"/>
                </a:cxn>
                <a:cxn ang="0">
                  <a:pos x="T4" y="T5"/>
                </a:cxn>
                <a:cxn ang="0">
                  <a:pos x="T6" y="T7"/>
                </a:cxn>
                <a:cxn ang="0">
                  <a:pos x="T8" y="T9"/>
                </a:cxn>
                <a:cxn ang="0">
                  <a:pos x="T10" y="T11"/>
                </a:cxn>
              </a:cxnLst>
              <a:rect l="0" t="0" r="r" b="b"/>
              <a:pathLst>
                <a:path w="135" h="60">
                  <a:moveTo>
                    <a:pt x="135" y="0"/>
                  </a:moveTo>
                  <a:lnTo>
                    <a:pt x="132" y="0"/>
                  </a:lnTo>
                  <a:lnTo>
                    <a:pt x="0" y="0"/>
                  </a:lnTo>
                  <a:lnTo>
                    <a:pt x="0" y="0"/>
                  </a:lnTo>
                  <a:lnTo>
                    <a:pt x="66" y="60"/>
                  </a:lnTo>
                  <a:lnTo>
                    <a:pt x="1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61" name="Freeform 109"/>
            <p:cNvSpPr/>
            <p:nvPr/>
          </p:nvSpPr>
          <p:spPr bwMode="auto">
            <a:xfrm>
              <a:off x="6143626" y="1638301"/>
              <a:ext cx="74613" cy="130175"/>
            </a:xfrm>
            <a:custGeom>
              <a:avLst/>
              <a:gdLst>
                <a:gd name="T0" fmla="*/ 20 w 20"/>
                <a:gd name="T1" fmla="*/ 0 h 35"/>
                <a:gd name="T2" fmla="*/ 0 w 20"/>
                <a:gd name="T3" fmla="*/ 17 h 35"/>
                <a:gd name="T4" fmla="*/ 19 w 20"/>
                <a:gd name="T5" fmla="*/ 35 h 35"/>
                <a:gd name="T6" fmla="*/ 20 w 20"/>
                <a:gd name="T7" fmla="*/ 33 h 35"/>
                <a:gd name="T8" fmla="*/ 20 w 20"/>
                <a:gd name="T9" fmla="*/ 1 h 35"/>
                <a:gd name="T10" fmla="*/ 20 w 20"/>
                <a:gd name="T11" fmla="*/ 0 h 35"/>
              </a:gdLst>
              <a:ahLst/>
              <a:cxnLst>
                <a:cxn ang="0">
                  <a:pos x="T0" y="T1"/>
                </a:cxn>
                <a:cxn ang="0">
                  <a:pos x="T2" y="T3"/>
                </a:cxn>
                <a:cxn ang="0">
                  <a:pos x="T4" y="T5"/>
                </a:cxn>
                <a:cxn ang="0">
                  <a:pos x="T6" y="T7"/>
                </a:cxn>
                <a:cxn ang="0">
                  <a:pos x="T8" y="T9"/>
                </a:cxn>
                <a:cxn ang="0">
                  <a:pos x="T10" y="T11"/>
                </a:cxn>
              </a:cxnLst>
              <a:rect l="0" t="0" r="r" b="b"/>
              <a:pathLst>
                <a:path w="20" h="35">
                  <a:moveTo>
                    <a:pt x="20" y="0"/>
                  </a:moveTo>
                  <a:cubicBezTo>
                    <a:pt x="0" y="17"/>
                    <a:pt x="0" y="17"/>
                    <a:pt x="0" y="17"/>
                  </a:cubicBezTo>
                  <a:cubicBezTo>
                    <a:pt x="19" y="35"/>
                    <a:pt x="19" y="35"/>
                    <a:pt x="19" y="35"/>
                  </a:cubicBezTo>
                  <a:cubicBezTo>
                    <a:pt x="20" y="34"/>
                    <a:pt x="20" y="34"/>
                    <a:pt x="20" y="33"/>
                  </a:cubicBezTo>
                  <a:cubicBezTo>
                    <a:pt x="20" y="1"/>
                    <a:pt x="20" y="1"/>
                    <a:pt x="20" y="1"/>
                  </a:cubicBezTo>
                  <a:cubicBezTo>
                    <a:pt x="20" y="1"/>
                    <a:pt x="20" y="0"/>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62" name="Freeform 110"/>
            <p:cNvSpPr/>
            <p:nvPr/>
          </p:nvSpPr>
          <p:spPr bwMode="auto">
            <a:xfrm>
              <a:off x="5978526" y="1633538"/>
              <a:ext cx="74613" cy="134938"/>
            </a:xfrm>
            <a:custGeom>
              <a:avLst/>
              <a:gdLst>
                <a:gd name="T0" fmla="*/ 0 w 20"/>
                <a:gd name="T1" fmla="*/ 0 h 36"/>
                <a:gd name="T2" fmla="*/ 0 w 20"/>
                <a:gd name="T3" fmla="*/ 2 h 36"/>
                <a:gd name="T4" fmla="*/ 0 w 20"/>
                <a:gd name="T5" fmla="*/ 34 h 36"/>
                <a:gd name="T6" fmla="*/ 0 w 20"/>
                <a:gd name="T7" fmla="*/ 36 h 36"/>
                <a:gd name="T8" fmla="*/ 20 w 20"/>
                <a:gd name="T9" fmla="*/ 18 h 36"/>
                <a:gd name="T10" fmla="*/ 0 w 20"/>
                <a:gd name="T11" fmla="*/ 0 h 36"/>
              </a:gdLst>
              <a:ahLst/>
              <a:cxnLst>
                <a:cxn ang="0">
                  <a:pos x="T0" y="T1"/>
                </a:cxn>
                <a:cxn ang="0">
                  <a:pos x="T2" y="T3"/>
                </a:cxn>
                <a:cxn ang="0">
                  <a:pos x="T4" y="T5"/>
                </a:cxn>
                <a:cxn ang="0">
                  <a:pos x="T6" y="T7"/>
                </a:cxn>
                <a:cxn ang="0">
                  <a:pos x="T8" y="T9"/>
                </a:cxn>
                <a:cxn ang="0">
                  <a:pos x="T10" y="T11"/>
                </a:cxn>
              </a:cxnLst>
              <a:rect l="0" t="0" r="r" b="b"/>
              <a:pathLst>
                <a:path w="20" h="36">
                  <a:moveTo>
                    <a:pt x="0" y="0"/>
                  </a:moveTo>
                  <a:cubicBezTo>
                    <a:pt x="0" y="1"/>
                    <a:pt x="0" y="1"/>
                    <a:pt x="0" y="2"/>
                  </a:cubicBezTo>
                  <a:cubicBezTo>
                    <a:pt x="0" y="34"/>
                    <a:pt x="0" y="34"/>
                    <a:pt x="0" y="34"/>
                  </a:cubicBezTo>
                  <a:cubicBezTo>
                    <a:pt x="0" y="35"/>
                    <a:pt x="0" y="35"/>
                    <a:pt x="0" y="36"/>
                  </a:cubicBezTo>
                  <a:cubicBezTo>
                    <a:pt x="20" y="18"/>
                    <a:pt x="20" y="18"/>
                    <a:pt x="20" y="18"/>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sp>
          <p:nvSpPr>
            <p:cNvPr id="463" name="Freeform 111"/>
            <p:cNvSpPr/>
            <p:nvPr/>
          </p:nvSpPr>
          <p:spPr bwMode="auto">
            <a:xfrm>
              <a:off x="5992813" y="1712913"/>
              <a:ext cx="209550" cy="63500"/>
            </a:xfrm>
            <a:custGeom>
              <a:avLst/>
              <a:gdLst>
                <a:gd name="T0" fmla="*/ 66 w 132"/>
                <a:gd name="T1" fmla="*/ 19 h 40"/>
                <a:gd name="T2" fmla="*/ 45 w 132"/>
                <a:gd name="T3" fmla="*/ 0 h 40"/>
                <a:gd name="T4" fmla="*/ 0 w 132"/>
                <a:gd name="T5" fmla="*/ 40 h 40"/>
                <a:gd name="T6" fmla="*/ 0 w 132"/>
                <a:gd name="T7" fmla="*/ 40 h 40"/>
                <a:gd name="T8" fmla="*/ 132 w 132"/>
                <a:gd name="T9" fmla="*/ 40 h 40"/>
                <a:gd name="T10" fmla="*/ 88 w 132"/>
                <a:gd name="T11" fmla="*/ 0 h 40"/>
                <a:gd name="T12" fmla="*/ 66 w 132"/>
                <a:gd name="T13" fmla="*/ 19 h 40"/>
              </a:gdLst>
              <a:ahLst/>
              <a:cxnLst>
                <a:cxn ang="0">
                  <a:pos x="T0" y="T1"/>
                </a:cxn>
                <a:cxn ang="0">
                  <a:pos x="T2" y="T3"/>
                </a:cxn>
                <a:cxn ang="0">
                  <a:pos x="T4" y="T5"/>
                </a:cxn>
                <a:cxn ang="0">
                  <a:pos x="T6" y="T7"/>
                </a:cxn>
                <a:cxn ang="0">
                  <a:pos x="T8" y="T9"/>
                </a:cxn>
                <a:cxn ang="0">
                  <a:pos x="T10" y="T11"/>
                </a:cxn>
                <a:cxn ang="0">
                  <a:pos x="T12" y="T13"/>
                </a:cxn>
              </a:cxnLst>
              <a:rect l="0" t="0" r="r" b="b"/>
              <a:pathLst>
                <a:path w="132" h="40">
                  <a:moveTo>
                    <a:pt x="66" y="19"/>
                  </a:moveTo>
                  <a:lnTo>
                    <a:pt x="45" y="0"/>
                  </a:lnTo>
                  <a:lnTo>
                    <a:pt x="0" y="40"/>
                  </a:lnTo>
                  <a:lnTo>
                    <a:pt x="0" y="40"/>
                  </a:lnTo>
                  <a:lnTo>
                    <a:pt x="132" y="40"/>
                  </a:lnTo>
                  <a:lnTo>
                    <a:pt x="88" y="0"/>
                  </a:lnTo>
                  <a:lnTo>
                    <a:pt x="66"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p>
          </p:txBody>
        </p:sp>
      </p:grpSp>
      <p:grpSp>
        <p:nvGrpSpPr>
          <p:cNvPr id="481" name="Group 480"/>
          <p:cNvGrpSpPr/>
          <p:nvPr/>
        </p:nvGrpSpPr>
        <p:grpSpPr>
          <a:xfrm flipH="1">
            <a:off x="4108141" y="9373089"/>
            <a:ext cx="383242" cy="907009"/>
            <a:chOff x="5505537" y="930389"/>
            <a:chExt cx="333375" cy="788988"/>
          </a:xfrm>
          <a:solidFill>
            <a:schemeClr val="bg2"/>
          </a:solidFill>
        </p:grpSpPr>
        <p:sp>
          <p:nvSpPr>
            <p:cNvPr id="482"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solidFill>
                  <a:srgbClr val="404040"/>
                </a:solidFill>
              </a:endParaRPr>
            </a:p>
          </p:txBody>
        </p:sp>
        <p:sp>
          <p:nvSpPr>
            <p:cNvPr id="483"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solidFill>
                  <a:srgbClr val="404040"/>
                </a:solidFill>
              </a:endParaRPr>
            </a:p>
          </p:txBody>
        </p:sp>
      </p:grpSp>
      <p:grpSp>
        <p:nvGrpSpPr>
          <p:cNvPr id="484" name="Group 483"/>
          <p:cNvGrpSpPr/>
          <p:nvPr/>
        </p:nvGrpSpPr>
        <p:grpSpPr>
          <a:xfrm flipH="1">
            <a:off x="2889258" y="6300489"/>
            <a:ext cx="383242" cy="907009"/>
            <a:chOff x="5505537" y="930389"/>
            <a:chExt cx="333375" cy="788988"/>
          </a:xfrm>
          <a:solidFill>
            <a:schemeClr val="bg2"/>
          </a:solidFill>
        </p:grpSpPr>
        <p:sp>
          <p:nvSpPr>
            <p:cNvPr id="485"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solidFill>
                  <a:srgbClr val="404040"/>
                </a:solidFill>
              </a:endParaRPr>
            </a:p>
          </p:txBody>
        </p:sp>
        <p:sp>
          <p:nvSpPr>
            <p:cNvPr id="486"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solidFill>
                  <a:srgbClr val="404040"/>
                </a:solidFill>
              </a:endParaRPr>
            </a:p>
          </p:txBody>
        </p:sp>
      </p:grpSp>
      <p:grpSp>
        <p:nvGrpSpPr>
          <p:cNvPr id="487" name="Group 486"/>
          <p:cNvGrpSpPr/>
          <p:nvPr/>
        </p:nvGrpSpPr>
        <p:grpSpPr>
          <a:xfrm flipH="1">
            <a:off x="19217205" y="10617365"/>
            <a:ext cx="383242" cy="907009"/>
            <a:chOff x="5505537" y="930389"/>
            <a:chExt cx="333375" cy="788988"/>
          </a:xfrm>
          <a:solidFill>
            <a:schemeClr val="bg2"/>
          </a:solidFill>
        </p:grpSpPr>
        <p:sp>
          <p:nvSpPr>
            <p:cNvPr id="488"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solidFill>
                  <a:srgbClr val="404040"/>
                </a:solidFill>
              </a:endParaRPr>
            </a:p>
          </p:txBody>
        </p:sp>
        <p:sp>
          <p:nvSpPr>
            <p:cNvPr id="489"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solidFill>
                  <a:srgbClr val="404040"/>
                </a:solidFill>
              </a:endParaRPr>
            </a:p>
          </p:txBody>
        </p:sp>
      </p:grpSp>
      <p:grpSp>
        <p:nvGrpSpPr>
          <p:cNvPr id="490" name="Group 489"/>
          <p:cNvGrpSpPr/>
          <p:nvPr/>
        </p:nvGrpSpPr>
        <p:grpSpPr>
          <a:xfrm flipH="1">
            <a:off x="19826646" y="5132393"/>
            <a:ext cx="383242" cy="907009"/>
            <a:chOff x="5505537" y="930389"/>
            <a:chExt cx="333375" cy="788988"/>
          </a:xfrm>
          <a:solidFill>
            <a:schemeClr val="bg2"/>
          </a:solidFill>
        </p:grpSpPr>
        <p:sp>
          <p:nvSpPr>
            <p:cNvPr id="491"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solidFill>
                  <a:srgbClr val="404040"/>
                </a:solidFill>
              </a:endParaRPr>
            </a:p>
          </p:txBody>
        </p:sp>
        <p:sp>
          <p:nvSpPr>
            <p:cNvPr id="492"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solidFill>
                  <a:srgbClr val="404040"/>
                </a:solidFill>
              </a:endParaRPr>
            </a:p>
          </p:txBody>
        </p:sp>
      </p:grpSp>
      <p:grpSp>
        <p:nvGrpSpPr>
          <p:cNvPr id="493" name="Group 492"/>
          <p:cNvGrpSpPr/>
          <p:nvPr/>
        </p:nvGrpSpPr>
        <p:grpSpPr>
          <a:xfrm flipH="1">
            <a:off x="20994742" y="3456430"/>
            <a:ext cx="383242" cy="907009"/>
            <a:chOff x="5505537" y="930389"/>
            <a:chExt cx="333375" cy="788988"/>
          </a:xfrm>
          <a:solidFill>
            <a:schemeClr val="bg2"/>
          </a:solidFill>
        </p:grpSpPr>
        <p:sp>
          <p:nvSpPr>
            <p:cNvPr id="494" name="Oval 27"/>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solidFill>
                  <a:srgbClr val="404040"/>
                </a:solidFill>
              </a:endParaRPr>
            </a:p>
          </p:txBody>
        </p:sp>
        <p:sp>
          <p:nvSpPr>
            <p:cNvPr id="495" name="Freeform 28"/>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82832" tIns="91416" rIns="182832" bIns="91416" numCol="1" anchor="t" anchorCtr="0" compatLnSpc="1"/>
            <a:lstStyle/>
            <a:p>
              <a:endParaRPr lang="id-ID" sz="2705">
                <a:solidFill>
                  <a:srgbClr val="404040"/>
                </a:solidFill>
              </a:endParaRPr>
            </a:p>
          </p:txBody>
        </p:sp>
      </p:grpSp>
      <p:sp>
        <p:nvSpPr>
          <p:cNvPr id="501" name="Content Placeholder 2"/>
          <p:cNvSpPr txBox="1"/>
          <p:nvPr/>
        </p:nvSpPr>
        <p:spPr>
          <a:xfrm>
            <a:off x="21383537" y="3193219"/>
            <a:ext cx="2768636" cy="1243114"/>
          </a:xfrm>
          <a:prstGeom prst="rect">
            <a:avLst/>
          </a:prstGeom>
        </p:spPr>
        <p:txBody>
          <a:bodyPr vert="horz" lIns="182832" tIns="91416" rIns="182832" bIns="91416"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5600" b="1" dirty="0" smtClean="0">
                <a:solidFill>
                  <a:schemeClr val="accent2"/>
                </a:solidFill>
              </a:rPr>
              <a:t>76%</a:t>
            </a:r>
            <a:endParaRPr lang="en-US" sz="5600" b="1" dirty="0">
              <a:solidFill>
                <a:schemeClr val="accent2"/>
              </a:solidFill>
            </a:endParaRPr>
          </a:p>
        </p:txBody>
      </p:sp>
      <p:sp>
        <p:nvSpPr>
          <p:cNvPr id="499" name="Title 1"/>
          <p:cNvSpPr txBox="1"/>
          <p:nvPr/>
        </p:nvSpPr>
        <p:spPr>
          <a:xfrm>
            <a:off x="21412334" y="3814777"/>
            <a:ext cx="2739838" cy="985279"/>
          </a:xfrm>
          <a:prstGeom prst="rect">
            <a:avLst/>
          </a:prstGeom>
        </p:spPr>
        <p:txBody>
          <a:bodyPr vert="horz" lIns="182832" tIns="91416" rIns="182832" bIns="91416"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anose="020B0403030403020204" pitchFamily="34" charset="0"/>
                <a:ea typeface="+mj-ea"/>
                <a:cs typeface="+mj-cs"/>
              </a:defRPr>
            </a:lvl1pPr>
          </a:lstStyle>
          <a:p>
            <a:r>
              <a:rPr lang="id-ID" dirty="0" smtClean="0">
                <a:solidFill>
                  <a:schemeClr val="bg2"/>
                </a:solidFill>
                <a:latin typeface="+mn-lt"/>
              </a:rPr>
              <a:t>Active</a:t>
            </a:r>
            <a:r>
              <a:rPr lang="en-US" dirty="0" smtClean="0">
                <a:solidFill>
                  <a:schemeClr val="bg2"/>
                </a:solidFill>
                <a:latin typeface="+mn-lt"/>
              </a:rPr>
              <a:t> Users</a:t>
            </a:r>
            <a:endParaRPr lang="en-US" dirty="0">
              <a:solidFill>
                <a:schemeClr val="bg2"/>
              </a:solidFill>
              <a:latin typeface="+mn-lt"/>
            </a:endParaRPr>
          </a:p>
        </p:txBody>
      </p:sp>
      <p:sp>
        <p:nvSpPr>
          <p:cNvPr id="504" name="Content Placeholder 2"/>
          <p:cNvSpPr txBox="1"/>
          <p:nvPr/>
        </p:nvSpPr>
        <p:spPr>
          <a:xfrm>
            <a:off x="20266228" y="4767609"/>
            <a:ext cx="2768636" cy="1243114"/>
          </a:xfrm>
          <a:prstGeom prst="rect">
            <a:avLst/>
          </a:prstGeom>
        </p:spPr>
        <p:txBody>
          <a:bodyPr vert="horz" lIns="182832" tIns="91416" rIns="182832" bIns="91416"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5600" b="1" dirty="0" smtClean="0">
                <a:solidFill>
                  <a:schemeClr val="accent1"/>
                </a:solidFill>
              </a:rPr>
              <a:t>2</a:t>
            </a:r>
            <a:r>
              <a:rPr lang="id-ID" sz="5600" b="1" dirty="0">
                <a:solidFill>
                  <a:schemeClr val="accent1"/>
                </a:solidFill>
              </a:rPr>
              <a:t>3</a:t>
            </a:r>
            <a:r>
              <a:rPr lang="en-US" sz="5600" b="1" dirty="0" smtClean="0">
                <a:solidFill>
                  <a:schemeClr val="accent1"/>
                </a:solidFill>
              </a:rPr>
              <a:t>%</a:t>
            </a:r>
            <a:endParaRPr lang="en-US" sz="5600" b="1" dirty="0">
              <a:solidFill>
                <a:schemeClr val="accent1"/>
              </a:solidFill>
            </a:endParaRPr>
          </a:p>
        </p:txBody>
      </p:sp>
      <p:sp>
        <p:nvSpPr>
          <p:cNvPr id="505" name="Title 1"/>
          <p:cNvSpPr txBox="1"/>
          <p:nvPr/>
        </p:nvSpPr>
        <p:spPr>
          <a:xfrm>
            <a:off x="20295025" y="5389167"/>
            <a:ext cx="2739838" cy="985279"/>
          </a:xfrm>
          <a:prstGeom prst="rect">
            <a:avLst/>
          </a:prstGeom>
        </p:spPr>
        <p:txBody>
          <a:bodyPr vert="horz" lIns="182832" tIns="91416" rIns="182832" bIns="91416"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anose="020B0403030403020204" pitchFamily="34" charset="0"/>
                <a:ea typeface="+mj-ea"/>
                <a:cs typeface="+mj-cs"/>
              </a:defRPr>
            </a:lvl1pPr>
          </a:lstStyle>
          <a:p>
            <a:r>
              <a:rPr lang="id-ID" dirty="0" smtClean="0">
                <a:solidFill>
                  <a:schemeClr val="bg2"/>
                </a:solidFill>
                <a:latin typeface="+mn-lt"/>
              </a:rPr>
              <a:t>Active</a:t>
            </a:r>
            <a:r>
              <a:rPr lang="en-US" dirty="0" smtClean="0">
                <a:solidFill>
                  <a:schemeClr val="bg2"/>
                </a:solidFill>
                <a:latin typeface="+mn-lt"/>
              </a:rPr>
              <a:t> Users</a:t>
            </a:r>
            <a:endParaRPr lang="en-US" dirty="0">
              <a:solidFill>
                <a:schemeClr val="bg2"/>
              </a:solidFill>
              <a:latin typeface="+mn-lt"/>
            </a:endParaRPr>
          </a:p>
        </p:txBody>
      </p:sp>
      <p:sp>
        <p:nvSpPr>
          <p:cNvPr id="506" name="Content Placeholder 2"/>
          <p:cNvSpPr txBox="1"/>
          <p:nvPr/>
        </p:nvSpPr>
        <p:spPr>
          <a:xfrm>
            <a:off x="19682180" y="10328760"/>
            <a:ext cx="2768636" cy="1243114"/>
          </a:xfrm>
          <a:prstGeom prst="rect">
            <a:avLst/>
          </a:prstGeom>
        </p:spPr>
        <p:txBody>
          <a:bodyPr vert="horz" lIns="182832" tIns="91416" rIns="182832" bIns="91416"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5600" b="1" dirty="0" smtClean="0">
                <a:solidFill>
                  <a:schemeClr val="accent3"/>
                </a:solidFill>
              </a:rPr>
              <a:t>17</a:t>
            </a:r>
            <a:r>
              <a:rPr lang="en-US" sz="5600" b="1" dirty="0" smtClean="0">
                <a:solidFill>
                  <a:schemeClr val="accent3"/>
                </a:solidFill>
              </a:rPr>
              <a:t>%</a:t>
            </a:r>
            <a:endParaRPr lang="en-US" sz="5600" b="1" dirty="0">
              <a:solidFill>
                <a:schemeClr val="accent3"/>
              </a:solidFill>
            </a:endParaRPr>
          </a:p>
        </p:txBody>
      </p:sp>
      <p:sp>
        <p:nvSpPr>
          <p:cNvPr id="507" name="Title 1"/>
          <p:cNvSpPr txBox="1"/>
          <p:nvPr/>
        </p:nvSpPr>
        <p:spPr>
          <a:xfrm>
            <a:off x="19710978" y="10950318"/>
            <a:ext cx="2739838" cy="985279"/>
          </a:xfrm>
          <a:prstGeom prst="rect">
            <a:avLst/>
          </a:prstGeom>
        </p:spPr>
        <p:txBody>
          <a:bodyPr vert="horz" lIns="182832" tIns="91416" rIns="182832" bIns="91416"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anose="020B0403030403020204" pitchFamily="34" charset="0"/>
                <a:ea typeface="+mj-ea"/>
                <a:cs typeface="+mj-cs"/>
              </a:defRPr>
            </a:lvl1pPr>
          </a:lstStyle>
          <a:p>
            <a:r>
              <a:rPr lang="id-ID" dirty="0" smtClean="0">
                <a:solidFill>
                  <a:schemeClr val="bg2"/>
                </a:solidFill>
                <a:latin typeface="+mn-lt"/>
              </a:rPr>
              <a:t>Active</a:t>
            </a:r>
            <a:r>
              <a:rPr lang="en-US" dirty="0" smtClean="0">
                <a:solidFill>
                  <a:schemeClr val="bg2"/>
                </a:solidFill>
                <a:latin typeface="+mn-lt"/>
              </a:rPr>
              <a:t> Users</a:t>
            </a:r>
            <a:endParaRPr lang="en-US" dirty="0">
              <a:solidFill>
                <a:schemeClr val="bg2"/>
              </a:solidFill>
              <a:latin typeface="+mn-lt"/>
            </a:endParaRPr>
          </a:p>
        </p:txBody>
      </p:sp>
      <p:sp>
        <p:nvSpPr>
          <p:cNvPr id="508" name="Content Placeholder 2"/>
          <p:cNvSpPr txBox="1"/>
          <p:nvPr/>
        </p:nvSpPr>
        <p:spPr>
          <a:xfrm>
            <a:off x="1145008" y="9109877"/>
            <a:ext cx="2768636" cy="1243114"/>
          </a:xfrm>
          <a:prstGeom prst="rect">
            <a:avLst/>
          </a:prstGeom>
        </p:spPr>
        <p:txBody>
          <a:bodyPr vert="horz" lIns="182832" tIns="91416" rIns="182832" bIns="91416"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Font typeface="Arial" panose="020B0604020202020204" pitchFamily="34" charset="0"/>
              <a:buNone/>
            </a:pPr>
            <a:r>
              <a:rPr lang="id-ID" sz="5600" b="1" dirty="0" smtClean="0">
                <a:solidFill>
                  <a:schemeClr val="accent5"/>
                </a:solidFill>
              </a:rPr>
              <a:t>38</a:t>
            </a:r>
            <a:r>
              <a:rPr lang="en-US" sz="5600" b="1" dirty="0" smtClean="0">
                <a:solidFill>
                  <a:schemeClr val="accent5"/>
                </a:solidFill>
              </a:rPr>
              <a:t>%</a:t>
            </a:r>
            <a:endParaRPr lang="en-US" sz="5600" b="1" dirty="0">
              <a:solidFill>
                <a:schemeClr val="accent5"/>
              </a:solidFill>
            </a:endParaRPr>
          </a:p>
        </p:txBody>
      </p:sp>
      <p:sp>
        <p:nvSpPr>
          <p:cNvPr id="509" name="Title 1"/>
          <p:cNvSpPr txBox="1"/>
          <p:nvPr/>
        </p:nvSpPr>
        <p:spPr>
          <a:xfrm>
            <a:off x="1173806" y="9731436"/>
            <a:ext cx="2739838" cy="985279"/>
          </a:xfrm>
          <a:prstGeom prst="rect">
            <a:avLst/>
          </a:prstGeom>
        </p:spPr>
        <p:txBody>
          <a:bodyPr vert="horz" lIns="182832" tIns="91416" rIns="182832" bIns="91416"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anose="020B0403030403020204" pitchFamily="34" charset="0"/>
                <a:ea typeface="+mj-ea"/>
                <a:cs typeface="+mj-cs"/>
              </a:defRPr>
            </a:lvl1pPr>
          </a:lstStyle>
          <a:p>
            <a:pPr algn="r"/>
            <a:r>
              <a:rPr lang="id-ID" dirty="0" smtClean="0">
                <a:solidFill>
                  <a:schemeClr val="bg2"/>
                </a:solidFill>
                <a:latin typeface="+mn-lt"/>
              </a:rPr>
              <a:t>Active</a:t>
            </a:r>
            <a:r>
              <a:rPr lang="en-US" dirty="0" smtClean="0">
                <a:solidFill>
                  <a:schemeClr val="bg2"/>
                </a:solidFill>
                <a:latin typeface="+mn-lt"/>
              </a:rPr>
              <a:t> Users</a:t>
            </a:r>
            <a:endParaRPr lang="en-US" dirty="0">
              <a:solidFill>
                <a:schemeClr val="bg2"/>
              </a:solidFill>
              <a:latin typeface="+mn-lt"/>
            </a:endParaRPr>
          </a:p>
        </p:txBody>
      </p:sp>
      <p:sp>
        <p:nvSpPr>
          <p:cNvPr id="510" name="Content Placeholder 2"/>
          <p:cNvSpPr txBox="1"/>
          <p:nvPr/>
        </p:nvSpPr>
        <p:spPr>
          <a:xfrm>
            <a:off x="25393" y="6037278"/>
            <a:ext cx="2768636" cy="1243114"/>
          </a:xfrm>
          <a:prstGeom prst="rect">
            <a:avLst/>
          </a:prstGeom>
        </p:spPr>
        <p:txBody>
          <a:bodyPr vert="horz" lIns="182832" tIns="91416" rIns="182832" bIns="91416"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Font typeface="Arial" panose="020B0604020202020204" pitchFamily="34" charset="0"/>
              <a:buNone/>
            </a:pPr>
            <a:r>
              <a:rPr lang="id-ID" sz="5600" b="1" dirty="0" smtClean="0">
                <a:solidFill>
                  <a:schemeClr val="accent4"/>
                </a:solidFill>
              </a:rPr>
              <a:t>81%</a:t>
            </a:r>
            <a:endParaRPr lang="en-US" sz="5600" b="1" dirty="0">
              <a:solidFill>
                <a:schemeClr val="accent4"/>
              </a:solidFill>
            </a:endParaRPr>
          </a:p>
        </p:txBody>
      </p:sp>
      <p:sp>
        <p:nvSpPr>
          <p:cNvPr id="511" name="Title 1"/>
          <p:cNvSpPr txBox="1"/>
          <p:nvPr/>
        </p:nvSpPr>
        <p:spPr>
          <a:xfrm>
            <a:off x="54191" y="6658836"/>
            <a:ext cx="2739838" cy="985279"/>
          </a:xfrm>
          <a:prstGeom prst="rect">
            <a:avLst/>
          </a:prstGeom>
        </p:spPr>
        <p:txBody>
          <a:bodyPr vert="horz" lIns="182832" tIns="91416" rIns="182832" bIns="91416"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anose="020B0403030403020204" pitchFamily="34" charset="0"/>
                <a:ea typeface="+mj-ea"/>
                <a:cs typeface="+mj-cs"/>
              </a:defRPr>
            </a:lvl1pPr>
          </a:lstStyle>
          <a:p>
            <a:pPr algn="r"/>
            <a:r>
              <a:rPr lang="id-ID" dirty="0" smtClean="0">
                <a:solidFill>
                  <a:schemeClr val="bg2"/>
                </a:solidFill>
                <a:latin typeface="+mn-lt"/>
              </a:rPr>
              <a:t>Active</a:t>
            </a:r>
            <a:r>
              <a:rPr lang="en-US" dirty="0" smtClean="0">
                <a:solidFill>
                  <a:schemeClr val="bg2"/>
                </a:solidFill>
                <a:latin typeface="+mn-lt"/>
              </a:rPr>
              <a:t> Users</a:t>
            </a:r>
            <a:endParaRPr lang="en-US" dirty="0">
              <a:solidFill>
                <a:schemeClr val="bg2"/>
              </a:solidFill>
              <a:latin typeface="+mn-lt"/>
            </a:endParaRP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14"/>
                                        </p:tgtEl>
                                        <p:attrNameLst>
                                          <p:attrName>style.visibility</p:attrName>
                                        </p:attrNameLst>
                                      </p:cBhvr>
                                      <p:to>
                                        <p:strVal val="visible"/>
                                      </p:to>
                                    </p:set>
                                    <p:anim calcmode="lin" valueType="num">
                                      <p:cBhvr>
                                        <p:cTn id="7" dur="500" fill="hold"/>
                                        <p:tgtEl>
                                          <p:spTgt spid="414"/>
                                        </p:tgtEl>
                                        <p:attrNameLst>
                                          <p:attrName>ppt_w</p:attrName>
                                        </p:attrNameLst>
                                      </p:cBhvr>
                                      <p:tavLst>
                                        <p:tav tm="0">
                                          <p:val>
                                            <p:fltVal val="0"/>
                                          </p:val>
                                        </p:tav>
                                        <p:tav tm="100000">
                                          <p:val>
                                            <p:strVal val="#ppt_w"/>
                                          </p:val>
                                        </p:tav>
                                      </p:tavLst>
                                    </p:anim>
                                    <p:anim calcmode="lin" valueType="num">
                                      <p:cBhvr>
                                        <p:cTn id="8" dur="500" fill="hold"/>
                                        <p:tgtEl>
                                          <p:spTgt spid="414"/>
                                        </p:tgtEl>
                                        <p:attrNameLst>
                                          <p:attrName>ppt_h</p:attrName>
                                        </p:attrNameLst>
                                      </p:cBhvr>
                                      <p:tavLst>
                                        <p:tav tm="0">
                                          <p:val>
                                            <p:fltVal val="0"/>
                                          </p:val>
                                        </p:tav>
                                        <p:tav tm="100000">
                                          <p:val>
                                            <p:strVal val="#ppt_h"/>
                                          </p:val>
                                        </p:tav>
                                      </p:tavLst>
                                    </p:anim>
                                    <p:animEffect transition="in" filter="fade">
                                      <p:cBhvr>
                                        <p:cTn id="9" dur="500"/>
                                        <p:tgtEl>
                                          <p:spTgt spid="414"/>
                                        </p:tgtEl>
                                      </p:cBhvr>
                                    </p:animEffect>
                                  </p:childTnLst>
                                </p:cTn>
                              </p:par>
                            </p:childTnLst>
                          </p:cTn>
                        </p:par>
                        <p:par>
                          <p:cTn id="10" fill="hold">
                            <p:stCondLst>
                              <p:cond delay="500"/>
                            </p:stCondLst>
                            <p:childTnLst>
                              <p:par>
                                <p:cTn id="11" presetID="18" presetClass="entr" presetSubtype="3"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strips(upRight)">
                                      <p:cBhvr>
                                        <p:cTn id="13" dur="500"/>
                                        <p:tgtEl>
                                          <p:spTgt spid="4"/>
                                        </p:tgtEl>
                                      </p:cBhvr>
                                    </p:animEffect>
                                  </p:childTnLst>
                                </p:cTn>
                              </p:par>
                            </p:childTnLst>
                          </p:cTn>
                        </p:par>
                        <p:par>
                          <p:cTn id="14" fill="hold">
                            <p:stCondLst>
                              <p:cond delay="1000"/>
                            </p:stCondLst>
                            <p:childTnLst>
                              <p:par>
                                <p:cTn id="15" presetID="22" presetClass="entr" presetSubtype="4" fill="hold" nodeType="afterEffect">
                                  <p:stCondLst>
                                    <p:cond delay="0"/>
                                  </p:stCondLst>
                                  <p:childTnLst>
                                    <p:set>
                                      <p:cBhvr>
                                        <p:cTn id="16" dur="1" fill="hold">
                                          <p:stCondLst>
                                            <p:cond delay="0"/>
                                          </p:stCondLst>
                                        </p:cTn>
                                        <p:tgtEl>
                                          <p:spTgt spid="415"/>
                                        </p:tgtEl>
                                        <p:attrNameLst>
                                          <p:attrName>style.visibility</p:attrName>
                                        </p:attrNameLst>
                                      </p:cBhvr>
                                      <p:to>
                                        <p:strVal val="visible"/>
                                      </p:to>
                                    </p:set>
                                    <p:animEffect transition="in" filter="wipe(down)">
                                      <p:cBhvr>
                                        <p:cTn id="17" dur="500"/>
                                        <p:tgtEl>
                                          <p:spTgt spid="415"/>
                                        </p:tgtEl>
                                      </p:cBhvr>
                                    </p:animEffect>
                                  </p:childTnLst>
                                </p:cTn>
                              </p:par>
                            </p:childTnLst>
                          </p:cTn>
                        </p:par>
                        <p:par>
                          <p:cTn id="18" fill="hold">
                            <p:stCondLst>
                              <p:cond delay="1500"/>
                            </p:stCondLst>
                            <p:childTnLst>
                              <p:par>
                                <p:cTn id="19" presetID="22" presetClass="entr" presetSubtype="4" fill="hold" nodeType="afterEffect">
                                  <p:stCondLst>
                                    <p:cond delay="0"/>
                                  </p:stCondLst>
                                  <p:childTnLst>
                                    <p:set>
                                      <p:cBhvr>
                                        <p:cTn id="20" dur="1" fill="hold">
                                          <p:stCondLst>
                                            <p:cond delay="0"/>
                                          </p:stCondLst>
                                        </p:cTn>
                                        <p:tgtEl>
                                          <p:spTgt spid="431"/>
                                        </p:tgtEl>
                                        <p:attrNameLst>
                                          <p:attrName>style.visibility</p:attrName>
                                        </p:attrNameLst>
                                      </p:cBhvr>
                                      <p:to>
                                        <p:strVal val="visible"/>
                                      </p:to>
                                    </p:set>
                                    <p:animEffect transition="in" filter="wipe(down)">
                                      <p:cBhvr>
                                        <p:cTn id="21" dur="500"/>
                                        <p:tgtEl>
                                          <p:spTgt spid="431"/>
                                        </p:tgtEl>
                                      </p:cBhvr>
                                    </p:animEffect>
                                  </p:childTnLst>
                                </p:cTn>
                              </p:par>
                              <p:par>
                                <p:cTn id="22" presetID="22" presetClass="entr" presetSubtype="4" fill="hold" nodeType="withEffect">
                                  <p:stCondLst>
                                    <p:cond delay="0"/>
                                  </p:stCondLst>
                                  <p:childTnLst>
                                    <p:set>
                                      <p:cBhvr>
                                        <p:cTn id="23" dur="1" fill="hold">
                                          <p:stCondLst>
                                            <p:cond delay="0"/>
                                          </p:stCondLst>
                                        </p:cTn>
                                        <p:tgtEl>
                                          <p:spTgt spid="428"/>
                                        </p:tgtEl>
                                        <p:attrNameLst>
                                          <p:attrName>style.visibility</p:attrName>
                                        </p:attrNameLst>
                                      </p:cBhvr>
                                      <p:to>
                                        <p:strVal val="visible"/>
                                      </p:to>
                                    </p:set>
                                    <p:animEffect transition="in" filter="wipe(down)">
                                      <p:cBhvr>
                                        <p:cTn id="24" dur="500"/>
                                        <p:tgtEl>
                                          <p:spTgt spid="428"/>
                                        </p:tgtEl>
                                      </p:cBhvr>
                                    </p:animEffect>
                                  </p:childTnLst>
                                </p:cTn>
                              </p:par>
                              <p:par>
                                <p:cTn id="25" presetID="22" presetClass="entr" presetSubtype="4" fill="hold" nodeType="withEffect">
                                  <p:stCondLst>
                                    <p:cond delay="0"/>
                                  </p:stCondLst>
                                  <p:childTnLst>
                                    <p:set>
                                      <p:cBhvr>
                                        <p:cTn id="26" dur="1" fill="hold">
                                          <p:stCondLst>
                                            <p:cond delay="0"/>
                                          </p:stCondLst>
                                        </p:cTn>
                                        <p:tgtEl>
                                          <p:spTgt spid="416"/>
                                        </p:tgtEl>
                                        <p:attrNameLst>
                                          <p:attrName>style.visibility</p:attrName>
                                        </p:attrNameLst>
                                      </p:cBhvr>
                                      <p:to>
                                        <p:strVal val="visible"/>
                                      </p:to>
                                    </p:set>
                                    <p:animEffect transition="in" filter="wipe(down)">
                                      <p:cBhvr>
                                        <p:cTn id="27" dur="500"/>
                                        <p:tgtEl>
                                          <p:spTgt spid="416"/>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455"/>
                                        </p:tgtEl>
                                        <p:attrNameLst>
                                          <p:attrName>style.visibility</p:attrName>
                                        </p:attrNameLst>
                                      </p:cBhvr>
                                      <p:to>
                                        <p:strVal val="visible"/>
                                      </p:to>
                                    </p:set>
                                    <p:anim calcmode="lin" valueType="num">
                                      <p:cBhvr>
                                        <p:cTn id="31" dur="500" fill="hold"/>
                                        <p:tgtEl>
                                          <p:spTgt spid="455"/>
                                        </p:tgtEl>
                                        <p:attrNameLst>
                                          <p:attrName>ppt_w</p:attrName>
                                        </p:attrNameLst>
                                      </p:cBhvr>
                                      <p:tavLst>
                                        <p:tav tm="0">
                                          <p:val>
                                            <p:fltVal val="0"/>
                                          </p:val>
                                        </p:tav>
                                        <p:tav tm="100000">
                                          <p:val>
                                            <p:strVal val="#ppt_w"/>
                                          </p:val>
                                        </p:tav>
                                      </p:tavLst>
                                    </p:anim>
                                    <p:anim calcmode="lin" valueType="num">
                                      <p:cBhvr>
                                        <p:cTn id="32" dur="500" fill="hold"/>
                                        <p:tgtEl>
                                          <p:spTgt spid="455"/>
                                        </p:tgtEl>
                                        <p:attrNameLst>
                                          <p:attrName>ppt_h</p:attrName>
                                        </p:attrNameLst>
                                      </p:cBhvr>
                                      <p:tavLst>
                                        <p:tav tm="0">
                                          <p:val>
                                            <p:fltVal val="0"/>
                                          </p:val>
                                        </p:tav>
                                        <p:tav tm="100000">
                                          <p:val>
                                            <p:strVal val="#ppt_h"/>
                                          </p:val>
                                        </p:tav>
                                      </p:tavLst>
                                    </p:anim>
                                    <p:animEffect transition="in" filter="fade">
                                      <p:cBhvr>
                                        <p:cTn id="33" dur="500"/>
                                        <p:tgtEl>
                                          <p:spTgt spid="455"/>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418"/>
                                        </p:tgtEl>
                                        <p:attrNameLst>
                                          <p:attrName>style.visibility</p:attrName>
                                        </p:attrNameLst>
                                      </p:cBhvr>
                                      <p:to>
                                        <p:strVal val="visible"/>
                                      </p:to>
                                    </p:set>
                                    <p:anim calcmode="lin" valueType="num">
                                      <p:cBhvr>
                                        <p:cTn id="36" dur="500" fill="hold"/>
                                        <p:tgtEl>
                                          <p:spTgt spid="418"/>
                                        </p:tgtEl>
                                        <p:attrNameLst>
                                          <p:attrName>ppt_w</p:attrName>
                                        </p:attrNameLst>
                                      </p:cBhvr>
                                      <p:tavLst>
                                        <p:tav tm="0">
                                          <p:val>
                                            <p:fltVal val="0"/>
                                          </p:val>
                                        </p:tav>
                                        <p:tav tm="100000">
                                          <p:val>
                                            <p:strVal val="#ppt_w"/>
                                          </p:val>
                                        </p:tav>
                                      </p:tavLst>
                                    </p:anim>
                                    <p:anim calcmode="lin" valueType="num">
                                      <p:cBhvr>
                                        <p:cTn id="37" dur="500" fill="hold"/>
                                        <p:tgtEl>
                                          <p:spTgt spid="418"/>
                                        </p:tgtEl>
                                        <p:attrNameLst>
                                          <p:attrName>ppt_h</p:attrName>
                                        </p:attrNameLst>
                                      </p:cBhvr>
                                      <p:tavLst>
                                        <p:tav tm="0">
                                          <p:val>
                                            <p:fltVal val="0"/>
                                          </p:val>
                                        </p:tav>
                                        <p:tav tm="100000">
                                          <p:val>
                                            <p:strVal val="#ppt_h"/>
                                          </p:val>
                                        </p:tav>
                                      </p:tavLst>
                                    </p:anim>
                                    <p:animEffect transition="in" filter="fade">
                                      <p:cBhvr>
                                        <p:cTn id="38" dur="500"/>
                                        <p:tgtEl>
                                          <p:spTgt spid="4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420"/>
                                        </p:tgtEl>
                                        <p:attrNameLst>
                                          <p:attrName>style.visibility</p:attrName>
                                        </p:attrNameLst>
                                      </p:cBhvr>
                                      <p:to>
                                        <p:strVal val="visible"/>
                                      </p:to>
                                    </p:set>
                                    <p:anim calcmode="lin" valueType="num">
                                      <p:cBhvr>
                                        <p:cTn id="41" dur="500" fill="hold"/>
                                        <p:tgtEl>
                                          <p:spTgt spid="420"/>
                                        </p:tgtEl>
                                        <p:attrNameLst>
                                          <p:attrName>ppt_w</p:attrName>
                                        </p:attrNameLst>
                                      </p:cBhvr>
                                      <p:tavLst>
                                        <p:tav tm="0">
                                          <p:val>
                                            <p:fltVal val="0"/>
                                          </p:val>
                                        </p:tav>
                                        <p:tav tm="100000">
                                          <p:val>
                                            <p:strVal val="#ppt_w"/>
                                          </p:val>
                                        </p:tav>
                                      </p:tavLst>
                                    </p:anim>
                                    <p:anim calcmode="lin" valueType="num">
                                      <p:cBhvr>
                                        <p:cTn id="42" dur="500" fill="hold"/>
                                        <p:tgtEl>
                                          <p:spTgt spid="420"/>
                                        </p:tgtEl>
                                        <p:attrNameLst>
                                          <p:attrName>ppt_h</p:attrName>
                                        </p:attrNameLst>
                                      </p:cBhvr>
                                      <p:tavLst>
                                        <p:tav tm="0">
                                          <p:val>
                                            <p:fltVal val="0"/>
                                          </p:val>
                                        </p:tav>
                                        <p:tav tm="100000">
                                          <p:val>
                                            <p:strVal val="#ppt_h"/>
                                          </p:val>
                                        </p:tav>
                                      </p:tavLst>
                                    </p:anim>
                                    <p:animEffect transition="in" filter="fade">
                                      <p:cBhvr>
                                        <p:cTn id="43" dur="500"/>
                                        <p:tgtEl>
                                          <p:spTgt spid="420"/>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46"/>
                                        </p:tgtEl>
                                        <p:attrNameLst>
                                          <p:attrName>style.visibility</p:attrName>
                                        </p:attrNameLst>
                                      </p:cBhvr>
                                      <p:to>
                                        <p:strVal val="visible"/>
                                      </p:to>
                                    </p:set>
                                    <p:anim calcmode="lin" valueType="num">
                                      <p:cBhvr>
                                        <p:cTn id="46" dur="500" fill="hold"/>
                                        <p:tgtEl>
                                          <p:spTgt spid="446"/>
                                        </p:tgtEl>
                                        <p:attrNameLst>
                                          <p:attrName>ppt_w</p:attrName>
                                        </p:attrNameLst>
                                      </p:cBhvr>
                                      <p:tavLst>
                                        <p:tav tm="0">
                                          <p:val>
                                            <p:fltVal val="0"/>
                                          </p:val>
                                        </p:tav>
                                        <p:tav tm="100000">
                                          <p:val>
                                            <p:strVal val="#ppt_w"/>
                                          </p:val>
                                        </p:tav>
                                      </p:tavLst>
                                    </p:anim>
                                    <p:anim calcmode="lin" valueType="num">
                                      <p:cBhvr>
                                        <p:cTn id="47" dur="500" fill="hold"/>
                                        <p:tgtEl>
                                          <p:spTgt spid="446"/>
                                        </p:tgtEl>
                                        <p:attrNameLst>
                                          <p:attrName>ppt_h</p:attrName>
                                        </p:attrNameLst>
                                      </p:cBhvr>
                                      <p:tavLst>
                                        <p:tav tm="0">
                                          <p:val>
                                            <p:fltVal val="0"/>
                                          </p:val>
                                        </p:tav>
                                        <p:tav tm="100000">
                                          <p:val>
                                            <p:strVal val="#ppt_h"/>
                                          </p:val>
                                        </p:tav>
                                      </p:tavLst>
                                    </p:anim>
                                    <p:animEffect transition="in" filter="fade">
                                      <p:cBhvr>
                                        <p:cTn id="48" dur="500"/>
                                        <p:tgtEl>
                                          <p:spTgt spid="446"/>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417"/>
                                        </p:tgtEl>
                                        <p:attrNameLst>
                                          <p:attrName>style.visibility</p:attrName>
                                        </p:attrNameLst>
                                      </p:cBhvr>
                                      <p:to>
                                        <p:strVal val="visible"/>
                                      </p:to>
                                    </p:set>
                                    <p:anim calcmode="lin" valueType="num">
                                      <p:cBhvr>
                                        <p:cTn id="51" dur="500" fill="hold"/>
                                        <p:tgtEl>
                                          <p:spTgt spid="417"/>
                                        </p:tgtEl>
                                        <p:attrNameLst>
                                          <p:attrName>ppt_w</p:attrName>
                                        </p:attrNameLst>
                                      </p:cBhvr>
                                      <p:tavLst>
                                        <p:tav tm="0">
                                          <p:val>
                                            <p:fltVal val="0"/>
                                          </p:val>
                                        </p:tav>
                                        <p:tav tm="100000">
                                          <p:val>
                                            <p:strVal val="#ppt_w"/>
                                          </p:val>
                                        </p:tav>
                                      </p:tavLst>
                                    </p:anim>
                                    <p:anim calcmode="lin" valueType="num">
                                      <p:cBhvr>
                                        <p:cTn id="52" dur="500" fill="hold"/>
                                        <p:tgtEl>
                                          <p:spTgt spid="417"/>
                                        </p:tgtEl>
                                        <p:attrNameLst>
                                          <p:attrName>ppt_h</p:attrName>
                                        </p:attrNameLst>
                                      </p:cBhvr>
                                      <p:tavLst>
                                        <p:tav tm="0">
                                          <p:val>
                                            <p:fltVal val="0"/>
                                          </p:val>
                                        </p:tav>
                                        <p:tav tm="100000">
                                          <p:val>
                                            <p:strVal val="#ppt_h"/>
                                          </p:val>
                                        </p:tav>
                                      </p:tavLst>
                                    </p:anim>
                                    <p:animEffect transition="in" filter="fade">
                                      <p:cBhvr>
                                        <p:cTn id="53" dur="500"/>
                                        <p:tgtEl>
                                          <p:spTgt spid="417"/>
                                        </p:tgtEl>
                                      </p:cBhvr>
                                    </p:animEffect>
                                  </p:childTnLst>
                                </p:cTn>
                              </p:par>
                              <p:par>
                                <p:cTn id="54" presetID="53" presetClass="entr" presetSubtype="16" fill="hold" nodeType="withEffect">
                                  <p:stCondLst>
                                    <p:cond delay="0"/>
                                  </p:stCondLst>
                                  <p:childTnLst>
                                    <p:set>
                                      <p:cBhvr>
                                        <p:cTn id="55" dur="1" fill="hold">
                                          <p:stCondLst>
                                            <p:cond delay="0"/>
                                          </p:stCondLst>
                                        </p:cTn>
                                        <p:tgtEl>
                                          <p:spTgt spid="459"/>
                                        </p:tgtEl>
                                        <p:attrNameLst>
                                          <p:attrName>style.visibility</p:attrName>
                                        </p:attrNameLst>
                                      </p:cBhvr>
                                      <p:to>
                                        <p:strVal val="visible"/>
                                      </p:to>
                                    </p:set>
                                    <p:anim calcmode="lin" valueType="num">
                                      <p:cBhvr>
                                        <p:cTn id="56" dur="500" fill="hold"/>
                                        <p:tgtEl>
                                          <p:spTgt spid="459"/>
                                        </p:tgtEl>
                                        <p:attrNameLst>
                                          <p:attrName>ppt_w</p:attrName>
                                        </p:attrNameLst>
                                      </p:cBhvr>
                                      <p:tavLst>
                                        <p:tav tm="0">
                                          <p:val>
                                            <p:fltVal val="0"/>
                                          </p:val>
                                        </p:tav>
                                        <p:tav tm="100000">
                                          <p:val>
                                            <p:strVal val="#ppt_w"/>
                                          </p:val>
                                        </p:tav>
                                      </p:tavLst>
                                    </p:anim>
                                    <p:anim calcmode="lin" valueType="num">
                                      <p:cBhvr>
                                        <p:cTn id="57" dur="500" fill="hold"/>
                                        <p:tgtEl>
                                          <p:spTgt spid="459"/>
                                        </p:tgtEl>
                                        <p:attrNameLst>
                                          <p:attrName>ppt_h</p:attrName>
                                        </p:attrNameLst>
                                      </p:cBhvr>
                                      <p:tavLst>
                                        <p:tav tm="0">
                                          <p:val>
                                            <p:fltVal val="0"/>
                                          </p:val>
                                        </p:tav>
                                        <p:tav tm="100000">
                                          <p:val>
                                            <p:strVal val="#ppt_h"/>
                                          </p:val>
                                        </p:tav>
                                      </p:tavLst>
                                    </p:anim>
                                    <p:animEffect transition="in" filter="fade">
                                      <p:cBhvr>
                                        <p:cTn id="58" dur="500"/>
                                        <p:tgtEl>
                                          <p:spTgt spid="459"/>
                                        </p:tgtEl>
                                      </p:cBhvr>
                                    </p:animEffect>
                                  </p:childTnLst>
                                </p:cTn>
                              </p:par>
                            </p:childTnLst>
                          </p:cTn>
                        </p:par>
                        <p:par>
                          <p:cTn id="59" fill="hold">
                            <p:stCondLst>
                              <p:cond delay="2500"/>
                            </p:stCondLst>
                            <p:childTnLst>
                              <p:par>
                                <p:cTn id="60" presetID="22" presetClass="entr" presetSubtype="8" fill="hold" nodeType="afterEffect">
                                  <p:stCondLst>
                                    <p:cond delay="0"/>
                                  </p:stCondLst>
                                  <p:childTnLst>
                                    <p:set>
                                      <p:cBhvr>
                                        <p:cTn id="61" dur="1" fill="hold">
                                          <p:stCondLst>
                                            <p:cond delay="0"/>
                                          </p:stCondLst>
                                        </p:cTn>
                                        <p:tgtEl>
                                          <p:spTgt spid="434"/>
                                        </p:tgtEl>
                                        <p:attrNameLst>
                                          <p:attrName>style.visibility</p:attrName>
                                        </p:attrNameLst>
                                      </p:cBhvr>
                                      <p:to>
                                        <p:strVal val="visible"/>
                                      </p:to>
                                    </p:set>
                                    <p:animEffect transition="in" filter="wipe(left)">
                                      <p:cBhvr>
                                        <p:cTn id="62" dur="500"/>
                                        <p:tgtEl>
                                          <p:spTgt spid="434"/>
                                        </p:tgtEl>
                                      </p:cBhvr>
                                    </p:animEffect>
                                  </p:childTnLst>
                                </p:cTn>
                              </p:par>
                              <p:par>
                                <p:cTn id="63" presetID="22" presetClass="entr" presetSubtype="1" fill="hold" nodeType="withEffect">
                                  <p:stCondLst>
                                    <p:cond delay="0"/>
                                  </p:stCondLst>
                                  <p:childTnLst>
                                    <p:set>
                                      <p:cBhvr>
                                        <p:cTn id="64" dur="1" fill="hold">
                                          <p:stCondLst>
                                            <p:cond delay="0"/>
                                          </p:stCondLst>
                                        </p:cTn>
                                        <p:tgtEl>
                                          <p:spTgt spid="435"/>
                                        </p:tgtEl>
                                        <p:attrNameLst>
                                          <p:attrName>style.visibility</p:attrName>
                                        </p:attrNameLst>
                                      </p:cBhvr>
                                      <p:to>
                                        <p:strVal val="visible"/>
                                      </p:to>
                                    </p:set>
                                    <p:animEffect transition="in" filter="wipe(up)">
                                      <p:cBhvr>
                                        <p:cTn id="65" dur="500"/>
                                        <p:tgtEl>
                                          <p:spTgt spid="435"/>
                                        </p:tgtEl>
                                      </p:cBhvr>
                                    </p:animEffect>
                                  </p:childTnLst>
                                </p:cTn>
                              </p:par>
                              <p:par>
                                <p:cTn id="66" presetID="22" presetClass="entr" presetSubtype="1" fill="hold" nodeType="withEffect">
                                  <p:stCondLst>
                                    <p:cond delay="0"/>
                                  </p:stCondLst>
                                  <p:childTnLst>
                                    <p:set>
                                      <p:cBhvr>
                                        <p:cTn id="67" dur="1" fill="hold">
                                          <p:stCondLst>
                                            <p:cond delay="0"/>
                                          </p:stCondLst>
                                        </p:cTn>
                                        <p:tgtEl>
                                          <p:spTgt spid="440"/>
                                        </p:tgtEl>
                                        <p:attrNameLst>
                                          <p:attrName>style.visibility</p:attrName>
                                        </p:attrNameLst>
                                      </p:cBhvr>
                                      <p:to>
                                        <p:strVal val="visible"/>
                                      </p:to>
                                    </p:set>
                                    <p:animEffect transition="in" filter="wipe(up)">
                                      <p:cBhvr>
                                        <p:cTn id="68" dur="500"/>
                                        <p:tgtEl>
                                          <p:spTgt spid="440"/>
                                        </p:tgtEl>
                                      </p:cBhvr>
                                    </p:animEffect>
                                  </p:childTnLst>
                                </p:cTn>
                              </p:par>
                              <p:par>
                                <p:cTn id="69" presetID="22" presetClass="entr" presetSubtype="2" fill="hold" nodeType="withEffect">
                                  <p:stCondLst>
                                    <p:cond delay="0"/>
                                  </p:stCondLst>
                                  <p:childTnLst>
                                    <p:set>
                                      <p:cBhvr>
                                        <p:cTn id="70" dur="1" fill="hold">
                                          <p:stCondLst>
                                            <p:cond delay="0"/>
                                          </p:stCondLst>
                                        </p:cTn>
                                        <p:tgtEl>
                                          <p:spTgt spid="443"/>
                                        </p:tgtEl>
                                        <p:attrNameLst>
                                          <p:attrName>style.visibility</p:attrName>
                                        </p:attrNameLst>
                                      </p:cBhvr>
                                      <p:to>
                                        <p:strVal val="visible"/>
                                      </p:to>
                                    </p:set>
                                    <p:animEffect transition="in" filter="wipe(right)">
                                      <p:cBhvr>
                                        <p:cTn id="71" dur="500"/>
                                        <p:tgtEl>
                                          <p:spTgt spid="443"/>
                                        </p:tgtEl>
                                      </p:cBhvr>
                                    </p:animEffect>
                                  </p:childTnLst>
                                </p:cTn>
                              </p:par>
                              <p:par>
                                <p:cTn id="72" presetID="22" presetClass="entr" presetSubtype="1" fill="hold" nodeType="withEffect">
                                  <p:stCondLst>
                                    <p:cond delay="0"/>
                                  </p:stCondLst>
                                  <p:childTnLst>
                                    <p:set>
                                      <p:cBhvr>
                                        <p:cTn id="73" dur="1" fill="hold">
                                          <p:stCondLst>
                                            <p:cond delay="0"/>
                                          </p:stCondLst>
                                        </p:cTn>
                                        <p:tgtEl>
                                          <p:spTgt spid="422"/>
                                        </p:tgtEl>
                                        <p:attrNameLst>
                                          <p:attrName>style.visibility</p:attrName>
                                        </p:attrNameLst>
                                      </p:cBhvr>
                                      <p:to>
                                        <p:strVal val="visible"/>
                                      </p:to>
                                    </p:set>
                                    <p:animEffect transition="in" filter="wipe(up)">
                                      <p:cBhvr>
                                        <p:cTn id="74" dur="500"/>
                                        <p:tgtEl>
                                          <p:spTgt spid="422"/>
                                        </p:tgtEl>
                                      </p:cBhvr>
                                    </p:animEffect>
                                  </p:childTnLst>
                                </p:cTn>
                              </p:par>
                            </p:childTnLst>
                          </p:cTn>
                        </p:par>
                        <p:par>
                          <p:cTn id="75" fill="hold">
                            <p:stCondLst>
                              <p:cond delay="3000"/>
                            </p:stCondLst>
                            <p:childTnLst>
                              <p:par>
                                <p:cTn id="76" presetID="53" presetClass="entr" presetSubtype="16" fill="hold" grpId="0" nodeType="afterEffect">
                                  <p:stCondLst>
                                    <p:cond delay="0"/>
                                  </p:stCondLst>
                                  <p:childTnLst>
                                    <p:set>
                                      <p:cBhvr>
                                        <p:cTn id="77" dur="1" fill="hold">
                                          <p:stCondLst>
                                            <p:cond delay="0"/>
                                          </p:stCondLst>
                                        </p:cTn>
                                        <p:tgtEl>
                                          <p:spTgt spid="419"/>
                                        </p:tgtEl>
                                        <p:attrNameLst>
                                          <p:attrName>style.visibility</p:attrName>
                                        </p:attrNameLst>
                                      </p:cBhvr>
                                      <p:to>
                                        <p:strVal val="visible"/>
                                      </p:to>
                                    </p:set>
                                    <p:anim calcmode="lin" valueType="num">
                                      <p:cBhvr>
                                        <p:cTn id="78" dur="500" fill="hold"/>
                                        <p:tgtEl>
                                          <p:spTgt spid="419"/>
                                        </p:tgtEl>
                                        <p:attrNameLst>
                                          <p:attrName>ppt_w</p:attrName>
                                        </p:attrNameLst>
                                      </p:cBhvr>
                                      <p:tavLst>
                                        <p:tav tm="0">
                                          <p:val>
                                            <p:fltVal val="0"/>
                                          </p:val>
                                        </p:tav>
                                        <p:tav tm="100000">
                                          <p:val>
                                            <p:strVal val="#ppt_w"/>
                                          </p:val>
                                        </p:tav>
                                      </p:tavLst>
                                    </p:anim>
                                    <p:anim calcmode="lin" valueType="num">
                                      <p:cBhvr>
                                        <p:cTn id="79" dur="500" fill="hold"/>
                                        <p:tgtEl>
                                          <p:spTgt spid="419"/>
                                        </p:tgtEl>
                                        <p:attrNameLst>
                                          <p:attrName>ppt_h</p:attrName>
                                        </p:attrNameLst>
                                      </p:cBhvr>
                                      <p:tavLst>
                                        <p:tav tm="0">
                                          <p:val>
                                            <p:fltVal val="0"/>
                                          </p:val>
                                        </p:tav>
                                        <p:tav tm="100000">
                                          <p:val>
                                            <p:strVal val="#ppt_h"/>
                                          </p:val>
                                        </p:tav>
                                      </p:tavLst>
                                    </p:anim>
                                    <p:animEffect transition="in" filter="fade">
                                      <p:cBhvr>
                                        <p:cTn id="80" dur="500"/>
                                        <p:tgtEl>
                                          <p:spTgt spid="419"/>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447"/>
                                        </p:tgtEl>
                                        <p:attrNameLst>
                                          <p:attrName>style.visibility</p:attrName>
                                        </p:attrNameLst>
                                      </p:cBhvr>
                                      <p:to>
                                        <p:strVal val="visible"/>
                                      </p:to>
                                    </p:set>
                                    <p:anim calcmode="lin" valueType="num">
                                      <p:cBhvr>
                                        <p:cTn id="83" dur="500" fill="hold"/>
                                        <p:tgtEl>
                                          <p:spTgt spid="447"/>
                                        </p:tgtEl>
                                        <p:attrNameLst>
                                          <p:attrName>ppt_w</p:attrName>
                                        </p:attrNameLst>
                                      </p:cBhvr>
                                      <p:tavLst>
                                        <p:tav tm="0">
                                          <p:val>
                                            <p:fltVal val="0"/>
                                          </p:val>
                                        </p:tav>
                                        <p:tav tm="100000">
                                          <p:val>
                                            <p:strVal val="#ppt_w"/>
                                          </p:val>
                                        </p:tav>
                                      </p:tavLst>
                                    </p:anim>
                                    <p:anim calcmode="lin" valueType="num">
                                      <p:cBhvr>
                                        <p:cTn id="84" dur="500" fill="hold"/>
                                        <p:tgtEl>
                                          <p:spTgt spid="447"/>
                                        </p:tgtEl>
                                        <p:attrNameLst>
                                          <p:attrName>ppt_h</p:attrName>
                                        </p:attrNameLst>
                                      </p:cBhvr>
                                      <p:tavLst>
                                        <p:tav tm="0">
                                          <p:val>
                                            <p:fltVal val="0"/>
                                          </p:val>
                                        </p:tav>
                                        <p:tav tm="100000">
                                          <p:val>
                                            <p:strVal val="#ppt_h"/>
                                          </p:val>
                                        </p:tav>
                                      </p:tavLst>
                                    </p:anim>
                                    <p:animEffect transition="in" filter="fade">
                                      <p:cBhvr>
                                        <p:cTn id="85" dur="500"/>
                                        <p:tgtEl>
                                          <p:spTgt spid="447"/>
                                        </p:tgtEl>
                                      </p:cBhvr>
                                    </p:animEffect>
                                  </p:childTnLst>
                                </p:cTn>
                              </p:par>
                              <p:par>
                                <p:cTn id="86" presetID="53" presetClass="entr" presetSubtype="16" fill="hold" grpId="0" nodeType="withEffect">
                                  <p:stCondLst>
                                    <p:cond delay="0"/>
                                  </p:stCondLst>
                                  <p:childTnLst>
                                    <p:set>
                                      <p:cBhvr>
                                        <p:cTn id="87" dur="1" fill="hold">
                                          <p:stCondLst>
                                            <p:cond delay="0"/>
                                          </p:stCondLst>
                                        </p:cTn>
                                        <p:tgtEl>
                                          <p:spTgt spid="421"/>
                                        </p:tgtEl>
                                        <p:attrNameLst>
                                          <p:attrName>style.visibility</p:attrName>
                                        </p:attrNameLst>
                                      </p:cBhvr>
                                      <p:to>
                                        <p:strVal val="visible"/>
                                      </p:to>
                                    </p:set>
                                    <p:anim calcmode="lin" valueType="num">
                                      <p:cBhvr>
                                        <p:cTn id="88" dur="500" fill="hold"/>
                                        <p:tgtEl>
                                          <p:spTgt spid="421"/>
                                        </p:tgtEl>
                                        <p:attrNameLst>
                                          <p:attrName>ppt_w</p:attrName>
                                        </p:attrNameLst>
                                      </p:cBhvr>
                                      <p:tavLst>
                                        <p:tav tm="0">
                                          <p:val>
                                            <p:fltVal val="0"/>
                                          </p:val>
                                        </p:tav>
                                        <p:tav tm="100000">
                                          <p:val>
                                            <p:strVal val="#ppt_w"/>
                                          </p:val>
                                        </p:tav>
                                      </p:tavLst>
                                    </p:anim>
                                    <p:anim calcmode="lin" valueType="num">
                                      <p:cBhvr>
                                        <p:cTn id="89" dur="500" fill="hold"/>
                                        <p:tgtEl>
                                          <p:spTgt spid="421"/>
                                        </p:tgtEl>
                                        <p:attrNameLst>
                                          <p:attrName>ppt_h</p:attrName>
                                        </p:attrNameLst>
                                      </p:cBhvr>
                                      <p:tavLst>
                                        <p:tav tm="0">
                                          <p:val>
                                            <p:fltVal val="0"/>
                                          </p:val>
                                        </p:tav>
                                        <p:tav tm="100000">
                                          <p:val>
                                            <p:strVal val="#ppt_h"/>
                                          </p:val>
                                        </p:tav>
                                      </p:tavLst>
                                    </p:anim>
                                    <p:animEffect transition="in" filter="fade">
                                      <p:cBhvr>
                                        <p:cTn id="90" dur="500"/>
                                        <p:tgtEl>
                                          <p:spTgt spid="421"/>
                                        </p:tgtEl>
                                      </p:cBhvr>
                                    </p:animEffect>
                                  </p:childTnLst>
                                </p:cTn>
                              </p:par>
                              <p:par>
                                <p:cTn id="91" presetID="53" presetClass="entr" presetSubtype="16" fill="hold" nodeType="withEffect">
                                  <p:stCondLst>
                                    <p:cond delay="0"/>
                                  </p:stCondLst>
                                  <p:childTnLst>
                                    <p:set>
                                      <p:cBhvr>
                                        <p:cTn id="92" dur="1" fill="hold">
                                          <p:stCondLst>
                                            <p:cond delay="0"/>
                                          </p:stCondLst>
                                        </p:cTn>
                                        <p:tgtEl>
                                          <p:spTgt spid="448"/>
                                        </p:tgtEl>
                                        <p:attrNameLst>
                                          <p:attrName>style.visibility</p:attrName>
                                        </p:attrNameLst>
                                      </p:cBhvr>
                                      <p:to>
                                        <p:strVal val="visible"/>
                                      </p:to>
                                    </p:set>
                                    <p:anim calcmode="lin" valueType="num">
                                      <p:cBhvr>
                                        <p:cTn id="93" dur="500" fill="hold"/>
                                        <p:tgtEl>
                                          <p:spTgt spid="448"/>
                                        </p:tgtEl>
                                        <p:attrNameLst>
                                          <p:attrName>ppt_w</p:attrName>
                                        </p:attrNameLst>
                                      </p:cBhvr>
                                      <p:tavLst>
                                        <p:tav tm="0">
                                          <p:val>
                                            <p:fltVal val="0"/>
                                          </p:val>
                                        </p:tav>
                                        <p:tav tm="100000">
                                          <p:val>
                                            <p:strVal val="#ppt_w"/>
                                          </p:val>
                                        </p:tav>
                                      </p:tavLst>
                                    </p:anim>
                                    <p:anim calcmode="lin" valueType="num">
                                      <p:cBhvr>
                                        <p:cTn id="94" dur="500" fill="hold"/>
                                        <p:tgtEl>
                                          <p:spTgt spid="448"/>
                                        </p:tgtEl>
                                        <p:attrNameLst>
                                          <p:attrName>ppt_h</p:attrName>
                                        </p:attrNameLst>
                                      </p:cBhvr>
                                      <p:tavLst>
                                        <p:tav tm="0">
                                          <p:val>
                                            <p:fltVal val="0"/>
                                          </p:val>
                                        </p:tav>
                                        <p:tav tm="100000">
                                          <p:val>
                                            <p:strVal val="#ppt_h"/>
                                          </p:val>
                                        </p:tav>
                                      </p:tavLst>
                                    </p:anim>
                                    <p:animEffect transition="in" filter="fade">
                                      <p:cBhvr>
                                        <p:cTn id="95" dur="500"/>
                                        <p:tgtEl>
                                          <p:spTgt spid="448"/>
                                        </p:tgtEl>
                                      </p:cBhvr>
                                    </p:animEffect>
                                  </p:childTnLst>
                                </p:cTn>
                              </p:par>
                            </p:childTnLst>
                          </p:cTn>
                        </p:par>
                        <p:par>
                          <p:cTn id="96" fill="hold">
                            <p:stCondLst>
                              <p:cond delay="3500"/>
                            </p:stCondLst>
                            <p:childTnLst>
                              <p:par>
                                <p:cTn id="97" presetID="22" presetClass="entr" presetSubtype="2" fill="hold" nodeType="afterEffect">
                                  <p:stCondLst>
                                    <p:cond delay="0"/>
                                  </p:stCondLst>
                                  <p:childTnLst>
                                    <p:set>
                                      <p:cBhvr>
                                        <p:cTn id="98" dur="1" fill="hold">
                                          <p:stCondLst>
                                            <p:cond delay="0"/>
                                          </p:stCondLst>
                                        </p:cTn>
                                        <p:tgtEl>
                                          <p:spTgt spid="425"/>
                                        </p:tgtEl>
                                        <p:attrNameLst>
                                          <p:attrName>style.visibility</p:attrName>
                                        </p:attrNameLst>
                                      </p:cBhvr>
                                      <p:to>
                                        <p:strVal val="visible"/>
                                      </p:to>
                                    </p:set>
                                    <p:animEffect transition="in" filter="wipe(right)">
                                      <p:cBhvr>
                                        <p:cTn id="99" dur="500"/>
                                        <p:tgtEl>
                                          <p:spTgt spid="425"/>
                                        </p:tgtEl>
                                      </p:cBhvr>
                                    </p:animEffect>
                                  </p:childTnLst>
                                </p:cTn>
                              </p:par>
                            </p:childTnLst>
                          </p:cTn>
                        </p:par>
                        <p:par>
                          <p:cTn id="100" fill="hold">
                            <p:stCondLst>
                              <p:cond delay="4000"/>
                            </p:stCondLst>
                            <p:childTnLst>
                              <p:par>
                                <p:cTn id="101" presetID="22" presetClass="entr" presetSubtype="1" fill="hold" nodeType="afterEffect">
                                  <p:stCondLst>
                                    <p:cond delay="0"/>
                                  </p:stCondLst>
                                  <p:childTnLst>
                                    <p:set>
                                      <p:cBhvr>
                                        <p:cTn id="102" dur="1" fill="hold">
                                          <p:stCondLst>
                                            <p:cond delay="0"/>
                                          </p:stCondLst>
                                        </p:cTn>
                                        <p:tgtEl>
                                          <p:spTgt spid="473"/>
                                        </p:tgtEl>
                                        <p:attrNameLst>
                                          <p:attrName>style.visibility</p:attrName>
                                        </p:attrNameLst>
                                      </p:cBhvr>
                                      <p:to>
                                        <p:strVal val="visible"/>
                                      </p:to>
                                    </p:set>
                                    <p:animEffect transition="in" filter="wipe(up)">
                                      <p:cBhvr>
                                        <p:cTn id="103" dur="500"/>
                                        <p:tgtEl>
                                          <p:spTgt spid="473"/>
                                        </p:tgtEl>
                                      </p:cBhvr>
                                    </p:animEffect>
                                  </p:childTnLst>
                                </p:cTn>
                              </p:par>
                              <p:par>
                                <p:cTn id="104" presetID="22" presetClass="entr" presetSubtype="1" fill="hold" nodeType="withEffect">
                                  <p:stCondLst>
                                    <p:cond delay="0"/>
                                  </p:stCondLst>
                                  <p:childTnLst>
                                    <p:set>
                                      <p:cBhvr>
                                        <p:cTn id="105" dur="1" fill="hold">
                                          <p:stCondLst>
                                            <p:cond delay="0"/>
                                          </p:stCondLst>
                                        </p:cTn>
                                        <p:tgtEl>
                                          <p:spTgt spid="474"/>
                                        </p:tgtEl>
                                        <p:attrNameLst>
                                          <p:attrName>style.visibility</p:attrName>
                                        </p:attrNameLst>
                                      </p:cBhvr>
                                      <p:to>
                                        <p:strVal val="visible"/>
                                      </p:to>
                                    </p:set>
                                    <p:animEffect transition="in" filter="wipe(up)">
                                      <p:cBhvr>
                                        <p:cTn id="106" dur="500"/>
                                        <p:tgtEl>
                                          <p:spTgt spid="474"/>
                                        </p:tgtEl>
                                      </p:cBhvr>
                                    </p:animEffect>
                                  </p:childTnLst>
                                </p:cTn>
                              </p:par>
                              <p:par>
                                <p:cTn id="107" presetID="22" presetClass="entr" presetSubtype="1" fill="hold" nodeType="withEffect">
                                  <p:stCondLst>
                                    <p:cond delay="0"/>
                                  </p:stCondLst>
                                  <p:childTnLst>
                                    <p:set>
                                      <p:cBhvr>
                                        <p:cTn id="108" dur="1" fill="hold">
                                          <p:stCondLst>
                                            <p:cond delay="0"/>
                                          </p:stCondLst>
                                        </p:cTn>
                                        <p:tgtEl>
                                          <p:spTgt spid="464"/>
                                        </p:tgtEl>
                                        <p:attrNameLst>
                                          <p:attrName>style.visibility</p:attrName>
                                        </p:attrNameLst>
                                      </p:cBhvr>
                                      <p:to>
                                        <p:strVal val="visible"/>
                                      </p:to>
                                    </p:set>
                                    <p:animEffect transition="in" filter="wipe(up)">
                                      <p:cBhvr>
                                        <p:cTn id="109" dur="500"/>
                                        <p:tgtEl>
                                          <p:spTgt spid="464"/>
                                        </p:tgtEl>
                                      </p:cBhvr>
                                    </p:animEffect>
                                  </p:childTnLst>
                                </p:cTn>
                              </p:par>
                              <p:par>
                                <p:cTn id="110" presetID="22" presetClass="entr" presetSubtype="8" fill="hold" nodeType="withEffect">
                                  <p:stCondLst>
                                    <p:cond delay="0"/>
                                  </p:stCondLst>
                                  <p:childTnLst>
                                    <p:set>
                                      <p:cBhvr>
                                        <p:cTn id="111" dur="1" fill="hold">
                                          <p:stCondLst>
                                            <p:cond delay="0"/>
                                          </p:stCondLst>
                                        </p:cTn>
                                        <p:tgtEl>
                                          <p:spTgt spid="467"/>
                                        </p:tgtEl>
                                        <p:attrNameLst>
                                          <p:attrName>style.visibility</p:attrName>
                                        </p:attrNameLst>
                                      </p:cBhvr>
                                      <p:to>
                                        <p:strVal val="visible"/>
                                      </p:to>
                                    </p:set>
                                    <p:animEffect transition="in" filter="wipe(left)">
                                      <p:cBhvr>
                                        <p:cTn id="112" dur="500"/>
                                        <p:tgtEl>
                                          <p:spTgt spid="467"/>
                                        </p:tgtEl>
                                      </p:cBhvr>
                                    </p:animEffect>
                                  </p:childTnLst>
                                </p:cTn>
                              </p:par>
                              <p:par>
                                <p:cTn id="113" presetID="22" presetClass="entr" presetSubtype="8" fill="hold" nodeType="withEffect">
                                  <p:stCondLst>
                                    <p:cond delay="0"/>
                                  </p:stCondLst>
                                  <p:childTnLst>
                                    <p:set>
                                      <p:cBhvr>
                                        <p:cTn id="114" dur="1" fill="hold">
                                          <p:stCondLst>
                                            <p:cond delay="0"/>
                                          </p:stCondLst>
                                        </p:cTn>
                                        <p:tgtEl>
                                          <p:spTgt spid="469"/>
                                        </p:tgtEl>
                                        <p:attrNameLst>
                                          <p:attrName>style.visibility</p:attrName>
                                        </p:attrNameLst>
                                      </p:cBhvr>
                                      <p:to>
                                        <p:strVal val="visible"/>
                                      </p:to>
                                    </p:set>
                                    <p:animEffect transition="in" filter="wipe(left)">
                                      <p:cBhvr>
                                        <p:cTn id="115" dur="500"/>
                                        <p:tgtEl>
                                          <p:spTgt spid="469"/>
                                        </p:tgtEl>
                                      </p:cBhvr>
                                    </p:animEffect>
                                  </p:childTnLst>
                                </p:cTn>
                              </p:par>
                            </p:childTnLst>
                          </p:cTn>
                        </p:par>
                        <p:par>
                          <p:cTn id="116" fill="hold">
                            <p:stCondLst>
                              <p:cond delay="4500"/>
                            </p:stCondLst>
                            <p:childTnLst>
                              <p:par>
                                <p:cTn id="117" presetID="53" presetClass="entr" presetSubtype="16" fill="hold" nodeType="afterEffect">
                                  <p:stCondLst>
                                    <p:cond delay="0"/>
                                  </p:stCondLst>
                                  <p:childTnLst>
                                    <p:set>
                                      <p:cBhvr>
                                        <p:cTn id="118" dur="1" fill="hold">
                                          <p:stCondLst>
                                            <p:cond delay="0"/>
                                          </p:stCondLst>
                                        </p:cTn>
                                        <p:tgtEl>
                                          <p:spTgt spid="484"/>
                                        </p:tgtEl>
                                        <p:attrNameLst>
                                          <p:attrName>style.visibility</p:attrName>
                                        </p:attrNameLst>
                                      </p:cBhvr>
                                      <p:to>
                                        <p:strVal val="visible"/>
                                      </p:to>
                                    </p:set>
                                    <p:anim calcmode="lin" valueType="num">
                                      <p:cBhvr>
                                        <p:cTn id="119" dur="500" fill="hold"/>
                                        <p:tgtEl>
                                          <p:spTgt spid="484"/>
                                        </p:tgtEl>
                                        <p:attrNameLst>
                                          <p:attrName>ppt_w</p:attrName>
                                        </p:attrNameLst>
                                      </p:cBhvr>
                                      <p:tavLst>
                                        <p:tav tm="0">
                                          <p:val>
                                            <p:fltVal val="0"/>
                                          </p:val>
                                        </p:tav>
                                        <p:tav tm="100000">
                                          <p:val>
                                            <p:strVal val="#ppt_w"/>
                                          </p:val>
                                        </p:tav>
                                      </p:tavLst>
                                    </p:anim>
                                    <p:anim calcmode="lin" valueType="num">
                                      <p:cBhvr>
                                        <p:cTn id="120" dur="500" fill="hold"/>
                                        <p:tgtEl>
                                          <p:spTgt spid="484"/>
                                        </p:tgtEl>
                                        <p:attrNameLst>
                                          <p:attrName>ppt_h</p:attrName>
                                        </p:attrNameLst>
                                      </p:cBhvr>
                                      <p:tavLst>
                                        <p:tav tm="0">
                                          <p:val>
                                            <p:fltVal val="0"/>
                                          </p:val>
                                        </p:tav>
                                        <p:tav tm="100000">
                                          <p:val>
                                            <p:strVal val="#ppt_h"/>
                                          </p:val>
                                        </p:tav>
                                      </p:tavLst>
                                    </p:anim>
                                    <p:animEffect transition="in" filter="fade">
                                      <p:cBhvr>
                                        <p:cTn id="121" dur="500"/>
                                        <p:tgtEl>
                                          <p:spTgt spid="484"/>
                                        </p:tgtEl>
                                      </p:cBhvr>
                                    </p:animEffect>
                                  </p:childTnLst>
                                </p:cTn>
                              </p:par>
                              <p:par>
                                <p:cTn id="122" presetID="53" presetClass="entr" presetSubtype="16" fill="hold" nodeType="withEffect">
                                  <p:stCondLst>
                                    <p:cond delay="0"/>
                                  </p:stCondLst>
                                  <p:childTnLst>
                                    <p:set>
                                      <p:cBhvr>
                                        <p:cTn id="123" dur="1" fill="hold">
                                          <p:stCondLst>
                                            <p:cond delay="0"/>
                                          </p:stCondLst>
                                        </p:cTn>
                                        <p:tgtEl>
                                          <p:spTgt spid="481"/>
                                        </p:tgtEl>
                                        <p:attrNameLst>
                                          <p:attrName>style.visibility</p:attrName>
                                        </p:attrNameLst>
                                      </p:cBhvr>
                                      <p:to>
                                        <p:strVal val="visible"/>
                                      </p:to>
                                    </p:set>
                                    <p:anim calcmode="lin" valueType="num">
                                      <p:cBhvr>
                                        <p:cTn id="124" dur="500" fill="hold"/>
                                        <p:tgtEl>
                                          <p:spTgt spid="481"/>
                                        </p:tgtEl>
                                        <p:attrNameLst>
                                          <p:attrName>ppt_w</p:attrName>
                                        </p:attrNameLst>
                                      </p:cBhvr>
                                      <p:tavLst>
                                        <p:tav tm="0">
                                          <p:val>
                                            <p:fltVal val="0"/>
                                          </p:val>
                                        </p:tav>
                                        <p:tav tm="100000">
                                          <p:val>
                                            <p:strVal val="#ppt_w"/>
                                          </p:val>
                                        </p:tav>
                                      </p:tavLst>
                                    </p:anim>
                                    <p:anim calcmode="lin" valueType="num">
                                      <p:cBhvr>
                                        <p:cTn id="125" dur="500" fill="hold"/>
                                        <p:tgtEl>
                                          <p:spTgt spid="481"/>
                                        </p:tgtEl>
                                        <p:attrNameLst>
                                          <p:attrName>ppt_h</p:attrName>
                                        </p:attrNameLst>
                                      </p:cBhvr>
                                      <p:tavLst>
                                        <p:tav tm="0">
                                          <p:val>
                                            <p:fltVal val="0"/>
                                          </p:val>
                                        </p:tav>
                                        <p:tav tm="100000">
                                          <p:val>
                                            <p:strVal val="#ppt_h"/>
                                          </p:val>
                                        </p:tav>
                                      </p:tavLst>
                                    </p:anim>
                                    <p:animEffect transition="in" filter="fade">
                                      <p:cBhvr>
                                        <p:cTn id="126" dur="500"/>
                                        <p:tgtEl>
                                          <p:spTgt spid="481"/>
                                        </p:tgtEl>
                                      </p:cBhvr>
                                    </p:animEffect>
                                  </p:childTnLst>
                                </p:cTn>
                              </p:par>
                              <p:par>
                                <p:cTn id="127" presetID="53" presetClass="entr" presetSubtype="16" fill="hold" nodeType="withEffect">
                                  <p:stCondLst>
                                    <p:cond delay="0"/>
                                  </p:stCondLst>
                                  <p:childTnLst>
                                    <p:set>
                                      <p:cBhvr>
                                        <p:cTn id="128" dur="1" fill="hold">
                                          <p:stCondLst>
                                            <p:cond delay="0"/>
                                          </p:stCondLst>
                                        </p:cTn>
                                        <p:tgtEl>
                                          <p:spTgt spid="487"/>
                                        </p:tgtEl>
                                        <p:attrNameLst>
                                          <p:attrName>style.visibility</p:attrName>
                                        </p:attrNameLst>
                                      </p:cBhvr>
                                      <p:to>
                                        <p:strVal val="visible"/>
                                      </p:to>
                                    </p:set>
                                    <p:anim calcmode="lin" valueType="num">
                                      <p:cBhvr>
                                        <p:cTn id="129" dur="500" fill="hold"/>
                                        <p:tgtEl>
                                          <p:spTgt spid="487"/>
                                        </p:tgtEl>
                                        <p:attrNameLst>
                                          <p:attrName>ppt_w</p:attrName>
                                        </p:attrNameLst>
                                      </p:cBhvr>
                                      <p:tavLst>
                                        <p:tav tm="0">
                                          <p:val>
                                            <p:fltVal val="0"/>
                                          </p:val>
                                        </p:tav>
                                        <p:tav tm="100000">
                                          <p:val>
                                            <p:strVal val="#ppt_w"/>
                                          </p:val>
                                        </p:tav>
                                      </p:tavLst>
                                    </p:anim>
                                    <p:anim calcmode="lin" valueType="num">
                                      <p:cBhvr>
                                        <p:cTn id="130" dur="500" fill="hold"/>
                                        <p:tgtEl>
                                          <p:spTgt spid="487"/>
                                        </p:tgtEl>
                                        <p:attrNameLst>
                                          <p:attrName>ppt_h</p:attrName>
                                        </p:attrNameLst>
                                      </p:cBhvr>
                                      <p:tavLst>
                                        <p:tav tm="0">
                                          <p:val>
                                            <p:fltVal val="0"/>
                                          </p:val>
                                        </p:tav>
                                        <p:tav tm="100000">
                                          <p:val>
                                            <p:strVal val="#ppt_h"/>
                                          </p:val>
                                        </p:tav>
                                      </p:tavLst>
                                    </p:anim>
                                    <p:animEffect transition="in" filter="fade">
                                      <p:cBhvr>
                                        <p:cTn id="131" dur="500"/>
                                        <p:tgtEl>
                                          <p:spTgt spid="487"/>
                                        </p:tgtEl>
                                      </p:cBhvr>
                                    </p:animEffect>
                                  </p:childTnLst>
                                </p:cTn>
                              </p:par>
                              <p:par>
                                <p:cTn id="132" presetID="53" presetClass="entr" presetSubtype="16" fill="hold" nodeType="withEffect">
                                  <p:stCondLst>
                                    <p:cond delay="0"/>
                                  </p:stCondLst>
                                  <p:childTnLst>
                                    <p:set>
                                      <p:cBhvr>
                                        <p:cTn id="133" dur="1" fill="hold">
                                          <p:stCondLst>
                                            <p:cond delay="0"/>
                                          </p:stCondLst>
                                        </p:cTn>
                                        <p:tgtEl>
                                          <p:spTgt spid="490"/>
                                        </p:tgtEl>
                                        <p:attrNameLst>
                                          <p:attrName>style.visibility</p:attrName>
                                        </p:attrNameLst>
                                      </p:cBhvr>
                                      <p:to>
                                        <p:strVal val="visible"/>
                                      </p:to>
                                    </p:set>
                                    <p:anim calcmode="lin" valueType="num">
                                      <p:cBhvr>
                                        <p:cTn id="134" dur="500" fill="hold"/>
                                        <p:tgtEl>
                                          <p:spTgt spid="490"/>
                                        </p:tgtEl>
                                        <p:attrNameLst>
                                          <p:attrName>ppt_w</p:attrName>
                                        </p:attrNameLst>
                                      </p:cBhvr>
                                      <p:tavLst>
                                        <p:tav tm="0">
                                          <p:val>
                                            <p:fltVal val="0"/>
                                          </p:val>
                                        </p:tav>
                                        <p:tav tm="100000">
                                          <p:val>
                                            <p:strVal val="#ppt_w"/>
                                          </p:val>
                                        </p:tav>
                                      </p:tavLst>
                                    </p:anim>
                                    <p:anim calcmode="lin" valueType="num">
                                      <p:cBhvr>
                                        <p:cTn id="135" dur="500" fill="hold"/>
                                        <p:tgtEl>
                                          <p:spTgt spid="490"/>
                                        </p:tgtEl>
                                        <p:attrNameLst>
                                          <p:attrName>ppt_h</p:attrName>
                                        </p:attrNameLst>
                                      </p:cBhvr>
                                      <p:tavLst>
                                        <p:tav tm="0">
                                          <p:val>
                                            <p:fltVal val="0"/>
                                          </p:val>
                                        </p:tav>
                                        <p:tav tm="100000">
                                          <p:val>
                                            <p:strVal val="#ppt_h"/>
                                          </p:val>
                                        </p:tav>
                                      </p:tavLst>
                                    </p:anim>
                                    <p:animEffect transition="in" filter="fade">
                                      <p:cBhvr>
                                        <p:cTn id="136" dur="500"/>
                                        <p:tgtEl>
                                          <p:spTgt spid="490"/>
                                        </p:tgtEl>
                                      </p:cBhvr>
                                    </p:animEffect>
                                  </p:childTnLst>
                                </p:cTn>
                              </p:par>
                              <p:par>
                                <p:cTn id="137" presetID="53" presetClass="entr" presetSubtype="16" fill="hold" nodeType="withEffect">
                                  <p:stCondLst>
                                    <p:cond delay="0"/>
                                  </p:stCondLst>
                                  <p:childTnLst>
                                    <p:set>
                                      <p:cBhvr>
                                        <p:cTn id="138" dur="1" fill="hold">
                                          <p:stCondLst>
                                            <p:cond delay="0"/>
                                          </p:stCondLst>
                                        </p:cTn>
                                        <p:tgtEl>
                                          <p:spTgt spid="493"/>
                                        </p:tgtEl>
                                        <p:attrNameLst>
                                          <p:attrName>style.visibility</p:attrName>
                                        </p:attrNameLst>
                                      </p:cBhvr>
                                      <p:to>
                                        <p:strVal val="visible"/>
                                      </p:to>
                                    </p:set>
                                    <p:anim calcmode="lin" valueType="num">
                                      <p:cBhvr>
                                        <p:cTn id="139" dur="500" fill="hold"/>
                                        <p:tgtEl>
                                          <p:spTgt spid="493"/>
                                        </p:tgtEl>
                                        <p:attrNameLst>
                                          <p:attrName>ppt_w</p:attrName>
                                        </p:attrNameLst>
                                      </p:cBhvr>
                                      <p:tavLst>
                                        <p:tav tm="0">
                                          <p:val>
                                            <p:fltVal val="0"/>
                                          </p:val>
                                        </p:tav>
                                        <p:tav tm="100000">
                                          <p:val>
                                            <p:strVal val="#ppt_w"/>
                                          </p:val>
                                        </p:tav>
                                      </p:tavLst>
                                    </p:anim>
                                    <p:anim calcmode="lin" valueType="num">
                                      <p:cBhvr>
                                        <p:cTn id="140" dur="500" fill="hold"/>
                                        <p:tgtEl>
                                          <p:spTgt spid="493"/>
                                        </p:tgtEl>
                                        <p:attrNameLst>
                                          <p:attrName>ppt_h</p:attrName>
                                        </p:attrNameLst>
                                      </p:cBhvr>
                                      <p:tavLst>
                                        <p:tav tm="0">
                                          <p:val>
                                            <p:fltVal val="0"/>
                                          </p:val>
                                        </p:tav>
                                        <p:tav tm="100000">
                                          <p:val>
                                            <p:strVal val="#ppt_h"/>
                                          </p:val>
                                        </p:tav>
                                      </p:tavLst>
                                    </p:anim>
                                    <p:animEffect transition="in" filter="fade">
                                      <p:cBhvr>
                                        <p:cTn id="141" dur="500"/>
                                        <p:tgtEl>
                                          <p:spTgt spid="493"/>
                                        </p:tgtEl>
                                      </p:cBhvr>
                                    </p:animEffect>
                                  </p:childTnLst>
                                </p:cTn>
                              </p:par>
                            </p:childTnLst>
                          </p:cTn>
                        </p:par>
                        <p:par>
                          <p:cTn id="142" fill="hold">
                            <p:stCondLst>
                              <p:cond delay="5000"/>
                            </p:stCondLst>
                            <p:childTnLst>
                              <p:par>
                                <p:cTn id="143" presetID="10" presetClass="entr" presetSubtype="0" fill="hold" grpId="0" nodeType="afterEffect">
                                  <p:stCondLst>
                                    <p:cond delay="0"/>
                                  </p:stCondLst>
                                  <p:childTnLst>
                                    <p:set>
                                      <p:cBhvr>
                                        <p:cTn id="144" dur="1" fill="hold">
                                          <p:stCondLst>
                                            <p:cond delay="0"/>
                                          </p:stCondLst>
                                        </p:cTn>
                                        <p:tgtEl>
                                          <p:spTgt spid="510"/>
                                        </p:tgtEl>
                                        <p:attrNameLst>
                                          <p:attrName>style.visibility</p:attrName>
                                        </p:attrNameLst>
                                      </p:cBhvr>
                                      <p:to>
                                        <p:strVal val="visible"/>
                                      </p:to>
                                    </p:set>
                                    <p:animEffect transition="in" filter="fade">
                                      <p:cBhvr>
                                        <p:cTn id="145" dur="500"/>
                                        <p:tgtEl>
                                          <p:spTgt spid="510"/>
                                        </p:tgtEl>
                                      </p:cBhvr>
                                    </p:animEffect>
                                  </p:childTnLst>
                                </p:cTn>
                              </p:par>
                              <p:par>
                                <p:cTn id="146" presetID="10" presetClass="entr" presetSubtype="0" fill="hold" grpId="0" nodeType="withEffect">
                                  <p:stCondLst>
                                    <p:cond delay="0"/>
                                  </p:stCondLst>
                                  <p:childTnLst>
                                    <p:set>
                                      <p:cBhvr>
                                        <p:cTn id="147" dur="1" fill="hold">
                                          <p:stCondLst>
                                            <p:cond delay="0"/>
                                          </p:stCondLst>
                                        </p:cTn>
                                        <p:tgtEl>
                                          <p:spTgt spid="511"/>
                                        </p:tgtEl>
                                        <p:attrNameLst>
                                          <p:attrName>style.visibility</p:attrName>
                                        </p:attrNameLst>
                                      </p:cBhvr>
                                      <p:to>
                                        <p:strVal val="visible"/>
                                      </p:to>
                                    </p:set>
                                    <p:animEffect transition="in" filter="fade">
                                      <p:cBhvr>
                                        <p:cTn id="148" dur="500"/>
                                        <p:tgtEl>
                                          <p:spTgt spid="511"/>
                                        </p:tgtEl>
                                      </p:cBhvr>
                                    </p:animEffect>
                                  </p:childTnLst>
                                </p:cTn>
                              </p:par>
                              <p:par>
                                <p:cTn id="149" presetID="10" presetClass="entr" presetSubtype="0" fill="hold" grpId="0" nodeType="withEffect">
                                  <p:stCondLst>
                                    <p:cond delay="0"/>
                                  </p:stCondLst>
                                  <p:childTnLst>
                                    <p:set>
                                      <p:cBhvr>
                                        <p:cTn id="150" dur="1" fill="hold">
                                          <p:stCondLst>
                                            <p:cond delay="0"/>
                                          </p:stCondLst>
                                        </p:cTn>
                                        <p:tgtEl>
                                          <p:spTgt spid="508"/>
                                        </p:tgtEl>
                                        <p:attrNameLst>
                                          <p:attrName>style.visibility</p:attrName>
                                        </p:attrNameLst>
                                      </p:cBhvr>
                                      <p:to>
                                        <p:strVal val="visible"/>
                                      </p:to>
                                    </p:set>
                                    <p:animEffect transition="in" filter="fade">
                                      <p:cBhvr>
                                        <p:cTn id="151" dur="500"/>
                                        <p:tgtEl>
                                          <p:spTgt spid="508"/>
                                        </p:tgtEl>
                                      </p:cBhvr>
                                    </p:animEffect>
                                  </p:childTnLst>
                                </p:cTn>
                              </p:par>
                              <p:par>
                                <p:cTn id="152" presetID="10" presetClass="entr" presetSubtype="0" fill="hold" grpId="0" nodeType="withEffect">
                                  <p:stCondLst>
                                    <p:cond delay="0"/>
                                  </p:stCondLst>
                                  <p:childTnLst>
                                    <p:set>
                                      <p:cBhvr>
                                        <p:cTn id="153" dur="1" fill="hold">
                                          <p:stCondLst>
                                            <p:cond delay="0"/>
                                          </p:stCondLst>
                                        </p:cTn>
                                        <p:tgtEl>
                                          <p:spTgt spid="509"/>
                                        </p:tgtEl>
                                        <p:attrNameLst>
                                          <p:attrName>style.visibility</p:attrName>
                                        </p:attrNameLst>
                                      </p:cBhvr>
                                      <p:to>
                                        <p:strVal val="visible"/>
                                      </p:to>
                                    </p:set>
                                    <p:animEffect transition="in" filter="fade">
                                      <p:cBhvr>
                                        <p:cTn id="154" dur="500"/>
                                        <p:tgtEl>
                                          <p:spTgt spid="509"/>
                                        </p:tgtEl>
                                      </p:cBhvr>
                                    </p:animEffect>
                                  </p:childTnLst>
                                </p:cTn>
                              </p:par>
                              <p:par>
                                <p:cTn id="155" presetID="10" presetClass="entr" presetSubtype="0" fill="hold" grpId="0" nodeType="withEffect">
                                  <p:stCondLst>
                                    <p:cond delay="0"/>
                                  </p:stCondLst>
                                  <p:childTnLst>
                                    <p:set>
                                      <p:cBhvr>
                                        <p:cTn id="156" dur="1" fill="hold">
                                          <p:stCondLst>
                                            <p:cond delay="0"/>
                                          </p:stCondLst>
                                        </p:cTn>
                                        <p:tgtEl>
                                          <p:spTgt spid="506"/>
                                        </p:tgtEl>
                                        <p:attrNameLst>
                                          <p:attrName>style.visibility</p:attrName>
                                        </p:attrNameLst>
                                      </p:cBhvr>
                                      <p:to>
                                        <p:strVal val="visible"/>
                                      </p:to>
                                    </p:set>
                                    <p:animEffect transition="in" filter="fade">
                                      <p:cBhvr>
                                        <p:cTn id="157" dur="500"/>
                                        <p:tgtEl>
                                          <p:spTgt spid="506"/>
                                        </p:tgtEl>
                                      </p:cBhvr>
                                    </p:animEffect>
                                  </p:childTnLst>
                                </p:cTn>
                              </p:par>
                              <p:par>
                                <p:cTn id="158" presetID="10" presetClass="entr" presetSubtype="0" fill="hold" grpId="0" nodeType="withEffect">
                                  <p:stCondLst>
                                    <p:cond delay="0"/>
                                  </p:stCondLst>
                                  <p:childTnLst>
                                    <p:set>
                                      <p:cBhvr>
                                        <p:cTn id="159" dur="1" fill="hold">
                                          <p:stCondLst>
                                            <p:cond delay="0"/>
                                          </p:stCondLst>
                                        </p:cTn>
                                        <p:tgtEl>
                                          <p:spTgt spid="507"/>
                                        </p:tgtEl>
                                        <p:attrNameLst>
                                          <p:attrName>style.visibility</p:attrName>
                                        </p:attrNameLst>
                                      </p:cBhvr>
                                      <p:to>
                                        <p:strVal val="visible"/>
                                      </p:to>
                                    </p:set>
                                    <p:animEffect transition="in" filter="fade">
                                      <p:cBhvr>
                                        <p:cTn id="160" dur="500"/>
                                        <p:tgtEl>
                                          <p:spTgt spid="507"/>
                                        </p:tgtEl>
                                      </p:cBhvr>
                                    </p:animEffect>
                                  </p:childTnLst>
                                </p:cTn>
                              </p:par>
                              <p:par>
                                <p:cTn id="161" presetID="10" presetClass="entr" presetSubtype="0" fill="hold" grpId="0" nodeType="withEffect">
                                  <p:stCondLst>
                                    <p:cond delay="0"/>
                                  </p:stCondLst>
                                  <p:childTnLst>
                                    <p:set>
                                      <p:cBhvr>
                                        <p:cTn id="162" dur="1" fill="hold">
                                          <p:stCondLst>
                                            <p:cond delay="0"/>
                                          </p:stCondLst>
                                        </p:cTn>
                                        <p:tgtEl>
                                          <p:spTgt spid="504"/>
                                        </p:tgtEl>
                                        <p:attrNameLst>
                                          <p:attrName>style.visibility</p:attrName>
                                        </p:attrNameLst>
                                      </p:cBhvr>
                                      <p:to>
                                        <p:strVal val="visible"/>
                                      </p:to>
                                    </p:set>
                                    <p:animEffect transition="in" filter="fade">
                                      <p:cBhvr>
                                        <p:cTn id="163" dur="500"/>
                                        <p:tgtEl>
                                          <p:spTgt spid="504"/>
                                        </p:tgtEl>
                                      </p:cBhvr>
                                    </p:animEffect>
                                  </p:childTnLst>
                                </p:cTn>
                              </p:par>
                              <p:par>
                                <p:cTn id="164" presetID="10" presetClass="entr" presetSubtype="0" fill="hold" grpId="0" nodeType="withEffect">
                                  <p:stCondLst>
                                    <p:cond delay="0"/>
                                  </p:stCondLst>
                                  <p:childTnLst>
                                    <p:set>
                                      <p:cBhvr>
                                        <p:cTn id="165" dur="1" fill="hold">
                                          <p:stCondLst>
                                            <p:cond delay="0"/>
                                          </p:stCondLst>
                                        </p:cTn>
                                        <p:tgtEl>
                                          <p:spTgt spid="505"/>
                                        </p:tgtEl>
                                        <p:attrNameLst>
                                          <p:attrName>style.visibility</p:attrName>
                                        </p:attrNameLst>
                                      </p:cBhvr>
                                      <p:to>
                                        <p:strVal val="visible"/>
                                      </p:to>
                                    </p:set>
                                    <p:animEffect transition="in" filter="fade">
                                      <p:cBhvr>
                                        <p:cTn id="166" dur="500"/>
                                        <p:tgtEl>
                                          <p:spTgt spid="505"/>
                                        </p:tgtEl>
                                      </p:cBhvr>
                                    </p:animEffect>
                                  </p:childTnLst>
                                </p:cTn>
                              </p:par>
                              <p:par>
                                <p:cTn id="167" presetID="10" presetClass="entr" presetSubtype="0" fill="hold" grpId="0" nodeType="withEffect">
                                  <p:stCondLst>
                                    <p:cond delay="0"/>
                                  </p:stCondLst>
                                  <p:childTnLst>
                                    <p:set>
                                      <p:cBhvr>
                                        <p:cTn id="168" dur="1" fill="hold">
                                          <p:stCondLst>
                                            <p:cond delay="0"/>
                                          </p:stCondLst>
                                        </p:cTn>
                                        <p:tgtEl>
                                          <p:spTgt spid="501"/>
                                        </p:tgtEl>
                                        <p:attrNameLst>
                                          <p:attrName>style.visibility</p:attrName>
                                        </p:attrNameLst>
                                      </p:cBhvr>
                                      <p:to>
                                        <p:strVal val="visible"/>
                                      </p:to>
                                    </p:set>
                                    <p:animEffect transition="in" filter="fade">
                                      <p:cBhvr>
                                        <p:cTn id="169" dur="500"/>
                                        <p:tgtEl>
                                          <p:spTgt spid="501"/>
                                        </p:tgtEl>
                                      </p:cBhvr>
                                    </p:animEffect>
                                  </p:childTnLst>
                                </p:cTn>
                              </p:par>
                              <p:par>
                                <p:cTn id="170" presetID="10" presetClass="entr" presetSubtype="0" fill="hold" grpId="0" nodeType="withEffect">
                                  <p:stCondLst>
                                    <p:cond delay="0"/>
                                  </p:stCondLst>
                                  <p:childTnLst>
                                    <p:set>
                                      <p:cBhvr>
                                        <p:cTn id="171" dur="1" fill="hold">
                                          <p:stCondLst>
                                            <p:cond delay="0"/>
                                          </p:stCondLst>
                                        </p:cTn>
                                        <p:tgtEl>
                                          <p:spTgt spid="499"/>
                                        </p:tgtEl>
                                        <p:attrNameLst>
                                          <p:attrName>style.visibility</p:attrName>
                                        </p:attrNameLst>
                                      </p:cBhvr>
                                      <p:to>
                                        <p:strVal val="visible"/>
                                      </p:to>
                                    </p:set>
                                    <p:animEffect transition="in" filter="fade">
                                      <p:cBhvr>
                                        <p:cTn id="172" dur="500"/>
                                        <p:tgtEl>
                                          <p:spTgt spid="4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4" grpId="0" bldLvl="0" animBg="1"/>
      <p:bldP spid="418" grpId="0" bldLvl="0" animBg="1"/>
      <p:bldP spid="420" grpId="0" bldLvl="0" animBg="1"/>
      <p:bldP spid="421" grpId="0" bldLvl="0" animBg="1"/>
      <p:bldP spid="417" grpId="0" bldLvl="0" animBg="1"/>
      <p:bldP spid="419" grpId="0" bldLvl="0" animBg="1"/>
      <p:bldP spid="446" grpId="0" bldLvl="0" animBg="1"/>
      <p:bldP spid="447" grpId="0" bldLvl="0" animBg="1"/>
      <p:bldP spid="501" grpId="0"/>
      <p:bldP spid="499" grpId="0"/>
      <p:bldP spid="504" grpId="0"/>
      <p:bldP spid="505" grpId="0"/>
      <p:bldP spid="506" grpId="0"/>
      <p:bldP spid="507" grpId="0"/>
      <p:bldP spid="508" grpId="0"/>
      <p:bldP spid="509" grpId="0"/>
      <p:bldP spid="510" grpId="0"/>
      <p:bldP spid="51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ounded Rectangle 46"/>
          <p:cNvSpPr/>
          <p:nvPr/>
        </p:nvSpPr>
        <p:spPr>
          <a:xfrm>
            <a:off x="17160106" y="9853458"/>
            <a:ext cx="5827526" cy="2094810"/>
          </a:xfrm>
          <a:prstGeom prst="roundRect">
            <a:avLst>
              <a:gd name="adj" fmla="val 7934"/>
            </a:avLst>
          </a:prstGeom>
          <a:gradFill flip="none" rotWithShape="1">
            <a:gsLst>
              <a:gs pos="0">
                <a:schemeClr val="bg2">
                  <a:lumMod val="50000"/>
                </a:schemeClr>
              </a:gs>
              <a:gs pos="100000">
                <a:srgbClr val="0B1412"/>
              </a:gs>
            </a:gsLst>
            <a:path path="rect">
              <a:fillToRect l="100000" t="100000"/>
            </a:path>
            <a:tileRect r="-100000" b="-100000"/>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 name="TextBox 2"/>
          <p:cNvSpPr txBox="1"/>
          <p:nvPr/>
        </p:nvSpPr>
        <p:spPr>
          <a:xfrm>
            <a:off x="5942052" y="988077"/>
            <a:ext cx="12493546" cy="501650"/>
          </a:xfrm>
          <a:prstGeom prst="rect">
            <a:avLst/>
          </a:prstGeom>
          <a:noFill/>
        </p:spPr>
        <p:txBody>
          <a:bodyPr wrap="square" rtlCol="0">
            <a:spAutoFit/>
          </a:bodyPr>
          <a:lstStyle/>
          <a:p>
            <a:pPr algn="ctr">
              <a:lnSpc>
                <a:spcPts val="3200"/>
              </a:lnSpc>
            </a:pPr>
            <a:r>
              <a:rPr lang="en-US" sz="6000" dirty="0" smtClean="0">
                <a:solidFill>
                  <a:schemeClr val="bg1">
                    <a:lumMod val="75000"/>
                  </a:schemeClr>
                </a:solidFill>
                <a:latin typeface="Montserrat Light" charset="0"/>
                <a:ea typeface="Montserrat Light" charset="0"/>
                <a:cs typeface="Montserrat Light" charset="0"/>
              </a:rPr>
              <a:t>Map : </a:t>
            </a:r>
            <a:r>
              <a:rPr lang="en-US" sz="6000" b="1" dirty="0" smtClean="0">
                <a:latin typeface="Montserrat" charset="0"/>
                <a:ea typeface="Montserrat" charset="0"/>
                <a:cs typeface="Montserrat" charset="0"/>
              </a:rPr>
              <a:t>Globe 04</a:t>
            </a:r>
          </a:p>
        </p:txBody>
      </p:sp>
      <p:sp>
        <p:nvSpPr>
          <p:cNvPr id="4" name="TextBox 3"/>
          <p:cNvSpPr txBox="1"/>
          <p:nvPr/>
        </p:nvSpPr>
        <p:spPr>
          <a:xfrm>
            <a:off x="4952504" y="1999953"/>
            <a:ext cx="14433104" cy="398780"/>
          </a:xfrm>
          <a:prstGeom prst="rect">
            <a:avLst/>
          </a:prstGeom>
          <a:noFill/>
        </p:spPr>
        <p:txBody>
          <a:bodyPr wrap="square" numCol="1" spcCol="0" rtlCol="0" anchor="ctr">
            <a:spAutoFit/>
          </a:bodyPr>
          <a:lstStyle/>
          <a:p>
            <a:pPr algn="ctr"/>
            <a:r>
              <a:rPr lang="en-US" sz="2000" b="1" dirty="0" smtClean="0">
                <a:solidFill>
                  <a:schemeClr val="bg2"/>
                </a:solidFill>
                <a:latin typeface="Montserrat Light" charset="0"/>
                <a:ea typeface="Montserrat Light" charset="0"/>
                <a:cs typeface="Montserrat Light" charset="0"/>
              </a:rPr>
              <a:t>The example text goes here with your own detailed summery. Loren opium dolor sit amen example text line.</a:t>
            </a:r>
          </a:p>
        </p:txBody>
      </p:sp>
      <p:grpSp>
        <p:nvGrpSpPr>
          <p:cNvPr id="10" name="Group 9"/>
          <p:cNvGrpSpPr/>
          <p:nvPr/>
        </p:nvGrpSpPr>
        <p:grpSpPr>
          <a:xfrm>
            <a:off x="3656799" y="9971381"/>
            <a:ext cx="4330088" cy="4329264"/>
            <a:chOff x="4610922" y="3257737"/>
            <a:chExt cx="2401323" cy="2400866"/>
          </a:xfrm>
        </p:grpSpPr>
        <p:grpSp>
          <p:nvGrpSpPr>
            <p:cNvPr id="5" name="Group 4"/>
            <p:cNvGrpSpPr/>
            <p:nvPr/>
          </p:nvGrpSpPr>
          <p:grpSpPr>
            <a:xfrm>
              <a:off x="4610922" y="3257737"/>
              <a:ext cx="2401323" cy="2400866"/>
              <a:chOff x="5672828" y="1353860"/>
              <a:chExt cx="2401323" cy="2400866"/>
            </a:xfrm>
          </p:grpSpPr>
          <p:sp>
            <p:nvSpPr>
              <p:cNvPr id="6" name="Oval 5"/>
              <p:cNvSpPr/>
              <p:nvPr/>
            </p:nvSpPr>
            <p:spPr>
              <a:xfrm>
                <a:off x="5672828" y="1353860"/>
                <a:ext cx="2363732" cy="2363732"/>
              </a:xfrm>
              <a:prstGeom prst="ellipse">
                <a:avLst/>
              </a:prstGeom>
              <a:solidFill>
                <a:srgbClr val="010101">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 name="Oval 6"/>
              <p:cNvSpPr/>
              <p:nvPr/>
            </p:nvSpPr>
            <p:spPr>
              <a:xfrm>
                <a:off x="5744451" y="1425026"/>
                <a:ext cx="2329700" cy="2329700"/>
              </a:xfrm>
              <a:prstGeom prst="ellipse">
                <a:avLst/>
              </a:prstGeom>
              <a:gradFill flip="none" rotWithShape="1">
                <a:gsLst>
                  <a:gs pos="0">
                    <a:schemeClr val="tx2">
                      <a:lumMod val="20000"/>
                      <a:lumOff val="80000"/>
                    </a:schemeClr>
                  </a:gs>
                  <a:gs pos="67000">
                    <a:schemeClr val="tx2"/>
                  </a:gs>
                  <a:gs pos="100000">
                    <a:schemeClr val="tx2">
                      <a:lumMod val="75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 name="Oval 7"/>
              <p:cNvSpPr/>
              <p:nvPr/>
            </p:nvSpPr>
            <p:spPr>
              <a:xfrm>
                <a:off x="6107670" y="1453398"/>
                <a:ext cx="1625965" cy="1157756"/>
              </a:xfrm>
              <a:prstGeom prst="ellipse">
                <a:avLst/>
              </a:prstGeom>
              <a:gradFill>
                <a:gsLst>
                  <a:gs pos="0">
                    <a:srgbClr val="FEFEFE">
                      <a:alpha val="0"/>
                    </a:srgbClr>
                  </a:gs>
                  <a:gs pos="100000">
                    <a:srgbClr val="FEFEFE"/>
                  </a:gs>
                  <a:gs pos="62000">
                    <a:schemeClr val="tx2">
                      <a:lumMod val="60000"/>
                      <a:lumOff val="40000"/>
                      <a:alpha val="7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9" name="Shape 7"/>
            <p:cNvSpPr/>
            <p:nvPr/>
          </p:nvSpPr>
          <p:spPr>
            <a:xfrm rot="19800000">
              <a:off x="4833400" y="3322948"/>
              <a:ext cx="2122408" cy="2312915"/>
            </a:xfrm>
            <a:custGeom>
              <a:avLst/>
              <a:gdLst/>
              <a:ahLst/>
              <a:cxnLst>
                <a:cxn ang="0">
                  <a:pos x="wd2" y="hd2"/>
                </a:cxn>
                <a:cxn ang="5400000">
                  <a:pos x="wd2" y="hd2"/>
                </a:cxn>
                <a:cxn ang="10800000">
                  <a:pos x="wd2" y="hd2"/>
                </a:cxn>
                <a:cxn ang="16200000">
                  <a:pos x="wd2" y="hd2"/>
                </a:cxn>
              </a:cxnLst>
              <a:rect l="0" t="0" r="r" b="b"/>
              <a:pathLst>
                <a:path w="21600" h="21600" extrusionOk="0">
                  <a:moveTo>
                    <a:pt x="21081" y="13859"/>
                  </a:moveTo>
                  <a:cubicBezTo>
                    <a:pt x="21103" y="13874"/>
                    <a:pt x="21160" y="13946"/>
                    <a:pt x="21131" y="13946"/>
                  </a:cubicBezTo>
                  <a:cubicBezTo>
                    <a:pt x="21117" y="13946"/>
                    <a:pt x="21071" y="13888"/>
                    <a:pt x="21067" y="13867"/>
                  </a:cubicBezTo>
                  <a:lnTo>
                    <a:pt x="21064" y="13867"/>
                  </a:lnTo>
                  <a:cubicBezTo>
                    <a:pt x="21064" y="13867"/>
                    <a:pt x="21081" y="13859"/>
                    <a:pt x="21081" y="13859"/>
                  </a:cubicBezTo>
                  <a:close/>
                  <a:moveTo>
                    <a:pt x="21192" y="14081"/>
                  </a:moveTo>
                  <a:lnTo>
                    <a:pt x="21220" y="14081"/>
                  </a:lnTo>
                  <a:lnTo>
                    <a:pt x="21220" y="14099"/>
                  </a:lnTo>
                  <a:cubicBezTo>
                    <a:pt x="21242" y="14126"/>
                    <a:pt x="21259" y="14147"/>
                    <a:pt x="21256" y="14184"/>
                  </a:cubicBezTo>
                  <a:cubicBezTo>
                    <a:pt x="21238" y="14180"/>
                    <a:pt x="21192" y="14122"/>
                    <a:pt x="21192" y="14096"/>
                  </a:cubicBezTo>
                  <a:cubicBezTo>
                    <a:pt x="21192" y="14096"/>
                    <a:pt x="21192" y="14081"/>
                    <a:pt x="21192" y="14081"/>
                  </a:cubicBezTo>
                  <a:close/>
                  <a:moveTo>
                    <a:pt x="19333" y="13367"/>
                  </a:moveTo>
                  <a:cubicBezTo>
                    <a:pt x="19283" y="13367"/>
                    <a:pt x="19244" y="13316"/>
                    <a:pt x="19244" y="13265"/>
                  </a:cubicBezTo>
                  <a:cubicBezTo>
                    <a:pt x="19244" y="13160"/>
                    <a:pt x="19294" y="13079"/>
                    <a:pt x="19294" y="12970"/>
                  </a:cubicBezTo>
                  <a:cubicBezTo>
                    <a:pt x="19344" y="13057"/>
                    <a:pt x="19447" y="13101"/>
                    <a:pt x="19447" y="13218"/>
                  </a:cubicBezTo>
                  <a:cubicBezTo>
                    <a:pt x="19447" y="13284"/>
                    <a:pt x="19400" y="13367"/>
                    <a:pt x="19333" y="13367"/>
                  </a:cubicBezTo>
                  <a:close/>
                  <a:moveTo>
                    <a:pt x="16612" y="12726"/>
                  </a:moveTo>
                  <a:cubicBezTo>
                    <a:pt x="16602" y="12726"/>
                    <a:pt x="16577" y="12718"/>
                    <a:pt x="16573" y="12700"/>
                  </a:cubicBezTo>
                  <a:cubicBezTo>
                    <a:pt x="16605" y="12689"/>
                    <a:pt x="16630" y="12682"/>
                    <a:pt x="16676" y="12682"/>
                  </a:cubicBezTo>
                  <a:cubicBezTo>
                    <a:pt x="16669" y="12697"/>
                    <a:pt x="16640" y="12726"/>
                    <a:pt x="16612" y="12726"/>
                  </a:cubicBezTo>
                  <a:close/>
                  <a:moveTo>
                    <a:pt x="16274" y="15682"/>
                  </a:moveTo>
                  <a:cubicBezTo>
                    <a:pt x="16256" y="15674"/>
                    <a:pt x="16220" y="15663"/>
                    <a:pt x="16213" y="15663"/>
                  </a:cubicBezTo>
                  <a:cubicBezTo>
                    <a:pt x="16213" y="15929"/>
                    <a:pt x="16132" y="16112"/>
                    <a:pt x="16053" y="16319"/>
                  </a:cubicBezTo>
                  <a:cubicBezTo>
                    <a:pt x="15989" y="16484"/>
                    <a:pt x="15957" y="16727"/>
                    <a:pt x="15740" y="16727"/>
                  </a:cubicBezTo>
                  <a:cubicBezTo>
                    <a:pt x="15651" y="16727"/>
                    <a:pt x="15573" y="16622"/>
                    <a:pt x="15573" y="16527"/>
                  </a:cubicBezTo>
                  <a:cubicBezTo>
                    <a:pt x="15573" y="16480"/>
                    <a:pt x="15583" y="16462"/>
                    <a:pt x="15580" y="16436"/>
                  </a:cubicBezTo>
                  <a:cubicBezTo>
                    <a:pt x="15537" y="16403"/>
                    <a:pt x="15537" y="16345"/>
                    <a:pt x="15537" y="16290"/>
                  </a:cubicBezTo>
                  <a:cubicBezTo>
                    <a:pt x="15537" y="16276"/>
                    <a:pt x="15601" y="16217"/>
                    <a:pt x="15608" y="16217"/>
                  </a:cubicBezTo>
                  <a:cubicBezTo>
                    <a:pt x="15608" y="16217"/>
                    <a:pt x="15679" y="16060"/>
                    <a:pt x="15679" y="16053"/>
                  </a:cubicBezTo>
                  <a:cubicBezTo>
                    <a:pt x="15679" y="16013"/>
                    <a:pt x="15626" y="15922"/>
                    <a:pt x="15626" y="15864"/>
                  </a:cubicBezTo>
                  <a:cubicBezTo>
                    <a:pt x="15626" y="15685"/>
                    <a:pt x="15754" y="15696"/>
                    <a:pt x="15857" y="15634"/>
                  </a:cubicBezTo>
                  <a:cubicBezTo>
                    <a:pt x="15939" y="15587"/>
                    <a:pt x="16049" y="15448"/>
                    <a:pt x="16107" y="15390"/>
                  </a:cubicBezTo>
                  <a:cubicBezTo>
                    <a:pt x="16125" y="15372"/>
                    <a:pt x="16113" y="15310"/>
                    <a:pt x="16128" y="15281"/>
                  </a:cubicBezTo>
                  <a:cubicBezTo>
                    <a:pt x="16249" y="15295"/>
                    <a:pt x="16238" y="15532"/>
                    <a:pt x="16274" y="15627"/>
                  </a:cubicBezTo>
                  <a:cubicBezTo>
                    <a:pt x="16274" y="15627"/>
                    <a:pt x="16274" y="15682"/>
                    <a:pt x="16274" y="15682"/>
                  </a:cubicBezTo>
                  <a:close/>
                  <a:moveTo>
                    <a:pt x="9059" y="6184"/>
                  </a:moveTo>
                  <a:cubicBezTo>
                    <a:pt x="9009" y="6169"/>
                    <a:pt x="8981" y="6118"/>
                    <a:pt x="8903" y="6118"/>
                  </a:cubicBezTo>
                  <a:cubicBezTo>
                    <a:pt x="8913" y="6111"/>
                    <a:pt x="8924" y="6100"/>
                    <a:pt x="8934" y="6100"/>
                  </a:cubicBezTo>
                  <a:cubicBezTo>
                    <a:pt x="8934" y="6053"/>
                    <a:pt x="8945" y="6031"/>
                    <a:pt x="8952" y="5991"/>
                  </a:cubicBezTo>
                  <a:cubicBezTo>
                    <a:pt x="8896" y="5976"/>
                    <a:pt x="8835" y="6013"/>
                    <a:pt x="8799" y="5976"/>
                  </a:cubicBezTo>
                  <a:cubicBezTo>
                    <a:pt x="8853" y="5976"/>
                    <a:pt x="8945" y="5958"/>
                    <a:pt x="8984" y="5943"/>
                  </a:cubicBezTo>
                  <a:cubicBezTo>
                    <a:pt x="8974" y="5936"/>
                    <a:pt x="8970" y="5925"/>
                    <a:pt x="8970" y="5914"/>
                  </a:cubicBezTo>
                  <a:cubicBezTo>
                    <a:pt x="8927" y="5914"/>
                    <a:pt x="8796" y="5874"/>
                    <a:pt x="8789" y="5834"/>
                  </a:cubicBezTo>
                  <a:cubicBezTo>
                    <a:pt x="8820" y="5823"/>
                    <a:pt x="8838" y="5830"/>
                    <a:pt x="8860" y="5841"/>
                  </a:cubicBezTo>
                  <a:lnTo>
                    <a:pt x="8860" y="5812"/>
                  </a:lnTo>
                  <a:cubicBezTo>
                    <a:pt x="8888" y="5812"/>
                    <a:pt x="8896" y="5772"/>
                    <a:pt x="8924" y="5772"/>
                  </a:cubicBezTo>
                  <a:lnTo>
                    <a:pt x="8952" y="5772"/>
                  </a:lnTo>
                  <a:cubicBezTo>
                    <a:pt x="8956" y="5794"/>
                    <a:pt x="8970" y="5805"/>
                    <a:pt x="8974" y="5827"/>
                  </a:cubicBezTo>
                  <a:cubicBezTo>
                    <a:pt x="8970" y="5852"/>
                    <a:pt x="9002" y="5900"/>
                    <a:pt x="9027" y="5900"/>
                  </a:cubicBezTo>
                  <a:cubicBezTo>
                    <a:pt x="9052" y="5900"/>
                    <a:pt x="9073" y="5882"/>
                    <a:pt x="9091" y="5878"/>
                  </a:cubicBezTo>
                  <a:cubicBezTo>
                    <a:pt x="9084" y="5852"/>
                    <a:pt x="9081" y="5845"/>
                    <a:pt x="9091" y="5830"/>
                  </a:cubicBezTo>
                  <a:cubicBezTo>
                    <a:pt x="9105" y="5845"/>
                    <a:pt x="9116" y="5863"/>
                    <a:pt x="9138" y="5863"/>
                  </a:cubicBezTo>
                  <a:lnTo>
                    <a:pt x="9223" y="5841"/>
                  </a:lnTo>
                  <a:cubicBezTo>
                    <a:pt x="9251" y="5848"/>
                    <a:pt x="9259" y="5860"/>
                    <a:pt x="9273" y="5867"/>
                  </a:cubicBezTo>
                  <a:cubicBezTo>
                    <a:pt x="9269" y="5856"/>
                    <a:pt x="9273" y="5841"/>
                    <a:pt x="9273" y="5830"/>
                  </a:cubicBezTo>
                  <a:cubicBezTo>
                    <a:pt x="9326" y="5830"/>
                    <a:pt x="9355" y="5841"/>
                    <a:pt x="9387" y="5841"/>
                  </a:cubicBezTo>
                  <a:cubicBezTo>
                    <a:pt x="9433" y="5841"/>
                    <a:pt x="9476" y="5798"/>
                    <a:pt x="9508" y="5830"/>
                  </a:cubicBezTo>
                  <a:cubicBezTo>
                    <a:pt x="9508" y="5801"/>
                    <a:pt x="9515" y="5790"/>
                    <a:pt x="9522" y="5776"/>
                  </a:cubicBezTo>
                  <a:cubicBezTo>
                    <a:pt x="9547" y="5783"/>
                    <a:pt x="9547" y="5787"/>
                    <a:pt x="9561" y="5776"/>
                  </a:cubicBezTo>
                  <a:cubicBezTo>
                    <a:pt x="9561" y="5819"/>
                    <a:pt x="9590" y="5823"/>
                    <a:pt x="9626" y="5823"/>
                  </a:cubicBezTo>
                  <a:cubicBezTo>
                    <a:pt x="9657" y="5823"/>
                    <a:pt x="9679" y="5805"/>
                    <a:pt x="9711" y="5805"/>
                  </a:cubicBezTo>
                  <a:cubicBezTo>
                    <a:pt x="9700" y="5812"/>
                    <a:pt x="9689" y="5827"/>
                    <a:pt x="9689" y="5838"/>
                  </a:cubicBezTo>
                  <a:cubicBezTo>
                    <a:pt x="9689" y="5943"/>
                    <a:pt x="9821" y="5918"/>
                    <a:pt x="9821" y="6020"/>
                  </a:cubicBezTo>
                  <a:lnTo>
                    <a:pt x="9814" y="6027"/>
                  </a:lnTo>
                  <a:cubicBezTo>
                    <a:pt x="9786" y="6078"/>
                    <a:pt x="9700" y="6144"/>
                    <a:pt x="9654" y="6158"/>
                  </a:cubicBezTo>
                  <a:cubicBezTo>
                    <a:pt x="9568" y="6188"/>
                    <a:pt x="9501" y="6250"/>
                    <a:pt x="9380" y="6250"/>
                  </a:cubicBezTo>
                  <a:cubicBezTo>
                    <a:pt x="9248" y="6250"/>
                    <a:pt x="9155" y="6217"/>
                    <a:pt x="9059" y="6184"/>
                  </a:cubicBezTo>
                  <a:close/>
                  <a:moveTo>
                    <a:pt x="9437" y="4110"/>
                  </a:moveTo>
                  <a:cubicBezTo>
                    <a:pt x="9419" y="4121"/>
                    <a:pt x="9358" y="4165"/>
                    <a:pt x="9323" y="4165"/>
                  </a:cubicBezTo>
                  <a:cubicBezTo>
                    <a:pt x="9298" y="4165"/>
                    <a:pt x="9276" y="4129"/>
                    <a:pt x="9276" y="4110"/>
                  </a:cubicBezTo>
                  <a:cubicBezTo>
                    <a:pt x="9276" y="4089"/>
                    <a:pt x="9301" y="4074"/>
                    <a:pt x="9312" y="4063"/>
                  </a:cubicBezTo>
                  <a:lnTo>
                    <a:pt x="9376" y="4063"/>
                  </a:lnTo>
                  <a:lnTo>
                    <a:pt x="9376" y="4110"/>
                  </a:lnTo>
                  <a:cubicBezTo>
                    <a:pt x="9376" y="4110"/>
                    <a:pt x="9437" y="4110"/>
                    <a:pt x="9437" y="4110"/>
                  </a:cubicBezTo>
                  <a:close/>
                  <a:moveTo>
                    <a:pt x="8539" y="5368"/>
                  </a:moveTo>
                  <a:cubicBezTo>
                    <a:pt x="8411" y="5411"/>
                    <a:pt x="8308" y="5400"/>
                    <a:pt x="8172" y="5459"/>
                  </a:cubicBezTo>
                  <a:lnTo>
                    <a:pt x="8005" y="5459"/>
                  </a:lnTo>
                  <a:cubicBezTo>
                    <a:pt x="7969" y="5481"/>
                    <a:pt x="7934" y="5491"/>
                    <a:pt x="7934" y="5520"/>
                  </a:cubicBezTo>
                  <a:lnTo>
                    <a:pt x="7845" y="5586"/>
                  </a:lnTo>
                  <a:cubicBezTo>
                    <a:pt x="7777" y="5641"/>
                    <a:pt x="7773" y="5714"/>
                    <a:pt x="7720" y="5768"/>
                  </a:cubicBezTo>
                  <a:cubicBezTo>
                    <a:pt x="7649" y="5841"/>
                    <a:pt x="7528" y="5823"/>
                    <a:pt x="7453" y="5878"/>
                  </a:cubicBezTo>
                  <a:lnTo>
                    <a:pt x="7400" y="5878"/>
                  </a:lnTo>
                  <a:lnTo>
                    <a:pt x="7400" y="5805"/>
                  </a:lnTo>
                  <a:cubicBezTo>
                    <a:pt x="7346" y="5827"/>
                    <a:pt x="7360" y="5863"/>
                    <a:pt x="7328" y="5896"/>
                  </a:cubicBezTo>
                  <a:cubicBezTo>
                    <a:pt x="7254" y="5973"/>
                    <a:pt x="7061" y="5940"/>
                    <a:pt x="7061" y="6060"/>
                  </a:cubicBezTo>
                  <a:cubicBezTo>
                    <a:pt x="7061" y="6071"/>
                    <a:pt x="7068" y="6086"/>
                    <a:pt x="7068" y="6096"/>
                  </a:cubicBezTo>
                  <a:cubicBezTo>
                    <a:pt x="7058" y="6111"/>
                    <a:pt x="7044" y="6122"/>
                    <a:pt x="7044" y="6140"/>
                  </a:cubicBezTo>
                  <a:cubicBezTo>
                    <a:pt x="7044" y="6165"/>
                    <a:pt x="7086" y="6184"/>
                    <a:pt x="7086" y="6224"/>
                  </a:cubicBezTo>
                  <a:cubicBezTo>
                    <a:pt x="7086" y="6348"/>
                    <a:pt x="6919" y="6308"/>
                    <a:pt x="6919" y="6414"/>
                  </a:cubicBezTo>
                  <a:cubicBezTo>
                    <a:pt x="6919" y="6479"/>
                    <a:pt x="6912" y="6574"/>
                    <a:pt x="6919" y="6614"/>
                  </a:cubicBezTo>
                  <a:cubicBezTo>
                    <a:pt x="6837" y="6654"/>
                    <a:pt x="6880" y="6844"/>
                    <a:pt x="6784" y="6844"/>
                  </a:cubicBezTo>
                  <a:cubicBezTo>
                    <a:pt x="6759" y="6844"/>
                    <a:pt x="6748" y="6829"/>
                    <a:pt x="6741" y="6807"/>
                  </a:cubicBezTo>
                  <a:cubicBezTo>
                    <a:pt x="6698" y="6811"/>
                    <a:pt x="6691" y="6833"/>
                    <a:pt x="6670" y="6833"/>
                  </a:cubicBezTo>
                  <a:cubicBezTo>
                    <a:pt x="6581" y="6833"/>
                    <a:pt x="6588" y="6668"/>
                    <a:pt x="6499" y="6668"/>
                  </a:cubicBezTo>
                  <a:cubicBezTo>
                    <a:pt x="6449" y="6668"/>
                    <a:pt x="6392" y="6712"/>
                    <a:pt x="6349" y="6716"/>
                  </a:cubicBezTo>
                  <a:cubicBezTo>
                    <a:pt x="6324" y="6632"/>
                    <a:pt x="6289" y="6658"/>
                    <a:pt x="6231" y="6614"/>
                  </a:cubicBezTo>
                  <a:cubicBezTo>
                    <a:pt x="6210" y="6599"/>
                    <a:pt x="6217" y="6548"/>
                    <a:pt x="6207" y="6541"/>
                  </a:cubicBezTo>
                  <a:cubicBezTo>
                    <a:pt x="6136" y="6483"/>
                    <a:pt x="6000" y="6319"/>
                    <a:pt x="6000" y="6213"/>
                  </a:cubicBezTo>
                  <a:cubicBezTo>
                    <a:pt x="6000" y="6165"/>
                    <a:pt x="6029" y="6169"/>
                    <a:pt x="6054" y="6144"/>
                  </a:cubicBezTo>
                  <a:cubicBezTo>
                    <a:pt x="6000" y="6075"/>
                    <a:pt x="5982" y="6165"/>
                    <a:pt x="5922" y="6133"/>
                  </a:cubicBezTo>
                  <a:cubicBezTo>
                    <a:pt x="5908" y="6118"/>
                    <a:pt x="5897" y="6049"/>
                    <a:pt x="5886" y="6013"/>
                  </a:cubicBezTo>
                  <a:cubicBezTo>
                    <a:pt x="5865" y="5943"/>
                    <a:pt x="5769" y="5903"/>
                    <a:pt x="5769" y="5805"/>
                  </a:cubicBezTo>
                  <a:cubicBezTo>
                    <a:pt x="5769" y="5768"/>
                    <a:pt x="5794" y="5750"/>
                    <a:pt x="5804" y="5714"/>
                  </a:cubicBezTo>
                  <a:cubicBezTo>
                    <a:pt x="5779" y="5699"/>
                    <a:pt x="5755" y="5695"/>
                    <a:pt x="5733" y="5714"/>
                  </a:cubicBezTo>
                  <a:lnTo>
                    <a:pt x="5733" y="5630"/>
                  </a:lnTo>
                  <a:cubicBezTo>
                    <a:pt x="5783" y="5561"/>
                    <a:pt x="5804" y="5488"/>
                    <a:pt x="5876" y="5430"/>
                  </a:cubicBezTo>
                  <a:lnTo>
                    <a:pt x="5876" y="5422"/>
                  </a:lnTo>
                  <a:cubicBezTo>
                    <a:pt x="5925" y="5397"/>
                    <a:pt x="5925" y="5393"/>
                    <a:pt x="5975" y="5415"/>
                  </a:cubicBezTo>
                  <a:cubicBezTo>
                    <a:pt x="5997" y="5305"/>
                    <a:pt x="6050" y="5269"/>
                    <a:pt x="6082" y="5167"/>
                  </a:cubicBezTo>
                  <a:cubicBezTo>
                    <a:pt x="5972" y="5131"/>
                    <a:pt x="5712" y="5113"/>
                    <a:pt x="5697" y="5010"/>
                  </a:cubicBezTo>
                  <a:cubicBezTo>
                    <a:pt x="5733" y="4996"/>
                    <a:pt x="5730" y="5010"/>
                    <a:pt x="5762" y="5010"/>
                  </a:cubicBezTo>
                  <a:cubicBezTo>
                    <a:pt x="5836" y="5010"/>
                    <a:pt x="5890" y="5065"/>
                    <a:pt x="5975" y="5065"/>
                  </a:cubicBezTo>
                  <a:cubicBezTo>
                    <a:pt x="6011" y="5065"/>
                    <a:pt x="6007" y="5033"/>
                    <a:pt x="6011" y="5010"/>
                  </a:cubicBezTo>
                  <a:cubicBezTo>
                    <a:pt x="5900" y="4974"/>
                    <a:pt x="5869" y="4803"/>
                    <a:pt x="5751" y="4803"/>
                  </a:cubicBezTo>
                  <a:cubicBezTo>
                    <a:pt x="5719" y="4803"/>
                    <a:pt x="5708" y="4865"/>
                    <a:pt x="5662" y="4865"/>
                  </a:cubicBezTo>
                  <a:cubicBezTo>
                    <a:pt x="5598" y="4865"/>
                    <a:pt x="5566" y="4857"/>
                    <a:pt x="5566" y="4803"/>
                  </a:cubicBezTo>
                  <a:cubicBezTo>
                    <a:pt x="5566" y="4722"/>
                    <a:pt x="5644" y="4730"/>
                    <a:pt x="5644" y="4646"/>
                  </a:cubicBezTo>
                  <a:cubicBezTo>
                    <a:pt x="5644" y="4591"/>
                    <a:pt x="5587" y="4588"/>
                    <a:pt x="5555" y="4584"/>
                  </a:cubicBezTo>
                  <a:lnTo>
                    <a:pt x="5555" y="4529"/>
                  </a:lnTo>
                  <a:cubicBezTo>
                    <a:pt x="5455" y="4216"/>
                    <a:pt x="5206" y="3899"/>
                    <a:pt x="4807" y="3899"/>
                  </a:cubicBezTo>
                  <a:lnTo>
                    <a:pt x="4700" y="3899"/>
                  </a:lnTo>
                  <a:cubicBezTo>
                    <a:pt x="4654" y="3899"/>
                    <a:pt x="4633" y="3946"/>
                    <a:pt x="4586" y="3946"/>
                  </a:cubicBezTo>
                  <a:cubicBezTo>
                    <a:pt x="4554" y="3946"/>
                    <a:pt x="4522" y="3917"/>
                    <a:pt x="4480" y="3917"/>
                  </a:cubicBezTo>
                  <a:cubicBezTo>
                    <a:pt x="4440" y="3917"/>
                    <a:pt x="4426" y="3924"/>
                    <a:pt x="4408" y="3931"/>
                  </a:cubicBezTo>
                  <a:cubicBezTo>
                    <a:pt x="4419" y="3943"/>
                    <a:pt x="4433" y="3957"/>
                    <a:pt x="4444" y="3961"/>
                  </a:cubicBezTo>
                  <a:cubicBezTo>
                    <a:pt x="4423" y="3983"/>
                    <a:pt x="4426" y="3972"/>
                    <a:pt x="4398" y="3972"/>
                  </a:cubicBezTo>
                  <a:cubicBezTo>
                    <a:pt x="4323" y="3972"/>
                    <a:pt x="4209" y="3939"/>
                    <a:pt x="4166" y="3884"/>
                  </a:cubicBezTo>
                  <a:cubicBezTo>
                    <a:pt x="4198" y="3862"/>
                    <a:pt x="4223" y="3858"/>
                    <a:pt x="4237" y="3826"/>
                  </a:cubicBezTo>
                  <a:cubicBezTo>
                    <a:pt x="4180" y="3804"/>
                    <a:pt x="4138" y="3764"/>
                    <a:pt x="4095" y="3764"/>
                  </a:cubicBezTo>
                  <a:cubicBezTo>
                    <a:pt x="4016" y="3764"/>
                    <a:pt x="4038" y="3790"/>
                    <a:pt x="3970" y="3764"/>
                  </a:cubicBezTo>
                  <a:cubicBezTo>
                    <a:pt x="3977" y="3713"/>
                    <a:pt x="4049" y="3691"/>
                    <a:pt x="4077" y="3691"/>
                  </a:cubicBezTo>
                  <a:lnTo>
                    <a:pt x="4166" y="3691"/>
                  </a:lnTo>
                  <a:cubicBezTo>
                    <a:pt x="4202" y="3691"/>
                    <a:pt x="4213" y="3687"/>
                    <a:pt x="4230" y="3662"/>
                  </a:cubicBezTo>
                  <a:lnTo>
                    <a:pt x="4433" y="3662"/>
                  </a:lnTo>
                  <a:cubicBezTo>
                    <a:pt x="4469" y="3636"/>
                    <a:pt x="4469" y="3622"/>
                    <a:pt x="4480" y="3582"/>
                  </a:cubicBezTo>
                  <a:lnTo>
                    <a:pt x="4337" y="3582"/>
                  </a:lnTo>
                  <a:cubicBezTo>
                    <a:pt x="4330" y="3600"/>
                    <a:pt x="4319" y="3618"/>
                    <a:pt x="4301" y="3618"/>
                  </a:cubicBezTo>
                  <a:lnTo>
                    <a:pt x="4177" y="3618"/>
                  </a:lnTo>
                  <a:cubicBezTo>
                    <a:pt x="4163" y="3618"/>
                    <a:pt x="3821" y="3520"/>
                    <a:pt x="3821" y="3461"/>
                  </a:cubicBezTo>
                  <a:cubicBezTo>
                    <a:pt x="3821" y="3348"/>
                    <a:pt x="3946" y="3389"/>
                    <a:pt x="4024" y="3363"/>
                  </a:cubicBezTo>
                  <a:cubicBezTo>
                    <a:pt x="4088" y="3341"/>
                    <a:pt x="4127" y="3301"/>
                    <a:pt x="4195" y="3279"/>
                  </a:cubicBezTo>
                  <a:cubicBezTo>
                    <a:pt x="4291" y="3246"/>
                    <a:pt x="4419" y="3301"/>
                    <a:pt x="4498" y="3254"/>
                  </a:cubicBezTo>
                  <a:cubicBezTo>
                    <a:pt x="4554" y="3217"/>
                    <a:pt x="4594" y="3152"/>
                    <a:pt x="4594" y="3061"/>
                  </a:cubicBezTo>
                  <a:cubicBezTo>
                    <a:pt x="4529" y="3053"/>
                    <a:pt x="4327" y="3057"/>
                    <a:pt x="4327" y="2988"/>
                  </a:cubicBezTo>
                  <a:cubicBezTo>
                    <a:pt x="4327" y="2955"/>
                    <a:pt x="4380" y="2936"/>
                    <a:pt x="4398" y="2933"/>
                  </a:cubicBezTo>
                  <a:cubicBezTo>
                    <a:pt x="4519" y="2893"/>
                    <a:pt x="4679" y="2805"/>
                    <a:pt x="4750" y="2733"/>
                  </a:cubicBezTo>
                  <a:cubicBezTo>
                    <a:pt x="4779" y="2754"/>
                    <a:pt x="4807" y="2762"/>
                    <a:pt x="4843" y="2762"/>
                  </a:cubicBezTo>
                  <a:cubicBezTo>
                    <a:pt x="4967" y="2762"/>
                    <a:pt x="4871" y="2594"/>
                    <a:pt x="4985" y="2579"/>
                  </a:cubicBezTo>
                  <a:cubicBezTo>
                    <a:pt x="5128" y="2561"/>
                    <a:pt x="5181" y="2525"/>
                    <a:pt x="5317" y="2525"/>
                  </a:cubicBezTo>
                  <a:cubicBezTo>
                    <a:pt x="5416" y="2499"/>
                    <a:pt x="5487" y="2441"/>
                    <a:pt x="5583" y="2441"/>
                  </a:cubicBezTo>
                  <a:cubicBezTo>
                    <a:pt x="5648" y="2441"/>
                    <a:pt x="5665" y="2550"/>
                    <a:pt x="5733" y="2550"/>
                  </a:cubicBezTo>
                  <a:cubicBezTo>
                    <a:pt x="5733" y="2525"/>
                    <a:pt x="5715" y="2503"/>
                    <a:pt x="5715" y="2478"/>
                  </a:cubicBezTo>
                  <a:lnTo>
                    <a:pt x="5751" y="2441"/>
                  </a:lnTo>
                  <a:cubicBezTo>
                    <a:pt x="5790" y="2510"/>
                    <a:pt x="5851" y="2503"/>
                    <a:pt x="5922" y="2532"/>
                  </a:cubicBezTo>
                  <a:lnTo>
                    <a:pt x="5975" y="2532"/>
                  </a:lnTo>
                  <a:cubicBezTo>
                    <a:pt x="5964" y="2503"/>
                    <a:pt x="5947" y="2481"/>
                    <a:pt x="5947" y="2452"/>
                  </a:cubicBezTo>
                  <a:cubicBezTo>
                    <a:pt x="5947" y="2408"/>
                    <a:pt x="6000" y="2405"/>
                    <a:pt x="6036" y="2405"/>
                  </a:cubicBezTo>
                  <a:cubicBezTo>
                    <a:pt x="6182" y="2405"/>
                    <a:pt x="6267" y="2488"/>
                    <a:pt x="6356" y="2532"/>
                  </a:cubicBezTo>
                  <a:lnTo>
                    <a:pt x="6516" y="2532"/>
                  </a:lnTo>
                  <a:cubicBezTo>
                    <a:pt x="6460" y="2503"/>
                    <a:pt x="6314" y="2455"/>
                    <a:pt x="6314" y="2386"/>
                  </a:cubicBezTo>
                  <a:cubicBezTo>
                    <a:pt x="6314" y="2332"/>
                    <a:pt x="6424" y="2350"/>
                    <a:pt x="6456" y="2343"/>
                  </a:cubicBezTo>
                  <a:cubicBezTo>
                    <a:pt x="6431" y="2317"/>
                    <a:pt x="6403" y="2314"/>
                    <a:pt x="6385" y="2288"/>
                  </a:cubicBezTo>
                  <a:cubicBezTo>
                    <a:pt x="6481" y="2240"/>
                    <a:pt x="6570" y="2215"/>
                    <a:pt x="6688" y="2215"/>
                  </a:cubicBezTo>
                  <a:cubicBezTo>
                    <a:pt x="6773" y="2215"/>
                    <a:pt x="6830" y="2211"/>
                    <a:pt x="6908" y="2240"/>
                  </a:cubicBezTo>
                  <a:lnTo>
                    <a:pt x="6979" y="2240"/>
                  </a:lnTo>
                  <a:lnTo>
                    <a:pt x="6979" y="2197"/>
                  </a:lnTo>
                  <a:cubicBezTo>
                    <a:pt x="7033" y="2189"/>
                    <a:pt x="7068" y="2197"/>
                    <a:pt x="7122" y="2197"/>
                  </a:cubicBezTo>
                  <a:cubicBezTo>
                    <a:pt x="7293" y="2197"/>
                    <a:pt x="7432" y="2095"/>
                    <a:pt x="7613" y="2095"/>
                  </a:cubicBezTo>
                  <a:lnTo>
                    <a:pt x="8130" y="2095"/>
                  </a:lnTo>
                  <a:cubicBezTo>
                    <a:pt x="8340" y="2095"/>
                    <a:pt x="8496" y="2233"/>
                    <a:pt x="8664" y="2306"/>
                  </a:cubicBezTo>
                  <a:cubicBezTo>
                    <a:pt x="8760" y="2346"/>
                    <a:pt x="8884" y="2321"/>
                    <a:pt x="8974" y="2343"/>
                  </a:cubicBezTo>
                  <a:cubicBezTo>
                    <a:pt x="8956" y="2470"/>
                    <a:pt x="8714" y="2452"/>
                    <a:pt x="8617" y="2488"/>
                  </a:cubicBezTo>
                  <a:lnTo>
                    <a:pt x="7836" y="2532"/>
                  </a:lnTo>
                  <a:cubicBezTo>
                    <a:pt x="7896" y="2579"/>
                    <a:pt x="8493" y="2507"/>
                    <a:pt x="8557" y="2532"/>
                  </a:cubicBezTo>
                  <a:cubicBezTo>
                    <a:pt x="8550" y="2561"/>
                    <a:pt x="8395" y="2715"/>
                    <a:pt x="8423" y="2715"/>
                  </a:cubicBezTo>
                  <a:cubicBezTo>
                    <a:pt x="8512" y="2715"/>
                    <a:pt x="8724" y="2507"/>
                    <a:pt x="8842" y="2507"/>
                  </a:cubicBezTo>
                  <a:cubicBezTo>
                    <a:pt x="8906" y="2507"/>
                    <a:pt x="8931" y="2561"/>
                    <a:pt x="8931" y="2616"/>
                  </a:cubicBezTo>
                  <a:cubicBezTo>
                    <a:pt x="8931" y="2649"/>
                    <a:pt x="8701" y="2897"/>
                    <a:pt x="8690" y="2933"/>
                  </a:cubicBezTo>
                  <a:cubicBezTo>
                    <a:pt x="8783" y="2907"/>
                    <a:pt x="8963" y="2667"/>
                    <a:pt x="9020" y="2623"/>
                  </a:cubicBezTo>
                  <a:lnTo>
                    <a:pt x="9259" y="2623"/>
                  </a:lnTo>
                  <a:cubicBezTo>
                    <a:pt x="9259" y="2623"/>
                    <a:pt x="9326" y="2638"/>
                    <a:pt x="9340" y="2634"/>
                  </a:cubicBezTo>
                  <a:cubicBezTo>
                    <a:pt x="9405" y="2609"/>
                    <a:pt x="9415" y="2590"/>
                    <a:pt x="9472" y="2561"/>
                  </a:cubicBezTo>
                  <a:lnTo>
                    <a:pt x="9643" y="2561"/>
                  </a:lnTo>
                  <a:cubicBezTo>
                    <a:pt x="9654" y="2517"/>
                    <a:pt x="9679" y="2514"/>
                    <a:pt x="9714" y="2514"/>
                  </a:cubicBezTo>
                  <a:cubicBezTo>
                    <a:pt x="9761" y="2514"/>
                    <a:pt x="9928" y="2594"/>
                    <a:pt x="9928" y="2641"/>
                  </a:cubicBezTo>
                  <a:cubicBezTo>
                    <a:pt x="9928" y="2685"/>
                    <a:pt x="9860" y="2718"/>
                    <a:pt x="9839" y="2725"/>
                  </a:cubicBezTo>
                  <a:cubicBezTo>
                    <a:pt x="9722" y="2765"/>
                    <a:pt x="9647" y="2871"/>
                    <a:pt x="9487" y="2871"/>
                  </a:cubicBezTo>
                  <a:cubicBezTo>
                    <a:pt x="9529" y="2893"/>
                    <a:pt x="9533" y="2893"/>
                    <a:pt x="9561" y="2871"/>
                  </a:cubicBezTo>
                  <a:cubicBezTo>
                    <a:pt x="9561" y="2973"/>
                    <a:pt x="9465" y="2973"/>
                    <a:pt x="9401" y="2988"/>
                  </a:cubicBezTo>
                  <a:cubicBezTo>
                    <a:pt x="9426" y="3039"/>
                    <a:pt x="9401" y="2999"/>
                    <a:pt x="9401" y="3035"/>
                  </a:cubicBezTo>
                  <a:cubicBezTo>
                    <a:pt x="9401" y="3093"/>
                    <a:pt x="9308" y="3108"/>
                    <a:pt x="9241" y="3126"/>
                  </a:cubicBezTo>
                  <a:cubicBezTo>
                    <a:pt x="9244" y="3166"/>
                    <a:pt x="9241" y="3166"/>
                    <a:pt x="9241" y="3181"/>
                  </a:cubicBezTo>
                  <a:cubicBezTo>
                    <a:pt x="9241" y="3257"/>
                    <a:pt x="9166" y="3283"/>
                    <a:pt x="9098" y="3334"/>
                  </a:cubicBezTo>
                  <a:cubicBezTo>
                    <a:pt x="9056" y="3367"/>
                    <a:pt x="9059" y="3454"/>
                    <a:pt x="9038" y="3491"/>
                  </a:cubicBezTo>
                  <a:cubicBezTo>
                    <a:pt x="9077" y="3509"/>
                    <a:pt x="9106" y="3491"/>
                    <a:pt x="9145" y="3491"/>
                  </a:cubicBezTo>
                  <a:cubicBezTo>
                    <a:pt x="9202" y="3491"/>
                    <a:pt x="9251" y="3531"/>
                    <a:pt x="9287" y="3560"/>
                  </a:cubicBezTo>
                  <a:cubicBezTo>
                    <a:pt x="9269" y="3571"/>
                    <a:pt x="9244" y="3582"/>
                    <a:pt x="9223" y="3582"/>
                  </a:cubicBezTo>
                  <a:cubicBezTo>
                    <a:pt x="9237" y="3640"/>
                    <a:pt x="9376" y="3622"/>
                    <a:pt x="9376" y="3709"/>
                  </a:cubicBezTo>
                  <a:cubicBezTo>
                    <a:pt x="9376" y="3797"/>
                    <a:pt x="9191" y="3764"/>
                    <a:pt x="9127" y="3764"/>
                  </a:cubicBezTo>
                  <a:cubicBezTo>
                    <a:pt x="9088" y="3764"/>
                    <a:pt x="9056" y="3793"/>
                    <a:pt x="9056" y="3819"/>
                  </a:cubicBezTo>
                  <a:cubicBezTo>
                    <a:pt x="9056" y="3881"/>
                    <a:pt x="9120" y="3881"/>
                    <a:pt x="9170" y="3881"/>
                  </a:cubicBezTo>
                  <a:cubicBezTo>
                    <a:pt x="9170" y="3961"/>
                    <a:pt x="9223" y="3983"/>
                    <a:pt x="9223" y="4037"/>
                  </a:cubicBezTo>
                  <a:cubicBezTo>
                    <a:pt x="9223" y="4066"/>
                    <a:pt x="9205" y="4096"/>
                    <a:pt x="9223" y="4117"/>
                  </a:cubicBezTo>
                  <a:cubicBezTo>
                    <a:pt x="9166" y="4117"/>
                    <a:pt x="9109" y="4117"/>
                    <a:pt x="9109" y="4165"/>
                  </a:cubicBezTo>
                  <a:cubicBezTo>
                    <a:pt x="9109" y="4227"/>
                    <a:pt x="9209" y="4223"/>
                    <a:pt x="9251" y="4238"/>
                  </a:cubicBezTo>
                  <a:cubicBezTo>
                    <a:pt x="9230" y="4296"/>
                    <a:pt x="9159" y="4329"/>
                    <a:pt x="9091" y="4336"/>
                  </a:cubicBezTo>
                  <a:cubicBezTo>
                    <a:pt x="9091" y="4361"/>
                    <a:pt x="9109" y="4384"/>
                    <a:pt x="9127" y="4391"/>
                  </a:cubicBezTo>
                  <a:cubicBezTo>
                    <a:pt x="9102" y="4500"/>
                    <a:pt x="8960" y="4453"/>
                    <a:pt x="8931" y="4529"/>
                  </a:cubicBezTo>
                  <a:cubicBezTo>
                    <a:pt x="8892" y="4504"/>
                    <a:pt x="8853" y="4486"/>
                    <a:pt x="8824" y="4446"/>
                  </a:cubicBezTo>
                  <a:lnTo>
                    <a:pt x="8771" y="4446"/>
                  </a:lnTo>
                  <a:cubicBezTo>
                    <a:pt x="8807" y="4544"/>
                    <a:pt x="8967" y="4511"/>
                    <a:pt x="8967" y="4609"/>
                  </a:cubicBezTo>
                  <a:cubicBezTo>
                    <a:pt x="8967" y="4653"/>
                    <a:pt x="8956" y="4712"/>
                    <a:pt x="8913" y="4712"/>
                  </a:cubicBezTo>
                  <a:cubicBezTo>
                    <a:pt x="8849" y="4712"/>
                    <a:pt x="8739" y="4617"/>
                    <a:pt x="8717" y="4547"/>
                  </a:cubicBezTo>
                  <a:cubicBezTo>
                    <a:pt x="8689" y="4551"/>
                    <a:pt x="8678" y="4547"/>
                    <a:pt x="8671" y="4547"/>
                  </a:cubicBezTo>
                  <a:lnTo>
                    <a:pt x="8671" y="4602"/>
                  </a:lnTo>
                  <a:cubicBezTo>
                    <a:pt x="8799" y="4733"/>
                    <a:pt x="9027" y="4795"/>
                    <a:pt x="9027" y="5003"/>
                  </a:cubicBezTo>
                  <a:cubicBezTo>
                    <a:pt x="9027" y="5043"/>
                    <a:pt x="8970" y="5047"/>
                    <a:pt x="8931" y="5047"/>
                  </a:cubicBezTo>
                  <a:cubicBezTo>
                    <a:pt x="8764" y="5047"/>
                    <a:pt x="8799" y="4865"/>
                    <a:pt x="8653" y="4865"/>
                  </a:cubicBezTo>
                  <a:cubicBezTo>
                    <a:pt x="8635" y="4865"/>
                    <a:pt x="8617" y="4875"/>
                    <a:pt x="8600" y="4865"/>
                  </a:cubicBezTo>
                  <a:cubicBezTo>
                    <a:pt x="8600" y="4916"/>
                    <a:pt x="8635" y="4927"/>
                    <a:pt x="8635" y="4956"/>
                  </a:cubicBezTo>
                  <a:cubicBezTo>
                    <a:pt x="8635" y="4988"/>
                    <a:pt x="8575" y="4999"/>
                    <a:pt x="8557" y="5003"/>
                  </a:cubicBezTo>
                  <a:cubicBezTo>
                    <a:pt x="8557" y="5113"/>
                    <a:pt x="8874" y="5098"/>
                    <a:pt x="8949" y="5123"/>
                  </a:cubicBezTo>
                  <a:cubicBezTo>
                    <a:pt x="8896" y="5167"/>
                    <a:pt x="8860" y="5171"/>
                    <a:pt x="8796" y="5192"/>
                  </a:cubicBezTo>
                  <a:cubicBezTo>
                    <a:pt x="8678" y="5233"/>
                    <a:pt x="8642" y="5335"/>
                    <a:pt x="8539" y="5368"/>
                  </a:cubicBezTo>
                  <a:close/>
                  <a:moveTo>
                    <a:pt x="6217" y="14202"/>
                  </a:moveTo>
                  <a:cubicBezTo>
                    <a:pt x="6164" y="14202"/>
                    <a:pt x="6071" y="14136"/>
                    <a:pt x="6071" y="14104"/>
                  </a:cubicBezTo>
                  <a:cubicBezTo>
                    <a:pt x="6071" y="14049"/>
                    <a:pt x="6100" y="14012"/>
                    <a:pt x="6143" y="14012"/>
                  </a:cubicBezTo>
                  <a:cubicBezTo>
                    <a:pt x="6146" y="14012"/>
                    <a:pt x="6157" y="14016"/>
                    <a:pt x="6157" y="14012"/>
                  </a:cubicBezTo>
                  <a:cubicBezTo>
                    <a:pt x="6178" y="14027"/>
                    <a:pt x="6203" y="14045"/>
                    <a:pt x="6231" y="14045"/>
                  </a:cubicBezTo>
                  <a:cubicBezTo>
                    <a:pt x="6239" y="14092"/>
                    <a:pt x="6271" y="14052"/>
                    <a:pt x="6289" y="14052"/>
                  </a:cubicBezTo>
                  <a:cubicBezTo>
                    <a:pt x="6303" y="14052"/>
                    <a:pt x="6314" y="14078"/>
                    <a:pt x="6314" y="14085"/>
                  </a:cubicBezTo>
                  <a:cubicBezTo>
                    <a:pt x="6314" y="14118"/>
                    <a:pt x="6260" y="14202"/>
                    <a:pt x="6217" y="14202"/>
                  </a:cubicBezTo>
                  <a:close/>
                  <a:moveTo>
                    <a:pt x="5637" y="5156"/>
                  </a:moveTo>
                  <a:cubicBezTo>
                    <a:pt x="5637" y="5101"/>
                    <a:pt x="5683" y="5083"/>
                    <a:pt x="5715" y="5083"/>
                  </a:cubicBezTo>
                  <a:cubicBezTo>
                    <a:pt x="5808" y="5083"/>
                    <a:pt x="5836" y="5182"/>
                    <a:pt x="5929" y="5211"/>
                  </a:cubicBezTo>
                  <a:cubicBezTo>
                    <a:pt x="5922" y="5273"/>
                    <a:pt x="5847" y="5284"/>
                    <a:pt x="5787" y="5284"/>
                  </a:cubicBezTo>
                  <a:lnTo>
                    <a:pt x="5708" y="5284"/>
                  </a:lnTo>
                  <a:cubicBezTo>
                    <a:pt x="5676" y="5280"/>
                    <a:pt x="5637" y="5200"/>
                    <a:pt x="5637" y="5156"/>
                  </a:cubicBezTo>
                  <a:close/>
                  <a:moveTo>
                    <a:pt x="5804" y="8760"/>
                  </a:moveTo>
                  <a:cubicBezTo>
                    <a:pt x="5780" y="8760"/>
                    <a:pt x="5772" y="8731"/>
                    <a:pt x="5772" y="8717"/>
                  </a:cubicBezTo>
                  <a:cubicBezTo>
                    <a:pt x="5762" y="8717"/>
                    <a:pt x="5755" y="8710"/>
                    <a:pt x="5744" y="8710"/>
                  </a:cubicBezTo>
                  <a:cubicBezTo>
                    <a:pt x="5715" y="8710"/>
                    <a:pt x="5737" y="8640"/>
                    <a:pt x="5708" y="8611"/>
                  </a:cubicBezTo>
                  <a:cubicBezTo>
                    <a:pt x="5680" y="8655"/>
                    <a:pt x="5648" y="8710"/>
                    <a:pt x="5605" y="8710"/>
                  </a:cubicBezTo>
                  <a:cubicBezTo>
                    <a:pt x="5598" y="8710"/>
                    <a:pt x="5583" y="8717"/>
                    <a:pt x="5583" y="8710"/>
                  </a:cubicBezTo>
                  <a:cubicBezTo>
                    <a:pt x="5583" y="8673"/>
                    <a:pt x="5612" y="8673"/>
                    <a:pt x="5623" y="8651"/>
                  </a:cubicBezTo>
                  <a:cubicBezTo>
                    <a:pt x="5587" y="8651"/>
                    <a:pt x="5541" y="8673"/>
                    <a:pt x="5523" y="8637"/>
                  </a:cubicBezTo>
                  <a:cubicBezTo>
                    <a:pt x="5498" y="8647"/>
                    <a:pt x="5477" y="8655"/>
                    <a:pt x="5452" y="8655"/>
                  </a:cubicBezTo>
                  <a:cubicBezTo>
                    <a:pt x="5405" y="8655"/>
                    <a:pt x="5384" y="8630"/>
                    <a:pt x="5345" y="8630"/>
                  </a:cubicBezTo>
                  <a:cubicBezTo>
                    <a:pt x="5292" y="8630"/>
                    <a:pt x="5277" y="8651"/>
                    <a:pt x="5235" y="8651"/>
                  </a:cubicBezTo>
                  <a:cubicBezTo>
                    <a:pt x="5217" y="8651"/>
                    <a:pt x="5199" y="8626"/>
                    <a:pt x="5199" y="8615"/>
                  </a:cubicBezTo>
                  <a:cubicBezTo>
                    <a:pt x="5199" y="8600"/>
                    <a:pt x="5263" y="8549"/>
                    <a:pt x="5263" y="8545"/>
                  </a:cubicBezTo>
                  <a:lnTo>
                    <a:pt x="5263" y="8524"/>
                  </a:lnTo>
                  <a:cubicBezTo>
                    <a:pt x="5252" y="8524"/>
                    <a:pt x="5238" y="8516"/>
                    <a:pt x="5235" y="8505"/>
                  </a:cubicBezTo>
                  <a:cubicBezTo>
                    <a:pt x="5334" y="8455"/>
                    <a:pt x="5374" y="8290"/>
                    <a:pt x="5427" y="8207"/>
                  </a:cubicBezTo>
                  <a:cubicBezTo>
                    <a:pt x="5455" y="8159"/>
                    <a:pt x="5477" y="8097"/>
                    <a:pt x="5534" y="8097"/>
                  </a:cubicBezTo>
                  <a:cubicBezTo>
                    <a:pt x="5548" y="8097"/>
                    <a:pt x="5559" y="8119"/>
                    <a:pt x="5559" y="8134"/>
                  </a:cubicBezTo>
                  <a:cubicBezTo>
                    <a:pt x="5559" y="8214"/>
                    <a:pt x="5484" y="8254"/>
                    <a:pt x="5463" y="8320"/>
                  </a:cubicBezTo>
                  <a:lnTo>
                    <a:pt x="5463" y="8352"/>
                  </a:lnTo>
                  <a:cubicBezTo>
                    <a:pt x="5491" y="8345"/>
                    <a:pt x="5491" y="8323"/>
                    <a:pt x="5516" y="8323"/>
                  </a:cubicBezTo>
                  <a:cubicBezTo>
                    <a:pt x="5537" y="8323"/>
                    <a:pt x="5559" y="8327"/>
                    <a:pt x="5573" y="8342"/>
                  </a:cubicBezTo>
                  <a:lnTo>
                    <a:pt x="5555" y="8359"/>
                  </a:lnTo>
                  <a:lnTo>
                    <a:pt x="5555" y="8393"/>
                  </a:lnTo>
                  <a:lnTo>
                    <a:pt x="5619" y="8393"/>
                  </a:lnTo>
                  <a:lnTo>
                    <a:pt x="5619" y="8411"/>
                  </a:lnTo>
                  <a:lnTo>
                    <a:pt x="5662" y="8396"/>
                  </a:lnTo>
                  <a:cubicBezTo>
                    <a:pt x="5701" y="8407"/>
                    <a:pt x="5747" y="8407"/>
                    <a:pt x="5765" y="8396"/>
                  </a:cubicBezTo>
                  <a:cubicBezTo>
                    <a:pt x="5765" y="8429"/>
                    <a:pt x="5762" y="8462"/>
                    <a:pt x="5762" y="8516"/>
                  </a:cubicBezTo>
                  <a:cubicBezTo>
                    <a:pt x="5769" y="8509"/>
                    <a:pt x="5787" y="8505"/>
                    <a:pt x="5801" y="8505"/>
                  </a:cubicBezTo>
                  <a:cubicBezTo>
                    <a:pt x="5797" y="8538"/>
                    <a:pt x="5765" y="8545"/>
                    <a:pt x="5765" y="8560"/>
                  </a:cubicBezTo>
                  <a:cubicBezTo>
                    <a:pt x="5765" y="8578"/>
                    <a:pt x="5790" y="8593"/>
                    <a:pt x="5790" y="8618"/>
                  </a:cubicBezTo>
                  <a:cubicBezTo>
                    <a:pt x="5826" y="8618"/>
                    <a:pt x="5815" y="8611"/>
                    <a:pt x="5836" y="8597"/>
                  </a:cubicBezTo>
                  <a:cubicBezTo>
                    <a:pt x="5836" y="8640"/>
                    <a:pt x="5861" y="8637"/>
                    <a:pt x="5861" y="8673"/>
                  </a:cubicBezTo>
                  <a:cubicBezTo>
                    <a:pt x="5861" y="8717"/>
                    <a:pt x="5840" y="8760"/>
                    <a:pt x="5804" y="8760"/>
                  </a:cubicBezTo>
                  <a:close/>
                  <a:moveTo>
                    <a:pt x="3614" y="5539"/>
                  </a:moveTo>
                  <a:cubicBezTo>
                    <a:pt x="3614" y="5528"/>
                    <a:pt x="3653" y="5502"/>
                    <a:pt x="3661" y="5502"/>
                  </a:cubicBezTo>
                  <a:cubicBezTo>
                    <a:pt x="3693" y="5502"/>
                    <a:pt x="3721" y="5546"/>
                    <a:pt x="3732" y="5561"/>
                  </a:cubicBezTo>
                  <a:cubicBezTo>
                    <a:pt x="3686" y="5572"/>
                    <a:pt x="3696" y="5568"/>
                    <a:pt x="3661" y="5568"/>
                  </a:cubicBezTo>
                  <a:cubicBezTo>
                    <a:pt x="3636" y="5568"/>
                    <a:pt x="3614" y="5561"/>
                    <a:pt x="3614" y="5539"/>
                  </a:cubicBezTo>
                  <a:close/>
                  <a:moveTo>
                    <a:pt x="3358" y="5586"/>
                  </a:moveTo>
                  <a:cubicBezTo>
                    <a:pt x="3358" y="5441"/>
                    <a:pt x="3579" y="5466"/>
                    <a:pt x="3579" y="5586"/>
                  </a:cubicBezTo>
                  <a:cubicBezTo>
                    <a:pt x="3579" y="5634"/>
                    <a:pt x="3489" y="5666"/>
                    <a:pt x="3447" y="5666"/>
                  </a:cubicBezTo>
                  <a:cubicBezTo>
                    <a:pt x="3393" y="5666"/>
                    <a:pt x="3358" y="5630"/>
                    <a:pt x="3358" y="5586"/>
                  </a:cubicBezTo>
                  <a:close/>
                  <a:moveTo>
                    <a:pt x="4861" y="5848"/>
                  </a:moveTo>
                  <a:cubicBezTo>
                    <a:pt x="4864" y="5889"/>
                    <a:pt x="4861" y="5878"/>
                    <a:pt x="4861" y="5896"/>
                  </a:cubicBezTo>
                  <a:cubicBezTo>
                    <a:pt x="4861" y="5907"/>
                    <a:pt x="4850" y="5940"/>
                    <a:pt x="4782" y="5940"/>
                  </a:cubicBezTo>
                  <a:cubicBezTo>
                    <a:pt x="4782" y="5980"/>
                    <a:pt x="4775" y="6042"/>
                    <a:pt x="4736" y="6042"/>
                  </a:cubicBezTo>
                  <a:cubicBezTo>
                    <a:pt x="4558" y="6042"/>
                    <a:pt x="4551" y="5794"/>
                    <a:pt x="4380" y="5794"/>
                  </a:cubicBezTo>
                  <a:cubicBezTo>
                    <a:pt x="4358" y="5794"/>
                    <a:pt x="4312" y="5834"/>
                    <a:pt x="4309" y="5834"/>
                  </a:cubicBezTo>
                  <a:cubicBezTo>
                    <a:pt x="4341" y="5852"/>
                    <a:pt x="4348" y="5848"/>
                    <a:pt x="4380" y="5841"/>
                  </a:cubicBezTo>
                  <a:lnTo>
                    <a:pt x="4380" y="5885"/>
                  </a:lnTo>
                  <a:cubicBezTo>
                    <a:pt x="4358" y="5892"/>
                    <a:pt x="4341" y="5896"/>
                    <a:pt x="4326" y="5885"/>
                  </a:cubicBezTo>
                  <a:lnTo>
                    <a:pt x="4326" y="5940"/>
                  </a:lnTo>
                  <a:lnTo>
                    <a:pt x="4373" y="5940"/>
                  </a:lnTo>
                  <a:cubicBezTo>
                    <a:pt x="4380" y="5987"/>
                    <a:pt x="4423" y="6067"/>
                    <a:pt x="4451" y="6078"/>
                  </a:cubicBezTo>
                  <a:cubicBezTo>
                    <a:pt x="4519" y="6104"/>
                    <a:pt x="4544" y="6060"/>
                    <a:pt x="4551" y="6122"/>
                  </a:cubicBezTo>
                  <a:lnTo>
                    <a:pt x="4611" y="6122"/>
                  </a:lnTo>
                  <a:cubicBezTo>
                    <a:pt x="4608" y="6181"/>
                    <a:pt x="4608" y="6181"/>
                    <a:pt x="4611" y="6195"/>
                  </a:cubicBezTo>
                  <a:cubicBezTo>
                    <a:pt x="4611" y="6220"/>
                    <a:pt x="4675" y="6239"/>
                    <a:pt x="4675" y="6279"/>
                  </a:cubicBezTo>
                  <a:cubicBezTo>
                    <a:pt x="4675" y="6315"/>
                    <a:pt x="4636" y="6384"/>
                    <a:pt x="4622" y="6424"/>
                  </a:cubicBezTo>
                  <a:cubicBezTo>
                    <a:pt x="4558" y="6417"/>
                    <a:pt x="4330" y="6330"/>
                    <a:pt x="4291" y="6279"/>
                  </a:cubicBezTo>
                  <a:lnTo>
                    <a:pt x="4237" y="6279"/>
                  </a:lnTo>
                  <a:cubicBezTo>
                    <a:pt x="4298" y="6355"/>
                    <a:pt x="4497" y="6432"/>
                    <a:pt x="4497" y="6534"/>
                  </a:cubicBezTo>
                  <a:cubicBezTo>
                    <a:pt x="4497" y="6559"/>
                    <a:pt x="4476" y="6578"/>
                    <a:pt x="4462" y="6578"/>
                  </a:cubicBezTo>
                  <a:cubicBezTo>
                    <a:pt x="4444" y="6578"/>
                    <a:pt x="4437" y="6537"/>
                    <a:pt x="4426" y="6534"/>
                  </a:cubicBezTo>
                  <a:cubicBezTo>
                    <a:pt x="4323" y="6483"/>
                    <a:pt x="4255" y="6505"/>
                    <a:pt x="4166" y="6450"/>
                  </a:cubicBezTo>
                  <a:cubicBezTo>
                    <a:pt x="4081" y="6399"/>
                    <a:pt x="3867" y="6403"/>
                    <a:pt x="3928" y="6286"/>
                  </a:cubicBezTo>
                  <a:cubicBezTo>
                    <a:pt x="3810" y="6235"/>
                    <a:pt x="3753" y="6165"/>
                    <a:pt x="3650" y="6104"/>
                  </a:cubicBezTo>
                  <a:cubicBezTo>
                    <a:pt x="3632" y="6129"/>
                    <a:pt x="3610" y="6158"/>
                    <a:pt x="3579" y="6158"/>
                  </a:cubicBezTo>
                  <a:cubicBezTo>
                    <a:pt x="3543" y="6158"/>
                    <a:pt x="3550" y="6133"/>
                    <a:pt x="3518" y="6133"/>
                  </a:cubicBezTo>
                  <a:cubicBezTo>
                    <a:pt x="3475" y="6133"/>
                    <a:pt x="3454" y="6188"/>
                    <a:pt x="3411" y="6188"/>
                  </a:cubicBezTo>
                  <a:cubicBezTo>
                    <a:pt x="3372" y="6188"/>
                    <a:pt x="3258" y="6136"/>
                    <a:pt x="3258" y="6086"/>
                  </a:cubicBezTo>
                  <a:cubicBezTo>
                    <a:pt x="3258" y="6049"/>
                    <a:pt x="3351" y="5987"/>
                    <a:pt x="3400" y="5987"/>
                  </a:cubicBezTo>
                  <a:lnTo>
                    <a:pt x="3554" y="5987"/>
                  </a:lnTo>
                  <a:cubicBezTo>
                    <a:pt x="3586" y="5987"/>
                    <a:pt x="3671" y="5965"/>
                    <a:pt x="3714" y="5936"/>
                  </a:cubicBezTo>
                  <a:cubicBezTo>
                    <a:pt x="3696" y="5925"/>
                    <a:pt x="3650" y="5889"/>
                    <a:pt x="3650" y="5860"/>
                  </a:cubicBezTo>
                  <a:cubicBezTo>
                    <a:pt x="3650" y="5798"/>
                    <a:pt x="3714" y="5830"/>
                    <a:pt x="3739" y="5805"/>
                  </a:cubicBezTo>
                  <a:cubicBezTo>
                    <a:pt x="3771" y="5772"/>
                    <a:pt x="3846" y="5692"/>
                    <a:pt x="3846" y="5641"/>
                  </a:cubicBezTo>
                  <a:cubicBezTo>
                    <a:pt x="3846" y="5546"/>
                    <a:pt x="3618" y="5368"/>
                    <a:pt x="3543" y="5368"/>
                  </a:cubicBezTo>
                  <a:cubicBezTo>
                    <a:pt x="3497" y="5368"/>
                    <a:pt x="3475" y="5411"/>
                    <a:pt x="3429" y="5411"/>
                  </a:cubicBezTo>
                  <a:cubicBezTo>
                    <a:pt x="3415" y="5411"/>
                    <a:pt x="3400" y="5375"/>
                    <a:pt x="3400" y="5368"/>
                  </a:cubicBezTo>
                  <a:cubicBezTo>
                    <a:pt x="3400" y="5331"/>
                    <a:pt x="3465" y="5324"/>
                    <a:pt x="3486" y="5320"/>
                  </a:cubicBezTo>
                  <a:cubicBezTo>
                    <a:pt x="3454" y="5287"/>
                    <a:pt x="3262" y="5120"/>
                    <a:pt x="3223" y="5120"/>
                  </a:cubicBezTo>
                  <a:cubicBezTo>
                    <a:pt x="3176" y="5120"/>
                    <a:pt x="3119" y="5258"/>
                    <a:pt x="3055" y="5258"/>
                  </a:cubicBezTo>
                  <a:cubicBezTo>
                    <a:pt x="3009" y="5258"/>
                    <a:pt x="3023" y="5200"/>
                    <a:pt x="3027" y="5175"/>
                  </a:cubicBezTo>
                  <a:cubicBezTo>
                    <a:pt x="2916" y="5163"/>
                    <a:pt x="2646" y="5175"/>
                    <a:pt x="2485" y="5175"/>
                  </a:cubicBezTo>
                  <a:cubicBezTo>
                    <a:pt x="2457" y="5175"/>
                    <a:pt x="2400" y="5131"/>
                    <a:pt x="2378" y="5101"/>
                  </a:cubicBezTo>
                  <a:lnTo>
                    <a:pt x="2208" y="5101"/>
                  </a:lnTo>
                  <a:cubicBezTo>
                    <a:pt x="2190" y="5050"/>
                    <a:pt x="2136" y="5043"/>
                    <a:pt x="2129" y="4992"/>
                  </a:cubicBezTo>
                  <a:cubicBezTo>
                    <a:pt x="2176" y="4974"/>
                    <a:pt x="2229" y="4996"/>
                    <a:pt x="2290" y="5003"/>
                  </a:cubicBezTo>
                  <a:lnTo>
                    <a:pt x="2290" y="4956"/>
                  </a:lnTo>
                  <a:cubicBezTo>
                    <a:pt x="2257" y="4934"/>
                    <a:pt x="2094" y="4919"/>
                    <a:pt x="2094" y="4919"/>
                  </a:cubicBezTo>
                  <a:cubicBezTo>
                    <a:pt x="2094" y="4919"/>
                    <a:pt x="2040" y="4854"/>
                    <a:pt x="2040" y="4821"/>
                  </a:cubicBezTo>
                  <a:cubicBezTo>
                    <a:pt x="2040" y="4719"/>
                    <a:pt x="2058" y="4697"/>
                    <a:pt x="2111" y="4657"/>
                  </a:cubicBezTo>
                  <a:cubicBezTo>
                    <a:pt x="2140" y="4635"/>
                    <a:pt x="2122" y="4569"/>
                    <a:pt x="2136" y="4555"/>
                  </a:cubicBezTo>
                  <a:cubicBezTo>
                    <a:pt x="2208" y="4482"/>
                    <a:pt x="2300" y="4420"/>
                    <a:pt x="2421" y="4420"/>
                  </a:cubicBezTo>
                  <a:cubicBezTo>
                    <a:pt x="2421" y="4420"/>
                    <a:pt x="2535" y="4456"/>
                    <a:pt x="2539" y="4456"/>
                  </a:cubicBezTo>
                  <a:cubicBezTo>
                    <a:pt x="2503" y="4533"/>
                    <a:pt x="2386" y="4540"/>
                    <a:pt x="2386" y="4646"/>
                  </a:cubicBezTo>
                  <a:cubicBezTo>
                    <a:pt x="2386" y="4668"/>
                    <a:pt x="2396" y="4682"/>
                    <a:pt x="2414" y="4682"/>
                  </a:cubicBezTo>
                  <a:cubicBezTo>
                    <a:pt x="2407" y="4708"/>
                    <a:pt x="2414" y="4748"/>
                    <a:pt x="2414" y="4748"/>
                  </a:cubicBezTo>
                  <a:cubicBezTo>
                    <a:pt x="2414" y="4777"/>
                    <a:pt x="2407" y="4810"/>
                    <a:pt x="2450" y="4810"/>
                  </a:cubicBezTo>
                  <a:cubicBezTo>
                    <a:pt x="2471" y="4810"/>
                    <a:pt x="2521" y="4766"/>
                    <a:pt x="2521" y="4737"/>
                  </a:cubicBezTo>
                  <a:cubicBezTo>
                    <a:pt x="2521" y="4701"/>
                    <a:pt x="2485" y="4675"/>
                    <a:pt x="2485" y="4639"/>
                  </a:cubicBezTo>
                  <a:cubicBezTo>
                    <a:pt x="2485" y="4500"/>
                    <a:pt x="2724" y="4456"/>
                    <a:pt x="2867" y="4456"/>
                  </a:cubicBezTo>
                  <a:cubicBezTo>
                    <a:pt x="2959" y="4456"/>
                    <a:pt x="3009" y="4584"/>
                    <a:pt x="3009" y="4664"/>
                  </a:cubicBezTo>
                  <a:cubicBezTo>
                    <a:pt x="3009" y="4679"/>
                    <a:pt x="2991" y="4737"/>
                    <a:pt x="3009" y="4737"/>
                  </a:cubicBezTo>
                  <a:cubicBezTo>
                    <a:pt x="3030" y="4737"/>
                    <a:pt x="3045" y="4701"/>
                    <a:pt x="3080" y="4701"/>
                  </a:cubicBezTo>
                  <a:cubicBezTo>
                    <a:pt x="3119" y="4701"/>
                    <a:pt x="3130" y="4737"/>
                    <a:pt x="3162" y="4737"/>
                  </a:cubicBezTo>
                  <a:cubicBezTo>
                    <a:pt x="3223" y="4737"/>
                    <a:pt x="3240" y="4646"/>
                    <a:pt x="3304" y="4646"/>
                  </a:cubicBezTo>
                  <a:cubicBezTo>
                    <a:pt x="3372" y="4646"/>
                    <a:pt x="3525" y="4668"/>
                    <a:pt x="3571" y="4701"/>
                  </a:cubicBezTo>
                  <a:cubicBezTo>
                    <a:pt x="3650" y="4759"/>
                    <a:pt x="3675" y="4883"/>
                    <a:pt x="3792" y="4883"/>
                  </a:cubicBezTo>
                  <a:lnTo>
                    <a:pt x="3882" y="4883"/>
                  </a:lnTo>
                  <a:cubicBezTo>
                    <a:pt x="3921" y="4883"/>
                    <a:pt x="4009" y="4894"/>
                    <a:pt x="3999" y="4956"/>
                  </a:cubicBezTo>
                  <a:cubicBezTo>
                    <a:pt x="4095" y="4988"/>
                    <a:pt x="4149" y="5047"/>
                    <a:pt x="4248" y="5058"/>
                  </a:cubicBezTo>
                  <a:lnTo>
                    <a:pt x="4248" y="5120"/>
                  </a:lnTo>
                  <a:lnTo>
                    <a:pt x="4309" y="5120"/>
                  </a:lnTo>
                  <a:cubicBezTo>
                    <a:pt x="4358" y="5120"/>
                    <a:pt x="4387" y="5156"/>
                    <a:pt x="4408" y="5207"/>
                  </a:cubicBezTo>
                  <a:cubicBezTo>
                    <a:pt x="4358" y="5218"/>
                    <a:pt x="4312" y="5214"/>
                    <a:pt x="4284" y="5258"/>
                  </a:cubicBezTo>
                  <a:cubicBezTo>
                    <a:pt x="4344" y="5266"/>
                    <a:pt x="4358" y="5266"/>
                    <a:pt x="4391" y="5266"/>
                  </a:cubicBezTo>
                  <a:cubicBezTo>
                    <a:pt x="4408" y="5266"/>
                    <a:pt x="4433" y="5276"/>
                    <a:pt x="4444" y="5298"/>
                  </a:cubicBezTo>
                  <a:cubicBezTo>
                    <a:pt x="4387" y="5327"/>
                    <a:pt x="4358" y="5327"/>
                    <a:pt x="4326" y="5382"/>
                  </a:cubicBezTo>
                  <a:cubicBezTo>
                    <a:pt x="4358" y="5400"/>
                    <a:pt x="4380" y="5411"/>
                    <a:pt x="4426" y="5411"/>
                  </a:cubicBezTo>
                  <a:cubicBezTo>
                    <a:pt x="4433" y="5495"/>
                    <a:pt x="4529" y="5531"/>
                    <a:pt x="4604" y="5539"/>
                  </a:cubicBezTo>
                  <a:cubicBezTo>
                    <a:pt x="4611" y="5604"/>
                    <a:pt x="4629" y="5666"/>
                    <a:pt x="4683" y="5666"/>
                  </a:cubicBezTo>
                  <a:cubicBezTo>
                    <a:pt x="4761" y="5666"/>
                    <a:pt x="4779" y="5615"/>
                    <a:pt x="4807" y="5685"/>
                  </a:cubicBezTo>
                  <a:cubicBezTo>
                    <a:pt x="4825" y="5703"/>
                    <a:pt x="4854" y="5703"/>
                    <a:pt x="4871" y="5703"/>
                  </a:cubicBezTo>
                  <a:cubicBezTo>
                    <a:pt x="4939" y="5703"/>
                    <a:pt x="4968" y="5728"/>
                    <a:pt x="4968" y="5787"/>
                  </a:cubicBezTo>
                  <a:cubicBezTo>
                    <a:pt x="4968" y="5834"/>
                    <a:pt x="4907" y="5848"/>
                    <a:pt x="4861" y="5848"/>
                  </a:cubicBezTo>
                  <a:close/>
                  <a:moveTo>
                    <a:pt x="3240" y="6330"/>
                  </a:moveTo>
                  <a:cubicBezTo>
                    <a:pt x="3276" y="6282"/>
                    <a:pt x="3280" y="6308"/>
                    <a:pt x="3322" y="6330"/>
                  </a:cubicBezTo>
                  <a:cubicBezTo>
                    <a:pt x="3287" y="6359"/>
                    <a:pt x="3276" y="6359"/>
                    <a:pt x="3240" y="6330"/>
                  </a:cubicBezTo>
                  <a:close/>
                  <a:moveTo>
                    <a:pt x="3151" y="5375"/>
                  </a:moveTo>
                  <a:cubicBezTo>
                    <a:pt x="3109" y="5375"/>
                    <a:pt x="3191" y="5291"/>
                    <a:pt x="3233" y="5291"/>
                  </a:cubicBezTo>
                  <a:cubicBezTo>
                    <a:pt x="3223" y="5335"/>
                    <a:pt x="3194" y="5375"/>
                    <a:pt x="3151" y="5375"/>
                  </a:cubicBezTo>
                  <a:close/>
                  <a:moveTo>
                    <a:pt x="3080" y="6607"/>
                  </a:moveTo>
                  <a:cubicBezTo>
                    <a:pt x="3073" y="6607"/>
                    <a:pt x="3027" y="6552"/>
                    <a:pt x="3027" y="6552"/>
                  </a:cubicBezTo>
                  <a:cubicBezTo>
                    <a:pt x="3027" y="6486"/>
                    <a:pt x="3109" y="6483"/>
                    <a:pt x="3144" y="6526"/>
                  </a:cubicBezTo>
                  <a:cubicBezTo>
                    <a:pt x="3123" y="6556"/>
                    <a:pt x="3116" y="6607"/>
                    <a:pt x="3080" y="6607"/>
                  </a:cubicBezTo>
                  <a:close/>
                  <a:moveTo>
                    <a:pt x="2991" y="7952"/>
                  </a:moveTo>
                  <a:cubicBezTo>
                    <a:pt x="2959" y="7952"/>
                    <a:pt x="2909" y="7937"/>
                    <a:pt x="2888" y="7915"/>
                  </a:cubicBezTo>
                  <a:cubicBezTo>
                    <a:pt x="2891" y="7908"/>
                    <a:pt x="2891" y="7897"/>
                    <a:pt x="2888" y="7890"/>
                  </a:cubicBezTo>
                  <a:cubicBezTo>
                    <a:pt x="2948" y="7890"/>
                    <a:pt x="3009" y="7901"/>
                    <a:pt x="3009" y="7952"/>
                  </a:cubicBezTo>
                  <a:cubicBezTo>
                    <a:pt x="3009" y="7955"/>
                    <a:pt x="2995" y="7952"/>
                    <a:pt x="2991" y="7952"/>
                  </a:cubicBezTo>
                  <a:close/>
                  <a:moveTo>
                    <a:pt x="2699" y="6534"/>
                  </a:moveTo>
                  <a:lnTo>
                    <a:pt x="2699" y="6486"/>
                  </a:lnTo>
                  <a:cubicBezTo>
                    <a:pt x="2727" y="6450"/>
                    <a:pt x="2774" y="6417"/>
                    <a:pt x="2777" y="6395"/>
                  </a:cubicBezTo>
                  <a:cubicBezTo>
                    <a:pt x="2849" y="6392"/>
                    <a:pt x="2834" y="6392"/>
                    <a:pt x="2877" y="6410"/>
                  </a:cubicBezTo>
                  <a:cubicBezTo>
                    <a:pt x="2845" y="6454"/>
                    <a:pt x="2756" y="6526"/>
                    <a:pt x="2699" y="6534"/>
                  </a:cubicBezTo>
                  <a:close/>
                  <a:moveTo>
                    <a:pt x="2539" y="6341"/>
                  </a:moveTo>
                  <a:cubicBezTo>
                    <a:pt x="2528" y="6359"/>
                    <a:pt x="2528" y="6370"/>
                    <a:pt x="2510" y="6370"/>
                  </a:cubicBezTo>
                  <a:cubicBezTo>
                    <a:pt x="2468" y="6370"/>
                    <a:pt x="2478" y="6333"/>
                    <a:pt x="2485" y="6297"/>
                  </a:cubicBezTo>
                  <a:cubicBezTo>
                    <a:pt x="2428" y="6282"/>
                    <a:pt x="2361" y="6293"/>
                    <a:pt x="2332" y="6297"/>
                  </a:cubicBezTo>
                  <a:cubicBezTo>
                    <a:pt x="2336" y="6235"/>
                    <a:pt x="2379" y="6242"/>
                    <a:pt x="2386" y="6224"/>
                  </a:cubicBezTo>
                  <a:cubicBezTo>
                    <a:pt x="2404" y="6210"/>
                    <a:pt x="2421" y="6198"/>
                    <a:pt x="2421" y="6177"/>
                  </a:cubicBezTo>
                  <a:lnTo>
                    <a:pt x="2421" y="6122"/>
                  </a:lnTo>
                  <a:cubicBezTo>
                    <a:pt x="2421" y="6060"/>
                    <a:pt x="2439" y="5914"/>
                    <a:pt x="2539" y="5903"/>
                  </a:cubicBezTo>
                  <a:cubicBezTo>
                    <a:pt x="2557" y="5958"/>
                    <a:pt x="2574" y="5969"/>
                    <a:pt x="2592" y="6006"/>
                  </a:cubicBezTo>
                  <a:cubicBezTo>
                    <a:pt x="2603" y="5991"/>
                    <a:pt x="2613" y="5983"/>
                    <a:pt x="2624" y="5976"/>
                  </a:cubicBezTo>
                  <a:cubicBezTo>
                    <a:pt x="2699" y="6071"/>
                    <a:pt x="2813" y="6034"/>
                    <a:pt x="2877" y="6122"/>
                  </a:cubicBezTo>
                  <a:cubicBezTo>
                    <a:pt x="2895" y="6148"/>
                    <a:pt x="2884" y="6173"/>
                    <a:pt x="2902" y="6188"/>
                  </a:cubicBezTo>
                  <a:cubicBezTo>
                    <a:pt x="2959" y="6231"/>
                    <a:pt x="3023" y="6213"/>
                    <a:pt x="3055" y="6257"/>
                  </a:cubicBezTo>
                  <a:cubicBezTo>
                    <a:pt x="3016" y="6282"/>
                    <a:pt x="2984" y="6297"/>
                    <a:pt x="2938" y="6297"/>
                  </a:cubicBezTo>
                  <a:lnTo>
                    <a:pt x="2842" y="6297"/>
                  </a:lnTo>
                  <a:cubicBezTo>
                    <a:pt x="2842" y="6297"/>
                    <a:pt x="2727" y="6213"/>
                    <a:pt x="2706" y="6205"/>
                  </a:cubicBezTo>
                  <a:cubicBezTo>
                    <a:pt x="2706" y="6286"/>
                    <a:pt x="2589" y="6362"/>
                    <a:pt x="2539" y="6341"/>
                  </a:cubicBezTo>
                  <a:close/>
                  <a:moveTo>
                    <a:pt x="2717" y="5943"/>
                  </a:moveTo>
                  <a:cubicBezTo>
                    <a:pt x="2670" y="5940"/>
                    <a:pt x="2642" y="5911"/>
                    <a:pt x="2646" y="5885"/>
                  </a:cubicBezTo>
                  <a:cubicBezTo>
                    <a:pt x="2692" y="5863"/>
                    <a:pt x="2692" y="5911"/>
                    <a:pt x="2717" y="5943"/>
                  </a:cubicBezTo>
                  <a:close/>
                  <a:moveTo>
                    <a:pt x="1791" y="4117"/>
                  </a:moveTo>
                  <a:cubicBezTo>
                    <a:pt x="1791" y="4092"/>
                    <a:pt x="1820" y="4066"/>
                    <a:pt x="1834" y="4059"/>
                  </a:cubicBezTo>
                  <a:cubicBezTo>
                    <a:pt x="1769" y="3994"/>
                    <a:pt x="1752" y="3935"/>
                    <a:pt x="1691" y="3873"/>
                  </a:cubicBezTo>
                  <a:cubicBezTo>
                    <a:pt x="1670" y="3895"/>
                    <a:pt x="1648" y="3910"/>
                    <a:pt x="1620" y="3910"/>
                  </a:cubicBezTo>
                  <a:cubicBezTo>
                    <a:pt x="1581" y="3910"/>
                    <a:pt x="1364" y="3815"/>
                    <a:pt x="1364" y="3782"/>
                  </a:cubicBezTo>
                  <a:cubicBezTo>
                    <a:pt x="1364" y="3727"/>
                    <a:pt x="1428" y="3727"/>
                    <a:pt x="1470" y="3727"/>
                  </a:cubicBezTo>
                  <a:cubicBezTo>
                    <a:pt x="1631" y="3727"/>
                    <a:pt x="1659" y="3855"/>
                    <a:pt x="1780" y="3855"/>
                  </a:cubicBezTo>
                  <a:cubicBezTo>
                    <a:pt x="1816" y="3855"/>
                    <a:pt x="1837" y="3848"/>
                    <a:pt x="1852" y="3826"/>
                  </a:cubicBezTo>
                  <a:lnTo>
                    <a:pt x="1916" y="3826"/>
                  </a:lnTo>
                  <a:cubicBezTo>
                    <a:pt x="1887" y="3910"/>
                    <a:pt x="2051" y="3888"/>
                    <a:pt x="2083" y="3935"/>
                  </a:cubicBezTo>
                  <a:lnTo>
                    <a:pt x="1940" y="3935"/>
                  </a:lnTo>
                  <a:cubicBezTo>
                    <a:pt x="1962" y="4034"/>
                    <a:pt x="2051" y="3979"/>
                    <a:pt x="2101" y="4019"/>
                  </a:cubicBezTo>
                  <a:cubicBezTo>
                    <a:pt x="2094" y="4026"/>
                    <a:pt x="2076" y="4026"/>
                    <a:pt x="2076" y="4037"/>
                  </a:cubicBezTo>
                  <a:cubicBezTo>
                    <a:pt x="2076" y="4089"/>
                    <a:pt x="2119" y="4066"/>
                    <a:pt x="2133" y="4056"/>
                  </a:cubicBezTo>
                  <a:cubicBezTo>
                    <a:pt x="2218" y="4077"/>
                    <a:pt x="2290" y="4099"/>
                    <a:pt x="2379" y="4099"/>
                  </a:cubicBezTo>
                  <a:cubicBezTo>
                    <a:pt x="2574" y="4099"/>
                    <a:pt x="2638" y="4008"/>
                    <a:pt x="2824" y="4008"/>
                  </a:cubicBezTo>
                  <a:cubicBezTo>
                    <a:pt x="2966" y="4008"/>
                    <a:pt x="3059" y="4015"/>
                    <a:pt x="3109" y="4110"/>
                  </a:cubicBezTo>
                  <a:cubicBezTo>
                    <a:pt x="3103" y="4113"/>
                    <a:pt x="3090" y="4116"/>
                    <a:pt x="3080" y="4117"/>
                  </a:cubicBezTo>
                  <a:cubicBezTo>
                    <a:pt x="3073" y="4125"/>
                    <a:pt x="3066" y="4136"/>
                    <a:pt x="3062" y="4150"/>
                  </a:cubicBezTo>
                  <a:cubicBezTo>
                    <a:pt x="3087" y="4158"/>
                    <a:pt x="3109" y="4154"/>
                    <a:pt x="3109" y="4154"/>
                  </a:cubicBezTo>
                  <a:cubicBezTo>
                    <a:pt x="3098" y="4281"/>
                    <a:pt x="2938" y="4281"/>
                    <a:pt x="2813" y="4281"/>
                  </a:cubicBezTo>
                  <a:cubicBezTo>
                    <a:pt x="2767" y="4281"/>
                    <a:pt x="2749" y="4252"/>
                    <a:pt x="2742" y="4227"/>
                  </a:cubicBezTo>
                  <a:cubicBezTo>
                    <a:pt x="2692" y="4234"/>
                    <a:pt x="2685" y="4252"/>
                    <a:pt x="2653" y="4274"/>
                  </a:cubicBezTo>
                  <a:lnTo>
                    <a:pt x="2368" y="4274"/>
                  </a:lnTo>
                  <a:cubicBezTo>
                    <a:pt x="2293" y="4292"/>
                    <a:pt x="2183" y="4281"/>
                    <a:pt x="2190" y="4220"/>
                  </a:cubicBezTo>
                  <a:lnTo>
                    <a:pt x="2147" y="4220"/>
                  </a:lnTo>
                  <a:cubicBezTo>
                    <a:pt x="2133" y="4238"/>
                    <a:pt x="2080" y="4281"/>
                    <a:pt x="2047" y="4281"/>
                  </a:cubicBezTo>
                  <a:cubicBezTo>
                    <a:pt x="1969" y="4281"/>
                    <a:pt x="1791" y="4190"/>
                    <a:pt x="1791" y="4117"/>
                  </a:cubicBezTo>
                  <a:close/>
                  <a:moveTo>
                    <a:pt x="2005" y="4438"/>
                  </a:moveTo>
                  <a:cubicBezTo>
                    <a:pt x="2005" y="4446"/>
                    <a:pt x="1940" y="4493"/>
                    <a:pt x="1940" y="4493"/>
                  </a:cubicBezTo>
                  <a:cubicBezTo>
                    <a:pt x="1894" y="4559"/>
                    <a:pt x="1845" y="4639"/>
                    <a:pt x="1738" y="4639"/>
                  </a:cubicBezTo>
                  <a:cubicBezTo>
                    <a:pt x="1659" y="4639"/>
                    <a:pt x="1659" y="4591"/>
                    <a:pt x="1638" y="4664"/>
                  </a:cubicBezTo>
                  <a:lnTo>
                    <a:pt x="1684" y="4664"/>
                  </a:lnTo>
                  <a:cubicBezTo>
                    <a:pt x="1674" y="4730"/>
                    <a:pt x="1645" y="4741"/>
                    <a:pt x="1602" y="4784"/>
                  </a:cubicBezTo>
                  <a:lnTo>
                    <a:pt x="1531" y="4784"/>
                  </a:lnTo>
                  <a:cubicBezTo>
                    <a:pt x="1531" y="4737"/>
                    <a:pt x="1531" y="4693"/>
                    <a:pt x="1534" y="4675"/>
                  </a:cubicBezTo>
                  <a:cubicBezTo>
                    <a:pt x="1478" y="4617"/>
                    <a:pt x="1502" y="4573"/>
                    <a:pt x="1478" y="4500"/>
                  </a:cubicBezTo>
                  <a:lnTo>
                    <a:pt x="1478" y="4438"/>
                  </a:lnTo>
                  <a:lnTo>
                    <a:pt x="1559" y="4438"/>
                  </a:lnTo>
                  <a:cubicBezTo>
                    <a:pt x="1552" y="4434"/>
                    <a:pt x="1559" y="4413"/>
                    <a:pt x="1559" y="4402"/>
                  </a:cubicBezTo>
                  <a:cubicBezTo>
                    <a:pt x="1559" y="4398"/>
                    <a:pt x="1581" y="4347"/>
                    <a:pt x="1656" y="4347"/>
                  </a:cubicBezTo>
                  <a:cubicBezTo>
                    <a:pt x="1777" y="4347"/>
                    <a:pt x="1876" y="4391"/>
                    <a:pt x="2005" y="4391"/>
                  </a:cubicBezTo>
                  <a:cubicBezTo>
                    <a:pt x="2001" y="4409"/>
                    <a:pt x="2005" y="4420"/>
                    <a:pt x="2005" y="4438"/>
                  </a:cubicBezTo>
                  <a:close/>
                  <a:moveTo>
                    <a:pt x="1389" y="4165"/>
                  </a:moveTo>
                  <a:cubicBezTo>
                    <a:pt x="1389" y="4129"/>
                    <a:pt x="1428" y="4110"/>
                    <a:pt x="1435" y="4110"/>
                  </a:cubicBezTo>
                  <a:cubicBezTo>
                    <a:pt x="1474" y="4110"/>
                    <a:pt x="1460" y="4026"/>
                    <a:pt x="1542" y="4026"/>
                  </a:cubicBezTo>
                  <a:cubicBezTo>
                    <a:pt x="1606" y="4026"/>
                    <a:pt x="1691" y="4099"/>
                    <a:pt x="1691" y="4146"/>
                  </a:cubicBezTo>
                  <a:cubicBezTo>
                    <a:pt x="1691" y="4209"/>
                    <a:pt x="1670" y="4263"/>
                    <a:pt x="1620" y="4263"/>
                  </a:cubicBezTo>
                  <a:cubicBezTo>
                    <a:pt x="1595" y="4263"/>
                    <a:pt x="1389" y="4165"/>
                    <a:pt x="1389" y="4165"/>
                  </a:cubicBezTo>
                  <a:close/>
                  <a:moveTo>
                    <a:pt x="1264" y="4865"/>
                  </a:moveTo>
                  <a:cubicBezTo>
                    <a:pt x="1232" y="4875"/>
                    <a:pt x="1225" y="4919"/>
                    <a:pt x="1193" y="4919"/>
                  </a:cubicBezTo>
                  <a:cubicBezTo>
                    <a:pt x="1143" y="4919"/>
                    <a:pt x="1136" y="4879"/>
                    <a:pt x="1114" y="4857"/>
                  </a:cubicBezTo>
                  <a:cubicBezTo>
                    <a:pt x="1015" y="4755"/>
                    <a:pt x="904" y="4770"/>
                    <a:pt x="801" y="4664"/>
                  </a:cubicBezTo>
                  <a:lnTo>
                    <a:pt x="801" y="4602"/>
                  </a:lnTo>
                  <a:cubicBezTo>
                    <a:pt x="847" y="4602"/>
                    <a:pt x="901" y="4646"/>
                    <a:pt x="961" y="4646"/>
                  </a:cubicBezTo>
                  <a:lnTo>
                    <a:pt x="1015" y="4646"/>
                  </a:lnTo>
                  <a:lnTo>
                    <a:pt x="1015" y="4547"/>
                  </a:lnTo>
                  <a:cubicBezTo>
                    <a:pt x="968" y="4540"/>
                    <a:pt x="901" y="4547"/>
                    <a:pt x="901" y="4500"/>
                  </a:cubicBezTo>
                  <a:cubicBezTo>
                    <a:pt x="901" y="4489"/>
                    <a:pt x="922" y="4482"/>
                    <a:pt x="926" y="4471"/>
                  </a:cubicBezTo>
                  <a:cubicBezTo>
                    <a:pt x="983" y="4413"/>
                    <a:pt x="1061" y="4427"/>
                    <a:pt x="1139" y="4427"/>
                  </a:cubicBezTo>
                  <a:lnTo>
                    <a:pt x="1282" y="4427"/>
                  </a:lnTo>
                  <a:cubicBezTo>
                    <a:pt x="1292" y="4427"/>
                    <a:pt x="1317" y="4446"/>
                    <a:pt x="1317" y="4464"/>
                  </a:cubicBezTo>
                  <a:cubicBezTo>
                    <a:pt x="1317" y="4536"/>
                    <a:pt x="1228" y="4566"/>
                    <a:pt x="1203" y="4599"/>
                  </a:cubicBezTo>
                  <a:cubicBezTo>
                    <a:pt x="1232" y="4595"/>
                    <a:pt x="1335" y="4562"/>
                    <a:pt x="1335" y="4602"/>
                  </a:cubicBezTo>
                  <a:cubicBezTo>
                    <a:pt x="1335" y="4653"/>
                    <a:pt x="1325" y="4620"/>
                    <a:pt x="1325" y="4657"/>
                  </a:cubicBezTo>
                  <a:cubicBezTo>
                    <a:pt x="1339" y="4661"/>
                    <a:pt x="1385" y="4668"/>
                    <a:pt x="1406" y="4675"/>
                  </a:cubicBezTo>
                  <a:cubicBezTo>
                    <a:pt x="1389" y="4874"/>
                    <a:pt x="1378" y="4821"/>
                    <a:pt x="1264" y="4865"/>
                  </a:cubicBezTo>
                  <a:close/>
                  <a:moveTo>
                    <a:pt x="1495" y="5389"/>
                  </a:moveTo>
                  <a:cubicBezTo>
                    <a:pt x="1460" y="5411"/>
                    <a:pt x="1446" y="5447"/>
                    <a:pt x="1406" y="5447"/>
                  </a:cubicBezTo>
                  <a:cubicBezTo>
                    <a:pt x="1360" y="5447"/>
                    <a:pt x="1097" y="5349"/>
                    <a:pt x="1097" y="5338"/>
                  </a:cubicBezTo>
                  <a:cubicBezTo>
                    <a:pt x="1097" y="5309"/>
                    <a:pt x="1161" y="5324"/>
                    <a:pt x="1175" y="5320"/>
                  </a:cubicBezTo>
                  <a:cubicBezTo>
                    <a:pt x="1218" y="5305"/>
                    <a:pt x="1203" y="5203"/>
                    <a:pt x="1275" y="5203"/>
                  </a:cubicBezTo>
                  <a:cubicBezTo>
                    <a:pt x="1328" y="5203"/>
                    <a:pt x="1474" y="5338"/>
                    <a:pt x="1495" y="5389"/>
                  </a:cubicBezTo>
                  <a:close/>
                  <a:moveTo>
                    <a:pt x="3465" y="4569"/>
                  </a:moveTo>
                  <a:cubicBezTo>
                    <a:pt x="3454" y="4602"/>
                    <a:pt x="3433" y="4628"/>
                    <a:pt x="3401" y="4628"/>
                  </a:cubicBezTo>
                  <a:cubicBezTo>
                    <a:pt x="3354" y="4628"/>
                    <a:pt x="3333" y="4602"/>
                    <a:pt x="3294" y="4602"/>
                  </a:cubicBezTo>
                  <a:cubicBezTo>
                    <a:pt x="3254" y="4602"/>
                    <a:pt x="3222" y="4639"/>
                    <a:pt x="3162" y="4639"/>
                  </a:cubicBezTo>
                  <a:cubicBezTo>
                    <a:pt x="3091" y="4639"/>
                    <a:pt x="3030" y="4620"/>
                    <a:pt x="3055" y="4559"/>
                  </a:cubicBezTo>
                  <a:cubicBezTo>
                    <a:pt x="3023" y="4540"/>
                    <a:pt x="2984" y="4522"/>
                    <a:pt x="2984" y="4482"/>
                  </a:cubicBezTo>
                  <a:cubicBezTo>
                    <a:pt x="2984" y="4446"/>
                    <a:pt x="3016" y="4427"/>
                    <a:pt x="3045" y="4427"/>
                  </a:cubicBezTo>
                  <a:cubicBezTo>
                    <a:pt x="3123" y="4427"/>
                    <a:pt x="3148" y="4456"/>
                    <a:pt x="3222" y="4456"/>
                  </a:cubicBezTo>
                  <a:cubicBezTo>
                    <a:pt x="3319" y="4456"/>
                    <a:pt x="3401" y="4536"/>
                    <a:pt x="3465" y="4569"/>
                  </a:cubicBezTo>
                  <a:close/>
                  <a:moveTo>
                    <a:pt x="5121" y="8855"/>
                  </a:moveTo>
                  <a:cubicBezTo>
                    <a:pt x="5121" y="8881"/>
                    <a:pt x="5081" y="8903"/>
                    <a:pt x="5042" y="8903"/>
                  </a:cubicBezTo>
                  <a:cubicBezTo>
                    <a:pt x="5007" y="8903"/>
                    <a:pt x="4985" y="8885"/>
                    <a:pt x="4985" y="8863"/>
                  </a:cubicBezTo>
                  <a:cubicBezTo>
                    <a:pt x="4985" y="8841"/>
                    <a:pt x="5035" y="8749"/>
                    <a:pt x="5067" y="8739"/>
                  </a:cubicBezTo>
                  <a:cubicBezTo>
                    <a:pt x="5074" y="8753"/>
                    <a:pt x="5092" y="8761"/>
                    <a:pt x="5092" y="8775"/>
                  </a:cubicBezTo>
                  <a:cubicBezTo>
                    <a:pt x="5092" y="8808"/>
                    <a:pt x="5039" y="8830"/>
                    <a:pt x="5121" y="8830"/>
                  </a:cubicBezTo>
                  <a:cubicBezTo>
                    <a:pt x="5121" y="8830"/>
                    <a:pt x="5121" y="8855"/>
                    <a:pt x="5121" y="8855"/>
                  </a:cubicBezTo>
                  <a:close/>
                  <a:moveTo>
                    <a:pt x="5039" y="12937"/>
                  </a:moveTo>
                  <a:cubicBezTo>
                    <a:pt x="5032" y="12952"/>
                    <a:pt x="5017" y="12985"/>
                    <a:pt x="4996" y="12985"/>
                  </a:cubicBezTo>
                  <a:cubicBezTo>
                    <a:pt x="4985" y="12985"/>
                    <a:pt x="4964" y="12996"/>
                    <a:pt x="4964" y="12985"/>
                  </a:cubicBezTo>
                  <a:cubicBezTo>
                    <a:pt x="4964" y="12948"/>
                    <a:pt x="4985" y="12912"/>
                    <a:pt x="5007" y="12912"/>
                  </a:cubicBezTo>
                  <a:lnTo>
                    <a:pt x="5039" y="12912"/>
                  </a:lnTo>
                  <a:cubicBezTo>
                    <a:pt x="5039" y="12912"/>
                    <a:pt x="5039" y="12937"/>
                    <a:pt x="5039" y="12937"/>
                  </a:cubicBezTo>
                  <a:close/>
                  <a:moveTo>
                    <a:pt x="4882" y="8451"/>
                  </a:moveTo>
                  <a:cubicBezTo>
                    <a:pt x="4825" y="8451"/>
                    <a:pt x="4722" y="8374"/>
                    <a:pt x="4679" y="8342"/>
                  </a:cubicBezTo>
                  <a:cubicBezTo>
                    <a:pt x="4789" y="8316"/>
                    <a:pt x="4857" y="8385"/>
                    <a:pt x="4932" y="8429"/>
                  </a:cubicBezTo>
                  <a:cubicBezTo>
                    <a:pt x="4921" y="8447"/>
                    <a:pt x="4910" y="8451"/>
                    <a:pt x="4882" y="8451"/>
                  </a:cubicBezTo>
                  <a:close/>
                  <a:moveTo>
                    <a:pt x="4896" y="8815"/>
                  </a:moveTo>
                  <a:cubicBezTo>
                    <a:pt x="4896" y="8837"/>
                    <a:pt x="4861" y="8855"/>
                    <a:pt x="4854" y="8855"/>
                  </a:cubicBezTo>
                  <a:cubicBezTo>
                    <a:pt x="4829" y="8855"/>
                    <a:pt x="4697" y="8786"/>
                    <a:pt x="4697" y="8761"/>
                  </a:cubicBezTo>
                  <a:cubicBezTo>
                    <a:pt x="4697" y="8749"/>
                    <a:pt x="4704" y="8739"/>
                    <a:pt x="4711" y="8735"/>
                  </a:cubicBezTo>
                  <a:cubicBezTo>
                    <a:pt x="4729" y="8771"/>
                    <a:pt x="4754" y="8786"/>
                    <a:pt x="4789" y="8793"/>
                  </a:cubicBezTo>
                  <a:lnTo>
                    <a:pt x="4896" y="8793"/>
                  </a:lnTo>
                  <a:cubicBezTo>
                    <a:pt x="4896" y="8793"/>
                    <a:pt x="4896" y="8815"/>
                    <a:pt x="4896" y="8815"/>
                  </a:cubicBezTo>
                  <a:close/>
                  <a:moveTo>
                    <a:pt x="4501" y="12132"/>
                  </a:moveTo>
                  <a:cubicBezTo>
                    <a:pt x="4458" y="12132"/>
                    <a:pt x="4412" y="12128"/>
                    <a:pt x="4412" y="12092"/>
                  </a:cubicBezTo>
                  <a:cubicBezTo>
                    <a:pt x="4412" y="12073"/>
                    <a:pt x="4440" y="12069"/>
                    <a:pt x="4451" y="12069"/>
                  </a:cubicBezTo>
                  <a:cubicBezTo>
                    <a:pt x="4462" y="12069"/>
                    <a:pt x="4547" y="12088"/>
                    <a:pt x="4558" y="12110"/>
                  </a:cubicBezTo>
                  <a:cubicBezTo>
                    <a:pt x="4547" y="12132"/>
                    <a:pt x="4522" y="12132"/>
                    <a:pt x="4501" y="12132"/>
                  </a:cubicBezTo>
                  <a:close/>
                  <a:moveTo>
                    <a:pt x="4152" y="12088"/>
                  </a:moveTo>
                  <a:cubicBezTo>
                    <a:pt x="4127" y="12103"/>
                    <a:pt x="4113" y="12117"/>
                    <a:pt x="4088" y="12117"/>
                  </a:cubicBezTo>
                  <a:cubicBezTo>
                    <a:pt x="4067" y="12117"/>
                    <a:pt x="4070" y="12099"/>
                    <a:pt x="4052" y="12099"/>
                  </a:cubicBezTo>
                  <a:cubicBezTo>
                    <a:pt x="4006" y="12099"/>
                    <a:pt x="4009" y="12164"/>
                    <a:pt x="3970" y="12164"/>
                  </a:cubicBezTo>
                  <a:cubicBezTo>
                    <a:pt x="3938" y="12164"/>
                    <a:pt x="3945" y="12128"/>
                    <a:pt x="3928" y="12117"/>
                  </a:cubicBezTo>
                  <a:cubicBezTo>
                    <a:pt x="3896" y="12095"/>
                    <a:pt x="3810" y="12106"/>
                    <a:pt x="3767" y="12106"/>
                  </a:cubicBezTo>
                  <a:cubicBezTo>
                    <a:pt x="3743" y="12106"/>
                    <a:pt x="3743" y="12117"/>
                    <a:pt x="3725" y="12106"/>
                  </a:cubicBezTo>
                  <a:cubicBezTo>
                    <a:pt x="3725" y="12117"/>
                    <a:pt x="3721" y="12125"/>
                    <a:pt x="3721" y="12135"/>
                  </a:cubicBezTo>
                  <a:cubicBezTo>
                    <a:pt x="3700" y="12132"/>
                    <a:pt x="3678" y="12099"/>
                    <a:pt x="3678" y="12077"/>
                  </a:cubicBezTo>
                  <a:cubicBezTo>
                    <a:pt x="3686" y="12077"/>
                    <a:pt x="3693" y="12066"/>
                    <a:pt x="3696" y="12062"/>
                  </a:cubicBezTo>
                  <a:cubicBezTo>
                    <a:pt x="3778" y="12062"/>
                    <a:pt x="3814" y="12081"/>
                    <a:pt x="3856" y="12059"/>
                  </a:cubicBezTo>
                  <a:cubicBezTo>
                    <a:pt x="3835" y="12037"/>
                    <a:pt x="3831" y="12011"/>
                    <a:pt x="3831" y="11983"/>
                  </a:cubicBezTo>
                  <a:cubicBezTo>
                    <a:pt x="3810" y="11983"/>
                    <a:pt x="3785" y="11964"/>
                    <a:pt x="3785" y="11942"/>
                  </a:cubicBezTo>
                  <a:cubicBezTo>
                    <a:pt x="3785" y="11931"/>
                    <a:pt x="3803" y="11917"/>
                    <a:pt x="3814" y="11917"/>
                  </a:cubicBezTo>
                  <a:cubicBezTo>
                    <a:pt x="3846" y="11917"/>
                    <a:pt x="3867" y="11942"/>
                    <a:pt x="3899" y="11942"/>
                  </a:cubicBezTo>
                  <a:cubicBezTo>
                    <a:pt x="3945" y="11942"/>
                    <a:pt x="3967" y="11928"/>
                    <a:pt x="4006" y="11928"/>
                  </a:cubicBezTo>
                  <a:cubicBezTo>
                    <a:pt x="4120" y="11928"/>
                    <a:pt x="4141" y="11990"/>
                    <a:pt x="4205" y="12023"/>
                  </a:cubicBezTo>
                  <a:lnTo>
                    <a:pt x="4188" y="12008"/>
                  </a:lnTo>
                  <a:cubicBezTo>
                    <a:pt x="4223" y="12037"/>
                    <a:pt x="4259" y="12052"/>
                    <a:pt x="4284" y="12088"/>
                  </a:cubicBezTo>
                  <a:cubicBezTo>
                    <a:pt x="4284" y="12088"/>
                    <a:pt x="4152" y="12088"/>
                    <a:pt x="4152" y="12088"/>
                  </a:cubicBezTo>
                  <a:close/>
                  <a:moveTo>
                    <a:pt x="3536" y="11942"/>
                  </a:moveTo>
                  <a:cubicBezTo>
                    <a:pt x="3454" y="11942"/>
                    <a:pt x="3397" y="11917"/>
                    <a:pt x="3329" y="11917"/>
                  </a:cubicBezTo>
                  <a:lnTo>
                    <a:pt x="3329" y="11895"/>
                  </a:lnTo>
                  <a:cubicBezTo>
                    <a:pt x="3347" y="11895"/>
                    <a:pt x="3362" y="11880"/>
                    <a:pt x="3365" y="11862"/>
                  </a:cubicBezTo>
                  <a:cubicBezTo>
                    <a:pt x="3312" y="11836"/>
                    <a:pt x="3254" y="11840"/>
                    <a:pt x="3244" y="11786"/>
                  </a:cubicBezTo>
                  <a:cubicBezTo>
                    <a:pt x="3215" y="11786"/>
                    <a:pt x="3219" y="11760"/>
                    <a:pt x="3205" y="11753"/>
                  </a:cubicBezTo>
                  <a:cubicBezTo>
                    <a:pt x="3176" y="11738"/>
                    <a:pt x="3158" y="11749"/>
                    <a:pt x="3130" y="11749"/>
                  </a:cubicBezTo>
                  <a:cubicBezTo>
                    <a:pt x="3080" y="11749"/>
                    <a:pt x="3055" y="11695"/>
                    <a:pt x="3005" y="11695"/>
                  </a:cubicBezTo>
                  <a:lnTo>
                    <a:pt x="2902" y="11695"/>
                  </a:lnTo>
                  <a:cubicBezTo>
                    <a:pt x="2881" y="11680"/>
                    <a:pt x="2884" y="11665"/>
                    <a:pt x="2895" y="11655"/>
                  </a:cubicBezTo>
                  <a:cubicBezTo>
                    <a:pt x="2881" y="11640"/>
                    <a:pt x="2863" y="11643"/>
                    <a:pt x="2845" y="11643"/>
                  </a:cubicBezTo>
                  <a:cubicBezTo>
                    <a:pt x="2777" y="11643"/>
                    <a:pt x="2681" y="11695"/>
                    <a:pt x="2646" y="11731"/>
                  </a:cubicBezTo>
                  <a:lnTo>
                    <a:pt x="2614" y="11731"/>
                  </a:lnTo>
                  <a:cubicBezTo>
                    <a:pt x="2670" y="11632"/>
                    <a:pt x="2745" y="11571"/>
                    <a:pt x="2906" y="11571"/>
                  </a:cubicBezTo>
                  <a:cubicBezTo>
                    <a:pt x="3062" y="11571"/>
                    <a:pt x="3137" y="11662"/>
                    <a:pt x="3254" y="11662"/>
                  </a:cubicBezTo>
                  <a:cubicBezTo>
                    <a:pt x="3279" y="11662"/>
                    <a:pt x="3308" y="11698"/>
                    <a:pt x="3315" y="11705"/>
                  </a:cubicBezTo>
                  <a:cubicBezTo>
                    <a:pt x="3365" y="11756"/>
                    <a:pt x="3454" y="11796"/>
                    <a:pt x="3536" y="11796"/>
                  </a:cubicBezTo>
                  <a:cubicBezTo>
                    <a:pt x="3536" y="11804"/>
                    <a:pt x="3532" y="11815"/>
                    <a:pt x="3536" y="11822"/>
                  </a:cubicBezTo>
                  <a:lnTo>
                    <a:pt x="3589" y="11825"/>
                  </a:lnTo>
                  <a:cubicBezTo>
                    <a:pt x="3629" y="11836"/>
                    <a:pt x="3646" y="11888"/>
                    <a:pt x="3671" y="11898"/>
                  </a:cubicBezTo>
                  <a:cubicBezTo>
                    <a:pt x="3646" y="11942"/>
                    <a:pt x="3579" y="11942"/>
                    <a:pt x="3536" y="11942"/>
                  </a:cubicBezTo>
                  <a:close/>
                  <a:moveTo>
                    <a:pt x="3347" y="12154"/>
                  </a:moveTo>
                  <a:cubicBezTo>
                    <a:pt x="3319" y="12154"/>
                    <a:pt x="3290" y="12128"/>
                    <a:pt x="3290" y="12099"/>
                  </a:cubicBezTo>
                  <a:cubicBezTo>
                    <a:pt x="3290" y="12085"/>
                    <a:pt x="3312" y="12077"/>
                    <a:pt x="3326" y="12077"/>
                  </a:cubicBezTo>
                  <a:cubicBezTo>
                    <a:pt x="3369" y="12077"/>
                    <a:pt x="3419" y="12099"/>
                    <a:pt x="3440" y="12106"/>
                  </a:cubicBezTo>
                  <a:lnTo>
                    <a:pt x="3433" y="12099"/>
                  </a:lnTo>
                  <a:cubicBezTo>
                    <a:pt x="3454" y="12106"/>
                    <a:pt x="3461" y="12117"/>
                    <a:pt x="3465" y="12132"/>
                  </a:cubicBezTo>
                  <a:cubicBezTo>
                    <a:pt x="3422" y="12139"/>
                    <a:pt x="3390" y="12154"/>
                    <a:pt x="3347" y="12154"/>
                  </a:cubicBezTo>
                  <a:close/>
                  <a:moveTo>
                    <a:pt x="2809" y="11767"/>
                  </a:moveTo>
                  <a:cubicBezTo>
                    <a:pt x="2806" y="11767"/>
                    <a:pt x="2760" y="11774"/>
                    <a:pt x="2760" y="11767"/>
                  </a:cubicBezTo>
                  <a:cubicBezTo>
                    <a:pt x="2760" y="11742"/>
                    <a:pt x="2781" y="11734"/>
                    <a:pt x="2792" y="11734"/>
                  </a:cubicBezTo>
                  <a:lnTo>
                    <a:pt x="2792" y="11709"/>
                  </a:lnTo>
                  <a:lnTo>
                    <a:pt x="2799" y="11709"/>
                  </a:lnTo>
                  <a:lnTo>
                    <a:pt x="2809" y="11713"/>
                  </a:lnTo>
                  <a:cubicBezTo>
                    <a:pt x="2813" y="11731"/>
                    <a:pt x="2817" y="11749"/>
                    <a:pt x="2809" y="11767"/>
                  </a:cubicBezTo>
                  <a:close/>
                  <a:moveTo>
                    <a:pt x="3312" y="11421"/>
                  </a:moveTo>
                  <a:cubicBezTo>
                    <a:pt x="3312" y="11428"/>
                    <a:pt x="3301" y="11439"/>
                    <a:pt x="3294" y="11439"/>
                  </a:cubicBezTo>
                  <a:cubicBezTo>
                    <a:pt x="3258" y="11439"/>
                    <a:pt x="3258" y="11399"/>
                    <a:pt x="3258" y="11370"/>
                  </a:cubicBezTo>
                  <a:cubicBezTo>
                    <a:pt x="3258" y="11367"/>
                    <a:pt x="3269" y="11370"/>
                    <a:pt x="3273" y="11370"/>
                  </a:cubicBezTo>
                  <a:cubicBezTo>
                    <a:pt x="3301" y="11374"/>
                    <a:pt x="3312" y="11396"/>
                    <a:pt x="3312" y="11421"/>
                  </a:cubicBezTo>
                  <a:close/>
                  <a:moveTo>
                    <a:pt x="3254" y="11162"/>
                  </a:moveTo>
                  <a:cubicBezTo>
                    <a:pt x="3279" y="11162"/>
                    <a:pt x="3290" y="11180"/>
                    <a:pt x="3297" y="11192"/>
                  </a:cubicBezTo>
                  <a:cubicBezTo>
                    <a:pt x="3262" y="11195"/>
                    <a:pt x="3226" y="11192"/>
                    <a:pt x="3205" y="11192"/>
                  </a:cubicBezTo>
                  <a:cubicBezTo>
                    <a:pt x="3212" y="11177"/>
                    <a:pt x="3237" y="11162"/>
                    <a:pt x="3254" y="11162"/>
                  </a:cubicBezTo>
                  <a:close/>
                  <a:moveTo>
                    <a:pt x="3365" y="11206"/>
                  </a:moveTo>
                  <a:lnTo>
                    <a:pt x="3383" y="11235"/>
                  </a:lnTo>
                  <a:cubicBezTo>
                    <a:pt x="3372" y="11239"/>
                    <a:pt x="3362" y="11217"/>
                    <a:pt x="3365" y="11206"/>
                  </a:cubicBezTo>
                  <a:close/>
                  <a:moveTo>
                    <a:pt x="3725" y="11786"/>
                  </a:moveTo>
                  <a:cubicBezTo>
                    <a:pt x="3753" y="11793"/>
                    <a:pt x="3782" y="11775"/>
                    <a:pt x="3796" y="11753"/>
                  </a:cubicBezTo>
                  <a:lnTo>
                    <a:pt x="3796" y="11786"/>
                  </a:lnTo>
                  <a:cubicBezTo>
                    <a:pt x="3782" y="11800"/>
                    <a:pt x="3757" y="11807"/>
                    <a:pt x="3739" y="11807"/>
                  </a:cubicBezTo>
                  <a:cubicBezTo>
                    <a:pt x="3735" y="11807"/>
                    <a:pt x="3725" y="11811"/>
                    <a:pt x="3725" y="11807"/>
                  </a:cubicBezTo>
                  <a:cubicBezTo>
                    <a:pt x="3725" y="11807"/>
                    <a:pt x="3725" y="11786"/>
                    <a:pt x="3725" y="11786"/>
                  </a:cubicBezTo>
                  <a:close/>
                  <a:moveTo>
                    <a:pt x="10216" y="7755"/>
                  </a:moveTo>
                  <a:cubicBezTo>
                    <a:pt x="10216" y="7707"/>
                    <a:pt x="10245" y="7715"/>
                    <a:pt x="10256" y="7715"/>
                  </a:cubicBezTo>
                  <a:cubicBezTo>
                    <a:pt x="10277" y="7715"/>
                    <a:pt x="10337" y="7696"/>
                    <a:pt x="10359" y="7674"/>
                  </a:cubicBezTo>
                  <a:cubicBezTo>
                    <a:pt x="10345" y="7652"/>
                    <a:pt x="10337" y="7645"/>
                    <a:pt x="10337" y="7627"/>
                  </a:cubicBezTo>
                  <a:cubicBezTo>
                    <a:pt x="10337" y="7602"/>
                    <a:pt x="10409" y="7558"/>
                    <a:pt x="10444" y="7558"/>
                  </a:cubicBezTo>
                  <a:lnTo>
                    <a:pt x="10505" y="7558"/>
                  </a:lnTo>
                  <a:cubicBezTo>
                    <a:pt x="10587" y="7558"/>
                    <a:pt x="10626" y="7645"/>
                    <a:pt x="10626" y="7707"/>
                  </a:cubicBezTo>
                  <a:cubicBezTo>
                    <a:pt x="10626" y="7737"/>
                    <a:pt x="10562" y="7733"/>
                    <a:pt x="10562" y="7762"/>
                  </a:cubicBezTo>
                  <a:lnTo>
                    <a:pt x="10562" y="7886"/>
                  </a:lnTo>
                  <a:cubicBezTo>
                    <a:pt x="10562" y="7915"/>
                    <a:pt x="10587" y="7959"/>
                    <a:pt x="10559" y="7988"/>
                  </a:cubicBezTo>
                  <a:cubicBezTo>
                    <a:pt x="10537" y="8010"/>
                    <a:pt x="10501" y="8006"/>
                    <a:pt x="10466" y="8006"/>
                  </a:cubicBezTo>
                  <a:cubicBezTo>
                    <a:pt x="10409" y="8006"/>
                    <a:pt x="10366" y="8068"/>
                    <a:pt x="10337" y="8087"/>
                  </a:cubicBezTo>
                  <a:cubicBezTo>
                    <a:pt x="10320" y="8097"/>
                    <a:pt x="10291" y="8101"/>
                    <a:pt x="10270" y="8101"/>
                  </a:cubicBezTo>
                  <a:cubicBezTo>
                    <a:pt x="10227" y="8101"/>
                    <a:pt x="10181" y="8061"/>
                    <a:pt x="10181" y="8017"/>
                  </a:cubicBezTo>
                  <a:cubicBezTo>
                    <a:pt x="10181" y="7926"/>
                    <a:pt x="10270" y="7919"/>
                    <a:pt x="10284" y="7831"/>
                  </a:cubicBezTo>
                  <a:cubicBezTo>
                    <a:pt x="10249" y="7813"/>
                    <a:pt x="10216" y="7791"/>
                    <a:pt x="10216" y="7755"/>
                  </a:cubicBezTo>
                  <a:close/>
                  <a:moveTo>
                    <a:pt x="10569" y="7095"/>
                  </a:moveTo>
                  <a:cubicBezTo>
                    <a:pt x="10569" y="7135"/>
                    <a:pt x="10541" y="7179"/>
                    <a:pt x="10501" y="7179"/>
                  </a:cubicBezTo>
                  <a:cubicBezTo>
                    <a:pt x="10491" y="7179"/>
                    <a:pt x="10480" y="7150"/>
                    <a:pt x="10480" y="7135"/>
                  </a:cubicBezTo>
                  <a:cubicBezTo>
                    <a:pt x="10480" y="7113"/>
                    <a:pt x="10541" y="7095"/>
                    <a:pt x="10569" y="7095"/>
                  </a:cubicBezTo>
                  <a:close/>
                  <a:moveTo>
                    <a:pt x="10711" y="7740"/>
                  </a:moveTo>
                  <a:cubicBezTo>
                    <a:pt x="10711" y="7722"/>
                    <a:pt x="10715" y="7707"/>
                    <a:pt x="10736" y="7696"/>
                  </a:cubicBezTo>
                  <a:lnTo>
                    <a:pt x="10754" y="7696"/>
                  </a:lnTo>
                  <a:cubicBezTo>
                    <a:pt x="10754" y="7707"/>
                    <a:pt x="10751" y="7722"/>
                    <a:pt x="10751" y="7740"/>
                  </a:cubicBezTo>
                  <a:cubicBezTo>
                    <a:pt x="10751" y="7740"/>
                    <a:pt x="10711" y="7740"/>
                    <a:pt x="10711" y="7740"/>
                  </a:cubicBezTo>
                  <a:close/>
                  <a:moveTo>
                    <a:pt x="10615" y="7248"/>
                  </a:moveTo>
                  <a:cubicBezTo>
                    <a:pt x="10622" y="7248"/>
                    <a:pt x="10629" y="7233"/>
                    <a:pt x="10629" y="7226"/>
                  </a:cubicBezTo>
                  <a:cubicBezTo>
                    <a:pt x="10622" y="7223"/>
                    <a:pt x="10612" y="7212"/>
                    <a:pt x="10612" y="7204"/>
                  </a:cubicBezTo>
                  <a:cubicBezTo>
                    <a:pt x="10612" y="7175"/>
                    <a:pt x="10637" y="7161"/>
                    <a:pt x="10662" y="7161"/>
                  </a:cubicBezTo>
                  <a:cubicBezTo>
                    <a:pt x="10662" y="7131"/>
                    <a:pt x="10676" y="7117"/>
                    <a:pt x="10676" y="7099"/>
                  </a:cubicBezTo>
                  <a:cubicBezTo>
                    <a:pt x="10676" y="7081"/>
                    <a:pt x="10711" y="7051"/>
                    <a:pt x="10733" y="7051"/>
                  </a:cubicBezTo>
                  <a:lnTo>
                    <a:pt x="10836" y="7051"/>
                  </a:lnTo>
                  <a:cubicBezTo>
                    <a:pt x="10850" y="7051"/>
                    <a:pt x="10872" y="7077"/>
                    <a:pt x="10872" y="7084"/>
                  </a:cubicBezTo>
                  <a:cubicBezTo>
                    <a:pt x="10872" y="7135"/>
                    <a:pt x="10793" y="7128"/>
                    <a:pt x="10783" y="7179"/>
                  </a:cubicBezTo>
                  <a:cubicBezTo>
                    <a:pt x="10783" y="7190"/>
                    <a:pt x="10786" y="7197"/>
                    <a:pt x="10793" y="7208"/>
                  </a:cubicBezTo>
                  <a:lnTo>
                    <a:pt x="11003" y="7208"/>
                  </a:lnTo>
                  <a:cubicBezTo>
                    <a:pt x="11018" y="7310"/>
                    <a:pt x="10908" y="7353"/>
                    <a:pt x="10908" y="7430"/>
                  </a:cubicBezTo>
                  <a:cubicBezTo>
                    <a:pt x="10893" y="7434"/>
                    <a:pt x="10883" y="7445"/>
                    <a:pt x="10879" y="7459"/>
                  </a:cubicBezTo>
                  <a:cubicBezTo>
                    <a:pt x="10915" y="7470"/>
                    <a:pt x="10932" y="7456"/>
                    <a:pt x="10961" y="7463"/>
                  </a:cubicBezTo>
                  <a:cubicBezTo>
                    <a:pt x="11029" y="7485"/>
                    <a:pt x="11018" y="7572"/>
                    <a:pt x="11061" y="7616"/>
                  </a:cubicBezTo>
                  <a:cubicBezTo>
                    <a:pt x="11117" y="7674"/>
                    <a:pt x="11210" y="7700"/>
                    <a:pt x="11210" y="7787"/>
                  </a:cubicBezTo>
                  <a:cubicBezTo>
                    <a:pt x="11210" y="7816"/>
                    <a:pt x="11249" y="7835"/>
                    <a:pt x="11249" y="7864"/>
                  </a:cubicBezTo>
                  <a:cubicBezTo>
                    <a:pt x="11249" y="7875"/>
                    <a:pt x="11242" y="7886"/>
                    <a:pt x="11231" y="7890"/>
                  </a:cubicBezTo>
                  <a:lnTo>
                    <a:pt x="11231" y="7915"/>
                  </a:lnTo>
                  <a:cubicBezTo>
                    <a:pt x="11256" y="7908"/>
                    <a:pt x="11260" y="7897"/>
                    <a:pt x="11274" y="7890"/>
                  </a:cubicBezTo>
                  <a:lnTo>
                    <a:pt x="11256" y="7904"/>
                  </a:lnTo>
                  <a:cubicBezTo>
                    <a:pt x="11281" y="7886"/>
                    <a:pt x="11274" y="7890"/>
                    <a:pt x="11303" y="7890"/>
                  </a:cubicBezTo>
                  <a:cubicBezTo>
                    <a:pt x="11345" y="7890"/>
                    <a:pt x="11378" y="7923"/>
                    <a:pt x="11378" y="7959"/>
                  </a:cubicBezTo>
                  <a:cubicBezTo>
                    <a:pt x="11378" y="8024"/>
                    <a:pt x="11292" y="8057"/>
                    <a:pt x="11263" y="8105"/>
                  </a:cubicBezTo>
                  <a:cubicBezTo>
                    <a:pt x="11299" y="8115"/>
                    <a:pt x="11313" y="8119"/>
                    <a:pt x="11335" y="8119"/>
                  </a:cubicBezTo>
                  <a:lnTo>
                    <a:pt x="11335" y="8145"/>
                  </a:lnTo>
                  <a:cubicBezTo>
                    <a:pt x="11303" y="8177"/>
                    <a:pt x="11278" y="8199"/>
                    <a:pt x="11235" y="8199"/>
                  </a:cubicBezTo>
                  <a:lnTo>
                    <a:pt x="11093" y="8199"/>
                  </a:lnTo>
                  <a:cubicBezTo>
                    <a:pt x="11057" y="8199"/>
                    <a:pt x="10961" y="8232"/>
                    <a:pt x="10908" y="8232"/>
                  </a:cubicBezTo>
                  <a:cubicBezTo>
                    <a:pt x="10883" y="8232"/>
                    <a:pt x="10868" y="8210"/>
                    <a:pt x="10843" y="8210"/>
                  </a:cubicBezTo>
                  <a:cubicBezTo>
                    <a:pt x="10808" y="8210"/>
                    <a:pt x="10786" y="8243"/>
                    <a:pt x="10786" y="8272"/>
                  </a:cubicBezTo>
                  <a:lnTo>
                    <a:pt x="10737" y="8272"/>
                  </a:lnTo>
                  <a:cubicBezTo>
                    <a:pt x="10711" y="8272"/>
                    <a:pt x="10701" y="8287"/>
                    <a:pt x="10686" y="8301"/>
                  </a:cubicBezTo>
                  <a:lnTo>
                    <a:pt x="10662" y="8301"/>
                  </a:lnTo>
                  <a:lnTo>
                    <a:pt x="10662" y="8279"/>
                  </a:lnTo>
                  <a:cubicBezTo>
                    <a:pt x="10669" y="8265"/>
                    <a:pt x="10776" y="8148"/>
                    <a:pt x="10786" y="8145"/>
                  </a:cubicBezTo>
                  <a:cubicBezTo>
                    <a:pt x="10836" y="8130"/>
                    <a:pt x="10908" y="8148"/>
                    <a:pt x="10908" y="8097"/>
                  </a:cubicBezTo>
                  <a:cubicBezTo>
                    <a:pt x="10908" y="8090"/>
                    <a:pt x="10900" y="8079"/>
                    <a:pt x="10900" y="8072"/>
                  </a:cubicBezTo>
                  <a:cubicBezTo>
                    <a:pt x="10886" y="8094"/>
                    <a:pt x="10861" y="8108"/>
                    <a:pt x="10836" y="8108"/>
                  </a:cubicBezTo>
                  <a:cubicBezTo>
                    <a:pt x="10790" y="8108"/>
                    <a:pt x="10776" y="8065"/>
                    <a:pt x="10737" y="8065"/>
                  </a:cubicBezTo>
                  <a:cubicBezTo>
                    <a:pt x="10715" y="8065"/>
                    <a:pt x="10719" y="8083"/>
                    <a:pt x="10701" y="8083"/>
                  </a:cubicBezTo>
                  <a:cubicBezTo>
                    <a:pt x="10694" y="8083"/>
                    <a:pt x="10683" y="8072"/>
                    <a:pt x="10683" y="8065"/>
                  </a:cubicBezTo>
                  <a:cubicBezTo>
                    <a:pt x="10683" y="8010"/>
                    <a:pt x="10783" y="8006"/>
                    <a:pt x="10783" y="7952"/>
                  </a:cubicBezTo>
                  <a:cubicBezTo>
                    <a:pt x="10783" y="7904"/>
                    <a:pt x="10754" y="7886"/>
                    <a:pt x="10754" y="7846"/>
                  </a:cubicBezTo>
                  <a:cubicBezTo>
                    <a:pt x="10818" y="7846"/>
                    <a:pt x="10897" y="7813"/>
                    <a:pt x="10915" y="7776"/>
                  </a:cubicBezTo>
                  <a:lnTo>
                    <a:pt x="10915" y="7722"/>
                  </a:lnTo>
                  <a:cubicBezTo>
                    <a:pt x="10879" y="7726"/>
                    <a:pt x="10829" y="7718"/>
                    <a:pt x="10829" y="7682"/>
                  </a:cubicBezTo>
                  <a:cubicBezTo>
                    <a:pt x="10829" y="7652"/>
                    <a:pt x="10847" y="7645"/>
                    <a:pt x="10854" y="7631"/>
                  </a:cubicBezTo>
                  <a:cubicBezTo>
                    <a:pt x="10843" y="7631"/>
                    <a:pt x="10833" y="7627"/>
                    <a:pt x="10822" y="7627"/>
                  </a:cubicBezTo>
                  <a:cubicBezTo>
                    <a:pt x="10786" y="7627"/>
                    <a:pt x="10769" y="7645"/>
                    <a:pt x="10740" y="7645"/>
                  </a:cubicBezTo>
                  <a:cubicBezTo>
                    <a:pt x="10708" y="7645"/>
                    <a:pt x="10683" y="7645"/>
                    <a:pt x="10683" y="7616"/>
                  </a:cubicBezTo>
                  <a:cubicBezTo>
                    <a:pt x="10683" y="7587"/>
                    <a:pt x="10719" y="7569"/>
                    <a:pt x="10719" y="7540"/>
                  </a:cubicBezTo>
                  <a:cubicBezTo>
                    <a:pt x="10719" y="7507"/>
                    <a:pt x="10708" y="7499"/>
                    <a:pt x="10719" y="7470"/>
                  </a:cubicBezTo>
                  <a:cubicBezTo>
                    <a:pt x="10690" y="7470"/>
                    <a:pt x="10669" y="7459"/>
                    <a:pt x="10658" y="7452"/>
                  </a:cubicBezTo>
                  <a:cubicBezTo>
                    <a:pt x="10640" y="7481"/>
                    <a:pt x="10651" y="7492"/>
                    <a:pt x="10658" y="7507"/>
                  </a:cubicBezTo>
                  <a:lnTo>
                    <a:pt x="10629" y="7507"/>
                  </a:lnTo>
                  <a:lnTo>
                    <a:pt x="10629" y="7449"/>
                  </a:lnTo>
                  <a:cubicBezTo>
                    <a:pt x="10629" y="7437"/>
                    <a:pt x="10633" y="7430"/>
                    <a:pt x="10644" y="7423"/>
                  </a:cubicBezTo>
                  <a:lnTo>
                    <a:pt x="10644" y="7390"/>
                  </a:lnTo>
                  <a:cubicBezTo>
                    <a:pt x="10622" y="7387"/>
                    <a:pt x="10590" y="7376"/>
                    <a:pt x="10590" y="7361"/>
                  </a:cubicBezTo>
                  <a:cubicBezTo>
                    <a:pt x="10590" y="7343"/>
                    <a:pt x="10615" y="7317"/>
                    <a:pt x="10615" y="7314"/>
                  </a:cubicBezTo>
                  <a:lnTo>
                    <a:pt x="10615" y="7285"/>
                  </a:lnTo>
                  <a:cubicBezTo>
                    <a:pt x="10562" y="7274"/>
                    <a:pt x="10533" y="7263"/>
                    <a:pt x="10533" y="7215"/>
                  </a:cubicBezTo>
                  <a:lnTo>
                    <a:pt x="10590" y="7215"/>
                  </a:lnTo>
                  <a:cubicBezTo>
                    <a:pt x="10590" y="7237"/>
                    <a:pt x="10608" y="7248"/>
                    <a:pt x="10615" y="7248"/>
                  </a:cubicBezTo>
                  <a:close/>
                  <a:moveTo>
                    <a:pt x="12254" y="3284"/>
                  </a:moveTo>
                  <a:cubicBezTo>
                    <a:pt x="12253" y="3282"/>
                    <a:pt x="12251" y="3281"/>
                    <a:pt x="12250" y="3279"/>
                  </a:cubicBezTo>
                  <a:lnTo>
                    <a:pt x="12255" y="3284"/>
                  </a:lnTo>
                  <a:cubicBezTo>
                    <a:pt x="12257" y="3282"/>
                    <a:pt x="12258" y="3280"/>
                    <a:pt x="12261" y="3279"/>
                  </a:cubicBezTo>
                  <a:lnTo>
                    <a:pt x="12261" y="3290"/>
                  </a:lnTo>
                  <a:lnTo>
                    <a:pt x="12255" y="3284"/>
                  </a:lnTo>
                  <a:cubicBezTo>
                    <a:pt x="12254" y="3284"/>
                    <a:pt x="12254" y="3284"/>
                    <a:pt x="12254" y="3284"/>
                  </a:cubicBezTo>
                  <a:cubicBezTo>
                    <a:pt x="12299" y="3342"/>
                    <a:pt x="12347" y="3358"/>
                    <a:pt x="12371" y="3436"/>
                  </a:cubicBezTo>
                  <a:cubicBezTo>
                    <a:pt x="12303" y="3419"/>
                    <a:pt x="12201" y="3318"/>
                    <a:pt x="12254" y="3284"/>
                  </a:cubicBezTo>
                  <a:close/>
                  <a:moveTo>
                    <a:pt x="12374" y="3061"/>
                  </a:moveTo>
                  <a:cubicBezTo>
                    <a:pt x="12432" y="3061"/>
                    <a:pt x="12471" y="3061"/>
                    <a:pt x="12553" y="3075"/>
                  </a:cubicBezTo>
                  <a:cubicBezTo>
                    <a:pt x="12535" y="3097"/>
                    <a:pt x="12520" y="3108"/>
                    <a:pt x="12510" y="3126"/>
                  </a:cubicBezTo>
                  <a:cubicBezTo>
                    <a:pt x="12541" y="3151"/>
                    <a:pt x="12571" y="3155"/>
                    <a:pt x="12595" y="3172"/>
                  </a:cubicBezTo>
                  <a:cubicBezTo>
                    <a:pt x="12587" y="3162"/>
                    <a:pt x="12581" y="3149"/>
                    <a:pt x="12581" y="3133"/>
                  </a:cubicBezTo>
                  <a:cubicBezTo>
                    <a:pt x="12581" y="3101"/>
                    <a:pt x="12610" y="3071"/>
                    <a:pt x="12641" y="3071"/>
                  </a:cubicBezTo>
                  <a:cubicBezTo>
                    <a:pt x="12738" y="3071"/>
                    <a:pt x="12713" y="3199"/>
                    <a:pt x="12802" y="3232"/>
                  </a:cubicBezTo>
                  <a:cubicBezTo>
                    <a:pt x="12780" y="3173"/>
                    <a:pt x="12759" y="3141"/>
                    <a:pt x="12759" y="3071"/>
                  </a:cubicBezTo>
                  <a:cubicBezTo>
                    <a:pt x="12759" y="3017"/>
                    <a:pt x="12784" y="3017"/>
                    <a:pt x="12830" y="3017"/>
                  </a:cubicBezTo>
                  <a:cubicBezTo>
                    <a:pt x="12877" y="3017"/>
                    <a:pt x="12973" y="3053"/>
                    <a:pt x="12973" y="3090"/>
                  </a:cubicBezTo>
                  <a:cubicBezTo>
                    <a:pt x="12973" y="3115"/>
                    <a:pt x="12962" y="3137"/>
                    <a:pt x="12962" y="3163"/>
                  </a:cubicBezTo>
                  <a:cubicBezTo>
                    <a:pt x="12990" y="3148"/>
                    <a:pt x="12998" y="3115"/>
                    <a:pt x="13026" y="3115"/>
                  </a:cubicBezTo>
                  <a:cubicBezTo>
                    <a:pt x="13083" y="3115"/>
                    <a:pt x="13076" y="3173"/>
                    <a:pt x="13069" y="3203"/>
                  </a:cubicBezTo>
                  <a:cubicBezTo>
                    <a:pt x="13080" y="3203"/>
                    <a:pt x="13094" y="3206"/>
                    <a:pt x="13105" y="3206"/>
                  </a:cubicBezTo>
                  <a:cubicBezTo>
                    <a:pt x="13165" y="3206"/>
                    <a:pt x="13354" y="3316"/>
                    <a:pt x="13390" y="3359"/>
                  </a:cubicBezTo>
                  <a:cubicBezTo>
                    <a:pt x="13379" y="3363"/>
                    <a:pt x="13365" y="3363"/>
                    <a:pt x="13354" y="3363"/>
                  </a:cubicBezTo>
                  <a:cubicBezTo>
                    <a:pt x="13382" y="3370"/>
                    <a:pt x="13393" y="3367"/>
                    <a:pt x="13418" y="3363"/>
                  </a:cubicBezTo>
                  <a:cubicBezTo>
                    <a:pt x="13425" y="3381"/>
                    <a:pt x="13429" y="3403"/>
                    <a:pt x="13418" y="3418"/>
                  </a:cubicBezTo>
                  <a:lnTo>
                    <a:pt x="13532" y="3418"/>
                  </a:lnTo>
                  <a:cubicBezTo>
                    <a:pt x="13532" y="3531"/>
                    <a:pt x="13635" y="3502"/>
                    <a:pt x="13667" y="3549"/>
                  </a:cubicBezTo>
                  <a:cubicBezTo>
                    <a:pt x="13571" y="3582"/>
                    <a:pt x="13532" y="3644"/>
                    <a:pt x="13443" y="3673"/>
                  </a:cubicBezTo>
                  <a:cubicBezTo>
                    <a:pt x="13436" y="3644"/>
                    <a:pt x="13436" y="3626"/>
                    <a:pt x="13446" y="3607"/>
                  </a:cubicBezTo>
                  <a:cubicBezTo>
                    <a:pt x="13404" y="3600"/>
                    <a:pt x="13329" y="3604"/>
                    <a:pt x="13283" y="3600"/>
                  </a:cubicBezTo>
                  <a:cubicBezTo>
                    <a:pt x="13290" y="3534"/>
                    <a:pt x="13329" y="3553"/>
                    <a:pt x="13336" y="3498"/>
                  </a:cubicBezTo>
                  <a:cubicBezTo>
                    <a:pt x="13311" y="3491"/>
                    <a:pt x="13279" y="3425"/>
                    <a:pt x="13265" y="3396"/>
                  </a:cubicBezTo>
                  <a:cubicBezTo>
                    <a:pt x="13283" y="3392"/>
                    <a:pt x="13297" y="3389"/>
                    <a:pt x="13315" y="3389"/>
                  </a:cubicBezTo>
                  <a:cubicBezTo>
                    <a:pt x="13257" y="3381"/>
                    <a:pt x="13229" y="3334"/>
                    <a:pt x="13229" y="3334"/>
                  </a:cubicBezTo>
                  <a:cubicBezTo>
                    <a:pt x="13108" y="3334"/>
                    <a:pt x="13069" y="3494"/>
                    <a:pt x="13034" y="3589"/>
                  </a:cubicBezTo>
                  <a:cubicBezTo>
                    <a:pt x="13026" y="3611"/>
                    <a:pt x="12998" y="3604"/>
                    <a:pt x="12980" y="3618"/>
                  </a:cubicBezTo>
                  <a:cubicBezTo>
                    <a:pt x="12919" y="3666"/>
                    <a:pt x="12927" y="3768"/>
                    <a:pt x="12877" y="3819"/>
                  </a:cubicBezTo>
                  <a:cubicBezTo>
                    <a:pt x="12791" y="3760"/>
                    <a:pt x="12599" y="3713"/>
                    <a:pt x="12599" y="3589"/>
                  </a:cubicBezTo>
                  <a:cubicBezTo>
                    <a:pt x="12649" y="3582"/>
                    <a:pt x="12731" y="3593"/>
                    <a:pt x="12731" y="3593"/>
                  </a:cubicBezTo>
                  <a:cubicBezTo>
                    <a:pt x="12766" y="3563"/>
                    <a:pt x="12805" y="3574"/>
                    <a:pt x="12848" y="3563"/>
                  </a:cubicBezTo>
                  <a:cubicBezTo>
                    <a:pt x="12827" y="3549"/>
                    <a:pt x="12713" y="3545"/>
                    <a:pt x="12688" y="3545"/>
                  </a:cubicBezTo>
                  <a:cubicBezTo>
                    <a:pt x="12645" y="3545"/>
                    <a:pt x="12553" y="3585"/>
                    <a:pt x="12553" y="3498"/>
                  </a:cubicBezTo>
                  <a:cubicBezTo>
                    <a:pt x="12553" y="3465"/>
                    <a:pt x="12634" y="3465"/>
                    <a:pt x="12652" y="3461"/>
                  </a:cubicBezTo>
                  <a:cubicBezTo>
                    <a:pt x="12699" y="3447"/>
                    <a:pt x="12795" y="3403"/>
                    <a:pt x="12834" y="3370"/>
                  </a:cubicBezTo>
                  <a:lnTo>
                    <a:pt x="12741" y="3370"/>
                  </a:lnTo>
                  <a:cubicBezTo>
                    <a:pt x="12734" y="3370"/>
                    <a:pt x="12702" y="3348"/>
                    <a:pt x="12688" y="3338"/>
                  </a:cubicBezTo>
                  <a:lnTo>
                    <a:pt x="12659" y="3338"/>
                  </a:lnTo>
                  <a:cubicBezTo>
                    <a:pt x="12627" y="3356"/>
                    <a:pt x="12627" y="3436"/>
                    <a:pt x="12553" y="3436"/>
                  </a:cubicBezTo>
                  <a:cubicBezTo>
                    <a:pt x="12496" y="3436"/>
                    <a:pt x="12456" y="3414"/>
                    <a:pt x="12439" y="3378"/>
                  </a:cubicBezTo>
                  <a:cubicBezTo>
                    <a:pt x="12449" y="3374"/>
                    <a:pt x="12456" y="3370"/>
                    <a:pt x="12467" y="3370"/>
                  </a:cubicBezTo>
                  <a:cubicBezTo>
                    <a:pt x="12407" y="3338"/>
                    <a:pt x="12353" y="3308"/>
                    <a:pt x="12367" y="3250"/>
                  </a:cubicBezTo>
                  <a:cubicBezTo>
                    <a:pt x="12357" y="3246"/>
                    <a:pt x="12350" y="3236"/>
                    <a:pt x="12339" y="3236"/>
                  </a:cubicBezTo>
                  <a:cubicBezTo>
                    <a:pt x="12314" y="3236"/>
                    <a:pt x="12275" y="3173"/>
                    <a:pt x="12250" y="3148"/>
                  </a:cubicBezTo>
                  <a:cubicBezTo>
                    <a:pt x="12264" y="3130"/>
                    <a:pt x="12339" y="3061"/>
                    <a:pt x="12374" y="3061"/>
                  </a:cubicBezTo>
                  <a:close/>
                  <a:moveTo>
                    <a:pt x="13044" y="2951"/>
                  </a:moveTo>
                  <a:cubicBezTo>
                    <a:pt x="13065" y="2966"/>
                    <a:pt x="13094" y="2973"/>
                    <a:pt x="13116" y="2962"/>
                  </a:cubicBezTo>
                  <a:lnTo>
                    <a:pt x="13116" y="2944"/>
                  </a:lnTo>
                  <a:lnTo>
                    <a:pt x="13176" y="2944"/>
                  </a:lnTo>
                  <a:lnTo>
                    <a:pt x="13158" y="2907"/>
                  </a:lnTo>
                  <a:lnTo>
                    <a:pt x="13257" y="2907"/>
                  </a:lnTo>
                  <a:cubicBezTo>
                    <a:pt x="13279" y="2929"/>
                    <a:pt x="13382" y="2981"/>
                    <a:pt x="13400" y="2981"/>
                  </a:cubicBezTo>
                  <a:cubicBezTo>
                    <a:pt x="13443" y="2981"/>
                    <a:pt x="13472" y="2911"/>
                    <a:pt x="13489" y="2897"/>
                  </a:cubicBezTo>
                  <a:lnTo>
                    <a:pt x="13532" y="2897"/>
                  </a:lnTo>
                  <a:cubicBezTo>
                    <a:pt x="13532" y="2944"/>
                    <a:pt x="13525" y="2962"/>
                    <a:pt x="13532" y="2988"/>
                  </a:cubicBezTo>
                  <a:cubicBezTo>
                    <a:pt x="13564" y="2988"/>
                    <a:pt x="13585" y="2951"/>
                    <a:pt x="13639" y="2951"/>
                  </a:cubicBezTo>
                  <a:lnTo>
                    <a:pt x="13756" y="2951"/>
                  </a:lnTo>
                  <a:cubicBezTo>
                    <a:pt x="13827" y="2951"/>
                    <a:pt x="13895" y="3006"/>
                    <a:pt x="13917" y="3050"/>
                  </a:cubicBezTo>
                  <a:cubicBezTo>
                    <a:pt x="13831" y="3108"/>
                    <a:pt x="13653" y="3236"/>
                    <a:pt x="13550" y="3236"/>
                  </a:cubicBezTo>
                  <a:cubicBezTo>
                    <a:pt x="13486" y="3236"/>
                    <a:pt x="13450" y="3214"/>
                    <a:pt x="13425" y="3170"/>
                  </a:cubicBezTo>
                  <a:lnTo>
                    <a:pt x="13222" y="3170"/>
                  </a:lnTo>
                  <a:cubicBezTo>
                    <a:pt x="13190" y="3159"/>
                    <a:pt x="13179" y="3141"/>
                    <a:pt x="13176" y="3111"/>
                  </a:cubicBezTo>
                  <a:cubicBezTo>
                    <a:pt x="13201" y="3108"/>
                    <a:pt x="13240" y="3108"/>
                    <a:pt x="13247" y="3108"/>
                  </a:cubicBezTo>
                  <a:cubicBezTo>
                    <a:pt x="13279" y="3097"/>
                    <a:pt x="13318" y="3097"/>
                    <a:pt x="13336" y="3090"/>
                  </a:cubicBezTo>
                  <a:cubicBezTo>
                    <a:pt x="13322" y="3090"/>
                    <a:pt x="13176" y="3079"/>
                    <a:pt x="13169" y="3079"/>
                  </a:cubicBezTo>
                  <a:cubicBezTo>
                    <a:pt x="13108" y="3079"/>
                    <a:pt x="13037" y="3122"/>
                    <a:pt x="13044" y="3039"/>
                  </a:cubicBezTo>
                  <a:cubicBezTo>
                    <a:pt x="13016" y="3017"/>
                    <a:pt x="12994" y="2988"/>
                    <a:pt x="12990" y="2951"/>
                  </a:cubicBezTo>
                  <a:cubicBezTo>
                    <a:pt x="12990" y="2951"/>
                    <a:pt x="13044" y="2951"/>
                    <a:pt x="13044" y="2951"/>
                  </a:cubicBezTo>
                  <a:close/>
                  <a:moveTo>
                    <a:pt x="15918" y="2805"/>
                  </a:moveTo>
                  <a:cubicBezTo>
                    <a:pt x="16007" y="2805"/>
                    <a:pt x="16057" y="2853"/>
                    <a:pt x="16125" y="2853"/>
                  </a:cubicBezTo>
                  <a:cubicBezTo>
                    <a:pt x="16178" y="2853"/>
                    <a:pt x="16203" y="2805"/>
                    <a:pt x="16256" y="2805"/>
                  </a:cubicBezTo>
                  <a:cubicBezTo>
                    <a:pt x="16299" y="2805"/>
                    <a:pt x="16342" y="2835"/>
                    <a:pt x="16363" y="2842"/>
                  </a:cubicBezTo>
                  <a:cubicBezTo>
                    <a:pt x="16356" y="2908"/>
                    <a:pt x="16310" y="2875"/>
                    <a:pt x="16267" y="2908"/>
                  </a:cubicBezTo>
                  <a:cubicBezTo>
                    <a:pt x="16256" y="2911"/>
                    <a:pt x="16242" y="2911"/>
                    <a:pt x="16231" y="2908"/>
                  </a:cubicBezTo>
                  <a:lnTo>
                    <a:pt x="16231" y="2929"/>
                  </a:lnTo>
                  <a:cubicBezTo>
                    <a:pt x="16239" y="2926"/>
                    <a:pt x="16247" y="2922"/>
                    <a:pt x="16256" y="2915"/>
                  </a:cubicBezTo>
                  <a:lnTo>
                    <a:pt x="16231" y="2944"/>
                  </a:lnTo>
                  <a:lnTo>
                    <a:pt x="16231" y="2929"/>
                  </a:lnTo>
                  <a:cubicBezTo>
                    <a:pt x="16186" y="2948"/>
                    <a:pt x="16155" y="2916"/>
                    <a:pt x="16107" y="2944"/>
                  </a:cubicBezTo>
                  <a:cubicBezTo>
                    <a:pt x="16075" y="2962"/>
                    <a:pt x="16067" y="3028"/>
                    <a:pt x="16035" y="3024"/>
                  </a:cubicBezTo>
                  <a:cubicBezTo>
                    <a:pt x="16017" y="3020"/>
                    <a:pt x="16007" y="3002"/>
                    <a:pt x="15996" y="2988"/>
                  </a:cubicBezTo>
                  <a:lnTo>
                    <a:pt x="16000" y="2988"/>
                  </a:lnTo>
                  <a:cubicBezTo>
                    <a:pt x="15946" y="2988"/>
                    <a:pt x="15911" y="2977"/>
                    <a:pt x="15900" y="2944"/>
                  </a:cubicBezTo>
                  <a:cubicBezTo>
                    <a:pt x="15928" y="2929"/>
                    <a:pt x="15946" y="2922"/>
                    <a:pt x="15975" y="2915"/>
                  </a:cubicBezTo>
                  <a:cubicBezTo>
                    <a:pt x="15943" y="2915"/>
                    <a:pt x="15925" y="2911"/>
                    <a:pt x="15911" y="2908"/>
                  </a:cubicBezTo>
                  <a:cubicBezTo>
                    <a:pt x="15928" y="2896"/>
                    <a:pt x="15946" y="2889"/>
                    <a:pt x="15964" y="2875"/>
                  </a:cubicBezTo>
                  <a:cubicBezTo>
                    <a:pt x="15932" y="2864"/>
                    <a:pt x="15914" y="2842"/>
                    <a:pt x="15882" y="2842"/>
                  </a:cubicBezTo>
                  <a:cubicBezTo>
                    <a:pt x="15843" y="2842"/>
                    <a:pt x="15776" y="2889"/>
                    <a:pt x="15722" y="2889"/>
                  </a:cubicBezTo>
                  <a:cubicBezTo>
                    <a:pt x="15693" y="2889"/>
                    <a:pt x="15672" y="2878"/>
                    <a:pt x="15644" y="2875"/>
                  </a:cubicBezTo>
                  <a:cubicBezTo>
                    <a:pt x="15676" y="2816"/>
                    <a:pt x="15843" y="2805"/>
                    <a:pt x="15918" y="2805"/>
                  </a:cubicBezTo>
                  <a:close/>
                  <a:moveTo>
                    <a:pt x="16488" y="4657"/>
                  </a:moveTo>
                  <a:lnTo>
                    <a:pt x="16488" y="4602"/>
                  </a:lnTo>
                  <a:cubicBezTo>
                    <a:pt x="16488" y="4540"/>
                    <a:pt x="16602" y="4515"/>
                    <a:pt x="16658" y="4500"/>
                  </a:cubicBezTo>
                  <a:cubicBezTo>
                    <a:pt x="16655" y="4456"/>
                    <a:pt x="16605" y="4449"/>
                    <a:pt x="16605" y="4420"/>
                  </a:cubicBezTo>
                  <a:cubicBezTo>
                    <a:pt x="16605" y="4358"/>
                    <a:pt x="16790" y="4303"/>
                    <a:pt x="16790" y="4201"/>
                  </a:cubicBezTo>
                  <a:cubicBezTo>
                    <a:pt x="16790" y="4172"/>
                    <a:pt x="16766" y="4158"/>
                    <a:pt x="16766" y="4136"/>
                  </a:cubicBezTo>
                  <a:cubicBezTo>
                    <a:pt x="16766" y="4121"/>
                    <a:pt x="16776" y="4099"/>
                    <a:pt x="16801" y="4099"/>
                  </a:cubicBezTo>
                  <a:cubicBezTo>
                    <a:pt x="16855" y="4099"/>
                    <a:pt x="16890" y="4073"/>
                    <a:pt x="16943" y="4073"/>
                  </a:cubicBezTo>
                  <a:cubicBezTo>
                    <a:pt x="17032" y="4073"/>
                    <a:pt x="17132" y="3899"/>
                    <a:pt x="17264" y="3899"/>
                  </a:cubicBezTo>
                  <a:cubicBezTo>
                    <a:pt x="17310" y="3899"/>
                    <a:pt x="17310" y="3855"/>
                    <a:pt x="17378" y="3855"/>
                  </a:cubicBezTo>
                  <a:cubicBezTo>
                    <a:pt x="17421" y="3855"/>
                    <a:pt x="17442" y="3899"/>
                    <a:pt x="17485" y="3899"/>
                  </a:cubicBezTo>
                  <a:cubicBezTo>
                    <a:pt x="17673" y="3899"/>
                    <a:pt x="17841" y="3691"/>
                    <a:pt x="18019" y="3691"/>
                  </a:cubicBezTo>
                  <a:cubicBezTo>
                    <a:pt x="18061" y="3691"/>
                    <a:pt x="18161" y="3742"/>
                    <a:pt x="18161" y="3782"/>
                  </a:cubicBezTo>
                  <a:cubicBezTo>
                    <a:pt x="18161" y="3906"/>
                    <a:pt x="17887" y="3928"/>
                    <a:pt x="17798" y="3972"/>
                  </a:cubicBezTo>
                  <a:cubicBezTo>
                    <a:pt x="17673" y="4034"/>
                    <a:pt x="17584" y="4004"/>
                    <a:pt x="17467" y="4063"/>
                  </a:cubicBezTo>
                  <a:cubicBezTo>
                    <a:pt x="17446" y="4073"/>
                    <a:pt x="17431" y="4146"/>
                    <a:pt x="17389" y="4146"/>
                  </a:cubicBezTo>
                  <a:cubicBezTo>
                    <a:pt x="17299" y="4146"/>
                    <a:pt x="17282" y="4227"/>
                    <a:pt x="17218" y="4245"/>
                  </a:cubicBezTo>
                  <a:cubicBezTo>
                    <a:pt x="17036" y="4296"/>
                    <a:pt x="16790" y="4540"/>
                    <a:pt x="16790" y="4773"/>
                  </a:cubicBezTo>
                  <a:cubicBezTo>
                    <a:pt x="16790" y="4906"/>
                    <a:pt x="16906" y="4939"/>
                    <a:pt x="16985" y="5011"/>
                  </a:cubicBezTo>
                  <a:cubicBezTo>
                    <a:pt x="16984" y="5010"/>
                    <a:pt x="16984" y="5008"/>
                    <a:pt x="16983" y="5007"/>
                  </a:cubicBezTo>
                  <a:lnTo>
                    <a:pt x="16997" y="5021"/>
                  </a:lnTo>
                  <a:cubicBezTo>
                    <a:pt x="16993" y="5018"/>
                    <a:pt x="16989" y="5014"/>
                    <a:pt x="16985" y="5011"/>
                  </a:cubicBezTo>
                  <a:cubicBezTo>
                    <a:pt x="16989" y="5017"/>
                    <a:pt x="16994" y="5022"/>
                    <a:pt x="16997" y="5029"/>
                  </a:cubicBezTo>
                  <a:lnTo>
                    <a:pt x="16719" y="5029"/>
                  </a:lnTo>
                  <a:cubicBezTo>
                    <a:pt x="16712" y="5025"/>
                    <a:pt x="16705" y="5003"/>
                    <a:pt x="16694" y="5003"/>
                  </a:cubicBezTo>
                  <a:cubicBezTo>
                    <a:pt x="16669" y="5003"/>
                    <a:pt x="16612" y="5021"/>
                    <a:pt x="16605" y="5003"/>
                  </a:cubicBezTo>
                  <a:cubicBezTo>
                    <a:pt x="16580" y="4952"/>
                    <a:pt x="16612" y="4894"/>
                    <a:pt x="16552" y="4875"/>
                  </a:cubicBezTo>
                  <a:cubicBezTo>
                    <a:pt x="16541" y="4872"/>
                    <a:pt x="16445" y="4875"/>
                    <a:pt x="16445" y="4875"/>
                  </a:cubicBezTo>
                  <a:cubicBezTo>
                    <a:pt x="16445" y="4875"/>
                    <a:pt x="16381" y="4846"/>
                    <a:pt x="16381" y="4803"/>
                  </a:cubicBezTo>
                  <a:cubicBezTo>
                    <a:pt x="16381" y="4715"/>
                    <a:pt x="16488" y="4722"/>
                    <a:pt x="16488" y="4657"/>
                  </a:cubicBezTo>
                  <a:close/>
                  <a:moveTo>
                    <a:pt x="17104" y="2951"/>
                  </a:moveTo>
                  <a:cubicBezTo>
                    <a:pt x="17032" y="2951"/>
                    <a:pt x="17036" y="3006"/>
                    <a:pt x="16986" y="3006"/>
                  </a:cubicBezTo>
                  <a:cubicBezTo>
                    <a:pt x="16965" y="3006"/>
                    <a:pt x="16936" y="2970"/>
                    <a:pt x="16915" y="2970"/>
                  </a:cubicBezTo>
                  <a:cubicBezTo>
                    <a:pt x="16908" y="3006"/>
                    <a:pt x="16893" y="3006"/>
                    <a:pt x="16861" y="3006"/>
                  </a:cubicBezTo>
                  <a:cubicBezTo>
                    <a:pt x="16844" y="3006"/>
                    <a:pt x="16826" y="2995"/>
                    <a:pt x="16826" y="2981"/>
                  </a:cubicBezTo>
                  <a:cubicBezTo>
                    <a:pt x="16826" y="2929"/>
                    <a:pt x="16968" y="2908"/>
                    <a:pt x="17004" y="2908"/>
                  </a:cubicBezTo>
                  <a:cubicBezTo>
                    <a:pt x="17050" y="2908"/>
                    <a:pt x="17086" y="2926"/>
                    <a:pt x="17104" y="2951"/>
                  </a:cubicBezTo>
                  <a:close/>
                  <a:moveTo>
                    <a:pt x="16712" y="2769"/>
                  </a:moveTo>
                  <a:lnTo>
                    <a:pt x="16861" y="2769"/>
                  </a:lnTo>
                  <a:cubicBezTo>
                    <a:pt x="16822" y="2754"/>
                    <a:pt x="16837" y="2740"/>
                    <a:pt x="16801" y="2762"/>
                  </a:cubicBezTo>
                  <a:lnTo>
                    <a:pt x="16801" y="2714"/>
                  </a:lnTo>
                  <a:cubicBezTo>
                    <a:pt x="16908" y="2714"/>
                    <a:pt x="16911" y="2641"/>
                    <a:pt x="17015" y="2641"/>
                  </a:cubicBezTo>
                  <a:cubicBezTo>
                    <a:pt x="17018" y="2609"/>
                    <a:pt x="17043" y="2579"/>
                    <a:pt x="17075" y="2579"/>
                  </a:cubicBezTo>
                  <a:cubicBezTo>
                    <a:pt x="17082" y="2579"/>
                    <a:pt x="17086" y="2612"/>
                    <a:pt x="17086" y="2623"/>
                  </a:cubicBezTo>
                  <a:cubicBezTo>
                    <a:pt x="17071" y="2634"/>
                    <a:pt x="17054" y="2652"/>
                    <a:pt x="17054" y="2670"/>
                  </a:cubicBezTo>
                  <a:cubicBezTo>
                    <a:pt x="16997" y="2707"/>
                    <a:pt x="16926" y="2729"/>
                    <a:pt x="16890" y="2765"/>
                  </a:cubicBezTo>
                  <a:cubicBezTo>
                    <a:pt x="16990" y="2780"/>
                    <a:pt x="17015" y="2787"/>
                    <a:pt x="17093" y="2820"/>
                  </a:cubicBezTo>
                  <a:cubicBezTo>
                    <a:pt x="17064" y="2842"/>
                    <a:pt x="17025" y="2835"/>
                    <a:pt x="16986" y="2835"/>
                  </a:cubicBezTo>
                  <a:cubicBezTo>
                    <a:pt x="16943" y="2835"/>
                    <a:pt x="16887" y="2878"/>
                    <a:pt x="16844" y="2878"/>
                  </a:cubicBezTo>
                  <a:cubicBezTo>
                    <a:pt x="16819" y="2878"/>
                    <a:pt x="16673" y="2813"/>
                    <a:pt x="16666" y="2809"/>
                  </a:cubicBezTo>
                  <a:cubicBezTo>
                    <a:pt x="16687" y="2791"/>
                    <a:pt x="16694" y="2783"/>
                    <a:pt x="16712" y="2769"/>
                  </a:cubicBezTo>
                  <a:close/>
                  <a:moveTo>
                    <a:pt x="17253" y="2816"/>
                  </a:moveTo>
                  <a:cubicBezTo>
                    <a:pt x="17250" y="2787"/>
                    <a:pt x="17253" y="2776"/>
                    <a:pt x="17253" y="2769"/>
                  </a:cubicBezTo>
                  <a:lnTo>
                    <a:pt x="17371" y="2769"/>
                  </a:lnTo>
                  <a:cubicBezTo>
                    <a:pt x="17364" y="2787"/>
                    <a:pt x="17342" y="2798"/>
                    <a:pt x="17335" y="2798"/>
                  </a:cubicBezTo>
                  <a:cubicBezTo>
                    <a:pt x="17357" y="2802"/>
                    <a:pt x="17417" y="2805"/>
                    <a:pt x="17449" y="2798"/>
                  </a:cubicBezTo>
                  <a:cubicBezTo>
                    <a:pt x="17453" y="2831"/>
                    <a:pt x="17449" y="2838"/>
                    <a:pt x="17449" y="2853"/>
                  </a:cubicBezTo>
                  <a:cubicBezTo>
                    <a:pt x="17428" y="2886"/>
                    <a:pt x="17392" y="2871"/>
                    <a:pt x="17360" y="2871"/>
                  </a:cubicBezTo>
                  <a:lnTo>
                    <a:pt x="17378" y="2915"/>
                  </a:lnTo>
                  <a:cubicBezTo>
                    <a:pt x="17357" y="2926"/>
                    <a:pt x="17182" y="2933"/>
                    <a:pt x="17182" y="2915"/>
                  </a:cubicBezTo>
                  <a:cubicBezTo>
                    <a:pt x="17182" y="2860"/>
                    <a:pt x="17210" y="2831"/>
                    <a:pt x="17253" y="2816"/>
                  </a:cubicBezTo>
                  <a:close/>
                  <a:moveTo>
                    <a:pt x="17713" y="2660"/>
                  </a:moveTo>
                  <a:lnTo>
                    <a:pt x="17762" y="2776"/>
                  </a:lnTo>
                  <a:cubicBezTo>
                    <a:pt x="17738" y="2795"/>
                    <a:pt x="17599" y="2824"/>
                    <a:pt x="17574" y="2824"/>
                  </a:cubicBezTo>
                  <a:cubicBezTo>
                    <a:pt x="17531" y="2824"/>
                    <a:pt x="17513" y="2805"/>
                    <a:pt x="17513" y="2769"/>
                  </a:cubicBezTo>
                  <a:cubicBezTo>
                    <a:pt x="17513" y="2718"/>
                    <a:pt x="17660" y="2660"/>
                    <a:pt x="17713" y="2660"/>
                  </a:cubicBezTo>
                  <a:close/>
                  <a:moveTo>
                    <a:pt x="18261" y="4511"/>
                  </a:moveTo>
                  <a:cubicBezTo>
                    <a:pt x="18261" y="4478"/>
                    <a:pt x="18282" y="4438"/>
                    <a:pt x="18315" y="4438"/>
                  </a:cubicBezTo>
                  <a:cubicBezTo>
                    <a:pt x="18357" y="4438"/>
                    <a:pt x="18368" y="4478"/>
                    <a:pt x="18403" y="4507"/>
                  </a:cubicBezTo>
                  <a:cubicBezTo>
                    <a:pt x="18386" y="4522"/>
                    <a:pt x="18304" y="4547"/>
                    <a:pt x="18261" y="4547"/>
                  </a:cubicBezTo>
                  <a:cubicBezTo>
                    <a:pt x="18251" y="4547"/>
                    <a:pt x="18261" y="4522"/>
                    <a:pt x="18261" y="4511"/>
                  </a:cubicBezTo>
                  <a:close/>
                  <a:moveTo>
                    <a:pt x="17218" y="5186"/>
                  </a:moveTo>
                  <a:cubicBezTo>
                    <a:pt x="17171" y="5186"/>
                    <a:pt x="17093" y="5138"/>
                    <a:pt x="17093" y="5094"/>
                  </a:cubicBezTo>
                  <a:cubicBezTo>
                    <a:pt x="17093" y="5021"/>
                    <a:pt x="17264" y="5094"/>
                    <a:pt x="17264" y="5167"/>
                  </a:cubicBezTo>
                  <a:cubicBezTo>
                    <a:pt x="17264" y="5192"/>
                    <a:pt x="17218" y="5186"/>
                    <a:pt x="17218" y="5186"/>
                  </a:cubicBezTo>
                  <a:close/>
                  <a:moveTo>
                    <a:pt x="16238" y="5313"/>
                  </a:moveTo>
                  <a:cubicBezTo>
                    <a:pt x="16192" y="5338"/>
                    <a:pt x="16149" y="5375"/>
                    <a:pt x="16089" y="5375"/>
                  </a:cubicBezTo>
                  <a:cubicBezTo>
                    <a:pt x="16046" y="5375"/>
                    <a:pt x="16025" y="5368"/>
                    <a:pt x="16025" y="5331"/>
                  </a:cubicBezTo>
                  <a:cubicBezTo>
                    <a:pt x="16025" y="5317"/>
                    <a:pt x="16064" y="5247"/>
                    <a:pt x="16071" y="5247"/>
                  </a:cubicBezTo>
                  <a:cubicBezTo>
                    <a:pt x="16089" y="5247"/>
                    <a:pt x="16096" y="5211"/>
                    <a:pt x="16113" y="5211"/>
                  </a:cubicBezTo>
                  <a:cubicBezTo>
                    <a:pt x="16163" y="5211"/>
                    <a:pt x="16188" y="5258"/>
                    <a:pt x="16238" y="5265"/>
                  </a:cubicBezTo>
                  <a:cubicBezTo>
                    <a:pt x="16238" y="5265"/>
                    <a:pt x="16238" y="5313"/>
                    <a:pt x="16238" y="5313"/>
                  </a:cubicBezTo>
                  <a:close/>
                  <a:moveTo>
                    <a:pt x="12278" y="7627"/>
                  </a:moveTo>
                  <a:lnTo>
                    <a:pt x="12278" y="7598"/>
                  </a:lnTo>
                  <a:cubicBezTo>
                    <a:pt x="12236" y="7598"/>
                    <a:pt x="12196" y="7587"/>
                    <a:pt x="12196" y="7550"/>
                  </a:cubicBezTo>
                  <a:lnTo>
                    <a:pt x="12196" y="7514"/>
                  </a:lnTo>
                  <a:lnTo>
                    <a:pt x="12264" y="7514"/>
                  </a:lnTo>
                  <a:cubicBezTo>
                    <a:pt x="12264" y="7558"/>
                    <a:pt x="12289" y="7550"/>
                    <a:pt x="12289" y="7587"/>
                  </a:cubicBezTo>
                  <a:cubicBezTo>
                    <a:pt x="12289" y="7616"/>
                    <a:pt x="12282" y="7609"/>
                    <a:pt x="12278" y="7627"/>
                  </a:cubicBezTo>
                  <a:close/>
                  <a:moveTo>
                    <a:pt x="12307" y="7518"/>
                  </a:moveTo>
                  <a:cubicBezTo>
                    <a:pt x="12307" y="7503"/>
                    <a:pt x="12350" y="7409"/>
                    <a:pt x="12375" y="7409"/>
                  </a:cubicBezTo>
                  <a:cubicBezTo>
                    <a:pt x="12446" y="7409"/>
                    <a:pt x="12449" y="7441"/>
                    <a:pt x="12467" y="7503"/>
                  </a:cubicBezTo>
                  <a:cubicBezTo>
                    <a:pt x="12407" y="7521"/>
                    <a:pt x="12435" y="7649"/>
                    <a:pt x="12357" y="7649"/>
                  </a:cubicBezTo>
                  <a:cubicBezTo>
                    <a:pt x="12332" y="7649"/>
                    <a:pt x="12311" y="7631"/>
                    <a:pt x="12307" y="7627"/>
                  </a:cubicBezTo>
                  <a:cubicBezTo>
                    <a:pt x="12311" y="7620"/>
                    <a:pt x="12321" y="7612"/>
                    <a:pt x="12325" y="7609"/>
                  </a:cubicBezTo>
                  <a:lnTo>
                    <a:pt x="12332" y="7624"/>
                  </a:lnTo>
                  <a:cubicBezTo>
                    <a:pt x="12357" y="7620"/>
                    <a:pt x="12382" y="7594"/>
                    <a:pt x="12382" y="7576"/>
                  </a:cubicBezTo>
                  <a:cubicBezTo>
                    <a:pt x="12346" y="7569"/>
                    <a:pt x="12307" y="7540"/>
                    <a:pt x="12307" y="7518"/>
                  </a:cubicBezTo>
                  <a:close/>
                  <a:moveTo>
                    <a:pt x="13016" y="7233"/>
                  </a:moveTo>
                  <a:cubicBezTo>
                    <a:pt x="13016" y="7212"/>
                    <a:pt x="13034" y="7146"/>
                    <a:pt x="13097" y="7142"/>
                  </a:cubicBezTo>
                  <a:cubicBezTo>
                    <a:pt x="13090" y="7157"/>
                    <a:pt x="13069" y="7171"/>
                    <a:pt x="13069" y="7190"/>
                  </a:cubicBezTo>
                  <a:cubicBezTo>
                    <a:pt x="13069" y="7230"/>
                    <a:pt x="13041" y="7248"/>
                    <a:pt x="13016" y="7281"/>
                  </a:cubicBezTo>
                  <a:cubicBezTo>
                    <a:pt x="13005" y="7266"/>
                    <a:pt x="13016" y="7252"/>
                    <a:pt x="13016" y="7233"/>
                  </a:cubicBezTo>
                  <a:close/>
                  <a:moveTo>
                    <a:pt x="13436" y="6997"/>
                  </a:moveTo>
                  <a:cubicBezTo>
                    <a:pt x="13436" y="6979"/>
                    <a:pt x="13468" y="6960"/>
                    <a:pt x="13468" y="6960"/>
                  </a:cubicBezTo>
                  <a:cubicBezTo>
                    <a:pt x="13486" y="6982"/>
                    <a:pt x="13493" y="6989"/>
                    <a:pt x="13507" y="6997"/>
                  </a:cubicBezTo>
                  <a:cubicBezTo>
                    <a:pt x="13504" y="7015"/>
                    <a:pt x="13486" y="7040"/>
                    <a:pt x="13478" y="7044"/>
                  </a:cubicBezTo>
                  <a:lnTo>
                    <a:pt x="13478" y="7088"/>
                  </a:lnTo>
                  <a:cubicBezTo>
                    <a:pt x="13478" y="7099"/>
                    <a:pt x="13432" y="7124"/>
                    <a:pt x="13418" y="7124"/>
                  </a:cubicBezTo>
                  <a:cubicBezTo>
                    <a:pt x="13386" y="7124"/>
                    <a:pt x="13382" y="7092"/>
                    <a:pt x="13382" y="7069"/>
                  </a:cubicBezTo>
                  <a:cubicBezTo>
                    <a:pt x="13411" y="7066"/>
                    <a:pt x="13432" y="7044"/>
                    <a:pt x="13461" y="7040"/>
                  </a:cubicBezTo>
                  <a:cubicBezTo>
                    <a:pt x="13450" y="7026"/>
                    <a:pt x="13436" y="7015"/>
                    <a:pt x="13436" y="6997"/>
                  </a:cubicBezTo>
                  <a:close/>
                  <a:moveTo>
                    <a:pt x="11516" y="9610"/>
                  </a:moveTo>
                  <a:cubicBezTo>
                    <a:pt x="11516" y="9617"/>
                    <a:pt x="11534" y="9639"/>
                    <a:pt x="11534" y="9650"/>
                  </a:cubicBezTo>
                  <a:cubicBezTo>
                    <a:pt x="11534" y="9661"/>
                    <a:pt x="11516" y="9668"/>
                    <a:pt x="11506" y="9668"/>
                  </a:cubicBezTo>
                  <a:cubicBezTo>
                    <a:pt x="11491" y="9668"/>
                    <a:pt x="11463" y="9639"/>
                    <a:pt x="11459" y="9635"/>
                  </a:cubicBezTo>
                  <a:cubicBezTo>
                    <a:pt x="11481" y="9624"/>
                    <a:pt x="11495" y="9613"/>
                    <a:pt x="11516" y="9610"/>
                  </a:cubicBezTo>
                  <a:close/>
                  <a:moveTo>
                    <a:pt x="12107" y="9446"/>
                  </a:moveTo>
                  <a:cubicBezTo>
                    <a:pt x="12132" y="9446"/>
                    <a:pt x="12143" y="9468"/>
                    <a:pt x="12154" y="9468"/>
                  </a:cubicBezTo>
                  <a:cubicBezTo>
                    <a:pt x="12185" y="9526"/>
                    <a:pt x="12176" y="9558"/>
                    <a:pt x="12176" y="9617"/>
                  </a:cubicBezTo>
                  <a:cubicBezTo>
                    <a:pt x="12176" y="9668"/>
                    <a:pt x="12111" y="9719"/>
                    <a:pt x="12083" y="9719"/>
                  </a:cubicBezTo>
                  <a:cubicBezTo>
                    <a:pt x="12047" y="9719"/>
                    <a:pt x="12047" y="9672"/>
                    <a:pt x="12047" y="9643"/>
                  </a:cubicBezTo>
                  <a:cubicBezTo>
                    <a:pt x="12051" y="9613"/>
                    <a:pt x="12068" y="9595"/>
                    <a:pt x="12068" y="9570"/>
                  </a:cubicBezTo>
                  <a:cubicBezTo>
                    <a:pt x="12068" y="9540"/>
                    <a:pt x="12036" y="9522"/>
                    <a:pt x="12033" y="9493"/>
                  </a:cubicBezTo>
                  <a:cubicBezTo>
                    <a:pt x="12072" y="9482"/>
                    <a:pt x="12076" y="9446"/>
                    <a:pt x="12107" y="9446"/>
                  </a:cubicBezTo>
                  <a:close/>
                  <a:moveTo>
                    <a:pt x="12083" y="9271"/>
                  </a:moveTo>
                  <a:cubicBezTo>
                    <a:pt x="12107" y="9271"/>
                    <a:pt x="12122" y="9238"/>
                    <a:pt x="12139" y="9234"/>
                  </a:cubicBezTo>
                  <a:cubicBezTo>
                    <a:pt x="12139" y="9253"/>
                    <a:pt x="12143" y="9271"/>
                    <a:pt x="12154" y="9275"/>
                  </a:cubicBezTo>
                  <a:cubicBezTo>
                    <a:pt x="12143" y="9318"/>
                    <a:pt x="12132" y="9398"/>
                    <a:pt x="12122" y="9420"/>
                  </a:cubicBezTo>
                  <a:cubicBezTo>
                    <a:pt x="12086" y="9413"/>
                    <a:pt x="12076" y="9307"/>
                    <a:pt x="12058" y="9278"/>
                  </a:cubicBezTo>
                  <a:cubicBezTo>
                    <a:pt x="12065" y="9278"/>
                    <a:pt x="12076" y="9271"/>
                    <a:pt x="12083" y="9271"/>
                  </a:cubicBezTo>
                  <a:close/>
                  <a:moveTo>
                    <a:pt x="12446" y="9839"/>
                  </a:moveTo>
                  <a:cubicBezTo>
                    <a:pt x="12520" y="9803"/>
                    <a:pt x="12553" y="9850"/>
                    <a:pt x="12603" y="9850"/>
                  </a:cubicBezTo>
                  <a:cubicBezTo>
                    <a:pt x="12649" y="9850"/>
                    <a:pt x="12670" y="9815"/>
                    <a:pt x="12724" y="9826"/>
                  </a:cubicBezTo>
                  <a:lnTo>
                    <a:pt x="12709" y="9869"/>
                  </a:lnTo>
                  <a:cubicBezTo>
                    <a:pt x="12709" y="9869"/>
                    <a:pt x="12691" y="9894"/>
                    <a:pt x="12691" y="9908"/>
                  </a:cubicBezTo>
                  <a:cubicBezTo>
                    <a:pt x="12691" y="9934"/>
                    <a:pt x="12709" y="9938"/>
                    <a:pt x="12709" y="9967"/>
                  </a:cubicBezTo>
                  <a:cubicBezTo>
                    <a:pt x="12709" y="9978"/>
                    <a:pt x="12699" y="9993"/>
                    <a:pt x="12688" y="9993"/>
                  </a:cubicBezTo>
                  <a:cubicBezTo>
                    <a:pt x="12677" y="9993"/>
                    <a:pt x="12659" y="9989"/>
                    <a:pt x="12659" y="9978"/>
                  </a:cubicBezTo>
                  <a:cubicBezTo>
                    <a:pt x="12599" y="9963"/>
                    <a:pt x="12553" y="9901"/>
                    <a:pt x="12496" y="9883"/>
                  </a:cubicBezTo>
                  <a:cubicBezTo>
                    <a:pt x="12485" y="9879"/>
                    <a:pt x="12456" y="9883"/>
                    <a:pt x="12446" y="9865"/>
                  </a:cubicBezTo>
                  <a:cubicBezTo>
                    <a:pt x="12446" y="9865"/>
                    <a:pt x="12446" y="9839"/>
                    <a:pt x="12446" y="9839"/>
                  </a:cubicBezTo>
                  <a:close/>
                  <a:moveTo>
                    <a:pt x="13827" y="10178"/>
                  </a:moveTo>
                  <a:cubicBezTo>
                    <a:pt x="13781" y="10204"/>
                    <a:pt x="13763" y="10186"/>
                    <a:pt x="13738" y="10186"/>
                  </a:cubicBezTo>
                  <a:cubicBezTo>
                    <a:pt x="13710" y="10186"/>
                    <a:pt x="13642" y="10178"/>
                    <a:pt x="13603" y="10156"/>
                  </a:cubicBezTo>
                  <a:cubicBezTo>
                    <a:pt x="13681" y="10142"/>
                    <a:pt x="13767" y="10160"/>
                    <a:pt x="13827" y="10178"/>
                  </a:cubicBezTo>
                  <a:close/>
                  <a:moveTo>
                    <a:pt x="14668" y="10113"/>
                  </a:moveTo>
                  <a:cubicBezTo>
                    <a:pt x="14661" y="10149"/>
                    <a:pt x="14643" y="10135"/>
                    <a:pt x="14622" y="10146"/>
                  </a:cubicBezTo>
                  <a:cubicBezTo>
                    <a:pt x="14611" y="10149"/>
                    <a:pt x="14618" y="10171"/>
                    <a:pt x="14615" y="10182"/>
                  </a:cubicBezTo>
                  <a:cubicBezTo>
                    <a:pt x="14604" y="10204"/>
                    <a:pt x="14536" y="10222"/>
                    <a:pt x="14504" y="10222"/>
                  </a:cubicBezTo>
                  <a:cubicBezTo>
                    <a:pt x="14493" y="10222"/>
                    <a:pt x="14479" y="10215"/>
                    <a:pt x="14479" y="10204"/>
                  </a:cubicBezTo>
                  <a:cubicBezTo>
                    <a:pt x="14472" y="10204"/>
                    <a:pt x="14461" y="10193"/>
                    <a:pt x="14461" y="10186"/>
                  </a:cubicBezTo>
                  <a:cubicBezTo>
                    <a:pt x="14515" y="10160"/>
                    <a:pt x="14607" y="10123"/>
                    <a:pt x="14668" y="10113"/>
                  </a:cubicBezTo>
                  <a:close/>
                  <a:moveTo>
                    <a:pt x="21370" y="13528"/>
                  </a:moveTo>
                  <a:cubicBezTo>
                    <a:pt x="21338" y="13422"/>
                    <a:pt x="21331" y="13346"/>
                    <a:pt x="21291" y="13262"/>
                  </a:cubicBezTo>
                  <a:cubicBezTo>
                    <a:pt x="21266" y="13211"/>
                    <a:pt x="21242" y="13079"/>
                    <a:pt x="21184" y="13079"/>
                  </a:cubicBezTo>
                  <a:cubicBezTo>
                    <a:pt x="21149" y="13079"/>
                    <a:pt x="21171" y="13101"/>
                    <a:pt x="21138" y="13079"/>
                  </a:cubicBezTo>
                  <a:cubicBezTo>
                    <a:pt x="21131" y="13079"/>
                    <a:pt x="21138" y="13065"/>
                    <a:pt x="21138" y="13057"/>
                  </a:cubicBezTo>
                  <a:cubicBezTo>
                    <a:pt x="21138" y="13006"/>
                    <a:pt x="21145" y="12970"/>
                    <a:pt x="21156" y="12919"/>
                  </a:cubicBezTo>
                  <a:lnTo>
                    <a:pt x="21163" y="12919"/>
                  </a:lnTo>
                  <a:lnTo>
                    <a:pt x="21174" y="12919"/>
                  </a:lnTo>
                  <a:cubicBezTo>
                    <a:pt x="21145" y="12904"/>
                    <a:pt x="21174" y="12821"/>
                    <a:pt x="21174" y="12781"/>
                  </a:cubicBezTo>
                  <a:cubicBezTo>
                    <a:pt x="21174" y="12620"/>
                    <a:pt x="21081" y="12526"/>
                    <a:pt x="21081" y="12409"/>
                  </a:cubicBezTo>
                  <a:cubicBezTo>
                    <a:pt x="21035" y="12409"/>
                    <a:pt x="21096" y="12299"/>
                    <a:pt x="21060" y="12245"/>
                  </a:cubicBezTo>
                  <a:cubicBezTo>
                    <a:pt x="21049" y="12227"/>
                    <a:pt x="21021" y="12234"/>
                    <a:pt x="21013" y="12227"/>
                  </a:cubicBezTo>
                  <a:cubicBezTo>
                    <a:pt x="20992" y="12205"/>
                    <a:pt x="21003" y="12190"/>
                    <a:pt x="20982" y="12168"/>
                  </a:cubicBezTo>
                  <a:cubicBezTo>
                    <a:pt x="20921" y="12230"/>
                    <a:pt x="20896" y="12336"/>
                    <a:pt x="20796" y="12336"/>
                  </a:cubicBezTo>
                  <a:cubicBezTo>
                    <a:pt x="20743" y="12336"/>
                    <a:pt x="20739" y="12292"/>
                    <a:pt x="20739" y="12245"/>
                  </a:cubicBezTo>
                  <a:cubicBezTo>
                    <a:pt x="20739" y="12197"/>
                    <a:pt x="20757" y="12175"/>
                    <a:pt x="20757" y="12135"/>
                  </a:cubicBezTo>
                  <a:cubicBezTo>
                    <a:pt x="20757" y="12117"/>
                    <a:pt x="20739" y="12106"/>
                    <a:pt x="20736" y="12088"/>
                  </a:cubicBezTo>
                  <a:cubicBezTo>
                    <a:pt x="20711" y="12011"/>
                    <a:pt x="20668" y="11953"/>
                    <a:pt x="20633" y="11895"/>
                  </a:cubicBezTo>
                  <a:cubicBezTo>
                    <a:pt x="20583" y="11855"/>
                    <a:pt x="20544" y="11826"/>
                    <a:pt x="20515" y="11778"/>
                  </a:cubicBezTo>
                  <a:cubicBezTo>
                    <a:pt x="20487" y="11734"/>
                    <a:pt x="20494" y="11676"/>
                    <a:pt x="20480" y="11632"/>
                  </a:cubicBezTo>
                  <a:cubicBezTo>
                    <a:pt x="20465" y="11581"/>
                    <a:pt x="20405" y="11560"/>
                    <a:pt x="20351" y="11549"/>
                  </a:cubicBezTo>
                  <a:cubicBezTo>
                    <a:pt x="20351" y="11658"/>
                    <a:pt x="20252" y="11680"/>
                    <a:pt x="20159" y="11680"/>
                  </a:cubicBezTo>
                  <a:cubicBezTo>
                    <a:pt x="20102" y="11680"/>
                    <a:pt x="20102" y="11662"/>
                    <a:pt x="20074" y="11643"/>
                  </a:cubicBezTo>
                  <a:cubicBezTo>
                    <a:pt x="20049" y="11698"/>
                    <a:pt x="19974" y="11702"/>
                    <a:pt x="19963" y="11734"/>
                  </a:cubicBezTo>
                  <a:cubicBezTo>
                    <a:pt x="19949" y="11786"/>
                    <a:pt x="19952" y="11826"/>
                    <a:pt x="19920" y="11858"/>
                  </a:cubicBezTo>
                  <a:cubicBezTo>
                    <a:pt x="19856" y="11924"/>
                    <a:pt x="19753" y="11942"/>
                    <a:pt x="19696" y="12000"/>
                  </a:cubicBezTo>
                  <a:cubicBezTo>
                    <a:pt x="19625" y="12073"/>
                    <a:pt x="19561" y="12146"/>
                    <a:pt x="19493" y="12215"/>
                  </a:cubicBezTo>
                  <a:cubicBezTo>
                    <a:pt x="19465" y="12245"/>
                    <a:pt x="19426" y="12289"/>
                    <a:pt x="19400" y="12296"/>
                  </a:cubicBezTo>
                  <a:cubicBezTo>
                    <a:pt x="19336" y="12318"/>
                    <a:pt x="19262" y="12329"/>
                    <a:pt x="19262" y="12405"/>
                  </a:cubicBezTo>
                  <a:cubicBezTo>
                    <a:pt x="19262" y="12471"/>
                    <a:pt x="19287" y="12507"/>
                    <a:pt x="19287" y="12566"/>
                  </a:cubicBezTo>
                  <a:cubicBezTo>
                    <a:pt x="19287" y="12656"/>
                    <a:pt x="19244" y="12715"/>
                    <a:pt x="19244" y="12784"/>
                  </a:cubicBezTo>
                  <a:lnTo>
                    <a:pt x="19262" y="12879"/>
                  </a:lnTo>
                  <a:lnTo>
                    <a:pt x="19244" y="12883"/>
                  </a:lnTo>
                  <a:cubicBezTo>
                    <a:pt x="19244" y="12893"/>
                    <a:pt x="19219" y="12893"/>
                    <a:pt x="19208" y="12897"/>
                  </a:cubicBezTo>
                  <a:cubicBezTo>
                    <a:pt x="19158" y="12912"/>
                    <a:pt x="19169" y="13006"/>
                    <a:pt x="19140" y="13021"/>
                  </a:cubicBezTo>
                  <a:cubicBezTo>
                    <a:pt x="19098" y="13043"/>
                    <a:pt x="19091" y="13029"/>
                    <a:pt x="19073" y="13065"/>
                  </a:cubicBezTo>
                  <a:cubicBezTo>
                    <a:pt x="19059" y="13094"/>
                    <a:pt x="19055" y="13138"/>
                    <a:pt x="19027" y="13138"/>
                  </a:cubicBezTo>
                  <a:cubicBezTo>
                    <a:pt x="18998" y="13141"/>
                    <a:pt x="18977" y="13127"/>
                    <a:pt x="18973" y="13101"/>
                  </a:cubicBezTo>
                  <a:cubicBezTo>
                    <a:pt x="18955" y="13101"/>
                    <a:pt x="18945" y="13076"/>
                    <a:pt x="18941" y="13065"/>
                  </a:cubicBezTo>
                  <a:cubicBezTo>
                    <a:pt x="18913" y="12977"/>
                    <a:pt x="18874" y="12904"/>
                    <a:pt x="18849" y="12828"/>
                  </a:cubicBezTo>
                  <a:cubicBezTo>
                    <a:pt x="18834" y="12777"/>
                    <a:pt x="18785" y="12740"/>
                    <a:pt x="18770" y="12711"/>
                  </a:cubicBezTo>
                  <a:cubicBezTo>
                    <a:pt x="18742" y="12653"/>
                    <a:pt x="18759" y="12605"/>
                    <a:pt x="18731" y="12562"/>
                  </a:cubicBezTo>
                  <a:cubicBezTo>
                    <a:pt x="18703" y="12514"/>
                    <a:pt x="18703" y="12492"/>
                    <a:pt x="18688" y="12445"/>
                  </a:cubicBezTo>
                  <a:cubicBezTo>
                    <a:pt x="18671" y="12391"/>
                    <a:pt x="18606" y="12271"/>
                    <a:pt x="18581" y="12190"/>
                  </a:cubicBezTo>
                  <a:cubicBezTo>
                    <a:pt x="18560" y="12117"/>
                    <a:pt x="18521" y="12048"/>
                    <a:pt x="18521" y="11979"/>
                  </a:cubicBezTo>
                  <a:cubicBezTo>
                    <a:pt x="18521" y="11968"/>
                    <a:pt x="18515" y="11938"/>
                    <a:pt x="18515" y="11927"/>
                  </a:cubicBezTo>
                  <a:lnTo>
                    <a:pt x="18518" y="11930"/>
                  </a:lnTo>
                  <a:cubicBezTo>
                    <a:pt x="18519" y="11881"/>
                    <a:pt x="18535" y="11871"/>
                    <a:pt x="18535" y="11826"/>
                  </a:cubicBezTo>
                  <a:cubicBezTo>
                    <a:pt x="18535" y="11767"/>
                    <a:pt x="18500" y="11724"/>
                    <a:pt x="18500" y="11676"/>
                  </a:cubicBezTo>
                  <a:cubicBezTo>
                    <a:pt x="18500" y="11665"/>
                    <a:pt x="18521" y="11640"/>
                    <a:pt x="18521" y="11625"/>
                  </a:cubicBezTo>
                  <a:lnTo>
                    <a:pt x="18493" y="11625"/>
                  </a:lnTo>
                  <a:cubicBezTo>
                    <a:pt x="18446" y="11673"/>
                    <a:pt x="18443" y="11796"/>
                    <a:pt x="18350" y="11796"/>
                  </a:cubicBezTo>
                  <a:cubicBezTo>
                    <a:pt x="18240" y="11796"/>
                    <a:pt x="18197" y="11683"/>
                    <a:pt x="18144" y="11629"/>
                  </a:cubicBezTo>
                  <a:cubicBezTo>
                    <a:pt x="18176" y="11607"/>
                    <a:pt x="18200" y="11625"/>
                    <a:pt x="18233" y="11614"/>
                  </a:cubicBezTo>
                  <a:cubicBezTo>
                    <a:pt x="18261" y="11607"/>
                    <a:pt x="18264" y="11574"/>
                    <a:pt x="18279" y="11560"/>
                  </a:cubicBezTo>
                  <a:cubicBezTo>
                    <a:pt x="18251" y="11552"/>
                    <a:pt x="18225" y="11552"/>
                    <a:pt x="18197" y="11552"/>
                  </a:cubicBezTo>
                  <a:cubicBezTo>
                    <a:pt x="18126" y="11552"/>
                    <a:pt x="18022" y="11480"/>
                    <a:pt x="17987" y="11425"/>
                  </a:cubicBezTo>
                  <a:cubicBezTo>
                    <a:pt x="17958" y="11377"/>
                    <a:pt x="17937" y="11293"/>
                    <a:pt x="17894" y="11279"/>
                  </a:cubicBezTo>
                  <a:cubicBezTo>
                    <a:pt x="17855" y="11268"/>
                    <a:pt x="17827" y="11276"/>
                    <a:pt x="17787" y="11276"/>
                  </a:cubicBezTo>
                  <a:cubicBezTo>
                    <a:pt x="17745" y="11276"/>
                    <a:pt x="17734" y="11304"/>
                    <a:pt x="17698" y="11304"/>
                  </a:cubicBezTo>
                  <a:lnTo>
                    <a:pt x="17605" y="11279"/>
                  </a:lnTo>
                  <a:cubicBezTo>
                    <a:pt x="17591" y="11286"/>
                    <a:pt x="17581" y="11297"/>
                    <a:pt x="17574" y="11304"/>
                  </a:cubicBezTo>
                  <a:lnTo>
                    <a:pt x="17449" y="11312"/>
                  </a:lnTo>
                  <a:cubicBezTo>
                    <a:pt x="17449" y="11315"/>
                    <a:pt x="17435" y="11312"/>
                    <a:pt x="17431" y="11312"/>
                  </a:cubicBezTo>
                  <a:cubicBezTo>
                    <a:pt x="17364" y="11312"/>
                    <a:pt x="17207" y="11268"/>
                    <a:pt x="17111" y="11268"/>
                  </a:cubicBezTo>
                  <a:cubicBezTo>
                    <a:pt x="17093" y="11268"/>
                    <a:pt x="16990" y="11239"/>
                    <a:pt x="16986" y="11235"/>
                  </a:cubicBezTo>
                  <a:cubicBezTo>
                    <a:pt x="16950" y="11199"/>
                    <a:pt x="16950" y="11089"/>
                    <a:pt x="16876" y="11089"/>
                  </a:cubicBezTo>
                  <a:cubicBezTo>
                    <a:pt x="16837" y="11089"/>
                    <a:pt x="16822" y="11122"/>
                    <a:pt x="16801" y="11144"/>
                  </a:cubicBezTo>
                  <a:lnTo>
                    <a:pt x="16623" y="11144"/>
                  </a:lnTo>
                  <a:cubicBezTo>
                    <a:pt x="16566" y="11126"/>
                    <a:pt x="16537" y="11078"/>
                    <a:pt x="16502" y="11042"/>
                  </a:cubicBezTo>
                  <a:cubicBezTo>
                    <a:pt x="16459" y="10998"/>
                    <a:pt x="16402" y="11020"/>
                    <a:pt x="16363" y="10980"/>
                  </a:cubicBezTo>
                  <a:cubicBezTo>
                    <a:pt x="16342" y="10958"/>
                    <a:pt x="16352" y="10929"/>
                    <a:pt x="16345" y="10915"/>
                  </a:cubicBezTo>
                  <a:cubicBezTo>
                    <a:pt x="16306" y="10835"/>
                    <a:pt x="16228" y="10721"/>
                    <a:pt x="16128" y="10721"/>
                  </a:cubicBezTo>
                  <a:cubicBezTo>
                    <a:pt x="16078" y="10721"/>
                    <a:pt x="16057" y="10787"/>
                    <a:pt x="16057" y="10838"/>
                  </a:cubicBezTo>
                  <a:cubicBezTo>
                    <a:pt x="16057" y="10875"/>
                    <a:pt x="16057" y="10893"/>
                    <a:pt x="16064" y="10922"/>
                  </a:cubicBezTo>
                  <a:cubicBezTo>
                    <a:pt x="16085" y="11009"/>
                    <a:pt x="16185" y="11166"/>
                    <a:pt x="16267" y="11184"/>
                  </a:cubicBezTo>
                  <a:cubicBezTo>
                    <a:pt x="16267" y="11224"/>
                    <a:pt x="16288" y="11235"/>
                    <a:pt x="16292" y="11268"/>
                  </a:cubicBezTo>
                  <a:cubicBezTo>
                    <a:pt x="16334" y="11257"/>
                    <a:pt x="16327" y="11210"/>
                    <a:pt x="16363" y="11202"/>
                  </a:cubicBezTo>
                  <a:cubicBezTo>
                    <a:pt x="16366" y="11217"/>
                    <a:pt x="16366" y="11228"/>
                    <a:pt x="16366" y="11242"/>
                  </a:cubicBezTo>
                  <a:cubicBezTo>
                    <a:pt x="16366" y="11286"/>
                    <a:pt x="16342" y="11315"/>
                    <a:pt x="16342" y="11359"/>
                  </a:cubicBezTo>
                  <a:cubicBezTo>
                    <a:pt x="16342" y="11410"/>
                    <a:pt x="16434" y="11436"/>
                    <a:pt x="16488" y="11436"/>
                  </a:cubicBezTo>
                  <a:cubicBezTo>
                    <a:pt x="16726" y="11436"/>
                    <a:pt x="16744" y="11286"/>
                    <a:pt x="16872" y="11188"/>
                  </a:cubicBezTo>
                  <a:lnTo>
                    <a:pt x="16872" y="11323"/>
                  </a:lnTo>
                  <a:cubicBezTo>
                    <a:pt x="16922" y="11428"/>
                    <a:pt x="16990" y="11447"/>
                    <a:pt x="17093" y="11480"/>
                  </a:cubicBezTo>
                  <a:cubicBezTo>
                    <a:pt x="17132" y="11490"/>
                    <a:pt x="17136" y="11552"/>
                    <a:pt x="17160" y="11567"/>
                  </a:cubicBezTo>
                  <a:lnTo>
                    <a:pt x="17160" y="11563"/>
                  </a:lnTo>
                  <a:cubicBezTo>
                    <a:pt x="17178" y="11596"/>
                    <a:pt x="17228" y="11589"/>
                    <a:pt x="17228" y="11622"/>
                  </a:cubicBezTo>
                  <a:cubicBezTo>
                    <a:pt x="17228" y="11705"/>
                    <a:pt x="17125" y="11734"/>
                    <a:pt x="17125" y="11822"/>
                  </a:cubicBezTo>
                  <a:cubicBezTo>
                    <a:pt x="17071" y="11822"/>
                    <a:pt x="17036" y="11836"/>
                    <a:pt x="17022" y="11880"/>
                  </a:cubicBezTo>
                  <a:cubicBezTo>
                    <a:pt x="17007" y="11924"/>
                    <a:pt x="17011" y="11986"/>
                    <a:pt x="16968" y="11986"/>
                  </a:cubicBezTo>
                  <a:cubicBezTo>
                    <a:pt x="16915" y="11986"/>
                    <a:pt x="16919" y="12092"/>
                    <a:pt x="16865" y="12092"/>
                  </a:cubicBezTo>
                  <a:cubicBezTo>
                    <a:pt x="16833" y="12092"/>
                    <a:pt x="16766" y="12154"/>
                    <a:pt x="16766" y="12197"/>
                  </a:cubicBezTo>
                  <a:cubicBezTo>
                    <a:pt x="16669" y="12215"/>
                    <a:pt x="16452" y="12256"/>
                    <a:pt x="16452" y="12336"/>
                  </a:cubicBezTo>
                  <a:cubicBezTo>
                    <a:pt x="16452" y="12347"/>
                    <a:pt x="16459" y="12361"/>
                    <a:pt x="16466" y="12369"/>
                  </a:cubicBezTo>
                  <a:cubicBezTo>
                    <a:pt x="16384" y="12409"/>
                    <a:pt x="16274" y="12434"/>
                    <a:pt x="16188" y="12456"/>
                  </a:cubicBezTo>
                  <a:cubicBezTo>
                    <a:pt x="16146" y="12467"/>
                    <a:pt x="16003" y="12569"/>
                    <a:pt x="15957" y="12591"/>
                  </a:cubicBezTo>
                  <a:lnTo>
                    <a:pt x="15847" y="12591"/>
                  </a:lnTo>
                  <a:cubicBezTo>
                    <a:pt x="15786" y="12635"/>
                    <a:pt x="15776" y="12665"/>
                    <a:pt x="15702" y="12665"/>
                  </a:cubicBezTo>
                  <a:lnTo>
                    <a:pt x="15679" y="12679"/>
                  </a:lnTo>
                  <a:cubicBezTo>
                    <a:pt x="15669" y="12679"/>
                    <a:pt x="15578" y="12633"/>
                    <a:pt x="15568" y="12628"/>
                  </a:cubicBezTo>
                  <a:cubicBezTo>
                    <a:pt x="15559" y="12624"/>
                    <a:pt x="15587" y="12624"/>
                    <a:pt x="15564" y="12588"/>
                  </a:cubicBezTo>
                  <a:cubicBezTo>
                    <a:pt x="15527" y="12530"/>
                    <a:pt x="15501" y="12471"/>
                    <a:pt x="15501" y="12401"/>
                  </a:cubicBezTo>
                  <a:cubicBezTo>
                    <a:pt x="15462" y="12398"/>
                    <a:pt x="15490" y="12329"/>
                    <a:pt x="15497" y="12296"/>
                  </a:cubicBezTo>
                  <a:cubicBezTo>
                    <a:pt x="15515" y="12215"/>
                    <a:pt x="15455" y="12183"/>
                    <a:pt x="15416" y="12142"/>
                  </a:cubicBezTo>
                  <a:cubicBezTo>
                    <a:pt x="15373" y="12099"/>
                    <a:pt x="15274" y="11973"/>
                    <a:pt x="15274" y="11886"/>
                  </a:cubicBezTo>
                  <a:cubicBezTo>
                    <a:pt x="15150" y="11857"/>
                    <a:pt x="15120" y="11782"/>
                    <a:pt x="15120" y="11643"/>
                  </a:cubicBezTo>
                  <a:cubicBezTo>
                    <a:pt x="15120" y="11560"/>
                    <a:pt x="15074" y="11541"/>
                    <a:pt x="15060" y="11472"/>
                  </a:cubicBezTo>
                  <a:cubicBezTo>
                    <a:pt x="15042" y="11458"/>
                    <a:pt x="15024" y="11436"/>
                    <a:pt x="15013" y="11425"/>
                  </a:cubicBezTo>
                  <a:cubicBezTo>
                    <a:pt x="14999" y="11410"/>
                    <a:pt x="14953" y="11417"/>
                    <a:pt x="14942" y="11407"/>
                  </a:cubicBezTo>
                  <a:cubicBezTo>
                    <a:pt x="14921" y="11385"/>
                    <a:pt x="14928" y="11330"/>
                    <a:pt x="14921" y="11308"/>
                  </a:cubicBezTo>
                  <a:cubicBezTo>
                    <a:pt x="14910" y="11271"/>
                    <a:pt x="14885" y="11242"/>
                    <a:pt x="14871" y="11221"/>
                  </a:cubicBezTo>
                  <a:cubicBezTo>
                    <a:pt x="14828" y="11155"/>
                    <a:pt x="14792" y="11100"/>
                    <a:pt x="14754" y="11038"/>
                  </a:cubicBezTo>
                  <a:cubicBezTo>
                    <a:pt x="14743" y="11020"/>
                    <a:pt x="14693" y="10962"/>
                    <a:pt x="14693" y="10951"/>
                  </a:cubicBezTo>
                  <a:cubicBezTo>
                    <a:pt x="14693" y="10926"/>
                    <a:pt x="14704" y="10880"/>
                    <a:pt x="14712" y="10835"/>
                  </a:cubicBezTo>
                  <a:cubicBezTo>
                    <a:pt x="14697" y="10888"/>
                    <a:pt x="14658" y="10981"/>
                    <a:pt x="14647" y="11017"/>
                  </a:cubicBezTo>
                  <a:cubicBezTo>
                    <a:pt x="14572" y="11006"/>
                    <a:pt x="14511" y="10842"/>
                    <a:pt x="14451" y="10780"/>
                  </a:cubicBezTo>
                  <a:lnTo>
                    <a:pt x="14451" y="10842"/>
                  </a:lnTo>
                  <a:lnTo>
                    <a:pt x="14789" y="11454"/>
                  </a:lnTo>
                  <a:cubicBezTo>
                    <a:pt x="14771" y="11530"/>
                    <a:pt x="14878" y="11691"/>
                    <a:pt x="14931" y="11734"/>
                  </a:cubicBezTo>
                  <a:lnTo>
                    <a:pt x="14931" y="11928"/>
                  </a:lnTo>
                  <a:cubicBezTo>
                    <a:pt x="14967" y="12026"/>
                    <a:pt x="15038" y="12026"/>
                    <a:pt x="15092" y="12099"/>
                  </a:cubicBezTo>
                  <a:cubicBezTo>
                    <a:pt x="15156" y="12186"/>
                    <a:pt x="15117" y="12281"/>
                    <a:pt x="15181" y="12347"/>
                  </a:cubicBezTo>
                  <a:cubicBezTo>
                    <a:pt x="15238" y="12405"/>
                    <a:pt x="15277" y="12409"/>
                    <a:pt x="15341" y="12456"/>
                  </a:cubicBezTo>
                  <a:cubicBezTo>
                    <a:pt x="15398" y="12500"/>
                    <a:pt x="15429" y="12651"/>
                    <a:pt x="15546" y="12651"/>
                  </a:cubicBezTo>
                  <a:cubicBezTo>
                    <a:pt x="15546" y="12713"/>
                    <a:pt x="15580" y="12722"/>
                    <a:pt x="15544" y="12766"/>
                  </a:cubicBezTo>
                  <a:cubicBezTo>
                    <a:pt x="15590" y="12802"/>
                    <a:pt x="15637" y="12919"/>
                    <a:pt x="15697" y="12919"/>
                  </a:cubicBezTo>
                  <a:cubicBezTo>
                    <a:pt x="15754" y="12919"/>
                    <a:pt x="15758" y="12871"/>
                    <a:pt x="15804" y="12857"/>
                  </a:cubicBezTo>
                  <a:cubicBezTo>
                    <a:pt x="15857" y="12838"/>
                    <a:pt x="15893" y="12864"/>
                    <a:pt x="15946" y="12857"/>
                  </a:cubicBezTo>
                  <a:cubicBezTo>
                    <a:pt x="16082" y="12835"/>
                    <a:pt x="16210" y="12781"/>
                    <a:pt x="16338" y="12748"/>
                  </a:cubicBezTo>
                  <a:cubicBezTo>
                    <a:pt x="16349" y="12769"/>
                    <a:pt x="16363" y="12781"/>
                    <a:pt x="16363" y="12802"/>
                  </a:cubicBezTo>
                  <a:cubicBezTo>
                    <a:pt x="16363" y="13010"/>
                    <a:pt x="16203" y="13279"/>
                    <a:pt x="16113" y="13404"/>
                  </a:cubicBezTo>
                  <a:cubicBezTo>
                    <a:pt x="16007" y="13549"/>
                    <a:pt x="15961" y="13681"/>
                    <a:pt x="15829" y="13786"/>
                  </a:cubicBezTo>
                  <a:cubicBezTo>
                    <a:pt x="15594" y="13976"/>
                    <a:pt x="15341" y="14034"/>
                    <a:pt x="15252" y="14359"/>
                  </a:cubicBezTo>
                  <a:cubicBezTo>
                    <a:pt x="15227" y="14449"/>
                    <a:pt x="15134" y="14475"/>
                    <a:pt x="15134" y="14578"/>
                  </a:cubicBezTo>
                  <a:cubicBezTo>
                    <a:pt x="15134" y="14690"/>
                    <a:pt x="15163" y="14741"/>
                    <a:pt x="15163" y="14851"/>
                  </a:cubicBezTo>
                  <a:cubicBezTo>
                    <a:pt x="15163" y="14975"/>
                    <a:pt x="15295" y="15036"/>
                    <a:pt x="15295" y="15105"/>
                  </a:cubicBezTo>
                  <a:cubicBezTo>
                    <a:pt x="15295" y="15128"/>
                    <a:pt x="15273" y="15153"/>
                    <a:pt x="15269" y="15160"/>
                  </a:cubicBezTo>
                  <a:lnTo>
                    <a:pt x="15269" y="15251"/>
                  </a:lnTo>
                  <a:cubicBezTo>
                    <a:pt x="15269" y="15310"/>
                    <a:pt x="15259" y="15379"/>
                    <a:pt x="15259" y="15481"/>
                  </a:cubicBezTo>
                  <a:cubicBezTo>
                    <a:pt x="15280" y="15503"/>
                    <a:pt x="15287" y="15525"/>
                    <a:pt x="15287" y="15554"/>
                  </a:cubicBezTo>
                  <a:cubicBezTo>
                    <a:pt x="15287" y="15838"/>
                    <a:pt x="14817" y="15806"/>
                    <a:pt x="14778" y="16046"/>
                  </a:cubicBezTo>
                  <a:cubicBezTo>
                    <a:pt x="14729" y="16053"/>
                    <a:pt x="14672" y="16115"/>
                    <a:pt x="14672" y="16155"/>
                  </a:cubicBezTo>
                  <a:cubicBezTo>
                    <a:pt x="14672" y="16235"/>
                    <a:pt x="14771" y="16290"/>
                    <a:pt x="14771" y="16399"/>
                  </a:cubicBezTo>
                  <a:cubicBezTo>
                    <a:pt x="14771" y="16458"/>
                    <a:pt x="14764" y="16578"/>
                    <a:pt x="14743" y="16611"/>
                  </a:cubicBezTo>
                  <a:cubicBezTo>
                    <a:pt x="14721" y="16640"/>
                    <a:pt x="14661" y="16626"/>
                    <a:pt x="14636" y="16636"/>
                  </a:cubicBezTo>
                  <a:cubicBezTo>
                    <a:pt x="14551" y="16680"/>
                    <a:pt x="14501" y="16716"/>
                    <a:pt x="14458" y="16808"/>
                  </a:cubicBezTo>
                  <a:cubicBezTo>
                    <a:pt x="14489" y="16826"/>
                    <a:pt x="14511" y="16851"/>
                    <a:pt x="14511" y="16884"/>
                  </a:cubicBezTo>
                  <a:cubicBezTo>
                    <a:pt x="14511" y="16986"/>
                    <a:pt x="14411" y="17066"/>
                    <a:pt x="14369" y="17110"/>
                  </a:cubicBezTo>
                  <a:cubicBezTo>
                    <a:pt x="14290" y="17190"/>
                    <a:pt x="14283" y="17274"/>
                    <a:pt x="14227" y="17347"/>
                  </a:cubicBezTo>
                  <a:cubicBezTo>
                    <a:pt x="14137" y="17464"/>
                    <a:pt x="14098" y="17566"/>
                    <a:pt x="13952" y="17639"/>
                  </a:cubicBezTo>
                  <a:cubicBezTo>
                    <a:pt x="13892" y="17668"/>
                    <a:pt x="13803" y="17639"/>
                    <a:pt x="13792" y="17704"/>
                  </a:cubicBezTo>
                  <a:cubicBezTo>
                    <a:pt x="13745" y="17708"/>
                    <a:pt x="13717" y="17729"/>
                    <a:pt x="13685" y="17729"/>
                  </a:cubicBezTo>
                  <a:cubicBezTo>
                    <a:pt x="13646" y="17729"/>
                    <a:pt x="13625" y="17693"/>
                    <a:pt x="13585" y="17693"/>
                  </a:cubicBezTo>
                  <a:cubicBezTo>
                    <a:pt x="13436" y="17693"/>
                    <a:pt x="13347" y="17803"/>
                    <a:pt x="13212" y="17803"/>
                  </a:cubicBezTo>
                  <a:cubicBezTo>
                    <a:pt x="13151" y="17803"/>
                    <a:pt x="13119" y="17770"/>
                    <a:pt x="13097" y="17729"/>
                  </a:cubicBezTo>
                  <a:cubicBezTo>
                    <a:pt x="13076" y="17733"/>
                    <a:pt x="13069" y="17744"/>
                    <a:pt x="13062" y="17748"/>
                  </a:cubicBezTo>
                  <a:cubicBezTo>
                    <a:pt x="13062" y="17675"/>
                    <a:pt x="13026" y="17595"/>
                    <a:pt x="12998" y="17566"/>
                  </a:cubicBezTo>
                  <a:cubicBezTo>
                    <a:pt x="13026" y="17537"/>
                    <a:pt x="13044" y="17507"/>
                    <a:pt x="13044" y="17467"/>
                  </a:cubicBezTo>
                  <a:cubicBezTo>
                    <a:pt x="13044" y="17409"/>
                    <a:pt x="12944" y="17299"/>
                    <a:pt x="12927" y="17267"/>
                  </a:cubicBezTo>
                  <a:cubicBezTo>
                    <a:pt x="12798" y="17044"/>
                    <a:pt x="12634" y="16829"/>
                    <a:pt x="12634" y="16509"/>
                  </a:cubicBezTo>
                  <a:lnTo>
                    <a:pt x="12634" y="16410"/>
                  </a:lnTo>
                  <a:cubicBezTo>
                    <a:pt x="12634" y="16359"/>
                    <a:pt x="12592" y="16341"/>
                    <a:pt x="12563" y="16290"/>
                  </a:cubicBezTo>
                  <a:cubicBezTo>
                    <a:pt x="12463" y="16119"/>
                    <a:pt x="12357" y="15980"/>
                    <a:pt x="12357" y="15743"/>
                  </a:cubicBezTo>
                  <a:cubicBezTo>
                    <a:pt x="12357" y="15488"/>
                    <a:pt x="12581" y="15426"/>
                    <a:pt x="12581" y="15233"/>
                  </a:cubicBezTo>
                  <a:cubicBezTo>
                    <a:pt x="12581" y="15142"/>
                    <a:pt x="12546" y="15105"/>
                    <a:pt x="12535" y="15025"/>
                  </a:cubicBezTo>
                  <a:cubicBezTo>
                    <a:pt x="12510" y="14869"/>
                    <a:pt x="12481" y="14814"/>
                    <a:pt x="12446" y="14723"/>
                  </a:cubicBezTo>
                  <a:cubicBezTo>
                    <a:pt x="12418" y="14650"/>
                    <a:pt x="12432" y="14566"/>
                    <a:pt x="12385" y="14505"/>
                  </a:cubicBezTo>
                  <a:cubicBezTo>
                    <a:pt x="12293" y="14384"/>
                    <a:pt x="12090" y="14257"/>
                    <a:pt x="12090" y="14085"/>
                  </a:cubicBezTo>
                  <a:cubicBezTo>
                    <a:pt x="12090" y="14045"/>
                    <a:pt x="12147" y="13954"/>
                    <a:pt x="12171" y="13939"/>
                  </a:cubicBezTo>
                  <a:cubicBezTo>
                    <a:pt x="12157" y="13907"/>
                    <a:pt x="12171" y="13899"/>
                    <a:pt x="12171" y="13885"/>
                  </a:cubicBezTo>
                  <a:cubicBezTo>
                    <a:pt x="12171" y="13841"/>
                    <a:pt x="12171" y="13732"/>
                    <a:pt x="12207" y="13702"/>
                  </a:cubicBezTo>
                  <a:cubicBezTo>
                    <a:pt x="12168" y="13622"/>
                    <a:pt x="12104" y="13549"/>
                    <a:pt x="11983" y="13549"/>
                  </a:cubicBezTo>
                  <a:lnTo>
                    <a:pt x="11833" y="13549"/>
                  </a:lnTo>
                  <a:cubicBezTo>
                    <a:pt x="11726" y="13549"/>
                    <a:pt x="11702" y="13338"/>
                    <a:pt x="11555" y="13338"/>
                  </a:cubicBezTo>
                  <a:cubicBezTo>
                    <a:pt x="11378" y="13338"/>
                    <a:pt x="11246" y="13422"/>
                    <a:pt x="11110" y="13466"/>
                  </a:cubicBezTo>
                  <a:cubicBezTo>
                    <a:pt x="11057" y="13484"/>
                    <a:pt x="11039" y="13531"/>
                    <a:pt x="10986" y="13531"/>
                  </a:cubicBezTo>
                  <a:cubicBezTo>
                    <a:pt x="10932" y="13531"/>
                    <a:pt x="10843" y="13476"/>
                    <a:pt x="10772" y="13476"/>
                  </a:cubicBezTo>
                  <a:cubicBezTo>
                    <a:pt x="10633" y="13476"/>
                    <a:pt x="10573" y="13549"/>
                    <a:pt x="10434" y="13549"/>
                  </a:cubicBezTo>
                  <a:cubicBezTo>
                    <a:pt x="10391" y="13549"/>
                    <a:pt x="10341" y="13531"/>
                    <a:pt x="10327" y="13520"/>
                  </a:cubicBezTo>
                  <a:cubicBezTo>
                    <a:pt x="10227" y="13444"/>
                    <a:pt x="10021" y="13320"/>
                    <a:pt x="9946" y="13203"/>
                  </a:cubicBezTo>
                  <a:cubicBezTo>
                    <a:pt x="9878" y="13098"/>
                    <a:pt x="9857" y="13010"/>
                    <a:pt x="9768" y="12937"/>
                  </a:cubicBezTo>
                  <a:cubicBezTo>
                    <a:pt x="9743" y="12919"/>
                    <a:pt x="9554" y="12748"/>
                    <a:pt x="9554" y="12733"/>
                  </a:cubicBezTo>
                  <a:cubicBezTo>
                    <a:pt x="9536" y="12711"/>
                    <a:pt x="9526" y="12704"/>
                    <a:pt x="9508" y="12682"/>
                  </a:cubicBezTo>
                  <a:lnTo>
                    <a:pt x="9519" y="12682"/>
                  </a:lnTo>
                  <a:cubicBezTo>
                    <a:pt x="9519" y="12627"/>
                    <a:pt x="9501" y="12598"/>
                    <a:pt x="9501" y="12566"/>
                  </a:cubicBezTo>
                  <a:cubicBezTo>
                    <a:pt x="9501" y="12514"/>
                    <a:pt x="9472" y="12496"/>
                    <a:pt x="9447" y="12445"/>
                  </a:cubicBezTo>
                  <a:cubicBezTo>
                    <a:pt x="9526" y="12405"/>
                    <a:pt x="9597" y="12208"/>
                    <a:pt x="9597" y="12117"/>
                  </a:cubicBezTo>
                  <a:cubicBezTo>
                    <a:pt x="9597" y="11957"/>
                    <a:pt x="9526" y="11855"/>
                    <a:pt x="9526" y="11709"/>
                  </a:cubicBezTo>
                  <a:cubicBezTo>
                    <a:pt x="9526" y="11636"/>
                    <a:pt x="9608" y="11592"/>
                    <a:pt x="9626" y="11534"/>
                  </a:cubicBezTo>
                  <a:cubicBezTo>
                    <a:pt x="9672" y="11392"/>
                    <a:pt x="9779" y="11199"/>
                    <a:pt x="9864" y="11078"/>
                  </a:cubicBezTo>
                  <a:cubicBezTo>
                    <a:pt x="9914" y="11009"/>
                    <a:pt x="10006" y="11017"/>
                    <a:pt x="10070" y="10980"/>
                  </a:cubicBezTo>
                  <a:cubicBezTo>
                    <a:pt x="10124" y="10947"/>
                    <a:pt x="10213" y="10875"/>
                    <a:pt x="10231" y="10816"/>
                  </a:cubicBezTo>
                  <a:cubicBezTo>
                    <a:pt x="10273" y="10681"/>
                    <a:pt x="10220" y="10623"/>
                    <a:pt x="10291" y="10532"/>
                  </a:cubicBezTo>
                  <a:cubicBezTo>
                    <a:pt x="10384" y="10412"/>
                    <a:pt x="10505" y="10298"/>
                    <a:pt x="10594" y="10186"/>
                  </a:cubicBezTo>
                  <a:lnTo>
                    <a:pt x="10587" y="10186"/>
                  </a:lnTo>
                  <a:cubicBezTo>
                    <a:pt x="10615" y="10149"/>
                    <a:pt x="10622" y="10116"/>
                    <a:pt x="10658" y="10087"/>
                  </a:cubicBezTo>
                  <a:cubicBezTo>
                    <a:pt x="10747" y="10153"/>
                    <a:pt x="10840" y="10178"/>
                    <a:pt x="10961" y="10178"/>
                  </a:cubicBezTo>
                  <a:cubicBezTo>
                    <a:pt x="11036" y="10178"/>
                    <a:pt x="11050" y="10135"/>
                    <a:pt x="11093" y="10113"/>
                  </a:cubicBezTo>
                  <a:cubicBezTo>
                    <a:pt x="11232" y="10044"/>
                    <a:pt x="11495" y="9942"/>
                    <a:pt x="11655" y="9942"/>
                  </a:cubicBezTo>
                  <a:cubicBezTo>
                    <a:pt x="11705" y="9942"/>
                    <a:pt x="11751" y="9978"/>
                    <a:pt x="11780" y="9978"/>
                  </a:cubicBezTo>
                  <a:cubicBezTo>
                    <a:pt x="11819" y="9978"/>
                    <a:pt x="11876" y="9923"/>
                    <a:pt x="11930" y="9923"/>
                  </a:cubicBezTo>
                  <a:cubicBezTo>
                    <a:pt x="11976" y="9923"/>
                    <a:pt x="11997" y="9949"/>
                    <a:pt x="12036" y="9949"/>
                  </a:cubicBezTo>
                  <a:cubicBezTo>
                    <a:pt x="12107" y="9949"/>
                    <a:pt x="12111" y="9894"/>
                    <a:pt x="12179" y="9894"/>
                  </a:cubicBezTo>
                  <a:cubicBezTo>
                    <a:pt x="12246" y="9894"/>
                    <a:pt x="12229" y="9960"/>
                    <a:pt x="12285" y="9960"/>
                  </a:cubicBezTo>
                  <a:cubicBezTo>
                    <a:pt x="12307" y="9960"/>
                    <a:pt x="12318" y="9942"/>
                    <a:pt x="12339" y="9938"/>
                  </a:cubicBezTo>
                  <a:cubicBezTo>
                    <a:pt x="12335" y="9993"/>
                    <a:pt x="12285" y="9985"/>
                    <a:pt x="12285" y="10033"/>
                  </a:cubicBezTo>
                  <a:cubicBezTo>
                    <a:pt x="12285" y="10065"/>
                    <a:pt x="12332" y="10080"/>
                    <a:pt x="12332" y="10113"/>
                  </a:cubicBezTo>
                  <a:cubicBezTo>
                    <a:pt x="12332" y="10167"/>
                    <a:pt x="12285" y="10196"/>
                    <a:pt x="12285" y="10251"/>
                  </a:cubicBezTo>
                  <a:cubicBezTo>
                    <a:pt x="12285" y="10342"/>
                    <a:pt x="12378" y="10422"/>
                    <a:pt x="12446" y="10422"/>
                  </a:cubicBezTo>
                  <a:lnTo>
                    <a:pt x="12546" y="10422"/>
                  </a:lnTo>
                  <a:cubicBezTo>
                    <a:pt x="12777" y="10422"/>
                    <a:pt x="12859" y="10714"/>
                    <a:pt x="13122" y="10714"/>
                  </a:cubicBezTo>
                  <a:cubicBezTo>
                    <a:pt x="13154" y="10714"/>
                    <a:pt x="13193" y="10677"/>
                    <a:pt x="13193" y="10659"/>
                  </a:cubicBezTo>
                  <a:lnTo>
                    <a:pt x="13193" y="10586"/>
                  </a:lnTo>
                  <a:cubicBezTo>
                    <a:pt x="13193" y="10470"/>
                    <a:pt x="13279" y="10470"/>
                    <a:pt x="13390" y="10434"/>
                  </a:cubicBezTo>
                  <a:lnTo>
                    <a:pt x="13400" y="10441"/>
                  </a:lnTo>
                  <a:lnTo>
                    <a:pt x="13478" y="10441"/>
                  </a:lnTo>
                  <a:cubicBezTo>
                    <a:pt x="13478" y="10492"/>
                    <a:pt x="13518" y="10503"/>
                    <a:pt x="13532" y="10524"/>
                  </a:cubicBezTo>
                  <a:cubicBezTo>
                    <a:pt x="13564" y="10568"/>
                    <a:pt x="13646" y="10539"/>
                    <a:pt x="13703" y="10561"/>
                  </a:cubicBezTo>
                  <a:cubicBezTo>
                    <a:pt x="13817" y="10605"/>
                    <a:pt x="13977" y="10659"/>
                    <a:pt x="14102" y="10659"/>
                  </a:cubicBezTo>
                  <a:cubicBezTo>
                    <a:pt x="14215" y="10659"/>
                    <a:pt x="14251" y="10605"/>
                    <a:pt x="14362" y="10605"/>
                  </a:cubicBezTo>
                  <a:cubicBezTo>
                    <a:pt x="14429" y="10605"/>
                    <a:pt x="14468" y="10652"/>
                    <a:pt x="14547" y="10652"/>
                  </a:cubicBezTo>
                  <a:cubicBezTo>
                    <a:pt x="14600" y="10652"/>
                    <a:pt x="14600" y="10634"/>
                    <a:pt x="14647" y="10623"/>
                  </a:cubicBezTo>
                  <a:cubicBezTo>
                    <a:pt x="14650" y="10632"/>
                    <a:pt x="14655" y="10640"/>
                    <a:pt x="14659" y="10649"/>
                  </a:cubicBezTo>
                  <a:lnTo>
                    <a:pt x="14639" y="10601"/>
                  </a:lnTo>
                  <a:cubicBezTo>
                    <a:pt x="14639" y="10576"/>
                    <a:pt x="14664" y="10576"/>
                    <a:pt x="14668" y="10561"/>
                  </a:cubicBezTo>
                  <a:cubicBezTo>
                    <a:pt x="14693" y="10481"/>
                    <a:pt x="14704" y="10441"/>
                    <a:pt x="14725" y="10368"/>
                  </a:cubicBezTo>
                  <a:cubicBezTo>
                    <a:pt x="14746" y="10295"/>
                    <a:pt x="14817" y="10277"/>
                    <a:pt x="14817" y="10193"/>
                  </a:cubicBezTo>
                  <a:cubicBezTo>
                    <a:pt x="14817" y="10131"/>
                    <a:pt x="14800" y="10080"/>
                    <a:pt x="14800" y="10036"/>
                  </a:cubicBezTo>
                  <a:cubicBezTo>
                    <a:pt x="14800" y="10014"/>
                    <a:pt x="14817" y="10007"/>
                    <a:pt x="14824" y="10000"/>
                  </a:cubicBezTo>
                  <a:lnTo>
                    <a:pt x="14824" y="9963"/>
                  </a:lnTo>
                  <a:cubicBezTo>
                    <a:pt x="14796" y="9974"/>
                    <a:pt x="14785" y="9996"/>
                    <a:pt x="14757" y="9996"/>
                  </a:cubicBezTo>
                  <a:cubicBezTo>
                    <a:pt x="14721" y="9996"/>
                    <a:pt x="14700" y="9982"/>
                    <a:pt x="14686" y="9967"/>
                  </a:cubicBezTo>
                  <a:cubicBezTo>
                    <a:pt x="14629" y="10011"/>
                    <a:pt x="14611" y="10058"/>
                    <a:pt x="14508" y="10058"/>
                  </a:cubicBezTo>
                  <a:cubicBezTo>
                    <a:pt x="14433" y="10058"/>
                    <a:pt x="14404" y="9967"/>
                    <a:pt x="14330" y="9967"/>
                  </a:cubicBezTo>
                  <a:cubicBezTo>
                    <a:pt x="14255" y="9967"/>
                    <a:pt x="14269" y="10051"/>
                    <a:pt x="14205" y="10051"/>
                  </a:cubicBezTo>
                  <a:cubicBezTo>
                    <a:pt x="14137" y="10051"/>
                    <a:pt x="14102" y="9952"/>
                    <a:pt x="14034" y="9985"/>
                  </a:cubicBezTo>
                  <a:lnTo>
                    <a:pt x="13995" y="9985"/>
                  </a:lnTo>
                  <a:cubicBezTo>
                    <a:pt x="14005" y="9982"/>
                    <a:pt x="14020" y="9970"/>
                    <a:pt x="14023" y="9963"/>
                  </a:cubicBezTo>
                  <a:cubicBezTo>
                    <a:pt x="14002" y="9942"/>
                    <a:pt x="13899" y="9887"/>
                    <a:pt x="13934" y="9850"/>
                  </a:cubicBezTo>
                  <a:cubicBezTo>
                    <a:pt x="13902" y="9803"/>
                    <a:pt x="13863" y="9807"/>
                    <a:pt x="13814" y="9781"/>
                  </a:cubicBezTo>
                  <a:cubicBezTo>
                    <a:pt x="13849" y="9745"/>
                    <a:pt x="13888" y="9752"/>
                    <a:pt x="13888" y="9683"/>
                  </a:cubicBezTo>
                  <a:cubicBezTo>
                    <a:pt x="13888" y="9657"/>
                    <a:pt x="13881" y="9657"/>
                    <a:pt x="13888" y="9639"/>
                  </a:cubicBezTo>
                  <a:cubicBezTo>
                    <a:pt x="13863" y="9639"/>
                    <a:pt x="13827" y="9643"/>
                    <a:pt x="13827" y="9620"/>
                  </a:cubicBezTo>
                  <a:cubicBezTo>
                    <a:pt x="13827" y="9508"/>
                    <a:pt x="14084" y="9530"/>
                    <a:pt x="14148" y="9497"/>
                  </a:cubicBezTo>
                  <a:cubicBezTo>
                    <a:pt x="14141" y="9468"/>
                    <a:pt x="14119" y="9478"/>
                    <a:pt x="14119" y="9453"/>
                  </a:cubicBezTo>
                  <a:cubicBezTo>
                    <a:pt x="14119" y="9420"/>
                    <a:pt x="14187" y="9435"/>
                    <a:pt x="14205" y="9435"/>
                  </a:cubicBezTo>
                  <a:lnTo>
                    <a:pt x="14315" y="9435"/>
                  </a:lnTo>
                  <a:cubicBezTo>
                    <a:pt x="14358" y="9435"/>
                    <a:pt x="14422" y="9387"/>
                    <a:pt x="14461" y="9362"/>
                  </a:cubicBezTo>
                  <a:cubicBezTo>
                    <a:pt x="14508" y="9333"/>
                    <a:pt x="14607" y="9329"/>
                    <a:pt x="14668" y="9329"/>
                  </a:cubicBezTo>
                  <a:cubicBezTo>
                    <a:pt x="14764" y="9329"/>
                    <a:pt x="14760" y="9384"/>
                    <a:pt x="14843" y="9384"/>
                  </a:cubicBezTo>
                  <a:cubicBezTo>
                    <a:pt x="14843" y="9428"/>
                    <a:pt x="14981" y="9453"/>
                    <a:pt x="15021" y="9457"/>
                  </a:cubicBezTo>
                  <a:lnTo>
                    <a:pt x="15223" y="9457"/>
                  </a:lnTo>
                  <a:cubicBezTo>
                    <a:pt x="15297" y="9457"/>
                    <a:pt x="15339" y="9400"/>
                    <a:pt x="15402" y="9373"/>
                  </a:cubicBezTo>
                  <a:cubicBezTo>
                    <a:pt x="15401" y="9373"/>
                    <a:pt x="15399" y="9373"/>
                    <a:pt x="15398" y="9374"/>
                  </a:cubicBezTo>
                  <a:lnTo>
                    <a:pt x="15384" y="9376"/>
                  </a:lnTo>
                  <a:cubicBezTo>
                    <a:pt x="15384" y="9089"/>
                    <a:pt x="14974" y="9125"/>
                    <a:pt x="14885" y="8910"/>
                  </a:cubicBezTo>
                  <a:cubicBezTo>
                    <a:pt x="15092" y="8856"/>
                    <a:pt x="14999" y="8757"/>
                    <a:pt x="14992" y="8735"/>
                  </a:cubicBezTo>
                  <a:cubicBezTo>
                    <a:pt x="15010" y="8728"/>
                    <a:pt x="15056" y="8673"/>
                    <a:pt x="15056" y="8673"/>
                  </a:cubicBezTo>
                  <a:cubicBezTo>
                    <a:pt x="14960" y="8710"/>
                    <a:pt x="14700" y="8808"/>
                    <a:pt x="14700" y="8837"/>
                  </a:cubicBezTo>
                  <a:cubicBezTo>
                    <a:pt x="14700" y="8881"/>
                    <a:pt x="14746" y="8892"/>
                    <a:pt x="14760" y="8892"/>
                  </a:cubicBezTo>
                  <a:cubicBezTo>
                    <a:pt x="14760" y="8892"/>
                    <a:pt x="14853" y="8906"/>
                    <a:pt x="14860" y="8906"/>
                  </a:cubicBezTo>
                  <a:cubicBezTo>
                    <a:pt x="14832" y="8943"/>
                    <a:pt x="14661" y="9019"/>
                    <a:pt x="14611" y="9019"/>
                  </a:cubicBezTo>
                  <a:cubicBezTo>
                    <a:pt x="14561" y="9019"/>
                    <a:pt x="14397" y="8746"/>
                    <a:pt x="14333" y="8746"/>
                  </a:cubicBezTo>
                  <a:cubicBezTo>
                    <a:pt x="14255" y="8746"/>
                    <a:pt x="14247" y="8841"/>
                    <a:pt x="14169" y="8863"/>
                  </a:cubicBezTo>
                  <a:cubicBezTo>
                    <a:pt x="14173" y="8881"/>
                    <a:pt x="14169" y="8899"/>
                    <a:pt x="14173" y="8917"/>
                  </a:cubicBezTo>
                  <a:cubicBezTo>
                    <a:pt x="14137" y="8925"/>
                    <a:pt x="14099" y="8942"/>
                    <a:pt x="14099" y="8979"/>
                  </a:cubicBezTo>
                  <a:cubicBezTo>
                    <a:pt x="14086" y="9038"/>
                    <a:pt x="14087" y="9009"/>
                    <a:pt x="14077" y="9030"/>
                  </a:cubicBezTo>
                  <a:lnTo>
                    <a:pt x="14077" y="9125"/>
                  </a:lnTo>
                  <a:cubicBezTo>
                    <a:pt x="14041" y="9162"/>
                    <a:pt x="13977" y="9234"/>
                    <a:pt x="13977" y="9285"/>
                  </a:cubicBezTo>
                  <a:cubicBezTo>
                    <a:pt x="13977" y="9358"/>
                    <a:pt x="14073" y="9409"/>
                    <a:pt x="14095" y="9442"/>
                  </a:cubicBezTo>
                  <a:cubicBezTo>
                    <a:pt x="14080" y="9457"/>
                    <a:pt x="14066" y="9453"/>
                    <a:pt x="14048" y="9457"/>
                  </a:cubicBezTo>
                  <a:cubicBezTo>
                    <a:pt x="14016" y="9468"/>
                    <a:pt x="13991" y="9453"/>
                    <a:pt x="13959" y="9468"/>
                  </a:cubicBezTo>
                  <a:cubicBezTo>
                    <a:pt x="13913" y="9489"/>
                    <a:pt x="13902" y="9537"/>
                    <a:pt x="13856" y="9537"/>
                  </a:cubicBezTo>
                  <a:cubicBezTo>
                    <a:pt x="13803" y="9537"/>
                    <a:pt x="13770" y="9464"/>
                    <a:pt x="13707" y="9464"/>
                  </a:cubicBezTo>
                  <a:cubicBezTo>
                    <a:pt x="13649" y="9464"/>
                    <a:pt x="13635" y="9497"/>
                    <a:pt x="13589" y="9511"/>
                  </a:cubicBezTo>
                  <a:cubicBezTo>
                    <a:pt x="13596" y="9541"/>
                    <a:pt x="13596" y="9562"/>
                    <a:pt x="13589" y="9591"/>
                  </a:cubicBezTo>
                  <a:cubicBezTo>
                    <a:pt x="13536" y="9591"/>
                    <a:pt x="13529" y="9537"/>
                    <a:pt x="13496" y="9537"/>
                  </a:cubicBezTo>
                  <a:cubicBezTo>
                    <a:pt x="13478" y="9537"/>
                    <a:pt x="13457" y="9559"/>
                    <a:pt x="13457" y="9577"/>
                  </a:cubicBezTo>
                  <a:lnTo>
                    <a:pt x="13525" y="9657"/>
                  </a:lnTo>
                  <a:cubicBezTo>
                    <a:pt x="13521" y="9679"/>
                    <a:pt x="13510" y="9690"/>
                    <a:pt x="13510" y="9701"/>
                  </a:cubicBezTo>
                  <a:cubicBezTo>
                    <a:pt x="13510" y="9712"/>
                    <a:pt x="13607" y="9803"/>
                    <a:pt x="13635" y="9803"/>
                  </a:cubicBezTo>
                  <a:cubicBezTo>
                    <a:pt x="13635" y="9814"/>
                    <a:pt x="13642" y="9828"/>
                    <a:pt x="13649" y="9836"/>
                  </a:cubicBezTo>
                  <a:cubicBezTo>
                    <a:pt x="13631" y="9846"/>
                    <a:pt x="13596" y="9832"/>
                    <a:pt x="13589" y="9858"/>
                  </a:cubicBezTo>
                  <a:lnTo>
                    <a:pt x="13582" y="9858"/>
                  </a:lnTo>
                  <a:cubicBezTo>
                    <a:pt x="13543" y="9850"/>
                    <a:pt x="13507" y="9821"/>
                    <a:pt x="13489" y="9803"/>
                  </a:cubicBezTo>
                  <a:lnTo>
                    <a:pt x="13489" y="9832"/>
                  </a:lnTo>
                  <a:cubicBezTo>
                    <a:pt x="13500" y="9854"/>
                    <a:pt x="13510" y="9865"/>
                    <a:pt x="13510" y="9894"/>
                  </a:cubicBezTo>
                  <a:cubicBezTo>
                    <a:pt x="13510" y="9916"/>
                    <a:pt x="13475" y="9960"/>
                    <a:pt x="13510" y="9978"/>
                  </a:cubicBezTo>
                  <a:lnTo>
                    <a:pt x="13461" y="9978"/>
                  </a:lnTo>
                  <a:cubicBezTo>
                    <a:pt x="13404" y="9978"/>
                    <a:pt x="13354" y="9919"/>
                    <a:pt x="13354" y="9858"/>
                  </a:cubicBezTo>
                  <a:cubicBezTo>
                    <a:pt x="13354" y="9832"/>
                    <a:pt x="13390" y="9821"/>
                    <a:pt x="13400" y="9803"/>
                  </a:cubicBezTo>
                  <a:lnTo>
                    <a:pt x="13339" y="9803"/>
                  </a:lnTo>
                  <a:cubicBezTo>
                    <a:pt x="13325" y="9803"/>
                    <a:pt x="13318" y="9770"/>
                    <a:pt x="13318" y="9763"/>
                  </a:cubicBezTo>
                  <a:cubicBezTo>
                    <a:pt x="13304" y="9712"/>
                    <a:pt x="13276" y="9679"/>
                    <a:pt x="13244" y="9646"/>
                  </a:cubicBezTo>
                  <a:cubicBezTo>
                    <a:pt x="13201" y="9603"/>
                    <a:pt x="13144" y="9570"/>
                    <a:pt x="13144" y="9493"/>
                  </a:cubicBezTo>
                  <a:lnTo>
                    <a:pt x="13144" y="9398"/>
                  </a:lnTo>
                  <a:cubicBezTo>
                    <a:pt x="13144" y="9347"/>
                    <a:pt x="13065" y="9271"/>
                    <a:pt x="13016" y="9245"/>
                  </a:cubicBezTo>
                  <a:cubicBezTo>
                    <a:pt x="12966" y="9220"/>
                    <a:pt x="12909" y="9216"/>
                    <a:pt x="12909" y="9165"/>
                  </a:cubicBezTo>
                  <a:lnTo>
                    <a:pt x="12859" y="9165"/>
                  </a:lnTo>
                  <a:cubicBezTo>
                    <a:pt x="12780" y="9165"/>
                    <a:pt x="12692" y="9041"/>
                    <a:pt x="12692" y="8957"/>
                  </a:cubicBezTo>
                  <a:lnTo>
                    <a:pt x="12585" y="8957"/>
                  </a:lnTo>
                  <a:cubicBezTo>
                    <a:pt x="12538" y="8957"/>
                    <a:pt x="12559" y="8881"/>
                    <a:pt x="12538" y="8859"/>
                  </a:cubicBezTo>
                  <a:cubicBezTo>
                    <a:pt x="12499" y="8885"/>
                    <a:pt x="12421" y="8885"/>
                    <a:pt x="12421" y="8925"/>
                  </a:cubicBezTo>
                  <a:cubicBezTo>
                    <a:pt x="12421" y="8932"/>
                    <a:pt x="12432" y="8946"/>
                    <a:pt x="12439" y="8946"/>
                  </a:cubicBezTo>
                  <a:cubicBezTo>
                    <a:pt x="12432" y="8968"/>
                    <a:pt x="12424" y="8990"/>
                    <a:pt x="12424" y="9012"/>
                  </a:cubicBezTo>
                  <a:cubicBezTo>
                    <a:pt x="12424" y="9067"/>
                    <a:pt x="12456" y="9088"/>
                    <a:pt x="12499" y="9103"/>
                  </a:cubicBezTo>
                  <a:cubicBezTo>
                    <a:pt x="12553" y="9121"/>
                    <a:pt x="12581" y="9183"/>
                    <a:pt x="12592" y="9216"/>
                  </a:cubicBezTo>
                  <a:cubicBezTo>
                    <a:pt x="12606" y="9267"/>
                    <a:pt x="12631" y="9326"/>
                    <a:pt x="12659" y="9340"/>
                  </a:cubicBezTo>
                  <a:cubicBezTo>
                    <a:pt x="12713" y="9366"/>
                    <a:pt x="12748" y="9347"/>
                    <a:pt x="12802" y="9347"/>
                  </a:cubicBezTo>
                  <a:cubicBezTo>
                    <a:pt x="12802" y="9358"/>
                    <a:pt x="12802" y="9369"/>
                    <a:pt x="12795" y="9376"/>
                  </a:cubicBezTo>
                  <a:cubicBezTo>
                    <a:pt x="12780" y="9420"/>
                    <a:pt x="12866" y="9439"/>
                    <a:pt x="12887" y="9449"/>
                  </a:cubicBezTo>
                  <a:cubicBezTo>
                    <a:pt x="12959" y="9486"/>
                    <a:pt x="13044" y="9515"/>
                    <a:pt x="13034" y="9591"/>
                  </a:cubicBezTo>
                  <a:cubicBezTo>
                    <a:pt x="12998" y="9584"/>
                    <a:pt x="12977" y="9537"/>
                    <a:pt x="12919" y="9537"/>
                  </a:cubicBezTo>
                  <a:cubicBezTo>
                    <a:pt x="12877" y="9537"/>
                    <a:pt x="12841" y="9559"/>
                    <a:pt x="12841" y="9595"/>
                  </a:cubicBezTo>
                  <a:cubicBezTo>
                    <a:pt x="12841" y="9643"/>
                    <a:pt x="12905" y="9653"/>
                    <a:pt x="12905" y="9701"/>
                  </a:cubicBezTo>
                  <a:cubicBezTo>
                    <a:pt x="12905" y="9719"/>
                    <a:pt x="12859" y="9719"/>
                    <a:pt x="12859" y="9719"/>
                  </a:cubicBezTo>
                  <a:cubicBezTo>
                    <a:pt x="12827" y="9752"/>
                    <a:pt x="12834" y="9828"/>
                    <a:pt x="12784" y="9828"/>
                  </a:cubicBezTo>
                  <a:cubicBezTo>
                    <a:pt x="12759" y="9828"/>
                    <a:pt x="12745" y="9818"/>
                    <a:pt x="12745" y="9803"/>
                  </a:cubicBezTo>
                  <a:cubicBezTo>
                    <a:pt x="12788" y="9803"/>
                    <a:pt x="12805" y="9748"/>
                    <a:pt x="12805" y="9704"/>
                  </a:cubicBezTo>
                  <a:cubicBezTo>
                    <a:pt x="12805" y="9650"/>
                    <a:pt x="12777" y="9635"/>
                    <a:pt x="12769" y="9603"/>
                  </a:cubicBezTo>
                  <a:cubicBezTo>
                    <a:pt x="12759" y="9603"/>
                    <a:pt x="12674" y="9516"/>
                    <a:pt x="12670" y="9494"/>
                  </a:cubicBezTo>
                  <a:cubicBezTo>
                    <a:pt x="12656" y="9494"/>
                    <a:pt x="12602" y="9478"/>
                    <a:pt x="12602" y="9457"/>
                  </a:cubicBezTo>
                  <a:cubicBezTo>
                    <a:pt x="12492" y="9431"/>
                    <a:pt x="12467" y="9398"/>
                    <a:pt x="12407" y="9336"/>
                  </a:cubicBezTo>
                  <a:cubicBezTo>
                    <a:pt x="12382" y="9311"/>
                    <a:pt x="12328" y="9296"/>
                    <a:pt x="12321" y="9271"/>
                  </a:cubicBezTo>
                  <a:cubicBezTo>
                    <a:pt x="12257" y="9187"/>
                    <a:pt x="12236" y="9038"/>
                    <a:pt x="12100" y="9038"/>
                  </a:cubicBezTo>
                  <a:cubicBezTo>
                    <a:pt x="12036" y="9038"/>
                    <a:pt x="12033" y="9085"/>
                    <a:pt x="12001" y="9100"/>
                  </a:cubicBezTo>
                  <a:cubicBezTo>
                    <a:pt x="11933" y="9132"/>
                    <a:pt x="11887" y="9198"/>
                    <a:pt x="11808" y="9198"/>
                  </a:cubicBezTo>
                  <a:cubicBezTo>
                    <a:pt x="11730" y="9198"/>
                    <a:pt x="11680" y="9158"/>
                    <a:pt x="11609" y="9158"/>
                  </a:cubicBezTo>
                  <a:cubicBezTo>
                    <a:pt x="11555" y="9158"/>
                    <a:pt x="11499" y="9194"/>
                    <a:pt x="11499" y="9249"/>
                  </a:cubicBezTo>
                  <a:lnTo>
                    <a:pt x="11520" y="9329"/>
                  </a:lnTo>
                  <a:cubicBezTo>
                    <a:pt x="11499" y="9402"/>
                    <a:pt x="11420" y="9428"/>
                    <a:pt x="11345" y="9446"/>
                  </a:cubicBezTo>
                  <a:cubicBezTo>
                    <a:pt x="11281" y="9461"/>
                    <a:pt x="11178" y="9610"/>
                    <a:pt x="11178" y="9690"/>
                  </a:cubicBezTo>
                  <a:cubicBezTo>
                    <a:pt x="11178" y="9719"/>
                    <a:pt x="11196" y="9730"/>
                    <a:pt x="11214" y="9737"/>
                  </a:cubicBezTo>
                  <a:cubicBezTo>
                    <a:pt x="11167" y="9810"/>
                    <a:pt x="11146" y="9854"/>
                    <a:pt x="11071" y="9890"/>
                  </a:cubicBezTo>
                  <a:cubicBezTo>
                    <a:pt x="11029" y="9912"/>
                    <a:pt x="11021" y="10003"/>
                    <a:pt x="10950" y="9982"/>
                  </a:cubicBezTo>
                  <a:lnTo>
                    <a:pt x="10950" y="9985"/>
                  </a:lnTo>
                  <a:cubicBezTo>
                    <a:pt x="10918" y="9974"/>
                    <a:pt x="10858" y="9993"/>
                    <a:pt x="10840" y="9993"/>
                  </a:cubicBezTo>
                  <a:cubicBezTo>
                    <a:pt x="10754" y="9993"/>
                    <a:pt x="10708" y="10065"/>
                    <a:pt x="10629" y="10065"/>
                  </a:cubicBezTo>
                  <a:cubicBezTo>
                    <a:pt x="10576" y="10065"/>
                    <a:pt x="10573" y="9931"/>
                    <a:pt x="10491" y="9931"/>
                  </a:cubicBezTo>
                  <a:cubicBezTo>
                    <a:pt x="10430" y="9931"/>
                    <a:pt x="10391" y="9956"/>
                    <a:pt x="10337" y="9956"/>
                  </a:cubicBezTo>
                  <a:cubicBezTo>
                    <a:pt x="10316" y="9956"/>
                    <a:pt x="10309" y="9938"/>
                    <a:pt x="10309" y="9927"/>
                  </a:cubicBezTo>
                  <a:lnTo>
                    <a:pt x="10309" y="9781"/>
                  </a:lnTo>
                  <a:cubicBezTo>
                    <a:pt x="10281" y="9781"/>
                    <a:pt x="10252" y="9759"/>
                    <a:pt x="10252" y="9730"/>
                  </a:cubicBezTo>
                  <a:cubicBezTo>
                    <a:pt x="10252" y="9683"/>
                    <a:pt x="10291" y="9672"/>
                    <a:pt x="10291" y="9646"/>
                  </a:cubicBezTo>
                  <a:cubicBezTo>
                    <a:pt x="10291" y="9555"/>
                    <a:pt x="10323" y="9461"/>
                    <a:pt x="10323" y="9366"/>
                  </a:cubicBezTo>
                  <a:cubicBezTo>
                    <a:pt x="10323" y="9311"/>
                    <a:pt x="10284" y="9260"/>
                    <a:pt x="10284" y="9227"/>
                  </a:cubicBezTo>
                  <a:cubicBezTo>
                    <a:pt x="10284" y="9205"/>
                    <a:pt x="10405" y="9129"/>
                    <a:pt x="10427" y="9129"/>
                  </a:cubicBezTo>
                  <a:cubicBezTo>
                    <a:pt x="10441" y="9129"/>
                    <a:pt x="10459" y="9150"/>
                    <a:pt x="10480" y="9143"/>
                  </a:cubicBezTo>
                  <a:lnTo>
                    <a:pt x="10640" y="9143"/>
                  </a:lnTo>
                  <a:cubicBezTo>
                    <a:pt x="10655" y="9158"/>
                    <a:pt x="10683" y="9162"/>
                    <a:pt x="10701" y="9165"/>
                  </a:cubicBezTo>
                  <a:lnTo>
                    <a:pt x="10872" y="9165"/>
                  </a:lnTo>
                  <a:cubicBezTo>
                    <a:pt x="10915" y="9154"/>
                    <a:pt x="10936" y="9179"/>
                    <a:pt x="10971" y="9179"/>
                  </a:cubicBezTo>
                  <a:cubicBezTo>
                    <a:pt x="10996" y="9179"/>
                    <a:pt x="11050" y="9162"/>
                    <a:pt x="11061" y="9162"/>
                  </a:cubicBezTo>
                  <a:cubicBezTo>
                    <a:pt x="11061" y="9088"/>
                    <a:pt x="11107" y="9067"/>
                    <a:pt x="11107" y="8998"/>
                  </a:cubicBezTo>
                  <a:cubicBezTo>
                    <a:pt x="11107" y="8983"/>
                    <a:pt x="11103" y="8919"/>
                    <a:pt x="11103" y="8897"/>
                  </a:cubicBezTo>
                  <a:lnTo>
                    <a:pt x="11096" y="8903"/>
                  </a:lnTo>
                  <a:cubicBezTo>
                    <a:pt x="11103" y="8888"/>
                    <a:pt x="11110" y="8863"/>
                    <a:pt x="11110" y="8848"/>
                  </a:cubicBezTo>
                  <a:cubicBezTo>
                    <a:pt x="11110" y="8815"/>
                    <a:pt x="11089" y="8822"/>
                    <a:pt x="11089" y="8793"/>
                  </a:cubicBezTo>
                  <a:cubicBezTo>
                    <a:pt x="11018" y="8793"/>
                    <a:pt x="10996" y="8728"/>
                    <a:pt x="10996" y="8670"/>
                  </a:cubicBezTo>
                  <a:cubicBezTo>
                    <a:pt x="10975" y="8666"/>
                    <a:pt x="10971" y="8647"/>
                    <a:pt x="10954" y="8644"/>
                  </a:cubicBezTo>
                  <a:cubicBezTo>
                    <a:pt x="10897" y="8626"/>
                    <a:pt x="10740" y="8597"/>
                    <a:pt x="10740" y="8542"/>
                  </a:cubicBezTo>
                  <a:cubicBezTo>
                    <a:pt x="10737" y="8542"/>
                    <a:pt x="10737" y="8531"/>
                    <a:pt x="10737" y="8527"/>
                  </a:cubicBezTo>
                  <a:cubicBezTo>
                    <a:pt x="10737" y="8495"/>
                    <a:pt x="10836" y="8473"/>
                    <a:pt x="10872" y="8462"/>
                  </a:cubicBezTo>
                  <a:cubicBezTo>
                    <a:pt x="10883" y="8484"/>
                    <a:pt x="10939" y="8498"/>
                    <a:pt x="10968" y="8498"/>
                  </a:cubicBezTo>
                  <a:cubicBezTo>
                    <a:pt x="10996" y="8498"/>
                    <a:pt x="11036" y="8484"/>
                    <a:pt x="11050" y="8480"/>
                  </a:cubicBezTo>
                  <a:lnTo>
                    <a:pt x="11050" y="8455"/>
                  </a:lnTo>
                  <a:cubicBezTo>
                    <a:pt x="11025" y="8447"/>
                    <a:pt x="11036" y="8393"/>
                    <a:pt x="11032" y="8382"/>
                  </a:cubicBezTo>
                  <a:lnTo>
                    <a:pt x="11032" y="8352"/>
                  </a:lnTo>
                  <a:lnTo>
                    <a:pt x="11068" y="8352"/>
                  </a:lnTo>
                  <a:cubicBezTo>
                    <a:pt x="11096" y="8382"/>
                    <a:pt x="11132" y="8400"/>
                    <a:pt x="11174" y="8400"/>
                  </a:cubicBezTo>
                  <a:cubicBezTo>
                    <a:pt x="11203" y="8400"/>
                    <a:pt x="11228" y="8374"/>
                    <a:pt x="11235" y="8345"/>
                  </a:cubicBezTo>
                  <a:cubicBezTo>
                    <a:pt x="11342" y="8345"/>
                    <a:pt x="11370" y="8265"/>
                    <a:pt x="11392" y="8177"/>
                  </a:cubicBezTo>
                  <a:cubicBezTo>
                    <a:pt x="11413" y="8177"/>
                    <a:pt x="11424" y="8174"/>
                    <a:pt x="11442" y="8170"/>
                  </a:cubicBezTo>
                  <a:cubicBezTo>
                    <a:pt x="11463" y="8163"/>
                    <a:pt x="11605" y="8105"/>
                    <a:pt x="11619" y="8090"/>
                  </a:cubicBezTo>
                  <a:cubicBezTo>
                    <a:pt x="11648" y="8061"/>
                    <a:pt x="11637" y="8017"/>
                    <a:pt x="11637" y="7973"/>
                  </a:cubicBezTo>
                  <a:cubicBezTo>
                    <a:pt x="11637" y="7959"/>
                    <a:pt x="11669" y="7937"/>
                    <a:pt x="11673" y="7933"/>
                  </a:cubicBezTo>
                  <a:cubicBezTo>
                    <a:pt x="11723" y="7882"/>
                    <a:pt x="11773" y="7824"/>
                    <a:pt x="11855" y="7824"/>
                  </a:cubicBezTo>
                  <a:cubicBezTo>
                    <a:pt x="11901" y="7824"/>
                    <a:pt x="11880" y="7835"/>
                    <a:pt x="11904" y="7824"/>
                  </a:cubicBezTo>
                  <a:cubicBezTo>
                    <a:pt x="11915" y="7835"/>
                    <a:pt x="11926" y="7806"/>
                    <a:pt x="11933" y="7799"/>
                  </a:cubicBezTo>
                  <a:cubicBezTo>
                    <a:pt x="11958" y="7773"/>
                    <a:pt x="11990" y="7795"/>
                    <a:pt x="12022" y="7795"/>
                  </a:cubicBezTo>
                  <a:cubicBezTo>
                    <a:pt x="12043" y="7795"/>
                    <a:pt x="12100" y="7762"/>
                    <a:pt x="12100" y="7733"/>
                  </a:cubicBezTo>
                  <a:cubicBezTo>
                    <a:pt x="12100" y="7715"/>
                    <a:pt x="12076" y="7645"/>
                    <a:pt x="12076" y="7641"/>
                  </a:cubicBezTo>
                  <a:cubicBezTo>
                    <a:pt x="12061" y="7543"/>
                    <a:pt x="12004" y="7514"/>
                    <a:pt x="12004" y="7427"/>
                  </a:cubicBezTo>
                  <a:cubicBezTo>
                    <a:pt x="12004" y="7274"/>
                    <a:pt x="12143" y="7263"/>
                    <a:pt x="12232" y="7197"/>
                  </a:cubicBezTo>
                  <a:lnTo>
                    <a:pt x="12232" y="7241"/>
                  </a:lnTo>
                  <a:cubicBezTo>
                    <a:pt x="12214" y="7277"/>
                    <a:pt x="12211" y="7299"/>
                    <a:pt x="12211" y="7336"/>
                  </a:cubicBezTo>
                  <a:cubicBezTo>
                    <a:pt x="12211" y="7372"/>
                    <a:pt x="12250" y="7376"/>
                    <a:pt x="12279" y="7376"/>
                  </a:cubicBezTo>
                  <a:lnTo>
                    <a:pt x="12279" y="7405"/>
                  </a:lnTo>
                  <a:cubicBezTo>
                    <a:pt x="12279" y="7423"/>
                    <a:pt x="12246" y="7430"/>
                    <a:pt x="12236" y="7441"/>
                  </a:cubicBezTo>
                  <a:cubicBezTo>
                    <a:pt x="12200" y="7478"/>
                    <a:pt x="12157" y="7511"/>
                    <a:pt x="12157" y="7576"/>
                  </a:cubicBezTo>
                  <a:cubicBezTo>
                    <a:pt x="12157" y="7612"/>
                    <a:pt x="12175" y="7638"/>
                    <a:pt x="12196" y="7641"/>
                  </a:cubicBezTo>
                  <a:cubicBezTo>
                    <a:pt x="12196" y="7664"/>
                    <a:pt x="12200" y="7671"/>
                    <a:pt x="12196" y="7682"/>
                  </a:cubicBezTo>
                  <a:cubicBezTo>
                    <a:pt x="12236" y="7682"/>
                    <a:pt x="12250" y="7696"/>
                    <a:pt x="12282" y="7696"/>
                  </a:cubicBezTo>
                  <a:cubicBezTo>
                    <a:pt x="12289" y="7715"/>
                    <a:pt x="12296" y="7740"/>
                    <a:pt x="12307" y="7740"/>
                  </a:cubicBezTo>
                  <a:cubicBezTo>
                    <a:pt x="12403" y="7740"/>
                    <a:pt x="12471" y="7656"/>
                    <a:pt x="12553" y="7667"/>
                  </a:cubicBezTo>
                  <a:cubicBezTo>
                    <a:pt x="12549" y="7686"/>
                    <a:pt x="12531" y="7696"/>
                    <a:pt x="12531" y="7707"/>
                  </a:cubicBezTo>
                  <a:cubicBezTo>
                    <a:pt x="12531" y="7715"/>
                    <a:pt x="12592" y="7758"/>
                    <a:pt x="12592" y="7758"/>
                  </a:cubicBezTo>
                  <a:cubicBezTo>
                    <a:pt x="12631" y="7758"/>
                    <a:pt x="12634" y="7733"/>
                    <a:pt x="12652" y="7726"/>
                  </a:cubicBezTo>
                  <a:cubicBezTo>
                    <a:pt x="12713" y="7696"/>
                    <a:pt x="12759" y="7707"/>
                    <a:pt x="12812" y="7682"/>
                  </a:cubicBezTo>
                  <a:cubicBezTo>
                    <a:pt x="12845" y="7667"/>
                    <a:pt x="12901" y="7612"/>
                    <a:pt x="12944" y="7612"/>
                  </a:cubicBezTo>
                  <a:cubicBezTo>
                    <a:pt x="12990" y="7612"/>
                    <a:pt x="13040" y="7616"/>
                    <a:pt x="13065" y="7627"/>
                  </a:cubicBezTo>
                  <a:cubicBezTo>
                    <a:pt x="13058" y="7641"/>
                    <a:pt x="13051" y="7660"/>
                    <a:pt x="13051" y="7667"/>
                  </a:cubicBezTo>
                  <a:cubicBezTo>
                    <a:pt x="13094" y="7667"/>
                    <a:pt x="13138" y="7663"/>
                    <a:pt x="13179" y="7659"/>
                  </a:cubicBezTo>
                  <a:cubicBezTo>
                    <a:pt x="13186" y="7531"/>
                    <a:pt x="13300" y="7551"/>
                    <a:pt x="13300" y="7409"/>
                  </a:cubicBezTo>
                  <a:cubicBezTo>
                    <a:pt x="13300" y="7321"/>
                    <a:pt x="13379" y="7153"/>
                    <a:pt x="13443" y="7153"/>
                  </a:cubicBezTo>
                  <a:cubicBezTo>
                    <a:pt x="13504" y="7153"/>
                    <a:pt x="13514" y="7244"/>
                    <a:pt x="13585" y="7244"/>
                  </a:cubicBezTo>
                  <a:cubicBezTo>
                    <a:pt x="13628" y="7244"/>
                    <a:pt x="13723" y="7178"/>
                    <a:pt x="13543" y="7006"/>
                  </a:cubicBezTo>
                  <a:cubicBezTo>
                    <a:pt x="13488" y="6954"/>
                    <a:pt x="13667" y="6880"/>
                    <a:pt x="13746" y="6880"/>
                  </a:cubicBezTo>
                  <a:cubicBezTo>
                    <a:pt x="13824" y="6880"/>
                    <a:pt x="13863" y="6906"/>
                    <a:pt x="13924" y="6906"/>
                  </a:cubicBezTo>
                  <a:cubicBezTo>
                    <a:pt x="13970" y="6906"/>
                    <a:pt x="14077" y="6855"/>
                    <a:pt x="14119" y="6825"/>
                  </a:cubicBezTo>
                  <a:cubicBezTo>
                    <a:pt x="14095" y="6756"/>
                    <a:pt x="14059" y="6738"/>
                    <a:pt x="14030" y="6698"/>
                  </a:cubicBezTo>
                  <a:cubicBezTo>
                    <a:pt x="13995" y="6771"/>
                    <a:pt x="13831" y="6782"/>
                    <a:pt x="13763" y="6771"/>
                  </a:cubicBezTo>
                  <a:cubicBezTo>
                    <a:pt x="13692" y="6793"/>
                    <a:pt x="13610" y="6825"/>
                    <a:pt x="13550" y="6825"/>
                  </a:cubicBezTo>
                  <a:cubicBezTo>
                    <a:pt x="13504" y="6825"/>
                    <a:pt x="13472" y="6818"/>
                    <a:pt x="13472" y="6778"/>
                  </a:cubicBezTo>
                  <a:cubicBezTo>
                    <a:pt x="13397" y="6778"/>
                    <a:pt x="13318" y="6727"/>
                    <a:pt x="13318" y="6651"/>
                  </a:cubicBezTo>
                  <a:cubicBezTo>
                    <a:pt x="13318" y="6614"/>
                    <a:pt x="13358" y="6588"/>
                    <a:pt x="13368" y="6570"/>
                  </a:cubicBezTo>
                  <a:cubicBezTo>
                    <a:pt x="13332" y="6556"/>
                    <a:pt x="13300" y="6472"/>
                    <a:pt x="13300" y="6432"/>
                  </a:cubicBezTo>
                  <a:cubicBezTo>
                    <a:pt x="13300" y="6406"/>
                    <a:pt x="13308" y="6384"/>
                    <a:pt x="13300" y="6359"/>
                  </a:cubicBezTo>
                  <a:cubicBezTo>
                    <a:pt x="13450" y="6359"/>
                    <a:pt x="13529" y="6158"/>
                    <a:pt x="13621" y="6104"/>
                  </a:cubicBezTo>
                  <a:cubicBezTo>
                    <a:pt x="13671" y="6075"/>
                    <a:pt x="13756" y="6056"/>
                    <a:pt x="13756" y="5994"/>
                  </a:cubicBezTo>
                  <a:cubicBezTo>
                    <a:pt x="13756" y="5903"/>
                    <a:pt x="13639" y="5885"/>
                    <a:pt x="13550" y="5885"/>
                  </a:cubicBezTo>
                  <a:cubicBezTo>
                    <a:pt x="13432" y="5885"/>
                    <a:pt x="13336" y="5929"/>
                    <a:pt x="13336" y="6031"/>
                  </a:cubicBezTo>
                  <a:cubicBezTo>
                    <a:pt x="13336" y="6075"/>
                    <a:pt x="13347" y="6092"/>
                    <a:pt x="13336" y="6115"/>
                  </a:cubicBezTo>
                  <a:cubicBezTo>
                    <a:pt x="13336" y="6198"/>
                    <a:pt x="13172" y="6271"/>
                    <a:pt x="13097" y="6315"/>
                  </a:cubicBezTo>
                  <a:cubicBezTo>
                    <a:pt x="13037" y="6351"/>
                    <a:pt x="12973" y="6366"/>
                    <a:pt x="12937" y="6432"/>
                  </a:cubicBezTo>
                  <a:cubicBezTo>
                    <a:pt x="12909" y="6483"/>
                    <a:pt x="12944" y="6552"/>
                    <a:pt x="12891" y="6578"/>
                  </a:cubicBezTo>
                  <a:lnTo>
                    <a:pt x="12891" y="6651"/>
                  </a:lnTo>
                  <a:cubicBezTo>
                    <a:pt x="12909" y="6665"/>
                    <a:pt x="12919" y="6690"/>
                    <a:pt x="12919" y="6716"/>
                  </a:cubicBezTo>
                  <a:cubicBezTo>
                    <a:pt x="12983" y="6727"/>
                    <a:pt x="13080" y="6793"/>
                    <a:pt x="13080" y="6862"/>
                  </a:cubicBezTo>
                  <a:cubicBezTo>
                    <a:pt x="13080" y="6916"/>
                    <a:pt x="12973" y="7008"/>
                    <a:pt x="12937" y="7008"/>
                  </a:cubicBezTo>
                  <a:cubicBezTo>
                    <a:pt x="12866" y="7008"/>
                    <a:pt x="12838" y="7113"/>
                    <a:pt x="12838" y="7190"/>
                  </a:cubicBezTo>
                  <a:cubicBezTo>
                    <a:pt x="12838" y="7233"/>
                    <a:pt x="12870" y="7248"/>
                    <a:pt x="12891" y="7252"/>
                  </a:cubicBezTo>
                  <a:cubicBezTo>
                    <a:pt x="12880" y="7350"/>
                    <a:pt x="12795" y="7357"/>
                    <a:pt x="12784" y="7427"/>
                  </a:cubicBezTo>
                  <a:lnTo>
                    <a:pt x="12688" y="7427"/>
                  </a:lnTo>
                  <a:cubicBezTo>
                    <a:pt x="12627" y="7427"/>
                    <a:pt x="12606" y="7543"/>
                    <a:pt x="12517" y="7543"/>
                  </a:cubicBezTo>
                  <a:cubicBezTo>
                    <a:pt x="12488" y="7543"/>
                    <a:pt x="12439" y="7390"/>
                    <a:pt x="12439" y="7372"/>
                  </a:cubicBezTo>
                  <a:cubicBezTo>
                    <a:pt x="12439" y="7361"/>
                    <a:pt x="12446" y="7346"/>
                    <a:pt x="12446" y="7336"/>
                  </a:cubicBezTo>
                  <a:cubicBezTo>
                    <a:pt x="12385" y="7274"/>
                    <a:pt x="12392" y="7222"/>
                    <a:pt x="12367" y="7142"/>
                  </a:cubicBezTo>
                  <a:cubicBezTo>
                    <a:pt x="12350" y="7088"/>
                    <a:pt x="12296" y="7073"/>
                    <a:pt x="12296" y="7008"/>
                  </a:cubicBezTo>
                  <a:cubicBezTo>
                    <a:pt x="12296" y="6990"/>
                    <a:pt x="12306" y="6969"/>
                    <a:pt x="12314" y="6955"/>
                  </a:cubicBezTo>
                  <a:cubicBezTo>
                    <a:pt x="12275" y="6934"/>
                    <a:pt x="12266" y="6903"/>
                    <a:pt x="12243" y="6869"/>
                  </a:cubicBezTo>
                  <a:cubicBezTo>
                    <a:pt x="12168" y="6979"/>
                    <a:pt x="12054" y="7117"/>
                    <a:pt x="11904" y="7117"/>
                  </a:cubicBezTo>
                  <a:cubicBezTo>
                    <a:pt x="11883" y="7117"/>
                    <a:pt x="11744" y="7029"/>
                    <a:pt x="11744" y="7015"/>
                  </a:cubicBezTo>
                  <a:cubicBezTo>
                    <a:pt x="11744" y="6986"/>
                    <a:pt x="11791" y="6968"/>
                    <a:pt x="11805" y="6960"/>
                  </a:cubicBezTo>
                  <a:lnTo>
                    <a:pt x="11805" y="6906"/>
                  </a:lnTo>
                  <a:cubicBezTo>
                    <a:pt x="11755" y="6906"/>
                    <a:pt x="11755" y="6906"/>
                    <a:pt x="11712" y="6924"/>
                  </a:cubicBezTo>
                  <a:cubicBezTo>
                    <a:pt x="11712" y="6898"/>
                    <a:pt x="11751" y="6855"/>
                    <a:pt x="11769" y="6829"/>
                  </a:cubicBezTo>
                  <a:cubicBezTo>
                    <a:pt x="11716" y="6764"/>
                    <a:pt x="11709" y="6672"/>
                    <a:pt x="11709" y="6570"/>
                  </a:cubicBezTo>
                  <a:cubicBezTo>
                    <a:pt x="11709" y="6516"/>
                    <a:pt x="11765" y="6519"/>
                    <a:pt x="11787" y="6486"/>
                  </a:cubicBezTo>
                  <a:cubicBezTo>
                    <a:pt x="11830" y="6424"/>
                    <a:pt x="11869" y="6380"/>
                    <a:pt x="11947" y="6359"/>
                  </a:cubicBezTo>
                  <a:cubicBezTo>
                    <a:pt x="12012" y="6341"/>
                    <a:pt x="12026" y="6253"/>
                    <a:pt x="12154" y="6268"/>
                  </a:cubicBezTo>
                  <a:cubicBezTo>
                    <a:pt x="12115" y="6257"/>
                    <a:pt x="12100" y="6250"/>
                    <a:pt x="12068" y="6242"/>
                  </a:cubicBezTo>
                  <a:cubicBezTo>
                    <a:pt x="12225" y="6202"/>
                    <a:pt x="12285" y="6075"/>
                    <a:pt x="12392" y="5987"/>
                  </a:cubicBezTo>
                  <a:cubicBezTo>
                    <a:pt x="12435" y="5954"/>
                    <a:pt x="12428" y="5841"/>
                    <a:pt x="12456" y="5841"/>
                  </a:cubicBezTo>
                  <a:cubicBezTo>
                    <a:pt x="12456" y="5841"/>
                    <a:pt x="12492" y="5761"/>
                    <a:pt x="12492" y="5757"/>
                  </a:cubicBezTo>
                  <a:cubicBezTo>
                    <a:pt x="12535" y="5685"/>
                    <a:pt x="12585" y="5634"/>
                    <a:pt x="12659" y="5604"/>
                  </a:cubicBezTo>
                  <a:cubicBezTo>
                    <a:pt x="12734" y="5575"/>
                    <a:pt x="12834" y="5451"/>
                    <a:pt x="12852" y="5375"/>
                  </a:cubicBezTo>
                  <a:cubicBezTo>
                    <a:pt x="12763" y="5393"/>
                    <a:pt x="12727" y="5441"/>
                    <a:pt x="12641" y="5441"/>
                  </a:cubicBezTo>
                  <a:cubicBezTo>
                    <a:pt x="12659" y="5415"/>
                    <a:pt x="12699" y="5397"/>
                    <a:pt x="12713" y="5389"/>
                  </a:cubicBezTo>
                  <a:cubicBezTo>
                    <a:pt x="12695" y="5389"/>
                    <a:pt x="12659" y="5378"/>
                    <a:pt x="12659" y="5378"/>
                  </a:cubicBezTo>
                  <a:cubicBezTo>
                    <a:pt x="12666" y="5342"/>
                    <a:pt x="12685" y="5320"/>
                    <a:pt x="12713" y="5320"/>
                  </a:cubicBezTo>
                  <a:cubicBezTo>
                    <a:pt x="12724" y="5320"/>
                    <a:pt x="12731" y="5331"/>
                    <a:pt x="12741" y="5331"/>
                  </a:cubicBezTo>
                  <a:cubicBezTo>
                    <a:pt x="12752" y="5309"/>
                    <a:pt x="12763" y="5295"/>
                    <a:pt x="12773" y="5284"/>
                  </a:cubicBezTo>
                  <a:cubicBezTo>
                    <a:pt x="12791" y="5305"/>
                    <a:pt x="12795" y="5324"/>
                    <a:pt x="12784" y="5349"/>
                  </a:cubicBezTo>
                  <a:cubicBezTo>
                    <a:pt x="12841" y="5349"/>
                    <a:pt x="12856" y="5386"/>
                    <a:pt x="12901" y="5386"/>
                  </a:cubicBezTo>
                  <a:cubicBezTo>
                    <a:pt x="12919" y="5386"/>
                    <a:pt x="12959" y="5298"/>
                    <a:pt x="12966" y="5295"/>
                  </a:cubicBezTo>
                  <a:cubicBezTo>
                    <a:pt x="12941" y="5287"/>
                    <a:pt x="12941" y="5284"/>
                    <a:pt x="12909" y="5287"/>
                  </a:cubicBezTo>
                  <a:cubicBezTo>
                    <a:pt x="12927" y="5258"/>
                    <a:pt x="12955" y="5229"/>
                    <a:pt x="12990" y="5229"/>
                  </a:cubicBezTo>
                  <a:cubicBezTo>
                    <a:pt x="13016" y="5229"/>
                    <a:pt x="13037" y="5236"/>
                    <a:pt x="13062" y="5222"/>
                  </a:cubicBezTo>
                  <a:cubicBezTo>
                    <a:pt x="13044" y="5203"/>
                    <a:pt x="13048" y="5207"/>
                    <a:pt x="13034" y="5192"/>
                  </a:cubicBezTo>
                  <a:cubicBezTo>
                    <a:pt x="13069" y="5156"/>
                    <a:pt x="13133" y="5160"/>
                    <a:pt x="13186" y="5149"/>
                  </a:cubicBezTo>
                  <a:lnTo>
                    <a:pt x="13186" y="5192"/>
                  </a:lnTo>
                  <a:cubicBezTo>
                    <a:pt x="13233" y="5182"/>
                    <a:pt x="13244" y="5098"/>
                    <a:pt x="13318" y="5094"/>
                  </a:cubicBezTo>
                  <a:lnTo>
                    <a:pt x="13318" y="5156"/>
                  </a:lnTo>
                  <a:cubicBezTo>
                    <a:pt x="13365" y="5069"/>
                    <a:pt x="13425" y="5090"/>
                    <a:pt x="13489" y="5054"/>
                  </a:cubicBezTo>
                  <a:cubicBezTo>
                    <a:pt x="13461" y="5043"/>
                    <a:pt x="13436" y="5036"/>
                    <a:pt x="13436" y="5010"/>
                  </a:cubicBezTo>
                  <a:cubicBezTo>
                    <a:pt x="13436" y="4992"/>
                    <a:pt x="13500" y="4977"/>
                    <a:pt x="13510" y="4956"/>
                  </a:cubicBezTo>
                  <a:cubicBezTo>
                    <a:pt x="13532" y="4981"/>
                    <a:pt x="13553" y="5010"/>
                    <a:pt x="13585" y="5010"/>
                  </a:cubicBezTo>
                  <a:cubicBezTo>
                    <a:pt x="13639" y="5010"/>
                    <a:pt x="13774" y="4919"/>
                    <a:pt x="13774" y="4967"/>
                  </a:cubicBezTo>
                  <a:cubicBezTo>
                    <a:pt x="13774" y="5017"/>
                    <a:pt x="13714" y="5033"/>
                    <a:pt x="13699" y="5083"/>
                  </a:cubicBezTo>
                  <a:cubicBezTo>
                    <a:pt x="13770" y="5090"/>
                    <a:pt x="13792" y="5007"/>
                    <a:pt x="13852" y="4974"/>
                  </a:cubicBezTo>
                  <a:cubicBezTo>
                    <a:pt x="13867" y="4999"/>
                    <a:pt x="13867" y="5017"/>
                    <a:pt x="13870" y="5039"/>
                  </a:cubicBezTo>
                  <a:cubicBezTo>
                    <a:pt x="13920" y="4988"/>
                    <a:pt x="13949" y="4974"/>
                    <a:pt x="14005" y="4937"/>
                  </a:cubicBezTo>
                  <a:cubicBezTo>
                    <a:pt x="14009" y="4985"/>
                    <a:pt x="14002" y="5017"/>
                    <a:pt x="14041" y="5021"/>
                  </a:cubicBezTo>
                  <a:cubicBezTo>
                    <a:pt x="14052" y="4992"/>
                    <a:pt x="14066" y="4967"/>
                    <a:pt x="14095" y="4967"/>
                  </a:cubicBezTo>
                  <a:cubicBezTo>
                    <a:pt x="14112" y="4967"/>
                    <a:pt x="14191" y="5010"/>
                    <a:pt x="14219" y="5025"/>
                  </a:cubicBezTo>
                  <a:cubicBezTo>
                    <a:pt x="14187" y="5113"/>
                    <a:pt x="14159" y="5083"/>
                    <a:pt x="14077" y="5113"/>
                  </a:cubicBezTo>
                  <a:cubicBezTo>
                    <a:pt x="14112" y="5142"/>
                    <a:pt x="14137" y="5145"/>
                    <a:pt x="14137" y="5167"/>
                  </a:cubicBezTo>
                  <a:cubicBezTo>
                    <a:pt x="14169" y="5171"/>
                    <a:pt x="14244" y="5182"/>
                    <a:pt x="14255" y="5182"/>
                  </a:cubicBezTo>
                  <a:cubicBezTo>
                    <a:pt x="14337" y="5171"/>
                    <a:pt x="14340" y="5185"/>
                    <a:pt x="14351" y="5185"/>
                  </a:cubicBezTo>
                  <a:cubicBezTo>
                    <a:pt x="14468" y="5185"/>
                    <a:pt x="14853" y="5384"/>
                    <a:pt x="15028" y="5441"/>
                  </a:cubicBezTo>
                  <a:cubicBezTo>
                    <a:pt x="15635" y="5639"/>
                    <a:pt x="15236" y="5893"/>
                    <a:pt x="15039" y="5840"/>
                  </a:cubicBezTo>
                  <a:cubicBezTo>
                    <a:pt x="14890" y="5800"/>
                    <a:pt x="14807" y="5805"/>
                    <a:pt x="14654" y="5805"/>
                  </a:cubicBezTo>
                  <a:cubicBezTo>
                    <a:pt x="14725" y="5911"/>
                    <a:pt x="14700" y="6133"/>
                    <a:pt x="14903" y="6151"/>
                  </a:cubicBezTo>
                  <a:lnTo>
                    <a:pt x="14903" y="6005"/>
                  </a:lnTo>
                  <a:cubicBezTo>
                    <a:pt x="15315" y="6186"/>
                    <a:pt x="15266" y="5838"/>
                    <a:pt x="15366" y="5805"/>
                  </a:cubicBezTo>
                  <a:cubicBezTo>
                    <a:pt x="15466" y="5772"/>
                    <a:pt x="15651" y="5860"/>
                    <a:pt x="15651" y="5732"/>
                  </a:cubicBezTo>
                  <a:cubicBezTo>
                    <a:pt x="15651" y="5666"/>
                    <a:pt x="15587" y="5654"/>
                    <a:pt x="15597" y="5623"/>
                  </a:cubicBezTo>
                  <a:cubicBezTo>
                    <a:pt x="15751" y="5138"/>
                    <a:pt x="15831" y="5457"/>
                    <a:pt x="15776" y="5604"/>
                  </a:cubicBezTo>
                  <a:cubicBezTo>
                    <a:pt x="15760" y="5645"/>
                    <a:pt x="15822" y="5677"/>
                    <a:pt x="15865" y="5677"/>
                  </a:cubicBezTo>
                  <a:cubicBezTo>
                    <a:pt x="15996" y="5677"/>
                    <a:pt x="16530" y="5189"/>
                    <a:pt x="16612" y="5404"/>
                  </a:cubicBezTo>
                  <a:cubicBezTo>
                    <a:pt x="16775" y="5484"/>
                    <a:pt x="17000" y="5331"/>
                    <a:pt x="17111" y="5331"/>
                  </a:cubicBezTo>
                  <a:cubicBezTo>
                    <a:pt x="17175" y="5331"/>
                    <a:pt x="17291" y="5557"/>
                    <a:pt x="17307" y="5276"/>
                  </a:cubicBezTo>
                  <a:cubicBezTo>
                    <a:pt x="17308" y="5251"/>
                    <a:pt x="17151" y="5082"/>
                    <a:pt x="17638" y="5211"/>
                  </a:cubicBezTo>
                  <a:cubicBezTo>
                    <a:pt x="17815" y="5258"/>
                    <a:pt x="18288" y="5612"/>
                    <a:pt x="18090" y="5295"/>
                  </a:cubicBezTo>
                  <a:cubicBezTo>
                    <a:pt x="18005" y="5207"/>
                    <a:pt x="17930" y="5098"/>
                    <a:pt x="17930" y="4930"/>
                  </a:cubicBezTo>
                  <a:cubicBezTo>
                    <a:pt x="17930" y="4792"/>
                    <a:pt x="18222" y="4535"/>
                    <a:pt x="18375" y="4566"/>
                  </a:cubicBezTo>
                  <a:cubicBezTo>
                    <a:pt x="18680" y="4628"/>
                    <a:pt x="18482" y="4679"/>
                    <a:pt x="18482" y="4803"/>
                  </a:cubicBezTo>
                  <a:cubicBezTo>
                    <a:pt x="18482" y="4916"/>
                    <a:pt x="18522" y="5466"/>
                    <a:pt x="18671" y="5466"/>
                  </a:cubicBezTo>
                  <a:cubicBezTo>
                    <a:pt x="18787" y="5466"/>
                    <a:pt x="18567" y="5195"/>
                    <a:pt x="18642" y="5113"/>
                  </a:cubicBezTo>
                  <a:cubicBezTo>
                    <a:pt x="18751" y="4993"/>
                    <a:pt x="18599" y="4887"/>
                    <a:pt x="18571" y="4784"/>
                  </a:cubicBezTo>
                  <a:cubicBezTo>
                    <a:pt x="18664" y="4733"/>
                    <a:pt x="18738" y="4682"/>
                    <a:pt x="18756" y="4566"/>
                  </a:cubicBezTo>
                  <a:cubicBezTo>
                    <a:pt x="18806" y="4631"/>
                    <a:pt x="18787" y="4965"/>
                    <a:pt x="18998" y="4675"/>
                  </a:cubicBezTo>
                  <a:cubicBezTo>
                    <a:pt x="19248" y="4675"/>
                    <a:pt x="19276" y="4726"/>
                    <a:pt x="19354" y="4675"/>
                  </a:cubicBezTo>
                  <a:cubicBezTo>
                    <a:pt x="19340" y="4617"/>
                    <a:pt x="19301" y="4573"/>
                    <a:pt x="19301" y="4529"/>
                  </a:cubicBezTo>
                  <a:cubicBezTo>
                    <a:pt x="19301" y="4369"/>
                    <a:pt x="19563" y="4359"/>
                    <a:pt x="19737" y="4362"/>
                  </a:cubicBezTo>
                  <a:cubicBezTo>
                    <a:pt x="17592" y="1715"/>
                    <a:pt x="14157" y="0"/>
                    <a:pt x="10287" y="0"/>
                  </a:cubicBezTo>
                  <a:cubicBezTo>
                    <a:pt x="7549" y="0"/>
                    <a:pt x="5030" y="858"/>
                    <a:pt x="3031" y="2296"/>
                  </a:cubicBezTo>
                  <a:cubicBezTo>
                    <a:pt x="3033" y="2296"/>
                    <a:pt x="3035" y="2295"/>
                    <a:pt x="3037" y="2295"/>
                  </a:cubicBezTo>
                  <a:lnTo>
                    <a:pt x="3447" y="2295"/>
                  </a:lnTo>
                  <a:cubicBezTo>
                    <a:pt x="3454" y="2281"/>
                    <a:pt x="3472" y="2270"/>
                    <a:pt x="3489" y="2270"/>
                  </a:cubicBezTo>
                  <a:cubicBezTo>
                    <a:pt x="3554" y="2270"/>
                    <a:pt x="3571" y="2314"/>
                    <a:pt x="3625" y="2314"/>
                  </a:cubicBezTo>
                  <a:cubicBezTo>
                    <a:pt x="3675" y="2314"/>
                    <a:pt x="3689" y="2251"/>
                    <a:pt x="3739" y="2251"/>
                  </a:cubicBezTo>
                  <a:cubicBezTo>
                    <a:pt x="3792" y="2251"/>
                    <a:pt x="3814" y="2277"/>
                    <a:pt x="3846" y="2277"/>
                  </a:cubicBezTo>
                  <a:lnTo>
                    <a:pt x="3945" y="2277"/>
                  </a:lnTo>
                  <a:cubicBezTo>
                    <a:pt x="4031" y="2277"/>
                    <a:pt x="4337" y="2266"/>
                    <a:pt x="4408" y="2339"/>
                  </a:cubicBezTo>
                  <a:cubicBezTo>
                    <a:pt x="4383" y="2364"/>
                    <a:pt x="4373" y="2372"/>
                    <a:pt x="4344" y="2379"/>
                  </a:cubicBezTo>
                  <a:lnTo>
                    <a:pt x="4629" y="2295"/>
                  </a:lnTo>
                  <a:cubicBezTo>
                    <a:pt x="4654" y="2310"/>
                    <a:pt x="4668" y="2317"/>
                    <a:pt x="4693" y="2325"/>
                  </a:cubicBezTo>
                  <a:cubicBezTo>
                    <a:pt x="4733" y="2335"/>
                    <a:pt x="4733" y="2364"/>
                    <a:pt x="4754" y="2386"/>
                  </a:cubicBezTo>
                  <a:cubicBezTo>
                    <a:pt x="4796" y="2430"/>
                    <a:pt x="4985" y="2412"/>
                    <a:pt x="4985" y="2478"/>
                  </a:cubicBezTo>
                  <a:cubicBezTo>
                    <a:pt x="4985" y="2525"/>
                    <a:pt x="4921" y="2514"/>
                    <a:pt x="4896" y="2532"/>
                  </a:cubicBezTo>
                  <a:cubicBezTo>
                    <a:pt x="4754" y="2641"/>
                    <a:pt x="4579" y="2576"/>
                    <a:pt x="4391" y="2670"/>
                  </a:cubicBezTo>
                  <a:cubicBezTo>
                    <a:pt x="4426" y="2707"/>
                    <a:pt x="4568" y="2678"/>
                    <a:pt x="4658" y="2682"/>
                  </a:cubicBezTo>
                  <a:cubicBezTo>
                    <a:pt x="4576" y="2765"/>
                    <a:pt x="4376" y="2816"/>
                    <a:pt x="4248" y="2860"/>
                  </a:cubicBezTo>
                  <a:cubicBezTo>
                    <a:pt x="4106" y="2908"/>
                    <a:pt x="4024" y="3053"/>
                    <a:pt x="3917" y="3133"/>
                  </a:cubicBezTo>
                  <a:cubicBezTo>
                    <a:pt x="3867" y="3170"/>
                    <a:pt x="3789" y="3126"/>
                    <a:pt x="3732" y="3144"/>
                  </a:cubicBezTo>
                  <a:cubicBezTo>
                    <a:pt x="3653" y="3170"/>
                    <a:pt x="3564" y="3177"/>
                    <a:pt x="3507" y="3225"/>
                  </a:cubicBezTo>
                  <a:lnTo>
                    <a:pt x="3607" y="3225"/>
                  </a:lnTo>
                  <a:cubicBezTo>
                    <a:pt x="3614" y="3305"/>
                    <a:pt x="3571" y="3297"/>
                    <a:pt x="3504" y="3290"/>
                  </a:cubicBezTo>
                  <a:cubicBezTo>
                    <a:pt x="3547" y="3312"/>
                    <a:pt x="3586" y="3327"/>
                    <a:pt x="3607" y="3378"/>
                  </a:cubicBezTo>
                  <a:cubicBezTo>
                    <a:pt x="3532" y="3414"/>
                    <a:pt x="3507" y="3502"/>
                    <a:pt x="3447" y="3545"/>
                  </a:cubicBezTo>
                  <a:lnTo>
                    <a:pt x="3269" y="3545"/>
                  </a:lnTo>
                  <a:cubicBezTo>
                    <a:pt x="3276" y="3571"/>
                    <a:pt x="3294" y="3578"/>
                    <a:pt x="3294" y="3600"/>
                  </a:cubicBezTo>
                  <a:cubicBezTo>
                    <a:pt x="3294" y="3716"/>
                    <a:pt x="3144" y="3647"/>
                    <a:pt x="3144" y="3771"/>
                  </a:cubicBezTo>
                  <a:lnTo>
                    <a:pt x="3233" y="3771"/>
                  </a:lnTo>
                  <a:cubicBezTo>
                    <a:pt x="3244" y="3771"/>
                    <a:pt x="3287" y="3768"/>
                    <a:pt x="3287" y="3800"/>
                  </a:cubicBezTo>
                  <a:cubicBezTo>
                    <a:pt x="3287" y="3862"/>
                    <a:pt x="3084" y="3928"/>
                    <a:pt x="3002" y="3928"/>
                  </a:cubicBezTo>
                  <a:cubicBezTo>
                    <a:pt x="2920" y="3928"/>
                    <a:pt x="2955" y="3873"/>
                    <a:pt x="2884" y="3873"/>
                  </a:cubicBezTo>
                  <a:lnTo>
                    <a:pt x="2617" y="3873"/>
                  </a:lnTo>
                  <a:cubicBezTo>
                    <a:pt x="2585" y="3873"/>
                    <a:pt x="2564" y="3910"/>
                    <a:pt x="2510" y="3910"/>
                  </a:cubicBezTo>
                  <a:cubicBezTo>
                    <a:pt x="2393" y="3910"/>
                    <a:pt x="2297" y="3877"/>
                    <a:pt x="2172" y="3837"/>
                  </a:cubicBezTo>
                  <a:cubicBezTo>
                    <a:pt x="2161" y="3855"/>
                    <a:pt x="2147" y="3873"/>
                    <a:pt x="2129" y="3873"/>
                  </a:cubicBezTo>
                  <a:cubicBezTo>
                    <a:pt x="2104" y="3873"/>
                    <a:pt x="2094" y="3855"/>
                    <a:pt x="2094" y="3844"/>
                  </a:cubicBezTo>
                  <a:cubicBezTo>
                    <a:pt x="2094" y="3698"/>
                    <a:pt x="2279" y="3753"/>
                    <a:pt x="2354" y="3698"/>
                  </a:cubicBezTo>
                  <a:cubicBezTo>
                    <a:pt x="2311" y="3666"/>
                    <a:pt x="2236" y="3655"/>
                    <a:pt x="2236" y="3589"/>
                  </a:cubicBezTo>
                  <a:cubicBezTo>
                    <a:pt x="2236" y="3538"/>
                    <a:pt x="2290" y="3553"/>
                    <a:pt x="2325" y="3553"/>
                  </a:cubicBezTo>
                  <a:cubicBezTo>
                    <a:pt x="2439" y="3553"/>
                    <a:pt x="2478" y="3614"/>
                    <a:pt x="2546" y="3655"/>
                  </a:cubicBezTo>
                  <a:lnTo>
                    <a:pt x="2610" y="3655"/>
                  </a:lnTo>
                  <a:cubicBezTo>
                    <a:pt x="2560" y="3604"/>
                    <a:pt x="2450" y="3560"/>
                    <a:pt x="2450" y="3472"/>
                  </a:cubicBezTo>
                  <a:lnTo>
                    <a:pt x="2396" y="3472"/>
                  </a:lnTo>
                  <a:cubicBezTo>
                    <a:pt x="2375" y="3483"/>
                    <a:pt x="2375" y="3483"/>
                    <a:pt x="2361" y="3498"/>
                  </a:cubicBezTo>
                  <a:lnTo>
                    <a:pt x="2307" y="3498"/>
                  </a:lnTo>
                  <a:lnTo>
                    <a:pt x="2307" y="3454"/>
                  </a:lnTo>
                  <a:cubicBezTo>
                    <a:pt x="2336" y="3392"/>
                    <a:pt x="2361" y="3352"/>
                    <a:pt x="2414" y="3334"/>
                  </a:cubicBezTo>
                  <a:cubicBezTo>
                    <a:pt x="2503" y="3305"/>
                    <a:pt x="2610" y="3338"/>
                    <a:pt x="2610" y="3236"/>
                  </a:cubicBezTo>
                  <a:cubicBezTo>
                    <a:pt x="2610" y="3119"/>
                    <a:pt x="2368" y="3119"/>
                    <a:pt x="2368" y="3053"/>
                  </a:cubicBezTo>
                  <a:cubicBezTo>
                    <a:pt x="2368" y="3017"/>
                    <a:pt x="2421" y="3024"/>
                    <a:pt x="2457" y="3024"/>
                  </a:cubicBezTo>
                  <a:cubicBezTo>
                    <a:pt x="2418" y="3024"/>
                    <a:pt x="2411" y="3010"/>
                    <a:pt x="2403" y="2981"/>
                  </a:cubicBezTo>
                  <a:cubicBezTo>
                    <a:pt x="2421" y="2973"/>
                    <a:pt x="2439" y="2981"/>
                    <a:pt x="2457" y="2981"/>
                  </a:cubicBezTo>
                  <a:cubicBezTo>
                    <a:pt x="2496" y="2981"/>
                    <a:pt x="2574" y="2966"/>
                    <a:pt x="2646" y="2988"/>
                  </a:cubicBezTo>
                  <a:cubicBezTo>
                    <a:pt x="2735" y="3017"/>
                    <a:pt x="2767" y="3122"/>
                    <a:pt x="2866" y="3111"/>
                  </a:cubicBezTo>
                  <a:cubicBezTo>
                    <a:pt x="2848" y="3093"/>
                    <a:pt x="2735" y="3020"/>
                    <a:pt x="2735" y="2999"/>
                  </a:cubicBezTo>
                  <a:cubicBezTo>
                    <a:pt x="2735" y="2984"/>
                    <a:pt x="2753" y="2973"/>
                    <a:pt x="2760" y="2962"/>
                  </a:cubicBezTo>
                  <a:lnTo>
                    <a:pt x="2938" y="2962"/>
                  </a:lnTo>
                  <a:cubicBezTo>
                    <a:pt x="3005" y="2933"/>
                    <a:pt x="3066" y="2915"/>
                    <a:pt x="3109" y="2860"/>
                  </a:cubicBezTo>
                  <a:lnTo>
                    <a:pt x="3055" y="2860"/>
                  </a:lnTo>
                  <a:cubicBezTo>
                    <a:pt x="2984" y="2918"/>
                    <a:pt x="2902" y="2944"/>
                    <a:pt x="2788" y="2944"/>
                  </a:cubicBezTo>
                  <a:cubicBezTo>
                    <a:pt x="2720" y="2944"/>
                    <a:pt x="2699" y="2915"/>
                    <a:pt x="2663" y="2915"/>
                  </a:cubicBezTo>
                  <a:cubicBezTo>
                    <a:pt x="2635" y="2915"/>
                    <a:pt x="2621" y="2951"/>
                    <a:pt x="2592" y="2951"/>
                  </a:cubicBezTo>
                  <a:cubicBezTo>
                    <a:pt x="2521" y="2951"/>
                    <a:pt x="2428" y="2926"/>
                    <a:pt x="2450" y="2878"/>
                  </a:cubicBezTo>
                  <a:lnTo>
                    <a:pt x="2403" y="2878"/>
                  </a:lnTo>
                  <a:cubicBezTo>
                    <a:pt x="2379" y="2897"/>
                    <a:pt x="2357" y="2915"/>
                    <a:pt x="2325" y="2915"/>
                  </a:cubicBezTo>
                  <a:cubicBezTo>
                    <a:pt x="2304" y="2915"/>
                    <a:pt x="2281" y="2911"/>
                    <a:pt x="2258" y="2904"/>
                  </a:cubicBezTo>
                  <a:cubicBezTo>
                    <a:pt x="2225" y="2932"/>
                    <a:pt x="2192" y="2959"/>
                    <a:pt x="2160" y="2987"/>
                  </a:cubicBezTo>
                  <a:cubicBezTo>
                    <a:pt x="2165" y="3004"/>
                    <a:pt x="2169" y="3021"/>
                    <a:pt x="2183" y="3035"/>
                  </a:cubicBezTo>
                  <a:lnTo>
                    <a:pt x="2225" y="3035"/>
                  </a:lnTo>
                  <a:lnTo>
                    <a:pt x="2225" y="2988"/>
                  </a:lnTo>
                  <a:lnTo>
                    <a:pt x="2208" y="2962"/>
                  </a:lnTo>
                  <a:lnTo>
                    <a:pt x="2243" y="2962"/>
                  </a:lnTo>
                  <a:cubicBezTo>
                    <a:pt x="2293" y="2962"/>
                    <a:pt x="2290" y="2981"/>
                    <a:pt x="2290" y="3024"/>
                  </a:cubicBezTo>
                  <a:cubicBezTo>
                    <a:pt x="2290" y="3050"/>
                    <a:pt x="2332" y="3054"/>
                    <a:pt x="2332" y="3079"/>
                  </a:cubicBezTo>
                  <a:cubicBezTo>
                    <a:pt x="2332" y="3104"/>
                    <a:pt x="2307" y="3111"/>
                    <a:pt x="2307" y="3133"/>
                  </a:cubicBezTo>
                  <a:cubicBezTo>
                    <a:pt x="2307" y="3166"/>
                    <a:pt x="2361" y="3133"/>
                    <a:pt x="2368" y="3133"/>
                  </a:cubicBezTo>
                  <a:cubicBezTo>
                    <a:pt x="2404" y="3133"/>
                    <a:pt x="2496" y="3177"/>
                    <a:pt x="2542" y="3181"/>
                  </a:cubicBezTo>
                  <a:cubicBezTo>
                    <a:pt x="2542" y="3206"/>
                    <a:pt x="2549" y="3221"/>
                    <a:pt x="2539" y="3236"/>
                  </a:cubicBezTo>
                  <a:cubicBezTo>
                    <a:pt x="2525" y="3257"/>
                    <a:pt x="2485" y="3250"/>
                    <a:pt x="2457" y="3254"/>
                  </a:cubicBezTo>
                  <a:cubicBezTo>
                    <a:pt x="2386" y="3261"/>
                    <a:pt x="2336" y="3370"/>
                    <a:pt x="2290" y="3370"/>
                  </a:cubicBezTo>
                  <a:cubicBezTo>
                    <a:pt x="2243" y="3370"/>
                    <a:pt x="2243" y="3338"/>
                    <a:pt x="2233" y="3297"/>
                  </a:cubicBezTo>
                  <a:cubicBezTo>
                    <a:pt x="2215" y="3316"/>
                    <a:pt x="2208" y="3334"/>
                    <a:pt x="2190" y="3352"/>
                  </a:cubicBezTo>
                  <a:cubicBezTo>
                    <a:pt x="2211" y="3389"/>
                    <a:pt x="2225" y="3396"/>
                    <a:pt x="2236" y="3425"/>
                  </a:cubicBezTo>
                  <a:lnTo>
                    <a:pt x="2172" y="3425"/>
                  </a:lnTo>
                  <a:lnTo>
                    <a:pt x="2172" y="3472"/>
                  </a:lnTo>
                  <a:cubicBezTo>
                    <a:pt x="2140" y="3476"/>
                    <a:pt x="2076" y="3429"/>
                    <a:pt x="2044" y="3407"/>
                  </a:cubicBezTo>
                  <a:cubicBezTo>
                    <a:pt x="2044" y="3472"/>
                    <a:pt x="2012" y="3490"/>
                    <a:pt x="1958" y="3490"/>
                  </a:cubicBezTo>
                  <a:cubicBezTo>
                    <a:pt x="1901" y="3490"/>
                    <a:pt x="1823" y="3476"/>
                    <a:pt x="1816" y="3425"/>
                  </a:cubicBezTo>
                  <a:cubicBezTo>
                    <a:pt x="1841" y="3421"/>
                    <a:pt x="1852" y="3411"/>
                    <a:pt x="1862" y="3400"/>
                  </a:cubicBezTo>
                  <a:cubicBezTo>
                    <a:pt x="1828" y="3400"/>
                    <a:pt x="1782" y="3388"/>
                    <a:pt x="1747" y="3368"/>
                  </a:cubicBezTo>
                  <a:cubicBezTo>
                    <a:pt x="1676" y="3437"/>
                    <a:pt x="1605" y="3507"/>
                    <a:pt x="1536" y="3578"/>
                  </a:cubicBezTo>
                  <a:cubicBezTo>
                    <a:pt x="1578" y="3573"/>
                    <a:pt x="1624" y="3571"/>
                    <a:pt x="1656" y="3571"/>
                  </a:cubicBezTo>
                  <a:cubicBezTo>
                    <a:pt x="1695" y="3571"/>
                    <a:pt x="1666" y="3578"/>
                    <a:pt x="1702" y="3571"/>
                  </a:cubicBezTo>
                  <a:lnTo>
                    <a:pt x="1702" y="3618"/>
                  </a:lnTo>
                  <a:cubicBezTo>
                    <a:pt x="1702" y="3636"/>
                    <a:pt x="1681" y="3655"/>
                    <a:pt x="1648" y="3655"/>
                  </a:cubicBezTo>
                  <a:cubicBezTo>
                    <a:pt x="1637" y="3655"/>
                    <a:pt x="1551" y="3639"/>
                    <a:pt x="1489" y="3627"/>
                  </a:cubicBezTo>
                  <a:cubicBezTo>
                    <a:pt x="1409" y="3709"/>
                    <a:pt x="1331" y="3792"/>
                    <a:pt x="1254" y="3877"/>
                  </a:cubicBezTo>
                  <a:cubicBezTo>
                    <a:pt x="1256" y="3889"/>
                    <a:pt x="1257" y="3902"/>
                    <a:pt x="1257" y="3917"/>
                  </a:cubicBezTo>
                  <a:cubicBezTo>
                    <a:pt x="1257" y="4001"/>
                    <a:pt x="1214" y="4045"/>
                    <a:pt x="1228" y="4146"/>
                  </a:cubicBezTo>
                  <a:cubicBezTo>
                    <a:pt x="1175" y="4165"/>
                    <a:pt x="1097" y="4165"/>
                    <a:pt x="1086" y="4165"/>
                  </a:cubicBezTo>
                  <a:cubicBezTo>
                    <a:pt x="1072" y="4165"/>
                    <a:pt x="1028" y="4171"/>
                    <a:pt x="999" y="4166"/>
                  </a:cubicBezTo>
                  <a:cubicBezTo>
                    <a:pt x="835" y="4360"/>
                    <a:pt x="677" y="4558"/>
                    <a:pt x="527" y="4762"/>
                  </a:cubicBezTo>
                  <a:cubicBezTo>
                    <a:pt x="554" y="4822"/>
                    <a:pt x="587" y="4874"/>
                    <a:pt x="587" y="4930"/>
                  </a:cubicBezTo>
                  <a:cubicBezTo>
                    <a:pt x="587" y="5047"/>
                    <a:pt x="886" y="5127"/>
                    <a:pt x="954" y="5182"/>
                  </a:cubicBezTo>
                  <a:cubicBezTo>
                    <a:pt x="890" y="5225"/>
                    <a:pt x="876" y="5211"/>
                    <a:pt x="812" y="5211"/>
                  </a:cubicBezTo>
                  <a:cubicBezTo>
                    <a:pt x="783" y="5211"/>
                    <a:pt x="765" y="5222"/>
                    <a:pt x="765" y="5247"/>
                  </a:cubicBezTo>
                  <a:cubicBezTo>
                    <a:pt x="765" y="5277"/>
                    <a:pt x="805" y="5277"/>
                    <a:pt x="819" y="5277"/>
                  </a:cubicBezTo>
                  <a:cubicBezTo>
                    <a:pt x="822" y="5305"/>
                    <a:pt x="840" y="5317"/>
                    <a:pt x="854" y="5327"/>
                  </a:cubicBezTo>
                  <a:cubicBezTo>
                    <a:pt x="822" y="5397"/>
                    <a:pt x="740" y="5393"/>
                    <a:pt x="651" y="5393"/>
                  </a:cubicBezTo>
                  <a:cubicBezTo>
                    <a:pt x="512" y="5393"/>
                    <a:pt x="463" y="5284"/>
                    <a:pt x="359" y="5284"/>
                  </a:cubicBezTo>
                  <a:cubicBezTo>
                    <a:pt x="295" y="5284"/>
                    <a:pt x="320" y="5324"/>
                    <a:pt x="267" y="5349"/>
                  </a:cubicBezTo>
                  <a:cubicBezTo>
                    <a:pt x="209" y="5379"/>
                    <a:pt x="152" y="5379"/>
                    <a:pt x="100" y="5388"/>
                  </a:cubicBezTo>
                  <a:cubicBezTo>
                    <a:pt x="66" y="5442"/>
                    <a:pt x="33" y="5496"/>
                    <a:pt x="0" y="5550"/>
                  </a:cubicBezTo>
                  <a:lnTo>
                    <a:pt x="35" y="5550"/>
                  </a:lnTo>
                  <a:lnTo>
                    <a:pt x="89" y="5576"/>
                  </a:lnTo>
                  <a:cubicBezTo>
                    <a:pt x="149" y="5604"/>
                    <a:pt x="164" y="5695"/>
                    <a:pt x="235" y="5695"/>
                  </a:cubicBezTo>
                  <a:cubicBezTo>
                    <a:pt x="253" y="5695"/>
                    <a:pt x="213" y="5611"/>
                    <a:pt x="213" y="5586"/>
                  </a:cubicBezTo>
                  <a:cubicBezTo>
                    <a:pt x="213" y="5462"/>
                    <a:pt x="395" y="5561"/>
                    <a:pt x="381" y="5441"/>
                  </a:cubicBezTo>
                  <a:cubicBezTo>
                    <a:pt x="338" y="5469"/>
                    <a:pt x="244" y="5498"/>
                    <a:pt x="187" y="5498"/>
                  </a:cubicBezTo>
                  <a:cubicBezTo>
                    <a:pt x="159" y="5498"/>
                    <a:pt x="142" y="5484"/>
                    <a:pt x="142" y="5459"/>
                  </a:cubicBezTo>
                  <a:cubicBezTo>
                    <a:pt x="142" y="5378"/>
                    <a:pt x="356" y="5375"/>
                    <a:pt x="420" y="5357"/>
                  </a:cubicBezTo>
                  <a:cubicBezTo>
                    <a:pt x="466" y="5506"/>
                    <a:pt x="690" y="5576"/>
                    <a:pt x="883" y="5576"/>
                  </a:cubicBezTo>
                  <a:cubicBezTo>
                    <a:pt x="1086" y="5576"/>
                    <a:pt x="1125" y="5568"/>
                    <a:pt x="1186" y="5576"/>
                  </a:cubicBezTo>
                  <a:cubicBezTo>
                    <a:pt x="1186" y="5499"/>
                    <a:pt x="1211" y="5459"/>
                    <a:pt x="1275" y="5459"/>
                  </a:cubicBezTo>
                  <a:cubicBezTo>
                    <a:pt x="1328" y="5459"/>
                    <a:pt x="1424" y="5484"/>
                    <a:pt x="1435" y="5502"/>
                  </a:cubicBezTo>
                  <a:cubicBezTo>
                    <a:pt x="1463" y="5542"/>
                    <a:pt x="1372" y="5662"/>
                    <a:pt x="1488" y="5630"/>
                  </a:cubicBezTo>
                  <a:cubicBezTo>
                    <a:pt x="1488" y="5451"/>
                    <a:pt x="1723" y="5524"/>
                    <a:pt x="1677" y="5375"/>
                  </a:cubicBezTo>
                  <a:cubicBezTo>
                    <a:pt x="1648" y="5389"/>
                    <a:pt x="1627" y="5397"/>
                    <a:pt x="1602" y="5411"/>
                  </a:cubicBezTo>
                  <a:cubicBezTo>
                    <a:pt x="1602" y="5411"/>
                    <a:pt x="1631" y="5324"/>
                    <a:pt x="1631" y="5302"/>
                  </a:cubicBezTo>
                  <a:cubicBezTo>
                    <a:pt x="1631" y="5178"/>
                    <a:pt x="1389" y="5251"/>
                    <a:pt x="1389" y="5131"/>
                  </a:cubicBezTo>
                  <a:cubicBezTo>
                    <a:pt x="1389" y="5080"/>
                    <a:pt x="1435" y="5083"/>
                    <a:pt x="1435" y="5047"/>
                  </a:cubicBezTo>
                  <a:cubicBezTo>
                    <a:pt x="1435" y="5010"/>
                    <a:pt x="1406" y="4992"/>
                    <a:pt x="1406" y="4956"/>
                  </a:cubicBezTo>
                  <a:cubicBezTo>
                    <a:pt x="1406" y="4901"/>
                    <a:pt x="1463" y="4912"/>
                    <a:pt x="1506" y="4901"/>
                  </a:cubicBezTo>
                  <a:cubicBezTo>
                    <a:pt x="1502" y="4865"/>
                    <a:pt x="1474" y="4819"/>
                    <a:pt x="1542" y="4821"/>
                  </a:cubicBezTo>
                  <a:cubicBezTo>
                    <a:pt x="1681" y="4824"/>
                    <a:pt x="1759" y="4897"/>
                    <a:pt x="1762" y="5010"/>
                  </a:cubicBezTo>
                  <a:cubicBezTo>
                    <a:pt x="1764" y="5064"/>
                    <a:pt x="1869" y="5061"/>
                    <a:pt x="1869" y="5131"/>
                  </a:cubicBezTo>
                  <a:cubicBezTo>
                    <a:pt x="1869" y="5178"/>
                    <a:pt x="1805" y="5203"/>
                    <a:pt x="1780" y="5218"/>
                  </a:cubicBezTo>
                  <a:cubicBezTo>
                    <a:pt x="1823" y="5273"/>
                    <a:pt x="1901" y="5236"/>
                    <a:pt x="1958" y="5273"/>
                  </a:cubicBezTo>
                  <a:cubicBezTo>
                    <a:pt x="1940" y="5287"/>
                    <a:pt x="1933" y="5298"/>
                    <a:pt x="1923" y="5317"/>
                  </a:cubicBezTo>
                  <a:cubicBezTo>
                    <a:pt x="1998" y="5353"/>
                    <a:pt x="2005" y="5397"/>
                    <a:pt x="2005" y="5459"/>
                  </a:cubicBezTo>
                  <a:cubicBezTo>
                    <a:pt x="2115" y="5459"/>
                    <a:pt x="2044" y="5302"/>
                    <a:pt x="2147" y="5302"/>
                  </a:cubicBezTo>
                  <a:cubicBezTo>
                    <a:pt x="2176" y="5302"/>
                    <a:pt x="2279" y="5404"/>
                    <a:pt x="2279" y="5430"/>
                  </a:cubicBezTo>
                  <a:cubicBezTo>
                    <a:pt x="2279" y="5484"/>
                    <a:pt x="2218" y="5473"/>
                    <a:pt x="2218" y="5520"/>
                  </a:cubicBezTo>
                  <a:cubicBezTo>
                    <a:pt x="2218" y="5561"/>
                    <a:pt x="2324" y="5730"/>
                    <a:pt x="2404" y="5626"/>
                  </a:cubicBezTo>
                  <a:cubicBezTo>
                    <a:pt x="2456" y="5558"/>
                    <a:pt x="2446" y="5510"/>
                    <a:pt x="2475" y="5447"/>
                  </a:cubicBezTo>
                  <a:cubicBezTo>
                    <a:pt x="2492" y="5411"/>
                    <a:pt x="2574" y="5411"/>
                    <a:pt x="2574" y="5375"/>
                  </a:cubicBezTo>
                  <a:cubicBezTo>
                    <a:pt x="2574" y="5342"/>
                    <a:pt x="2521" y="5324"/>
                    <a:pt x="2521" y="5276"/>
                  </a:cubicBezTo>
                  <a:cubicBezTo>
                    <a:pt x="2521" y="5233"/>
                    <a:pt x="2567" y="5203"/>
                    <a:pt x="2610" y="5203"/>
                  </a:cubicBezTo>
                  <a:cubicBezTo>
                    <a:pt x="2642" y="5203"/>
                    <a:pt x="2667" y="5225"/>
                    <a:pt x="2699" y="5229"/>
                  </a:cubicBezTo>
                  <a:cubicBezTo>
                    <a:pt x="2845" y="5229"/>
                    <a:pt x="2817" y="5320"/>
                    <a:pt x="2931" y="5320"/>
                  </a:cubicBezTo>
                  <a:cubicBezTo>
                    <a:pt x="2931" y="5382"/>
                    <a:pt x="2945" y="5378"/>
                    <a:pt x="2931" y="5411"/>
                  </a:cubicBezTo>
                  <a:cubicBezTo>
                    <a:pt x="2818" y="5466"/>
                    <a:pt x="2866" y="5524"/>
                    <a:pt x="2866" y="5550"/>
                  </a:cubicBezTo>
                  <a:cubicBezTo>
                    <a:pt x="2866" y="5572"/>
                    <a:pt x="2948" y="5608"/>
                    <a:pt x="2948" y="5641"/>
                  </a:cubicBezTo>
                  <a:cubicBezTo>
                    <a:pt x="2948" y="5688"/>
                    <a:pt x="2765" y="5849"/>
                    <a:pt x="2742" y="5812"/>
                  </a:cubicBezTo>
                  <a:cubicBezTo>
                    <a:pt x="2698" y="5744"/>
                    <a:pt x="2681" y="5808"/>
                    <a:pt x="2699" y="5830"/>
                  </a:cubicBezTo>
                  <a:cubicBezTo>
                    <a:pt x="2635" y="5830"/>
                    <a:pt x="2613" y="5860"/>
                    <a:pt x="2581" y="5860"/>
                  </a:cubicBezTo>
                  <a:cubicBezTo>
                    <a:pt x="2532" y="5860"/>
                    <a:pt x="2503" y="5787"/>
                    <a:pt x="2425" y="5787"/>
                  </a:cubicBezTo>
                  <a:cubicBezTo>
                    <a:pt x="2396" y="5787"/>
                    <a:pt x="2450" y="5852"/>
                    <a:pt x="2450" y="5867"/>
                  </a:cubicBezTo>
                  <a:cubicBezTo>
                    <a:pt x="2450" y="5911"/>
                    <a:pt x="2346" y="5987"/>
                    <a:pt x="2290" y="5987"/>
                  </a:cubicBezTo>
                  <a:cubicBezTo>
                    <a:pt x="2222" y="5987"/>
                    <a:pt x="2176" y="5933"/>
                    <a:pt x="2129" y="5903"/>
                  </a:cubicBezTo>
                  <a:lnTo>
                    <a:pt x="2065" y="5903"/>
                  </a:lnTo>
                  <a:cubicBezTo>
                    <a:pt x="2119" y="6013"/>
                    <a:pt x="2240" y="5994"/>
                    <a:pt x="2361" y="6023"/>
                  </a:cubicBezTo>
                  <a:lnTo>
                    <a:pt x="2361" y="6078"/>
                  </a:lnTo>
                  <a:cubicBezTo>
                    <a:pt x="2304" y="6122"/>
                    <a:pt x="2257" y="6213"/>
                    <a:pt x="2172" y="6213"/>
                  </a:cubicBezTo>
                  <a:lnTo>
                    <a:pt x="2094" y="6213"/>
                  </a:lnTo>
                  <a:cubicBezTo>
                    <a:pt x="2051" y="6213"/>
                    <a:pt x="2096" y="6314"/>
                    <a:pt x="2021" y="6291"/>
                  </a:cubicBezTo>
                  <a:cubicBezTo>
                    <a:pt x="1732" y="6200"/>
                    <a:pt x="1840" y="6274"/>
                    <a:pt x="1808" y="6263"/>
                  </a:cubicBezTo>
                  <a:cubicBezTo>
                    <a:pt x="1858" y="6293"/>
                    <a:pt x="1994" y="6297"/>
                    <a:pt x="1994" y="6351"/>
                  </a:cubicBezTo>
                  <a:cubicBezTo>
                    <a:pt x="1994" y="6439"/>
                    <a:pt x="1887" y="6403"/>
                    <a:pt x="1827" y="6424"/>
                  </a:cubicBezTo>
                  <a:cubicBezTo>
                    <a:pt x="1798" y="6436"/>
                    <a:pt x="1738" y="6578"/>
                    <a:pt x="1709" y="6607"/>
                  </a:cubicBezTo>
                  <a:cubicBezTo>
                    <a:pt x="1627" y="6691"/>
                    <a:pt x="1585" y="6778"/>
                    <a:pt x="1585" y="6924"/>
                  </a:cubicBezTo>
                  <a:cubicBezTo>
                    <a:pt x="1585" y="7029"/>
                    <a:pt x="1599" y="7044"/>
                    <a:pt x="1585" y="7088"/>
                  </a:cubicBezTo>
                  <a:cubicBezTo>
                    <a:pt x="1620" y="7081"/>
                    <a:pt x="1638" y="7051"/>
                    <a:pt x="1673" y="7051"/>
                  </a:cubicBezTo>
                  <a:cubicBezTo>
                    <a:pt x="1752" y="7051"/>
                    <a:pt x="1809" y="7255"/>
                    <a:pt x="1809" y="7343"/>
                  </a:cubicBezTo>
                  <a:cubicBezTo>
                    <a:pt x="1862" y="7343"/>
                    <a:pt x="1887" y="7288"/>
                    <a:pt x="1940" y="7288"/>
                  </a:cubicBezTo>
                  <a:cubicBezTo>
                    <a:pt x="1990" y="7288"/>
                    <a:pt x="2072" y="7350"/>
                    <a:pt x="2101" y="7361"/>
                  </a:cubicBezTo>
                  <a:cubicBezTo>
                    <a:pt x="2257" y="7423"/>
                    <a:pt x="2407" y="7481"/>
                    <a:pt x="2539" y="7580"/>
                  </a:cubicBezTo>
                  <a:lnTo>
                    <a:pt x="2770" y="7580"/>
                  </a:lnTo>
                  <a:cubicBezTo>
                    <a:pt x="2870" y="7645"/>
                    <a:pt x="2849" y="7737"/>
                    <a:pt x="2849" y="7853"/>
                  </a:cubicBezTo>
                  <a:cubicBezTo>
                    <a:pt x="2849" y="7959"/>
                    <a:pt x="2974" y="8072"/>
                    <a:pt x="3062" y="8145"/>
                  </a:cubicBezTo>
                  <a:cubicBezTo>
                    <a:pt x="3096" y="8172"/>
                    <a:pt x="3126" y="8101"/>
                    <a:pt x="3169" y="8101"/>
                  </a:cubicBezTo>
                  <a:cubicBezTo>
                    <a:pt x="3173" y="8061"/>
                    <a:pt x="3219" y="8035"/>
                    <a:pt x="3233" y="8014"/>
                  </a:cubicBezTo>
                  <a:cubicBezTo>
                    <a:pt x="3183" y="7952"/>
                    <a:pt x="3232" y="7753"/>
                    <a:pt x="3109" y="7689"/>
                  </a:cubicBezTo>
                  <a:cubicBezTo>
                    <a:pt x="3180" y="7674"/>
                    <a:pt x="3393" y="7511"/>
                    <a:pt x="3393" y="7445"/>
                  </a:cubicBezTo>
                  <a:cubicBezTo>
                    <a:pt x="3393" y="7204"/>
                    <a:pt x="3270" y="7158"/>
                    <a:pt x="3188" y="7015"/>
                  </a:cubicBezTo>
                  <a:cubicBezTo>
                    <a:pt x="3234" y="6997"/>
                    <a:pt x="3335" y="6970"/>
                    <a:pt x="3322" y="6862"/>
                  </a:cubicBezTo>
                  <a:cubicBezTo>
                    <a:pt x="3316" y="6807"/>
                    <a:pt x="3206" y="6727"/>
                    <a:pt x="3251" y="6698"/>
                  </a:cubicBezTo>
                  <a:cubicBezTo>
                    <a:pt x="3366" y="6623"/>
                    <a:pt x="3240" y="6570"/>
                    <a:pt x="3240" y="6534"/>
                  </a:cubicBezTo>
                  <a:cubicBezTo>
                    <a:pt x="3240" y="6468"/>
                    <a:pt x="3294" y="6443"/>
                    <a:pt x="3347" y="6443"/>
                  </a:cubicBezTo>
                  <a:cubicBezTo>
                    <a:pt x="3447" y="6443"/>
                    <a:pt x="3511" y="6505"/>
                    <a:pt x="3614" y="6505"/>
                  </a:cubicBezTo>
                  <a:cubicBezTo>
                    <a:pt x="3668" y="6505"/>
                    <a:pt x="3668" y="6468"/>
                    <a:pt x="3714" y="6468"/>
                  </a:cubicBezTo>
                  <a:cubicBezTo>
                    <a:pt x="3814" y="6468"/>
                    <a:pt x="3835" y="6592"/>
                    <a:pt x="3935" y="6607"/>
                  </a:cubicBezTo>
                  <a:cubicBezTo>
                    <a:pt x="3935" y="6742"/>
                    <a:pt x="4127" y="6669"/>
                    <a:pt x="4142" y="6771"/>
                  </a:cubicBezTo>
                  <a:cubicBezTo>
                    <a:pt x="4152" y="6847"/>
                    <a:pt x="4177" y="7026"/>
                    <a:pt x="4237" y="7026"/>
                  </a:cubicBezTo>
                  <a:cubicBezTo>
                    <a:pt x="4280" y="7026"/>
                    <a:pt x="4291" y="7106"/>
                    <a:pt x="4355" y="7106"/>
                  </a:cubicBezTo>
                  <a:cubicBezTo>
                    <a:pt x="4444" y="7106"/>
                    <a:pt x="4558" y="6971"/>
                    <a:pt x="4558" y="6916"/>
                  </a:cubicBezTo>
                  <a:cubicBezTo>
                    <a:pt x="4558" y="6865"/>
                    <a:pt x="4615" y="6833"/>
                    <a:pt x="4640" y="6814"/>
                  </a:cubicBezTo>
                  <a:cubicBezTo>
                    <a:pt x="4654" y="6829"/>
                    <a:pt x="4690" y="6862"/>
                    <a:pt x="4700" y="6862"/>
                  </a:cubicBezTo>
                  <a:cubicBezTo>
                    <a:pt x="4711" y="6960"/>
                    <a:pt x="4862" y="6980"/>
                    <a:pt x="4825" y="7062"/>
                  </a:cubicBezTo>
                  <a:cubicBezTo>
                    <a:pt x="4795" y="7129"/>
                    <a:pt x="4910" y="7204"/>
                    <a:pt x="4942" y="7215"/>
                  </a:cubicBezTo>
                  <a:cubicBezTo>
                    <a:pt x="4936" y="7252"/>
                    <a:pt x="4967" y="7281"/>
                    <a:pt x="4967" y="7317"/>
                  </a:cubicBezTo>
                  <a:cubicBezTo>
                    <a:pt x="4967" y="7361"/>
                    <a:pt x="4932" y="7372"/>
                    <a:pt x="4914" y="7383"/>
                  </a:cubicBezTo>
                  <a:cubicBezTo>
                    <a:pt x="4960" y="7419"/>
                    <a:pt x="5007" y="7470"/>
                    <a:pt x="5085" y="7470"/>
                  </a:cubicBezTo>
                  <a:lnTo>
                    <a:pt x="5085" y="7481"/>
                  </a:lnTo>
                  <a:cubicBezTo>
                    <a:pt x="5085" y="7605"/>
                    <a:pt x="5267" y="7645"/>
                    <a:pt x="5352" y="7634"/>
                  </a:cubicBezTo>
                  <a:cubicBezTo>
                    <a:pt x="5356" y="7652"/>
                    <a:pt x="5386" y="7658"/>
                    <a:pt x="5382" y="7676"/>
                  </a:cubicBezTo>
                  <a:cubicBezTo>
                    <a:pt x="5361" y="7745"/>
                    <a:pt x="5163" y="7773"/>
                    <a:pt x="5092" y="7813"/>
                  </a:cubicBezTo>
                  <a:cubicBezTo>
                    <a:pt x="5096" y="7820"/>
                    <a:pt x="5117" y="7827"/>
                    <a:pt x="5128" y="7827"/>
                  </a:cubicBezTo>
                  <a:cubicBezTo>
                    <a:pt x="5213" y="7827"/>
                    <a:pt x="5384" y="7765"/>
                    <a:pt x="5466" y="7718"/>
                  </a:cubicBezTo>
                  <a:lnTo>
                    <a:pt x="5466" y="7762"/>
                  </a:lnTo>
                  <a:cubicBezTo>
                    <a:pt x="5507" y="7781"/>
                    <a:pt x="5466" y="7817"/>
                    <a:pt x="5494" y="7817"/>
                  </a:cubicBezTo>
                  <a:cubicBezTo>
                    <a:pt x="5527" y="7871"/>
                    <a:pt x="5555" y="7908"/>
                    <a:pt x="5555" y="7992"/>
                  </a:cubicBezTo>
                  <a:cubicBezTo>
                    <a:pt x="5555" y="8108"/>
                    <a:pt x="5268" y="8124"/>
                    <a:pt x="5217" y="8192"/>
                  </a:cubicBezTo>
                  <a:cubicBezTo>
                    <a:pt x="5111" y="8332"/>
                    <a:pt x="5014" y="8272"/>
                    <a:pt x="4836" y="8272"/>
                  </a:cubicBezTo>
                  <a:cubicBezTo>
                    <a:pt x="4700" y="8272"/>
                    <a:pt x="4622" y="8247"/>
                    <a:pt x="4487" y="8290"/>
                  </a:cubicBezTo>
                  <a:cubicBezTo>
                    <a:pt x="4412" y="8316"/>
                    <a:pt x="4447" y="8349"/>
                    <a:pt x="4398" y="8400"/>
                  </a:cubicBezTo>
                  <a:cubicBezTo>
                    <a:pt x="4319" y="8480"/>
                    <a:pt x="4245" y="8447"/>
                    <a:pt x="4198" y="8545"/>
                  </a:cubicBezTo>
                  <a:cubicBezTo>
                    <a:pt x="4305" y="8531"/>
                    <a:pt x="4376" y="8418"/>
                    <a:pt x="4533" y="8418"/>
                  </a:cubicBezTo>
                  <a:cubicBezTo>
                    <a:pt x="4608" y="8418"/>
                    <a:pt x="4718" y="8403"/>
                    <a:pt x="4718" y="8473"/>
                  </a:cubicBezTo>
                  <a:cubicBezTo>
                    <a:pt x="4718" y="8545"/>
                    <a:pt x="4590" y="8564"/>
                    <a:pt x="4569" y="8593"/>
                  </a:cubicBezTo>
                  <a:cubicBezTo>
                    <a:pt x="4601" y="8593"/>
                    <a:pt x="4640" y="8604"/>
                    <a:pt x="4658" y="8604"/>
                  </a:cubicBezTo>
                  <a:cubicBezTo>
                    <a:pt x="4650" y="8640"/>
                    <a:pt x="4622" y="8670"/>
                    <a:pt x="4622" y="8691"/>
                  </a:cubicBezTo>
                  <a:cubicBezTo>
                    <a:pt x="4622" y="8783"/>
                    <a:pt x="4786" y="8885"/>
                    <a:pt x="4889" y="8885"/>
                  </a:cubicBezTo>
                  <a:cubicBezTo>
                    <a:pt x="4910" y="8885"/>
                    <a:pt x="5003" y="8888"/>
                    <a:pt x="5003" y="8928"/>
                  </a:cubicBezTo>
                  <a:cubicBezTo>
                    <a:pt x="5003" y="8957"/>
                    <a:pt x="4759" y="9053"/>
                    <a:pt x="4741" y="9056"/>
                  </a:cubicBezTo>
                  <a:cubicBezTo>
                    <a:pt x="4670" y="9078"/>
                    <a:pt x="4604" y="9176"/>
                    <a:pt x="4576" y="9176"/>
                  </a:cubicBezTo>
                  <a:cubicBezTo>
                    <a:pt x="4555" y="9176"/>
                    <a:pt x="4505" y="9118"/>
                    <a:pt x="4505" y="9085"/>
                  </a:cubicBezTo>
                  <a:cubicBezTo>
                    <a:pt x="4505" y="9005"/>
                    <a:pt x="4633" y="8946"/>
                    <a:pt x="4715" y="8939"/>
                  </a:cubicBezTo>
                  <a:cubicBezTo>
                    <a:pt x="4658" y="8939"/>
                    <a:pt x="4661" y="8936"/>
                    <a:pt x="4661" y="8885"/>
                  </a:cubicBezTo>
                  <a:cubicBezTo>
                    <a:pt x="4608" y="8888"/>
                    <a:pt x="4608" y="8936"/>
                    <a:pt x="4576" y="8957"/>
                  </a:cubicBezTo>
                  <a:cubicBezTo>
                    <a:pt x="4544" y="8979"/>
                    <a:pt x="4455" y="8964"/>
                    <a:pt x="4433" y="8964"/>
                  </a:cubicBezTo>
                  <a:cubicBezTo>
                    <a:pt x="4423" y="8964"/>
                    <a:pt x="4405" y="8968"/>
                    <a:pt x="4398" y="8964"/>
                  </a:cubicBezTo>
                  <a:lnTo>
                    <a:pt x="4398" y="8976"/>
                  </a:lnTo>
                  <a:lnTo>
                    <a:pt x="4399" y="8984"/>
                  </a:lnTo>
                  <a:cubicBezTo>
                    <a:pt x="4404" y="8994"/>
                    <a:pt x="4409" y="9003"/>
                    <a:pt x="4416" y="9012"/>
                  </a:cubicBezTo>
                  <a:cubicBezTo>
                    <a:pt x="4391" y="9052"/>
                    <a:pt x="4352" y="9074"/>
                    <a:pt x="4301" y="9074"/>
                  </a:cubicBezTo>
                  <a:cubicBezTo>
                    <a:pt x="4259" y="9074"/>
                    <a:pt x="4255" y="9056"/>
                    <a:pt x="4220" y="9074"/>
                  </a:cubicBezTo>
                  <a:cubicBezTo>
                    <a:pt x="4163" y="9133"/>
                    <a:pt x="4041" y="9173"/>
                    <a:pt x="4041" y="9311"/>
                  </a:cubicBezTo>
                  <a:cubicBezTo>
                    <a:pt x="4041" y="9322"/>
                    <a:pt x="4045" y="9340"/>
                    <a:pt x="4056" y="9344"/>
                  </a:cubicBezTo>
                  <a:cubicBezTo>
                    <a:pt x="4056" y="9362"/>
                    <a:pt x="4070" y="9409"/>
                    <a:pt x="4091" y="9409"/>
                  </a:cubicBezTo>
                  <a:cubicBezTo>
                    <a:pt x="4099" y="9409"/>
                    <a:pt x="4131" y="9384"/>
                    <a:pt x="4131" y="9384"/>
                  </a:cubicBezTo>
                  <a:lnTo>
                    <a:pt x="4131" y="9409"/>
                  </a:lnTo>
                  <a:cubicBezTo>
                    <a:pt x="4088" y="9420"/>
                    <a:pt x="4027" y="9435"/>
                    <a:pt x="4013" y="9420"/>
                  </a:cubicBezTo>
                  <a:cubicBezTo>
                    <a:pt x="3942" y="9475"/>
                    <a:pt x="3821" y="9453"/>
                    <a:pt x="3749" y="9501"/>
                  </a:cubicBezTo>
                  <a:lnTo>
                    <a:pt x="3785" y="9501"/>
                  </a:lnTo>
                  <a:cubicBezTo>
                    <a:pt x="3817" y="9501"/>
                    <a:pt x="3849" y="9482"/>
                    <a:pt x="3874" y="9501"/>
                  </a:cubicBezTo>
                  <a:cubicBezTo>
                    <a:pt x="3824" y="9519"/>
                    <a:pt x="3789" y="9519"/>
                    <a:pt x="3739" y="9519"/>
                  </a:cubicBezTo>
                  <a:cubicBezTo>
                    <a:pt x="3728" y="9519"/>
                    <a:pt x="3718" y="9515"/>
                    <a:pt x="3707" y="9515"/>
                  </a:cubicBezTo>
                  <a:cubicBezTo>
                    <a:pt x="3696" y="9519"/>
                    <a:pt x="3686" y="9530"/>
                    <a:pt x="3686" y="9540"/>
                  </a:cubicBezTo>
                  <a:cubicBezTo>
                    <a:pt x="3686" y="9559"/>
                    <a:pt x="3718" y="9584"/>
                    <a:pt x="3718" y="9584"/>
                  </a:cubicBezTo>
                  <a:cubicBezTo>
                    <a:pt x="3710" y="9613"/>
                    <a:pt x="3643" y="9741"/>
                    <a:pt x="3618" y="9741"/>
                  </a:cubicBezTo>
                  <a:cubicBezTo>
                    <a:pt x="3607" y="9741"/>
                    <a:pt x="3600" y="9719"/>
                    <a:pt x="3593" y="9712"/>
                  </a:cubicBezTo>
                  <a:lnTo>
                    <a:pt x="3575" y="9730"/>
                  </a:lnTo>
                  <a:cubicBezTo>
                    <a:pt x="3582" y="9759"/>
                    <a:pt x="3607" y="9770"/>
                    <a:pt x="3607" y="9799"/>
                  </a:cubicBezTo>
                  <a:cubicBezTo>
                    <a:pt x="3607" y="9821"/>
                    <a:pt x="3536" y="9949"/>
                    <a:pt x="3525" y="9949"/>
                  </a:cubicBezTo>
                  <a:cubicBezTo>
                    <a:pt x="3518" y="9949"/>
                    <a:pt x="3511" y="9935"/>
                    <a:pt x="3511" y="9927"/>
                  </a:cubicBezTo>
                  <a:lnTo>
                    <a:pt x="3511" y="9887"/>
                  </a:lnTo>
                  <a:cubicBezTo>
                    <a:pt x="3511" y="9861"/>
                    <a:pt x="3479" y="9803"/>
                    <a:pt x="3471" y="9766"/>
                  </a:cubicBezTo>
                  <a:cubicBezTo>
                    <a:pt x="3465" y="9785"/>
                    <a:pt x="3468" y="9814"/>
                    <a:pt x="3468" y="9814"/>
                  </a:cubicBezTo>
                  <a:cubicBezTo>
                    <a:pt x="3468" y="9839"/>
                    <a:pt x="3486" y="9905"/>
                    <a:pt x="3486" y="9942"/>
                  </a:cubicBezTo>
                  <a:cubicBezTo>
                    <a:pt x="3486" y="9978"/>
                    <a:pt x="3465" y="9974"/>
                    <a:pt x="3486" y="9996"/>
                  </a:cubicBezTo>
                  <a:lnTo>
                    <a:pt x="3511" y="9996"/>
                  </a:lnTo>
                  <a:lnTo>
                    <a:pt x="3511" y="10033"/>
                  </a:lnTo>
                  <a:cubicBezTo>
                    <a:pt x="3511" y="10062"/>
                    <a:pt x="3482" y="10077"/>
                    <a:pt x="3464" y="10077"/>
                  </a:cubicBezTo>
                  <a:cubicBezTo>
                    <a:pt x="3478" y="10102"/>
                    <a:pt x="3495" y="10105"/>
                    <a:pt x="3513" y="10109"/>
                  </a:cubicBezTo>
                  <a:cubicBezTo>
                    <a:pt x="3506" y="10149"/>
                    <a:pt x="3489" y="10146"/>
                    <a:pt x="3457" y="10146"/>
                  </a:cubicBezTo>
                  <a:lnTo>
                    <a:pt x="3457" y="10175"/>
                  </a:lnTo>
                  <a:lnTo>
                    <a:pt x="3499" y="10200"/>
                  </a:lnTo>
                  <a:cubicBezTo>
                    <a:pt x="3489" y="10215"/>
                    <a:pt x="3477" y="10236"/>
                    <a:pt x="3457" y="10240"/>
                  </a:cubicBezTo>
                  <a:cubicBezTo>
                    <a:pt x="3416" y="10248"/>
                    <a:pt x="3397" y="10277"/>
                    <a:pt x="3369" y="10284"/>
                  </a:cubicBezTo>
                  <a:cubicBezTo>
                    <a:pt x="3326" y="10298"/>
                    <a:pt x="3329" y="10309"/>
                    <a:pt x="3308" y="10331"/>
                  </a:cubicBezTo>
                  <a:lnTo>
                    <a:pt x="3318" y="10338"/>
                  </a:lnTo>
                  <a:cubicBezTo>
                    <a:pt x="3151" y="10434"/>
                    <a:pt x="2938" y="10504"/>
                    <a:pt x="2938" y="10769"/>
                  </a:cubicBezTo>
                  <a:cubicBezTo>
                    <a:pt x="2938" y="10889"/>
                    <a:pt x="3037" y="10925"/>
                    <a:pt x="3037" y="11042"/>
                  </a:cubicBezTo>
                  <a:lnTo>
                    <a:pt x="3037" y="11060"/>
                  </a:lnTo>
                  <a:cubicBezTo>
                    <a:pt x="3048" y="11104"/>
                    <a:pt x="3080" y="11140"/>
                    <a:pt x="3080" y="11206"/>
                  </a:cubicBezTo>
                  <a:cubicBezTo>
                    <a:pt x="3080" y="11283"/>
                    <a:pt x="3062" y="11352"/>
                    <a:pt x="3002" y="11352"/>
                  </a:cubicBezTo>
                  <a:cubicBezTo>
                    <a:pt x="2948" y="11352"/>
                    <a:pt x="2952" y="11293"/>
                    <a:pt x="2931" y="11261"/>
                  </a:cubicBezTo>
                  <a:cubicBezTo>
                    <a:pt x="2888" y="11202"/>
                    <a:pt x="2852" y="11184"/>
                    <a:pt x="2824" y="11126"/>
                  </a:cubicBezTo>
                  <a:cubicBezTo>
                    <a:pt x="2767" y="11009"/>
                    <a:pt x="2809" y="10787"/>
                    <a:pt x="2653" y="10787"/>
                  </a:cubicBezTo>
                  <a:cubicBezTo>
                    <a:pt x="2621" y="10787"/>
                    <a:pt x="2606" y="10835"/>
                    <a:pt x="2574" y="10835"/>
                  </a:cubicBezTo>
                  <a:cubicBezTo>
                    <a:pt x="2510" y="10835"/>
                    <a:pt x="2471" y="10750"/>
                    <a:pt x="2386" y="10750"/>
                  </a:cubicBezTo>
                  <a:cubicBezTo>
                    <a:pt x="2336" y="10750"/>
                    <a:pt x="2325" y="10780"/>
                    <a:pt x="2297" y="10780"/>
                  </a:cubicBezTo>
                  <a:cubicBezTo>
                    <a:pt x="2286" y="10780"/>
                    <a:pt x="2272" y="10762"/>
                    <a:pt x="2272" y="10750"/>
                  </a:cubicBezTo>
                  <a:cubicBezTo>
                    <a:pt x="2215" y="10765"/>
                    <a:pt x="2140" y="10758"/>
                    <a:pt x="2080" y="10780"/>
                  </a:cubicBezTo>
                  <a:cubicBezTo>
                    <a:pt x="2115" y="10791"/>
                    <a:pt x="2108" y="10791"/>
                    <a:pt x="2129" y="10780"/>
                  </a:cubicBezTo>
                  <a:cubicBezTo>
                    <a:pt x="2126" y="10835"/>
                    <a:pt x="2094" y="10867"/>
                    <a:pt x="2137" y="10896"/>
                  </a:cubicBezTo>
                  <a:cubicBezTo>
                    <a:pt x="2037" y="10947"/>
                    <a:pt x="1951" y="10823"/>
                    <a:pt x="1880" y="10823"/>
                  </a:cubicBezTo>
                  <a:cubicBezTo>
                    <a:pt x="1859" y="10823"/>
                    <a:pt x="1848" y="10852"/>
                    <a:pt x="1827" y="10852"/>
                  </a:cubicBezTo>
                  <a:cubicBezTo>
                    <a:pt x="1787" y="10852"/>
                    <a:pt x="1766" y="10816"/>
                    <a:pt x="1727" y="10816"/>
                  </a:cubicBezTo>
                  <a:cubicBezTo>
                    <a:pt x="1624" y="10816"/>
                    <a:pt x="1574" y="10907"/>
                    <a:pt x="1531" y="10951"/>
                  </a:cubicBezTo>
                  <a:cubicBezTo>
                    <a:pt x="1502" y="10980"/>
                    <a:pt x="1470" y="10954"/>
                    <a:pt x="1435" y="10969"/>
                  </a:cubicBezTo>
                  <a:cubicBezTo>
                    <a:pt x="1356" y="10998"/>
                    <a:pt x="1310" y="11096"/>
                    <a:pt x="1310" y="11206"/>
                  </a:cubicBezTo>
                  <a:cubicBezTo>
                    <a:pt x="1310" y="11217"/>
                    <a:pt x="1328" y="11232"/>
                    <a:pt x="1328" y="11242"/>
                  </a:cubicBezTo>
                  <a:cubicBezTo>
                    <a:pt x="1325" y="11242"/>
                    <a:pt x="1322" y="11242"/>
                    <a:pt x="1319" y="11241"/>
                  </a:cubicBezTo>
                  <a:lnTo>
                    <a:pt x="1321" y="11250"/>
                  </a:lnTo>
                  <a:cubicBezTo>
                    <a:pt x="1328" y="11272"/>
                    <a:pt x="1335" y="11286"/>
                    <a:pt x="1335" y="11308"/>
                  </a:cubicBezTo>
                  <a:cubicBezTo>
                    <a:pt x="1335" y="11374"/>
                    <a:pt x="1310" y="11399"/>
                    <a:pt x="1300" y="11454"/>
                  </a:cubicBezTo>
                  <a:lnTo>
                    <a:pt x="1300" y="11658"/>
                  </a:lnTo>
                  <a:cubicBezTo>
                    <a:pt x="1292" y="11687"/>
                    <a:pt x="1321" y="11716"/>
                    <a:pt x="1328" y="11731"/>
                  </a:cubicBezTo>
                  <a:cubicBezTo>
                    <a:pt x="1342" y="11764"/>
                    <a:pt x="1325" y="11786"/>
                    <a:pt x="1339" y="11818"/>
                  </a:cubicBezTo>
                  <a:cubicBezTo>
                    <a:pt x="1353" y="11848"/>
                    <a:pt x="1399" y="11898"/>
                    <a:pt x="1424" y="11924"/>
                  </a:cubicBezTo>
                  <a:cubicBezTo>
                    <a:pt x="1488" y="11990"/>
                    <a:pt x="1488" y="12052"/>
                    <a:pt x="1581" y="12081"/>
                  </a:cubicBezTo>
                  <a:cubicBezTo>
                    <a:pt x="1613" y="12092"/>
                    <a:pt x="1613" y="12125"/>
                    <a:pt x="1641" y="12125"/>
                  </a:cubicBezTo>
                  <a:cubicBezTo>
                    <a:pt x="1709" y="12125"/>
                    <a:pt x="1766" y="12073"/>
                    <a:pt x="1837" y="12073"/>
                  </a:cubicBezTo>
                  <a:cubicBezTo>
                    <a:pt x="1876" y="12073"/>
                    <a:pt x="1891" y="12095"/>
                    <a:pt x="1905" y="12095"/>
                  </a:cubicBezTo>
                  <a:cubicBezTo>
                    <a:pt x="1933" y="12095"/>
                    <a:pt x="1951" y="12052"/>
                    <a:pt x="1955" y="12037"/>
                  </a:cubicBezTo>
                  <a:cubicBezTo>
                    <a:pt x="1969" y="11993"/>
                    <a:pt x="2030" y="11946"/>
                    <a:pt x="2030" y="11891"/>
                  </a:cubicBezTo>
                  <a:cubicBezTo>
                    <a:pt x="2030" y="11786"/>
                    <a:pt x="2147" y="11749"/>
                    <a:pt x="2243" y="11749"/>
                  </a:cubicBezTo>
                  <a:cubicBezTo>
                    <a:pt x="2275" y="11749"/>
                    <a:pt x="2300" y="11753"/>
                    <a:pt x="2315" y="11760"/>
                  </a:cubicBezTo>
                  <a:cubicBezTo>
                    <a:pt x="2329" y="11764"/>
                    <a:pt x="2375" y="11767"/>
                    <a:pt x="2396" y="11767"/>
                  </a:cubicBezTo>
                  <a:lnTo>
                    <a:pt x="2396" y="11800"/>
                  </a:lnTo>
                  <a:cubicBezTo>
                    <a:pt x="2396" y="11851"/>
                    <a:pt x="2336" y="11917"/>
                    <a:pt x="2336" y="11986"/>
                  </a:cubicBezTo>
                  <a:cubicBezTo>
                    <a:pt x="2336" y="12044"/>
                    <a:pt x="2315" y="12070"/>
                    <a:pt x="2293" y="12106"/>
                  </a:cubicBezTo>
                  <a:lnTo>
                    <a:pt x="2293" y="12081"/>
                  </a:lnTo>
                  <a:lnTo>
                    <a:pt x="2265" y="12081"/>
                  </a:lnTo>
                  <a:lnTo>
                    <a:pt x="2265" y="12256"/>
                  </a:lnTo>
                  <a:cubicBezTo>
                    <a:pt x="2265" y="12292"/>
                    <a:pt x="2222" y="12307"/>
                    <a:pt x="2200" y="12329"/>
                  </a:cubicBezTo>
                  <a:lnTo>
                    <a:pt x="2200" y="12347"/>
                  </a:lnTo>
                  <a:cubicBezTo>
                    <a:pt x="2200" y="12372"/>
                    <a:pt x="2222" y="12387"/>
                    <a:pt x="2243" y="12387"/>
                  </a:cubicBezTo>
                  <a:cubicBezTo>
                    <a:pt x="2360" y="12387"/>
                    <a:pt x="2457" y="12365"/>
                    <a:pt x="2582" y="12365"/>
                  </a:cubicBezTo>
                  <a:cubicBezTo>
                    <a:pt x="2667" y="12365"/>
                    <a:pt x="2689" y="12427"/>
                    <a:pt x="2752" y="12441"/>
                  </a:cubicBezTo>
                  <a:lnTo>
                    <a:pt x="2752" y="12496"/>
                  </a:lnTo>
                  <a:cubicBezTo>
                    <a:pt x="2752" y="12529"/>
                    <a:pt x="2749" y="12620"/>
                    <a:pt x="2728" y="12656"/>
                  </a:cubicBezTo>
                  <a:lnTo>
                    <a:pt x="2728" y="12879"/>
                  </a:lnTo>
                  <a:cubicBezTo>
                    <a:pt x="2728" y="12959"/>
                    <a:pt x="2803" y="12992"/>
                    <a:pt x="2859" y="13021"/>
                  </a:cubicBezTo>
                  <a:cubicBezTo>
                    <a:pt x="2898" y="13039"/>
                    <a:pt x="2898" y="13108"/>
                    <a:pt x="2959" y="13108"/>
                  </a:cubicBezTo>
                  <a:cubicBezTo>
                    <a:pt x="3052" y="13108"/>
                    <a:pt x="3098" y="13036"/>
                    <a:pt x="3183" y="13036"/>
                  </a:cubicBezTo>
                  <a:cubicBezTo>
                    <a:pt x="3283" y="13036"/>
                    <a:pt x="3327" y="13109"/>
                    <a:pt x="3384" y="13152"/>
                  </a:cubicBezTo>
                  <a:cubicBezTo>
                    <a:pt x="3382" y="13155"/>
                    <a:pt x="3372" y="13167"/>
                    <a:pt x="3360" y="13180"/>
                  </a:cubicBezTo>
                  <a:cubicBezTo>
                    <a:pt x="3371" y="13172"/>
                    <a:pt x="3381" y="13164"/>
                    <a:pt x="3386" y="13156"/>
                  </a:cubicBezTo>
                  <a:cubicBezTo>
                    <a:pt x="3415" y="13163"/>
                    <a:pt x="3404" y="13163"/>
                    <a:pt x="3429" y="13156"/>
                  </a:cubicBezTo>
                  <a:lnTo>
                    <a:pt x="3429" y="13134"/>
                  </a:lnTo>
                  <a:cubicBezTo>
                    <a:pt x="3429" y="13127"/>
                    <a:pt x="3443" y="13116"/>
                    <a:pt x="3450" y="13116"/>
                  </a:cubicBezTo>
                  <a:cubicBezTo>
                    <a:pt x="3450" y="13079"/>
                    <a:pt x="3486" y="13068"/>
                    <a:pt x="3507" y="13054"/>
                  </a:cubicBezTo>
                  <a:cubicBezTo>
                    <a:pt x="3529" y="13039"/>
                    <a:pt x="3532" y="12992"/>
                    <a:pt x="3540" y="12963"/>
                  </a:cubicBezTo>
                  <a:cubicBezTo>
                    <a:pt x="3557" y="12904"/>
                    <a:pt x="3589" y="12893"/>
                    <a:pt x="3636" y="12879"/>
                  </a:cubicBezTo>
                  <a:cubicBezTo>
                    <a:pt x="3721" y="12850"/>
                    <a:pt x="3778" y="12835"/>
                    <a:pt x="3867" y="12806"/>
                  </a:cubicBezTo>
                  <a:cubicBezTo>
                    <a:pt x="3914" y="12791"/>
                    <a:pt x="3924" y="12737"/>
                    <a:pt x="3970" y="12737"/>
                  </a:cubicBezTo>
                  <a:cubicBezTo>
                    <a:pt x="3988" y="12737"/>
                    <a:pt x="4002" y="12777"/>
                    <a:pt x="4002" y="12781"/>
                  </a:cubicBezTo>
                  <a:cubicBezTo>
                    <a:pt x="4002" y="12810"/>
                    <a:pt x="3981" y="12824"/>
                    <a:pt x="3967" y="12824"/>
                  </a:cubicBezTo>
                  <a:cubicBezTo>
                    <a:pt x="3956" y="12879"/>
                    <a:pt x="3935" y="12941"/>
                    <a:pt x="3935" y="12973"/>
                  </a:cubicBezTo>
                  <a:cubicBezTo>
                    <a:pt x="3935" y="13014"/>
                    <a:pt x="3954" y="13084"/>
                    <a:pt x="3994" y="13084"/>
                  </a:cubicBezTo>
                  <a:cubicBezTo>
                    <a:pt x="4008" y="13084"/>
                    <a:pt x="4027" y="13039"/>
                    <a:pt x="4027" y="13025"/>
                  </a:cubicBezTo>
                  <a:cubicBezTo>
                    <a:pt x="4027" y="12981"/>
                    <a:pt x="3985" y="12955"/>
                    <a:pt x="3985" y="12912"/>
                  </a:cubicBezTo>
                  <a:cubicBezTo>
                    <a:pt x="3985" y="12857"/>
                    <a:pt x="4041" y="12864"/>
                    <a:pt x="4074" y="12842"/>
                  </a:cubicBezTo>
                  <a:lnTo>
                    <a:pt x="4159" y="12842"/>
                  </a:lnTo>
                  <a:cubicBezTo>
                    <a:pt x="4145" y="12799"/>
                    <a:pt x="4091" y="12817"/>
                    <a:pt x="4091" y="12773"/>
                  </a:cubicBezTo>
                  <a:lnTo>
                    <a:pt x="4154" y="12774"/>
                  </a:lnTo>
                  <a:cubicBezTo>
                    <a:pt x="4168" y="12833"/>
                    <a:pt x="4248" y="12853"/>
                    <a:pt x="4301" y="12864"/>
                  </a:cubicBezTo>
                  <a:cubicBezTo>
                    <a:pt x="4301" y="12900"/>
                    <a:pt x="4323" y="12926"/>
                    <a:pt x="4344" y="12930"/>
                  </a:cubicBezTo>
                  <a:lnTo>
                    <a:pt x="4537" y="12930"/>
                  </a:lnTo>
                  <a:cubicBezTo>
                    <a:pt x="4537" y="12963"/>
                    <a:pt x="4580" y="12970"/>
                    <a:pt x="4608" y="12970"/>
                  </a:cubicBezTo>
                  <a:cubicBezTo>
                    <a:pt x="4661" y="12963"/>
                    <a:pt x="4697" y="12963"/>
                    <a:pt x="4718" y="12919"/>
                  </a:cubicBezTo>
                  <a:cubicBezTo>
                    <a:pt x="4722" y="12908"/>
                    <a:pt x="4796" y="12908"/>
                    <a:pt x="4807" y="12900"/>
                  </a:cubicBezTo>
                  <a:cubicBezTo>
                    <a:pt x="4843" y="12900"/>
                    <a:pt x="4907" y="12912"/>
                    <a:pt x="4907" y="12912"/>
                  </a:cubicBezTo>
                  <a:cubicBezTo>
                    <a:pt x="4893" y="12923"/>
                    <a:pt x="4864" y="12926"/>
                    <a:pt x="4854" y="12919"/>
                  </a:cubicBezTo>
                  <a:lnTo>
                    <a:pt x="4854" y="12948"/>
                  </a:lnTo>
                  <a:cubicBezTo>
                    <a:pt x="4878" y="12999"/>
                    <a:pt x="4953" y="13010"/>
                    <a:pt x="5007" y="13029"/>
                  </a:cubicBezTo>
                  <a:cubicBezTo>
                    <a:pt x="5053" y="13043"/>
                    <a:pt x="5042" y="13098"/>
                    <a:pt x="5057" y="13145"/>
                  </a:cubicBezTo>
                  <a:lnTo>
                    <a:pt x="5156" y="13145"/>
                  </a:lnTo>
                  <a:cubicBezTo>
                    <a:pt x="5224" y="13214"/>
                    <a:pt x="5256" y="13203"/>
                    <a:pt x="5299" y="13294"/>
                  </a:cubicBezTo>
                  <a:cubicBezTo>
                    <a:pt x="5306" y="13309"/>
                    <a:pt x="5334" y="13316"/>
                    <a:pt x="5352" y="13316"/>
                  </a:cubicBezTo>
                  <a:cubicBezTo>
                    <a:pt x="5377" y="13419"/>
                    <a:pt x="5526" y="13407"/>
                    <a:pt x="5623" y="13426"/>
                  </a:cubicBezTo>
                  <a:lnTo>
                    <a:pt x="5715" y="13426"/>
                  </a:lnTo>
                  <a:cubicBezTo>
                    <a:pt x="5740" y="13436"/>
                    <a:pt x="5797" y="13466"/>
                    <a:pt x="5833" y="13466"/>
                  </a:cubicBezTo>
                  <a:lnTo>
                    <a:pt x="5833" y="13473"/>
                  </a:lnTo>
                  <a:lnTo>
                    <a:pt x="5854" y="13473"/>
                  </a:lnTo>
                  <a:cubicBezTo>
                    <a:pt x="5911" y="13473"/>
                    <a:pt x="5986" y="13593"/>
                    <a:pt x="6046" y="13608"/>
                  </a:cubicBezTo>
                  <a:cubicBezTo>
                    <a:pt x="6046" y="13651"/>
                    <a:pt x="6093" y="13768"/>
                    <a:pt x="6111" y="13808"/>
                  </a:cubicBezTo>
                  <a:cubicBezTo>
                    <a:pt x="6129" y="13844"/>
                    <a:pt x="6175" y="13844"/>
                    <a:pt x="6175" y="13881"/>
                  </a:cubicBezTo>
                  <a:cubicBezTo>
                    <a:pt x="6118" y="13954"/>
                    <a:pt x="6015" y="13990"/>
                    <a:pt x="6015" y="14100"/>
                  </a:cubicBezTo>
                  <a:cubicBezTo>
                    <a:pt x="6015" y="14136"/>
                    <a:pt x="6046" y="14132"/>
                    <a:pt x="6064" y="14140"/>
                  </a:cubicBezTo>
                  <a:cubicBezTo>
                    <a:pt x="6100" y="14158"/>
                    <a:pt x="6118" y="14187"/>
                    <a:pt x="6125" y="14224"/>
                  </a:cubicBezTo>
                  <a:lnTo>
                    <a:pt x="6210" y="14224"/>
                  </a:lnTo>
                  <a:cubicBezTo>
                    <a:pt x="6210" y="14235"/>
                    <a:pt x="6217" y="14264"/>
                    <a:pt x="6228" y="14264"/>
                  </a:cubicBezTo>
                  <a:cubicBezTo>
                    <a:pt x="6242" y="14264"/>
                    <a:pt x="6257" y="14238"/>
                    <a:pt x="6267" y="14220"/>
                  </a:cubicBezTo>
                  <a:cubicBezTo>
                    <a:pt x="6303" y="14162"/>
                    <a:pt x="6346" y="14085"/>
                    <a:pt x="6403" y="14085"/>
                  </a:cubicBezTo>
                  <a:cubicBezTo>
                    <a:pt x="6467" y="14085"/>
                    <a:pt x="6595" y="14155"/>
                    <a:pt x="6641" y="14184"/>
                  </a:cubicBezTo>
                  <a:cubicBezTo>
                    <a:pt x="6670" y="14202"/>
                    <a:pt x="6702" y="14194"/>
                    <a:pt x="6709" y="14224"/>
                  </a:cubicBezTo>
                  <a:cubicBezTo>
                    <a:pt x="6720" y="14257"/>
                    <a:pt x="6716" y="14282"/>
                    <a:pt x="6716" y="14314"/>
                  </a:cubicBezTo>
                  <a:lnTo>
                    <a:pt x="6741" y="14314"/>
                  </a:lnTo>
                  <a:cubicBezTo>
                    <a:pt x="6773" y="14300"/>
                    <a:pt x="6787" y="14275"/>
                    <a:pt x="6819" y="14275"/>
                  </a:cubicBezTo>
                  <a:cubicBezTo>
                    <a:pt x="6894" y="14275"/>
                    <a:pt x="6908" y="14333"/>
                    <a:pt x="6980" y="14333"/>
                  </a:cubicBezTo>
                  <a:lnTo>
                    <a:pt x="7115" y="14314"/>
                  </a:lnTo>
                  <a:cubicBezTo>
                    <a:pt x="7182" y="14329"/>
                    <a:pt x="7243" y="14355"/>
                    <a:pt x="7282" y="14373"/>
                  </a:cubicBezTo>
                  <a:cubicBezTo>
                    <a:pt x="7314" y="14428"/>
                    <a:pt x="7425" y="14530"/>
                    <a:pt x="7482" y="14548"/>
                  </a:cubicBezTo>
                  <a:cubicBezTo>
                    <a:pt x="7531" y="14562"/>
                    <a:pt x="7564" y="14541"/>
                    <a:pt x="7613" y="14555"/>
                  </a:cubicBezTo>
                  <a:cubicBezTo>
                    <a:pt x="7685" y="14578"/>
                    <a:pt x="7702" y="14654"/>
                    <a:pt x="7702" y="14731"/>
                  </a:cubicBezTo>
                  <a:cubicBezTo>
                    <a:pt x="7702" y="15000"/>
                    <a:pt x="7557" y="15071"/>
                    <a:pt x="7462" y="15221"/>
                  </a:cubicBezTo>
                  <a:cubicBezTo>
                    <a:pt x="7440" y="15253"/>
                    <a:pt x="7425" y="15262"/>
                    <a:pt x="7403" y="15295"/>
                  </a:cubicBezTo>
                  <a:cubicBezTo>
                    <a:pt x="7368" y="15350"/>
                    <a:pt x="7328" y="15357"/>
                    <a:pt x="7293" y="15394"/>
                  </a:cubicBezTo>
                  <a:cubicBezTo>
                    <a:pt x="7240" y="15448"/>
                    <a:pt x="7292" y="15566"/>
                    <a:pt x="7292" y="15654"/>
                  </a:cubicBezTo>
                  <a:cubicBezTo>
                    <a:pt x="7292" y="15719"/>
                    <a:pt x="7268" y="15780"/>
                    <a:pt x="7268" y="15827"/>
                  </a:cubicBezTo>
                  <a:cubicBezTo>
                    <a:pt x="7268" y="15846"/>
                    <a:pt x="7254" y="15860"/>
                    <a:pt x="7250" y="15871"/>
                  </a:cubicBezTo>
                  <a:cubicBezTo>
                    <a:pt x="7236" y="15889"/>
                    <a:pt x="7204" y="15926"/>
                    <a:pt x="7204" y="15955"/>
                  </a:cubicBezTo>
                  <a:cubicBezTo>
                    <a:pt x="7204" y="15991"/>
                    <a:pt x="7193" y="16064"/>
                    <a:pt x="7186" y="16079"/>
                  </a:cubicBezTo>
                  <a:cubicBezTo>
                    <a:pt x="7133" y="16163"/>
                    <a:pt x="7115" y="16199"/>
                    <a:pt x="7061" y="16272"/>
                  </a:cubicBezTo>
                  <a:cubicBezTo>
                    <a:pt x="7047" y="16293"/>
                    <a:pt x="7051" y="16338"/>
                    <a:pt x="7043" y="16352"/>
                  </a:cubicBezTo>
                  <a:cubicBezTo>
                    <a:pt x="7022" y="16396"/>
                    <a:pt x="6947" y="16447"/>
                    <a:pt x="6887" y="16447"/>
                  </a:cubicBezTo>
                  <a:cubicBezTo>
                    <a:pt x="6819" y="16447"/>
                    <a:pt x="6766" y="16443"/>
                    <a:pt x="6713" y="16468"/>
                  </a:cubicBezTo>
                  <a:cubicBezTo>
                    <a:pt x="6691" y="16480"/>
                    <a:pt x="6688" y="16498"/>
                    <a:pt x="6677" y="16509"/>
                  </a:cubicBezTo>
                  <a:cubicBezTo>
                    <a:pt x="6591" y="16596"/>
                    <a:pt x="6502" y="16545"/>
                    <a:pt x="6438" y="16647"/>
                  </a:cubicBezTo>
                  <a:cubicBezTo>
                    <a:pt x="6410" y="16695"/>
                    <a:pt x="6363" y="16695"/>
                    <a:pt x="6335" y="16724"/>
                  </a:cubicBezTo>
                  <a:cubicBezTo>
                    <a:pt x="6289" y="16771"/>
                    <a:pt x="6296" y="16822"/>
                    <a:pt x="6296" y="16892"/>
                  </a:cubicBezTo>
                  <a:lnTo>
                    <a:pt x="6296" y="17063"/>
                  </a:lnTo>
                  <a:cubicBezTo>
                    <a:pt x="6224" y="17099"/>
                    <a:pt x="6189" y="17161"/>
                    <a:pt x="6153" y="17238"/>
                  </a:cubicBezTo>
                  <a:lnTo>
                    <a:pt x="6153" y="17234"/>
                  </a:lnTo>
                  <a:cubicBezTo>
                    <a:pt x="6129" y="17282"/>
                    <a:pt x="6132" y="17307"/>
                    <a:pt x="6103" y="17354"/>
                  </a:cubicBezTo>
                  <a:cubicBezTo>
                    <a:pt x="6039" y="17453"/>
                    <a:pt x="5968" y="17464"/>
                    <a:pt x="5908" y="17558"/>
                  </a:cubicBezTo>
                  <a:cubicBezTo>
                    <a:pt x="5836" y="17668"/>
                    <a:pt x="5809" y="17850"/>
                    <a:pt x="5645" y="17850"/>
                  </a:cubicBezTo>
                  <a:cubicBezTo>
                    <a:pt x="5588" y="17850"/>
                    <a:pt x="5509" y="17810"/>
                    <a:pt x="5484" y="17810"/>
                  </a:cubicBezTo>
                  <a:cubicBezTo>
                    <a:pt x="5434" y="17810"/>
                    <a:pt x="5388" y="17766"/>
                    <a:pt x="5334" y="17766"/>
                  </a:cubicBezTo>
                  <a:cubicBezTo>
                    <a:pt x="5323" y="17766"/>
                    <a:pt x="5306" y="17773"/>
                    <a:pt x="5306" y="17785"/>
                  </a:cubicBezTo>
                  <a:cubicBezTo>
                    <a:pt x="5306" y="17817"/>
                    <a:pt x="5359" y="17835"/>
                    <a:pt x="5370" y="17846"/>
                  </a:cubicBezTo>
                  <a:cubicBezTo>
                    <a:pt x="5398" y="17875"/>
                    <a:pt x="5398" y="17916"/>
                    <a:pt x="5413" y="17959"/>
                  </a:cubicBezTo>
                  <a:cubicBezTo>
                    <a:pt x="5423" y="18000"/>
                    <a:pt x="5480" y="18000"/>
                    <a:pt x="5480" y="18039"/>
                  </a:cubicBezTo>
                  <a:cubicBezTo>
                    <a:pt x="5480" y="18084"/>
                    <a:pt x="5480" y="18107"/>
                    <a:pt x="5463" y="18136"/>
                  </a:cubicBezTo>
                  <a:cubicBezTo>
                    <a:pt x="5431" y="18188"/>
                    <a:pt x="5405" y="18211"/>
                    <a:pt x="5370" y="18247"/>
                  </a:cubicBezTo>
                  <a:cubicBezTo>
                    <a:pt x="5309" y="18309"/>
                    <a:pt x="5235" y="18291"/>
                    <a:pt x="5149" y="18321"/>
                  </a:cubicBezTo>
                  <a:cubicBezTo>
                    <a:pt x="5092" y="18338"/>
                    <a:pt x="4975" y="18298"/>
                    <a:pt x="4942" y="18331"/>
                  </a:cubicBezTo>
                  <a:cubicBezTo>
                    <a:pt x="4896" y="18378"/>
                    <a:pt x="4932" y="18488"/>
                    <a:pt x="4907" y="18539"/>
                  </a:cubicBezTo>
                  <a:lnTo>
                    <a:pt x="4907" y="18575"/>
                  </a:lnTo>
                  <a:cubicBezTo>
                    <a:pt x="4907" y="18594"/>
                    <a:pt x="4850" y="18619"/>
                    <a:pt x="4825" y="18619"/>
                  </a:cubicBezTo>
                  <a:cubicBezTo>
                    <a:pt x="4750" y="18619"/>
                    <a:pt x="4736" y="18568"/>
                    <a:pt x="4665" y="18568"/>
                  </a:cubicBezTo>
                  <a:cubicBezTo>
                    <a:pt x="4640" y="18568"/>
                    <a:pt x="4629" y="18594"/>
                    <a:pt x="4629" y="18612"/>
                  </a:cubicBezTo>
                  <a:cubicBezTo>
                    <a:pt x="4629" y="18663"/>
                    <a:pt x="4672" y="18758"/>
                    <a:pt x="4704" y="18758"/>
                  </a:cubicBezTo>
                  <a:cubicBezTo>
                    <a:pt x="4722" y="18758"/>
                    <a:pt x="4743" y="18735"/>
                    <a:pt x="4754" y="18732"/>
                  </a:cubicBezTo>
                  <a:cubicBezTo>
                    <a:pt x="4768" y="18746"/>
                    <a:pt x="4786" y="18751"/>
                    <a:pt x="4786" y="18768"/>
                  </a:cubicBezTo>
                  <a:cubicBezTo>
                    <a:pt x="4786" y="18790"/>
                    <a:pt x="4758" y="18816"/>
                    <a:pt x="4750" y="18816"/>
                  </a:cubicBezTo>
                  <a:cubicBezTo>
                    <a:pt x="4708" y="18816"/>
                    <a:pt x="4693" y="18783"/>
                    <a:pt x="4658" y="18783"/>
                  </a:cubicBezTo>
                  <a:cubicBezTo>
                    <a:pt x="4658" y="18823"/>
                    <a:pt x="4679" y="18830"/>
                    <a:pt x="4697" y="18838"/>
                  </a:cubicBezTo>
                  <a:cubicBezTo>
                    <a:pt x="4633" y="18903"/>
                    <a:pt x="4633" y="18969"/>
                    <a:pt x="4611" y="19060"/>
                  </a:cubicBezTo>
                  <a:cubicBezTo>
                    <a:pt x="4604" y="19100"/>
                    <a:pt x="4540" y="19104"/>
                    <a:pt x="4515" y="19107"/>
                  </a:cubicBezTo>
                  <a:cubicBezTo>
                    <a:pt x="4458" y="19122"/>
                    <a:pt x="4408" y="19173"/>
                    <a:pt x="4408" y="19235"/>
                  </a:cubicBezTo>
                  <a:cubicBezTo>
                    <a:pt x="4408" y="19377"/>
                    <a:pt x="4568" y="19326"/>
                    <a:pt x="4568" y="19440"/>
                  </a:cubicBezTo>
                  <a:cubicBezTo>
                    <a:pt x="4568" y="19541"/>
                    <a:pt x="4480" y="19552"/>
                    <a:pt x="4430" y="19603"/>
                  </a:cubicBezTo>
                  <a:cubicBezTo>
                    <a:pt x="4401" y="19632"/>
                    <a:pt x="4412" y="19679"/>
                    <a:pt x="4391" y="19727"/>
                  </a:cubicBezTo>
                  <a:cubicBezTo>
                    <a:pt x="4366" y="19778"/>
                    <a:pt x="4309" y="19756"/>
                    <a:pt x="4277" y="19789"/>
                  </a:cubicBezTo>
                  <a:cubicBezTo>
                    <a:pt x="4234" y="19833"/>
                    <a:pt x="4216" y="19884"/>
                    <a:pt x="4216" y="19953"/>
                  </a:cubicBezTo>
                  <a:cubicBezTo>
                    <a:pt x="4216" y="19989"/>
                    <a:pt x="4248" y="20033"/>
                    <a:pt x="4269" y="20036"/>
                  </a:cubicBezTo>
                  <a:cubicBezTo>
                    <a:pt x="4291" y="20049"/>
                    <a:pt x="4305" y="20076"/>
                    <a:pt x="4315" y="20108"/>
                  </a:cubicBezTo>
                  <a:cubicBezTo>
                    <a:pt x="6066" y="21056"/>
                    <a:pt x="8107" y="21600"/>
                    <a:pt x="10287" y="21600"/>
                  </a:cubicBezTo>
                  <a:cubicBezTo>
                    <a:pt x="15475" y="21600"/>
                    <a:pt x="19879" y="18519"/>
                    <a:pt x="21445" y="14243"/>
                  </a:cubicBezTo>
                  <a:cubicBezTo>
                    <a:pt x="21415" y="14198"/>
                    <a:pt x="21394" y="14153"/>
                    <a:pt x="21370" y="14100"/>
                  </a:cubicBezTo>
                  <a:cubicBezTo>
                    <a:pt x="21363" y="14081"/>
                    <a:pt x="21320" y="14009"/>
                    <a:pt x="21309" y="14009"/>
                  </a:cubicBezTo>
                  <a:cubicBezTo>
                    <a:pt x="21299" y="14009"/>
                    <a:pt x="21306" y="13987"/>
                    <a:pt x="21299" y="13976"/>
                  </a:cubicBezTo>
                  <a:cubicBezTo>
                    <a:pt x="21295" y="13969"/>
                    <a:pt x="21252" y="13965"/>
                    <a:pt x="21242" y="13958"/>
                  </a:cubicBezTo>
                  <a:cubicBezTo>
                    <a:pt x="21224" y="13946"/>
                    <a:pt x="21199" y="13859"/>
                    <a:pt x="21192" y="13830"/>
                  </a:cubicBezTo>
                  <a:cubicBezTo>
                    <a:pt x="21167" y="13746"/>
                    <a:pt x="21085" y="13761"/>
                    <a:pt x="21060" y="13710"/>
                  </a:cubicBezTo>
                  <a:cubicBezTo>
                    <a:pt x="21039" y="13666"/>
                    <a:pt x="21028" y="13644"/>
                    <a:pt x="21006" y="13600"/>
                  </a:cubicBezTo>
                  <a:cubicBezTo>
                    <a:pt x="20992" y="13568"/>
                    <a:pt x="20957" y="13575"/>
                    <a:pt x="20925" y="13568"/>
                  </a:cubicBezTo>
                  <a:cubicBezTo>
                    <a:pt x="20896" y="13561"/>
                    <a:pt x="20839" y="13459"/>
                    <a:pt x="20829" y="13422"/>
                  </a:cubicBezTo>
                  <a:lnTo>
                    <a:pt x="20829" y="13393"/>
                  </a:lnTo>
                  <a:lnTo>
                    <a:pt x="20850" y="13393"/>
                  </a:lnTo>
                  <a:cubicBezTo>
                    <a:pt x="20886" y="13393"/>
                    <a:pt x="20893" y="13411"/>
                    <a:pt x="20921" y="13426"/>
                  </a:cubicBezTo>
                  <a:lnTo>
                    <a:pt x="21039" y="13426"/>
                  </a:lnTo>
                  <a:cubicBezTo>
                    <a:pt x="21117" y="13451"/>
                    <a:pt x="21142" y="13506"/>
                    <a:pt x="21171" y="13564"/>
                  </a:cubicBezTo>
                  <a:cubicBezTo>
                    <a:pt x="21177" y="13582"/>
                    <a:pt x="21195" y="13579"/>
                    <a:pt x="21210" y="13582"/>
                  </a:cubicBezTo>
                  <a:cubicBezTo>
                    <a:pt x="21263" y="13600"/>
                    <a:pt x="21288" y="13644"/>
                    <a:pt x="21323" y="13681"/>
                  </a:cubicBezTo>
                  <a:cubicBezTo>
                    <a:pt x="21391" y="13750"/>
                    <a:pt x="21430" y="13797"/>
                    <a:pt x="21530" y="13830"/>
                  </a:cubicBezTo>
                  <a:cubicBezTo>
                    <a:pt x="21547" y="13836"/>
                    <a:pt x="21564" y="13842"/>
                    <a:pt x="21580" y="13848"/>
                  </a:cubicBezTo>
                  <a:cubicBezTo>
                    <a:pt x="21586" y="13827"/>
                    <a:pt x="21593" y="13807"/>
                    <a:pt x="21600" y="13786"/>
                  </a:cubicBezTo>
                  <a:cubicBezTo>
                    <a:pt x="21497" y="13744"/>
                    <a:pt x="21407" y="13641"/>
                    <a:pt x="21370" y="13528"/>
                  </a:cubicBezTo>
                  <a:close/>
                </a:path>
              </a:pathLst>
            </a:custGeom>
            <a:gradFill flip="none" rotWithShape="1">
              <a:gsLst>
                <a:gs pos="0">
                  <a:schemeClr val="tx2"/>
                </a:gs>
                <a:gs pos="70000">
                  <a:srgbClr val="FEFEFE"/>
                </a:gs>
              </a:gsLst>
              <a:path path="circle">
                <a:fillToRect l="100000" t="100000"/>
              </a:path>
              <a:tileRect r="-100000" b="-10000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grpSp>
      <p:grpSp>
        <p:nvGrpSpPr>
          <p:cNvPr id="23" name="Group 22"/>
          <p:cNvGrpSpPr/>
          <p:nvPr/>
        </p:nvGrpSpPr>
        <p:grpSpPr>
          <a:xfrm>
            <a:off x="7046249" y="8931098"/>
            <a:ext cx="5789550" cy="5788446"/>
            <a:chOff x="3201777" y="4063887"/>
            <a:chExt cx="2343994" cy="2343548"/>
          </a:xfrm>
        </p:grpSpPr>
        <p:grpSp>
          <p:nvGrpSpPr>
            <p:cNvPr id="12" name="Group 11"/>
            <p:cNvGrpSpPr/>
            <p:nvPr/>
          </p:nvGrpSpPr>
          <p:grpSpPr>
            <a:xfrm>
              <a:off x="3201777" y="4063887"/>
              <a:ext cx="2343994" cy="2343548"/>
              <a:chOff x="5672828" y="1353860"/>
              <a:chExt cx="2401323" cy="2400866"/>
            </a:xfrm>
          </p:grpSpPr>
          <p:sp>
            <p:nvSpPr>
              <p:cNvPr id="14" name="Oval 13"/>
              <p:cNvSpPr/>
              <p:nvPr/>
            </p:nvSpPr>
            <p:spPr>
              <a:xfrm>
                <a:off x="5672828" y="1353860"/>
                <a:ext cx="2363732" cy="2363732"/>
              </a:xfrm>
              <a:prstGeom prst="ellipse">
                <a:avLst/>
              </a:prstGeom>
              <a:solidFill>
                <a:srgbClr val="010101">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 name="Oval 14"/>
              <p:cNvSpPr/>
              <p:nvPr/>
            </p:nvSpPr>
            <p:spPr>
              <a:xfrm>
                <a:off x="5744451" y="1425026"/>
                <a:ext cx="2329700" cy="2329700"/>
              </a:xfrm>
              <a:prstGeom prst="ellipse">
                <a:avLst/>
              </a:prstGeom>
              <a:gradFill flip="none" rotWithShape="1">
                <a:gsLst>
                  <a:gs pos="0">
                    <a:schemeClr val="accent2">
                      <a:lumMod val="20000"/>
                      <a:lumOff val="80000"/>
                    </a:schemeClr>
                  </a:gs>
                  <a:gs pos="67000">
                    <a:schemeClr val="accent2"/>
                  </a:gs>
                  <a:gs pos="100000">
                    <a:schemeClr val="accent2">
                      <a:lumMod val="75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 name="Oval 15"/>
              <p:cNvSpPr/>
              <p:nvPr/>
            </p:nvSpPr>
            <p:spPr>
              <a:xfrm>
                <a:off x="6107670" y="1453398"/>
                <a:ext cx="1625965" cy="1157756"/>
              </a:xfrm>
              <a:prstGeom prst="ellipse">
                <a:avLst/>
              </a:prstGeom>
              <a:gradFill>
                <a:gsLst>
                  <a:gs pos="0">
                    <a:srgbClr val="FEFEFE">
                      <a:alpha val="0"/>
                    </a:srgbClr>
                  </a:gs>
                  <a:gs pos="100000">
                    <a:srgbClr val="FEFEFE"/>
                  </a:gs>
                  <a:gs pos="62000">
                    <a:schemeClr val="accent2">
                      <a:lumMod val="60000"/>
                      <a:lumOff val="40000"/>
                      <a:alpha val="7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13" name="Shape 7"/>
            <p:cNvSpPr/>
            <p:nvPr/>
          </p:nvSpPr>
          <p:spPr>
            <a:xfrm rot="5608103">
              <a:off x="3364080" y="4182405"/>
              <a:ext cx="2071738" cy="2257697"/>
            </a:xfrm>
            <a:custGeom>
              <a:avLst/>
              <a:gdLst/>
              <a:ahLst/>
              <a:cxnLst>
                <a:cxn ang="0">
                  <a:pos x="wd2" y="hd2"/>
                </a:cxn>
                <a:cxn ang="5400000">
                  <a:pos x="wd2" y="hd2"/>
                </a:cxn>
                <a:cxn ang="10800000">
                  <a:pos x="wd2" y="hd2"/>
                </a:cxn>
                <a:cxn ang="16200000">
                  <a:pos x="wd2" y="hd2"/>
                </a:cxn>
              </a:cxnLst>
              <a:rect l="0" t="0" r="r" b="b"/>
              <a:pathLst>
                <a:path w="21600" h="21600" extrusionOk="0">
                  <a:moveTo>
                    <a:pt x="21081" y="13859"/>
                  </a:moveTo>
                  <a:cubicBezTo>
                    <a:pt x="21103" y="13874"/>
                    <a:pt x="21160" y="13946"/>
                    <a:pt x="21131" y="13946"/>
                  </a:cubicBezTo>
                  <a:cubicBezTo>
                    <a:pt x="21117" y="13946"/>
                    <a:pt x="21071" y="13888"/>
                    <a:pt x="21067" y="13867"/>
                  </a:cubicBezTo>
                  <a:lnTo>
                    <a:pt x="21064" y="13867"/>
                  </a:lnTo>
                  <a:cubicBezTo>
                    <a:pt x="21064" y="13867"/>
                    <a:pt x="21081" y="13859"/>
                    <a:pt x="21081" y="13859"/>
                  </a:cubicBezTo>
                  <a:close/>
                  <a:moveTo>
                    <a:pt x="21192" y="14081"/>
                  </a:moveTo>
                  <a:lnTo>
                    <a:pt x="21220" y="14081"/>
                  </a:lnTo>
                  <a:lnTo>
                    <a:pt x="21220" y="14099"/>
                  </a:lnTo>
                  <a:cubicBezTo>
                    <a:pt x="21242" y="14126"/>
                    <a:pt x="21259" y="14147"/>
                    <a:pt x="21256" y="14184"/>
                  </a:cubicBezTo>
                  <a:cubicBezTo>
                    <a:pt x="21238" y="14180"/>
                    <a:pt x="21192" y="14122"/>
                    <a:pt x="21192" y="14096"/>
                  </a:cubicBezTo>
                  <a:cubicBezTo>
                    <a:pt x="21192" y="14096"/>
                    <a:pt x="21192" y="14081"/>
                    <a:pt x="21192" y="14081"/>
                  </a:cubicBezTo>
                  <a:close/>
                  <a:moveTo>
                    <a:pt x="19333" y="13367"/>
                  </a:moveTo>
                  <a:cubicBezTo>
                    <a:pt x="19283" y="13367"/>
                    <a:pt x="19244" y="13316"/>
                    <a:pt x="19244" y="13265"/>
                  </a:cubicBezTo>
                  <a:cubicBezTo>
                    <a:pt x="19244" y="13160"/>
                    <a:pt x="19294" y="13079"/>
                    <a:pt x="19294" y="12970"/>
                  </a:cubicBezTo>
                  <a:cubicBezTo>
                    <a:pt x="19344" y="13057"/>
                    <a:pt x="19447" y="13101"/>
                    <a:pt x="19447" y="13218"/>
                  </a:cubicBezTo>
                  <a:cubicBezTo>
                    <a:pt x="19447" y="13284"/>
                    <a:pt x="19400" y="13367"/>
                    <a:pt x="19333" y="13367"/>
                  </a:cubicBezTo>
                  <a:close/>
                  <a:moveTo>
                    <a:pt x="16612" y="12726"/>
                  </a:moveTo>
                  <a:cubicBezTo>
                    <a:pt x="16602" y="12726"/>
                    <a:pt x="16577" y="12718"/>
                    <a:pt x="16573" y="12700"/>
                  </a:cubicBezTo>
                  <a:cubicBezTo>
                    <a:pt x="16605" y="12689"/>
                    <a:pt x="16630" y="12682"/>
                    <a:pt x="16676" y="12682"/>
                  </a:cubicBezTo>
                  <a:cubicBezTo>
                    <a:pt x="16669" y="12697"/>
                    <a:pt x="16640" y="12726"/>
                    <a:pt x="16612" y="12726"/>
                  </a:cubicBezTo>
                  <a:close/>
                  <a:moveTo>
                    <a:pt x="16274" y="15682"/>
                  </a:moveTo>
                  <a:cubicBezTo>
                    <a:pt x="16256" y="15674"/>
                    <a:pt x="16220" y="15663"/>
                    <a:pt x="16213" y="15663"/>
                  </a:cubicBezTo>
                  <a:cubicBezTo>
                    <a:pt x="16213" y="15929"/>
                    <a:pt x="16132" y="16112"/>
                    <a:pt x="16053" y="16319"/>
                  </a:cubicBezTo>
                  <a:cubicBezTo>
                    <a:pt x="15989" y="16484"/>
                    <a:pt x="15957" y="16727"/>
                    <a:pt x="15740" y="16727"/>
                  </a:cubicBezTo>
                  <a:cubicBezTo>
                    <a:pt x="15651" y="16727"/>
                    <a:pt x="15573" y="16622"/>
                    <a:pt x="15573" y="16527"/>
                  </a:cubicBezTo>
                  <a:cubicBezTo>
                    <a:pt x="15573" y="16480"/>
                    <a:pt x="15583" y="16462"/>
                    <a:pt x="15580" y="16436"/>
                  </a:cubicBezTo>
                  <a:cubicBezTo>
                    <a:pt x="15537" y="16403"/>
                    <a:pt x="15537" y="16345"/>
                    <a:pt x="15537" y="16290"/>
                  </a:cubicBezTo>
                  <a:cubicBezTo>
                    <a:pt x="15537" y="16276"/>
                    <a:pt x="15601" y="16217"/>
                    <a:pt x="15608" y="16217"/>
                  </a:cubicBezTo>
                  <a:cubicBezTo>
                    <a:pt x="15608" y="16217"/>
                    <a:pt x="15679" y="16060"/>
                    <a:pt x="15679" y="16053"/>
                  </a:cubicBezTo>
                  <a:cubicBezTo>
                    <a:pt x="15679" y="16013"/>
                    <a:pt x="15626" y="15922"/>
                    <a:pt x="15626" y="15864"/>
                  </a:cubicBezTo>
                  <a:cubicBezTo>
                    <a:pt x="15626" y="15685"/>
                    <a:pt x="15754" y="15696"/>
                    <a:pt x="15857" y="15634"/>
                  </a:cubicBezTo>
                  <a:cubicBezTo>
                    <a:pt x="15939" y="15587"/>
                    <a:pt x="16049" y="15448"/>
                    <a:pt x="16107" y="15390"/>
                  </a:cubicBezTo>
                  <a:cubicBezTo>
                    <a:pt x="16125" y="15372"/>
                    <a:pt x="16113" y="15310"/>
                    <a:pt x="16128" y="15281"/>
                  </a:cubicBezTo>
                  <a:cubicBezTo>
                    <a:pt x="16249" y="15295"/>
                    <a:pt x="16238" y="15532"/>
                    <a:pt x="16274" y="15627"/>
                  </a:cubicBezTo>
                  <a:cubicBezTo>
                    <a:pt x="16274" y="15627"/>
                    <a:pt x="16274" y="15682"/>
                    <a:pt x="16274" y="15682"/>
                  </a:cubicBezTo>
                  <a:close/>
                  <a:moveTo>
                    <a:pt x="9059" y="6184"/>
                  </a:moveTo>
                  <a:cubicBezTo>
                    <a:pt x="9009" y="6169"/>
                    <a:pt x="8981" y="6118"/>
                    <a:pt x="8903" y="6118"/>
                  </a:cubicBezTo>
                  <a:cubicBezTo>
                    <a:pt x="8913" y="6111"/>
                    <a:pt x="8924" y="6100"/>
                    <a:pt x="8934" y="6100"/>
                  </a:cubicBezTo>
                  <a:cubicBezTo>
                    <a:pt x="8934" y="6053"/>
                    <a:pt x="8945" y="6031"/>
                    <a:pt x="8952" y="5991"/>
                  </a:cubicBezTo>
                  <a:cubicBezTo>
                    <a:pt x="8896" y="5976"/>
                    <a:pt x="8835" y="6013"/>
                    <a:pt x="8799" y="5976"/>
                  </a:cubicBezTo>
                  <a:cubicBezTo>
                    <a:pt x="8853" y="5976"/>
                    <a:pt x="8945" y="5958"/>
                    <a:pt x="8984" y="5943"/>
                  </a:cubicBezTo>
                  <a:cubicBezTo>
                    <a:pt x="8974" y="5936"/>
                    <a:pt x="8970" y="5925"/>
                    <a:pt x="8970" y="5914"/>
                  </a:cubicBezTo>
                  <a:cubicBezTo>
                    <a:pt x="8927" y="5914"/>
                    <a:pt x="8796" y="5874"/>
                    <a:pt x="8789" y="5834"/>
                  </a:cubicBezTo>
                  <a:cubicBezTo>
                    <a:pt x="8820" y="5823"/>
                    <a:pt x="8838" y="5830"/>
                    <a:pt x="8860" y="5841"/>
                  </a:cubicBezTo>
                  <a:lnTo>
                    <a:pt x="8860" y="5812"/>
                  </a:lnTo>
                  <a:cubicBezTo>
                    <a:pt x="8888" y="5812"/>
                    <a:pt x="8896" y="5772"/>
                    <a:pt x="8924" y="5772"/>
                  </a:cubicBezTo>
                  <a:lnTo>
                    <a:pt x="8952" y="5772"/>
                  </a:lnTo>
                  <a:cubicBezTo>
                    <a:pt x="8956" y="5794"/>
                    <a:pt x="8970" y="5805"/>
                    <a:pt x="8974" y="5827"/>
                  </a:cubicBezTo>
                  <a:cubicBezTo>
                    <a:pt x="8970" y="5852"/>
                    <a:pt x="9002" y="5900"/>
                    <a:pt x="9027" y="5900"/>
                  </a:cubicBezTo>
                  <a:cubicBezTo>
                    <a:pt x="9052" y="5900"/>
                    <a:pt x="9073" y="5882"/>
                    <a:pt x="9091" y="5878"/>
                  </a:cubicBezTo>
                  <a:cubicBezTo>
                    <a:pt x="9084" y="5852"/>
                    <a:pt x="9081" y="5845"/>
                    <a:pt x="9091" y="5830"/>
                  </a:cubicBezTo>
                  <a:cubicBezTo>
                    <a:pt x="9105" y="5845"/>
                    <a:pt x="9116" y="5863"/>
                    <a:pt x="9138" y="5863"/>
                  </a:cubicBezTo>
                  <a:lnTo>
                    <a:pt x="9223" y="5841"/>
                  </a:lnTo>
                  <a:cubicBezTo>
                    <a:pt x="9251" y="5848"/>
                    <a:pt x="9259" y="5860"/>
                    <a:pt x="9273" y="5867"/>
                  </a:cubicBezTo>
                  <a:cubicBezTo>
                    <a:pt x="9269" y="5856"/>
                    <a:pt x="9273" y="5841"/>
                    <a:pt x="9273" y="5830"/>
                  </a:cubicBezTo>
                  <a:cubicBezTo>
                    <a:pt x="9326" y="5830"/>
                    <a:pt x="9355" y="5841"/>
                    <a:pt x="9387" y="5841"/>
                  </a:cubicBezTo>
                  <a:cubicBezTo>
                    <a:pt x="9433" y="5841"/>
                    <a:pt x="9476" y="5798"/>
                    <a:pt x="9508" y="5830"/>
                  </a:cubicBezTo>
                  <a:cubicBezTo>
                    <a:pt x="9508" y="5801"/>
                    <a:pt x="9515" y="5790"/>
                    <a:pt x="9522" y="5776"/>
                  </a:cubicBezTo>
                  <a:cubicBezTo>
                    <a:pt x="9547" y="5783"/>
                    <a:pt x="9547" y="5787"/>
                    <a:pt x="9561" y="5776"/>
                  </a:cubicBezTo>
                  <a:cubicBezTo>
                    <a:pt x="9561" y="5819"/>
                    <a:pt x="9590" y="5823"/>
                    <a:pt x="9626" y="5823"/>
                  </a:cubicBezTo>
                  <a:cubicBezTo>
                    <a:pt x="9657" y="5823"/>
                    <a:pt x="9679" y="5805"/>
                    <a:pt x="9711" y="5805"/>
                  </a:cubicBezTo>
                  <a:cubicBezTo>
                    <a:pt x="9700" y="5812"/>
                    <a:pt x="9689" y="5827"/>
                    <a:pt x="9689" y="5838"/>
                  </a:cubicBezTo>
                  <a:cubicBezTo>
                    <a:pt x="9689" y="5943"/>
                    <a:pt x="9821" y="5918"/>
                    <a:pt x="9821" y="6020"/>
                  </a:cubicBezTo>
                  <a:lnTo>
                    <a:pt x="9814" y="6027"/>
                  </a:lnTo>
                  <a:cubicBezTo>
                    <a:pt x="9786" y="6078"/>
                    <a:pt x="9700" y="6144"/>
                    <a:pt x="9654" y="6158"/>
                  </a:cubicBezTo>
                  <a:cubicBezTo>
                    <a:pt x="9568" y="6188"/>
                    <a:pt x="9501" y="6250"/>
                    <a:pt x="9380" y="6250"/>
                  </a:cubicBezTo>
                  <a:cubicBezTo>
                    <a:pt x="9248" y="6250"/>
                    <a:pt x="9155" y="6217"/>
                    <a:pt x="9059" y="6184"/>
                  </a:cubicBezTo>
                  <a:close/>
                  <a:moveTo>
                    <a:pt x="9437" y="4110"/>
                  </a:moveTo>
                  <a:cubicBezTo>
                    <a:pt x="9419" y="4121"/>
                    <a:pt x="9358" y="4165"/>
                    <a:pt x="9323" y="4165"/>
                  </a:cubicBezTo>
                  <a:cubicBezTo>
                    <a:pt x="9298" y="4165"/>
                    <a:pt x="9276" y="4129"/>
                    <a:pt x="9276" y="4110"/>
                  </a:cubicBezTo>
                  <a:cubicBezTo>
                    <a:pt x="9276" y="4089"/>
                    <a:pt x="9301" y="4074"/>
                    <a:pt x="9312" y="4063"/>
                  </a:cubicBezTo>
                  <a:lnTo>
                    <a:pt x="9376" y="4063"/>
                  </a:lnTo>
                  <a:lnTo>
                    <a:pt x="9376" y="4110"/>
                  </a:lnTo>
                  <a:cubicBezTo>
                    <a:pt x="9376" y="4110"/>
                    <a:pt x="9437" y="4110"/>
                    <a:pt x="9437" y="4110"/>
                  </a:cubicBezTo>
                  <a:close/>
                  <a:moveTo>
                    <a:pt x="8539" y="5368"/>
                  </a:moveTo>
                  <a:cubicBezTo>
                    <a:pt x="8411" y="5411"/>
                    <a:pt x="8308" y="5400"/>
                    <a:pt x="8172" y="5459"/>
                  </a:cubicBezTo>
                  <a:lnTo>
                    <a:pt x="8005" y="5459"/>
                  </a:lnTo>
                  <a:cubicBezTo>
                    <a:pt x="7969" y="5481"/>
                    <a:pt x="7934" y="5491"/>
                    <a:pt x="7934" y="5520"/>
                  </a:cubicBezTo>
                  <a:lnTo>
                    <a:pt x="7845" y="5586"/>
                  </a:lnTo>
                  <a:cubicBezTo>
                    <a:pt x="7777" y="5641"/>
                    <a:pt x="7773" y="5714"/>
                    <a:pt x="7720" y="5768"/>
                  </a:cubicBezTo>
                  <a:cubicBezTo>
                    <a:pt x="7649" y="5841"/>
                    <a:pt x="7528" y="5823"/>
                    <a:pt x="7453" y="5878"/>
                  </a:cubicBezTo>
                  <a:lnTo>
                    <a:pt x="7400" y="5878"/>
                  </a:lnTo>
                  <a:lnTo>
                    <a:pt x="7400" y="5805"/>
                  </a:lnTo>
                  <a:cubicBezTo>
                    <a:pt x="7346" y="5827"/>
                    <a:pt x="7360" y="5863"/>
                    <a:pt x="7328" y="5896"/>
                  </a:cubicBezTo>
                  <a:cubicBezTo>
                    <a:pt x="7254" y="5973"/>
                    <a:pt x="7061" y="5940"/>
                    <a:pt x="7061" y="6060"/>
                  </a:cubicBezTo>
                  <a:cubicBezTo>
                    <a:pt x="7061" y="6071"/>
                    <a:pt x="7068" y="6086"/>
                    <a:pt x="7068" y="6096"/>
                  </a:cubicBezTo>
                  <a:cubicBezTo>
                    <a:pt x="7058" y="6111"/>
                    <a:pt x="7044" y="6122"/>
                    <a:pt x="7044" y="6140"/>
                  </a:cubicBezTo>
                  <a:cubicBezTo>
                    <a:pt x="7044" y="6165"/>
                    <a:pt x="7086" y="6184"/>
                    <a:pt x="7086" y="6224"/>
                  </a:cubicBezTo>
                  <a:cubicBezTo>
                    <a:pt x="7086" y="6348"/>
                    <a:pt x="6919" y="6308"/>
                    <a:pt x="6919" y="6414"/>
                  </a:cubicBezTo>
                  <a:cubicBezTo>
                    <a:pt x="6919" y="6479"/>
                    <a:pt x="6912" y="6574"/>
                    <a:pt x="6919" y="6614"/>
                  </a:cubicBezTo>
                  <a:cubicBezTo>
                    <a:pt x="6837" y="6654"/>
                    <a:pt x="6880" y="6844"/>
                    <a:pt x="6784" y="6844"/>
                  </a:cubicBezTo>
                  <a:cubicBezTo>
                    <a:pt x="6759" y="6844"/>
                    <a:pt x="6748" y="6829"/>
                    <a:pt x="6741" y="6807"/>
                  </a:cubicBezTo>
                  <a:cubicBezTo>
                    <a:pt x="6698" y="6811"/>
                    <a:pt x="6691" y="6833"/>
                    <a:pt x="6670" y="6833"/>
                  </a:cubicBezTo>
                  <a:cubicBezTo>
                    <a:pt x="6581" y="6833"/>
                    <a:pt x="6588" y="6668"/>
                    <a:pt x="6499" y="6668"/>
                  </a:cubicBezTo>
                  <a:cubicBezTo>
                    <a:pt x="6449" y="6668"/>
                    <a:pt x="6392" y="6712"/>
                    <a:pt x="6349" y="6716"/>
                  </a:cubicBezTo>
                  <a:cubicBezTo>
                    <a:pt x="6324" y="6632"/>
                    <a:pt x="6289" y="6658"/>
                    <a:pt x="6231" y="6614"/>
                  </a:cubicBezTo>
                  <a:cubicBezTo>
                    <a:pt x="6210" y="6599"/>
                    <a:pt x="6217" y="6548"/>
                    <a:pt x="6207" y="6541"/>
                  </a:cubicBezTo>
                  <a:cubicBezTo>
                    <a:pt x="6136" y="6483"/>
                    <a:pt x="6000" y="6319"/>
                    <a:pt x="6000" y="6213"/>
                  </a:cubicBezTo>
                  <a:cubicBezTo>
                    <a:pt x="6000" y="6165"/>
                    <a:pt x="6029" y="6169"/>
                    <a:pt x="6054" y="6144"/>
                  </a:cubicBezTo>
                  <a:cubicBezTo>
                    <a:pt x="6000" y="6075"/>
                    <a:pt x="5982" y="6165"/>
                    <a:pt x="5922" y="6133"/>
                  </a:cubicBezTo>
                  <a:cubicBezTo>
                    <a:pt x="5908" y="6118"/>
                    <a:pt x="5897" y="6049"/>
                    <a:pt x="5886" y="6013"/>
                  </a:cubicBezTo>
                  <a:cubicBezTo>
                    <a:pt x="5865" y="5943"/>
                    <a:pt x="5769" y="5903"/>
                    <a:pt x="5769" y="5805"/>
                  </a:cubicBezTo>
                  <a:cubicBezTo>
                    <a:pt x="5769" y="5768"/>
                    <a:pt x="5794" y="5750"/>
                    <a:pt x="5804" y="5714"/>
                  </a:cubicBezTo>
                  <a:cubicBezTo>
                    <a:pt x="5779" y="5699"/>
                    <a:pt x="5755" y="5695"/>
                    <a:pt x="5733" y="5714"/>
                  </a:cubicBezTo>
                  <a:lnTo>
                    <a:pt x="5733" y="5630"/>
                  </a:lnTo>
                  <a:cubicBezTo>
                    <a:pt x="5783" y="5561"/>
                    <a:pt x="5804" y="5488"/>
                    <a:pt x="5876" y="5430"/>
                  </a:cubicBezTo>
                  <a:lnTo>
                    <a:pt x="5876" y="5422"/>
                  </a:lnTo>
                  <a:cubicBezTo>
                    <a:pt x="5925" y="5397"/>
                    <a:pt x="5925" y="5393"/>
                    <a:pt x="5975" y="5415"/>
                  </a:cubicBezTo>
                  <a:cubicBezTo>
                    <a:pt x="5997" y="5305"/>
                    <a:pt x="6050" y="5269"/>
                    <a:pt x="6082" y="5167"/>
                  </a:cubicBezTo>
                  <a:cubicBezTo>
                    <a:pt x="5972" y="5131"/>
                    <a:pt x="5712" y="5113"/>
                    <a:pt x="5697" y="5010"/>
                  </a:cubicBezTo>
                  <a:cubicBezTo>
                    <a:pt x="5733" y="4996"/>
                    <a:pt x="5730" y="5010"/>
                    <a:pt x="5762" y="5010"/>
                  </a:cubicBezTo>
                  <a:cubicBezTo>
                    <a:pt x="5836" y="5010"/>
                    <a:pt x="5890" y="5065"/>
                    <a:pt x="5975" y="5065"/>
                  </a:cubicBezTo>
                  <a:cubicBezTo>
                    <a:pt x="6011" y="5065"/>
                    <a:pt x="6007" y="5033"/>
                    <a:pt x="6011" y="5010"/>
                  </a:cubicBezTo>
                  <a:cubicBezTo>
                    <a:pt x="5900" y="4974"/>
                    <a:pt x="5869" y="4803"/>
                    <a:pt x="5751" y="4803"/>
                  </a:cubicBezTo>
                  <a:cubicBezTo>
                    <a:pt x="5719" y="4803"/>
                    <a:pt x="5708" y="4865"/>
                    <a:pt x="5662" y="4865"/>
                  </a:cubicBezTo>
                  <a:cubicBezTo>
                    <a:pt x="5598" y="4865"/>
                    <a:pt x="5566" y="4857"/>
                    <a:pt x="5566" y="4803"/>
                  </a:cubicBezTo>
                  <a:cubicBezTo>
                    <a:pt x="5566" y="4722"/>
                    <a:pt x="5644" y="4730"/>
                    <a:pt x="5644" y="4646"/>
                  </a:cubicBezTo>
                  <a:cubicBezTo>
                    <a:pt x="5644" y="4591"/>
                    <a:pt x="5587" y="4588"/>
                    <a:pt x="5555" y="4584"/>
                  </a:cubicBezTo>
                  <a:lnTo>
                    <a:pt x="5555" y="4529"/>
                  </a:lnTo>
                  <a:cubicBezTo>
                    <a:pt x="5455" y="4216"/>
                    <a:pt x="5206" y="3899"/>
                    <a:pt x="4807" y="3899"/>
                  </a:cubicBezTo>
                  <a:lnTo>
                    <a:pt x="4700" y="3899"/>
                  </a:lnTo>
                  <a:cubicBezTo>
                    <a:pt x="4654" y="3899"/>
                    <a:pt x="4633" y="3946"/>
                    <a:pt x="4586" y="3946"/>
                  </a:cubicBezTo>
                  <a:cubicBezTo>
                    <a:pt x="4554" y="3946"/>
                    <a:pt x="4522" y="3917"/>
                    <a:pt x="4480" y="3917"/>
                  </a:cubicBezTo>
                  <a:cubicBezTo>
                    <a:pt x="4440" y="3917"/>
                    <a:pt x="4426" y="3924"/>
                    <a:pt x="4408" y="3931"/>
                  </a:cubicBezTo>
                  <a:cubicBezTo>
                    <a:pt x="4419" y="3943"/>
                    <a:pt x="4433" y="3957"/>
                    <a:pt x="4444" y="3961"/>
                  </a:cubicBezTo>
                  <a:cubicBezTo>
                    <a:pt x="4423" y="3983"/>
                    <a:pt x="4426" y="3972"/>
                    <a:pt x="4398" y="3972"/>
                  </a:cubicBezTo>
                  <a:cubicBezTo>
                    <a:pt x="4323" y="3972"/>
                    <a:pt x="4209" y="3939"/>
                    <a:pt x="4166" y="3884"/>
                  </a:cubicBezTo>
                  <a:cubicBezTo>
                    <a:pt x="4198" y="3862"/>
                    <a:pt x="4223" y="3858"/>
                    <a:pt x="4237" y="3826"/>
                  </a:cubicBezTo>
                  <a:cubicBezTo>
                    <a:pt x="4180" y="3804"/>
                    <a:pt x="4138" y="3764"/>
                    <a:pt x="4095" y="3764"/>
                  </a:cubicBezTo>
                  <a:cubicBezTo>
                    <a:pt x="4016" y="3764"/>
                    <a:pt x="4038" y="3790"/>
                    <a:pt x="3970" y="3764"/>
                  </a:cubicBezTo>
                  <a:cubicBezTo>
                    <a:pt x="3977" y="3713"/>
                    <a:pt x="4049" y="3691"/>
                    <a:pt x="4077" y="3691"/>
                  </a:cubicBezTo>
                  <a:lnTo>
                    <a:pt x="4166" y="3691"/>
                  </a:lnTo>
                  <a:cubicBezTo>
                    <a:pt x="4202" y="3691"/>
                    <a:pt x="4213" y="3687"/>
                    <a:pt x="4230" y="3662"/>
                  </a:cubicBezTo>
                  <a:lnTo>
                    <a:pt x="4433" y="3662"/>
                  </a:lnTo>
                  <a:cubicBezTo>
                    <a:pt x="4469" y="3636"/>
                    <a:pt x="4469" y="3622"/>
                    <a:pt x="4480" y="3582"/>
                  </a:cubicBezTo>
                  <a:lnTo>
                    <a:pt x="4337" y="3582"/>
                  </a:lnTo>
                  <a:cubicBezTo>
                    <a:pt x="4330" y="3600"/>
                    <a:pt x="4319" y="3618"/>
                    <a:pt x="4301" y="3618"/>
                  </a:cubicBezTo>
                  <a:lnTo>
                    <a:pt x="4177" y="3618"/>
                  </a:lnTo>
                  <a:cubicBezTo>
                    <a:pt x="4163" y="3618"/>
                    <a:pt x="3821" y="3520"/>
                    <a:pt x="3821" y="3461"/>
                  </a:cubicBezTo>
                  <a:cubicBezTo>
                    <a:pt x="3821" y="3348"/>
                    <a:pt x="3946" y="3389"/>
                    <a:pt x="4024" y="3363"/>
                  </a:cubicBezTo>
                  <a:cubicBezTo>
                    <a:pt x="4088" y="3341"/>
                    <a:pt x="4127" y="3301"/>
                    <a:pt x="4195" y="3279"/>
                  </a:cubicBezTo>
                  <a:cubicBezTo>
                    <a:pt x="4291" y="3246"/>
                    <a:pt x="4419" y="3301"/>
                    <a:pt x="4498" y="3254"/>
                  </a:cubicBezTo>
                  <a:cubicBezTo>
                    <a:pt x="4554" y="3217"/>
                    <a:pt x="4594" y="3152"/>
                    <a:pt x="4594" y="3061"/>
                  </a:cubicBezTo>
                  <a:cubicBezTo>
                    <a:pt x="4529" y="3053"/>
                    <a:pt x="4327" y="3057"/>
                    <a:pt x="4327" y="2988"/>
                  </a:cubicBezTo>
                  <a:cubicBezTo>
                    <a:pt x="4327" y="2955"/>
                    <a:pt x="4380" y="2936"/>
                    <a:pt x="4398" y="2933"/>
                  </a:cubicBezTo>
                  <a:cubicBezTo>
                    <a:pt x="4519" y="2893"/>
                    <a:pt x="4679" y="2805"/>
                    <a:pt x="4750" y="2733"/>
                  </a:cubicBezTo>
                  <a:cubicBezTo>
                    <a:pt x="4779" y="2754"/>
                    <a:pt x="4807" y="2762"/>
                    <a:pt x="4843" y="2762"/>
                  </a:cubicBezTo>
                  <a:cubicBezTo>
                    <a:pt x="4967" y="2762"/>
                    <a:pt x="4871" y="2594"/>
                    <a:pt x="4985" y="2579"/>
                  </a:cubicBezTo>
                  <a:cubicBezTo>
                    <a:pt x="5128" y="2561"/>
                    <a:pt x="5181" y="2525"/>
                    <a:pt x="5317" y="2525"/>
                  </a:cubicBezTo>
                  <a:cubicBezTo>
                    <a:pt x="5416" y="2499"/>
                    <a:pt x="5487" y="2441"/>
                    <a:pt x="5583" y="2441"/>
                  </a:cubicBezTo>
                  <a:cubicBezTo>
                    <a:pt x="5648" y="2441"/>
                    <a:pt x="5665" y="2550"/>
                    <a:pt x="5733" y="2550"/>
                  </a:cubicBezTo>
                  <a:cubicBezTo>
                    <a:pt x="5733" y="2525"/>
                    <a:pt x="5715" y="2503"/>
                    <a:pt x="5715" y="2478"/>
                  </a:cubicBezTo>
                  <a:lnTo>
                    <a:pt x="5751" y="2441"/>
                  </a:lnTo>
                  <a:cubicBezTo>
                    <a:pt x="5790" y="2510"/>
                    <a:pt x="5851" y="2503"/>
                    <a:pt x="5922" y="2532"/>
                  </a:cubicBezTo>
                  <a:lnTo>
                    <a:pt x="5975" y="2532"/>
                  </a:lnTo>
                  <a:cubicBezTo>
                    <a:pt x="5964" y="2503"/>
                    <a:pt x="5947" y="2481"/>
                    <a:pt x="5947" y="2452"/>
                  </a:cubicBezTo>
                  <a:cubicBezTo>
                    <a:pt x="5947" y="2408"/>
                    <a:pt x="6000" y="2405"/>
                    <a:pt x="6036" y="2405"/>
                  </a:cubicBezTo>
                  <a:cubicBezTo>
                    <a:pt x="6182" y="2405"/>
                    <a:pt x="6267" y="2488"/>
                    <a:pt x="6356" y="2532"/>
                  </a:cubicBezTo>
                  <a:lnTo>
                    <a:pt x="6516" y="2532"/>
                  </a:lnTo>
                  <a:cubicBezTo>
                    <a:pt x="6460" y="2503"/>
                    <a:pt x="6314" y="2455"/>
                    <a:pt x="6314" y="2386"/>
                  </a:cubicBezTo>
                  <a:cubicBezTo>
                    <a:pt x="6314" y="2332"/>
                    <a:pt x="6424" y="2350"/>
                    <a:pt x="6456" y="2343"/>
                  </a:cubicBezTo>
                  <a:cubicBezTo>
                    <a:pt x="6431" y="2317"/>
                    <a:pt x="6403" y="2314"/>
                    <a:pt x="6385" y="2288"/>
                  </a:cubicBezTo>
                  <a:cubicBezTo>
                    <a:pt x="6481" y="2240"/>
                    <a:pt x="6570" y="2215"/>
                    <a:pt x="6688" y="2215"/>
                  </a:cubicBezTo>
                  <a:cubicBezTo>
                    <a:pt x="6773" y="2215"/>
                    <a:pt x="6830" y="2211"/>
                    <a:pt x="6908" y="2240"/>
                  </a:cubicBezTo>
                  <a:lnTo>
                    <a:pt x="6979" y="2240"/>
                  </a:lnTo>
                  <a:lnTo>
                    <a:pt x="6979" y="2197"/>
                  </a:lnTo>
                  <a:cubicBezTo>
                    <a:pt x="7033" y="2189"/>
                    <a:pt x="7068" y="2197"/>
                    <a:pt x="7122" y="2197"/>
                  </a:cubicBezTo>
                  <a:cubicBezTo>
                    <a:pt x="7293" y="2197"/>
                    <a:pt x="7432" y="2095"/>
                    <a:pt x="7613" y="2095"/>
                  </a:cubicBezTo>
                  <a:lnTo>
                    <a:pt x="8130" y="2095"/>
                  </a:lnTo>
                  <a:cubicBezTo>
                    <a:pt x="8340" y="2095"/>
                    <a:pt x="8496" y="2233"/>
                    <a:pt x="8664" y="2306"/>
                  </a:cubicBezTo>
                  <a:cubicBezTo>
                    <a:pt x="8760" y="2346"/>
                    <a:pt x="8884" y="2321"/>
                    <a:pt x="8974" y="2343"/>
                  </a:cubicBezTo>
                  <a:cubicBezTo>
                    <a:pt x="8956" y="2470"/>
                    <a:pt x="8714" y="2452"/>
                    <a:pt x="8617" y="2488"/>
                  </a:cubicBezTo>
                  <a:lnTo>
                    <a:pt x="7836" y="2532"/>
                  </a:lnTo>
                  <a:cubicBezTo>
                    <a:pt x="7896" y="2579"/>
                    <a:pt x="8493" y="2507"/>
                    <a:pt x="8557" y="2532"/>
                  </a:cubicBezTo>
                  <a:cubicBezTo>
                    <a:pt x="8550" y="2561"/>
                    <a:pt x="8395" y="2715"/>
                    <a:pt x="8423" y="2715"/>
                  </a:cubicBezTo>
                  <a:cubicBezTo>
                    <a:pt x="8512" y="2715"/>
                    <a:pt x="8724" y="2507"/>
                    <a:pt x="8842" y="2507"/>
                  </a:cubicBezTo>
                  <a:cubicBezTo>
                    <a:pt x="8906" y="2507"/>
                    <a:pt x="8931" y="2561"/>
                    <a:pt x="8931" y="2616"/>
                  </a:cubicBezTo>
                  <a:cubicBezTo>
                    <a:pt x="8931" y="2649"/>
                    <a:pt x="8701" y="2897"/>
                    <a:pt x="8690" y="2933"/>
                  </a:cubicBezTo>
                  <a:cubicBezTo>
                    <a:pt x="8783" y="2907"/>
                    <a:pt x="8963" y="2667"/>
                    <a:pt x="9020" y="2623"/>
                  </a:cubicBezTo>
                  <a:lnTo>
                    <a:pt x="9259" y="2623"/>
                  </a:lnTo>
                  <a:cubicBezTo>
                    <a:pt x="9259" y="2623"/>
                    <a:pt x="9326" y="2638"/>
                    <a:pt x="9340" y="2634"/>
                  </a:cubicBezTo>
                  <a:cubicBezTo>
                    <a:pt x="9405" y="2609"/>
                    <a:pt x="9415" y="2590"/>
                    <a:pt x="9472" y="2561"/>
                  </a:cubicBezTo>
                  <a:lnTo>
                    <a:pt x="9643" y="2561"/>
                  </a:lnTo>
                  <a:cubicBezTo>
                    <a:pt x="9654" y="2517"/>
                    <a:pt x="9679" y="2514"/>
                    <a:pt x="9714" y="2514"/>
                  </a:cubicBezTo>
                  <a:cubicBezTo>
                    <a:pt x="9761" y="2514"/>
                    <a:pt x="9928" y="2594"/>
                    <a:pt x="9928" y="2641"/>
                  </a:cubicBezTo>
                  <a:cubicBezTo>
                    <a:pt x="9928" y="2685"/>
                    <a:pt x="9860" y="2718"/>
                    <a:pt x="9839" y="2725"/>
                  </a:cubicBezTo>
                  <a:cubicBezTo>
                    <a:pt x="9722" y="2765"/>
                    <a:pt x="9647" y="2871"/>
                    <a:pt x="9487" y="2871"/>
                  </a:cubicBezTo>
                  <a:cubicBezTo>
                    <a:pt x="9529" y="2893"/>
                    <a:pt x="9533" y="2893"/>
                    <a:pt x="9561" y="2871"/>
                  </a:cubicBezTo>
                  <a:cubicBezTo>
                    <a:pt x="9561" y="2973"/>
                    <a:pt x="9465" y="2973"/>
                    <a:pt x="9401" y="2988"/>
                  </a:cubicBezTo>
                  <a:cubicBezTo>
                    <a:pt x="9426" y="3039"/>
                    <a:pt x="9401" y="2999"/>
                    <a:pt x="9401" y="3035"/>
                  </a:cubicBezTo>
                  <a:cubicBezTo>
                    <a:pt x="9401" y="3093"/>
                    <a:pt x="9308" y="3108"/>
                    <a:pt x="9241" y="3126"/>
                  </a:cubicBezTo>
                  <a:cubicBezTo>
                    <a:pt x="9244" y="3166"/>
                    <a:pt x="9241" y="3166"/>
                    <a:pt x="9241" y="3181"/>
                  </a:cubicBezTo>
                  <a:cubicBezTo>
                    <a:pt x="9241" y="3257"/>
                    <a:pt x="9166" y="3283"/>
                    <a:pt x="9098" y="3334"/>
                  </a:cubicBezTo>
                  <a:cubicBezTo>
                    <a:pt x="9056" y="3367"/>
                    <a:pt x="9059" y="3454"/>
                    <a:pt x="9038" y="3491"/>
                  </a:cubicBezTo>
                  <a:cubicBezTo>
                    <a:pt x="9077" y="3509"/>
                    <a:pt x="9106" y="3491"/>
                    <a:pt x="9145" y="3491"/>
                  </a:cubicBezTo>
                  <a:cubicBezTo>
                    <a:pt x="9202" y="3491"/>
                    <a:pt x="9251" y="3531"/>
                    <a:pt x="9287" y="3560"/>
                  </a:cubicBezTo>
                  <a:cubicBezTo>
                    <a:pt x="9269" y="3571"/>
                    <a:pt x="9244" y="3582"/>
                    <a:pt x="9223" y="3582"/>
                  </a:cubicBezTo>
                  <a:cubicBezTo>
                    <a:pt x="9237" y="3640"/>
                    <a:pt x="9376" y="3622"/>
                    <a:pt x="9376" y="3709"/>
                  </a:cubicBezTo>
                  <a:cubicBezTo>
                    <a:pt x="9376" y="3797"/>
                    <a:pt x="9191" y="3764"/>
                    <a:pt x="9127" y="3764"/>
                  </a:cubicBezTo>
                  <a:cubicBezTo>
                    <a:pt x="9088" y="3764"/>
                    <a:pt x="9056" y="3793"/>
                    <a:pt x="9056" y="3819"/>
                  </a:cubicBezTo>
                  <a:cubicBezTo>
                    <a:pt x="9056" y="3881"/>
                    <a:pt x="9120" y="3881"/>
                    <a:pt x="9170" y="3881"/>
                  </a:cubicBezTo>
                  <a:cubicBezTo>
                    <a:pt x="9170" y="3961"/>
                    <a:pt x="9223" y="3983"/>
                    <a:pt x="9223" y="4037"/>
                  </a:cubicBezTo>
                  <a:cubicBezTo>
                    <a:pt x="9223" y="4066"/>
                    <a:pt x="9205" y="4096"/>
                    <a:pt x="9223" y="4117"/>
                  </a:cubicBezTo>
                  <a:cubicBezTo>
                    <a:pt x="9166" y="4117"/>
                    <a:pt x="9109" y="4117"/>
                    <a:pt x="9109" y="4165"/>
                  </a:cubicBezTo>
                  <a:cubicBezTo>
                    <a:pt x="9109" y="4227"/>
                    <a:pt x="9209" y="4223"/>
                    <a:pt x="9251" y="4238"/>
                  </a:cubicBezTo>
                  <a:cubicBezTo>
                    <a:pt x="9230" y="4296"/>
                    <a:pt x="9159" y="4329"/>
                    <a:pt x="9091" y="4336"/>
                  </a:cubicBezTo>
                  <a:cubicBezTo>
                    <a:pt x="9091" y="4361"/>
                    <a:pt x="9109" y="4384"/>
                    <a:pt x="9127" y="4391"/>
                  </a:cubicBezTo>
                  <a:cubicBezTo>
                    <a:pt x="9102" y="4500"/>
                    <a:pt x="8960" y="4453"/>
                    <a:pt x="8931" y="4529"/>
                  </a:cubicBezTo>
                  <a:cubicBezTo>
                    <a:pt x="8892" y="4504"/>
                    <a:pt x="8853" y="4486"/>
                    <a:pt x="8824" y="4446"/>
                  </a:cubicBezTo>
                  <a:lnTo>
                    <a:pt x="8771" y="4446"/>
                  </a:lnTo>
                  <a:cubicBezTo>
                    <a:pt x="8807" y="4544"/>
                    <a:pt x="8967" y="4511"/>
                    <a:pt x="8967" y="4609"/>
                  </a:cubicBezTo>
                  <a:cubicBezTo>
                    <a:pt x="8967" y="4653"/>
                    <a:pt x="8956" y="4712"/>
                    <a:pt x="8913" y="4712"/>
                  </a:cubicBezTo>
                  <a:cubicBezTo>
                    <a:pt x="8849" y="4712"/>
                    <a:pt x="8739" y="4617"/>
                    <a:pt x="8717" y="4547"/>
                  </a:cubicBezTo>
                  <a:cubicBezTo>
                    <a:pt x="8689" y="4551"/>
                    <a:pt x="8678" y="4547"/>
                    <a:pt x="8671" y="4547"/>
                  </a:cubicBezTo>
                  <a:lnTo>
                    <a:pt x="8671" y="4602"/>
                  </a:lnTo>
                  <a:cubicBezTo>
                    <a:pt x="8799" y="4733"/>
                    <a:pt x="9027" y="4795"/>
                    <a:pt x="9027" y="5003"/>
                  </a:cubicBezTo>
                  <a:cubicBezTo>
                    <a:pt x="9027" y="5043"/>
                    <a:pt x="8970" y="5047"/>
                    <a:pt x="8931" y="5047"/>
                  </a:cubicBezTo>
                  <a:cubicBezTo>
                    <a:pt x="8764" y="5047"/>
                    <a:pt x="8799" y="4865"/>
                    <a:pt x="8653" y="4865"/>
                  </a:cubicBezTo>
                  <a:cubicBezTo>
                    <a:pt x="8635" y="4865"/>
                    <a:pt x="8617" y="4875"/>
                    <a:pt x="8600" y="4865"/>
                  </a:cubicBezTo>
                  <a:cubicBezTo>
                    <a:pt x="8600" y="4916"/>
                    <a:pt x="8635" y="4927"/>
                    <a:pt x="8635" y="4956"/>
                  </a:cubicBezTo>
                  <a:cubicBezTo>
                    <a:pt x="8635" y="4988"/>
                    <a:pt x="8575" y="4999"/>
                    <a:pt x="8557" y="5003"/>
                  </a:cubicBezTo>
                  <a:cubicBezTo>
                    <a:pt x="8557" y="5113"/>
                    <a:pt x="8874" y="5098"/>
                    <a:pt x="8949" y="5123"/>
                  </a:cubicBezTo>
                  <a:cubicBezTo>
                    <a:pt x="8896" y="5167"/>
                    <a:pt x="8860" y="5171"/>
                    <a:pt x="8796" y="5192"/>
                  </a:cubicBezTo>
                  <a:cubicBezTo>
                    <a:pt x="8678" y="5233"/>
                    <a:pt x="8642" y="5335"/>
                    <a:pt x="8539" y="5368"/>
                  </a:cubicBezTo>
                  <a:close/>
                  <a:moveTo>
                    <a:pt x="6217" y="14202"/>
                  </a:moveTo>
                  <a:cubicBezTo>
                    <a:pt x="6164" y="14202"/>
                    <a:pt x="6071" y="14136"/>
                    <a:pt x="6071" y="14104"/>
                  </a:cubicBezTo>
                  <a:cubicBezTo>
                    <a:pt x="6071" y="14049"/>
                    <a:pt x="6100" y="14012"/>
                    <a:pt x="6143" y="14012"/>
                  </a:cubicBezTo>
                  <a:cubicBezTo>
                    <a:pt x="6146" y="14012"/>
                    <a:pt x="6157" y="14016"/>
                    <a:pt x="6157" y="14012"/>
                  </a:cubicBezTo>
                  <a:cubicBezTo>
                    <a:pt x="6178" y="14027"/>
                    <a:pt x="6203" y="14045"/>
                    <a:pt x="6231" y="14045"/>
                  </a:cubicBezTo>
                  <a:cubicBezTo>
                    <a:pt x="6239" y="14092"/>
                    <a:pt x="6271" y="14052"/>
                    <a:pt x="6289" y="14052"/>
                  </a:cubicBezTo>
                  <a:cubicBezTo>
                    <a:pt x="6303" y="14052"/>
                    <a:pt x="6314" y="14078"/>
                    <a:pt x="6314" y="14085"/>
                  </a:cubicBezTo>
                  <a:cubicBezTo>
                    <a:pt x="6314" y="14118"/>
                    <a:pt x="6260" y="14202"/>
                    <a:pt x="6217" y="14202"/>
                  </a:cubicBezTo>
                  <a:close/>
                  <a:moveTo>
                    <a:pt x="5637" y="5156"/>
                  </a:moveTo>
                  <a:cubicBezTo>
                    <a:pt x="5637" y="5101"/>
                    <a:pt x="5683" y="5083"/>
                    <a:pt x="5715" y="5083"/>
                  </a:cubicBezTo>
                  <a:cubicBezTo>
                    <a:pt x="5808" y="5083"/>
                    <a:pt x="5836" y="5182"/>
                    <a:pt x="5929" y="5211"/>
                  </a:cubicBezTo>
                  <a:cubicBezTo>
                    <a:pt x="5922" y="5273"/>
                    <a:pt x="5847" y="5284"/>
                    <a:pt x="5787" y="5284"/>
                  </a:cubicBezTo>
                  <a:lnTo>
                    <a:pt x="5708" y="5284"/>
                  </a:lnTo>
                  <a:cubicBezTo>
                    <a:pt x="5676" y="5280"/>
                    <a:pt x="5637" y="5200"/>
                    <a:pt x="5637" y="5156"/>
                  </a:cubicBezTo>
                  <a:close/>
                  <a:moveTo>
                    <a:pt x="5804" y="8760"/>
                  </a:moveTo>
                  <a:cubicBezTo>
                    <a:pt x="5780" y="8760"/>
                    <a:pt x="5772" y="8731"/>
                    <a:pt x="5772" y="8717"/>
                  </a:cubicBezTo>
                  <a:cubicBezTo>
                    <a:pt x="5762" y="8717"/>
                    <a:pt x="5755" y="8710"/>
                    <a:pt x="5744" y="8710"/>
                  </a:cubicBezTo>
                  <a:cubicBezTo>
                    <a:pt x="5715" y="8710"/>
                    <a:pt x="5737" y="8640"/>
                    <a:pt x="5708" y="8611"/>
                  </a:cubicBezTo>
                  <a:cubicBezTo>
                    <a:pt x="5680" y="8655"/>
                    <a:pt x="5648" y="8710"/>
                    <a:pt x="5605" y="8710"/>
                  </a:cubicBezTo>
                  <a:cubicBezTo>
                    <a:pt x="5598" y="8710"/>
                    <a:pt x="5583" y="8717"/>
                    <a:pt x="5583" y="8710"/>
                  </a:cubicBezTo>
                  <a:cubicBezTo>
                    <a:pt x="5583" y="8673"/>
                    <a:pt x="5612" y="8673"/>
                    <a:pt x="5623" y="8651"/>
                  </a:cubicBezTo>
                  <a:cubicBezTo>
                    <a:pt x="5587" y="8651"/>
                    <a:pt x="5541" y="8673"/>
                    <a:pt x="5523" y="8637"/>
                  </a:cubicBezTo>
                  <a:cubicBezTo>
                    <a:pt x="5498" y="8647"/>
                    <a:pt x="5477" y="8655"/>
                    <a:pt x="5452" y="8655"/>
                  </a:cubicBezTo>
                  <a:cubicBezTo>
                    <a:pt x="5405" y="8655"/>
                    <a:pt x="5384" y="8630"/>
                    <a:pt x="5345" y="8630"/>
                  </a:cubicBezTo>
                  <a:cubicBezTo>
                    <a:pt x="5292" y="8630"/>
                    <a:pt x="5277" y="8651"/>
                    <a:pt x="5235" y="8651"/>
                  </a:cubicBezTo>
                  <a:cubicBezTo>
                    <a:pt x="5217" y="8651"/>
                    <a:pt x="5199" y="8626"/>
                    <a:pt x="5199" y="8615"/>
                  </a:cubicBezTo>
                  <a:cubicBezTo>
                    <a:pt x="5199" y="8600"/>
                    <a:pt x="5263" y="8549"/>
                    <a:pt x="5263" y="8545"/>
                  </a:cubicBezTo>
                  <a:lnTo>
                    <a:pt x="5263" y="8524"/>
                  </a:lnTo>
                  <a:cubicBezTo>
                    <a:pt x="5252" y="8524"/>
                    <a:pt x="5238" y="8516"/>
                    <a:pt x="5235" y="8505"/>
                  </a:cubicBezTo>
                  <a:cubicBezTo>
                    <a:pt x="5334" y="8455"/>
                    <a:pt x="5374" y="8290"/>
                    <a:pt x="5427" y="8207"/>
                  </a:cubicBezTo>
                  <a:cubicBezTo>
                    <a:pt x="5455" y="8159"/>
                    <a:pt x="5477" y="8097"/>
                    <a:pt x="5534" y="8097"/>
                  </a:cubicBezTo>
                  <a:cubicBezTo>
                    <a:pt x="5548" y="8097"/>
                    <a:pt x="5559" y="8119"/>
                    <a:pt x="5559" y="8134"/>
                  </a:cubicBezTo>
                  <a:cubicBezTo>
                    <a:pt x="5559" y="8214"/>
                    <a:pt x="5484" y="8254"/>
                    <a:pt x="5463" y="8320"/>
                  </a:cubicBezTo>
                  <a:lnTo>
                    <a:pt x="5463" y="8352"/>
                  </a:lnTo>
                  <a:cubicBezTo>
                    <a:pt x="5491" y="8345"/>
                    <a:pt x="5491" y="8323"/>
                    <a:pt x="5516" y="8323"/>
                  </a:cubicBezTo>
                  <a:cubicBezTo>
                    <a:pt x="5537" y="8323"/>
                    <a:pt x="5559" y="8327"/>
                    <a:pt x="5573" y="8342"/>
                  </a:cubicBezTo>
                  <a:lnTo>
                    <a:pt x="5555" y="8359"/>
                  </a:lnTo>
                  <a:lnTo>
                    <a:pt x="5555" y="8393"/>
                  </a:lnTo>
                  <a:lnTo>
                    <a:pt x="5619" y="8393"/>
                  </a:lnTo>
                  <a:lnTo>
                    <a:pt x="5619" y="8411"/>
                  </a:lnTo>
                  <a:lnTo>
                    <a:pt x="5662" y="8396"/>
                  </a:lnTo>
                  <a:cubicBezTo>
                    <a:pt x="5701" y="8407"/>
                    <a:pt x="5747" y="8407"/>
                    <a:pt x="5765" y="8396"/>
                  </a:cubicBezTo>
                  <a:cubicBezTo>
                    <a:pt x="5765" y="8429"/>
                    <a:pt x="5762" y="8462"/>
                    <a:pt x="5762" y="8516"/>
                  </a:cubicBezTo>
                  <a:cubicBezTo>
                    <a:pt x="5769" y="8509"/>
                    <a:pt x="5787" y="8505"/>
                    <a:pt x="5801" y="8505"/>
                  </a:cubicBezTo>
                  <a:cubicBezTo>
                    <a:pt x="5797" y="8538"/>
                    <a:pt x="5765" y="8545"/>
                    <a:pt x="5765" y="8560"/>
                  </a:cubicBezTo>
                  <a:cubicBezTo>
                    <a:pt x="5765" y="8578"/>
                    <a:pt x="5790" y="8593"/>
                    <a:pt x="5790" y="8618"/>
                  </a:cubicBezTo>
                  <a:cubicBezTo>
                    <a:pt x="5826" y="8618"/>
                    <a:pt x="5815" y="8611"/>
                    <a:pt x="5836" y="8597"/>
                  </a:cubicBezTo>
                  <a:cubicBezTo>
                    <a:pt x="5836" y="8640"/>
                    <a:pt x="5861" y="8637"/>
                    <a:pt x="5861" y="8673"/>
                  </a:cubicBezTo>
                  <a:cubicBezTo>
                    <a:pt x="5861" y="8717"/>
                    <a:pt x="5840" y="8760"/>
                    <a:pt x="5804" y="8760"/>
                  </a:cubicBezTo>
                  <a:close/>
                  <a:moveTo>
                    <a:pt x="3614" y="5539"/>
                  </a:moveTo>
                  <a:cubicBezTo>
                    <a:pt x="3614" y="5528"/>
                    <a:pt x="3653" y="5502"/>
                    <a:pt x="3661" y="5502"/>
                  </a:cubicBezTo>
                  <a:cubicBezTo>
                    <a:pt x="3693" y="5502"/>
                    <a:pt x="3721" y="5546"/>
                    <a:pt x="3732" y="5561"/>
                  </a:cubicBezTo>
                  <a:cubicBezTo>
                    <a:pt x="3686" y="5572"/>
                    <a:pt x="3696" y="5568"/>
                    <a:pt x="3661" y="5568"/>
                  </a:cubicBezTo>
                  <a:cubicBezTo>
                    <a:pt x="3636" y="5568"/>
                    <a:pt x="3614" y="5561"/>
                    <a:pt x="3614" y="5539"/>
                  </a:cubicBezTo>
                  <a:close/>
                  <a:moveTo>
                    <a:pt x="3358" y="5586"/>
                  </a:moveTo>
                  <a:cubicBezTo>
                    <a:pt x="3358" y="5441"/>
                    <a:pt x="3579" y="5466"/>
                    <a:pt x="3579" y="5586"/>
                  </a:cubicBezTo>
                  <a:cubicBezTo>
                    <a:pt x="3579" y="5634"/>
                    <a:pt x="3489" y="5666"/>
                    <a:pt x="3447" y="5666"/>
                  </a:cubicBezTo>
                  <a:cubicBezTo>
                    <a:pt x="3393" y="5666"/>
                    <a:pt x="3358" y="5630"/>
                    <a:pt x="3358" y="5586"/>
                  </a:cubicBezTo>
                  <a:close/>
                  <a:moveTo>
                    <a:pt x="4861" y="5848"/>
                  </a:moveTo>
                  <a:cubicBezTo>
                    <a:pt x="4864" y="5889"/>
                    <a:pt x="4861" y="5878"/>
                    <a:pt x="4861" y="5896"/>
                  </a:cubicBezTo>
                  <a:cubicBezTo>
                    <a:pt x="4861" y="5907"/>
                    <a:pt x="4850" y="5940"/>
                    <a:pt x="4782" y="5940"/>
                  </a:cubicBezTo>
                  <a:cubicBezTo>
                    <a:pt x="4782" y="5980"/>
                    <a:pt x="4775" y="6042"/>
                    <a:pt x="4736" y="6042"/>
                  </a:cubicBezTo>
                  <a:cubicBezTo>
                    <a:pt x="4558" y="6042"/>
                    <a:pt x="4551" y="5794"/>
                    <a:pt x="4380" y="5794"/>
                  </a:cubicBezTo>
                  <a:cubicBezTo>
                    <a:pt x="4358" y="5794"/>
                    <a:pt x="4312" y="5834"/>
                    <a:pt x="4309" y="5834"/>
                  </a:cubicBezTo>
                  <a:cubicBezTo>
                    <a:pt x="4341" y="5852"/>
                    <a:pt x="4348" y="5848"/>
                    <a:pt x="4380" y="5841"/>
                  </a:cubicBezTo>
                  <a:lnTo>
                    <a:pt x="4380" y="5885"/>
                  </a:lnTo>
                  <a:cubicBezTo>
                    <a:pt x="4358" y="5892"/>
                    <a:pt x="4341" y="5896"/>
                    <a:pt x="4326" y="5885"/>
                  </a:cubicBezTo>
                  <a:lnTo>
                    <a:pt x="4326" y="5940"/>
                  </a:lnTo>
                  <a:lnTo>
                    <a:pt x="4373" y="5940"/>
                  </a:lnTo>
                  <a:cubicBezTo>
                    <a:pt x="4380" y="5987"/>
                    <a:pt x="4423" y="6067"/>
                    <a:pt x="4451" y="6078"/>
                  </a:cubicBezTo>
                  <a:cubicBezTo>
                    <a:pt x="4519" y="6104"/>
                    <a:pt x="4544" y="6060"/>
                    <a:pt x="4551" y="6122"/>
                  </a:cubicBezTo>
                  <a:lnTo>
                    <a:pt x="4611" y="6122"/>
                  </a:lnTo>
                  <a:cubicBezTo>
                    <a:pt x="4608" y="6181"/>
                    <a:pt x="4608" y="6181"/>
                    <a:pt x="4611" y="6195"/>
                  </a:cubicBezTo>
                  <a:cubicBezTo>
                    <a:pt x="4611" y="6220"/>
                    <a:pt x="4675" y="6239"/>
                    <a:pt x="4675" y="6279"/>
                  </a:cubicBezTo>
                  <a:cubicBezTo>
                    <a:pt x="4675" y="6315"/>
                    <a:pt x="4636" y="6384"/>
                    <a:pt x="4622" y="6424"/>
                  </a:cubicBezTo>
                  <a:cubicBezTo>
                    <a:pt x="4558" y="6417"/>
                    <a:pt x="4330" y="6330"/>
                    <a:pt x="4291" y="6279"/>
                  </a:cubicBezTo>
                  <a:lnTo>
                    <a:pt x="4237" y="6279"/>
                  </a:lnTo>
                  <a:cubicBezTo>
                    <a:pt x="4298" y="6355"/>
                    <a:pt x="4497" y="6432"/>
                    <a:pt x="4497" y="6534"/>
                  </a:cubicBezTo>
                  <a:cubicBezTo>
                    <a:pt x="4497" y="6559"/>
                    <a:pt x="4476" y="6578"/>
                    <a:pt x="4462" y="6578"/>
                  </a:cubicBezTo>
                  <a:cubicBezTo>
                    <a:pt x="4444" y="6578"/>
                    <a:pt x="4437" y="6537"/>
                    <a:pt x="4426" y="6534"/>
                  </a:cubicBezTo>
                  <a:cubicBezTo>
                    <a:pt x="4323" y="6483"/>
                    <a:pt x="4255" y="6505"/>
                    <a:pt x="4166" y="6450"/>
                  </a:cubicBezTo>
                  <a:cubicBezTo>
                    <a:pt x="4081" y="6399"/>
                    <a:pt x="3867" y="6403"/>
                    <a:pt x="3928" y="6286"/>
                  </a:cubicBezTo>
                  <a:cubicBezTo>
                    <a:pt x="3810" y="6235"/>
                    <a:pt x="3753" y="6165"/>
                    <a:pt x="3650" y="6104"/>
                  </a:cubicBezTo>
                  <a:cubicBezTo>
                    <a:pt x="3632" y="6129"/>
                    <a:pt x="3610" y="6158"/>
                    <a:pt x="3579" y="6158"/>
                  </a:cubicBezTo>
                  <a:cubicBezTo>
                    <a:pt x="3543" y="6158"/>
                    <a:pt x="3550" y="6133"/>
                    <a:pt x="3518" y="6133"/>
                  </a:cubicBezTo>
                  <a:cubicBezTo>
                    <a:pt x="3475" y="6133"/>
                    <a:pt x="3454" y="6188"/>
                    <a:pt x="3411" y="6188"/>
                  </a:cubicBezTo>
                  <a:cubicBezTo>
                    <a:pt x="3372" y="6188"/>
                    <a:pt x="3258" y="6136"/>
                    <a:pt x="3258" y="6086"/>
                  </a:cubicBezTo>
                  <a:cubicBezTo>
                    <a:pt x="3258" y="6049"/>
                    <a:pt x="3351" y="5987"/>
                    <a:pt x="3400" y="5987"/>
                  </a:cubicBezTo>
                  <a:lnTo>
                    <a:pt x="3554" y="5987"/>
                  </a:lnTo>
                  <a:cubicBezTo>
                    <a:pt x="3586" y="5987"/>
                    <a:pt x="3671" y="5965"/>
                    <a:pt x="3714" y="5936"/>
                  </a:cubicBezTo>
                  <a:cubicBezTo>
                    <a:pt x="3696" y="5925"/>
                    <a:pt x="3650" y="5889"/>
                    <a:pt x="3650" y="5860"/>
                  </a:cubicBezTo>
                  <a:cubicBezTo>
                    <a:pt x="3650" y="5798"/>
                    <a:pt x="3714" y="5830"/>
                    <a:pt x="3739" y="5805"/>
                  </a:cubicBezTo>
                  <a:cubicBezTo>
                    <a:pt x="3771" y="5772"/>
                    <a:pt x="3846" y="5692"/>
                    <a:pt x="3846" y="5641"/>
                  </a:cubicBezTo>
                  <a:cubicBezTo>
                    <a:pt x="3846" y="5546"/>
                    <a:pt x="3618" y="5368"/>
                    <a:pt x="3543" y="5368"/>
                  </a:cubicBezTo>
                  <a:cubicBezTo>
                    <a:pt x="3497" y="5368"/>
                    <a:pt x="3475" y="5411"/>
                    <a:pt x="3429" y="5411"/>
                  </a:cubicBezTo>
                  <a:cubicBezTo>
                    <a:pt x="3415" y="5411"/>
                    <a:pt x="3400" y="5375"/>
                    <a:pt x="3400" y="5368"/>
                  </a:cubicBezTo>
                  <a:cubicBezTo>
                    <a:pt x="3400" y="5331"/>
                    <a:pt x="3465" y="5324"/>
                    <a:pt x="3486" y="5320"/>
                  </a:cubicBezTo>
                  <a:cubicBezTo>
                    <a:pt x="3454" y="5287"/>
                    <a:pt x="3262" y="5120"/>
                    <a:pt x="3223" y="5120"/>
                  </a:cubicBezTo>
                  <a:cubicBezTo>
                    <a:pt x="3176" y="5120"/>
                    <a:pt x="3119" y="5258"/>
                    <a:pt x="3055" y="5258"/>
                  </a:cubicBezTo>
                  <a:cubicBezTo>
                    <a:pt x="3009" y="5258"/>
                    <a:pt x="3023" y="5200"/>
                    <a:pt x="3027" y="5175"/>
                  </a:cubicBezTo>
                  <a:cubicBezTo>
                    <a:pt x="2916" y="5163"/>
                    <a:pt x="2646" y="5175"/>
                    <a:pt x="2485" y="5175"/>
                  </a:cubicBezTo>
                  <a:cubicBezTo>
                    <a:pt x="2457" y="5175"/>
                    <a:pt x="2400" y="5131"/>
                    <a:pt x="2378" y="5101"/>
                  </a:cubicBezTo>
                  <a:lnTo>
                    <a:pt x="2208" y="5101"/>
                  </a:lnTo>
                  <a:cubicBezTo>
                    <a:pt x="2190" y="5050"/>
                    <a:pt x="2136" y="5043"/>
                    <a:pt x="2129" y="4992"/>
                  </a:cubicBezTo>
                  <a:cubicBezTo>
                    <a:pt x="2176" y="4974"/>
                    <a:pt x="2229" y="4996"/>
                    <a:pt x="2290" y="5003"/>
                  </a:cubicBezTo>
                  <a:lnTo>
                    <a:pt x="2290" y="4956"/>
                  </a:lnTo>
                  <a:cubicBezTo>
                    <a:pt x="2257" y="4934"/>
                    <a:pt x="2094" y="4919"/>
                    <a:pt x="2094" y="4919"/>
                  </a:cubicBezTo>
                  <a:cubicBezTo>
                    <a:pt x="2094" y="4919"/>
                    <a:pt x="2040" y="4854"/>
                    <a:pt x="2040" y="4821"/>
                  </a:cubicBezTo>
                  <a:cubicBezTo>
                    <a:pt x="2040" y="4719"/>
                    <a:pt x="2058" y="4697"/>
                    <a:pt x="2111" y="4657"/>
                  </a:cubicBezTo>
                  <a:cubicBezTo>
                    <a:pt x="2140" y="4635"/>
                    <a:pt x="2122" y="4569"/>
                    <a:pt x="2136" y="4555"/>
                  </a:cubicBezTo>
                  <a:cubicBezTo>
                    <a:pt x="2208" y="4482"/>
                    <a:pt x="2300" y="4420"/>
                    <a:pt x="2421" y="4420"/>
                  </a:cubicBezTo>
                  <a:cubicBezTo>
                    <a:pt x="2421" y="4420"/>
                    <a:pt x="2535" y="4456"/>
                    <a:pt x="2539" y="4456"/>
                  </a:cubicBezTo>
                  <a:cubicBezTo>
                    <a:pt x="2503" y="4533"/>
                    <a:pt x="2386" y="4540"/>
                    <a:pt x="2386" y="4646"/>
                  </a:cubicBezTo>
                  <a:cubicBezTo>
                    <a:pt x="2386" y="4668"/>
                    <a:pt x="2396" y="4682"/>
                    <a:pt x="2414" y="4682"/>
                  </a:cubicBezTo>
                  <a:cubicBezTo>
                    <a:pt x="2407" y="4708"/>
                    <a:pt x="2414" y="4748"/>
                    <a:pt x="2414" y="4748"/>
                  </a:cubicBezTo>
                  <a:cubicBezTo>
                    <a:pt x="2414" y="4777"/>
                    <a:pt x="2407" y="4810"/>
                    <a:pt x="2450" y="4810"/>
                  </a:cubicBezTo>
                  <a:cubicBezTo>
                    <a:pt x="2471" y="4810"/>
                    <a:pt x="2521" y="4766"/>
                    <a:pt x="2521" y="4737"/>
                  </a:cubicBezTo>
                  <a:cubicBezTo>
                    <a:pt x="2521" y="4701"/>
                    <a:pt x="2485" y="4675"/>
                    <a:pt x="2485" y="4639"/>
                  </a:cubicBezTo>
                  <a:cubicBezTo>
                    <a:pt x="2485" y="4500"/>
                    <a:pt x="2724" y="4456"/>
                    <a:pt x="2867" y="4456"/>
                  </a:cubicBezTo>
                  <a:cubicBezTo>
                    <a:pt x="2959" y="4456"/>
                    <a:pt x="3009" y="4584"/>
                    <a:pt x="3009" y="4664"/>
                  </a:cubicBezTo>
                  <a:cubicBezTo>
                    <a:pt x="3009" y="4679"/>
                    <a:pt x="2991" y="4737"/>
                    <a:pt x="3009" y="4737"/>
                  </a:cubicBezTo>
                  <a:cubicBezTo>
                    <a:pt x="3030" y="4737"/>
                    <a:pt x="3045" y="4701"/>
                    <a:pt x="3080" y="4701"/>
                  </a:cubicBezTo>
                  <a:cubicBezTo>
                    <a:pt x="3119" y="4701"/>
                    <a:pt x="3130" y="4737"/>
                    <a:pt x="3162" y="4737"/>
                  </a:cubicBezTo>
                  <a:cubicBezTo>
                    <a:pt x="3223" y="4737"/>
                    <a:pt x="3240" y="4646"/>
                    <a:pt x="3304" y="4646"/>
                  </a:cubicBezTo>
                  <a:cubicBezTo>
                    <a:pt x="3372" y="4646"/>
                    <a:pt x="3525" y="4668"/>
                    <a:pt x="3571" y="4701"/>
                  </a:cubicBezTo>
                  <a:cubicBezTo>
                    <a:pt x="3650" y="4759"/>
                    <a:pt x="3675" y="4883"/>
                    <a:pt x="3792" y="4883"/>
                  </a:cubicBezTo>
                  <a:lnTo>
                    <a:pt x="3882" y="4883"/>
                  </a:lnTo>
                  <a:cubicBezTo>
                    <a:pt x="3921" y="4883"/>
                    <a:pt x="4009" y="4894"/>
                    <a:pt x="3999" y="4956"/>
                  </a:cubicBezTo>
                  <a:cubicBezTo>
                    <a:pt x="4095" y="4988"/>
                    <a:pt x="4149" y="5047"/>
                    <a:pt x="4248" y="5058"/>
                  </a:cubicBezTo>
                  <a:lnTo>
                    <a:pt x="4248" y="5120"/>
                  </a:lnTo>
                  <a:lnTo>
                    <a:pt x="4309" y="5120"/>
                  </a:lnTo>
                  <a:cubicBezTo>
                    <a:pt x="4358" y="5120"/>
                    <a:pt x="4387" y="5156"/>
                    <a:pt x="4408" y="5207"/>
                  </a:cubicBezTo>
                  <a:cubicBezTo>
                    <a:pt x="4358" y="5218"/>
                    <a:pt x="4312" y="5214"/>
                    <a:pt x="4284" y="5258"/>
                  </a:cubicBezTo>
                  <a:cubicBezTo>
                    <a:pt x="4344" y="5266"/>
                    <a:pt x="4358" y="5266"/>
                    <a:pt x="4391" y="5266"/>
                  </a:cubicBezTo>
                  <a:cubicBezTo>
                    <a:pt x="4408" y="5266"/>
                    <a:pt x="4433" y="5276"/>
                    <a:pt x="4444" y="5298"/>
                  </a:cubicBezTo>
                  <a:cubicBezTo>
                    <a:pt x="4387" y="5327"/>
                    <a:pt x="4358" y="5327"/>
                    <a:pt x="4326" y="5382"/>
                  </a:cubicBezTo>
                  <a:cubicBezTo>
                    <a:pt x="4358" y="5400"/>
                    <a:pt x="4380" y="5411"/>
                    <a:pt x="4426" y="5411"/>
                  </a:cubicBezTo>
                  <a:cubicBezTo>
                    <a:pt x="4433" y="5495"/>
                    <a:pt x="4529" y="5531"/>
                    <a:pt x="4604" y="5539"/>
                  </a:cubicBezTo>
                  <a:cubicBezTo>
                    <a:pt x="4611" y="5604"/>
                    <a:pt x="4629" y="5666"/>
                    <a:pt x="4683" y="5666"/>
                  </a:cubicBezTo>
                  <a:cubicBezTo>
                    <a:pt x="4761" y="5666"/>
                    <a:pt x="4779" y="5615"/>
                    <a:pt x="4807" y="5685"/>
                  </a:cubicBezTo>
                  <a:cubicBezTo>
                    <a:pt x="4825" y="5703"/>
                    <a:pt x="4854" y="5703"/>
                    <a:pt x="4871" y="5703"/>
                  </a:cubicBezTo>
                  <a:cubicBezTo>
                    <a:pt x="4939" y="5703"/>
                    <a:pt x="4968" y="5728"/>
                    <a:pt x="4968" y="5787"/>
                  </a:cubicBezTo>
                  <a:cubicBezTo>
                    <a:pt x="4968" y="5834"/>
                    <a:pt x="4907" y="5848"/>
                    <a:pt x="4861" y="5848"/>
                  </a:cubicBezTo>
                  <a:close/>
                  <a:moveTo>
                    <a:pt x="3240" y="6330"/>
                  </a:moveTo>
                  <a:cubicBezTo>
                    <a:pt x="3276" y="6282"/>
                    <a:pt x="3280" y="6308"/>
                    <a:pt x="3322" y="6330"/>
                  </a:cubicBezTo>
                  <a:cubicBezTo>
                    <a:pt x="3287" y="6359"/>
                    <a:pt x="3276" y="6359"/>
                    <a:pt x="3240" y="6330"/>
                  </a:cubicBezTo>
                  <a:close/>
                  <a:moveTo>
                    <a:pt x="3151" y="5375"/>
                  </a:moveTo>
                  <a:cubicBezTo>
                    <a:pt x="3109" y="5375"/>
                    <a:pt x="3191" y="5291"/>
                    <a:pt x="3233" y="5291"/>
                  </a:cubicBezTo>
                  <a:cubicBezTo>
                    <a:pt x="3223" y="5335"/>
                    <a:pt x="3194" y="5375"/>
                    <a:pt x="3151" y="5375"/>
                  </a:cubicBezTo>
                  <a:close/>
                  <a:moveTo>
                    <a:pt x="3080" y="6607"/>
                  </a:moveTo>
                  <a:cubicBezTo>
                    <a:pt x="3073" y="6607"/>
                    <a:pt x="3027" y="6552"/>
                    <a:pt x="3027" y="6552"/>
                  </a:cubicBezTo>
                  <a:cubicBezTo>
                    <a:pt x="3027" y="6486"/>
                    <a:pt x="3109" y="6483"/>
                    <a:pt x="3144" y="6526"/>
                  </a:cubicBezTo>
                  <a:cubicBezTo>
                    <a:pt x="3123" y="6556"/>
                    <a:pt x="3116" y="6607"/>
                    <a:pt x="3080" y="6607"/>
                  </a:cubicBezTo>
                  <a:close/>
                  <a:moveTo>
                    <a:pt x="2991" y="7952"/>
                  </a:moveTo>
                  <a:cubicBezTo>
                    <a:pt x="2959" y="7952"/>
                    <a:pt x="2909" y="7937"/>
                    <a:pt x="2888" y="7915"/>
                  </a:cubicBezTo>
                  <a:cubicBezTo>
                    <a:pt x="2891" y="7908"/>
                    <a:pt x="2891" y="7897"/>
                    <a:pt x="2888" y="7890"/>
                  </a:cubicBezTo>
                  <a:cubicBezTo>
                    <a:pt x="2948" y="7890"/>
                    <a:pt x="3009" y="7901"/>
                    <a:pt x="3009" y="7952"/>
                  </a:cubicBezTo>
                  <a:cubicBezTo>
                    <a:pt x="3009" y="7955"/>
                    <a:pt x="2995" y="7952"/>
                    <a:pt x="2991" y="7952"/>
                  </a:cubicBezTo>
                  <a:close/>
                  <a:moveTo>
                    <a:pt x="2699" y="6534"/>
                  </a:moveTo>
                  <a:lnTo>
                    <a:pt x="2699" y="6486"/>
                  </a:lnTo>
                  <a:cubicBezTo>
                    <a:pt x="2727" y="6450"/>
                    <a:pt x="2774" y="6417"/>
                    <a:pt x="2777" y="6395"/>
                  </a:cubicBezTo>
                  <a:cubicBezTo>
                    <a:pt x="2849" y="6392"/>
                    <a:pt x="2834" y="6392"/>
                    <a:pt x="2877" y="6410"/>
                  </a:cubicBezTo>
                  <a:cubicBezTo>
                    <a:pt x="2845" y="6454"/>
                    <a:pt x="2756" y="6526"/>
                    <a:pt x="2699" y="6534"/>
                  </a:cubicBezTo>
                  <a:close/>
                  <a:moveTo>
                    <a:pt x="2539" y="6341"/>
                  </a:moveTo>
                  <a:cubicBezTo>
                    <a:pt x="2528" y="6359"/>
                    <a:pt x="2528" y="6370"/>
                    <a:pt x="2510" y="6370"/>
                  </a:cubicBezTo>
                  <a:cubicBezTo>
                    <a:pt x="2468" y="6370"/>
                    <a:pt x="2478" y="6333"/>
                    <a:pt x="2485" y="6297"/>
                  </a:cubicBezTo>
                  <a:cubicBezTo>
                    <a:pt x="2428" y="6282"/>
                    <a:pt x="2361" y="6293"/>
                    <a:pt x="2332" y="6297"/>
                  </a:cubicBezTo>
                  <a:cubicBezTo>
                    <a:pt x="2336" y="6235"/>
                    <a:pt x="2379" y="6242"/>
                    <a:pt x="2386" y="6224"/>
                  </a:cubicBezTo>
                  <a:cubicBezTo>
                    <a:pt x="2404" y="6210"/>
                    <a:pt x="2421" y="6198"/>
                    <a:pt x="2421" y="6177"/>
                  </a:cubicBezTo>
                  <a:lnTo>
                    <a:pt x="2421" y="6122"/>
                  </a:lnTo>
                  <a:cubicBezTo>
                    <a:pt x="2421" y="6060"/>
                    <a:pt x="2439" y="5914"/>
                    <a:pt x="2539" y="5903"/>
                  </a:cubicBezTo>
                  <a:cubicBezTo>
                    <a:pt x="2557" y="5958"/>
                    <a:pt x="2574" y="5969"/>
                    <a:pt x="2592" y="6006"/>
                  </a:cubicBezTo>
                  <a:cubicBezTo>
                    <a:pt x="2603" y="5991"/>
                    <a:pt x="2613" y="5983"/>
                    <a:pt x="2624" y="5976"/>
                  </a:cubicBezTo>
                  <a:cubicBezTo>
                    <a:pt x="2699" y="6071"/>
                    <a:pt x="2813" y="6034"/>
                    <a:pt x="2877" y="6122"/>
                  </a:cubicBezTo>
                  <a:cubicBezTo>
                    <a:pt x="2895" y="6148"/>
                    <a:pt x="2884" y="6173"/>
                    <a:pt x="2902" y="6188"/>
                  </a:cubicBezTo>
                  <a:cubicBezTo>
                    <a:pt x="2959" y="6231"/>
                    <a:pt x="3023" y="6213"/>
                    <a:pt x="3055" y="6257"/>
                  </a:cubicBezTo>
                  <a:cubicBezTo>
                    <a:pt x="3016" y="6282"/>
                    <a:pt x="2984" y="6297"/>
                    <a:pt x="2938" y="6297"/>
                  </a:cubicBezTo>
                  <a:lnTo>
                    <a:pt x="2842" y="6297"/>
                  </a:lnTo>
                  <a:cubicBezTo>
                    <a:pt x="2842" y="6297"/>
                    <a:pt x="2727" y="6213"/>
                    <a:pt x="2706" y="6205"/>
                  </a:cubicBezTo>
                  <a:cubicBezTo>
                    <a:pt x="2706" y="6286"/>
                    <a:pt x="2589" y="6362"/>
                    <a:pt x="2539" y="6341"/>
                  </a:cubicBezTo>
                  <a:close/>
                  <a:moveTo>
                    <a:pt x="2717" y="5943"/>
                  </a:moveTo>
                  <a:cubicBezTo>
                    <a:pt x="2670" y="5940"/>
                    <a:pt x="2642" y="5911"/>
                    <a:pt x="2646" y="5885"/>
                  </a:cubicBezTo>
                  <a:cubicBezTo>
                    <a:pt x="2692" y="5863"/>
                    <a:pt x="2692" y="5911"/>
                    <a:pt x="2717" y="5943"/>
                  </a:cubicBezTo>
                  <a:close/>
                  <a:moveTo>
                    <a:pt x="1791" y="4117"/>
                  </a:moveTo>
                  <a:cubicBezTo>
                    <a:pt x="1791" y="4092"/>
                    <a:pt x="1820" y="4066"/>
                    <a:pt x="1834" y="4059"/>
                  </a:cubicBezTo>
                  <a:cubicBezTo>
                    <a:pt x="1769" y="3994"/>
                    <a:pt x="1752" y="3935"/>
                    <a:pt x="1691" y="3873"/>
                  </a:cubicBezTo>
                  <a:cubicBezTo>
                    <a:pt x="1670" y="3895"/>
                    <a:pt x="1648" y="3910"/>
                    <a:pt x="1620" y="3910"/>
                  </a:cubicBezTo>
                  <a:cubicBezTo>
                    <a:pt x="1581" y="3910"/>
                    <a:pt x="1364" y="3815"/>
                    <a:pt x="1364" y="3782"/>
                  </a:cubicBezTo>
                  <a:cubicBezTo>
                    <a:pt x="1364" y="3727"/>
                    <a:pt x="1428" y="3727"/>
                    <a:pt x="1470" y="3727"/>
                  </a:cubicBezTo>
                  <a:cubicBezTo>
                    <a:pt x="1631" y="3727"/>
                    <a:pt x="1659" y="3855"/>
                    <a:pt x="1780" y="3855"/>
                  </a:cubicBezTo>
                  <a:cubicBezTo>
                    <a:pt x="1816" y="3855"/>
                    <a:pt x="1837" y="3848"/>
                    <a:pt x="1852" y="3826"/>
                  </a:cubicBezTo>
                  <a:lnTo>
                    <a:pt x="1916" y="3826"/>
                  </a:lnTo>
                  <a:cubicBezTo>
                    <a:pt x="1887" y="3910"/>
                    <a:pt x="2051" y="3888"/>
                    <a:pt x="2083" y="3935"/>
                  </a:cubicBezTo>
                  <a:lnTo>
                    <a:pt x="1940" y="3935"/>
                  </a:lnTo>
                  <a:cubicBezTo>
                    <a:pt x="1962" y="4034"/>
                    <a:pt x="2051" y="3979"/>
                    <a:pt x="2101" y="4019"/>
                  </a:cubicBezTo>
                  <a:cubicBezTo>
                    <a:pt x="2094" y="4026"/>
                    <a:pt x="2076" y="4026"/>
                    <a:pt x="2076" y="4037"/>
                  </a:cubicBezTo>
                  <a:cubicBezTo>
                    <a:pt x="2076" y="4089"/>
                    <a:pt x="2119" y="4066"/>
                    <a:pt x="2133" y="4056"/>
                  </a:cubicBezTo>
                  <a:cubicBezTo>
                    <a:pt x="2218" y="4077"/>
                    <a:pt x="2290" y="4099"/>
                    <a:pt x="2379" y="4099"/>
                  </a:cubicBezTo>
                  <a:cubicBezTo>
                    <a:pt x="2574" y="4099"/>
                    <a:pt x="2638" y="4008"/>
                    <a:pt x="2824" y="4008"/>
                  </a:cubicBezTo>
                  <a:cubicBezTo>
                    <a:pt x="2966" y="4008"/>
                    <a:pt x="3059" y="4015"/>
                    <a:pt x="3109" y="4110"/>
                  </a:cubicBezTo>
                  <a:cubicBezTo>
                    <a:pt x="3103" y="4113"/>
                    <a:pt x="3090" y="4116"/>
                    <a:pt x="3080" y="4117"/>
                  </a:cubicBezTo>
                  <a:cubicBezTo>
                    <a:pt x="3073" y="4125"/>
                    <a:pt x="3066" y="4136"/>
                    <a:pt x="3062" y="4150"/>
                  </a:cubicBezTo>
                  <a:cubicBezTo>
                    <a:pt x="3087" y="4158"/>
                    <a:pt x="3109" y="4154"/>
                    <a:pt x="3109" y="4154"/>
                  </a:cubicBezTo>
                  <a:cubicBezTo>
                    <a:pt x="3098" y="4281"/>
                    <a:pt x="2938" y="4281"/>
                    <a:pt x="2813" y="4281"/>
                  </a:cubicBezTo>
                  <a:cubicBezTo>
                    <a:pt x="2767" y="4281"/>
                    <a:pt x="2749" y="4252"/>
                    <a:pt x="2742" y="4227"/>
                  </a:cubicBezTo>
                  <a:cubicBezTo>
                    <a:pt x="2692" y="4234"/>
                    <a:pt x="2685" y="4252"/>
                    <a:pt x="2653" y="4274"/>
                  </a:cubicBezTo>
                  <a:lnTo>
                    <a:pt x="2368" y="4274"/>
                  </a:lnTo>
                  <a:cubicBezTo>
                    <a:pt x="2293" y="4292"/>
                    <a:pt x="2183" y="4281"/>
                    <a:pt x="2190" y="4220"/>
                  </a:cubicBezTo>
                  <a:lnTo>
                    <a:pt x="2147" y="4220"/>
                  </a:lnTo>
                  <a:cubicBezTo>
                    <a:pt x="2133" y="4238"/>
                    <a:pt x="2080" y="4281"/>
                    <a:pt x="2047" y="4281"/>
                  </a:cubicBezTo>
                  <a:cubicBezTo>
                    <a:pt x="1969" y="4281"/>
                    <a:pt x="1791" y="4190"/>
                    <a:pt x="1791" y="4117"/>
                  </a:cubicBezTo>
                  <a:close/>
                  <a:moveTo>
                    <a:pt x="2005" y="4438"/>
                  </a:moveTo>
                  <a:cubicBezTo>
                    <a:pt x="2005" y="4446"/>
                    <a:pt x="1940" y="4493"/>
                    <a:pt x="1940" y="4493"/>
                  </a:cubicBezTo>
                  <a:cubicBezTo>
                    <a:pt x="1894" y="4559"/>
                    <a:pt x="1845" y="4639"/>
                    <a:pt x="1738" y="4639"/>
                  </a:cubicBezTo>
                  <a:cubicBezTo>
                    <a:pt x="1659" y="4639"/>
                    <a:pt x="1659" y="4591"/>
                    <a:pt x="1638" y="4664"/>
                  </a:cubicBezTo>
                  <a:lnTo>
                    <a:pt x="1684" y="4664"/>
                  </a:lnTo>
                  <a:cubicBezTo>
                    <a:pt x="1674" y="4730"/>
                    <a:pt x="1645" y="4741"/>
                    <a:pt x="1602" y="4784"/>
                  </a:cubicBezTo>
                  <a:lnTo>
                    <a:pt x="1531" y="4784"/>
                  </a:lnTo>
                  <a:cubicBezTo>
                    <a:pt x="1531" y="4737"/>
                    <a:pt x="1531" y="4693"/>
                    <a:pt x="1534" y="4675"/>
                  </a:cubicBezTo>
                  <a:cubicBezTo>
                    <a:pt x="1478" y="4617"/>
                    <a:pt x="1502" y="4573"/>
                    <a:pt x="1478" y="4500"/>
                  </a:cubicBezTo>
                  <a:lnTo>
                    <a:pt x="1478" y="4438"/>
                  </a:lnTo>
                  <a:lnTo>
                    <a:pt x="1559" y="4438"/>
                  </a:lnTo>
                  <a:cubicBezTo>
                    <a:pt x="1552" y="4434"/>
                    <a:pt x="1559" y="4413"/>
                    <a:pt x="1559" y="4402"/>
                  </a:cubicBezTo>
                  <a:cubicBezTo>
                    <a:pt x="1559" y="4398"/>
                    <a:pt x="1581" y="4347"/>
                    <a:pt x="1656" y="4347"/>
                  </a:cubicBezTo>
                  <a:cubicBezTo>
                    <a:pt x="1777" y="4347"/>
                    <a:pt x="1876" y="4391"/>
                    <a:pt x="2005" y="4391"/>
                  </a:cubicBezTo>
                  <a:cubicBezTo>
                    <a:pt x="2001" y="4409"/>
                    <a:pt x="2005" y="4420"/>
                    <a:pt x="2005" y="4438"/>
                  </a:cubicBezTo>
                  <a:close/>
                  <a:moveTo>
                    <a:pt x="1389" y="4165"/>
                  </a:moveTo>
                  <a:cubicBezTo>
                    <a:pt x="1389" y="4129"/>
                    <a:pt x="1428" y="4110"/>
                    <a:pt x="1435" y="4110"/>
                  </a:cubicBezTo>
                  <a:cubicBezTo>
                    <a:pt x="1474" y="4110"/>
                    <a:pt x="1460" y="4026"/>
                    <a:pt x="1542" y="4026"/>
                  </a:cubicBezTo>
                  <a:cubicBezTo>
                    <a:pt x="1606" y="4026"/>
                    <a:pt x="1691" y="4099"/>
                    <a:pt x="1691" y="4146"/>
                  </a:cubicBezTo>
                  <a:cubicBezTo>
                    <a:pt x="1691" y="4209"/>
                    <a:pt x="1670" y="4263"/>
                    <a:pt x="1620" y="4263"/>
                  </a:cubicBezTo>
                  <a:cubicBezTo>
                    <a:pt x="1595" y="4263"/>
                    <a:pt x="1389" y="4165"/>
                    <a:pt x="1389" y="4165"/>
                  </a:cubicBezTo>
                  <a:close/>
                  <a:moveTo>
                    <a:pt x="1264" y="4865"/>
                  </a:moveTo>
                  <a:cubicBezTo>
                    <a:pt x="1232" y="4875"/>
                    <a:pt x="1225" y="4919"/>
                    <a:pt x="1193" y="4919"/>
                  </a:cubicBezTo>
                  <a:cubicBezTo>
                    <a:pt x="1143" y="4919"/>
                    <a:pt x="1136" y="4879"/>
                    <a:pt x="1114" y="4857"/>
                  </a:cubicBezTo>
                  <a:cubicBezTo>
                    <a:pt x="1015" y="4755"/>
                    <a:pt x="904" y="4770"/>
                    <a:pt x="801" y="4664"/>
                  </a:cubicBezTo>
                  <a:lnTo>
                    <a:pt x="801" y="4602"/>
                  </a:lnTo>
                  <a:cubicBezTo>
                    <a:pt x="847" y="4602"/>
                    <a:pt x="901" y="4646"/>
                    <a:pt x="961" y="4646"/>
                  </a:cubicBezTo>
                  <a:lnTo>
                    <a:pt x="1015" y="4646"/>
                  </a:lnTo>
                  <a:lnTo>
                    <a:pt x="1015" y="4547"/>
                  </a:lnTo>
                  <a:cubicBezTo>
                    <a:pt x="968" y="4540"/>
                    <a:pt x="901" y="4547"/>
                    <a:pt x="901" y="4500"/>
                  </a:cubicBezTo>
                  <a:cubicBezTo>
                    <a:pt x="901" y="4489"/>
                    <a:pt x="922" y="4482"/>
                    <a:pt x="926" y="4471"/>
                  </a:cubicBezTo>
                  <a:cubicBezTo>
                    <a:pt x="983" y="4413"/>
                    <a:pt x="1061" y="4427"/>
                    <a:pt x="1139" y="4427"/>
                  </a:cubicBezTo>
                  <a:lnTo>
                    <a:pt x="1282" y="4427"/>
                  </a:lnTo>
                  <a:cubicBezTo>
                    <a:pt x="1292" y="4427"/>
                    <a:pt x="1317" y="4446"/>
                    <a:pt x="1317" y="4464"/>
                  </a:cubicBezTo>
                  <a:cubicBezTo>
                    <a:pt x="1317" y="4536"/>
                    <a:pt x="1228" y="4566"/>
                    <a:pt x="1203" y="4599"/>
                  </a:cubicBezTo>
                  <a:cubicBezTo>
                    <a:pt x="1232" y="4595"/>
                    <a:pt x="1335" y="4562"/>
                    <a:pt x="1335" y="4602"/>
                  </a:cubicBezTo>
                  <a:cubicBezTo>
                    <a:pt x="1335" y="4653"/>
                    <a:pt x="1325" y="4620"/>
                    <a:pt x="1325" y="4657"/>
                  </a:cubicBezTo>
                  <a:cubicBezTo>
                    <a:pt x="1339" y="4661"/>
                    <a:pt x="1385" y="4668"/>
                    <a:pt x="1406" y="4675"/>
                  </a:cubicBezTo>
                  <a:cubicBezTo>
                    <a:pt x="1389" y="4874"/>
                    <a:pt x="1378" y="4821"/>
                    <a:pt x="1264" y="4865"/>
                  </a:cubicBezTo>
                  <a:close/>
                  <a:moveTo>
                    <a:pt x="1495" y="5389"/>
                  </a:moveTo>
                  <a:cubicBezTo>
                    <a:pt x="1460" y="5411"/>
                    <a:pt x="1446" y="5447"/>
                    <a:pt x="1406" y="5447"/>
                  </a:cubicBezTo>
                  <a:cubicBezTo>
                    <a:pt x="1360" y="5447"/>
                    <a:pt x="1097" y="5349"/>
                    <a:pt x="1097" y="5338"/>
                  </a:cubicBezTo>
                  <a:cubicBezTo>
                    <a:pt x="1097" y="5309"/>
                    <a:pt x="1161" y="5324"/>
                    <a:pt x="1175" y="5320"/>
                  </a:cubicBezTo>
                  <a:cubicBezTo>
                    <a:pt x="1218" y="5305"/>
                    <a:pt x="1203" y="5203"/>
                    <a:pt x="1275" y="5203"/>
                  </a:cubicBezTo>
                  <a:cubicBezTo>
                    <a:pt x="1328" y="5203"/>
                    <a:pt x="1474" y="5338"/>
                    <a:pt x="1495" y="5389"/>
                  </a:cubicBezTo>
                  <a:close/>
                  <a:moveTo>
                    <a:pt x="3465" y="4569"/>
                  </a:moveTo>
                  <a:cubicBezTo>
                    <a:pt x="3454" y="4602"/>
                    <a:pt x="3433" y="4628"/>
                    <a:pt x="3401" y="4628"/>
                  </a:cubicBezTo>
                  <a:cubicBezTo>
                    <a:pt x="3354" y="4628"/>
                    <a:pt x="3333" y="4602"/>
                    <a:pt x="3294" y="4602"/>
                  </a:cubicBezTo>
                  <a:cubicBezTo>
                    <a:pt x="3254" y="4602"/>
                    <a:pt x="3222" y="4639"/>
                    <a:pt x="3162" y="4639"/>
                  </a:cubicBezTo>
                  <a:cubicBezTo>
                    <a:pt x="3091" y="4639"/>
                    <a:pt x="3030" y="4620"/>
                    <a:pt x="3055" y="4559"/>
                  </a:cubicBezTo>
                  <a:cubicBezTo>
                    <a:pt x="3023" y="4540"/>
                    <a:pt x="2984" y="4522"/>
                    <a:pt x="2984" y="4482"/>
                  </a:cubicBezTo>
                  <a:cubicBezTo>
                    <a:pt x="2984" y="4446"/>
                    <a:pt x="3016" y="4427"/>
                    <a:pt x="3045" y="4427"/>
                  </a:cubicBezTo>
                  <a:cubicBezTo>
                    <a:pt x="3123" y="4427"/>
                    <a:pt x="3148" y="4456"/>
                    <a:pt x="3222" y="4456"/>
                  </a:cubicBezTo>
                  <a:cubicBezTo>
                    <a:pt x="3319" y="4456"/>
                    <a:pt x="3401" y="4536"/>
                    <a:pt x="3465" y="4569"/>
                  </a:cubicBezTo>
                  <a:close/>
                  <a:moveTo>
                    <a:pt x="5121" y="8855"/>
                  </a:moveTo>
                  <a:cubicBezTo>
                    <a:pt x="5121" y="8881"/>
                    <a:pt x="5081" y="8903"/>
                    <a:pt x="5042" y="8903"/>
                  </a:cubicBezTo>
                  <a:cubicBezTo>
                    <a:pt x="5007" y="8903"/>
                    <a:pt x="4985" y="8885"/>
                    <a:pt x="4985" y="8863"/>
                  </a:cubicBezTo>
                  <a:cubicBezTo>
                    <a:pt x="4985" y="8841"/>
                    <a:pt x="5035" y="8749"/>
                    <a:pt x="5067" y="8739"/>
                  </a:cubicBezTo>
                  <a:cubicBezTo>
                    <a:pt x="5074" y="8753"/>
                    <a:pt x="5092" y="8761"/>
                    <a:pt x="5092" y="8775"/>
                  </a:cubicBezTo>
                  <a:cubicBezTo>
                    <a:pt x="5092" y="8808"/>
                    <a:pt x="5039" y="8830"/>
                    <a:pt x="5121" y="8830"/>
                  </a:cubicBezTo>
                  <a:cubicBezTo>
                    <a:pt x="5121" y="8830"/>
                    <a:pt x="5121" y="8855"/>
                    <a:pt x="5121" y="8855"/>
                  </a:cubicBezTo>
                  <a:close/>
                  <a:moveTo>
                    <a:pt x="5039" y="12937"/>
                  </a:moveTo>
                  <a:cubicBezTo>
                    <a:pt x="5032" y="12952"/>
                    <a:pt x="5017" y="12985"/>
                    <a:pt x="4996" y="12985"/>
                  </a:cubicBezTo>
                  <a:cubicBezTo>
                    <a:pt x="4985" y="12985"/>
                    <a:pt x="4964" y="12996"/>
                    <a:pt x="4964" y="12985"/>
                  </a:cubicBezTo>
                  <a:cubicBezTo>
                    <a:pt x="4964" y="12948"/>
                    <a:pt x="4985" y="12912"/>
                    <a:pt x="5007" y="12912"/>
                  </a:cubicBezTo>
                  <a:lnTo>
                    <a:pt x="5039" y="12912"/>
                  </a:lnTo>
                  <a:cubicBezTo>
                    <a:pt x="5039" y="12912"/>
                    <a:pt x="5039" y="12937"/>
                    <a:pt x="5039" y="12937"/>
                  </a:cubicBezTo>
                  <a:close/>
                  <a:moveTo>
                    <a:pt x="4882" y="8451"/>
                  </a:moveTo>
                  <a:cubicBezTo>
                    <a:pt x="4825" y="8451"/>
                    <a:pt x="4722" y="8374"/>
                    <a:pt x="4679" y="8342"/>
                  </a:cubicBezTo>
                  <a:cubicBezTo>
                    <a:pt x="4789" y="8316"/>
                    <a:pt x="4857" y="8385"/>
                    <a:pt x="4932" y="8429"/>
                  </a:cubicBezTo>
                  <a:cubicBezTo>
                    <a:pt x="4921" y="8447"/>
                    <a:pt x="4910" y="8451"/>
                    <a:pt x="4882" y="8451"/>
                  </a:cubicBezTo>
                  <a:close/>
                  <a:moveTo>
                    <a:pt x="4896" y="8815"/>
                  </a:moveTo>
                  <a:cubicBezTo>
                    <a:pt x="4896" y="8837"/>
                    <a:pt x="4861" y="8855"/>
                    <a:pt x="4854" y="8855"/>
                  </a:cubicBezTo>
                  <a:cubicBezTo>
                    <a:pt x="4829" y="8855"/>
                    <a:pt x="4697" y="8786"/>
                    <a:pt x="4697" y="8761"/>
                  </a:cubicBezTo>
                  <a:cubicBezTo>
                    <a:pt x="4697" y="8749"/>
                    <a:pt x="4704" y="8739"/>
                    <a:pt x="4711" y="8735"/>
                  </a:cubicBezTo>
                  <a:cubicBezTo>
                    <a:pt x="4729" y="8771"/>
                    <a:pt x="4754" y="8786"/>
                    <a:pt x="4789" y="8793"/>
                  </a:cubicBezTo>
                  <a:lnTo>
                    <a:pt x="4896" y="8793"/>
                  </a:lnTo>
                  <a:cubicBezTo>
                    <a:pt x="4896" y="8793"/>
                    <a:pt x="4896" y="8815"/>
                    <a:pt x="4896" y="8815"/>
                  </a:cubicBezTo>
                  <a:close/>
                  <a:moveTo>
                    <a:pt x="4501" y="12132"/>
                  </a:moveTo>
                  <a:cubicBezTo>
                    <a:pt x="4458" y="12132"/>
                    <a:pt x="4412" y="12128"/>
                    <a:pt x="4412" y="12092"/>
                  </a:cubicBezTo>
                  <a:cubicBezTo>
                    <a:pt x="4412" y="12073"/>
                    <a:pt x="4440" y="12069"/>
                    <a:pt x="4451" y="12069"/>
                  </a:cubicBezTo>
                  <a:cubicBezTo>
                    <a:pt x="4462" y="12069"/>
                    <a:pt x="4547" y="12088"/>
                    <a:pt x="4558" y="12110"/>
                  </a:cubicBezTo>
                  <a:cubicBezTo>
                    <a:pt x="4547" y="12132"/>
                    <a:pt x="4522" y="12132"/>
                    <a:pt x="4501" y="12132"/>
                  </a:cubicBezTo>
                  <a:close/>
                  <a:moveTo>
                    <a:pt x="4152" y="12088"/>
                  </a:moveTo>
                  <a:cubicBezTo>
                    <a:pt x="4127" y="12103"/>
                    <a:pt x="4113" y="12117"/>
                    <a:pt x="4088" y="12117"/>
                  </a:cubicBezTo>
                  <a:cubicBezTo>
                    <a:pt x="4067" y="12117"/>
                    <a:pt x="4070" y="12099"/>
                    <a:pt x="4052" y="12099"/>
                  </a:cubicBezTo>
                  <a:cubicBezTo>
                    <a:pt x="4006" y="12099"/>
                    <a:pt x="4009" y="12164"/>
                    <a:pt x="3970" y="12164"/>
                  </a:cubicBezTo>
                  <a:cubicBezTo>
                    <a:pt x="3938" y="12164"/>
                    <a:pt x="3945" y="12128"/>
                    <a:pt x="3928" y="12117"/>
                  </a:cubicBezTo>
                  <a:cubicBezTo>
                    <a:pt x="3896" y="12095"/>
                    <a:pt x="3810" y="12106"/>
                    <a:pt x="3767" y="12106"/>
                  </a:cubicBezTo>
                  <a:cubicBezTo>
                    <a:pt x="3743" y="12106"/>
                    <a:pt x="3743" y="12117"/>
                    <a:pt x="3725" y="12106"/>
                  </a:cubicBezTo>
                  <a:cubicBezTo>
                    <a:pt x="3725" y="12117"/>
                    <a:pt x="3721" y="12125"/>
                    <a:pt x="3721" y="12135"/>
                  </a:cubicBezTo>
                  <a:cubicBezTo>
                    <a:pt x="3700" y="12132"/>
                    <a:pt x="3678" y="12099"/>
                    <a:pt x="3678" y="12077"/>
                  </a:cubicBezTo>
                  <a:cubicBezTo>
                    <a:pt x="3686" y="12077"/>
                    <a:pt x="3693" y="12066"/>
                    <a:pt x="3696" y="12062"/>
                  </a:cubicBezTo>
                  <a:cubicBezTo>
                    <a:pt x="3778" y="12062"/>
                    <a:pt x="3814" y="12081"/>
                    <a:pt x="3856" y="12059"/>
                  </a:cubicBezTo>
                  <a:cubicBezTo>
                    <a:pt x="3835" y="12037"/>
                    <a:pt x="3831" y="12011"/>
                    <a:pt x="3831" y="11983"/>
                  </a:cubicBezTo>
                  <a:cubicBezTo>
                    <a:pt x="3810" y="11983"/>
                    <a:pt x="3785" y="11964"/>
                    <a:pt x="3785" y="11942"/>
                  </a:cubicBezTo>
                  <a:cubicBezTo>
                    <a:pt x="3785" y="11931"/>
                    <a:pt x="3803" y="11917"/>
                    <a:pt x="3814" y="11917"/>
                  </a:cubicBezTo>
                  <a:cubicBezTo>
                    <a:pt x="3846" y="11917"/>
                    <a:pt x="3867" y="11942"/>
                    <a:pt x="3899" y="11942"/>
                  </a:cubicBezTo>
                  <a:cubicBezTo>
                    <a:pt x="3945" y="11942"/>
                    <a:pt x="3967" y="11928"/>
                    <a:pt x="4006" y="11928"/>
                  </a:cubicBezTo>
                  <a:cubicBezTo>
                    <a:pt x="4120" y="11928"/>
                    <a:pt x="4141" y="11990"/>
                    <a:pt x="4205" y="12023"/>
                  </a:cubicBezTo>
                  <a:lnTo>
                    <a:pt x="4188" y="12008"/>
                  </a:lnTo>
                  <a:cubicBezTo>
                    <a:pt x="4223" y="12037"/>
                    <a:pt x="4259" y="12052"/>
                    <a:pt x="4284" y="12088"/>
                  </a:cubicBezTo>
                  <a:cubicBezTo>
                    <a:pt x="4284" y="12088"/>
                    <a:pt x="4152" y="12088"/>
                    <a:pt x="4152" y="12088"/>
                  </a:cubicBezTo>
                  <a:close/>
                  <a:moveTo>
                    <a:pt x="3536" y="11942"/>
                  </a:moveTo>
                  <a:cubicBezTo>
                    <a:pt x="3454" y="11942"/>
                    <a:pt x="3397" y="11917"/>
                    <a:pt x="3329" y="11917"/>
                  </a:cubicBezTo>
                  <a:lnTo>
                    <a:pt x="3329" y="11895"/>
                  </a:lnTo>
                  <a:cubicBezTo>
                    <a:pt x="3347" y="11895"/>
                    <a:pt x="3362" y="11880"/>
                    <a:pt x="3365" y="11862"/>
                  </a:cubicBezTo>
                  <a:cubicBezTo>
                    <a:pt x="3312" y="11836"/>
                    <a:pt x="3254" y="11840"/>
                    <a:pt x="3244" y="11786"/>
                  </a:cubicBezTo>
                  <a:cubicBezTo>
                    <a:pt x="3215" y="11786"/>
                    <a:pt x="3219" y="11760"/>
                    <a:pt x="3205" y="11753"/>
                  </a:cubicBezTo>
                  <a:cubicBezTo>
                    <a:pt x="3176" y="11738"/>
                    <a:pt x="3158" y="11749"/>
                    <a:pt x="3130" y="11749"/>
                  </a:cubicBezTo>
                  <a:cubicBezTo>
                    <a:pt x="3080" y="11749"/>
                    <a:pt x="3055" y="11695"/>
                    <a:pt x="3005" y="11695"/>
                  </a:cubicBezTo>
                  <a:lnTo>
                    <a:pt x="2902" y="11695"/>
                  </a:lnTo>
                  <a:cubicBezTo>
                    <a:pt x="2881" y="11680"/>
                    <a:pt x="2884" y="11665"/>
                    <a:pt x="2895" y="11655"/>
                  </a:cubicBezTo>
                  <a:cubicBezTo>
                    <a:pt x="2881" y="11640"/>
                    <a:pt x="2863" y="11643"/>
                    <a:pt x="2845" y="11643"/>
                  </a:cubicBezTo>
                  <a:cubicBezTo>
                    <a:pt x="2777" y="11643"/>
                    <a:pt x="2681" y="11695"/>
                    <a:pt x="2646" y="11731"/>
                  </a:cubicBezTo>
                  <a:lnTo>
                    <a:pt x="2614" y="11731"/>
                  </a:lnTo>
                  <a:cubicBezTo>
                    <a:pt x="2670" y="11632"/>
                    <a:pt x="2745" y="11571"/>
                    <a:pt x="2906" y="11571"/>
                  </a:cubicBezTo>
                  <a:cubicBezTo>
                    <a:pt x="3062" y="11571"/>
                    <a:pt x="3137" y="11662"/>
                    <a:pt x="3254" y="11662"/>
                  </a:cubicBezTo>
                  <a:cubicBezTo>
                    <a:pt x="3279" y="11662"/>
                    <a:pt x="3308" y="11698"/>
                    <a:pt x="3315" y="11705"/>
                  </a:cubicBezTo>
                  <a:cubicBezTo>
                    <a:pt x="3365" y="11756"/>
                    <a:pt x="3454" y="11796"/>
                    <a:pt x="3536" y="11796"/>
                  </a:cubicBezTo>
                  <a:cubicBezTo>
                    <a:pt x="3536" y="11804"/>
                    <a:pt x="3532" y="11815"/>
                    <a:pt x="3536" y="11822"/>
                  </a:cubicBezTo>
                  <a:lnTo>
                    <a:pt x="3589" y="11825"/>
                  </a:lnTo>
                  <a:cubicBezTo>
                    <a:pt x="3629" y="11836"/>
                    <a:pt x="3646" y="11888"/>
                    <a:pt x="3671" y="11898"/>
                  </a:cubicBezTo>
                  <a:cubicBezTo>
                    <a:pt x="3646" y="11942"/>
                    <a:pt x="3579" y="11942"/>
                    <a:pt x="3536" y="11942"/>
                  </a:cubicBezTo>
                  <a:close/>
                  <a:moveTo>
                    <a:pt x="3347" y="12154"/>
                  </a:moveTo>
                  <a:cubicBezTo>
                    <a:pt x="3319" y="12154"/>
                    <a:pt x="3290" y="12128"/>
                    <a:pt x="3290" y="12099"/>
                  </a:cubicBezTo>
                  <a:cubicBezTo>
                    <a:pt x="3290" y="12085"/>
                    <a:pt x="3312" y="12077"/>
                    <a:pt x="3326" y="12077"/>
                  </a:cubicBezTo>
                  <a:cubicBezTo>
                    <a:pt x="3369" y="12077"/>
                    <a:pt x="3419" y="12099"/>
                    <a:pt x="3440" y="12106"/>
                  </a:cubicBezTo>
                  <a:lnTo>
                    <a:pt x="3433" y="12099"/>
                  </a:lnTo>
                  <a:cubicBezTo>
                    <a:pt x="3454" y="12106"/>
                    <a:pt x="3461" y="12117"/>
                    <a:pt x="3465" y="12132"/>
                  </a:cubicBezTo>
                  <a:cubicBezTo>
                    <a:pt x="3422" y="12139"/>
                    <a:pt x="3390" y="12154"/>
                    <a:pt x="3347" y="12154"/>
                  </a:cubicBezTo>
                  <a:close/>
                  <a:moveTo>
                    <a:pt x="2809" y="11767"/>
                  </a:moveTo>
                  <a:cubicBezTo>
                    <a:pt x="2806" y="11767"/>
                    <a:pt x="2760" y="11774"/>
                    <a:pt x="2760" y="11767"/>
                  </a:cubicBezTo>
                  <a:cubicBezTo>
                    <a:pt x="2760" y="11742"/>
                    <a:pt x="2781" y="11734"/>
                    <a:pt x="2792" y="11734"/>
                  </a:cubicBezTo>
                  <a:lnTo>
                    <a:pt x="2792" y="11709"/>
                  </a:lnTo>
                  <a:lnTo>
                    <a:pt x="2799" y="11709"/>
                  </a:lnTo>
                  <a:lnTo>
                    <a:pt x="2809" y="11713"/>
                  </a:lnTo>
                  <a:cubicBezTo>
                    <a:pt x="2813" y="11731"/>
                    <a:pt x="2817" y="11749"/>
                    <a:pt x="2809" y="11767"/>
                  </a:cubicBezTo>
                  <a:close/>
                  <a:moveTo>
                    <a:pt x="3312" y="11421"/>
                  </a:moveTo>
                  <a:cubicBezTo>
                    <a:pt x="3312" y="11428"/>
                    <a:pt x="3301" y="11439"/>
                    <a:pt x="3294" y="11439"/>
                  </a:cubicBezTo>
                  <a:cubicBezTo>
                    <a:pt x="3258" y="11439"/>
                    <a:pt x="3258" y="11399"/>
                    <a:pt x="3258" y="11370"/>
                  </a:cubicBezTo>
                  <a:cubicBezTo>
                    <a:pt x="3258" y="11367"/>
                    <a:pt x="3269" y="11370"/>
                    <a:pt x="3273" y="11370"/>
                  </a:cubicBezTo>
                  <a:cubicBezTo>
                    <a:pt x="3301" y="11374"/>
                    <a:pt x="3312" y="11396"/>
                    <a:pt x="3312" y="11421"/>
                  </a:cubicBezTo>
                  <a:close/>
                  <a:moveTo>
                    <a:pt x="3254" y="11162"/>
                  </a:moveTo>
                  <a:cubicBezTo>
                    <a:pt x="3279" y="11162"/>
                    <a:pt x="3290" y="11180"/>
                    <a:pt x="3297" y="11192"/>
                  </a:cubicBezTo>
                  <a:cubicBezTo>
                    <a:pt x="3262" y="11195"/>
                    <a:pt x="3226" y="11192"/>
                    <a:pt x="3205" y="11192"/>
                  </a:cubicBezTo>
                  <a:cubicBezTo>
                    <a:pt x="3212" y="11177"/>
                    <a:pt x="3237" y="11162"/>
                    <a:pt x="3254" y="11162"/>
                  </a:cubicBezTo>
                  <a:close/>
                  <a:moveTo>
                    <a:pt x="3365" y="11206"/>
                  </a:moveTo>
                  <a:lnTo>
                    <a:pt x="3383" y="11235"/>
                  </a:lnTo>
                  <a:cubicBezTo>
                    <a:pt x="3372" y="11239"/>
                    <a:pt x="3362" y="11217"/>
                    <a:pt x="3365" y="11206"/>
                  </a:cubicBezTo>
                  <a:close/>
                  <a:moveTo>
                    <a:pt x="3725" y="11786"/>
                  </a:moveTo>
                  <a:cubicBezTo>
                    <a:pt x="3753" y="11793"/>
                    <a:pt x="3782" y="11775"/>
                    <a:pt x="3796" y="11753"/>
                  </a:cubicBezTo>
                  <a:lnTo>
                    <a:pt x="3796" y="11786"/>
                  </a:lnTo>
                  <a:cubicBezTo>
                    <a:pt x="3782" y="11800"/>
                    <a:pt x="3757" y="11807"/>
                    <a:pt x="3739" y="11807"/>
                  </a:cubicBezTo>
                  <a:cubicBezTo>
                    <a:pt x="3735" y="11807"/>
                    <a:pt x="3725" y="11811"/>
                    <a:pt x="3725" y="11807"/>
                  </a:cubicBezTo>
                  <a:cubicBezTo>
                    <a:pt x="3725" y="11807"/>
                    <a:pt x="3725" y="11786"/>
                    <a:pt x="3725" y="11786"/>
                  </a:cubicBezTo>
                  <a:close/>
                  <a:moveTo>
                    <a:pt x="10216" y="7755"/>
                  </a:moveTo>
                  <a:cubicBezTo>
                    <a:pt x="10216" y="7707"/>
                    <a:pt x="10245" y="7715"/>
                    <a:pt x="10256" y="7715"/>
                  </a:cubicBezTo>
                  <a:cubicBezTo>
                    <a:pt x="10277" y="7715"/>
                    <a:pt x="10337" y="7696"/>
                    <a:pt x="10359" y="7674"/>
                  </a:cubicBezTo>
                  <a:cubicBezTo>
                    <a:pt x="10345" y="7652"/>
                    <a:pt x="10337" y="7645"/>
                    <a:pt x="10337" y="7627"/>
                  </a:cubicBezTo>
                  <a:cubicBezTo>
                    <a:pt x="10337" y="7602"/>
                    <a:pt x="10409" y="7558"/>
                    <a:pt x="10444" y="7558"/>
                  </a:cubicBezTo>
                  <a:lnTo>
                    <a:pt x="10505" y="7558"/>
                  </a:lnTo>
                  <a:cubicBezTo>
                    <a:pt x="10587" y="7558"/>
                    <a:pt x="10626" y="7645"/>
                    <a:pt x="10626" y="7707"/>
                  </a:cubicBezTo>
                  <a:cubicBezTo>
                    <a:pt x="10626" y="7737"/>
                    <a:pt x="10562" y="7733"/>
                    <a:pt x="10562" y="7762"/>
                  </a:cubicBezTo>
                  <a:lnTo>
                    <a:pt x="10562" y="7886"/>
                  </a:lnTo>
                  <a:cubicBezTo>
                    <a:pt x="10562" y="7915"/>
                    <a:pt x="10587" y="7959"/>
                    <a:pt x="10559" y="7988"/>
                  </a:cubicBezTo>
                  <a:cubicBezTo>
                    <a:pt x="10537" y="8010"/>
                    <a:pt x="10501" y="8006"/>
                    <a:pt x="10466" y="8006"/>
                  </a:cubicBezTo>
                  <a:cubicBezTo>
                    <a:pt x="10409" y="8006"/>
                    <a:pt x="10366" y="8068"/>
                    <a:pt x="10337" y="8087"/>
                  </a:cubicBezTo>
                  <a:cubicBezTo>
                    <a:pt x="10320" y="8097"/>
                    <a:pt x="10291" y="8101"/>
                    <a:pt x="10270" y="8101"/>
                  </a:cubicBezTo>
                  <a:cubicBezTo>
                    <a:pt x="10227" y="8101"/>
                    <a:pt x="10181" y="8061"/>
                    <a:pt x="10181" y="8017"/>
                  </a:cubicBezTo>
                  <a:cubicBezTo>
                    <a:pt x="10181" y="7926"/>
                    <a:pt x="10270" y="7919"/>
                    <a:pt x="10284" y="7831"/>
                  </a:cubicBezTo>
                  <a:cubicBezTo>
                    <a:pt x="10249" y="7813"/>
                    <a:pt x="10216" y="7791"/>
                    <a:pt x="10216" y="7755"/>
                  </a:cubicBezTo>
                  <a:close/>
                  <a:moveTo>
                    <a:pt x="10569" y="7095"/>
                  </a:moveTo>
                  <a:cubicBezTo>
                    <a:pt x="10569" y="7135"/>
                    <a:pt x="10541" y="7179"/>
                    <a:pt x="10501" y="7179"/>
                  </a:cubicBezTo>
                  <a:cubicBezTo>
                    <a:pt x="10491" y="7179"/>
                    <a:pt x="10480" y="7150"/>
                    <a:pt x="10480" y="7135"/>
                  </a:cubicBezTo>
                  <a:cubicBezTo>
                    <a:pt x="10480" y="7113"/>
                    <a:pt x="10541" y="7095"/>
                    <a:pt x="10569" y="7095"/>
                  </a:cubicBezTo>
                  <a:close/>
                  <a:moveTo>
                    <a:pt x="10711" y="7740"/>
                  </a:moveTo>
                  <a:cubicBezTo>
                    <a:pt x="10711" y="7722"/>
                    <a:pt x="10715" y="7707"/>
                    <a:pt x="10736" y="7696"/>
                  </a:cubicBezTo>
                  <a:lnTo>
                    <a:pt x="10754" y="7696"/>
                  </a:lnTo>
                  <a:cubicBezTo>
                    <a:pt x="10754" y="7707"/>
                    <a:pt x="10751" y="7722"/>
                    <a:pt x="10751" y="7740"/>
                  </a:cubicBezTo>
                  <a:cubicBezTo>
                    <a:pt x="10751" y="7740"/>
                    <a:pt x="10711" y="7740"/>
                    <a:pt x="10711" y="7740"/>
                  </a:cubicBezTo>
                  <a:close/>
                  <a:moveTo>
                    <a:pt x="10615" y="7248"/>
                  </a:moveTo>
                  <a:cubicBezTo>
                    <a:pt x="10622" y="7248"/>
                    <a:pt x="10629" y="7233"/>
                    <a:pt x="10629" y="7226"/>
                  </a:cubicBezTo>
                  <a:cubicBezTo>
                    <a:pt x="10622" y="7223"/>
                    <a:pt x="10612" y="7212"/>
                    <a:pt x="10612" y="7204"/>
                  </a:cubicBezTo>
                  <a:cubicBezTo>
                    <a:pt x="10612" y="7175"/>
                    <a:pt x="10637" y="7161"/>
                    <a:pt x="10662" y="7161"/>
                  </a:cubicBezTo>
                  <a:cubicBezTo>
                    <a:pt x="10662" y="7131"/>
                    <a:pt x="10676" y="7117"/>
                    <a:pt x="10676" y="7099"/>
                  </a:cubicBezTo>
                  <a:cubicBezTo>
                    <a:pt x="10676" y="7081"/>
                    <a:pt x="10711" y="7051"/>
                    <a:pt x="10733" y="7051"/>
                  </a:cubicBezTo>
                  <a:lnTo>
                    <a:pt x="10836" y="7051"/>
                  </a:lnTo>
                  <a:cubicBezTo>
                    <a:pt x="10850" y="7051"/>
                    <a:pt x="10872" y="7077"/>
                    <a:pt x="10872" y="7084"/>
                  </a:cubicBezTo>
                  <a:cubicBezTo>
                    <a:pt x="10872" y="7135"/>
                    <a:pt x="10793" y="7128"/>
                    <a:pt x="10783" y="7179"/>
                  </a:cubicBezTo>
                  <a:cubicBezTo>
                    <a:pt x="10783" y="7190"/>
                    <a:pt x="10786" y="7197"/>
                    <a:pt x="10793" y="7208"/>
                  </a:cubicBezTo>
                  <a:lnTo>
                    <a:pt x="11003" y="7208"/>
                  </a:lnTo>
                  <a:cubicBezTo>
                    <a:pt x="11018" y="7310"/>
                    <a:pt x="10908" y="7353"/>
                    <a:pt x="10908" y="7430"/>
                  </a:cubicBezTo>
                  <a:cubicBezTo>
                    <a:pt x="10893" y="7434"/>
                    <a:pt x="10883" y="7445"/>
                    <a:pt x="10879" y="7459"/>
                  </a:cubicBezTo>
                  <a:cubicBezTo>
                    <a:pt x="10915" y="7470"/>
                    <a:pt x="10932" y="7456"/>
                    <a:pt x="10961" y="7463"/>
                  </a:cubicBezTo>
                  <a:cubicBezTo>
                    <a:pt x="11029" y="7485"/>
                    <a:pt x="11018" y="7572"/>
                    <a:pt x="11061" y="7616"/>
                  </a:cubicBezTo>
                  <a:cubicBezTo>
                    <a:pt x="11117" y="7674"/>
                    <a:pt x="11210" y="7700"/>
                    <a:pt x="11210" y="7787"/>
                  </a:cubicBezTo>
                  <a:cubicBezTo>
                    <a:pt x="11210" y="7816"/>
                    <a:pt x="11249" y="7835"/>
                    <a:pt x="11249" y="7864"/>
                  </a:cubicBezTo>
                  <a:cubicBezTo>
                    <a:pt x="11249" y="7875"/>
                    <a:pt x="11242" y="7886"/>
                    <a:pt x="11231" y="7890"/>
                  </a:cubicBezTo>
                  <a:lnTo>
                    <a:pt x="11231" y="7915"/>
                  </a:lnTo>
                  <a:cubicBezTo>
                    <a:pt x="11256" y="7908"/>
                    <a:pt x="11260" y="7897"/>
                    <a:pt x="11274" y="7890"/>
                  </a:cubicBezTo>
                  <a:lnTo>
                    <a:pt x="11256" y="7904"/>
                  </a:lnTo>
                  <a:cubicBezTo>
                    <a:pt x="11281" y="7886"/>
                    <a:pt x="11274" y="7890"/>
                    <a:pt x="11303" y="7890"/>
                  </a:cubicBezTo>
                  <a:cubicBezTo>
                    <a:pt x="11345" y="7890"/>
                    <a:pt x="11378" y="7923"/>
                    <a:pt x="11378" y="7959"/>
                  </a:cubicBezTo>
                  <a:cubicBezTo>
                    <a:pt x="11378" y="8024"/>
                    <a:pt x="11292" y="8057"/>
                    <a:pt x="11263" y="8105"/>
                  </a:cubicBezTo>
                  <a:cubicBezTo>
                    <a:pt x="11299" y="8115"/>
                    <a:pt x="11313" y="8119"/>
                    <a:pt x="11335" y="8119"/>
                  </a:cubicBezTo>
                  <a:lnTo>
                    <a:pt x="11335" y="8145"/>
                  </a:lnTo>
                  <a:cubicBezTo>
                    <a:pt x="11303" y="8177"/>
                    <a:pt x="11278" y="8199"/>
                    <a:pt x="11235" y="8199"/>
                  </a:cubicBezTo>
                  <a:lnTo>
                    <a:pt x="11093" y="8199"/>
                  </a:lnTo>
                  <a:cubicBezTo>
                    <a:pt x="11057" y="8199"/>
                    <a:pt x="10961" y="8232"/>
                    <a:pt x="10908" y="8232"/>
                  </a:cubicBezTo>
                  <a:cubicBezTo>
                    <a:pt x="10883" y="8232"/>
                    <a:pt x="10868" y="8210"/>
                    <a:pt x="10843" y="8210"/>
                  </a:cubicBezTo>
                  <a:cubicBezTo>
                    <a:pt x="10808" y="8210"/>
                    <a:pt x="10786" y="8243"/>
                    <a:pt x="10786" y="8272"/>
                  </a:cubicBezTo>
                  <a:lnTo>
                    <a:pt x="10737" y="8272"/>
                  </a:lnTo>
                  <a:cubicBezTo>
                    <a:pt x="10711" y="8272"/>
                    <a:pt x="10701" y="8287"/>
                    <a:pt x="10686" y="8301"/>
                  </a:cubicBezTo>
                  <a:lnTo>
                    <a:pt x="10662" y="8301"/>
                  </a:lnTo>
                  <a:lnTo>
                    <a:pt x="10662" y="8279"/>
                  </a:lnTo>
                  <a:cubicBezTo>
                    <a:pt x="10669" y="8265"/>
                    <a:pt x="10776" y="8148"/>
                    <a:pt x="10786" y="8145"/>
                  </a:cubicBezTo>
                  <a:cubicBezTo>
                    <a:pt x="10836" y="8130"/>
                    <a:pt x="10908" y="8148"/>
                    <a:pt x="10908" y="8097"/>
                  </a:cubicBezTo>
                  <a:cubicBezTo>
                    <a:pt x="10908" y="8090"/>
                    <a:pt x="10900" y="8079"/>
                    <a:pt x="10900" y="8072"/>
                  </a:cubicBezTo>
                  <a:cubicBezTo>
                    <a:pt x="10886" y="8094"/>
                    <a:pt x="10861" y="8108"/>
                    <a:pt x="10836" y="8108"/>
                  </a:cubicBezTo>
                  <a:cubicBezTo>
                    <a:pt x="10790" y="8108"/>
                    <a:pt x="10776" y="8065"/>
                    <a:pt x="10737" y="8065"/>
                  </a:cubicBezTo>
                  <a:cubicBezTo>
                    <a:pt x="10715" y="8065"/>
                    <a:pt x="10719" y="8083"/>
                    <a:pt x="10701" y="8083"/>
                  </a:cubicBezTo>
                  <a:cubicBezTo>
                    <a:pt x="10694" y="8083"/>
                    <a:pt x="10683" y="8072"/>
                    <a:pt x="10683" y="8065"/>
                  </a:cubicBezTo>
                  <a:cubicBezTo>
                    <a:pt x="10683" y="8010"/>
                    <a:pt x="10783" y="8006"/>
                    <a:pt x="10783" y="7952"/>
                  </a:cubicBezTo>
                  <a:cubicBezTo>
                    <a:pt x="10783" y="7904"/>
                    <a:pt x="10754" y="7886"/>
                    <a:pt x="10754" y="7846"/>
                  </a:cubicBezTo>
                  <a:cubicBezTo>
                    <a:pt x="10818" y="7846"/>
                    <a:pt x="10897" y="7813"/>
                    <a:pt x="10915" y="7776"/>
                  </a:cubicBezTo>
                  <a:lnTo>
                    <a:pt x="10915" y="7722"/>
                  </a:lnTo>
                  <a:cubicBezTo>
                    <a:pt x="10879" y="7726"/>
                    <a:pt x="10829" y="7718"/>
                    <a:pt x="10829" y="7682"/>
                  </a:cubicBezTo>
                  <a:cubicBezTo>
                    <a:pt x="10829" y="7652"/>
                    <a:pt x="10847" y="7645"/>
                    <a:pt x="10854" y="7631"/>
                  </a:cubicBezTo>
                  <a:cubicBezTo>
                    <a:pt x="10843" y="7631"/>
                    <a:pt x="10833" y="7627"/>
                    <a:pt x="10822" y="7627"/>
                  </a:cubicBezTo>
                  <a:cubicBezTo>
                    <a:pt x="10786" y="7627"/>
                    <a:pt x="10769" y="7645"/>
                    <a:pt x="10740" y="7645"/>
                  </a:cubicBezTo>
                  <a:cubicBezTo>
                    <a:pt x="10708" y="7645"/>
                    <a:pt x="10683" y="7645"/>
                    <a:pt x="10683" y="7616"/>
                  </a:cubicBezTo>
                  <a:cubicBezTo>
                    <a:pt x="10683" y="7587"/>
                    <a:pt x="10719" y="7569"/>
                    <a:pt x="10719" y="7540"/>
                  </a:cubicBezTo>
                  <a:cubicBezTo>
                    <a:pt x="10719" y="7507"/>
                    <a:pt x="10708" y="7499"/>
                    <a:pt x="10719" y="7470"/>
                  </a:cubicBezTo>
                  <a:cubicBezTo>
                    <a:pt x="10690" y="7470"/>
                    <a:pt x="10669" y="7459"/>
                    <a:pt x="10658" y="7452"/>
                  </a:cubicBezTo>
                  <a:cubicBezTo>
                    <a:pt x="10640" y="7481"/>
                    <a:pt x="10651" y="7492"/>
                    <a:pt x="10658" y="7507"/>
                  </a:cubicBezTo>
                  <a:lnTo>
                    <a:pt x="10629" y="7507"/>
                  </a:lnTo>
                  <a:lnTo>
                    <a:pt x="10629" y="7449"/>
                  </a:lnTo>
                  <a:cubicBezTo>
                    <a:pt x="10629" y="7437"/>
                    <a:pt x="10633" y="7430"/>
                    <a:pt x="10644" y="7423"/>
                  </a:cubicBezTo>
                  <a:lnTo>
                    <a:pt x="10644" y="7390"/>
                  </a:lnTo>
                  <a:cubicBezTo>
                    <a:pt x="10622" y="7387"/>
                    <a:pt x="10590" y="7376"/>
                    <a:pt x="10590" y="7361"/>
                  </a:cubicBezTo>
                  <a:cubicBezTo>
                    <a:pt x="10590" y="7343"/>
                    <a:pt x="10615" y="7317"/>
                    <a:pt x="10615" y="7314"/>
                  </a:cubicBezTo>
                  <a:lnTo>
                    <a:pt x="10615" y="7285"/>
                  </a:lnTo>
                  <a:cubicBezTo>
                    <a:pt x="10562" y="7274"/>
                    <a:pt x="10533" y="7263"/>
                    <a:pt x="10533" y="7215"/>
                  </a:cubicBezTo>
                  <a:lnTo>
                    <a:pt x="10590" y="7215"/>
                  </a:lnTo>
                  <a:cubicBezTo>
                    <a:pt x="10590" y="7237"/>
                    <a:pt x="10608" y="7248"/>
                    <a:pt x="10615" y="7248"/>
                  </a:cubicBezTo>
                  <a:close/>
                  <a:moveTo>
                    <a:pt x="12254" y="3284"/>
                  </a:moveTo>
                  <a:cubicBezTo>
                    <a:pt x="12253" y="3282"/>
                    <a:pt x="12251" y="3281"/>
                    <a:pt x="12250" y="3279"/>
                  </a:cubicBezTo>
                  <a:lnTo>
                    <a:pt x="12255" y="3284"/>
                  </a:lnTo>
                  <a:cubicBezTo>
                    <a:pt x="12257" y="3282"/>
                    <a:pt x="12258" y="3280"/>
                    <a:pt x="12261" y="3279"/>
                  </a:cubicBezTo>
                  <a:lnTo>
                    <a:pt x="12261" y="3290"/>
                  </a:lnTo>
                  <a:lnTo>
                    <a:pt x="12255" y="3284"/>
                  </a:lnTo>
                  <a:cubicBezTo>
                    <a:pt x="12254" y="3284"/>
                    <a:pt x="12254" y="3284"/>
                    <a:pt x="12254" y="3284"/>
                  </a:cubicBezTo>
                  <a:cubicBezTo>
                    <a:pt x="12299" y="3342"/>
                    <a:pt x="12347" y="3358"/>
                    <a:pt x="12371" y="3436"/>
                  </a:cubicBezTo>
                  <a:cubicBezTo>
                    <a:pt x="12303" y="3419"/>
                    <a:pt x="12201" y="3318"/>
                    <a:pt x="12254" y="3284"/>
                  </a:cubicBezTo>
                  <a:close/>
                  <a:moveTo>
                    <a:pt x="12374" y="3061"/>
                  </a:moveTo>
                  <a:cubicBezTo>
                    <a:pt x="12432" y="3061"/>
                    <a:pt x="12471" y="3061"/>
                    <a:pt x="12553" y="3075"/>
                  </a:cubicBezTo>
                  <a:cubicBezTo>
                    <a:pt x="12535" y="3097"/>
                    <a:pt x="12520" y="3108"/>
                    <a:pt x="12510" y="3126"/>
                  </a:cubicBezTo>
                  <a:cubicBezTo>
                    <a:pt x="12541" y="3151"/>
                    <a:pt x="12571" y="3155"/>
                    <a:pt x="12595" y="3172"/>
                  </a:cubicBezTo>
                  <a:cubicBezTo>
                    <a:pt x="12587" y="3162"/>
                    <a:pt x="12581" y="3149"/>
                    <a:pt x="12581" y="3133"/>
                  </a:cubicBezTo>
                  <a:cubicBezTo>
                    <a:pt x="12581" y="3101"/>
                    <a:pt x="12610" y="3071"/>
                    <a:pt x="12641" y="3071"/>
                  </a:cubicBezTo>
                  <a:cubicBezTo>
                    <a:pt x="12738" y="3071"/>
                    <a:pt x="12713" y="3199"/>
                    <a:pt x="12802" y="3232"/>
                  </a:cubicBezTo>
                  <a:cubicBezTo>
                    <a:pt x="12780" y="3173"/>
                    <a:pt x="12759" y="3141"/>
                    <a:pt x="12759" y="3071"/>
                  </a:cubicBezTo>
                  <a:cubicBezTo>
                    <a:pt x="12759" y="3017"/>
                    <a:pt x="12784" y="3017"/>
                    <a:pt x="12830" y="3017"/>
                  </a:cubicBezTo>
                  <a:cubicBezTo>
                    <a:pt x="12877" y="3017"/>
                    <a:pt x="12973" y="3053"/>
                    <a:pt x="12973" y="3090"/>
                  </a:cubicBezTo>
                  <a:cubicBezTo>
                    <a:pt x="12973" y="3115"/>
                    <a:pt x="12962" y="3137"/>
                    <a:pt x="12962" y="3163"/>
                  </a:cubicBezTo>
                  <a:cubicBezTo>
                    <a:pt x="12990" y="3148"/>
                    <a:pt x="12998" y="3115"/>
                    <a:pt x="13026" y="3115"/>
                  </a:cubicBezTo>
                  <a:cubicBezTo>
                    <a:pt x="13083" y="3115"/>
                    <a:pt x="13076" y="3173"/>
                    <a:pt x="13069" y="3203"/>
                  </a:cubicBezTo>
                  <a:cubicBezTo>
                    <a:pt x="13080" y="3203"/>
                    <a:pt x="13094" y="3206"/>
                    <a:pt x="13105" y="3206"/>
                  </a:cubicBezTo>
                  <a:cubicBezTo>
                    <a:pt x="13165" y="3206"/>
                    <a:pt x="13354" y="3316"/>
                    <a:pt x="13390" y="3359"/>
                  </a:cubicBezTo>
                  <a:cubicBezTo>
                    <a:pt x="13379" y="3363"/>
                    <a:pt x="13365" y="3363"/>
                    <a:pt x="13354" y="3363"/>
                  </a:cubicBezTo>
                  <a:cubicBezTo>
                    <a:pt x="13382" y="3370"/>
                    <a:pt x="13393" y="3367"/>
                    <a:pt x="13418" y="3363"/>
                  </a:cubicBezTo>
                  <a:cubicBezTo>
                    <a:pt x="13425" y="3381"/>
                    <a:pt x="13429" y="3403"/>
                    <a:pt x="13418" y="3418"/>
                  </a:cubicBezTo>
                  <a:lnTo>
                    <a:pt x="13532" y="3418"/>
                  </a:lnTo>
                  <a:cubicBezTo>
                    <a:pt x="13532" y="3531"/>
                    <a:pt x="13635" y="3502"/>
                    <a:pt x="13667" y="3549"/>
                  </a:cubicBezTo>
                  <a:cubicBezTo>
                    <a:pt x="13571" y="3582"/>
                    <a:pt x="13532" y="3644"/>
                    <a:pt x="13443" y="3673"/>
                  </a:cubicBezTo>
                  <a:cubicBezTo>
                    <a:pt x="13436" y="3644"/>
                    <a:pt x="13436" y="3626"/>
                    <a:pt x="13446" y="3607"/>
                  </a:cubicBezTo>
                  <a:cubicBezTo>
                    <a:pt x="13404" y="3600"/>
                    <a:pt x="13329" y="3604"/>
                    <a:pt x="13283" y="3600"/>
                  </a:cubicBezTo>
                  <a:cubicBezTo>
                    <a:pt x="13290" y="3534"/>
                    <a:pt x="13329" y="3553"/>
                    <a:pt x="13336" y="3498"/>
                  </a:cubicBezTo>
                  <a:cubicBezTo>
                    <a:pt x="13311" y="3491"/>
                    <a:pt x="13279" y="3425"/>
                    <a:pt x="13265" y="3396"/>
                  </a:cubicBezTo>
                  <a:cubicBezTo>
                    <a:pt x="13283" y="3392"/>
                    <a:pt x="13297" y="3389"/>
                    <a:pt x="13315" y="3389"/>
                  </a:cubicBezTo>
                  <a:cubicBezTo>
                    <a:pt x="13257" y="3381"/>
                    <a:pt x="13229" y="3334"/>
                    <a:pt x="13229" y="3334"/>
                  </a:cubicBezTo>
                  <a:cubicBezTo>
                    <a:pt x="13108" y="3334"/>
                    <a:pt x="13069" y="3494"/>
                    <a:pt x="13034" y="3589"/>
                  </a:cubicBezTo>
                  <a:cubicBezTo>
                    <a:pt x="13026" y="3611"/>
                    <a:pt x="12998" y="3604"/>
                    <a:pt x="12980" y="3618"/>
                  </a:cubicBezTo>
                  <a:cubicBezTo>
                    <a:pt x="12919" y="3666"/>
                    <a:pt x="12927" y="3768"/>
                    <a:pt x="12877" y="3819"/>
                  </a:cubicBezTo>
                  <a:cubicBezTo>
                    <a:pt x="12791" y="3760"/>
                    <a:pt x="12599" y="3713"/>
                    <a:pt x="12599" y="3589"/>
                  </a:cubicBezTo>
                  <a:cubicBezTo>
                    <a:pt x="12649" y="3582"/>
                    <a:pt x="12731" y="3593"/>
                    <a:pt x="12731" y="3593"/>
                  </a:cubicBezTo>
                  <a:cubicBezTo>
                    <a:pt x="12766" y="3563"/>
                    <a:pt x="12805" y="3574"/>
                    <a:pt x="12848" y="3563"/>
                  </a:cubicBezTo>
                  <a:cubicBezTo>
                    <a:pt x="12827" y="3549"/>
                    <a:pt x="12713" y="3545"/>
                    <a:pt x="12688" y="3545"/>
                  </a:cubicBezTo>
                  <a:cubicBezTo>
                    <a:pt x="12645" y="3545"/>
                    <a:pt x="12553" y="3585"/>
                    <a:pt x="12553" y="3498"/>
                  </a:cubicBezTo>
                  <a:cubicBezTo>
                    <a:pt x="12553" y="3465"/>
                    <a:pt x="12634" y="3465"/>
                    <a:pt x="12652" y="3461"/>
                  </a:cubicBezTo>
                  <a:cubicBezTo>
                    <a:pt x="12699" y="3447"/>
                    <a:pt x="12795" y="3403"/>
                    <a:pt x="12834" y="3370"/>
                  </a:cubicBezTo>
                  <a:lnTo>
                    <a:pt x="12741" y="3370"/>
                  </a:lnTo>
                  <a:cubicBezTo>
                    <a:pt x="12734" y="3370"/>
                    <a:pt x="12702" y="3348"/>
                    <a:pt x="12688" y="3338"/>
                  </a:cubicBezTo>
                  <a:lnTo>
                    <a:pt x="12659" y="3338"/>
                  </a:lnTo>
                  <a:cubicBezTo>
                    <a:pt x="12627" y="3356"/>
                    <a:pt x="12627" y="3436"/>
                    <a:pt x="12553" y="3436"/>
                  </a:cubicBezTo>
                  <a:cubicBezTo>
                    <a:pt x="12496" y="3436"/>
                    <a:pt x="12456" y="3414"/>
                    <a:pt x="12439" y="3378"/>
                  </a:cubicBezTo>
                  <a:cubicBezTo>
                    <a:pt x="12449" y="3374"/>
                    <a:pt x="12456" y="3370"/>
                    <a:pt x="12467" y="3370"/>
                  </a:cubicBezTo>
                  <a:cubicBezTo>
                    <a:pt x="12407" y="3338"/>
                    <a:pt x="12353" y="3308"/>
                    <a:pt x="12367" y="3250"/>
                  </a:cubicBezTo>
                  <a:cubicBezTo>
                    <a:pt x="12357" y="3246"/>
                    <a:pt x="12350" y="3236"/>
                    <a:pt x="12339" y="3236"/>
                  </a:cubicBezTo>
                  <a:cubicBezTo>
                    <a:pt x="12314" y="3236"/>
                    <a:pt x="12275" y="3173"/>
                    <a:pt x="12250" y="3148"/>
                  </a:cubicBezTo>
                  <a:cubicBezTo>
                    <a:pt x="12264" y="3130"/>
                    <a:pt x="12339" y="3061"/>
                    <a:pt x="12374" y="3061"/>
                  </a:cubicBezTo>
                  <a:close/>
                  <a:moveTo>
                    <a:pt x="13044" y="2951"/>
                  </a:moveTo>
                  <a:cubicBezTo>
                    <a:pt x="13065" y="2966"/>
                    <a:pt x="13094" y="2973"/>
                    <a:pt x="13116" y="2962"/>
                  </a:cubicBezTo>
                  <a:lnTo>
                    <a:pt x="13116" y="2944"/>
                  </a:lnTo>
                  <a:lnTo>
                    <a:pt x="13176" y="2944"/>
                  </a:lnTo>
                  <a:lnTo>
                    <a:pt x="13158" y="2907"/>
                  </a:lnTo>
                  <a:lnTo>
                    <a:pt x="13257" y="2907"/>
                  </a:lnTo>
                  <a:cubicBezTo>
                    <a:pt x="13279" y="2929"/>
                    <a:pt x="13382" y="2981"/>
                    <a:pt x="13400" y="2981"/>
                  </a:cubicBezTo>
                  <a:cubicBezTo>
                    <a:pt x="13443" y="2981"/>
                    <a:pt x="13472" y="2911"/>
                    <a:pt x="13489" y="2897"/>
                  </a:cubicBezTo>
                  <a:lnTo>
                    <a:pt x="13532" y="2897"/>
                  </a:lnTo>
                  <a:cubicBezTo>
                    <a:pt x="13532" y="2944"/>
                    <a:pt x="13525" y="2962"/>
                    <a:pt x="13532" y="2988"/>
                  </a:cubicBezTo>
                  <a:cubicBezTo>
                    <a:pt x="13564" y="2988"/>
                    <a:pt x="13585" y="2951"/>
                    <a:pt x="13639" y="2951"/>
                  </a:cubicBezTo>
                  <a:lnTo>
                    <a:pt x="13756" y="2951"/>
                  </a:lnTo>
                  <a:cubicBezTo>
                    <a:pt x="13827" y="2951"/>
                    <a:pt x="13895" y="3006"/>
                    <a:pt x="13917" y="3050"/>
                  </a:cubicBezTo>
                  <a:cubicBezTo>
                    <a:pt x="13831" y="3108"/>
                    <a:pt x="13653" y="3236"/>
                    <a:pt x="13550" y="3236"/>
                  </a:cubicBezTo>
                  <a:cubicBezTo>
                    <a:pt x="13486" y="3236"/>
                    <a:pt x="13450" y="3214"/>
                    <a:pt x="13425" y="3170"/>
                  </a:cubicBezTo>
                  <a:lnTo>
                    <a:pt x="13222" y="3170"/>
                  </a:lnTo>
                  <a:cubicBezTo>
                    <a:pt x="13190" y="3159"/>
                    <a:pt x="13179" y="3141"/>
                    <a:pt x="13176" y="3111"/>
                  </a:cubicBezTo>
                  <a:cubicBezTo>
                    <a:pt x="13201" y="3108"/>
                    <a:pt x="13240" y="3108"/>
                    <a:pt x="13247" y="3108"/>
                  </a:cubicBezTo>
                  <a:cubicBezTo>
                    <a:pt x="13279" y="3097"/>
                    <a:pt x="13318" y="3097"/>
                    <a:pt x="13336" y="3090"/>
                  </a:cubicBezTo>
                  <a:cubicBezTo>
                    <a:pt x="13322" y="3090"/>
                    <a:pt x="13176" y="3079"/>
                    <a:pt x="13169" y="3079"/>
                  </a:cubicBezTo>
                  <a:cubicBezTo>
                    <a:pt x="13108" y="3079"/>
                    <a:pt x="13037" y="3122"/>
                    <a:pt x="13044" y="3039"/>
                  </a:cubicBezTo>
                  <a:cubicBezTo>
                    <a:pt x="13016" y="3017"/>
                    <a:pt x="12994" y="2988"/>
                    <a:pt x="12990" y="2951"/>
                  </a:cubicBezTo>
                  <a:cubicBezTo>
                    <a:pt x="12990" y="2951"/>
                    <a:pt x="13044" y="2951"/>
                    <a:pt x="13044" y="2951"/>
                  </a:cubicBezTo>
                  <a:close/>
                  <a:moveTo>
                    <a:pt x="15918" y="2805"/>
                  </a:moveTo>
                  <a:cubicBezTo>
                    <a:pt x="16007" y="2805"/>
                    <a:pt x="16057" y="2853"/>
                    <a:pt x="16125" y="2853"/>
                  </a:cubicBezTo>
                  <a:cubicBezTo>
                    <a:pt x="16178" y="2853"/>
                    <a:pt x="16203" y="2805"/>
                    <a:pt x="16256" y="2805"/>
                  </a:cubicBezTo>
                  <a:cubicBezTo>
                    <a:pt x="16299" y="2805"/>
                    <a:pt x="16342" y="2835"/>
                    <a:pt x="16363" y="2842"/>
                  </a:cubicBezTo>
                  <a:cubicBezTo>
                    <a:pt x="16356" y="2908"/>
                    <a:pt x="16310" y="2875"/>
                    <a:pt x="16267" y="2908"/>
                  </a:cubicBezTo>
                  <a:cubicBezTo>
                    <a:pt x="16256" y="2911"/>
                    <a:pt x="16242" y="2911"/>
                    <a:pt x="16231" y="2908"/>
                  </a:cubicBezTo>
                  <a:lnTo>
                    <a:pt x="16231" y="2929"/>
                  </a:lnTo>
                  <a:cubicBezTo>
                    <a:pt x="16239" y="2926"/>
                    <a:pt x="16247" y="2922"/>
                    <a:pt x="16256" y="2915"/>
                  </a:cubicBezTo>
                  <a:lnTo>
                    <a:pt x="16231" y="2944"/>
                  </a:lnTo>
                  <a:lnTo>
                    <a:pt x="16231" y="2929"/>
                  </a:lnTo>
                  <a:cubicBezTo>
                    <a:pt x="16186" y="2948"/>
                    <a:pt x="16155" y="2916"/>
                    <a:pt x="16107" y="2944"/>
                  </a:cubicBezTo>
                  <a:cubicBezTo>
                    <a:pt x="16075" y="2962"/>
                    <a:pt x="16067" y="3028"/>
                    <a:pt x="16035" y="3024"/>
                  </a:cubicBezTo>
                  <a:cubicBezTo>
                    <a:pt x="16017" y="3020"/>
                    <a:pt x="16007" y="3002"/>
                    <a:pt x="15996" y="2988"/>
                  </a:cubicBezTo>
                  <a:lnTo>
                    <a:pt x="16000" y="2988"/>
                  </a:lnTo>
                  <a:cubicBezTo>
                    <a:pt x="15946" y="2988"/>
                    <a:pt x="15911" y="2977"/>
                    <a:pt x="15900" y="2944"/>
                  </a:cubicBezTo>
                  <a:cubicBezTo>
                    <a:pt x="15928" y="2929"/>
                    <a:pt x="15946" y="2922"/>
                    <a:pt x="15975" y="2915"/>
                  </a:cubicBezTo>
                  <a:cubicBezTo>
                    <a:pt x="15943" y="2915"/>
                    <a:pt x="15925" y="2911"/>
                    <a:pt x="15911" y="2908"/>
                  </a:cubicBezTo>
                  <a:cubicBezTo>
                    <a:pt x="15928" y="2896"/>
                    <a:pt x="15946" y="2889"/>
                    <a:pt x="15964" y="2875"/>
                  </a:cubicBezTo>
                  <a:cubicBezTo>
                    <a:pt x="15932" y="2864"/>
                    <a:pt x="15914" y="2842"/>
                    <a:pt x="15882" y="2842"/>
                  </a:cubicBezTo>
                  <a:cubicBezTo>
                    <a:pt x="15843" y="2842"/>
                    <a:pt x="15776" y="2889"/>
                    <a:pt x="15722" y="2889"/>
                  </a:cubicBezTo>
                  <a:cubicBezTo>
                    <a:pt x="15693" y="2889"/>
                    <a:pt x="15672" y="2878"/>
                    <a:pt x="15644" y="2875"/>
                  </a:cubicBezTo>
                  <a:cubicBezTo>
                    <a:pt x="15676" y="2816"/>
                    <a:pt x="15843" y="2805"/>
                    <a:pt x="15918" y="2805"/>
                  </a:cubicBezTo>
                  <a:close/>
                  <a:moveTo>
                    <a:pt x="16488" y="4657"/>
                  </a:moveTo>
                  <a:lnTo>
                    <a:pt x="16488" y="4602"/>
                  </a:lnTo>
                  <a:cubicBezTo>
                    <a:pt x="16488" y="4540"/>
                    <a:pt x="16602" y="4515"/>
                    <a:pt x="16658" y="4500"/>
                  </a:cubicBezTo>
                  <a:cubicBezTo>
                    <a:pt x="16655" y="4456"/>
                    <a:pt x="16605" y="4449"/>
                    <a:pt x="16605" y="4420"/>
                  </a:cubicBezTo>
                  <a:cubicBezTo>
                    <a:pt x="16605" y="4358"/>
                    <a:pt x="16790" y="4303"/>
                    <a:pt x="16790" y="4201"/>
                  </a:cubicBezTo>
                  <a:cubicBezTo>
                    <a:pt x="16790" y="4172"/>
                    <a:pt x="16766" y="4158"/>
                    <a:pt x="16766" y="4136"/>
                  </a:cubicBezTo>
                  <a:cubicBezTo>
                    <a:pt x="16766" y="4121"/>
                    <a:pt x="16776" y="4099"/>
                    <a:pt x="16801" y="4099"/>
                  </a:cubicBezTo>
                  <a:cubicBezTo>
                    <a:pt x="16855" y="4099"/>
                    <a:pt x="16890" y="4073"/>
                    <a:pt x="16943" y="4073"/>
                  </a:cubicBezTo>
                  <a:cubicBezTo>
                    <a:pt x="17032" y="4073"/>
                    <a:pt x="17132" y="3899"/>
                    <a:pt x="17264" y="3899"/>
                  </a:cubicBezTo>
                  <a:cubicBezTo>
                    <a:pt x="17310" y="3899"/>
                    <a:pt x="17310" y="3855"/>
                    <a:pt x="17378" y="3855"/>
                  </a:cubicBezTo>
                  <a:cubicBezTo>
                    <a:pt x="17421" y="3855"/>
                    <a:pt x="17442" y="3899"/>
                    <a:pt x="17485" y="3899"/>
                  </a:cubicBezTo>
                  <a:cubicBezTo>
                    <a:pt x="17673" y="3899"/>
                    <a:pt x="17841" y="3691"/>
                    <a:pt x="18019" y="3691"/>
                  </a:cubicBezTo>
                  <a:cubicBezTo>
                    <a:pt x="18061" y="3691"/>
                    <a:pt x="18161" y="3742"/>
                    <a:pt x="18161" y="3782"/>
                  </a:cubicBezTo>
                  <a:cubicBezTo>
                    <a:pt x="18161" y="3906"/>
                    <a:pt x="17887" y="3928"/>
                    <a:pt x="17798" y="3972"/>
                  </a:cubicBezTo>
                  <a:cubicBezTo>
                    <a:pt x="17673" y="4034"/>
                    <a:pt x="17584" y="4004"/>
                    <a:pt x="17467" y="4063"/>
                  </a:cubicBezTo>
                  <a:cubicBezTo>
                    <a:pt x="17446" y="4073"/>
                    <a:pt x="17431" y="4146"/>
                    <a:pt x="17389" y="4146"/>
                  </a:cubicBezTo>
                  <a:cubicBezTo>
                    <a:pt x="17299" y="4146"/>
                    <a:pt x="17282" y="4227"/>
                    <a:pt x="17218" y="4245"/>
                  </a:cubicBezTo>
                  <a:cubicBezTo>
                    <a:pt x="17036" y="4296"/>
                    <a:pt x="16790" y="4540"/>
                    <a:pt x="16790" y="4773"/>
                  </a:cubicBezTo>
                  <a:cubicBezTo>
                    <a:pt x="16790" y="4906"/>
                    <a:pt x="16906" y="4939"/>
                    <a:pt x="16985" y="5011"/>
                  </a:cubicBezTo>
                  <a:cubicBezTo>
                    <a:pt x="16984" y="5010"/>
                    <a:pt x="16984" y="5008"/>
                    <a:pt x="16983" y="5007"/>
                  </a:cubicBezTo>
                  <a:lnTo>
                    <a:pt x="16997" y="5021"/>
                  </a:lnTo>
                  <a:cubicBezTo>
                    <a:pt x="16993" y="5018"/>
                    <a:pt x="16989" y="5014"/>
                    <a:pt x="16985" y="5011"/>
                  </a:cubicBezTo>
                  <a:cubicBezTo>
                    <a:pt x="16989" y="5017"/>
                    <a:pt x="16994" y="5022"/>
                    <a:pt x="16997" y="5029"/>
                  </a:cubicBezTo>
                  <a:lnTo>
                    <a:pt x="16719" y="5029"/>
                  </a:lnTo>
                  <a:cubicBezTo>
                    <a:pt x="16712" y="5025"/>
                    <a:pt x="16705" y="5003"/>
                    <a:pt x="16694" y="5003"/>
                  </a:cubicBezTo>
                  <a:cubicBezTo>
                    <a:pt x="16669" y="5003"/>
                    <a:pt x="16612" y="5021"/>
                    <a:pt x="16605" y="5003"/>
                  </a:cubicBezTo>
                  <a:cubicBezTo>
                    <a:pt x="16580" y="4952"/>
                    <a:pt x="16612" y="4894"/>
                    <a:pt x="16552" y="4875"/>
                  </a:cubicBezTo>
                  <a:cubicBezTo>
                    <a:pt x="16541" y="4872"/>
                    <a:pt x="16445" y="4875"/>
                    <a:pt x="16445" y="4875"/>
                  </a:cubicBezTo>
                  <a:cubicBezTo>
                    <a:pt x="16445" y="4875"/>
                    <a:pt x="16381" y="4846"/>
                    <a:pt x="16381" y="4803"/>
                  </a:cubicBezTo>
                  <a:cubicBezTo>
                    <a:pt x="16381" y="4715"/>
                    <a:pt x="16488" y="4722"/>
                    <a:pt x="16488" y="4657"/>
                  </a:cubicBezTo>
                  <a:close/>
                  <a:moveTo>
                    <a:pt x="17104" y="2951"/>
                  </a:moveTo>
                  <a:cubicBezTo>
                    <a:pt x="17032" y="2951"/>
                    <a:pt x="17036" y="3006"/>
                    <a:pt x="16986" y="3006"/>
                  </a:cubicBezTo>
                  <a:cubicBezTo>
                    <a:pt x="16965" y="3006"/>
                    <a:pt x="16936" y="2970"/>
                    <a:pt x="16915" y="2970"/>
                  </a:cubicBezTo>
                  <a:cubicBezTo>
                    <a:pt x="16908" y="3006"/>
                    <a:pt x="16893" y="3006"/>
                    <a:pt x="16861" y="3006"/>
                  </a:cubicBezTo>
                  <a:cubicBezTo>
                    <a:pt x="16844" y="3006"/>
                    <a:pt x="16826" y="2995"/>
                    <a:pt x="16826" y="2981"/>
                  </a:cubicBezTo>
                  <a:cubicBezTo>
                    <a:pt x="16826" y="2929"/>
                    <a:pt x="16968" y="2908"/>
                    <a:pt x="17004" y="2908"/>
                  </a:cubicBezTo>
                  <a:cubicBezTo>
                    <a:pt x="17050" y="2908"/>
                    <a:pt x="17086" y="2926"/>
                    <a:pt x="17104" y="2951"/>
                  </a:cubicBezTo>
                  <a:close/>
                  <a:moveTo>
                    <a:pt x="16712" y="2769"/>
                  </a:moveTo>
                  <a:lnTo>
                    <a:pt x="16861" y="2769"/>
                  </a:lnTo>
                  <a:cubicBezTo>
                    <a:pt x="16822" y="2754"/>
                    <a:pt x="16837" y="2740"/>
                    <a:pt x="16801" y="2762"/>
                  </a:cubicBezTo>
                  <a:lnTo>
                    <a:pt x="16801" y="2714"/>
                  </a:lnTo>
                  <a:cubicBezTo>
                    <a:pt x="16908" y="2714"/>
                    <a:pt x="16911" y="2641"/>
                    <a:pt x="17015" y="2641"/>
                  </a:cubicBezTo>
                  <a:cubicBezTo>
                    <a:pt x="17018" y="2609"/>
                    <a:pt x="17043" y="2579"/>
                    <a:pt x="17075" y="2579"/>
                  </a:cubicBezTo>
                  <a:cubicBezTo>
                    <a:pt x="17082" y="2579"/>
                    <a:pt x="17086" y="2612"/>
                    <a:pt x="17086" y="2623"/>
                  </a:cubicBezTo>
                  <a:cubicBezTo>
                    <a:pt x="17071" y="2634"/>
                    <a:pt x="17054" y="2652"/>
                    <a:pt x="17054" y="2670"/>
                  </a:cubicBezTo>
                  <a:cubicBezTo>
                    <a:pt x="16997" y="2707"/>
                    <a:pt x="16926" y="2729"/>
                    <a:pt x="16890" y="2765"/>
                  </a:cubicBezTo>
                  <a:cubicBezTo>
                    <a:pt x="16990" y="2780"/>
                    <a:pt x="17015" y="2787"/>
                    <a:pt x="17093" y="2820"/>
                  </a:cubicBezTo>
                  <a:cubicBezTo>
                    <a:pt x="17064" y="2842"/>
                    <a:pt x="17025" y="2835"/>
                    <a:pt x="16986" y="2835"/>
                  </a:cubicBezTo>
                  <a:cubicBezTo>
                    <a:pt x="16943" y="2835"/>
                    <a:pt x="16887" y="2878"/>
                    <a:pt x="16844" y="2878"/>
                  </a:cubicBezTo>
                  <a:cubicBezTo>
                    <a:pt x="16819" y="2878"/>
                    <a:pt x="16673" y="2813"/>
                    <a:pt x="16666" y="2809"/>
                  </a:cubicBezTo>
                  <a:cubicBezTo>
                    <a:pt x="16687" y="2791"/>
                    <a:pt x="16694" y="2783"/>
                    <a:pt x="16712" y="2769"/>
                  </a:cubicBezTo>
                  <a:close/>
                  <a:moveTo>
                    <a:pt x="17253" y="2816"/>
                  </a:moveTo>
                  <a:cubicBezTo>
                    <a:pt x="17250" y="2787"/>
                    <a:pt x="17253" y="2776"/>
                    <a:pt x="17253" y="2769"/>
                  </a:cubicBezTo>
                  <a:lnTo>
                    <a:pt x="17371" y="2769"/>
                  </a:lnTo>
                  <a:cubicBezTo>
                    <a:pt x="17364" y="2787"/>
                    <a:pt x="17342" y="2798"/>
                    <a:pt x="17335" y="2798"/>
                  </a:cubicBezTo>
                  <a:cubicBezTo>
                    <a:pt x="17357" y="2802"/>
                    <a:pt x="17417" y="2805"/>
                    <a:pt x="17449" y="2798"/>
                  </a:cubicBezTo>
                  <a:cubicBezTo>
                    <a:pt x="17453" y="2831"/>
                    <a:pt x="17449" y="2838"/>
                    <a:pt x="17449" y="2853"/>
                  </a:cubicBezTo>
                  <a:cubicBezTo>
                    <a:pt x="17428" y="2886"/>
                    <a:pt x="17392" y="2871"/>
                    <a:pt x="17360" y="2871"/>
                  </a:cubicBezTo>
                  <a:lnTo>
                    <a:pt x="17378" y="2915"/>
                  </a:lnTo>
                  <a:cubicBezTo>
                    <a:pt x="17357" y="2926"/>
                    <a:pt x="17182" y="2933"/>
                    <a:pt x="17182" y="2915"/>
                  </a:cubicBezTo>
                  <a:cubicBezTo>
                    <a:pt x="17182" y="2860"/>
                    <a:pt x="17210" y="2831"/>
                    <a:pt x="17253" y="2816"/>
                  </a:cubicBezTo>
                  <a:close/>
                  <a:moveTo>
                    <a:pt x="17713" y="2660"/>
                  </a:moveTo>
                  <a:lnTo>
                    <a:pt x="17762" y="2776"/>
                  </a:lnTo>
                  <a:cubicBezTo>
                    <a:pt x="17738" y="2795"/>
                    <a:pt x="17599" y="2824"/>
                    <a:pt x="17574" y="2824"/>
                  </a:cubicBezTo>
                  <a:cubicBezTo>
                    <a:pt x="17531" y="2824"/>
                    <a:pt x="17513" y="2805"/>
                    <a:pt x="17513" y="2769"/>
                  </a:cubicBezTo>
                  <a:cubicBezTo>
                    <a:pt x="17513" y="2718"/>
                    <a:pt x="17660" y="2660"/>
                    <a:pt x="17713" y="2660"/>
                  </a:cubicBezTo>
                  <a:close/>
                  <a:moveTo>
                    <a:pt x="18261" y="4511"/>
                  </a:moveTo>
                  <a:cubicBezTo>
                    <a:pt x="18261" y="4478"/>
                    <a:pt x="18282" y="4438"/>
                    <a:pt x="18315" y="4438"/>
                  </a:cubicBezTo>
                  <a:cubicBezTo>
                    <a:pt x="18357" y="4438"/>
                    <a:pt x="18368" y="4478"/>
                    <a:pt x="18403" y="4507"/>
                  </a:cubicBezTo>
                  <a:cubicBezTo>
                    <a:pt x="18386" y="4522"/>
                    <a:pt x="18304" y="4547"/>
                    <a:pt x="18261" y="4547"/>
                  </a:cubicBezTo>
                  <a:cubicBezTo>
                    <a:pt x="18251" y="4547"/>
                    <a:pt x="18261" y="4522"/>
                    <a:pt x="18261" y="4511"/>
                  </a:cubicBezTo>
                  <a:close/>
                  <a:moveTo>
                    <a:pt x="17218" y="5186"/>
                  </a:moveTo>
                  <a:cubicBezTo>
                    <a:pt x="17171" y="5186"/>
                    <a:pt x="17093" y="5138"/>
                    <a:pt x="17093" y="5094"/>
                  </a:cubicBezTo>
                  <a:cubicBezTo>
                    <a:pt x="17093" y="5021"/>
                    <a:pt x="17264" y="5094"/>
                    <a:pt x="17264" y="5167"/>
                  </a:cubicBezTo>
                  <a:cubicBezTo>
                    <a:pt x="17264" y="5192"/>
                    <a:pt x="17218" y="5186"/>
                    <a:pt x="17218" y="5186"/>
                  </a:cubicBezTo>
                  <a:close/>
                  <a:moveTo>
                    <a:pt x="16238" y="5313"/>
                  </a:moveTo>
                  <a:cubicBezTo>
                    <a:pt x="16192" y="5338"/>
                    <a:pt x="16149" y="5375"/>
                    <a:pt x="16089" y="5375"/>
                  </a:cubicBezTo>
                  <a:cubicBezTo>
                    <a:pt x="16046" y="5375"/>
                    <a:pt x="16025" y="5368"/>
                    <a:pt x="16025" y="5331"/>
                  </a:cubicBezTo>
                  <a:cubicBezTo>
                    <a:pt x="16025" y="5317"/>
                    <a:pt x="16064" y="5247"/>
                    <a:pt x="16071" y="5247"/>
                  </a:cubicBezTo>
                  <a:cubicBezTo>
                    <a:pt x="16089" y="5247"/>
                    <a:pt x="16096" y="5211"/>
                    <a:pt x="16113" y="5211"/>
                  </a:cubicBezTo>
                  <a:cubicBezTo>
                    <a:pt x="16163" y="5211"/>
                    <a:pt x="16188" y="5258"/>
                    <a:pt x="16238" y="5265"/>
                  </a:cubicBezTo>
                  <a:cubicBezTo>
                    <a:pt x="16238" y="5265"/>
                    <a:pt x="16238" y="5313"/>
                    <a:pt x="16238" y="5313"/>
                  </a:cubicBezTo>
                  <a:close/>
                  <a:moveTo>
                    <a:pt x="12278" y="7627"/>
                  </a:moveTo>
                  <a:lnTo>
                    <a:pt x="12278" y="7598"/>
                  </a:lnTo>
                  <a:cubicBezTo>
                    <a:pt x="12236" y="7598"/>
                    <a:pt x="12196" y="7587"/>
                    <a:pt x="12196" y="7550"/>
                  </a:cubicBezTo>
                  <a:lnTo>
                    <a:pt x="12196" y="7514"/>
                  </a:lnTo>
                  <a:lnTo>
                    <a:pt x="12264" y="7514"/>
                  </a:lnTo>
                  <a:cubicBezTo>
                    <a:pt x="12264" y="7558"/>
                    <a:pt x="12289" y="7550"/>
                    <a:pt x="12289" y="7587"/>
                  </a:cubicBezTo>
                  <a:cubicBezTo>
                    <a:pt x="12289" y="7616"/>
                    <a:pt x="12282" y="7609"/>
                    <a:pt x="12278" y="7627"/>
                  </a:cubicBezTo>
                  <a:close/>
                  <a:moveTo>
                    <a:pt x="12307" y="7518"/>
                  </a:moveTo>
                  <a:cubicBezTo>
                    <a:pt x="12307" y="7503"/>
                    <a:pt x="12350" y="7409"/>
                    <a:pt x="12375" y="7409"/>
                  </a:cubicBezTo>
                  <a:cubicBezTo>
                    <a:pt x="12446" y="7409"/>
                    <a:pt x="12449" y="7441"/>
                    <a:pt x="12467" y="7503"/>
                  </a:cubicBezTo>
                  <a:cubicBezTo>
                    <a:pt x="12407" y="7521"/>
                    <a:pt x="12435" y="7649"/>
                    <a:pt x="12357" y="7649"/>
                  </a:cubicBezTo>
                  <a:cubicBezTo>
                    <a:pt x="12332" y="7649"/>
                    <a:pt x="12311" y="7631"/>
                    <a:pt x="12307" y="7627"/>
                  </a:cubicBezTo>
                  <a:cubicBezTo>
                    <a:pt x="12311" y="7620"/>
                    <a:pt x="12321" y="7612"/>
                    <a:pt x="12325" y="7609"/>
                  </a:cubicBezTo>
                  <a:lnTo>
                    <a:pt x="12332" y="7624"/>
                  </a:lnTo>
                  <a:cubicBezTo>
                    <a:pt x="12357" y="7620"/>
                    <a:pt x="12382" y="7594"/>
                    <a:pt x="12382" y="7576"/>
                  </a:cubicBezTo>
                  <a:cubicBezTo>
                    <a:pt x="12346" y="7569"/>
                    <a:pt x="12307" y="7540"/>
                    <a:pt x="12307" y="7518"/>
                  </a:cubicBezTo>
                  <a:close/>
                  <a:moveTo>
                    <a:pt x="13016" y="7233"/>
                  </a:moveTo>
                  <a:cubicBezTo>
                    <a:pt x="13016" y="7212"/>
                    <a:pt x="13034" y="7146"/>
                    <a:pt x="13097" y="7142"/>
                  </a:cubicBezTo>
                  <a:cubicBezTo>
                    <a:pt x="13090" y="7157"/>
                    <a:pt x="13069" y="7171"/>
                    <a:pt x="13069" y="7190"/>
                  </a:cubicBezTo>
                  <a:cubicBezTo>
                    <a:pt x="13069" y="7230"/>
                    <a:pt x="13041" y="7248"/>
                    <a:pt x="13016" y="7281"/>
                  </a:cubicBezTo>
                  <a:cubicBezTo>
                    <a:pt x="13005" y="7266"/>
                    <a:pt x="13016" y="7252"/>
                    <a:pt x="13016" y="7233"/>
                  </a:cubicBezTo>
                  <a:close/>
                  <a:moveTo>
                    <a:pt x="13436" y="6997"/>
                  </a:moveTo>
                  <a:cubicBezTo>
                    <a:pt x="13436" y="6979"/>
                    <a:pt x="13468" y="6960"/>
                    <a:pt x="13468" y="6960"/>
                  </a:cubicBezTo>
                  <a:cubicBezTo>
                    <a:pt x="13486" y="6982"/>
                    <a:pt x="13493" y="6989"/>
                    <a:pt x="13507" y="6997"/>
                  </a:cubicBezTo>
                  <a:cubicBezTo>
                    <a:pt x="13504" y="7015"/>
                    <a:pt x="13486" y="7040"/>
                    <a:pt x="13478" y="7044"/>
                  </a:cubicBezTo>
                  <a:lnTo>
                    <a:pt x="13478" y="7088"/>
                  </a:lnTo>
                  <a:cubicBezTo>
                    <a:pt x="13478" y="7099"/>
                    <a:pt x="13432" y="7124"/>
                    <a:pt x="13418" y="7124"/>
                  </a:cubicBezTo>
                  <a:cubicBezTo>
                    <a:pt x="13386" y="7124"/>
                    <a:pt x="13382" y="7092"/>
                    <a:pt x="13382" y="7069"/>
                  </a:cubicBezTo>
                  <a:cubicBezTo>
                    <a:pt x="13411" y="7066"/>
                    <a:pt x="13432" y="7044"/>
                    <a:pt x="13461" y="7040"/>
                  </a:cubicBezTo>
                  <a:cubicBezTo>
                    <a:pt x="13450" y="7026"/>
                    <a:pt x="13436" y="7015"/>
                    <a:pt x="13436" y="6997"/>
                  </a:cubicBezTo>
                  <a:close/>
                  <a:moveTo>
                    <a:pt x="11516" y="9610"/>
                  </a:moveTo>
                  <a:cubicBezTo>
                    <a:pt x="11516" y="9617"/>
                    <a:pt x="11534" y="9639"/>
                    <a:pt x="11534" y="9650"/>
                  </a:cubicBezTo>
                  <a:cubicBezTo>
                    <a:pt x="11534" y="9661"/>
                    <a:pt x="11516" y="9668"/>
                    <a:pt x="11506" y="9668"/>
                  </a:cubicBezTo>
                  <a:cubicBezTo>
                    <a:pt x="11491" y="9668"/>
                    <a:pt x="11463" y="9639"/>
                    <a:pt x="11459" y="9635"/>
                  </a:cubicBezTo>
                  <a:cubicBezTo>
                    <a:pt x="11481" y="9624"/>
                    <a:pt x="11495" y="9613"/>
                    <a:pt x="11516" y="9610"/>
                  </a:cubicBezTo>
                  <a:close/>
                  <a:moveTo>
                    <a:pt x="12107" y="9446"/>
                  </a:moveTo>
                  <a:cubicBezTo>
                    <a:pt x="12132" y="9446"/>
                    <a:pt x="12143" y="9468"/>
                    <a:pt x="12154" y="9468"/>
                  </a:cubicBezTo>
                  <a:cubicBezTo>
                    <a:pt x="12185" y="9526"/>
                    <a:pt x="12176" y="9558"/>
                    <a:pt x="12176" y="9617"/>
                  </a:cubicBezTo>
                  <a:cubicBezTo>
                    <a:pt x="12176" y="9668"/>
                    <a:pt x="12111" y="9719"/>
                    <a:pt x="12083" y="9719"/>
                  </a:cubicBezTo>
                  <a:cubicBezTo>
                    <a:pt x="12047" y="9719"/>
                    <a:pt x="12047" y="9672"/>
                    <a:pt x="12047" y="9643"/>
                  </a:cubicBezTo>
                  <a:cubicBezTo>
                    <a:pt x="12051" y="9613"/>
                    <a:pt x="12068" y="9595"/>
                    <a:pt x="12068" y="9570"/>
                  </a:cubicBezTo>
                  <a:cubicBezTo>
                    <a:pt x="12068" y="9540"/>
                    <a:pt x="12036" y="9522"/>
                    <a:pt x="12033" y="9493"/>
                  </a:cubicBezTo>
                  <a:cubicBezTo>
                    <a:pt x="12072" y="9482"/>
                    <a:pt x="12076" y="9446"/>
                    <a:pt x="12107" y="9446"/>
                  </a:cubicBezTo>
                  <a:close/>
                  <a:moveTo>
                    <a:pt x="12083" y="9271"/>
                  </a:moveTo>
                  <a:cubicBezTo>
                    <a:pt x="12107" y="9271"/>
                    <a:pt x="12122" y="9238"/>
                    <a:pt x="12139" y="9234"/>
                  </a:cubicBezTo>
                  <a:cubicBezTo>
                    <a:pt x="12139" y="9253"/>
                    <a:pt x="12143" y="9271"/>
                    <a:pt x="12154" y="9275"/>
                  </a:cubicBezTo>
                  <a:cubicBezTo>
                    <a:pt x="12143" y="9318"/>
                    <a:pt x="12132" y="9398"/>
                    <a:pt x="12122" y="9420"/>
                  </a:cubicBezTo>
                  <a:cubicBezTo>
                    <a:pt x="12086" y="9413"/>
                    <a:pt x="12076" y="9307"/>
                    <a:pt x="12058" y="9278"/>
                  </a:cubicBezTo>
                  <a:cubicBezTo>
                    <a:pt x="12065" y="9278"/>
                    <a:pt x="12076" y="9271"/>
                    <a:pt x="12083" y="9271"/>
                  </a:cubicBezTo>
                  <a:close/>
                  <a:moveTo>
                    <a:pt x="12446" y="9839"/>
                  </a:moveTo>
                  <a:cubicBezTo>
                    <a:pt x="12520" y="9803"/>
                    <a:pt x="12553" y="9850"/>
                    <a:pt x="12603" y="9850"/>
                  </a:cubicBezTo>
                  <a:cubicBezTo>
                    <a:pt x="12649" y="9850"/>
                    <a:pt x="12670" y="9815"/>
                    <a:pt x="12724" y="9826"/>
                  </a:cubicBezTo>
                  <a:lnTo>
                    <a:pt x="12709" y="9869"/>
                  </a:lnTo>
                  <a:cubicBezTo>
                    <a:pt x="12709" y="9869"/>
                    <a:pt x="12691" y="9894"/>
                    <a:pt x="12691" y="9908"/>
                  </a:cubicBezTo>
                  <a:cubicBezTo>
                    <a:pt x="12691" y="9934"/>
                    <a:pt x="12709" y="9938"/>
                    <a:pt x="12709" y="9967"/>
                  </a:cubicBezTo>
                  <a:cubicBezTo>
                    <a:pt x="12709" y="9978"/>
                    <a:pt x="12699" y="9993"/>
                    <a:pt x="12688" y="9993"/>
                  </a:cubicBezTo>
                  <a:cubicBezTo>
                    <a:pt x="12677" y="9993"/>
                    <a:pt x="12659" y="9989"/>
                    <a:pt x="12659" y="9978"/>
                  </a:cubicBezTo>
                  <a:cubicBezTo>
                    <a:pt x="12599" y="9963"/>
                    <a:pt x="12553" y="9901"/>
                    <a:pt x="12496" y="9883"/>
                  </a:cubicBezTo>
                  <a:cubicBezTo>
                    <a:pt x="12485" y="9879"/>
                    <a:pt x="12456" y="9883"/>
                    <a:pt x="12446" y="9865"/>
                  </a:cubicBezTo>
                  <a:cubicBezTo>
                    <a:pt x="12446" y="9865"/>
                    <a:pt x="12446" y="9839"/>
                    <a:pt x="12446" y="9839"/>
                  </a:cubicBezTo>
                  <a:close/>
                  <a:moveTo>
                    <a:pt x="13827" y="10178"/>
                  </a:moveTo>
                  <a:cubicBezTo>
                    <a:pt x="13781" y="10204"/>
                    <a:pt x="13763" y="10186"/>
                    <a:pt x="13738" y="10186"/>
                  </a:cubicBezTo>
                  <a:cubicBezTo>
                    <a:pt x="13710" y="10186"/>
                    <a:pt x="13642" y="10178"/>
                    <a:pt x="13603" y="10156"/>
                  </a:cubicBezTo>
                  <a:cubicBezTo>
                    <a:pt x="13681" y="10142"/>
                    <a:pt x="13767" y="10160"/>
                    <a:pt x="13827" y="10178"/>
                  </a:cubicBezTo>
                  <a:close/>
                  <a:moveTo>
                    <a:pt x="14668" y="10113"/>
                  </a:moveTo>
                  <a:cubicBezTo>
                    <a:pt x="14661" y="10149"/>
                    <a:pt x="14643" y="10135"/>
                    <a:pt x="14622" y="10146"/>
                  </a:cubicBezTo>
                  <a:cubicBezTo>
                    <a:pt x="14611" y="10149"/>
                    <a:pt x="14618" y="10171"/>
                    <a:pt x="14615" y="10182"/>
                  </a:cubicBezTo>
                  <a:cubicBezTo>
                    <a:pt x="14604" y="10204"/>
                    <a:pt x="14536" y="10222"/>
                    <a:pt x="14504" y="10222"/>
                  </a:cubicBezTo>
                  <a:cubicBezTo>
                    <a:pt x="14493" y="10222"/>
                    <a:pt x="14479" y="10215"/>
                    <a:pt x="14479" y="10204"/>
                  </a:cubicBezTo>
                  <a:cubicBezTo>
                    <a:pt x="14472" y="10204"/>
                    <a:pt x="14461" y="10193"/>
                    <a:pt x="14461" y="10186"/>
                  </a:cubicBezTo>
                  <a:cubicBezTo>
                    <a:pt x="14515" y="10160"/>
                    <a:pt x="14607" y="10123"/>
                    <a:pt x="14668" y="10113"/>
                  </a:cubicBezTo>
                  <a:close/>
                  <a:moveTo>
                    <a:pt x="21370" y="13528"/>
                  </a:moveTo>
                  <a:cubicBezTo>
                    <a:pt x="21338" y="13422"/>
                    <a:pt x="21331" y="13346"/>
                    <a:pt x="21291" y="13262"/>
                  </a:cubicBezTo>
                  <a:cubicBezTo>
                    <a:pt x="21266" y="13211"/>
                    <a:pt x="21242" y="13079"/>
                    <a:pt x="21184" y="13079"/>
                  </a:cubicBezTo>
                  <a:cubicBezTo>
                    <a:pt x="21149" y="13079"/>
                    <a:pt x="21171" y="13101"/>
                    <a:pt x="21138" y="13079"/>
                  </a:cubicBezTo>
                  <a:cubicBezTo>
                    <a:pt x="21131" y="13079"/>
                    <a:pt x="21138" y="13065"/>
                    <a:pt x="21138" y="13057"/>
                  </a:cubicBezTo>
                  <a:cubicBezTo>
                    <a:pt x="21138" y="13006"/>
                    <a:pt x="21145" y="12970"/>
                    <a:pt x="21156" y="12919"/>
                  </a:cubicBezTo>
                  <a:lnTo>
                    <a:pt x="21163" y="12919"/>
                  </a:lnTo>
                  <a:lnTo>
                    <a:pt x="21174" y="12919"/>
                  </a:lnTo>
                  <a:cubicBezTo>
                    <a:pt x="21145" y="12904"/>
                    <a:pt x="21174" y="12821"/>
                    <a:pt x="21174" y="12781"/>
                  </a:cubicBezTo>
                  <a:cubicBezTo>
                    <a:pt x="21174" y="12620"/>
                    <a:pt x="21081" y="12526"/>
                    <a:pt x="21081" y="12409"/>
                  </a:cubicBezTo>
                  <a:cubicBezTo>
                    <a:pt x="21035" y="12409"/>
                    <a:pt x="21096" y="12299"/>
                    <a:pt x="21060" y="12245"/>
                  </a:cubicBezTo>
                  <a:cubicBezTo>
                    <a:pt x="21049" y="12227"/>
                    <a:pt x="21021" y="12234"/>
                    <a:pt x="21013" y="12227"/>
                  </a:cubicBezTo>
                  <a:cubicBezTo>
                    <a:pt x="20992" y="12205"/>
                    <a:pt x="21003" y="12190"/>
                    <a:pt x="20982" y="12168"/>
                  </a:cubicBezTo>
                  <a:cubicBezTo>
                    <a:pt x="20921" y="12230"/>
                    <a:pt x="20896" y="12336"/>
                    <a:pt x="20796" y="12336"/>
                  </a:cubicBezTo>
                  <a:cubicBezTo>
                    <a:pt x="20743" y="12336"/>
                    <a:pt x="20739" y="12292"/>
                    <a:pt x="20739" y="12245"/>
                  </a:cubicBezTo>
                  <a:cubicBezTo>
                    <a:pt x="20739" y="12197"/>
                    <a:pt x="20757" y="12175"/>
                    <a:pt x="20757" y="12135"/>
                  </a:cubicBezTo>
                  <a:cubicBezTo>
                    <a:pt x="20757" y="12117"/>
                    <a:pt x="20739" y="12106"/>
                    <a:pt x="20736" y="12088"/>
                  </a:cubicBezTo>
                  <a:cubicBezTo>
                    <a:pt x="20711" y="12011"/>
                    <a:pt x="20668" y="11953"/>
                    <a:pt x="20633" y="11895"/>
                  </a:cubicBezTo>
                  <a:cubicBezTo>
                    <a:pt x="20583" y="11855"/>
                    <a:pt x="20544" y="11826"/>
                    <a:pt x="20515" y="11778"/>
                  </a:cubicBezTo>
                  <a:cubicBezTo>
                    <a:pt x="20487" y="11734"/>
                    <a:pt x="20494" y="11676"/>
                    <a:pt x="20480" y="11632"/>
                  </a:cubicBezTo>
                  <a:cubicBezTo>
                    <a:pt x="20465" y="11581"/>
                    <a:pt x="20405" y="11560"/>
                    <a:pt x="20351" y="11549"/>
                  </a:cubicBezTo>
                  <a:cubicBezTo>
                    <a:pt x="20351" y="11658"/>
                    <a:pt x="20252" y="11680"/>
                    <a:pt x="20159" y="11680"/>
                  </a:cubicBezTo>
                  <a:cubicBezTo>
                    <a:pt x="20102" y="11680"/>
                    <a:pt x="20102" y="11662"/>
                    <a:pt x="20074" y="11643"/>
                  </a:cubicBezTo>
                  <a:cubicBezTo>
                    <a:pt x="20049" y="11698"/>
                    <a:pt x="19974" y="11702"/>
                    <a:pt x="19963" y="11734"/>
                  </a:cubicBezTo>
                  <a:cubicBezTo>
                    <a:pt x="19949" y="11786"/>
                    <a:pt x="19952" y="11826"/>
                    <a:pt x="19920" y="11858"/>
                  </a:cubicBezTo>
                  <a:cubicBezTo>
                    <a:pt x="19856" y="11924"/>
                    <a:pt x="19753" y="11942"/>
                    <a:pt x="19696" y="12000"/>
                  </a:cubicBezTo>
                  <a:cubicBezTo>
                    <a:pt x="19625" y="12073"/>
                    <a:pt x="19561" y="12146"/>
                    <a:pt x="19493" y="12215"/>
                  </a:cubicBezTo>
                  <a:cubicBezTo>
                    <a:pt x="19465" y="12245"/>
                    <a:pt x="19426" y="12289"/>
                    <a:pt x="19400" y="12296"/>
                  </a:cubicBezTo>
                  <a:cubicBezTo>
                    <a:pt x="19336" y="12318"/>
                    <a:pt x="19262" y="12329"/>
                    <a:pt x="19262" y="12405"/>
                  </a:cubicBezTo>
                  <a:cubicBezTo>
                    <a:pt x="19262" y="12471"/>
                    <a:pt x="19287" y="12507"/>
                    <a:pt x="19287" y="12566"/>
                  </a:cubicBezTo>
                  <a:cubicBezTo>
                    <a:pt x="19287" y="12656"/>
                    <a:pt x="19244" y="12715"/>
                    <a:pt x="19244" y="12784"/>
                  </a:cubicBezTo>
                  <a:lnTo>
                    <a:pt x="19262" y="12879"/>
                  </a:lnTo>
                  <a:lnTo>
                    <a:pt x="19244" y="12883"/>
                  </a:lnTo>
                  <a:cubicBezTo>
                    <a:pt x="19244" y="12893"/>
                    <a:pt x="19219" y="12893"/>
                    <a:pt x="19208" y="12897"/>
                  </a:cubicBezTo>
                  <a:cubicBezTo>
                    <a:pt x="19158" y="12912"/>
                    <a:pt x="19169" y="13006"/>
                    <a:pt x="19140" y="13021"/>
                  </a:cubicBezTo>
                  <a:cubicBezTo>
                    <a:pt x="19098" y="13043"/>
                    <a:pt x="19091" y="13029"/>
                    <a:pt x="19073" y="13065"/>
                  </a:cubicBezTo>
                  <a:cubicBezTo>
                    <a:pt x="19059" y="13094"/>
                    <a:pt x="19055" y="13138"/>
                    <a:pt x="19027" y="13138"/>
                  </a:cubicBezTo>
                  <a:cubicBezTo>
                    <a:pt x="18998" y="13141"/>
                    <a:pt x="18977" y="13127"/>
                    <a:pt x="18973" y="13101"/>
                  </a:cubicBezTo>
                  <a:cubicBezTo>
                    <a:pt x="18955" y="13101"/>
                    <a:pt x="18945" y="13076"/>
                    <a:pt x="18941" y="13065"/>
                  </a:cubicBezTo>
                  <a:cubicBezTo>
                    <a:pt x="18913" y="12977"/>
                    <a:pt x="18874" y="12904"/>
                    <a:pt x="18849" y="12828"/>
                  </a:cubicBezTo>
                  <a:cubicBezTo>
                    <a:pt x="18834" y="12777"/>
                    <a:pt x="18785" y="12740"/>
                    <a:pt x="18770" y="12711"/>
                  </a:cubicBezTo>
                  <a:cubicBezTo>
                    <a:pt x="18742" y="12653"/>
                    <a:pt x="18759" y="12605"/>
                    <a:pt x="18731" y="12562"/>
                  </a:cubicBezTo>
                  <a:cubicBezTo>
                    <a:pt x="18703" y="12514"/>
                    <a:pt x="18703" y="12492"/>
                    <a:pt x="18688" y="12445"/>
                  </a:cubicBezTo>
                  <a:cubicBezTo>
                    <a:pt x="18671" y="12391"/>
                    <a:pt x="18606" y="12271"/>
                    <a:pt x="18581" y="12190"/>
                  </a:cubicBezTo>
                  <a:cubicBezTo>
                    <a:pt x="18560" y="12117"/>
                    <a:pt x="18521" y="12048"/>
                    <a:pt x="18521" y="11979"/>
                  </a:cubicBezTo>
                  <a:cubicBezTo>
                    <a:pt x="18521" y="11968"/>
                    <a:pt x="18515" y="11938"/>
                    <a:pt x="18515" y="11927"/>
                  </a:cubicBezTo>
                  <a:lnTo>
                    <a:pt x="18518" y="11930"/>
                  </a:lnTo>
                  <a:cubicBezTo>
                    <a:pt x="18519" y="11881"/>
                    <a:pt x="18535" y="11871"/>
                    <a:pt x="18535" y="11826"/>
                  </a:cubicBezTo>
                  <a:cubicBezTo>
                    <a:pt x="18535" y="11767"/>
                    <a:pt x="18500" y="11724"/>
                    <a:pt x="18500" y="11676"/>
                  </a:cubicBezTo>
                  <a:cubicBezTo>
                    <a:pt x="18500" y="11665"/>
                    <a:pt x="18521" y="11640"/>
                    <a:pt x="18521" y="11625"/>
                  </a:cubicBezTo>
                  <a:lnTo>
                    <a:pt x="18493" y="11625"/>
                  </a:lnTo>
                  <a:cubicBezTo>
                    <a:pt x="18446" y="11673"/>
                    <a:pt x="18443" y="11796"/>
                    <a:pt x="18350" y="11796"/>
                  </a:cubicBezTo>
                  <a:cubicBezTo>
                    <a:pt x="18240" y="11796"/>
                    <a:pt x="18197" y="11683"/>
                    <a:pt x="18144" y="11629"/>
                  </a:cubicBezTo>
                  <a:cubicBezTo>
                    <a:pt x="18176" y="11607"/>
                    <a:pt x="18200" y="11625"/>
                    <a:pt x="18233" y="11614"/>
                  </a:cubicBezTo>
                  <a:cubicBezTo>
                    <a:pt x="18261" y="11607"/>
                    <a:pt x="18264" y="11574"/>
                    <a:pt x="18279" y="11560"/>
                  </a:cubicBezTo>
                  <a:cubicBezTo>
                    <a:pt x="18251" y="11552"/>
                    <a:pt x="18225" y="11552"/>
                    <a:pt x="18197" y="11552"/>
                  </a:cubicBezTo>
                  <a:cubicBezTo>
                    <a:pt x="18126" y="11552"/>
                    <a:pt x="18022" y="11480"/>
                    <a:pt x="17987" y="11425"/>
                  </a:cubicBezTo>
                  <a:cubicBezTo>
                    <a:pt x="17958" y="11377"/>
                    <a:pt x="17937" y="11293"/>
                    <a:pt x="17894" y="11279"/>
                  </a:cubicBezTo>
                  <a:cubicBezTo>
                    <a:pt x="17855" y="11268"/>
                    <a:pt x="17827" y="11276"/>
                    <a:pt x="17787" y="11276"/>
                  </a:cubicBezTo>
                  <a:cubicBezTo>
                    <a:pt x="17745" y="11276"/>
                    <a:pt x="17734" y="11304"/>
                    <a:pt x="17698" y="11304"/>
                  </a:cubicBezTo>
                  <a:lnTo>
                    <a:pt x="17605" y="11279"/>
                  </a:lnTo>
                  <a:cubicBezTo>
                    <a:pt x="17591" y="11286"/>
                    <a:pt x="17581" y="11297"/>
                    <a:pt x="17574" y="11304"/>
                  </a:cubicBezTo>
                  <a:lnTo>
                    <a:pt x="17449" y="11312"/>
                  </a:lnTo>
                  <a:cubicBezTo>
                    <a:pt x="17449" y="11315"/>
                    <a:pt x="17435" y="11312"/>
                    <a:pt x="17431" y="11312"/>
                  </a:cubicBezTo>
                  <a:cubicBezTo>
                    <a:pt x="17364" y="11312"/>
                    <a:pt x="17207" y="11268"/>
                    <a:pt x="17111" y="11268"/>
                  </a:cubicBezTo>
                  <a:cubicBezTo>
                    <a:pt x="17093" y="11268"/>
                    <a:pt x="16990" y="11239"/>
                    <a:pt x="16986" y="11235"/>
                  </a:cubicBezTo>
                  <a:cubicBezTo>
                    <a:pt x="16950" y="11199"/>
                    <a:pt x="16950" y="11089"/>
                    <a:pt x="16876" y="11089"/>
                  </a:cubicBezTo>
                  <a:cubicBezTo>
                    <a:pt x="16837" y="11089"/>
                    <a:pt x="16822" y="11122"/>
                    <a:pt x="16801" y="11144"/>
                  </a:cubicBezTo>
                  <a:lnTo>
                    <a:pt x="16623" y="11144"/>
                  </a:lnTo>
                  <a:cubicBezTo>
                    <a:pt x="16566" y="11126"/>
                    <a:pt x="16537" y="11078"/>
                    <a:pt x="16502" y="11042"/>
                  </a:cubicBezTo>
                  <a:cubicBezTo>
                    <a:pt x="16459" y="10998"/>
                    <a:pt x="16402" y="11020"/>
                    <a:pt x="16363" y="10980"/>
                  </a:cubicBezTo>
                  <a:cubicBezTo>
                    <a:pt x="16342" y="10958"/>
                    <a:pt x="16352" y="10929"/>
                    <a:pt x="16345" y="10915"/>
                  </a:cubicBezTo>
                  <a:cubicBezTo>
                    <a:pt x="16306" y="10835"/>
                    <a:pt x="16228" y="10721"/>
                    <a:pt x="16128" y="10721"/>
                  </a:cubicBezTo>
                  <a:cubicBezTo>
                    <a:pt x="16078" y="10721"/>
                    <a:pt x="16057" y="10787"/>
                    <a:pt x="16057" y="10838"/>
                  </a:cubicBezTo>
                  <a:cubicBezTo>
                    <a:pt x="16057" y="10875"/>
                    <a:pt x="16057" y="10893"/>
                    <a:pt x="16064" y="10922"/>
                  </a:cubicBezTo>
                  <a:cubicBezTo>
                    <a:pt x="16085" y="11009"/>
                    <a:pt x="16185" y="11166"/>
                    <a:pt x="16267" y="11184"/>
                  </a:cubicBezTo>
                  <a:cubicBezTo>
                    <a:pt x="16267" y="11224"/>
                    <a:pt x="16288" y="11235"/>
                    <a:pt x="16292" y="11268"/>
                  </a:cubicBezTo>
                  <a:cubicBezTo>
                    <a:pt x="16334" y="11257"/>
                    <a:pt x="16327" y="11210"/>
                    <a:pt x="16363" y="11202"/>
                  </a:cubicBezTo>
                  <a:cubicBezTo>
                    <a:pt x="16366" y="11217"/>
                    <a:pt x="16366" y="11228"/>
                    <a:pt x="16366" y="11242"/>
                  </a:cubicBezTo>
                  <a:cubicBezTo>
                    <a:pt x="16366" y="11286"/>
                    <a:pt x="16342" y="11315"/>
                    <a:pt x="16342" y="11359"/>
                  </a:cubicBezTo>
                  <a:cubicBezTo>
                    <a:pt x="16342" y="11410"/>
                    <a:pt x="16434" y="11436"/>
                    <a:pt x="16488" y="11436"/>
                  </a:cubicBezTo>
                  <a:cubicBezTo>
                    <a:pt x="16726" y="11436"/>
                    <a:pt x="16744" y="11286"/>
                    <a:pt x="16872" y="11188"/>
                  </a:cubicBezTo>
                  <a:lnTo>
                    <a:pt x="16872" y="11323"/>
                  </a:lnTo>
                  <a:cubicBezTo>
                    <a:pt x="16922" y="11428"/>
                    <a:pt x="16990" y="11447"/>
                    <a:pt x="17093" y="11480"/>
                  </a:cubicBezTo>
                  <a:cubicBezTo>
                    <a:pt x="17132" y="11490"/>
                    <a:pt x="17136" y="11552"/>
                    <a:pt x="17160" y="11567"/>
                  </a:cubicBezTo>
                  <a:lnTo>
                    <a:pt x="17160" y="11563"/>
                  </a:lnTo>
                  <a:cubicBezTo>
                    <a:pt x="17178" y="11596"/>
                    <a:pt x="17228" y="11589"/>
                    <a:pt x="17228" y="11622"/>
                  </a:cubicBezTo>
                  <a:cubicBezTo>
                    <a:pt x="17228" y="11705"/>
                    <a:pt x="17125" y="11734"/>
                    <a:pt x="17125" y="11822"/>
                  </a:cubicBezTo>
                  <a:cubicBezTo>
                    <a:pt x="17071" y="11822"/>
                    <a:pt x="17036" y="11836"/>
                    <a:pt x="17022" y="11880"/>
                  </a:cubicBezTo>
                  <a:cubicBezTo>
                    <a:pt x="17007" y="11924"/>
                    <a:pt x="17011" y="11986"/>
                    <a:pt x="16968" y="11986"/>
                  </a:cubicBezTo>
                  <a:cubicBezTo>
                    <a:pt x="16915" y="11986"/>
                    <a:pt x="16919" y="12092"/>
                    <a:pt x="16865" y="12092"/>
                  </a:cubicBezTo>
                  <a:cubicBezTo>
                    <a:pt x="16833" y="12092"/>
                    <a:pt x="16766" y="12154"/>
                    <a:pt x="16766" y="12197"/>
                  </a:cubicBezTo>
                  <a:cubicBezTo>
                    <a:pt x="16669" y="12215"/>
                    <a:pt x="16452" y="12256"/>
                    <a:pt x="16452" y="12336"/>
                  </a:cubicBezTo>
                  <a:cubicBezTo>
                    <a:pt x="16452" y="12347"/>
                    <a:pt x="16459" y="12361"/>
                    <a:pt x="16466" y="12369"/>
                  </a:cubicBezTo>
                  <a:cubicBezTo>
                    <a:pt x="16384" y="12409"/>
                    <a:pt x="16274" y="12434"/>
                    <a:pt x="16188" y="12456"/>
                  </a:cubicBezTo>
                  <a:cubicBezTo>
                    <a:pt x="16146" y="12467"/>
                    <a:pt x="16003" y="12569"/>
                    <a:pt x="15957" y="12591"/>
                  </a:cubicBezTo>
                  <a:lnTo>
                    <a:pt x="15847" y="12591"/>
                  </a:lnTo>
                  <a:cubicBezTo>
                    <a:pt x="15786" y="12635"/>
                    <a:pt x="15776" y="12665"/>
                    <a:pt x="15702" y="12665"/>
                  </a:cubicBezTo>
                  <a:lnTo>
                    <a:pt x="15679" y="12679"/>
                  </a:lnTo>
                  <a:cubicBezTo>
                    <a:pt x="15669" y="12679"/>
                    <a:pt x="15578" y="12633"/>
                    <a:pt x="15568" y="12628"/>
                  </a:cubicBezTo>
                  <a:cubicBezTo>
                    <a:pt x="15559" y="12624"/>
                    <a:pt x="15587" y="12624"/>
                    <a:pt x="15564" y="12588"/>
                  </a:cubicBezTo>
                  <a:cubicBezTo>
                    <a:pt x="15527" y="12530"/>
                    <a:pt x="15501" y="12471"/>
                    <a:pt x="15501" y="12401"/>
                  </a:cubicBezTo>
                  <a:cubicBezTo>
                    <a:pt x="15462" y="12398"/>
                    <a:pt x="15490" y="12329"/>
                    <a:pt x="15497" y="12296"/>
                  </a:cubicBezTo>
                  <a:cubicBezTo>
                    <a:pt x="15515" y="12215"/>
                    <a:pt x="15455" y="12183"/>
                    <a:pt x="15416" y="12142"/>
                  </a:cubicBezTo>
                  <a:cubicBezTo>
                    <a:pt x="15373" y="12099"/>
                    <a:pt x="15274" y="11973"/>
                    <a:pt x="15274" y="11886"/>
                  </a:cubicBezTo>
                  <a:cubicBezTo>
                    <a:pt x="15150" y="11857"/>
                    <a:pt x="15120" y="11782"/>
                    <a:pt x="15120" y="11643"/>
                  </a:cubicBezTo>
                  <a:cubicBezTo>
                    <a:pt x="15120" y="11560"/>
                    <a:pt x="15074" y="11541"/>
                    <a:pt x="15060" y="11472"/>
                  </a:cubicBezTo>
                  <a:cubicBezTo>
                    <a:pt x="15042" y="11458"/>
                    <a:pt x="15024" y="11436"/>
                    <a:pt x="15013" y="11425"/>
                  </a:cubicBezTo>
                  <a:cubicBezTo>
                    <a:pt x="14999" y="11410"/>
                    <a:pt x="14953" y="11417"/>
                    <a:pt x="14942" y="11407"/>
                  </a:cubicBezTo>
                  <a:cubicBezTo>
                    <a:pt x="14921" y="11385"/>
                    <a:pt x="14928" y="11330"/>
                    <a:pt x="14921" y="11308"/>
                  </a:cubicBezTo>
                  <a:cubicBezTo>
                    <a:pt x="14910" y="11271"/>
                    <a:pt x="14885" y="11242"/>
                    <a:pt x="14871" y="11221"/>
                  </a:cubicBezTo>
                  <a:cubicBezTo>
                    <a:pt x="14828" y="11155"/>
                    <a:pt x="14792" y="11100"/>
                    <a:pt x="14754" y="11038"/>
                  </a:cubicBezTo>
                  <a:cubicBezTo>
                    <a:pt x="14743" y="11020"/>
                    <a:pt x="14693" y="10962"/>
                    <a:pt x="14693" y="10951"/>
                  </a:cubicBezTo>
                  <a:cubicBezTo>
                    <a:pt x="14693" y="10926"/>
                    <a:pt x="14704" y="10880"/>
                    <a:pt x="14712" y="10835"/>
                  </a:cubicBezTo>
                  <a:cubicBezTo>
                    <a:pt x="14697" y="10888"/>
                    <a:pt x="14658" y="10981"/>
                    <a:pt x="14647" y="11017"/>
                  </a:cubicBezTo>
                  <a:cubicBezTo>
                    <a:pt x="14572" y="11006"/>
                    <a:pt x="14511" y="10842"/>
                    <a:pt x="14451" y="10780"/>
                  </a:cubicBezTo>
                  <a:lnTo>
                    <a:pt x="14451" y="10842"/>
                  </a:lnTo>
                  <a:lnTo>
                    <a:pt x="14789" y="11454"/>
                  </a:lnTo>
                  <a:cubicBezTo>
                    <a:pt x="14771" y="11530"/>
                    <a:pt x="14878" y="11691"/>
                    <a:pt x="14931" y="11734"/>
                  </a:cubicBezTo>
                  <a:lnTo>
                    <a:pt x="14931" y="11928"/>
                  </a:lnTo>
                  <a:cubicBezTo>
                    <a:pt x="14967" y="12026"/>
                    <a:pt x="15038" y="12026"/>
                    <a:pt x="15092" y="12099"/>
                  </a:cubicBezTo>
                  <a:cubicBezTo>
                    <a:pt x="15156" y="12186"/>
                    <a:pt x="15117" y="12281"/>
                    <a:pt x="15181" y="12347"/>
                  </a:cubicBezTo>
                  <a:cubicBezTo>
                    <a:pt x="15238" y="12405"/>
                    <a:pt x="15277" y="12409"/>
                    <a:pt x="15341" y="12456"/>
                  </a:cubicBezTo>
                  <a:cubicBezTo>
                    <a:pt x="15398" y="12500"/>
                    <a:pt x="15429" y="12651"/>
                    <a:pt x="15546" y="12651"/>
                  </a:cubicBezTo>
                  <a:cubicBezTo>
                    <a:pt x="15546" y="12713"/>
                    <a:pt x="15580" y="12722"/>
                    <a:pt x="15544" y="12766"/>
                  </a:cubicBezTo>
                  <a:cubicBezTo>
                    <a:pt x="15590" y="12802"/>
                    <a:pt x="15637" y="12919"/>
                    <a:pt x="15697" y="12919"/>
                  </a:cubicBezTo>
                  <a:cubicBezTo>
                    <a:pt x="15754" y="12919"/>
                    <a:pt x="15758" y="12871"/>
                    <a:pt x="15804" y="12857"/>
                  </a:cubicBezTo>
                  <a:cubicBezTo>
                    <a:pt x="15857" y="12838"/>
                    <a:pt x="15893" y="12864"/>
                    <a:pt x="15946" y="12857"/>
                  </a:cubicBezTo>
                  <a:cubicBezTo>
                    <a:pt x="16082" y="12835"/>
                    <a:pt x="16210" y="12781"/>
                    <a:pt x="16338" y="12748"/>
                  </a:cubicBezTo>
                  <a:cubicBezTo>
                    <a:pt x="16349" y="12769"/>
                    <a:pt x="16363" y="12781"/>
                    <a:pt x="16363" y="12802"/>
                  </a:cubicBezTo>
                  <a:cubicBezTo>
                    <a:pt x="16363" y="13010"/>
                    <a:pt x="16203" y="13279"/>
                    <a:pt x="16113" y="13404"/>
                  </a:cubicBezTo>
                  <a:cubicBezTo>
                    <a:pt x="16007" y="13549"/>
                    <a:pt x="15961" y="13681"/>
                    <a:pt x="15829" y="13786"/>
                  </a:cubicBezTo>
                  <a:cubicBezTo>
                    <a:pt x="15594" y="13976"/>
                    <a:pt x="15341" y="14034"/>
                    <a:pt x="15252" y="14359"/>
                  </a:cubicBezTo>
                  <a:cubicBezTo>
                    <a:pt x="15227" y="14449"/>
                    <a:pt x="15134" y="14475"/>
                    <a:pt x="15134" y="14578"/>
                  </a:cubicBezTo>
                  <a:cubicBezTo>
                    <a:pt x="15134" y="14690"/>
                    <a:pt x="15163" y="14741"/>
                    <a:pt x="15163" y="14851"/>
                  </a:cubicBezTo>
                  <a:cubicBezTo>
                    <a:pt x="15163" y="14975"/>
                    <a:pt x="15295" y="15036"/>
                    <a:pt x="15295" y="15105"/>
                  </a:cubicBezTo>
                  <a:cubicBezTo>
                    <a:pt x="15295" y="15128"/>
                    <a:pt x="15273" y="15153"/>
                    <a:pt x="15269" y="15160"/>
                  </a:cubicBezTo>
                  <a:lnTo>
                    <a:pt x="15269" y="15251"/>
                  </a:lnTo>
                  <a:cubicBezTo>
                    <a:pt x="15269" y="15310"/>
                    <a:pt x="15259" y="15379"/>
                    <a:pt x="15259" y="15481"/>
                  </a:cubicBezTo>
                  <a:cubicBezTo>
                    <a:pt x="15280" y="15503"/>
                    <a:pt x="15287" y="15525"/>
                    <a:pt x="15287" y="15554"/>
                  </a:cubicBezTo>
                  <a:cubicBezTo>
                    <a:pt x="15287" y="15838"/>
                    <a:pt x="14817" y="15806"/>
                    <a:pt x="14778" y="16046"/>
                  </a:cubicBezTo>
                  <a:cubicBezTo>
                    <a:pt x="14729" y="16053"/>
                    <a:pt x="14672" y="16115"/>
                    <a:pt x="14672" y="16155"/>
                  </a:cubicBezTo>
                  <a:cubicBezTo>
                    <a:pt x="14672" y="16235"/>
                    <a:pt x="14771" y="16290"/>
                    <a:pt x="14771" y="16399"/>
                  </a:cubicBezTo>
                  <a:cubicBezTo>
                    <a:pt x="14771" y="16458"/>
                    <a:pt x="14764" y="16578"/>
                    <a:pt x="14743" y="16611"/>
                  </a:cubicBezTo>
                  <a:cubicBezTo>
                    <a:pt x="14721" y="16640"/>
                    <a:pt x="14661" y="16626"/>
                    <a:pt x="14636" y="16636"/>
                  </a:cubicBezTo>
                  <a:cubicBezTo>
                    <a:pt x="14551" y="16680"/>
                    <a:pt x="14501" y="16716"/>
                    <a:pt x="14458" y="16808"/>
                  </a:cubicBezTo>
                  <a:cubicBezTo>
                    <a:pt x="14489" y="16826"/>
                    <a:pt x="14511" y="16851"/>
                    <a:pt x="14511" y="16884"/>
                  </a:cubicBezTo>
                  <a:cubicBezTo>
                    <a:pt x="14511" y="16986"/>
                    <a:pt x="14411" y="17066"/>
                    <a:pt x="14369" y="17110"/>
                  </a:cubicBezTo>
                  <a:cubicBezTo>
                    <a:pt x="14290" y="17190"/>
                    <a:pt x="14283" y="17274"/>
                    <a:pt x="14227" y="17347"/>
                  </a:cubicBezTo>
                  <a:cubicBezTo>
                    <a:pt x="14137" y="17464"/>
                    <a:pt x="14098" y="17566"/>
                    <a:pt x="13952" y="17639"/>
                  </a:cubicBezTo>
                  <a:cubicBezTo>
                    <a:pt x="13892" y="17668"/>
                    <a:pt x="13803" y="17639"/>
                    <a:pt x="13792" y="17704"/>
                  </a:cubicBezTo>
                  <a:cubicBezTo>
                    <a:pt x="13745" y="17708"/>
                    <a:pt x="13717" y="17729"/>
                    <a:pt x="13685" y="17729"/>
                  </a:cubicBezTo>
                  <a:cubicBezTo>
                    <a:pt x="13646" y="17729"/>
                    <a:pt x="13625" y="17693"/>
                    <a:pt x="13585" y="17693"/>
                  </a:cubicBezTo>
                  <a:cubicBezTo>
                    <a:pt x="13436" y="17693"/>
                    <a:pt x="13347" y="17803"/>
                    <a:pt x="13212" y="17803"/>
                  </a:cubicBezTo>
                  <a:cubicBezTo>
                    <a:pt x="13151" y="17803"/>
                    <a:pt x="13119" y="17770"/>
                    <a:pt x="13097" y="17729"/>
                  </a:cubicBezTo>
                  <a:cubicBezTo>
                    <a:pt x="13076" y="17733"/>
                    <a:pt x="13069" y="17744"/>
                    <a:pt x="13062" y="17748"/>
                  </a:cubicBezTo>
                  <a:cubicBezTo>
                    <a:pt x="13062" y="17675"/>
                    <a:pt x="13026" y="17595"/>
                    <a:pt x="12998" y="17566"/>
                  </a:cubicBezTo>
                  <a:cubicBezTo>
                    <a:pt x="13026" y="17537"/>
                    <a:pt x="13044" y="17507"/>
                    <a:pt x="13044" y="17467"/>
                  </a:cubicBezTo>
                  <a:cubicBezTo>
                    <a:pt x="13044" y="17409"/>
                    <a:pt x="12944" y="17299"/>
                    <a:pt x="12927" y="17267"/>
                  </a:cubicBezTo>
                  <a:cubicBezTo>
                    <a:pt x="12798" y="17044"/>
                    <a:pt x="12634" y="16829"/>
                    <a:pt x="12634" y="16509"/>
                  </a:cubicBezTo>
                  <a:lnTo>
                    <a:pt x="12634" y="16410"/>
                  </a:lnTo>
                  <a:cubicBezTo>
                    <a:pt x="12634" y="16359"/>
                    <a:pt x="12592" y="16341"/>
                    <a:pt x="12563" y="16290"/>
                  </a:cubicBezTo>
                  <a:cubicBezTo>
                    <a:pt x="12463" y="16119"/>
                    <a:pt x="12357" y="15980"/>
                    <a:pt x="12357" y="15743"/>
                  </a:cubicBezTo>
                  <a:cubicBezTo>
                    <a:pt x="12357" y="15488"/>
                    <a:pt x="12581" y="15426"/>
                    <a:pt x="12581" y="15233"/>
                  </a:cubicBezTo>
                  <a:cubicBezTo>
                    <a:pt x="12581" y="15142"/>
                    <a:pt x="12546" y="15105"/>
                    <a:pt x="12535" y="15025"/>
                  </a:cubicBezTo>
                  <a:cubicBezTo>
                    <a:pt x="12510" y="14869"/>
                    <a:pt x="12481" y="14814"/>
                    <a:pt x="12446" y="14723"/>
                  </a:cubicBezTo>
                  <a:cubicBezTo>
                    <a:pt x="12418" y="14650"/>
                    <a:pt x="12432" y="14566"/>
                    <a:pt x="12385" y="14505"/>
                  </a:cubicBezTo>
                  <a:cubicBezTo>
                    <a:pt x="12293" y="14384"/>
                    <a:pt x="12090" y="14257"/>
                    <a:pt x="12090" y="14085"/>
                  </a:cubicBezTo>
                  <a:cubicBezTo>
                    <a:pt x="12090" y="14045"/>
                    <a:pt x="12147" y="13954"/>
                    <a:pt x="12171" y="13939"/>
                  </a:cubicBezTo>
                  <a:cubicBezTo>
                    <a:pt x="12157" y="13907"/>
                    <a:pt x="12171" y="13899"/>
                    <a:pt x="12171" y="13885"/>
                  </a:cubicBezTo>
                  <a:cubicBezTo>
                    <a:pt x="12171" y="13841"/>
                    <a:pt x="12171" y="13732"/>
                    <a:pt x="12207" y="13702"/>
                  </a:cubicBezTo>
                  <a:cubicBezTo>
                    <a:pt x="12168" y="13622"/>
                    <a:pt x="12104" y="13549"/>
                    <a:pt x="11983" y="13549"/>
                  </a:cubicBezTo>
                  <a:lnTo>
                    <a:pt x="11833" y="13549"/>
                  </a:lnTo>
                  <a:cubicBezTo>
                    <a:pt x="11726" y="13549"/>
                    <a:pt x="11702" y="13338"/>
                    <a:pt x="11555" y="13338"/>
                  </a:cubicBezTo>
                  <a:cubicBezTo>
                    <a:pt x="11378" y="13338"/>
                    <a:pt x="11246" y="13422"/>
                    <a:pt x="11110" y="13466"/>
                  </a:cubicBezTo>
                  <a:cubicBezTo>
                    <a:pt x="11057" y="13484"/>
                    <a:pt x="11039" y="13531"/>
                    <a:pt x="10986" y="13531"/>
                  </a:cubicBezTo>
                  <a:cubicBezTo>
                    <a:pt x="10932" y="13531"/>
                    <a:pt x="10843" y="13476"/>
                    <a:pt x="10772" y="13476"/>
                  </a:cubicBezTo>
                  <a:cubicBezTo>
                    <a:pt x="10633" y="13476"/>
                    <a:pt x="10573" y="13549"/>
                    <a:pt x="10434" y="13549"/>
                  </a:cubicBezTo>
                  <a:cubicBezTo>
                    <a:pt x="10391" y="13549"/>
                    <a:pt x="10341" y="13531"/>
                    <a:pt x="10327" y="13520"/>
                  </a:cubicBezTo>
                  <a:cubicBezTo>
                    <a:pt x="10227" y="13444"/>
                    <a:pt x="10021" y="13320"/>
                    <a:pt x="9946" y="13203"/>
                  </a:cubicBezTo>
                  <a:cubicBezTo>
                    <a:pt x="9878" y="13098"/>
                    <a:pt x="9857" y="13010"/>
                    <a:pt x="9768" y="12937"/>
                  </a:cubicBezTo>
                  <a:cubicBezTo>
                    <a:pt x="9743" y="12919"/>
                    <a:pt x="9554" y="12748"/>
                    <a:pt x="9554" y="12733"/>
                  </a:cubicBezTo>
                  <a:cubicBezTo>
                    <a:pt x="9536" y="12711"/>
                    <a:pt x="9526" y="12704"/>
                    <a:pt x="9508" y="12682"/>
                  </a:cubicBezTo>
                  <a:lnTo>
                    <a:pt x="9519" y="12682"/>
                  </a:lnTo>
                  <a:cubicBezTo>
                    <a:pt x="9519" y="12627"/>
                    <a:pt x="9501" y="12598"/>
                    <a:pt x="9501" y="12566"/>
                  </a:cubicBezTo>
                  <a:cubicBezTo>
                    <a:pt x="9501" y="12514"/>
                    <a:pt x="9472" y="12496"/>
                    <a:pt x="9447" y="12445"/>
                  </a:cubicBezTo>
                  <a:cubicBezTo>
                    <a:pt x="9526" y="12405"/>
                    <a:pt x="9597" y="12208"/>
                    <a:pt x="9597" y="12117"/>
                  </a:cubicBezTo>
                  <a:cubicBezTo>
                    <a:pt x="9597" y="11957"/>
                    <a:pt x="9526" y="11855"/>
                    <a:pt x="9526" y="11709"/>
                  </a:cubicBezTo>
                  <a:cubicBezTo>
                    <a:pt x="9526" y="11636"/>
                    <a:pt x="9608" y="11592"/>
                    <a:pt x="9626" y="11534"/>
                  </a:cubicBezTo>
                  <a:cubicBezTo>
                    <a:pt x="9672" y="11392"/>
                    <a:pt x="9779" y="11199"/>
                    <a:pt x="9864" y="11078"/>
                  </a:cubicBezTo>
                  <a:cubicBezTo>
                    <a:pt x="9914" y="11009"/>
                    <a:pt x="10006" y="11017"/>
                    <a:pt x="10070" y="10980"/>
                  </a:cubicBezTo>
                  <a:cubicBezTo>
                    <a:pt x="10124" y="10947"/>
                    <a:pt x="10213" y="10875"/>
                    <a:pt x="10231" y="10816"/>
                  </a:cubicBezTo>
                  <a:cubicBezTo>
                    <a:pt x="10273" y="10681"/>
                    <a:pt x="10220" y="10623"/>
                    <a:pt x="10291" y="10532"/>
                  </a:cubicBezTo>
                  <a:cubicBezTo>
                    <a:pt x="10384" y="10412"/>
                    <a:pt x="10505" y="10298"/>
                    <a:pt x="10594" y="10186"/>
                  </a:cubicBezTo>
                  <a:lnTo>
                    <a:pt x="10587" y="10186"/>
                  </a:lnTo>
                  <a:cubicBezTo>
                    <a:pt x="10615" y="10149"/>
                    <a:pt x="10622" y="10116"/>
                    <a:pt x="10658" y="10087"/>
                  </a:cubicBezTo>
                  <a:cubicBezTo>
                    <a:pt x="10747" y="10153"/>
                    <a:pt x="10840" y="10178"/>
                    <a:pt x="10961" y="10178"/>
                  </a:cubicBezTo>
                  <a:cubicBezTo>
                    <a:pt x="11036" y="10178"/>
                    <a:pt x="11050" y="10135"/>
                    <a:pt x="11093" y="10113"/>
                  </a:cubicBezTo>
                  <a:cubicBezTo>
                    <a:pt x="11232" y="10044"/>
                    <a:pt x="11495" y="9942"/>
                    <a:pt x="11655" y="9942"/>
                  </a:cubicBezTo>
                  <a:cubicBezTo>
                    <a:pt x="11705" y="9942"/>
                    <a:pt x="11751" y="9978"/>
                    <a:pt x="11780" y="9978"/>
                  </a:cubicBezTo>
                  <a:cubicBezTo>
                    <a:pt x="11819" y="9978"/>
                    <a:pt x="11876" y="9923"/>
                    <a:pt x="11930" y="9923"/>
                  </a:cubicBezTo>
                  <a:cubicBezTo>
                    <a:pt x="11976" y="9923"/>
                    <a:pt x="11997" y="9949"/>
                    <a:pt x="12036" y="9949"/>
                  </a:cubicBezTo>
                  <a:cubicBezTo>
                    <a:pt x="12107" y="9949"/>
                    <a:pt x="12111" y="9894"/>
                    <a:pt x="12179" y="9894"/>
                  </a:cubicBezTo>
                  <a:cubicBezTo>
                    <a:pt x="12246" y="9894"/>
                    <a:pt x="12229" y="9960"/>
                    <a:pt x="12285" y="9960"/>
                  </a:cubicBezTo>
                  <a:cubicBezTo>
                    <a:pt x="12307" y="9960"/>
                    <a:pt x="12318" y="9942"/>
                    <a:pt x="12339" y="9938"/>
                  </a:cubicBezTo>
                  <a:cubicBezTo>
                    <a:pt x="12335" y="9993"/>
                    <a:pt x="12285" y="9985"/>
                    <a:pt x="12285" y="10033"/>
                  </a:cubicBezTo>
                  <a:cubicBezTo>
                    <a:pt x="12285" y="10065"/>
                    <a:pt x="12332" y="10080"/>
                    <a:pt x="12332" y="10113"/>
                  </a:cubicBezTo>
                  <a:cubicBezTo>
                    <a:pt x="12332" y="10167"/>
                    <a:pt x="12285" y="10196"/>
                    <a:pt x="12285" y="10251"/>
                  </a:cubicBezTo>
                  <a:cubicBezTo>
                    <a:pt x="12285" y="10342"/>
                    <a:pt x="12378" y="10422"/>
                    <a:pt x="12446" y="10422"/>
                  </a:cubicBezTo>
                  <a:lnTo>
                    <a:pt x="12546" y="10422"/>
                  </a:lnTo>
                  <a:cubicBezTo>
                    <a:pt x="12777" y="10422"/>
                    <a:pt x="12859" y="10714"/>
                    <a:pt x="13122" y="10714"/>
                  </a:cubicBezTo>
                  <a:cubicBezTo>
                    <a:pt x="13154" y="10714"/>
                    <a:pt x="13193" y="10677"/>
                    <a:pt x="13193" y="10659"/>
                  </a:cubicBezTo>
                  <a:lnTo>
                    <a:pt x="13193" y="10586"/>
                  </a:lnTo>
                  <a:cubicBezTo>
                    <a:pt x="13193" y="10470"/>
                    <a:pt x="13279" y="10470"/>
                    <a:pt x="13390" y="10434"/>
                  </a:cubicBezTo>
                  <a:lnTo>
                    <a:pt x="13400" y="10441"/>
                  </a:lnTo>
                  <a:lnTo>
                    <a:pt x="13478" y="10441"/>
                  </a:lnTo>
                  <a:cubicBezTo>
                    <a:pt x="13478" y="10492"/>
                    <a:pt x="13518" y="10503"/>
                    <a:pt x="13532" y="10524"/>
                  </a:cubicBezTo>
                  <a:cubicBezTo>
                    <a:pt x="13564" y="10568"/>
                    <a:pt x="13646" y="10539"/>
                    <a:pt x="13703" y="10561"/>
                  </a:cubicBezTo>
                  <a:cubicBezTo>
                    <a:pt x="13817" y="10605"/>
                    <a:pt x="13977" y="10659"/>
                    <a:pt x="14102" y="10659"/>
                  </a:cubicBezTo>
                  <a:cubicBezTo>
                    <a:pt x="14215" y="10659"/>
                    <a:pt x="14251" y="10605"/>
                    <a:pt x="14362" y="10605"/>
                  </a:cubicBezTo>
                  <a:cubicBezTo>
                    <a:pt x="14429" y="10605"/>
                    <a:pt x="14468" y="10652"/>
                    <a:pt x="14547" y="10652"/>
                  </a:cubicBezTo>
                  <a:cubicBezTo>
                    <a:pt x="14600" y="10652"/>
                    <a:pt x="14600" y="10634"/>
                    <a:pt x="14647" y="10623"/>
                  </a:cubicBezTo>
                  <a:cubicBezTo>
                    <a:pt x="14650" y="10632"/>
                    <a:pt x="14655" y="10640"/>
                    <a:pt x="14659" y="10649"/>
                  </a:cubicBezTo>
                  <a:lnTo>
                    <a:pt x="14639" y="10601"/>
                  </a:lnTo>
                  <a:cubicBezTo>
                    <a:pt x="14639" y="10576"/>
                    <a:pt x="14664" y="10576"/>
                    <a:pt x="14668" y="10561"/>
                  </a:cubicBezTo>
                  <a:cubicBezTo>
                    <a:pt x="14693" y="10481"/>
                    <a:pt x="14704" y="10441"/>
                    <a:pt x="14725" y="10368"/>
                  </a:cubicBezTo>
                  <a:cubicBezTo>
                    <a:pt x="14746" y="10295"/>
                    <a:pt x="14817" y="10277"/>
                    <a:pt x="14817" y="10193"/>
                  </a:cubicBezTo>
                  <a:cubicBezTo>
                    <a:pt x="14817" y="10131"/>
                    <a:pt x="14800" y="10080"/>
                    <a:pt x="14800" y="10036"/>
                  </a:cubicBezTo>
                  <a:cubicBezTo>
                    <a:pt x="14800" y="10014"/>
                    <a:pt x="14817" y="10007"/>
                    <a:pt x="14824" y="10000"/>
                  </a:cubicBezTo>
                  <a:lnTo>
                    <a:pt x="14824" y="9963"/>
                  </a:lnTo>
                  <a:cubicBezTo>
                    <a:pt x="14796" y="9974"/>
                    <a:pt x="14785" y="9996"/>
                    <a:pt x="14757" y="9996"/>
                  </a:cubicBezTo>
                  <a:cubicBezTo>
                    <a:pt x="14721" y="9996"/>
                    <a:pt x="14700" y="9982"/>
                    <a:pt x="14686" y="9967"/>
                  </a:cubicBezTo>
                  <a:cubicBezTo>
                    <a:pt x="14629" y="10011"/>
                    <a:pt x="14611" y="10058"/>
                    <a:pt x="14508" y="10058"/>
                  </a:cubicBezTo>
                  <a:cubicBezTo>
                    <a:pt x="14433" y="10058"/>
                    <a:pt x="14404" y="9967"/>
                    <a:pt x="14330" y="9967"/>
                  </a:cubicBezTo>
                  <a:cubicBezTo>
                    <a:pt x="14255" y="9967"/>
                    <a:pt x="14269" y="10051"/>
                    <a:pt x="14205" y="10051"/>
                  </a:cubicBezTo>
                  <a:cubicBezTo>
                    <a:pt x="14137" y="10051"/>
                    <a:pt x="14102" y="9952"/>
                    <a:pt x="14034" y="9985"/>
                  </a:cubicBezTo>
                  <a:lnTo>
                    <a:pt x="13995" y="9985"/>
                  </a:lnTo>
                  <a:cubicBezTo>
                    <a:pt x="14005" y="9982"/>
                    <a:pt x="14020" y="9970"/>
                    <a:pt x="14023" y="9963"/>
                  </a:cubicBezTo>
                  <a:cubicBezTo>
                    <a:pt x="14002" y="9942"/>
                    <a:pt x="13899" y="9887"/>
                    <a:pt x="13934" y="9850"/>
                  </a:cubicBezTo>
                  <a:cubicBezTo>
                    <a:pt x="13902" y="9803"/>
                    <a:pt x="13863" y="9807"/>
                    <a:pt x="13814" y="9781"/>
                  </a:cubicBezTo>
                  <a:cubicBezTo>
                    <a:pt x="13849" y="9745"/>
                    <a:pt x="13888" y="9752"/>
                    <a:pt x="13888" y="9683"/>
                  </a:cubicBezTo>
                  <a:cubicBezTo>
                    <a:pt x="13888" y="9657"/>
                    <a:pt x="13881" y="9657"/>
                    <a:pt x="13888" y="9639"/>
                  </a:cubicBezTo>
                  <a:cubicBezTo>
                    <a:pt x="13863" y="9639"/>
                    <a:pt x="13827" y="9643"/>
                    <a:pt x="13827" y="9620"/>
                  </a:cubicBezTo>
                  <a:cubicBezTo>
                    <a:pt x="13827" y="9508"/>
                    <a:pt x="14084" y="9530"/>
                    <a:pt x="14148" y="9497"/>
                  </a:cubicBezTo>
                  <a:cubicBezTo>
                    <a:pt x="14141" y="9468"/>
                    <a:pt x="14119" y="9478"/>
                    <a:pt x="14119" y="9453"/>
                  </a:cubicBezTo>
                  <a:cubicBezTo>
                    <a:pt x="14119" y="9420"/>
                    <a:pt x="14187" y="9435"/>
                    <a:pt x="14205" y="9435"/>
                  </a:cubicBezTo>
                  <a:lnTo>
                    <a:pt x="14315" y="9435"/>
                  </a:lnTo>
                  <a:cubicBezTo>
                    <a:pt x="14358" y="9435"/>
                    <a:pt x="14422" y="9387"/>
                    <a:pt x="14461" y="9362"/>
                  </a:cubicBezTo>
                  <a:cubicBezTo>
                    <a:pt x="14508" y="9333"/>
                    <a:pt x="14607" y="9329"/>
                    <a:pt x="14668" y="9329"/>
                  </a:cubicBezTo>
                  <a:cubicBezTo>
                    <a:pt x="14764" y="9329"/>
                    <a:pt x="14760" y="9384"/>
                    <a:pt x="14843" y="9384"/>
                  </a:cubicBezTo>
                  <a:cubicBezTo>
                    <a:pt x="14843" y="9428"/>
                    <a:pt x="14981" y="9453"/>
                    <a:pt x="15021" y="9457"/>
                  </a:cubicBezTo>
                  <a:lnTo>
                    <a:pt x="15223" y="9457"/>
                  </a:lnTo>
                  <a:cubicBezTo>
                    <a:pt x="15297" y="9457"/>
                    <a:pt x="15339" y="9400"/>
                    <a:pt x="15402" y="9373"/>
                  </a:cubicBezTo>
                  <a:cubicBezTo>
                    <a:pt x="15401" y="9373"/>
                    <a:pt x="15399" y="9373"/>
                    <a:pt x="15398" y="9374"/>
                  </a:cubicBezTo>
                  <a:lnTo>
                    <a:pt x="15384" y="9376"/>
                  </a:lnTo>
                  <a:cubicBezTo>
                    <a:pt x="15384" y="9089"/>
                    <a:pt x="14974" y="9125"/>
                    <a:pt x="14885" y="8910"/>
                  </a:cubicBezTo>
                  <a:cubicBezTo>
                    <a:pt x="15092" y="8856"/>
                    <a:pt x="14999" y="8757"/>
                    <a:pt x="14992" y="8735"/>
                  </a:cubicBezTo>
                  <a:cubicBezTo>
                    <a:pt x="15010" y="8728"/>
                    <a:pt x="15056" y="8673"/>
                    <a:pt x="15056" y="8673"/>
                  </a:cubicBezTo>
                  <a:cubicBezTo>
                    <a:pt x="14960" y="8710"/>
                    <a:pt x="14700" y="8808"/>
                    <a:pt x="14700" y="8837"/>
                  </a:cubicBezTo>
                  <a:cubicBezTo>
                    <a:pt x="14700" y="8881"/>
                    <a:pt x="14746" y="8892"/>
                    <a:pt x="14760" y="8892"/>
                  </a:cubicBezTo>
                  <a:cubicBezTo>
                    <a:pt x="14760" y="8892"/>
                    <a:pt x="14853" y="8906"/>
                    <a:pt x="14860" y="8906"/>
                  </a:cubicBezTo>
                  <a:cubicBezTo>
                    <a:pt x="14832" y="8943"/>
                    <a:pt x="14661" y="9019"/>
                    <a:pt x="14611" y="9019"/>
                  </a:cubicBezTo>
                  <a:cubicBezTo>
                    <a:pt x="14561" y="9019"/>
                    <a:pt x="14397" y="8746"/>
                    <a:pt x="14333" y="8746"/>
                  </a:cubicBezTo>
                  <a:cubicBezTo>
                    <a:pt x="14255" y="8746"/>
                    <a:pt x="14247" y="8841"/>
                    <a:pt x="14169" y="8863"/>
                  </a:cubicBezTo>
                  <a:cubicBezTo>
                    <a:pt x="14173" y="8881"/>
                    <a:pt x="14169" y="8899"/>
                    <a:pt x="14173" y="8917"/>
                  </a:cubicBezTo>
                  <a:cubicBezTo>
                    <a:pt x="14137" y="8925"/>
                    <a:pt x="14099" y="8942"/>
                    <a:pt x="14099" y="8979"/>
                  </a:cubicBezTo>
                  <a:cubicBezTo>
                    <a:pt x="14086" y="9038"/>
                    <a:pt x="14087" y="9009"/>
                    <a:pt x="14077" y="9030"/>
                  </a:cubicBezTo>
                  <a:lnTo>
                    <a:pt x="14077" y="9125"/>
                  </a:lnTo>
                  <a:cubicBezTo>
                    <a:pt x="14041" y="9162"/>
                    <a:pt x="13977" y="9234"/>
                    <a:pt x="13977" y="9285"/>
                  </a:cubicBezTo>
                  <a:cubicBezTo>
                    <a:pt x="13977" y="9358"/>
                    <a:pt x="14073" y="9409"/>
                    <a:pt x="14095" y="9442"/>
                  </a:cubicBezTo>
                  <a:cubicBezTo>
                    <a:pt x="14080" y="9457"/>
                    <a:pt x="14066" y="9453"/>
                    <a:pt x="14048" y="9457"/>
                  </a:cubicBezTo>
                  <a:cubicBezTo>
                    <a:pt x="14016" y="9468"/>
                    <a:pt x="13991" y="9453"/>
                    <a:pt x="13959" y="9468"/>
                  </a:cubicBezTo>
                  <a:cubicBezTo>
                    <a:pt x="13913" y="9489"/>
                    <a:pt x="13902" y="9537"/>
                    <a:pt x="13856" y="9537"/>
                  </a:cubicBezTo>
                  <a:cubicBezTo>
                    <a:pt x="13803" y="9537"/>
                    <a:pt x="13770" y="9464"/>
                    <a:pt x="13707" y="9464"/>
                  </a:cubicBezTo>
                  <a:cubicBezTo>
                    <a:pt x="13649" y="9464"/>
                    <a:pt x="13635" y="9497"/>
                    <a:pt x="13589" y="9511"/>
                  </a:cubicBezTo>
                  <a:cubicBezTo>
                    <a:pt x="13596" y="9541"/>
                    <a:pt x="13596" y="9562"/>
                    <a:pt x="13589" y="9591"/>
                  </a:cubicBezTo>
                  <a:cubicBezTo>
                    <a:pt x="13536" y="9591"/>
                    <a:pt x="13529" y="9537"/>
                    <a:pt x="13496" y="9537"/>
                  </a:cubicBezTo>
                  <a:cubicBezTo>
                    <a:pt x="13478" y="9537"/>
                    <a:pt x="13457" y="9559"/>
                    <a:pt x="13457" y="9577"/>
                  </a:cubicBezTo>
                  <a:lnTo>
                    <a:pt x="13525" y="9657"/>
                  </a:lnTo>
                  <a:cubicBezTo>
                    <a:pt x="13521" y="9679"/>
                    <a:pt x="13510" y="9690"/>
                    <a:pt x="13510" y="9701"/>
                  </a:cubicBezTo>
                  <a:cubicBezTo>
                    <a:pt x="13510" y="9712"/>
                    <a:pt x="13607" y="9803"/>
                    <a:pt x="13635" y="9803"/>
                  </a:cubicBezTo>
                  <a:cubicBezTo>
                    <a:pt x="13635" y="9814"/>
                    <a:pt x="13642" y="9828"/>
                    <a:pt x="13649" y="9836"/>
                  </a:cubicBezTo>
                  <a:cubicBezTo>
                    <a:pt x="13631" y="9846"/>
                    <a:pt x="13596" y="9832"/>
                    <a:pt x="13589" y="9858"/>
                  </a:cubicBezTo>
                  <a:lnTo>
                    <a:pt x="13582" y="9858"/>
                  </a:lnTo>
                  <a:cubicBezTo>
                    <a:pt x="13543" y="9850"/>
                    <a:pt x="13507" y="9821"/>
                    <a:pt x="13489" y="9803"/>
                  </a:cubicBezTo>
                  <a:lnTo>
                    <a:pt x="13489" y="9832"/>
                  </a:lnTo>
                  <a:cubicBezTo>
                    <a:pt x="13500" y="9854"/>
                    <a:pt x="13510" y="9865"/>
                    <a:pt x="13510" y="9894"/>
                  </a:cubicBezTo>
                  <a:cubicBezTo>
                    <a:pt x="13510" y="9916"/>
                    <a:pt x="13475" y="9960"/>
                    <a:pt x="13510" y="9978"/>
                  </a:cubicBezTo>
                  <a:lnTo>
                    <a:pt x="13461" y="9978"/>
                  </a:lnTo>
                  <a:cubicBezTo>
                    <a:pt x="13404" y="9978"/>
                    <a:pt x="13354" y="9919"/>
                    <a:pt x="13354" y="9858"/>
                  </a:cubicBezTo>
                  <a:cubicBezTo>
                    <a:pt x="13354" y="9832"/>
                    <a:pt x="13390" y="9821"/>
                    <a:pt x="13400" y="9803"/>
                  </a:cubicBezTo>
                  <a:lnTo>
                    <a:pt x="13339" y="9803"/>
                  </a:lnTo>
                  <a:cubicBezTo>
                    <a:pt x="13325" y="9803"/>
                    <a:pt x="13318" y="9770"/>
                    <a:pt x="13318" y="9763"/>
                  </a:cubicBezTo>
                  <a:cubicBezTo>
                    <a:pt x="13304" y="9712"/>
                    <a:pt x="13276" y="9679"/>
                    <a:pt x="13244" y="9646"/>
                  </a:cubicBezTo>
                  <a:cubicBezTo>
                    <a:pt x="13201" y="9603"/>
                    <a:pt x="13144" y="9570"/>
                    <a:pt x="13144" y="9493"/>
                  </a:cubicBezTo>
                  <a:lnTo>
                    <a:pt x="13144" y="9398"/>
                  </a:lnTo>
                  <a:cubicBezTo>
                    <a:pt x="13144" y="9347"/>
                    <a:pt x="13065" y="9271"/>
                    <a:pt x="13016" y="9245"/>
                  </a:cubicBezTo>
                  <a:cubicBezTo>
                    <a:pt x="12966" y="9220"/>
                    <a:pt x="12909" y="9216"/>
                    <a:pt x="12909" y="9165"/>
                  </a:cubicBezTo>
                  <a:lnTo>
                    <a:pt x="12859" y="9165"/>
                  </a:lnTo>
                  <a:cubicBezTo>
                    <a:pt x="12780" y="9165"/>
                    <a:pt x="12692" y="9041"/>
                    <a:pt x="12692" y="8957"/>
                  </a:cubicBezTo>
                  <a:lnTo>
                    <a:pt x="12585" y="8957"/>
                  </a:lnTo>
                  <a:cubicBezTo>
                    <a:pt x="12538" y="8957"/>
                    <a:pt x="12559" y="8881"/>
                    <a:pt x="12538" y="8859"/>
                  </a:cubicBezTo>
                  <a:cubicBezTo>
                    <a:pt x="12499" y="8885"/>
                    <a:pt x="12421" y="8885"/>
                    <a:pt x="12421" y="8925"/>
                  </a:cubicBezTo>
                  <a:cubicBezTo>
                    <a:pt x="12421" y="8932"/>
                    <a:pt x="12432" y="8946"/>
                    <a:pt x="12439" y="8946"/>
                  </a:cubicBezTo>
                  <a:cubicBezTo>
                    <a:pt x="12432" y="8968"/>
                    <a:pt x="12424" y="8990"/>
                    <a:pt x="12424" y="9012"/>
                  </a:cubicBezTo>
                  <a:cubicBezTo>
                    <a:pt x="12424" y="9067"/>
                    <a:pt x="12456" y="9088"/>
                    <a:pt x="12499" y="9103"/>
                  </a:cubicBezTo>
                  <a:cubicBezTo>
                    <a:pt x="12553" y="9121"/>
                    <a:pt x="12581" y="9183"/>
                    <a:pt x="12592" y="9216"/>
                  </a:cubicBezTo>
                  <a:cubicBezTo>
                    <a:pt x="12606" y="9267"/>
                    <a:pt x="12631" y="9326"/>
                    <a:pt x="12659" y="9340"/>
                  </a:cubicBezTo>
                  <a:cubicBezTo>
                    <a:pt x="12713" y="9366"/>
                    <a:pt x="12748" y="9347"/>
                    <a:pt x="12802" y="9347"/>
                  </a:cubicBezTo>
                  <a:cubicBezTo>
                    <a:pt x="12802" y="9358"/>
                    <a:pt x="12802" y="9369"/>
                    <a:pt x="12795" y="9376"/>
                  </a:cubicBezTo>
                  <a:cubicBezTo>
                    <a:pt x="12780" y="9420"/>
                    <a:pt x="12866" y="9439"/>
                    <a:pt x="12887" y="9449"/>
                  </a:cubicBezTo>
                  <a:cubicBezTo>
                    <a:pt x="12959" y="9486"/>
                    <a:pt x="13044" y="9515"/>
                    <a:pt x="13034" y="9591"/>
                  </a:cubicBezTo>
                  <a:cubicBezTo>
                    <a:pt x="12998" y="9584"/>
                    <a:pt x="12977" y="9537"/>
                    <a:pt x="12919" y="9537"/>
                  </a:cubicBezTo>
                  <a:cubicBezTo>
                    <a:pt x="12877" y="9537"/>
                    <a:pt x="12841" y="9559"/>
                    <a:pt x="12841" y="9595"/>
                  </a:cubicBezTo>
                  <a:cubicBezTo>
                    <a:pt x="12841" y="9643"/>
                    <a:pt x="12905" y="9653"/>
                    <a:pt x="12905" y="9701"/>
                  </a:cubicBezTo>
                  <a:cubicBezTo>
                    <a:pt x="12905" y="9719"/>
                    <a:pt x="12859" y="9719"/>
                    <a:pt x="12859" y="9719"/>
                  </a:cubicBezTo>
                  <a:cubicBezTo>
                    <a:pt x="12827" y="9752"/>
                    <a:pt x="12834" y="9828"/>
                    <a:pt x="12784" y="9828"/>
                  </a:cubicBezTo>
                  <a:cubicBezTo>
                    <a:pt x="12759" y="9828"/>
                    <a:pt x="12745" y="9818"/>
                    <a:pt x="12745" y="9803"/>
                  </a:cubicBezTo>
                  <a:cubicBezTo>
                    <a:pt x="12788" y="9803"/>
                    <a:pt x="12805" y="9748"/>
                    <a:pt x="12805" y="9704"/>
                  </a:cubicBezTo>
                  <a:cubicBezTo>
                    <a:pt x="12805" y="9650"/>
                    <a:pt x="12777" y="9635"/>
                    <a:pt x="12769" y="9603"/>
                  </a:cubicBezTo>
                  <a:cubicBezTo>
                    <a:pt x="12759" y="9603"/>
                    <a:pt x="12674" y="9516"/>
                    <a:pt x="12670" y="9494"/>
                  </a:cubicBezTo>
                  <a:cubicBezTo>
                    <a:pt x="12656" y="9494"/>
                    <a:pt x="12602" y="9478"/>
                    <a:pt x="12602" y="9457"/>
                  </a:cubicBezTo>
                  <a:cubicBezTo>
                    <a:pt x="12492" y="9431"/>
                    <a:pt x="12467" y="9398"/>
                    <a:pt x="12407" y="9336"/>
                  </a:cubicBezTo>
                  <a:cubicBezTo>
                    <a:pt x="12382" y="9311"/>
                    <a:pt x="12328" y="9296"/>
                    <a:pt x="12321" y="9271"/>
                  </a:cubicBezTo>
                  <a:cubicBezTo>
                    <a:pt x="12257" y="9187"/>
                    <a:pt x="12236" y="9038"/>
                    <a:pt x="12100" y="9038"/>
                  </a:cubicBezTo>
                  <a:cubicBezTo>
                    <a:pt x="12036" y="9038"/>
                    <a:pt x="12033" y="9085"/>
                    <a:pt x="12001" y="9100"/>
                  </a:cubicBezTo>
                  <a:cubicBezTo>
                    <a:pt x="11933" y="9132"/>
                    <a:pt x="11887" y="9198"/>
                    <a:pt x="11808" y="9198"/>
                  </a:cubicBezTo>
                  <a:cubicBezTo>
                    <a:pt x="11730" y="9198"/>
                    <a:pt x="11680" y="9158"/>
                    <a:pt x="11609" y="9158"/>
                  </a:cubicBezTo>
                  <a:cubicBezTo>
                    <a:pt x="11555" y="9158"/>
                    <a:pt x="11499" y="9194"/>
                    <a:pt x="11499" y="9249"/>
                  </a:cubicBezTo>
                  <a:lnTo>
                    <a:pt x="11520" y="9329"/>
                  </a:lnTo>
                  <a:cubicBezTo>
                    <a:pt x="11499" y="9402"/>
                    <a:pt x="11420" y="9428"/>
                    <a:pt x="11345" y="9446"/>
                  </a:cubicBezTo>
                  <a:cubicBezTo>
                    <a:pt x="11281" y="9461"/>
                    <a:pt x="11178" y="9610"/>
                    <a:pt x="11178" y="9690"/>
                  </a:cubicBezTo>
                  <a:cubicBezTo>
                    <a:pt x="11178" y="9719"/>
                    <a:pt x="11196" y="9730"/>
                    <a:pt x="11214" y="9737"/>
                  </a:cubicBezTo>
                  <a:cubicBezTo>
                    <a:pt x="11167" y="9810"/>
                    <a:pt x="11146" y="9854"/>
                    <a:pt x="11071" y="9890"/>
                  </a:cubicBezTo>
                  <a:cubicBezTo>
                    <a:pt x="11029" y="9912"/>
                    <a:pt x="11021" y="10003"/>
                    <a:pt x="10950" y="9982"/>
                  </a:cubicBezTo>
                  <a:lnTo>
                    <a:pt x="10950" y="9985"/>
                  </a:lnTo>
                  <a:cubicBezTo>
                    <a:pt x="10918" y="9974"/>
                    <a:pt x="10858" y="9993"/>
                    <a:pt x="10840" y="9993"/>
                  </a:cubicBezTo>
                  <a:cubicBezTo>
                    <a:pt x="10754" y="9993"/>
                    <a:pt x="10708" y="10065"/>
                    <a:pt x="10629" y="10065"/>
                  </a:cubicBezTo>
                  <a:cubicBezTo>
                    <a:pt x="10576" y="10065"/>
                    <a:pt x="10573" y="9931"/>
                    <a:pt x="10491" y="9931"/>
                  </a:cubicBezTo>
                  <a:cubicBezTo>
                    <a:pt x="10430" y="9931"/>
                    <a:pt x="10391" y="9956"/>
                    <a:pt x="10337" y="9956"/>
                  </a:cubicBezTo>
                  <a:cubicBezTo>
                    <a:pt x="10316" y="9956"/>
                    <a:pt x="10309" y="9938"/>
                    <a:pt x="10309" y="9927"/>
                  </a:cubicBezTo>
                  <a:lnTo>
                    <a:pt x="10309" y="9781"/>
                  </a:lnTo>
                  <a:cubicBezTo>
                    <a:pt x="10281" y="9781"/>
                    <a:pt x="10252" y="9759"/>
                    <a:pt x="10252" y="9730"/>
                  </a:cubicBezTo>
                  <a:cubicBezTo>
                    <a:pt x="10252" y="9683"/>
                    <a:pt x="10291" y="9672"/>
                    <a:pt x="10291" y="9646"/>
                  </a:cubicBezTo>
                  <a:cubicBezTo>
                    <a:pt x="10291" y="9555"/>
                    <a:pt x="10323" y="9461"/>
                    <a:pt x="10323" y="9366"/>
                  </a:cubicBezTo>
                  <a:cubicBezTo>
                    <a:pt x="10323" y="9311"/>
                    <a:pt x="10284" y="9260"/>
                    <a:pt x="10284" y="9227"/>
                  </a:cubicBezTo>
                  <a:cubicBezTo>
                    <a:pt x="10284" y="9205"/>
                    <a:pt x="10405" y="9129"/>
                    <a:pt x="10427" y="9129"/>
                  </a:cubicBezTo>
                  <a:cubicBezTo>
                    <a:pt x="10441" y="9129"/>
                    <a:pt x="10459" y="9150"/>
                    <a:pt x="10480" y="9143"/>
                  </a:cubicBezTo>
                  <a:lnTo>
                    <a:pt x="10640" y="9143"/>
                  </a:lnTo>
                  <a:cubicBezTo>
                    <a:pt x="10655" y="9158"/>
                    <a:pt x="10683" y="9162"/>
                    <a:pt x="10701" y="9165"/>
                  </a:cubicBezTo>
                  <a:lnTo>
                    <a:pt x="10872" y="9165"/>
                  </a:lnTo>
                  <a:cubicBezTo>
                    <a:pt x="10915" y="9154"/>
                    <a:pt x="10936" y="9179"/>
                    <a:pt x="10971" y="9179"/>
                  </a:cubicBezTo>
                  <a:cubicBezTo>
                    <a:pt x="10996" y="9179"/>
                    <a:pt x="11050" y="9162"/>
                    <a:pt x="11061" y="9162"/>
                  </a:cubicBezTo>
                  <a:cubicBezTo>
                    <a:pt x="11061" y="9088"/>
                    <a:pt x="11107" y="9067"/>
                    <a:pt x="11107" y="8998"/>
                  </a:cubicBezTo>
                  <a:cubicBezTo>
                    <a:pt x="11107" y="8983"/>
                    <a:pt x="11103" y="8919"/>
                    <a:pt x="11103" y="8897"/>
                  </a:cubicBezTo>
                  <a:lnTo>
                    <a:pt x="11096" y="8903"/>
                  </a:lnTo>
                  <a:cubicBezTo>
                    <a:pt x="11103" y="8888"/>
                    <a:pt x="11110" y="8863"/>
                    <a:pt x="11110" y="8848"/>
                  </a:cubicBezTo>
                  <a:cubicBezTo>
                    <a:pt x="11110" y="8815"/>
                    <a:pt x="11089" y="8822"/>
                    <a:pt x="11089" y="8793"/>
                  </a:cubicBezTo>
                  <a:cubicBezTo>
                    <a:pt x="11018" y="8793"/>
                    <a:pt x="10996" y="8728"/>
                    <a:pt x="10996" y="8670"/>
                  </a:cubicBezTo>
                  <a:cubicBezTo>
                    <a:pt x="10975" y="8666"/>
                    <a:pt x="10971" y="8647"/>
                    <a:pt x="10954" y="8644"/>
                  </a:cubicBezTo>
                  <a:cubicBezTo>
                    <a:pt x="10897" y="8626"/>
                    <a:pt x="10740" y="8597"/>
                    <a:pt x="10740" y="8542"/>
                  </a:cubicBezTo>
                  <a:cubicBezTo>
                    <a:pt x="10737" y="8542"/>
                    <a:pt x="10737" y="8531"/>
                    <a:pt x="10737" y="8527"/>
                  </a:cubicBezTo>
                  <a:cubicBezTo>
                    <a:pt x="10737" y="8495"/>
                    <a:pt x="10836" y="8473"/>
                    <a:pt x="10872" y="8462"/>
                  </a:cubicBezTo>
                  <a:cubicBezTo>
                    <a:pt x="10883" y="8484"/>
                    <a:pt x="10939" y="8498"/>
                    <a:pt x="10968" y="8498"/>
                  </a:cubicBezTo>
                  <a:cubicBezTo>
                    <a:pt x="10996" y="8498"/>
                    <a:pt x="11036" y="8484"/>
                    <a:pt x="11050" y="8480"/>
                  </a:cubicBezTo>
                  <a:lnTo>
                    <a:pt x="11050" y="8455"/>
                  </a:lnTo>
                  <a:cubicBezTo>
                    <a:pt x="11025" y="8447"/>
                    <a:pt x="11036" y="8393"/>
                    <a:pt x="11032" y="8382"/>
                  </a:cubicBezTo>
                  <a:lnTo>
                    <a:pt x="11032" y="8352"/>
                  </a:lnTo>
                  <a:lnTo>
                    <a:pt x="11068" y="8352"/>
                  </a:lnTo>
                  <a:cubicBezTo>
                    <a:pt x="11096" y="8382"/>
                    <a:pt x="11132" y="8400"/>
                    <a:pt x="11174" y="8400"/>
                  </a:cubicBezTo>
                  <a:cubicBezTo>
                    <a:pt x="11203" y="8400"/>
                    <a:pt x="11228" y="8374"/>
                    <a:pt x="11235" y="8345"/>
                  </a:cubicBezTo>
                  <a:cubicBezTo>
                    <a:pt x="11342" y="8345"/>
                    <a:pt x="11370" y="8265"/>
                    <a:pt x="11392" y="8177"/>
                  </a:cubicBezTo>
                  <a:cubicBezTo>
                    <a:pt x="11413" y="8177"/>
                    <a:pt x="11424" y="8174"/>
                    <a:pt x="11442" y="8170"/>
                  </a:cubicBezTo>
                  <a:cubicBezTo>
                    <a:pt x="11463" y="8163"/>
                    <a:pt x="11605" y="8105"/>
                    <a:pt x="11619" y="8090"/>
                  </a:cubicBezTo>
                  <a:cubicBezTo>
                    <a:pt x="11648" y="8061"/>
                    <a:pt x="11637" y="8017"/>
                    <a:pt x="11637" y="7973"/>
                  </a:cubicBezTo>
                  <a:cubicBezTo>
                    <a:pt x="11637" y="7959"/>
                    <a:pt x="11669" y="7937"/>
                    <a:pt x="11673" y="7933"/>
                  </a:cubicBezTo>
                  <a:cubicBezTo>
                    <a:pt x="11723" y="7882"/>
                    <a:pt x="11773" y="7824"/>
                    <a:pt x="11855" y="7824"/>
                  </a:cubicBezTo>
                  <a:cubicBezTo>
                    <a:pt x="11901" y="7824"/>
                    <a:pt x="11880" y="7835"/>
                    <a:pt x="11904" y="7824"/>
                  </a:cubicBezTo>
                  <a:cubicBezTo>
                    <a:pt x="11915" y="7835"/>
                    <a:pt x="11926" y="7806"/>
                    <a:pt x="11933" y="7799"/>
                  </a:cubicBezTo>
                  <a:cubicBezTo>
                    <a:pt x="11958" y="7773"/>
                    <a:pt x="11990" y="7795"/>
                    <a:pt x="12022" y="7795"/>
                  </a:cubicBezTo>
                  <a:cubicBezTo>
                    <a:pt x="12043" y="7795"/>
                    <a:pt x="12100" y="7762"/>
                    <a:pt x="12100" y="7733"/>
                  </a:cubicBezTo>
                  <a:cubicBezTo>
                    <a:pt x="12100" y="7715"/>
                    <a:pt x="12076" y="7645"/>
                    <a:pt x="12076" y="7641"/>
                  </a:cubicBezTo>
                  <a:cubicBezTo>
                    <a:pt x="12061" y="7543"/>
                    <a:pt x="12004" y="7514"/>
                    <a:pt x="12004" y="7427"/>
                  </a:cubicBezTo>
                  <a:cubicBezTo>
                    <a:pt x="12004" y="7274"/>
                    <a:pt x="12143" y="7263"/>
                    <a:pt x="12232" y="7197"/>
                  </a:cubicBezTo>
                  <a:lnTo>
                    <a:pt x="12232" y="7241"/>
                  </a:lnTo>
                  <a:cubicBezTo>
                    <a:pt x="12214" y="7277"/>
                    <a:pt x="12211" y="7299"/>
                    <a:pt x="12211" y="7336"/>
                  </a:cubicBezTo>
                  <a:cubicBezTo>
                    <a:pt x="12211" y="7372"/>
                    <a:pt x="12250" y="7376"/>
                    <a:pt x="12279" y="7376"/>
                  </a:cubicBezTo>
                  <a:lnTo>
                    <a:pt x="12279" y="7405"/>
                  </a:lnTo>
                  <a:cubicBezTo>
                    <a:pt x="12279" y="7423"/>
                    <a:pt x="12246" y="7430"/>
                    <a:pt x="12236" y="7441"/>
                  </a:cubicBezTo>
                  <a:cubicBezTo>
                    <a:pt x="12200" y="7478"/>
                    <a:pt x="12157" y="7511"/>
                    <a:pt x="12157" y="7576"/>
                  </a:cubicBezTo>
                  <a:cubicBezTo>
                    <a:pt x="12157" y="7612"/>
                    <a:pt x="12175" y="7638"/>
                    <a:pt x="12196" y="7641"/>
                  </a:cubicBezTo>
                  <a:cubicBezTo>
                    <a:pt x="12196" y="7664"/>
                    <a:pt x="12200" y="7671"/>
                    <a:pt x="12196" y="7682"/>
                  </a:cubicBezTo>
                  <a:cubicBezTo>
                    <a:pt x="12236" y="7682"/>
                    <a:pt x="12250" y="7696"/>
                    <a:pt x="12282" y="7696"/>
                  </a:cubicBezTo>
                  <a:cubicBezTo>
                    <a:pt x="12289" y="7715"/>
                    <a:pt x="12296" y="7740"/>
                    <a:pt x="12307" y="7740"/>
                  </a:cubicBezTo>
                  <a:cubicBezTo>
                    <a:pt x="12403" y="7740"/>
                    <a:pt x="12471" y="7656"/>
                    <a:pt x="12553" y="7667"/>
                  </a:cubicBezTo>
                  <a:cubicBezTo>
                    <a:pt x="12549" y="7686"/>
                    <a:pt x="12531" y="7696"/>
                    <a:pt x="12531" y="7707"/>
                  </a:cubicBezTo>
                  <a:cubicBezTo>
                    <a:pt x="12531" y="7715"/>
                    <a:pt x="12592" y="7758"/>
                    <a:pt x="12592" y="7758"/>
                  </a:cubicBezTo>
                  <a:cubicBezTo>
                    <a:pt x="12631" y="7758"/>
                    <a:pt x="12634" y="7733"/>
                    <a:pt x="12652" y="7726"/>
                  </a:cubicBezTo>
                  <a:cubicBezTo>
                    <a:pt x="12713" y="7696"/>
                    <a:pt x="12759" y="7707"/>
                    <a:pt x="12812" y="7682"/>
                  </a:cubicBezTo>
                  <a:cubicBezTo>
                    <a:pt x="12845" y="7667"/>
                    <a:pt x="12901" y="7612"/>
                    <a:pt x="12944" y="7612"/>
                  </a:cubicBezTo>
                  <a:cubicBezTo>
                    <a:pt x="12990" y="7612"/>
                    <a:pt x="13040" y="7616"/>
                    <a:pt x="13065" y="7627"/>
                  </a:cubicBezTo>
                  <a:cubicBezTo>
                    <a:pt x="13058" y="7641"/>
                    <a:pt x="13051" y="7660"/>
                    <a:pt x="13051" y="7667"/>
                  </a:cubicBezTo>
                  <a:cubicBezTo>
                    <a:pt x="13094" y="7667"/>
                    <a:pt x="13138" y="7663"/>
                    <a:pt x="13179" y="7659"/>
                  </a:cubicBezTo>
                  <a:cubicBezTo>
                    <a:pt x="13186" y="7531"/>
                    <a:pt x="13300" y="7551"/>
                    <a:pt x="13300" y="7409"/>
                  </a:cubicBezTo>
                  <a:cubicBezTo>
                    <a:pt x="13300" y="7321"/>
                    <a:pt x="13379" y="7153"/>
                    <a:pt x="13443" y="7153"/>
                  </a:cubicBezTo>
                  <a:cubicBezTo>
                    <a:pt x="13504" y="7153"/>
                    <a:pt x="13514" y="7244"/>
                    <a:pt x="13585" y="7244"/>
                  </a:cubicBezTo>
                  <a:cubicBezTo>
                    <a:pt x="13628" y="7244"/>
                    <a:pt x="13723" y="7178"/>
                    <a:pt x="13543" y="7006"/>
                  </a:cubicBezTo>
                  <a:cubicBezTo>
                    <a:pt x="13488" y="6954"/>
                    <a:pt x="13667" y="6880"/>
                    <a:pt x="13746" y="6880"/>
                  </a:cubicBezTo>
                  <a:cubicBezTo>
                    <a:pt x="13824" y="6880"/>
                    <a:pt x="13863" y="6906"/>
                    <a:pt x="13924" y="6906"/>
                  </a:cubicBezTo>
                  <a:cubicBezTo>
                    <a:pt x="13970" y="6906"/>
                    <a:pt x="14077" y="6855"/>
                    <a:pt x="14119" y="6825"/>
                  </a:cubicBezTo>
                  <a:cubicBezTo>
                    <a:pt x="14095" y="6756"/>
                    <a:pt x="14059" y="6738"/>
                    <a:pt x="14030" y="6698"/>
                  </a:cubicBezTo>
                  <a:cubicBezTo>
                    <a:pt x="13995" y="6771"/>
                    <a:pt x="13831" y="6782"/>
                    <a:pt x="13763" y="6771"/>
                  </a:cubicBezTo>
                  <a:cubicBezTo>
                    <a:pt x="13692" y="6793"/>
                    <a:pt x="13610" y="6825"/>
                    <a:pt x="13550" y="6825"/>
                  </a:cubicBezTo>
                  <a:cubicBezTo>
                    <a:pt x="13504" y="6825"/>
                    <a:pt x="13472" y="6818"/>
                    <a:pt x="13472" y="6778"/>
                  </a:cubicBezTo>
                  <a:cubicBezTo>
                    <a:pt x="13397" y="6778"/>
                    <a:pt x="13318" y="6727"/>
                    <a:pt x="13318" y="6651"/>
                  </a:cubicBezTo>
                  <a:cubicBezTo>
                    <a:pt x="13318" y="6614"/>
                    <a:pt x="13358" y="6588"/>
                    <a:pt x="13368" y="6570"/>
                  </a:cubicBezTo>
                  <a:cubicBezTo>
                    <a:pt x="13332" y="6556"/>
                    <a:pt x="13300" y="6472"/>
                    <a:pt x="13300" y="6432"/>
                  </a:cubicBezTo>
                  <a:cubicBezTo>
                    <a:pt x="13300" y="6406"/>
                    <a:pt x="13308" y="6384"/>
                    <a:pt x="13300" y="6359"/>
                  </a:cubicBezTo>
                  <a:cubicBezTo>
                    <a:pt x="13450" y="6359"/>
                    <a:pt x="13529" y="6158"/>
                    <a:pt x="13621" y="6104"/>
                  </a:cubicBezTo>
                  <a:cubicBezTo>
                    <a:pt x="13671" y="6075"/>
                    <a:pt x="13756" y="6056"/>
                    <a:pt x="13756" y="5994"/>
                  </a:cubicBezTo>
                  <a:cubicBezTo>
                    <a:pt x="13756" y="5903"/>
                    <a:pt x="13639" y="5885"/>
                    <a:pt x="13550" y="5885"/>
                  </a:cubicBezTo>
                  <a:cubicBezTo>
                    <a:pt x="13432" y="5885"/>
                    <a:pt x="13336" y="5929"/>
                    <a:pt x="13336" y="6031"/>
                  </a:cubicBezTo>
                  <a:cubicBezTo>
                    <a:pt x="13336" y="6075"/>
                    <a:pt x="13347" y="6092"/>
                    <a:pt x="13336" y="6115"/>
                  </a:cubicBezTo>
                  <a:cubicBezTo>
                    <a:pt x="13336" y="6198"/>
                    <a:pt x="13172" y="6271"/>
                    <a:pt x="13097" y="6315"/>
                  </a:cubicBezTo>
                  <a:cubicBezTo>
                    <a:pt x="13037" y="6351"/>
                    <a:pt x="12973" y="6366"/>
                    <a:pt x="12937" y="6432"/>
                  </a:cubicBezTo>
                  <a:cubicBezTo>
                    <a:pt x="12909" y="6483"/>
                    <a:pt x="12944" y="6552"/>
                    <a:pt x="12891" y="6578"/>
                  </a:cubicBezTo>
                  <a:lnTo>
                    <a:pt x="12891" y="6651"/>
                  </a:lnTo>
                  <a:cubicBezTo>
                    <a:pt x="12909" y="6665"/>
                    <a:pt x="12919" y="6690"/>
                    <a:pt x="12919" y="6716"/>
                  </a:cubicBezTo>
                  <a:cubicBezTo>
                    <a:pt x="12983" y="6727"/>
                    <a:pt x="13080" y="6793"/>
                    <a:pt x="13080" y="6862"/>
                  </a:cubicBezTo>
                  <a:cubicBezTo>
                    <a:pt x="13080" y="6916"/>
                    <a:pt x="12973" y="7008"/>
                    <a:pt x="12937" y="7008"/>
                  </a:cubicBezTo>
                  <a:cubicBezTo>
                    <a:pt x="12866" y="7008"/>
                    <a:pt x="12838" y="7113"/>
                    <a:pt x="12838" y="7190"/>
                  </a:cubicBezTo>
                  <a:cubicBezTo>
                    <a:pt x="12838" y="7233"/>
                    <a:pt x="12870" y="7248"/>
                    <a:pt x="12891" y="7252"/>
                  </a:cubicBezTo>
                  <a:cubicBezTo>
                    <a:pt x="12880" y="7350"/>
                    <a:pt x="12795" y="7357"/>
                    <a:pt x="12784" y="7427"/>
                  </a:cubicBezTo>
                  <a:lnTo>
                    <a:pt x="12688" y="7427"/>
                  </a:lnTo>
                  <a:cubicBezTo>
                    <a:pt x="12627" y="7427"/>
                    <a:pt x="12606" y="7543"/>
                    <a:pt x="12517" y="7543"/>
                  </a:cubicBezTo>
                  <a:cubicBezTo>
                    <a:pt x="12488" y="7543"/>
                    <a:pt x="12439" y="7390"/>
                    <a:pt x="12439" y="7372"/>
                  </a:cubicBezTo>
                  <a:cubicBezTo>
                    <a:pt x="12439" y="7361"/>
                    <a:pt x="12446" y="7346"/>
                    <a:pt x="12446" y="7336"/>
                  </a:cubicBezTo>
                  <a:cubicBezTo>
                    <a:pt x="12385" y="7274"/>
                    <a:pt x="12392" y="7222"/>
                    <a:pt x="12367" y="7142"/>
                  </a:cubicBezTo>
                  <a:cubicBezTo>
                    <a:pt x="12350" y="7088"/>
                    <a:pt x="12296" y="7073"/>
                    <a:pt x="12296" y="7008"/>
                  </a:cubicBezTo>
                  <a:cubicBezTo>
                    <a:pt x="12296" y="6990"/>
                    <a:pt x="12306" y="6969"/>
                    <a:pt x="12314" y="6955"/>
                  </a:cubicBezTo>
                  <a:cubicBezTo>
                    <a:pt x="12275" y="6934"/>
                    <a:pt x="12266" y="6903"/>
                    <a:pt x="12243" y="6869"/>
                  </a:cubicBezTo>
                  <a:cubicBezTo>
                    <a:pt x="12168" y="6979"/>
                    <a:pt x="12054" y="7117"/>
                    <a:pt x="11904" y="7117"/>
                  </a:cubicBezTo>
                  <a:cubicBezTo>
                    <a:pt x="11883" y="7117"/>
                    <a:pt x="11744" y="7029"/>
                    <a:pt x="11744" y="7015"/>
                  </a:cubicBezTo>
                  <a:cubicBezTo>
                    <a:pt x="11744" y="6986"/>
                    <a:pt x="11791" y="6968"/>
                    <a:pt x="11805" y="6960"/>
                  </a:cubicBezTo>
                  <a:lnTo>
                    <a:pt x="11805" y="6906"/>
                  </a:lnTo>
                  <a:cubicBezTo>
                    <a:pt x="11755" y="6906"/>
                    <a:pt x="11755" y="6906"/>
                    <a:pt x="11712" y="6924"/>
                  </a:cubicBezTo>
                  <a:cubicBezTo>
                    <a:pt x="11712" y="6898"/>
                    <a:pt x="11751" y="6855"/>
                    <a:pt x="11769" y="6829"/>
                  </a:cubicBezTo>
                  <a:cubicBezTo>
                    <a:pt x="11716" y="6764"/>
                    <a:pt x="11709" y="6672"/>
                    <a:pt x="11709" y="6570"/>
                  </a:cubicBezTo>
                  <a:cubicBezTo>
                    <a:pt x="11709" y="6516"/>
                    <a:pt x="11765" y="6519"/>
                    <a:pt x="11787" y="6486"/>
                  </a:cubicBezTo>
                  <a:cubicBezTo>
                    <a:pt x="11830" y="6424"/>
                    <a:pt x="11869" y="6380"/>
                    <a:pt x="11947" y="6359"/>
                  </a:cubicBezTo>
                  <a:cubicBezTo>
                    <a:pt x="12012" y="6341"/>
                    <a:pt x="12026" y="6253"/>
                    <a:pt x="12154" y="6268"/>
                  </a:cubicBezTo>
                  <a:cubicBezTo>
                    <a:pt x="12115" y="6257"/>
                    <a:pt x="12100" y="6250"/>
                    <a:pt x="12068" y="6242"/>
                  </a:cubicBezTo>
                  <a:cubicBezTo>
                    <a:pt x="12225" y="6202"/>
                    <a:pt x="12285" y="6075"/>
                    <a:pt x="12392" y="5987"/>
                  </a:cubicBezTo>
                  <a:cubicBezTo>
                    <a:pt x="12435" y="5954"/>
                    <a:pt x="12428" y="5841"/>
                    <a:pt x="12456" y="5841"/>
                  </a:cubicBezTo>
                  <a:cubicBezTo>
                    <a:pt x="12456" y="5841"/>
                    <a:pt x="12492" y="5761"/>
                    <a:pt x="12492" y="5757"/>
                  </a:cubicBezTo>
                  <a:cubicBezTo>
                    <a:pt x="12535" y="5685"/>
                    <a:pt x="12585" y="5634"/>
                    <a:pt x="12659" y="5604"/>
                  </a:cubicBezTo>
                  <a:cubicBezTo>
                    <a:pt x="12734" y="5575"/>
                    <a:pt x="12834" y="5451"/>
                    <a:pt x="12852" y="5375"/>
                  </a:cubicBezTo>
                  <a:cubicBezTo>
                    <a:pt x="12763" y="5393"/>
                    <a:pt x="12727" y="5441"/>
                    <a:pt x="12641" y="5441"/>
                  </a:cubicBezTo>
                  <a:cubicBezTo>
                    <a:pt x="12659" y="5415"/>
                    <a:pt x="12699" y="5397"/>
                    <a:pt x="12713" y="5389"/>
                  </a:cubicBezTo>
                  <a:cubicBezTo>
                    <a:pt x="12695" y="5389"/>
                    <a:pt x="12659" y="5378"/>
                    <a:pt x="12659" y="5378"/>
                  </a:cubicBezTo>
                  <a:cubicBezTo>
                    <a:pt x="12666" y="5342"/>
                    <a:pt x="12685" y="5320"/>
                    <a:pt x="12713" y="5320"/>
                  </a:cubicBezTo>
                  <a:cubicBezTo>
                    <a:pt x="12724" y="5320"/>
                    <a:pt x="12731" y="5331"/>
                    <a:pt x="12741" y="5331"/>
                  </a:cubicBezTo>
                  <a:cubicBezTo>
                    <a:pt x="12752" y="5309"/>
                    <a:pt x="12763" y="5295"/>
                    <a:pt x="12773" y="5284"/>
                  </a:cubicBezTo>
                  <a:cubicBezTo>
                    <a:pt x="12791" y="5305"/>
                    <a:pt x="12795" y="5324"/>
                    <a:pt x="12784" y="5349"/>
                  </a:cubicBezTo>
                  <a:cubicBezTo>
                    <a:pt x="12841" y="5349"/>
                    <a:pt x="12856" y="5386"/>
                    <a:pt x="12901" y="5386"/>
                  </a:cubicBezTo>
                  <a:cubicBezTo>
                    <a:pt x="12919" y="5386"/>
                    <a:pt x="12959" y="5298"/>
                    <a:pt x="12966" y="5295"/>
                  </a:cubicBezTo>
                  <a:cubicBezTo>
                    <a:pt x="12941" y="5287"/>
                    <a:pt x="12941" y="5284"/>
                    <a:pt x="12909" y="5287"/>
                  </a:cubicBezTo>
                  <a:cubicBezTo>
                    <a:pt x="12927" y="5258"/>
                    <a:pt x="12955" y="5229"/>
                    <a:pt x="12990" y="5229"/>
                  </a:cubicBezTo>
                  <a:cubicBezTo>
                    <a:pt x="13016" y="5229"/>
                    <a:pt x="13037" y="5236"/>
                    <a:pt x="13062" y="5222"/>
                  </a:cubicBezTo>
                  <a:cubicBezTo>
                    <a:pt x="13044" y="5203"/>
                    <a:pt x="13048" y="5207"/>
                    <a:pt x="13034" y="5192"/>
                  </a:cubicBezTo>
                  <a:cubicBezTo>
                    <a:pt x="13069" y="5156"/>
                    <a:pt x="13133" y="5160"/>
                    <a:pt x="13186" y="5149"/>
                  </a:cubicBezTo>
                  <a:lnTo>
                    <a:pt x="13186" y="5192"/>
                  </a:lnTo>
                  <a:cubicBezTo>
                    <a:pt x="13233" y="5182"/>
                    <a:pt x="13244" y="5098"/>
                    <a:pt x="13318" y="5094"/>
                  </a:cubicBezTo>
                  <a:lnTo>
                    <a:pt x="13318" y="5156"/>
                  </a:lnTo>
                  <a:cubicBezTo>
                    <a:pt x="13365" y="5069"/>
                    <a:pt x="13425" y="5090"/>
                    <a:pt x="13489" y="5054"/>
                  </a:cubicBezTo>
                  <a:cubicBezTo>
                    <a:pt x="13461" y="5043"/>
                    <a:pt x="13436" y="5036"/>
                    <a:pt x="13436" y="5010"/>
                  </a:cubicBezTo>
                  <a:cubicBezTo>
                    <a:pt x="13436" y="4992"/>
                    <a:pt x="13500" y="4977"/>
                    <a:pt x="13510" y="4956"/>
                  </a:cubicBezTo>
                  <a:cubicBezTo>
                    <a:pt x="13532" y="4981"/>
                    <a:pt x="13553" y="5010"/>
                    <a:pt x="13585" y="5010"/>
                  </a:cubicBezTo>
                  <a:cubicBezTo>
                    <a:pt x="13639" y="5010"/>
                    <a:pt x="13774" y="4919"/>
                    <a:pt x="13774" y="4967"/>
                  </a:cubicBezTo>
                  <a:cubicBezTo>
                    <a:pt x="13774" y="5017"/>
                    <a:pt x="13714" y="5033"/>
                    <a:pt x="13699" y="5083"/>
                  </a:cubicBezTo>
                  <a:cubicBezTo>
                    <a:pt x="13770" y="5090"/>
                    <a:pt x="13792" y="5007"/>
                    <a:pt x="13852" y="4974"/>
                  </a:cubicBezTo>
                  <a:cubicBezTo>
                    <a:pt x="13867" y="4999"/>
                    <a:pt x="13867" y="5017"/>
                    <a:pt x="13870" y="5039"/>
                  </a:cubicBezTo>
                  <a:cubicBezTo>
                    <a:pt x="13920" y="4988"/>
                    <a:pt x="13949" y="4974"/>
                    <a:pt x="14005" y="4937"/>
                  </a:cubicBezTo>
                  <a:cubicBezTo>
                    <a:pt x="14009" y="4985"/>
                    <a:pt x="14002" y="5017"/>
                    <a:pt x="14041" y="5021"/>
                  </a:cubicBezTo>
                  <a:cubicBezTo>
                    <a:pt x="14052" y="4992"/>
                    <a:pt x="14066" y="4967"/>
                    <a:pt x="14095" y="4967"/>
                  </a:cubicBezTo>
                  <a:cubicBezTo>
                    <a:pt x="14112" y="4967"/>
                    <a:pt x="14191" y="5010"/>
                    <a:pt x="14219" y="5025"/>
                  </a:cubicBezTo>
                  <a:cubicBezTo>
                    <a:pt x="14187" y="5113"/>
                    <a:pt x="14159" y="5083"/>
                    <a:pt x="14077" y="5113"/>
                  </a:cubicBezTo>
                  <a:cubicBezTo>
                    <a:pt x="14112" y="5142"/>
                    <a:pt x="14137" y="5145"/>
                    <a:pt x="14137" y="5167"/>
                  </a:cubicBezTo>
                  <a:cubicBezTo>
                    <a:pt x="14169" y="5171"/>
                    <a:pt x="14244" y="5182"/>
                    <a:pt x="14255" y="5182"/>
                  </a:cubicBezTo>
                  <a:cubicBezTo>
                    <a:pt x="14337" y="5171"/>
                    <a:pt x="14340" y="5185"/>
                    <a:pt x="14351" y="5185"/>
                  </a:cubicBezTo>
                  <a:cubicBezTo>
                    <a:pt x="14468" y="5185"/>
                    <a:pt x="14853" y="5384"/>
                    <a:pt x="15028" y="5441"/>
                  </a:cubicBezTo>
                  <a:cubicBezTo>
                    <a:pt x="15635" y="5639"/>
                    <a:pt x="15236" y="5893"/>
                    <a:pt x="15039" y="5840"/>
                  </a:cubicBezTo>
                  <a:cubicBezTo>
                    <a:pt x="14890" y="5800"/>
                    <a:pt x="14807" y="5805"/>
                    <a:pt x="14654" y="5805"/>
                  </a:cubicBezTo>
                  <a:cubicBezTo>
                    <a:pt x="14725" y="5911"/>
                    <a:pt x="14700" y="6133"/>
                    <a:pt x="14903" y="6151"/>
                  </a:cubicBezTo>
                  <a:lnTo>
                    <a:pt x="14903" y="6005"/>
                  </a:lnTo>
                  <a:cubicBezTo>
                    <a:pt x="15315" y="6186"/>
                    <a:pt x="15266" y="5838"/>
                    <a:pt x="15366" y="5805"/>
                  </a:cubicBezTo>
                  <a:cubicBezTo>
                    <a:pt x="15466" y="5772"/>
                    <a:pt x="15651" y="5860"/>
                    <a:pt x="15651" y="5732"/>
                  </a:cubicBezTo>
                  <a:cubicBezTo>
                    <a:pt x="15651" y="5666"/>
                    <a:pt x="15587" y="5654"/>
                    <a:pt x="15597" y="5623"/>
                  </a:cubicBezTo>
                  <a:cubicBezTo>
                    <a:pt x="15751" y="5138"/>
                    <a:pt x="15831" y="5457"/>
                    <a:pt x="15776" y="5604"/>
                  </a:cubicBezTo>
                  <a:cubicBezTo>
                    <a:pt x="15760" y="5645"/>
                    <a:pt x="15822" y="5677"/>
                    <a:pt x="15865" y="5677"/>
                  </a:cubicBezTo>
                  <a:cubicBezTo>
                    <a:pt x="15996" y="5677"/>
                    <a:pt x="16530" y="5189"/>
                    <a:pt x="16612" y="5404"/>
                  </a:cubicBezTo>
                  <a:cubicBezTo>
                    <a:pt x="16775" y="5484"/>
                    <a:pt x="17000" y="5331"/>
                    <a:pt x="17111" y="5331"/>
                  </a:cubicBezTo>
                  <a:cubicBezTo>
                    <a:pt x="17175" y="5331"/>
                    <a:pt x="17291" y="5557"/>
                    <a:pt x="17307" y="5276"/>
                  </a:cubicBezTo>
                  <a:cubicBezTo>
                    <a:pt x="17308" y="5251"/>
                    <a:pt x="17151" y="5082"/>
                    <a:pt x="17638" y="5211"/>
                  </a:cubicBezTo>
                  <a:cubicBezTo>
                    <a:pt x="17815" y="5258"/>
                    <a:pt x="18288" y="5612"/>
                    <a:pt x="18090" y="5295"/>
                  </a:cubicBezTo>
                  <a:cubicBezTo>
                    <a:pt x="18005" y="5207"/>
                    <a:pt x="17930" y="5098"/>
                    <a:pt x="17930" y="4930"/>
                  </a:cubicBezTo>
                  <a:cubicBezTo>
                    <a:pt x="17930" y="4792"/>
                    <a:pt x="18222" y="4535"/>
                    <a:pt x="18375" y="4566"/>
                  </a:cubicBezTo>
                  <a:cubicBezTo>
                    <a:pt x="18680" y="4628"/>
                    <a:pt x="18482" y="4679"/>
                    <a:pt x="18482" y="4803"/>
                  </a:cubicBezTo>
                  <a:cubicBezTo>
                    <a:pt x="18482" y="4916"/>
                    <a:pt x="18522" y="5466"/>
                    <a:pt x="18671" y="5466"/>
                  </a:cubicBezTo>
                  <a:cubicBezTo>
                    <a:pt x="18787" y="5466"/>
                    <a:pt x="18567" y="5195"/>
                    <a:pt x="18642" y="5113"/>
                  </a:cubicBezTo>
                  <a:cubicBezTo>
                    <a:pt x="18751" y="4993"/>
                    <a:pt x="18599" y="4887"/>
                    <a:pt x="18571" y="4784"/>
                  </a:cubicBezTo>
                  <a:cubicBezTo>
                    <a:pt x="18664" y="4733"/>
                    <a:pt x="18738" y="4682"/>
                    <a:pt x="18756" y="4566"/>
                  </a:cubicBezTo>
                  <a:cubicBezTo>
                    <a:pt x="18806" y="4631"/>
                    <a:pt x="18787" y="4965"/>
                    <a:pt x="18998" y="4675"/>
                  </a:cubicBezTo>
                  <a:cubicBezTo>
                    <a:pt x="19248" y="4675"/>
                    <a:pt x="19276" y="4726"/>
                    <a:pt x="19354" y="4675"/>
                  </a:cubicBezTo>
                  <a:cubicBezTo>
                    <a:pt x="19340" y="4617"/>
                    <a:pt x="19301" y="4573"/>
                    <a:pt x="19301" y="4529"/>
                  </a:cubicBezTo>
                  <a:cubicBezTo>
                    <a:pt x="19301" y="4369"/>
                    <a:pt x="19563" y="4359"/>
                    <a:pt x="19737" y="4362"/>
                  </a:cubicBezTo>
                  <a:cubicBezTo>
                    <a:pt x="17592" y="1715"/>
                    <a:pt x="14157" y="0"/>
                    <a:pt x="10287" y="0"/>
                  </a:cubicBezTo>
                  <a:cubicBezTo>
                    <a:pt x="7549" y="0"/>
                    <a:pt x="5030" y="858"/>
                    <a:pt x="3031" y="2296"/>
                  </a:cubicBezTo>
                  <a:cubicBezTo>
                    <a:pt x="3033" y="2296"/>
                    <a:pt x="3035" y="2295"/>
                    <a:pt x="3037" y="2295"/>
                  </a:cubicBezTo>
                  <a:lnTo>
                    <a:pt x="3447" y="2295"/>
                  </a:lnTo>
                  <a:cubicBezTo>
                    <a:pt x="3454" y="2281"/>
                    <a:pt x="3472" y="2270"/>
                    <a:pt x="3489" y="2270"/>
                  </a:cubicBezTo>
                  <a:cubicBezTo>
                    <a:pt x="3554" y="2270"/>
                    <a:pt x="3571" y="2314"/>
                    <a:pt x="3625" y="2314"/>
                  </a:cubicBezTo>
                  <a:cubicBezTo>
                    <a:pt x="3675" y="2314"/>
                    <a:pt x="3689" y="2251"/>
                    <a:pt x="3739" y="2251"/>
                  </a:cubicBezTo>
                  <a:cubicBezTo>
                    <a:pt x="3792" y="2251"/>
                    <a:pt x="3814" y="2277"/>
                    <a:pt x="3846" y="2277"/>
                  </a:cubicBezTo>
                  <a:lnTo>
                    <a:pt x="3945" y="2277"/>
                  </a:lnTo>
                  <a:cubicBezTo>
                    <a:pt x="4031" y="2277"/>
                    <a:pt x="4337" y="2266"/>
                    <a:pt x="4408" y="2339"/>
                  </a:cubicBezTo>
                  <a:cubicBezTo>
                    <a:pt x="4383" y="2364"/>
                    <a:pt x="4373" y="2372"/>
                    <a:pt x="4344" y="2379"/>
                  </a:cubicBezTo>
                  <a:lnTo>
                    <a:pt x="4629" y="2295"/>
                  </a:lnTo>
                  <a:cubicBezTo>
                    <a:pt x="4654" y="2310"/>
                    <a:pt x="4668" y="2317"/>
                    <a:pt x="4693" y="2325"/>
                  </a:cubicBezTo>
                  <a:cubicBezTo>
                    <a:pt x="4733" y="2335"/>
                    <a:pt x="4733" y="2364"/>
                    <a:pt x="4754" y="2386"/>
                  </a:cubicBezTo>
                  <a:cubicBezTo>
                    <a:pt x="4796" y="2430"/>
                    <a:pt x="4985" y="2412"/>
                    <a:pt x="4985" y="2478"/>
                  </a:cubicBezTo>
                  <a:cubicBezTo>
                    <a:pt x="4985" y="2525"/>
                    <a:pt x="4921" y="2514"/>
                    <a:pt x="4896" y="2532"/>
                  </a:cubicBezTo>
                  <a:cubicBezTo>
                    <a:pt x="4754" y="2641"/>
                    <a:pt x="4579" y="2576"/>
                    <a:pt x="4391" y="2670"/>
                  </a:cubicBezTo>
                  <a:cubicBezTo>
                    <a:pt x="4426" y="2707"/>
                    <a:pt x="4568" y="2678"/>
                    <a:pt x="4658" y="2682"/>
                  </a:cubicBezTo>
                  <a:cubicBezTo>
                    <a:pt x="4576" y="2765"/>
                    <a:pt x="4376" y="2816"/>
                    <a:pt x="4248" y="2860"/>
                  </a:cubicBezTo>
                  <a:cubicBezTo>
                    <a:pt x="4106" y="2908"/>
                    <a:pt x="4024" y="3053"/>
                    <a:pt x="3917" y="3133"/>
                  </a:cubicBezTo>
                  <a:cubicBezTo>
                    <a:pt x="3867" y="3170"/>
                    <a:pt x="3789" y="3126"/>
                    <a:pt x="3732" y="3144"/>
                  </a:cubicBezTo>
                  <a:cubicBezTo>
                    <a:pt x="3653" y="3170"/>
                    <a:pt x="3564" y="3177"/>
                    <a:pt x="3507" y="3225"/>
                  </a:cubicBezTo>
                  <a:lnTo>
                    <a:pt x="3607" y="3225"/>
                  </a:lnTo>
                  <a:cubicBezTo>
                    <a:pt x="3614" y="3305"/>
                    <a:pt x="3571" y="3297"/>
                    <a:pt x="3504" y="3290"/>
                  </a:cubicBezTo>
                  <a:cubicBezTo>
                    <a:pt x="3547" y="3312"/>
                    <a:pt x="3586" y="3327"/>
                    <a:pt x="3607" y="3378"/>
                  </a:cubicBezTo>
                  <a:cubicBezTo>
                    <a:pt x="3532" y="3414"/>
                    <a:pt x="3507" y="3502"/>
                    <a:pt x="3447" y="3545"/>
                  </a:cubicBezTo>
                  <a:lnTo>
                    <a:pt x="3269" y="3545"/>
                  </a:lnTo>
                  <a:cubicBezTo>
                    <a:pt x="3276" y="3571"/>
                    <a:pt x="3294" y="3578"/>
                    <a:pt x="3294" y="3600"/>
                  </a:cubicBezTo>
                  <a:cubicBezTo>
                    <a:pt x="3294" y="3716"/>
                    <a:pt x="3144" y="3647"/>
                    <a:pt x="3144" y="3771"/>
                  </a:cubicBezTo>
                  <a:lnTo>
                    <a:pt x="3233" y="3771"/>
                  </a:lnTo>
                  <a:cubicBezTo>
                    <a:pt x="3244" y="3771"/>
                    <a:pt x="3287" y="3768"/>
                    <a:pt x="3287" y="3800"/>
                  </a:cubicBezTo>
                  <a:cubicBezTo>
                    <a:pt x="3287" y="3862"/>
                    <a:pt x="3084" y="3928"/>
                    <a:pt x="3002" y="3928"/>
                  </a:cubicBezTo>
                  <a:cubicBezTo>
                    <a:pt x="2920" y="3928"/>
                    <a:pt x="2955" y="3873"/>
                    <a:pt x="2884" y="3873"/>
                  </a:cubicBezTo>
                  <a:lnTo>
                    <a:pt x="2617" y="3873"/>
                  </a:lnTo>
                  <a:cubicBezTo>
                    <a:pt x="2585" y="3873"/>
                    <a:pt x="2564" y="3910"/>
                    <a:pt x="2510" y="3910"/>
                  </a:cubicBezTo>
                  <a:cubicBezTo>
                    <a:pt x="2393" y="3910"/>
                    <a:pt x="2297" y="3877"/>
                    <a:pt x="2172" y="3837"/>
                  </a:cubicBezTo>
                  <a:cubicBezTo>
                    <a:pt x="2161" y="3855"/>
                    <a:pt x="2147" y="3873"/>
                    <a:pt x="2129" y="3873"/>
                  </a:cubicBezTo>
                  <a:cubicBezTo>
                    <a:pt x="2104" y="3873"/>
                    <a:pt x="2094" y="3855"/>
                    <a:pt x="2094" y="3844"/>
                  </a:cubicBezTo>
                  <a:cubicBezTo>
                    <a:pt x="2094" y="3698"/>
                    <a:pt x="2279" y="3753"/>
                    <a:pt x="2354" y="3698"/>
                  </a:cubicBezTo>
                  <a:cubicBezTo>
                    <a:pt x="2311" y="3666"/>
                    <a:pt x="2236" y="3655"/>
                    <a:pt x="2236" y="3589"/>
                  </a:cubicBezTo>
                  <a:cubicBezTo>
                    <a:pt x="2236" y="3538"/>
                    <a:pt x="2290" y="3553"/>
                    <a:pt x="2325" y="3553"/>
                  </a:cubicBezTo>
                  <a:cubicBezTo>
                    <a:pt x="2439" y="3553"/>
                    <a:pt x="2478" y="3614"/>
                    <a:pt x="2546" y="3655"/>
                  </a:cubicBezTo>
                  <a:lnTo>
                    <a:pt x="2610" y="3655"/>
                  </a:lnTo>
                  <a:cubicBezTo>
                    <a:pt x="2560" y="3604"/>
                    <a:pt x="2450" y="3560"/>
                    <a:pt x="2450" y="3472"/>
                  </a:cubicBezTo>
                  <a:lnTo>
                    <a:pt x="2396" y="3472"/>
                  </a:lnTo>
                  <a:cubicBezTo>
                    <a:pt x="2375" y="3483"/>
                    <a:pt x="2375" y="3483"/>
                    <a:pt x="2361" y="3498"/>
                  </a:cubicBezTo>
                  <a:lnTo>
                    <a:pt x="2307" y="3498"/>
                  </a:lnTo>
                  <a:lnTo>
                    <a:pt x="2307" y="3454"/>
                  </a:lnTo>
                  <a:cubicBezTo>
                    <a:pt x="2336" y="3392"/>
                    <a:pt x="2361" y="3352"/>
                    <a:pt x="2414" y="3334"/>
                  </a:cubicBezTo>
                  <a:cubicBezTo>
                    <a:pt x="2503" y="3305"/>
                    <a:pt x="2610" y="3338"/>
                    <a:pt x="2610" y="3236"/>
                  </a:cubicBezTo>
                  <a:cubicBezTo>
                    <a:pt x="2610" y="3119"/>
                    <a:pt x="2368" y="3119"/>
                    <a:pt x="2368" y="3053"/>
                  </a:cubicBezTo>
                  <a:cubicBezTo>
                    <a:pt x="2368" y="3017"/>
                    <a:pt x="2421" y="3024"/>
                    <a:pt x="2457" y="3024"/>
                  </a:cubicBezTo>
                  <a:cubicBezTo>
                    <a:pt x="2418" y="3024"/>
                    <a:pt x="2411" y="3010"/>
                    <a:pt x="2403" y="2981"/>
                  </a:cubicBezTo>
                  <a:cubicBezTo>
                    <a:pt x="2421" y="2973"/>
                    <a:pt x="2439" y="2981"/>
                    <a:pt x="2457" y="2981"/>
                  </a:cubicBezTo>
                  <a:cubicBezTo>
                    <a:pt x="2496" y="2981"/>
                    <a:pt x="2574" y="2966"/>
                    <a:pt x="2646" y="2988"/>
                  </a:cubicBezTo>
                  <a:cubicBezTo>
                    <a:pt x="2735" y="3017"/>
                    <a:pt x="2767" y="3122"/>
                    <a:pt x="2866" y="3111"/>
                  </a:cubicBezTo>
                  <a:cubicBezTo>
                    <a:pt x="2848" y="3093"/>
                    <a:pt x="2735" y="3020"/>
                    <a:pt x="2735" y="2999"/>
                  </a:cubicBezTo>
                  <a:cubicBezTo>
                    <a:pt x="2735" y="2984"/>
                    <a:pt x="2753" y="2973"/>
                    <a:pt x="2760" y="2962"/>
                  </a:cubicBezTo>
                  <a:lnTo>
                    <a:pt x="2938" y="2962"/>
                  </a:lnTo>
                  <a:cubicBezTo>
                    <a:pt x="3005" y="2933"/>
                    <a:pt x="3066" y="2915"/>
                    <a:pt x="3109" y="2860"/>
                  </a:cubicBezTo>
                  <a:lnTo>
                    <a:pt x="3055" y="2860"/>
                  </a:lnTo>
                  <a:cubicBezTo>
                    <a:pt x="2984" y="2918"/>
                    <a:pt x="2902" y="2944"/>
                    <a:pt x="2788" y="2944"/>
                  </a:cubicBezTo>
                  <a:cubicBezTo>
                    <a:pt x="2720" y="2944"/>
                    <a:pt x="2699" y="2915"/>
                    <a:pt x="2663" y="2915"/>
                  </a:cubicBezTo>
                  <a:cubicBezTo>
                    <a:pt x="2635" y="2915"/>
                    <a:pt x="2621" y="2951"/>
                    <a:pt x="2592" y="2951"/>
                  </a:cubicBezTo>
                  <a:cubicBezTo>
                    <a:pt x="2521" y="2951"/>
                    <a:pt x="2428" y="2926"/>
                    <a:pt x="2450" y="2878"/>
                  </a:cubicBezTo>
                  <a:lnTo>
                    <a:pt x="2403" y="2878"/>
                  </a:lnTo>
                  <a:cubicBezTo>
                    <a:pt x="2379" y="2897"/>
                    <a:pt x="2357" y="2915"/>
                    <a:pt x="2325" y="2915"/>
                  </a:cubicBezTo>
                  <a:cubicBezTo>
                    <a:pt x="2304" y="2915"/>
                    <a:pt x="2281" y="2911"/>
                    <a:pt x="2258" y="2904"/>
                  </a:cubicBezTo>
                  <a:cubicBezTo>
                    <a:pt x="2225" y="2932"/>
                    <a:pt x="2192" y="2959"/>
                    <a:pt x="2160" y="2987"/>
                  </a:cubicBezTo>
                  <a:cubicBezTo>
                    <a:pt x="2165" y="3004"/>
                    <a:pt x="2169" y="3021"/>
                    <a:pt x="2183" y="3035"/>
                  </a:cubicBezTo>
                  <a:lnTo>
                    <a:pt x="2225" y="3035"/>
                  </a:lnTo>
                  <a:lnTo>
                    <a:pt x="2225" y="2988"/>
                  </a:lnTo>
                  <a:lnTo>
                    <a:pt x="2208" y="2962"/>
                  </a:lnTo>
                  <a:lnTo>
                    <a:pt x="2243" y="2962"/>
                  </a:lnTo>
                  <a:cubicBezTo>
                    <a:pt x="2293" y="2962"/>
                    <a:pt x="2290" y="2981"/>
                    <a:pt x="2290" y="3024"/>
                  </a:cubicBezTo>
                  <a:cubicBezTo>
                    <a:pt x="2290" y="3050"/>
                    <a:pt x="2332" y="3054"/>
                    <a:pt x="2332" y="3079"/>
                  </a:cubicBezTo>
                  <a:cubicBezTo>
                    <a:pt x="2332" y="3104"/>
                    <a:pt x="2307" y="3111"/>
                    <a:pt x="2307" y="3133"/>
                  </a:cubicBezTo>
                  <a:cubicBezTo>
                    <a:pt x="2307" y="3166"/>
                    <a:pt x="2361" y="3133"/>
                    <a:pt x="2368" y="3133"/>
                  </a:cubicBezTo>
                  <a:cubicBezTo>
                    <a:pt x="2404" y="3133"/>
                    <a:pt x="2496" y="3177"/>
                    <a:pt x="2542" y="3181"/>
                  </a:cubicBezTo>
                  <a:cubicBezTo>
                    <a:pt x="2542" y="3206"/>
                    <a:pt x="2549" y="3221"/>
                    <a:pt x="2539" y="3236"/>
                  </a:cubicBezTo>
                  <a:cubicBezTo>
                    <a:pt x="2525" y="3257"/>
                    <a:pt x="2485" y="3250"/>
                    <a:pt x="2457" y="3254"/>
                  </a:cubicBezTo>
                  <a:cubicBezTo>
                    <a:pt x="2386" y="3261"/>
                    <a:pt x="2336" y="3370"/>
                    <a:pt x="2290" y="3370"/>
                  </a:cubicBezTo>
                  <a:cubicBezTo>
                    <a:pt x="2243" y="3370"/>
                    <a:pt x="2243" y="3338"/>
                    <a:pt x="2233" y="3297"/>
                  </a:cubicBezTo>
                  <a:cubicBezTo>
                    <a:pt x="2215" y="3316"/>
                    <a:pt x="2208" y="3334"/>
                    <a:pt x="2190" y="3352"/>
                  </a:cubicBezTo>
                  <a:cubicBezTo>
                    <a:pt x="2211" y="3389"/>
                    <a:pt x="2225" y="3396"/>
                    <a:pt x="2236" y="3425"/>
                  </a:cubicBezTo>
                  <a:lnTo>
                    <a:pt x="2172" y="3425"/>
                  </a:lnTo>
                  <a:lnTo>
                    <a:pt x="2172" y="3472"/>
                  </a:lnTo>
                  <a:cubicBezTo>
                    <a:pt x="2140" y="3476"/>
                    <a:pt x="2076" y="3429"/>
                    <a:pt x="2044" y="3407"/>
                  </a:cubicBezTo>
                  <a:cubicBezTo>
                    <a:pt x="2044" y="3472"/>
                    <a:pt x="2012" y="3490"/>
                    <a:pt x="1958" y="3490"/>
                  </a:cubicBezTo>
                  <a:cubicBezTo>
                    <a:pt x="1901" y="3490"/>
                    <a:pt x="1823" y="3476"/>
                    <a:pt x="1816" y="3425"/>
                  </a:cubicBezTo>
                  <a:cubicBezTo>
                    <a:pt x="1841" y="3421"/>
                    <a:pt x="1852" y="3411"/>
                    <a:pt x="1862" y="3400"/>
                  </a:cubicBezTo>
                  <a:cubicBezTo>
                    <a:pt x="1828" y="3400"/>
                    <a:pt x="1782" y="3388"/>
                    <a:pt x="1747" y="3368"/>
                  </a:cubicBezTo>
                  <a:cubicBezTo>
                    <a:pt x="1676" y="3437"/>
                    <a:pt x="1605" y="3507"/>
                    <a:pt x="1536" y="3578"/>
                  </a:cubicBezTo>
                  <a:cubicBezTo>
                    <a:pt x="1578" y="3573"/>
                    <a:pt x="1624" y="3571"/>
                    <a:pt x="1656" y="3571"/>
                  </a:cubicBezTo>
                  <a:cubicBezTo>
                    <a:pt x="1695" y="3571"/>
                    <a:pt x="1666" y="3578"/>
                    <a:pt x="1702" y="3571"/>
                  </a:cubicBezTo>
                  <a:lnTo>
                    <a:pt x="1702" y="3618"/>
                  </a:lnTo>
                  <a:cubicBezTo>
                    <a:pt x="1702" y="3636"/>
                    <a:pt x="1681" y="3655"/>
                    <a:pt x="1648" y="3655"/>
                  </a:cubicBezTo>
                  <a:cubicBezTo>
                    <a:pt x="1637" y="3655"/>
                    <a:pt x="1551" y="3639"/>
                    <a:pt x="1489" y="3627"/>
                  </a:cubicBezTo>
                  <a:cubicBezTo>
                    <a:pt x="1409" y="3709"/>
                    <a:pt x="1331" y="3792"/>
                    <a:pt x="1254" y="3877"/>
                  </a:cubicBezTo>
                  <a:cubicBezTo>
                    <a:pt x="1256" y="3889"/>
                    <a:pt x="1257" y="3902"/>
                    <a:pt x="1257" y="3917"/>
                  </a:cubicBezTo>
                  <a:cubicBezTo>
                    <a:pt x="1257" y="4001"/>
                    <a:pt x="1214" y="4045"/>
                    <a:pt x="1228" y="4146"/>
                  </a:cubicBezTo>
                  <a:cubicBezTo>
                    <a:pt x="1175" y="4165"/>
                    <a:pt x="1097" y="4165"/>
                    <a:pt x="1086" y="4165"/>
                  </a:cubicBezTo>
                  <a:cubicBezTo>
                    <a:pt x="1072" y="4165"/>
                    <a:pt x="1028" y="4171"/>
                    <a:pt x="999" y="4166"/>
                  </a:cubicBezTo>
                  <a:cubicBezTo>
                    <a:pt x="835" y="4360"/>
                    <a:pt x="677" y="4558"/>
                    <a:pt x="527" y="4762"/>
                  </a:cubicBezTo>
                  <a:cubicBezTo>
                    <a:pt x="554" y="4822"/>
                    <a:pt x="587" y="4874"/>
                    <a:pt x="587" y="4930"/>
                  </a:cubicBezTo>
                  <a:cubicBezTo>
                    <a:pt x="587" y="5047"/>
                    <a:pt x="886" y="5127"/>
                    <a:pt x="954" y="5182"/>
                  </a:cubicBezTo>
                  <a:cubicBezTo>
                    <a:pt x="890" y="5225"/>
                    <a:pt x="876" y="5211"/>
                    <a:pt x="812" y="5211"/>
                  </a:cubicBezTo>
                  <a:cubicBezTo>
                    <a:pt x="783" y="5211"/>
                    <a:pt x="765" y="5222"/>
                    <a:pt x="765" y="5247"/>
                  </a:cubicBezTo>
                  <a:cubicBezTo>
                    <a:pt x="765" y="5277"/>
                    <a:pt x="805" y="5277"/>
                    <a:pt x="819" y="5277"/>
                  </a:cubicBezTo>
                  <a:cubicBezTo>
                    <a:pt x="822" y="5305"/>
                    <a:pt x="840" y="5317"/>
                    <a:pt x="854" y="5327"/>
                  </a:cubicBezTo>
                  <a:cubicBezTo>
                    <a:pt x="822" y="5397"/>
                    <a:pt x="740" y="5393"/>
                    <a:pt x="651" y="5393"/>
                  </a:cubicBezTo>
                  <a:cubicBezTo>
                    <a:pt x="512" y="5393"/>
                    <a:pt x="463" y="5284"/>
                    <a:pt x="359" y="5284"/>
                  </a:cubicBezTo>
                  <a:cubicBezTo>
                    <a:pt x="295" y="5284"/>
                    <a:pt x="320" y="5324"/>
                    <a:pt x="267" y="5349"/>
                  </a:cubicBezTo>
                  <a:cubicBezTo>
                    <a:pt x="209" y="5379"/>
                    <a:pt x="152" y="5379"/>
                    <a:pt x="100" y="5388"/>
                  </a:cubicBezTo>
                  <a:cubicBezTo>
                    <a:pt x="66" y="5442"/>
                    <a:pt x="33" y="5496"/>
                    <a:pt x="0" y="5550"/>
                  </a:cubicBezTo>
                  <a:lnTo>
                    <a:pt x="35" y="5550"/>
                  </a:lnTo>
                  <a:lnTo>
                    <a:pt x="89" y="5576"/>
                  </a:lnTo>
                  <a:cubicBezTo>
                    <a:pt x="149" y="5604"/>
                    <a:pt x="164" y="5695"/>
                    <a:pt x="235" y="5695"/>
                  </a:cubicBezTo>
                  <a:cubicBezTo>
                    <a:pt x="253" y="5695"/>
                    <a:pt x="213" y="5611"/>
                    <a:pt x="213" y="5586"/>
                  </a:cubicBezTo>
                  <a:cubicBezTo>
                    <a:pt x="213" y="5462"/>
                    <a:pt x="395" y="5561"/>
                    <a:pt x="381" y="5441"/>
                  </a:cubicBezTo>
                  <a:cubicBezTo>
                    <a:pt x="338" y="5469"/>
                    <a:pt x="244" y="5498"/>
                    <a:pt x="187" y="5498"/>
                  </a:cubicBezTo>
                  <a:cubicBezTo>
                    <a:pt x="159" y="5498"/>
                    <a:pt x="142" y="5484"/>
                    <a:pt x="142" y="5459"/>
                  </a:cubicBezTo>
                  <a:cubicBezTo>
                    <a:pt x="142" y="5378"/>
                    <a:pt x="356" y="5375"/>
                    <a:pt x="420" y="5357"/>
                  </a:cubicBezTo>
                  <a:cubicBezTo>
                    <a:pt x="466" y="5506"/>
                    <a:pt x="690" y="5576"/>
                    <a:pt x="883" y="5576"/>
                  </a:cubicBezTo>
                  <a:cubicBezTo>
                    <a:pt x="1086" y="5576"/>
                    <a:pt x="1125" y="5568"/>
                    <a:pt x="1186" y="5576"/>
                  </a:cubicBezTo>
                  <a:cubicBezTo>
                    <a:pt x="1186" y="5499"/>
                    <a:pt x="1211" y="5459"/>
                    <a:pt x="1275" y="5459"/>
                  </a:cubicBezTo>
                  <a:cubicBezTo>
                    <a:pt x="1328" y="5459"/>
                    <a:pt x="1424" y="5484"/>
                    <a:pt x="1435" y="5502"/>
                  </a:cubicBezTo>
                  <a:cubicBezTo>
                    <a:pt x="1463" y="5542"/>
                    <a:pt x="1372" y="5662"/>
                    <a:pt x="1488" y="5630"/>
                  </a:cubicBezTo>
                  <a:cubicBezTo>
                    <a:pt x="1488" y="5451"/>
                    <a:pt x="1723" y="5524"/>
                    <a:pt x="1677" y="5375"/>
                  </a:cubicBezTo>
                  <a:cubicBezTo>
                    <a:pt x="1648" y="5389"/>
                    <a:pt x="1627" y="5397"/>
                    <a:pt x="1602" y="5411"/>
                  </a:cubicBezTo>
                  <a:cubicBezTo>
                    <a:pt x="1602" y="5411"/>
                    <a:pt x="1631" y="5324"/>
                    <a:pt x="1631" y="5302"/>
                  </a:cubicBezTo>
                  <a:cubicBezTo>
                    <a:pt x="1631" y="5178"/>
                    <a:pt x="1389" y="5251"/>
                    <a:pt x="1389" y="5131"/>
                  </a:cubicBezTo>
                  <a:cubicBezTo>
                    <a:pt x="1389" y="5080"/>
                    <a:pt x="1435" y="5083"/>
                    <a:pt x="1435" y="5047"/>
                  </a:cubicBezTo>
                  <a:cubicBezTo>
                    <a:pt x="1435" y="5010"/>
                    <a:pt x="1406" y="4992"/>
                    <a:pt x="1406" y="4956"/>
                  </a:cubicBezTo>
                  <a:cubicBezTo>
                    <a:pt x="1406" y="4901"/>
                    <a:pt x="1463" y="4912"/>
                    <a:pt x="1506" y="4901"/>
                  </a:cubicBezTo>
                  <a:cubicBezTo>
                    <a:pt x="1502" y="4865"/>
                    <a:pt x="1474" y="4819"/>
                    <a:pt x="1542" y="4821"/>
                  </a:cubicBezTo>
                  <a:cubicBezTo>
                    <a:pt x="1681" y="4824"/>
                    <a:pt x="1759" y="4897"/>
                    <a:pt x="1762" y="5010"/>
                  </a:cubicBezTo>
                  <a:cubicBezTo>
                    <a:pt x="1764" y="5064"/>
                    <a:pt x="1869" y="5061"/>
                    <a:pt x="1869" y="5131"/>
                  </a:cubicBezTo>
                  <a:cubicBezTo>
                    <a:pt x="1869" y="5178"/>
                    <a:pt x="1805" y="5203"/>
                    <a:pt x="1780" y="5218"/>
                  </a:cubicBezTo>
                  <a:cubicBezTo>
                    <a:pt x="1823" y="5273"/>
                    <a:pt x="1901" y="5236"/>
                    <a:pt x="1958" y="5273"/>
                  </a:cubicBezTo>
                  <a:cubicBezTo>
                    <a:pt x="1940" y="5287"/>
                    <a:pt x="1933" y="5298"/>
                    <a:pt x="1923" y="5317"/>
                  </a:cubicBezTo>
                  <a:cubicBezTo>
                    <a:pt x="1998" y="5353"/>
                    <a:pt x="2005" y="5397"/>
                    <a:pt x="2005" y="5459"/>
                  </a:cubicBezTo>
                  <a:cubicBezTo>
                    <a:pt x="2115" y="5459"/>
                    <a:pt x="2044" y="5302"/>
                    <a:pt x="2147" y="5302"/>
                  </a:cubicBezTo>
                  <a:cubicBezTo>
                    <a:pt x="2176" y="5302"/>
                    <a:pt x="2279" y="5404"/>
                    <a:pt x="2279" y="5430"/>
                  </a:cubicBezTo>
                  <a:cubicBezTo>
                    <a:pt x="2279" y="5484"/>
                    <a:pt x="2218" y="5473"/>
                    <a:pt x="2218" y="5520"/>
                  </a:cubicBezTo>
                  <a:cubicBezTo>
                    <a:pt x="2218" y="5561"/>
                    <a:pt x="2324" y="5730"/>
                    <a:pt x="2404" y="5626"/>
                  </a:cubicBezTo>
                  <a:cubicBezTo>
                    <a:pt x="2456" y="5558"/>
                    <a:pt x="2446" y="5510"/>
                    <a:pt x="2475" y="5447"/>
                  </a:cubicBezTo>
                  <a:cubicBezTo>
                    <a:pt x="2492" y="5411"/>
                    <a:pt x="2574" y="5411"/>
                    <a:pt x="2574" y="5375"/>
                  </a:cubicBezTo>
                  <a:cubicBezTo>
                    <a:pt x="2574" y="5342"/>
                    <a:pt x="2521" y="5324"/>
                    <a:pt x="2521" y="5276"/>
                  </a:cubicBezTo>
                  <a:cubicBezTo>
                    <a:pt x="2521" y="5233"/>
                    <a:pt x="2567" y="5203"/>
                    <a:pt x="2610" y="5203"/>
                  </a:cubicBezTo>
                  <a:cubicBezTo>
                    <a:pt x="2642" y="5203"/>
                    <a:pt x="2667" y="5225"/>
                    <a:pt x="2699" y="5229"/>
                  </a:cubicBezTo>
                  <a:cubicBezTo>
                    <a:pt x="2845" y="5229"/>
                    <a:pt x="2817" y="5320"/>
                    <a:pt x="2931" y="5320"/>
                  </a:cubicBezTo>
                  <a:cubicBezTo>
                    <a:pt x="2931" y="5382"/>
                    <a:pt x="2945" y="5378"/>
                    <a:pt x="2931" y="5411"/>
                  </a:cubicBezTo>
                  <a:cubicBezTo>
                    <a:pt x="2818" y="5466"/>
                    <a:pt x="2866" y="5524"/>
                    <a:pt x="2866" y="5550"/>
                  </a:cubicBezTo>
                  <a:cubicBezTo>
                    <a:pt x="2866" y="5572"/>
                    <a:pt x="2948" y="5608"/>
                    <a:pt x="2948" y="5641"/>
                  </a:cubicBezTo>
                  <a:cubicBezTo>
                    <a:pt x="2948" y="5688"/>
                    <a:pt x="2765" y="5849"/>
                    <a:pt x="2742" y="5812"/>
                  </a:cubicBezTo>
                  <a:cubicBezTo>
                    <a:pt x="2698" y="5744"/>
                    <a:pt x="2681" y="5808"/>
                    <a:pt x="2699" y="5830"/>
                  </a:cubicBezTo>
                  <a:cubicBezTo>
                    <a:pt x="2635" y="5830"/>
                    <a:pt x="2613" y="5860"/>
                    <a:pt x="2581" y="5860"/>
                  </a:cubicBezTo>
                  <a:cubicBezTo>
                    <a:pt x="2532" y="5860"/>
                    <a:pt x="2503" y="5787"/>
                    <a:pt x="2425" y="5787"/>
                  </a:cubicBezTo>
                  <a:cubicBezTo>
                    <a:pt x="2396" y="5787"/>
                    <a:pt x="2450" y="5852"/>
                    <a:pt x="2450" y="5867"/>
                  </a:cubicBezTo>
                  <a:cubicBezTo>
                    <a:pt x="2450" y="5911"/>
                    <a:pt x="2346" y="5987"/>
                    <a:pt x="2290" y="5987"/>
                  </a:cubicBezTo>
                  <a:cubicBezTo>
                    <a:pt x="2222" y="5987"/>
                    <a:pt x="2176" y="5933"/>
                    <a:pt x="2129" y="5903"/>
                  </a:cubicBezTo>
                  <a:lnTo>
                    <a:pt x="2065" y="5903"/>
                  </a:lnTo>
                  <a:cubicBezTo>
                    <a:pt x="2119" y="6013"/>
                    <a:pt x="2240" y="5994"/>
                    <a:pt x="2361" y="6023"/>
                  </a:cubicBezTo>
                  <a:lnTo>
                    <a:pt x="2361" y="6078"/>
                  </a:lnTo>
                  <a:cubicBezTo>
                    <a:pt x="2304" y="6122"/>
                    <a:pt x="2257" y="6213"/>
                    <a:pt x="2172" y="6213"/>
                  </a:cubicBezTo>
                  <a:lnTo>
                    <a:pt x="2094" y="6213"/>
                  </a:lnTo>
                  <a:cubicBezTo>
                    <a:pt x="2051" y="6213"/>
                    <a:pt x="2096" y="6314"/>
                    <a:pt x="2021" y="6291"/>
                  </a:cubicBezTo>
                  <a:cubicBezTo>
                    <a:pt x="1732" y="6200"/>
                    <a:pt x="1840" y="6274"/>
                    <a:pt x="1808" y="6263"/>
                  </a:cubicBezTo>
                  <a:cubicBezTo>
                    <a:pt x="1858" y="6293"/>
                    <a:pt x="1994" y="6297"/>
                    <a:pt x="1994" y="6351"/>
                  </a:cubicBezTo>
                  <a:cubicBezTo>
                    <a:pt x="1994" y="6439"/>
                    <a:pt x="1887" y="6403"/>
                    <a:pt x="1827" y="6424"/>
                  </a:cubicBezTo>
                  <a:cubicBezTo>
                    <a:pt x="1798" y="6436"/>
                    <a:pt x="1738" y="6578"/>
                    <a:pt x="1709" y="6607"/>
                  </a:cubicBezTo>
                  <a:cubicBezTo>
                    <a:pt x="1627" y="6691"/>
                    <a:pt x="1585" y="6778"/>
                    <a:pt x="1585" y="6924"/>
                  </a:cubicBezTo>
                  <a:cubicBezTo>
                    <a:pt x="1585" y="7029"/>
                    <a:pt x="1599" y="7044"/>
                    <a:pt x="1585" y="7088"/>
                  </a:cubicBezTo>
                  <a:cubicBezTo>
                    <a:pt x="1620" y="7081"/>
                    <a:pt x="1638" y="7051"/>
                    <a:pt x="1673" y="7051"/>
                  </a:cubicBezTo>
                  <a:cubicBezTo>
                    <a:pt x="1752" y="7051"/>
                    <a:pt x="1809" y="7255"/>
                    <a:pt x="1809" y="7343"/>
                  </a:cubicBezTo>
                  <a:cubicBezTo>
                    <a:pt x="1862" y="7343"/>
                    <a:pt x="1887" y="7288"/>
                    <a:pt x="1940" y="7288"/>
                  </a:cubicBezTo>
                  <a:cubicBezTo>
                    <a:pt x="1990" y="7288"/>
                    <a:pt x="2072" y="7350"/>
                    <a:pt x="2101" y="7361"/>
                  </a:cubicBezTo>
                  <a:cubicBezTo>
                    <a:pt x="2257" y="7423"/>
                    <a:pt x="2407" y="7481"/>
                    <a:pt x="2539" y="7580"/>
                  </a:cubicBezTo>
                  <a:lnTo>
                    <a:pt x="2770" y="7580"/>
                  </a:lnTo>
                  <a:cubicBezTo>
                    <a:pt x="2870" y="7645"/>
                    <a:pt x="2849" y="7737"/>
                    <a:pt x="2849" y="7853"/>
                  </a:cubicBezTo>
                  <a:cubicBezTo>
                    <a:pt x="2849" y="7959"/>
                    <a:pt x="2974" y="8072"/>
                    <a:pt x="3062" y="8145"/>
                  </a:cubicBezTo>
                  <a:cubicBezTo>
                    <a:pt x="3096" y="8172"/>
                    <a:pt x="3126" y="8101"/>
                    <a:pt x="3169" y="8101"/>
                  </a:cubicBezTo>
                  <a:cubicBezTo>
                    <a:pt x="3173" y="8061"/>
                    <a:pt x="3219" y="8035"/>
                    <a:pt x="3233" y="8014"/>
                  </a:cubicBezTo>
                  <a:cubicBezTo>
                    <a:pt x="3183" y="7952"/>
                    <a:pt x="3232" y="7753"/>
                    <a:pt x="3109" y="7689"/>
                  </a:cubicBezTo>
                  <a:cubicBezTo>
                    <a:pt x="3180" y="7674"/>
                    <a:pt x="3393" y="7511"/>
                    <a:pt x="3393" y="7445"/>
                  </a:cubicBezTo>
                  <a:cubicBezTo>
                    <a:pt x="3393" y="7204"/>
                    <a:pt x="3270" y="7158"/>
                    <a:pt x="3188" y="7015"/>
                  </a:cubicBezTo>
                  <a:cubicBezTo>
                    <a:pt x="3234" y="6997"/>
                    <a:pt x="3335" y="6970"/>
                    <a:pt x="3322" y="6862"/>
                  </a:cubicBezTo>
                  <a:cubicBezTo>
                    <a:pt x="3316" y="6807"/>
                    <a:pt x="3206" y="6727"/>
                    <a:pt x="3251" y="6698"/>
                  </a:cubicBezTo>
                  <a:cubicBezTo>
                    <a:pt x="3366" y="6623"/>
                    <a:pt x="3240" y="6570"/>
                    <a:pt x="3240" y="6534"/>
                  </a:cubicBezTo>
                  <a:cubicBezTo>
                    <a:pt x="3240" y="6468"/>
                    <a:pt x="3294" y="6443"/>
                    <a:pt x="3347" y="6443"/>
                  </a:cubicBezTo>
                  <a:cubicBezTo>
                    <a:pt x="3447" y="6443"/>
                    <a:pt x="3511" y="6505"/>
                    <a:pt x="3614" y="6505"/>
                  </a:cubicBezTo>
                  <a:cubicBezTo>
                    <a:pt x="3668" y="6505"/>
                    <a:pt x="3668" y="6468"/>
                    <a:pt x="3714" y="6468"/>
                  </a:cubicBezTo>
                  <a:cubicBezTo>
                    <a:pt x="3814" y="6468"/>
                    <a:pt x="3835" y="6592"/>
                    <a:pt x="3935" y="6607"/>
                  </a:cubicBezTo>
                  <a:cubicBezTo>
                    <a:pt x="3935" y="6742"/>
                    <a:pt x="4127" y="6669"/>
                    <a:pt x="4142" y="6771"/>
                  </a:cubicBezTo>
                  <a:cubicBezTo>
                    <a:pt x="4152" y="6847"/>
                    <a:pt x="4177" y="7026"/>
                    <a:pt x="4237" y="7026"/>
                  </a:cubicBezTo>
                  <a:cubicBezTo>
                    <a:pt x="4280" y="7026"/>
                    <a:pt x="4291" y="7106"/>
                    <a:pt x="4355" y="7106"/>
                  </a:cubicBezTo>
                  <a:cubicBezTo>
                    <a:pt x="4444" y="7106"/>
                    <a:pt x="4558" y="6971"/>
                    <a:pt x="4558" y="6916"/>
                  </a:cubicBezTo>
                  <a:cubicBezTo>
                    <a:pt x="4558" y="6865"/>
                    <a:pt x="4615" y="6833"/>
                    <a:pt x="4640" y="6814"/>
                  </a:cubicBezTo>
                  <a:cubicBezTo>
                    <a:pt x="4654" y="6829"/>
                    <a:pt x="4690" y="6862"/>
                    <a:pt x="4700" y="6862"/>
                  </a:cubicBezTo>
                  <a:cubicBezTo>
                    <a:pt x="4711" y="6960"/>
                    <a:pt x="4862" y="6980"/>
                    <a:pt x="4825" y="7062"/>
                  </a:cubicBezTo>
                  <a:cubicBezTo>
                    <a:pt x="4795" y="7129"/>
                    <a:pt x="4910" y="7204"/>
                    <a:pt x="4942" y="7215"/>
                  </a:cubicBezTo>
                  <a:cubicBezTo>
                    <a:pt x="4936" y="7252"/>
                    <a:pt x="4967" y="7281"/>
                    <a:pt x="4967" y="7317"/>
                  </a:cubicBezTo>
                  <a:cubicBezTo>
                    <a:pt x="4967" y="7361"/>
                    <a:pt x="4932" y="7372"/>
                    <a:pt x="4914" y="7383"/>
                  </a:cubicBezTo>
                  <a:cubicBezTo>
                    <a:pt x="4960" y="7419"/>
                    <a:pt x="5007" y="7470"/>
                    <a:pt x="5085" y="7470"/>
                  </a:cubicBezTo>
                  <a:lnTo>
                    <a:pt x="5085" y="7481"/>
                  </a:lnTo>
                  <a:cubicBezTo>
                    <a:pt x="5085" y="7605"/>
                    <a:pt x="5267" y="7645"/>
                    <a:pt x="5352" y="7634"/>
                  </a:cubicBezTo>
                  <a:cubicBezTo>
                    <a:pt x="5356" y="7652"/>
                    <a:pt x="5386" y="7658"/>
                    <a:pt x="5382" y="7676"/>
                  </a:cubicBezTo>
                  <a:cubicBezTo>
                    <a:pt x="5361" y="7745"/>
                    <a:pt x="5163" y="7773"/>
                    <a:pt x="5092" y="7813"/>
                  </a:cubicBezTo>
                  <a:cubicBezTo>
                    <a:pt x="5096" y="7820"/>
                    <a:pt x="5117" y="7827"/>
                    <a:pt x="5128" y="7827"/>
                  </a:cubicBezTo>
                  <a:cubicBezTo>
                    <a:pt x="5213" y="7827"/>
                    <a:pt x="5384" y="7765"/>
                    <a:pt x="5466" y="7718"/>
                  </a:cubicBezTo>
                  <a:lnTo>
                    <a:pt x="5466" y="7762"/>
                  </a:lnTo>
                  <a:cubicBezTo>
                    <a:pt x="5507" y="7781"/>
                    <a:pt x="5466" y="7817"/>
                    <a:pt x="5494" y="7817"/>
                  </a:cubicBezTo>
                  <a:cubicBezTo>
                    <a:pt x="5527" y="7871"/>
                    <a:pt x="5555" y="7908"/>
                    <a:pt x="5555" y="7992"/>
                  </a:cubicBezTo>
                  <a:cubicBezTo>
                    <a:pt x="5555" y="8108"/>
                    <a:pt x="5268" y="8124"/>
                    <a:pt x="5217" y="8192"/>
                  </a:cubicBezTo>
                  <a:cubicBezTo>
                    <a:pt x="5111" y="8332"/>
                    <a:pt x="5014" y="8272"/>
                    <a:pt x="4836" y="8272"/>
                  </a:cubicBezTo>
                  <a:cubicBezTo>
                    <a:pt x="4700" y="8272"/>
                    <a:pt x="4622" y="8247"/>
                    <a:pt x="4487" y="8290"/>
                  </a:cubicBezTo>
                  <a:cubicBezTo>
                    <a:pt x="4412" y="8316"/>
                    <a:pt x="4447" y="8349"/>
                    <a:pt x="4398" y="8400"/>
                  </a:cubicBezTo>
                  <a:cubicBezTo>
                    <a:pt x="4319" y="8480"/>
                    <a:pt x="4245" y="8447"/>
                    <a:pt x="4198" y="8545"/>
                  </a:cubicBezTo>
                  <a:cubicBezTo>
                    <a:pt x="4305" y="8531"/>
                    <a:pt x="4376" y="8418"/>
                    <a:pt x="4533" y="8418"/>
                  </a:cubicBezTo>
                  <a:cubicBezTo>
                    <a:pt x="4608" y="8418"/>
                    <a:pt x="4718" y="8403"/>
                    <a:pt x="4718" y="8473"/>
                  </a:cubicBezTo>
                  <a:cubicBezTo>
                    <a:pt x="4718" y="8545"/>
                    <a:pt x="4590" y="8564"/>
                    <a:pt x="4569" y="8593"/>
                  </a:cubicBezTo>
                  <a:cubicBezTo>
                    <a:pt x="4601" y="8593"/>
                    <a:pt x="4640" y="8604"/>
                    <a:pt x="4658" y="8604"/>
                  </a:cubicBezTo>
                  <a:cubicBezTo>
                    <a:pt x="4650" y="8640"/>
                    <a:pt x="4622" y="8670"/>
                    <a:pt x="4622" y="8691"/>
                  </a:cubicBezTo>
                  <a:cubicBezTo>
                    <a:pt x="4622" y="8783"/>
                    <a:pt x="4786" y="8885"/>
                    <a:pt x="4889" y="8885"/>
                  </a:cubicBezTo>
                  <a:cubicBezTo>
                    <a:pt x="4910" y="8885"/>
                    <a:pt x="5003" y="8888"/>
                    <a:pt x="5003" y="8928"/>
                  </a:cubicBezTo>
                  <a:cubicBezTo>
                    <a:pt x="5003" y="8957"/>
                    <a:pt x="4759" y="9053"/>
                    <a:pt x="4741" y="9056"/>
                  </a:cubicBezTo>
                  <a:cubicBezTo>
                    <a:pt x="4670" y="9078"/>
                    <a:pt x="4604" y="9176"/>
                    <a:pt x="4576" y="9176"/>
                  </a:cubicBezTo>
                  <a:cubicBezTo>
                    <a:pt x="4555" y="9176"/>
                    <a:pt x="4505" y="9118"/>
                    <a:pt x="4505" y="9085"/>
                  </a:cubicBezTo>
                  <a:cubicBezTo>
                    <a:pt x="4505" y="9005"/>
                    <a:pt x="4633" y="8946"/>
                    <a:pt x="4715" y="8939"/>
                  </a:cubicBezTo>
                  <a:cubicBezTo>
                    <a:pt x="4658" y="8939"/>
                    <a:pt x="4661" y="8936"/>
                    <a:pt x="4661" y="8885"/>
                  </a:cubicBezTo>
                  <a:cubicBezTo>
                    <a:pt x="4608" y="8888"/>
                    <a:pt x="4608" y="8936"/>
                    <a:pt x="4576" y="8957"/>
                  </a:cubicBezTo>
                  <a:cubicBezTo>
                    <a:pt x="4544" y="8979"/>
                    <a:pt x="4455" y="8964"/>
                    <a:pt x="4433" y="8964"/>
                  </a:cubicBezTo>
                  <a:cubicBezTo>
                    <a:pt x="4423" y="8964"/>
                    <a:pt x="4405" y="8968"/>
                    <a:pt x="4398" y="8964"/>
                  </a:cubicBezTo>
                  <a:lnTo>
                    <a:pt x="4398" y="8976"/>
                  </a:lnTo>
                  <a:lnTo>
                    <a:pt x="4399" y="8984"/>
                  </a:lnTo>
                  <a:cubicBezTo>
                    <a:pt x="4404" y="8994"/>
                    <a:pt x="4409" y="9003"/>
                    <a:pt x="4416" y="9012"/>
                  </a:cubicBezTo>
                  <a:cubicBezTo>
                    <a:pt x="4391" y="9052"/>
                    <a:pt x="4352" y="9074"/>
                    <a:pt x="4301" y="9074"/>
                  </a:cubicBezTo>
                  <a:cubicBezTo>
                    <a:pt x="4259" y="9074"/>
                    <a:pt x="4255" y="9056"/>
                    <a:pt x="4220" y="9074"/>
                  </a:cubicBezTo>
                  <a:cubicBezTo>
                    <a:pt x="4163" y="9133"/>
                    <a:pt x="4041" y="9173"/>
                    <a:pt x="4041" y="9311"/>
                  </a:cubicBezTo>
                  <a:cubicBezTo>
                    <a:pt x="4041" y="9322"/>
                    <a:pt x="4045" y="9340"/>
                    <a:pt x="4056" y="9344"/>
                  </a:cubicBezTo>
                  <a:cubicBezTo>
                    <a:pt x="4056" y="9362"/>
                    <a:pt x="4070" y="9409"/>
                    <a:pt x="4091" y="9409"/>
                  </a:cubicBezTo>
                  <a:cubicBezTo>
                    <a:pt x="4099" y="9409"/>
                    <a:pt x="4131" y="9384"/>
                    <a:pt x="4131" y="9384"/>
                  </a:cubicBezTo>
                  <a:lnTo>
                    <a:pt x="4131" y="9409"/>
                  </a:lnTo>
                  <a:cubicBezTo>
                    <a:pt x="4088" y="9420"/>
                    <a:pt x="4027" y="9435"/>
                    <a:pt x="4013" y="9420"/>
                  </a:cubicBezTo>
                  <a:cubicBezTo>
                    <a:pt x="3942" y="9475"/>
                    <a:pt x="3821" y="9453"/>
                    <a:pt x="3749" y="9501"/>
                  </a:cubicBezTo>
                  <a:lnTo>
                    <a:pt x="3785" y="9501"/>
                  </a:lnTo>
                  <a:cubicBezTo>
                    <a:pt x="3817" y="9501"/>
                    <a:pt x="3849" y="9482"/>
                    <a:pt x="3874" y="9501"/>
                  </a:cubicBezTo>
                  <a:cubicBezTo>
                    <a:pt x="3824" y="9519"/>
                    <a:pt x="3789" y="9519"/>
                    <a:pt x="3739" y="9519"/>
                  </a:cubicBezTo>
                  <a:cubicBezTo>
                    <a:pt x="3728" y="9519"/>
                    <a:pt x="3718" y="9515"/>
                    <a:pt x="3707" y="9515"/>
                  </a:cubicBezTo>
                  <a:cubicBezTo>
                    <a:pt x="3696" y="9519"/>
                    <a:pt x="3686" y="9530"/>
                    <a:pt x="3686" y="9540"/>
                  </a:cubicBezTo>
                  <a:cubicBezTo>
                    <a:pt x="3686" y="9559"/>
                    <a:pt x="3718" y="9584"/>
                    <a:pt x="3718" y="9584"/>
                  </a:cubicBezTo>
                  <a:cubicBezTo>
                    <a:pt x="3710" y="9613"/>
                    <a:pt x="3643" y="9741"/>
                    <a:pt x="3618" y="9741"/>
                  </a:cubicBezTo>
                  <a:cubicBezTo>
                    <a:pt x="3607" y="9741"/>
                    <a:pt x="3600" y="9719"/>
                    <a:pt x="3593" y="9712"/>
                  </a:cubicBezTo>
                  <a:lnTo>
                    <a:pt x="3575" y="9730"/>
                  </a:lnTo>
                  <a:cubicBezTo>
                    <a:pt x="3582" y="9759"/>
                    <a:pt x="3607" y="9770"/>
                    <a:pt x="3607" y="9799"/>
                  </a:cubicBezTo>
                  <a:cubicBezTo>
                    <a:pt x="3607" y="9821"/>
                    <a:pt x="3536" y="9949"/>
                    <a:pt x="3525" y="9949"/>
                  </a:cubicBezTo>
                  <a:cubicBezTo>
                    <a:pt x="3518" y="9949"/>
                    <a:pt x="3511" y="9935"/>
                    <a:pt x="3511" y="9927"/>
                  </a:cubicBezTo>
                  <a:lnTo>
                    <a:pt x="3511" y="9887"/>
                  </a:lnTo>
                  <a:cubicBezTo>
                    <a:pt x="3511" y="9861"/>
                    <a:pt x="3479" y="9803"/>
                    <a:pt x="3471" y="9766"/>
                  </a:cubicBezTo>
                  <a:cubicBezTo>
                    <a:pt x="3465" y="9785"/>
                    <a:pt x="3468" y="9814"/>
                    <a:pt x="3468" y="9814"/>
                  </a:cubicBezTo>
                  <a:cubicBezTo>
                    <a:pt x="3468" y="9839"/>
                    <a:pt x="3486" y="9905"/>
                    <a:pt x="3486" y="9942"/>
                  </a:cubicBezTo>
                  <a:cubicBezTo>
                    <a:pt x="3486" y="9978"/>
                    <a:pt x="3465" y="9974"/>
                    <a:pt x="3486" y="9996"/>
                  </a:cubicBezTo>
                  <a:lnTo>
                    <a:pt x="3511" y="9996"/>
                  </a:lnTo>
                  <a:lnTo>
                    <a:pt x="3511" y="10033"/>
                  </a:lnTo>
                  <a:cubicBezTo>
                    <a:pt x="3511" y="10062"/>
                    <a:pt x="3482" y="10077"/>
                    <a:pt x="3464" y="10077"/>
                  </a:cubicBezTo>
                  <a:cubicBezTo>
                    <a:pt x="3478" y="10102"/>
                    <a:pt x="3495" y="10105"/>
                    <a:pt x="3513" y="10109"/>
                  </a:cubicBezTo>
                  <a:cubicBezTo>
                    <a:pt x="3506" y="10149"/>
                    <a:pt x="3489" y="10146"/>
                    <a:pt x="3457" y="10146"/>
                  </a:cubicBezTo>
                  <a:lnTo>
                    <a:pt x="3457" y="10175"/>
                  </a:lnTo>
                  <a:lnTo>
                    <a:pt x="3499" y="10200"/>
                  </a:lnTo>
                  <a:cubicBezTo>
                    <a:pt x="3489" y="10215"/>
                    <a:pt x="3477" y="10236"/>
                    <a:pt x="3457" y="10240"/>
                  </a:cubicBezTo>
                  <a:cubicBezTo>
                    <a:pt x="3416" y="10248"/>
                    <a:pt x="3397" y="10277"/>
                    <a:pt x="3369" y="10284"/>
                  </a:cubicBezTo>
                  <a:cubicBezTo>
                    <a:pt x="3326" y="10298"/>
                    <a:pt x="3329" y="10309"/>
                    <a:pt x="3308" y="10331"/>
                  </a:cubicBezTo>
                  <a:lnTo>
                    <a:pt x="3318" y="10338"/>
                  </a:lnTo>
                  <a:cubicBezTo>
                    <a:pt x="3151" y="10434"/>
                    <a:pt x="2938" y="10504"/>
                    <a:pt x="2938" y="10769"/>
                  </a:cubicBezTo>
                  <a:cubicBezTo>
                    <a:pt x="2938" y="10889"/>
                    <a:pt x="3037" y="10925"/>
                    <a:pt x="3037" y="11042"/>
                  </a:cubicBezTo>
                  <a:lnTo>
                    <a:pt x="3037" y="11060"/>
                  </a:lnTo>
                  <a:cubicBezTo>
                    <a:pt x="3048" y="11104"/>
                    <a:pt x="3080" y="11140"/>
                    <a:pt x="3080" y="11206"/>
                  </a:cubicBezTo>
                  <a:cubicBezTo>
                    <a:pt x="3080" y="11283"/>
                    <a:pt x="3062" y="11352"/>
                    <a:pt x="3002" y="11352"/>
                  </a:cubicBezTo>
                  <a:cubicBezTo>
                    <a:pt x="2948" y="11352"/>
                    <a:pt x="2952" y="11293"/>
                    <a:pt x="2931" y="11261"/>
                  </a:cubicBezTo>
                  <a:cubicBezTo>
                    <a:pt x="2888" y="11202"/>
                    <a:pt x="2852" y="11184"/>
                    <a:pt x="2824" y="11126"/>
                  </a:cubicBezTo>
                  <a:cubicBezTo>
                    <a:pt x="2767" y="11009"/>
                    <a:pt x="2809" y="10787"/>
                    <a:pt x="2653" y="10787"/>
                  </a:cubicBezTo>
                  <a:cubicBezTo>
                    <a:pt x="2621" y="10787"/>
                    <a:pt x="2606" y="10835"/>
                    <a:pt x="2574" y="10835"/>
                  </a:cubicBezTo>
                  <a:cubicBezTo>
                    <a:pt x="2510" y="10835"/>
                    <a:pt x="2471" y="10750"/>
                    <a:pt x="2386" y="10750"/>
                  </a:cubicBezTo>
                  <a:cubicBezTo>
                    <a:pt x="2336" y="10750"/>
                    <a:pt x="2325" y="10780"/>
                    <a:pt x="2297" y="10780"/>
                  </a:cubicBezTo>
                  <a:cubicBezTo>
                    <a:pt x="2286" y="10780"/>
                    <a:pt x="2272" y="10762"/>
                    <a:pt x="2272" y="10750"/>
                  </a:cubicBezTo>
                  <a:cubicBezTo>
                    <a:pt x="2215" y="10765"/>
                    <a:pt x="2140" y="10758"/>
                    <a:pt x="2080" y="10780"/>
                  </a:cubicBezTo>
                  <a:cubicBezTo>
                    <a:pt x="2115" y="10791"/>
                    <a:pt x="2108" y="10791"/>
                    <a:pt x="2129" y="10780"/>
                  </a:cubicBezTo>
                  <a:cubicBezTo>
                    <a:pt x="2126" y="10835"/>
                    <a:pt x="2094" y="10867"/>
                    <a:pt x="2137" y="10896"/>
                  </a:cubicBezTo>
                  <a:cubicBezTo>
                    <a:pt x="2037" y="10947"/>
                    <a:pt x="1951" y="10823"/>
                    <a:pt x="1880" y="10823"/>
                  </a:cubicBezTo>
                  <a:cubicBezTo>
                    <a:pt x="1859" y="10823"/>
                    <a:pt x="1848" y="10852"/>
                    <a:pt x="1827" y="10852"/>
                  </a:cubicBezTo>
                  <a:cubicBezTo>
                    <a:pt x="1787" y="10852"/>
                    <a:pt x="1766" y="10816"/>
                    <a:pt x="1727" y="10816"/>
                  </a:cubicBezTo>
                  <a:cubicBezTo>
                    <a:pt x="1624" y="10816"/>
                    <a:pt x="1574" y="10907"/>
                    <a:pt x="1531" y="10951"/>
                  </a:cubicBezTo>
                  <a:cubicBezTo>
                    <a:pt x="1502" y="10980"/>
                    <a:pt x="1470" y="10954"/>
                    <a:pt x="1435" y="10969"/>
                  </a:cubicBezTo>
                  <a:cubicBezTo>
                    <a:pt x="1356" y="10998"/>
                    <a:pt x="1310" y="11096"/>
                    <a:pt x="1310" y="11206"/>
                  </a:cubicBezTo>
                  <a:cubicBezTo>
                    <a:pt x="1310" y="11217"/>
                    <a:pt x="1328" y="11232"/>
                    <a:pt x="1328" y="11242"/>
                  </a:cubicBezTo>
                  <a:cubicBezTo>
                    <a:pt x="1325" y="11242"/>
                    <a:pt x="1322" y="11242"/>
                    <a:pt x="1319" y="11241"/>
                  </a:cubicBezTo>
                  <a:lnTo>
                    <a:pt x="1321" y="11250"/>
                  </a:lnTo>
                  <a:cubicBezTo>
                    <a:pt x="1328" y="11272"/>
                    <a:pt x="1335" y="11286"/>
                    <a:pt x="1335" y="11308"/>
                  </a:cubicBezTo>
                  <a:cubicBezTo>
                    <a:pt x="1335" y="11374"/>
                    <a:pt x="1310" y="11399"/>
                    <a:pt x="1300" y="11454"/>
                  </a:cubicBezTo>
                  <a:lnTo>
                    <a:pt x="1300" y="11658"/>
                  </a:lnTo>
                  <a:cubicBezTo>
                    <a:pt x="1292" y="11687"/>
                    <a:pt x="1321" y="11716"/>
                    <a:pt x="1328" y="11731"/>
                  </a:cubicBezTo>
                  <a:cubicBezTo>
                    <a:pt x="1342" y="11764"/>
                    <a:pt x="1325" y="11786"/>
                    <a:pt x="1339" y="11818"/>
                  </a:cubicBezTo>
                  <a:cubicBezTo>
                    <a:pt x="1353" y="11848"/>
                    <a:pt x="1399" y="11898"/>
                    <a:pt x="1424" y="11924"/>
                  </a:cubicBezTo>
                  <a:cubicBezTo>
                    <a:pt x="1488" y="11990"/>
                    <a:pt x="1488" y="12052"/>
                    <a:pt x="1581" y="12081"/>
                  </a:cubicBezTo>
                  <a:cubicBezTo>
                    <a:pt x="1613" y="12092"/>
                    <a:pt x="1613" y="12125"/>
                    <a:pt x="1641" y="12125"/>
                  </a:cubicBezTo>
                  <a:cubicBezTo>
                    <a:pt x="1709" y="12125"/>
                    <a:pt x="1766" y="12073"/>
                    <a:pt x="1837" y="12073"/>
                  </a:cubicBezTo>
                  <a:cubicBezTo>
                    <a:pt x="1876" y="12073"/>
                    <a:pt x="1891" y="12095"/>
                    <a:pt x="1905" y="12095"/>
                  </a:cubicBezTo>
                  <a:cubicBezTo>
                    <a:pt x="1933" y="12095"/>
                    <a:pt x="1951" y="12052"/>
                    <a:pt x="1955" y="12037"/>
                  </a:cubicBezTo>
                  <a:cubicBezTo>
                    <a:pt x="1969" y="11993"/>
                    <a:pt x="2030" y="11946"/>
                    <a:pt x="2030" y="11891"/>
                  </a:cubicBezTo>
                  <a:cubicBezTo>
                    <a:pt x="2030" y="11786"/>
                    <a:pt x="2147" y="11749"/>
                    <a:pt x="2243" y="11749"/>
                  </a:cubicBezTo>
                  <a:cubicBezTo>
                    <a:pt x="2275" y="11749"/>
                    <a:pt x="2300" y="11753"/>
                    <a:pt x="2315" y="11760"/>
                  </a:cubicBezTo>
                  <a:cubicBezTo>
                    <a:pt x="2329" y="11764"/>
                    <a:pt x="2375" y="11767"/>
                    <a:pt x="2396" y="11767"/>
                  </a:cubicBezTo>
                  <a:lnTo>
                    <a:pt x="2396" y="11800"/>
                  </a:lnTo>
                  <a:cubicBezTo>
                    <a:pt x="2396" y="11851"/>
                    <a:pt x="2336" y="11917"/>
                    <a:pt x="2336" y="11986"/>
                  </a:cubicBezTo>
                  <a:cubicBezTo>
                    <a:pt x="2336" y="12044"/>
                    <a:pt x="2315" y="12070"/>
                    <a:pt x="2293" y="12106"/>
                  </a:cubicBezTo>
                  <a:lnTo>
                    <a:pt x="2293" y="12081"/>
                  </a:lnTo>
                  <a:lnTo>
                    <a:pt x="2265" y="12081"/>
                  </a:lnTo>
                  <a:lnTo>
                    <a:pt x="2265" y="12256"/>
                  </a:lnTo>
                  <a:cubicBezTo>
                    <a:pt x="2265" y="12292"/>
                    <a:pt x="2222" y="12307"/>
                    <a:pt x="2200" y="12329"/>
                  </a:cubicBezTo>
                  <a:lnTo>
                    <a:pt x="2200" y="12347"/>
                  </a:lnTo>
                  <a:cubicBezTo>
                    <a:pt x="2200" y="12372"/>
                    <a:pt x="2222" y="12387"/>
                    <a:pt x="2243" y="12387"/>
                  </a:cubicBezTo>
                  <a:cubicBezTo>
                    <a:pt x="2360" y="12387"/>
                    <a:pt x="2457" y="12365"/>
                    <a:pt x="2582" y="12365"/>
                  </a:cubicBezTo>
                  <a:cubicBezTo>
                    <a:pt x="2667" y="12365"/>
                    <a:pt x="2689" y="12427"/>
                    <a:pt x="2752" y="12441"/>
                  </a:cubicBezTo>
                  <a:lnTo>
                    <a:pt x="2752" y="12496"/>
                  </a:lnTo>
                  <a:cubicBezTo>
                    <a:pt x="2752" y="12529"/>
                    <a:pt x="2749" y="12620"/>
                    <a:pt x="2728" y="12656"/>
                  </a:cubicBezTo>
                  <a:lnTo>
                    <a:pt x="2728" y="12879"/>
                  </a:lnTo>
                  <a:cubicBezTo>
                    <a:pt x="2728" y="12959"/>
                    <a:pt x="2803" y="12992"/>
                    <a:pt x="2859" y="13021"/>
                  </a:cubicBezTo>
                  <a:cubicBezTo>
                    <a:pt x="2898" y="13039"/>
                    <a:pt x="2898" y="13108"/>
                    <a:pt x="2959" y="13108"/>
                  </a:cubicBezTo>
                  <a:cubicBezTo>
                    <a:pt x="3052" y="13108"/>
                    <a:pt x="3098" y="13036"/>
                    <a:pt x="3183" y="13036"/>
                  </a:cubicBezTo>
                  <a:cubicBezTo>
                    <a:pt x="3283" y="13036"/>
                    <a:pt x="3327" y="13109"/>
                    <a:pt x="3384" y="13152"/>
                  </a:cubicBezTo>
                  <a:cubicBezTo>
                    <a:pt x="3382" y="13155"/>
                    <a:pt x="3372" y="13167"/>
                    <a:pt x="3360" y="13180"/>
                  </a:cubicBezTo>
                  <a:cubicBezTo>
                    <a:pt x="3371" y="13172"/>
                    <a:pt x="3381" y="13164"/>
                    <a:pt x="3386" y="13156"/>
                  </a:cubicBezTo>
                  <a:cubicBezTo>
                    <a:pt x="3415" y="13163"/>
                    <a:pt x="3404" y="13163"/>
                    <a:pt x="3429" y="13156"/>
                  </a:cubicBezTo>
                  <a:lnTo>
                    <a:pt x="3429" y="13134"/>
                  </a:lnTo>
                  <a:cubicBezTo>
                    <a:pt x="3429" y="13127"/>
                    <a:pt x="3443" y="13116"/>
                    <a:pt x="3450" y="13116"/>
                  </a:cubicBezTo>
                  <a:cubicBezTo>
                    <a:pt x="3450" y="13079"/>
                    <a:pt x="3486" y="13068"/>
                    <a:pt x="3507" y="13054"/>
                  </a:cubicBezTo>
                  <a:cubicBezTo>
                    <a:pt x="3529" y="13039"/>
                    <a:pt x="3532" y="12992"/>
                    <a:pt x="3540" y="12963"/>
                  </a:cubicBezTo>
                  <a:cubicBezTo>
                    <a:pt x="3557" y="12904"/>
                    <a:pt x="3589" y="12893"/>
                    <a:pt x="3636" y="12879"/>
                  </a:cubicBezTo>
                  <a:cubicBezTo>
                    <a:pt x="3721" y="12850"/>
                    <a:pt x="3778" y="12835"/>
                    <a:pt x="3867" y="12806"/>
                  </a:cubicBezTo>
                  <a:cubicBezTo>
                    <a:pt x="3914" y="12791"/>
                    <a:pt x="3924" y="12737"/>
                    <a:pt x="3970" y="12737"/>
                  </a:cubicBezTo>
                  <a:cubicBezTo>
                    <a:pt x="3988" y="12737"/>
                    <a:pt x="4002" y="12777"/>
                    <a:pt x="4002" y="12781"/>
                  </a:cubicBezTo>
                  <a:cubicBezTo>
                    <a:pt x="4002" y="12810"/>
                    <a:pt x="3981" y="12824"/>
                    <a:pt x="3967" y="12824"/>
                  </a:cubicBezTo>
                  <a:cubicBezTo>
                    <a:pt x="3956" y="12879"/>
                    <a:pt x="3935" y="12941"/>
                    <a:pt x="3935" y="12973"/>
                  </a:cubicBezTo>
                  <a:cubicBezTo>
                    <a:pt x="3935" y="13014"/>
                    <a:pt x="3954" y="13084"/>
                    <a:pt x="3994" y="13084"/>
                  </a:cubicBezTo>
                  <a:cubicBezTo>
                    <a:pt x="4008" y="13084"/>
                    <a:pt x="4027" y="13039"/>
                    <a:pt x="4027" y="13025"/>
                  </a:cubicBezTo>
                  <a:cubicBezTo>
                    <a:pt x="4027" y="12981"/>
                    <a:pt x="3985" y="12955"/>
                    <a:pt x="3985" y="12912"/>
                  </a:cubicBezTo>
                  <a:cubicBezTo>
                    <a:pt x="3985" y="12857"/>
                    <a:pt x="4041" y="12864"/>
                    <a:pt x="4074" y="12842"/>
                  </a:cubicBezTo>
                  <a:lnTo>
                    <a:pt x="4159" y="12842"/>
                  </a:lnTo>
                  <a:cubicBezTo>
                    <a:pt x="4145" y="12799"/>
                    <a:pt x="4091" y="12817"/>
                    <a:pt x="4091" y="12773"/>
                  </a:cubicBezTo>
                  <a:lnTo>
                    <a:pt x="4154" y="12774"/>
                  </a:lnTo>
                  <a:cubicBezTo>
                    <a:pt x="4168" y="12833"/>
                    <a:pt x="4248" y="12853"/>
                    <a:pt x="4301" y="12864"/>
                  </a:cubicBezTo>
                  <a:cubicBezTo>
                    <a:pt x="4301" y="12900"/>
                    <a:pt x="4323" y="12926"/>
                    <a:pt x="4344" y="12930"/>
                  </a:cubicBezTo>
                  <a:lnTo>
                    <a:pt x="4537" y="12930"/>
                  </a:lnTo>
                  <a:cubicBezTo>
                    <a:pt x="4537" y="12963"/>
                    <a:pt x="4580" y="12970"/>
                    <a:pt x="4608" y="12970"/>
                  </a:cubicBezTo>
                  <a:cubicBezTo>
                    <a:pt x="4661" y="12963"/>
                    <a:pt x="4697" y="12963"/>
                    <a:pt x="4718" y="12919"/>
                  </a:cubicBezTo>
                  <a:cubicBezTo>
                    <a:pt x="4722" y="12908"/>
                    <a:pt x="4796" y="12908"/>
                    <a:pt x="4807" y="12900"/>
                  </a:cubicBezTo>
                  <a:cubicBezTo>
                    <a:pt x="4843" y="12900"/>
                    <a:pt x="4907" y="12912"/>
                    <a:pt x="4907" y="12912"/>
                  </a:cubicBezTo>
                  <a:cubicBezTo>
                    <a:pt x="4893" y="12923"/>
                    <a:pt x="4864" y="12926"/>
                    <a:pt x="4854" y="12919"/>
                  </a:cubicBezTo>
                  <a:lnTo>
                    <a:pt x="4854" y="12948"/>
                  </a:lnTo>
                  <a:cubicBezTo>
                    <a:pt x="4878" y="12999"/>
                    <a:pt x="4953" y="13010"/>
                    <a:pt x="5007" y="13029"/>
                  </a:cubicBezTo>
                  <a:cubicBezTo>
                    <a:pt x="5053" y="13043"/>
                    <a:pt x="5042" y="13098"/>
                    <a:pt x="5057" y="13145"/>
                  </a:cubicBezTo>
                  <a:lnTo>
                    <a:pt x="5156" y="13145"/>
                  </a:lnTo>
                  <a:cubicBezTo>
                    <a:pt x="5224" y="13214"/>
                    <a:pt x="5256" y="13203"/>
                    <a:pt x="5299" y="13294"/>
                  </a:cubicBezTo>
                  <a:cubicBezTo>
                    <a:pt x="5306" y="13309"/>
                    <a:pt x="5334" y="13316"/>
                    <a:pt x="5352" y="13316"/>
                  </a:cubicBezTo>
                  <a:cubicBezTo>
                    <a:pt x="5377" y="13419"/>
                    <a:pt x="5526" y="13407"/>
                    <a:pt x="5623" y="13426"/>
                  </a:cubicBezTo>
                  <a:lnTo>
                    <a:pt x="5715" y="13426"/>
                  </a:lnTo>
                  <a:cubicBezTo>
                    <a:pt x="5740" y="13436"/>
                    <a:pt x="5797" y="13466"/>
                    <a:pt x="5833" y="13466"/>
                  </a:cubicBezTo>
                  <a:lnTo>
                    <a:pt x="5833" y="13473"/>
                  </a:lnTo>
                  <a:lnTo>
                    <a:pt x="5854" y="13473"/>
                  </a:lnTo>
                  <a:cubicBezTo>
                    <a:pt x="5911" y="13473"/>
                    <a:pt x="5986" y="13593"/>
                    <a:pt x="6046" y="13608"/>
                  </a:cubicBezTo>
                  <a:cubicBezTo>
                    <a:pt x="6046" y="13651"/>
                    <a:pt x="6093" y="13768"/>
                    <a:pt x="6111" y="13808"/>
                  </a:cubicBezTo>
                  <a:cubicBezTo>
                    <a:pt x="6129" y="13844"/>
                    <a:pt x="6175" y="13844"/>
                    <a:pt x="6175" y="13881"/>
                  </a:cubicBezTo>
                  <a:cubicBezTo>
                    <a:pt x="6118" y="13954"/>
                    <a:pt x="6015" y="13990"/>
                    <a:pt x="6015" y="14100"/>
                  </a:cubicBezTo>
                  <a:cubicBezTo>
                    <a:pt x="6015" y="14136"/>
                    <a:pt x="6046" y="14132"/>
                    <a:pt x="6064" y="14140"/>
                  </a:cubicBezTo>
                  <a:cubicBezTo>
                    <a:pt x="6100" y="14158"/>
                    <a:pt x="6118" y="14187"/>
                    <a:pt x="6125" y="14224"/>
                  </a:cubicBezTo>
                  <a:lnTo>
                    <a:pt x="6210" y="14224"/>
                  </a:lnTo>
                  <a:cubicBezTo>
                    <a:pt x="6210" y="14235"/>
                    <a:pt x="6217" y="14264"/>
                    <a:pt x="6228" y="14264"/>
                  </a:cubicBezTo>
                  <a:cubicBezTo>
                    <a:pt x="6242" y="14264"/>
                    <a:pt x="6257" y="14238"/>
                    <a:pt x="6267" y="14220"/>
                  </a:cubicBezTo>
                  <a:cubicBezTo>
                    <a:pt x="6303" y="14162"/>
                    <a:pt x="6346" y="14085"/>
                    <a:pt x="6403" y="14085"/>
                  </a:cubicBezTo>
                  <a:cubicBezTo>
                    <a:pt x="6467" y="14085"/>
                    <a:pt x="6595" y="14155"/>
                    <a:pt x="6641" y="14184"/>
                  </a:cubicBezTo>
                  <a:cubicBezTo>
                    <a:pt x="6670" y="14202"/>
                    <a:pt x="6702" y="14194"/>
                    <a:pt x="6709" y="14224"/>
                  </a:cubicBezTo>
                  <a:cubicBezTo>
                    <a:pt x="6720" y="14257"/>
                    <a:pt x="6716" y="14282"/>
                    <a:pt x="6716" y="14314"/>
                  </a:cubicBezTo>
                  <a:lnTo>
                    <a:pt x="6741" y="14314"/>
                  </a:lnTo>
                  <a:cubicBezTo>
                    <a:pt x="6773" y="14300"/>
                    <a:pt x="6787" y="14275"/>
                    <a:pt x="6819" y="14275"/>
                  </a:cubicBezTo>
                  <a:cubicBezTo>
                    <a:pt x="6894" y="14275"/>
                    <a:pt x="6908" y="14333"/>
                    <a:pt x="6980" y="14333"/>
                  </a:cubicBezTo>
                  <a:lnTo>
                    <a:pt x="7115" y="14314"/>
                  </a:lnTo>
                  <a:cubicBezTo>
                    <a:pt x="7182" y="14329"/>
                    <a:pt x="7243" y="14355"/>
                    <a:pt x="7282" y="14373"/>
                  </a:cubicBezTo>
                  <a:cubicBezTo>
                    <a:pt x="7314" y="14428"/>
                    <a:pt x="7425" y="14530"/>
                    <a:pt x="7482" y="14548"/>
                  </a:cubicBezTo>
                  <a:cubicBezTo>
                    <a:pt x="7531" y="14562"/>
                    <a:pt x="7564" y="14541"/>
                    <a:pt x="7613" y="14555"/>
                  </a:cubicBezTo>
                  <a:cubicBezTo>
                    <a:pt x="7685" y="14578"/>
                    <a:pt x="7702" y="14654"/>
                    <a:pt x="7702" y="14731"/>
                  </a:cubicBezTo>
                  <a:cubicBezTo>
                    <a:pt x="7702" y="15000"/>
                    <a:pt x="7557" y="15071"/>
                    <a:pt x="7462" y="15221"/>
                  </a:cubicBezTo>
                  <a:cubicBezTo>
                    <a:pt x="7440" y="15253"/>
                    <a:pt x="7425" y="15262"/>
                    <a:pt x="7403" y="15295"/>
                  </a:cubicBezTo>
                  <a:cubicBezTo>
                    <a:pt x="7368" y="15350"/>
                    <a:pt x="7328" y="15357"/>
                    <a:pt x="7293" y="15394"/>
                  </a:cubicBezTo>
                  <a:cubicBezTo>
                    <a:pt x="7240" y="15448"/>
                    <a:pt x="7292" y="15566"/>
                    <a:pt x="7292" y="15654"/>
                  </a:cubicBezTo>
                  <a:cubicBezTo>
                    <a:pt x="7292" y="15719"/>
                    <a:pt x="7268" y="15780"/>
                    <a:pt x="7268" y="15827"/>
                  </a:cubicBezTo>
                  <a:cubicBezTo>
                    <a:pt x="7268" y="15846"/>
                    <a:pt x="7254" y="15860"/>
                    <a:pt x="7250" y="15871"/>
                  </a:cubicBezTo>
                  <a:cubicBezTo>
                    <a:pt x="7236" y="15889"/>
                    <a:pt x="7204" y="15926"/>
                    <a:pt x="7204" y="15955"/>
                  </a:cubicBezTo>
                  <a:cubicBezTo>
                    <a:pt x="7204" y="15991"/>
                    <a:pt x="7193" y="16064"/>
                    <a:pt x="7186" y="16079"/>
                  </a:cubicBezTo>
                  <a:cubicBezTo>
                    <a:pt x="7133" y="16163"/>
                    <a:pt x="7115" y="16199"/>
                    <a:pt x="7061" y="16272"/>
                  </a:cubicBezTo>
                  <a:cubicBezTo>
                    <a:pt x="7047" y="16293"/>
                    <a:pt x="7051" y="16338"/>
                    <a:pt x="7043" y="16352"/>
                  </a:cubicBezTo>
                  <a:cubicBezTo>
                    <a:pt x="7022" y="16396"/>
                    <a:pt x="6947" y="16447"/>
                    <a:pt x="6887" y="16447"/>
                  </a:cubicBezTo>
                  <a:cubicBezTo>
                    <a:pt x="6819" y="16447"/>
                    <a:pt x="6766" y="16443"/>
                    <a:pt x="6713" y="16468"/>
                  </a:cubicBezTo>
                  <a:cubicBezTo>
                    <a:pt x="6691" y="16480"/>
                    <a:pt x="6688" y="16498"/>
                    <a:pt x="6677" y="16509"/>
                  </a:cubicBezTo>
                  <a:cubicBezTo>
                    <a:pt x="6591" y="16596"/>
                    <a:pt x="6502" y="16545"/>
                    <a:pt x="6438" y="16647"/>
                  </a:cubicBezTo>
                  <a:cubicBezTo>
                    <a:pt x="6410" y="16695"/>
                    <a:pt x="6363" y="16695"/>
                    <a:pt x="6335" y="16724"/>
                  </a:cubicBezTo>
                  <a:cubicBezTo>
                    <a:pt x="6289" y="16771"/>
                    <a:pt x="6296" y="16822"/>
                    <a:pt x="6296" y="16892"/>
                  </a:cubicBezTo>
                  <a:lnTo>
                    <a:pt x="6296" y="17063"/>
                  </a:lnTo>
                  <a:cubicBezTo>
                    <a:pt x="6224" y="17099"/>
                    <a:pt x="6189" y="17161"/>
                    <a:pt x="6153" y="17238"/>
                  </a:cubicBezTo>
                  <a:lnTo>
                    <a:pt x="6153" y="17234"/>
                  </a:lnTo>
                  <a:cubicBezTo>
                    <a:pt x="6129" y="17282"/>
                    <a:pt x="6132" y="17307"/>
                    <a:pt x="6103" y="17354"/>
                  </a:cubicBezTo>
                  <a:cubicBezTo>
                    <a:pt x="6039" y="17453"/>
                    <a:pt x="5968" y="17464"/>
                    <a:pt x="5908" y="17558"/>
                  </a:cubicBezTo>
                  <a:cubicBezTo>
                    <a:pt x="5836" y="17668"/>
                    <a:pt x="5809" y="17850"/>
                    <a:pt x="5645" y="17850"/>
                  </a:cubicBezTo>
                  <a:cubicBezTo>
                    <a:pt x="5588" y="17850"/>
                    <a:pt x="5509" y="17810"/>
                    <a:pt x="5484" y="17810"/>
                  </a:cubicBezTo>
                  <a:cubicBezTo>
                    <a:pt x="5434" y="17810"/>
                    <a:pt x="5388" y="17766"/>
                    <a:pt x="5334" y="17766"/>
                  </a:cubicBezTo>
                  <a:cubicBezTo>
                    <a:pt x="5323" y="17766"/>
                    <a:pt x="5306" y="17773"/>
                    <a:pt x="5306" y="17785"/>
                  </a:cubicBezTo>
                  <a:cubicBezTo>
                    <a:pt x="5306" y="17817"/>
                    <a:pt x="5359" y="17835"/>
                    <a:pt x="5370" y="17846"/>
                  </a:cubicBezTo>
                  <a:cubicBezTo>
                    <a:pt x="5398" y="17875"/>
                    <a:pt x="5398" y="17916"/>
                    <a:pt x="5413" y="17959"/>
                  </a:cubicBezTo>
                  <a:cubicBezTo>
                    <a:pt x="5423" y="18000"/>
                    <a:pt x="5480" y="18000"/>
                    <a:pt x="5480" y="18039"/>
                  </a:cubicBezTo>
                  <a:cubicBezTo>
                    <a:pt x="5480" y="18084"/>
                    <a:pt x="5480" y="18107"/>
                    <a:pt x="5463" y="18136"/>
                  </a:cubicBezTo>
                  <a:cubicBezTo>
                    <a:pt x="5431" y="18188"/>
                    <a:pt x="5405" y="18211"/>
                    <a:pt x="5370" y="18247"/>
                  </a:cubicBezTo>
                  <a:cubicBezTo>
                    <a:pt x="5309" y="18309"/>
                    <a:pt x="5235" y="18291"/>
                    <a:pt x="5149" y="18321"/>
                  </a:cubicBezTo>
                  <a:cubicBezTo>
                    <a:pt x="5092" y="18338"/>
                    <a:pt x="4975" y="18298"/>
                    <a:pt x="4942" y="18331"/>
                  </a:cubicBezTo>
                  <a:cubicBezTo>
                    <a:pt x="4896" y="18378"/>
                    <a:pt x="4932" y="18488"/>
                    <a:pt x="4907" y="18539"/>
                  </a:cubicBezTo>
                  <a:lnTo>
                    <a:pt x="4907" y="18575"/>
                  </a:lnTo>
                  <a:cubicBezTo>
                    <a:pt x="4907" y="18594"/>
                    <a:pt x="4850" y="18619"/>
                    <a:pt x="4825" y="18619"/>
                  </a:cubicBezTo>
                  <a:cubicBezTo>
                    <a:pt x="4750" y="18619"/>
                    <a:pt x="4736" y="18568"/>
                    <a:pt x="4665" y="18568"/>
                  </a:cubicBezTo>
                  <a:cubicBezTo>
                    <a:pt x="4640" y="18568"/>
                    <a:pt x="4629" y="18594"/>
                    <a:pt x="4629" y="18612"/>
                  </a:cubicBezTo>
                  <a:cubicBezTo>
                    <a:pt x="4629" y="18663"/>
                    <a:pt x="4672" y="18758"/>
                    <a:pt x="4704" y="18758"/>
                  </a:cubicBezTo>
                  <a:cubicBezTo>
                    <a:pt x="4722" y="18758"/>
                    <a:pt x="4743" y="18735"/>
                    <a:pt x="4754" y="18732"/>
                  </a:cubicBezTo>
                  <a:cubicBezTo>
                    <a:pt x="4768" y="18746"/>
                    <a:pt x="4786" y="18751"/>
                    <a:pt x="4786" y="18768"/>
                  </a:cubicBezTo>
                  <a:cubicBezTo>
                    <a:pt x="4786" y="18790"/>
                    <a:pt x="4758" y="18816"/>
                    <a:pt x="4750" y="18816"/>
                  </a:cubicBezTo>
                  <a:cubicBezTo>
                    <a:pt x="4708" y="18816"/>
                    <a:pt x="4693" y="18783"/>
                    <a:pt x="4658" y="18783"/>
                  </a:cubicBezTo>
                  <a:cubicBezTo>
                    <a:pt x="4658" y="18823"/>
                    <a:pt x="4679" y="18830"/>
                    <a:pt x="4697" y="18838"/>
                  </a:cubicBezTo>
                  <a:cubicBezTo>
                    <a:pt x="4633" y="18903"/>
                    <a:pt x="4633" y="18969"/>
                    <a:pt x="4611" y="19060"/>
                  </a:cubicBezTo>
                  <a:cubicBezTo>
                    <a:pt x="4604" y="19100"/>
                    <a:pt x="4540" y="19104"/>
                    <a:pt x="4515" y="19107"/>
                  </a:cubicBezTo>
                  <a:cubicBezTo>
                    <a:pt x="4458" y="19122"/>
                    <a:pt x="4408" y="19173"/>
                    <a:pt x="4408" y="19235"/>
                  </a:cubicBezTo>
                  <a:cubicBezTo>
                    <a:pt x="4408" y="19377"/>
                    <a:pt x="4568" y="19326"/>
                    <a:pt x="4568" y="19440"/>
                  </a:cubicBezTo>
                  <a:cubicBezTo>
                    <a:pt x="4568" y="19541"/>
                    <a:pt x="4480" y="19552"/>
                    <a:pt x="4430" y="19603"/>
                  </a:cubicBezTo>
                  <a:cubicBezTo>
                    <a:pt x="4401" y="19632"/>
                    <a:pt x="4412" y="19679"/>
                    <a:pt x="4391" y="19727"/>
                  </a:cubicBezTo>
                  <a:cubicBezTo>
                    <a:pt x="4366" y="19778"/>
                    <a:pt x="4309" y="19756"/>
                    <a:pt x="4277" y="19789"/>
                  </a:cubicBezTo>
                  <a:cubicBezTo>
                    <a:pt x="4234" y="19833"/>
                    <a:pt x="4216" y="19884"/>
                    <a:pt x="4216" y="19953"/>
                  </a:cubicBezTo>
                  <a:cubicBezTo>
                    <a:pt x="4216" y="19989"/>
                    <a:pt x="4248" y="20033"/>
                    <a:pt x="4269" y="20036"/>
                  </a:cubicBezTo>
                  <a:cubicBezTo>
                    <a:pt x="4291" y="20049"/>
                    <a:pt x="4305" y="20076"/>
                    <a:pt x="4315" y="20108"/>
                  </a:cubicBezTo>
                  <a:cubicBezTo>
                    <a:pt x="6066" y="21056"/>
                    <a:pt x="8107" y="21600"/>
                    <a:pt x="10287" y="21600"/>
                  </a:cubicBezTo>
                  <a:cubicBezTo>
                    <a:pt x="15475" y="21600"/>
                    <a:pt x="19879" y="18519"/>
                    <a:pt x="21445" y="14243"/>
                  </a:cubicBezTo>
                  <a:cubicBezTo>
                    <a:pt x="21415" y="14198"/>
                    <a:pt x="21394" y="14153"/>
                    <a:pt x="21370" y="14100"/>
                  </a:cubicBezTo>
                  <a:cubicBezTo>
                    <a:pt x="21363" y="14081"/>
                    <a:pt x="21320" y="14009"/>
                    <a:pt x="21309" y="14009"/>
                  </a:cubicBezTo>
                  <a:cubicBezTo>
                    <a:pt x="21299" y="14009"/>
                    <a:pt x="21306" y="13987"/>
                    <a:pt x="21299" y="13976"/>
                  </a:cubicBezTo>
                  <a:cubicBezTo>
                    <a:pt x="21295" y="13969"/>
                    <a:pt x="21252" y="13965"/>
                    <a:pt x="21242" y="13958"/>
                  </a:cubicBezTo>
                  <a:cubicBezTo>
                    <a:pt x="21224" y="13946"/>
                    <a:pt x="21199" y="13859"/>
                    <a:pt x="21192" y="13830"/>
                  </a:cubicBezTo>
                  <a:cubicBezTo>
                    <a:pt x="21167" y="13746"/>
                    <a:pt x="21085" y="13761"/>
                    <a:pt x="21060" y="13710"/>
                  </a:cubicBezTo>
                  <a:cubicBezTo>
                    <a:pt x="21039" y="13666"/>
                    <a:pt x="21028" y="13644"/>
                    <a:pt x="21006" y="13600"/>
                  </a:cubicBezTo>
                  <a:cubicBezTo>
                    <a:pt x="20992" y="13568"/>
                    <a:pt x="20957" y="13575"/>
                    <a:pt x="20925" y="13568"/>
                  </a:cubicBezTo>
                  <a:cubicBezTo>
                    <a:pt x="20896" y="13561"/>
                    <a:pt x="20839" y="13459"/>
                    <a:pt x="20829" y="13422"/>
                  </a:cubicBezTo>
                  <a:lnTo>
                    <a:pt x="20829" y="13393"/>
                  </a:lnTo>
                  <a:lnTo>
                    <a:pt x="20850" y="13393"/>
                  </a:lnTo>
                  <a:cubicBezTo>
                    <a:pt x="20886" y="13393"/>
                    <a:pt x="20893" y="13411"/>
                    <a:pt x="20921" y="13426"/>
                  </a:cubicBezTo>
                  <a:lnTo>
                    <a:pt x="21039" y="13426"/>
                  </a:lnTo>
                  <a:cubicBezTo>
                    <a:pt x="21117" y="13451"/>
                    <a:pt x="21142" y="13506"/>
                    <a:pt x="21171" y="13564"/>
                  </a:cubicBezTo>
                  <a:cubicBezTo>
                    <a:pt x="21177" y="13582"/>
                    <a:pt x="21195" y="13579"/>
                    <a:pt x="21210" y="13582"/>
                  </a:cubicBezTo>
                  <a:cubicBezTo>
                    <a:pt x="21263" y="13600"/>
                    <a:pt x="21288" y="13644"/>
                    <a:pt x="21323" y="13681"/>
                  </a:cubicBezTo>
                  <a:cubicBezTo>
                    <a:pt x="21391" y="13750"/>
                    <a:pt x="21430" y="13797"/>
                    <a:pt x="21530" y="13830"/>
                  </a:cubicBezTo>
                  <a:cubicBezTo>
                    <a:pt x="21547" y="13836"/>
                    <a:pt x="21564" y="13842"/>
                    <a:pt x="21580" y="13848"/>
                  </a:cubicBezTo>
                  <a:cubicBezTo>
                    <a:pt x="21586" y="13827"/>
                    <a:pt x="21593" y="13807"/>
                    <a:pt x="21600" y="13786"/>
                  </a:cubicBezTo>
                  <a:cubicBezTo>
                    <a:pt x="21497" y="13744"/>
                    <a:pt x="21407" y="13641"/>
                    <a:pt x="21370" y="13528"/>
                  </a:cubicBezTo>
                  <a:close/>
                </a:path>
              </a:pathLst>
            </a:custGeom>
            <a:gradFill flip="none" rotWithShape="1">
              <a:gsLst>
                <a:gs pos="0">
                  <a:schemeClr val="accent2"/>
                </a:gs>
                <a:gs pos="70000">
                  <a:srgbClr val="FEFEFE"/>
                </a:gs>
              </a:gsLst>
              <a:path path="circle">
                <a:fillToRect l="100000" t="100000"/>
              </a:path>
              <a:tileRect r="-100000" b="-10000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grpSp>
      <p:grpSp>
        <p:nvGrpSpPr>
          <p:cNvPr id="24" name="Group 23"/>
          <p:cNvGrpSpPr/>
          <p:nvPr/>
        </p:nvGrpSpPr>
        <p:grpSpPr>
          <a:xfrm>
            <a:off x="11513385" y="10228316"/>
            <a:ext cx="4185774" cy="4184974"/>
            <a:chOff x="6096879" y="3585110"/>
            <a:chExt cx="1694680" cy="1694356"/>
          </a:xfrm>
        </p:grpSpPr>
        <p:grpSp>
          <p:nvGrpSpPr>
            <p:cNvPr id="18" name="Group 17"/>
            <p:cNvGrpSpPr/>
            <p:nvPr/>
          </p:nvGrpSpPr>
          <p:grpSpPr>
            <a:xfrm>
              <a:off x="6096879" y="3585110"/>
              <a:ext cx="1694680" cy="1694356"/>
              <a:chOff x="5672828" y="1353860"/>
              <a:chExt cx="2401323" cy="2400866"/>
            </a:xfrm>
          </p:grpSpPr>
          <p:sp>
            <p:nvSpPr>
              <p:cNvPr id="20" name="Oval 19"/>
              <p:cNvSpPr/>
              <p:nvPr/>
            </p:nvSpPr>
            <p:spPr>
              <a:xfrm>
                <a:off x="5672828" y="1353860"/>
                <a:ext cx="2363732" cy="2363732"/>
              </a:xfrm>
              <a:prstGeom prst="ellipse">
                <a:avLst/>
              </a:prstGeom>
              <a:solidFill>
                <a:srgbClr val="010101">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 name="Oval 20"/>
              <p:cNvSpPr/>
              <p:nvPr/>
            </p:nvSpPr>
            <p:spPr>
              <a:xfrm>
                <a:off x="5744451" y="1425026"/>
                <a:ext cx="2329700" cy="2329700"/>
              </a:xfrm>
              <a:prstGeom prst="ellipse">
                <a:avLst/>
              </a:prstGeom>
              <a:gradFill flip="none" rotWithShape="1">
                <a:gsLst>
                  <a:gs pos="0">
                    <a:schemeClr val="accent3">
                      <a:lumMod val="20000"/>
                      <a:lumOff val="80000"/>
                    </a:schemeClr>
                  </a:gs>
                  <a:gs pos="67000">
                    <a:schemeClr val="accent3"/>
                  </a:gs>
                  <a:gs pos="100000">
                    <a:schemeClr val="accent3">
                      <a:lumMod val="75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 name="Oval 21"/>
              <p:cNvSpPr/>
              <p:nvPr/>
            </p:nvSpPr>
            <p:spPr>
              <a:xfrm>
                <a:off x="6107670" y="1453398"/>
                <a:ext cx="1625965" cy="1157756"/>
              </a:xfrm>
              <a:prstGeom prst="ellipse">
                <a:avLst/>
              </a:prstGeom>
              <a:gradFill>
                <a:gsLst>
                  <a:gs pos="0">
                    <a:srgbClr val="FEFEFE">
                      <a:alpha val="0"/>
                    </a:srgbClr>
                  </a:gs>
                  <a:gs pos="100000">
                    <a:srgbClr val="FEFEFE"/>
                  </a:gs>
                  <a:gs pos="62000">
                    <a:schemeClr val="accent3">
                      <a:lumMod val="60000"/>
                      <a:lumOff val="40000"/>
                      <a:alpha val="7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19" name="Shape 7"/>
            <p:cNvSpPr/>
            <p:nvPr/>
          </p:nvSpPr>
          <p:spPr>
            <a:xfrm rot="668886">
              <a:off x="6255395" y="3654428"/>
              <a:ext cx="1485809" cy="1619174"/>
            </a:xfrm>
            <a:custGeom>
              <a:avLst/>
              <a:gdLst/>
              <a:ahLst/>
              <a:cxnLst>
                <a:cxn ang="0">
                  <a:pos x="wd2" y="hd2"/>
                </a:cxn>
                <a:cxn ang="5400000">
                  <a:pos x="wd2" y="hd2"/>
                </a:cxn>
                <a:cxn ang="10800000">
                  <a:pos x="wd2" y="hd2"/>
                </a:cxn>
                <a:cxn ang="16200000">
                  <a:pos x="wd2" y="hd2"/>
                </a:cxn>
              </a:cxnLst>
              <a:rect l="0" t="0" r="r" b="b"/>
              <a:pathLst>
                <a:path w="21600" h="21600" extrusionOk="0">
                  <a:moveTo>
                    <a:pt x="21081" y="13859"/>
                  </a:moveTo>
                  <a:cubicBezTo>
                    <a:pt x="21103" y="13874"/>
                    <a:pt x="21160" y="13946"/>
                    <a:pt x="21131" y="13946"/>
                  </a:cubicBezTo>
                  <a:cubicBezTo>
                    <a:pt x="21117" y="13946"/>
                    <a:pt x="21071" y="13888"/>
                    <a:pt x="21067" y="13867"/>
                  </a:cubicBezTo>
                  <a:lnTo>
                    <a:pt x="21064" y="13867"/>
                  </a:lnTo>
                  <a:cubicBezTo>
                    <a:pt x="21064" y="13867"/>
                    <a:pt x="21081" y="13859"/>
                    <a:pt x="21081" y="13859"/>
                  </a:cubicBezTo>
                  <a:close/>
                  <a:moveTo>
                    <a:pt x="21192" y="14081"/>
                  </a:moveTo>
                  <a:lnTo>
                    <a:pt x="21220" y="14081"/>
                  </a:lnTo>
                  <a:lnTo>
                    <a:pt x="21220" y="14099"/>
                  </a:lnTo>
                  <a:cubicBezTo>
                    <a:pt x="21242" y="14126"/>
                    <a:pt x="21259" y="14147"/>
                    <a:pt x="21256" y="14184"/>
                  </a:cubicBezTo>
                  <a:cubicBezTo>
                    <a:pt x="21238" y="14180"/>
                    <a:pt x="21192" y="14122"/>
                    <a:pt x="21192" y="14096"/>
                  </a:cubicBezTo>
                  <a:cubicBezTo>
                    <a:pt x="21192" y="14096"/>
                    <a:pt x="21192" y="14081"/>
                    <a:pt x="21192" y="14081"/>
                  </a:cubicBezTo>
                  <a:close/>
                  <a:moveTo>
                    <a:pt x="19333" y="13367"/>
                  </a:moveTo>
                  <a:cubicBezTo>
                    <a:pt x="19283" y="13367"/>
                    <a:pt x="19244" y="13316"/>
                    <a:pt x="19244" y="13265"/>
                  </a:cubicBezTo>
                  <a:cubicBezTo>
                    <a:pt x="19244" y="13160"/>
                    <a:pt x="19294" y="13079"/>
                    <a:pt x="19294" y="12970"/>
                  </a:cubicBezTo>
                  <a:cubicBezTo>
                    <a:pt x="19344" y="13057"/>
                    <a:pt x="19447" y="13101"/>
                    <a:pt x="19447" y="13218"/>
                  </a:cubicBezTo>
                  <a:cubicBezTo>
                    <a:pt x="19447" y="13284"/>
                    <a:pt x="19400" y="13367"/>
                    <a:pt x="19333" y="13367"/>
                  </a:cubicBezTo>
                  <a:close/>
                  <a:moveTo>
                    <a:pt x="16612" y="12726"/>
                  </a:moveTo>
                  <a:cubicBezTo>
                    <a:pt x="16602" y="12726"/>
                    <a:pt x="16577" y="12718"/>
                    <a:pt x="16573" y="12700"/>
                  </a:cubicBezTo>
                  <a:cubicBezTo>
                    <a:pt x="16605" y="12689"/>
                    <a:pt x="16630" y="12682"/>
                    <a:pt x="16676" y="12682"/>
                  </a:cubicBezTo>
                  <a:cubicBezTo>
                    <a:pt x="16669" y="12697"/>
                    <a:pt x="16640" y="12726"/>
                    <a:pt x="16612" y="12726"/>
                  </a:cubicBezTo>
                  <a:close/>
                  <a:moveTo>
                    <a:pt x="16274" y="15682"/>
                  </a:moveTo>
                  <a:cubicBezTo>
                    <a:pt x="16256" y="15674"/>
                    <a:pt x="16220" y="15663"/>
                    <a:pt x="16213" y="15663"/>
                  </a:cubicBezTo>
                  <a:cubicBezTo>
                    <a:pt x="16213" y="15929"/>
                    <a:pt x="16132" y="16112"/>
                    <a:pt x="16053" y="16319"/>
                  </a:cubicBezTo>
                  <a:cubicBezTo>
                    <a:pt x="15989" y="16484"/>
                    <a:pt x="15957" y="16727"/>
                    <a:pt x="15740" y="16727"/>
                  </a:cubicBezTo>
                  <a:cubicBezTo>
                    <a:pt x="15651" y="16727"/>
                    <a:pt x="15573" y="16622"/>
                    <a:pt x="15573" y="16527"/>
                  </a:cubicBezTo>
                  <a:cubicBezTo>
                    <a:pt x="15573" y="16480"/>
                    <a:pt x="15583" y="16462"/>
                    <a:pt x="15580" y="16436"/>
                  </a:cubicBezTo>
                  <a:cubicBezTo>
                    <a:pt x="15537" y="16403"/>
                    <a:pt x="15537" y="16345"/>
                    <a:pt x="15537" y="16290"/>
                  </a:cubicBezTo>
                  <a:cubicBezTo>
                    <a:pt x="15537" y="16276"/>
                    <a:pt x="15601" y="16217"/>
                    <a:pt x="15608" y="16217"/>
                  </a:cubicBezTo>
                  <a:cubicBezTo>
                    <a:pt x="15608" y="16217"/>
                    <a:pt x="15679" y="16060"/>
                    <a:pt x="15679" y="16053"/>
                  </a:cubicBezTo>
                  <a:cubicBezTo>
                    <a:pt x="15679" y="16013"/>
                    <a:pt x="15626" y="15922"/>
                    <a:pt x="15626" y="15864"/>
                  </a:cubicBezTo>
                  <a:cubicBezTo>
                    <a:pt x="15626" y="15685"/>
                    <a:pt x="15754" y="15696"/>
                    <a:pt x="15857" y="15634"/>
                  </a:cubicBezTo>
                  <a:cubicBezTo>
                    <a:pt x="15939" y="15587"/>
                    <a:pt x="16049" y="15448"/>
                    <a:pt x="16107" y="15390"/>
                  </a:cubicBezTo>
                  <a:cubicBezTo>
                    <a:pt x="16125" y="15372"/>
                    <a:pt x="16113" y="15310"/>
                    <a:pt x="16128" y="15281"/>
                  </a:cubicBezTo>
                  <a:cubicBezTo>
                    <a:pt x="16249" y="15295"/>
                    <a:pt x="16238" y="15532"/>
                    <a:pt x="16274" y="15627"/>
                  </a:cubicBezTo>
                  <a:cubicBezTo>
                    <a:pt x="16274" y="15627"/>
                    <a:pt x="16274" y="15682"/>
                    <a:pt x="16274" y="15682"/>
                  </a:cubicBezTo>
                  <a:close/>
                  <a:moveTo>
                    <a:pt x="9059" y="6184"/>
                  </a:moveTo>
                  <a:cubicBezTo>
                    <a:pt x="9009" y="6169"/>
                    <a:pt x="8981" y="6118"/>
                    <a:pt x="8903" y="6118"/>
                  </a:cubicBezTo>
                  <a:cubicBezTo>
                    <a:pt x="8913" y="6111"/>
                    <a:pt x="8924" y="6100"/>
                    <a:pt x="8934" y="6100"/>
                  </a:cubicBezTo>
                  <a:cubicBezTo>
                    <a:pt x="8934" y="6053"/>
                    <a:pt x="8945" y="6031"/>
                    <a:pt x="8952" y="5991"/>
                  </a:cubicBezTo>
                  <a:cubicBezTo>
                    <a:pt x="8896" y="5976"/>
                    <a:pt x="8835" y="6013"/>
                    <a:pt x="8799" y="5976"/>
                  </a:cubicBezTo>
                  <a:cubicBezTo>
                    <a:pt x="8853" y="5976"/>
                    <a:pt x="8945" y="5958"/>
                    <a:pt x="8984" y="5943"/>
                  </a:cubicBezTo>
                  <a:cubicBezTo>
                    <a:pt x="8974" y="5936"/>
                    <a:pt x="8970" y="5925"/>
                    <a:pt x="8970" y="5914"/>
                  </a:cubicBezTo>
                  <a:cubicBezTo>
                    <a:pt x="8927" y="5914"/>
                    <a:pt x="8796" y="5874"/>
                    <a:pt x="8789" y="5834"/>
                  </a:cubicBezTo>
                  <a:cubicBezTo>
                    <a:pt x="8820" y="5823"/>
                    <a:pt x="8838" y="5830"/>
                    <a:pt x="8860" y="5841"/>
                  </a:cubicBezTo>
                  <a:lnTo>
                    <a:pt x="8860" y="5812"/>
                  </a:lnTo>
                  <a:cubicBezTo>
                    <a:pt x="8888" y="5812"/>
                    <a:pt x="8896" y="5772"/>
                    <a:pt x="8924" y="5772"/>
                  </a:cubicBezTo>
                  <a:lnTo>
                    <a:pt x="8952" y="5772"/>
                  </a:lnTo>
                  <a:cubicBezTo>
                    <a:pt x="8956" y="5794"/>
                    <a:pt x="8970" y="5805"/>
                    <a:pt x="8974" y="5827"/>
                  </a:cubicBezTo>
                  <a:cubicBezTo>
                    <a:pt x="8970" y="5852"/>
                    <a:pt x="9002" y="5900"/>
                    <a:pt x="9027" y="5900"/>
                  </a:cubicBezTo>
                  <a:cubicBezTo>
                    <a:pt x="9052" y="5900"/>
                    <a:pt x="9073" y="5882"/>
                    <a:pt x="9091" y="5878"/>
                  </a:cubicBezTo>
                  <a:cubicBezTo>
                    <a:pt x="9084" y="5852"/>
                    <a:pt x="9081" y="5845"/>
                    <a:pt x="9091" y="5830"/>
                  </a:cubicBezTo>
                  <a:cubicBezTo>
                    <a:pt x="9105" y="5845"/>
                    <a:pt x="9116" y="5863"/>
                    <a:pt x="9138" y="5863"/>
                  </a:cubicBezTo>
                  <a:lnTo>
                    <a:pt x="9223" y="5841"/>
                  </a:lnTo>
                  <a:cubicBezTo>
                    <a:pt x="9251" y="5848"/>
                    <a:pt x="9259" y="5860"/>
                    <a:pt x="9273" y="5867"/>
                  </a:cubicBezTo>
                  <a:cubicBezTo>
                    <a:pt x="9269" y="5856"/>
                    <a:pt x="9273" y="5841"/>
                    <a:pt x="9273" y="5830"/>
                  </a:cubicBezTo>
                  <a:cubicBezTo>
                    <a:pt x="9326" y="5830"/>
                    <a:pt x="9355" y="5841"/>
                    <a:pt x="9387" y="5841"/>
                  </a:cubicBezTo>
                  <a:cubicBezTo>
                    <a:pt x="9433" y="5841"/>
                    <a:pt x="9476" y="5798"/>
                    <a:pt x="9508" y="5830"/>
                  </a:cubicBezTo>
                  <a:cubicBezTo>
                    <a:pt x="9508" y="5801"/>
                    <a:pt x="9515" y="5790"/>
                    <a:pt x="9522" y="5776"/>
                  </a:cubicBezTo>
                  <a:cubicBezTo>
                    <a:pt x="9547" y="5783"/>
                    <a:pt x="9547" y="5787"/>
                    <a:pt x="9561" y="5776"/>
                  </a:cubicBezTo>
                  <a:cubicBezTo>
                    <a:pt x="9561" y="5819"/>
                    <a:pt x="9590" y="5823"/>
                    <a:pt x="9626" y="5823"/>
                  </a:cubicBezTo>
                  <a:cubicBezTo>
                    <a:pt x="9657" y="5823"/>
                    <a:pt x="9679" y="5805"/>
                    <a:pt x="9711" y="5805"/>
                  </a:cubicBezTo>
                  <a:cubicBezTo>
                    <a:pt x="9700" y="5812"/>
                    <a:pt x="9689" y="5827"/>
                    <a:pt x="9689" y="5838"/>
                  </a:cubicBezTo>
                  <a:cubicBezTo>
                    <a:pt x="9689" y="5943"/>
                    <a:pt x="9821" y="5918"/>
                    <a:pt x="9821" y="6020"/>
                  </a:cubicBezTo>
                  <a:lnTo>
                    <a:pt x="9814" y="6027"/>
                  </a:lnTo>
                  <a:cubicBezTo>
                    <a:pt x="9786" y="6078"/>
                    <a:pt x="9700" y="6144"/>
                    <a:pt x="9654" y="6158"/>
                  </a:cubicBezTo>
                  <a:cubicBezTo>
                    <a:pt x="9568" y="6188"/>
                    <a:pt x="9501" y="6250"/>
                    <a:pt x="9380" y="6250"/>
                  </a:cubicBezTo>
                  <a:cubicBezTo>
                    <a:pt x="9248" y="6250"/>
                    <a:pt x="9155" y="6217"/>
                    <a:pt x="9059" y="6184"/>
                  </a:cubicBezTo>
                  <a:close/>
                  <a:moveTo>
                    <a:pt x="9437" y="4110"/>
                  </a:moveTo>
                  <a:cubicBezTo>
                    <a:pt x="9419" y="4121"/>
                    <a:pt x="9358" y="4165"/>
                    <a:pt x="9323" y="4165"/>
                  </a:cubicBezTo>
                  <a:cubicBezTo>
                    <a:pt x="9298" y="4165"/>
                    <a:pt x="9276" y="4129"/>
                    <a:pt x="9276" y="4110"/>
                  </a:cubicBezTo>
                  <a:cubicBezTo>
                    <a:pt x="9276" y="4089"/>
                    <a:pt x="9301" y="4074"/>
                    <a:pt x="9312" y="4063"/>
                  </a:cubicBezTo>
                  <a:lnTo>
                    <a:pt x="9376" y="4063"/>
                  </a:lnTo>
                  <a:lnTo>
                    <a:pt x="9376" y="4110"/>
                  </a:lnTo>
                  <a:cubicBezTo>
                    <a:pt x="9376" y="4110"/>
                    <a:pt x="9437" y="4110"/>
                    <a:pt x="9437" y="4110"/>
                  </a:cubicBezTo>
                  <a:close/>
                  <a:moveTo>
                    <a:pt x="8539" y="5368"/>
                  </a:moveTo>
                  <a:cubicBezTo>
                    <a:pt x="8411" y="5411"/>
                    <a:pt x="8308" y="5400"/>
                    <a:pt x="8172" y="5459"/>
                  </a:cubicBezTo>
                  <a:lnTo>
                    <a:pt x="8005" y="5459"/>
                  </a:lnTo>
                  <a:cubicBezTo>
                    <a:pt x="7969" y="5481"/>
                    <a:pt x="7934" y="5491"/>
                    <a:pt x="7934" y="5520"/>
                  </a:cubicBezTo>
                  <a:lnTo>
                    <a:pt x="7845" y="5586"/>
                  </a:lnTo>
                  <a:cubicBezTo>
                    <a:pt x="7777" y="5641"/>
                    <a:pt x="7773" y="5714"/>
                    <a:pt x="7720" y="5768"/>
                  </a:cubicBezTo>
                  <a:cubicBezTo>
                    <a:pt x="7649" y="5841"/>
                    <a:pt x="7528" y="5823"/>
                    <a:pt x="7453" y="5878"/>
                  </a:cubicBezTo>
                  <a:lnTo>
                    <a:pt x="7400" y="5878"/>
                  </a:lnTo>
                  <a:lnTo>
                    <a:pt x="7400" y="5805"/>
                  </a:lnTo>
                  <a:cubicBezTo>
                    <a:pt x="7346" y="5827"/>
                    <a:pt x="7360" y="5863"/>
                    <a:pt x="7328" y="5896"/>
                  </a:cubicBezTo>
                  <a:cubicBezTo>
                    <a:pt x="7254" y="5973"/>
                    <a:pt x="7061" y="5940"/>
                    <a:pt x="7061" y="6060"/>
                  </a:cubicBezTo>
                  <a:cubicBezTo>
                    <a:pt x="7061" y="6071"/>
                    <a:pt x="7068" y="6086"/>
                    <a:pt x="7068" y="6096"/>
                  </a:cubicBezTo>
                  <a:cubicBezTo>
                    <a:pt x="7058" y="6111"/>
                    <a:pt x="7044" y="6122"/>
                    <a:pt x="7044" y="6140"/>
                  </a:cubicBezTo>
                  <a:cubicBezTo>
                    <a:pt x="7044" y="6165"/>
                    <a:pt x="7086" y="6184"/>
                    <a:pt x="7086" y="6224"/>
                  </a:cubicBezTo>
                  <a:cubicBezTo>
                    <a:pt x="7086" y="6348"/>
                    <a:pt x="6919" y="6308"/>
                    <a:pt x="6919" y="6414"/>
                  </a:cubicBezTo>
                  <a:cubicBezTo>
                    <a:pt x="6919" y="6479"/>
                    <a:pt x="6912" y="6574"/>
                    <a:pt x="6919" y="6614"/>
                  </a:cubicBezTo>
                  <a:cubicBezTo>
                    <a:pt x="6837" y="6654"/>
                    <a:pt x="6880" y="6844"/>
                    <a:pt x="6784" y="6844"/>
                  </a:cubicBezTo>
                  <a:cubicBezTo>
                    <a:pt x="6759" y="6844"/>
                    <a:pt x="6748" y="6829"/>
                    <a:pt x="6741" y="6807"/>
                  </a:cubicBezTo>
                  <a:cubicBezTo>
                    <a:pt x="6698" y="6811"/>
                    <a:pt x="6691" y="6833"/>
                    <a:pt x="6670" y="6833"/>
                  </a:cubicBezTo>
                  <a:cubicBezTo>
                    <a:pt x="6581" y="6833"/>
                    <a:pt x="6588" y="6668"/>
                    <a:pt x="6499" y="6668"/>
                  </a:cubicBezTo>
                  <a:cubicBezTo>
                    <a:pt x="6449" y="6668"/>
                    <a:pt x="6392" y="6712"/>
                    <a:pt x="6349" y="6716"/>
                  </a:cubicBezTo>
                  <a:cubicBezTo>
                    <a:pt x="6324" y="6632"/>
                    <a:pt x="6289" y="6658"/>
                    <a:pt x="6231" y="6614"/>
                  </a:cubicBezTo>
                  <a:cubicBezTo>
                    <a:pt x="6210" y="6599"/>
                    <a:pt x="6217" y="6548"/>
                    <a:pt x="6207" y="6541"/>
                  </a:cubicBezTo>
                  <a:cubicBezTo>
                    <a:pt x="6136" y="6483"/>
                    <a:pt x="6000" y="6319"/>
                    <a:pt x="6000" y="6213"/>
                  </a:cubicBezTo>
                  <a:cubicBezTo>
                    <a:pt x="6000" y="6165"/>
                    <a:pt x="6029" y="6169"/>
                    <a:pt x="6054" y="6144"/>
                  </a:cubicBezTo>
                  <a:cubicBezTo>
                    <a:pt x="6000" y="6075"/>
                    <a:pt x="5982" y="6165"/>
                    <a:pt x="5922" y="6133"/>
                  </a:cubicBezTo>
                  <a:cubicBezTo>
                    <a:pt x="5908" y="6118"/>
                    <a:pt x="5897" y="6049"/>
                    <a:pt x="5886" y="6013"/>
                  </a:cubicBezTo>
                  <a:cubicBezTo>
                    <a:pt x="5865" y="5943"/>
                    <a:pt x="5769" y="5903"/>
                    <a:pt x="5769" y="5805"/>
                  </a:cubicBezTo>
                  <a:cubicBezTo>
                    <a:pt x="5769" y="5768"/>
                    <a:pt x="5794" y="5750"/>
                    <a:pt x="5804" y="5714"/>
                  </a:cubicBezTo>
                  <a:cubicBezTo>
                    <a:pt x="5779" y="5699"/>
                    <a:pt x="5755" y="5695"/>
                    <a:pt x="5733" y="5714"/>
                  </a:cubicBezTo>
                  <a:lnTo>
                    <a:pt x="5733" y="5630"/>
                  </a:lnTo>
                  <a:cubicBezTo>
                    <a:pt x="5783" y="5561"/>
                    <a:pt x="5804" y="5488"/>
                    <a:pt x="5876" y="5430"/>
                  </a:cubicBezTo>
                  <a:lnTo>
                    <a:pt x="5876" y="5422"/>
                  </a:lnTo>
                  <a:cubicBezTo>
                    <a:pt x="5925" y="5397"/>
                    <a:pt x="5925" y="5393"/>
                    <a:pt x="5975" y="5415"/>
                  </a:cubicBezTo>
                  <a:cubicBezTo>
                    <a:pt x="5997" y="5305"/>
                    <a:pt x="6050" y="5269"/>
                    <a:pt x="6082" y="5167"/>
                  </a:cubicBezTo>
                  <a:cubicBezTo>
                    <a:pt x="5972" y="5131"/>
                    <a:pt x="5712" y="5113"/>
                    <a:pt x="5697" y="5010"/>
                  </a:cubicBezTo>
                  <a:cubicBezTo>
                    <a:pt x="5733" y="4996"/>
                    <a:pt x="5730" y="5010"/>
                    <a:pt x="5762" y="5010"/>
                  </a:cubicBezTo>
                  <a:cubicBezTo>
                    <a:pt x="5836" y="5010"/>
                    <a:pt x="5890" y="5065"/>
                    <a:pt x="5975" y="5065"/>
                  </a:cubicBezTo>
                  <a:cubicBezTo>
                    <a:pt x="6011" y="5065"/>
                    <a:pt x="6007" y="5033"/>
                    <a:pt x="6011" y="5010"/>
                  </a:cubicBezTo>
                  <a:cubicBezTo>
                    <a:pt x="5900" y="4974"/>
                    <a:pt x="5869" y="4803"/>
                    <a:pt x="5751" y="4803"/>
                  </a:cubicBezTo>
                  <a:cubicBezTo>
                    <a:pt x="5719" y="4803"/>
                    <a:pt x="5708" y="4865"/>
                    <a:pt x="5662" y="4865"/>
                  </a:cubicBezTo>
                  <a:cubicBezTo>
                    <a:pt x="5598" y="4865"/>
                    <a:pt x="5566" y="4857"/>
                    <a:pt x="5566" y="4803"/>
                  </a:cubicBezTo>
                  <a:cubicBezTo>
                    <a:pt x="5566" y="4722"/>
                    <a:pt x="5644" y="4730"/>
                    <a:pt x="5644" y="4646"/>
                  </a:cubicBezTo>
                  <a:cubicBezTo>
                    <a:pt x="5644" y="4591"/>
                    <a:pt x="5587" y="4588"/>
                    <a:pt x="5555" y="4584"/>
                  </a:cubicBezTo>
                  <a:lnTo>
                    <a:pt x="5555" y="4529"/>
                  </a:lnTo>
                  <a:cubicBezTo>
                    <a:pt x="5455" y="4216"/>
                    <a:pt x="5206" y="3899"/>
                    <a:pt x="4807" y="3899"/>
                  </a:cubicBezTo>
                  <a:lnTo>
                    <a:pt x="4700" y="3899"/>
                  </a:lnTo>
                  <a:cubicBezTo>
                    <a:pt x="4654" y="3899"/>
                    <a:pt x="4633" y="3946"/>
                    <a:pt x="4586" y="3946"/>
                  </a:cubicBezTo>
                  <a:cubicBezTo>
                    <a:pt x="4554" y="3946"/>
                    <a:pt x="4522" y="3917"/>
                    <a:pt x="4480" y="3917"/>
                  </a:cubicBezTo>
                  <a:cubicBezTo>
                    <a:pt x="4440" y="3917"/>
                    <a:pt x="4426" y="3924"/>
                    <a:pt x="4408" y="3931"/>
                  </a:cubicBezTo>
                  <a:cubicBezTo>
                    <a:pt x="4419" y="3943"/>
                    <a:pt x="4433" y="3957"/>
                    <a:pt x="4444" y="3961"/>
                  </a:cubicBezTo>
                  <a:cubicBezTo>
                    <a:pt x="4423" y="3983"/>
                    <a:pt x="4426" y="3972"/>
                    <a:pt x="4398" y="3972"/>
                  </a:cubicBezTo>
                  <a:cubicBezTo>
                    <a:pt x="4323" y="3972"/>
                    <a:pt x="4209" y="3939"/>
                    <a:pt x="4166" y="3884"/>
                  </a:cubicBezTo>
                  <a:cubicBezTo>
                    <a:pt x="4198" y="3862"/>
                    <a:pt x="4223" y="3858"/>
                    <a:pt x="4237" y="3826"/>
                  </a:cubicBezTo>
                  <a:cubicBezTo>
                    <a:pt x="4180" y="3804"/>
                    <a:pt x="4138" y="3764"/>
                    <a:pt x="4095" y="3764"/>
                  </a:cubicBezTo>
                  <a:cubicBezTo>
                    <a:pt x="4016" y="3764"/>
                    <a:pt x="4038" y="3790"/>
                    <a:pt x="3970" y="3764"/>
                  </a:cubicBezTo>
                  <a:cubicBezTo>
                    <a:pt x="3977" y="3713"/>
                    <a:pt x="4049" y="3691"/>
                    <a:pt x="4077" y="3691"/>
                  </a:cubicBezTo>
                  <a:lnTo>
                    <a:pt x="4166" y="3691"/>
                  </a:lnTo>
                  <a:cubicBezTo>
                    <a:pt x="4202" y="3691"/>
                    <a:pt x="4213" y="3687"/>
                    <a:pt x="4230" y="3662"/>
                  </a:cubicBezTo>
                  <a:lnTo>
                    <a:pt x="4433" y="3662"/>
                  </a:lnTo>
                  <a:cubicBezTo>
                    <a:pt x="4469" y="3636"/>
                    <a:pt x="4469" y="3622"/>
                    <a:pt x="4480" y="3582"/>
                  </a:cubicBezTo>
                  <a:lnTo>
                    <a:pt x="4337" y="3582"/>
                  </a:lnTo>
                  <a:cubicBezTo>
                    <a:pt x="4330" y="3600"/>
                    <a:pt x="4319" y="3618"/>
                    <a:pt x="4301" y="3618"/>
                  </a:cubicBezTo>
                  <a:lnTo>
                    <a:pt x="4177" y="3618"/>
                  </a:lnTo>
                  <a:cubicBezTo>
                    <a:pt x="4163" y="3618"/>
                    <a:pt x="3821" y="3520"/>
                    <a:pt x="3821" y="3461"/>
                  </a:cubicBezTo>
                  <a:cubicBezTo>
                    <a:pt x="3821" y="3348"/>
                    <a:pt x="3946" y="3389"/>
                    <a:pt x="4024" y="3363"/>
                  </a:cubicBezTo>
                  <a:cubicBezTo>
                    <a:pt x="4088" y="3341"/>
                    <a:pt x="4127" y="3301"/>
                    <a:pt x="4195" y="3279"/>
                  </a:cubicBezTo>
                  <a:cubicBezTo>
                    <a:pt x="4291" y="3246"/>
                    <a:pt x="4419" y="3301"/>
                    <a:pt x="4498" y="3254"/>
                  </a:cubicBezTo>
                  <a:cubicBezTo>
                    <a:pt x="4554" y="3217"/>
                    <a:pt x="4594" y="3152"/>
                    <a:pt x="4594" y="3061"/>
                  </a:cubicBezTo>
                  <a:cubicBezTo>
                    <a:pt x="4529" y="3053"/>
                    <a:pt x="4327" y="3057"/>
                    <a:pt x="4327" y="2988"/>
                  </a:cubicBezTo>
                  <a:cubicBezTo>
                    <a:pt x="4327" y="2955"/>
                    <a:pt x="4380" y="2936"/>
                    <a:pt x="4398" y="2933"/>
                  </a:cubicBezTo>
                  <a:cubicBezTo>
                    <a:pt x="4519" y="2893"/>
                    <a:pt x="4679" y="2805"/>
                    <a:pt x="4750" y="2733"/>
                  </a:cubicBezTo>
                  <a:cubicBezTo>
                    <a:pt x="4779" y="2754"/>
                    <a:pt x="4807" y="2762"/>
                    <a:pt x="4843" y="2762"/>
                  </a:cubicBezTo>
                  <a:cubicBezTo>
                    <a:pt x="4967" y="2762"/>
                    <a:pt x="4871" y="2594"/>
                    <a:pt x="4985" y="2579"/>
                  </a:cubicBezTo>
                  <a:cubicBezTo>
                    <a:pt x="5128" y="2561"/>
                    <a:pt x="5181" y="2525"/>
                    <a:pt x="5317" y="2525"/>
                  </a:cubicBezTo>
                  <a:cubicBezTo>
                    <a:pt x="5416" y="2499"/>
                    <a:pt x="5487" y="2441"/>
                    <a:pt x="5583" y="2441"/>
                  </a:cubicBezTo>
                  <a:cubicBezTo>
                    <a:pt x="5648" y="2441"/>
                    <a:pt x="5665" y="2550"/>
                    <a:pt x="5733" y="2550"/>
                  </a:cubicBezTo>
                  <a:cubicBezTo>
                    <a:pt x="5733" y="2525"/>
                    <a:pt x="5715" y="2503"/>
                    <a:pt x="5715" y="2478"/>
                  </a:cubicBezTo>
                  <a:lnTo>
                    <a:pt x="5751" y="2441"/>
                  </a:lnTo>
                  <a:cubicBezTo>
                    <a:pt x="5790" y="2510"/>
                    <a:pt x="5851" y="2503"/>
                    <a:pt x="5922" y="2532"/>
                  </a:cubicBezTo>
                  <a:lnTo>
                    <a:pt x="5975" y="2532"/>
                  </a:lnTo>
                  <a:cubicBezTo>
                    <a:pt x="5964" y="2503"/>
                    <a:pt x="5947" y="2481"/>
                    <a:pt x="5947" y="2452"/>
                  </a:cubicBezTo>
                  <a:cubicBezTo>
                    <a:pt x="5947" y="2408"/>
                    <a:pt x="6000" y="2405"/>
                    <a:pt x="6036" y="2405"/>
                  </a:cubicBezTo>
                  <a:cubicBezTo>
                    <a:pt x="6182" y="2405"/>
                    <a:pt x="6267" y="2488"/>
                    <a:pt x="6356" y="2532"/>
                  </a:cubicBezTo>
                  <a:lnTo>
                    <a:pt x="6516" y="2532"/>
                  </a:lnTo>
                  <a:cubicBezTo>
                    <a:pt x="6460" y="2503"/>
                    <a:pt x="6314" y="2455"/>
                    <a:pt x="6314" y="2386"/>
                  </a:cubicBezTo>
                  <a:cubicBezTo>
                    <a:pt x="6314" y="2332"/>
                    <a:pt x="6424" y="2350"/>
                    <a:pt x="6456" y="2343"/>
                  </a:cubicBezTo>
                  <a:cubicBezTo>
                    <a:pt x="6431" y="2317"/>
                    <a:pt x="6403" y="2314"/>
                    <a:pt x="6385" y="2288"/>
                  </a:cubicBezTo>
                  <a:cubicBezTo>
                    <a:pt x="6481" y="2240"/>
                    <a:pt x="6570" y="2215"/>
                    <a:pt x="6688" y="2215"/>
                  </a:cubicBezTo>
                  <a:cubicBezTo>
                    <a:pt x="6773" y="2215"/>
                    <a:pt x="6830" y="2211"/>
                    <a:pt x="6908" y="2240"/>
                  </a:cubicBezTo>
                  <a:lnTo>
                    <a:pt x="6979" y="2240"/>
                  </a:lnTo>
                  <a:lnTo>
                    <a:pt x="6979" y="2197"/>
                  </a:lnTo>
                  <a:cubicBezTo>
                    <a:pt x="7033" y="2189"/>
                    <a:pt x="7068" y="2197"/>
                    <a:pt x="7122" y="2197"/>
                  </a:cubicBezTo>
                  <a:cubicBezTo>
                    <a:pt x="7293" y="2197"/>
                    <a:pt x="7432" y="2095"/>
                    <a:pt x="7613" y="2095"/>
                  </a:cubicBezTo>
                  <a:lnTo>
                    <a:pt x="8130" y="2095"/>
                  </a:lnTo>
                  <a:cubicBezTo>
                    <a:pt x="8340" y="2095"/>
                    <a:pt x="8496" y="2233"/>
                    <a:pt x="8664" y="2306"/>
                  </a:cubicBezTo>
                  <a:cubicBezTo>
                    <a:pt x="8760" y="2346"/>
                    <a:pt x="8884" y="2321"/>
                    <a:pt x="8974" y="2343"/>
                  </a:cubicBezTo>
                  <a:cubicBezTo>
                    <a:pt x="8956" y="2470"/>
                    <a:pt x="8714" y="2452"/>
                    <a:pt x="8617" y="2488"/>
                  </a:cubicBezTo>
                  <a:lnTo>
                    <a:pt x="7836" y="2532"/>
                  </a:lnTo>
                  <a:cubicBezTo>
                    <a:pt x="7896" y="2579"/>
                    <a:pt x="8493" y="2507"/>
                    <a:pt x="8557" y="2532"/>
                  </a:cubicBezTo>
                  <a:cubicBezTo>
                    <a:pt x="8550" y="2561"/>
                    <a:pt x="8395" y="2715"/>
                    <a:pt x="8423" y="2715"/>
                  </a:cubicBezTo>
                  <a:cubicBezTo>
                    <a:pt x="8512" y="2715"/>
                    <a:pt x="8724" y="2507"/>
                    <a:pt x="8842" y="2507"/>
                  </a:cubicBezTo>
                  <a:cubicBezTo>
                    <a:pt x="8906" y="2507"/>
                    <a:pt x="8931" y="2561"/>
                    <a:pt x="8931" y="2616"/>
                  </a:cubicBezTo>
                  <a:cubicBezTo>
                    <a:pt x="8931" y="2649"/>
                    <a:pt x="8701" y="2897"/>
                    <a:pt x="8690" y="2933"/>
                  </a:cubicBezTo>
                  <a:cubicBezTo>
                    <a:pt x="8783" y="2907"/>
                    <a:pt x="8963" y="2667"/>
                    <a:pt x="9020" y="2623"/>
                  </a:cubicBezTo>
                  <a:lnTo>
                    <a:pt x="9259" y="2623"/>
                  </a:lnTo>
                  <a:cubicBezTo>
                    <a:pt x="9259" y="2623"/>
                    <a:pt x="9326" y="2638"/>
                    <a:pt x="9340" y="2634"/>
                  </a:cubicBezTo>
                  <a:cubicBezTo>
                    <a:pt x="9405" y="2609"/>
                    <a:pt x="9415" y="2590"/>
                    <a:pt x="9472" y="2561"/>
                  </a:cubicBezTo>
                  <a:lnTo>
                    <a:pt x="9643" y="2561"/>
                  </a:lnTo>
                  <a:cubicBezTo>
                    <a:pt x="9654" y="2517"/>
                    <a:pt x="9679" y="2514"/>
                    <a:pt x="9714" y="2514"/>
                  </a:cubicBezTo>
                  <a:cubicBezTo>
                    <a:pt x="9761" y="2514"/>
                    <a:pt x="9928" y="2594"/>
                    <a:pt x="9928" y="2641"/>
                  </a:cubicBezTo>
                  <a:cubicBezTo>
                    <a:pt x="9928" y="2685"/>
                    <a:pt x="9860" y="2718"/>
                    <a:pt x="9839" y="2725"/>
                  </a:cubicBezTo>
                  <a:cubicBezTo>
                    <a:pt x="9722" y="2765"/>
                    <a:pt x="9647" y="2871"/>
                    <a:pt x="9487" y="2871"/>
                  </a:cubicBezTo>
                  <a:cubicBezTo>
                    <a:pt x="9529" y="2893"/>
                    <a:pt x="9533" y="2893"/>
                    <a:pt x="9561" y="2871"/>
                  </a:cubicBezTo>
                  <a:cubicBezTo>
                    <a:pt x="9561" y="2973"/>
                    <a:pt x="9465" y="2973"/>
                    <a:pt x="9401" y="2988"/>
                  </a:cubicBezTo>
                  <a:cubicBezTo>
                    <a:pt x="9426" y="3039"/>
                    <a:pt x="9401" y="2999"/>
                    <a:pt x="9401" y="3035"/>
                  </a:cubicBezTo>
                  <a:cubicBezTo>
                    <a:pt x="9401" y="3093"/>
                    <a:pt x="9308" y="3108"/>
                    <a:pt x="9241" y="3126"/>
                  </a:cubicBezTo>
                  <a:cubicBezTo>
                    <a:pt x="9244" y="3166"/>
                    <a:pt x="9241" y="3166"/>
                    <a:pt x="9241" y="3181"/>
                  </a:cubicBezTo>
                  <a:cubicBezTo>
                    <a:pt x="9241" y="3257"/>
                    <a:pt x="9166" y="3283"/>
                    <a:pt x="9098" y="3334"/>
                  </a:cubicBezTo>
                  <a:cubicBezTo>
                    <a:pt x="9056" y="3367"/>
                    <a:pt x="9059" y="3454"/>
                    <a:pt x="9038" y="3491"/>
                  </a:cubicBezTo>
                  <a:cubicBezTo>
                    <a:pt x="9077" y="3509"/>
                    <a:pt x="9106" y="3491"/>
                    <a:pt x="9145" y="3491"/>
                  </a:cubicBezTo>
                  <a:cubicBezTo>
                    <a:pt x="9202" y="3491"/>
                    <a:pt x="9251" y="3531"/>
                    <a:pt x="9287" y="3560"/>
                  </a:cubicBezTo>
                  <a:cubicBezTo>
                    <a:pt x="9269" y="3571"/>
                    <a:pt x="9244" y="3582"/>
                    <a:pt x="9223" y="3582"/>
                  </a:cubicBezTo>
                  <a:cubicBezTo>
                    <a:pt x="9237" y="3640"/>
                    <a:pt x="9376" y="3622"/>
                    <a:pt x="9376" y="3709"/>
                  </a:cubicBezTo>
                  <a:cubicBezTo>
                    <a:pt x="9376" y="3797"/>
                    <a:pt x="9191" y="3764"/>
                    <a:pt x="9127" y="3764"/>
                  </a:cubicBezTo>
                  <a:cubicBezTo>
                    <a:pt x="9088" y="3764"/>
                    <a:pt x="9056" y="3793"/>
                    <a:pt x="9056" y="3819"/>
                  </a:cubicBezTo>
                  <a:cubicBezTo>
                    <a:pt x="9056" y="3881"/>
                    <a:pt x="9120" y="3881"/>
                    <a:pt x="9170" y="3881"/>
                  </a:cubicBezTo>
                  <a:cubicBezTo>
                    <a:pt x="9170" y="3961"/>
                    <a:pt x="9223" y="3983"/>
                    <a:pt x="9223" y="4037"/>
                  </a:cubicBezTo>
                  <a:cubicBezTo>
                    <a:pt x="9223" y="4066"/>
                    <a:pt x="9205" y="4096"/>
                    <a:pt x="9223" y="4117"/>
                  </a:cubicBezTo>
                  <a:cubicBezTo>
                    <a:pt x="9166" y="4117"/>
                    <a:pt x="9109" y="4117"/>
                    <a:pt x="9109" y="4165"/>
                  </a:cubicBezTo>
                  <a:cubicBezTo>
                    <a:pt x="9109" y="4227"/>
                    <a:pt x="9209" y="4223"/>
                    <a:pt x="9251" y="4238"/>
                  </a:cubicBezTo>
                  <a:cubicBezTo>
                    <a:pt x="9230" y="4296"/>
                    <a:pt x="9159" y="4329"/>
                    <a:pt x="9091" y="4336"/>
                  </a:cubicBezTo>
                  <a:cubicBezTo>
                    <a:pt x="9091" y="4361"/>
                    <a:pt x="9109" y="4384"/>
                    <a:pt x="9127" y="4391"/>
                  </a:cubicBezTo>
                  <a:cubicBezTo>
                    <a:pt x="9102" y="4500"/>
                    <a:pt x="8960" y="4453"/>
                    <a:pt x="8931" y="4529"/>
                  </a:cubicBezTo>
                  <a:cubicBezTo>
                    <a:pt x="8892" y="4504"/>
                    <a:pt x="8853" y="4486"/>
                    <a:pt x="8824" y="4446"/>
                  </a:cubicBezTo>
                  <a:lnTo>
                    <a:pt x="8771" y="4446"/>
                  </a:lnTo>
                  <a:cubicBezTo>
                    <a:pt x="8807" y="4544"/>
                    <a:pt x="8967" y="4511"/>
                    <a:pt x="8967" y="4609"/>
                  </a:cubicBezTo>
                  <a:cubicBezTo>
                    <a:pt x="8967" y="4653"/>
                    <a:pt x="8956" y="4712"/>
                    <a:pt x="8913" y="4712"/>
                  </a:cubicBezTo>
                  <a:cubicBezTo>
                    <a:pt x="8849" y="4712"/>
                    <a:pt x="8739" y="4617"/>
                    <a:pt x="8717" y="4547"/>
                  </a:cubicBezTo>
                  <a:cubicBezTo>
                    <a:pt x="8689" y="4551"/>
                    <a:pt x="8678" y="4547"/>
                    <a:pt x="8671" y="4547"/>
                  </a:cubicBezTo>
                  <a:lnTo>
                    <a:pt x="8671" y="4602"/>
                  </a:lnTo>
                  <a:cubicBezTo>
                    <a:pt x="8799" y="4733"/>
                    <a:pt x="9027" y="4795"/>
                    <a:pt x="9027" y="5003"/>
                  </a:cubicBezTo>
                  <a:cubicBezTo>
                    <a:pt x="9027" y="5043"/>
                    <a:pt x="8970" y="5047"/>
                    <a:pt x="8931" y="5047"/>
                  </a:cubicBezTo>
                  <a:cubicBezTo>
                    <a:pt x="8764" y="5047"/>
                    <a:pt x="8799" y="4865"/>
                    <a:pt x="8653" y="4865"/>
                  </a:cubicBezTo>
                  <a:cubicBezTo>
                    <a:pt x="8635" y="4865"/>
                    <a:pt x="8617" y="4875"/>
                    <a:pt x="8600" y="4865"/>
                  </a:cubicBezTo>
                  <a:cubicBezTo>
                    <a:pt x="8600" y="4916"/>
                    <a:pt x="8635" y="4927"/>
                    <a:pt x="8635" y="4956"/>
                  </a:cubicBezTo>
                  <a:cubicBezTo>
                    <a:pt x="8635" y="4988"/>
                    <a:pt x="8575" y="4999"/>
                    <a:pt x="8557" y="5003"/>
                  </a:cubicBezTo>
                  <a:cubicBezTo>
                    <a:pt x="8557" y="5113"/>
                    <a:pt x="8874" y="5098"/>
                    <a:pt x="8949" y="5123"/>
                  </a:cubicBezTo>
                  <a:cubicBezTo>
                    <a:pt x="8896" y="5167"/>
                    <a:pt x="8860" y="5171"/>
                    <a:pt x="8796" y="5192"/>
                  </a:cubicBezTo>
                  <a:cubicBezTo>
                    <a:pt x="8678" y="5233"/>
                    <a:pt x="8642" y="5335"/>
                    <a:pt x="8539" y="5368"/>
                  </a:cubicBezTo>
                  <a:close/>
                  <a:moveTo>
                    <a:pt x="6217" y="14202"/>
                  </a:moveTo>
                  <a:cubicBezTo>
                    <a:pt x="6164" y="14202"/>
                    <a:pt x="6071" y="14136"/>
                    <a:pt x="6071" y="14104"/>
                  </a:cubicBezTo>
                  <a:cubicBezTo>
                    <a:pt x="6071" y="14049"/>
                    <a:pt x="6100" y="14012"/>
                    <a:pt x="6143" y="14012"/>
                  </a:cubicBezTo>
                  <a:cubicBezTo>
                    <a:pt x="6146" y="14012"/>
                    <a:pt x="6157" y="14016"/>
                    <a:pt x="6157" y="14012"/>
                  </a:cubicBezTo>
                  <a:cubicBezTo>
                    <a:pt x="6178" y="14027"/>
                    <a:pt x="6203" y="14045"/>
                    <a:pt x="6231" y="14045"/>
                  </a:cubicBezTo>
                  <a:cubicBezTo>
                    <a:pt x="6239" y="14092"/>
                    <a:pt x="6271" y="14052"/>
                    <a:pt x="6289" y="14052"/>
                  </a:cubicBezTo>
                  <a:cubicBezTo>
                    <a:pt x="6303" y="14052"/>
                    <a:pt x="6314" y="14078"/>
                    <a:pt x="6314" y="14085"/>
                  </a:cubicBezTo>
                  <a:cubicBezTo>
                    <a:pt x="6314" y="14118"/>
                    <a:pt x="6260" y="14202"/>
                    <a:pt x="6217" y="14202"/>
                  </a:cubicBezTo>
                  <a:close/>
                  <a:moveTo>
                    <a:pt x="5637" y="5156"/>
                  </a:moveTo>
                  <a:cubicBezTo>
                    <a:pt x="5637" y="5101"/>
                    <a:pt x="5683" y="5083"/>
                    <a:pt x="5715" y="5083"/>
                  </a:cubicBezTo>
                  <a:cubicBezTo>
                    <a:pt x="5808" y="5083"/>
                    <a:pt x="5836" y="5182"/>
                    <a:pt x="5929" y="5211"/>
                  </a:cubicBezTo>
                  <a:cubicBezTo>
                    <a:pt x="5922" y="5273"/>
                    <a:pt x="5847" y="5284"/>
                    <a:pt x="5787" y="5284"/>
                  </a:cubicBezTo>
                  <a:lnTo>
                    <a:pt x="5708" y="5284"/>
                  </a:lnTo>
                  <a:cubicBezTo>
                    <a:pt x="5676" y="5280"/>
                    <a:pt x="5637" y="5200"/>
                    <a:pt x="5637" y="5156"/>
                  </a:cubicBezTo>
                  <a:close/>
                  <a:moveTo>
                    <a:pt x="5804" y="8760"/>
                  </a:moveTo>
                  <a:cubicBezTo>
                    <a:pt x="5780" y="8760"/>
                    <a:pt x="5772" y="8731"/>
                    <a:pt x="5772" y="8717"/>
                  </a:cubicBezTo>
                  <a:cubicBezTo>
                    <a:pt x="5762" y="8717"/>
                    <a:pt x="5755" y="8710"/>
                    <a:pt x="5744" y="8710"/>
                  </a:cubicBezTo>
                  <a:cubicBezTo>
                    <a:pt x="5715" y="8710"/>
                    <a:pt x="5737" y="8640"/>
                    <a:pt x="5708" y="8611"/>
                  </a:cubicBezTo>
                  <a:cubicBezTo>
                    <a:pt x="5680" y="8655"/>
                    <a:pt x="5648" y="8710"/>
                    <a:pt x="5605" y="8710"/>
                  </a:cubicBezTo>
                  <a:cubicBezTo>
                    <a:pt x="5598" y="8710"/>
                    <a:pt x="5583" y="8717"/>
                    <a:pt x="5583" y="8710"/>
                  </a:cubicBezTo>
                  <a:cubicBezTo>
                    <a:pt x="5583" y="8673"/>
                    <a:pt x="5612" y="8673"/>
                    <a:pt x="5623" y="8651"/>
                  </a:cubicBezTo>
                  <a:cubicBezTo>
                    <a:pt x="5587" y="8651"/>
                    <a:pt x="5541" y="8673"/>
                    <a:pt x="5523" y="8637"/>
                  </a:cubicBezTo>
                  <a:cubicBezTo>
                    <a:pt x="5498" y="8647"/>
                    <a:pt x="5477" y="8655"/>
                    <a:pt x="5452" y="8655"/>
                  </a:cubicBezTo>
                  <a:cubicBezTo>
                    <a:pt x="5405" y="8655"/>
                    <a:pt x="5384" y="8630"/>
                    <a:pt x="5345" y="8630"/>
                  </a:cubicBezTo>
                  <a:cubicBezTo>
                    <a:pt x="5292" y="8630"/>
                    <a:pt x="5277" y="8651"/>
                    <a:pt x="5235" y="8651"/>
                  </a:cubicBezTo>
                  <a:cubicBezTo>
                    <a:pt x="5217" y="8651"/>
                    <a:pt x="5199" y="8626"/>
                    <a:pt x="5199" y="8615"/>
                  </a:cubicBezTo>
                  <a:cubicBezTo>
                    <a:pt x="5199" y="8600"/>
                    <a:pt x="5263" y="8549"/>
                    <a:pt x="5263" y="8545"/>
                  </a:cubicBezTo>
                  <a:lnTo>
                    <a:pt x="5263" y="8524"/>
                  </a:lnTo>
                  <a:cubicBezTo>
                    <a:pt x="5252" y="8524"/>
                    <a:pt x="5238" y="8516"/>
                    <a:pt x="5235" y="8505"/>
                  </a:cubicBezTo>
                  <a:cubicBezTo>
                    <a:pt x="5334" y="8455"/>
                    <a:pt x="5374" y="8290"/>
                    <a:pt x="5427" y="8207"/>
                  </a:cubicBezTo>
                  <a:cubicBezTo>
                    <a:pt x="5455" y="8159"/>
                    <a:pt x="5477" y="8097"/>
                    <a:pt x="5534" y="8097"/>
                  </a:cubicBezTo>
                  <a:cubicBezTo>
                    <a:pt x="5548" y="8097"/>
                    <a:pt x="5559" y="8119"/>
                    <a:pt x="5559" y="8134"/>
                  </a:cubicBezTo>
                  <a:cubicBezTo>
                    <a:pt x="5559" y="8214"/>
                    <a:pt x="5484" y="8254"/>
                    <a:pt x="5463" y="8320"/>
                  </a:cubicBezTo>
                  <a:lnTo>
                    <a:pt x="5463" y="8352"/>
                  </a:lnTo>
                  <a:cubicBezTo>
                    <a:pt x="5491" y="8345"/>
                    <a:pt x="5491" y="8323"/>
                    <a:pt x="5516" y="8323"/>
                  </a:cubicBezTo>
                  <a:cubicBezTo>
                    <a:pt x="5537" y="8323"/>
                    <a:pt x="5559" y="8327"/>
                    <a:pt x="5573" y="8342"/>
                  </a:cubicBezTo>
                  <a:lnTo>
                    <a:pt x="5555" y="8359"/>
                  </a:lnTo>
                  <a:lnTo>
                    <a:pt x="5555" y="8393"/>
                  </a:lnTo>
                  <a:lnTo>
                    <a:pt x="5619" y="8393"/>
                  </a:lnTo>
                  <a:lnTo>
                    <a:pt x="5619" y="8411"/>
                  </a:lnTo>
                  <a:lnTo>
                    <a:pt x="5662" y="8396"/>
                  </a:lnTo>
                  <a:cubicBezTo>
                    <a:pt x="5701" y="8407"/>
                    <a:pt x="5747" y="8407"/>
                    <a:pt x="5765" y="8396"/>
                  </a:cubicBezTo>
                  <a:cubicBezTo>
                    <a:pt x="5765" y="8429"/>
                    <a:pt x="5762" y="8462"/>
                    <a:pt x="5762" y="8516"/>
                  </a:cubicBezTo>
                  <a:cubicBezTo>
                    <a:pt x="5769" y="8509"/>
                    <a:pt x="5787" y="8505"/>
                    <a:pt x="5801" y="8505"/>
                  </a:cubicBezTo>
                  <a:cubicBezTo>
                    <a:pt x="5797" y="8538"/>
                    <a:pt x="5765" y="8545"/>
                    <a:pt x="5765" y="8560"/>
                  </a:cubicBezTo>
                  <a:cubicBezTo>
                    <a:pt x="5765" y="8578"/>
                    <a:pt x="5790" y="8593"/>
                    <a:pt x="5790" y="8618"/>
                  </a:cubicBezTo>
                  <a:cubicBezTo>
                    <a:pt x="5826" y="8618"/>
                    <a:pt x="5815" y="8611"/>
                    <a:pt x="5836" y="8597"/>
                  </a:cubicBezTo>
                  <a:cubicBezTo>
                    <a:pt x="5836" y="8640"/>
                    <a:pt x="5861" y="8637"/>
                    <a:pt x="5861" y="8673"/>
                  </a:cubicBezTo>
                  <a:cubicBezTo>
                    <a:pt x="5861" y="8717"/>
                    <a:pt x="5840" y="8760"/>
                    <a:pt x="5804" y="8760"/>
                  </a:cubicBezTo>
                  <a:close/>
                  <a:moveTo>
                    <a:pt x="3614" y="5539"/>
                  </a:moveTo>
                  <a:cubicBezTo>
                    <a:pt x="3614" y="5528"/>
                    <a:pt x="3653" y="5502"/>
                    <a:pt x="3661" y="5502"/>
                  </a:cubicBezTo>
                  <a:cubicBezTo>
                    <a:pt x="3693" y="5502"/>
                    <a:pt x="3721" y="5546"/>
                    <a:pt x="3732" y="5561"/>
                  </a:cubicBezTo>
                  <a:cubicBezTo>
                    <a:pt x="3686" y="5572"/>
                    <a:pt x="3696" y="5568"/>
                    <a:pt x="3661" y="5568"/>
                  </a:cubicBezTo>
                  <a:cubicBezTo>
                    <a:pt x="3636" y="5568"/>
                    <a:pt x="3614" y="5561"/>
                    <a:pt x="3614" y="5539"/>
                  </a:cubicBezTo>
                  <a:close/>
                  <a:moveTo>
                    <a:pt x="3358" y="5586"/>
                  </a:moveTo>
                  <a:cubicBezTo>
                    <a:pt x="3358" y="5441"/>
                    <a:pt x="3579" y="5466"/>
                    <a:pt x="3579" y="5586"/>
                  </a:cubicBezTo>
                  <a:cubicBezTo>
                    <a:pt x="3579" y="5634"/>
                    <a:pt x="3489" y="5666"/>
                    <a:pt x="3447" y="5666"/>
                  </a:cubicBezTo>
                  <a:cubicBezTo>
                    <a:pt x="3393" y="5666"/>
                    <a:pt x="3358" y="5630"/>
                    <a:pt x="3358" y="5586"/>
                  </a:cubicBezTo>
                  <a:close/>
                  <a:moveTo>
                    <a:pt x="4861" y="5848"/>
                  </a:moveTo>
                  <a:cubicBezTo>
                    <a:pt x="4864" y="5889"/>
                    <a:pt x="4861" y="5878"/>
                    <a:pt x="4861" y="5896"/>
                  </a:cubicBezTo>
                  <a:cubicBezTo>
                    <a:pt x="4861" y="5907"/>
                    <a:pt x="4850" y="5940"/>
                    <a:pt x="4782" y="5940"/>
                  </a:cubicBezTo>
                  <a:cubicBezTo>
                    <a:pt x="4782" y="5980"/>
                    <a:pt x="4775" y="6042"/>
                    <a:pt x="4736" y="6042"/>
                  </a:cubicBezTo>
                  <a:cubicBezTo>
                    <a:pt x="4558" y="6042"/>
                    <a:pt x="4551" y="5794"/>
                    <a:pt x="4380" y="5794"/>
                  </a:cubicBezTo>
                  <a:cubicBezTo>
                    <a:pt x="4358" y="5794"/>
                    <a:pt x="4312" y="5834"/>
                    <a:pt x="4309" y="5834"/>
                  </a:cubicBezTo>
                  <a:cubicBezTo>
                    <a:pt x="4341" y="5852"/>
                    <a:pt x="4348" y="5848"/>
                    <a:pt x="4380" y="5841"/>
                  </a:cubicBezTo>
                  <a:lnTo>
                    <a:pt x="4380" y="5885"/>
                  </a:lnTo>
                  <a:cubicBezTo>
                    <a:pt x="4358" y="5892"/>
                    <a:pt x="4341" y="5896"/>
                    <a:pt x="4326" y="5885"/>
                  </a:cubicBezTo>
                  <a:lnTo>
                    <a:pt x="4326" y="5940"/>
                  </a:lnTo>
                  <a:lnTo>
                    <a:pt x="4373" y="5940"/>
                  </a:lnTo>
                  <a:cubicBezTo>
                    <a:pt x="4380" y="5987"/>
                    <a:pt x="4423" y="6067"/>
                    <a:pt x="4451" y="6078"/>
                  </a:cubicBezTo>
                  <a:cubicBezTo>
                    <a:pt x="4519" y="6104"/>
                    <a:pt x="4544" y="6060"/>
                    <a:pt x="4551" y="6122"/>
                  </a:cubicBezTo>
                  <a:lnTo>
                    <a:pt x="4611" y="6122"/>
                  </a:lnTo>
                  <a:cubicBezTo>
                    <a:pt x="4608" y="6181"/>
                    <a:pt x="4608" y="6181"/>
                    <a:pt x="4611" y="6195"/>
                  </a:cubicBezTo>
                  <a:cubicBezTo>
                    <a:pt x="4611" y="6220"/>
                    <a:pt x="4675" y="6239"/>
                    <a:pt x="4675" y="6279"/>
                  </a:cubicBezTo>
                  <a:cubicBezTo>
                    <a:pt x="4675" y="6315"/>
                    <a:pt x="4636" y="6384"/>
                    <a:pt x="4622" y="6424"/>
                  </a:cubicBezTo>
                  <a:cubicBezTo>
                    <a:pt x="4558" y="6417"/>
                    <a:pt x="4330" y="6330"/>
                    <a:pt x="4291" y="6279"/>
                  </a:cubicBezTo>
                  <a:lnTo>
                    <a:pt x="4237" y="6279"/>
                  </a:lnTo>
                  <a:cubicBezTo>
                    <a:pt x="4298" y="6355"/>
                    <a:pt x="4497" y="6432"/>
                    <a:pt x="4497" y="6534"/>
                  </a:cubicBezTo>
                  <a:cubicBezTo>
                    <a:pt x="4497" y="6559"/>
                    <a:pt x="4476" y="6578"/>
                    <a:pt x="4462" y="6578"/>
                  </a:cubicBezTo>
                  <a:cubicBezTo>
                    <a:pt x="4444" y="6578"/>
                    <a:pt x="4437" y="6537"/>
                    <a:pt x="4426" y="6534"/>
                  </a:cubicBezTo>
                  <a:cubicBezTo>
                    <a:pt x="4323" y="6483"/>
                    <a:pt x="4255" y="6505"/>
                    <a:pt x="4166" y="6450"/>
                  </a:cubicBezTo>
                  <a:cubicBezTo>
                    <a:pt x="4081" y="6399"/>
                    <a:pt x="3867" y="6403"/>
                    <a:pt x="3928" y="6286"/>
                  </a:cubicBezTo>
                  <a:cubicBezTo>
                    <a:pt x="3810" y="6235"/>
                    <a:pt x="3753" y="6165"/>
                    <a:pt x="3650" y="6104"/>
                  </a:cubicBezTo>
                  <a:cubicBezTo>
                    <a:pt x="3632" y="6129"/>
                    <a:pt x="3610" y="6158"/>
                    <a:pt x="3579" y="6158"/>
                  </a:cubicBezTo>
                  <a:cubicBezTo>
                    <a:pt x="3543" y="6158"/>
                    <a:pt x="3550" y="6133"/>
                    <a:pt x="3518" y="6133"/>
                  </a:cubicBezTo>
                  <a:cubicBezTo>
                    <a:pt x="3475" y="6133"/>
                    <a:pt x="3454" y="6188"/>
                    <a:pt x="3411" y="6188"/>
                  </a:cubicBezTo>
                  <a:cubicBezTo>
                    <a:pt x="3372" y="6188"/>
                    <a:pt x="3258" y="6136"/>
                    <a:pt x="3258" y="6086"/>
                  </a:cubicBezTo>
                  <a:cubicBezTo>
                    <a:pt x="3258" y="6049"/>
                    <a:pt x="3351" y="5987"/>
                    <a:pt x="3400" y="5987"/>
                  </a:cubicBezTo>
                  <a:lnTo>
                    <a:pt x="3554" y="5987"/>
                  </a:lnTo>
                  <a:cubicBezTo>
                    <a:pt x="3586" y="5987"/>
                    <a:pt x="3671" y="5965"/>
                    <a:pt x="3714" y="5936"/>
                  </a:cubicBezTo>
                  <a:cubicBezTo>
                    <a:pt x="3696" y="5925"/>
                    <a:pt x="3650" y="5889"/>
                    <a:pt x="3650" y="5860"/>
                  </a:cubicBezTo>
                  <a:cubicBezTo>
                    <a:pt x="3650" y="5798"/>
                    <a:pt x="3714" y="5830"/>
                    <a:pt x="3739" y="5805"/>
                  </a:cubicBezTo>
                  <a:cubicBezTo>
                    <a:pt x="3771" y="5772"/>
                    <a:pt x="3846" y="5692"/>
                    <a:pt x="3846" y="5641"/>
                  </a:cubicBezTo>
                  <a:cubicBezTo>
                    <a:pt x="3846" y="5546"/>
                    <a:pt x="3618" y="5368"/>
                    <a:pt x="3543" y="5368"/>
                  </a:cubicBezTo>
                  <a:cubicBezTo>
                    <a:pt x="3497" y="5368"/>
                    <a:pt x="3475" y="5411"/>
                    <a:pt x="3429" y="5411"/>
                  </a:cubicBezTo>
                  <a:cubicBezTo>
                    <a:pt x="3415" y="5411"/>
                    <a:pt x="3400" y="5375"/>
                    <a:pt x="3400" y="5368"/>
                  </a:cubicBezTo>
                  <a:cubicBezTo>
                    <a:pt x="3400" y="5331"/>
                    <a:pt x="3465" y="5324"/>
                    <a:pt x="3486" y="5320"/>
                  </a:cubicBezTo>
                  <a:cubicBezTo>
                    <a:pt x="3454" y="5287"/>
                    <a:pt x="3262" y="5120"/>
                    <a:pt x="3223" y="5120"/>
                  </a:cubicBezTo>
                  <a:cubicBezTo>
                    <a:pt x="3176" y="5120"/>
                    <a:pt x="3119" y="5258"/>
                    <a:pt x="3055" y="5258"/>
                  </a:cubicBezTo>
                  <a:cubicBezTo>
                    <a:pt x="3009" y="5258"/>
                    <a:pt x="3023" y="5200"/>
                    <a:pt x="3027" y="5175"/>
                  </a:cubicBezTo>
                  <a:cubicBezTo>
                    <a:pt x="2916" y="5163"/>
                    <a:pt x="2646" y="5175"/>
                    <a:pt x="2485" y="5175"/>
                  </a:cubicBezTo>
                  <a:cubicBezTo>
                    <a:pt x="2457" y="5175"/>
                    <a:pt x="2400" y="5131"/>
                    <a:pt x="2378" y="5101"/>
                  </a:cubicBezTo>
                  <a:lnTo>
                    <a:pt x="2208" y="5101"/>
                  </a:lnTo>
                  <a:cubicBezTo>
                    <a:pt x="2190" y="5050"/>
                    <a:pt x="2136" y="5043"/>
                    <a:pt x="2129" y="4992"/>
                  </a:cubicBezTo>
                  <a:cubicBezTo>
                    <a:pt x="2176" y="4974"/>
                    <a:pt x="2229" y="4996"/>
                    <a:pt x="2290" y="5003"/>
                  </a:cubicBezTo>
                  <a:lnTo>
                    <a:pt x="2290" y="4956"/>
                  </a:lnTo>
                  <a:cubicBezTo>
                    <a:pt x="2257" y="4934"/>
                    <a:pt x="2094" y="4919"/>
                    <a:pt x="2094" y="4919"/>
                  </a:cubicBezTo>
                  <a:cubicBezTo>
                    <a:pt x="2094" y="4919"/>
                    <a:pt x="2040" y="4854"/>
                    <a:pt x="2040" y="4821"/>
                  </a:cubicBezTo>
                  <a:cubicBezTo>
                    <a:pt x="2040" y="4719"/>
                    <a:pt x="2058" y="4697"/>
                    <a:pt x="2111" y="4657"/>
                  </a:cubicBezTo>
                  <a:cubicBezTo>
                    <a:pt x="2140" y="4635"/>
                    <a:pt x="2122" y="4569"/>
                    <a:pt x="2136" y="4555"/>
                  </a:cubicBezTo>
                  <a:cubicBezTo>
                    <a:pt x="2208" y="4482"/>
                    <a:pt x="2300" y="4420"/>
                    <a:pt x="2421" y="4420"/>
                  </a:cubicBezTo>
                  <a:cubicBezTo>
                    <a:pt x="2421" y="4420"/>
                    <a:pt x="2535" y="4456"/>
                    <a:pt x="2539" y="4456"/>
                  </a:cubicBezTo>
                  <a:cubicBezTo>
                    <a:pt x="2503" y="4533"/>
                    <a:pt x="2386" y="4540"/>
                    <a:pt x="2386" y="4646"/>
                  </a:cubicBezTo>
                  <a:cubicBezTo>
                    <a:pt x="2386" y="4668"/>
                    <a:pt x="2396" y="4682"/>
                    <a:pt x="2414" y="4682"/>
                  </a:cubicBezTo>
                  <a:cubicBezTo>
                    <a:pt x="2407" y="4708"/>
                    <a:pt x="2414" y="4748"/>
                    <a:pt x="2414" y="4748"/>
                  </a:cubicBezTo>
                  <a:cubicBezTo>
                    <a:pt x="2414" y="4777"/>
                    <a:pt x="2407" y="4810"/>
                    <a:pt x="2450" y="4810"/>
                  </a:cubicBezTo>
                  <a:cubicBezTo>
                    <a:pt x="2471" y="4810"/>
                    <a:pt x="2521" y="4766"/>
                    <a:pt x="2521" y="4737"/>
                  </a:cubicBezTo>
                  <a:cubicBezTo>
                    <a:pt x="2521" y="4701"/>
                    <a:pt x="2485" y="4675"/>
                    <a:pt x="2485" y="4639"/>
                  </a:cubicBezTo>
                  <a:cubicBezTo>
                    <a:pt x="2485" y="4500"/>
                    <a:pt x="2724" y="4456"/>
                    <a:pt x="2867" y="4456"/>
                  </a:cubicBezTo>
                  <a:cubicBezTo>
                    <a:pt x="2959" y="4456"/>
                    <a:pt x="3009" y="4584"/>
                    <a:pt x="3009" y="4664"/>
                  </a:cubicBezTo>
                  <a:cubicBezTo>
                    <a:pt x="3009" y="4679"/>
                    <a:pt x="2991" y="4737"/>
                    <a:pt x="3009" y="4737"/>
                  </a:cubicBezTo>
                  <a:cubicBezTo>
                    <a:pt x="3030" y="4737"/>
                    <a:pt x="3045" y="4701"/>
                    <a:pt x="3080" y="4701"/>
                  </a:cubicBezTo>
                  <a:cubicBezTo>
                    <a:pt x="3119" y="4701"/>
                    <a:pt x="3130" y="4737"/>
                    <a:pt x="3162" y="4737"/>
                  </a:cubicBezTo>
                  <a:cubicBezTo>
                    <a:pt x="3223" y="4737"/>
                    <a:pt x="3240" y="4646"/>
                    <a:pt x="3304" y="4646"/>
                  </a:cubicBezTo>
                  <a:cubicBezTo>
                    <a:pt x="3372" y="4646"/>
                    <a:pt x="3525" y="4668"/>
                    <a:pt x="3571" y="4701"/>
                  </a:cubicBezTo>
                  <a:cubicBezTo>
                    <a:pt x="3650" y="4759"/>
                    <a:pt x="3675" y="4883"/>
                    <a:pt x="3792" y="4883"/>
                  </a:cubicBezTo>
                  <a:lnTo>
                    <a:pt x="3882" y="4883"/>
                  </a:lnTo>
                  <a:cubicBezTo>
                    <a:pt x="3921" y="4883"/>
                    <a:pt x="4009" y="4894"/>
                    <a:pt x="3999" y="4956"/>
                  </a:cubicBezTo>
                  <a:cubicBezTo>
                    <a:pt x="4095" y="4988"/>
                    <a:pt x="4149" y="5047"/>
                    <a:pt x="4248" y="5058"/>
                  </a:cubicBezTo>
                  <a:lnTo>
                    <a:pt x="4248" y="5120"/>
                  </a:lnTo>
                  <a:lnTo>
                    <a:pt x="4309" y="5120"/>
                  </a:lnTo>
                  <a:cubicBezTo>
                    <a:pt x="4358" y="5120"/>
                    <a:pt x="4387" y="5156"/>
                    <a:pt x="4408" y="5207"/>
                  </a:cubicBezTo>
                  <a:cubicBezTo>
                    <a:pt x="4358" y="5218"/>
                    <a:pt x="4312" y="5214"/>
                    <a:pt x="4284" y="5258"/>
                  </a:cubicBezTo>
                  <a:cubicBezTo>
                    <a:pt x="4344" y="5266"/>
                    <a:pt x="4358" y="5266"/>
                    <a:pt x="4391" y="5266"/>
                  </a:cubicBezTo>
                  <a:cubicBezTo>
                    <a:pt x="4408" y="5266"/>
                    <a:pt x="4433" y="5276"/>
                    <a:pt x="4444" y="5298"/>
                  </a:cubicBezTo>
                  <a:cubicBezTo>
                    <a:pt x="4387" y="5327"/>
                    <a:pt x="4358" y="5327"/>
                    <a:pt x="4326" y="5382"/>
                  </a:cubicBezTo>
                  <a:cubicBezTo>
                    <a:pt x="4358" y="5400"/>
                    <a:pt x="4380" y="5411"/>
                    <a:pt x="4426" y="5411"/>
                  </a:cubicBezTo>
                  <a:cubicBezTo>
                    <a:pt x="4433" y="5495"/>
                    <a:pt x="4529" y="5531"/>
                    <a:pt x="4604" y="5539"/>
                  </a:cubicBezTo>
                  <a:cubicBezTo>
                    <a:pt x="4611" y="5604"/>
                    <a:pt x="4629" y="5666"/>
                    <a:pt x="4683" y="5666"/>
                  </a:cubicBezTo>
                  <a:cubicBezTo>
                    <a:pt x="4761" y="5666"/>
                    <a:pt x="4779" y="5615"/>
                    <a:pt x="4807" y="5685"/>
                  </a:cubicBezTo>
                  <a:cubicBezTo>
                    <a:pt x="4825" y="5703"/>
                    <a:pt x="4854" y="5703"/>
                    <a:pt x="4871" y="5703"/>
                  </a:cubicBezTo>
                  <a:cubicBezTo>
                    <a:pt x="4939" y="5703"/>
                    <a:pt x="4968" y="5728"/>
                    <a:pt x="4968" y="5787"/>
                  </a:cubicBezTo>
                  <a:cubicBezTo>
                    <a:pt x="4968" y="5834"/>
                    <a:pt x="4907" y="5848"/>
                    <a:pt x="4861" y="5848"/>
                  </a:cubicBezTo>
                  <a:close/>
                  <a:moveTo>
                    <a:pt x="3240" y="6330"/>
                  </a:moveTo>
                  <a:cubicBezTo>
                    <a:pt x="3276" y="6282"/>
                    <a:pt x="3280" y="6308"/>
                    <a:pt x="3322" y="6330"/>
                  </a:cubicBezTo>
                  <a:cubicBezTo>
                    <a:pt x="3287" y="6359"/>
                    <a:pt x="3276" y="6359"/>
                    <a:pt x="3240" y="6330"/>
                  </a:cubicBezTo>
                  <a:close/>
                  <a:moveTo>
                    <a:pt x="3151" y="5375"/>
                  </a:moveTo>
                  <a:cubicBezTo>
                    <a:pt x="3109" y="5375"/>
                    <a:pt x="3191" y="5291"/>
                    <a:pt x="3233" y="5291"/>
                  </a:cubicBezTo>
                  <a:cubicBezTo>
                    <a:pt x="3223" y="5335"/>
                    <a:pt x="3194" y="5375"/>
                    <a:pt x="3151" y="5375"/>
                  </a:cubicBezTo>
                  <a:close/>
                  <a:moveTo>
                    <a:pt x="3080" y="6607"/>
                  </a:moveTo>
                  <a:cubicBezTo>
                    <a:pt x="3073" y="6607"/>
                    <a:pt x="3027" y="6552"/>
                    <a:pt x="3027" y="6552"/>
                  </a:cubicBezTo>
                  <a:cubicBezTo>
                    <a:pt x="3027" y="6486"/>
                    <a:pt x="3109" y="6483"/>
                    <a:pt x="3144" y="6526"/>
                  </a:cubicBezTo>
                  <a:cubicBezTo>
                    <a:pt x="3123" y="6556"/>
                    <a:pt x="3116" y="6607"/>
                    <a:pt x="3080" y="6607"/>
                  </a:cubicBezTo>
                  <a:close/>
                  <a:moveTo>
                    <a:pt x="2991" y="7952"/>
                  </a:moveTo>
                  <a:cubicBezTo>
                    <a:pt x="2959" y="7952"/>
                    <a:pt x="2909" y="7937"/>
                    <a:pt x="2888" y="7915"/>
                  </a:cubicBezTo>
                  <a:cubicBezTo>
                    <a:pt x="2891" y="7908"/>
                    <a:pt x="2891" y="7897"/>
                    <a:pt x="2888" y="7890"/>
                  </a:cubicBezTo>
                  <a:cubicBezTo>
                    <a:pt x="2948" y="7890"/>
                    <a:pt x="3009" y="7901"/>
                    <a:pt x="3009" y="7952"/>
                  </a:cubicBezTo>
                  <a:cubicBezTo>
                    <a:pt x="3009" y="7955"/>
                    <a:pt x="2995" y="7952"/>
                    <a:pt x="2991" y="7952"/>
                  </a:cubicBezTo>
                  <a:close/>
                  <a:moveTo>
                    <a:pt x="2699" y="6534"/>
                  </a:moveTo>
                  <a:lnTo>
                    <a:pt x="2699" y="6486"/>
                  </a:lnTo>
                  <a:cubicBezTo>
                    <a:pt x="2727" y="6450"/>
                    <a:pt x="2774" y="6417"/>
                    <a:pt x="2777" y="6395"/>
                  </a:cubicBezTo>
                  <a:cubicBezTo>
                    <a:pt x="2849" y="6392"/>
                    <a:pt x="2834" y="6392"/>
                    <a:pt x="2877" y="6410"/>
                  </a:cubicBezTo>
                  <a:cubicBezTo>
                    <a:pt x="2845" y="6454"/>
                    <a:pt x="2756" y="6526"/>
                    <a:pt x="2699" y="6534"/>
                  </a:cubicBezTo>
                  <a:close/>
                  <a:moveTo>
                    <a:pt x="2539" y="6341"/>
                  </a:moveTo>
                  <a:cubicBezTo>
                    <a:pt x="2528" y="6359"/>
                    <a:pt x="2528" y="6370"/>
                    <a:pt x="2510" y="6370"/>
                  </a:cubicBezTo>
                  <a:cubicBezTo>
                    <a:pt x="2468" y="6370"/>
                    <a:pt x="2478" y="6333"/>
                    <a:pt x="2485" y="6297"/>
                  </a:cubicBezTo>
                  <a:cubicBezTo>
                    <a:pt x="2428" y="6282"/>
                    <a:pt x="2361" y="6293"/>
                    <a:pt x="2332" y="6297"/>
                  </a:cubicBezTo>
                  <a:cubicBezTo>
                    <a:pt x="2336" y="6235"/>
                    <a:pt x="2379" y="6242"/>
                    <a:pt x="2386" y="6224"/>
                  </a:cubicBezTo>
                  <a:cubicBezTo>
                    <a:pt x="2404" y="6210"/>
                    <a:pt x="2421" y="6198"/>
                    <a:pt x="2421" y="6177"/>
                  </a:cubicBezTo>
                  <a:lnTo>
                    <a:pt x="2421" y="6122"/>
                  </a:lnTo>
                  <a:cubicBezTo>
                    <a:pt x="2421" y="6060"/>
                    <a:pt x="2439" y="5914"/>
                    <a:pt x="2539" y="5903"/>
                  </a:cubicBezTo>
                  <a:cubicBezTo>
                    <a:pt x="2557" y="5958"/>
                    <a:pt x="2574" y="5969"/>
                    <a:pt x="2592" y="6006"/>
                  </a:cubicBezTo>
                  <a:cubicBezTo>
                    <a:pt x="2603" y="5991"/>
                    <a:pt x="2613" y="5983"/>
                    <a:pt x="2624" y="5976"/>
                  </a:cubicBezTo>
                  <a:cubicBezTo>
                    <a:pt x="2699" y="6071"/>
                    <a:pt x="2813" y="6034"/>
                    <a:pt x="2877" y="6122"/>
                  </a:cubicBezTo>
                  <a:cubicBezTo>
                    <a:pt x="2895" y="6148"/>
                    <a:pt x="2884" y="6173"/>
                    <a:pt x="2902" y="6188"/>
                  </a:cubicBezTo>
                  <a:cubicBezTo>
                    <a:pt x="2959" y="6231"/>
                    <a:pt x="3023" y="6213"/>
                    <a:pt x="3055" y="6257"/>
                  </a:cubicBezTo>
                  <a:cubicBezTo>
                    <a:pt x="3016" y="6282"/>
                    <a:pt x="2984" y="6297"/>
                    <a:pt x="2938" y="6297"/>
                  </a:cubicBezTo>
                  <a:lnTo>
                    <a:pt x="2842" y="6297"/>
                  </a:lnTo>
                  <a:cubicBezTo>
                    <a:pt x="2842" y="6297"/>
                    <a:pt x="2727" y="6213"/>
                    <a:pt x="2706" y="6205"/>
                  </a:cubicBezTo>
                  <a:cubicBezTo>
                    <a:pt x="2706" y="6286"/>
                    <a:pt x="2589" y="6362"/>
                    <a:pt x="2539" y="6341"/>
                  </a:cubicBezTo>
                  <a:close/>
                  <a:moveTo>
                    <a:pt x="2717" y="5943"/>
                  </a:moveTo>
                  <a:cubicBezTo>
                    <a:pt x="2670" y="5940"/>
                    <a:pt x="2642" y="5911"/>
                    <a:pt x="2646" y="5885"/>
                  </a:cubicBezTo>
                  <a:cubicBezTo>
                    <a:pt x="2692" y="5863"/>
                    <a:pt x="2692" y="5911"/>
                    <a:pt x="2717" y="5943"/>
                  </a:cubicBezTo>
                  <a:close/>
                  <a:moveTo>
                    <a:pt x="1791" y="4117"/>
                  </a:moveTo>
                  <a:cubicBezTo>
                    <a:pt x="1791" y="4092"/>
                    <a:pt x="1820" y="4066"/>
                    <a:pt x="1834" y="4059"/>
                  </a:cubicBezTo>
                  <a:cubicBezTo>
                    <a:pt x="1769" y="3994"/>
                    <a:pt x="1752" y="3935"/>
                    <a:pt x="1691" y="3873"/>
                  </a:cubicBezTo>
                  <a:cubicBezTo>
                    <a:pt x="1670" y="3895"/>
                    <a:pt x="1648" y="3910"/>
                    <a:pt x="1620" y="3910"/>
                  </a:cubicBezTo>
                  <a:cubicBezTo>
                    <a:pt x="1581" y="3910"/>
                    <a:pt x="1364" y="3815"/>
                    <a:pt x="1364" y="3782"/>
                  </a:cubicBezTo>
                  <a:cubicBezTo>
                    <a:pt x="1364" y="3727"/>
                    <a:pt x="1428" y="3727"/>
                    <a:pt x="1470" y="3727"/>
                  </a:cubicBezTo>
                  <a:cubicBezTo>
                    <a:pt x="1631" y="3727"/>
                    <a:pt x="1659" y="3855"/>
                    <a:pt x="1780" y="3855"/>
                  </a:cubicBezTo>
                  <a:cubicBezTo>
                    <a:pt x="1816" y="3855"/>
                    <a:pt x="1837" y="3848"/>
                    <a:pt x="1852" y="3826"/>
                  </a:cubicBezTo>
                  <a:lnTo>
                    <a:pt x="1916" y="3826"/>
                  </a:lnTo>
                  <a:cubicBezTo>
                    <a:pt x="1887" y="3910"/>
                    <a:pt x="2051" y="3888"/>
                    <a:pt x="2083" y="3935"/>
                  </a:cubicBezTo>
                  <a:lnTo>
                    <a:pt x="1940" y="3935"/>
                  </a:lnTo>
                  <a:cubicBezTo>
                    <a:pt x="1962" y="4034"/>
                    <a:pt x="2051" y="3979"/>
                    <a:pt x="2101" y="4019"/>
                  </a:cubicBezTo>
                  <a:cubicBezTo>
                    <a:pt x="2094" y="4026"/>
                    <a:pt x="2076" y="4026"/>
                    <a:pt x="2076" y="4037"/>
                  </a:cubicBezTo>
                  <a:cubicBezTo>
                    <a:pt x="2076" y="4089"/>
                    <a:pt x="2119" y="4066"/>
                    <a:pt x="2133" y="4056"/>
                  </a:cubicBezTo>
                  <a:cubicBezTo>
                    <a:pt x="2218" y="4077"/>
                    <a:pt x="2290" y="4099"/>
                    <a:pt x="2379" y="4099"/>
                  </a:cubicBezTo>
                  <a:cubicBezTo>
                    <a:pt x="2574" y="4099"/>
                    <a:pt x="2638" y="4008"/>
                    <a:pt x="2824" y="4008"/>
                  </a:cubicBezTo>
                  <a:cubicBezTo>
                    <a:pt x="2966" y="4008"/>
                    <a:pt x="3059" y="4015"/>
                    <a:pt x="3109" y="4110"/>
                  </a:cubicBezTo>
                  <a:cubicBezTo>
                    <a:pt x="3103" y="4113"/>
                    <a:pt x="3090" y="4116"/>
                    <a:pt x="3080" y="4117"/>
                  </a:cubicBezTo>
                  <a:cubicBezTo>
                    <a:pt x="3073" y="4125"/>
                    <a:pt x="3066" y="4136"/>
                    <a:pt x="3062" y="4150"/>
                  </a:cubicBezTo>
                  <a:cubicBezTo>
                    <a:pt x="3087" y="4158"/>
                    <a:pt x="3109" y="4154"/>
                    <a:pt x="3109" y="4154"/>
                  </a:cubicBezTo>
                  <a:cubicBezTo>
                    <a:pt x="3098" y="4281"/>
                    <a:pt x="2938" y="4281"/>
                    <a:pt x="2813" y="4281"/>
                  </a:cubicBezTo>
                  <a:cubicBezTo>
                    <a:pt x="2767" y="4281"/>
                    <a:pt x="2749" y="4252"/>
                    <a:pt x="2742" y="4227"/>
                  </a:cubicBezTo>
                  <a:cubicBezTo>
                    <a:pt x="2692" y="4234"/>
                    <a:pt x="2685" y="4252"/>
                    <a:pt x="2653" y="4274"/>
                  </a:cubicBezTo>
                  <a:lnTo>
                    <a:pt x="2368" y="4274"/>
                  </a:lnTo>
                  <a:cubicBezTo>
                    <a:pt x="2293" y="4292"/>
                    <a:pt x="2183" y="4281"/>
                    <a:pt x="2190" y="4220"/>
                  </a:cubicBezTo>
                  <a:lnTo>
                    <a:pt x="2147" y="4220"/>
                  </a:lnTo>
                  <a:cubicBezTo>
                    <a:pt x="2133" y="4238"/>
                    <a:pt x="2080" y="4281"/>
                    <a:pt x="2047" y="4281"/>
                  </a:cubicBezTo>
                  <a:cubicBezTo>
                    <a:pt x="1969" y="4281"/>
                    <a:pt x="1791" y="4190"/>
                    <a:pt x="1791" y="4117"/>
                  </a:cubicBezTo>
                  <a:close/>
                  <a:moveTo>
                    <a:pt x="2005" y="4438"/>
                  </a:moveTo>
                  <a:cubicBezTo>
                    <a:pt x="2005" y="4446"/>
                    <a:pt x="1940" y="4493"/>
                    <a:pt x="1940" y="4493"/>
                  </a:cubicBezTo>
                  <a:cubicBezTo>
                    <a:pt x="1894" y="4559"/>
                    <a:pt x="1845" y="4639"/>
                    <a:pt x="1738" y="4639"/>
                  </a:cubicBezTo>
                  <a:cubicBezTo>
                    <a:pt x="1659" y="4639"/>
                    <a:pt x="1659" y="4591"/>
                    <a:pt x="1638" y="4664"/>
                  </a:cubicBezTo>
                  <a:lnTo>
                    <a:pt x="1684" y="4664"/>
                  </a:lnTo>
                  <a:cubicBezTo>
                    <a:pt x="1674" y="4730"/>
                    <a:pt x="1645" y="4741"/>
                    <a:pt x="1602" y="4784"/>
                  </a:cubicBezTo>
                  <a:lnTo>
                    <a:pt x="1531" y="4784"/>
                  </a:lnTo>
                  <a:cubicBezTo>
                    <a:pt x="1531" y="4737"/>
                    <a:pt x="1531" y="4693"/>
                    <a:pt x="1534" y="4675"/>
                  </a:cubicBezTo>
                  <a:cubicBezTo>
                    <a:pt x="1478" y="4617"/>
                    <a:pt x="1502" y="4573"/>
                    <a:pt x="1478" y="4500"/>
                  </a:cubicBezTo>
                  <a:lnTo>
                    <a:pt x="1478" y="4438"/>
                  </a:lnTo>
                  <a:lnTo>
                    <a:pt x="1559" y="4438"/>
                  </a:lnTo>
                  <a:cubicBezTo>
                    <a:pt x="1552" y="4434"/>
                    <a:pt x="1559" y="4413"/>
                    <a:pt x="1559" y="4402"/>
                  </a:cubicBezTo>
                  <a:cubicBezTo>
                    <a:pt x="1559" y="4398"/>
                    <a:pt x="1581" y="4347"/>
                    <a:pt x="1656" y="4347"/>
                  </a:cubicBezTo>
                  <a:cubicBezTo>
                    <a:pt x="1777" y="4347"/>
                    <a:pt x="1876" y="4391"/>
                    <a:pt x="2005" y="4391"/>
                  </a:cubicBezTo>
                  <a:cubicBezTo>
                    <a:pt x="2001" y="4409"/>
                    <a:pt x="2005" y="4420"/>
                    <a:pt x="2005" y="4438"/>
                  </a:cubicBezTo>
                  <a:close/>
                  <a:moveTo>
                    <a:pt x="1389" y="4165"/>
                  </a:moveTo>
                  <a:cubicBezTo>
                    <a:pt x="1389" y="4129"/>
                    <a:pt x="1428" y="4110"/>
                    <a:pt x="1435" y="4110"/>
                  </a:cubicBezTo>
                  <a:cubicBezTo>
                    <a:pt x="1474" y="4110"/>
                    <a:pt x="1460" y="4026"/>
                    <a:pt x="1542" y="4026"/>
                  </a:cubicBezTo>
                  <a:cubicBezTo>
                    <a:pt x="1606" y="4026"/>
                    <a:pt x="1691" y="4099"/>
                    <a:pt x="1691" y="4146"/>
                  </a:cubicBezTo>
                  <a:cubicBezTo>
                    <a:pt x="1691" y="4209"/>
                    <a:pt x="1670" y="4263"/>
                    <a:pt x="1620" y="4263"/>
                  </a:cubicBezTo>
                  <a:cubicBezTo>
                    <a:pt x="1595" y="4263"/>
                    <a:pt x="1389" y="4165"/>
                    <a:pt x="1389" y="4165"/>
                  </a:cubicBezTo>
                  <a:close/>
                  <a:moveTo>
                    <a:pt x="1264" y="4865"/>
                  </a:moveTo>
                  <a:cubicBezTo>
                    <a:pt x="1232" y="4875"/>
                    <a:pt x="1225" y="4919"/>
                    <a:pt x="1193" y="4919"/>
                  </a:cubicBezTo>
                  <a:cubicBezTo>
                    <a:pt x="1143" y="4919"/>
                    <a:pt x="1136" y="4879"/>
                    <a:pt x="1114" y="4857"/>
                  </a:cubicBezTo>
                  <a:cubicBezTo>
                    <a:pt x="1015" y="4755"/>
                    <a:pt x="904" y="4770"/>
                    <a:pt x="801" y="4664"/>
                  </a:cubicBezTo>
                  <a:lnTo>
                    <a:pt x="801" y="4602"/>
                  </a:lnTo>
                  <a:cubicBezTo>
                    <a:pt x="847" y="4602"/>
                    <a:pt x="901" y="4646"/>
                    <a:pt x="961" y="4646"/>
                  </a:cubicBezTo>
                  <a:lnTo>
                    <a:pt x="1015" y="4646"/>
                  </a:lnTo>
                  <a:lnTo>
                    <a:pt x="1015" y="4547"/>
                  </a:lnTo>
                  <a:cubicBezTo>
                    <a:pt x="968" y="4540"/>
                    <a:pt x="901" y="4547"/>
                    <a:pt x="901" y="4500"/>
                  </a:cubicBezTo>
                  <a:cubicBezTo>
                    <a:pt x="901" y="4489"/>
                    <a:pt x="922" y="4482"/>
                    <a:pt x="926" y="4471"/>
                  </a:cubicBezTo>
                  <a:cubicBezTo>
                    <a:pt x="983" y="4413"/>
                    <a:pt x="1061" y="4427"/>
                    <a:pt x="1139" y="4427"/>
                  </a:cubicBezTo>
                  <a:lnTo>
                    <a:pt x="1282" y="4427"/>
                  </a:lnTo>
                  <a:cubicBezTo>
                    <a:pt x="1292" y="4427"/>
                    <a:pt x="1317" y="4446"/>
                    <a:pt x="1317" y="4464"/>
                  </a:cubicBezTo>
                  <a:cubicBezTo>
                    <a:pt x="1317" y="4536"/>
                    <a:pt x="1228" y="4566"/>
                    <a:pt x="1203" y="4599"/>
                  </a:cubicBezTo>
                  <a:cubicBezTo>
                    <a:pt x="1232" y="4595"/>
                    <a:pt x="1335" y="4562"/>
                    <a:pt x="1335" y="4602"/>
                  </a:cubicBezTo>
                  <a:cubicBezTo>
                    <a:pt x="1335" y="4653"/>
                    <a:pt x="1325" y="4620"/>
                    <a:pt x="1325" y="4657"/>
                  </a:cubicBezTo>
                  <a:cubicBezTo>
                    <a:pt x="1339" y="4661"/>
                    <a:pt x="1385" y="4668"/>
                    <a:pt x="1406" y="4675"/>
                  </a:cubicBezTo>
                  <a:cubicBezTo>
                    <a:pt x="1389" y="4874"/>
                    <a:pt x="1378" y="4821"/>
                    <a:pt x="1264" y="4865"/>
                  </a:cubicBezTo>
                  <a:close/>
                  <a:moveTo>
                    <a:pt x="1495" y="5389"/>
                  </a:moveTo>
                  <a:cubicBezTo>
                    <a:pt x="1460" y="5411"/>
                    <a:pt x="1446" y="5447"/>
                    <a:pt x="1406" y="5447"/>
                  </a:cubicBezTo>
                  <a:cubicBezTo>
                    <a:pt x="1360" y="5447"/>
                    <a:pt x="1097" y="5349"/>
                    <a:pt x="1097" y="5338"/>
                  </a:cubicBezTo>
                  <a:cubicBezTo>
                    <a:pt x="1097" y="5309"/>
                    <a:pt x="1161" y="5324"/>
                    <a:pt x="1175" y="5320"/>
                  </a:cubicBezTo>
                  <a:cubicBezTo>
                    <a:pt x="1218" y="5305"/>
                    <a:pt x="1203" y="5203"/>
                    <a:pt x="1275" y="5203"/>
                  </a:cubicBezTo>
                  <a:cubicBezTo>
                    <a:pt x="1328" y="5203"/>
                    <a:pt x="1474" y="5338"/>
                    <a:pt x="1495" y="5389"/>
                  </a:cubicBezTo>
                  <a:close/>
                  <a:moveTo>
                    <a:pt x="3465" y="4569"/>
                  </a:moveTo>
                  <a:cubicBezTo>
                    <a:pt x="3454" y="4602"/>
                    <a:pt x="3433" y="4628"/>
                    <a:pt x="3401" y="4628"/>
                  </a:cubicBezTo>
                  <a:cubicBezTo>
                    <a:pt x="3354" y="4628"/>
                    <a:pt x="3333" y="4602"/>
                    <a:pt x="3294" y="4602"/>
                  </a:cubicBezTo>
                  <a:cubicBezTo>
                    <a:pt x="3254" y="4602"/>
                    <a:pt x="3222" y="4639"/>
                    <a:pt x="3162" y="4639"/>
                  </a:cubicBezTo>
                  <a:cubicBezTo>
                    <a:pt x="3091" y="4639"/>
                    <a:pt x="3030" y="4620"/>
                    <a:pt x="3055" y="4559"/>
                  </a:cubicBezTo>
                  <a:cubicBezTo>
                    <a:pt x="3023" y="4540"/>
                    <a:pt x="2984" y="4522"/>
                    <a:pt x="2984" y="4482"/>
                  </a:cubicBezTo>
                  <a:cubicBezTo>
                    <a:pt x="2984" y="4446"/>
                    <a:pt x="3016" y="4427"/>
                    <a:pt x="3045" y="4427"/>
                  </a:cubicBezTo>
                  <a:cubicBezTo>
                    <a:pt x="3123" y="4427"/>
                    <a:pt x="3148" y="4456"/>
                    <a:pt x="3222" y="4456"/>
                  </a:cubicBezTo>
                  <a:cubicBezTo>
                    <a:pt x="3319" y="4456"/>
                    <a:pt x="3401" y="4536"/>
                    <a:pt x="3465" y="4569"/>
                  </a:cubicBezTo>
                  <a:close/>
                  <a:moveTo>
                    <a:pt x="5121" y="8855"/>
                  </a:moveTo>
                  <a:cubicBezTo>
                    <a:pt x="5121" y="8881"/>
                    <a:pt x="5081" y="8903"/>
                    <a:pt x="5042" y="8903"/>
                  </a:cubicBezTo>
                  <a:cubicBezTo>
                    <a:pt x="5007" y="8903"/>
                    <a:pt x="4985" y="8885"/>
                    <a:pt x="4985" y="8863"/>
                  </a:cubicBezTo>
                  <a:cubicBezTo>
                    <a:pt x="4985" y="8841"/>
                    <a:pt x="5035" y="8749"/>
                    <a:pt x="5067" y="8739"/>
                  </a:cubicBezTo>
                  <a:cubicBezTo>
                    <a:pt x="5074" y="8753"/>
                    <a:pt x="5092" y="8761"/>
                    <a:pt x="5092" y="8775"/>
                  </a:cubicBezTo>
                  <a:cubicBezTo>
                    <a:pt x="5092" y="8808"/>
                    <a:pt x="5039" y="8830"/>
                    <a:pt x="5121" y="8830"/>
                  </a:cubicBezTo>
                  <a:cubicBezTo>
                    <a:pt x="5121" y="8830"/>
                    <a:pt x="5121" y="8855"/>
                    <a:pt x="5121" y="8855"/>
                  </a:cubicBezTo>
                  <a:close/>
                  <a:moveTo>
                    <a:pt x="5039" y="12937"/>
                  </a:moveTo>
                  <a:cubicBezTo>
                    <a:pt x="5032" y="12952"/>
                    <a:pt x="5017" y="12985"/>
                    <a:pt x="4996" y="12985"/>
                  </a:cubicBezTo>
                  <a:cubicBezTo>
                    <a:pt x="4985" y="12985"/>
                    <a:pt x="4964" y="12996"/>
                    <a:pt x="4964" y="12985"/>
                  </a:cubicBezTo>
                  <a:cubicBezTo>
                    <a:pt x="4964" y="12948"/>
                    <a:pt x="4985" y="12912"/>
                    <a:pt x="5007" y="12912"/>
                  </a:cubicBezTo>
                  <a:lnTo>
                    <a:pt x="5039" y="12912"/>
                  </a:lnTo>
                  <a:cubicBezTo>
                    <a:pt x="5039" y="12912"/>
                    <a:pt x="5039" y="12937"/>
                    <a:pt x="5039" y="12937"/>
                  </a:cubicBezTo>
                  <a:close/>
                  <a:moveTo>
                    <a:pt x="4882" y="8451"/>
                  </a:moveTo>
                  <a:cubicBezTo>
                    <a:pt x="4825" y="8451"/>
                    <a:pt x="4722" y="8374"/>
                    <a:pt x="4679" y="8342"/>
                  </a:cubicBezTo>
                  <a:cubicBezTo>
                    <a:pt x="4789" y="8316"/>
                    <a:pt x="4857" y="8385"/>
                    <a:pt x="4932" y="8429"/>
                  </a:cubicBezTo>
                  <a:cubicBezTo>
                    <a:pt x="4921" y="8447"/>
                    <a:pt x="4910" y="8451"/>
                    <a:pt x="4882" y="8451"/>
                  </a:cubicBezTo>
                  <a:close/>
                  <a:moveTo>
                    <a:pt x="4896" y="8815"/>
                  </a:moveTo>
                  <a:cubicBezTo>
                    <a:pt x="4896" y="8837"/>
                    <a:pt x="4861" y="8855"/>
                    <a:pt x="4854" y="8855"/>
                  </a:cubicBezTo>
                  <a:cubicBezTo>
                    <a:pt x="4829" y="8855"/>
                    <a:pt x="4697" y="8786"/>
                    <a:pt x="4697" y="8761"/>
                  </a:cubicBezTo>
                  <a:cubicBezTo>
                    <a:pt x="4697" y="8749"/>
                    <a:pt x="4704" y="8739"/>
                    <a:pt x="4711" y="8735"/>
                  </a:cubicBezTo>
                  <a:cubicBezTo>
                    <a:pt x="4729" y="8771"/>
                    <a:pt x="4754" y="8786"/>
                    <a:pt x="4789" y="8793"/>
                  </a:cubicBezTo>
                  <a:lnTo>
                    <a:pt x="4896" y="8793"/>
                  </a:lnTo>
                  <a:cubicBezTo>
                    <a:pt x="4896" y="8793"/>
                    <a:pt x="4896" y="8815"/>
                    <a:pt x="4896" y="8815"/>
                  </a:cubicBezTo>
                  <a:close/>
                  <a:moveTo>
                    <a:pt x="4501" y="12132"/>
                  </a:moveTo>
                  <a:cubicBezTo>
                    <a:pt x="4458" y="12132"/>
                    <a:pt x="4412" y="12128"/>
                    <a:pt x="4412" y="12092"/>
                  </a:cubicBezTo>
                  <a:cubicBezTo>
                    <a:pt x="4412" y="12073"/>
                    <a:pt x="4440" y="12069"/>
                    <a:pt x="4451" y="12069"/>
                  </a:cubicBezTo>
                  <a:cubicBezTo>
                    <a:pt x="4462" y="12069"/>
                    <a:pt x="4547" y="12088"/>
                    <a:pt x="4558" y="12110"/>
                  </a:cubicBezTo>
                  <a:cubicBezTo>
                    <a:pt x="4547" y="12132"/>
                    <a:pt x="4522" y="12132"/>
                    <a:pt x="4501" y="12132"/>
                  </a:cubicBezTo>
                  <a:close/>
                  <a:moveTo>
                    <a:pt x="4152" y="12088"/>
                  </a:moveTo>
                  <a:cubicBezTo>
                    <a:pt x="4127" y="12103"/>
                    <a:pt x="4113" y="12117"/>
                    <a:pt x="4088" y="12117"/>
                  </a:cubicBezTo>
                  <a:cubicBezTo>
                    <a:pt x="4067" y="12117"/>
                    <a:pt x="4070" y="12099"/>
                    <a:pt x="4052" y="12099"/>
                  </a:cubicBezTo>
                  <a:cubicBezTo>
                    <a:pt x="4006" y="12099"/>
                    <a:pt x="4009" y="12164"/>
                    <a:pt x="3970" y="12164"/>
                  </a:cubicBezTo>
                  <a:cubicBezTo>
                    <a:pt x="3938" y="12164"/>
                    <a:pt x="3945" y="12128"/>
                    <a:pt x="3928" y="12117"/>
                  </a:cubicBezTo>
                  <a:cubicBezTo>
                    <a:pt x="3896" y="12095"/>
                    <a:pt x="3810" y="12106"/>
                    <a:pt x="3767" y="12106"/>
                  </a:cubicBezTo>
                  <a:cubicBezTo>
                    <a:pt x="3743" y="12106"/>
                    <a:pt x="3743" y="12117"/>
                    <a:pt x="3725" y="12106"/>
                  </a:cubicBezTo>
                  <a:cubicBezTo>
                    <a:pt x="3725" y="12117"/>
                    <a:pt x="3721" y="12125"/>
                    <a:pt x="3721" y="12135"/>
                  </a:cubicBezTo>
                  <a:cubicBezTo>
                    <a:pt x="3700" y="12132"/>
                    <a:pt x="3678" y="12099"/>
                    <a:pt x="3678" y="12077"/>
                  </a:cubicBezTo>
                  <a:cubicBezTo>
                    <a:pt x="3686" y="12077"/>
                    <a:pt x="3693" y="12066"/>
                    <a:pt x="3696" y="12062"/>
                  </a:cubicBezTo>
                  <a:cubicBezTo>
                    <a:pt x="3778" y="12062"/>
                    <a:pt x="3814" y="12081"/>
                    <a:pt x="3856" y="12059"/>
                  </a:cubicBezTo>
                  <a:cubicBezTo>
                    <a:pt x="3835" y="12037"/>
                    <a:pt x="3831" y="12011"/>
                    <a:pt x="3831" y="11983"/>
                  </a:cubicBezTo>
                  <a:cubicBezTo>
                    <a:pt x="3810" y="11983"/>
                    <a:pt x="3785" y="11964"/>
                    <a:pt x="3785" y="11942"/>
                  </a:cubicBezTo>
                  <a:cubicBezTo>
                    <a:pt x="3785" y="11931"/>
                    <a:pt x="3803" y="11917"/>
                    <a:pt x="3814" y="11917"/>
                  </a:cubicBezTo>
                  <a:cubicBezTo>
                    <a:pt x="3846" y="11917"/>
                    <a:pt x="3867" y="11942"/>
                    <a:pt x="3899" y="11942"/>
                  </a:cubicBezTo>
                  <a:cubicBezTo>
                    <a:pt x="3945" y="11942"/>
                    <a:pt x="3967" y="11928"/>
                    <a:pt x="4006" y="11928"/>
                  </a:cubicBezTo>
                  <a:cubicBezTo>
                    <a:pt x="4120" y="11928"/>
                    <a:pt x="4141" y="11990"/>
                    <a:pt x="4205" y="12023"/>
                  </a:cubicBezTo>
                  <a:lnTo>
                    <a:pt x="4188" y="12008"/>
                  </a:lnTo>
                  <a:cubicBezTo>
                    <a:pt x="4223" y="12037"/>
                    <a:pt x="4259" y="12052"/>
                    <a:pt x="4284" y="12088"/>
                  </a:cubicBezTo>
                  <a:cubicBezTo>
                    <a:pt x="4284" y="12088"/>
                    <a:pt x="4152" y="12088"/>
                    <a:pt x="4152" y="12088"/>
                  </a:cubicBezTo>
                  <a:close/>
                  <a:moveTo>
                    <a:pt x="3536" y="11942"/>
                  </a:moveTo>
                  <a:cubicBezTo>
                    <a:pt x="3454" y="11942"/>
                    <a:pt x="3397" y="11917"/>
                    <a:pt x="3329" y="11917"/>
                  </a:cubicBezTo>
                  <a:lnTo>
                    <a:pt x="3329" y="11895"/>
                  </a:lnTo>
                  <a:cubicBezTo>
                    <a:pt x="3347" y="11895"/>
                    <a:pt x="3362" y="11880"/>
                    <a:pt x="3365" y="11862"/>
                  </a:cubicBezTo>
                  <a:cubicBezTo>
                    <a:pt x="3312" y="11836"/>
                    <a:pt x="3254" y="11840"/>
                    <a:pt x="3244" y="11786"/>
                  </a:cubicBezTo>
                  <a:cubicBezTo>
                    <a:pt x="3215" y="11786"/>
                    <a:pt x="3219" y="11760"/>
                    <a:pt x="3205" y="11753"/>
                  </a:cubicBezTo>
                  <a:cubicBezTo>
                    <a:pt x="3176" y="11738"/>
                    <a:pt x="3158" y="11749"/>
                    <a:pt x="3130" y="11749"/>
                  </a:cubicBezTo>
                  <a:cubicBezTo>
                    <a:pt x="3080" y="11749"/>
                    <a:pt x="3055" y="11695"/>
                    <a:pt x="3005" y="11695"/>
                  </a:cubicBezTo>
                  <a:lnTo>
                    <a:pt x="2902" y="11695"/>
                  </a:lnTo>
                  <a:cubicBezTo>
                    <a:pt x="2881" y="11680"/>
                    <a:pt x="2884" y="11665"/>
                    <a:pt x="2895" y="11655"/>
                  </a:cubicBezTo>
                  <a:cubicBezTo>
                    <a:pt x="2881" y="11640"/>
                    <a:pt x="2863" y="11643"/>
                    <a:pt x="2845" y="11643"/>
                  </a:cubicBezTo>
                  <a:cubicBezTo>
                    <a:pt x="2777" y="11643"/>
                    <a:pt x="2681" y="11695"/>
                    <a:pt x="2646" y="11731"/>
                  </a:cubicBezTo>
                  <a:lnTo>
                    <a:pt x="2614" y="11731"/>
                  </a:lnTo>
                  <a:cubicBezTo>
                    <a:pt x="2670" y="11632"/>
                    <a:pt x="2745" y="11571"/>
                    <a:pt x="2906" y="11571"/>
                  </a:cubicBezTo>
                  <a:cubicBezTo>
                    <a:pt x="3062" y="11571"/>
                    <a:pt x="3137" y="11662"/>
                    <a:pt x="3254" y="11662"/>
                  </a:cubicBezTo>
                  <a:cubicBezTo>
                    <a:pt x="3279" y="11662"/>
                    <a:pt x="3308" y="11698"/>
                    <a:pt x="3315" y="11705"/>
                  </a:cubicBezTo>
                  <a:cubicBezTo>
                    <a:pt x="3365" y="11756"/>
                    <a:pt x="3454" y="11796"/>
                    <a:pt x="3536" y="11796"/>
                  </a:cubicBezTo>
                  <a:cubicBezTo>
                    <a:pt x="3536" y="11804"/>
                    <a:pt x="3532" y="11815"/>
                    <a:pt x="3536" y="11822"/>
                  </a:cubicBezTo>
                  <a:lnTo>
                    <a:pt x="3589" y="11825"/>
                  </a:lnTo>
                  <a:cubicBezTo>
                    <a:pt x="3629" y="11836"/>
                    <a:pt x="3646" y="11888"/>
                    <a:pt x="3671" y="11898"/>
                  </a:cubicBezTo>
                  <a:cubicBezTo>
                    <a:pt x="3646" y="11942"/>
                    <a:pt x="3579" y="11942"/>
                    <a:pt x="3536" y="11942"/>
                  </a:cubicBezTo>
                  <a:close/>
                  <a:moveTo>
                    <a:pt x="3347" y="12154"/>
                  </a:moveTo>
                  <a:cubicBezTo>
                    <a:pt x="3319" y="12154"/>
                    <a:pt x="3290" y="12128"/>
                    <a:pt x="3290" y="12099"/>
                  </a:cubicBezTo>
                  <a:cubicBezTo>
                    <a:pt x="3290" y="12085"/>
                    <a:pt x="3312" y="12077"/>
                    <a:pt x="3326" y="12077"/>
                  </a:cubicBezTo>
                  <a:cubicBezTo>
                    <a:pt x="3369" y="12077"/>
                    <a:pt x="3419" y="12099"/>
                    <a:pt x="3440" y="12106"/>
                  </a:cubicBezTo>
                  <a:lnTo>
                    <a:pt x="3433" y="12099"/>
                  </a:lnTo>
                  <a:cubicBezTo>
                    <a:pt x="3454" y="12106"/>
                    <a:pt x="3461" y="12117"/>
                    <a:pt x="3465" y="12132"/>
                  </a:cubicBezTo>
                  <a:cubicBezTo>
                    <a:pt x="3422" y="12139"/>
                    <a:pt x="3390" y="12154"/>
                    <a:pt x="3347" y="12154"/>
                  </a:cubicBezTo>
                  <a:close/>
                  <a:moveTo>
                    <a:pt x="2809" y="11767"/>
                  </a:moveTo>
                  <a:cubicBezTo>
                    <a:pt x="2806" y="11767"/>
                    <a:pt x="2760" y="11774"/>
                    <a:pt x="2760" y="11767"/>
                  </a:cubicBezTo>
                  <a:cubicBezTo>
                    <a:pt x="2760" y="11742"/>
                    <a:pt x="2781" y="11734"/>
                    <a:pt x="2792" y="11734"/>
                  </a:cubicBezTo>
                  <a:lnTo>
                    <a:pt x="2792" y="11709"/>
                  </a:lnTo>
                  <a:lnTo>
                    <a:pt x="2799" y="11709"/>
                  </a:lnTo>
                  <a:lnTo>
                    <a:pt x="2809" y="11713"/>
                  </a:lnTo>
                  <a:cubicBezTo>
                    <a:pt x="2813" y="11731"/>
                    <a:pt x="2817" y="11749"/>
                    <a:pt x="2809" y="11767"/>
                  </a:cubicBezTo>
                  <a:close/>
                  <a:moveTo>
                    <a:pt x="3312" y="11421"/>
                  </a:moveTo>
                  <a:cubicBezTo>
                    <a:pt x="3312" y="11428"/>
                    <a:pt x="3301" y="11439"/>
                    <a:pt x="3294" y="11439"/>
                  </a:cubicBezTo>
                  <a:cubicBezTo>
                    <a:pt x="3258" y="11439"/>
                    <a:pt x="3258" y="11399"/>
                    <a:pt x="3258" y="11370"/>
                  </a:cubicBezTo>
                  <a:cubicBezTo>
                    <a:pt x="3258" y="11367"/>
                    <a:pt x="3269" y="11370"/>
                    <a:pt x="3273" y="11370"/>
                  </a:cubicBezTo>
                  <a:cubicBezTo>
                    <a:pt x="3301" y="11374"/>
                    <a:pt x="3312" y="11396"/>
                    <a:pt x="3312" y="11421"/>
                  </a:cubicBezTo>
                  <a:close/>
                  <a:moveTo>
                    <a:pt x="3254" y="11162"/>
                  </a:moveTo>
                  <a:cubicBezTo>
                    <a:pt x="3279" y="11162"/>
                    <a:pt x="3290" y="11180"/>
                    <a:pt x="3297" y="11192"/>
                  </a:cubicBezTo>
                  <a:cubicBezTo>
                    <a:pt x="3262" y="11195"/>
                    <a:pt x="3226" y="11192"/>
                    <a:pt x="3205" y="11192"/>
                  </a:cubicBezTo>
                  <a:cubicBezTo>
                    <a:pt x="3212" y="11177"/>
                    <a:pt x="3237" y="11162"/>
                    <a:pt x="3254" y="11162"/>
                  </a:cubicBezTo>
                  <a:close/>
                  <a:moveTo>
                    <a:pt x="3365" y="11206"/>
                  </a:moveTo>
                  <a:lnTo>
                    <a:pt x="3383" y="11235"/>
                  </a:lnTo>
                  <a:cubicBezTo>
                    <a:pt x="3372" y="11239"/>
                    <a:pt x="3362" y="11217"/>
                    <a:pt x="3365" y="11206"/>
                  </a:cubicBezTo>
                  <a:close/>
                  <a:moveTo>
                    <a:pt x="3725" y="11786"/>
                  </a:moveTo>
                  <a:cubicBezTo>
                    <a:pt x="3753" y="11793"/>
                    <a:pt x="3782" y="11775"/>
                    <a:pt x="3796" y="11753"/>
                  </a:cubicBezTo>
                  <a:lnTo>
                    <a:pt x="3796" y="11786"/>
                  </a:lnTo>
                  <a:cubicBezTo>
                    <a:pt x="3782" y="11800"/>
                    <a:pt x="3757" y="11807"/>
                    <a:pt x="3739" y="11807"/>
                  </a:cubicBezTo>
                  <a:cubicBezTo>
                    <a:pt x="3735" y="11807"/>
                    <a:pt x="3725" y="11811"/>
                    <a:pt x="3725" y="11807"/>
                  </a:cubicBezTo>
                  <a:cubicBezTo>
                    <a:pt x="3725" y="11807"/>
                    <a:pt x="3725" y="11786"/>
                    <a:pt x="3725" y="11786"/>
                  </a:cubicBezTo>
                  <a:close/>
                  <a:moveTo>
                    <a:pt x="10216" y="7755"/>
                  </a:moveTo>
                  <a:cubicBezTo>
                    <a:pt x="10216" y="7707"/>
                    <a:pt x="10245" y="7715"/>
                    <a:pt x="10256" y="7715"/>
                  </a:cubicBezTo>
                  <a:cubicBezTo>
                    <a:pt x="10277" y="7715"/>
                    <a:pt x="10337" y="7696"/>
                    <a:pt x="10359" y="7674"/>
                  </a:cubicBezTo>
                  <a:cubicBezTo>
                    <a:pt x="10345" y="7652"/>
                    <a:pt x="10337" y="7645"/>
                    <a:pt x="10337" y="7627"/>
                  </a:cubicBezTo>
                  <a:cubicBezTo>
                    <a:pt x="10337" y="7602"/>
                    <a:pt x="10409" y="7558"/>
                    <a:pt x="10444" y="7558"/>
                  </a:cubicBezTo>
                  <a:lnTo>
                    <a:pt x="10505" y="7558"/>
                  </a:lnTo>
                  <a:cubicBezTo>
                    <a:pt x="10587" y="7558"/>
                    <a:pt x="10626" y="7645"/>
                    <a:pt x="10626" y="7707"/>
                  </a:cubicBezTo>
                  <a:cubicBezTo>
                    <a:pt x="10626" y="7737"/>
                    <a:pt x="10562" y="7733"/>
                    <a:pt x="10562" y="7762"/>
                  </a:cubicBezTo>
                  <a:lnTo>
                    <a:pt x="10562" y="7886"/>
                  </a:lnTo>
                  <a:cubicBezTo>
                    <a:pt x="10562" y="7915"/>
                    <a:pt x="10587" y="7959"/>
                    <a:pt x="10559" y="7988"/>
                  </a:cubicBezTo>
                  <a:cubicBezTo>
                    <a:pt x="10537" y="8010"/>
                    <a:pt x="10501" y="8006"/>
                    <a:pt x="10466" y="8006"/>
                  </a:cubicBezTo>
                  <a:cubicBezTo>
                    <a:pt x="10409" y="8006"/>
                    <a:pt x="10366" y="8068"/>
                    <a:pt x="10337" y="8087"/>
                  </a:cubicBezTo>
                  <a:cubicBezTo>
                    <a:pt x="10320" y="8097"/>
                    <a:pt x="10291" y="8101"/>
                    <a:pt x="10270" y="8101"/>
                  </a:cubicBezTo>
                  <a:cubicBezTo>
                    <a:pt x="10227" y="8101"/>
                    <a:pt x="10181" y="8061"/>
                    <a:pt x="10181" y="8017"/>
                  </a:cubicBezTo>
                  <a:cubicBezTo>
                    <a:pt x="10181" y="7926"/>
                    <a:pt x="10270" y="7919"/>
                    <a:pt x="10284" y="7831"/>
                  </a:cubicBezTo>
                  <a:cubicBezTo>
                    <a:pt x="10249" y="7813"/>
                    <a:pt x="10216" y="7791"/>
                    <a:pt x="10216" y="7755"/>
                  </a:cubicBezTo>
                  <a:close/>
                  <a:moveTo>
                    <a:pt x="10569" y="7095"/>
                  </a:moveTo>
                  <a:cubicBezTo>
                    <a:pt x="10569" y="7135"/>
                    <a:pt x="10541" y="7179"/>
                    <a:pt x="10501" y="7179"/>
                  </a:cubicBezTo>
                  <a:cubicBezTo>
                    <a:pt x="10491" y="7179"/>
                    <a:pt x="10480" y="7150"/>
                    <a:pt x="10480" y="7135"/>
                  </a:cubicBezTo>
                  <a:cubicBezTo>
                    <a:pt x="10480" y="7113"/>
                    <a:pt x="10541" y="7095"/>
                    <a:pt x="10569" y="7095"/>
                  </a:cubicBezTo>
                  <a:close/>
                  <a:moveTo>
                    <a:pt x="10711" y="7740"/>
                  </a:moveTo>
                  <a:cubicBezTo>
                    <a:pt x="10711" y="7722"/>
                    <a:pt x="10715" y="7707"/>
                    <a:pt x="10736" y="7696"/>
                  </a:cubicBezTo>
                  <a:lnTo>
                    <a:pt x="10754" y="7696"/>
                  </a:lnTo>
                  <a:cubicBezTo>
                    <a:pt x="10754" y="7707"/>
                    <a:pt x="10751" y="7722"/>
                    <a:pt x="10751" y="7740"/>
                  </a:cubicBezTo>
                  <a:cubicBezTo>
                    <a:pt x="10751" y="7740"/>
                    <a:pt x="10711" y="7740"/>
                    <a:pt x="10711" y="7740"/>
                  </a:cubicBezTo>
                  <a:close/>
                  <a:moveTo>
                    <a:pt x="10615" y="7248"/>
                  </a:moveTo>
                  <a:cubicBezTo>
                    <a:pt x="10622" y="7248"/>
                    <a:pt x="10629" y="7233"/>
                    <a:pt x="10629" y="7226"/>
                  </a:cubicBezTo>
                  <a:cubicBezTo>
                    <a:pt x="10622" y="7223"/>
                    <a:pt x="10612" y="7212"/>
                    <a:pt x="10612" y="7204"/>
                  </a:cubicBezTo>
                  <a:cubicBezTo>
                    <a:pt x="10612" y="7175"/>
                    <a:pt x="10637" y="7161"/>
                    <a:pt x="10662" y="7161"/>
                  </a:cubicBezTo>
                  <a:cubicBezTo>
                    <a:pt x="10662" y="7131"/>
                    <a:pt x="10676" y="7117"/>
                    <a:pt x="10676" y="7099"/>
                  </a:cubicBezTo>
                  <a:cubicBezTo>
                    <a:pt x="10676" y="7081"/>
                    <a:pt x="10711" y="7051"/>
                    <a:pt x="10733" y="7051"/>
                  </a:cubicBezTo>
                  <a:lnTo>
                    <a:pt x="10836" y="7051"/>
                  </a:lnTo>
                  <a:cubicBezTo>
                    <a:pt x="10850" y="7051"/>
                    <a:pt x="10872" y="7077"/>
                    <a:pt x="10872" y="7084"/>
                  </a:cubicBezTo>
                  <a:cubicBezTo>
                    <a:pt x="10872" y="7135"/>
                    <a:pt x="10793" y="7128"/>
                    <a:pt x="10783" y="7179"/>
                  </a:cubicBezTo>
                  <a:cubicBezTo>
                    <a:pt x="10783" y="7190"/>
                    <a:pt x="10786" y="7197"/>
                    <a:pt x="10793" y="7208"/>
                  </a:cubicBezTo>
                  <a:lnTo>
                    <a:pt x="11003" y="7208"/>
                  </a:lnTo>
                  <a:cubicBezTo>
                    <a:pt x="11018" y="7310"/>
                    <a:pt x="10908" y="7353"/>
                    <a:pt x="10908" y="7430"/>
                  </a:cubicBezTo>
                  <a:cubicBezTo>
                    <a:pt x="10893" y="7434"/>
                    <a:pt x="10883" y="7445"/>
                    <a:pt x="10879" y="7459"/>
                  </a:cubicBezTo>
                  <a:cubicBezTo>
                    <a:pt x="10915" y="7470"/>
                    <a:pt x="10932" y="7456"/>
                    <a:pt x="10961" y="7463"/>
                  </a:cubicBezTo>
                  <a:cubicBezTo>
                    <a:pt x="11029" y="7485"/>
                    <a:pt x="11018" y="7572"/>
                    <a:pt x="11061" y="7616"/>
                  </a:cubicBezTo>
                  <a:cubicBezTo>
                    <a:pt x="11117" y="7674"/>
                    <a:pt x="11210" y="7700"/>
                    <a:pt x="11210" y="7787"/>
                  </a:cubicBezTo>
                  <a:cubicBezTo>
                    <a:pt x="11210" y="7816"/>
                    <a:pt x="11249" y="7835"/>
                    <a:pt x="11249" y="7864"/>
                  </a:cubicBezTo>
                  <a:cubicBezTo>
                    <a:pt x="11249" y="7875"/>
                    <a:pt x="11242" y="7886"/>
                    <a:pt x="11231" y="7890"/>
                  </a:cubicBezTo>
                  <a:lnTo>
                    <a:pt x="11231" y="7915"/>
                  </a:lnTo>
                  <a:cubicBezTo>
                    <a:pt x="11256" y="7908"/>
                    <a:pt x="11260" y="7897"/>
                    <a:pt x="11274" y="7890"/>
                  </a:cubicBezTo>
                  <a:lnTo>
                    <a:pt x="11256" y="7904"/>
                  </a:lnTo>
                  <a:cubicBezTo>
                    <a:pt x="11281" y="7886"/>
                    <a:pt x="11274" y="7890"/>
                    <a:pt x="11303" y="7890"/>
                  </a:cubicBezTo>
                  <a:cubicBezTo>
                    <a:pt x="11345" y="7890"/>
                    <a:pt x="11378" y="7923"/>
                    <a:pt x="11378" y="7959"/>
                  </a:cubicBezTo>
                  <a:cubicBezTo>
                    <a:pt x="11378" y="8024"/>
                    <a:pt x="11292" y="8057"/>
                    <a:pt x="11263" y="8105"/>
                  </a:cubicBezTo>
                  <a:cubicBezTo>
                    <a:pt x="11299" y="8115"/>
                    <a:pt x="11313" y="8119"/>
                    <a:pt x="11335" y="8119"/>
                  </a:cubicBezTo>
                  <a:lnTo>
                    <a:pt x="11335" y="8145"/>
                  </a:lnTo>
                  <a:cubicBezTo>
                    <a:pt x="11303" y="8177"/>
                    <a:pt x="11278" y="8199"/>
                    <a:pt x="11235" y="8199"/>
                  </a:cubicBezTo>
                  <a:lnTo>
                    <a:pt x="11093" y="8199"/>
                  </a:lnTo>
                  <a:cubicBezTo>
                    <a:pt x="11057" y="8199"/>
                    <a:pt x="10961" y="8232"/>
                    <a:pt x="10908" y="8232"/>
                  </a:cubicBezTo>
                  <a:cubicBezTo>
                    <a:pt x="10883" y="8232"/>
                    <a:pt x="10868" y="8210"/>
                    <a:pt x="10843" y="8210"/>
                  </a:cubicBezTo>
                  <a:cubicBezTo>
                    <a:pt x="10808" y="8210"/>
                    <a:pt x="10786" y="8243"/>
                    <a:pt x="10786" y="8272"/>
                  </a:cubicBezTo>
                  <a:lnTo>
                    <a:pt x="10737" y="8272"/>
                  </a:lnTo>
                  <a:cubicBezTo>
                    <a:pt x="10711" y="8272"/>
                    <a:pt x="10701" y="8287"/>
                    <a:pt x="10686" y="8301"/>
                  </a:cubicBezTo>
                  <a:lnTo>
                    <a:pt x="10662" y="8301"/>
                  </a:lnTo>
                  <a:lnTo>
                    <a:pt x="10662" y="8279"/>
                  </a:lnTo>
                  <a:cubicBezTo>
                    <a:pt x="10669" y="8265"/>
                    <a:pt x="10776" y="8148"/>
                    <a:pt x="10786" y="8145"/>
                  </a:cubicBezTo>
                  <a:cubicBezTo>
                    <a:pt x="10836" y="8130"/>
                    <a:pt x="10908" y="8148"/>
                    <a:pt x="10908" y="8097"/>
                  </a:cubicBezTo>
                  <a:cubicBezTo>
                    <a:pt x="10908" y="8090"/>
                    <a:pt x="10900" y="8079"/>
                    <a:pt x="10900" y="8072"/>
                  </a:cubicBezTo>
                  <a:cubicBezTo>
                    <a:pt x="10886" y="8094"/>
                    <a:pt x="10861" y="8108"/>
                    <a:pt x="10836" y="8108"/>
                  </a:cubicBezTo>
                  <a:cubicBezTo>
                    <a:pt x="10790" y="8108"/>
                    <a:pt x="10776" y="8065"/>
                    <a:pt x="10737" y="8065"/>
                  </a:cubicBezTo>
                  <a:cubicBezTo>
                    <a:pt x="10715" y="8065"/>
                    <a:pt x="10719" y="8083"/>
                    <a:pt x="10701" y="8083"/>
                  </a:cubicBezTo>
                  <a:cubicBezTo>
                    <a:pt x="10694" y="8083"/>
                    <a:pt x="10683" y="8072"/>
                    <a:pt x="10683" y="8065"/>
                  </a:cubicBezTo>
                  <a:cubicBezTo>
                    <a:pt x="10683" y="8010"/>
                    <a:pt x="10783" y="8006"/>
                    <a:pt x="10783" y="7952"/>
                  </a:cubicBezTo>
                  <a:cubicBezTo>
                    <a:pt x="10783" y="7904"/>
                    <a:pt x="10754" y="7886"/>
                    <a:pt x="10754" y="7846"/>
                  </a:cubicBezTo>
                  <a:cubicBezTo>
                    <a:pt x="10818" y="7846"/>
                    <a:pt x="10897" y="7813"/>
                    <a:pt x="10915" y="7776"/>
                  </a:cubicBezTo>
                  <a:lnTo>
                    <a:pt x="10915" y="7722"/>
                  </a:lnTo>
                  <a:cubicBezTo>
                    <a:pt x="10879" y="7726"/>
                    <a:pt x="10829" y="7718"/>
                    <a:pt x="10829" y="7682"/>
                  </a:cubicBezTo>
                  <a:cubicBezTo>
                    <a:pt x="10829" y="7652"/>
                    <a:pt x="10847" y="7645"/>
                    <a:pt x="10854" y="7631"/>
                  </a:cubicBezTo>
                  <a:cubicBezTo>
                    <a:pt x="10843" y="7631"/>
                    <a:pt x="10833" y="7627"/>
                    <a:pt x="10822" y="7627"/>
                  </a:cubicBezTo>
                  <a:cubicBezTo>
                    <a:pt x="10786" y="7627"/>
                    <a:pt x="10769" y="7645"/>
                    <a:pt x="10740" y="7645"/>
                  </a:cubicBezTo>
                  <a:cubicBezTo>
                    <a:pt x="10708" y="7645"/>
                    <a:pt x="10683" y="7645"/>
                    <a:pt x="10683" y="7616"/>
                  </a:cubicBezTo>
                  <a:cubicBezTo>
                    <a:pt x="10683" y="7587"/>
                    <a:pt x="10719" y="7569"/>
                    <a:pt x="10719" y="7540"/>
                  </a:cubicBezTo>
                  <a:cubicBezTo>
                    <a:pt x="10719" y="7507"/>
                    <a:pt x="10708" y="7499"/>
                    <a:pt x="10719" y="7470"/>
                  </a:cubicBezTo>
                  <a:cubicBezTo>
                    <a:pt x="10690" y="7470"/>
                    <a:pt x="10669" y="7459"/>
                    <a:pt x="10658" y="7452"/>
                  </a:cubicBezTo>
                  <a:cubicBezTo>
                    <a:pt x="10640" y="7481"/>
                    <a:pt x="10651" y="7492"/>
                    <a:pt x="10658" y="7507"/>
                  </a:cubicBezTo>
                  <a:lnTo>
                    <a:pt x="10629" y="7507"/>
                  </a:lnTo>
                  <a:lnTo>
                    <a:pt x="10629" y="7449"/>
                  </a:lnTo>
                  <a:cubicBezTo>
                    <a:pt x="10629" y="7437"/>
                    <a:pt x="10633" y="7430"/>
                    <a:pt x="10644" y="7423"/>
                  </a:cubicBezTo>
                  <a:lnTo>
                    <a:pt x="10644" y="7390"/>
                  </a:lnTo>
                  <a:cubicBezTo>
                    <a:pt x="10622" y="7387"/>
                    <a:pt x="10590" y="7376"/>
                    <a:pt x="10590" y="7361"/>
                  </a:cubicBezTo>
                  <a:cubicBezTo>
                    <a:pt x="10590" y="7343"/>
                    <a:pt x="10615" y="7317"/>
                    <a:pt x="10615" y="7314"/>
                  </a:cubicBezTo>
                  <a:lnTo>
                    <a:pt x="10615" y="7285"/>
                  </a:lnTo>
                  <a:cubicBezTo>
                    <a:pt x="10562" y="7274"/>
                    <a:pt x="10533" y="7263"/>
                    <a:pt x="10533" y="7215"/>
                  </a:cubicBezTo>
                  <a:lnTo>
                    <a:pt x="10590" y="7215"/>
                  </a:lnTo>
                  <a:cubicBezTo>
                    <a:pt x="10590" y="7237"/>
                    <a:pt x="10608" y="7248"/>
                    <a:pt x="10615" y="7248"/>
                  </a:cubicBezTo>
                  <a:close/>
                  <a:moveTo>
                    <a:pt x="12254" y="3284"/>
                  </a:moveTo>
                  <a:cubicBezTo>
                    <a:pt x="12253" y="3282"/>
                    <a:pt x="12251" y="3281"/>
                    <a:pt x="12250" y="3279"/>
                  </a:cubicBezTo>
                  <a:lnTo>
                    <a:pt x="12255" y="3284"/>
                  </a:lnTo>
                  <a:cubicBezTo>
                    <a:pt x="12257" y="3282"/>
                    <a:pt x="12258" y="3280"/>
                    <a:pt x="12261" y="3279"/>
                  </a:cubicBezTo>
                  <a:lnTo>
                    <a:pt x="12261" y="3290"/>
                  </a:lnTo>
                  <a:lnTo>
                    <a:pt x="12255" y="3284"/>
                  </a:lnTo>
                  <a:cubicBezTo>
                    <a:pt x="12254" y="3284"/>
                    <a:pt x="12254" y="3284"/>
                    <a:pt x="12254" y="3284"/>
                  </a:cubicBezTo>
                  <a:cubicBezTo>
                    <a:pt x="12299" y="3342"/>
                    <a:pt x="12347" y="3358"/>
                    <a:pt x="12371" y="3436"/>
                  </a:cubicBezTo>
                  <a:cubicBezTo>
                    <a:pt x="12303" y="3419"/>
                    <a:pt x="12201" y="3318"/>
                    <a:pt x="12254" y="3284"/>
                  </a:cubicBezTo>
                  <a:close/>
                  <a:moveTo>
                    <a:pt x="12374" y="3061"/>
                  </a:moveTo>
                  <a:cubicBezTo>
                    <a:pt x="12432" y="3061"/>
                    <a:pt x="12471" y="3061"/>
                    <a:pt x="12553" y="3075"/>
                  </a:cubicBezTo>
                  <a:cubicBezTo>
                    <a:pt x="12535" y="3097"/>
                    <a:pt x="12520" y="3108"/>
                    <a:pt x="12510" y="3126"/>
                  </a:cubicBezTo>
                  <a:cubicBezTo>
                    <a:pt x="12541" y="3151"/>
                    <a:pt x="12571" y="3155"/>
                    <a:pt x="12595" y="3172"/>
                  </a:cubicBezTo>
                  <a:cubicBezTo>
                    <a:pt x="12587" y="3162"/>
                    <a:pt x="12581" y="3149"/>
                    <a:pt x="12581" y="3133"/>
                  </a:cubicBezTo>
                  <a:cubicBezTo>
                    <a:pt x="12581" y="3101"/>
                    <a:pt x="12610" y="3071"/>
                    <a:pt x="12641" y="3071"/>
                  </a:cubicBezTo>
                  <a:cubicBezTo>
                    <a:pt x="12738" y="3071"/>
                    <a:pt x="12713" y="3199"/>
                    <a:pt x="12802" y="3232"/>
                  </a:cubicBezTo>
                  <a:cubicBezTo>
                    <a:pt x="12780" y="3173"/>
                    <a:pt x="12759" y="3141"/>
                    <a:pt x="12759" y="3071"/>
                  </a:cubicBezTo>
                  <a:cubicBezTo>
                    <a:pt x="12759" y="3017"/>
                    <a:pt x="12784" y="3017"/>
                    <a:pt x="12830" y="3017"/>
                  </a:cubicBezTo>
                  <a:cubicBezTo>
                    <a:pt x="12877" y="3017"/>
                    <a:pt x="12973" y="3053"/>
                    <a:pt x="12973" y="3090"/>
                  </a:cubicBezTo>
                  <a:cubicBezTo>
                    <a:pt x="12973" y="3115"/>
                    <a:pt x="12962" y="3137"/>
                    <a:pt x="12962" y="3163"/>
                  </a:cubicBezTo>
                  <a:cubicBezTo>
                    <a:pt x="12990" y="3148"/>
                    <a:pt x="12998" y="3115"/>
                    <a:pt x="13026" y="3115"/>
                  </a:cubicBezTo>
                  <a:cubicBezTo>
                    <a:pt x="13083" y="3115"/>
                    <a:pt x="13076" y="3173"/>
                    <a:pt x="13069" y="3203"/>
                  </a:cubicBezTo>
                  <a:cubicBezTo>
                    <a:pt x="13080" y="3203"/>
                    <a:pt x="13094" y="3206"/>
                    <a:pt x="13105" y="3206"/>
                  </a:cubicBezTo>
                  <a:cubicBezTo>
                    <a:pt x="13165" y="3206"/>
                    <a:pt x="13354" y="3316"/>
                    <a:pt x="13390" y="3359"/>
                  </a:cubicBezTo>
                  <a:cubicBezTo>
                    <a:pt x="13379" y="3363"/>
                    <a:pt x="13365" y="3363"/>
                    <a:pt x="13354" y="3363"/>
                  </a:cubicBezTo>
                  <a:cubicBezTo>
                    <a:pt x="13382" y="3370"/>
                    <a:pt x="13393" y="3367"/>
                    <a:pt x="13418" y="3363"/>
                  </a:cubicBezTo>
                  <a:cubicBezTo>
                    <a:pt x="13425" y="3381"/>
                    <a:pt x="13429" y="3403"/>
                    <a:pt x="13418" y="3418"/>
                  </a:cubicBezTo>
                  <a:lnTo>
                    <a:pt x="13532" y="3418"/>
                  </a:lnTo>
                  <a:cubicBezTo>
                    <a:pt x="13532" y="3531"/>
                    <a:pt x="13635" y="3502"/>
                    <a:pt x="13667" y="3549"/>
                  </a:cubicBezTo>
                  <a:cubicBezTo>
                    <a:pt x="13571" y="3582"/>
                    <a:pt x="13532" y="3644"/>
                    <a:pt x="13443" y="3673"/>
                  </a:cubicBezTo>
                  <a:cubicBezTo>
                    <a:pt x="13436" y="3644"/>
                    <a:pt x="13436" y="3626"/>
                    <a:pt x="13446" y="3607"/>
                  </a:cubicBezTo>
                  <a:cubicBezTo>
                    <a:pt x="13404" y="3600"/>
                    <a:pt x="13329" y="3604"/>
                    <a:pt x="13283" y="3600"/>
                  </a:cubicBezTo>
                  <a:cubicBezTo>
                    <a:pt x="13290" y="3534"/>
                    <a:pt x="13329" y="3553"/>
                    <a:pt x="13336" y="3498"/>
                  </a:cubicBezTo>
                  <a:cubicBezTo>
                    <a:pt x="13311" y="3491"/>
                    <a:pt x="13279" y="3425"/>
                    <a:pt x="13265" y="3396"/>
                  </a:cubicBezTo>
                  <a:cubicBezTo>
                    <a:pt x="13283" y="3392"/>
                    <a:pt x="13297" y="3389"/>
                    <a:pt x="13315" y="3389"/>
                  </a:cubicBezTo>
                  <a:cubicBezTo>
                    <a:pt x="13257" y="3381"/>
                    <a:pt x="13229" y="3334"/>
                    <a:pt x="13229" y="3334"/>
                  </a:cubicBezTo>
                  <a:cubicBezTo>
                    <a:pt x="13108" y="3334"/>
                    <a:pt x="13069" y="3494"/>
                    <a:pt x="13034" y="3589"/>
                  </a:cubicBezTo>
                  <a:cubicBezTo>
                    <a:pt x="13026" y="3611"/>
                    <a:pt x="12998" y="3604"/>
                    <a:pt x="12980" y="3618"/>
                  </a:cubicBezTo>
                  <a:cubicBezTo>
                    <a:pt x="12919" y="3666"/>
                    <a:pt x="12927" y="3768"/>
                    <a:pt x="12877" y="3819"/>
                  </a:cubicBezTo>
                  <a:cubicBezTo>
                    <a:pt x="12791" y="3760"/>
                    <a:pt x="12599" y="3713"/>
                    <a:pt x="12599" y="3589"/>
                  </a:cubicBezTo>
                  <a:cubicBezTo>
                    <a:pt x="12649" y="3582"/>
                    <a:pt x="12731" y="3593"/>
                    <a:pt x="12731" y="3593"/>
                  </a:cubicBezTo>
                  <a:cubicBezTo>
                    <a:pt x="12766" y="3563"/>
                    <a:pt x="12805" y="3574"/>
                    <a:pt x="12848" y="3563"/>
                  </a:cubicBezTo>
                  <a:cubicBezTo>
                    <a:pt x="12827" y="3549"/>
                    <a:pt x="12713" y="3545"/>
                    <a:pt x="12688" y="3545"/>
                  </a:cubicBezTo>
                  <a:cubicBezTo>
                    <a:pt x="12645" y="3545"/>
                    <a:pt x="12553" y="3585"/>
                    <a:pt x="12553" y="3498"/>
                  </a:cubicBezTo>
                  <a:cubicBezTo>
                    <a:pt x="12553" y="3465"/>
                    <a:pt x="12634" y="3465"/>
                    <a:pt x="12652" y="3461"/>
                  </a:cubicBezTo>
                  <a:cubicBezTo>
                    <a:pt x="12699" y="3447"/>
                    <a:pt x="12795" y="3403"/>
                    <a:pt x="12834" y="3370"/>
                  </a:cubicBezTo>
                  <a:lnTo>
                    <a:pt x="12741" y="3370"/>
                  </a:lnTo>
                  <a:cubicBezTo>
                    <a:pt x="12734" y="3370"/>
                    <a:pt x="12702" y="3348"/>
                    <a:pt x="12688" y="3338"/>
                  </a:cubicBezTo>
                  <a:lnTo>
                    <a:pt x="12659" y="3338"/>
                  </a:lnTo>
                  <a:cubicBezTo>
                    <a:pt x="12627" y="3356"/>
                    <a:pt x="12627" y="3436"/>
                    <a:pt x="12553" y="3436"/>
                  </a:cubicBezTo>
                  <a:cubicBezTo>
                    <a:pt x="12496" y="3436"/>
                    <a:pt x="12456" y="3414"/>
                    <a:pt x="12439" y="3378"/>
                  </a:cubicBezTo>
                  <a:cubicBezTo>
                    <a:pt x="12449" y="3374"/>
                    <a:pt x="12456" y="3370"/>
                    <a:pt x="12467" y="3370"/>
                  </a:cubicBezTo>
                  <a:cubicBezTo>
                    <a:pt x="12407" y="3338"/>
                    <a:pt x="12353" y="3308"/>
                    <a:pt x="12367" y="3250"/>
                  </a:cubicBezTo>
                  <a:cubicBezTo>
                    <a:pt x="12357" y="3246"/>
                    <a:pt x="12350" y="3236"/>
                    <a:pt x="12339" y="3236"/>
                  </a:cubicBezTo>
                  <a:cubicBezTo>
                    <a:pt x="12314" y="3236"/>
                    <a:pt x="12275" y="3173"/>
                    <a:pt x="12250" y="3148"/>
                  </a:cubicBezTo>
                  <a:cubicBezTo>
                    <a:pt x="12264" y="3130"/>
                    <a:pt x="12339" y="3061"/>
                    <a:pt x="12374" y="3061"/>
                  </a:cubicBezTo>
                  <a:close/>
                  <a:moveTo>
                    <a:pt x="13044" y="2951"/>
                  </a:moveTo>
                  <a:cubicBezTo>
                    <a:pt x="13065" y="2966"/>
                    <a:pt x="13094" y="2973"/>
                    <a:pt x="13116" y="2962"/>
                  </a:cubicBezTo>
                  <a:lnTo>
                    <a:pt x="13116" y="2944"/>
                  </a:lnTo>
                  <a:lnTo>
                    <a:pt x="13176" y="2944"/>
                  </a:lnTo>
                  <a:lnTo>
                    <a:pt x="13158" y="2907"/>
                  </a:lnTo>
                  <a:lnTo>
                    <a:pt x="13257" y="2907"/>
                  </a:lnTo>
                  <a:cubicBezTo>
                    <a:pt x="13279" y="2929"/>
                    <a:pt x="13382" y="2981"/>
                    <a:pt x="13400" y="2981"/>
                  </a:cubicBezTo>
                  <a:cubicBezTo>
                    <a:pt x="13443" y="2981"/>
                    <a:pt x="13472" y="2911"/>
                    <a:pt x="13489" y="2897"/>
                  </a:cubicBezTo>
                  <a:lnTo>
                    <a:pt x="13532" y="2897"/>
                  </a:lnTo>
                  <a:cubicBezTo>
                    <a:pt x="13532" y="2944"/>
                    <a:pt x="13525" y="2962"/>
                    <a:pt x="13532" y="2988"/>
                  </a:cubicBezTo>
                  <a:cubicBezTo>
                    <a:pt x="13564" y="2988"/>
                    <a:pt x="13585" y="2951"/>
                    <a:pt x="13639" y="2951"/>
                  </a:cubicBezTo>
                  <a:lnTo>
                    <a:pt x="13756" y="2951"/>
                  </a:lnTo>
                  <a:cubicBezTo>
                    <a:pt x="13827" y="2951"/>
                    <a:pt x="13895" y="3006"/>
                    <a:pt x="13917" y="3050"/>
                  </a:cubicBezTo>
                  <a:cubicBezTo>
                    <a:pt x="13831" y="3108"/>
                    <a:pt x="13653" y="3236"/>
                    <a:pt x="13550" y="3236"/>
                  </a:cubicBezTo>
                  <a:cubicBezTo>
                    <a:pt x="13486" y="3236"/>
                    <a:pt x="13450" y="3214"/>
                    <a:pt x="13425" y="3170"/>
                  </a:cubicBezTo>
                  <a:lnTo>
                    <a:pt x="13222" y="3170"/>
                  </a:lnTo>
                  <a:cubicBezTo>
                    <a:pt x="13190" y="3159"/>
                    <a:pt x="13179" y="3141"/>
                    <a:pt x="13176" y="3111"/>
                  </a:cubicBezTo>
                  <a:cubicBezTo>
                    <a:pt x="13201" y="3108"/>
                    <a:pt x="13240" y="3108"/>
                    <a:pt x="13247" y="3108"/>
                  </a:cubicBezTo>
                  <a:cubicBezTo>
                    <a:pt x="13279" y="3097"/>
                    <a:pt x="13318" y="3097"/>
                    <a:pt x="13336" y="3090"/>
                  </a:cubicBezTo>
                  <a:cubicBezTo>
                    <a:pt x="13322" y="3090"/>
                    <a:pt x="13176" y="3079"/>
                    <a:pt x="13169" y="3079"/>
                  </a:cubicBezTo>
                  <a:cubicBezTo>
                    <a:pt x="13108" y="3079"/>
                    <a:pt x="13037" y="3122"/>
                    <a:pt x="13044" y="3039"/>
                  </a:cubicBezTo>
                  <a:cubicBezTo>
                    <a:pt x="13016" y="3017"/>
                    <a:pt x="12994" y="2988"/>
                    <a:pt x="12990" y="2951"/>
                  </a:cubicBezTo>
                  <a:cubicBezTo>
                    <a:pt x="12990" y="2951"/>
                    <a:pt x="13044" y="2951"/>
                    <a:pt x="13044" y="2951"/>
                  </a:cubicBezTo>
                  <a:close/>
                  <a:moveTo>
                    <a:pt x="15918" y="2805"/>
                  </a:moveTo>
                  <a:cubicBezTo>
                    <a:pt x="16007" y="2805"/>
                    <a:pt x="16057" y="2853"/>
                    <a:pt x="16125" y="2853"/>
                  </a:cubicBezTo>
                  <a:cubicBezTo>
                    <a:pt x="16178" y="2853"/>
                    <a:pt x="16203" y="2805"/>
                    <a:pt x="16256" y="2805"/>
                  </a:cubicBezTo>
                  <a:cubicBezTo>
                    <a:pt x="16299" y="2805"/>
                    <a:pt x="16342" y="2835"/>
                    <a:pt x="16363" y="2842"/>
                  </a:cubicBezTo>
                  <a:cubicBezTo>
                    <a:pt x="16356" y="2908"/>
                    <a:pt x="16310" y="2875"/>
                    <a:pt x="16267" y="2908"/>
                  </a:cubicBezTo>
                  <a:cubicBezTo>
                    <a:pt x="16256" y="2911"/>
                    <a:pt x="16242" y="2911"/>
                    <a:pt x="16231" y="2908"/>
                  </a:cubicBezTo>
                  <a:lnTo>
                    <a:pt x="16231" y="2929"/>
                  </a:lnTo>
                  <a:cubicBezTo>
                    <a:pt x="16239" y="2926"/>
                    <a:pt x="16247" y="2922"/>
                    <a:pt x="16256" y="2915"/>
                  </a:cubicBezTo>
                  <a:lnTo>
                    <a:pt x="16231" y="2944"/>
                  </a:lnTo>
                  <a:lnTo>
                    <a:pt x="16231" y="2929"/>
                  </a:lnTo>
                  <a:cubicBezTo>
                    <a:pt x="16186" y="2948"/>
                    <a:pt x="16155" y="2916"/>
                    <a:pt x="16107" y="2944"/>
                  </a:cubicBezTo>
                  <a:cubicBezTo>
                    <a:pt x="16075" y="2962"/>
                    <a:pt x="16067" y="3028"/>
                    <a:pt x="16035" y="3024"/>
                  </a:cubicBezTo>
                  <a:cubicBezTo>
                    <a:pt x="16017" y="3020"/>
                    <a:pt x="16007" y="3002"/>
                    <a:pt x="15996" y="2988"/>
                  </a:cubicBezTo>
                  <a:lnTo>
                    <a:pt x="16000" y="2988"/>
                  </a:lnTo>
                  <a:cubicBezTo>
                    <a:pt x="15946" y="2988"/>
                    <a:pt x="15911" y="2977"/>
                    <a:pt x="15900" y="2944"/>
                  </a:cubicBezTo>
                  <a:cubicBezTo>
                    <a:pt x="15928" y="2929"/>
                    <a:pt x="15946" y="2922"/>
                    <a:pt x="15975" y="2915"/>
                  </a:cubicBezTo>
                  <a:cubicBezTo>
                    <a:pt x="15943" y="2915"/>
                    <a:pt x="15925" y="2911"/>
                    <a:pt x="15911" y="2908"/>
                  </a:cubicBezTo>
                  <a:cubicBezTo>
                    <a:pt x="15928" y="2896"/>
                    <a:pt x="15946" y="2889"/>
                    <a:pt x="15964" y="2875"/>
                  </a:cubicBezTo>
                  <a:cubicBezTo>
                    <a:pt x="15932" y="2864"/>
                    <a:pt x="15914" y="2842"/>
                    <a:pt x="15882" y="2842"/>
                  </a:cubicBezTo>
                  <a:cubicBezTo>
                    <a:pt x="15843" y="2842"/>
                    <a:pt x="15776" y="2889"/>
                    <a:pt x="15722" y="2889"/>
                  </a:cubicBezTo>
                  <a:cubicBezTo>
                    <a:pt x="15693" y="2889"/>
                    <a:pt x="15672" y="2878"/>
                    <a:pt x="15644" y="2875"/>
                  </a:cubicBezTo>
                  <a:cubicBezTo>
                    <a:pt x="15676" y="2816"/>
                    <a:pt x="15843" y="2805"/>
                    <a:pt x="15918" y="2805"/>
                  </a:cubicBezTo>
                  <a:close/>
                  <a:moveTo>
                    <a:pt x="16488" y="4657"/>
                  </a:moveTo>
                  <a:lnTo>
                    <a:pt x="16488" y="4602"/>
                  </a:lnTo>
                  <a:cubicBezTo>
                    <a:pt x="16488" y="4540"/>
                    <a:pt x="16602" y="4515"/>
                    <a:pt x="16658" y="4500"/>
                  </a:cubicBezTo>
                  <a:cubicBezTo>
                    <a:pt x="16655" y="4456"/>
                    <a:pt x="16605" y="4449"/>
                    <a:pt x="16605" y="4420"/>
                  </a:cubicBezTo>
                  <a:cubicBezTo>
                    <a:pt x="16605" y="4358"/>
                    <a:pt x="16790" y="4303"/>
                    <a:pt x="16790" y="4201"/>
                  </a:cubicBezTo>
                  <a:cubicBezTo>
                    <a:pt x="16790" y="4172"/>
                    <a:pt x="16766" y="4158"/>
                    <a:pt x="16766" y="4136"/>
                  </a:cubicBezTo>
                  <a:cubicBezTo>
                    <a:pt x="16766" y="4121"/>
                    <a:pt x="16776" y="4099"/>
                    <a:pt x="16801" y="4099"/>
                  </a:cubicBezTo>
                  <a:cubicBezTo>
                    <a:pt x="16855" y="4099"/>
                    <a:pt x="16890" y="4073"/>
                    <a:pt x="16943" y="4073"/>
                  </a:cubicBezTo>
                  <a:cubicBezTo>
                    <a:pt x="17032" y="4073"/>
                    <a:pt x="17132" y="3899"/>
                    <a:pt x="17264" y="3899"/>
                  </a:cubicBezTo>
                  <a:cubicBezTo>
                    <a:pt x="17310" y="3899"/>
                    <a:pt x="17310" y="3855"/>
                    <a:pt x="17378" y="3855"/>
                  </a:cubicBezTo>
                  <a:cubicBezTo>
                    <a:pt x="17421" y="3855"/>
                    <a:pt x="17442" y="3899"/>
                    <a:pt x="17485" y="3899"/>
                  </a:cubicBezTo>
                  <a:cubicBezTo>
                    <a:pt x="17673" y="3899"/>
                    <a:pt x="17841" y="3691"/>
                    <a:pt x="18019" y="3691"/>
                  </a:cubicBezTo>
                  <a:cubicBezTo>
                    <a:pt x="18061" y="3691"/>
                    <a:pt x="18161" y="3742"/>
                    <a:pt x="18161" y="3782"/>
                  </a:cubicBezTo>
                  <a:cubicBezTo>
                    <a:pt x="18161" y="3906"/>
                    <a:pt x="17887" y="3928"/>
                    <a:pt x="17798" y="3972"/>
                  </a:cubicBezTo>
                  <a:cubicBezTo>
                    <a:pt x="17673" y="4034"/>
                    <a:pt x="17584" y="4004"/>
                    <a:pt x="17467" y="4063"/>
                  </a:cubicBezTo>
                  <a:cubicBezTo>
                    <a:pt x="17446" y="4073"/>
                    <a:pt x="17431" y="4146"/>
                    <a:pt x="17389" y="4146"/>
                  </a:cubicBezTo>
                  <a:cubicBezTo>
                    <a:pt x="17299" y="4146"/>
                    <a:pt x="17282" y="4227"/>
                    <a:pt x="17218" y="4245"/>
                  </a:cubicBezTo>
                  <a:cubicBezTo>
                    <a:pt x="17036" y="4296"/>
                    <a:pt x="16790" y="4540"/>
                    <a:pt x="16790" y="4773"/>
                  </a:cubicBezTo>
                  <a:cubicBezTo>
                    <a:pt x="16790" y="4906"/>
                    <a:pt x="16906" y="4939"/>
                    <a:pt x="16985" y="5011"/>
                  </a:cubicBezTo>
                  <a:cubicBezTo>
                    <a:pt x="16984" y="5010"/>
                    <a:pt x="16984" y="5008"/>
                    <a:pt x="16983" y="5007"/>
                  </a:cubicBezTo>
                  <a:lnTo>
                    <a:pt x="16997" y="5021"/>
                  </a:lnTo>
                  <a:cubicBezTo>
                    <a:pt x="16993" y="5018"/>
                    <a:pt x="16989" y="5014"/>
                    <a:pt x="16985" y="5011"/>
                  </a:cubicBezTo>
                  <a:cubicBezTo>
                    <a:pt x="16989" y="5017"/>
                    <a:pt x="16994" y="5022"/>
                    <a:pt x="16997" y="5029"/>
                  </a:cubicBezTo>
                  <a:lnTo>
                    <a:pt x="16719" y="5029"/>
                  </a:lnTo>
                  <a:cubicBezTo>
                    <a:pt x="16712" y="5025"/>
                    <a:pt x="16705" y="5003"/>
                    <a:pt x="16694" y="5003"/>
                  </a:cubicBezTo>
                  <a:cubicBezTo>
                    <a:pt x="16669" y="5003"/>
                    <a:pt x="16612" y="5021"/>
                    <a:pt x="16605" y="5003"/>
                  </a:cubicBezTo>
                  <a:cubicBezTo>
                    <a:pt x="16580" y="4952"/>
                    <a:pt x="16612" y="4894"/>
                    <a:pt x="16552" y="4875"/>
                  </a:cubicBezTo>
                  <a:cubicBezTo>
                    <a:pt x="16541" y="4872"/>
                    <a:pt x="16445" y="4875"/>
                    <a:pt x="16445" y="4875"/>
                  </a:cubicBezTo>
                  <a:cubicBezTo>
                    <a:pt x="16445" y="4875"/>
                    <a:pt x="16381" y="4846"/>
                    <a:pt x="16381" y="4803"/>
                  </a:cubicBezTo>
                  <a:cubicBezTo>
                    <a:pt x="16381" y="4715"/>
                    <a:pt x="16488" y="4722"/>
                    <a:pt x="16488" y="4657"/>
                  </a:cubicBezTo>
                  <a:close/>
                  <a:moveTo>
                    <a:pt x="17104" y="2951"/>
                  </a:moveTo>
                  <a:cubicBezTo>
                    <a:pt x="17032" y="2951"/>
                    <a:pt x="17036" y="3006"/>
                    <a:pt x="16986" y="3006"/>
                  </a:cubicBezTo>
                  <a:cubicBezTo>
                    <a:pt x="16965" y="3006"/>
                    <a:pt x="16936" y="2970"/>
                    <a:pt x="16915" y="2970"/>
                  </a:cubicBezTo>
                  <a:cubicBezTo>
                    <a:pt x="16908" y="3006"/>
                    <a:pt x="16893" y="3006"/>
                    <a:pt x="16861" y="3006"/>
                  </a:cubicBezTo>
                  <a:cubicBezTo>
                    <a:pt x="16844" y="3006"/>
                    <a:pt x="16826" y="2995"/>
                    <a:pt x="16826" y="2981"/>
                  </a:cubicBezTo>
                  <a:cubicBezTo>
                    <a:pt x="16826" y="2929"/>
                    <a:pt x="16968" y="2908"/>
                    <a:pt x="17004" y="2908"/>
                  </a:cubicBezTo>
                  <a:cubicBezTo>
                    <a:pt x="17050" y="2908"/>
                    <a:pt x="17086" y="2926"/>
                    <a:pt x="17104" y="2951"/>
                  </a:cubicBezTo>
                  <a:close/>
                  <a:moveTo>
                    <a:pt x="16712" y="2769"/>
                  </a:moveTo>
                  <a:lnTo>
                    <a:pt x="16861" y="2769"/>
                  </a:lnTo>
                  <a:cubicBezTo>
                    <a:pt x="16822" y="2754"/>
                    <a:pt x="16837" y="2740"/>
                    <a:pt x="16801" y="2762"/>
                  </a:cubicBezTo>
                  <a:lnTo>
                    <a:pt x="16801" y="2714"/>
                  </a:lnTo>
                  <a:cubicBezTo>
                    <a:pt x="16908" y="2714"/>
                    <a:pt x="16911" y="2641"/>
                    <a:pt x="17015" y="2641"/>
                  </a:cubicBezTo>
                  <a:cubicBezTo>
                    <a:pt x="17018" y="2609"/>
                    <a:pt x="17043" y="2579"/>
                    <a:pt x="17075" y="2579"/>
                  </a:cubicBezTo>
                  <a:cubicBezTo>
                    <a:pt x="17082" y="2579"/>
                    <a:pt x="17086" y="2612"/>
                    <a:pt x="17086" y="2623"/>
                  </a:cubicBezTo>
                  <a:cubicBezTo>
                    <a:pt x="17071" y="2634"/>
                    <a:pt x="17054" y="2652"/>
                    <a:pt x="17054" y="2670"/>
                  </a:cubicBezTo>
                  <a:cubicBezTo>
                    <a:pt x="16997" y="2707"/>
                    <a:pt x="16926" y="2729"/>
                    <a:pt x="16890" y="2765"/>
                  </a:cubicBezTo>
                  <a:cubicBezTo>
                    <a:pt x="16990" y="2780"/>
                    <a:pt x="17015" y="2787"/>
                    <a:pt x="17093" y="2820"/>
                  </a:cubicBezTo>
                  <a:cubicBezTo>
                    <a:pt x="17064" y="2842"/>
                    <a:pt x="17025" y="2835"/>
                    <a:pt x="16986" y="2835"/>
                  </a:cubicBezTo>
                  <a:cubicBezTo>
                    <a:pt x="16943" y="2835"/>
                    <a:pt x="16887" y="2878"/>
                    <a:pt x="16844" y="2878"/>
                  </a:cubicBezTo>
                  <a:cubicBezTo>
                    <a:pt x="16819" y="2878"/>
                    <a:pt x="16673" y="2813"/>
                    <a:pt x="16666" y="2809"/>
                  </a:cubicBezTo>
                  <a:cubicBezTo>
                    <a:pt x="16687" y="2791"/>
                    <a:pt x="16694" y="2783"/>
                    <a:pt x="16712" y="2769"/>
                  </a:cubicBezTo>
                  <a:close/>
                  <a:moveTo>
                    <a:pt x="17253" y="2816"/>
                  </a:moveTo>
                  <a:cubicBezTo>
                    <a:pt x="17250" y="2787"/>
                    <a:pt x="17253" y="2776"/>
                    <a:pt x="17253" y="2769"/>
                  </a:cubicBezTo>
                  <a:lnTo>
                    <a:pt x="17371" y="2769"/>
                  </a:lnTo>
                  <a:cubicBezTo>
                    <a:pt x="17364" y="2787"/>
                    <a:pt x="17342" y="2798"/>
                    <a:pt x="17335" y="2798"/>
                  </a:cubicBezTo>
                  <a:cubicBezTo>
                    <a:pt x="17357" y="2802"/>
                    <a:pt x="17417" y="2805"/>
                    <a:pt x="17449" y="2798"/>
                  </a:cubicBezTo>
                  <a:cubicBezTo>
                    <a:pt x="17453" y="2831"/>
                    <a:pt x="17449" y="2838"/>
                    <a:pt x="17449" y="2853"/>
                  </a:cubicBezTo>
                  <a:cubicBezTo>
                    <a:pt x="17428" y="2886"/>
                    <a:pt x="17392" y="2871"/>
                    <a:pt x="17360" y="2871"/>
                  </a:cubicBezTo>
                  <a:lnTo>
                    <a:pt x="17378" y="2915"/>
                  </a:lnTo>
                  <a:cubicBezTo>
                    <a:pt x="17357" y="2926"/>
                    <a:pt x="17182" y="2933"/>
                    <a:pt x="17182" y="2915"/>
                  </a:cubicBezTo>
                  <a:cubicBezTo>
                    <a:pt x="17182" y="2860"/>
                    <a:pt x="17210" y="2831"/>
                    <a:pt x="17253" y="2816"/>
                  </a:cubicBezTo>
                  <a:close/>
                  <a:moveTo>
                    <a:pt x="17713" y="2660"/>
                  </a:moveTo>
                  <a:lnTo>
                    <a:pt x="17762" y="2776"/>
                  </a:lnTo>
                  <a:cubicBezTo>
                    <a:pt x="17738" y="2795"/>
                    <a:pt x="17599" y="2824"/>
                    <a:pt x="17574" y="2824"/>
                  </a:cubicBezTo>
                  <a:cubicBezTo>
                    <a:pt x="17531" y="2824"/>
                    <a:pt x="17513" y="2805"/>
                    <a:pt x="17513" y="2769"/>
                  </a:cubicBezTo>
                  <a:cubicBezTo>
                    <a:pt x="17513" y="2718"/>
                    <a:pt x="17660" y="2660"/>
                    <a:pt x="17713" y="2660"/>
                  </a:cubicBezTo>
                  <a:close/>
                  <a:moveTo>
                    <a:pt x="18261" y="4511"/>
                  </a:moveTo>
                  <a:cubicBezTo>
                    <a:pt x="18261" y="4478"/>
                    <a:pt x="18282" y="4438"/>
                    <a:pt x="18315" y="4438"/>
                  </a:cubicBezTo>
                  <a:cubicBezTo>
                    <a:pt x="18357" y="4438"/>
                    <a:pt x="18368" y="4478"/>
                    <a:pt x="18403" y="4507"/>
                  </a:cubicBezTo>
                  <a:cubicBezTo>
                    <a:pt x="18386" y="4522"/>
                    <a:pt x="18304" y="4547"/>
                    <a:pt x="18261" y="4547"/>
                  </a:cubicBezTo>
                  <a:cubicBezTo>
                    <a:pt x="18251" y="4547"/>
                    <a:pt x="18261" y="4522"/>
                    <a:pt x="18261" y="4511"/>
                  </a:cubicBezTo>
                  <a:close/>
                  <a:moveTo>
                    <a:pt x="17218" y="5186"/>
                  </a:moveTo>
                  <a:cubicBezTo>
                    <a:pt x="17171" y="5186"/>
                    <a:pt x="17093" y="5138"/>
                    <a:pt x="17093" y="5094"/>
                  </a:cubicBezTo>
                  <a:cubicBezTo>
                    <a:pt x="17093" y="5021"/>
                    <a:pt x="17264" y="5094"/>
                    <a:pt x="17264" y="5167"/>
                  </a:cubicBezTo>
                  <a:cubicBezTo>
                    <a:pt x="17264" y="5192"/>
                    <a:pt x="17218" y="5186"/>
                    <a:pt x="17218" y="5186"/>
                  </a:cubicBezTo>
                  <a:close/>
                  <a:moveTo>
                    <a:pt x="16238" y="5313"/>
                  </a:moveTo>
                  <a:cubicBezTo>
                    <a:pt x="16192" y="5338"/>
                    <a:pt x="16149" y="5375"/>
                    <a:pt x="16089" y="5375"/>
                  </a:cubicBezTo>
                  <a:cubicBezTo>
                    <a:pt x="16046" y="5375"/>
                    <a:pt x="16025" y="5368"/>
                    <a:pt x="16025" y="5331"/>
                  </a:cubicBezTo>
                  <a:cubicBezTo>
                    <a:pt x="16025" y="5317"/>
                    <a:pt x="16064" y="5247"/>
                    <a:pt x="16071" y="5247"/>
                  </a:cubicBezTo>
                  <a:cubicBezTo>
                    <a:pt x="16089" y="5247"/>
                    <a:pt x="16096" y="5211"/>
                    <a:pt x="16113" y="5211"/>
                  </a:cubicBezTo>
                  <a:cubicBezTo>
                    <a:pt x="16163" y="5211"/>
                    <a:pt x="16188" y="5258"/>
                    <a:pt x="16238" y="5265"/>
                  </a:cubicBezTo>
                  <a:cubicBezTo>
                    <a:pt x="16238" y="5265"/>
                    <a:pt x="16238" y="5313"/>
                    <a:pt x="16238" y="5313"/>
                  </a:cubicBezTo>
                  <a:close/>
                  <a:moveTo>
                    <a:pt x="12278" y="7627"/>
                  </a:moveTo>
                  <a:lnTo>
                    <a:pt x="12278" y="7598"/>
                  </a:lnTo>
                  <a:cubicBezTo>
                    <a:pt x="12236" y="7598"/>
                    <a:pt x="12196" y="7587"/>
                    <a:pt x="12196" y="7550"/>
                  </a:cubicBezTo>
                  <a:lnTo>
                    <a:pt x="12196" y="7514"/>
                  </a:lnTo>
                  <a:lnTo>
                    <a:pt x="12264" y="7514"/>
                  </a:lnTo>
                  <a:cubicBezTo>
                    <a:pt x="12264" y="7558"/>
                    <a:pt x="12289" y="7550"/>
                    <a:pt x="12289" y="7587"/>
                  </a:cubicBezTo>
                  <a:cubicBezTo>
                    <a:pt x="12289" y="7616"/>
                    <a:pt x="12282" y="7609"/>
                    <a:pt x="12278" y="7627"/>
                  </a:cubicBezTo>
                  <a:close/>
                  <a:moveTo>
                    <a:pt x="12307" y="7518"/>
                  </a:moveTo>
                  <a:cubicBezTo>
                    <a:pt x="12307" y="7503"/>
                    <a:pt x="12350" y="7409"/>
                    <a:pt x="12375" y="7409"/>
                  </a:cubicBezTo>
                  <a:cubicBezTo>
                    <a:pt x="12446" y="7409"/>
                    <a:pt x="12449" y="7441"/>
                    <a:pt x="12467" y="7503"/>
                  </a:cubicBezTo>
                  <a:cubicBezTo>
                    <a:pt x="12407" y="7521"/>
                    <a:pt x="12435" y="7649"/>
                    <a:pt x="12357" y="7649"/>
                  </a:cubicBezTo>
                  <a:cubicBezTo>
                    <a:pt x="12332" y="7649"/>
                    <a:pt x="12311" y="7631"/>
                    <a:pt x="12307" y="7627"/>
                  </a:cubicBezTo>
                  <a:cubicBezTo>
                    <a:pt x="12311" y="7620"/>
                    <a:pt x="12321" y="7612"/>
                    <a:pt x="12325" y="7609"/>
                  </a:cubicBezTo>
                  <a:lnTo>
                    <a:pt x="12332" y="7624"/>
                  </a:lnTo>
                  <a:cubicBezTo>
                    <a:pt x="12357" y="7620"/>
                    <a:pt x="12382" y="7594"/>
                    <a:pt x="12382" y="7576"/>
                  </a:cubicBezTo>
                  <a:cubicBezTo>
                    <a:pt x="12346" y="7569"/>
                    <a:pt x="12307" y="7540"/>
                    <a:pt x="12307" y="7518"/>
                  </a:cubicBezTo>
                  <a:close/>
                  <a:moveTo>
                    <a:pt x="13016" y="7233"/>
                  </a:moveTo>
                  <a:cubicBezTo>
                    <a:pt x="13016" y="7212"/>
                    <a:pt x="13034" y="7146"/>
                    <a:pt x="13097" y="7142"/>
                  </a:cubicBezTo>
                  <a:cubicBezTo>
                    <a:pt x="13090" y="7157"/>
                    <a:pt x="13069" y="7171"/>
                    <a:pt x="13069" y="7190"/>
                  </a:cubicBezTo>
                  <a:cubicBezTo>
                    <a:pt x="13069" y="7230"/>
                    <a:pt x="13041" y="7248"/>
                    <a:pt x="13016" y="7281"/>
                  </a:cubicBezTo>
                  <a:cubicBezTo>
                    <a:pt x="13005" y="7266"/>
                    <a:pt x="13016" y="7252"/>
                    <a:pt x="13016" y="7233"/>
                  </a:cubicBezTo>
                  <a:close/>
                  <a:moveTo>
                    <a:pt x="13436" y="6997"/>
                  </a:moveTo>
                  <a:cubicBezTo>
                    <a:pt x="13436" y="6979"/>
                    <a:pt x="13468" y="6960"/>
                    <a:pt x="13468" y="6960"/>
                  </a:cubicBezTo>
                  <a:cubicBezTo>
                    <a:pt x="13486" y="6982"/>
                    <a:pt x="13493" y="6989"/>
                    <a:pt x="13507" y="6997"/>
                  </a:cubicBezTo>
                  <a:cubicBezTo>
                    <a:pt x="13504" y="7015"/>
                    <a:pt x="13486" y="7040"/>
                    <a:pt x="13478" y="7044"/>
                  </a:cubicBezTo>
                  <a:lnTo>
                    <a:pt x="13478" y="7088"/>
                  </a:lnTo>
                  <a:cubicBezTo>
                    <a:pt x="13478" y="7099"/>
                    <a:pt x="13432" y="7124"/>
                    <a:pt x="13418" y="7124"/>
                  </a:cubicBezTo>
                  <a:cubicBezTo>
                    <a:pt x="13386" y="7124"/>
                    <a:pt x="13382" y="7092"/>
                    <a:pt x="13382" y="7069"/>
                  </a:cubicBezTo>
                  <a:cubicBezTo>
                    <a:pt x="13411" y="7066"/>
                    <a:pt x="13432" y="7044"/>
                    <a:pt x="13461" y="7040"/>
                  </a:cubicBezTo>
                  <a:cubicBezTo>
                    <a:pt x="13450" y="7026"/>
                    <a:pt x="13436" y="7015"/>
                    <a:pt x="13436" y="6997"/>
                  </a:cubicBezTo>
                  <a:close/>
                  <a:moveTo>
                    <a:pt x="11516" y="9610"/>
                  </a:moveTo>
                  <a:cubicBezTo>
                    <a:pt x="11516" y="9617"/>
                    <a:pt x="11534" y="9639"/>
                    <a:pt x="11534" y="9650"/>
                  </a:cubicBezTo>
                  <a:cubicBezTo>
                    <a:pt x="11534" y="9661"/>
                    <a:pt x="11516" y="9668"/>
                    <a:pt x="11506" y="9668"/>
                  </a:cubicBezTo>
                  <a:cubicBezTo>
                    <a:pt x="11491" y="9668"/>
                    <a:pt x="11463" y="9639"/>
                    <a:pt x="11459" y="9635"/>
                  </a:cubicBezTo>
                  <a:cubicBezTo>
                    <a:pt x="11481" y="9624"/>
                    <a:pt x="11495" y="9613"/>
                    <a:pt x="11516" y="9610"/>
                  </a:cubicBezTo>
                  <a:close/>
                  <a:moveTo>
                    <a:pt x="12107" y="9446"/>
                  </a:moveTo>
                  <a:cubicBezTo>
                    <a:pt x="12132" y="9446"/>
                    <a:pt x="12143" y="9468"/>
                    <a:pt x="12154" y="9468"/>
                  </a:cubicBezTo>
                  <a:cubicBezTo>
                    <a:pt x="12185" y="9526"/>
                    <a:pt x="12176" y="9558"/>
                    <a:pt x="12176" y="9617"/>
                  </a:cubicBezTo>
                  <a:cubicBezTo>
                    <a:pt x="12176" y="9668"/>
                    <a:pt x="12111" y="9719"/>
                    <a:pt x="12083" y="9719"/>
                  </a:cubicBezTo>
                  <a:cubicBezTo>
                    <a:pt x="12047" y="9719"/>
                    <a:pt x="12047" y="9672"/>
                    <a:pt x="12047" y="9643"/>
                  </a:cubicBezTo>
                  <a:cubicBezTo>
                    <a:pt x="12051" y="9613"/>
                    <a:pt x="12068" y="9595"/>
                    <a:pt x="12068" y="9570"/>
                  </a:cubicBezTo>
                  <a:cubicBezTo>
                    <a:pt x="12068" y="9540"/>
                    <a:pt x="12036" y="9522"/>
                    <a:pt x="12033" y="9493"/>
                  </a:cubicBezTo>
                  <a:cubicBezTo>
                    <a:pt x="12072" y="9482"/>
                    <a:pt x="12076" y="9446"/>
                    <a:pt x="12107" y="9446"/>
                  </a:cubicBezTo>
                  <a:close/>
                  <a:moveTo>
                    <a:pt x="12083" y="9271"/>
                  </a:moveTo>
                  <a:cubicBezTo>
                    <a:pt x="12107" y="9271"/>
                    <a:pt x="12122" y="9238"/>
                    <a:pt x="12139" y="9234"/>
                  </a:cubicBezTo>
                  <a:cubicBezTo>
                    <a:pt x="12139" y="9253"/>
                    <a:pt x="12143" y="9271"/>
                    <a:pt x="12154" y="9275"/>
                  </a:cubicBezTo>
                  <a:cubicBezTo>
                    <a:pt x="12143" y="9318"/>
                    <a:pt x="12132" y="9398"/>
                    <a:pt x="12122" y="9420"/>
                  </a:cubicBezTo>
                  <a:cubicBezTo>
                    <a:pt x="12086" y="9413"/>
                    <a:pt x="12076" y="9307"/>
                    <a:pt x="12058" y="9278"/>
                  </a:cubicBezTo>
                  <a:cubicBezTo>
                    <a:pt x="12065" y="9278"/>
                    <a:pt x="12076" y="9271"/>
                    <a:pt x="12083" y="9271"/>
                  </a:cubicBezTo>
                  <a:close/>
                  <a:moveTo>
                    <a:pt x="12446" y="9839"/>
                  </a:moveTo>
                  <a:cubicBezTo>
                    <a:pt x="12520" y="9803"/>
                    <a:pt x="12553" y="9850"/>
                    <a:pt x="12603" y="9850"/>
                  </a:cubicBezTo>
                  <a:cubicBezTo>
                    <a:pt x="12649" y="9850"/>
                    <a:pt x="12670" y="9815"/>
                    <a:pt x="12724" y="9826"/>
                  </a:cubicBezTo>
                  <a:lnTo>
                    <a:pt x="12709" y="9869"/>
                  </a:lnTo>
                  <a:cubicBezTo>
                    <a:pt x="12709" y="9869"/>
                    <a:pt x="12691" y="9894"/>
                    <a:pt x="12691" y="9908"/>
                  </a:cubicBezTo>
                  <a:cubicBezTo>
                    <a:pt x="12691" y="9934"/>
                    <a:pt x="12709" y="9938"/>
                    <a:pt x="12709" y="9967"/>
                  </a:cubicBezTo>
                  <a:cubicBezTo>
                    <a:pt x="12709" y="9978"/>
                    <a:pt x="12699" y="9993"/>
                    <a:pt x="12688" y="9993"/>
                  </a:cubicBezTo>
                  <a:cubicBezTo>
                    <a:pt x="12677" y="9993"/>
                    <a:pt x="12659" y="9989"/>
                    <a:pt x="12659" y="9978"/>
                  </a:cubicBezTo>
                  <a:cubicBezTo>
                    <a:pt x="12599" y="9963"/>
                    <a:pt x="12553" y="9901"/>
                    <a:pt x="12496" y="9883"/>
                  </a:cubicBezTo>
                  <a:cubicBezTo>
                    <a:pt x="12485" y="9879"/>
                    <a:pt x="12456" y="9883"/>
                    <a:pt x="12446" y="9865"/>
                  </a:cubicBezTo>
                  <a:cubicBezTo>
                    <a:pt x="12446" y="9865"/>
                    <a:pt x="12446" y="9839"/>
                    <a:pt x="12446" y="9839"/>
                  </a:cubicBezTo>
                  <a:close/>
                  <a:moveTo>
                    <a:pt x="13827" y="10178"/>
                  </a:moveTo>
                  <a:cubicBezTo>
                    <a:pt x="13781" y="10204"/>
                    <a:pt x="13763" y="10186"/>
                    <a:pt x="13738" y="10186"/>
                  </a:cubicBezTo>
                  <a:cubicBezTo>
                    <a:pt x="13710" y="10186"/>
                    <a:pt x="13642" y="10178"/>
                    <a:pt x="13603" y="10156"/>
                  </a:cubicBezTo>
                  <a:cubicBezTo>
                    <a:pt x="13681" y="10142"/>
                    <a:pt x="13767" y="10160"/>
                    <a:pt x="13827" y="10178"/>
                  </a:cubicBezTo>
                  <a:close/>
                  <a:moveTo>
                    <a:pt x="14668" y="10113"/>
                  </a:moveTo>
                  <a:cubicBezTo>
                    <a:pt x="14661" y="10149"/>
                    <a:pt x="14643" y="10135"/>
                    <a:pt x="14622" y="10146"/>
                  </a:cubicBezTo>
                  <a:cubicBezTo>
                    <a:pt x="14611" y="10149"/>
                    <a:pt x="14618" y="10171"/>
                    <a:pt x="14615" y="10182"/>
                  </a:cubicBezTo>
                  <a:cubicBezTo>
                    <a:pt x="14604" y="10204"/>
                    <a:pt x="14536" y="10222"/>
                    <a:pt x="14504" y="10222"/>
                  </a:cubicBezTo>
                  <a:cubicBezTo>
                    <a:pt x="14493" y="10222"/>
                    <a:pt x="14479" y="10215"/>
                    <a:pt x="14479" y="10204"/>
                  </a:cubicBezTo>
                  <a:cubicBezTo>
                    <a:pt x="14472" y="10204"/>
                    <a:pt x="14461" y="10193"/>
                    <a:pt x="14461" y="10186"/>
                  </a:cubicBezTo>
                  <a:cubicBezTo>
                    <a:pt x="14515" y="10160"/>
                    <a:pt x="14607" y="10123"/>
                    <a:pt x="14668" y="10113"/>
                  </a:cubicBezTo>
                  <a:close/>
                  <a:moveTo>
                    <a:pt x="21370" y="13528"/>
                  </a:moveTo>
                  <a:cubicBezTo>
                    <a:pt x="21338" y="13422"/>
                    <a:pt x="21331" y="13346"/>
                    <a:pt x="21291" y="13262"/>
                  </a:cubicBezTo>
                  <a:cubicBezTo>
                    <a:pt x="21266" y="13211"/>
                    <a:pt x="21242" y="13079"/>
                    <a:pt x="21184" y="13079"/>
                  </a:cubicBezTo>
                  <a:cubicBezTo>
                    <a:pt x="21149" y="13079"/>
                    <a:pt x="21171" y="13101"/>
                    <a:pt x="21138" y="13079"/>
                  </a:cubicBezTo>
                  <a:cubicBezTo>
                    <a:pt x="21131" y="13079"/>
                    <a:pt x="21138" y="13065"/>
                    <a:pt x="21138" y="13057"/>
                  </a:cubicBezTo>
                  <a:cubicBezTo>
                    <a:pt x="21138" y="13006"/>
                    <a:pt x="21145" y="12970"/>
                    <a:pt x="21156" y="12919"/>
                  </a:cubicBezTo>
                  <a:lnTo>
                    <a:pt x="21163" y="12919"/>
                  </a:lnTo>
                  <a:lnTo>
                    <a:pt x="21174" y="12919"/>
                  </a:lnTo>
                  <a:cubicBezTo>
                    <a:pt x="21145" y="12904"/>
                    <a:pt x="21174" y="12821"/>
                    <a:pt x="21174" y="12781"/>
                  </a:cubicBezTo>
                  <a:cubicBezTo>
                    <a:pt x="21174" y="12620"/>
                    <a:pt x="21081" y="12526"/>
                    <a:pt x="21081" y="12409"/>
                  </a:cubicBezTo>
                  <a:cubicBezTo>
                    <a:pt x="21035" y="12409"/>
                    <a:pt x="21096" y="12299"/>
                    <a:pt x="21060" y="12245"/>
                  </a:cubicBezTo>
                  <a:cubicBezTo>
                    <a:pt x="21049" y="12227"/>
                    <a:pt x="21021" y="12234"/>
                    <a:pt x="21013" y="12227"/>
                  </a:cubicBezTo>
                  <a:cubicBezTo>
                    <a:pt x="20992" y="12205"/>
                    <a:pt x="21003" y="12190"/>
                    <a:pt x="20982" y="12168"/>
                  </a:cubicBezTo>
                  <a:cubicBezTo>
                    <a:pt x="20921" y="12230"/>
                    <a:pt x="20896" y="12336"/>
                    <a:pt x="20796" y="12336"/>
                  </a:cubicBezTo>
                  <a:cubicBezTo>
                    <a:pt x="20743" y="12336"/>
                    <a:pt x="20739" y="12292"/>
                    <a:pt x="20739" y="12245"/>
                  </a:cubicBezTo>
                  <a:cubicBezTo>
                    <a:pt x="20739" y="12197"/>
                    <a:pt x="20757" y="12175"/>
                    <a:pt x="20757" y="12135"/>
                  </a:cubicBezTo>
                  <a:cubicBezTo>
                    <a:pt x="20757" y="12117"/>
                    <a:pt x="20739" y="12106"/>
                    <a:pt x="20736" y="12088"/>
                  </a:cubicBezTo>
                  <a:cubicBezTo>
                    <a:pt x="20711" y="12011"/>
                    <a:pt x="20668" y="11953"/>
                    <a:pt x="20633" y="11895"/>
                  </a:cubicBezTo>
                  <a:cubicBezTo>
                    <a:pt x="20583" y="11855"/>
                    <a:pt x="20544" y="11826"/>
                    <a:pt x="20515" y="11778"/>
                  </a:cubicBezTo>
                  <a:cubicBezTo>
                    <a:pt x="20487" y="11734"/>
                    <a:pt x="20494" y="11676"/>
                    <a:pt x="20480" y="11632"/>
                  </a:cubicBezTo>
                  <a:cubicBezTo>
                    <a:pt x="20465" y="11581"/>
                    <a:pt x="20405" y="11560"/>
                    <a:pt x="20351" y="11549"/>
                  </a:cubicBezTo>
                  <a:cubicBezTo>
                    <a:pt x="20351" y="11658"/>
                    <a:pt x="20252" y="11680"/>
                    <a:pt x="20159" y="11680"/>
                  </a:cubicBezTo>
                  <a:cubicBezTo>
                    <a:pt x="20102" y="11680"/>
                    <a:pt x="20102" y="11662"/>
                    <a:pt x="20074" y="11643"/>
                  </a:cubicBezTo>
                  <a:cubicBezTo>
                    <a:pt x="20049" y="11698"/>
                    <a:pt x="19974" y="11702"/>
                    <a:pt x="19963" y="11734"/>
                  </a:cubicBezTo>
                  <a:cubicBezTo>
                    <a:pt x="19949" y="11786"/>
                    <a:pt x="19952" y="11826"/>
                    <a:pt x="19920" y="11858"/>
                  </a:cubicBezTo>
                  <a:cubicBezTo>
                    <a:pt x="19856" y="11924"/>
                    <a:pt x="19753" y="11942"/>
                    <a:pt x="19696" y="12000"/>
                  </a:cubicBezTo>
                  <a:cubicBezTo>
                    <a:pt x="19625" y="12073"/>
                    <a:pt x="19561" y="12146"/>
                    <a:pt x="19493" y="12215"/>
                  </a:cubicBezTo>
                  <a:cubicBezTo>
                    <a:pt x="19465" y="12245"/>
                    <a:pt x="19426" y="12289"/>
                    <a:pt x="19400" y="12296"/>
                  </a:cubicBezTo>
                  <a:cubicBezTo>
                    <a:pt x="19336" y="12318"/>
                    <a:pt x="19262" y="12329"/>
                    <a:pt x="19262" y="12405"/>
                  </a:cubicBezTo>
                  <a:cubicBezTo>
                    <a:pt x="19262" y="12471"/>
                    <a:pt x="19287" y="12507"/>
                    <a:pt x="19287" y="12566"/>
                  </a:cubicBezTo>
                  <a:cubicBezTo>
                    <a:pt x="19287" y="12656"/>
                    <a:pt x="19244" y="12715"/>
                    <a:pt x="19244" y="12784"/>
                  </a:cubicBezTo>
                  <a:lnTo>
                    <a:pt x="19262" y="12879"/>
                  </a:lnTo>
                  <a:lnTo>
                    <a:pt x="19244" y="12883"/>
                  </a:lnTo>
                  <a:cubicBezTo>
                    <a:pt x="19244" y="12893"/>
                    <a:pt x="19219" y="12893"/>
                    <a:pt x="19208" y="12897"/>
                  </a:cubicBezTo>
                  <a:cubicBezTo>
                    <a:pt x="19158" y="12912"/>
                    <a:pt x="19169" y="13006"/>
                    <a:pt x="19140" y="13021"/>
                  </a:cubicBezTo>
                  <a:cubicBezTo>
                    <a:pt x="19098" y="13043"/>
                    <a:pt x="19091" y="13029"/>
                    <a:pt x="19073" y="13065"/>
                  </a:cubicBezTo>
                  <a:cubicBezTo>
                    <a:pt x="19059" y="13094"/>
                    <a:pt x="19055" y="13138"/>
                    <a:pt x="19027" y="13138"/>
                  </a:cubicBezTo>
                  <a:cubicBezTo>
                    <a:pt x="18998" y="13141"/>
                    <a:pt x="18977" y="13127"/>
                    <a:pt x="18973" y="13101"/>
                  </a:cubicBezTo>
                  <a:cubicBezTo>
                    <a:pt x="18955" y="13101"/>
                    <a:pt x="18945" y="13076"/>
                    <a:pt x="18941" y="13065"/>
                  </a:cubicBezTo>
                  <a:cubicBezTo>
                    <a:pt x="18913" y="12977"/>
                    <a:pt x="18874" y="12904"/>
                    <a:pt x="18849" y="12828"/>
                  </a:cubicBezTo>
                  <a:cubicBezTo>
                    <a:pt x="18834" y="12777"/>
                    <a:pt x="18785" y="12740"/>
                    <a:pt x="18770" y="12711"/>
                  </a:cubicBezTo>
                  <a:cubicBezTo>
                    <a:pt x="18742" y="12653"/>
                    <a:pt x="18759" y="12605"/>
                    <a:pt x="18731" y="12562"/>
                  </a:cubicBezTo>
                  <a:cubicBezTo>
                    <a:pt x="18703" y="12514"/>
                    <a:pt x="18703" y="12492"/>
                    <a:pt x="18688" y="12445"/>
                  </a:cubicBezTo>
                  <a:cubicBezTo>
                    <a:pt x="18671" y="12391"/>
                    <a:pt x="18606" y="12271"/>
                    <a:pt x="18581" y="12190"/>
                  </a:cubicBezTo>
                  <a:cubicBezTo>
                    <a:pt x="18560" y="12117"/>
                    <a:pt x="18521" y="12048"/>
                    <a:pt x="18521" y="11979"/>
                  </a:cubicBezTo>
                  <a:cubicBezTo>
                    <a:pt x="18521" y="11968"/>
                    <a:pt x="18515" y="11938"/>
                    <a:pt x="18515" y="11927"/>
                  </a:cubicBezTo>
                  <a:lnTo>
                    <a:pt x="18518" y="11930"/>
                  </a:lnTo>
                  <a:cubicBezTo>
                    <a:pt x="18519" y="11881"/>
                    <a:pt x="18535" y="11871"/>
                    <a:pt x="18535" y="11826"/>
                  </a:cubicBezTo>
                  <a:cubicBezTo>
                    <a:pt x="18535" y="11767"/>
                    <a:pt x="18500" y="11724"/>
                    <a:pt x="18500" y="11676"/>
                  </a:cubicBezTo>
                  <a:cubicBezTo>
                    <a:pt x="18500" y="11665"/>
                    <a:pt x="18521" y="11640"/>
                    <a:pt x="18521" y="11625"/>
                  </a:cubicBezTo>
                  <a:lnTo>
                    <a:pt x="18493" y="11625"/>
                  </a:lnTo>
                  <a:cubicBezTo>
                    <a:pt x="18446" y="11673"/>
                    <a:pt x="18443" y="11796"/>
                    <a:pt x="18350" y="11796"/>
                  </a:cubicBezTo>
                  <a:cubicBezTo>
                    <a:pt x="18240" y="11796"/>
                    <a:pt x="18197" y="11683"/>
                    <a:pt x="18144" y="11629"/>
                  </a:cubicBezTo>
                  <a:cubicBezTo>
                    <a:pt x="18176" y="11607"/>
                    <a:pt x="18200" y="11625"/>
                    <a:pt x="18233" y="11614"/>
                  </a:cubicBezTo>
                  <a:cubicBezTo>
                    <a:pt x="18261" y="11607"/>
                    <a:pt x="18264" y="11574"/>
                    <a:pt x="18279" y="11560"/>
                  </a:cubicBezTo>
                  <a:cubicBezTo>
                    <a:pt x="18251" y="11552"/>
                    <a:pt x="18225" y="11552"/>
                    <a:pt x="18197" y="11552"/>
                  </a:cubicBezTo>
                  <a:cubicBezTo>
                    <a:pt x="18126" y="11552"/>
                    <a:pt x="18022" y="11480"/>
                    <a:pt x="17987" y="11425"/>
                  </a:cubicBezTo>
                  <a:cubicBezTo>
                    <a:pt x="17958" y="11377"/>
                    <a:pt x="17937" y="11293"/>
                    <a:pt x="17894" y="11279"/>
                  </a:cubicBezTo>
                  <a:cubicBezTo>
                    <a:pt x="17855" y="11268"/>
                    <a:pt x="17827" y="11276"/>
                    <a:pt x="17787" y="11276"/>
                  </a:cubicBezTo>
                  <a:cubicBezTo>
                    <a:pt x="17745" y="11276"/>
                    <a:pt x="17734" y="11304"/>
                    <a:pt x="17698" y="11304"/>
                  </a:cubicBezTo>
                  <a:lnTo>
                    <a:pt x="17605" y="11279"/>
                  </a:lnTo>
                  <a:cubicBezTo>
                    <a:pt x="17591" y="11286"/>
                    <a:pt x="17581" y="11297"/>
                    <a:pt x="17574" y="11304"/>
                  </a:cubicBezTo>
                  <a:lnTo>
                    <a:pt x="17449" y="11312"/>
                  </a:lnTo>
                  <a:cubicBezTo>
                    <a:pt x="17449" y="11315"/>
                    <a:pt x="17435" y="11312"/>
                    <a:pt x="17431" y="11312"/>
                  </a:cubicBezTo>
                  <a:cubicBezTo>
                    <a:pt x="17364" y="11312"/>
                    <a:pt x="17207" y="11268"/>
                    <a:pt x="17111" y="11268"/>
                  </a:cubicBezTo>
                  <a:cubicBezTo>
                    <a:pt x="17093" y="11268"/>
                    <a:pt x="16990" y="11239"/>
                    <a:pt x="16986" y="11235"/>
                  </a:cubicBezTo>
                  <a:cubicBezTo>
                    <a:pt x="16950" y="11199"/>
                    <a:pt x="16950" y="11089"/>
                    <a:pt x="16876" y="11089"/>
                  </a:cubicBezTo>
                  <a:cubicBezTo>
                    <a:pt x="16837" y="11089"/>
                    <a:pt x="16822" y="11122"/>
                    <a:pt x="16801" y="11144"/>
                  </a:cubicBezTo>
                  <a:lnTo>
                    <a:pt x="16623" y="11144"/>
                  </a:lnTo>
                  <a:cubicBezTo>
                    <a:pt x="16566" y="11126"/>
                    <a:pt x="16537" y="11078"/>
                    <a:pt x="16502" y="11042"/>
                  </a:cubicBezTo>
                  <a:cubicBezTo>
                    <a:pt x="16459" y="10998"/>
                    <a:pt x="16402" y="11020"/>
                    <a:pt x="16363" y="10980"/>
                  </a:cubicBezTo>
                  <a:cubicBezTo>
                    <a:pt x="16342" y="10958"/>
                    <a:pt x="16352" y="10929"/>
                    <a:pt x="16345" y="10915"/>
                  </a:cubicBezTo>
                  <a:cubicBezTo>
                    <a:pt x="16306" y="10835"/>
                    <a:pt x="16228" y="10721"/>
                    <a:pt x="16128" y="10721"/>
                  </a:cubicBezTo>
                  <a:cubicBezTo>
                    <a:pt x="16078" y="10721"/>
                    <a:pt x="16057" y="10787"/>
                    <a:pt x="16057" y="10838"/>
                  </a:cubicBezTo>
                  <a:cubicBezTo>
                    <a:pt x="16057" y="10875"/>
                    <a:pt x="16057" y="10893"/>
                    <a:pt x="16064" y="10922"/>
                  </a:cubicBezTo>
                  <a:cubicBezTo>
                    <a:pt x="16085" y="11009"/>
                    <a:pt x="16185" y="11166"/>
                    <a:pt x="16267" y="11184"/>
                  </a:cubicBezTo>
                  <a:cubicBezTo>
                    <a:pt x="16267" y="11224"/>
                    <a:pt x="16288" y="11235"/>
                    <a:pt x="16292" y="11268"/>
                  </a:cubicBezTo>
                  <a:cubicBezTo>
                    <a:pt x="16334" y="11257"/>
                    <a:pt x="16327" y="11210"/>
                    <a:pt x="16363" y="11202"/>
                  </a:cubicBezTo>
                  <a:cubicBezTo>
                    <a:pt x="16366" y="11217"/>
                    <a:pt x="16366" y="11228"/>
                    <a:pt x="16366" y="11242"/>
                  </a:cubicBezTo>
                  <a:cubicBezTo>
                    <a:pt x="16366" y="11286"/>
                    <a:pt x="16342" y="11315"/>
                    <a:pt x="16342" y="11359"/>
                  </a:cubicBezTo>
                  <a:cubicBezTo>
                    <a:pt x="16342" y="11410"/>
                    <a:pt x="16434" y="11436"/>
                    <a:pt x="16488" y="11436"/>
                  </a:cubicBezTo>
                  <a:cubicBezTo>
                    <a:pt x="16726" y="11436"/>
                    <a:pt x="16744" y="11286"/>
                    <a:pt x="16872" y="11188"/>
                  </a:cubicBezTo>
                  <a:lnTo>
                    <a:pt x="16872" y="11323"/>
                  </a:lnTo>
                  <a:cubicBezTo>
                    <a:pt x="16922" y="11428"/>
                    <a:pt x="16990" y="11447"/>
                    <a:pt x="17093" y="11480"/>
                  </a:cubicBezTo>
                  <a:cubicBezTo>
                    <a:pt x="17132" y="11490"/>
                    <a:pt x="17136" y="11552"/>
                    <a:pt x="17160" y="11567"/>
                  </a:cubicBezTo>
                  <a:lnTo>
                    <a:pt x="17160" y="11563"/>
                  </a:lnTo>
                  <a:cubicBezTo>
                    <a:pt x="17178" y="11596"/>
                    <a:pt x="17228" y="11589"/>
                    <a:pt x="17228" y="11622"/>
                  </a:cubicBezTo>
                  <a:cubicBezTo>
                    <a:pt x="17228" y="11705"/>
                    <a:pt x="17125" y="11734"/>
                    <a:pt x="17125" y="11822"/>
                  </a:cubicBezTo>
                  <a:cubicBezTo>
                    <a:pt x="17071" y="11822"/>
                    <a:pt x="17036" y="11836"/>
                    <a:pt x="17022" y="11880"/>
                  </a:cubicBezTo>
                  <a:cubicBezTo>
                    <a:pt x="17007" y="11924"/>
                    <a:pt x="17011" y="11986"/>
                    <a:pt x="16968" y="11986"/>
                  </a:cubicBezTo>
                  <a:cubicBezTo>
                    <a:pt x="16915" y="11986"/>
                    <a:pt x="16919" y="12092"/>
                    <a:pt x="16865" y="12092"/>
                  </a:cubicBezTo>
                  <a:cubicBezTo>
                    <a:pt x="16833" y="12092"/>
                    <a:pt x="16766" y="12154"/>
                    <a:pt x="16766" y="12197"/>
                  </a:cubicBezTo>
                  <a:cubicBezTo>
                    <a:pt x="16669" y="12215"/>
                    <a:pt x="16452" y="12256"/>
                    <a:pt x="16452" y="12336"/>
                  </a:cubicBezTo>
                  <a:cubicBezTo>
                    <a:pt x="16452" y="12347"/>
                    <a:pt x="16459" y="12361"/>
                    <a:pt x="16466" y="12369"/>
                  </a:cubicBezTo>
                  <a:cubicBezTo>
                    <a:pt x="16384" y="12409"/>
                    <a:pt x="16274" y="12434"/>
                    <a:pt x="16188" y="12456"/>
                  </a:cubicBezTo>
                  <a:cubicBezTo>
                    <a:pt x="16146" y="12467"/>
                    <a:pt x="16003" y="12569"/>
                    <a:pt x="15957" y="12591"/>
                  </a:cubicBezTo>
                  <a:lnTo>
                    <a:pt x="15847" y="12591"/>
                  </a:lnTo>
                  <a:cubicBezTo>
                    <a:pt x="15786" y="12635"/>
                    <a:pt x="15776" y="12665"/>
                    <a:pt x="15702" y="12665"/>
                  </a:cubicBezTo>
                  <a:lnTo>
                    <a:pt x="15679" y="12679"/>
                  </a:lnTo>
                  <a:cubicBezTo>
                    <a:pt x="15669" y="12679"/>
                    <a:pt x="15578" y="12633"/>
                    <a:pt x="15568" y="12628"/>
                  </a:cubicBezTo>
                  <a:cubicBezTo>
                    <a:pt x="15559" y="12624"/>
                    <a:pt x="15587" y="12624"/>
                    <a:pt x="15564" y="12588"/>
                  </a:cubicBezTo>
                  <a:cubicBezTo>
                    <a:pt x="15527" y="12530"/>
                    <a:pt x="15501" y="12471"/>
                    <a:pt x="15501" y="12401"/>
                  </a:cubicBezTo>
                  <a:cubicBezTo>
                    <a:pt x="15462" y="12398"/>
                    <a:pt x="15490" y="12329"/>
                    <a:pt x="15497" y="12296"/>
                  </a:cubicBezTo>
                  <a:cubicBezTo>
                    <a:pt x="15515" y="12215"/>
                    <a:pt x="15455" y="12183"/>
                    <a:pt x="15416" y="12142"/>
                  </a:cubicBezTo>
                  <a:cubicBezTo>
                    <a:pt x="15373" y="12099"/>
                    <a:pt x="15274" y="11973"/>
                    <a:pt x="15274" y="11886"/>
                  </a:cubicBezTo>
                  <a:cubicBezTo>
                    <a:pt x="15150" y="11857"/>
                    <a:pt x="15120" y="11782"/>
                    <a:pt x="15120" y="11643"/>
                  </a:cubicBezTo>
                  <a:cubicBezTo>
                    <a:pt x="15120" y="11560"/>
                    <a:pt x="15074" y="11541"/>
                    <a:pt x="15060" y="11472"/>
                  </a:cubicBezTo>
                  <a:cubicBezTo>
                    <a:pt x="15042" y="11458"/>
                    <a:pt x="15024" y="11436"/>
                    <a:pt x="15013" y="11425"/>
                  </a:cubicBezTo>
                  <a:cubicBezTo>
                    <a:pt x="14999" y="11410"/>
                    <a:pt x="14953" y="11417"/>
                    <a:pt x="14942" y="11407"/>
                  </a:cubicBezTo>
                  <a:cubicBezTo>
                    <a:pt x="14921" y="11385"/>
                    <a:pt x="14928" y="11330"/>
                    <a:pt x="14921" y="11308"/>
                  </a:cubicBezTo>
                  <a:cubicBezTo>
                    <a:pt x="14910" y="11271"/>
                    <a:pt x="14885" y="11242"/>
                    <a:pt x="14871" y="11221"/>
                  </a:cubicBezTo>
                  <a:cubicBezTo>
                    <a:pt x="14828" y="11155"/>
                    <a:pt x="14792" y="11100"/>
                    <a:pt x="14754" y="11038"/>
                  </a:cubicBezTo>
                  <a:cubicBezTo>
                    <a:pt x="14743" y="11020"/>
                    <a:pt x="14693" y="10962"/>
                    <a:pt x="14693" y="10951"/>
                  </a:cubicBezTo>
                  <a:cubicBezTo>
                    <a:pt x="14693" y="10926"/>
                    <a:pt x="14704" y="10880"/>
                    <a:pt x="14712" y="10835"/>
                  </a:cubicBezTo>
                  <a:cubicBezTo>
                    <a:pt x="14697" y="10888"/>
                    <a:pt x="14658" y="10981"/>
                    <a:pt x="14647" y="11017"/>
                  </a:cubicBezTo>
                  <a:cubicBezTo>
                    <a:pt x="14572" y="11006"/>
                    <a:pt x="14511" y="10842"/>
                    <a:pt x="14451" y="10780"/>
                  </a:cubicBezTo>
                  <a:lnTo>
                    <a:pt x="14451" y="10842"/>
                  </a:lnTo>
                  <a:lnTo>
                    <a:pt x="14789" y="11454"/>
                  </a:lnTo>
                  <a:cubicBezTo>
                    <a:pt x="14771" y="11530"/>
                    <a:pt x="14878" y="11691"/>
                    <a:pt x="14931" y="11734"/>
                  </a:cubicBezTo>
                  <a:lnTo>
                    <a:pt x="14931" y="11928"/>
                  </a:lnTo>
                  <a:cubicBezTo>
                    <a:pt x="14967" y="12026"/>
                    <a:pt x="15038" y="12026"/>
                    <a:pt x="15092" y="12099"/>
                  </a:cubicBezTo>
                  <a:cubicBezTo>
                    <a:pt x="15156" y="12186"/>
                    <a:pt x="15117" y="12281"/>
                    <a:pt x="15181" y="12347"/>
                  </a:cubicBezTo>
                  <a:cubicBezTo>
                    <a:pt x="15238" y="12405"/>
                    <a:pt x="15277" y="12409"/>
                    <a:pt x="15341" y="12456"/>
                  </a:cubicBezTo>
                  <a:cubicBezTo>
                    <a:pt x="15398" y="12500"/>
                    <a:pt x="15429" y="12651"/>
                    <a:pt x="15546" y="12651"/>
                  </a:cubicBezTo>
                  <a:cubicBezTo>
                    <a:pt x="15546" y="12713"/>
                    <a:pt x="15580" y="12722"/>
                    <a:pt x="15544" y="12766"/>
                  </a:cubicBezTo>
                  <a:cubicBezTo>
                    <a:pt x="15590" y="12802"/>
                    <a:pt x="15637" y="12919"/>
                    <a:pt x="15697" y="12919"/>
                  </a:cubicBezTo>
                  <a:cubicBezTo>
                    <a:pt x="15754" y="12919"/>
                    <a:pt x="15758" y="12871"/>
                    <a:pt x="15804" y="12857"/>
                  </a:cubicBezTo>
                  <a:cubicBezTo>
                    <a:pt x="15857" y="12838"/>
                    <a:pt x="15893" y="12864"/>
                    <a:pt x="15946" y="12857"/>
                  </a:cubicBezTo>
                  <a:cubicBezTo>
                    <a:pt x="16082" y="12835"/>
                    <a:pt x="16210" y="12781"/>
                    <a:pt x="16338" y="12748"/>
                  </a:cubicBezTo>
                  <a:cubicBezTo>
                    <a:pt x="16349" y="12769"/>
                    <a:pt x="16363" y="12781"/>
                    <a:pt x="16363" y="12802"/>
                  </a:cubicBezTo>
                  <a:cubicBezTo>
                    <a:pt x="16363" y="13010"/>
                    <a:pt x="16203" y="13279"/>
                    <a:pt x="16113" y="13404"/>
                  </a:cubicBezTo>
                  <a:cubicBezTo>
                    <a:pt x="16007" y="13549"/>
                    <a:pt x="15961" y="13681"/>
                    <a:pt x="15829" y="13786"/>
                  </a:cubicBezTo>
                  <a:cubicBezTo>
                    <a:pt x="15594" y="13976"/>
                    <a:pt x="15341" y="14034"/>
                    <a:pt x="15252" y="14359"/>
                  </a:cubicBezTo>
                  <a:cubicBezTo>
                    <a:pt x="15227" y="14449"/>
                    <a:pt x="15134" y="14475"/>
                    <a:pt x="15134" y="14578"/>
                  </a:cubicBezTo>
                  <a:cubicBezTo>
                    <a:pt x="15134" y="14690"/>
                    <a:pt x="15163" y="14741"/>
                    <a:pt x="15163" y="14851"/>
                  </a:cubicBezTo>
                  <a:cubicBezTo>
                    <a:pt x="15163" y="14975"/>
                    <a:pt x="15295" y="15036"/>
                    <a:pt x="15295" y="15105"/>
                  </a:cubicBezTo>
                  <a:cubicBezTo>
                    <a:pt x="15295" y="15128"/>
                    <a:pt x="15273" y="15153"/>
                    <a:pt x="15269" y="15160"/>
                  </a:cubicBezTo>
                  <a:lnTo>
                    <a:pt x="15269" y="15251"/>
                  </a:lnTo>
                  <a:cubicBezTo>
                    <a:pt x="15269" y="15310"/>
                    <a:pt x="15259" y="15379"/>
                    <a:pt x="15259" y="15481"/>
                  </a:cubicBezTo>
                  <a:cubicBezTo>
                    <a:pt x="15280" y="15503"/>
                    <a:pt x="15287" y="15525"/>
                    <a:pt x="15287" y="15554"/>
                  </a:cubicBezTo>
                  <a:cubicBezTo>
                    <a:pt x="15287" y="15838"/>
                    <a:pt x="14817" y="15806"/>
                    <a:pt x="14778" y="16046"/>
                  </a:cubicBezTo>
                  <a:cubicBezTo>
                    <a:pt x="14729" y="16053"/>
                    <a:pt x="14672" y="16115"/>
                    <a:pt x="14672" y="16155"/>
                  </a:cubicBezTo>
                  <a:cubicBezTo>
                    <a:pt x="14672" y="16235"/>
                    <a:pt x="14771" y="16290"/>
                    <a:pt x="14771" y="16399"/>
                  </a:cubicBezTo>
                  <a:cubicBezTo>
                    <a:pt x="14771" y="16458"/>
                    <a:pt x="14764" y="16578"/>
                    <a:pt x="14743" y="16611"/>
                  </a:cubicBezTo>
                  <a:cubicBezTo>
                    <a:pt x="14721" y="16640"/>
                    <a:pt x="14661" y="16626"/>
                    <a:pt x="14636" y="16636"/>
                  </a:cubicBezTo>
                  <a:cubicBezTo>
                    <a:pt x="14551" y="16680"/>
                    <a:pt x="14501" y="16716"/>
                    <a:pt x="14458" y="16808"/>
                  </a:cubicBezTo>
                  <a:cubicBezTo>
                    <a:pt x="14489" y="16826"/>
                    <a:pt x="14511" y="16851"/>
                    <a:pt x="14511" y="16884"/>
                  </a:cubicBezTo>
                  <a:cubicBezTo>
                    <a:pt x="14511" y="16986"/>
                    <a:pt x="14411" y="17066"/>
                    <a:pt x="14369" y="17110"/>
                  </a:cubicBezTo>
                  <a:cubicBezTo>
                    <a:pt x="14290" y="17190"/>
                    <a:pt x="14283" y="17274"/>
                    <a:pt x="14227" y="17347"/>
                  </a:cubicBezTo>
                  <a:cubicBezTo>
                    <a:pt x="14137" y="17464"/>
                    <a:pt x="14098" y="17566"/>
                    <a:pt x="13952" y="17639"/>
                  </a:cubicBezTo>
                  <a:cubicBezTo>
                    <a:pt x="13892" y="17668"/>
                    <a:pt x="13803" y="17639"/>
                    <a:pt x="13792" y="17704"/>
                  </a:cubicBezTo>
                  <a:cubicBezTo>
                    <a:pt x="13745" y="17708"/>
                    <a:pt x="13717" y="17729"/>
                    <a:pt x="13685" y="17729"/>
                  </a:cubicBezTo>
                  <a:cubicBezTo>
                    <a:pt x="13646" y="17729"/>
                    <a:pt x="13625" y="17693"/>
                    <a:pt x="13585" y="17693"/>
                  </a:cubicBezTo>
                  <a:cubicBezTo>
                    <a:pt x="13436" y="17693"/>
                    <a:pt x="13347" y="17803"/>
                    <a:pt x="13212" y="17803"/>
                  </a:cubicBezTo>
                  <a:cubicBezTo>
                    <a:pt x="13151" y="17803"/>
                    <a:pt x="13119" y="17770"/>
                    <a:pt x="13097" y="17729"/>
                  </a:cubicBezTo>
                  <a:cubicBezTo>
                    <a:pt x="13076" y="17733"/>
                    <a:pt x="13069" y="17744"/>
                    <a:pt x="13062" y="17748"/>
                  </a:cubicBezTo>
                  <a:cubicBezTo>
                    <a:pt x="13062" y="17675"/>
                    <a:pt x="13026" y="17595"/>
                    <a:pt x="12998" y="17566"/>
                  </a:cubicBezTo>
                  <a:cubicBezTo>
                    <a:pt x="13026" y="17537"/>
                    <a:pt x="13044" y="17507"/>
                    <a:pt x="13044" y="17467"/>
                  </a:cubicBezTo>
                  <a:cubicBezTo>
                    <a:pt x="13044" y="17409"/>
                    <a:pt x="12944" y="17299"/>
                    <a:pt x="12927" y="17267"/>
                  </a:cubicBezTo>
                  <a:cubicBezTo>
                    <a:pt x="12798" y="17044"/>
                    <a:pt x="12634" y="16829"/>
                    <a:pt x="12634" y="16509"/>
                  </a:cubicBezTo>
                  <a:lnTo>
                    <a:pt x="12634" y="16410"/>
                  </a:lnTo>
                  <a:cubicBezTo>
                    <a:pt x="12634" y="16359"/>
                    <a:pt x="12592" y="16341"/>
                    <a:pt x="12563" y="16290"/>
                  </a:cubicBezTo>
                  <a:cubicBezTo>
                    <a:pt x="12463" y="16119"/>
                    <a:pt x="12357" y="15980"/>
                    <a:pt x="12357" y="15743"/>
                  </a:cubicBezTo>
                  <a:cubicBezTo>
                    <a:pt x="12357" y="15488"/>
                    <a:pt x="12581" y="15426"/>
                    <a:pt x="12581" y="15233"/>
                  </a:cubicBezTo>
                  <a:cubicBezTo>
                    <a:pt x="12581" y="15142"/>
                    <a:pt x="12546" y="15105"/>
                    <a:pt x="12535" y="15025"/>
                  </a:cubicBezTo>
                  <a:cubicBezTo>
                    <a:pt x="12510" y="14869"/>
                    <a:pt x="12481" y="14814"/>
                    <a:pt x="12446" y="14723"/>
                  </a:cubicBezTo>
                  <a:cubicBezTo>
                    <a:pt x="12418" y="14650"/>
                    <a:pt x="12432" y="14566"/>
                    <a:pt x="12385" y="14505"/>
                  </a:cubicBezTo>
                  <a:cubicBezTo>
                    <a:pt x="12293" y="14384"/>
                    <a:pt x="12090" y="14257"/>
                    <a:pt x="12090" y="14085"/>
                  </a:cubicBezTo>
                  <a:cubicBezTo>
                    <a:pt x="12090" y="14045"/>
                    <a:pt x="12147" y="13954"/>
                    <a:pt x="12171" y="13939"/>
                  </a:cubicBezTo>
                  <a:cubicBezTo>
                    <a:pt x="12157" y="13907"/>
                    <a:pt x="12171" y="13899"/>
                    <a:pt x="12171" y="13885"/>
                  </a:cubicBezTo>
                  <a:cubicBezTo>
                    <a:pt x="12171" y="13841"/>
                    <a:pt x="12171" y="13732"/>
                    <a:pt x="12207" y="13702"/>
                  </a:cubicBezTo>
                  <a:cubicBezTo>
                    <a:pt x="12168" y="13622"/>
                    <a:pt x="12104" y="13549"/>
                    <a:pt x="11983" y="13549"/>
                  </a:cubicBezTo>
                  <a:lnTo>
                    <a:pt x="11833" y="13549"/>
                  </a:lnTo>
                  <a:cubicBezTo>
                    <a:pt x="11726" y="13549"/>
                    <a:pt x="11702" y="13338"/>
                    <a:pt x="11555" y="13338"/>
                  </a:cubicBezTo>
                  <a:cubicBezTo>
                    <a:pt x="11378" y="13338"/>
                    <a:pt x="11246" y="13422"/>
                    <a:pt x="11110" y="13466"/>
                  </a:cubicBezTo>
                  <a:cubicBezTo>
                    <a:pt x="11057" y="13484"/>
                    <a:pt x="11039" y="13531"/>
                    <a:pt x="10986" y="13531"/>
                  </a:cubicBezTo>
                  <a:cubicBezTo>
                    <a:pt x="10932" y="13531"/>
                    <a:pt x="10843" y="13476"/>
                    <a:pt x="10772" y="13476"/>
                  </a:cubicBezTo>
                  <a:cubicBezTo>
                    <a:pt x="10633" y="13476"/>
                    <a:pt x="10573" y="13549"/>
                    <a:pt x="10434" y="13549"/>
                  </a:cubicBezTo>
                  <a:cubicBezTo>
                    <a:pt x="10391" y="13549"/>
                    <a:pt x="10341" y="13531"/>
                    <a:pt x="10327" y="13520"/>
                  </a:cubicBezTo>
                  <a:cubicBezTo>
                    <a:pt x="10227" y="13444"/>
                    <a:pt x="10021" y="13320"/>
                    <a:pt x="9946" y="13203"/>
                  </a:cubicBezTo>
                  <a:cubicBezTo>
                    <a:pt x="9878" y="13098"/>
                    <a:pt x="9857" y="13010"/>
                    <a:pt x="9768" y="12937"/>
                  </a:cubicBezTo>
                  <a:cubicBezTo>
                    <a:pt x="9743" y="12919"/>
                    <a:pt x="9554" y="12748"/>
                    <a:pt x="9554" y="12733"/>
                  </a:cubicBezTo>
                  <a:cubicBezTo>
                    <a:pt x="9536" y="12711"/>
                    <a:pt x="9526" y="12704"/>
                    <a:pt x="9508" y="12682"/>
                  </a:cubicBezTo>
                  <a:lnTo>
                    <a:pt x="9519" y="12682"/>
                  </a:lnTo>
                  <a:cubicBezTo>
                    <a:pt x="9519" y="12627"/>
                    <a:pt x="9501" y="12598"/>
                    <a:pt x="9501" y="12566"/>
                  </a:cubicBezTo>
                  <a:cubicBezTo>
                    <a:pt x="9501" y="12514"/>
                    <a:pt x="9472" y="12496"/>
                    <a:pt x="9447" y="12445"/>
                  </a:cubicBezTo>
                  <a:cubicBezTo>
                    <a:pt x="9526" y="12405"/>
                    <a:pt x="9597" y="12208"/>
                    <a:pt x="9597" y="12117"/>
                  </a:cubicBezTo>
                  <a:cubicBezTo>
                    <a:pt x="9597" y="11957"/>
                    <a:pt x="9526" y="11855"/>
                    <a:pt x="9526" y="11709"/>
                  </a:cubicBezTo>
                  <a:cubicBezTo>
                    <a:pt x="9526" y="11636"/>
                    <a:pt x="9608" y="11592"/>
                    <a:pt x="9626" y="11534"/>
                  </a:cubicBezTo>
                  <a:cubicBezTo>
                    <a:pt x="9672" y="11392"/>
                    <a:pt x="9779" y="11199"/>
                    <a:pt x="9864" y="11078"/>
                  </a:cubicBezTo>
                  <a:cubicBezTo>
                    <a:pt x="9914" y="11009"/>
                    <a:pt x="10006" y="11017"/>
                    <a:pt x="10070" y="10980"/>
                  </a:cubicBezTo>
                  <a:cubicBezTo>
                    <a:pt x="10124" y="10947"/>
                    <a:pt x="10213" y="10875"/>
                    <a:pt x="10231" y="10816"/>
                  </a:cubicBezTo>
                  <a:cubicBezTo>
                    <a:pt x="10273" y="10681"/>
                    <a:pt x="10220" y="10623"/>
                    <a:pt x="10291" y="10532"/>
                  </a:cubicBezTo>
                  <a:cubicBezTo>
                    <a:pt x="10384" y="10412"/>
                    <a:pt x="10505" y="10298"/>
                    <a:pt x="10594" y="10186"/>
                  </a:cubicBezTo>
                  <a:lnTo>
                    <a:pt x="10587" y="10186"/>
                  </a:lnTo>
                  <a:cubicBezTo>
                    <a:pt x="10615" y="10149"/>
                    <a:pt x="10622" y="10116"/>
                    <a:pt x="10658" y="10087"/>
                  </a:cubicBezTo>
                  <a:cubicBezTo>
                    <a:pt x="10747" y="10153"/>
                    <a:pt x="10840" y="10178"/>
                    <a:pt x="10961" y="10178"/>
                  </a:cubicBezTo>
                  <a:cubicBezTo>
                    <a:pt x="11036" y="10178"/>
                    <a:pt x="11050" y="10135"/>
                    <a:pt x="11093" y="10113"/>
                  </a:cubicBezTo>
                  <a:cubicBezTo>
                    <a:pt x="11232" y="10044"/>
                    <a:pt x="11495" y="9942"/>
                    <a:pt x="11655" y="9942"/>
                  </a:cubicBezTo>
                  <a:cubicBezTo>
                    <a:pt x="11705" y="9942"/>
                    <a:pt x="11751" y="9978"/>
                    <a:pt x="11780" y="9978"/>
                  </a:cubicBezTo>
                  <a:cubicBezTo>
                    <a:pt x="11819" y="9978"/>
                    <a:pt x="11876" y="9923"/>
                    <a:pt x="11930" y="9923"/>
                  </a:cubicBezTo>
                  <a:cubicBezTo>
                    <a:pt x="11976" y="9923"/>
                    <a:pt x="11997" y="9949"/>
                    <a:pt x="12036" y="9949"/>
                  </a:cubicBezTo>
                  <a:cubicBezTo>
                    <a:pt x="12107" y="9949"/>
                    <a:pt x="12111" y="9894"/>
                    <a:pt x="12179" y="9894"/>
                  </a:cubicBezTo>
                  <a:cubicBezTo>
                    <a:pt x="12246" y="9894"/>
                    <a:pt x="12229" y="9960"/>
                    <a:pt x="12285" y="9960"/>
                  </a:cubicBezTo>
                  <a:cubicBezTo>
                    <a:pt x="12307" y="9960"/>
                    <a:pt x="12318" y="9942"/>
                    <a:pt x="12339" y="9938"/>
                  </a:cubicBezTo>
                  <a:cubicBezTo>
                    <a:pt x="12335" y="9993"/>
                    <a:pt x="12285" y="9985"/>
                    <a:pt x="12285" y="10033"/>
                  </a:cubicBezTo>
                  <a:cubicBezTo>
                    <a:pt x="12285" y="10065"/>
                    <a:pt x="12332" y="10080"/>
                    <a:pt x="12332" y="10113"/>
                  </a:cubicBezTo>
                  <a:cubicBezTo>
                    <a:pt x="12332" y="10167"/>
                    <a:pt x="12285" y="10196"/>
                    <a:pt x="12285" y="10251"/>
                  </a:cubicBezTo>
                  <a:cubicBezTo>
                    <a:pt x="12285" y="10342"/>
                    <a:pt x="12378" y="10422"/>
                    <a:pt x="12446" y="10422"/>
                  </a:cubicBezTo>
                  <a:lnTo>
                    <a:pt x="12546" y="10422"/>
                  </a:lnTo>
                  <a:cubicBezTo>
                    <a:pt x="12777" y="10422"/>
                    <a:pt x="12859" y="10714"/>
                    <a:pt x="13122" y="10714"/>
                  </a:cubicBezTo>
                  <a:cubicBezTo>
                    <a:pt x="13154" y="10714"/>
                    <a:pt x="13193" y="10677"/>
                    <a:pt x="13193" y="10659"/>
                  </a:cubicBezTo>
                  <a:lnTo>
                    <a:pt x="13193" y="10586"/>
                  </a:lnTo>
                  <a:cubicBezTo>
                    <a:pt x="13193" y="10470"/>
                    <a:pt x="13279" y="10470"/>
                    <a:pt x="13390" y="10434"/>
                  </a:cubicBezTo>
                  <a:lnTo>
                    <a:pt x="13400" y="10441"/>
                  </a:lnTo>
                  <a:lnTo>
                    <a:pt x="13478" y="10441"/>
                  </a:lnTo>
                  <a:cubicBezTo>
                    <a:pt x="13478" y="10492"/>
                    <a:pt x="13518" y="10503"/>
                    <a:pt x="13532" y="10524"/>
                  </a:cubicBezTo>
                  <a:cubicBezTo>
                    <a:pt x="13564" y="10568"/>
                    <a:pt x="13646" y="10539"/>
                    <a:pt x="13703" y="10561"/>
                  </a:cubicBezTo>
                  <a:cubicBezTo>
                    <a:pt x="13817" y="10605"/>
                    <a:pt x="13977" y="10659"/>
                    <a:pt x="14102" y="10659"/>
                  </a:cubicBezTo>
                  <a:cubicBezTo>
                    <a:pt x="14215" y="10659"/>
                    <a:pt x="14251" y="10605"/>
                    <a:pt x="14362" y="10605"/>
                  </a:cubicBezTo>
                  <a:cubicBezTo>
                    <a:pt x="14429" y="10605"/>
                    <a:pt x="14468" y="10652"/>
                    <a:pt x="14547" y="10652"/>
                  </a:cubicBezTo>
                  <a:cubicBezTo>
                    <a:pt x="14600" y="10652"/>
                    <a:pt x="14600" y="10634"/>
                    <a:pt x="14647" y="10623"/>
                  </a:cubicBezTo>
                  <a:cubicBezTo>
                    <a:pt x="14650" y="10632"/>
                    <a:pt x="14655" y="10640"/>
                    <a:pt x="14659" y="10649"/>
                  </a:cubicBezTo>
                  <a:lnTo>
                    <a:pt x="14639" y="10601"/>
                  </a:lnTo>
                  <a:cubicBezTo>
                    <a:pt x="14639" y="10576"/>
                    <a:pt x="14664" y="10576"/>
                    <a:pt x="14668" y="10561"/>
                  </a:cubicBezTo>
                  <a:cubicBezTo>
                    <a:pt x="14693" y="10481"/>
                    <a:pt x="14704" y="10441"/>
                    <a:pt x="14725" y="10368"/>
                  </a:cubicBezTo>
                  <a:cubicBezTo>
                    <a:pt x="14746" y="10295"/>
                    <a:pt x="14817" y="10277"/>
                    <a:pt x="14817" y="10193"/>
                  </a:cubicBezTo>
                  <a:cubicBezTo>
                    <a:pt x="14817" y="10131"/>
                    <a:pt x="14800" y="10080"/>
                    <a:pt x="14800" y="10036"/>
                  </a:cubicBezTo>
                  <a:cubicBezTo>
                    <a:pt x="14800" y="10014"/>
                    <a:pt x="14817" y="10007"/>
                    <a:pt x="14824" y="10000"/>
                  </a:cubicBezTo>
                  <a:lnTo>
                    <a:pt x="14824" y="9963"/>
                  </a:lnTo>
                  <a:cubicBezTo>
                    <a:pt x="14796" y="9974"/>
                    <a:pt x="14785" y="9996"/>
                    <a:pt x="14757" y="9996"/>
                  </a:cubicBezTo>
                  <a:cubicBezTo>
                    <a:pt x="14721" y="9996"/>
                    <a:pt x="14700" y="9982"/>
                    <a:pt x="14686" y="9967"/>
                  </a:cubicBezTo>
                  <a:cubicBezTo>
                    <a:pt x="14629" y="10011"/>
                    <a:pt x="14611" y="10058"/>
                    <a:pt x="14508" y="10058"/>
                  </a:cubicBezTo>
                  <a:cubicBezTo>
                    <a:pt x="14433" y="10058"/>
                    <a:pt x="14404" y="9967"/>
                    <a:pt x="14330" y="9967"/>
                  </a:cubicBezTo>
                  <a:cubicBezTo>
                    <a:pt x="14255" y="9967"/>
                    <a:pt x="14269" y="10051"/>
                    <a:pt x="14205" y="10051"/>
                  </a:cubicBezTo>
                  <a:cubicBezTo>
                    <a:pt x="14137" y="10051"/>
                    <a:pt x="14102" y="9952"/>
                    <a:pt x="14034" y="9985"/>
                  </a:cubicBezTo>
                  <a:lnTo>
                    <a:pt x="13995" y="9985"/>
                  </a:lnTo>
                  <a:cubicBezTo>
                    <a:pt x="14005" y="9982"/>
                    <a:pt x="14020" y="9970"/>
                    <a:pt x="14023" y="9963"/>
                  </a:cubicBezTo>
                  <a:cubicBezTo>
                    <a:pt x="14002" y="9942"/>
                    <a:pt x="13899" y="9887"/>
                    <a:pt x="13934" y="9850"/>
                  </a:cubicBezTo>
                  <a:cubicBezTo>
                    <a:pt x="13902" y="9803"/>
                    <a:pt x="13863" y="9807"/>
                    <a:pt x="13814" y="9781"/>
                  </a:cubicBezTo>
                  <a:cubicBezTo>
                    <a:pt x="13849" y="9745"/>
                    <a:pt x="13888" y="9752"/>
                    <a:pt x="13888" y="9683"/>
                  </a:cubicBezTo>
                  <a:cubicBezTo>
                    <a:pt x="13888" y="9657"/>
                    <a:pt x="13881" y="9657"/>
                    <a:pt x="13888" y="9639"/>
                  </a:cubicBezTo>
                  <a:cubicBezTo>
                    <a:pt x="13863" y="9639"/>
                    <a:pt x="13827" y="9643"/>
                    <a:pt x="13827" y="9620"/>
                  </a:cubicBezTo>
                  <a:cubicBezTo>
                    <a:pt x="13827" y="9508"/>
                    <a:pt x="14084" y="9530"/>
                    <a:pt x="14148" y="9497"/>
                  </a:cubicBezTo>
                  <a:cubicBezTo>
                    <a:pt x="14141" y="9468"/>
                    <a:pt x="14119" y="9478"/>
                    <a:pt x="14119" y="9453"/>
                  </a:cubicBezTo>
                  <a:cubicBezTo>
                    <a:pt x="14119" y="9420"/>
                    <a:pt x="14187" y="9435"/>
                    <a:pt x="14205" y="9435"/>
                  </a:cubicBezTo>
                  <a:lnTo>
                    <a:pt x="14315" y="9435"/>
                  </a:lnTo>
                  <a:cubicBezTo>
                    <a:pt x="14358" y="9435"/>
                    <a:pt x="14422" y="9387"/>
                    <a:pt x="14461" y="9362"/>
                  </a:cubicBezTo>
                  <a:cubicBezTo>
                    <a:pt x="14508" y="9333"/>
                    <a:pt x="14607" y="9329"/>
                    <a:pt x="14668" y="9329"/>
                  </a:cubicBezTo>
                  <a:cubicBezTo>
                    <a:pt x="14764" y="9329"/>
                    <a:pt x="14760" y="9384"/>
                    <a:pt x="14843" y="9384"/>
                  </a:cubicBezTo>
                  <a:cubicBezTo>
                    <a:pt x="14843" y="9428"/>
                    <a:pt x="14981" y="9453"/>
                    <a:pt x="15021" y="9457"/>
                  </a:cubicBezTo>
                  <a:lnTo>
                    <a:pt x="15223" y="9457"/>
                  </a:lnTo>
                  <a:cubicBezTo>
                    <a:pt x="15297" y="9457"/>
                    <a:pt x="15339" y="9400"/>
                    <a:pt x="15402" y="9373"/>
                  </a:cubicBezTo>
                  <a:cubicBezTo>
                    <a:pt x="15401" y="9373"/>
                    <a:pt x="15399" y="9373"/>
                    <a:pt x="15398" y="9374"/>
                  </a:cubicBezTo>
                  <a:lnTo>
                    <a:pt x="15384" y="9376"/>
                  </a:lnTo>
                  <a:cubicBezTo>
                    <a:pt x="15384" y="9089"/>
                    <a:pt x="14974" y="9125"/>
                    <a:pt x="14885" y="8910"/>
                  </a:cubicBezTo>
                  <a:cubicBezTo>
                    <a:pt x="15092" y="8856"/>
                    <a:pt x="14999" y="8757"/>
                    <a:pt x="14992" y="8735"/>
                  </a:cubicBezTo>
                  <a:cubicBezTo>
                    <a:pt x="15010" y="8728"/>
                    <a:pt x="15056" y="8673"/>
                    <a:pt x="15056" y="8673"/>
                  </a:cubicBezTo>
                  <a:cubicBezTo>
                    <a:pt x="14960" y="8710"/>
                    <a:pt x="14700" y="8808"/>
                    <a:pt x="14700" y="8837"/>
                  </a:cubicBezTo>
                  <a:cubicBezTo>
                    <a:pt x="14700" y="8881"/>
                    <a:pt x="14746" y="8892"/>
                    <a:pt x="14760" y="8892"/>
                  </a:cubicBezTo>
                  <a:cubicBezTo>
                    <a:pt x="14760" y="8892"/>
                    <a:pt x="14853" y="8906"/>
                    <a:pt x="14860" y="8906"/>
                  </a:cubicBezTo>
                  <a:cubicBezTo>
                    <a:pt x="14832" y="8943"/>
                    <a:pt x="14661" y="9019"/>
                    <a:pt x="14611" y="9019"/>
                  </a:cubicBezTo>
                  <a:cubicBezTo>
                    <a:pt x="14561" y="9019"/>
                    <a:pt x="14397" y="8746"/>
                    <a:pt x="14333" y="8746"/>
                  </a:cubicBezTo>
                  <a:cubicBezTo>
                    <a:pt x="14255" y="8746"/>
                    <a:pt x="14247" y="8841"/>
                    <a:pt x="14169" y="8863"/>
                  </a:cubicBezTo>
                  <a:cubicBezTo>
                    <a:pt x="14173" y="8881"/>
                    <a:pt x="14169" y="8899"/>
                    <a:pt x="14173" y="8917"/>
                  </a:cubicBezTo>
                  <a:cubicBezTo>
                    <a:pt x="14137" y="8925"/>
                    <a:pt x="14099" y="8942"/>
                    <a:pt x="14099" y="8979"/>
                  </a:cubicBezTo>
                  <a:cubicBezTo>
                    <a:pt x="14086" y="9038"/>
                    <a:pt x="14087" y="9009"/>
                    <a:pt x="14077" y="9030"/>
                  </a:cubicBezTo>
                  <a:lnTo>
                    <a:pt x="14077" y="9125"/>
                  </a:lnTo>
                  <a:cubicBezTo>
                    <a:pt x="14041" y="9162"/>
                    <a:pt x="13977" y="9234"/>
                    <a:pt x="13977" y="9285"/>
                  </a:cubicBezTo>
                  <a:cubicBezTo>
                    <a:pt x="13977" y="9358"/>
                    <a:pt x="14073" y="9409"/>
                    <a:pt x="14095" y="9442"/>
                  </a:cubicBezTo>
                  <a:cubicBezTo>
                    <a:pt x="14080" y="9457"/>
                    <a:pt x="14066" y="9453"/>
                    <a:pt x="14048" y="9457"/>
                  </a:cubicBezTo>
                  <a:cubicBezTo>
                    <a:pt x="14016" y="9468"/>
                    <a:pt x="13991" y="9453"/>
                    <a:pt x="13959" y="9468"/>
                  </a:cubicBezTo>
                  <a:cubicBezTo>
                    <a:pt x="13913" y="9489"/>
                    <a:pt x="13902" y="9537"/>
                    <a:pt x="13856" y="9537"/>
                  </a:cubicBezTo>
                  <a:cubicBezTo>
                    <a:pt x="13803" y="9537"/>
                    <a:pt x="13770" y="9464"/>
                    <a:pt x="13707" y="9464"/>
                  </a:cubicBezTo>
                  <a:cubicBezTo>
                    <a:pt x="13649" y="9464"/>
                    <a:pt x="13635" y="9497"/>
                    <a:pt x="13589" y="9511"/>
                  </a:cubicBezTo>
                  <a:cubicBezTo>
                    <a:pt x="13596" y="9541"/>
                    <a:pt x="13596" y="9562"/>
                    <a:pt x="13589" y="9591"/>
                  </a:cubicBezTo>
                  <a:cubicBezTo>
                    <a:pt x="13536" y="9591"/>
                    <a:pt x="13529" y="9537"/>
                    <a:pt x="13496" y="9537"/>
                  </a:cubicBezTo>
                  <a:cubicBezTo>
                    <a:pt x="13478" y="9537"/>
                    <a:pt x="13457" y="9559"/>
                    <a:pt x="13457" y="9577"/>
                  </a:cubicBezTo>
                  <a:lnTo>
                    <a:pt x="13525" y="9657"/>
                  </a:lnTo>
                  <a:cubicBezTo>
                    <a:pt x="13521" y="9679"/>
                    <a:pt x="13510" y="9690"/>
                    <a:pt x="13510" y="9701"/>
                  </a:cubicBezTo>
                  <a:cubicBezTo>
                    <a:pt x="13510" y="9712"/>
                    <a:pt x="13607" y="9803"/>
                    <a:pt x="13635" y="9803"/>
                  </a:cubicBezTo>
                  <a:cubicBezTo>
                    <a:pt x="13635" y="9814"/>
                    <a:pt x="13642" y="9828"/>
                    <a:pt x="13649" y="9836"/>
                  </a:cubicBezTo>
                  <a:cubicBezTo>
                    <a:pt x="13631" y="9846"/>
                    <a:pt x="13596" y="9832"/>
                    <a:pt x="13589" y="9858"/>
                  </a:cubicBezTo>
                  <a:lnTo>
                    <a:pt x="13582" y="9858"/>
                  </a:lnTo>
                  <a:cubicBezTo>
                    <a:pt x="13543" y="9850"/>
                    <a:pt x="13507" y="9821"/>
                    <a:pt x="13489" y="9803"/>
                  </a:cubicBezTo>
                  <a:lnTo>
                    <a:pt x="13489" y="9832"/>
                  </a:lnTo>
                  <a:cubicBezTo>
                    <a:pt x="13500" y="9854"/>
                    <a:pt x="13510" y="9865"/>
                    <a:pt x="13510" y="9894"/>
                  </a:cubicBezTo>
                  <a:cubicBezTo>
                    <a:pt x="13510" y="9916"/>
                    <a:pt x="13475" y="9960"/>
                    <a:pt x="13510" y="9978"/>
                  </a:cubicBezTo>
                  <a:lnTo>
                    <a:pt x="13461" y="9978"/>
                  </a:lnTo>
                  <a:cubicBezTo>
                    <a:pt x="13404" y="9978"/>
                    <a:pt x="13354" y="9919"/>
                    <a:pt x="13354" y="9858"/>
                  </a:cubicBezTo>
                  <a:cubicBezTo>
                    <a:pt x="13354" y="9832"/>
                    <a:pt x="13390" y="9821"/>
                    <a:pt x="13400" y="9803"/>
                  </a:cubicBezTo>
                  <a:lnTo>
                    <a:pt x="13339" y="9803"/>
                  </a:lnTo>
                  <a:cubicBezTo>
                    <a:pt x="13325" y="9803"/>
                    <a:pt x="13318" y="9770"/>
                    <a:pt x="13318" y="9763"/>
                  </a:cubicBezTo>
                  <a:cubicBezTo>
                    <a:pt x="13304" y="9712"/>
                    <a:pt x="13276" y="9679"/>
                    <a:pt x="13244" y="9646"/>
                  </a:cubicBezTo>
                  <a:cubicBezTo>
                    <a:pt x="13201" y="9603"/>
                    <a:pt x="13144" y="9570"/>
                    <a:pt x="13144" y="9493"/>
                  </a:cubicBezTo>
                  <a:lnTo>
                    <a:pt x="13144" y="9398"/>
                  </a:lnTo>
                  <a:cubicBezTo>
                    <a:pt x="13144" y="9347"/>
                    <a:pt x="13065" y="9271"/>
                    <a:pt x="13016" y="9245"/>
                  </a:cubicBezTo>
                  <a:cubicBezTo>
                    <a:pt x="12966" y="9220"/>
                    <a:pt x="12909" y="9216"/>
                    <a:pt x="12909" y="9165"/>
                  </a:cubicBezTo>
                  <a:lnTo>
                    <a:pt x="12859" y="9165"/>
                  </a:lnTo>
                  <a:cubicBezTo>
                    <a:pt x="12780" y="9165"/>
                    <a:pt x="12692" y="9041"/>
                    <a:pt x="12692" y="8957"/>
                  </a:cubicBezTo>
                  <a:lnTo>
                    <a:pt x="12585" y="8957"/>
                  </a:lnTo>
                  <a:cubicBezTo>
                    <a:pt x="12538" y="8957"/>
                    <a:pt x="12559" y="8881"/>
                    <a:pt x="12538" y="8859"/>
                  </a:cubicBezTo>
                  <a:cubicBezTo>
                    <a:pt x="12499" y="8885"/>
                    <a:pt x="12421" y="8885"/>
                    <a:pt x="12421" y="8925"/>
                  </a:cubicBezTo>
                  <a:cubicBezTo>
                    <a:pt x="12421" y="8932"/>
                    <a:pt x="12432" y="8946"/>
                    <a:pt x="12439" y="8946"/>
                  </a:cubicBezTo>
                  <a:cubicBezTo>
                    <a:pt x="12432" y="8968"/>
                    <a:pt x="12424" y="8990"/>
                    <a:pt x="12424" y="9012"/>
                  </a:cubicBezTo>
                  <a:cubicBezTo>
                    <a:pt x="12424" y="9067"/>
                    <a:pt x="12456" y="9088"/>
                    <a:pt x="12499" y="9103"/>
                  </a:cubicBezTo>
                  <a:cubicBezTo>
                    <a:pt x="12553" y="9121"/>
                    <a:pt x="12581" y="9183"/>
                    <a:pt x="12592" y="9216"/>
                  </a:cubicBezTo>
                  <a:cubicBezTo>
                    <a:pt x="12606" y="9267"/>
                    <a:pt x="12631" y="9326"/>
                    <a:pt x="12659" y="9340"/>
                  </a:cubicBezTo>
                  <a:cubicBezTo>
                    <a:pt x="12713" y="9366"/>
                    <a:pt x="12748" y="9347"/>
                    <a:pt x="12802" y="9347"/>
                  </a:cubicBezTo>
                  <a:cubicBezTo>
                    <a:pt x="12802" y="9358"/>
                    <a:pt x="12802" y="9369"/>
                    <a:pt x="12795" y="9376"/>
                  </a:cubicBezTo>
                  <a:cubicBezTo>
                    <a:pt x="12780" y="9420"/>
                    <a:pt x="12866" y="9439"/>
                    <a:pt x="12887" y="9449"/>
                  </a:cubicBezTo>
                  <a:cubicBezTo>
                    <a:pt x="12959" y="9486"/>
                    <a:pt x="13044" y="9515"/>
                    <a:pt x="13034" y="9591"/>
                  </a:cubicBezTo>
                  <a:cubicBezTo>
                    <a:pt x="12998" y="9584"/>
                    <a:pt x="12977" y="9537"/>
                    <a:pt x="12919" y="9537"/>
                  </a:cubicBezTo>
                  <a:cubicBezTo>
                    <a:pt x="12877" y="9537"/>
                    <a:pt x="12841" y="9559"/>
                    <a:pt x="12841" y="9595"/>
                  </a:cubicBezTo>
                  <a:cubicBezTo>
                    <a:pt x="12841" y="9643"/>
                    <a:pt x="12905" y="9653"/>
                    <a:pt x="12905" y="9701"/>
                  </a:cubicBezTo>
                  <a:cubicBezTo>
                    <a:pt x="12905" y="9719"/>
                    <a:pt x="12859" y="9719"/>
                    <a:pt x="12859" y="9719"/>
                  </a:cubicBezTo>
                  <a:cubicBezTo>
                    <a:pt x="12827" y="9752"/>
                    <a:pt x="12834" y="9828"/>
                    <a:pt x="12784" y="9828"/>
                  </a:cubicBezTo>
                  <a:cubicBezTo>
                    <a:pt x="12759" y="9828"/>
                    <a:pt x="12745" y="9818"/>
                    <a:pt x="12745" y="9803"/>
                  </a:cubicBezTo>
                  <a:cubicBezTo>
                    <a:pt x="12788" y="9803"/>
                    <a:pt x="12805" y="9748"/>
                    <a:pt x="12805" y="9704"/>
                  </a:cubicBezTo>
                  <a:cubicBezTo>
                    <a:pt x="12805" y="9650"/>
                    <a:pt x="12777" y="9635"/>
                    <a:pt x="12769" y="9603"/>
                  </a:cubicBezTo>
                  <a:cubicBezTo>
                    <a:pt x="12759" y="9603"/>
                    <a:pt x="12674" y="9516"/>
                    <a:pt x="12670" y="9494"/>
                  </a:cubicBezTo>
                  <a:cubicBezTo>
                    <a:pt x="12656" y="9494"/>
                    <a:pt x="12602" y="9478"/>
                    <a:pt x="12602" y="9457"/>
                  </a:cubicBezTo>
                  <a:cubicBezTo>
                    <a:pt x="12492" y="9431"/>
                    <a:pt x="12467" y="9398"/>
                    <a:pt x="12407" y="9336"/>
                  </a:cubicBezTo>
                  <a:cubicBezTo>
                    <a:pt x="12382" y="9311"/>
                    <a:pt x="12328" y="9296"/>
                    <a:pt x="12321" y="9271"/>
                  </a:cubicBezTo>
                  <a:cubicBezTo>
                    <a:pt x="12257" y="9187"/>
                    <a:pt x="12236" y="9038"/>
                    <a:pt x="12100" y="9038"/>
                  </a:cubicBezTo>
                  <a:cubicBezTo>
                    <a:pt x="12036" y="9038"/>
                    <a:pt x="12033" y="9085"/>
                    <a:pt x="12001" y="9100"/>
                  </a:cubicBezTo>
                  <a:cubicBezTo>
                    <a:pt x="11933" y="9132"/>
                    <a:pt x="11887" y="9198"/>
                    <a:pt x="11808" y="9198"/>
                  </a:cubicBezTo>
                  <a:cubicBezTo>
                    <a:pt x="11730" y="9198"/>
                    <a:pt x="11680" y="9158"/>
                    <a:pt x="11609" y="9158"/>
                  </a:cubicBezTo>
                  <a:cubicBezTo>
                    <a:pt x="11555" y="9158"/>
                    <a:pt x="11499" y="9194"/>
                    <a:pt x="11499" y="9249"/>
                  </a:cubicBezTo>
                  <a:lnTo>
                    <a:pt x="11520" y="9329"/>
                  </a:lnTo>
                  <a:cubicBezTo>
                    <a:pt x="11499" y="9402"/>
                    <a:pt x="11420" y="9428"/>
                    <a:pt x="11345" y="9446"/>
                  </a:cubicBezTo>
                  <a:cubicBezTo>
                    <a:pt x="11281" y="9461"/>
                    <a:pt x="11178" y="9610"/>
                    <a:pt x="11178" y="9690"/>
                  </a:cubicBezTo>
                  <a:cubicBezTo>
                    <a:pt x="11178" y="9719"/>
                    <a:pt x="11196" y="9730"/>
                    <a:pt x="11214" y="9737"/>
                  </a:cubicBezTo>
                  <a:cubicBezTo>
                    <a:pt x="11167" y="9810"/>
                    <a:pt x="11146" y="9854"/>
                    <a:pt x="11071" y="9890"/>
                  </a:cubicBezTo>
                  <a:cubicBezTo>
                    <a:pt x="11029" y="9912"/>
                    <a:pt x="11021" y="10003"/>
                    <a:pt x="10950" y="9982"/>
                  </a:cubicBezTo>
                  <a:lnTo>
                    <a:pt x="10950" y="9985"/>
                  </a:lnTo>
                  <a:cubicBezTo>
                    <a:pt x="10918" y="9974"/>
                    <a:pt x="10858" y="9993"/>
                    <a:pt x="10840" y="9993"/>
                  </a:cubicBezTo>
                  <a:cubicBezTo>
                    <a:pt x="10754" y="9993"/>
                    <a:pt x="10708" y="10065"/>
                    <a:pt x="10629" y="10065"/>
                  </a:cubicBezTo>
                  <a:cubicBezTo>
                    <a:pt x="10576" y="10065"/>
                    <a:pt x="10573" y="9931"/>
                    <a:pt x="10491" y="9931"/>
                  </a:cubicBezTo>
                  <a:cubicBezTo>
                    <a:pt x="10430" y="9931"/>
                    <a:pt x="10391" y="9956"/>
                    <a:pt x="10337" y="9956"/>
                  </a:cubicBezTo>
                  <a:cubicBezTo>
                    <a:pt x="10316" y="9956"/>
                    <a:pt x="10309" y="9938"/>
                    <a:pt x="10309" y="9927"/>
                  </a:cubicBezTo>
                  <a:lnTo>
                    <a:pt x="10309" y="9781"/>
                  </a:lnTo>
                  <a:cubicBezTo>
                    <a:pt x="10281" y="9781"/>
                    <a:pt x="10252" y="9759"/>
                    <a:pt x="10252" y="9730"/>
                  </a:cubicBezTo>
                  <a:cubicBezTo>
                    <a:pt x="10252" y="9683"/>
                    <a:pt x="10291" y="9672"/>
                    <a:pt x="10291" y="9646"/>
                  </a:cubicBezTo>
                  <a:cubicBezTo>
                    <a:pt x="10291" y="9555"/>
                    <a:pt x="10323" y="9461"/>
                    <a:pt x="10323" y="9366"/>
                  </a:cubicBezTo>
                  <a:cubicBezTo>
                    <a:pt x="10323" y="9311"/>
                    <a:pt x="10284" y="9260"/>
                    <a:pt x="10284" y="9227"/>
                  </a:cubicBezTo>
                  <a:cubicBezTo>
                    <a:pt x="10284" y="9205"/>
                    <a:pt x="10405" y="9129"/>
                    <a:pt x="10427" y="9129"/>
                  </a:cubicBezTo>
                  <a:cubicBezTo>
                    <a:pt x="10441" y="9129"/>
                    <a:pt x="10459" y="9150"/>
                    <a:pt x="10480" y="9143"/>
                  </a:cubicBezTo>
                  <a:lnTo>
                    <a:pt x="10640" y="9143"/>
                  </a:lnTo>
                  <a:cubicBezTo>
                    <a:pt x="10655" y="9158"/>
                    <a:pt x="10683" y="9162"/>
                    <a:pt x="10701" y="9165"/>
                  </a:cubicBezTo>
                  <a:lnTo>
                    <a:pt x="10872" y="9165"/>
                  </a:lnTo>
                  <a:cubicBezTo>
                    <a:pt x="10915" y="9154"/>
                    <a:pt x="10936" y="9179"/>
                    <a:pt x="10971" y="9179"/>
                  </a:cubicBezTo>
                  <a:cubicBezTo>
                    <a:pt x="10996" y="9179"/>
                    <a:pt x="11050" y="9162"/>
                    <a:pt x="11061" y="9162"/>
                  </a:cubicBezTo>
                  <a:cubicBezTo>
                    <a:pt x="11061" y="9088"/>
                    <a:pt x="11107" y="9067"/>
                    <a:pt x="11107" y="8998"/>
                  </a:cubicBezTo>
                  <a:cubicBezTo>
                    <a:pt x="11107" y="8983"/>
                    <a:pt x="11103" y="8919"/>
                    <a:pt x="11103" y="8897"/>
                  </a:cubicBezTo>
                  <a:lnTo>
                    <a:pt x="11096" y="8903"/>
                  </a:lnTo>
                  <a:cubicBezTo>
                    <a:pt x="11103" y="8888"/>
                    <a:pt x="11110" y="8863"/>
                    <a:pt x="11110" y="8848"/>
                  </a:cubicBezTo>
                  <a:cubicBezTo>
                    <a:pt x="11110" y="8815"/>
                    <a:pt x="11089" y="8822"/>
                    <a:pt x="11089" y="8793"/>
                  </a:cubicBezTo>
                  <a:cubicBezTo>
                    <a:pt x="11018" y="8793"/>
                    <a:pt x="10996" y="8728"/>
                    <a:pt x="10996" y="8670"/>
                  </a:cubicBezTo>
                  <a:cubicBezTo>
                    <a:pt x="10975" y="8666"/>
                    <a:pt x="10971" y="8647"/>
                    <a:pt x="10954" y="8644"/>
                  </a:cubicBezTo>
                  <a:cubicBezTo>
                    <a:pt x="10897" y="8626"/>
                    <a:pt x="10740" y="8597"/>
                    <a:pt x="10740" y="8542"/>
                  </a:cubicBezTo>
                  <a:cubicBezTo>
                    <a:pt x="10737" y="8542"/>
                    <a:pt x="10737" y="8531"/>
                    <a:pt x="10737" y="8527"/>
                  </a:cubicBezTo>
                  <a:cubicBezTo>
                    <a:pt x="10737" y="8495"/>
                    <a:pt x="10836" y="8473"/>
                    <a:pt x="10872" y="8462"/>
                  </a:cubicBezTo>
                  <a:cubicBezTo>
                    <a:pt x="10883" y="8484"/>
                    <a:pt x="10939" y="8498"/>
                    <a:pt x="10968" y="8498"/>
                  </a:cubicBezTo>
                  <a:cubicBezTo>
                    <a:pt x="10996" y="8498"/>
                    <a:pt x="11036" y="8484"/>
                    <a:pt x="11050" y="8480"/>
                  </a:cubicBezTo>
                  <a:lnTo>
                    <a:pt x="11050" y="8455"/>
                  </a:lnTo>
                  <a:cubicBezTo>
                    <a:pt x="11025" y="8447"/>
                    <a:pt x="11036" y="8393"/>
                    <a:pt x="11032" y="8382"/>
                  </a:cubicBezTo>
                  <a:lnTo>
                    <a:pt x="11032" y="8352"/>
                  </a:lnTo>
                  <a:lnTo>
                    <a:pt x="11068" y="8352"/>
                  </a:lnTo>
                  <a:cubicBezTo>
                    <a:pt x="11096" y="8382"/>
                    <a:pt x="11132" y="8400"/>
                    <a:pt x="11174" y="8400"/>
                  </a:cubicBezTo>
                  <a:cubicBezTo>
                    <a:pt x="11203" y="8400"/>
                    <a:pt x="11228" y="8374"/>
                    <a:pt x="11235" y="8345"/>
                  </a:cubicBezTo>
                  <a:cubicBezTo>
                    <a:pt x="11342" y="8345"/>
                    <a:pt x="11370" y="8265"/>
                    <a:pt x="11392" y="8177"/>
                  </a:cubicBezTo>
                  <a:cubicBezTo>
                    <a:pt x="11413" y="8177"/>
                    <a:pt x="11424" y="8174"/>
                    <a:pt x="11442" y="8170"/>
                  </a:cubicBezTo>
                  <a:cubicBezTo>
                    <a:pt x="11463" y="8163"/>
                    <a:pt x="11605" y="8105"/>
                    <a:pt x="11619" y="8090"/>
                  </a:cubicBezTo>
                  <a:cubicBezTo>
                    <a:pt x="11648" y="8061"/>
                    <a:pt x="11637" y="8017"/>
                    <a:pt x="11637" y="7973"/>
                  </a:cubicBezTo>
                  <a:cubicBezTo>
                    <a:pt x="11637" y="7959"/>
                    <a:pt x="11669" y="7937"/>
                    <a:pt x="11673" y="7933"/>
                  </a:cubicBezTo>
                  <a:cubicBezTo>
                    <a:pt x="11723" y="7882"/>
                    <a:pt x="11773" y="7824"/>
                    <a:pt x="11855" y="7824"/>
                  </a:cubicBezTo>
                  <a:cubicBezTo>
                    <a:pt x="11901" y="7824"/>
                    <a:pt x="11880" y="7835"/>
                    <a:pt x="11904" y="7824"/>
                  </a:cubicBezTo>
                  <a:cubicBezTo>
                    <a:pt x="11915" y="7835"/>
                    <a:pt x="11926" y="7806"/>
                    <a:pt x="11933" y="7799"/>
                  </a:cubicBezTo>
                  <a:cubicBezTo>
                    <a:pt x="11958" y="7773"/>
                    <a:pt x="11990" y="7795"/>
                    <a:pt x="12022" y="7795"/>
                  </a:cubicBezTo>
                  <a:cubicBezTo>
                    <a:pt x="12043" y="7795"/>
                    <a:pt x="12100" y="7762"/>
                    <a:pt x="12100" y="7733"/>
                  </a:cubicBezTo>
                  <a:cubicBezTo>
                    <a:pt x="12100" y="7715"/>
                    <a:pt x="12076" y="7645"/>
                    <a:pt x="12076" y="7641"/>
                  </a:cubicBezTo>
                  <a:cubicBezTo>
                    <a:pt x="12061" y="7543"/>
                    <a:pt x="12004" y="7514"/>
                    <a:pt x="12004" y="7427"/>
                  </a:cubicBezTo>
                  <a:cubicBezTo>
                    <a:pt x="12004" y="7274"/>
                    <a:pt x="12143" y="7263"/>
                    <a:pt x="12232" y="7197"/>
                  </a:cubicBezTo>
                  <a:lnTo>
                    <a:pt x="12232" y="7241"/>
                  </a:lnTo>
                  <a:cubicBezTo>
                    <a:pt x="12214" y="7277"/>
                    <a:pt x="12211" y="7299"/>
                    <a:pt x="12211" y="7336"/>
                  </a:cubicBezTo>
                  <a:cubicBezTo>
                    <a:pt x="12211" y="7372"/>
                    <a:pt x="12250" y="7376"/>
                    <a:pt x="12279" y="7376"/>
                  </a:cubicBezTo>
                  <a:lnTo>
                    <a:pt x="12279" y="7405"/>
                  </a:lnTo>
                  <a:cubicBezTo>
                    <a:pt x="12279" y="7423"/>
                    <a:pt x="12246" y="7430"/>
                    <a:pt x="12236" y="7441"/>
                  </a:cubicBezTo>
                  <a:cubicBezTo>
                    <a:pt x="12200" y="7478"/>
                    <a:pt x="12157" y="7511"/>
                    <a:pt x="12157" y="7576"/>
                  </a:cubicBezTo>
                  <a:cubicBezTo>
                    <a:pt x="12157" y="7612"/>
                    <a:pt x="12175" y="7638"/>
                    <a:pt x="12196" y="7641"/>
                  </a:cubicBezTo>
                  <a:cubicBezTo>
                    <a:pt x="12196" y="7664"/>
                    <a:pt x="12200" y="7671"/>
                    <a:pt x="12196" y="7682"/>
                  </a:cubicBezTo>
                  <a:cubicBezTo>
                    <a:pt x="12236" y="7682"/>
                    <a:pt x="12250" y="7696"/>
                    <a:pt x="12282" y="7696"/>
                  </a:cubicBezTo>
                  <a:cubicBezTo>
                    <a:pt x="12289" y="7715"/>
                    <a:pt x="12296" y="7740"/>
                    <a:pt x="12307" y="7740"/>
                  </a:cubicBezTo>
                  <a:cubicBezTo>
                    <a:pt x="12403" y="7740"/>
                    <a:pt x="12471" y="7656"/>
                    <a:pt x="12553" y="7667"/>
                  </a:cubicBezTo>
                  <a:cubicBezTo>
                    <a:pt x="12549" y="7686"/>
                    <a:pt x="12531" y="7696"/>
                    <a:pt x="12531" y="7707"/>
                  </a:cubicBezTo>
                  <a:cubicBezTo>
                    <a:pt x="12531" y="7715"/>
                    <a:pt x="12592" y="7758"/>
                    <a:pt x="12592" y="7758"/>
                  </a:cubicBezTo>
                  <a:cubicBezTo>
                    <a:pt x="12631" y="7758"/>
                    <a:pt x="12634" y="7733"/>
                    <a:pt x="12652" y="7726"/>
                  </a:cubicBezTo>
                  <a:cubicBezTo>
                    <a:pt x="12713" y="7696"/>
                    <a:pt x="12759" y="7707"/>
                    <a:pt x="12812" y="7682"/>
                  </a:cubicBezTo>
                  <a:cubicBezTo>
                    <a:pt x="12845" y="7667"/>
                    <a:pt x="12901" y="7612"/>
                    <a:pt x="12944" y="7612"/>
                  </a:cubicBezTo>
                  <a:cubicBezTo>
                    <a:pt x="12990" y="7612"/>
                    <a:pt x="13040" y="7616"/>
                    <a:pt x="13065" y="7627"/>
                  </a:cubicBezTo>
                  <a:cubicBezTo>
                    <a:pt x="13058" y="7641"/>
                    <a:pt x="13051" y="7660"/>
                    <a:pt x="13051" y="7667"/>
                  </a:cubicBezTo>
                  <a:cubicBezTo>
                    <a:pt x="13094" y="7667"/>
                    <a:pt x="13138" y="7663"/>
                    <a:pt x="13179" y="7659"/>
                  </a:cubicBezTo>
                  <a:cubicBezTo>
                    <a:pt x="13186" y="7531"/>
                    <a:pt x="13300" y="7551"/>
                    <a:pt x="13300" y="7409"/>
                  </a:cubicBezTo>
                  <a:cubicBezTo>
                    <a:pt x="13300" y="7321"/>
                    <a:pt x="13379" y="7153"/>
                    <a:pt x="13443" y="7153"/>
                  </a:cubicBezTo>
                  <a:cubicBezTo>
                    <a:pt x="13504" y="7153"/>
                    <a:pt x="13514" y="7244"/>
                    <a:pt x="13585" y="7244"/>
                  </a:cubicBezTo>
                  <a:cubicBezTo>
                    <a:pt x="13628" y="7244"/>
                    <a:pt x="13723" y="7178"/>
                    <a:pt x="13543" y="7006"/>
                  </a:cubicBezTo>
                  <a:cubicBezTo>
                    <a:pt x="13488" y="6954"/>
                    <a:pt x="13667" y="6880"/>
                    <a:pt x="13746" y="6880"/>
                  </a:cubicBezTo>
                  <a:cubicBezTo>
                    <a:pt x="13824" y="6880"/>
                    <a:pt x="13863" y="6906"/>
                    <a:pt x="13924" y="6906"/>
                  </a:cubicBezTo>
                  <a:cubicBezTo>
                    <a:pt x="13970" y="6906"/>
                    <a:pt x="14077" y="6855"/>
                    <a:pt x="14119" y="6825"/>
                  </a:cubicBezTo>
                  <a:cubicBezTo>
                    <a:pt x="14095" y="6756"/>
                    <a:pt x="14059" y="6738"/>
                    <a:pt x="14030" y="6698"/>
                  </a:cubicBezTo>
                  <a:cubicBezTo>
                    <a:pt x="13995" y="6771"/>
                    <a:pt x="13831" y="6782"/>
                    <a:pt x="13763" y="6771"/>
                  </a:cubicBezTo>
                  <a:cubicBezTo>
                    <a:pt x="13692" y="6793"/>
                    <a:pt x="13610" y="6825"/>
                    <a:pt x="13550" y="6825"/>
                  </a:cubicBezTo>
                  <a:cubicBezTo>
                    <a:pt x="13504" y="6825"/>
                    <a:pt x="13472" y="6818"/>
                    <a:pt x="13472" y="6778"/>
                  </a:cubicBezTo>
                  <a:cubicBezTo>
                    <a:pt x="13397" y="6778"/>
                    <a:pt x="13318" y="6727"/>
                    <a:pt x="13318" y="6651"/>
                  </a:cubicBezTo>
                  <a:cubicBezTo>
                    <a:pt x="13318" y="6614"/>
                    <a:pt x="13358" y="6588"/>
                    <a:pt x="13368" y="6570"/>
                  </a:cubicBezTo>
                  <a:cubicBezTo>
                    <a:pt x="13332" y="6556"/>
                    <a:pt x="13300" y="6472"/>
                    <a:pt x="13300" y="6432"/>
                  </a:cubicBezTo>
                  <a:cubicBezTo>
                    <a:pt x="13300" y="6406"/>
                    <a:pt x="13308" y="6384"/>
                    <a:pt x="13300" y="6359"/>
                  </a:cubicBezTo>
                  <a:cubicBezTo>
                    <a:pt x="13450" y="6359"/>
                    <a:pt x="13529" y="6158"/>
                    <a:pt x="13621" y="6104"/>
                  </a:cubicBezTo>
                  <a:cubicBezTo>
                    <a:pt x="13671" y="6075"/>
                    <a:pt x="13756" y="6056"/>
                    <a:pt x="13756" y="5994"/>
                  </a:cubicBezTo>
                  <a:cubicBezTo>
                    <a:pt x="13756" y="5903"/>
                    <a:pt x="13639" y="5885"/>
                    <a:pt x="13550" y="5885"/>
                  </a:cubicBezTo>
                  <a:cubicBezTo>
                    <a:pt x="13432" y="5885"/>
                    <a:pt x="13336" y="5929"/>
                    <a:pt x="13336" y="6031"/>
                  </a:cubicBezTo>
                  <a:cubicBezTo>
                    <a:pt x="13336" y="6075"/>
                    <a:pt x="13347" y="6092"/>
                    <a:pt x="13336" y="6115"/>
                  </a:cubicBezTo>
                  <a:cubicBezTo>
                    <a:pt x="13336" y="6198"/>
                    <a:pt x="13172" y="6271"/>
                    <a:pt x="13097" y="6315"/>
                  </a:cubicBezTo>
                  <a:cubicBezTo>
                    <a:pt x="13037" y="6351"/>
                    <a:pt x="12973" y="6366"/>
                    <a:pt x="12937" y="6432"/>
                  </a:cubicBezTo>
                  <a:cubicBezTo>
                    <a:pt x="12909" y="6483"/>
                    <a:pt x="12944" y="6552"/>
                    <a:pt x="12891" y="6578"/>
                  </a:cubicBezTo>
                  <a:lnTo>
                    <a:pt x="12891" y="6651"/>
                  </a:lnTo>
                  <a:cubicBezTo>
                    <a:pt x="12909" y="6665"/>
                    <a:pt x="12919" y="6690"/>
                    <a:pt x="12919" y="6716"/>
                  </a:cubicBezTo>
                  <a:cubicBezTo>
                    <a:pt x="12983" y="6727"/>
                    <a:pt x="13080" y="6793"/>
                    <a:pt x="13080" y="6862"/>
                  </a:cubicBezTo>
                  <a:cubicBezTo>
                    <a:pt x="13080" y="6916"/>
                    <a:pt x="12973" y="7008"/>
                    <a:pt x="12937" y="7008"/>
                  </a:cubicBezTo>
                  <a:cubicBezTo>
                    <a:pt x="12866" y="7008"/>
                    <a:pt x="12838" y="7113"/>
                    <a:pt x="12838" y="7190"/>
                  </a:cubicBezTo>
                  <a:cubicBezTo>
                    <a:pt x="12838" y="7233"/>
                    <a:pt x="12870" y="7248"/>
                    <a:pt x="12891" y="7252"/>
                  </a:cubicBezTo>
                  <a:cubicBezTo>
                    <a:pt x="12880" y="7350"/>
                    <a:pt x="12795" y="7357"/>
                    <a:pt x="12784" y="7427"/>
                  </a:cubicBezTo>
                  <a:lnTo>
                    <a:pt x="12688" y="7427"/>
                  </a:lnTo>
                  <a:cubicBezTo>
                    <a:pt x="12627" y="7427"/>
                    <a:pt x="12606" y="7543"/>
                    <a:pt x="12517" y="7543"/>
                  </a:cubicBezTo>
                  <a:cubicBezTo>
                    <a:pt x="12488" y="7543"/>
                    <a:pt x="12439" y="7390"/>
                    <a:pt x="12439" y="7372"/>
                  </a:cubicBezTo>
                  <a:cubicBezTo>
                    <a:pt x="12439" y="7361"/>
                    <a:pt x="12446" y="7346"/>
                    <a:pt x="12446" y="7336"/>
                  </a:cubicBezTo>
                  <a:cubicBezTo>
                    <a:pt x="12385" y="7274"/>
                    <a:pt x="12392" y="7222"/>
                    <a:pt x="12367" y="7142"/>
                  </a:cubicBezTo>
                  <a:cubicBezTo>
                    <a:pt x="12350" y="7088"/>
                    <a:pt x="12296" y="7073"/>
                    <a:pt x="12296" y="7008"/>
                  </a:cubicBezTo>
                  <a:cubicBezTo>
                    <a:pt x="12296" y="6990"/>
                    <a:pt x="12306" y="6969"/>
                    <a:pt x="12314" y="6955"/>
                  </a:cubicBezTo>
                  <a:cubicBezTo>
                    <a:pt x="12275" y="6934"/>
                    <a:pt x="12266" y="6903"/>
                    <a:pt x="12243" y="6869"/>
                  </a:cubicBezTo>
                  <a:cubicBezTo>
                    <a:pt x="12168" y="6979"/>
                    <a:pt x="12054" y="7117"/>
                    <a:pt x="11904" y="7117"/>
                  </a:cubicBezTo>
                  <a:cubicBezTo>
                    <a:pt x="11883" y="7117"/>
                    <a:pt x="11744" y="7029"/>
                    <a:pt x="11744" y="7015"/>
                  </a:cubicBezTo>
                  <a:cubicBezTo>
                    <a:pt x="11744" y="6986"/>
                    <a:pt x="11791" y="6968"/>
                    <a:pt x="11805" y="6960"/>
                  </a:cubicBezTo>
                  <a:lnTo>
                    <a:pt x="11805" y="6906"/>
                  </a:lnTo>
                  <a:cubicBezTo>
                    <a:pt x="11755" y="6906"/>
                    <a:pt x="11755" y="6906"/>
                    <a:pt x="11712" y="6924"/>
                  </a:cubicBezTo>
                  <a:cubicBezTo>
                    <a:pt x="11712" y="6898"/>
                    <a:pt x="11751" y="6855"/>
                    <a:pt x="11769" y="6829"/>
                  </a:cubicBezTo>
                  <a:cubicBezTo>
                    <a:pt x="11716" y="6764"/>
                    <a:pt x="11709" y="6672"/>
                    <a:pt x="11709" y="6570"/>
                  </a:cubicBezTo>
                  <a:cubicBezTo>
                    <a:pt x="11709" y="6516"/>
                    <a:pt x="11765" y="6519"/>
                    <a:pt x="11787" y="6486"/>
                  </a:cubicBezTo>
                  <a:cubicBezTo>
                    <a:pt x="11830" y="6424"/>
                    <a:pt x="11869" y="6380"/>
                    <a:pt x="11947" y="6359"/>
                  </a:cubicBezTo>
                  <a:cubicBezTo>
                    <a:pt x="12012" y="6341"/>
                    <a:pt x="12026" y="6253"/>
                    <a:pt x="12154" y="6268"/>
                  </a:cubicBezTo>
                  <a:cubicBezTo>
                    <a:pt x="12115" y="6257"/>
                    <a:pt x="12100" y="6250"/>
                    <a:pt x="12068" y="6242"/>
                  </a:cubicBezTo>
                  <a:cubicBezTo>
                    <a:pt x="12225" y="6202"/>
                    <a:pt x="12285" y="6075"/>
                    <a:pt x="12392" y="5987"/>
                  </a:cubicBezTo>
                  <a:cubicBezTo>
                    <a:pt x="12435" y="5954"/>
                    <a:pt x="12428" y="5841"/>
                    <a:pt x="12456" y="5841"/>
                  </a:cubicBezTo>
                  <a:cubicBezTo>
                    <a:pt x="12456" y="5841"/>
                    <a:pt x="12492" y="5761"/>
                    <a:pt x="12492" y="5757"/>
                  </a:cubicBezTo>
                  <a:cubicBezTo>
                    <a:pt x="12535" y="5685"/>
                    <a:pt x="12585" y="5634"/>
                    <a:pt x="12659" y="5604"/>
                  </a:cubicBezTo>
                  <a:cubicBezTo>
                    <a:pt x="12734" y="5575"/>
                    <a:pt x="12834" y="5451"/>
                    <a:pt x="12852" y="5375"/>
                  </a:cubicBezTo>
                  <a:cubicBezTo>
                    <a:pt x="12763" y="5393"/>
                    <a:pt x="12727" y="5441"/>
                    <a:pt x="12641" y="5441"/>
                  </a:cubicBezTo>
                  <a:cubicBezTo>
                    <a:pt x="12659" y="5415"/>
                    <a:pt x="12699" y="5397"/>
                    <a:pt x="12713" y="5389"/>
                  </a:cubicBezTo>
                  <a:cubicBezTo>
                    <a:pt x="12695" y="5389"/>
                    <a:pt x="12659" y="5378"/>
                    <a:pt x="12659" y="5378"/>
                  </a:cubicBezTo>
                  <a:cubicBezTo>
                    <a:pt x="12666" y="5342"/>
                    <a:pt x="12685" y="5320"/>
                    <a:pt x="12713" y="5320"/>
                  </a:cubicBezTo>
                  <a:cubicBezTo>
                    <a:pt x="12724" y="5320"/>
                    <a:pt x="12731" y="5331"/>
                    <a:pt x="12741" y="5331"/>
                  </a:cubicBezTo>
                  <a:cubicBezTo>
                    <a:pt x="12752" y="5309"/>
                    <a:pt x="12763" y="5295"/>
                    <a:pt x="12773" y="5284"/>
                  </a:cubicBezTo>
                  <a:cubicBezTo>
                    <a:pt x="12791" y="5305"/>
                    <a:pt x="12795" y="5324"/>
                    <a:pt x="12784" y="5349"/>
                  </a:cubicBezTo>
                  <a:cubicBezTo>
                    <a:pt x="12841" y="5349"/>
                    <a:pt x="12856" y="5386"/>
                    <a:pt x="12901" y="5386"/>
                  </a:cubicBezTo>
                  <a:cubicBezTo>
                    <a:pt x="12919" y="5386"/>
                    <a:pt x="12959" y="5298"/>
                    <a:pt x="12966" y="5295"/>
                  </a:cubicBezTo>
                  <a:cubicBezTo>
                    <a:pt x="12941" y="5287"/>
                    <a:pt x="12941" y="5284"/>
                    <a:pt x="12909" y="5287"/>
                  </a:cubicBezTo>
                  <a:cubicBezTo>
                    <a:pt x="12927" y="5258"/>
                    <a:pt x="12955" y="5229"/>
                    <a:pt x="12990" y="5229"/>
                  </a:cubicBezTo>
                  <a:cubicBezTo>
                    <a:pt x="13016" y="5229"/>
                    <a:pt x="13037" y="5236"/>
                    <a:pt x="13062" y="5222"/>
                  </a:cubicBezTo>
                  <a:cubicBezTo>
                    <a:pt x="13044" y="5203"/>
                    <a:pt x="13048" y="5207"/>
                    <a:pt x="13034" y="5192"/>
                  </a:cubicBezTo>
                  <a:cubicBezTo>
                    <a:pt x="13069" y="5156"/>
                    <a:pt x="13133" y="5160"/>
                    <a:pt x="13186" y="5149"/>
                  </a:cubicBezTo>
                  <a:lnTo>
                    <a:pt x="13186" y="5192"/>
                  </a:lnTo>
                  <a:cubicBezTo>
                    <a:pt x="13233" y="5182"/>
                    <a:pt x="13244" y="5098"/>
                    <a:pt x="13318" y="5094"/>
                  </a:cubicBezTo>
                  <a:lnTo>
                    <a:pt x="13318" y="5156"/>
                  </a:lnTo>
                  <a:cubicBezTo>
                    <a:pt x="13365" y="5069"/>
                    <a:pt x="13425" y="5090"/>
                    <a:pt x="13489" y="5054"/>
                  </a:cubicBezTo>
                  <a:cubicBezTo>
                    <a:pt x="13461" y="5043"/>
                    <a:pt x="13436" y="5036"/>
                    <a:pt x="13436" y="5010"/>
                  </a:cubicBezTo>
                  <a:cubicBezTo>
                    <a:pt x="13436" y="4992"/>
                    <a:pt x="13500" y="4977"/>
                    <a:pt x="13510" y="4956"/>
                  </a:cubicBezTo>
                  <a:cubicBezTo>
                    <a:pt x="13532" y="4981"/>
                    <a:pt x="13553" y="5010"/>
                    <a:pt x="13585" y="5010"/>
                  </a:cubicBezTo>
                  <a:cubicBezTo>
                    <a:pt x="13639" y="5010"/>
                    <a:pt x="13774" y="4919"/>
                    <a:pt x="13774" y="4967"/>
                  </a:cubicBezTo>
                  <a:cubicBezTo>
                    <a:pt x="13774" y="5017"/>
                    <a:pt x="13714" y="5033"/>
                    <a:pt x="13699" y="5083"/>
                  </a:cubicBezTo>
                  <a:cubicBezTo>
                    <a:pt x="13770" y="5090"/>
                    <a:pt x="13792" y="5007"/>
                    <a:pt x="13852" y="4974"/>
                  </a:cubicBezTo>
                  <a:cubicBezTo>
                    <a:pt x="13867" y="4999"/>
                    <a:pt x="13867" y="5017"/>
                    <a:pt x="13870" y="5039"/>
                  </a:cubicBezTo>
                  <a:cubicBezTo>
                    <a:pt x="13920" y="4988"/>
                    <a:pt x="13949" y="4974"/>
                    <a:pt x="14005" y="4937"/>
                  </a:cubicBezTo>
                  <a:cubicBezTo>
                    <a:pt x="14009" y="4985"/>
                    <a:pt x="14002" y="5017"/>
                    <a:pt x="14041" y="5021"/>
                  </a:cubicBezTo>
                  <a:cubicBezTo>
                    <a:pt x="14052" y="4992"/>
                    <a:pt x="14066" y="4967"/>
                    <a:pt x="14095" y="4967"/>
                  </a:cubicBezTo>
                  <a:cubicBezTo>
                    <a:pt x="14112" y="4967"/>
                    <a:pt x="14191" y="5010"/>
                    <a:pt x="14219" y="5025"/>
                  </a:cubicBezTo>
                  <a:cubicBezTo>
                    <a:pt x="14187" y="5113"/>
                    <a:pt x="14159" y="5083"/>
                    <a:pt x="14077" y="5113"/>
                  </a:cubicBezTo>
                  <a:cubicBezTo>
                    <a:pt x="14112" y="5142"/>
                    <a:pt x="14137" y="5145"/>
                    <a:pt x="14137" y="5167"/>
                  </a:cubicBezTo>
                  <a:cubicBezTo>
                    <a:pt x="14169" y="5171"/>
                    <a:pt x="14244" y="5182"/>
                    <a:pt x="14255" y="5182"/>
                  </a:cubicBezTo>
                  <a:cubicBezTo>
                    <a:pt x="14337" y="5171"/>
                    <a:pt x="14340" y="5185"/>
                    <a:pt x="14351" y="5185"/>
                  </a:cubicBezTo>
                  <a:cubicBezTo>
                    <a:pt x="14468" y="5185"/>
                    <a:pt x="14853" y="5384"/>
                    <a:pt x="15028" y="5441"/>
                  </a:cubicBezTo>
                  <a:cubicBezTo>
                    <a:pt x="15635" y="5639"/>
                    <a:pt x="15236" y="5893"/>
                    <a:pt x="15039" y="5840"/>
                  </a:cubicBezTo>
                  <a:cubicBezTo>
                    <a:pt x="14890" y="5800"/>
                    <a:pt x="14807" y="5805"/>
                    <a:pt x="14654" y="5805"/>
                  </a:cubicBezTo>
                  <a:cubicBezTo>
                    <a:pt x="14725" y="5911"/>
                    <a:pt x="14700" y="6133"/>
                    <a:pt x="14903" y="6151"/>
                  </a:cubicBezTo>
                  <a:lnTo>
                    <a:pt x="14903" y="6005"/>
                  </a:lnTo>
                  <a:cubicBezTo>
                    <a:pt x="15315" y="6186"/>
                    <a:pt x="15266" y="5838"/>
                    <a:pt x="15366" y="5805"/>
                  </a:cubicBezTo>
                  <a:cubicBezTo>
                    <a:pt x="15466" y="5772"/>
                    <a:pt x="15651" y="5860"/>
                    <a:pt x="15651" y="5732"/>
                  </a:cubicBezTo>
                  <a:cubicBezTo>
                    <a:pt x="15651" y="5666"/>
                    <a:pt x="15587" y="5654"/>
                    <a:pt x="15597" y="5623"/>
                  </a:cubicBezTo>
                  <a:cubicBezTo>
                    <a:pt x="15751" y="5138"/>
                    <a:pt x="15831" y="5457"/>
                    <a:pt x="15776" y="5604"/>
                  </a:cubicBezTo>
                  <a:cubicBezTo>
                    <a:pt x="15760" y="5645"/>
                    <a:pt x="15822" y="5677"/>
                    <a:pt x="15865" y="5677"/>
                  </a:cubicBezTo>
                  <a:cubicBezTo>
                    <a:pt x="15996" y="5677"/>
                    <a:pt x="16530" y="5189"/>
                    <a:pt x="16612" y="5404"/>
                  </a:cubicBezTo>
                  <a:cubicBezTo>
                    <a:pt x="16775" y="5484"/>
                    <a:pt x="17000" y="5331"/>
                    <a:pt x="17111" y="5331"/>
                  </a:cubicBezTo>
                  <a:cubicBezTo>
                    <a:pt x="17175" y="5331"/>
                    <a:pt x="17291" y="5557"/>
                    <a:pt x="17307" y="5276"/>
                  </a:cubicBezTo>
                  <a:cubicBezTo>
                    <a:pt x="17308" y="5251"/>
                    <a:pt x="17151" y="5082"/>
                    <a:pt x="17638" y="5211"/>
                  </a:cubicBezTo>
                  <a:cubicBezTo>
                    <a:pt x="17815" y="5258"/>
                    <a:pt x="18288" y="5612"/>
                    <a:pt x="18090" y="5295"/>
                  </a:cubicBezTo>
                  <a:cubicBezTo>
                    <a:pt x="18005" y="5207"/>
                    <a:pt x="17930" y="5098"/>
                    <a:pt x="17930" y="4930"/>
                  </a:cubicBezTo>
                  <a:cubicBezTo>
                    <a:pt x="17930" y="4792"/>
                    <a:pt x="18222" y="4535"/>
                    <a:pt x="18375" y="4566"/>
                  </a:cubicBezTo>
                  <a:cubicBezTo>
                    <a:pt x="18680" y="4628"/>
                    <a:pt x="18482" y="4679"/>
                    <a:pt x="18482" y="4803"/>
                  </a:cubicBezTo>
                  <a:cubicBezTo>
                    <a:pt x="18482" y="4916"/>
                    <a:pt x="18522" y="5466"/>
                    <a:pt x="18671" y="5466"/>
                  </a:cubicBezTo>
                  <a:cubicBezTo>
                    <a:pt x="18787" y="5466"/>
                    <a:pt x="18567" y="5195"/>
                    <a:pt x="18642" y="5113"/>
                  </a:cubicBezTo>
                  <a:cubicBezTo>
                    <a:pt x="18751" y="4993"/>
                    <a:pt x="18599" y="4887"/>
                    <a:pt x="18571" y="4784"/>
                  </a:cubicBezTo>
                  <a:cubicBezTo>
                    <a:pt x="18664" y="4733"/>
                    <a:pt x="18738" y="4682"/>
                    <a:pt x="18756" y="4566"/>
                  </a:cubicBezTo>
                  <a:cubicBezTo>
                    <a:pt x="18806" y="4631"/>
                    <a:pt x="18787" y="4965"/>
                    <a:pt x="18998" y="4675"/>
                  </a:cubicBezTo>
                  <a:cubicBezTo>
                    <a:pt x="19248" y="4675"/>
                    <a:pt x="19276" y="4726"/>
                    <a:pt x="19354" y="4675"/>
                  </a:cubicBezTo>
                  <a:cubicBezTo>
                    <a:pt x="19340" y="4617"/>
                    <a:pt x="19301" y="4573"/>
                    <a:pt x="19301" y="4529"/>
                  </a:cubicBezTo>
                  <a:cubicBezTo>
                    <a:pt x="19301" y="4369"/>
                    <a:pt x="19563" y="4359"/>
                    <a:pt x="19737" y="4362"/>
                  </a:cubicBezTo>
                  <a:cubicBezTo>
                    <a:pt x="17592" y="1715"/>
                    <a:pt x="14157" y="0"/>
                    <a:pt x="10287" y="0"/>
                  </a:cubicBezTo>
                  <a:cubicBezTo>
                    <a:pt x="7549" y="0"/>
                    <a:pt x="5030" y="858"/>
                    <a:pt x="3031" y="2296"/>
                  </a:cubicBezTo>
                  <a:cubicBezTo>
                    <a:pt x="3033" y="2296"/>
                    <a:pt x="3035" y="2295"/>
                    <a:pt x="3037" y="2295"/>
                  </a:cubicBezTo>
                  <a:lnTo>
                    <a:pt x="3447" y="2295"/>
                  </a:lnTo>
                  <a:cubicBezTo>
                    <a:pt x="3454" y="2281"/>
                    <a:pt x="3472" y="2270"/>
                    <a:pt x="3489" y="2270"/>
                  </a:cubicBezTo>
                  <a:cubicBezTo>
                    <a:pt x="3554" y="2270"/>
                    <a:pt x="3571" y="2314"/>
                    <a:pt x="3625" y="2314"/>
                  </a:cubicBezTo>
                  <a:cubicBezTo>
                    <a:pt x="3675" y="2314"/>
                    <a:pt x="3689" y="2251"/>
                    <a:pt x="3739" y="2251"/>
                  </a:cubicBezTo>
                  <a:cubicBezTo>
                    <a:pt x="3792" y="2251"/>
                    <a:pt x="3814" y="2277"/>
                    <a:pt x="3846" y="2277"/>
                  </a:cubicBezTo>
                  <a:lnTo>
                    <a:pt x="3945" y="2277"/>
                  </a:lnTo>
                  <a:cubicBezTo>
                    <a:pt x="4031" y="2277"/>
                    <a:pt x="4337" y="2266"/>
                    <a:pt x="4408" y="2339"/>
                  </a:cubicBezTo>
                  <a:cubicBezTo>
                    <a:pt x="4383" y="2364"/>
                    <a:pt x="4373" y="2372"/>
                    <a:pt x="4344" y="2379"/>
                  </a:cubicBezTo>
                  <a:lnTo>
                    <a:pt x="4629" y="2295"/>
                  </a:lnTo>
                  <a:cubicBezTo>
                    <a:pt x="4654" y="2310"/>
                    <a:pt x="4668" y="2317"/>
                    <a:pt x="4693" y="2325"/>
                  </a:cubicBezTo>
                  <a:cubicBezTo>
                    <a:pt x="4733" y="2335"/>
                    <a:pt x="4733" y="2364"/>
                    <a:pt x="4754" y="2386"/>
                  </a:cubicBezTo>
                  <a:cubicBezTo>
                    <a:pt x="4796" y="2430"/>
                    <a:pt x="4985" y="2412"/>
                    <a:pt x="4985" y="2478"/>
                  </a:cubicBezTo>
                  <a:cubicBezTo>
                    <a:pt x="4985" y="2525"/>
                    <a:pt x="4921" y="2514"/>
                    <a:pt x="4896" y="2532"/>
                  </a:cubicBezTo>
                  <a:cubicBezTo>
                    <a:pt x="4754" y="2641"/>
                    <a:pt x="4579" y="2576"/>
                    <a:pt x="4391" y="2670"/>
                  </a:cubicBezTo>
                  <a:cubicBezTo>
                    <a:pt x="4426" y="2707"/>
                    <a:pt x="4568" y="2678"/>
                    <a:pt x="4658" y="2682"/>
                  </a:cubicBezTo>
                  <a:cubicBezTo>
                    <a:pt x="4576" y="2765"/>
                    <a:pt x="4376" y="2816"/>
                    <a:pt x="4248" y="2860"/>
                  </a:cubicBezTo>
                  <a:cubicBezTo>
                    <a:pt x="4106" y="2908"/>
                    <a:pt x="4024" y="3053"/>
                    <a:pt x="3917" y="3133"/>
                  </a:cubicBezTo>
                  <a:cubicBezTo>
                    <a:pt x="3867" y="3170"/>
                    <a:pt x="3789" y="3126"/>
                    <a:pt x="3732" y="3144"/>
                  </a:cubicBezTo>
                  <a:cubicBezTo>
                    <a:pt x="3653" y="3170"/>
                    <a:pt x="3564" y="3177"/>
                    <a:pt x="3507" y="3225"/>
                  </a:cubicBezTo>
                  <a:lnTo>
                    <a:pt x="3607" y="3225"/>
                  </a:lnTo>
                  <a:cubicBezTo>
                    <a:pt x="3614" y="3305"/>
                    <a:pt x="3571" y="3297"/>
                    <a:pt x="3504" y="3290"/>
                  </a:cubicBezTo>
                  <a:cubicBezTo>
                    <a:pt x="3547" y="3312"/>
                    <a:pt x="3586" y="3327"/>
                    <a:pt x="3607" y="3378"/>
                  </a:cubicBezTo>
                  <a:cubicBezTo>
                    <a:pt x="3532" y="3414"/>
                    <a:pt x="3507" y="3502"/>
                    <a:pt x="3447" y="3545"/>
                  </a:cubicBezTo>
                  <a:lnTo>
                    <a:pt x="3269" y="3545"/>
                  </a:lnTo>
                  <a:cubicBezTo>
                    <a:pt x="3276" y="3571"/>
                    <a:pt x="3294" y="3578"/>
                    <a:pt x="3294" y="3600"/>
                  </a:cubicBezTo>
                  <a:cubicBezTo>
                    <a:pt x="3294" y="3716"/>
                    <a:pt x="3144" y="3647"/>
                    <a:pt x="3144" y="3771"/>
                  </a:cubicBezTo>
                  <a:lnTo>
                    <a:pt x="3233" y="3771"/>
                  </a:lnTo>
                  <a:cubicBezTo>
                    <a:pt x="3244" y="3771"/>
                    <a:pt x="3287" y="3768"/>
                    <a:pt x="3287" y="3800"/>
                  </a:cubicBezTo>
                  <a:cubicBezTo>
                    <a:pt x="3287" y="3862"/>
                    <a:pt x="3084" y="3928"/>
                    <a:pt x="3002" y="3928"/>
                  </a:cubicBezTo>
                  <a:cubicBezTo>
                    <a:pt x="2920" y="3928"/>
                    <a:pt x="2955" y="3873"/>
                    <a:pt x="2884" y="3873"/>
                  </a:cubicBezTo>
                  <a:lnTo>
                    <a:pt x="2617" y="3873"/>
                  </a:lnTo>
                  <a:cubicBezTo>
                    <a:pt x="2585" y="3873"/>
                    <a:pt x="2564" y="3910"/>
                    <a:pt x="2510" y="3910"/>
                  </a:cubicBezTo>
                  <a:cubicBezTo>
                    <a:pt x="2393" y="3910"/>
                    <a:pt x="2297" y="3877"/>
                    <a:pt x="2172" y="3837"/>
                  </a:cubicBezTo>
                  <a:cubicBezTo>
                    <a:pt x="2161" y="3855"/>
                    <a:pt x="2147" y="3873"/>
                    <a:pt x="2129" y="3873"/>
                  </a:cubicBezTo>
                  <a:cubicBezTo>
                    <a:pt x="2104" y="3873"/>
                    <a:pt x="2094" y="3855"/>
                    <a:pt x="2094" y="3844"/>
                  </a:cubicBezTo>
                  <a:cubicBezTo>
                    <a:pt x="2094" y="3698"/>
                    <a:pt x="2279" y="3753"/>
                    <a:pt x="2354" y="3698"/>
                  </a:cubicBezTo>
                  <a:cubicBezTo>
                    <a:pt x="2311" y="3666"/>
                    <a:pt x="2236" y="3655"/>
                    <a:pt x="2236" y="3589"/>
                  </a:cubicBezTo>
                  <a:cubicBezTo>
                    <a:pt x="2236" y="3538"/>
                    <a:pt x="2290" y="3553"/>
                    <a:pt x="2325" y="3553"/>
                  </a:cubicBezTo>
                  <a:cubicBezTo>
                    <a:pt x="2439" y="3553"/>
                    <a:pt x="2478" y="3614"/>
                    <a:pt x="2546" y="3655"/>
                  </a:cubicBezTo>
                  <a:lnTo>
                    <a:pt x="2610" y="3655"/>
                  </a:lnTo>
                  <a:cubicBezTo>
                    <a:pt x="2560" y="3604"/>
                    <a:pt x="2450" y="3560"/>
                    <a:pt x="2450" y="3472"/>
                  </a:cubicBezTo>
                  <a:lnTo>
                    <a:pt x="2396" y="3472"/>
                  </a:lnTo>
                  <a:cubicBezTo>
                    <a:pt x="2375" y="3483"/>
                    <a:pt x="2375" y="3483"/>
                    <a:pt x="2361" y="3498"/>
                  </a:cubicBezTo>
                  <a:lnTo>
                    <a:pt x="2307" y="3498"/>
                  </a:lnTo>
                  <a:lnTo>
                    <a:pt x="2307" y="3454"/>
                  </a:lnTo>
                  <a:cubicBezTo>
                    <a:pt x="2336" y="3392"/>
                    <a:pt x="2361" y="3352"/>
                    <a:pt x="2414" y="3334"/>
                  </a:cubicBezTo>
                  <a:cubicBezTo>
                    <a:pt x="2503" y="3305"/>
                    <a:pt x="2610" y="3338"/>
                    <a:pt x="2610" y="3236"/>
                  </a:cubicBezTo>
                  <a:cubicBezTo>
                    <a:pt x="2610" y="3119"/>
                    <a:pt x="2368" y="3119"/>
                    <a:pt x="2368" y="3053"/>
                  </a:cubicBezTo>
                  <a:cubicBezTo>
                    <a:pt x="2368" y="3017"/>
                    <a:pt x="2421" y="3024"/>
                    <a:pt x="2457" y="3024"/>
                  </a:cubicBezTo>
                  <a:cubicBezTo>
                    <a:pt x="2418" y="3024"/>
                    <a:pt x="2411" y="3010"/>
                    <a:pt x="2403" y="2981"/>
                  </a:cubicBezTo>
                  <a:cubicBezTo>
                    <a:pt x="2421" y="2973"/>
                    <a:pt x="2439" y="2981"/>
                    <a:pt x="2457" y="2981"/>
                  </a:cubicBezTo>
                  <a:cubicBezTo>
                    <a:pt x="2496" y="2981"/>
                    <a:pt x="2574" y="2966"/>
                    <a:pt x="2646" y="2988"/>
                  </a:cubicBezTo>
                  <a:cubicBezTo>
                    <a:pt x="2735" y="3017"/>
                    <a:pt x="2767" y="3122"/>
                    <a:pt x="2866" y="3111"/>
                  </a:cubicBezTo>
                  <a:cubicBezTo>
                    <a:pt x="2848" y="3093"/>
                    <a:pt x="2735" y="3020"/>
                    <a:pt x="2735" y="2999"/>
                  </a:cubicBezTo>
                  <a:cubicBezTo>
                    <a:pt x="2735" y="2984"/>
                    <a:pt x="2753" y="2973"/>
                    <a:pt x="2760" y="2962"/>
                  </a:cubicBezTo>
                  <a:lnTo>
                    <a:pt x="2938" y="2962"/>
                  </a:lnTo>
                  <a:cubicBezTo>
                    <a:pt x="3005" y="2933"/>
                    <a:pt x="3066" y="2915"/>
                    <a:pt x="3109" y="2860"/>
                  </a:cubicBezTo>
                  <a:lnTo>
                    <a:pt x="3055" y="2860"/>
                  </a:lnTo>
                  <a:cubicBezTo>
                    <a:pt x="2984" y="2918"/>
                    <a:pt x="2902" y="2944"/>
                    <a:pt x="2788" y="2944"/>
                  </a:cubicBezTo>
                  <a:cubicBezTo>
                    <a:pt x="2720" y="2944"/>
                    <a:pt x="2699" y="2915"/>
                    <a:pt x="2663" y="2915"/>
                  </a:cubicBezTo>
                  <a:cubicBezTo>
                    <a:pt x="2635" y="2915"/>
                    <a:pt x="2621" y="2951"/>
                    <a:pt x="2592" y="2951"/>
                  </a:cubicBezTo>
                  <a:cubicBezTo>
                    <a:pt x="2521" y="2951"/>
                    <a:pt x="2428" y="2926"/>
                    <a:pt x="2450" y="2878"/>
                  </a:cubicBezTo>
                  <a:lnTo>
                    <a:pt x="2403" y="2878"/>
                  </a:lnTo>
                  <a:cubicBezTo>
                    <a:pt x="2379" y="2897"/>
                    <a:pt x="2357" y="2915"/>
                    <a:pt x="2325" y="2915"/>
                  </a:cubicBezTo>
                  <a:cubicBezTo>
                    <a:pt x="2304" y="2915"/>
                    <a:pt x="2281" y="2911"/>
                    <a:pt x="2258" y="2904"/>
                  </a:cubicBezTo>
                  <a:cubicBezTo>
                    <a:pt x="2225" y="2932"/>
                    <a:pt x="2192" y="2959"/>
                    <a:pt x="2160" y="2987"/>
                  </a:cubicBezTo>
                  <a:cubicBezTo>
                    <a:pt x="2165" y="3004"/>
                    <a:pt x="2169" y="3021"/>
                    <a:pt x="2183" y="3035"/>
                  </a:cubicBezTo>
                  <a:lnTo>
                    <a:pt x="2225" y="3035"/>
                  </a:lnTo>
                  <a:lnTo>
                    <a:pt x="2225" y="2988"/>
                  </a:lnTo>
                  <a:lnTo>
                    <a:pt x="2208" y="2962"/>
                  </a:lnTo>
                  <a:lnTo>
                    <a:pt x="2243" y="2962"/>
                  </a:lnTo>
                  <a:cubicBezTo>
                    <a:pt x="2293" y="2962"/>
                    <a:pt x="2290" y="2981"/>
                    <a:pt x="2290" y="3024"/>
                  </a:cubicBezTo>
                  <a:cubicBezTo>
                    <a:pt x="2290" y="3050"/>
                    <a:pt x="2332" y="3054"/>
                    <a:pt x="2332" y="3079"/>
                  </a:cubicBezTo>
                  <a:cubicBezTo>
                    <a:pt x="2332" y="3104"/>
                    <a:pt x="2307" y="3111"/>
                    <a:pt x="2307" y="3133"/>
                  </a:cubicBezTo>
                  <a:cubicBezTo>
                    <a:pt x="2307" y="3166"/>
                    <a:pt x="2361" y="3133"/>
                    <a:pt x="2368" y="3133"/>
                  </a:cubicBezTo>
                  <a:cubicBezTo>
                    <a:pt x="2404" y="3133"/>
                    <a:pt x="2496" y="3177"/>
                    <a:pt x="2542" y="3181"/>
                  </a:cubicBezTo>
                  <a:cubicBezTo>
                    <a:pt x="2542" y="3206"/>
                    <a:pt x="2549" y="3221"/>
                    <a:pt x="2539" y="3236"/>
                  </a:cubicBezTo>
                  <a:cubicBezTo>
                    <a:pt x="2525" y="3257"/>
                    <a:pt x="2485" y="3250"/>
                    <a:pt x="2457" y="3254"/>
                  </a:cubicBezTo>
                  <a:cubicBezTo>
                    <a:pt x="2386" y="3261"/>
                    <a:pt x="2336" y="3370"/>
                    <a:pt x="2290" y="3370"/>
                  </a:cubicBezTo>
                  <a:cubicBezTo>
                    <a:pt x="2243" y="3370"/>
                    <a:pt x="2243" y="3338"/>
                    <a:pt x="2233" y="3297"/>
                  </a:cubicBezTo>
                  <a:cubicBezTo>
                    <a:pt x="2215" y="3316"/>
                    <a:pt x="2208" y="3334"/>
                    <a:pt x="2190" y="3352"/>
                  </a:cubicBezTo>
                  <a:cubicBezTo>
                    <a:pt x="2211" y="3389"/>
                    <a:pt x="2225" y="3396"/>
                    <a:pt x="2236" y="3425"/>
                  </a:cubicBezTo>
                  <a:lnTo>
                    <a:pt x="2172" y="3425"/>
                  </a:lnTo>
                  <a:lnTo>
                    <a:pt x="2172" y="3472"/>
                  </a:lnTo>
                  <a:cubicBezTo>
                    <a:pt x="2140" y="3476"/>
                    <a:pt x="2076" y="3429"/>
                    <a:pt x="2044" y="3407"/>
                  </a:cubicBezTo>
                  <a:cubicBezTo>
                    <a:pt x="2044" y="3472"/>
                    <a:pt x="2012" y="3490"/>
                    <a:pt x="1958" y="3490"/>
                  </a:cubicBezTo>
                  <a:cubicBezTo>
                    <a:pt x="1901" y="3490"/>
                    <a:pt x="1823" y="3476"/>
                    <a:pt x="1816" y="3425"/>
                  </a:cubicBezTo>
                  <a:cubicBezTo>
                    <a:pt x="1841" y="3421"/>
                    <a:pt x="1852" y="3411"/>
                    <a:pt x="1862" y="3400"/>
                  </a:cubicBezTo>
                  <a:cubicBezTo>
                    <a:pt x="1828" y="3400"/>
                    <a:pt x="1782" y="3388"/>
                    <a:pt x="1747" y="3368"/>
                  </a:cubicBezTo>
                  <a:cubicBezTo>
                    <a:pt x="1676" y="3437"/>
                    <a:pt x="1605" y="3507"/>
                    <a:pt x="1536" y="3578"/>
                  </a:cubicBezTo>
                  <a:cubicBezTo>
                    <a:pt x="1578" y="3573"/>
                    <a:pt x="1624" y="3571"/>
                    <a:pt x="1656" y="3571"/>
                  </a:cubicBezTo>
                  <a:cubicBezTo>
                    <a:pt x="1695" y="3571"/>
                    <a:pt x="1666" y="3578"/>
                    <a:pt x="1702" y="3571"/>
                  </a:cubicBezTo>
                  <a:lnTo>
                    <a:pt x="1702" y="3618"/>
                  </a:lnTo>
                  <a:cubicBezTo>
                    <a:pt x="1702" y="3636"/>
                    <a:pt x="1681" y="3655"/>
                    <a:pt x="1648" y="3655"/>
                  </a:cubicBezTo>
                  <a:cubicBezTo>
                    <a:pt x="1637" y="3655"/>
                    <a:pt x="1551" y="3639"/>
                    <a:pt x="1489" y="3627"/>
                  </a:cubicBezTo>
                  <a:cubicBezTo>
                    <a:pt x="1409" y="3709"/>
                    <a:pt x="1331" y="3792"/>
                    <a:pt x="1254" y="3877"/>
                  </a:cubicBezTo>
                  <a:cubicBezTo>
                    <a:pt x="1256" y="3889"/>
                    <a:pt x="1257" y="3902"/>
                    <a:pt x="1257" y="3917"/>
                  </a:cubicBezTo>
                  <a:cubicBezTo>
                    <a:pt x="1257" y="4001"/>
                    <a:pt x="1214" y="4045"/>
                    <a:pt x="1228" y="4146"/>
                  </a:cubicBezTo>
                  <a:cubicBezTo>
                    <a:pt x="1175" y="4165"/>
                    <a:pt x="1097" y="4165"/>
                    <a:pt x="1086" y="4165"/>
                  </a:cubicBezTo>
                  <a:cubicBezTo>
                    <a:pt x="1072" y="4165"/>
                    <a:pt x="1028" y="4171"/>
                    <a:pt x="999" y="4166"/>
                  </a:cubicBezTo>
                  <a:cubicBezTo>
                    <a:pt x="835" y="4360"/>
                    <a:pt x="677" y="4558"/>
                    <a:pt x="527" y="4762"/>
                  </a:cubicBezTo>
                  <a:cubicBezTo>
                    <a:pt x="554" y="4822"/>
                    <a:pt x="587" y="4874"/>
                    <a:pt x="587" y="4930"/>
                  </a:cubicBezTo>
                  <a:cubicBezTo>
                    <a:pt x="587" y="5047"/>
                    <a:pt x="886" y="5127"/>
                    <a:pt x="954" y="5182"/>
                  </a:cubicBezTo>
                  <a:cubicBezTo>
                    <a:pt x="890" y="5225"/>
                    <a:pt x="876" y="5211"/>
                    <a:pt x="812" y="5211"/>
                  </a:cubicBezTo>
                  <a:cubicBezTo>
                    <a:pt x="783" y="5211"/>
                    <a:pt x="765" y="5222"/>
                    <a:pt x="765" y="5247"/>
                  </a:cubicBezTo>
                  <a:cubicBezTo>
                    <a:pt x="765" y="5277"/>
                    <a:pt x="805" y="5277"/>
                    <a:pt x="819" y="5277"/>
                  </a:cubicBezTo>
                  <a:cubicBezTo>
                    <a:pt x="822" y="5305"/>
                    <a:pt x="840" y="5317"/>
                    <a:pt x="854" y="5327"/>
                  </a:cubicBezTo>
                  <a:cubicBezTo>
                    <a:pt x="822" y="5397"/>
                    <a:pt x="740" y="5393"/>
                    <a:pt x="651" y="5393"/>
                  </a:cubicBezTo>
                  <a:cubicBezTo>
                    <a:pt x="512" y="5393"/>
                    <a:pt x="463" y="5284"/>
                    <a:pt x="359" y="5284"/>
                  </a:cubicBezTo>
                  <a:cubicBezTo>
                    <a:pt x="295" y="5284"/>
                    <a:pt x="320" y="5324"/>
                    <a:pt x="267" y="5349"/>
                  </a:cubicBezTo>
                  <a:cubicBezTo>
                    <a:pt x="209" y="5379"/>
                    <a:pt x="152" y="5379"/>
                    <a:pt x="100" y="5388"/>
                  </a:cubicBezTo>
                  <a:cubicBezTo>
                    <a:pt x="66" y="5442"/>
                    <a:pt x="33" y="5496"/>
                    <a:pt x="0" y="5550"/>
                  </a:cubicBezTo>
                  <a:lnTo>
                    <a:pt x="35" y="5550"/>
                  </a:lnTo>
                  <a:lnTo>
                    <a:pt x="89" y="5576"/>
                  </a:lnTo>
                  <a:cubicBezTo>
                    <a:pt x="149" y="5604"/>
                    <a:pt x="164" y="5695"/>
                    <a:pt x="235" y="5695"/>
                  </a:cubicBezTo>
                  <a:cubicBezTo>
                    <a:pt x="253" y="5695"/>
                    <a:pt x="213" y="5611"/>
                    <a:pt x="213" y="5586"/>
                  </a:cubicBezTo>
                  <a:cubicBezTo>
                    <a:pt x="213" y="5462"/>
                    <a:pt x="395" y="5561"/>
                    <a:pt x="381" y="5441"/>
                  </a:cubicBezTo>
                  <a:cubicBezTo>
                    <a:pt x="338" y="5469"/>
                    <a:pt x="244" y="5498"/>
                    <a:pt x="187" y="5498"/>
                  </a:cubicBezTo>
                  <a:cubicBezTo>
                    <a:pt x="159" y="5498"/>
                    <a:pt x="142" y="5484"/>
                    <a:pt x="142" y="5459"/>
                  </a:cubicBezTo>
                  <a:cubicBezTo>
                    <a:pt x="142" y="5378"/>
                    <a:pt x="356" y="5375"/>
                    <a:pt x="420" y="5357"/>
                  </a:cubicBezTo>
                  <a:cubicBezTo>
                    <a:pt x="466" y="5506"/>
                    <a:pt x="690" y="5576"/>
                    <a:pt x="883" y="5576"/>
                  </a:cubicBezTo>
                  <a:cubicBezTo>
                    <a:pt x="1086" y="5576"/>
                    <a:pt x="1125" y="5568"/>
                    <a:pt x="1186" y="5576"/>
                  </a:cubicBezTo>
                  <a:cubicBezTo>
                    <a:pt x="1186" y="5499"/>
                    <a:pt x="1211" y="5459"/>
                    <a:pt x="1275" y="5459"/>
                  </a:cubicBezTo>
                  <a:cubicBezTo>
                    <a:pt x="1328" y="5459"/>
                    <a:pt x="1424" y="5484"/>
                    <a:pt x="1435" y="5502"/>
                  </a:cubicBezTo>
                  <a:cubicBezTo>
                    <a:pt x="1463" y="5542"/>
                    <a:pt x="1372" y="5662"/>
                    <a:pt x="1488" y="5630"/>
                  </a:cubicBezTo>
                  <a:cubicBezTo>
                    <a:pt x="1488" y="5451"/>
                    <a:pt x="1723" y="5524"/>
                    <a:pt x="1677" y="5375"/>
                  </a:cubicBezTo>
                  <a:cubicBezTo>
                    <a:pt x="1648" y="5389"/>
                    <a:pt x="1627" y="5397"/>
                    <a:pt x="1602" y="5411"/>
                  </a:cubicBezTo>
                  <a:cubicBezTo>
                    <a:pt x="1602" y="5411"/>
                    <a:pt x="1631" y="5324"/>
                    <a:pt x="1631" y="5302"/>
                  </a:cubicBezTo>
                  <a:cubicBezTo>
                    <a:pt x="1631" y="5178"/>
                    <a:pt x="1389" y="5251"/>
                    <a:pt x="1389" y="5131"/>
                  </a:cubicBezTo>
                  <a:cubicBezTo>
                    <a:pt x="1389" y="5080"/>
                    <a:pt x="1435" y="5083"/>
                    <a:pt x="1435" y="5047"/>
                  </a:cubicBezTo>
                  <a:cubicBezTo>
                    <a:pt x="1435" y="5010"/>
                    <a:pt x="1406" y="4992"/>
                    <a:pt x="1406" y="4956"/>
                  </a:cubicBezTo>
                  <a:cubicBezTo>
                    <a:pt x="1406" y="4901"/>
                    <a:pt x="1463" y="4912"/>
                    <a:pt x="1506" y="4901"/>
                  </a:cubicBezTo>
                  <a:cubicBezTo>
                    <a:pt x="1502" y="4865"/>
                    <a:pt x="1474" y="4819"/>
                    <a:pt x="1542" y="4821"/>
                  </a:cubicBezTo>
                  <a:cubicBezTo>
                    <a:pt x="1681" y="4824"/>
                    <a:pt x="1759" y="4897"/>
                    <a:pt x="1762" y="5010"/>
                  </a:cubicBezTo>
                  <a:cubicBezTo>
                    <a:pt x="1764" y="5064"/>
                    <a:pt x="1869" y="5061"/>
                    <a:pt x="1869" y="5131"/>
                  </a:cubicBezTo>
                  <a:cubicBezTo>
                    <a:pt x="1869" y="5178"/>
                    <a:pt x="1805" y="5203"/>
                    <a:pt x="1780" y="5218"/>
                  </a:cubicBezTo>
                  <a:cubicBezTo>
                    <a:pt x="1823" y="5273"/>
                    <a:pt x="1901" y="5236"/>
                    <a:pt x="1958" y="5273"/>
                  </a:cubicBezTo>
                  <a:cubicBezTo>
                    <a:pt x="1940" y="5287"/>
                    <a:pt x="1933" y="5298"/>
                    <a:pt x="1923" y="5317"/>
                  </a:cubicBezTo>
                  <a:cubicBezTo>
                    <a:pt x="1998" y="5353"/>
                    <a:pt x="2005" y="5397"/>
                    <a:pt x="2005" y="5459"/>
                  </a:cubicBezTo>
                  <a:cubicBezTo>
                    <a:pt x="2115" y="5459"/>
                    <a:pt x="2044" y="5302"/>
                    <a:pt x="2147" y="5302"/>
                  </a:cubicBezTo>
                  <a:cubicBezTo>
                    <a:pt x="2176" y="5302"/>
                    <a:pt x="2279" y="5404"/>
                    <a:pt x="2279" y="5430"/>
                  </a:cubicBezTo>
                  <a:cubicBezTo>
                    <a:pt x="2279" y="5484"/>
                    <a:pt x="2218" y="5473"/>
                    <a:pt x="2218" y="5520"/>
                  </a:cubicBezTo>
                  <a:cubicBezTo>
                    <a:pt x="2218" y="5561"/>
                    <a:pt x="2324" y="5730"/>
                    <a:pt x="2404" y="5626"/>
                  </a:cubicBezTo>
                  <a:cubicBezTo>
                    <a:pt x="2456" y="5558"/>
                    <a:pt x="2446" y="5510"/>
                    <a:pt x="2475" y="5447"/>
                  </a:cubicBezTo>
                  <a:cubicBezTo>
                    <a:pt x="2492" y="5411"/>
                    <a:pt x="2574" y="5411"/>
                    <a:pt x="2574" y="5375"/>
                  </a:cubicBezTo>
                  <a:cubicBezTo>
                    <a:pt x="2574" y="5342"/>
                    <a:pt x="2521" y="5324"/>
                    <a:pt x="2521" y="5276"/>
                  </a:cubicBezTo>
                  <a:cubicBezTo>
                    <a:pt x="2521" y="5233"/>
                    <a:pt x="2567" y="5203"/>
                    <a:pt x="2610" y="5203"/>
                  </a:cubicBezTo>
                  <a:cubicBezTo>
                    <a:pt x="2642" y="5203"/>
                    <a:pt x="2667" y="5225"/>
                    <a:pt x="2699" y="5229"/>
                  </a:cubicBezTo>
                  <a:cubicBezTo>
                    <a:pt x="2845" y="5229"/>
                    <a:pt x="2817" y="5320"/>
                    <a:pt x="2931" y="5320"/>
                  </a:cubicBezTo>
                  <a:cubicBezTo>
                    <a:pt x="2931" y="5382"/>
                    <a:pt x="2945" y="5378"/>
                    <a:pt x="2931" y="5411"/>
                  </a:cubicBezTo>
                  <a:cubicBezTo>
                    <a:pt x="2818" y="5466"/>
                    <a:pt x="2866" y="5524"/>
                    <a:pt x="2866" y="5550"/>
                  </a:cubicBezTo>
                  <a:cubicBezTo>
                    <a:pt x="2866" y="5572"/>
                    <a:pt x="2948" y="5608"/>
                    <a:pt x="2948" y="5641"/>
                  </a:cubicBezTo>
                  <a:cubicBezTo>
                    <a:pt x="2948" y="5688"/>
                    <a:pt x="2765" y="5849"/>
                    <a:pt x="2742" y="5812"/>
                  </a:cubicBezTo>
                  <a:cubicBezTo>
                    <a:pt x="2698" y="5744"/>
                    <a:pt x="2681" y="5808"/>
                    <a:pt x="2699" y="5830"/>
                  </a:cubicBezTo>
                  <a:cubicBezTo>
                    <a:pt x="2635" y="5830"/>
                    <a:pt x="2613" y="5860"/>
                    <a:pt x="2581" y="5860"/>
                  </a:cubicBezTo>
                  <a:cubicBezTo>
                    <a:pt x="2532" y="5860"/>
                    <a:pt x="2503" y="5787"/>
                    <a:pt x="2425" y="5787"/>
                  </a:cubicBezTo>
                  <a:cubicBezTo>
                    <a:pt x="2396" y="5787"/>
                    <a:pt x="2450" y="5852"/>
                    <a:pt x="2450" y="5867"/>
                  </a:cubicBezTo>
                  <a:cubicBezTo>
                    <a:pt x="2450" y="5911"/>
                    <a:pt x="2346" y="5987"/>
                    <a:pt x="2290" y="5987"/>
                  </a:cubicBezTo>
                  <a:cubicBezTo>
                    <a:pt x="2222" y="5987"/>
                    <a:pt x="2176" y="5933"/>
                    <a:pt x="2129" y="5903"/>
                  </a:cubicBezTo>
                  <a:lnTo>
                    <a:pt x="2065" y="5903"/>
                  </a:lnTo>
                  <a:cubicBezTo>
                    <a:pt x="2119" y="6013"/>
                    <a:pt x="2240" y="5994"/>
                    <a:pt x="2361" y="6023"/>
                  </a:cubicBezTo>
                  <a:lnTo>
                    <a:pt x="2361" y="6078"/>
                  </a:lnTo>
                  <a:cubicBezTo>
                    <a:pt x="2304" y="6122"/>
                    <a:pt x="2257" y="6213"/>
                    <a:pt x="2172" y="6213"/>
                  </a:cubicBezTo>
                  <a:lnTo>
                    <a:pt x="2094" y="6213"/>
                  </a:lnTo>
                  <a:cubicBezTo>
                    <a:pt x="2051" y="6213"/>
                    <a:pt x="2096" y="6314"/>
                    <a:pt x="2021" y="6291"/>
                  </a:cubicBezTo>
                  <a:cubicBezTo>
                    <a:pt x="1732" y="6200"/>
                    <a:pt x="1840" y="6274"/>
                    <a:pt x="1808" y="6263"/>
                  </a:cubicBezTo>
                  <a:cubicBezTo>
                    <a:pt x="1858" y="6293"/>
                    <a:pt x="1994" y="6297"/>
                    <a:pt x="1994" y="6351"/>
                  </a:cubicBezTo>
                  <a:cubicBezTo>
                    <a:pt x="1994" y="6439"/>
                    <a:pt x="1887" y="6403"/>
                    <a:pt x="1827" y="6424"/>
                  </a:cubicBezTo>
                  <a:cubicBezTo>
                    <a:pt x="1798" y="6436"/>
                    <a:pt x="1738" y="6578"/>
                    <a:pt x="1709" y="6607"/>
                  </a:cubicBezTo>
                  <a:cubicBezTo>
                    <a:pt x="1627" y="6691"/>
                    <a:pt x="1585" y="6778"/>
                    <a:pt x="1585" y="6924"/>
                  </a:cubicBezTo>
                  <a:cubicBezTo>
                    <a:pt x="1585" y="7029"/>
                    <a:pt x="1599" y="7044"/>
                    <a:pt x="1585" y="7088"/>
                  </a:cubicBezTo>
                  <a:cubicBezTo>
                    <a:pt x="1620" y="7081"/>
                    <a:pt x="1638" y="7051"/>
                    <a:pt x="1673" y="7051"/>
                  </a:cubicBezTo>
                  <a:cubicBezTo>
                    <a:pt x="1752" y="7051"/>
                    <a:pt x="1809" y="7255"/>
                    <a:pt x="1809" y="7343"/>
                  </a:cubicBezTo>
                  <a:cubicBezTo>
                    <a:pt x="1862" y="7343"/>
                    <a:pt x="1887" y="7288"/>
                    <a:pt x="1940" y="7288"/>
                  </a:cubicBezTo>
                  <a:cubicBezTo>
                    <a:pt x="1990" y="7288"/>
                    <a:pt x="2072" y="7350"/>
                    <a:pt x="2101" y="7361"/>
                  </a:cubicBezTo>
                  <a:cubicBezTo>
                    <a:pt x="2257" y="7423"/>
                    <a:pt x="2407" y="7481"/>
                    <a:pt x="2539" y="7580"/>
                  </a:cubicBezTo>
                  <a:lnTo>
                    <a:pt x="2770" y="7580"/>
                  </a:lnTo>
                  <a:cubicBezTo>
                    <a:pt x="2870" y="7645"/>
                    <a:pt x="2849" y="7737"/>
                    <a:pt x="2849" y="7853"/>
                  </a:cubicBezTo>
                  <a:cubicBezTo>
                    <a:pt x="2849" y="7959"/>
                    <a:pt x="2974" y="8072"/>
                    <a:pt x="3062" y="8145"/>
                  </a:cubicBezTo>
                  <a:cubicBezTo>
                    <a:pt x="3096" y="8172"/>
                    <a:pt x="3126" y="8101"/>
                    <a:pt x="3169" y="8101"/>
                  </a:cubicBezTo>
                  <a:cubicBezTo>
                    <a:pt x="3173" y="8061"/>
                    <a:pt x="3219" y="8035"/>
                    <a:pt x="3233" y="8014"/>
                  </a:cubicBezTo>
                  <a:cubicBezTo>
                    <a:pt x="3183" y="7952"/>
                    <a:pt x="3232" y="7753"/>
                    <a:pt x="3109" y="7689"/>
                  </a:cubicBezTo>
                  <a:cubicBezTo>
                    <a:pt x="3180" y="7674"/>
                    <a:pt x="3393" y="7511"/>
                    <a:pt x="3393" y="7445"/>
                  </a:cubicBezTo>
                  <a:cubicBezTo>
                    <a:pt x="3393" y="7204"/>
                    <a:pt x="3270" y="7158"/>
                    <a:pt x="3188" y="7015"/>
                  </a:cubicBezTo>
                  <a:cubicBezTo>
                    <a:pt x="3234" y="6997"/>
                    <a:pt x="3335" y="6970"/>
                    <a:pt x="3322" y="6862"/>
                  </a:cubicBezTo>
                  <a:cubicBezTo>
                    <a:pt x="3316" y="6807"/>
                    <a:pt x="3206" y="6727"/>
                    <a:pt x="3251" y="6698"/>
                  </a:cubicBezTo>
                  <a:cubicBezTo>
                    <a:pt x="3366" y="6623"/>
                    <a:pt x="3240" y="6570"/>
                    <a:pt x="3240" y="6534"/>
                  </a:cubicBezTo>
                  <a:cubicBezTo>
                    <a:pt x="3240" y="6468"/>
                    <a:pt x="3294" y="6443"/>
                    <a:pt x="3347" y="6443"/>
                  </a:cubicBezTo>
                  <a:cubicBezTo>
                    <a:pt x="3447" y="6443"/>
                    <a:pt x="3511" y="6505"/>
                    <a:pt x="3614" y="6505"/>
                  </a:cubicBezTo>
                  <a:cubicBezTo>
                    <a:pt x="3668" y="6505"/>
                    <a:pt x="3668" y="6468"/>
                    <a:pt x="3714" y="6468"/>
                  </a:cubicBezTo>
                  <a:cubicBezTo>
                    <a:pt x="3814" y="6468"/>
                    <a:pt x="3835" y="6592"/>
                    <a:pt x="3935" y="6607"/>
                  </a:cubicBezTo>
                  <a:cubicBezTo>
                    <a:pt x="3935" y="6742"/>
                    <a:pt x="4127" y="6669"/>
                    <a:pt x="4142" y="6771"/>
                  </a:cubicBezTo>
                  <a:cubicBezTo>
                    <a:pt x="4152" y="6847"/>
                    <a:pt x="4177" y="7026"/>
                    <a:pt x="4237" y="7026"/>
                  </a:cubicBezTo>
                  <a:cubicBezTo>
                    <a:pt x="4280" y="7026"/>
                    <a:pt x="4291" y="7106"/>
                    <a:pt x="4355" y="7106"/>
                  </a:cubicBezTo>
                  <a:cubicBezTo>
                    <a:pt x="4444" y="7106"/>
                    <a:pt x="4558" y="6971"/>
                    <a:pt x="4558" y="6916"/>
                  </a:cubicBezTo>
                  <a:cubicBezTo>
                    <a:pt x="4558" y="6865"/>
                    <a:pt x="4615" y="6833"/>
                    <a:pt x="4640" y="6814"/>
                  </a:cubicBezTo>
                  <a:cubicBezTo>
                    <a:pt x="4654" y="6829"/>
                    <a:pt x="4690" y="6862"/>
                    <a:pt x="4700" y="6862"/>
                  </a:cubicBezTo>
                  <a:cubicBezTo>
                    <a:pt x="4711" y="6960"/>
                    <a:pt x="4862" y="6980"/>
                    <a:pt x="4825" y="7062"/>
                  </a:cubicBezTo>
                  <a:cubicBezTo>
                    <a:pt x="4795" y="7129"/>
                    <a:pt x="4910" y="7204"/>
                    <a:pt x="4942" y="7215"/>
                  </a:cubicBezTo>
                  <a:cubicBezTo>
                    <a:pt x="4936" y="7252"/>
                    <a:pt x="4967" y="7281"/>
                    <a:pt x="4967" y="7317"/>
                  </a:cubicBezTo>
                  <a:cubicBezTo>
                    <a:pt x="4967" y="7361"/>
                    <a:pt x="4932" y="7372"/>
                    <a:pt x="4914" y="7383"/>
                  </a:cubicBezTo>
                  <a:cubicBezTo>
                    <a:pt x="4960" y="7419"/>
                    <a:pt x="5007" y="7470"/>
                    <a:pt x="5085" y="7470"/>
                  </a:cubicBezTo>
                  <a:lnTo>
                    <a:pt x="5085" y="7481"/>
                  </a:lnTo>
                  <a:cubicBezTo>
                    <a:pt x="5085" y="7605"/>
                    <a:pt x="5267" y="7645"/>
                    <a:pt x="5352" y="7634"/>
                  </a:cubicBezTo>
                  <a:cubicBezTo>
                    <a:pt x="5356" y="7652"/>
                    <a:pt x="5386" y="7658"/>
                    <a:pt x="5382" y="7676"/>
                  </a:cubicBezTo>
                  <a:cubicBezTo>
                    <a:pt x="5361" y="7745"/>
                    <a:pt x="5163" y="7773"/>
                    <a:pt x="5092" y="7813"/>
                  </a:cubicBezTo>
                  <a:cubicBezTo>
                    <a:pt x="5096" y="7820"/>
                    <a:pt x="5117" y="7827"/>
                    <a:pt x="5128" y="7827"/>
                  </a:cubicBezTo>
                  <a:cubicBezTo>
                    <a:pt x="5213" y="7827"/>
                    <a:pt x="5384" y="7765"/>
                    <a:pt x="5466" y="7718"/>
                  </a:cubicBezTo>
                  <a:lnTo>
                    <a:pt x="5466" y="7762"/>
                  </a:lnTo>
                  <a:cubicBezTo>
                    <a:pt x="5507" y="7781"/>
                    <a:pt x="5466" y="7817"/>
                    <a:pt x="5494" y="7817"/>
                  </a:cubicBezTo>
                  <a:cubicBezTo>
                    <a:pt x="5527" y="7871"/>
                    <a:pt x="5555" y="7908"/>
                    <a:pt x="5555" y="7992"/>
                  </a:cubicBezTo>
                  <a:cubicBezTo>
                    <a:pt x="5555" y="8108"/>
                    <a:pt x="5268" y="8124"/>
                    <a:pt x="5217" y="8192"/>
                  </a:cubicBezTo>
                  <a:cubicBezTo>
                    <a:pt x="5111" y="8332"/>
                    <a:pt x="5014" y="8272"/>
                    <a:pt x="4836" y="8272"/>
                  </a:cubicBezTo>
                  <a:cubicBezTo>
                    <a:pt x="4700" y="8272"/>
                    <a:pt x="4622" y="8247"/>
                    <a:pt x="4487" y="8290"/>
                  </a:cubicBezTo>
                  <a:cubicBezTo>
                    <a:pt x="4412" y="8316"/>
                    <a:pt x="4447" y="8349"/>
                    <a:pt x="4398" y="8400"/>
                  </a:cubicBezTo>
                  <a:cubicBezTo>
                    <a:pt x="4319" y="8480"/>
                    <a:pt x="4245" y="8447"/>
                    <a:pt x="4198" y="8545"/>
                  </a:cubicBezTo>
                  <a:cubicBezTo>
                    <a:pt x="4305" y="8531"/>
                    <a:pt x="4376" y="8418"/>
                    <a:pt x="4533" y="8418"/>
                  </a:cubicBezTo>
                  <a:cubicBezTo>
                    <a:pt x="4608" y="8418"/>
                    <a:pt x="4718" y="8403"/>
                    <a:pt x="4718" y="8473"/>
                  </a:cubicBezTo>
                  <a:cubicBezTo>
                    <a:pt x="4718" y="8545"/>
                    <a:pt x="4590" y="8564"/>
                    <a:pt x="4569" y="8593"/>
                  </a:cubicBezTo>
                  <a:cubicBezTo>
                    <a:pt x="4601" y="8593"/>
                    <a:pt x="4640" y="8604"/>
                    <a:pt x="4658" y="8604"/>
                  </a:cubicBezTo>
                  <a:cubicBezTo>
                    <a:pt x="4650" y="8640"/>
                    <a:pt x="4622" y="8670"/>
                    <a:pt x="4622" y="8691"/>
                  </a:cubicBezTo>
                  <a:cubicBezTo>
                    <a:pt x="4622" y="8783"/>
                    <a:pt x="4786" y="8885"/>
                    <a:pt x="4889" y="8885"/>
                  </a:cubicBezTo>
                  <a:cubicBezTo>
                    <a:pt x="4910" y="8885"/>
                    <a:pt x="5003" y="8888"/>
                    <a:pt x="5003" y="8928"/>
                  </a:cubicBezTo>
                  <a:cubicBezTo>
                    <a:pt x="5003" y="8957"/>
                    <a:pt x="4759" y="9053"/>
                    <a:pt x="4741" y="9056"/>
                  </a:cubicBezTo>
                  <a:cubicBezTo>
                    <a:pt x="4670" y="9078"/>
                    <a:pt x="4604" y="9176"/>
                    <a:pt x="4576" y="9176"/>
                  </a:cubicBezTo>
                  <a:cubicBezTo>
                    <a:pt x="4555" y="9176"/>
                    <a:pt x="4505" y="9118"/>
                    <a:pt x="4505" y="9085"/>
                  </a:cubicBezTo>
                  <a:cubicBezTo>
                    <a:pt x="4505" y="9005"/>
                    <a:pt x="4633" y="8946"/>
                    <a:pt x="4715" y="8939"/>
                  </a:cubicBezTo>
                  <a:cubicBezTo>
                    <a:pt x="4658" y="8939"/>
                    <a:pt x="4661" y="8936"/>
                    <a:pt x="4661" y="8885"/>
                  </a:cubicBezTo>
                  <a:cubicBezTo>
                    <a:pt x="4608" y="8888"/>
                    <a:pt x="4608" y="8936"/>
                    <a:pt x="4576" y="8957"/>
                  </a:cubicBezTo>
                  <a:cubicBezTo>
                    <a:pt x="4544" y="8979"/>
                    <a:pt x="4455" y="8964"/>
                    <a:pt x="4433" y="8964"/>
                  </a:cubicBezTo>
                  <a:cubicBezTo>
                    <a:pt x="4423" y="8964"/>
                    <a:pt x="4405" y="8968"/>
                    <a:pt x="4398" y="8964"/>
                  </a:cubicBezTo>
                  <a:lnTo>
                    <a:pt x="4398" y="8976"/>
                  </a:lnTo>
                  <a:lnTo>
                    <a:pt x="4399" y="8984"/>
                  </a:lnTo>
                  <a:cubicBezTo>
                    <a:pt x="4404" y="8994"/>
                    <a:pt x="4409" y="9003"/>
                    <a:pt x="4416" y="9012"/>
                  </a:cubicBezTo>
                  <a:cubicBezTo>
                    <a:pt x="4391" y="9052"/>
                    <a:pt x="4352" y="9074"/>
                    <a:pt x="4301" y="9074"/>
                  </a:cubicBezTo>
                  <a:cubicBezTo>
                    <a:pt x="4259" y="9074"/>
                    <a:pt x="4255" y="9056"/>
                    <a:pt x="4220" y="9074"/>
                  </a:cubicBezTo>
                  <a:cubicBezTo>
                    <a:pt x="4163" y="9133"/>
                    <a:pt x="4041" y="9173"/>
                    <a:pt x="4041" y="9311"/>
                  </a:cubicBezTo>
                  <a:cubicBezTo>
                    <a:pt x="4041" y="9322"/>
                    <a:pt x="4045" y="9340"/>
                    <a:pt x="4056" y="9344"/>
                  </a:cubicBezTo>
                  <a:cubicBezTo>
                    <a:pt x="4056" y="9362"/>
                    <a:pt x="4070" y="9409"/>
                    <a:pt x="4091" y="9409"/>
                  </a:cubicBezTo>
                  <a:cubicBezTo>
                    <a:pt x="4099" y="9409"/>
                    <a:pt x="4131" y="9384"/>
                    <a:pt x="4131" y="9384"/>
                  </a:cubicBezTo>
                  <a:lnTo>
                    <a:pt x="4131" y="9409"/>
                  </a:lnTo>
                  <a:cubicBezTo>
                    <a:pt x="4088" y="9420"/>
                    <a:pt x="4027" y="9435"/>
                    <a:pt x="4013" y="9420"/>
                  </a:cubicBezTo>
                  <a:cubicBezTo>
                    <a:pt x="3942" y="9475"/>
                    <a:pt x="3821" y="9453"/>
                    <a:pt x="3749" y="9501"/>
                  </a:cubicBezTo>
                  <a:lnTo>
                    <a:pt x="3785" y="9501"/>
                  </a:lnTo>
                  <a:cubicBezTo>
                    <a:pt x="3817" y="9501"/>
                    <a:pt x="3849" y="9482"/>
                    <a:pt x="3874" y="9501"/>
                  </a:cubicBezTo>
                  <a:cubicBezTo>
                    <a:pt x="3824" y="9519"/>
                    <a:pt x="3789" y="9519"/>
                    <a:pt x="3739" y="9519"/>
                  </a:cubicBezTo>
                  <a:cubicBezTo>
                    <a:pt x="3728" y="9519"/>
                    <a:pt x="3718" y="9515"/>
                    <a:pt x="3707" y="9515"/>
                  </a:cubicBezTo>
                  <a:cubicBezTo>
                    <a:pt x="3696" y="9519"/>
                    <a:pt x="3686" y="9530"/>
                    <a:pt x="3686" y="9540"/>
                  </a:cubicBezTo>
                  <a:cubicBezTo>
                    <a:pt x="3686" y="9559"/>
                    <a:pt x="3718" y="9584"/>
                    <a:pt x="3718" y="9584"/>
                  </a:cubicBezTo>
                  <a:cubicBezTo>
                    <a:pt x="3710" y="9613"/>
                    <a:pt x="3643" y="9741"/>
                    <a:pt x="3618" y="9741"/>
                  </a:cubicBezTo>
                  <a:cubicBezTo>
                    <a:pt x="3607" y="9741"/>
                    <a:pt x="3600" y="9719"/>
                    <a:pt x="3593" y="9712"/>
                  </a:cubicBezTo>
                  <a:lnTo>
                    <a:pt x="3575" y="9730"/>
                  </a:lnTo>
                  <a:cubicBezTo>
                    <a:pt x="3582" y="9759"/>
                    <a:pt x="3607" y="9770"/>
                    <a:pt x="3607" y="9799"/>
                  </a:cubicBezTo>
                  <a:cubicBezTo>
                    <a:pt x="3607" y="9821"/>
                    <a:pt x="3536" y="9949"/>
                    <a:pt x="3525" y="9949"/>
                  </a:cubicBezTo>
                  <a:cubicBezTo>
                    <a:pt x="3518" y="9949"/>
                    <a:pt x="3511" y="9935"/>
                    <a:pt x="3511" y="9927"/>
                  </a:cubicBezTo>
                  <a:lnTo>
                    <a:pt x="3511" y="9887"/>
                  </a:lnTo>
                  <a:cubicBezTo>
                    <a:pt x="3511" y="9861"/>
                    <a:pt x="3479" y="9803"/>
                    <a:pt x="3471" y="9766"/>
                  </a:cubicBezTo>
                  <a:cubicBezTo>
                    <a:pt x="3465" y="9785"/>
                    <a:pt x="3468" y="9814"/>
                    <a:pt x="3468" y="9814"/>
                  </a:cubicBezTo>
                  <a:cubicBezTo>
                    <a:pt x="3468" y="9839"/>
                    <a:pt x="3486" y="9905"/>
                    <a:pt x="3486" y="9942"/>
                  </a:cubicBezTo>
                  <a:cubicBezTo>
                    <a:pt x="3486" y="9978"/>
                    <a:pt x="3465" y="9974"/>
                    <a:pt x="3486" y="9996"/>
                  </a:cubicBezTo>
                  <a:lnTo>
                    <a:pt x="3511" y="9996"/>
                  </a:lnTo>
                  <a:lnTo>
                    <a:pt x="3511" y="10033"/>
                  </a:lnTo>
                  <a:cubicBezTo>
                    <a:pt x="3511" y="10062"/>
                    <a:pt x="3482" y="10077"/>
                    <a:pt x="3464" y="10077"/>
                  </a:cubicBezTo>
                  <a:cubicBezTo>
                    <a:pt x="3478" y="10102"/>
                    <a:pt x="3495" y="10105"/>
                    <a:pt x="3513" y="10109"/>
                  </a:cubicBezTo>
                  <a:cubicBezTo>
                    <a:pt x="3506" y="10149"/>
                    <a:pt x="3489" y="10146"/>
                    <a:pt x="3457" y="10146"/>
                  </a:cubicBezTo>
                  <a:lnTo>
                    <a:pt x="3457" y="10175"/>
                  </a:lnTo>
                  <a:lnTo>
                    <a:pt x="3499" y="10200"/>
                  </a:lnTo>
                  <a:cubicBezTo>
                    <a:pt x="3489" y="10215"/>
                    <a:pt x="3477" y="10236"/>
                    <a:pt x="3457" y="10240"/>
                  </a:cubicBezTo>
                  <a:cubicBezTo>
                    <a:pt x="3416" y="10248"/>
                    <a:pt x="3397" y="10277"/>
                    <a:pt x="3369" y="10284"/>
                  </a:cubicBezTo>
                  <a:cubicBezTo>
                    <a:pt x="3326" y="10298"/>
                    <a:pt x="3329" y="10309"/>
                    <a:pt x="3308" y="10331"/>
                  </a:cubicBezTo>
                  <a:lnTo>
                    <a:pt x="3318" y="10338"/>
                  </a:lnTo>
                  <a:cubicBezTo>
                    <a:pt x="3151" y="10434"/>
                    <a:pt x="2938" y="10504"/>
                    <a:pt x="2938" y="10769"/>
                  </a:cubicBezTo>
                  <a:cubicBezTo>
                    <a:pt x="2938" y="10889"/>
                    <a:pt x="3037" y="10925"/>
                    <a:pt x="3037" y="11042"/>
                  </a:cubicBezTo>
                  <a:lnTo>
                    <a:pt x="3037" y="11060"/>
                  </a:lnTo>
                  <a:cubicBezTo>
                    <a:pt x="3048" y="11104"/>
                    <a:pt x="3080" y="11140"/>
                    <a:pt x="3080" y="11206"/>
                  </a:cubicBezTo>
                  <a:cubicBezTo>
                    <a:pt x="3080" y="11283"/>
                    <a:pt x="3062" y="11352"/>
                    <a:pt x="3002" y="11352"/>
                  </a:cubicBezTo>
                  <a:cubicBezTo>
                    <a:pt x="2948" y="11352"/>
                    <a:pt x="2952" y="11293"/>
                    <a:pt x="2931" y="11261"/>
                  </a:cubicBezTo>
                  <a:cubicBezTo>
                    <a:pt x="2888" y="11202"/>
                    <a:pt x="2852" y="11184"/>
                    <a:pt x="2824" y="11126"/>
                  </a:cubicBezTo>
                  <a:cubicBezTo>
                    <a:pt x="2767" y="11009"/>
                    <a:pt x="2809" y="10787"/>
                    <a:pt x="2653" y="10787"/>
                  </a:cubicBezTo>
                  <a:cubicBezTo>
                    <a:pt x="2621" y="10787"/>
                    <a:pt x="2606" y="10835"/>
                    <a:pt x="2574" y="10835"/>
                  </a:cubicBezTo>
                  <a:cubicBezTo>
                    <a:pt x="2510" y="10835"/>
                    <a:pt x="2471" y="10750"/>
                    <a:pt x="2386" y="10750"/>
                  </a:cubicBezTo>
                  <a:cubicBezTo>
                    <a:pt x="2336" y="10750"/>
                    <a:pt x="2325" y="10780"/>
                    <a:pt x="2297" y="10780"/>
                  </a:cubicBezTo>
                  <a:cubicBezTo>
                    <a:pt x="2286" y="10780"/>
                    <a:pt x="2272" y="10762"/>
                    <a:pt x="2272" y="10750"/>
                  </a:cubicBezTo>
                  <a:cubicBezTo>
                    <a:pt x="2215" y="10765"/>
                    <a:pt x="2140" y="10758"/>
                    <a:pt x="2080" y="10780"/>
                  </a:cubicBezTo>
                  <a:cubicBezTo>
                    <a:pt x="2115" y="10791"/>
                    <a:pt x="2108" y="10791"/>
                    <a:pt x="2129" y="10780"/>
                  </a:cubicBezTo>
                  <a:cubicBezTo>
                    <a:pt x="2126" y="10835"/>
                    <a:pt x="2094" y="10867"/>
                    <a:pt x="2137" y="10896"/>
                  </a:cubicBezTo>
                  <a:cubicBezTo>
                    <a:pt x="2037" y="10947"/>
                    <a:pt x="1951" y="10823"/>
                    <a:pt x="1880" y="10823"/>
                  </a:cubicBezTo>
                  <a:cubicBezTo>
                    <a:pt x="1859" y="10823"/>
                    <a:pt x="1848" y="10852"/>
                    <a:pt x="1827" y="10852"/>
                  </a:cubicBezTo>
                  <a:cubicBezTo>
                    <a:pt x="1787" y="10852"/>
                    <a:pt x="1766" y="10816"/>
                    <a:pt x="1727" y="10816"/>
                  </a:cubicBezTo>
                  <a:cubicBezTo>
                    <a:pt x="1624" y="10816"/>
                    <a:pt x="1574" y="10907"/>
                    <a:pt x="1531" y="10951"/>
                  </a:cubicBezTo>
                  <a:cubicBezTo>
                    <a:pt x="1502" y="10980"/>
                    <a:pt x="1470" y="10954"/>
                    <a:pt x="1435" y="10969"/>
                  </a:cubicBezTo>
                  <a:cubicBezTo>
                    <a:pt x="1356" y="10998"/>
                    <a:pt x="1310" y="11096"/>
                    <a:pt x="1310" y="11206"/>
                  </a:cubicBezTo>
                  <a:cubicBezTo>
                    <a:pt x="1310" y="11217"/>
                    <a:pt x="1328" y="11232"/>
                    <a:pt x="1328" y="11242"/>
                  </a:cubicBezTo>
                  <a:cubicBezTo>
                    <a:pt x="1325" y="11242"/>
                    <a:pt x="1322" y="11242"/>
                    <a:pt x="1319" y="11241"/>
                  </a:cubicBezTo>
                  <a:lnTo>
                    <a:pt x="1321" y="11250"/>
                  </a:lnTo>
                  <a:cubicBezTo>
                    <a:pt x="1328" y="11272"/>
                    <a:pt x="1335" y="11286"/>
                    <a:pt x="1335" y="11308"/>
                  </a:cubicBezTo>
                  <a:cubicBezTo>
                    <a:pt x="1335" y="11374"/>
                    <a:pt x="1310" y="11399"/>
                    <a:pt x="1300" y="11454"/>
                  </a:cubicBezTo>
                  <a:lnTo>
                    <a:pt x="1300" y="11658"/>
                  </a:lnTo>
                  <a:cubicBezTo>
                    <a:pt x="1292" y="11687"/>
                    <a:pt x="1321" y="11716"/>
                    <a:pt x="1328" y="11731"/>
                  </a:cubicBezTo>
                  <a:cubicBezTo>
                    <a:pt x="1342" y="11764"/>
                    <a:pt x="1325" y="11786"/>
                    <a:pt x="1339" y="11818"/>
                  </a:cubicBezTo>
                  <a:cubicBezTo>
                    <a:pt x="1353" y="11848"/>
                    <a:pt x="1399" y="11898"/>
                    <a:pt x="1424" y="11924"/>
                  </a:cubicBezTo>
                  <a:cubicBezTo>
                    <a:pt x="1488" y="11990"/>
                    <a:pt x="1488" y="12052"/>
                    <a:pt x="1581" y="12081"/>
                  </a:cubicBezTo>
                  <a:cubicBezTo>
                    <a:pt x="1613" y="12092"/>
                    <a:pt x="1613" y="12125"/>
                    <a:pt x="1641" y="12125"/>
                  </a:cubicBezTo>
                  <a:cubicBezTo>
                    <a:pt x="1709" y="12125"/>
                    <a:pt x="1766" y="12073"/>
                    <a:pt x="1837" y="12073"/>
                  </a:cubicBezTo>
                  <a:cubicBezTo>
                    <a:pt x="1876" y="12073"/>
                    <a:pt x="1891" y="12095"/>
                    <a:pt x="1905" y="12095"/>
                  </a:cubicBezTo>
                  <a:cubicBezTo>
                    <a:pt x="1933" y="12095"/>
                    <a:pt x="1951" y="12052"/>
                    <a:pt x="1955" y="12037"/>
                  </a:cubicBezTo>
                  <a:cubicBezTo>
                    <a:pt x="1969" y="11993"/>
                    <a:pt x="2030" y="11946"/>
                    <a:pt x="2030" y="11891"/>
                  </a:cubicBezTo>
                  <a:cubicBezTo>
                    <a:pt x="2030" y="11786"/>
                    <a:pt x="2147" y="11749"/>
                    <a:pt x="2243" y="11749"/>
                  </a:cubicBezTo>
                  <a:cubicBezTo>
                    <a:pt x="2275" y="11749"/>
                    <a:pt x="2300" y="11753"/>
                    <a:pt x="2315" y="11760"/>
                  </a:cubicBezTo>
                  <a:cubicBezTo>
                    <a:pt x="2329" y="11764"/>
                    <a:pt x="2375" y="11767"/>
                    <a:pt x="2396" y="11767"/>
                  </a:cubicBezTo>
                  <a:lnTo>
                    <a:pt x="2396" y="11800"/>
                  </a:lnTo>
                  <a:cubicBezTo>
                    <a:pt x="2396" y="11851"/>
                    <a:pt x="2336" y="11917"/>
                    <a:pt x="2336" y="11986"/>
                  </a:cubicBezTo>
                  <a:cubicBezTo>
                    <a:pt x="2336" y="12044"/>
                    <a:pt x="2315" y="12070"/>
                    <a:pt x="2293" y="12106"/>
                  </a:cubicBezTo>
                  <a:lnTo>
                    <a:pt x="2293" y="12081"/>
                  </a:lnTo>
                  <a:lnTo>
                    <a:pt x="2265" y="12081"/>
                  </a:lnTo>
                  <a:lnTo>
                    <a:pt x="2265" y="12256"/>
                  </a:lnTo>
                  <a:cubicBezTo>
                    <a:pt x="2265" y="12292"/>
                    <a:pt x="2222" y="12307"/>
                    <a:pt x="2200" y="12329"/>
                  </a:cubicBezTo>
                  <a:lnTo>
                    <a:pt x="2200" y="12347"/>
                  </a:lnTo>
                  <a:cubicBezTo>
                    <a:pt x="2200" y="12372"/>
                    <a:pt x="2222" y="12387"/>
                    <a:pt x="2243" y="12387"/>
                  </a:cubicBezTo>
                  <a:cubicBezTo>
                    <a:pt x="2360" y="12387"/>
                    <a:pt x="2457" y="12365"/>
                    <a:pt x="2582" y="12365"/>
                  </a:cubicBezTo>
                  <a:cubicBezTo>
                    <a:pt x="2667" y="12365"/>
                    <a:pt x="2689" y="12427"/>
                    <a:pt x="2752" y="12441"/>
                  </a:cubicBezTo>
                  <a:lnTo>
                    <a:pt x="2752" y="12496"/>
                  </a:lnTo>
                  <a:cubicBezTo>
                    <a:pt x="2752" y="12529"/>
                    <a:pt x="2749" y="12620"/>
                    <a:pt x="2728" y="12656"/>
                  </a:cubicBezTo>
                  <a:lnTo>
                    <a:pt x="2728" y="12879"/>
                  </a:lnTo>
                  <a:cubicBezTo>
                    <a:pt x="2728" y="12959"/>
                    <a:pt x="2803" y="12992"/>
                    <a:pt x="2859" y="13021"/>
                  </a:cubicBezTo>
                  <a:cubicBezTo>
                    <a:pt x="2898" y="13039"/>
                    <a:pt x="2898" y="13108"/>
                    <a:pt x="2959" y="13108"/>
                  </a:cubicBezTo>
                  <a:cubicBezTo>
                    <a:pt x="3052" y="13108"/>
                    <a:pt x="3098" y="13036"/>
                    <a:pt x="3183" y="13036"/>
                  </a:cubicBezTo>
                  <a:cubicBezTo>
                    <a:pt x="3283" y="13036"/>
                    <a:pt x="3327" y="13109"/>
                    <a:pt x="3384" y="13152"/>
                  </a:cubicBezTo>
                  <a:cubicBezTo>
                    <a:pt x="3382" y="13155"/>
                    <a:pt x="3372" y="13167"/>
                    <a:pt x="3360" y="13180"/>
                  </a:cubicBezTo>
                  <a:cubicBezTo>
                    <a:pt x="3371" y="13172"/>
                    <a:pt x="3381" y="13164"/>
                    <a:pt x="3386" y="13156"/>
                  </a:cubicBezTo>
                  <a:cubicBezTo>
                    <a:pt x="3415" y="13163"/>
                    <a:pt x="3404" y="13163"/>
                    <a:pt x="3429" y="13156"/>
                  </a:cubicBezTo>
                  <a:lnTo>
                    <a:pt x="3429" y="13134"/>
                  </a:lnTo>
                  <a:cubicBezTo>
                    <a:pt x="3429" y="13127"/>
                    <a:pt x="3443" y="13116"/>
                    <a:pt x="3450" y="13116"/>
                  </a:cubicBezTo>
                  <a:cubicBezTo>
                    <a:pt x="3450" y="13079"/>
                    <a:pt x="3486" y="13068"/>
                    <a:pt x="3507" y="13054"/>
                  </a:cubicBezTo>
                  <a:cubicBezTo>
                    <a:pt x="3529" y="13039"/>
                    <a:pt x="3532" y="12992"/>
                    <a:pt x="3540" y="12963"/>
                  </a:cubicBezTo>
                  <a:cubicBezTo>
                    <a:pt x="3557" y="12904"/>
                    <a:pt x="3589" y="12893"/>
                    <a:pt x="3636" y="12879"/>
                  </a:cubicBezTo>
                  <a:cubicBezTo>
                    <a:pt x="3721" y="12850"/>
                    <a:pt x="3778" y="12835"/>
                    <a:pt x="3867" y="12806"/>
                  </a:cubicBezTo>
                  <a:cubicBezTo>
                    <a:pt x="3914" y="12791"/>
                    <a:pt x="3924" y="12737"/>
                    <a:pt x="3970" y="12737"/>
                  </a:cubicBezTo>
                  <a:cubicBezTo>
                    <a:pt x="3988" y="12737"/>
                    <a:pt x="4002" y="12777"/>
                    <a:pt x="4002" y="12781"/>
                  </a:cubicBezTo>
                  <a:cubicBezTo>
                    <a:pt x="4002" y="12810"/>
                    <a:pt x="3981" y="12824"/>
                    <a:pt x="3967" y="12824"/>
                  </a:cubicBezTo>
                  <a:cubicBezTo>
                    <a:pt x="3956" y="12879"/>
                    <a:pt x="3935" y="12941"/>
                    <a:pt x="3935" y="12973"/>
                  </a:cubicBezTo>
                  <a:cubicBezTo>
                    <a:pt x="3935" y="13014"/>
                    <a:pt x="3954" y="13084"/>
                    <a:pt x="3994" y="13084"/>
                  </a:cubicBezTo>
                  <a:cubicBezTo>
                    <a:pt x="4008" y="13084"/>
                    <a:pt x="4027" y="13039"/>
                    <a:pt x="4027" y="13025"/>
                  </a:cubicBezTo>
                  <a:cubicBezTo>
                    <a:pt x="4027" y="12981"/>
                    <a:pt x="3985" y="12955"/>
                    <a:pt x="3985" y="12912"/>
                  </a:cubicBezTo>
                  <a:cubicBezTo>
                    <a:pt x="3985" y="12857"/>
                    <a:pt x="4041" y="12864"/>
                    <a:pt x="4074" y="12842"/>
                  </a:cubicBezTo>
                  <a:lnTo>
                    <a:pt x="4159" y="12842"/>
                  </a:lnTo>
                  <a:cubicBezTo>
                    <a:pt x="4145" y="12799"/>
                    <a:pt x="4091" y="12817"/>
                    <a:pt x="4091" y="12773"/>
                  </a:cubicBezTo>
                  <a:lnTo>
                    <a:pt x="4154" y="12774"/>
                  </a:lnTo>
                  <a:cubicBezTo>
                    <a:pt x="4168" y="12833"/>
                    <a:pt x="4248" y="12853"/>
                    <a:pt x="4301" y="12864"/>
                  </a:cubicBezTo>
                  <a:cubicBezTo>
                    <a:pt x="4301" y="12900"/>
                    <a:pt x="4323" y="12926"/>
                    <a:pt x="4344" y="12930"/>
                  </a:cubicBezTo>
                  <a:lnTo>
                    <a:pt x="4537" y="12930"/>
                  </a:lnTo>
                  <a:cubicBezTo>
                    <a:pt x="4537" y="12963"/>
                    <a:pt x="4580" y="12970"/>
                    <a:pt x="4608" y="12970"/>
                  </a:cubicBezTo>
                  <a:cubicBezTo>
                    <a:pt x="4661" y="12963"/>
                    <a:pt x="4697" y="12963"/>
                    <a:pt x="4718" y="12919"/>
                  </a:cubicBezTo>
                  <a:cubicBezTo>
                    <a:pt x="4722" y="12908"/>
                    <a:pt x="4796" y="12908"/>
                    <a:pt x="4807" y="12900"/>
                  </a:cubicBezTo>
                  <a:cubicBezTo>
                    <a:pt x="4843" y="12900"/>
                    <a:pt x="4907" y="12912"/>
                    <a:pt x="4907" y="12912"/>
                  </a:cubicBezTo>
                  <a:cubicBezTo>
                    <a:pt x="4893" y="12923"/>
                    <a:pt x="4864" y="12926"/>
                    <a:pt x="4854" y="12919"/>
                  </a:cubicBezTo>
                  <a:lnTo>
                    <a:pt x="4854" y="12948"/>
                  </a:lnTo>
                  <a:cubicBezTo>
                    <a:pt x="4878" y="12999"/>
                    <a:pt x="4953" y="13010"/>
                    <a:pt x="5007" y="13029"/>
                  </a:cubicBezTo>
                  <a:cubicBezTo>
                    <a:pt x="5053" y="13043"/>
                    <a:pt x="5042" y="13098"/>
                    <a:pt x="5057" y="13145"/>
                  </a:cubicBezTo>
                  <a:lnTo>
                    <a:pt x="5156" y="13145"/>
                  </a:lnTo>
                  <a:cubicBezTo>
                    <a:pt x="5224" y="13214"/>
                    <a:pt x="5256" y="13203"/>
                    <a:pt x="5299" y="13294"/>
                  </a:cubicBezTo>
                  <a:cubicBezTo>
                    <a:pt x="5306" y="13309"/>
                    <a:pt x="5334" y="13316"/>
                    <a:pt x="5352" y="13316"/>
                  </a:cubicBezTo>
                  <a:cubicBezTo>
                    <a:pt x="5377" y="13419"/>
                    <a:pt x="5526" y="13407"/>
                    <a:pt x="5623" y="13426"/>
                  </a:cubicBezTo>
                  <a:lnTo>
                    <a:pt x="5715" y="13426"/>
                  </a:lnTo>
                  <a:cubicBezTo>
                    <a:pt x="5740" y="13436"/>
                    <a:pt x="5797" y="13466"/>
                    <a:pt x="5833" y="13466"/>
                  </a:cubicBezTo>
                  <a:lnTo>
                    <a:pt x="5833" y="13473"/>
                  </a:lnTo>
                  <a:lnTo>
                    <a:pt x="5854" y="13473"/>
                  </a:lnTo>
                  <a:cubicBezTo>
                    <a:pt x="5911" y="13473"/>
                    <a:pt x="5986" y="13593"/>
                    <a:pt x="6046" y="13608"/>
                  </a:cubicBezTo>
                  <a:cubicBezTo>
                    <a:pt x="6046" y="13651"/>
                    <a:pt x="6093" y="13768"/>
                    <a:pt x="6111" y="13808"/>
                  </a:cubicBezTo>
                  <a:cubicBezTo>
                    <a:pt x="6129" y="13844"/>
                    <a:pt x="6175" y="13844"/>
                    <a:pt x="6175" y="13881"/>
                  </a:cubicBezTo>
                  <a:cubicBezTo>
                    <a:pt x="6118" y="13954"/>
                    <a:pt x="6015" y="13990"/>
                    <a:pt x="6015" y="14100"/>
                  </a:cubicBezTo>
                  <a:cubicBezTo>
                    <a:pt x="6015" y="14136"/>
                    <a:pt x="6046" y="14132"/>
                    <a:pt x="6064" y="14140"/>
                  </a:cubicBezTo>
                  <a:cubicBezTo>
                    <a:pt x="6100" y="14158"/>
                    <a:pt x="6118" y="14187"/>
                    <a:pt x="6125" y="14224"/>
                  </a:cubicBezTo>
                  <a:lnTo>
                    <a:pt x="6210" y="14224"/>
                  </a:lnTo>
                  <a:cubicBezTo>
                    <a:pt x="6210" y="14235"/>
                    <a:pt x="6217" y="14264"/>
                    <a:pt x="6228" y="14264"/>
                  </a:cubicBezTo>
                  <a:cubicBezTo>
                    <a:pt x="6242" y="14264"/>
                    <a:pt x="6257" y="14238"/>
                    <a:pt x="6267" y="14220"/>
                  </a:cubicBezTo>
                  <a:cubicBezTo>
                    <a:pt x="6303" y="14162"/>
                    <a:pt x="6346" y="14085"/>
                    <a:pt x="6403" y="14085"/>
                  </a:cubicBezTo>
                  <a:cubicBezTo>
                    <a:pt x="6467" y="14085"/>
                    <a:pt x="6595" y="14155"/>
                    <a:pt x="6641" y="14184"/>
                  </a:cubicBezTo>
                  <a:cubicBezTo>
                    <a:pt x="6670" y="14202"/>
                    <a:pt x="6702" y="14194"/>
                    <a:pt x="6709" y="14224"/>
                  </a:cubicBezTo>
                  <a:cubicBezTo>
                    <a:pt x="6720" y="14257"/>
                    <a:pt x="6716" y="14282"/>
                    <a:pt x="6716" y="14314"/>
                  </a:cubicBezTo>
                  <a:lnTo>
                    <a:pt x="6741" y="14314"/>
                  </a:lnTo>
                  <a:cubicBezTo>
                    <a:pt x="6773" y="14300"/>
                    <a:pt x="6787" y="14275"/>
                    <a:pt x="6819" y="14275"/>
                  </a:cubicBezTo>
                  <a:cubicBezTo>
                    <a:pt x="6894" y="14275"/>
                    <a:pt x="6908" y="14333"/>
                    <a:pt x="6980" y="14333"/>
                  </a:cubicBezTo>
                  <a:lnTo>
                    <a:pt x="7115" y="14314"/>
                  </a:lnTo>
                  <a:cubicBezTo>
                    <a:pt x="7182" y="14329"/>
                    <a:pt x="7243" y="14355"/>
                    <a:pt x="7282" y="14373"/>
                  </a:cubicBezTo>
                  <a:cubicBezTo>
                    <a:pt x="7314" y="14428"/>
                    <a:pt x="7425" y="14530"/>
                    <a:pt x="7482" y="14548"/>
                  </a:cubicBezTo>
                  <a:cubicBezTo>
                    <a:pt x="7531" y="14562"/>
                    <a:pt x="7564" y="14541"/>
                    <a:pt x="7613" y="14555"/>
                  </a:cubicBezTo>
                  <a:cubicBezTo>
                    <a:pt x="7685" y="14578"/>
                    <a:pt x="7702" y="14654"/>
                    <a:pt x="7702" y="14731"/>
                  </a:cubicBezTo>
                  <a:cubicBezTo>
                    <a:pt x="7702" y="15000"/>
                    <a:pt x="7557" y="15071"/>
                    <a:pt x="7462" y="15221"/>
                  </a:cubicBezTo>
                  <a:cubicBezTo>
                    <a:pt x="7440" y="15253"/>
                    <a:pt x="7425" y="15262"/>
                    <a:pt x="7403" y="15295"/>
                  </a:cubicBezTo>
                  <a:cubicBezTo>
                    <a:pt x="7368" y="15350"/>
                    <a:pt x="7328" y="15357"/>
                    <a:pt x="7293" y="15394"/>
                  </a:cubicBezTo>
                  <a:cubicBezTo>
                    <a:pt x="7240" y="15448"/>
                    <a:pt x="7292" y="15566"/>
                    <a:pt x="7292" y="15654"/>
                  </a:cubicBezTo>
                  <a:cubicBezTo>
                    <a:pt x="7292" y="15719"/>
                    <a:pt x="7268" y="15780"/>
                    <a:pt x="7268" y="15827"/>
                  </a:cubicBezTo>
                  <a:cubicBezTo>
                    <a:pt x="7268" y="15846"/>
                    <a:pt x="7254" y="15860"/>
                    <a:pt x="7250" y="15871"/>
                  </a:cubicBezTo>
                  <a:cubicBezTo>
                    <a:pt x="7236" y="15889"/>
                    <a:pt x="7204" y="15926"/>
                    <a:pt x="7204" y="15955"/>
                  </a:cubicBezTo>
                  <a:cubicBezTo>
                    <a:pt x="7204" y="15991"/>
                    <a:pt x="7193" y="16064"/>
                    <a:pt x="7186" y="16079"/>
                  </a:cubicBezTo>
                  <a:cubicBezTo>
                    <a:pt x="7133" y="16163"/>
                    <a:pt x="7115" y="16199"/>
                    <a:pt x="7061" y="16272"/>
                  </a:cubicBezTo>
                  <a:cubicBezTo>
                    <a:pt x="7047" y="16293"/>
                    <a:pt x="7051" y="16338"/>
                    <a:pt x="7043" y="16352"/>
                  </a:cubicBezTo>
                  <a:cubicBezTo>
                    <a:pt x="7022" y="16396"/>
                    <a:pt x="6947" y="16447"/>
                    <a:pt x="6887" y="16447"/>
                  </a:cubicBezTo>
                  <a:cubicBezTo>
                    <a:pt x="6819" y="16447"/>
                    <a:pt x="6766" y="16443"/>
                    <a:pt x="6713" y="16468"/>
                  </a:cubicBezTo>
                  <a:cubicBezTo>
                    <a:pt x="6691" y="16480"/>
                    <a:pt x="6688" y="16498"/>
                    <a:pt x="6677" y="16509"/>
                  </a:cubicBezTo>
                  <a:cubicBezTo>
                    <a:pt x="6591" y="16596"/>
                    <a:pt x="6502" y="16545"/>
                    <a:pt x="6438" y="16647"/>
                  </a:cubicBezTo>
                  <a:cubicBezTo>
                    <a:pt x="6410" y="16695"/>
                    <a:pt x="6363" y="16695"/>
                    <a:pt x="6335" y="16724"/>
                  </a:cubicBezTo>
                  <a:cubicBezTo>
                    <a:pt x="6289" y="16771"/>
                    <a:pt x="6296" y="16822"/>
                    <a:pt x="6296" y="16892"/>
                  </a:cubicBezTo>
                  <a:lnTo>
                    <a:pt x="6296" y="17063"/>
                  </a:lnTo>
                  <a:cubicBezTo>
                    <a:pt x="6224" y="17099"/>
                    <a:pt x="6189" y="17161"/>
                    <a:pt x="6153" y="17238"/>
                  </a:cubicBezTo>
                  <a:lnTo>
                    <a:pt x="6153" y="17234"/>
                  </a:lnTo>
                  <a:cubicBezTo>
                    <a:pt x="6129" y="17282"/>
                    <a:pt x="6132" y="17307"/>
                    <a:pt x="6103" y="17354"/>
                  </a:cubicBezTo>
                  <a:cubicBezTo>
                    <a:pt x="6039" y="17453"/>
                    <a:pt x="5968" y="17464"/>
                    <a:pt x="5908" y="17558"/>
                  </a:cubicBezTo>
                  <a:cubicBezTo>
                    <a:pt x="5836" y="17668"/>
                    <a:pt x="5809" y="17850"/>
                    <a:pt x="5645" y="17850"/>
                  </a:cubicBezTo>
                  <a:cubicBezTo>
                    <a:pt x="5588" y="17850"/>
                    <a:pt x="5509" y="17810"/>
                    <a:pt x="5484" y="17810"/>
                  </a:cubicBezTo>
                  <a:cubicBezTo>
                    <a:pt x="5434" y="17810"/>
                    <a:pt x="5388" y="17766"/>
                    <a:pt x="5334" y="17766"/>
                  </a:cubicBezTo>
                  <a:cubicBezTo>
                    <a:pt x="5323" y="17766"/>
                    <a:pt x="5306" y="17773"/>
                    <a:pt x="5306" y="17785"/>
                  </a:cubicBezTo>
                  <a:cubicBezTo>
                    <a:pt x="5306" y="17817"/>
                    <a:pt x="5359" y="17835"/>
                    <a:pt x="5370" y="17846"/>
                  </a:cubicBezTo>
                  <a:cubicBezTo>
                    <a:pt x="5398" y="17875"/>
                    <a:pt x="5398" y="17916"/>
                    <a:pt x="5413" y="17959"/>
                  </a:cubicBezTo>
                  <a:cubicBezTo>
                    <a:pt x="5423" y="18000"/>
                    <a:pt x="5480" y="18000"/>
                    <a:pt x="5480" y="18039"/>
                  </a:cubicBezTo>
                  <a:cubicBezTo>
                    <a:pt x="5480" y="18084"/>
                    <a:pt x="5480" y="18107"/>
                    <a:pt x="5463" y="18136"/>
                  </a:cubicBezTo>
                  <a:cubicBezTo>
                    <a:pt x="5431" y="18188"/>
                    <a:pt x="5405" y="18211"/>
                    <a:pt x="5370" y="18247"/>
                  </a:cubicBezTo>
                  <a:cubicBezTo>
                    <a:pt x="5309" y="18309"/>
                    <a:pt x="5235" y="18291"/>
                    <a:pt x="5149" y="18321"/>
                  </a:cubicBezTo>
                  <a:cubicBezTo>
                    <a:pt x="5092" y="18338"/>
                    <a:pt x="4975" y="18298"/>
                    <a:pt x="4942" y="18331"/>
                  </a:cubicBezTo>
                  <a:cubicBezTo>
                    <a:pt x="4896" y="18378"/>
                    <a:pt x="4932" y="18488"/>
                    <a:pt x="4907" y="18539"/>
                  </a:cubicBezTo>
                  <a:lnTo>
                    <a:pt x="4907" y="18575"/>
                  </a:lnTo>
                  <a:cubicBezTo>
                    <a:pt x="4907" y="18594"/>
                    <a:pt x="4850" y="18619"/>
                    <a:pt x="4825" y="18619"/>
                  </a:cubicBezTo>
                  <a:cubicBezTo>
                    <a:pt x="4750" y="18619"/>
                    <a:pt x="4736" y="18568"/>
                    <a:pt x="4665" y="18568"/>
                  </a:cubicBezTo>
                  <a:cubicBezTo>
                    <a:pt x="4640" y="18568"/>
                    <a:pt x="4629" y="18594"/>
                    <a:pt x="4629" y="18612"/>
                  </a:cubicBezTo>
                  <a:cubicBezTo>
                    <a:pt x="4629" y="18663"/>
                    <a:pt x="4672" y="18758"/>
                    <a:pt x="4704" y="18758"/>
                  </a:cubicBezTo>
                  <a:cubicBezTo>
                    <a:pt x="4722" y="18758"/>
                    <a:pt x="4743" y="18735"/>
                    <a:pt x="4754" y="18732"/>
                  </a:cubicBezTo>
                  <a:cubicBezTo>
                    <a:pt x="4768" y="18746"/>
                    <a:pt x="4786" y="18751"/>
                    <a:pt x="4786" y="18768"/>
                  </a:cubicBezTo>
                  <a:cubicBezTo>
                    <a:pt x="4786" y="18790"/>
                    <a:pt x="4758" y="18816"/>
                    <a:pt x="4750" y="18816"/>
                  </a:cubicBezTo>
                  <a:cubicBezTo>
                    <a:pt x="4708" y="18816"/>
                    <a:pt x="4693" y="18783"/>
                    <a:pt x="4658" y="18783"/>
                  </a:cubicBezTo>
                  <a:cubicBezTo>
                    <a:pt x="4658" y="18823"/>
                    <a:pt x="4679" y="18830"/>
                    <a:pt x="4697" y="18838"/>
                  </a:cubicBezTo>
                  <a:cubicBezTo>
                    <a:pt x="4633" y="18903"/>
                    <a:pt x="4633" y="18969"/>
                    <a:pt x="4611" y="19060"/>
                  </a:cubicBezTo>
                  <a:cubicBezTo>
                    <a:pt x="4604" y="19100"/>
                    <a:pt x="4540" y="19104"/>
                    <a:pt x="4515" y="19107"/>
                  </a:cubicBezTo>
                  <a:cubicBezTo>
                    <a:pt x="4458" y="19122"/>
                    <a:pt x="4408" y="19173"/>
                    <a:pt x="4408" y="19235"/>
                  </a:cubicBezTo>
                  <a:cubicBezTo>
                    <a:pt x="4408" y="19377"/>
                    <a:pt x="4568" y="19326"/>
                    <a:pt x="4568" y="19440"/>
                  </a:cubicBezTo>
                  <a:cubicBezTo>
                    <a:pt x="4568" y="19541"/>
                    <a:pt x="4480" y="19552"/>
                    <a:pt x="4430" y="19603"/>
                  </a:cubicBezTo>
                  <a:cubicBezTo>
                    <a:pt x="4401" y="19632"/>
                    <a:pt x="4412" y="19679"/>
                    <a:pt x="4391" y="19727"/>
                  </a:cubicBezTo>
                  <a:cubicBezTo>
                    <a:pt x="4366" y="19778"/>
                    <a:pt x="4309" y="19756"/>
                    <a:pt x="4277" y="19789"/>
                  </a:cubicBezTo>
                  <a:cubicBezTo>
                    <a:pt x="4234" y="19833"/>
                    <a:pt x="4216" y="19884"/>
                    <a:pt x="4216" y="19953"/>
                  </a:cubicBezTo>
                  <a:cubicBezTo>
                    <a:pt x="4216" y="19989"/>
                    <a:pt x="4248" y="20033"/>
                    <a:pt x="4269" y="20036"/>
                  </a:cubicBezTo>
                  <a:cubicBezTo>
                    <a:pt x="4291" y="20049"/>
                    <a:pt x="4305" y="20076"/>
                    <a:pt x="4315" y="20108"/>
                  </a:cubicBezTo>
                  <a:cubicBezTo>
                    <a:pt x="6066" y="21056"/>
                    <a:pt x="8107" y="21600"/>
                    <a:pt x="10287" y="21600"/>
                  </a:cubicBezTo>
                  <a:cubicBezTo>
                    <a:pt x="15475" y="21600"/>
                    <a:pt x="19879" y="18519"/>
                    <a:pt x="21445" y="14243"/>
                  </a:cubicBezTo>
                  <a:cubicBezTo>
                    <a:pt x="21415" y="14198"/>
                    <a:pt x="21394" y="14153"/>
                    <a:pt x="21370" y="14100"/>
                  </a:cubicBezTo>
                  <a:cubicBezTo>
                    <a:pt x="21363" y="14081"/>
                    <a:pt x="21320" y="14009"/>
                    <a:pt x="21309" y="14009"/>
                  </a:cubicBezTo>
                  <a:cubicBezTo>
                    <a:pt x="21299" y="14009"/>
                    <a:pt x="21306" y="13987"/>
                    <a:pt x="21299" y="13976"/>
                  </a:cubicBezTo>
                  <a:cubicBezTo>
                    <a:pt x="21295" y="13969"/>
                    <a:pt x="21252" y="13965"/>
                    <a:pt x="21242" y="13958"/>
                  </a:cubicBezTo>
                  <a:cubicBezTo>
                    <a:pt x="21224" y="13946"/>
                    <a:pt x="21199" y="13859"/>
                    <a:pt x="21192" y="13830"/>
                  </a:cubicBezTo>
                  <a:cubicBezTo>
                    <a:pt x="21167" y="13746"/>
                    <a:pt x="21085" y="13761"/>
                    <a:pt x="21060" y="13710"/>
                  </a:cubicBezTo>
                  <a:cubicBezTo>
                    <a:pt x="21039" y="13666"/>
                    <a:pt x="21028" y="13644"/>
                    <a:pt x="21006" y="13600"/>
                  </a:cubicBezTo>
                  <a:cubicBezTo>
                    <a:pt x="20992" y="13568"/>
                    <a:pt x="20957" y="13575"/>
                    <a:pt x="20925" y="13568"/>
                  </a:cubicBezTo>
                  <a:cubicBezTo>
                    <a:pt x="20896" y="13561"/>
                    <a:pt x="20839" y="13459"/>
                    <a:pt x="20829" y="13422"/>
                  </a:cubicBezTo>
                  <a:lnTo>
                    <a:pt x="20829" y="13393"/>
                  </a:lnTo>
                  <a:lnTo>
                    <a:pt x="20850" y="13393"/>
                  </a:lnTo>
                  <a:cubicBezTo>
                    <a:pt x="20886" y="13393"/>
                    <a:pt x="20893" y="13411"/>
                    <a:pt x="20921" y="13426"/>
                  </a:cubicBezTo>
                  <a:lnTo>
                    <a:pt x="21039" y="13426"/>
                  </a:lnTo>
                  <a:cubicBezTo>
                    <a:pt x="21117" y="13451"/>
                    <a:pt x="21142" y="13506"/>
                    <a:pt x="21171" y="13564"/>
                  </a:cubicBezTo>
                  <a:cubicBezTo>
                    <a:pt x="21177" y="13582"/>
                    <a:pt x="21195" y="13579"/>
                    <a:pt x="21210" y="13582"/>
                  </a:cubicBezTo>
                  <a:cubicBezTo>
                    <a:pt x="21263" y="13600"/>
                    <a:pt x="21288" y="13644"/>
                    <a:pt x="21323" y="13681"/>
                  </a:cubicBezTo>
                  <a:cubicBezTo>
                    <a:pt x="21391" y="13750"/>
                    <a:pt x="21430" y="13797"/>
                    <a:pt x="21530" y="13830"/>
                  </a:cubicBezTo>
                  <a:cubicBezTo>
                    <a:pt x="21547" y="13836"/>
                    <a:pt x="21564" y="13842"/>
                    <a:pt x="21580" y="13848"/>
                  </a:cubicBezTo>
                  <a:cubicBezTo>
                    <a:pt x="21586" y="13827"/>
                    <a:pt x="21593" y="13807"/>
                    <a:pt x="21600" y="13786"/>
                  </a:cubicBezTo>
                  <a:cubicBezTo>
                    <a:pt x="21497" y="13744"/>
                    <a:pt x="21407" y="13641"/>
                    <a:pt x="21370" y="13528"/>
                  </a:cubicBezTo>
                  <a:close/>
                </a:path>
              </a:pathLst>
            </a:custGeom>
            <a:gradFill flip="none" rotWithShape="1">
              <a:gsLst>
                <a:gs pos="0">
                  <a:schemeClr val="accent3"/>
                </a:gs>
                <a:gs pos="70000">
                  <a:srgbClr val="FEFEFE"/>
                </a:gs>
              </a:gsLst>
              <a:path path="circle">
                <a:fillToRect l="100000" t="100000"/>
              </a:path>
              <a:tileRect r="-100000" b="-10000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grpSp>
      <p:cxnSp>
        <p:nvCxnSpPr>
          <p:cNvPr id="26" name="Straight Connector 25"/>
          <p:cNvCxnSpPr/>
          <p:nvPr/>
        </p:nvCxnSpPr>
        <p:spPr>
          <a:xfrm flipV="1">
            <a:off x="5823383" y="7296798"/>
            <a:ext cx="0" cy="2815619"/>
          </a:xfrm>
          <a:prstGeom prst="line">
            <a:avLst/>
          </a:prstGeom>
          <a:ln w="12700">
            <a:solidFill>
              <a:schemeClr val="tx1">
                <a:alpha val="3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V="1">
            <a:off x="9973678" y="4956543"/>
            <a:ext cx="0" cy="4146136"/>
          </a:xfrm>
          <a:prstGeom prst="line">
            <a:avLst/>
          </a:prstGeom>
          <a:ln w="12700">
            <a:solidFill>
              <a:schemeClr val="tx1">
                <a:alpha val="3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14160539" y="8247526"/>
            <a:ext cx="0" cy="2159691"/>
          </a:xfrm>
          <a:prstGeom prst="line">
            <a:avLst/>
          </a:prstGeom>
          <a:ln w="12700">
            <a:solidFill>
              <a:schemeClr val="tx1">
                <a:alpha val="3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13504342" y="6551068"/>
            <a:ext cx="1325880" cy="1476375"/>
          </a:xfrm>
          <a:prstGeom prst="rect">
            <a:avLst/>
          </a:prstGeom>
        </p:spPr>
        <p:txBody>
          <a:bodyPr wrap="none" anchor="ctr">
            <a:spAutoFit/>
          </a:bodyPr>
          <a:lstStyle/>
          <a:p>
            <a:pPr algn="ctr"/>
            <a:r>
              <a:rPr lang="en-US" sz="9000" dirty="0">
                <a:solidFill>
                  <a:schemeClr val="accent3"/>
                </a:solidFill>
                <a:latin typeface="FontAwesome" pitchFamily="2" charset="0"/>
              </a:rPr>
              <a:t></a:t>
            </a:r>
          </a:p>
        </p:txBody>
      </p:sp>
      <p:sp>
        <p:nvSpPr>
          <p:cNvPr id="34" name="Rectangle 33"/>
          <p:cNvSpPr/>
          <p:nvPr/>
        </p:nvSpPr>
        <p:spPr>
          <a:xfrm>
            <a:off x="9391794" y="3553273"/>
            <a:ext cx="1325880" cy="1476375"/>
          </a:xfrm>
          <a:prstGeom prst="rect">
            <a:avLst/>
          </a:prstGeom>
        </p:spPr>
        <p:txBody>
          <a:bodyPr wrap="none" anchor="ctr">
            <a:spAutoFit/>
          </a:bodyPr>
          <a:lstStyle/>
          <a:p>
            <a:pPr algn="ctr"/>
            <a:r>
              <a:rPr lang="en-US" sz="9000" dirty="0">
                <a:solidFill>
                  <a:schemeClr val="accent2"/>
                </a:solidFill>
                <a:latin typeface="FontAwesome" pitchFamily="2" charset="0"/>
              </a:rPr>
              <a:t></a:t>
            </a:r>
            <a:endParaRPr lang="en-US" sz="9000" dirty="0">
              <a:solidFill>
                <a:schemeClr val="accent2"/>
              </a:solidFill>
            </a:endParaRPr>
          </a:p>
        </p:txBody>
      </p:sp>
      <p:sp>
        <p:nvSpPr>
          <p:cNvPr id="35" name="Rectangle 34"/>
          <p:cNvSpPr/>
          <p:nvPr/>
        </p:nvSpPr>
        <p:spPr>
          <a:xfrm>
            <a:off x="5243948" y="5704643"/>
            <a:ext cx="1325880" cy="1476375"/>
          </a:xfrm>
          <a:prstGeom prst="rect">
            <a:avLst/>
          </a:prstGeom>
        </p:spPr>
        <p:txBody>
          <a:bodyPr wrap="none" anchor="ctr">
            <a:spAutoFit/>
          </a:bodyPr>
          <a:lstStyle/>
          <a:p>
            <a:pPr algn="ctr"/>
            <a:r>
              <a:rPr lang="en-US" sz="9000" dirty="0">
                <a:solidFill>
                  <a:schemeClr val="tx2"/>
                </a:solidFill>
                <a:latin typeface="FontAwesome" pitchFamily="2" charset="0"/>
              </a:rPr>
              <a:t></a:t>
            </a:r>
            <a:endParaRPr lang="en-US" sz="9000" dirty="0">
              <a:solidFill>
                <a:schemeClr val="tx2"/>
              </a:solidFill>
            </a:endParaRPr>
          </a:p>
        </p:txBody>
      </p:sp>
      <p:sp>
        <p:nvSpPr>
          <p:cNvPr id="36" name="TextBox 35"/>
          <p:cNvSpPr txBox="1"/>
          <p:nvPr/>
        </p:nvSpPr>
        <p:spPr>
          <a:xfrm>
            <a:off x="10788996" y="3438831"/>
            <a:ext cx="3079012" cy="1337945"/>
          </a:xfrm>
          <a:prstGeom prst="rect">
            <a:avLst/>
          </a:prstGeom>
          <a:noFill/>
        </p:spPr>
        <p:txBody>
          <a:bodyPr wrap="square" numCol="1" spcCol="457200" rtlCol="0">
            <a:spAutoFit/>
          </a:bodyPr>
          <a:lstStyle/>
          <a:p>
            <a:pPr>
              <a:lnSpc>
                <a:spcPct val="150000"/>
              </a:lnSpc>
            </a:pPr>
            <a:r>
              <a:rPr lang="en-US" sz="1800" dirty="0">
                <a:solidFill>
                  <a:schemeClr val="bg2"/>
                </a:solidFill>
                <a:latin typeface="Montserrat" charset="0"/>
                <a:ea typeface="Montserrat" charset="0"/>
                <a:cs typeface="Montserrat" charset="0"/>
              </a:rPr>
              <a:t>Also he his male air bring is signs first. Creepiest god air </a:t>
            </a:r>
            <a:r>
              <a:rPr lang="en-US" sz="1800" dirty="0" smtClean="0">
                <a:solidFill>
                  <a:schemeClr val="bg2"/>
                </a:solidFill>
                <a:latin typeface="Montserrat" charset="0"/>
                <a:ea typeface="Montserrat" charset="0"/>
                <a:cs typeface="Montserrat" charset="0"/>
              </a:rPr>
              <a:t>fish.</a:t>
            </a:r>
            <a:endParaRPr lang="en-US" sz="1800" dirty="0">
              <a:solidFill>
                <a:schemeClr val="bg2"/>
              </a:solidFill>
              <a:latin typeface="Montserrat" charset="0"/>
              <a:ea typeface="Montserrat" charset="0"/>
              <a:cs typeface="Montserrat" charset="0"/>
            </a:endParaRPr>
          </a:p>
        </p:txBody>
      </p:sp>
      <p:sp>
        <p:nvSpPr>
          <p:cNvPr id="37" name="TextBox 36"/>
          <p:cNvSpPr txBox="1"/>
          <p:nvPr/>
        </p:nvSpPr>
        <p:spPr>
          <a:xfrm>
            <a:off x="10654173" y="6611494"/>
            <a:ext cx="2897593" cy="1337945"/>
          </a:xfrm>
          <a:prstGeom prst="rect">
            <a:avLst/>
          </a:prstGeom>
          <a:noFill/>
        </p:spPr>
        <p:txBody>
          <a:bodyPr wrap="square" numCol="1" spcCol="457200" rtlCol="0">
            <a:spAutoFit/>
          </a:bodyPr>
          <a:lstStyle/>
          <a:p>
            <a:pPr algn="r">
              <a:lnSpc>
                <a:spcPct val="150000"/>
              </a:lnSpc>
            </a:pPr>
            <a:r>
              <a:rPr lang="en-US" sz="1800" dirty="0">
                <a:solidFill>
                  <a:schemeClr val="bg2"/>
                </a:solidFill>
                <a:latin typeface="Montserrat" charset="0"/>
                <a:ea typeface="Montserrat" charset="0"/>
                <a:cs typeface="Montserrat" charset="0"/>
              </a:rPr>
              <a:t>Also he his male air bring is signs first. Creepiest </a:t>
            </a:r>
            <a:r>
              <a:rPr lang="en-US" sz="1800" dirty="0" smtClean="0">
                <a:solidFill>
                  <a:schemeClr val="bg2"/>
                </a:solidFill>
                <a:latin typeface="Montserrat" charset="0"/>
                <a:ea typeface="Montserrat" charset="0"/>
                <a:cs typeface="Montserrat" charset="0"/>
              </a:rPr>
              <a:t>good.</a:t>
            </a:r>
            <a:endParaRPr lang="en-US" sz="1800" dirty="0">
              <a:solidFill>
                <a:schemeClr val="bg2"/>
              </a:solidFill>
              <a:latin typeface="Montserrat" charset="0"/>
              <a:ea typeface="Montserrat" charset="0"/>
              <a:cs typeface="Montserrat" charset="0"/>
            </a:endParaRPr>
          </a:p>
        </p:txBody>
      </p:sp>
      <p:sp>
        <p:nvSpPr>
          <p:cNvPr id="39" name="TextBox 38"/>
          <p:cNvSpPr txBox="1"/>
          <p:nvPr/>
        </p:nvSpPr>
        <p:spPr>
          <a:xfrm>
            <a:off x="4477754" y="4074675"/>
            <a:ext cx="2897593" cy="1337945"/>
          </a:xfrm>
          <a:prstGeom prst="rect">
            <a:avLst/>
          </a:prstGeom>
          <a:noFill/>
        </p:spPr>
        <p:txBody>
          <a:bodyPr wrap="square" numCol="1" spcCol="457200" rtlCol="0">
            <a:spAutoFit/>
          </a:bodyPr>
          <a:lstStyle/>
          <a:p>
            <a:pPr algn="ctr">
              <a:lnSpc>
                <a:spcPct val="150000"/>
              </a:lnSpc>
            </a:pPr>
            <a:r>
              <a:rPr lang="en-US" sz="1800" dirty="0">
                <a:solidFill>
                  <a:schemeClr val="bg2"/>
                </a:solidFill>
                <a:latin typeface="Montserrat" charset="0"/>
                <a:ea typeface="Montserrat" charset="0"/>
                <a:cs typeface="Montserrat" charset="0"/>
              </a:rPr>
              <a:t>Also he his male air bring is signs first. Creepiest </a:t>
            </a:r>
            <a:r>
              <a:rPr lang="en-US" sz="1800" dirty="0" smtClean="0">
                <a:solidFill>
                  <a:schemeClr val="bg2"/>
                </a:solidFill>
                <a:latin typeface="Montserrat" charset="0"/>
                <a:ea typeface="Montserrat" charset="0"/>
                <a:cs typeface="Montserrat" charset="0"/>
              </a:rPr>
              <a:t>good.</a:t>
            </a:r>
            <a:endParaRPr lang="en-US" sz="1800" dirty="0">
              <a:solidFill>
                <a:schemeClr val="bg2"/>
              </a:solidFill>
              <a:latin typeface="Montserrat" charset="0"/>
              <a:ea typeface="Montserrat" charset="0"/>
              <a:cs typeface="Montserrat" charset="0"/>
            </a:endParaRPr>
          </a:p>
        </p:txBody>
      </p:sp>
      <p:sp>
        <p:nvSpPr>
          <p:cNvPr id="40" name="Rectangle 39"/>
          <p:cNvSpPr/>
          <p:nvPr/>
        </p:nvSpPr>
        <p:spPr>
          <a:xfrm>
            <a:off x="17468383" y="10237019"/>
            <a:ext cx="1198880" cy="1322070"/>
          </a:xfrm>
          <a:prstGeom prst="rect">
            <a:avLst/>
          </a:prstGeom>
        </p:spPr>
        <p:txBody>
          <a:bodyPr wrap="none" anchor="ctr">
            <a:spAutoFit/>
          </a:bodyPr>
          <a:lstStyle/>
          <a:p>
            <a:pPr algn="ctr"/>
            <a:r>
              <a:rPr lang="en-US" sz="8000" dirty="0">
                <a:solidFill>
                  <a:schemeClr val="bg1"/>
                </a:solidFill>
                <a:latin typeface="FontAwesome" pitchFamily="2" charset="0"/>
              </a:rPr>
              <a:t></a:t>
            </a:r>
            <a:endParaRPr lang="en-US" sz="8000" dirty="0">
              <a:solidFill>
                <a:schemeClr val="bg1"/>
              </a:solidFill>
            </a:endParaRPr>
          </a:p>
        </p:txBody>
      </p:sp>
      <p:sp>
        <p:nvSpPr>
          <p:cNvPr id="41" name="Rectangle 40"/>
          <p:cNvSpPr/>
          <p:nvPr/>
        </p:nvSpPr>
        <p:spPr>
          <a:xfrm>
            <a:off x="20110810" y="10237019"/>
            <a:ext cx="1198880" cy="1322070"/>
          </a:xfrm>
          <a:prstGeom prst="rect">
            <a:avLst/>
          </a:prstGeom>
        </p:spPr>
        <p:txBody>
          <a:bodyPr wrap="none" anchor="ctr">
            <a:spAutoFit/>
          </a:bodyPr>
          <a:lstStyle/>
          <a:p>
            <a:pPr algn="ctr"/>
            <a:r>
              <a:rPr lang="en-US" sz="8000" dirty="0">
                <a:solidFill>
                  <a:schemeClr val="bg1"/>
                </a:solidFill>
                <a:latin typeface="FontAwesome" pitchFamily="2" charset="0"/>
              </a:rPr>
              <a:t></a:t>
            </a:r>
            <a:endParaRPr lang="en-US" sz="8000" dirty="0">
              <a:solidFill>
                <a:schemeClr val="bg1"/>
              </a:solidFill>
            </a:endParaRPr>
          </a:p>
        </p:txBody>
      </p:sp>
      <p:sp>
        <p:nvSpPr>
          <p:cNvPr id="42" name="TextBox 41"/>
          <p:cNvSpPr txBox="1"/>
          <p:nvPr/>
        </p:nvSpPr>
        <p:spPr>
          <a:xfrm>
            <a:off x="18445357" y="10112900"/>
            <a:ext cx="1483374" cy="645160"/>
          </a:xfrm>
          <a:prstGeom prst="rect">
            <a:avLst/>
          </a:prstGeom>
          <a:noFill/>
        </p:spPr>
        <p:txBody>
          <a:bodyPr wrap="square" numCol="1" spcCol="457200" rtlCol="0">
            <a:spAutoFit/>
          </a:bodyPr>
          <a:lstStyle/>
          <a:p>
            <a:r>
              <a:rPr lang="en-US" sz="3600" b="1" dirty="0" smtClean="0">
                <a:solidFill>
                  <a:schemeClr val="bg1"/>
                </a:solidFill>
                <a:latin typeface="Montserrat" charset="0"/>
                <a:ea typeface="Montserrat" charset="0"/>
                <a:cs typeface="Montserrat" charset="0"/>
              </a:rPr>
              <a:t>44%</a:t>
            </a:r>
          </a:p>
        </p:txBody>
      </p:sp>
      <p:sp>
        <p:nvSpPr>
          <p:cNvPr id="43" name="TextBox 42"/>
          <p:cNvSpPr txBox="1"/>
          <p:nvPr/>
        </p:nvSpPr>
        <p:spPr>
          <a:xfrm>
            <a:off x="18461683" y="10778011"/>
            <a:ext cx="1353921" cy="373380"/>
          </a:xfrm>
          <a:prstGeom prst="rect">
            <a:avLst/>
          </a:prstGeom>
          <a:noFill/>
        </p:spPr>
        <p:txBody>
          <a:bodyPr wrap="square" numCol="1" spcCol="457200" rtlCol="0">
            <a:spAutoFit/>
          </a:bodyPr>
          <a:lstStyle/>
          <a:p>
            <a:pPr>
              <a:lnSpc>
                <a:spcPts val="1100"/>
              </a:lnSpc>
            </a:pPr>
            <a:r>
              <a:rPr lang="en-US" dirty="0" smtClean="0">
                <a:solidFill>
                  <a:schemeClr val="bg2">
                    <a:lumMod val="60000"/>
                    <a:lumOff val="40000"/>
                  </a:schemeClr>
                </a:solidFill>
                <a:latin typeface="Montserrat" charset="0"/>
                <a:ea typeface="Montserrat" charset="0"/>
                <a:cs typeface="Montserrat" charset="0"/>
              </a:rPr>
              <a:t>Heist </a:t>
            </a:r>
            <a:r>
              <a:rPr lang="en-US" dirty="0">
                <a:solidFill>
                  <a:schemeClr val="bg2">
                    <a:lumMod val="60000"/>
                    <a:lumOff val="40000"/>
                  </a:schemeClr>
                </a:solidFill>
                <a:latin typeface="Montserrat" charset="0"/>
                <a:ea typeface="Montserrat" charset="0"/>
                <a:cs typeface="Montserrat" charset="0"/>
              </a:rPr>
              <a:t>male </a:t>
            </a:r>
            <a:r>
              <a:rPr lang="en-US">
                <a:solidFill>
                  <a:schemeClr val="bg2">
                    <a:lumMod val="60000"/>
                    <a:lumOff val="40000"/>
                  </a:schemeClr>
                </a:solidFill>
                <a:latin typeface="Montserrat" charset="0"/>
                <a:ea typeface="Montserrat" charset="0"/>
                <a:cs typeface="Montserrat" charset="0"/>
              </a:rPr>
              <a:t>air </a:t>
            </a:r>
            <a:r>
              <a:rPr lang="en-US" smtClean="0">
                <a:solidFill>
                  <a:schemeClr val="bg2">
                    <a:lumMod val="60000"/>
                    <a:lumOff val="40000"/>
                  </a:schemeClr>
                </a:solidFill>
                <a:latin typeface="Montserrat" charset="0"/>
                <a:ea typeface="Montserrat" charset="0"/>
                <a:cs typeface="Montserrat" charset="0"/>
              </a:rPr>
              <a:t>bring.</a:t>
            </a:r>
            <a:endParaRPr lang="en-US" dirty="0">
              <a:solidFill>
                <a:schemeClr val="bg2">
                  <a:lumMod val="60000"/>
                  <a:lumOff val="40000"/>
                </a:schemeClr>
              </a:solidFill>
              <a:latin typeface="Montserrat" charset="0"/>
              <a:ea typeface="Montserrat" charset="0"/>
              <a:cs typeface="Montserrat" charset="0"/>
            </a:endParaRPr>
          </a:p>
        </p:txBody>
      </p:sp>
      <p:sp>
        <p:nvSpPr>
          <p:cNvPr id="44" name="TextBox 43"/>
          <p:cNvSpPr txBox="1"/>
          <p:nvPr/>
        </p:nvSpPr>
        <p:spPr>
          <a:xfrm>
            <a:off x="21057873" y="10112900"/>
            <a:ext cx="1448795" cy="645160"/>
          </a:xfrm>
          <a:prstGeom prst="rect">
            <a:avLst/>
          </a:prstGeom>
          <a:noFill/>
        </p:spPr>
        <p:txBody>
          <a:bodyPr wrap="square" numCol="1" spcCol="457200" rtlCol="0">
            <a:spAutoFit/>
          </a:bodyPr>
          <a:lstStyle/>
          <a:p>
            <a:r>
              <a:rPr lang="en-US" sz="3600" b="1" dirty="0" smtClean="0">
                <a:solidFill>
                  <a:schemeClr val="bg1"/>
                </a:solidFill>
                <a:latin typeface="Montserrat" charset="0"/>
                <a:ea typeface="Montserrat" charset="0"/>
                <a:cs typeface="Montserrat" charset="0"/>
              </a:rPr>
              <a:t>18%</a:t>
            </a:r>
          </a:p>
        </p:txBody>
      </p:sp>
      <p:sp>
        <p:nvSpPr>
          <p:cNvPr id="45" name="TextBox 44"/>
          <p:cNvSpPr txBox="1"/>
          <p:nvPr/>
        </p:nvSpPr>
        <p:spPr>
          <a:xfrm>
            <a:off x="21074196" y="10778011"/>
            <a:ext cx="1457554" cy="373380"/>
          </a:xfrm>
          <a:prstGeom prst="rect">
            <a:avLst/>
          </a:prstGeom>
          <a:noFill/>
        </p:spPr>
        <p:txBody>
          <a:bodyPr wrap="square" numCol="1" spcCol="457200" rtlCol="0">
            <a:spAutoFit/>
          </a:bodyPr>
          <a:lstStyle/>
          <a:p>
            <a:pPr>
              <a:lnSpc>
                <a:spcPts val="1100"/>
              </a:lnSpc>
            </a:pPr>
            <a:r>
              <a:rPr lang="en-US" dirty="0" smtClean="0">
                <a:solidFill>
                  <a:schemeClr val="bg2">
                    <a:lumMod val="60000"/>
                    <a:lumOff val="40000"/>
                  </a:schemeClr>
                </a:solidFill>
                <a:latin typeface="Montserrat" charset="0"/>
                <a:ea typeface="Montserrat" charset="0"/>
                <a:cs typeface="Montserrat" charset="0"/>
              </a:rPr>
              <a:t>Air </a:t>
            </a:r>
            <a:r>
              <a:rPr lang="en-US" dirty="0">
                <a:solidFill>
                  <a:schemeClr val="bg2">
                    <a:lumMod val="60000"/>
                    <a:lumOff val="40000"/>
                  </a:schemeClr>
                </a:solidFill>
                <a:latin typeface="Montserrat" charset="0"/>
                <a:ea typeface="Montserrat" charset="0"/>
                <a:cs typeface="Montserrat" charset="0"/>
              </a:rPr>
              <a:t>bring is Signs</a:t>
            </a:r>
            <a:r>
              <a:rPr lang="en-US" dirty="0" smtClean="0">
                <a:solidFill>
                  <a:schemeClr val="bg2">
                    <a:lumMod val="60000"/>
                    <a:lumOff val="40000"/>
                  </a:schemeClr>
                </a:solidFill>
                <a:latin typeface="Montserrat" charset="0"/>
                <a:ea typeface="Montserrat" charset="0"/>
                <a:cs typeface="Montserrat" charset="0"/>
              </a:rPr>
              <a:t>.</a:t>
            </a:r>
            <a:endParaRPr lang="en-US" dirty="0">
              <a:solidFill>
                <a:schemeClr val="bg2">
                  <a:lumMod val="60000"/>
                  <a:lumOff val="40000"/>
                </a:schemeClr>
              </a:solidFill>
              <a:latin typeface="Montserrat" charset="0"/>
              <a:ea typeface="Montserrat" charset="0"/>
              <a:cs typeface="Montserrat" charset="0"/>
            </a:endParaRPr>
          </a:p>
        </p:txBody>
      </p:sp>
      <p:cxnSp>
        <p:nvCxnSpPr>
          <p:cNvPr id="46" name="Straight Connector 45"/>
          <p:cNvCxnSpPr/>
          <p:nvPr/>
        </p:nvCxnSpPr>
        <p:spPr>
          <a:xfrm flipV="1">
            <a:off x="19973259" y="10360550"/>
            <a:ext cx="0" cy="1124667"/>
          </a:xfrm>
          <a:prstGeom prst="line">
            <a:avLst/>
          </a:prstGeom>
          <a:ln w="12700">
            <a:solidFill>
              <a:schemeClr val="bg2">
                <a:alpha val="40000"/>
              </a:schemeClr>
            </a:solidFill>
            <a:prstDash val="sysDash"/>
            <a:tailEnd type="none" w="lg" len="lg"/>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18811136" y="7728311"/>
            <a:ext cx="4030230" cy="1337945"/>
          </a:xfrm>
          <a:prstGeom prst="rect">
            <a:avLst/>
          </a:prstGeom>
          <a:noFill/>
        </p:spPr>
        <p:txBody>
          <a:bodyPr wrap="square" numCol="1" spcCol="457200" rtlCol="0">
            <a:spAutoFit/>
          </a:bodyPr>
          <a:lstStyle/>
          <a:p>
            <a:pPr>
              <a:lnSpc>
                <a:spcPct val="150000"/>
              </a:lnSpc>
            </a:pPr>
            <a:r>
              <a:rPr lang="en-US" sz="1800" dirty="0" smtClean="0">
                <a:solidFill>
                  <a:schemeClr val="bg2"/>
                </a:solidFill>
                <a:latin typeface="Montserrat" charset="0"/>
                <a:ea typeface="Montserrat" charset="0"/>
                <a:cs typeface="Montserrat" charset="0"/>
              </a:rPr>
              <a:t>Also </a:t>
            </a:r>
            <a:r>
              <a:rPr lang="en-US" sz="1800" dirty="0">
                <a:solidFill>
                  <a:schemeClr val="bg2"/>
                </a:solidFill>
                <a:latin typeface="Montserrat" charset="0"/>
                <a:ea typeface="Montserrat" charset="0"/>
                <a:cs typeface="Montserrat" charset="0"/>
              </a:rPr>
              <a:t>he his male air bring is Signs </a:t>
            </a:r>
            <a:r>
              <a:rPr lang="en-US" sz="1800" dirty="0" smtClean="0">
                <a:solidFill>
                  <a:schemeClr val="bg2"/>
                </a:solidFill>
                <a:latin typeface="Montserrat" charset="0"/>
                <a:ea typeface="Montserrat" charset="0"/>
                <a:cs typeface="Montserrat" charset="0"/>
              </a:rPr>
              <a:t>first. </a:t>
            </a:r>
            <a:r>
              <a:rPr lang="en-US" sz="1800" dirty="0">
                <a:solidFill>
                  <a:schemeClr val="bg2"/>
                </a:solidFill>
                <a:latin typeface="Montserrat" charset="0"/>
                <a:ea typeface="Montserrat" charset="0"/>
                <a:cs typeface="Montserrat" charset="0"/>
              </a:rPr>
              <a:t>Creepiest god air fish land</a:t>
            </a:r>
            <a:r>
              <a:rPr lang="en-US" sz="1800" dirty="0" smtClean="0">
                <a:solidFill>
                  <a:schemeClr val="bg2"/>
                </a:solidFill>
                <a:latin typeface="Montserrat" charset="0"/>
                <a:ea typeface="Montserrat" charset="0"/>
                <a:cs typeface="Montserrat" charset="0"/>
              </a:rPr>
              <a:t>. </a:t>
            </a:r>
            <a:r>
              <a:rPr lang="en-US" sz="1800" dirty="0">
                <a:solidFill>
                  <a:schemeClr val="bg2"/>
                </a:solidFill>
                <a:latin typeface="Montserrat" charset="0"/>
                <a:ea typeface="Montserrat" charset="0"/>
                <a:cs typeface="Montserrat" charset="0"/>
              </a:rPr>
              <a:t>Air </a:t>
            </a:r>
            <a:r>
              <a:rPr lang="en-US" sz="1800" dirty="0" smtClean="0">
                <a:solidFill>
                  <a:schemeClr val="bg2"/>
                </a:solidFill>
                <a:latin typeface="Montserrat" charset="0"/>
                <a:ea typeface="Montserrat" charset="0"/>
                <a:cs typeface="Montserrat" charset="0"/>
              </a:rPr>
              <a:t>saying</a:t>
            </a:r>
            <a:endParaRPr lang="en-US" sz="1800" dirty="0">
              <a:solidFill>
                <a:schemeClr val="bg2"/>
              </a:solidFill>
              <a:latin typeface="Montserrat" charset="0"/>
              <a:ea typeface="Montserrat" charset="0"/>
              <a:cs typeface="Montserrat" charset="0"/>
            </a:endParaRPr>
          </a:p>
        </p:txBody>
      </p:sp>
      <p:sp>
        <p:nvSpPr>
          <p:cNvPr id="50" name="TextBox 49"/>
          <p:cNvSpPr txBox="1"/>
          <p:nvPr/>
        </p:nvSpPr>
        <p:spPr>
          <a:xfrm>
            <a:off x="16942417" y="7639153"/>
            <a:ext cx="2033270" cy="1168400"/>
          </a:xfrm>
          <a:prstGeom prst="rect">
            <a:avLst/>
          </a:prstGeom>
          <a:noFill/>
        </p:spPr>
        <p:txBody>
          <a:bodyPr wrap="square" rtlCol="0">
            <a:spAutoFit/>
          </a:bodyPr>
          <a:lstStyle/>
          <a:p>
            <a:r>
              <a:rPr lang="en-US" sz="7000" b="1" dirty="0" smtClean="0">
                <a:solidFill>
                  <a:schemeClr val="accent3"/>
                </a:solidFill>
                <a:latin typeface="Montserrat" charset="0"/>
                <a:ea typeface="Montserrat" charset="0"/>
                <a:cs typeface="Montserrat" charset="0"/>
              </a:rPr>
              <a:t>9%</a:t>
            </a:r>
            <a:endParaRPr lang="en-US" sz="7000" b="1" dirty="0">
              <a:solidFill>
                <a:schemeClr val="accent3"/>
              </a:solidFill>
              <a:latin typeface="Montserrat" charset="0"/>
              <a:ea typeface="Montserrat" charset="0"/>
              <a:cs typeface="Montserrat" charset="0"/>
            </a:endParaRPr>
          </a:p>
        </p:txBody>
      </p:sp>
      <p:sp>
        <p:nvSpPr>
          <p:cNvPr id="54" name="TextBox 53"/>
          <p:cNvSpPr txBox="1"/>
          <p:nvPr/>
        </p:nvSpPr>
        <p:spPr>
          <a:xfrm>
            <a:off x="18811136" y="5845138"/>
            <a:ext cx="4030230" cy="1337945"/>
          </a:xfrm>
          <a:prstGeom prst="rect">
            <a:avLst/>
          </a:prstGeom>
          <a:noFill/>
        </p:spPr>
        <p:txBody>
          <a:bodyPr wrap="square" numCol="1" spcCol="457200" rtlCol="0">
            <a:spAutoFit/>
          </a:bodyPr>
          <a:lstStyle/>
          <a:p>
            <a:pPr>
              <a:lnSpc>
                <a:spcPct val="150000"/>
              </a:lnSpc>
            </a:pPr>
            <a:r>
              <a:rPr lang="en-US" sz="1800" dirty="0" smtClean="0">
                <a:solidFill>
                  <a:schemeClr val="bg2"/>
                </a:solidFill>
                <a:latin typeface="Montserrat" charset="0"/>
                <a:ea typeface="Montserrat" charset="0"/>
                <a:cs typeface="Montserrat" charset="0"/>
              </a:rPr>
              <a:t>Also </a:t>
            </a:r>
            <a:r>
              <a:rPr lang="en-US" sz="1800" dirty="0">
                <a:solidFill>
                  <a:schemeClr val="bg2"/>
                </a:solidFill>
                <a:latin typeface="Montserrat" charset="0"/>
                <a:ea typeface="Montserrat" charset="0"/>
                <a:cs typeface="Montserrat" charset="0"/>
              </a:rPr>
              <a:t>he his male air bring is Signs </a:t>
            </a:r>
            <a:r>
              <a:rPr lang="en-US" sz="1800" dirty="0" smtClean="0">
                <a:solidFill>
                  <a:schemeClr val="bg2"/>
                </a:solidFill>
                <a:latin typeface="Montserrat" charset="0"/>
                <a:ea typeface="Montserrat" charset="0"/>
                <a:cs typeface="Montserrat" charset="0"/>
              </a:rPr>
              <a:t>first. </a:t>
            </a:r>
            <a:r>
              <a:rPr lang="en-US" sz="1800" dirty="0">
                <a:solidFill>
                  <a:schemeClr val="bg2"/>
                </a:solidFill>
                <a:latin typeface="Montserrat" charset="0"/>
                <a:ea typeface="Montserrat" charset="0"/>
                <a:cs typeface="Montserrat" charset="0"/>
              </a:rPr>
              <a:t>Creepiest god air fish land</a:t>
            </a:r>
            <a:r>
              <a:rPr lang="en-US" sz="1800" dirty="0" smtClean="0">
                <a:solidFill>
                  <a:schemeClr val="bg2"/>
                </a:solidFill>
                <a:latin typeface="Montserrat" charset="0"/>
                <a:ea typeface="Montserrat" charset="0"/>
                <a:cs typeface="Montserrat" charset="0"/>
              </a:rPr>
              <a:t>. </a:t>
            </a:r>
            <a:r>
              <a:rPr lang="en-US" sz="1800" dirty="0">
                <a:solidFill>
                  <a:schemeClr val="bg2"/>
                </a:solidFill>
                <a:latin typeface="Montserrat" charset="0"/>
                <a:ea typeface="Montserrat" charset="0"/>
                <a:cs typeface="Montserrat" charset="0"/>
              </a:rPr>
              <a:t>Air </a:t>
            </a:r>
            <a:r>
              <a:rPr lang="en-US" sz="1800" dirty="0" smtClean="0">
                <a:solidFill>
                  <a:schemeClr val="bg2"/>
                </a:solidFill>
                <a:latin typeface="Montserrat" charset="0"/>
                <a:ea typeface="Montserrat" charset="0"/>
                <a:cs typeface="Montserrat" charset="0"/>
              </a:rPr>
              <a:t>saying</a:t>
            </a:r>
            <a:endParaRPr lang="en-US" sz="1800" dirty="0">
              <a:solidFill>
                <a:schemeClr val="bg2"/>
              </a:solidFill>
              <a:latin typeface="Montserrat" charset="0"/>
              <a:ea typeface="Montserrat" charset="0"/>
              <a:cs typeface="Montserrat" charset="0"/>
            </a:endParaRPr>
          </a:p>
        </p:txBody>
      </p:sp>
      <p:sp>
        <p:nvSpPr>
          <p:cNvPr id="55" name="TextBox 54"/>
          <p:cNvSpPr txBox="1"/>
          <p:nvPr/>
        </p:nvSpPr>
        <p:spPr>
          <a:xfrm>
            <a:off x="16942417" y="5755979"/>
            <a:ext cx="2033270" cy="1168400"/>
          </a:xfrm>
          <a:prstGeom prst="rect">
            <a:avLst/>
          </a:prstGeom>
          <a:noFill/>
        </p:spPr>
        <p:txBody>
          <a:bodyPr wrap="square" rtlCol="0">
            <a:spAutoFit/>
          </a:bodyPr>
          <a:lstStyle/>
          <a:p>
            <a:r>
              <a:rPr lang="en-US" sz="7000" b="1" dirty="0" smtClean="0">
                <a:solidFill>
                  <a:schemeClr val="accent2"/>
                </a:solidFill>
                <a:latin typeface="Montserrat" charset="0"/>
                <a:ea typeface="Montserrat" charset="0"/>
                <a:cs typeface="Montserrat" charset="0"/>
              </a:rPr>
              <a:t>2%</a:t>
            </a:r>
            <a:endParaRPr lang="en-US" sz="7000" b="1" dirty="0">
              <a:solidFill>
                <a:schemeClr val="accent2"/>
              </a:solidFill>
              <a:latin typeface="Montserrat" charset="0"/>
              <a:ea typeface="Montserrat" charset="0"/>
              <a:cs typeface="Montserrat" charset="0"/>
            </a:endParaRPr>
          </a:p>
        </p:txBody>
      </p:sp>
      <p:sp>
        <p:nvSpPr>
          <p:cNvPr id="56" name="TextBox 55"/>
          <p:cNvSpPr txBox="1"/>
          <p:nvPr/>
        </p:nvSpPr>
        <p:spPr>
          <a:xfrm>
            <a:off x="18811136" y="3875779"/>
            <a:ext cx="4030230" cy="1337945"/>
          </a:xfrm>
          <a:prstGeom prst="rect">
            <a:avLst/>
          </a:prstGeom>
          <a:noFill/>
        </p:spPr>
        <p:txBody>
          <a:bodyPr wrap="square" numCol="1" spcCol="457200" rtlCol="0">
            <a:spAutoFit/>
          </a:bodyPr>
          <a:lstStyle/>
          <a:p>
            <a:pPr>
              <a:lnSpc>
                <a:spcPct val="150000"/>
              </a:lnSpc>
            </a:pPr>
            <a:r>
              <a:rPr lang="en-US" sz="1800" dirty="0" smtClean="0">
                <a:solidFill>
                  <a:schemeClr val="bg2"/>
                </a:solidFill>
                <a:latin typeface="Montserrat" charset="0"/>
                <a:ea typeface="Montserrat" charset="0"/>
                <a:cs typeface="Montserrat" charset="0"/>
              </a:rPr>
              <a:t>Also </a:t>
            </a:r>
            <a:r>
              <a:rPr lang="en-US" sz="1800" dirty="0">
                <a:solidFill>
                  <a:schemeClr val="bg2"/>
                </a:solidFill>
                <a:latin typeface="Montserrat" charset="0"/>
                <a:ea typeface="Montserrat" charset="0"/>
                <a:cs typeface="Montserrat" charset="0"/>
              </a:rPr>
              <a:t>he his male air bring is Signs </a:t>
            </a:r>
            <a:r>
              <a:rPr lang="en-US" sz="1800" dirty="0" smtClean="0">
                <a:solidFill>
                  <a:schemeClr val="bg2"/>
                </a:solidFill>
                <a:latin typeface="Montserrat" charset="0"/>
                <a:ea typeface="Montserrat" charset="0"/>
                <a:cs typeface="Montserrat" charset="0"/>
              </a:rPr>
              <a:t>first. </a:t>
            </a:r>
            <a:r>
              <a:rPr lang="en-US" sz="1800" dirty="0">
                <a:solidFill>
                  <a:schemeClr val="bg2"/>
                </a:solidFill>
                <a:latin typeface="Montserrat" charset="0"/>
                <a:ea typeface="Montserrat" charset="0"/>
                <a:cs typeface="Montserrat" charset="0"/>
              </a:rPr>
              <a:t>Creepiest god air fish land</a:t>
            </a:r>
            <a:r>
              <a:rPr lang="en-US" sz="1800" dirty="0" smtClean="0">
                <a:solidFill>
                  <a:schemeClr val="bg2"/>
                </a:solidFill>
                <a:latin typeface="Montserrat" charset="0"/>
                <a:ea typeface="Montserrat" charset="0"/>
                <a:cs typeface="Montserrat" charset="0"/>
              </a:rPr>
              <a:t>. </a:t>
            </a:r>
            <a:r>
              <a:rPr lang="en-US" sz="1800" dirty="0">
                <a:solidFill>
                  <a:schemeClr val="bg2"/>
                </a:solidFill>
                <a:latin typeface="Montserrat" charset="0"/>
                <a:ea typeface="Montserrat" charset="0"/>
                <a:cs typeface="Montserrat" charset="0"/>
              </a:rPr>
              <a:t>Air </a:t>
            </a:r>
            <a:r>
              <a:rPr lang="en-US" sz="1800" dirty="0" smtClean="0">
                <a:solidFill>
                  <a:schemeClr val="bg2"/>
                </a:solidFill>
                <a:latin typeface="Montserrat" charset="0"/>
                <a:ea typeface="Montserrat" charset="0"/>
                <a:cs typeface="Montserrat" charset="0"/>
              </a:rPr>
              <a:t>saying</a:t>
            </a:r>
            <a:endParaRPr lang="en-US" sz="1800" dirty="0">
              <a:solidFill>
                <a:schemeClr val="bg2"/>
              </a:solidFill>
              <a:latin typeface="Montserrat" charset="0"/>
              <a:ea typeface="Montserrat" charset="0"/>
              <a:cs typeface="Montserrat" charset="0"/>
            </a:endParaRPr>
          </a:p>
        </p:txBody>
      </p:sp>
      <p:sp>
        <p:nvSpPr>
          <p:cNvPr id="57" name="TextBox 56"/>
          <p:cNvSpPr txBox="1"/>
          <p:nvPr/>
        </p:nvSpPr>
        <p:spPr>
          <a:xfrm>
            <a:off x="16942417" y="3786620"/>
            <a:ext cx="2033270" cy="1168400"/>
          </a:xfrm>
          <a:prstGeom prst="rect">
            <a:avLst/>
          </a:prstGeom>
          <a:noFill/>
        </p:spPr>
        <p:txBody>
          <a:bodyPr wrap="square" rtlCol="0">
            <a:spAutoFit/>
          </a:bodyPr>
          <a:lstStyle/>
          <a:p>
            <a:r>
              <a:rPr lang="en-US" sz="7000" b="1" dirty="0" smtClean="0">
                <a:solidFill>
                  <a:schemeClr val="tx2"/>
                </a:solidFill>
                <a:latin typeface="Montserrat" charset="0"/>
                <a:ea typeface="Montserrat" charset="0"/>
                <a:cs typeface="Montserrat" charset="0"/>
              </a:rPr>
              <a:t>3%</a:t>
            </a:r>
            <a:endParaRPr lang="en-US" sz="7000" b="1" dirty="0">
              <a:solidFill>
                <a:schemeClr val="tx2"/>
              </a:solidFill>
              <a:latin typeface="Montserrat" charset="0"/>
              <a:ea typeface="Montserrat" charset="0"/>
              <a:cs typeface="Montserrat" charset="0"/>
            </a:endParaRP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animEffect transition="in" filter="fade">
                                      <p:cBhvr>
                                        <p:cTn id="13" dur="500"/>
                                        <p:tgtEl>
                                          <p:spTgt spid="3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6"/>
                                        </p:tgtEl>
                                        <p:attrNameLst>
                                          <p:attrName>style.visibility</p:attrName>
                                        </p:attrNameLst>
                                      </p:cBhvr>
                                      <p:to>
                                        <p:strVal val="visible"/>
                                      </p:to>
                                    </p:set>
                                    <p:animEffect transition="in" filter="fade">
                                      <p:cBhvr>
                                        <p:cTn id="16" dur="500"/>
                                        <p:tgtEl>
                                          <p:spTgt spid="36"/>
                                        </p:tgtEl>
                                      </p:cBhvr>
                                    </p:animEffect>
                                  </p:childTnLst>
                                </p:cTn>
                              </p:par>
                              <p:par>
                                <p:cTn id="17" presetID="10" presetClass="entr" presetSubtype="0" fill="hold" nodeType="with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fade">
                                      <p:cBhvr>
                                        <p:cTn id="19" dur="500"/>
                                        <p:tgtEl>
                                          <p:spTgt spid="29"/>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additive="base">
                                        <p:cTn id="24" dur="500" fill="hold"/>
                                        <p:tgtEl>
                                          <p:spTgt spid="24"/>
                                        </p:tgtEl>
                                        <p:attrNameLst>
                                          <p:attrName>ppt_x</p:attrName>
                                        </p:attrNameLst>
                                      </p:cBhvr>
                                      <p:tavLst>
                                        <p:tav tm="0">
                                          <p:val>
                                            <p:strVal val="#ppt_x"/>
                                          </p:val>
                                        </p:tav>
                                        <p:tav tm="100000">
                                          <p:val>
                                            <p:strVal val="#ppt_x"/>
                                          </p:val>
                                        </p:tav>
                                      </p:tavLst>
                                    </p:anim>
                                    <p:anim calcmode="lin" valueType="num">
                                      <p:cBhvr additive="base">
                                        <p:cTn id="25" dur="500" fill="hold"/>
                                        <p:tgtEl>
                                          <p:spTgt spid="24"/>
                                        </p:tgtEl>
                                        <p:attrNameLst>
                                          <p:attrName>ppt_y</p:attrName>
                                        </p:attrNameLst>
                                      </p:cBhvr>
                                      <p:tavLst>
                                        <p:tav tm="0">
                                          <p:val>
                                            <p:strVal val="1+#ppt_h/2"/>
                                          </p:val>
                                        </p:tav>
                                        <p:tav tm="100000">
                                          <p:val>
                                            <p:strVal val="#ppt_y"/>
                                          </p:val>
                                        </p:tav>
                                      </p:tavLst>
                                    </p:anim>
                                  </p:childTnLst>
                                </p:cTn>
                              </p:par>
                              <p:par>
                                <p:cTn id="26" presetID="2" presetClass="entr" presetSubtype="4"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ppt_x"/>
                                          </p:val>
                                        </p:tav>
                                        <p:tav tm="100000">
                                          <p:val>
                                            <p:strVal val="#ppt_x"/>
                                          </p:val>
                                        </p:tav>
                                      </p:tavLst>
                                    </p:anim>
                                    <p:anim calcmode="lin" valueType="num">
                                      <p:cBhvr additive="base">
                                        <p:cTn id="29"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grpId="0" nodeType="clickEffect">
                                  <p:stCondLst>
                                    <p:cond delay="0"/>
                                  </p:stCondLst>
                                  <p:childTnLst>
                                    <p:set>
                                      <p:cBhvr>
                                        <p:cTn id="33" dur="1" fill="hold">
                                          <p:stCondLst>
                                            <p:cond delay="0"/>
                                          </p:stCondLst>
                                        </p:cTn>
                                        <p:tgtEl>
                                          <p:spTgt spid="33"/>
                                        </p:tgtEl>
                                        <p:attrNameLst>
                                          <p:attrName>style.visibility</p:attrName>
                                        </p:attrNameLst>
                                      </p:cBhvr>
                                      <p:to>
                                        <p:strVal val="visible"/>
                                      </p:to>
                                    </p:set>
                                    <p:anim calcmode="lin" valueType="num">
                                      <p:cBhvr>
                                        <p:cTn id="34" dur="500" fill="hold"/>
                                        <p:tgtEl>
                                          <p:spTgt spid="33"/>
                                        </p:tgtEl>
                                        <p:attrNameLst>
                                          <p:attrName>ppt_w</p:attrName>
                                        </p:attrNameLst>
                                      </p:cBhvr>
                                      <p:tavLst>
                                        <p:tav tm="0">
                                          <p:val>
                                            <p:fltVal val="0"/>
                                          </p:val>
                                        </p:tav>
                                        <p:tav tm="100000">
                                          <p:val>
                                            <p:strVal val="#ppt_w"/>
                                          </p:val>
                                        </p:tav>
                                      </p:tavLst>
                                    </p:anim>
                                    <p:anim calcmode="lin" valueType="num">
                                      <p:cBhvr>
                                        <p:cTn id="35" dur="500" fill="hold"/>
                                        <p:tgtEl>
                                          <p:spTgt spid="33"/>
                                        </p:tgtEl>
                                        <p:attrNameLst>
                                          <p:attrName>ppt_h</p:attrName>
                                        </p:attrNameLst>
                                      </p:cBhvr>
                                      <p:tavLst>
                                        <p:tav tm="0">
                                          <p:val>
                                            <p:fltVal val="0"/>
                                          </p:val>
                                        </p:tav>
                                        <p:tav tm="100000">
                                          <p:val>
                                            <p:strVal val="#ppt_h"/>
                                          </p:val>
                                        </p:tav>
                                      </p:tavLst>
                                    </p:anim>
                                    <p:animEffect transition="in" filter="fade">
                                      <p:cBhvr>
                                        <p:cTn id="36" dur="500"/>
                                        <p:tgtEl>
                                          <p:spTgt spid="33"/>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37"/>
                                        </p:tgtEl>
                                        <p:attrNameLst>
                                          <p:attrName>style.visibility</p:attrName>
                                        </p:attrNameLst>
                                      </p:cBhvr>
                                      <p:to>
                                        <p:strVal val="visible"/>
                                      </p:to>
                                    </p:set>
                                    <p:anim calcmode="lin" valueType="num">
                                      <p:cBhvr>
                                        <p:cTn id="39" dur="500" fill="hold"/>
                                        <p:tgtEl>
                                          <p:spTgt spid="37"/>
                                        </p:tgtEl>
                                        <p:attrNameLst>
                                          <p:attrName>ppt_w</p:attrName>
                                        </p:attrNameLst>
                                      </p:cBhvr>
                                      <p:tavLst>
                                        <p:tav tm="0">
                                          <p:val>
                                            <p:fltVal val="0"/>
                                          </p:val>
                                        </p:tav>
                                        <p:tav tm="100000">
                                          <p:val>
                                            <p:strVal val="#ppt_w"/>
                                          </p:val>
                                        </p:tav>
                                      </p:tavLst>
                                    </p:anim>
                                    <p:anim calcmode="lin" valueType="num">
                                      <p:cBhvr>
                                        <p:cTn id="40" dur="500" fill="hold"/>
                                        <p:tgtEl>
                                          <p:spTgt spid="37"/>
                                        </p:tgtEl>
                                        <p:attrNameLst>
                                          <p:attrName>ppt_h</p:attrName>
                                        </p:attrNameLst>
                                      </p:cBhvr>
                                      <p:tavLst>
                                        <p:tav tm="0">
                                          <p:val>
                                            <p:fltVal val="0"/>
                                          </p:val>
                                        </p:tav>
                                        <p:tav tm="100000">
                                          <p:val>
                                            <p:strVal val="#ppt_h"/>
                                          </p:val>
                                        </p:tav>
                                      </p:tavLst>
                                    </p:anim>
                                    <p:animEffect transition="in" filter="fade">
                                      <p:cBhvr>
                                        <p:cTn id="41" dur="500"/>
                                        <p:tgtEl>
                                          <p:spTgt spid="37"/>
                                        </p:tgtEl>
                                      </p:cBhvr>
                                    </p:animEffect>
                                  </p:childTnLst>
                                </p:cTn>
                              </p:par>
                              <p:par>
                                <p:cTn id="42" presetID="53" presetClass="entr" presetSubtype="16" fill="hold" nodeType="withEffect">
                                  <p:stCondLst>
                                    <p:cond delay="0"/>
                                  </p:stCondLst>
                                  <p:childTnLst>
                                    <p:set>
                                      <p:cBhvr>
                                        <p:cTn id="43" dur="1" fill="hold">
                                          <p:stCondLst>
                                            <p:cond delay="0"/>
                                          </p:stCondLst>
                                        </p:cTn>
                                        <p:tgtEl>
                                          <p:spTgt spid="31"/>
                                        </p:tgtEl>
                                        <p:attrNameLst>
                                          <p:attrName>style.visibility</p:attrName>
                                        </p:attrNameLst>
                                      </p:cBhvr>
                                      <p:to>
                                        <p:strVal val="visible"/>
                                      </p:to>
                                    </p:set>
                                    <p:anim calcmode="lin" valueType="num">
                                      <p:cBhvr>
                                        <p:cTn id="44" dur="500" fill="hold"/>
                                        <p:tgtEl>
                                          <p:spTgt spid="31"/>
                                        </p:tgtEl>
                                        <p:attrNameLst>
                                          <p:attrName>ppt_w</p:attrName>
                                        </p:attrNameLst>
                                      </p:cBhvr>
                                      <p:tavLst>
                                        <p:tav tm="0">
                                          <p:val>
                                            <p:fltVal val="0"/>
                                          </p:val>
                                        </p:tav>
                                        <p:tav tm="100000">
                                          <p:val>
                                            <p:strVal val="#ppt_w"/>
                                          </p:val>
                                        </p:tav>
                                      </p:tavLst>
                                    </p:anim>
                                    <p:anim calcmode="lin" valueType="num">
                                      <p:cBhvr>
                                        <p:cTn id="45" dur="500" fill="hold"/>
                                        <p:tgtEl>
                                          <p:spTgt spid="31"/>
                                        </p:tgtEl>
                                        <p:attrNameLst>
                                          <p:attrName>ppt_h</p:attrName>
                                        </p:attrNameLst>
                                      </p:cBhvr>
                                      <p:tavLst>
                                        <p:tav tm="0">
                                          <p:val>
                                            <p:fltVal val="0"/>
                                          </p:val>
                                        </p:tav>
                                        <p:tav tm="100000">
                                          <p:val>
                                            <p:strVal val="#ppt_h"/>
                                          </p:val>
                                        </p:tav>
                                      </p:tavLst>
                                    </p:anim>
                                    <p:animEffect transition="in" filter="fade">
                                      <p:cBhvr>
                                        <p:cTn id="46" dur="500"/>
                                        <p:tgtEl>
                                          <p:spTgt spid="3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35"/>
                                        </p:tgtEl>
                                        <p:attrNameLst>
                                          <p:attrName>style.visibility</p:attrName>
                                        </p:attrNameLst>
                                      </p:cBhvr>
                                      <p:to>
                                        <p:strVal val="visible"/>
                                      </p:to>
                                    </p:set>
                                    <p:animEffect transition="in" filter="fade">
                                      <p:cBhvr>
                                        <p:cTn id="49" dur="500"/>
                                        <p:tgtEl>
                                          <p:spTgt spid="3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500"/>
                                        <p:tgtEl>
                                          <p:spTgt spid="39"/>
                                        </p:tgtEl>
                                      </p:cBhvr>
                                    </p:animEffect>
                                  </p:childTnLst>
                                </p:cTn>
                              </p:par>
                              <p:par>
                                <p:cTn id="53" presetID="10" presetClass="entr" presetSubtype="0" fill="hold"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fade">
                                      <p:cBhvr>
                                        <p:cTn id="55" dur="500"/>
                                        <p:tgtEl>
                                          <p:spTgt spid="26"/>
                                        </p:tgtEl>
                                      </p:cBhvr>
                                    </p:animEffect>
                                  </p:childTnLst>
                                </p:cTn>
                              </p:par>
                            </p:childTnLst>
                          </p:cTn>
                        </p:par>
                      </p:childTnLst>
                    </p:cTn>
                  </p:par>
                  <p:par>
                    <p:cTn id="56" fill="hold">
                      <p:stCondLst>
                        <p:cond delay="indefinite"/>
                      </p:stCondLst>
                      <p:childTnLst>
                        <p:par>
                          <p:cTn id="57" fill="hold">
                            <p:stCondLst>
                              <p:cond delay="0"/>
                            </p:stCondLst>
                            <p:childTnLst>
                              <p:par>
                                <p:cTn id="58" presetID="12" presetClass="entr" presetSubtype="8" fill="hold" grpId="0" nodeType="clickEffect">
                                  <p:stCondLst>
                                    <p:cond delay="0"/>
                                  </p:stCondLst>
                                  <p:childTnLst>
                                    <p:set>
                                      <p:cBhvr>
                                        <p:cTn id="59" dur="1" fill="hold">
                                          <p:stCondLst>
                                            <p:cond delay="0"/>
                                          </p:stCondLst>
                                        </p:cTn>
                                        <p:tgtEl>
                                          <p:spTgt spid="56"/>
                                        </p:tgtEl>
                                        <p:attrNameLst>
                                          <p:attrName>style.visibility</p:attrName>
                                        </p:attrNameLst>
                                      </p:cBhvr>
                                      <p:to>
                                        <p:strVal val="visible"/>
                                      </p:to>
                                    </p:set>
                                    <p:anim calcmode="lin" valueType="num">
                                      <p:cBhvr additive="base">
                                        <p:cTn id="60" dur="500"/>
                                        <p:tgtEl>
                                          <p:spTgt spid="56"/>
                                        </p:tgtEl>
                                        <p:attrNameLst>
                                          <p:attrName>ppt_x</p:attrName>
                                        </p:attrNameLst>
                                      </p:cBhvr>
                                      <p:tavLst>
                                        <p:tav tm="0">
                                          <p:val>
                                            <p:strVal val="#ppt_x-#ppt_w*1.125000"/>
                                          </p:val>
                                        </p:tav>
                                        <p:tav tm="100000">
                                          <p:val>
                                            <p:strVal val="#ppt_x"/>
                                          </p:val>
                                        </p:tav>
                                      </p:tavLst>
                                    </p:anim>
                                    <p:animEffect transition="in" filter="wipe(right)">
                                      <p:cBhvr>
                                        <p:cTn id="61" dur="500"/>
                                        <p:tgtEl>
                                          <p:spTgt spid="56"/>
                                        </p:tgtEl>
                                      </p:cBhvr>
                                    </p:animEffect>
                                  </p:childTnLst>
                                </p:cTn>
                              </p:par>
                              <p:par>
                                <p:cTn id="62" presetID="12" presetClass="entr" presetSubtype="8" fill="hold" grpId="0" nodeType="withEffect">
                                  <p:stCondLst>
                                    <p:cond delay="0"/>
                                  </p:stCondLst>
                                  <p:childTnLst>
                                    <p:set>
                                      <p:cBhvr>
                                        <p:cTn id="63" dur="1" fill="hold">
                                          <p:stCondLst>
                                            <p:cond delay="0"/>
                                          </p:stCondLst>
                                        </p:cTn>
                                        <p:tgtEl>
                                          <p:spTgt spid="57"/>
                                        </p:tgtEl>
                                        <p:attrNameLst>
                                          <p:attrName>style.visibility</p:attrName>
                                        </p:attrNameLst>
                                      </p:cBhvr>
                                      <p:to>
                                        <p:strVal val="visible"/>
                                      </p:to>
                                    </p:set>
                                    <p:anim calcmode="lin" valueType="num">
                                      <p:cBhvr additive="base">
                                        <p:cTn id="64" dur="500"/>
                                        <p:tgtEl>
                                          <p:spTgt spid="57"/>
                                        </p:tgtEl>
                                        <p:attrNameLst>
                                          <p:attrName>ppt_x</p:attrName>
                                        </p:attrNameLst>
                                      </p:cBhvr>
                                      <p:tavLst>
                                        <p:tav tm="0">
                                          <p:val>
                                            <p:strVal val="#ppt_x-#ppt_w*1.125000"/>
                                          </p:val>
                                        </p:tav>
                                        <p:tav tm="100000">
                                          <p:val>
                                            <p:strVal val="#ppt_x"/>
                                          </p:val>
                                        </p:tav>
                                      </p:tavLst>
                                    </p:anim>
                                    <p:animEffect transition="in" filter="wipe(right)">
                                      <p:cBhvr>
                                        <p:cTn id="65" dur="500"/>
                                        <p:tgtEl>
                                          <p:spTgt spid="57"/>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54"/>
                                        </p:tgtEl>
                                        <p:attrNameLst>
                                          <p:attrName>style.visibility</p:attrName>
                                        </p:attrNameLst>
                                      </p:cBhvr>
                                      <p:to>
                                        <p:strVal val="visible"/>
                                      </p:to>
                                    </p:set>
                                    <p:animEffect transition="in" filter="fade">
                                      <p:cBhvr>
                                        <p:cTn id="70" dur="500"/>
                                        <p:tgtEl>
                                          <p:spTgt spid="54"/>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fade">
                                      <p:cBhvr>
                                        <p:cTn id="73" dur="500"/>
                                        <p:tgtEl>
                                          <p:spTgt spid="55"/>
                                        </p:tgtEl>
                                      </p:cBhvr>
                                    </p:animEffect>
                                  </p:childTnLst>
                                </p:cTn>
                              </p:par>
                            </p:childTnLst>
                          </p:cTn>
                        </p:par>
                      </p:childTnLst>
                    </p:cTn>
                  </p:par>
                  <p:par>
                    <p:cTn id="74" fill="hold">
                      <p:stCondLst>
                        <p:cond delay="indefinite"/>
                      </p:stCondLst>
                      <p:childTnLst>
                        <p:par>
                          <p:cTn id="75" fill="hold">
                            <p:stCondLst>
                              <p:cond delay="0"/>
                            </p:stCondLst>
                            <p:childTnLst>
                              <p:par>
                                <p:cTn id="76" presetID="53" presetClass="entr" presetSubtype="16" fill="hold" grpId="0" nodeType="clickEffect">
                                  <p:stCondLst>
                                    <p:cond delay="0"/>
                                  </p:stCondLst>
                                  <p:childTnLst>
                                    <p:set>
                                      <p:cBhvr>
                                        <p:cTn id="77" dur="1" fill="hold">
                                          <p:stCondLst>
                                            <p:cond delay="0"/>
                                          </p:stCondLst>
                                        </p:cTn>
                                        <p:tgtEl>
                                          <p:spTgt spid="48"/>
                                        </p:tgtEl>
                                        <p:attrNameLst>
                                          <p:attrName>style.visibility</p:attrName>
                                        </p:attrNameLst>
                                      </p:cBhvr>
                                      <p:to>
                                        <p:strVal val="visible"/>
                                      </p:to>
                                    </p:set>
                                    <p:anim calcmode="lin" valueType="num">
                                      <p:cBhvr>
                                        <p:cTn id="78" dur="500" fill="hold"/>
                                        <p:tgtEl>
                                          <p:spTgt spid="48"/>
                                        </p:tgtEl>
                                        <p:attrNameLst>
                                          <p:attrName>ppt_w</p:attrName>
                                        </p:attrNameLst>
                                      </p:cBhvr>
                                      <p:tavLst>
                                        <p:tav tm="0">
                                          <p:val>
                                            <p:fltVal val="0"/>
                                          </p:val>
                                        </p:tav>
                                        <p:tav tm="100000">
                                          <p:val>
                                            <p:strVal val="#ppt_w"/>
                                          </p:val>
                                        </p:tav>
                                      </p:tavLst>
                                    </p:anim>
                                    <p:anim calcmode="lin" valueType="num">
                                      <p:cBhvr>
                                        <p:cTn id="79" dur="500" fill="hold"/>
                                        <p:tgtEl>
                                          <p:spTgt spid="48"/>
                                        </p:tgtEl>
                                        <p:attrNameLst>
                                          <p:attrName>ppt_h</p:attrName>
                                        </p:attrNameLst>
                                      </p:cBhvr>
                                      <p:tavLst>
                                        <p:tav tm="0">
                                          <p:val>
                                            <p:fltVal val="0"/>
                                          </p:val>
                                        </p:tav>
                                        <p:tav tm="100000">
                                          <p:val>
                                            <p:strVal val="#ppt_h"/>
                                          </p:val>
                                        </p:tav>
                                      </p:tavLst>
                                    </p:anim>
                                    <p:animEffect transition="in" filter="fade">
                                      <p:cBhvr>
                                        <p:cTn id="80" dur="500"/>
                                        <p:tgtEl>
                                          <p:spTgt spid="48"/>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50"/>
                                        </p:tgtEl>
                                        <p:attrNameLst>
                                          <p:attrName>style.visibility</p:attrName>
                                        </p:attrNameLst>
                                      </p:cBhvr>
                                      <p:to>
                                        <p:strVal val="visible"/>
                                      </p:to>
                                    </p:set>
                                    <p:anim calcmode="lin" valueType="num">
                                      <p:cBhvr>
                                        <p:cTn id="83" dur="500" fill="hold"/>
                                        <p:tgtEl>
                                          <p:spTgt spid="50"/>
                                        </p:tgtEl>
                                        <p:attrNameLst>
                                          <p:attrName>ppt_w</p:attrName>
                                        </p:attrNameLst>
                                      </p:cBhvr>
                                      <p:tavLst>
                                        <p:tav tm="0">
                                          <p:val>
                                            <p:fltVal val="0"/>
                                          </p:val>
                                        </p:tav>
                                        <p:tav tm="100000">
                                          <p:val>
                                            <p:strVal val="#ppt_w"/>
                                          </p:val>
                                        </p:tav>
                                      </p:tavLst>
                                    </p:anim>
                                    <p:anim calcmode="lin" valueType="num">
                                      <p:cBhvr>
                                        <p:cTn id="84" dur="500" fill="hold"/>
                                        <p:tgtEl>
                                          <p:spTgt spid="50"/>
                                        </p:tgtEl>
                                        <p:attrNameLst>
                                          <p:attrName>ppt_h</p:attrName>
                                        </p:attrNameLst>
                                      </p:cBhvr>
                                      <p:tavLst>
                                        <p:tav tm="0">
                                          <p:val>
                                            <p:fltVal val="0"/>
                                          </p:val>
                                        </p:tav>
                                        <p:tav tm="100000">
                                          <p:val>
                                            <p:strVal val="#ppt_h"/>
                                          </p:val>
                                        </p:tav>
                                      </p:tavLst>
                                    </p:anim>
                                    <p:animEffect transition="in" filter="fade">
                                      <p:cBhvr>
                                        <p:cTn id="85" dur="500"/>
                                        <p:tgtEl>
                                          <p:spTgt spid="50"/>
                                        </p:tgtEl>
                                      </p:cBhvr>
                                    </p:animEffect>
                                  </p:childTnLst>
                                </p:cTn>
                              </p:par>
                            </p:childTnLst>
                          </p:cTn>
                        </p:par>
                      </p:childTnLst>
                    </p:cTn>
                  </p:par>
                  <p:par>
                    <p:cTn id="86" fill="hold">
                      <p:stCondLst>
                        <p:cond delay="indefinite"/>
                      </p:stCondLst>
                      <p:childTnLst>
                        <p:par>
                          <p:cTn id="87" fill="hold">
                            <p:stCondLst>
                              <p:cond delay="0"/>
                            </p:stCondLst>
                            <p:childTnLst>
                              <p:par>
                                <p:cTn id="88" presetID="10" presetClass="entr" presetSubtype="0" fill="hold" grpId="0" nodeType="clickEffect">
                                  <p:stCondLst>
                                    <p:cond delay="0"/>
                                  </p:stCondLst>
                                  <p:childTnLst>
                                    <p:set>
                                      <p:cBhvr>
                                        <p:cTn id="89" dur="1" fill="hold">
                                          <p:stCondLst>
                                            <p:cond delay="0"/>
                                          </p:stCondLst>
                                        </p:cTn>
                                        <p:tgtEl>
                                          <p:spTgt spid="47"/>
                                        </p:tgtEl>
                                        <p:attrNameLst>
                                          <p:attrName>style.visibility</p:attrName>
                                        </p:attrNameLst>
                                      </p:cBhvr>
                                      <p:to>
                                        <p:strVal val="visible"/>
                                      </p:to>
                                    </p:set>
                                    <p:animEffect transition="in" filter="fade">
                                      <p:cBhvr>
                                        <p:cTn id="90" dur="500"/>
                                        <p:tgtEl>
                                          <p:spTgt spid="47"/>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fade">
                                      <p:cBhvr>
                                        <p:cTn id="93" dur="500"/>
                                        <p:tgtEl>
                                          <p:spTgt spid="40"/>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41"/>
                                        </p:tgtEl>
                                        <p:attrNameLst>
                                          <p:attrName>style.visibility</p:attrName>
                                        </p:attrNameLst>
                                      </p:cBhvr>
                                      <p:to>
                                        <p:strVal val="visible"/>
                                      </p:to>
                                    </p:set>
                                    <p:animEffect transition="in" filter="fade">
                                      <p:cBhvr>
                                        <p:cTn id="96" dur="500"/>
                                        <p:tgtEl>
                                          <p:spTgt spid="41"/>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42"/>
                                        </p:tgtEl>
                                        <p:attrNameLst>
                                          <p:attrName>style.visibility</p:attrName>
                                        </p:attrNameLst>
                                      </p:cBhvr>
                                      <p:to>
                                        <p:strVal val="visible"/>
                                      </p:to>
                                    </p:set>
                                    <p:animEffect transition="in" filter="fade">
                                      <p:cBhvr>
                                        <p:cTn id="99" dur="500"/>
                                        <p:tgtEl>
                                          <p:spTgt spid="4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43"/>
                                        </p:tgtEl>
                                        <p:attrNameLst>
                                          <p:attrName>style.visibility</p:attrName>
                                        </p:attrNameLst>
                                      </p:cBhvr>
                                      <p:to>
                                        <p:strVal val="visible"/>
                                      </p:to>
                                    </p:set>
                                    <p:animEffect transition="in" filter="fade">
                                      <p:cBhvr>
                                        <p:cTn id="102" dur="500"/>
                                        <p:tgtEl>
                                          <p:spTgt spid="43"/>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44"/>
                                        </p:tgtEl>
                                        <p:attrNameLst>
                                          <p:attrName>style.visibility</p:attrName>
                                        </p:attrNameLst>
                                      </p:cBhvr>
                                      <p:to>
                                        <p:strVal val="visible"/>
                                      </p:to>
                                    </p:set>
                                    <p:animEffect transition="in" filter="fade">
                                      <p:cBhvr>
                                        <p:cTn id="105" dur="500"/>
                                        <p:tgtEl>
                                          <p:spTgt spid="44"/>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5"/>
                                        </p:tgtEl>
                                        <p:attrNameLst>
                                          <p:attrName>style.visibility</p:attrName>
                                        </p:attrNameLst>
                                      </p:cBhvr>
                                      <p:to>
                                        <p:strVal val="visible"/>
                                      </p:to>
                                    </p:set>
                                    <p:animEffect transition="in" filter="fade">
                                      <p:cBhvr>
                                        <p:cTn id="108" dur="500"/>
                                        <p:tgtEl>
                                          <p:spTgt spid="45"/>
                                        </p:tgtEl>
                                      </p:cBhvr>
                                    </p:animEffect>
                                  </p:childTnLst>
                                </p:cTn>
                              </p:par>
                              <p:par>
                                <p:cTn id="109" presetID="10" presetClass="entr" presetSubtype="0" fill="hold" nodeType="with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fade">
                                      <p:cBhvr>
                                        <p:cTn id="11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bldLvl="0" animBg="1"/>
      <p:bldP spid="33" grpId="0"/>
      <p:bldP spid="34" grpId="0"/>
      <p:bldP spid="35" grpId="0"/>
      <p:bldP spid="36" grpId="0"/>
      <p:bldP spid="37" grpId="0"/>
      <p:bldP spid="39" grpId="0"/>
      <p:bldP spid="40" grpId="0"/>
      <p:bldP spid="41" grpId="0"/>
      <p:bldP spid="42" grpId="0"/>
      <p:bldP spid="43" grpId="0"/>
      <p:bldP spid="44" grpId="0"/>
      <p:bldP spid="45" grpId="0"/>
      <p:bldP spid="48" grpId="0"/>
      <p:bldP spid="50" grpId="0"/>
      <p:bldP spid="54" grpId="0"/>
      <p:bldP spid="55" grpId="0"/>
      <p:bldP spid="56" grpId="0"/>
      <p:bldP spid="5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5942052" y="988077"/>
            <a:ext cx="12493546" cy="501650"/>
          </a:xfrm>
          <a:prstGeom prst="rect">
            <a:avLst/>
          </a:prstGeom>
          <a:noFill/>
        </p:spPr>
        <p:txBody>
          <a:bodyPr wrap="square" rtlCol="0">
            <a:spAutoFit/>
          </a:bodyPr>
          <a:lstStyle/>
          <a:p>
            <a:pPr algn="ctr">
              <a:lnSpc>
                <a:spcPts val="3200"/>
              </a:lnSpc>
            </a:pPr>
            <a:r>
              <a:rPr lang="en-US" sz="6000" dirty="0" smtClean="0">
                <a:solidFill>
                  <a:schemeClr val="bg1">
                    <a:lumMod val="75000"/>
                  </a:schemeClr>
                </a:solidFill>
                <a:latin typeface="Montserrat Light" charset="0"/>
                <a:ea typeface="Montserrat Light" charset="0"/>
                <a:cs typeface="Montserrat Light" charset="0"/>
              </a:rPr>
              <a:t>Map : </a:t>
            </a:r>
            <a:r>
              <a:rPr lang="en-US" sz="6000" b="1" dirty="0">
                <a:latin typeface="Montserrat" charset="0"/>
                <a:ea typeface="Montserrat" charset="0"/>
                <a:cs typeface="Montserrat" charset="0"/>
              </a:rPr>
              <a:t>Asia Continent</a:t>
            </a:r>
            <a:endParaRPr lang="en-US" sz="6000" b="1" dirty="0" smtClean="0">
              <a:latin typeface="Montserrat" charset="0"/>
              <a:ea typeface="Montserrat" charset="0"/>
              <a:cs typeface="Montserrat" charset="0"/>
            </a:endParaRPr>
          </a:p>
        </p:txBody>
      </p:sp>
      <p:sp>
        <p:nvSpPr>
          <p:cNvPr id="4" name="TextBox 3"/>
          <p:cNvSpPr txBox="1"/>
          <p:nvPr/>
        </p:nvSpPr>
        <p:spPr>
          <a:xfrm>
            <a:off x="4952504" y="1999953"/>
            <a:ext cx="14433104" cy="398780"/>
          </a:xfrm>
          <a:prstGeom prst="rect">
            <a:avLst/>
          </a:prstGeom>
          <a:noFill/>
        </p:spPr>
        <p:txBody>
          <a:bodyPr wrap="square" numCol="1" spcCol="0" rtlCol="0" anchor="ctr">
            <a:spAutoFit/>
          </a:bodyPr>
          <a:lstStyle/>
          <a:p>
            <a:pPr algn="ctr"/>
            <a:r>
              <a:rPr lang="en-US" sz="2000" b="1" dirty="0" smtClean="0">
                <a:solidFill>
                  <a:schemeClr val="bg2"/>
                </a:solidFill>
                <a:latin typeface="Montserrat Light" charset="0"/>
                <a:ea typeface="Montserrat Light" charset="0"/>
                <a:cs typeface="Montserrat Light" charset="0"/>
              </a:rPr>
              <a:t>The example text goes here with your own detailed summery. Loren opium dolor sit amen example text line.</a:t>
            </a:r>
          </a:p>
        </p:txBody>
      </p:sp>
      <p:sp>
        <p:nvSpPr>
          <p:cNvPr id="5" name="Shape 6"/>
          <p:cNvSpPr/>
          <p:nvPr/>
        </p:nvSpPr>
        <p:spPr>
          <a:xfrm>
            <a:off x="13224875" y="3758415"/>
            <a:ext cx="11746732" cy="9100284"/>
          </a:xfrm>
          <a:custGeom>
            <a:avLst/>
            <a:gdLst/>
            <a:ahLst/>
            <a:cxnLst>
              <a:cxn ang="0">
                <a:pos x="wd2" y="hd2"/>
              </a:cxn>
              <a:cxn ang="5400000">
                <a:pos x="wd2" y="hd2"/>
              </a:cxn>
              <a:cxn ang="10800000">
                <a:pos x="wd2" y="hd2"/>
              </a:cxn>
              <a:cxn ang="16200000">
                <a:pos x="wd2" y="hd2"/>
              </a:cxn>
            </a:cxnLst>
            <a:rect l="0" t="0" r="r" b="b"/>
            <a:pathLst>
              <a:path w="21600" h="21600" extrusionOk="0">
                <a:moveTo>
                  <a:pt x="4884" y="0"/>
                </a:moveTo>
                <a:lnTo>
                  <a:pt x="4881" y="0"/>
                </a:lnTo>
                <a:lnTo>
                  <a:pt x="4877" y="3"/>
                </a:lnTo>
                <a:lnTo>
                  <a:pt x="4875" y="7"/>
                </a:lnTo>
                <a:lnTo>
                  <a:pt x="4875" y="11"/>
                </a:lnTo>
                <a:lnTo>
                  <a:pt x="4876" y="15"/>
                </a:lnTo>
                <a:lnTo>
                  <a:pt x="4878" y="31"/>
                </a:lnTo>
                <a:lnTo>
                  <a:pt x="4881" y="36"/>
                </a:lnTo>
                <a:lnTo>
                  <a:pt x="4886" y="39"/>
                </a:lnTo>
                <a:lnTo>
                  <a:pt x="4891" y="43"/>
                </a:lnTo>
                <a:lnTo>
                  <a:pt x="4893" y="62"/>
                </a:lnTo>
                <a:lnTo>
                  <a:pt x="4892" y="70"/>
                </a:lnTo>
                <a:lnTo>
                  <a:pt x="4890" y="77"/>
                </a:lnTo>
                <a:lnTo>
                  <a:pt x="4884" y="81"/>
                </a:lnTo>
                <a:lnTo>
                  <a:pt x="4879" y="78"/>
                </a:lnTo>
                <a:lnTo>
                  <a:pt x="4875" y="71"/>
                </a:lnTo>
                <a:lnTo>
                  <a:pt x="4867" y="54"/>
                </a:lnTo>
                <a:lnTo>
                  <a:pt x="4863" y="48"/>
                </a:lnTo>
                <a:lnTo>
                  <a:pt x="4858" y="45"/>
                </a:lnTo>
                <a:lnTo>
                  <a:pt x="4838" y="41"/>
                </a:lnTo>
                <a:lnTo>
                  <a:pt x="4836" y="40"/>
                </a:lnTo>
                <a:lnTo>
                  <a:pt x="4831" y="36"/>
                </a:lnTo>
                <a:lnTo>
                  <a:pt x="4829" y="45"/>
                </a:lnTo>
                <a:lnTo>
                  <a:pt x="4827" y="53"/>
                </a:lnTo>
                <a:lnTo>
                  <a:pt x="4827" y="62"/>
                </a:lnTo>
                <a:lnTo>
                  <a:pt x="4827" y="72"/>
                </a:lnTo>
                <a:lnTo>
                  <a:pt x="4826" y="80"/>
                </a:lnTo>
                <a:lnTo>
                  <a:pt x="4816" y="88"/>
                </a:lnTo>
                <a:lnTo>
                  <a:pt x="4812" y="94"/>
                </a:lnTo>
                <a:lnTo>
                  <a:pt x="4812" y="98"/>
                </a:lnTo>
                <a:lnTo>
                  <a:pt x="4813" y="108"/>
                </a:lnTo>
                <a:lnTo>
                  <a:pt x="4813" y="113"/>
                </a:lnTo>
                <a:lnTo>
                  <a:pt x="4811" y="117"/>
                </a:lnTo>
                <a:lnTo>
                  <a:pt x="4808" y="119"/>
                </a:lnTo>
                <a:lnTo>
                  <a:pt x="4802" y="117"/>
                </a:lnTo>
                <a:lnTo>
                  <a:pt x="4797" y="117"/>
                </a:lnTo>
                <a:lnTo>
                  <a:pt x="4783" y="124"/>
                </a:lnTo>
                <a:lnTo>
                  <a:pt x="4766" y="118"/>
                </a:lnTo>
                <a:lnTo>
                  <a:pt x="4761" y="118"/>
                </a:lnTo>
                <a:lnTo>
                  <a:pt x="4750" y="124"/>
                </a:lnTo>
                <a:lnTo>
                  <a:pt x="4745" y="125"/>
                </a:lnTo>
                <a:lnTo>
                  <a:pt x="4742" y="123"/>
                </a:lnTo>
                <a:lnTo>
                  <a:pt x="4739" y="120"/>
                </a:lnTo>
                <a:lnTo>
                  <a:pt x="4736" y="118"/>
                </a:lnTo>
                <a:lnTo>
                  <a:pt x="4731" y="120"/>
                </a:lnTo>
                <a:lnTo>
                  <a:pt x="4717" y="130"/>
                </a:lnTo>
                <a:lnTo>
                  <a:pt x="4719" y="132"/>
                </a:lnTo>
                <a:lnTo>
                  <a:pt x="4724" y="138"/>
                </a:lnTo>
                <a:lnTo>
                  <a:pt x="4720" y="152"/>
                </a:lnTo>
                <a:lnTo>
                  <a:pt x="4729" y="164"/>
                </a:lnTo>
                <a:lnTo>
                  <a:pt x="4746" y="178"/>
                </a:lnTo>
                <a:lnTo>
                  <a:pt x="4745" y="187"/>
                </a:lnTo>
                <a:lnTo>
                  <a:pt x="4740" y="190"/>
                </a:lnTo>
                <a:lnTo>
                  <a:pt x="4734" y="191"/>
                </a:lnTo>
                <a:lnTo>
                  <a:pt x="4730" y="194"/>
                </a:lnTo>
                <a:lnTo>
                  <a:pt x="4728" y="203"/>
                </a:lnTo>
                <a:lnTo>
                  <a:pt x="4727" y="210"/>
                </a:lnTo>
                <a:lnTo>
                  <a:pt x="4725" y="214"/>
                </a:lnTo>
                <a:lnTo>
                  <a:pt x="4721" y="217"/>
                </a:lnTo>
                <a:lnTo>
                  <a:pt x="4719" y="230"/>
                </a:lnTo>
                <a:lnTo>
                  <a:pt x="4715" y="235"/>
                </a:lnTo>
                <a:lnTo>
                  <a:pt x="4681" y="241"/>
                </a:lnTo>
                <a:lnTo>
                  <a:pt x="4660" y="228"/>
                </a:lnTo>
                <a:lnTo>
                  <a:pt x="4653" y="228"/>
                </a:lnTo>
                <a:lnTo>
                  <a:pt x="4646" y="231"/>
                </a:lnTo>
                <a:lnTo>
                  <a:pt x="4639" y="237"/>
                </a:lnTo>
                <a:lnTo>
                  <a:pt x="4635" y="244"/>
                </a:lnTo>
                <a:lnTo>
                  <a:pt x="4626" y="263"/>
                </a:lnTo>
                <a:lnTo>
                  <a:pt x="4613" y="278"/>
                </a:lnTo>
                <a:lnTo>
                  <a:pt x="4597" y="285"/>
                </a:lnTo>
                <a:lnTo>
                  <a:pt x="4558" y="283"/>
                </a:lnTo>
                <a:lnTo>
                  <a:pt x="4544" y="287"/>
                </a:lnTo>
                <a:lnTo>
                  <a:pt x="4529" y="282"/>
                </a:lnTo>
                <a:lnTo>
                  <a:pt x="4523" y="285"/>
                </a:lnTo>
                <a:lnTo>
                  <a:pt x="4518" y="293"/>
                </a:lnTo>
                <a:lnTo>
                  <a:pt x="4514" y="304"/>
                </a:lnTo>
                <a:lnTo>
                  <a:pt x="4508" y="312"/>
                </a:lnTo>
                <a:lnTo>
                  <a:pt x="4499" y="315"/>
                </a:lnTo>
                <a:lnTo>
                  <a:pt x="4483" y="314"/>
                </a:lnTo>
                <a:lnTo>
                  <a:pt x="4476" y="317"/>
                </a:lnTo>
                <a:lnTo>
                  <a:pt x="4463" y="326"/>
                </a:lnTo>
                <a:lnTo>
                  <a:pt x="4456" y="328"/>
                </a:lnTo>
                <a:lnTo>
                  <a:pt x="4414" y="331"/>
                </a:lnTo>
                <a:lnTo>
                  <a:pt x="4409" y="335"/>
                </a:lnTo>
                <a:lnTo>
                  <a:pt x="4401" y="346"/>
                </a:lnTo>
                <a:lnTo>
                  <a:pt x="4396" y="350"/>
                </a:lnTo>
                <a:lnTo>
                  <a:pt x="4383" y="353"/>
                </a:lnTo>
                <a:lnTo>
                  <a:pt x="4355" y="351"/>
                </a:lnTo>
                <a:lnTo>
                  <a:pt x="4341" y="354"/>
                </a:lnTo>
                <a:lnTo>
                  <a:pt x="4265" y="390"/>
                </a:lnTo>
                <a:lnTo>
                  <a:pt x="4239" y="402"/>
                </a:lnTo>
                <a:lnTo>
                  <a:pt x="4235" y="394"/>
                </a:lnTo>
                <a:lnTo>
                  <a:pt x="4234" y="362"/>
                </a:lnTo>
                <a:lnTo>
                  <a:pt x="4230" y="358"/>
                </a:lnTo>
                <a:lnTo>
                  <a:pt x="4213" y="366"/>
                </a:lnTo>
                <a:lnTo>
                  <a:pt x="4206" y="373"/>
                </a:lnTo>
                <a:lnTo>
                  <a:pt x="4200" y="384"/>
                </a:lnTo>
                <a:lnTo>
                  <a:pt x="4194" y="399"/>
                </a:lnTo>
                <a:lnTo>
                  <a:pt x="4188" y="407"/>
                </a:lnTo>
                <a:lnTo>
                  <a:pt x="4182" y="409"/>
                </a:lnTo>
                <a:lnTo>
                  <a:pt x="4152" y="395"/>
                </a:lnTo>
                <a:lnTo>
                  <a:pt x="4131" y="392"/>
                </a:lnTo>
                <a:lnTo>
                  <a:pt x="4124" y="394"/>
                </a:lnTo>
                <a:lnTo>
                  <a:pt x="4123" y="401"/>
                </a:lnTo>
                <a:lnTo>
                  <a:pt x="4126" y="418"/>
                </a:lnTo>
                <a:lnTo>
                  <a:pt x="4124" y="428"/>
                </a:lnTo>
                <a:lnTo>
                  <a:pt x="4120" y="430"/>
                </a:lnTo>
                <a:lnTo>
                  <a:pt x="4107" y="426"/>
                </a:lnTo>
                <a:lnTo>
                  <a:pt x="4101" y="426"/>
                </a:lnTo>
                <a:lnTo>
                  <a:pt x="4073" y="443"/>
                </a:lnTo>
                <a:lnTo>
                  <a:pt x="4070" y="448"/>
                </a:lnTo>
                <a:lnTo>
                  <a:pt x="4070" y="460"/>
                </a:lnTo>
                <a:lnTo>
                  <a:pt x="4070" y="462"/>
                </a:lnTo>
                <a:lnTo>
                  <a:pt x="4071" y="469"/>
                </a:lnTo>
                <a:lnTo>
                  <a:pt x="4066" y="480"/>
                </a:lnTo>
                <a:lnTo>
                  <a:pt x="4073" y="531"/>
                </a:lnTo>
                <a:lnTo>
                  <a:pt x="4067" y="547"/>
                </a:lnTo>
                <a:lnTo>
                  <a:pt x="4064" y="547"/>
                </a:lnTo>
                <a:lnTo>
                  <a:pt x="4058" y="544"/>
                </a:lnTo>
                <a:lnTo>
                  <a:pt x="4056" y="544"/>
                </a:lnTo>
                <a:lnTo>
                  <a:pt x="4054" y="548"/>
                </a:lnTo>
                <a:lnTo>
                  <a:pt x="4052" y="549"/>
                </a:lnTo>
                <a:lnTo>
                  <a:pt x="4048" y="549"/>
                </a:lnTo>
                <a:lnTo>
                  <a:pt x="4045" y="548"/>
                </a:lnTo>
                <a:lnTo>
                  <a:pt x="4042" y="545"/>
                </a:lnTo>
                <a:lnTo>
                  <a:pt x="4039" y="540"/>
                </a:lnTo>
                <a:lnTo>
                  <a:pt x="4022" y="511"/>
                </a:lnTo>
                <a:lnTo>
                  <a:pt x="4007" y="503"/>
                </a:lnTo>
                <a:lnTo>
                  <a:pt x="3993" y="512"/>
                </a:lnTo>
                <a:lnTo>
                  <a:pt x="3980" y="526"/>
                </a:lnTo>
                <a:lnTo>
                  <a:pt x="3966" y="536"/>
                </a:lnTo>
                <a:lnTo>
                  <a:pt x="3958" y="535"/>
                </a:lnTo>
                <a:lnTo>
                  <a:pt x="3951" y="529"/>
                </a:lnTo>
                <a:lnTo>
                  <a:pt x="3938" y="514"/>
                </a:lnTo>
                <a:lnTo>
                  <a:pt x="3935" y="511"/>
                </a:lnTo>
                <a:lnTo>
                  <a:pt x="3926" y="519"/>
                </a:lnTo>
                <a:lnTo>
                  <a:pt x="3920" y="521"/>
                </a:lnTo>
                <a:lnTo>
                  <a:pt x="3918" y="520"/>
                </a:lnTo>
                <a:lnTo>
                  <a:pt x="3913" y="518"/>
                </a:lnTo>
                <a:lnTo>
                  <a:pt x="3911" y="518"/>
                </a:lnTo>
                <a:lnTo>
                  <a:pt x="3910" y="519"/>
                </a:lnTo>
                <a:lnTo>
                  <a:pt x="3908" y="523"/>
                </a:lnTo>
                <a:lnTo>
                  <a:pt x="3906" y="526"/>
                </a:lnTo>
                <a:lnTo>
                  <a:pt x="3903" y="527"/>
                </a:lnTo>
                <a:lnTo>
                  <a:pt x="3882" y="531"/>
                </a:lnTo>
                <a:lnTo>
                  <a:pt x="3876" y="527"/>
                </a:lnTo>
                <a:lnTo>
                  <a:pt x="3873" y="526"/>
                </a:lnTo>
                <a:lnTo>
                  <a:pt x="3871" y="529"/>
                </a:lnTo>
                <a:lnTo>
                  <a:pt x="3869" y="531"/>
                </a:lnTo>
                <a:lnTo>
                  <a:pt x="3865" y="534"/>
                </a:lnTo>
                <a:lnTo>
                  <a:pt x="3858" y="536"/>
                </a:lnTo>
                <a:lnTo>
                  <a:pt x="3848" y="542"/>
                </a:lnTo>
                <a:lnTo>
                  <a:pt x="3842" y="544"/>
                </a:lnTo>
                <a:lnTo>
                  <a:pt x="3833" y="540"/>
                </a:lnTo>
                <a:lnTo>
                  <a:pt x="3830" y="540"/>
                </a:lnTo>
                <a:lnTo>
                  <a:pt x="3828" y="542"/>
                </a:lnTo>
                <a:lnTo>
                  <a:pt x="3824" y="549"/>
                </a:lnTo>
                <a:lnTo>
                  <a:pt x="3822" y="550"/>
                </a:lnTo>
                <a:lnTo>
                  <a:pt x="3820" y="551"/>
                </a:lnTo>
                <a:lnTo>
                  <a:pt x="3817" y="550"/>
                </a:lnTo>
                <a:lnTo>
                  <a:pt x="3814" y="549"/>
                </a:lnTo>
                <a:lnTo>
                  <a:pt x="3810" y="543"/>
                </a:lnTo>
                <a:lnTo>
                  <a:pt x="3808" y="545"/>
                </a:lnTo>
                <a:lnTo>
                  <a:pt x="3807" y="548"/>
                </a:lnTo>
                <a:lnTo>
                  <a:pt x="3805" y="550"/>
                </a:lnTo>
                <a:lnTo>
                  <a:pt x="3805" y="554"/>
                </a:lnTo>
                <a:lnTo>
                  <a:pt x="3808" y="562"/>
                </a:lnTo>
                <a:lnTo>
                  <a:pt x="3815" y="573"/>
                </a:lnTo>
                <a:lnTo>
                  <a:pt x="3811" y="586"/>
                </a:lnTo>
                <a:lnTo>
                  <a:pt x="3804" y="591"/>
                </a:lnTo>
                <a:lnTo>
                  <a:pt x="3796" y="592"/>
                </a:lnTo>
                <a:lnTo>
                  <a:pt x="3789" y="596"/>
                </a:lnTo>
                <a:lnTo>
                  <a:pt x="3787" y="603"/>
                </a:lnTo>
                <a:lnTo>
                  <a:pt x="3784" y="601"/>
                </a:lnTo>
                <a:lnTo>
                  <a:pt x="3778" y="599"/>
                </a:lnTo>
                <a:lnTo>
                  <a:pt x="3760" y="581"/>
                </a:lnTo>
                <a:lnTo>
                  <a:pt x="3754" y="577"/>
                </a:lnTo>
                <a:lnTo>
                  <a:pt x="3746" y="576"/>
                </a:lnTo>
                <a:lnTo>
                  <a:pt x="3710" y="597"/>
                </a:lnTo>
                <a:lnTo>
                  <a:pt x="3696" y="598"/>
                </a:lnTo>
                <a:lnTo>
                  <a:pt x="3690" y="602"/>
                </a:lnTo>
                <a:lnTo>
                  <a:pt x="3678" y="614"/>
                </a:lnTo>
                <a:lnTo>
                  <a:pt x="3672" y="618"/>
                </a:lnTo>
                <a:lnTo>
                  <a:pt x="3664" y="618"/>
                </a:lnTo>
                <a:lnTo>
                  <a:pt x="3663" y="618"/>
                </a:lnTo>
                <a:lnTo>
                  <a:pt x="3639" y="610"/>
                </a:lnTo>
                <a:lnTo>
                  <a:pt x="3626" y="610"/>
                </a:lnTo>
                <a:lnTo>
                  <a:pt x="3619" y="612"/>
                </a:lnTo>
                <a:lnTo>
                  <a:pt x="3616" y="620"/>
                </a:lnTo>
                <a:lnTo>
                  <a:pt x="3617" y="629"/>
                </a:lnTo>
                <a:lnTo>
                  <a:pt x="3619" y="636"/>
                </a:lnTo>
                <a:lnTo>
                  <a:pt x="3620" y="643"/>
                </a:lnTo>
                <a:lnTo>
                  <a:pt x="3616" y="651"/>
                </a:lnTo>
                <a:lnTo>
                  <a:pt x="3610" y="655"/>
                </a:lnTo>
                <a:lnTo>
                  <a:pt x="3589" y="651"/>
                </a:lnTo>
                <a:lnTo>
                  <a:pt x="3571" y="658"/>
                </a:lnTo>
                <a:lnTo>
                  <a:pt x="3565" y="658"/>
                </a:lnTo>
                <a:lnTo>
                  <a:pt x="3555" y="651"/>
                </a:lnTo>
                <a:lnTo>
                  <a:pt x="3551" y="650"/>
                </a:lnTo>
                <a:lnTo>
                  <a:pt x="3539" y="657"/>
                </a:lnTo>
                <a:lnTo>
                  <a:pt x="3520" y="658"/>
                </a:lnTo>
                <a:lnTo>
                  <a:pt x="3511" y="662"/>
                </a:lnTo>
                <a:lnTo>
                  <a:pt x="3501" y="670"/>
                </a:lnTo>
                <a:lnTo>
                  <a:pt x="3494" y="683"/>
                </a:lnTo>
                <a:lnTo>
                  <a:pt x="3497" y="699"/>
                </a:lnTo>
                <a:lnTo>
                  <a:pt x="3498" y="701"/>
                </a:lnTo>
                <a:lnTo>
                  <a:pt x="3502" y="710"/>
                </a:lnTo>
                <a:lnTo>
                  <a:pt x="3493" y="723"/>
                </a:lnTo>
                <a:lnTo>
                  <a:pt x="3490" y="729"/>
                </a:lnTo>
                <a:lnTo>
                  <a:pt x="3490" y="732"/>
                </a:lnTo>
                <a:lnTo>
                  <a:pt x="3491" y="736"/>
                </a:lnTo>
                <a:lnTo>
                  <a:pt x="3493" y="751"/>
                </a:lnTo>
                <a:lnTo>
                  <a:pt x="3492" y="754"/>
                </a:lnTo>
                <a:lnTo>
                  <a:pt x="3489" y="757"/>
                </a:lnTo>
                <a:lnTo>
                  <a:pt x="3486" y="756"/>
                </a:lnTo>
                <a:lnTo>
                  <a:pt x="3483" y="754"/>
                </a:lnTo>
                <a:lnTo>
                  <a:pt x="3480" y="750"/>
                </a:lnTo>
                <a:lnTo>
                  <a:pt x="3478" y="746"/>
                </a:lnTo>
                <a:lnTo>
                  <a:pt x="3474" y="739"/>
                </a:lnTo>
                <a:lnTo>
                  <a:pt x="3463" y="731"/>
                </a:lnTo>
                <a:lnTo>
                  <a:pt x="3459" y="723"/>
                </a:lnTo>
                <a:lnTo>
                  <a:pt x="3458" y="714"/>
                </a:lnTo>
                <a:lnTo>
                  <a:pt x="3461" y="708"/>
                </a:lnTo>
                <a:lnTo>
                  <a:pt x="3471" y="699"/>
                </a:lnTo>
                <a:lnTo>
                  <a:pt x="3471" y="689"/>
                </a:lnTo>
                <a:lnTo>
                  <a:pt x="3469" y="684"/>
                </a:lnTo>
                <a:lnTo>
                  <a:pt x="3464" y="683"/>
                </a:lnTo>
                <a:lnTo>
                  <a:pt x="3375" y="687"/>
                </a:lnTo>
                <a:lnTo>
                  <a:pt x="3375" y="696"/>
                </a:lnTo>
                <a:lnTo>
                  <a:pt x="3375" y="699"/>
                </a:lnTo>
                <a:lnTo>
                  <a:pt x="3375" y="728"/>
                </a:lnTo>
                <a:lnTo>
                  <a:pt x="3351" y="726"/>
                </a:lnTo>
                <a:lnTo>
                  <a:pt x="3343" y="723"/>
                </a:lnTo>
                <a:lnTo>
                  <a:pt x="3339" y="719"/>
                </a:lnTo>
                <a:lnTo>
                  <a:pt x="3338" y="715"/>
                </a:lnTo>
                <a:lnTo>
                  <a:pt x="3337" y="708"/>
                </a:lnTo>
                <a:lnTo>
                  <a:pt x="3335" y="699"/>
                </a:lnTo>
                <a:lnTo>
                  <a:pt x="3332" y="697"/>
                </a:lnTo>
                <a:lnTo>
                  <a:pt x="3329" y="695"/>
                </a:lnTo>
                <a:lnTo>
                  <a:pt x="3326" y="695"/>
                </a:lnTo>
                <a:lnTo>
                  <a:pt x="3321" y="703"/>
                </a:lnTo>
                <a:lnTo>
                  <a:pt x="3318" y="704"/>
                </a:lnTo>
                <a:lnTo>
                  <a:pt x="3315" y="703"/>
                </a:lnTo>
                <a:lnTo>
                  <a:pt x="3313" y="699"/>
                </a:lnTo>
                <a:lnTo>
                  <a:pt x="3292" y="699"/>
                </a:lnTo>
                <a:lnTo>
                  <a:pt x="3291" y="708"/>
                </a:lnTo>
                <a:lnTo>
                  <a:pt x="3290" y="715"/>
                </a:lnTo>
                <a:lnTo>
                  <a:pt x="3287" y="719"/>
                </a:lnTo>
                <a:lnTo>
                  <a:pt x="3284" y="720"/>
                </a:lnTo>
                <a:lnTo>
                  <a:pt x="3280" y="718"/>
                </a:lnTo>
                <a:lnTo>
                  <a:pt x="3278" y="714"/>
                </a:lnTo>
                <a:lnTo>
                  <a:pt x="3277" y="699"/>
                </a:lnTo>
                <a:lnTo>
                  <a:pt x="3261" y="694"/>
                </a:lnTo>
                <a:lnTo>
                  <a:pt x="3258" y="690"/>
                </a:lnTo>
                <a:lnTo>
                  <a:pt x="3251" y="673"/>
                </a:lnTo>
                <a:lnTo>
                  <a:pt x="3248" y="669"/>
                </a:lnTo>
                <a:lnTo>
                  <a:pt x="3231" y="666"/>
                </a:lnTo>
                <a:lnTo>
                  <a:pt x="3225" y="667"/>
                </a:lnTo>
                <a:lnTo>
                  <a:pt x="3221" y="674"/>
                </a:lnTo>
                <a:lnTo>
                  <a:pt x="3217" y="682"/>
                </a:lnTo>
                <a:lnTo>
                  <a:pt x="3211" y="685"/>
                </a:lnTo>
                <a:lnTo>
                  <a:pt x="3199" y="687"/>
                </a:lnTo>
                <a:lnTo>
                  <a:pt x="3201" y="696"/>
                </a:lnTo>
                <a:lnTo>
                  <a:pt x="3202" y="699"/>
                </a:lnTo>
                <a:lnTo>
                  <a:pt x="3206" y="715"/>
                </a:lnTo>
                <a:lnTo>
                  <a:pt x="3207" y="723"/>
                </a:lnTo>
                <a:lnTo>
                  <a:pt x="3207" y="731"/>
                </a:lnTo>
                <a:lnTo>
                  <a:pt x="3203" y="739"/>
                </a:lnTo>
                <a:lnTo>
                  <a:pt x="3199" y="740"/>
                </a:lnTo>
                <a:lnTo>
                  <a:pt x="3195" y="735"/>
                </a:lnTo>
                <a:lnTo>
                  <a:pt x="3192" y="729"/>
                </a:lnTo>
                <a:lnTo>
                  <a:pt x="3191" y="725"/>
                </a:lnTo>
                <a:lnTo>
                  <a:pt x="3190" y="721"/>
                </a:lnTo>
                <a:lnTo>
                  <a:pt x="3188" y="719"/>
                </a:lnTo>
                <a:lnTo>
                  <a:pt x="3178" y="716"/>
                </a:lnTo>
                <a:lnTo>
                  <a:pt x="3171" y="717"/>
                </a:lnTo>
                <a:lnTo>
                  <a:pt x="3161" y="720"/>
                </a:lnTo>
                <a:lnTo>
                  <a:pt x="3156" y="723"/>
                </a:lnTo>
                <a:lnTo>
                  <a:pt x="3152" y="730"/>
                </a:lnTo>
                <a:lnTo>
                  <a:pt x="3151" y="736"/>
                </a:lnTo>
                <a:lnTo>
                  <a:pt x="3150" y="741"/>
                </a:lnTo>
                <a:lnTo>
                  <a:pt x="3151" y="746"/>
                </a:lnTo>
                <a:lnTo>
                  <a:pt x="3152" y="751"/>
                </a:lnTo>
                <a:lnTo>
                  <a:pt x="3157" y="753"/>
                </a:lnTo>
                <a:lnTo>
                  <a:pt x="3171" y="753"/>
                </a:lnTo>
                <a:lnTo>
                  <a:pt x="3175" y="755"/>
                </a:lnTo>
                <a:lnTo>
                  <a:pt x="3178" y="757"/>
                </a:lnTo>
                <a:lnTo>
                  <a:pt x="3182" y="766"/>
                </a:lnTo>
                <a:lnTo>
                  <a:pt x="3188" y="771"/>
                </a:lnTo>
                <a:lnTo>
                  <a:pt x="3196" y="775"/>
                </a:lnTo>
                <a:lnTo>
                  <a:pt x="3201" y="781"/>
                </a:lnTo>
                <a:lnTo>
                  <a:pt x="3200" y="792"/>
                </a:lnTo>
                <a:lnTo>
                  <a:pt x="3196" y="799"/>
                </a:lnTo>
                <a:lnTo>
                  <a:pt x="3190" y="807"/>
                </a:lnTo>
                <a:lnTo>
                  <a:pt x="3185" y="815"/>
                </a:lnTo>
                <a:lnTo>
                  <a:pt x="3182" y="827"/>
                </a:lnTo>
                <a:lnTo>
                  <a:pt x="3180" y="832"/>
                </a:lnTo>
                <a:lnTo>
                  <a:pt x="3172" y="833"/>
                </a:lnTo>
                <a:lnTo>
                  <a:pt x="3168" y="836"/>
                </a:lnTo>
                <a:lnTo>
                  <a:pt x="3167" y="842"/>
                </a:lnTo>
                <a:lnTo>
                  <a:pt x="3167" y="848"/>
                </a:lnTo>
                <a:lnTo>
                  <a:pt x="3167" y="854"/>
                </a:lnTo>
                <a:lnTo>
                  <a:pt x="3166" y="859"/>
                </a:lnTo>
                <a:lnTo>
                  <a:pt x="3159" y="868"/>
                </a:lnTo>
                <a:lnTo>
                  <a:pt x="3136" y="858"/>
                </a:lnTo>
                <a:lnTo>
                  <a:pt x="3131" y="869"/>
                </a:lnTo>
                <a:lnTo>
                  <a:pt x="3137" y="879"/>
                </a:lnTo>
                <a:lnTo>
                  <a:pt x="3167" y="881"/>
                </a:lnTo>
                <a:lnTo>
                  <a:pt x="3178" y="885"/>
                </a:lnTo>
                <a:lnTo>
                  <a:pt x="3180" y="889"/>
                </a:lnTo>
                <a:lnTo>
                  <a:pt x="3182" y="896"/>
                </a:lnTo>
                <a:lnTo>
                  <a:pt x="3183" y="899"/>
                </a:lnTo>
                <a:lnTo>
                  <a:pt x="3188" y="903"/>
                </a:lnTo>
                <a:lnTo>
                  <a:pt x="3218" y="912"/>
                </a:lnTo>
                <a:lnTo>
                  <a:pt x="3226" y="911"/>
                </a:lnTo>
                <a:lnTo>
                  <a:pt x="3236" y="893"/>
                </a:lnTo>
                <a:lnTo>
                  <a:pt x="3242" y="890"/>
                </a:lnTo>
                <a:lnTo>
                  <a:pt x="3266" y="890"/>
                </a:lnTo>
                <a:lnTo>
                  <a:pt x="3269" y="892"/>
                </a:lnTo>
                <a:lnTo>
                  <a:pt x="3272" y="899"/>
                </a:lnTo>
                <a:lnTo>
                  <a:pt x="3278" y="929"/>
                </a:lnTo>
                <a:lnTo>
                  <a:pt x="3269" y="936"/>
                </a:lnTo>
                <a:lnTo>
                  <a:pt x="3263" y="942"/>
                </a:lnTo>
                <a:lnTo>
                  <a:pt x="3252" y="957"/>
                </a:lnTo>
                <a:lnTo>
                  <a:pt x="3247" y="962"/>
                </a:lnTo>
                <a:lnTo>
                  <a:pt x="3240" y="962"/>
                </a:lnTo>
                <a:lnTo>
                  <a:pt x="3234" y="956"/>
                </a:lnTo>
                <a:lnTo>
                  <a:pt x="3229" y="946"/>
                </a:lnTo>
                <a:lnTo>
                  <a:pt x="3224" y="936"/>
                </a:lnTo>
                <a:lnTo>
                  <a:pt x="3220" y="931"/>
                </a:lnTo>
                <a:lnTo>
                  <a:pt x="3214" y="929"/>
                </a:lnTo>
                <a:lnTo>
                  <a:pt x="3208" y="931"/>
                </a:lnTo>
                <a:lnTo>
                  <a:pt x="3204" y="936"/>
                </a:lnTo>
                <a:lnTo>
                  <a:pt x="3204" y="950"/>
                </a:lnTo>
                <a:lnTo>
                  <a:pt x="3203" y="956"/>
                </a:lnTo>
                <a:lnTo>
                  <a:pt x="3201" y="962"/>
                </a:lnTo>
                <a:lnTo>
                  <a:pt x="3191" y="981"/>
                </a:lnTo>
                <a:lnTo>
                  <a:pt x="3187" y="992"/>
                </a:lnTo>
                <a:lnTo>
                  <a:pt x="3186" y="1004"/>
                </a:lnTo>
                <a:lnTo>
                  <a:pt x="3188" y="1015"/>
                </a:lnTo>
                <a:lnTo>
                  <a:pt x="3192" y="1027"/>
                </a:lnTo>
                <a:lnTo>
                  <a:pt x="3201" y="1037"/>
                </a:lnTo>
                <a:lnTo>
                  <a:pt x="3211" y="1040"/>
                </a:lnTo>
                <a:lnTo>
                  <a:pt x="3232" y="1040"/>
                </a:lnTo>
                <a:lnTo>
                  <a:pt x="3240" y="1044"/>
                </a:lnTo>
                <a:lnTo>
                  <a:pt x="3261" y="1066"/>
                </a:lnTo>
                <a:lnTo>
                  <a:pt x="3269" y="1069"/>
                </a:lnTo>
                <a:lnTo>
                  <a:pt x="3276" y="1068"/>
                </a:lnTo>
                <a:lnTo>
                  <a:pt x="3297" y="1053"/>
                </a:lnTo>
                <a:lnTo>
                  <a:pt x="3301" y="1055"/>
                </a:lnTo>
                <a:lnTo>
                  <a:pt x="3310" y="1071"/>
                </a:lnTo>
                <a:lnTo>
                  <a:pt x="3323" y="1087"/>
                </a:lnTo>
                <a:lnTo>
                  <a:pt x="3339" y="1096"/>
                </a:lnTo>
                <a:lnTo>
                  <a:pt x="3386" y="1108"/>
                </a:lnTo>
                <a:lnTo>
                  <a:pt x="3393" y="1113"/>
                </a:lnTo>
                <a:lnTo>
                  <a:pt x="3398" y="1125"/>
                </a:lnTo>
                <a:lnTo>
                  <a:pt x="3400" y="1136"/>
                </a:lnTo>
                <a:lnTo>
                  <a:pt x="3399" y="1147"/>
                </a:lnTo>
                <a:lnTo>
                  <a:pt x="3395" y="1170"/>
                </a:lnTo>
                <a:lnTo>
                  <a:pt x="3390" y="1180"/>
                </a:lnTo>
                <a:lnTo>
                  <a:pt x="3382" y="1188"/>
                </a:lnTo>
                <a:lnTo>
                  <a:pt x="3366" y="1196"/>
                </a:lnTo>
                <a:lnTo>
                  <a:pt x="3358" y="1195"/>
                </a:lnTo>
                <a:lnTo>
                  <a:pt x="3343" y="1180"/>
                </a:lnTo>
                <a:lnTo>
                  <a:pt x="3335" y="1176"/>
                </a:lnTo>
                <a:lnTo>
                  <a:pt x="3313" y="1180"/>
                </a:lnTo>
                <a:lnTo>
                  <a:pt x="3304" y="1178"/>
                </a:lnTo>
                <a:lnTo>
                  <a:pt x="3300" y="1180"/>
                </a:lnTo>
                <a:lnTo>
                  <a:pt x="3295" y="1185"/>
                </a:lnTo>
                <a:lnTo>
                  <a:pt x="3289" y="1190"/>
                </a:lnTo>
                <a:lnTo>
                  <a:pt x="3282" y="1187"/>
                </a:lnTo>
                <a:lnTo>
                  <a:pt x="3269" y="1170"/>
                </a:lnTo>
                <a:lnTo>
                  <a:pt x="3261" y="1161"/>
                </a:lnTo>
                <a:lnTo>
                  <a:pt x="3255" y="1156"/>
                </a:lnTo>
                <a:lnTo>
                  <a:pt x="3249" y="1158"/>
                </a:lnTo>
                <a:lnTo>
                  <a:pt x="3239" y="1170"/>
                </a:lnTo>
                <a:lnTo>
                  <a:pt x="3233" y="1173"/>
                </a:lnTo>
                <a:lnTo>
                  <a:pt x="3226" y="1174"/>
                </a:lnTo>
                <a:lnTo>
                  <a:pt x="3220" y="1173"/>
                </a:lnTo>
                <a:lnTo>
                  <a:pt x="3213" y="1170"/>
                </a:lnTo>
                <a:lnTo>
                  <a:pt x="3206" y="1163"/>
                </a:lnTo>
                <a:lnTo>
                  <a:pt x="3199" y="1160"/>
                </a:lnTo>
                <a:lnTo>
                  <a:pt x="3191" y="1162"/>
                </a:lnTo>
                <a:lnTo>
                  <a:pt x="3184" y="1170"/>
                </a:lnTo>
                <a:lnTo>
                  <a:pt x="3176" y="1176"/>
                </a:lnTo>
                <a:lnTo>
                  <a:pt x="3168" y="1179"/>
                </a:lnTo>
                <a:lnTo>
                  <a:pt x="3152" y="1179"/>
                </a:lnTo>
                <a:lnTo>
                  <a:pt x="3151" y="1180"/>
                </a:lnTo>
                <a:lnTo>
                  <a:pt x="3152" y="1180"/>
                </a:lnTo>
                <a:lnTo>
                  <a:pt x="3170" y="1202"/>
                </a:lnTo>
                <a:lnTo>
                  <a:pt x="3132" y="1247"/>
                </a:lnTo>
                <a:lnTo>
                  <a:pt x="3128" y="1253"/>
                </a:lnTo>
                <a:lnTo>
                  <a:pt x="3123" y="1266"/>
                </a:lnTo>
                <a:lnTo>
                  <a:pt x="3120" y="1272"/>
                </a:lnTo>
                <a:lnTo>
                  <a:pt x="3111" y="1278"/>
                </a:lnTo>
                <a:lnTo>
                  <a:pt x="3100" y="1282"/>
                </a:lnTo>
                <a:lnTo>
                  <a:pt x="3091" y="1289"/>
                </a:lnTo>
                <a:lnTo>
                  <a:pt x="3086" y="1308"/>
                </a:lnTo>
                <a:lnTo>
                  <a:pt x="3086" y="1313"/>
                </a:lnTo>
                <a:lnTo>
                  <a:pt x="3086" y="1318"/>
                </a:lnTo>
                <a:lnTo>
                  <a:pt x="3087" y="1322"/>
                </a:lnTo>
                <a:lnTo>
                  <a:pt x="3089" y="1325"/>
                </a:lnTo>
                <a:lnTo>
                  <a:pt x="3092" y="1327"/>
                </a:lnTo>
                <a:lnTo>
                  <a:pt x="3093" y="1330"/>
                </a:lnTo>
                <a:lnTo>
                  <a:pt x="3093" y="1333"/>
                </a:lnTo>
                <a:lnTo>
                  <a:pt x="3094" y="1336"/>
                </a:lnTo>
                <a:lnTo>
                  <a:pt x="3097" y="1339"/>
                </a:lnTo>
                <a:lnTo>
                  <a:pt x="3101" y="1340"/>
                </a:lnTo>
                <a:lnTo>
                  <a:pt x="3112" y="1338"/>
                </a:lnTo>
                <a:lnTo>
                  <a:pt x="3114" y="1339"/>
                </a:lnTo>
                <a:lnTo>
                  <a:pt x="3115" y="1341"/>
                </a:lnTo>
                <a:lnTo>
                  <a:pt x="3116" y="1349"/>
                </a:lnTo>
                <a:lnTo>
                  <a:pt x="3117" y="1358"/>
                </a:lnTo>
                <a:lnTo>
                  <a:pt x="3116" y="1380"/>
                </a:lnTo>
                <a:lnTo>
                  <a:pt x="3117" y="1387"/>
                </a:lnTo>
                <a:lnTo>
                  <a:pt x="3120" y="1392"/>
                </a:lnTo>
                <a:lnTo>
                  <a:pt x="3140" y="1400"/>
                </a:lnTo>
                <a:lnTo>
                  <a:pt x="3143" y="1403"/>
                </a:lnTo>
                <a:lnTo>
                  <a:pt x="3145" y="1407"/>
                </a:lnTo>
                <a:lnTo>
                  <a:pt x="3146" y="1415"/>
                </a:lnTo>
                <a:lnTo>
                  <a:pt x="3148" y="1434"/>
                </a:lnTo>
                <a:lnTo>
                  <a:pt x="3149" y="1442"/>
                </a:lnTo>
                <a:lnTo>
                  <a:pt x="3152" y="1449"/>
                </a:lnTo>
                <a:lnTo>
                  <a:pt x="3166" y="1473"/>
                </a:lnTo>
                <a:lnTo>
                  <a:pt x="3159" y="1482"/>
                </a:lnTo>
                <a:lnTo>
                  <a:pt x="3150" y="1489"/>
                </a:lnTo>
                <a:lnTo>
                  <a:pt x="3146" y="1494"/>
                </a:lnTo>
                <a:lnTo>
                  <a:pt x="3135" y="1510"/>
                </a:lnTo>
                <a:lnTo>
                  <a:pt x="3130" y="1514"/>
                </a:lnTo>
                <a:lnTo>
                  <a:pt x="3109" y="1525"/>
                </a:lnTo>
                <a:lnTo>
                  <a:pt x="3106" y="1530"/>
                </a:lnTo>
                <a:lnTo>
                  <a:pt x="3097" y="1549"/>
                </a:lnTo>
                <a:lnTo>
                  <a:pt x="3086" y="1560"/>
                </a:lnTo>
                <a:lnTo>
                  <a:pt x="3074" y="1561"/>
                </a:lnTo>
                <a:lnTo>
                  <a:pt x="3062" y="1558"/>
                </a:lnTo>
                <a:lnTo>
                  <a:pt x="3050" y="1557"/>
                </a:lnTo>
                <a:lnTo>
                  <a:pt x="3032" y="1567"/>
                </a:lnTo>
                <a:lnTo>
                  <a:pt x="3015" y="1585"/>
                </a:lnTo>
                <a:lnTo>
                  <a:pt x="2984" y="1629"/>
                </a:lnTo>
                <a:lnTo>
                  <a:pt x="2946" y="1629"/>
                </a:lnTo>
                <a:lnTo>
                  <a:pt x="2940" y="1629"/>
                </a:lnTo>
                <a:lnTo>
                  <a:pt x="2937" y="1640"/>
                </a:lnTo>
                <a:lnTo>
                  <a:pt x="2937" y="1648"/>
                </a:lnTo>
                <a:lnTo>
                  <a:pt x="2938" y="1655"/>
                </a:lnTo>
                <a:lnTo>
                  <a:pt x="2948" y="1685"/>
                </a:lnTo>
                <a:lnTo>
                  <a:pt x="2953" y="1690"/>
                </a:lnTo>
                <a:lnTo>
                  <a:pt x="2960" y="1692"/>
                </a:lnTo>
                <a:lnTo>
                  <a:pt x="2965" y="1688"/>
                </a:lnTo>
                <a:lnTo>
                  <a:pt x="2967" y="1681"/>
                </a:lnTo>
                <a:lnTo>
                  <a:pt x="2970" y="1677"/>
                </a:lnTo>
                <a:lnTo>
                  <a:pt x="2977" y="1680"/>
                </a:lnTo>
                <a:lnTo>
                  <a:pt x="2999" y="1702"/>
                </a:lnTo>
                <a:lnTo>
                  <a:pt x="3038" y="1714"/>
                </a:lnTo>
                <a:lnTo>
                  <a:pt x="3044" y="1724"/>
                </a:lnTo>
                <a:lnTo>
                  <a:pt x="3043" y="1727"/>
                </a:lnTo>
                <a:lnTo>
                  <a:pt x="3041" y="1731"/>
                </a:lnTo>
                <a:lnTo>
                  <a:pt x="3036" y="1735"/>
                </a:lnTo>
                <a:lnTo>
                  <a:pt x="3035" y="1738"/>
                </a:lnTo>
                <a:lnTo>
                  <a:pt x="3036" y="1746"/>
                </a:lnTo>
                <a:lnTo>
                  <a:pt x="3035" y="1749"/>
                </a:lnTo>
                <a:lnTo>
                  <a:pt x="3031" y="1753"/>
                </a:lnTo>
                <a:lnTo>
                  <a:pt x="3020" y="1760"/>
                </a:lnTo>
                <a:lnTo>
                  <a:pt x="3017" y="1766"/>
                </a:lnTo>
                <a:lnTo>
                  <a:pt x="3017" y="1775"/>
                </a:lnTo>
                <a:lnTo>
                  <a:pt x="3021" y="1779"/>
                </a:lnTo>
                <a:lnTo>
                  <a:pt x="3045" y="1784"/>
                </a:lnTo>
                <a:lnTo>
                  <a:pt x="3047" y="1786"/>
                </a:lnTo>
                <a:lnTo>
                  <a:pt x="3048" y="1791"/>
                </a:lnTo>
                <a:lnTo>
                  <a:pt x="3048" y="1795"/>
                </a:lnTo>
                <a:lnTo>
                  <a:pt x="3050" y="1798"/>
                </a:lnTo>
                <a:lnTo>
                  <a:pt x="3052" y="1799"/>
                </a:lnTo>
                <a:lnTo>
                  <a:pt x="3140" y="1802"/>
                </a:lnTo>
                <a:lnTo>
                  <a:pt x="3143" y="1802"/>
                </a:lnTo>
                <a:lnTo>
                  <a:pt x="3143" y="1808"/>
                </a:lnTo>
                <a:lnTo>
                  <a:pt x="3143" y="1823"/>
                </a:lnTo>
                <a:lnTo>
                  <a:pt x="3143" y="1826"/>
                </a:lnTo>
                <a:lnTo>
                  <a:pt x="3145" y="1832"/>
                </a:lnTo>
                <a:lnTo>
                  <a:pt x="3148" y="1841"/>
                </a:lnTo>
                <a:lnTo>
                  <a:pt x="3151" y="1845"/>
                </a:lnTo>
                <a:lnTo>
                  <a:pt x="3158" y="1852"/>
                </a:lnTo>
                <a:lnTo>
                  <a:pt x="3159" y="1854"/>
                </a:lnTo>
                <a:lnTo>
                  <a:pt x="3160" y="1856"/>
                </a:lnTo>
                <a:lnTo>
                  <a:pt x="3161" y="1857"/>
                </a:lnTo>
                <a:lnTo>
                  <a:pt x="3162" y="1859"/>
                </a:lnTo>
                <a:lnTo>
                  <a:pt x="3163" y="1860"/>
                </a:lnTo>
                <a:lnTo>
                  <a:pt x="3165" y="1861"/>
                </a:lnTo>
                <a:lnTo>
                  <a:pt x="3167" y="1862"/>
                </a:lnTo>
                <a:lnTo>
                  <a:pt x="3175" y="1861"/>
                </a:lnTo>
                <a:lnTo>
                  <a:pt x="3179" y="1862"/>
                </a:lnTo>
                <a:lnTo>
                  <a:pt x="3188" y="1866"/>
                </a:lnTo>
                <a:lnTo>
                  <a:pt x="3193" y="1867"/>
                </a:lnTo>
                <a:lnTo>
                  <a:pt x="3208" y="1865"/>
                </a:lnTo>
                <a:lnTo>
                  <a:pt x="3213" y="1867"/>
                </a:lnTo>
                <a:lnTo>
                  <a:pt x="3221" y="1872"/>
                </a:lnTo>
                <a:lnTo>
                  <a:pt x="3223" y="1873"/>
                </a:lnTo>
                <a:lnTo>
                  <a:pt x="3226" y="1873"/>
                </a:lnTo>
                <a:lnTo>
                  <a:pt x="3231" y="1871"/>
                </a:lnTo>
                <a:lnTo>
                  <a:pt x="3234" y="1870"/>
                </a:lnTo>
                <a:lnTo>
                  <a:pt x="3243" y="1875"/>
                </a:lnTo>
                <a:lnTo>
                  <a:pt x="3252" y="1883"/>
                </a:lnTo>
                <a:lnTo>
                  <a:pt x="3260" y="1885"/>
                </a:lnTo>
                <a:lnTo>
                  <a:pt x="3261" y="1888"/>
                </a:lnTo>
                <a:lnTo>
                  <a:pt x="3266" y="1897"/>
                </a:lnTo>
                <a:lnTo>
                  <a:pt x="3274" y="1931"/>
                </a:lnTo>
                <a:lnTo>
                  <a:pt x="3279" y="1944"/>
                </a:lnTo>
                <a:lnTo>
                  <a:pt x="3286" y="1952"/>
                </a:lnTo>
                <a:lnTo>
                  <a:pt x="3298" y="1958"/>
                </a:lnTo>
                <a:lnTo>
                  <a:pt x="3301" y="1960"/>
                </a:lnTo>
                <a:lnTo>
                  <a:pt x="3290" y="1965"/>
                </a:lnTo>
                <a:lnTo>
                  <a:pt x="3280" y="1971"/>
                </a:lnTo>
                <a:lnTo>
                  <a:pt x="3273" y="1984"/>
                </a:lnTo>
                <a:lnTo>
                  <a:pt x="3269" y="2005"/>
                </a:lnTo>
                <a:lnTo>
                  <a:pt x="3258" y="2079"/>
                </a:lnTo>
                <a:lnTo>
                  <a:pt x="3256" y="2091"/>
                </a:lnTo>
                <a:lnTo>
                  <a:pt x="3253" y="2131"/>
                </a:lnTo>
                <a:lnTo>
                  <a:pt x="3250" y="2150"/>
                </a:lnTo>
                <a:lnTo>
                  <a:pt x="3245" y="2163"/>
                </a:lnTo>
                <a:lnTo>
                  <a:pt x="3238" y="2172"/>
                </a:lnTo>
                <a:lnTo>
                  <a:pt x="3178" y="2199"/>
                </a:lnTo>
                <a:lnTo>
                  <a:pt x="3118" y="2225"/>
                </a:lnTo>
                <a:lnTo>
                  <a:pt x="3096" y="2230"/>
                </a:lnTo>
                <a:lnTo>
                  <a:pt x="3005" y="2215"/>
                </a:lnTo>
                <a:lnTo>
                  <a:pt x="2993" y="2208"/>
                </a:lnTo>
                <a:lnTo>
                  <a:pt x="2985" y="2200"/>
                </a:lnTo>
                <a:lnTo>
                  <a:pt x="2978" y="2190"/>
                </a:lnTo>
                <a:lnTo>
                  <a:pt x="2973" y="2177"/>
                </a:lnTo>
                <a:lnTo>
                  <a:pt x="2973" y="2161"/>
                </a:lnTo>
                <a:lnTo>
                  <a:pt x="2969" y="2145"/>
                </a:lnTo>
                <a:lnTo>
                  <a:pt x="2958" y="2139"/>
                </a:lnTo>
                <a:lnTo>
                  <a:pt x="2944" y="2140"/>
                </a:lnTo>
                <a:lnTo>
                  <a:pt x="2935" y="2145"/>
                </a:lnTo>
                <a:lnTo>
                  <a:pt x="2933" y="2148"/>
                </a:lnTo>
                <a:lnTo>
                  <a:pt x="2932" y="2151"/>
                </a:lnTo>
                <a:lnTo>
                  <a:pt x="2922" y="2181"/>
                </a:lnTo>
                <a:lnTo>
                  <a:pt x="2921" y="2188"/>
                </a:lnTo>
                <a:lnTo>
                  <a:pt x="2921" y="2197"/>
                </a:lnTo>
                <a:lnTo>
                  <a:pt x="2922" y="2213"/>
                </a:lnTo>
                <a:lnTo>
                  <a:pt x="2921" y="2220"/>
                </a:lnTo>
                <a:lnTo>
                  <a:pt x="2919" y="2226"/>
                </a:lnTo>
                <a:lnTo>
                  <a:pt x="2912" y="2237"/>
                </a:lnTo>
                <a:lnTo>
                  <a:pt x="2909" y="2243"/>
                </a:lnTo>
                <a:lnTo>
                  <a:pt x="2900" y="2269"/>
                </a:lnTo>
                <a:lnTo>
                  <a:pt x="2891" y="2282"/>
                </a:lnTo>
                <a:lnTo>
                  <a:pt x="2880" y="2285"/>
                </a:lnTo>
                <a:lnTo>
                  <a:pt x="2868" y="2284"/>
                </a:lnTo>
                <a:lnTo>
                  <a:pt x="2857" y="2286"/>
                </a:lnTo>
                <a:lnTo>
                  <a:pt x="2850" y="2294"/>
                </a:lnTo>
                <a:lnTo>
                  <a:pt x="2843" y="2304"/>
                </a:lnTo>
                <a:lnTo>
                  <a:pt x="2836" y="2308"/>
                </a:lnTo>
                <a:lnTo>
                  <a:pt x="2824" y="2293"/>
                </a:lnTo>
                <a:lnTo>
                  <a:pt x="2820" y="2287"/>
                </a:lnTo>
                <a:lnTo>
                  <a:pt x="2820" y="2280"/>
                </a:lnTo>
                <a:lnTo>
                  <a:pt x="2826" y="2274"/>
                </a:lnTo>
                <a:lnTo>
                  <a:pt x="2839" y="2276"/>
                </a:lnTo>
                <a:lnTo>
                  <a:pt x="2844" y="2273"/>
                </a:lnTo>
                <a:lnTo>
                  <a:pt x="2845" y="2262"/>
                </a:lnTo>
                <a:lnTo>
                  <a:pt x="2842" y="2259"/>
                </a:lnTo>
                <a:lnTo>
                  <a:pt x="2831" y="2253"/>
                </a:lnTo>
                <a:lnTo>
                  <a:pt x="2826" y="2246"/>
                </a:lnTo>
                <a:lnTo>
                  <a:pt x="2817" y="2239"/>
                </a:lnTo>
                <a:lnTo>
                  <a:pt x="2806" y="2240"/>
                </a:lnTo>
                <a:lnTo>
                  <a:pt x="2785" y="2246"/>
                </a:lnTo>
                <a:lnTo>
                  <a:pt x="2782" y="2246"/>
                </a:lnTo>
                <a:lnTo>
                  <a:pt x="2779" y="2244"/>
                </a:lnTo>
                <a:lnTo>
                  <a:pt x="2776" y="2240"/>
                </a:lnTo>
                <a:lnTo>
                  <a:pt x="2774" y="2233"/>
                </a:lnTo>
                <a:lnTo>
                  <a:pt x="2770" y="2227"/>
                </a:lnTo>
                <a:lnTo>
                  <a:pt x="2765" y="2225"/>
                </a:lnTo>
                <a:lnTo>
                  <a:pt x="2706" y="2218"/>
                </a:lnTo>
                <a:lnTo>
                  <a:pt x="2698" y="2214"/>
                </a:lnTo>
                <a:lnTo>
                  <a:pt x="2681" y="2197"/>
                </a:lnTo>
                <a:lnTo>
                  <a:pt x="2677" y="2192"/>
                </a:lnTo>
                <a:lnTo>
                  <a:pt x="2676" y="2187"/>
                </a:lnTo>
                <a:lnTo>
                  <a:pt x="2672" y="2172"/>
                </a:lnTo>
                <a:lnTo>
                  <a:pt x="2668" y="2167"/>
                </a:lnTo>
                <a:lnTo>
                  <a:pt x="2661" y="2167"/>
                </a:lnTo>
                <a:lnTo>
                  <a:pt x="2655" y="2170"/>
                </a:lnTo>
                <a:lnTo>
                  <a:pt x="2649" y="2169"/>
                </a:lnTo>
                <a:lnTo>
                  <a:pt x="2645" y="2164"/>
                </a:lnTo>
                <a:lnTo>
                  <a:pt x="2645" y="2158"/>
                </a:lnTo>
                <a:lnTo>
                  <a:pt x="2647" y="2141"/>
                </a:lnTo>
                <a:lnTo>
                  <a:pt x="2644" y="2136"/>
                </a:lnTo>
                <a:lnTo>
                  <a:pt x="2633" y="2137"/>
                </a:lnTo>
                <a:lnTo>
                  <a:pt x="2629" y="2136"/>
                </a:lnTo>
                <a:lnTo>
                  <a:pt x="2627" y="2131"/>
                </a:lnTo>
                <a:lnTo>
                  <a:pt x="2625" y="2123"/>
                </a:lnTo>
                <a:lnTo>
                  <a:pt x="2624" y="2115"/>
                </a:lnTo>
                <a:lnTo>
                  <a:pt x="2625" y="2109"/>
                </a:lnTo>
                <a:lnTo>
                  <a:pt x="2629" y="2104"/>
                </a:lnTo>
                <a:lnTo>
                  <a:pt x="2632" y="2099"/>
                </a:lnTo>
                <a:lnTo>
                  <a:pt x="2634" y="2092"/>
                </a:lnTo>
                <a:lnTo>
                  <a:pt x="2636" y="2084"/>
                </a:lnTo>
                <a:lnTo>
                  <a:pt x="2634" y="2065"/>
                </a:lnTo>
                <a:lnTo>
                  <a:pt x="2627" y="2054"/>
                </a:lnTo>
                <a:lnTo>
                  <a:pt x="2618" y="2048"/>
                </a:lnTo>
                <a:lnTo>
                  <a:pt x="2591" y="2047"/>
                </a:lnTo>
                <a:lnTo>
                  <a:pt x="2587" y="2044"/>
                </a:lnTo>
                <a:lnTo>
                  <a:pt x="2585" y="2039"/>
                </a:lnTo>
                <a:lnTo>
                  <a:pt x="2585" y="2033"/>
                </a:lnTo>
                <a:lnTo>
                  <a:pt x="2584" y="2027"/>
                </a:lnTo>
                <a:lnTo>
                  <a:pt x="2582" y="2022"/>
                </a:lnTo>
                <a:lnTo>
                  <a:pt x="2575" y="2012"/>
                </a:lnTo>
                <a:lnTo>
                  <a:pt x="2572" y="2009"/>
                </a:lnTo>
                <a:lnTo>
                  <a:pt x="2563" y="2016"/>
                </a:lnTo>
                <a:lnTo>
                  <a:pt x="2558" y="2017"/>
                </a:lnTo>
                <a:lnTo>
                  <a:pt x="2553" y="2021"/>
                </a:lnTo>
                <a:lnTo>
                  <a:pt x="2551" y="2029"/>
                </a:lnTo>
                <a:lnTo>
                  <a:pt x="2549" y="2038"/>
                </a:lnTo>
                <a:lnTo>
                  <a:pt x="2546" y="2046"/>
                </a:lnTo>
                <a:lnTo>
                  <a:pt x="2541" y="2051"/>
                </a:lnTo>
                <a:lnTo>
                  <a:pt x="2535" y="2051"/>
                </a:lnTo>
                <a:lnTo>
                  <a:pt x="2529" y="2047"/>
                </a:lnTo>
                <a:lnTo>
                  <a:pt x="2525" y="2042"/>
                </a:lnTo>
                <a:lnTo>
                  <a:pt x="2524" y="2040"/>
                </a:lnTo>
                <a:lnTo>
                  <a:pt x="2524" y="2038"/>
                </a:lnTo>
                <a:lnTo>
                  <a:pt x="2524" y="2035"/>
                </a:lnTo>
                <a:lnTo>
                  <a:pt x="2523" y="2033"/>
                </a:lnTo>
                <a:lnTo>
                  <a:pt x="2522" y="2032"/>
                </a:lnTo>
                <a:lnTo>
                  <a:pt x="2505" y="2036"/>
                </a:lnTo>
                <a:lnTo>
                  <a:pt x="2502" y="2037"/>
                </a:lnTo>
                <a:lnTo>
                  <a:pt x="2496" y="2041"/>
                </a:lnTo>
                <a:lnTo>
                  <a:pt x="2494" y="2040"/>
                </a:lnTo>
                <a:lnTo>
                  <a:pt x="2491" y="2034"/>
                </a:lnTo>
                <a:lnTo>
                  <a:pt x="2489" y="2031"/>
                </a:lnTo>
                <a:lnTo>
                  <a:pt x="2486" y="2030"/>
                </a:lnTo>
                <a:lnTo>
                  <a:pt x="2474" y="2030"/>
                </a:lnTo>
                <a:lnTo>
                  <a:pt x="2470" y="2028"/>
                </a:lnTo>
                <a:lnTo>
                  <a:pt x="2460" y="2021"/>
                </a:lnTo>
                <a:lnTo>
                  <a:pt x="2454" y="2022"/>
                </a:lnTo>
                <a:lnTo>
                  <a:pt x="2451" y="2032"/>
                </a:lnTo>
                <a:lnTo>
                  <a:pt x="2447" y="2043"/>
                </a:lnTo>
                <a:lnTo>
                  <a:pt x="2446" y="2059"/>
                </a:lnTo>
                <a:lnTo>
                  <a:pt x="2448" y="2088"/>
                </a:lnTo>
                <a:lnTo>
                  <a:pt x="2448" y="2103"/>
                </a:lnTo>
                <a:lnTo>
                  <a:pt x="2444" y="2116"/>
                </a:lnTo>
                <a:lnTo>
                  <a:pt x="2437" y="2121"/>
                </a:lnTo>
                <a:lnTo>
                  <a:pt x="2417" y="2113"/>
                </a:lnTo>
                <a:lnTo>
                  <a:pt x="2408" y="2112"/>
                </a:lnTo>
                <a:lnTo>
                  <a:pt x="2403" y="2116"/>
                </a:lnTo>
                <a:lnTo>
                  <a:pt x="2401" y="2122"/>
                </a:lnTo>
                <a:lnTo>
                  <a:pt x="2398" y="2128"/>
                </a:lnTo>
                <a:lnTo>
                  <a:pt x="2394" y="2135"/>
                </a:lnTo>
                <a:lnTo>
                  <a:pt x="2389" y="2139"/>
                </a:lnTo>
                <a:lnTo>
                  <a:pt x="2384" y="2139"/>
                </a:lnTo>
                <a:lnTo>
                  <a:pt x="2378" y="2137"/>
                </a:lnTo>
                <a:lnTo>
                  <a:pt x="2364" y="2126"/>
                </a:lnTo>
                <a:lnTo>
                  <a:pt x="2360" y="2121"/>
                </a:lnTo>
                <a:lnTo>
                  <a:pt x="2357" y="2114"/>
                </a:lnTo>
                <a:lnTo>
                  <a:pt x="2355" y="2107"/>
                </a:lnTo>
                <a:lnTo>
                  <a:pt x="2352" y="2091"/>
                </a:lnTo>
                <a:lnTo>
                  <a:pt x="2350" y="2084"/>
                </a:lnTo>
                <a:lnTo>
                  <a:pt x="2347" y="2077"/>
                </a:lnTo>
                <a:lnTo>
                  <a:pt x="2343" y="2073"/>
                </a:lnTo>
                <a:lnTo>
                  <a:pt x="2339" y="2072"/>
                </a:lnTo>
                <a:lnTo>
                  <a:pt x="2334" y="2071"/>
                </a:lnTo>
                <a:lnTo>
                  <a:pt x="2330" y="2068"/>
                </a:lnTo>
                <a:lnTo>
                  <a:pt x="2329" y="2060"/>
                </a:lnTo>
                <a:lnTo>
                  <a:pt x="2327" y="2043"/>
                </a:lnTo>
                <a:lnTo>
                  <a:pt x="2324" y="2034"/>
                </a:lnTo>
                <a:lnTo>
                  <a:pt x="2321" y="2031"/>
                </a:lnTo>
                <a:lnTo>
                  <a:pt x="2317" y="2033"/>
                </a:lnTo>
                <a:lnTo>
                  <a:pt x="2303" y="2044"/>
                </a:lnTo>
                <a:lnTo>
                  <a:pt x="2293" y="2048"/>
                </a:lnTo>
                <a:lnTo>
                  <a:pt x="2275" y="2045"/>
                </a:lnTo>
                <a:lnTo>
                  <a:pt x="2269" y="2047"/>
                </a:lnTo>
                <a:lnTo>
                  <a:pt x="2264" y="2051"/>
                </a:lnTo>
                <a:lnTo>
                  <a:pt x="2258" y="2053"/>
                </a:lnTo>
                <a:lnTo>
                  <a:pt x="2252" y="2053"/>
                </a:lnTo>
                <a:lnTo>
                  <a:pt x="2247" y="2050"/>
                </a:lnTo>
                <a:lnTo>
                  <a:pt x="2239" y="2042"/>
                </a:lnTo>
                <a:lnTo>
                  <a:pt x="2235" y="2040"/>
                </a:lnTo>
                <a:lnTo>
                  <a:pt x="2230" y="2041"/>
                </a:lnTo>
                <a:lnTo>
                  <a:pt x="2226" y="2043"/>
                </a:lnTo>
                <a:lnTo>
                  <a:pt x="2221" y="2048"/>
                </a:lnTo>
                <a:lnTo>
                  <a:pt x="2218" y="2054"/>
                </a:lnTo>
                <a:lnTo>
                  <a:pt x="2218" y="2062"/>
                </a:lnTo>
                <a:lnTo>
                  <a:pt x="2223" y="2077"/>
                </a:lnTo>
                <a:lnTo>
                  <a:pt x="2224" y="2084"/>
                </a:lnTo>
                <a:lnTo>
                  <a:pt x="2224" y="2089"/>
                </a:lnTo>
                <a:lnTo>
                  <a:pt x="2220" y="2089"/>
                </a:lnTo>
                <a:lnTo>
                  <a:pt x="2204" y="2085"/>
                </a:lnTo>
                <a:lnTo>
                  <a:pt x="2200" y="2083"/>
                </a:lnTo>
                <a:lnTo>
                  <a:pt x="2180" y="2046"/>
                </a:lnTo>
                <a:lnTo>
                  <a:pt x="2174" y="2043"/>
                </a:lnTo>
                <a:lnTo>
                  <a:pt x="2167" y="2051"/>
                </a:lnTo>
                <a:lnTo>
                  <a:pt x="2164" y="2056"/>
                </a:lnTo>
                <a:lnTo>
                  <a:pt x="2162" y="2061"/>
                </a:lnTo>
                <a:lnTo>
                  <a:pt x="2161" y="2067"/>
                </a:lnTo>
                <a:lnTo>
                  <a:pt x="2164" y="2080"/>
                </a:lnTo>
                <a:lnTo>
                  <a:pt x="2164" y="2086"/>
                </a:lnTo>
                <a:lnTo>
                  <a:pt x="2161" y="2092"/>
                </a:lnTo>
                <a:lnTo>
                  <a:pt x="2149" y="2094"/>
                </a:lnTo>
                <a:lnTo>
                  <a:pt x="2146" y="2099"/>
                </a:lnTo>
                <a:lnTo>
                  <a:pt x="2145" y="2115"/>
                </a:lnTo>
                <a:lnTo>
                  <a:pt x="2143" y="2122"/>
                </a:lnTo>
                <a:lnTo>
                  <a:pt x="2139" y="2127"/>
                </a:lnTo>
                <a:lnTo>
                  <a:pt x="2133" y="2129"/>
                </a:lnTo>
                <a:lnTo>
                  <a:pt x="2126" y="2127"/>
                </a:lnTo>
                <a:lnTo>
                  <a:pt x="2108" y="2116"/>
                </a:lnTo>
                <a:lnTo>
                  <a:pt x="2105" y="2118"/>
                </a:lnTo>
                <a:lnTo>
                  <a:pt x="2102" y="2124"/>
                </a:lnTo>
                <a:lnTo>
                  <a:pt x="2100" y="2134"/>
                </a:lnTo>
                <a:lnTo>
                  <a:pt x="2092" y="2188"/>
                </a:lnTo>
                <a:lnTo>
                  <a:pt x="2087" y="2198"/>
                </a:lnTo>
                <a:lnTo>
                  <a:pt x="2055" y="2232"/>
                </a:lnTo>
                <a:lnTo>
                  <a:pt x="2019" y="2259"/>
                </a:lnTo>
                <a:lnTo>
                  <a:pt x="2003" y="2280"/>
                </a:lnTo>
                <a:lnTo>
                  <a:pt x="1996" y="2284"/>
                </a:lnTo>
                <a:lnTo>
                  <a:pt x="1987" y="2275"/>
                </a:lnTo>
                <a:lnTo>
                  <a:pt x="1980" y="2262"/>
                </a:lnTo>
                <a:lnTo>
                  <a:pt x="1977" y="2258"/>
                </a:lnTo>
                <a:lnTo>
                  <a:pt x="1967" y="2253"/>
                </a:lnTo>
                <a:lnTo>
                  <a:pt x="1964" y="2246"/>
                </a:lnTo>
                <a:lnTo>
                  <a:pt x="1963" y="2240"/>
                </a:lnTo>
                <a:lnTo>
                  <a:pt x="1959" y="2233"/>
                </a:lnTo>
                <a:lnTo>
                  <a:pt x="1954" y="2228"/>
                </a:lnTo>
                <a:lnTo>
                  <a:pt x="1949" y="2225"/>
                </a:lnTo>
                <a:lnTo>
                  <a:pt x="1943" y="2226"/>
                </a:lnTo>
                <a:lnTo>
                  <a:pt x="1932" y="2230"/>
                </a:lnTo>
                <a:lnTo>
                  <a:pt x="1928" y="2230"/>
                </a:lnTo>
                <a:lnTo>
                  <a:pt x="1924" y="2228"/>
                </a:lnTo>
                <a:lnTo>
                  <a:pt x="1919" y="2224"/>
                </a:lnTo>
                <a:lnTo>
                  <a:pt x="1871" y="2166"/>
                </a:lnTo>
                <a:lnTo>
                  <a:pt x="1866" y="2154"/>
                </a:lnTo>
                <a:lnTo>
                  <a:pt x="1866" y="2137"/>
                </a:lnTo>
                <a:lnTo>
                  <a:pt x="1863" y="2127"/>
                </a:lnTo>
                <a:lnTo>
                  <a:pt x="1830" y="2114"/>
                </a:lnTo>
                <a:lnTo>
                  <a:pt x="1822" y="2105"/>
                </a:lnTo>
                <a:lnTo>
                  <a:pt x="1816" y="2094"/>
                </a:lnTo>
                <a:lnTo>
                  <a:pt x="1812" y="2088"/>
                </a:lnTo>
                <a:lnTo>
                  <a:pt x="1798" y="2079"/>
                </a:lnTo>
                <a:lnTo>
                  <a:pt x="1789" y="2069"/>
                </a:lnTo>
                <a:lnTo>
                  <a:pt x="1784" y="2065"/>
                </a:lnTo>
                <a:lnTo>
                  <a:pt x="1779" y="2063"/>
                </a:lnTo>
                <a:lnTo>
                  <a:pt x="1774" y="2063"/>
                </a:lnTo>
                <a:lnTo>
                  <a:pt x="1755" y="2071"/>
                </a:lnTo>
                <a:lnTo>
                  <a:pt x="1751" y="2074"/>
                </a:lnTo>
                <a:lnTo>
                  <a:pt x="1750" y="2080"/>
                </a:lnTo>
                <a:lnTo>
                  <a:pt x="1754" y="2097"/>
                </a:lnTo>
                <a:lnTo>
                  <a:pt x="1752" y="2101"/>
                </a:lnTo>
                <a:lnTo>
                  <a:pt x="1747" y="2103"/>
                </a:lnTo>
                <a:lnTo>
                  <a:pt x="1744" y="2108"/>
                </a:lnTo>
                <a:lnTo>
                  <a:pt x="1750" y="2113"/>
                </a:lnTo>
                <a:lnTo>
                  <a:pt x="1762" y="2118"/>
                </a:lnTo>
                <a:lnTo>
                  <a:pt x="1774" y="2126"/>
                </a:lnTo>
                <a:lnTo>
                  <a:pt x="1777" y="2144"/>
                </a:lnTo>
                <a:lnTo>
                  <a:pt x="1776" y="2148"/>
                </a:lnTo>
                <a:lnTo>
                  <a:pt x="1772" y="2155"/>
                </a:lnTo>
                <a:lnTo>
                  <a:pt x="1771" y="2159"/>
                </a:lnTo>
                <a:lnTo>
                  <a:pt x="1772" y="2163"/>
                </a:lnTo>
                <a:lnTo>
                  <a:pt x="1776" y="2168"/>
                </a:lnTo>
                <a:lnTo>
                  <a:pt x="1776" y="2170"/>
                </a:lnTo>
                <a:lnTo>
                  <a:pt x="1777" y="2180"/>
                </a:lnTo>
                <a:lnTo>
                  <a:pt x="1774" y="2196"/>
                </a:lnTo>
                <a:lnTo>
                  <a:pt x="1774" y="2206"/>
                </a:lnTo>
                <a:lnTo>
                  <a:pt x="1782" y="2238"/>
                </a:lnTo>
                <a:lnTo>
                  <a:pt x="1782" y="2252"/>
                </a:lnTo>
                <a:lnTo>
                  <a:pt x="1776" y="2264"/>
                </a:lnTo>
                <a:lnTo>
                  <a:pt x="1764" y="2278"/>
                </a:lnTo>
                <a:lnTo>
                  <a:pt x="1755" y="2283"/>
                </a:lnTo>
                <a:lnTo>
                  <a:pt x="1754" y="2284"/>
                </a:lnTo>
                <a:lnTo>
                  <a:pt x="1744" y="2287"/>
                </a:lnTo>
                <a:lnTo>
                  <a:pt x="1739" y="2285"/>
                </a:lnTo>
                <a:lnTo>
                  <a:pt x="1734" y="2281"/>
                </a:lnTo>
                <a:lnTo>
                  <a:pt x="1730" y="2276"/>
                </a:lnTo>
                <a:lnTo>
                  <a:pt x="1722" y="2262"/>
                </a:lnTo>
                <a:lnTo>
                  <a:pt x="1719" y="2253"/>
                </a:lnTo>
                <a:lnTo>
                  <a:pt x="1718" y="2244"/>
                </a:lnTo>
                <a:lnTo>
                  <a:pt x="1719" y="2235"/>
                </a:lnTo>
                <a:lnTo>
                  <a:pt x="1724" y="2215"/>
                </a:lnTo>
                <a:lnTo>
                  <a:pt x="1725" y="2207"/>
                </a:lnTo>
                <a:lnTo>
                  <a:pt x="1725" y="2187"/>
                </a:lnTo>
                <a:lnTo>
                  <a:pt x="1727" y="2178"/>
                </a:lnTo>
                <a:lnTo>
                  <a:pt x="1739" y="2157"/>
                </a:lnTo>
                <a:lnTo>
                  <a:pt x="1741" y="2153"/>
                </a:lnTo>
                <a:lnTo>
                  <a:pt x="1741" y="2149"/>
                </a:lnTo>
                <a:lnTo>
                  <a:pt x="1741" y="2144"/>
                </a:lnTo>
                <a:lnTo>
                  <a:pt x="1739" y="2141"/>
                </a:lnTo>
                <a:lnTo>
                  <a:pt x="1736" y="2139"/>
                </a:lnTo>
                <a:lnTo>
                  <a:pt x="1726" y="2136"/>
                </a:lnTo>
                <a:lnTo>
                  <a:pt x="1724" y="2134"/>
                </a:lnTo>
                <a:lnTo>
                  <a:pt x="1720" y="2129"/>
                </a:lnTo>
                <a:lnTo>
                  <a:pt x="1718" y="2127"/>
                </a:lnTo>
                <a:lnTo>
                  <a:pt x="1700" y="2123"/>
                </a:lnTo>
                <a:lnTo>
                  <a:pt x="1695" y="2118"/>
                </a:lnTo>
                <a:lnTo>
                  <a:pt x="1692" y="2112"/>
                </a:lnTo>
                <a:lnTo>
                  <a:pt x="1689" y="2106"/>
                </a:lnTo>
                <a:lnTo>
                  <a:pt x="1686" y="2101"/>
                </a:lnTo>
                <a:lnTo>
                  <a:pt x="1678" y="2094"/>
                </a:lnTo>
                <a:lnTo>
                  <a:pt x="1674" y="2090"/>
                </a:lnTo>
                <a:lnTo>
                  <a:pt x="1667" y="2079"/>
                </a:lnTo>
                <a:lnTo>
                  <a:pt x="1668" y="2071"/>
                </a:lnTo>
                <a:lnTo>
                  <a:pt x="1667" y="2067"/>
                </a:lnTo>
                <a:lnTo>
                  <a:pt x="1665" y="2063"/>
                </a:lnTo>
                <a:lnTo>
                  <a:pt x="1664" y="2057"/>
                </a:lnTo>
                <a:lnTo>
                  <a:pt x="1661" y="2040"/>
                </a:lnTo>
                <a:lnTo>
                  <a:pt x="1659" y="2033"/>
                </a:lnTo>
                <a:lnTo>
                  <a:pt x="1655" y="2029"/>
                </a:lnTo>
                <a:lnTo>
                  <a:pt x="1644" y="2027"/>
                </a:lnTo>
                <a:lnTo>
                  <a:pt x="1639" y="2023"/>
                </a:lnTo>
                <a:lnTo>
                  <a:pt x="1634" y="2007"/>
                </a:lnTo>
                <a:lnTo>
                  <a:pt x="1630" y="2002"/>
                </a:lnTo>
                <a:lnTo>
                  <a:pt x="1621" y="1993"/>
                </a:lnTo>
                <a:lnTo>
                  <a:pt x="1616" y="1991"/>
                </a:lnTo>
                <a:lnTo>
                  <a:pt x="1604" y="1993"/>
                </a:lnTo>
                <a:lnTo>
                  <a:pt x="1564" y="1978"/>
                </a:lnTo>
                <a:lnTo>
                  <a:pt x="1559" y="1970"/>
                </a:lnTo>
                <a:lnTo>
                  <a:pt x="1558" y="1962"/>
                </a:lnTo>
                <a:lnTo>
                  <a:pt x="1554" y="1956"/>
                </a:lnTo>
                <a:lnTo>
                  <a:pt x="1547" y="1947"/>
                </a:lnTo>
                <a:lnTo>
                  <a:pt x="1546" y="1939"/>
                </a:lnTo>
                <a:lnTo>
                  <a:pt x="1547" y="1932"/>
                </a:lnTo>
                <a:lnTo>
                  <a:pt x="1547" y="1924"/>
                </a:lnTo>
                <a:lnTo>
                  <a:pt x="1543" y="1918"/>
                </a:lnTo>
                <a:lnTo>
                  <a:pt x="1550" y="1913"/>
                </a:lnTo>
                <a:lnTo>
                  <a:pt x="1552" y="1909"/>
                </a:lnTo>
                <a:lnTo>
                  <a:pt x="1550" y="1902"/>
                </a:lnTo>
                <a:lnTo>
                  <a:pt x="1548" y="1898"/>
                </a:lnTo>
                <a:lnTo>
                  <a:pt x="1539" y="1890"/>
                </a:lnTo>
                <a:lnTo>
                  <a:pt x="1516" y="1878"/>
                </a:lnTo>
                <a:lnTo>
                  <a:pt x="1513" y="1874"/>
                </a:lnTo>
                <a:lnTo>
                  <a:pt x="1509" y="1864"/>
                </a:lnTo>
                <a:lnTo>
                  <a:pt x="1506" y="1859"/>
                </a:lnTo>
                <a:lnTo>
                  <a:pt x="1498" y="1855"/>
                </a:lnTo>
                <a:lnTo>
                  <a:pt x="1498" y="1855"/>
                </a:lnTo>
                <a:lnTo>
                  <a:pt x="1493" y="1851"/>
                </a:lnTo>
                <a:lnTo>
                  <a:pt x="1488" y="1854"/>
                </a:lnTo>
                <a:lnTo>
                  <a:pt x="1485" y="1855"/>
                </a:lnTo>
                <a:lnTo>
                  <a:pt x="1468" y="1852"/>
                </a:lnTo>
                <a:lnTo>
                  <a:pt x="1467" y="1852"/>
                </a:lnTo>
                <a:lnTo>
                  <a:pt x="1466" y="1854"/>
                </a:lnTo>
                <a:lnTo>
                  <a:pt x="1464" y="1854"/>
                </a:lnTo>
                <a:lnTo>
                  <a:pt x="1462" y="1853"/>
                </a:lnTo>
                <a:lnTo>
                  <a:pt x="1461" y="1851"/>
                </a:lnTo>
                <a:lnTo>
                  <a:pt x="1460" y="1849"/>
                </a:lnTo>
                <a:lnTo>
                  <a:pt x="1459" y="1846"/>
                </a:lnTo>
                <a:lnTo>
                  <a:pt x="1457" y="1846"/>
                </a:lnTo>
                <a:lnTo>
                  <a:pt x="1454" y="1846"/>
                </a:lnTo>
                <a:lnTo>
                  <a:pt x="1451" y="1846"/>
                </a:lnTo>
                <a:lnTo>
                  <a:pt x="1450" y="1850"/>
                </a:lnTo>
                <a:lnTo>
                  <a:pt x="1452" y="1858"/>
                </a:lnTo>
                <a:lnTo>
                  <a:pt x="1426" y="1857"/>
                </a:lnTo>
                <a:lnTo>
                  <a:pt x="1418" y="1861"/>
                </a:lnTo>
                <a:lnTo>
                  <a:pt x="1415" y="1864"/>
                </a:lnTo>
                <a:lnTo>
                  <a:pt x="1412" y="1869"/>
                </a:lnTo>
                <a:lnTo>
                  <a:pt x="1409" y="1872"/>
                </a:lnTo>
                <a:lnTo>
                  <a:pt x="1406" y="1873"/>
                </a:lnTo>
                <a:lnTo>
                  <a:pt x="1403" y="1872"/>
                </a:lnTo>
                <a:lnTo>
                  <a:pt x="1397" y="1868"/>
                </a:lnTo>
                <a:lnTo>
                  <a:pt x="1392" y="1867"/>
                </a:lnTo>
                <a:lnTo>
                  <a:pt x="1395" y="1859"/>
                </a:lnTo>
                <a:lnTo>
                  <a:pt x="1391" y="1857"/>
                </a:lnTo>
                <a:lnTo>
                  <a:pt x="1379" y="1858"/>
                </a:lnTo>
                <a:lnTo>
                  <a:pt x="1377" y="1856"/>
                </a:lnTo>
                <a:lnTo>
                  <a:pt x="1372" y="1850"/>
                </a:lnTo>
                <a:lnTo>
                  <a:pt x="1370" y="1848"/>
                </a:lnTo>
                <a:lnTo>
                  <a:pt x="1367" y="1850"/>
                </a:lnTo>
                <a:lnTo>
                  <a:pt x="1365" y="1853"/>
                </a:lnTo>
                <a:lnTo>
                  <a:pt x="1364" y="1856"/>
                </a:lnTo>
                <a:lnTo>
                  <a:pt x="1363" y="1858"/>
                </a:lnTo>
                <a:lnTo>
                  <a:pt x="1357" y="1859"/>
                </a:lnTo>
                <a:lnTo>
                  <a:pt x="1355" y="1860"/>
                </a:lnTo>
                <a:lnTo>
                  <a:pt x="1353" y="1862"/>
                </a:lnTo>
                <a:lnTo>
                  <a:pt x="1351" y="1866"/>
                </a:lnTo>
                <a:lnTo>
                  <a:pt x="1348" y="1870"/>
                </a:lnTo>
                <a:lnTo>
                  <a:pt x="1346" y="1872"/>
                </a:lnTo>
                <a:lnTo>
                  <a:pt x="1345" y="1869"/>
                </a:lnTo>
                <a:lnTo>
                  <a:pt x="1325" y="1867"/>
                </a:lnTo>
                <a:lnTo>
                  <a:pt x="1321" y="1871"/>
                </a:lnTo>
                <a:lnTo>
                  <a:pt x="1319" y="1870"/>
                </a:lnTo>
                <a:lnTo>
                  <a:pt x="1315" y="1867"/>
                </a:lnTo>
                <a:lnTo>
                  <a:pt x="1310" y="1862"/>
                </a:lnTo>
                <a:lnTo>
                  <a:pt x="1307" y="1856"/>
                </a:lnTo>
                <a:lnTo>
                  <a:pt x="1304" y="1850"/>
                </a:lnTo>
                <a:lnTo>
                  <a:pt x="1303" y="1845"/>
                </a:lnTo>
                <a:lnTo>
                  <a:pt x="1297" y="1816"/>
                </a:lnTo>
                <a:lnTo>
                  <a:pt x="1283" y="1780"/>
                </a:lnTo>
                <a:lnTo>
                  <a:pt x="1280" y="1766"/>
                </a:lnTo>
                <a:lnTo>
                  <a:pt x="1277" y="1748"/>
                </a:lnTo>
                <a:lnTo>
                  <a:pt x="1273" y="1733"/>
                </a:lnTo>
                <a:lnTo>
                  <a:pt x="1267" y="1728"/>
                </a:lnTo>
                <a:lnTo>
                  <a:pt x="1264" y="1732"/>
                </a:lnTo>
                <a:lnTo>
                  <a:pt x="1261" y="1746"/>
                </a:lnTo>
                <a:lnTo>
                  <a:pt x="1256" y="1751"/>
                </a:lnTo>
                <a:lnTo>
                  <a:pt x="1251" y="1752"/>
                </a:lnTo>
                <a:lnTo>
                  <a:pt x="1238" y="1751"/>
                </a:lnTo>
                <a:lnTo>
                  <a:pt x="1233" y="1755"/>
                </a:lnTo>
                <a:lnTo>
                  <a:pt x="1229" y="1761"/>
                </a:lnTo>
                <a:lnTo>
                  <a:pt x="1224" y="1775"/>
                </a:lnTo>
                <a:lnTo>
                  <a:pt x="1220" y="1781"/>
                </a:lnTo>
                <a:lnTo>
                  <a:pt x="1215" y="1783"/>
                </a:lnTo>
                <a:lnTo>
                  <a:pt x="1208" y="1784"/>
                </a:lnTo>
                <a:lnTo>
                  <a:pt x="1201" y="1782"/>
                </a:lnTo>
                <a:lnTo>
                  <a:pt x="1196" y="1780"/>
                </a:lnTo>
                <a:lnTo>
                  <a:pt x="1190" y="1775"/>
                </a:lnTo>
                <a:lnTo>
                  <a:pt x="1184" y="1772"/>
                </a:lnTo>
                <a:lnTo>
                  <a:pt x="1178" y="1771"/>
                </a:lnTo>
                <a:lnTo>
                  <a:pt x="1172" y="1774"/>
                </a:lnTo>
                <a:lnTo>
                  <a:pt x="1168" y="1779"/>
                </a:lnTo>
                <a:lnTo>
                  <a:pt x="1161" y="1792"/>
                </a:lnTo>
                <a:lnTo>
                  <a:pt x="1149" y="1810"/>
                </a:lnTo>
                <a:lnTo>
                  <a:pt x="1150" y="1824"/>
                </a:lnTo>
                <a:lnTo>
                  <a:pt x="1153" y="1839"/>
                </a:lnTo>
                <a:lnTo>
                  <a:pt x="1153" y="1855"/>
                </a:lnTo>
                <a:lnTo>
                  <a:pt x="1145" y="1864"/>
                </a:lnTo>
                <a:lnTo>
                  <a:pt x="1134" y="1873"/>
                </a:lnTo>
                <a:lnTo>
                  <a:pt x="1124" y="1874"/>
                </a:lnTo>
                <a:lnTo>
                  <a:pt x="1119" y="1860"/>
                </a:lnTo>
                <a:lnTo>
                  <a:pt x="1118" y="1850"/>
                </a:lnTo>
                <a:lnTo>
                  <a:pt x="1118" y="1844"/>
                </a:lnTo>
                <a:lnTo>
                  <a:pt x="1116" y="1839"/>
                </a:lnTo>
                <a:lnTo>
                  <a:pt x="1110" y="1836"/>
                </a:lnTo>
                <a:lnTo>
                  <a:pt x="1105" y="1836"/>
                </a:lnTo>
                <a:lnTo>
                  <a:pt x="1101" y="1841"/>
                </a:lnTo>
                <a:lnTo>
                  <a:pt x="1099" y="1848"/>
                </a:lnTo>
                <a:lnTo>
                  <a:pt x="1095" y="1856"/>
                </a:lnTo>
                <a:lnTo>
                  <a:pt x="1083" y="1863"/>
                </a:lnTo>
                <a:lnTo>
                  <a:pt x="1066" y="1867"/>
                </a:lnTo>
                <a:lnTo>
                  <a:pt x="1049" y="1865"/>
                </a:lnTo>
                <a:lnTo>
                  <a:pt x="1042" y="1856"/>
                </a:lnTo>
                <a:lnTo>
                  <a:pt x="1042" y="1855"/>
                </a:lnTo>
                <a:lnTo>
                  <a:pt x="1040" y="1850"/>
                </a:lnTo>
                <a:lnTo>
                  <a:pt x="1037" y="1843"/>
                </a:lnTo>
                <a:lnTo>
                  <a:pt x="1034" y="1836"/>
                </a:lnTo>
                <a:lnTo>
                  <a:pt x="1036" y="1833"/>
                </a:lnTo>
                <a:lnTo>
                  <a:pt x="1057" y="1827"/>
                </a:lnTo>
                <a:lnTo>
                  <a:pt x="1061" y="1825"/>
                </a:lnTo>
                <a:lnTo>
                  <a:pt x="1064" y="1820"/>
                </a:lnTo>
                <a:lnTo>
                  <a:pt x="1066" y="1813"/>
                </a:lnTo>
                <a:lnTo>
                  <a:pt x="1066" y="1803"/>
                </a:lnTo>
                <a:lnTo>
                  <a:pt x="1064" y="1794"/>
                </a:lnTo>
                <a:lnTo>
                  <a:pt x="1060" y="1791"/>
                </a:lnTo>
                <a:lnTo>
                  <a:pt x="1050" y="1791"/>
                </a:lnTo>
                <a:lnTo>
                  <a:pt x="1046" y="1788"/>
                </a:lnTo>
                <a:lnTo>
                  <a:pt x="1043" y="1784"/>
                </a:lnTo>
                <a:lnTo>
                  <a:pt x="1038" y="1772"/>
                </a:lnTo>
                <a:lnTo>
                  <a:pt x="1034" y="1769"/>
                </a:lnTo>
                <a:lnTo>
                  <a:pt x="1029" y="1770"/>
                </a:lnTo>
                <a:lnTo>
                  <a:pt x="1024" y="1774"/>
                </a:lnTo>
                <a:lnTo>
                  <a:pt x="1020" y="1776"/>
                </a:lnTo>
                <a:lnTo>
                  <a:pt x="967" y="1771"/>
                </a:lnTo>
                <a:lnTo>
                  <a:pt x="962" y="1768"/>
                </a:lnTo>
                <a:lnTo>
                  <a:pt x="958" y="1760"/>
                </a:lnTo>
                <a:lnTo>
                  <a:pt x="956" y="1752"/>
                </a:lnTo>
                <a:lnTo>
                  <a:pt x="952" y="1746"/>
                </a:lnTo>
                <a:lnTo>
                  <a:pt x="948" y="1742"/>
                </a:lnTo>
                <a:lnTo>
                  <a:pt x="944" y="1738"/>
                </a:lnTo>
                <a:lnTo>
                  <a:pt x="932" y="1735"/>
                </a:lnTo>
                <a:lnTo>
                  <a:pt x="928" y="1743"/>
                </a:lnTo>
                <a:lnTo>
                  <a:pt x="928" y="1758"/>
                </a:lnTo>
                <a:lnTo>
                  <a:pt x="938" y="1795"/>
                </a:lnTo>
                <a:lnTo>
                  <a:pt x="938" y="1808"/>
                </a:lnTo>
                <a:lnTo>
                  <a:pt x="932" y="1817"/>
                </a:lnTo>
                <a:lnTo>
                  <a:pt x="922" y="1822"/>
                </a:lnTo>
                <a:lnTo>
                  <a:pt x="917" y="1823"/>
                </a:lnTo>
                <a:lnTo>
                  <a:pt x="912" y="1822"/>
                </a:lnTo>
                <a:lnTo>
                  <a:pt x="909" y="1818"/>
                </a:lnTo>
                <a:lnTo>
                  <a:pt x="912" y="1810"/>
                </a:lnTo>
                <a:lnTo>
                  <a:pt x="917" y="1802"/>
                </a:lnTo>
                <a:lnTo>
                  <a:pt x="915" y="1800"/>
                </a:lnTo>
                <a:lnTo>
                  <a:pt x="905" y="1800"/>
                </a:lnTo>
                <a:lnTo>
                  <a:pt x="896" y="1791"/>
                </a:lnTo>
                <a:lnTo>
                  <a:pt x="892" y="1791"/>
                </a:lnTo>
                <a:lnTo>
                  <a:pt x="891" y="1801"/>
                </a:lnTo>
                <a:lnTo>
                  <a:pt x="891" y="1812"/>
                </a:lnTo>
                <a:lnTo>
                  <a:pt x="888" y="1816"/>
                </a:lnTo>
                <a:lnTo>
                  <a:pt x="884" y="1817"/>
                </a:lnTo>
                <a:lnTo>
                  <a:pt x="880" y="1823"/>
                </a:lnTo>
                <a:lnTo>
                  <a:pt x="879" y="1829"/>
                </a:lnTo>
                <a:lnTo>
                  <a:pt x="881" y="1856"/>
                </a:lnTo>
                <a:lnTo>
                  <a:pt x="880" y="1865"/>
                </a:lnTo>
                <a:lnTo>
                  <a:pt x="878" y="1870"/>
                </a:lnTo>
                <a:lnTo>
                  <a:pt x="875" y="1872"/>
                </a:lnTo>
                <a:lnTo>
                  <a:pt x="870" y="1873"/>
                </a:lnTo>
                <a:lnTo>
                  <a:pt x="868" y="1881"/>
                </a:lnTo>
                <a:lnTo>
                  <a:pt x="865" y="1885"/>
                </a:lnTo>
                <a:lnTo>
                  <a:pt x="861" y="1887"/>
                </a:lnTo>
                <a:lnTo>
                  <a:pt x="848" y="1888"/>
                </a:lnTo>
                <a:lnTo>
                  <a:pt x="845" y="1888"/>
                </a:lnTo>
                <a:lnTo>
                  <a:pt x="844" y="1891"/>
                </a:lnTo>
                <a:lnTo>
                  <a:pt x="845" y="1894"/>
                </a:lnTo>
                <a:lnTo>
                  <a:pt x="847" y="1896"/>
                </a:lnTo>
                <a:lnTo>
                  <a:pt x="848" y="1898"/>
                </a:lnTo>
                <a:lnTo>
                  <a:pt x="844" y="1903"/>
                </a:lnTo>
                <a:lnTo>
                  <a:pt x="841" y="1905"/>
                </a:lnTo>
                <a:lnTo>
                  <a:pt x="839" y="1909"/>
                </a:lnTo>
                <a:lnTo>
                  <a:pt x="839" y="1918"/>
                </a:lnTo>
                <a:lnTo>
                  <a:pt x="841" y="1926"/>
                </a:lnTo>
                <a:lnTo>
                  <a:pt x="842" y="1932"/>
                </a:lnTo>
                <a:lnTo>
                  <a:pt x="840" y="1936"/>
                </a:lnTo>
                <a:lnTo>
                  <a:pt x="836" y="1940"/>
                </a:lnTo>
                <a:lnTo>
                  <a:pt x="811" y="1957"/>
                </a:lnTo>
                <a:lnTo>
                  <a:pt x="772" y="1967"/>
                </a:lnTo>
                <a:lnTo>
                  <a:pt x="763" y="1973"/>
                </a:lnTo>
                <a:lnTo>
                  <a:pt x="731" y="2009"/>
                </a:lnTo>
                <a:lnTo>
                  <a:pt x="721" y="2027"/>
                </a:lnTo>
                <a:lnTo>
                  <a:pt x="718" y="2030"/>
                </a:lnTo>
                <a:lnTo>
                  <a:pt x="666" y="2031"/>
                </a:lnTo>
                <a:lnTo>
                  <a:pt x="648" y="2024"/>
                </a:lnTo>
                <a:lnTo>
                  <a:pt x="643" y="2026"/>
                </a:lnTo>
                <a:lnTo>
                  <a:pt x="640" y="2030"/>
                </a:lnTo>
                <a:lnTo>
                  <a:pt x="637" y="2038"/>
                </a:lnTo>
                <a:lnTo>
                  <a:pt x="635" y="2046"/>
                </a:lnTo>
                <a:lnTo>
                  <a:pt x="634" y="2061"/>
                </a:lnTo>
                <a:lnTo>
                  <a:pt x="631" y="2067"/>
                </a:lnTo>
                <a:lnTo>
                  <a:pt x="626" y="2079"/>
                </a:lnTo>
                <a:lnTo>
                  <a:pt x="624" y="2092"/>
                </a:lnTo>
                <a:lnTo>
                  <a:pt x="629" y="2103"/>
                </a:lnTo>
                <a:lnTo>
                  <a:pt x="637" y="2114"/>
                </a:lnTo>
                <a:lnTo>
                  <a:pt x="640" y="2128"/>
                </a:lnTo>
                <a:lnTo>
                  <a:pt x="637" y="2143"/>
                </a:lnTo>
                <a:lnTo>
                  <a:pt x="629" y="2153"/>
                </a:lnTo>
                <a:lnTo>
                  <a:pt x="610" y="2163"/>
                </a:lnTo>
                <a:lnTo>
                  <a:pt x="580" y="2173"/>
                </a:lnTo>
                <a:lnTo>
                  <a:pt x="570" y="2183"/>
                </a:lnTo>
                <a:lnTo>
                  <a:pt x="551" y="2216"/>
                </a:lnTo>
                <a:lnTo>
                  <a:pt x="511" y="2254"/>
                </a:lnTo>
                <a:lnTo>
                  <a:pt x="502" y="2257"/>
                </a:lnTo>
                <a:lnTo>
                  <a:pt x="492" y="2254"/>
                </a:lnTo>
                <a:lnTo>
                  <a:pt x="463" y="2232"/>
                </a:lnTo>
                <a:lnTo>
                  <a:pt x="458" y="2231"/>
                </a:lnTo>
                <a:lnTo>
                  <a:pt x="454" y="2237"/>
                </a:lnTo>
                <a:lnTo>
                  <a:pt x="455" y="2245"/>
                </a:lnTo>
                <a:lnTo>
                  <a:pt x="461" y="2249"/>
                </a:lnTo>
                <a:lnTo>
                  <a:pt x="472" y="2252"/>
                </a:lnTo>
                <a:lnTo>
                  <a:pt x="477" y="2262"/>
                </a:lnTo>
                <a:lnTo>
                  <a:pt x="478" y="2276"/>
                </a:lnTo>
                <a:lnTo>
                  <a:pt x="477" y="2306"/>
                </a:lnTo>
                <a:lnTo>
                  <a:pt x="483" y="2370"/>
                </a:lnTo>
                <a:lnTo>
                  <a:pt x="489" y="2400"/>
                </a:lnTo>
                <a:lnTo>
                  <a:pt x="498" y="2424"/>
                </a:lnTo>
                <a:lnTo>
                  <a:pt x="502" y="2440"/>
                </a:lnTo>
                <a:lnTo>
                  <a:pt x="500" y="2456"/>
                </a:lnTo>
                <a:lnTo>
                  <a:pt x="501" y="2467"/>
                </a:lnTo>
                <a:lnTo>
                  <a:pt x="516" y="2473"/>
                </a:lnTo>
                <a:lnTo>
                  <a:pt x="519" y="2478"/>
                </a:lnTo>
                <a:lnTo>
                  <a:pt x="521" y="2485"/>
                </a:lnTo>
                <a:lnTo>
                  <a:pt x="523" y="2502"/>
                </a:lnTo>
                <a:lnTo>
                  <a:pt x="523" y="2507"/>
                </a:lnTo>
                <a:lnTo>
                  <a:pt x="522" y="2511"/>
                </a:lnTo>
                <a:lnTo>
                  <a:pt x="518" y="2519"/>
                </a:lnTo>
                <a:lnTo>
                  <a:pt x="501" y="2545"/>
                </a:lnTo>
                <a:lnTo>
                  <a:pt x="479" y="2561"/>
                </a:lnTo>
                <a:lnTo>
                  <a:pt x="435" y="2584"/>
                </a:lnTo>
                <a:lnTo>
                  <a:pt x="432" y="2587"/>
                </a:lnTo>
                <a:lnTo>
                  <a:pt x="427" y="2596"/>
                </a:lnTo>
                <a:lnTo>
                  <a:pt x="424" y="2598"/>
                </a:lnTo>
                <a:lnTo>
                  <a:pt x="422" y="2598"/>
                </a:lnTo>
                <a:lnTo>
                  <a:pt x="409" y="2588"/>
                </a:lnTo>
                <a:lnTo>
                  <a:pt x="399" y="2575"/>
                </a:lnTo>
                <a:lnTo>
                  <a:pt x="397" y="2573"/>
                </a:lnTo>
                <a:lnTo>
                  <a:pt x="390" y="2575"/>
                </a:lnTo>
                <a:lnTo>
                  <a:pt x="383" y="2575"/>
                </a:lnTo>
                <a:lnTo>
                  <a:pt x="380" y="2568"/>
                </a:lnTo>
                <a:lnTo>
                  <a:pt x="379" y="2559"/>
                </a:lnTo>
                <a:lnTo>
                  <a:pt x="374" y="2548"/>
                </a:lnTo>
                <a:lnTo>
                  <a:pt x="366" y="2539"/>
                </a:lnTo>
                <a:lnTo>
                  <a:pt x="363" y="2535"/>
                </a:lnTo>
                <a:lnTo>
                  <a:pt x="362" y="2531"/>
                </a:lnTo>
                <a:lnTo>
                  <a:pt x="359" y="2523"/>
                </a:lnTo>
                <a:lnTo>
                  <a:pt x="358" y="2519"/>
                </a:lnTo>
                <a:lnTo>
                  <a:pt x="355" y="2506"/>
                </a:lnTo>
                <a:lnTo>
                  <a:pt x="354" y="2494"/>
                </a:lnTo>
                <a:lnTo>
                  <a:pt x="352" y="2481"/>
                </a:lnTo>
                <a:lnTo>
                  <a:pt x="347" y="2470"/>
                </a:lnTo>
                <a:lnTo>
                  <a:pt x="336" y="2458"/>
                </a:lnTo>
                <a:lnTo>
                  <a:pt x="333" y="2454"/>
                </a:lnTo>
                <a:lnTo>
                  <a:pt x="332" y="2448"/>
                </a:lnTo>
                <a:lnTo>
                  <a:pt x="331" y="2442"/>
                </a:lnTo>
                <a:lnTo>
                  <a:pt x="329" y="2437"/>
                </a:lnTo>
                <a:lnTo>
                  <a:pt x="321" y="2426"/>
                </a:lnTo>
                <a:lnTo>
                  <a:pt x="312" y="2409"/>
                </a:lnTo>
                <a:lnTo>
                  <a:pt x="303" y="2399"/>
                </a:lnTo>
                <a:lnTo>
                  <a:pt x="299" y="2391"/>
                </a:lnTo>
                <a:lnTo>
                  <a:pt x="289" y="2376"/>
                </a:lnTo>
                <a:lnTo>
                  <a:pt x="287" y="2374"/>
                </a:lnTo>
                <a:lnTo>
                  <a:pt x="282" y="2372"/>
                </a:lnTo>
                <a:lnTo>
                  <a:pt x="280" y="2368"/>
                </a:lnTo>
                <a:lnTo>
                  <a:pt x="279" y="2364"/>
                </a:lnTo>
                <a:lnTo>
                  <a:pt x="276" y="2358"/>
                </a:lnTo>
                <a:lnTo>
                  <a:pt x="273" y="2354"/>
                </a:lnTo>
                <a:lnTo>
                  <a:pt x="263" y="2347"/>
                </a:lnTo>
                <a:lnTo>
                  <a:pt x="249" y="2323"/>
                </a:lnTo>
                <a:lnTo>
                  <a:pt x="244" y="2318"/>
                </a:lnTo>
                <a:lnTo>
                  <a:pt x="234" y="2318"/>
                </a:lnTo>
                <a:lnTo>
                  <a:pt x="225" y="2324"/>
                </a:lnTo>
                <a:lnTo>
                  <a:pt x="215" y="2336"/>
                </a:lnTo>
                <a:lnTo>
                  <a:pt x="209" y="2348"/>
                </a:lnTo>
                <a:lnTo>
                  <a:pt x="208" y="2351"/>
                </a:lnTo>
                <a:lnTo>
                  <a:pt x="202" y="2370"/>
                </a:lnTo>
                <a:lnTo>
                  <a:pt x="199" y="2375"/>
                </a:lnTo>
                <a:lnTo>
                  <a:pt x="184" y="2383"/>
                </a:lnTo>
                <a:lnTo>
                  <a:pt x="180" y="2387"/>
                </a:lnTo>
                <a:lnTo>
                  <a:pt x="178" y="2395"/>
                </a:lnTo>
                <a:lnTo>
                  <a:pt x="179" y="2401"/>
                </a:lnTo>
                <a:lnTo>
                  <a:pt x="182" y="2405"/>
                </a:lnTo>
                <a:lnTo>
                  <a:pt x="183" y="2412"/>
                </a:lnTo>
                <a:lnTo>
                  <a:pt x="181" y="2419"/>
                </a:lnTo>
                <a:lnTo>
                  <a:pt x="173" y="2429"/>
                </a:lnTo>
                <a:lnTo>
                  <a:pt x="171" y="2434"/>
                </a:lnTo>
                <a:lnTo>
                  <a:pt x="173" y="2446"/>
                </a:lnTo>
                <a:lnTo>
                  <a:pt x="185" y="2468"/>
                </a:lnTo>
                <a:lnTo>
                  <a:pt x="185" y="2484"/>
                </a:lnTo>
                <a:lnTo>
                  <a:pt x="180" y="2496"/>
                </a:lnTo>
                <a:lnTo>
                  <a:pt x="167" y="2519"/>
                </a:lnTo>
                <a:lnTo>
                  <a:pt x="152" y="2539"/>
                </a:lnTo>
                <a:lnTo>
                  <a:pt x="104" y="2566"/>
                </a:lnTo>
                <a:lnTo>
                  <a:pt x="97" y="2576"/>
                </a:lnTo>
                <a:lnTo>
                  <a:pt x="92" y="2594"/>
                </a:lnTo>
                <a:lnTo>
                  <a:pt x="78" y="2699"/>
                </a:lnTo>
                <a:lnTo>
                  <a:pt x="65" y="2804"/>
                </a:lnTo>
                <a:lnTo>
                  <a:pt x="77" y="2810"/>
                </a:lnTo>
                <a:lnTo>
                  <a:pt x="109" y="2842"/>
                </a:lnTo>
                <a:lnTo>
                  <a:pt x="120" y="2860"/>
                </a:lnTo>
                <a:lnTo>
                  <a:pt x="122" y="2882"/>
                </a:lnTo>
                <a:lnTo>
                  <a:pt x="118" y="2905"/>
                </a:lnTo>
                <a:lnTo>
                  <a:pt x="109" y="2927"/>
                </a:lnTo>
                <a:lnTo>
                  <a:pt x="98" y="2945"/>
                </a:lnTo>
                <a:lnTo>
                  <a:pt x="94" y="2949"/>
                </a:lnTo>
                <a:lnTo>
                  <a:pt x="89" y="2955"/>
                </a:lnTo>
                <a:lnTo>
                  <a:pt x="73" y="2966"/>
                </a:lnTo>
                <a:lnTo>
                  <a:pt x="65" y="2974"/>
                </a:lnTo>
                <a:lnTo>
                  <a:pt x="60" y="2983"/>
                </a:lnTo>
                <a:lnTo>
                  <a:pt x="31" y="3087"/>
                </a:lnTo>
                <a:lnTo>
                  <a:pt x="0" y="3196"/>
                </a:lnTo>
                <a:lnTo>
                  <a:pt x="0" y="3196"/>
                </a:lnTo>
                <a:lnTo>
                  <a:pt x="0" y="3197"/>
                </a:lnTo>
                <a:lnTo>
                  <a:pt x="0" y="3197"/>
                </a:lnTo>
                <a:lnTo>
                  <a:pt x="55" y="3221"/>
                </a:lnTo>
                <a:lnTo>
                  <a:pt x="109" y="3246"/>
                </a:lnTo>
                <a:lnTo>
                  <a:pt x="130" y="3254"/>
                </a:lnTo>
                <a:lnTo>
                  <a:pt x="135" y="3258"/>
                </a:lnTo>
                <a:lnTo>
                  <a:pt x="138" y="3264"/>
                </a:lnTo>
                <a:lnTo>
                  <a:pt x="138" y="3267"/>
                </a:lnTo>
                <a:lnTo>
                  <a:pt x="138" y="3268"/>
                </a:lnTo>
                <a:lnTo>
                  <a:pt x="135" y="3276"/>
                </a:lnTo>
                <a:lnTo>
                  <a:pt x="133" y="3278"/>
                </a:lnTo>
                <a:lnTo>
                  <a:pt x="131" y="3280"/>
                </a:lnTo>
                <a:lnTo>
                  <a:pt x="130" y="3283"/>
                </a:lnTo>
                <a:lnTo>
                  <a:pt x="131" y="3287"/>
                </a:lnTo>
                <a:lnTo>
                  <a:pt x="136" y="3293"/>
                </a:lnTo>
                <a:lnTo>
                  <a:pt x="137" y="3296"/>
                </a:lnTo>
                <a:lnTo>
                  <a:pt x="139" y="3304"/>
                </a:lnTo>
                <a:lnTo>
                  <a:pt x="138" y="3312"/>
                </a:lnTo>
                <a:lnTo>
                  <a:pt x="136" y="3319"/>
                </a:lnTo>
                <a:lnTo>
                  <a:pt x="136" y="3327"/>
                </a:lnTo>
                <a:lnTo>
                  <a:pt x="139" y="3332"/>
                </a:lnTo>
                <a:lnTo>
                  <a:pt x="151" y="3334"/>
                </a:lnTo>
                <a:lnTo>
                  <a:pt x="155" y="3339"/>
                </a:lnTo>
                <a:lnTo>
                  <a:pt x="152" y="3347"/>
                </a:lnTo>
                <a:lnTo>
                  <a:pt x="143" y="3358"/>
                </a:lnTo>
                <a:lnTo>
                  <a:pt x="126" y="3371"/>
                </a:lnTo>
                <a:lnTo>
                  <a:pt x="123" y="3374"/>
                </a:lnTo>
                <a:lnTo>
                  <a:pt x="124" y="3379"/>
                </a:lnTo>
                <a:lnTo>
                  <a:pt x="140" y="3404"/>
                </a:lnTo>
                <a:lnTo>
                  <a:pt x="147" y="3420"/>
                </a:lnTo>
                <a:lnTo>
                  <a:pt x="148" y="3423"/>
                </a:lnTo>
                <a:lnTo>
                  <a:pt x="148" y="3426"/>
                </a:lnTo>
                <a:lnTo>
                  <a:pt x="146" y="3428"/>
                </a:lnTo>
                <a:lnTo>
                  <a:pt x="145" y="3429"/>
                </a:lnTo>
                <a:lnTo>
                  <a:pt x="143" y="3432"/>
                </a:lnTo>
                <a:lnTo>
                  <a:pt x="141" y="3439"/>
                </a:lnTo>
                <a:lnTo>
                  <a:pt x="139" y="3444"/>
                </a:lnTo>
                <a:lnTo>
                  <a:pt x="140" y="3449"/>
                </a:lnTo>
                <a:lnTo>
                  <a:pt x="144" y="3456"/>
                </a:lnTo>
                <a:lnTo>
                  <a:pt x="151" y="3465"/>
                </a:lnTo>
                <a:lnTo>
                  <a:pt x="192" y="3501"/>
                </a:lnTo>
                <a:lnTo>
                  <a:pt x="195" y="3500"/>
                </a:lnTo>
                <a:lnTo>
                  <a:pt x="197" y="3492"/>
                </a:lnTo>
                <a:lnTo>
                  <a:pt x="198" y="3472"/>
                </a:lnTo>
                <a:lnTo>
                  <a:pt x="198" y="3448"/>
                </a:lnTo>
                <a:lnTo>
                  <a:pt x="199" y="3441"/>
                </a:lnTo>
                <a:lnTo>
                  <a:pt x="203" y="3438"/>
                </a:lnTo>
                <a:lnTo>
                  <a:pt x="208" y="3438"/>
                </a:lnTo>
                <a:lnTo>
                  <a:pt x="255" y="3467"/>
                </a:lnTo>
                <a:lnTo>
                  <a:pt x="340" y="3465"/>
                </a:lnTo>
                <a:lnTo>
                  <a:pt x="355" y="3474"/>
                </a:lnTo>
                <a:lnTo>
                  <a:pt x="369" y="3488"/>
                </a:lnTo>
                <a:lnTo>
                  <a:pt x="409" y="3580"/>
                </a:lnTo>
                <a:lnTo>
                  <a:pt x="420" y="3599"/>
                </a:lnTo>
                <a:lnTo>
                  <a:pt x="426" y="3606"/>
                </a:lnTo>
                <a:lnTo>
                  <a:pt x="434" y="3610"/>
                </a:lnTo>
                <a:lnTo>
                  <a:pt x="442" y="3611"/>
                </a:lnTo>
                <a:lnTo>
                  <a:pt x="445" y="3614"/>
                </a:lnTo>
                <a:lnTo>
                  <a:pt x="447" y="3621"/>
                </a:lnTo>
                <a:lnTo>
                  <a:pt x="450" y="3631"/>
                </a:lnTo>
                <a:lnTo>
                  <a:pt x="482" y="3742"/>
                </a:lnTo>
                <a:lnTo>
                  <a:pt x="550" y="3877"/>
                </a:lnTo>
                <a:lnTo>
                  <a:pt x="537" y="3898"/>
                </a:lnTo>
                <a:lnTo>
                  <a:pt x="530" y="3905"/>
                </a:lnTo>
                <a:lnTo>
                  <a:pt x="497" y="3913"/>
                </a:lnTo>
                <a:lnTo>
                  <a:pt x="492" y="3910"/>
                </a:lnTo>
                <a:lnTo>
                  <a:pt x="486" y="3894"/>
                </a:lnTo>
                <a:lnTo>
                  <a:pt x="482" y="3887"/>
                </a:lnTo>
                <a:lnTo>
                  <a:pt x="478" y="3882"/>
                </a:lnTo>
                <a:lnTo>
                  <a:pt x="465" y="3877"/>
                </a:lnTo>
                <a:lnTo>
                  <a:pt x="452" y="3881"/>
                </a:lnTo>
                <a:lnTo>
                  <a:pt x="441" y="3892"/>
                </a:lnTo>
                <a:lnTo>
                  <a:pt x="435" y="3912"/>
                </a:lnTo>
                <a:lnTo>
                  <a:pt x="430" y="3922"/>
                </a:lnTo>
                <a:lnTo>
                  <a:pt x="434" y="3922"/>
                </a:lnTo>
                <a:lnTo>
                  <a:pt x="438" y="3924"/>
                </a:lnTo>
                <a:lnTo>
                  <a:pt x="446" y="3931"/>
                </a:lnTo>
                <a:lnTo>
                  <a:pt x="448" y="3935"/>
                </a:lnTo>
                <a:lnTo>
                  <a:pt x="449" y="3941"/>
                </a:lnTo>
                <a:lnTo>
                  <a:pt x="450" y="3947"/>
                </a:lnTo>
                <a:lnTo>
                  <a:pt x="453" y="3950"/>
                </a:lnTo>
                <a:lnTo>
                  <a:pt x="448" y="3959"/>
                </a:lnTo>
                <a:lnTo>
                  <a:pt x="455" y="3964"/>
                </a:lnTo>
                <a:lnTo>
                  <a:pt x="475" y="3964"/>
                </a:lnTo>
                <a:lnTo>
                  <a:pt x="484" y="3967"/>
                </a:lnTo>
                <a:lnTo>
                  <a:pt x="490" y="3973"/>
                </a:lnTo>
                <a:lnTo>
                  <a:pt x="496" y="3982"/>
                </a:lnTo>
                <a:lnTo>
                  <a:pt x="509" y="3996"/>
                </a:lnTo>
                <a:lnTo>
                  <a:pt x="514" y="3996"/>
                </a:lnTo>
                <a:lnTo>
                  <a:pt x="520" y="3994"/>
                </a:lnTo>
                <a:lnTo>
                  <a:pt x="526" y="3994"/>
                </a:lnTo>
                <a:lnTo>
                  <a:pt x="530" y="3998"/>
                </a:lnTo>
                <a:lnTo>
                  <a:pt x="540" y="4009"/>
                </a:lnTo>
                <a:lnTo>
                  <a:pt x="555" y="4026"/>
                </a:lnTo>
                <a:lnTo>
                  <a:pt x="598" y="4057"/>
                </a:lnTo>
                <a:lnTo>
                  <a:pt x="597" y="4055"/>
                </a:lnTo>
                <a:lnTo>
                  <a:pt x="597" y="4051"/>
                </a:lnTo>
                <a:lnTo>
                  <a:pt x="597" y="4043"/>
                </a:lnTo>
                <a:lnTo>
                  <a:pt x="595" y="4036"/>
                </a:lnTo>
                <a:lnTo>
                  <a:pt x="591" y="4032"/>
                </a:lnTo>
                <a:lnTo>
                  <a:pt x="589" y="4032"/>
                </a:lnTo>
                <a:lnTo>
                  <a:pt x="587" y="4030"/>
                </a:lnTo>
                <a:lnTo>
                  <a:pt x="585" y="4028"/>
                </a:lnTo>
                <a:lnTo>
                  <a:pt x="585" y="4024"/>
                </a:lnTo>
                <a:lnTo>
                  <a:pt x="586" y="4022"/>
                </a:lnTo>
                <a:lnTo>
                  <a:pt x="589" y="4022"/>
                </a:lnTo>
                <a:lnTo>
                  <a:pt x="606" y="4029"/>
                </a:lnTo>
                <a:lnTo>
                  <a:pt x="609" y="4032"/>
                </a:lnTo>
                <a:lnTo>
                  <a:pt x="611" y="4030"/>
                </a:lnTo>
                <a:lnTo>
                  <a:pt x="612" y="4029"/>
                </a:lnTo>
                <a:lnTo>
                  <a:pt x="604" y="4018"/>
                </a:lnTo>
                <a:lnTo>
                  <a:pt x="603" y="4014"/>
                </a:lnTo>
                <a:lnTo>
                  <a:pt x="602" y="4008"/>
                </a:lnTo>
                <a:lnTo>
                  <a:pt x="601" y="4004"/>
                </a:lnTo>
                <a:lnTo>
                  <a:pt x="599" y="4001"/>
                </a:lnTo>
                <a:lnTo>
                  <a:pt x="597" y="3999"/>
                </a:lnTo>
                <a:lnTo>
                  <a:pt x="603" y="3999"/>
                </a:lnTo>
                <a:lnTo>
                  <a:pt x="606" y="4002"/>
                </a:lnTo>
                <a:lnTo>
                  <a:pt x="609" y="4006"/>
                </a:lnTo>
                <a:lnTo>
                  <a:pt x="612" y="4012"/>
                </a:lnTo>
                <a:lnTo>
                  <a:pt x="615" y="4018"/>
                </a:lnTo>
                <a:lnTo>
                  <a:pt x="619" y="4024"/>
                </a:lnTo>
                <a:lnTo>
                  <a:pt x="628" y="4032"/>
                </a:lnTo>
                <a:lnTo>
                  <a:pt x="629" y="4028"/>
                </a:lnTo>
                <a:lnTo>
                  <a:pt x="629" y="4024"/>
                </a:lnTo>
                <a:lnTo>
                  <a:pt x="629" y="4019"/>
                </a:lnTo>
                <a:lnTo>
                  <a:pt x="628" y="4016"/>
                </a:lnTo>
                <a:lnTo>
                  <a:pt x="620" y="4004"/>
                </a:lnTo>
                <a:lnTo>
                  <a:pt x="614" y="4001"/>
                </a:lnTo>
                <a:lnTo>
                  <a:pt x="613" y="3993"/>
                </a:lnTo>
                <a:lnTo>
                  <a:pt x="612" y="3984"/>
                </a:lnTo>
                <a:lnTo>
                  <a:pt x="609" y="3979"/>
                </a:lnTo>
                <a:lnTo>
                  <a:pt x="609" y="3977"/>
                </a:lnTo>
                <a:lnTo>
                  <a:pt x="613" y="3977"/>
                </a:lnTo>
                <a:lnTo>
                  <a:pt x="615" y="3982"/>
                </a:lnTo>
                <a:lnTo>
                  <a:pt x="618" y="3988"/>
                </a:lnTo>
                <a:lnTo>
                  <a:pt x="621" y="3993"/>
                </a:lnTo>
                <a:lnTo>
                  <a:pt x="622" y="3993"/>
                </a:lnTo>
                <a:lnTo>
                  <a:pt x="630" y="3994"/>
                </a:lnTo>
                <a:lnTo>
                  <a:pt x="634" y="3996"/>
                </a:lnTo>
                <a:lnTo>
                  <a:pt x="631" y="3983"/>
                </a:lnTo>
                <a:lnTo>
                  <a:pt x="616" y="3962"/>
                </a:lnTo>
                <a:lnTo>
                  <a:pt x="615" y="3952"/>
                </a:lnTo>
                <a:lnTo>
                  <a:pt x="618" y="3959"/>
                </a:lnTo>
                <a:lnTo>
                  <a:pt x="625" y="3965"/>
                </a:lnTo>
                <a:lnTo>
                  <a:pt x="633" y="3969"/>
                </a:lnTo>
                <a:lnTo>
                  <a:pt x="640" y="3971"/>
                </a:lnTo>
                <a:lnTo>
                  <a:pt x="640" y="3969"/>
                </a:lnTo>
                <a:lnTo>
                  <a:pt x="640" y="3967"/>
                </a:lnTo>
                <a:lnTo>
                  <a:pt x="642" y="3965"/>
                </a:lnTo>
                <a:lnTo>
                  <a:pt x="644" y="3967"/>
                </a:lnTo>
                <a:lnTo>
                  <a:pt x="648" y="3972"/>
                </a:lnTo>
                <a:lnTo>
                  <a:pt x="649" y="3974"/>
                </a:lnTo>
                <a:lnTo>
                  <a:pt x="649" y="3977"/>
                </a:lnTo>
                <a:lnTo>
                  <a:pt x="648" y="3980"/>
                </a:lnTo>
                <a:lnTo>
                  <a:pt x="647" y="3983"/>
                </a:lnTo>
                <a:lnTo>
                  <a:pt x="650" y="3985"/>
                </a:lnTo>
                <a:lnTo>
                  <a:pt x="652" y="3985"/>
                </a:lnTo>
                <a:lnTo>
                  <a:pt x="655" y="3987"/>
                </a:lnTo>
                <a:lnTo>
                  <a:pt x="658" y="3988"/>
                </a:lnTo>
                <a:lnTo>
                  <a:pt x="656" y="3983"/>
                </a:lnTo>
                <a:lnTo>
                  <a:pt x="654" y="3973"/>
                </a:lnTo>
                <a:lnTo>
                  <a:pt x="651" y="3968"/>
                </a:lnTo>
                <a:lnTo>
                  <a:pt x="650" y="3962"/>
                </a:lnTo>
                <a:lnTo>
                  <a:pt x="650" y="3949"/>
                </a:lnTo>
                <a:lnTo>
                  <a:pt x="650" y="3957"/>
                </a:lnTo>
                <a:lnTo>
                  <a:pt x="653" y="3962"/>
                </a:lnTo>
                <a:lnTo>
                  <a:pt x="656" y="3966"/>
                </a:lnTo>
                <a:lnTo>
                  <a:pt x="669" y="3973"/>
                </a:lnTo>
                <a:lnTo>
                  <a:pt x="672" y="3978"/>
                </a:lnTo>
                <a:lnTo>
                  <a:pt x="674" y="3988"/>
                </a:lnTo>
                <a:lnTo>
                  <a:pt x="677" y="3983"/>
                </a:lnTo>
                <a:lnTo>
                  <a:pt x="678" y="3978"/>
                </a:lnTo>
                <a:lnTo>
                  <a:pt x="680" y="3976"/>
                </a:lnTo>
                <a:lnTo>
                  <a:pt x="685" y="3979"/>
                </a:lnTo>
                <a:lnTo>
                  <a:pt x="683" y="3961"/>
                </a:lnTo>
                <a:lnTo>
                  <a:pt x="684" y="3954"/>
                </a:lnTo>
                <a:lnTo>
                  <a:pt x="687" y="3956"/>
                </a:lnTo>
                <a:lnTo>
                  <a:pt x="701" y="3979"/>
                </a:lnTo>
                <a:lnTo>
                  <a:pt x="701" y="3976"/>
                </a:lnTo>
                <a:lnTo>
                  <a:pt x="701" y="3966"/>
                </a:lnTo>
                <a:lnTo>
                  <a:pt x="701" y="3963"/>
                </a:lnTo>
                <a:lnTo>
                  <a:pt x="703" y="3962"/>
                </a:lnTo>
                <a:lnTo>
                  <a:pt x="706" y="3965"/>
                </a:lnTo>
                <a:lnTo>
                  <a:pt x="711" y="3972"/>
                </a:lnTo>
                <a:lnTo>
                  <a:pt x="713" y="3974"/>
                </a:lnTo>
                <a:lnTo>
                  <a:pt x="714" y="3970"/>
                </a:lnTo>
                <a:lnTo>
                  <a:pt x="714" y="3961"/>
                </a:lnTo>
                <a:lnTo>
                  <a:pt x="716" y="3960"/>
                </a:lnTo>
                <a:lnTo>
                  <a:pt x="718" y="3962"/>
                </a:lnTo>
                <a:lnTo>
                  <a:pt x="720" y="3968"/>
                </a:lnTo>
                <a:lnTo>
                  <a:pt x="726" y="3971"/>
                </a:lnTo>
                <a:lnTo>
                  <a:pt x="727" y="3965"/>
                </a:lnTo>
                <a:lnTo>
                  <a:pt x="728" y="3958"/>
                </a:lnTo>
                <a:lnTo>
                  <a:pt x="731" y="3954"/>
                </a:lnTo>
                <a:lnTo>
                  <a:pt x="737" y="3956"/>
                </a:lnTo>
                <a:lnTo>
                  <a:pt x="740" y="3956"/>
                </a:lnTo>
                <a:lnTo>
                  <a:pt x="742" y="3950"/>
                </a:lnTo>
                <a:lnTo>
                  <a:pt x="750" y="3946"/>
                </a:lnTo>
                <a:lnTo>
                  <a:pt x="752" y="3943"/>
                </a:lnTo>
                <a:lnTo>
                  <a:pt x="755" y="3937"/>
                </a:lnTo>
                <a:lnTo>
                  <a:pt x="757" y="3934"/>
                </a:lnTo>
                <a:lnTo>
                  <a:pt x="761" y="3933"/>
                </a:lnTo>
                <a:lnTo>
                  <a:pt x="769" y="3934"/>
                </a:lnTo>
                <a:lnTo>
                  <a:pt x="773" y="3932"/>
                </a:lnTo>
                <a:lnTo>
                  <a:pt x="777" y="3926"/>
                </a:lnTo>
                <a:lnTo>
                  <a:pt x="783" y="3912"/>
                </a:lnTo>
                <a:lnTo>
                  <a:pt x="802" y="3885"/>
                </a:lnTo>
                <a:lnTo>
                  <a:pt x="809" y="3880"/>
                </a:lnTo>
                <a:lnTo>
                  <a:pt x="812" y="3879"/>
                </a:lnTo>
                <a:lnTo>
                  <a:pt x="814" y="3881"/>
                </a:lnTo>
                <a:lnTo>
                  <a:pt x="813" y="3885"/>
                </a:lnTo>
                <a:lnTo>
                  <a:pt x="812" y="3890"/>
                </a:lnTo>
                <a:lnTo>
                  <a:pt x="812" y="3894"/>
                </a:lnTo>
                <a:lnTo>
                  <a:pt x="816" y="3895"/>
                </a:lnTo>
                <a:lnTo>
                  <a:pt x="820" y="3889"/>
                </a:lnTo>
                <a:lnTo>
                  <a:pt x="830" y="3866"/>
                </a:lnTo>
                <a:lnTo>
                  <a:pt x="831" y="3864"/>
                </a:lnTo>
                <a:lnTo>
                  <a:pt x="832" y="3862"/>
                </a:lnTo>
                <a:lnTo>
                  <a:pt x="834" y="3861"/>
                </a:lnTo>
                <a:lnTo>
                  <a:pt x="838" y="3860"/>
                </a:lnTo>
                <a:lnTo>
                  <a:pt x="839" y="3859"/>
                </a:lnTo>
                <a:lnTo>
                  <a:pt x="841" y="3856"/>
                </a:lnTo>
                <a:lnTo>
                  <a:pt x="842" y="3851"/>
                </a:lnTo>
                <a:lnTo>
                  <a:pt x="844" y="3846"/>
                </a:lnTo>
                <a:lnTo>
                  <a:pt x="847" y="3843"/>
                </a:lnTo>
                <a:lnTo>
                  <a:pt x="847" y="3857"/>
                </a:lnTo>
                <a:lnTo>
                  <a:pt x="845" y="3862"/>
                </a:lnTo>
                <a:lnTo>
                  <a:pt x="849" y="3858"/>
                </a:lnTo>
                <a:lnTo>
                  <a:pt x="856" y="3831"/>
                </a:lnTo>
                <a:lnTo>
                  <a:pt x="858" y="3827"/>
                </a:lnTo>
                <a:lnTo>
                  <a:pt x="859" y="3825"/>
                </a:lnTo>
                <a:lnTo>
                  <a:pt x="860" y="3825"/>
                </a:lnTo>
                <a:lnTo>
                  <a:pt x="862" y="3826"/>
                </a:lnTo>
                <a:lnTo>
                  <a:pt x="864" y="3827"/>
                </a:lnTo>
                <a:lnTo>
                  <a:pt x="871" y="3835"/>
                </a:lnTo>
                <a:lnTo>
                  <a:pt x="873" y="3838"/>
                </a:lnTo>
                <a:lnTo>
                  <a:pt x="875" y="3839"/>
                </a:lnTo>
                <a:lnTo>
                  <a:pt x="877" y="3835"/>
                </a:lnTo>
                <a:lnTo>
                  <a:pt x="879" y="3834"/>
                </a:lnTo>
                <a:lnTo>
                  <a:pt x="886" y="3831"/>
                </a:lnTo>
                <a:lnTo>
                  <a:pt x="891" y="3833"/>
                </a:lnTo>
                <a:lnTo>
                  <a:pt x="892" y="3837"/>
                </a:lnTo>
                <a:lnTo>
                  <a:pt x="890" y="3843"/>
                </a:lnTo>
                <a:lnTo>
                  <a:pt x="885" y="3851"/>
                </a:lnTo>
                <a:lnTo>
                  <a:pt x="889" y="3853"/>
                </a:lnTo>
                <a:lnTo>
                  <a:pt x="893" y="3850"/>
                </a:lnTo>
                <a:lnTo>
                  <a:pt x="896" y="3843"/>
                </a:lnTo>
                <a:lnTo>
                  <a:pt x="898" y="3837"/>
                </a:lnTo>
                <a:lnTo>
                  <a:pt x="898" y="3818"/>
                </a:lnTo>
                <a:lnTo>
                  <a:pt x="900" y="3809"/>
                </a:lnTo>
                <a:lnTo>
                  <a:pt x="903" y="3810"/>
                </a:lnTo>
                <a:lnTo>
                  <a:pt x="907" y="3812"/>
                </a:lnTo>
                <a:lnTo>
                  <a:pt x="913" y="3811"/>
                </a:lnTo>
                <a:lnTo>
                  <a:pt x="919" y="3806"/>
                </a:lnTo>
                <a:lnTo>
                  <a:pt x="926" y="3796"/>
                </a:lnTo>
                <a:lnTo>
                  <a:pt x="929" y="3793"/>
                </a:lnTo>
                <a:lnTo>
                  <a:pt x="930" y="3796"/>
                </a:lnTo>
                <a:lnTo>
                  <a:pt x="929" y="3801"/>
                </a:lnTo>
                <a:lnTo>
                  <a:pt x="925" y="3810"/>
                </a:lnTo>
                <a:lnTo>
                  <a:pt x="925" y="3814"/>
                </a:lnTo>
                <a:lnTo>
                  <a:pt x="927" y="3822"/>
                </a:lnTo>
                <a:lnTo>
                  <a:pt x="930" y="3818"/>
                </a:lnTo>
                <a:lnTo>
                  <a:pt x="948" y="3779"/>
                </a:lnTo>
                <a:lnTo>
                  <a:pt x="949" y="3775"/>
                </a:lnTo>
                <a:lnTo>
                  <a:pt x="948" y="3774"/>
                </a:lnTo>
                <a:lnTo>
                  <a:pt x="948" y="3771"/>
                </a:lnTo>
                <a:lnTo>
                  <a:pt x="950" y="3768"/>
                </a:lnTo>
                <a:lnTo>
                  <a:pt x="952" y="3767"/>
                </a:lnTo>
                <a:lnTo>
                  <a:pt x="954" y="3768"/>
                </a:lnTo>
                <a:lnTo>
                  <a:pt x="959" y="3774"/>
                </a:lnTo>
                <a:lnTo>
                  <a:pt x="962" y="3775"/>
                </a:lnTo>
                <a:lnTo>
                  <a:pt x="966" y="3773"/>
                </a:lnTo>
                <a:lnTo>
                  <a:pt x="973" y="3762"/>
                </a:lnTo>
                <a:lnTo>
                  <a:pt x="977" y="3758"/>
                </a:lnTo>
                <a:lnTo>
                  <a:pt x="1005" y="3750"/>
                </a:lnTo>
                <a:lnTo>
                  <a:pt x="1014" y="3744"/>
                </a:lnTo>
                <a:lnTo>
                  <a:pt x="1024" y="3735"/>
                </a:lnTo>
                <a:lnTo>
                  <a:pt x="1029" y="3733"/>
                </a:lnTo>
                <a:lnTo>
                  <a:pt x="1038" y="3741"/>
                </a:lnTo>
                <a:lnTo>
                  <a:pt x="1066" y="3749"/>
                </a:lnTo>
                <a:lnTo>
                  <a:pt x="1078" y="3755"/>
                </a:lnTo>
                <a:lnTo>
                  <a:pt x="1092" y="3758"/>
                </a:lnTo>
                <a:lnTo>
                  <a:pt x="1098" y="3761"/>
                </a:lnTo>
                <a:lnTo>
                  <a:pt x="1102" y="3767"/>
                </a:lnTo>
                <a:lnTo>
                  <a:pt x="1107" y="3781"/>
                </a:lnTo>
                <a:lnTo>
                  <a:pt x="1112" y="3788"/>
                </a:lnTo>
                <a:lnTo>
                  <a:pt x="1116" y="3788"/>
                </a:lnTo>
                <a:lnTo>
                  <a:pt x="1118" y="3780"/>
                </a:lnTo>
                <a:lnTo>
                  <a:pt x="1119" y="3771"/>
                </a:lnTo>
                <a:lnTo>
                  <a:pt x="1121" y="3763"/>
                </a:lnTo>
                <a:lnTo>
                  <a:pt x="1125" y="3758"/>
                </a:lnTo>
                <a:lnTo>
                  <a:pt x="1131" y="3760"/>
                </a:lnTo>
                <a:lnTo>
                  <a:pt x="1134" y="3766"/>
                </a:lnTo>
                <a:lnTo>
                  <a:pt x="1134" y="3774"/>
                </a:lnTo>
                <a:lnTo>
                  <a:pt x="1130" y="3792"/>
                </a:lnTo>
                <a:lnTo>
                  <a:pt x="1133" y="3799"/>
                </a:lnTo>
                <a:lnTo>
                  <a:pt x="1141" y="3807"/>
                </a:lnTo>
                <a:lnTo>
                  <a:pt x="1145" y="3813"/>
                </a:lnTo>
                <a:lnTo>
                  <a:pt x="1149" y="3817"/>
                </a:lnTo>
                <a:lnTo>
                  <a:pt x="1154" y="3820"/>
                </a:lnTo>
                <a:lnTo>
                  <a:pt x="1158" y="3820"/>
                </a:lnTo>
                <a:lnTo>
                  <a:pt x="1168" y="3812"/>
                </a:lnTo>
                <a:lnTo>
                  <a:pt x="1173" y="3809"/>
                </a:lnTo>
                <a:lnTo>
                  <a:pt x="1178" y="3811"/>
                </a:lnTo>
                <a:lnTo>
                  <a:pt x="1176" y="3814"/>
                </a:lnTo>
                <a:lnTo>
                  <a:pt x="1169" y="3826"/>
                </a:lnTo>
                <a:lnTo>
                  <a:pt x="1174" y="3829"/>
                </a:lnTo>
                <a:lnTo>
                  <a:pt x="1181" y="3832"/>
                </a:lnTo>
                <a:lnTo>
                  <a:pt x="1188" y="3832"/>
                </a:lnTo>
                <a:lnTo>
                  <a:pt x="1192" y="3830"/>
                </a:lnTo>
                <a:lnTo>
                  <a:pt x="1196" y="3814"/>
                </a:lnTo>
                <a:lnTo>
                  <a:pt x="1200" y="3807"/>
                </a:lnTo>
                <a:lnTo>
                  <a:pt x="1205" y="3809"/>
                </a:lnTo>
                <a:lnTo>
                  <a:pt x="1205" y="3813"/>
                </a:lnTo>
                <a:lnTo>
                  <a:pt x="1204" y="3817"/>
                </a:lnTo>
                <a:lnTo>
                  <a:pt x="1201" y="3820"/>
                </a:lnTo>
                <a:lnTo>
                  <a:pt x="1200" y="3823"/>
                </a:lnTo>
                <a:lnTo>
                  <a:pt x="1200" y="3828"/>
                </a:lnTo>
                <a:lnTo>
                  <a:pt x="1202" y="3830"/>
                </a:lnTo>
                <a:lnTo>
                  <a:pt x="1204" y="3832"/>
                </a:lnTo>
                <a:lnTo>
                  <a:pt x="1211" y="3841"/>
                </a:lnTo>
                <a:lnTo>
                  <a:pt x="1214" y="3845"/>
                </a:lnTo>
                <a:lnTo>
                  <a:pt x="1215" y="3844"/>
                </a:lnTo>
                <a:lnTo>
                  <a:pt x="1215" y="3850"/>
                </a:lnTo>
                <a:lnTo>
                  <a:pt x="1216" y="3853"/>
                </a:lnTo>
                <a:lnTo>
                  <a:pt x="1217" y="3854"/>
                </a:lnTo>
                <a:lnTo>
                  <a:pt x="1220" y="3856"/>
                </a:lnTo>
                <a:lnTo>
                  <a:pt x="1225" y="3859"/>
                </a:lnTo>
                <a:lnTo>
                  <a:pt x="1252" y="3862"/>
                </a:lnTo>
                <a:lnTo>
                  <a:pt x="1254" y="3861"/>
                </a:lnTo>
                <a:lnTo>
                  <a:pt x="1253" y="3856"/>
                </a:lnTo>
                <a:lnTo>
                  <a:pt x="1252" y="3852"/>
                </a:lnTo>
                <a:lnTo>
                  <a:pt x="1251" y="3848"/>
                </a:lnTo>
                <a:lnTo>
                  <a:pt x="1249" y="3845"/>
                </a:lnTo>
                <a:lnTo>
                  <a:pt x="1247" y="3844"/>
                </a:lnTo>
                <a:lnTo>
                  <a:pt x="1242" y="3841"/>
                </a:lnTo>
                <a:lnTo>
                  <a:pt x="1240" y="3840"/>
                </a:lnTo>
                <a:lnTo>
                  <a:pt x="1240" y="3834"/>
                </a:lnTo>
                <a:lnTo>
                  <a:pt x="1242" y="3831"/>
                </a:lnTo>
                <a:lnTo>
                  <a:pt x="1244" y="3830"/>
                </a:lnTo>
                <a:lnTo>
                  <a:pt x="1251" y="3837"/>
                </a:lnTo>
                <a:lnTo>
                  <a:pt x="1257" y="3836"/>
                </a:lnTo>
                <a:lnTo>
                  <a:pt x="1278" y="3827"/>
                </a:lnTo>
                <a:lnTo>
                  <a:pt x="1282" y="3822"/>
                </a:lnTo>
                <a:lnTo>
                  <a:pt x="1292" y="3806"/>
                </a:lnTo>
                <a:lnTo>
                  <a:pt x="1292" y="3802"/>
                </a:lnTo>
                <a:lnTo>
                  <a:pt x="1293" y="3791"/>
                </a:lnTo>
                <a:lnTo>
                  <a:pt x="1293" y="3787"/>
                </a:lnTo>
                <a:lnTo>
                  <a:pt x="1295" y="3783"/>
                </a:lnTo>
                <a:lnTo>
                  <a:pt x="1299" y="3783"/>
                </a:lnTo>
                <a:lnTo>
                  <a:pt x="1313" y="3785"/>
                </a:lnTo>
                <a:lnTo>
                  <a:pt x="1317" y="3788"/>
                </a:lnTo>
                <a:lnTo>
                  <a:pt x="1325" y="3799"/>
                </a:lnTo>
                <a:lnTo>
                  <a:pt x="1329" y="3802"/>
                </a:lnTo>
                <a:lnTo>
                  <a:pt x="1334" y="3804"/>
                </a:lnTo>
                <a:lnTo>
                  <a:pt x="1359" y="3804"/>
                </a:lnTo>
                <a:lnTo>
                  <a:pt x="1371" y="3806"/>
                </a:lnTo>
                <a:lnTo>
                  <a:pt x="1391" y="3801"/>
                </a:lnTo>
                <a:lnTo>
                  <a:pt x="1400" y="3801"/>
                </a:lnTo>
                <a:lnTo>
                  <a:pt x="1404" y="3804"/>
                </a:lnTo>
                <a:lnTo>
                  <a:pt x="1412" y="3820"/>
                </a:lnTo>
                <a:lnTo>
                  <a:pt x="1416" y="3826"/>
                </a:lnTo>
                <a:lnTo>
                  <a:pt x="1420" y="3826"/>
                </a:lnTo>
                <a:lnTo>
                  <a:pt x="1429" y="3825"/>
                </a:lnTo>
                <a:lnTo>
                  <a:pt x="1431" y="3827"/>
                </a:lnTo>
                <a:lnTo>
                  <a:pt x="1432" y="3832"/>
                </a:lnTo>
                <a:lnTo>
                  <a:pt x="1436" y="3843"/>
                </a:lnTo>
                <a:lnTo>
                  <a:pt x="1440" y="3872"/>
                </a:lnTo>
                <a:lnTo>
                  <a:pt x="1440" y="3885"/>
                </a:lnTo>
                <a:lnTo>
                  <a:pt x="1441" y="3890"/>
                </a:lnTo>
                <a:lnTo>
                  <a:pt x="1445" y="3893"/>
                </a:lnTo>
                <a:lnTo>
                  <a:pt x="1452" y="3894"/>
                </a:lnTo>
                <a:lnTo>
                  <a:pt x="1459" y="3898"/>
                </a:lnTo>
                <a:lnTo>
                  <a:pt x="1463" y="3908"/>
                </a:lnTo>
                <a:lnTo>
                  <a:pt x="1462" y="3924"/>
                </a:lnTo>
                <a:lnTo>
                  <a:pt x="1461" y="3929"/>
                </a:lnTo>
                <a:lnTo>
                  <a:pt x="1460" y="3930"/>
                </a:lnTo>
                <a:lnTo>
                  <a:pt x="1458" y="3932"/>
                </a:lnTo>
                <a:lnTo>
                  <a:pt x="1456" y="3932"/>
                </a:lnTo>
                <a:lnTo>
                  <a:pt x="1451" y="3931"/>
                </a:lnTo>
                <a:lnTo>
                  <a:pt x="1449" y="3932"/>
                </a:lnTo>
                <a:lnTo>
                  <a:pt x="1447" y="3937"/>
                </a:lnTo>
                <a:lnTo>
                  <a:pt x="1445" y="3944"/>
                </a:lnTo>
                <a:lnTo>
                  <a:pt x="1443" y="3946"/>
                </a:lnTo>
                <a:lnTo>
                  <a:pt x="1441" y="3937"/>
                </a:lnTo>
                <a:lnTo>
                  <a:pt x="1440" y="3944"/>
                </a:lnTo>
                <a:lnTo>
                  <a:pt x="1439" y="3959"/>
                </a:lnTo>
                <a:lnTo>
                  <a:pt x="1437" y="3965"/>
                </a:lnTo>
                <a:lnTo>
                  <a:pt x="1433" y="3969"/>
                </a:lnTo>
                <a:lnTo>
                  <a:pt x="1429" y="3968"/>
                </a:lnTo>
                <a:lnTo>
                  <a:pt x="1427" y="3965"/>
                </a:lnTo>
                <a:lnTo>
                  <a:pt x="1427" y="3957"/>
                </a:lnTo>
                <a:lnTo>
                  <a:pt x="1420" y="3974"/>
                </a:lnTo>
                <a:lnTo>
                  <a:pt x="1417" y="3985"/>
                </a:lnTo>
                <a:lnTo>
                  <a:pt x="1418" y="3993"/>
                </a:lnTo>
                <a:lnTo>
                  <a:pt x="1422" y="3996"/>
                </a:lnTo>
                <a:lnTo>
                  <a:pt x="1427" y="3991"/>
                </a:lnTo>
                <a:lnTo>
                  <a:pt x="1432" y="3985"/>
                </a:lnTo>
                <a:lnTo>
                  <a:pt x="1436" y="3982"/>
                </a:lnTo>
                <a:lnTo>
                  <a:pt x="1434" y="3990"/>
                </a:lnTo>
                <a:lnTo>
                  <a:pt x="1434" y="3997"/>
                </a:lnTo>
                <a:lnTo>
                  <a:pt x="1436" y="4003"/>
                </a:lnTo>
                <a:lnTo>
                  <a:pt x="1440" y="4007"/>
                </a:lnTo>
                <a:lnTo>
                  <a:pt x="1440" y="4010"/>
                </a:lnTo>
                <a:lnTo>
                  <a:pt x="1436" y="4007"/>
                </a:lnTo>
                <a:lnTo>
                  <a:pt x="1429" y="4000"/>
                </a:lnTo>
                <a:lnTo>
                  <a:pt x="1425" y="3999"/>
                </a:lnTo>
                <a:lnTo>
                  <a:pt x="1436" y="4014"/>
                </a:lnTo>
                <a:lnTo>
                  <a:pt x="1446" y="4030"/>
                </a:lnTo>
                <a:lnTo>
                  <a:pt x="1452" y="4051"/>
                </a:lnTo>
                <a:lnTo>
                  <a:pt x="1452" y="4079"/>
                </a:lnTo>
                <a:lnTo>
                  <a:pt x="1445" y="4115"/>
                </a:lnTo>
                <a:lnTo>
                  <a:pt x="1444" y="4143"/>
                </a:lnTo>
                <a:lnTo>
                  <a:pt x="1443" y="4150"/>
                </a:lnTo>
                <a:lnTo>
                  <a:pt x="1441" y="4156"/>
                </a:lnTo>
                <a:lnTo>
                  <a:pt x="1436" y="4165"/>
                </a:lnTo>
                <a:lnTo>
                  <a:pt x="1435" y="4170"/>
                </a:lnTo>
                <a:lnTo>
                  <a:pt x="1436" y="4176"/>
                </a:lnTo>
                <a:lnTo>
                  <a:pt x="1436" y="4174"/>
                </a:lnTo>
                <a:lnTo>
                  <a:pt x="1437" y="4181"/>
                </a:lnTo>
                <a:lnTo>
                  <a:pt x="1436" y="4187"/>
                </a:lnTo>
                <a:lnTo>
                  <a:pt x="1431" y="4198"/>
                </a:lnTo>
                <a:lnTo>
                  <a:pt x="1429" y="4203"/>
                </a:lnTo>
                <a:lnTo>
                  <a:pt x="1428" y="4211"/>
                </a:lnTo>
                <a:lnTo>
                  <a:pt x="1427" y="4215"/>
                </a:lnTo>
                <a:lnTo>
                  <a:pt x="1425" y="4219"/>
                </a:lnTo>
                <a:lnTo>
                  <a:pt x="1418" y="4227"/>
                </a:lnTo>
                <a:lnTo>
                  <a:pt x="1415" y="4235"/>
                </a:lnTo>
                <a:lnTo>
                  <a:pt x="1411" y="4250"/>
                </a:lnTo>
                <a:lnTo>
                  <a:pt x="1408" y="4258"/>
                </a:lnTo>
                <a:lnTo>
                  <a:pt x="1400" y="4271"/>
                </a:lnTo>
                <a:lnTo>
                  <a:pt x="1398" y="4274"/>
                </a:lnTo>
                <a:lnTo>
                  <a:pt x="1393" y="4276"/>
                </a:lnTo>
                <a:lnTo>
                  <a:pt x="1391" y="4278"/>
                </a:lnTo>
                <a:lnTo>
                  <a:pt x="1387" y="4284"/>
                </a:lnTo>
                <a:lnTo>
                  <a:pt x="1379" y="4303"/>
                </a:lnTo>
                <a:lnTo>
                  <a:pt x="1375" y="4318"/>
                </a:lnTo>
                <a:lnTo>
                  <a:pt x="1373" y="4325"/>
                </a:lnTo>
                <a:lnTo>
                  <a:pt x="1369" y="4328"/>
                </a:lnTo>
                <a:lnTo>
                  <a:pt x="1365" y="4330"/>
                </a:lnTo>
                <a:lnTo>
                  <a:pt x="1363" y="4334"/>
                </a:lnTo>
                <a:lnTo>
                  <a:pt x="1361" y="4341"/>
                </a:lnTo>
                <a:lnTo>
                  <a:pt x="1361" y="4351"/>
                </a:lnTo>
                <a:lnTo>
                  <a:pt x="1361" y="4355"/>
                </a:lnTo>
                <a:lnTo>
                  <a:pt x="1362" y="4357"/>
                </a:lnTo>
                <a:lnTo>
                  <a:pt x="1362" y="4361"/>
                </a:lnTo>
                <a:lnTo>
                  <a:pt x="1360" y="4365"/>
                </a:lnTo>
                <a:lnTo>
                  <a:pt x="1360" y="4368"/>
                </a:lnTo>
                <a:lnTo>
                  <a:pt x="1361" y="4371"/>
                </a:lnTo>
                <a:lnTo>
                  <a:pt x="1362" y="4374"/>
                </a:lnTo>
                <a:lnTo>
                  <a:pt x="1361" y="4380"/>
                </a:lnTo>
                <a:lnTo>
                  <a:pt x="1365" y="4383"/>
                </a:lnTo>
                <a:lnTo>
                  <a:pt x="1375" y="4389"/>
                </a:lnTo>
                <a:lnTo>
                  <a:pt x="1383" y="4391"/>
                </a:lnTo>
                <a:lnTo>
                  <a:pt x="1385" y="4392"/>
                </a:lnTo>
                <a:lnTo>
                  <a:pt x="1387" y="4394"/>
                </a:lnTo>
                <a:lnTo>
                  <a:pt x="1391" y="4401"/>
                </a:lnTo>
                <a:lnTo>
                  <a:pt x="1393" y="4403"/>
                </a:lnTo>
                <a:lnTo>
                  <a:pt x="1398" y="4405"/>
                </a:lnTo>
                <a:lnTo>
                  <a:pt x="1426" y="4422"/>
                </a:lnTo>
                <a:lnTo>
                  <a:pt x="1436" y="4426"/>
                </a:lnTo>
                <a:lnTo>
                  <a:pt x="1442" y="4427"/>
                </a:lnTo>
                <a:lnTo>
                  <a:pt x="1444" y="4429"/>
                </a:lnTo>
                <a:lnTo>
                  <a:pt x="1446" y="4431"/>
                </a:lnTo>
                <a:lnTo>
                  <a:pt x="1447" y="4434"/>
                </a:lnTo>
                <a:lnTo>
                  <a:pt x="1449" y="4436"/>
                </a:lnTo>
                <a:lnTo>
                  <a:pt x="1472" y="4442"/>
                </a:lnTo>
                <a:lnTo>
                  <a:pt x="1476" y="4445"/>
                </a:lnTo>
                <a:lnTo>
                  <a:pt x="1476" y="4449"/>
                </a:lnTo>
                <a:lnTo>
                  <a:pt x="1475" y="4452"/>
                </a:lnTo>
                <a:lnTo>
                  <a:pt x="1473" y="4455"/>
                </a:lnTo>
                <a:lnTo>
                  <a:pt x="1471" y="4456"/>
                </a:lnTo>
                <a:lnTo>
                  <a:pt x="1471" y="4455"/>
                </a:lnTo>
                <a:lnTo>
                  <a:pt x="1465" y="4453"/>
                </a:lnTo>
                <a:lnTo>
                  <a:pt x="1464" y="4454"/>
                </a:lnTo>
                <a:lnTo>
                  <a:pt x="1461" y="4458"/>
                </a:lnTo>
                <a:lnTo>
                  <a:pt x="1460" y="4459"/>
                </a:lnTo>
                <a:lnTo>
                  <a:pt x="1455" y="4460"/>
                </a:lnTo>
                <a:lnTo>
                  <a:pt x="1446" y="4468"/>
                </a:lnTo>
                <a:lnTo>
                  <a:pt x="1441" y="4470"/>
                </a:lnTo>
                <a:lnTo>
                  <a:pt x="1436" y="4469"/>
                </a:lnTo>
                <a:lnTo>
                  <a:pt x="1424" y="4463"/>
                </a:lnTo>
                <a:lnTo>
                  <a:pt x="1418" y="4462"/>
                </a:lnTo>
                <a:lnTo>
                  <a:pt x="1398" y="4465"/>
                </a:lnTo>
                <a:lnTo>
                  <a:pt x="1393" y="4462"/>
                </a:lnTo>
                <a:lnTo>
                  <a:pt x="1382" y="4455"/>
                </a:lnTo>
                <a:lnTo>
                  <a:pt x="1360" y="4450"/>
                </a:lnTo>
                <a:lnTo>
                  <a:pt x="1324" y="4429"/>
                </a:lnTo>
                <a:lnTo>
                  <a:pt x="1313" y="4426"/>
                </a:lnTo>
                <a:lnTo>
                  <a:pt x="1297" y="4429"/>
                </a:lnTo>
                <a:lnTo>
                  <a:pt x="1288" y="4426"/>
                </a:lnTo>
                <a:lnTo>
                  <a:pt x="1221" y="4437"/>
                </a:lnTo>
                <a:lnTo>
                  <a:pt x="1216" y="4436"/>
                </a:lnTo>
                <a:lnTo>
                  <a:pt x="1207" y="4432"/>
                </a:lnTo>
                <a:lnTo>
                  <a:pt x="1202" y="4432"/>
                </a:lnTo>
                <a:lnTo>
                  <a:pt x="1198" y="4433"/>
                </a:lnTo>
                <a:lnTo>
                  <a:pt x="1191" y="4441"/>
                </a:lnTo>
                <a:lnTo>
                  <a:pt x="1187" y="4443"/>
                </a:lnTo>
                <a:lnTo>
                  <a:pt x="1183" y="4441"/>
                </a:lnTo>
                <a:lnTo>
                  <a:pt x="1177" y="4433"/>
                </a:lnTo>
                <a:lnTo>
                  <a:pt x="1174" y="4432"/>
                </a:lnTo>
                <a:lnTo>
                  <a:pt x="1155" y="4427"/>
                </a:lnTo>
                <a:lnTo>
                  <a:pt x="1154" y="4422"/>
                </a:lnTo>
                <a:lnTo>
                  <a:pt x="1153" y="4416"/>
                </a:lnTo>
                <a:lnTo>
                  <a:pt x="1151" y="4411"/>
                </a:lnTo>
                <a:lnTo>
                  <a:pt x="1148" y="4407"/>
                </a:lnTo>
                <a:lnTo>
                  <a:pt x="1144" y="4411"/>
                </a:lnTo>
                <a:lnTo>
                  <a:pt x="1141" y="4418"/>
                </a:lnTo>
                <a:lnTo>
                  <a:pt x="1138" y="4426"/>
                </a:lnTo>
                <a:lnTo>
                  <a:pt x="1135" y="4433"/>
                </a:lnTo>
                <a:lnTo>
                  <a:pt x="1133" y="4434"/>
                </a:lnTo>
                <a:lnTo>
                  <a:pt x="1128" y="4434"/>
                </a:lnTo>
                <a:lnTo>
                  <a:pt x="1126" y="4436"/>
                </a:lnTo>
                <a:lnTo>
                  <a:pt x="1120" y="4445"/>
                </a:lnTo>
                <a:lnTo>
                  <a:pt x="1112" y="4452"/>
                </a:lnTo>
                <a:lnTo>
                  <a:pt x="1101" y="4455"/>
                </a:lnTo>
                <a:lnTo>
                  <a:pt x="1090" y="4456"/>
                </a:lnTo>
                <a:lnTo>
                  <a:pt x="1082" y="4450"/>
                </a:lnTo>
                <a:lnTo>
                  <a:pt x="1077" y="4437"/>
                </a:lnTo>
                <a:lnTo>
                  <a:pt x="1073" y="4434"/>
                </a:lnTo>
                <a:lnTo>
                  <a:pt x="1072" y="4441"/>
                </a:lnTo>
                <a:lnTo>
                  <a:pt x="1071" y="4450"/>
                </a:lnTo>
                <a:lnTo>
                  <a:pt x="1069" y="4457"/>
                </a:lnTo>
                <a:lnTo>
                  <a:pt x="1050" y="4486"/>
                </a:lnTo>
                <a:lnTo>
                  <a:pt x="1048" y="4493"/>
                </a:lnTo>
                <a:lnTo>
                  <a:pt x="1047" y="4499"/>
                </a:lnTo>
                <a:lnTo>
                  <a:pt x="1040" y="4512"/>
                </a:lnTo>
                <a:lnTo>
                  <a:pt x="1038" y="4519"/>
                </a:lnTo>
                <a:lnTo>
                  <a:pt x="1036" y="4524"/>
                </a:lnTo>
                <a:lnTo>
                  <a:pt x="1037" y="4527"/>
                </a:lnTo>
                <a:lnTo>
                  <a:pt x="1039" y="4532"/>
                </a:lnTo>
                <a:lnTo>
                  <a:pt x="1039" y="4535"/>
                </a:lnTo>
                <a:lnTo>
                  <a:pt x="1038" y="4539"/>
                </a:lnTo>
                <a:lnTo>
                  <a:pt x="1037" y="4544"/>
                </a:lnTo>
                <a:lnTo>
                  <a:pt x="1036" y="4548"/>
                </a:lnTo>
                <a:lnTo>
                  <a:pt x="1037" y="4553"/>
                </a:lnTo>
                <a:lnTo>
                  <a:pt x="1040" y="4558"/>
                </a:lnTo>
                <a:lnTo>
                  <a:pt x="1043" y="4566"/>
                </a:lnTo>
                <a:lnTo>
                  <a:pt x="1044" y="4574"/>
                </a:lnTo>
                <a:lnTo>
                  <a:pt x="1042" y="4579"/>
                </a:lnTo>
                <a:lnTo>
                  <a:pt x="1038" y="4578"/>
                </a:lnTo>
                <a:lnTo>
                  <a:pt x="1033" y="4572"/>
                </a:lnTo>
                <a:lnTo>
                  <a:pt x="1029" y="4566"/>
                </a:lnTo>
                <a:lnTo>
                  <a:pt x="1026" y="4563"/>
                </a:lnTo>
                <a:lnTo>
                  <a:pt x="1021" y="4564"/>
                </a:lnTo>
                <a:lnTo>
                  <a:pt x="1016" y="4567"/>
                </a:lnTo>
                <a:lnTo>
                  <a:pt x="1006" y="4576"/>
                </a:lnTo>
                <a:lnTo>
                  <a:pt x="1004" y="4579"/>
                </a:lnTo>
                <a:lnTo>
                  <a:pt x="1002" y="4584"/>
                </a:lnTo>
                <a:lnTo>
                  <a:pt x="1000" y="4587"/>
                </a:lnTo>
                <a:lnTo>
                  <a:pt x="997" y="4590"/>
                </a:lnTo>
                <a:lnTo>
                  <a:pt x="995" y="4590"/>
                </a:lnTo>
                <a:lnTo>
                  <a:pt x="989" y="4589"/>
                </a:lnTo>
                <a:lnTo>
                  <a:pt x="985" y="4590"/>
                </a:lnTo>
                <a:lnTo>
                  <a:pt x="979" y="4593"/>
                </a:lnTo>
                <a:lnTo>
                  <a:pt x="974" y="4597"/>
                </a:lnTo>
                <a:lnTo>
                  <a:pt x="972" y="4603"/>
                </a:lnTo>
                <a:lnTo>
                  <a:pt x="973" y="4607"/>
                </a:lnTo>
                <a:lnTo>
                  <a:pt x="976" y="4608"/>
                </a:lnTo>
                <a:lnTo>
                  <a:pt x="978" y="4609"/>
                </a:lnTo>
                <a:lnTo>
                  <a:pt x="981" y="4611"/>
                </a:lnTo>
                <a:lnTo>
                  <a:pt x="982" y="4613"/>
                </a:lnTo>
                <a:lnTo>
                  <a:pt x="982" y="4617"/>
                </a:lnTo>
                <a:lnTo>
                  <a:pt x="981" y="4621"/>
                </a:lnTo>
                <a:lnTo>
                  <a:pt x="979" y="4622"/>
                </a:lnTo>
                <a:lnTo>
                  <a:pt x="976" y="4625"/>
                </a:lnTo>
                <a:lnTo>
                  <a:pt x="974" y="4633"/>
                </a:lnTo>
                <a:lnTo>
                  <a:pt x="975" y="4642"/>
                </a:lnTo>
                <a:lnTo>
                  <a:pt x="977" y="4649"/>
                </a:lnTo>
                <a:lnTo>
                  <a:pt x="990" y="4660"/>
                </a:lnTo>
                <a:lnTo>
                  <a:pt x="993" y="4663"/>
                </a:lnTo>
                <a:lnTo>
                  <a:pt x="994" y="4666"/>
                </a:lnTo>
                <a:lnTo>
                  <a:pt x="996" y="4667"/>
                </a:lnTo>
                <a:lnTo>
                  <a:pt x="1004" y="4668"/>
                </a:lnTo>
                <a:lnTo>
                  <a:pt x="1005" y="4670"/>
                </a:lnTo>
                <a:lnTo>
                  <a:pt x="1007" y="4673"/>
                </a:lnTo>
                <a:lnTo>
                  <a:pt x="1009" y="4676"/>
                </a:lnTo>
                <a:lnTo>
                  <a:pt x="1027" y="4691"/>
                </a:lnTo>
                <a:lnTo>
                  <a:pt x="1034" y="4699"/>
                </a:lnTo>
                <a:lnTo>
                  <a:pt x="1039" y="4711"/>
                </a:lnTo>
                <a:lnTo>
                  <a:pt x="1046" y="4740"/>
                </a:lnTo>
                <a:lnTo>
                  <a:pt x="1053" y="4748"/>
                </a:lnTo>
                <a:lnTo>
                  <a:pt x="1063" y="4746"/>
                </a:lnTo>
                <a:lnTo>
                  <a:pt x="1073" y="4742"/>
                </a:lnTo>
                <a:lnTo>
                  <a:pt x="1078" y="4742"/>
                </a:lnTo>
                <a:lnTo>
                  <a:pt x="1087" y="4753"/>
                </a:lnTo>
                <a:lnTo>
                  <a:pt x="1100" y="4762"/>
                </a:lnTo>
                <a:lnTo>
                  <a:pt x="1104" y="4766"/>
                </a:lnTo>
                <a:lnTo>
                  <a:pt x="1107" y="4771"/>
                </a:lnTo>
                <a:lnTo>
                  <a:pt x="1108" y="4776"/>
                </a:lnTo>
                <a:lnTo>
                  <a:pt x="1105" y="4781"/>
                </a:lnTo>
                <a:lnTo>
                  <a:pt x="1100" y="4782"/>
                </a:lnTo>
                <a:lnTo>
                  <a:pt x="1085" y="4773"/>
                </a:lnTo>
                <a:lnTo>
                  <a:pt x="1071" y="4777"/>
                </a:lnTo>
                <a:lnTo>
                  <a:pt x="1064" y="4774"/>
                </a:lnTo>
                <a:lnTo>
                  <a:pt x="1066" y="4762"/>
                </a:lnTo>
                <a:lnTo>
                  <a:pt x="1063" y="4762"/>
                </a:lnTo>
                <a:lnTo>
                  <a:pt x="1057" y="4764"/>
                </a:lnTo>
                <a:lnTo>
                  <a:pt x="1053" y="4765"/>
                </a:lnTo>
                <a:lnTo>
                  <a:pt x="1048" y="4764"/>
                </a:lnTo>
                <a:lnTo>
                  <a:pt x="1047" y="4765"/>
                </a:lnTo>
                <a:lnTo>
                  <a:pt x="1045" y="4766"/>
                </a:lnTo>
                <a:lnTo>
                  <a:pt x="1045" y="4768"/>
                </a:lnTo>
                <a:lnTo>
                  <a:pt x="1044" y="4769"/>
                </a:lnTo>
                <a:lnTo>
                  <a:pt x="1044" y="4770"/>
                </a:lnTo>
                <a:lnTo>
                  <a:pt x="1032" y="4786"/>
                </a:lnTo>
                <a:lnTo>
                  <a:pt x="1027" y="4789"/>
                </a:lnTo>
                <a:lnTo>
                  <a:pt x="1021" y="4791"/>
                </a:lnTo>
                <a:lnTo>
                  <a:pt x="1014" y="4791"/>
                </a:lnTo>
                <a:lnTo>
                  <a:pt x="1008" y="4790"/>
                </a:lnTo>
                <a:lnTo>
                  <a:pt x="990" y="4779"/>
                </a:lnTo>
                <a:lnTo>
                  <a:pt x="985" y="4774"/>
                </a:lnTo>
                <a:lnTo>
                  <a:pt x="981" y="4768"/>
                </a:lnTo>
                <a:lnTo>
                  <a:pt x="983" y="4767"/>
                </a:lnTo>
                <a:lnTo>
                  <a:pt x="985" y="4765"/>
                </a:lnTo>
                <a:lnTo>
                  <a:pt x="986" y="4763"/>
                </a:lnTo>
                <a:lnTo>
                  <a:pt x="984" y="4759"/>
                </a:lnTo>
                <a:lnTo>
                  <a:pt x="982" y="4759"/>
                </a:lnTo>
                <a:lnTo>
                  <a:pt x="976" y="4760"/>
                </a:lnTo>
                <a:lnTo>
                  <a:pt x="974" y="4758"/>
                </a:lnTo>
                <a:lnTo>
                  <a:pt x="968" y="4747"/>
                </a:lnTo>
                <a:lnTo>
                  <a:pt x="960" y="4738"/>
                </a:lnTo>
                <a:lnTo>
                  <a:pt x="955" y="4735"/>
                </a:lnTo>
                <a:lnTo>
                  <a:pt x="950" y="4733"/>
                </a:lnTo>
                <a:lnTo>
                  <a:pt x="939" y="4733"/>
                </a:lnTo>
                <a:lnTo>
                  <a:pt x="936" y="4733"/>
                </a:lnTo>
                <a:lnTo>
                  <a:pt x="935" y="4735"/>
                </a:lnTo>
                <a:lnTo>
                  <a:pt x="934" y="4738"/>
                </a:lnTo>
                <a:lnTo>
                  <a:pt x="933" y="4742"/>
                </a:lnTo>
                <a:lnTo>
                  <a:pt x="930" y="4744"/>
                </a:lnTo>
                <a:lnTo>
                  <a:pt x="928" y="4742"/>
                </a:lnTo>
                <a:lnTo>
                  <a:pt x="925" y="4738"/>
                </a:lnTo>
                <a:lnTo>
                  <a:pt x="905" y="4738"/>
                </a:lnTo>
                <a:lnTo>
                  <a:pt x="902" y="4737"/>
                </a:lnTo>
                <a:lnTo>
                  <a:pt x="900" y="4730"/>
                </a:lnTo>
                <a:lnTo>
                  <a:pt x="894" y="4730"/>
                </a:lnTo>
                <a:lnTo>
                  <a:pt x="884" y="4735"/>
                </a:lnTo>
                <a:lnTo>
                  <a:pt x="874" y="4736"/>
                </a:lnTo>
                <a:lnTo>
                  <a:pt x="839" y="4727"/>
                </a:lnTo>
                <a:lnTo>
                  <a:pt x="837" y="4725"/>
                </a:lnTo>
                <a:lnTo>
                  <a:pt x="835" y="4722"/>
                </a:lnTo>
                <a:lnTo>
                  <a:pt x="833" y="4722"/>
                </a:lnTo>
                <a:lnTo>
                  <a:pt x="831" y="4724"/>
                </a:lnTo>
                <a:lnTo>
                  <a:pt x="830" y="4729"/>
                </a:lnTo>
                <a:lnTo>
                  <a:pt x="830" y="4734"/>
                </a:lnTo>
                <a:lnTo>
                  <a:pt x="829" y="4738"/>
                </a:lnTo>
                <a:lnTo>
                  <a:pt x="827" y="4741"/>
                </a:lnTo>
                <a:lnTo>
                  <a:pt x="826" y="4747"/>
                </a:lnTo>
                <a:lnTo>
                  <a:pt x="824" y="4758"/>
                </a:lnTo>
                <a:lnTo>
                  <a:pt x="821" y="4763"/>
                </a:lnTo>
                <a:lnTo>
                  <a:pt x="817" y="4751"/>
                </a:lnTo>
                <a:lnTo>
                  <a:pt x="814" y="4759"/>
                </a:lnTo>
                <a:lnTo>
                  <a:pt x="814" y="4772"/>
                </a:lnTo>
                <a:lnTo>
                  <a:pt x="815" y="4784"/>
                </a:lnTo>
                <a:lnTo>
                  <a:pt x="817" y="4792"/>
                </a:lnTo>
                <a:lnTo>
                  <a:pt x="816" y="4794"/>
                </a:lnTo>
                <a:lnTo>
                  <a:pt x="817" y="4802"/>
                </a:lnTo>
                <a:lnTo>
                  <a:pt x="817" y="4810"/>
                </a:lnTo>
                <a:lnTo>
                  <a:pt x="816" y="4828"/>
                </a:lnTo>
                <a:lnTo>
                  <a:pt x="817" y="4836"/>
                </a:lnTo>
                <a:lnTo>
                  <a:pt x="821" y="4844"/>
                </a:lnTo>
                <a:lnTo>
                  <a:pt x="826" y="4849"/>
                </a:lnTo>
                <a:lnTo>
                  <a:pt x="831" y="4853"/>
                </a:lnTo>
                <a:lnTo>
                  <a:pt x="840" y="4859"/>
                </a:lnTo>
                <a:lnTo>
                  <a:pt x="917" y="4878"/>
                </a:lnTo>
                <a:lnTo>
                  <a:pt x="936" y="4889"/>
                </a:lnTo>
                <a:lnTo>
                  <a:pt x="944" y="4897"/>
                </a:lnTo>
                <a:lnTo>
                  <a:pt x="950" y="4907"/>
                </a:lnTo>
                <a:lnTo>
                  <a:pt x="951" y="4913"/>
                </a:lnTo>
                <a:lnTo>
                  <a:pt x="952" y="4921"/>
                </a:lnTo>
                <a:lnTo>
                  <a:pt x="953" y="4953"/>
                </a:lnTo>
                <a:lnTo>
                  <a:pt x="952" y="4959"/>
                </a:lnTo>
                <a:lnTo>
                  <a:pt x="951" y="4962"/>
                </a:lnTo>
                <a:lnTo>
                  <a:pt x="951" y="4965"/>
                </a:lnTo>
                <a:lnTo>
                  <a:pt x="953" y="4971"/>
                </a:lnTo>
                <a:lnTo>
                  <a:pt x="954" y="4973"/>
                </a:lnTo>
                <a:lnTo>
                  <a:pt x="960" y="4974"/>
                </a:lnTo>
                <a:lnTo>
                  <a:pt x="962" y="4976"/>
                </a:lnTo>
                <a:lnTo>
                  <a:pt x="964" y="4979"/>
                </a:lnTo>
                <a:lnTo>
                  <a:pt x="966" y="4987"/>
                </a:lnTo>
                <a:lnTo>
                  <a:pt x="970" y="4994"/>
                </a:lnTo>
                <a:lnTo>
                  <a:pt x="971" y="5001"/>
                </a:lnTo>
                <a:lnTo>
                  <a:pt x="973" y="5004"/>
                </a:lnTo>
                <a:lnTo>
                  <a:pt x="979" y="5012"/>
                </a:lnTo>
                <a:lnTo>
                  <a:pt x="981" y="5016"/>
                </a:lnTo>
                <a:lnTo>
                  <a:pt x="981" y="5020"/>
                </a:lnTo>
                <a:lnTo>
                  <a:pt x="981" y="5028"/>
                </a:lnTo>
                <a:lnTo>
                  <a:pt x="981" y="5032"/>
                </a:lnTo>
                <a:lnTo>
                  <a:pt x="982" y="5035"/>
                </a:lnTo>
                <a:lnTo>
                  <a:pt x="984" y="5037"/>
                </a:lnTo>
                <a:lnTo>
                  <a:pt x="985" y="5041"/>
                </a:lnTo>
                <a:lnTo>
                  <a:pt x="986" y="5044"/>
                </a:lnTo>
                <a:lnTo>
                  <a:pt x="986" y="5051"/>
                </a:lnTo>
                <a:lnTo>
                  <a:pt x="988" y="5058"/>
                </a:lnTo>
                <a:lnTo>
                  <a:pt x="1008" y="5112"/>
                </a:lnTo>
                <a:lnTo>
                  <a:pt x="1014" y="5122"/>
                </a:lnTo>
                <a:lnTo>
                  <a:pt x="1017" y="5126"/>
                </a:lnTo>
                <a:lnTo>
                  <a:pt x="1018" y="5127"/>
                </a:lnTo>
                <a:lnTo>
                  <a:pt x="1021" y="5127"/>
                </a:lnTo>
                <a:lnTo>
                  <a:pt x="1024" y="5127"/>
                </a:lnTo>
                <a:lnTo>
                  <a:pt x="1026" y="5126"/>
                </a:lnTo>
                <a:lnTo>
                  <a:pt x="1028" y="5126"/>
                </a:lnTo>
                <a:lnTo>
                  <a:pt x="1029" y="5132"/>
                </a:lnTo>
                <a:lnTo>
                  <a:pt x="1030" y="5138"/>
                </a:lnTo>
                <a:lnTo>
                  <a:pt x="1039" y="5146"/>
                </a:lnTo>
                <a:lnTo>
                  <a:pt x="1042" y="5152"/>
                </a:lnTo>
                <a:lnTo>
                  <a:pt x="1043" y="5155"/>
                </a:lnTo>
                <a:lnTo>
                  <a:pt x="1043" y="5164"/>
                </a:lnTo>
                <a:lnTo>
                  <a:pt x="1044" y="5167"/>
                </a:lnTo>
                <a:lnTo>
                  <a:pt x="1045" y="5171"/>
                </a:lnTo>
                <a:lnTo>
                  <a:pt x="1051" y="5189"/>
                </a:lnTo>
                <a:lnTo>
                  <a:pt x="1053" y="5196"/>
                </a:lnTo>
                <a:lnTo>
                  <a:pt x="1051" y="5247"/>
                </a:lnTo>
                <a:lnTo>
                  <a:pt x="1049" y="5263"/>
                </a:lnTo>
                <a:lnTo>
                  <a:pt x="1041" y="5294"/>
                </a:lnTo>
                <a:lnTo>
                  <a:pt x="1040" y="5303"/>
                </a:lnTo>
                <a:lnTo>
                  <a:pt x="1043" y="5307"/>
                </a:lnTo>
                <a:lnTo>
                  <a:pt x="1063" y="5307"/>
                </a:lnTo>
                <a:lnTo>
                  <a:pt x="1083" y="5302"/>
                </a:lnTo>
                <a:lnTo>
                  <a:pt x="1086" y="5302"/>
                </a:lnTo>
                <a:lnTo>
                  <a:pt x="1091" y="5306"/>
                </a:lnTo>
                <a:lnTo>
                  <a:pt x="1093" y="5307"/>
                </a:lnTo>
                <a:lnTo>
                  <a:pt x="1096" y="5306"/>
                </a:lnTo>
                <a:lnTo>
                  <a:pt x="1097" y="5304"/>
                </a:lnTo>
                <a:lnTo>
                  <a:pt x="1099" y="5301"/>
                </a:lnTo>
                <a:lnTo>
                  <a:pt x="1100" y="5299"/>
                </a:lnTo>
                <a:lnTo>
                  <a:pt x="1106" y="5297"/>
                </a:lnTo>
                <a:lnTo>
                  <a:pt x="1116" y="5298"/>
                </a:lnTo>
                <a:lnTo>
                  <a:pt x="1125" y="5293"/>
                </a:lnTo>
                <a:lnTo>
                  <a:pt x="1128" y="5297"/>
                </a:lnTo>
                <a:lnTo>
                  <a:pt x="1131" y="5305"/>
                </a:lnTo>
                <a:lnTo>
                  <a:pt x="1132" y="5312"/>
                </a:lnTo>
                <a:lnTo>
                  <a:pt x="1131" y="5317"/>
                </a:lnTo>
                <a:lnTo>
                  <a:pt x="1130" y="5320"/>
                </a:lnTo>
                <a:lnTo>
                  <a:pt x="1129" y="5323"/>
                </a:lnTo>
                <a:lnTo>
                  <a:pt x="1130" y="5328"/>
                </a:lnTo>
                <a:lnTo>
                  <a:pt x="1132" y="5329"/>
                </a:lnTo>
                <a:lnTo>
                  <a:pt x="1135" y="5330"/>
                </a:lnTo>
                <a:lnTo>
                  <a:pt x="1138" y="5331"/>
                </a:lnTo>
                <a:lnTo>
                  <a:pt x="1141" y="5339"/>
                </a:lnTo>
                <a:lnTo>
                  <a:pt x="1151" y="5354"/>
                </a:lnTo>
                <a:lnTo>
                  <a:pt x="1153" y="5362"/>
                </a:lnTo>
                <a:lnTo>
                  <a:pt x="1155" y="5376"/>
                </a:lnTo>
                <a:lnTo>
                  <a:pt x="1157" y="5382"/>
                </a:lnTo>
                <a:lnTo>
                  <a:pt x="1161" y="5389"/>
                </a:lnTo>
                <a:lnTo>
                  <a:pt x="1166" y="5401"/>
                </a:lnTo>
                <a:lnTo>
                  <a:pt x="1169" y="5407"/>
                </a:lnTo>
                <a:lnTo>
                  <a:pt x="1181" y="5426"/>
                </a:lnTo>
                <a:lnTo>
                  <a:pt x="1186" y="5429"/>
                </a:lnTo>
                <a:lnTo>
                  <a:pt x="1191" y="5427"/>
                </a:lnTo>
                <a:lnTo>
                  <a:pt x="1199" y="5420"/>
                </a:lnTo>
                <a:lnTo>
                  <a:pt x="1213" y="5412"/>
                </a:lnTo>
                <a:lnTo>
                  <a:pt x="1232" y="5409"/>
                </a:lnTo>
                <a:lnTo>
                  <a:pt x="1237" y="5409"/>
                </a:lnTo>
                <a:lnTo>
                  <a:pt x="1245" y="5417"/>
                </a:lnTo>
                <a:lnTo>
                  <a:pt x="1260" y="5443"/>
                </a:lnTo>
                <a:lnTo>
                  <a:pt x="1266" y="5446"/>
                </a:lnTo>
                <a:lnTo>
                  <a:pt x="1267" y="5444"/>
                </a:lnTo>
                <a:lnTo>
                  <a:pt x="1269" y="5437"/>
                </a:lnTo>
                <a:lnTo>
                  <a:pt x="1270" y="5435"/>
                </a:lnTo>
                <a:lnTo>
                  <a:pt x="1273" y="5433"/>
                </a:lnTo>
                <a:lnTo>
                  <a:pt x="1275" y="5431"/>
                </a:lnTo>
                <a:lnTo>
                  <a:pt x="1278" y="5430"/>
                </a:lnTo>
                <a:lnTo>
                  <a:pt x="1281" y="5430"/>
                </a:lnTo>
                <a:lnTo>
                  <a:pt x="1303" y="5432"/>
                </a:lnTo>
                <a:lnTo>
                  <a:pt x="1325" y="5443"/>
                </a:lnTo>
                <a:lnTo>
                  <a:pt x="1336" y="5452"/>
                </a:lnTo>
                <a:lnTo>
                  <a:pt x="1337" y="5461"/>
                </a:lnTo>
                <a:lnTo>
                  <a:pt x="1347" y="5463"/>
                </a:lnTo>
                <a:lnTo>
                  <a:pt x="1355" y="5469"/>
                </a:lnTo>
                <a:lnTo>
                  <a:pt x="1360" y="5480"/>
                </a:lnTo>
                <a:lnTo>
                  <a:pt x="1362" y="5497"/>
                </a:lnTo>
                <a:lnTo>
                  <a:pt x="1362" y="5504"/>
                </a:lnTo>
                <a:lnTo>
                  <a:pt x="1360" y="5513"/>
                </a:lnTo>
                <a:lnTo>
                  <a:pt x="1357" y="5521"/>
                </a:lnTo>
                <a:lnTo>
                  <a:pt x="1355" y="5524"/>
                </a:lnTo>
                <a:lnTo>
                  <a:pt x="1353" y="5521"/>
                </a:lnTo>
                <a:lnTo>
                  <a:pt x="1351" y="5514"/>
                </a:lnTo>
                <a:lnTo>
                  <a:pt x="1348" y="5500"/>
                </a:lnTo>
                <a:lnTo>
                  <a:pt x="1347" y="5500"/>
                </a:lnTo>
                <a:lnTo>
                  <a:pt x="1346" y="5498"/>
                </a:lnTo>
                <a:lnTo>
                  <a:pt x="1346" y="5495"/>
                </a:lnTo>
                <a:lnTo>
                  <a:pt x="1345" y="5493"/>
                </a:lnTo>
                <a:lnTo>
                  <a:pt x="1337" y="5486"/>
                </a:lnTo>
                <a:lnTo>
                  <a:pt x="1335" y="5485"/>
                </a:lnTo>
                <a:lnTo>
                  <a:pt x="1331" y="5481"/>
                </a:lnTo>
                <a:lnTo>
                  <a:pt x="1328" y="5474"/>
                </a:lnTo>
                <a:lnTo>
                  <a:pt x="1327" y="5466"/>
                </a:lnTo>
                <a:lnTo>
                  <a:pt x="1325" y="5461"/>
                </a:lnTo>
                <a:lnTo>
                  <a:pt x="1323" y="5464"/>
                </a:lnTo>
                <a:lnTo>
                  <a:pt x="1323" y="5472"/>
                </a:lnTo>
                <a:lnTo>
                  <a:pt x="1325" y="5481"/>
                </a:lnTo>
                <a:lnTo>
                  <a:pt x="1335" y="5489"/>
                </a:lnTo>
                <a:lnTo>
                  <a:pt x="1339" y="5497"/>
                </a:lnTo>
                <a:lnTo>
                  <a:pt x="1345" y="5514"/>
                </a:lnTo>
                <a:lnTo>
                  <a:pt x="1347" y="5528"/>
                </a:lnTo>
                <a:lnTo>
                  <a:pt x="1347" y="5542"/>
                </a:lnTo>
                <a:lnTo>
                  <a:pt x="1345" y="5556"/>
                </a:lnTo>
                <a:lnTo>
                  <a:pt x="1342" y="5571"/>
                </a:lnTo>
                <a:lnTo>
                  <a:pt x="1341" y="5574"/>
                </a:lnTo>
                <a:lnTo>
                  <a:pt x="1341" y="5580"/>
                </a:lnTo>
                <a:lnTo>
                  <a:pt x="1340" y="5584"/>
                </a:lnTo>
                <a:lnTo>
                  <a:pt x="1338" y="5587"/>
                </a:lnTo>
                <a:lnTo>
                  <a:pt x="1332" y="5596"/>
                </a:lnTo>
                <a:lnTo>
                  <a:pt x="1331" y="5599"/>
                </a:lnTo>
                <a:lnTo>
                  <a:pt x="1331" y="5603"/>
                </a:lnTo>
                <a:lnTo>
                  <a:pt x="1331" y="5611"/>
                </a:lnTo>
                <a:lnTo>
                  <a:pt x="1331" y="5615"/>
                </a:lnTo>
                <a:lnTo>
                  <a:pt x="1330" y="5619"/>
                </a:lnTo>
                <a:lnTo>
                  <a:pt x="1328" y="5622"/>
                </a:lnTo>
                <a:lnTo>
                  <a:pt x="1316" y="5643"/>
                </a:lnTo>
                <a:lnTo>
                  <a:pt x="1306" y="5669"/>
                </a:lnTo>
                <a:lnTo>
                  <a:pt x="1302" y="5673"/>
                </a:lnTo>
                <a:lnTo>
                  <a:pt x="1299" y="5674"/>
                </a:lnTo>
                <a:lnTo>
                  <a:pt x="1295" y="5678"/>
                </a:lnTo>
                <a:lnTo>
                  <a:pt x="1294" y="5684"/>
                </a:lnTo>
                <a:lnTo>
                  <a:pt x="1293" y="5691"/>
                </a:lnTo>
                <a:lnTo>
                  <a:pt x="1292" y="5698"/>
                </a:lnTo>
                <a:lnTo>
                  <a:pt x="1290" y="5705"/>
                </a:lnTo>
                <a:lnTo>
                  <a:pt x="1288" y="5710"/>
                </a:lnTo>
                <a:lnTo>
                  <a:pt x="1294" y="5720"/>
                </a:lnTo>
                <a:lnTo>
                  <a:pt x="1295" y="5723"/>
                </a:lnTo>
                <a:lnTo>
                  <a:pt x="1296" y="5727"/>
                </a:lnTo>
                <a:lnTo>
                  <a:pt x="1294" y="5740"/>
                </a:lnTo>
                <a:lnTo>
                  <a:pt x="1295" y="5745"/>
                </a:lnTo>
                <a:lnTo>
                  <a:pt x="1296" y="5748"/>
                </a:lnTo>
                <a:lnTo>
                  <a:pt x="1299" y="5751"/>
                </a:lnTo>
                <a:lnTo>
                  <a:pt x="1301" y="5753"/>
                </a:lnTo>
                <a:lnTo>
                  <a:pt x="1304" y="5759"/>
                </a:lnTo>
                <a:lnTo>
                  <a:pt x="1306" y="5767"/>
                </a:lnTo>
                <a:lnTo>
                  <a:pt x="1307" y="5782"/>
                </a:lnTo>
                <a:lnTo>
                  <a:pt x="1305" y="5796"/>
                </a:lnTo>
                <a:lnTo>
                  <a:pt x="1297" y="5824"/>
                </a:lnTo>
                <a:lnTo>
                  <a:pt x="1295" y="5832"/>
                </a:lnTo>
                <a:lnTo>
                  <a:pt x="1296" y="5840"/>
                </a:lnTo>
                <a:lnTo>
                  <a:pt x="1298" y="5845"/>
                </a:lnTo>
                <a:lnTo>
                  <a:pt x="1304" y="5847"/>
                </a:lnTo>
                <a:lnTo>
                  <a:pt x="1306" y="5848"/>
                </a:lnTo>
                <a:lnTo>
                  <a:pt x="1309" y="5853"/>
                </a:lnTo>
                <a:lnTo>
                  <a:pt x="1312" y="5855"/>
                </a:lnTo>
                <a:lnTo>
                  <a:pt x="1313" y="5857"/>
                </a:lnTo>
                <a:lnTo>
                  <a:pt x="1316" y="5861"/>
                </a:lnTo>
                <a:lnTo>
                  <a:pt x="1317" y="5862"/>
                </a:lnTo>
                <a:lnTo>
                  <a:pt x="1321" y="5862"/>
                </a:lnTo>
                <a:lnTo>
                  <a:pt x="1322" y="5863"/>
                </a:lnTo>
                <a:lnTo>
                  <a:pt x="1324" y="5865"/>
                </a:lnTo>
                <a:lnTo>
                  <a:pt x="1325" y="5868"/>
                </a:lnTo>
                <a:lnTo>
                  <a:pt x="1327" y="5875"/>
                </a:lnTo>
                <a:lnTo>
                  <a:pt x="1327" y="5876"/>
                </a:lnTo>
                <a:lnTo>
                  <a:pt x="1328" y="5877"/>
                </a:lnTo>
                <a:lnTo>
                  <a:pt x="1329" y="5878"/>
                </a:lnTo>
                <a:lnTo>
                  <a:pt x="1330" y="5880"/>
                </a:lnTo>
                <a:lnTo>
                  <a:pt x="1330" y="5883"/>
                </a:lnTo>
                <a:lnTo>
                  <a:pt x="1328" y="5887"/>
                </a:lnTo>
                <a:lnTo>
                  <a:pt x="1328" y="5889"/>
                </a:lnTo>
                <a:lnTo>
                  <a:pt x="1328" y="5897"/>
                </a:lnTo>
                <a:lnTo>
                  <a:pt x="1328" y="5902"/>
                </a:lnTo>
                <a:lnTo>
                  <a:pt x="1328" y="5905"/>
                </a:lnTo>
                <a:lnTo>
                  <a:pt x="1323" y="5915"/>
                </a:lnTo>
                <a:lnTo>
                  <a:pt x="1322" y="5916"/>
                </a:lnTo>
                <a:lnTo>
                  <a:pt x="1323" y="5925"/>
                </a:lnTo>
                <a:lnTo>
                  <a:pt x="1325" y="5930"/>
                </a:lnTo>
                <a:lnTo>
                  <a:pt x="1330" y="5932"/>
                </a:lnTo>
                <a:lnTo>
                  <a:pt x="1333" y="5936"/>
                </a:lnTo>
                <a:lnTo>
                  <a:pt x="1341" y="5948"/>
                </a:lnTo>
                <a:lnTo>
                  <a:pt x="1343" y="5950"/>
                </a:lnTo>
                <a:lnTo>
                  <a:pt x="1349" y="5951"/>
                </a:lnTo>
                <a:lnTo>
                  <a:pt x="1351" y="5953"/>
                </a:lnTo>
                <a:lnTo>
                  <a:pt x="1355" y="5958"/>
                </a:lnTo>
                <a:lnTo>
                  <a:pt x="1356" y="5960"/>
                </a:lnTo>
                <a:lnTo>
                  <a:pt x="1357" y="5964"/>
                </a:lnTo>
                <a:lnTo>
                  <a:pt x="1357" y="5969"/>
                </a:lnTo>
                <a:lnTo>
                  <a:pt x="1358" y="5972"/>
                </a:lnTo>
                <a:lnTo>
                  <a:pt x="1360" y="5974"/>
                </a:lnTo>
                <a:lnTo>
                  <a:pt x="1363" y="5975"/>
                </a:lnTo>
                <a:lnTo>
                  <a:pt x="1366" y="5978"/>
                </a:lnTo>
                <a:lnTo>
                  <a:pt x="1369" y="5993"/>
                </a:lnTo>
                <a:lnTo>
                  <a:pt x="1372" y="5996"/>
                </a:lnTo>
                <a:lnTo>
                  <a:pt x="1373" y="5999"/>
                </a:lnTo>
                <a:lnTo>
                  <a:pt x="1377" y="6021"/>
                </a:lnTo>
                <a:lnTo>
                  <a:pt x="1377" y="6025"/>
                </a:lnTo>
                <a:lnTo>
                  <a:pt x="1377" y="6032"/>
                </a:lnTo>
                <a:lnTo>
                  <a:pt x="1377" y="6036"/>
                </a:lnTo>
                <a:lnTo>
                  <a:pt x="1378" y="6038"/>
                </a:lnTo>
                <a:lnTo>
                  <a:pt x="1381" y="6042"/>
                </a:lnTo>
                <a:lnTo>
                  <a:pt x="1382" y="6044"/>
                </a:lnTo>
                <a:lnTo>
                  <a:pt x="1384" y="6051"/>
                </a:lnTo>
                <a:lnTo>
                  <a:pt x="1385" y="6058"/>
                </a:lnTo>
                <a:lnTo>
                  <a:pt x="1386" y="6066"/>
                </a:lnTo>
                <a:lnTo>
                  <a:pt x="1386" y="6074"/>
                </a:lnTo>
                <a:lnTo>
                  <a:pt x="1384" y="6086"/>
                </a:lnTo>
                <a:lnTo>
                  <a:pt x="1385" y="6090"/>
                </a:lnTo>
                <a:lnTo>
                  <a:pt x="1386" y="6093"/>
                </a:lnTo>
                <a:lnTo>
                  <a:pt x="1389" y="6096"/>
                </a:lnTo>
                <a:lnTo>
                  <a:pt x="1391" y="6100"/>
                </a:lnTo>
                <a:lnTo>
                  <a:pt x="1392" y="6100"/>
                </a:lnTo>
                <a:lnTo>
                  <a:pt x="1392" y="6092"/>
                </a:lnTo>
                <a:lnTo>
                  <a:pt x="1397" y="6081"/>
                </a:lnTo>
                <a:lnTo>
                  <a:pt x="1398" y="6073"/>
                </a:lnTo>
                <a:lnTo>
                  <a:pt x="1397" y="6067"/>
                </a:lnTo>
                <a:lnTo>
                  <a:pt x="1386" y="6036"/>
                </a:lnTo>
                <a:lnTo>
                  <a:pt x="1384" y="6029"/>
                </a:lnTo>
                <a:lnTo>
                  <a:pt x="1382" y="6006"/>
                </a:lnTo>
                <a:lnTo>
                  <a:pt x="1380" y="5991"/>
                </a:lnTo>
                <a:lnTo>
                  <a:pt x="1378" y="5981"/>
                </a:lnTo>
                <a:lnTo>
                  <a:pt x="1377" y="5978"/>
                </a:lnTo>
                <a:lnTo>
                  <a:pt x="1378" y="5974"/>
                </a:lnTo>
                <a:lnTo>
                  <a:pt x="1380" y="5964"/>
                </a:lnTo>
                <a:lnTo>
                  <a:pt x="1381" y="5956"/>
                </a:lnTo>
                <a:lnTo>
                  <a:pt x="1396" y="5908"/>
                </a:lnTo>
                <a:lnTo>
                  <a:pt x="1397" y="5900"/>
                </a:lnTo>
                <a:lnTo>
                  <a:pt x="1397" y="5896"/>
                </a:lnTo>
                <a:lnTo>
                  <a:pt x="1395" y="5888"/>
                </a:lnTo>
                <a:lnTo>
                  <a:pt x="1395" y="5884"/>
                </a:lnTo>
                <a:lnTo>
                  <a:pt x="1396" y="5880"/>
                </a:lnTo>
                <a:lnTo>
                  <a:pt x="1400" y="5873"/>
                </a:lnTo>
                <a:lnTo>
                  <a:pt x="1400" y="5868"/>
                </a:lnTo>
                <a:lnTo>
                  <a:pt x="1397" y="5862"/>
                </a:lnTo>
                <a:lnTo>
                  <a:pt x="1392" y="5859"/>
                </a:lnTo>
                <a:lnTo>
                  <a:pt x="1381" y="5857"/>
                </a:lnTo>
                <a:lnTo>
                  <a:pt x="1378" y="5860"/>
                </a:lnTo>
                <a:lnTo>
                  <a:pt x="1371" y="5872"/>
                </a:lnTo>
                <a:lnTo>
                  <a:pt x="1368" y="5873"/>
                </a:lnTo>
                <a:lnTo>
                  <a:pt x="1368" y="5867"/>
                </a:lnTo>
                <a:lnTo>
                  <a:pt x="1369" y="5857"/>
                </a:lnTo>
                <a:lnTo>
                  <a:pt x="1371" y="5848"/>
                </a:lnTo>
                <a:lnTo>
                  <a:pt x="1372" y="5844"/>
                </a:lnTo>
                <a:lnTo>
                  <a:pt x="1375" y="5841"/>
                </a:lnTo>
                <a:lnTo>
                  <a:pt x="1379" y="5834"/>
                </a:lnTo>
                <a:lnTo>
                  <a:pt x="1404" y="5762"/>
                </a:lnTo>
                <a:lnTo>
                  <a:pt x="1409" y="5751"/>
                </a:lnTo>
                <a:lnTo>
                  <a:pt x="1431" y="5729"/>
                </a:lnTo>
                <a:lnTo>
                  <a:pt x="1436" y="5721"/>
                </a:lnTo>
                <a:lnTo>
                  <a:pt x="1444" y="5712"/>
                </a:lnTo>
                <a:lnTo>
                  <a:pt x="1453" y="5706"/>
                </a:lnTo>
                <a:lnTo>
                  <a:pt x="1466" y="5715"/>
                </a:lnTo>
                <a:lnTo>
                  <a:pt x="1482" y="5716"/>
                </a:lnTo>
                <a:lnTo>
                  <a:pt x="1487" y="5714"/>
                </a:lnTo>
                <a:lnTo>
                  <a:pt x="1499" y="5705"/>
                </a:lnTo>
                <a:lnTo>
                  <a:pt x="1566" y="5691"/>
                </a:lnTo>
                <a:lnTo>
                  <a:pt x="1575" y="5698"/>
                </a:lnTo>
                <a:lnTo>
                  <a:pt x="1585" y="5694"/>
                </a:lnTo>
                <a:lnTo>
                  <a:pt x="1596" y="5699"/>
                </a:lnTo>
                <a:lnTo>
                  <a:pt x="1606" y="5707"/>
                </a:lnTo>
                <a:lnTo>
                  <a:pt x="1613" y="5716"/>
                </a:lnTo>
                <a:lnTo>
                  <a:pt x="1615" y="5721"/>
                </a:lnTo>
                <a:lnTo>
                  <a:pt x="1616" y="5729"/>
                </a:lnTo>
                <a:lnTo>
                  <a:pt x="1617" y="5736"/>
                </a:lnTo>
                <a:lnTo>
                  <a:pt x="1617" y="5743"/>
                </a:lnTo>
                <a:lnTo>
                  <a:pt x="1617" y="5747"/>
                </a:lnTo>
                <a:lnTo>
                  <a:pt x="1614" y="5756"/>
                </a:lnTo>
                <a:lnTo>
                  <a:pt x="1614" y="5760"/>
                </a:lnTo>
                <a:lnTo>
                  <a:pt x="1616" y="5768"/>
                </a:lnTo>
                <a:lnTo>
                  <a:pt x="1616" y="5770"/>
                </a:lnTo>
                <a:lnTo>
                  <a:pt x="1615" y="5774"/>
                </a:lnTo>
                <a:lnTo>
                  <a:pt x="1614" y="5777"/>
                </a:lnTo>
                <a:lnTo>
                  <a:pt x="1613" y="5781"/>
                </a:lnTo>
                <a:lnTo>
                  <a:pt x="1614" y="5785"/>
                </a:lnTo>
                <a:lnTo>
                  <a:pt x="1616" y="5787"/>
                </a:lnTo>
                <a:lnTo>
                  <a:pt x="1618" y="5788"/>
                </a:lnTo>
                <a:lnTo>
                  <a:pt x="1621" y="5789"/>
                </a:lnTo>
                <a:lnTo>
                  <a:pt x="1622" y="5792"/>
                </a:lnTo>
                <a:lnTo>
                  <a:pt x="1623" y="5798"/>
                </a:lnTo>
                <a:lnTo>
                  <a:pt x="1634" y="5822"/>
                </a:lnTo>
                <a:lnTo>
                  <a:pt x="1637" y="5834"/>
                </a:lnTo>
                <a:lnTo>
                  <a:pt x="1640" y="5846"/>
                </a:lnTo>
                <a:lnTo>
                  <a:pt x="1641" y="5860"/>
                </a:lnTo>
                <a:lnTo>
                  <a:pt x="1641" y="5892"/>
                </a:lnTo>
                <a:lnTo>
                  <a:pt x="1642" y="5907"/>
                </a:lnTo>
                <a:lnTo>
                  <a:pt x="1644" y="5920"/>
                </a:lnTo>
                <a:lnTo>
                  <a:pt x="1648" y="5931"/>
                </a:lnTo>
                <a:lnTo>
                  <a:pt x="1651" y="5937"/>
                </a:lnTo>
                <a:lnTo>
                  <a:pt x="1655" y="5942"/>
                </a:lnTo>
                <a:lnTo>
                  <a:pt x="1659" y="5946"/>
                </a:lnTo>
                <a:lnTo>
                  <a:pt x="1667" y="5948"/>
                </a:lnTo>
                <a:lnTo>
                  <a:pt x="1668" y="5950"/>
                </a:lnTo>
                <a:lnTo>
                  <a:pt x="1673" y="5959"/>
                </a:lnTo>
                <a:lnTo>
                  <a:pt x="1676" y="5965"/>
                </a:lnTo>
                <a:lnTo>
                  <a:pt x="1677" y="5967"/>
                </a:lnTo>
                <a:lnTo>
                  <a:pt x="1681" y="5972"/>
                </a:lnTo>
                <a:lnTo>
                  <a:pt x="1691" y="5979"/>
                </a:lnTo>
                <a:lnTo>
                  <a:pt x="1699" y="5990"/>
                </a:lnTo>
                <a:lnTo>
                  <a:pt x="1703" y="5993"/>
                </a:lnTo>
                <a:lnTo>
                  <a:pt x="1722" y="6004"/>
                </a:lnTo>
                <a:lnTo>
                  <a:pt x="1766" y="6047"/>
                </a:lnTo>
                <a:lnTo>
                  <a:pt x="1773" y="6058"/>
                </a:lnTo>
                <a:lnTo>
                  <a:pt x="1774" y="6069"/>
                </a:lnTo>
                <a:lnTo>
                  <a:pt x="1779" y="6073"/>
                </a:lnTo>
                <a:lnTo>
                  <a:pt x="1785" y="6074"/>
                </a:lnTo>
                <a:lnTo>
                  <a:pt x="1791" y="6076"/>
                </a:lnTo>
                <a:lnTo>
                  <a:pt x="1794" y="6081"/>
                </a:lnTo>
                <a:lnTo>
                  <a:pt x="1793" y="6082"/>
                </a:lnTo>
                <a:lnTo>
                  <a:pt x="1792" y="6084"/>
                </a:lnTo>
                <a:lnTo>
                  <a:pt x="1791" y="6087"/>
                </a:lnTo>
                <a:lnTo>
                  <a:pt x="1792" y="6089"/>
                </a:lnTo>
                <a:lnTo>
                  <a:pt x="1792" y="6091"/>
                </a:lnTo>
                <a:lnTo>
                  <a:pt x="1795" y="6095"/>
                </a:lnTo>
                <a:lnTo>
                  <a:pt x="1796" y="6097"/>
                </a:lnTo>
                <a:lnTo>
                  <a:pt x="1801" y="6102"/>
                </a:lnTo>
                <a:lnTo>
                  <a:pt x="1802" y="6105"/>
                </a:lnTo>
                <a:lnTo>
                  <a:pt x="1793" y="6097"/>
                </a:lnTo>
                <a:lnTo>
                  <a:pt x="1787" y="6093"/>
                </a:lnTo>
                <a:lnTo>
                  <a:pt x="1783" y="6093"/>
                </a:lnTo>
                <a:lnTo>
                  <a:pt x="1783" y="6095"/>
                </a:lnTo>
                <a:lnTo>
                  <a:pt x="1785" y="6097"/>
                </a:lnTo>
                <a:lnTo>
                  <a:pt x="1792" y="6111"/>
                </a:lnTo>
                <a:lnTo>
                  <a:pt x="1798" y="6120"/>
                </a:lnTo>
                <a:lnTo>
                  <a:pt x="1800" y="6125"/>
                </a:lnTo>
                <a:lnTo>
                  <a:pt x="1800" y="6132"/>
                </a:lnTo>
                <a:lnTo>
                  <a:pt x="1800" y="6138"/>
                </a:lnTo>
                <a:lnTo>
                  <a:pt x="1798" y="6143"/>
                </a:lnTo>
                <a:lnTo>
                  <a:pt x="1790" y="6161"/>
                </a:lnTo>
                <a:lnTo>
                  <a:pt x="1787" y="6163"/>
                </a:lnTo>
                <a:lnTo>
                  <a:pt x="1778" y="6170"/>
                </a:lnTo>
                <a:lnTo>
                  <a:pt x="1774" y="6178"/>
                </a:lnTo>
                <a:lnTo>
                  <a:pt x="1771" y="6179"/>
                </a:lnTo>
                <a:lnTo>
                  <a:pt x="1764" y="6183"/>
                </a:lnTo>
                <a:lnTo>
                  <a:pt x="1739" y="6189"/>
                </a:lnTo>
                <a:lnTo>
                  <a:pt x="1731" y="6186"/>
                </a:lnTo>
                <a:lnTo>
                  <a:pt x="1734" y="6179"/>
                </a:lnTo>
                <a:lnTo>
                  <a:pt x="1737" y="6174"/>
                </a:lnTo>
                <a:lnTo>
                  <a:pt x="1736" y="6168"/>
                </a:lnTo>
                <a:lnTo>
                  <a:pt x="1731" y="6163"/>
                </a:lnTo>
                <a:lnTo>
                  <a:pt x="1727" y="6163"/>
                </a:lnTo>
                <a:lnTo>
                  <a:pt x="1714" y="6149"/>
                </a:lnTo>
                <a:lnTo>
                  <a:pt x="1707" y="6146"/>
                </a:lnTo>
                <a:lnTo>
                  <a:pt x="1703" y="6147"/>
                </a:lnTo>
                <a:lnTo>
                  <a:pt x="1700" y="6150"/>
                </a:lnTo>
                <a:lnTo>
                  <a:pt x="1695" y="6158"/>
                </a:lnTo>
                <a:lnTo>
                  <a:pt x="1693" y="6159"/>
                </a:lnTo>
                <a:lnTo>
                  <a:pt x="1691" y="6159"/>
                </a:lnTo>
                <a:lnTo>
                  <a:pt x="1690" y="6159"/>
                </a:lnTo>
                <a:lnTo>
                  <a:pt x="1689" y="6161"/>
                </a:lnTo>
                <a:lnTo>
                  <a:pt x="1689" y="6165"/>
                </a:lnTo>
                <a:lnTo>
                  <a:pt x="1691" y="6166"/>
                </a:lnTo>
                <a:lnTo>
                  <a:pt x="1693" y="6165"/>
                </a:lnTo>
                <a:lnTo>
                  <a:pt x="1695" y="6166"/>
                </a:lnTo>
                <a:lnTo>
                  <a:pt x="1695" y="6169"/>
                </a:lnTo>
                <a:lnTo>
                  <a:pt x="1694" y="6171"/>
                </a:lnTo>
                <a:lnTo>
                  <a:pt x="1694" y="6172"/>
                </a:lnTo>
                <a:lnTo>
                  <a:pt x="1693" y="6175"/>
                </a:lnTo>
                <a:lnTo>
                  <a:pt x="1694" y="6178"/>
                </a:lnTo>
                <a:lnTo>
                  <a:pt x="1696" y="6184"/>
                </a:lnTo>
                <a:lnTo>
                  <a:pt x="1697" y="6194"/>
                </a:lnTo>
                <a:lnTo>
                  <a:pt x="1701" y="6203"/>
                </a:lnTo>
                <a:lnTo>
                  <a:pt x="1702" y="6210"/>
                </a:lnTo>
                <a:lnTo>
                  <a:pt x="1703" y="6218"/>
                </a:lnTo>
                <a:lnTo>
                  <a:pt x="1704" y="6221"/>
                </a:lnTo>
                <a:lnTo>
                  <a:pt x="1707" y="6222"/>
                </a:lnTo>
                <a:lnTo>
                  <a:pt x="1729" y="6221"/>
                </a:lnTo>
                <a:lnTo>
                  <a:pt x="1726" y="6226"/>
                </a:lnTo>
                <a:lnTo>
                  <a:pt x="1717" y="6229"/>
                </a:lnTo>
                <a:lnTo>
                  <a:pt x="1714" y="6234"/>
                </a:lnTo>
                <a:lnTo>
                  <a:pt x="1719" y="6236"/>
                </a:lnTo>
                <a:lnTo>
                  <a:pt x="1723" y="6239"/>
                </a:lnTo>
                <a:lnTo>
                  <a:pt x="1690" y="6238"/>
                </a:lnTo>
                <a:lnTo>
                  <a:pt x="1683" y="6234"/>
                </a:lnTo>
                <a:lnTo>
                  <a:pt x="1683" y="6233"/>
                </a:lnTo>
                <a:lnTo>
                  <a:pt x="1683" y="6231"/>
                </a:lnTo>
                <a:lnTo>
                  <a:pt x="1685" y="6222"/>
                </a:lnTo>
                <a:lnTo>
                  <a:pt x="1686" y="6220"/>
                </a:lnTo>
                <a:lnTo>
                  <a:pt x="1686" y="6219"/>
                </a:lnTo>
                <a:lnTo>
                  <a:pt x="1672" y="6218"/>
                </a:lnTo>
                <a:lnTo>
                  <a:pt x="1666" y="6223"/>
                </a:lnTo>
                <a:lnTo>
                  <a:pt x="1660" y="6224"/>
                </a:lnTo>
                <a:lnTo>
                  <a:pt x="1647" y="6224"/>
                </a:lnTo>
                <a:lnTo>
                  <a:pt x="1649" y="6226"/>
                </a:lnTo>
                <a:lnTo>
                  <a:pt x="1655" y="6230"/>
                </a:lnTo>
                <a:lnTo>
                  <a:pt x="1656" y="6230"/>
                </a:lnTo>
                <a:lnTo>
                  <a:pt x="1656" y="6233"/>
                </a:lnTo>
                <a:lnTo>
                  <a:pt x="1654" y="6236"/>
                </a:lnTo>
                <a:lnTo>
                  <a:pt x="1653" y="6238"/>
                </a:lnTo>
                <a:lnTo>
                  <a:pt x="1646" y="6241"/>
                </a:lnTo>
                <a:lnTo>
                  <a:pt x="1642" y="6243"/>
                </a:lnTo>
                <a:lnTo>
                  <a:pt x="1638" y="6245"/>
                </a:lnTo>
                <a:lnTo>
                  <a:pt x="1632" y="6244"/>
                </a:lnTo>
                <a:lnTo>
                  <a:pt x="1626" y="6240"/>
                </a:lnTo>
                <a:lnTo>
                  <a:pt x="1624" y="6239"/>
                </a:lnTo>
                <a:lnTo>
                  <a:pt x="1622" y="6240"/>
                </a:lnTo>
                <a:lnTo>
                  <a:pt x="1612" y="6247"/>
                </a:lnTo>
                <a:lnTo>
                  <a:pt x="1609" y="6252"/>
                </a:lnTo>
                <a:lnTo>
                  <a:pt x="1606" y="6257"/>
                </a:lnTo>
                <a:lnTo>
                  <a:pt x="1593" y="6254"/>
                </a:lnTo>
                <a:lnTo>
                  <a:pt x="1583" y="6257"/>
                </a:lnTo>
                <a:lnTo>
                  <a:pt x="1575" y="6257"/>
                </a:lnTo>
                <a:lnTo>
                  <a:pt x="1571" y="6248"/>
                </a:lnTo>
                <a:lnTo>
                  <a:pt x="1572" y="6245"/>
                </a:lnTo>
                <a:lnTo>
                  <a:pt x="1575" y="6237"/>
                </a:lnTo>
                <a:lnTo>
                  <a:pt x="1575" y="6234"/>
                </a:lnTo>
                <a:lnTo>
                  <a:pt x="1574" y="6230"/>
                </a:lnTo>
                <a:lnTo>
                  <a:pt x="1572" y="6229"/>
                </a:lnTo>
                <a:lnTo>
                  <a:pt x="1570" y="6228"/>
                </a:lnTo>
                <a:lnTo>
                  <a:pt x="1568" y="6226"/>
                </a:lnTo>
                <a:lnTo>
                  <a:pt x="1565" y="6220"/>
                </a:lnTo>
                <a:lnTo>
                  <a:pt x="1562" y="6205"/>
                </a:lnTo>
                <a:lnTo>
                  <a:pt x="1559" y="6198"/>
                </a:lnTo>
                <a:lnTo>
                  <a:pt x="1561" y="6196"/>
                </a:lnTo>
                <a:lnTo>
                  <a:pt x="1562" y="6194"/>
                </a:lnTo>
                <a:lnTo>
                  <a:pt x="1564" y="6189"/>
                </a:lnTo>
                <a:lnTo>
                  <a:pt x="1561" y="6187"/>
                </a:lnTo>
                <a:lnTo>
                  <a:pt x="1560" y="6184"/>
                </a:lnTo>
                <a:lnTo>
                  <a:pt x="1559" y="6176"/>
                </a:lnTo>
                <a:lnTo>
                  <a:pt x="1559" y="6175"/>
                </a:lnTo>
                <a:lnTo>
                  <a:pt x="1560" y="6173"/>
                </a:lnTo>
                <a:lnTo>
                  <a:pt x="1561" y="6171"/>
                </a:lnTo>
                <a:lnTo>
                  <a:pt x="1561" y="6168"/>
                </a:lnTo>
                <a:lnTo>
                  <a:pt x="1560" y="6167"/>
                </a:lnTo>
                <a:lnTo>
                  <a:pt x="1557" y="6166"/>
                </a:lnTo>
                <a:lnTo>
                  <a:pt x="1556" y="6164"/>
                </a:lnTo>
                <a:lnTo>
                  <a:pt x="1555" y="6163"/>
                </a:lnTo>
                <a:lnTo>
                  <a:pt x="1554" y="6160"/>
                </a:lnTo>
                <a:lnTo>
                  <a:pt x="1552" y="6159"/>
                </a:lnTo>
                <a:lnTo>
                  <a:pt x="1550" y="6158"/>
                </a:lnTo>
                <a:lnTo>
                  <a:pt x="1547" y="6158"/>
                </a:lnTo>
                <a:lnTo>
                  <a:pt x="1546" y="6159"/>
                </a:lnTo>
                <a:lnTo>
                  <a:pt x="1540" y="6173"/>
                </a:lnTo>
                <a:lnTo>
                  <a:pt x="1539" y="6179"/>
                </a:lnTo>
                <a:lnTo>
                  <a:pt x="1540" y="6195"/>
                </a:lnTo>
                <a:lnTo>
                  <a:pt x="1539" y="6202"/>
                </a:lnTo>
                <a:lnTo>
                  <a:pt x="1536" y="6207"/>
                </a:lnTo>
                <a:lnTo>
                  <a:pt x="1528" y="6211"/>
                </a:lnTo>
                <a:lnTo>
                  <a:pt x="1525" y="6215"/>
                </a:lnTo>
                <a:lnTo>
                  <a:pt x="1523" y="6216"/>
                </a:lnTo>
                <a:lnTo>
                  <a:pt x="1520" y="6216"/>
                </a:lnTo>
                <a:lnTo>
                  <a:pt x="1518" y="6216"/>
                </a:lnTo>
                <a:lnTo>
                  <a:pt x="1515" y="6212"/>
                </a:lnTo>
                <a:lnTo>
                  <a:pt x="1514" y="6211"/>
                </a:lnTo>
                <a:lnTo>
                  <a:pt x="1509" y="6210"/>
                </a:lnTo>
                <a:lnTo>
                  <a:pt x="1504" y="6206"/>
                </a:lnTo>
                <a:lnTo>
                  <a:pt x="1501" y="6200"/>
                </a:lnTo>
                <a:lnTo>
                  <a:pt x="1499" y="6194"/>
                </a:lnTo>
                <a:lnTo>
                  <a:pt x="1499" y="6190"/>
                </a:lnTo>
                <a:lnTo>
                  <a:pt x="1501" y="6183"/>
                </a:lnTo>
                <a:lnTo>
                  <a:pt x="1501" y="6181"/>
                </a:lnTo>
                <a:lnTo>
                  <a:pt x="1498" y="6180"/>
                </a:lnTo>
                <a:lnTo>
                  <a:pt x="1496" y="6182"/>
                </a:lnTo>
                <a:lnTo>
                  <a:pt x="1493" y="6187"/>
                </a:lnTo>
                <a:lnTo>
                  <a:pt x="1492" y="6191"/>
                </a:lnTo>
                <a:lnTo>
                  <a:pt x="1492" y="6195"/>
                </a:lnTo>
                <a:lnTo>
                  <a:pt x="1492" y="6200"/>
                </a:lnTo>
                <a:lnTo>
                  <a:pt x="1490" y="6202"/>
                </a:lnTo>
                <a:lnTo>
                  <a:pt x="1473" y="6204"/>
                </a:lnTo>
                <a:lnTo>
                  <a:pt x="1471" y="6202"/>
                </a:lnTo>
                <a:lnTo>
                  <a:pt x="1472" y="6196"/>
                </a:lnTo>
                <a:lnTo>
                  <a:pt x="1476" y="6186"/>
                </a:lnTo>
                <a:lnTo>
                  <a:pt x="1472" y="6188"/>
                </a:lnTo>
                <a:lnTo>
                  <a:pt x="1462" y="6202"/>
                </a:lnTo>
                <a:lnTo>
                  <a:pt x="1457" y="6204"/>
                </a:lnTo>
                <a:lnTo>
                  <a:pt x="1453" y="6205"/>
                </a:lnTo>
                <a:lnTo>
                  <a:pt x="1444" y="6204"/>
                </a:lnTo>
                <a:lnTo>
                  <a:pt x="1441" y="6202"/>
                </a:lnTo>
                <a:lnTo>
                  <a:pt x="1440" y="6198"/>
                </a:lnTo>
                <a:lnTo>
                  <a:pt x="1440" y="6194"/>
                </a:lnTo>
                <a:lnTo>
                  <a:pt x="1440" y="6191"/>
                </a:lnTo>
                <a:lnTo>
                  <a:pt x="1438" y="6188"/>
                </a:lnTo>
                <a:lnTo>
                  <a:pt x="1435" y="6184"/>
                </a:lnTo>
                <a:lnTo>
                  <a:pt x="1433" y="6182"/>
                </a:lnTo>
                <a:lnTo>
                  <a:pt x="1432" y="6176"/>
                </a:lnTo>
                <a:lnTo>
                  <a:pt x="1436" y="6174"/>
                </a:lnTo>
                <a:lnTo>
                  <a:pt x="1441" y="6171"/>
                </a:lnTo>
                <a:lnTo>
                  <a:pt x="1444" y="6166"/>
                </a:lnTo>
                <a:lnTo>
                  <a:pt x="1442" y="6168"/>
                </a:lnTo>
                <a:lnTo>
                  <a:pt x="1440" y="6169"/>
                </a:lnTo>
                <a:lnTo>
                  <a:pt x="1434" y="6168"/>
                </a:lnTo>
                <a:lnTo>
                  <a:pt x="1434" y="6167"/>
                </a:lnTo>
                <a:lnTo>
                  <a:pt x="1427" y="6161"/>
                </a:lnTo>
                <a:lnTo>
                  <a:pt x="1425" y="6156"/>
                </a:lnTo>
                <a:lnTo>
                  <a:pt x="1422" y="6141"/>
                </a:lnTo>
                <a:lnTo>
                  <a:pt x="1421" y="6135"/>
                </a:lnTo>
                <a:lnTo>
                  <a:pt x="1411" y="6120"/>
                </a:lnTo>
                <a:lnTo>
                  <a:pt x="1409" y="6112"/>
                </a:lnTo>
                <a:lnTo>
                  <a:pt x="1409" y="6109"/>
                </a:lnTo>
                <a:lnTo>
                  <a:pt x="1410" y="6105"/>
                </a:lnTo>
                <a:lnTo>
                  <a:pt x="1410" y="6100"/>
                </a:lnTo>
                <a:lnTo>
                  <a:pt x="1409" y="6096"/>
                </a:lnTo>
                <a:lnTo>
                  <a:pt x="1407" y="6093"/>
                </a:lnTo>
                <a:lnTo>
                  <a:pt x="1402" y="6089"/>
                </a:lnTo>
                <a:lnTo>
                  <a:pt x="1400" y="6087"/>
                </a:lnTo>
                <a:lnTo>
                  <a:pt x="1400" y="6102"/>
                </a:lnTo>
                <a:lnTo>
                  <a:pt x="1403" y="6128"/>
                </a:lnTo>
                <a:lnTo>
                  <a:pt x="1401" y="6140"/>
                </a:lnTo>
                <a:lnTo>
                  <a:pt x="1393" y="6168"/>
                </a:lnTo>
                <a:lnTo>
                  <a:pt x="1388" y="6196"/>
                </a:lnTo>
                <a:lnTo>
                  <a:pt x="1389" y="6198"/>
                </a:lnTo>
                <a:lnTo>
                  <a:pt x="1389" y="6202"/>
                </a:lnTo>
                <a:lnTo>
                  <a:pt x="1390" y="6205"/>
                </a:lnTo>
                <a:lnTo>
                  <a:pt x="1389" y="6209"/>
                </a:lnTo>
                <a:lnTo>
                  <a:pt x="1388" y="6209"/>
                </a:lnTo>
                <a:lnTo>
                  <a:pt x="1384" y="6210"/>
                </a:lnTo>
                <a:lnTo>
                  <a:pt x="1381" y="6213"/>
                </a:lnTo>
                <a:lnTo>
                  <a:pt x="1382" y="6214"/>
                </a:lnTo>
                <a:lnTo>
                  <a:pt x="1382" y="6215"/>
                </a:lnTo>
                <a:lnTo>
                  <a:pt x="1381" y="6222"/>
                </a:lnTo>
                <a:lnTo>
                  <a:pt x="1380" y="6225"/>
                </a:lnTo>
                <a:lnTo>
                  <a:pt x="1381" y="6228"/>
                </a:lnTo>
                <a:lnTo>
                  <a:pt x="1387" y="6229"/>
                </a:lnTo>
                <a:lnTo>
                  <a:pt x="1389" y="6232"/>
                </a:lnTo>
                <a:lnTo>
                  <a:pt x="1388" y="6245"/>
                </a:lnTo>
                <a:lnTo>
                  <a:pt x="1381" y="6261"/>
                </a:lnTo>
                <a:lnTo>
                  <a:pt x="1368" y="6285"/>
                </a:lnTo>
                <a:lnTo>
                  <a:pt x="1363" y="6297"/>
                </a:lnTo>
                <a:lnTo>
                  <a:pt x="1360" y="6309"/>
                </a:lnTo>
                <a:lnTo>
                  <a:pt x="1353" y="6372"/>
                </a:lnTo>
                <a:lnTo>
                  <a:pt x="1352" y="6386"/>
                </a:lnTo>
                <a:lnTo>
                  <a:pt x="1357" y="6400"/>
                </a:lnTo>
                <a:lnTo>
                  <a:pt x="1361" y="6406"/>
                </a:lnTo>
                <a:lnTo>
                  <a:pt x="1362" y="6410"/>
                </a:lnTo>
                <a:lnTo>
                  <a:pt x="1359" y="6413"/>
                </a:lnTo>
                <a:lnTo>
                  <a:pt x="1365" y="6423"/>
                </a:lnTo>
                <a:lnTo>
                  <a:pt x="1368" y="6430"/>
                </a:lnTo>
                <a:lnTo>
                  <a:pt x="1366" y="6437"/>
                </a:lnTo>
                <a:lnTo>
                  <a:pt x="1364" y="6442"/>
                </a:lnTo>
                <a:lnTo>
                  <a:pt x="1363" y="6451"/>
                </a:lnTo>
                <a:lnTo>
                  <a:pt x="1361" y="6467"/>
                </a:lnTo>
                <a:lnTo>
                  <a:pt x="1364" y="6475"/>
                </a:lnTo>
                <a:lnTo>
                  <a:pt x="1372" y="6485"/>
                </a:lnTo>
                <a:lnTo>
                  <a:pt x="1393" y="6506"/>
                </a:lnTo>
                <a:lnTo>
                  <a:pt x="1395" y="6510"/>
                </a:lnTo>
                <a:lnTo>
                  <a:pt x="1396" y="6524"/>
                </a:lnTo>
                <a:lnTo>
                  <a:pt x="1397" y="6532"/>
                </a:lnTo>
                <a:lnTo>
                  <a:pt x="1400" y="6538"/>
                </a:lnTo>
                <a:lnTo>
                  <a:pt x="1408" y="6542"/>
                </a:lnTo>
                <a:lnTo>
                  <a:pt x="1411" y="6547"/>
                </a:lnTo>
                <a:lnTo>
                  <a:pt x="1417" y="6566"/>
                </a:lnTo>
                <a:lnTo>
                  <a:pt x="1420" y="6571"/>
                </a:lnTo>
                <a:lnTo>
                  <a:pt x="1427" y="6580"/>
                </a:lnTo>
                <a:lnTo>
                  <a:pt x="1428" y="6578"/>
                </a:lnTo>
                <a:lnTo>
                  <a:pt x="1422" y="6568"/>
                </a:lnTo>
                <a:lnTo>
                  <a:pt x="1419" y="6565"/>
                </a:lnTo>
                <a:lnTo>
                  <a:pt x="1429" y="6573"/>
                </a:lnTo>
                <a:lnTo>
                  <a:pt x="1429" y="6570"/>
                </a:lnTo>
                <a:lnTo>
                  <a:pt x="1427" y="6568"/>
                </a:lnTo>
                <a:lnTo>
                  <a:pt x="1421" y="6560"/>
                </a:lnTo>
                <a:lnTo>
                  <a:pt x="1412" y="6540"/>
                </a:lnTo>
                <a:lnTo>
                  <a:pt x="1410" y="6538"/>
                </a:lnTo>
                <a:lnTo>
                  <a:pt x="1404" y="6527"/>
                </a:lnTo>
                <a:lnTo>
                  <a:pt x="1403" y="6524"/>
                </a:lnTo>
                <a:lnTo>
                  <a:pt x="1401" y="6503"/>
                </a:lnTo>
                <a:lnTo>
                  <a:pt x="1400" y="6499"/>
                </a:lnTo>
                <a:lnTo>
                  <a:pt x="1397" y="6492"/>
                </a:lnTo>
                <a:lnTo>
                  <a:pt x="1395" y="6487"/>
                </a:lnTo>
                <a:lnTo>
                  <a:pt x="1395" y="6483"/>
                </a:lnTo>
                <a:lnTo>
                  <a:pt x="1399" y="6478"/>
                </a:lnTo>
                <a:lnTo>
                  <a:pt x="1402" y="6482"/>
                </a:lnTo>
                <a:lnTo>
                  <a:pt x="1405" y="6493"/>
                </a:lnTo>
                <a:lnTo>
                  <a:pt x="1412" y="6496"/>
                </a:lnTo>
                <a:lnTo>
                  <a:pt x="1421" y="6494"/>
                </a:lnTo>
                <a:lnTo>
                  <a:pt x="1436" y="6488"/>
                </a:lnTo>
                <a:lnTo>
                  <a:pt x="1434" y="6490"/>
                </a:lnTo>
                <a:lnTo>
                  <a:pt x="1432" y="6492"/>
                </a:lnTo>
                <a:lnTo>
                  <a:pt x="1431" y="6495"/>
                </a:lnTo>
                <a:lnTo>
                  <a:pt x="1429" y="6498"/>
                </a:lnTo>
                <a:lnTo>
                  <a:pt x="1445" y="6495"/>
                </a:lnTo>
                <a:lnTo>
                  <a:pt x="1448" y="6493"/>
                </a:lnTo>
                <a:lnTo>
                  <a:pt x="1452" y="6489"/>
                </a:lnTo>
                <a:lnTo>
                  <a:pt x="1455" y="6487"/>
                </a:lnTo>
                <a:lnTo>
                  <a:pt x="1469" y="6502"/>
                </a:lnTo>
                <a:lnTo>
                  <a:pt x="1472" y="6503"/>
                </a:lnTo>
                <a:lnTo>
                  <a:pt x="1474" y="6504"/>
                </a:lnTo>
                <a:lnTo>
                  <a:pt x="1477" y="6508"/>
                </a:lnTo>
                <a:lnTo>
                  <a:pt x="1479" y="6508"/>
                </a:lnTo>
                <a:lnTo>
                  <a:pt x="1481" y="6508"/>
                </a:lnTo>
                <a:lnTo>
                  <a:pt x="1484" y="6504"/>
                </a:lnTo>
                <a:lnTo>
                  <a:pt x="1485" y="6503"/>
                </a:lnTo>
                <a:lnTo>
                  <a:pt x="1489" y="6501"/>
                </a:lnTo>
                <a:lnTo>
                  <a:pt x="1498" y="6488"/>
                </a:lnTo>
                <a:lnTo>
                  <a:pt x="1501" y="6485"/>
                </a:lnTo>
                <a:lnTo>
                  <a:pt x="1505" y="6484"/>
                </a:lnTo>
                <a:lnTo>
                  <a:pt x="1509" y="6484"/>
                </a:lnTo>
                <a:lnTo>
                  <a:pt x="1513" y="6485"/>
                </a:lnTo>
                <a:lnTo>
                  <a:pt x="1516" y="6488"/>
                </a:lnTo>
                <a:lnTo>
                  <a:pt x="1521" y="6494"/>
                </a:lnTo>
                <a:lnTo>
                  <a:pt x="1525" y="6495"/>
                </a:lnTo>
                <a:lnTo>
                  <a:pt x="1533" y="6495"/>
                </a:lnTo>
                <a:lnTo>
                  <a:pt x="1536" y="6496"/>
                </a:lnTo>
                <a:lnTo>
                  <a:pt x="1540" y="6500"/>
                </a:lnTo>
                <a:lnTo>
                  <a:pt x="1541" y="6500"/>
                </a:lnTo>
                <a:lnTo>
                  <a:pt x="1541" y="6499"/>
                </a:lnTo>
                <a:lnTo>
                  <a:pt x="1542" y="6499"/>
                </a:lnTo>
                <a:lnTo>
                  <a:pt x="1543" y="6498"/>
                </a:lnTo>
                <a:lnTo>
                  <a:pt x="1541" y="6504"/>
                </a:lnTo>
                <a:lnTo>
                  <a:pt x="1538" y="6509"/>
                </a:lnTo>
                <a:lnTo>
                  <a:pt x="1535" y="6514"/>
                </a:lnTo>
                <a:lnTo>
                  <a:pt x="1532" y="6518"/>
                </a:lnTo>
                <a:lnTo>
                  <a:pt x="1533" y="6519"/>
                </a:lnTo>
                <a:lnTo>
                  <a:pt x="1535" y="6521"/>
                </a:lnTo>
                <a:lnTo>
                  <a:pt x="1535" y="6524"/>
                </a:lnTo>
                <a:lnTo>
                  <a:pt x="1531" y="6525"/>
                </a:lnTo>
                <a:lnTo>
                  <a:pt x="1527" y="6526"/>
                </a:lnTo>
                <a:lnTo>
                  <a:pt x="1525" y="6527"/>
                </a:lnTo>
                <a:lnTo>
                  <a:pt x="1523" y="6528"/>
                </a:lnTo>
                <a:lnTo>
                  <a:pt x="1524" y="6530"/>
                </a:lnTo>
                <a:lnTo>
                  <a:pt x="1525" y="6534"/>
                </a:lnTo>
                <a:lnTo>
                  <a:pt x="1526" y="6535"/>
                </a:lnTo>
                <a:lnTo>
                  <a:pt x="1520" y="6545"/>
                </a:lnTo>
                <a:lnTo>
                  <a:pt x="1508" y="6566"/>
                </a:lnTo>
                <a:lnTo>
                  <a:pt x="1501" y="6570"/>
                </a:lnTo>
                <a:lnTo>
                  <a:pt x="1501" y="6573"/>
                </a:lnTo>
                <a:lnTo>
                  <a:pt x="1503" y="6574"/>
                </a:lnTo>
                <a:lnTo>
                  <a:pt x="1506" y="6575"/>
                </a:lnTo>
                <a:lnTo>
                  <a:pt x="1509" y="6574"/>
                </a:lnTo>
                <a:lnTo>
                  <a:pt x="1511" y="6573"/>
                </a:lnTo>
                <a:lnTo>
                  <a:pt x="1508" y="6600"/>
                </a:lnTo>
                <a:lnTo>
                  <a:pt x="1508" y="6613"/>
                </a:lnTo>
                <a:lnTo>
                  <a:pt x="1516" y="6620"/>
                </a:lnTo>
                <a:lnTo>
                  <a:pt x="1515" y="6614"/>
                </a:lnTo>
                <a:lnTo>
                  <a:pt x="1511" y="6607"/>
                </a:lnTo>
                <a:lnTo>
                  <a:pt x="1511" y="6600"/>
                </a:lnTo>
                <a:lnTo>
                  <a:pt x="1512" y="6602"/>
                </a:lnTo>
                <a:lnTo>
                  <a:pt x="1516" y="6604"/>
                </a:lnTo>
                <a:lnTo>
                  <a:pt x="1517" y="6605"/>
                </a:lnTo>
                <a:lnTo>
                  <a:pt x="1515" y="6597"/>
                </a:lnTo>
                <a:lnTo>
                  <a:pt x="1514" y="6595"/>
                </a:lnTo>
                <a:lnTo>
                  <a:pt x="1520" y="6597"/>
                </a:lnTo>
                <a:lnTo>
                  <a:pt x="1526" y="6604"/>
                </a:lnTo>
                <a:lnTo>
                  <a:pt x="1534" y="6620"/>
                </a:lnTo>
                <a:lnTo>
                  <a:pt x="1535" y="6620"/>
                </a:lnTo>
                <a:lnTo>
                  <a:pt x="1535" y="6615"/>
                </a:lnTo>
                <a:lnTo>
                  <a:pt x="1534" y="6602"/>
                </a:lnTo>
                <a:lnTo>
                  <a:pt x="1536" y="6605"/>
                </a:lnTo>
                <a:lnTo>
                  <a:pt x="1539" y="6609"/>
                </a:lnTo>
                <a:lnTo>
                  <a:pt x="1541" y="6613"/>
                </a:lnTo>
                <a:lnTo>
                  <a:pt x="1541" y="6617"/>
                </a:lnTo>
                <a:lnTo>
                  <a:pt x="1542" y="6623"/>
                </a:lnTo>
                <a:lnTo>
                  <a:pt x="1542" y="6626"/>
                </a:lnTo>
                <a:lnTo>
                  <a:pt x="1552" y="6624"/>
                </a:lnTo>
                <a:lnTo>
                  <a:pt x="1555" y="6625"/>
                </a:lnTo>
                <a:lnTo>
                  <a:pt x="1558" y="6629"/>
                </a:lnTo>
                <a:lnTo>
                  <a:pt x="1560" y="6634"/>
                </a:lnTo>
                <a:lnTo>
                  <a:pt x="1560" y="6638"/>
                </a:lnTo>
                <a:lnTo>
                  <a:pt x="1558" y="6641"/>
                </a:lnTo>
                <a:lnTo>
                  <a:pt x="1555" y="6643"/>
                </a:lnTo>
                <a:lnTo>
                  <a:pt x="1558" y="6647"/>
                </a:lnTo>
                <a:lnTo>
                  <a:pt x="1568" y="6650"/>
                </a:lnTo>
                <a:lnTo>
                  <a:pt x="1573" y="6652"/>
                </a:lnTo>
                <a:lnTo>
                  <a:pt x="1575" y="6654"/>
                </a:lnTo>
                <a:lnTo>
                  <a:pt x="1577" y="6658"/>
                </a:lnTo>
                <a:lnTo>
                  <a:pt x="1578" y="6662"/>
                </a:lnTo>
                <a:lnTo>
                  <a:pt x="1575" y="6665"/>
                </a:lnTo>
                <a:lnTo>
                  <a:pt x="1574" y="6665"/>
                </a:lnTo>
                <a:lnTo>
                  <a:pt x="1568" y="6661"/>
                </a:lnTo>
                <a:lnTo>
                  <a:pt x="1566" y="6660"/>
                </a:lnTo>
                <a:lnTo>
                  <a:pt x="1562" y="6662"/>
                </a:lnTo>
                <a:lnTo>
                  <a:pt x="1556" y="6670"/>
                </a:lnTo>
                <a:lnTo>
                  <a:pt x="1552" y="6670"/>
                </a:lnTo>
                <a:lnTo>
                  <a:pt x="1548" y="6665"/>
                </a:lnTo>
                <a:lnTo>
                  <a:pt x="1545" y="6659"/>
                </a:lnTo>
                <a:lnTo>
                  <a:pt x="1543" y="6658"/>
                </a:lnTo>
                <a:lnTo>
                  <a:pt x="1540" y="6667"/>
                </a:lnTo>
                <a:lnTo>
                  <a:pt x="1542" y="6668"/>
                </a:lnTo>
                <a:lnTo>
                  <a:pt x="1543" y="6670"/>
                </a:lnTo>
                <a:lnTo>
                  <a:pt x="1544" y="6672"/>
                </a:lnTo>
                <a:lnTo>
                  <a:pt x="1544" y="6676"/>
                </a:lnTo>
                <a:lnTo>
                  <a:pt x="1543" y="6680"/>
                </a:lnTo>
                <a:lnTo>
                  <a:pt x="1541" y="6680"/>
                </a:lnTo>
                <a:lnTo>
                  <a:pt x="1538" y="6677"/>
                </a:lnTo>
                <a:lnTo>
                  <a:pt x="1528" y="6677"/>
                </a:lnTo>
                <a:lnTo>
                  <a:pt x="1525" y="6675"/>
                </a:lnTo>
                <a:lnTo>
                  <a:pt x="1522" y="6672"/>
                </a:lnTo>
                <a:lnTo>
                  <a:pt x="1520" y="6667"/>
                </a:lnTo>
                <a:lnTo>
                  <a:pt x="1517" y="6662"/>
                </a:lnTo>
                <a:lnTo>
                  <a:pt x="1515" y="6657"/>
                </a:lnTo>
                <a:lnTo>
                  <a:pt x="1511" y="6655"/>
                </a:lnTo>
                <a:lnTo>
                  <a:pt x="1497" y="6654"/>
                </a:lnTo>
                <a:lnTo>
                  <a:pt x="1473" y="6660"/>
                </a:lnTo>
                <a:lnTo>
                  <a:pt x="1465" y="6659"/>
                </a:lnTo>
                <a:lnTo>
                  <a:pt x="1464" y="6650"/>
                </a:lnTo>
                <a:lnTo>
                  <a:pt x="1468" y="6644"/>
                </a:lnTo>
                <a:lnTo>
                  <a:pt x="1469" y="6643"/>
                </a:lnTo>
                <a:lnTo>
                  <a:pt x="1471" y="6632"/>
                </a:lnTo>
                <a:lnTo>
                  <a:pt x="1472" y="6629"/>
                </a:lnTo>
                <a:lnTo>
                  <a:pt x="1478" y="6617"/>
                </a:lnTo>
                <a:lnTo>
                  <a:pt x="1481" y="6613"/>
                </a:lnTo>
                <a:lnTo>
                  <a:pt x="1486" y="6610"/>
                </a:lnTo>
                <a:lnTo>
                  <a:pt x="1478" y="6608"/>
                </a:lnTo>
                <a:lnTo>
                  <a:pt x="1470" y="6618"/>
                </a:lnTo>
                <a:lnTo>
                  <a:pt x="1464" y="6634"/>
                </a:lnTo>
                <a:lnTo>
                  <a:pt x="1456" y="6662"/>
                </a:lnTo>
                <a:lnTo>
                  <a:pt x="1454" y="6669"/>
                </a:lnTo>
                <a:lnTo>
                  <a:pt x="1449" y="6674"/>
                </a:lnTo>
                <a:lnTo>
                  <a:pt x="1448" y="6678"/>
                </a:lnTo>
                <a:lnTo>
                  <a:pt x="1448" y="6682"/>
                </a:lnTo>
                <a:lnTo>
                  <a:pt x="1447" y="6686"/>
                </a:lnTo>
                <a:lnTo>
                  <a:pt x="1440" y="6693"/>
                </a:lnTo>
                <a:lnTo>
                  <a:pt x="1438" y="6697"/>
                </a:lnTo>
                <a:lnTo>
                  <a:pt x="1436" y="6704"/>
                </a:lnTo>
                <a:lnTo>
                  <a:pt x="1437" y="6710"/>
                </a:lnTo>
                <a:lnTo>
                  <a:pt x="1446" y="6728"/>
                </a:lnTo>
                <a:lnTo>
                  <a:pt x="1448" y="6732"/>
                </a:lnTo>
                <a:lnTo>
                  <a:pt x="1453" y="6784"/>
                </a:lnTo>
                <a:lnTo>
                  <a:pt x="1455" y="6784"/>
                </a:lnTo>
                <a:lnTo>
                  <a:pt x="1457" y="6780"/>
                </a:lnTo>
                <a:lnTo>
                  <a:pt x="1458" y="6771"/>
                </a:lnTo>
                <a:lnTo>
                  <a:pt x="1455" y="6757"/>
                </a:lnTo>
                <a:lnTo>
                  <a:pt x="1455" y="6750"/>
                </a:lnTo>
                <a:lnTo>
                  <a:pt x="1456" y="6745"/>
                </a:lnTo>
                <a:lnTo>
                  <a:pt x="1457" y="6740"/>
                </a:lnTo>
                <a:lnTo>
                  <a:pt x="1461" y="6732"/>
                </a:lnTo>
                <a:lnTo>
                  <a:pt x="1458" y="6731"/>
                </a:lnTo>
                <a:lnTo>
                  <a:pt x="1451" y="6724"/>
                </a:lnTo>
                <a:lnTo>
                  <a:pt x="1455" y="6721"/>
                </a:lnTo>
                <a:lnTo>
                  <a:pt x="1465" y="6717"/>
                </a:lnTo>
                <a:lnTo>
                  <a:pt x="1470" y="6717"/>
                </a:lnTo>
                <a:lnTo>
                  <a:pt x="1472" y="6718"/>
                </a:lnTo>
                <a:lnTo>
                  <a:pt x="1475" y="6721"/>
                </a:lnTo>
                <a:lnTo>
                  <a:pt x="1478" y="6722"/>
                </a:lnTo>
                <a:lnTo>
                  <a:pt x="1480" y="6722"/>
                </a:lnTo>
                <a:lnTo>
                  <a:pt x="1482" y="6723"/>
                </a:lnTo>
                <a:lnTo>
                  <a:pt x="1483" y="6724"/>
                </a:lnTo>
                <a:lnTo>
                  <a:pt x="1482" y="6727"/>
                </a:lnTo>
                <a:lnTo>
                  <a:pt x="1482" y="6729"/>
                </a:lnTo>
                <a:lnTo>
                  <a:pt x="1485" y="6729"/>
                </a:lnTo>
                <a:lnTo>
                  <a:pt x="1491" y="6726"/>
                </a:lnTo>
                <a:lnTo>
                  <a:pt x="1493" y="6724"/>
                </a:lnTo>
                <a:lnTo>
                  <a:pt x="1494" y="6725"/>
                </a:lnTo>
                <a:lnTo>
                  <a:pt x="1496" y="6729"/>
                </a:lnTo>
                <a:lnTo>
                  <a:pt x="1496" y="6729"/>
                </a:lnTo>
                <a:lnTo>
                  <a:pt x="1497" y="6729"/>
                </a:lnTo>
                <a:lnTo>
                  <a:pt x="1499" y="6727"/>
                </a:lnTo>
                <a:lnTo>
                  <a:pt x="1499" y="6727"/>
                </a:lnTo>
                <a:lnTo>
                  <a:pt x="1501" y="6727"/>
                </a:lnTo>
                <a:lnTo>
                  <a:pt x="1504" y="6727"/>
                </a:lnTo>
                <a:lnTo>
                  <a:pt x="1505" y="6727"/>
                </a:lnTo>
                <a:lnTo>
                  <a:pt x="1504" y="6734"/>
                </a:lnTo>
                <a:lnTo>
                  <a:pt x="1502" y="6737"/>
                </a:lnTo>
                <a:lnTo>
                  <a:pt x="1506" y="6736"/>
                </a:lnTo>
                <a:lnTo>
                  <a:pt x="1509" y="6734"/>
                </a:lnTo>
                <a:lnTo>
                  <a:pt x="1511" y="6730"/>
                </a:lnTo>
                <a:lnTo>
                  <a:pt x="1513" y="6727"/>
                </a:lnTo>
                <a:lnTo>
                  <a:pt x="1514" y="6727"/>
                </a:lnTo>
                <a:lnTo>
                  <a:pt x="1514" y="6734"/>
                </a:lnTo>
                <a:lnTo>
                  <a:pt x="1516" y="6734"/>
                </a:lnTo>
                <a:lnTo>
                  <a:pt x="1520" y="6729"/>
                </a:lnTo>
                <a:lnTo>
                  <a:pt x="1530" y="6729"/>
                </a:lnTo>
                <a:lnTo>
                  <a:pt x="1532" y="6727"/>
                </a:lnTo>
                <a:lnTo>
                  <a:pt x="1534" y="6729"/>
                </a:lnTo>
                <a:lnTo>
                  <a:pt x="1537" y="6723"/>
                </a:lnTo>
                <a:lnTo>
                  <a:pt x="1540" y="6721"/>
                </a:lnTo>
                <a:lnTo>
                  <a:pt x="1541" y="6724"/>
                </a:lnTo>
                <a:lnTo>
                  <a:pt x="1538" y="6732"/>
                </a:lnTo>
                <a:lnTo>
                  <a:pt x="1543" y="6730"/>
                </a:lnTo>
                <a:lnTo>
                  <a:pt x="1544" y="6729"/>
                </a:lnTo>
                <a:lnTo>
                  <a:pt x="1543" y="6734"/>
                </a:lnTo>
                <a:lnTo>
                  <a:pt x="1540" y="6747"/>
                </a:lnTo>
                <a:lnTo>
                  <a:pt x="1546" y="6739"/>
                </a:lnTo>
                <a:lnTo>
                  <a:pt x="1542" y="6760"/>
                </a:lnTo>
                <a:lnTo>
                  <a:pt x="1540" y="6770"/>
                </a:lnTo>
                <a:lnTo>
                  <a:pt x="1541" y="6779"/>
                </a:lnTo>
                <a:lnTo>
                  <a:pt x="1543" y="6775"/>
                </a:lnTo>
                <a:lnTo>
                  <a:pt x="1547" y="6764"/>
                </a:lnTo>
                <a:lnTo>
                  <a:pt x="1548" y="6762"/>
                </a:lnTo>
                <a:lnTo>
                  <a:pt x="1550" y="6763"/>
                </a:lnTo>
                <a:lnTo>
                  <a:pt x="1550" y="6768"/>
                </a:lnTo>
                <a:lnTo>
                  <a:pt x="1550" y="6774"/>
                </a:lnTo>
                <a:lnTo>
                  <a:pt x="1549" y="6779"/>
                </a:lnTo>
                <a:lnTo>
                  <a:pt x="1553" y="6780"/>
                </a:lnTo>
                <a:lnTo>
                  <a:pt x="1555" y="6785"/>
                </a:lnTo>
                <a:lnTo>
                  <a:pt x="1555" y="6792"/>
                </a:lnTo>
                <a:lnTo>
                  <a:pt x="1556" y="6799"/>
                </a:lnTo>
                <a:lnTo>
                  <a:pt x="1559" y="6804"/>
                </a:lnTo>
                <a:lnTo>
                  <a:pt x="1564" y="6813"/>
                </a:lnTo>
                <a:lnTo>
                  <a:pt x="1566" y="6819"/>
                </a:lnTo>
                <a:lnTo>
                  <a:pt x="1564" y="6779"/>
                </a:lnTo>
                <a:lnTo>
                  <a:pt x="1561" y="6776"/>
                </a:lnTo>
                <a:lnTo>
                  <a:pt x="1565" y="6771"/>
                </a:lnTo>
                <a:lnTo>
                  <a:pt x="1571" y="6765"/>
                </a:lnTo>
                <a:lnTo>
                  <a:pt x="1575" y="6762"/>
                </a:lnTo>
                <a:lnTo>
                  <a:pt x="1571" y="6778"/>
                </a:lnTo>
                <a:lnTo>
                  <a:pt x="1571" y="6785"/>
                </a:lnTo>
                <a:lnTo>
                  <a:pt x="1577" y="6786"/>
                </a:lnTo>
                <a:lnTo>
                  <a:pt x="1571" y="6791"/>
                </a:lnTo>
                <a:lnTo>
                  <a:pt x="1570" y="6794"/>
                </a:lnTo>
                <a:lnTo>
                  <a:pt x="1569" y="6797"/>
                </a:lnTo>
                <a:lnTo>
                  <a:pt x="1571" y="6804"/>
                </a:lnTo>
                <a:lnTo>
                  <a:pt x="1569" y="6814"/>
                </a:lnTo>
                <a:lnTo>
                  <a:pt x="1570" y="6820"/>
                </a:lnTo>
                <a:lnTo>
                  <a:pt x="1574" y="6826"/>
                </a:lnTo>
                <a:lnTo>
                  <a:pt x="1577" y="6828"/>
                </a:lnTo>
                <a:lnTo>
                  <a:pt x="1577" y="6826"/>
                </a:lnTo>
                <a:lnTo>
                  <a:pt x="1575" y="6823"/>
                </a:lnTo>
                <a:lnTo>
                  <a:pt x="1573" y="6817"/>
                </a:lnTo>
                <a:lnTo>
                  <a:pt x="1573" y="6811"/>
                </a:lnTo>
                <a:lnTo>
                  <a:pt x="1575" y="6808"/>
                </a:lnTo>
                <a:lnTo>
                  <a:pt x="1576" y="6812"/>
                </a:lnTo>
                <a:lnTo>
                  <a:pt x="1580" y="6829"/>
                </a:lnTo>
                <a:lnTo>
                  <a:pt x="1582" y="6834"/>
                </a:lnTo>
                <a:lnTo>
                  <a:pt x="1585" y="6837"/>
                </a:lnTo>
                <a:lnTo>
                  <a:pt x="1586" y="6836"/>
                </a:lnTo>
                <a:lnTo>
                  <a:pt x="1587" y="6835"/>
                </a:lnTo>
                <a:lnTo>
                  <a:pt x="1589" y="6833"/>
                </a:lnTo>
                <a:lnTo>
                  <a:pt x="1591" y="6833"/>
                </a:lnTo>
                <a:lnTo>
                  <a:pt x="1596" y="6835"/>
                </a:lnTo>
                <a:lnTo>
                  <a:pt x="1605" y="6836"/>
                </a:lnTo>
                <a:lnTo>
                  <a:pt x="1607" y="6838"/>
                </a:lnTo>
                <a:lnTo>
                  <a:pt x="1610" y="6845"/>
                </a:lnTo>
                <a:lnTo>
                  <a:pt x="1610" y="6849"/>
                </a:lnTo>
                <a:lnTo>
                  <a:pt x="1611" y="6853"/>
                </a:lnTo>
                <a:lnTo>
                  <a:pt x="1612" y="6856"/>
                </a:lnTo>
                <a:lnTo>
                  <a:pt x="1613" y="6858"/>
                </a:lnTo>
                <a:lnTo>
                  <a:pt x="1614" y="6858"/>
                </a:lnTo>
                <a:lnTo>
                  <a:pt x="1616" y="6859"/>
                </a:lnTo>
                <a:lnTo>
                  <a:pt x="1617" y="6860"/>
                </a:lnTo>
                <a:lnTo>
                  <a:pt x="1618" y="6861"/>
                </a:lnTo>
                <a:lnTo>
                  <a:pt x="1619" y="6864"/>
                </a:lnTo>
                <a:lnTo>
                  <a:pt x="1619" y="6865"/>
                </a:lnTo>
                <a:lnTo>
                  <a:pt x="1626" y="6868"/>
                </a:lnTo>
                <a:lnTo>
                  <a:pt x="1629" y="6872"/>
                </a:lnTo>
                <a:lnTo>
                  <a:pt x="1629" y="6880"/>
                </a:lnTo>
                <a:lnTo>
                  <a:pt x="1632" y="6879"/>
                </a:lnTo>
                <a:lnTo>
                  <a:pt x="1630" y="6884"/>
                </a:lnTo>
                <a:lnTo>
                  <a:pt x="1628" y="6891"/>
                </a:lnTo>
                <a:lnTo>
                  <a:pt x="1625" y="6896"/>
                </a:lnTo>
                <a:lnTo>
                  <a:pt x="1623" y="6902"/>
                </a:lnTo>
                <a:lnTo>
                  <a:pt x="1622" y="6909"/>
                </a:lnTo>
                <a:lnTo>
                  <a:pt x="1620" y="6916"/>
                </a:lnTo>
                <a:lnTo>
                  <a:pt x="1617" y="6919"/>
                </a:lnTo>
                <a:lnTo>
                  <a:pt x="1619" y="6930"/>
                </a:lnTo>
                <a:lnTo>
                  <a:pt x="1616" y="6942"/>
                </a:lnTo>
                <a:lnTo>
                  <a:pt x="1606" y="6963"/>
                </a:lnTo>
                <a:lnTo>
                  <a:pt x="1602" y="6975"/>
                </a:lnTo>
                <a:lnTo>
                  <a:pt x="1600" y="6990"/>
                </a:lnTo>
                <a:lnTo>
                  <a:pt x="1598" y="7019"/>
                </a:lnTo>
                <a:lnTo>
                  <a:pt x="1598" y="7026"/>
                </a:lnTo>
                <a:lnTo>
                  <a:pt x="1601" y="7048"/>
                </a:lnTo>
                <a:lnTo>
                  <a:pt x="1602" y="7055"/>
                </a:lnTo>
                <a:lnTo>
                  <a:pt x="1602" y="7059"/>
                </a:lnTo>
                <a:lnTo>
                  <a:pt x="1603" y="7062"/>
                </a:lnTo>
                <a:lnTo>
                  <a:pt x="1605" y="7067"/>
                </a:lnTo>
                <a:lnTo>
                  <a:pt x="1606" y="7070"/>
                </a:lnTo>
                <a:lnTo>
                  <a:pt x="1607" y="7096"/>
                </a:lnTo>
                <a:lnTo>
                  <a:pt x="1606" y="7112"/>
                </a:lnTo>
                <a:lnTo>
                  <a:pt x="1604" y="7123"/>
                </a:lnTo>
                <a:lnTo>
                  <a:pt x="1605" y="7132"/>
                </a:lnTo>
                <a:lnTo>
                  <a:pt x="1599" y="7159"/>
                </a:lnTo>
                <a:lnTo>
                  <a:pt x="1597" y="7177"/>
                </a:lnTo>
                <a:lnTo>
                  <a:pt x="1594" y="7188"/>
                </a:lnTo>
                <a:lnTo>
                  <a:pt x="1593" y="7194"/>
                </a:lnTo>
                <a:lnTo>
                  <a:pt x="1597" y="7296"/>
                </a:lnTo>
                <a:lnTo>
                  <a:pt x="1605" y="7343"/>
                </a:lnTo>
                <a:lnTo>
                  <a:pt x="1606" y="7359"/>
                </a:lnTo>
                <a:lnTo>
                  <a:pt x="1607" y="7365"/>
                </a:lnTo>
                <a:lnTo>
                  <a:pt x="1611" y="7379"/>
                </a:lnTo>
                <a:lnTo>
                  <a:pt x="1614" y="7393"/>
                </a:lnTo>
                <a:lnTo>
                  <a:pt x="1616" y="7437"/>
                </a:lnTo>
                <a:lnTo>
                  <a:pt x="1676" y="7444"/>
                </a:lnTo>
                <a:lnTo>
                  <a:pt x="1680" y="7444"/>
                </a:lnTo>
                <a:lnTo>
                  <a:pt x="1684" y="7442"/>
                </a:lnTo>
                <a:lnTo>
                  <a:pt x="1688" y="7437"/>
                </a:lnTo>
                <a:lnTo>
                  <a:pt x="1692" y="7433"/>
                </a:lnTo>
                <a:lnTo>
                  <a:pt x="1697" y="7433"/>
                </a:lnTo>
                <a:lnTo>
                  <a:pt x="1702" y="7434"/>
                </a:lnTo>
                <a:lnTo>
                  <a:pt x="1707" y="7434"/>
                </a:lnTo>
                <a:lnTo>
                  <a:pt x="1714" y="7431"/>
                </a:lnTo>
                <a:lnTo>
                  <a:pt x="1751" y="7403"/>
                </a:lnTo>
                <a:lnTo>
                  <a:pt x="1756" y="7402"/>
                </a:lnTo>
                <a:lnTo>
                  <a:pt x="1769" y="7406"/>
                </a:lnTo>
                <a:lnTo>
                  <a:pt x="1774" y="7406"/>
                </a:lnTo>
                <a:lnTo>
                  <a:pt x="1777" y="7404"/>
                </a:lnTo>
                <a:lnTo>
                  <a:pt x="1783" y="7396"/>
                </a:lnTo>
                <a:lnTo>
                  <a:pt x="1787" y="7394"/>
                </a:lnTo>
                <a:lnTo>
                  <a:pt x="1790" y="7391"/>
                </a:lnTo>
                <a:lnTo>
                  <a:pt x="1800" y="7382"/>
                </a:lnTo>
                <a:lnTo>
                  <a:pt x="1806" y="7376"/>
                </a:lnTo>
                <a:lnTo>
                  <a:pt x="1807" y="7374"/>
                </a:lnTo>
                <a:lnTo>
                  <a:pt x="1807" y="7368"/>
                </a:lnTo>
                <a:lnTo>
                  <a:pt x="1810" y="7359"/>
                </a:lnTo>
                <a:lnTo>
                  <a:pt x="1811" y="7354"/>
                </a:lnTo>
                <a:lnTo>
                  <a:pt x="1811" y="7346"/>
                </a:lnTo>
                <a:lnTo>
                  <a:pt x="1811" y="7343"/>
                </a:lnTo>
                <a:lnTo>
                  <a:pt x="1810" y="7341"/>
                </a:lnTo>
                <a:lnTo>
                  <a:pt x="1807" y="7338"/>
                </a:lnTo>
                <a:lnTo>
                  <a:pt x="1807" y="7336"/>
                </a:lnTo>
                <a:lnTo>
                  <a:pt x="1806" y="7329"/>
                </a:lnTo>
                <a:lnTo>
                  <a:pt x="1810" y="7318"/>
                </a:lnTo>
                <a:lnTo>
                  <a:pt x="1811" y="7311"/>
                </a:lnTo>
                <a:lnTo>
                  <a:pt x="1812" y="7305"/>
                </a:lnTo>
                <a:lnTo>
                  <a:pt x="1815" y="7299"/>
                </a:lnTo>
                <a:lnTo>
                  <a:pt x="1822" y="7290"/>
                </a:lnTo>
                <a:lnTo>
                  <a:pt x="1854" y="7261"/>
                </a:lnTo>
                <a:lnTo>
                  <a:pt x="1864" y="7247"/>
                </a:lnTo>
                <a:lnTo>
                  <a:pt x="1866" y="7243"/>
                </a:lnTo>
                <a:lnTo>
                  <a:pt x="1867" y="7238"/>
                </a:lnTo>
                <a:lnTo>
                  <a:pt x="1870" y="7236"/>
                </a:lnTo>
                <a:lnTo>
                  <a:pt x="1873" y="7235"/>
                </a:lnTo>
                <a:lnTo>
                  <a:pt x="1875" y="7234"/>
                </a:lnTo>
                <a:lnTo>
                  <a:pt x="1877" y="7232"/>
                </a:lnTo>
                <a:lnTo>
                  <a:pt x="1879" y="7225"/>
                </a:lnTo>
                <a:lnTo>
                  <a:pt x="1881" y="7222"/>
                </a:lnTo>
                <a:lnTo>
                  <a:pt x="1885" y="7221"/>
                </a:lnTo>
                <a:lnTo>
                  <a:pt x="1898" y="7217"/>
                </a:lnTo>
                <a:lnTo>
                  <a:pt x="1900" y="7216"/>
                </a:lnTo>
                <a:lnTo>
                  <a:pt x="1902" y="7211"/>
                </a:lnTo>
                <a:lnTo>
                  <a:pt x="1907" y="7207"/>
                </a:lnTo>
                <a:lnTo>
                  <a:pt x="1917" y="7203"/>
                </a:lnTo>
                <a:lnTo>
                  <a:pt x="1920" y="7203"/>
                </a:lnTo>
                <a:lnTo>
                  <a:pt x="1924" y="7198"/>
                </a:lnTo>
                <a:lnTo>
                  <a:pt x="1929" y="7195"/>
                </a:lnTo>
                <a:lnTo>
                  <a:pt x="1945" y="7178"/>
                </a:lnTo>
                <a:lnTo>
                  <a:pt x="1950" y="7176"/>
                </a:lnTo>
                <a:lnTo>
                  <a:pt x="1964" y="7175"/>
                </a:lnTo>
                <a:lnTo>
                  <a:pt x="2007" y="7164"/>
                </a:lnTo>
                <a:lnTo>
                  <a:pt x="2013" y="7164"/>
                </a:lnTo>
                <a:lnTo>
                  <a:pt x="2027" y="7167"/>
                </a:lnTo>
                <a:lnTo>
                  <a:pt x="2035" y="7173"/>
                </a:lnTo>
                <a:lnTo>
                  <a:pt x="2038" y="7175"/>
                </a:lnTo>
                <a:lnTo>
                  <a:pt x="2049" y="7175"/>
                </a:lnTo>
                <a:lnTo>
                  <a:pt x="2053" y="7177"/>
                </a:lnTo>
                <a:lnTo>
                  <a:pt x="2059" y="7181"/>
                </a:lnTo>
                <a:lnTo>
                  <a:pt x="2062" y="7182"/>
                </a:lnTo>
                <a:lnTo>
                  <a:pt x="2065" y="7182"/>
                </a:lnTo>
                <a:lnTo>
                  <a:pt x="2097" y="7175"/>
                </a:lnTo>
                <a:lnTo>
                  <a:pt x="2105" y="7176"/>
                </a:lnTo>
                <a:lnTo>
                  <a:pt x="2106" y="7177"/>
                </a:lnTo>
                <a:lnTo>
                  <a:pt x="2113" y="7180"/>
                </a:lnTo>
                <a:lnTo>
                  <a:pt x="2117" y="7181"/>
                </a:lnTo>
                <a:lnTo>
                  <a:pt x="2135" y="7177"/>
                </a:lnTo>
                <a:lnTo>
                  <a:pt x="2139" y="7174"/>
                </a:lnTo>
                <a:lnTo>
                  <a:pt x="2141" y="7168"/>
                </a:lnTo>
                <a:lnTo>
                  <a:pt x="2142" y="7162"/>
                </a:lnTo>
                <a:lnTo>
                  <a:pt x="2141" y="7156"/>
                </a:lnTo>
                <a:lnTo>
                  <a:pt x="2135" y="7147"/>
                </a:lnTo>
                <a:lnTo>
                  <a:pt x="2136" y="7142"/>
                </a:lnTo>
                <a:lnTo>
                  <a:pt x="2150" y="7126"/>
                </a:lnTo>
                <a:lnTo>
                  <a:pt x="2157" y="7119"/>
                </a:lnTo>
                <a:lnTo>
                  <a:pt x="2165" y="7115"/>
                </a:lnTo>
                <a:lnTo>
                  <a:pt x="2185" y="7114"/>
                </a:lnTo>
                <a:lnTo>
                  <a:pt x="2189" y="7115"/>
                </a:lnTo>
                <a:lnTo>
                  <a:pt x="2192" y="7118"/>
                </a:lnTo>
                <a:lnTo>
                  <a:pt x="2194" y="7120"/>
                </a:lnTo>
                <a:lnTo>
                  <a:pt x="2197" y="7122"/>
                </a:lnTo>
                <a:lnTo>
                  <a:pt x="2201" y="7121"/>
                </a:lnTo>
                <a:lnTo>
                  <a:pt x="2218" y="7112"/>
                </a:lnTo>
                <a:lnTo>
                  <a:pt x="2229" y="7109"/>
                </a:lnTo>
                <a:lnTo>
                  <a:pt x="2231" y="7110"/>
                </a:lnTo>
                <a:lnTo>
                  <a:pt x="2239" y="7119"/>
                </a:lnTo>
                <a:lnTo>
                  <a:pt x="2247" y="7124"/>
                </a:lnTo>
                <a:lnTo>
                  <a:pt x="2250" y="7126"/>
                </a:lnTo>
                <a:lnTo>
                  <a:pt x="2283" y="7134"/>
                </a:lnTo>
                <a:lnTo>
                  <a:pt x="2292" y="7138"/>
                </a:lnTo>
                <a:lnTo>
                  <a:pt x="2296" y="7139"/>
                </a:lnTo>
                <a:lnTo>
                  <a:pt x="2300" y="7136"/>
                </a:lnTo>
                <a:lnTo>
                  <a:pt x="2303" y="7133"/>
                </a:lnTo>
                <a:lnTo>
                  <a:pt x="2310" y="7127"/>
                </a:lnTo>
                <a:lnTo>
                  <a:pt x="2312" y="7123"/>
                </a:lnTo>
                <a:lnTo>
                  <a:pt x="2317" y="7113"/>
                </a:lnTo>
                <a:lnTo>
                  <a:pt x="2317" y="7112"/>
                </a:lnTo>
                <a:lnTo>
                  <a:pt x="2319" y="7110"/>
                </a:lnTo>
                <a:lnTo>
                  <a:pt x="2323" y="7107"/>
                </a:lnTo>
                <a:lnTo>
                  <a:pt x="2326" y="7107"/>
                </a:lnTo>
                <a:lnTo>
                  <a:pt x="2328" y="7107"/>
                </a:lnTo>
                <a:lnTo>
                  <a:pt x="2332" y="7109"/>
                </a:lnTo>
                <a:lnTo>
                  <a:pt x="2335" y="7112"/>
                </a:lnTo>
                <a:lnTo>
                  <a:pt x="2336" y="7114"/>
                </a:lnTo>
                <a:lnTo>
                  <a:pt x="2336" y="7116"/>
                </a:lnTo>
                <a:lnTo>
                  <a:pt x="2337" y="7120"/>
                </a:lnTo>
                <a:lnTo>
                  <a:pt x="2342" y="7131"/>
                </a:lnTo>
                <a:lnTo>
                  <a:pt x="2345" y="7143"/>
                </a:lnTo>
                <a:lnTo>
                  <a:pt x="2348" y="7148"/>
                </a:lnTo>
                <a:lnTo>
                  <a:pt x="2355" y="7158"/>
                </a:lnTo>
                <a:lnTo>
                  <a:pt x="2358" y="7168"/>
                </a:lnTo>
                <a:lnTo>
                  <a:pt x="2362" y="7177"/>
                </a:lnTo>
                <a:lnTo>
                  <a:pt x="2364" y="7183"/>
                </a:lnTo>
                <a:lnTo>
                  <a:pt x="2363" y="7189"/>
                </a:lnTo>
                <a:lnTo>
                  <a:pt x="2358" y="7208"/>
                </a:lnTo>
                <a:lnTo>
                  <a:pt x="2364" y="7217"/>
                </a:lnTo>
                <a:lnTo>
                  <a:pt x="2395" y="7233"/>
                </a:lnTo>
                <a:lnTo>
                  <a:pt x="2399" y="7232"/>
                </a:lnTo>
                <a:lnTo>
                  <a:pt x="2402" y="7231"/>
                </a:lnTo>
                <a:lnTo>
                  <a:pt x="2406" y="7230"/>
                </a:lnTo>
                <a:lnTo>
                  <a:pt x="2409" y="7231"/>
                </a:lnTo>
                <a:lnTo>
                  <a:pt x="2421" y="7235"/>
                </a:lnTo>
                <a:lnTo>
                  <a:pt x="2431" y="7235"/>
                </a:lnTo>
                <a:lnTo>
                  <a:pt x="2434" y="7234"/>
                </a:lnTo>
                <a:lnTo>
                  <a:pt x="2438" y="7234"/>
                </a:lnTo>
                <a:lnTo>
                  <a:pt x="2441" y="7236"/>
                </a:lnTo>
                <a:lnTo>
                  <a:pt x="2443" y="7239"/>
                </a:lnTo>
                <a:lnTo>
                  <a:pt x="2446" y="7242"/>
                </a:lnTo>
                <a:lnTo>
                  <a:pt x="2447" y="7242"/>
                </a:lnTo>
                <a:lnTo>
                  <a:pt x="2448" y="7242"/>
                </a:lnTo>
                <a:lnTo>
                  <a:pt x="2452" y="7241"/>
                </a:lnTo>
                <a:lnTo>
                  <a:pt x="2453" y="7241"/>
                </a:lnTo>
                <a:lnTo>
                  <a:pt x="2455" y="7243"/>
                </a:lnTo>
                <a:lnTo>
                  <a:pt x="2457" y="7248"/>
                </a:lnTo>
                <a:lnTo>
                  <a:pt x="2458" y="7251"/>
                </a:lnTo>
                <a:lnTo>
                  <a:pt x="2461" y="7253"/>
                </a:lnTo>
                <a:lnTo>
                  <a:pt x="2465" y="7252"/>
                </a:lnTo>
                <a:lnTo>
                  <a:pt x="2469" y="7251"/>
                </a:lnTo>
                <a:lnTo>
                  <a:pt x="2472" y="7251"/>
                </a:lnTo>
                <a:lnTo>
                  <a:pt x="2480" y="7253"/>
                </a:lnTo>
                <a:lnTo>
                  <a:pt x="2514" y="7274"/>
                </a:lnTo>
                <a:lnTo>
                  <a:pt x="2528" y="7279"/>
                </a:lnTo>
                <a:lnTo>
                  <a:pt x="2535" y="7279"/>
                </a:lnTo>
                <a:lnTo>
                  <a:pt x="2539" y="7281"/>
                </a:lnTo>
                <a:lnTo>
                  <a:pt x="2543" y="7283"/>
                </a:lnTo>
                <a:lnTo>
                  <a:pt x="2544" y="7285"/>
                </a:lnTo>
                <a:lnTo>
                  <a:pt x="2544" y="7288"/>
                </a:lnTo>
                <a:lnTo>
                  <a:pt x="2544" y="7290"/>
                </a:lnTo>
                <a:lnTo>
                  <a:pt x="2544" y="7293"/>
                </a:lnTo>
                <a:lnTo>
                  <a:pt x="2548" y="7301"/>
                </a:lnTo>
                <a:lnTo>
                  <a:pt x="2548" y="7304"/>
                </a:lnTo>
                <a:lnTo>
                  <a:pt x="2549" y="7310"/>
                </a:lnTo>
                <a:lnTo>
                  <a:pt x="2549" y="7315"/>
                </a:lnTo>
                <a:lnTo>
                  <a:pt x="2550" y="7319"/>
                </a:lnTo>
                <a:lnTo>
                  <a:pt x="2553" y="7323"/>
                </a:lnTo>
                <a:lnTo>
                  <a:pt x="2557" y="7325"/>
                </a:lnTo>
                <a:lnTo>
                  <a:pt x="2574" y="7328"/>
                </a:lnTo>
                <a:lnTo>
                  <a:pt x="2577" y="7330"/>
                </a:lnTo>
                <a:lnTo>
                  <a:pt x="2583" y="7335"/>
                </a:lnTo>
                <a:lnTo>
                  <a:pt x="2586" y="7336"/>
                </a:lnTo>
                <a:lnTo>
                  <a:pt x="2605" y="7334"/>
                </a:lnTo>
                <a:lnTo>
                  <a:pt x="2609" y="7331"/>
                </a:lnTo>
                <a:lnTo>
                  <a:pt x="2612" y="7326"/>
                </a:lnTo>
                <a:lnTo>
                  <a:pt x="2614" y="7320"/>
                </a:lnTo>
                <a:lnTo>
                  <a:pt x="2617" y="7315"/>
                </a:lnTo>
                <a:lnTo>
                  <a:pt x="2620" y="7312"/>
                </a:lnTo>
                <a:lnTo>
                  <a:pt x="2624" y="7311"/>
                </a:lnTo>
                <a:lnTo>
                  <a:pt x="2628" y="7313"/>
                </a:lnTo>
                <a:lnTo>
                  <a:pt x="2639" y="7326"/>
                </a:lnTo>
                <a:lnTo>
                  <a:pt x="2648" y="7331"/>
                </a:lnTo>
                <a:lnTo>
                  <a:pt x="2653" y="7332"/>
                </a:lnTo>
                <a:lnTo>
                  <a:pt x="2658" y="7331"/>
                </a:lnTo>
                <a:lnTo>
                  <a:pt x="2660" y="7330"/>
                </a:lnTo>
                <a:lnTo>
                  <a:pt x="2661" y="7328"/>
                </a:lnTo>
                <a:lnTo>
                  <a:pt x="2663" y="7326"/>
                </a:lnTo>
                <a:lnTo>
                  <a:pt x="2665" y="7326"/>
                </a:lnTo>
                <a:lnTo>
                  <a:pt x="2670" y="7327"/>
                </a:lnTo>
                <a:lnTo>
                  <a:pt x="2672" y="7327"/>
                </a:lnTo>
                <a:lnTo>
                  <a:pt x="2674" y="7326"/>
                </a:lnTo>
                <a:lnTo>
                  <a:pt x="2677" y="7322"/>
                </a:lnTo>
                <a:lnTo>
                  <a:pt x="2678" y="7316"/>
                </a:lnTo>
                <a:lnTo>
                  <a:pt x="2679" y="7313"/>
                </a:lnTo>
                <a:lnTo>
                  <a:pt x="2692" y="7323"/>
                </a:lnTo>
                <a:lnTo>
                  <a:pt x="2709" y="7328"/>
                </a:lnTo>
                <a:lnTo>
                  <a:pt x="2718" y="7333"/>
                </a:lnTo>
                <a:lnTo>
                  <a:pt x="2721" y="7336"/>
                </a:lnTo>
                <a:lnTo>
                  <a:pt x="2724" y="7337"/>
                </a:lnTo>
                <a:lnTo>
                  <a:pt x="2730" y="7338"/>
                </a:lnTo>
                <a:lnTo>
                  <a:pt x="2732" y="7340"/>
                </a:lnTo>
                <a:lnTo>
                  <a:pt x="2739" y="7349"/>
                </a:lnTo>
                <a:lnTo>
                  <a:pt x="2768" y="7377"/>
                </a:lnTo>
                <a:lnTo>
                  <a:pt x="2773" y="7377"/>
                </a:lnTo>
                <a:lnTo>
                  <a:pt x="2785" y="7370"/>
                </a:lnTo>
                <a:lnTo>
                  <a:pt x="2790" y="7372"/>
                </a:lnTo>
                <a:lnTo>
                  <a:pt x="2794" y="7377"/>
                </a:lnTo>
                <a:lnTo>
                  <a:pt x="2799" y="7385"/>
                </a:lnTo>
                <a:lnTo>
                  <a:pt x="2800" y="7389"/>
                </a:lnTo>
                <a:lnTo>
                  <a:pt x="2799" y="7397"/>
                </a:lnTo>
                <a:lnTo>
                  <a:pt x="2800" y="7401"/>
                </a:lnTo>
                <a:lnTo>
                  <a:pt x="2801" y="7404"/>
                </a:lnTo>
                <a:lnTo>
                  <a:pt x="2800" y="7407"/>
                </a:lnTo>
                <a:lnTo>
                  <a:pt x="2799" y="7410"/>
                </a:lnTo>
                <a:lnTo>
                  <a:pt x="2798" y="7414"/>
                </a:lnTo>
                <a:lnTo>
                  <a:pt x="2799" y="7422"/>
                </a:lnTo>
                <a:lnTo>
                  <a:pt x="2803" y="7446"/>
                </a:lnTo>
                <a:lnTo>
                  <a:pt x="2805" y="7451"/>
                </a:lnTo>
                <a:lnTo>
                  <a:pt x="2819" y="7465"/>
                </a:lnTo>
                <a:lnTo>
                  <a:pt x="2823" y="7471"/>
                </a:lnTo>
                <a:lnTo>
                  <a:pt x="2824" y="7473"/>
                </a:lnTo>
                <a:lnTo>
                  <a:pt x="2824" y="7475"/>
                </a:lnTo>
                <a:lnTo>
                  <a:pt x="2823" y="7476"/>
                </a:lnTo>
                <a:lnTo>
                  <a:pt x="2823" y="7477"/>
                </a:lnTo>
                <a:lnTo>
                  <a:pt x="2823" y="7480"/>
                </a:lnTo>
                <a:lnTo>
                  <a:pt x="2822" y="7483"/>
                </a:lnTo>
                <a:lnTo>
                  <a:pt x="2823" y="7485"/>
                </a:lnTo>
                <a:lnTo>
                  <a:pt x="2826" y="7486"/>
                </a:lnTo>
                <a:lnTo>
                  <a:pt x="2828" y="7488"/>
                </a:lnTo>
                <a:lnTo>
                  <a:pt x="2829" y="7490"/>
                </a:lnTo>
                <a:lnTo>
                  <a:pt x="2831" y="7491"/>
                </a:lnTo>
                <a:lnTo>
                  <a:pt x="2833" y="7491"/>
                </a:lnTo>
                <a:lnTo>
                  <a:pt x="2840" y="7488"/>
                </a:lnTo>
                <a:lnTo>
                  <a:pt x="2843" y="7489"/>
                </a:lnTo>
                <a:lnTo>
                  <a:pt x="2847" y="7494"/>
                </a:lnTo>
                <a:lnTo>
                  <a:pt x="2848" y="7499"/>
                </a:lnTo>
                <a:lnTo>
                  <a:pt x="2849" y="7505"/>
                </a:lnTo>
                <a:lnTo>
                  <a:pt x="2851" y="7512"/>
                </a:lnTo>
                <a:lnTo>
                  <a:pt x="2854" y="7514"/>
                </a:lnTo>
                <a:lnTo>
                  <a:pt x="2856" y="7514"/>
                </a:lnTo>
                <a:lnTo>
                  <a:pt x="2857" y="7512"/>
                </a:lnTo>
                <a:lnTo>
                  <a:pt x="2860" y="7507"/>
                </a:lnTo>
                <a:lnTo>
                  <a:pt x="2862" y="7505"/>
                </a:lnTo>
                <a:lnTo>
                  <a:pt x="2864" y="7505"/>
                </a:lnTo>
                <a:lnTo>
                  <a:pt x="2895" y="7518"/>
                </a:lnTo>
                <a:lnTo>
                  <a:pt x="2910" y="7534"/>
                </a:lnTo>
                <a:lnTo>
                  <a:pt x="2918" y="7540"/>
                </a:lnTo>
                <a:lnTo>
                  <a:pt x="2936" y="7544"/>
                </a:lnTo>
                <a:lnTo>
                  <a:pt x="2944" y="7549"/>
                </a:lnTo>
                <a:lnTo>
                  <a:pt x="2950" y="7560"/>
                </a:lnTo>
                <a:lnTo>
                  <a:pt x="2959" y="7582"/>
                </a:lnTo>
                <a:lnTo>
                  <a:pt x="2969" y="7602"/>
                </a:lnTo>
                <a:lnTo>
                  <a:pt x="2991" y="7638"/>
                </a:lnTo>
                <a:lnTo>
                  <a:pt x="2996" y="7648"/>
                </a:lnTo>
                <a:lnTo>
                  <a:pt x="3002" y="7669"/>
                </a:lnTo>
                <a:lnTo>
                  <a:pt x="3007" y="7679"/>
                </a:lnTo>
                <a:lnTo>
                  <a:pt x="3014" y="7685"/>
                </a:lnTo>
                <a:lnTo>
                  <a:pt x="3049" y="7684"/>
                </a:lnTo>
                <a:lnTo>
                  <a:pt x="3079" y="7683"/>
                </a:lnTo>
                <a:lnTo>
                  <a:pt x="3125" y="7682"/>
                </a:lnTo>
                <a:lnTo>
                  <a:pt x="3151" y="7681"/>
                </a:lnTo>
                <a:lnTo>
                  <a:pt x="3173" y="7681"/>
                </a:lnTo>
                <a:lnTo>
                  <a:pt x="3184" y="7683"/>
                </a:lnTo>
                <a:lnTo>
                  <a:pt x="3193" y="7685"/>
                </a:lnTo>
                <a:lnTo>
                  <a:pt x="3195" y="7697"/>
                </a:lnTo>
                <a:lnTo>
                  <a:pt x="3197" y="7702"/>
                </a:lnTo>
                <a:lnTo>
                  <a:pt x="3197" y="7705"/>
                </a:lnTo>
                <a:lnTo>
                  <a:pt x="3198" y="7709"/>
                </a:lnTo>
                <a:lnTo>
                  <a:pt x="3197" y="7714"/>
                </a:lnTo>
                <a:lnTo>
                  <a:pt x="3197" y="7718"/>
                </a:lnTo>
                <a:lnTo>
                  <a:pt x="3196" y="7721"/>
                </a:lnTo>
                <a:lnTo>
                  <a:pt x="3194" y="7724"/>
                </a:lnTo>
                <a:lnTo>
                  <a:pt x="3193" y="7727"/>
                </a:lnTo>
                <a:lnTo>
                  <a:pt x="3194" y="7732"/>
                </a:lnTo>
                <a:lnTo>
                  <a:pt x="3195" y="7737"/>
                </a:lnTo>
                <a:lnTo>
                  <a:pt x="3190" y="7765"/>
                </a:lnTo>
                <a:lnTo>
                  <a:pt x="3189" y="7782"/>
                </a:lnTo>
                <a:lnTo>
                  <a:pt x="3192" y="7792"/>
                </a:lnTo>
                <a:lnTo>
                  <a:pt x="3191" y="7793"/>
                </a:lnTo>
                <a:lnTo>
                  <a:pt x="3191" y="7794"/>
                </a:lnTo>
                <a:lnTo>
                  <a:pt x="3191" y="7797"/>
                </a:lnTo>
                <a:lnTo>
                  <a:pt x="3193" y="7798"/>
                </a:lnTo>
                <a:lnTo>
                  <a:pt x="3194" y="7799"/>
                </a:lnTo>
                <a:lnTo>
                  <a:pt x="3196" y="7802"/>
                </a:lnTo>
                <a:lnTo>
                  <a:pt x="3196" y="7803"/>
                </a:lnTo>
                <a:lnTo>
                  <a:pt x="3197" y="7807"/>
                </a:lnTo>
                <a:lnTo>
                  <a:pt x="3198" y="7811"/>
                </a:lnTo>
                <a:lnTo>
                  <a:pt x="3198" y="7819"/>
                </a:lnTo>
                <a:lnTo>
                  <a:pt x="3199" y="7822"/>
                </a:lnTo>
                <a:lnTo>
                  <a:pt x="3202" y="7829"/>
                </a:lnTo>
                <a:lnTo>
                  <a:pt x="3205" y="7851"/>
                </a:lnTo>
                <a:lnTo>
                  <a:pt x="3206" y="7861"/>
                </a:lnTo>
                <a:lnTo>
                  <a:pt x="3206" y="7863"/>
                </a:lnTo>
                <a:lnTo>
                  <a:pt x="3205" y="7865"/>
                </a:lnTo>
                <a:lnTo>
                  <a:pt x="3203" y="7868"/>
                </a:lnTo>
                <a:lnTo>
                  <a:pt x="3202" y="7871"/>
                </a:lnTo>
                <a:lnTo>
                  <a:pt x="3202" y="7874"/>
                </a:lnTo>
                <a:lnTo>
                  <a:pt x="3201" y="7878"/>
                </a:lnTo>
                <a:lnTo>
                  <a:pt x="3201" y="7881"/>
                </a:lnTo>
                <a:lnTo>
                  <a:pt x="3200" y="7885"/>
                </a:lnTo>
                <a:lnTo>
                  <a:pt x="3198" y="7886"/>
                </a:lnTo>
                <a:lnTo>
                  <a:pt x="3196" y="7887"/>
                </a:lnTo>
                <a:lnTo>
                  <a:pt x="3195" y="7889"/>
                </a:lnTo>
                <a:lnTo>
                  <a:pt x="3194" y="7893"/>
                </a:lnTo>
                <a:lnTo>
                  <a:pt x="3195" y="7900"/>
                </a:lnTo>
                <a:lnTo>
                  <a:pt x="3195" y="7903"/>
                </a:lnTo>
                <a:lnTo>
                  <a:pt x="3192" y="7907"/>
                </a:lnTo>
                <a:lnTo>
                  <a:pt x="3188" y="7911"/>
                </a:lnTo>
                <a:lnTo>
                  <a:pt x="3185" y="7916"/>
                </a:lnTo>
                <a:lnTo>
                  <a:pt x="3188" y="7917"/>
                </a:lnTo>
                <a:lnTo>
                  <a:pt x="3194" y="7918"/>
                </a:lnTo>
                <a:lnTo>
                  <a:pt x="3198" y="7921"/>
                </a:lnTo>
                <a:lnTo>
                  <a:pt x="3202" y="7926"/>
                </a:lnTo>
                <a:lnTo>
                  <a:pt x="3205" y="7932"/>
                </a:lnTo>
                <a:lnTo>
                  <a:pt x="3207" y="7936"/>
                </a:lnTo>
                <a:lnTo>
                  <a:pt x="3210" y="7942"/>
                </a:lnTo>
                <a:lnTo>
                  <a:pt x="3211" y="7948"/>
                </a:lnTo>
                <a:lnTo>
                  <a:pt x="3212" y="7960"/>
                </a:lnTo>
                <a:lnTo>
                  <a:pt x="3213" y="7966"/>
                </a:lnTo>
                <a:lnTo>
                  <a:pt x="3213" y="7971"/>
                </a:lnTo>
                <a:lnTo>
                  <a:pt x="3211" y="7979"/>
                </a:lnTo>
                <a:lnTo>
                  <a:pt x="3213" y="7981"/>
                </a:lnTo>
                <a:lnTo>
                  <a:pt x="3213" y="7985"/>
                </a:lnTo>
                <a:lnTo>
                  <a:pt x="3211" y="7993"/>
                </a:lnTo>
                <a:lnTo>
                  <a:pt x="3211" y="7995"/>
                </a:lnTo>
                <a:lnTo>
                  <a:pt x="3211" y="8001"/>
                </a:lnTo>
                <a:lnTo>
                  <a:pt x="3211" y="8004"/>
                </a:lnTo>
                <a:lnTo>
                  <a:pt x="3208" y="8007"/>
                </a:lnTo>
                <a:lnTo>
                  <a:pt x="3207" y="8009"/>
                </a:lnTo>
                <a:lnTo>
                  <a:pt x="3207" y="8018"/>
                </a:lnTo>
                <a:lnTo>
                  <a:pt x="3210" y="8026"/>
                </a:lnTo>
                <a:lnTo>
                  <a:pt x="3216" y="8037"/>
                </a:lnTo>
                <a:lnTo>
                  <a:pt x="3217" y="8040"/>
                </a:lnTo>
                <a:lnTo>
                  <a:pt x="3220" y="8054"/>
                </a:lnTo>
                <a:lnTo>
                  <a:pt x="3220" y="8061"/>
                </a:lnTo>
                <a:lnTo>
                  <a:pt x="3219" y="8068"/>
                </a:lnTo>
                <a:lnTo>
                  <a:pt x="3216" y="8075"/>
                </a:lnTo>
                <a:lnTo>
                  <a:pt x="3211" y="8083"/>
                </a:lnTo>
                <a:lnTo>
                  <a:pt x="3208" y="8089"/>
                </a:lnTo>
                <a:lnTo>
                  <a:pt x="3207" y="8100"/>
                </a:lnTo>
                <a:lnTo>
                  <a:pt x="3205" y="8103"/>
                </a:lnTo>
                <a:lnTo>
                  <a:pt x="3201" y="8111"/>
                </a:lnTo>
                <a:lnTo>
                  <a:pt x="3199" y="8115"/>
                </a:lnTo>
                <a:lnTo>
                  <a:pt x="3199" y="8122"/>
                </a:lnTo>
                <a:lnTo>
                  <a:pt x="3199" y="8140"/>
                </a:lnTo>
                <a:lnTo>
                  <a:pt x="3198" y="8146"/>
                </a:lnTo>
                <a:lnTo>
                  <a:pt x="3194" y="8149"/>
                </a:lnTo>
                <a:lnTo>
                  <a:pt x="3188" y="8150"/>
                </a:lnTo>
                <a:lnTo>
                  <a:pt x="3184" y="8150"/>
                </a:lnTo>
                <a:lnTo>
                  <a:pt x="3180" y="8153"/>
                </a:lnTo>
                <a:lnTo>
                  <a:pt x="3179" y="8161"/>
                </a:lnTo>
                <a:lnTo>
                  <a:pt x="3179" y="8168"/>
                </a:lnTo>
                <a:lnTo>
                  <a:pt x="3179" y="8171"/>
                </a:lnTo>
                <a:lnTo>
                  <a:pt x="3180" y="8173"/>
                </a:lnTo>
                <a:lnTo>
                  <a:pt x="3182" y="8176"/>
                </a:lnTo>
                <a:lnTo>
                  <a:pt x="3181" y="8179"/>
                </a:lnTo>
                <a:lnTo>
                  <a:pt x="3179" y="8181"/>
                </a:lnTo>
                <a:lnTo>
                  <a:pt x="3178" y="8183"/>
                </a:lnTo>
                <a:lnTo>
                  <a:pt x="3179" y="8186"/>
                </a:lnTo>
                <a:lnTo>
                  <a:pt x="3187" y="8199"/>
                </a:lnTo>
                <a:lnTo>
                  <a:pt x="3188" y="8201"/>
                </a:lnTo>
                <a:lnTo>
                  <a:pt x="3187" y="8205"/>
                </a:lnTo>
                <a:lnTo>
                  <a:pt x="3186" y="8208"/>
                </a:lnTo>
                <a:lnTo>
                  <a:pt x="3187" y="8211"/>
                </a:lnTo>
                <a:lnTo>
                  <a:pt x="3189" y="8214"/>
                </a:lnTo>
                <a:lnTo>
                  <a:pt x="3184" y="8223"/>
                </a:lnTo>
                <a:lnTo>
                  <a:pt x="3182" y="8228"/>
                </a:lnTo>
                <a:lnTo>
                  <a:pt x="3181" y="8242"/>
                </a:lnTo>
                <a:lnTo>
                  <a:pt x="3178" y="8255"/>
                </a:lnTo>
                <a:lnTo>
                  <a:pt x="3177" y="8262"/>
                </a:lnTo>
                <a:lnTo>
                  <a:pt x="3176" y="8265"/>
                </a:lnTo>
                <a:lnTo>
                  <a:pt x="3173" y="8271"/>
                </a:lnTo>
                <a:lnTo>
                  <a:pt x="3172" y="8276"/>
                </a:lnTo>
                <a:lnTo>
                  <a:pt x="3173" y="8279"/>
                </a:lnTo>
                <a:lnTo>
                  <a:pt x="3174" y="8285"/>
                </a:lnTo>
                <a:lnTo>
                  <a:pt x="3174" y="8288"/>
                </a:lnTo>
                <a:lnTo>
                  <a:pt x="3173" y="8300"/>
                </a:lnTo>
                <a:lnTo>
                  <a:pt x="3171" y="8312"/>
                </a:lnTo>
                <a:lnTo>
                  <a:pt x="3164" y="8314"/>
                </a:lnTo>
                <a:lnTo>
                  <a:pt x="3163" y="8320"/>
                </a:lnTo>
                <a:lnTo>
                  <a:pt x="3159" y="8330"/>
                </a:lnTo>
                <a:lnTo>
                  <a:pt x="3152" y="8337"/>
                </a:lnTo>
                <a:lnTo>
                  <a:pt x="3148" y="8343"/>
                </a:lnTo>
                <a:lnTo>
                  <a:pt x="3148" y="8351"/>
                </a:lnTo>
                <a:lnTo>
                  <a:pt x="3149" y="8360"/>
                </a:lnTo>
                <a:lnTo>
                  <a:pt x="3148" y="8368"/>
                </a:lnTo>
                <a:lnTo>
                  <a:pt x="3146" y="8372"/>
                </a:lnTo>
                <a:lnTo>
                  <a:pt x="3143" y="8373"/>
                </a:lnTo>
                <a:lnTo>
                  <a:pt x="3140" y="8372"/>
                </a:lnTo>
                <a:lnTo>
                  <a:pt x="3137" y="8373"/>
                </a:lnTo>
                <a:lnTo>
                  <a:pt x="3134" y="8375"/>
                </a:lnTo>
                <a:lnTo>
                  <a:pt x="3133" y="8377"/>
                </a:lnTo>
                <a:lnTo>
                  <a:pt x="3132" y="8380"/>
                </a:lnTo>
                <a:lnTo>
                  <a:pt x="3122" y="8394"/>
                </a:lnTo>
                <a:lnTo>
                  <a:pt x="3118" y="8398"/>
                </a:lnTo>
                <a:lnTo>
                  <a:pt x="3112" y="8400"/>
                </a:lnTo>
                <a:lnTo>
                  <a:pt x="3100" y="8402"/>
                </a:lnTo>
                <a:lnTo>
                  <a:pt x="3095" y="8406"/>
                </a:lnTo>
                <a:lnTo>
                  <a:pt x="3092" y="8413"/>
                </a:lnTo>
                <a:lnTo>
                  <a:pt x="3094" y="8414"/>
                </a:lnTo>
                <a:lnTo>
                  <a:pt x="3096" y="8415"/>
                </a:lnTo>
                <a:lnTo>
                  <a:pt x="3097" y="8417"/>
                </a:lnTo>
                <a:lnTo>
                  <a:pt x="3099" y="8425"/>
                </a:lnTo>
                <a:lnTo>
                  <a:pt x="3101" y="8428"/>
                </a:lnTo>
                <a:lnTo>
                  <a:pt x="3106" y="8431"/>
                </a:lnTo>
                <a:lnTo>
                  <a:pt x="3109" y="8434"/>
                </a:lnTo>
                <a:lnTo>
                  <a:pt x="3111" y="8438"/>
                </a:lnTo>
                <a:lnTo>
                  <a:pt x="3115" y="8446"/>
                </a:lnTo>
                <a:lnTo>
                  <a:pt x="3131" y="8474"/>
                </a:lnTo>
                <a:lnTo>
                  <a:pt x="3133" y="8480"/>
                </a:lnTo>
                <a:lnTo>
                  <a:pt x="3117" y="8481"/>
                </a:lnTo>
                <a:lnTo>
                  <a:pt x="3095" y="8483"/>
                </a:lnTo>
                <a:lnTo>
                  <a:pt x="3079" y="8484"/>
                </a:lnTo>
                <a:lnTo>
                  <a:pt x="3081" y="8491"/>
                </a:lnTo>
                <a:lnTo>
                  <a:pt x="3078" y="8496"/>
                </a:lnTo>
                <a:lnTo>
                  <a:pt x="3067" y="8503"/>
                </a:lnTo>
                <a:lnTo>
                  <a:pt x="3060" y="8513"/>
                </a:lnTo>
                <a:lnTo>
                  <a:pt x="3053" y="8525"/>
                </a:lnTo>
                <a:lnTo>
                  <a:pt x="3047" y="8541"/>
                </a:lnTo>
                <a:lnTo>
                  <a:pt x="3045" y="8556"/>
                </a:lnTo>
                <a:lnTo>
                  <a:pt x="3046" y="8560"/>
                </a:lnTo>
                <a:lnTo>
                  <a:pt x="3048" y="8590"/>
                </a:lnTo>
                <a:lnTo>
                  <a:pt x="3055" y="8641"/>
                </a:lnTo>
                <a:lnTo>
                  <a:pt x="3054" y="8654"/>
                </a:lnTo>
                <a:lnTo>
                  <a:pt x="3047" y="8674"/>
                </a:lnTo>
                <a:lnTo>
                  <a:pt x="3045" y="8685"/>
                </a:lnTo>
                <a:lnTo>
                  <a:pt x="3051" y="8709"/>
                </a:lnTo>
                <a:lnTo>
                  <a:pt x="3065" y="8726"/>
                </a:lnTo>
                <a:lnTo>
                  <a:pt x="3082" y="8736"/>
                </a:lnTo>
                <a:lnTo>
                  <a:pt x="3099" y="8737"/>
                </a:lnTo>
                <a:lnTo>
                  <a:pt x="3115" y="8736"/>
                </a:lnTo>
                <a:lnTo>
                  <a:pt x="3124" y="8737"/>
                </a:lnTo>
                <a:lnTo>
                  <a:pt x="3131" y="8739"/>
                </a:lnTo>
                <a:lnTo>
                  <a:pt x="3134" y="8742"/>
                </a:lnTo>
                <a:lnTo>
                  <a:pt x="3138" y="8746"/>
                </a:lnTo>
                <a:lnTo>
                  <a:pt x="3140" y="8751"/>
                </a:lnTo>
                <a:lnTo>
                  <a:pt x="3140" y="8751"/>
                </a:lnTo>
                <a:lnTo>
                  <a:pt x="3138" y="8755"/>
                </a:lnTo>
                <a:lnTo>
                  <a:pt x="3135" y="8757"/>
                </a:lnTo>
                <a:lnTo>
                  <a:pt x="3124" y="8757"/>
                </a:lnTo>
                <a:lnTo>
                  <a:pt x="3121" y="8761"/>
                </a:lnTo>
                <a:lnTo>
                  <a:pt x="3120" y="8765"/>
                </a:lnTo>
                <a:lnTo>
                  <a:pt x="3121" y="8771"/>
                </a:lnTo>
                <a:lnTo>
                  <a:pt x="3121" y="8777"/>
                </a:lnTo>
                <a:lnTo>
                  <a:pt x="3120" y="8783"/>
                </a:lnTo>
                <a:lnTo>
                  <a:pt x="3118" y="8787"/>
                </a:lnTo>
                <a:lnTo>
                  <a:pt x="3111" y="8793"/>
                </a:lnTo>
                <a:lnTo>
                  <a:pt x="3104" y="8800"/>
                </a:lnTo>
                <a:lnTo>
                  <a:pt x="3096" y="8815"/>
                </a:lnTo>
                <a:lnTo>
                  <a:pt x="3085" y="8833"/>
                </a:lnTo>
                <a:lnTo>
                  <a:pt x="3074" y="8854"/>
                </a:lnTo>
                <a:lnTo>
                  <a:pt x="3063" y="8872"/>
                </a:lnTo>
                <a:lnTo>
                  <a:pt x="3062" y="8877"/>
                </a:lnTo>
                <a:lnTo>
                  <a:pt x="3062" y="8903"/>
                </a:lnTo>
                <a:lnTo>
                  <a:pt x="3065" y="8925"/>
                </a:lnTo>
                <a:lnTo>
                  <a:pt x="3071" y="8952"/>
                </a:lnTo>
                <a:lnTo>
                  <a:pt x="3079" y="8984"/>
                </a:lnTo>
                <a:lnTo>
                  <a:pt x="3086" y="9017"/>
                </a:lnTo>
                <a:lnTo>
                  <a:pt x="3094" y="9052"/>
                </a:lnTo>
                <a:lnTo>
                  <a:pt x="3103" y="9090"/>
                </a:lnTo>
                <a:lnTo>
                  <a:pt x="3113" y="9136"/>
                </a:lnTo>
                <a:lnTo>
                  <a:pt x="3120" y="9172"/>
                </a:lnTo>
                <a:lnTo>
                  <a:pt x="3120" y="9198"/>
                </a:lnTo>
                <a:lnTo>
                  <a:pt x="3117" y="9225"/>
                </a:lnTo>
                <a:lnTo>
                  <a:pt x="3116" y="9230"/>
                </a:lnTo>
                <a:lnTo>
                  <a:pt x="3110" y="9240"/>
                </a:lnTo>
                <a:lnTo>
                  <a:pt x="3108" y="9245"/>
                </a:lnTo>
                <a:lnTo>
                  <a:pt x="3109" y="9247"/>
                </a:lnTo>
                <a:lnTo>
                  <a:pt x="3111" y="9248"/>
                </a:lnTo>
                <a:lnTo>
                  <a:pt x="3112" y="9250"/>
                </a:lnTo>
                <a:lnTo>
                  <a:pt x="3110" y="9257"/>
                </a:lnTo>
                <a:lnTo>
                  <a:pt x="3111" y="9260"/>
                </a:lnTo>
                <a:lnTo>
                  <a:pt x="3112" y="9264"/>
                </a:lnTo>
                <a:lnTo>
                  <a:pt x="3113" y="9267"/>
                </a:lnTo>
                <a:lnTo>
                  <a:pt x="3113" y="9275"/>
                </a:lnTo>
                <a:lnTo>
                  <a:pt x="3111" y="9295"/>
                </a:lnTo>
                <a:lnTo>
                  <a:pt x="3112" y="9311"/>
                </a:lnTo>
                <a:lnTo>
                  <a:pt x="3115" y="9341"/>
                </a:lnTo>
                <a:lnTo>
                  <a:pt x="3112" y="9365"/>
                </a:lnTo>
                <a:lnTo>
                  <a:pt x="3113" y="9373"/>
                </a:lnTo>
                <a:lnTo>
                  <a:pt x="3116" y="9389"/>
                </a:lnTo>
                <a:lnTo>
                  <a:pt x="3118" y="9420"/>
                </a:lnTo>
                <a:lnTo>
                  <a:pt x="3126" y="9423"/>
                </a:lnTo>
                <a:lnTo>
                  <a:pt x="3148" y="9428"/>
                </a:lnTo>
                <a:lnTo>
                  <a:pt x="3184" y="9434"/>
                </a:lnTo>
                <a:lnTo>
                  <a:pt x="3184" y="9434"/>
                </a:lnTo>
                <a:lnTo>
                  <a:pt x="3221" y="9442"/>
                </a:lnTo>
                <a:lnTo>
                  <a:pt x="3264" y="9450"/>
                </a:lnTo>
                <a:lnTo>
                  <a:pt x="3289" y="9454"/>
                </a:lnTo>
                <a:lnTo>
                  <a:pt x="3301" y="9457"/>
                </a:lnTo>
                <a:lnTo>
                  <a:pt x="3306" y="9459"/>
                </a:lnTo>
                <a:lnTo>
                  <a:pt x="3311" y="9464"/>
                </a:lnTo>
                <a:lnTo>
                  <a:pt x="3318" y="9477"/>
                </a:lnTo>
                <a:lnTo>
                  <a:pt x="3320" y="9483"/>
                </a:lnTo>
                <a:lnTo>
                  <a:pt x="3318" y="9496"/>
                </a:lnTo>
                <a:lnTo>
                  <a:pt x="3319" y="9503"/>
                </a:lnTo>
                <a:lnTo>
                  <a:pt x="3321" y="9510"/>
                </a:lnTo>
                <a:lnTo>
                  <a:pt x="3327" y="9522"/>
                </a:lnTo>
                <a:lnTo>
                  <a:pt x="3328" y="9529"/>
                </a:lnTo>
                <a:lnTo>
                  <a:pt x="3329" y="9539"/>
                </a:lnTo>
                <a:lnTo>
                  <a:pt x="3329" y="9542"/>
                </a:lnTo>
                <a:lnTo>
                  <a:pt x="3333" y="9553"/>
                </a:lnTo>
                <a:lnTo>
                  <a:pt x="3336" y="9563"/>
                </a:lnTo>
                <a:lnTo>
                  <a:pt x="3337" y="9570"/>
                </a:lnTo>
                <a:lnTo>
                  <a:pt x="3337" y="9576"/>
                </a:lnTo>
                <a:lnTo>
                  <a:pt x="3335" y="9583"/>
                </a:lnTo>
                <a:lnTo>
                  <a:pt x="3331" y="9594"/>
                </a:lnTo>
                <a:lnTo>
                  <a:pt x="3332" y="9597"/>
                </a:lnTo>
                <a:lnTo>
                  <a:pt x="3333" y="9620"/>
                </a:lnTo>
                <a:lnTo>
                  <a:pt x="3332" y="9621"/>
                </a:lnTo>
                <a:lnTo>
                  <a:pt x="3331" y="9623"/>
                </a:lnTo>
                <a:lnTo>
                  <a:pt x="3331" y="9629"/>
                </a:lnTo>
                <a:lnTo>
                  <a:pt x="3331" y="9629"/>
                </a:lnTo>
                <a:lnTo>
                  <a:pt x="3331" y="9631"/>
                </a:lnTo>
                <a:lnTo>
                  <a:pt x="3328" y="9636"/>
                </a:lnTo>
                <a:lnTo>
                  <a:pt x="3310" y="9664"/>
                </a:lnTo>
                <a:lnTo>
                  <a:pt x="3282" y="9707"/>
                </a:lnTo>
                <a:lnTo>
                  <a:pt x="3258" y="9745"/>
                </a:lnTo>
                <a:lnTo>
                  <a:pt x="3240" y="9773"/>
                </a:lnTo>
                <a:lnTo>
                  <a:pt x="3216" y="9809"/>
                </a:lnTo>
                <a:lnTo>
                  <a:pt x="3204" y="9828"/>
                </a:lnTo>
                <a:lnTo>
                  <a:pt x="3186" y="9856"/>
                </a:lnTo>
                <a:lnTo>
                  <a:pt x="3152" y="9907"/>
                </a:lnTo>
                <a:lnTo>
                  <a:pt x="3136" y="9932"/>
                </a:lnTo>
                <a:lnTo>
                  <a:pt x="3123" y="9951"/>
                </a:lnTo>
                <a:lnTo>
                  <a:pt x="3141" y="9978"/>
                </a:lnTo>
                <a:lnTo>
                  <a:pt x="3152" y="9995"/>
                </a:lnTo>
                <a:lnTo>
                  <a:pt x="3167" y="10017"/>
                </a:lnTo>
                <a:lnTo>
                  <a:pt x="3183" y="10042"/>
                </a:lnTo>
                <a:lnTo>
                  <a:pt x="3200" y="10069"/>
                </a:lnTo>
                <a:lnTo>
                  <a:pt x="3218" y="10096"/>
                </a:lnTo>
                <a:lnTo>
                  <a:pt x="3222" y="10100"/>
                </a:lnTo>
                <a:lnTo>
                  <a:pt x="3227" y="10103"/>
                </a:lnTo>
                <a:lnTo>
                  <a:pt x="3230" y="10107"/>
                </a:lnTo>
                <a:lnTo>
                  <a:pt x="3232" y="10115"/>
                </a:lnTo>
                <a:lnTo>
                  <a:pt x="3232" y="10121"/>
                </a:lnTo>
                <a:lnTo>
                  <a:pt x="3229" y="10132"/>
                </a:lnTo>
                <a:lnTo>
                  <a:pt x="3229" y="10138"/>
                </a:lnTo>
                <a:lnTo>
                  <a:pt x="3231" y="10145"/>
                </a:lnTo>
                <a:lnTo>
                  <a:pt x="3238" y="10155"/>
                </a:lnTo>
                <a:lnTo>
                  <a:pt x="3241" y="10160"/>
                </a:lnTo>
                <a:lnTo>
                  <a:pt x="3242" y="10164"/>
                </a:lnTo>
                <a:lnTo>
                  <a:pt x="3242" y="10172"/>
                </a:lnTo>
                <a:lnTo>
                  <a:pt x="3244" y="10175"/>
                </a:lnTo>
                <a:lnTo>
                  <a:pt x="3246" y="10178"/>
                </a:lnTo>
                <a:lnTo>
                  <a:pt x="3248" y="10180"/>
                </a:lnTo>
                <a:lnTo>
                  <a:pt x="3250" y="10180"/>
                </a:lnTo>
                <a:lnTo>
                  <a:pt x="3252" y="10181"/>
                </a:lnTo>
                <a:lnTo>
                  <a:pt x="3255" y="10186"/>
                </a:lnTo>
                <a:lnTo>
                  <a:pt x="3255" y="10191"/>
                </a:lnTo>
                <a:lnTo>
                  <a:pt x="3257" y="10196"/>
                </a:lnTo>
                <a:lnTo>
                  <a:pt x="3261" y="10198"/>
                </a:lnTo>
                <a:lnTo>
                  <a:pt x="3263" y="10200"/>
                </a:lnTo>
                <a:lnTo>
                  <a:pt x="3264" y="10203"/>
                </a:lnTo>
                <a:lnTo>
                  <a:pt x="3263" y="10206"/>
                </a:lnTo>
                <a:lnTo>
                  <a:pt x="3261" y="10209"/>
                </a:lnTo>
                <a:lnTo>
                  <a:pt x="3259" y="10211"/>
                </a:lnTo>
                <a:lnTo>
                  <a:pt x="3259" y="10213"/>
                </a:lnTo>
                <a:lnTo>
                  <a:pt x="3259" y="10215"/>
                </a:lnTo>
                <a:lnTo>
                  <a:pt x="3261" y="10216"/>
                </a:lnTo>
                <a:lnTo>
                  <a:pt x="3264" y="10218"/>
                </a:lnTo>
                <a:lnTo>
                  <a:pt x="3266" y="10221"/>
                </a:lnTo>
                <a:lnTo>
                  <a:pt x="3268" y="10224"/>
                </a:lnTo>
                <a:lnTo>
                  <a:pt x="3277" y="10251"/>
                </a:lnTo>
                <a:lnTo>
                  <a:pt x="3279" y="10257"/>
                </a:lnTo>
                <a:lnTo>
                  <a:pt x="3279" y="10263"/>
                </a:lnTo>
                <a:lnTo>
                  <a:pt x="3280" y="10267"/>
                </a:lnTo>
                <a:lnTo>
                  <a:pt x="3287" y="10276"/>
                </a:lnTo>
                <a:lnTo>
                  <a:pt x="3293" y="10294"/>
                </a:lnTo>
                <a:lnTo>
                  <a:pt x="3299" y="10304"/>
                </a:lnTo>
                <a:lnTo>
                  <a:pt x="3322" y="10330"/>
                </a:lnTo>
                <a:lnTo>
                  <a:pt x="3330" y="10345"/>
                </a:lnTo>
                <a:lnTo>
                  <a:pt x="3344" y="10362"/>
                </a:lnTo>
                <a:lnTo>
                  <a:pt x="3351" y="10372"/>
                </a:lnTo>
                <a:lnTo>
                  <a:pt x="3355" y="10375"/>
                </a:lnTo>
                <a:lnTo>
                  <a:pt x="3368" y="10379"/>
                </a:lnTo>
                <a:lnTo>
                  <a:pt x="3378" y="10387"/>
                </a:lnTo>
                <a:lnTo>
                  <a:pt x="3385" y="10390"/>
                </a:lnTo>
                <a:lnTo>
                  <a:pt x="3399" y="10391"/>
                </a:lnTo>
                <a:lnTo>
                  <a:pt x="3407" y="10393"/>
                </a:lnTo>
                <a:lnTo>
                  <a:pt x="3425" y="10404"/>
                </a:lnTo>
                <a:lnTo>
                  <a:pt x="3453" y="10411"/>
                </a:lnTo>
                <a:lnTo>
                  <a:pt x="3459" y="10415"/>
                </a:lnTo>
                <a:lnTo>
                  <a:pt x="3462" y="10419"/>
                </a:lnTo>
                <a:lnTo>
                  <a:pt x="3464" y="10423"/>
                </a:lnTo>
                <a:lnTo>
                  <a:pt x="3466" y="10427"/>
                </a:lnTo>
                <a:lnTo>
                  <a:pt x="3469" y="10430"/>
                </a:lnTo>
                <a:lnTo>
                  <a:pt x="3473" y="10431"/>
                </a:lnTo>
                <a:lnTo>
                  <a:pt x="3475" y="10433"/>
                </a:lnTo>
                <a:lnTo>
                  <a:pt x="3477" y="10436"/>
                </a:lnTo>
                <a:lnTo>
                  <a:pt x="3478" y="10442"/>
                </a:lnTo>
                <a:lnTo>
                  <a:pt x="3482" y="10448"/>
                </a:lnTo>
                <a:lnTo>
                  <a:pt x="3495" y="10468"/>
                </a:lnTo>
                <a:lnTo>
                  <a:pt x="3500" y="10471"/>
                </a:lnTo>
                <a:lnTo>
                  <a:pt x="3535" y="10462"/>
                </a:lnTo>
                <a:lnTo>
                  <a:pt x="3540" y="10466"/>
                </a:lnTo>
                <a:lnTo>
                  <a:pt x="3541" y="10477"/>
                </a:lnTo>
                <a:lnTo>
                  <a:pt x="3538" y="10509"/>
                </a:lnTo>
                <a:lnTo>
                  <a:pt x="3534" y="10545"/>
                </a:lnTo>
                <a:lnTo>
                  <a:pt x="3538" y="10567"/>
                </a:lnTo>
                <a:lnTo>
                  <a:pt x="3544" y="10598"/>
                </a:lnTo>
                <a:lnTo>
                  <a:pt x="3545" y="10616"/>
                </a:lnTo>
                <a:lnTo>
                  <a:pt x="3547" y="10642"/>
                </a:lnTo>
                <a:lnTo>
                  <a:pt x="3548" y="10658"/>
                </a:lnTo>
                <a:lnTo>
                  <a:pt x="3550" y="10687"/>
                </a:lnTo>
                <a:lnTo>
                  <a:pt x="3552" y="10703"/>
                </a:lnTo>
                <a:lnTo>
                  <a:pt x="3550" y="10716"/>
                </a:lnTo>
                <a:lnTo>
                  <a:pt x="3539" y="10749"/>
                </a:lnTo>
                <a:lnTo>
                  <a:pt x="3543" y="10756"/>
                </a:lnTo>
                <a:lnTo>
                  <a:pt x="3544" y="10759"/>
                </a:lnTo>
                <a:lnTo>
                  <a:pt x="3544" y="10764"/>
                </a:lnTo>
                <a:lnTo>
                  <a:pt x="3543" y="10769"/>
                </a:lnTo>
                <a:lnTo>
                  <a:pt x="3541" y="10772"/>
                </a:lnTo>
                <a:lnTo>
                  <a:pt x="3539" y="10774"/>
                </a:lnTo>
                <a:lnTo>
                  <a:pt x="3536" y="10775"/>
                </a:lnTo>
                <a:lnTo>
                  <a:pt x="3545" y="10785"/>
                </a:lnTo>
                <a:lnTo>
                  <a:pt x="3549" y="10788"/>
                </a:lnTo>
                <a:lnTo>
                  <a:pt x="3550" y="10788"/>
                </a:lnTo>
                <a:lnTo>
                  <a:pt x="3553" y="10785"/>
                </a:lnTo>
                <a:lnTo>
                  <a:pt x="3555" y="10785"/>
                </a:lnTo>
                <a:lnTo>
                  <a:pt x="3557" y="10786"/>
                </a:lnTo>
                <a:lnTo>
                  <a:pt x="3562" y="10790"/>
                </a:lnTo>
                <a:lnTo>
                  <a:pt x="3568" y="10792"/>
                </a:lnTo>
                <a:lnTo>
                  <a:pt x="3574" y="10791"/>
                </a:lnTo>
                <a:lnTo>
                  <a:pt x="3587" y="10788"/>
                </a:lnTo>
                <a:lnTo>
                  <a:pt x="3593" y="10787"/>
                </a:lnTo>
                <a:lnTo>
                  <a:pt x="3604" y="10782"/>
                </a:lnTo>
                <a:lnTo>
                  <a:pt x="3610" y="10782"/>
                </a:lnTo>
                <a:lnTo>
                  <a:pt x="3613" y="10782"/>
                </a:lnTo>
                <a:lnTo>
                  <a:pt x="3616" y="10782"/>
                </a:lnTo>
                <a:lnTo>
                  <a:pt x="3628" y="10777"/>
                </a:lnTo>
                <a:lnTo>
                  <a:pt x="3630" y="10777"/>
                </a:lnTo>
                <a:lnTo>
                  <a:pt x="3633" y="10779"/>
                </a:lnTo>
                <a:lnTo>
                  <a:pt x="3639" y="10785"/>
                </a:lnTo>
                <a:lnTo>
                  <a:pt x="3641" y="10787"/>
                </a:lnTo>
                <a:lnTo>
                  <a:pt x="3647" y="10790"/>
                </a:lnTo>
                <a:lnTo>
                  <a:pt x="3648" y="10792"/>
                </a:lnTo>
                <a:lnTo>
                  <a:pt x="3651" y="10795"/>
                </a:lnTo>
                <a:lnTo>
                  <a:pt x="3654" y="10800"/>
                </a:lnTo>
                <a:lnTo>
                  <a:pt x="3661" y="10822"/>
                </a:lnTo>
                <a:lnTo>
                  <a:pt x="3658" y="10820"/>
                </a:lnTo>
                <a:lnTo>
                  <a:pt x="3653" y="10820"/>
                </a:lnTo>
                <a:lnTo>
                  <a:pt x="3649" y="10822"/>
                </a:lnTo>
                <a:lnTo>
                  <a:pt x="3646" y="10827"/>
                </a:lnTo>
                <a:lnTo>
                  <a:pt x="3645" y="10831"/>
                </a:lnTo>
                <a:lnTo>
                  <a:pt x="3643" y="10835"/>
                </a:lnTo>
                <a:lnTo>
                  <a:pt x="3642" y="10838"/>
                </a:lnTo>
                <a:lnTo>
                  <a:pt x="3642" y="10842"/>
                </a:lnTo>
                <a:lnTo>
                  <a:pt x="3643" y="10877"/>
                </a:lnTo>
                <a:lnTo>
                  <a:pt x="3645" y="10883"/>
                </a:lnTo>
                <a:lnTo>
                  <a:pt x="3648" y="10888"/>
                </a:lnTo>
                <a:lnTo>
                  <a:pt x="3649" y="10893"/>
                </a:lnTo>
                <a:lnTo>
                  <a:pt x="3649" y="10899"/>
                </a:lnTo>
                <a:lnTo>
                  <a:pt x="3645" y="10903"/>
                </a:lnTo>
                <a:lnTo>
                  <a:pt x="3637" y="10904"/>
                </a:lnTo>
                <a:lnTo>
                  <a:pt x="3633" y="10907"/>
                </a:lnTo>
                <a:lnTo>
                  <a:pt x="3632" y="10912"/>
                </a:lnTo>
                <a:lnTo>
                  <a:pt x="3630" y="10957"/>
                </a:lnTo>
                <a:lnTo>
                  <a:pt x="3627" y="10969"/>
                </a:lnTo>
                <a:lnTo>
                  <a:pt x="3623" y="10976"/>
                </a:lnTo>
                <a:lnTo>
                  <a:pt x="3620" y="10976"/>
                </a:lnTo>
                <a:lnTo>
                  <a:pt x="3619" y="10974"/>
                </a:lnTo>
                <a:lnTo>
                  <a:pt x="3617" y="10973"/>
                </a:lnTo>
                <a:lnTo>
                  <a:pt x="3615" y="10972"/>
                </a:lnTo>
                <a:lnTo>
                  <a:pt x="3613" y="10972"/>
                </a:lnTo>
                <a:lnTo>
                  <a:pt x="3607" y="10973"/>
                </a:lnTo>
                <a:lnTo>
                  <a:pt x="3598" y="10973"/>
                </a:lnTo>
                <a:lnTo>
                  <a:pt x="3590" y="10971"/>
                </a:lnTo>
                <a:lnTo>
                  <a:pt x="3570" y="10971"/>
                </a:lnTo>
                <a:lnTo>
                  <a:pt x="3553" y="10970"/>
                </a:lnTo>
                <a:lnTo>
                  <a:pt x="3538" y="10970"/>
                </a:lnTo>
                <a:lnTo>
                  <a:pt x="3536" y="10971"/>
                </a:lnTo>
                <a:lnTo>
                  <a:pt x="3534" y="10973"/>
                </a:lnTo>
                <a:lnTo>
                  <a:pt x="3532" y="10979"/>
                </a:lnTo>
                <a:lnTo>
                  <a:pt x="3530" y="10980"/>
                </a:lnTo>
                <a:lnTo>
                  <a:pt x="3529" y="10981"/>
                </a:lnTo>
                <a:lnTo>
                  <a:pt x="3527" y="10982"/>
                </a:lnTo>
                <a:lnTo>
                  <a:pt x="3520" y="10984"/>
                </a:lnTo>
                <a:lnTo>
                  <a:pt x="3519" y="10984"/>
                </a:lnTo>
                <a:lnTo>
                  <a:pt x="3516" y="10982"/>
                </a:lnTo>
                <a:lnTo>
                  <a:pt x="3514" y="10982"/>
                </a:lnTo>
                <a:lnTo>
                  <a:pt x="3512" y="10984"/>
                </a:lnTo>
                <a:lnTo>
                  <a:pt x="3510" y="10986"/>
                </a:lnTo>
                <a:lnTo>
                  <a:pt x="3508" y="10987"/>
                </a:lnTo>
                <a:lnTo>
                  <a:pt x="3504" y="10990"/>
                </a:lnTo>
                <a:lnTo>
                  <a:pt x="3468" y="10995"/>
                </a:lnTo>
                <a:lnTo>
                  <a:pt x="3466" y="10995"/>
                </a:lnTo>
                <a:lnTo>
                  <a:pt x="3464" y="10997"/>
                </a:lnTo>
                <a:lnTo>
                  <a:pt x="3462" y="11001"/>
                </a:lnTo>
                <a:lnTo>
                  <a:pt x="3461" y="11003"/>
                </a:lnTo>
                <a:lnTo>
                  <a:pt x="3458" y="11003"/>
                </a:lnTo>
                <a:lnTo>
                  <a:pt x="3454" y="11003"/>
                </a:lnTo>
                <a:lnTo>
                  <a:pt x="3452" y="11003"/>
                </a:lnTo>
                <a:lnTo>
                  <a:pt x="3450" y="11004"/>
                </a:lnTo>
                <a:lnTo>
                  <a:pt x="3447" y="11007"/>
                </a:lnTo>
                <a:lnTo>
                  <a:pt x="3445" y="11008"/>
                </a:lnTo>
                <a:lnTo>
                  <a:pt x="3441" y="11010"/>
                </a:lnTo>
                <a:lnTo>
                  <a:pt x="3439" y="11012"/>
                </a:lnTo>
                <a:lnTo>
                  <a:pt x="3438" y="11014"/>
                </a:lnTo>
                <a:lnTo>
                  <a:pt x="3437" y="11017"/>
                </a:lnTo>
                <a:lnTo>
                  <a:pt x="3438" y="11019"/>
                </a:lnTo>
                <a:lnTo>
                  <a:pt x="3439" y="11021"/>
                </a:lnTo>
                <a:lnTo>
                  <a:pt x="3439" y="11023"/>
                </a:lnTo>
                <a:lnTo>
                  <a:pt x="3437" y="11028"/>
                </a:lnTo>
                <a:lnTo>
                  <a:pt x="3430" y="11037"/>
                </a:lnTo>
                <a:lnTo>
                  <a:pt x="3429" y="11041"/>
                </a:lnTo>
                <a:lnTo>
                  <a:pt x="3430" y="11048"/>
                </a:lnTo>
                <a:lnTo>
                  <a:pt x="3432" y="11054"/>
                </a:lnTo>
                <a:lnTo>
                  <a:pt x="3432" y="11058"/>
                </a:lnTo>
                <a:lnTo>
                  <a:pt x="3427" y="11061"/>
                </a:lnTo>
                <a:lnTo>
                  <a:pt x="3419" y="11060"/>
                </a:lnTo>
                <a:lnTo>
                  <a:pt x="3410" y="11056"/>
                </a:lnTo>
                <a:lnTo>
                  <a:pt x="3401" y="11054"/>
                </a:lnTo>
                <a:lnTo>
                  <a:pt x="3398" y="11062"/>
                </a:lnTo>
                <a:lnTo>
                  <a:pt x="3397" y="11069"/>
                </a:lnTo>
                <a:lnTo>
                  <a:pt x="3395" y="11072"/>
                </a:lnTo>
                <a:lnTo>
                  <a:pt x="3386" y="11074"/>
                </a:lnTo>
                <a:lnTo>
                  <a:pt x="3381" y="11076"/>
                </a:lnTo>
                <a:lnTo>
                  <a:pt x="3378" y="11079"/>
                </a:lnTo>
                <a:lnTo>
                  <a:pt x="3370" y="11085"/>
                </a:lnTo>
                <a:lnTo>
                  <a:pt x="3343" y="11095"/>
                </a:lnTo>
                <a:lnTo>
                  <a:pt x="3338" y="11100"/>
                </a:lnTo>
                <a:lnTo>
                  <a:pt x="3335" y="11109"/>
                </a:lnTo>
                <a:lnTo>
                  <a:pt x="3333" y="11118"/>
                </a:lnTo>
                <a:lnTo>
                  <a:pt x="3331" y="11137"/>
                </a:lnTo>
                <a:lnTo>
                  <a:pt x="3330" y="11154"/>
                </a:lnTo>
                <a:lnTo>
                  <a:pt x="3327" y="11173"/>
                </a:lnTo>
                <a:lnTo>
                  <a:pt x="3325" y="11199"/>
                </a:lnTo>
                <a:lnTo>
                  <a:pt x="3322" y="11221"/>
                </a:lnTo>
                <a:lnTo>
                  <a:pt x="3321" y="11226"/>
                </a:lnTo>
                <a:lnTo>
                  <a:pt x="3318" y="11231"/>
                </a:lnTo>
                <a:lnTo>
                  <a:pt x="3314" y="11233"/>
                </a:lnTo>
                <a:lnTo>
                  <a:pt x="3310" y="11232"/>
                </a:lnTo>
                <a:lnTo>
                  <a:pt x="3305" y="11234"/>
                </a:lnTo>
                <a:lnTo>
                  <a:pt x="3301" y="11242"/>
                </a:lnTo>
                <a:lnTo>
                  <a:pt x="3302" y="11253"/>
                </a:lnTo>
                <a:lnTo>
                  <a:pt x="3304" y="11266"/>
                </a:lnTo>
                <a:lnTo>
                  <a:pt x="3303" y="11276"/>
                </a:lnTo>
                <a:lnTo>
                  <a:pt x="3302" y="11279"/>
                </a:lnTo>
                <a:lnTo>
                  <a:pt x="3299" y="11283"/>
                </a:lnTo>
                <a:lnTo>
                  <a:pt x="3298" y="11286"/>
                </a:lnTo>
                <a:lnTo>
                  <a:pt x="3297" y="11290"/>
                </a:lnTo>
                <a:lnTo>
                  <a:pt x="3296" y="11308"/>
                </a:lnTo>
                <a:lnTo>
                  <a:pt x="3295" y="11335"/>
                </a:lnTo>
                <a:lnTo>
                  <a:pt x="3293" y="11365"/>
                </a:lnTo>
                <a:lnTo>
                  <a:pt x="3292" y="11392"/>
                </a:lnTo>
                <a:lnTo>
                  <a:pt x="3285" y="11417"/>
                </a:lnTo>
                <a:lnTo>
                  <a:pt x="3290" y="11418"/>
                </a:lnTo>
                <a:lnTo>
                  <a:pt x="3293" y="11417"/>
                </a:lnTo>
                <a:lnTo>
                  <a:pt x="3295" y="11417"/>
                </a:lnTo>
                <a:lnTo>
                  <a:pt x="3298" y="11418"/>
                </a:lnTo>
                <a:lnTo>
                  <a:pt x="3306" y="11417"/>
                </a:lnTo>
                <a:lnTo>
                  <a:pt x="3308" y="11418"/>
                </a:lnTo>
                <a:lnTo>
                  <a:pt x="3310" y="11419"/>
                </a:lnTo>
                <a:lnTo>
                  <a:pt x="3311" y="11420"/>
                </a:lnTo>
                <a:lnTo>
                  <a:pt x="3312" y="11422"/>
                </a:lnTo>
                <a:lnTo>
                  <a:pt x="3315" y="11422"/>
                </a:lnTo>
                <a:lnTo>
                  <a:pt x="3316" y="11423"/>
                </a:lnTo>
                <a:lnTo>
                  <a:pt x="3319" y="11426"/>
                </a:lnTo>
                <a:lnTo>
                  <a:pt x="3320" y="11426"/>
                </a:lnTo>
                <a:lnTo>
                  <a:pt x="3321" y="11425"/>
                </a:lnTo>
                <a:lnTo>
                  <a:pt x="3323" y="11423"/>
                </a:lnTo>
                <a:lnTo>
                  <a:pt x="3324" y="11422"/>
                </a:lnTo>
                <a:lnTo>
                  <a:pt x="3325" y="11422"/>
                </a:lnTo>
                <a:lnTo>
                  <a:pt x="3327" y="11421"/>
                </a:lnTo>
                <a:lnTo>
                  <a:pt x="3327" y="11422"/>
                </a:lnTo>
                <a:lnTo>
                  <a:pt x="3327" y="11426"/>
                </a:lnTo>
                <a:lnTo>
                  <a:pt x="3327" y="11430"/>
                </a:lnTo>
                <a:lnTo>
                  <a:pt x="3324" y="11435"/>
                </a:lnTo>
                <a:lnTo>
                  <a:pt x="3323" y="11438"/>
                </a:lnTo>
                <a:lnTo>
                  <a:pt x="3323" y="11442"/>
                </a:lnTo>
                <a:lnTo>
                  <a:pt x="3322" y="11444"/>
                </a:lnTo>
                <a:lnTo>
                  <a:pt x="3320" y="11448"/>
                </a:lnTo>
                <a:lnTo>
                  <a:pt x="3316" y="11451"/>
                </a:lnTo>
                <a:lnTo>
                  <a:pt x="3315" y="11454"/>
                </a:lnTo>
                <a:lnTo>
                  <a:pt x="3317" y="11458"/>
                </a:lnTo>
                <a:lnTo>
                  <a:pt x="3315" y="11461"/>
                </a:lnTo>
                <a:lnTo>
                  <a:pt x="3314" y="11468"/>
                </a:lnTo>
                <a:lnTo>
                  <a:pt x="3316" y="11473"/>
                </a:lnTo>
                <a:lnTo>
                  <a:pt x="3321" y="11476"/>
                </a:lnTo>
                <a:lnTo>
                  <a:pt x="3329" y="11474"/>
                </a:lnTo>
                <a:lnTo>
                  <a:pt x="3334" y="11472"/>
                </a:lnTo>
                <a:lnTo>
                  <a:pt x="3339" y="11468"/>
                </a:lnTo>
                <a:lnTo>
                  <a:pt x="3341" y="11468"/>
                </a:lnTo>
                <a:lnTo>
                  <a:pt x="3343" y="11459"/>
                </a:lnTo>
                <a:lnTo>
                  <a:pt x="3346" y="11456"/>
                </a:lnTo>
                <a:lnTo>
                  <a:pt x="3346" y="11454"/>
                </a:lnTo>
                <a:lnTo>
                  <a:pt x="3349" y="11448"/>
                </a:lnTo>
                <a:lnTo>
                  <a:pt x="3359" y="11446"/>
                </a:lnTo>
                <a:lnTo>
                  <a:pt x="3372" y="11446"/>
                </a:lnTo>
                <a:lnTo>
                  <a:pt x="3382" y="11448"/>
                </a:lnTo>
                <a:lnTo>
                  <a:pt x="3391" y="11449"/>
                </a:lnTo>
                <a:lnTo>
                  <a:pt x="3396" y="11446"/>
                </a:lnTo>
                <a:lnTo>
                  <a:pt x="3394" y="11443"/>
                </a:lnTo>
                <a:lnTo>
                  <a:pt x="3391" y="11440"/>
                </a:lnTo>
                <a:lnTo>
                  <a:pt x="3390" y="11433"/>
                </a:lnTo>
                <a:lnTo>
                  <a:pt x="3387" y="11430"/>
                </a:lnTo>
                <a:lnTo>
                  <a:pt x="3389" y="11425"/>
                </a:lnTo>
                <a:lnTo>
                  <a:pt x="3392" y="11419"/>
                </a:lnTo>
                <a:lnTo>
                  <a:pt x="3397" y="11416"/>
                </a:lnTo>
                <a:lnTo>
                  <a:pt x="3406" y="11412"/>
                </a:lnTo>
                <a:lnTo>
                  <a:pt x="3416" y="11412"/>
                </a:lnTo>
                <a:lnTo>
                  <a:pt x="3423" y="11414"/>
                </a:lnTo>
                <a:lnTo>
                  <a:pt x="3430" y="11414"/>
                </a:lnTo>
                <a:lnTo>
                  <a:pt x="3434" y="11418"/>
                </a:lnTo>
                <a:lnTo>
                  <a:pt x="3439" y="11423"/>
                </a:lnTo>
                <a:lnTo>
                  <a:pt x="3441" y="11428"/>
                </a:lnTo>
                <a:lnTo>
                  <a:pt x="3444" y="11436"/>
                </a:lnTo>
                <a:lnTo>
                  <a:pt x="3443" y="11440"/>
                </a:lnTo>
                <a:lnTo>
                  <a:pt x="3442" y="11440"/>
                </a:lnTo>
                <a:lnTo>
                  <a:pt x="3439" y="11440"/>
                </a:lnTo>
                <a:lnTo>
                  <a:pt x="3438" y="11441"/>
                </a:lnTo>
                <a:lnTo>
                  <a:pt x="3437" y="11442"/>
                </a:lnTo>
                <a:lnTo>
                  <a:pt x="3436" y="11443"/>
                </a:lnTo>
                <a:lnTo>
                  <a:pt x="3435" y="11444"/>
                </a:lnTo>
                <a:lnTo>
                  <a:pt x="3430" y="11449"/>
                </a:lnTo>
                <a:lnTo>
                  <a:pt x="3437" y="11452"/>
                </a:lnTo>
                <a:lnTo>
                  <a:pt x="3448" y="11453"/>
                </a:lnTo>
                <a:lnTo>
                  <a:pt x="3457" y="11453"/>
                </a:lnTo>
                <a:lnTo>
                  <a:pt x="3459" y="11448"/>
                </a:lnTo>
                <a:lnTo>
                  <a:pt x="3455" y="11446"/>
                </a:lnTo>
                <a:lnTo>
                  <a:pt x="3451" y="11445"/>
                </a:lnTo>
                <a:lnTo>
                  <a:pt x="3448" y="11441"/>
                </a:lnTo>
                <a:lnTo>
                  <a:pt x="3447" y="11436"/>
                </a:lnTo>
                <a:lnTo>
                  <a:pt x="3449" y="11432"/>
                </a:lnTo>
                <a:lnTo>
                  <a:pt x="3452" y="11427"/>
                </a:lnTo>
                <a:lnTo>
                  <a:pt x="3454" y="11424"/>
                </a:lnTo>
                <a:lnTo>
                  <a:pt x="3458" y="11420"/>
                </a:lnTo>
                <a:lnTo>
                  <a:pt x="3464" y="11416"/>
                </a:lnTo>
                <a:lnTo>
                  <a:pt x="3471" y="11414"/>
                </a:lnTo>
                <a:lnTo>
                  <a:pt x="3477" y="11416"/>
                </a:lnTo>
                <a:lnTo>
                  <a:pt x="3481" y="11414"/>
                </a:lnTo>
                <a:lnTo>
                  <a:pt x="3476" y="11410"/>
                </a:lnTo>
                <a:lnTo>
                  <a:pt x="3476" y="11406"/>
                </a:lnTo>
                <a:lnTo>
                  <a:pt x="3478" y="11400"/>
                </a:lnTo>
                <a:lnTo>
                  <a:pt x="3489" y="11398"/>
                </a:lnTo>
                <a:lnTo>
                  <a:pt x="3506" y="11397"/>
                </a:lnTo>
                <a:lnTo>
                  <a:pt x="3542" y="11399"/>
                </a:lnTo>
                <a:lnTo>
                  <a:pt x="3579" y="11409"/>
                </a:lnTo>
                <a:lnTo>
                  <a:pt x="3598" y="11412"/>
                </a:lnTo>
                <a:lnTo>
                  <a:pt x="3603" y="11410"/>
                </a:lnTo>
                <a:lnTo>
                  <a:pt x="3616" y="11401"/>
                </a:lnTo>
                <a:lnTo>
                  <a:pt x="3623" y="11399"/>
                </a:lnTo>
                <a:lnTo>
                  <a:pt x="3631" y="11400"/>
                </a:lnTo>
                <a:lnTo>
                  <a:pt x="3645" y="11405"/>
                </a:lnTo>
                <a:lnTo>
                  <a:pt x="3655" y="11411"/>
                </a:lnTo>
                <a:lnTo>
                  <a:pt x="3659" y="11412"/>
                </a:lnTo>
                <a:lnTo>
                  <a:pt x="3674" y="11409"/>
                </a:lnTo>
                <a:lnTo>
                  <a:pt x="3681" y="11411"/>
                </a:lnTo>
                <a:lnTo>
                  <a:pt x="3694" y="11418"/>
                </a:lnTo>
                <a:lnTo>
                  <a:pt x="3701" y="11420"/>
                </a:lnTo>
                <a:lnTo>
                  <a:pt x="3702" y="11419"/>
                </a:lnTo>
                <a:lnTo>
                  <a:pt x="3703" y="11418"/>
                </a:lnTo>
                <a:lnTo>
                  <a:pt x="3704" y="11416"/>
                </a:lnTo>
                <a:lnTo>
                  <a:pt x="3704" y="11414"/>
                </a:lnTo>
                <a:lnTo>
                  <a:pt x="3705" y="11412"/>
                </a:lnTo>
                <a:lnTo>
                  <a:pt x="3704" y="11410"/>
                </a:lnTo>
                <a:lnTo>
                  <a:pt x="3703" y="11410"/>
                </a:lnTo>
                <a:lnTo>
                  <a:pt x="3697" y="11399"/>
                </a:lnTo>
                <a:lnTo>
                  <a:pt x="3695" y="11396"/>
                </a:lnTo>
                <a:lnTo>
                  <a:pt x="3694" y="11390"/>
                </a:lnTo>
                <a:lnTo>
                  <a:pt x="3697" y="11392"/>
                </a:lnTo>
                <a:lnTo>
                  <a:pt x="3700" y="11390"/>
                </a:lnTo>
                <a:lnTo>
                  <a:pt x="3703" y="11382"/>
                </a:lnTo>
                <a:lnTo>
                  <a:pt x="3709" y="11373"/>
                </a:lnTo>
                <a:lnTo>
                  <a:pt x="3712" y="11370"/>
                </a:lnTo>
                <a:lnTo>
                  <a:pt x="3716" y="11367"/>
                </a:lnTo>
                <a:lnTo>
                  <a:pt x="3723" y="11364"/>
                </a:lnTo>
                <a:lnTo>
                  <a:pt x="3738" y="11361"/>
                </a:lnTo>
                <a:lnTo>
                  <a:pt x="3752" y="11361"/>
                </a:lnTo>
                <a:lnTo>
                  <a:pt x="3767" y="11364"/>
                </a:lnTo>
                <a:lnTo>
                  <a:pt x="3789" y="11375"/>
                </a:lnTo>
                <a:lnTo>
                  <a:pt x="3797" y="11376"/>
                </a:lnTo>
                <a:lnTo>
                  <a:pt x="3803" y="11373"/>
                </a:lnTo>
                <a:lnTo>
                  <a:pt x="3806" y="11375"/>
                </a:lnTo>
                <a:lnTo>
                  <a:pt x="3810" y="11375"/>
                </a:lnTo>
                <a:lnTo>
                  <a:pt x="3818" y="11373"/>
                </a:lnTo>
                <a:lnTo>
                  <a:pt x="3822" y="11373"/>
                </a:lnTo>
                <a:lnTo>
                  <a:pt x="3824" y="11373"/>
                </a:lnTo>
                <a:lnTo>
                  <a:pt x="3826" y="11367"/>
                </a:lnTo>
                <a:lnTo>
                  <a:pt x="3823" y="11357"/>
                </a:lnTo>
                <a:lnTo>
                  <a:pt x="3820" y="11351"/>
                </a:lnTo>
                <a:lnTo>
                  <a:pt x="3817" y="11351"/>
                </a:lnTo>
                <a:lnTo>
                  <a:pt x="3814" y="11355"/>
                </a:lnTo>
                <a:lnTo>
                  <a:pt x="3812" y="11357"/>
                </a:lnTo>
                <a:lnTo>
                  <a:pt x="3810" y="11355"/>
                </a:lnTo>
                <a:lnTo>
                  <a:pt x="3809" y="11350"/>
                </a:lnTo>
                <a:lnTo>
                  <a:pt x="3808" y="11351"/>
                </a:lnTo>
                <a:lnTo>
                  <a:pt x="3804" y="11352"/>
                </a:lnTo>
                <a:lnTo>
                  <a:pt x="3807" y="11349"/>
                </a:lnTo>
                <a:lnTo>
                  <a:pt x="3819" y="11340"/>
                </a:lnTo>
                <a:lnTo>
                  <a:pt x="3821" y="11343"/>
                </a:lnTo>
                <a:lnTo>
                  <a:pt x="3827" y="11343"/>
                </a:lnTo>
                <a:lnTo>
                  <a:pt x="3837" y="11340"/>
                </a:lnTo>
                <a:lnTo>
                  <a:pt x="3840" y="11340"/>
                </a:lnTo>
                <a:lnTo>
                  <a:pt x="3842" y="11340"/>
                </a:lnTo>
                <a:lnTo>
                  <a:pt x="3843" y="11342"/>
                </a:lnTo>
                <a:lnTo>
                  <a:pt x="3842" y="11346"/>
                </a:lnTo>
                <a:lnTo>
                  <a:pt x="3840" y="11347"/>
                </a:lnTo>
                <a:lnTo>
                  <a:pt x="3835" y="11346"/>
                </a:lnTo>
                <a:lnTo>
                  <a:pt x="3832" y="11346"/>
                </a:lnTo>
                <a:lnTo>
                  <a:pt x="3830" y="11346"/>
                </a:lnTo>
                <a:lnTo>
                  <a:pt x="3827" y="11348"/>
                </a:lnTo>
                <a:lnTo>
                  <a:pt x="3826" y="11351"/>
                </a:lnTo>
                <a:lnTo>
                  <a:pt x="3827" y="11355"/>
                </a:lnTo>
                <a:lnTo>
                  <a:pt x="3829" y="11357"/>
                </a:lnTo>
                <a:lnTo>
                  <a:pt x="3832" y="11359"/>
                </a:lnTo>
                <a:lnTo>
                  <a:pt x="3832" y="11361"/>
                </a:lnTo>
                <a:lnTo>
                  <a:pt x="3832" y="11366"/>
                </a:lnTo>
                <a:lnTo>
                  <a:pt x="3830" y="11372"/>
                </a:lnTo>
                <a:lnTo>
                  <a:pt x="3830" y="11376"/>
                </a:lnTo>
                <a:lnTo>
                  <a:pt x="3849" y="11381"/>
                </a:lnTo>
                <a:lnTo>
                  <a:pt x="3862" y="11382"/>
                </a:lnTo>
                <a:lnTo>
                  <a:pt x="3864" y="11383"/>
                </a:lnTo>
                <a:lnTo>
                  <a:pt x="3867" y="11388"/>
                </a:lnTo>
                <a:lnTo>
                  <a:pt x="3869" y="11388"/>
                </a:lnTo>
                <a:lnTo>
                  <a:pt x="3878" y="11389"/>
                </a:lnTo>
                <a:lnTo>
                  <a:pt x="3888" y="11392"/>
                </a:lnTo>
                <a:lnTo>
                  <a:pt x="3893" y="11396"/>
                </a:lnTo>
                <a:lnTo>
                  <a:pt x="3900" y="11405"/>
                </a:lnTo>
                <a:lnTo>
                  <a:pt x="3905" y="11407"/>
                </a:lnTo>
                <a:lnTo>
                  <a:pt x="3907" y="11407"/>
                </a:lnTo>
                <a:lnTo>
                  <a:pt x="3911" y="11406"/>
                </a:lnTo>
                <a:lnTo>
                  <a:pt x="3914" y="11405"/>
                </a:lnTo>
                <a:lnTo>
                  <a:pt x="3916" y="11404"/>
                </a:lnTo>
                <a:lnTo>
                  <a:pt x="3920" y="11397"/>
                </a:lnTo>
                <a:lnTo>
                  <a:pt x="3922" y="11394"/>
                </a:lnTo>
                <a:lnTo>
                  <a:pt x="3926" y="11394"/>
                </a:lnTo>
                <a:lnTo>
                  <a:pt x="3932" y="11396"/>
                </a:lnTo>
                <a:lnTo>
                  <a:pt x="3938" y="11399"/>
                </a:lnTo>
                <a:lnTo>
                  <a:pt x="3942" y="11402"/>
                </a:lnTo>
                <a:lnTo>
                  <a:pt x="3946" y="11409"/>
                </a:lnTo>
                <a:lnTo>
                  <a:pt x="3946" y="11414"/>
                </a:lnTo>
                <a:lnTo>
                  <a:pt x="3940" y="11426"/>
                </a:lnTo>
                <a:lnTo>
                  <a:pt x="3943" y="11426"/>
                </a:lnTo>
                <a:lnTo>
                  <a:pt x="3949" y="11428"/>
                </a:lnTo>
                <a:lnTo>
                  <a:pt x="3952" y="11428"/>
                </a:lnTo>
                <a:lnTo>
                  <a:pt x="3962" y="11425"/>
                </a:lnTo>
                <a:lnTo>
                  <a:pt x="3964" y="11424"/>
                </a:lnTo>
                <a:lnTo>
                  <a:pt x="3963" y="11421"/>
                </a:lnTo>
                <a:lnTo>
                  <a:pt x="3961" y="11419"/>
                </a:lnTo>
                <a:lnTo>
                  <a:pt x="3957" y="11417"/>
                </a:lnTo>
                <a:lnTo>
                  <a:pt x="3955" y="11416"/>
                </a:lnTo>
                <a:lnTo>
                  <a:pt x="3954" y="11413"/>
                </a:lnTo>
                <a:lnTo>
                  <a:pt x="3953" y="11409"/>
                </a:lnTo>
                <a:lnTo>
                  <a:pt x="3955" y="11401"/>
                </a:lnTo>
                <a:lnTo>
                  <a:pt x="3957" y="11394"/>
                </a:lnTo>
                <a:lnTo>
                  <a:pt x="3960" y="11388"/>
                </a:lnTo>
                <a:lnTo>
                  <a:pt x="3965" y="11383"/>
                </a:lnTo>
                <a:lnTo>
                  <a:pt x="3971" y="11379"/>
                </a:lnTo>
                <a:lnTo>
                  <a:pt x="3985" y="11378"/>
                </a:lnTo>
                <a:lnTo>
                  <a:pt x="3992" y="11379"/>
                </a:lnTo>
                <a:lnTo>
                  <a:pt x="3997" y="11382"/>
                </a:lnTo>
                <a:lnTo>
                  <a:pt x="4003" y="11378"/>
                </a:lnTo>
                <a:lnTo>
                  <a:pt x="4009" y="11379"/>
                </a:lnTo>
                <a:lnTo>
                  <a:pt x="4022" y="11382"/>
                </a:lnTo>
                <a:lnTo>
                  <a:pt x="4036" y="11382"/>
                </a:lnTo>
                <a:lnTo>
                  <a:pt x="4040" y="11383"/>
                </a:lnTo>
                <a:lnTo>
                  <a:pt x="4046" y="11385"/>
                </a:lnTo>
                <a:lnTo>
                  <a:pt x="4052" y="11386"/>
                </a:lnTo>
                <a:lnTo>
                  <a:pt x="4058" y="11388"/>
                </a:lnTo>
                <a:lnTo>
                  <a:pt x="4060" y="11388"/>
                </a:lnTo>
                <a:lnTo>
                  <a:pt x="4064" y="11387"/>
                </a:lnTo>
                <a:lnTo>
                  <a:pt x="4066" y="11386"/>
                </a:lnTo>
                <a:lnTo>
                  <a:pt x="4067" y="11384"/>
                </a:lnTo>
                <a:lnTo>
                  <a:pt x="4072" y="11372"/>
                </a:lnTo>
                <a:lnTo>
                  <a:pt x="4077" y="11365"/>
                </a:lnTo>
                <a:lnTo>
                  <a:pt x="4083" y="11362"/>
                </a:lnTo>
                <a:lnTo>
                  <a:pt x="4090" y="11367"/>
                </a:lnTo>
                <a:lnTo>
                  <a:pt x="4095" y="11363"/>
                </a:lnTo>
                <a:lnTo>
                  <a:pt x="4100" y="11361"/>
                </a:lnTo>
                <a:lnTo>
                  <a:pt x="4106" y="11359"/>
                </a:lnTo>
                <a:lnTo>
                  <a:pt x="4113" y="11358"/>
                </a:lnTo>
                <a:lnTo>
                  <a:pt x="4111" y="11363"/>
                </a:lnTo>
                <a:lnTo>
                  <a:pt x="4110" y="11365"/>
                </a:lnTo>
                <a:lnTo>
                  <a:pt x="4114" y="11366"/>
                </a:lnTo>
                <a:lnTo>
                  <a:pt x="4119" y="11365"/>
                </a:lnTo>
                <a:lnTo>
                  <a:pt x="4124" y="11362"/>
                </a:lnTo>
                <a:lnTo>
                  <a:pt x="4128" y="11361"/>
                </a:lnTo>
                <a:lnTo>
                  <a:pt x="4133" y="11362"/>
                </a:lnTo>
                <a:lnTo>
                  <a:pt x="4164" y="11373"/>
                </a:lnTo>
                <a:lnTo>
                  <a:pt x="4168" y="11373"/>
                </a:lnTo>
                <a:lnTo>
                  <a:pt x="4173" y="11373"/>
                </a:lnTo>
                <a:lnTo>
                  <a:pt x="4184" y="11365"/>
                </a:lnTo>
                <a:lnTo>
                  <a:pt x="4193" y="11363"/>
                </a:lnTo>
                <a:lnTo>
                  <a:pt x="4201" y="11357"/>
                </a:lnTo>
                <a:lnTo>
                  <a:pt x="4206" y="11355"/>
                </a:lnTo>
                <a:lnTo>
                  <a:pt x="4213" y="11351"/>
                </a:lnTo>
                <a:lnTo>
                  <a:pt x="4218" y="11350"/>
                </a:lnTo>
                <a:lnTo>
                  <a:pt x="4228" y="11350"/>
                </a:lnTo>
                <a:lnTo>
                  <a:pt x="4245" y="11347"/>
                </a:lnTo>
                <a:lnTo>
                  <a:pt x="4259" y="11342"/>
                </a:lnTo>
                <a:lnTo>
                  <a:pt x="4279" y="11342"/>
                </a:lnTo>
                <a:lnTo>
                  <a:pt x="4285" y="11340"/>
                </a:lnTo>
                <a:lnTo>
                  <a:pt x="4292" y="11336"/>
                </a:lnTo>
                <a:lnTo>
                  <a:pt x="4299" y="11334"/>
                </a:lnTo>
                <a:lnTo>
                  <a:pt x="4305" y="11336"/>
                </a:lnTo>
                <a:lnTo>
                  <a:pt x="4312" y="11333"/>
                </a:lnTo>
                <a:lnTo>
                  <a:pt x="4322" y="11336"/>
                </a:lnTo>
                <a:lnTo>
                  <a:pt x="4339" y="11346"/>
                </a:lnTo>
                <a:lnTo>
                  <a:pt x="4345" y="11353"/>
                </a:lnTo>
                <a:lnTo>
                  <a:pt x="4349" y="11356"/>
                </a:lnTo>
                <a:lnTo>
                  <a:pt x="4352" y="11357"/>
                </a:lnTo>
                <a:lnTo>
                  <a:pt x="4355" y="11352"/>
                </a:lnTo>
                <a:lnTo>
                  <a:pt x="4352" y="11347"/>
                </a:lnTo>
                <a:lnTo>
                  <a:pt x="4344" y="11340"/>
                </a:lnTo>
                <a:lnTo>
                  <a:pt x="4351" y="11331"/>
                </a:lnTo>
                <a:lnTo>
                  <a:pt x="4347" y="11327"/>
                </a:lnTo>
                <a:lnTo>
                  <a:pt x="4343" y="11326"/>
                </a:lnTo>
                <a:lnTo>
                  <a:pt x="4339" y="11328"/>
                </a:lnTo>
                <a:lnTo>
                  <a:pt x="4336" y="11331"/>
                </a:lnTo>
                <a:lnTo>
                  <a:pt x="4334" y="11328"/>
                </a:lnTo>
                <a:lnTo>
                  <a:pt x="4331" y="11321"/>
                </a:lnTo>
                <a:lnTo>
                  <a:pt x="4328" y="11318"/>
                </a:lnTo>
                <a:lnTo>
                  <a:pt x="4326" y="11317"/>
                </a:lnTo>
                <a:lnTo>
                  <a:pt x="4323" y="11316"/>
                </a:lnTo>
                <a:lnTo>
                  <a:pt x="4321" y="11314"/>
                </a:lnTo>
                <a:lnTo>
                  <a:pt x="4320" y="11311"/>
                </a:lnTo>
                <a:lnTo>
                  <a:pt x="4317" y="11309"/>
                </a:lnTo>
                <a:lnTo>
                  <a:pt x="4311" y="11309"/>
                </a:lnTo>
                <a:lnTo>
                  <a:pt x="4305" y="11310"/>
                </a:lnTo>
                <a:lnTo>
                  <a:pt x="4300" y="11312"/>
                </a:lnTo>
                <a:lnTo>
                  <a:pt x="4300" y="11313"/>
                </a:lnTo>
                <a:lnTo>
                  <a:pt x="4300" y="11316"/>
                </a:lnTo>
                <a:lnTo>
                  <a:pt x="4300" y="11318"/>
                </a:lnTo>
                <a:lnTo>
                  <a:pt x="4299" y="11318"/>
                </a:lnTo>
                <a:lnTo>
                  <a:pt x="4298" y="11319"/>
                </a:lnTo>
                <a:lnTo>
                  <a:pt x="4297" y="11319"/>
                </a:lnTo>
                <a:lnTo>
                  <a:pt x="4296" y="11319"/>
                </a:lnTo>
                <a:lnTo>
                  <a:pt x="4296" y="11320"/>
                </a:lnTo>
                <a:lnTo>
                  <a:pt x="4293" y="11326"/>
                </a:lnTo>
                <a:lnTo>
                  <a:pt x="4290" y="11328"/>
                </a:lnTo>
                <a:lnTo>
                  <a:pt x="4288" y="11329"/>
                </a:lnTo>
                <a:lnTo>
                  <a:pt x="4270" y="11333"/>
                </a:lnTo>
                <a:lnTo>
                  <a:pt x="4264" y="11333"/>
                </a:lnTo>
                <a:lnTo>
                  <a:pt x="4266" y="11330"/>
                </a:lnTo>
                <a:lnTo>
                  <a:pt x="4268" y="11327"/>
                </a:lnTo>
                <a:lnTo>
                  <a:pt x="4270" y="11324"/>
                </a:lnTo>
                <a:lnTo>
                  <a:pt x="4273" y="11323"/>
                </a:lnTo>
                <a:lnTo>
                  <a:pt x="4274" y="11321"/>
                </a:lnTo>
                <a:lnTo>
                  <a:pt x="4278" y="11310"/>
                </a:lnTo>
                <a:lnTo>
                  <a:pt x="4280" y="11305"/>
                </a:lnTo>
                <a:lnTo>
                  <a:pt x="4284" y="11300"/>
                </a:lnTo>
                <a:lnTo>
                  <a:pt x="4288" y="11296"/>
                </a:lnTo>
                <a:lnTo>
                  <a:pt x="4296" y="11294"/>
                </a:lnTo>
                <a:lnTo>
                  <a:pt x="4298" y="11293"/>
                </a:lnTo>
                <a:lnTo>
                  <a:pt x="4299" y="11292"/>
                </a:lnTo>
                <a:lnTo>
                  <a:pt x="4300" y="11291"/>
                </a:lnTo>
                <a:lnTo>
                  <a:pt x="4303" y="11291"/>
                </a:lnTo>
                <a:lnTo>
                  <a:pt x="4307" y="11293"/>
                </a:lnTo>
                <a:lnTo>
                  <a:pt x="4310" y="11293"/>
                </a:lnTo>
                <a:lnTo>
                  <a:pt x="4318" y="11292"/>
                </a:lnTo>
                <a:lnTo>
                  <a:pt x="4322" y="11290"/>
                </a:lnTo>
                <a:lnTo>
                  <a:pt x="4326" y="11287"/>
                </a:lnTo>
                <a:lnTo>
                  <a:pt x="4325" y="11293"/>
                </a:lnTo>
                <a:lnTo>
                  <a:pt x="4328" y="11297"/>
                </a:lnTo>
                <a:lnTo>
                  <a:pt x="4334" y="11297"/>
                </a:lnTo>
                <a:lnTo>
                  <a:pt x="4339" y="11295"/>
                </a:lnTo>
                <a:lnTo>
                  <a:pt x="4341" y="11300"/>
                </a:lnTo>
                <a:lnTo>
                  <a:pt x="4348" y="11310"/>
                </a:lnTo>
                <a:lnTo>
                  <a:pt x="4349" y="11313"/>
                </a:lnTo>
                <a:lnTo>
                  <a:pt x="4350" y="11318"/>
                </a:lnTo>
                <a:lnTo>
                  <a:pt x="4351" y="11320"/>
                </a:lnTo>
                <a:lnTo>
                  <a:pt x="4354" y="11318"/>
                </a:lnTo>
                <a:lnTo>
                  <a:pt x="4354" y="11320"/>
                </a:lnTo>
                <a:lnTo>
                  <a:pt x="4355" y="11321"/>
                </a:lnTo>
                <a:lnTo>
                  <a:pt x="4355" y="11323"/>
                </a:lnTo>
                <a:lnTo>
                  <a:pt x="4360" y="11320"/>
                </a:lnTo>
                <a:lnTo>
                  <a:pt x="4362" y="11328"/>
                </a:lnTo>
                <a:lnTo>
                  <a:pt x="4364" y="11339"/>
                </a:lnTo>
                <a:lnTo>
                  <a:pt x="4367" y="11344"/>
                </a:lnTo>
                <a:lnTo>
                  <a:pt x="4372" y="11348"/>
                </a:lnTo>
                <a:lnTo>
                  <a:pt x="4373" y="11356"/>
                </a:lnTo>
                <a:lnTo>
                  <a:pt x="4370" y="11363"/>
                </a:lnTo>
                <a:lnTo>
                  <a:pt x="4364" y="11361"/>
                </a:lnTo>
                <a:lnTo>
                  <a:pt x="4363" y="11367"/>
                </a:lnTo>
                <a:lnTo>
                  <a:pt x="4366" y="11372"/>
                </a:lnTo>
                <a:lnTo>
                  <a:pt x="4374" y="11378"/>
                </a:lnTo>
                <a:lnTo>
                  <a:pt x="4385" y="11392"/>
                </a:lnTo>
                <a:lnTo>
                  <a:pt x="4387" y="11394"/>
                </a:lnTo>
                <a:lnTo>
                  <a:pt x="4391" y="11397"/>
                </a:lnTo>
                <a:lnTo>
                  <a:pt x="4398" y="11406"/>
                </a:lnTo>
                <a:lnTo>
                  <a:pt x="4400" y="11408"/>
                </a:lnTo>
                <a:lnTo>
                  <a:pt x="4401" y="11414"/>
                </a:lnTo>
                <a:lnTo>
                  <a:pt x="4404" y="11424"/>
                </a:lnTo>
                <a:lnTo>
                  <a:pt x="4405" y="11430"/>
                </a:lnTo>
                <a:lnTo>
                  <a:pt x="4403" y="11435"/>
                </a:lnTo>
                <a:lnTo>
                  <a:pt x="4399" y="11442"/>
                </a:lnTo>
                <a:lnTo>
                  <a:pt x="4397" y="11448"/>
                </a:lnTo>
                <a:lnTo>
                  <a:pt x="4396" y="11453"/>
                </a:lnTo>
                <a:lnTo>
                  <a:pt x="4396" y="11472"/>
                </a:lnTo>
                <a:lnTo>
                  <a:pt x="4392" y="11495"/>
                </a:lnTo>
                <a:lnTo>
                  <a:pt x="4392" y="11507"/>
                </a:lnTo>
                <a:lnTo>
                  <a:pt x="4397" y="11511"/>
                </a:lnTo>
                <a:lnTo>
                  <a:pt x="4397" y="11513"/>
                </a:lnTo>
                <a:lnTo>
                  <a:pt x="4391" y="11517"/>
                </a:lnTo>
                <a:lnTo>
                  <a:pt x="4387" y="11523"/>
                </a:lnTo>
                <a:lnTo>
                  <a:pt x="4386" y="11529"/>
                </a:lnTo>
                <a:lnTo>
                  <a:pt x="4392" y="11532"/>
                </a:lnTo>
                <a:lnTo>
                  <a:pt x="4394" y="11531"/>
                </a:lnTo>
                <a:lnTo>
                  <a:pt x="4400" y="11528"/>
                </a:lnTo>
                <a:lnTo>
                  <a:pt x="4411" y="11527"/>
                </a:lnTo>
                <a:lnTo>
                  <a:pt x="4414" y="11525"/>
                </a:lnTo>
                <a:lnTo>
                  <a:pt x="4419" y="11529"/>
                </a:lnTo>
                <a:lnTo>
                  <a:pt x="4424" y="11528"/>
                </a:lnTo>
                <a:lnTo>
                  <a:pt x="4430" y="11525"/>
                </a:lnTo>
                <a:lnTo>
                  <a:pt x="4436" y="11525"/>
                </a:lnTo>
                <a:lnTo>
                  <a:pt x="4440" y="11529"/>
                </a:lnTo>
                <a:lnTo>
                  <a:pt x="4445" y="11534"/>
                </a:lnTo>
                <a:lnTo>
                  <a:pt x="4449" y="11537"/>
                </a:lnTo>
                <a:lnTo>
                  <a:pt x="4454" y="11538"/>
                </a:lnTo>
                <a:lnTo>
                  <a:pt x="4453" y="11536"/>
                </a:lnTo>
                <a:lnTo>
                  <a:pt x="4452" y="11533"/>
                </a:lnTo>
                <a:lnTo>
                  <a:pt x="4452" y="11528"/>
                </a:lnTo>
                <a:lnTo>
                  <a:pt x="4454" y="11528"/>
                </a:lnTo>
                <a:lnTo>
                  <a:pt x="4456" y="11531"/>
                </a:lnTo>
                <a:lnTo>
                  <a:pt x="4459" y="11534"/>
                </a:lnTo>
                <a:lnTo>
                  <a:pt x="4463" y="11537"/>
                </a:lnTo>
                <a:lnTo>
                  <a:pt x="4467" y="11538"/>
                </a:lnTo>
                <a:lnTo>
                  <a:pt x="4475" y="11547"/>
                </a:lnTo>
                <a:lnTo>
                  <a:pt x="4479" y="11549"/>
                </a:lnTo>
                <a:lnTo>
                  <a:pt x="4478" y="11542"/>
                </a:lnTo>
                <a:lnTo>
                  <a:pt x="4479" y="11540"/>
                </a:lnTo>
                <a:lnTo>
                  <a:pt x="4483" y="11542"/>
                </a:lnTo>
                <a:lnTo>
                  <a:pt x="4486" y="11542"/>
                </a:lnTo>
                <a:lnTo>
                  <a:pt x="4488" y="11541"/>
                </a:lnTo>
                <a:lnTo>
                  <a:pt x="4492" y="11540"/>
                </a:lnTo>
                <a:lnTo>
                  <a:pt x="4494" y="11541"/>
                </a:lnTo>
                <a:lnTo>
                  <a:pt x="4495" y="11544"/>
                </a:lnTo>
                <a:lnTo>
                  <a:pt x="4496" y="11547"/>
                </a:lnTo>
                <a:lnTo>
                  <a:pt x="4498" y="11553"/>
                </a:lnTo>
                <a:lnTo>
                  <a:pt x="4500" y="11554"/>
                </a:lnTo>
                <a:lnTo>
                  <a:pt x="4508" y="11552"/>
                </a:lnTo>
                <a:lnTo>
                  <a:pt x="4510" y="11550"/>
                </a:lnTo>
                <a:lnTo>
                  <a:pt x="4512" y="11550"/>
                </a:lnTo>
                <a:lnTo>
                  <a:pt x="4515" y="11553"/>
                </a:lnTo>
                <a:lnTo>
                  <a:pt x="4517" y="11557"/>
                </a:lnTo>
                <a:lnTo>
                  <a:pt x="4516" y="11559"/>
                </a:lnTo>
                <a:lnTo>
                  <a:pt x="4510" y="11563"/>
                </a:lnTo>
                <a:lnTo>
                  <a:pt x="4505" y="11568"/>
                </a:lnTo>
                <a:lnTo>
                  <a:pt x="4500" y="11575"/>
                </a:lnTo>
                <a:lnTo>
                  <a:pt x="4496" y="11583"/>
                </a:lnTo>
                <a:lnTo>
                  <a:pt x="4494" y="11592"/>
                </a:lnTo>
                <a:lnTo>
                  <a:pt x="4494" y="11598"/>
                </a:lnTo>
                <a:lnTo>
                  <a:pt x="4496" y="11599"/>
                </a:lnTo>
                <a:lnTo>
                  <a:pt x="4499" y="11598"/>
                </a:lnTo>
                <a:lnTo>
                  <a:pt x="4503" y="11597"/>
                </a:lnTo>
                <a:lnTo>
                  <a:pt x="4507" y="11598"/>
                </a:lnTo>
                <a:lnTo>
                  <a:pt x="4510" y="11600"/>
                </a:lnTo>
                <a:lnTo>
                  <a:pt x="4516" y="11606"/>
                </a:lnTo>
                <a:lnTo>
                  <a:pt x="4513" y="11607"/>
                </a:lnTo>
                <a:lnTo>
                  <a:pt x="4509" y="11608"/>
                </a:lnTo>
                <a:lnTo>
                  <a:pt x="4505" y="11607"/>
                </a:lnTo>
                <a:lnTo>
                  <a:pt x="4501" y="11606"/>
                </a:lnTo>
                <a:lnTo>
                  <a:pt x="4502" y="11610"/>
                </a:lnTo>
                <a:lnTo>
                  <a:pt x="4502" y="11614"/>
                </a:lnTo>
                <a:lnTo>
                  <a:pt x="4504" y="11619"/>
                </a:lnTo>
                <a:lnTo>
                  <a:pt x="4506" y="11622"/>
                </a:lnTo>
                <a:lnTo>
                  <a:pt x="4511" y="11623"/>
                </a:lnTo>
                <a:lnTo>
                  <a:pt x="4512" y="11625"/>
                </a:lnTo>
                <a:lnTo>
                  <a:pt x="4507" y="11631"/>
                </a:lnTo>
                <a:lnTo>
                  <a:pt x="4512" y="11637"/>
                </a:lnTo>
                <a:lnTo>
                  <a:pt x="4515" y="11643"/>
                </a:lnTo>
                <a:lnTo>
                  <a:pt x="4517" y="11650"/>
                </a:lnTo>
                <a:lnTo>
                  <a:pt x="4518" y="11658"/>
                </a:lnTo>
                <a:lnTo>
                  <a:pt x="4521" y="11656"/>
                </a:lnTo>
                <a:lnTo>
                  <a:pt x="4523" y="11654"/>
                </a:lnTo>
                <a:lnTo>
                  <a:pt x="4524" y="11652"/>
                </a:lnTo>
                <a:lnTo>
                  <a:pt x="4521" y="11665"/>
                </a:lnTo>
                <a:lnTo>
                  <a:pt x="4520" y="11673"/>
                </a:lnTo>
                <a:lnTo>
                  <a:pt x="4523" y="11677"/>
                </a:lnTo>
                <a:lnTo>
                  <a:pt x="4532" y="11677"/>
                </a:lnTo>
                <a:lnTo>
                  <a:pt x="4536" y="11678"/>
                </a:lnTo>
                <a:lnTo>
                  <a:pt x="4540" y="11681"/>
                </a:lnTo>
                <a:lnTo>
                  <a:pt x="4535" y="11680"/>
                </a:lnTo>
                <a:lnTo>
                  <a:pt x="4528" y="11681"/>
                </a:lnTo>
                <a:lnTo>
                  <a:pt x="4524" y="11685"/>
                </a:lnTo>
                <a:lnTo>
                  <a:pt x="4525" y="11694"/>
                </a:lnTo>
                <a:lnTo>
                  <a:pt x="4524" y="11695"/>
                </a:lnTo>
                <a:lnTo>
                  <a:pt x="4523" y="11698"/>
                </a:lnTo>
                <a:lnTo>
                  <a:pt x="4522" y="11700"/>
                </a:lnTo>
                <a:lnTo>
                  <a:pt x="4524" y="11704"/>
                </a:lnTo>
                <a:lnTo>
                  <a:pt x="4525" y="11706"/>
                </a:lnTo>
                <a:lnTo>
                  <a:pt x="4525" y="11721"/>
                </a:lnTo>
                <a:lnTo>
                  <a:pt x="4526" y="11725"/>
                </a:lnTo>
                <a:lnTo>
                  <a:pt x="4527" y="11729"/>
                </a:lnTo>
                <a:lnTo>
                  <a:pt x="4532" y="11742"/>
                </a:lnTo>
                <a:lnTo>
                  <a:pt x="4535" y="11750"/>
                </a:lnTo>
                <a:lnTo>
                  <a:pt x="4536" y="11760"/>
                </a:lnTo>
                <a:lnTo>
                  <a:pt x="4539" y="11765"/>
                </a:lnTo>
                <a:lnTo>
                  <a:pt x="4545" y="11766"/>
                </a:lnTo>
                <a:lnTo>
                  <a:pt x="4557" y="11765"/>
                </a:lnTo>
                <a:lnTo>
                  <a:pt x="4563" y="11767"/>
                </a:lnTo>
                <a:lnTo>
                  <a:pt x="4568" y="11770"/>
                </a:lnTo>
                <a:lnTo>
                  <a:pt x="4572" y="11770"/>
                </a:lnTo>
                <a:lnTo>
                  <a:pt x="4577" y="11765"/>
                </a:lnTo>
                <a:lnTo>
                  <a:pt x="4577" y="11769"/>
                </a:lnTo>
                <a:lnTo>
                  <a:pt x="4574" y="11772"/>
                </a:lnTo>
                <a:lnTo>
                  <a:pt x="4569" y="11778"/>
                </a:lnTo>
                <a:lnTo>
                  <a:pt x="4566" y="11777"/>
                </a:lnTo>
                <a:lnTo>
                  <a:pt x="4563" y="11780"/>
                </a:lnTo>
                <a:lnTo>
                  <a:pt x="4560" y="11790"/>
                </a:lnTo>
                <a:lnTo>
                  <a:pt x="4562" y="11792"/>
                </a:lnTo>
                <a:lnTo>
                  <a:pt x="4571" y="11794"/>
                </a:lnTo>
                <a:lnTo>
                  <a:pt x="4570" y="11801"/>
                </a:lnTo>
                <a:lnTo>
                  <a:pt x="4569" y="11806"/>
                </a:lnTo>
                <a:lnTo>
                  <a:pt x="4570" y="11809"/>
                </a:lnTo>
                <a:lnTo>
                  <a:pt x="4572" y="11810"/>
                </a:lnTo>
                <a:lnTo>
                  <a:pt x="4574" y="11808"/>
                </a:lnTo>
                <a:lnTo>
                  <a:pt x="4577" y="11806"/>
                </a:lnTo>
                <a:lnTo>
                  <a:pt x="4579" y="11805"/>
                </a:lnTo>
                <a:lnTo>
                  <a:pt x="4577" y="11808"/>
                </a:lnTo>
                <a:lnTo>
                  <a:pt x="4575" y="11815"/>
                </a:lnTo>
                <a:lnTo>
                  <a:pt x="4573" y="11817"/>
                </a:lnTo>
                <a:lnTo>
                  <a:pt x="4571" y="11819"/>
                </a:lnTo>
                <a:lnTo>
                  <a:pt x="4569" y="11819"/>
                </a:lnTo>
                <a:lnTo>
                  <a:pt x="4568" y="11819"/>
                </a:lnTo>
                <a:lnTo>
                  <a:pt x="4566" y="11819"/>
                </a:lnTo>
                <a:lnTo>
                  <a:pt x="4568" y="11822"/>
                </a:lnTo>
                <a:lnTo>
                  <a:pt x="4580" y="11825"/>
                </a:lnTo>
                <a:lnTo>
                  <a:pt x="4578" y="11823"/>
                </a:lnTo>
                <a:lnTo>
                  <a:pt x="4577" y="11819"/>
                </a:lnTo>
                <a:lnTo>
                  <a:pt x="4577" y="11817"/>
                </a:lnTo>
                <a:lnTo>
                  <a:pt x="4580" y="11817"/>
                </a:lnTo>
                <a:lnTo>
                  <a:pt x="4583" y="11820"/>
                </a:lnTo>
                <a:lnTo>
                  <a:pt x="4585" y="11824"/>
                </a:lnTo>
                <a:lnTo>
                  <a:pt x="4586" y="11825"/>
                </a:lnTo>
                <a:lnTo>
                  <a:pt x="4589" y="11822"/>
                </a:lnTo>
                <a:lnTo>
                  <a:pt x="4590" y="11827"/>
                </a:lnTo>
                <a:lnTo>
                  <a:pt x="4592" y="11831"/>
                </a:lnTo>
                <a:lnTo>
                  <a:pt x="4595" y="11832"/>
                </a:lnTo>
                <a:lnTo>
                  <a:pt x="4598" y="11830"/>
                </a:lnTo>
                <a:lnTo>
                  <a:pt x="4600" y="11825"/>
                </a:lnTo>
                <a:lnTo>
                  <a:pt x="4600" y="11812"/>
                </a:lnTo>
                <a:lnTo>
                  <a:pt x="4603" y="11807"/>
                </a:lnTo>
                <a:lnTo>
                  <a:pt x="4603" y="11808"/>
                </a:lnTo>
                <a:lnTo>
                  <a:pt x="4603" y="11809"/>
                </a:lnTo>
                <a:lnTo>
                  <a:pt x="4603" y="11809"/>
                </a:lnTo>
                <a:lnTo>
                  <a:pt x="4604" y="11809"/>
                </a:lnTo>
                <a:lnTo>
                  <a:pt x="4604" y="11811"/>
                </a:lnTo>
                <a:lnTo>
                  <a:pt x="4603" y="11815"/>
                </a:lnTo>
                <a:lnTo>
                  <a:pt x="4601" y="11832"/>
                </a:lnTo>
                <a:lnTo>
                  <a:pt x="4600" y="11835"/>
                </a:lnTo>
                <a:lnTo>
                  <a:pt x="4599" y="11837"/>
                </a:lnTo>
                <a:lnTo>
                  <a:pt x="4599" y="11840"/>
                </a:lnTo>
                <a:lnTo>
                  <a:pt x="4598" y="11843"/>
                </a:lnTo>
                <a:lnTo>
                  <a:pt x="4599" y="11846"/>
                </a:lnTo>
                <a:lnTo>
                  <a:pt x="4600" y="11847"/>
                </a:lnTo>
                <a:lnTo>
                  <a:pt x="4602" y="11847"/>
                </a:lnTo>
                <a:lnTo>
                  <a:pt x="4604" y="11847"/>
                </a:lnTo>
                <a:lnTo>
                  <a:pt x="4612" y="11849"/>
                </a:lnTo>
                <a:lnTo>
                  <a:pt x="4617" y="11850"/>
                </a:lnTo>
                <a:lnTo>
                  <a:pt x="4621" y="11849"/>
                </a:lnTo>
                <a:lnTo>
                  <a:pt x="4623" y="11845"/>
                </a:lnTo>
                <a:lnTo>
                  <a:pt x="4622" y="11840"/>
                </a:lnTo>
                <a:lnTo>
                  <a:pt x="4620" y="11837"/>
                </a:lnTo>
                <a:lnTo>
                  <a:pt x="4618" y="11834"/>
                </a:lnTo>
                <a:lnTo>
                  <a:pt x="4630" y="11841"/>
                </a:lnTo>
                <a:lnTo>
                  <a:pt x="4636" y="11843"/>
                </a:lnTo>
                <a:lnTo>
                  <a:pt x="4642" y="11844"/>
                </a:lnTo>
                <a:lnTo>
                  <a:pt x="4644" y="11840"/>
                </a:lnTo>
                <a:lnTo>
                  <a:pt x="4646" y="11820"/>
                </a:lnTo>
                <a:lnTo>
                  <a:pt x="4647" y="11813"/>
                </a:lnTo>
                <a:lnTo>
                  <a:pt x="4649" y="11816"/>
                </a:lnTo>
                <a:lnTo>
                  <a:pt x="4649" y="11827"/>
                </a:lnTo>
                <a:lnTo>
                  <a:pt x="4650" y="11832"/>
                </a:lnTo>
                <a:lnTo>
                  <a:pt x="4654" y="11827"/>
                </a:lnTo>
                <a:lnTo>
                  <a:pt x="4655" y="11826"/>
                </a:lnTo>
                <a:lnTo>
                  <a:pt x="4657" y="11827"/>
                </a:lnTo>
                <a:lnTo>
                  <a:pt x="4658" y="11829"/>
                </a:lnTo>
                <a:lnTo>
                  <a:pt x="4658" y="11833"/>
                </a:lnTo>
                <a:lnTo>
                  <a:pt x="4659" y="11836"/>
                </a:lnTo>
                <a:lnTo>
                  <a:pt x="4661" y="11837"/>
                </a:lnTo>
                <a:lnTo>
                  <a:pt x="4663" y="11837"/>
                </a:lnTo>
                <a:lnTo>
                  <a:pt x="4665" y="11837"/>
                </a:lnTo>
                <a:lnTo>
                  <a:pt x="4665" y="11839"/>
                </a:lnTo>
                <a:lnTo>
                  <a:pt x="4666" y="11842"/>
                </a:lnTo>
                <a:lnTo>
                  <a:pt x="4668" y="11845"/>
                </a:lnTo>
                <a:lnTo>
                  <a:pt x="4671" y="11846"/>
                </a:lnTo>
                <a:lnTo>
                  <a:pt x="4673" y="11847"/>
                </a:lnTo>
                <a:lnTo>
                  <a:pt x="4673" y="11846"/>
                </a:lnTo>
                <a:lnTo>
                  <a:pt x="4675" y="11844"/>
                </a:lnTo>
                <a:lnTo>
                  <a:pt x="4678" y="11844"/>
                </a:lnTo>
                <a:lnTo>
                  <a:pt x="4679" y="11845"/>
                </a:lnTo>
                <a:lnTo>
                  <a:pt x="4679" y="11848"/>
                </a:lnTo>
                <a:lnTo>
                  <a:pt x="4680" y="11852"/>
                </a:lnTo>
                <a:lnTo>
                  <a:pt x="4681" y="11855"/>
                </a:lnTo>
                <a:lnTo>
                  <a:pt x="4682" y="11857"/>
                </a:lnTo>
                <a:lnTo>
                  <a:pt x="4684" y="11855"/>
                </a:lnTo>
                <a:lnTo>
                  <a:pt x="4687" y="11850"/>
                </a:lnTo>
                <a:lnTo>
                  <a:pt x="4691" y="11838"/>
                </a:lnTo>
                <a:lnTo>
                  <a:pt x="4688" y="11831"/>
                </a:lnTo>
                <a:lnTo>
                  <a:pt x="4682" y="11805"/>
                </a:lnTo>
                <a:lnTo>
                  <a:pt x="4684" y="11806"/>
                </a:lnTo>
                <a:lnTo>
                  <a:pt x="4689" y="11810"/>
                </a:lnTo>
                <a:lnTo>
                  <a:pt x="4693" y="11810"/>
                </a:lnTo>
                <a:lnTo>
                  <a:pt x="4692" y="11813"/>
                </a:lnTo>
                <a:lnTo>
                  <a:pt x="4691" y="11822"/>
                </a:lnTo>
                <a:lnTo>
                  <a:pt x="4692" y="11829"/>
                </a:lnTo>
                <a:lnTo>
                  <a:pt x="4695" y="11835"/>
                </a:lnTo>
                <a:lnTo>
                  <a:pt x="4698" y="11839"/>
                </a:lnTo>
                <a:lnTo>
                  <a:pt x="4701" y="11842"/>
                </a:lnTo>
                <a:lnTo>
                  <a:pt x="4701" y="11844"/>
                </a:lnTo>
                <a:lnTo>
                  <a:pt x="4698" y="11844"/>
                </a:lnTo>
                <a:lnTo>
                  <a:pt x="4697" y="11845"/>
                </a:lnTo>
                <a:lnTo>
                  <a:pt x="4695" y="11851"/>
                </a:lnTo>
                <a:lnTo>
                  <a:pt x="4695" y="11852"/>
                </a:lnTo>
                <a:lnTo>
                  <a:pt x="4695" y="11858"/>
                </a:lnTo>
                <a:lnTo>
                  <a:pt x="4694" y="11859"/>
                </a:lnTo>
                <a:lnTo>
                  <a:pt x="4691" y="11862"/>
                </a:lnTo>
                <a:lnTo>
                  <a:pt x="4691" y="11865"/>
                </a:lnTo>
                <a:lnTo>
                  <a:pt x="4692" y="11871"/>
                </a:lnTo>
                <a:lnTo>
                  <a:pt x="4697" y="11875"/>
                </a:lnTo>
                <a:lnTo>
                  <a:pt x="4700" y="11875"/>
                </a:lnTo>
                <a:lnTo>
                  <a:pt x="4701" y="11868"/>
                </a:lnTo>
                <a:lnTo>
                  <a:pt x="4707" y="11875"/>
                </a:lnTo>
                <a:lnTo>
                  <a:pt x="4711" y="11879"/>
                </a:lnTo>
                <a:lnTo>
                  <a:pt x="4713" y="11879"/>
                </a:lnTo>
                <a:lnTo>
                  <a:pt x="4713" y="11873"/>
                </a:lnTo>
                <a:lnTo>
                  <a:pt x="4710" y="11865"/>
                </a:lnTo>
                <a:lnTo>
                  <a:pt x="4710" y="11859"/>
                </a:lnTo>
                <a:lnTo>
                  <a:pt x="4711" y="11853"/>
                </a:lnTo>
                <a:lnTo>
                  <a:pt x="4715" y="11841"/>
                </a:lnTo>
                <a:lnTo>
                  <a:pt x="4716" y="11835"/>
                </a:lnTo>
                <a:lnTo>
                  <a:pt x="4715" y="11834"/>
                </a:lnTo>
                <a:lnTo>
                  <a:pt x="4714" y="11830"/>
                </a:lnTo>
                <a:lnTo>
                  <a:pt x="4713" y="11828"/>
                </a:lnTo>
                <a:lnTo>
                  <a:pt x="4713" y="11825"/>
                </a:lnTo>
                <a:lnTo>
                  <a:pt x="4713" y="11815"/>
                </a:lnTo>
                <a:lnTo>
                  <a:pt x="4719" y="11834"/>
                </a:lnTo>
                <a:lnTo>
                  <a:pt x="4719" y="11834"/>
                </a:lnTo>
                <a:lnTo>
                  <a:pt x="4718" y="11836"/>
                </a:lnTo>
                <a:lnTo>
                  <a:pt x="4718" y="11839"/>
                </a:lnTo>
                <a:lnTo>
                  <a:pt x="4717" y="11848"/>
                </a:lnTo>
                <a:lnTo>
                  <a:pt x="4715" y="11855"/>
                </a:lnTo>
                <a:lnTo>
                  <a:pt x="4715" y="11860"/>
                </a:lnTo>
                <a:lnTo>
                  <a:pt x="4715" y="11863"/>
                </a:lnTo>
                <a:lnTo>
                  <a:pt x="4718" y="11861"/>
                </a:lnTo>
                <a:lnTo>
                  <a:pt x="4722" y="11855"/>
                </a:lnTo>
                <a:lnTo>
                  <a:pt x="4722" y="11861"/>
                </a:lnTo>
                <a:lnTo>
                  <a:pt x="4721" y="11868"/>
                </a:lnTo>
                <a:lnTo>
                  <a:pt x="4722" y="11873"/>
                </a:lnTo>
                <a:lnTo>
                  <a:pt x="4724" y="11879"/>
                </a:lnTo>
                <a:lnTo>
                  <a:pt x="4728" y="11883"/>
                </a:lnTo>
                <a:lnTo>
                  <a:pt x="4731" y="11886"/>
                </a:lnTo>
                <a:lnTo>
                  <a:pt x="4735" y="11886"/>
                </a:lnTo>
                <a:lnTo>
                  <a:pt x="4740" y="11882"/>
                </a:lnTo>
                <a:lnTo>
                  <a:pt x="4739" y="11888"/>
                </a:lnTo>
                <a:lnTo>
                  <a:pt x="4736" y="11889"/>
                </a:lnTo>
                <a:lnTo>
                  <a:pt x="4732" y="11890"/>
                </a:lnTo>
                <a:lnTo>
                  <a:pt x="4729" y="11895"/>
                </a:lnTo>
                <a:lnTo>
                  <a:pt x="4727" y="11890"/>
                </a:lnTo>
                <a:lnTo>
                  <a:pt x="4724" y="11889"/>
                </a:lnTo>
                <a:lnTo>
                  <a:pt x="4722" y="11890"/>
                </a:lnTo>
                <a:lnTo>
                  <a:pt x="4719" y="11892"/>
                </a:lnTo>
                <a:lnTo>
                  <a:pt x="4718" y="11894"/>
                </a:lnTo>
                <a:lnTo>
                  <a:pt x="4718" y="11898"/>
                </a:lnTo>
                <a:lnTo>
                  <a:pt x="4717" y="11899"/>
                </a:lnTo>
                <a:lnTo>
                  <a:pt x="4713" y="11899"/>
                </a:lnTo>
                <a:lnTo>
                  <a:pt x="4712" y="11899"/>
                </a:lnTo>
                <a:lnTo>
                  <a:pt x="4710" y="11904"/>
                </a:lnTo>
                <a:lnTo>
                  <a:pt x="4713" y="11908"/>
                </a:lnTo>
                <a:lnTo>
                  <a:pt x="4718" y="11910"/>
                </a:lnTo>
                <a:lnTo>
                  <a:pt x="4729" y="11912"/>
                </a:lnTo>
                <a:lnTo>
                  <a:pt x="4743" y="11911"/>
                </a:lnTo>
                <a:lnTo>
                  <a:pt x="4746" y="11912"/>
                </a:lnTo>
                <a:lnTo>
                  <a:pt x="4748" y="11912"/>
                </a:lnTo>
                <a:lnTo>
                  <a:pt x="4750" y="11912"/>
                </a:lnTo>
                <a:lnTo>
                  <a:pt x="4753" y="11909"/>
                </a:lnTo>
                <a:lnTo>
                  <a:pt x="4755" y="11907"/>
                </a:lnTo>
                <a:lnTo>
                  <a:pt x="4755" y="11905"/>
                </a:lnTo>
                <a:lnTo>
                  <a:pt x="4755" y="11903"/>
                </a:lnTo>
                <a:lnTo>
                  <a:pt x="4753" y="11901"/>
                </a:lnTo>
                <a:lnTo>
                  <a:pt x="4768" y="11878"/>
                </a:lnTo>
                <a:lnTo>
                  <a:pt x="4772" y="11873"/>
                </a:lnTo>
                <a:lnTo>
                  <a:pt x="4777" y="11871"/>
                </a:lnTo>
                <a:lnTo>
                  <a:pt x="4782" y="11866"/>
                </a:lnTo>
                <a:lnTo>
                  <a:pt x="4790" y="11865"/>
                </a:lnTo>
                <a:lnTo>
                  <a:pt x="4793" y="11862"/>
                </a:lnTo>
                <a:lnTo>
                  <a:pt x="4796" y="11859"/>
                </a:lnTo>
                <a:lnTo>
                  <a:pt x="4799" y="11857"/>
                </a:lnTo>
                <a:lnTo>
                  <a:pt x="4807" y="11855"/>
                </a:lnTo>
                <a:lnTo>
                  <a:pt x="4809" y="11853"/>
                </a:lnTo>
                <a:lnTo>
                  <a:pt x="4811" y="11849"/>
                </a:lnTo>
                <a:lnTo>
                  <a:pt x="4814" y="11840"/>
                </a:lnTo>
                <a:lnTo>
                  <a:pt x="4817" y="11837"/>
                </a:lnTo>
                <a:lnTo>
                  <a:pt x="4821" y="11836"/>
                </a:lnTo>
                <a:lnTo>
                  <a:pt x="4829" y="11836"/>
                </a:lnTo>
                <a:lnTo>
                  <a:pt x="4835" y="11835"/>
                </a:lnTo>
                <a:lnTo>
                  <a:pt x="4840" y="11831"/>
                </a:lnTo>
                <a:lnTo>
                  <a:pt x="4846" y="11823"/>
                </a:lnTo>
                <a:lnTo>
                  <a:pt x="4849" y="11825"/>
                </a:lnTo>
                <a:lnTo>
                  <a:pt x="4854" y="11822"/>
                </a:lnTo>
                <a:lnTo>
                  <a:pt x="4857" y="11823"/>
                </a:lnTo>
                <a:lnTo>
                  <a:pt x="4846" y="11835"/>
                </a:lnTo>
                <a:lnTo>
                  <a:pt x="4843" y="11836"/>
                </a:lnTo>
                <a:lnTo>
                  <a:pt x="4841" y="11837"/>
                </a:lnTo>
                <a:lnTo>
                  <a:pt x="4837" y="11842"/>
                </a:lnTo>
                <a:lnTo>
                  <a:pt x="4834" y="11842"/>
                </a:lnTo>
                <a:lnTo>
                  <a:pt x="4827" y="11842"/>
                </a:lnTo>
                <a:lnTo>
                  <a:pt x="4825" y="11842"/>
                </a:lnTo>
                <a:lnTo>
                  <a:pt x="4821" y="11848"/>
                </a:lnTo>
                <a:lnTo>
                  <a:pt x="4817" y="11859"/>
                </a:lnTo>
                <a:lnTo>
                  <a:pt x="4810" y="11863"/>
                </a:lnTo>
                <a:lnTo>
                  <a:pt x="4806" y="11867"/>
                </a:lnTo>
                <a:lnTo>
                  <a:pt x="4799" y="11876"/>
                </a:lnTo>
                <a:lnTo>
                  <a:pt x="4796" y="11882"/>
                </a:lnTo>
                <a:lnTo>
                  <a:pt x="4795" y="11884"/>
                </a:lnTo>
                <a:lnTo>
                  <a:pt x="4793" y="11885"/>
                </a:lnTo>
                <a:lnTo>
                  <a:pt x="4789" y="11886"/>
                </a:lnTo>
                <a:lnTo>
                  <a:pt x="4785" y="11889"/>
                </a:lnTo>
                <a:lnTo>
                  <a:pt x="4781" y="11890"/>
                </a:lnTo>
                <a:lnTo>
                  <a:pt x="4780" y="11891"/>
                </a:lnTo>
                <a:lnTo>
                  <a:pt x="4781" y="11896"/>
                </a:lnTo>
                <a:lnTo>
                  <a:pt x="4782" y="11896"/>
                </a:lnTo>
                <a:lnTo>
                  <a:pt x="4785" y="11895"/>
                </a:lnTo>
                <a:lnTo>
                  <a:pt x="4786" y="11897"/>
                </a:lnTo>
                <a:lnTo>
                  <a:pt x="4786" y="11902"/>
                </a:lnTo>
                <a:lnTo>
                  <a:pt x="4781" y="11903"/>
                </a:lnTo>
                <a:lnTo>
                  <a:pt x="4772" y="11899"/>
                </a:lnTo>
                <a:lnTo>
                  <a:pt x="4768" y="11902"/>
                </a:lnTo>
                <a:lnTo>
                  <a:pt x="4767" y="11909"/>
                </a:lnTo>
                <a:lnTo>
                  <a:pt x="4768" y="11924"/>
                </a:lnTo>
                <a:lnTo>
                  <a:pt x="4767" y="11936"/>
                </a:lnTo>
                <a:lnTo>
                  <a:pt x="4768" y="11940"/>
                </a:lnTo>
                <a:lnTo>
                  <a:pt x="4773" y="11941"/>
                </a:lnTo>
                <a:lnTo>
                  <a:pt x="4776" y="11938"/>
                </a:lnTo>
                <a:lnTo>
                  <a:pt x="4776" y="11934"/>
                </a:lnTo>
                <a:lnTo>
                  <a:pt x="4775" y="11929"/>
                </a:lnTo>
                <a:lnTo>
                  <a:pt x="4774" y="11924"/>
                </a:lnTo>
                <a:lnTo>
                  <a:pt x="4775" y="11926"/>
                </a:lnTo>
                <a:lnTo>
                  <a:pt x="4778" y="11931"/>
                </a:lnTo>
                <a:lnTo>
                  <a:pt x="4779" y="11932"/>
                </a:lnTo>
                <a:lnTo>
                  <a:pt x="4781" y="11933"/>
                </a:lnTo>
                <a:lnTo>
                  <a:pt x="4782" y="11931"/>
                </a:lnTo>
                <a:lnTo>
                  <a:pt x="4784" y="11931"/>
                </a:lnTo>
                <a:lnTo>
                  <a:pt x="4785" y="11935"/>
                </a:lnTo>
                <a:lnTo>
                  <a:pt x="4780" y="11937"/>
                </a:lnTo>
                <a:lnTo>
                  <a:pt x="4776" y="11943"/>
                </a:lnTo>
                <a:lnTo>
                  <a:pt x="4773" y="11949"/>
                </a:lnTo>
                <a:lnTo>
                  <a:pt x="4771" y="11955"/>
                </a:lnTo>
                <a:lnTo>
                  <a:pt x="4773" y="11958"/>
                </a:lnTo>
                <a:lnTo>
                  <a:pt x="4775" y="11959"/>
                </a:lnTo>
                <a:lnTo>
                  <a:pt x="4777" y="11957"/>
                </a:lnTo>
                <a:lnTo>
                  <a:pt x="4780" y="11955"/>
                </a:lnTo>
                <a:lnTo>
                  <a:pt x="4779" y="11959"/>
                </a:lnTo>
                <a:lnTo>
                  <a:pt x="4779" y="11963"/>
                </a:lnTo>
                <a:lnTo>
                  <a:pt x="4779" y="11966"/>
                </a:lnTo>
                <a:lnTo>
                  <a:pt x="4782" y="11968"/>
                </a:lnTo>
                <a:lnTo>
                  <a:pt x="4785" y="11966"/>
                </a:lnTo>
                <a:lnTo>
                  <a:pt x="4787" y="11964"/>
                </a:lnTo>
                <a:lnTo>
                  <a:pt x="4788" y="11962"/>
                </a:lnTo>
                <a:lnTo>
                  <a:pt x="4790" y="11964"/>
                </a:lnTo>
                <a:lnTo>
                  <a:pt x="4793" y="11962"/>
                </a:lnTo>
                <a:lnTo>
                  <a:pt x="4794" y="11961"/>
                </a:lnTo>
                <a:lnTo>
                  <a:pt x="4795" y="11963"/>
                </a:lnTo>
                <a:lnTo>
                  <a:pt x="4796" y="11965"/>
                </a:lnTo>
                <a:lnTo>
                  <a:pt x="4794" y="11965"/>
                </a:lnTo>
                <a:lnTo>
                  <a:pt x="4792" y="11967"/>
                </a:lnTo>
                <a:lnTo>
                  <a:pt x="4791" y="11969"/>
                </a:lnTo>
                <a:lnTo>
                  <a:pt x="4790" y="11973"/>
                </a:lnTo>
                <a:lnTo>
                  <a:pt x="4791" y="11976"/>
                </a:lnTo>
                <a:lnTo>
                  <a:pt x="4792" y="11978"/>
                </a:lnTo>
                <a:lnTo>
                  <a:pt x="4794" y="11980"/>
                </a:lnTo>
                <a:lnTo>
                  <a:pt x="4796" y="11982"/>
                </a:lnTo>
                <a:lnTo>
                  <a:pt x="4797" y="11982"/>
                </a:lnTo>
                <a:lnTo>
                  <a:pt x="4798" y="11981"/>
                </a:lnTo>
                <a:lnTo>
                  <a:pt x="4800" y="11980"/>
                </a:lnTo>
                <a:lnTo>
                  <a:pt x="4801" y="11980"/>
                </a:lnTo>
                <a:lnTo>
                  <a:pt x="4801" y="11981"/>
                </a:lnTo>
                <a:lnTo>
                  <a:pt x="4802" y="11983"/>
                </a:lnTo>
                <a:lnTo>
                  <a:pt x="4803" y="11985"/>
                </a:lnTo>
                <a:lnTo>
                  <a:pt x="4805" y="11986"/>
                </a:lnTo>
                <a:lnTo>
                  <a:pt x="4808" y="11987"/>
                </a:lnTo>
                <a:lnTo>
                  <a:pt x="4810" y="11990"/>
                </a:lnTo>
                <a:lnTo>
                  <a:pt x="4811" y="11992"/>
                </a:lnTo>
                <a:lnTo>
                  <a:pt x="4809" y="11993"/>
                </a:lnTo>
                <a:lnTo>
                  <a:pt x="4803" y="11994"/>
                </a:lnTo>
                <a:lnTo>
                  <a:pt x="4801" y="11995"/>
                </a:lnTo>
                <a:lnTo>
                  <a:pt x="4796" y="12006"/>
                </a:lnTo>
                <a:lnTo>
                  <a:pt x="4799" y="12012"/>
                </a:lnTo>
                <a:lnTo>
                  <a:pt x="4804" y="12013"/>
                </a:lnTo>
                <a:lnTo>
                  <a:pt x="4811" y="12012"/>
                </a:lnTo>
                <a:lnTo>
                  <a:pt x="4814" y="12009"/>
                </a:lnTo>
                <a:lnTo>
                  <a:pt x="4814" y="12013"/>
                </a:lnTo>
                <a:lnTo>
                  <a:pt x="4814" y="12016"/>
                </a:lnTo>
                <a:lnTo>
                  <a:pt x="4811" y="12022"/>
                </a:lnTo>
                <a:lnTo>
                  <a:pt x="4809" y="12019"/>
                </a:lnTo>
                <a:lnTo>
                  <a:pt x="4809" y="12022"/>
                </a:lnTo>
                <a:lnTo>
                  <a:pt x="4811" y="12028"/>
                </a:lnTo>
                <a:lnTo>
                  <a:pt x="4814" y="12032"/>
                </a:lnTo>
                <a:lnTo>
                  <a:pt x="4820" y="12035"/>
                </a:lnTo>
                <a:lnTo>
                  <a:pt x="4820" y="12039"/>
                </a:lnTo>
                <a:lnTo>
                  <a:pt x="4820" y="12041"/>
                </a:lnTo>
                <a:lnTo>
                  <a:pt x="4821" y="12043"/>
                </a:lnTo>
                <a:lnTo>
                  <a:pt x="4822" y="12044"/>
                </a:lnTo>
                <a:lnTo>
                  <a:pt x="4829" y="12051"/>
                </a:lnTo>
                <a:lnTo>
                  <a:pt x="4867" y="12084"/>
                </a:lnTo>
                <a:lnTo>
                  <a:pt x="4905" y="12105"/>
                </a:lnTo>
                <a:lnTo>
                  <a:pt x="4926" y="12124"/>
                </a:lnTo>
                <a:lnTo>
                  <a:pt x="4940" y="12135"/>
                </a:lnTo>
                <a:lnTo>
                  <a:pt x="4948" y="12138"/>
                </a:lnTo>
                <a:lnTo>
                  <a:pt x="4970" y="12141"/>
                </a:lnTo>
                <a:lnTo>
                  <a:pt x="4977" y="12145"/>
                </a:lnTo>
                <a:lnTo>
                  <a:pt x="4985" y="12147"/>
                </a:lnTo>
                <a:lnTo>
                  <a:pt x="4989" y="12150"/>
                </a:lnTo>
                <a:lnTo>
                  <a:pt x="4999" y="12153"/>
                </a:lnTo>
                <a:lnTo>
                  <a:pt x="5000" y="12154"/>
                </a:lnTo>
                <a:lnTo>
                  <a:pt x="5001" y="12154"/>
                </a:lnTo>
                <a:lnTo>
                  <a:pt x="5003" y="12156"/>
                </a:lnTo>
                <a:lnTo>
                  <a:pt x="5005" y="12157"/>
                </a:lnTo>
                <a:lnTo>
                  <a:pt x="5007" y="12157"/>
                </a:lnTo>
                <a:lnTo>
                  <a:pt x="5015" y="12157"/>
                </a:lnTo>
                <a:lnTo>
                  <a:pt x="5017" y="12158"/>
                </a:lnTo>
                <a:lnTo>
                  <a:pt x="5021" y="12162"/>
                </a:lnTo>
                <a:lnTo>
                  <a:pt x="5024" y="12163"/>
                </a:lnTo>
                <a:lnTo>
                  <a:pt x="5038" y="12163"/>
                </a:lnTo>
                <a:lnTo>
                  <a:pt x="5047" y="12166"/>
                </a:lnTo>
                <a:lnTo>
                  <a:pt x="5052" y="12167"/>
                </a:lnTo>
                <a:lnTo>
                  <a:pt x="5055" y="12165"/>
                </a:lnTo>
                <a:lnTo>
                  <a:pt x="5062" y="12149"/>
                </a:lnTo>
                <a:lnTo>
                  <a:pt x="5066" y="12143"/>
                </a:lnTo>
                <a:lnTo>
                  <a:pt x="5072" y="12137"/>
                </a:lnTo>
                <a:lnTo>
                  <a:pt x="5077" y="12133"/>
                </a:lnTo>
                <a:lnTo>
                  <a:pt x="5082" y="12132"/>
                </a:lnTo>
                <a:lnTo>
                  <a:pt x="5089" y="12131"/>
                </a:lnTo>
                <a:lnTo>
                  <a:pt x="5101" y="12125"/>
                </a:lnTo>
                <a:lnTo>
                  <a:pt x="5113" y="12123"/>
                </a:lnTo>
                <a:lnTo>
                  <a:pt x="5127" y="12115"/>
                </a:lnTo>
                <a:lnTo>
                  <a:pt x="5140" y="12113"/>
                </a:lnTo>
                <a:lnTo>
                  <a:pt x="5143" y="12112"/>
                </a:lnTo>
                <a:lnTo>
                  <a:pt x="5142" y="12109"/>
                </a:lnTo>
                <a:lnTo>
                  <a:pt x="5140" y="12105"/>
                </a:lnTo>
                <a:lnTo>
                  <a:pt x="5137" y="12103"/>
                </a:lnTo>
                <a:lnTo>
                  <a:pt x="5141" y="12095"/>
                </a:lnTo>
                <a:lnTo>
                  <a:pt x="5141" y="12098"/>
                </a:lnTo>
                <a:lnTo>
                  <a:pt x="5142" y="12100"/>
                </a:lnTo>
                <a:lnTo>
                  <a:pt x="5144" y="12101"/>
                </a:lnTo>
                <a:lnTo>
                  <a:pt x="5146" y="12101"/>
                </a:lnTo>
                <a:lnTo>
                  <a:pt x="5146" y="12101"/>
                </a:lnTo>
                <a:lnTo>
                  <a:pt x="5146" y="12102"/>
                </a:lnTo>
                <a:lnTo>
                  <a:pt x="5147" y="12104"/>
                </a:lnTo>
                <a:lnTo>
                  <a:pt x="5149" y="12106"/>
                </a:lnTo>
                <a:lnTo>
                  <a:pt x="5150" y="12106"/>
                </a:lnTo>
                <a:lnTo>
                  <a:pt x="5151" y="12105"/>
                </a:lnTo>
                <a:lnTo>
                  <a:pt x="5153" y="12105"/>
                </a:lnTo>
                <a:lnTo>
                  <a:pt x="5158" y="12105"/>
                </a:lnTo>
                <a:lnTo>
                  <a:pt x="5162" y="12103"/>
                </a:lnTo>
                <a:lnTo>
                  <a:pt x="5164" y="12098"/>
                </a:lnTo>
                <a:lnTo>
                  <a:pt x="5164" y="12091"/>
                </a:lnTo>
                <a:lnTo>
                  <a:pt x="5168" y="12094"/>
                </a:lnTo>
                <a:lnTo>
                  <a:pt x="5170" y="12099"/>
                </a:lnTo>
                <a:lnTo>
                  <a:pt x="5172" y="12103"/>
                </a:lnTo>
                <a:lnTo>
                  <a:pt x="5177" y="12105"/>
                </a:lnTo>
                <a:lnTo>
                  <a:pt x="5177" y="12105"/>
                </a:lnTo>
                <a:lnTo>
                  <a:pt x="5179" y="12107"/>
                </a:lnTo>
                <a:lnTo>
                  <a:pt x="5180" y="12109"/>
                </a:lnTo>
                <a:lnTo>
                  <a:pt x="5181" y="12109"/>
                </a:lnTo>
                <a:lnTo>
                  <a:pt x="5182" y="12108"/>
                </a:lnTo>
                <a:lnTo>
                  <a:pt x="5183" y="12107"/>
                </a:lnTo>
                <a:lnTo>
                  <a:pt x="5185" y="12107"/>
                </a:lnTo>
                <a:lnTo>
                  <a:pt x="5185" y="12108"/>
                </a:lnTo>
                <a:lnTo>
                  <a:pt x="5186" y="12109"/>
                </a:lnTo>
                <a:lnTo>
                  <a:pt x="5188" y="12110"/>
                </a:lnTo>
                <a:lnTo>
                  <a:pt x="5189" y="12111"/>
                </a:lnTo>
                <a:lnTo>
                  <a:pt x="5190" y="12111"/>
                </a:lnTo>
                <a:lnTo>
                  <a:pt x="5191" y="12110"/>
                </a:lnTo>
                <a:lnTo>
                  <a:pt x="5193" y="12109"/>
                </a:lnTo>
                <a:lnTo>
                  <a:pt x="5197" y="12109"/>
                </a:lnTo>
                <a:lnTo>
                  <a:pt x="5199" y="12109"/>
                </a:lnTo>
                <a:lnTo>
                  <a:pt x="5200" y="12107"/>
                </a:lnTo>
                <a:lnTo>
                  <a:pt x="5201" y="12104"/>
                </a:lnTo>
                <a:lnTo>
                  <a:pt x="5201" y="12100"/>
                </a:lnTo>
                <a:lnTo>
                  <a:pt x="5201" y="12096"/>
                </a:lnTo>
                <a:lnTo>
                  <a:pt x="5201" y="12094"/>
                </a:lnTo>
                <a:lnTo>
                  <a:pt x="5201" y="12091"/>
                </a:lnTo>
                <a:lnTo>
                  <a:pt x="5203" y="12084"/>
                </a:lnTo>
                <a:lnTo>
                  <a:pt x="5201" y="12081"/>
                </a:lnTo>
                <a:lnTo>
                  <a:pt x="5201" y="12077"/>
                </a:lnTo>
                <a:lnTo>
                  <a:pt x="5200" y="12073"/>
                </a:lnTo>
                <a:lnTo>
                  <a:pt x="5200" y="12070"/>
                </a:lnTo>
                <a:lnTo>
                  <a:pt x="5203" y="12065"/>
                </a:lnTo>
                <a:lnTo>
                  <a:pt x="5212" y="12058"/>
                </a:lnTo>
                <a:lnTo>
                  <a:pt x="5214" y="12056"/>
                </a:lnTo>
                <a:lnTo>
                  <a:pt x="5215" y="12051"/>
                </a:lnTo>
                <a:lnTo>
                  <a:pt x="5219" y="12053"/>
                </a:lnTo>
                <a:lnTo>
                  <a:pt x="5223" y="12059"/>
                </a:lnTo>
                <a:lnTo>
                  <a:pt x="5226" y="12063"/>
                </a:lnTo>
                <a:lnTo>
                  <a:pt x="5228" y="12069"/>
                </a:lnTo>
                <a:lnTo>
                  <a:pt x="5228" y="12076"/>
                </a:lnTo>
                <a:lnTo>
                  <a:pt x="5228" y="12083"/>
                </a:lnTo>
                <a:lnTo>
                  <a:pt x="5226" y="12089"/>
                </a:lnTo>
                <a:lnTo>
                  <a:pt x="5225" y="12092"/>
                </a:lnTo>
                <a:lnTo>
                  <a:pt x="5223" y="12097"/>
                </a:lnTo>
                <a:lnTo>
                  <a:pt x="5222" y="12100"/>
                </a:lnTo>
                <a:lnTo>
                  <a:pt x="5220" y="12102"/>
                </a:lnTo>
                <a:lnTo>
                  <a:pt x="5217" y="12101"/>
                </a:lnTo>
                <a:lnTo>
                  <a:pt x="5214" y="12101"/>
                </a:lnTo>
                <a:lnTo>
                  <a:pt x="5212" y="12101"/>
                </a:lnTo>
                <a:lnTo>
                  <a:pt x="5209" y="12104"/>
                </a:lnTo>
                <a:lnTo>
                  <a:pt x="5202" y="12115"/>
                </a:lnTo>
                <a:lnTo>
                  <a:pt x="5198" y="12117"/>
                </a:lnTo>
                <a:lnTo>
                  <a:pt x="5195" y="12120"/>
                </a:lnTo>
                <a:lnTo>
                  <a:pt x="5188" y="12138"/>
                </a:lnTo>
                <a:lnTo>
                  <a:pt x="5185" y="12143"/>
                </a:lnTo>
                <a:lnTo>
                  <a:pt x="5184" y="12144"/>
                </a:lnTo>
                <a:lnTo>
                  <a:pt x="5184" y="12148"/>
                </a:lnTo>
                <a:lnTo>
                  <a:pt x="5184" y="12155"/>
                </a:lnTo>
                <a:lnTo>
                  <a:pt x="5183" y="12158"/>
                </a:lnTo>
                <a:lnTo>
                  <a:pt x="5172" y="12180"/>
                </a:lnTo>
                <a:lnTo>
                  <a:pt x="5165" y="12197"/>
                </a:lnTo>
                <a:lnTo>
                  <a:pt x="5159" y="12207"/>
                </a:lnTo>
                <a:lnTo>
                  <a:pt x="5155" y="12218"/>
                </a:lnTo>
                <a:lnTo>
                  <a:pt x="5153" y="12223"/>
                </a:lnTo>
                <a:lnTo>
                  <a:pt x="5145" y="12228"/>
                </a:lnTo>
                <a:lnTo>
                  <a:pt x="5126" y="12224"/>
                </a:lnTo>
                <a:lnTo>
                  <a:pt x="5118" y="12225"/>
                </a:lnTo>
                <a:lnTo>
                  <a:pt x="5114" y="12229"/>
                </a:lnTo>
                <a:lnTo>
                  <a:pt x="5113" y="12229"/>
                </a:lnTo>
                <a:lnTo>
                  <a:pt x="5108" y="12230"/>
                </a:lnTo>
                <a:lnTo>
                  <a:pt x="5108" y="12229"/>
                </a:lnTo>
                <a:lnTo>
                  <a:pt x="5105" y="12231"/>
                </a:lnTo>
                <a:lnTo>
                  <a:pt x="5093" y="12246"/>
                </a:lnTo>
                <a:lnTo>
                  <a:pt x="5089" y="12250"/>
                </a:lnTo>
                <a:lnTo>
                  <a:pt x="5084" y="12252"/>
                </a:lnTo>
                <a:lnTo>
                  <a:pt x="5081" y="12252"/>
                </a:lnTo>
                <a:lnTo>
                  <a:pt x="5079" y="12252"/>
                </a:lnTo>
                <a:lnTo>
                  <a:pt x="5077" y="12253"/>
                </a:lnTo>
                <a:lnTo>
                  <a:pt x="5075" y="12256"/>
                </a:lnTo>
                <a:lnTo>
                  <a:pt x="5074" y="12260"/>
                </a:lnTo>
                <a:lnTo>
                  <a:pt x="5073" y="12263"/>
                </a:lnTo>
                <a:lnTo>
                  <a:pt x="5072" y="12266"/>
                </a:lnTo>
                <a:lnTo>
                  <a:pt x="5069" y="12267"/>
                </a:lnTo>
                <a:lnTo>
                  <a:pt x="5068" y="12265"/>
                </a:lnTo>
                <a:lnTo>
                  <a:pt x="5058" y="12250"/>
                </a:lnTo>
                <a:lnTo>
                  <a:pt x="5056" y="12248"/>
                </a:lnTo>
                <a:lnTo>
                  <a:pt x="5054" y="12252"/>
                </a:lnTo>
                <a:lnTo>
                  <a:pt x="5050" y="12266"/>
                </a:lnTo>
                <a:lnTo>
                  <a:pt x="5048" y="12271"/>
                </a:lnTo>
                <a:lnTo>
                  <a:pt x="5047" y="12271"/>
                </a:lnTo>
                <a:lnTo>
                  <a:pt x="5044" y="12269"/>
                </a:lnTo>
                <a:lnTo>
                  <a:pt x="5043" y="12269"/>
                </a:lnTo>
                <a:lnTo>
                  <a:pt x="5042" y="12269"/>
                </a:lnTo>
                <a:lnTo>
                  <a:pt x="5041" y="12270"/>
                </a:lnTo>
                <a:lnTo>
                  <a:pt x="5040" y="12272"/>
                </a:lnTo>
                <a:lnTo>
                  <a:pt x="5039" y="12273"/>
                </a:lnTo>
                <a:lnTo>
                  <a:pt x="5038" y="12275"/>
                </a:lnTo>
                <a:lnTo>
                  <a:pt x="5037" y="12278"/>
                </a:lnTo>
                <a:lnTo>
                  <a:pt x="5036" y="12279"/>
                </a:lnTo>
                <a:lnTo>
                  <a:pt x="5033" y="12277"/>
                </a:lnTo>
                <a:lnTo>
                  <a:pt x="5031" y="12281"/>
                </a:lnTo>
                <a:lnTo>
                  <a:pt x="5030" y="12283"/>
                </a:lnTo>
                <a:lnTo>
                  <a:pt x="5030" y="12285"/>
                </a:lnTo>
                <a:lnTo>
                  <a:pt x="5027" y="12283"/>
                </a:lnTo>
                <a:lnTo>
                  <a:pt x="5020" y="12281"/>
                </a:lnTo>
                <a:lnTo>
                  <a:pt x="5017" y="12279"/>
                </a:lnTo>
                <a:lnTo>
                  <a:pt x="5018" y="12275"/>
                </a:lnTo>
                <a:lnTo>
                  <a:pt x="5018" y="12268"/>
                </a:lnTo>
                <a:lnTo>
                  <a:pt x="5015" y="12256"/>
                </a:lnTo>
                <a:lnTo>
                  <a:pt x="5014" y="12256"/>
                </a:lnTo>
                <a:lnTo>
                  <a:pt x="5012" y="12258"/>
                </a:lnTo>
                <a:lnTo>
                  <a:pt x="5010" y="12257"/>
                </a:lnTo>
                <a:lnTo>
                  <a:pt x="5009" y="12257"/>
                </a:lnTo>
                <a:lnTo>
                  <a:pt x="5008" y="12262"/>
                </a:lnTo>
                <a:lnTo>
                  <a:pt x="5009" y="12267"/>
                </a:lnTo>
                <a:lnTo>
                  <a:pt x="5010" y="12271"/>
                </a:lnTo>
                <a:lnTo>
                  <a:pt x="5011" y="12275"/>
                </a:lnTo>
                <a:lnTo>
                  <a:pt x="5009" y="12279"/>
                </a:lnTo>
                <a:lnTo>
                  <a:pt x="5008" y="12280"/>
                </a:lnTo>
                <a:lnTo>
                  <a:pt x="5007" y="12280"/>
                </a:lnTo>
                <a:lnTo>
                  <a:pt x="5006" y="12280"/>
                </a:lnTo>
                <a:lnTo>
                  <a:pt x="5005" y="12282"/>
                </a:lnTo>
                <a:lnTo>
                  <a:pt x="5002" y="12288"/>
                </a:lnTo>
                <a:lnTo>
                  <a:pt x="5001" y="12289"/>
                </a:lnTo>
                <a:lnTo>
                  <a:pt x="4998" y="12291"/>
                </a:lnTo>
                <a:lnTo>
                  <a:pt x="4991" y="12293"/>
                </a:lnTo>
                <a:lnTo>
                  <a:pt x="4974" y="12293"/>
                </a:lnTo>
                <a:lnTo>
                  <a:pt x="4972" y="12295"/>
                </a:lnTo>
                <a:lnTo>
                  <a:pt x="4969" y="12300"/>
                </a:lnTo>
                <a:lnTo>
                  <a:pt x="4958" y="12307"/>
                </a:lnTo>
                <a:lnTo>
                  <a:pt x="4942" y="12310"/>
                </a:lnTo>
                <a:lnTo>
                  <a:pt x="4942" y="12308"/>
                </a:lnTo>
                <a:lnTo>
                  <a:pt x="4938" y="12304"/>
                </a:lnTo>
                <a:lnTo>
                  <a:pt x="4934" y="12300"/>
                </a:lnTo>
                <a:lnTo>
                  <a:pt x="4933" y="12294"/>
                </a:lnTo>
                <a:lnTo>
                  <a:pt x="4937" y="12287"/>
                </a:lnTo>
                <a:lnTo>
                  <a:pt x="4936" y="12282"/>
                </a:lnTo>
                <a:lnTo>
                  <a:pt x="4941" y="12272"/>
                </a:lnTo>
                <a:lnTo>
                  <a:pt x="4940" y="12268"/>
                </a:lnTo>
                <a:lnTo>
                  <a:pt x="4937" y="12264"/>
                </a:lnTo>
                <a:lnTo>
                  <a:pt x="4935" y="12264"/>
                </a:lnTo>
                <a:lnTo>
                  <a:pt x="4933" y="12266"/>
                </a:lnTo>
                <a:lnTo>
                  <a:pt x="4930" y="12270"/>
                </a:lnTo>
                <a:lnTo>
                  <a:pt x="4928" y="12271"/>
                </a:lnTo>
                <a:lnTo>
                  <a:pt x="4927" y="12270"/>
                </a:lnTo>
                <a:lnTo>
                  <a:pt x="4925" y="12269"/>
                </a:lnTo>
                <a:lnTo>
                  <a:pt x="4923" y="12269"/>
                </a:lnTo>
                <a:lnTo>
                  <a:pt x="4921" y="12270"/>
                </a:lnTo>
                <a:lnTo>
                  <a:pt x="4918" y="12272"/>
                </a:lnTo>
                <a:lnTo>
                  <a:pt x="4916" y="12273"/>
                </a:lnTo>
                <a:lnTo>
                  <a:pt x="4912" y="12272"/>
                </a:lnTo>
                <a:lnTo>
                  <a:pt x="4910" y="12270"/>
                </a:lnTo>
                <a:lnTo>
                  <a:pt x="4907" y="12262"/>
                </a:lnTo>
                <a:lnTo>
                  <a:pt x="4908" y="12259"/>
                </a:lnTo>
                <a:lnTo>
                  <a:pt x="4913" y="12257"/>
                </a:lnTo>
                <a:lnTo>
                  <a:pt x="4914" y="12254"/>
                </a:lnTo>
                <a:lnTo>
                  <a:pt x="4915" y="12250"/>
                </a:lnTo>
                <a:lnTo>
                  <a:pt x="4914" y="12248"/>
                </a:lnTo>
                <a:lnTo>
                  <a:pt x="4912" y="12247"/>
                </a:lnTo>
                <a:lnTo>
                  <a:pt x="4907" y="12253"/>
                </a:lnTo>
                <a:lnTo>
                  <a:pt x="4898" y="12259"/>
                </a:lnTo>
                <a:lnTo>
                  <a:pt x="4895" y="12262"/>
                </a:lnTo>
                <a:lnTo>
                  <a:pt x="4893" y="12266"/>
                </a:lnTo>
                <a:lnTo>
                  <a:pt x="4891" y="12271"/>
                </a:lnTo>
                <a:lnTo>
                  <a:pt x="4889" y="12276"/>
                </a:lnTo>
                <a:lnTo>
                  <a:pt x="4889" y="12282"/>
                </a:lnTo>
                <a:lnTo>
                  <a:pt x="4888" y="12287"/>
                </a:lnTo>
                <a:lnTo>
                  <a:pt x="4886" y="12292"/>
                </a:lnTo>
                <a:lnTo>
                  <a:pt x="4884" y="12297"/>
                </a:lnTo>
                <a:lnTo>
                  <a:pt x="4884" y="12304"/>
                </a:lnTo>
                <a:lnTo>
                  <a:pt x="4886" y="12309"/>
                </a:lnTo>
                <a:lnTo>
                  <a:pt x="4892" y="12322"/>
                </a:lnTo>
                <a:lnTo>
                  <a:pt x="4895" y="12331"/>
                </a:lnTo>
                <a:lnTo>
                  <a:pt x="4899" y="12337"/>
                </a:lnTo>
                <a:lnTo>
                  <a:pt x="4907" y="12345"/>
                </a:lnTo>
                <a:lnTo>
                  <a:pt x="4916" y="12363"/>
                </a:lnTo>
                <a:lnTo>
                  <a:pt x="4919" y="12369"/>
                </a:lnTo>
                <a:lnTo>
                  <a:pt x="4922" y="12374"/>
                </a:lnTo>
                <a:lnTo>
                  <a:pt x="4929" y="12380"/>
                </a:lnTo>
                <a:lnTo>
                  <a:pt x="4940" y="12399"/>
                </a:lnTo>
                <a:lnTo>
                  <a:pt x="4942" y="12402"/>
                </a:lnTo>
                <a:lnTo>
                  <a:pt x="4949" y="12409"/>
                </a:lnTo>
                <a:lnTo>
                  <a:pt x="4969" y="12434"/>
                </a:lnTo>
                <a:lnTo>
                  <a:pt x="4974" y="12437"/>
                </a:lnTo>
                <a:lnTo>
                  <a:pt x="4976" y="12436"/>
                </a:lnTo>
                <a:lnTo>
                  <a:pt x="4981" y="12429"/>
                </a:lnTo>
                <a:lnTo>
                  <a:pt x="4982" y="12434"/>
                </a:lnTo>
                <a:lnTo>
                  <a:pt x="4982" y="12443"/>
                </a:lnTo>
                <a:lnTo>
                  <a:pt x="4983" y="12448"/>
                </a:lnTo>
                <a:lnTo>
                  <a:pt x="4989" y="12458"/>
                </a:lnTo>
                <a:lnTo>
                  <a:pt x="4993" y="12463"/>
                </a:lnTo>
                <a:lnTo>
                  <a:pt x="5000" y="12467"/>
                </a:lnTo>
                <a:lnTo>
                  <a:pt x="5005" y="12477"/>
                </a:lnTo>
                <a:lnTo>
                  <a:pt x="5009" y="12481"/>
                </a:lnTo>
                <a:lnTo>
                  <a:pt x="5017" y="12493"/>
                </a:lnTo>
                <a:lnTo>
                  <a:pt x="5020" y="12498"/>
                </a:lnTo>
                <a:lnTo>
                  <a:pt x="5033" y="12508"/>
                </a:lnTo>
                <a:lnTo>
                  <a:pt x="5061" y="12546"/>
                </a:lnTo>
                <a:lnTo>
                  <a:pt x="5064" y="12549"/>
                </a:lnTo>
                <a:lnTo>
                  <a:pt x="5068" y="12552"/>
                </a:lnTo>
                <a:lnTo>
                  <a:pt x="5072" y="12553"/>
                </a:lnTo>
                <a:lnTo>
                  <a:pt x="5073" y="12563"/>
                </a:lnTo>
                <a:lnTo>
                  <a:pt x="5080" y="12576"/>
                </a:lnTo>
                <a:lnTo>
                  <a:pt x="5094" y="12598"/>
                </a:lnTo>
                <a:lnTo>
                  <a:pt x="5105" y="12611"/>
                </a:lnTo>
                <a:lnTo>
                  <a:pt x="5106" y="12614"/>
                </a:lnTo>
                <a:lnTo>
                  <a:pt x="5108" y="12617"/>
                </a:lnTo>
                <a:lnTo>
                  <a:pt x="5126" y="12648"/>
                </a:lnTo>
                <a:lnTo>
                  <a:pt x="5147" y="12669"/>
                </a:lnTo>
                <a:lnTo>
                  <a:pt x="5171" y="12698"/>
                </a:lnTo>
                <a:lnTo>
                  <a:pt x="5179" y="12705"/>
                </a:lnTo>
                <a:lnTo>
                  <a:pt x="5187" y="12714"/>
                </a:lnTo>
                <a:lnTo>
                  <a:pt x="5200" y="12721"/>
                </a:lnTo>
                <a:lnTo>
                  <a:pt x="5204" y="12725"/>
                </a:lnTo>
                <a:lnTo>
                  <a:pt x="5212" y="12735"/>
                </a:lnTo>
                <a:lnTo>
                  <a:pt x="5214" y="12737"/>
                </a:lnTo>
                <a:lnTo>
                  <a:pt x="5219" y="12739"/>
                </a:lnTo>
                <a:lnTo>
                  <a:pt x="5231" y="12750"/>
                </a:lnTo>
                <a:lnTo>
                  <a:pt x="5265" y="12768"/>
                </a:lnTo>
                <a:lnTo>
                  <a:pt x="5273" y="12775"/>
                </a:lnTo>
                <a:lnTo>
                  <a:pt x="5275" y="12776"/>
                </a:lnTo>
                <a:lnTo>
                  <a:pt x="5277" y="12776"/>
                </a:lnTo>
                <a:lnTo>
                  <a:pt x="5280" y="12775"/>
                </a:lnTo>
                <a:lnTo>
                  <a:pt x="5282" y="12774"/>
                </a:lnTo>
                <a:lnTo>
                  <a:pt x="5284" y="12775"/>
                </a:lnTo>
                <a:lnTo>
                  <a:pt x="5288" y="12779"/>
                </a:lnTo>
                <a:lnTo>
                  <a:pt x="5292" y="12781"/>
                </a:lnTo>
                <a:lnTo>
                  <a:pt x="5296" y="12781"/>
                </a:lnTo>
                <a:lnTo>
                  <a:pt x="5325" y="12779"/>
                </a:lnTo>
                <a:lnTo>
                  <a:pt x="5327" y="12779"/>
                </a:lnTo>
                <a:lnTo>
                  <a:pt x="5331" y="12775"/>
                </a:lnTo>
                <a:lnTo>
                  <a:pt x="5332" y="12771"/>
                </a:lnTo>
                <a:lnTo>
                  <a:pt x="5333" y="12770"/>
                </a:lnTo>
                <a:lnTo>
                  <a:pt x="5336" y="12769"/>
                </a:lnTo>
                <a:lnTo>
                  <a:pt x="5341" y="12770"/>
                </a:lnTo>
                <a:lnTo>
                  <a:pt x="5345" y="12770"/>
                </a:lnTo>
                <a:lnTo>
                  <a:pt x="5347" y="12768"/>
                </a:lnTo>
                <a:lnTo>
                  <a:pt x="5349" y="12765"/>
                </a:lnTo>
                <a:lnTo>
                  <a:pt x="5352" y="12763"/>
                </a:lnTo>
                <a:lnTo>
                  <a:pt x="5355" y="12764"/>
                </a:lnTo>
                <a:lnTo>
                  <a:pt x="5356" y="12762"/>
                </a:lnTo>
                <a:lnTo>
                  <a:pt x="5362" y="12762"/>
                </a:lnTo>
                <a:lnTo>
                  <a:pt x="5400" y="12737"/>
                </a:lnTo>
                <a:lnTo>
                  <a:pt x="5413" y="12734"/>
                </a:lnTo>
                <a:lnTo>
                  <a:pt x="5432" y="12727"/>
                </a:lnTo>
                <a:lnTo>
                  <a:pt x="5436" y="12722"/>
                </a:lnTo>
                <a:lnTo>
                  <a:pt x="5436" y="12717"/>
                </a:lnTo>
                <a:lnTo>
                  <a:pt x="5438" y="12714"/>
                </a:lnTo>
                <a:lnTo>
                  <a:pt x="5448" y="12703"/>
                </a:lnTo>
                <a:lnTo>
                  <a:pt x="5451" y="12700"/>
                </a:lnTo>
                <a:lnTo>
                  <a:pt x="5455" y="12699"/>
                </a:lnTo>
                <a:lnTo>
                  <a:pt x="5453" y="12701"/>
                </a:lnTo>
                <a:lnTo>
                  <a:pt x="5452" y="12703"/>
                </a:lnTo>
                <a:lnTo>
                  <a:pt x="5451" y="12707"/>
                </a:lnTo>
                <a:lnTo>
                  <a:pt x="5458" y="12705"/>
                </a:lnTo>
                <a:lnTo>
                  <a:pt x="5470" y="12693"/>
                </a:lnTo>
                <a:lnTo>
                  <a:pt x="5480" y="12689"/>
                </a:lnTo>
                <a:lnTo>
                  <a:pt x="5487" y="12683"/>
                </a:lnTo>
                <a:lnTo>
                  <a:pt x="5490" y="12683"/>
                </a:lnTo>
                <a:lnTo>
                  <a:pt x="5493" y="12684"/>
                </a:lnTo>
                <a:lnTo>
                  <a:pt x="5497" y="12683"/>
                </a:lnTo>
                <a:lnTo>
                  <a:pt x="5503" y="12678"/>
                </a:lnTo>
                <a:lnTo>
                  <a:pt x="5506" y="12674"/>
                </a:lnTo>
                <a:lnTo>
                  <a:pt x="5532" y="12654"/>
                </a:lnTo>
                <a:lnTo>
                  <a:pt x="5543" y="12653"/>
                </a:lnTo>
                <a:lnTo>
                  <a:pt x="5546" y="12652"/>
                </a:lnTo>
                <a:lnTo>
                  <a:pt x="5560" y="12642"/>
                </a:lnTo>
                <a:lnTo>
                  <a:pt x="5562" y="12640"/>
                </a:lnTo>
                <a:lnTo>
                  <a:pt x="5563" y="12638"/>
                </a:lnTo>
                <a:lnTo>
                  <a:pt x="5565" y="12637"/>
                </a:lnTo>
                <a:lnTo>
                  <a:pt x="5567" y="12636"/>
                </a:lnTo>
                <a:lnTo>
                  <a:pt x="5568" y="12635"/>
                </a:lnTo>
                <a:lnTo>
                  <a:pt x="5571" y="12631"/>
                </a:lnTo>
                <a:lnTo>
                  <a:pt x="5571" y="12626"/>
                </a:lnTo>
                <a:lnTo>
                  <a:pt x="5569" y="12620"/>
                </a:lnTo>
                <a:lnTo>
                  <a:pt x="5568" y="12617"/>
                </a:lnTo>
                <a:lnTo>
                  <a:pt x="5569" y="12615"/>
                </a:lnTo>
                <a:lnTo>
                  <a:pt x="5570" y="12613"/>
                </a:lnTo>
                <a:lnTo>
                  <a:pt x="5571" y="12610"/>
                </a:lnTo>
                <a:lnTo>
                  <a:pt x="5570" y="12606"/>
                </a:lnTo>
                <a:lnTo>
                  <a:pt x="5572" y="12606"/>
                </a:lnTo>
                <a:lnTo>
                  <a:pt x="5573" y="12604"/>
                </a:lnTo>
                <a:lnTo>
                  <a:pt x="5572" y="12601"/>
                </a:lnTo>
                <a:lnTo>
                  <a:pt x="5571" y="12598"/>
                </a:lnTo>
                <a:lnTo>
                  <a:pt x="5574" y="12596"/>
                </a:lnTo>
                <a:lnTo>
                  <a:pt x="5581" y="12585"/>
                </a:lnTo>
                <a:lnTo>
                  <a:pt x="5583" y="12581"/>
                </a:lnTo>
                <a:lnTo>
                  <a:pt x="5585" y="12575"/>
                </a:lnTo>
                <a:lnTo>
                  <a:pt x="5596" y="12559"/>
                </a:lnTo>
                <a:lnTo>
                  <a:pt x="5601" y="12548"/>
                </a:lnTo>
                <a:lnTo>
                  <a:pt x="5608" y="12514"/>
                </a:lnTo>
                <a:lnTo>
                  <a:pt x="5609" y="12512"/>
                </a:lnTo>
                <a:lnTo>
                  <a:pt x="5612" y="12509"/>
                </a:lnTo>
                <a:lnTo>
                  <a:pt x="5613" y="12508"/>
                </a:lnTo>
                <a:lnTo>
                  <a:pt x="5613" y="12505"/>
                </a:lnTo>
                <a:lnTo>
                  <a:pt x="5613" y="12503"/>
                </a:lnTo>
                <a:lnTo>
                  <a:pt x="5613" y="12500"/>
                </a:lnTo>
                <a:lnTo>
                  <a:pt x="5613" y="12496"/>
                </a:lnTo>
                <a:lnTo>
                  <a:pt x="5612" y="12495"/>
                </a:lnTo>
                <a:lnTo>
                  <a:pt x="5610" y="12493"/>
                </a:lnTo>
                <a:lnTo>
                  <a:pt x="5609" y="12491"/>
                </a:lnTo>
                <a:lnTo>
                  <a:pt x="5607" y="12485"/>
                </a:lnTo>
                <a:lnTo>
                  <a:pt x="5606" y="12485"/>
                </a:lnTo>
                <a:lnTo>
                  <a:pt x="5603" y="12485"/>
                </a:lnTo>
                <a:lnTo>
                  <a:pt x="5601" y="12485"/>
                </a:lnTo>
                <a:lnTo>
                  <a:pt x="5599" y="12484"/>
                </a:lnTo>
                <a:lnTo>
                  <a:pt x="5597" y="12483"/>
                </a:lnTo>
                <a:lnTo>
                  <a:pt x="5596" y="12481"/>
                </a:lnTo>
                <a:lnTo>
                  <a:pt x="5595" y="12479"/>
                </a:lnTo>
                <a:lnTo>
                  <a:pt x="5593" y="12468"/>
                </a:lnTo>
                <a:lnTo>
                  <a:pt x="5592" y="12468"/>
                </a:lnTo>
                <a:lnTo>
                  <a:pt x="5591" y="12465"/>
                </a:lnTo>
                <a:lnTo>
                  <a:pt x="5587" y="12463"/>
                </a:lnTo>
                <a:lnTo>
                  <a:pt x="5586" y="12459"/>
                </a:lnTo>
                <a:lnTo>
                  <a:pt x="5586" y="12455"/>
                </a:lnTo>
                <a:lnTo>
                  <a:pt x="5585" y="12454"/>
                </a:lnTo>
                <a:lnTo>
                  <a:pt x="5574" y="12460"/>
                </a:lnTo>
                <a:lnTo>
                  <a:pt x="5571" y="12460"/>
                </a:lnTo>
                <a:lnTo>
                  <a:pt x="5567" y="12457"/>
                </a:lnTo>
                <a:lnTo>
                  <a:pt x="5564" y="12456"/>
                </a:lnTo>
                <a:lnTo>
                  <a:pt x="5560" y="12457"/>
                </a:lnTo>
                <a:lnTo>
                  <a:pt x="5553" y="12460"/>
                </a:lnTo>
                <a:lnTo>
                  <a:pt x="5553" y="12459"/>
                </a:lnTo>
                <a:lnTo>
                  <a:pt x="5553" y="12454"/>
                </a:lnTo>
                <a:lnTo>
                  <a:pt x="5553" y="12452"/>
                </a:lnTo>
                <a:lnTo>
                  <a:pt x="5551" y="12454"/>
                </a:lnTo>
                <a:lnTo>
                  <a:pt x="5550" y="12455"/>
                </a:lnTo>
                <a:lnTo>
                  <a:pt x="5549" y="12456"/>
                </a:lnTo>
                <a:lnTo>
                  <a:pt x="5548" y="12453"/>
                </a:lnTo>
                <a:lnTo>
                  <a:pt x="5547" y="12449"/>
                </a:lnTo>
                <a:lnTo>
                  <a:pt x="5547" y="12441"/>
                </a:lnTo>
                <a:lnTo>
                  <a:pt x="5548" y="12436"/>
                </a:lnTo>
                <a:lnTo>
                  <a:pt x="5549" y="12435"/>
                </a:lnTo>
                <a:lnTo>
                  <a:pt x="5562" y="12442"/>
                </a:lnTo>
                <a:lnTo>
                  <a:pt x="5567" y="12444"/>
                </a:lnTo>
                <a:lnTo>
                  <a:pt x="5571" y="12442"/>
                </a:lnTo>
                <a:lnTo>
                  <a:pt x="5567" y="12433"/>
                </a:lnTo>
                <a:lnTo>
                  <a:pt x="5566" y="12432"/>
                </a:lnTo>
                <a:lnTo>
                  <a:pt x="5564" y="12431"/>
                </a:lnTo>
                <a:lnTo>
                  <a:pt x="5562" y="12431"/>
                </a:lnTo>
                <a:lnTo>
                  <a:pt x="5560" y="12430"/>
                </a:lnTo>
                <a:lnTo>
                  <a:pt x="5559" y="12428"/>
                </a:lnTo>
                <a:lnTo>
                  <a:pt x="5561" y="12423"/>
                </a:lnTo>
                <a:lnTo>
                  <a:pt x="5565" y="12424"/>
                </a:lnTo>
                <a:lnTo>
                  <a:pt x="5570" y="12428"/>
                </a:lnTo>
                <a:lnTo>
                  <a:pt x="5573" y="12432"/>
                </a:lnTo>
                <a:lnTo>
                  <a:pt x="5575" y="12436"/>
                </a:lnTo>
                <a:lnTo>
                  <a:pt x="5577" y="12439"/>
                </a:lnTo>
                <a:lnTo>
                  <a:pt x="5584" y="12441"/>
                </a:lnTo>
                <a:lnTo>
                  <a:pt x="5585" y="12440"/>
                </a:lnTo>
                <a:lnTo>
                  <a:pt x="5584" y="12437"/>
                </a:lnTo>
                <a:lnTo>
                  <a:pt x="5583" y="12433"/>
                </a:lnTo>
                <a:lnTo>
                  <a:pt x="5585" y="12429"/>
                </a:lnTo>
                <a:lnTo>
                  <a:pt x="5586" y="12426"/>
                </a:lnTo>
                <a:lnTo>
                  <a:pt x="5582" y="12423"/>
                </a:lnTo>
                <a:lnTo>
                  <a:pt x="5583" y="12421"/>
                </a:lnTo>
                <a:lnTo>
                  <a:pt x="5580" y="12420"/>
                </a:lnTo>
                <a:lnTo>
                  <a:pt x="5580" y="12417"/>
                </a:lnTo>
                <a:lnTo>
                  <a:pt x="5583" y="12415"/>
                </a:lnTo>
                <a:lnTo>
                  <a:pt x="5579" y="12415"/>
                </a:lnTo>
                <a:lnTo>
                  <a:pt x="5571" y="12417"/>
                </a:lnTo>
                <a:lnTo>
                  <a:pt x="5567" y="12417"/>
                </a:lnTo>
                <a:lnTo>
                  <a:pt x="5555" y="12411"/>
                </a:lnTo>
                <a:lnTo>
                  <a:pt x="5557" y="12408"/>
                </a:lnTo>
                <a:lnTo>
                  <a:pt x="5561" y="12407"/>
                </a:lnTo>
                <a:lnTo>
                  <a:pt x="5564" y="12406"/>
                </a:lnTo>
                <a:lnTo>
                  <a:pt x="5567" y="12408"/>
                </a:lnTo>
                <a:lnTo>
                  <a:pt x="5570" y="12410"/>
                </a:lnTo>
                <a:lnTo>
                  <a:pt x="5571" y="12409"/>
                </a:lnTo>
                <a:lnTo>
                  <a:pt x="5571" y="12407"/>
                </a:lnTo>
                <a:lnTo>
                  <a:pt x="5571" y="12405"/>
                </a:lnTo>
                <a:lnTo>
                  <a:pt x="5567" y="12400"/>
                </a:lnTo>
                <a:lnTo>
                  <a:pt x="5565" y="12399"/>
                </a:lnTo>
                <a:lnTo>
                  <a:pt x="5573" y="12402"/>
                </a:lnTo>
                <a:lnTo>
                  <a:pt x="5576" y="12401"/>
                </a:lnTo>
                <a:lnTo>
                  <a:pt x="5576" y="12397"/>
                </a:lnTo>
                <a:lnTo>
                  <a:pt x="5575" y="12394"/>
                </a:lnTo>
                <a:lnTo>
                  <a:pt x="5570" y="12390"/>
                </a:lnTo>
                <a:lnTo>
                  <a:pt x="5573" y="12389"/>
                </a:lnTo>
                <a:lnTo>
                  <a:pt x="5578" y="12391"/>
                </a:lnTo>
                <a:lnTo>
                  <a:pt x="5581" y="12394"/>
                </a:lnTo>
                <a:lnTo>
                  <a:pt x="5583" y="12398"/>
                </a:lnTo>
                <a:lnTo>
                  <a:pt x="5584" y="12401"/>
                </a:lnTo>
                <a:lnTo>
                  <a:pt x="5586" y="12400"/>
                </a:lnTo>
                <a:lnTo>
                  <a:pt x="5588" y="12398"/>
                </a:lnTo>
                <a:lnTo>
                  <a:pt x="5589" y="12397"/>
                </a:lnTo>
                <a:lnTo>
                  <a:pt x="5590" y="12394"/>
                </a:lnTo>
                <a:lnTo>
                  <a:pt x="5591" y="12392"/>
                </a:lnTo>
                <a:lnTo>
                  <a:pt x="5592" y="12390"/>
                </a:lnTo>
                <a:lnTo>
                  <a:pt x="5593" y="12394"/>
                </a:lnTo>
                <a:lnTo>
                  <a:pt x="5595" y="12394"/>
                </a:lnTo>
                <a:lnTo>
                  <a:pt x="5596" y="12390"/>
                </a:lnTo>
                <a:lnTo>
                  <a:pt x="5596" y="12389"/>
                </a:lnTo>
                <a:lnTo>
                  <a:pt x="5600" y="12390"/>
                </a:lnTo>
                <a:lnTo>
                  <a:pt x="5603" y="12390"/>
                </a:lnTo>
                <a:lnTo>
                  <a:pt x="5604" y="12389"/>
                </a:lnTo>
                <a:lnTo>
                  <a:pt x="5608" y="12384"/>
                </a:lnTo>
                <a:lnTo>
                  <a:pt x="5609" y="12383"/>
                </a:lnTo>
                <a:lnTo>
                  <a:pt x="5610" y="12379"/>
                </a:lnTo>
                <a:lnTo>
                  <a:pt x="5612" y="12376"/>
                </a:lnTo>
                <a:lnTo>
                  <a:pt x="5613" y="12377"/>
                </a:lnTo>
                <a:lnTo>
                  <a:pt x="5613" y="12374"/>
                </a:lnTo>
                <a:lnTo>
                  <a:pt x="5615" y="12369"/>
                </a:lnTo>
                <a:lnTo>
                  <a:pt x="5618" y="12337"/>
                </a:lnTo>
                <a:lnTo>
                  <a:pt x="5615" y="12324"/>
                </a:lnTo>
                <a:lnTo>
                  <a:pt x="5607" y="12324"/>
                </a:lnTo>
                <a:lnTo>
                  <a:pt x="5600" y="12320"/>
                </a:lnTo>
                <a:lnTo>
                  <a:pt x="5599" y="12319"/>
                </a:lnTo>
                <a:lnTo>
                  <a:pt x="5600" y="12315"/>
                </a:lnTo>
                <a:lnTo>
                  <a:pt x="5601" y="12312"/>
                </a:lnTo>
                <a:lnTo>
                  <a:pt x="5602" y="12309"/>
                </a:lnTo>
                <a:lnTo>
                  <a:pt x="5601" y="12306"/>
                </a:lnTo>
                <a:lnTo>
                  <a:pt x="5594" y="12314"/>
                </a:lnTo>
                <a:lnTo>
                  <a:pt x="5590" y="12317"/>
                </a:lnTo>
                <a:lnTo>
                  <a:pt x="5585" y="12314"/>
                </a:lnTo>
                <a:lnTo>
                  <a:pt x="5581" y="12309"/>
                </a:lnTo>
                <a:lnTo>
                  <a:pt x="5584" y="12308"/>
                </a:lnTo>
                <a:lnTo>
                  <a:pt x="5593" y="12310"/>
                </a:lnTo>
                <a:lnTo>
                  <a:pt x="5592" y="12305"/>
                </a:lnTo>
                <a:lnTo>
                  <a:pt x="5594" y="12302"/>
                </a:lnTo>
                <a:lnTo>
                  <a:pt x="5597" y="12301"/>
                </a:lnTo>
                <a:lnTo>
                  <a:pt x="5601" y="12302"/>
                </a:lnTo>
                <a:lnTo>
                  <a:pt x="5606" y="12304"/>
                </a:lnTo>
                <a:lnTo>
                  <a:pt x="5606" y="12306"/>
                </a:lnTo>
                <a:lnTo>
                  <a:pt x="5606" y="12309"/>
                </a:lnTo>
                <a:lnTo>
                  <a:pt x="5608" y="12314"/>
                </a:lnTo>
                <a:lnTo>
                  <a:pt x="5611" y="12314"/>
                </a:lnTo>
                <a:lnTo>
                  <a:pt x="5616" y="12315"/>
                </a:lnTo>
                <a:lnTo>
                  <a:pt x="5620" y="12314"/>
                </a:lnTo>
                <a:lnTo>
                  <a:pt x="5622" y="12307"/>
                </a:lnTo>
                <a:lnTo>
                  <a:pt x="5623" y="12301"/>
                </a:lnTo>
                <a:lnTo>
                  <a:pt x="5625" y="12295"/>
                </a:lnTo>
                <a:lnTo>
                  <a:pt x="5627" y="12289"/>
                </a:lnTo>
                <a:lnTo>
                  <a:pt x="5629" y="12285"/>
                </a:lnTo>
                <a:lnTo>
                  <a:pt x="5635" y="12282"/>
                </a:lnTo>
                <a:lnTo>
                  <a:pt x="5637" y="12286"/>
                </a:lnTo>
                <a:lnTo>
                  <a:pt x="5636" y="12292"/>
                </a:lnTo>
                <a:lnTo>
                  <a:pt x="5633" y="12296"/>
                </a:lnTo>
                <a:lnTo>
                  <a:pt x="5631" y="12298"/>
                </a:lnTo>
                <a:lnTo>
                  <a:pt x="5631" y="12305"/>
                </a:lnTo>
                <a:lnTo>
                  <a:pt x="5632" y="12312"/>
                </a:lnTo>
                <a:lnTo>
                  <a:pt x="5634" y="12316"/>
                </a:lnTo>
                <a:lnTo>
                  <a:pt x="5639" y="12319"/>
                </a:lnTo>
                <a:lnTo>
                  <a:pt x="5642" y="12315"/>
                </a:lnTo>
                <a:lnTo>
                  <a:pt x="5646" y="12312"/>
                </a:lnTo>
                <a:lnTo>
                  <a:pt x="5649" y="12313"/>
                </a:lnTo>
                <a:lnTo>
                  <a:pt x="5650" y="12315"/>
                </a:lnTo>
                <a:lnTo>
                  <a:pt x="5647" y="12319"/>
                </a:lnTo>
                <a:lnTo>
                  <a:pt x="5648" y="12321"/>
                </a:lnTo>
                <a:lnTo>
                  <a:pt x="5650" y="12322"/>
                </a:lnTo>
                <a:lnTo>
                  <a:pt x="5653" y="12322"/>
                </a:lnTo>
                <a:lnTo>
                  <a:pt x="5658" y="12320"/>
                </a:lnTo>
                <a:lnTo>
                  <a:pt x="5662" y="12316"/>
                </a:lnTo>
                <a:lnTo>
                  <a:pt x="5669" y="12307"/>
                </a:lnTo>
                <a:lnTo>
                  <a:pt x="5673" y="12306"/>
                </a:lnTo>
                <a:lnTo>
                  <a:pt x="5678" y="12306"/>
                </a:lnTo>
                <a:lnTo>
                  <a:pt x="5680" y="12307"/>
                </a:lnTo>
                <a:lnTo>
                  <a:pt x="5684" y="12311"/>
                </a:lnTo>
                <a:lnTo>
                  <a:pt x="5687" y="12311"/>
                </a:lnTo>
                <a:lnTo>
                  <a:pt x="5689" y="12310"/>
                </a:lnTo>
                <a:lnTo>
                  <a:pt x="5692" y="12310"/>
                </a:lnTo>
                <a:lnTo>
                  <a:pt x="5706" y="12317"/>
                </a:lnTo>
                <a:lnTo>
                  <a:pt x="5713" y="12319"/>
                </a:lnTo>
                <a:lnTo>
                  <a:pt x="5719" y="12315"/>
                </a:lnTo>
                <a:lnTo>
                  <a:pt x="5722" y="12312"/>
                </a:lnTo>
                <a:lnTo>
                  <a:pt x="5726" y="12310"/>
                </a:lnTo>
                <a:lnTo>
                  <a:pt x="5731" y="12309"/>
                </a:lnTo>
                <a:lnTo>
                  <a:pt x="5734" y="12311"/>
                </a:lnTo>
                <a:lnTo>
                  <a:pt x="5738" y="12314"/>
                </a:lnTo>
                <a:lnTo>
                  <a:pt x="5741" y="12314"/>
                </a:lnTo>
                <a:lnTo>
                  <a:pt x="5744" y="12312"/>
                </a:lnTo>
                <a:lnTo>
                  <a:pt x="5746" y="12308"/>
                </a:lnTo>
                <a:lnTo>
                  <a:pt x="5748" y="12311"/>
                </a:lnTo>
                <a:lnTo>
                  <a:pt x="5749" y="12316"/>
                </a:lnTo>
                <a:lnTo>
                  <a:pt x="5749" y="12321"/>
                </a:lnTo>
                <a:lnTo>
                  <a:pt x="5748" y="12325"/>
                </a:lnTo>
                <a:lnTo>
                  <a:pt x="5743" y="12328"/>
                </a:lnTo>
                <a:lnTo>
                  <a:pt x="5740" y="12326"/>
                </a:lnTo>
                <a:lnTo>
                  <a:pt x="5737" y="12322"/>
                </a:lnTo>
                <a:lnTo>
                  <a:pt x="5733" y="12320"/>
                </a:lnTo>
                <a:lnTo>
                  <a:pt x="5725" y="12322"/>
                </a:lnTo>
                <a:lnTo>
                  <a:pt x="5720" y="12327"/>
                </a:lnTo>
                <a:lnTo>
                  <a:pt x="5711" y="12343"/>
                </a:lnTo>
                <a:lnTo>
                  <a:pt x="5707" y="12339"/>
                </a:lnTo>
                <a:lnTo>
                  <a:pt x="5705" y="12338"/>
                </a:lnTo>
                <a:lnTo>
                  <a:pt x="5702" y="12337"/>
                </a:lnTo>
                <a:lnTo>
                  <a:pt x="5700" y="12337"/>
                </a:lnTo>
                <a:lnTo>
                  <a:pt x="5699" y="12338"/>
                </a:lnTo>
                <a:lnTo>
                  <a:pt x="5697" y="12338"/>
                </a:lnTo>
                <a:lnTo>
                  <a:pt x="5694" y="12336"/>
                </a:lnTo>
                <a:lnTo>
                  <a:pt x="5690" y="12332"/>
                </a:lnTo>
                <a:lnTo>
                  <a:pt x="5687" y="12329"/>
                </a:lnTo>
                <a:lnTo>
                  <a:pt x="5682" y="12329"/>
                </a:lnTo>
                <a:lnTo>
                  <a:pt x="5677" y="12331"/>
                </a:lnTo>
                <a:lnTo>
                  <a:pt x="5674" y="12334"/>
                </a:lnTo>
                <a:lnTo>
                  <a:pt x="5670" y="12339"/>
                </a:lnTo>
                <a:lnTo>
                  <a:pt x="5666" y="12345"/>
                </a:lnTo>
                <a:lnTo>
                  <a:pt x="5665" y="12350"/>
                </a:lnTo>
                <a:lnTo>
                  <a:pt x="5664" y="12357"/>
                </a:lnTo>
                <a:lnTo>
                  <a:pt x="5664" y="12360"/>
                </a:lnTo>
                <a:lnTo>
                  <a:pt x="5661" y="12366"/>
                </a:lnTo>
                <a:lnTo>
                  <a:pt x="5661" y="12369"/>
                </a:lnTo>
                <a:lnTo>
                  <a:pt x="5662" y="12373"/>
                </a:lnTo>
                <a:lnTo>
                  <a:pt x="5662" y="12376"/>
                </a:lnTo>
                <a:lnTo>
                  <a:pt x="5661" y="12383"/>
                </a:lnTo>
                <a:lnTo>
                  <a:pt x="5658" y="12394"/>
                </a:lnTo>
                <a:lnTo>
                  <a:pt x="5658" y="12400"/>
                </a:lnTo>
                <a:lnTo>
                  <a:pt x="5659" y="12404"/>
                </a:lnTo>
                <a:lnTo>
                  <a:pt x="5664" y="12416"/>
                </a:lnTo>
                <a:lnTo>
                  <a:pt x="5666" y="12420"/>
                </a:lnTo>
                <a:lnTo>
                  <a:pt x="5670" y="12418"/>
                </a:lnTo>
                <a:lnTo>
                  <a:pt x="5675" y="12414"/>
                </a:lnTo>
                <a:lnTo>
                  <a:pt x="5679" y="12410"/>
                </a:lnTo>
                <a:lnTo>
                  <a:pt x="5682" y="12406"/>
                </a:lnTo>
                <a:lnTo>
                  <a:pt x="5684" y="12403"/>
                </a:lnTo>
                <a:lnTo>
                  <a:pt x="5699" y="12401"/>
                </a:lnTo>
                <a:lnTo>
                  <a:pt x="5700" y="12400"/>
                </a:lnTo>
                <a:lnTo>
                  <a:pt x="5700" y="12398"/>
                </a:lnTo>
                <a:lnTo>
                  <a:pt x="5701" y="12396"/>
                </a:lnTo>
                <a:lnTo>
                  <a:pt x="5702" y="12394"/>
                </a:lnTo>
                <a:lnTo>
                  <a:pt x="5704" y="12394"/>
                </a:lnTo>
                <a:lnTo>
                  <a:pt x="5705" y="12394"/>
                </a:lnTo>
                <a:lnTo>
                  <a:pt x="5706" y="12394"/>
                </a:lnTo>
                <a:lnTo>
                  <a:pt x="5708" y="12394"/>
                </a:lnTo>
                <a:lnTo>
                  <a:pt x="5708" y="12397"/>
                </a:lnTo>
                <a:lnTo>
                  <a:pt x="5704" y="12398"/>
                </a:lnTo>
                <a:lnTo>
                  <a:pt x="5702" y="12403"/>
                </a:lnTo>
                <a:lnTo>
                  <a:pt x="5701" y="12408"/>
                </a:lnTo>
                <a:lnTo>
                  <a:pt x="5698" y="12411"/>
                </a:lnTo>
                <a:lnTo>
                  <a:pt x="5690" y="12410"/>
                </a:lnTo>
                <a:lnTo>
                  <a:pt x="5686" y="12411"/>
                </a:lnTo>
                <a:lnTo>
                  <a:pt x="5683" y="12415"/>
                </a:lnTo>
                <a:lnTo>
                  <a:pt x="5679" y="12428"/>
                </a:lnTo>
                <a:lnTo>
                  <a:pt x="5676" y="12435"/>
                </a:lnTo>
                <a:lnTo>
                  <a:pt x="5672" y="12438"/>
                </a:lnTo>
                <a:lnTo>
                  <a:pt x="5671" y="12441"/>
                </a:lnTo>
                <a:lnTo>
                  <a:pt x="5669" y="12460"/>
                </a:lnTo>
                <a:lnTo>
                  <a:pt x="5668" y="12467"/>
                </a:lnTo>
                <a:lnTo>
                  <a:pt x="5664" y="12478"/>
                </a:lnTo>
                <a:lnTo>
                  <a:pt x="5663" y="12484"/>
                </a:lnTo>
                <a:lnTo>
                  <a:pt x="5665" y="12491"/>
                </a:lnTo>
                <a:lnTo>
                  <a:pt x="5668" y="12493"/>
                </a:lnTo>
                <a:lnTo>
                  <a:pt x="5673" y="12491"/>
                </a:lnTo>
                <a:lnTo>
                  <a:pt x="5682" y="12487"/>
                </a:lnTo>
                <a:lnTo>
                  <a:pt x="5687" y="12487"/>
                </a:lnTo>
                <a:lnTo>
                  <a:pt x="5690" y="12488"/>
                </a:lnTo>
                <a:lnTo>
                  <a:pt x="5695" y="12489"/>
                </a:lnTo>
                <a:lnTo>
                  <a:pt x="5708" y="12486"/>
                </a:lnTo>
                <a:lnTo>
                  <a:pt x="5713" y="12487"/>
                </a:lnTo>
                <a:lnTo>
                  <a:pt x="5722" y="12491"/>
                </a:lnTo>
                <a:lnTo>
                  <a:pt x="5727" y="12490"/>
                </a:lnTo>
                <a:lnTo>
                  <a:pt x="5731" y="12486"/>
                </a:lnTo>
                <a:lnTo>
                  <a:pt x="5735" y="12484"/>
                </a:lnTo>
                <a:lnTo>
                  <a:pt x="5740" y="12485"/>
                </a:lnTo>
                <a:lnTo>
                  <a:pt x="5750" y="12487"/>
                </a:lnTo>
                <a:lnTo>
                  <a:pt x="5755" y="12486"/>
                </a:lnTo>
                <a:lnTo>
                  <a:pt x="5764" y="12480"/>
                </a:lnTo>
                <a:lnTo>
                  <a:pt x="5769" y="12479"/>
                </a:lnTo>
                <a:lnTo>
                  <a:pt x="5771" y="12478"/>
                </a:lnTo>
                <a:lnTo>
                  <a:pt x="5775" y="12474"/>
                </a:lnTo>
                <a:lnTo>
                  <a:pt x="5776" y="12473"/>
                </a:lnTo>
                <a:lnTo>
                  <a:pt x="5784" y="12469"/>
                </a:lnTo>
                <a:lnTo>
                  <a:pt x="5792" y="12463"/>
                </a:lnTo>
                <a:lnTo>
                  <a:pt x="5793" y="12463"/>
                </a:lnTo>
                <a:lnTo>
                  <a:pt x="5795" y="12465"/>
                </a:lnTo>
                <a:lnTo>
                  <a:pt x="5794" y="12469"/>
                </a:lnTo>
                <a:lnTo>
                  <a:pt x="5791" y="12472"/>
                </a:lnTo>
                <a:lnTo>
                  <a:pt x="5789" y="12473"/>
                </a:lnTo>
                <a:lnTo>
                  <a:pt x="5784" y="12474"/>
                </a:lnTo>
                <a:lnTo>
                  <a:pt x="5771" y="12483"/>
                </a:lnTo>
                <a:lnTo>
                  <a:pt x="5758" y="12489"/>
                </a:lnTo>
                <a:lnTo>
                  <a:pt x="5752" y="12495"/>
                </a:lnTo>
                <a:lnTo>
                  <a:pt x="5742" y="12501"/>
                </a:lnTo>
                <a:lnTo>
                  <a:pt x="5738" y="12502"/>
                </a:lnTo>
                <a:lnTo>
                  <a:pt x="5735" y="12501"/>
                </a:lnTo>
                <a:lnTo>
                  <a:pt x="5730" y="12499"/>
                </a:lnTo>
                <a:lnTo>
                  <a:pt x="5727" y="12499"/>
                </a:lnTo>
                <a:lnTo>
                  <a:pt x="5725" y="12502"/>
                </a:lnTo>
                <a:lnTo>
                  <a:pt x="5720" y="12514"/>
                </a:lnTo>
                <a:lnTo>
                  <a:pt x="5716" y="12519"/>
                </a:lnTo>
                <a:lnTo>
                  <a:pt x="5712" y="12523"/>
                </a:lnTo>
                <a:lnTo>
                  <a:pt x="5706" y="12527"/>
                </a:lnTo>
                <a:lnTo>
                  <a:pt x="5702" y="12528"/>
                </a:lnTo>
                <a:lnTo>
                  <a:pt x="5698" y="12530"/>
                </a:lnTo>
                <a:lnTo>
                  <a:pt x="5690" y="12541"/>
                </a:lnTo>
                <a:lnTo>
                  <a:pt x="5687" y="12543"/>
                </a:lnTo>
                <a:lnTo>
                  <a:pt x="5683" y="12547"/>
                </a:lnTo>
                <a:lnTo>
                  <a:pt x="5677" y="12563"/>
                </a:lnTo>
                <a:lnTo>
                  <a:pt x="5675" y="12568"/>
                </a:lnTo>
                <a:lnTo>
                  <a:pt x="5682" y="12566"/>
                </a:lnTo>
                <a:lnTo>
                  <a:pt x="5693" y="12556"/>
                </a:lnTo>
                <a:lnTo>
                  <a:pt x="5697" y="12553"/>
                </a:lnTo>
                <a:lnTo>
                  <a:pt x="5709" y="12548"/>
                </a:lnTo>
                <a:lnTo>
                  <a:pt x="5711" y="12549"/>
                </a:lnTo>
                <a:lnTo>
                  <a:pt x="5712" y="12554"/>
                </a:lnTo>
                <a:lnTo>
                  <a:pt x="5711" y="12557"/>
                </a:lnTo>
                <a:lnTo>
                  <a:pt x="5707" y="12553"/>
                </a:lnTo>
                <a:lnTo>
                  <a:pt x="5695" y="12563"/>
                </a:lnTo>
                <a:lnTo>
                  <a:pt x="5695" y="12564"/>
                </a:lnTo>
                <a:lnTo>
                  <a:pt x="5687" y="12571"/>
                </a:lnTo>
                <a:lnTo>
                  <a:pt x="5673" y="12576"/>
                </a:lnTo>
                <a:lnTo>
                  <a:pt x="5671" y="12577"/>
                </a:lnTo>
                <a:lnTo>
                  <a:pt x="5672" y="12580"/>
                </a:lnTo>
                <a:lnTo>
                  <a:pt x="5674" y="12582"/>
                </a:lnTo>
                <a:lnTo>
                  <a:pt x="5678" y="12584"/>
                </a:lnTo>
                <a:lnTo>
                  <a:pt x="5684" y="12582"/>
                </a:lnTo>
                <a:lnTo>
                  <a:pt x="5687" y="12581"/>
                </a:lnTo>
                <a:lnTo>
                  <a:pt x="5689" y="12584"/>
                </a:lnTo>
                <a:lnTo>
                  <a:pt x="5687" y="12586"/>
                </a:lnTo>
                <a:lnTo>
                  <a:pt x="5680" y="12587"/>
                </a:lnTo>
                <a:lnTo>
                  <a:pt x="5677" y="12588"/>
                </a:lnTo>
                <a:lnTo>
                  <a:pt x="5676" y="12591"/>
                </a:lnTo>
                <a:lnTo>
                  <a:pt x="5676" y="12593"/>
                </a:lnTo>
                <a:lnTo>
                  <a:pt x="5679" y="12600"/>
                </a:lnTo>
                <a:lnTo>
                  <a:pt x="5679" y="12609"/>
                </a:lnTo>
                <a:lnTo>
                  <a:pt x="5680" y="12613"/>
                </a:lnTo>
                <a:lnTo>
                  <a:pt x="5683" y="12617"/>
                </a:lnTo>
                <a:lnTo>
                  <a:pt x="5684" y="12615"/>
                </a:lnTo>
                <a:lnTo>
                  <a:pt x="5689" y="12611"/>
                </a:lnTo>
                <a:lnTo>
                  <a:pt x="5689" y="12617"/>
                </a:lnTo>
                <a:lnTo>
                  <a:pt x="5692" y="12619"/>
                </a:lnTo>
                <a:lnTo>
                  <a:pt x="5695" y="12621"/>
                </a:lnTo>
                <a:lnTo>
                  <a:pt x="5696" y="12624"/>
                </a:lnTo>
                <a:lnTo>
                  <a:pt x="5698" y="12626"/>
                </a:lnTo>
                <a:lnTo>
                  <a:pt x="5706" y="12630"/>
                </a:lnTo>
                <a:lnTo>
                  <a:pt x="5708" y="12633"/>
                </a:lnTo>
                <a:lnTo>
                  <a:pt x="5705" y="12633"/>
                </a:lnTo>
                <a:lnTo>
                  <a:pt x="5703" y="12634"/>
                </a:lnTo>
                <a:lnTo>
                  <a:pt x="5699" y="12639"/>
                </a:lnTo>
                <a:lnTo>
                  <a:pt x="5686" y="12652"/>
                </a:lnTo>
                <a:lnTo>
                  <a:pt x="5682" y="12657"/>
                </a:lnTo>
                <a:lnTo>
                  <a:pt x="5682" y="12661"/>
                </a:lnTo>
                <a:lnTo>
                  <a:pt x="5685" y="12666"/>
                </a:lnTo>
                <a:lnTo>
                  <a:pt x="5687" y="12667"/>
                </a:lnTo>
                <a:lnTo>
                  <a:pt x="5692" y="12663"/>
                </a:lnTo>
                <a:lnTo>
                  <a:pt x="5693" y="12663"/>
                </a:lnTo>
                <a:lnTo>
                  <a:pt x="5695" y="12663"/>
                </a:lnTo>
                <a:lnTo>
                  <a:pt x="5695" y="12659"/>
                </a:lnTo>
                <a:lnTo>
                  <a:pt x="5695" y="12652"/>
                </a:lnTo>
                <a:lnTo>
                  <a:pt x="5695" y="12649"/>
                </a:lnTo>
                <a:lnTo>
                  <a:pt x="5695" y="12646"/>
                </a:lnTo>
                <a:lnTo>
                  <a:pt x="5698" y="12645"/>
                </a:lnTo>
                <a:lnTo>
                  <a:pt x="5702" y="12645"/>
                </a:lnTo>
                <a:lnTo>
                  <a:pt x="5704" y="12643"/>
                </a:lnTo>
                <a:lnTo>
                  <a:pt x="5707" y="12648"/>
                </a:lnTo>
                <a:lnTo>
                  <a:pt x="5705" y="12654"/>
                </a:lnTo>
                <a:lnTo>
                  <a:pt x="5702" y="12660"/>
                </a:lnTo>
                <a:lnTo>
                  <a:pt x="5701" y="12670"/>
                </a:lnTo>
                <a:lnTo>
                  <a:pt x="5707" y="12666"/>
                </a:lnTo>
                <a:lnTo>
                  <a:pt x="5708" y="12665"/>
                </a:lnTo>
                <a:lnTo>
                  <a:pt x="5708" y="12659"/>
                </a:lnTo>
                <a:lnTo>
                  <a:pt x="5709" y="12657"/>
                </a:lnTo>
                <a:lnTo>
                  <a:pt x="5710" y="12656"/>
                </a:lnTo>
                <a:lnTo>
                  <a:pt x="5711" y="12657"/>
                </a:lnTo>
                <a:lnTo>
                  <a:pt x="5712" y="12659"/>
                </a:lnTo>
                <a:lnTo>
                  <a:pt x="5713" y="12660"/>
                </a:lnTo>
                <a:lnTo>
                  <a:pt x="5722" y="12654"/>
                </a:lnTo>
                <a:lnTo>
                  <a:pt x="5724" y="12654"/>
                </a:lnTo>
                <a:lnTo>
                  <a:pt x="5726" y="12656"/>
                </a:lnTo>
                <a:lnTo>
                  <a:pt x="5733" y="12678"/>
                </a:lnTo>
                <a:lnTo>
                  <a:pt x="5732" y="12681"/>
                </a:lnTo>
                <a:lnTo>
                  <a:pt x="5727" y="12682"/>
                </a:lnTo>
                <a:lnTo>
                  <a:pt x="5719" y="12680"/>
                </a:lnTo>
                <a:lnTo>
                  <a:pt x="5715" y="12681"/>
                </a:lnTo>
                <a:lnTo>
                  <a:pt x="5716" y="12685"/>
                </a:lnTo>
                <a:lnTo>
                  <a:pt x="5719" y="12689"/>
                </a:lnTo>
                <a:lnTo>
                  <a:pt x="5720" y="12690"/>
                </a:lnTo>
                <a:lnTo>
                  <a:pt x="5722" y="12691"/>
                </a:lnTo>
                <a:lnTo>
                  <a:pt x="5724" y="12691"/>
                </a:lnTo>
                <a:lnTo>
                  <a:pt x="5726" y="12693"/>
                </a:lnTo>
                <a:lnTo>
                  <a:pt x="5727" y="12695"/>
                </a:lnTo>
                <a:lnTo>
                  <a:pt x="5727" y="12698"/>
                </a:lnTo>
                <a:lnTo>
                  <a:pt x="5730" y="12701"/>
                </a:lnTo>
                <a:lnTo>
                  <a:pt x="5734" y="12700"/>
                </a:lnTo>
                <a:lnTo>
                  <a:pt x="5739" y="12698"/>
                </a:lnTo>
                <a:lnTo>
                  <a:pt x="5742" y="12698"/>
                </a:lnTo>
                <a:lnTo>
                  <a:pt x="5741" y="12704"/>
                </a:lnTo>
                <a:lnTo>
                  <a:pt x="5735" y="12708"/>
                </a:lnTo>
                <a:lnTo>
                  <a:pt x="5730" y="12713"/>
                </a:lnTo>
                <a:lnTo>
                  <a:pt x="5737" y="12723"/>
                </a:lnTo>
                <a:lnTo>
                  <a:pt x="5734" y="12726"/>
                </a:lnTo>
                <a:lnTo>
                  <a:pt x="5732" y="12737"/>
                </a:lnTo>
                <a:lnTo>
                  <a:pt x="5730" y="12742"/>
                </a:lnTo>
                <a:lnTo>
                  <a:pt x="5739" y="12734"/>
                </a:lnTo>
                <a:lnTo>
                  <a:pt x="5740" y="12732"/>
                </a:lnTo>
                <a:lnTo>
                  <a:pt x="5743" y="12731"/>
                </a:lnTo>
                <a:lnTo>
                  <a:pt x="5744" y="12732"/>
                </a:lnTo>
                <a:lnTo>
                  <a:pt x="5742" y="12737"/>
                </a:lnTo>
                <a:lnTo>
                  <a:pt x="5740" y="12743"/>
                </a:lnTo>
                <a:lnTo>
                  <a:pt x="5741" y="12750"/>
                </a:lnTo>
                <a:lnTo>
                  <a:pt x="5744" y="12752"/>
                </a:lnTo>
                <a:lnTo>
                  <a:pt x="5748" y="12746"/>
                </a:lnTo>
                <a:lnTo>
                  <a:pt x="5750" y="12749"/>
                </a:lnTo>
                <a:lnTo>
                  <a:pt x="5749" y="12751"/>
                </a:lnTo>
                <a:lnTo>
                  <a:pt x="5748" y="12753"/>
                </a:lnTo>
                <a:lnTo>
                  <a:pt x="5748" y="12756"/>
                </a:lnTo>
                <a:lnTo>
                  <a:pt x="5750" y="12758"/>
                </a:lnTo>
                <a:lnTo>
                  <a:pt x="5752" y="12759"/>
                </a:lnTo>
                <a:lnTo>
                  <a:pt x="5754" y="12761"/>
                </a:lnTo>
                <a:lnTo>
                  <a:pt x="5754" y="12764"/>
                </a:lnTo>
                <a:lnTo>
                  <a:pt x="5753" y="12764"/>
                </a:lnTo>
                <a:lnTo>
                  <a:pt x="5744" y="12773"/>
                </a:lnTo>
                <a:lnTo>
                  <a:pt x="5746" y="12776"/>
                </a:lnTo>
                <a:lnTo>
                  <a:pt x="5746" y="12783"/>
                </a:lnTo>
                <a:lnTo>
                  <a:pt x="5746" y="12796"/>
                </a:lnTo>
                <a:lnTo>
                  <a:pt x="5745" y="12799"/>
                </a:lnTo>
                <a:lnTo>
                  <a:pt x="5742" y="12803"/>
                </a:lnTo>
                <a:lnTo>
                  <a:pt x="5741" y="12806"/>
                </a:lnTo>
                <a:lnTo>
                  <a:pt x="5741" y="12809"/>
                </a:lnTo>
                <a:lnTo>
                  <a:pt x="5742" y="12816"/>
                </a:lnTo>
                <a:lnTo>
                  <a:pt x="5742" y="12819"/>
                </a:lnTo>
                <a:lnTo>
                  <a:pt x="5742" y="12826"/>
                </a:lnTo>
                <a:lnTo>
                  <a:pt x="5741" y="12832"/>
                </a:lnTo>
                <a:lnTo>
                  <a:pt x="5740" y="12838"/>
                </a:lnTo>
                <a:lnTo>
                  <a:pt x="5731" y="12854"/>
                </a:lnTo>
                <a:lnTo>
                  <a:pt x="5729" y="12860"/>
                </a:lnTo>
                <a:lnTo>
                  <a:pt x="5727" y="12866"/>
                </a:lnTo>
                <a:lnTo>
                  <a:pt x="5727" y="12875"/>
                </a:lnTo>
                <a:lnTo>
                  <a:pt x="5726" y="12879"/>
                </a:lnTo>
                <a:lnTo>
                  <a:pt x="5725" y="12881"/>
                </a:lnTo>
                <a:lnTo>
                  <a:pt x="5722" y="12883"/>
                </a:lnTo>
                <a:lnTo>
                  <a:pt x="5719" y="12885"/>
                </a:lnTo>
                <a:lnTo>
                  <a:pt x="5718" y="12885"/>
                </a:lnTo>
                <a:lnTo>
                  <a:pt x="5717" y="12892"/>
                </a:lnTo>
                <a:lnTo>
                  <a:pt x="5715" y="12898"/>
                </a:lnTo>
                <a:lnTo>
                  <a:pt x="5713" y="12902"/>
                </a:lnTo>
                <a:lnTo>
                  <a:pt x="5711" y="12907"/>
                </a:lnTo>
                <a:lnTo>
                  <a:pt x="5710" y="12917"/>
                </a:lnTo>
                <a:lnTo>
                  <a:pt x="5710" y="12917"/>
                </a:lnTo>
                <a:lnTo>
                  <a:pt x="5710" y="12923"/>
                </a:lnTo>
                <a:lnTo>
                  <a:pt x="5710" y="12925"/>
                </a:lnTo>
                <a:lnTo>
                  <a:pt x="5711" y="12926"/>
                </a:lnTo>
                <a:lnTo>
                  <a:pt x="5712" y="12926"/>
                </a:lnTo>
                <a:lnTo>
                  <a:pt x="5713" y="12926"/>
                </a:lnTo>
                <a:lnTo>
                  <a:pt x="5712" y="12930"/>
                </a:lnTo>
                <a:lnTo>
                  <a:pt x="5709" y="12936"/>
                </a:lnTo>
                <a:lnTo>
                  <a:pt x="5708" y="12939"/>
                </a:lnTo>
                <a:lnTo>
                  <a:pt x="5707" y="12952"/>
                </a:lnTo>
                <a:lnTo>
                  <a:pt x="5703" y="12966"/>
                </a:lnTo>
                <a:lnTo>
                  <a:pt x="5702" y="12969"/>
                </a:lnTo>
                <a:lnTo>
                  <a:pt x="5702" y="12986"/>
                </a:lnTo>
                <a:lnTo>
                  <a:pt x="5701" y="12991"/>
                </a:lnTo>
                <a:lnTo>
                  <a:pt x="5700" y="12996"/>
                </a:lnTo>
                <a:lnTo>
                  <a:pt x="5697" y="13001"/>
                </a:lnTo>
                <a:lnTo>
                  <a:pt x="5695" y="13003"/>
                </a:lnTo>
                <a:lnTo>
                  <a:pt x="5693" y="13004"/>
                </a:lnTo>
                <a:lnTo>
                  <a:pt x="5692" y="13007"/>
                </a:lnTo>
                <a:lnTo>
                  <a:pt x="5693" y="13015"/>
                </a:lnTo>
                <a:lnTo>
                  <a:pt x="5693" y="13025"/>
                </a:lnTo>
                <a:lnTo>
                  <a:pt x="5692" y="13030"/>
                </a:lnTo>
                <a:lnTo>
                  <a:pt x="5690" y="13034"/>
                </a:lnTo>
                <a:lnTo>
                  <a:pt x="5690" y="13037"/>
                </a:lnTo>
                <a:lnTo>
                  <a:pt x="5695" y="13046"/>
                </a:lnTo>
                <a:lnTo>
                  <a:pt x="5696" y="13050"/>
                </a:lnTo>
                <a:lnTo>
                  <a:pt x="5695" y="13060"/>
                </a:lnTo>
                <a:lnTo>
                  <a:pt x="5696" y="13066"/>
                </a:lnTo>
                <a:lnTo>
                  <a:pt x="5698" y="13065"/>
                </a:lnTo>
                <a:lnTo>
                  <a:pt x="5707" y="13051"/>
                </a:lnTo>
                <a:lnTo>
                  <a:pt x="5708" y="13056"/>
                </a:lnTo>
                <a:lnTo>
                  <a:pt x="5708" y="13058"/>
                </a:lnTo>
                <a:lnTo>
                  <a:pt x="5708" y="13061"/>
                </a:lnTo>
                <a:lnTo>
                  <a:pt x="5708" y="13063"/>
                </a:lnTo>
                <a:lnTo>
                  <a:pt x="5706" y="13064"/>
                </a:lnTo>
                <a:lnTo>
                  <a:pt x="5704" y="13064"/>
                </a:lnTo>
                <a:lnTo>
                  <a:pt x="5704" y="13066"/>
                </a:lnTo>
                <a:lnTo>
                  <a:pt x="5705" y="13071"/>
                </a:lnTo>
                <a:lnTo>
                  <a:pt x="5706" y="13075"/>
                </a:lnTo>
                <a:lnTo>
                  <a:pt x="5706" y="13077"/>
                </a:lnTo>
                <a:lnTo>
                  <a:pt x="5702" y="13080"/>
                </a:lnTo>
                <a:lnTo>
                  <a:pt x="5702" y="13077"/>
                </a:lnTo>
                <a:lnTo>
                  <a:pt x="5701" y="13075"/>
                </a:lnTo>
                <a:lnTo>
                  <a:pt x="5699" y="13073"/>
                </a:lnTo>
                <a:lnTo>
                  <a:pt x="5698" y="13072"/>
                </a:lnTo>
                <a:lnTo>
                  <a:pt x="5703" y="13094"/>
                </a:lnTo>
                <a:lnTo>
                  <a:pt x="5705" y="13107"/>
                </a:lnTo>
                <a:lnTo>
                  <a:pt x="5703" y="13113"/>
                </a:lnTo>
                <a:lnTo>
                  <a:pt x="5706" y="13128"/>
                </a:lnTo>
                <a:lnTo>
                  <a:pt x="5710" y="13134"/>
                </a:lnTo>
                <a:lnTo>
                  <a:pt x="5711" y="13135"/>
                </a:lnTo>
                <a:lnTo>
                  <a:pt x="5713" y="13133"/>
                </a:lnTo>
                <a:lnTo>
                  <a:pt x="5713" y="13131"/>
                </a:lnTo>
                <a:lnTo>
                  <a:pt x="5711" y="13128"/>
                </a:lnTo>
                <a:lnTo>
                  <a:pt x="5708" y="13124"/>
                </a:lnTo>
                <a:lnTo>
                  <a:pt x="5709" y="13123"/>
                </a:lnTo>
                <a:lnTo>
                  <a:pt x="5710" y="13121"/>
                </a:lnTo>
                <a:lnTo>
                  <a:pt x="5709" y="13118"/>
                </a:lnTo>
                <a:lnTo>
                  <a:pt x="5708" y="13115"/>
                </a:lnTo>
                <a:lnTo>
                  <a:pt x="5710" y="13115"/>
                </a:lnTo>
                <a:lnTo>
                  <a:pt x="5714" y="13117"/>
                </a:lnTo>
                <a:lnTo>
                  <a:pt x="5716" y="13119"/>
                </a:lnTo>
                <a:lnTo>
                  <a:pt x="5717" y="13121"/>
                </a:lnTo>
                <a:lnTo>
                  <a:pt x="5717" y="13125"/>
                </a:lnTo>
                <a:lnTo>
                  <a:pt x="5718" y="13128"/>
                </a:lnTo>
                <a:lnTo>
                  <a:pt x="5720" y="13129"/>
                </a:lnTo>
                <a:lnTo>
                  <a:pt x="5722" y="13131"/>
                </a:lnTo>
                <a:lnTo>
                  <a:pt x="5726" y="13130"/>
                </a:lnTo>
                <a:lnTo>
                  <a:pt x="5730" y="13128"/>
                </a:lnTo>
                <a:lnTo>
                  <a:pt x="5735" y="13126"/>
                </a:lnTo>
                <a:lnTo>
                  <a:pt x="5740" y="13129"/>
                </a:lnTo>
                <a:lnTo>
                  <a:pt x="5716" y="13141"/>
                </a:lnTo>
                <a:lnTo>
                  <a:pt x="5713" y="13144"/>
                </a:lnTo>
                <a:lnTo>
                  <a:pt x="5711" y="13148"/>
                </a:lnTo>
                <a:lnTo>
                  <a:pt x="5711" y="13155"/>
                </a:lnTo>
                <a:lnTo>
                  <a:pt x="5714" y="13171"/>
                </a:lnTo>
                <a:lnTo>
                  <a:pt x="5714" y="13174"/>
                </a:lnTo>
                <a:lnTo>
                  <a:pt x="5720" y="13184"/>
                </a:lnTo>
                <a:lnTo>
                  <a:pt x="5723" y="13188"/>
                </a:lnTo>
                <a:lnTo>
                  <a:pt x="5727" y="13189"/>
                </a:lnTo>
                <a:lnTo>
                  <a:pt x="5730" y="13183"/>
                </a:lnTo>
                <a:lnTo>
                  <a:pt x="5735" y="13186"/>
                </a:lnTo>
                <a:lnTo>
                  <a:pt x="5740" y="13193"/>
                </a:lnTo>
                <a:lnTo>
                  <a:pt x="5744" y="13196"/>
                </a:lnTo>
                <a:lnTo>
                  <a:pt x="5748" y="13197"/>
                </a:lnTo>
                <a:lnTo>
                  <a:pt x="5759" y="13196"/>
                </a:lnTo>
                <a:lnTo>
                  <a:pt x="5763" y="13198"/>
                </a:lnTo>
                <a:lnTo>
                  <a:pt x="5766" y="13202"/>
                </a:lnTo>
                <a:lnTo>
                  <a:pt x="5769" y="13206"/>
                </a:lnTo>
                <a:lnTo>
                  <a:pt x="5770" y="13207"/>
                </a:lnTo>
                <a:lnTo>
                  <a:pt x="5772" y="13210"/>
                </a:lnTo>
                <a:lnTo>
                  <a:pt x="5772" y="13214"/>
                </a:lnTo>
                <a:lnTo>
                  <a:pt x="5772" y="13219"/>
                </a:lnTo>
                <a:lnTo>
                  <a:pt x="5777" y="13222"/>
                </a:lnTo>
                <a:lnTo>
                  <a:pt x="5772" y="13225"/>
                </a:lnTo>
                <a:lnTo>
                  <a:pt x="5768" y="13220"/>
                </a:lnTo>
                <a:lnTo>
                  <a:pt x="5763" y="13204"/>
                </a:lnTo>
                <a:lnTo>
                  <a:pt x="5760" y="13199"/>
                </a:lnTo>
                <a:lnTo>
                  <a:pt x="5757" y="13199"/>
                </a:lnTo>
                <a:lnTo>
                  <a:pt x="5754" y="13201"/>
                </a:lnTo>
                <a:lnTo>
                  <a:pt x="5751" y="13202"/>
                </a:lnTo>
                <a:lnTo>
                  <a:pt x="5744" y="13200"/>
                </a:lnTo>
                <a:lnTo>
                  <a:pt x="5741" y="13199"/>
                </a:lnTo>
                <a:lnTo>
                  <a:pt x="5737" y="13193"/>
                </a:lnTo>
                <a:lnTo>
                  <a:pt x="5731" y="13192"/>
                </a:lnTo>
                <a:lnTo>
                  <a:pt x="5719" y="13193"/>
                </a:lnTo>
                <a:lnTo>
                  <a:pt x="5717" y="13198"/>
                </a:lnTo>
                <a:lnTo>
                  <a:pt x="5716" y="13208"/>
                </a:lnTo>
                <a:lnTo>
                  <a:pt x="5717" y="13226"/>
                </a:lnTo>
                <a:lnTo>
                  <a:pt x="5720" y="13222"/>
                </a:lnTo>
                <a:lnTo>
                  <a:pt x="5723" y="13216"/>
                </a:lnTo>
                <a:lnTo>
                  <a:pt x="5726" y="13211"/>
                </a:lnTo>
                <a:lnTo>
                  <a:pt x="5729" y="13212"/>
                </a:lnTo>
                <a:lnTo>
                  <a:pt x="5727" y="13215"/>
                </a:lnTo>
                <a:lnTo>
                  <a:pt x="5723" y="13224"/>
                </a:lnTo>
                <a:lnTo>
                  <a:pt x="5719" y="13237"/>
                </a:lnTo>
                <a:lnTo>
                  <a:pt x="5718" y="13239"/>
                </a:lnTo>
                <a:lnTo>
                  <a:pt x="5719" y="13242"/>
                </a:lnTo>
                <a:lnTo>
                  <a:pt x="5721" y="13242"/>
                </a:lnTo>
                <a:lnTo>
                  <a:pt x="5722" y="13240"/>
                </a:lnTo>
                <a:lnTo>
                  <a:pt x="5724" y="13235"/>
                </a:lnTo>
                <a:lnTo>
                  <a:pt x="5725" y="13234"/>
                </a:lnTo>
                <a:lnTo>
                  <a:pt x="5726" y="13235"/>
                </a:lnTo>
                <a:lnTo>
                  <a:pt x="5727" y="13236"/>
                </a:lnTo>
                <a:lnTo>
                  <a:pt x="5727" y="13238"/>
                </a:lnTo>
                <a:lnTo>
                  <a:pt x="5725" y="13241"/>
                </a:lnTo>
                <a:lnTo>
                  <a:pt x="5724" y="13243"/>
                </a:lnTo>
                <a:lnTo>
                  <a:pt x="5725" y="13246"/>
                </a:lnTo>
                <a:lnTo>
                  <a:pt x="5727" y="13251"/>
                </a:lnTo>
                <a:lnTo>
                  <a:pt x="5727" y="13254"/>
                </a:lnTo>
                <a:lnTo>
                  <a:pt x="5727" y="13258"/>
                </a:lnTo>
                <a:lnTo>
                  <a:pt x="5724" y="13266"/>
                </a:lnTo>
                <a:lnTo>
                  <a:pt x="5727" y="13268"/>
                </a:lnTo>
                <a:lnTo>
                  <a:pt x="5728" y="13270"/>
                </a:lnTo>
                <a:lnTo>
                  <a:pt x="5727" y="13274"/>
                </a:lnTo>
                <a:lnTo>
                  <a:pt x="5726" y="13277"/>
                </a:lnTo>
                <a:lnTo>
                  <a:pt x="5725" y="13276"/>
                </a:lnTo>
                <a:lnTo>
                  <a:pt x="5723" y="13274"/>
                </a:lnTo>
                <a:lnTo>
                  <a:pt x="5724" y="13283"/>
                </a:lnTo>
                <a:lnTo>
                  <a:pt x="5723" y="13286"/>
                </a:lnTo>
                <a:lnTo>
                  <a:pt x="5722" y="13290"/>
                </a:lnTo>
                <a:lnTo>
                  <a:pt x="5717" y="13298"/>
                </a:lnTo>
                <a:lnTo>
                  <a:pt x="5716" y="13302"/>
                </a:lnTo>
                <a:lnTo>
                  <a:pt x="5717" y="13305"/>
                </a:lnTo>
                <a:lnTo>
                  <a:pt x="5720" y="13302"/>
                </a:lnTo>
                <a:lnTo>
                  <a:pt x="5721" y="13300"/>
                </a:lnTo>
                <a:lnTo>
                  <a:pt x="5722" y="13299"/>
                </a:lnTo>
                <a:lnTo>
                  <a:pt x="5723" y="13299"/>
                </a:lnTo>
                <a:lnTo>
                  <a:pt x="5724" y="13303"/>
                </a:lnTo>
                <a:lnTo>
                  <a:pt x="5724" y="13307"/>
                </a:lnTo>
                <a:lnTo>
                  <a:pt x="5723" y="13310"/>
                </a:lnTo>
                <a:lnTo>
                  <a:pt x="5723" y="13313"/>
                </a:lnTo>
                <a:lnTo>
                  <a:pt x="5725" y="13316"/>
                </a:lnTo>
                <a:lnTo>
                  <a:pt x="5727" y="13315"/>
                </a:lnTo>
                <a:lnTo>
                  <a:pt x="5728" y="13310"/>
                </a:lnTo>
                <a:lnTo>
                  <a:pt x="5730" y="13298"/>
                </a:lnTo>
                <a:lnTo>
                  <a:pt x="5734" y="13290"/>
                </a:lnTo>
                <a:lnTo>
                  <a:pt x="5738" y="13283"/>
                </a:lnTo>
                <a:lnTo>
                  <a:pt x="5741" y="13279"/>
                </a:lnTo>
                <a:lnTo>
                  <a:pt x="5742" y="13286"/>
                </a:lnTo>
                <a:lnTo>
                  <a:pt x="5742" y="13289"/>
                </a:lnTo>
                <a:lnTo>
                  <a:pt x="5752" y="13276"/>
                </a:lnTo>
                <a:lnTo>
                  <a:pt x="5754" y="13270"/>
                </a:lnTo>
                <a:lnTo>
                  <a:pt x="5750" y="13266"/>
                </a:lnTo>
                <a:lnTo>
                  <a:pt x="5751" y="13263"/>
                </a:lnTo>
                <a:lnTo>
                  <a:pt x="5752" y="13252"/>
                </a:lnTo>
                <a:lnTo>
                  <a:pt x="5755" y="13248"/>
                </a:lnTo>
                <a:lnTo>
                  <a:pt x="5759" y="13238"/>
                </a:lnTo>
                <a:lnTo>
                  <a:pt x="5760" y="13238"/>
                </a:lnTo>
                <a:lnTo>
                  <a:pt x="5759" y="13260"/>
                </a:lnTo>
                <a:lnTo>
                  <a:pt x="5760" y="13263"/>
                </a:lnTo>
                <a:lnTo>
                  <a:pt x="5763" y="13264"/>
                </a:lnTo>
                <a:lnTo>
                  <a:pt x="5764" y="13266"/>
                </a:lnTo>
                <a:lnTo>
                  <a:pt x="5762" y="13273"/>
                </a:lnTo>
                <a:lnTo>
                  <a:pt x="5763" y="13275"/>
                </a:lnTo>
                <a:lnTo>
                  <a:pt x="5762" y="13283"/>
                </a:lnTo>
                <a:lnTo>
                  <a:pt x="5763" y="13287"/>
                </a:lnTo>
                <a:lnTo>
                  <a:pt x="5768" y="13283"/>
                </a:lnTo>
                <a:lnTo>
                  <a:pt x="5775" y="13281"/>
                </a:lnTo>
                <a:lnTo>
                  <a:pt x="5778" y="13282"/>
                </a:lnTo>
                <a:lnTo>
                  <a:pt x="5776" y="13288"/>
                </a:lnTo>
                <a:lnTo>
                  <a:pt x="5775" y="13287"/>
                </a:lnTo>
                <a:lnTo>
                  <a:pt x="5764" y="13291"/>
                </a:lnTo>
                <a:lnTo>
                  <a:pt x="5759" y="13294"/>
                </a:lnTo>
                <a:lnTo>
                  <a:pt x="5756" y="13295"/>
                </a:lnTo>
                <a:lnTo>
                  <a:pt x="5756" y="13297"/>
                </a:lnTo>
                <a:lnTo>
                  <a:pt x="5763" y="13297"/>
                </a:lnTo>
                <a:lnTo>
                  <a:pt x="5761" y="13302"/>
                </a:lnTo>
                <a:lnTo>
                  <a:pt x="5758" y="13302"/>
                </a:lnTo>
                <a:lnTo>
                  <a:pt x="5755" y="13300"/>
                </a:lnTo>
                <a:lnTo>
                  <a:pt x="5752" y="13302"/>
                </a:lnTo>
                <a:lnTo>
                  <a:pt x="5752" y="13310"/>
                </a:lnTo>
                <a:lnTo>
                  <a:pt x="5750" y="13312"/>
                </a:lnTo>
                <a:lnTo>
                  <a:pt x="5747" y="13309"/>
                </a:lnTo>
                <a:lnTo>
                  <a:pt x="5743" y="13317"/>
                </a:lnTo>
                <a:lnTo>
                  <a:pt x="5748" y="13325"/>
                </a:lnTo>
                <a:lnTo>
                  <a:pt x="5754" y="13328"/>
                </a:lnTo>
                <a:lnTo>
                  <a:pt x="5758" y="13326"/>
                </a:lnTo>
                <a:lnTo>
                  <a:pt x="5758" y="13325"/>
                </a:lnTo>
                <a:lnTo>
                  <a:pt x="5759" y="13324"/>
                </a:lnTo>
                <a:lnTo>
                  <a:pt x="5760" y="13323"/>
                </a:lnTo>
                <a:lnTo>
                  <a:pt x="5761" y="13323"/>
                </a:lnTo>
                <a:lnTo>
                  <a:pt x="5762" y="13324"/>
                </a:lnTo>
                <a:lnTo>
                  <a:pt x="5762" y="13326"/>
                </a:lnTo>
                <a:lnTo>
                  <a:pt x="5761" y="13329"/>
                </a:lnTo>
                <a:lnTo>
                  <a:pt x="5760" y="13331"/>
                </a:lnTo>
                <a:lnTo>
                  <a:pt x="5762" y="13336"/>
                </a:lnTo>
                <a:lnTo>
                  <a:pt x="5763" y="13338"/>
                </a:lnTo>
                <a:lnTo>
                  <a:pt x="5770" y="13341"/>
                </a:lnTo>
                <a:lnTo>
                  <a:pt x="5767" y="13345"/>
                </a:lnTo>
                <a:lnTo>
                  <a:pt x="5764" y="13351"/>
                </a:lnTo>
                <a:lnTo>
                  <a:pt x="5763" y="13359"/>
                </a:lnTo>
                <a:lnTo>
                  <a:pt x="5765" y="13365"/>
                </a:lnTo>
                <a:lnTo>
                  <a:pt x="5762" y="13364"/>
                </a:lnTo>
                <a:lnTo>
                  <a:pt x="5759" y="13361"/>
                </a:lnTo>
                <a:lnTo>
                  <a:pt x="5759" y="13357"/>
                </a:lnTo>
                <a:lnTo>
                  <a:pt x="5760" y="13351"/>
                </a:lnTo>
                <a:lnTo>
                  <a:pt x="5753" y="13340"/>
                </a:lnTo>
                <a:lnTo>
                  <a:pt x="5750" y="13337"/>
                </a:lnTo>
                <a:lnTo>
                  <a:pt x="5747" y="13345"/>
                </a:lnTo>
                <a:lnTo>
                  <a:pt x="5745" y="13345"/>
                </a:lnTo>
                <a:lnTo>
                  <a:pt x="5741" y="13343"/>
                </a:lnTo>
                <a:lnTo>
                  <a:pt x="5740" y="13343"/>
                </a:lnTo>
                <a:lnTo>
                  <a:pt x="5737" y="13345"/>
                </a:lnTo>
                <a:lnTo>
                  <a:pt x="5735" y="13349"/>
                </a:lnTo>
                <a:lnTo>
                  <a:pt x="5734" y="13354"/>
                </a:lnTo>
                <a:lnTo>
                  <a:pt x="5734" y="13369"/>
                </a:lnTo>
                <a:lnTo>
                  <a:pt x="5735" y="13380"/>
                </a:lnTo>
                <a:lnTo>
                  <a:pt x="5736" y="13390"/>
                </a:lnTo>
                <a:lnTo>
                  <a:pt x="5740" y="13394"/>
                </a:lnTo>
                <a:lnTo>
                  <a:pt x="5746" y="13411"/>
                </a:lnTo>
                <a:lnTo>
                  <a:pt x="5746" y="13416"/>
                </a:lnTo>
                <a:lnTo>
                  <a:pt x="5749" y="13417"/>
                </a:lnTo>
                <a:lnTo>
                  <a:pt x="5755" y="13416"/>
                </a:lnTo>
                <a:lnTo>
                  <a:pt x="5757" y="13417"/>
                </a:lnTo>
                <a:lnTo>
                  <a:pt x="5759" y="13421"/>
                </a:lnTo>
                <a:lnTo>
                  <a:pt x="5761" y="13426"/>
                </a:lnTo>
                <a:lnTo>
                  <a:pt x="5762" y="13431"/>
                </a:lnTo>
                <a:lnTo>
                  <a:pt x="5763" y="13437"/>
                </a:lnTo>
                <a:lnTo>
                  <a:pt x="5767" y="13439"/>
                </a:lnTo>
                <a:lnTo>
                  <a:pt x="5769" y="13442"/>
                </a:lnTo>
                <a:lnTo>
                  <a:pt x="5768" y="13448"/>
                </a:lnTo>
                <a:lnTo>
                  <a:pt x="5764" y="13442"/>
                </a:lnTo>
                <a:lnTo>
                  <a:pt x="5757" y="13428"/>
                </a:lnTo>
                <a:lnTo>
                  <a:pt x="5754" y="13424"/>
                </a:lnTo>
                <a:lnTo>
                  <a:pt x="5749" y="13423"/>
                </a:lnTo>
                <a:lnTo>
                  <a:pt x="5746" y="13427"/>
                </a:lnTo>
                <a:lnTo>
                  <a:pt x="5743" y="13433"/>
                </a:lnTo>
                <a:lnTo>
                  <a:pt x="5742" y="13439"/>
                </a:lnTo>
                <a:lnTo>
                  <a:pt x="5742" y="13451"/>
                </a:lnTo>
                <a:lnTo>
                  <a:pt x="5742" y="13454"/>
                </a:lnTo>
                <a:lnTo>
                  <a:pt x="5743" y="13458"/>
                </a:lnTo>
                <a:lnTo>
                  <a:pt x="5745" y="13460"/>
                </a:lnTo>
                <a:lnTo>
                  <a:pt x="5746" y="13463"/>
                </a:lnTo>
                <a:lnTo>
                  <a:pt x="5747" y="13467"/>
                </a:lnTo>
                <a:lnTo>
                  <a:pt x="5747" y="13469"/>
                </a:lnTo>
                <a:lnTo>
                  <a:pt x="5746" y="13471"/>
                </a:lnTo>
                <a:lnTo>
                  <a:pt x="5746" y="13472"/>
                </a:lnTo>
                <a:lnTo>
                  <a:pt x="5747" y="13474"/>
                </a:lnTo>
                <a:lnTo>
                  <a:pt x="5748" y="13476"/>
                </a:lnTo>
                <a:lnTo>
                  <a:pt x="5749" y="13476"/>
                </a:lnTo>
                <a:lnTo>
                  <a:pt x="5750" y="13475"/>
                </a:lnTo>
                <a:lnTo>
                  <a:pt x="5751" y="13476"/>
                </a:lnTo>
                <a:lnTo>
                  <a:pt x="5755" y="13483"/>
                </a:lnTo>
                <a:lnTo>
                  <a:pt x="5757" y="13484"/>
                </a:lnTo>
                <a:lnTo>
                  <a:pt x="5760" y="13484"/>
                </a:lnTo>
                <a:lnTo>
                  <a:pt x="5759" y="13489"/>
                </a:lnTo>
                <a:lnTo>
                  <a:pt x="5761" y="13494"/>
                </a:lnTo>
                <a:lnTo>
                  <a:pt x="5765" y="13497"/>
                </a:lnTo>
                <a:lnTo>
                  <a:pt x="5769" y="13499"/>
                </a:lnTo>
                <a:lnTo>
                  <a:pt x="5775" y="13497"/>
                </a:lnTo>
                <a:lnTo>
                  <a:pt x="5778" y="13498"/>
                </a:lnTo>
                <a:lnTo>
                  <a:pt x="5781" y="13500"/>
                </a:lnTo>
                <a:lnTo>
                  <a:pt x="5780" y="13505"/>
                </a:lnTo>
                <a:lnTo>
                  <a:pt x="5782" y="13515"/>
                </a:lnTo>
                <a:lnTo>
                  <a:pt x="5781" y="13520"/>
                </a:lnTo>
                <a:lnTo>
                  <a:pt x="5778" y="13526"/>
                </a:lnTo>
                <a:lnTo>
                  <a:pt x="5776" y="13525"/>
                </a:lnTo>
                <a:lnTo>
                  <a:pt x="5776" y="13522"/>
                </a:lnTo>
                <a:lnTo>
                  <a:pt x="5780" y="13518"/>
                </a:lnTo>
                <a:lnTo>
                  <a:pt x="5777" y="13513"/>
                </a:lnTo>
                <a:lnTo>
                  <a:pt x="5773" y="13510"/>
                </a:lnTo>
                <a:lnTo>
                  <a:pt x="5769" y="13509"/>
                </a:lnTo>
                <a:lnTo>
                  <a:pt x="5765" y="13509"/>
                </a:lnTo>
                <a:lnTo>
                  <a:pt x="5762" y="13509"/>
                </a:lnTo>
                <a:lnTo>
                  <a:pt x="5761" y="13509"/>
                </a:lnTo>
                <a:lnTo>
                  <a:pt x="5760" y="13509"/>
                </a:lnTo>
                <a:lnTo>
                  <a:pt x="5758" y="13505"/>
                </a:lnTo>
                <a:lnTo>
                  <a:pt x="5757" y="13502"/>
                </a:lnTo>
                <a:lnTo>
                  <a:pt x="5757" y="13500"/>
                </a:lnTo>
                <a:lnTo>
                  <a:pt x="5756" y="13498"/>
                </a:lnTo>
                <a:lnTo>
                  <a:pt x="5753" y="13496"/>
                </a:lnTo>
                <a:lnTo>
                  <a:pt x="5752" y="13499"/>
                </a:lnTo>
                <a:lnTo>
                  <a:pt x="5751" y="13502"/>
                </a:lnTo>
                <a:lnTo>
                  <a:pt x="5752" y="13505"/>
                </a:lnTo>
                <a:lnTo>
                  <a:pt x="5753" y="13507"/>
                </a:lnTo>
                <a:lnTo>
                  <a:pt x="5752" y="13509"/>
                </a:lnTo>
                <a:lnTo>
                  <a:pt x="5750" y="13515"/>
                </a:lnTo>
                <a:lnTo>
                  <a:pt x="5756" y="13517"/>
                </a:lnTo>
                <a:lnTo>
                  <a:pt x="5759" y="13523"/>
                </a:lnTo>
                <a:lnTo>
                  <a:pt x="5761" y="13546"/>
                </a:lnTo>
                <a:lnTo>
                  <a:pt x="5761" y="13548"/>
                </a:lnTo>
                <a:lnTo>
                  <a:pt x="5762" y="13550"/>
                </a:lnTo>
                <a:lnTo>
                  <a:pt x="5763" y="13552"/>
                </a:lnTo>
                <a:lnTo>
                  <a:pt x="5763" y="13555"/>
                </a:lnTo>
                <a:lnTo>
                  <a:pt x="5762" y="13556"/>
                </a:lnTo>
                <a:lnTo>
                  <a:pt x="5762" y="13557"/>
                </a:lnTo>
                <a:lnTo>
                  <a:pt x="5763" y="13561"/>
                </a:lnTo>
                <a:lnTo>
                  <a:pt x="5766" y="13565"/>
                </a:lnTo>
                <a:lnTo>
                  <a:pt x="5768" y="13569"/>
                </a:lnTo>
                <a:lnTo>
                  <a:pt x="5769" y="13566"/>
                </a:lnTo>
                <a:lnTo>
                  <a:pt x="5771" y="13564"/>
                </a:lnTo>
                <a:lnTo>
                  <a:pt x="5773" y="13562"/>
                </a:lnTo>
                <a:lnTo>
                  <a:pt x="5775" y="13561"/>
                </a:lnTo>
                <a:lnTo>
                  <a:pt x="5775" y="13566"/>
                </a:lnTo>
                <a:lnTo>
                  <a:pt x="5773" y="13568"/>
                </a:lnTo>
                <a:lnTo>
                  <a:pt x="5770" y="13570"/>
                </a:lnTo>
                <a:lnTo>
                  <a:pt x="5768" y="13573"/>
                </a:lnTo>
                <a:lnTo>
                  <a:pt x="5767" y="13577"/>
                </a:lnTo>
                <a:lnTo>
                  <a:pt x="5768" y="13580"/>
                </a:lnTo>
                <a:lnTo>
                  <a:pt x="5770" y="13582"/>
                </a:lnTo>
                <a:lnTo>
                  <a:pt x="5774" y="13583"/>
                </a:lnTo>
                <a:lnTo>
                  <a:pt x="5770" y="13588"/>
                </a:lnTo>
                <a:lnTo>
                  <a:pt x="5770" y="13595"/>
                </a:lnTo>
                <a:lnTo>
                  <a:pt x="5780" y="13616"/>
                </a:lnTo>
                <a:lnTo>
                  <a:pt x="5782" y="13622"/>
                </a:lnTo>
                <a:lnTo>
                  <a:pt x="5783" y="13632"/>
                </a:lnTo>
                <a:lnTo>
                  <a:pt x="5784" y="13635"/>
                </a:lnTo>
                <a:lnTo>
                  <a:pt x="5788" y="13640"/>
                </a:lnTo>
                <a:lnTo>
                  <a:pt x="5789" y="13643"/>
                </a:lnTo>
                <a:lnTo>
                  <a:pt x="5790" y="13651"/>
                </a:lnTo>
                <a:lnTo>
                  <a:pt x="5791" y="13654"/>
                </a:lnTo>
                <a:lnTo>
                  <a:pt x="5793" y="13658"/>
                </a:lnTo>
                <a:lnTo>
                  <a:pt x="5793" y="13662"/>
                </a:lnTo>
                <a:lnTo>
                  <a:pt x="5791" y="13665"/>
                </a:lnTo>
                <a:lnTo>
                  <a:pt x="5789" y="13668"/>
                </a:lnTo>
                <a:lnTo>
                  <a:pt x="5789" y="13671"/>
                </a:lnTo>
                <a:lnTo>
                  <a:pt x="5790" y="13675"/>
                </a:lnTo>
                <a:lnTo>
                  <a:pt x="5792" y="13679"/>
                </a:lnTo>
                <a:lnTo>
                  <a:pt x="5793" y="13681"/>
                </a:lnTo>
                <a:lnTo>
                  <a:pt x="5792" y="13685"/>
                </a:lnTo>
                <a:lnTo>
                  <a:pt x="5792" y="13690"/>
                </a:lnTo>
                <a:lnTo>
                  <a:pt x="5794" y="13694"/>
                </a:lnTo>
                <a:lnTo>
                  <a:pt x="5796" y="13697"/>
                </a:lnTo>
                <a:lnTo>
                  <a:pt x="5799" y="13699"/>
                </a:lnTo>
                <a:lnTo>
                  <a:pt x="5806" y="13700"/>
                </a:lnTo>
                <a:lnTo>
                  <a:pt x="5810" y="13701"/>
                </a:lnTo>
                <a:lnTo>
                  <a:pt x="5802" y="13706"/>
                </a:lnTo>
                <a:lnTo>
                  <a:pt x="5798" y="13707"/>
                </a:lnTo>
                <a:lnTo>
                  <a:pt x="5796" y="13707"/>
                </a:lnTo>
                <a:lnTo>
                  <a:pt x="5794" y="13708"/>
                </a:lnTo>
                <a:lnTo>
                  <a:pt x="5793" y="13710"/>
                </a:lnTo>
                <a:lnTo>
                  <a:pt x="5794" y="13715"/>
                </a:lnTo>
                <a:lnTo>
                  <a:pt x="5802" y="13726"/>
                </a:lnTo>
                <a:lnTo>
                  <a:pt x="5805" y="13733"/>
                </a:lnTo>
                <a:lnTo>
                  <a:pt x="5804" y="13739"/>
                </a:lnTo>
                <a:lnTo>
                  <a:pt x="5806" y="13744"/>
                </a:lnTo>
                <a:lnTo>
                  <a:pt x="5804" y="13748"/>
                </a:lnTo>
                <a:lnTo>
                  <a:pt x="5802" y="13752"/>
                </a:lnTo>
                <a:lnTo>
                  <a:pt x="5802" y="13755"/>
                </a:lnTo>
                <a:lnTo>
                  <a:pt x="5803" y="13759"/>
                </a:lnTo>
                <a:lnTo>
                  <a:pt x="5809" y="13765"/>
                </a:lnTo>
                <a:lnTo>
                  <a:pt x="5811" y="13769"/>
                </a:lnTo>
                <a:lnTo>
                  <a:pt x="5817" y="13785"/>
                </a:lnTo>
                <a:lnTo>
                  <a:pt x="5820" y="13790"/>
                </a:lnTo>
                <a:lnTo>
                  <a:pt x="5816" y="13791"/>
                </a:lnTo>
                <a:lnTo>
                  <a:pt x="5813" y="13789"/>
                </a:lnTo>
                <a:lnTo>
                  <a:pt x="5810" y="13785"/>
                </a:lnTo>
                <a:lnTo>
                  <a:pt x="5807" y="13784"/>
                </a:lnTo>
                <a:lnTo>
                  <a:pt x="5808" y="13787"/>
                </a:lnTo>
                <a:lnTo>
                  <a:pt x="5812" y="13792"/>
                </a:lnTo>
                <a:lnTo>
                  <a:pt x="5812" y="13794"/>
                </a:lnTo>
                <a:lnTo>
                  <a:pt x="5813" y="13799"/>
                </a:lnTo>
                <a:lnTo>
                  <a:pt x="5817" y="13808"/>
                </a:lnTo>
                <a:lnTo>
                  <a:pt x="5817" y="13815"/>
                </a:lnTo>
                <a:lnTo>
                  <a:pt x="5821" y="13824"/>
                </a:lnTo>
                <a:lnTo>
                  <a:pt x="5823" y="13829"/>
                </a:lnTo>
                <a:lnTo>
                  <a:pt x="5823" y="13833"/>
                </a:lnTo>
                <a:lnTo>
                  <a:pt x="5821" y="13837"/>
                </a:lnTo>
                <a:lnTo>
                  <a:pt x="5824" y="13843"/>
                </a:lnTo>
                <a:lnTo>
                  <a:pt x="5826" y="13850"/>
                </a:lnTo>
                <a:lnTo>
                  <a:pt x="5826" y="13857"/>
                </a:lnTo>
                <a:lnTo>
                  <a:pt x="5824" y="13863"/>
                </a:lnTo>
                <a:lnTo>
                  <a:pt x="5822" y="13860"/>
                </a:lnTo>
                <a:lnTo>
                  <a:pt x="5820" y="13860"/>
                </a:lnTo>
                <a:lnTo>
                  <a:pt x="5820" y="13863"/>
                </a:lnTo>
                <a:lnTo>
                  <a:pt x="5823" y="13867"/>
                </a:lnTo>
                <a:lnTo>
                  <a:pt x="5821" y="13871"/>
                </a:lnTo>
                <a:lnTo>
                  <a:pt x="5823" y="13874"/>
                </a:lnTo>
                <a:lnTo>
                  <a:pt x="5829" y="13878"/>
                </a:lnTo>
                <a:lnTo>
                  <a:pt x="5826" y="13885"/>
                </a:lnTo>
                <a:lnTo>
                  <a:pt x="5825" y="13889"/>
                </a:lnTo>
                <a:lnTo>
                  <a:pt x="5824" y="13893"/>
                </a:lnTo>
                <a:lnTo>
                  <a:pt x="5826" y="13904"/>
                </a:lnTo>
                <a:lnTo>
                  <a:pt x="5827" y="13906"/>
                </a:lnTo>
                <a:lnTo>
                  <a:pt x="5824" y="13909"/>
                </a:lnTo>
                <a:lnTo>
                  <a:pt x="5826" y="13917"/>
                </a:lnTo>
                <a:lnTo>
                  <a:pt x="5828" y="13925"/>
                </a:lnTo>
                <a:lnTo>
                  <a:pt x="5831" y="13929"/>
                </a:lnTo>
                <a:lnTo>
                  <a:pt x="5832" y="13927"/>
                </a:lnTo>
                <a:lnTo>
                  <a:pt x="5832" y="13933"/>
                </a:lnTo>
                <a:lnTo>
                  <a:pt x="5830" y="13940"/>
                </a:lnTo>
                <a:lnTo>
                  <a:pt x="5829" y="13948"/>
                </a:lnTo>
                <a:lnTo>
                  <a:pt x="5831" y="13956"/>
                </a:lnTo>
                <a:lnTo>
                  <a:pt x="5835" y="13960"/>
                </a:lnTo>
                <a:lnTo>
                  <a:pt x="5836" y="13963"/>
                </a:lnTo>
                <a:lnTo>
                  <a:pt x="5836" y="13966"/>
                </a:lnTo>
                <a:lnTo>
                  <a:pt x="5836" y="13969"/>
                </a:lnTo>
                <a:lnTo>
                  <a:pt x="5834" y="13972"/>
                </a:lnTo>
                <a:lnTo>
                  <a:pt x="5834" y="13974"/>
                </a:lnTo>
                <a:lnTo>
                  <a:pt x="5834" y="13976"/>
                </a:lnTo>
                <a:lnTo>
                  <a:pt x="5836" y="13983"/>
                </a:lnTo>
                <a:lnTo>
                  <a:pt x="5839" y="13980"/>
                </a:lnTo>
                <a:lnTo>
                  <a:pt x="5843" y="13979"/>
                </a:lnTo>
                <a:lnTo>
                  <a:pt x="5846" y="13981"/>
                </a:lnTo>
                <a:lnTo>
                  <a:pt x="5847" y="13986"/>
                </a:lnTo>
                <a:lnTo>
                  <a:pt x="5846" y="13990"/>
                </a:lnTo>
                <a:lnTo>
                  <a:pt x="5845" y="13990"/>
                </a:lnTo>
                <a:lnTo>
                  <a:pt x="5844" y="13988"/>
                </a:lnTo>
                <a:lnTo>
                  <a:pt x="5844" y="13983"/>
                </a:lnTo>
                <a:lnTo>
                  <a:pt x="5837" y="13987"/>
                </a:lnTo>
                <a:lnTo>
                  <a:pt x="5836" y="13987"/>
                </a:lnTo>
                <a:lnTo>
                  <a:pt x="5835" y="13989"/>
                </a:lnTo>
                <a:lnTo>
                  <a:pt x="5835" y="13990"/>
                </a:lnTo>
                <a:lnTo>
                  <a:pt x="5835" y="13992"/>
                </a:lnTo>
                <a:lnTo>
                  <a:pt x="5836" y="13996"/>
                </a:lnTo>
                <a:lnTo>
                  <a:pt x="5839" y="13999"/>
                </a:lnTo>
                <a:lnTo>
                  <a:pt x="5843" y="14001"/>
                </a:lnTo>
                <a:lnTo>
                  <a:pt x="5847" y="14001"/>
                </a:lnTo>
                <a:lnTo>
                  <a:pt x="5845" y="14003"/>
                </a:lnTo>
                <a:lnTo>
                  <a:pt x="5843" y="14006"/>
                </a:lnTo>
                <a:lnTo>
                  <a:pt x="5842" y="14007"/>
                </a:lnTo>
                <a:lnTo>
                  <a:pt x="5843" y="14010"/>
                </a:lnTo>
                <a:lnTo>
                  <a:pt x="5845" y="14011"/>
                </a:lnTo>
                <a:lnTo>
                  <a:pt x="5846" y="14012"/>
                </a:lnTo>
                <a:lnTo>
                  <a:pt x="5848" y="14013"/>
                </a:lnTo>
                <a:lnTo>
                  <a:pt x="5843" y="14013"/>
                </a:lnTo>
                <a:lnTo>
                  <a:pt x="5841" y="14012"/>
                </a:lnTo>
                <a:lnTo>
                  <a:pt x="5836" y="14005"/>
                </a:lnTo>
                <a:lnTo>
                  <a:pt x="5836" y="14004"/>
                </a:lnTo>
                <a:lnTo>
                  <a:pt x="5834" y="14002"/>
                </a:lnTo>
                <a:lnTo>
                  <a:pt x="5833" y="14000"/>
                </a:lnTo>
                <a:lnTo>
                  <a:pt x="5832" y="14002"/>
                </a:lnTo>
                <a:lnTo>
                  <a:pt x="5832" y="14009"/>
                </a:lnTo>
                <a:lnTo>
                  <a:pt x="5832" y="14012"/>
                </a:lnTo>
                <a:lnTo>
                  <a:pt x="5834" y="14013"/>
                </a:lnTo>
                <a:lnTo>
                  <a:pt x="5835" y="14016"/>
                </a:lnTo>
                <a:lnTo>
                  <a:pt x="5839" y="14028"/>
                </a:lnTo>
                <a:lnTo>
                  <a:pt x="5840" y="14038"/>
                </a:lnTo>
                <a:lnTo>
                  <a:pt x="5842" y="14042"/>
                </a:lnTo>
                <a:lnTo>
                  <a:pt x="5846" y="14045"/>
                </a:lnTo>
                <a:lnTo>
                  <a:pt x="5850" y="14047"/>
                </a:lnTo>
                <a:lnTo>
                  <a:pt x="5847" y="14049"/>
                </a:lnTo>
                <a:lnTo>
                  <a:pt x="5845" y="14051"/>
                </a:lnTo>
                <a:lnTo>
                  <a:pt x="5844" y="14053"/>
                </a:lnTo>
                <a:lnTo>
                  <a:pt x="5844" y="14057"/>
                </a:lnTo>
                <a:lnTo>
                  <a:pt x="5847" y="14059"/>
                </a:lnTo>
                <a:lnTo>
                  <a:pt x="5848" y="14060"/>
                </a:lnTo>
                <a:lnTo>
                  <a:pt x="5848" y="14065"/>
                </a:lnTo>
                <a:lnTo>
                  <a:pt x="5848" y="14067"/>
                </a:lnTo>
                <a:lnTo>
                  <a:pt x="5854" y="14091"/>
                </a:lnTo>
                <a:lnTo>
                  <a:pt x="5855" y="14097"/>
                </a:lnTo>
                <a:lnTo>
                  <a:pt x="5856" y="14099"/>
                </a:lnTo>
                <a:lnTo>
                  <a:pt x="5857" y="14101"/>
                </a:lnTo>
                <a:lnTo>
                  <a:pt x="5858" y="14101"/>
                </a:lnTo>
                <a:lnTo>
                  <a:pt x="5860" y="14100"/>
                </a:lnTo>
                <a:lnTo>
                  <a:pt x="5860" y="14100"/>
                </a:lnTo>
                <a:lnTo>
                  <a:pt x="5862" y="14105"/>
                </a:lnTo>
                <a:lnTo>
                  <a:pt x="5862" y="14117"/>
                </a:lnTo>
                <a:lnTo>
                  <a:pt x="5863" y="14131"/>
                </a:lnTo>
                <a:lnTo>
                  <a:pt x="5863" y="14122"/>
                </a:lnTo>
                <a:lnTo>
                  <a:pt x="5864" y="14115"/>
                </a:lnTo>
                <a:lnTo>
                  <a:pt x="5867" y="14111"/>
                </a:lnTo>
                <a:lnTo>
                  <a:pt x="5872" y="14109"/>
                </a:lnTo>
                <a:lnTo>
                  <a:pt x="5870" y="14112"/>
                </a:lnTo>
                <a:lnTo>
                  <a:pt x="5868" y="14115"/>
                </a:lnTo>
                <a:lnTo>
                  <a:pt x="5867" y="14117"/>
                </a:lnTo>
                <a:lnTo>
                  <a:pt x="5866" y="14122"/>
                </a:lnTo>
                <a:lnTo>
                  <a:pt x="5866" y="14138"/>
                </a:lnTo>
                <a:lnTo>
                  <a:pt x="5865" y="14140"/>
                </a:lnTo>
                <a:lnTo>
                  <a:pt x="5864" y="14142"/>
                </a:lnTo>
                <a:lnTo>
                  <a:pt x="5863" y="14144"/>
                </a:lnTo>
                <a:lnTo>
                  <a:pt x="5864" y="14147"/>
                </a:lnTo>
                <a:lnTo>
                  <a:pt x="5865" y="14148"/>
                </a:lnTo>
                <a:lnTo>
                  <a:pt x="5867" y="14149"/>
                </a:lnTo>
                <a:lnTo>
                  <a:pt x="5868" y="14150"/>
                </a:lnTo>
                <a:lnTo>
                  <a:pt x="5868" y="14153"/>
                </a:lnTo>
                <a:lnTo>
                  <a:pt x="5871" y="14155"/>
                </a:lnTo>
                <a:lnTo>
                  <a:pt x="5874" y="14156"/>
                </a:lnTo>
                <a:lnTo>
                  <a:pt x="5878" y="14156"/>
                </a:lnTo>
                <a:lnTo>
                  <a:pt x="5878" y="14159"/>
                </a:lnTo>
                <a:lnTo>
                  <a:pt x="5872" y="14160"/>
                </a:lnTo>
                <a:lnTo>
                  <a:pt x="5873" y="14166"/>
                </a:lnTo>
                <a:lnTo>
                  <a:pt x="5877" y="14173"/>
                </a:lnTo>
                <a:lnTo>
                  <a:pt x="5881" y="14178"/>
                </a:lnTo>
                <a:lnTo>
                  <a:pt x="5894" y="14192"/>
                </a:lnTo>
                <a:lnTo>
                  <a:pt x="5897" y="14198"/>
                </a:lnTo>
                <a:lnTo>
                  <a:pt x="5905" y="14217"/>
                </a:lnTo>
                <a:lnTo>
                  <a:pt x="5906" y="14224"/>
                </a:lnTo>
                <a:lnTo>
                  <a:pt x="5906" y="14236"/>
                </a:lnTo>
                <a:lnTo>
                  <a:pt x="5906" y="14240"/>
                </a:lnTo>
                <a:lnTo>
                  <a:pt x="5909" y="14242"/>
                </a:lnTo>
                <a:lnTo>
                  <a:pt x="5912" y="14243"/>
                </a:lnTo>
                <a:lnTo>
                  <a:pt x="5916" y="14244"/>
                </a:lnTo>
                <a:lnTo>
                  <a:pt x="5918" y="14244"/>
                </a:lnTo>
                <a:lnTo>
                  <a:pt x="5915" y="14247"/>
                </a:lnTo>
                <a:lnTo>
                  <a:pt x="5915" y="14249"/>
                </a:lnTo>
                <a:lnTo>
                  <a:pt x="5916" y="14252"/>
                </a:lnTo>
                <a:lnTo>
                  <a:pt x="5918" y="14261"/>
                </a:lnTo>
                <a:lnTo>
                  <a:pt x="5919" y="14267"/>
                </a:lnTo>
                <a:lnTo>
                  <a:pt x="5922" y="14272"/>
                </a:lnTo>
                <a:lnTo>
                  <a:pt x="5924" y="14274"/>
                </a:lnTo>
                <a:lnTo>
                  <a:pt x="5925" y="14272"/>
                </a:lnTo>
                <a:lnTo>
                  <a:pt x="5933" y="14266"/>
                </a:lnTo>
                <a:lnTo>
                  <a:pt x="5935" y="14265"/>
                </a:lnTo>
                <a:lnTo>
                  <a:pt x="5936" y="14262"/>
                </a:lnTo>
                <a:lnTo>
                  <a:pt x="5940" y="14262"/>
                </a:lnTo>
                <a:lnTo>
                  <a:pt x="5948" y="14262"/>
                </a:lnTo>
                <a:lnTo>
                  <a:pt x="5948" y="14264"/>
                </a:lnTo>
                <a:lnTo>
                  <a:pt x="5937" y="14267"/>
                </a:lnTo>
                <a:lnTo>
                  <a:pt x="5931" y="14270"/>
                </a:lnTo>
                <a:lnTo>
                  <a:pt x="5929" y="14275"/>
                </a:lnTo>
                <a:lnTo>
                  <a:pt x="5928" y="14277"/>
                </a:lnTo>
                <a:lnTo>
                  <a:pt x="5927" y="14278"/>
                </a:lnTo>
                <a:lnTo>
                  <a:pt x="5926" y="14280"/>
                </a:lnTo>
                <a:lnTo>
                  <a:pt x="5926" y="14284"/>
                </a:lnTo>
                <a:lnTo>
                  <a:pt x="5926" y="14288"/>
                </a:lnTo>
                <a:lnTo>
                  <a:pt x="5927" y="14291"/>
                </a:lnTo>
                <a:lnTo>
                  <a:pt x="5930" y="14298"/>
                </a:lnTo>
                <a:lnTo>
                  <a:pt x="5929" y="14305"/>
                </a:lnTo>
                <a:lnTo>
                  <a:pt x="5933" y="14309"/>
                </a:lnTo>
                <a:lnTo>
                  <a:pt x="5937" y="14311"/>
                </a:lnTo>
                <a:lnTo>
                  <a:pt x="5939" y="14308"/>
                </a:lnTo>
                <a:lnTo>
                  <a:pt x="5954" y="14298"/>
                </a:lnTo>
                <a:lnTo>
                  <a:pt x="5954" y="14300"/>
                </a:lnTo>
                <a:lnTo>
                  <a:pt x="5953" y="14301"/>
                </a:lnTo>
                <a:lnTo>
                  <a:pt x="5953" y="14303"/>
                </a:lnTo>
                <a:lnTo>
                  <a:pt x="5954" y="14304"/>
                </a:lnTo>
                <a:lnTo>
                  <a:pt x="5956" y="14305"/>
                </a:lnTo>
                <a:lnTo>
                  <a:pt x="5946" y="14308"/>
                </a:lnTo>
                <a:lnTo>
                  <a:pt x="5944" y="14309"/>
                </a:lnTo>
                <a:lnTo>
                  <a:pt x="5942" y="14312"/>
                </a:lnTo>
                <a:lnTo>
                  <a:pt x="5940" y="14316"/>
                </a:lnTo>
                <a:lnTo>
                  <a:pt x="5939" y="14320"/>
                </a:lnTo>
                <a:lnTo>
                  <a:pt x="5939" y="14323"/>
                </a:lnTo>
                <a:lnTo>
                  <a:pt x="5941" y="14322"/>
                </a:lnTo>
                <a:lnTo>
                  <a:pt x="5949" y="14323"/>
                </a:lnTo>
                <a:lnTo>
                  <a:pt x="5950" y="14324"/>
                </a:lnTo>
                <a:lnTo>
                  <a:pt x="5951" y="14326"/>
                </a:lnTo>
                <a:lnTo>
                  <a:pt x="5953" y="14327"/>
                </a:lnTo>
                <a:lnTo>
                  <a:pt x="5954" y="14327"/>
                </a:lnTo>
                <a:lnTo>
                  <a:pt x="5957" y="14327"/>
                </a:lnTo>
                <a:lnTo>
                  <a:pt x="5959" y="14327"/>
                </a:lnTo>
                <a:lnTo>
                  <a:pt x="5967" y="14332"/>
                </a:lnTo>
                <a:lnTo>
                  <a:pt x="5970" y="14334"/>
                </a:lnTo>
                <a:lnTo>
                  <a:pt x="5975" y="14343"/>
                </a:lnTo>
                <a:lnTo>
                  <a:pt x="5976" y="14345"/>
                </a:lnTo>
                <a:lnTo>
                  <a:pt x="5975" y="14346"/>
                </a:lnTo>
                <a:lnTo>
                  <a:pt x="5975" y="14347"/>
                </a:lnTo>
                <a:lnTo>
                  <a:pt x="5974" y="14347"/>
                </a:lnTo>
                <a:lnTo>
                  <a:pt x="5973" y="14347"/>
                </a:lnTo>
                <a:lnTo>
                  <a:pt x="5971" y="14342"/>
                </a:lnTo>
                <a:lnTo>
                  <a:pt x="5969" y="14339"/>
                </a:lnTo>
                <a:lnTo>
                  <a:pt x="5962" y="14335"/>
                </a:lnTo>
                <a:lnTo>
                  <a:pt x="5958" y="14338"/>
                </a:lnTo>
                <a:lnTo>
                  <a:pt x="5955" y="14337"/>
                </a:lnTo>
                <a:lnTo>
                  <a:pt x="5953" y="14335"/>
                </a:lnTo>
                <a:lnTo>
                  <a:pt x="5950" y="14336"/>
                </a:lnTo>
                <a:lnTo>
                  <a:pt x="5949" y="14336"/>
                </a:lnTo>
                <a:lnTo>
                  <a:pt x="5936" y="14335"/>
                </a:lnTo>
                <a:lnTo>
                  <a:pt x="5942" y="14344"/>
                </a:lnTo>
                <a:lnTo>
                  <a:pt x="5946" y="14348"/>
                </a:lnTo>
                <a:lnTo>
                  <a:pt x="5950" y="14349"/>
                </a:lnTo>
                <a:lnTo>
                  <a:pt x="5955" y="14349"/>
                </a:lnTo>
                <a:lnTo>
                  <a:pt x="5958" y="14350"/>
                </a:lnTo>
                <a:lnTo>
                  <a:pt x="5960" y="14354"/>
                </a:lnTo>
                <a:lnTo>
                  <a:pt x="5972" y="14407"/>
                </a:lnTo>
                <a:lnTo>
                  <a:pt x="5973" y="14404"/>
                </a:lnTo>
                <a:lnTo>
                  <a:pt x="5975" y="14409"/>
                </a:lnTo>
                <a:lnTo>
                  <a:pt x="5974" y="14412"/>
                </a:lnTo>
                <a:lnTo>
                  <a:pt x="5970" y="14415"/>
                </a:lnTo>
                <a:lnTo>
                  <a:pt x="5968" y="14418"/>
                </a:lnTo>
                <a:lnTo>
                  <a:pt x="5967" y="14422"/>
                </a:lnTo>
                <a:lnTo>
                  <a:pt x="5965" y="14430"/>
                </a:lnTo>
                <a:lnTo>
                  <a:pt x="5975" y="14435"/>
                </a:lnTo>
                <a:lnTo>
                  <a:pt x="5978" y="14437"/>
                </a:lnTo>
                <a:lnTo>
                  <a:pt x="5982" y="14450"/>
                </a:lnTo>
                <a:lnTo>
                  <a:pt x="5985" y="14452"/>
                </a:lnTo>
                <a:lnTo>
                  <a:pt x="5988" y="14453"/>
                </a:lnTo>
                <a:lnTo>
                  <a:pt x="5990" y="14454"/>
                </a:lnTo>
                <a:lnTo>
                  <a:pt x="5991" y="14459"/>
                </a:lnTo>
                <a:lnTo>
                  <a:pt x="5990" y="14467"/>
                </a:lnTo>
                <a:lnTo>
                  <a:pt x="5990" y="14472"/>
                </a:lnTo>
                <a:lnTo>
                  <a:pt x="5991" y="14476"/>
                </a:lnTo>
                <a:lnTo>
                  <a:pt x="6000" y="14482"/>
                </a:lnTo>
                <a:lnTo>
                  <a:pt x="6001" y="14484"/>
                </a:lnTo>
                <a:lnTo>
                  <a:pt x="6003" y="14485"/>
                </a:lnTo>
                <a:lnTo>
                  <a:pt x="6006" y="14494"/>
                </a:lnTo>
                <a:lnTo>
                  <a:pt x="6007" y="14497"/>
                </a:lnTo>
                <a:lnTo>
                  <a:pt x="6010" y="14498"/>
                </a:lnTo>
                <a:lnTo>
                  <a:pt x="6014" y="14496"/>
                </a:lnTo>
                <a:lnTo>
                  <a:pt x="6017" y="14493"/>
                </a:lnTo>
                <a:lnTo>
                  <a:pt x="6018" y="14491"/>
                </a:lnTo>
                <a:lnTo>
                  <a:pt x="6019" y="14489"/>
                </a:lnTo>
                <a:lnTo>
                  <a:pt x="6026" y="14485"/>
                </a:lnTo>
                <a:lnTo>
                  <a:pt x="6029" y="14482"/>
                </a:lnTo>
                <a:lnTo>
                  <a:pt x="6029" y="14485"/>
                </a:lnTo>
                <a:lnTo>
                  <a:pt x="6031" y="14487"/>
                </a:lnTo>
                <a:lnTo>
                  <a:pt x="6034" y="14488"/>
                </a:lnTo>
                <a:lnTo>
                  <a:pt x="6034" y="14489"/>
                </a:lnTo>
                <a:lnTo>
                  <a:pt x="6034" y="14492"/>
                </a:lnTo>
                <a:lnTo>
                  <a:pt x="6033" y="14493"/>
                </a:lnTo>
                <a:lnTo>
                  <a:pt x="6031" y="14492"/>
                </a:lnTo>
                <a:lnTo>
                  <a:pt x="6029" y="14492"/>
                </a:lnTo>
                <a:lnTo>
                  <a:pt x="6025" y="14493"/>
                </a:lnTo>
                <a:lnTo>
                  <a:pt x="6022" y="14495"/>
                </a:lnTo>
                <a:lnTo>
                  <a:pt x="6020" y="14498"/>
                </a:lnTo>
                <a:lnTo>
                  <a:pt x="6018" y="14503"/>
                </a:lnTo>
                <a:lnTo>
                  <a:pt x="6016" y="14501"/>
                </a:lnTo>
                <a:lnTo>
                  <a:pt x="6014" y="14500"/>
                </a:lnTo>
                <a:lnTo>
                  <a:pt x="6011" y="14500"/>
                </a:lnTo>
                <a:lnTo>
                  <a:pt x="6009" y="14501"/>
                </a:lnTo>
                <a:lnTo>
                  <a:pt x="6008" y="14505"/>
                </a:lnTo>
                <a:lnTo>
                  <a:pt x="6008" y="14508"/>
                </a:lnTo>
                <a:lnTo>
                  <a:pt x="6007" y="14510"/>
                </a:lnTo>
                <a:lnTo>
                  <a:pt x="6003" y="14508"/>
                </a:lnTo>
                <a:lnTo>
                  <a:pt x="6004" y="14513"/>
                </a:lnTo>
                <a:lnTo>
                  <a:pt x="6007" y="14516"/>
                </a:lnTo>
                <a:lnTo>
                  <a:pt x="6015" y="14521"/>
                </a:lnTo>
                <a:lnTo>
                  <a:pt x="6015" y="14522"/>
                </a:lnTo>
                <a:lnTo>
                  <a:pt x="6017" y="14525"/>
                </a:lnTo>
                <a:lnTo>
                  <a:pt x="6018" y="14526"/>
                </a:lnTo>
                <a:lnTo>
                  <a:pt x="6020" y="14525"/>
                </a:lnTo>
                <a:lnTo>
                  <a:pt x="6021" y="14525"/>
                </a:lnTo>
                <a:lnTo>
                  <a:pt x="6023" y="14528"/>
                </a:lnTo>
                <a:lnTo>
                  <a:pt x="6026" y="14535"/>
                </a:lnTo>
                <a:lnTo>
                  <a:pt x="6029" y="14531"/>
                </a:lnTo>
                <a:lnTo>
                  <a:pt x="6031" y="14529"/>
                </a:lnTo>
                <a:lnTo>
                  <a:pt x="6034" y="14530"/>
                </a:lnTo>
                <a:lnTo>
                  <a:pt x="6038" y="14534"/>
                </a:lnTo>
                <a:lnTo>
                  <a:pt x="6040" y="14539"/>
                </a:lnTo>
                <a:lnTo>
                  <a:pt x="6042" y="14552"/>
                </a:lnTo>
                <a:lnTo>
                  <a:pt x="6043" y="14557"/>
                </a:lnTo>
                <a:lnTo>
                  <a:pt x="6041" y="14560"/>
                </a:lnTo>
                <a:lnTo>
                  <a:pt x="6042" y="14563"/>
                </a:lnTo>
                <a:lnTo>
                  <a:pt x="6043" y="14565"/>
                </a:lnTo>
                <a:lnTo>
                  <a:pt x="6046" y="14567"/>
                </a:lnTo>
                <a:lnTo>
                  <a:pt x="6049" y="14566"/>
                </a:lnTo>
                <a:lnTo>
                  <a:pt x="6051" y="14564"/>
                </a:lnTo>
                <a:lnTo>
                  <a:pt x="6054" y="14563"/>
                </a:lnTo>
                <a:lnTo>
                  <a:pt x="6057" y="14565"/>
                </a:lnTo>
                <a:lnTo>
                  <a:pt x="6057" y="14567"/>
                </a:lnTo>
                <a:lnTo>
                  <a:pt x="6050" y="14568"/>
                </a:lnTo>
                <a:lnTo>
                  <a:pt x="6047" y="14572"/>
                </a:lnTo>
                <a:lnTo>
                  <a:pt x="6047" y="14578"/>
                </a:lnTo>
                <a:lnTo>
                  <a:pt x="6049" y="14586"/>
                </a:lnTo>
                <a:lnTo>
                  <a:pt x="6049" y="14589"/>
                </a:lnTo>
                <a:lnTo>
                  <a:pt x="6051" y="14592"/>
                </a:lnTo>
                <a:lnTo>
                  <a:pt x="6054" y="14592"/>
                </a:lnTo>
                <a:lnTo>
                  <a:pt x="6057" y="14590"/>
                </a:lnTo>
                <a:lnTo>
                  <a:pt x="6058" y="14587"/>
                </a:lnTo>
                <a:lnTo>
                  <a:pt x="6058" y="14583"/>
                </a:lnTo>
                <a:lnTo>
                  <a:pt x="6058" y="14579"/>
                </a:lnTo>
                <a:lnTo>
                  <a:pt x="6061" y="14577"/>
                </a:lnTo>
                <a:lnTo>
                  <a:pt x="6061" y="14579"/>
                </a:lnTo>
                <a:lnTo>
                  <a:pt x="6061" y="14581"/>
                </a:lnTo>
                <a:lnTo>
                  <a:pt x="6061" y="14584"/>
                </a:lnTo>
                <a:lnTo>
                  <a:pt x="6063" y="14583"/>
                </a:lnTo>
                <a:lnTo>
                  <a:pt x="6063" y="14583"/>
                </a:lnTo>
                <a:lnTo>
                  <a:pt x="6066" y="14584"/>
                </a:lnTo>
                <a:lnTo>
                  <a:pt x="6065" y="14586"/>
                </a:lnTo>
                <a:lnTo>
                  <a:pt x="6065" y="14588"/>
                </a:lnTo>
                <a:lnTo>
                  <a:pt x="6064" y="14589"/>
                </a:lnTo>
                <a:lnTo>
                  <a:pt x="6067" y="14590"/>
                </a:lnTo>
                <a:lnTo>
                  <a:pt x="6076" y="14604"/>
                </a:lnTo>
                <a:lnTo>
                  <a:pt x="6071" y="14603"/>
                </a:lnTo>
                <a:lnTo>
                  <a:pt x="6070" y="14604"/>
                </a:lnTo>
                <a:lnTo>
                  <a:pt x="6072" y="14608"/>
                </a:lnTo>
                <a:lnTo>
                  <a:pt x="6068" y="14608"/>
                </a:lnTo>
                <a:lnTo>
                  <a:pt x="6065" y="14602"/>
                </a:lnTo>
                <a:lnTo>
                  <a:pt x="6063" y="14594"/>
                </a:lnTo>
                <a:lnTo>
                  <a:pt x="6060" y="14589"/>
                </a:lnTo>
                <a:lnTo>
                  <a:pt x="6060" y="14596"/>
                </a:lnTo>
                <a:lnTo>
                  <a:pt x="6065" y="14607"/>
                </a:lnTo>
                <a:lnTo>
                  <a:pt x="6066" y="14617"/>
                </a:lnTo>
                <a:lnTo>
                  <a:pt x="6067" y="14619"/>
                </a:lnTo>
                <a:lnTo>
                  <a:pt x="6069" y="14620"/>
                </a:lnTo>
                <a:lnTo>
                  <a:pt x="6069" y="14623"/>
                </a:lnTo>
                <a:lnTo>
                  <a:pt x="6069" y="14630"/>
                </a:lnTo>
                <a:lnTo>
                  <a:pt x="6070" y="14634"/>
                </a:lnTo>
                <a:lnTo>
                  <a:pt x="6071" y="14637"/>
                </a:lnTo>
                <a:lnTo>
                  <a:pt x="6073" y="14642"/>
                </a:lnTo>
                <a:lnTo>
                  <a:pt x="6074" y="14654"/>
                </a:lnTo>
                <a:lnTo>
                  <a:pt x="6076" y="14659"/>
                </a:lnTo>
                <a:lnTo>
                  <a:pt x="6078" y="14661"/>
                </a:lnTo>
                <a:lnTo>
                  <a:pt x="6092" y="14667"/>
                </a:lnTo>
                <a:lnTo>
                  <a:pt x="6094" y="14669"/>
                </a:lnTo>
                <a:lnTo>
                  <a:pt x="6091" y="14670"/>
                </a:lnTo>
                <a:lnTo>
                  <a:pt x="6086" y="14670"/>
                </a:lnTo>
                <a:lnTo>
                  <a:pt x="6080" y="14668"/>
                </a:lnTo>
                <a:lnTo>
                  <a:pt x="6077" y="14665"/>
                </a:lnTo>
                <a:lnTo>
                  <a:pt x="6077" y="14672"/>
                </a:lnTo>
                <a:lnTo>
                  <a:pt x="6079" y="14678"/>
                </a:lnTo>
                <a:lnTo>
                  <a:pt x="6085" y="14689"/>
                </a:lnTo>
                <a:lnTo>
                  <a:pt x="6086" y="14695"/>
                </a:lnTo>
                <a:lnTo>
                  <a:pt x="6087" y="14711"/>
                </a:lnTo>
                <a:lnTo>
                  <a:pt x="6087" y="14714"/>
                </a:lnTo>
                <a:lnTo>
                  <a:pt x="6090" y="14718"/>
                </a:lnTo>
                <a:lnTo>
                  <a:pt x="6091" y="14721"/>
                </a:lnTo>
                <a:lnTo>
                  <a:pt x="6091" y="14723"/>
                </a:lnTo>
                <a:lnTo>
                  <a:pt x="6091" y="14729"/>
                </a:lnTo>
                <a:lnTo>
                  <a:pt x="6091" y="14732"/>
                </a:lnTo>
                <a:lnTo>
                  <a:pt x="6093" y="14738"/>
                </a:lnTo>
                <a:lnTo>
                  <a:pt x="6100" y="14750"/>
                </a:lnTo>
                <a:lnTo>
                  <a:pt x="6103" y="14757"/>
                </a:lnTo>
                <a:lnTo>
                  <a:pt x="6110" y="14769"/>
                </a:lnTo>
                <a:lnTo>
                  <a:pt x="6113" y="14778"/>
                </a:lnTo>
                <a:lnTo>
                  <a:pt x="6117" y="14788"/>
                </a:lnTo>
                <a:lnTo>
                  <a:pt x="6119" y="14806"/>
                </a:lnTo>
                <a:lnTo>
                  <a:pt x="6124" y="14830"/>
                </a:lnTo>
                <a:lnTo>
                  <a:pt x="6127" y="14839"/>
                </a:lnTo>
                <a:lnTo>
                  <a:pt x="6130" y="14827"/>
                </a:lnTo>
                <a:lnTo>
                  <a:pt x="6133" y="14824"/>
                </a:lnTo>
                <a:lnTo>
                  <a:pt x="6136" y="14829"/>
                </a:lnTo>
                <a:lnTo>
                  <a:pt x="6133" y="14830"/>
                </a:lnTo>
                <a:lnTo>
                  <a:pt x="6133" y="14831"/>
                </a:lnTo>
                <a:lnTo>
                  <a:pt x="6136" y="14835"/>
                </a:lnTo>
                <a:lnTo>
                  <a:pt x="6138" y="14840"/>
                </a:lnTo>
                <a:lnTo>
                  <a:pt x="6140" y="14841"/>
                </a:lnTo>
                <a:lnTo>
                  <a:pt x="6143" y="14840"/>
                </a:lnTo>
                <a:lnTo>
                  <a:pt x="6141" y="14843"/>
                </a:lnTo>
                <a:lnTo>
                  <a:pt x="6138" y="14844"/>
                </a:lnTo>
                <a:lnTo>
                  <a:pt x="6135" y="14844"/>
                </a:lnTo>
                <a:lnTo>
                  <a:pt x="6133" y="14843"/>
                </a:lnTo>
                <a:lnTo>
                  <a:pt x="6131" y="14843"/>
                </a:lnTo>
                <a:lnTo>
                  <a:pt x="6131" y="14845"/>
                </a:lnTo>
                <a:lnTo>
                  <a:pt x="6130" y="14847"/>
                </a:lnTo>
                <a:lnTo>
                  <a:pt x="6130" y="14848"/>
                </a:lnTo>
                <a:lnTo>
                  <a:pt x="6128" y="14847"/>
                </a:lnTo>
                <a:lnTo>
                  <a:pt x="6128" y="14848"/>
                </a:lnTo>
                <a:lnTo>
                  <a:pt x="6128" y="14849"/>
                </a:lnTo>
                <a:lnTo>
                  <a:pt x="6129" y="14850"/>
                </a:lnTo>
                <a:lnTo>
                  <a:pt x="6130" y="14851"/>
                </a:lnTo>
                <a:lnTo>
                  <a:pt x="6129" y="14855"/>
                </a:lnTo>
                <a:lnTo>
                  <a:pt x="6131" y="14871"/>
                </a:lnTo>
                <a:lnTo>
                  <a:pt x="6130" y="14877"/>
                </a:lnTo>
                <a:lnTo>
                  <a:pt x="6136" y="14896"/>
                </a:lnTo>
                <a:lnTo>
                  <a:pt x="6136" y="14901"/>
                </a:lnTo>
                <a:lnTo>
                  <a:pt x="6136" y="14907"/>
                </a:lnTo>
                <a:lnTo>
                  <a:pt x="6137" y="14910"/>
                </a:lnTo>
                <a:lnTo>
                  <a:pt x="6134" y="14909"/>
                </a:lnTo>
                <a:lnTo>
                  <a:pt x="6133" y="14902"/>
                </a:lnTo>
                <a:lnTo>
                  <a:pt x="6131" y="14894"/>
                </a:lnTo>
                <a:lnTo>
                  <a:pt x="6132" y="14901"/>
                </a:lnTo>
                <a:lnTo>
                  <a:pt x="6133" y="14910"/>
                </a:lnTo>
                <a:lnTo>
                  <a:pt x="6134" y="14915"/>
                </a:lnTo>
                <a:lnTo>
                  <a:pt x="6133" y="14918"/>
                </a:lnTo>
                <a:lnTo>
                  <a:pt x="6135" y="14923"/>
                </a:lnTo>
                <a:lnTo>
                  <a:pt x="6137" y="14928"/>
                </a:lnTo>
                <a:lnTo>
                  <a:pt x="6139" y="14933"/>
                </a:lnTo>
                <a:lnTo>
                  <a:pt x="6143" y="14952"/>
                </a:lnTo>
                <a:lnTo>
                  <a:pt x="6144" y="14965"/>
                </a:lnTo>
                <a:lnTo>
                  <a:pt x="6146" y="14979"/>
                </a:lnTo>
                <a:lnTo>
                  <a:pt x="6147" y="14982"/>
                </a:lnTo>
                <a:lnTo>
                  <a:pt x="6149" y="14983"/>
                </a:lnTo>
                <a:lnTo>
                  <a:pt x="6149" y="14987"/>
                </a:lnTo>
                <a:lnTo>
                  <a:pt x="6149" y="14994"/>
                </a:lnTo>
                <a:lnTo>
                  <a:pt x="6151" y="15000"/>
                </a:lnTo>
                <a:lnTo>
                  <a:pt x="6151" y="15001"/>
                </a:lnTo>
                <a:lnTo>
                  <a:pt x="6154" y="15004"/>
                </a:lnTo>
                <a:lnTo>
                  <a:pt x="6151" y="15013"/>
                </a:lnTo>
                <a:lnTo>
                  <a:pt x="6161" y="15068"/>
                </a:lnTo>
                <a:lnTo>
                  <a:pt x="6168" y="15069"/>
                </a:lnTo>
                <a:lnTo>
                  <a:pt x="6178" y="15065"/>
                </a:lnTo>
                <a:lnTo>
                  <a:pt x="6188" y="15063"/>
                </a:lnTo>
                <a:lnTo>
                  <a:pt x="6186" y="15066"/>
                </a:lnTo>
                <a:lnTo>
                  <a:pt x="6183" y="15068"/>
                </a:lnTo>
                <a:lnTo>
                  <a:pt x="6179" y="15070"/>
                </a:lnTo>
                <a:lnTo>
                  <a:pt x="6177" y="15070"/>
                </a:lnTo>
                <a:lnTo>
                  <a:pt x="6175" y="15071"/>
                </a:lnTo>
                <a:lnTo>
                  <a:pt x="6172" y="15076"/>
                </a:lnTo>
                <a:lnTo>
                  <a:pt x="6170" y="15078"/>
                </a:lnTo>
                <a:lnTo>
                  <a:pt x="6168" y="15078"/>
                </a:lnTo>
                <a:lnTo>
                  <a:pt x="6163" y="15074"/>
                </a:lnTo>
                <a:lnTo>
                  <a:pt x="6163" y="15078"/>
                </a:lnTo>
                <a:lnTo>
                  <a:pt x="6165" y="15081"/>
                </a:lnTo>
                <a:lnTo>
                  <a:pt x="6167" y="15083"/>
                </a:lnTo>
                <a:lnTo>
                  <a:pt x="6169" y="15086"/>
                </a:lnTo>
                <a:lnTo>
                  <a:pt x="6169" y="15089"/>
                </a:lnTo>
                <a:lnTo>
                  <a:pt x="6169" y="15095"/>
                </a:lnTo>
                <a:lnTo>
                  <a:pt x="6169" y="15097"/>
                </a:lnTo>
                <a:lnTo>
                  <a:pt x="6173" y="15101"/>
                </a:lnTo>
                <a:lnTo>
                  <a:pt x="6175" y="15107"/>
                </a:lnTo>
                <a:lnTo>
                  <a:pt x="6191" y="15160"/>
                </a:lnTo>
                <a:lnTo>
                  <a:pt x="6196" y="15169"/>
                </a:lnTo>
                <a:lnTo>
                  <a:pt x="6197" y="15173"/>
                </a:lnTo>
                <a:lnTo>
                  <a:pt x="6198" y="15179"/>
                </a:lnTo>
                <a:lnTo>
                  <a:pt x="6199" y="15182"/>
                </a:lnTo>
                <a:lnTo>
                  <a:pt x="6201" y="15184"/>
                </a:lnTo>
                <a:lnTo>
                  <a:pt x="6202" y="15185"/>
                </a:lnTo>
                <a:lnTo>
                  <a:pt x="6203" y="15187"/>
                </a:lnTo>
                <a:lnTo>
                  <a:pt x="6203" y="15189"/>
                </a:lnTo>
                <a:lnTo>
                  <a:pt x="6205" y="15195"/>
                </a:lnTo>
                <a:lnTo>
                  <a:pt x="6219" y="15226"/>
                </a:lnTo>
                <a:lnTo>
                  <a:pt x="6222" y="15237"/>
                </a:lnTo>
                <a:lnTo>
                  <a:pt x="6223" y="15243"/>
                </a:lnTo>
                <a:lnTo>
                  <a:pt x="6224" y="15247"/>
                </a:lnTo>
                <a:lnTo>
                  <a:pt x="6223" y="15250"/>
                </a:lnTo>
                <a:lnTo>
                  <a:pt x="6226" y="15248"/>
                </a:lnTo>
                <a:lnTo>
                  <a:pt x="6227" y="15245"/>
                </a:lnTo>
                <a:lnTo>
                  <a:pt x="6228" y="15244"/>
                </a:lnTo>
                <a:lnTo>
                  <a:pt x="6231" y="15243"/>
                </a:lnTo>
                <a:lnTo>
                  <a:pt x="6231" y="15245"/>
                </a:lnTo>
                <a:lnTo>
                  <a:pt x="6229" y="15254"/>
                </a:lnTo>
                <a:lnTo>
                  <a:pt x="6232" y="15268"/>
                </a:lnTo>
                <a:lnTo>
                  <a:pt x="6240" y="15291"/>
                </a:lnTo>
                <a:lnTo>
                  <a:pt x="6241" y="15302"/>
                </a:lnTo>
                <a:lnTo>
                  <a:pt x="6243" y="15307"/>
                </a:lnTo>
                <a:lnTo>
                  <a:pt x="6246" y="15311"/>
                </a:lnTo>
                <a:lnTo>
                  <a:pt x="6246" y="15310"/>
                </a:lnTo>
                <a:lnTo>
                  <a:pt x="6247" y="15309"/>
                </a:lnTo>
                <a:lnTo>
                  <a:pt x="6248" y="15307"/>
                </a:lnTo>
                <a:lnTo>
                  <a:pt x="6249" y="15307"/>
                </a:lnTo>
                <a:lnTo>
                  <a:pt x="6250" y="15308"/>
                </a:lnTo>
                <a:lnTo>
                  <a:pt x="6250" y="15309"/>
                </a:lnTo>
                <a:lnTo>
                  <a:pt x="6251" y="15310"/>
                </a:lnTo>
                <a:lnTo>
                  <a:pt x="6253" y="15311"/>
                </a:lnTo>
                <a:lnTo>
                  <a:pt x="6254" y="15313"/>
                </a:lnTo>
                <a:lnTo>
                  <a:pt x="6261" y="15323"/>
                </a:lnTo>
                <a:lnTo>
                  <a:pt x="6257" y="15314"/>
                </a:lnTo>
                <a:lnTo>
                  <a:pt x="6258" y="15310"/>
                </a:lnTo>
                <a:lnTo>
                  <a:pt x="6267" y="15301"/>
                </a:lnTo>
                <a:lnTo>
                  <a:pt x="6267" y="15302"/>
                </a:lnTo>
                <a:lnTo>
                  <a:pt x="6271" y="15307"/>
                </a:lnTo>
                <a:lnTo>
                  <a:pt x="6272" y="15310"/>
                </a:lnTo>
                <a:lnTo>
                  <a:pt x="6269" y="15311"/>
                </a:lnTo>
                <a:lnTo>
                  <a:pt x="6262" y="15310"/>
                </a:lnTo>
                <a:lnTo>
                  <a:pt x="6261" y="15312"/>
                </a:lnTo>
                <a:lnTo>
                  <a:pt x="6264" y="15319"/>
                </a:lnTo>
                <a:lnTo>
                  <a:pt x="6266" y="15323"/>
                </a:lnTo>
                <a:lnTo>
                  <a:pt x="6269" y="15326"/>
                </a:lnTo>
                <a:lnTo>
                  <a:pt x="6273" y="15328"/>
                </a:lnTo>
                <a:lnTo>
                  <a:pt x="6277" y="15328"/>
                </a:lnTo>
                <a:lnTo>
                  <a:pt x="6279" y="15327"/>
                </a:lnTo>
                <a:lnTo>
                  <a:pt x="6283" y="15322"/>
                </a:lnTo>
                <a:lnTo>
                  <a:pt x="6286" y="15321"/>
                </a:lnTo>
                <a:lnTo>
                  <a:pt x="6285" y="15325"/>
                </a:lnTo>
                <a:lnTo>
                  <a:pt x="6284" y="15329"/>
                </a:lnTo>
                <a:lnTo>
                  <a:pt x="6285" y="15332"/>
                </a:lnTo>
                <a:lnTo>
                  <a:pt x="6288" y="15335"/>
                </a:lnTo>
                <a:lnTo>
                  <a:pt x="6288" y="15336"/>
                </a:lnTo>
                <a:lnTo>
                  <a:pt x="6272" y="15332"/>
                </a:lnTo>
                <a:lnTo>
                  <a:pt x="6268" y="15333"/>
                </a:lnTo>
                <a:lnTo>
                  <a:pt x="6271" y="15342"/>
                </a:lnTo>
                <a:lnTo>
                  <a:pt x="6277" y="15350"/>
                </a:lnTo>
                <a:lnTo>
                  <a:pt x="6277" y="15353"/>
                </a:lnTo>
                <a:lnTo>
                  <a:pt x="6278" y="15354"/>
                </a:lnTo>
                <a:lnTo>
                  <a:pt x="6282" y="15352"/>
                </a:lnTo>
                <a:lnTo>
                  <a:pt x="6283" y="15352"/>
                </a:lnTo>
                <a:lnTo>
                  <a:pt x="6311" y="15391"/>
                </a:lnTo>
                <a:lnTo>
                  <a:pt x="6316" y="15401"/>
                </a:lnTo>
                <a:lnTo>
                  <a:pt x="6328" y="15438"/>
                </a:lnTo>
                <a:lnTo>
                  <a:pt x="6327" y="15442"/>
                </a:lnTo>
                <a:lnTo>
                  <a:pt x="6331" y="15449"/>
                </a:lnTo>
                <a:lnTo>
                  <a:pt x="6333" y="15454"/>
                </a:lnTo>
                <a:lnTo>
                  <a:pt x="6333" y="15460"/>
                </a:lnTo>
                <a:lnTo>
                  <a:pt x="6335" y="15463"/>
                </a:lnTo>
                <a:lnTo>
                  <a:pt x="6338" y="15465"/>
                </a:lnTo>
                <a:lnTo>
                  <a:pt x="6342" y="15465"/>
                </a:lnTo>
                <a:lnTo>
                  <a:pt x="6345" y="15467"/>
                </a:lnTo>
                <a:lnTo>
                  <a:pt x="6348" y="15470"/>
                </a:lnTo>
                <a:lnTo>
                  <a:pt x="6352" y="15479"/>
                </a:lnTo>
                <a:lnTo>
                  <a:pt x="6355" y="15489"/>
                </a:lnTo>
                <a:lnTo>
                  <a:pt x="6358" y="15494"/>
                </a:lnTo>
                <a:lnTo>
                  <a:pt x="6361" y="15493"/>
                </a:lnTo>
                <a:lnTo>
                  <a:pt x="6362" y="15496"/>
                </a:lnTo>
                <a:lnTo>
                  <a:pt x="6362" y="15498"/>
                </a:lnTo>
                <a:lnTo>
                  <a:pt x="6359" y="15500"/>
                </a:lnTo>
                <a:lnTo>
                  <a:pt x="6360" y="15504"/>
                </a:lnTo>
                <a:lnTo>
                  <a:pt x="6360" y="15506"/>
                </a:lnTo>
                <a:lnTo>
                  <a:pt x="6361" y="15507"/>
                </a:lnTo>
                <a:lnTo>
                  <a:pt x="6362" y="15510"/>
                </a:lnTo>
                <a:lnTo>
                  <a:pt x="6382" y="15570"/>
                </a:lnTo>
                <a:lnTo>
                  <a:pt x="6392" y="15617"/>
                </a:lnTo>
                <a:lnTo>
                  <a:pt x="6395" y="15641"/>
                </a:lnTo>
                <a:lnTo>
                  <a:pt x="6399" y="15652"/>
                </a:lnTo>
                <a:lnTo>
                  <a:pt x="6405" y="15656"/>
                </a:lnTo>
                <a:lnTo>
                  <a:pt x="6404" y="15657"/>
                </a:lnTo>
                <a:lnTo>
                  <a:pt x="6402" y="15660"/>
                </a:lnTo>
                <a:lnTo>
                  <a:pt x="6401" y="15662"/>
                </a:lnTo>
                <a:lnTo>
                  <a:pt x="6401" y="15665"/>
                </a:lnTo>
                <a:lnTo>
                  <a:pt x="6402" y="15667"/>
                </a:lnTo>
                <a:lnTo>
                  <a:pt x="6403" y="15669"/>
                </a:lnTo>
                <a:lnTo>
                  <a:pt x="6404" y="15671"/>
                </a:lnTo>
                <a:lnTo>
                  <a:pt x="6405" y="15676"/>
                </a:lnTo>
                <a:lnTo>
                  <a:pt x="6418" y="15710"/>
                </a:lnTo>
                <a:lnTo>
                  <a:pt x="6420" y="15721"/>
                </a:lnTo>
                <a:lnTo>
                  <a:pt x="6422" y="15725"/>
                </a:lnTo>
                <a:lnTo>
                  <a:pt x="6428" y="15732"/>
                </a:lnTo>
                <a:lnTo>
                  <a:pt x="6429" y="15736"/>
                </a:lnTo>
                <a:lnTo>
                  <a:pt x="6432" y="15748"/>
                </a:lnTo>
                <a:lnTo>
                  <a:pt x="6432" y="15754"/>
                </a:lnTo>
                <a:lnTo>
                  <a:pt x="6433" y="15759"/>
                </a:lnTo>
                <a:lnTo>
                  <a:pt x="6441" y="15773"/>
                </a:lnTo>
                <a:lnTo>
                  <a:pt x="6444" y="15784"/>
                </a:lnTo>
                <a:lnTo>
                  <a:pt x="6448" y="15808"/>
                </a:lnTo>
                <a:lnTo>
                  <a:pt x="6451" y="15819"/>
                </a:lnTo>
                <a:lnTo>
                  <a:pt x="6453" y="15823"/>
                </a:lnTo>
                <a:lnTo>
                  <a:pt x="6455" y="15827"/>
                </a:lnTo>
                <a:lnTo>
                  <a:pt x="6458" y="15828"/>
                </a:lnTo>
                <a:lnTo>
                  <a:pt x="6462" y="15825"/>
                </a:lnTo>
                <a:lnTo>
                  <a:pt x="6464" y="15820"/>
                </a:lnTo>
                <a:lnTo>
                  <a:pt x="6463" y="15815"/>
                </a:lnTo>
                <a:lnTo>
                  <a:pt x="6461" y="15805"/>
                </a:lnTo>
                <a:lnTo>
                  <a:pt x="6463" y="15807"/>
                </a:lnTo>
                <a:lnTo>
                  <a:pt x="6464" y="15810"/>
                </a:lnTo>
                <a:lnTo>
                  <a:pt x="6466" y="15815"/>
                </a:lnTo>
                <a:lnTo>
                  <a:pt x="6468" y="15815"/>
                </a:lnTo>
                <a:lnTo>
                  <a:pt x="6469" y="15814"/>
                </a:lnTo>
                <a:lnTo>
                  <a:pt x="6470" y="15814"/>
                </a:lnTo>
                <a:lnTo>
                  <a:pt x="6471" y="15816"/>
                </a:lnTo>
                <a:lnTo>
                  <a:pt x="6471" y="15818"/>
                </a:lnTo>
                <a:lnTo>
                  <a:pt x="6470" y="15820"/>
                </a:lnTo>
                <a:lnTo>
                  <a:pt x="6469" y="15822"/>
                </a:lnTo>
                <a:lnTo>
                  <a:pt x="6467" y="15826"/>
                </a:lnTo>
                <a:lnTo>
                  <a:pt x="6457" y="15833"/>
                </a:lnTo>
                <a:lnTo>
                  <a:pt x="6457" y="15838"/>
                </a:lnTo>
                <a:lnTo>
                  <a:pt x="6458" y="15841"/>
                </a:lnTo>
                <a:lnTo>
                  <a:pt x="6458" y="15843"/>
                </a:lnTo>
                <a:lnTo>
                  <a:pt x="6458" y="15847"/>
                </a:lnTo>
                <a:lnTo>
                  <a:pt x="6458" y="15852"/>
                </a:lnTo>
                <a:lnTo>
                  <a:pt x="6465" y="15875"/>
                </a:lnTo>
                <a:lnTo>
                  <a:pt x="6468" y="15882"/>
                </a:lnTo>
                <a:lnTo>
                  <a:pt x="6471" y="15885"/>
                </a:lnTo>
                <a:lnTo>
                  <a:pt x="6469" y="15880"/>
                </a:lnTo>
                <a:lnTo>
                  <a:pt x="6468" y="15874"/>
                </a:lnTo>
                <a:lnTo>
                  <a:pt x="6468" y="15863"/>
                </a:lnTo>
                <a:lnTo>
                  <a:pt x="6467" y="15858"/>
                </a:lnTo>
                <a:lnTo>
                  <a:pt x="6464" y="15854"/>
                </a:lnTo>
                <a:lnTo>
                  <a:pt x="6463" y="15848"/>
                </a:lnTo>
                <a:lnTo>
                  <a:pt x="6465" y="15843"/>
                </a:lnTo>
                <a:lnTo>
                  <a:pt x="6466" y="15848"/>
                </a:lnTo>
                <a:lnTo>
                  <a:pt x="6468" y="15851"/>
                </a:lnTo>
                <a:lnTo>
                  <a:pt x="6469" y="15852"/>
                </a:lnTo>
                <a:lnTo>
                  <a:pt x="6472" y="15852"/>
                </a:lnTo>
                <a:lnTo>
                  <a:pt x="6474" y="15868"/>
                </a:lnTo>
                <a:lnTo>
                  <a:pt x="6478" y="15872"/>
                </a:lnTo>
                <a:lnTo>
                  <a:pt x="6477" y="15877"/>
                </a:lnTo>
                <a:lnTo>
                  <a:pt x="6479" y="15888"/>
                </a:lnTo>
                <a:lnTo>
                  <a:pt x="6482" y="15895"/>
                </a:lnTo>
                <a:lnTo>
                  <a:pt x="6486" y="15891"/>
                </a:lnTo>
                <a:lnTo>
                  <a:pt x="6488" y="15895"/>
                </a:lnTo>
                <a:lnTo>
                  <a:pt x="6496" y="15906"/>
                </a:lnTo>
                <a:lnTo>
                  <a:pt x="6497" y="15910"/>
                </a:lnTo>
                <a:lnTo>
                  <a:pt x="6502" y="15921"/>
                </a:lnTo>
                <a:lnTo>
                  <a:pt x="6504" y="15926"/>
                </a:lnTo>
                <a:lnTo>
                  <a:pt x="6504" y="15932"/>
                </a:lnTo>
                <a:lnTo>
                  <a:pt x="6503" y="15935"/>
                </a:lnTo>
                <a:lnTo>
                  <a:pt x="6501" y="15937"/>
                </a:lnTo>
                <a:lnTo>
                  <a:pt x="6501" y="15942"/>
                </a:lnTo>
                <a:lnTo>
                  <a:pt x="6501" y="15945"/>
                </a:lnTo>
                <a:lnTo>
                  <a:pt x="6503" y="15950"/>
                </a:lnTo>
                <a:lnTo>
                  <a:pt x="6504" y="15953"/>
                </a:lnTo>
                <a:lnTo>
                  <a:pt x="6504" y="15957"/>
                </a:lnTo>
                <a:lnTo>
                  <a:pt x="6503" y="15962"/>
                </a:lnTo>
                <a:lnTo>
                  <a:pt x="6504" y="15965"/>
                </a:lnTo>
                <a:lnTo>
                  <a:pt x="6506" y="15963"/>
                </a:lnTo>
                <a:lnTo>
                  <a:pt x="6507" y="15966"/>
                </a:lnTo>
                <a:lnTo>
                  <a:pt x="6508" y="15971"/>
                </a:lnTo>
                <a:lnTo>
                  <a:pt x="6508" y="15984"/>
                </a:lnTo>
                <a:lnTo>
                  <a:pt x="6509" y="15991"/>
                </a:lnTo>
                <a:lnTo>
                  <a:pt x="6509" y="15996"/>
                </a:lnTo>
                <a:lnTo>
                  <a:pt x="6506" y="16004"/>
                </a:lnTo>
                <a:lnTo>
                  <a:pt x="6509" y="16005"/>
                </a:lnTo>
                <a:lnTo>
                  <a:pt x="6511" y="16007"/>
                </a:lnTo>
                <a:lnTo>
                  <a:pt x="6516" y="16005"/>
                </a:lnTo>
                <a:lnTo>
                  <a:pt x="6520" y="16007"/>
                </a:lnTo>
                <a:lnTo>
                  <a:pt x="6523" y="16011"/>
                </a:lnTo>
                <a:lnTo>
                  <a:pt x="6528" y="16013"/>
                </a:lnTo>
                <a:lnTo>
                  <a:pt x="6522" y="16022"/>
                </a:lnTo>
                <a:lnTo>
                  <a:pt x="6518" y="16024"/>
                </a:lnTo>
                <a:lnTo>
                  <a:pt x="6513" y="16021"/>
                </a:lnTo>
                <a:lnTo>
                  <a:pt x="6511" y="16022"/>
                </a:lnTo>
                <a:lnTo>
                  <a:pt x="6500" y="16019"/>
                </a:lnTo>
                <a:lnTo>
                  <a:pt x="6496" y="16017"/>
                </a:lnTo>
                <a:lnTo>
                  <a:pt x="6495" y="16013"/>
                </a:lnTo>
                <a:lnTo>
                  <a:pt x="6499" y="15988"/>
                </a:lnTo>
                <a:lnTo>
                  <a:pt x="6501" y="15984"/>
                </a:lnTo>
                <a:lnTo>
                  <a:pt x="6502" y="15981"/>
                </a:lnTo>
                <a:lnTo>
                  <a:pt x="6504" y="15977"/>
                </a:lnTo>
                <a:lnTo>
                  <a:pt x="6504" y="15973"/>
                </a:lnTo>
                <a:lnTo>
                  <a:pt x="6500" y="15968"/>
                </a:lnTo>
                <a:lnTo>
                  <a:pt x="6498" y="15962"/>
                </a:lnTo>
                <a:lnTo>
                  <a:pt x="6496" y="15947"/>
                </a:lnTo>
                <a:lnTo>
                  <a:pt x="6496" y="15944"/>
                </a:lnTo>
                <a:lnTo>
                  <a:pt x="6497" y="15937"/>
                </a:lnTo>
                <a:lnTo>
                  <a:pt x="6496" y="15934"/>
                </a:lnTo>
                <a:lnTo>
                  <a:pt x="6495" y="15930"/>
                </a:lnTo>
                <a:lnTo>
                  <a:pt x="6491" y="15922"/>
                </a:lnTo>
                <a:lnTo>
                  <a:pt x="6490" y="15918"/>
                </a:lnTo>
                <a:lnTo>
                  <a:pt x="6488" y="15921"/>
                </a:lnTo>
                <a:lnTo>
                  <a:pt x="6488" y="15925"/>
                </a:lnTo>
                <a:lnTo>
                  <a:pt x="6493" y="15934"/>
                </a:lnTo>
                <a:lnTo>
                  <a:pt x="6491" y="15941"/>
                </a:lnTo>
                <a:lnTo>
                  <a:pt x="6493" y="15959"/>
                </a:lnTo>
                <a:lnTo>
                  <a:pt x="6493" y="15967"/>
                </a:lnTo>
                <a:lnTo>
                  <a:pt x="6492" y="15967"/>
                </a:lnTo>
                <a:lnTo>
                  <a:pt x="6486" y="15921"/>
                </a:lnTo>
                <a:lnTo>
                  <a:pt x="6485" y="15916"/>
                </a:lnTo>
                <a:lnTo>
                  <a:pt x="6483" y="15918"/>
                </a:lnTo>
                <a:lnTo>
                  <a:pt x="6484" y="15922"/>
                </a:lnTo>
                <a:lnTo>
                  <a:pt x="6483" y="15925"/>
                </a:lnTo>
                <a:lnTo>
                  <a:pt x="6481" y="15926"/>
                </a:lnTo>
                <a:lnTo>
                  <a:pt x="6479" y="15926"/>
                </a:lnTo>
                <a:lnTo>
                  <a:pt x="6480" y="15924"/>
                </a:lnTo>
                <a:lnTo>
                  <a:pt x="6481" y="15921"/>
                </a:lnTo>
                <a:lnTo>
                  <a:pt x="6481" y="15916"/>
                </a:lnTo>
                <a:lnTo>
                  <a:pt x="6480" y="15913"/>
                </a:lnTo>
                <a:lnTo>
                  <a:pt x="6479" y="15916"/>
                </a:lnTo>
                <a:lnTo>
                  <a:pt x="6478" y="15918"/>
                </a:lnTo>
                <a:lnTo>
                  <a:pt x="6476" y="15917"/>
                </a:lnTo>
                <a:lnTo>
                  <a:pt x="6475" y="15914"/>
                </a:lnTo>
                <a:lnTo>
                  <a:pt x="6474" y="15911"/>
                </a:lnTo>
                <a:lnTo>
                  <a:pt x="6474" y="15908"/>
                </a:lnTo>
                <a:lnTo>
                  <a:pt x="6475" y="15907"/>
                </a:lnTo>
                <a:lnTo>
                  <a:pt x="6480" y="15909"/>
                </a:lnTo>
                <a:lnTo>
                  <a:pt x="6481" y="15908"/>
                </a:lnTo>
                <a:lnTo>
                  <a:pt x="6480" y="15902"/>
                </a:lnTo>
                <a:lnTo>
                  <a:pt x="6477" y="15895"/>
                </a:lnTo>
                <a:lnTo>
                  <a:pt x="6473" y="15892"/>
                </a:lnTo>
                <a:lnTo>
                  <a:pt x="6469" y="15895"/>
                </a:lnTo>
                <a:lnTo>
                  <a:pt x="6470" y="15899"/>
                </a:lnTo>
                <a:lnTo>
                  <a:pt x="6472" y="15912"/>
                </a:lnTo>
                <a:lnTo>
                  <a:pt x="6473" y="15914"/>
                </a:lnTo>
                <a:lnTo>
                  <a:pt x="6478" y="15935"/>
                </a:lnTo>
                <a:lnTo>
                  <a:pt x="6483" y="15978"/>
                </a:lnTo>
                <a:lnTo>
                  <a:pt x="6481" y="15985"/>
                </a:lnTo>
                <a:lnTo>
                  <a:pt x="6486" y="16025"/>
                </a:lnTo>
                <a:lnTo>
                  <a:pt x="6497" y="16072"/>
                </a:lnTo>
                <a:lnTo>
                  <a:pt x="6514" y="16123"/>
                </a:lnTo>
                <a:lnTo>
                  <a:pt x="6516" y="16123"/>
                </a:lnTo>
                <a:lnTo>
                  <a:pt x="6515" y="16119"/>
                </a:lnTo>
                <a:lnTo>
                  <a:pt x="6509" y="16098"/>
                </a:lnTo>
                <a:lnTo>
                  <a:pt x="6508" y="16095"/>
                </a:lnTo>
                <a:lnTo>
                  <a:pt x="6511" y="16095"/>
                </a:lnTo>
                <a:lnTo>
                  <a:pt x="6514" y="16104"/>
                </a:lnTo>
                <a:lnTo>
                  <a:pt x="6519" y="16121"/>
                </a:lnTo>
                <a:lnTo>
                  <a:pt x="6520" y="16121"/>
                </a:lnTo>
                <a:lnTo>
                  <a:pt x="6520" y="16119"/>
                </a:lnTo>
                <a:lnTo>
                  <a:pt x="6521" y="16118"/>
                </a:lnTo>
                <a:lnTo>
                  <a:pt x="6523" y="16116"/>
                </a:lnTo>
                <a:lnTo>
                  <a:pt x="6522" y="16127"/>
                </a:lnTo>
                <a:lnTo>
                  <a:pt x="6522" y="16131"/>
                </a:lnTo>
                <a:lnTo>
                  <a:pt x="6520" y="16131"/>
                </a:lnTo>
                <a:lnTo>
                  <a:pt x="6520" y="16129"/>
                </a:lnTo>
                <a:lnTo>
                  <a:pt x="6520" y="16128"/>
                </a:lnTo>
                <a:lnTo>
                  <a:pt x="6519" y="16127"/>
                </a:lnTo>
                <a:lnTo>
                  <a:pt x="6519" y="16125"/>
                </a:lnTo>
                <a:lnTo>
                  <a:pt x="6518" y="16132"/>
                </a:lnTo>
                <a:lnTo>
                  <a:pt x="6525" y="16149"/>
                </a:lnTo>
                <a:lnTo>
                  <a:pt x="6527" y="16158"/>
                </a:lnTo>
                <a:lnTo>
                  <a:pt x="6530" y="16164"/>
                </a:lnTo>
                <a:lnTo>
                  <a:pt x="6530" y="16167"/>
                </a:lnTo>
                <a:lnTo>
                  <a:pt x="6531" y="16171"/>
                </a:lnTo>
                <a:lnTo>
                  <a:pt x="6531" y="16175"/>
                </a:lnTo>
                <a:lnTo>
                  <a:pt x="6533" y="16179"/>
                </a:lnTo>
                <a:lnTo>
                  <a:pt x="6535" y="16181"/>
                </a:lnTo>
                <a:lnTo>
                  <a:pt x="6534" y="16176"/>
                </a:lnTo>
                <a:lnTo>
                  <a:pt x="6535" y="16172"/>
                </a:lnTo>
                <a:lnTo>
                  <a:pt x="6538" y="16169"/>
                </a:lnTo>
                <a:lnTo>
                  <a:pt x="6541" y="16166"/>
                </a:lnTo>
                <a:lnTo>
                  <a:pt x="6540" y="16170"/>
                </a:lnTo>
                <a:lnTo>
                  <a:pt x="6539" y="16172"/>
                </a:lnTo>
                <a:lnTo>
                  <a:pt x="6538" y="16174"/>
                </a:lnTo>
                <a:lnTo>
                  <a:pt x="6540" y="16178"/>
                </a:lnTo>
                <a:lnTo>
                  <a:pt x="6541" y="16175"/>
                </a:lnTo>
                <a:lnTo>
                  <a:pt x="6544" y="16166"/>
                </a:lnTo>
                <a:lnTo>
                  <a:pt x="6545" y="16164"/>
                </a:lnTo>
                <a:lnTo>
                  <a:pt x="6550" y="16167"/>
                </a:lnTo>
                <a:lnTo>
                  <a:pt x="6553" y="16168"/>
                </a:lnTo>
                <a:lnTo>
                  <a:pt x="6554" y="16165"/>
                </a:lnTo>
                <a:lnTo>
                  <a:pt x="6555" y="16163"/>
                </a:lnTo>
                <a:lnTo>
                  <a:pt x="6558" y="16162"/>
                </a:lnTo>
                <a:lnTo>
                  <a:pt x="6561" y="16161"/>
                </a:lnTo>
                <a:lnTo>
                  <a:pt x="6563" y="16162"/>
                </a:lnTo>
                <a:lnTo>
                  <a:pt x="6563" y="16164"/>
                </a:lnTo>
                <a:lnTo>
                  <a:pt x="6561" y="16166"/>
                </a:lnTo>
                <a:lnTo>
                  <a:pt x="6558" y="16167"/>
                </a:lnTo>
                <a:lnTo>
                  <a:pt x="6556" y="16168"/>
                </a:lnTo>
                <a:lnTo>
                  <a:pt x="6557" y="16169"/>
                </a:lnTo>
                <a:lnTo>
                  <a:pt x="6560" y="16171"/>
                </a:lnTo>
                <a:lnTo>
                  <a:pt x="6562" y="16173"/>
                </a:lnTo>
                <a:lnTo>
                  <a:pt x="6561" y="16174"/>
                </a:lnTo>
                <a:lnTo>
                  <a:pt x="6549" y="16172"/>
                </a:lnTo>
                <a:lnTo>
                  <a:pt x="6547" y="16173"/>
                </a:lnTo>
                <a:lnTo>
                  <a:pt x="6545" y="16176"/>
                </a:lnTo>
                <a:lnTo>
                  <a:pt x="6543" y="16180"/>
                </a:lnTo>
                <a:lnTo>
                  <a:pt x="6543" y="16184"/>
                </a:lnTo>
                <a:lnTo>
                  <a:pt x="6544" y="16187"/>
                </a:lnTo>
                <a:lnTo>
                  <a:pt x="6547" y="16186"/>
                </a:lnTo>
                <a:lnTo>
                  <a:pt x="6550" y="16185"/>
                </a:lnTo>
                <a:lnTo>
                  <a:pt x="6553" y="16185"/>
                </a:lnTo>
                <a:lnTo>
                  <a:pt x="6551" y="16188"/>
                </a:lnTo>
                <a:lnTo>
                  <a:pt x="6546" y="16190"/>
                </a:lnTo>
                <a:lnTo>
                  <a:pt x="6543" y="16191"/>
                </a:lnTo>
                <a:lnTo>
                  <a:pt x="6540" y="16185"/>
                </a:lnTo>
                <a:lnTo>
                  <a:pt x="6537" y="16186"/>
                </a:lnTo>
                <a:lnTo>
                  <a:pt x="6536" y="16189"/>
                </a:lnTo>
                <a:lnTo>
                  <a:pt x="6540" y="16195"/>
                </a:lnTo>
                <a:lnTo>
                  <a:pt x="6558" y="16215"/>
                </a:lnTo>
                <a:lnTo>
                  <a:pt x="6562" y="16221"/>
                </a:lnTo>
                <a:lnTo>
                  <a:pt x="6569" y="16238"/>
                </a:lnTo>
                <a:lnTo>
                  <a:pt x="6577" y="16247"/>
                </a:lnTo>
                <a:lnTo>
                  <a:pt x="6579" y="16253"/>
                </a:lnTo>
                <a:lnTo>
                  <a:pt x="6595" y="16277"/>
                </a:lnTo>
                <a:lnTo>
                  <a:pt x="6598" y="16285"/>
                </a:lnTo>
                <a:lnTo>
                  <a:pt x="6609" y="16300"/>
                </a:lnTo>
                <a:lnTo>
                  <a:pt x="6627" y="16332"/>
                </a:lnTo>
                <a:lnTo>
                  <a:pt x="6635" y="16342"/>
                </a:lnTo>
                <a:lnTo>
                  <a:pt x="6659" y="16366"/>
                </a:lnTo>
                <a:lnTo>
                  <a:pt x="6664" y="16370"/>
                </a:lnTo>
                <a:lnTo>
                  <a:pt x="6685" y="16394"/>
                </a:lnTo>
                <a:lnTo>
                  <a:pt x="6688" y="16397"/>
                </a:lnTo>
                <a:lnTo>
                  <a:pt x="6693" y="16399"/>
                </a:lnTo>
                <a:lnTo>
                  <a:pt x="6698" y="16403"/>
                </a:lnTo>
                <a:lnTo>
                  <a:pt x="6700" y="16405"/>
                </a:lnTo>
                <a:lnTo>
                  <a:pt x="6703" y="16409"/>
                </a:lnTo>
                <a:lnTo>
                  <a:pt x="6704" y="16410"/>
                </a:lnTo>
                <a:lnTo>
                  <a:pt x="6733" y="16422"/>
                </a:lnTo>
                <a:lnTo>
                  <a:pt x="6747" y="16425"/>
                </a:lnTo>
                <a:lnTo>
                  <a:pt x="6758" y="16423"/>
                </a:lnTo>
                <a:lnTo>
                  <a:pt x="6757" y="16414"/>
                </a:lnTo>
                <a:lnTo>
                  <a:pt x="6765" y="16407"/>
                </a:lnTo>
                <a:lnTo>
                  <a:pt x="6776" y="16402"/>
                </a:lnTo>
                <a:lnTo>
                  <a:pt x="6799" y="16397"/>
                </a:lnTo>
                <a:lnTo>
                  <a:pt x="6803" y="16395"/>
                </a:lnTo>
                <a:lnTo>
                  <a:pt x="6808" y="16386"/>
                </a:lnTo>
                <a:lnTo>
                  <a:pt x="6811" y="16382"/>
                </a:lnTo>
                <a:lnTo>
                  <a:pt x="6853" y="16349"/>
                </a:lnTo>
                <a:lnTo>
                  <a:pt x="6861" y="16344"/>
                </a:lnTo>
                <a:lnTo>
                  <a:pt x="6865" y="16344"/>
                </a:lnTo>
                <a:lnTo>
                  <a:pt x="6867" y="16341"/>
                </a:lnTo>
                <a:lnTo>
                  <a:pt x="6870" y="16325"/>
                </a:lnTo>
                <a:lnTo>
                  <a:pt x="6872" y="16322"/>
                </a:lnTo>
                <a:lnTo>
                  <a:pt x="6878" y="16315"/>
                </a:lnTo>
                <a:lnTo>
                  <a:pt x="6880" y="16311"/>
                </a:lnTo>
                <a:lnTo>
                  <a:pt x="6881" y="16309"/>
                </a:lnTo>
                <a:lnTo>
                  <a:pt x="6884" y="16279"/>
                </a:lnTo>
                <a:lnTo>
                  <a:pt x="6882" y="16270"/>
                </a:lnTo>
                <a:lnTo>
                  <a:pt x="6878" y="16261"/>
                </a:lnTo>
                <a:lnTo>
                  <a:pt x="6884" y="16261"/>
                </a:lnTo>
                <a:lnTo>
                  <a:pt x="6883" y="16258"/>
                </a:lnTo>
                <a:lnTo>
                  <a:pt x="6883" y="16255"/>
                </a:lnTo>
                <a:lnTo>
                  <a:pt x="6887" y="16249"/>
                </a:lnTo>
                <a:lnTo>
                  <a:pt x="6889" y="16242"/>
                </a:lnTo>
                <a:lnTo>
                  <a:pt x="6890" y="16240"/>
                </a:lnTo>
                <a:lnTo>
                  <a:pt x="6893" y="16236"/>
                </a:lnTo>
                <a:lnTo>
                  <a:pt x="6897" y="16234"/>
                </a:lnTo>
                <a:lnTo>
                  <a:pt x="6900" y="16230"/>
                </a:lnTo>
                <a:lnTo>
                  <a:pt x="6899" y="16224"/>
                </a:lnTo>
                <a:lnTo>
                  <a:pt x="6896" y="16229"/>
                </a:lnTo>
                <a:lnTo>
                  <a:pt x="6894" y="16230"/>
                </a:lnTo>
                <a:lnTo>
                  <a:pt x="6891" y="16231"/>
                </a:lnTo>
                <a:lnTo>
                  <a:pt x="6888" y="16234"/>
                </a:lnTo>
                <a:lnTo>
                  <a:pt x="6890" y="16228"/>
                </a:lnTo>
                <a:lnTo>
                  <a:pt x="6891" y="16222"/>
                </a:lnTo>
                <a:lnTo>
                  <a:pt x="6892" y="16204"/>
                </a:lnTo>
                <a:lnTo>
                  <a:pt x="6893" y="16199"/>
                </a:lnTo>
                <a:lnTo>
                  <a:pt x="6900" y="16181"/>
                </a:lnTo>
                <a:lnTo>
                  <a:pt x="6905" y="16174"/>
                </a:lnTo>
                <a:lnTo>
                  <a:pt x="6935" y="16142"/>
                </a:lnTo>
                <a:lnTo>
                  <a:pt x="6942" y="16136"/>
                </a:lnTo>
                <a:lnTo>
                  <a:pt x="6951" y="16131"/>
                </a:lnTo>
                <a:lnTo>
                  <a:pt x="6958" y="16129"/>
                </a:lnTo>
                <a:lnTo>
                  <a:pt x="6987" y="16124"/>
                </a:lnTo>
                <a:lnTo>
                  <a:pt x="6991" y="16123"/>
                </a:lnTo>
                <a:lnTo>
                  <a:pt x="6994" y="16121"/>
                </a:lnTo>
                <a:lnTo>
                  <a:pt x="6995" y="16119"/>
                </a:lnTo>
                <a:lnTo>
                  <a:pt x="6997" y="16114"/>
                </a:lnTo>
                <a:lnTo>
                  <a:pt x="7000" y="16112"/>
                </a:lnTo>
                <a:lnTo>
                  <a:pt x="7011" y="16111"/>
                </a:lnTo>
                <a:lnTo>
                  <a:pt x="7014" y="16110"/>
                </a:lnTo>
                <a:lnTo>
                  <a:pt x="7016" y="16108"/>
                </a:lnTo>
                <a:lnTo>
                  <a:pt x="7019" y="16105"/>
                </a:lnTo>
                <a:lnTo>
                  <a:pt x="7022" y="16102"/>
                </a:lnTo>
                <a:lnTo>
                  <a:pt x="7030" y="16100"/>
                </a:lnTo>
                <a:lnTo>
                  <a:pt x="7036" y="16095"/>
                </a:lnTo>
                <a:lnTo>
                  <a:pt x="7040" y="16094"/>
                </a:lnTo>
                <a:lnTo>
                  <a:pt x="7048" y="16093"/>
                </a:lnTo>
                <a:lnTo>
                  <a:pt x="7050" y="16093"/>
                </a:lnTo>
                <a:lnTo>
                  <a:pt x="7051" y="16093"/>
                </a:lnTo>
                <a:lnTo>
                  <a:pt x="7053" y="16093"/>
                </a:lnTo>
                <a:lnTo>
                  <a:pt x="7055" y="16093"/>
                </a:lnTo>
                <a:lnTo>
                  <a:pt x="7059" y="16088"/>
                </a:lnTo>
                <a:lnTo>
                  <a:pt x="7061" y="16087"/>
                </a:lnTo>
                <a:lnTo>
                  <a:pt x="7068" y="16086"/>
                </a:lnTo>
                <a:lnTo>
                  <a:pt x="7076" y="16087"/>
                </a:lnTo>
                <a:lnTo>
                  <a:pt x="7083" y="16090"/>
                </a:lnTo>
                <a:lnTo>
                  <a:pt x="7089" y="16093"/>
                </a:lnTo>
                <a:lnTo>
                  <a:pt x="7092" y="16092"/>
                </a:lnTo>
                <a:lnTo>
                  <a:pt x="7099" y="16092"/>
                </a:lnTo>
                <a:lnTo>
                  <a:pt x="7106" y="16087"/>
                </a:lnTo>
                <a:lnTo>
                  <a:pt x="7110" y="16087"/>
                </a:lnTo>
                <a:lnTo>
                  <a:pt x="7114" y="16089"/>
                </a:lnTo>
                <a:lnTo>
                  <a:pt x="7118" y="16089"/>
                </a:lnTo>
                <a:lnTo>
                  <a:pt x="7121" y="16092"/>
                </a:lnTo>
                <a:lnTo>
                  <a:pt x="7134" y="16093"/>
                </a:lnTo>
                <a:lnTo>
                  <a:pt x="7149" y="16104"/>
                </a:lnTo>
                <a:lnTo>
                  <a:pt x="7163" y="16119"/>
                </a:lnTo>
                <a:lnTo>
                  <a:pt x="7166" y="16121"/>
                </a:lnTo>
                <a:lnTo>
                  <a:pt x="7169" y="16119"/>
                </a:lnTo>
                <a:lnTo>
                  <a:pt x="7166" y="16115"/>
                </a:lnTo>
                <a:lnTo>
                  <a:pt x="7150" y="16100"/>
                </a:lnTo>
                <a:lnTo>
                  <a:pt x="7147" y="16096"/>
                </a:lnTo>
                <a:lnTo>
                  <a:pt x="7146" y="16093"/>
                </a:lnTo>
                <a:lnTo>
                  <a:pt x="7145" y="16092"/>
                </a:lnTo>
                <a:lnTo>
                  <a:pt x="7144" y="16090"/>
                </a:lnTo>
                <a:lnTo>
                  <a:pt x="7143" y="16089"/>
                </a:lnTo>
                <a:lnTo>
                  <a:pt x="7143" y="16086"/>
                </a:lnTo>
                <a:lnTo>
                  <a:pt x="7144" y="16082"/>
                </a:lnTo>
                <a:lnTo>
                  <a:pt x="7145" y="16080"/>
                </a:lnTo>
                <a:lnTo>
                  <a:pt x="7145" y="16078"/>
                </a:lnTo>
                <a:lnTo>
                  <a:pt x="7144" y="16075"/>
                </a:lnTo>
                <a:lnTo>
                  <a:pt x="7140" y="16073"/>
                </a:lnTo>
                <a:lnTo>
                  <a:pt x="7135" y="16076"/>
                </a:lnTo>
                <a:lnTo>
                  <a:pt x="7130" y="16080"/>
                </a:lnTo>
                <a:lnTo>
                  <a:pt x="7125" y="16083"/>
                </a:lnTo>
                <a:lnTo>
                  <a:pt x="7095" y="16082"/>
                </a:lnTo>
                <a:lnTo>
                  <a:pt x="7086" y="16080"/>
                </a:lnTo>
                <a:lnTo>
                  <a:pt x="7079" y="16075"/>
                </a:lnTo>
                <a:lnTo>
                  <a:pt x="7062" y="16056"/>
                </a:lnTo>
                <a:lnTo>
                  <a:pt x="7056" y="16047"/>
                </a:lnTo>
                <a:lnTo>
                  <a:pt x="7052" y="16036"/>
                </a:lnTo>
                <a:lnTo>
                  <a:pt x="7051" y="16030"/>
                </a:lnTo>
                <a:lnTo>
                  <a:pt x="7054" y="16019"/>
                </a:lnTo>
                <a:lnTo>
                  <a:pt x="7055" y="16005"/>
                </a:lnTo>
                <a:lnTo>
                  <a:pt x="7057" y="15999"/>
                </a:lnTo>
                <a:lnTo>
                  <a:pt x="7059" y="15994"/>
                </a:lnTo>
                <a:lnTo>
                  <a:pt x="7061" y="15990"/>
                </a:lnTo>
                <a:lnTo>
                  <a:pt x="7062" y="15988"/>
                </a:lnTo>
                <a:lnTo>
                  <a:pt x="7064" y="15986"/>
                </a:lnTo>
                <a:lnTo>
                  <a:pt x="7065" y="15984"/>
                </a:lnTo>
                <a:lnTo>
                  <a:pt x="7066" y="15981"/>
                </a:lnTo>
                <a:lnTo>
                  <a:pt x="7066" y="15978"/>
                </a:lnTo>
                <a:lnTo>
                  <a:pt x="7066" y="15976"/>
                </a:lnTo>
                <a:lnTo>
                  <a:pt x="7079" y="15953"/>
                </a:lnTo>
                <a:lnTo>
                  <a:pt x="7087" y="15943"/>
                </a:lnTo>
                <a:lnTo>
                  <a:pt x="7091" y="15937"/>
                </a:lnTo>
                <a:lnTo>
                  <a:pt x="7092" y="15931"/>
                </a:lnTo>
                <a:lnTo>
                  <a:pt x="7093" y="15930"/>
                </a:lnTo>
                <a:lnTo>
                  <a:pt x="7097" y="15924"/>
                </a:lnTo>
                <a:lnTo>
                  <a:pt x="7101" y="15913"/>
                </a:lnTo>
                <a:lnTo>
                  <a:pt x="7114" y="15890"/>
                </a:lnTo>
                <a:lnTo>
                  <a:pt x="7123" y="15879"/>
                </a:lnTo>
                <a:lnTo>
                  <a:pt x="7131" y="15872"/>
                </a:lnTo>
                <a:lnTo>
                  <a:pt x="7126" y="15866"/>
                </a:lnTo>
                <a:lnTo>
                  <a:pt x="7123" y="15857"/>
                </a:lnTo>
                <a:lnTo>
                  <a:pt x="7122" y="15839"/>
                </a:lnTo>
                <a:lnTo>
                  <a:pt x="7122" y="15835"/>
                </a:lnTo>
                <a:lnTo>
                  <a:pt x="7123" y="15831"/>
                </a:lnTo>
                <a:lnTo>
                  <a:pt x="7124" y="15828"/>
                </a:lnTo>
                <a:lnTo>
                  <a:pt x="7127" y="15827"/>
                </a:lnTo>
                <a:lnTo>
                  <a:pt x="7129" y="15826"/>
                </a:lnTo>
                <a:lnTo>
                  <a:pt x="7129" y="15822"/>
                </a:lnTo>
                <a:lnTo>
                  <a:pt x="7129" y="15818"/>
                </a:lnTo>
                <a:lnTo>
                  <a:pt x="7129" y="15815"/>
                </a:lnTo>
                <a:lnTo>
                  <a:pt x="7133" y="15810"/>
                </a:lnTo>
                <a:lnTo>
                  <a:pt x="7136" y="15806"/>
                </a:lnTo>
                <a:lnTo>
                  <a:pt x="7150" y="15796"/>
                </a:lnTo>
                <a:lnTo>
                  <a:pt x="7154" y="15791"/>
                </a:lnTo>
                <a:lnTo>
                  <a:pt x="7157" y="15790"/>
                </a:lnTo>
                <a:lnTo>
                  <a:pt x="7160" y="15791"/>
                </a:lnTo>
                <a:lnTo>
                  <a:pt x="7165" y="15794"/>
                </a:lnTo>
                <a:lnTo>
                  <a:pt x="7170" y="15794"/>
                </a:lnTo>
                <a:lnTo>
                  <a:pt x="7182" y="15792"/>
                </a:lnTo>
                <a:lnTo>
                  <a:pt x="7186" y="15790"/>
                </a:lnTo>
                <a:lnTo>
                  <a:pt x="7186" y="15788"/>
                </a:lnTo>
                <a:lnTo>
                  <a:pt x="7185" y="15786"/>
                </a:lnTo>
                <a:lnTo>
                  <a:pt x="7194" y="15786"/>
                </a:lnTo>
                <a:lnTo>
                  <a:pt x="7198" y="15784"/>
                </a:lnTo>
                <a:lnTo>
                  <a:pt x="7202" y="15786"/>
                </a:lnTo>
                <a:lnTo>
                  <a:pt x="7202" y="15788"/>
                </a:lnTo>
                <a:lnTo>
                  <a:pt x="7195" y="15792"/>
                </a:lnTo>
                <a:lnTo>
                  <a:pt x="7193" y="15792"/>
                </a:lnTo>
                <a:lnTo>
                  <a:pt x="7191" y="15792"/>
                </a:lnTo>
                <a:lnTo>
                  <a:pt x="7190" y="15793"/>
                </a:lnTo>
                <a:lnTo>
                  <a:pt x="7190" y="15796"/>
                </a:lnTo>
                <a:lnTo>
                  <a:pt x="7191" y="15797"/>
                </a:lnTo>
                <a:lnTo>
                  <a:pt x="7193" y="15797"/>
                </a:lnTo>
                <a:lnTo>
                  <a:pt x="7196" y="15798"/>
                </a:lnTo>
                <a:lnTo>
                  <a:pt x="7235" y="15809"/>
                </a:lnTo>
                <a:lnTo>
                  <a:pt x="7238" y="15807"/>
                </a:lnTo>
                <a:lnTo>
                  <a:pt x="7238" y="15804"/>
                </a:lnTo>
                <a:lnTo>
                  <a:pt x="7235" y="15802"/>
                </a:lnTo>
                <a:lnTo>
                  <a:pt x="7229" y="15800"/>
                </a:lnTo>
                <a:lnTo>
                  <a:pt x="7223" y="15800"/>
                </a:lnTo>
                <a:lnTo>
                  <a:pt x="7221" y="15799"/>
                </a:lnTo>
                <a:lnTo>
                  <a:pt x="7219" y="15797"/>
                </a:lnTo>
                <a:lnTo>
                  <a:pt x="7217" y="15796"/>
                </a:lnTo>
                <a:lnTo>
                  <a:pt x="7214" y="15795"/>
                </a:lnTo>
                <a:lnTo>
                  <a:pt x="7211" y="15794"/>
                </a:lnTo>
                <a:lnTo>
                  <a:pt x="7207" y="15794"/>
                </a:lnTo>
                <a:lnTo>
                  <a:pt x="7204" y="15794"/>
                </a:lnTo>
                <a:lnTo>
                  <a:pt x="7205" y="15790"/>
                </a:lnTo>
                <a:lnTo>
                  <a:pt x="7208" y="15789"/>
                </a:lnTo>
                <a:lnTo>
                  <a:pt x="7235" y="15794"/>
                </a:lnTo>
                <a:lnTo>
                  <a:pt x="7240" y="15797"/>
                </a:lnTo>
                <a:lnTo>
                  <a:pt x="7240" y="15804"/>
                </a:lnTo>
                <a:lnTo>
                  <a:pt x="7243" y="15805"/>
                </a:lnTo>
                <a:lnTo>
                  <a:pt x="7247" y="15804"/>
                </a:lnTo>
                <a:lnTo>
                  <a:pt x="7252" y="15803"/>
                </a:lnTo>
                <a:lnTo>
                  <a:pt x="7255" y="15802"/>
                </a:lnTo>
                <a:lnTo>
                  <a:pt x="7257" y="15799"/>
                </a:lnTo>
                <a:lnTo>
                  <a:pt x="7258" y="15774"/>
                </a:lnTo>
                <a:lnTo>
                  <a:pt x="7257" y="15726"/>
                </a:lnTo>
                <a:lnTo>
                  <a:pt x="7255" y="15714"/>
                </a:lnTo>
                <a:lnTo>
                  <a:pt x="7255" y="15667"/>
                </a:lnTo>
                <a:lnTo>
                  <a:pt x="7254" y="15652"/>
                </a:lnTo>
                <a:lnTo>
                  <a:pt x="7253" y="15612"/>
                </a:lnTo>
                <a:lnTo>
                  <a:pt x="7254" y="15604"/>
                </a:lnTo>
                <a:lnTo>
                  <a:pt x="7256" y="15596"/>
                </a:lnTo>
                <a:lnTo>
                  <a:pt x="7256" y="15553"/>
                </a:lnTo>
                <a:lnTo>
                  <a:pt x="7252" y="15523"/>
                </a:lnTo>
                <a:lnTo>
                  <a:pt x="7251" y="15501"/>
                </a:lnTo>
                <a:lnTo>
                  <a:pt x="7251" y="15500"/>
                </a:lnTo>
                <a:lnTo>
                  <a:pt x="7249" y="15499"/>
                </a:lnTo>
                <a:lnTo>
                  <a:pt x="7243" y="15496"/>
                </a:lnTo>
                <a:lnTo>
                  <a:pt x="7239" y="15495"/>
                </a:lnTo>
                <a:lnTo>
                  <a:pt x="7235" y="15496"/>
                </a:lnTo>
                <a:lnTo>
                  <a:pt x="7234" y="15501"/>
                </a:lnTo>
                <a:lnTo>
                  <a:pt x="7232" y="15503"/>
                </a:lnTo>
                <a:lnTo>
                  <a:pt x="7222" y="15512"/>
                </a:lnTo>
                <a:lnTo>
                  <a:pt x="7219" y="15514"/>
                </a:lnTo>
                <a:lnTo>
                  <a:pt x="7217" y="15514"/>
                </a:lnTo>
                <a:lnTo>
                  <a:pt x="7219" y="15509"/>
                </a:lnTo>
                <a:lnTo>
                  <a:pt x="7231" y="15494"/>
                </a:lnTo>
                <a:lnTo>
                  <a:pt x="7233" y="15492"/>
                </a:lnTo>
                <a:lnTo>
                  <a:pt x="7235" y="15491"/>
                </a:lnTo>
                <a:lnTo>
                  <a:pt x="7238" y="15490"/>
                </a:lnTo>
                <a:lnTo>
                  <a:pt x="7239" y="15490"/>
                </a:lnTo>
                <a:lnTo>
                  <a:pt x="7240" y="15490"/>
                </a:lnTo>
                <a:lnTo>
                  <a:pt x="7246" y="15490"/>
                </a:lnTo>
                <a:lnTo>
                  <a:pt x="7248" y="15489"/>
                </a:lnTo>
                <a:lnTo>
                  <a:pt x="7249" y="15487"/>
                </a:lnTo>
                <a:lnTo>
                  <a:pt x="7248" y="15472"/>
                </a:lnTo>
                <a:lnTo>
                  <a:pt x="7246" y="15470"/>
                </a:lnTo>
                <a:lnTo>
                  <a:pt x="7243" y="15469"/>
                </a:lnTo>
                <a:lnTo>
                  <a:pt x="7244" y="15471"/>
                </a:lnTo>
                <a:lnTo>
                  <a:pt x="7244" y="15472"/>
                </a:lnTo>
                <a:lnTo>
                  <a:pt x="7244" y="15475"/>
                </a:lnTo>
                <a:lnTo>
                  <a:pt x="7243" y="15477"/>
                </a:lnTo>
                <a:lnTo>
                  <a:pt x="7241" y="15477"/>
                </a:lnTo>
                <a:lnTo>
                  <a:pt x="7240" y="15466"/>
                </a:lnTo>
                <a:lnTo>
                  <a:pt x="7235" y="15446"/>
                </a:lnTo>
                <a:lnTo>
                  <a:pt x="7234" y="15434"/>
                </a:lnTo>
                <a:lnTo>
                  <a:pt x="7234" y="15428"/>
                </a:lnTo>
                <a:lnTo>
                  <a:pt x="7236" y="15418"/>
                </a:lnTo>
                <a:lnTo>
                  <a:pt x="7237" y="15406"/>
                </a:lnTo>
                <a:lnTo>
                  <a:pt x="7241" y="15379"/>
                </a:lnTo>
                <a:lnTo>
                  <a:pt x="7243" y="15374"/>
                </a:lnTo>
                <a:lnTo>
                  <a:pt x="7245" y="15372"/>
                </a:lnTo>
                <a:lnTo>
                  <a:pt x="7248" y="15348"/>
                </a:lnTo>
                <a:lnTo>
                  <a:pt x="7254" y="15333"/>
                </a:lnTo>
                <a:lnTo>
                  <a:pt x="7255" y="15326"/>
                </a:lnTo>
                <a:lnTo>
                  <a:pt x="7255" y="15325"/>
                </a:lnTo>
                <a:lnTo>
                  <a:pt x="7257" y="15321"/>
                </a:lnTo>
                <a:lnTo>
                  <a:pt x="7258" y="15320"/>
                </a:lnTo>
                <a:lnTo>
                  <a:pt x="7257" y="15310"/>
                </a:lnTo>
                <a:lnTo>
                  <a:pt x="7258" y="15307"/>
                </a:lnTo>
                <a:lnTo>
                  <a:pt x="7259" y="15303"/>
                </a:lnTo>
                <a:lnTo>
                  <a:pt x="7265" y="15294"/>
                </a:lnTo>
                <a:lnTo>
                  <a:pt x="7272" y="15276"/>
                </a:lnTo>
                <a:lnTo>
                  <a:pt x="7273" y="15274"/>
                </a:lnTo>
                <a:lnTo>
                  <a:pt x="7276" y="15270"/>
                </a:lnTo>
                <a:lnTo>
                  <a:pt x="7289" y="15245"/>
                </a:lnTo>
                <a:lnTo>
                  <a:pt x="7282" y="15250"/>
                </a:lnTo>
                <a:lnTo>
                  <a:pt x="7278" y="15253"/>
                </a:lnTo>
                <a:lnTo>
                  <a:pt x="7275" y="15252"/>
                </a:lnTo>
                <a:lnTo>
                  <a:pt x="7277" y="15248"/>
                </a:lnTo>
                <a:lnTo>
                  <a:pt x="7289" y="15240"/>
                </a:lnTo>
                <a:lnTo>
                  <a:pt x="7293" y="15235"/>
                </a:lnTo>
                <a:lnTo>
                  <a:pt x="7300" y="15219"/>
                </a:lnTo>
                <a:lnTo>
                  <a:pt x="7301" y="15218"/>
                </a:lnTo>
                <a:lnTo>
                  <a:pt x="7302" y="15217"/>
                </a:lnTo>
                <a:lnTo>
                  <a:pt x="7307" y="15213"/>
                </a:lnTo>
                <a:lnTo>
                  <a:pt x="7309" y="15210"/>
                </a:lnTo>
                <a:lnTo>
                  <a:pt x="7313" y="15199"/>
                </a:lnTo>
                <a:lnTo>
                  <a:pt x="7314" y="15195"/>
                </a:lnTo>
                <a:lnTo>
                  <a:pt x="7322" y="15178"/>
                </a:lnTo>
                <a:lnTo>
                  <a:pt x="7327" y="15162"/>
                </a:lnTo>
                <a:lnTo>
                  <a:pt x="7328" y="15157"/>
                </a:lnTo>
                <a:lnTo>
                  <a:pt x="7328" y="15152"/>
                </a:lnTo>
                <a:lnTo>
                  <a:pt x="7330" y="15138"/>
                </a:lnTo>
                <a:lnTo>
                  <a:pt x="7332" y="15133"/>
                </a:lnTo>
                <a:lnTo>
                  <a:pt x="7336" y="15125"/>
                </a:lnTo>
                <a:lnTo>
                  <a:pt x="7337" y="15121"/>
                </a:lnTo>
                <a:lnTo>
                  <a:pt x="7339" y="15110"/>
                </a:lnTo>
                <a:lnTo>
                  <a:pt x="7342" y="15096"/>
                </a:lnTo>
                <a:lnTo>
                  <a:pt x="7345" y="15075"/>
                </a:lnTo>
                <a:lnTo>
                  <a:pt x="7346" y="15040"/>
                </a:lnTo>
                <a:lnTo>
                  <a:pt x="7349" y="15019"/>
                </a:lnTo>
                <a:lnTo>
                  <a:pt x="7350" y="15009"/>
                </a:lnTo>
                <a:lnTo>
                  <a:pt x="7351" y="15006"/>
                </a:lnTo>
                <a:lnTo>
                  <a:pt x="7355" y="15000"/>
                </a:lnTo>
                <a:lnTo>
                  <a:pt x="7356" y="14998"/>
                </a:lnTo>
                <a:lnTo>
                  <a:pt x="7355" y="14989"/>
                </a:lnTo>
                <a:lnTo>
                  <a:pt x="7354" y="14986"/>
                </a:lnTo>
                <a:lnTo>
                  <a:pt x="7356" y="14981"/>
                </a:lnTo>
                <a:lnTo>
                  <a:pt x="7358" y="14976"/>
                </a:lnTo>
                <a:lnTo>
                  <a:pt x="7360" y="14971"/>
                </a:lnTo>
                <a:lnTo>
                  <a:pt x="7360" y="14965"/>
                </a:lnTo>
                <a:lnTo>
                  <a:pt x="7357" y="14966"/>
                </a:lnTo>
                <a:lnTo>
                  <a:pt x="7356" y="14966"/>
                </a:lnTo>
                <a:lnTo>
                  <a:pt x="7357" y="14962"/>
                </a:lnTo>
                <a:lnTo>
                  <a:pt x="7357" y="14957"/>
                </a:lnTo>
                <a:lnTo>
                  <a:pt x="7358" y="14957"/>
                </a:lnTo>
                <a:lnTo>
                  <a:pt x="7360" y="14958"/>
                </a:lnTo>
                <a:lnTo>
                  <a:pt x="7361" y="14950"/>
                </a:lnTo>
                <a:lnTo>
                  <a:pt x="7363" y="14936"/>
                </a:lnTo>
                <a:lnTo>
                  <a:pt x="7363" y="14928"/>
                </a:lnTo>
                <a:lnTo>
                  <a:pt x="7363" y="14920"/>
                </a:lnTo>
                <a:lnTo>
                  <a:pt x="7360" y="14910"/>
                </a:lnTo>
                <a:lnTo>
                  <a:pt x="7359" y="14905"/>
                </a:lnTo>
                <a:lnTo>
                  <a:pt x="7356" y="14905"/>
                </a:lnTo>
                <a:lnTo>
                  <a:pt x="7355" y="14907"/>
                </a:lnTo>
                <a:lnTo>
                  <a:pt x="7354" y="14910"/>
                </a:lnTo>
                <a:lnTo>
                  <a:pt x="7351" y="14905"/>
                </a:lnTo>
                <a:lnTo>
                  <a:pt x="7347" y="14902"/>
                </a:lnTo>
                <a:lnTo>
                  <a:pt x="7345" y="14899"/>
                </a:lnTo>
                <a:lnTo>
                  <a:pt x="7345" y="14894"/>
                </a:lnTo>
                <a:lnTo>
                  <a:pt x="7344" y="14894"/>
                </a:lnTo>
                <a:lnTo>
                  <a:pt x="7343" y="14894"/>
                </a:lnTo>
                <a:lnTo>
                  <a:pt x="7341" y="14893"/>
                </a:lnTo>
                <a:lnTo>
                  <a:pt x="7339" y="14891"/>
                </a:lnTo>
                <a:lnTo>
                  <a:pt x="7337" y="14889"/>
                </a:lnTo>
                <a:lnTo>
                  <a:pt x="7336" y="14888"/>
                </a:lnTo>
                <a:lnTo>
                  <a:pt x="7326" y="14888"/>
                </a:lnTo>
                <a:lnTo>
                  <a:pt x="7321" y="14886"/>
                </a:lnTo>
                <a:lnTo>
                  <a:pt x="7316" y="14886"/>
                </a:lnTo>
                <a:lnTo>
                  <a:pt x="7314" y="14884"/>
                </a:lnTo>
                <a:lnTo>
                  <a:pt x="7312" y="14881"/>
                </a:lnTo>
                <a:lnTo>
                  <a:pt x="7310" y="14874"/>
                </a:lnTo>
                <a:lnTo>
                  <a:pt x="7303" y="14863"/>
                </a:lnTo>
                <a:lnTo>
                  <a:pt x="7300" y="14857"/>
                </a:lnTo>
                <a:lnTo>
                  <a:pt x="7299" y="14851"/>
                </a:lnTo>
                <a:lnTo>
                  <a:pt x="7304" y="14842"/>
                </a:lnTo>
                <a:lnTo>
                  <a:pt x="7307" y="14839"/>
                </a:lnTo>
                <a:lnTo>
                  <a:pt x="7308" y="14835"/>
                </a:lnTo>
                <a:lnTo>
                  <a:pt x="7308" y="14829"/>
                </a:lnTo>
                <a:lnTo>
                  <a:pt x="7310" y="14831"/>
                </a:lnTo>
                <a:lnTo>
                  <a:pt x="7312" y="14833"/>
                </a:lnTo>
                <a:lnTo>
                  <a:pt x="7313" y="14835"/>
                </a:lnTo>
                <a:lnTo>
                  <a:pt x="7314" y="14838"/>
                </a:lnTo>
                <a:lnTo>
                  <a:pt x="7313" y="14845"/>
                </a:lnTo>
                <a:lnTo>
                  <a:pt x="7314" y="14848"/>
                </a:lnTo>
                <a:lnTo>
                  <a:pt x="7317" y="14851"/>
                </a:lnTo>
                <a:lnTo>
                  <a:pt x="7318" y="14842"/>
                </a:lnTo>
                <a:lnTo>
                  <a:pt x="7318" y="14819"/>
                </a:lnTo>
                <a:lnTo>
                  <a:pt x="7321" y="14822"/>
                </a:lnTo>
                <a:lnTo>
                  <a:pt x="7328" y="14833"/>
                </a:lnTo>
                <a:lnTo>
                  <a:pt x="7331" y="14843"/>
                </a:lnTo>
                <a:lnTo>
                  <a:pt x="7341" y="14858"/>
                </a:lnTo>
                <a:lnTo>
                  <a:pt x="7348" y="14881"/>
                </a:lnTo>
                <a:lnTo>
                  <a:pt x="7354" y="14902"/>
                </a:lnTo>
                <a:lnTo>
                  <a:pt x="7356" y="14902"/>
                </a:lnTo>
                <a:lnTo>
                  <a:pt x="7355" y="14890"/>
                </a:lnTo>
                <a:lnTo>
                  <a:pt x="7350" y="14877"/>
                </a:lnTo>
                <a:lnTo>
                  <a:pt x="7344" y="14858"/>
                </a:lnTo>
                <a:lnTo>
                  <a:pt x="7339" y="14839"/>
                </a:lnTo>
                <a:lnTo>
                  <a:pt x="7337" y="14834"/>
                </a:lnTo>
                <a:lnTo>
                  <a:pt x="7336" y="14828"/>
                </a:lnTo>
                <a:lnTo>
                  <a:pt x="7337" y="14821"/>
                </a:lnTo>
                <a:lnTo>
                  <a:pt x="7341" y="14811"/>
                </a:lnTo>
                <a:lnTo>
                  <a:pt x="7342" y="14798"/>
                </a:lnTo>
                <a:lnTo>
                  <a:pt x="7339" y="14787"/>
                </a:lnTo>
                <a:lnTo>
                  <a:pt x="7323" y="14745"/>
                </a:lnTo>
                <a:lnTo>
                  <a:pt x="7320" y="14733"/>
                </a:lnTo>
                <a:lnTo>
                  <a:pt x="7315" y="14698"/>
                </a:lnTo>
                <a:lnTo>
                  <a:pt x="7315" y="14685"/>
                </a:lnTo>
                <a:lnTo>
                  <a:pt x="7317" y="14675"/>
                </a:lnTo>
                <a:lnTo>
                  <a:pt x="7314" y="14672"/>
                </a:lnTo>
                <a:lnTo>
                  <a:pt x="7311" y="14674"/>
                </a:lnTo>
                <a:lnTo>
                  <a:pt x="7307" y="14679"/>
                </a:lnTo>
                <a:lnTo>
                  <a:pt x="7304" y="14683"/>
                </a:lnTo>
                <a:lnTo>
                  <a:pt x="7299" y="14685"/>
                </a:lnTo>
                <a:lnTo>
                  <a:pt x="7298" y="14682"/>
                </a:lnTo>
                <a:lnTo>
                  <a:pt x="7300" y="14677"/>
                </a:lnTo>
                <a:lnTo>
                  <a:pt x="7303" y="14675"/>
                </a:lnTo>
                <a:lnTo>
                  <a:pt x="7303" y="14674"/>
                </a:lnTo>
                <a:lnTo>
                  <a:pt x="7307" y="14669"/>
                </a:lnTo>
                <a:lnTo>
                  <a:pt x="7309" y="14668"/>
                </a:lnTo>
                <a:lnTo>
                  <a:pt x="7315" y="14667"/>
                </a:lnTo>
                <a:lnTo>
                  <a:pt x="7318" y="14664"/>
                </a:lnTo>
                <a:lnTo>
                  <a:pt x="7322" y="14648"/>
                </a:lnTo>
                <a:lnTo>
                  <a:pt x="7326" y="14642"/>
                </a:lnTo>
                <a:lnTo>
                  <a:pt x="7326" y="14629"/>
                </a:lnTo>
                <a:lnTo>
                  <a:pt x="7326" y="14606"/>
                </a:lnTo>
                <a:lnTo>
                  <a:pt x="7329" y="14590"/>
                </a:lnTo>
                <a:lnTo>
                  <a:pt x="7329" y="14584"/>
                </a:lnTo>
                <a:lnTo>
                  <a:pt x="7329" y="14582"/>
                </a:lnTo>
                <a:lnTo>
                  <a:pt x="7330" y="14580"/>
                </a:lnTo>
                <a:lnTo>
                  <a:pt x="7331" y="14578"/>
                </a:lnTo>
                <a:lnTo>
                  <a:pt x="7329" y="14577"/>
                </a:lnTo>
                <a:lnTo>
                  <a:pt x="7328" y="14577"/>
                </a:lnTo>
                <a:lnTo>
                  <a:pt x="7322" y="14578"/>
                </a:lnTo>
                <a:lnTo>
                  <a:pt x="7320" y="14578"/>
                </a:lnTo>
                <a:lnTo>
                  <a:pt x="7318" y="14577"/>
                </a:lnTo>
                <a:lnTo>
                  <a:pt x="7323" y="14574"/>
                </a:lnTo>
                <a:lnTo>
                  <a:pt x="7325" y="14573"/>
                </a:lnTo>
                <a:lnTo>
                  <a:pt x="7326" y="14570"/>
                </a:lnTo>
                <a:lnTo>
                  <a:pt x="7326" y="14567"/>
                </a:lnTo>
                <a:lnTo>
                  <a:pt x="7326" y="14564"/>
                </a:lnTo>
                <a:lnTo>
                  <a:pt x="7324" y="14560"/>
                </a:lnTo>
                <a:lnTo>
                  <a:pt x="7323" y="14550"/>
                </a:lnTo>
                <a:lnTo>
                  <a:pt x="7321" y="14547"/>
                </a:lnTo>
                <a:lnTo>
                  <a:pt x="7315" y="14543"/>
                </a:lnTo>
                <a:lnTo>
                  <a:pt x="7313" y="14540"/>
                </a:lnTo>
                <a:lnTo>
                  <a:pt x="7312" y="14538"/>
                </a:lnTo>
                <a:lnTo>
                  <a:pt x="7311" y="14536"/>
                </a:lnTo>
                <a:lnTo>
                  <a:pt x="7310" y="14521"/>
                </a:lnTo>
                <a:lnTo>
                  <a:pt x="7304" y="14476"/>
                </a:lnTo>
                <a:lnTo>
                  <a:pt x="7304" y="14470"/>
                </a:lnTo>
                <a:lnTo>
                  <a:pt x="7301" y="14461"/>
                </a:lnTo>
                <a:lnTo>
                  <a:pt x="7299" y="14449"/>
                </a:lnTo>
                <a:lnTo>
                  <a:pt x="7299" y="14426"/>
                </a:lnTo>
                <a:lnTo>
                  <a:pt x="7306" y="14394"/>
                </a:lnTo>
                <a:lnTo>
                  <a:pt x="7308" y="14367"/>
                </a:lnTo>
                <a:lnTo>
                  <a:pt x="7307" y="14365"/>
                </a:lnTo>
                <a:lnTo>
                  <a:pt x="7314" y="14346"/>
                </a:lnTo>
                <a:lnTo>
                  <a:pt x="7315" y="14341"/>
                </a:lnTo>
                <a:lnTo>
                  <a:pt x="7318" y="14335"/>
                </a:lnTo>
                <a:lnTo>
                  <a:pt x="7325" y="14326"/>
                </a:lnTo>
                <a:lnTo>
                  <a:pt x="7328" y="14322"/>
                </a:lnTo>
                <a:lnTo>
                  <a:pt x="7331" y="14314"/>
                </a:lnTo>
                <a:lnTo>
                  <a:pt x="7334" y="14309"/>
                </a:lnTo>
                <a:lnTo>
                  <a:pt x="7331" y="14308"/>
                </a:lnTo>
                <a:lnTo>
                  <a:pt x="7331" y="14303"/>
                </a:lnTo>
                <a:lnTo>
                  <a:pt x="7335" y="14295"/>
                </a:lnTo>
                <a:lnTo>
                  <a:pt x="7335" y="14289"/>
                </a:lnTo>
                <a:lnTo>
                  <a:pt x="7345" y="14258"/>
                </a:lnTo>
                <a:lnTo>
                  <a:pt x="7348" y="14251"/>
                </a:lnTo>
                <a:lnTo>
                  <a:pt x="7366" y="14229"/>
                </a:lnTo>
                <a:lnTo>
                  <a:pt x="7373" y="14223"/>
                </a:lnTo>
                <a:lnTo>
                  <a:pt x="7382" y="14219"/>
                </a:lnTo>
                <a:lnTo>
                  <a:pt x="7385" y="14218"/>
                </a:lnTo>
                <a:lnTo>
                  <a:pt x="7388" y="14213"/>
                </a:lnTo>
                <a:lnTo>
                  <a:pt x="7390" y="14212"/>
                </a:lnTo>
                <a:lnTo>
                  <a:pt x="7391" y="14211"/>
                </a:lnTo>
                <a:lnTo>
                  <a:pt x="7393" y="14211"/>
                </a:lnTo>
                <a:lnTo>
                  <a:pt x="7395" y="14210"/>
                </a:lnTo>
                <a:lnTo>
                  <a:pt x="7402" y="14205"/>
                </a:lnTo>
                <a:lnTo>
                  <a:pt x="7406" y="14202"/>
                </a:lnTo>
                <a:lnTo>
                  <a:pt x="7408" y="14198"/>
                </a:lnTo>
                <a:lnTo>
                  <a:pt x="7410" y="14198"/>
                </a:lnTo>
                <a:lnTo>
                  <a:pt x="7412" y="14202"/>
                </a:lnTo>
                <a:lnTo>
                  <a:pt x="7415" y="14200"/>
                </a:lnTo>
                <a:lnTo>
                  <a:pt x="7418" y="14198"/>
                </a:lnTo>
                <a:lnTo>
                  <a:pt x="7422" y="14196"/>
                </a:lnTo>
                <a:lnTo>
                  <a:pt x="7432" y="14196"/>
                </a:lnTo>
                <a:lnTo>
                  <a:pt x="7431" y="14194"/>
                </a:lnTo>
                <a:lnTo>
                  <a:pt x="7432" y="14192"/>
                </a:lnTo>
                <a:lnTo>
                  <a:pt x="7433" y="14191"/>
                </a:lnTo>
                <a:lnTo>
                  <a:pt x="7435" y="14191"/>
                </a:lnTo>
                <a:lnTo>
                  <a:pt x="7436" y="14192"/>
                </a:lnTo>
                <a:lnTo>
                  <a:pt x="7438" y="14192"/>
                </a:lnTo>
                <a:lnTo>
                  <a:pt x="7448" y="14193"/>
                </a:lnTo>
                <a:lnTo>
                  <a:pt x="7453" y="14195"/>
                </a:lnTo>
                <a:lnTo>
                  <a:pt x="7457" y="14197"/>
                </a:lnTo>
                <a:lnTo>
                  <a:pt x="7462" y="14209"/>
                </a:lnTo>
                <a:lnTo>
                  <a:pt x="7463" y="14220"/>
                </a:lnTo>
                <a:lnTo>
                  <a:pt x="7463" y="14246"/>
                </a:lnTo>
                <a:lnTo>
                  <a:pt x="7466" y="14243"/>
                </a:lnTo>
                <a:lnTo>
                  <a:pt x="7468" y="14237"/>
                </a:lnTo>
                <a:lnTo>
                  <a:pt x="7474" y="14215"/>
                </a:lnTo>
                <a:lnTo>
                  <a:pt x="7481" y="14194"/>
                </a:lnTo>
                <a:lnTo>
                  <a:pt x="7482" y="14182"/>
                </a:lnTo>
                <a:lnTo>
                  <a:pt x="7481" y="14170"/>
                </a:lnTo>
                <a:lnTo>
                  <a:pt x="7478" y="14159"/>
                </a:lnTo>
                <a:lnTo>
                  <a:pt x="7480" y="14160"/>
                </a:lnTo>
                <a:lnTo>
                  <a:pt x="7480" y="14161"/>
                </a:lnTo>
                <a:lnTo>
                  <a:pt x="7481" y="14163"/>
                </a:lnTo>
                <a:lnTo>
                  <a:pt x="7483" y="14161"/>
                </a:lnTo>
                <a:lnTo>
                  <a:pt x="7482" y="14158"/>
                </a:lnTo>
                <a:lnTo>
                  <a:pt x="7483" y="14155"/>
                </a:lnTo>
                <a:lnTo>
                  <a:pt x="7485" y="14164"/>
                </a:lnTo>
                <a:lnTo>
                  <a:pt x="7485" y="14168"/>
                </a:lnTo>
                <a:lnTo>
                  <a:pt x="7486" y="14174"/>
                </a:lnTo>
                <a:lnTo>
                  <a:pt x="7484" y="14195"/>
                </a:lnTo>
                <a:lnTo>
                  <a:pt x="7484" y="14201"/>
                </a:lnTo>
                <a:lnTo>
                  <a:pt x="7486" y="14206"/>
                </a:lnTo>
                <a:lnTo>
                  <a:pt x="7488" y="14210"/>
                </a:lnTo>
                <a:lnTo>
                  <a:pt x="7492" y="14212"/>
                </a:lnTo>
                <a:lnTo>
                  <a:pt x="7494" y="14213"/>
                </a:lnTo>
                <a:lnTo>
                  <a:pt x="7501" y="14221"/>
                </a:lnTo>
                <a:lnTo>
                  <a:pt x="7502" y="14224"/>
                </a:lnTo>
                <a:lnTo>
                  <a:pt x="7504" y="14226"/>
                </a:lnTo>
                <a:lnTo>
                  <a:pt x="7506" y="14228"/>
                </a:lnTo>
                <a:lnTo>
                  <a:pt x="7508" y="14228"/>
                </a:lnTo>
                <a:lnTo>
                  <a:pt x="7509" y="14226"/>
                </a:lnTo>
                <a:lnTo>
                  <a:pt x="7509" y="14224"/>
                </a:lnTo>
                <a:lnTo>
                  <a:pt x="7508" y="14218"/>
                </a:lnTo>
                <a:lnTo>
                  <a:pt x="7507" y="14217"/>
                </a:lnTo>
                <a:lnTo>
                  <a:pt x="7506" y="14214"/>
                </a:lnTo>
                <a:lnTo>
                  <a:pt x="7505" y="14212"/>
                </a:lnTo>
                <a:lnTo>
                  <a:pt x="7505" y="14208"/>
                </a:lnTo>
                <a:lnTo>
                  <a:pt x="7511" y="14198"/>
                </a:lnTo>
                <a:lnTo>
                  <a:pt x="7515" y="14194"/>
                </a:lnTo>
                <a:lnTo>
                  <a:pt x="7524" y="14187"/>
                </a:lnTo>
                <a:lnTo>
                  <a:pt x="7534" y="14173"/>
                </a:lnTo>
                <a:lnTo>
                  <a:pt x="7538" y="14173"/>
                </a:lnTo>
                <a:lnTo>
                  <a:pt x="7539" y="14168"/>
                </a:lnTo>
                <a:lnTo>
                  <a:pt x="7539" y="14153"/>
                </a:lnTo>
                <a:lnTo>
                  <a:pt x="7540" y="14147"/>
                </a:lnTo>
                <a:lnTo>
                  <a:pt x="7544" y="14138"/>
                </a:lnTo>
                <a:lnTo>
                  <a:pt x="7547" y="14123"/>
                </a:lnTo>
                <a:lnTo>
                  <a:pt x="7553" y="14106"/>
                </a:lnTo>
                <a:lnTo>
                  <a:pt x="7555" y="14093"/>
                </a:lnTo>
                <a:lnTo>
                  <a:pt x="7560" y="14085"/>
                </a:lnTo>
                <a:lnTo>
                  <a:pt x="7561" y="14080"/>
                </a:lnTo>
                <a:lnTo>
                  <a:pt x="7561" y="14076"/>
                </a:lnTo>
                <a:lnTo>
                  <a:pt x="7559" y="14073"/>
                </a:lnTo>
                <a:lnTo>
                  <a:pt x="7559" y="14071"/>
                </a:lnTo>
                <a:lnTo>
                  <a:pt x="7561" y="14067"/>
                </a:lnTo>
                <a:lnTo>
                  <a:pt x="7574" y="14057"/>
                </a:lnTo>
                <a:lnTo>
                  <a:pt x="7577" y="14056"/>
                </a:lnTo>
                <a:lnTo>
                  <a:pt x="7580" y="14055"/>
                </a:lnTo>
                <a:lnTo>
                  <a:pt x="7583" y="14055"/>
                </a:lnTo>
                <a:lnTo>
                  <a:pt x="7587" y="14057"/>
                </a:lnTo>
                <a:lnTo>
                  <a:pt x="7589" y="14054"/>
                </a:lnTo>
                <a:lnTo>
                  <a:pt x="7592" y="14052"/>
                </a:lnTo>
                <a:lnTo>
                  <a:pt x="7595" y="14052"/>
                </a:lnTo>
                <a:lnTo>
                  <a:pt x="7597" y="14055"/>
                </a:lnTo>
                <a:lnTo>
                  <a:pt x="7598" y="14057"/>
                </a:lnTo>
                <a:lnTo>
                  <a:pt x="7598" y="14059"/>
                </a:lnTo>
                <a:lnTo>
                  <a:pt x="7597" y="14062"/>
                </a:lnTo>
                <a:lnTo>
                  <a:pt x="7596" y="14065"/>
                </a:lnTo>
                <a:lnTo>
                  <a:pt x="7609" y="14060"/>
                </a:lnTo>
                <a:lnTo>
                  <a:pt x="7613" y="14059"/>
                </a:lnTo>
                <a:lnTo>
                  <a:pt x="7622" y="14062"/>
                </a:lnTo>
                <a:lnTo>
                  <a:pt x="7625" y="14061"/>
                </a:lnTo>
                <a:lnTo>
                  <a:pt x="7622" y="14055"/>
                </a:lnTo>
                <a:lnTo>
                  <a:pt x="7626" y="14055"/>
                </a:lnTo>
                <a:lnTo>
                  <a:pt x="7629" y="14057"/>
                </a:lnTo>
                <a:lnTo>
                  <a:pt x="7630" y="14060"/>
                </a:lnTo>
                <a:lnTo>
                  <a:pt x="7629" y="14063"/>
                </a:lnTo>
                <a:lnTo>
                  <a:pt x="7632" y="14064"/>
                </a:lnTo>
                <a:lnTo>
                  <a:pt x="7640" y="14065"/>
                </a:lnTo>
                <a:lnTo>
                  <a:pt x="7644" y="14067"/>
                </a:lnTo>
                <a:lnTo>
                  <a:pt x="7648" y="14066"/>
                </a:lnTo>
                <a:lnTo>
                  <a:pt x="7652" y="14068"/>
                </a:lnTo>
                <a:lnTo>
                  <a:pt x="7657" y="14072"/>
                </a:lnTo>
                <a:lnTo>
                  <a:pt x="7660" y="14073"/>
                </a:lnTo>
                <a:lnTo>
                  <a:pt x="7661" y="14073"/>
                </a:lnTo>
                <a:lnTo>
                  <a:pt x="7671" y="14070"/>
                </a:lnTo>
                <a:lnTo>
                  <a:pt x="7676" y="14065"/>
                </a:lnTo>
                <a:lnTo>
                  <a:pt x="7692" y="14055"/>
                </a:lnTo>
                <a:lnTo>
                  <a:pt x="7697" y="14053"/>
                </a:lnTo>
                <a:lnTo>
                  <a:pt x="7701" y="14052"/>
                </a:lnTo>
                <a:lnTo>
                  <a:pt x="7710" y="14051"/>
                </a:lnTo>
                <a:lnTo>
                  <a:pt x="7711" y="14050"/>
                </a:lnTo>
                <a:lnTo>
                  <a:pt x="7713" y="14046"/>
                </a:lnTo>
                <a:lnTo>
                  <a:pt x="7716" y="14045"/>
                </a:lnTo>
                <a:lnTo>
                  <a:pt x="7718" y="14045"/>
                </a:lnTo>
                <a:lnTo>
                  <a:pt x="7721" y="14045"/>
                </a:lnTo>
                <a:lnTo>
                  <a:pt x="7724" y="14042"/>
                </a:lnTo>
                <a:lnTo>
                  <a:pt x="7727" y="14037"/>
                </a:lnTo>
                <a:lnTo>
                  <a:pt x="7731" y="14034"/>
                </a:lnTo>
                <a:lnTo>
                  <a:pt x="7737" y="14034"/>
                </a:lnTo>
                <a:lnTo>
                  <a:pt x="7742" y="14032"/>
                </a:lnTo>
                <a:lnTo>
                  <a:pt x="7749" y="14025"/>
                </a:lnTo>
                <a:lnTo>
                  <a:pt x="7760" y="14018"/>
                </a:lnTo>
                <a:lnTo>
                  <a:pt x="7764" y="14017"/>
                </a:lnTo>
                <a:lnTo>
                  <a:pt x="7767" y="14015"/>
                </a:lnTo>
                <a:lnTo>
                  <a:pt x="7779" y="13999"/>
                </a:lnTo>
                <a:lnTo>
                  <a:pt x="7789" y="13995"/>
                </a:lnTo>
                <a:lnTo>
                  <a:pt x="7787" y="13992"/>
                </a:lnTo>
                <a:lnTo>
                  <a:pt x="7785" y="13987"/>
                </a:lnTo>
                <a:lnTo>
                  <a:pt x="7784" y="13983"/>
                </a:lnTo>
                <a:lnTo>
                  <a:pt x="7785" y="13981"/>
                </a:lnTo>
                <a:lnTo>
                  <a:pt x="7786" y="13982"/>
                </a:lnTo>
                <a:lnTo>
                  <a:pt x="7788" y="13986"/>
                </a:lnTo>
                <a:lnTo>
                  <a:pt x="7789" y="13987"/>
                </a:lnTo>
                <a:lnTo>
                  <a:pt x="7790" y="13987"/>
                </a:lnTo>
                <a:lnTo>
                  <a:pt x="7791" y="13985"/>
                </a:lnTo>
                <a:lnTo>
                  <a:pt x="7790" y="13984"/>
                </a:lnTo>
                <a:lnTo>
                  <a:pt x="7791" y="13981"/>
                </a:lnTo>
                <a:lnTo>
                  <a:pt x="7796" y="13966"/>
                </a:lnTo>
                <a:lnTo>
                  <a:pt x="7798" y="13958"/>
                </a:lnTo>
                <a:lnTo>
                  <a:pt x="7799" y="13942"/>
                </a:lnTo>
                <a:lnTo>
                  <a:pt x="7802" y="13928"/>
                </a:lnTo>
                <a:lnTo>
                  <a:pt x="7802" y="13914"/>
                </a:lnTo>
                <a:lnTo>
                  <a:pt x="7802" y="13899"/>
                </a:lnTo>
                <a:lnTo>
                  <a:pt x="7801" y="13891"/>
                </a:lnTo>
                <a:lnTo>
                  <a:pt x="7798" y="13886"/>
                </a:lnTo>
                <a:lnTo>
                  <a:pt x="7800" y="13895"/>
                </a:lnTo>
                <a:lnTo>
                  <a:pt x="7801" y="13904"/>
                </a:lnTo>
                <a:lnTo>
                  <a:pt x="7801" y="13914"/>
                </a:lnTo>
                <a:lnTo>
                  <a:pt x="7799" y="13918"/>
                </a:lnTo>
                <a:lnTo>
                  <a:pt x="7795" y="13915"/>
                </a:lnTo>
                <a:lnTo>
                  <a:pt x="7795" y="13916"/>
                </a:lnTo>
                <a:lnTo>
                  <a:pt x="7794" y="13917"/>
                </a:lnTo>
                <a:lnTo>
                  <a:pt x="7792" y="13917"/>
                </a:lnTo>
                <a:lnTo>
                  <a:pt x="7791" y="13917"/>
                </a:lnTo>
                <a:lnTo>
                  <a:pt x="7790" y="13917"/>
                </a:lnTo>
                <a:lnTo>
                  <a:pt x="7788" y="13915"/>
                </a:lnTo>
                <a:lnTo>
                  <a:pt x="7787" y="13914"/>
                </a:lnTo>
                <a:lnTo>
                  <a:pt x="7781" y="13911"/>
                </a:lnTo>
                <a:lnTo>
                  <a:pt x="7778" y="13906"/>
                </a:lnTo>
                <a:lnTo>
                  <a:pt x="7777" y="13900"/>
                </a:lnTo>
                <a:lnTo>
                  <a:pt x="7777" y="13893"/>
                </a:lnTo>
                <a:lnTo>
                  <a:pt x="7786" y="13873"/>
                </a:lnTo>
                <a:lnTo>
                  <a:pt x="7788" y="13864"/>
                </a:lnTo>
                <a:lnTo>
                  <a:pt x="7790" y="13859"/>
                </a:lnTo>
                <a:lnTo>
                  <a:pt x="7797" y="13852"/>
                </a:lnTo>
                <a:lnTo>
                  <a:pt x="7803" y="13841"/>
                </a:lnTo>
                <a:lnTo>
                  <a:pt x="7807" y="13836"/>
                </a:lnTo>
                <a:lnTo>
                  <a:pt x="7814" y="13832"/>
                </a:lnTo>
                <a:lnTo>
                  <a:pt x="7817" y="13828"/>
                </a:lnTo>
                <a:lnTo>
                  <a:pt x="7821" y="13819"/>
                </a:lnTo>
                <a:lnTo>
                  <a:pt x="7826" y="13813"/>
                </a:lnTo>
                <a:lnTo>
                  <a:pt x="7879" y="13771"/>
                </a:lnTo>
                <a:lnTo>
                  <a:pt x="7887" y="13768"/>
                </a:lnTo>
                <a:lnTo>
                  <a:pt x="7896" y="13761"/>
                </a:lnTo>
                <a:lnTo>
                  <a:pt x="7905" y="13758"/>
                </a:lnTo>
                <a:lnTo>
                  <a:pt x="7908" y="13755"/>
                </a:lnTo>
                <a:lnTo>
                  <a:pt x="7911" y="13752"/>
                </a:lnTo>
                <a:lnTo>
                  <a:pt x="7915" y="13749"/>
                </a:lnTo>
                <a:lnTo>
                  <a:pt x="7916" y="13753"/>
                </a:lnTo>
                <a:lnTo>
                  <a:pt x="7918" y="13753"/>
                </a:lnTo>
                <a:lnTo>
                  <a:pt x="7928" y="13743"/>
                </a:lnTo>
                <a:lnTo>
                  <a:pt x="7930" y="13743"/>
                </a:lnTo>
                <a:lnTo>
                  <a:pt x="7933" y="13741"/>
                </a:lnTo>
                <a:lnTo>
                  <a:pt x="7935" y="13740"/>
                </a:lnTo>
                <a:lnTo>
                  <a:pt x="7939" y="13735"/>
                </a:lnTo>
                <a:lnTo>
                  <a:pt x="7944" y="13730"/>
                </a:lnTo>
                <a:lnTo>
                  <a:pt x="7951" y="13725"/>
                </a:lnTo>
                <a:lnTo>
                  <a:pt x="7959" y="13718"/>
                </a:lnTo>
                <a:lnTo>
                  <a:pt x="7977" y="13709"/>
                </a:lnTo>
                <a:lnTo>
                  <a:pt x="7983" y="13704"/>
                </a:lnTo>
                <a:lnTo>
                  <a:pt x="7985" y="13702"/>
                </a:lnTo>
                <a:lnTo>
                  <a:pt x="7988" y="13701"/>
                </a:lnTo>
                <a:lnTo>
                  <a:pt x="7992" y="13700"/>
                </a:lnTo>
                <a:lnTo>
                  <a:pt x="7991" y="13695"/>
                </a:lnTo>
                <a:lnTo>
                  <a:pt x="7986" y="13687"/>
                </a:lnTo>
                <a:lnTo>
                  <a:pt x="7993" y="13688"/>
                </a:lnTo>
                <a:lnTo>
                  <a:pt x="7995" y="13686"/>
                </a:lnTo>
                <a:lnTo>
                  <a:pt x="7998" y="13683"/>
                </a:lnTo>
                <a:lnTo>
                  <a:pt x="8003" y="13681"/>
                </a:lnTo>
                <a:lnTo>
                  <a:pt x="8005" y="13679"/>
                </a:lnTo>
                <a:lnTo>
                  <a:pt x="8005" y="13676"/>
                </a:lnTo>
                <a:lnTo>
                  <a:pt x="8004" y="13675"/>
                </a:lnTo>
                <a:lnTo>
                  <a:pt x="7999" y="13672"/>
                </a:lnTo>
                <a:lnTo>
                  <a:pt x="7994" y="13670"/>
                </a:lnTo>
                <a:lnTo>
                  <a:pt x="7993" y="13666"/>
                </a:lnTo>
                <a:lnTo>
                  <a:pt x="7993" y="13663"/>
                </a:lnTo>
                <a:lnTo>
                  <a:pt x="7998" y="13663"/>
                </a:lnTo>
                <a:lnTo>
                  <a:pt x="8000" y="13665"/>
                </a:lnTo>
                <a:lnTo>
                  <a:pt x="8001" y="13666"/>
                </a:lnTo>
                <a:lnTo>
                  <a:pt x="8001" y="13668"/>
                </a:lnTo>
                <a:lnTo>
                  <a:pt x="8002" y="13669"/>
                </a:lnTo>
                <a:lnTo>
                  <a:pt x="8002" y="13670"/>
                </a:lnTo>
                <a:lnTo>
                  <a:pt x="8003" y="13670"/>
                </a:lnTo>
                <a:lnTo>
                  <a:pt x="8004" y="13671"/>
                </a:lnTo>
                <a:lnTo>
                  <a:pt x="8005" y="13671"/>
                </a:lnTo>
                <a:lnTo>
                  <a:pt x="8006" y="13671"/>
                </a:lnTo>
                <a:lnTo>
                  <a:pt x="8008" y="13668"/>
                </a:lnTo>
                <a:lnTo>
                  <a:pt x="8009" y="13667"/>
                </a:lnTo>
                <a:lnTo>
                  <a:pt x="8014" y="13663"/>
                </a:lnTo>
                <a:lnTo>
                  <a:pt x="8027" y="13644"/>
                </a:lnTo>
                <a:lnTo>
                  <a:pt x="8031" y="13637"/>
                </a:lnTo>
                <a:lnTo>
                  <a:pt x="8032" y="13627"/>
                </a:lnTo>
                <a:lnTo>
                  <a:pt x="8034" y="13623"/>
                </a:lnTo>
                <a:lnTo>
                  <a:pt x="8039" y="13619"/>
                </a:lnTo>
                <a:lnTo>
                  <a:pt x="8038" y="13614"/>
                </a:lnTo>
                <a:lnTo>
                  <a:pt x="8038" y="13608"/>
                </a:lnTo>
                <a:lnTo>
                  <a:pt x="8038" y="13603"/>
                </a:lnTo>
                <a:lnTo>
                  <a:pt x="8041" y="13607"/>
                </a:lnTo>
                <a:lnTo>
                  <a:pt x="8041" y="13609"/>
                </a:lnTo>
                <a:lnTo>
                  <a:pt x="8043" y="13609"/>
                </a:lnTo>
                <a:lnTo>
                  <a:pt x="8046" y="13605"/>
                </a:lnTo>
                <a:lnTo>
                  <a:pt x="8054" y="13597"/>
                </a:lnTo>
                <a:lnTo>
                  <a:pt x="8056" y="13594"/>
                </a:lnTo>
                <a:lnTo>
                  <a:pt x="8057" y="13593"/>
                </a:lnTo>
                <a:lnTo>
                  <a:pt x="8061" y="13588"/>
                </a:lnTo>
                <a:lnTo>
                  <a:pt x="8061" y="13587"/>
                </a:lnTo>
                <a:lnTo>
                  <a:pt x="8062" y="13585"/>
                </a:lnTo>
                <a:lnTo>
                  <a:pt x="8065" y="13577"/>
                </a:lnTo>
                <a:lnTo>
                  <a:pt x="8066" y="13575"/>
                </a:lnTo>
                <a:lnTo>
                  <a:pt x="8073" y="13567"/>
                </a:lnTo>
                <a:lnTo>
                  <a:pt x="8108" y="13539"/>
                </a:lnTo>
                <a:lnTo>
                  <a:pt x="8174" y="13500"/>
                </a:lnTo>
                <a:lnTo>
                  <a:pt x="8182" y="13493"/>
                </a:lnTo>
                <a:lnTo>
                  <a:pt x="8184" y="13483"/>
                </a:lnTo>
                <a:lnTo>
                  <a:pt x="8186" y="13479"/>
                </a:lnTo>
                <a:lnTo>
                  <a:pt x="8187" y="13476"/>
                </a:lnTo>
                <a:lnTo>
                  <a:pt x="8188" y="13473"/>
                </a:lnTo>
                <a:lnTo>
                  <a:pt x="8188" y="13470"/>
                </a:lnTo>
                <a:lnTo>
                  <a:pt x="8191" y="13468"/>
                </a:lnTo>
                <a:lnTo>
                  <a:pt x="8195" y="13463"/>
                </a:lnTo>
                <a:lnTo>
                  <a:pt x="8198" y="13458"/>
                </a:lnTo>
                <a:lnTo>
                  <a:pt x="8207" y="13449"/>
                </a:lnTo>
                <a:lnTo>
                  <a:pt x="8209" y="13445"/>
                </a:lnTo>
                <a:lnTo>
                  <a:pt x="8220" y="13432"/>
                </a:lnTo>
                <a:lnTo>
                  <a:pt x="8229" y="13422"/>
                </a:lnTo>
                <a:lnTo>
                  <a:pt x="8233" y="13418"/>
                </a:lnTo>
                <a:lnTo>
                  <a:pt x="8228" y="13422"/>
                </a:lnTo>
                <a:lnTo>
                  <a:pt x="8222" y="13429"/>
                </a:lnTo>
                <a:lnTo>
                  <a:pt x="8216" y="13434"/>
                </a:lnTo>
                <a:lnTo>
                  <a:pt x="8212" y="13433"/>
                </a:lnTo>
                <a:lnTo>
                  <a:pt x="8209" y="13430"/>
                </a:lnTo>
                <a:lnTo>
                  <a:pt x="8211" y="13426"/>
                </a:lnTo>
                <a:lnTo>
                  <a:pt x="8212" y="13426"/>
                </a:lnTo>
                <a:lnTo>
                  <a:pt x="8217" y="13426"/>
                </a:lnTo>
                <a:lnTo>
                  <a:pt x="8219" y="13426"/>
                </a:lnTo>
                <a:lnTo>
                  <a:pt x="8220" y="13425"/>
                </a:lnTo>
                <a:lnTo>
                  <a:pt x="8224" y="13421"/>
                </a:lnTo>
                <a:lnTo>
                  <a:pt x="8225" y="13420"/>
                </a:lnTo>
                <a:lnTo>
                  <a:pt x="8230" y="13418"/>
                </a:lnTo>
                <a:lnTo>
                  <a:pt x="8233" y="13413"/>
                </a:lnTo>
                <a:lnTo>
                  <a:pt x="8238" y="13404"/>
                </a:lnTo>
                <a:lnTo>
                  <a:pt x="8249" y="13393"/>
                </a:lnTo>
                <a:lnTo>
                  <a:pt x="8251" y="13391"/>
                </a:lnTo>
                <a:lnTo>
                  <a:pt x="8252" y="13386"/>
                </a:lnTo>
                <a:lnTo>
                  <a:pt x="8255" y="13380"/>
                </a:lnTo>
                <a:lnTo>
                  <a:pt x="8275" y="13352"/>
                </a:lnTo>
                <a:lnTo>
                  <a:pt x="8276" y="13346"/>
                </a:lnTo>
                <a:lnTo>
                  <a:pt x="8295" y="13311"/>
                </a:lnTo>
                <a:lnTo>
                  <a:pt x="8302" y="13307"/>
                </a:lnTo>
                <a:lnTo>
                  <a:pt x="8305" y="13302"/>
                </a:lnTo>
                <a:lnTo>
                  <a:pt x="8309" y="13293"/>
                </a:lnTo>
                <a:lnTo>
                  <a:pt x="8319" y="13278"/>
                </a:lnTo>
                <a:lnTo>
                  <a:pt x="8321" y="13270"/>
                </a:lnTo>
                <a:lnTo>
                  <a:pt x="8327" y="13260"/>
                </a:lnTo>
                <a:lnTo>
                  <a:pt x="8327" y="13258"/>
                </a:lnTo>
                <a:lnTo>
                  <a:pt x="8326" y="13256"/>
                </a:lnTo>
                <a:lnTo>
                  <a:pt x="8324" y="13256"/>
                </a:lnTo>
                <a:lnTo>
                  <a:pt x="8323" y="13256"/>
                </a:lnTo>
                <a:lnTo>
                  <a:pt x="8322" y="13258"/>
                </a:lnTo>
                <a:lnTo>
                  <a:pt x="8318" y="13264"/>
                </a:lnTo>
                <a:lnTo>
                  <a:pt x="8317" y="13262"/>
                </a:lnTo>
                <a:lnTo>
                  <a:pt x="8314" y="13258"/>
                </a:lnTo>
                <a:lnTo>
                  <a:pt x="8314" y="13256"/>
                </a:lnTo>
                <a:lnTo>
                  <a:pt x="8314" y="13253"/>
                </a:lnTo>
                <a:lnTo>
                  <a:pt x="8316" y="13248"/>
                </a:lnTo>
                <a:lnTo>
                  <a:pt x="8317" y="13245"/>
                </a:lnTo>
                <a:lnTo>
                  <a:pt x="8318" y="13243"/>
                </a:lnTo>
                <a:lnTo>
                  <a:pt x="8321" y="13245"/>
                </a:lnTo>
                <a:lnTo>
                  <a:pt x="8324" y="13250"/>
                </a:lnTo>
                <a:lnTo>
                  <a:pt x="8326" y="13252"/>
                </a:lnTo>
                <a:lnTo>
                  <a:pt x="8326" y="13252"/>
                </a:lnTo>
                <a:lnTo>
                  <a:pt x="8329" y="13251"/>
                </a:lnTo>
                <a:lnTo>
                  <a:pt x="8347" y="13221"/>
                </a:lnTo>
                <a:lnTo>
                  <a:pt x="8374" y="13191"/>
                </a:lnTo>
                <a:lnTo>
                  <a:pt x="8390" y="13176"/>
                </a:lnTo>
                <a:lnTo>
                  <a:pt x="8414" y="13146"/>
                </a:lnTo>
                <a:lnTo>
                  <a:pt x="8427" y="13133"/>
                </a:lnTo>
                <a:lnTo>
                  <a:pt x="8437" y="13128"/>
                </a:lnTo>
                <a:lnTo>
                  <a:pt x="8448" y="13116"/>
                </a:lnTo>
                <a:lnTo>
                  <a:pt x="8458" y="13111"/>
                </a:lnTo>
                <a:lnTo>
                  <a:pt x="8476" y="13100"/>
                </a:lnTo>
                <a:lnTo>
                  <a:pt x="8492" y="13088"/>
                </a:lnTo>
                <a:lnTo>
                  <a:pt x="8500" y="13082"/>
                </a:lnTo>
                <a:lnTo>
                  <a:pt x="8447" y="13116"/>
                </a:lnTo>
                <a:lnTo>
                  <a:pt x="8441" y="13116"/>
                </a:lnTo>
                <a:lnTo>
                  <a:pt x="8441" y="13115"/>
                </a:lnTo>
                <a:lnTo>
                  <a:pt x="8441" y="13113"/>
                </a:lnTo>
                <a:lnTo>
                  <a:pt x="8437" y="13108"/>
                </a:lnTo>
                <a:lnTo>
                  <a:pt x="8439" y="13109"/>
                </a:lnTo>
                <a:lnTo>
                  <a:pt x="8441" y="13110"/>
                </a:lnTo>
                <a:lnTo>
                  <a:pt x="8442" y="13110"/>
                </a:lnTo>
                <a:lnTo>
                  <a:pt x="8442" y="13106"/>
                </a:lnTo>
                <a:lnTo>
                  <a:pt x="8444" y="13103"/>
                </a:lnTo>
                <a:lnTo>
                  <a:pt x="8446" y="13103"/>
                </a:lnTo>
                <a:lnTo>
                  <a:pt x="8447" y="13107"/>
                </a:lnTo>
                <a:lnTo>
                  <a:pt x="8448" y="13110"/>
                </a:lnTo>
                <a:lnTo>
                  <a:pt x="8451" y="13109"/>
                </a:lnTo>
                <a:lnTo>
                  <a:pt x="8455" y="13106"/>
                </a:lnTo>
                <a:lnTo>
                  <a:pt x="8457" y="13105"/>
                </a:lnTo>
                <a:lnTo>
                  <a:pt x="8458" y="13103"/>
                </a:lnTo>
                <a:lnTo>
                  <a:pt x="8458" y="13100"/>
                </a:lnTo>
                <a:lnTo>
                  <a:pt x="8458" y="13098"/>
                </a:lnTo>
                <a:lnTo>
                  <a:pt x="8459" y="13098"/>
                </a:lnTo>
                <a:lnTo>
                  <a:pt x="8462" y="13096"/>
                </a:lnTo>
                <a:lnTo>
                  <a:pt x="8463" y="13095"/>
                </a:lnTo>
                <a:lnTo>
                  <a:pt x="8463" y="13090"/>
                </a:lnTo>
                <a:lnTo>
                  <a:pt x="8462" y="13088"/>
                </a:lnTo>
                <a:lnTo>
                  <a:pt x="8461" y="13085"/>
                </a:lnTo>
                <a:lnTo>
                  <a:pt x="8460" y="13082"/>
                </a:lnTo>
                <a:lnTo>
                  <a:pt x="8458" y="13086"/>
                </a:lnTo>
                <a:lnTo>
                  <a:pt x="8456" y="13087"/>
                </a:lnTo>
                <a:lnTo>
                  <a:pt x="8454" y="13086"/>
                </a:lnTo>
                <a:lnTo>
                  <a:pt x="8451" y="13086"/>
                </a:lnTo>
                <a:lnTo>
                  <a:pt x="8442" y="13096"/>
                </a:lnTo>
                <a:lnTo>
                  <a:pt x="8431" y="13092"/>
                </a:lnTo>
                <a:lnTo>
                  <a:pt x="8428" y="13092"/>
                </a:lnTo>
                <a:lnTo>
                  <a:pt x="8428" y="13093"/>
                </a:lnTo>
                <a:lnTo>
                  <a:pt x="8426" y="13098"/>
                </a:lnTo>
                <a:lnTo>
                  <a:pt x="8426" y="13099"/>
                </a:lnTo>
                <a:lnTo>
                  <a:pt x="8426" y="13101"/>
                </a:lnTo>
                <a:lnTo>
                  <a:pt x="8426" y="13103"/>
                </a:lnTo>
                <a:lnTo>
                  <a:pt x="8427" y="13104"/>
                </a:lnTo>
                <a:lnTo>
                  <a:pt x="8428" y="13105"/>
                </a:lnTo>
                <a:lnTo>
                  <a:pt x="8428" y="13106"/>
                </a:lnTo>
                <a:lnTo>
                  <a:pt x="8425" y="13108"/>
                </a:lnTo>
                <a:lnTo>
                  <a:pt x="8423" y="13112"/>
                </a:lnTo>
                <a:lnTo>
                  <a:pt x="8421" y="13115"/>
                </a:lnTo>
                <a:lnTo>
                  <a:pt x="8417" y="13115"/>
                </a:lnTo>
                <a:lnTo>
                  <a:pt x="8417" y="13116"/>
                </a:lnTo>
                <a:lnTo>
                  <a:pt x="8419" y="13118"/>
                </a:lnTo>
                <a:lnTo>
                  <a:pt x="8426" y="13123"/>
                </a:lnTo>
                <a:lnTo>
                  <a:pt x="8423" y="13124"/>
                </a:lnTo>
                <a:lnTo>
                  <a:pt x="8421" y="13124"/>
                </a:lnTo>
                <a:lnTo>
                  <a:pt x="8420" y="13124"/>
                </a:lnTo>
                <a:lnTo>
                  <a:pt x="8418" y="13123"/>
                </a:lnTo>
                <a:lnTo>
                  <a:pt x="8418" y="13127"/>
                </a:lnTo>
                <a:lnTo>
                  <a:pt x="8419" y="13131"/>
                </a:lnTo>
                <a:lnTo>
                  <a:pt x="8419" y="13133"/>
                </a:lnTo>
                <a:lnTo>
                  <a:pt x="8415" y="13137"/>
                </a:lnTo>
                <a:lnTo>
                  <a:pt x="8414" y="13137"/>
                </a:lnTo>
                <a:lnTo>
                  <a:pt x="8412" y="13137"/>
                </a:lnTo>
                <a:lnTo>
                  <a:pt x="8410" y="13137"/>
                </a:lnTo>
                <a:lnTo>
                  <a:pt x="8408" y="13139"/>
                </a:lnTo>
                <a:lnTo>
                  <a:pt x="8406" y="13141"/>
                </a:lnTo>
                <a:lnTo>
                  <a:pt x="8406" y="13142"/>
                </a:lnTo>
                <a:lnTo>
                  <a:pt x="8404" y="13144"/>
                </a:lnTo>
                <a:lnTo>
                  <a:pt x="8402" y="13145"/>
                </a:lnTo>
                <a:lnTo>
                  <a:pt x="8403" y="13142"/>
                </a:lnTo>
                <a:lnTo>
                  <a:pt x="8403" y="13139"/>
                </a:lnTo>
                <a:lnTo>
                  <a:pt x="8403" y="13136"/>
                </a:lnTo>
                <a:lnTo>
                  <a:pt x="8402" y="13133"/>
                </a:lnTo>
                <a:lnTo>
                  <a:pt x="8400" y="13136"/>
                </a:lnTo>
                <a:lnTo>
                  <a:pt x="8398" y="13136"/>
                </a:lnTo>
                <a:lnTo>
                  <a:pt x="8397" y="13134"/>
                </a:lnTo>
                <a:lnTo>
                  <a:pt x="8397" y="13130"/>
                </a:lnTo>
                <a:lnTo>
                  <a:pt x="8398" y="13127"/>
                </a:lnTo>
                <a:lnTo>
                  <a:pt x="8402" y="13124"/>
                </a:lnTo>
                <a:lnTo>
                  <a:pt x="8405" y="13121"/>
                </a:lnTo>
                <a:lnTo>
                  <a:pt x="8408" y="13121"/>
                </a:lnTo>
                <a:lnTo>
                  <a:pt x="8408" y="13118"/>
                </a:lnTo>
                <a:lnTo>
                  <a:pt x="8405" y="13115"/>
                </a:lnTo>
                <a:lnTo>
                  <a:pt x="8405" y="13110"/>
                </a:lnTo>
                <a:lnTo>
                  <a:pt x="8407" y="13105"/>
                </a:lnTo>
                <a:lnTo>
                  <a:pt x="8411" y="13101"/>
                </a:lnTo>
                <a:lnTo>
                  <a:pt x="8413" y="13098"/>
                </a:lnTo>
                <a:lnTo>
                  <a:pt x="8416" y="13088"/>
                </a:lnTo>
                <a:lnTo>
                  <a:pt x="8420" y="13084"/>
                </a:lnTo>
                <a:lnTo>
                  <a:pt x="8419" y="13077"/>
                </a:lnTo>
                <a:lnTo>
                  <a:pt x="8423" y="13069"/>
                </a:lnTo>
                <a:lnTo>
                  <a:pt x="8428" y="13061"/>
                </a:lnTo>
                <a:lnTo>
                  <a:pt x="8433" y="13056"/>
                </a:lnTo>
                <a:lnTo>
                  <a:pt x="8435" y="13054"/>
                </a:lnTo>
                <a:lnTo>
                  <a:pt x="8438" y="13053"/>
                </a:lnTo>
                <a:lnTo>
                  <a:pt x="8441" y="13052"/>
                </a:lnTo>
                <a:lnTo>
                  <a:pt x="8444" y="13051"/>
                </a:lnTo>
                <a:lnTo>
                  <a:pt x="8456" y="13038"/>
                </a:lnTo>
                <a:lnTo>
                  <a:pt x="8465" y="13026"/>
                </a:lnTo>
                <a:lnTo>
                  <a:pt x="8470" y="13021"/>
                </a:lnTo>
                <a:lnTo>
                  <a:pt x="8476" y="13019"/>
                </a:lnTo>
                <a:lnTo>
                  <a:pt x="8478" y="13020"/>
                </a:lnTo>
                <a:lnTo>
                  <a:pt x="8487" y="13023"/>
                </a:lnTo>
                <a:lnTo>
                  <a:pt x="8496" y="13025"/>
                </a:lnTo>
                <a:lnTo>
                  <a:pt x="8499" y="13027"/>
                </a:lnTo>
                <a:lnTo>
                  <a:pt x="8498" y="13052"/>
                </a:lnTo>
                <a:lnTo>
                  <a:pt x="8499" y="13058"/>
                </a:lnTo>
                <a:lnTo>
                  <a:pt x="8497" y="13060"/>
                </a:lnTo>
                <a:lnTo>
                  <a:pt x="8497" y="13063"/>
                </a:lnTo>
                <a:lnTo>
                  <a:pt x="8498" y="13064"/>
                </a:lnTo>
                <a:lnTo>
                  <a:pt x="8500" y="13066"/>
                </a:lnTo>
                <a:lnTo>
                  <a:pt x="8496" y="13068"/>
                </a:lnTo>
                <a:lnTo>
                  <a:pt x="8487" y="13076"/>
                </a:lnTo>
                <a:lnTo>
                  <a:pt x="8487" y="13073"/>
                </a:lnTo>
                <a:lnTo>
                  <a:pt x="8489" y="13071"/>
                </a:lnTo>
                <a:lnTo>
                  <a:pt x="8489" y="13069"/>
                </a:lnTo>
                <a:lnTo>
                  <a:pt x="8488" y="13067"/>
                </a:lnTo>
                <a:lnTo>
                  <a:pt x="8479" y="13072"/>
                </a:lnTo>
                <a:lnTo>
                  <a:pt x="8473" y="13074"/>
                </a:lnTo>
                <a:lnTo>
                  <a:pt x="8470" y="13077"/>
                </a:lnTo>
                <a:lnTo>
                  <a:pt x="8470" y="13078"/>
                </a:lnTo>
                <a:lnTo>
                  <a:pt x="8468" y="13078"/>
                </a:lnTo>
                <a:lnTo>
                  <a:pt x="8468" y="13078"/>
                </a:lnTo>
                <a:lnTo>
                  <a:pt x="8467" y="13080"/>
                </a:lnTo>
                <a:lnTo>
                  <a:pt x="8468" y="13082"/>
                </a:lnTo>
                <a:lnTo>
                  <a:pt x="8470" y="13082"/>
                </a:lnTo>
                <a:lnTo>
                  <a:pt x="8471" y="13082"/>
                </a:lnTo>
                <a:lnTo>
                  <a:pt x="8472" y="13082"/>
                </a:lnTo>
                <a:lnTo>
                  <a:pt x="8472" y="13087"/>
                </a:lnTo>
                <a:lnTo>
                  <a:pt x="8473" y="13089"/>
                </a:lnTo>
                <a:lnTo>
                  <a:pt x="8474" y="13090"/>
                </a:lnTo>
                <a:lnTo>
                  <a:pt x="8479" y="13089"/>
                </a:lnTo>
                <a:lnTo>
                  <a:pt x="8494" y="13082"/>
                </a:lnTo>
                <a:lnTo>
                  <a:pt x="8508" y="13071"/>
                </a:lnTo>
                <a:lnTo>
                  <a:pt x="8514" y="13070"/>
                </a:lnTo>
                <a:lnTo>
                  <a:pt x="8513" y="13071"/>
                </a:lnTo>
                <a:lnTo>
                  <a:pt x="8511" y="13072"/>
                </a:lnTo>
                <a:lnTo>
                  <a:pt x="8511" y="13074"/>
                </a:lnTo>
                <a:lnTo>
                  <a:pt x="8524" y="13065"/>
                </a:lnTo>
                <a:lnTo>
                  <a:pt x="8530" y="13063"/>
                </a:lnTo>
                <a:lnTo>
                  <a:pt x="8534" y="13060"/>
                </a:lnTo>
                <a:lnTo>
                  <a:pt x="8537" y="13060"/>
                </a:lnTo>
                <a:lnTo>
                  <a:pt x="8544" y="13060"/>
                </a:lnTo>
                <a:lnTo>
                  <a:pt x="8546" y="13060"/>
                </a:lnTo>
                <a:lnTo>
                  <a:pt x="8551" y="13058"/>
                </a:lnTo>
                <a:lnTo>
                  <a:pt x="8559" y="13051"/>
                </a:lnTo>
                <a:lnTo>
                  <a:pt x="8568" y="13049"/>
                </a:lnTo>
                <a:lnTo>
                  <a:pt x="8595" y="13038"/>
                </a:lnTo>
                <a:lnTo>
                  <a:pt x="8599" y="13037"/>
                </a:lnTo>
                <a:lnTo>
                  <a:pt x="8600" y="13036"/>
                </a:lnTo>
                <a:lnTo>
                  <a:pt x="8602" y="13034"/>
                </a:lnTo>
                <a:lnTo>
                  <a:pt x="8604" y="13033"/>
                </a:lnTo>
                <a:lnTo>
                  <a:pt x="8607" y="13034"/>
                </a:lnTo>
                <a:lnTo>
                  <a:pt x="8609" y="13037"/>
                </a:lnTo>
                <a:lnTo>
                  <a:pt x="8612" y="13037"/>
                </a:lnTo>
                <a:lnTo>
                  <a:pt x="8616" y="13033"/>
                </a:lnTo>
                <a:lnTo>
                  <a:pt x="8650" y="13017"/>
                </a:lnTo>
                <a:lnTo>
                  <a:pt x="8673" y="13001"/>
                </a:lnTo>
                <a:lnTo>
                  <a:pt x="8670" y="12999"/>
                </a:lnTo>
                <a:lnTo>
                  <a:pt x="8666" y="12996"/>
                </a:lnTo>
                <a:lnTo>
                  <a:pt x="8663" y="12995"/>
                </a:lnTo>
                <a:lnTo>
                  <a:pt x="8661" y="12994"/>
                </a:lnTo>
                <a:lnTo>
                  <a:pt x="8659" y="12993"/>
                </a:lnTo>
                <a:lnTo>
                  <a:pt x="8658" y="12991"/>
                </a:lnTo>
                <a:lnTo>
                  <a:pt x="8656" y="12988"/>
                </a:lnTo>
                <a:lnTo>
                  <a:pt x="8656" y="12987"/>
                </a:lnTo>
                <a:lnTo>
                  <a:pt x="8656" y="12986"/>
                </a:lnTo>
                <a:lnTo>
                  <a:pt x="8656" y="12984"/>
                </a:lnTo>
                <a:lnTo>
                  <a:pt x="8655" y="12983"/>
                </a:lnTo>
                <a:lnTo>
                  <a:pt x="8654" y="12982"/>
                </a:lnTo>
                <a:lnTo>
                  <a:pt x="8652" y="12983"/>
                </a:lnTo>
                <a:lnTo>
                  <a:pt x="8650" y="12983"/>
                </a:lnTo>
                <a:lnTo>
                  <a:pt x="8642" y="12980"/>
                </a:lnTo>
                <a:lnTo>
                  <a:pt x="8639" y="12978"/>
                </a:lnTo>
                <a:lnTo>
                  <a:pt x="8633" y="12971"/>
                </a:lnTo>
                <a:lnTo>
                  <a:pt x="8629" y="12968"/>
                </a:lnTo>
                <a:lnTo>
                  <a:pt x="8627" y="12966"/>
                </a:lnTo>
                <a:lnTo>
                  <a:pt x="8626" y="12963"/>
                </a:lnTo>
                <a:lnTo>
                  <a:pt x="8624" y="12954"/>
                </a:lnTo>
                <a:lnTo>
                  <a:pt x="8625" y="12948"/>
                </a:lnTo>
                <a:lnTo>
                  <a:pt x="8627" y="12948"/>
                </a:lnTo>
                <a:lnTo>
                  <a:pt x="8628" y="12950"/>
                </a:lnTo>
                <a:lnTo>
                  <a:pt x="8629" y="12957"/>
                </a:lnTo>
                <a:lnTo>
                  <a:pt x="8630" y="12960"/>
                </a:lnTo>
                <a:lnTo>
                  <a:pt x="8635" y="12967"/>
                </a:lnTo>
                <a:lnTo>
                  <a:pt x="8636" y="12967"/>
                </a:lnTo>
                <a:lnTo>
                  <a:pt x="8638" y="12970"/>
                </a:lnTo>
                <a:lnTo>
                  <a:pt x="8642" y="12971"/>
                </a:lnTo>
                <a:lnTo>
                  <a:pt x="8652" y="12970"/>
                </a:lnTo>
                <a:lnTo>
                  <a:pt x="8668" y="12988"/>
                </a:lnTo>
                <a:lnTo>
                  <a:pt x="8679" y="12995"/>
                </a:lnTo>
                <a:lnTo>
                  <a:pt x="8685" y="12991"/>
                </a:lnTo>
                <a:lnTo>
                  <a:pt x="8682" y="12991"/>
                </a:lnTo>
                <a:lnTo>
                  <a:pt x="8680" y="12989"/>
                </a:lnTo>
                <a:lnTo>
                  <a:pt x="8678" y="12987"/>
                </a:lnTo>
                <a:lnTo>
                  <a:pt x="8677" y="12984"/>
                </a:lnTo>
                <a:lnTo>
                  <a:pt x="8682" y="12980"/>
                </a:lnTo>
                <a:lnTo>
                  <a:pt x="8694" y="12962"/>
                </a:lnTo>
                <a:lnTo>
                  <a:pt x="8694" y="12958"/>
                </a:lnTo>
                <a:lnTo>
                  <a:pt x="8696" y="12952"/>
                </a:lnTo>
                <a:lnTo>
                  <a:pt x="8699" y="12939"/>
                </a:lnTo>
                <a:lnTo>
                  <a:pt x="8700" y="12936"/>
                </a:lnTo>
                <a:lnTo>
                  <a:pt x="8703" y="12932"/>
                </a:lnTo>
                <a:lnTo>
                  <a:pt x="8708" y="12929"/>
                </a:lnTo>
                <a:lnTo>
                  <a:pt x="8719" y="12926"/>
                </a:lnTo>
                <a:lnTo>
                  <a:pt x="8729" y="12920"/>
                </a:lnTo>
                <a:lnTo>
                  <a:pt x="8748" y="12905"/>
                </a:lnTo>
                <a:lnTo>
                  <a:pt x="8756" y="12897"/>
                </a:lnTo>
                <a:lnTo>
                  <a:pt x="8749" y="12904"/>
                </a:lnTo>
                <a:lnTo>
                  <a:pt x="8745" y="12906"/>
                </a:lnTo>
                <a:lnTo>
                  <a:pt x="8743" y="12903"/>
                </a:lnTo>
                <a:lnTo>
                  <a:pt x="8745" y="12900"/>
                </a:lnTo>
                <a:lnTo>
                  <a:pt x="8749" y="12897"/>
                </a:lnTo>
                <a:lnTo>
                  <a:pt x="8753" y="12894"/>
                </a:lnTo>
                <a:lnTo>
                  <a:pt x="8756" y="12893"/>
                </a:lnTo>
                <a:lnTo>
                  <a:pt x="8759" y="12888"/>
                </a:lnTo>
                <a:lnTo>
                  <a:pt x="8765" y="12878"/>
                </a:lnTo>
                <a:lnTo>
                  <a:pt x="8768" y="12867"/>
                </a:lnTo>
                <a:lnTo>
                  <a:pt x="8765" y="12860"/>
                </a:lnTo>
                <a:lnTo>
                  <a:pt x="8764" y="12867"/>
                </a:lnTo>
                <a:lnTo>
                  <a:pt x="8763" y="12870"/>
                </a:lnTo>
                <a:lnTo>
                  <a:pt x="8764" y="12874"/>
                </a:lnTo>
                <a:lnTo>
                  <a:pt x="8759" y="12871"/>
                </a:lnTo>
                <a:lnTo>
                  <a:pt x="8757" y="12873"/>
                </a:lnTo>
                <a:lnTo>
                  <a:pt x="8754" y="12877"/>
                </a:lnTo>
                <a:lnTo>
                  <a:pt x="8749" y="12881"/>
                </a:lnTo>
                <a:lnTo>
                  <a:pt x="8750" y="12862"/>
                </a:lnTo>
                <a:lnTo>
                  <a:pt x="8752" y="12853"/>
                </a:lnTo>
                <a:lnTo>
                  <a:pt x="8756" y="12845"/>
                </a:lnTo>
                <a:lnTo>
                  <a:pt x="8760" y="12838"/>
                </a:lnTo>
                <a:lnTo>
                  <a:pt x="8793" y="12805"/>
                </a:lnTo>
                <a:lnTo>
                  <a:pt x="8804" y="12800"/>
                </a:lnTo>
                <a:lnTo>
                  <a:pt x="8810" y="12795"/>
                </a:lnTo>
                <a:lnTo>
                  <a:pt x="8815" y="12788"/>
                </a:lnTo>
                <a:lnTo>
                  <a:pt x="8819" y="12783"/>
                </a:lnTo>
                <a:lnTo>
                  <a:pt x="8817" y="12785"/>
                </a:lnTo>
                <a:lnTo>
                  <a:pt x="8814" y="12788"/>
                </a:lnTo>
                <a:lnTo>
                  <a:pt x="8808" y="12791"/>
                </a:lnTo>
                <a:lnTo>
                  <a:pt x="8807" y="12788"/>
                </a:lnTo>
                <a:lnTo>
                  <a:pt x="8807" y="12787"/>
                </a:lnTo>
                <a:lnTo>
                  <a:pt x="8805" y="12786"/>
                </a:lnTo>
                <a:lnTo>
                  <a:pt x="8804" y="12787"/>
                </a:lnTo>
                <a:lnTo>
                  <a:pt x="8803" y="12785"/>
                </a:lnTo>
                <a:lnTo>
                  <a:pt x="8801" y="12783"/>
                </a:lnTo>
                <a:lnTo>
                  <a:pt x="8799" y="12783"/>
                </a:lnTo>
                <a:lnTo>
                  <a:pt x="8797" y="12783"/>
                </a:lnTo>
                <a:lnTo>
                  <a:pt x="8798" y="12779"/>
                </a:lnTo>
                <a:lnTo>
                  <a:pt x="8801" y="12778"/>
                </a:lnTo>
                <a:lnTo>
                  <a:pt x="8804" y="12779"/>
                </a:lnTo>
                <a:lnTo>
                  <a:pt x="8807" y="12781"/>
                </a:lnTo>
                <a:lnTo>
                  <a:pt x="8809" y="12779"/>
                </a:lnTo>
                <a:lnTo>
                  <a:pt x="8810" y="12776"/>
                </a:lnTo>
                <a:lnTo>
                  <a:pt x="8810" y="12774"/>
                </a:lnTo>
                <a:lnTo>
                  <a:pt x="8808" y="12770"/>
                </a:lnTo>
                <a:lnTo>
                  <a:pt x="8807" y="12766"/>
                </a:lnTo>
                <a:lnTo>
                  <a:pt x="8805" y="12765"/>
                </a:lnTo>
                <a:lnTo>
                  <a:pt x="8800" y="12766"/>
                </a:lnTo>
                <a:lnTo>
                  <a:pt x="8790" y="12765"/>
                </a:lnTo>
                <a:lnTo>
                  <a:pt x="8786" y="12763"/>
                </a:lnTo>
                <a:lnTo>
                  <a:pt x="8783" y="12758"/>
                </a:lnTo>
                <a:lnTo>
                  <a:pt x="8791" y="12756"/>
                </a:lnTo>
                <a:lnTo>
                  <a:pt x="8796" y="12756"/>
                </a:lnTo>
                <a:lnTo>
                  <a:pt x="8799" y="12758"/>
                </a:lnTo>
                <a:lnTo>
                  <a:pt x="8802" y="12750"/>
                </a:lnTo>
                <a:lnTo>
                  <a:pt x="8799" y="12737"/>
                </a:lnTo>
                <a:lnTo>
                  <a:pt x="8775" y="12668"/>
                </a:lnTo>
                <a:lnTo>
                  <a:pt x="8774" y="12640"/>
                </a:lnTo>
                <a:lnTo>
                  <a:pt x="8781" y="12616"/>
                </a:lnTo>
                <a:lnTo>
                  <a:pt x="8791" y="12594"/>
                </a:lnTo>
                <a:lnTo>
                  <a:pt x="8823" y="12550"/>
                </a:lnTo>
                <a:lnTo>
                  <a:pt x="8834" y="12540"/>
                </a:lnTo>
                <a:lnTo>
                  <a:pt x="8853" y="12527"/>
                </a:lnTo>
                <a:lnTo>
                  <a:pt x="8855" y="12526"/>
                </a:lnTo>
                <a:lnTo>
                  <a:pt x="8861" y="12526"/>
                </a:lnTo>
                <a:lnTo>
                  <a:pt x="8863" y="12526"/>
                </a:lnTo>
                <a:lnTo>
                  <a:pt x="8865" y="12524"/>
                </a:lnTo>
                <a:lnTo>
                  <a:pt x="8873" y="12527"/>
                </a:lnTo>
                <a:lnTo>
                  <a:pt x="8884" y="12524"/>
                </a:lnTo>
                <a:lnTo>
                  <a:pt x="8898" y="12517"/>
                </a:lnTo>
                <a:lnTo>
                  <a:pt x="8911" y="12509"/>
                </a:lnTo>
                <a:lnTo>
                  <a:pt x="8913" y="12509"/>
                </a:lnTo>
                <a:lnTo>
                  <a:pt x="8945" y="12498"/>
                </a:lnTo>
                <a:lnTo>
                  <a:pt x="8949" y="12497"/>
                </a:lnTo>
                <a:lnTo>
                  <a:pt x="8958" y="12498"/>
                </a:lnTo>
                <a:lnTo>
                  <a:pt x="8962" y="12496"/>
                </a:lnTo>
                <a:lnTo>
                  <a:pt x="8974" y="12485"/>
                </a:lnTo>
                <a:lnTo>
                  <a:pt x="8991" y="12474"/>
                </a:lnTo>
                <a:lnTo>
                  <a:pt x="8998" y="12467"/>
                </a:lnTo>
                <a:lnTo>
                  <a:pt x="9004" y="12460"/>
                </a:lnTo>
                <a:lnTo>
                  <a:pt x="9004" y="12459"/>
                </a:lnTo>
                <a:lnTo>
                  <a:pt x="9004" y="12456"/>
                </a:lnTo>
                <a:lnTo>
                  <a:pt x="9005" y="12454"/>
                </a:lnTo>
                <a:lnTo>
                  <a:pt x="9006" y="12454"/>
                </a:lnTo>
                <a:lnTo>
                  <a:pt x="9007" y="12453"/>
                </a:lnTo>
                <a:lnTo>
                  <a:pt x="9016" y="12445"/>
                </a:lnTo>
                <a:lnTo>
                  <a:pt x="9018" y="12444"/>
                </a:lnTo>
                <a:lnTo>
                  <a:pt x="9021" y="12442"/>
                </a:lnTo>
                <a:lnTo>
                  <a:pt x="9024" y="12436"/>
                </a:lnTo>
                <a:lnTo>
                  <a:pt x="9034" y="12405"/>
                </a:lnTo>
                <a:lnTo>
                  <a:pt x="9037" y="12400"/>
                </a:lnTo>
                <a:lnTo>
                  <a:pt x="9038" y="12397"/>
                </a:lnTo>
                <a:lnTo>
                  <a:pt x="9037" y="12394"/>
                </a:lnTo>
                <a:lnTo>
                  <a:pt x="9037" y="12390"/>
                </a:lnTo>
                <a:lnTo>
                  <a:pt x="9036" y="12387"/>
                </a:lnTo>
                <a:lnTo>
                  <a:pt x="9037" y="12386"/>
                </a:lnTo>
                <a:lnTo>
                  <a:pt x="9045" y="12386"/>
                </a:lnTo>
                <a:lnTo>
                  <a:pt x="9051" y="12382"/>
                </a:lnTo>
                <a:lnTo>
                  <a:pt x="9058" y="12374"/>
                </a:lnTo>
                <a:lnTo>
                  <a:pt x="9063" y="12366"/>
                </a:lnTo>
                <a:lnTo>
                  <a:pt x="9065" y="12357"/>
                </a:lnTo>
                <a:lnTo>
                  <a:pt x="9062" y="12345"/>
                </a:lnTo>
                <a:lnTo>
                  <a:pt x="9056" y="12339"/>
                </a:lnTo>
                <a:lnTo>
                  <a:pt x="9048" y="12335"/>
                </a:lnTo>
                <a:lnTo>
                  <a:pt x="9040" y="12333"/>
                </a:lnTo>
                <a:lnTo>
                  <a:pt x="9032" y="12332"/>
                </a:lnTo>
                <a:lnTo>
                  <a:pt x="9029" y="12331"/>
                </a:lnTo>
                <a:lnTo>
                  <a:pt x="9025" y="12328"/>
                </a:lnTo>
                <a:lnTo>
                  <a:pt x="9019" y="12319"/>
                </a:lnTo>
                <a:lnTo>
                  <a:pt x="9017" y="12314"/>
                </a:lnTo>
                <a:lnTo>
                  <a:pt x="9016" y="12309"/>
                </a:lnTo>
                <a:lnTo>
                  <a:pt x="9013" y="12286"/>
                </a:lnTo>
                <a:lnTo>
                  <a:pt x="9010" y="12273"/>
                </a:lnTo>
                <a:lnTo>
                  <a:pt x="9007" y="12267"/>
                </a:lnTo>
                <a:lnTo>
                  <a:pt x="9007" y="12265"/>
                </a:lnTo>
                <a:lnTo>
                  <a:pt x="9011" y="12265"/>
                </a:lnTo>
                <a:lnTo>
                  <a:pt x="9014" y="12268"/>
                </a:lnTo>
                <a:lnTo>
                  <a:pt x="9015" y="12273"/>
                </a:lnTo>
                <a:lnTo>
                  <a:pt x="9016" y="12280"/>
                </a:lnTo>
                <a:lnTo>
                  <a:pt x="9016" y="12285"/>
                </a:lnTo>
                <a:lnTo>
                  <a:pt x="9019" y="12296"/>
                </a:lnTo>
                <a:lnTo>
                  <a:pt x="9020" y="12302"/>
                </a:lnTo>
                <a:lnTo>
                  <a:pt x="9021" y="12307"/>
                </a:lnTo>
                <a:lnTo>
                  <a:pt x="9024" y="12312"/>
                </a:lnTo>
                <a:lnTo>
                  <a:pt x="9029" y="12320"/>
                </a:lnTo>
                <a:lnTo>
                  <a:pt x="9033" y="12324"/>
                </a:lnTo>
                <a:lnTo>
                  <a:pt x="9036" y="12325"/>
                </a:lnTo>
                <a:lnTo>
                  <a:pt x="9040" y="12324"/>
                </a:lnTo>
                <a:lnTo>
                  <a:pt x="9044" y="12320"/>
                </a:lnTo>
                <a:lnTo>
                  <a:pt x="9045" y="12327"/>
                </a:lnTo>
                <a:lnTo>
                  <a:pt x="9053" y="12332"/>
                </a:lnTo>
                <a:lnTo>
                  <a:pt x="9063" y="12337"/>
                </a:lnTo>
                <a:lnTo>
                  <a:pt x="9070" y="12342"/>
                </a:lnTo>
                <a:lnTo>
                  <a:pt x="9071" y="12347"/>
                </a:lnTo>
                <a:lnTo>
                  <a:pt x="9073" y="12363"/>
                </a:lnTo>
                <a:lnTo>
                  <a:pt x="9075" y="12369"/>
                </a:lnTo>
                <a:lnTo>
                  <a:pt x="9072" y="12376"/>
                </a:lnTo>
                <a:lnTo>
                  <a:pt x="9063" y="12392"/>
                </a:lnTo>
                <a:lnTo>
                  <a:pt x="9061" y="12395"/>
                </a:lnTo>
                <a:lnTo>
                  <a:pt x="9059" y="12400"/>
                </a:lnTo>
                <a:lnTo>
                  <a:pt x="9059" y="12405"/>
                </a:lnTo>
                <a:lnTo>
                  <a:pt x="9061" y="12421"/>
                </a:lnTo>
                <a:lnTo>
                  <a:pt x="9061" y="12423"/>
                </a:lnTo>
                <a:lnTo>
                  <a:pt x="9061" y="12426"/>
                </a:lnTo>
                <a:lnTo>
                  <a:pt x="9071" y="12451"/>
                </a:lnTo>
                <a:lnTo>
                  <a:pt x="9072" y="12456"/>
                </a:lnTo>
                <a:lnTo>
                  <a:pt x="9071" y="12460"/>
                </a:lnTo>
                <a:lnTo>
                  <a:pt x="9073" y="12468"/>
                </a:lnTo>
                <a:lnTo>
                  <a:pt x="9071" y="12475"/>
                </a:lnTo>
                <a:lnTo>
                  <a:pt x="9068" y="12481"/>
                </a:lnTo>
                <a:lnTo>
                  <a:pt x="9066" y="12487"/>
                </a:lnTo>
                <a:lnTo>
                  <a:pt x="9066" y="12493"/>
                </a:lnTo>
                <a:lnTo>
                  <a:pt x="9068" y="12500"/>
                </a:lnTo>
                <a:lnTo>
                  <a:pt x="9072" y="12512"/>
                </a:lnTo>
                <a:lnTo>
                  <a:pt x="9076" y="12509"/>
                </a:lnTo>
                <a:lnTo>
                  <a:pt x="9079" y="12512"/>
                </a:lnTo>
                <a:lnTo>
                  <a:pt x="9080" y="12519"/>
                </a:lnTo>
                <a:lnTo>
                  <a:pt x="9081" y="12525"/>
                </a:lnTo>
                <a:lnTo>
                  <a:pt x="9082" y="12526"/>
                </a:lnTo>
                <a:lnTo>
                  <a:pt x="9085" y="12527"/>
                </a:lnTo>
                <a:lnTo>
                  <a:pt x="9088" y="12526"/>
                </a:lnTo>
                <a:lnTo>
                  <a:pt x="9089" y="12525"/>
                </a:lnTo>
                <a:lnTo>
                  <a:pt x="9092" y="12523"/>
                </a:lnTo>
                <a:lnTo>
                  <a:pt x="9093" y="12522"/>
                </a:lnTo>
                <a:lnTo>
                  <a:pt x="9093" y="12521"/>
                </a:lnTo>
                <a:lnTo>
                  <a:pt x="9093" y="12518"/>
                </a:lnTo>
                <a:lnTo>
                  <a:pt x="9092" y="12516"/>
                </a:lnTo>
                <a:lnTo>
                  <a:pt x="9090" y="12513"/>
                </a:lnTo>
                <a:lnTo>
                  <a:pt x="9088" y="12510"/>
                </a:lnTo>
                <a:lnTo>
                  <a:pt x="9089" y="12506"/>
                </a:lnTo>
                <a:lnTo>
                  <a:pt x="9091" y="12500"/>
                </a:lnTo>
                <a:lnTo>
                  <a:pt x="9091" y="12496"/>
                </a:lnTo>
                <a:lnTo>
                  <a:pt x="9091" y="12490"/>
                </a:lnTo>
                <a:lnTo>
                  <a:pt x="9084" y="12460"/>
                </a:lnTo>
                <a:lnTo>
                  <a:pt x="9084" y="12453"/>
                </a:lnTo>
                <a:lnTo>
                  <a:pt x="9086" y="12453"/>
                </a:lnTo>
                <a:lnTo>
                  <a:pt x="9090" y="12459"/>
                </a:lnTo>
                <a:lnTo>
                  <a:pt x="9092" y="12464"/>
                </a:lnTo>
                <a:lnTo>
                  <a:pt x="9093" y="12469"/>
                </a:lnTo>
                <a:lnTo>
                  <a:pt x="9093" y="12503"/>
                </a:lnTo>
                <a:lnTo>
                  <a:pt x="9094" y="12510"/>
                </a:lnTo>
                <a:lnTo>
                  <a:pt x="9097" y="12511"/>
                </a:lnTo>
                <a:lnTo>
                  <a:pt x="9100" y="12508"/>
                </a:lnTo>
                <a:lnTo>
                  <a:pt x="9102" y="12502"/>
                </a:lnTo>
                <a:lnTo>
                  <a:pt x="9103" y="12498"/>
                </a:lnTo>
                <a:lnTo>
                  <a:pt x="9103" y="12494"/>
                </a:lnTo>
                <a:lnTo>
                  <a:pt x="9102" y="12491"/>
                </a:lnTo>
                <a:lnTo>
                  <a:pt x="9098" y="12485"/>
                </a:lnTo>
                <a:lnTo>
                  <a:pt x="9098" y="12482"/>
                </a:lnTo>
                <a:lnTo>
                  <a:pt x="9098" y="12480"/>
                </a:lnTo>
                <a:lnTo>
                  <a:pt x="9099" y="12477"/>
                </a:lnTo>
                <a:lnTo>
                  <a:pt x="9100" y="12480"/>
                </a:lnTo>
                <a:lnTo>
                  <a:pt x="9101" y="12483"/>
                </a:lnTo>
                <a:lnTo>
                  <a:pt x="9102" y="12486"/>
                </a:lnTo>
                <a:lnTo>
                  <a:pt x="9104" y="12487"/>
                </a:lnTo>
                <a:lnTo>
                  <a:pt x="9106" y="12487"/>
                </a:lnTo>
                <a:lnTo>
                  <a:pt x="9110" y="12484"/>
                </a:lnTo>
                <a:lnTo>
                  <a:pt x="9112" y="12483"/>
                </a:lnTo>
                <a:lnTo>
                  <a:pt x="9110" y="12491"/>
                </a:lnTo>
                <a:lnTo>
                  <a:pt x="9110" y="12503"/>
                </a:lnTo>
                <a:lnTo>
                  <a:pt x="9112" y="12513"/>
                </a:lnTo>
                <a:lnTo>
                  <a:pt x="9116" y="12513"/>
                </a:lnTo>
                <a:lnTo>
                  <a:pt x="9120" y="12509"/>
                </a:lnTo>
                <a:lnTo>
                  <a:pt x="9123" y="12508"/>
                </a:lnTo>
                <a:lnTo>
                  <a:pt x="9126" y="12506"/>
                </a:lnTo>
                <a:lnTo>
                  <a:pt x="9129" y="12499"/>
                </a:lnTo>
                <a:lnTo>
                  <a:pt x="9130" y="12494"/>
                </a:lnTo>
                <a:lnTo>
                  <a:pt x="9129" y="12490"/>
                </a:lnTo>
                <a:lnTo>
                  <a:pt x="9126" y="12481"/>
                </a:lnTo>
                <a:lnTo>
                  <a:pt x="9125" y="12476"/>
                </a:lnTo>
                <a:lnTo>
                  <a:pt x="9125" y="12470"/>
                </a:lnTo>
                <a:lnTo>
                  <a:pt x="9126" y="12465"/>
                </a:lnTo>
                <a:lnTo>
                  <a:pt x="9129" y="12460"/>
                </a:lnTo>
                <a:lnTo>
                  <a:pt x="9130" y="12452"/>
                </a:lnTo>
                <a:lnTo>
                  <a:pt x="9132" y="12451"/>
                </a:lnTo>
                <a:lnTo>
                  <a:pt x="9133" y="12452"/>
                </a:lnTo>
                <a:lnTo>
                  <a:pt x="9134" y="12451"/>
                </a:lnTo>
                <a:lnTo>
                  <a:pt x="9135" y="12447"/>
                </a:lnTo>
                <a:lnTo>
                  <a:pt x="9134" y="12442"/>
                </a:lnTo>
                <a:lnTo>
                  <a:pt x="9131" y="12431"/>
                </a:lnTo>
                <a:lnTo>
                  <a:pt x="9130" y="12426"/>
                </a:lnTo>
                <a:lnTo>
                  <a:pt x="9132" y="12420"/>
                </a:lnTo>
                <a:lnTo>
                  <a:pt x="9134" y="12416"/>
                </a:lnTo>
                <a:lnTo>
                  <a:pt x="9136" y="12413"/>
                </a:lnTo>
                <a:lnTo>
                  <a:pt x="9135" y="12407"/>
                </a:lnTo>
                <a:lnTo>
                  <a:pt x="9139" y="12411"/>
                </a:lnTo>
                <a:lnTo>
                  <a:pt x="9139" y="12418"/>
                </a:lnTo>
                <a:lnTo>
                  <a:pt x="9135" y="12429"/>
                </a:lnTo>
                <a:lnTo>
                  <a:pt x="9139" y="12437"/>
                </a:lnTo>
                <a:lnTo>
                  <a:pt x="9142" y="12446"/>
                </a:lnTo>
                <a:lnTo>
                  <a:pt x="9143" y="12454"/>
                </a:lnTo>
                <a:lnTo>
                  <a:pt x="9138" y="12464"/>
                </a:lnTo>
                <a:lnTo>
                  <a:pt x="9137" y="12470"/>
                </a:lnTo>
                <a:lnTo>
                  <a:pt x="9138" y="12479"/>
                </a:lnTo>
                <a:lnTo>
                  <a:pt x="9142" y="12495"/>
                </a:lnTo>
                <a:lnTo>
                  <a:pt x="9141" y="12498"/>
                </a:lnTo>
                <a:lnTo>
                  <a:pt x="9140" y="12501"/>
                </a:lnTo>
                <a:lnTo>
                  <a:pt x="9139" y="12505"/>
                </a:lnTo>
                <a:lnTo>
                  <a:pt x="9139" y="12509"/>
                </a:lnTo>
                <a:lnTo>
                  <a:pt x="9139" y="12512"/>
                </a:lnTo>
                <a:lnTo>
                  <a:pt x="9138" y="12514"/>
                </a:lnTo>
                <a:lnTo>
                  <a:pt x="9136" y="12516"/>
                </a:lnTo>
                <a:lnTo>
                  <a:pt x="9135" y="12518"/>
                </a:lnTo>
                <a:lnTo>
                  <a:pt x="9133" y="12526"/>
                </a:lnTo>
                <a:lnTo>
                  <a:pt x="9134" y="12532"/>
                </a:lnTo>
                <a:lnTo>
                  <a:pt x="9138" y="12535"/>
                </a:lnTo>
                <a:lnTo>
                  <a:pt x="9145" y="12532"/>
                </a:lnTo>
                <a:lnTo>
                  <a:pt x="9143" y="12530"/>
                </a:lnTo>
                <a:lnTo>
                  <a:pt x="9142" y="12527"/>
                </a:lnTo>
                <a:lnTo>
                  <a:pt x="9142" y="12524"/>
                </a:lnTo>
                <a:lnTo>
                  <a:pt x="9144" y="12520"/>
                </a:lnTo>
                <a:lnTo>
                  <a:pt x="9145" y="12524"/>
                </a:lnTo>
                <a:lnTo>
                  <a:pt x="9149" y="12526"/>
                </a:lnTo>
                <a:lnTo>
                  <a:pt x="9151" y="12525"/>
                </a:lnTo>
                <a:lnTo>
                  <a:pt x="9153" y="12521"/>
                </a:lnTo>
                <a:lnTo>
                  <a:pt x="9153" y="12506"/>
                </a:lnTo>
                <a:lnTo>
                  <a:pt x="9156" y="12509"/>
                </a:lnTo>
                <a:lnTo>
                  <a:pt x="9157" y="12502"/>
                </a:lnTo>
                <a:lnTo>
                  <a:pt x="9156" y="12481"/>
                </a:lnTo>
                <a:lnTo>
                  <a:pt x="9157" y="12481"/>
                </a:lnTo>
                <a:lnTo>
                  <a:pt x="9160" y="12483"/>
                </a:lnTo>
                <a:lnTo>
                  <a:pt x="9162" y="12480"/>
                </a:lnTo>
                <a:lnTo>
                  <a:pt x="9164" y="12473"/>
                </a:lnTo>
                <a:lnTo>
                  <a:pt x="9165" y="12468"/>
                </a:lnTo>
                <a:lnTo>
                  <a:pt x="9162" y="12459"/>
                </a:lnTo>
                <a:lnTo>
                  <a:pt x="9158" y="12459"/>
                </a:lnTo>
                <a:lnTo>
                  <a:pt x="9153" y="12462"/>
                </a:lnTo>
                <a:lnTo>
                  <a:pt x="9150" y="12463"/>
                </a:lnTo>
                <a:lnTo>
                  <a:pt x="9150" y="12461"/>
                </a:lnTo>
                <a:lnTo>
                  <a:pt x="9150" y="12443"/>
                </a:lnTo>
                <a:lnTo>
                  <a:pt x="9150" y="12437"/>
                </a:lnTo>
                <a:lnTo>
                  <a:pt x="9157" y="12414"/>
                </a:lnTo>
                <a:lnTo>
                  <a:pt x="9157" y="12408"/>
                </a:lnTo>
                <a:lnTo>
                  <a:pt x="9157" y="12395"/>
                </a:lnTo>
                <a:lnTo>
                  <a:pt x="9158" y="12390"/>
                </a:lnTo>
                <a:lnTo>
                  <a:pt x="9162" y="12384"/>
                </a:lnTo>
                <a:lnTo>
                  <a:pt x="9163" y="12378"/>
                </a:lnTo>
                <a:lnTo>
                  <a:pt x="9163" y="12375"/>
                </a:lnTo>
                <a:lnTo>
                  <a:pt x="9162" y="12369"/>
                </a:lnTo>
                <a:lnTo>
                  <a:pt x="9161" y="12361"/>
                </a:lnTo>
                <a:lnTo>
                  <a:pt x="9162" y="12359"/>
                </a:lnTo>
                <a:lnTo>
                  <a:pt x="9162" y="12358"/>
                </a:lnTo>
                <a:lnTo>
                  <a:pt x="9164" y="12354"/>
                </a:lnTo>
                <a:lnTo>
                  <a:pt x="9165" y="12349"/>
                </a:lnTo>
                <a:lnTo>
                  <a:pt x="9167" y="12344"/>
                </a:lnTo>
                <a:lnTo>
                  <a:pt x="9168" y="12342"/>
                </a:lnTo>
                <a:lnTo>
                  <a:pt x="9168" y="12341"/>
                </a:lnTo>
                <a:lnTo>
                  <a:pt x="9170" y="12337"/>
                </a:lnTo>
                <a:lnTo>
                  <a:pt x="9171" y="12333"/>
                </a:lnTo>
                <a:lnTo>
                  <a:pt x="9170" y="12331"/>
                </a:lnTo>
                <a:lnTo>
                  <a:pt x="9175" y="12331"/>
                </a:lnTo>
                <a:lnTo>
                  <a:pt x="9176" y="12337"/>
                </a:lnTo>
                <a:lnTo>
                  <a:pt x="9173" y="12344"/>
                </a:lnTo>
                <a:lnTo>
                  <a:pt x="9170" y="12347"/>
                </a:lnTo>
                <a:lnTo>
                  <a:pt x="9166" y="12359"/>
                </a:lnTo>
                <a:lnTo>
                  <a:pt x="9166" y="12363"/>
                </a:lnTo>
                <a:lnTo>
                  <a:pt x="9167" y="12370"/>
                </a:lnTo>
                <a:lnTo>
                  <a:pt x="9168" y="12379"/>
                </a:lnTo>
                <a:lnTo>
                  <a:pt x="9169" y="12383"/>
                </a:lnTo>
                <a:lnTo>
                  <a:pt x="9169" y="12387"/>
                </a:lnTo>
                <a:lnTo>
                  <a:pt x="9168" y="12392"/>
                </a:lnTo>
                <a:lnTo>
                  <a:pt x="9164" y="12398"/>
                </a:lnTo>
                <a:lnTo>
                  <a:pt x="9163" y="12402"/>
                </a:lnTo>
                <a:lnTo>
                  <a:pt x="9163" y="12406"/>
                </a:lnTo>
                <a:lnTo>
                  <a:pt x="9164" y="12409"/>
                </a:lnTo>
                <a:lnTo>
                  <a:pt x="9167" y="12410"/>
                </a:lnTo>
                <a:lnTo>
                  <a:pt x="9170" y="12410"/>
                </a:lnTo>
                <a:lnTo>
                  <a:pt x="9172" y="12409"/>
                </a:lnTo>
                <a:lnTo>
                  <a:pt x="9174" y="12411"/>
                </a:lnTo>
                <a:lnTo>
                  <a:pt x="9177" y="12409"/>
                </a:lnTo>
                <a:lnTo>
                  <a:pt x="9179" y="12404"/>
                </a:lnTo>
                <a:lnTo>
                  <a:pt x="9179" y="12400"/>
                </a:lnTo>
                <a:lnTo>
                  <a:pt x="9184" y="12389"/>
                </a:lnTo>
                <a:lnTo>
                  <a:pt x="9186" y="12381"/>
                </a:lnTo>
                <a:lnTo>
                  <a:pt x="9183" y="12378"/>
                </a:lnTo>
                <a:lnTo>
                  <a:pt x="9179" y="12377"/>
                </a:lnTo>
                <a:lnTo>
                  <a:pt x="9178" y="12373"/>
                </a:lnTo>
                <a:lnTo>
                  <a:pt x="9178" y="12368"/>
                </a:lnTo>
                <a:lnTo>
                  <a:pt x="9179" y="12364"/>
                </a:lnTo>
                <a:lnTo>
                  <a:pt x="9182" y="12360"/>
                </a:lnTo>
                <a:lnTo>
                  <a:pt x="9185" y="12356"/>
                </a:lnTo>
                <a:lnTo>
                  <a:pt x="9189" y="12354"/>
                </a:lnTo>
                <a:lnTo>
                  <a:pt x="9193" y="12353"/>
                </a:lnTo>
                <a:lnTo>
                  <a:pt x="9186" y="12361"/>
                </a:lnTo>
                <a:lnTo>
                  <a:pt x="9182" y="12366"/>
                </a:lnTo>
                <a:lnTo>
                  <a:pt x="9181" y="12371"/>
                </a:lnTo>
                <a:lnTo>
                  <a:pt x="9183" y="12375"/>
                </a:lnTo>
                <a:lnTo>
                  <a:pt x="9191" y="12381"/>
                </a:lnTo>
                <a:lnTo>
                  <a:pt x="9193" y="12387"/>
                </a:lnTo>
                <a:lnTo>
                  <a:pt x="9192" y="12393"/>
                </a:lnTo>
                <a:lnTo>
                  <a:pt x="9189" y="12397"/>
                </a:lnTo>
                <a:lnTo>
                  <a:pt x="9186" y="12399"/>
                </a:lnTo>
                <a:lnTo>
                  <a:pt x="9184" y="12403"/>
                </a:lnTo>
                <a:lnTo>
                  <a:pt x="9183" y="12407"/>
                </a:lnTo>
                <a:lnTo>
                  <a:pt x="9182" y="12423"/>
                </a:lnTo>
                <a:lnTo>
                  <a:pt x="9178" y="12441"/>
                </a:lnTo>
                <a:lnTo>
                  <a:pt x="9179" y="12445"/>
                </a:lnTo>
                <a:lnTo>
                  <a:pt x="9180" y="12449"/>
                </a:lnTo>
                <a:lnTo>
                  <a:pt x="9176" y="12483"/>
                </a:lnTo>
                <a:lnTo>
                  <a:pt x="9176" y="12489"/>
                </a:lnTo>
                <a:lnTo>
                  <a:pt x="9184" y="12510"/>
                </a:lnTo>
                <a:lnTo>
                  <a:pt x="9181" y="12519"/>
                </a:lnTo>
                <a:lnTo>
                  <a:pt x="9185" y="12525"/>
                </a:lnTo>
                <a:lnTo>
                  <a:pt x="9193" y="12526"/>
                </a:lnTo>
                <a:lnTo>
                  <a:pt x="9199" y="12522"/>
                </a:lnTo>
                <a:lnTo>
                  <a:pt x="9200" y="12517"/>
                </a:lnTo>
                <a:lnTo>
                  <a:pt x="9199" y="12513"/>
                </a:lnTo>
                <a:lnTo>
                  <a:pt x="9197" y="12509"/>
                </a:lnTo>
                <a:lnTo>
                  <a:pt x="9196" y="12503"/>
                </a:lnTo>
                <a:lnTo>
                  <a:pt x="9196" y="12500"/>
                </a:lnTo>
                <a:lnTo>
                  <a:pt x="9196" y="12498"/>
                </a:lnTo>
                <a:lnTo>
                  <a:pt x="9197" y="12496"/>
                </a:lnTo>
                <a:lnTo>
                  <a:pt x="9200" y="12495"/>
                </a:lnTo>
                <a:lnTo>
                  <a:pt x="9201" y="12494"/>
                </a:lnTo>
                <a:lnTo>
                  <a:pt x="9202" y="12491"/>
                </a:lnTo>
                <a:lnTo>
                  <a:pt x="9203" y="12485"/>
                </a:lnTo>
                <a:lnTo>
                  <a:pt x="9205" y="12490"/>
                </a:lnTo>
                <a:lnTo>
                  <a:pt x="9205" y="12493"/>
                </a:lnTo>
                <a:lnTo>
                  <a:pt x="9205" y="12495"/>
                </a:lnTo>
                <a:lnTo>
                  <a:pt x="9204" y="12496"/>
                </a:lnTo>
                <a:lnTo>
                  <a:pt x="9200" y="12501"/>
                </a:lnTo>
                <a:lnTo>
                  <a:pt x="9202" y="12506"/>
                </a:lnTo>
                <a:lnTo>
                  <a:pt x="9206" y="12507"/>
                </a:lnTo>
                <a:lnTo>
                  <a:pt x="9210" y="12506"/>
                </a:lnTo>
                <a:lnTo>
                  <a:pt x="9213" y="12502"/>
                </a:lnTo>
                <a:lnTo>
                  <a:pt x="9214" y="12497"/>
                </a:lnTo>
                <a:lnTo>
                  <a:pt x="9210" y="12488"/>
                </a:lnTo>
                <a:lnTo>
                  <a:pt x="9209" y="12482"/>
                </a:lnTo>
                <a:lnTo>
                  <a:pt x="9210" y="12478"/>
                </a:lnTo>
                <a:lnTo>
                  <a:pt x="9213" y="12468"/>
                </a:lnTo>
                <a:lnTo>
                  <a:pt x="9213" y="12463"/>
                </a:lnTo>
                <a:lnTo>
                  <a:pt x="9215" y="12463"/>
                </a:lnTo>
                <a:lnTo>
                  <a:pt x="9216" y="12468"/>
                </a:lnTo>
                <a:lnTo>
                  <a:pt x="9218" y="12491"/>
                </a:lnTo>
                <a:lnTo>
                  <a:pt x="9220" y="12494"/>
                </a:lnTo>
                <a:lnTo>
                  <a:pt x="9221" y="12497"/>
                </a:lnTo>
                <a:lnTo>
                  <a:pt x="9222" y="12498"/>
                </a:lnTo>
                <a:lnTo>
                  <a:pt x="9230" y="12499"/>
                </a:lnTo>
                <a:lnTo>
                  <a:pt x="9239" y="12508"/>
                </a:lnTo>
                <a:lnTo>
                  <a:pt x="9244" y="12512"/>
                </a:lnTo>
                <a:lnTo>
                  <a:pt x="9249" y="12511"/>
                </a:lnTo>
                <a:lnTo>
                  <a:pt x="9249" y="12509"/>
                </a:lnTo>
                <a:lnTo>
                  <a:pt x="9250" y="12506"/>
                </a:lnTo>
                <a:lnTo>
                  <a:pt x="9252" y="12503"/>
                </a:lnTo>
                <a:lnTo>
                  <a:pt x="9252" y="12505"/>
                </a:lnTo>
                <a:lnTo>
                  <a:pt x="9253" y="12507"/>
                </a:lnTo>
                <a:lnTo>
                  <a:pt x="9254" y="12509"/>
                </a:lnTo>
                <a:lnTo>
                  <a:pt x="9256" y="12510"/>
                </a:lnTo>
                <a:lnTo>
                  <a:pt x="9258" y="12510"/>
                </a:lnTo>
                <a:lnTo>
                  <a:pt x="9262" y="12507"/>
                </a:lnTo>
                <a:lnTo>
                  <a:pt x="9264" y="12503"/>
                </a:lnTo>
                <a:lnTo>
                  <a:pt x="9263" y="12490"/>
                </a:lnTo>
                <a:lnTo>
                  <a:pt x="9262" y="12489"/>
                </a:lnTo>
                <a:lnTo>
                  <a:pt x="9259" y="12480"/>
                </a:lnTo>
                <a:lnTo>
                  <a:pt x="9255" y="12474"/>
                </a:lnTo>
                <a:lnTo>
                  <a:pt x="9254" y="12473"/>
                </a:lnTo>
                <a:lnTo>
                  <a:pt x="9251" y="12462"/>
                </a:lnTo>
                <a:lnTo>
                  <a:pt x="9248" y="12437"/>
                </a:lnTo>
                <a:lnTo>
                  <a:pt x="9243" y="12428"/>
                </a:lnTo>
                <a:lnTo>
                  <a:pt x="9237" y="12421"/>
                </a:lnTo>
                <a:lnTo>
                  <a:pt x="9234" y="12418"/>
                </a:lnTo>
                <a:lnTo>
                  <a:pt x="9231" y="12417"/>
                </a:lnTo>
                <a:lnTo>
                  <a:pt x="9228" y="12415"/>
                </a:lnTo>
                <a:lnTo>
                  <a:pt x="9225" y="12409"/>
                </a:lnTo>
                <a:lnTo>
                  <a:pt x="9224" y="12402"/>
                </a:lnTo>
                <a:lnTo>
                  <a:pt x="9226" y="12397"/>
                </a:lnTo>
                <a:lnTo>
                  <a:pt x="9229" y="12397"/>
                </a:lnTo>
                <a:lnTo>
                  <a:pt x="9230" y="12402"/>
                </a:lnTo>
                <a:lnTo>
                  <a:pt x="9231" y="12408"/>
                </a:lnTo>
                <a:lnTo>
                  <a:pt x="9232" y="12411"/>
                </a:lnTo>
                <a:lnTo>
                  <a:pt x="9236" y="12412"/>
                </a:lnTo>
                <a:lnTo>
                  <a:pt x="9243" y="12419"/>
                </a:lnTo>
                <a:lnTo>
                  <a:pt x="9246" y="12421"/>
                </a:lnTo>
                <a:lnTo>
                  <a:pt x="9246" y="12416"/>
                </a:lnTo>
                <a:lnTo>
                  <a:pt x="9247" y="12414"/>
                </a:lnTo>
                <a:lnTo>
                  <a:pt x="9249" y="12413"/>
                </a:lnTo>
                <a:lnTo>
                  <a:pt x="9252" y="12415"/>
                </a:lnTo>
                <a:lnTo>
                  <a:pt x="9258" y="12411"/>
                </a:lnTo>
                <a:lnTo>
                  <a:pt x="9258" y="12402"/>
                </a:lnTo>
                <a:lnTo>
                  <a:pt x="9257" y="12383"/>
                </a:lnTo>
                <a:lnTo>
                  <a:pt x="9256" y="12379"/>
                </a:lnTo>
                <a:lnTo>
                  <a:pt x="9253" y="12372"/>
                </a:lnTo>
                <a:lnTo>
                  <a:pt x="9252" y="12367"/>
                </a:lnTo>
                <a:lnTo>
                  <a:pt x="9253" y="12362"/>
                </a:lnTo>
                <a:lnTo>
                  <a:pt x="9254" y="12359"/>
                </a:lnTo>
                <a:lnTo>
                  <a:pt x="9255" y="12356"/>
                </a:lnTo>
                <a:lnTo>
                  <a:pt x="9254" y="12351"/>
                </a:lnTo>
                <a:lnTo>
                  <a:pt x="9257" y="12353"/>
                </a:lnTo>
                <a:lnTo>
                  <a:pt x="9258" y="12359"/>
                </a:lnTo>
                <a:lnTo>
                  <a:pt x="9257" y="12373"/>
                </a:lnTo>
                <a:lnTo>
                  <a:pt x="9258" y="12378"/>
                </a:lnTo>
                <a:lnTo>
                  <a:pt x="9263" y="12386"/>
                </a:lnTo>
                <a:lnTo>
                  <a:pt x="9264" y="12392"/>
                </a:lnTo>
                <a:lnTo>
                  <a:pt x="9264" y="12400"/>
                </a:lnTo>
                <a:lnTo>
                  <a:pt x="9262" y="12412"/>
                </a:lnTo>
                <a:lnTo>
                  <a:pt x="9261" y="12418"/>
                </a:lnTo>
                <a:lnTo>
                  <a:pt x="9262" y="12423"/>
                </a:lnTo>
                <a:lnTo>
                  <a:pt x="9267" y="12448"/>
                </a:lnTo>
                <a:lnTo>
                  <a:pt x="9268" y="12450"/>
                </a:lnTo>
                <a:lnTo>
                  <a:pt x="9270" y="12452"/>
                </a:lnTo>
                <a:lnTo>
                  <a:pt x="9275" y="12455"/>
                </a:lnTo>
                <a:lnTo>
                  <a:pt x="9278" y="12457"/>
                </a:lnTo>
                <a:lnTo>
                  <a:pt x="9279" y="12455"/>
                </a:lnTo>
                <a:lnTo>
                  <a:pt x="9280" y="12453"/>
                </a:lnTo>
                <a:lnTo>
                  <a:pt x="9282" y="12450"/>
                </a:lnTo>
                <a:lnTo>
                  <a:pt x="9284" y="12448"/>
                </a:lnTo>
                <a:lnTo>
                  <a:pt x="9285" y="12449"/>
                </a:lnTo>
                <a:lnTo>
                  <a:pt x="9285" y="12453"/>
                </a:lnTo>
                <a:lnTo>
                  <a:pt x="9285" y="12455"/>
                </a:lnTo>
                <a:lnTo>
                  <a:pt x="9292" y="12480"/>
                </a:lnTo>
                <a:lnTo>
                  <a:pt x="9292" y="12483"/>
                </a:lnTo>
                <a:lnTo>
                  <a:pt x="9290" y="12486"/>
                </a:lnTo>
                <a:lnTo>
                  <a:pt x="9289" y="12491"/>
                </a:lnTo>
                <a:lnTo>
                  <a:pt x="9290" y="12496"/>
                </a:lnTo>
                <a:lnTo>
                  <a:pt x="9294" y="12499"/>
                </a:lnTo>
                <a:lnTo>
                  <a:pt x="9299" y="12499"/>
                </a:lnTo>
                <a:lnTo>
                  <a:pt x="9303" y="12496"/>
                </a:lnTo>
                <a:lnTo>
                  <a:pt x="9307" y="12493"/>
                </a:lnTo>
                <a:lnTo>
                  <a:pt x="9309" y="12489"/>
                </a:lnTo>
                <a:lnTo>
                  <a:pt x="9304" y="12486"/>
                </a:lnTo>
                <a:lnTo>
                  <a:pt x="9304" y="12483"/>
                </a:lnTo>
                <a:lnTo>
                  <a:pt x="9307" y="12473"/>
                </a:lnTo>
                <a:lnTo>
                  <a:pt x="9308" y="12465"/>
                </a:lnTo>
                <a:lnTo>
                  <a:pt x="9306" y="12454"/>
                </a:lnTo>
                <a:lnTo>
                  <a:pt x="9306" y="12446"/>
                </a:lnTo>
                <a:lnTo>
                  <a:pt x="9307" y="12446"/>
                </a:lnTo>
                <a:lnTo>
                  <a:pt x="9309" y="12450"/>
                </a:lnTo>
                <a:lnTo>
                  <a:pt x="9310" y="12450"/>
                </a:lnTo>
                <a:lnTo>
                  <a:pt x="9311" y="12447"/>
                </a:lnTo>
                <a:lnTo>
                  <a:pt x="9315" y="12436"/>
                </a:lnTo>
                <a:lnTo>
                  <a:pt x="9316" y="12433"/>
                </a:lnTo>
                <a:lnTo>
                  <a:pt x="9318" y="12429"/>
                </a:lnTo>
                <a:lnTo>
                  <a:pt x="9322" y="12425"/>
                </a:lnTo>
                <a:lnTo>
                  <a:pt x="9323" y="12422"/>
                </a:lnTo>
                <a:lnTo>
                  <a:pt x="9323" y="12417"/>
                </a:lnTo>
                <a:lnTo>
                  <a:pt x="9322" y="12413"/>
                </a:lnTo>
                <a:lnTo>
                  <a:pt x="9320" y="12409"/>
                </a:lnTo>
                <a:lnTo>
                  <a:pt x="9320" y="12405"/>
                </a:lnTo>
                <a:lnTo>
                  <a:pt x="9321" y="12401"/>
                </a:lnTo>
                <a:lnTo>
                  <a:pt x="9323" y="12401"/>
                </a:lnTo>
                <a:lnTo>
                  <a:pt x="9323" y="12406"/>
                </a:lnTo>
                <a:lnTo>
                  <a:pt x="9328" y="12416"/>
                </a:lnTo>
                <a:lnTo>
                  <a:pt x="9328" y="12422"/>
                </a:lnTo>
                <a:lnTo>
                  <a:pt x="9328" y="12429"/>
                </a:lnTo>
                <a:lnTo>
                  <a:pt x="9325" y="12439"/>
                </a:lnTo>
                <a:lnTo>
                  <a:pt x="9324" y="12444"/>
                </a:lnTo>
                <a:lnTo>
                  <a:pt x="9323" y="12457"/>
                </a:lnTo>
                <a:lnTo>
                  <a:pt x="9323" y="12465"/>
                </a:lnTo>
                <a:lnTo>
                  <a:pt x="9325" y="12470"/>
                </a:lnTo>
                <a:lnTo>
                  <a:pt x="9330" y="12478"/>
                </a:lnTo>
                <a:lnTo>
                  <a:pt x="9333" y="12478"/>
                </a:lnTo>
                <a:lnTo>
                  <a:pt x="9341" y="12469"/>
                </a:lnTo>
                <a:lnTo>
                  <a:pt x="9344" y="12464"/>
                </a:lnTo>
                <a:lnTo>
                  <a:pt x="9346" y="12458"/>
                </a:lnTo>
                <a:lnTo>
                  <a:pt x="9347" y="12451"/>
                </a:lnTo>
                <a:lnTo>
                  <a:pt x="9346" y="12444"/>
                </a:lnTo>
                <a:lnTo>
                  <a:pt x="9345" y="12439"/>
                </a:lnTo>
                <a:lnTo>
                  <a:pt x="9345" y="12435"/>
                </a:lnTo>
                <a:lnTo>
                  <a:pt x="9348" y="12429"/>
                </a:lnTo>
                <a:lnTo>
                  <a:pt x="9351" y="12426"/>
                </a:lnTo>
                <a:lnTo>
                  <a:pt x="9354" y="12423"/>
                </a:lnTo>
                <a:lnTo>
                  <a:pt x="9356" y="12420"/>
                </a:lnTo>
                <a:lnTo>
                  <a:pt x="9358" y="12404"/>
                </a:lnTo>
                <a:lnTo>
                  <a:pt x="9357" y="12402"/>
                </a:lnTo>
                <a:lnTo>
                  <a:pt x="9356" y="12399"/>
                </a:lnTo>
                <a:lnTo>
                  <a:pt x="9353" y="12392"/>
                </a:lnTo>
                <a:lnTo>
                  <a:pt x="9352" y="12389"/>
                </a:lnTo>
                <a:lnTo>
                  <a:pt x="9352" y="12387"/>
                </a:lnTo>
                <a:lnTo>
                  <a:pt x="9351" y="12385"/>
                </a:lnTo>
                <a:lnTo>
                  <a:pt x="9351" y="12383"/>
                </a:lnTo>
                <a:lnTo>
                  <a:pt x="9351" y="12382"/>
                </a:lnTo>
                <a:lnTo>
                  <a:pt x="9354" y="12382"/>
                </a:lnTo>
                <a:lnTo>
                  <a:pt x="9355" y="12380"/>
                </a:lnTo>
                <a:lnTo>
                  <a:pt x="9357" y="12372"/>
                </a:lnTo>
                <a:lnTo>
                  <a:pt x="9357" y="12368"/>
                </a:lnTo>
                <a:lnTo>
                  <a:pt x="9356" y="12365"/>
                </a:lnTo>
                <a:lnTo>
                  <a:pt x="9355" y="12362"/>
                </a:lnTo>
                <a:lnTo>
                  <a:pt x="9353" y="12358"/>
                </a:lnTo>
                <a:lnTo>
                  <a:pt x="9353" y="12355"/>
                </a:lnTo>
                <a:lnTo>
                  <a:pt x="9352" y="12352"/>
                </a:lnTo>
                <a:lnTo>
                  <a:pt x="9352" y="12351"/>
                </a:lnTo>
                <a:lnTo>
                  <a:pt x="9351" y="12354"/>
                </a:lnTo>
                <a:lnTo>
                  <a:pt x="9349" y="12358"/>
                </a:lnTo>
                <a:lnTo>
                  <a:pt x="9349" y="12362"/>
                </a:lnTo>
                <a:lnTo>
                  <a:pt x="9348" y="12362"/>
                </a:lnTo>
                <a:lnTo>
                  <a:pt x="9346" y="12324"/>
                </a:lnTo>
                <a:lnTo>
                  <a:pt x="9348" y="12304"/>
                </a:lnTo>
                <a:lnTo>
                  <a:pt x="9349" y="12304"/>
                </a:lnTo>
                <a:lnTo>
                  <a:pt x="9352" y="12310"/>
                </a:lnTo>
                <a:lnTo>
                  <a:pt x="9352" y="12316"/>
                </a:lnTo>
                <a:lnTo>
                  <a:pt x="9351" y="12330"/>
                </a:lnTo>
                <a:lnTo>
                  <a:pt x="9351" y="12336"/>
                </a:lnTo>
                <a:lnTo>
                  <a:pt x="9361" y="12366"/>
                </a:lnTo>
                <a:lnTo>
                  <a:pt x="9361" y="12370"/>
                </a:lnTo>
                <a:lnTo>
                  <a:pt x="9359" y="12376"/>
                </a:lnTo>
                <a:lnTo>
                  <a:pt x="9358" y="12379"/>
                </a:lnTo>
                <a:lnTo>
                  <a:pt x="9358" y="12392"/>
                </a:lnTo>
                <a:lnTo>
                  <a:pt x="9360" y="12397"/>
                </a:lnTo>
                <a:lnTo>
                  <a:pt x="9364" y="12394"/>
                </a:lnTo>
                <a:lnTo>
                  <a:pt x="9365" y="12390"/>
                </a:lnTo>
                <a:lnTo>
                  <a:pt x="9367" y="12371"/>
                </a:lnTo>
                <a:lnTo>
                  <a:pt x="9368" y="12368"/>
                </a:lnTo>
                <a:lnTo>
                  <a:pt x="9370" y="12362"/>
                </a:lnTo>
                <a:lnTo>
                  <a:pt x="9370" y="12358"/>
                </a:lnTo>
                <a:lnTo>
                  <a:pt x="9370" y="12352"/>
                </a:lnTo>
                <a:lnTo>
                  <a:pt x="9370" y="12349"/>
                </a:lnTo>
                <a:lnTo>
                  <a:pt x="9368" y="12345"/>
                </a:lnTo>
                <a:lnTo>
                  <a:pt x="9364" y="12335"/>
                </a:lnTo>
                <a:lnTo>
                  <a:pt x="9364" y="12331"/>
                </a:lnTo>
                <a:lnTo>
                  <a:pt x="9366" y="12325"/>
                </a:lnTo>
                <a:lnTo>
                  <a:pt x="9371" y="12321"/>
                </a:lnTo>
                <a:lnTo>
                  <a:pt x="9372" y="12319"/>
                </a:lnTo>
                <a:lnTo>
                  <a:pt x="9370" y="12312"/>
                </a:lnTo>
                <a:lnTo>
                  <a:pt x="9371" y="12309"/>
                </a:lnTo>
                <a:lnTo>
                  <a:pt x="9373" y="12306"/>
                </a:lnTo>
                <a:lnTo>
                  <a:pt x="9376" y="12298"/>
                </a:lnTo>
                <a:lnTo>
                  <a:pt x="9378" y="12294"/>
                </a:lnTo>
                <a:lnTo>
                  <a:pt x="9381" y="12291"/>
                </a:lnTo>
                <a:lnTo>
                  <a:pt x="9379" y="12297"/>
                </a:lnTo>
                <a:lnTo>
                  <a:pt x="9377" y="12302"/>
                </a:lnTo>
                <a:lnTo>
                  <a:pt x="9376" y="12309"/>
                </a:lnTo>
                <a:lnTo>
                  <a:pt x="9376" y="12315"/>
                </a:lnTo>
                <a:lnTo>
                  <a:pt x="9374" y="12320"/>
                </a:lnTo>
                <a:lnTo>
                  <a:pt x="9368" y="12332"/>
                </a:lnTo>
                <a:lnTo>
                  <a:pt x="9368" y="12336"/>
                </a:lnTo>
                <a:lnTo>
                  <a:pt x="9371" y="12340"/>
                </a:lnTo>
                <a:lnTo>
                  <a:pt x="9373" y="12346"/>
                </a:lnTo>
                <a:lnTo>
                  <a:pt x="9375" y="12352"/>
                </a:lnTo>
                <a:lnTo>
                  <a:pt x="9376" y="12358"/>
                </a:lnTo>
                <a:lnTo>
                  <a:pt x="9375" y="12365"/>
                </a:lnTo>
                <a:lnTo>
                  <a:pt x="9370" y="12377"/>
                </a:lnTo>
                <a:lnTo>
                  <a:pt x="9368" y="12383"/>
                </a:lnTo>
                <a:lnTo>
                  <a:pt x="9367" y="12401"/>
                </a:lnTo>
                <a:lnTo>
                  <a:pt x="9368" y="12423"/>
                </a:lnTo>
                <a:lnTo>
                  <a:pt x="9367" y="12428"/>
                </a:lnTo>
                <a:lnTo>
                  <a:pt x="9365" y="12432"/>
                </a:lnTo>
                <a:lnTo>
                  <a:pt x="9361" y="12438"/>
                </a:lnTo>
                <a:lnTo>
                  <a:pt x="9360" y="12442"/>
                </a:lnTo>
                <a:lnTo>
                  <a:pt x="9359" y="12449"/>
                </a:lnTo>
                <a:lnTo>
                  <a:pt x="9362" y="12461"/>
                </a:lnTo>
                <a:lnTo>
                  <a:pt x="9361" y="12467"/>
                </a:lnTo>
                <a:lnTo>
                  <a:pt x="9367" y="12479"/>
                </a:lnTo>
                <a:lnTo>
                  <a:pt x="9372" y="12483"/>
                </a:lnTo>
                <a:lnTo>
                  <a:pt x="9376" y="12477"/>
                </a:lnTo>
                <a:lnTo>
                  <a:pt x="9376" y="12475"/>
                </a:lnTo>
                <a:lnTo>
                  <a:pt x="9373" y="12467"/>
                </a:lnTo>
                <a:lnTo>
                  <a:pt x="9374" y="12465"/>
                </a:lnTo>
                <a:lnTo>
                  <a:pt x="9379" y="12464"/>
                </a:lnTo>
                <a:lnTo>
                  <a:pt x="9382" y="12464"/>
                </a:lnTo>
                <a:lnTo>
                  <a:pt x="9384" y="12466"/>
                </a:lnTo>
                <a:lnTo>
                  <a:pt x="9389" y="12467"/>
                </a:lnTo>
                <a:lnTo>
                  <a:pt x="9394" y="12463"/>
                </a:lnTo>
                <a:lnTo>
                  <a:pt x="9397" y="12457"/>
                </a:lnTo>
                <a:lnTo>
                  <a:pt x="9395" y="12454"/>
                </a:lnTo>
                <a:lnTo>
                  <a:pt x="9390" y="12451"/>
                </a:lnTo>
                <a:lnTo>
                  <a:pt x="9386" y="12445"/>
                </a:lnTo>
                <a:lnTo>
                  <a:pt x="9381" y="12437"/>
                </a:lnTo>
                <a:lnTo>
                  <a:pt x="9379" y="12432"/>
                </a:lnTo>
                <a:lnTo>
                  <a:pt x="9385" y="12415"/>
                </a:lnTo>
                <a:lnTo>
                  <a:pt x="9388" y="12421"/>
                </a:lnTo>
                <a:lnTo>
                  <a:pt x="9389" y="12424"/>
                </a:lnTo>
                <a:lnTo>
                  <a:pt x="9386" y="12429"/>
                </a:lnTo>
                <a:lnTo>
                  <a:pt x="9386" y="12432"/>
                </a:lnTo>
                <a:lnTo>
                  <a:pt x="9387" y="12436"/>
                </a:lnTo>
                <a:lnTo>
                  <a:pt x="9388" y="12438"/>
                </a:lnTo>
                <a:lnTo>
                  <a:pt x="9391" y="12441"/>
                </a:lnTo>
                <a:lnTo>
                  <a:pt x="9395" y="12442"/>
                </a:lnTo>
                <a:lnTo>
                  <a:pt x="9398" y="12444"/>
                </a:lnTo>
                <a:lnTo>
                  <a:pt x="9402" y="12444"/>
                </a:lnTo>
                <a:lnTo>
                  <a:pt x="9405" y="12442"/>
                </a:lnTo>
                <a:lnTo>
                  <a:pt x="9408" y="12439"/>
                </a:lnTo>
                <a:lnTo>
                  <a:pt x="9411" y="12439"/>
                </a:lnTo>
                <a:lnTo>
                  <a:pt x="9412" y="12443"/>
                </a:lnTo>
                <a:lnTo>
                  <a:pt x="9413" y="12444"/>
                </a:lnTo>
                <a:lnTo>
                  <a:pt x="9415" y="12444"/>
                </a:lnTo>
                <a:lnTo>
                  <a:pt x="9419" y="12442"/>
                </a:lnTo>
                <a:lnTo>
                  <a:pt x="9421" y="12441"/>
                </a:lnTo>
                <a:lnTo>
                  <a:pt x="9422" y="12439"/>
                </a:lnTo>
                <a:lnTo>
                  <a:pt x="9422" y="12438"/>
                </a:lnTo>
                <a:lnTo>
                  <a:pt x="9424" y="12436"/>
                </a:lnTo>
                <a:lnTo>
                  <a:pt x="9429" y="12429"/>
                </a:lnTo>
                <a:lnTo>
                  <a:pt x="9434" y="12428"/>
                </a:lnTo>
                <a:lnTo>
                  <a:pt x="9436" y="12428"/>
                </a:lnTo>
                <a:lnTo>
                  <a:pt x="9437" y="12423"/>
                </a:lnTo>
                <a:lnTo>
                  <a:pt x="9436" y="12419"/>
                </a:lnTo>
                <a:lnTo>
                  <a:pt x="9434" y="12415"/>
                </a:lnTo>
                <a:lnTo>
                  <a:pt x="9432" y="12410"/>
                </a:lnTo>
                <a:lnTo>
                  <a:pt x="9429" y="12403"/>
                </a:lnTo>
                <a:lnTo>
                  <a:pt x="9428" y="12401"/>
                </a:lnTo>
                <a:lnTo>
                  <a:pt x="9428" y="12398"/>
                </a:lnTo>
                <a:lnTo>
                  <a:pt x="9429" y="12392"/>
                </a:lnTo>
                <a:lnTo>
                  <a:pt x="9430" y="12389"/>
                </a:lnTo>
                <a:lnTo>
                  <a:pt x="9429" y="12382"/>
                </a:lnTo>
                <a:lnTo>
                  <a:pt x="9426" y="12378"/>
                </a:lnTo>
                <a:lnTo>
                  <a:pt x="9422" y="12374"/>
                </a:lnTo>
                <a:lnTo>
                  <a:pt x="9418" y="12372"/>
                </a:lnTo>
                <a:lnTo>
                  <a:pt x="9418" y="12370"/>
                </a:lnTo>
                <a:lnTo>
                  <a:pt x="9422" y="12370"/>
                </a:lnTo>
                <a:lnTo>
                  <a:pt x="9425" y="12371"/>
                </a:lnTo>
                <a:lnTo>
                  <a:pt x="9428" y="12371"/>
                </a:lnTo>
                <a:lnTo>
                  <a:pt x="9432" y="12369"/>
                </a:lnTo>
                <a:lnTo>
                  <a:pt x="9434" y="12365"/>
                </a:lnTo>
                <a:lnTo>
                  <a:pt x="9435" y="12360"/>
                </a:lnTo>
                <a:lnTo>
                  <a:pt x="9434" y="12350"/>
                </a:lnTo>
                <a:lnTo>
                  <a:pt x="9432" y="12329"/>
                </a:lnTo>
                <a:lnTo>
                  <a:pt x="9429" y="12318"/>
                </a:lnTo>
                <a:lnTo>
                  <a:pt x="9427" y="12312"/>
                </a:lnTo>
                <a:lnTo>
                  <a:pt x="9436" y="12289"/>
                </a:lnTo>
                <a:lnTo>
                  <a:pt x="9437" y="12283"/>
                </a:lnTo>
                <a:lnTo>
                  <a:pt x="9436" y="12278"/>
                </a:lnTo>
                <a:lnTo>
                  <a:pt x="9435" y="12273"/>
                </a:lnTo>
                <a:lnTo>
                  <a:pt x="9434" y="12267"/>
                </a:lnTo>
                <a:lnTo>
                  <a:pt x="9441" y="12273"/>
                </a:lnTo>
                <a:lnTo>
                  <a:pt x="9444" y="12275"/>
                </a:lnTo>
                <a:lnTo>
                  <a:pt x="9446" y="12270"/>
                </a:lnTo>
                <a:lnTo>
                  <a:pt x="9447" y="12265"/>
                </a:lnTo>
                <a:lnTo>
                  <a:pt x="9450" y="12260"/>
                </a:lnTo>
                <a:lnTo>
                  <a:pt x="9457" y="12251"/>
                </a:lnTo>
                <a:lnTo>
                  <a:pt x="9458" y="12250"/>
                </a:lnTo>
                <a:lnTo>
                  <a:pt x="9464" y="12245"/>
                </a:lnTo>
                <a:lnTo>
                  <a:pt x="9461" y="12248"/>
                </a:lnTo>
                <a:lnTo>
                  <a:pt x="9460" y="12251"/>
                </a:lnTo>
                <a:lnTo>
                  <a:pt x="9459" y="12255"/>
                </a:lnTo>
                <a:lnTo>
                  <a:pt x="9458" y="12258"/>
                </a:lnTo>
                <a:lnTo>
                  <a:pt x="9440" y="12292"/>
                </a:lnTo>
                <a:lnTo>
                  <a:pt x="9436" y="12306"/>
                </a:lnTo>
                <a:lnTo>
                  <a:pt x="9435" y="12310"/>
                </a:lnTo>
                <a:lnTo>
                  <a:pt x="9435" y="12313"/>
                </a:lnTo>
                <a:lnTo>
                  <a:pt x="9435" y="12316"/>
                </a:lnTo>
                <a:lnTo>
                  <a:pt x="9436" y="12320"/>
                </a:lnTo>
                <a:lnTo>
                  <a:pt x="9437" y="12323"/>
                </a:lnTo>
                <a:lnTo>
                  <a:pt x="9440" y="12329"/>
                </a:lnTo>
                <a:lnTo>
                  <a:pt x="9440" y="12332"/>
                </a:lnTo>
                <a:lnTo>
                  <a:pt x="9441" y="12339"/>
                </a:lnTo>
                <a:lnTo>
                  <a:pt x="9443" y="12352"/>
                </a:lnTo>
                <a:lnTo>
                  <a:pt x="9443" y="12374"/>
                </a:lnTo>
                <a:lnTo>
                  <a:pt x="9444" y="12377"/>
                </a:lnTo>
                <a:lnTo>
                  <a:pt x="9446" y="12384"/>
                </a:lnTo>
                <a:lnTo>
                  <a:pt x="9446" y="12387"/>
                </a:lnTo>
                <a:lnTo>
                  <a:pt x="9448" y="12393"/>
                </a:lnTo>
                <a:lnTo>
                  <a:pt x="9451" y="12398"/>
                </a:lnTo>
                <a:lnTo>
                  <a:pt x="9455" y="12400"/>
                </a:lnTo>
                <a:lnTo>
                  <a:pt x="9458" y="12397"/>
                </a:lnTo>
                <a:lnTo>
                  <a:pt x="9459" y="12393"/>
                </a:lnTo>
                <a:lnTo>
                  <a:pt x="9458" y="12379"/>
                </a:lnTo>
                <a:lnTo>
                  <a:pt x="9459" y="12377"/>
                </a:lnTo>
                <a:lnTo>
                  <a:pt x="9465" y="12369"/>
                </a:lnTo>
                <a:lnTo>
                  <a:pt x="9467" y="12366"/>
                </a:lnTo>
                <a:lnTo>
                  <a:pt x="9470" y="12351"/>
                </a:lnTo>
                <a:lnTo>
                  <a:pt x="9473" y="12346"/>
                </a:lnTo>
                <a:lnTo>
                  <a:pt x="9479" y="12343"/>
                </a:lnTo>
                <a:lnTo>
                  <a:pt x="9477" y="12347"/>
                </a:lnTo>
                <a:lnTo>
                  <a:pt x="9475" y="12349"/>
                </a:lnTo>
                <a:lnTo>
                  <a:pt x="9473" y="12350"/>
                </a:lnTo>
                <a:lnTo>
                  <a:pt x="9471" y="12353"/>
                </a:lnTo>
                <a:lnTo>
                  <a:pt x="9470" y="12358"/>
                </a:lnTo>
                <a:lnTo>
                  <a:pt x="9469" y="12361"/>
                </a:lnTo>
                <a:lnTo>
                  <a:pt x="9470" y="12370"/>
                </a:lnTo>
                <a:lnTo>
                  <a:pt x="9469" y="12374"/>
                </a:lnTo>
                <a:lnTo>
                  <a:pt x="9468" y="12377"/>
                </a:lnTo>
                <a:lnTo>
                  <a:pt x="9466" y="12378"/>
                </a:lnTo>
                <a:lnTo>
                  <a:pt x="9464" y="12380"/>
                </a:lnTo>
                <a:lnTo>
                  <a:pt x="9462" y="12384"/>
                </a:lnTo>
                <a:lnTo>
                  <a:pt x="9462" y="12388"/>
                </a:lnTo>
                <a:lnTo>
                  <a:pt x="9461" y="12392"/>
                </a:lnTo>
                <a:lnTo>
                  <a:pt x="9468" y="12396"/>
                </a:lnTo>
                <a:lnTo>
                  <a:pt x="9470" y="12397"/>
                </a:lnTo>
                <a:lnTo>
                  <a:pt x="9473" y="12396"/>
                </a:lnTo>
                <a:lnTo>
                  <a:pt x="9474" y="12394"/>
                </a:lnTo>
                <a:lnTo>
                  <a:pt x="9475" y="12392"/>
                </a:lnTo>
                <a:lnTo>
                  <a:pt x="9478" y="12387"/>
                </a:lnTo>
                <a:lnTo>
                  <a:pt x="9480" y="12380"/>
                </a:lnTo>
                <a:lnTo>
                  <a:pt x="9481" y="12377"/>
                </a:lnTo>
                <a:lnTo>
                  <a:pt x="9494" y="12359"/>
                </a:lnTo>
                <a:lnTo>
                  <a:pt x="9498" y="12356"/>
                </a:lnTo>
                <a:lnTo>
                  <a:pt x="9503" y="12356"/>
                </a:lnTo>
                <a:lnTo>
                  <a:pt x="9507" y="12353"/>
                </a:lnTo>
                <a:lnTo>
                  <a:pt x="9509" y="12346"/>
                </a:lnTo>
                <a:lnTo>
                  <a:pt x="9513" y="12333"/>
                </a:lnTo>
                <a:lnTo>
                  <a:pt x="9514" y="12341"/>
                </a:lnTo>
                <a:lnTo>
                  <a:pt x="9512" y="12349"/>
                </a:lnTo>
                <a:lnTo>
                  <a:pt x="9509" y="12356"/>
                </a:lnTo>
                <a:lnTo>
                  <a:pt x="9504" y="12359"/>
                </a:lnTo>
                <a:lnTo>
                  <a:pt x="9503" y="12359"/>
                </a:lnTo>
                <a:lnTo>
                  <a:pt x="9501" y="12358"/>
                </a:lnTo>
                <a:lnTo>
                  <a:pt x="9499" y="12357"/>
                </a:lnTo>
                <a:lnTo>
                  <a:pt x="9497" y="12358"/>
                </a:lnTo>
                <a:lnTo>
                  <a:pt x="9496" y="12360"/>
                </a:lnTo>
                <a:lnTo>
                  <a:pt x="9495" y="12364"/>
                </a:lnTo>
                <a:lnTo>
                  <a:pt x="9493" y="12366"/>
                </a:lnTo>
                <a:lnTo>
                  <a:pt x="9485" y="12376"/>
                </a:lnTo>
                <a:lnTo>
                  <a:pt x="9483" y="12381"/>
                </a:lnTo>
                <a:lnTo>
                  <a:pt x="9482" y="12384"/>
                </a:lnTo>
                <a:lnTo>
                  <a:pt x="9481" y="12388"/>
                </a:lnTo>
                <a:lnTo>
                  <a:pt x="9480" y="12392"/>
                </a:lnTo>
                <a:lnTo>
                  <a:pt x="9478" y="12396"/>
                </a:lnTo>
                <a:lnTo>
                  <a:pt x="9476" y="12398"/>
                </a:lnTo>
                <a:lnTo>
                  <a:pt x="9474" y="12400"/>
                </a:lnTo>
                <a:lnTo>
                  <a:pt x="9472" y="12403"/>
                </a:lnTo>
                <a:lnTo>
                  <a:pt x="9469" y="12410"/>
                </a:lnTo>
                <a:lnTo>
                  <a:pt x="9469" y="12426"/>
                </a:lnTo>
                <a:lnTo>
                  <a:pt x="9467" y="12434"/>
                </a:lnTo>
                <a:lnTo>
                  <a:pt x="9469" y="12434"/>
                </a:lnTo>
                <a:lnTo>
                  <a:pt x="9472" y="12437"/>
                </a:lnTo>
                <a:lnTo>
                  <a:pt x="9474" y="12438"/>
                </a:lnTo>
                <a:lnTo>
                  <a:pt x="9476" y="12437"/>
                </a:lnTo>
                <a:lnTo>
                  <a:pt x="9479" y="12433"/>
                </a:lnTo>
                <a:lnTo>
                  <a:pt x="9481" y="12432"/>
                </a:lnTo>
                <a:lnTo>
                  <a:pt x="9483" y="12429"/>
                </a:lnTo>
                <a:lnTo>
                  <a:pt x="9487" y="12417"/>
                </a:lnTo>
                <a:lnTo>
                  <a:pt x="9489" y="12413"/>
                </a:lnTo>
                <a:lnTo>
                  <a:pt x="9488" y="12416"/>
                </a:lnTo>
                <a:lnTo>
                  <a:pt x="9488" y="12418"/>
                </a:lnTo>
                <a:lnTo>
                  <a:pt x="9489" y="12420"/>
                </a:lnTo>
                <a:lnTo>
                  <a:pt x="9489" y="12422"/>
                </a:lnTo>
                <a:lnTo>
                  <a:pt x="9488" y="12426"/>
                </a:lnTo>
                <a:lnTo>
                  <a:pt x="9486" y="12429"/>
                </a:lnTo>
                <a:lnTo>
                  <a:pt x="9485" y="12432"/>
                </a:lnTo>
                <a:lnTo>
                  <a:pt x="9486" y="12436"/>
                </a:lnTo>
                <a:lnTo>
                  <a:pt x="9483" y="12435"/>
                </a:lnTo>
                <a:lnTo>
                  <a:pt x="9481" y="12439"/>
                </a:lnTo>
                <a:lnTo>
                  <a:pt x="9482" y="12444"/>
                </a:lnTo>
                <a:lnTo>
                  <a:pt x="9485" y="12446"/>
                </a:lnTo>
                <a:lnTo>
                  <a:pt x="9489" y="12447"/>
                </a:lnTo>
                <a:lnTo>
                  <a:pt x="9497" y="12451"/>
                </a:lnTo>
                <a:lnTo>
                  <a:pt x="9502" y="12452"/>
                </a:lnTo>
                <a:lnTo>
                  <a:pt x="9506" y="12451"/>
                </a:lnTo>
                <a:lnTo>
                  <a:pt x="9509" y="12449"/>
                </a:lnTo>
                <a:lnTo>
                  <a:pt x="9521" y="12436"/>
                </a:lnTo>
                <a:lnTo>
                  <a:pt x="9523" y="12431"/>
                </a:lnTo>
                <a:lnTo>
                  <a:pt x="9525" y="12426"/>
                </a:lnTo>
                <a:lnTo>
                  <a:pt x="9527" y="12414"/>
                </a:lnTo>
                <a:lnTo>
                  <a:pt x="9528" y="12403"/>
                </a:lnTo>
                <a:lnTo>
                  <a:pt x="9529" y="12397"/>
                </a:lnTo>
                <a:lnTo>
                  <a:pt x="9533" y="12386"/>
                </a:lnTo>
                <a:lnTo>
                  <a:pt x="9534" y="12381"/>
                </a:lnTo>
                <a:lnTo>
                  <a:pt x="9534" y="12380"/>
                </a:lnTo>
                <a:lnTo>
                  <a:pt x="9537" y="12376"/>
                </a:lnTo>
                <a:lnTo>
                  <a:pt x="9541" y="12368"/>
                </a:lnTo>
                <a:lnTo>
                  <a:pt x="9542" y="12366"/>
                </a:lnTo>
                <a:lnTo>
                  <a:pt x="9543" y="12362"/>
                </a:lnTo>
                <a:lnTo>
                  <a:pt x="9544" y="12352"/>
                </a:lnTo>
                <a:lnTo>
                  <a:pt x="9544" y="12350"/>
                </a:lnTo>
                <a:lnTo>
                  <a:pt x="9545" y="12349"/>
                </a:lnTo>
                <a:lnTo>
                  <a:pt x="9546" y="12350"/>
                </a:lnTo>
                <a:lnTo>
                  <a:pt x="9547" y="12350"/>
                </a:lnTo>
                <a:lnTo>
                  <a:pt x="9548" y="12345"/>
                </a:lnTo>
                <a:lnTo>
                  <a:pt x="9548" y="12344"/>
                </a:lnTo>
                <a:lnTo>
                  <a:pt x="9549" y="12344"/>
                </a:lnTo>
                <a:lnTo>
                  <a:pt x="9549" y="12343"/>
                </a:lnTo>
                <a:lnTo>
                  <a:pt x="9550" y="12341"/>
                </a:lnTo>
                <a:lnTo>
                  <a:pt x="9552" y="12339"/>
                </a:lnTo>
                <a:lnTo>
                  <a:pt x="9552" y="12337"/>
                </a:lnTo>
                <a:lnTo>
                  <a:pt x="9551" y="12333"/>
                </a:lnTo>
                <a:lnTo>
                  <a:pt x="9550" y="12332"/>
                </a:lnTo>
                <a:lnTo>
                  <a:pt x="9549" y="12332"/>
                </a:lnTo>
                <a:lnTo>
                  <a:pt x="9547" y="12330"/>
                </a:lnTo>
                <a:lnTo>
                  <a:pt x="9546" y="12325"/>
                </a:lnTo>
                <a:lnTo>
                  <a:pt x="9548" y="12312"/>
                </a:lnTo>
                <a:lnTo>
                  <a:pt x="9547" y="12306"/>
                </a:lnTo>
                <a:lnTo>
                  <a:pt x="9551" y="12307"/>
                </a:lnTo>
                <a:lnTo>
                  <a:pt x="9552" y="12311"/>
                </a:lnTo>
                <a:lnTo>
                  <a:pt x="9550" y="12320"/>
                </a:lnTo>
                <a:lnTo>
                  <a:pt x="9551" y="12324"/>
                </a:lnTo>
                <a:lnTo>
                  <a:pt x="9553" y="12333"/>
                </a:lnTo>
                <a:lnTo>
                  <a:pt x="9552" y="12340"/>
                </a:lnTo>
                <a:lnTo>
                  <a:pt x="9547" y="12354"/>
                </a:lnTo>
                <a:lnTo>
                  <a:pt x="9546" y="12362"/>
                </a:lnTo>
                <a:lnTo>
                  <a:pt x="9547" y="12364"/>
                </a:lnTo>
                <a:lnTo>
                  <a:pt x="9550" y="12367"/>
                </a:lnTo>
                <a:lnTo>
                  <a:pt x="9554" y="12369"/>
                </a:lnTo>
                <a:lnTo>
                  <a:pt x="9557" y="12370"/>
                </a:lnTo>
                <a:lnTo>
                  <a:pt x="9560" y="12368"/>
                </a:lnTo>
                <a:lnTo>
                  <a:pt x="9562" y="12365"/>
                </a:lnTo>
                <a:lnTo>
                  <a:pt x="9568" y="12351"/>
                </a:lnTo>
                <a:lnTo>
                  <a:pt x="9569" y="12346"/>
                </a:lnTo>
                <a:lnTo>
                  <a:pt x="9570" y="12342"/>
                </a:lnTo>
                <a:lnTo>
                  <a:pt x="9571" y="12339"/>
                </a:lnTo>
                <a:lnTo>
                  <a:pt x="9573" y="12337"/>
                </a:lnTo>
                <a:lnTo>
                  <a:pt x="9579" y="12333"/>
                </a:lnTo>
                <a:lnTo>
                  <a:pt x="9583" y="12331"/>
                </a:lnTo>
                <a:lnTo>
                  <a:pt x="9588" y="12321"/>
                </a:lnTo>
                <a:lnTo>
                  <a:pt x="9595" y="12298"/>
                </a:lnTo>
                <a:lnTo>
                  <a:pt x="9596" y="12285"/>
                </a:lnTo>
                <a:lnTo>
                  <a:pt x="9596" y="12279"/>
                </a:lnTo>
                <a:lnTo>
                  <a:pt x="9595" y="12273"/>
                </a:lnTo>
                <a:lnTo>
                  <a:pt x="9591" y="12262"/>
                </a:lnTo>
                <a:lnTo>
                  <a:pt x="9589" y="12257"/>
                </a:lnTo>
                <a:lnTo>
                  <a:pt x="9589" y="12250"/>
                </a:lnTo>
                <a:lnTo>
                  <a:pt x="9590" y="12251"/>
                </a:lnTo>
                <a:lnTo>
                  <a:pt x="9594" y="12252"/>
                </a:lnTo>
                <a:lnTo>
                  <a:pt x="9590" y="12242"/>
                </a:lnTo>
                <a:lnTo>
                  <a:pt x="9587" y="12232"/>
                </a:lnTo>
                <a:lnTo>
                  <a:pt x="9583" y="12223"/>
                </a:lnTo>
                <a:lnTo>
                  <a:pt x="9576" y="12217"/>
                </a:lnTo>
                <a:lnTo>
                  <a:pt x="9571" y="12216"/>
                </a:lnTo>
                <a:lnTo>
                  <a:pt x="9568" y="12216"/>
                </a:lnTo>
                <a:lnTo>
                  <a:pt x="9565" y="12219"/>
                </a:lnTo>
                <a:lnTo>
                  <a:pt x="9562" y="12223"/>
                </a:lnTo>
                <a:lnTo>
                  <a:pt x="9562" y="12226"/>
                </a:lnTo>
                <a:lnTo>
                  <a:pt x="9563" y="12232"/>
                </a:lnTo>
                <a:lnTo>
                  <a:pt x="9562" y="12236"/>
                </a:lnTo>
                <a:lnTo>
                  <a:pt x="9561" y="12237"/>
                </a:lnTo>
                <a:lnTo>
                  <a:pt x="9560" y="12239"/>
                </a:lnTo>
                <a:lnTo>
                  <a:pt x="9558" y="12241"/>
                </a:lnTo>
                <a:lnTo>
                  <a:pt x="9558" y="12244"/>
                </a:lnTo>
                <a:lnTo>
                  <a:pt x="9558" y="12239"/>
                </a:lnTo>
                <a:lnTo>
                  <a:pt x="9560" y="12223"/>
                </a:lnTo>
                <a:lnTo>
                  <a:pt x="9562" y="12218"/>
                </a:lnTo>
                <a:lnTo>
                  <a:pt x="9564" y="12216"/>
                </a:lnTo>
                <a:lnTo>
                  <a:pt x="9568" y="12215"/>
                </a:lnTo>
                <a:lnTo>
                  <a:pt x="9571" y="12214"/>
                </a:lnTo>
                <a:lnTo>
                  <a:pt x="9573" y="12210"/>
                </a:lnTo>
                <a:lnTo>
                  <a:pt x="9573" y="12208"/>
                </a:lnTo>
                <a:lnTo>
                  <a:pt x="9572" y="12198"/>
                </a:lnTo>
                <a:lnTo>
                  <a:pt x="9570" y="12188"/>
                </a:lnTo>
                <a:lnTo>
                  <a:pt x="9569" y="12179"/>
                </a:lnTo>
                <a:lnTo>
                  <a:pt x="9568" y="12175"/>
                </a:lnTo>
                <a:lnTo>
                  <a:pt x="9566" y="12171"/>
                </a:lnTo>
                <a:lnTo>
                  <a:pt x="9562" y="12167"/>
                </a:lnTo>
                <a:lnTo>
                  <a:pt x="9558" y="12166"/>
                </a:lnTo>
                <a:lnTo>
                  <a:pt x="9556" y="12171"/>
                </a:lnTo>
                <a:lnTo>
                  <a:pt x="9552" y="12169"/>
                </a:lnTo>
                <a:lnTo>
                  <a:pt x="9546" y="12166"/>
                </a:lnTo>
                <a:lnTo>
                  <a:pt x="9543" y="12163"/>
                </a:lnTo>
                <a:lnTo>
                  <a:pt x="9547" y="12159"/>
                </a:lnTo>
                <a:lnTo>
                  <a:pt x="9550" y="12162"/>
                </a:lnTo>
                <a:lnTo>
                  <a:pt x="9553" y="12161"/>
                </a:lnTo>
                <a:lnTo>
                  <a:pt x="9554" y="12157"/>
                </a:lnTo>
                <a:lnTo>
                  <a:pt x="9550" y="12153"/>
                </a:lnTo>
                <a:lnTo>
                  <a:pt x="9557" y="12151"/>
                </a:lnTo>
                <a:lnTo>
                  <a:pt x="9559" y="12143"/>
                </a:lnTo>
                <a:lnTo>
                  <a:pt x="9561" y="12132"/>
                </a:lnTo>
                <a:lnTo>
                  <a:pt x="9565" y="12126"/>
                </a:lnTo>
                <a:lnTo>
                  <a:pt x="9568" y="12125"/>
                </a:lnTo>
                <a:lnTo>
                  <a:pt x="9571" y="12127"/>
                </a:lnTo>
                <a:lnTo>
                  <a:pt x="9575" y="12127"/>
                </a:lnTo>
                <a:lnTo>
                  <a:pt x="9578" y="12125"/>
                </a:lnTo>
                <a:lnTo>
                  <a:pt x="9579" y="12122"/>
                </a:lnTo>
                <a:lnTo>
                  <a:pt x="9578" y="12120"/>
                </a:lnTo>
                <a:lnTo>
                  <a:pt x="9576" y="12117"/>
                </a:lnTo>
                <a:lnTo>
                  <a:pt x="9575" y="12116"/>
                </a:lnTo>
                <a:lnTo>
                  <a:pt x="9574" y="12116"/>
                </a:lnTo>
                <a:lnTo>
                  <a:pt x="9573" y="12116"/>
                </a:lnTo>
                <a:lnTo>
                  <a:pt x="9573" y="12115"/>
                </a:lnTo>
                <a:lnTo>
                  <a:pt x="9572" y="12113"/>
                </a:lnTo>
                <a:lnTo>
                  <a:pt x="9572" y="12110"/>
                </a:lnTo>
                <a:lnTo>
                  <a:pt x="9572" y="12108"/>
                </a:lnTo>
                <a:lnTo>
                  <a:pt x="9568" y="12101"/>
                </a:lnTo>
                <a:lnTo>
                  <a:pt x="9563" y="12092"/>
                </a:lnTo>
                <a:lnTo>
                  <a:pt x="9560" y="12082"/>
                </a:lnTo>
                <a:lnTo>
                  <a:pt x="9560" y="12076"/>
                </a:lnTo>
                <a:lnTo>
                  <a:pt x="9559" y="12074"/>
                </a:lnTo>
                <a:lnTo>
                  <a:pt x="9560" y="12069"/>
                </a:lnTo>
                <a:lnTo>
                  <a:pt x="9563" y="12067"/>
                </a:lnTo>
                <a:lnTo>
                  <a:pt x="9571" y="12068"/>
                </a:lnTo>
                <a:lnTo>
                  <a:pt x="9575" y="12066"/>
                </a:lnTo>
                <a:lnTo>
                  <a:pt x="9579" y="12064"/>
                </a:lnTo>
                <a:lnTo>
                  <a:pt x="9581" y="12061"/>
                </a:lnTo>
                <a:lnTo>
                  <a:pt x="9583" y="12057"/>
                </a:lnTo>
                <a:lnTo>
                  <a:pt x="9585" y="12057"/>
                </a:lnTo>
                <a:lnTo>
                  <a:pt x="9585" y="12059"/>
                </a:lnTo>
                <a:lnTo>
                  <a:pt x="9583" y="12061"/>
                </a:lnTo>
                <a:lnTo>
                  <a:pt x="9581" y="12064"/>
                </a:lnTo>
                <a:lnTo>
                  <a:pt x="9582" y="12067"/>
                </a:lnTo>
                <a:lnTo>
                  <a:pt x="9585" y="12068"/>
                </a:lnTo>
                <a:lnTo>
                  <a:pt x="9586" y="12066"/>
                </a:lnTo>
                <a:lnTo>
                  <a:pt x="9592" y="12055"/>
                </a:lnTo>
                <a:lnTo>
                  <a:pt x="9593" y="12048"/>
                </a:lnTo>
                <a:lnTo>
                  <a:pt x="9592" y="12030"/>
                </a:lnTo>
                <a:lnTo>
                  <a:pt x="9591" y="12024"/>
                </a:lnTo>
                <a:lnTo>
                  <a:pt x="9593" y="12027"/>
                </a:lnTo>
                <a:lnTo>
                  <a:pt x="9595" y="12029"/>
                </a:lnTo>
                <a:lnTo>
                  <a:pt x="9595" y="12031"/>
                </a:lnTo>
                <a:lnTo>
                  <a:pt x="9595" y="12021"/>
                </a:lnTo>
                <a:lnTo>
                  <a:pt x="9594" y="12016"/>
                </a:lnTo>
                <a:lnTo>
                  <a:pt x="9587" y="12003"/>
                </a:lnTo>
                <a:lnTo>
                  <a:pt x="9585" y="12001"/>
                </a:lnTo>
                <a:lnTo>
                  <a:pt x="9571" y="11999"/>
                </a:lnTo>
                <a:lnTo>
                  <a:pt x="9568" y="11997"/>
                </a:lnTo>
                <a:lnTo>
                  <a:pt x="9562" y="11993"/>
                </a:lnTo>
                <a:lnTo>
                  <a:pt x="9555" y="11991"/>
                </a:lnTo>
                <a:lnTo>
                  <a:pt x="9553" y="11989"/>
                </a:lnTo>
                <a:lnTo>
                  <a:pt x="9552" y="11985"/>
                </a:lnTo>
                <a:lnTo>
                  <a:pt x="9549" y="11981"/>
                </a:lnTo>
                <a:lnTo>
                  <a:pt x="9546" y="11977"/>
                </a:lnTo>
                <a:lnTo>
                  <a:pt x="9518" y="11956"/>
                </a:lnTo>
                <a:lnTo>
                  <a:pt x="9516" y="11952"/>
                </a:lnTo>
                <a:lnTo>
                  <a:pt x="9516" y="11949"/>
                </a:lnTo>
                <a:lnTo>
                  <a:pt x="9523" y="11955"/>
                </a:lnTo>
                <a:lnTo>
                  <a:pt x="9532" y="11959"/>
                </a:lnTo>
                <a:lnTo>
                  <a:pt x="9574" y="11970"/>
                </a:lnTo>
                <a:lnTo>
                  <a:pt x="9582" y="11974"/>
                </a:lnTo>
                <a:lnTo>
                  <a:pt x="9582" y="11969"/>
                </a:lnTo>
                <a:lnTo>
                  <a:pt x="9584" y="11964"/>
                </a:lnTo>
                <a:lnTo>
                  <a:pt x="9585" y="11959"/>
                </a:lnTo>
                <a:lnTo>
                  <a:pt x="9587" y="11957"/>
                </a:lnTo>
                <a:lnTo>
                  <a:pt x="9588" y="11954"/>
                </a:lnTo>
                <a:lnTo>
                  <a:pt x="9587" y="11926"/>
                </a:lnTo>
                <a:lnTo>
                  <a:pt x="9585" y="11924"/>
                </a:lnTo>
                <a:lnTo>
                  <a:pt x="9577" y="11924"/>
                </a:lnTo>
                <a:lnTo>
                  <a:pt x="9574" y="11923"/>
                </a:lnTo>
                <a:lnTo>
                  <a:pt x="9570" y="11921"/>
                </a:lnTo>
                <a:lnTo>
                  <a:pt x="9567" y="11918"/>
                </a:lnTo>
                <a:lnTo>
                  <a:pt x="9565" y="11913"/>
                </a:lnTo>
                <a:lnTo>
                  <a:pt x="9571" y="11918"/>
                </a:lnTo>
                <a:lnTo>
                  <a:pt x="9573" y="11919"/>
                </a:lnTo>
                <a:lnTo>
                  <a:pt x="9577" y="11920"/>
                </a:lnTo>
                <a:lnTo>
                  <a:pt x="9581" y="11919"/>
                </a:lnTo>
                <a:lnTo>
                  <a:pt x="9583" y="11918"/>
                </a:lnTo>
                <a:lnTo>
                  <a:pt x="9584" y="11915"/>
                </a:lnTo>
                <a:lnTo>
                  <a:pt x="9583" y="11911"/>
                </a:lnTo>
                <a:lnTo>
                  <a:pt x="9591" y="11907"/>
                </a:lnTo>
                <a:lnTo>
                  <a:pt x="9595" y="11907"/>
                </a:lnTo>
                <a:lnTo>
                  <a:pt x="9596" y="11909"/>
                </a:lnTo>
                <a:lnTo>
                  <a:pt x="9597" y="11909"/>
                </a:lnTo>
                <a:lnTo>
                  <a:pt x="9598" y="11909"/>
                </a:lnTo>
                <a:lnTo>
                  <a:pt x="9598" y="11908"/>
                </a:lnTo>
                <a:lnTo>
                  <a:pt x="9598" y="11907"/>
                </a:lnTo>
                <a:lnTo>
                  <a:pt x="9599" y="11909"/>
                </a:lnTo>
                <a:lnTo>
                  <a:pt x="9594" y="11913"/>
                </a:lnTo>
                <a:lnTo>
                  <a:pt x="9590" y="11920"/>
                </a:lnTo>
                <a:lnTo>
                  <a:pt x="9589" y="11928"/>
                </a:lnTo>
                <a:lnTo>
                  <a:pt x="9593" y="11940"/>
                </a:lnTo>
                <a:lnTo>
                  <a:pt x="9594" y="11941"/>
                </a:lnTo>
                <a:lnTo>
                  <a:pt x="9597" y="11939"/>
                </a:lnTo>
                <a:lnTo>
                  <a:pt x="9603" y="11936"/>
                </a:lnTo>
                <a:lnTo>
                  <a:pt x="9607" y="11933"/>
                </a:lnTo>
                <a:lnTo>
                  <a:pt x="9609" y="11933"/>
                </a:lnTo>
                <a:lnTo>
                  <a:pt x="9613" y="11936"/>
                </a:lnTo>
                <a:lnTo>
                  <a:pt x="9614" y="11930"/>
                </a:lnTo>
                <a:lnTo>
                  <a:pt x="9611" y="11926"/>
                </a:lnTo>
                <a:lnTo>
                  <a:pt x="9608" y="11923"/>
                </a:lnTo>
                <a:lnTo>
                  <a:pt x="9609" y="11922"/>
                </a:lnTo>
                <a:lnTo>
                  <a:pt x="9613" y="11922"/>
                </a:lnTo>
                <a:lnTo>
                  <a:pt x="9615" y="11922"/>
                </a:lnTo>
                <a:lnTo>
                  <a:pt x="9616" y="11924"/>
                </a:lnTo>
                <a:lnTo>
                  <a:pt x="9617" y="11928"/>
                </a:lnTo>
                <a:lnTo>
                  <a:pt x="9617" y="11939"/>
                </a:lnTo>
                <a:lnTo>
                  <a:pt x="9612" y="11943"/>
                </a:lnTo>
                <a:lnTo>
                  <a:pt x="9599" y="11943"/>
                </a:lnTo>
                <a:lnTo>
                  <a:pt x="9594" y="11947"/>
                </a:lnTo>
                <a:lnTo>
                  <a:pt x="9592" y="11954"/>
                </a:lnTo>
                <a:lnTo>
                  <a:pt x="9592" y="11972"/>
                </a:lnTo>
                <a:lnTo>
                  <a:pt x="9592" y="11977"/>
                </a:lnTo>
                <a:lnTo>
                  <a:pt x="9595" y="11987"/>
                </a:lnTo>
                <a:lnTo>
                  <a:pt x="9598" y="11993"/>
                </a:lnTo>
                <a:lnTo>
                  <a:pt x="9604" y="11990"/>
                </a:lnTo>
                <a:lnTo>
                  <a:pt x="9604" y="11992"/>
                </a:lnTo>
                <a:lnTo>
                  <a:pt x="9604" y="11992"/>
                </a:lnTo>
                <a:lnTo>
                  <a:pt x="9605" y="11993"/>
                </a:lnTo>
                <a:lnTo>
                  <a:pt x="9605" y="11993"/>
                </a:lnTo>
                <a:lnTo>
                  <a:pt x="9603" y="11995"/>
                </a:lnTo>
                <a:lnTo>
                  <a:pt x="9603" y="12000"/>
                </a:lnTo>
                <a:lnTo>
                  <a:pt x="9607" y="12009"/>
                </a:lnTo>
                <a:lnTo>
                  <a:pt x="9605" y="12009"/>
                </a:lnTo>
                <a:lnTo>
                  <a:pt x="9606" y="12015"/>
                </a:lnTo>
                <a:lnTo>
                  <a:pt x="9605" y="12021"/>
                </a:lnTo>
                <a:lnTo>
                  <a:pt x="9602" y="12027"/>
                </a:lnTo>
                <a:lnTo>
                  <a:pt x="9601" y="12033"/>
                </a:lnTo>
                <a:lnTo>
                  <a:pt x="9600" y="12046"/>
                </a:lnTo>
                <a:lnTo>
                  <a:pt x="9598" y="12064"/>
                </a:lnTo>
                <a:lnTo>
                  <a:pt x="9598" y="12068"/>
                </a:lnTo>
                <a:lnTo>
                  <a:pt x="9599" y="12071"/>
                </a:lnTo>
                <a:lnTo>
                  <a:pt x="9601" y="12079"/>
                </a:lnTo>
                <a:lnTo>
                  <a:pt x="9618" y="12109"/>
                </a:lnTo>
                <a:lnTo>
                  <a:pt x="9619" y="12112"/>
                </a:lnTo>
                <a:lnTo>
                  <a:pt x="9619" y="12119"/>
                </a:lnTo>
                <a:lnTo>
                  <a:pt x="9621" y="12124"/>
                </a:lnTo>
                <a:lnTo>
                  <a:pt x="9623" y="12129"/>
                </a:lnTo>
                <a:lnTo>
                  <a:pt x="9625" y="12134"/>
                </a:lnTo>
                <a:lnTo>
                  <a:pt x="9626" y="12144"/>
                </a:lnTo>
                <a:lnTo>
                  <a:pt x="9629" y="12153"/>
                </a:lnTo>
                <a:lnTo>
                  <a:pt x="9629" y="12156"/>
                </a:lnTo>
                <a:lnTo>
                  <a:pt x="9630" y="12158"/>
                </a:lnTo>
                <a:lnTo>
                  <a:pt x="9633" y="12164"/>
                </a:lnTo>
                <a:lnTo>
                  <a:pt x="9635" y="12169"/>
                </a:lnTo>
                <a:lnTo>
                  <a:pt x="9636" y="12171"/>
                </a:lnTo>
                <a:lnTo>
                  <a:pt x="9638" y="12172"/>
                </a:lnTo>
                <a:lnTo>
                  <a:pt x="9640" y="12173"/>
                </a:lnTo>
                <a:lnTo>
                  <a:pt x="9643" y="12184"/>
                </a:lnTo>
                <a:lnTo>
                  <a:pt x="9643" y="12186"/>
                </a:lnTo>
                <a:lnTo>
                  <a:pt x="9650" y="12185"/>
                </a:lnTo>
                <a:lnTo>
                  <a:pt x="9652" y="12187"/>
                </a:lnTo>
                <a:lnTo>
                  <a:pt x="9654" y="12195"/>
                </a:lnTo>
                <a:lnTo>
                  <a:pt x="9657" y="12201"/>
                </a:lnTo>
                <a:lnTo>
                  <a:pt x="9658" y="12203"/>
                </a:lnTo>
                <a:lnTo>
                  <a:pt x="9659" y="12206"/>
                </a:lnTo>
                <a:lnTo>
                  <a:pt x="9665" y="12212"/>
                </a:lnTo>
                <a:lnTo>
                  <a:pt x="9667" y="12216"/>
                </a:lnTo>
                <a:lnTo>
                  <a:pt x="9669" y="12219"/>
                </a:lnTo>
                <a:lnTo>
                  <a:pt x="9676" y="12219"/>
                </a:lnTo>
                <a:lnTo>
                  <a:pt x="9683" y="12218"/>
                </a:lnTo>
                <a:lnTo>
                  <a:pt x="9687" y="12215"/>
                </a:lnTo>
                <a:lnTo>
                  <a:pt x="9688" y="12209"/>
                </a:lnTo>
                <a:lnTo>
                  <a:pt x="9686" y="12200"/>
                </a:lnTo>
                <a:lnTo>
                  <a:pt x="9683" y="12192"/>
                </a:lnTo>
                <a:lnTo>
                  <a:pt x="9680" y="12188"/>
                </a:lnTo>
                <a:lnTo>
                  <a:pt x="9683" y="12187"/>
                </a:lnTo>
                <a:lnTo>
                  <a:pt x="9685" y="12189"/>
                </a:lnTo>
                <a:lnTo>
                  <a:pt x="9687" y="12198"/>
                </a:lnTo>
                <a:lnTo>
                  <a:pt x="9690" y="12204"/>
                </a:lnTo>
                <a:lnTo>
                  <a:pt x="9692" y="12207"/>
                </a:lnTo>
                <a:lnTo>
                  <a:pt x="9694" y="12220"/>
                </a:lnTo>
                <a:lnTo>
                  <a:pt x="9699" y="12228"/>
                </a:lnTo>
                <a:lnTo>
                  <a:pt x="9707" y="12234"/>
                </a:lnTo>
                <a:lnTo>
                  <a:pt x="9718" y="12231"/>
                </a:lnTo>
                <a:lnTo>
                  <a:pt x="9723" y="12229"/>
                </a:lnTo>
                <a:lnTo>
                  <a:pt x="9727" y="12224"/>
                </a:lnTo>
                <a:lnTo>
                  <a:pt x="9732" y="12219"/>
                </a:lnTo>
                <a:lnTo>
                  <a:pt x="9734" y="12208"/>
                </a:lnTo>
                <a:lnTo>
                  <a:pt x="9736" y="12203"/>
                </a:lnTo>
                <a:lnTo>
                  <a:pt x="9737" y="12199"/>
                </a:lnTo>
                <a:lnTo>
                  <a:pt x="9734" y="12193"/>
                </a:lnTo>
                <a:lnTo>
                  <a:pt x="9728" y="12190"/>
                </a:lnTo>
                <a:lnTo>
                  <a:pt x="9716" y="12186"/>
                </a:lnTo>
                <a:lnTo>
                  <a:pt x="9716" y="12184"/>
                </a:lnTo>
                <a:lnTo>
                  <a:pt x="9721" y="12184"/>
                </a:lnTo>
                <a:lnTo>
                  <a:pt x="9723" y="12182"/>
                </a:lnTo>
                <a:lnTo>
                  <a:pt x="9721" y="12179"/>
                </a:lnTo>
                <a:lnTo>
                  <a:pt x="9719" y="12175"/>
                </a:lnTo>
                <a:lnTo>
                  <a:pt x="9719" y="12173"/>
                </a:lnTo>
                <a:lnTo>
                  <a:pt x="9726" y="12174"/>
                </a:lnTo>
                <a:lnTo>
                  <a:pt x="9729" y="12174"/>
                </a:lnTo>
                <a:lnTo>
                  <a:pt x="9732" y="12175"/>
                </a:lnTo>
                <a:lnTo>
                  <a:pt x="9732" y="12176"/>
                </a:lnTo>
                <a:lnTo>
                  <a:pt x="9732" y="12181"/>
                </a:lnTo>
                <a:lnTo>
                  <a:pt x="9732" y="12182"/>
                </a:lnTo>
                <a:lnTo>
                  <a:pt x="9733" y="12182"/>
                </a:lnTo>
                <a:lnTo>
                  <a:pt x="9734" y="12182"/>
                </a:lnTo>
                <a:lnTo>
                  <a:pt x="9741" y="12184"/>
                </a:lnTo>
                <a:lnTo>
                  <a:pt x="9741" y="12184"/>
                </a:lnTo>
                <a:lnTo>
                  <a:pt x="9744" y="12184"/>
                </a:lnTo>
                <a:lnTo>
                  <a:pt x="9748" y="12182"/>
                </a:lnTo>
                <a:lnTo>
                  <a:pt x="9751" y="12180"/>
                </a:lnTo>
                <a:lnTo>
                  <a:pt x="9752" y="12175"/>
                </a:lnTo>
                <a:lnTo>
                  <a:pt x="9750" y="12174"/>
                </a:lnTo>
                <a:lnTo>
                  <a:pt x="9746" y="12171"/>
                </a:lnTo>
                <a:lnTo>
                  <a:pt x="9742" y="12170"/>
                </a:lnTo>
                <a:lnTo>
                  <a:pt x="9754" y="12169"/>
                </a:lnTo>
                <a:lnTo>
                  <a:pt x="9758" y="12168"/>
                </a:lnTo>
                <a:lnTo>
                  <a:pt x="9760" y="12166"/>
                </a:lnTo>
                <a:lnTo>
                  <a:pt x="9759" y="12163"/>
                </a:lnTo>
                <a:lnTo>
                  <a:pt x="9755" y="12161"/>
                </a:lnTo>
                <a:lnTo>
                  <a:pt x="9755" y="12159"/>
                </a:lnTo>
                <a:lnTo>
                  <a:pt x="9759" y="12159"/>
                </a:lnTo>
                <a:lnTo>
                  <a:pt x="9763" y="12160"/>
                </a:lnTo>
                <a:lnTo>
                  <a:pt x="9766" y="12162"/>
                </a:lnTo>
                <a:lnTo>
                  <a:pt x="9769" y="12165"/>
                </a:lnTo>
                <a:lnTo>
                  <a:pt x="9768" y="12158"/>
                </a:lnTo>
                <a:lnTo>
                  <a:pt x="9770" y="12151"/>
                </a:lnTo>
                <a:lnTo>
                  <a:pt x="9773" y="12146"/>
                </a:lnTo>
                <a:lnTo>
                  <a:pt x="9777" y="12144"/>
                </a:lnTo>
                <a:lnTo>
                  <a:pt x="9780" y="12141"/>
                </a:lnTo>
                <a:lnTo>
                  <a:pt x="9783" y="12125"/>
                </a:lnTo>
                <a:lnTo>
                  <a:pt x="9784" y="12120"/>
                </a:lnTo>
                <a:lnTo>
                  <a:pt x="9786" y="12120"/>
                </a:lnTo>
                <a:lnTo>
                  <a:pt x="9786" y="12127"/>
                </a:lnTo>
                <a:lnTo>
                  <a:pt x="9782" y="12140"/>
                </a:lnTo>
                <a:lnTo>
                  <a:pt x="9781" y="12148"/>
                </a:lnTo>
                <a:lnTo>
                  <a:pt x="9779" y="12152"/>
                </a:lnTo>
                <a:lnTo>
                  <a:pt x="9778" y="12156"/>
                </a:lnTo>
                <a:lnTo>
                  <a:pt x="9779" y="12159"/>
                </a:lnTo>
                <a:lnTo>
                  <a:pt x="9780" y="12162"/>
                </a:lnTo>
                <a:lnTo>
                  <a:pt x="9781" y="12164"/>
                </a:lnTo>
                <a:lnTo>
                  <a:pt x="9783" y="12163"/>
                </a:lnTo>
                <a:lnTo>
                  <a:pt x="9784" y="12167"/>
                </a:lnTo>
                <a:lnTo>
                  <a:pt x="9787" y="12173"/>
                </a:lnTo>
                <a:lnTo>
                  <a:pt x="9791" y="12178"/>
                </a:lnTo>
                <a:lnTo>
                  <a:pt x="9798" y="12181"/>
                </a:lnTo>
                <a:lnTo>
                  <a:pt x="9826" y="12231"/>
                </a:lnTo>
                <a:lnTo>
                  <a:pt x="9841" y="12269"/>
                </a:lnTo>
                <a:lnTo>
                  <a:pt x="9843" y="12280"/>
                </a:lnTo>
                <a:lnTo>
                  <a:pt x="9847" y="12314"/>
                </a:lnTo>
                <a:lnTo>
                  <a:pt x="9850" y="12321"/>
                </a:lnTo>
                <a:lnTo>
                  <a:pt x="9855" y="12321"/>
                </a:lnTo>
                <a:lnTo>
                  <a:pt x="9859" y="12318"/>
                </a:lnTo>
                <a:lnTo>
                  <a:pt x="9859" y="12312"/>
                </a:lnTo>
                <a:lnTo>
                  <a:pt x="9857" y="12310"/>
                </a:lnTo>
                <a:lnTo>
                  <a:pt x="9854" y="12309"/>
                </a:lnTo>
                <a:lnTo>
                  <a:pt x="9852" y="12306"/>
                </a:lnTo>
                <a:lnTo>
                  <a:pt x="9851" y="12302"/>
                </a:lnTo>
                <a:lnTo>
                  <a:pt x="9853" y="12299"/>
                </a:lnTo>
                <a:lnTo>
                  <a:pt x="9858" y="12295"/>
                </a:lnTo>
                <a:lnTo>
                  <a:pt x="9859" y="12293"/>
                </a:lnTo>
                <a:lnTo>
                  <a:pt x="9863" y="12292"/>
                </a:lnTo>
                <a:lnTo>
                  <a:pt x="9866" y="12288"/>
                </a:lnTo>
                <a:lnTo>
                  <a:pt x="9868" y="12284"/>
                </a:lnTo>
                <a:lnTo>
                  <a:pt x="9870" y="12283"/>
                </a:lnTo>
                <a:lnTo>
                  <a:pt x="9870" y="12281"/>
                </a:lnTo>
                <a:lnTo>
                  <a:pt x="9872" y="12269"/>
                </a:lnTo>
                <a:lnTo>
                  <a:pt x="9872" y="12265"/>
                </a:lnTo>
                <a:lnTo>
                  <a:pt x="9875" y="12265"/>
                </a:lnTo>
                <a:lnTo>
                  <a:pt x="9877" y="12265"/>
                </a:lnTo>
                <a:lnTo>
                  <a:pt x="9872" y="12286"/>
                </a:lnTo>
                <a:lnTo>
                  <a:pt x="9869" y="12291"/>
                </a:lnTo>
                <a:lnTo>
                  <a:pt x="9864" y="12294"/>
                </a:lnTo>
                <a:lnTo>
                  <a:pt x="9859" y="12297"/>
                </a:lnTo>
                <a:lnTo>
                  <a:pt x="9855" y="12300"/>
                </a:lnTo>
                <a:lnTo>
                  <a:pt x="9856" y="12308"/>
                </a:lnTo>
                <a:lnTo>
                  <a:pt x="9857" y="12309"/>
                </a:lnTo>
                <a:lnTo>
                  <a:pt x="9859" y="12311"/>
                </a:lnTo>
                <a:lnTo>
                  <a:pt x="9862" y="12313"/>
                </a:lnTo>
                <a:lnTo>
                  <a:pt x="9862" y="12318"/>
                </a:lnTo>
                <a:lnTo>
                  <a:pt x="9861" y="12321"/>
                </a:lnTo>
                <a:lnTo>
                  <a:pt x="9859" y="12323"/>
                </a:lnTo>
                <a:lnTo>
                  <a:pt x="9857" y="12326"/>
                </a:lnTo>
                <a:lnTo>
                  <a:pt x="9856" y="12331"/>
                </a:lnTo>
                <a:lnTo>
                  <a:pt x="9856" y="12338"/>
                </a:lnTo>
                <a:lnTo>
                  <a:pt x="9857" y="12346"/>
                </a:lnTo>
                <a:lnTo>
                  <a:pt x="9859" y="12352"/>
                </a:lnTo>
                <a:lnTo>
                  <a:pt x="9862" y="12357"/>
                </a:lnTo>
                <a:lnTo>
                  <a:pt x="9863" y="12357"/>
                </a:lnTo>
                <a:lnTo>
                  <a:pt x="9863" y="12351"/>
                </a:lnTo>
                <a:lnTo>
                  <a:pt x="9864" y="12348"/>
                </a:lnTo>
                <a:lnTo>
                  <a:pt x="9867" y="12347"/>
                </a:lnTo>
                <a:lnTo>
                  <a:pt x="9868" y="12351"/>
                </a:lnTo>
                <a:lnTo>
                  <a:pt x="9867" y="12351"/>
                </a:lnTo>
                <a:lnTo>
                  <a:pt x="9865" y="12350"/>
                </a:lnTo>
                <a:lnTo>
                  <a:pt x="9865" y="12360"/>
                </a:lnTo>
                <a:lnTo>
                  <a:pt x="9871" y="12390"/>
                </a:lnTo>
                <a:lnTo>
                  <a:pt x="9871" y="12402"/>
                </a:lnTo>
                <a:lnTo>
                  <a:pt x="9871" y="12405"/>
                </a:lnTo>
                <a:lnTo>
                  <a:pt x="9874" y="12409"/>
                </a:lnTo>
                <a:lnTo>
                  <a:pt x="9875" y="12412"/>
                </a:lnTo>
                <a:lnTo>
                  <a:pt x="9876" y="12424"/>
                </a:lnTo>
                <a:lnTo>
                  <a:pt x="9877" y="12430"/>
                </a:lnTo>
                <a:lnTo>
                  <a:pt x="9878" y="12434"/>
                </a:lnTo>
                <a:lnTo>
                  <a:pt x="9880" y="12431"/>
                </a:lnTo>
                <a:lnTo>
                  <a:pt x="9881" y="12429"/>
                </a:lnTo>
                <a:lnTo>
                  <a:pt x="9883" y="12428"/>
                </a:lnTo>
                <a:lnTo>
                  <a:pt x="9886" y="12428"/>
                </a:lnTo>
                <a:lnTo>
                  <a:pt x="9886" y="12429"/>
                </a:lnTo>
                <a:lnTo>
                  <a:pt x="9883" y="12431"/>
                </a:lnTo>
                <a:lnTo>
                  <a:pt x="9880" y="12434"/>
                </a:lnTo>
                <a:lnTo>
                  <a:pt x="9880" y="12437"/>
                </a:lnTo>
                <a:lnTo>
                  <a:pt x="9881" y="12440"/>
                </a:lnTo>
                <a:lnTo>
                  <a:pt x="9877" y="12442"/>
                </a:lnTo>
                <a:lnTo>
                  <a:pt x="9875" y="12449"/>
                </a:lnTo>
                <a:lnTo>
                  <a:pt x="9875" y="12456"/>
                </a:lnTo>
                <a:lnTo>
                  <a:pt x="9877" y="12458"/>
                </a:lnTo>
                <a:lnTo>
                  <a:pt x="9880" y="12457"/>
                </a:lnTo>
                <a:lnTo>
                  <a:pt x="9884" y="12455"/>
                </a:lnTo>
                <a:lnTo>
                  <a:pt x="9894" y="12454"/>
                </a:lnTo>
                <a:lnTo>
                  <a:pt x="9894" y="12456"/>
                </a:lnTo>
                <a:lnTo>
                  <a:pt x="9889" y="12459"/>
                </a:lnTo>
                <a:lnTo>
                  <a:pt x="9888" y="12464"/>
                </a:lnTo>
                <a:lnTo>
                  <a:pt x="9889" y="12466"/>
                </a:lnTo>
                <a:lnTo>
                  <a:pt x="9893" y="12463"/>
                </a:lnTo>
                <a:lnTo>
                  <a:pt x="9894" y="12465"/>
                </a:lnTo>
                <a:lnTo>
                  <a:pt x="9891" y="12469"/>
                </a:lnTo>
                <a:lnTo>
                  <a:pt x="9888" y="12470"/>
                </a:lnTo>
                <a:lnTo>
                  <a:pt x="9886" y="12471"/>
                </a:lnTo>
                <a:lnTo>
                  <a:pt x="9886" y="12478"/>
                </a:lnTo>
                <a:lnTo>
                  <a:pt x="9886" y="12482"/>
                </a:lnTo>
                <a:lnTo>
                  <a:pt x="9888" y="12486"/>
                </a:lnTo>
                <a:lnTo>
                  <a:pt x="9891" y="12486"/>
                </a:lnTo>
                <a:lnTo>
                  <a:pt x="9891" y="12481"/>
                </a:lnTo>
                <a:lnTo>
                  <a:pt x="9893" y="12481"/>
                </a:lnTo>
                <a:lnTo>
                  <a:pt x="9893" y="12485"/>
                </a:lnTo>
                <a:lnTo>
                  <a:pt x="9892" y="12490"/>
                </a:lnTo>
                <a:lnTo>
                  <a:pt x="9891" y="12494"/>
                </a:lnTo>
                <a:lnTo>
                  <a:pt x="9893" y="12498"/>
                </a:lnTo>
                <a:lnTo>
                  <a:pt x="9897" y="12498"/>
                </a:lnTo>
                <a:lnTo>
                  <a:pt x="9899" y="12493"/>
                </a:lnTo>
                <a:lnTo>
                  <a:pt x="9902" y="12483"/>
                </a:lnTo>
                <a:lnTo>
                  <a:pt x="9900" y="12483"/>
                </a:lnTo>
                <a:lnTo>
                  <a:pt x="9901" y="12482"/>
                </a:lnTo>
                <a:lnTo>
                  <a:pt x="9902" y="12481"/>
                </a:lnTo>
                <a:lnTo>
                  <a:pt x="9902" y="12479"/>
                </a:lnTo>
                <a:lnTo>
                  <a:pt x="9903" y="12481"/>
                </a:lnTo>
                <a:lnTo>
                  <a:pt x="9903" y="12484"/>
                </a:lnTo>
                <a:lnTo>
                  <a:pt x="9902" y="12486"/>
                </a:lnTo>
                <a:lnTo>
                  <a:pt x="9902" y="12490"/>
                </a:lnTo>
                <a:lnTo>
                  <a:pt x="9903" y="12490"/>
                </a:lnTo>
                <a:lnTo>
                  <a:pt x="9904" y="12492"/>
                </a:lnTo>
                <a:lnTo>
                  <a:pt x="9905" y="12495"/>
                </a:lnTo>
                <a:lnTo>
                  <a:pt x="9903" y="12498"/>
                </a:lnTo>
                <a:lnTo>
                  <a:pt x="9904" y="12501"/>
                </a:lnTo>
                <a:lnTo>
                  <a:pt x="9904" y="12503"/>
                </a:lnTo>
                <a:lnTo>
                  <a:pt x="9900" y="12508"/>
                </a:lnTo>
                <a:lnTo>
                  <a:pt x="9901" y="12513"/>
                </a:lnTo>
                <a:lnTo>
                  <a:pt x="9899" y="12517"/>
                </a:lnTo>
                <a:lnTo>
                  <a:pt x="9896" y="12521"/>
                </a:lnTo>
                <a:lnTo>
                  <a:pt x="9894" y="12524"/>
                </a:lnTo>
                <a:lnTo>
                  <a:pt x="9894" y="12530"/>
                </a:lnTo>
                <a:lnTo>
                  <a:pt x="9896" y="12536"/>
                </a:lnTo>
                <a:lnTo>
                  <a:pt x="9898" y="12542"/>
                </a:lnTo>
                <a:lnTo>
                  <a:pt x="9900" y="12545"/>
                </a:lnTo>
                <a:lnTo>
                  <a:pt x="9896" y="12543"/>
                </a:lnTo>
                <a:lnTo>
                  <a:pt x="9893" y="12546"/>
                </a:lnTo>
                <a:lnTo>
                  <a:pt x="9890" y="12552"/>
                </a:lnTo>
                <a:lnTo>
                  <a:pt x="9888" y="12557"/>
                </a:lnTo>
                <a:lnTo>
                  <a:pt x="9888" y="12556"/>
                </a:lnTo>
                <a:lnTo>
                  <a:pt x="9888" y="12556"/>
                </a:lnTo>
                <a:lnTo>
                  <a:pt x="9887" y="12556"/>
                </a:lnTo>
                <a:lnTo>
                  <a:pt x="9887" y="12555"/>
                </a:lnTo>
                <a:lnTo>
                  <a:pt x="9886" y="12555"/>
                </a:lnTo>
                <a:lnTo>
                  <a:pt x="9886" y="12560"/>
                </a:lnTo>
                <a:lnTo>
                  <a:pt x="9888" y="12566"/>
                </a:lnTo>
                <a:lnTo>
                  <a:pt x="9890" y="12570"/>
                </a:lnTo>
                <a:lnTo>
                  <a:pt x="9892" y="12572"/>
                </a:lnTo>
                <a:lnTo>
                  <a:pt x="9894" y="12574"/>
                </a:lnTo>
                <a:lnTo>
                  <a:pt x="9906" y="12603"/>
                </a:lnTo>
                <a:lnTo>
                  <a:pt x="9907" y="12608"/>
                </a:lnTo>
                <a:lnTo>
                  <a:pt x="9908" y="12616"/>
                </a:lnTo>
                <a:lnTo>
                  <a:pt x="9906" y="12635"/>
                </a:lnTo>
                <a:lnTo>
                  <a:pt x="9906" y="12641"/>
                </a:lnTo>
                <a:lnTo>
                  <a:pt x="9908" y="12646"/>
                </a:lnTo>
                <a:lnTo>
                  <a:pt x="9918" y="12661"/>
                </a:lnTo>
                <a:lnTo>
                  <a:pt x="9920" y="12665"/>
                </a:lnTo>
                <a:lnTo>
                  <a:pt x="9923" y="12674"/>
                </a:lnTo>
                <a:lnTo>
                  <a:pt x="9926" y="12678"/>
                </a:lnTo>
                <a:lnTo>
                  <a:pt x="9937" y="12691"/>
                </a:lnTo>
                <a:lnTo>
                  <a:pt x="9939" y="12694"/>
                </a:lnTo>
                <a:lnTo>
                  <a:pt x="9942" y="12713"/>
                </a:lnTo>
                <a:lnTo>
                  <a:pt x="9957" y="12748"/>
                </a:lnTo>
                <a:lnTo>
                  <a:pt x="9962" y="12763"/>
                </a:lnTo>
                <a:lnTo>
                  <a:pt x="9964" y="12766"/>
                </a:lnTo>
                <a:lnTo>
                  <a:pt x="9965" y="12767"/>
                </a:lnTo>
                <a:lnTo>
                  <a:pt x="9966" y="12770"/>
                </a:lnTo>
                <a:lnTo>
                  <a:pt x="9967" y="12770"/>
                </a:lnTo>
                <a:lnTo>
                  <a:pt x="9969" y="12768"/>
                </a:lnTo>
                <a:lnTo>
                  <a:pt x="9970" y="12765"/>
                </a:lnTo>
                <a:lnTo>
                  <a:pt x="9969" y="12762"/>
                </a:lnTo>
                <a:lnTo>
                  <a:pt x="9967" y="12758"/>
                </a:lnTo>
                <a:lnTo>
                  <a:pt x="9963" y="12742"/>
                </a:lnTo>
                <a:lnTo>
                  <a:pt x="9963" y="12737"/>
                </a:lnTo>
                <a:lnTo>
                  <a:pt x="9962" y="12734"/>
                </a:lnTo>
                <a:lnTo>
                  <a:pt x="9956" y="12721"/>
                </a:lnTo>
                <a:lnTo>
                  <a:pt x="9953" y="12710"/>
                </a:lnTo>
                <a:lnTo>
                  <a:pt x="9952" y="12698"/>
                </a:lnTo>
                <a:lnTo>
                  <a:pt x="9953" y="12686"/>
                </a:lnTo>
                <a:lnTo>
                  <a:pt x="9954" y="12674"/>
                </a:lnTo>
                <a:lnTo>
                  <a:pt x="9955" y="12678"/>
                </a:lnTo>
                <a:lnTo>
                  <a:pt x="9958" y="12704"/>
                </a:lnTo>
                <a:lnTo>
                  <a:pt x="9959" y="12709"/>
                </a:lnTo>
                <a:lnTo>
                  <a:pt x="9963" y="12717"/>
                </a:lnTo>
                <a:lnTo>
                  <a:pt x="9975" y="12762"/>
                </a:lnTo>
                <a:lnTo>
                  <a:pt x="9977" y="12776"/>
                </a:lnTo>
                <a:lnTo>
                  <a:pt x="9979" y="12782"/>
                </a:lnTo>
                <a:lnTo>
                  <a:pt x="9983" y="12785"/>
                </a:lnTo>
                <a:lnTo>
                  <a:pt x="9985" y="12786"/>
                </a:lnTo>
                <a:lnTo>
                  <a:pt x="9990" y="12790"/>
                </a:lnTo>
                <a:lnTo>
                  <a:pt x="9992" y="12791"/>
                </a:lnTo>
                <a:lnTo>
                  <a:pt x="9995" y="12791"/>
                </a:lnTo>
                <a:lnTo>
                  <a:pt x="9996" y="12793"/>
                </a:lnTo>
                <a:lnTo>
                  <a:pt x="9997" y="12796"/>
                </a:lnTo>
                <a:lnTo>
                  <a:pt x="9999" y="12799"/>
                </a:lnTo>
                <a:lnTo>
                  <a:pt x="10007" y="12809"/>
                </a:lnTo>
                <a:lnTo>
                  <a:pt x="10010" y="12815"/>
                </a:lnTo>
                <a:lnTo>
                  <a:pt x="10011" y="12829"/>
                </a:lnTo>
                <a:lnTo>
                  <a:pt x="10014" y="12833"/>
                </a:lnTo>
                <a:lnTo>
                  <a:pt x="10034" y="12857"/>
                </a:lnTo>
                <a:lnTo>
                  <a:pt x="10038" y="12866"/>
                </a:lnTo>
                <a:lnTo>
                  <a:pt x="10048" y="12899"/>
                </a:lnTo>
                <a:lnTo>
                  <a:pt x="10050" y="12903"/>
                </a:lnTo>
                <a:lnTo>
                  <a:pt x="10054" y="12910"/>
                </a:lnTo>
                <a:lnTo>
                  <a:pt x="10056" y="12913"/>
                </a:lnTo>
                <a:lnTo>
                  <a:pt x="10057" y="12907"/>
                </a:lnTo>
                <a:lnTo>
                  <a:pt x="10056" y="12877"/>
                </a:lnTo>
                <a:lnTo>
                  <a:pt x="10057" y="12863"/>
                </a:lnTo>
                <a:lnTo>
                  <a:pt x="10057" y="12858"/>
                </a:lnTo>
                <a:lnTo>
                  <a:pt x="10052" y="12841"/>
                </a:lnTo>
                <a:lnTo>
                  <a:pt x="10051" y="12818"/>
                </a:lnTo>
                <a:lnTo>
                  <a:pt x="10050" y="12815"/>
                </a:lnTo>
                <a:lnTo>
                  <a:pt x="10040" y="12796"/>
                </a:lnTo>
                <a:lnTo>
                  <a:pt x="10035" y="12783"/>
                </a:lnTo>
                <a:lnTo>
                  <a:pt x="10041" y="12788"/>
                </a:lnTo>
                <a:lnTo>
                  <a:pt x="10049" y="12806"/>
                </a:lnTo>
                <a:lnTo>
                  <a:pt x="10053" y="12814"/>
                </a:lnTo>
                <a:lnTo>
                  <a:pt x="10057" y="12823"/>
                </a:lnTo>
                <a:lnTo>
                  <a:pt x="10058" y="12833"/>
                </a:lnTo>
                <a:lnTo>
                  <a:pt x="10060" y="12842"/>
                </a:lnTo>
                <a:lnTo>
                  <a:pt x="10066" y="12848"/>
                </a:lnTo>
                <a:lnTo>
                  <a:pt x="10065" y="12848"/>
                </a:lnTo>
                <a:lnTo>
                  <a:pt x="10062" y="12850"/>
                </a:lnTo>
                <a:lnTo>
                  <a:pt x="10064" y="12855"/>
                </a:lnTo>
                <a:lnTo>
                  <a:pt x="10067" y="12853"/>
                </a:lnTo>
                <a:lnTo>
                  <a:pt x="10070" y="12846"/>
                </a:lnTo>
                <a:lnTo>
                  <a:pt x="10069" y="12840"/>
                </a:lnTo>
                <a:lnTo>
                  <a:pt x="10074" y="12840"/>
                </a:lnTo>
                <a:lnTo>
                  <a:pt x="10076" y="12843"/>
                </a:lnTo>
                <a:lnTo>
                  <a:pt x="10077" y="12848"/>
                </a:lnTo>
                <a:lnTo>
                  <a:pt x="10079" y="12874"/>
                </a:lnTo>
                <a:lnTo>
                  <a:pt x="10081" y="12878"/>
                </a:lnTo>
                <a:lnTo>
                  <a:pt x="10083" y="12881"/>
                </a:lnTo>
                <a:lnTo>
                  <a:pt x="10088" y="12887"/>
                </a:lnTo>
                <a:lnTo>
                  <a:pt x="10089" y="12889"/>
                </a:lnTo>
                <a:lnTo>
                  <a:pt x="10090" y="12891"/>
                </a:lnTo>
                <a:lnTo>
                  <a:pt x="10091" y="12892"/>
                </a:lnTo>
                <a:lnTo>
                  <a:pt x="10093" y="12893"/>
                </a:lnTo>
                <a:lnTo>
                  <a:pt x="10098" y="12893"/>
                </a:lnTo>
                <a:lnTo>
                  <a:pt x="10099" y="12893"/>
                </a:lnTo>
                <a:lnTo>
                  <a:pt x="10102" y="12895"/>
                </a:lnTo>
                <a:lnTo>
                  <a:pt x="10092" y="12899"/>
                </a:lnTo>
                <a:lnTo>
                  <a:pt x="10084" y="12901"/>
                </a:lnTo>
                <a:lnTo>
                  <a:pt x="10070" y="12913"/>
                </a:lnTo>
                <a:lnTo>
                  <a:pt x="10067" y="12917"/>
                </a:lnTo>
                <a:lnTo>
                  <a:pt x="10066" y="12921"/>
                </a:lnTo>
                <a:lnTo>
                  <a:pt x="10065" y="12926"/>
                </a:lnTo>
                <a:lnTo>
                  <a:pt x="10065" y="12931"/>
                </a:lnTo>
                <a:lnTo>
                  <a:pt x="10067" y="12934"/>
                </a:lnTo>
                <a:lnTo>
                  <a:pt x="10081" y="12948"/>
                </a:lnTo>
                <a:lnTo>
                  <a:pt x="10083" y="12952"/>
                </a:lnTo>
                <a:lnTo>
                  <a:pt x="10083" y="12953"/>
                </a:lnTo>
                <a:lnTo>
                  <a:pt x="10085" y="12954"/>
                </a:lnTo>
                <a:lnTo>
                  <a:pt x="10088" y="12953"/>
                </a:lnTo>
                <a:lnTo>
                  <a:pt x="10090" y="12952"/>
                </a:lnTo>
                <a:lnTo>
                  <a:pt x="10091" y="12951"/>
                </a:lnTo>
                <a:lnTo>
                  <a:pt x="10092" y="12950"/>
                </a:lnTo>
                <a:lnTo>
                  <a:pt x="10100" y="12927"/>
                </a:lnTo>
                <a:lnTo>
                  <a:pt x="10113" y="12905"/>
                </a:lnTo>
                <a:lnTo>
                  <a:pt x="10118" y="12894"/>
                </a:lnTo>
                <a:lnTo>
                  <a:pt x="10119" y="12881"/>
                </a:lnTo>
                <a:lnTo>
                  <a:pt x="10118" y="12864"/>
                </a:lnTo>
                <a:lnTo>
                  <a:pt x="10119" y="12856"/>
                </a:lnTo>
                <a:lnTo>
                  <a:pt x="10122" y="12849"/>
                </a:lnTo>
                <a:lnTo>
                  <a:pt x="10125" y="12844"/>
                </a:lnTo>
                <a:lnTo>
                  <a:pt x="10127" y="12838"/>
                </a:lnTo>
                <a:lnTo>
                  <a:pt x="10129" y="12831"/>
                </a:lnTo>
                <a:lnTo>
                  <a:pt x="10130" y="12825"/>
                </a:lnTo>
                <a:lnTo>
                  <a:pt x="10133" y="12832"/>
                </a:lnTo>
                <a:lnTo>
                  <a:pt x="10129" y="12843"/>
                </a:lnTo>
                <a:lnTo>
                  <a:pt x="10121" y="12862"/>
                </a:lnTo>
                <a:lnTo>
                  <a:pt x="10121" y="12869"/>
                </a:lnTo>
                <a:lnTo>
                  <a:pt x="10121" y="12876"/>
                </a:lnTo>
                <a:lnTo>
                  <a:pt x="10123" y="12882"/>
                </a:lnTo>
                <a:lnTo>
                  <a:pt x="10127" y="12883"/>
                </a:lnTo>
                <a:lnTo>
                  <a:pt x="10130" y="12878"/>
                </a:lnTo>
                <a:lnTo>
                  <a:pt x="10132" y="12866"/>
                </a:lnTo>
                <a:lnTo>
                  <a:pt x="10136" y="12862"/>
                </a:lnTo>
                <a:lnTo>
                  <a:pt x="10134" y="12877"/>
                </a:lnTo>
                <a:lnTo>
                  <a:pt x="10131" y="12883"/>
                </a:lnTo>
                <a:lnTo>
                  <a:pt x="10126" y="12887"/>
                </a:lnTo>
                <a:lnTo>
                  <a:pt x="10123" y="12892"/>
                </a:lnTo>
                <a:lnTo>
                  <a:pt x="10118" y="12914"/>
                </a:lnTo>
                <a:lnTo>
                  <a:pt x="10114" y="12919"/>
                </a:lnTo>
                <a:lnTo>
                  <a:pt x="10111" y="12935"/>
                </a:lnTo>
                <a:lnTo>
                  <a:pt x="10112" y="12944"/>
                </a:lnTo>
                <a:lnTo>
                  <a:pt x="10118" y="12946"/>
                </a:lnTo>
                <a:lnTo>
                  <a:pt x="10124" y="12940"/>
                </a:lnTo>
                <a:lnTo>
                  <a:pt x="10133" y="12928"/>
                </a:lnTo>
                <a:lnTo>
                  <a:pt x="10140" y="12926"/>
                </a:lnTo>
                <a:lnTo>
                  <a:pt x="10140" y="12927"/>
                </a:lnTo>
                <a:lnTo>
                  <a:pt x="10139" y="12930"/>
                </a:lnTo>
                <a:lnTo>
                  <a:pt x="10134" y="12946"/>
                </a:lnTo>
                <a:lnTo>
                  <a:pt x="10133" y="12946"/>
                </a:lnTo>
                <a:lnTo>
                  <a:pt x="10133" y="12944"/>
                </a:lnTo>
                <a:lnTo>
                  <a:pt x="10132" y="12942"/>
                </a:lnTo>
                <a:lnTo>
                  <a:pt x="10132" y="12941"/>
                </a:lnTo>
                <a:lnTo>
                  <a:pt x="10131" y="12940"/>
                </a:lnTo>
                <a:lnTo>
                  <a:pt x="10128" y="12947"/>
                </a:lnTo>
                <a:lnTo>
                  <a:pt x="10126" y="12950"/>
                </a:lnTo>
                <a:lnTo>
                  <a:pt x="10123" y="12952"/>
                </a:lnTo>
                <a:lnTo>
                  <a:pt x="10111" y="12953"/>
                </a:lnTo>
                <a:lnTo>
                  <a:pt x="10107" y="12952"/>
                </a:lnTo>
                <a:lnTo>
                  <a:pt x="10108" y="12955"/>
                </a:lnTo>
                <a:lnTo>
                  <a:pt x="10109" y="12964"/>
                </a:lnTo>
                <a:lnTo>
                  <a:pt x="10110" y="12967"/>
                </a:lnTo>
                <a:lnTo>
                  <a:pt x="10112" y="12970"/>
                </a:lnTo>
                <a:lnTo>
                  <a:pt x="10116" y="12978"/>
                </a:lnTo>
                <a:lnTo>
                  <a:pt x="10122" y="12986"/>
                </a:lnTo>
                <a:lnTo>
                  <a:pt x="10125" y="12992"/>
                </a:lnTo>
                <a:lnTo>
                  <a:pt x="10126" y="13000"/>
                </a:lnTo>
                <a:lnTo>
                  <a:pt x="10127" y="13005"/>
                </a:lnTo>
                <a:lnTo>
                  <a:pt x="10138" y="13028"/>
                </a:lnTo>
                <a:lnTo>
                  <a:pt x="10141" y="13036"/>
                </a:lnTo>
                <a:lnTo>
                  <a:pt x="10143" y="13040"/>
                </a:lnTo>
                <a:lnTo>
                  <a:pt x="10144" y="13040"/>
                </a:lnTo>
                <a:lnTo>
                  <a:pt x="10146" y="13041"/>
                </a:lnTo>
                <a:lnTo>
                  <a:pt x="10151" y="13048"/>
                </a:lnTo>
                <a:lnTo>
                  <a:pt x="10151" y="13047"/>
                </a:lnTo>
                <a:lnTo>
                  <a:pt x="10148" y="13043"/>
                </a:lnTo>
                <a:lnTo>
                  <a:pt x="10148" y="13041"/>
                </a:lnTo>
                <a:lnTo>
                  <a:pt x="10147" y="13041"/>
                </a:lnTo>
                <a:lnTo>
                  <a:pt x="10146" y="13040"/>
                </a:lnTo>
                <a:lnTo>
                  <a:pt x="10143" y="13035"/>
                </a:lnTo>
                <a:lnTo>
                  <a:pt x="10142" y="13031"/>
                </a:lnTo>
                <a:lnTo>
                  <a:pt x="10141" y="13022"/>
                </a:lnTo>
                <a:lnTo>
                  <a:pt x="10137" y="13011"/>
                </a:lnTo>
                <a:lnTo>
                  <a:pt x="10136" y="13001"/>
                </a:lnTo>
                <a:lnTo>
                  <a:pt x="10138" y="12992"/>
                </a:lnTo>
                <a:lnTo>
                  <a:pt x="10142" y="12988"/>
                </a:lnTo>
                <a:lnTo>
                  <a:pt x="10146" y="12992"/>
                </a:lnTo>
                <a:lnTo>
                  <a:pt x="10149" y="13000"/>
                </a:lnTo>
                <a:lnTo>
                  <a:pt x="10152" y="13015"/>
                </a:lnTo>
                <a:lnTo>
                  <a:pt x="10158" y="13031"/>
                </a:lnTo>
                <a:lnTo>
                  <a:pt x="10161" y="13039"/>
                </a:lnTo>
                <a:lnTo>
                  <a:pt x="10166" y="13043"/>
                </a:lnTo>
                <a:lnTo>
                  <a:pt x="10165" y="13036"/>
                </a:lnTo>
                <a:lnTo>
                  <a:pt x="10152" y="13003"/>
                </a:lnTo>
                <a:lnTo>
                  <a:pt x="10148" y="12983"/>
                </a:lnTo>
                <a:lnTo>
                  <a:pt x="10144" y="12973"/>
                </a:lnTo>
                <a:lnTo>
                  <a:pt x="10142" y="12968"/>
                </a:lnTo>
                <a:lnTo>
                  <a:pt x="10142" y="12962"/>
                </a:lnTo>
                <a:lnTo>
                  <a:pt x="10144" y="12966"/>
                </a:lnTo>
                <a:lnTo>
                  <a:pt x="10146" y="12970"/>
                </a:lnTo>
                <a:lnTo>
                  <a:pt x="10149" y="12972"/>
                </a:lnTo>
                <a:lnTo>
                  <a:pt x="10152" y="12974"/>
                </a:lnTo>
                <a:lnTo>
                  <a:pt x="10155" y="12971"/>
                </a:lnTo>
                <a:lnTo>
                  <a:pt x="10161" y="12973"/>
                </a:lnTo>
                <a:lnTo>
                  <a:pt x="10167" y="12975"/>
                </a:lnTo>
                <a:lnTo>
                  <a:pt x="10173" y="12976"/>
                </a:lnTo>
                <a:lnTo>
                  <a:pt x="10178" y="12974"/>
                </a:lnTo>
                <a:lnTo>
                  <a:pt x="10182" y="12971"/>
                </a:lnTo>
                <a:lnTo>
                  <a:pt x="10185" y="12966"/>
                </a:lnTo>
                <a:lnTo>
                  <a:pt x="10187" y="12960"/>
                </a:lnTo>
                <a:lnTo>
                  <a:pt x="10188" y="12960"/>
                </a:lnTo>
                <a:lnTo>
                  <a:pt x="10191" y="12979"/>
                </a:lnTo>
                <a:lnTo>
                  <a:pt x="10193" y="12983"/>
                </a:lnTo>
                <a:lnTo>
                  <a:pt x="10195" y="12981"/>
                </a:lnTo>
                <a:lnTo>
                  <a:pt x="10195" y="12975"/>
                </a:lnTo>
                <a:lnTo>
                  <a:pt x="10195" y="12964"/>
                </a:lnTo>
                <a:lnTo>
                  <a:pt x="10197" y="12964"/>
                </a:lnTo>
                <a:lnTo>
                  <a:pt x="10198" y="12971"/>
                </a:lnTo>
                <a:lnTo>
                  <a:pt x="10202" y="12986"/>
                </a:lnTo>
                <a:lnTo>
                  <a:pt x="10203" y="12994"/>
                </a:lnTo>
                <a:lnTo>
                  <a:pt x="10204" y="12997"/>
                </a:lnTo>
                <a:lnTo>
                  <a:pt x="10206" y="13001"/>
                </a:lnTo>
                <a:lnTo>
                  <a:pt x="10209" y="13004"/>
                </a:lnTo>
                <a:lnTo>
                  <a:pt x="10211" y="13005"/>
                </a:lnTo>
                <a:lnTo>
                  <a:pt x="10213" y="13004"/>
                </a:lnTo>
                <a:lnTo>
                  <a:pt x="10215" y="13002"/>
                </a:lnTo>
                <a:lnTo>
                  <a:pt x="10216" y="12995"/>
                </a:lnTo>
                <a:lnTo>
                  <a:pt x="10217" y="12996"/>
                </a:lnTo>
                <a:lnTo>
                  <a:pt x="10220" y="12999"/>
                </a:lnTo>
                <a:lnTo>
                  <a:pt x="10221" y="13001"/>
                </a:lnTo>
                <a:lnTo>
                  <a:pt x="10222" y="12997"/>
                </a:lnTo>
                <a:lnTo>
                  <a:pt x="10223" y="12994"/>
                </a:lnTo>
                <a:lnTo>
                  <a:pt x="10226" y="12993"/>
                </a:lnTo>
                <a:lnTo>
                  <a:pt x="10228" y="12991"/>
                </a:lnTo>
                <a:lnTo>
                  <a:pt x="10229" y="12993"/>
                </a:lnTo>
                <a:lnTo>
                  <a:pt x="10230" y="12995"/>
                </a:lnTo>
                <a:lnTo>
                  <a:pt x="10226" y="12996"/>
                </a:lnTo>
                <a:lnTo>
                  <a:pt x="10225" y="12999"/>
                </a:lnTo>
                <a:lnTo>
                  <a:pt x="10226" y="13002"/>
                </a:lnTo>
                <a:lnTo>
                  <a:pt x="10230" y="13005"/>
                </a:lnTo>
                <a:lnTo>
                  <a:pt x="10227" y="13008"/>
                </a:lnTo>
                <a:lnTo>
                  <a:pt x="10229" y="13011"/>
                </a:lnTo>
                <a:lnTo>
                  <a:pt x="10237" y="13015"/>
                </a:lnTo>
                <a:lnTo>
                  <a:pt x="10235" y="13016"/>
                </a:lnTo>
                <a:lnTo>
                  <a:pt x="10234" y="13018"/>
                </a:lnTo>
                <a:lnTo>
                  <a:pt x="10233" y="13019"/>
                </a:lnTo>
                <a:lnTo>
                  <a:pt x="10235" y="13022"/>
                </a:lnTo>
                <a:lnTo>
                  <a:pt x="10237" y="13024"/>
                </a:lnTo>
                <a:lnTo>
                  <a:pt x="10240" y="13025"/>
                </a:lnTo>
                <a:lnTo>
                  <a:pt x="10243" y="13025"/>
                </a:lnTo>
                <a:lnTo>
                  <a:pt x="10245" y="13023"/>
                </a:lnTo>
                <a:lnTo>
                  <a:pt x="10246" y="13018"/>
                </a:lnTo>
                <a:lnTo>
                  <a:pt x="10247" y="13017"/>
                </a:lnTo>
                <a:lnTo>
                  <a:pt x="10251" y="13017"/>
                </a:lnTo>
                <a:lnTo>
                  <a:pt x="10253" y="13017"/>
                </a:lnTo>
                <a:lnTo>
                  <a:pt x="10254" y="13016"/>
                </a:lnTo>
                <a:lnTo>
                  <a:pt x="10257" y="13015"/>
                </a:lnTo>
                <a:lnTo>
                  <a:pt x="10268" y="13015"/>
                </a:lnTo>
                <a:lnTo>
                  <a:pt x="10269" y="13014"/>
                </a:lnTo>
                <a:lnTo>
                  <a:pt x="10269" y="13010"/>
                </a:lnTo>
                <a:lnTo>
                  <a:pt x="10270" y="13009"/>
                </a:lnTo>
                <a:lnTo>
                  <a:pt x="10272" y="13009"/>
                </a:lnTo>
                <a:lnTo>
                  <a:pt x="10273" y="13010"/>
                </a:lnTo>
                <a:lnTo>
                  <a:pt x="10275" y="13012"/>
                </a:lnTo>
                <a:lnTo>
                  <a:pt x="10276" y="13015"/>
                </a:lnTo>
                <a:lnTo>
                  <a:pt x="10273" y="13016"/>
                </a:lnTo>
                <a:lnTo>
                  <a:pt x="10272" y="13018"/>
                </a:lnTo>
                <a:lnTo>
                  <a:pt x="10272" y="13022"/>
                </a:lnTo>
                <a:lnTo>
                  <a:pt x="10274" y="13025"/>
                </a:lnTo>
                <a:lnTo>
                  <a:pt x="10267" y="13024"/>
                </a:lnTo>
                <a:lnTo>
                  <a:pt x="10262" y="13025"/>
                </a:lnTo>
                <a:lnTo>
                  <a:pt x="10257" y="13028"/>
                </a:lnTo>
                <a:lnTo>
                  <a:pt x="10246" y="13051"/>
                </a:lnTo>
                <a:lnTo>
                  <a:pt x="10245" y="13054"/>
                </a:lnTo>
                <a:lnTo>
                  <a:pt x="10245" y="13074"/>
                </a:lnTo>
                <a:lnTo>
                  <a:pt x="10248" y="13072"/>
                </a:lnTo>
                <a:lnTo>
                  <a:pt x="10249" y="13069"/>
                </a:lnTo>
                <a:lnTo>
                  <a:pt x="10252" y="13062"/>
                </a:lnTo>
                <a:lnTo>
                  <a:pt x="10252" y="13069"/>
                </a:lnTo>
                <a:lnTo>
                  <a:pt x="10255" y="13072"/>
                </a:lnTo>
                <a:lnTo>
                  <a:pt x="10265" y="13072"/>
                </a:lnTo>
                <a:lnTo>
                  <a:pt x="10267" y="13069"/>
                </a:lnTo>
                <a:lnTo>
                  <a:pt x="10268" y="13063"/>
                </a:lnTo>
                <a:lnTo>
                  <a:pt x="10271" y="13059"/>
                </a:lnTo>
                <a:lnTo>
                  <a:pt x="10277" y="13060"/>
                </a:lnTo>
                <a:lnTo>
                  <a:pt x="10275" y="13063"/>
                </a:lnTo>
                <a:lnTo>
                  <a:pt x="10270" y="13066"/>
                </a:lnTo>
                <a:lnTo>
                  <a:pt x="10269" y="13070"/>
                </a:lnTo>
                <a:lnTo>
                  <a:pt x="10268" y="13075"/>
                </a:lnTo>
                <a:lnTo>
                  <a:pt x="10269" y="13080"/>
                </a:lnTo>
                <a:lnTo>
                  <a:pt x="10271" y="13084"/>
                </a:lnTo>
                <a:lnTo>
                  <a:pt x="10273" y="13086"/>
                </a:lnTo>
                <a:lnTo>
                  <a:pt x="10279" y="13087"/>
                </a:lnTo>
                <a:lnTo>
                  <a:pt x="10284" y="13082"/>
                </a:lnTo>
                <a:lnTo>
                  <a:pt x="10288" y="13074"/>
                </a:lnTo>
                <a:lnTo>
                  <a:pt x="10289" y="13066"/>
                </a:lnTo>
                <a:lnTo>
                  <a:pt x="10291" y="13067"/>
                </a:lnTo>
                <a:lnTo>
                  <a:pt x="10294" y="13074"/>
                </a:lnTo>
                <a:lnTo>
                  <a:pt x="10291" y="13078"/>
                </a:lnTo>
                <a:lnTo>
                  <a:pt x="10289" y="13082"/>
                </a:lnTo>
                <a:lnTo>
                  <a:pt x="10287" y="13087"/>
                </a:lnTo>
                <a:lnTo>
                  <a:pt x="10288" y="13092"/>
                </a:lnTo>
                <a:lnTo>
                  <a:pt x="10283" y="13090"/>
                </a:lnTo>
                <a:lnTo>
                  <a:pt x="10278" y="13091"/>
                </a:lnTo>
                <a:lnTo>
                  <a:pt x="10275" y="13093"/>
                </a:lnTo>
                <a:lnTo>
                  <a:pt x="10273" y="13099"/>
                </a:lnTo>
                <a:lnTo>
                  <a:pt x="10275" y="13104"/>
                </a:lnTo>
                <a:lnTo>
                  <a:pt x="10283" y="13108"/>
                </a:lnTo>
                <a:lnTo>
                  <a:pt x="10285" y="13111"/>
                </a:lnTo>
                <a:lnTo>
                  <a:pt x="10287" y="13117"/>
                </a:lnTo>
                <a:lnTo>
                  <a:pt x="10291" y="13123"/>
                </a:lnTo>
                <a:lnTo>
                  <a:pt x="10300" y="13131"/>
                </a:lnTo>
                <a:lnTo>
                  <a:pt x="10306" y="13138"/>
                </a:lnTo>
                <a:lnTo>
                  <a:pt x="10308" y="13139"/>
                </a:lnTo>
                <a:lnTo>
                  <a:pt x="10313" y="13139"/>
                </a:lnTo>
                <a:lnTo>
                  <a:pt x="10316" y="13139"/>
                </a:lnTo>
                <a:lnTo>
                  <a:pt x="10318" y="13141"/>
                </a:lnTo>
                <a:lnTo>
                  <a:pt x="10314" y="13143"/>
                </a:lnTo>
                <a:lnTo>
                  <a:pt x="10313" y="13147"/>
                </a:lnTo>
                <a:lnTo>
                  <a:pt x="10315" y="13150"/>
                </a:lnTo>
                <a:lnTo>
                  <a:pt x="10320" y="13151"/>
                </a:lnTo>
                <a:lnTo>
                  <a:pt x="10327" y="13149"/>
                </a:lnTo>
                <a:lnTo>
                  <a:pt x="10328" y="13149"/>
                </a:lnTo>
                <a:lnTo>
                  <a:pt x="10329" y="13151"/>
                </a:lnTo>
                <a:lnTo>
                  <a:pt x="10329" y="13154"/>
                </a:lnTo>
                <a:lnTo>
                  <a:pt x="10328" y="13157"/>
                </a:lnTo>
                <a:lnTo>
                  <a:pt x="10329" y="13167"/>
                </a:lnTo>
                <a:lnTo>
                  <a:pt x="10329" y="13172"/>
                </a:lnTo>
                <a:lnTo>
                  <a:pt x="10327" y="13176"/>
                </a:lnTo>
                <a:lnTo>
                  <a:pt x="10324" y="13183"/>
                </a:lnTo>
                <a:lnTo>
                  <a:pt x="10323" y="13184"/>
                </a:lnTo>
                <a:lnTo>
                  <a:pt x="10321" y="13185"/>
                </a:lnTo>
                <a:lnTo>
                  <a:pt x="10321" y="13185"/>
                </a:lnTo>
                <a:lnTo>
                  <a:pt x="10320" y="13186"/>
                </a:lnTo>
                <a:lnTo>
                  <a:pt x="10321" y="13190"/>
                </a:lnTo>
                <a:lnTo>
                  <a:pt x="10321" y="13191"/>
                </a:lnTo>
                <a:lnTo>
                  <a:pt x="10316" y="13198"/>
                </a:lnTo>
                <a:lnTo>
                  <a:pt x="10302" y="13211"/>
                </a:lnTo>
                <a:lnTo>
                  <a:pt x="10295" y="13216"/>
                </a:lnTo>
                <a:lnTo>
                  <a:pt x="10287" y="13217"/>
                </a:lnTo>
                <a:lnTo>
                  <a:pt x="10278" y="13213"/>
                </a:lnTo>
                <a:lnTo>
                  <a:pt x="10271" y="13207"/>
                </a:lnTo>
                <a:lnTo>
                  <a:pt x="10270" y="13199"/>
                </a:lnTo>
                <a:lnTo>
                  <a:pt x="10263" y="13199"/>
                </a:lnTo>
                <a:lnTo>
                  <a:pt x="10259" y="13196"/>
                </a:lnTo>
                <a:lnTo>
                  <a:pt x="10249" y="13188"/>
                </a:lnTo>
                <a:lnTo>
                  <a:pt x="10252" y="13183"/>
                </a:lnTo>
                <a:lnTo>
                  <a:pt x="10251" y="13176"/>
                </a:lnTo>
                <a:lnTo>
                  <a:pt x="10247" y="13167"/>
                </a:lnTo>
                <a:lnTo>
                  <a:pt x="10239" y="13167"/>
                </a:lnTo>
                <a:lnTo>
                  <a:pt x="10238" y="13166"/>
                </a:lnTo>
                <a:lnTo>
                  <a:pt x="10236" y="13164"/>
                </a:lnTo>
                <a:lnTo>
                  <a:pt x="10236" y="13161"/>
                </a:lnTo>
                <a:lnTo>
                  <a:pt x="10234" y="13159"/>
                </a:lnTo>
                <a:lnTo>
                  <a:pt x="10229" y="13159"/>
                </a:lnTo>
                <a:lnTo>
                  <a:pt x="10224" y="13161"/>
                </a:lnTo>
                <a:lnTo>
                  <a:pt x="10221" y="13166"/>
                </a:lnTo>
                <a:lnTo>
                  <a:pt x="10219" y="13170"/>
                </a:lnTo>
                <a:lnTo>
                  <a:pt x="10219" y="13183"/>
                </a:lnTo>
                <a:lnTo>
                  <a:pt x="10220" y="13188"/>
                </a:lnTo>
                <a:lnTo>
                  <a:pt x="10222" y="13193"/>
                </a:lnTo>
                <a:lnTo>
                  <a:pt x="10235" y="13216"/>
                </a:lnTo>
                <a:lnTo>
                  <a:pt x="10237" y="13218"/>
                </a:lnTo>
                <a:lnTo>
                  <a:pt x="10243" y="13234"/>
                </a:lnTo>
                <a:lnTo>
                  <a:pt x="10246" y="13238"/>
                </a:lnTo>
                <a:lnTo>
                  <a:pt x="10254" y="13246"/>
                </a:lnTo>
                <a:lnTo>
                  <a:pt x="10255" y="13251"/>
                </a:lnTo>
                <a:lnTo>
                  <a:pt x="10255" y="13254"/>
                </a:lnTo>
                <a:lnTo>
                  <a:pt x="10256" y="13258"/>
                </a:lnTo>
                <a:lnTo>
                  <a:pt x="10257" y="13261"/>
                </a:lnTo>
                <a:lnTo>
                  <a:pt x="10259" y="13263"/>
                </a:lnTo>
                <a:lnTo>
                  <a:pt x="10260" y="13266"/>
                </a:lnTo>
                <a:lnTo>
                  <a:pt x="10259" y="13273"/>
                </a:lnTo>
                <a:lnTo>
                  <a:pt x="10259" y="13277"/>
                </a:lnTo>
                <a:lnTo>
                  <a:pt x="10262" y="13281"/>
                </a:lnTo>
                <a:lnTo>
                  <a:pt x="10263" y="13281"/>
                </a:lnTo>
                <a:lnTo>
                  <a:pt x="10265" y="13280"/>
                </a:lnTo>
                <a:lnTo>
                  <a:pt x="10267" y="13281"/>
                </a:lnTo>
                <a:lnTo>
                  <a:pt x="10269" y="13283"/>
                </a:lnTo>
                <a:lnTo>
                  <a:pt x="10271" y="13286"/>
                </a:lnTo>
                <a:lnTo>
                  <a:pt x="10272" y="13289"/>
                </a:lnTo>
                <a:lnTo>
                  <a:pt x="10274" y="13292"/>
                </a:lnTo>
                <a:lnTo>
                  <a:pt x="10277" y="13295"/>
                </a:lnTo>
                <a:lnTo>
                  <a:pt x="10286" y="13300"/>
                </a:lnTo>
                <a:lnTo>
                  <a:pt x="10291" y="13303"/>
                </a:lnTo>
                <a:lnTo>
                  <a:pt x="10302" y="13317"/>
                </a:lnTo>
                <a:lnTo>
                  <a:pt x="10311" y="13321"/>
                </a:lnTo>
                <a:lnTo>
                  <a:pt x="10314" y="13325"/>
                </a:lnTo>
                <a:lnTo>
                  <a:pt x="10316" y="13328"/>
                </a:lnTo>
                <a:lnTo>
                  <a:pt x="10319" y="13325"/>
                </a:lnTo>
                <a:lnTo>
                  <a:pt x="10319" y="13325"/>
                </a:lnTo>
                <a:lnTo>
                  <a:pt x="10318" y="13323"/>
                </a:lnTo>
                <a:lnTo>
                  <a:pt x="10318" y="13320"/>
                </a:lnTo>
                <a:lnTo>
                  <a:pt x="10318" y="13319"/>
                </a:lnTo>
                <a:lnTo>
                  <a:pt x="10318" y="13318"/>
                </a:lnTo>
                <a:lnTo>
                  <a:pt x="10320" y="13317"/>
                </a:lnTo>
                <a:lnTo>
                  <a:pt x="10321" y="13317"/>
                </a:lnTo>
                <a:lnTo>
                  <a:pt x="10326" y="13309"/>
                </a:lnTo>
                <a:lnTo>
                  <a:pt x="10326" y="13306"/>
                </a:lnTo>
                <a:lnTo>
                  <a:pt x="10327" y="13303"/>
                </a:lnTo>
                <a:lnTo>
                  <a:pt x="10328" y="13299"/>
                </a:lnTo>
                <a:lnTo>
                  <a:pt x="10328" y="13296"/>
                </a:lnTo>
                <a:lnTo>
                  <a:pt x="10327" y="13292"/>
                </a:lnTo>
                <a:lnTo>
                  <a:pt x="10324" y="13286"/>
                </a:lnTo>
                <a:lnTo>
                  <a:pt x="10322" y="13282"/>
                </a:lnTo>
                <a:lnTo>
                  <a:pt x="10321" y="13277"/>
                </a:lnTo>
                <a:lnTo>
                  <a:pt x="10321" y="13257"/>
                </a:lnTo>
                <a:lnTo>
                  <a:pt x="10321" y="13254"/>
                </a:lnTo>
                <a:lnTo>
                  <a:pt x="10322" y="13251"/>
                </a:lnTo>
                <a:lnTo>
                  <a:pt x="10322" y="13249"/>
                </a:lnTo>
                <a:lnTo>
                  <a:pt x="10320" y="13245"/>
                </a:lnTo>
                <a:lnTo>
                  <a:pt x="10313" y="13236"/>
                </a:lnTo>
                <a:lnTo>
                  <a:pt x="10312" y="13234"/>
                </a:lnTo>
                <a:lnTo>
                  <a:pt x="10312" y="13230"/>
                </a:lnTo>
                <a:lnTo>
                  <a:pt x="10313" y="13226"/>
                </a:lnTo>
                <a:lnTo>
                  <a:pt x="10315" y="13224"/>
                </a:lnTo>
                <a:lnTo>
                  <a:pt x="10318" y="13226"/>
                </a:lnTo>
                <a:lnTo>
                  <a:pt x="10318" y="13229"/>
                </a:lnTo>
                <a:lnTo>
                  <a:pt x="10319" y="13236"/>
                </a:lnTo>
                <a:lnTo>
                  <a:pt x="10320" y="13239"/>
                </a:lnTo>
                <a:lnTo>
                  <a:pt x="10326" y="13243"/>
                </a:lnTo>
                <a:lnTo>
                  <a:pt x="10330" y="13239"/>
                </a:lnTo>
                <a:lnTo>
                  <a:pt x="10334" y="13233"/>
                </a:lnTo>
                <a:lnTo>
                  <a:pt x="10336" y="13230"/>
                </a:lnTo>
                <a:lnTo>
                  <a:pt x="10339" y="13226"/>
                </a:lnTo>
                <a:lnTo>
                  <a:pt x="10339" y="13217"/>
                </a:lnTo>
                <a:lnTo>
                  <a:pt x="10337" y="13202"/>
                </a:lnTo>
                <a:lnTo>
                  <a:pt x="10338" y="13193"/>
                </a:lnTo>
                <a:lnTo>
                  <a:pt x="10344" y="13179"/>
                </a:lnTo>
                <a:lnTo>
                  <a:pt x="10346" y="13171"/>
                </a:lnTo>
                <a:lnTo>
                  <a:pt x="10348" y="13176"/>
                </a:lnTo>
                <a:lnTo>
                  <a:pt x="10347" y="13183"/>
                </a:lnTo>
                <a:lnTo>
                  <a:pt x="10344" y="13189"/>
                </a:lnTo>
                <a:lnTo>
                  <a:pt x="10342" y="13191"/>
                </a:lnTo>
                <a:lnTo>
                  <a:pt x="10341" y="13196"/>
                </a:lnTo>
                <a:lnTo>
                  <a:pt x="10343" y="13221"/>
                </a:lnTo>
                <a:lnTo>
                  <a:pt x="10342" y="13225"/>
                </a:lnTo>
                <a:lnTo>
                  <a:pt x="10340" y="13232"/>
                </a:lnTo>
                <a:lnTo>
                  <a:pt x="10338" y="13236"/>
                </a:lnTo>
                <a:lnTo>
                  <a:pt x="10338" y="13241"/>
                </a:lnTo>
                <a:lnTo>
                  <a:pt x="10340" y="13247"/>
                </a:lnTo>
                <a:lnTo>
                  <a:pt x="10340" y="13250"/>
                </a:lnTo>
                <a:lnTo>
                  <a:pt x="10339" y="13255"/>
                </a:lnTo>
                <a:lnTo>
                  <a:pt x="10338" y="13258"/>
                </a:lnTo>
                <a:lnTo>
                  <a:pt x="10338" y="13260"/>
                </a:lnTo>
                <a:lnTo>
                  <a:pt x="10342" y="13262"/>
                </a:lnTo>
                <a:lnTo>
                  <a:pt x="10344" y="13262"/>
                </a:lnTo>
                <a:lnTo>
                  <a:pt x="10349" y="13260"/>
                </a:lnTo>
                <a:lnTo>
                  <a:pt x="10352" y="13260"/>
                </a:lnTo>
                <a:lnTo>
                  <a:pt x="10350" y="13263"/>
                </a:lnTo>
                <a:lnTo>
                  <a:pt x="10344" y="13268"/>
                </a:lnTo>
                <a:lnTo>
                  <a:pt x="10345" y="13269"/>
                </a:lnTo>
                <a:lnTo>
                  <a:pt x="10345" y="13272"/>
                </a:lnTo>
                <a:lnTo>
                  <a:pt x="10346" y="13274"/>
                </a:lnTo>
                <a:lnTo>
                  <a:pt x="10345" y="13274"/>
                </a:lnTo>
                <a:lnTo>
                  <a:pt x="10343" y="13280"/>
                </a:lnTo>
                <a:lnTo>
                  <a:pt x="10342" y="13282"/>
                </a:lnTo>
                <a:lnTo>
                  <a:pt x="10340" y="13287"/>
                </a:lnTo>
                <a:lnTo>
                  <a:pt x="10340" y="13290"/>
                </a:lnTo>
                <a:lnTo>
                  <a:pt x="10340" y="13295"/>
                </a:lnTo>
                <a:lnTo>
                  <a:pt x="10343" y="13305"/>
                </a:lnTo>
                <a:lnTo>
                  <a:pt x="10339" y="13310"/>
                </a:lnTo>
                <a:lnTo>
                  <a:pt x="10338" y="13319"/>
                </a:lnTo>
                <a:lnTo>
                  <a:pt x="10340" y="13328"/>
                </a:lnTo>
                <a:lnTo>
                  <a:pt x="10343" y="13333"/>
                </a:lnTo>
                <a:lnTo>
                  <a:pt x="10344" y="13332"/>
                </a:lnTo>
                <a:lnTo>
                  <a:pt x="10346" y="13331"/>
                </a:lnTo>
                <a:lnTo>
                  <a:pt x="10348" y="13336"/>
                </a:lnTo>
                <a:lnTo>
                  <a:pt x="10353" y="13339"/>
                </a:lnTo>
                <a:lnTo>
                  <a:pt x="10357" y="13340"/>
                </a:lnTo>
                <a:lnTo>
                  <a:pt x="10361" y="13339"/>
                </a:lnTo>
                <a:lnTo>
                  <a:pt x="10360" y="13336"/>
                </a:lnTo>
                <a:lnTo>
                  <a:pt x="10360" y="13331"/>
                </a:lnTo>
                <a:lnTo>
                  <a:pt x="10361" y="13328"/>
                </a:lnTo>
                <a:lnTo>
                  <a:pt x="10364" y="13325"/>
                </a:lnTo>
                <a:lnTo>
                  <a:pt x="10363" y="13333"/>
                </a:lnTo>
                <a:lnTo>
                  <a:pt x="10365" y="13339"/>
                </a:lnTo>
                <a:lnTo>
                  <a:pt x="10371" y="13349"/>
                </a:lnTo>
                <a:lnTo>
                  <a:pt x="10377" y="13362"/>
                </a:lnTo>
                <a:lnTo>
                  <a:pt x="10381" y="13364"/>
                </a:lnTo>
                <a:lnTo>
                  <a:pt x="10386" y="13359"/>
                </a:lnTo>
                <a:lnTo>
                  <a:pt x="10389" y="13361"/>
                </a:lnTo>
                <a:lnTo>
                  <a:pt x="10392" y="13363"/>
                </a:lnTo>
                <a:lnTo>
                  <a:pt x="10377" y="13367"/>
                </a:lnTo>
                <a:lnTo>
                  <a:pt x="10369" y="13367"/>
                </a:lnTo>
                <a:lnTo>
                  <a:pt x="10365" y="13363"/>
                </a:lnTo>
                <a:lnTo>
                  <a:pt x="10364" y="13363"/>
                </a:lnTo>
                <a:lnTo>
                  <a:pt x="10364" y="13365"/>
                </a:lnTo>
                <a:lnTo>
                  <a:pt x="10385" y="13393"/>
                </a:lnTo>
                <a:lnTo>
                  <a:pt x="10386" y="13396"/>
                </a:lnTo>
                <a:lnTo>
                  <a:pt x="10388" y="13420"/>
                </a:lnTo>
                <a:lnTo>
                  <a:pt x="10388" y="13423"/>
                </a:lnTo>
                <a:lnTo>
                  <a:pt x="10385" y="13422"/>
                </a:lnTo>
                <a:lnTo>
                  <a:pt x="10388" y="13431"/>
                </a:lnTo>
                <a:lnTo>
                  <a:pt x="10392" y="13439"/>
                </a:lnTo>
                <a:lnTo>
                  <a:pt x="10403" y="13455"/>
                </a:lnTo>
                <a:lnTo>
                  <a:pt x="10405" y="13460"/>
                </a:lnTo>
                <a:lnTo>
                  <a:pt x="10406" y="13465"/>
                </a:lnTo>
                <a:lnTo>
                  <a:pt x="10408" y="13470"/>
                </a:lnTo>
                <a:lnTo>
                  <a:pt x="10411" y="13472"/>
                </a:lnTo>
                <a:lnTo>
                  <a:pt x="10416" y="13474"/>
                </a:lnTo>
                <a:lnTo>
                  <a:pt x="10418" y="13478"/>
                </a:lnTo>
                <a:lnTo>
                  <a:pt x="10420" y="13483"/>
                </a:lnTo>
                <a:lnTo>
                  <a:pt x="10422" y="13488"/>
                </a:lnTo>
                <a:lnTo>
                  <a:pt x="10420" y="13490"/>
                </a:lnTo>
                <a:lnTo>
                  <a:pt x="10418" y="13495"/>
                </a:lnTo>
                <a:lnTo>
                  <a:pt x="10416" y="13496"/>
                </a:lnTo>
                <a:lnTo>
                  <a:pt x="10414" y="13496"/>
                </a:lnTo>
                <a:lnTo>
                  <a:pt x="10411" y="13493"/>
                </a:lnTo>
                <a:lnTo>
                  <a:pt x="10407" y="13494"/>
                </a:lnTo>
                <a:lnTo>
                  <a:pt x="10405" y="13491"/>
                </a:lnTo>
                <a:lnTo>
                  <a:pt x="10403" y="13491"/>
                </a:lnTo>
                <a:lnTo>
                  <a:pt x="10403" y="13494"/>
                </a:lnTo>
                <a:lnTo>
                  <a:pt x="10402" y="13498"/>
                </a:lnTo>
                <a:lnTo>
                  <a:pt x="10402" y="13502"/>
                </a:lnTo>
                <a:lnTo>
                  <a:pt x="10403" y="13504"/>
                </a:lnTo>
                <a:lnTo>
                  <a:pt x="10406" y="13508"/>
                </a:lnTo>
                <a:lnTo>
                  <a:pt x="10410" y="13508"/>
                </a:lnTo>
                <a:lnTo>
                  <a:pt x="10420" y="13507"/>
                </a:lnTo>
                <a:lnTo>
                  <a:pt x="10423" y="13509"/>
                </a:lnTo>
                <a:lnTo>
                  <a:pt x="10425" y="13515"/>
                </a:lnTo>
                <a:lnTo>
                  <a:pt x="10426" y="13527"/>
                </a:lnTo>
                <a:lnTo>
                  <a:pt x="10427" y="13528"/>
                </a:lnTo>
                <a:lnTo>
                  <a:pt x="10430" y="13532"/>
                </a:lnTo>
                <a:lnTo>
                  <a:pt x="10431" y="13535"/>
                </a:lnTo>
                <a:lnTo>
                  <a:pt x="10431" y="13538"/>
                </a:lnTo>
                <a:lnTo>
                  <a:pt x="10431" y="13541"/>
                </a:lnTo>
                <a:lnTo>
                  <a:pt x="10432" y="13544"/>
                </a:lnTo>
                <a:lnTo>
                  <a:pt x="10436" y="13552"/>
                </a:lnTo>
                <a:lnTo>
                  <a:pt x="10438" y="13559"/>
                </a:lnTo>
                <a:lnTo>
                  <a:pt x="10439" y="13566"/>
                </a:lnTo>
                <a:lnTo>
                  <a:pt x="10438" y="13573"/>
                </a:lnTo>
                <a:lnTo>
                  <a:pt x="10436" y="13576"/>
                </a:lnTo>
                <a:lnTo>
                  <a:pt x="10429" y="13580"/>
                </a:lnTo>
                <a:lnTo>
                  <a:pt x="10428" y="13584"/>
                </a:lnTo>
                <a:lnTo>
                  <a:pt x="10429" y="13588"/>
                </a:lnTo>
                <a:lnTo>
                  <a:pt x="10436" y="13609"/>
                </a:lnTo>
                <a:lnTo>
                  <a:pt x="10438" y="13617"/>
                </a:lnTo>
                <a:lnTo>
                  <a:pt x="10438" y="13634"/>
                </a:lnTo>
                <a:lnTo>
                  <a:pt x="10441" y="13643"/>
                </a:lnTo>
                <a:lnTo>
                  <a:pt x="10450" y="13654"/>
                </a:lnTo>
                <a:lnTo>
                  <a:pt x="10452" y="13660"/>
                </a:lnTo>
                <a:lnTo>
                  <a:pt x="10452" y="13673"/>
                </a:lnTo>
                <a:lnTo>
                  <a:pt x="10454" y="13679"/>
                </a:lnTo>
                <a:lnTo>
                  <a:pt x="10456" y="13685"/>
                </a:lnTo>
                <a:lnTo>
                  <a:pt x="10460" y="13690"/>
                </a:lnTo>
                <a:lnTo>
                  <a:pt x="10461" y="13693"/>
                </a:lnTo>
                <a:lnTo>
                  <a:pt x="10460" y="13696"/>
                </a:lnTo>
                <a:lnTo>
                  <a:pt x="10460" y="13699"/>
                </a:lnTo>
                <a:lnTo>
                  <a:pt x="10464" y="13709"/>
                </a:lnTo>
                <a:lnTo>
                  <a:pt x="10465" y="13714"/>
                </a:lnTo>
                <a:lnTo>
                  <a:pt x="10461" y="13710"/>
                </a:lnTo>
                <a:lnTo>
                  <a:pt x="10457" y="13704"/>
                </a:lnTo>
                <a:lnTo>
                  <a:pt x="10453" y="13703"/>
                </a:lnTo>
                <a:lnTo>
                  <a:pt x="10452" y="13710"/>
                </a:lnTo>
                <a:lnTo>
                  <a:pt x="10452" y="13714"/>
                </a:lnTo>
                <a:lnTo>
                  <a:pt x="10452" y="13715"/>
                </a:lnTo>
                <a:lnTo>
                  <a:pt x="10453" y="13717"/>
                </a:lnTo>
                <a:lnTo>
                  <a:pt x="10454" y="13721"/>
                </a:lnTo>
                <a:lnTo>
                  <a:pt x="10455" y="13725"/>
                </a:lnTo>
                <a:lnTo>
                  <a:pt x="10455" y="13728"/>
                </a:lnTo>
                <a:lnTo>
                  <a:pt x="10454" y="13734"/>
                </a:lnTo>
                <a:lnTo>
                  <a:pt x="10455" y="13738"/>
                </a:lnTo>
                <a:lnTo>
                  <a:pt x="10457" y="13768"/>
                </a:lnTo>
                <a:lnTo>
                  <a:pt x="10461" y="13787"/>
                </a:lnTo>
                <a:lnTo>
                  <a:pt x="10458" y="13784"/>
                </a:lnTo>
                <a:lnTo>
                  <a:pt x="10456" y="13782"/>
                </a:lnTo>
                <a:lnTo>
                  <a:pt x="10453" y="13780"/>
                </a:lnTo>
                <a:lnTo>
                  <a:pt x="10450" y="13779"/>
                </a:lnTo>
                <a:lnTo>
                  <a:pt x="10450" y="13786"/>
                </a:lnTo>
                <a:lnTo>
                  <a:pt x="10447" y="13788"/>
                </a:lnTo>
                <a:lnTo>
                  <a:pt x="10444" y="13789"/>
                </a:lnTo>
                <a:lnTo>
                  <a:pt x="10443" y="13792"/>
                </a:lnTo>
                <a:lnTo>
                  <a:pt x="10442" y="13806"/>
                </a:lnTo>
                <a:lnTo>
                  <a:pt x="10443" y="13810"/>
                </a:lnTo>
                <a:lnTo>
                  <a:pt x="10444" y="13811"/>
                </a:lnTo>
                <a:lnTo>
                  <a:pt x="10446" y="13812"/>
                </a:lnTo>
                <a:lnTo>
                  <a:pt x="10448" y="13813"/>
                </a:lnTo>
                <a:lnTo>
                  <a:pt x="10449" y="13815"/>
                </a:lnTo>
                <a:lnTo>
                  <a:pt x="10448" y="13818"/>
                </a:lnTo>
                <a:lnTo>
                  <a:pt x="10447" y="13820"/>
                </a:lnTo>
                <a:lnTo>
                  <a:pt x="10445" y="13821"/>
                </a:lnTo>
                <a:lnTo>
                  <a:pt x="10444" y="13823"/>
                </a:lnTo>
                <a:lnTo>
                  <a:pt x="10442" y="13823"/>
                </a:lnTo>
                <a:lnTo>
                  <a:pt x="10432" y="13818"/>
                </a:lnTo>
                <a:lnTo>
                  <a:pt x="10430" y="13820"/>
                </a:lnTo>
                <a:lnTo>
                  <a:pt x="10430" y="13824"/>
                </a:lnTo>
                <a:lnTo>
                  <a:pt x="10431" y="13828"/>
                </a:lnTo>
                <a:lnTo>
                  <a:pt x="10437" y="13832"/>
                </a:lnTo>
                <a:lnTo>
                  <a:pt x="10438" y="13837"/>
                </a:lnTo>
                <a:lnTo>
                  <a:pt x="10437" y="13842"/>
                </a:lnTo>
                <a:lnTo>
                  <a:pt x="10435" y="13845"/>
                </a:lnTo>
                <a:lnTo>
                  <a:pt x="10432" y="13852"/>
                </a:lnTo>
                <a:lnTo>
                  <a:pt x="10431" y="13855"/>
                </a:lnTo>
                <a:lnTo>
                  <a:pt x="10431" y="13858"/>
                </a:lnTo>
                <a:lnTo>
                  <a:pt x="10431" y="13878"/>
                </a:lnTo>
                <a:lnTo>
                  <a:pt x="10430" y="13883"/>
                </a:lnTo>
                <a:lnTo>
                  <a:pt x="10428" y="13888"/>
                </a:lnTo>
                <a:lnTo>
                  <a:pt x="10432" y="13888"/>
                </a:lnTo>
                <a:lnTo>
                  <a:pt x="10426" y="13899"/>
                </a:lnTo>
                <a:lnTo>
                  <a:pt x="10423" y="13902"/>
                </a:lnTo>
                <a:lnTo>
                  <a:pt x="10421" y="13902"/>
                </a:lnTo>
                <a:lnTo>
                  <a:pt x="10418" y="13901"/>
                </a:lnTo>
                <a:lnTo>
                  <a:pt x="10416" y="13900"/>
                </a:lnTo>
                <a:lnTo>
                  <a:pt x="10414" y="13902"/>
                </a:lnTo>
                <a:lnTo>
                  <a:pt x="10414" y="13906"/>
                </a:lnTo>
                <a:lnTo>
                  <a:pt x="10415" y="13910"/>
                </a:lnTo>
                <a:lnTo>
                  <a:pt x="10417" y="13917"/>
                </a:lnTo>
                <a:lnTo>
                  <a:pt x="10418" y="13922"/>
                </a:lnTo>
                <a:lnTo>
                  <a:pt x="10419" y="13935"/>
                </a:lnTo>
                <a:lnTo>
                  <a:pt x="10418" y="13938"/>
                </a:lnTo>
                <a:lnTo>
                  <a:pt x="10414" y="13944"/>
                </a:lnTo>
                <a:lnTo>
                  <a:pt x="10413" y="13948"/>
                </a:lnTo>
                <a:lnTo>
                  <a:pt x="10412" y="13952"/>
                </a:lnTo>
                <a:lnTo>
                  <a:pt x="10411" y="13960"/>
                </a:lnTo>
                <a:lnTo>
                  <a:pt x="10410" y="13964"/>
                </a:lnTo>
                <a:lnTo>
                  <a:pt x="10410" y="13979"/>
                </a:lnTo>
                <a:lnTo>
                  <a:pt x="10408" y="13984"/>
                </a:lnTo>
                <a:lnTo>
                  <a:pt x="10403" y="13987"/>
                </a:lnTo>
                <a:lnTo>
                  <a:pt x="10403" y="13989"/>
                </a:lnTo>
                <a:lnTo>
                  <a:pt x="10406" y="13992"/>
                </a:lnTo>
                <a:lnTo>
                  <a:pt x="10407" y="13996"/>
                </a:lnTo>
                <a:lnTo>
                  <a:pt x="10406" y="14004"/>
                </a:lnTo>
                <a:lnTo>
                  <a:pt x="10403" y="14010"/>
                </a:lnTo>
                <a:lnTo>
                  <a:pt x="10398" y="14010"/>
                </a:lnTo>
                <a:lnTo>
                  <a:pt x="10391" y="14007"/>
                </a:lnTo>
                <a:lnTo>
                  <a:pt x="10390" y="14010"/>
                </a:lnTo>
                <a:lnTo>
                  <a:pt x="10391" y="14028"/>
                </a:lnTo>
                <a:lnTo>
                  <a:pt x="10388" y="14051"/>
                </a:lnTo>
                <a:lnTo>
                  <a:pt x="10387" y="14054"/>
                </a:lnTo>
                <a:lnTo>
                  <a:pt x="10384" y="14057"/>
                </a:lnTo>
                <a:lnTo>
                  <a:pt x="10383" y="14059"/>
                </a:lnTo>
                <a:lnTo>
                  <a:pt x="10382" y="14062"/>
                </a:lnTo>
                <a:lnTo>
                  <a:pt x="10383" y="14084"/>
                </a:lnTo>
                <a:lnTo>
                  <a:pt x="10378" y="14118"/>
                </a:lnTo>
                <a:lnTo>
                  <a:pt x="10377" y="14151"/>
                </a:lnTo>
                <a:lnTo>
                  <a:pt x="10377" y="14155"/>
                </a:lnTo>
                <a:lnTo>
                  <a:pt x="10378" y="14160"/>
                </a:lnTo>
                <a:lnTo>
                  <a:pt x="10383" y="14171"/>
                </a:lnTo>
                <a:lnTo>
                  <a:pt x="10386" y="14173"/>
                </a:lnTo>
                <a:lnTo>
                  <a:pt x="10389" y="14171"/>
                </a:lnTo>
                <a:lnTo>
                  <a:pt x="10394" y="14165"/>
                </a:lnTo>
                <a:lnTo>
                  <a:pt x="10397" y="14167"/>
                </a:lnTo>
                <a:lnTo>
                  <a:pt x="10401" y="14166"/>
                </a:lnTo>
                <a:lnTo>
                  <a:pt x="10405" y="14165"/>
                </a:lnTo>
                <a:lnTo>
                  <a:pt x="10407" y="14161"/>
                </a:lnTo>
                <a:lnTo>
                  <a:pt x="10408" y="14154"/>
                </a:lnTo>
                <a:lnTo>
                  <a:pt x="10410" y="14149"/>
                </a:lnTo>
                <a:lnTo>
                  <a:pt x="10413" y="14147"/>
                </a:lnTo>
                <a:lnTo>
                  <a:pt x="10417" y="14147"/>
                </a:lnTo>
                <a:lnTo>
                  <a:pt x="10425" y="14142"/>
                </a:lnTo>
                <a:lnTo>
                  <a:pt x="10430" y="14133"/>
                </a:lnTo>
                <a:lnTo>
                  <a:pt x="10441" y="14109"/>
                </a:lnTo>
                <a:lnTo>
                  <a:pt x="10443" y="14104"/>
                </a:lnTo>
                <a:lnTo>
                  <a:pt x="10444" y="14099"/>
                </a:lnTo>
                <a:lnTo>
                  <a:pt x="10444" y="14092"/>
                </a:lnTo>
                <a:lnTo>
                  <a:pt x="10444" y="14080"/>
                </a:lnTo>
                <a:lnTo>
                  <a:pt x="10445" y="14078"/>
                </a:lnTo>
                <a:lnTo>
                  <a:pt x="10449" y="14079"/>
                </a:lnTo>
                <a:lnTo>
                  <a:pt x="10450" y="14080"/>
                </a:lnTo>
                <a:lnTo>
                  <a:pt x="10452" y="14083"/>
                </a:lnTo>
                <a:lnTo>
                  <a:pt x="10454" y="14084"/>
                </a:lnTo>
                <a:lnTo>
                  <a:pt x="10456" y="14085"/>
                </a:lnTo>
                <a:lnTo>
                  <a:pt x="10458" y="14084"/>
                </a:lnTo>
                <a:lnTo>
                  <a:pt x="10460" y="14082"/>
                </a:lnTo>
                <a:lnTo>
                  <a:pt x="10462" y="14078"/>
                </a:lnTo>
                <a:lnTo>
                  <a:pt x="10463" y="14069"/>
                </a:lnTo>
                <a:lnTo>
                  <a:pt x="10466" y="14064"/>
                </a:lnTo>
                <a:lnTo>
                  <a:pt x="10468" y="14064"/>
                </a:lnTo>
                <a:lnTo>
                  <a:pt x="10470" y="14069"/>
                </a:lnTo>
                <a:lnTo>
                  <a:pt x="10465" y="14081"/>
                </a:lnTo>
                <a:lnTo>
                  <a:pt x="10460" y="14088"/>
                </a:lnTo>
                <a:lnTo>
                  <a:pt x="10458" y="14093"/>
                </a:lnTo>
                <a:lnTo>
                  <a:pt x="10458" y="14095"/>
                </a:lnTo>
                <a:lnTo>
                  <a:pt x="10463" y="14093"/>
                </a:lnTo>
                <a:lnTo>
                  <a:pt x="10468" y="14088"/>
                </a:lnTo>
                <a:lnTo>
                  <a:pt x="10471" y="14082"/>
                </a:lnTo>
                <a:lnTo>
                  <a:pt x="10473" y="14074"/>
                </a:lnTo>
                <a:lnTo>
                  <a:pt x="10474" y="14070"/>
                </a:lnTo>
                <a:lnTo>
                  <a:pt x="10479" y="14062"/>
                </a:lnTo>
                <a:lnTo>
                  <a:pt x="10480" y="14058"/>
                </a:lnTo>
                <a:lnTo>
                  <a:pt x="10480" y="14041"/>
                </a:lnTo>
                <a:lnTo>
                  <a:pt x="10477" y="14016"/>
                </a:lnTo>
                <a:lnTo>
                  <a:pt x="10478" y="14009"/>
                </a:lnTo>
                <a:lnTo>
                  <a:pt x="10480" y="14015"/>
                </a:lnTo>
                <a:lnTo>
                  <a:pt x="10483" y="14016"/>
                </a:lnTo>
                <a:lnTo>
                  <a:pt x="10491" y="14011"/>
                </a:lnTo>
                <a:lnTo>
                  <a:pt x="10490" y="14015"/>
                </a:lnTo>
                <a:lnTo>
                  <a:pt x="10489" y="14017"/>
                </a:lnTo>
                <a:lnTo>
                  <a:pt x="10487" y="14018"/>
                </a:lnTo>
                <a:lnTo>
                  <a:pt x="10486" y="14019"/>
                </a:lnTo>
                <a:lnTo>
                  <a:pt x="10485" y="14023"/>
                </a:lnTo>
                <a:lnTo>
                  <a:pt x="10485" y="14026"/>
                </a:lnTo>
                <a:lnTo>
                  <a:pt x="10488" y="14054"/>
                </a:lnTo>
                <a:lnTo>
                  <a:pt x="10491" y="14057"/>
                </a:lnTo>
                <a:lnTo>
                  <a:pt x="10491" y="14059"/>
                </a:lnTo>
                <a:lnTo>
                  <a:pt x="10488" y="14059"/>
                </a:lnTo>
                <a:lnTo>
                  <a:pt x="10486" y="14059"/>
                </a:lnTo>
                <a:lnTo>
                  <a:pt x="10485" y="14061"/>
                </a:lnTo>
                <a:lnTo>
                  <a:pt x="10480" y="14079"/>
                </a:lnTo>
                <a:lnTo>
                  <a:pt x="10478" y="14084"/>
                </a:lnTo>
                <a:lnTo>
                  <a:pt x="10476" y="14089"/>
                </a:lnTo>
                <a:lnTo>
                  <a:pt x="10477" y="14094"/>
                </a:lnTo>
                <a:lnTo>
                  <a:pt x="10480" y="14103"/>
                </a:lnTo>
                <a:lnTo>
                  <a:pt x="10481" y="14116"/>
                </a:lnTo>
                <a:lnTo>
                  <a:pt x="10479" y="14129"/>
                </a:lnTo>
                <a:lnTo>
                  <a:pt x="10476" y="14140"/>
                </a:lnTo>
                <a:lnTo>
                  <a:pt x="10471" y="14151"/>
                </a:lnTo>
                <a:lnTo>
                  <a:pt x="10459" y="14165"/>
                </a:lnTo>
                <a:lnTo>
                  <a:pt x="10454" y="14175"/>
                </a:lnTo>
                <a:lnTo>
                  <a:pt x="10454" y="14182"/>
                </a:lnTo>
                <a:lnTo>
                  <a:pt x="10460" y="14184"/>
                </a:lnTo>
                <a:lnTo>
                  <a:pt x="10465" y="14180"/>
                </a:lnTo>
                <a:lnTo>
                  <a:pt x="10477" y="14165"/>
                </a:lnTo>
                <a:lnTo>
                  <a:pt x="10481" y="14161"/>
                </a:lnTo>
                <a:lnTo>
                  <a:pt x="10485" y="14158"/>
                </a:lnTo>
                <a:lnTo>
                  <a:pt x="10487" y="14151"/>
                </a:lnTo>
                <a:lnTo>
                  <a:pt x="10489" y="14145"/>
                </a:lnTo>
                <a:lnTo>
                  <a:pt x="10495" y="14132"/>
                </a:lnTo>
                <a:lnTo>
                  <a:pt x="10498" y="14123"/>
                </a:lnTo>
                <a:lnTo>
                  <a:pt x="10500" y="14120"/>
                </a:lnTo>
                <a:lnTo>
                  <a:pt x="10504" y="14117"/>
                </a:lnTo>
                <a:lnTo>
                  <a:pt x="10504" y="14121"/>
                </a:lnTo>
                <a:lnTo>
                  <a:pt x="10502" y="14123"/>
                </a:lnTo>
                <a:lnTo>
                  <a:pt x="10500" y="14124"/>
                </a:lnTo>
                <a:lnTo>
                  <a:pt x="10499" y="14125"/>
                </a:lnTo>
                <a:lnTo>
                  <a:pt x="10499" y="14132"/>
                </a:lnTo>
                <a:lnTo>
                  <a:pt x="10499" y="14134"/>
                </a:lnTo>
                <a:lnTo>
                  <a:pt x="10498" y="14137"/>
                </a:lnTo>
                <a:lnTo>
                  <a:pt x="10496" y="14140"/>
                </a:lnTo>
                <a:lnTo>
                  <a:pt x="10494" y="14142"/>
                </a:lnTo>
                <a:lnTo>
                  <a:pt x="10493" y="14144"/>
                </a:lnTo>
                <a:lnTo>
                  <a:pt x="10491" y="14159"/>
                </a:lnTo>
                <a:lnTo>
                  <a:pt x="10484" y="14169"/>
                </a:lnTo>
                <a:lnTo>
                  <a:pt x="10476" y="14176"/>
                </a:lnTo>
                <a:lnTo>
                  <a:pt x="10468" y="14181"/>
                </a:lnTo>
                <a:lnTo>
                  <a:pt x="10462" y="14187"/>
                </a:lnTo>
                <a:lnTo>
                  <a:pt x="10464" y="14191"/>
                </a:lnTo>
                <a:lnTo>
                  <a:pt x="10467" y="14195"/>
                </a:lnTo>
                <a:lnTo>
                  <a:pt x="10469" y="14195"/>
                </a:lnTo>
                <a:lnTo>
                  <a:pt x="10470" y="14191"/>
                </a:lnTo>
                <a:lnTo>
                  <a:pt x="10471" y="14196"/>
                </a:lnTo>
                <a:lnTo>
                  <a:pt x="10473" y="14202"/>
                </a:lnTo>
                <a:lnTo>
                  <a:pt x="10475" y="14206"/>
                </a:lnTo>
                <a:lnTo>
                  <a:pt x="10480" y="14208"/>
                </a:lnTo>
                <a:lnTo>
                  <a:pt x="10484" y="14208"/>
                </a:lnTo>
                <a:lnTo>
                  <a:pt x="10488" y="14205"/>
                </a:lnTo>
                <a:lnTo>
                  <a:pt x="10491" y="14202"/>
                </a:lnTo>
                <a:lnTo>
                  <a:pt x="10493" y="14198"/>
                </a:lnTo>
                <a:lnTo>
                  <a:pt x="10500" y="14180"/>
                </a:lnTo>
                <a:lnTo>
                  <a:pt x="10502" y="14174"/>
                </a:lnTo>
                <a:lnTo>
                  <a:pt x="10515" y="14164"/>
                </a:lnTo>
                <a:lnTo>
                  <a:pt x="10517" y="14160"/>
                </a:lnTo>
                <a:lnTo>
                  <a:pt x="10518" y="14158"/>
                </a:lnTo>
                <a:lnTo>
                  <a:pt x="10520" y="14152"/>
                </a:lnTo>
                <a:lnTo>
                  <a:pt x="10520" y="14150"/>
                </a:lnTo>
                <a:lnTo>
                  <a:pt x="10519" y="14149"/>
                </a:lnTo>
                <a:lnTo>
                  <a:pt x="10519" y="14148"/>
                </a:lnTo>
                <a:lnTo>
                  <a:pt x="10518" y="14145"/>
                </a:lnTo>
                <a:lnTo>
                  <a:pt x="10516" y="14139"/>
                </a:lnTo>
                <a:lnTo>
                  <a:pt x="10516" y="14136"/>
                </a:lnTo>
                <a:lnTo>
                  <a:pt x="10516" y="14123"/>
                </a:lnTo>
                <a:lnTo>
                  <a:pt x="10517" y="14117"/>
                </a:lnTo>
                <a:lnTo>
                  <a:pt x="10520" y="14115"/>
                </a:lnTo>
                <a:lnTo>
                  <a:pt x="10520" y="14113"/>
                </a:lnTo>
                <a:lnTo>
                  <a:pt x="10526" y="14104"/>
                </a:lnTo>
                <a:lnTo>
                  <a:pt x="10528" y="14103"/>
                </a:lnTo>
                <a:lnTo>
                  <a:pt x="10532" y="14103"/>
                </a:lnTo>
                <a:lnTo>
                  <a:pt x="10536" y="14101"/>
                </a:lnTo>
                <a:lnTo>
                  <a:pt x="10542" y="14099"/>
                </a:lnTo>
                <a:lnTo>
                  <a:pt x="10542" y="14098"/>
                </a:lnTo>
                <a:lnTo>
                  <a:pt x="10543" y="14096"/>
                </a:lnTo>
                <a:lnTo>
                  <a:pt x="10546" y="14093"/>
                </a:lnTo>
                <a:lnTo>
                  <a:pt x="10547" y="14091"/>
                </a:lnTo>
                <a:lnTo>
                  <a:pt x="10546" y="14096"/>
                </a:lnTo>
                <a:lnTo>
                  <a:pt x="10543" y="14101"/>
                </a:lnTo>
                <a:lnTo>
                  <a:pt x="10540" y="14105"/>
                </a:lnTo>
                <a:lnTo>
                  <a:pt x="10536" y="14107"/>
                </a:lnTo>
                <a:lnTo>
                  <a:pt x="10531" y="14108"/>
                </a:lnTo>
                <a:lnTo>
                  <a:pt x="10527" y="14110"/>
                </a:lnTo>
                <a:lnTo>
                  <a:pt x="10524" y="14114"/>
                </a:lnTo>
                <a:lnTo>
                  <a:pt x="10520" y="14122"/>
                </a:lnTo>
                <a:lnTo>
                  <a:pt x="10519" y="14127"/>
                </a:lnTo>
                <a:lnTo>
                  <a:pt x="10519" y="14131"/>
                </a:lnTo>
                <a:lnTo>
                  <a:pt x="10523" y="14140"/>
                </a:lnTo>
                <a:lnTo>
                  <a:pt x="10524" y="14153"/>
                </a:lnTo>
                <a:lnTo>
                  <a:pt x="10525" y="14159"/>
                </a:lnTo>
                <a:lnTo>
                  <a:pt x="10532" y="14153"/>
                </a:lnTo>
                <a:lnTo>
                  <a:pt x="10532" y="14158"/>
                </a:lnTo>
                <a:lnTo>
                  <a:pt x="10529" y="14162"/>
                </a:lnTo>
                <a:lnTo>
                  <a:pt x="10525" y="14164"/>
                </a:lnTo>
                <a:lnTo>
                  <a:pt x="10521" y="14165"/>
                </a:lnTo>
                <a:lnTo>
                  <a:pt x="10519" y="14166"/>
                </a:lnTo>
                <a:lnTo>
                  <a:pt x="10516" y="14170"/>
                </a:lnTo>
                <a:lnTo>
                  <a:pt x="10514" y="14175"/>
                </a:lnTo>
                <a:lnTo>
                  <a:pt x="10513" y="14178"/>
                </a:lnTo>
                <a:lnTo>
                  <a:pt x="10513" y="14182"/>
                </a:lnTo>
                <a:lnTo>
                  <a:pt x="10516" y="14191"/>
                </a:lnTo>
                <a:lnTo>
                  <a:pt x="10516" y="14194"/>
                </a:lnTo>
                <a:lnTo>
                  <a:pt x="10516" y="14203"/>
                </a:lnTo>
                <a:lnTo>
                  <a:pt x="10517" y="14210"/>
                </a:lnTo>
                <a:lnTo>
                  <a:pt x="10519" y="14209"/>
                </a:lnTo>
                <a:lnTo>
                  <a:pt x="10523" y="14202"/>
                </a:lnTo>
                <a:lnTo>
                  <a:pt x="10524" y="14203"/>
                </a:lnTo>
                <a:lnTo>
                  <a:pt x="10525" y="14205"/>
                </a:lnTo>
                <a:lnTo>
                  <a:pt x="10526" y="14208"/>
                </a:lnTo>
                <a:lnTo>
                  <a:pt x="10526" y="14210"/>
                </a:lnTo>
                <a:lnTo>
                  <a:pt x="10525" y="14214"/>
                </a:lnTo>
                <a:lnTo>
                  <a:pt x="10523" y="14216"/>
                </a:lnTo>
                <a:lnTo>
                  <a:pt x="10520" y="14217"/>
                </a:lnTo>
                <a:lnTo>
                  <a:pt x="10518" y="14219"/>
                </a:lnTo>
                <a:lnTo>
                  <a:pt x="10516" y="14225"/>
                </a:lnTo>
                <a:lnTo>
                  <a:pt x="10518" y="14227"/>
                </a:lnTo>
                <a:lnTo>
                  <a:pt x="10528" y="14228"/>
                </a:lnTo>
                <a:lnTo>
                  <a:pt x="10535" y="14232"/>
                </a:lnTo>
                <a:lnTo>
                  <a:pt x="10538" y="14233"/>
                </a:lnTo>
                <a:lnTo>
                  <a:pt x="10543" y="14232"/>
                </a:lnTo>
                <a:lnTo>
                  <a:pt x="10545" y="14231"/>
                </a:lnTo>
                <a:lnTo>
                  <a:pt x="10546" y="14230"/>
                </a:lnTo>
                <a:lnTo>
                  <a:pt x="10547" y="14227"/>
                </a:lnTo>
                <a:lnTo>
                  <a:pt x="10547" y="14225"/>
                </a:lnTo>
                <a:lnTo>
                  <a:pt x="10548" y="14223"/>
                </a:lnTo>
                <a:lnTo>
                  <a:pt x="10551" y="14222"/>
                </a:lnTo>
                <a:lnTo>
                  <a:pt x="10554" y="14221"/>
                </a:lnTo>
                <a:lnTo>
                  <a:pt x="10556" y="14220"/>
                </a:lnTo>
                <a:lnTo>
                  <a:pt x="10559" y="14215"/>
                </a:lnTo>
                <a:lnTo>
                  <a:pt x="10561" y="14208"/>
                </a:lnTo>
                <a:lnTo>
                  <a:pt x="10565" y="14172"/>
                </a:lnTo>
                <a:lnTo>
                  <a:pt x="10565" y="14165"/>
                </a:lnTo>
                <a:lnTo>
                  <a:pt x="10564" y="14150"/>
                </a:lnTo>
                <a:lnTo>
                  <a:pt x="10564" y="14142"/>
                </a:lnTo>
                <a:lnTo>
                  <a:pt x="10569" y="14137"/>
                </a:lnTo>
                <a:lnTo>
                  <a:pt x="10575" y="14125"/>
                </a:lnTo>
                <a:lnTo>
                  <a:pt x="10577" y="14121"/>
                </a:lnTo>
                <a:lnTo>
                  <a:pt x="10578" y="14121"/>
                </a:lnTo>
                <a:lnTo>
                  <a:pt x="10580" y="14125"/>
                </a:lnTo>
                <a:lnTo>
                  <a:pt x="10581" y="14125"/>
                </a:lnTo>
                <a:lnTo>
                  <a:pt x="10582" y="14125"/>
                </a:lnTo>
                <a:lnTo>
                  <a:pt x="10584" y="14125"/>
                </a:lnTo>
                <a:lnTo>
                  <a:pt x="10588" y="14123"/>
                </a:lnTo>
                <a:lnTo>
                  <a:pt x="10589" y="14123"/>
                </a:lnTo>
                <a:lnTo>
                  <a:pt x="10590" y="14124"/>
                </a:lnTo>
                <a:lnTo>
                  <a:pt x="10591" y="14126"/>
                </a:lnTo>
                <a:lnTo>
                  <a:pt x="10592" y="14127"/>
                </a:lnTo>
                <a:lnTo>
                  <a:pt x="10595" y="14127"/>
                </a:lnTo>
                <a:lnTo>
                  <a:pt x="10597" y="14128"/>
                </a:lnTo>
                <a:lnTo>
                  <a:pt x="10598" y="14129"/>
                </a:lnTo>
                <a:lnTo>
                  <a:pt x="10596" y="14131"/>
                </a:lnTo>
                <a:lnTo>
                  <a:pt x="10594" y="14131"/>
                </a:lnTo>
                <a:lnTo>
                  <a:pt x="10586" y="14131"/>
                </a:lnTo>
                <a:lnTo>
                  <a:pt x="10579" y="14135"/>
                </a:lnTo>
                <a:lnTo>
                  <a:pt x="10573" y="14144"/>
                </a:lnTo>
                <a:lnTo>
                  <a:pt x="10570" y="14156"/>
                </a:lnTo>
                <a:lnTo>
                  <a:pt x="10572" y="14168"/>
                </a:lnTo>
                <a:lnTo>
                  <a:pt x="10577" y="14153"/>
                </a:lnTo>
                <a:lnTo>
                  <a:pt x="10579" y="14162"/>
                </a:lnTo>
                <a:lnTo>
                  <a:pt x="10574" y="14194"/>
                </a:lnTo>
                <a:lnTo>
                  <a:pt x="10574" y="14206"/>
                </a:lnTo>
                <a:lnTo>
                  <a:pt x="10576" y="14217"/>
                </a:lnTo>
                <a:lnTo>
                  <a:pt x="10580" y="14225"/>
                </a:lnTo>
                <a:lnTo>
                  <a:pt x="10586" y="14228"/>
                </a:lnTo>
                <a:lnTo>
                  <a:pt x="10595" y="14226"/>
                </a:lnTo>
                <a:lnTo>
                  <a:pt x="10598" y="14219"/>
                </a:lnTo>
                <a:lnTo>
                  <a:pt x="10596" y="14197"/>
                </a:lnTo>
                <a:lnTo>
                  <a:pt x="10597" y="14187"/>
                </a:lnTo>
                <a:lnTo>
                  <a:pt x="10601" y="14178"/>
                </a:lnTo>
                <a:lnTo>
                  <a:pt x="10608" y="14163"/>
                </a:lnTo>
                <a:lnTo>
                  <a:pt x="10609" y="14172"/>
                </a:lnTo>
                <a:lnTo>
                  <a:pt x="10606" y="14181"/>
                </a:lnTo>
                <a:lnTo>
                  <a:pt x="10602" y="14188"/>
                </a:lnTo>
                <a:lnTo>
                  <a:pt x="10601" y="14194"/>
                </a:lnTo>
                <a:lnTo>
                  <a:pt x="10604" y="14202"/>
                </a:lnTo>
                <a:lnTo>
                  <a:pt x="10609" y="14200"/>
                </a:lnTo>
                <a:lnTo>
                  <a:pt x="10613" y="14192"/>
                </a:lnTo>
                <a:lnTo>
                  <a:pt x="10617" y="14179"/>
                </a:lnTo>
                <a:lnTo>
                  <a:pt x="10623" y="14168"/>
                </a:lnTo>
                <a:lnTo>
                  <a:pt x="10624" y="14165"/>
                </a:lnTo>
                <a:lnTo>
                  <a:pt x="10625" y="14151"/>
                </a:lnTo>
                <a:lnTo>
                  <a:pt x="10624" y="14146"/>
                </a:lnTo>
                <a:lnTo>
                  <a:pt x="10621" y="14137"/>
                </a:lnTo>
                <a:lnTo>
                  <a:pt x="10620" y="14132"/>
                </a:lnTo>
                <a:lnTo>
                  <a:pt x="10620" y="14129"/>
                </a:lnTo>
                <a:lnTo>
                  <a:pt x="10622" y="14126"/>
                </a:lnTo>
                <a:lnTo>
                  <a:pt x="10624" y="14124"/>
                </a:lnTo>
                <a:lnTo>
                  <a:pt x="10626" y="14121"/>
                </a:lnTo>
                <a:lnTo>
                  <a:pt x="10627" y="14121"/>
                </a:lnTo>
                <a:lnTo>
                  <a:pt x="10626" y="14126"/>
                </a:lnTo>
                <a:lnTo>
                  <a:pt x="10625" y="14130"/>
                </a:lnTo>
                <a:lnTo>
                  <a:pt x="10624" y="14133"/>
                </a:lnTo>
                <a:lnTo>
                  <a:pt x="10625" y="14138"/>
                </a:lnTo>
                <a:lnTo>
                  <a:pt x="10628" y="14148"/>
                </a:lnTo>
                <a:lnTo>
                  <a:pt x="10629" y="14152"/>
                </a:lnTo>
                <a:lnTo>
                  <a:pt x="10629" y="14159"/>
                </a:lnTo>
                <a:lnTo>
                  <a:pt x="10628" y="14168"/>
                </a:lnTo>
                <a:lnTo>
                  <a:pt x="10626" y="14178"/>
                </a:lnTo>
                <a:lnTo>
                  <a:pt x="10622" y="14186"/>
                </a:lnTo>
                <a:lnTo>
                  <a:pt x="10617" y="14192"/>
                </a:lnTo>
                <a:lnTo>
                  <a:pt x="10618" y="14197"/>
                </a:lnTo>
                <a:lnTo>
                  <a:pt x="10617" y="14202"/>
                </a:lnTo>
                <a:lnTo>
                  <a:pt x="10614" y="14207"/>
                </a:lnTo>
                <a:lnTo>
                  <a:pt x="10612" y="14208"/>
                </a:lnTo>
                <a:lnTo>
                  <a:pt x="10610" y="14210"/>
                </a:lnTo>
                <a:lnTo>
                  <a:pt x="10611" y="14239"/>
                </a:lnTo>
                <a:lnTo>
                  <a:pt x="10613" y="14243"/>
                </a:lnTo>
                <a:lnTo>
                  <a:pt x="10616" y="14244"/>
                </a:lnTo>
                <a:lnTo>
                  <a:pt x="10630" y="14246"/>
                </a:lnTo>
                <a:lnTo>
                  <a:pt x="10635" y="14246"/>
                </a:lnTo>
                <a:lnTo>
                  <a:pt x="10639" y="14244"/>
                </a:lnTo>
                <a:lnTo>
                  <a:pt x="10643" y="14241"/>
                </a:lnTo>
                <a:lnTo>
                  <a:pt x="10649" y="14233"/>
                </a:lnTo>
                <a:lnTo>
                  <a:pt x="10663" y="14221"/>
                </a:lnTo>
                <a:lnTo>
                  <a:pt x="10693" y="14178"/>
                </a:lnTo>
                <a:lnTo>
                  <a:pt x="10698" y="14167"/>
                </a:lnTo>
                <a:lnTo>
                  <a:pt x="10699" y="14163"/>
                </a:lnTo>
                <a:lnTo>
                  <a:pt x="10699" y="14150"/>
                </a:lnTo>
                <a:lnTo>
                  <a:pt x="10700" y="14145"/>
                </a:lnTo>
                <a:lnTo>
                  <a:pt x="10706" y="14133"/>
                </a:lnTo>
                <a:lnTo>
                  <a:pt x="10708" y="14127"/>
                </a:lnTo>
                <a:lnTo>
                  <a:pt x="10706" y="14099"/>
                </a:lnTo>
                <a:lnTo>
                  <a:pt x="10708" y="14102"/>
                </a:lnTo>
                <a:lnTo>
                  <a:pt x="10710" y="14107"/>
                </a:lnTo>
                <a:lnTo>
                  <a:pt x="10711" y="14113"/>
                </a:lnTo>
                <a:lnTo>
                  <a:pt x="10711" y="14118"/>
                </a:lnTo>
                <a:lnTo>
                  <a:pt x="10713" y="14122"/>
                </a:lnTo>
                <a:lnTo>
                  <a:pt x="10718" y="14123"/>
                </a:lnTo>
                <a:lnTo>
                  <a:pt x="10722" y="14122"/>
                </a:lnTo>
                <a:lnTo>
                  <a:pt x="10727" y="14112"/>
                </a:lnTo>
                <a:lnTo>
                  <a:pt x="10742" y="14093"/>
                </a:lnTo>
                <a:lnTo>
                  <a:pt x="10741" y="14101"/>
                </a:lnTo>
                <a:lnTo>
                  <a:pt x="10741" y="14103"/>
                </a:lnTo>
                <a:lnTo>
                  <a:pt x="10746" y="14102"/>
                </a:lnTo>
                <a:lnTo>
                  <a:pt x="10749" y="14098"/>
                </a:lnTo>
                <a:lnTo>
                  <a:pt x="10752" y="14093"/>
                </a:lnTo>
                <a:lnTo>
                  <a:pt x="10756" y="14089"/>
                </a:lnTo>
                <a:lnTo>
                  <a:pt x="10755" y="14094"/>
                </a:lnTo>
                <a:lnTo>
                  <a:pt x="10753" y="14098"/>
                </a:lnTo>
                <a:lnTo>
                  <a:pt x="10753" y="14100"/>
                </a:lnTo>
                <a:lnTo>
                  <a:pt x="10758" y="14101"/>
                </a:lnTo>
                <a:lnTo>
                  <a:pt x="10762" y="14099"/>
                </a:lnTo>
                <a:lnTo>
                  <a:pt x="10770" y="14089"/>
                </a:lnTo>
                <a:lnTo>
                  <a:pt x="10781" y="14073"/>
                </a:lnTo>
                <a:lnTo>
                  <a:pt x="10781" y="14066"/>
                </a:lnTo>
                <a:lnTo>
                  <a:pt x="10768" y="14051"/>
                </a:lnTo>
                <a:lnTo>
                  <a:pt x="10783" y="14059"/>
                </a:lnTo>
                <a:lnTo>
                  <a:pt x="10785" y="14062"/>
                </a:lnTo>
                <a:lnTo>
                  <a:pt x="10787" y="14068"/>
                </a:lnTo>
                <a:lnTo>
                  <a:pt x="10792" y="14070"/>
                </a:lnTo>
                <a:lnTo>
                  <a:pt x="10797" y="14069"/>
                </a:lnTo>
                <a:lnTo>
                  <a:pt x="10802" y="14067"/>
                </a:lnTo>
                <a:lnTo>
                  <a:pt x="10814" y="14064"/>
                </a:lnTo>
                <a:lnTo>
                  <a:pt x="10828" y="14057"/>
                </a:lnTo>
                <a:lnTo>
                  <a:pt x="10832" y="14046"/>
                </a:lnTo>
                <a:lnTo>
                  <a:pt x="10836" y="14043"/>
                </a:lnTo>
                <a:lnTo>
                  <a:pt x="10839" y="14036"/>
                </a:lnTo>
                <a:lnTo>
                  <a:pt x="10837" y="14032"/>
                </a:lnTo>
                <a:lnTo>
                  <a:pt x="10833" y="14029"/>
                </a:lnTo>
                <a:lnTo>
                  <a:pt x="10830" y="14021"/>
                </a:lnTo>
                <a:lnTo>
                  <a:pt x="10820" y="14002"/>
                </a:lnTo>
                <a:lnTo>
                  <a:pt x="10817" y="13996"/>
                </a:lnTo>
                <a:lnTo>
                  <a:pt x="10817" y="13993"/>
                </a:lnTo>
                <a:lnTo>
                  <a:pt x="10817" y="13990"/>
                </a:lnTo>
                <a:lnTo>
                  <a:pt x="10819" y="13984"/>
                </a:lnTo>
                <a:lnTo>
                  <a:pt x="10820" y="13980"/>
                </a:lnTo>
                <a:lnTo>
                  <a:pt x="10819" y="13975"/>
                </a:lnTo>
                <a:lnTo>
                  <a:pt x="10813" y="13966"/>
                </a:lnTo>
                <a:lnTo>
                  <a:pt x="10811" y="13961"/>
                </a:lnTo>
                <a:lnTo>
                  <a:pt x="10809" y="13950"/>
                </a:lnTo>
                <a:lnTo>
                  <a:pt x="10808" y="13948"/>
                </a:lnTo>
                <a:lnTo>
                  <a:pt x="10805" y="13942"/>
                </a:lnTo>
                <a:lnTo>
                  <a:pt x="10803" y="13939"/>
                </a:lnTo>
                <a:lnTo>
                  <a:pt x="10811" y="13938"/>
                </a:lnTo>
                <a:lnTo>
                  <a:pt x="10822" y="13927"/>
                </a:lnTo>
                <a:lnTo>
                  <a:pt x="10828" y="13927"/>
                </a:lnTo>
                <a:lnTo>
                  <a:pt x="10826" y="13930"/>
                </a:lnTo>
                <a:lnTo>
                  <a:pt x="10817" y="13938"/>
                </a:lnTo>
                <a:lnTo>
                  <a:pt x="10815" y="13942"/>
                </a:lnTo>
                <a:lnTo>
                  <a:pt x="10815" y="13949"/>
                </a:lnTo>
                <a:lnTo>
                  <a:pt x="10816" y="13955"/>
                </a:lnTo>
                <a:lnTo>
                  <a:pt x="10817" y="13961"/>
                </a:lnTo>
                <a:lnTo>
                  <a:pt x="10822" y="13972"/>
                </a:lnTo>
                <a:lnTo>
                  <a:pt x="10823" y="13977"/>
                </a:lnTo>
                <a:lnTo>
                  <a:pt x="10824" y="13983"/>
                </a:lnTo>
                <a:lnTo>
                  <a:pt x="10824" y="13990"/>
                </a:lnTo>
                <a:lnTo>
                  <a:pt x="10825" y="13995"/>
                </a:lnTo>
                <a:lnTo>
                  <a:pt x="10829" y="13999"/>
                </a:lnTo>
                <a:lnTo>
                  <a:pt x="10844" y="14013"/>
                </a:lnTo>
                <a:lnTo>
                  <a:pt x="10848" y="14016"/>
                </a:lnTo>
                <a:lnTo>
                  <a:pt x="10853" y="14017"/>
                </a:lnTo>
                <a:lnTo>
                  <a:pt x="10861" y="14025"/>
                </a:lnTo>
                <a:lnTo>
                  <a:pt x="10874" y="14023"/>
                </a:lnTo>
                <a:lnTo>
                  <a:pt x="10888" y="14019"/>
                </a:lnTo>
                <a:lnTo>
                  <a:pt x="10900" y="14013"/>
                </a:lnTo>
                <a:lnTo>
                  <a:pt x="10905" y="14005"/>
                </a:lnTo>
                <a:lnTo>
                  <a:pt x="10914" y="13997"/>
                </a:lnTo>
                <a:lnTo>
                  <a:pt x="10918" y="13981"/>
                </a:lnTo>
                <a:lnTo>
                  <a:pt x="10922" y="13972"/>
                </a:lnTo>
                <a:lnTo>
                  <a:pt x="10924" y="13969"/>
                </a:lnTo>
                <a:lnTo>
                  <a:pt x="10933" y="13961"/>
                </a:lnTo>
                <a:lnTo>
                  <a:pt x="10936" y="13957"/>
                </a:lnTo>
                <a:lnTo>
                  <a:pt x="10940" y="13950"/>
                </a:lnTo>
                <a:lnTo>
                  <a:pt x="10938" y="13946"/>
                </a:lnTo>
                <a:lnTo>
                  <a:pt x="10938" y="13944"/>
                </a:lnTo>
                <a:lnTo>
                  <a:pt x="10939" y="13942"/>
                </a:lnTo>
                <a:lnTo>
                  <a:pt x="10943" y="13942"/>
                </a:lnTo>
                <a:lnTo>
                  <a:pt x="10946" y="13931"/>
                </a:lnTo>
                <a:lnTo>
                  <a:pt x="10947" y="13925"/>
                </a:lnTo>
                <a:lnTo>
                  <a:pt x="10950" y="13918"/>
                </a:lnTo>
                <a:lnTo>
                  <a:pt x="10951" y="13914"/>
                </a:lnTo>
                <a:lnTo>
                  <a:pt x="10950" y="13909"/>
                </a:lnTo>
                <a:lnTo>
                  <a:pt x="10948" y="13906"/>
                </a:lnTo>
                <a:lnTo>
                  <a:pt x="10945" y="13904"/>
                </a:lnTo>
                <a:lnTo>
                  <a:pt x="10942" y="13902"/>
                </a:lnTo>
                <a:lnTo>
                  <a:pt x="10942" y="13899"/>
                </a:lnTo>
                <a:lnTo>
                  <a:pt x="10945" y="13900"/>
                </a:lnTo>
                <a:lnTo>
                  <a:pt x="10949" y="13901"/>
                </a:lnTo>
                <a:lnTo>
                  <a:pt x="10952" y="13902"/>
                </a:lnTo>
                <a:lnTo>
                  <a:pt x="10951" y="13899"/>
                </a:lnTo>
                <a:lnTo>
                  <a:pt x="10949" y="13897"/>
                </a:lnTo>
                <a:lnTo>
                  <a:pt x="10948" y="13894"/>
                </a:lnTo>
                <a:lnTo>
                  <a:pt x="10948" y="13891"/>
                </a:lnTo>
                <a:lnTo>
                  <a:pt x="10955" y="13894"/>
                </a:lnTo>
                <a:lnTo>
                  <a:pt x="10957" y="13892"/>
                </a:lnTo>
                <a:lnTo>
                  <a:pt x="10959" y="13879"/>
                </a:lnTo>
                <a:lnTo>
                  <a:pt x="10963" y="13870"/>
                </a:lnTo>
                <a:lnTo>
                  <a:pt x="10964" y="13865"/>
                </a:lnTo>
                <a:lnTo>
                  <a:pt x="10964" y="13853"/>
                </a:lnTo>
                <a:lnTo>
                  <a:pt x="10961" y="13843"/>
                </a:lnTo>
                <a:lnTo>
                  <a:pt x="10952" y="13824"/>
                </a:lnTo>
                <a:lnTo>
                  <a:pt x="10951" y="13811"/>
                </a:lnTo>
                <a:lnTo>
                  <a:pt x="10954" y="13803"/>
                </a:lnTo>
                <a:lnTo>
                  <a:pt x="10960" y="13797"/>
                </a:lnTo>
                <a:lnTo>
                  <a:pt x="10964" y="13790"/>
                </a:lnTo>
                <a:lnTo>
                  <a:pt x="10964" y="13780"/>
                </a:lnTo>
                <a:lnTo>
                  <a:pt x="10959" y="13774"/>
                </a:lnTo>
                <a:lnTo>
                  <a:pt x="10951" y="13768"/>
                </a:lnTo>
                <a:lnTo>
                  <a:pt x="10946" y="13759"/>
                </a:lnTo>
                <a:lnTo>
                  <a:pt x="10945" y="13758"/>
                </a:lnTo>
                <a:lnTo>
                  <a:pt x="10945" y="13756"/>
                </a:lnTo>
                <a:lnTo>
                  <a:pt x="10947" y="13755"/>
                </a:lnTo>
                <a:lnTo>
                  <a:pt x="10948" y="13754"/>
                </a:lnTo>
                <a:lnTo>
                  <a:pt x="10949" y="13753"/>
                </a:lnTo>
                <a:lnTo>
                  <a:pt x="10950" y="13755"/>
                </a:lnTo>
                <a:lnTo>
                  <a:pt x="10951" y="13758"/>
                </a:lnTo>
                <a:lnTo>
                  <a:pt x="10952" y="13759"/>
                </a:lnTo>
                <a:lnTo>
                  <a:pt x="10954" y="13755"/>
                </a:lnTo>
                <a:lnTo>
                  <a:pt x="10956" y="13744"/>
                </a:lnTo>
                <a:lnTo>
                  <a:pt x="10958" y="13739"/>
                </a:lnTo>
                <a:lnTo>
                  <a:pt x="10959" y="13743"/>
                </a:lnTo>
                <a:lnTo>
                  <a:pt x="10959" y="13753"/>
                </a:lnTo>
                <a:lnTo>
                  <a:pt x="10960" y="13758"/>
                </a:lnTo>
                <a:lnTo>
                  <a:pt x="10961" y="13761"/>
                </a:lnTo>
                <a:lnTo>
                  <a:pt x="10963" y="13763"/>
                </a:lnTo>
                <a:lnTo>
                  <a:pt x="10986" y="13785"/>
                </a:lnTo>
                <a:lnTo>
                  <a:pt x="10985" y="13792"/>
                </a:lnTo>
                <a:lnTo>
                  <a:pt x="10989" y="13795"/>
                </a:lnTo>
                <a:lnTo>
                  <a:pt x="10994" y="13797"/>
                </a:lnTo>
                <a:lnTo>
                  <a:pt x="10999" y="13800"/>
                </a:lnTo>
                <a:lnTo>
                  <a:pt x="11001" y="13805"/>
                </a:lnTo>
                <a:lnTo>
                  <a:pt x="11001" y="13811"/>
                </a:lnTo>
                <a:lnTo>
                  <a:pt x="11003" y="13816"/>
                </a:lnTo>
                <a:lnTo>
                  <a:pt x="11007" y="13818"/>
                </a:lnTo>
                <a:lnTo>
                  <a:pt x="11007" y="13819"/>
                </a:lnTo>
                <a:lnTo>
                  <a:pt x="11004" y="13824"/>
                </a:lnTo>
                <a:lnTo>
                  <a:pt x="11005" y="13834"/>
                </a:lnTo>
                <a:lnTo>
                  <a:pt x="11008" y="13844"/>
                </a:lnTo>
                <a:lnTo>
                  <a:pt x="11012" y="13850"/>
                </a:lnTo>
                <a:lnTo>
                  <a:pt x="11015" y="13844"/>
                </a:lnTo>
                <a:lnTo>
                  <a:pt x="11016" y="13839"/>
                </a:lnTo>
                <a:lnTo>
                  <a:pt x="11018" y="13835"/>
                </a:lnTo>
                <a:lnTo>
                  <a:pt x="11023" y="13834"/>
                </a:lnTo>
                <a:lnTo>
                  <a:pt x="11028" y="13834"/>
                </a:lnTo>
                <a:lnTo>
                  <a:pt x="11032" y="13836"/>
                </a:lnTo>
                <a:lnTo>
                  <a:pt x="11040" y="13842"/>
                </a:lnTo>
                <a:lnTo>
                  <a:pt x="11034" y="13845"/>
                </a:lnTo>
                <a:lnTo>
                  <a:pt x="11028" y="13842"/>
                </a:lnTo>
                <a:lnTo>
                  <a:pt x="11021" y="13840"/>
                </a:lnTo>
                <a:lnTo>
                  <a:pt x="11018" y="13847"/>
                </a:lnTo>
                <a:lnTo>
                  <a:pt x="11018" y="13851"/>
                </a:lnTo>
                <a:lnTo>
                  <a:pt x="11019" y="13855"/>
                </a:lnTo>
                <a:lnTo>
                  <a:pt x="11021" y="13859"/>
                </a:lnTo>
                <a:lnTo>
                  <a:pt x="11022" y="13862"/>
                </a:lnTo>
                <a:lnTo>
                  <a:pt x="11026" y="13867"/>
                </a:lnTo>
                <a:lnTo>
                  <a:pt x="11027" y="13869"/>
                </a:lnTo>
                <a:lnTo>
                  <a:pt x="11027" y="13873"/>
                </a:lnTo>
                <a:lnTo>
                  <a:pt x="11024" y="13888"/>
                </a:lnTo>
                <a:lnTo>
                  <a:pt x="11023" y="13896"/>
                </a:lnTo>
                <a:lnTo>
                  <a:pt x="11025" y="13902"/>
                </a:lnTo>
                <a:lnTo>
                  <a:pt x="11028" y="13900"/>
                </a:lnTo>
                <a:lnTo>
                  <a:pt x="11030" y="13900"/>
                </a:lnTo>
                <a:lnTo>
                  <a:pt x="11031" y="13902"/>
                </a:lnTo>
                <a:lnTo>
                  <a:pt x="11028" y="13909"/>
                </a:lnTo>
                <a:lnTo>
                  <a:pt x="11028" y="13914"/>
                </a:lnTo>
                <a:lnTo>
                  <a:pt x="11028" y="13918"/>
                </a:lnTo>
                <a:lnTo>
                  <a:pt x="11029" y="13921"/>
                </a:lnTo>
                <a:lnTo>
                  <a:pt x="11031" y="13924"/>
                </a:lnTo>
                <a:lnTo>
                  <a:pt x="11031" y="13919"/>
                </a:lnTo>
                <a:lnTo>
                  <a:pt x="11032" y="13915"/>
                </a:lnTo>
                <a:lnTo>
                  <a:pt x="11034" y="13909"/>
                </a:lnTo>
                <a:lnTo>
                  <a:pt x="11036" y="13909"/>
                </a:lnTo>
                <a:lnTo>
                  <a:pt x="11034" y="13917"/>
                </a:lnTo>
                <a:lnTo>
                  <a:pt x="11034" y="13919"/>
                </a:lnTo>
                <a:lnTo>
                  <a:pt x="11035" y="13922"/>
                </a:lnTo>
                <a:lnTo>
                  <a:pt x="11037" y="13926"/>
                </a:lnTo>
                <a:lnTo>
                  <a:pt x="11034" y="13932"/>
                </a:lnTo>
                <a:lnTo>
                  <a:pt x="11034" y="13940"/>
                </a:lnTo>
                <a:lnTo>
                  <a:pt x="11036" y="13951"/>
                </a:lnTo>
                <a:lnTo>
                  <a:pt x="11039" y="13961"/>
                </a:lnTo>
                <a:lnTo>
                  <a:pt x="11046" y="13972"/>
                </a:lnTo>
                <a:lnTo>
                  <a:pt x="11051" y="13974"/>
                </a:lnTo>
                <a:lnTo>
                  <a:pt x="11055" y="13966"/>
                </a:lnTo>
                <a:lnTo>
                  <a:pt x="11057" y="13973"/>
                </a:lnTo>
                <a:lnTo>
                  <a:pt x="11057" y="13980"/>
                </a:lnTo>
                <a:lnTo>
                  <a:pt x="11064" y="14023"/>
                </a:lnTo>
                <a:lnTo>
                  <a:pt x="11068" y="14017"/>
                </a:lnTo>
                <a:lnTo>
                  <a:pt x="11071" y="14013"/>
                </a:lnTo>
                <a:lnTo>
                  <a:pt x="11076" y="14012"/>
                </a:lnTo>
                <a:lnTo>
                  <a:pt x="11082" y="14011"/>
                </a:lnTo>
                <a:lnTo>
                  <a:pt x="11083" y="14012"/>
                </a:lnTo>
                <a:lnTo>
                  <a:pt x="11086" y="14013"/>
                </a:lnTo>
                <a:lnTo>
                  <a:pt x="11087" y="14013"/>
                </a:lnTo>
                <a:lnTo>
                  <a:pt x="11089" y="14013"/>
                </a:lnTo>
                <a:lnTo>
                  <a:pt x="11090" y="14011"/>
                </a:lnTo>
                <a:lnTo>
                  <a:pt x="11091" y="14010"/>
                </a:lnTo>
                <a:lnTo>
                  <a:pt x="11092" y="14009"/>
                </a:lnTo>
                <a:lnTo>
                  <a:pt x="11097" y="14008"/>
                </a:lnTo>
                <a:lnTo>
                  <a:pt x="11103" y="14007"/>
                </a:lnTo>
                <a:lnTo>
                  <a:pt x="11117" y="14010"/>
                </a:lnTo>
                <a:lnTo>
                  <a:pt x="11121" y="14009"/>
                </a:lnTo>
                <a:lnTo>
                  <a:pt x="11125" y="14007"/>
                </a:lnTo>
                <a:lnTo>
                  <a:pt x="11137" y="13997"/>
                </a:lnTo>
                <a:lnTo>
                  <a:pt x="11138" y="13995"/>
                </a:lnTo>
                <a:lnTo>
                  <a:pt x="11140" y="13996"/>
                </a:lnTo>
                <a:lnTo>
                  <a:pt x="11142" y="13997"/>
                </a:lnTo>
                <a:lnTo>
                  <a:pt x="11143" y="13999"/>
                </a:lnTo>
                <a:lnTo>
                  <a:pt x="11144" y="14001"/>
                </a:lnTo>
                <a:lnTo>
                  <a:pt x="11136" y="14003"/>
                </a:lnTo>
                <a:lnTo>
                  <a:pt x="11130" y="14009"/>
                </a:lnTo>
                <a:lnTo>
                  <a:pt x="11125" y="14016"/>
                </a:lnTo>
                <a:lnTo>
                  <a:pt x="11122" y="14025"/>
                </a:lnTo>
                <a:lnTo>
                  <a:pt x="11120" y="14037"/>
                </a:lnTo>
                <a:lnTo>
                  <a:pt x="11119" y="14049"/>
                </a:lnTo>
                <a:lnTo>
                  <a:pt x="11120" y="14062"/>
                </a:lnTo>
                <a:lnTo>
                  <a:pt x="11122" y="14073"/>
                </a:lnTo>
                <a:lnTo>
                  <a:pt x="11124" y="14078"/>
                </a:lnTo>
                <a:lnTo>
                  <a:pt x="11125" y="14081"/>
                </a:lnTo>
                <a:lnTo>
                  <a:pt x="11125" y="14085"/>
                </a:lnTo>
                <a:lnTo>
                  <a:pt x="11124" y="14088"/>
                </a:lnTo>
                <a:lnTo>
                  <a:pt x="11122" y="14095"/>
                </a:lnTo>
                <a:lnTo>
                  <a:pt x="11118" y="14127"/>
                </a:lnTo>
                <a:lnTo>
                  <a:pt x="11116" y="14132"/>
                </a:lnTo>
                <a:lnTo>
                  <a:pt x="11114" y="14137"/>
                </a:lnTo>
                <a:lnTo>
                  <a:pt x="11111" y="14138"/>
                </a:lnTo>
                <a:lnTo>
                  <a:pt x="11109" y="14139"/>
                </a:lnTo>
                <a:lnTo>
                  <a:pt x="11108" y="14140"/>
                </a:lnTo>
                <a:lnTo>
                  <a:pt x="11107" y="14143"/>
                </a:lnTo>
                <a:lnTo>
                  <a:pt x="11107" y="14145"/>
                </a:lnTo>
                <a:lnTo>
                  <a:pt x="11109" y="14157"/>
                </a:lnTo>
                <a:lnTo>
                  <a:pt x="11109" y="14159"/>
                </a:lnTo>
                <a:lnTo>
                  <a:pt x="11110" y="14161"/>
                </a:lnTo>
                <a:lnTo>
                  <a:pt x="11116" y="14168"/>
                </a:lnTo>
                <a:lnTo>
                  <a:pt x="11122" y="14178"/>
                </a:lnTo>
                <a:lnTo>
                  <a:pt x="11134" y="14189"/>
                </a:lnTo>
                <a:lnTo>
                  <a:pt x="11138" y="14196"/>
                </a:lnTo>
                <a:lnTo>
                  <a:pt x="11137" y="14204"/>
                </a:lnTo>
                <a:lnTo>
                  <a:pt x="11140" y="14205"/>
                </a:lnTo>
                <a:lnTo>
                  <a:pt x="11142" y="14209"/>
                </a:lnTo>
                <a:lnTo>
                  <a:pt x="11141" y="14228"/>
                </a:lnTo>
                <a:lnTo>
                  <a:pt x="11141" y="14230"/>
                </a:lnTo>
                <a:lnTo>
                  <a:pt x="11139" y="14232"/>
                </a:lnTo>
                <a:lnTo>
                  <a:pt x="11138" y="14234"/>
                </a:lnTo>
                <a:lnTo>
                  <a:pt x="11139" y="14236"/>
                </a:lnTo>
                <a:lnTo>
                  <a:pt x="11142" y="14241"/>
                </a:lnTo>
                <a:lnTo>
                  <a:pt x="11143" y="14243"/>
                </a:lnTo>
                <a:lnTo>
                  <a:pt x="11143" y="14245"/>
                </a:lnTo>
                <a:lnTo>
                  <a:pt x="11142" y="14248"/>
                </a:lnTo>
                <a:lnTo>
                  <a:pt x="11141" y="14250"/>
                </a:lnTo>
                <a:lnTo>
                  <a:pt x="11142" y="14253"/>
                </a:lnTo>
                <a:lnTo>
                  <a:pt x="11144" y="14256"/>
                </a:lnTo>
                <a:lnTo>
                  <a:pt x="11145" y="14261"/>
                </a:lnTo>
                <a:lnTo>
                  <a:pt x="11146" y="14265"/>
                </a:lnTo>
                <a:lnTo>
                  <a:pt x="11144" y="14268"/>
                </a:lnTo>
                <a:lnTo>
                  <a:pt x="11146" y="14270"/>
                </a:lnTo>
                <a:lnTo>
                  <a:pt x="11146" y="14272"/>
                </a:lnTo>
                <a:lnTo>
                  <a:pt x="11146" y="14274"/>
                </a:lnTo>
                <a:lnTo>
                  <a:pt x="11145" y="14277"/>
                </a:lnTo>
                <a:lnTo>
                  <a:pt x="11145" y="14278"/>
                </a:lnTo>
                <a:lnTo>
                  <a:pt x="11150" y="14296"/>
                </a:lnTo>
                <a:lnTo>
                  <a:pt x="11152" y="14300"/>
                </a:lnTo>
                <a:lnTo>
                  <a:pt x="11149" y="14308"/>
                </a:lnTo>
                <a:lnTo>
                  <a:pt x="11149" y="14311"/>
                </a:lnTo>
                <a:lnTo>
                  <a:pt x="11155" y="14332"/>
                </a:lnTo>
                <a:lnTo>
                  <a:pt x="11156" y="14335"/>
                </a:lnTo>
                <a:lnTo>
                  <a:pt x="11152" y="14339"/>
                </a:lnTo>
                <a:lnTo>
                  <a:pt x="11150" y="14340"/>
                </a:lnTo>
                <a:lnTo>
                  <a:pt x="11149" y="14339"/>
                </a:lnTo>
                <a:lnTo>
                  <a:pt x="11147" y="14349"/>
                </a:lnTo>
                <a:lnTo>
                  <a:pt x="11145" y="14349"/>
                </a:lnTo>
                <a:lnTo>
                  <a:pt x="11143" y="14350"/>
                </a:lnTo>
                <a:lnTo>
                  <a:pt x="11142" y="14352"/>
                </a:lnTo>
                <a:lnTo>
                  <a:pt x="11141" y="14355"/>
                </a:lnTo>
                <a:lnTo>
                  <a:pt x="11144" y="14358"/>
                </a:lnTo>
                <a:lnTo>
                  <a:pt x="11145" y="14361"/>
                </a:lnTo>
                <a:lnTo>
                  <a:pt x="11144" y="14369"/>
                </a:lnTo>
                <a:lnTo>
                  <a:pt x="11145" y="14373"/>
                </a:lnTo>
                <a:lnTo>
                  <a:pt x="11145" y="14376"/>
                </a:lnTo>
                <a:lnTo>
                  <a:pt x="11151" y="14389"/>
                </a:lnTo>
                <a:lnTo>
                  <a:pt x="11153" y="14392"/>
                </a:lnTo>
                <a:lnTo>
                  <a:pt x="11156" y="14393"/>
                </a:lnTo>
                <a:lnTo>
                  <a:pt x="11162" y="14392"/>
                </a:lnTo>
                <a:lnTo>
                  <a:pt x="11160" y="14398"/>
                </a:lnTo>
                <a:lnTo>
                  <a:pt x="11159" y="14402"/>
                </a:lnTo>
                <a:lnTo>
                  <a:pt x="11160" y="14426"/>
                </a:lnTo>
                <a:lnTo>
                  <a:pt x="11159" y="14431"/>
                </a:lnTo>
                <a:lnTo>
                  <a:pt x="11156" y="14436"/>
                </a:lnTo>
                <a:lnTo>
                  <a:pt x="11157" y="14438"/>
                </a:lnTo>
                <a:lnTo>
                  <a:pt x="11159" y="14442"/>
                </a:lnTo>
                <a:lnTo>
                  <a:pt x="11159" y="14444"/>
                </a:lnTo>
                <a:lnTo>
                  <a:pt x="11157" y="14444"/>
                </a:lnTo>
                <a:lnTo>
                  <a:pt x="11155" y="14444"/>
                </a:lnTo>
                <a:lnTo>
                  <a:pt x="11153" y="14446"/>
                </a:lnTo>
                <a:lnTo>
                  <a:pt x="11152" y="14448"/>
                </a:lnTo>
                <a:lnTo>
                  <a:pt x="11156" y="14451"/>
                </a:lnTo>
                <a:lnTo>
                  <a:pt x="11159" y="14453"/>
                </a:lnTo>
                <a:lnTo>
                  <a:pt x="11160" y="14458"/>
                </a:lnTo>
                <a:lnTo>
                  <a:pt x="11161" y="14465"/>
                </a:lnTo>
                <a:lnTo>
                  <a:pt x="11160" y="14467"/>
                </a:lnTo>
                <a:lnTo>
                  <a:pt x="11159" y="14472"/>
                </a:lnTo>
                <a:lnTo>
                  <a:pt x="11158" y="14475"/>
                </a:lnTo>
                <a:lnTo>
                  <a:pt x="11158" y="14482"/>
                </a:lnTo>
                <a:lnTo>
                  <a:pt x="11158" y="14485"/>
                </a:lnTo>
                <a:lnTo>
                  <a:pt x="11156" y="14488"/>
                </a:lnTo>
                <a:lnTo>
                  <a:pt x="11161" y="14496"/>
                </a:lnTo>
                <a:lnTo>
                  <a:pt x="11167" y="14529"/>
                </a:lnTo>
                <a:lnTo>
                  <a:pt x="11167" y="14531"/>
                </a:lnTo>
                <a:lnTo>
                  <a:pt x="11168" y="14533"/>
                </a:lnTo>
                <a:lnTo>
                  <a:pt x="11170" y="14534"/>
                </a:lnTo>
                <a:lnTo>
                  <a:pt x="11171" y="14535"/>
                </a:lnTo>
                <a:lnTo>
                  <a:pt x="11174" y="14535"/>
                </a:lnTo>
                <a:lnTo>
                  <a:pt x="11175" y="14534"/>
                </a:lnTo>
                <a:lnTo>
                  <a:pt x="11177" y="14532"/>
                </a:lnTo>
                <a:lnTo>
                  <a:pt x="11178" y="14531"/>
                </a:lnTo>
                <a:lnTo>
                  <a:pt x="11180" y="14529"/>
                </a:lnTo>
                <a:lnTo>
                  <a:pt x="11178" y="14517"/>
                </a:lnTo>
                <a:lnTo>
                  <a:pt x="11179" y="14511"/>
                </a:lnTo>
                <a:lnTo>
                  <a:pt x="11180" y="14511"/>
                </a:lnTo>
                <a:lnTo>
                  <a:pt x="11181" y="14518"/>
                </a:lnTo>
                <a:lnTo>
                  <a:pt x="11183" y="14523"/>
                </a:lnTo>
                <a:lnTo>
                  <a:pt x="11186" y="14524"/>
                </a:lnTo>
                <a:lnTo>
                  <a:pt x="11189" y="14521"/>
                </a:lnTo>
                <a:lnTo>
                  <a:pt x="11189" y="14519"/>
                </a:lnTo>
                <a:lnTo>
                  <a:pt x="11188" y="14518"/>
                </a:lnTo>
                <a:lnTo>
                  <a:pt x="11188" y="14516"/>
                </a:lnTo>
                <a:lnTo>
                  <a:pt x="11188" y="14515"/>
                </a:lnTo>
                <a:lnTo>
                  <a:pt x="11189" y="14512"/>
                </a:lnTo>
                <a:lnTo>
                  <a:pt x="11190" y="14511"/>
                </a:lnTo>
                <a:lnTo>
                  <a:pt x="11191" y="14513"/>
                </a:lnTo>
                <a:lnTo>
                  <a:pt x="11191" y="14514"/>
                </a:lnTo>
                <a:lnTo>
                  <a:pt x="11192" y="14517"/>
                </a:lnTo>
                <a:lnTo>
                  <a:pt x="11194" y="14519"/>
                </a:lnTo>
                <a:lnTo>
                  <a:pt x="11195" y="14521"/>
                </a:lnTo>
                <a:lnTo>
                  <a:pt x="11193" y="14526"/>
                </a:lnTo>
                <a:lnTo>
                  <a:pt x="11195" y="14529"/>
                </a:lnTo>
                <a:lnTo>
                  <a:pt x="11198" y="14531"/>
                </a:lnTo>
                <a:lnTo>
                  <a:pt x="11201" y="14533"/>
                </a:lnTo>
                <a:lnTo>
                  <a:pt x="11197" y="14535"/>
                </a:lnTo>
                <a:lnTo>
                  <a:pt x="11199" y="14542"/>
                </a:lnTo>
                <a:lnTo>
                  <a:pt x="11207" y="14555"/>
                </a:lnTo>
                <a:lnTo>
                  <a:pt x="11199" y="14550"/>
                </a:lnTo>
                <a:lnTo>
                  <a:pt x="11194" y="14541"/>
                </a:lnTo>
                <a:lnTo>
                  <a:pt x="11188" y="14534"/>
                </a:lnTo>
                <a:lnTo>
                  <a:pt x="11180" y="14537"/>
                </a:lnTo>
                <a:lnTo>
                  <a:pt x="11176" y="14544"/>
                </a:lnTo>
                <a:lnTo>
                  <a:pt x="11176" y="14552"/>
                </a:lnTo>
                <a:lnTo>
                  <a:pt x="11179" y="14560"/>
                </a:lnTo>
                <a:lnTo>
                  <a:pt x="11185" y="14565"/>
                </a:lnTo>
                <a:lnTo>
                  <a:pt x="11182" y="14572"/>
                </a:lnTo>
                <a:lnTo>
                  <a:pt x="11184" y="14581"/>
                </a:lnTo>
                <a:lnTo>
                  <a:pt x="11191" y="14596"/>
                </a:lnTo>
                <a:lnTo>
                  <a:pt x="11193" y="14609"/>
                </a:lnTo>
                <a:lnTo>
                  <a:pt x="11194" y="14612"/>
                </a:lnTo>
                <a:lnTo>
                  <a:pt x="11196" y="14614"/>
                </a:lnTo>
                <a:lnTo>
                  <a:pt x="11198" y="14612"/>
                </a:lnTo>
                <a:lnTo>
                  <a:pt x="11199" y="14609"/>
                </a:lnTo>
                <a:lnTo>
                  <a:pt x="11201" y="14606"/>
                </a:lnTo>
                <a:lnTo>
                  <a:pt x="11200" y="14612"/>
                </a:lnTo>
                <a:lnTo>
                  <a:pt x="11197" y="14620"/>
                </a:lnTo>
                <a:lnTo>
                  <a:pt x="11196" y="14627"/>
                </a:lnTo>
                <a:lnTo>
                  <a:pt x="11197" y="14633"/>
                </a:lnTo>
                <a:lnTo>
                  <a:pt x="11198" y="14640"/>
                </a:lnTo>
                <a:lnTo>
                  <a:pt x="11199" y="14646"/>
                </a:lnTo>
                <a:lnTo>
                  <a:pt x="11204" y="14655"/>
                </a:lnTo>
                <a:lnTo>
                  <a:pt x="11210" y="14671"/>
                </a:lnTo>
                <a:lnTo>
                  <a:pt x="11220" y="14689"/>
                </a:lnTo>
                <a:lnTo>
                  <a:pt x="11222" y="14685"/>
                </a:lnTo>
                <a:lnTo>
                  <a:pt x="11223" y="14686"/>
                </a:lnTo>
                <a:lnTo>
                  <a:pt x="11224" y="14689"/>
                </a:lnTo>
                <a:lnTo>
                  <a:pt x="11225" y="14693"/>
                </a:lnTo>
                <a:lnTo>
                  <a:pt x="11222" y="14693"/>
                </a:lnTo>
                <a:lnTo>
                  <a:pt x="11225" y="14703"/>
                </a:lnTo>
                <a:lnTo>
                  <a:pt x="11225" y="14706"/>
                </a:lnTo>
                <a:lnTo>
                  <a:pt x="11224" y="14710"/>
                </a:lnTo>
                <a:lnTo>
                  <a:pt x="11222" y="14715"/>
                </a:lnTo>
                <a:lnTo>
                  <a:pt x="11222" y="14719"/>
                </a:lnTo>
                <a:lnTo>
                  <a:pt x="11220" y="14723"/>
                </a:lnTo>
                <a:lnTo>
                  <a:pt x="11215" y="14732"/>
                </a:lnTo>
                <a:lnTo>
                  <a:pt x="11214" y="14738"/>
                </a:lnTo>
                <a:lnTo>
                  <a:pt x="11215" y="14744"/>
                </a:lnTo>
                <a:lnTo>
                  <a:pt x="11218" y="14756"/>
                </a:lnTo>
                <a:lnTo>
                  <a:pt x="11219" y="14763"/>
                </a:lnTo>
                <a:lnTo>
                  <a:pt x="11220" y="14765"/>
                </a:lnTo>
                <a:lnTo>
                  <a:pt x="11221" y="14766"/>
                </a:lnTo>
                <a:lnTo>
                  <a:pt x="11223" y="14768"/>
                </a:lnTo>
                <a:lnTo>
                  <a:pt x="11224" y="14768"/>
                </a:lnTo>
                <a:lnTo>
                  <a:pt x="11225" y="14769"/>
                </a:lnTo>
                <a:lnTo>
                  <a:pt x="11225" y="14772"/>
                </a:lnTo>
                <a:lnTo>
                  <a:pt x="11223" y="14777"/>
                </a:lnTo>
                <a:lnTo>
                  <a:pt x="11223" y="14789"/>
                </a:lnTo>
                <a:lnTo>
                  <a:pt x="11225" y="14801"/>
                </a:lnTo>
                <a:lnTo>
                  <a:pt x="11220" y="14800"/>
                </a:lnTo>
                <a:lnTo>
                  <a:pt x="11219" y="14807"/>
                </a:lnTo>
                <a:lnTo>
                  <a:pt x="11221" y="14816"/>
                </a:lnTo>
                <a:lnTo>
                  <a:pt x="11226" y="14819"/>
                </a:lnTo>
                <a:lnTo>
                  <a:pt x="11226" y="14821"/>
                </a:lnTo>
                <a:lnTo>
                  <a:pt x="11224" y="14825"/>
                </a:lnTo>
                <a:lnTo>
                  <a:pt x="11223" y="14827"/>
                </a:lnTo>
                <a:lnTo>
                  <a:pt x="11226" y="14829"/>
                </a:lnTo>
                <a:lnTo>
                  <a:pt x="11228" y="14829"/>
                </a:lnTo>
                <a:lnTo>
                  <a:pt x="11233" y="14829"/>
                </a:lnTo>
                <a:lnTo>
                  <a:pt x="11236" y="14830"/>
                </a:lnTo>
                <a:lnTo>
                  <a:pt x="11238" y="14833"/>
                </a:lnTo>
                <a:lnTo>
                  <a:pt x="11237" y="14835"/>
                </a:lnTo>
                <a:lnTo>
                  <a:pt x="11234" y="14835"/>
                </a:lnTo>
                <a:lnTo>
                  <a:pt x="11235" y="14839"/>
                </a:lnTo>
                <a:lnTo>
                  <a:pt x="11235" y="14844"/>
                </a:lnTo>
                <a:lnTo>
                  <a:pt x="11234" y="14847"/>
                </a:lnTo>
                <a:lnTo>
                  <a:pt x="11231" y="14848"/>
                </a:lnTo>
                <a:lnTo>
                  <a:pt x="11232" y="14850"/>
                </a:lnTo>
                <a:lnTo>
                  <a:pt x="11233" y="14853"/>
                </a:lnTo>
                <a:lnTo>
                  <a:pt x="11234" y="14854"/>
                </a:lnTo>
                <a:lnTo>
                  <a:pt x="11232" y="14856"/>
                </a:lnTo>
                <a:lnTo>
                  <a:pt x="11230" y="14858"/>
                </a:lnTo>
                <a:lnTo>
                  <a:pt x="11229" y="14861"/>
                </a:lnTo>
                <a:lnTo>
                  <a:pt x="11230" y="14862"/>
                </a:lnTo>
                <a:lnTo>
                  <a:pt x="11232" y="14864"/>
                </a:lnTo>
                <a:lnTo>
                  <a:pt x="11232" y="14867"/>
                </a:lnTo>
                <a:lnTo>
                  <a:pt x="11232" y="14871"/>
                </a:lnTo>
                <a:lnTo>
                  <a:pt x="11232" y="14874"/>
                </a:lnTo>
                <a:lnTo>
                  <a:pt x="11233" y="14873"/>
                </a:lnTo>
                <a:lnTo>
                  <a:pt x="11234" y="14870"/>
                </a:lnTo>
                <a:lnTo>
                  <a:pt x="11234" y="14868"/>
                </a:lnTo>
                <a:lnTo>
                  <a:pt x="11236" y="14872"/>
                </a:lnTo>
                <a:lnTo>
                  <a:pt x="11238" y="14874"/>
                </a:lnTo>
                <a:lnTo>
                  <a:pt x="11240" y="14874"/>
                </a:lnTo>
                <a:lnTo>
                  <a:pt x="11242" y="14872"/>
                </a:lnTo>
                <a:lnTo>
                  <a:pt x="11241" y="14870"/>
                </a:lnTo>
                <a:lnTo>
                  <a:pt x="11238" y="14866"/>
                </a:lnTo>
                <a:lnTo>
                  <a:pt x="11238" y="14861"/>
                </a:lnTo>
                <a:lnTo>
                  <a:pt x="11238" y="14858"/>
                </a:lnTo>
                <a:lnTo>
                  <a:pt x="11238" y="14854"/>
                </a:lnTo>
                <a:lnTo>
                  <a:pt x="11239" y="14851"/>
                </a:lnTo>
                <a:lnTo>
                  <a:pt x="11240" y="14850"/>
                </a:lnTo>
                <a:lnTo>
                  <a:pt x="11241" y="14848"/>
                </a:lnTo>
                <a:lnTo>
                  <a:pt x="11241" y="14847"/>
                </a:lnTo>
                <a:lnTo>
                  <a:pt x="11243" y="14841"/>
                </a:lnTo>
                <a:lnTo>
                  <a:pt x="11244" y="14836"/>
                </a:lnTo>
                <a:lnTo>
                  <a:pt x="11243" y="14831"/>
                </a:lnTo>
                <a:lnTo>
                  <a:pt x="11240" y="14818"/>
                </a:lnTo>
                <a:lnTo>
                  <a:pt x="11242" y="14794"/>
                </a:lnTo>
                <a:lnTo>
                  <a:pt x="11244" y="14784"/>
                </a:lnTo>
                <a:lnTo>
                  <a:pt x="11244" y="14779"/>
                </a:lnTo>
                <a:lnTo>
                  <a:pt x="11243" y="14773"/>
                </a:lnTo>
                <a:lnTo>
                  <a:pt x="11240" y="14763"/>
                </a:lnTo>
                <a:lnTo>
                  <a:pt x="11241" y="14759"/>
                </a:lnTo>
                <a:lnTo>
                  <a:pt x="11243" y="14755"/>
                </a:lnTo>
                <a:lnTo>
                  <a:pt x="11244" y="14751"/>
                </a:lnTo>
                <a:lnTo>
                  <a:pt x="11244" y="14743"/>
                </a:lnTo>
                <a:lnTo>
                  <a:pt x="11244" y="14742"/>
                </a:lnTo>
                <a:lnTo>
                  <a:pt x="11241" y="14737"/>
                </a:lnTo>
                <a:lnTo>
                  <a:pt x="11240" y="14736"/>
                </a:lnTo>
                <a:lnTo>
                  <a:pt x="11240" y="14732"/>
                </a:lnTo>
                <a:lnTo>
                  <a:pt x="11241" y="14726"/>
                </a:lnTo>
                <a:lnTo>
                  <a:pt x="11241" y="14723"/>
                </a:lnTo>
                <a:lnTo>
                  <a:pt x="11243" y="14723"/>
                </a:lnTo>
                <a:lnTo>
                  <a:pt x="11244" y="14727"/>
                </a:lnTo>
                <a:lnTo>
                  <a:pt x="11246" y="14733"/>
                </a:lnTo>
                <a:lnTo>
                  <a:pt x="11249" y="14737"/>
                </a:lnTo>
                <a:lnTo>
                  <a:pt x="11252" y="14741"/>
                </a:lnTo>
                <a:lnTo>
                  <a:pt x="11252" y="14742"/>
                </a:lnTo>
                <a:lnTo>
                  <a:pt x="11250" y="14744"/>
                </a:lnTo>
                <a:lnTo>
                  <a:pt x="11250" y="14746"/>
                </a:lnTo>
                <a:lnTo>
                  <a:pt x="11251" y="14749"/>
                </a:lnTo>
                <a:lnTo>
                  <a:pt x="11252" y="14752"/>
                </a:lnTo>
                <a:lnTo>
                  <a:pt x="11252" y="14765"/>
                </a:lnTo>
                <a:lnTo>
                  <a:pt x="11255" y="14781"/>
                </a:lnTo>
                <a:lnTo>
                  <a:pt x="11256" y="14784"/>
                </a:lnTo>
                <a:lnTo>
                  <a:pt x="11255" y="14788"/>
                </a:lnTo>
                <a:lnTo>
                  <a:pt x="11255" y="14791"/>
                </a:lnTo>
                <a:lnTo>
                  <a:pt x="11256" y="14795"/>
                </a:lnTo>
                <a:lnTo>
                  <a:pt x="11256" y="14799"/>
                </a:lnTo>
                <a:lnTo>
                  <a:pt x="11256" y="14804"/>
                </a:lnTo>
                <a:lnTo>
                  <a:pt x="11253" y="14814"/>
                </a:lnTo>
                <a:lnTo>
                  <a:pt x="11254" y="14823"/>
                </a:lnTo>
                <a:lnTo>
                  <a:pt x="11257" y="14825"/>
                </a:lnTo>
                <a:lnTo>
                  <a:pt x="11261" y="14825"/>
                </a:lnTo>
                <a:lnTo>
                  <a:pt x="11267" y="14827"/>
                </a:lnTo>
                <a:lnTo>
                  <a:pt x="11265" y="14831"/>
                </a:lnTo>
                <a:lnTo>
                  <a:pt x="11264" y="14829"/>
                </a:lnTo>
                <a:lnTo>
                  <a:pt x="11266" y="14836"/>
                </a:lnTo>
                <a:lnTo>
                  <a:pt x="11274" y="14850"/>
                </a:lnTo>
                <a:lnTo>
                  <a:pt x="11274" y="14856"/>
                </a:lnTo>
                <a:lnTo>
                  <a:pt x="11279" y="14860"/>
                </a:lnTo>
                <a:lnTo>
                  <a:pt x="11279" y="14863"/>
                </a:lnTo>
                <a:lnTo>
                  <a:pt x="11279" y="14866"/>
                </a:lnTo>
                <a:lnTo>
                  <a:pt x="11282" y="14868"/>
                </a:lnTo>
                <a:lnTo>
                  <a:pt x="11284" y="14870"/>
                </a:lnTo>
                <a:lnTo>
                  <a:pt x="11287" y="14873"/>
                </a:lnTo>
                <a:lnTo>
                  <a:pt x="11289" y="14878"/>
                </a:lnTo>
                <a:lnTo>
                  <a:pt x="11294" y="14887"/>
                </a:lnTo>
                <a:lnTo>
                  <a:pt x="11295" y="14891"/>
                </a:lnTo>
                <a:lnTo>
                  <a:pt x="11294" y="14893"/>
                </a:lnTo>
                <a:lnTo>
                  <a:pt x="11292" y="14895"/>
                </a:lnTo>
                <a:lnTo>
                  <a:pt x="11292" y="14898"/>
                </a:lnTo>
                <a:lnTo>
                  <a:pt x="11293" y="14900"/>
                </a:lnTo>
                <a:lnTo>
                  <a:pt x="11294" y="14901"/>
                </a:lnTo>
                <a:lnTo>
                  <a:pt x="11295" y="14902"/>
                </a:lnTo>
                <a:lnTo>
                  <a:pt x="11296" y="14904"/>
                </a:lnTo>
                <a:lnTo>
                  <a:pt x="11298" y="14906"/>
                </a:lnTo>
                <a:lnTo>
                  <a:pt x="11299" y="14910"/>
                </a:lnTo>
                <a:lnTo>
                  <a:pt x="11300" y="14914"/>
                </a:lnTo>
                <a:lnTo>
                  <a:pt x="11299" y="14919"/>
                </a:lnTo>
                <a:lnTo>
                  <a:pt x="11301" y="14913"/>
                </a:lnTo>
                <a:lnTo>
                  <a:pt x="11302" y="14911"/>
                </a:lnTo>
                <a:lnTo>
                  <a:pt x="11304" y="14910"/>
                </a:lnTo>
                <a:lnTo>
                  <a:pt x="11303" y="14915"/>
                </a:lnTo>
                <a:lnTo>
                  <a:pt x="11303" y="14917"/>
                </a:lnTo>
                <a:lnTo>
                  <a:pt x="11304" y="14919"/>
                </a:lnTo>
                <a:lnTo>
                  <a:pt x="11301" y="14922"/>
                </a:lnTo>
                <a:lnTo>
                  <a:pt x="11301" y="14926"/>
                </a:lnTo>
                <a:lnTo>
                  <a:pt x="11304" y="14935"/>
                </a:lnTo>
                <a:lnTo>
                  <a:pt x="11304" y="14938"/>
                </a:lnTo>
                <a:lnTo>
                  <a:pt x="11304" y="14941"/>
                </a:lnTo>
                <a:lnTo>
                  <a:pt x="11304" y="14944"/>
                </a:lnTo>
                <a:lnTo>
                  <a:pt x="11305" y="14947"/>
                </a:lnTo>
                <a:lnTo>
                  <a:pt x="11307" y="14943"/>
                </a:lnTo>
                <a:lnTo>
                  <a:pt x="11309" y="14946"/>
                </a:lnTo>
                <a:lnTo>
                  <a:pt x="11310" y="14957"/>
                </a:lnTo>
                <a:lnTo>
                  <a:pt x="11321" y="14969"/>
                </a:lnTo>
                <a:lnTo>
                  <a:pt x="11324" y="14970"/>
                </a:lnTo>
                <a:lnTo>
                  <a:pt x="11327" y="14974"/>
                </a:lnTo>
                <a:lnTo>
                  <a:pt x="11328" y="14995"/>
                </a:lnTo>
                <a:lnTo>
                  <a:pt x="11329" y="15004"/>
                </a:lnTo>
                <a:lnTo>
                  <a:pt x="11327" y="15006"/>
                </a:lnTo>
                <a:lnTo>
                  <a:pt x="11327" y="15009"/>
                </a:lnTo>
                <a:lnTo>
                  <a:pt x="11328" y="15020"/>
                </a:lnTo>
                <a:lnTo>
                  <a:pt x="11328" y="15023"/>
                </a:lnTo>
                <a:lnTo>
                  <a:pt x="11331" y="15029"/>
                </a:lnTo>
                <a:lnTo>
                  <a:pt x="11334" y="15039"/>
                </a:lnTo>
                <a:lnTo>
                  <a:pt x="11335" y="15041"/>
                </a:lnTo>
                <a:lnTo>
                  <a:pt x="11333" y="15042"/>
                </a:lnTo>
                <a:lnTo>
                  <a:pt x="11331" y="15045"/>
                </a:lnTo>
                <a:lnTo>
                  <a:pt x="11329" y="15051"/>
                </a:lnTo>
                <a:lnTo>
                  <a:pt x="11332" y="15053"/>
                </a:lnTo>
                <a:lnTo>
                  <a:pt x="11337" y="15061"/>
                </a:lnTo>
                <a:lnTo>
                  <a:pt x="11339" y="15063"/>
                </a:lnTo>
                <a:lnTo>
                  <a:pt x="11343" y="15086"/>
                </a:lnTo>
                <a:lnTo>
                  <a:pt x="11342" y="15089"/>
                </a:lnTo>
                <a:lnTo>
                  <a:pt x="11341" y="15090"/>
                </a:lnTo>
                <a:lnTo>
                  <a:pt x="11339" y="15091"/>
                </a:lnTo>
                <a:lnTo>
                  <a:pt x="11337" y="15092"/>
                </a:lnTo>
                <a:lnTo>
                  <a:pt x="11335" y="15092"/>
                </a:lnTo>
                <a:lnTo>
                  <a:pt x="11335" y="15092"/>
                </a:lnTo>
                <a:lnTo>
                  <a:pt x="11335" y="15095"/>
                </a:lnTo>
                <a:lnTo>
                  <a:pt x="11338" y="15097"/>
                </a:lnTo>
                <a:lnTo>
                  <a:pt x="11347" y="15096"/>
                </a:lnTo>
                <a:lnTo>
                  <a:pt x="11349" y="15097"/>
                </a:lnTo>
                <a:lnTo>
                  <a:pt x="11347" y="15100"/>
                </a:lnTo>
                <a:lnTo>
                  <a:pt x="11345" y="15101"/>
                </a:lnTo>
                <a:lnTo>
                  <a:pt x="11343" y="15101"/>
                </a:lnTo>
                <a:lnTo>
                  <a:pt x="11341" y="15102"/>
                </a:lnTo>
                <a:lnTo>
                  <a:pt x="11340" y="15104"/>
                </a:lnTo>
                <a:lnTo>
                  <a:pt x="11341" y="15106"/>
                </a:lnTo>
                <a:lnTo>
                  <a:pt x="11342" y="15107"/>
                </a:lnTo>
                <a:lnTo>
                  <a:pt x="11345" y="15107"/>
                </a:lnTo>
                <a:lnTo>
                  <a:pt x="11351" y="15106"/>
                </a:lnTo>
                <a:lnTo>
                  <a:pt x="11351" y="15107"/>
                </a:lnTo>
                <a:lnTo>
                  <a:pt x="11351" y="15111"/>
                </a:lnTo>
                <a:lnTo>
                  <a:pt x="11350" y="15113"/>
                </a:lnTo>
                <a:lnTo>
                  <a:pt x="11349" y="15115"/>
                </a:lnTo>
                <a:lnTo>
                  <a:pt x="11347" y="15117"/>
                </a:lnTo>
                <a:lnTo>
                  <a:pt x="11346" y="15121"/>
                </a:lnTo>
                <a:lnTo>
                  <a:pt x="11346" y="15129"/>
                </a:lnTo>
                <a:lnTo>
                  <a:pt x="11347" y="15133"/>
                </a:lnTo>
                <a:lnTo>
                  <a:pt x="11347" y="15135"/>
                </a:lnTo>
                <a:lnTo>
                  <a:pt x="11346" y="15135"/>
                </a:lnTo>
                <a:lnTo>
                  <a:pt x="11345" y="15135"/>
                </a:lnTo>
                <a:lnTo>
                  <a:pt x="11343" y="15135"/>
                </a:lnTo>
                <a:lnTo>
                  <a:pt x="11343" y="15136"/>
                </a:lnTo>
                <a:lnTo>
                  <a:pt x="11341" y="15142"/>
                </a:lnTo>
                <a:lnTo>
                  <a:pt x="11338" y="15148"/>
                </a:lnTo>
                <a:lnTo>
                  <a:pt x="11336" y="15154"/>
                </a:lnTo>
                <a:lnTo>
                  <a:pt x="11338" y="15160"/>
                </a:lnTo>
                <a:lnTo>
                  <a:pt x="11340" y="15162"/>
                </a:lnTo>
                <a:lnTo>
                  <a:pt x="11342" y="15162"/>
                </a:lnTo>
                <a:lnTo>
                  <a:pt x="11345" y="15162"/>
                </a:lnTo>
                <a:lnTo>
                  <a:pt x="11347" y="15162"/>
                </a:lnTo>
                <a:lnTo>
                  <a:pt x="11349" y="15164"/>
                </a:lnTo>
                <a:lnTo>
                  <a:pt x="11352" y="15166"/>
                </a:lnTo>
                <a:lnTo>
                  <a:pt x="11354" y="15166"/>
                </a:lnTo>
                <a:lnTo>
                  <a:pt x="11355" y="15167"/>
                </a:lnTo>
                <a:lnTo>
                  <a:pt x="11355" y="15169"/>
                </a:lnTo>
                <a:lnTo>
                  <a:pt x="11354" y="15171"/>
                </a:lnTo>
                <a:lnTo>
                  <a:pt x="11351" y="15172"/>
                </a:lnTo>
                <a:lnTo>
                  <a:pt x="11343" y="15172"/>
                </a:lnTo>
                <a:lnTo>
                  <a:pt x="11338" y="15173"/>
                </a:lnTo>
                <a:lnTo>
                  <a:pt x="11335" y="15175"/>
                </a:lnTo>
                <a:lnTo>
                  <a:pt x="11334" y="15179"/>
                </a:lnTo>
                <a:lnTo>
                  <a:pt x="11334" y="15185"/>
                </a:lnTo>
                <a:lnTo>
                  <a:pt x="11333" y="15191"/>
                </a:lnTo>
                <a:lnTo>
                  <a:pt x="11333" y="15194"/>
                </a:lnTo>
                <a:lnTo>
                  <a:pt x="11336" y="15195"/>
                </a:lnTo>
                <a:lnTo>
                  <a:pt x="11337" y="15197"/>
                </a:lnTo>
                <a:lnTo>
                  <a:pt x="11343" y="15203"/>
                </a:lnTo>
                <a:lnTo>
                  <a:pt x="11350" y="15207"/>
                </a:lnTo>
                <a:lnTo>
                  <a:pt x="11353" y="15210"/>
                </a:lnTo>
                <a:lnTo>
                  <a:pt x="11354" y="15214"/>
                </a:lnTo>
                <a:lnTo>
                  <a:pt x="11353" y="15220"/>
                </a:lnTo>
                <a:lnTo>
                  <a:pt x="11348" y="15224"/>
                </a:lnTo>
                <a:lnTo>
                  <a:pt x="11329" y="15229"/>
                </a:lnTo>
                <a:lnTo>
                  <a:pt x="11325" y="15231"/>
                </a:lnTo>
                <a:lnTo>
                  <a:pt x="11321" y="15234"/>
                </a:lnTo>
                <a:lnTo>
                  <a:pt x="11318" y="15239"/>
                </a:lnTo>
                <a:lnTo>
                  <a:pt x="11318" y="15245"/>
                </a:lnTo>
                <a:lnTo>
                  <a:pt x="11320" y="15250"/>
                </a:lnTo>
                <a:lnTo>
                  <a:pt x="11323" y="15254"/>
                </a:lnTo>
                <a:lnTo>
                  <a:pt x="11325" y="15255"/>
                </a:lnTo>
                <a:lnTo>
                  <a:pt x="11329" y="15257"/>
                </a:lnTo>
                <a:lnTo>
                  <a:pt x="11331" y="15258"/>
                </a:lnTo>
                <a:lnTo>
                  <a:pt x="11336" y="15254"/>
                </a:lnTo>
                <a:lnTo>
                  <a:pt x="11340" y="15249"/>
                </a:lnTo>
                <a:lnTo>
                  <a:pt x="11345" y="15246"/>
                </a:lnTo>
                <a:lnTo>
                  <a:pt x="11352" y="15245"/>
                </a:lnTo>
                <a:lnTo>
                  <a:pt x="11354" y="15246"/>
                </a:lnTo>
                <a:lnTo>
                  <a:pt x="11355" y="15249"/>
                </a:lnTo>
                <a:lnTo>
                  <a:pt x="11356" y="15252"/>
                </a:lnTo>
                <a:lnTo>
                  <a:pt x="11355" y="15255"/>
                </a:lnTo>
                <a:lnTo>
                  <a:pt x="11352" y="15258"/>
                </a:lnTo>
                <a:lnTo>
                  <a:pt x="11346" y="15263"/>
                </a:lnTo>
                <a:lnTo>
                  <a:pt x="11344" y="15266"/>
                </a:lnTo>
                <a:lnTo>
                  <a:pt x="11347" y="15266"/>
                </a:lnTo>
                <a:lnTo>
                  <a:pt x="11347" y="15268"/>
                </a:lnTo>
                <a:lnTo>
                  <a:pt x="11342" y="15269"/>
                </a:lnTo>
                <a:lnTo>
                  <a:pt x="11340" y="15270"/>
                </a:lnTo>
                <a:lnTo>
                  <a:pt x="11338" y="15272"/>
                </a:lnTo>
                <a:lnTo>
                  <a:pt x="11338" y="15276"/>
                </a:lnTo>
                <a:lnTo>
                  <a:pt x="11339" y="15279"/>
                </a:lnTo>
                <a:lnTo>
                  <a:pt x="11340" y="15281"/>
                </a:lnTo>
                <a:lnTo>
                  <a:pt x="11339" y="15285"/>
                </a:lnTo>
                <a:lnTo>
                  <a:pt x="11339" y="15288"/>
                </a:lnTo>
                <a:lnTo>
                  <a:pt x="11341" y="15291"/>
                </a:lnTo>
                <a:lnTo>
                  <a:pt x="11344" y="15294"/>
                </a:lnTo>
                <a:lnTo>
                  <a:pt x="11346" y="15296"/>
                </a:lnTo>
                <a:lnTo>
                  <a:pt x="11356" y="15296"/>
                </a:lnTo>
                <a:lnTo>
                  <a:pt x="11354" y="15300"/>
                </a:lnTo>
                <a:lnTo>
                  <a:pt x="11354" y="15303"/>
                </a:lnTo>
                <a:lnTo>
                  <a:pt x="11356" y="15306"/>
                </a:lnTo>
                <a:lnTo>
                  <a:pt x="11358" y="15311"/>
                </a:lnTo>
                <a:lnTo>
                  <a:pt x="11358" y="15314"/>
                </a:lnTo>
                <a:lnTo>
                  <a:pt x="11358" y="15324"/>
                </a:lnTo>
                <a:lnTo>
                  <a:pt x="11356" y="15325"/>
                </a:lnTo>
                <a:lnTo>
                  <a:pt x="11354" y="15325"/>
                </a:lnTo>
                <a:lnTo>
                  <a:pt x="11351" y="15327"/>
                </a:lnTo>
                <a:lnTo>
                  <a:pt x="11349" y="15333"/>
                </a:lnTo>
                <a:lnTo>
                  <a:pt x="11345" y="15336"/>
                </a:lnTo>
                <a:lnTo>
                  <a:pt x="11341" y="15339"/>
                </a:lnTo>
                <a:lnTo>
                  <a:pt x="11337" y="15340"/>
                </a:lnTo>
                <a:lnTo>
                  <a:pt x="11327" y="15340"/>
                </a:lnTo>
                <a:lnTo>
                  <a:pt x="11322" y="15342"/>
                </a:lnTo>
                <a:lnTo>
                  <a:pt x="11320" y="15348"/>
                </a:lnTo>
                <a:lnTo>
                  <a:pt x="11338" y="15348"/>
                </a:lnTo>
                <a:lnTo>
                  <a:pt x="11347" y="15344"/>
                </a:lnTo>
                <a:lnTo>
                  <a:pt x="11352" y="15344"/>
                </a:lnTo>
                <a:lnTo>
                  <a:pt x="11354" y="15348"/>
                </a:lnTo>
                <a:lnTo>
                  <a:pt x="11349" y="15348"/>
                </a:lnTo>
                <a:lnTo>
                  <a:pt x="11346" y="15352"/>
                </a:lnTo>
                <a:lnTo>
                  <a:pt x="11344" y="15358"/>
                </a:lnTo>
                <a:lnTo>
                  <a:pt x="11343" y="15362"/>
                </a:lnTo>
                <a:lnTo>
                  <a:pt x="11342" y="15361"/>
                </a:lnTo>
                <a:lnTo>
                  <a:pt x="11340" y="15361"/>
                </a:lnTo>
                <a:lnTo>
                  <a:pt x="11338" y="15361"/>
                </a:lnTo>
                <a:lnTo>
                  <a:pt x="11337" y="15362"/>
                </a:lnTo>
                <a:lnTo>
                  <a:pt x="11335" y="15363"/>
                </a:lnTo>
                <a:lnTo>
                  <a:pt x="11332" y="15369"/>
                </a:lnTo>
                <a:lnTo>
                  <a:pt x="11338" y="15369"/>
                </a:lnTo>
                <a:lnTo>
                  <a:pt x="11338" y="15372"/>
                </a:lnTo>
                <a:lnTo>
                  <a:pt x="11338" y="15373"/>
                </a:lnTo>
                <a:lnTo>
                  <a:pt x="11336" y="15372"/>
                </a:lnTo>
                <a:lnTo>
                  <a:pt x="11335" y="15374"/>
                </a:lnTo>
                <a:lnTo>
                  <a:pt x="11333" y="15379"/>
                </a:lnTo>
                <a:lnTo>
                  <a:pt x="11332" y="15381"/>
                </a:lnTo>
                <a:lnTo>
                  <a:pt x="11332" y="15384"/>
                </a:lnTo>
                <a:lnTo>
                  <a:pt x="11333" y="15387"/>
                </a:lnTo>
                <a:lnTo>
                  <a:pt x="11334" y="15390"/>
                </a:lnTo>
                <a:lnTo>
                  <a:pt x="11335" y="15392"/>
                </a:lnTo>
                <a:lnTo>
                  <a:pt x="11342" y="15399"/>
                </a:lnTo>
                <a:lnTo>
                  <a:pt x="11348" y="15403"/>
                </a:lnTo>
                <a:lnTo>
                  <a:pt x="11350" y="15404"/>
                </a:lnTo>
                <a:lnTo>
                  <a:pt x="11351" y="15403"/>
                </a:lnTo>
                <a:lnTo>
                  <a:pt x="11354" y="15400"/>
                </a:lnTo>
                <a:lnTo>
                  <a:pt x="11355" y="15396"/>
                </a:lnTo>
                <a:lnTo>
                  <a:pt x="11355" y="15392"/>
                </a:lnTo>
                <a:lnTo>
                  <a:pt x="11356" y="15389"/>
                </a:lnTo>
                <a:lnTo>
                  <a:pt x="11358" y="15387"/>
                </a:lnTo>
                <a:lnTo>
                  <a:pt x="11359" y="15386"/>
                </a:lnTo>
                <a:lnTo>
                  <a:pt x="11361" y="15383"/>
                </a:lnTo>
                <a:lnTo>
                  <a:pt x="11362" y="15382"/>
                </a:lnTo>
                <a:lnTo>
                  <a:pt x="11363" y="15381"/>
                </a:lnTo>
                <a:lnTo>
                  <a:pt x="11367" y="15382"/>
                </a:lnTo>
                <a:lnTo>
                  <a:pt x="11368" y="15381"/>
                </a:lnTo>
                <a:lnTo>
                  <a:pt x="11373" y="15370"/>
                </a:lnTo>
                <a:lnTo>
                  <a:pt x="11375" y="15367"/>
                </a:lnTo>
                <a:lnTo>
                  <a:pt x="11377" y="15364"/>
                </a:lnTo>
                <a:lnTo>
                  <a:pt x="11378" y="15361"/>
                </a:lnTo>
                <a:lnTo>
                  <a:pt x="11377" y="15356"/>
                </a:lnTo>
                <a:lnTo>
                  <a:pt x="11381" y="15363"/>
                </a:lnTo>
                <a:lnTo>
                  <a:pt x="11378" y="15370"/>
                </a:lnTo>
                <a:lnTo>
                  <a:pt x="11373" y="15376"/>
                </a:lnTo>
                <a:lnTo>
                  <a:pt x="11371" y="15383"/>
                </a:lnTo>
                <a:lnTo>
                  <a:pt x="11376" y="15389"/>
                </a:lnTo>
                <a:lnTo>
                  <a:pt x="11391" y="15393"/>
                </a:lnTo>
                <a:lnTo>
                  <a:pt x="11395" y="15401"/>
                </a:lnTo>
                <a:lnTo>
                  <a:pt x="11393" y="15401"/>
                </a:lnTo>
                <a:lnTo>
                  <a:pt x="11391" y="15399"/>
                </a:lnTo>
                <a:lnTo>
                  <a:pt x="11387" y="15397"/>
                </a:lnTo>
                <a:lnTo>
                  <a:pt x="11383" y="15396"/>
                </a:lnTo>
                <a:lnTo>
                  <a:pt x="11380" y="15397"/>
                </a:lnTo>
                <a:lnTo>
                  <a:pt x="11379" y="15399"/>
                </a:lnTo>
                <a:lnTo>
                  <a:pt x="11379" y="15403"/>
                </a:lnTo>
                <a:lnTo>
                  <a:pt x="11379" y="15405"/>
                </a:lnTo>
                <a:lnTo>
                  <a:pt x="11376" y="15406"/>
                </a:lnTo>
                <a:lnTo>
                  <a:pt x="11374" y="15406"/>
                </a:lnTo>
                <a:lnTo>
                  <a:pt x="11372" y="15404"/>
                </a:lnTo>
                <a:lnTo>
                  <a:pt x="11371" y="15403"/>
                </a:lnTo>
                <a:lnTo>
                  <a:pt x="11368" y="15405"/>
                </a:lnTo>
                <a:lnTo>
                  <a:pt x="11365" y="15404"/>
                </a:lnTo>
                <a:lnTo>
                  <a:pt x="11362" y="15409"/>
                </a:lnTo>
                <a:lnTo>
                  <a:pt x="11361" y="15416"/>
                </a:lnTo>
                <a:lnTo>
                  <a:pt x="11360" y="15420"/>
                </a:lnTo>
                <a:lnTo>
                  <a:pt x="11361" y="15431"/>
                </a:lnTo>
                <a:lnTo>
                  <a:pt x="11360" y="15435"/>
                </a:lnTo>
                <a:lnTo>
                  <a:pt x="11358" y="15440"/>
                </a:lnTo>
                <a:lnTo>
                  <a:pt x="11359" y="15442"/>
                </a:lnTo>
                <a:lnTo>
                  <a:pt x="11357" y="15447"/>
                </a:lnTo>
                <a:lnTo>
                  <a:pt x="11358" y="15449"/>
                </a:lnTo>
                <a:lnTo>
                  <a:pt x="11359" y="15451"/>
                </a:lnTo>
                <a:lnTo>
                  <a:pt x="11363" y="15449"/>
                </a:lnTo>
                <a:lnTo>
                  <a:pt x="11365" y="15449"/>
                </a:lnTo>
                <a:lnTo>
                  <a:pt x="11367" y="15454"/>
                </a:lnTo>
                <a:lnTo>
                  <a:pt x="11367" y="15465"/>
                </a:lnTo>
                <a:lnTo>
                  <a:pt x="11370" y="15469"/>
                </a:lnTo>
                <a:lnTo>
                  <a:pt x="11361" y="15470"/>
                </a:lnTo>
                <a:lnTo>
                  <a:pt x="11357" y="15472"/>
                </a:lnTo>
                <a:lnTo>
                  <a:pt x="11354" y="15478"/>
                </a:lnTo>
                <a:lnTo>
                  <a:pt x="11353" y="15488"/>
                </a:lnTo>
                <a:lnTo>
                  <a:pt x="11354" y="15490"/>
                </a:lnTo>
                <a:lnTo>
                  <a:pt x="11359" y="15489"/>
                </a:lnTo>
                <a:lnTo>
                  <a:pt x="11358" y="15494"/>
                </a:lnTo>
                <a:lnTo>
                  <a:pt x="11358" y="15499"/>
                </a:lnTo>
                <a:lnTo>
                  <a:pt x="11359" y="15503"/>
                </a:lnTo>
                <a:lnTo>
                  <a:pt x="11363" y="15517"/>
                </a:lnTo>
                <a:lnTo>
                  <a:pt x="11366" y="15522"/>
                </a:lnTo>
                <a:lnTo>
                  <a:pt x="11365" y="15523"/>
                </a:lnTo>
                <a:lnTo>
                  <a:pt x="11364" y="15525"/>
                </a:lnTo>
                <a:lnTo>
                  <a:pt x="11363" y="15531"/>
                </a:lnTo>
                <a:lnTo>
                  <a:pt x="11360" y="15539"/>
                </a:lnTo>
                <a:lnTo>
                  <a:pt x="11360" y="15548"/>
                </a:lnTo>
                <a:lnTo>
                  <a:pt x="11358" y="15554"/>
                </a:lnTo>
                <a:lnTo>
                  <a:pt x="11354" y="15557"/>
                </a:lnTo>
                <a:lnTo>
                  <a:pt x="11344" y="15561"/>
                </a:lnTo>
                <a:lnTo>
                  <a:pt x="11348" y="15569"/>
                </a:lnTo>
                <a:lnTo>
                  <a:pt x="11351" y="15572"/>
                </a:lnTo>
                <a:lnTo>
                  <a:pt x="11354" y="15570"/>
                </a:lnTo>
                <a:lnTo>
                  <a:pt x="11355" y="15576"/>
                </a:lnTo>
                <a:lnTo>
                  <a:pt x="11357" y="15581"/>
                </a:lnTo>
                <a:lnTo>
                  <a:pt x="11358" y="15585"/>
                </a:lnTo>
                <a:lnTo>
                  <a:pt x="11357" y="15589"/>
                </a:lnTo>
                <a:lnTo>
                  <a:pt x="11355" y="15590"/>
                </a:lnTo>
                <a:lnTo>
                  <a:pt x="11353" y="15591"/>
                </a:lnTo>
                <a:lnTo>
                  <a:pt x="11352" y="15592"/>
                </a:lnTo>
                <a:lnTo>
                  <a:pt x="11351" y="15595"/>
                </a:lnTo>
                <a:lnTo>
                  <a:pt x="11352" y="15597"/>
                </a:lnTo>
                <a:lnTo>
                  <a:pt x="11356" y="15601"/>
                </a:lnTo>
                <a:lnTo>
                  <a:pt x="11358" y="15603"/>
                </a:lnTo>
                <a:lnTo>
                  <a:pt x="11356" y="15605"/>
                </a:lnTo>
                <a:lnTo>
                  <a:pt x="11357" y="15609"/>
                </a:lnTo>
                <a:lnTo>
                  <a:pt x="11357" y="15615"/>
                </a:lnTo>
                <a:lnTo>
                  <a:pt x="11356" y="15620"/>
                </a:lnTo>
                <a:lnTo>
                  <a:pt x="11354" y="15623"/>
                </a:lnTo>
                <a:lnTo>
                  <a:pt x="11354" y="15622"/>
                </a:lnTo>
                <a:lnTo>
                  <a:pt x="11351" y="15623"/>
                </a:lnTo>
                <a:lnTo>
                  <a:pt x="11348" y="15624"/>
                </a:lnTo>
                <a:lnTo>
                  <a:pt x="11347" y="15625"/>
                </a:lnTo>
                <a:lnTo>
                  <a:pt x="11345" y="15624"/>
                </a:lnTo>
                <a:lnTo>
                  <a:pt x="11343" y="15621"/>
                </a:lnTo>
                <a:lnTo>
                  <a:pt x="11342" y="15621"/>
                </a:lnTo>
                <a:lnTo>
                  <a:pt x="11339" y="15623"/>
                </a:lnTo>
                <a:lnTo>
                  <a:pt x="11337" y="15626"/>
                </a:lnTo>
                <a:lnTo>
                  <a:pt x="11334" y="15629"/>
                </a:lnTo>
                <a:lnTo>
                  <a:pt x="11327" y="15631"/>
                </a:lnTo>
                <a:lnTo>
                  <a:pt x="11327" y="15633"/>
                </a:lnTo>
                <a:lnTo>
                  <a:pt x="11327" y="15636"/>
                </a:lnTo>
                <a:lnTo>
                  <a:pt x="11328" y="15638"/>
                </a:lnTo>
                <a:lnTo>
                  <a:pt x="11330" y="15639"/>
                </a:lnTo>
                <a:lnTo>
                  <a:pt x="11336" y="15639"/>
                </a:lnTo>
                <a:lnTo>
                  <a:pt x="11338" y="15641"/>
                </a:lnTo>
                <a:lnTo>
                  <a:pt x="11337" y="15643"/>
                </a:lnTo>
                <a:lnTo>
                  <a:pt x="11335" y="15644"/>
                </a:lnTo>
                <a:lnTo>
                  <a:pt x="11333" y="15644"/>
                </a:lnTo>
                <a:lnTo>
                  <a:pt x="11331" y="15644"/>
                </a:lnTo>
                <a:lnTo>
                  <a:pt x="11332" y="15649"/>
                </a:lnTo>
                <a:lnTo>
                  <a:pt x="11331" y="15653"/>
                </a:lnTo>
                <a:lnTo>
                  <a:pt x="11328" y="15660"/>
                </a:lnTo>
                <a:lnTo>
                  <a:pt x="11327" y="15663"/>
                </a:lnTo>
                <a:lnTo>
                  <a:pt x="11325" y="15671"/>
                </a:lnTo>
                <a:lnTo>
                  <a:pt x="11323" y="15675"/>
                </a:lnTo>
                <a:lnTo>
                  <a:pt x="11322" y="15672"/>
                </a:lnTo>
                <a:lnTo>
                  <a:pt x="11319" y="15670"/>
                </a:lnTo>
                <a:lnTo>
                  <a:pt x="11317" y="15670"/>
                </a:lnTo>
                <a:lnTo>
                  <a:pt x="11314" y="15672"/>
                </a:lnTo>
                <a:lnTo>
                  <a:pt x="11317" y="15674"/>
                </a:lnTo>
                <a:lnTo>
                  <a:pt x="11318" y="15678"/>
                </a:lnTo>
                <a:lnTo>
                  <a:pt x="11318" y="15682"/>
                </a:lnTo>
                <a:lnTo>
                  <a:pt x="11316" y="15685"/>
                </a:lnTo>
                <a:lnTo>
                  <a:pt x="11312" y="15677"/>
                </a:lnTo>
                <a:lnTo>
                  <a:pt x="11309" y="15674"/>
                </a:lnTo>
                <a:lnTo>
                  <a:pt x="11305" y="15673"/>
                </a:lnTo>
                <a:lnTo>
                  <a:pt x="11302" y="15675"/>
                </a:lnTo>
                <a:lnTo>
                  <a:pt x="11301" y="15679"/>
                </a:lnTo>
                <a:lnTo>
                  <a:pt x="11301" y="15691"/>
                </a:lnTo>
                <a:lnTo>
                  <a:pt x="11302" y="15703"/>
                </a:lnTo>
                <a:lnTo>
                  <a:pt x="11309" y="15724"/>
                </a:lnTo>
                <a:lnTo>
                  <a:pt x="11310" y="15736"/>
                </a:lnTo>
                <a:lnTo>
                  <a:pt x="11308" y="15748"/>
                </a:lnTo>
                <a:lnTo>
                  <a:pt x="11309" y="15753"/>
                </a:lnTo>
                <a:lnTo>
                  <a:pt x="11312" y="15762"/>
                </a:lnTo>
                <a:lnTo>
                  <a:pt x="11316" y="15778"/>
                </a:lnTo>
                <a:lnTo>
                  <a:pt x="11316" y="15784"/>
                </a:lnTo>
                <a:lnTo>
                  <a:pt x="11313" y="15794"/>
                </a:lnTo>
                <a:lnTo>
                  <a:pt x="11312" y="15807"/>
                </a:lnTo>
                <a:lnTo>
                  <a:pt x="11311" y="15812"/>
                </a:lnTo>
                <a:lnTo>
                  <a:pt x="11308" y="15824"/>
                </a:lnTo>
                <a:lnTo>
                  <a:pt x="11307" y="15826"/>
                </a:lnTo>
                <a:lnTo>
                  <a:pt x="11308" y="15828"/>
                </a:lnTo>
                <a:lnTo>
                  <a:pt x="11308" y="15831"/>
                </a:lnTo>
                <a:lnTo>
                  <a:pt x="11313" y="15840"/>
                </a:lnTo>
                <a:lnTo>
                  <a:pt x="11313" y="15853"/>
                </a:lnTo>
                <a:lnTo>
                  <a:pt x="11314" y="15862"/>
                </a:lnTo>
                <a:lnTo>
                  <a:pt x="11314" y="15865"/>
                </a:lnTo>
                <a:lnTo>
                  <a:pt x="11314" y="15870"/>
                </a:lnTo>
                <a:lnTo>
                  <a:pt x="11314" y="15874"/>
                </a:lnTo>
                <a:lnTo>
                  <a:pt x="11315" y="15876"/>
                </a:lnTo>
                <a:lnTo>
                  <a:pt x="11317" y="15880"/>
                </a:lnTo>
                <a:lnTo>
                  <a:pt x="11317" y="15882"/>
                </a:lnTo>
                <a:lnTo>
                  <a:pt x="11319" y="15885"/>
                </a:lnTo>
                <a:lnTo>
                  <a:pt x="11323" y="15881"/>
                </a:lnTo>
                <a:lnTo>
                  <a:pt x="11329" y="15870"/>
                </a:lnTo>
                <a:lnTo>
                  <a:pt x="11341" y="15838"/>
                </a:lnTo>
                <a:lnTo>
                  <a:pt x="11346" y="15829"/>
                </a:lnTo>
                <a:lnTo>
                  <a:pt x="11350" y="15823"/>
                </a:lnTo>
                <a:lnTo>
                  <a:pt x="11352" y="15818"/>
                </a:lnTo>
                <a:lnTo>
                  <a:pt x="11354" y="15807"/>
                </a:lnTo>
                <a:lnTo>
                  <a:pt x="11357" y="15793"/>
                </a:lnTo>
                <a:lnTo>
                  <a:pt x="11360" y="15786"/>
                </a:lnTo>
                <a:lnTo>
                  <a:pt x="11361" y="15784"/>
                </a:lnTo>
                <a:lnTo>
                  <a:pt x="11362" y="15783"/>
                </a:lnTo>
                <a:lnTo>
                  <a:pt x="11363" y="15782"/>
                </a:lnTo>
                <a:lnTo>
                  <a:pt x="11363" y="15788"/>
                </a:lnTo>
                <a:lnTo>
                  <a:pt x="11360" y="15799"/>
                </a:lnTo>
                <a:lnTo>
                  <a:pt x="11359" y="15805"/>
                </a:lnTo>
                <a:lnTo>
                  <a:pt x="11359" y="15810"/>
                </a:lnTo>
                <a:lnTo>
                  <a:pt x="11358" y="15817"/>
                </a:lnTo>
                <a:lnTo>
                  <a:pt x="11356" y="15823"/>
                </a:lnTo>
                <a:lnTo>
                  <a:pt x="11351" y="15836"/>
                </a:lnTo>
                <a:lnTo>
                  <a:pt x="11345" y="15857"/>
                </a:lnTo>
                <a:lnTo>
                  <a:pt x="11342" y="15862"/>
                </a:lnTo>
                <a:lnTo>
                  <a:pt x="11332" y="15883"/>
                </a:lnTo>
                <a:lnTo>
                  <a:pt x="11331" y="15887"/>
                </a:lnTo>
                <a:lnTo>
                  <a:pt x="11331" y="15889"/>
                </a:lnTo>
                <a:lnTo>
                  <a:pt x="11334" y="15893"/>
                </a:lnTo>
                <a:lnTo>
                  <a:pt x="11334" y="15891"/>
                </a:lnTo>
                <a:lnTo>
                  <a:pt x="11337" y="15891"/>
                </a:lnTo>
                <a:lnTo>
                  <a:pt x="11339" y="15892"/>
                </a:lnTo>
                <a:lnTo>
                  <a:pt x="11338" y="15895"/>
                </a:lnTo>
                <a:lnTo>
                  <a:pt x="11336" y="15896"/>
                </a:lnTo>
                <a:lnTo>
                  <a:pt x="11331" y="15896"/>
                </a:lnTo>
                <a:lnTo>
                  <a:pt x="11330" y="15898"/>
                </a:lnTo>
                <a:lnTo>
                  <a:pt x="11328" y="15901"/>
                </a:lnTo>
                <a:lnTo>
                  <a:pt x="11326" y="15904"/>
                </a:lnTo>
                <a:lnTo>
                  <a:pt x="11325" y="15906"/>
                </a:lnTo>
                <a:lnTo>
                  <a:pt x="11327" y="15907"/>
                </a:lnTo>
                <a:lnTo>
                  <a:pt x="11328" y="15907"/>
                </a:lnTo>
                <a:lnTo>
                  <a:pt x="11329" y="15908"/>
                </a:lnTo>
                <a:lnTo>
                  <a:pt x="11328" y="15911"/>
                </a:lnTo>
                <a:lnTo>
                  <a:pt x="11325" y="15914"/>
                </a:lnTo>
                <a:lnTo>
                  <a:pt x="11326" y="15916"/>
                </a:lnTo>
                <a:lnTo>
                  <a:pt x="11324" y="15918"/>
                </a:lnTo>
                <a:lnTo>
                  <a:pt x="11323" y="15918"/>
                </a:lnTo>
                <a:lnTo>
                  <a:pt x="11321" y="15916"/>
                </a:lnTo>
                <a:lnTo>
                  <a:pt x="11320" y="15914"/>
                </a:lnTo>
                <a:lnTo>
                  <a:pt x="11318" y="15918"/>
                </a:lnTo>
                <a:lnTo>
                  <a:pt x="11314" y="15923"/>
                </a:lnTo>
                <a:lnTo>
                  <a:pt x="11312" y="15928"/>
                </a:lnTo>
                <a:lnTo>
                  <a:pt x="11316" y="15931"/>
                </a:lnTo>
                <a:lnTo>
                  <a:pt x="11317" y="15933"/>
                </a:lnTo>
                <a:lnTo>
                  <a:pt x="11318" y="15935"/>
                </a:lnTo>
                <a:lnTo>
                  <a:pt x="11320" y="15935"/>
                </a:lnTo>
                <a:lnTo>
                  <a:pt x="11322" y="15934"/>
                </a:lnTo>
                <a:lnTo>
                  <a:pt x="11326" y="15928"/>
                </a:lnTo>
                <a:lnTo>
                  <a:pt x="11328" y="15926"/>
                </a:lnTo>
                <a:lnTo>
                  <a:pt x="11326" y="15931"/>
                </a:lnTo>
                <a:lnTo>
                  <a:pt x="11324" y="15935"/>
                </a:lnTo>
                <a:lnTo>
                  <a:pt x="11322" y="15939"/>
                </a:lnTo>
                <a:lnTo>
                  <a:pt x="11319" y="15942"/>
                </a:lnTo>
                <a:lnTo>
                  <a:pt x="11317" y="15942"/>
                </a:lnTo>
                <a:lnTo>
                  <a:pt x="11315" y="15942"/>
                </a:lnTo>
                <a:lnTo>
                  <a:pt x="11313" y="15943"/>
                </a:lnTo>
                <a:lnTo>
                  <a:pt x="11311" y="15945"/>
                </a:lnTo>
                <a:lnTo>
                  <a:pt x="11311" y="15947"/>
                </a:lnTo>
                <a:lnTo>
                  <a:pt x="11312" y="15953"/>
                </a:lnTo>
                <a:lnTo>
                  <a:pt x="11311" y="15955"/>
                </a:lnTo>
                <a:lnTo>
                  <a:pt x="11313" y="15955"/>
                </a:lnTo>
                <a:lnTo>
                  <a:pt x="11313" y="15954"/>
                </a:lnTo>
                <a:lnTo>
                  <a:pt x="11313" y="15953"/>
                </a:lnTo>
                <a:lnTo>
                  <a:pt x="11314" y="15951"/>
                </a:lnTo>
                <a:lnTo>
                  <a:pt x="11316" y="15952"/>
                </a:lnTo>
                <a:lnTo>
                  <a:pt x="11318" y="15953"/>
                </a:lnTo>
                <a:lnTo>
                  <a:pt x="11322" y="15953"/>
                </a:lnTo>
                <a:lnTo>
                  <a:pt x="11324" y="15955"/>
                </a:lnTo>
                <a:lnTo>
                  <a:pt x="11323" y="15957"/>
                </a:lnTo>
                <a:lnTo>
                  <a:pt x="11321" y="15960"/>
                </a:lnTo>
                <a:lnTo>
                  <a:pt x="11320" y="15960"/>
                </a:lnTo>
                <a:lnTo>
                  <a:pt x="11319" y="15965"/>
                </a:lnTo>
                <a:lnTo>
                  <a:pt x="11317" y="15965"/>
                </a:lnTo>
                <a:lnTo>
                  <a:pt x="11313" y="15964"/>
                </a:lnTo>
                <a:lnTo>
                  <a:pt x="11310" y="15961"/>
                </a:lnTo>
                <a:lnTo>
                  <a:pt x="11308" y="15963"/>
                </a:lnTo>
                <a:lnTo>
                  <a:pt x="11311" y="15965"/>
                </a:lnTo>
                <a:lnTo>
                  <a:pt x="11313" y="15968"/>
                </a:lnTo>
                <a:lnTo>
                  <a:pt x="11312" y="15970"/>
                </a:lnTo>
                <a:lnTo>
                  <a:pt x="11308" y="15971"/>
                </a:lnTo>
                <a:lnTo>
                  <a:pt x="11312" y="15977"/>
                </a:lnTo>
                <a:lnTo>
                  <a:pt x="11313" y="15979"/>
                </a:lnTo>
                <a:lnTo>
                  <a:pt x="11312" y="15981"/>
                </a:lnTo>
                <a:lnTo>
                  <a:pt x="11310" y="15984"/>
                </a:lnTo>
                <a:lnTo>
                  <a:pt x="11310" y="15985"/>
                </a:lnTo>
                <a:lnTo>
                  <a:pt x="11308" y="15985"/>
                </a:lnTo>
                <a:lnTo>
                  <a:pt x="11303" y="15989"/>
                </a:lnTo>
                <a:lnTo>
                  <a:pt x="11302" y="15994"/>
                </a:lnTo>
                <a:lnTo>
                  <a:pt x="11306" y="15996"/>
                </a:lnTo>
                <a:lnTo>
                  <a:pt x="11306" y="15997"/>
                </a:lnTo>
                <a:lnTo>
                  <a:pt x="11307" y="16000"/>
                </a:lnTo>
                <a:lnTo>
                  <a:pt x="11308" y="16002"/>
                </a:lnTo>
                <a:lnTo>
                  <a:pt x="11310" y="16002"/>
                </a:lnTo>
                <a:lnTo>
                  <a:pt x="11314" y="16001"/>
                </a:lnTo>
                <a:lnTo>
                  <a:pt x="11316" y="16002"/>
                </a:lnTo>
                <a:lnTo>
                  <a:pt x="11317" y="16004"/>
                </a:lnTo>
                <a:lnTo>
                  <a:pt x="11314" y="16008"/>
                </a:lnTo>
                <a:lnTo>
                  <a:pt x="11307" y="16015"/>
                </a:lnTo>
                <a:lnTo>
                  <a:pt x="11300" y="16009"/>
                </a:lnTo>
                <a:lnTo>
                  <a:pt x="11297" y="16017"/>
                </a:lnTo>
                <a:lnTo>
                  <a:pt x="11293" y="16042"/>
                </a:lnTo>
                <a:lnTo>
                  <a:pt x="11289" y="16052"/>
                </a:lnTo>
                <a:lnTo>
                  <a:pt x="11287" y="16057"/>
                </a:lnTo>
                <a:lnTo>
                  <a:pt x="11284" y="16075"/>
                </a:lnTo>
                <a:lnTo>
                  <a:pt x="11283" y="16080"/>
                </a:lnTo>
                <a:lnTo>
                  <a:pt x="11280" y="16085"/>
                </a:lnTo>
                <a:lnTo>
                  <a:pt x="11279" y="16089"/>
                </a:lnTo>
                <a:lnTo>
                  <a:pt x="11277" y="16093"/>
                </a:lnTo>
                <a:lnTo>
                  <a:pt x="11278" y="16098"/>
                </a:lnTo>
                <a:lnTo>
                  <a:pt x="11282" y="16100"/>
                </a:lnTo>
                <a:lnTo>
                  <a:pt x="11278" y="16105"/>
                </a:lnTo>
                <a:lnTo>
                  <a:pt x="11276" y="16107"/>
                </a:lnTo>
                <a:lnTo>
                  <a:pt x="11275" y="16108"/>
                </a:lnTo>
                <a:lnTo>
                  <a:pt x="11272" y="16107"/>
                </a:lnTo>
                <a:lnTo>
                  <a:pt x="11271" y="16105"/>
                </a:lnTo>
                <a:lnTo>
                  <a:pt x="11271" y="16111"/>
                </a:lnTo>
                <a:lnTo>
                  <a:pt x="11272" y="16118"/>
                </a:lnTo>
                <a:lnTo>
                  <a:pt x="11275" y="16124"/>
                </a:lnTo>
                <a:lnTo>
                  <a:pt x="11282" y="16135"/>
                </a:lnTo>
                <a:lnTo>
                  <a:pt x="11284" y="16144"/>
                </a:lnTo>
                <a:lnTo>
                  <a:pt x="11281" y="16146"/>
                </a:lnTo>
                <a:lnTo>
                  <a:pt x="11275" y="16147"/>
                </a:lnTo>
                <a:lnTo>
                  <a:pt x="11273" y="16150"/>
                </a:lnTo>
                <a:lnTo>
                  <a:pt x="11273" y="16157"/>
                </a:lnTo>
                <a:lnTo>
                  <a:pt x="11275" y="16159"/>
                </a:lnTo>
                <a:lnTo>
                  <a:pt x="11279" y="16158"/>
                </a:lnTo>
                <a:lnTo>
                  <a:pt x="11286" y="16154"/>
                </a:lnTo>
                <a:lnTo>
                  <a:pt x="11281" y="16162"/>
                </a:lnTo>
                <a:lnTo>
                  <a:pt x="11279" y="16165"/>
                </a:lnTo>
                <a:lnTo>
                  <a:pt x="11279" y="16169"/>
                </a:lnTo>
                <a:lnTo>
                  <a:pt x="11280" y="16172"/>
                </a:lnTo>
                <a:lnTo>
                  <a:pt x="11277" y="16172"/>
                </a:lnTo>
                <a:lnTo>
                  <a:pt x="11274" y="16171"/>
                </a:lnTo>
                <a:lnTo>
                  <a:pt x="11273" y="16170"/>
                </a:lnTo>
                <a:lnTo>
                  <a:pt x="11271" y="16171"/>
                </a:lnTo>
                <a:lnTo>
                  <a:pt x="11269" y="16178"/>
                </a:lnTo>
                <a:lnTo>
                  <a:pt x="11265" y="16186"/>
                </a:lnTo>
                <a:lnTo>
                  <a:pt x="11263" y="16197"/>
                </a:lnTo>
                <a:lnTo>
                  <a:pt x="11258" y="16206"/>
                </a:lnTo>
                <a:lnTo>
                  <a:pt x="11257" y="16213"/>
                </a:lnTo>
                <a:lnTo>
                  <a:pt x="11256" y="16230"/>
                </a:lnTo>
                <a:lnTo>
                  <a:pt x="11255" y="16232"/>
                </a:lnTo>
                <a:lnTo>
                  <a:pt x="11255" y="16234"/>
                </a:lnTo>
                <a:lnTo>
                  <a:pt x="11253" y="16236"/>
                </a:lnTo>
                <a:lnTo>
                  <a:pt x="11251" y="16237"/>
                </a:lnTo>
                <a:lnTo>
                  <a:pt x="11250" y="16239"/>
                </a:lnTo>
                <a:lnTo>
                  <a:pt x="11249" y="16242"/>
                </a:lnTo>
                <a:lnTo>
                  <a:pt x="11250" y="16245"/>
                </a:lnTo>
                <a:lnTo>
                  <a:pt x="11253" y="16256"/>
                </a:lnTo>
                <a:lnTo>
                  <a:pt x="11253" y="16263"/>
                </a:lnTo>
                <a:lnTo>
                  <a:pt x="11253" y="16266"/>
                </a:lnTo>
                <a:lnTo>
                  <a:pt x="11250" y="16274"/>
                </a:lnTo>
                <a:lnTo>
                  <a:pt x="11250" y="16276"/>
                </a:lnTo>
                <a:lnTo>
                  <a:pt x="11250" y="16280"/>
                </a:lnTo>
                <a:lnTo>
                  <a:pt x="11250" y="16281"/>
                </a:lnTo>
                <a:lnTo>
                  <a:pt x="11249" y="16282"/>
                </a:lnTo>
                <a:lnTo>
                  <a:pt x="11249" y="16284"/>
                </a:lnTo>
                <a:lnTo>
                  <a:pt x="11249" y="16286"/>
                </a:lnTo>
                <a:lnTo>
                  <a:pt x="11251" y="16289"/>
                </a:lnTo>
                <a:lnTo>
                  <a:pt x="11254" y="16292"/>
                </a:lnTo>
                <a:lnTo>
                  <a:pt x="11256" y="16295"/>
                </a:lnTo>
                <a:lnTo>
                  <a:pt x="11255" y="16301"/>
                </a:lnTo>
                <a:lnTo>
                  <a:pt x="11250" y="16294"/>
                </a:lnTo>
                <a:lnTo>
                  <a:pt x="11248" y="16290"/>
                </a:lnTo>
                <a:lnTo>
                  <a:pt x="11247" y="16285"/>
                </a:lnTo>
                <a:lnTo>
                  <a:pt x="11247" y="16282"/>
                </a:lnTo>
                <a:lnTo>
                  <a:pt x="11245" y="16284"/>
                </a:lnTo>
                <a:lnTo>
                  <a:pt x="11244" y="16290"/>
                </a:lnTo>
                <a:lnTo>
                  <a:pt x="11244" y="16295"/>
                </a:lnTo>
                <a:lnTo>
                  <a:pt x="11254" y="16332"/>
                </a:lnTo>
                <a:lnTo>
                  <a:pt x="11258" y="16358"/>
                </a:lnTo>
                <a:lnTo>
                  <a:pt x="11260" y="16362"/>
                </a:lnTo>
                <a:lnTo>
                  <a:pt x="11261" y="16366"/>
                </a:lnTo>
                <a:lnTo>
                  <a:pt x="11261" y="16378"/>
                </a:lnTo>
                <a:lnTo>
                  <a:pt x="11262" y="16383"/>
                </a:lnTo>
                <a:lnTo>
                  <a:pt x="11263" y="16384"/>
                </a:lnTo>
                <a:lnTo>
                  <a:pt x="11265" y="16385"/>
                </a:lnTo>
                <a:lnTo>
                  <a:pt x="11266" y="16386"/>
                </a:lnTo>
                <a:lnTo>
                  <a:pt x="11269" y="16386"/>
                </a:lnTo>
                <a:lnTo>
                  <a:pt x="11271" y="16387"/>
                </a:lnTo>
                <a:lnTo>
                  <a:pt x="11272" y="16389"/>
                </a:lnTo>
                <a:lnTo>
                  <a:pt x="11273" y="16391"/>
                </a:lnTo>
                <a:lnTo>
                  <a:pt x="11279" y="16394"/>
                </a:lnTo>
                <a:lnTo>
                  <a:pt x="11282" y="16404"/>
                </a:lnTo>
                <a:lnTo>
                  <a:pt x="11286" y="16408"/>
                </a:lnTo>
                <a:lnTo>
                  <a:pt x="11288" y="16404"/>
                </a:lnTo>
                <a:lnTo>
                  <a:pt x="11289" y="16403"/>
                </a:lnTo>
                <a:lnTo>
                  <a:pt x="11289" y="16400"/>
                </a:lnTo>
                <a:lnTo>
                  <a:pt x="11290" y="16400"/>
                </a:lnTo>
                <a:lnTo>
                  <a:pt x="11293" y="16404"/>
                </a:lnTo>
                <a:lnTo>
                  <a:pt x="11298" y="16397"/>
                </a:lnTo>
                <a:lnTo>
                  <a:pt x="11302" y="16385"/>
                </a:lnTo>
                <a:lnTo>
                  <a:pt x="11302" y="16378"/>
                </a:lnTo>
                <a:lnTo>
                  <a:pt x="11300" y="16373"/>
                </a:lnTo>
                <a:lnTo>
                  <a:pt x="11300" y="16368"/>
                </a:lnTo>
                <a:lnTo>
                  <a:pt x="11300" y="16364"/>
                </a:lnTo>
                <a:lnTo>
                  <a:pt x="11293" y="16360"/>
                </a:lnTo>
                <a:lnTo>
                  <a:pt x="11294" y="16357"/>
                </a:lnTo>
                <a:lnTo>
                  <a:pt x="11298" y="16355"/>
                </a:lnTo>
                <a:lnTo>
                  <a:pt x="11302" y="16355"/>
                </a:lnTo>
                <a:lnTo>
                  <a:pt x="11302" y="16352"/>
                </a:lnTo>
                <a:lnTo>
                  <a:pt x="11304" y="16352"/>
                </a:lnTo>
                <a:lnTo>
                  <a:pt x="11305" y="16354"/>
                </a:lnTo>
                <a:lnTo>
                  <a:pt x="11307" y="16355"/>
                </a:lnTo>
                <a:lnTo>
                  <a:pt x="11308" y="16353"/>
                </a:lnTo>
                <a:lnTo>
                  <a:pt x="11308" y="16349"/>
                </a:lnTo>
                <a:lnTo>
                  <a:pt x="11310" y="16349"/>
                </a:lnTo>
                <a:lnTo>
                  <a:pt x="11312" y="16353"/>
                </a:lnTo>
                <a:lnTo>
                  <a:pt x="11315" y="16351"/>
                </a:lnTo>
                <a:lnTo>
                  <a:pt x="11319" y="16348"/>
                </a:lnTo>
                <a:lnTo>
                  <a:pt x="11321" y="16345"/>
                </a:lnTo>
                <a:lnTo>
                  <a:pt x="11324" y="16342"/>
                </a:lnTo>
                <a:lnTo>
                  <a:pt x="11328" y="16342"/>
                </a:lnTo>
                <a:lnTo>
                  <a:pt x="11331" y="16341"/>
                </a:lnTo>
                <a:lnTo>
                  <a:pt x="11332" y="16334"/>
                </a:lnTo>
                <a:lnTo>
                  <a:pt x="11336" y="16336"/>
                </a:lnTo>
                <a:lnTo>
                  <a:pt x="11341" y="16338"/>
                </a:lnTo>
                <a:lnTo>
                  <a:pt x="11343" y="16339"/>
                </a:lnTo>
                <a:lnTo>
                  <a:pt x="11342" y="16343"/>
                </a:lnTo>
                <a:lnTo>
                  <a:pt x="11338" y="16346"/>
                </a:lnTo>
                <a:lnTo>
                  <a:pt x="11337" y="16349"/>
                </a:lnTo>
                <a:lnTo>
                  <a:pt x="11336" y="16364"/>
                </a:lnTo>
                <a:lnTo>
                  <a:pt x="11337" y="16367"/>
                </a:lnTo>
                <a:lnTo>
                  <a:pt x="11338" y="16367"/>
                </a:lnTo>
                <a:lnTo>
                  <a:pt x="11338" y="16365"/>
                </a:lnTo>
                <a:lnTo>
                  <a:pt x="11340" y="16365"/>
                </a:lnTo>
                <a:lnTo>
                  <a:pt x="11342" y="16366"/>
                </a:lnTo>
                <a:lnTo>
                  <a:pt x="11348" y="16361"/>
                </a:lnTo>
                <a:lnTo>
                  <a:pt x="11352" y="16359"/>
                </a:lnTo>
                <a:lnTo>
                  <a:pt x="11354" y="16362"/>
                </a:lnTo>
                <a:lnTo>
                  <a:pt x="11354" y="16383"/>
                </a:lnTo>
                <a:lnTo>
                  <a:pt x="11356" y="16383"/>
                </a:lnTo>
                <a:lnTo>
                  <a:pt x="11359" y="16375"/>
                </a:lnTo>
                <a:lnTo>
                  <a:pt x="11363" y="16386"/>
                </a:lnTo>
                <a:lnTo>
                  <a:pt x="11363" y="16390"/>
                </a:lnTo>
                <a:lnTo>
                  <a:pt x="11363" y="16395"/>
                </a:lnTo>
                <a:lnTo>
                  <a:pt x="11363" y="16404"/>
                </a:lnTo>
                <a:lnTo>
                  <a:pt x="11363" y="16408"/>
                </a:lnTo>
                <a:lnTo>
                  <a:pt x="11363" y="16422"/>
                </a:lnTo>
                <a:lnTo>
                  <a:pt x="11363" y="16427"/>
                </a:lnTo>
                <a:lnTo>
                  <a:pt x="11365" y="16429"/>
                </a:lnTo>
                <a:lnTo>
                  <a:pt x="11367" y="16433"/>
                </a:lnTo>
                <a:lnTo>
                  <a:pt x="11368" y="16435"/>
                </a:lnTo>
                <a:lnTo>
                  <a:pt x="11368" y="16440"/>
                </a:lnTo>
                <a:lnTo>
                  <a:pt x="11370" y="16440"/>
                </a:lnTo>
                <a:lnTo>
                  <a:pt x="11373" y="16436"/>
                </a:lnTo>
                <a:lnTo>
                  <a:pt x="11373" y="16435"/>
                </a:lnTo>
                <a:lnTo>
                  <a:pt x="11374" y="16432"/>
                </a:lnTo>
                <a:lnTo>
                  <a:pt x="11375" y="16432"/>
                </a:lnTo>
                <a:lnTo>
                  <a:pt x="11378" y="16434"/>
                </a:lnTo>
                <a:lnTo>
                  <a:pt x="11379" y="16436"/>
                </a:lnTo>
                <a:lnTo>
                  <a:pt x="11380" y="16442"/>
                </a:lnTo>
                <a:lnTo>
                  <a:pt x="11381" y="16444"/>
                </a:lnTo>
                <a:lnTo>
                  <a:pt x="11384" y="16445"/>
                </a:lnTo>
                <a:lnTo>
                  <a:pt x="11387" y="16444"/>
                </a:lnTo>
                <a:lnTo>
                  <a:pt x="11391" y="16442"/>
                </a:lnTo>
                <a:lnTo>
                  <a:pt x="11394" y="16440"/>
                </a:lnTo>
                <a:lnTo>
                  <a:pt x="11395" y="16439"/>
                </a:lnTo>
                <a:lnTo>
                  <a:pt x="11397" y="16434"/>
                </a:lnTo>
                <a:lnTo>
                  <a:pt x="11398" y="16432"/>
                </a:lnTo>
                <a:lnTo>
                  <a:pt x="11401" y="16432"/>
                </a:lnTo>
                <a:lnTo>
                  <a:pt x="11402" y="16432"/>
                </a:lnTo>
                <a:lnTo>
                  <a:pt x="11402" y="16435"/>
                </a:lnTo>
                <a:lnTo>
                  <a:pt x="11403" y="16437"/>
                </a:lnTo>
                <a:lnTo>
                  <a:pt x="11405" y="16439"/>
                </a:lnTo>
                <a:lnTo>
                  <a:pt x="11408" y="16442"/>
                </a:lnTo>
                <a:lnTo>
                  <a:pt x="11410" y="16444"/>
                </a:lnTo>
                <a:lnTo>
                  <a:pt x="11410" y="16447"/>
                </a:lnTo>
                <a:lnTo>
                  <a:pt x="11410" y="16448"/>
                </a:lnTo>
                <a:lnTo>
                  <a:pt x="11410" y="16450"/>
                </a:lnTo>
                <a:lnTo>
                  <a:pt x="11410" y="16453"/>
                </a:lnTo>
                <a:lnTo>
                  <a:pt x="11411" y="16458"/>
                </a:lnTo>
                <a:lnTo>
                  <a:pt x="11415" y="16461"/>
                </a:lnTo>
                <a:lnTo>
                  <a:pt x="11418" y="16462"/>
                </a:lnTo>
                <a:lnTo>
                  <a:pt x="11420" y="16465"/>
                </a:lnTo>
                <a:lnTo>
                  <a:pt x="11423" y="16472"/>
                </a:lnTo>
                <a:lnTo>
                  <a:pt x="11424" y="16473"/>
                </a:lnTo>
                <a:lnTo>
                  <a:pt x="11427" y="16474"/>
                </a:lnTo>
                <a:lnTo>
                  <a:pt x="11429" y="16473"/>
                </a:lnTo>
                <a:lnTo>
                  <a:pt x="11434" y="16467"/>
                </a:lnTo>
                <a:lnTo>
                  <a:pt x="11434" y="16472"/>
                </a:lnTo>
                <a:lnTo>
                  <a:pt x="11432" y="16481"/>
                </a:lnTo>
                <a:lnTo>
                  <a:pt x="11432" y="16486"/>
                </a:lnTo>
                <a:lnTo>
                  <a:pt x="11431" y="16489"/>
                </a:lnTo>
                <a:lnTo>
                  <a:pt x="11421" y="16498"/>
                </a:lnTo>
                <a:lnTo>
                  <a:pt x="11424" y="16505"/>
                </a:lnTo>
                <a:lnTo>
                  <a:pt x="11426" y="16524"/>
                </a:lnTo>
                <a:lnTo>
                  <a:pt x="11431" y="16531"/>
                </a:lnTo>
                <a:lnTo>
                  <a:pt x="11438" y="16533"/>
                </a:lnTo>
                <a:lnTo>
                  <a:pt x="11443" y="16529"/>
                </a:lnTo>
                <a:lnTo>
                  <a:pt x="11445" y="16521"/>
                </a:lnTo>
                <a:lnTo>
                  <a:pt x="11445" y="16512"/>
                </a:lnTo>
                <a:lnTo>
                  <a:pt x="11447" y="16512"/>
                </a:lnTo>
                <a:lnTo>
                  <a:pt x="11448" y="16518"/>
                </a:lnTo>
                <a:lnTo>
                  <a:pt x="11452" y="16522"/>
                </a:lnTo>
                <a:lnTo>
                  <a:pt x="11456" y="16525"/>
                </a:lnTo>
                <a:lnTo>
                  <a:pt x="11460" y="16529"/>
                </a:lnTo>
                <a:lnTo>
                  <a:pt x="11463" y="16534"/>
                </a:lnTo>
                <a:lnTo>
                  <a:pt x="11465" y="16536"/>
                </a:lnTo>
                <a:lnTo>
                  <a:pt x="11469" y="16537"/>
                </a:lnTo>
                <a:lnTo>
                  <a:pt x="11471" y="16539"/>
                </a:lnTo>
                <a:lnTo>
                  <a:pt x="11474" y="16543"/>
                </a:lnTo>
                <a:lnTo>
                  <a:pt x="11475" y="16547"/>
                </a:lnTo>
                <a:lnTo>
                  <a:pt x="11474" y="16548"/>
                </a:lnTo>
                <a:lnTo>
                  <a:pt x="11472" y="16549"/>
                </a:lnTo>
                <a:lnTo>
                  <a:pt x="11473" y="16551"/>
                </a:lnTo>
                <a:lnTo>
                  <a:pt x="11475" y="16553"/>
                </a:lnTo>
                <a:lnTo>
                  <a:pt x="11477" y="16554"/>
                </a:lnTo>
                <a:lnTo>
                  <a:pt x="11479" y="16554"/>
                </a:lnTo>
                <a:lnTo>
                  <a:pt x="11481" y="16552"/>
                </a:lnTo>
                <a:lnTo>
                  <a:pt x="11482" y="16553"/>
                </a:lnTo>
                <a:lnTo>
                  <a:pt x="11484" y="16565"/>
                </a:lnTo>
                <a:lnTo>
                  <a:pt x="11485" y="16573"/>
                </a:lnTo>
                <a:lnTo>
                  <a:pt x="11485" y="16579"/>
                </a:lnTo>
                <a:lnTo>
                  <a:pt x="11483" y="16585"/>
                </a:lnTo>
                <a:lnTo>
                  <a:pt x="11484" y="16585"/>
                </a:lnTo>
                <a:lnTo>
                  <a:pt x="11489" y="16585"/>
                </a:lnTo>
                <a:lnTo>
                  <a:pt x="11490" y="16586"/>
                </a:lnTo>
                <a:lnTo>
                  <a:pt x="11490" y="16589"/>
                </a:lnTo>
                <a:lnTo>
                  <a:pt x="11493" y="16594"/>
                </a:lnTo>
                <a:lnTo>
                  <a:pt x="11493" y="16596"/>
                </a:lnTo>
                <a:lnTo>
                  <a:pt x="11494" y="16608"/>
                </a:lnTo>
                <a:lnTo>
                  <a:pt x="11493" y="16615"/>
                </a:lnTo>
                <a:lnTo>
                  <a:pt x="11492" y="16619"/>
                </a:lnTo>
                <a:lnTo>
                  <a:pt x="11498" y="16633"/>
                </a:lnTo>
                <a:lnTo>
                  <a:pt x="11501" y="16637"/>
                </a:lnTo>
                <a:lnTo>
                  <a:pt x="11504" y="16640"/>
                </a:lnTo>
                <a:lnTo>
                  <a:pt x="11510" y="16641"/>
                </a:lnTo>
                <a:lnTo>
                  <a:pt x="11511" y="16642"/>
                </a:lnTo>
                <a:lnTo>
                  <a:pt x="11512" y="16644"/>
                </a:lnTo>
                <a:lnTo>
                  <a:pt x="11515" y="16646"/>
                </a:lnTo>
                <a:lnTo>
                  <a:pt x="11518" y="16648"/>
                </a:lnTo>
                <a:lnTo>
                  <a:pt x="11521" y="16649"/>
                </a:lnTo>
                <a:lnTo>
                  <a:pt x="11525" y="16647"/>
                </a:lnTo>
                <a:lnTo>
                  <a:pt x="11525" y="16643"/>
                </a:lnTo>
                <a:lnTo>
                  <a:pt x="11525" y="16633"/>
                </a:lnTo>
                <a:lnTo>
                  <a:pt x="11525" y="16629"/>
                </a:lnTo>
                <a:lnTo>
                  <a:pt x="11527" y="16623"/>
                </a:lnTo>
                <a:lnTo>
                  <a:pt x="11529" y="16619"/>
                </a:lnTo>
                <a:lnTo>
                  <a:pt x="11532" y="16619"/>
                </a:lnTo>
                <a:lnTo>
                  <a:pt x="11533" y="16623"/>
                </a:lnTo>
                <a:lnTo>
                  <a:pt x="11532" y="16635"/>
                </a:lnTo>
                <a:lnTo>
                  <a:pt x="11533" y="16640"/>
                </a:lnTo>
                <a:lnTo>
                  <a:pt x="11538" y="16643"/>
                </a:lnTo>
                <a:lnTo>
                  <a:pt x="11542" y="16637"/>
                </a:lnTo>
                <a:lnTo>
                  <a:pt x="11548" y="16622"/>
                </a:lnTo>
                <a:lnTo>
                  <a:pt x="11550" y="16622"/>
                </a:lnTo>
                <a:lnTo>
                  <a:pt x="11549" y="16631"/>
                </a:lnTo>
                <a:lnTo>
                  <a:pt x="11546" y="16641"/>
                </a:lnTo>
                <a:lnTo>
                  <a:pt x="11541" y="16649"/>
                </a:lnTo>
                <a:lnTo>
                  <a:pt x="11537" y="16653"/>
                </a:lnTo>
                <a:lnTo>
                  <a:pt x="11536" y="16659"/>
                </a:lnTo>
                <a:lnTo>
                  <a:pt x="11540" y="16672"/>
                </a:lnTo>
                <a:lnTo>
                  <a:pt x="11545" y="16683"/>
                </a:lnTo>
                <a:lnTo>
                  <a:pt x="11550" y="16685"/>
                </a:lnTo>
                <a:lnTo>
                  <a:pt x="11551" y="16685"/>
                </a:lnTo>
                <a:lnTo>
                  <a:pt x="11552" y="16689"/>
                </a:lnTo>
                <a:lnTo>
                  <a:pt x="11553" y="16689"/>
                </a:lnTo>
                <a:lnTo>
                  <a:pt x="11557" y="16685"/>
                </a:lnTo>
                <a:lnTo>
                  <a:pt x="11565" y="16679"/>
                </a:lnTo>
                <a:lnTo>
                  <a:pt x="11565" y="16689"/>
                </a:lnTo>
                <a:lnTo>
                  <a:pt x="11566" y="16693"/>
                </a:lnTo>
                <a:lnTo>
                  <a:pt x="11569" y="16695"/>
                </a:lnTo>
                <a:lnTo>
                  <a:pt x="11572" y="16693"/>
                </a:lnTo>
                <a:lnTo>
                  <a:pt x="11575" y="16690"/>
                </a:lnTo>
                <a:lnTo>
                  <a:pt x="11579" y="16689"/>
                </a:lnTo>
                <a:lnTo>
                  <a:pt x="11581" y="16692"/>
                </a:lnTo>
                <a:lnTo>
                  <a:pt x="11575" y="16702"/>
                </a:lnTo>
                <a:lnTo>
                  <a:pt x="11574" y="16704"/>
                </a:lnTo>
                <a:lnTo>
                  <a:pt x="11572" y="16706"/>
                </a:lnTo>
                <a:lnTo>
                  <a:pt x="11570" y="16710"/>
                </a:lnTo>
                <a:lnTo>
                  <a:pt x="11566" y="16720"/>
                </a:lnTo>
                <a:lnTo>
                  <a:pt x="11567" y="16723"/>
                </a:lnTo>
                <a:lnTo>
                  <a:pt x="11567" y="16730"/>
                </a:lnTo>
                <a:lnTo>
                  <a:pt x="11566" y="16735"/>
                </a:lnTo>
                <a:lnTo>
                  <a:pt x="11570" y="16737"/>
                </a:lnTo>
                <a:lnTo>
                  <a:pt x="11572" y="16738"/>
                </a:lnTo>
                <a:lnTo>
                  <a:pt x="11573" y="16741"/>
                </a:lnTo>
                <a:lnTo>
                  <a:pt x="11574" y="16744"/>
                </a:lnTo>
                <a:lnTo>
                  <a:pt x="11573" y="16745"/>
                </a:lnTo>
                <a:lnTo>
                  <a:pt x="11570" y="16745"/>
                </a:lnTo>
                <a:lnTo>
                  <a:pt x="11568" y="16746"/>
                </a:lnTo>
                <a:lnTo>
                  <a:pt x="11567" y="16751"/>
                </a:lnTo>
                <a:lnTo>
                  <a:pt x="11567" y="16762"/>
                </a:lnTo>
                <a:lnTo>
                  <a:pt x="11573" y="16768"/>
                </a:lnTo>
                <a:lnTo>
                  <a:pt x="11592" y="16777"/>
                </a:lnTo>
                <a:lnTo>
                  <a:pt x="11593" y="16779"/>
                </a:lnTo>
                <a:lnTo>
                  <a:pt x="11594" y="16781"/>
                </a:lnTo>
                <a:lnTo>
                  <a:pt x="11596" y="16788"/>
                </a:lnTo>
                <a:lnTo>
                  <a:pt x="11598" y="16792"/>
                </a:lnTo>
                <a:lnTo>
                  <a:pt x="11599" y="16792"/>
                </a:lnTo>
                <a:lnTo>
                  <a:pt x="11604" y="16790"/>
                </a:lnTo>
                <a:lnTo>
                  <a:pt x="11607" y="16794"/>
                </a:lnTo>
                <a:lnTo>
                  <a:pt x="11612" y="16805"/>
                </a:lnTo>
                <a:lnTo>
                  <a:pt x="11618" y="16810"/>
                </a:lnTo>
                <a:lnTo>
                  <a:pt x="11620" y="16814"/>
                </a:lnTo>
                <a:lnTo>
                  <a:pt x="11621" y="16819"/>
                </a:lnTo>
                <a:lnTo>
                  <a:pt x="11622" y="16821"/>
                </a:lnTo>
                <a:lnTo>
                  <a:pt x="11624" y="16822"/>
                </a:lnTo>
                <a:lnTo>
                  <a:pt x="11626" y="16822"/>
                </a:lnTo>
                <a:lnTo>
                  <a:pt x="11627" y="16823"/>
                </a:lnTo>
                <a:lnTo>
                  <a:pt x="11628" y="16826"/>
                </a:lnTo>
                <a:lnTo>
                  <a:pt x="11629" y="16831"/>
                </a:lnTo>
                <a:lnTo>
                  <a:pt x="11630" y="16833"/>
                </a:lnTo>
                <a:lnTo>
                  <a:pt x="11630" y="16835"/>
                </a:lnTo>
                <a:lnTo>
                  <a:pt x="11628" y="16838"/>
                </a:lnTo>
                <a:lnTo>
                  <a:pt x="11627" y="16840"/>
                </a:lnTo>
                <a:lnTo>
                  <a:pt x="11628" y="16841"/>
                </a:lnTo>
                <a:lnTo>
                  <a:pt x="11629" y="16841"/>
                </a:lnTo>
                <a:lnTo>
                  <a:pt x="11632" y="16839"/>
                </a:lnTo>
                <a:lnTo>
                  <a:pt x="11634" y="16840"/>
                </a:lnTo>
                <a:lnTo>
                  <a:pt x="11635" y="16843"/>
                </a:lnTo>
                <a:lnTo>
                  <a:pt x="11635" y="16846"/>
                </a:lnTo>
                <a:lnTo>
                  <a:pt x="11636" y="16849"/>
                </a:lnTo>
                <a:lnTo>
                  <a:pt x="11642" y="16858"/>
                </a:lnTo>
                <a:lnTo>
                  <a:pt x="11650" y="16866"/>
                </a:lnTo>
                <a:lnTo>
                  <a:pt x="11652" y="16860"/>
                </a:lnTo>
                <a:lnTo>
                  <a:pt x="11653" y="16857"/>
                </a:lnTo>
                <a:lnTo>
                  <a:pt x="11656" y="16857"/>
                </a:lnTo>
                <a:lnTo>
                  <a:pt x="11658" y="16858"/>
                </a:lnTo>
                <a:lnTo>
                  <a:pt x="11658" y="16863"/>
                </a:lnTo>
                <a:lnTo>
                  <a:pt x="11655" y="16872"/>
                </a:lnTo>
                <a:lnTo>
                  <a:pt x="11659" y="16873"/>
                </a:lnTo>
                <a:lnTo>
                  <a:pt x="11662" y="16878"/>
                </a:lnTo>
                <a:lnTo>
                  <a:pt x="11664" y="16884"/>
                </a:lnTo>
                <a:lnTo>
                  <a:pt x="11664" y="16889"/>
                </a:lnTo>
                <a:lnTo>
                  <a:pt x="11666" y="16901"/>
                </a:lnTo>
                <a:lnTo>
                  <a:pt x="11669" y="16914"/>
                </a:lnTo>
                <a:lnTo>
                  <a:pt x="11674" y="16927"/>
                </a:lnTo>
                <a:lnTo>
                  <a:pt x="11679" y="16935"/>
                </a:lnTo>
                <a:lnTo>
                  <a:pt x="11686" y="16942"/>
                </a:lnTo>
                <a:lnTo>
                  <a:pt x="11690" y="16946"/>
                </a:lnTo>
                <a:lnTo>
                  <a:pt x="11692" y="16957"/>
                </a:lnTo>
                <a:lnTo>
                  <a:pt x="11700" y="16976"/>
                </a:lnTo>
                <a:lnTo>
                  <a:pt x="11704" y="16988"/>
                </a:lnTo>
                <a:lnTo>
                  <a:pt x="11706" y="16994"/>
                </a:lnTo>
                <a:lnTo>
                  <a:pt x="11710" y="17000"/>
                </a:lnTo>
                <a:lnTo>
                  <a:pt x="11712" y="17004"/>
                </a:lnTo>
                <a:lnTo>
                  <a:pt x="11717" y="17061"/>
                </a:lnTo>
                <a:lnTo>
                  <a:pt x="11715" y="17094"/>
                </a:lnTo>
                <a:lnTo>
                  <a:pt x="11716" y="17095"/>
                </a:lnTo>
                <a:lnTo>
                  <a:pt x="11718" y="17096"/>
                </a:lnTo>
                <a:lnTo>
                  <a:pt x="11720" y="17098"/>
                </a:lnTo>
                <a:lnTo>
                  <a:pt x="11720" y="17101"/>
                </a:lnTo>
                <a:lnTo>
                  <a:pt x="11717" y="17102"/>
                </a:lnTo>
                <a:lnTo>
                  <a:pt x="11715" y="17103"/>
                </a:lnTo>
                <a:lnTo>
                  <a:pt x="11713" y="17102"/>
                </a:lnTo>
                <a:lnTo>
                  <a:pt x="11711" y="17101"/>
                </a:lnTo>
                <a:lnTo>
                  <a:pt x="11712" y="17124"/>
                </a:lnTo>
                <a:lnTo>
                  <a:pt x="11713" y="17130"/>
                </a:lnTo>
                <a:lnTo>
                  <a:pt x="11718" y="17142"/>
                </a:lnTo>
                <a:lnTo>
                  <a:pt x="11720" y="17148"/>
                </a:lnTo>
                <a:lnTo>
                  <a:pt x="11718" y="17172"/>
                </a:lnTo>
                <a:lnTo>
                  <a:pt x="11718" y="17179"/>
                </a:lnTo>
                <a:lnTo>
                  <a:pt x="11720" y="17182"/>
                </a:lnTo>
                <a:lnTo>
                  <a:pt x="11724" y="17190"/>
                </a:lnTo>
                <a:lnTo>
                  <a:pt x="11729" y="17203"/>
                </a:lnTo>
                <a:lnTo>
                  <a:pt x="11730" y="17207"/>
                </a:lnTo>
                <a:lnTo>
                  <a:pt x="11730" y="17210"/>
                </a:lnTo>
                <a:lnTo>
                  <a:pt x="11727" y="17215"/>
                </a:lnTo>
                <a:lnTo>
                  <a:pt x="11727" y="17218"/>
                </a:lnTo>
                <a:lnTo>
                  <a:pt x="11727" y="17220"/>
                </a:lnTo>
                <a:lnTo>
                  <a:pt x="11729" y="17226"/>
                </a:lnTo>
                <a:lnTo>
                  <a:pt x="11730" y="17229"/>
                </a:lnTo>
                <a:lnTo>
                  <a:pt x="11730" y="17234"/>
                </a:lnTo>
                <a:lnTo>
                  <a:pt x="11726" y="17243"/>
                </a:lnTo>
                <a:lnTo>
                  <a:pt x="11725" y="17252"/>
                </a:lnTo>
                <a:lnTo>
                  <a:pt x="11723" y="17256"/>
                </a:lnTo>
                <a:lnTo>
                  <a:pt x="11720" y="17259"/>
                </a:lnTo>
                <a:lnTo>
                  <a:pt x="11718" y="17262"/>
                </a:lnTo>
                <a:lnTo>
                  <a:pt x="11717" y="17262"/>
                </a:lnTo>
                <a:lnTo>
                  <a:pt x="11716" y="17262"/>
                </a:lnTo>
                <a:lnTo>
                  <a:pt x="11715" y="17262"/>
                </a:lnTo>
                <a:lnTo>
                  <a:pt x="11715" y="17264"/>
                </a:lnTo>
                <a:lnTo>
                  <a:pt x="11717" y="17271"/>
                </a:lnTo>
                <a:lnTo>
                  <a:pt x="11719" y="17275"/>
                </a:lnTo>
                <a:lnTo>
                  <a:pt x="11722" y="17284"/>
                </a:lnTo>
                <a:lnTo>
                  <a:pt x="11723" y="17290"/>
                </a:lnTo>
                <a:lnTo>
                  <a:pt x="11728" y="17298"/>
                </a:lnTo>
                <a:lnTo>
                  <a:pt x="11730" y="17302"/>
                </a:lnTo>
                <a:lnTo>
                  <a:pt x="11730" y="17306"/>
                </a:lnTo>
                <a:lnTo>
                  <a:pt x="11732" y="17309"/>
                </a:lnTo>
                <a:lnTo>
                  <a:pt x="11734" y="17314"/>
                </a:lnTo>
                <a:lnTo>
                  <a:pt x="11736" y="17311"/>
                </a:lnTo>
                <a:lnTo>
                  <a:pt x="11738" y="17310"/>
                </a:lnTo>
                <a:lnTo>
                  <a:pt x="11741" y="17309"/>
                </a:lnTo>
                <a:lnTo>
                  <a:pt x="11743" y="17311"/>
                </a:lnTo>
                <a:lnTo>
                  <a:pt x="11745" y="17313"/>
                </a:lnTo>
                <a:lnTo>
                  <a:pt x="11747" y="17314"/>
                </a:lnTo>
                <a:lnTo>
                  <a:pt x="11748" y="17315"/>
                </a:lnTo>
                <a:lnTo>
                  <a:pt x="11748" y="17319"/>
                </a:lnTo>
                <a:lnTo>
                  <a:pt x="11746" y="17319"/>
                </a:lnTo>
                <a:lnTo>
                  <a:pt x="11744" y="17321"/>
                </a:lnTo>
                <a:lnTo>
                  <a:pt x="11743" y="17324"/>
                </a:lnTo>
                <a:lnTo>
                  <a:pt x="11746" y="17325"/>
                </a:lnTo>
                <a:lnTo>
                  <a:pt x="11751" y="17325"/>
                </a:lnTo>
                <a:lnTo>
                  <a:pt x="11753" y="17324"/>
                </a:lnTo>
                <a:lnTo>
                  <a:pt x="11755" y="17323"/>
                </a:lnTo>
                <a:lnTo>
                  <a:pt x="11756" y="17327"/>
                </a:lnTo>
                <a:lnTo>
                  <a:pt x="11758" y="17328"/>
                </a:lnTo>
                <a:lnTo>
                  <a:pt x="11760" y="17328"/>
                </a:lnTo>
                <a:lnTo>
                  <a:pt x="11761" y="17329"/>
                </a:lnTo>
                <a:lnTo>
                  <a:pt x="11761" y="17332"/>
                </a:lnTo>
                <a:lnTo>
                  <a:pt x="11760" y="17336"/>
                </a:lnTo>
                <a:lnTo>
                  <a:pt x="11760" y="17340"/>
                </a:lnTo>
                <a:lnTo>
                  <a:pt x="11761" y="17344"/>
                </a:lnTo>
                <a:lnTo>
                  <a:pt x="11762" y="17345"/>
                </a:lnTo>
                <a:lnTo>
                  <a:pt x="11764" y="17344"/>
                </a:lnTo>
                <a:lnTo>
                  <a:pt x="11766" y="17344"/>
                </a:lnTo>
                <a:lnTo>
                  <a:pt x="11770" y="17346"/>
                </a:lnTo>
                <a:lnTo>
                  <a:pt x="11770" y="17348"/>
                </a:lnTo>
                <a:lnTo>
                  <a:pt x="11769" y="17352"/>
                </a:lnTo>
                <a:lnTo>
                  <a:pt x="11772" y="17353"/>
                </a:lnTo>
                <a:lnTo>
                  <a:pt x="11773" y="17353"/>
                </a:lnTo>
                <a:lnTo>
                  <a:pt x="11773" y="17356"/>
                </a:lnTo>
                <a:lnTo>
                  <a:pt x="11767" y="17356"/>
                </a:lnTo>
                <a:lnTo>
                  <a:pt x="11765" y="17360"/>
                </a:lnTo>
                <a:lnTo>
                  <a:pt x="11766" y="17374"/>
                </a:lnTo>
                <a:lnTo>
                  <a:pt x="11767" y="17381"/>
                </a:lnTo>
                <a:lnTo>
                  <a:pt x="11770" y="17381"/>
                </a:lnTo>
                <a:lnTo>
                  <a:pt x="11776" y="17379"/>
                </a:lnTo>
                <a:lnTo>
                  <a:pt x="11781" y="17380"/>
                </a:lnTo>
                <a:lnTo>
                  <a:pt x="11778" y="17382"/>
                </a:lnTo>
                <a:lnTo>
                  <a:pt x="11776" y="17384"/>
                </a:lnTo>
                <a:lnTo>
                  <a:pt x="11775" y="17388"/>
                </a:lnTo>
                <a:lnTo>
                  <a:pt x="11773" y="17392"/>
                </a:lnTo>
                <a:lnTo>
                  <a:pt x="11770" y="17389"/>
                </a:lnTo>
                <a:lnTo>
                  <a:pt x="11767" y="17392"/>
                </a:lnTo>
                <a:lnTo>
                  <a:pt x="11765" y="17397"/>
                </a:lnTo>
                <a:lnTo>
                  <a:pt x="11764" y="17402"/>
                </a:lnTo>
                <a:lnTo>
                  <a:pt x="11766" y="17408"/>
                </a:lnTo>
                <a:lnTo>
                  <a:pt x="11769" y="17412"/>
                </a:lnTo>
                <a:lnTo>
                  <a:pt x="11773" y="17413"/>
                </a:lnTo>
                <a:lnTo>
                  <a:pt x="11776" y="17411"/>
                </a:lnTo>
                <a:lnTo>
                  <a:pt x="11773" y="17418"/>
                </a:lnTo>
                <a:lnTo>
                  <a:pt x="11769" y="17437"/>
                </a:lnTo>
                <a:lnTo>
                  <a:pt x="11769" y="17444"/>
                </a:lnTo>
                <a:lnTo>
                  <a:pt x="11768" y="17448"/>
                </a:lnTo>
                <a:lnTo>
                  <a:pt x="11764" y="17453"/>
                </a:lnTo>
                <a:lnTo>
                  <a:pt x="11763" y="17456"/>
                </a:lnTo>
                <a:lnTo>
                  <a:pt x="11762" y="17461"/>
                </a:lnTo>
                <a:lnTo>
                  <a:pt x="11762" y="17465"/>
                </a:lnTo>
                <a:lnTo>
                  <a:pt x="11760" y="17472"/>
                </a:lnTo>
                <a:lnTo>
                  <a:pt x="11759" y="17479"/>
                </a:lnTo>
                <a:lnTo>
                  <a:pt x="11760" y="17480"/>
                </a:lnTo>
                <a:lnTo>
                  <a:pt x="11762" y="17481"/>
                </a:lnTo>
                <a:lnTo>
                  <a:pt x="11764" y="17484"/>
                </a:lnTo>
                <a:lnTo>
                  <a:pt x="11765" y="17488"/>
                </a:lnTo>
                <a:lnTo>
                  <a:pt x="11765" y="17493"/>
                </a:lnTo>
                <a:lnTo>
                  <a:pt x="11766" y="17496"/>
                </a:lnTo>
                <a:lnTo>
                  <a:pt x="11770" y="17497"/>
                </a:lnTo>
                <a:lnTo>
                  <a:pt x="11768" y="17501"/>
                </a:lnTo>
                <a:lnTo>
                  <a:pt x="11769" y="17510"/>
                </a:lnTo>
                <a:lnTo>
                  <a:pt x="11771" y="17518"/>
                </a:lnTo>
                <a:lnTo>
                  <a:pt x="11773" y="17524"/>
                </a:lnTo>
                <a:lnTo>
                  <a:pt x="11778" y="17520"/>
                </a:lnTo>
                <a:lnTo>
                  <a:pt x="11783" y="17521"/>
                </a:lnTo>
                <a:lnTo>
                  <a:pt x="11787" y="17526"/>
                </a:lnTo>
                <a:lnTo>
                  <a:pt x="11791" y="17530"/>
                </a:lnTo>
                <a:lnTo>
                  <a:pt x="11802" y="17540"/>
                </a:lnTo>
                <a:lnTo>
                  <a:pt x="11805" y="17544"/>
                </a:lnTo>
                <a:lnTo>
                  <a:pt x="11805" y="17551"/>
                </a:lnTo>
                <a:lnTo>
                  <a:pt x="11804" y="17557"/>
                </a:lnTo>
                <a:lnTo>
                  <a:pt x="11805" y="17562"/>
                </a:lnTo>
                <a:lnTo>
                  <a:pt x="11810" y="17562"/>
                </a:lnTo>
                <a:lnTo>
                  <a:pt x="11813" y="17560"/>
                </a:lnTo>
                <a:lnTo>
                  <a:pt x="11818" y="17557"/>
                </a:lnTo>
                <a:lnTo>
                  <a:pt x="11823" y="17556"/>
                </a:lnTo>
                <a:lnTo>
                  <a:pt x="11825" y="17562"/>
                </a:lnTo>
                <a:lnTo>
                  <a:pt x="11822" y="17562"/>
                </a:lnTo>
                <a:lnTo>
                  <a:pt x="11817" y="17562"/>
                </a:lnTo>
                <a:lnTo>
                  <a:pt x="11813" y="17565"/>
                </a:lnTo>
                <a:lnTo>
                  <a:pt x="11810" y="17570"/>
                </a:lnTo>
                <a:lnTo>
                  <a:pt x="11806" y="17571"/>
                </a:lnTo>
                <a:lnTo>
                  <a:pt x="11792" y="17570"/>
                </a:lnTo>
                <a:lnTo>
                  <a:pt x="11789" y="17572"/>
                </a:lnTo>
                <a:lnTo>
                  <a:pt x="11788" y="17577"/>
                </a:lnTo>
                <a:lnTo>
                  <a:pt x="11788" y="17591"/>
                </a:lnTo>
                <a:lnTo>
                  <a:pt x="11789" y="17596"/>
                </a:lnTo>
                <a:lnTo>
                  <a:pt x="11790" y="17600"/>
                </a:lnTo>
                <a:lnTo>
                  <a:pt x="11792" y="17604"/>
                </a:lnTo>
                <a:lnTo>
                  <a:pt x="11795" y="17607"/>
                </a:lnTo>
                <a:lnTo>
                  <a:pt x="11801" y="17610"/>
                </a:lnTo>
                <a:lnTo>
                  <a:pt x="11806" y="17612"/>
                </a:lnTo>
                <a:lnTo>
                  <a:pt x="11809" y="17611"/>
                </a:lnTo>
                <a:lnTo>
                  <a:pt x="11810" y="17610"/>
                </a:lnTo>
                <a:lnTo>
                  <a:pt x="11812" y="17609"/>
                </a:lnTo>
                <a:lnTo>
                  <a:pt x="11817" y="17608"/>
                </a:lnTo>
                <a:lnTo>
                  <a:pt x="11820" y="17609"/>
                </a:lnTo>
                <a:lnTo>
                  <a:pt x="11819" y="17611"/>
                </a:lnTo>
                <a:lnTo>
                  <a:pt x="11815" y="17616"/>
                </a:lnTo>
                <a:lnTo>
                  <a:pt x="11813" y="17622"/>
                </a:lnTo>
                <a:lnTo>
                  <a:pt x="11812" y="17627"/>
                </a:lnTo>
                <a:lnTo>
                  <a:pt x="11815" y="17630"/>
                </a:lnTo>
                <a:lnTo>
                  <a:pt x="11825" y="17632"/>
                </a:lnTo>
                <a:lnTo>
                  <a:pt x="11829" y="17636"/>
                </a:lnTo>
                <a:lnTo>
                  <a:pt x="11834" y="17645"/>
                </a:lnTo>
                <a:lnTo>
                  <a:pt x="11837" y="17652"/>
                </a:lnTo>
                <a:lnTo>
                  <a:pt x="11839" y="17654"/>
                </a:lnTo>
                <a:lnTo>
                  <a:pt x="11841" y="17656"/>
                </a:lnTo>
                <a:lnTo>
                  <a:pt x="11846" y="17659"/>
                </a:lnTo>
                <a:lnTo>
                  <a:pt x="11862" y="17673"/>
                </a:lnTo>
                <a:lnTo>
                  <a:pt x="11866" y="17679"/>
                </a:lnTo>
                <a:lnTo>
                  <a:pt x="11867" y="17685"/>
                </a:lnTo>
                <a:lnTo>
                  <a:pt x="11869" y="17698"/>
                </a:lnTo>
                <a:lnTo>
                  <a:pt x="11874" y="17706"/>
                </a:lnTo>
                <a:lnTo>
                  <a:pt x="11875" y="17712"/>
                </a:lnTo>
                <a:lnTo>
                  <a:pt x="11877" y="17715"/>
                </a:lnTo>
                <a:lnTo>
                  <a:pt x="11883" y="17723"/>
                </a:lnTo>
                <a:lnTo>
                  <a:pt x="11894" y="17741"/>
                </a:lnTo>
                <a:lnTo>
                  <a:pt x="11895" y="17745"/>
                </a:lnTo>
                <a:lnTo>
                  <a:pt x="11896" y="17747"/>
                </a:lnTo>
                <a:lnTo>
                  <a:pt x="11898" y="17748"/>
                </a:lnTo>
                <a:lnTo>
                  <a:pt x="11900" y="17749"/>
                </a:lnTo>
                <a:lnTo>
                  <a:pt x="11904" y="17751"/>
                </a:lnTo>
                <a:lnTo>
                  <a:pt x="11906" y="17753"/>
                </a:lnTo>
                <a:lnTo>
                  <a:pt x="11906" y="17755"/>
                </a:lnTo>
                <a:lnTo>
                  <a:pt x="11907" y="17757"/>
                </a:lnTo>
                <a:lnTo>
                  <a:pt x="11915" y="17766"/>
                </a:lnTo>
                <a:lnTo>
                  <a:pt x="11918" y="17770"/>
                </a:lnTo>
                <a:lnTo>
                  <a:pt x="11919" y="17776"/>
                </a:lnTo>
                <a:lnTo>
                  <a:pt x="11923" y="17812"/>
                </a:lnTo>
                <a:lnTo>
                  <a:pt x="11925" y="17816"/>
                </a:lnTo>
                <a:lnTo>
                  <a:pt x="11931" y="17822"/>
                </a:lnTo>
                <a:lnTo>
                  <a:pt x="11933" y="17825"/>
                </a:lnTo>
                <a:lnTo>
                  <a:pt x="11934" y="17839"/>
                </a:lnTo>
                <a:lnTo>
                  <a:pt x="11934" y="17846"/>
                </a:lnTo>
                <a:lnTo>
                  <a:pt x="11932" y="17850"/>
                </a:lnTo>
                <a:lnTo>
                  <a:pt x="11929" y="17851"/>
                </a:lnTo>
                <a:lnTo>
                  <a:pt x="11925" y="17855"/>
                </a:lnTo>
                <a:lnTo>
                  <a:pt x="11915" y="17872"/>
                </a:lnTo>
                <a:lnTo>
                  <a:pt x="11914" y="17876"/>
                </a:lnTo>
                <a:lnTo>
                  <a:pt x="11919" y="17876"/>
                </a:lnTo>
                <a:lnTo>
                  <a:pt x="11915" y="17889"/>
                </a:lnTo>
                <a:lnTo>
                  <a:pt x="11921" y="17894"/>
                </a:lnTo>
                <a:lnTo>
                  <a:pt x="11930" y="17895"/>
                </a:lnTo>
                <a:lnTo>
                  <a:pt x="11940" y="17897"/>
                </a:lnTo>
                <a:lnTo>
                  <a:pt x="11947" y="17905"/>
                </a:lnTo>
                <a:lnTo>
                  <a:pt x="11957" y="17926"/>
                </a:lnTo>
                <a:lnTo>
                  <a:pt x="11962" y="17934"/>
                </a:lnTo>
                <a:lnTo>
                  <a:pt x="11971" y="17941"/>
                </a:lnTo>
                <a:lnTo>
                  <a:pt x="11976" y="17944"/>
                </a:lnTo>
                <a:lnTo>
                  <a:pt x="11983" y="17946"/>
                </a:lnTo>
                <a:lnTo>
                  <a:pt x="11988" y="17948"/>
                </a:lnTo>
                <a:lnTo>
                  <a:pt x="12000" y="17951"/>
                </a:lnTo>
                <a:lnTo>
                  <a:pt x="12003" y="17954"/>
                </a:lnTo>
                <a:lnTo>
                  <a:pt x="12005" y="17957"/>
                </a:lnTo>
                <a:lnTo>
                  <a:pt x="12008" y="17959"/>
                </a:lnTo>
                <a:lnTo>
                  <a:pt x="12019" y="17961"/>
                </a:lnTo>
                <a:lnTo>
                  <a:pt x="12021" y="17962"/>
                </a:lnTo>
                <a:lnTo>
                  <a:pt x="12023" y="17965"/>
                </a:lnTo>
                <a:lnTo>
                  <a:pt x="12028" y="17982"/>
                </a:lnTo>
                <a:lnTo>
                  <a:pt x="12031" y="17986"/>
                </a:lnTo>
                <a:lnTo>
                  <a:pt x="12033" y="17988"/>
                </a:lnTo>
                <a:lnTo>
                  <a:pt x="12035" y="17989"/>
                </a:lnTo>
                <a:lnTo>
                  <a:pt x="12038" y="17992"/>
                </a:lnTo>
                <a:lnTo>
                  <a:pt x="12039" y="18000"/>
                </a:lnTo>
                <a:lnTo>
                  <a:pt x="12040" y="18009"/>
                </a:lnTo>
                <a:lnTo>
                  <a:pt x="12041" y="18016"/>
                </a:lnTo>
                <a:lnTo>
                  <a:pt x="12044" y="18012"/>
                </a:lnTo>
                <a:lnTo>
                  <a:pt x="12051" y="18011"/>
                </a:lnTo>
                <a:lnTo>
                  <a:pt x="12055" y="18008"/>
                </a:lnTo>
                <a:lnTo>
                  <a:pt x="12061" y="18013"/>
                </a:lnTo>
                <a:lnTo>
                  <a:pt x="12064" y="18015"/>
                </a:lnTo>
                <a:lnTo>
                  <a:pt x="12068" y="18016"/>
                </a:lnTo>
                <a:lnTo>
                  <a:pt x="12068" y="18021"/>
                </a:lnTo>
                <a:lnTo>
                  <a:pt x="12070" y="18025"/>
                </a:lnTo>
                <a:lnTo>
                  <a:pt x="12075" y="18028"/>
                </a:lnTo>
                <a:lnTo>
                  <a:pt x="12079" y="18029"/>
                </a:lnTo>
                <a:lnTo>
                  <a:pt x="12082" y="18031"/>
                </a:lnTo>
                <a:lnTo>
                  <a:pt x="12098" y="18054"/>
                </a:lnTo>
                <a:lnTo>
                  <a:pt x="12104" y="18060"/>
                </a:lnTo>
                <a:lnTo>
                  <a:pt x="12112" y="18066"/>
                </a:lnTo>
                <a:lnTo>
                  <a:pt x="12146" y="18084"/>
                </a:lnTo>
                <a:lnTo>
                  <a:pt x="12177" y="18100"/>
                </a:lnTo>
                <a:lnTo>
                  <a:pt x="12185" y="18106"/>
                </a:lnTo>
                <a:lnTo>
                  <a:pt x="12189" y="18110"/>
                </a:lnTo>
                <a:lnTo>
                  <a:pt x="12192" y="18113"/>
                </a:lnTo>
                <a:lnTo>
                  <a:pt x="12192" y="18115"/>
                </a:lnTo>
                <a:lnTo>
                  <a:pt x="12192" y="18116"/>
                </a:lnTo>
                <a:lnTo>
                  <a:pt x="12192" y="18117"/>
                </a:lnTo>
                <a:lnTo>
                  <a:pt x="12190" y="18117"/>
                </a:lnTo>
                <a:lnTo>
                  <a:pt x="12192" y="18121"/>
                </a:lnTo>
                <a:lnTo>
                  <a:pt x="12194" y="18124"/>
                </a:lnTo>
                <a:lnTo>
                  <a:pt x="12212" y="18143"/>
                </a:lnTo>
                <a:lnTo>
                  <a:pt x="12216" y="18148"/>
                </a:lnTo>
                <a:lnTo>
                  <a:pt x="12220" y="18160"/>
                </a:lnTo>
                <a:lnTo>
                  <a:pt x="12223" y="18165"/>
                </a:lnTo>
                <a:lnTo>
                  <a:pt x="12227" y="18169"/>
                </a:lnTo>
                <a:lnTo>
                  <a:pt x="12231" y="18169"/>
                </a:lnTo>
                <a:lnTo>
                  <a:pt x="12242" y="18167"/>
                </a:lnTo>
                <a:lnTo>
                  <a:pt x="12245" y="18165"/>
                </a:lnTo>
                <a:lnTo>
                  <a:pt x="12252" y="18169"/>
                </a:lnTo>
                <a:lnTo>
                  <a:pt x="12258" y="18174"/>
                </a:lnTo>
                <a:lnTo>
                  <a:pt x="12264" y="18180"/>
                </a:lnTo>
                <a:lnTo>
                  <a:pt x="12268" y="18186"/>
                </a:lnTo>
                <a:lnTo>
                  <a:pt x="12271" y="18193"/>
                </a:lnTo>
                <a:lnTo>
                  <a:pt x="12274" y="18196"/>
                </a:lnTo>
                <a:lnTo>
                  <a:pt x="12277" y="18198"/>
                </a:lnTo>
                <a:lnTo>
                  <a:pt x="12282" y="18198"/>
                </a:lnTo>
                <a:lnTo>
                  <a:pt x="12287" y="18200"/>
                </a:lnTo>
                <a:lnTo>
                  <a:pt x="12296" y="18205"/>
                </a:lnTo>
                <a:lnTo>
                  <a:pt x="12333" y="18235"/>
                </a:lnTo>
                <a:lnTo>
                  <a:pt x="12359" y="18247"/>
                </a:lnTo>
                <a:lnTo>
                  <a:pt x="12368" y="18255"/>
                </a:lnTo>
                <a:lnTo>
                  <a:pt x="12374" y="18263"/>
                </a:lnTo>
                <a:lnTo>
                  <a:pt x="12378" y="18274"/>
                </a:lnTo>
                <a:lnTo>
                  <a:pt x="12385" y="18305"/>
                </a:lnTo>
                <a:lnTo>
                  <a:pt x="12387" y="18310"/>
                </a:lnTo>
                <a:lnTo>
                  <a:pt x="12390" y="18315"/>
                </a:lnTo>
                <a:lnTo>
                  <a:pt x="12398" y="18324"/>
                </a:lnTo>
                <a:lnTo>
                  <a:pt x="12400" y="18329"/>
                </a:lnTo>
                <a:lnTo>
                  <a:pt x="12403" y="18320"/>
                </a:lnTo>
                <a:lnTo>
                  <a:pt x="12407" y="18312"/>
                </a:lnTo>
                <a:lnTo>
                  <a:pt x="12408" y="18309"/>
                </a:lnTo>
                <a:lnTo>
                  <a:pt x="12408" y="18307"/>
                </a:lnTo>
                <a:lnTo>
                  <a:pt x="12406" y="18303"/>
                </a:lnTo>
                <a:lnTo>
                  <a:pt x="12406" y="18300"/>
                </a:lnTo>
                <a:lnTo>
                  <a:pt x="12407" y="18298"/>
                </a:lnTo>
                <a:lnTo>
                  <a:pt x="12409" y="18300"/>
                </a:lnTo>
                <a:lnTo>
                  <a:pt x="12410" y="18303"/>
                </a:lnTo>
                <a:lnTo>
                  <a:pt x="12411" y="18304"/>
                </a:lnTo>
                <a:lnTo>
                  <a:pt x="12419" y="18306"/>
                </a:lnTo>
                <a:lnTo>
                  <a:pt x="12425" y="18299"/>
                </a:lnTo>
                <a:lnTo>
                  <a:pt x="12436" y="18282"/>
                </a:lnTo>
                <a:lnTo>
                  <a:pt x="12440" y="18279"/>
                </a:lnTo>
                <a:lnTo>
                  <a:pt x="12443" y="18279"/>
                </a:lnTo>
                <a:lnTo>
                  <a:pt x="12452" y="18279"/>
                </a:lnTo>
                <a:lnTo>
                  <a:pt x="12456" y="18278"/>
                </a:lnTo>
                <a:lnTo>
                  <a:pt x="12465" y="18273"/>
                </a:lnTo>
                <a:lnTo>
                  <a:pt x="12470" y="18272"/>
                </a:lnTo>
                <a:lnTo>
                  <a:pt x="12489" y="18284"/>
                </a:lnTo>
                <a:lnTo>
                  <a:pt x="12500" y="18288"/>
                </a:lnTo>
                <a:lnTo>
                  <a:pt x="12507" y="18279"/>
                </a:lnTo>
                <a:lnTo>
                  <a:pt x="12508" y="18275"/>
                </a:lnTo>
                <a:lnTo>
                  <a:pt x="12507" y="18271"/>
                </a:lnTo>
                <a:lnTo>
                  <a:pt x="12507" y="18267"/>
                </a:lnTo>
                <a:lnTo>
                  <a:pt x="12506" y="18263"/>
                </a:lnTo>
                <a:lnTo>
                  <a:pt x="12507" y="18256"/>
                </a:lnTo>
                <a:lnTo>
                  <a:pt x="12507" y="18252"/>
                </a:lnTo>
                <a:lnTo>
                  <a:pt x="12499" y="18235"/>
                </a:lnTo>
                <a:lnTo>
                  <a:pt x="12497" y="18227"/>
                </a:lnTo>
                <a:lnTo>
                  <a:pt x="12498" y="18224"/>
                </a:lnTo>
                <a:lnTo>
                  <a:pt x="12503" y="18229"/>
                </a:lnTo>
                <a:lnTo>
                  <a:pt x="12508" y="18238"/>
                </a:lnTo>
                <a:lnTo>
                  <a:pt x="12515" y="18257"/>
                </a:lnTo>
                <a:lnTo>
                  <a:pt x="12516" y="18262"/>
                </a:lnTo>
                <a:lnTo>
                  <a:pt x="12517" y="18263"/>
                </a:lnTo>
                <a:lnTo>
                  <a:pt x="12519" y="18263"/>
                </a:lnTo>
                <a:lnTo>
                  <a:pt x="12526" y="18255"/>
                </a:lnTo>
                <a:lnTo>
                  <a:pt x="12530" y="18253"/>
                </a:lnTo>
                <a:lnTo>
                  <a:pt x="12533" y="18252"/>
                </a:lnTo>
                <a:lnTo>
                  <a:pt x="12537" y="18253"/>
                </a:lnTo>
                <a:lnTo>
                  <a:pt x="12532" y="18260"/>
                </a:lnTo>
                <a:lnTo>
                  <a:pt x="12524" y="18265"/>
                </a:lnTo>
                <a:lnTo>
                  <a:pt x="12518" y="18270"/>
                </a:lnTo>
                <a:lnTo>
                  <a:pt x="12520" y="18279"/>
                </a:lnTo>
                <a:lnTo>
                  <a:pt x="12522" y="18283"/>
                </a:lnTo>
                <a:lnTo>
                  <a:pt x="12525" y="18285"/>
                </a:lnTo>
                <a:lnTo>
                  <a:pt x="12527" y="18288"/>
                </a:lnTo>
                <a:lnTo>
                  <a:pt x="12528" y="18292"/>
                </a:lnTo>
                <a:lnTo>
                  <a:pt x="12528" y="18297"/>
                </a:lnTo>
                <a:lnTo>
                  <a:pt x="12528" y="18300"/>
                </a:lnTo>
                <a:lnTo>
                  <a:pt x="12530" y="18302"/>
                </a:lnTo>
                <a:lnTo>
                  <a:pt x="12539" y="18307"/>
                </a:lnTo>
                <a:lnTo>
                  <a:pt x="12543" y="18308"/>
                </a:lnTo>
                <a:lnTo>
                  <a:pt x="12553" y="18308"/>
                </a:lnTo>
                <a:lnTo>
                  <a:pt x="12554" y="18307"/>
                </a:lnTo>
                <a:lnTo>
                  <a:pt x="12556" y="18303"/>
                </a:lnTo>
                <a:lnTo>
                  <a:pt x="12558" y="18302"/>
                </a:lnTo>
                <a:lnTo>
                  <a:pt x="12566" y="18302"/>
                </a:lnTo>
                <a:lnTo>
                  <a:pt x="12567" y="18298"/>
                </a:lnTo>
                <a:lnTo>
                  <a:pt x="12566" y="18286"/>
                </a:lnTo>
                <a:lnTo>
                  <a:pt x="12568" y="18283"/>
                </a:lnTo>
                <a:lnTo>
                  <a:pt x="12569" y="18280"/>
                </a:lnTo>
                <a:lnTo>
                  <a:pt x="12569" y="18273"/>
                </a:lnTo>
                <a:lnTo>
                  <a:pt x="12567" y="18260"/>
                </a:lnTo>
                <a:lnTo>
                  <a:pt x="12563" y="18245"/>
                </a:lnTo>
                <a:lnTo>
                  <a:pt x="12561" y="18234"/>
                </a:lnTo>
                <a:lnTo>
                  <a:pt x="12560" y="18230"/>
                </a:lnTo>
                <a:lnTo>
                  <a:pt x="12561" y="18227"/>
                </a:lnTo>
                <a:lnTo>
                  <a:pt x="12559" y="18223"/>
                </a:lnTo>
                <a:lnTo>
                  <a:pt x="12557" y="18219"/>
                </a:lnTo>
                <a:lnTo>
                  <a:pt x="12555" y="18216"/>
                </a:lnTo>
                <a:lnTo>
                  <a:pt x="12555" y="18206"/>
                </a:lnTo>
                <a:lnTo>
                  <a:pt x="12554" y="18202"/>
                </a:lnTo>
                <a:lnTo>
                  <a:pt x="12550" y="18195"/>
                </a:lnTo>
                <a:lnTo>
                  <a:pt x="12548" y="18182"/>
                </a:lnTo>
                <a:lnTo>
                  <a:pt x="12542" y="18169"/>
                </a:lnTo>
                <a:lnTo>
                  <a:pt x="12540" y="18169"/>
                </a:lnTo>
                <a:lnTo>
                  <a:pt x="12538" y="18171"/>
                </a:lnTo>
                <a:lnTo>
                  <a:pt x="12535" y="18168"/>
                </a:lnTo>
                <a:lnTo>
                  <a:pt x="12532" y="18162"/>
                </a:lnTo>
                <a:lnTo>
                  <a:pt x="12531" y="18156"/>
                </a:lnTo>
                <a:lnTo>
                  <a:pt x="12532" y="18144"/>
                </a:lnTo>
                <a:lnTo>
                  <a:pt x="12532" y="18139"/>
                </a:lnTo>
                <a:lnTo>
                  <a:pt x="12530" y="18133"/>
                </a:lnTo>
                <a:lnTo>
                  <a:pt x="12528" y="18130"/>
                </a:lnTo>
                <a:lnTo>
                  <a:pt x="12524" y="18123"/>
                </a:lnTo>
                <a:lnTo>
                  <a:pt x="12523" y="18120"/>
                </a:lnTo>
                <a:lnTo>
                  <a:pt x="12520" y="18113"/>
                </a:lnTo>
                <a:lnTo>
                  <a:pt x="12516" y="18106"/>
                </a:lnTo>
                <a:lnTo>
                  <a:pt x="12510" y="18088"/>
                </a:lnTo>
                <a:lnTo>
                  <a:pt x="12500" y="18072"/>
                </a:lnTo>
                <a:lnTo>
                  <a:pt x="12499" y="18066"/>
                </a:lnTo>
                <a:lnTo>
                  <a:pt x="12499" y="18063"/>
                </a:lnTo>
                <a:lnTo>
                  <a:pt x="12501" y="18058"/>
                </a:lnTo>
                <a:lnTo>
                  <a:pt x="12502" y="18055"/>
                </a:lnTo>
                <a:lnTo>
                  <a:pt x="12501" y="18052"/>
                </a:lnTo>
                <a:lnTo>
                  <a:pt x="12497" y="18046"/>
                </a:lnTo>
                <a:lnTo>
                  <a:pt x="12496" y="18043"/>
                </a:lnTo>
                <a:lnTo>
                  <a:pt x="12495" y="18040"/>
                </a:lnTo>
                <a:lnTo>
                  <a:pt x="12495" y="18034"/>
                </a:lnTo>
                <a:lnTo>
                  <a:pt x="12494" y="18031"/>
                </a:lnTo>
                <a:lnTo>
                  <a:pt x="12493" y="18029"/>
                </a:lnTo>
                <a:lnTo>
                  <a:pt x="12488" y="18025"/>
                </a:lnTo>
                <a:lnTo>
                  <a:pt x="12486" y="18022"/>
                </a:lnTo>
                <a:lnTo>
                  <a:pt x="12470" y="17996"/>
                </a:lnTo>
                <a:lnTo>
                  <a:pt x="12468" y="17991"/>
                </a:lnTo>
                <a:lnTo>
                  <a:pt x="12469" y="17986"/>
                </a:lnTo>
                <a:lnTo>
                  <a:pt x="12470" y="17980"/>
                </a:lnTo>
                <a:lnTo>
                  <a:pt x="12465" y="17964"/>
                </a:lnTo>
                <a:lnTo>
                  <a:pt x="12462" y="17959"/>
                </a:lnTo>
                <a:lnTo>
                  <a:pt x="12455" y="17952"/>
                </a:lnTo>
                <a:lnTo>
                  <a:pt x="12454" y="17949"/>
                </a:lnTo>
                <a:lnTo>
                  <a:pt x="12455" y="17947"/>
                </a:lnTo>
                <a:lnTo>
                  <a:pt x="12454" y="17945"/>
                </a:lnTo>
                <a:lnTo>
                  <a:pt x="12451" y="17943"/>
                </a:lnTo>
                <a:lnTo>
                  <a:pt x="12446" y="17946"/>
                </a:lnTo>
                <a:lnTo>
                  <a:pt x="12444" y="17947"/>
                </a:lnTo>
                <a:lnTo>
                  <a:pt x="12441" y="17946"/>
                </a:lnTo>
                <a:lnTo>
                  <a:pt x="12438" y="17942"/>
                </a:lnTo>
                <a:lnTo>
                  <a:pt x="12437" y="17941"/>
                </a:lnTo>
                <a:lnTo>
                  <a:pt x="12433" y="17941"/>
                </a:lnTo>
                <a:lnTo>
                  <a:pt x="12430" y="17940"/>
                </a:lnTo>
                <a:lnTo>
                  <a:pt x="12427" y="17939"/>
                </a:lnTo>
                <a:lnTo>
                  <a:pt x="12427" y="17938"/>
                </a:lnTo>
                <a:lnTo>
                  <a:pt x="12401" y="17906"/>
                </a:lnTo>
                <a:lnTo>
                  <a:pt x="12391" y="17889"/>
                </a:lnTo>
                <a:lnTo>
                  <a:pt x="12384" y="17869"/>
                </a:lnTo>
                <a:lnTo>
                  <a:pt x="12382" y="17858"/>
                </a:lnTo>
                <a:lnTo>
                  <a:pt x="12387" y="17790"/>
                </a:lnTo>
                <a:lnTo>
                  <a:pt x="12386" y="17785"/>
                </a:lnTo>
                <a:lnTo>
                  <a:pt x="12384" y="17779"/>
                </a:lnTo>
                <a:lnTo>
                  <a:pt x="12381" y="17744"/>
                </a:lnTo>
                <a:lnTo>
                  <a:pt x="12382" y="17733"/>
                </a:lnTo>
                <a:lnTo>
                  <a:pt x="12393" y="17704"/>
                </a:lnTo>
                <a:lnTo>
                  <a:pt x="12385" y="17706"/>
                </a:lnTo>
                <a:lnTo>
                  <a:pt x="12388" y="17698"/>
                </a:lnTo>
                <a:lnTo>
                  <a:pt x="12383" y="17689"/>
                </a:lnTo>
                <a:lnTo>
                  <a:pt x="12376" y="17679"/>
                </a:lnTo>
                <a:lnTo>
                  <a:pt x="12372" y="17672"/>
                </a:lnTo>
                <a:lnTo>
                  <a:pt x="12371" y="17669"/>
                </a:lnTo>
                <a:lnTo>
                  <a:pt x="12363" y="17645"/>
                </a:lnTo>
                <a:lnTo>
                  <a:pt x="12362" y="17641"/>
                </a:lnTo>
                <a:lnTo>
                  <a:pt x="12362" y="17635"/>
                </a:lnTo>
                <a:lnTo>
                  <a:pt x="12363" y="17632"/>
                </a:lnTo>
                <a:lnTo>
                  <a:pt x="12364" y="17627"/>
                </a:lnTo>
                <a:lnTo>
                  <a:pt x="12366" y="17623"/>
                </a:lnTo>
                <a:lnTo>
                  <a:pt x="12370" y="17623"/>
                </a:lnTo>
                <a:lnTo>
                  <a:pt x="12371" y="17618"/>
                </a:lnTo>
                <a:lnTo>
                  <a:pt x="12371" y="17607"/>
                </a:lnTo>
                <a:lnTo>
                  <a:pt x="12371" y="17598"/>
                </a:lnTo>
                <a:lnTo>
                  <a:pt x="12374" y="17586"/>
                </a:lnTo>
                <a:lnTo>
                  <a:pt x="12377" y="17578"/>
                </a:lnTo>
                <a:lnTo>
                  <a:pt x="12382" y="17581"/>
                </a:lnTo>
                <a:lnTo>
                  <a:pt x="12383" y="17575"/>
                </a:lnTo>
                <a:lnTo>
                  <a:pt x="12375" y="17549"/>
                </a:lnTo>
                <a:lnTo>
                  <a:pt x="12374" y="17540"/>
                </a:lnTo>
                <a:lnTo>
                  <a:pt x="12374" y="17535"/>
                </a:lnTo>
                <a:lnTo>
                  <a:pt x="12376" y="17531"/>
                </a:lnTo>
                <a:lnTo>
                  <a:pt x="12380" y="17523"/>
                </a:lnTo>
                <a:lnTo>
                  <a:pt x="12382" y="17522"/>
                </a:lnTo>
                <a:lnTo>
                  <a:pt x="12384" y="17521"/>
                </a:lnTo>
                <a:lnTo>
                  <a:pt x="12384" y="17520"/>
                </a:lnTo>
                <a:lnTo>
                  <a:pt x="12385" y="17519"/>
                </a:lnTo>
                <a:lnTo>
                  <a:pt x="12387" y="17516"/>
                </a:lnTo>
                <a:lnTo>
                  <a:pt x="12385" y="17509"/>
                </a:lnTo>
                <a:lnTo>
                  <a:pt x="12385" y="17507"/>
                </a:lnTo>
                <a:lnTo>
                  <a:pt x="12386" y="17505"/>
                </a:lnTo>
                <a:lnTo>
                  <a:pt x="12389" y="17500"/>
                </a:lnTo>
                <a:lnTo>
                  <a:pt x="12391" y="17498"/>
                </a:lnTo>
                <a:lnTo>
                  <a:pt x="12392" y="17495"/>
                </a:lnTo>
                <a:lnTo>
                  <a:pt x="12395" y="17485"/>
                </a:lnTo>
                <a:lnTo>
                  <a:pt x="12396" y="17482"/>
                </a:lnTo>
                <a:lnTo>
                  <a:pt x="12395" y="17474"/>
                </a:lnTo>
                <a:lnTo>
                  <a:pt x="12388" y="17448"/>
                </a:lnTo>
                <a:lnTo>
                  <a:pt x="12389" y="17444"/>
                </a:lnTo>
                <a:lnTo>
                  <a:pt x="12386" y="17431"/>
                </a:lnTo>
                <a:lnTo>
                  <a:pt x="12388" y="17426"/>
                </a:lnTo>
                <a:lnTo>
                  <a:pt x="12390" y="17420"/>
                </a:lnTo>
                <a:lnTo>
                  <a:pt x="12390" y="17414"/>
                </a:lnTo>
                <a:lnTo>
                  <a:pt x="12386" y="17372"/>
                </a:lnTo>
                <a:lnTo>
                  <a:pt x="12384" y="17360"/>
                </a:lnTo>
                <a:lnTo>
                  <a:pt x="12384" y="17353"/>
                </a:lnTo>
                <a:lnTo>
                  <a:pt x="12385" y="17345"/>
                </a:lnTo>
                <a:lnTo>
                  <a:pt x="12385" y="17342"/>
                </a:lnTo>
                <a:lnTo>
                  <a:pt x="12384" y="17339"/>
                </a:lnTo>
                <a:lnTo>
                  <a:pt x="12380" y="17334"/>
                </a:lnTo>
                <a:lnTo>
                  <a:pt x="12379" y="17332"/>
                </a:lnTo>
                <a:lnTo>
                  <a:pt x="12378" y="17326"/>
                </a:lnTo>
                <a:lnTo>
                  <a:pt x="12366" y="17296"/>
                </a:lnTo>
                <a:lnTo>
                  <a:pt x="12344" y="17250"/>
                </a:lnTo>
                <a:lnTo>
                  <a:pt x="12336" y="17226"/>
                </a:lnTo>
                <a:lnTo>
                  <a:pt x="12314" y="17181"/>
                </a:lnTo>
                <a:lnTo>
                  <a:pt x="12294" y="17152"/>
                </a:lnTo>
                <a:lnTo>
                  <a:pt x="12283" y="17139"/>
                </a:lnTo>
                <a:lnTo>
                  <a:pt x="12279" y="17136"/>
                </a:lnTo>
                <a:lnTo>
                  <a:pt x="12270" y="17134"/>
                </a:lnTo>
                <a:lnTo>
                  <a:pt x="12261" y="17128"/>
                </a:lnTo>
                <a:lnTo>
                  <a:pt x="12222" y="17088"/>
                </a:lnTo>
                <a:lnTo>
                  <a:pt x="12216" y="17085"/>
                </a:lnTo>
                <a:lnTo>
                  <a:pt x="12214" y="17081"/>
                </a:lnTo>
                <a:lnTo>
                  <a:pt x="12211" y="17072"/>
                </a:lnTo>
                <a:lnTo>
                  <a:pt x="12207" y="17065"/>
                </a:lnTo>
                <a:lnTo>
                  <a:pt x="12202" y="17060"/>
                </a:lnTo>
                <a:lnTo>
                  <a:pt x="12190" y="17050"/>
                </a:lnTo>
                <a:lnTo>
                  <a:pt x="12188" y="17049"/>
                </a:lnTo>
                <a:lnTo>
                  <a:pt x="12184" y="17044"/>
                </a:lnTo>
                <a:lnTo>
                  <a:pt x="12179" y="17037"/>
                </a:lnTo>
                <a:lnTo>
                  <a:pt x="12153" y="16971"/>
                </a:lnTo>
                <a:lnTo>
                  <a:pt x="12144" y="16958"/>
                </a:lnTo>
                <a:lnTo>
                  <a:pt x="12139" y="16954"/>
                </a:lnTo>
                <a:lnTo>
                  <a:pt x="12114" y="16943"/>
                </a:lnTo>
                <a:lnTo>
                  <a:pt x="12109" y="16942"/>
                </a:lnTo>
                <a:lnTo>
                  <a:pt x="12107" y="16947"/>
                </a:lnTo>
                <a:lnTo>
                  <a:pt x="12110" y="16945"/>
                </a:lnTo>
                <a:lnTo>
                  <a:pt x="12112" y="16948"/>
                </a:lnTo>
                <a:lnTo>
                  <a:pt x="12111" y="16951"/>
                </a:lnTo>
                <a:lnTo>
                  <a:pt x="12106" y="16953"/>
                </a:lnTo>
                <a:lnTo>
                  <a:pt x="12104" y="16951"/>
                </a:lnTo>
                <a:lnTo>
                  <a:pt x="12092" y="16941"/>
                </a:lnTo>
                <a:lnTo>
                  <a:pt x="12086" y="16936"/>
                </a:lnTo>
                <a:lnTo>
                  <a:pt x="12075" y="16925"/>
                </a:lnTo>
                <a:lnTo>
                  <a:pt x="12051" y="16895"/>
                </a:lnTo>
                <a:lnTo>
                  <a:pt x="12029" y="16878"/>
                </a:lnTo>
                <a:lnTo>
                  <a:pt x="12021" y="16868"/>
                </a:lnTo>
                <a:lnTo>
                  <a:pt x="12011" y="16847"/>
                </a:lnTo>
                <a:lnTo>
                  <a:pt x="11998" y="16823"/>
                </a:lnTo>
                <a:lnTo>
                  <a:pt x="11976" y="16774"/>
                </a:lnTo>
                <a:lnTo>
                  <a:pt x="11974" y="16772"/>
                </a:lnTo>
                <a:lnTo>
                  <a:pt x="11967" y="16766"/>
                </a:lnTo>
                <a:lnTo>
                  <a:pt x="11961" y="16763"/>
                </a:lnTo>
                <a:lnTo>
                  <a:pt x="11959" y="16762"/>
                </a:lnTo>
                <a:lnTo>
                  <a:pt x="11956" y="16760"/>
                </a:lnTo>
                <a:lnTo>
                  <a:pt x="11952" y="16759"/>
                </a:lnTo>
                <a:lnTo>
                  <a:pt x="11948" y="16758"/>
                </a:lnTo>
                <a:lnTo>
                  <a:pt x="11944" y="16757"/>
                </a:lnTo>
                <a:lnTo>
                  <a:pt x="11937" y="16754"/>
                </a:lnTo>
                <a:lnTo>
                  <a:pt x="11928" y="16748"/>
                </a:lnTo>
                <a:lnTo>
                  <a:pt x="11923" y="16741"/>
                </a:lnTo>
                <a:lnTo>
                  <a:pt x="11917" y="16740"/>
                </a:lnTo>
                <a:lnTo>
                  <a:pt x="11910" y="16743"/>
                </a:lnTo>
                <a:lnTo>
                  <a:pt x="11925" y="16751"/>
                </a:lnTo>
                <a:lnTo>
                  <a:pt x="11928" y="16756"/>
                </a:lnTo>
                <a:lnTo>
                  <a:pt x="11930" y="16762"/>
                </a:lnTo>
                <a:lnTo>
                  <a:pt x="11922" y="16762"/>
                </a:lnTo>
                <a:lnTo>
                  <a:pt x="11922" y="16762"/>
                </a:lnTo>
                <a:lnTo>
                  <a:pt x="11920" y="16761"/>
                </a:lnTo>
                <a:lnTo>
                  <a:pt x="11917" y="16760"/>
                </a:lnTo>
                <a:lnTo>
                  <a:pt x="11914" y="16756"/>
                </a:lnTo>
                <a:lnTo>
                  <a:pt x="11906" y="16755"/>
                </a:lnTo>
                <a:lnTo>
                  <a:pt x="11904" y="16761"/>
                </a:lnTo>
                <a:lnTo>
                  <a:pt x="11895" y="16766"/>
                </a:lnTo>
                <a:lnTo>
                  <a:pt x="11868" y="16767"/>
                </a:lnTo>
                <a:lnTo>
                  <a:pt x="11859" y="16768"/>
                </a:lnTo>
                <a:lnTo>
                  <a:pt x="11853" y="16767"/>
                </a:lnTo>
                <a:lnTo>
                  <a:pt x="11842" y="16761"/>
                </a:lnTo>
                <a:lnTo>
                  <a:pt x="11831" y="16750"/>
                </a:lnTo>
                <a:lnTo>
                  <a:pt x="11824" y="16742"/>
                </a:lnTo>
                <a:lnTo>
                  <a:pt x="11821" y="16738"/>
                </a:lnTo>
                <a:lnTo>
                  <a:pt x="11816" y="16741"/>
                </a:lnTo>
                <a:lnTo>
                  <a:pt x="11812" y="16739"/>
                </a:lnTo>
                <a:lnTo>
                  <a:pt x="11806" y="16736"/>
                </a:lnTo>
                <a:lnTo>
                  <a:pt x="11802" y="16732"/>
                </a:lnTo>
                <a:lnTo>
                  <a:pt x="11769" y="16673"/>
                </a:lnTo>
                <a:lnTo>
                  <a:pt x="11763" y="16664"/>
                </a:lnTo>
                <a:lnTo>
                  <a:pt x="11763" y="16669"/>
                </a:lnTo>
                <a:lnTo>
                  <a:pt x="11764" y="16677"/>
                </a:lnTo>
                <a:lnTo>
                  <a:pt x="11762" y="16680"/>
                </a:lnTo>
                <a:lnTo>
                  <a:pt x="11757" y="16687"/>
                </a:lnTo>
                <a:lnTo>
                  <a:pt x="11751" y="16689"/>
                </a:lnTo>
                <a:lnTo>
                  <a:pt x="11749" y="16689"/>
                </a:lnTo>
                <a:lnTo>
                  <a:pt x="11743" y="16689"/>
                </a:lnTo>
                <a:lnTo>
                  <a:pt x="11741" y="16688"/>
                </a:lnTo>
                <a:lnTo>
                  <a:pt x="11740" y="16686"/>
                </a:lnTo>
                <a:lnTo>
                  <a:pt x="11737" y="16683"/>
                </a:lnTo>
                <a:lnTo>
                  <a:pt x="11734" y="16684"/>
                </a:lnTo>
                <a:lnTo>
                  <a:pt x="11731" y="16683"/>
                </a:lnTo>
                <a:lnTo>
                  <a:pt x="11728" y="16679"/>
                </a:lnTo>
                <a:lnTo>
                  <a:pt x="11725" y="16671"/>
                </a:lnTo>
                <a:lnTo>
                  <a:pt x="11723" y="16670"/>
                </a:lnTo>
                <a:lnTo>
                  <a:pt x="11722" y="16668"/>
                </a:lnTo>
                <a:lnTo>
                  <a:pt x="11721" y="16665"/>
                </a:lnTo>
                <a:lnTo>
                  <a:pt x="11722" y="16663"/>
                </a:lnTo>
                <a:lnTo>
                  <a:pt x="11723" y="16662"/>
                </a:lnTo>
                <a:lnTo>
                  <a:pt x="11725" y="16661"/>
                </a:lnTo>
                <a:lnTo>
                  <a:pt x="11729" y="16658"/>
                </a:lnTo>
                <a:lnTo>
                  <a:pt x="11727" y="16656"/>
                </a:lnTo>
                <a:lnTo>
                  <a:pt x="11725" y="16655"/>
                </a:lnTo>
                <a:lnTo>
                  <a:pt x="11721" y="16655"/>
                </a:lnTo>
                <a:lnTo>
                  <a:pt x="11720" y="16653"/>
                </a:lnTo>
                <a:lnTo>
                  <a:pt x="11719" y="16650"/>
                </a:lnTo>
                <a:lnTo>
                  <a:pt x="11718" y="16647"/>
                </a:lnTo>
                <a:lnTo>
                  <a:pt x="11718" y="16640"/>
                </a:lnTo>
                <a:lnTo>
                  <a:pt x="11718" y="16640"/>
                </a:lnTo>
                <a:lnTo>
                  <a:pt x="11716" y="16634"/>
                </a:lnTo>
                <a:lnTo>
                  <a:pt x="11712" y="16632"/>
                </a:lnTo>
                <a:lnTo>
                  <a:pt x="11706" y="16632"/>
                </a:lnTo>
                <a:lnTo>
                  <a:pt x="11702" y="16631"/>
                </a:lnTo>
                <a:lnTo>
                  <a:pt x="11696" y="16626"/>
                </a:lnTo>
                <a:lnTo>
                  <a:pt x="11693" y="16617"/>
                </a:lnTo>
                <a:lnTo>
                  <a:pt x="11685" y="16594"/>
                </a:lnTo>
                <a:lnTo>
                  <a:pt x="11685" y="16593"/>
                </a:lnTo>
                <a:lnTo>
                  <a:pt x="11684" y="16591"/>
                </a:lnTo>
                <a:lnTo>
                  <a:pt x="11679" y="16586"/>
                </a:lnTo>
                <a:lnTo>
                  <a:pt x="11679" y="16585"/>
                </a:lnTo>
                <a:lnTo>
                  <a:pt x="11676" y="16583"/>
                </a:lnTo>
                <a:lnTo>
                  <a:pt x="11675" y="16578"/>
                </a:lnTo>
                <a:lnTo>
                  <a:pt x="11673" y="16568"/>
                </a:lnTo>
                <a:lnTo>
                  <a:pt x="11669" y="16554"/>
                </a:lnTo>
                <a:lnTo>
                  <a:pt x="11667" y="16531"/>
                </a:lnTo>
                <a:lnTo>
                  <a:pt x="11667" y="16525"/>
                </a:lnTo>
                <a:lnTo>
                  <a:pt x="11670" y="16521"/>
                </a:lnTo>
                <a:lnTo>
                  <a:pt x="11680" y="16510"/>
                </a:lnTo>
                <a:lnTo>
                  <a:pt x="11682" y="16508"/>
                </a:lnTo>
                <a:lnTo>
                  <a:pt x="11686" y="16507"/>
                </a:lnTo>
                <a:lnTo>
                  <a:pt x="11690" y="16505"/>
                </a:lnTo>
                <a:lnTo>
                  <a:pt x="11694" y="16504"/>
                </a:lnTo>
                <a:lnTo>
                  <a:pt x="11698" y="16506"/>
                </a:lnTo>
                <a:lnTo>
                  <a:pt x="11703" y="16514"/>
                </a:lnTo>
                <a:lnTo>
                  <a:pt x="11706" y="16528"/>
                </a:lnTo>
                <a:lnTo>
                  <a:pt x="11707" y="16543"/>
                </a:lnTo>
                <a:lnTo>
                  <a:pt x="11706" y="16554"/>
                </a:lnTo>
                <a:lnTo>
                  <a:pt x="11703" y="16559"/>
                </a:lnTo>
                <a:lnTo>
                  <a:pt x="11696" y="16565"/>
                </a:lnTo>
                <a:lnTo>
                  <a:pt x="11694" y="16571"/>
                </a:lnTo>
                <a:lnTo>
                  <a:pt x="11694" y="16574"/>
                </a:lnTo>
                <a:lnTo>
                  <a:pt x="11694" y="16576"/>
                </a:lnTo>
                <a:lnTo>
                  <a:pt x="11695" y="16578"/>
                </a:lnTo>
                <a:lnTo>
                  <a:pt x="11696" y="16580"/>
                </a:lnTo>
                <a:lnTo>
                  <a:pt x="11699" y="16582"/>
                </a:lnTo>
                <a:lnTo>
                  <a:pt x="11700" y="16580"/>
                </a:lnTo>
                <a:lnTo>
                  <a:pt x="11702" y="16575"/>
                </a:lnTo>
                <a:lnTo>
                  <a:pt x="11706" y="16566"/>
                </a:lnTo>
                <a:lnTo>
                  <a:pt x="11714" y="16565"/>
                </a:lnTo>
                <a:lnTo>
                  <a:pt x="11720" y="16568"/>
                </a:lnTo>
                <a:lnTo>
                  <a:pt x="11724" y="16579"/>
                </a:lnTo>
                <a:lnTo>
                  <a:pt x="11725" y="16599"/>
                </a:lnTo>
                <a:lnTo>
                  <a:pt x="11725" y="16621"/>
                </a:lnTo>
                <a:lnTo>
                  <a:pt x="11728" y="16623"/>
                </a:lnTo>
                <a:lnTo>
                  <a:pt x="11729" y="16635"/>
                </a:lnTo>
                <a:lnTo>
                  <a:pt x="11731" y="16645"/>
                </a:lnTo>
                <a:lnTo>
                  <a:pt x="11728" y="16652"/>
                </a:lnTo>
                <a:lnTo>
                  <a:pt x="11732" y="16655"/>
                </a:lnTo>
                <a:lnTo>
                  <a:pt x="11738" y="16655"/>
                </a:lnTo>
                <a:lnTo>
                  <a:pt x="11740" y="16656"/>
                </a:lnTo>
                <a:lnTo>
                  <a:pt x="11744" y="16659"/>
                </a:lnTo>
                <a:lnTo>
                  <a:pt x="11752" y="16668"/>
                </a:lnTo>
                <a:lnTo>
                  <a:pt x="11755" y="16672"/>
                </a:lnTo>
                <a:lnTo>
                  <a:pt x="11760" y="16673"/>
                </a:lnTo>
                <a:lnTo>
                  <a:pt x="11761" y="16669"/>
                </a:lnTo>
                <a:lnTo>
                  <a:pt x="11759" y="16663"/>
                </a:lnTo>
                <a:lnTo>
                  <a:pt x="11756" y="16657"/>
                </a:lnTo>
                <a:lnTo>
                  <a:pt x="11745" y="16634"/>
                </a:lnTo>
                <a:lnTo>
                  <a:pt x="11731" y="16593"/>
                </a:lnTo>
                <a:lnTo>
                  <a:pt x="11716" y="16495"/>
                </a:lnTo>
                <a:lnTo>
                  <a:pt x="11710" y="16463"/>
                </a:lnTo>
                <a:lnTo>
                  <a:pt x="11702" y="16413"/>
                </a:lnTo>
                <a:lnTo>
                  <a:pt x="11695" y="16357"/>
                </a:lnTo>
                <a:lnTo>
                  <a:pt x="11684" y="16320"/>
                </a:lnTo>
                <a:lnTo>
                  <a:pt x="11681" y="16314"/>
                </a:lnTo>
                <a:lnTo>
                  <a:pt x="11675" y="16305"/>
                </a:lnTo>
                <a:lnTo>
                  <a:pt x="11669" y="16299"/>
                </a:lnTo>
                <a:lnTo>
                  <a:pt x="11664" y="16301"/>
                </a:lnTo>
                <a:lnTo>
                  <a:pt x="11672" y="16305"/>
                </a:lnTo>
                <a:lnTo>
                  <a:pt x="11674" y="16315"/>
                </a:lnTo>
                <a:lnTo>
                  <a:pt x="11674" y="16326"/>
                </a:lnTo>
                <a:lnTo>
                  <a:pt x="11676" y="16334"/>
                </a:lnTo>
                <a:lnTo>
                  <a:pt x="11674" y="16336"/>
                </a:lnTo>
                <a:lnTo>
                  <a:pt x="11670" y="16338"/>
                </a:lnTo>
                <a:lnTo>
                  <a:pt x="11667" y="16337"/>
                </a:lnTo>
                <a:lnTo>
                  <a:pt x="11666" y="16333"/>
                </a:lnTo>
                <a:lnTo>
                  <a:pt x="11665" y="16333"/>
                </a:lnTo>
                <a:lnTo>
                  <a:pt x="11660" y="16330"/>
                </a:lnTo>
                <a:lnTo>
                  <a:pt x="11658" y="16328"/>
                </a:lnTo>
                <a:lnTo>
                  <a:pt x="11657" y="16326"/>
                </a:lnTo>
                <a:lnTo>
                  <a:pt x="11656" y="16320"/>
                </a:lnTo>
                <a:lnTo>
                  <a:pt x="11652" y="16314"/>
                </a:lnTo>
                <a:lnTo>
                  <a:pt x="11648" y="16302"/>
                </a:lnTo>
                <a:lnTo>
                  <a:pt x="11647" y="16297"/>
                </a:lnTo>
                <a:lnTo>
                  <a:pt x="11645" y="16292"/>
                </a:lnTo>
                <a:lnTo>
                  <a:pt x="11632" y="16283"/>
                </a:lnTo>
                <a:lnTo>
                  <a:pt x="11629" y="16276"/>
                </a:lnTo>
                <a:lnTo>
                  <a:pt x="11627" y="16266"/>
                </a:lnTo>
                <a:lnTo>
                  <a:pt x="11623" y="16212"/>
                </a:lnTo>
                <a:lnTo>
                  <a:pt x="11620" y="16203"/>
                </a:lnTo>
                <a:lnTo>
                  <a:pt x="11621" y="16198"/>
                </a:lnTo>
                <a:lnTo>
                  <a:pt x="11618" y="16177"/>
                </a:lnTo>
                <a:lnTo>
                  <a:pt x="11618" y="16170"/>
                </a:lnTo>
                <a:lnTo>
                  <a:pt x="11619" y="16168"/>
                </a:lnTo>
                <a:lnTo>
                  <a:pt x="11620" y="16166"/>
                </a:lnTo>
                <a:lnTo>
                  <a:pt x="11621" y="16164"/>
                </a:lnTo>
                <a:lnTo>
                  <a:pt x="11621" y="16164"/>
                </a:lnTo>
                <a:lnTo>
                  <a:pt x="11621" y="16161"/>
                </a:lnTo>
                <a:lnTo>
                  <a:pt x="11619" y="16156"/>
                </a:lnTo>
                <a:lnTo>
                  <a:pt x="11618" y="16154"/>
                </a:lnTo>
                <a:lnTo>
                  <a:pt x="11618" y="16140"/>
                </a:lnTo>
                <a:lnTo>
                  <a:pt x="11618" y="16136"/>
                </a:lnTo>
                <a:lnTo>
                  <a:pt x="11616" y="16132"/>
                </a:lnTo>
                <a:lnTo>
                  <a:pt x="11614" y="16129"/>
                </a:lnTo>
                <a:lnTo>
                  <a:pt x="11612" y="16125"/>
                </a:lnTo>
                <a:lnTo>
                  <a:pt x="11611" y="16120"/>
                </a:lnTo>
                <a:lnTo>
                  <a:pt x="11611" y="16098"/>
                </a:lnTo>
                <a:lnTo>
                  <a:pt x="11609" y="16100"/>
                </a:lnTo>
                <a:lnTo>
                  <a:pt x="11605" y="16092"/>
                </a:lnTo>
                <a:lnTo>
                  <a:pt x="11604" y="16087"/>
                </a:lnTo>
                <a:lnTo>
                  <a:pt x="11604" y="16084"/>
                </a:lnTo>
                <a:lnTo>
                  <a:pt x="11604" y="16081"/>
                </a:lnTo>
                <a:lnTo>
                  <a:pt x="11596" y="16076"/>
                </a:lnTo>
                <a:lnTo>
                  <a:pt x="11593" y="16073"/>
                </a:lnTo>
                <a:lnTo>
                  <a:pt x="11592" y="16074"/>
                </a:lnTo>
                <a:lnTo>
                  <a:pt x="11589" y="16076"/>
                </a:lnTo>
                <a:lnTo>
                  <a:pt x="11588" y="16077"/>
                </a:lnTo>
                <a:lnTo>
                  <a:pt x="11586" y="16076"/>
                </a:lnTo>
                <a:lnTo>
                  <a:pt x="11582" y="16074"/>
                </a:lnTo>
                <a:lnTo>
                  <a:pt x="11579" y="16074"/>
                </a:lnTo>
                <a:lnTo>
                  <a:pt x="11578" y="16076"/>
                </a:lnTo>
                <a:lnTo>
                  <a:pt x="11576" y="16075"/>
                </a:lnTo>
                <a:lnTo>
                  <a:pt x="11568" y="16075"/>
                </a:lnTo>
                <a:lnTo>
                  <a:pt x="11568" y="16075"/>
                </a:lnTo>
                <a:lnTo>
                  <a:pt x="11565" y="16079"/>
                </a:lnTo>
                <a:lnTo>
                  <a:pt x="11558" y="16081"/>
                </a:lnTo>
                <a:lnTo>
                  <a:pt x="11556" y="16082"/>
                </a:lnTo>
                <a:lnTo>
                  <a:pt x="11554" y="16084"/>
                </a:lnTo>
                <a:lnTo>
                  <a:pt x="11551" y="16086"/>
                </a:lnTo>
                <a:lnTo>
                  <a:pt x="11547" y="16087"/>
                </a:lnTo>
                <a:lnTo>
                  <a:pt x="11538" y="16084"/>
                </a:lnTo>
                <a:lnTo>
                  <a:pt x="11535" y="16085"/>
                </a:lnTo>
                <a:lnTo>
                  <a:pt x="11532" y="16088"/>
                </a:lnTo>
                <a:lnTo>
                  <a:pt x="11530" y="16093"/>
                </a:lnTo>
                <a:lnTo>
                  <a:pt x="11529" y="16098"/>
                </a:lnTo>
                <a:lnTo>
                  <a:pt x="11527" y="16102"/>
                </a:lnTo>
                <a:lnTo>
                  <a:pt x="11522" y="16108"/>
                </a:lnTo>
                <a:lnTo>
                  <a:pt x="11515" y="16109"/>
                </a:lnTo>
                <a:lnTo>
                  <a:pt x="11508" y="16109"/>
                </a:lnTo>
                <a:lnTo>
                  <a:pt x="11501" y="16110"/>
                </a:lnTo>
                <a:lnTo>
                  <a:pt x="11495" y="16102"/>
                </a:lnTo>
                <a:lnTo>
                  <a:pt x="11484" y="16102"/>
                </a:lnTo>
                <a:lnTo>
                  <a:pt x="11474" y="16098"/>
                </a:lnTo>
                <a:lnTo>
                  <a:pt x="11469" y="16086"/>
                </a:lnTo>
                <a:lnTo>
                  <a:pt x="11469" y="16074"/>
                </a:lnTo>
                <a:lnTo>
                  <a:pt x="11469" y="16069"/>
                </a:lnTo>
                <a:lnTo>
                  <a:pt x="11474" y="16064"/>
                </a:lnTo>
                <a:lnTo>
                  <a:pt x="11476" y="16062"/>
                </a:lnTo>
                <a:lnTo>
                  <a:pt x="11481" y="16058"/>
                </a:lnTo>
                <a:lnTo>
                  <a:pt x="11482" y="16056"/>
                </a:lnTo>
                <a:lnTo>
                  <a:pt x="11481" y="16055"/>
                </a:lnTo>
                <a:lnTo>
                  <a:pt x="11482" y="16054"/>
                </a:lnTo>
                <a:lnTo>
                  <a:pt x="11483" y="16054"/>
                </a:lnTo>
                <a:lnTo>
                  <a:pt x="11485" y="16054"/>
                </a:lnTo>
                <a:lnTo>
                  <a:pt x="11486" y="16054"/>
                </a:lnTo>
                <a:lnTo>
                  <a:pt x="11487" y="16054"/>
                </a:lnTo>
                <a:lnTo>
                  <a:pt x="11489" y="16054"/>
                </a:lnTo>
                <a:lnTo>
                  <a:pt x="11476" y="16033"/>
                </a:lnTo>
                <a:lnTo>
                  <a:pt x="11467" y="16011"/>
                </a:lnTo>
                <a:lnTo>
                  <a:pt x="11466" y="16006"/>
                </a:lnTo>
                <a:lnTo>
                  <a:pt x="11466" y="16000"/>
                </a:lnTo>
                <a:lnTo>
                  <a:pt x="11464" y="15996"/>
                </a:lnTo>
                <a:lnTo>
                  <a:pt x="11458" y="15983"/>
                </a:lnTo>
                <a:lnTo>
                  <a:pt x="11456" y="15976"/>
                </a:lnTo>
                <a:lnTo>
                  <a:pt x="11455" y="15970"/>
                </a:lnTo>
                <a:lnTo>
                  <a:pt x="11453" y="15959"/>
                </a:lnTo>
                <a:lnTo>
                  <a:pt x="11450" y="15947"/>
                </a:lnTo>
                <a:lnTo>
                  <a:pt x="11450" y="15942"/>
                </a:lnTo>
                <a:lnTo>
                  <a:pt x="11450" y="15941"/>
                </a:lnTo>
                <a:lnTo>
                  <a:pt x="11450" y="15935"/>
                </a:lnTo>
                <a:lnTo>
                  <a:pt x="11450" y="15933"/>
                </a:lnTo>
                <a:lnTo>
                  <a:pt x="11451" y="15930"/>
                </a:lnTo>
                <a:lnTo>
                  <a:pt x="11452" y="15928"/>
                </a:lnTo>
                <a:lnTo>
                  <a:pt x="11455" y="15926"/>
                </a:lnTo>
                <a:lnTo>
                  <a:pt x="11456" y="15924"/>
                </a:lnTo>
                <a:lnTo>
                  <a:pt x="11456" y="15922"/>
                </a:lnTo>
                <a:lnTo>
                  <a:pt x="11455" y="15921"/>
                </a:lnTo>
                <a:lnTo>
                  <a:pt x="11455" y="15920"/>
                </a:lnTo>
                <a:lnTo>
                  <a:pt x="11454" y="15919"/>
                </a:lnTo>
                <a:lnTo>
                  <a:pt x="11454" y="15897"/>
                </a:lnTo>
                <a:lnTo>
                  <a:pt x="11453" y="15884"/>
                </a:lnTo>
                <a:lnTo>
                  <a:pt x="11453" y="15881"/>
                </a:lnTo>
                <a:lnTo>
                  <a:pt x="11457" y="15878"/>
                </a:lnTo>
                <a:lnTo>
                  <a:pt x="11457" y="15874"/>
                </a:lnTo>
                <a:lnTo>
                  <a:pt x="11456" y="15869"/>
                </a:lnTo>
                <a:lnTo>
                  <a:pt x="11454" y="15865"/>
                </a:lnTo>
                <a:lnTo>
                  <a:pt x="11452" y="15860"/>
                </a:lnTo>
                <a:lnTo>
                  <a:pt x="11451" y="15852"/>
                </a:lnTo>
                <a:lnTo>
                  <a:pt x="11453" y="15845"/>
                </a:lnTo>
                <a:lnTo>
                  <a:pt x="11459" y="15833"/>
                </a:lnTo>
                <a:lnTo>
                  <a:pt x="11460" y="15826"/>
                </a:lnTo>
                <a:lnTo>
                  <a:pt x="11462" y="15822"/>
                </a:lnTo>
                <a:lnTo>
                  <a:pt x="11471" y="15821"/>
                </a:lnTo>
                <a:lnTo>
                  <a:pt x="11474" y="15815"/>
                </a:lnTo>
                <a:lnTo>
                  <a:pt x="11470" y="15817"/>
                </a:lnTo>
                <a:lnTo>
                  <a:pt x="11467" y="15816"/>
                </a:lnTo>
                <a:lnTo>
                  <a:pt x="11463" y="15810"/>
                </a:lnTo>
                <a:lnTo>
                  <a:pt x="11455" y="15800"/>
                </a:lnTo>
                <a:lnTo>
                  <a:pt x="11453" y="15796"/>
                </a:lnTo>
                <a:lnTo>
                  <a:pt x="11451" y="15784"/>
                </a:lnTo>
                <a:lnTo>
                  <a:pt x="11451" y="15780"/>
                </a:lnTo>
                <a:lnTo>
                  <a:pt x="11453" y="15778"/>
                </a:lnTo>
                <a:lnTo>
                  <a:pt x="11456" y="15777"/>
                </a:lnTo>
                <a:lnTo>
                  <a:pt x="11458" y="15776"/>
                </a:lnTo>
                <a:lnTo>
                  <a:pt x="11462" y="15774"/>
                </a:lnTo>
                <a:lnTo>
                  <a:pt x="11465" y="15776"/>
                </a:lnTo>
                <a:lnTo>
                  <a:pt x="11467" y="15778"/>
                </a:lnTo>
                <a:lnTo>
                  <a:pt x="11469" y="15781"/>
                </a:lnTo>
                <a:lnTo>
                  <a:pt x="11469" y="15784"/>
                </a:lnTo>
                <a:lnTo>
                  <a:pt x="11474" y="15781"/>
                </a:lnTo>
                <a:lnTo>
                  <a:pt x="11476" y="15780"/>
                </a:lnTo>
                <a:lnTo>
                  <a:pt x="11479" y="15780"/>
                </a:lnTo>
                <a:lnTo>
                  <a:pt x="11480" y="15778"/>
                </a:lnTo>
                <a:lnTo>
                  <a:pt x="11481" y="15774"/>
                </a:lnTo>
                <a:lnTo>
                  <a:pt x="11482" y="15768"/>
                </a:lnTo>
                <a:lnTo>
                  <a:pt x="11481" y="15765"/>
                </a:lnTo>
                <a:lnTo>
                  <a:pt x="11479" y="15761"/>
                </a:lnTo>
                <a:lnTo>
                  <a:pt x="11472" y="15756"/>
                </a:lnTo>
                <a:lnTo>
                  <a:pt x="11471" y="15752"/>
                </a:lnTo>
                <a:lnTo>
                  <a:pt x="11471" y="15748"/>
                </a:lnTo>
                <a:lnTo>
                  <a:pt x="11473" y="15745"/>
                </a:lnTo>
                <a:lnTo>
                  <a:pt x="11475" y="15742"/>
                </a:lnTo>
                <a:lnTo>
                  <a:pt x="11477" y="15738"/>
                </a:lnTo>
                <a:lnTo>
                  <a:pt x="11474" y="15738"/>
                </a:lnTo>
                <a:lnTo>
                  <a:pt x="11472" y="15737"/>
                </a:lnTo>
                <a:lnTo>
                  <a:pt x="11471" y="15736"/>
                </a:lnTo>
                <a:lnTo>
                  <a:pt x="11471" y="15734"/>
                </a:lnTo>
                <a:lnTo>
                  <a:pt x="11471" y="15730"/>
                </a:lnTo>
                <a:lnTo>
                  <a:pt x="11474" y="15729"/>
                </a:lnTo>
                <a:lnTo>
                  <a:pt x="11477" y="15728"/>
                </a:lnTo>
                <a:lnTo>
                  <a:pt x="11479" y="15727"/>
                </a:lnTo>
                <a:lnTo>
                  <a:pt x="11481" y="15722"/>
                </a:lnTo>
                <a:lnTo>
                  <a:pt x="11483" y="15709"/>
                </a:lnTo>
                <a:lnTo>
                  <a:pt x="11484" y="15703"/>
                </a:lnTo>
                <a:lnTo>
                  <a:pt x="11486" y="15698"/>
                </a:lnTo>
                <a:lnTo>
                  <a:pt x="11490" y="15694"/>
                </a:lnTo>
                <a:lnTo>
                  <a:pt x="11493" y="15690"/>
                </a:lnTo>
                <a:lnTo>
                  <a:pt x="11497" y="15689"/>
                </a:lnTo>
                <a:lnTo>
                  <a:pt x="11500" y="15688"/>
                </a:lnTo>
                <a:lnTo>
                  <a:pt x="11500" y="15687"/>
                </a:lnTo>
                <a:lnTo>
                  <a:pt x="11500" y="15685"/>
                </a:lnTo>
                <a:lnTo>
                  <a:pt x="11499" y="15682"/>
                </a:lnTo>
                <a:lnTo>
                  <a:pt x="11500" y="15680"/>
                </a:lnTo>
                <a:lnTo>
                  <a:pt x="11513" y="15654"/>
                </a:lnTo>
                <a:lnTo>
                  <a:pt x="11514" y="15649"/>
                </a:lnTo>
                <a:lnTo>
                  <a:pt x="11514" y="15638"/>
                </a:lnTo>
                <a:lnTo>
                  <a:pt x="11515" y="15635"/>
                </a:lnTo>
                <a:lnTo>
                  <a:pt x="11517" y="15633"/>
                </a:lnTo>
                <a:lnTo>
                  <a:pt x="11519" y="15633"/>
                </a:lnTo>
                <a:lnTo>
                  <a:pt x="11522" y="15633"/>
                </a:lnTo>
                <a:lnTo>
                  <a:pt x="11526" y="15633"/>
                </a:lnTo>
                <a:lnTo>
                  <a:pt x="11526" y="15634"/>
                </a:lnTo>
                <a:lnTo>
                  <a:pt x="11528" y="15636"/>
                </a:lnTo>
                <a:lnTo>
                  <a:pt x="11530" y="15636"/>
                </a:lnTo>
                <a:lnTo>
                  <a:pt x="11530" y="15632"/>
                </a:lnTo>
                <a:lnTo>
                  <a:pt x="11530" y="15626"/>
                </a:lnTo>
                <a:lnTo>
                  <a:pt x="11526" y="15614"/>
                </a:lnTo>
                <a:lnTo>
                  <a:pt x="11526" y="15607"/>
                </a:lnTo>
                <a:lnTo>
                  <a:pt x="11527" y="15602"/>
                </a:lnTo>
                <a:lnTo>
                  <a:pt x="11528" y="15599"/>
                </a:lnTo>
                <a:lnTo>
                  <a:pt x="11530" y="15592"/>
                </a:lnTo>
                <a:lnTo>
                  <a:pt x="11530" y="15587"/>
                </a:lnTo>
                <a:lnTo>
                  <a:pt x="11530" y="15582"/>
                </a:lnTo>
                <a:lnTo>
                  <a:pt x="11527" y="15572"/>
                </a:lnTo>
                <a:lnTo>
                  <a:pt x="11526" y="15566"/>
                </a:lnTo>
                <a:lnTo>
                  <a:pt x="11526" y="15560"/>
                </a:lnTo>
                <a:lnTo>
                  <a:pt x="11527" y="15556"/>
                </a:lnTo>
                <a:lnTo>
                  <a:pt x="11529" y="15552"/>
                </a:lnTo>
                <a:lnTo>
                  <a:pt x="11530" y="15549"/>
                </a:lnTo>
                <a:lnTo>
                  <a:pt x="11533" y="15545"/>
                </a:lnTo>
                <a:lnTo>
                  <a:pt x="11537" y="15542"/>
                </a:lnTo>
                <a:lnTo>
                  <a:pt x="11541" y="15542"/>
                </a:lnTo>
                <a:lnTo>
                  <a:pt x="11542" y="15547"/>
                </a:lnTo>
                <a:lnTo>
                  <a:pt x="11546" y="15543"/>
                </a:lnTo>
                <a:lnTo>
                  <a:pt x="11546" y="15537"/>
                </a:lnTo>
                <a:lnTo>
                  <a:pt x="11542" y="15525"/>
                </a:lnTo>
                <a:lnTo>
                  <a:pt x="11541" y="15520"/>
                </a:lnTo>
                <a:lnTo>
                  <a:pt x="11542" y="15503"/>
                </a:lnTo>
                <a:lnTo>
                  <a:pt x="11543" y="15500"/>
                </a:lnTo>
                <a:lnTo>
                  <a:pt x="11547" y="15494"/>
                </a:lnTo>
                <a:lnTo>
                  <a:pt x="11548" y="15491"/>
                </a:lnTo>
                <a:lnTo>
                  <a:pt x="11549" y="15489"/>
                </a:lnTo>
                <a:lnTo>
                  <a:pt x="11554" y="15473"/>
                </a:lnTo>
                <a:lnTo>
                  <a:pt x="11556" y="15467"/>
                </a:lnTo>
                <a:lnTo>
                  <a:pt x="11557" y="15461"/>
                </a:lnTo>
                <a:lnTo>
                  <a:pt x="11557" y="15454"/>
                </a:lnTo>
                <a:lnTo>
                  <a:pt x="11558" y="15449"/>
                </a:lnTo>
                <a:lnTo>
                  <a:pt x="11562" y="15441"/>
                </a:lnTo>
                <a:lnTo>
                  <a:pt x="11563" y="15437"/>
                </a:lnTo>
                <a:lnTo>
                  <a:pt x="11564" y="15434"/>
                </a:lnTo>
                <a:lnTo>
                  <a:pt x="11582" y="15396"/>
                </a:lnTo>
                <a:lnTo>
                  <a:pt x="11588" y="15389"/>
                </a:lnTo>
                <a:lnTo>
                  <a:pt x="11596" y="15387"/>
                </a:lnTo>
                <a:lnTo>
                  <a:pt x="11595" y="15384"/>
                </a:lnTo>
                <a:lnTo>
                  <a:pt x="11595" y="15381"/>
                </a:lnTo>
                <a:lnTo>
                  <a:pt x="11596" y="15379"/>
                </a:lnTo>
                <a:lnTo>
                  <a:pt x="11596" y="15377"/>
                </a:lnTo>
                <a:lnTo>
                  <a:pt x="11594" y="15367"/>
                </a:lnTo>
                <a:lnTo>
                  <a:pt x="11594" y="15364"/>
                </a:lnTo>
                <a:lnTo>
                  <a:pt x="11595" y="15361"/>
                </a:lnTo>
                <a:lnTo>
                  <a:pt x="11597" y="15360"/>
                </a:lnTo>
                <a:lnTo>
                  <a:pt x="11599" y="15360"/>
                </a:lnTo>
                <a:lnTo>
                  <a:pt x="11600" y="15358"/>
                </a:lnTo>
                <a:lnTo>
                  <a:pt x="11597" y="15348"/>
                </a:lnTo>
                <a:lnTo>
                  <a:pt x="11599" y="15335"/>
                </a:lnTo>
                <a:lnTo>
                  <a:pt x="11604" y="15322"/>
                </a:lnTo>
                <a:lnTo>
                  <a:pt x="11626" y="15293"/>
                </a:lnTo>
                <a:lnTo>
                  <a:pt x="11631" y="15283"/>
                </a:lnTo>
                <a:lnTo>
                  <a:pt x="11632" y="15280"/>
                </a:lnTo>
                <a:lnTo>
                  <a:pt x="11633" y="15270"/>
                </a:lnTo>
                <a:lnTo>
                  <a:pt x="11634" y="15267"/>
                </a:lnTo>
                <a:lnTo>
                  <a:pt x="11638" y="15264"/>
                </a:lnTo>
                <a:lnTo>
                  <a:pt x="11639" y="15262"/>
                </a:lnTo>
                <a:lnTo>
                  <a:pt x="11640" y="15258"/>
                </a:lnTo>
                <a:lnTo>
                  <a:pt x="11640" y="15256"/>
                </a:lnTo>
                <a:lnTo>
                  <a:pt x="11639" y="15253"/>
                </a:lnTo>
                <a:lnTo>
                  <a:pt x="11639" y="15248"/>
                </a:lnTo>
                <a:lnTo>
                  <a:pt x="11638" y="15245"/>
                </a:lnTo>
                <a:lnTo>
                  <a:pt x="11636" y="15242"/>
                </a:lnTo>
                <a:lnTo>
                  <a:pt x="11634" y="15239"/>
                </a:lnTo>
                <a:lnTo>
                  <a:pt x="11632" y="15236"/>
                </a:lnTo>
                <a:lnTo>
                  <a:pt x="11632" y="15234"/>
                </a:lnTo>
                <a:lnTo>
                  <a:pt x="11637" y="15213"/>
                </a:lnTo>
                <a:lnTo>
                  <a:pt x="11638" y="15208"/>
                </a:lnTo>
                <a:lnTo>
                  <a:pt x="11638" y="15204"/>
                </a:lnTo>
                <a:lnTo>
                  <a:pt x="11631" y="15184"/>
                </a:lnTo>
                <a:lnTo>
                  <a:pt x="11631" y="15177"/>
                </a:lnTo>
                <a:lnTo>
                  <a:pt x="11631" y="15159"/>
                </a:lnTo>
                <a:lnTo>
                  <a:pt x="11631" y="15154"/>
                </a:lnTo>
                <a:lnTo>
                  <a:pt x="11627" y="15135"/>
                </a:lnTo>
                <a:lnTo>
                  <a:pt x="11627" y="15132"/>
                </a:lnTo>
                <a:lnTo>
                  <a:pt x="11627" y="15123"/>
                </a:lnTo>
                <a:lnTo>
                  <a:pt x="11628" y="15111"/>
                </a:lnTo>
                <a:lnTo>
                  <a:pt x="11630" y="15099"/>
                </a:lnTo>
                <a:lnTo>
                  <a:pt x="11633" y="15088"/>
                </a:lnTo>
                <a:lnTo>
                  <a:pt x="11641" y="15072"/>
                </a:lnTo>
                <a:lnTo>
                  <a:pt x="11642" y="15068"/>
                </a:lnTo>
                <a:lnTo>
                  <a:pt x="11645" y="15047"/>
                </a:lnTo>
                <a:lnTo>
                  <a:pt x="11647" y="15038"/>
                </a:lnTo>
                <a:lnTo>
                  <a:pt x="11649" y="15034"/>
                </a:lnTo>
                <a:lnTo>
                  <a:pt x="11656" y="15021"/>
                </a:lnTo>
                <a:lnTo>
                  <a:pt x="11658" y="15016"/>
                </a:lnTo>
                <a:lnTo>
                  <a:pt x="11658" y="15011"/>
                </a:lnTo>
                <a:lnTo>
                  <a:pt x="11655" y="15000"/>
                </a:lnTo>
                <a:lnTo>
                  <a:pt x="11653" y="14990"/>
                </a:lnTo>
                <a:lnTo>
                  <a:pt x="11653" y="14987"/>
                </a:lnTo>
                <a:lnTo>
                  <a:pt x="11652" y="14984"/>
                </a:lnTo>
                <a:lnTo>
                  <a:pt x="11650" y="14982"/>
                </a:lnTo>
                <a:lnTo>
                  <a:pt x="11649" y="14980"/>
                </a:lnTo>
                <a:lnTo>
                  <a:pt x="11648" y="14979"/>
                </a:lnTo>
                <a:lnTo>
                  <a:pt x="11635" y="14965"/>
                </a:lnTo>
                <a:lnTo>
                  <a:pt x="11629" y="14954"/>
                </a:lnTo>
                <a:lnTo>
                  <a:pt x="11627" y="14944"/>
                </a:lnTo>
                <a:lnTo>
                  <a:pt x="11627" y="14944"/>
                </a:lnTo>
                <a:lnTo>
                  <a:pt x="11628" y="14939"/>
                </a:lnTo>
                <a:lnTo>
                  <a:pt x="11631" y="14937"/>
                </a:lnTo>
                <a:lnTo>
                  <a:pt x="11634" y="14936"/>
                </a:lnTo>
                <a:lnTo>
                  <a:pt x="11637" y="14933"/>
                </a:lnTo>
                <a:lnTo>
                  <a:pt x="11639" y="14928"/>
                </a:lnTo>
                <a:lnTo>
                  <a:pt x="11639" y="14923"/>
                </a:lnTo>
                <a:lnTo>
                  <a:pt x="11636" y="14921"/>
                </a:lnTo>
                <a:lnTo>
                  <a:pt x="11640" y="14923"/>
                </a:lnTo>
                <a:lnTo>
                  <a:pt x="11642" y="14918"/>
                </a:lnTo>
                <a:lnTo>
                  <a:pt x="11644" y="14913"/>
                </a:lnTo>
                <a:lnTo>
                  <a:pt x="11647" y="14910"/>
                </a:lnTo>
                <a:lnTo>
                  <a:pt x="11651" y="14908"/>
                </a:lnTo>
                <a:lnTo>
                  <a:pt x="11655" y="14906"/>
                </a:lnTo>
                <a:lnTo>
                  <a:pt x="11660" y="14903"/>
                </a:lnTo>
                <a:lnTo>
                  <a:pt x="11669" y="14901"/>
                </a:lnTo>
                <a:lnTo>
                  <a:pt x="11687" y="14891"/>
                </a:lnTo>
                <a:lnTo>
                  <a:pt x="11691" y="14889"/>
                </a:lnTo>
                <a:lnTo>
                  <a:pt x="11693" y="14886"/>
                </a:lnTo>
                <a:lnTo>
                  <a:pt x="11696" y="14880"/>
                </a:lnTo>
                <a:lnTo>
                  <a:pt x="11699" y="14883"/>
                </a:lnTo>
                <a:lnTo>
                  <a:pt x="11709" y="14890"/>
                </a:lnTo>
                <a:lnTo>
                  <a:pt x="11713" y="14888"/>
                </a:lnTo>
                <a:lnTo>
                  <a:pt x="11719" y="14887"/>
                </a:lnTo>
                <a:lnTo>
                  <a:pt x="11729" y="14888"/>
                </a:lnTo>
                <a:lnTo>
                  <a:pt x="11757" y="14882"/>
                </a:lnTo>
                <a:lnTo>
                  <a:pt x="11761" y="14879"/>
                </a:lnTo>
                <a:lnTo>
                  <a:pt x="11763" y="14875"/>
                </a:lnTo>
                <a:lnTo>
                  <a:pt x="11762" y="14863"/>
                </a:lnTo>
                <a:lnTo>
                  <a:pt x="11763" y="14858"/>
                </a:lnTo>
                <a:lnTo>
                  <a:pt x="11766" y="14853"/>
                </a:lnTo>
                <a:lnTo>
                  <a:pt x="11766" y="14857"/>
                </a:lnTo>
                <a:lnTo>
                  <a:pt x="11765" y="14861"/>
                </a:lnTo>
                <a:lnTo>
                  <a:pt x="11764" y="14864"/>
                </a:lnTo>
                <a:lnTo>
                  <a:pt x="11764" y="14867"/>
                </a:lnTo>
                <a:lnTo>
                  <a:pt x="11765" y="14869"/>
                </a:lnTo>
                <a:lnTo>
                  <a:pt x="11768" y="14871"/>
                </a:lnTo>
                <a:lnTo>
                  <a:pt x="11777" y="14879"/>
                </a:lnTo>
                <a:lnTo>
                  <a:pt x="11784" y="14882"/>
                </a:lnTo>
                <a:lnTo>
                  <a:pt x="11799" y="14885"/>
                </a:lnTo>
                <a:lnTo>
                  <a:pt x="11803" y="14887"/>
                </a:lnTo>
                <a:lnTo>
                  <a:pt x="11813" y="14889"/>
                </a:lnTo>
                <a:lnTo>
                  <a:pt x="11824" y="14893"/>
                </a:lnTo>
                <a:lnTo>
                  <a:pt x="11829" y="14894"/>
                </a:lnTo>
                <a:lnTo>
                  <a:pt x="11842" y="14894"/>
                </a:lnTo>
                <a:lnTo>
                  <a:pt x="11845" y="14893"/>
                </a:lnTo>
                <a:lnTo>
                  <a:pt x="11848" y="14891"/>
                </a:lnTo>
                <a:lnTo>
                  <a:pt x="11850" y="14888"/>
                </a:lnTo>
                <a:lnTo>
                  <a:pt x="11852" y="14886"/>
                </a:lnTo>
                <a:lnTo>
                  <a:pt x="11852" y="14888"/>
                </a:lnTo>
                <a:lnTo>
                  <a:pt x="11848" y="14897"/>
                </a:lnTo>
                <a:lnTo>
                  <a:pt x="11847" y="14903"/>
                </a:lnTo>
                <a:lnTo>
                  <a:pt x="11850" y="14908"/>
                </a:lnTo>
                <a:lnTo>
                  <a:pt x="11850" y="14915"/>
                </a:lnTo>
                <a:lnTo>
                  <a:pt x="11850" y="14921"/>
                </a:lnTo>
                <a:lnTo>
                  <a:pt x="11849" y="14925"/>
                </a:lnTo>
                <a:lnTo>
                  <a:pt x="11846" y="14928"/>
                </a:lnTo>
                <a:lnTo>
                  <a:pt x="11842" y="14929"/>
                </a:lnTo>
                <a:lnTo>
                  <a:pt x="11838" y="14931"/>
                </a:lnTo>
                <a:lnTo>
                  <a:pt x="11837" y="14938"/>
                </a:lnTo>
                <a:lnTo>
                  <a:pt x="11836" y="14939"/>
                </a:lnTo>
                <a:lnTo>
                  <a:pt x="11834" y="14941"/>
                </a:lnTo>
                <a:lnTo>
                  <a:pt x="11834" y="14944"/>
                </a:lnTo>
                <a:lnTo>
                  <a:pt x="11835" y="14946"/>
                </a:lnTo>
                <a:lnTo>
                  <a:pt x="11838" y="14952"/>
                </a:lnTo>
                <a:lnTo>
                  <a:pt x="11839" y="14955"/>
                </a:lnTo>
                <a:lnTo>
                  <a:pt x="11841" y="14965"/>
                </a:lnTo>
                <a:lnTo>
                  <a:pt x="11841" y="14970"/>
                </a:lnTo>
                <a:lnTo>
                  <a:pt x="11840" y="14975"/>
                </a:lnTo>
                <a:lnTo>
                  <a:pt x="11835" y="14983"/>
                </a:lnTo>
                <a:lnTo>
                  <a:pt x="11831" y="14992"/>
                </a:lnTo>
                <a:lnTo>
                  <a:pt x="11827" y="15000"/>
                </a:lnTo>
                <a:lnTo>
                  <a:pt x="11828" y="15003"/>
                </a:lnTo>
                <a:lnTo>
                  <a:pt x="11830" y="15004"/>
                </a:lnTo>
                <a:lnTo>
                  <a:pt x="11832" y="15005"/>
                </a:lnTo>
                <a:lnTo>
                  <a:pt x="11833" y="15007"/>
                </a:lnTo>
                <a:lnTo>
                  <a:pt x="11834" y="15012"/>
                </a:lnTo>
                <a:lnTo>
                  <a:pt x="11837" y="15016"/>
                </a:lnTo>
                <a:lnTo>
                  <a:pt x="11839" y="15020"/>
                </a:lnTo>
                <a:lnTo>
                  <a:pt x="11839" y="15027"/>
                </a:lnTo>
                <a:lnTo>
                  <a:pt x="11838" y="15030"/>
                </a:lnTo>
                <a:lnTo>
                  <a:pt x="11835" y="15033"/>
                </a:lnTo>
                <a:lnTo>
                  <a:pt x="11833" y="15034"/>
                </a:lnTo>
                <a:lnTo>
                  <a:pt x="11831" y="15033"/>
                </a:lnTo>
                <a:lnTo>
                  <a:pt x="11831" y="15035"/>
                </a:lnTo>
                <a:lnTo>
                  <a:pt x="11830" y="15041"/>
                </a:lnTo>
                <a:lnTo>
                  <a:pt x="11830" y="15043"/>
                </a:lnTo>
                <a:lnTo>
                  <a:pt x="11828" y="15045"/>
                </a:lnTo>
                <a:lnTo>
                  <a:pt x="11826" y="15047"/>
                </a:lnTo>
                <a:lnTo>
                  <a:pt x="11824" y="15048"/>
                </a:lnTo>
                <a:lnTo>
                  <a:pt x="11824" y="15051"/>
                </a:lnTo>
                <a:lnTo>
                  <a:pt x="11825" y="15055"/>
                </a:lnTo>
                <a:lnTo>
                  <a:pt x="11833" y="15070"/>
                </a:lnTo>
                <a:lnTo>
                  <a:pt x="11834" y="15074"/>
                </a:lnTo>
                <a:lnTo>
                  <a:pt x="11835" y="15078"/>
                </a:lnTo>
                <a:lnTo>
                  <a:pt x="11836" y="15082"/>
                </a:lnTo>
                <a:lnTo>
                  <a:pt x="11835" y="15087"/>
                </a:lnTo>
                <a:lnTo>
                  <a:pt x="11833" y="15090"/>
                </a:lnTo>
                <a:lnTo>
                  <a:pt x="11831" y="15093"/>
                </a:lnTo>
                <a:lnTo>
                  <a:pt x="11830" y="15096"/>
                </a:lnTo>
                <a:lnTo>
                  <a:pt x="11828" y="15096"/>
                </a:lnTo>
                <a:lnTo>
                  <a:pt x="11824" y="15093"/>
                </a:lnTo>
                <a:lnTo>
                  <a:pt x="11822" y="15099"/>
                </a:lnTo>
                <a:lnTo>
                  <a:pt x="11818" y="15112"/>
                </a:lnTo>
                <a:lnTo>
                  <a:pt x="11822" y="15113"/>
                </a:lnTo>
                <a:lnTo>
                  <a:pt x="11824" y="15113"/>
                </a:lnTo>
                <a:lnTo>
                  <a:pt x="11823" y="15115"/>
                </a:lnTo>
                <a:lnTo>
                  <a:pt x="11821" y="15120"/>
                </a:lnTo>
                <a:lnTo>
                  <a:pt x="11821" y="15121"/>
                </a:lnTo>
                <a:lnTo>
                  <a:pt x="11825" y="15121"/>
                </a:lnTo>
                <a:lnTo>
                  <a:pt x="11825" y="15123"/>
                </a:lnTo>
                <a:lnTo>
                  <a:pt x="11824" y="15125"/>
                </a:lnTo>
                <a:lnTo>
                  <a:pt x="11823" y="15126"/>
                </a:lnTo>
                <a:lnTo>
                  <a:pt x="11822" y="15127"/>
                </a:lnTo>
                <a:lnTo>
                  <a:pt x="11825" y="15127"/>
                </a:lnTo>
                <a:lnTo>
                  <a:pt x="11827" y="15126"/>
                </a:lnTo>
                <a:lnTo>
                  <a:pt x="11829" y="15125"/>
                </a:lnTo>
                <a:lnTo>
                  <a:pt x="11831" y="15127"/>
                </a:lnTo>
                <a:lnTo>
                  <a:pt x="11835" y="15125"/>
                </a:lnTo>
                <a:lnTo>
                  <a:pt x="11839" y="15127"/>
                </a:lnTo>
                <a:lnTo>
                  <a:pt x="11840" y="15132"/>
                </a:lnTo>
                <a:lnTo>
                  <a:pt x="11837" y="15135"/>
                </a:lnTo>
                <a:lnTo>
                  <a:pt x="11837" y="15137"/>
                </a:lnTo>
                <a:lnTo>
                  <a:pt x="11848" y="15143"/>
                </a:lnTo>
                <a:lnTo>
                  <a:pt x="11848" y="15136"/>
                </a:lnTo>
                <a:lnTo>
                  <a:pt x="11848" y="15131"/>
                </a:lnTo>
                <a:lnTo>
                  <a:pt x="11851" y="15128"/>
                </a:lnTo>
                <a:lnTo>
                  <a:pt x="11860" y="15126"/>
                </a:lnTo>
                <a:lnTo>
                  <a:pt x="11868" y="15120"/>
                </a:lnTo>
                <a:lnTo>
                  <a:pt x="11872" y="15119"/>
                </a:lnTo>
                <a:lnTo>
                  <a:pt x="11907" y="15125"/>
                </a:lnTo>
                <a:lnTo>
                  <a:pt x="11923" y="15130"/>
                </a:lnTo>
                <a:lnTo>
                  <a:pt x="11938" y="15139"/>
                </a:lnTo>
                <a:lnTo>
                  <a:pt x="11944" y="15144"/>
                </a:lnTo>
                <a:lnTo>
                  <a:pt x="11946" y="15143"/>
                </a:lnTo>
                <a:lnTo>
                  <a:pt x="11947" y="15138"/>
                </a:lnTo>
                <a:lnTo>
                  <a:pt x="11949" y="15135"/>
                </a:lnTo>
                <a:lnTo>
                  <a:pt x="11954" y="15133"/>
                </a:lnTo>
                <a:lnTo>
                  <a:pt x="11964" y="15131"/>
                </a:lnTo>
                <a:lnTo>
                  <a:pt x="11970" y="15133"/>
                </a:lnTo>
                <a:lnTo>
                  <a:pt x="11974" y="15133"/>
                </a:lnTo>
                <a:lnTo>
                  <a:pt x="11976" y="15133"/>
                </a:lnTo>
                <a:lnTo>
                  <a:pt x="11977" y="15133"/>
                </a:lnTo>
                <a:lnTo>
                  <a:pt x="11978" y="15132"/>
                </a:lnTo>
                <a:lnTo>
                  <a:pt x="11978" y="15130"/>
                </a:lnTo>
                <a:lnTo>
                  <a:pt x="11978" y="15128"/>
                </a:lnTo>
                <a:lnTo>
                  <a:pt x="11979" y="15127"/>
                </a:lnTo>
                <a:lnTo>
                  <a:pt x="11988" y="15128"/>
                </a:lnTo>
                <a:lnTo>
                  <a:pt x="11993" y="15128"/>
                </a:lnTo>
                <a:lnTo>
                  <a:pt x="11997" y="15125"/>
                </a:lnTo>
                <a:lnTo>
                  <a:pt x="11998" y="15122"/>
                </a:lnTo>
                <a:lnTo>
                  <a:pt x="12000" y="15117"/>
                </a:lnTo>
                <a:lnTo>
                  <a:pt x="12003" y="15113"/>
                </a:lnTo>
                <a:lnTo>
                  <a:pt x="12006" y="15112"/>
                </a:lnTo>
                <a:lnTo>
                  <a:pt x="12020" y="15112"/>
                </a:lnTo>
                <a:lnTo>
                  <a:pt x="12023" y="15113"/>
                </a:lnTo>
                <a:lnTo>
                  <a:pt x="12029" y="15117"/>
                </a:lnTo>
                <a:lnTo>
                  <a:pt x="12034" y="15122"/>
                </a:lnTo>
                <a:lnTo>
                  <a:pt x="12038" y="15127"/>
                </a:lnTo>
                <a:lnTo>
                  <a:pt x="12041" y="15133"/>
                </a:lnTo>
                <a:lnTo>
                  <a:pt x="12043" y="15136"/>
                </a:lnTo>
                <a:lnTo>
                  <a:pt x="12043" y="15138"/>
                </a:lnTo>
                <a:lnTo>
                  <a:pt x="12044" y="15141"/>
                </a:lnTo>
                <a:lnTo>
                  <a:pt x="12046" y="15143"/>
                </a:lnTo>
                <a:lnTo>
                  <a:pt x="12048" y="15143"/>
                </a:lnTo>
                <a:lnTo>
                  <a:pt x="12049" y="15143"/>
                </a:lnTo>
                <a:lnTo>
                  <a:pt x="12051" y="15144"/>
                </a:lnTo>
                <a:lnTo>
                  <a:pt x="12052" y="15149"/>
                </a:lnTo>
                <a:lnTo>
                  <a:pt x="12047" y="15147"/>
                </a:lnTo>
                <a:lnTo>
                  <a:pt x="12049" y="15151"/>
                </a:lnTo>
                <a:lnTo>
                  <a:pt x="12052" y="15155"/>
                </a:lnTo>
                <a:lnTo>
                  <a:pt x="12059" y="15162"/>
                </a:lnTo>
                <a:lnTo>
                  <a:pt x="12059" y="15159"/>
                </a:lnTo>
                <a:lnTo>
                  <a:pt x="12056" y="15147"/>
                </a:lnTo>
                <a:lnTo>
                  <a:pt x="12057" y="15145"/>
                </a:lnTo>
                <a:lnTo>
                  <a:pt x="12059" y="15143"/>
                </a:lnTo>
                <a:lnTo>
                  <a:pt x="12059" y="15142"/>
                </a:lnTo>
                <a:lnTo>
                  <a:pt x="12060" y="15140"/>
                </a:lnTo>
                <a:lnTo>
                  <a:pt x="12061" y="15142"/>
                </a:lnTo>
                <a:lnTo>
                  <a:pt x="12061" y="15145"/>
                </a:lnTo>
                <a:lnTo>
                  <a:pt x="12062" y="15148"/>
                </a:lnTo>
                <a:lnTo>
                  <a:pt x="12062" y="15160"/>
                </a:lnTo>
                <a:lnTo>
                  <a:pt x="12065" y="15159"/>
                </a:lnTo>
                <a:lnTo>
                  <a:pt x="12069" y="15159"/>
                </a:lnTo>
                <a:lnTo>
                  <a:pt x="12072" y="15161"/>
                </a:lnTo>
                <a:lnTo>
                  <a:pt x="12075" y="15165"/>
                </a:lnTo>
                <a:lnTo>
                  <a:pt x="12083" y="15180"/>
                </a:lnTo>
                <a:lnTo>
                  <a:pt x="12083" y="15172"/>
                </a:lnTo>
                <a:lnTo>
                  <a:pt x="12083" y="15168"/>
                </a:lnTo>
                <a:lnTo>
                  <a:pt x="12085" y="15164"/>
                </a:lnTo>
                <a:lnTo>
                  <a:pt x="12080" y="15164"/>
                </a:lnTo>
                <a:lnTo>
                  <a:pt x="12077" y="15161"/>
                </a:lnTo>
                <a:lnTo>
                  <a:pt x="12075" y="15157"/>
                </a:lnTo>
                <a:lnTo>
                  <a:pt x="12072" y="15154"/>
                </a:lnTo>
                <a:lnTo>
                  <a:pt x="12072" y="15153"/>
                </a:lnTo>
                <a:lnTo>
                  <a:pt x="12075" y="15151"/>
                </a:lnTo>
                <a:lnTo>
                  <a:pt x="12085" y="15151"/>
                </a:lnTo>
                <a:lnTo>
                  <a:pt x="12080" y="15156"/>
                </a:lnTo>
                <a:lnTo>
                  <a:pt x="12081" y="15159"/>
                </a:lnTo>
                <a:lnTo>
                  <a:pt x="12092" y="15159"/>
                </a:lnTo>
                <a:lnTo>
                  <a:pt x="12091" y="15159"/>
                </a:lnTo>
                <a:lnTo>
                  <a:pt x="12090" y="15160"/>
                </a:lnTo>
                <a:lnTo>
                  <a:pt x="12088" y="15162"/>
                </a:lnTo>
                <a:lnTo>
                  <a:pt x="12089" y="15164"/>
                </a:lnTo>
                <a:lnTo>
                  <a:pt x="12091" y="15164"/>
                </a:lnTo>
                <a:lnTo>
                  <a:pt x="12092" y="15163"/>
                </a:lnTo>
                <a:lnTo>
                  <a:pt x="12093" y="15160"/>
                </a:lnTo>
                <a:lnTo>
                  <a:pt x="12095" y="15160"/>
                </a:lnTo>
                <a:lnTo>
                  <a:pt x="12093" y="15164"/>
                </a:lnTo>
                <a:lnTo>
                  <a:pt x="12091" y="15167"/>
                </a:lnTo>
                <a:lnTo>
                  <a:pt x="12089" y="15170"/>
                </a:lnTo>
                <a:lnTo>
                  <a:pt x="12092" y="15172"/>
                </a:lnTo>
                <a:lnTo>
                  <a:pt x="12091" y="15172"/>
                </a:lnTo>
                <a:lnTo>
                  <a:pt x="12089" y="15171"/>
                </a:lnTo>
                <a:lnTo>
                  <a:pt x="12088" y="15170"/>
                </a:lnTo>
                <a:lnTo>
                  <a:pt x="12088" y="15168"/>
                </a:lnTo>
                <a:lnTo>
                  <a:pt x="12086" y="15174"/>
                </a:lnTo>
                <a:lnTo>
                  <a:pt x="12090" y="15181"/>
                </a:lnTo>
                <a:lnTo>
                  <a:pt x="12094" y="15188"/>
                </a:lnTo>
                <a:lnTo>
                  <a:pt x="12098" y="15194"/>
                </a:lnTo>
                <a:lnTo>
                  <a:pt x="12098" y="15197"/>
                </a:lnTo>
                <a:lnTo>
                  <a:pt x="12100" y="15199"/>
                </a:lnTo>
                <a:lnTo>
                  <a:pt x="12107" y="15203"/>
                </a:lnTo>
                <a:lnTo>
                  <a:pt x="12120" y="15221"/>
                </a:lnTo>
                <a:lnTo>
                  <a:pt x="12128" y="15226"/>
                </a:lnTo>
                <a:lnTo>
                  <a:pt x="12130" y="15221"/>
                </a:lnTo>
                <a:lnTo>
                  <a:pt x="12128" y="15212"/>
                </a:lnTo>
                <a:lnTo>
                  <a:pt x="12123" y="15207"/>
                </a:lnTo>
                <a:lnTo>
                  <a:pt x="12124" y="15204"/>
                </a:lnTo>
                <a:lnTo>
                  <a:pt x="12124" y="15201"/>
                </a:lnTo>
                <a:lnTo>
                  <a:pt x="12123" y="15198"/>
                </a:lnTo>
                <a:lnTo>
                  <a:pt x="12122" y="15195"/>
                </a:lnTo>
                <a:lnTo>
                  <a:pt x="12117" y="15200"/>
                </a:lnTo>
                <a:lnTo>
                  <a:pt x="12116" y="15200"/>
                </a:lnTo>
                <a:lnTo>
                  <a:pt x="12117" y="15197"/>
                </a:lnTo>
                <a:lnTo>
                  <a:pt x="12117" y="15194"/>
                </a:lnTo>
                <a:lnTo>
                  <a:pt x="12116" y="15192"/>
                </a:lnTo>
                <a:lnTo>
                  <a:pt x="12114" y="15190"/>
                </a:lnTo>
                <a:lnTo>
                  <a:pt x="12115" y="15189"/>
                </a:lnTo>
                <a:lnTo>
                  <a:pt x="12119" y="15188"/>
                </a:lnTo>
                <a:lnTo>
                  <a:pt x="12120" y="15192"/>
                </a:lnTo>
                <a:lnTo>
                  <a:pt x="12123" y="15192"/>
                </a:lnTo>
                <a:lnTo>
                  <a:pt x="12127" y="15190"/>
                </a:lnTo>
                <a:lnTo>
                  <a:pt x="12129" y="15188"/>
                </a:lnTo>
                <a:lnTo>
                  <a:pt x="12128" y="15191"/>
                </a:lnTo>
                <a:lnTo>
                  <a:pt x="12128" y="15195"/>
                </a:lnTo>
                <a:lnTo>
                  <a:pt x="12128" y="15198"/>
                </a:lnTo>
                <a:lnTo>
                  <a:pt x="12129" y="15201"/>
                </a:lnTo>
                <a:lnTo>
                  <a:pt x="12131" y="15201"/>
                </a:lnTo>
                <a:lnTo>
                  <a:pt x="12134" y="15194"/>
                </a:lnTo>
                <a:lnTo>
                  <a:pt x="12135" y="15192"/>
                </a:lnTo>
                <a:lnTo>
                  <a:pt x="12137" y="15192"/>
                </a:lnTo>
                <a:lnTo>
                  <a:pt x="12134" y="15197"/>
                </a:lnTo>
                <a:lnTo>
                  <a:pt x="12133" y="15203"/>
                </a:lnTo>
                <a:lnTo>
                  <a:pt x="12132" y="15216"/>
                </a:lnTo>
                <a:lnTo>
                  <a:pt x="12134" y="15223"/>
                </a:lnTo>
                <a:lnTo>
                  <a:pt x="12138" y="15223"/>
                </a:lnTo>
                <a:lnTo>
                  <a:pt x="12142" y="15220"/>
                </a:lnTo>
                <a:lnTo>
                  <a:pt x="12146" y="15215"/>
                </a:lnTo>
                <a:lnTo>
                  <a:pt x="12145" y="15213"/>
                </a:lnTo>
                <a:lnTo>
                  <a:pt x="12144" y="15212"/>
                </a:lnTo>
                <a:lnTo>
                  <a:pt x="12143" y="15210"/>
                </a:lnTo>
                <a:lnTo>
                  <a:pt x="12141" y="15209"/>
                </a:lnTo>
                <a:lnTo>
                  <a:pt x="12144" y="15206"/>
                </a:lnTo>
                <a:lnTo>
                  <a:pt x="12147" y="15209"/>
                </a:lnTo>
                <a:lnTo>
                  <a:pt x="12149" y="15214"/>
                </a:lnTo>
                <a:lnTo>
                  <a:pt x="12147" y="15221"/>
                </a:lnTo>
                <a:lnTo>
                  <a:pt x="12144" y="15226"/>
                </a:lnTo>
                <a:lnTo>
                  <a:pt x="12139" y="15231"/>
                </a:lnTo>
                <a:lnTo>
                  <a:pt x="12133" y="15233"/>
                </a:lnTo>
                <a:lnTo>
                  <a:pt x="12128" y="15231"/>
                </a:lnTo>
                <a:lnTo>
                  <a:pt x="12128" y="15236"/>
                </a:lnTo>
                <a:lnTo>
                  <a:pt x="12132" y="15245"/>
                </a:lnTo>
                <a:lnTo>
                  <a:pt x="12134" y="15250"/>
                </a:lnTo>
                <a:lnTo>
                  <a:pt x="12133" y="15252"/>
                </a:lnTo>
                <a:lnTo>
                  <a:pt x="12133" y="15253"/>
                </a:lnTo>
                <a:lnTo>
                  <a:pt x="12133" y="15256"/>
                </a:lnTo>
                <a:lnTo>
                  <a:pt x="12134" y="15258"/>
                </a:lnTo>
                <a:lnTo>
                  <a:pt x="12135" y="15259"/>
                </a:lnTo>
                <a:lnTo>
                  <a:pt x="12140" y="15262"/>
                </a:lnTo>
                <a:lnTo>
                  <a:pt x="12141" y="15262"/>
                </a:lnTo>
                <a:lnTo>
                  <a:pt x="12144" y="15257"/>
                </a:lnTo>
                <a:lnTo>
                  <a:pt x="12147" y="15258"/>
                </a:lnTo>
                <a:lnTo>
                  <a:pt x="12150" y="15260"/>
                </a:lnTo>
                <a:lnTo>
                  <a:pt x="12173" y="15271"/>
                </a:lnTo>
                <a:lnTo>
                  <a:pt x="12180" y="15275"/>
                </a:lnTo>
                <a:lnTo>
                  <a:pt x="12186" y="15281"/>
                </a:lnTo>
                <a:lnTo>
                  <a:pt x="12190" y="15288"/>
                </a:lnTo>
                <a:lnTo>
                  <a:pt x="12190" y="15290"/>
                </a:lnTo>
                <a:lnTo>
                  <a:pt x="12190" y="15296"/>
                </a:lnTo>
                <a:lnTo>
                  <a:pt x="12191" y="15297"/>
                </a:lnTo>
                <a:lnTo>
                  <a:pt x="12193" y="15298"/>
                </a:lnTo>
                <a:lnTo>
                  <a:pt x="12195" y="15299"/>
                </a:lnTo>
                <a:lnTo>
                  <a:pt x="12197" y="15299"/>
                </a:lnTo>
                <a:lnTo>
                  <a:pt x="12198" y="15296"/>
                </a:lnTo>
                <a:lnTo>
                  <a:pt x="12197" y="15294"/>
                </a:lnTo>
                <a:lnTo>
                  <a:pt x="12195" y="15288"/>
                </a:lnTo>
                <a:lnTo>
                  <a:pt x="12192" y="15261"/>
                </a:lnTo>
                <a:lnTo>
                  <a:pt x="12193" y="15256"/>
                </a:lnTo>
                <a:lnTo>
                  <a:pt x="12195" y="15254"/>
                </a:lnTo>
                <a:lnTo>
                  <a:pt x="12199" y="15253"/>
                </a:lnTo>
                <a:lnTo>
                  <a:pt x="12202" y="15250"/>
                </a:lnTo>
                <a:lnTo>
                  <a:pt x="12202" y="15252"/>
                </a:lnTo>
                <a:lnTo>
                  <a:pt x="12202" y="15255"/>
                </a:lnTo>
                <a:lnTo>
                  <a:pt x="12210" y="15263"/>
                </a:lnTo>
                <a:lnTo>
                  <a:pt x="12213" y="15268"/>
                </a:lnTo>
                <a:lnTo>
                  <a:pt x="12208" y="15268"/>
                </a:lnTo>
                <a:lnTo>
                  <a:pt x="12208" y="15270"/>
                </a:lnTo>
                <a:lnTo>
                  <a:pt x="12234" y="15302"/>
                </a:lnTo>
                <a:lnTo>
                  <a:pt x="12237" y="15310"/>
                </a:lnTo>
                <a:lnTo>
                  <a:pt x="12240" y="15323"/>
                </a:lnTo>
                <a:lnTo>
                  <a:pt x="12240" y="15341"/>
                </a:lnTo>
                <a:lnTo>
                  <a:pt x="12241" y="15344"/>
                </a:lnTo>
                <a:lnTo>
                  <a:pt x="12250" y="15354"/>
                </a:lnTo>
                <a:lnTo>
                  <a:pt x="12265" y="15379"/>
                </a:lnTo>
                <a:lnTo>
                  <a:pt x="12268" y="15387"/>
                </a:lnTo>
                <a:lnTo>
                  <a:pt x="12268" y="15394"/>
                </a:lnTo>
                <a:lnTo>
                  <a:pt x="12267" y="15409"/>
                </a:lnTo>
                <a:lnTo>
                  <a:pt x="12269" y="15415"/>
                </a:lnTo>
                <a:lnTo>
                  <a:pt x="12270" y="15416"/>
                </a:lnTo>
                <a:lnTo>
                  <a:pt x="12274" y="15421"/>
                </a:lnTo>
                <a:lnTo>
                  <a:pt x="12275" y="15423"/>
                </a:lnTo>
                <a:lnTo>
                  <a:pt x="12276" y="15427"/>
                </a:lnTo>
                <a:lnTo>
                  <a:pt x="12278" y="15432"/>
                </a:lnTo>
                <a:lnTo>
                  <a:pt x="12278" y="15436"/>
                </a:lnTo>
                <a:lnTo>
                  <a:pt x="12280" y="15429"/>
                </a:lnTo>
                <a:lnTo>
                  <a:pt x="12280" y="15424"/>
                </a:lnTo>
                <a:lnTo>
                  <a:pt x="12278" y="15412"/>
                </a:lnTo>
                <a:lnTo>
                  <a:pt x="12278" y="15408"/>
                </a:lnTo>
                <a:lnTo>
                  <a:pt x="12281" y="15400"/>
                </a:lnTo>
                <a:lnTo>
                  <a:pt x="12281" y="15395"/>
                </a:lnTo>
                <a:lnTo>
                  <a:pt x="12279" y="15386"/>
                </a:lnTo>
                <a:lnTo>
                  <a:pt x="12268" y="15371"/>
                </a:lnTo>
                <a:lnTo>
                  <a:pt x="12265" y="15362"/>
                </a:lnTo>
                <a:lnTo>
                  <a:pt x="12266" y="15362"/>
                </a:lnTo>
                <a:lnTo>
                  <a:pt x="12273" y="15376"/>
                </a:lnTo>
                <a:lnTo>
                  <a:pt x="12278" y="15380"/>
                </a:lnTo>
                <a:lnTo>
                  <a:pt x="12280" y="15382"/>
                </a:lnTo>
                <a:lnTo>
                  <a:pt x="12280" y="15385"/>
                </a:lnTo>
                <a:lnTo>
                  <a:pt x="12281" y="15390"/>
                </a:lnTo>
                <a:lnTo>
                  <a:pt x="12283" y="15393"/>
                </a:lnTo>
                <a:lnTo>
                  <a:pt x="12284" y="15395"/>
                </a:lnTo>
                <a:lnTo>
                  <a:pt x="12293" y="15389"/>
                </a:lnTo>
                <a:lnTo>
                  <a:pt x="12295" y="15389"/>
                </a:lnTo>
                <a:lnTo>
                  <a:pt x="12297" y="15392"/>
                </a:lnTo>
                <a:lnTo>
                  <a:pt x="12300" y="15394"/>
                </a:lnTo>
                <a:lnTo>
                  <a:pt x="12303" y="15395"/>
                </a:lnTo>
                <a:lnTo>
                  <a:pt x="12305" y="15391"/>
                </a:lnTo>
                <a:lnTo>
                  <a:pt x="12307" y="15391"/>
                </a:lnTo>
                <a:lnTo>
                  <a:pt x="12305" y="15394"/>
                </a:lnTo>
                <a:lnTo>
                  <a:pt x="12302" y="15397"/>
                </a:lnTo>
                <a:lnTo>
                  <a:pt x="12299" y="15397"/>
                </a:lnTo>
                <a:lnTo>
                  <a:pt x="12297" y="15396"/>
                </a:lnTo>
                <a:lnTo>
                  <a:pt x="12295" y="15394"/>
                </a:lnTo>
                <a:lnTo>
                  <a:pt x="12293" y="15393"/>
                </a:lnTo>
                <a:lnTo>
                  <a:pt x="12291" y="15394"/>
                </a:lnTo>
                <a:lnTo>
                  <a:pt x="12288" y="15395"/>
                </a:lnTo>
                <a:lnTo>
                  <a:pt x="12285" y="15398"/>
                </a:lnTo>
                <a:lnTo>
                  <a:pt x="12283" y="15403"/>
                </a:lnTo>
                <a:lnTo>
                  <a:pt x="12282" y="15409"/>
                </a:lnTo>
                <a:lnTo>
                  <a:pt x="12281" y="15416"/>
                </a:lnTo>
                <a:lnTo>
                  <a:pt x="12283" y="15416"/>
                </a:lnTo>
                <a:lnTo>
                  <a:pt x="12283" y="15410"/>
                </a:lnTo>
                <a:lnTo>
                  <a:pt x="12284" y="15412"/>
                </a:lnTo>
                <a:lnTo>
                  <a:pt x="12284" y="15406"/>
                </a:lnTo>
                <a:lnTo>
                  <a:pt x="12285" y="15406"/>
                </a:lnTo>
                <a:lnTo>
                  <a:pt x="12287" y="15410"/>
                </a:lnTo>
                <a:lnTo>
                  <a:pt x="12287" y="15412"/>
                </a:lnTo>
                <a:lnTo>
                  <a:pt x="12288" y="15412"/>
                </a:lnTo>
                <a:lnTo>
                  <a:pt x="12289" y="15412"/>
                </a:lnTo>
                <a:lnTo>
                  <a:pt x="12292" y="15410"/>
                </a:lnTo>
                <a:lnTo>
                  <a:pt x="12292" y="15412"/>
                </a:lnTo>
                <a:lnTo>
                  <a:pt x="12290" y="15412"/>
                </a:lnTo>
                <a:lnTo>
                  <a:pt x="12290" y="15415"/>
                </a:lnTo>
                <a:lnTo>
                  <a:pt x="12291" y="15416"/>
                </a:lnTo>
                <a:lnTo>
                  <a:pt x="12293" y="15418"/>
                </a:lnTo>
                <a:lnTo>
                  <a:pt x="12295" y="15419"/>
                </a:lnTo>
                <a:lnTo>
                  <a:pt x="12297" y="15418"/>
                </a:lnTo>
                <a:lnTo>
                  <a:pt x="12297" y="15420"/>
                </a:lnTo>
                <a:lnTo>
                  <a:pt x="12293" y="15421"/>
                </a:lnTo>
                <a:lnTo>
                  <a:pt x="12290" y="15419"/>
                </a:lnTo>
                <a:lnTo>
                  <a:pt x="12287" y="15417"/>
                </a:lnTo>
                <a:lnTo>
                  <a:pt x="12284" y="15420"/>
                </a:lnTo>
                <a:lnTo>
                  <a:pt x="12284" y="15432"/>
                </a:lnTo>
                <a:lnTo>
                  <a:pt x="12285" y="15435"/>
                </a:lnTo>
                <a:lnTo>
                  <a:pt x="12288" y="15439"/>
                </a:lnTo>
                <a:lnTo>
                  <a:pt x="12288" y="15442"/>
                </a:lnTo>
                <a:lnTo>
                  <a:pt x="12287" y="15442"/>
                </a:lnTo>
                <a:lnTo>
                  <a:pt x="12284" y="15438"/>
                </a:lnTo>
                <a:lnTo>
                  <a:pt x="12283" y="15436"/>
                </a:lnTo>
                <a:lnTo>
                  <a:pt x="12278" y="15440"/>
                </a:lnTo>
                <a:lnTo>
                  <a:pt x="12283" y="15447"/>
                </a:lnTo>
                <a:lnTo>
                  <a:pt x="12285" y="15446"/>
                </a:lnTo>
                <a:lnTo>
                  <a:pt x="12288" y="15444"/>
                </a:lnTo>
                <a:lnTo>
                  <a:pt x="12291" y="15443"/>
                </a:lnTo>
                <a:lnTo>
                  <a:pt x="12293" y="15444"/>
                </a:lnTo>
                <a:lnTo>
                  <a:pt x="12295" y="15444"/>
                </a:lnTo>
                <a:lnTo>
                  <a:pt x="12296" y="15441"/>
                </a:lnTo>
                <a:lnTo>
                  <a:pt x="12296" y="15436"/>
                </a:lnTo>
                <a:lnTo>
                  <a:pt x="12296" y="15426"/>
                </a:lnTo>
                <a:lnTo>
                  <a:pt x="12297" y="15429"/>
                </a:lnTo>
                <a:lnTo>
                  <a:pt x="12299" y="15430"/>
                </a:lnTo>
                <a:lnTo>
                  <a:pt x="12301" y="15430"/>
                </a:lnTo>
                <a:lnTo>
                  <a:pt x="12300" y="15432"/>
                </a:lnTo>
                <a:lnTo>
                  <a:pt x="12299" y="15438"/>
                </a:lnTo>
                <a:lnTo>
                  <a:pt x="12301" y="15436"/>
                </a:lnTo>
                <a:lnTo>
                  <a:pt x="12300" y="15442"/>
                </a:lnTo>
                <a:lnTo>
                  <a:pt x="12300" y="15449"/>
                </a:lnTo>
                <a:lnTo>
                  <a:pt x="12302" y="15455"/>
                </a:lnTo>
                <a:lnTo>
                  <a:pt x="12308" y="15459"/>
                </a:lnTo>
                <a:lnTo>
                  <a:pt x="12310" y="15464"/>
                </a:lnTo>
                <a:lnTo>
                  <a:pt x="12312" y="15465"/>
                </a:lnTo>
                <a:lnTo>
                  <a:pt x="12315" y="15464"/>
                </a:lnTo>
                <a:lnTo>
                  <a:pt x="12316" y="15462"/>
                </a:lnTo>
                <a:lnTo>
                  <a:pt x="12316" y="15460"/>
                </a:lnTo>
                <a:lnTo>
                  <a:pt x="12315" y="15457"/>
                </a:lnTo>
                <a:lnTo>
                  <a:pt x="12316" y="15454"/>
                </a:lnTo>
                <a:lnTo>
                  <a:pt x="12317" y="15454"/>
                </a:lnTo>
                <a:lnTo>
                  <a:pt x="12318" y="15454"/>
                </a:lnTo>
                <a:lnTo>
                  <a:pt x="12318" y="15454"/>
                </a:lnTo>
                <a:lnTo>
                  <a:pt x="12317" y="15457"/>
                </a:lnTo>
                <a:lnTo>
                  <a:pt x="12319" y="15460"/>
                </a:lnTo>
                <a:lnTo>
                  <a:pt x="12326" y="15477"/>
                </a:lnTo>
                <a:lnTo>
                  <a:pt x="12323" y="15475"/>
                </a:lnTo>
                <a:lnTo>
                  <a:pt x="12319" y="15469"/>
                </a:lnTo>
                <a:lnTo>
                  <a:pt x="12316" y="15467"/>
                </a:lnTo>
                <a:lnTo>
                  <a:pt x="12313" y="15468"/>
                </a:lnTo>
                <a:lnTo>
                  <a:pt x="12310" y="15469"/>
                </a:lnTo>
                <a:lnTo>
                  <a:pt x="12308" y="15472"/>
                </a:lnTo>
                <a:lnTo>
                  <a:pt x="12307" y="15475"/>
                </a:lnTo>
                <a:lnTo>
                  <a:pt x="12305" y="15475"/>
                </a:lnTo>
                <a:lnTo>
                  <a:pt x="12305" y="15472"/>
                </a:lnTo>
                <a:lnTo>
                  <a:pt x="12304" y="15472"/>
                </a:lnTo>
                <a:lnTo>
                  <a:pt x="12304" y="15472"/>
                </a:lnTo>
                <a:lnTo>
                  <a:pt x="12302" y="15471"/>
                </a:lnTo>
                <a:lnTo>
                  <a:pt x="12303" y="15475"/>
                </a:lnTo>
                <a:lnTo>
                  <a:pt x="12307" y="15480"/>
                </a:lnTo>
                <a:lnTo>
                  <a:pt x="12308" y="15485"/>
                </a:lnTo>
                <a:lnTo>
                  <a:pt x="12309" y="15490"/>
                </a:lnTo>
                <a:lnTo>
                  <a:pt x="12309" y="15494"/>
                </a:lnTo>
                <a:lnTo>
                  <a:pt x="12310" y="15497"/>
                </a:lnTo>
                <a:lnTo>
                  <a:pt x="12312" y="15500"/>
                </a:lnTo>
                <a:lnTo>
                  <a:pt x="12314" y="15499"/>
                </a:lnTo>
                <a:lnTo>
                  <a:pt x="12315" y="15498"/>
                </a:lnTo>
                <a:lnTo>
                  <a:pt x="12318" y="15496"/>
                </a:lnTo>
                <a:lnTo>
                  <a:pt x="12319" y="15501"/>
                </a:lnTo>
                <a:lnTo>
                  <a:pt x="12321" y="15507"/>
                </a:lnTo>
                <a:lnTo>
                  <a:pt x="12321" y="15512"/>
                </a:lnTo>
                <a:lnTo>
                  <a:pt x="12320" y="15512"/>
                </a:lnTo>
                <a:lnTo>
                  <a:pt x="12317" y="15508"/>
                </a:lnTo>
                <a:lnTo>
                  <a:pt x="12311" y="15513"/>
                </a:lnTo>
                <a:lnTo>
                  <a:pt x="12305" y="15520"/>
                </a:lnTo>
                <a:lnTo>
                  <a:pt x="12304" y="15524"/>
                </a:lnTo>
                <a:lnTo>
                  <a:pt x="12304" y="15525"/>
                </a:lnTo>
                <a:lnTo>
                  <a:pt x="12305" y="15529"/>
                </a:lnTo>
                <a:lnTo>
                  <a:pt x="12303" y="15530"/>
                </a:lnTo>
                <a:lnTo>
                  <a:pt x="12301" y="15532"/>
                </a:lnTo>
                <a:lnTo>
                  <a:pt x="12301" y="15535"/>
                </a:lnTo>
                <a:lnTo>
                  <a:pt x="12301" y="15536"/>
                </a:lnTo>
                <a:lnTo>
                  <a:pt x="12306" y="15536"/>
                </a:lnTo>
                <a:lnTo>
                  <a:pt x="12307" y="15536"/>
                </a:lnTo>
                <a:lnTo>
                  <a:pt x="12308" y="15538"/>
                </a:lnTo>
                <a:lnTo>
                  <a:pt x="12309" y="15540"/>
                </a:lnTo>
                <a:lnTo>
                  <a:pt x="12309" y="15543"/>
                </a:lnTo>
                <a:lnTo>
                  <a:pt x="12309" y="15545"/>
                </a:lnTo>
                <a:lnTo>
                  <a:pt x="12313" y="15552"/>
                </a:lnTo>
                <a:lnTo>
                  <a:pt x="12314" y="15556"/>
                </a:lnTo>
                <a:lnTo>
                  <a:pt x="12314" y="15561"/>
                </a:lnTo>
                <a:lnTo>
                  <a:pt x="12313" y="15566"/>
                </a:lnTo>
                <a:lnTo>
                  <a:pt x="12312" y="15569"/>
                </a:lnTo>
                <a:lnTo>
                  <a:pt x="12310" y="15573"/>
                </a:lnTo>
                <a:lnTo>
                  <a:pt x="12309" y="15575"/>
                </a:lnTo>
                <a:lnTo>
                  <a:pt x="12310" y="15583"/>
                </a:lnTo>
                <a:lnTo>
                  <a:pt x="12312" y="15597"/>
                </a:lnTo>
                <a:lnTo>
                  <a:pt x="12312" y="15606"/>
                </a:lnTo>
                <a:lnTo>
                  <a:pt x="12312" y="15607"/>
                </a:lnTo>
                <a:lnTo>
                  <a:pt x="12310" y="15612"/>
                </a:lnTo>
                <a:lnTo>
                  <a:pt x="12309" y="15617"/>
                </a:lnTo>
                <a:lnTo>
                  <a:pt x="12310" y="15619"/>
                </a:lnTo>
                <a:lnTo>
                  <a:pt x="12312" y="15620"/>
                </a:lnTo>
                <a:lnTo>
                  <a:pt x="12318" y="15627"/>
                </a:lnTo>
                <a:lnTo>
                  <a:pt x="12315" y="15632"/>
                </a:lnTo>
                <a:lnTo>
                  <a:pt x="12318" y="15633"/>
                </a:lnTo>
                <a:lnTo>
                  <a:pt x="12323" y="15634"/>
                </a:lnTo>
                <a:lnTo>
                  <a:pt x="12327" y="15636"/>
                </a:lnTo>
                <a:lnTo>
                  <a:pt x="12329" y="15634"/>
                </a:lnTo>
                <a:lnTo>
                  <a:pt x="12331" y="15633"/>
                </a:lnTo>
                <a:lnTo>
                  <a:pt x="12333" y="15633"/>
                </a:lnTo>
                <a:lnTo>
                  <a:pt x="12336" y="15633"/>
                </a:lnTo>
                <a:lnTo>
                  <a:pt x="12336" y="15629"/>
                </a:lnTo>
                <a:lnTo>
                  <a:pt x="12339" y="15624"/>
                </a:lnTo>
                <a:lnTo>
                  <a:pt x="12348" y="15617"/>
                </a:lnTo>
                <a:lnTo>
                  <a:pt x="12353" y="15621"/>
                </a:lnTo>
                <a:lnTo>
                  <a:pt x="12358" y="15624"/>
                </a:lnTo>
                <a:lnTo>
                  <a:pt x="12363" y="15628"/>
                </a:lnTo>
                <a:lnTo>
                  <a:pt x="12365" y="15634"/>
                </a:lnTo>
                <a:lnTo>
                  <a:pt x="12367" y="15633"/>
                </a:lnTo>
                <a:lnTo>
                  <a:pt x="12368" y="15632"/>
                </a:lnTo>
                <a:lnTo>
                  <a:pt x="12369" y="15631"/>
                </a:lnTo>
                <a:lnTo>
                  <a:pt x="12372" y="15632"/>
                </a:lnTo>
                <a:lnTo>
                  <a:pt x="12375" y="15631"/>
                </a:lnTo>
                <a:lnTo>
                  <a:pt x="12378" y="15628"/>
                </a:lnTo>
                <a:lnTo>
                  <a:pt x="12379" y="15624"/>
                </a:lnTo>
                <a:lnTo>
                  <a:pt x="12379" y="15621"/>
                </a:lnTo>
                <a:lnTo>
                  <a:pt x="12378" y="15616"/>
                </a:lnTo>
                <a:lnTo>
                  <a:pt x="12378" y="15613"/>
                </a:lnTo>
                <a:lnTo>
                  <a:pt x="12379" y="15610"/>
                </a:lnTo>
                <a:lnTo>
                  <a:pt x="12381" y="15602"/>
                </a:lnTo>
                <a:lnTo>
                  <a:pt x="12382" y="15596"/>
                </a:lnTo>
                <a:lnTo>
                  <a:pt x="12383" y="15591"/>
                </a:lnTo>
                <a:lnTo>
                  <a:pt x="12389" y="15578"/>
                </a:lnTo>
                <a:lnTo>
                  <a:pt x="12390" y="15573"/>
                </a:lnTo>
                <a:lnTo>
                  <a:pt x="12390" y="15570"/>
                </a:lnTo>
                <a:lnTo>
                  <a:pt x="12385" y="15573"/>
                </a:lnTo>
                <a:lnTo>
                  <a:pt x="12390" y="15564"/>
                </a:lnTo>
                <a:lnTo>
                  <a:pt x="12391" y="15560"/>
                </a:lnTo>
                <a:lnTo>
                  <a:pt x="12390" y="15557"/>
                </a:lnTo>
                <a:lnTo>
                  <a:pt x="12390" y="15555"/>
                </a:lnTo>
                <a:lnTo>
                  <a:pt x="12392" y="15556"/>
                </a:lnTo>
                <a:lnTo>
                  <a:pt x="12393" y="15557"/>
                </a:lnTo>
                <a:lnTo>
                  <a:pt x="12394" y="15559"/>
                </a:lnTo>
                <a:lnTo>
                  <a:pt x="12396" y="15559"/>
                </a:lnTo>
                <a:lnTo>
                  <a:pt x="12399" y="15553"/>
                </a:lnTo>
                <a:lnTo>
                  <a:pt x="12398" y="15552"/>
                </a:lnTo>
                <a:lnTo>
                  <a:pt x="12398" y="15552"/>
                </a:lnTo>
                <a:lnTo>
                  <a:pt x="12398" y="15552"/>
                </a:lnTo>
                <a:lnTo>
                  <a:pt x="12397" y="15551"/>
                </a:lnTo>
                <a:lnTo>
                  <a:pt x="12404" y="15552"/>
                </a:lnTo>
                <a:lnTo>
                  <a:pt x="12410" y="15555"/>
                </a:lnTo>
                <a:lnTo>
                  <a:pt x="12415" y="15560"/>
                </a:lnTo>
                <a:lnTo>
                  <a:pt x="12417" y="15570"/>
                </a:lnTo>
                <a:lnTo>
                  <a:pt x="12419" y="15572"/>
                </a:lnTo>
                <a:lnTo>
                  <a:pt x="12422" y="15574"/>
                </a:lnTo>
                <a:lnTo>
                  <a:pt x="12428" y="15575"/>
                </a:lnTo>
                <a:lnTo>
                  <a:pt x="12430" y="15576"/>
                </a:lnTo>
                <a:lnTo>
                  <a:pt x="12435" y="15580"/>
                </a:lnTo>
                <a:lnTo>
                  <a:pt x="12431" y="15590"/>
                </a:lnTo>
                <a:lnTo>
                  <a:pt x="12435" y="15603"/>
                </a:lnTo>
                <a:lnTo>
                  <a:pt x="12442" y="15618"/>
                </a:lnTo>
                <a:lnTo>
                  <a:pt x="12445" y="15628"/>
                </a:lnTo>
                <a:lnTo>
                  <a:pt x="12446" y="15639"/>
                </a:lnTo>
                <a:lnTo>
                  <a:pt x="12445" y="15642"/>
                </a:lnTo>
                <a:lnTo>
                  <a:pt x="12443" y="15646"/>
                </a:lnTo>
                <a:lnTo>
                  <a:pt x="12440" y="15649"/>
                </a:lnTo>
                <a:lnTo>
                  <a:pt x="12438" y="15650"/>
                </a:lnTo>
                <a:lnTo>
                  <a:pt x="12436" y="15652"/>
                </a:lnTo>
                <a:lnTo>
                  <a:pt x="12435" y="15654"/>
                </a:lnTo>
                <a:lnTo>
                  <a:pt x="12434" y="15667"/>
                </a:lnTo>
                <a:lnTo>
                  <a:pt x="12435" y="15669"/>
                </a:lnTo>
                <a:lnTo>
                  <a:pt x="12438" y="15670"/>
                </a:lnTo>
                <a:lnTo>
                  <a:pt x="12438" y="15672"/>
                </a:lnTo>
                <a:lnTo>
                  <a:pt x="12437" y="15672"/>
                </a:lnTo>
                <a:lnTo>
                  <a:pt x="12437" y="15672"/>
                </a:lnTo>
                <a:lnTo>
                  <a:pt x="12420" y="15673"/>
                </a:lnTo>
                <a:lnTo>
                  <a:pt x="12411" y="15676"/>
                </a:lnTo>
                <a:lnTo>
                  <a:pt x="12408" y="15682"/>
                </a:lnTo>
                <a:lnTo>
                  <a:pt x="12407" y="15686"/>
                </a:lnTo>
                <a:lnTo>
                  <a:pt x="12405" y="15692"/>
                </a:lnTo>
                <a:lnTo>
                  <a:pt x="12403" y="15697"/>
                </a:lnTo>
                <a:lnTo>
                  <a:pt x="12401" y="15699"/>
                </a:lnTo>
                <a:lnTo>
                  <a:pt x="12398" y="15701"/>
                </a:lnTo>
                <a:lnTo>
                  <a:pt x="12397" y="15707"/>
                </a:lnTo>
                <a:lnTo>
                  <a:pt x="12398" y="15710"/>
                </a:lnTo>
                <a:lnTo>
                  <a:pt x="12402" y="15708"/>
                </a:lnTo>
                <a:lnTo>
                  <a:pt x="12406" y="15712"/>
                </a:lnTo>
                <a:lnTo>
                  <a:pt x="12408" y="15716"/>
                </a:lnTo>
                <a:lnTo>
                  <a:pt x="12410" y="15722"/>
                </a:lnTo>
                <a:lnTo>
                  <a:pt x="12412" y="15724"/>
                </a:lnTo>
                <a:lnTo>
                  <a:pt x="12414" y="15726"/>
                </a:lnTo>
                <a:lnTo>
                  <a:pt x="12415" y="15726"/>
                </a:lnTo>
                <a:lnTo>
                  <a:pt x="12416" y="15726"/>
                </a:lnTo>
                <a:lnTo>
                  <a:pt x="12417" y="15725"/>
                </a:lnTo>
                <a:lnTo>
                  <a:pt x="12418" y="15724"/>
                </a:lnTo>
                <a:lnTo>
                  <a:pt x="12420" y="15724"/>
                </a:lnTo>
                <a:lnTo>
                  <a:pt x="12421" y="15726"/>
                </a:lnTo>
                <a:lnTo>
                  <a:pt x="12421" y="15729"/>
                </a:lnTo>
                <a:lnTo>
                  <a:pt x="12422" y="15730"/>
                </a:lnTo>
                <a:lnTo>
                  <a:pt x="12422" y="15732"/>
                </a:lnTo>
                <a:lnTo>
                  <a:pt x="12422" y="15736"/>
                </a:lnTo>
                <a:lnTo>
                  <a:pt x="12424" y="15740"/>
                </a:lnTo>
                <a:lnTo>
                  <a:pt x="12427" y="15742"/>
                </a:lnTo>
                <a:lnTo>
                  <a:pt x="12430" y="15741"/>
                </a:lnTo>
                <a:lnTo>
                  <a:pt x="12439" y="15739"/>
                </a:lnTo>
                <a:lnTo>
                  <a:pt x="12446" y="15740"/>
                </a:lnTo>
                <a:lnTo>
                  <a:pt x="12450" y="15737"/>
                </a:lnTo>
                <a:lnTo>
                  <a:pt x="12449" y="15732"/>
                </a:lnTo>
                <a:lnTo>
                  <a:pt x="12445" y="15727"/>
                </a:lnTo>
                <a:lnTo>
                  <a:pt x="12440" y="15724"/>
                </a:lnTo>
                <a:lnTo>
                  <a:pt x="12440" y="15722"/>
                </a:lnTo>
                <a:lnTo>
                  <a:pt x="12442" y="15723"/>
                </a:lnTo>
                <a:lnTo>
                  <a:pt x="12446" y="15723"/>
                </a:lnTo>
                <a:lnTo>
                  <a:pt x="12448" y="15724"/>
                </a:lnTo>
                <a:lnTo>
                  <a:pt x="12450" y="15726"/>
                </a:lnTo>
                <a:lnTo>
                  <a:pt x="12451" y="15728"/>
                </a:lnTo>
                <a:lnTo>
                  <a:pt x="12452" y="15729"/>
                </a:lnTo>
                <a:lnTo>
                  <a:pt x="12455" y="15730"/>
                </a:lnTo>
                <a:lnTo>
                  <a:pt x="12460" y="15730"/>
                </a:lnTo>
                <a:lnTo>
                  <a:pt x="12464" y="15729"/>
                </a:lnTo>
                <a:lnTo>
                  <a:pt x="12466" y="15727"/>
                </a:lnTo>
                <a:lnTo>
                  <a:pt x="12469" y="15724"/>
                </a:lnTo>
                <a:lnTo>
                  <a:pt x="12474" y="15716"/>
                </a:lnTo>
                <a:lnTo>
                  <a:pt x="12475" y="15711"/>
                </a:lnTo>
                <a:lnTo>
                  <a:pt x="12476" y="15706"/>
                </a:lnTo>
                <a:lnTo>
                  <a:pt x="12475" y="15695"/>
                </a:lnTo>
                <a:lnTo>
                  <a:pt x="12475" y="15689"/>
                </a:lnTo>
                <a:lnTo>
                  <a:pt x="12476" y="15683"/>
                </a:lnTo>
                <a:lnTo>
                  <a:pt x="12477" y="15685"/>
                </a:lnTo>
                <a:lnTo>
                  <a:pt x="12477" y="15689"/>
                </a:lnTo>
                <a:lnTo>
                  <a:pt x="12478" y="15691"/>
                </a:lnTo>
                <a:lnTo>
                  <a:pt x="12478" y="15692"/>
                </a:lnTo>
                <a:lnTo>
                  <a:pt x="12478" y="15693"/>
                </a:lnTo>
                <a:lnTo>
                  <a:pt x="12478" y="15695"/>
                </a:lnTo>
                <a:lnTo>
                  <a:pt x="12479" y="15695"/>
                </a:lnTo>
                <a:lnTo>
                  <a:pt x="12482" y="15695"/>
                </a:lnTo>
                <a:lnTo>
                  <a:pt x="12482" y="15695"/>
                </a:lnTo>
                <a:lnTo>
                  <a:pt x="12487" y="15706"/>
                </a:lnTo>
                <a:lnTo>
                  <a:pt x="12488" y="15708"/>
                </a:lnTo>
                <a:lnTo>
                  <a:pt x="12494" y="15715"/>
                </a:lnTo>
                <a:lnTo>
                  <a:pt x="12496" y="15716"/>
                </a:lnTo>
                <a:lnTo>
                  <a:pt x="12500" y="15717"/>
                </a:lnTo>
                <a:lnTo>
                  <a:pt x="12521" y="15724"/>
                </a:lnTo>
                <a:lnTo>
                  <a:pt x="12525" y="15724"/>
                </a:lnTo>
                <a:lnTo>
                  <a:pt x="12530" y="15723"/>
                </a:lnTo>
                <a:lnTo>
                  <a:pt x="12534" y="15722"/>
                </a:lnTo>
                <a:lnTo>
                  <a:pt x="12545" y="15726"/>
                </a:lnTo>
                <a:lnTo>
                  <a:pt x="12550" y="15726"/>
                </a:lnTo>
                <a:lnTo>
                  <a:pt x="12554" y="15720"/>
                </a:lnTo>
                <a:lnTo>
                  <a:pt x="12555" y="15722"/>
                </a:lnTo>
                <a:lnTo>
                  <a:pt x="12557" y="15722"/>
                </a:lnTo>
                <a:lnTo>
                  <a:pt x="12558" y="15721"/>
                </a:lnTo>
                <a:lnTo>
                  <a:pt x="12560" y="15720"/>
                </a:lnTo>
                <a:lnTo>
                  <a:pt x="12561" y="15721"/>
                </a:lnTo>
                <a:lnTo>
                  <a:pt x="12564" y="15725"/>
                </a:lnTo>
                <a:lnTo>
                  <a:pt x="12565" y="15726"/>
                </a:lnTo>
                <a:lnTo>
                  <a:pt x="12568" y="15729"/>
                </a:lnTo>
                <a:lnTo>
                  <a:pt x="12568" y="15741"/>
                </a:lnTo>
                <a:lnTo>
                  <a:pt x="12570" y="15745"/>
                </a:lnTo>
                <a:lnTo>
                  <a:pt x="12572" y="15746"/>
                </a:lnTo>
                <a:lnTo>
                  <a:pt x="12574" y="15745"/>
                </a:lnTo>
                <a:lnTo>
                  <a:pt x="12578" y="15743"/>
                </a:lnTo>
                <a:lnTo>
                  <a:pt x="12584" y="15743"/>
                </a:lnTo>
                <a:lnTo>
                  <a:pt x="12586" y="15745"/>
                </a:lnTo>
                <a:lnTo>
                  <a:pt x="12594" y="15755"/>
                </a:lnTo>
                <a:lnTo>
                  <a:pt x="12597" y="15753"/>
                </a:lnTo>
                <a:lnTo>
                  <a:pt x="12599" y="15755"/>
                </a:lnTo>
                <a:lnTo>
                  <a:pt x="12603" y="15761"/>
                </a:lnTo>
                <a:lnTo>
                  <a:pt x="12603" y="15763"/>
                </a:lnTo>
                <a:lnTo>
                  <a:pt x="12604" y="15766"/>
                </a:lnTo>
                <a:lnTo>
                  <a:pt x="12604" y="15771"/>
                </a:lnTo>
                <a:lnTo>
                  <a:pt x="12604" y="15774"/>
                </a:lnTo>
                <a:lnTo>
                  <a:pt x="12607" y="15774"/>
                </a:lnTo>
                <a:lnTo>
                  <a:pt x="12611" y="15773"/>
                </a:lnTo>
                <a:lnTo>
                  <a:pt x="12614" y="15771"/>
                </a:lnTo>
                <a:lnTo>
                  <a:pt x="12616" y="15767"/>
                </a:lnTo>
                <a:lnTo>
                  <a:pt x="12618" y="15763"/>
                </a:lnTo>
                <a:lnTo>
                  <a:pt x="12619" y="15763"/>
                </a:lnTo>
                <a:lnTo>
                  <a:pt x="12621" y="15766"/>
                </a:lnTo>
                <a:lnTo>
                  <a:pt x="12621" y="15768"/>
                </a:lnTo>
                <a:lnTo>
                  <a:pt x="12619" y="15771"/>
                </a:lnTo>
                <a:lnTo>
                  <a:pt x="12618" y="15774"/>
                </a:lnTo>
                <a:lnTo>
                  <a:pt x="12616" y="15776"/>
                </a:lnTo>
                <a:lnTo>
                  <a:pt x="12614" y="15776"/>
                </a:lnTo>
                <a:lnTo>
                  <a:pt x="12614" y="15777"/>
                </a:lnTo>
                <a:lnTo>
                  <a:pt x="12615" y="15780"/>
                </a:lnTo>
                <a:lnTo>
                  <a:pt x="12620" y="15789"/>
                </a:lnTo>
                <a:lnTo>
                  <a:pt x="12622" y="15794"/>
                </a:lnTo>
                <a:lnTo>
                  <a:pt x="12622" y="15802"/>
                </a:lnTo>
                <a:lnTo>
                  <a:pt x="12624" y="15802"/>
                </a:lnTo>
                <a:lnTo>
                  <a:pt x="12624" y="15800"/>
                </a:lnTo>
                <a:lnTo>
                  <a:pt x="12624" y="15800"/>
                </a:lnTo>
                <a:lnTo>
                  <a:pt x="12625" y="15798"/>
                </a:lnTo>
                <a:lnTo>
                  <a:pt x="12631" y="15804"/>
                </a:lnTo>
                <a:lnTo>
                  <a:pt x="12633" y="15808"/>
                </a:lnTo>
                <a:lnTo>
                  <a:pt x="12634" y="15814"/>
                </a:lnTo>
                <a:lnTo>
                  <a:pt x="12634" y="15822"/>
                </a:lnTo>
                <a:lnTo>
                  <a:pt x="12635" y="15825"/>
                </a:lnTo>
                <a:lnTo>
                  <a:pt x="12638" y="15829"/>
                </a:lnTo>
                <a:lnTo>
                  <a:pt x="12639" y="15831"/>
                </a:lnTo>
                <a:lnTo>
                  <a:pt x="12639" y="15834"/>
                </a:lnTo>
                <a:lnTo>
                  <a:pt x="12638" y="15836"/>
                </a:lnTo>
                <a:lnTo>
                  <a:pt x="12638" y="15838"/>
                </a:lnTo>
                <a:lnTo>
                  <a:pt x="12639" y="15841"/>
                </a:lnTo>
                <a:lnTo>
                  <a:pt x="12639" y="15840"/>
                </a:lnTo>
                <a:lnTo>
                  <a:pt x="12647" y="15841"/>
                </a:lnTo>
                <a:lnTo>
                  <a:pt x="12648" y="15839"/>
                </a:lnTo>
                <a:lnTo>
                  <a:pt x="12648" y="15834"/>
                </a:lnTo>
                <a:lnTo>
                  <a:pt x="12650" y="15833"/>
                </a:lnTo>
                <a:lnTo>
                  <a:pt x="12652" y="15832"/>
                </a:lnTo>
                <a:lnTo>
                  <a:pt x="12653" y="15830"/>
                </a:lnTo>
                <a:lnTo>
                  <a:pt x="12653" y="15828"/>
                </a:lnTo>
                <a:lnTo>
                  <a:pt x="12654" y="15825"/>
                </a:lnTo>
                <a:lnTo>
                  <a:pt x="12659" y="15818"/>
                </a:lnTo>
                <a:lnTo>
                  <a:pt x="12666" y="15816"/>
                </a:lnTo>
                <a:lnTo>
                  <a:pt x="12673" y="15817"/>
                </a:lnTo>
                <a:lnTo>
                  <a:pt x="12680" y="15823"/>
                </a:lnTo>
                <a:lnTo>
                  <a:pt x="12685" y="15830"/>
                </a:lnTo>
                <a:lnTo>
                  <a:pt x="12689" y="15840"/>
                </a:lnTo>
                <a:lnTo>
                  <a:pt x="12694" y="15849"/>
                </a:lnTo>
                <a:lnTo>
                  <a:pt x="12701" y="15854"/>
                </a:lnTo>
                <a:lnTo>
                  <a:pt x="12706" y="15854"/>
                </a:lnTo>
                <a:lnTo>
                  <a:pt x="12715" y="15852"/>
                </a:lnTo>
                <a:lnTo>
                  <a:pt x="12719" y="15852"/>
                </a:lnTo>
                <a:lnTo>
                  <a:pt x="12723" y="15856"/>
                </a:lnTo>
                <a:lnTo>
                  <a:pt x="12732" y="15866"/>
                </a:lnTo>
                <a:lnTo>
                  <a:pt x="12742" y="15882"/>
                </a:lnTo>
                <a:lnTo>
                  <a:pt x="12745" y="15889"/>
                </a:lnTo>
                <a:lnTo>
                  <a:pt x="12746" y="15895"/>
                </a:lnTo>
                <a:lnTo>
                  <a:pt x="12746" y="15908"/>
                </a:lnTo>
                <a:lnTo>
                  <a:pt x="12747" y="15918"/>
                </a:lnTo>
                <a:lnTo>
                  <a:pt x="12747" y="15922"/>
                </a:lnTo>
                <a:lnTo>
                  <a:pt x="12742" y="15904"/>
                </a:lnTo>
                <a:lnTo>
                  <a:pt x="12742" y="15900"/>
                </a:lnTo>
                <a:lnTo>
                  <a:pt x="12739" y="15898"/>
                </a:lnTo>
                <a:lnTo>
                  <a:pt x="12735" y="15900"/>
                </a:lnTo>
                <a:lnTo>
                  <a:pt x="12721" y="15913"/>
                </a:lnTo>
                <a:lnTo>
                  <a:pt x="12718" y="15918"/>
                </a:lnTo>
                <a:lnTo>
                  <a:pt x="12716" y="15923"/>
                </a:lnTo>
                <a:lnTo>
                  <a:pt x="12710" y="15924"/>
                </a:lnTo>
                <a:lnTo>
                  <a:pt x="12699" y="15924"/>
                </a:lnTo>
                <a:lnTo>
                  <a:pt x="12695" y="15940"/>
                </a:lnTo>
                <a:lnTo>
                  <a:pt x="12691" y="15956"/>
                </a:lnTo>
                <a:lnTo>
                  <a:pt x="12687" y="16007"/>
                </a:lnTo>
                <a:lnTo>
                  <a:pt x="12686" y="16019"/>
                </a:lnTo>
                <a:lnTo>
                  <a:pt x="12685" y="16051"/>
                </a:lnTo>
                <a:lnTo>
                  <a:pt x="12685" y="16068"/>
                </a:lnTo>
                <a:lnTo>
                  <a:pt x="12683" y="16110"/>
                </a:lnTo>
                <a:lnTo>
                  <a:pt x="12682" y="16127"/>
                </a:lnTo>
                <a:lnTo>
                  <a:pt x="12681" y="16152"/>
                </a:lnTo>
                <a:lnTo>
                  <a:pt x="12681" y="16171"/>
                </a:lnTo>
                <a:lnTo>
                  <a:pt x="12682" y="16182"/>
                </a:lnTo>
                <a:lnTo>
                  <a:pt x="12678" y="16195"/>
                </a:lnTo>
                <a:lnTo>
                  <a:pt x="12676" y="16205"/>
                </a:lnTo>
                <a:lnTo>
                  <a:pt x="12674" y="16216"/>
                </a:lnTo>
                <a:lnTo>
                  <a:pt x="12678" y="16225"/>
                </a:lnTo>
                <a:lnTo>
                  <a:pt x="12683" y="16229"/>
                </a:lnTo>
                <a:lnTo>
                  <a:pt x="12692" y="16226"/>
                </a:lnTo>
                <a:lnTo>
                  <a:pt x="12706" y="16218"/>
                </a:lnTo>
                <a:lnTo>
                  <a:pt x="12705" y="16224"/>
                </a:lnTo>
                <a:lnTo>
                  <a:pt x="12705" y="16229"/>
                </a:lnTo>
                <a:lnTo>
                  <a:pt x="12707" y="16234"/>
                </a:lnTo>
                <a:lnTo>
                  <a:pt x="12707" y="16235"/>
                </a:lnTo>
                <a:lnTo>
                  <a:pt x="12704" y="16239"/>
                </a:lnTo>
                <a:lnTo>
                  <a:pt x="12702" y="16240"/>
                </a:lnTo>
                <a:lnTo>
                  <a:pt x="12697" y="16240"/>
                </a:lnTo>
                <a:lnTo>
                  <a:pt x="12693" y="16240"/>
                </a:lnTo>
                <a:lnTo>
                  <a:pt x="12691" y="16241"/>
                </a:lnTo>
                <a:lnTo>
                  <a:pt x="12690" y="16242"/>
                </a:lnTo>
                <a:lnTo>
                  <a:pt x="12691" y="16245"/>
                </a:lnTo>
                <a:lnTo>
                  <a:pt x="12696" y="16249"/>
                </a:lnTo>
                <a:lnTo>
                  <a:pt x="12703" y="16249"/>
                </a:lnTo>
                <a:lnTo>
                  <a:pt x="12710" y="16247"/>
                </a:lnTo>
                <a:lnTo>
                  <a:pt x="12715" y="16243"/>
                </a:lnTo>
                <a:lnTo>
                  <a:pt x="12713" y="16247"/>
                </a:lnTo>
                <a:lnTo>
                  <a:pt x="12710" y="16250"/>
                </a:lnTo>
                <a:lnTo>
                  <a:pt x="12707" y="16252"/>
                </a:lnTo>
                <a:lnTo>
                  <a:pt x="12704" y="16253"/>
                </a:lnTo>
                <a:lnTo>
                  <a:pt x="12689" y="16250"/>
                </a:lnTo>
                <a:lnTo>
                  <a:pt x="12686" y="16249"/>
                </a:lnTo>
                <a:lnTo>
                  <a:pt x="12683" y="16251"/>
                </a:lnTo>
                <a:lnTo>
                  <a:pt x="12684" y="16253"/>
                </a:lnTo>
                <a:lnTo>
                  <a:pt x="12687" y="16254"/>
                </a:lnTo>
                <a:lnTo>
                  <a:pt x="12688" y="16257"/>
                </a:lnTo>
                <a:lnTo>
                  <a:pt x="12687" y="16260"/>
                </a:lnTo>
                <a:lnTo>
                  <a:pt x="12686" y="16261"/>
                </a:lnTo>
                <a:lnTo>
                  <a:pt x="12683" y="16262"/>
                </a:lnTo>
                <a:lnTo>
                  <a:pt x="12681" y="16264"/>
                </a:lnTo>
                <a:lnTo>
                  <a:pt x="12670" y="16273"/>
                </a:lnTo>
                <a:lnTo>
                  <a:pt x="12666" y="16274"/>
                </a:lnTo>
                <a:lnTo>
                  <a:pt x="12664" y="16272"/>
                </a:lnTo>
                <a:lnTo>
                  <a:pt x="12662" y="16273"/>
                </a:lnTo>
                <a:lnTo>
                  <a:pt x="12662" y="16276"/>
                </a:lnTo>
                <a:lnTo>
                  <a:pt x="12664" y="16277"/>
                </a:lnTo>
                <a:lnTo>
                  <a:pt x="12669" y="16280"/>
                </a:lnTo>
                <a:lnTo>
                  <a:pt x="12683" y="16282"/>
                </a:lnTo>
                <a:lnTo>
                  <a:pt x="12684" y="16284"/>
                </a:lnTo>
                <a:lnTo>
                  <a:pt x="12685" y="16285"/>
                </a:lnTo>
                <a:lnTo>
                  <a:pt x="12686" y="16286"/>
                </a:lnTo>
                <a:lnTo>
                  <a:pt x="12691" y="16287"/>
                </a:lnTo>
                <a:lnTo>
                  <a:pt x="12730" y="16272"/>
                </a:lnTo>
                <a:lnTo>
                  <a:pt x="12745" y="16268"/>
                </a:lnTo>
                <a:lnTo>
                  <a:pt x="12750" y="16260"/>
                </a:lnTo>
                <a:lnTo>
                  <a:pt x="12756" y="16247"/>
                </a:lnTo>
                <a:lnTo>
                  <a:pt x="12763" y="16237"/>
                </a:lnTo>
                <a:lnTo>
                  <a:pt x="12770" y="16233"/>
                </a:lnTo>
                <a:lnTo>
                  <a:pt x="12779" y="16232"/>
                </a:lnTo>
                <a:lnTo>
                  <a:pt x="12787" y="16224"/>
                </a:lnTo>
                <a:lnTo>
                  <a:pt x="12791" y="16217"/>
                </a:lnTo>
                <a:lnTo>
                  <a:pt x="12795" y="16209"/>
                </a:lnTo>
                <a:lnTo>
                  <a:pt x="12811" y="16170"/>
                </a:lnTo>
                <a:lnTo>
                  <a:pt x="12812" y="16168"/>
                </a:lnTo>
                <a:lnTo>
                  <a:pt x="12811" y="16165"/>
                </a:lnTo>
                <a:lnTo>
                  <a:pt x="12811" y="16164"/>
                </a:lnTo>
                <a:lnTo>
                  <a:pt x="12813" y="16163"/>
                </a:lnTo>
                <a:lnTo>
                  <a:pt x="12815" y="16162"/>
                </a:lnTo>
                <a:lnTo>
                  <a:pt x="12816" y="16161"/>
                </a:lnTo>
                <a:lnTo>
                  <a:pt x="12817" y="16156"/>
                </a:lnTo>
                <a:lnTo>
                  <a:pt x="12819" y="16153"/>
                </a:lnTo>
                <a:lnTo>
                  <a:pt x="12825" y="16147"/>
                </a:lnTo>
                <a:lnTo>
                  <a:pt x="12835" y="16134"/>
                </a:lnTo>
                <a:lnTo>
                  <a:pt x="12840" y="16128"/>
                </a:lnTo>
                <a:lnTo>
                  <a:pt x="12888" y="16105"/>
                </a:lnTo>
                <a:lnTo>
                  <a:pt x="12912" y="16092"/>
                </a:lnTo>
                <a:lnTo>
                  <a:pt x="12944" y="16075"/>
                </a:lnTo>
                <a:lnTo>
                  <a:pt x="12974" y="16064"/>
                </a:lnTo>
                <a:lnTo>
                  <a:pt x="12980" y="16062"/>
                </a:lnTo>
                <a:lnTo>
                  <a:pt x="12982" y="16060"/>
                </a:lnTo>
                <a:lnTo>
                  <a:pt x="12983" y="16056"/>
                </a:lnTo>
                <a:lnTo>
                  <a:pt x="12982" y="16052"/>
                </a:lnTo>
                <a:lnTo>
                  <a:pt x="12981" y="16050"/>
                </a:lnTo>
                <a:lnTo>
                  <a:pt x="12979" y="16049"/>
                </a:lnTo>
                <a:lnTo>
                  <a:pt x="12977" y="16046"/>
                </a:lnTo>
                <a:lnTo>
                  <a:pt x="12985" y="16035"/>
                </a:lnTo>
                <a:lnTo>
                  <a:pt x="12986" y="16032"/>
                </a:lnTo>
                <a:lnTo>
                  <a:pt x="12985" y="16020"/>
                </a:lnTo>
                <a:lnTo>
                  <a:pt x="12985" y="16015"/>
                </a:lnTo>
                <a:lnTo>
                  <a:pt x="12983" y="16011"/>
                </a:lnTo>
                <a:lnTo>
                  <a:pt x="12960" y="15968"/>
                </a:lnTo>
                <a:lnTo>
                  <a:pt x="12958" y="15963"/>
                </a:lnTo>
                <a:lnTo>
                  <a:pt x="12958" y="15958"/>
                </a:lnTo>
                <a:lnTo>
                  <a:pt x="12956" y="15953"/>
                </a:lnTo>
                <a:lnTo>
                  <a:pt x="12919" y="15905"/>
                </a:lnTo>
                <a:lnTo>
                  <a:pt x="12905" y="15887"/>
                </a:lnTo>
                <a:lnTo>
                  <a:pt x="12901" y="15879"/>
                </a:lnTo>
                <a:lnTo>
                  <a:pt x="12905" y="15880"/>
                </a:lnTo>
                <a:lnTo>
                  <a:pt x="12912" y="15886"/>
                </a:lnTo>
                <a:lnTo>
                  <a:pt x="12919" y="15888"/>
                </a:lnTo>
                <a:lnTo>
                  <a:pt x="12926" y="15894"/>
                </a:lnTo>
                <a:lnTo>
                  <a:pt x="12934" y="15904"/>
                </a:lnTo>
                <a:lnTo>
                  <a:pt x="12954" y="15937"/>
                </a:lnTo>
                <a:lnTo>
                  <a:pt x="12995" y="15986"/>
                </a:lnTo>
                <a:lnTo>
                  <a:pt x="13014" y="15999"/>
                </a:lnTo>
                <a:lnTo>
                  <a:pt x="13024" y="16009"/>
                </a:lnTo>
                <a:lnTo>
                  <a:pt x="13027" y="16011"/>
                </a:lnTo>
                <a:lnTo>
                  <a:pt x="13036" y="16011"/>
                </a:lnTo>
                <a:lnTo>
                  <a:pt x="13039" y="16009"/>
                </a:lnTo>
                <a:lnTo>
                  <a:pt x="13041" y="16007"/>
                </a:lnTo>
                <a:lnTo>
                  <a:pt x="13043" y="16008"/>
                </a:lnTo>
                <a:lnTo>
                  <a:pt x="13046" y="16010"/>
                </a:lnTo>
                <a:lnTo>
                  <a:pt x="13048" y="16009"/>
                </a:lnTo>
                <a:lnTo>
                  <a:pt x="13053" y="16005"/>
                </a:lnTo>
                <a:lnTo>
                  <a:pt x="13058" y="15999"/>
                </a:lnTo>
                <a:lnTo>
                  <a:pt x="13062" y="15991"/>
                </a:lnTo>
                <a:lnTo>
                  <a:pt x="13065" y="15981"/>
                </a:lnTo>
                <a:lnTo>
                  <a:pt x="13066" y="15966"/>
                </a:lnTo>
                <a:lnTo>
                  <a:pt x="13066" y="15961"/>
                </a:lnTo>
                <a:lnTo>
                  <a:pt x="13065" y="15955"/>
                </a:lnTo>
                <a:lnTo>
                  <a:pt x="13062" y="15953"/>
                </a:lnTo>
                <a:lnTo>
                  <a:pt x="13057" y="15952"/>
                </a:lnTo>
                <a:lnTo>
                  <a:pt x="13055" y="15949"/>
                </a:lnTo>
                <a:lnTo>
                  <a:pt x="13053" y="15938"/>
                </a:lnTo>
                <a:lnTo>
                  <a:pt x="13049" y="15929"/>
                </a:lnTo>
                <a:lnTo>
                  <a:pt x="13044" y="15921"/>
                </a:lnTo>
                <a:lnTo>
                  <a:pt x="13025" y="15901"/>
                </a:lnTo>
                <a:lnTo>
                  <a:pt x="13020" y="15894"/>
                </a:lnTo>
                <a:lnTo>
                  <a:pt x="13019" y="15893"/>
                </a:lnTo>
                <a:lnTo>
                  <a:pt x="13008" y="15879"/>
                </a:lnTo>
                <a:lnTo>
                  <a:pt x="13007" y="15877"/>
                </a:lnTo>
                <a:lnTo>
                  <a:pt x="13005" y="15872"/>
                </a:lnTo>
                <a:lnTo>
                  <a:pt x="13004" y="15870"/>
                </a:lnTo>
                <a:lnTo>
                  <a:pt x="13002" y="15867"/>
                </a:lnTo>
                <a:lnTo>
                  <a:pt x="12994" y="15860"/>
                </a:lnTo>
                <a:lnTo>
                  <a:pt x="12987" y="15853"/>
                </a:lnTo>
                <a:lnTo>
                  <a:pt x="12982" y="15848"/>
                </a:lnTo>
                <a:lnTo>
                  <a:pt x="12980" y="15844"/>
                </a:lnTo>
                <a:lnTo>
                  <a:pt x="12978" y="15840"/>
                </a:lnTo>
                <a:lnTo>
                  <a:pt x="12976" y="15830"/>
                </a:lnTo>
                <a:lnTo>
                  <a:pt x="12974" y="15826"/>
                </a:lnTo>
                <a:lnTo>
                  <a:pt x="12969" y="15819"/>
                </a:lnTo>
                <a:lnTo>
                  <a:pt x="12968" y="15818"/>
                </a:lnTo>
                <a:lnTo>
                  <a:pt x="12966" y="15817"/>
                </a:lnTo>
                <a:lnTo>
                  <a:pt x="12965" y="15815"/>
                </a:lnTo>
                <a:lnTo>
                  <a:pt x="12966" y="15814"/>
                </a:lnTo>
                <a:lnTo>
                  <a:pt x="12966" y="15813"/>
                </a:lnTo>
                <a:lnTo>
                  <a:pt x="12968" y="15814"/>
                </a:lnTo>
                <a:lnTo>
                  <a:pt x="12970" y="15815"/>
                </a:lnTo>
                <a:lnTo>
                  <a:pt x="12972" y="15817"/>
                </a:lnTo>
                <a:lnTo>
                  <a:pt x="13026" y="15889"/>
                </a:lnTo>
                <a:lnTo>
                  <a:pt x="13044" y="15903"/>
                </a:lnTo>
                <a:lnTo>
                  <a:pt x="13050" y="15908"/>
                </a:lnTo>
                <a:lnTo>
                  <a:pt x="13063" y="15926"/>
                </a:lnTo>
                <a:lnTo>
                  <a:pt x="13068" y="15932"/>
                </a:lnTo>
                <a:lnTo>
                  <a:pt x="13073" y="15933"/>
                </a:lnTo>
                <a:lnTo>
                  <a:pt x="13079" y="15931"/>
                </a:lnTo>
                <a:lnTo>
                  <a:pt x="13083" y="15924"/>
                </a:lnTo>
                <a:lnTo>
                  <a:pt x="13084" y="15914"/>
                </a:lnTo>
                <a:lnTo>
                  <a:pt x="13086" y="15914"/>
                </a:lnTo>
                <a:lnTo>
                  <a:pt x="13087" y="15917"/>
                </a:lnTo>
                <a:lnTo>
                  <a:pt x="13087" y="15919"/>
                </a:lnTo>
                <a:lnTo>
                  <a:pt x="13087" y="15922"/>
                </a:lnTo>
                <a:lnTo>
                  <a:pt x="13086" y="15924"/>
                </a:lnTo>
                <a:lnTo>
                  <a:pt x="13086" y="15926"/>
                </a:lnTo>
                <a:lnTo>
                  <a:pt x="13089" y="15922"/>
                </a:lnTo>
                <a:lnTo>
                  <a:pt x="13091" y="15917"/>
                </a:lnTo>
                <a:lnTo>
                  <a:pt x="13092" y="15911"/>
                </a:lnTo>
                <a:lnTo>
                  <a:pt x="13089" y="15908"/>
                </a:lnTo>
                <a:lnTo>
                  <a:pt x="13086" y="15907"/>
                </a:lnTo>
                <a:lnTo>
                  <a:pt x="13074" y="15899"/>
                </a:lnTo>
                <a:lnTo>
                  <a:pt x="13062" y="15888"/>
                </a:lnTo>
                <a:lnTo>
                  <a:pt x="13046" y="15877"/>
                </a:lnTo>
                <a:lnTo>
                  <a:pt x="13041" y="15872"/>
                </a:lnTo>
                <a:lnTo>
                  <a:pt x="13020" y="15838"/>
                </a:lnTo>
                <a:lnTo>
                  <a:pt x="13018" y="15831"/>
                </a:lnTo>
                <a:lnTo>
                  <a:pt x="13016" y="15821"/>
                </a:lnTo>
                <a:lnTo>
                  <a:pt x="13014" y="15817"/>
                </a:lnTo>
                <a:lnTo>
                  <a:pt x="13007" y="15810"/>
                </a:lnTo>
                <a:lnTo>
                  <a:pt x="13006" y="15810"/>
                </a:lnTo>
                <a:lnTo>
                  <a:pt x="13005" y="15809"/>
                </a:lnTo>
                <a:lnTo>
                  <a:pt x="13004" y="15807"/>
                </a:lnTo>
                <a:lnTo>
                  <a:pt x="13012" y="15811"/>
                </a:lnTo>
                <a:lnTo>
                  <a:pt x="13018" y="15819"/>
                </a:lnTo>
                <a:lnTo>
                  <a:pt x="13036" y="15856"/>
                </a:lnTo>
                <a:lnTo>
                  <a:pt x="13042" y="15865"/>
                </a:lnTo>
                <a:lnTo>
                  <a:pt x="13049" y="15872"/>
                </a:lnTo>
                <a:lnTo>
                  <a:pt x="13059" y="15877"/>
                </a:lnTo>
                <a:lnTo>
                  <a:pt x="13062" y="15880"/>
                </a:lnTo>
                <a:lnTo>
                  <a:pt x="13066" y="15884"/>
                </a:lnTo>
                <a:lnTo>
                  <a:pt x="13069" y="15887"/>
                </a:lnTo>
                <a:lnTo>
                  <a:pt x="13072" y="15889"/>
                </a:lnTo>
                <a:lnTo>
                  <a:pt x="13080" y="15889"/>
                </a:lnTo>
                <a:lnTo>
                  <a:pt x="13081" y="15889"/>
                </a:lnTo>
                <a:lnTo>
                  <a:pt x="13082" y="15888"/>
                </a:lnTo>
                <a:lnTo>
                  <a:pt x="13082" y="15886"/>
                </a:lnTo>
                <a:lnTo>
                  <a:pt x="13084" y="15883"/>
                </a:lnTo>
                <a:lnTo>
                  <a:pt x="13084" y="15881"/>
                </a:lnTo>
                <a:lnTo>
                  <a:pt x="13085" y="15880"/>
                </a:lnTo>
                <a:lnTo>
                  <a:pt x="13088" y="15879"/>
                </a:lnTo>
                <a:lnTo>
                  <a:pt x="13089" y="15878"/>
                </a:lnTo>
                <a:lnTo>
                  <a:pt x="13088" y="15876"/>
                </a:lnTo>
                <a:lnTo>
                  <a:pt x="13086" y="15873"/>
                </a:lnTo>
                <a:lnTo>
                  <a:pt x="13086" y="15872"/>
                </a:lnTo>
                <a:lnTo>
                  <a:pt x="13086" y="15870"/>
                </a:lnTo>
                <a:lnTo>
                  <a:pt x="13087" y="15868"/>
                </a:lnTo>
                <a:lnTo>
                  <a:pt x="13090" y="15864"/>
                </a:lnTo>
                <a:lnTo>
                  <a:pt x="13091" y="15863"/>
                </a:lnTo>
                <a:lnTo>
                  <a:pt x="13092" y="15858"/>
                </a:lnTo>
                <a:lnTo>
                  <a:pt x="13093" y="15858"/>
                </a:lnTo>
                <a:lnTo>
                  <a:pt x="13094" y="15860"/>
                </a:lnTo>
                <a:lnTo>
                  <a:pt x="13094" y="15863"/>
                </a:lnTo>
                <a:lnTo>
                  <a:pt x="13094" y="15866"/>
                </a:lnTo>
                <a:lnTo>
                  <a:pt x="13093" y="15868"/>
                </a:lnTo>
                <a:lnTo>
                  <a:pt x="13097" y="15869"/>
                </a:lnTo>
                <a:lnTo>
                  <a:pt x="13100" y="15866"/>
                </a:lnTo>
                <a:lnTo>
                  <a:pt x="13112" y="15851"/>
                </a:lnTo>
                <a:lnTo>
                  <a:pt x="13113" y="15846"/>
                </a:lnTo>
                <a:lnTo>
                  <a:pt x="13114" y="15839"/>
                </a:lnTo>
                <a:lnTo>
                  <a:pt x="13113" y="15837"/>
                </a:lnTo>
                <a:lnTo>
                  <a:pt x="13113" y="15836"/>
                </a:lnTo>
                <a:lnTo>
                  <a:pt x="13111" y="15835"/>
                </a:lnTo>
                <a:lnTo>
                  <a:pt x="13109" y="15835"/>
                </a:lnTo>
                <a:lnTo>
                  <a:pt x="13107" y="15834"/>
                </a:lnTo>
                <a:lnTo>
                  <a:pt x="13105" y="15833"/>
                </a:lnTo>
                <a:lnTo>
                  <a:pt x="13104" y="15831"/>
                </a:lnTo>
                <a:lnTo>
                  <a:pt x="13103" y="15831"/>
                </a:lnTo>
                <a:lnTo>
                  <a:pt x="13102" y="15830"/>
                </a:lnTo>
                <a:lnTo>
                  <a:pt x="13098" y="15826"/>
                </a:lnTo>
                <a:lnTo>
                  <a:pt x="13097" y="15825"/>
                </a:lnTo>
                <a:lnTo>
                  <a:pt x="13045" y="15802"/>
                </a:lnTo>
                <a:lnTo>
                  <a:pt x="13032" y="15792"/>
                </a:lnTo>
                <a:lnTo>
                  <a:pt x="13035" y="15791"/>
                </a:lnTo>
                <a:lnTo>
                  <a:pt x="13038" y="15792"/>
                </a:lnTo>
                <a:lnTo>
                  <a:pt x="13042" y="15795"/>
                </a:lnTo>
                <a:lnTo>
                  <a:pt x="13046" y="15796"/>
                </a:lnTo>
                <a:lnTo>
                  <a:pt x="13054" y="15796"/>
                </a:lnTo>
                <a:lnTo>
                  <a:pt x="13070" y="15800"/>
                </a:lnTo>
                <a:lnTo>
                  <a:pt x="13093" y="15800"/>
                </a:lnTo>
                <a:lnTo>
                  <a:pt x="13105" y="15803"/>
                </a:lnTo>
                <a:lnTo>
                  <a:pt x="13109" y="15804"/>
                </a:lnTo>
                <a:lnTo>
                  <a:pt x="13112" y="15801"/>
                </a:lnTo>
                <a:lnTo>
                  <a:pt x="13113" y="15795"/>
                </a:lnTo>
                <a:lnTo>
                  <a:pt x="13111" y="15770"/>
                </a:lnTo>
                <a:lnTo>
                  <a:pt x="13110" y="15766"/>
                </a:lnTo>
                <a:lnTo>
                  <a:pt x="13107" y="15762"/>
                </a:lnTo>
                <a:lnTo>
                  <a:pt x="13105" y="15758"/>
                </a:lnTo>
                <a:lnTo>
                  <a:pt x="13104" y="15753"/>
                </a:lnTo>
                <a:lnTo>
                  <a:pt x="13101" y="15749"/>
                </a:lnTo>
                <a:lnTo>
                  <a:pt x="13098" y="15747"/>
                </a:lnTo>
                <a:lnTo>
                  <a:pt x="13095" y="15749"/>
                </a:lnTo>
                <a:lnTo>
                  <a:pt x="13092" y="15756"/>
                </a:lnTo>
                <a:lnTo>
                  <a:pt x="13090" y="15759"/>
                </a:lnTo>
                <a:lnTo>
                  <a:pt x="13086" y="15759"/>
                </a:lnTo>
                <a:lnTo>
                  <a:pt x="13084" y="15756"/>
                </a:lnTo>
                <a:lnTo>
                  <a:pt x="13084" y="15751"/>
                </a:lnTo>
                <a:lnTo>
                  <a:pt x="13083" y="15747"/>
                </a:lnTo>
                <a:lnTo>
                  <a:pt x="13081" y="15747"/>
                </a:lnTo>
                <a:lnTo>
                  <a:pt x="13080" y="15752"/>
                </a:lnTo>
                <a:lnTo>
                  <a:pt x="13077" y="15755"/>
                </a:lnTo>
                <a:lnTo>
                  <a:pt x="13074" y="15758"/>
                </a:lnTo>
                <a:lnTo>
                  <a:pt x="13070" y="15759"/>
                </a:lnTo>
                <a:lnTo>
                  <a:pt x="13068" y="15757"/>
                </a:lnTo>
                <a:lnTo>
                  <a:pt x="13067" y="15753"/>
                </a:lnTo>
                <a:lnTo>
                  <a:pt x="13066" y="15743"/>
                </a:lnTo>
                <a:lnTo>
                  <a:pt x="13068" y="15746"/>
                </a:lnTo>
                <a:lnTo>
                  <a:pt x="13069" y="15749"/>
                </a:lnTo>
                <a:lnTo>
                  <a:pt x="13070" y="15752"/>
                </a:lnTo>
                <a:lnTo>
                  <a:pt x="13069" y="15757"/>
                </a:lnTo>
                <a:lnTo>
                  <a:pt x="13072" y="15755"/>
                </a:lnTo>
                <a:lnTo>
                  <a:pt x="13075" y="15753"/>
                </a:lnTo>
                <a:lnTo>
                  <a:pt x="13077" y="15752"/>
                </a:lnTo>
                <a:lnTo>
                  <a:pt x="13079" y="15746"/>
                </a:lnTo>
                <a:lnTo>
                  <a:pt x="13081" y="15744"/>
                </a:lnTo>
                <a:lnTo>
                  <a:pt x="13083" y="15742"/>
                </a:lnTo>
                <a:lnTo>
                  <a:pt x="13086" y="15742"/>
                </a:lnTo>
                <a:lnTo>
                  <a:pt x="13084" y="15740"/>
                </a:lnTo>
                <a:lnTo>
                  <a:pt x="13084" y="15738"/>
                </a:lnTo>
                <a:lnTo>
                  <a:pt x="13083" y="15734"/>
                </a:lnTo>
                <a:lnTo>
                  <a:pt x="13084" y="15734"/>
                </a:lnTo>
                <a:lnTo>
                  <a:pt x="13086" y="15739"/>
                </a:lnTo>
                <a:lnTo>
                  <a:pt x="13090" y="15739"/>
                </a:lnTo>
                <a:lnTo>
                  <a:pt x="13097" y="15736"/>
                </a:lnTo>
                <a:lnTo>
                  <a:pt x="13100" y="15734"/>
                </a:lnTo>
                <a:lnTo>
                  <a:pt x="13101" y="15729"/>
                </a:lnTo>
                <a:lnTo>
                  <a:pt x="13102" y="15725"/>
                </a:lnTo>
                <a:lnTo>
                  <a:pt x="13102" y="15723"/>
                </a:lnTo>
                <a:lnTo>
                  <a:pt x="13104" y="15718"/>
                </a:lnTo>
                <a:lnTo>
                  <a:pt x="13105" y="15716"/>
                </a:lnTo>
                <a:lnTo>
                  <a:pt x="13106" y="15716"/>
                </a:lnTo>
                <a:lnTo>
                  <a:pt x="13107" y="15714"/>
                </a:lnTo>
                <a:lnTo>
                  <a:pt x="13108" y="15711"/>
                </a:lnTo>
                <a:lnTo>
                  <a:pt x="13106" y="15703"/>
                </a:lnTo>
                <a:lnTo>
                  <a:pt x="13105" y="15700"/>
                </a:lnTo>
                <a:lnTo>
                  <a:pt x="13104" y="15698"/>
                </a:lnTo>
                <a:lnTo>
                  <a:pt x="13102" y="15697"/>
                </a:lnTo>
                <a:lnTo>
                  <a:pt x="13100" y="15695"/>
                </a:lnTo>
                <a:lnTo>
                  <a:pt x="13101" y="15692"/>
                </a:lnTo>
                <a:lnTo>
                  <a:pt x="13103" y="15691"/>
                </a:lnTo>
                <a:lnTo>
                  <a:pt x="13107" y="15688"/>
                </a:lnTo>
                <a:lnTo>
                  <a:pt x="13107" y="15688"/>
                </a:lnTo>
                <a:lnTo>
                  <a:pt x="13108" y="15687"/>
                </a:lnTo>
                <a:lnTo>
                  <a:pt x="13111" y="15689"/>
                </a:lnTo>
                <a:lnTo>
                  <a:pt x="13113" y="15691"/>
                </a:lnTo>
                <a:lnTo>
                  <a:pt x="13114" y="15693"/>
                </a:lnTo>
                <a:lnTo>
                  <a:pt x="13117" y="15697"/>
                </a:lnTo>
                <a:lnTo>
                  <a:pt x="13118" y="15700"/>
                </a:lnTo>
                <a:lnTo>
                  <a:pt x="13120" y="15703"/>
                </a:lnTo>
                <a:lnTo>
                  <a:pt x="13125" y="15701"/>
                </a:lnTo>
                <a:lnTo>
                  <a:pt x="13129" y="15699"/>
                </a:lnTo>
                <a:lnTo>
                  <a:pt x="13132" y="15697"/>
                </a:lnTo>
                <a:lnTo>
                  <a:pt x="13134" y="15699"/>
                </a:lnTo>
                <a:lnTo>
                  <a:pt x="13145" y="15711"/>
                </a:lnTo>
                <a:lnTo>
                  <a:pt x="13144" y="15721"/>
                </a:lnTo>
                <a:lnTo>
                  <a:pt x="13144" y="15726"/>
                </a:lnTo>
                <a:lnTo>
                  <a:pt x="13145" y="15732"/>
                </a:lnTo>
                <a:lnTo>
                  <a:pt x="13146" y="15734"/>
                </a:lnTo>
                <a:lnTo>
                  <a:pt x="13148" y="15735"/>
                </a:lnTo>
                <a:lnTo>
                  <a:pt x="13149" y="15737"/>
                </a:lnTo>
                <a:lnTo>
                  <a:pt x="13150" y="15740"/>
                </a:lnTo>
                <a:lnTo>
                  <a:pt x="13150" y="15742"/>
                </a:lnTo>
                <a:lnTo>
                  <a:pt x="13149" y="15745"/>
                </a:lnTo>
                <a:lnTo>
                  <a:pt x="13148" y="15748"/>
                </a:lnTo>
                <a:lnTo>
                  <a:pt x="13150" y="15749"/>
                </a:lnTo>
                <a:lnTo>
                  <a:pt x="13152" y="15747"/>
                </a:lnTo>
                <a:lnTo>
                  <a:pt x="13156" y="15736"/>
                </a:lnTo>
                <a:lnTo>
                  <a:pt x="13158" y="15735"/>
                </a:lnTo>
                <a:lnTo>
                  <a:pt x="13160" y="15734"/>
                </a:lnTo>
                <a:lnTo>
                  <a:pt x="13156" y="15729"/>
                </a:lnTo>
                <a:lnTo>
                  <a:pt x="13154" y="15721"/>
                </a:lnTo>
                <a:lnTo>
                  <a:pt x="13154" y="15712"/>
                </a:lnTo>
                <a:lnTo>
                  <a:pt x="13156" y="15704"/>
                </a:lnTo>
                <a:lnTo>
                  <a:pt x="13157" y="15704"/>
                </a:lnTo>
                <a:lnTo>
                  <a:pt x="13157" y="15712"/>
                </a:lnTo>
                <a:lnTo>
                  <a:pt x="13157" y="15716"/>
                </a:lnTo>
                <a:lnTo>
                  <a:pt x="13156" y="15718"/>
                </a:lnTo>
                <a:lnTo>
                  <a:pt x="13156" y="15720"/>
                </a:lnTo>
                <a:lnTo>
                  <a:pt x="13159" y="15724"/>
                </a:lnTo>
                <a:lnTo>
                  <a:pt x="13157" y="15726"/>
                </a:lnTo>
                <a:lnTo>
                  <a:pt x="13160" y="15729"/>
                </a:lnTo>
                <a:lnTo>
                  <a:pt x="13162" y="15730"/>
                </a:lnTo>
                <a:lnTo>
                  <a:pt x="13163" y="15730"/>
                </a:lnTo>
                <a:lnTo>
                  <a:pt x="13164" y="15727"/>
                </a:lnTo>
                <a:lnTo>
                  <a:pt x="13162" y="15726"/>
                </a:lnTo>
                <a:lnTo>
                  <a:pt x="13161" y="15724"/>
                </a:lnTo>
                <a:lnTo>
                  <a:pt x="13160" y="15722"/>
                </a:lnTo>
                <a:lnTo>
                  <a:pt x="13163" y="15715"/>
                </a:lnTo>
                <a:lnTo>
                  <a:pt x="13163" y="15711"/>
                </a:lnTo>
                <a:lnTo>
                  <a:pt x="13161" y="15708"/>
                </a:lnTo>
                <a:lnTo>
                  <a:pt x="13158" y="15707"/>
                </a:lnTo>
                <a:lnTo>
                  <a:pt x="13158" y="15703"/>
                </a:lnTo>
                <a:lnTo>
                  <a:pt x="13160" y="15696"/>
                </a:lnTo>
                <a:lnTo>
                  <a:pt x="13158" y="15693"/>
                </a:lnTo>
                <a:lnTo>
                  <a:pt x="13156" y="15691"/>
                </a:lnTo>
                <a:lnTo>
                  <a:pt x="13153" y="15688"/>
                </a:lnTo>
                <a:lnTo>
                  <a:pt x="13154" y="15683"/>
                </a:lnTo>
                <a:lnTo>
                  <a:pt x="13161" y="15691"/>
                </a:lnTo>
                <a:lnTo>
                  <a:pt x="13163" y="15696"/>
                </a:lnTo>
                <a:lnTo>
                  <a:pt x="13163" y="15701"/>
                </a:lnTo>
                <a:lnTo>
                  <a:pt x="13163" y="15703"/>
                </a:lnTo>
                <a:lnTo>
                  <a:pt x="13161" y="15701"/>
                </a:lnTo>
                <a:lnTo>
                  <a:pt x="13160" y="15701"/>
                </a:lnTo>
                <a:lnTo>
                  <a:pt x="13161" y="15704"/>
                </a:lnTo>
                <a:lnTo>
                  <a:pt x="13164" y="15708"/>
                </a:lnTo>
                <a:lnTo>
                  <a:pt x="13164" y="15709"/>
                </a:lnTo>
                <a:lnTo>
                  <a:pt x="13165" y="15730"/>
                </a:lnTo>
                <a:lnTo>
                  <a:pt x="13165" y="15732"/>
                </a:lnTo>
                <a:lnTo>
                  <a:pt x="13163" y="15736"/>
                </a:lnTo>
                <a:lnTo>
                  <a:pt x="13161" y="15737"/>
                </a:lnTo>
                <a:lnTo>
                  <a:pt x="13161" y="15737"/>
                </a:lnTo>
                <a:lnTo>
                  <a:pt x="13158" y="15739"/>
                </a:lnTo>
                <a:lnTo>
                  <a:pt x="13156" y="15741"/>
                </a:lnTo>
                <a:lnTo>
                  <a:pt x="13156" y="15745"/>
                </a:lnTo>
                <a:lnTo>
                  <a:pt x="13157" y="15745"/>
                </a:lnTo>
                <a:lnTo>
                  <a:pt x="13158" y="15743"/>
                </a:lnTo>
                <a:lnTo>
                  <a:pt x="13160" y="15742"/>
                </a:lnTo>
                <a:lnTo>
                  <a:pt x="13163" y="15740"/>
                </a:lnTo>
                <a:lnTo>
                  <a:pt x="13163" y="15742"/>
                </a:lnTo>
                <a:lnTo>
                  <a:pt x="13164" y="15747"/>
                </a:lnTo>
                <a:lnTo>
                  <a:pt x="13167" y="15746"/>
                </a:lnTo>
                <a:lnTo>
                  <a:pt x="13169" y="15743"/>
                </a:lnTo>
                <a:lnTo>
                  <a:pt x="13171" y="15738"/>
                </a:lnTo>
                <a:lnTo>
                  <a:pt x="13171" y="15741"/>
                </a:lnTo>
                <a:lnTo>
                  <a:pt x="13171" y="15743"/>
                </a:lnTo>
                <a:lnTo>
                  <a:pt x="13171" y="15745"/>
                </a:lnTo>
                <a:lnTo>
                  <a:pt x="13172" y="15745"/>
                </a:lnTo>
                <a:lnTo>
                  <a:pt x="13175" y="15742"/>
                </a:lnTo>
                <a:lnTo>
                  <a:pt x="13180" y="15743"/>
                </a:lnTo>
                <a:lnTo>
                  <a:pt x="13184" y="15745"/>
                </a:lnTo>
                <a:lnTo>
                  <a:pt x="13187" y="15749"/>
                </a:lnTo>
                <a:lnTo>
                  <a:pt x="13188" y="15749"/>
                </a:lnTo>
                <a:lnTo>
                  <a:pt x="13188" y="15745"/>
                </a:lnTo>
                <a:lnTo>
                  <a:pt x="13190" y="15746"/>
                </a:lnTo>
                <a:lnTo>
                  <a:pt x="13193" y="15747"/>
                </a:lnTo>
                <a:lnTo>
                  <a:pt x="13195" y="15747"/>
                </a:lnTo>
                <a:lnTo>
                  <a:pt x="13196" y="15747"/>
                </a:lnTo>
                <a:lnTo>
                  <a:pt x="13200" y="15752"/>
                </a:lnTo>
                <a:lnTo>
                  <a:pt x="13201" y="15753"/>
                </a:lnTo>
                <a:lnTo>
                  <a:pt x="13202" y="15754"/>
                </a:lnTo>
                <a:lnTo>
                  <a:pt x="13204" y="15756"/>
                </a:lnTo>
                <a:lnTo>
                  <a:pt x="13205" y="15758"/>
                </a:lnTo>
                <a:lnTo>
                  <a:pt x="13205" y="15761"/>
                </a:lnTo>
                <a:lnTo>
                  <a:pt x="13204" y="15763"/>
                </a:lnTo>
                <a:lnTo>
                  <a:pt x="13202" y="15763"/>
                </a:lnTo>
                <a:lnTo>
                  <a:pt x="13200" y="15764"/>
                </a:lnTo>
                <a:lnTo>
                  <a:pt x="13199" y="15767"/>
                </a:lnTo>
                <a:lnTo>
                  <a:pt x="13205" y="15768"/>
                </a:lnTo>
                <a:lnTo>
                  <a:pt x="13213" y="15774"/>
                </a:lnTo>
                <a:lnTo>
                  <a:pt x="13217" y="15774"/>
                </a:lnTo>
                <a:lnTo>
                  <a:pt x="13222" y="15764"/>
                </a:lnTo>
                <a:lnTo>
                  <a:pt x="13228" y="15756"/>
                </a:lnTo>
                <a:lnTo>
                  <a:pt x="13230" y="15753"/>
                </a:lnTo>
                <a:lnTo>
                  <a:pt x="13233" y="15754"/>
                </a:lnTo>
                <a:lnTo>
                  <a:pt x="13241" y="15750"/>
                </a:lnTo>
                <a:lnTo>
                  <a:pt x="13251" y="15749"/>
                </a:lnTo>
                <a:lnTo>
                  <a:pt x="13255" y="15747"/>
                </a:lnTo>
                <a:lnTo>
                  <a:pt x="13269" y="15740"/>
                </a:lnTo>
                <a:lnTo>
                  <a:pt x="13273" y="15736"/>
                </a:lnTo>
                <a:lnTo>
                  <a:pt x="13275" y="15733"/>
                </a:lnTo>
                <a:lnTo>
                  <a:pt x="13276" y="15730"/>
                </a:lnTo>
                <a:lnTo>
                  <a:pt x="13282" y="15722"/>
                </a:lnTo>
                <a:lnTo>
                  <a:pt x="13284" y="15720"/>
                </a:lnTo>
                <a:lnTo>
                  <a:pt x="13285" y="15719"/>
                </a:lnTo>
                <a:lnTo>
                  <a:pt x="13293" y="15714"/>
                </a:lnTo>
                <a:lnTo>
                  <a:pt x="13298" y="15711"/>
                </a:lnTo>
                <a:lnTo>
                  <a:pt x="13302" y="15711"/>
                </a:lnTo>
                <a:lnTo>
                  <a:pt x="13316" y="15701"/>
                </a:lnTo>
                <a:lnTo>
                  <a:pt x="13325" y="15697"/>
                </a:lnTo>
                <a:lnTo>
                  <a:pt x="13328" y="15695"/>
                </a:lnTo>
                <a:lnTo>
                  <a:pt x="13337" y="15685"/>
                </a:lnTo>
                <a:lnTo>
                  <a:pt x="13349" y="15678"/>
                </a:lnTo>
                <a:lnTo>
                  <a:pt x="13353" y="15678"/>
                </a:lnTo>
                <a:lnTo>
                  <a:pt x="13357" y="15677"/>
                </a:lnTo>
                <a:lnTo>
                  <a:pt x="13361" y="15678"/>
                </a:lnTo>
                <a:lnTo>
                  <a:pt x="13371" y="15682"/>
                </a:lnTo>
                <a:lnTo>
                  <a:pt x="13373" y="15683"/>
                </a:lnTo>
                <a:lnTo>
                  <a:pt x="13375" y="15683"/>
                </a:lnTo>
                <a:lnTo>
                  <a:pt x="13383" y="15662"/>
                </a:lnTo>
                <a:lnTo>
                  <a:pt x="13384" y="15651"/>
                </a:lnTo>
                <a:lnTo>
                  <a:pt x="13388" y="15643"/>
                </a:lnTo>
                <a:lnTo>
                  <a:pt x="13388" y="15639"/>
                </a:lnTo>
                <a:lnTo>
                  <a:pt x="13389" y="15636"/>
                </a:lnTo>
                <a:lnTo>
                  <a:pt x="13394" y="15629"/>
                </a:lnTo>
                <a:lnTo>
                  <a:pt x="13396" y="15626"/>
                </a:lnTo>
                <a:lnTo>
                  <a:pt x="13398" y="15621"/>
                </a:lnTo>
                <a:lnTo>
                  <a:pt x="13404" y="15618"/>
                </a:lnTo>
                <a:lnTo>
                  <a:pt x="13431" y="15612"/>
                </a:lnTo>
                <a:lnTo>
                  <a:pt x="13437" y="15614"/>
                </a:lnTo>
                <a:lnTo>
                  <a:pt x="13439" y="15623"/>
                </a:lnTo>
                <a:lnTo>
                  <a:pt x="13440" y="15623"/>
                </a:lnTo>
                <a:lnTo>
                  <a:pt x="13444" y="15614"/>
                </a:lnTo>
                <a:lnTo>
                  <a:pt x="13446" y="15612"/>
                </a:lnTo>
                <a:lnTo>
                  <a:pt x="13450" y="15611"/>
                </a:lnTo>
                <a:lnTo>
                  <a:pt x="13451" y="15608"/>
                </a:lnTo>
                <a:lnTo>
                  <a:pt x="13454" y="15595"/>
                </a:lnTo>
                <a:lnTo>
                  <a:pt x="13455" y="15592"/>
                </a:lnTo>
                <a:lnTo>
                  <a:pt x="13457" y="15590"/>
                </a:lnTo>
                <a:lnTo>
                  <a:pt x="13460" y="15590"/>
                </a:lnTo>
                <a:lnTo>
                  <a:pt x="13463" y="15590"/>
                </a:lnTo>
                <a:lnTo>
                  <a:pt x="13471" y="15585"/>
                </a:lnTo>
                <a:lnTo>
                  <a:pt x="13472" y="15584"/>
                </a:lnTo>
                <a:lnTo>
                  <a:pt x="13478" y="15583"/>
                </a:lnTo>
                <a:lnTo>
                  <a:pt x="13480" y="15580"/>
                </a:lnTo>
                <a:lnTo>
                  <a:pt x="13482" y="15568"/>
                </a:lnTo>
                <a:lnTo>
                  <a:pt x="13484" y="15564"/>
                </a:lnTo>
                <a:lnTo>
                  <a:pt x="13487" y="15559"/>
                </a:lnTo>
                <a:lnTo>
                  <a:pt x="13490" y="15555"/>
                </a:lnTo>
                <a:lnTo>
                  <a:pt x="13497" y="15552"/>
                </a:lnTo>
                <a:lnTo>
                  <a:pt x="13499" y="15548"/>
                </a:lnTo>
                <a:lnTo>
                  <a:pt x="13500" y="15547"/>
                </a:lnTo>
                <a:lnTo>
                  <a:pt x="13509" y="15547"/>
                </a:lnTo>
                <a:lnTo>
                  <a:pt x="13511" y="15546"/>
                </a:lnTo>
                <a:lnTo>
                  <a:pt x="13516" y="15544"/>
                </a:lnTo>
                <a:lnTo>
                  <a:pt x="13518" y="15543"/>
                </a:lnTo>
                <a:lnTo>
                  <a:pt x="13521" y="15544"/>
                </a:lnTo>
                <a:lnTo>
                  <a:pt x="13525" y="15546"/>
                </a:lnTo>
                <a:lnTo>
                  <a:pt x="13527" y="15547"/>
                </a:lnTo>
                <a:lnTo>
                  <a:pt x="13531" y="15547"/>
                </a:lnTo>
                <a:lnTo>
                  <a:pt x="13534" y="15546"/>
                </a:lnTo>
                <a:lnTo>
                  <a:pt x="13535" y="15544"/>
                </a:lnTo>
                <a:lnTo>
                  <a:pt x="13537" y="15539"/>
                </a:lnTo>
                <a:lnTo>
                  <a:pt x="13540" y="15525"/>
                </a:lnTo>
                <a:lnTo>
                  <a:pt x="13542" y="15520"/>
                </a:lnTo>
                <a:lnTo>
                  <a:pt x="13543" y="15516"/>
                </a:lnTo>
                <a:lnTo>
                  <a:pt x="13546" y="15512"/>
                </a:lnTo>
                <a:lnTo>
                  <a:pt x="13553" y="15506"/>
                </a:lnTo>
                <a:lnTo>
                  <a:pt x="13557" y="15504"/>
                </a:lnTo>
                <a:lnTo>
                  <a:pt x="13561" y="15503"/>
                </a:lnTo>
                <a:lnTo>
                  <a:pt x="13565" y="15503"/>
                </a:lnTo>
                <a:lnTo>
                  <a:pt x="13568" y="15504"/>
                </a:lnTo>
                <a:lnTo>
                  <a:pt x="13578" y="15510"/>
                </a:lnTo>
                <a:lnTo>
                  <a:pt x="13582" y="15510"/>
                </a:lnTo>
                <a:lnTo>
                  <a:pt x="13585" y="15509"/>
                </a:lnTo>
                <a:lnTo>
                  <a:pt x="13588" y="15506"/>
                </a:lnTo>
                <a:lnTo>
                  <a:pt x="13593" y="15500"/>
                </a:lnTo>
                <a:lnTo>
                  <a:pt x="13596" y="15497"/>
                </a:lnTo>
                <a:lnTo>
                  <a:pt x="13597" y="15494"/>
                </a:lnTo>
                <a:lnTo>
                  <a:pt x="13596" y="15483"/>
                </a:lnTo>
                <a:lnTo>
                  <a:pt x="13599" y="15463"/>
                </a:lnTo>
                <a:lnTo>
                  <a:pt x="13599" y="15451"/>
                </a:lnTo>
                <a:lnTo>
                  <a:pt x="13595" y="15444"/>
                </a:lnTo>
                <a:lnTo>
                  <a:pt x="13596" y="15444"/>
                </a:lnTo>
                <a:lnTo>
                  <a:pt x="13601" y="15444"/>
                </a:lnTo>
                <a:lnTo>
                  <a:pt x="13600" y="15439"/>
                </a:lnTo>
                <a:lnTo>
                  <a:pt x="13600" y="15435"/>
                </a:lnTo>
                <a:lnTo>
                  <a:pt x="13601" y="15431"/>
                </a:lnTo>
                <a:lnTo>
                  <a:pt x="13601" y="15427"/>
                </a:lnTo>
                <a:lnTo>
                  <a:pt x="13600" y="15425"/>
                </a:lnTo>
                <a:lnTo>
                  <a:pt x="13597" y="15422"/>
                </a:lnTo>
                <a:lnTo>
                  <a:pt x="13597" y="15418"/>
                </a:lnTo>
                <a:lnTo>
                  <a:pt x="13602" y="15416"/>
                </a:lnTo>
                <a:lnTo>
                  <a:pt x="13603" y="15418"/>
                </a:lnTo>
                <a:lnTo>
                  <a:pt x="13604" y="15428"/>
                </a:lnTo>
                <a:lnTo>
                  <a:pt x="13607" y="15432"/>
                </a:lnTo>
                <a:lnTo>
                  <a:pt x="13611" y="15433"/>
                </a:lnTo>
                <a:lnTo>
                  <a:pt x="13615" y="15433"/>
                </a:lnTo>
                <a:lnTo>
                  <a:pt x="13618" y="15433"/>
                </a:lnTo>
                <a:lnTo>
                  <a:pt x="13620" y="15436"/>
                </a:lnTo>
                <a:lnTo>
                  <a:pt x="13622" y="15436"/>
                </a:lnTo>
                <a:lnTo>
                  <a:pt x="13625" y="15431"/>
                </a:lnTo>
                <a:lnTo>
                  <a:pt x="13626" y="15428"/>
                </a:lnTo>
                <a:lnTo>
                  <a:pt x="13626" y="15425"/>
                </a:lnTo>
                <a:lnTo>
                  <a:pt x="13627" y="15423"/>
                </a:lnTo>
                <a:lnTo>
                  <a:pt x="13631" y="15418"/>
                </a:lnTo>
                <a:lnTo>
                  <a:pt x="13632" y="15416"/>
                </a:lnTo>
                <a:lnTo>
                  <a:pt x="13633" y="15412"/>
                </a:lnTo>
                <a:lnTo>
                  <a:pt x="13633" y="15410"/>
                </a:lnTo>
                <a:lnTo>
                  <a:pt x="13634" y="15407"/>
                </a:lnTo>
                <a:lnTo>
                  <a:pt x="13638" y="15401"/>
                </a:lnTo>
                <a:lnTo>
                  <a:pt x="13640" y="15395"/>
                </a:lnTo>
                <a:lnTo>
                  <a:pt x="13641" y="15393"/>
                </a:lnTo>
                <a:lnTo>
                  <a:pt x="13643" y="15395"/>
                </a:lnTo>
                <a:lnTo>
                  <a:pt x="13645" y="15389"/>
                </a:lnTo>
                <a:lnTo>
                  <a:pt x="13637" y="15375"/>
                </a:lnTo>
                <a:lnTo>
                  <a:pt x="13637" y="15374"/>
                </a:lnTo>
                <a:lnTo>
                  <a:pt x="13637" y="15367"/>
                </a:lnTo>
                <a:lnTo>
                  <a:pt x="13634" y="15363"/>
                </a:lnTo>
                <a:lnTo>
                  <a:pt x="13635" y="15359"/>
                </a:lnTo>
                <a:lnTo>
                  <a:pt x="13636" y="15355"/>
                </a:lnTo>
                <a:lnTo>
                  <a:pt x="13637" y="15351"/>
                </a:lnTo>
                <a:lnTo>
                  <a:pt x="13635" y="15351"/>
                </a:lnTo>
                <a:lnTo>
                  <a:pt x="13632" y="15355"/>
                </a:lnTo>
                <a:lnTo>
                  <a:pt x="13629" y="15361"/>
                </a:lnTo>
                <a:lnTo>
                  <a:pt x="13628" y="15364"/>
                </a:lnTo>
                <a:lnTo>
                  <a:pt x="13621" y="15362"/>
                </a:lnTo>
                <a:lnTo>
                  <a:pt x="13620" y="15352"/>
                </a:lnTo>
                <a:lnTo>
                  <a:pt x="13622" y="15343"/>
                </a:lnTo>
                <a:lnTo>
                  <a:pt x="13626" y="15342"/>
                </a:lnTo>
                <a:lnTo>
                  <a:pt x="13632" y="15336"/>
                </a:lnTo>
                <a:lnTo>
                  <a:pt x="13636" y="15328"/>
                </a:lnTo>
                <a:lnTo>
                  <a:pt x="13638" y="15320"/>
                </a:lnTo>
                <a:lnTo>
                  <a:pt x="13638" y="15312"/>
                </a:lnTo>
                <a:lnTo>
                  <a:pt x="13637" y="15307"/>
                </a:lnTo>
                <a:lnTo>
                  <a:pt x="13632" y="15301"/>
                </a:lnTo>
                <a:lnTo>
                  <a:pt x="13631" y="15298"/>
                </a:lnTo>
                <a:lnTo>
                  <a:pt x="13632" y="15290"/>
                </a:lnTo>
                <a:lnTo>
                  <a:pt x="13632" y="15289"/>
                </a:lnTo>
                <a:lnTo>
                  <a:pt x="13631" y="15288"/>
                </a:lnTo>
                <a:lnTo>
                  <a:pt x="13628" y="15281"/>
                </a:lnTo>
                <a:lnTo>
                  <a:pt x="13631" y="15276"/>
                </a:lnTo>
                <a:lnTo>
                  <a:pt x="13633" y="15280"/>
                </a:lnTo>
                <a:lnTo>
                  <a:pt x="13635" y="15292"/>
                </a:lnTo>
                <a:lnTo>
                  <a:pt x="13640" y="15309"/>
                </a:lnTo>
                <a:lnTo>
                  <a:pt x="13638" y="15309"/>
                </a:lnTo>
                <a:lnTo>
                  <a:pt x="13641" y="15319"/>
                </a:lnTo>
                <a:lnTo>
                  <a:pt x="13639" y="15340"/>
                </a:lnTo>
                <a:lnTo>
                  <a:pt x="13641" y="15348"/>
                </a:lnTo>
                <a:lnTo>
                  <a:pt x="13642" y="15348"/>
                </a:lnTo>
                <a:lnTo>
                  <a:pt x="13644" y="15347"/>
                </a:lnTo>
                <a:lnTo>
                  <a:pt x="13644" y="15346"/>
                </a:lnTo>
                <a:lnTo>
                  <a:pt x="13646" y="15350"/>
                </a:lnTo>
                <a:lnTo>
                  <a:pt x="13649" y="15352"/>
                </a:lnTo>
                <a:lnTo>
                  <a:pt x="13653" y="15352"/>
                </a:lnTo>
                <a:lnTo>
                  <a:pt x="13656" y="15350"/>
                </a:lnTo>
                <a:lnTo>
                  <a:pt x="13656" y="15348"/>
                </a:lnTo>
                <a:lnTo>
                  <a:pt x="13653" y="15346"/>
                </a:lnTo>
                <a:lnTo>
                  <a:pt x="13651" y="15343"/>
                </a:lnTo>
                <a:lnTo>
                  <a:pt x="13650" y="15339"/>
                </a:lnTo>
                <a:lnTo>
                  <a:pt x="13650" y="15335"/>
                </a:lnTo>
                <a:lnTo>
                  <a:pt x="13654" y="15331"/>
                </a:lnTo>
                <a:lnTo>
                  <a:pt x="13654" y="15330"/>
                </a:lnTo>
                <a:lnTo>
                  <a:pt x="13655" y="15325"/>
                </a:lnTo>
                <a:lnTo>
                  <a:pt x="13655" y="15323"/>
                </a:lnTo>
                <a:lnTo>
                  <a:pt x="13649" y="15317"/>
                </a:lnTo>
                <a:lnTo>
                  <a:pt x="13647" y="15314"/>
                </a:lnTo>
                <a:lnTo>
                  <a:pt x="13640" y="15299"/>
                </a:lnTo>
                <a:lnTo>
                  <a:pt x="13639" y="15294"/>
                </a:lnTo>
                <a:lnTo>
                  <a:pt x="13638" y="15282"/>
                </a:lnTo>
                <a:lnTo>
                  <a:pt x="13638" y="15280"/>
                </a:lnTo>
                <a:lnTo>
                  <a:pt x="13641" y="15277"/>
                </a:lnTo>
                <a:lnTo>
                  <a:pt x="13642" y="15274"/>
                </a:lnTo>
                <a:lnTo>
                  <a:pt x="13641" y="15271"/>
                </a:lnTo>
                <a:lnTo>
                  <a:pt x="13639" y="15268"/>
                </a:lnTo>
                <a:lnTo>
                  <a:pt x="13639" y="15267"/>
                </a:lnTo>
                <a:lnTo>
                  <a:pt x="13639" y="15266"/>
                </a:lnTo>
                <a:lnTo>
                  <a:pt x="13638" y="15264"/>
                </a:lnTo>
                <a:lnTo>
                  <a:pt x="13638" y="15260"/>
                </a:lnTo>
                <a:lnTo>
                  <a:pt x="13637" y="15258"/>
                </a:lnTo>
                <a:lnTo>
                  <a:pt x="13634" y="15256"/>
                </a:lnTo>
                <a:lnTo>
                  <a:pt x="13634" y="15257"/>
                </a:lnTo>
                <a:lnTo>
                  <a:pt x="13632" y="15258"/>
                </a:lnTo>
                <a:lnTo>
                  <a:pt x="13633" y="15255"/>
                </a:lnTo>
                <a:lnTo>
                  <a:pt x="13636" y="15254"/>
                </a:lnTo>
                <a:lnTo>
                  <a:pt x="13641" y="15256"/>
                </a:lnTo>
                <a:lnTo>
                  <a:pt x="13640" y="15253"/>
                </a:lnTo>
                <a:lnTo>
                  <a:pt x="13638" y="15250"/>
                </a:lnTo>
                <a:lnTo>
                  <a:pt x="13637" y="15247"/>
                </a:lnTo>
                <a:lnTo>
                  <a:pt x="13638" y="15243"/>
                </a:lnTo>
                <a:lnTo>
                  <a:pt x="13634" y="15239"/>
                </a:lnTo>
                <a:lnTo>
                  <a:pt x="13632" y="15237"/>
                </a:lnTo>
                <a:lnTo>
                  <a:pt x="13631" y="15235"/>
                </a:lnTo>
                <a:lnTo>
                  <a:pt x="13632" y="15236"/>
                </a:lnTo>
                <a:lnTo>
                  <a:pt x="13637" y="15239"/>
                </a:lnTo>
                <a:lnTo>
                  <a:pt x="13639" y="15231"/>
                </a:lnTo>
                <a:lnTo>
                  <a:pt x="13640" y="15229"/>
                </a:lnTo>
                <a:lnTo>
                  <a:pt x="13641" y="15229"/>
                </a:lnTo>
                <a:lnTo>
                  <a:pt x="13644" y="15231"/>
                </a:lnTo>
                <a:lnTo>
                  <a:pt x="13645" y="15229"/>
                </a:lnTo>
                <a:lnTo>
                  <a:pt x="13645" y="15226"/>
                </a:lnTo>
                <a:lnTo>
                  <a:pt x="13642" y="15224"/>
                </a:lnTo>
                <a:lnTo>
                  <a:pt x="13641" y="15221"/>
                </a:lnTo>
                <a:lnTo>
                  <a:pt x="13639" y="15219"/>
                </a:lnTo>
                <a:lnTo>
                  <a:pt x="13638" y="15216"/>
                </a:lnTo>
                <a:lnTo>
                  <a:pt x="13638" y="15210"/>
                </a:lnTo>
                <a:lnTo>
                  <a:pt x="13637" y="15203"/>
                </a:lnTo>
                <a:lnTo>
                  <a:pt x="13635" y="15198"/>
                </a:lnTo>
                <a:lnTo>
                  <a:pt x="13631" y="15200"/>
                </a:lnTo>
                <a:lnTo>
                  <a:pt x="13629" y="15197"/>
                </a:lnTo>
                <a:lnTo>
                  <a:pt x="13626" y="15192"/>
                </a:lnTo>
                <a:lnTo>
                  <a:pt x="13625" y="15188"/>
                </a:lnTo>
                <a:lnTo>
                  <a:pt x="13626" y="15188"/>
                </a:lnTo>
                <a:lnTo>
                  <a:pt x="13627" y="15188"/>
                </a:lnTo>
                <a:lnTo>
                  <a:pt x="13629" y="15190"/>
                </a:lnTo>
                <a:lnTo>
                  <a:pt x="13629" y="15188"/>
                </a:lnTo>
                <a:lnTo>
                  <a:pt x="13628" y="15185"/>
                </a:lnTo>
                <a:lnTo>
                  <a:pt x="13626" y="15184"/>
                </a:lnTo>
                <a:lnTo>
                  <a:pt x="13633" y="15183"/>
                </a:lnTo>
                <a:lnTo>
                  <a:pt x="13639" y="15188"/>
                </a:lnTo>
                <a:lnTo>
                  <a:pt x="13649" y="15201"/>
                </a:lnTo>
                <a:lnTo>
                  <a:pt x="13652" y="15209"/>
                </a:lnTo>
                <a:lnTo>
                  <a:pt x="13654" y="15212"/>
                </a:lnTo>
                <a:lnTo>
                  <a:pt x="13657" y="15213"/>
                </a:lnTo>
                <a:lnTo>
                  <a:pt x="13660" y="15211"/>
                </a:lnTo>
                <a:lnTo>
                  <a:pt x="13661" y="15206"/>
                </a:lnTo>
                <a:lnTo>
                  <a:pt x="13663" y="15203"/>
                </a:lnTo>
                <a:lnTo>
                  <a:pt x="13665" y="15207"/>
                </a:lnTo>
                <a:lnTo>
                  <a:pt x="13667" y="15205"/>
                </a:lnTo>
                <a:lnTo>
                  <a:pt x="13665" y="15203"/>
                </a:lnTo>
                <a:lnTo>
                  <a:pt x="13668" y="15200"/>
                </a:lnTo>
                <a:lnTo>
                  <a:pt x="13665" y="15197"/>
                </a:lnTo>
                <a:lnTo>
                  <a:pt x="13662" y="15193"/>
                </a:lnTo>
                <a:lnTo>
                  <a:pt x="13658" y="15192"/>
                </a:lnTo>
                <a:lnTo>
                  <a:pt x="13657" y="15191"/>
                </a:lnTo>
                <a:lnTo>
                  <a:pt x="13656" y="15188"/>
                </a:lnTo>
                <a:lnTo>
                  <a:pt x="13656" y="15185"/>
                </a:lnTo>
                <a:lnTo>
                  <a:pt x="13658" y="15180"/>
                </a:lnTo>
                <a:lnTo>
                  <a:pt x="13657" y="15177"/>
                </a:lnTo>
                <a:lnTo>
                  <a:pt x="13647" y="15168"/>
                </a:lnTo>
                <a:lnTo>
                  <a:pt x="13644" y="15164"/>
                </a:lnTo>
                <a:lnTo>
                  <a:pt x="13643" y="15159"/>
                </a:lnTo>
                <a:lnTo>
                  <a:pt x="13644" y="15155"/>
                </a:lnTo>
                <a:lnTo>
                  <a:pt x="13646" y="15150"/>
                </a:lnTo>
                <a:lnTo>
                  <a:pt x="13647" y="15146"/>
                </a:lnTo>
                <a:lnTo>
                  <a:pt x="13643" y="15145"/>
                </a:lnTo>
                <a:lnTo>
                  <a:pt x="13643" y="15147"/>
                </a:lnTo>
                <a:lnTo>
                  <a:pt x="13644" y="15147"/>
                </a:lnTo>
                <a:lnTo>
                  <a:pt x="13644" y="15149"/>
                </a:lnTo>
                <a:lnTo>
                  <a:pt x="13642" y="15149"/>
                </a:lnTo>
                <a:lnTo>
                  <a:pt x="13641" y="15152"/>
                </a:lnTo>
                <a:lnTo>
                  <a:pt x="13641" y="15156"/>
                </a:lnTo>
                <a:lnTo>
                  <a:pt x="13640" y="15159"/>
                </a:lnTo>
                <a:lnTo>
                  <a:pt x="13638" y="15159"/>
                </a:lnTo>
                <a:lnTo>
                  <a:pt x="13639" y="15157"/>
                </a:lnTo>
                <a:lnTo>
                  <a:pt x="13638" y="15157"/>
                </a:lnTo>
                <a:lnTo>
                  <a:pt x="13638" y="15157"/>
                </a:lnTo>
                <a:lnTo>
                  <a:pt x="13637" y="15156"/>
                </a:lnTo>
                <a:lnTo>
                  <a:pt x="13637" y="15154"/>
                </a:lnTo>
                <a:lnTo>
                  <a:pt x="13636" y="15149"/>
                </a:lnTo>
                <a:lnTo>
                  <a:pt x="13636" y="15145"/>
                </a:lnTo>
                <a:lnTo>
                  <a:pt x="13638" y="15143"/>
                </a:lnTo>
                <a:lnTo>
                  <a:pt x="13637" y="15132"/>
                </a:lnTo>
                <a:lnTo>
                  <a:pt x="13637" y="15129"/>
                </a:lnTo>
                <a:lnTo>
                  <a:pt x="13643" y="15117"/>
                </a:lnTo>
                <a:lnTo>
                  <a:pt x="13645" y="15115"/>
                </a:lnTo>
                <a:lnTo>
                  <a:pt x="13648" y="15114"/>
                </a:lnTo>
                <a:lnTo>
                  <a:pt x="13651" y="15110"/>
                </a:lnTo>
                <a:lnTo>
                  <a:pt x="13656" y="15102"/>
                </a:lnTo>
                <a:lnTo>
                  <a:pt x="13658" y="15099"/>
                </a:lnTo>
                <a:lnTo>
                  <a:pt x="13666" y="15093"/>
                </a:lnTo>
                <a:lnTo>
                  <a:pt x="13667" y="15091"/>
                </a:lnTo>
                <a:lnTo>
                  <a:pt x="13667" y="15088"/>
                </a:lnTo>
                <a:lnTo>
                  <a:pt x="13668" y="15087"/>
                </a:lnTo>
                <a:lnTo>
                  <a:pt x="13671" y="15086"/>
                </a:lnTo>
                <a:lnTo>
                  <a:pt x="13671" y="15087"/>
                </a:lnTo>
                <a:lnTo>
                  <a:pt x="13671" y="15096"/>
                </a:lnTo>
                <a:lnTo>
                  <a:pt x="13673" y="15099"/>
                </a:lnTo>
                <a:lnTo>
                  <a:pt x="13676" y="15106"/>
                </a:lnTo>
                <a:lnTo>
                  <a:pt x="13677" y="15110"/>
                </a:lnTo>
                <a:lnTo>
                  <a:pt x="13676" y="15113"/>
                </a:lnTo>
                <a:lnTo>
                  <a:pt x="13674" y="15115"/>
                </a:lnTo>
                <a:lnTo>
                  <a:pt x="13672" y="15115"/>
                </a:lnTo>
                <a:lnTo>
                  <a:pt x="13671" y="15117"/>
                </a:lnTo>
                <a:lnTo>
                  <a:pt x="13671" y="15118"/>
                </a:lnTo>
                <a:lnTo>
                  <a:pt x="13667" y="15125"/>
                </a:lnTo>
                <a:lnTo>
                  <a:pt x="13669" y="15125"/>
                </a:lnTo>
                <a:lnTo>
                  <a:pt x="13671" y="15126"/>
                </a:lnTo>
                <a:lnTo>
                  <a:pt x="13673" y="15128"/>
                </a:lnTo>
                <a:lnTo>
                  <a:pt x="13674" y="15131"/>
                </a:lnTo>
                <a:lnTo>
                  <a:pt x="13675" y="15128"/>
                </a:lnTo>
                <a:lnTo>
                  <a:pt x="13675" y="15126"/>
                </a:lnTo>
                <a:lnTo>
                  <a:pt x="13675" y="15124"/>
                </a:lnTo>
                <a:lnTo>
                  <a:pt x="13674" y="15121"/>
                </a:lnTo>
                <a:lnTo>
                  <a:pt x="13676" y="15122"/>
                </a:lnTo>
                <a:lnTo>
                  <a:pt x="13679" y="15122"/>
                </a:lnTo>
                <a:lnTo>
                  <a:pt x="13680" y="15120"/>
                </a:lnTo>
                <a:lnTo>
                  <a:pt x="13680" y="15117"/>
                </a:lnTo>
                <a:lnTo>
                  <a:pt x="13684" y="15127"/>
                </a:lnTo>
                <a:lnTo>
                  <a:pt x="13684" y="15129"/>
                </a:lnTo>
                <a:lnTo>
                  <a:pt x="13681" y="15133"/>
                </a:lnTo>
                <a:lnTo>
                  <a:pt x="13680" y="15134"/>
                </a:lnTo>
                <a:lnTo>
                  <a:pt x="13680" y="15137"/>
                </a:lnTo>
                <a:lnTo>
                  <a:pt x="13681" y="15138"/>
                </a:lnTo>
                <a:lnTo>
                  <a:pt x="13682" y="15140"/>
                </a:lnTo>
                <a:lnTo>
                  <a:pt x="13683" y="15141"/>
                </a:lnTo>
                <a:lnTo>
                  <a:pt x="13686" y="15149"/>
                </a:lnTo>
                <a:lnTo>
                  <a:pt x="13688" y="15153"/>
                </a:lnTo>
                <a:lnTo>
                  <a:pt x="13690" y="15151"/>
                </a:lnTo>
                <a:lnTo>
                  <a:pt x="13691" y="15147"/>
                </a:lnTo>
                <a:lnTo>
                  <a:pt x="13690" y="15135"/>
                </a:lnTo>
                <a:lnTo>
                  <a:pt x="13690" y="15131"/>
                </a:lnTo>
                <a:lnTo>
                  <a:pt x="13692" y="15130"/>
                </a:lnTo>
                <a:lnTo>
                  <a:pt x="13693" y="15129"/>
                </a:lnTo>
                <a:lnTo>
                  <a:pt x="13695" y="15128"/>
                </a:lnTo>
                <a:lnTo>
                  <a:pt x="13695" y="15126"/>
                </a:lnTo>
                <a:lnTo>
                  <a:pt x="13695" y="15125"/>
                </a:lnTo>
                <a:lnTo>
                  <a:pt x="13690" y="15121"/>
                </a:lnTo>
                <a:lnTo>
                  <a:pt x="13687" y="15121"/>
                </a:lnTo>
                <a:lnTo>
                  <a:pt x="13684" y="15116"/>
                </a:lnTo>
                <a:lnTo>
                  <a:pt x="13674" y="15092"/>
                </a:lnTo>
                <a:lnTo>
                  <a:pt x="13674" y="15088"/>
                </a:lnTo>
                <a:lnTo>
                  <a:pt x="13674" y="15084"/>
                </a:lnTo>
                <a:lnTo>
                  <a:pt x="13674" y="15081"/>
                </a:lnTo>
                <a:lnTo>
                  <a:pt x="13673" y="15078"/>
                </a:lnTo>
                <a:lnTo>
                  <a:pt x="13674" y="15076"/>
                </a:lnTo>
                <a:lnTo>
                  <a:pt x="13676" y="15075"/>
                </a:lnTo>
                <a:lnTo>
                  <a:pt x="13676" y="15075"/>
                </a:lnTo>
                <a:lnTo>
                  <a:pt x="13678" y="15075"/>
                </a:lnTo>
                <a:lnTo>
                  <a:pt x="13680" y="15074"/>
                </a:lnTo>
                <a:lnTo>
                  <a:pt x="13681" y="15073"/>
                </a:lnTo>
                <a:lnTo>
                  <a:pt x="13682" y="15068"/>
                </a:lnTo>
                <a:lnTo>
                  <a:pt x="13683" y="15066"/>
                </a:lnTo>
                <a:lnTo>
                  <a:pt x="13688" y="15063"/>
                </a:lnTo>
                <a:lnTo>
                  <a:pt x="13690" y="15063"/>
                </a:lnTo>
                <a:lnTo>
                  <a:pt x="13690" y="15064"/>
                </a:lnTo>
                <a:lnTo>
                  <a:pt x="13690" y="15065"/>
                </a:lnTo>
                <a:lnTo>
                  <a:pt x="13689" y="15066"/>
                </a:lnTo>
                <a:lnTo>
                  <a:pt x="13688" y="15068"/>
                </a:lnTo>
                <a:lnTo>
                  <a:pt x="13687" y="15069"/>
                </a:lnTo>
                <a:lnTo>
                  <a:pt x="13686" y="15070"/>
                </a:lnTo>
                <a:lnTo>
                  <a:pt x="13686" y="15072"/>
                </a:lnTo>
                <a:lnTo>
                  <a:pt x="13687" y="15072"/>
                </a:lnTo>
                <a:lnTo>
                  <a:pt x="13691" y="15071"/>
                </a:lnTo>
                <a:lnTo>
                  <a:pt x="13692" y="15070"/>
                </a:lnTo>
                <a:lnTo>
                  <a:pt x="13693" y="15067"/>
                </a:lnTo>
                <a:lnTo>
                  <a:pt x="13694" y="15063"/>
                </a:lnTo>
                <a:lnTo>
                  <a:pt x="13694" y="15057"/>
                </a:lnTo>
                <a:lnTo>
                  <a:pt x="13693" y="15053"/>
                </a:lnTo>
                <a:lnTo>
                  <a:pt x="13692" y="15050"/>
                </a:lnTo>
                <a:lnTo>
                  <a:pt x="13683" y="15036"/>
                </a:lnTo>
                <a:lnTo>
                  <a:pt x="13679" y="15027"/>
                </a:lnTo>
                <a:lnTo>
                  <a:pt x="13673" y="15019"/>
                </a:lnTo>
                <a:lnTo>
                  <a:pt x="13668" y="15008"/>
                </a:lnTo>
                <a:lnTo>
                  <a:pt x="13667" y="15006"/>
                </a:lnTo>
                <a:lnTo>
                  <a:pt x="13664" y="15004"/>
                </a:lnTo>
                <a:lnTo>
                  <a:pt x="13664" y="15001"/>
                </a:lnTo>
                <a:lnTo>
                  <a:pt x="13663" y="14997"/>
                </a:lnTo>
                <a:lnTo>
                  <a:pt x="13661" y="14994"/>
                </a:lnTo>
                <a:lnTo>
                  <a:pt x="13659" y="14990"/>
                </a:lnTo>
                <a:lnTo>
                  <a:pt x="13658" y="14985"/>
                </a:lnTo>
                <a:lnTo>
                  <a:pt x="13659" y="14980"/>
                </a:lnTo>
                <a:lnTo>
                  <a:pt x="13660" y="14976"/>
                </a:lnTo>
                <a:lnTo>
                  <a:pt x="13661" y="14971"/>
                </a:lnTo>
                <a:lnTo>
                  <a:pt x="13659" y="14965"/>
                </a:lnTo>
                <a:lnTo>
                  <a:pt x="13659" y="14962"/>
                </a:lnTo>
                <a:lnTo>
                  <a:pt x="13662" y="14956"/>
                </a:lnTo>
                <a:lnTo>
                  <a:pt x="13662" y="14954"/>
                </a:lnTo>
                <a:lnTo>
                  <a:pt x="13662" y="14948"/>
                </a:lnTo>
                <a:lnTo>
                  <a:pt x="13662" y="14945"/>
                </a:lnTo>
                <a:lnTo>
                  <a:pt x="13661" y="14943"/>
                </a:lnTo>
                <a:lnTo>
                  <a:pt x="13659" y="14941"/>
                </a:lnTo>
                <a:lnTo>
                  <a:pt x="13658" y="14941"/>
                </a:lnTo>
                <a:lnTo>
                  <a:pt x="13658" y="14943"/>
                </a:lnTo>
                <a:lnTo>
                  <a:pt x="13659" y="14945"/>
                </a:lnTo>
                <a:lnTo>
                  <a:pt x="13659" y="14947"/>
                </a:lnTo>
                <a:lnTo>
                  <a:pt x="13657" y="14948"/>
                </a:lnTo>
                <a:lnTo>
                  <a:pt x="13656" y="14951"/>
                </a:lnTo>
                <a:lnTo>
                  <a:pt x="13656" y="14960"/>
                </a:lnTo>
                <a:lnTo>
                  <a:pt x="13654" y="14957"/>
                </a:lnTo>
                <a:lnTo>
                  <a:pt x="13652" y="14952"/>
                </a:lnTo>
                <a:lnTo>
                  <a:pt x="13649" y="14943"/>
                </a:lnTo>
                <a:lnTo>
                  <a:pt x="13650" y="14942"/>
                </a:lnTo>
                <a:lnTo>
                  <a:pt x="13651" y="14941"/>
                </a:lnTo>
                <a:lnTo>
                  <a:pt x="13652" y="14939"/>
                </a:lnTo>
                <a:lnTo>
                  <a:pt x="13653" y="14940"/>
                </a:lnTo>
                <a:lnTo>
                  <a:pt x="13655" y="14942"/>
                </a:lnTo>
                <a:lnTo>
                  <a:pt x="13656" y="14943"/>
                </a:lnTo>
                <a:lnTo>
                  <a:pt x="13657" y="14940"/>
                </a:lnTo>
                <a:lnTo>
                  <a:pt x="13656" y="14938"/>
                </a:lnTo>
                <a:lnTo>
                  <a:pt x="13656" y="14936"/>
                </a:lnTo>
                <a:lnTo>
                  <a:pt x="13655" y="14935"/>
                </a:lnTo>
                <a:lnTo>
                  <a:pt x="13655" y="14933"/>
                </a:lnTo>
                <a:lnTo>
                  <a:pt x="13657" y="14933"/>
                </a:lnTo>
                <a:lnTo>
                  <a:pt x="13659" y="14932"/>
                </a:lnTo>
                <a:lnTo>
                  <a:pt x="13660" y="14930"/>
                </a:lnTo>
                <a:lnTo>
                  <a:pt x="13659" y="14927"/>
                </a:lnTo>
                <a:lnTo>
                  <a:pt x="13657" y="14923"/>
                </a:lnTo>
                <a:lnTo>
                  <a:pt x="13656" y="14924"/>
                </a:lnTo>
                <a:lnTo>
                  <a:pt x="13653" y="14927"/>
                </a:lnTo>
                <a:lnTo>
                  <a:pt x="13650" y="14924"/>
                </a:lnTo>
                <a:lnTo>
                  <a:pt x="13647" y="14918"/>
                </a:lnTo>
                <a:lnTo>
                  <a:pt x="13643" y="14915"/>
                </a:lnTo>
                <a:lnTo>
                  <a:pt x="13643" y="14910"/>
                </a:lnTo>
                <a:lnTo>
                  <a:pt x="13644" y="14908"/>
                </a:lnTo>
                <a:lnTo>
                  <a:pt x="13646" y="14905"/>
                </a:lnTo>
                <a:lnTo>
                  <a:pt x="13643" y="14903"/>
                </a:lnTo>
                <a:lnTo>
                  <a:pt x="13644" y="14900"/>
                </a:lnTo>
                <a:lnTo>
                  <a:pt x="13644" y="14898"/>
                </a:lnTo>
                <a:lnTo>
                  <a:pt x="13643" y="14896"/>
                </a:lnTo>
                <a:lnTo>
                  <a:pt x="13644" y="14891"/>
                </a:lnTo>
                <a:lnTo>
                  <a:pt x="13646" y="14889"/>
                </a:lnTo>
                <a:lnTo>
                  <a:pt x="13647" y="14888"/>
                </a:lnTo>
                <a:lnTo>
                  <a:pt x="13649" y="14888"/>
                </a:lnTo>
                <a:lnTo>
                  <a:pt x="13656" y="14894"/>
                </a:lnTo>
                <a:lnTo>
                  <a:pt x="13658" y="14896"/>
                </a:lnTo>
                <a:lnTo>
                  <a:pt x="13657" y="14899"/>
                </a:lnTo>
                <a:lnTo>
                  <a:pt x="13655" y="14901"/>
                </a:lnTo>
                <a:lnTo>
                  <a:pt x="13653" y="14902"/>
                </a:lnTo>
                <a:lnTo>
                  <a:pt x="13652" y="14904"/>
                </a:lnTo>
                <a:lnTo>
                  <a:pt x="13653" y="14907"/>
                </a:lnTo>
                <a:lnTo>
                  <a:pt x="13657" y="14908"/>
                </a:lnTo>
                <a:lnTo>
                  <a:pt x="13659" y="14912"/>
                </a:lnTo>
                <a:lnTo>
                  <a:pt x="13662" y="14909"/>
                </a:lnTo>
                <a:lnTo>
                  <a:pt x="13663" y="14907"/>
                </a:lnTo>
                <a:lnTo>
                  <a:pt x="13665" y="14902"/>
                </a:lnTo>
                <a:lnTo>
                  <a:pt x="13664" y="14899"/>
                </a:lnTo>
                <a:lnTo>
                  <a:pt x="13666" y="14895"/>
                </a:lnTo>
                <a:lnTo>
                  <a:pt x="13665" y="14892"/>
                </a:lnTo>
                <a:lnTo>
                  <a:pt x="13663" y="14893"/>
                </a:lnTo>
                <a:lnTo>
                  <a:pt x="13660" y="14893"/>
                </a:lnTo>
                <a:lnTo>
                  <a:pt x="13658" y="14890"/>
                </a:lnTo>
                <a:lnTo>
                  <a:pt x="13658" y="14887"/>
                </a:lnTo>
                <a:lnTo>
                  <a:pt x="13658" y="14884"/>
                </a:lnTo>
                <a:lnTo>
                  <a:pt x="13660" y="14881"/>
                </a:lnTo>
                <a:lnTo>
                  <a:pt x="13661" y="14878"/>
                </a:lnTo>
                <a:lnTo>
                  <a:pt x="13658" y="14880"/>
                </a:lnTo>
                <a:lnTo>
                  <a:pt x="13657" y="14881"/>
                </a:lnTo>
                <a:lnTo>
                  <a:pt x="13656" y="14882"/>
                </a:lnTo>
                <a:lnTo>
                  <a:pt x="13655" y="14882"/>
                </a:lnTo>
                <a:lnTo>
                  <a:pt x="13650" y="14875"/>
                </a:lnTo>
                <a:lnTo>
                  <a:pt x="13649" y="14872"/>
                </a:lnTo>
                <a:lnTo>
                  <a:pt x="13649" y="14872"/>
                </a:lnTo>
                <a:lnTo>
                  <a:pt x="13650" y="14871"/>
                </a:lnTo>
                <a:lnTo>
                  <a:pt x="13650" y="14869"/>
                </a:lnTo>
                <a:lnTo>
                  <a:pt x="13649" y="14868"/>
                </a:lnTo>
                <a:lnTo>
                  <a:pt x="13646" y="14864"/>
                </a:lnTo>
                <a:lnTo>
                  <a:pt x="13645" y="14861"/>
                </a:lnTo>
                <a:lnTo>
                  <a:pt x="13644" y="14856"/>
                </a:lnTo>
                <a:lnTo>
                  <a:pt x="13643" y="14853"/>
                </a:lnTo>
                <a:lnTo>
                  <a:pt x="13641" y="14850"/>
                </a:lnTo>
                <a:lnTo>
                  <a:pt x="13639" y="14849"/>
                </a:lnTo>
                <a:lnTo>
                  <a:pt x="13638" y="14847"/>
                </a:lnTo>
                <a:lnTo>
                  <a:pt x="13638" y="14843"/>
                </a:lnTo>
                <a:lnTo>
                  <a:pt x="13640" y="14843"/>
                </a:lnTo>
                <a:lnTo>
                  <a:pt x="13641" y="14847"/>
                </a:lnTo>
                <a:lnTo>
                  <a:pt x="13647" y="14856"/>
                </a:lnTo>
                <a:lnTo>
                  <a:pt x="13649" y="14863"/>
                </a:lnTo>
                <a:lnTo>
                  <a:pt x="13655" y="14873"/>
                </a:lnTo>
                <a:lnTo>
                  <a:pt x="13656" y="14876"/>
                </a:lnTo>
                <a:lnTo>
                  <a:pt x="13656" y="14872"/>
                </a:lnTo>
                <a:lnTo>
                  <a:pt x="13656" y="14871"/>
                </a:lnTo>
                <a:lnTo>
                  <a:pt x="13655" y="14870"/>
                </a:lnTo>
                <a:lnTo>
                  <a:pt x="13655" y="14868"/>
                </a:lnTo>
                <a:lnTo>
                  <a:pt x="13657" y="14868"/>
                </a:lnTo>
                <a:lnTo>
                  <a:pt x="13658" y="14867"/>
                </a:lnTo>
                <a:lnTo>
                  <a:pt x="13658" y="14865"/>
                </a:lnTo>
                <a:lnTo>
                  <a:pt x="13658" y="14862"/>
                </a:lnTo>
                <a:lnTo>
                  <a:pt x="13657" y="14862"/>
                </a:lnTo>
                <a:lnTo>
                  <a:pt x="13654" y="14860"/>
                </a:lnTo>
                <a:lnTo>
                  <a:pt x="13651" y="14858"/>
                </a:lnTo>
                <a:lnTo>
                  <a:pt x="13651" y="14856"/>
                </a:lnTo>
                <a:lnTo>
                  <a:pt x="13648" y="14855"/>
                </a:lnTo>
                <a:lnTo>
                  <a:pt x="13646" y="14850"/>
                </a:lnTo>
                <a:lnTo>
                  <a:pt x="13645" y="14843"/>
                </a:lnTo>
                <a:lnTo>
                  <a:pt x="13644" y="14838"/>
                </a:lnTo>
                <a:lnTo>
                  <a:pt x="13644" y="14830"/>
                </a:lnTo>
                <a:lnTo>
                  <a:pt x="13644" y="14828"/>
                </a:lnTo>
                <a:lnTo>
                  <a:pt x="13644" y="14827"/>
                </a:lnTo>
                <a:lnTo>
                  <a:pt x="13641" y="14821"/>
                </a:lnTo>
                <a:lnTo>
                  <a:pt x="13641" y="14815"/>
                </a:lnTo>
                <a:lnTo>
                  <a:pt x="13644" y="14811"/>
                </a:lnTo>
                <a:lnTo>
                  <a:pt x="13646" y="14809"/>
                </a:lnTo>
                <a:lnTo>
                  <a:pt x="13649" y="14805"/>
                </a:lnTo>
                <a:lnTo>
                  <a:pt x="13646" y="14804"/>
                </a:lnTo>
                <a:lnTo>
                  <a:pt x="13644" y="14802"/>
                </a:lnTo>
                <a:lnTo>
                  <a:pt x="13643" y="14796"/>
                </a:lnTo>
                <a:lnTo>
                  <a:pt x="13640" y="14797"/>
                </a:lnTo>
                <a:lnTo>
                  <a:pt x="13641" y="14795"/>
                </a:lnTo>
                <a:lnTo>
                  <a:pt x="13643" y="14790"/>
                </a:lnTo>
                <a:lnTo>
                  <a:pt x="13644" y="14778"/>
                </a:lnTo>
                <a:lnTo>
                  <a:pt x="13644" y="14776"/>
                </a:lnTo>
                <a:lnTo>
                  <a:pt x="13647" y="14772"/>
                </a:lnTo>
                <a:lnTo>
                  <a:pt x="13649" y="14777"/>
                </a:lnTo>
                <a:lnTo>
                  <a:pt x="13652" y="14791"/>
                </a:lnTo>
                <a:lnTo>
                  <a:pt x="13650" y="14808"/>
                </a:lnTo>
                <a:lnTo>
                  <a:pt x="13651" y="14811"/>
                </a:lnTo>
                <a:lnTo>
                  <a:pt x="13657" y="14811"/>
                </a:lnTo>
                <a:lnTo>
                  <a:pt x="13658" y="14810"/>
                </a:lnTo>
                <a:lnTo>
                  <a:pt x="13658" y="14799"/>
                </a:lnTo>
                <a:lnTo>
                  <a:pt x="13659" y="14777"/>
                </a:lnTo>
                <a:lnTo>
                  <a:pt x="13658" y="14774"/>
                </a:lnTo>
                <a:lnTo>
                  <a:pt x="13652" y="14768"/>
                </a:lnTo>
                <a:lnTo>
                  <a:pt x="13650" y="14764"/>
                </a:lnTo>
                <a:lnTo>
                  <a:pt x="13647" y="14732"/>
                </a:lnTo>
                <a:lnTo>
                  <a:pt x="13641" y="14711"/>
                </a:lnTo>
                <a:lnTo>
                  <a:pt x="13639" y="14707"/>
                </a:lnTo>
                <a:lnTo>
                  <a:pt x="13632" y="14702"/>
                </a:lnTo>
                <a:lnTo>
                  <a:pt x="13630" y="14696"/>
                </a:lnTo>
                <a:lnTo>
                  <a:pt x="13630" y="14692"/>
                </a:lnTo>
                <a:lnTo>
                  <a:pt x="13635" y="14693"/>
                </a:lnTo>
                <a:lnTo>
                  <a:pt x="13638" y="14696"/>
                </a:lnTo>
                <a:lnTo>
                  <a:pt x="13639" y="14700"/>
                </a:lnTo>
                <a:lnTo>
                  <a:pt x="13640" y="14702"/>
                </a:lnTo>
                <a:lnTo>
                  <a:pt x="13644" y="14703"/>
                </a:lnTo>
                <a:lnTo>
                  <a:pt x="13637" y="14688"/>
                </a:lnTo>
                <a:lnTo>
                  <a:pt x="13634" y="14678"/>
                </a:lnTo>
                <a:lnTo>
                  <a:pt x="13636" y="14673"/>
                </a:lnTo>
                <a:lnTo>
                  <a:pt x="13635" y="14661"/>
                </a:lnTo>
                <a:lnTo>
                  <a:pt x="13634" y="14657"/>
                </a:lnTo>
                <a:lnTo>
                  <a:pt x="13632" y="14653"/>
                </a:lnTo>
                <a:lnTo>
                  <a:pt x="13625" y="14644"/>
                </a:lnTo>
                <a:lnTo>
                  <a:pt x="13622" y="14636"/>
                </a:lnTo>
                <a:lnTo>
                  <a:pt x="13621" y="14631"/>
                </a:lnTo>
                <a:lnTo>
                  <a:pt x="13620" y="14627"/>
                </a:lnTo>
                <a:lnTo>
                  <a:pt x="13621" y="14611"/>
                </a:lnTo>
                <a:lnTo>
                  <a:pt x="13620" y="14607"/>
                </a:lnTo>
                <a:lnTo>
                  <a:pt x="13616" y="14601"/>
                </a:lnTo>
                <a:lnTo>
                  <a:pt x="13609" y="14575"/>
                </a:lnTo>
                <a:lnTo>
                  <a:pt x="13608" y="14577"/>
                </a:lnTo>
                <a:lnTo>
                  <a:pt x="13607" y="14583"/>
                </a:lnTo>
                <a:lnTo>
                  <a:pt x="13606" y="14579"/>
                </a:lnTo>
                <a:lnTo>
                  <a:pt x="13606" y="14577"/>
                </a:lnTo>
                <a:lnTo>
                  <a:pt x="13608" y="14576"/>
                </a:lnTo>
                <a:lnTo>
                  <a:pt x="13609" y="14573"/>
                </a:lnTo>
                <a:lnTo>
                  <a:pt x="13611" y="14573"/>
                </a:lnTo>
                <a:lnTo>
                  <a:pt x="13612" y="14571"/>
                </a:lnTo>
                <a:lnTo>
                  <a:pt x="13611" y="14570"/>
                </a:lnTo>
                <a:lnTo>
                  <a:pt x="13610" y="14567"/>
                </a:lnTo>
                <a:lnTo>
                  <a:pt x="13609" y="14547"/>
                </a:lnTo>
                <a:lnTo>
                  <a:pt x="13609" y="14544"/>
                </a:lnTo>
                <a:lnTo>
                  <a:pt x="13610" y="14546"/>
                </a:lnTo>
                <a:lnTo>
                  <a:pt x="13611" y="14548"/>
                </a:lnTo>
                <a:lnTo>
                  <a:pt x="13613" y="14549"/>
                </a:lnTo>
                <a:lnTo>
                  <a:pt x="13611" y="14535"/>
                </a:lnTo>
                <a:lnTo>
                  <a:pt x="13610" y="14531"/>
                </a:lnTo>
                <a:lnTo>
                  <a:pt x="13602" y="14517"/>
                </a:lnTo>
                <a:lnTo>
                  <a:pt x="13600" y="14516"/>
                </a:lnTo>
                <a:lnTo>
                  <a:pt x="13596" y="14507"/>
                </a:lnTo>
                <a:lnTo>
                  <a:pt x="13595" y="14505"/>
                </a:lnTo>
                <a:lnTo>
                  <a:pt x="13590" y="14502"/>
                </a:lnTo>
                <a:lnTo>
                  <a:pt x="13589" y="14500"/>
                </a:lnTo>
                <a:lnTo>
                  <a:pt x="13593" y="14500"/>
                </a:lnTo>
                <a:lnTo>
                  <a:pt x="13580" y="14459"/>
                </a:lnTo>
                <a:lnTo>
                  <a:pt x="13575" y="14436"/>
                </a:lnTo>
                <a:lnTo>
                  <a:pt x="13573" y="14411"/>
                </a:lnTo>
                <a:lnTo>
                  <a:pt x="13572" y="14414"/>
                </a:lnTo>
                <a:lnTo>
                  <a:pt x="13572" y="14416"/>
                </a:lnTo>
                <a:lnTo>
                  <a:pt x="13571" y="14418"/>
                </a:lnTo>
                <a:lnTo>
                  <a:pt x="13570" y="14418"/>
                </a:lnTo>
                <a:lnTo>
                  <a:pt x="13570" y="14415"/>
                </a:lnTo>
                <a:lnTo>
                  <a:pt x="13569" y="14412"/>
                </a:lnTo>
                <a:lnTo>
                  <a:pt x="13567" y="14412"/>
                </a:lnTo>
                <a:lnTo>
                  <a:pt x="13565" y="14412"/>
                </a:lnTo>
                <a:lnTo>
                  <a:pt x="13564" y="14412"/>
                </a:lnTo>
                <a:lnTo>
                  <a:pt x="13562" y="14409"/>
                </a:lnTo>
                <a:lnTo>
                  <a:pt x="13564" y="14407"/>
                </a:lnTo>
                <a:lnTo>
                  <a:pt x="13567" y="14407"/>
                </a:lnTo>
                <a:lnTo>
                  <a:pt x="13570" y="14409"/>
                </a:lnTo>
                <a:lnTo>
                  <a:pt x="13571" y="14404"/>
                </a:lnTo>
                <a:lnTo>
                  <a:pt x="13572" y="14396"/>
                </a:lnTo>
                <a:lnTo>
                  <a:pt x="13573" y="14392"/>
                </a:lnTo>
                <a:lnTo>
                  <a:pt x="13576" y="14395"/>
                </a:lnTo>
                <a:lnTo>
                  <a:pt x="13576" y="14392"/>
                </a:lnTo>
                <a:lnTo>
                  <a:pt x="13575" y="14391"/>
                </a:lnTo>
                <a:lnTo>
                  <a:pt x="13574" y="14391"/>
                </a:lnTo>
                <a:lnTo>
                  <a:pt x="13571" y="14391"/>
                </a:lnTo>
                <a:lnTo>
                  <a:pt x="13571" y="14389"/>
                </a:lnTo>
                <a:lnTo>
                  <a:pt x="13575" y="14389"/>
                </a:lnTo>
                <a:lnTo>
                  <a:pt x="13578" y="14388"/>
                </a:lnTo>
                <a:lnTo>
                  <a:pt x="13580" y="14385"/>
                </a:lnTo>
                <a:lnTo>
                  <a:pt x="13582" y="14381"/>
                </a:lnTo>
                <a:lnTo>
                  <a:pt x="13580" y="14380"/>
                </a:lnTo>
                <a:lnTo>
                  <a:pt x="13577" y="14380"/>
                </a:lnTo>
                <a:lnTo>
                  <a:pt x="13576" y="14379"/>
                </a:lnTo>
                <a:lnTo>
                  <a:pt x="13573" y="14377"/>
                </a:lnTo>
                <a:lnTo>
                  <a:pt x="13568" y="14370"/>
                </a:lnTo>
                <a:lnTo>
                  <a:pt x="13567" y="14367"/>
                </a:lnTo>
                <a:lnTo>
                  <a:pt x="13567" y="14356"/>
                </a:lnTo>
                <a:lnTo>
                  <a:pt x="13566" y="14354"/>
                </a:lnTo>
                <a:lnTo>
                  <a:pt x="13561" y="14348"/>
                </a:lnTo>
                <a:lnTo>
                  <a:pt x="13559" y="14347"/>
                </a:lnTo>
                <a:lnTo>
                  <a:pt x="13557" y="14345"/>
                </a:lnTo>
                <a:lnTo>
                  <a:pt x="13556" y="14334"/>
                </a:lnTo>
                <a:lnTo>
                  <a:pt x="13555" y="14329"/>
                </a:lnTo>
                <a:lnTo>
                  <a:pt x="13553" y="14331"/>
                </a:lnTo>
                <a:lnTo>
                  <a:pt x="13552" y="14331"/>
                </a:lnTo>
                <a:lnTo>
                  <a:pt x="13551" y="14330"/>
                </a:lnTo>
                <a:lnTo>
                  <a:pt x="13549" y="14329"/>
                </a:lnTo>
                <a:lnTo>
                  <a:pt x="13550" y="14332"/>
                </a:lnTo>
                <a:lnTo>
                  <a:pt x="13551" y="14332"/>
                </a:lnTo>
                <a:lnTo>
                  <a:pt x="13552" y="14333"/>
                </a:lnTo>
                <a:lnTo>
                  <a:pt x="13552" y="14335"/>
                </a:lnTo>
                <a:lnTo>
                  <a:pt x="13548" y="14339"/>
                </a:lnTo>
                <a:lnTo>
                  <a:pt x="13546" y="14345"/>
                </a:lnTo>
                <a:lnTo>
                  <a:pt x="13548" y="14350"/>
                </a:lnTo>
                <a:lnTo>
                  <a:pt x="13553" y="14351"/>
                </a:lnTo>
                <a:lnTo>
                  <a:pt x="13553" y="14353"/>
                </a:lnTo>
                <a:lnTo>
                  <a:pt x="13549" y="14353"/>
                </a:lnTo>
                <a:lnTo>
                  <a:pt x="13548" y="14353"/>
                </a:lnTo>
                <a:lnTo>
                  <a:pt x="13546" y="14353"/>
                </a:lnTo>
                <a:lnTo>
                  <a:pt x="13545" y="14357"/>
                </a:lnTo>
                <a:lnTo>
                  <a:pt x="13545" y="14359"/>
                </a:lnTo>
                <a:lnTo>
                  <a:pt x="13543" y="14359"/>
                </a:lnTo>
                <a:lnTo>
                  <a:pt x="13543" y="14357"/>
                </a:lnTo>
                <a:lnTo>
                  <a:pt x="13544" y="14357"/>
                </a:lnTo>
                <a:lnTo>
                  <a:pt x="13545" y="14355"/>
                </a:lnTo>
                <a:lnTo>
                  <a:pt x="13543" y="14352"/>
                </a:lnTo>
                <a:lnTo>
                  <a:pt x="13543" y="14348"/>
                </a:lnTo>
                <a:lnTo>
                  <a:pt x="13543" y="14345"/>
                </a:lnTo>
                <a:lnTo>
                  <a:pt x="13543" y="14341"/>
                </a:lnTo>
                <a:lnTo>
                  <a:pt x="13542" y="14339"/>
                </a:lnTo>
                <a:lnTo>
                  <a:pt x="13540" y="14339"/>
                </a:lnTo>
                <a:lnTo>
                  <a:pt x="13537" y="14335"/>
                </a:lnTo>
                <a:lnTo>
                  <a:pt x="13536" y="14334"/>
                </a:lnTo>
                <a:lnTo>
                  <a:pt x="13535" y="14332"/>
                </a:lnTo>
                <a:lnTo>
                  <a:pt x="13529" y="14327"/>
                </a:lnTo>
                <a:lnTo>
                  <a:pt x="13528" y="14324"/>
                </a:lnTo>
                <a:lnTo>
                  <a:pt x="13528" y="14317"/>
                </a:lnTo>
                <a:lnTo>
                  <a:pt x="13527" y="14311"/>
                </a:lnTo>
                <a:lnTo>
                  <a:pt x="13525" y="14311"/>
                </a:lnTo>
                <a:lnTo>
                  <a:pt x="13520" y="14324"/>
                </a:lnTo>
                <a:lnTo>
                  <a:pt x="13517" y="14326"/>
                </a:lnTo>
                <a:lnTo>
                  <a:pt x="13512" y="14321"/>
                </a:lnTo>
                <a:lnTo>
                  <a:pt x="13510" y="14316"/>
                </a:lnTo>
                <a:lnTo>
                  <a:pt x="13512" y="14313"/>
                </a:lnTo>
                <a:lnTo>
                  <a:pt x="13515" y="14311"/>
                </a:lnTo>
                <a:lnTo>
                  <a:pt x="13518" y="14309"/>
                </a:lnTo>
                <a:lnTo>
                  <a:pt x="13520" y="14314"/>
                </a:lnTo>
                <a:lnTo>
                  <a:pt x="13521" y="14312"/>
                </a:lnTo>
                <a:lnTo>
                  <a:pt x="13524" y="14303"/>
                </a:lnTo>
                <a:lnTo>
                  <a:pt x="13516" y="14305"/>
                </a:lnTo>
                <a:lnTo>
                  <a:pt x="13509" y="14300"/>
                </a:lnTo>
                <a:lnTo>
                  <a:pt x="13474" y="14237"/>
                </a:lnTo>
                <a:lnTo>
                  <a:pt x="13467" y="14220"/>
                </a:lnTo>
                <a:lnTo>
                  <a:pt x="13465" y="14202"/>
                </a:lnTo>
                <a:lnTo>
                  <a:pt x="13464" y="14198"/>
                </a:lnTo>
                <a:lnTo>
                  <a:pt x="13463" y="14198"/>
                </a:lnTo>
                <a:lnTo>
                  <a:pt x="13461" y="14199"/>
                </a:lnTo>
                <a:lnTo>
                  <a:pt x="13460" y="14201"/>
                </a:lnTo>
                <a:lnTo>
                  <a:pt x="13458" y="14202"/>
                </a:lnTo>
                <a:lnTo>
                  <a:pt x="13457" y="14202"/>
                </a:lnTo>
                <a:lnTo>
                  <a:pt x="13457" y="14200"/>
                </a:lnTo>
                <a:lnTo>
                  <a:pt x="13459" y="14199"/>
                </a:lnTo>
                <a:lnTo>
                  <a:pt x="13461" y="14198"/>
                </a:lnTo>
                <a:lnTo>
                  <a:pt x="13459" y="14193"/>
                </a:lnTo>
                <a:lnTo>
                  <a:pt x="13456" y="14190"/>
                </a:lnTo>
                <a:lnTo>
                  <a:pt x="13453" y="14188"/>
                </a:lnTo>
                <a:lnTo>
                  <a:pt x="13441" y="14177"/>
                </a:lnTo>
                <a:lnTo>
                  <a:pt x="13439" y="14173"/>
                </a:lnTo>
                <a:lnTo>
                  <a:pt x="13436" y="14166"/>
                </a:lnTo>
                <a:lnTo>
                  <a:pt x="13436" y="14165"/>
                </a:lnTo>
                <a:lnTo>
                  <a:pt x="13433" y="14155"/>
                </a:lnTo>
                <a:lnTo>
                  <a:pt x="13431" y="14143"/>
                </a:lnTo>
                <a:lnTo>
                  <a:pt x="13433" y="14132"/>
                </a:lnTo>
                <a:lnTo>
                  <a:pt x="13436" y="14134"/>
                </a:lnTo>
                <a:lnTo>
                  <a:pt x="13441" y="14133"/>
                </a:lnTo>
                <a:lnTo>
                  <a:pt x="13443" y="14135"/>
                </a:lnTo>
                <a:lnTo>
                  <a:pt x="13444" y="14131"/>
                </a:lnTo>
                <a:lnTo>
                  <a:pt x="13446" y="14129"/>
                </a:lnTo>
                <a:lnTo>
                  <a:pt x="13448" y="14127"/>
                </a:lnTo>
                <a:lnTo>
                  <a:pt x="13451" y="14125"/>
                </a:lnTo>
                <a:lnTo>
                  <a:pt x="13448" y="14121"/>
                </a:lnTo>
                <a:lnTo>
                  <a:pt x="13448" y="14120"/>
                </a:lnTo>
                <a:lnTo>
                  <a:pt x="13447" y="14119"/>
                </a:lnTo>
                <a:lnTo>
                  <a:pt x="13446" y="14121"/>
                </a:lnTo>
                <a:lnTo>
                  <a:pt x="13444" y="14123"/>
                </a:lnTo>
                <a:lnTo>
                  <a:pt x="13444" y="14125"/>
                </a:lnTo>
                <a:lnTo>
                  <a:pt x="13440" y="14124"/>
                </a:lnTo>
                <a:lnTo>
                  <a:pt x="13437" y="14122"/>
                </a:lnTo>
                <a:lnTo>
                  <a:pt x="13435" y="14119"/>
                </a:lnTo>
                <a:lnTo>
                  <a:pt x="13433" y="14117"/>
                </a:lnTo>
                <a:lnTo>
                  <a:pt x="13431" y="14117"/>
                </a:lnTo>
                <a:lnTo>
                  <a:pt x="13431" y="14118"/>
                </a:lnTo>
                <a:lnTo>
                  <a:pt x="13430" y="14118"/>
                </a:lnTo>
                <a:lnTo>
                  <a:pt x="13430" y="14117"/>
                </a:lnTo>
                <a:lnTo>
                  <a:pt x="13428" y="14117"/>
                </a:lnTo>
                <a:lnTo>
                  <a:pt x="13428" y="14119"/>
                </a:lnTo>
                <a:lnTo>
                  <a:pt x="13427" y="14121"/>
                </a:lnTo>
                <a:lnTo>
                  <a:pt x="13425" y="14123"/>
                </a:lnTo>
                <a:lnTo>
                  <a:pt x="13424" y="14125"/>
                </a:lnTo>
                <a:lnTo>
                  <a:pt x="13424" y="14127"/>
                </a:lnTo>
                <a:lnTo>
                  <a:pt x="13429" y="14128"/>
                </a:lnTo>
                <a:lnTo>
                  <a:pt x="13429" y="14132"/>
                </a:lnTo>
                <a:lnTo>
                  <a:pt x="13427" y="14137"/>
                </a:lnTo>
                <a:lnTo>
                  <a:pt x="13428" y="14142"/>
                </a:lnTo>
                <a:lnTo>
                  <a:pt x="13429" y="14146"/>
                </a:lnTo>
                <a:lnTo>
                  <a:pt x="13431" y="14161"/>
                </a:lnTo>
                <a:lnTo>
                  <a:pt x="13429" y="14157"/>
                </a:lnTo>
                <a:lnTo>
                  <a:pt x="13426" y="14158"/>
                </a:lnTo>
                <a:lnTo>
                  <a:pt x="13422" y="14161"/>
                </a:lnTo>
                <a:lnTo>
                  <a:pt x="13418" y="14163"/>
                </a:lnTo>
                <a:lnTo>
                  <a:pt x="13421" y="14160"/>
                </a:lnTo>
                <a:lnTo>
                  <a:pt x="13423" y="14157"/>
                </a:lnTo>
                <a:lnTo>
                  <a:pt x="13426" y="14153"/>
                </a:lnTo>
                <a:lnTo>
                  <a:pt x="13427" y="14148"/>
                </a:lnTo>
                <a:lnTo>
                  <a:pt x="13426" y="14148"/>
                </a:lnTo>
                <a:lnTo>
                  <a:pt x="13425" y="14138"/>
                </a:lnTo>
                <a:lnTo>
                  <a:pt x="13423" y="14137"/>
                </a:lnTo>
                <a:lnTo>
                  <a:pt x="13421" y="14138"/>
                </a:lnTo>
                <a:lnTo>
                  <a:pt x="13418" y="14143"/>
                </a:lnTo>
                <a:lnTo>
                  <a:pt x="13415" y="14137"/>
                </a:lnTo>
                <a:lnTo>
                  <a:pt x="13410" y="14134"/>
                </a:lnTo>
                <a:lnTo>
                  <a:pt x="13406" y="14129"/>
                </a:lnTo>
                <a:lnTo>
                  <a:pt x="13406" y="14121"/>
                </a:lnTo>
                <a:lnTo>
                  <a:pt x="13409" y="14114"/>
                </a:lnTo>
                <a:lnTo>
                  <a:pt x="13416" y="14106"/>
                </a:lnTo>
                <a:lnTo>
                  <a:pt x="13418" y="14102"/>
                </a:lnTo>
                <a:lnTo>
                  <a:pt x="13420" y="14101"/>
                </a:lnTo>
                <a:lnTo>
                  <a:pt x="13414" y="14101"/>
                </a:lnTo>
                <a:lnTo>
                  <a:pt x="13408" y="14101"/>
                </a:lnTo>
                <a:lnTo>
                  <a:pt x="13402" y="14099"/>
                </a:lnTo>
                <a:lnTo>
                  <a:pt x="13399" y="14097"/>
                </a:lnTo>
                <a:lnTo>
                  <a:pt x="13397" y="14097"/>
                </a:lnTo>
                <a:lnTo>
                  <a:pt x="13395" y="14098"/>
                </a:lnTo>
                <a:lnTo>
                  <a:pt x="13391" y="14097"/>
                </a:lnTo>
                <a:lnTo>
                  <a:pt x="13387" y="14095"/>
                </a:lnTo>
                <a:lnTo>
                  <a:pt x="13385" y="14092"/>
                </a:lnTo>
                <a:lnTo>
                  <a:pt x="13386" y="14088"/>
                </a:lnTo>
                <a:lnTo>
                  <a:pt x="13389" y="14089"/>
                </a:lnTo>
                <a:lnTo>
                  <a:pt x="13396" y="14095"/>
                </a:lnTo>
                <a:lnTo>
                  <a:pt x="13388" y="14080"/>
                </a:lnTo>
                <a:lnTo>
                  <a:pt x="13387" y="14075"/>
                </a:lnTo>
                <a:lnTo>
                  <a:pt x="13385" y="14065"/>
                </a:lnTo>
                <a:lnTo>
                  <a:pt x="13384" y="14063"/>
                </a:lnTo>
                <a:lnTo>
                  <a:pt x="13382" y="14064"/>
                </a:lnTo>
                <a:lnTo>
                  <a:pt x="13380" y="14067"/>
                </a:lnTo>
                <a:lnTo>
                  <a:pt x="13380" y="14069"/>
                </a:lnTo>
                <a:lnTo>
                  <a:pt x="13377" y="14071"/>
                </a:lnTo>
                <a:lnTo>
                  <a:pt x="13373" y="14069"/>
                </a:lnTo>
                <a:lnTo>
                  <a:pt x="13363" y="14060"/>
                </a:lnTo>
                <a:lnTo>
                  <a:pt x="13360" y="14061"/>
                </a:lnTo>
                <a:lnTo>
                  <a:pt x="13360" y="14064"/>
                </a:lnTo>
                <a:lnTo>
                  <a:pt x="13361" y="14073"/>
                </a:lnTo>
                <a:lnTo>
                  <a:pt x="13360" y="14075"/>
                </a:lnTo>
                <a:lnTo>
                  <a:pt x="13353" y="14083"/>
                </a:lnTo>
                <a:lnTo>
                  <a:pt x="13351" y="14081"/>
                </a:lnTo>
                <a:lnTo>
                  <a:pt x="13349" y="14083"/>
                </a:lnTo>
                <a:lnTo>
                  <a:pt x="13349" y="14080"/>
                </a:lnTo>
                <a:lnTo>
                  <a:pt x="13347" y="14078"/>
                </a:lnTo>
                <a:lnTo>
                  <a:pt x="13345" y="14077"/>
                </a:lnTo>
                <a:lnTo>
                  <a:pt x="13343" y="14079"/>
                </a:lnTo>
                <a:lnTo>
                  <a:pt x="13342" y="14079"/>
                </a:lnTo>
                <a:lnTo>
                  <a:pt x="13337" y="14075"/>
                </a:lnTo>
                <a:lnTo>
                  <a:pt x="13334" y="14073"/>
                </a:lnTo>
                <a:lnTo>
                  <a:pt x="13333" y="14070"/>
                </a:lnTo>
                <a:lnTo>
                  <a:pt x="13330" y="14054"/>
                </a:lnTo>
                <a:lnTo>
                  <a:pt x="13331" y="14051"/>
                </a:lnTo>
                <a:lnTo>
                  <a:pt x="13333" y="14052"/>
                </a:lnTo>
                <a:lnTo>
                  <a:pt x="13335" y="14053"/>
                </a:lnTo>
                <a:lnTo>
                  <a:pt x="13336" y="14054"/>
                </a:lnTo>
                <a:lnTo>
                  <a:pt x="13337" y="14055"/>
                </a:lnTo>
                <a:lnTo>
                  <a:pt x="13339" y="14055"/>
                </a:lnTo>
                <a:lnTo>
                  <a:pt x="13340" y="14054"/>
                </a:lnTo>
                <a:lnTo>
                  <a:pt x="13340" y="14054"/>
                </a:lnTo>
                <a:lnTo>
                  <a:pt x="13336" y="14051"/>
                </a:lnTo>
                <a:lnTo>
                  <a:pt x="13332" y="14043"/>
                </a:lnTo>
                <a:lnTo>
                  <a:pt x="13327" y="14039"/>
                </a:lnTo>
                <a:lnTo>
                  <a:pt x="13323" y="14029"/>
                </a:lnTo>
                <a:lnTo>
                  <a:pt x="13321" y="14026"/>
                </a:lnTo>
                <a:lnTo>
                  <a:pt x="13312" y="14019"/>
                </a:lnTo>
                <a:lnTo>
                  <a:pt x="13311" y="14017"/>
                </a:lnTo>
                <a:lnTo>
                  <a:pt x="13310" y="14014"/>
                </a:lnTo>
                <a:lnTo>
                  <a:pt x="13309" y="14013"/>
                </a:lnTo>
                <a:lnTo>
                  <a:pt x="13307" y="14014"/>
                </a:lnTo>
                <a:lnTo>
                  <a:pt x="13306" y="14016"/>
                </a:lnTo>
                <a:lnTo>
                  <a:pt x="13305" y="14018"/>
                </a:lnTo>
                <a:lnTo>
                  <a:pt x="13304" y="14019"/>
                </a:lnTo>
                <a:lnTo>
                  <a:pt x="13302" y="14019"/>
                </a:lnTo>
                <a:lnTo>
                  <a:pt x="13302" y="14018"/>
                </a:lnTo>
                <a:lnTo>
                  <a:pt x="13301" y="14015"/>
                </a:lnTo>
                <a:lnTo>
                  <a:pt x="13300" y="14012"/>
                </a:lnTo>
                <a:lnTo>
                  <a:pt x="13299" y="14012"/>
                </a:lnTo>
                <a:lnTo>
                  <a:pt x="13299" y="14010"/>
                </a:lnTo>
                <a:lnTo>
                  <a:pt x="13300" y="14007"/>
                </a:lnTo>
                <a:lnTo>
                  <a:pt x="13300" y="14005"/>
                </a:lnTo>
                <a:lnTo>
                  <a:pt x="13302" y="14003"/>
                </a:lnTo>
                <a:lnTo>
                  <a:pt x="13296" y="14005"/>
                </a:lnTo>
                <a:lnTo>
                  <a:pt x="13293" y="14005"/>
                </a:lnTo>
                <a:lnTo>
                  <a:pt x="13290" y="14005"/>
                </a:lnTo>
                <a:lnTo>
                  <a:pt x="13290" y="14003"/>
                </a:lnTo>
                <a:lnTo>
                  <a:pt x="13291" y="14002"/>
                </a:lnTo>
                <a:lnTo>
                  <a:pt x="13291" y="14001"/>
                </a:lnTo>
                <a:lnTo>
                  <a:pt x="13293" y="14001"/>
                </a:lnTo>
                <a:lnTo>
                  <a:pt x="13293" y="14002"/>
                </a:lnTo>
                <a:lnTo>
                  <a:pt x="13296" y="14003"/>
                </a:lnTo>
                <a:lnTo>
                  <a:pt x="13296" y="14001"/>
                </a:lnTo>
                <a:lnTo>
                  <a:pt x="13290" y="13998"/>
                </a:lnTo>
                <a:lnTo>
                  <a:pt x="13288" y="13996"/>
                </a:lnTo>
                <a:lnTo>
                  <a:pt x="13287" y="13993"/>
                </a:lnTo>
                <a:lnTo>
                  <a:pt x="13285" y="13995"/>
                </a:lnTo>
                <a:lnTo>
                  <a:pt x="13283" y="13995"/>
                </a:lnTo>
                <a:lnTo>
                  <a:pt x="13280" y="13994"/>
                </a:lnTo>
                <a:lnTo>
                  <a:pt x="13278" y="13990"/>
                </a:lnTo>
                <a:lnTo>
                  <a:pt x="13276" y="13989"/>
                </a:lnTo>
                <a:lnTo>
                  <a:pt x="13270" y="13987"/>
                </a:lnTo>
                <a:lnTo>
                  <a:pt x="13254" y="13976"/>
                </a:lnTo>
                <a:lnTo>
                  <a:pt x="13260" y="13974"/>
                </a:lnTo>
                <a:lnTo>
                  <a:pt x="13287" y="13992"/>
                </a:lnTo>
                <a:lnTo>
                  <a:pt x="13296" y="13995"/>
                </a:lnTo>
                <a:lnTo>
                  <a:pt x="13296" y="13993"/>
                </a:lnTo>
                <a:lnTo>
                  <a:pt x="13289" y="13990"/>
                </a:lnTo>
                <a:lnTo>
                  <a:pt x="13266" y="13963"/>
                </a:lnTo>
                <a:lnTo>
                  <a:pt x="13247" y="13946"/>
                </a:lnTo>
                <a:lnTo>
                  <a:pt x="13240" y="13939"/>
                </a:lnTo>
                <a:lnTo>
                  <a:pt x="13212" y="13908"/>
                </a:lnTo>
                <a:lnTo>
                  <a:pt x="13209" y="13906"/>
                </a:lnTo>
                <a:lnTo>
                  <a:pt x="13207" y="13904"/>
                </a:lnTo>
                <a:lnTo>
                  <a:pt x="13206" y="13902"/>
                </a:lnTo>
                <a:lnTo>
                  <a:pt x="13205" y="13900"/>
                </a:lnTo>
                <a:lnTo>
                  <a:pt x="13203" y="13901"/>
                </a:lnTo>
                <a:lnTo>
                  <a:pt x="13199" y="13904"/>
                </a:lnTo>
                <a:lnTo>
                  <a:pt x="13199" y="13906"/>
                </a:lnTo>
                <a:lnTo>
                  <a:pt x="13199" y="13908"/>
                </a:lnTo>
                <a:lnTo>
                  <a:pt x="13199" y="13909"/>
                </a:lnTo>
                <a:lnTo>
                  <a:pt x="13196" y="13911"/>
                </a:lnTo>
                <a:lnTo>
                  <a:pt x="13194" y="13911"/>
                </a:lnTo>
                <a:lnTo>
                  <a:pt x="13188" y="13911"/>
                </a:lnTo>
                <a:lnTo>
                  <a:pt x="13188" y="13909"/>
                </a:lnTo>
                <a:lnTo>
                  <a:pt x="13196" y="13904"/>
                </a:lnTo>
                <a:lnTo>
                  <a:pt x="13197" y="13902"/>
                </a:lnTo>
                <a:lnTo>
                  <a:pt x="13198" y="13900"/>
                </a:lnTo>
                <a:lnTo>
                  <a:pt x="13200" y="13899"/>
                </a:lnTo>
                <a:lnTo>
                  <a:pt x="13201" y="13898"/>
                </a:lnTo>
                <a:lnTo>
                  <a:pt x="13202" y="13896"/>
                </a:lnTo>
                <a:lnTo>
                  <a:pt x="13201" y="13894"/>
                </a:lnTo>
                <a:lnTo>
                  <a:pt x="13198" y="13892"/>
                </a:lnTo>
                <a:lnTo>
                  <a:pt x="13186" y="13870"/>
                </a:lnTo>
                <a:lnTo>
                  <a:pt x="13184" y="13867"/>
                </a:lnTo>
                <a:lnTo>
                  <a:pt x="13185" y="13855"/>
                </a:lnTo>
                <a:lnTo>
                  <a:pt x="13182" y="13847"/>
                </a:lnTo>
                <a:lnTo>
                  <a:pt x="13159" y="13826"/>
                </a:lnTo>
                <a:lnTo>
                  <a:pt x="13146" y="13813"/>
                </a:lnTo>
                <a:lnTo>
                  <a:pt x="13106" y="13775"/>
                </a:lnTo>
                <a:lnTo>
                  <a:pt x="13087" y="13748"/>
                </a:lnTo>
                <a:lnTo>
                  <a:pt x="13084" y="13742"/>
                </a:lnTo>
                <a:lnTo>
                  <a:pt x="13084" y="13741"/>
                </a:lnTo>
                <a:lnTo>
                  <a:pt x="13083" y="13740"/>
                </a:lnTo>
                <a:lnTo>
                  <a:pt x="13079" y="13736"/>
                </a:lnTo>
                <a:lnTo>
                  <a:pt x="13078" y="13735"/>
                </a:lnTo>
                <a:lnTo>
                  <a:pt x="13076" y="13731"/>
                </a:lnTo>
                <a:lnTo>
                  <a:pt x="13074" y="13721"/>
                </a:lnTo>
                <a:lnTo>
                  <a:pt x="13063" y="13698"/>
                </a:lnTo>
                <a:lnTo>
                  <a:pt x="13057" y="13689"/>
                </a:lnTo>
                <a:lnTo>
                  <a:pt x="13052" y="13677"/>
                </a:lnTo>
                <a:lnTo>
                  <a:pt x="13050" y="13673"/>
                </a:lnTo>
                <a:lnTo>
                  <a:pt x="13045" y="13669"/>
                </a:lnTo>
                <a:lnTo>
                  <a:pt x="13038" y="13666"/>
                </a:lnTo>
                <a:lnTo>
                  <a:pt x="13031" y="13665"/>
                </a:lnTo>
                <a:lnTo>
                  <a:pt x="13026" y="13667"/>
                </a:lnTo>
                <a:lnTo>
                  <a:pt x="13027" y="13668"/>
                </a:lnTo>
                <a:lnTo>
                  <a:pt x="13028" y="13670"/>
                </a:lnTo>
                <a:lnTo>
                  <a:pt x="13029" y="13673"/>
                </a:lnTo>
                <a:lnTo>
                  <a:pt x="13023" y="13668"/>
                </a:lnTo>
                <a:lnTo>
                  <a:pt x="13023" y="13663"/>
                </a:lnTo>
                <a:lnTo>
                  <a:pt x="13028" y="13659"/>
                </a:lnTo>
                <a:lnTo>
                  <a:pt x="13032" y="13661"/>
                </a:lnTo>
                <a:lnTo>
                  <a:pt x="13033" y="13661"/>
                </a:lnTo>
                <a:lnTo>
                  <a:pt x="13033" y="13659"/>
                </a:lnTo>
                <a:lnTo>
                  <a:pt x="13023" y="13655"/>
                </a:lnTo>
                <a:lnTo>
                  <a:pt x="13016" y="13654"/>
                </a:lnTo>
                <a:lnTo>
                  <a:pt x="13010" y="13653"/>
                </a:lnTo>
                <a:lnTo>
                  <a:pt x="13005" y="13650"/>
                </a:lnTo>
                <a:lnTo>
                  <a:pt x="13002" y="13647"/>
                </a:lnTo>
                <a:lnTo>
                  <a:pt x="13004" y="13645"/>
                </a:lnTo>
                <a:lnTo>
                  <a:pt x="13007" y="13647"/>
                </a:lnTo>
                <a:lnTo>
                  <a:pt x="13022" y="13649"/>
                </a:lnTo>
                <a:lnTo>
                  <a:pt x="13030" y="13655"/>
                </a:lnTo>
                <a:lnTo>
                  <a:pt x="13033" y="13655"/>
                </a:lnTo>
                <a:lnTo>
                  <a:pt x="13035" y="13657"/>
                </a:lnTo>
                <a:lnTo>
                  <a:pt x="13038" y="13663"/>
                </a:lnTo>
                <a:lnTo>
                  <a:pt x="13044" y="13667"/>
                </a:lnTo>
                <a:lnTo>
                  <a:pt x="13046" y="13668"/>
                </a:lnTo>
                <a:lnTo>
                  <a:pt x="13049" y="13665"/>
                </a:lnTo>
                <a:lnTo>
                  <a:pt x="13048" y="13663"/>
                </a:lnTo>
                <a:lnTo>
                  <a:pt x="13044" y="13657"/>
                </a:lnTo>
                <a:lnTo>
                  <a:pt x="13042" y="13654"/>
                </a:lnTo>
                <a:lnTo>
                  <a:pt x="13040" y="13639"/>
                </a:lnTo>
                <a:lnTo>
                  <a:pt x="13038" y="13631"/>
                </a:lnTo>
                <a:lnTo>
                  <a:pt x="13036" y="13625"/>
                </a:lnTo>
                <a:lnTo>
                  <a:pt x="13038" y="13622"/>
                </a:lnTo>
                <a:lnTo>
                  <a:pt x="13038" y="13620"/>
                </a:lnTo>
                <a:lnTo>
                  <a:pt x="13037" y="13618"/>
                </a:lnTo>
                <a:lnTo>
                  <a:pt x="13035" y="13617"/>
                </a:lnTo>
                <a:lnTo>
                  <a:pt x="13035" y="13615"/>
                </a:lnTo>
                <a:lnTo>
                  <a:pt x="13039" y="13615"/>
                </a:lnTo>
                <a:lnTo>
                  <a:pt x="13041" y="13613"/>
                </a:lnTo>
                <a:lnTo>
                  <a:pt x="13043" y="13609"/>
                </a:lnTo>
                <a:lnTo>
                  <a:pt x="13046" y="13605"/>
                </a:lnTo>
                <a:lnTo>
                  <a:pt x="13050" y="13601"/>
                </a:lnTo>
                <a:lnTo>
                  <a:pt x="13054" y="13597"/>
                </a:lnTo>
                <a:lnTo>
                  <a:pt x="13054" y="13595"/>
                </a:lnTo>
                <a:lnTo>
                  <a:pt x="13053" y="13593"/>
                </a:lnTo>
                <a:lnTo>
                  <a:pt x="13036" y="13565"/>
                </a:lnTo>
                <a:lnTo>
                  <a:pt x="13033" y="13559"/>
                </a:lnTo>
                <a:lnTo>
                  <a:pt x="13032" y="13552"/>
                </a:lnTo>
                <a:lnTo>
                  <a:pt x="13034" y="13547"/>
                </a:lnTo>
                <a:lnTo>
                  <a:pt x="13035" y="13544"/>
                </a:lnTo>
                <a:lnTo>
                  <a:pt x="13032" y="13543"/>
                </a:lnTo>
                <a:lnTo>
                  <a:pt x="13028" y="13549"/>
                </a:lnTo>
                <a:lnTo>
                  <a:pt x="13026" y="13551"/>
                </a:lnTo>
                <a:lnTo>
                  <a:pt x="13024" y="13551"/>
                </a:lnTo>
                <a:lnTo>
                  <a:pt x="13022" y="13550"/>
                </a:lnTo>
                <a:lnTo>
                  <a:pt x="13021" y="13549"/>
                </a:lnTo>
                <a:lnTo>
                  <a:pt x="13018" y="13551"/>
                </a:lnTo>
                <a:lnTo>
                  <a:pt x="13017" y="13553"/>
                </a:lnTo>
                <a:lnTo>
                  <a:pt x="13016" y="13556"/>
                </a:lnTo>
                <a:lnTo>
                  <a:pt x="13016" y="13559"/>
                </a:lnTo>
                <a:lnTo>
                  <a:pt x="13016" y="13563"/>
                </a:lnTo>
                <a:lnTo>
                  <a:pt x="13013" y="13557"/>
                </a:lnTo>
                <a:lnTo>
                  <a:pt x="13013" y="13554"/>
                </a:lnTo>
                <a:lnTo>
                  <a:pt x="13014" y="13551"/>
                </a:lnTo>
                <a:lnTo>
                  <a:pt x="13012" y="13551"/>
                </a:lnTo>
                <a:lnTo>
                  <a:pt x="13011" y="13552"/>
                </a:lnTo>
                <a:lnTo>
                  <a:pt x="13010" y="13552"/>
                </a:lnTo>
                <a:lnTo>
                  <a:pt x="13007" y="13551"/>
                </a:lnTo>
                <a:lnTo>
                  <a:pt x="13008" y="13548"/>
                </a:lnTo>
                <a:lnTo>
                  <a:pt x="13011" y="13546"/>
                </a:lnTo>
                <a:lnTo>
                  <a:pt x="13014" y="13545"/>
                </a:lnTo>
                <a:lnTo>
                  <a:pt x="13016" y="13547"/>
                </a:lnTo>
                <a:lnTo>
                  <a:pt x="13017" y="13547"/>
                </a:lnTo>
                <a:lnTo>
                  <a:pt x="13015" y="13541"/>
                </a:lnTo>
                <a:lnTo>
                  <a:pt x="13012" y="13538"/>
                </a:lnTo>
                <a:lnTo>
                  <a:pt x="13005" y="13531"/>
                </a:lnTo>
                <a:lnTo>
                  <a:pt x="12999" y="13520"/>
                </a:lnTo>
                <a:lnTo>
                  <a:pt x="12997" y="13519"/>
                </a:lnTo>
                <a:lnTo>
                  <a:pt x="12993" y="13517"/>
                </a:lnTo>
                <a:lnTo>
                  <a:pt x="12991" y="13515"/>
                </a:lnTo>
                <a:lnTo>
                  <a:pt x="12979" y="13504"/>
                </a:lnTo>
                <a:lnTo>
                  <a:pt x="12976" y="13502"/>
                </a:lnTo>
                <a:lnTo>
                  <a:pt x="12971" y="13504"/>
                </a:lnTo>
                <a:lnTo>
                  <a:pt x="12966" y="13505"/>
                </a:lnTo>
                <a:lnTo>
                  <a:pt x="12963" y="13507"/>
                </a:lnTo>
                <a:lnTo>
                  <a:pt x="12961" y="13504"/>
                </a:lnTo>
                <a:lnTo>
                  <a:pt x="12965" y="13503"/>
                </a:lnTo>
                <a:lnTo>
                  <a:pt x="12964" y="13499"/>
                </a:lnTo>
                <a:lnTo>
                  <a:pt x="12961" y="13495"/>
                </a:lnTo>
                <a:lnTo>
                  <a:pt x="12950" y="13483"/>
                </a:lnTo>
                <a:lnTo>
                  <a:pt x="12942" y="13469"/>
                </a:lnTo>
                <a:lnTo>
                  <a:pt x="12940" y="13467"/>
                </a:lnTo>
                <a:lnTo>
                  <a:pt x="12935" y="13462"/>
                </a:lnTo>
                <a:lnTo>
                  <a:pt x="12933" y="13458"/>
                </a:lnTo>
                <a:lnTo>
                  <a:pt x="12931" y="13453"/>
                </a:lnTo>
                <a:lnTo>
                  <a:pt x="12930" y="13448"/>
                </a:lnTo>
                <a:lnTo>
                  <a:pt x="12929" y="13442"/>
                </a:lnTo>
                <a:lnTo>
                  <a:pt x="12922" y="13442"/>
                </a:lnTo>
                <a:lnTo>
                  <a:pt x="12914" y="13430"/>
                </a:lnTo>
                <a:lnTo>
                  <a:pt x="12902" y="13406"/>
                </a:lnTo>
                <a:lnTo>
                  <a:pt x="12897" y="13385"/>
                </a:lnTo>
                <a:lnTo>
                  <a:pt x="12896" y="13382"/>
                </a:lnTo>
                <a:lnTo>
                  <a:pt x="12895" y="13378"/>
                </a:lnTo>
                <a:lnTo>
                  <a:pt x="12894" y="13369"/>
                </a:lnTo>
                <a:lnTo>
                  <a:pt x="12893" y="13361"/>
                </a:lnTo>
                <a:lnTo>
                  <a:pt x="12889" y="13358"/>
                </a:lnTo>
                <a:lnTo>
                  <a:pt x="12890" y="13376"/>
                </a:lnTo>
                <a:lnTo>
                  <a:pt x="12890" y="13383"/>
                </a:lnTo>
                <a:lnTo>
                  <a:pt x="12886" y="13386"/>
                </a:lnTo>
                <a:lnTo>
                  <a:pt x="12887" y="13382"/>
                </a:lnTo>
                <a:lnTo>
                  <a:pt x="12888" y="13375"/>
                </a:lnTo>
                <a:lnTo>
                  <a:pt x="12887" y="13370"/>
                </a:lnTo>
                <a:lnTo>
                  <a:pt x="12885" y="13367"/>
                </a:lnTo>
                <a:lnTo>
                  <a:pt x="12884" y="13365"/>
                </a:lnTo>
                <a:lnTo>
                  <a:pt x="12887" y="13354"/>
                </a:lnTo>
                <a:lnTo>
                  <a:pt x="12886" y="13349"/>
                </a:lnTo>
                <a:lnTo>
                  <a:pt x="12884" y="13345"/>
                </a:lnTo>
                <a:lnTo>
                  <a:pt x="12879" y="13338"/>
                </a:lnTo>
                <a:lnTo>
                  <a:pt x="12878" y="13338"/>
                </a:lnTo>
                <a:lnTo>
                  <a:pt x="12874" y="13338"/>
                </a:lnTo>
                <a:lnTo>
                  <a:pt x="12873" y="13337"/>
                </a:lnTo>
                <a:lnTo>
                  <a:pt x="12872" y="13336"/>
                </a:lnTo>
                <a:lnTo>
                  <a:pt x="12870" y="13329"/>
                </a:lnTo>
                <a:lnTo>
                  <a:pt x="12872" y="13329"/>
                </a:lnTo>
                <a:lnTo>
                  <a:pt x="12873" y="13331"/>
                </a:lnTo>
                <a:lnTo>
                  <a:pt x="12875" y="13333"/>
                </a:lnTo>
                <a:lnTo>
                  <a:pt x="12875" y="13335"/>
                </a:lnTo>
                <a:lnTo>
                  <a:pt x="12878" y="13331"/>
                </a:lnTo>
                <a:lnTo>
                  <a:pt x="12878" y="13329"/>
                </a:lnTo>
                <a:lnTo>
                  <a:pt x="12874" y="13327"/>
                </a:lnTo>
                <a:lnTo>
                  <a:pt x="12868" y="13323"/>
                </a:lnTo>
                <a:lnTo>
                  <a:pt x="12864" y="13318"/>
                </a:lnTo>
                <a:lnTo>
                  <a:pt x="12861" y="13313"/>
                </a:lnTo>
                <a:lnTo>
                  <a:pt x="12860" y="13309"/>
                </a:lnTo>
                <a:lnTo>
                  <a:pt x="12858" y="13300"/>
                </a:lnTo>
                <a:lnTo>
                  <a:pt x="12858" y="13296"/>
                </a:lnTo>
                <a:lnTo>
                  <a:pt x="12857" y="13293"/>
                </a:lnTo>
                <a:lnTo>
                  <a:pt x="12856" y="13290"/>
                </a:lnTo>
                <a:lnTo>
                  <a:pt x="12856" y="13287"/>
                </a:lnTo>
                <a:lnTo>
                  <a:pt x="12859" y="13278"/>
                </a:lnTo>
                <a:lnTo>
                  <a:pt x="12863" y="13267"/>
                </a:lnTo>
                <a:lnTo>
                  <a:pt x="12868" y="13260"/>
                </a:lnTo>
                <a:lnTo>
                  <a:pt x="12874" y="13262"/>
                </a:lnTo>
                <a:lnTo>
                  <a:pt x="12875" y="13260"/>
                </a:lnTo>
                <a:lnTo>
                  <a:pt x="12878" y="13258"/>
                </a:lnTo>
                <a:lnTo>
                  <a:pt x="12883" y="13254"/>
                </a:lnTo>
                <a:lnTo>
                  <a:pt x="12881" y="13247"/>
                </a:lnTo>
                <a:lnTo>
                  <a:pt x="12882" y="13236"/>
                </a:lnTo>
                <a:lnTo>
                  <a:pt x="12884" y="13218"/>
                </a:lnTo>
                <a:lnTo>
                  <a:pt x="12885" y="13216"/>
                </a:lnTo>
                <a:lnTo>
                  <a:pt x="12888" y="13217"/>
                </a:lnTo>
                <a:lnTo>
                  <a:pt x="12891" y="13217"/>
                </a:lnTo>
                <a:lnTo>
                  <a:pt x="12893" y="13208"/>
                </a:lnTo>
                <a:lnTo>
                  <a:pt x="12894" y="13207"/>
                </a:lnTo>
                <a:lnTo>
                  <a:pt x="12896" y="13207"/>
                </a:lnTo>
                <a:lnTo>
                  <a:pt x="12898" y="13206"/>
                </a:lnTo>
                <a:lnTo>
                  <a:pt x="12898" y="13205"/>
                </a:lnTo>
                <a:lnTo>
                  <a:pt x="12899" y="13203"/>
                </a:lnTo>
                <a:lnTo>
                  <a:pt x="12899" y="13198"/>
                </a:lnTo>
                <a:lnTo>
                  <a:pt x="12898" y="13197"/>
                </a:lnTo>
                <a:lnTo>
                  <a:pt x="12896" y="13198"/>
                </a:lnTo>
                <a:lnTo>
                  <a:pt x="12895" y="13194"/>
                </a:lnTo>
                <a:lnTo>
                  <a:pt x="12895" y="13191"/>
                </a:lnTo>
                <a:lnTo>
                  <a:pt x="12899" y="13196"/>
                </a:lnTo>
                <a:lnTo>
                  <a:pt x="12899" y="13191"/>
                </a:lnTo>
                <a:lnTo>
                  <a:pt x="12895" y="13181"/>
                </a:lnTo>
                <a:lnTo>
                  <a:pt x="12894" y="13173"/>
                </a:lnTo>
                <a:lnTo>
                  <a:pt x="12893" y="13170"/>
                </a:lnTo>
                <a:lnTo>
                  <a:pt x="12890" y="13167"/>
                </a:lnTo>
                <a:lnTo>
                  <a:pt x="12890" y="13165"/>
                </a:lnTo>
                <a:lnTo>
                  <a:pt x="12893" y="13167"/>
                </a:lnTo>
                <a:lnTo>
                  <a:pt x="12896" y="13159"/>
                </a:lnTo>
                <a:lnTo>
                  <a:pt x="12899" y="13161"/>
                </a:lnTo>
                <a:lnTo>
                  <a:pt x="12898" y="13150"/>
                </a:lnTo>
                <a:lnTo>
                  <a:pt x="12901" y="13128"/>
                </a:lnTo>
                <a:lnTo>
                  <a:pt x="12901" y="13116"/>
                </a:lnTo>
                <a:lnTo>
                  <a:pt x="12900" y="13116"/>
                </a:lnTo>
                <a:lnTo>
                  <a:pt x="12900" y="13115"/>
                </a:lnTo>
                <a:lnTo>
                  <a:pt x="12899" y="13112"/>
                </a:lnTo>
                <a:lnTo>
                  <a:pt x="12899" y="13109"/>
                </a:lnTo>
                <a:lnTo>
                  <a:pt x="12898" y="13106"/>
                </a:lnTo>
                <a:lnTo>
                  <a:pt x="12897" y="13108"/>
                </a:lnTo>
                <a:lnTo>
                  <a:pt x="12896" y="13110"/>
                </a:lnTo>
                <a:lnTo>
                  <a:pt x="12895" y="13113"/>
                </a:lnTo>
                <a:lnTo>
                  <a:pt x="12895" y="13108"/>
                </a:lnTo>
                <a:lnTo>
                  <a:pt x="12897" y="13105"/>
                </a:lnTo>
                <a:lnTo>
                  <a:pt x="12900" y="13106"/>
                </a:lnTo>
                <a:lnTo>
                  <a:pt x="12901" y="13113"/>
                </a:lnTo>
                <a:lnTo>
                  <a:pt x="12902" y="13109"/>
                </a:lnTo>
                <a:lnTo>
                  <a:pt x="12902" y="13101"/>
                </a:lnTo>
                <a:lnTo>
                  <a:pt x="12902" y="13096"/>
                </a:lnTo>
                <a:lnTo>
                  <a:pt x="12904" y="13092"/>
                </a:lnTo>
                <a:lnTo>
                  <a:pt x="12909" y="13082"/>
                </a:lnTo>
                <a:lnTo>
                  <a:pt x="12910" y="13077"/>
                </a:lnTo>
                <a:lnTo>
                  <a:pt x="12911" y="13073"/>
                </a:lnTo>
                <a:lnTo>
                  <a:pt x="12914" y="13073"/>
                </a:lnTo>
                <a:lnTo>
                  <a:pt x="12917" y="13073"/>
                </a:lnTo>
                <a:lnTo>
                  <a:pt x="12919" y="13071"/>
                </a:lnTo>
                <a:lnTo>
                  <a:pt x="12920" y="13066"/>
                </a:lnTo>
                <a:lnTo>
                  <a:pt x="12923" y="13059"/>
                </a:lnTo>
                <a:lnTo>
                  <a:pt x="12925" y="13056"/>
                </a:lnTo>
                <a:lnTo>
                  <a:pt x="12922" y="13057"/>
                </a:lnTo>
                <a:lnTo>
                  <a:pt x="12915" y="13058"/>
                </a:lnTo>
                <a:lnTo>
                  <a:pt x="12913" y="13060"/>
                </a:lnTo>
                <a:lnTo>
                  <a:pt x="12911" y="13058"/>
                </a:lnTo>
                <a:lnTo>
                  <a:pt x="12917" y="13053"/>
                </a:lnTo>
                <a:lnTo>
                  <a:pt x="12921" y="13051"/>
                </a:lnTo>
                <a:lnTo>
                  <a:pt x="12922" y="13048"/>
                </a:lnTo>
                <a:lnTo>
                  <a:pt x="12924" y="13050"/>
                </a:lnTo>
                <a:lnTo>
                  <a:pt x="12925" y="13051"/>
                </a:lnTo>
                <a:lnTo>
                  <a:pt x="12926" y="13048"/>
                </a:lnTo>
                <a:lnTo>
                  <a:pt x="12926" y="13040"/>
                </a:lnTo>
                <a:lnTo>
                  <a:pt x="12926" y="13035"/>
                </a:lnTo>
                <a:lnTo>
                  <a:pt x="12931" y="13027"/>
                </a:lnTo>
                <a:lnTo>
                  <a:pt x="12931" y="13024"/>
                </a:lnTo>
                <a:lnTo>
                  <a:pt x="12929" y="13020"/>
                </a:lnTo>
                <a:lnTo>
                  <a:pt x="12929" y="13017"/>
                </a:lnTo>
                <a:lnTo>
                  <a:pt x="12931" y="13012"/>
                </a:lnTo>
                <a:lnTo>
                  <a:pt x="12932" y="13009"/>
                </a:lnTo>
                <a:lnTo>
                  <a:pt x="12942" y="12998"/>
                </a:lnTo>
                <a:lnTo>
                  <a:pt x="12945" y="12994"/>
                </a:lnTo>
                <a:lnTo>
                  <a:pt x="12946" y="12991"/>
                </a:lnTo>
                <a:lnTo>
                  <a:pt x="12947" y="12991"/>
                </a:lnTo>
                <a:lnTo>
                  <a:pt x="12949" y="12994"/>
                </a:lnTo>
                <a:lnTo>
                  <a:pt x="12952" y="12997"/>
                </a:lnTo>
                <a:lnTo>
                  <a:pt x="12955" y="13000"/>
                </a:lnTo>
                <a:lnTo>
                  <a:pt x="12958" y="13001"/>
                </a:lnTo>
                <a:lnTo>
                  <a:pt x="12960" y="12998"/>
                </a:lnTo>
                <a:lnTo>
                  <a:pt x="12963" y="12985"/>
                </a:lnTo>
                <a:lnTo>
                  <a:pt x="12963" y="12980"/>
                </a:lnTo>
                <a:lnTo>
                  <a:pt x="12965" y="12980"/>
                </a:lnTo>
                <a:lnTo>
                  <a:pt x="12964" y="12986"/>
                </a:lnTo>
                <a:lnTo>
                  <a:pt x="12963" y="12991"/>
                </a:lnTo>
                <a:lnTo>
                  <a:pt x="12962" y="12996"/>
                </a:lnTo>
                <a:lnTo>
                  <a:pt x="12963" y="13001"/>
                </a:lnTo>
                <a:lnTo>
                  <a:pt x="12967" y="12998"/>
                </a:lnTo>
                <a:lnTo>
                  <a:pt x="12975" y="12995"/>
                </a:lnTo>
                <a:lnTo>
                  <a:pt x="12978" y="12993"/>
                </a:lnTo>
                <a:lnTo>
                  <a:pt x="12980" y="12989"/>
                </a:lnTo>
                <a:lnTo>
                  <a:pt x="12983" y="12980"/>
                </a:lnTo>
                <a:lnTo>
                  <a:pt x="12984" y="12976"/>
                </a:lnTo>
                <a:lnTo>
                  <a:pt x="12986" y="12978"/>
                </a:lnTo>
                <a:lnTo>
                  <a:pt x="12985" y="12980"/>
                </a:lnTo>
                <a:lnTo>
                  <a:pt x="12983" y="12986"/>
                </a:lnTo>
                <a:lnTo>
                  <a:pt x="12986" y="12984"/>
                </a:lnTo>
                <a:lnTo>
                  <a:pt x="12992" y="12976"/>
                </a:lnTo>
                <a:lnTo>
                  <a:pt x="12997" y="12972"/>
                </a:lnTo>
                <a:lnTo>
                  <a:pt x="13002" y="12962"/>
                </a:lnTo>
                <a:lnTo>
                  <a:pt x="13006" y="12958"/>
                </a:lnTo>
                <a:lnTo>
                  <a:pt x="13014" y="12946"/>
                </a:lnTo>
                <a:lnTo>
                  <a:pt x="13017" y="12938"/>
                </a:lnTo>
                <a:lnTo>
                  <a:pt x="13018" y="12936"/>
                </a:lnTo>
                <a:lnTo>
                  <a:pt x="13023" y="12933"/>
                </a:lnTo>
                <a:lnTo>
                  <a:pt x="13025" y="12932"/>
                </a:lnTo>
                <a:lnTo>
                  <a:pt x="13023" y="12929"/>
                </a:lnTo>
                <a:lnTo>
                  <a:pt x="13023" y="12927"/>
                </a:lnTo>
                <a:lnTo>
                  <a:pt x="13025" y="12926"/>
                </a:lnTo>
                <a:lnTo>
                  <a:pt x="13026" y="12926"/>
                </a:lnTo>
                <a:lnTo>
                  <a:pt x="13028" y="12926"/>
                </a:lnTo>
                <a:lnTo>
                  <a:pt x="13028" y="12927"/>
                </a:lnTo>
                <a:lnTo>
                  <a:pt x="13026" y="12927"/>
                </a:lnTo>
                <a:lnTo>
                  <a:pt x="13026" y="12929"/>
                </a:lnTo>
                <a:lnTo>
                  <a:pt x="13040" y="12927"/>
                </a:lnTo>
                <a:lnTo>
                  <a:pt x="13043" y="12926"/>
                </a:lnTo>
                <a:lnTo>
                  <a:pt x="13050" y="12926"/>
                </a:lnTo>
                <a:lnTo>
                  <a:pt x="13055" y="12924"/>
                </a:lnTo>
                <a:lnTo>
                  <a:pt x="13058" y="12923"/>
                </a:lnTo>
                <a:lnTo>
                  <a:pt x="13061" y="12924"/>
                </a:lnTo>
                <a:lnTo>
                  <a:pt x="13064" y="12921"/>
                </a:lnTo>
                <a:lnTo>
                  <a:pt x="13065" y="12917"/>
                </a:lnTo>
                <a:lnTo>
                  <a:pt x="13063" y="12913"/>
                </a:lnTo>
                <a:lnTo>
                  <a:pt x="13061" y="12908"/>
                </a:lnTo>
                <a:lnTo>
                  <a:pt x="13060" y="12905"/>
                </a:lnTo>
                <a:lnTo>
                  <a:pt x="13060" y="12904"/>
                </a:lnTo>
                <a:lnTo>
                  <a:pt x="13054" y="12899"/>
                </a:lnTo>
                <a:lnTo>
                  <a:pt x="13053" y="12901"/>
                </a:lnTo>
                <a:lnTo>
                  <a:pt x="13052" y="12903"/>
                </a:lnTo>
                <a:lnTo>
                  <a:pt x="13050" y="12902"/>
                </a:lnTo>
                <a:lnTo>
                  <a:pt x="13049" y="12901"/>
                </a:lnTo>
                <a:lnTo>
                  <a:pt x="13049" y="12899"/>
                </a:lnTo>
                <a:lnTo>
                  <a:pt x="13050" y="12899"/>
                </a:lnTo>
                <a:lnTo>
                  <a:pt x="13054" y="12897"/>
                </a:lnTo>
                <a:lnTo>
                  <a:pt x="13057" y="12898"/>
                </a:lnTo>
                <a:lnTo>
                  <a:pt x="13060" y="12901"/>
                </a:lnTo>
                <a:lnTo>
                  <a:pt x="13062" y="12905"/>
                </a:lnTo>
                <a:lnTo>
                  <a:pt x="13067" y="12912"/>
                </a:lnTo>
                <a:lnTo>
                  <a:pt x="13069" y="12908"/>
                </a:lnTo>
                <a:lnTo>
                  <a:pt x="13068" y="12900"/>
                </a:lnTo>
                <a:lnTo>
                  <a:pt x="13068" y="12895"/>
                </a:lnTo>
                <a:lnTo>
                  <a:pt x="13067" y="12890"/>
                </a:lnTo>
                <a:lnTo>
                  <a:pt x="13066" y="12886"/>
                </a:lnTo>
                <a:lnTo>
                  <a:pt x="13066" y="12883"/>
                </a:lnTo>
                <a:lnTo>
                  <a:pt x="13062" y="12879"/>
                </a:lnTo>
                <a:lnTo>
                  <a:pt x="13063" y="12879"/>
                </a:lnTo>
                <a:lnTo>
                  <a:pt x="13063" y="12879"/>
                </a:lnTo>
                <a:lnTo>
                  <a:pt x="13063" y="12878"/>
                </a:lnTo>
                <a:lnTo>
                  <a:pt x="13063" y="12877"/>
                </a:lnTo>
                <a:lnTo>
                  <a:pt x="13064" y="12878"/>
                </a:lnTo>
                <a:lnTo>
                  <a:pt x="13065" y="12881"/>
                </a:lnTo>
                <a:lnTo>
                  <a:pt x="13067" y="12877"/>
                </a:lnTo>
                <a:lnTo>
                  <a:pt x="13069" y="12870"/>
                </a:lnTo>
                <a:lnTo>
                  <a:pt x="13069" y="12857"/>
                </a:lnTo>
                <a:lnTo>
                  <a:pt x="13067" y="12854"/>
                </a:lnTo>
                <a:lnTo>
                  <a:pt x="13062" y="12855"/>
                </a:lnTo>
                <a:lnTo>
                  <a:pt x="13057" y="12857"/>
                </a:lnTo>
                <a:lnTo>
                  <a:pt x="13054" y="12860"/>
                </a:lnTo>
                <a:lnTo>
                  <a:pt x="13053" y="12860"/>
                </a:lnTo>
                <a:lnTo>
                  <a:pt x="13054" y="12858"/>
                </a:lnTo>
                <a:lnTo>
                  <a:pt x="13055" y="12855"/>
                </a:lnTo>
                <a:lnTo>
                  <a:pt x="13057" y="12853"/>
                </a:lnTo>
                <a:lnTo>
                  <a:pt x="13058" y="12852"/>
                </a:lnTo>
                <a:lnTo>
                  <a:pt x="13059" y="12851"/>
                </a:lnTo>
                <a:lnTo>
                  <a:pt x="13065" y="12848"/>
                </a:lnTo>
                <a:lnTo>
                  <a:pt x="13066" y="12848"/>
                </a:lnTo>
                <a:lnTo>
                  <a:pt x="13067" y="12843"/>
                </a:lnTo>
                <a:lnTo>
                  <a:pt x="13065" y="12838"/>
                </a:lnTo>
                <a:lnTo>
                  <a:pt x="13064" y="12834"/>
                </a:lnTo>
                <a:lnTo>
                  <a:pt x="13066" y="12830"/>
                </a:lnTo>
                <a:lnTo>
                  <a:pt x="13066" y="12828"/>
                </a:lnTo>
                <a:lnTo>
                  <a:pt x="13060" y="12832"/>
                </a:lnTo>
                <a:lnTo>
                  <a:pt x="13057" y="12832"/>
                </a:lnTo>
                <a:lnTo>
                  <a:pt x="13053" y="12830"/>
                </a:lnTo>
                <a:lnTo>
                  <a:pt x="13067" y="12822"/>
                </a:lnTo>
                <a:lnTo>
                  <a:pt x="13072" y="12817"/>
                </a:lnTo>
                <a:lnTo>
                  <a:pt x="13075" y="12815"/>
                </a:lnTo>
                <a:lnTo>
                  <a:pt x="13076" y="12814"/>
                </a:lnTo>
                <a:lnTo>
                  <a:pt x="13077" y="12812"/>
                </a:lnTo>
                <a:lnTo>
                  <a:pt x="13077" y="12810"/>
                </a:lnTo>
                <a:lnTo>
                  <a:pt x="13076" y="12807"/>
                </a:lnTo>
                <a:lnTo>
                  <a:pt x="13076" y="12806"/>
                </a:lnTo>
                <a:lnTo>
                  <a:pt x="13075" y="12806"/>
                </a:lnTo>
                <a:lnTo>
                  <a:pt x="13074" y="12805"/>
                </a:lnTo>
                <a:lnTo>
                  <a:pt x="13070" y="12800"/>
                </a:lnTo>
                <a:lnTo>
                  <a:pt x="13069" y="12798"/>
                </a:lnTo>
                <a:lnTo>
                  <a:pt x="13069" y="12797"/>
                </a:lnTo>
                <a:lnTo>
                  <a:pt x="13068" y="12793"/>
                </a:lnTo>
                <a:lnTo>
                  <a:pt x="13070" y="12796"/>
                </a:lnTo>
                <a:lnTo>
                  <a:pt x="13073" y="12801"/>
                </a:lnTo>
                <a:lnTo>
                  <a:pt x="13075" y="12803"/>
                </a:lnTo>
                <a:lnTo>
                  <a:pt x="13079" y="12804"/>
                </a:lnTo>
                <a:lnTo>
                  <a:pt x="13082" y="12803"/>
                </a:lnTo>
                <a:lnTo>
                  <a:pt x="13086" y="12801"/>
                </a:lnTo>
                <a:lnTo>
                  <a:pt x="13089" y="12799"/>
                </a:lnTo>
                <a:lnTo>
                  <a:pt x="13093" y="12794"/>
                </a:lnTo>
                <a:lnTo>
                  <a:pt x="13093" y="12791"/>
                </a:lnTo>
                <a:lnTo>
                  <a:pt x="13090" y="12787"/>
                </a:lnTo>
                <a:lnTo>
                  <a:pt x="13084" y="12785"/>
                </a:lnTo>
                <a:lnTo>
                  <a:pt x="13084" y="12783"/>
                </a:lnTo>
                <a:lnTo>
                  <a:pt x="13087" y="12783"/>
                </a:lnTo>
                <a:lnTo>
                  <a:pt x="13093" y="12785"/>
                </a:lnTo>
                <a:lnTo>
                  <a:pt x="13096" y="12784"/>
                </a:lnTo>
                <a:lnTo>
                  <a:pt x="13098" y="12784"/>
                </a:lnTo>
                <a:lnTo>
                  <a:pt x="13100" y="12783"/>
                </a:lnTo>
                <a:lnTo>
                  <a:pt x="13101" y="12783"/>
                </a:lnTo>
                <a:lnTo>
                  <a:pt x="13102" y="12781"/>
                </a:lnTo>
                <a:lnTo>
                  <a:pt x="13105" y="12779"/>
                </a:lnTo>
                <a:lnTo>
                  <a:pt x="13107" y="12778"/>
                </a:lnTo>
                <a:lnTo>
                  <a:pt x="13108" y="12779"/>
                </a:lnTo>
                <a:lnTo>
                  <a:pt x="13109" y="12782"/>
                </a:lnTo>
                <a:lnTo>
                  <a:pt x="13111" y="12784"/>
                </a:lnTo>
                <a:lnTo>
                  <a:pt x="13116" y="12789"/>
                </a:lnTo>
                <a:lnTo>
                  <a:pt x="13112" y="12773"/>
                </a:lnTo>
                <a:lnTo>
                  <a:pt x="13109" y="12768"/>
                </a:lnTo>
                <a:lnTo>
                  <a:pt x="13108" y="12770"/>
                </a:lnTo>
                <a:lnTo>
                  <a:pt x="13105" y="12767"/>
                </a:lnTo>
                <a:lnTo>
                  <a:pt x="13101" y="12761"/>
                </a:lnTo>
                <a:lnTo>
                  <a:pt x="13098" y="12755"/>
                </a:lnTo>
                <a:lnTo>
                  <a:pt x="13096" y="12750"/>
                </a:lnTo>
                <a:lnTo>
                  <a:pt x="13100" y="12753"/>
                </a:lnTo>
                <a:lnTo>
                  <a:pt x="13103" y="12751"/>
                </a:lnTo>
                <a:lnTo>
                  <a:pt x="13104" y="12744"/>
                </a:lnTo>
                <a:lnTo>
                  <a:pt x="13102" y="12737"/>
                </a:lnTo>
                <a:lnTo>
                  <a:pt x="13098" y="12734"/>
                </a:lnTo>
                <a:lnTo>
                  <a:pt x="13094" y="12731"/>
                </a:lnTo>
                <a:lnTo>
                  <a:pt x="13092" y="12727"/>
                </a:lnTo>
                <a:lnTo>
                  <a:pt x="13096" y="12721"/>
                </a:lnTo>
                <a:lnTo>
                  <a:pt x="13101" y="12727"/>
                </a:lnTo>
                <a:lnTo>
                  <a:pt x="13102" y="12727"/>
                </a:lnTo>
                <a:lnTo>
                  <a:pt x="13103" y="12724"/>
                </a:lnTo>
                <a:lnTo>
                  <a:pt x="13105" y="12720"/>
                </a:lnTo>
                <a:lnTo>
                  <a:pt x="13105" y="12716"/>
                </a:lnTo>
                <a:lnTo>
                  <a:pt x="13104" y="12711"/>
                </a:lnTo>
                <a:lnTo>
                  <a:pt x="13102" y="12710"/>
                </a:lnTo>
                <a:lnTo>
                  <a:pt x="13100" y="12710"/>
                </a:lnTo>
                <a:lnTo>
                  <a:pt x="13095" y="12707"/>
                </a:lnTo>
                <a:lnTo>
                  <a:pt x="13089" y="12706"/>
                </a:lnTo>
                <a:lnTo>
                  <a:pt x="13087" y="12705"/>
                </a:lnTo>
                <a:lnTo>
                  <a:pt x="13086" y="12702"/>
                </a:lnTo>
                <a:lnTo>
                  <a:pt x="13086" y="12698"/>
                </a:lnTo>
                <a:lnTo>
                  <a:pt x="13085" y="12695"/>
                </a:lnTo>
                <a:lnTo>
                  <a:pt x="13083" y="12693"/>
                </a:lnTo>
                <a:lnTo>
                  <a:pt x="13083" y="12691"/>
                </a:lnTo>
                <a:lnTo>
                  <a:pt x="13087" y="12692"/>
                </a:lnTo>
                <a:lnTo>
                  <a:pt x="13089" y="12693"/>
                </a:lnTo>
                <a:lnTo>
                  <a:pt x="13089" y="12691"/>
                </a:lnTo>
                <a:lnTo>
                  <a:pt x="13082" y="12687"/>
                </a:lnTo>
                <a:lnTo>
                  <a:pt x="13082" y="12687"/>
                </a:lnTo>
                <a:lnTo>
                  <a:pt x="13080" y="12687"/>
                </a:lnTo>
                <a:lnTo>
                  <a:pt x="13084" y="12685"/>
                </a:lnTo>
                <a:lnTo>
                  <a:pt x="13088" y="12686"/>
                </a:lnTo>
                <a:lnTo>
                  <a:pt x="13096" y="12691"/>
                </a:lnTo>
                <a:lnTo>
                  <a:pt x="13096" y="12688"/>
                </a:lnTo>
                <a:lnTo>
                  <a:pt x="13094" y="12688"/>
                </a:lnTo>
                <a:lnTo>
                  <a:pt x="13094" y="12687"/>
                </a:lnTo>
                <a:lnTo>
                  <a:pt x="13099" y="12683"/>
                </a:lnTo>
                <a:lnTo>
                  <a:pt x="13102" y="12685"/>
                </a:lnTo>
                <a:lnTo>
                  <a:pt x="13106" y="12688"/>
                </a:lnTo>
                <a:lnTo>
                  <a:pt x="13111" y="12688"/>
                </a:lnTo>
                <a:lnTo>
                  <a:pt x="13110" y="12687"/>
                </a:lnTo>
                <a:lnTo>
                  <a:pt x="13110" y="12685"/>
                </a:lnTo>
                <a:lnTo>
                  <a:pt x="13109" y="12684"/>
                </a:lnTo>
                <a:lnTo>
                  <a:pt x="13112" y="12684"/>
                </a:lnTo>
                <a:lnTo>
                  <a:pt x="13114" y="12685"/>
                </a:lnTo>
                <a:lnTo>
                  <a:pt x="13115" y="12687"/>
                </a:lnTo>
                <a:lnTo>
                  <a:pt x="13117" y="12688"/>
                </a:lnTo>
                <a:lnTo>
                  <a:pt x="13114" y="12692"/>
                </a:lnTo>
                <a:lnTo>
                  <a:pt x="13115" y="12694"/>
                </a:lnTo>
                <a:lnTo>
                  <a:pt x="13117" y="12695"/>
                </a:lnTo>
                <a:lnTo>
                  <a:pt x="13118" y="12696"/>
                </a:lnTo>
                <a:lnTo>
                  <a:pt x="13118" y="12700"/>
                </a:lnTo>
                <a:lnTo>
                  <a:pt x="13118" y="12701"/>
                </a:lnTo>
                <a:lnTo>
                  <a:pt x="13116" y="12703"/>
                </a:lnTo>
                <a:lnTo>
                  <a:pt x="13112" y="12703"/>
                </a:lnTo>
                <a:lnTo>
                  <a:pt x="13108" y="12705"/>
                </a:lnTo>
                <a:lnTo>
                  <a:pt x="13110" y="12709"/>
                </a:lnTo>
                <a:lnTo>
                  <a:pt x="13116" y="12713"/>
                </a:lnTo>
                <a:lnTo>
                  <a:pt x="13120" y="12711"/>
                </a:lnTo>
                <a:lnTo>
                  <a:pt x="13121" y="12711"/>
                </a:lnTo>
                <a:lnTo>
                  <a:pt x="13122" y="12713"/>
                </a:lnTo>
                <a:lnTo>
                  <a:pt x="13122" y="12714"/>
                </a:lnTo>
                <a:lnTo>
                  <a:pt x="13121" y="12715"/>
                </a:lnTo>
                <a:lnTo>
                  <a:pt x="13125" y="12719"/>
                </a:lnTo>
                <a:lnTo>
                  <a:pt x="13127" y="12726"/>
                </a:lnTo>
                <a:lnTo>
                  <a:pt x="13129" y="12727"/>
                </a:lnTo>
                <a:lnTo>
                  <a:pt x="13133" y="12719"/>
                </a:lnTo>
                <a:lnTo>
                  <a:pt x="13132" y="12718"/>
                </a:lnTo>
                <a:lnTo>
                  <a:pt x="13131" y="12716"/>
                </a:lnTo>
                <a:lnTo>
                  <a:pt x="13131" y="12714"/>
                </a:lnTo>
                <a:lnTo>
                  <a:pt x="13130" y="12711"/>
                </a:lnTo>
                <a:lnTo>
                  <a:pt x="13132" y="12711"/>
                </a:lnTo>
                <a:lnTo>
                  <a:pt x="13134" y="12717"/>
                </a:lnTo>
                <a:lnTo>
                  <a:pt x="13136" y="12720"/>
                </a:lnTo>
                <a:lnTo>
                  <a:pt x="13140" y="12721"/>
                </a:lnTo>
                <a:lnTo>
                  <a:pt x="13145" y="12721"/>
                </a:lnTo>
                <a:lnTo>
                  <a:pt x="13145" y="12719"/>
                </a:lnTo>
                <a:lnTo>
                  <a:pt x="13143" y="12718"/>
                </a:lnTo>
                <a:lnTo>
                  <a:pt x="13142" y="12716"/>
                </a:lnTo>
                <a:lnTo>
                  <a:pt x="13142" y="12713"/>
                </a:lnTo>
                <a:lnTo>
                  <a:pt x="13141" y="12711"/>
                </a:lnTo>
                <a:lnTo>
                  <a:pt x="13139" y="12710"/>
                </a:lnTo>
                <a:lnTo>
                  <a:pt x="13135" y="12707"/>
                </a:lnTo>
                <a:lnTo>
                  <a:pt x="13132" y="12704"/>
                </a:lnTo>
                <a:lnTo>
                  <a:pt x="13126" y="12695"/>
                </a:lnTo>
                <a:lnTo>
                  <a:pt x="13127" y="12695"/>
                </a:lnTo>
                <a:lnTo>
                  <a:pt x="13128" y="12695"/>
                </a:lnTo>
                <a:lnTo>
                  <a:pt x="13129" y="12696"/>
                </a:lnTo>
                <a:lnTo>
                  <a:pt x="13130" y="12693"/>
                </a:lnTo>
                <a:lnTo>
                  <a:pt x="13132" y="12695"/>
                </a:lnTo>
                <a:lnTo>
                  <a:pt x="13138" y="12701"/>
                </a:lnTo>
                <a:lnTo>
                  <a:pt x="13140" y="12703"/>
                </a:lnTo>
                <a:lnTo>
                  <a:pt x="13143" y="12704"/>
                </a:lnTo>
                <a:lnTo>
                  <a:pt x="13146" y="12706"/>
                </a:lnTo>
                <a:lnTo>
                  <a:pt x="13150" y="12707"/>
                </a:lnTo>
                <a:lnTo>
                  <a:pt x="13154" y="12708"/>
                </a:lnTo>
                <a:lnTo>
                  <a:pt x="13158" y="12707"/>
                </a:lnTo>
                <a:lnTo>
                  <a:pt x="13161" y="12705"/>
                </a:lnTo>
                <a:lnTo>
                  <a:pt x="13163" y="12701"/>
                </a:lnTo>
                <a:lnTo>
                  <a:pt x="13162" y="12696"/>
                </a:lnTo>
                <a:lnTo>
                  <a:pt x="13157" y="12690"/>
                </a:lnTo>
                <a:lnTo>
                  <a:pt x="13157" y="12687"/>
                </a:lnTo>
                <a:lnTo>
                  <a:pt x="13161" y="12691"/>
                </a:lnTo>
                <a:lnTo>
                  <a:pt x="13163" y="12693"/>
                </a:lnTo>
                <a:lnTo>
                  <a:pt x="13166" y="12693"/>
                </a:lnTo>
                <a:lnTo>
                  <a:pt x="13163" y="12688"/>
                </a:lnTo>
                <a:lnTo>
                  <a:pt x="13165" y="12688"/>
                </a:lnTo>
                <a:lnTo>
                  <a:pt x="13166" y="12688"/>
                </a:lnTo>
                <a:lnTo>
                  <a:pt x="13165" y="12687"/>
                </a:lnTo>
                <a:lnTo>
                  <a:pt x="13164" y="12685"/>
                </a:lnTo>
                <a:lnTo>
                  <a:pt x="13163" y="12684"/>
                </a:lnTo>
                <a:lnTo>
                  <a:pt x="13163" y="12682"/>
                </a:lnTo>
                <a:lnTo>
                  <a:pt x="13166" y="12683"/>
                </a:lnTo>
                <a:lnTo>
                  <a:pt x="13167" y="12685"/>
                </a:lnTo>
                <a:lnTo>
                  <a:pt x="13168" y="12688"/>
                </a:lnTo>
                <a:lnTo>
                  <a:pt x="13168" y="12693"/>
                </a:lnTo>
                <a:lnTo>
                  <a:pt x="13169" y="12691"/>
                </a:lnTo>
                <a:lnTo>
                  <a:pt x="13169" y="12688"/>
                </a:lnTo>
                <a:lnTo>
                  <a:pt x="13169" y="12685"/>
                </a:lnTo>
                <a:lnTo>
                  <a:pt x="13169" y="12682"/>
                </a:lnTo>
                <a:lnTo>
                  <a:pt x="13171" y="12682"/>
                </a:lnTo>
                <a:lnTo>
                  <a:pt x="13170" y="12688"/>
                </a:lnTo>
                <a:lnTo>
                  <a:pt x="13171" y="12690"/>
                </a:lnTo>
                <a:lnTo>
                  <a:pt x="13173" y="12687"/>
                </a:lnTo>
                <a:lnTo>
                  <a:pt x="13175" y="12682"/>
                </a:lnTo>
                <a:lnTo>
                  <a:pt x="13175" y="12683"/>
                </a:lnTo>
                <a:lnTo>
                  <a:pt x="13176" y="12683"/>
                </a:lnTo>
                <a:lnTo>
                  <a:pt x="13177" y="12684"/>
                </a:lnTo>
                <a:lnTo>
                  <a:pt x="13176" y="12685"/>
                </a:lnTo>
                <a:lnTo>
                  <a:pt x="13175" y="12688"/>
                </a:lnTo>
                <a:lnTo>
                  <a:pt x="13175" y="12690"/>
                </a:lnTo>
                <a:lnTo>
                  <a:pt x="13176" y="12691"/>
                </a:lnTo>
                <a:lnTo>
                  <a:pt x="13178" y="12690"/>
                </a:lnTo>
                <a:lnTo>
                  <a:pt x="13178" y="12688"/>
                </a:lnTo>
                <a:lnTo>
                  <a:pt x="13179" y="12686"/>
                </a:lnTo>
                <a:lnTo>
                  <a:pt x="13180" y="12684"/>
                </a:lnTo>
                <a:lnTo>
                  <a:pt x="13182" y="12683"/>
                </a:lnTo>
                <a:lnTo>
                  <a:pt x="13184" y="12681"/>
                </a:lnTo>
                <a:lnTo>
                  <a:pt x="13187" y="12680"/>
                </a:lnTo>
                <a:lnTo>
                  <a:pt x="13190" y="12680"/>
                </a:lnTo>
                <a:lnTo>
                  <a:pt x="13190" y="12682"/>
                </a:lnTo>
                <a:lnTo>
                  <a:pt x="13178" y="12692"/>
                </a:lnTo>
                <a:lnTo>
                  <a:pt x="13172" y="12703"/>
                </a:lnTo>
                <a:lnTo>
                  <a:pt x="13172" y="12705"/>
                </a:lnTo>
                <a:lnTo>
                  <a:pt x="13176" y="12707"/>
                </a:lnTo>
                <a:lnTo>
                  <a:pt x="13187" y="12709"/>
                </a:lnTo>
                <a:lnTo>
                  <a:pt x="13190" y="12713"/>
                </a:lnTo>
                <a:lnTo>
                  <a:pt x="13190" y="12711"/>
                </a:lnTo>
                <a:lnTo>
                  <a:pt x="13193" y="12713"/>
                </a:lnTo>
                <a:lnTo>
                  <a:pt x="13195" y="12712"/>
                </a:lnTo>
                <a:lnTo>
                  <a:pt x="13197" y="12711"/>
                </a:lnTo>
                <a:lnTo>
                  <a:pt x="13200" y="12711"/>
                </a:lnTo>
                <a:lnTo>
                  <a:pt x="13200" y="12706"/>
                </a:lnTo>
                <a:lnTo>
                  <a:pt x="13204" y="12700"/>
                </a:lnTo>
                <a:lnTo>
                  <a:pt x="13208" y="12699"/>
                </a:lnTo>
                <a:lnTo>
                  <a:pt x="13208" y="12696"/>
                </a:lnTo>
                <a:lnTo>
                  <a:pt x="13206" y="12696"/>
                </a:lnTo>
                <a:lnTo>
                  <a:pt x="13205" y="12696"/>
                </a:lnTo>
                <a:lnTo>
                  <a:pt x="13205" y="12695"/>
                </a:lnTo>
                <a:lnTo>
                  <a:pt x="13204" y="12695"/>
                </a:lnTo>
                <a:lnTo>
                  <a:pt x="13206" y="12693"/>
                </a:lnTo>
                <a:lnTo>
                  <a:pt x="13211" y="12691"/>
                </a:lnTo>
                <a:lnTo>
                  <a:pt x="13215" y="12691"/>
                </a:lnTo>
                <a:lnTo>
                  <a:pt x="13218" y="12693"/>
                </a:lnTo>
                <a:lnTo>
                  <a:pt x="13221" y="12691"/>
                </a:lnTo>
                <a:lnTo>
                  <a:pt x="13225" y="12691"/>
                </a:lnTo>
                <a:lnTo>
                  <a:pt x="13230" y="12691"/>
                </a:lnTo>
                <a:lnTo>
                  <a:pt x="13233" y="12690"/>
                </a:lnTo>
                <a:lnTo>
                  <a:pt x="13235" y="12688"/>
                </a:lnTo>
                <a:lnTo>
                  <a:pt x="13239" y="12684"/>
                </a:lnTo>
                <a:lnTo>
                  <a:pt x="13239" y="12682"/>
                </a:lnTo>
                <a:lnTo>
                  <a:pt x="13237" y="12680"/>
                </a:lnTo>
                <a:lnTo>
                  <a:pt x="13236" y="12677"/>
                </a:lnTo>
                <a:lnTo>
                  <a:pt x="13236" y="12672"/>
                </a:lnTo>
                <a:lnTo>
                  <a:pt x="13235" y="12668"/>
                </a:lnTo>
                <a:lnTo>
                  <a:pt x="13237" y="12667"/>
                </a:lnTo>
                <a:lnTo>
                  <a:pt x="13237" y="12666"/>
                </a:lnTo>
                <a:lnTo>
                  <a:pt x="13237" y="12664"/>
                </a:lnTo>
                <a:lnTo>
                  <a:pt x="13236" y="12662"/>
                </a:lnTo>
                <a:lnTo>
                  <a:pt x="13239" y="12658"/>
                </a:lnTo>
                <a:lnTo>
                  <a:pt x="13241" y="12651"/>
                </a:lnTo>
                <a:lnTo>
                  <a:pt x="13242" y="12637"/>
                </a:lnTo>
                <a:lnTo>
                  <a:pt x="13240" y="12638"/>
                </a:lnTo>
                <a:lnTo>
                  <a:pt x="13238" y="12638"/>
                </a:lnTo>
                <a:lnTo>
                  <a:pt x="13236" y="12637"/>
                </a:lnTo>
                <a:lnTo>
                  <a:pt x="13235" y="12635"/>
                </a:lnTo>
                <a:lnTo>
                  <a:pt x="13236" y="12632"/>
                </a:lnTo>
                <a:lnTo>
                  <a:pt x="13236" y="12621"/>
                </a:lnTo>
                <a:lnTo>
                  <a:pt x="13237" y="12618"/>
                </a:lnTo>
                <a:lnTo>
                  <a:pt x="13238" y="12617"/>
                </a:lnTo>
                <a:lnTo>
                  <a:pt x="13239" y="12615"/>
                </a:lnTo>
                <a:lnTo>
                  <a:pt x="13237" y="12613"/>
                </a:lnTo>
                <a:lnTo>
                  <a:pt x="13237" y="12611"/>
                </a:lnTo>
                <a:lnTo>
                  <a:pt x="13243" y="12608"/>
                </a:lnTo>
                <a:lnTo>
                  <a:pt x="13250" y="12609"/>
                </a:lnTo>
                <a:lnTo>
                  <a:pt x="13254" y="12606"/>
                </a:lnTo>
                <a:lnTo>
                  <a:pt x="13254" y="12605"/>
                </a:lnTo>
                <a:lnTo>
                  <a:pt x="13248" y="12600"/>
                </a:lnTo>
                <a:lnTo>
                  <a:pt x="13246" y="12598"/>
                </a:lnTo>
                <a:lnTo>
                  <a:pt x="13248" y="12594"/>
                </a:lnTo>
                <a:lnTo>
                  <a:pt x="13256" y="12597"/>
                </a:lnTo>
                <a:lnTo>
                  <a:pt x="13257" y="12597"/>
                </a:lnTo>
                <a:lnTo>
                  <a:pt x="13258" y="12600"/>
                </a:lnTo>
                <a:lnTo>
                  <a:pt x="13260" y="12602"/>
                </a:lnTo>
                <a:lnTo>
                  <a:pt x="13262" y="12602"/>
                </a:lnTo>
                <a:lnTo>
                  <a:pt x="13263" y="12602"/>
                </a:lnTo>
                <a:lnTo>
                  <a:pt x="13267" y="12603"/>
                </a:lnTo>
                <a:lnTo>
                  <a:pt x="13272" y="12603"/>
                </a:lnTo>
                <a:lnTo>
                  <a:pt x="13274" y="12602"/>
                </a:lnTo>
                <a:lnTo>
                  <a:pt x="13272" y="12600"/>
                </a:lnTo>
                <a:lnTo>
                  <a:pt x="13272" y="12598"/>
                </a:lnTo>
                <a:lnTo>
                  <a:pt x="13273" y="12596"/>
                </a:lnTo>
                <a:lnTo>
                  <a:pt x="13272" y="12592"/>
                </a:lnTo>
                <a:lnTo>
                  <a:pt x="13271" y="12589"/>
                </a:lnTo>
                <a:lnTo>
                  <a:pt x="13271" y="12588"/>
                </a:lnTo>
                <a:lnTo>
                  <a:pt x="13274" y="12589"/>
                </a:lnTo>
                <a:lnTo>
                  <a:pt x="13275" y="12592"/>
                </a:lnTo>
                <a:lnTo>
                  <a:pt x="13276" y="12595"/>
                </a:lnTo>
                <a:lnTo>
                  <a:pt x="13276" y="12598"/>
                </a:lnTo>
                <a:lnTo>
                  <a:pt x="13278" y="12601"/>
                </a:lnTo>
                <a:lnTo>
                  <a:pt x="13280" y="12603"/>
                </a:lnTo>
                <a:lnTo>
                  <a:pt x="13282" y="12604"/>
                </a:lnTo>
                <a:lnTo>
                  <a:pt x="13286" y="12605"/>
                </a:lnTo>
                <a:lnTo>
                  <a:pt x="13288" y="12603"/>
                </a:lnTo>
                <a:lnTo>
                  <a:pt x="13289" y="12600"/>
                </a:lnTo>
                <a:lnTo>
                  <a:pt x="13290" y="12592"/>
                </a:lnTo>
                <a:lnTo>
                  <a:pt x="13293" y="12594"/>
                </a:lnTo>
                <a:lnTo>
                  <a:pt x="13294" y="12594"/>
                </a:lnTo>
                <a:lnTo>
                  <a:pt x="13294" y="12593"/>
                </a:lnTo>
                <a:lnTo>
                  <a:pt x="13294" y="12592"/>
                </a:lnTo>
                <a:lnTo>
                  <a:pt x="13294" y="12592"/>
                </a:lnTo>
                <a:lnTo>
                  <a:pt x="13293" y="12592"/>
                </a:lnTo>
                <a:lnTo>
                  <a:pt x="13296" y="12590"/>
                </a:lnTo>
                <a:lnTo>
                  <a:pt x="13297" y="12590"/>
                </a:lnTo>
                <a:lnTo>
                  <a:pt x="13295" y="12588"/>
                </a:lnTo>
                <a:lnTo>
                  <a:pt x="13295" y="12586"/>
                </a:lnTo>
                <a:lnTo>
                  <a:pt x="13295" y="12585"/>
                </a:lnTo>
                <a:lnTo>
                  <a:pt x="13297" y="12584"/>
                </a:lnTo>
                <a:lnTo>
                  <a:pt x="13297" y="12582"/>
                </a:lnTo>
                <a:lnTo>
                  <a:pt x="13296" y="12581"/>
                </a:lnTo>
                <a:lnTo>
                  <a:pt x="13296" y="12580"/>
                </a:lnTo>
                <a:lnTo>
                  <a:pt x="13296" y="12579"/>
                </a:lnTo>
                <a:lnTo>
                  <a:pt x="13296" y="12578"/>
                </a:lnTo>
                <a:lnTo>
                  <a:pt x="13299" y="12580"/>
                </a:lnTo>
                <a:lnTo>
                  <a:pt x="13302" y="12579"/>
                </a:lnTo>
                <a:lnTo>
                  <a:pt x="13303" y="12577"/>
                </a:lnTo>
                <a:lnTo>
                  <a:pt x="13302" y="12573"/>
                </a:lnTo>
                <a:lnTo>
                  <a:pt x="13302" y="12572"/>
                </a:lnTo>
                <a:lnTo>
                  <a:pt x="13302" y="12571"/>
                </a:lnTo>
                <a:lnTo>
                  <a:pt x="13303" y="12569"/>
                </a:lnTo>
                <a:lnTo>
                  <a:pt x="13305" y="12569"/>
                </a:lnTo>
                <a:lnTo>
                  <a:pt x="13306" y="12572"/>
                </a:lnTo>
                <a:lnTo>
                  <a:pt x="13309" y="12573"/>
                </a:lnTo>
                <a:lnTo>
                  <a:pt x="13312" y="12573"/>
                </a:lnTo>
                <a:lnTo>
                  <a:pt x="13313" y="12571"/>
                </a:lnTo>
                <a:lnTo>
                  <a:pt x="13314" y="12569"/>
                </a:lnTo>
                <a:lnTo>
                  <a:pt x="13316" y="12569"/>
                </a:lnTo>
                <a:lnTo>
                  <a:pt x="13320" y="12569"/>
                </a:lnTo>
                <a:lnTo>
                  <a:pt x="13324" y="12561"/>
                </a:lnTo>
                <a:lnTo>
                  <a:pt x="13322" y="12559"/>
                </a:lnTo>
                <a:lnTo>
                  <a:pt x="13323" y="12558"/>
                </a:lnTo>
                <a:lnTo>
                  <a:pt x="13324" y="12556"/>
                </a:lnTo>
                <a:lnTo>
                  <a:pt x="13326" y="12555"/>
                </a:lnTo>
                <a:lnTo>
                  <a:pt x="13329" y="12555"/>
                </a:lnTo>
                <a:lnTo>
                  <a:pt x="13328" y="12553"/>
                </a:lnTo>
                <a:lnTo>
                  <a:pt x="13327" y="12549"/>
                </a:lnTo>
                <a:lnTo>
                  <a:pt x="13327" y="12547"/>
                </a:lnTo>
                <a:lnTo>
                  <a:pt x="13330" y="12549"/>
                </a:lnTo>
                <a:lnTo>
                  <a:pt x="13329" y="12544"/>
                </a:lnTo>
                <a:lnTo>
                  <a:pt x="13327" y="12542"/>
                </a:lnTo>
                <a:lnTo>
                  <a:pt x="13325" y="12541"/>
                </a:lnTo>
                <a:lnTo>
                  <a:pt x="13321" y="12541"/>
                </a:lnTo>
                <a:lnTo>
                  <a:pt x="13321" y="12538"/>
                </a:lnTo>
                <a:lnTo>
                  <a:pt x="13324" y="12537"/>
                </a:lnTo>
                <a:lnTo>
                  <a:pt x="13328" y="12535"/>
                </a:lnTo>
                <a:lnTo>
                  <a:pt x="13331" y="12537"/>
                </a:lnTo>
                <a:lnTo>
                  <a:pt x="13332" y="12543"/>
                </a:lnTo>
                <a:lnTo>
                  <a:pt x="13333" y="12541"/>
                </a:lnTo>
                <a:lnTo>
                  <a:pt x="13334" y="12545"/>
                </a:lnTo>
                <a:lnTo>
                  <a:pt x="13336" y="12545"/>
                </a:lnTo>
                <a:lnTo>
                  <a:pt x="13336" y="12541"/>
                </a:lnTo>
                <a:lnTo>
                  <a:pt x="13335" y="12540"/>
                </a:lnTo>
                <a:lnTo>
                  <a:pt x="13334" y="12538"/>
                </a:lnTo>
                <a:lnTo>
                  <a:pt x="13334" y="12537"/>
                </a:lnTo>
                <a:lnTo>
                  <a:pt x="13336" y="12535"/>
                </a:lnTo>
                <a:lnTo>
                  <a:pt x="13337" y="12535"/>
                </a:lnTo>
                <a:lnTo>
                  <a:pt x="13337" y="12540"/>
                </a:lnTo>
                <a:lnTo>
                  <a:pt x="13338" y="12544"/>
                </a:lnTo>
                <a:lnTo>
                  <a:pt x="13339" y="12546"/>
                </a:lnTo>
                <a:lnTo>
                  <a:pt x="13342" y="12545"/>
                </a:lnTo>
                <a:lnTo>
                  <a:pt x="13344" y="12537"/>
                </a:lnTo>
                <a:lnTo>
                  <a:pt x="13345" y="12534"/>
                </a:lnTo>
                <a:lnTo>
                  <a:pt x="13346" y="12538"/>
                </a:lnTo>
                <a:lnTo>
                  <a:pt x="13348" y="12538"/>
                </a:lnTo>
                <a:lnTo>
                  <a:pt x="13350" y="12536"/>
                </a:lnTo>
                <a:lnTo>
                  <a:pt x="13350" y="12535"/>
                </a:lnTo>
                <a:lnTo>
                  <a:pt x="13349" y="12532"/>
                </a:lnTo>
                <a:lnTo>
                  <a:pt x="13353" y="12533"/>
                </a:lnTo>
                <a:lnTo>
                  <a:pt x="13355" y="12535"/>
                </a:lnTo>
                <a:lnTo>
                  <a:pt x="13357" y="12537"/>
                </a:lnTo>
                <a:lnTo>
                  <a:pt x="13358" y="12542"/>
                </a:lnTo>
                <a:lnTo>
                  <a:pt x="13358" y="12543"/>
                </a:lnTo>
                <a:lnTo>
                  <a:pt x="13359" y="12544"/>
                </a:lnTo>
                <a:lnTo>
                  <a:pt x="13359" y="12546"/>
                </a:lnTo>
                <a:lnTo>
                  <a:pt x="13360" y="12548"/>
                </a:lnTo>
                <a:lnTo>
                  <a:pt x="13359" y="12549"/>
                </a:lnTo>
                <a:lnTo>
                  <a:pt x="13358" y="12550"/>
                </a:lnTo>
                <a:lnTo>
                  <a:pt x="13357" y="12552"/>
                </a:lnTo>
                <a:lnTo>
                  <a:pt x="13357" y="12555"/>
                </a:lnTo>
                <a:lnTo>
                  <a:pt x="13360" y="12560"/>
                </a:lnTo>
                <a:lnTo>
                  <a:pt x="13364" y="12556"/>
                </a:lnTo>
                <a:lnTo>
                  <a:pt x="13369" y="12550"/>
                </a:lnTo>
                <a:lnTo>
                  <a:pt x="13373" y="12547"/>
                </a:lnTo>
                <a:lnTo>
                  <a:pt x="13373" y="12549"/>
                </a:lnTo>
                <a:lnTo>
                  <a:pt x="13369" y="12555"/>
                </a:lnTo>
                <a:lnTo>
                  <a:pt x="13367" y="12559"/>
                </a:lnTo>
                <a:lnTo>
                  <a:pt x="13367" y="12563"/>
                </a:lnTo>
                <a:lnTo>
                  <a:pt x="13369" y="12563"/>
                </a:lnTo>
                <a:lnTo>
                  <a:pt x="13379" y="12551"/>
                </a:lnTo>
                <a:lnTo>
                  <a:pt x="13384" y="12548"/>
                </a:lnTo>
                <a:lnTo>
                  <a:pt x="13393" y="12547"/>
                </a:lnTo>
                <a:lnTo>
                  <a:pt x="13393" y="12545"/>
                </a:lnTo>
                <a:lnTo>
                  <a:pt x="13388" y="12544"/>
                </a:lnTo>
                <a:lnTo>
                  <a:pt x="13385" y="12545"/>
                </a:lnTo>
                <a:lnTo>
                  <a:pt x="13383" y="12546"/>
                </a:lnTo>
                <a:lnTo>
                  <a:pt x="13380" y="12547"/>
                </a:lnTo>
                <a:lnTo>
                  <a:pt x="13378" y="12545"/>
                </a:lnTo>
                <a:lnTo>
                  <a:pt x="13377" y="12541"/>
                </a:lnTo>
                <a:lnTo>
                  <a:pt x="13379" y="12537"/>
                </a:lnTo>
                <a:lnTo>
                  <a:pt x="13384" y="12537"/>
                </a:lnTo>
                <a:lnTo>
                  <a:pt x="13381" y="12536"/>
                </a:lnTo>
                <a:lnTo>
                  <a:pt x="13373" y="12528"/>
                </a:lnTo>
                <a:lnTo>
                  <a:pt x="13375" y="12527"/>
                </a:lnTo>
                <a:lnTo>
                  <a:pt x="13379" y="12526"/>
                </a:lnTo>
                <a:lnTo>
                  <a:pt x="13382" y="12527"/>
                </a:lnTo>
                <a:lnTo>
                  <a:pt x="13387" y="12532"/>
                </a:lnTo>
                <a:lnTo>
                  <a:pt x="13391" y="12532"/>
                </a:lnTo>
                <a:lnTo>
                  <a:pt x="13392" y="12529"/>
                </a:lnTo>
                <a:lnTo>
                  <a:pt x="13389" y="12524"/>
                </a:lnTo>
                <a:lnTo>
                  <a:pt x="13392" y="12524"/>
                </a:lnTo>
                <a:lnTo>
                  <a:pt x="13395" y="12525"/>
                </a:lnTo>
                <a:lnTo>
                  <a:pt x="13398" y="12525"/>
                </a:lnTo>
                <a:lnTo>
                  <a:pt x="13400" y="12520"/>
                </a:lnTo>
                <a:lnTo>
                  <a:pt x="13401" y="12523"/>
                </a:lnTo>
                <a:lnTo>
                  <a:pt x="13403" y="12524"/>
                </a:lnTo>
                <a:lnTo>
                  <a:pt x="13404" y="12523"/>
                </a:lnTo>
                <a:lnTo>
                  <a:pt x="13403" y="12520"/>
                </a:lnTo>
                <a:lnTo>
                  <a:pt x="13404" y="12518"/>
                </a:lnTo>
                <a:lnTo>
                  <a:pt x="13409" y="12521"/>
                </a:lnTo>
                <a:lnTo>
                  <a:pt x="13413" y="12520"/>
                </a:lnTo>
                <a:lnTo>
                  <a:pt x="13421" y="12512"/>
                </a:lnTo>
                <a:lnTo>
                  <a:pt x="13419" y="12512"/>
                </a:lnTo>
                <a:lnTo>
                  <a:pt x="13419" y="12510"/>
                </a:lnTo>
                <a:lnTo>
                  <a:pt x="13420" y="12508"/>
                </a:lnTo>
                <a:lnTo>
                  <a:pt x="13420" y="12506"/>
                </a:lnTo>
                <a:lnTo>
                  <a:pt x="13420" y="12503"/>
                </a:lnTo>
                <a:lnTo>
                  <a:pt x="13418" y="12502"/>
                </a:lnTo>
                <a:lnTo>
                  <a:pt x="13419" y="12501"/>
                </a:lnTo>
                <a:lnTo>
                  <a:pt x="13420" y="12500"/>
                </a:lnTo>
                <a:lnTo>
                  <a:pt x="13421" y="12499"/>
                </a:lnTo>
                <a:lnTo>
                  <a:pt x="13421" y="12503"/>
                </a:lnTo>
                <a:lnTo>
                  <a:pt x="13421" y="12504"/>
                </a:lnTo>
                <a:lnTo>
                  <a:pt x="13422" y="12502"/>
                </a:lnTo>
                <a:lnTo>
                  <a:pt x="13427" y="12499"/>
                </a:lnTo>
                <a:lnTo>
                  <a:pt x="13425" y="12503"/>
                </a:lnTo>
                <a:lnTo>
                  <a:pt x="13424" y="12505"/>
                </a:lnTo>
                <a:lnTo>
                  <a:pt x="13428" y="12509"/>
                </a:lnTo>
                <a:lnTo>
                  <a:pt x="13429" y="12512"/>
                </a:lnTo>
                <a:lnTo>
                  <a:pt x="13430" y="12514"/>
                </a:lnTo>
                <a:lnTo>
                  <a:pt x="13430" y="12516"/>
                </a:lnTo>
                <a:lnTo>
                  <a:pt x="13430" y="12518"/>
                </a:lnTo>
                <a:lnTo>
                  <a:pt x="13428" y="12524"/>
                </a:lnTo>
                <a:lnTo>
                  <a:pt x="13423" y="12534"/>
                </a:lnTo>
                <a:lnTo>
                  <a:pt x="13421" y="12538"/>
                </a:lnTo>
                <a:lnTo>
                  <a:pt x="13421" y="12543"/>
                </a:lnTo>
                <a:lnTo>
                  <a:pt x="13424" y="12540"/>
                </a:lnTo>
                <a:lnTo>
                  <a:pt x="13431" y="12532"/>
                </a:lnTo>
                <a:lnTo>
                  <a:pt x="13433" y="12531"/>
                </a:lnTo>
                <a:lnTo>
                  <a:pt x="13435" y="12531"/>
                </a:lnTo>
                <a:lnTo>
                  <a:pt x="13437" y="12529"/>
                </a:lnTo>
                <a:lnTo>
                  <a:pt x="13437" y="12525"/>
                </a:lnTo>
                <a:lnTo>
                  <a:pt x="13438" y="12524"/>
                </a:lnTo>
                <a:lnTo>
                  <a:pt x="13442" y="12519"/>
                </a:lnTo>
                <a:lnTo>
                  <a:pt x="13443" y="12518"/>
                </a:lnTo>
                <a:lnTo>
                  <a:pt x="13443" y="12516"/>
                </a:lnTo>
                <a:lnTo>
                  <a:pt x="13442" y="12516"/>
                </a:lnTo>
                <a:lnTo>
                  <a:pt x="13439" y="12516"/>
                </a:lnTo>
                <a:lnTo>
                  <a:pt x="13439" y="12513"/>
                </a:lnTo>
                <a:lnTo>
                  <a:pt x="13440" y="12511"/>
                </a:lnTo>
                <a:lnTo>
                  <a:pt x="13441" y="12509"/>
                </a:lnTo>
                <a:lnTo>
                  <a:pt x="13443" y="12508"/>
                </a:lnTo>
                <a:lnTo>
                  <a:pt x="13443" y="12507"/>
                </a:lnTo>
                <a:lnTo>
                  <a:pt x="13441" y="12504"/>
                </a:lnTo>
                <a:lnTo>
                  <a:pt x="13446" y="12504"/>
                </a:lnTo>
                <a:lnTo>
                  <a:pt x="13443" y="12497"/>
                </a:lnTo>
                <a:lnTo>
                  <a:pt x="13443" y="12488"/>
                </a:lnTo>
                <a:lnTo>
                  <a:pt x="13445" y="12480"/>
                </a:lnTo>
                <a:lnTo>
                  <a:pt x="13449" y="12475"/>
                </a:lnTo>
                <a:lnTo>
                  <a:pt x="13448" y="12481"/>
                </a:lnTo>
                <a:lnTo>
                  <a:pt x="13448" y="12483"/>
                </a:lnTo>
                <a:lnTo>
                  <a:pt x="13459" y="12491"/>
                </a:lnTo>
                <a:lnTo>
                  <a:pt x="13462" y="12491"/>
                </a:lnTo>
                <a:lnTo>
                  <a:pt x="13463" y="12487"/>
                </a:lnTo>
                <a:lnTo>
                  <a:pt x="13463" y="12488"/>
                </a:lnTo>
                <a:lnTo>
                  <a:pt x="13464" y="12488"/>
                </a:lnTo>
                <a:lnTo>
                  <a:pt x="13464" y="12489"/>
                </a:lnTo>
                <a:lnTo>
                  <a:pt x="13465" y="12487"/>
                </a:lnTo>
                <a:lnTo>
                  <a:pt x="13466" y="12485"/>
                </a:lnTo>
                <a:lnTo>
                  <a:pt x="13467" y="12483"/>
                </a:lnTo>
                <a:lnTo>
                  <a:pt x="13468" y="12486"/>
                </a:lnTo>
                <a:lnTo>
                  <a:pt x="13467" y="12489"/>
                </a:lnTo>
                <a:lnTo>
                  <a:pt x="13464" y="12493"/>
                </a:lnTo>
                <a:lnTo>
                  <a:pt x="13467" y="12494"/>
                </a:lnTo>
                <a:lnTo>
                  <a:pt x="13477" y="12491"/>
                </a:lnTo>
                <a:lnTo>
                  <a:pt x="13477" y="12493"/>
                </a:lnTo>
                <a:lnTo>
                  <a:pt x="13475" y="12494"/>
                </a:lnTo>
                <a:lnTo>
                  <a:pt x="13472" y="12495"/>
                </a:lnTo>
                <a:lnTo>
                  <a:pt x="13471" y="12497"/>
                </a:lnTo>
                <a:lnTo>
                  <a:pt x="13471" y="12499"/>
                </a:lnTo>
                <a:lnTo>
                  <a:pt x="13470" y="12500"/>
                </a:lnTo>
                <a:lnTo>
                  <a:pt x="13468" y="12501"/>
                </a:lnTo>
                <a:lnTo>
                  <a:pt x="13467" y="12502"/>
                </a:lnTo>
                <a:lnTo>
                  <a:pt x="13465" y="12504"/>
                </a:lnTo>
                <a:lnTo>
                  <a:pt x="13465" y="12506"/>
                </a:lnTo>
                <a:lnTo>
                  <a:pt x="13467" y="12507"/>
                </a:lnTo>
                <a:lnTo>
                  <a:pt x="13468" y="12508"/>
                </a:lnTo>
                <a:lnTo>
                  <a:pt x="13469" y="12507"/>
                </a:lnTo>
                <a:lnTo>
                  <a:pt x="13470" y="12506"/>
                </a:lnTo>
                <a:lnTo>
                  <a:pt x="13471" y="12506"/>
                </a:lnTo>
                <a:lnTo>
                  <a:pt x="13470" y="12514"/>
                </a:lnTo>
                <a:lnTo>
                  <a:pt x="13469" y="12518"/>
                </a:lnTo>
                <a:lnTo>
                  <a:pt x="13465" y="12518"/>
                </a:lnTo>
                <a:lnTo>
                  <a:pt x="13466" y="12514"/>
                </a:lnTo>
                <a:lnTo>
                  <a:pt x="13463" y="12513"/>
                </a:lnTo>
                <a:lnTo>
                  <a:pt x="13460" y="12514"/>
                </a:lnTo>
                <a:lnTo>
                  <a:pt x="13460" y="12520"/>
                </a:lnTo>
                <a:lnTo>
                  <a:pt x="13463" y="12525"/>
                </a:lnTo>
                <a:lnTo>
                  <a:pt x="13466" y="12525"/>
                </a:lnTo>
                <a:lnTo>
                  <a:pt x="13477" y="12524"/>
                </a:lnTo>
                <a:lnTo>
                  <a:pt x="13477" y="12522"/>
                </a:lnTo>
                <a:lnTo>
                  <a:pt x="13475" y="12522"/>
                </a:lnTo>
                <a:lnTo>
                  <a:pt x="13475" y="12522"/>
                </a:lnTo>
                <a:lnTo>
                  <a:pt x="13475" y="12520"/>
                </a:lnTo>
                <a:lnTo>
                  <a:pt x="13476" y="12519"/>
                </a:lnTo>
                <a:lnTo>
                  <a:pt x="13477" y="12518"/>
                </a:lnTo>
                <a:lnTo>
                  <a:pt x="13477" y="12517"/>
                </a:lnTo>
                <a:lnTo>
                  <a:pt x="13476" y="12514"/>
                </a:lnTo>
                <a:lnTo>
                  <a:pt x="13478" y="12512"/>
                </a:lnTo>
                <a:lnTo>
                  <a:pt x="13479" y="12511"/>
                </a:lnTo>
                <a:lnTo>
                  <a:pt x="13482" y="12506"/>
                </a:lnTo>
                <a:lnTo>
                  <a:pt x="13485" y="12510"/>
                </a:lnTo>
                <a:lnTo>
                  <a:pt x="13485" y="12512"/>
                </a:lnTo>
                <a:lnTo>
                  <a:pt x="13481" y="12511"/>
                </a:lnTo>
                <a:lnTo>
                  <a:pt x="13480" y="12513"/>
                </a:lnTo>
                <a:lnTo>
                  <a:pt x="13479" y="12516"/>
                </a:lnTo>
                <a:lnTo>
                  <a:pt x="13480" y="12518"/>
                </a:lnTo>
                <a:lnTo>
                  <a:pt x="13481" y="12518"/>
                </a:lnTo>
                <a:lnTo>
                  <a:pt x="13488" y="12514"/>
                </a:lnTo>
                <a:lnTo>
                  <a:pt x="13487" y="12513"/>
                </a:lnTo>
                <a:lnTo>
                  <a:pt x="13486" y="12510"/>
                </a:lnTo>
                <a:lnTo>
                  <a:pt x="13488" y="12509"/>
                </a:lnTo>
                <a:lnTo>
                  <a:pt x="13489" y="12509"/>
                </a:lnTo>
                <a:lnTo>
                  <a:pt x="13490" y="12507"/>
                </a:lnTo>
                <a:lnTo>
                  <a:pt x="13491" y="12504"/>
                </a:lnTo>
                <a:lnTo>
                  <a:pt x="13489" y="12503"/>
                </a:lnTo>
                <a:lnTo>
                  <a:pt x="13488" y="12503"/>
                </a:lnTo>
                <a:lnTo>
                  <a:pt x="13487" y="12502"/>
                </a:lnTo>
                <a:lnTo>
                  <a:pt x="13486" y="12502"/>
                </a:lnTo>
                <a:lnTo>
                  <a:pt x="13486" y="12499"/>
                </a:lnTo>
                <a:lnTo>
                  <a:pt x="13489" y="12501"/>
                </a:lnTo>
                <a:lnTo>
                  <a:pt x="13492" y="12501"/>
                </a:lnTo>
                <a:lnTo>
                  <a:pt x="13494" y="12500"/>
                </a:lnTo>
                <a:lnTo>
                  <a:pt x="13495" y="12495"/>
                </a:lnTo>
                <a:lnTo>
                  <a:pt x="13494" y="12496"/>
                </a:lnTo>
                <a:lnTo>
                  <a:pt x="13492" y="12498"/>
                </a:lnTo>
                <a:lnTo>
                  <a:pt x="13494" y="12493"/>
                </a:lnTo>
                <a:lnTo>
                  <a:pt x="13496" y="12491"/>
                </a:lnTo>
                <a:lnTo>
                  <a:pt x="13498" y="12489"/>
                </a:lnTo>
                <a:lnTo>
                  <a:pt x="13497" y="12483"/>
                </a:lnTo>
                <a:lnTo>
                  <a:pt x="13495" y="12483"/>
                </a:lnTo>
                <a:lnTo>
                  <a:pt x="13493" y="12488"/>
                </a:lnTo>
                <a:lnTo>
                  <a:pt x="13492" y="12489"/>
                </a:lnTo>
                <a:lnTo>
                  <a:pt x="13492" y="12488"/>
                </a:lnTo>
                <a:lnTo>
                  <a:pt x="13492" y="12487"/>
                </a:lnTo>
                <a:lnTo>
                  <a:pt x="13491" y="12487"/>
                </a:lnTo>
                <a:lnTo>
                  <a:pt x="13490" y="12489"/>
                </a:lnTo>
                <a:lnTo>
                  <a:pt x="13490" y="12490"/>
                </a:lnTo>
                <a:lnTo>
                  <a:pt x="13489" y="12490"/>
                </a:lnTo>
                <a:lnTo>
                  <a:pt x="13488" y="12491"/>
                </a:lnTo>
                <a:lnTo>
                  <a:pt x="13488" y="12488"/>
                </a:lnTo>
                <a:lnTo>
                  <a:pt x="13488" y="12486"/>
                </a:lnTo>
                <a:lnTo>
                  <a:pt x="13488" y="12483"/>
                </a:lnTo>
                <a:lnTo>
                  <a:pt x="13488" y="12482"/>
                </a:lnTo>
                <a:lnTo>
                  <a:pt x="13489" y="12481"/>
                </a:lnTo>
                <a:lnTo>
                  <a:pt x="13490" y="12480"/>
                </a:lnTo>
                <a:lnTo>
                  <a:pt x="13491" y="12477"/>
                </a:lnTo>
                <a:lnTo>
                  <a:pt x="13488" y="12479"/>
                </a:lnTo>
                <a:lnTo>
                  <a:pt x="13487" y="12483"/>
                </a:lnTo>
                <a:lnTo>
                  <a:pt x="13485" y="12491"/>
                </a:lnTo>
                <a:lnTo>
                  <a:pt x="13484" y="12489"/>
                </a:lnTo>
                <a:lnTo>
                  <a:pt x="13484" y="12489"/>
                </a:lnTo>
                <a:lnTo>
                  <a:pt x="13485" y="12487"/>
                </a:lnTo>
                <a:lnTo>
                  <a:pt x="13485" y="12485"/>
                </a:lnTo>
                <a:lnTo>
                  <a:pt x="13483" y="12485"/>
                </a:lnTo>
                <a:lnTo>
                  <a:pt x="13481" y="12483"/>
                </a:lnTo>
                <a:lnTo>
                  <a:pt x="13479" y="12483"/>
                </a:lnTo>
                <a:lnTo>
                  <a:pt x="13479" y="12481"/>
                </a:lnTo>
                <a:lnTo>
                  <a:pt x="13482" y="12481"/>
                </a:lnTo>
                <a:lnTo>
                  <a:pt x="13482" y="12480"/>
                </a:lnTo>
                <a:lnTo>
                  <a:pt x="13482" y="12479"/>
                </a:lnTo>
                <a:lnTo>
                  <a:pt x="13485" y="12479"/>
                </a:lnTo>
                <a:lnTo>
                  <a:pt x="13485" y="12477"/>
                </a:lnTo>
                <a:lnTo>
                  <a:pt x="13483" y="12475"/>
                </a:lnTo>
                <a:lnTo>
                  <a:pt x="13481" y="12473"/>
                </a:lnTo>
                <a:lnTo>
                  <a:pt x="13478" y="12472"/>
                </a:lnTo>
                <a:lnTo>
                  <a:pt x="13476" y="12471"/>
                </a:lnTo>
                <a:lnTo>
                  <a:pt x="13477" y="12470"/>
                </a:lnTo>
                <a:lnTo>
                  <a:pt x="13479" y="12469"/>
                </a:lnTo>
                <a:lnTo>
                  <a:pt x="13480" y="12470"/>
                </a:lnTo>
                <a:lnTo>
                  <a:pt x="13482" y="12471"/>
                </a:lnTo>
                <a:lnTo>
                  <a:pt x="13482" y="12465"/>
                </a:lnTo>
                <a:lnTo>
                  <a:pt x="13483" y="12462"/>
                </a:lnTo>
                <a:lnTo>
                  <a:pt x="13484" y="12460"/>
                </a:lnTo>
                <a:lnTo>
                  <a:pt x="13485" y="12456"/>
                </a:lnTo>
                <a:lnTo>
                  <a:pt x="13484" y="12454"/>
                </a:lnTo>
                <a:lnTo>
                  <a:pt x="13483" y="12450"/>
                </a:lnTo>
                <a:lnTo>
                  <a:pt x="13481" y="12448"/>
                </a:lnTo>
                <a:lnTo>
                  <a:pt x="13479" y="12451"/>
                </a:lnTo>
                <a:lnTo>
                  <a:pt x="13479" y="12449"/>
                </a:lnTo>
                <a:lnTo>
                  <a:pt x="13478" y="12448"/>
                </a:lnTo>
                <a:lnTo>
                  <a:pt x="13478" y="12447"/>
                </a:lnTo>
                <a:lnTo>
                  <a:pt x="13477" y="12446"/>
                </a:lnTo>
                <a:lnTo>
                  <a:pt x="13480" y="12446"/>
                </a:lnTo>
                <a:lnTo>
                  <a:pt x="13480" y="12446"/>
                </a:lnTo>
                <a:lnTo>
                  <a:pt x="13477" y="12443"/>
                </a:lnTo>
                <a:lnTo>
                  <a:pt x="13474" y="12438"/>
                </a:lnTo>
                <a:lnTo>
                  <a:pt x="13473" y="12433"/>
                </a:lnTo>
                <a:lnTo>
                  <a:pt x="13474" y="12426"/>
                </a:lnTo>
                <a:lnTo>
                  <a:pt x="13475" y="12417"/>
                </a:lnTo>
                <a:lnTo>
                  <a:pt x="13475" y="12415"/>
                </a:lnTo>
                <a:lnTo>
                  <a:pt x="13476" y="12412"/>
                </a:lnTo>
                <a:lnTo>
                  <a:pt x="13477" y="12410"/>
                </a:lnTo>
                <a:lnTo>
                  <a:pt x="13479" y="12409"/>
                </a:lnTo>
                <a:lnTo>
                  <a:pt x="13475" y="12426"/>
                </a:lnTo>
                <a:lnTo>
                  <a:pt x="13476" y="12434"/>
                </a:lnTo>
                <a:lnTo>
                  <a:pt x="13482" y="12436"/>
                </a:lnTo>
                <a:lnTo>
                  <a:pt x="13479" y="12433"/>
                </a:lnTo>
                <a:lnTo>
                  <a:pt x="13480" y="12429"/>
                </a:lnTo>
                <a:lnTo>
                  <a:pt x="13484" y="12427"/>
                </a:lnTo>
                <a:lnTo>
                  <a:pt x="13488" y="12426"/>
                </a:lnTo>
                <a:lnTo>
                  <a:pt x="13487" y="12424"/>
                </a:lnTo>
                <a:lnTo>
                  <a:pt x="13487" y="12423"/>
                </a:lnTo>
                <a:lnTo>
                  <a:pt x="13486" y="12422"/>
                </a:lnTo>
                <a:lnTo>
                  <a:pt x="13485" y="12421"/>
                </a:lnTo>
                <a:lnTo>
                  <a:pt x="13485" y="12420"/>
                </a:lnTo>
                <a:lnTo>
                  <a:pt x="13488" y="12421"/>
                </a:lnTo>
                <a:lnTo>
                  <a:pt x="13489" y="12421"/>
                </a:lnTo>
                <a:lnTo>
                  <a:pt x="13492" y="12418"/>
                </a:lnTo>
                <a:lnTo>
                  <a:pt x="13494" y="12415"/>
                </a:lnTo>
                <a:lnTo>
                  <a:pt x="13495" y="12412"/>
                </a:lnTo>
                <a:lnTo>
                  <a:pt x="13495" y="12407"/>
                </a:lnTo>
                <a:lnTo>
                  <a:pt x="13496" y="12410"/>
                </a:lnTo>
                <a:lnTo>
                  <a:pt x="13497" y="12411"/>
                </a:lnTo>
                <a:lnTo>
                  <a:pt x="13498" y="12411"/>
                </a:lnTo>
                <a:lnTo>
                  <a:pt x="13498" y="12410"/>
                </a:lnTo>
                <a:lnTo>
                  <a:pt x="13498" y="12408"/>
                </a:lnTo>
                <a:lnTo>
                  <a:pt x="13498" y="12407"/>
                </a:lnTo>
                <a:lnTo>
                  <a:pt x="13500" y="12407"/>
                </a:lnTo>
                <a:lnTo>
                  <a:pt x="13500" y="12412"/>
                </a:lnTo>
                <a:lnTo>
                  <a:pt x="13498" y="12414"/>
                </a:lnTo>
                <a:lnTo>
                  <a:pt x="13496" y="12416"/>
                </a:lnTo>
                <a:lnTo>
                  <a:pt x="13495" y="12417"/>
                </a:lnTo>
                <a:lnTo>
                  <a:pt x="13495" y="12421"/>
                </a:lnTo>
                <a:lnTo>
                  <a:pt x="13497" y="12424"/>
                </a:lnTo>
                <a:lnTo>
                  <a:pt x="13499" y="12424"/>
                </a:lnTo>
                <a:lnTo>
                  <a:pt x="13501" y="12423"/>
                </a:lnTo>
                <a:lnTo>
                  <a:pt x="13500" y="12423"/>
                </a:lnTo>
                <a:lnTo>
                  <a:pt x="13500" y="12423"/>
                </a:lnTo>
                <a:lnTo>
                  <a:pt x="13499" y="12422"/>
                </a:lnTo>
                <a:lnTo>
                  <a:pt x="13498" y="12421"/>
                </a:lnTo>
                <a:lnTo>
                  <a:pt x="13501" y="12422"/>
                </a:lnTo>
                <a:lnTo>
                  <a:pt x="13502" y="12423"/>
                </a:lnTo>
                <a:lnTo>
                  <a:pt x="13503" y="12423"/>
                </a:lnTo>
                <a:lnTo>
                  <a:pt x="13503" y="12422"/>
                </a:lnTo>
                <a:lnTo>
                  <a:pt x="13504" y="12421"/>
                </a:lnTo>
                <a:lnTo>
                  <a:pt x="13504" y="12419"/>
                </a:lnTo>
                <a:lnTo>
                  <a:pt x="13504" y="12417"/>
                </a:lnTo>
                <a:lnTo>
                  <a:pt x="13510" y="12424"/>
                </a:lnTo>
                <a:lnTo>
                  <a:pt x="13513" y="12426"/>
                </a:lnTo>
                <a:lnTo>
                  <a:pt x="13513" y="12428"/>
                </a:lnTo>
                <a:lnTo>
                  <a:pt x="13510" y="12431"/>
                </a:lnTo>
                <a:lnTo>
                  <a:pt x="13505" y="12444"/>
                </a:lnTo>
                <a:lnTo>
                  <a:pt x="13502" y="12446"/>
                </a:lnTo>
                <a:lnTo>
                  <a:pt x="13499" y="12449"/>
                </a:lnTo>
                <a:lnTo>
                  <a:pt x="13499" y="12454"/>
                </a:lnTo>
                <a:lnTo>
                  <a:pt x="13501" y="12458"/>
                </a:lnTo>
                <a:lnTo>
                  <a:pt x="13507" y="12456"/>
                </a:lnTo>
                <a:lnTo>
                  <a:pt x="13505" y="12463"/>
                </a:lnTo>
                <a:lnTo>
                  <a:pt x="13504" y="12466"/>
                </a:lnTo>
                <a:lnTo>
                  <a:pt x="13504" y="12471"/>
                </a:lnTo>
                <a:lnTo>
                  <a:pt x="13512" y="12469"/>
                </a:lnTo>
                <a:lnTo>
                  <a:pt x="13512" y="12466"/>
                </a:lnTo>
                <a:lnTo>
                  <a:pt x="13511" y="12462"/>
                </a:lnTo>
                <a:lnTo>
                  <a:pt x="13509" y="12456"/>
                </a:lnTo>
                <a:lnTo>
                  <a:pt x="13510" y="12456"/>
                </a:lnTo>
                <a:lnTo>
                  <a:pt x="13511" y="12458"/>
                </a:lnTo>
                <a:lnTo>
                  <a:pt x="13512" y="12460"/>
                </a:lnTo>
                <a:lnTo>
                  <a:pt x="13513" y="12460"/>
                </a:lnTo>
                <a:lnTo>
                  <a:pt x="13514" y="12457"/>
                </a:lnTo>
                <a:lnTo>
                  <a:pt x="13515" y="12454"/>
                </a:lnTo>
                <a:lnTo>
                  <a:pt x="13515" y="12450"/>
                </a:lnTo>
                <a:lnTo>
                  <a:pt x="13515" y="12446"/>
                </a:lnTo>
                <a:lnTo>
                  <a:pt x="13516" y="12446"/>
                </a:lnTo>
                <a:lnTo>
                  <a:pt x="13516" y="12449"/>
                </a:lnTo>
                <a:lnTo>
                  <a:pt x="13518" y="12454"/>
                </a:lnTo>
                <a:lnTo>
                  <a:pt x="13519" y="12452"/>
                </a:lnTo>
                <a:lnTo>
                  <a:pt x="13520" y="12450"/>
                </a:lnTo>
                <a:lnTo>
                  <a:pt x="13521" y="12448"/>
                </a:lnTo>
                <a:lnTo>
                  <a:pt x="13522" y="12448"/>
                </a:lnTo>
                <a:lnTo>
                  <a:pt x="13521" y="12453"/>
                </a:lnTo>
                <a:lnTo>
                  <a:pt x="13519" y="12457"/>
                </a:lnTo>
                <a:lnTo>
                  <a:pt x="13518" y="12459"/>
                </a:lnTo>
                <a:lnTo>
                  <a:pt x="13516" y="12463"/>
                </a:lnTo>
                <a:lnTo>
                  <a:pt x="13516" y="12467"/>
                </a:lnTo>
                <a:lnTo>
                  <a:pt x="13517" y="12468"/>
                </a:lnTo>
                <a:lnTo>
                  <a:pt x="13520" y="12467"/>
                </a:lnTo>
                <a:lnTo>
                  <a:pt x="13524" y="12469"/>
                </a:lnTo>
                <a:lnTo>
                  <a:pt x="13524" y="12471"/>
                </a:lnTo>
                <a:lnTo>
                  <a:pt x="13520" y="12472"/>
                </a:lnTo>
                <a:lnTo>
                  <a:pt x="13518" y="12473"/>
                </a:lnTo>
                <a:lnTo>
                  <a:pt x="13516" y="12473"/>
                </a:lnTo>
                <a:lnTo>
                  <a:pt x="13517" y="12476"/>
                </a:lnTo>
                <a:lnTo>
                  <a:pt x="13521" y="12478"/>
                </a:lnTo>
                <a:lnTo>
                  <a:pt x="13524" y="12481"/>
                </a:lnTo>
                <a:lnTo>
                  <a:pt x="13526" y="12479"/>
                </a:lnTo>
                <a:lnTo>
                  <a:pt x="13527" y="12476"/>
                </a:lnTo>
                <a:lnTo>
                  <a:pt x="13529" y="12469"/>
                </a:lnTo>
                <a:lnTo>
                  <a:pt x="13531" y="12470"/>
                </a:lnTo>
                <a:lnTo>
                  <a:pt x="13532" y="12469"/>
                </a:lnTo>
                <a:lnTo>
                  <a:pt x="13532" y="12474"/>
                </a:lnTo>
                <a:lnTo>
                  <a:pt x="13530" y="12480"/>
                </a:lnTo>
                <a:lnTo>
                  <a:pt x="13530" y="12486"/>
                </a:lnTo>
                <a:lnTo>
                  <a:pt x="13534" y="12491"/>
                </a:lnTo>
                <a:lnTo>
                  <a:pt x="13535" y="12491"/>
                </a:lnTo>
                <a:lnTo>
                  <a:pt x="13536" y="12489"/>
                </a:lnTo>
                <a:lnTo>
                  <a:pt x="13536" y="12488"/>
                </a:lnTo>
                <a:lnTo>
                  <a:pt x="13538" y="12485"/>
                </a:lnTo>
                <a:lnTo>
                  <a:pt x="13538" y="12498"/>
                </a:lnTo>
                <a:lnTo>
                  <a:pt x="13537" y="12498"/>
                </a:lnTo>
                <a:lnTo>
                  <a:pt x="13536" y="12495"/>
                </a:lnTo>
                <a:lnTo>
                  <a:pt x="13534" y="12494"/>
                </a:lnTo>
                <a:lnTo>
                  <a:pt x="13529" y="12495"/>
                </a:lnTo>
                <a:lnTo>
                  <a:pt x="13529" y="12498"/>
                </a:lnTo>
                <a:lnTo>
                  <a:pt x="13533" y="12499"/>
                </a:lnTo>
                <a:lnTo>
                  <a:pt x="13534" y="12504"/>
                </a:lnTo>
                <a:lnTo>
                  <a:pt x="13535" y="12509"/>
                </a:lnTo>
                <a:lnTo>
                  <a:pt x="13537" y="12512"/>
                </a:lnTo>
                <a:lnTo>
                  <a:pt x="13535" y="12508"/>
                </a:lnTo>
                <a:lnTo>
                  <a:pt x="13537" y="12507"/>
                </a:lnTo>
                <a:lnTo>
                  <a:pt x="13541" y="12507"/>
                </a:lnTo>
                <a:lnTo>
                  <a:pt x="13543" y="12506"/>
                </a:lnTo>
                <a:lnTo>
                  <a:pt x="13544" y="12504"/>
                </a:lnTo>
                <a:lnTo>
                  <a:pt x="13545" y="12502"/>
                </a:lnTo>
                <a:lnTo>
                  <a:pt x="13546" y="12500"/>
                </a:lnTo>
                <a:lnTo>
                  <a:pt x="13548" y="12499"/>
                </a:lnTo>
                <a:lnTo>
                  <a:pt x="13552" y="12501"/>
                </a:lnTo>
                <a:lnTo>
                  <a:pt x="13556" y="12504"/>
                </a:lnTo>
                <a:lnTo>
                  <a:pt x="13560" y="12505"/>
                </a:lnTo>
                <a:lnTo>
                  <a:pt x="13562" y="12499"/>
                </a:lnTo>
                <a:lnTo>
                  <a:pt x="13560" y="12499"/>
                </a:lnTo>
                <a:lnTo>
                  <a:pt x="13558" y="12499"/>
                </a:lnTo>
                <a:lnTo>
                  <a:pt x="13553" y="12499"/>
                </a:lnTo>
                <a:lnTo>
                  <a:pt x="13557" y="12492"/>
                </a:lnTo>
                <a:lnTo>
                  <a:pt x="13556" y="12487"/>
                </a:lnTo>
                <a:lnTo>
                  <a:pt x="13553" y="12483"/>
                </a:lnTo>
                <a:lnTo>
                  <a:pt x="13547" y="12479"/>
                </a:lnTo>
                <a:lnTo>
                  <a:pt x="13547" y="12477"/>
                </a:lnTo>
                <a:lnTo>
                  <a:pt x="13549" y="12477"/>
                </a:lnTo>
                <a:lnTo>
                  <a:pt x="13549" y="12475"/>
                </a:lnTo>
                <a:lnTo>
                  <a:pt x="13545" y="12475"/>
                </a:lnTo>
                <a:lnTo>
                  <a:pt x="13545" y="12475"/>
                </a:lnTo>
                <a:lnTo>
                  <a:pt x="13546" y="12474"/>
                </a:lnTo>
                <a:lnTo>
                  <a:pt x="13547" y="12474"/>
                </a:lnTo>
                <a:lnTo>
                  <a:pt x="13547" y="12473"/>
                </a:lnTo>
                <a:lnTo>
                  <a:pt x="13546" y="12471"/>
                </a:lnTo>
                <a:lnTo>
                  <a:pt x="13547" y="12471"/>
                </a:lnTo>
                <a:lnTo>
                  <a:pt x="13548" y="12471"/>
                </a:lnTo>
                <a:lnTo>
                  <a:pt x="13548" y="12472"/>
                </a:lnTo>
                <a:lnTo>
                  <a:pt x="13549" y="12473"/>
                </a:lnTo>
                <a:lnTo>
                  <a:pt x="13549" y="12469"/>
                </a:lnTo>
                <a:lnTo>
                  <a:pt x="13549" y="12468"/>
                </a:lnTo>
                <a:lnTo>
                  <a:pt x="13547" y="12467"/>
                </a:lnTo>
                <a:lnTo>
                  <a:pt x="13550" y="12465"/>
                </a:lnTo>
                <a:lnTo>
                  <a:pt x="13551" y="12467"/>
                </a:lnTo>
                <a:lnTo>
                  <a:pt x="13552" y="12470"/>
                </a:lnTo>
                <a:lnTo>
                  <a:pt x="13552" y="12474"/>
                </a:lnTo>
                <a:lnTo>
                  <a:pt x="13553" y="12478"/>
                </a:lnTo>
                <a:lnTo>
                  <a:pt x="13554" y="12478"/>
                </a:lnTo>
                <a:lnTo>
                  <a:pt x="13555" y="12477"/>
                </a:lnTo>
                <a:lnTo>
                  <a:pt x="13556" y="12475"/>
                </a:lnTo>
                <a:lnTo>
                  <a:pt x="13558" y="12469"/>
                </a:lnTo>
                <a:lnTo>
                  <a:pt x="13558" y="12462"/>
                </a:lnTo>
                <a:lnTo>
                  <a:pt x="13556" y="12457"/>
                </a:lnTo>
                <a:lnTo>
                  <a:pt x="13552" y="12458"/>
                </a:lnTo>
                <a:lnTo>
                  <a:pt x="13552" y="12456"/>
                </a:lnTo>
                <a:lnTo>
                  <a:pt x="13552" y="12455"/>
                </a:lnTo>
                <a:lnTo>
                  <a:pt x="13553" y="12454"/>
                </a:lnTo>
                <a:lnTo>
                  <a:pt x="13553" y="12452"/>
                </a:lnTo>
                <a:lnTo>
                  <a:pt x="13546" y="12449"/>
                </a:lnTo>
                <a:lnTo>
                  <a:pt x="13545" y="12448"/>
                </a:lnTo>
                <a:lnTo>
                  <a:pt x="13549" y="12447"/>
                </a:lnTo>
                <a:lnTo>
                  <a:pt x="13558" y="12449"/>
                </a:lnTo>
                <a:lnTo>
                  <a:pt x="13562" y="12448"/>
                </a:lnTo>
                <a:lnTo>
                  <a:pt x="13561" y="12450"/>
                </a:lnTo>
                <a:lnTo>
                  <a:pt x="13560" y="12452"/>
                </a:lnTo>
                <a:lnTo>
                  <a:pt x="13560" y="12455"/>
                </a:lnTo>
                <a:lnTo>
                  <a:pt x="13561" y="12458"/>
                </a:lnTo>
                <a:lnTo>
                  <a:pt x="13561" y="12457"/>
                </a:lnTo>
                <a:lnTo>
                  <a:pt x="13564" y="12452"/>
                </a:lnTo>
                <a:lnTo>
                  <a:pt x="13565" y="12452"/>
                </a:lnTo>
                <a:lnTo>
                  <a:pt x="13564" y="12460"/>
                </a:lnTo>
                <a:lnTo>
                  <a:pt x="13562" y="12463"/>
                </a:lnTo>
                <a:lnTo>
                  <a:pt x="13562" y="12465"/>
                </a:lnTo>
                <a:lnTo>
                  <a:pt x="13564" y="12467"/>
                </a:lnTo>
                <a:lnTo>
                  <a:pt x="13565" y="12467"/>
                </a:lnTo>
                <a:lnTo>
                  <a:pt x="13567" y="12464"/>
                </a:lnTo>
                <a:lnTo>
                  <a:pt x="13568" y="12462"/>
                </a:lnTo>
                <a:lnTo>
                  <a:pt x="13569" y="12461"/>
                </a:lnTo>
                <a:lnTo>
                  <a:pt x="13571" y="12460"/>
                </a:lnTo>
                <a:lnTo>
                  <a:pt x="13570" y="12465"/>
                </a:lnTo>
                <a:lnTo>
                  <a:pt x="13572" y="12464"/>
                </a:lnTo>
                <a:lnTo>
                  <a:pt x="13574" y="12464"/>
                </a:lnTo>
                <a:lnTo>
                  <a:pt x="13576" y="12463"/>
                </a:lnTo>
                <a:lnTo>
                  <a:pt x="13575" y="12464"/>
                </a:lnTo>
                <a:lnTo>
                  <a:pt x="13574" y="12467"/>
                </a:lnTo>
                <a:lnTo>
                  <a:pt x="13568" y="12468"/>
                </a:lnTo>
                <a:lnTo>
                  <a:pt x="13565" y="12469"/>
                </a:lnTo>
                <a:lnTo>
                  <a:pt x="13564" y="12470"/>
                </a:lnTo>
                <a:lnTo>
                  <a:pt x="13564" y="12470"/>
                </a:lnTo>
                <a:lnTo>
                  <a:pt x="13563" y="12471"/>
                </a:lnTo>
                <a:lnTo>
                  <a:pt x="13562" y="12473"/>
                </a:lnTo>
                <a:lnTo>
                  <a:pt x="13563" y="12473"/>
                </a:lnTo>
                <a:lnTo>
                  <a:pt x="13564" y="12481"/>
                </a:lnTo>
                <a:lnTo>
                  <a:pt x="13563" y="12483"/>
                </a:lnTo>
                <a:lnTo>
                  <a:pt x="13562" y="12483"/>
                </a:lnTo>
                <a:lnTo>
                  <a:pt x="13561" y="12485"/>
                </a:lnTo>
                <a:lnTo>
                  <a:pt x="13561" y="12487"/>
                </a:lnTo>
                <a:lnTo>
                  <a:pt x="13561" y="12488"/>
                </a:lnTo>
                <a:lnTo>
                  <a:pt x="13564" y="12491"/>
                </a:lnTo>
                <a:lnTo>
                  <a:pt x="13565" y="12492"/>
                </a:lnTo>
                <a:lnTo>
                  <a:pt x="13569" y="12491"/>
                </a:lnTo>
                <a:lnTo>
                  <a:pt x="13570" y="12491"/>
                </a:lnTo>
                <a:lnTo>
                  <a:pt x="13571" y="12493"/>
                </a:lnTo>
                <a:lnTo>
                  <a:pt x="13572" y="12498"/>
                </a:lnTo>
                <a:lnTo>
                  <a:pt x="13575" y="12506"/>
                </a:lnTo>
                <a:lnTo>
                  <a:pt x="13577" y="12508"/>
                </a:lnTo>
                <a:lnTo>
                  <a:pt x="13580" y="12510"/>
                </a:lnTo>
                <a:lnTo>
                  <a:pt x="13583" y="12511"/>
                </a:lnTo>
                <a:lnTo>
                  <a:pt x="13586" y="12511"/>
                </a:lnTo>
                <a:lnTo>
                  <a:pt x="13591" y="12510"/>
                </a:lnTo>
                <a:lnTo>
                  <a:pt x="13595" y="12508"/>
                </a:lnTo>
                <a:lnTo>
                  <a:pt x="13603" y="12502"/>
                </a:lnTo>
                <a:lnTo>
                  <a:pt x="13607" y="12499"/>
                </a:lnTo>
                <a:lnTo>
                  <a:pt x="13607" y="12502"/>
                </a:lnTo>
                <a:lnTo>
                  <a:pt x="13604" y="12506"/>
                </a:lnTo>
                <a:lnTo>
                  <a:pt x="13603" y="12509"/>
                </a:lnTo>
                <a:lnTo>
                  <a:pt x="13602" y="12512"/>
                </a:lnTo>
                <a:lnTo>
                  <a:pt x="13605" y="12509"/>
                </a:lnTo>
                <a:lnTo>
                  <a:pt x="13605" y="12508"/>
                </a:lnTo>
                <a:lnTo>
                  <a:pt x="13607" y="12508"/>
                </a:lnTo>
                <a:lnTo>
                  <a:pt x="13607" y="12512"/>
                </a:lnTo>
                <a:lnTo>
                  <a:pt x="13609" y="12514"/>
                </a:lnTo>
                <a:lnTo>
                  <a:pt x="13611" y="12513"/>
                </a:lnTo>
                <a:lnTo>
                  <a:pt x="13613" y="12510"/>
                </a:lnTo>
                <a:lnTo>
                  <a:pt x="13614" y="12510"/>
                </a:lnTo>
                <a:lnTo>
                  <a:pt x="13616" y="12513"/>
                </a:lnTo>
                <a:lnTo>
                  <a:pt x="13617" y="12516"/>
                </a:lnTo>
                <a:lnTo>
                  <a:pt x="13620" y="12516"/>
                </a:lnTo>
                <a:lnTo>
                  <a:pt x="13620" y="12512"/>
                </a:lnTo>
                <a:lnTo>
                  <a:pt x="13622" y="12512"/>
                </a:lnTo>
                <a:lnTo>
                  <a:pt x="13623" y="12527"/>
                </a:lnTo>
                <a:lnTo>
                  <a:pt x="13623" y="12540"/>
                </a:lnTo>
                <a:lnTo>
                  <a:pt x="13621" y="12544"/>
                </a:lnTo>
                <a:lnTo>
                  <a:pt x="13616" y="12546"/>
                </a:lnTo>
                <a:lnTo>
                  <a:pt x="13610" y="12547"/>
                </a:lnTo>
                <a:lnTo>
                  <a:pt x="13605" y="12549"/>
                </a:lnTo>
                <a:lnTo>
                  <a:pt x="13602" y="12553"/>
                </a:lnTo>
                <a:lnTo>
                  <a:pt x="13601" y="12558"/>
                </a:lnTo>
                <a:lnTo>
                  <a:pt x="13603" y="12561"/>
                </a:lnTo>
                <a:lnTo>
                  <a:pt x="13609" y="12563"/>
                </a:lnTo>
                <a:lnTo>
                  <a:pt x="13613" y="12565"/>
                </a:lnTo>
                <a:lnTo>
                  <a:pt x="13623" y="12572"/>
                </a:lnTo>
                <a:lnTo>
                  <a:pt x="13626" y="12572"/>
                </a:lnTo>
                <a:lnTo>
                  <a:pt x="13625" y="12570"/>
                </a:lnTo>
                <a:lnTo>
                  <a:pt x="13624" y="12567"/>
                </a:lnTo>
                <a:lnTo>
                  <a:pt x="13624" y="12564"/>
                </a:lnTo>
                <a:lnTo>
                  <a:pt x="13625" y="12561"/>
                </a:lnTo>
                <a:lnTo>
                  <a:pt x="13626" y="12566"/>
                </a:lnTo>
                <a:lnTo>
                  <a:pt x="13630" y="12568"/>
                </a:lnTo>
                <a:lnTo>
                  <a:pt x="13639" y="12568"/>
                </a:lnTo>
                <a:lnTo>
                  <a:pt x="13640" y="12558"/>
                </a:lnTo>
                <a:lnTo>
                  <a:pt x="13642" y="12551"/>
                </a:lnTo>
                <a:lnTo>
                  <a:pt x="13644" y="12547"/>
                </a:lnTo>
                <a:lnTo>
                  <a:pt x="13644" y="12555"/>
                </a:lnTo>
                <a:lnTo>
                  <a:pt x="13644" y="12563"/>
                </a:lnTo>
                <a:lnTo>
                  <a:pt x="13646" y="12563"/>
                </a:lnTo>
                <a:lnTo>
                  <a:pt x="13646" y="12562"/>
                </a:lnTo>
                <a:lnTo>
                  <a:pt x="13647" y="12561"/>
                </a:lnTo>
                <a:lnTo>
                  <a:pt x="13647" y="12561"/>
                </a:lnTo>
                <a:lnTo>
                  <a:pt x="13649" y="12559"/>
                </a:lnTo>
                <a:lnTo>
                  <a:pt x="13653" y="12562"/>
                </a:lnTo>
                <a:lnTo>
                  <a:pt x="13657" y="12560"/>
                </a:lnTo>
                <a:lnTo>
                  <a:pt x="13661" y="12555"/>
                </a:lnTo>
                <a:lnTo>
                  <a:pt x="13662" y="12549"/>
                </a:lnTo>
                <a:lnTo>
                  <a:pt x="13665" y="12555"/>
                </a:lnTo>
                <a:lnTo>
                  <a:pt x="13667" y="12557"/>
                </a:lnTo>
                <a:lnTo>
                  <a:pt x="13685" y="12557"/>
                </a:lnTo>
                <a:lnTo>
                  <a:pt x="13688" y="12556"/>
                </a:lnTo>
                <a:lnTo>
                  <a:pt x="13689" y="12554"/>
                </a:lnTo>
                <a:lnTo>
                  <a:pt x="13690" y="12552"/>
                </a:lnTo>
                <a:lnTo>
                  <a:pt x="13691" y="12548"/>
                </a:lnTo>
                <a:lnTo>
                  <a:pt x="13693" y="12545"/>
                </a:lnTo>
                <a:lnTo>
                  <a:pt x="13695" y="12543"/>
                </a:lnTo>
                <a:lnTo>
                  <a:pt x="13694" y="12545"/>
                </a:lnTo>
                <a:lnTo>
                  <a:pt x="13694" y="12548"/>
                </a:lnTo>
                <a:lnTo>
                  <a:pt x="13694" y="12550"/>
                </a:lnTo>
                <a:lnTo>
                  <a:pt x="13695" y="12553"/>
                </a:lnTo>
                <a:lnTo>
                  <a:pt x="13698" y="12550"/>
                </a:lnTo>
                <a:lnTo>
                  <a:pt x="13708" y="12545"/>
                </a:lnTo>
                <a:lnTo>
                  <a:pt x="13710" y="12542"/>
                </a:lnTo>
                <a:lnTo>
                  <a:pt x="13711" y="12540"/>
                </a:lnTo>
                <a:lnTo>
                  <a:pt x="13714" y="12536"/>
                </a:lnTo>
                <a:lnTo>
                  <a:pt x="13714" y="12535"/>
                </a:lnTo>
                <a:lnTo>
                  <a:pt x="13715" y="12532"/>
                </a:lnTo>
                <a:lnTo>
                  <a:pt x="13714" y="12522"/>
                </a:lnTo>
                <a:lnTo>
                  <a:pt x="13715" y="12521"/>
                </a:lnTo>
                <a:lnTo>
                  <a:pt x="13716" y="12520"/>
                </a:lnTo>
                <a:lnTo>
                  <a:pt x="13717" y="12518"/>
                </a:lnTo>
                <a:lnTo>
                  <a:pt x="13711" y="12507"/>
                </a:lnTo>
                <a:lnTo>
                  <a:pt x="13710" y="12505"/>
                </a:lnTo>
                <a:lnTo>
                  <a:pt x="13708" y="12502"/>
                </a:lnTo>
                <a:lnTo>
                  <a:pt x="13693" y="12495"/>
                </a:lnTo>
                <a:lnTo>
                  <a:pt x="13693" y="12493"/>
                </a:lnTo>
                <a:lnTo>
                  <a:pt x="13698" y="12495"/>
                </a:lnTo>
                <a:lnTo>
                  <a:pt x="13703" y="12495"/>
                </a:lnTo>
                <a:lnTo>
                  <a:pt x="13706" y="12493"/>
                </a:lnTo>
                <a:lnTo>
                  <a:pt x="13706" y="12487"/>
                </a:lnTo>
                <a:lnTo>
                  <a:pt x="13704" y="12488"/>
                </a:lnTo>
                <a:lnTo>
                  <a:pt x="13701" y="12489"/>
                </a:lnTo>
                <a:lnTo>
                  <a:pt x="13700" y="12489"/>
                </a:lnTo>
                <a:lnTo>
                  <a:pt x="13700" y="12487"/>
                </a:lnTo>
                <a:lnTo>
                  <a:pt x="13700" y="12487"/>
                </a:lnTo>
                <a:lnTo>
                  <a:pt x="13702" y="12487"/>
                </a:lnTo>
                <a:lnTo>
                  <a:pt x="13703" y="12487"/>
                </a:lnTo>
                <a:lnTo>
                  <a:pt x="13702" y="12486"/>
                </a:lnTo>
                <a:lnTo>
                  <a:pt x="13701" y="12485"/>
                </a:lnTo>
                <a:lnTo>
                  <a:pt x="13701" y="12484"/>
                </a:lnTo>
                <a:lnTo>
                  <a:pt x="13700" y="12483"/>
                </a:lnTo>
                <a:lnTo>
                  <a:pt x="13716" y="12465"/>
                </a:lnTo>
                <a:lnTo>
                  <a:pt x="13716" y="12468"/>
                </a:lnTo>
                <a:lnTo>
                  <a:pt x="13717" y="12469"/>
                </a:lnTo>
                <a:lnTo>
                  <a:pt x="13719" y="12469"/>
                </a:lnTo>
                <a:lnTo>
                  <a:pt x="13722" y="12469"/>
                </a:lnTo>
                <a:lnTo>
                  <a:pt x="13722" y="12471"/>
                </a:lnTo>
                <a:lnTo>
                  <a:pt x="13719" y="12473"/>
                </a:lnTo>
                <a:lnTo>
                  <a:pt x="13716" y="12477"/>
                </a:lnTo>
                <a:lnTo>
                  <a:pt x="13714" y="12480"/>
                </a:lnTo>
                <a:lnTo>
                  <a:pt x="13716" y="12483"/>
                </a:lnTo>
                <a:lnTo>
                  <a:pt x="13715" y="12485"/>
                </a:lnTo>
                <a:lnTo>
                  <a:pt x="13714" y="12491"/>
                </a:lnTo>
                <a:lnTo>
                  <a:pt x="13716" y="12493"/>
                </a:lnTo>
                <a:lnTo>
                  <a:pt x="13718" y="12495"/>
                </a:lnTo>
                <a:lnTo>
                  <a:pt x="13719" y="12498"/>
                </a:lnTo>
                <a:lnTo>
                  <a:pt x="13719" y="12501"/>
                </a:lnTo>
                <a:lnTo>
                  <a:pt x="13720" y="12504"/>
                </a:lnTo>
                <a:lnTo>
                  <a:pt x="13722" y="12503"/>
                </a:lnTo>
                <a:lnTo>
                  <a:pt x="13726" y="12498"/>
                </a:lnTo>
                <a:lnTo>
                  <a:pt x="13724" y="12507"/>
                </a:lnTo>
                <a:lnTo>
                  <a:pt x="13724" y="12508"/>
                </a:lnTo>
                <a:lnTo>
                  <a:pt x="13725" y="12509"/>
                </a:lnTo>
                <a:lnTo>
                  <a:pt x="13726" y="12512"/>
                </a:lnTo>
                <a:lnTo>
                  <a:pt x="13726" y="12516"/>
                </a:lnTo>
                <a:lnTo>
                  <a:pt x="13724" y="12518"/>
                </a:lnTo>
                <a:lnTo>
                  <a:pt x="13724" y="12520"/>
                </a:lnTo>
                <a:lnTo>
                  <a:pt x="13726" y="12522"/>
                </a:lnTo>
                <a:lnTo>
                  <a:pt x="13728" y="12522"/>
                </a:lnTo>
                <a:lnTo>
                  <a:pt x="13729" y="12523"/>
                </a:lnTo>
                <a:lnTo>
                  <a:pt x="13731" y="12522"/>
                </a:lnTo>
                <a:lnTo>
                  <a:pt x="13728" y="12517"/>
                </a:lnTo>
                <a:lnTo>
                  <a:pt x="13731" y="12512"/>
                </a:lnTo>
                <a:lnTo>
                  <a:pt x="13736" y="12508"/>
                </a:lnTo>
                <a:lnTo>
                  <a:pt x="13740" y="12506"/>
                </a:lnTo>
                <a:lnTo>
                  <a:pt x="13740" y="12508"/>
                </a:lnTo>
                <a:lnTo>
                  <a:pt x="13740" y="12510"/>
                </a:lnTo>
                <a:lnTo>
                  <a:pt x="13739" y="12511"/>
                </a:lnTo>
                <a:lnTo>
                  <a:pt x="13738" y="12512"/>
                </a:lnTo>
                <a:lnTo>
                  <a:pt x="13738" y="12514"/>
                </a:lnTo>
                <a:lnTo>
                  <a:pt x="13739" y="12518"/>
                </a:lnTo>
                <a:lnTo>
                  <a:pt x="13740" y="12520"/>
                </a:lnTo>
                <a:lnTo>
                  <a:pt x="13738" y="12525"/>
                </a:lnTo>
                <a:lnTo>
                  <a:pt x="13736" y="12534"/>
                </a:lnTo>
                <a:lnTo>
                  <a:pt x="13734" y="12537"/>
                </a:lnTo>
                <a:lnTo>
                  <a:pt x="13746" y="12548"/>
                </a:lnTo>
                <a:lnTo>
                  <a:pt x="13754" y="12551"/>
                </a:lnTo>
                <a:lnTo>
                  <a:pt x="13757" y="12545"/>
                </a:lnTo>
                <a:lnTo>
                  <a:pt x="13759" y="12545"/>
                </a:lnTo>
                <a:lnTo>
                  <a:pt x="13759" y="12547"/>
                </a:lnTo>
                <a:lnTo>
                  <a:pt x="13761" y="12547"/>
                </a:lnTo>
                <a:lnTo>
                  <a:pt x="13761" y="12545"/>
                </a:lnTo>
                <a:lnTo>
                  <a:pt x="13758" y="12539"/>
                </a:lnTo>
                <a:lnTo>
                  <a:pt x="13755" y="12529"/>
                </a:lnTo>
                <a:lnTo>
                  <a:pt x="13755" y="12521"/>
                </a:lnTo>
                <a:lnTo>
                  <a:pt x="13761" y="12518"/>
                </a:lnTo>
                <a:lnTo>
                  <a:pt x="13761" y="12520"/>
                </a:lnTo>
                <a:lnTo>
                  <a:pt x="13759" y="12524"/>
                </a:lnTo>
                <a:lnTo>
                  <a:pt x="13760" y="12527"/>
                </a:lnTo>
                <a:lnTo>
                  <a:pt x="13763" y="12529"/>
                </a:lnTo>
                <a:lnTo>
                  <a:pt x="13767" y="12526"/>
                </a:lnTo>
                <a:lnTo>
                  <a:pt x="13766" y="12543"/>
                </a:lnTo>
                <a:lnTo>
                  <a:pt x="13767" y="12551"/>
                </a:lnTo>
                <a:lnTo>
                  <a:pt x="13770" y="12555"/>
                </a:lnTo>
                <a:lnTo>
                  <a:pt x="13771" y="12555"/>
                </a:lnTo>
                <a:lnTo>
                  <a:pt x="13772" y="12553"/>
                </a:lnTo>
                <a:lnTo>
                  <a:pt x="13772" y="12551"/>
                </a:lnTo>
                <a:lnTo>
                  <a:pt x="13774" y="12549"/>
                </a:lnTo>
                <a:lnTo>
                  <a:pt x="13774" y="12547"/>
                </a:lnTo>
                <a:lnTo>
                  <a:pt x="13772" y="12547"/>
                </a:lnTo>
                <a:lnTo>
                  <a:pt x="13772" y="12545"/>
                </a:lnTo>
                <a:lnTo>
                  <a:pt x="13775" y="12541"/>
                </a:lnTo>
                <a:lnTo>
                  <a:pt x="13779" y="12548"/>
                </a:lnTo>
                <a:lnTo>
                  <a:pt x="13785" y="12548"/>
                </a:lnTo>
                <a:lnTo>
                  <a:pt x="13792" y="12546"/>
                </a:lnTo>
                <a:lnTo>
                  <a:pt x="13798" y="12545"/>
                </a:lnTo>
                <a:lnTo>
                  <a:pt x="13798" y="12547"/>
                </a:lnTo>
                <a:lnTo>
                  <a:pt x="13794" y="12549"/>
                </a:lnTo>
                <a:lnTo>
                  <a:pt x="13794" y="12553"/>
                </a:lnTo>
                <a:lnTo>
                  <a:pt x="13795" y="12556"/>
                </a:lnTo>
                <a:lnTo>
                  <a:pt x="13799" y="12555"/>
                </a:lnTo>
                <a:lnTo>
                  <a:pt x="13797" y="12561"/>
                </a:lnTo>
                <a:lnTo>
                  <a:pt x="13792" y="12569"/>
                </a:lnTo>
                <a:lnTo>
                  <a:pt x="13789" y="12576"/>
                </a:lnTo>
                <a:lnTo>
                  <a:pt x="13793" y="12582"/>
                </a:lnTo>
                <a:lnTo>
                  <a:pt x="13793" y="12584"/>
                </a:lnTo>
                <a:lnTo>
                  <a:pt x="13775" y="12586"/>
                </a:lnTo>
                <a:lnTo>
                  <a:pt x="13770" y="12586"/>
                </a:lnTo>
                <a:lnTo>
                  <a:pt x="13768" y="12586"/>
                </a:lnTo>
                <a:lnTo>
                  <a:pt x="13767" y="12588"/>
                </a:lnTo>
                <a:lnTo>
                  <a:pt x="13767" y="12591"/>
                </a:lnTo>
                <a:lnTo>
                  <a:pt x="13766" y="12593"/>
                </a:lnTo>
                <a:lnTo>
                  <a:pt x="13764" y="12594"/>
                </a:lnTo>
                <a:lnTo>
                  <a:pt x="13764" y="12591"/>
                </a:lnTo>
                <a:lnTo>
                  <a:pt x="13763" y="12588"/>
                </a:lnTo>
                <a:lnTo>
                  <a:pt x="13761" y="12587"/>
                </a:lnTo>
                <a:lnTo>
                  <a:pt x="13759" y="12586"/>
                </a:lnTo>
                <a:lnTo>
                  <a:pt x="13761" y="12597"/>
                </a:lnTo>
                <a:lnTo>
                  <a:pt x="13761" y="12603"/>
                </a:lnTo>
                <a:lnTo>
                  <a:pt x="13759" y="12606"/>
                </a:lnTo>
                <a:lnTo>
                  <a:pt x="13759" y="12608"/>
                </a:lnTo>
                <a:lnTo>
                  <a:pt x="13760" y="12611"/>
                </a:lnTo>
                <a:lnTo>
                  <a:pt x="13761" y="12628"/>
                </a:lnTo>
                <a:lnTo>
                  <a:pt x="13759" y="12631"/>
                </a:lnTo>
                <a:lnTo>
                  <a:pt x="13756" y="12635"/>
                </a:lnTo>
                <a:lnTo>
                  <a:pt x="13755" y="12639"/>
                </a:lnTo>
                <a:lnTo>
                  <a:pt x="13756" y="12643"/>
                </a:lnTo>
                <a:lnTo>
                  <a:pt x="13752" y="12642"/>
                </a:lnTo>
                <a:lnTo>
                  <a:pt x="13751" y="12639"/>
                </a:lnTo>
                <a:lnTo>
                  <a:pt x="13749" y="12638"/>
                </a:lnTo>
                <a:lnTo>
                  <a:pt x="13746" y="12639"/>
                </a:lnTo>
                <a:lnTo>
                  <a:pt x="13744" y="12641"/>
                </a:lnTo>
                <a:lnTo>
                  <a:pt x="13740" y="12651"/>
                </a:lnTo>
                <a:lnTo>
                  <a:pt x="13738" y="12656"/>
                </a:lnTo>
                <a:lnTo>
                  <a:pt x="13741" y="12660"/>
                </a:lnTo>
                <a:lnTo>
                  <a:pt x="13745" y="12668"/>
                </a:lnTo>
                <a:lnTo>
                  <a:pt x="13747" y="12675"/>
                </a:lnTo>
                <a:lnTo>
                  <a:pt x="13747" y="12682"/>
                </a:lnTo>
                <a:lnTo>
                  <a:pt x="13746" y="12682"/>
                </a:lnTo>
                <a:lnTo>
                  <a:pt x="13745" y="12681"/>
                </a:lnTo>
                <a:lnTo>
                  <a:pt x="13744" y="12680"/>
                </a:lnTo>
                <a:lnTo>
                  <a:pt x="13740" y="12694"/>
                </a:lnTo>
                <a:lnTo>
                  <a:pt x="13740" y="12700"/>
                </a:lnTo>
                <a:lnTo>
                  <a:pt x="13743" y="12705"/>
                </a:lnTo>
                <a:lnTo>
                  <a:pt x="13736" y="12714"/>
                </a:lnTo>
                <a:lnTo>
                  <a:pt x="13737" y="12728"/>
                </a:lnTo>
                <a:lnTo>
                  <a:pt x="13742" y="12742"/>
                </a:lnTo>
                <a:lnTo>
                  <a:pt x="13748" y="12750"/>
                </a:lnTo>
                <a:lnTo>
                  <a:pt x="13746" y="12743"/>
                </a:lnTo>
                <a:lnTo>
                  <a:pt x="13746" y="12740"/>
                </a:lnTo>
                <a:lnTo>
                  <a:pt x="13748" y="12742"/>
                </a:lnTo>
                <a:lnTo>
                  <a:pt x="13751" y="12748"/>
                </a:lnTo>
                <a:lnTo>
                  <a:pt x="13753" y="12750"/>
                </a:lnTo>
                <a:lnTo>
                  <a:pt x="13751" y="12736"/>
                </a:lnTo>
                <a:lnTo>
                  <a:pt x="13753" y="12733"/>
                </a:lnTo>
                <a:lnTo>
                  <a:pt x="13754" y="12732"/>
                </a:lnTo>
                <a:lnTo>
                  <a:pt x="13756" y="12733"/>
                </a:lnTo>
                <a:lnTo>
                  <a:pt x="13757" y="12736"/>
                </a:lnTo>
                <a:lnTo>
                  <a:pt x="13757" y="12737"/>
                </a:lnTo>
                <a:lnTo>
                  <a:pt x="13756" y="12737"/>
                </a:lnTo>
                <a:lnTo>
                  <a:pt x="13756" y="12740"/>
                </a:lnTo>
                <a:lnTo>
                  <a:pt x="13761" y="12746"/>
                </a:lnTo>
                <a:lnTo>
                  <a:pt x="13761" y="12748"/>
                </a:lnTo>
                <a:lnTo>
                  <a:pt x="13758" y="12750"/>
                </a:lnTo>
                <a:lnTo>
                  <a:pt x="13757" y="12754"/>
                </a:lnTo>
                <a:lnTo>
                  <a:pt x="13758" y="12759"/>
                </a:lnTo>
                <a:lnTo>
                  <a:pt x="13761" y="12762"/>
                </a:lnTo>
                <a:lnTo>
                  <a:pt x="13757" y="12767"/>
                </a:lnTo>
                <a:lnTo>
                  <a:pt x="13758" y="12773"/>
                </a:lnTo>
                <a:lnTo>
                  <a:pt x="13764" y="12785"/>
                </a:lnTo>
                <a:lnTo>
                  <a:pt x="13765" y="12785"/>
                </a:lnTo>
                <a:lnTo>
                  <a:pt x="13767" y="12780"/>
                </a:lnTo>
                <a:lnTo>
                  <a:pt x="13769" y="12779"/>
                </a:lnTo>
                <a:lnTo>
                  <a:pt x="13773" y="12779"/>
                </a:lnTo>
                <a:lnTo>
                  <a:pt x="13778" y="12776"/>
                </a:lnTo>
                <a:lnTo>
                  <a:pt x="13780" y="12777"/>
                </a:lnTo>
                <a:lnTo>
                  <a:pt x="13780" y="12779"/>
                </a:lnTo>
                <a:lnTo>
                  <a:pt x="13779" y="12781"/>
                </a:lnTo>
                <a:lnTo>
                  <a:pt x="13778" y="12781"/>
                </a:lnTo>
                <a:lnTo>
                  <a:pt x="13777" y="12783"/>
                </a:lnTo>
                <a:lnTo>
                  <a:pt x="13776" y="12785"/>
                </a:lnTo>
                <a:lnTo>
                  <a:pt x="13775" y="12787"/>
                </a:lnTo>
                <a:lnTo>
                  <a:pt x="13774" y="12785"/>
                </a:lnTo>
                <a:lnTo>
                  <a:pt x="13773" y="12784"/>
                </a:lnTo>
                <a:lnTo>
                  <a:pt x="13772" y="12783"/>
                </a:lnTo>
                <a:lnTo>
                  <a:pt x="13769" y="12787"/>
                </a:lnTo>
                <a:lnTo>
                  <a:pt x="13767" y="12788"/>
                </a:lnTo>
                <a:lnTo>
                  <a:pt x="13766" y="12789"/>
                </a:lnTo>
                <a:lnTo>
                  <a:pt x="13763" y="12788"/>
                </a:lnTo>
                <a:lnTo>
                  <a:pt x="13762" y="12787"/>
                </a:lnTo>
                <a:lnTo>
                  <a:pt x="13761" y="12786"/>
                </a:lnTo>
                <a:lnTo>
                  <a:pt x="13759" y="12787"/>
                </a:lnTo>
                <a:lnTo>
                  <a:pt x="13756" y="12790"/>
                </a:lnTo>
                <a:lnTo>
                  <a:pt x="13756" y="12794"/>
                </a:lnTo>
                <a:lnTo>
                  <a:pt x="13756" y="12798"/>
                </a:lnTo>
                <a:lnTo>
                  <a:pt x="13754" y="12803"/>
                </a:lnTo>
                <a:lnTo>
                  <a:pt x="13761" y="12802"/>
                </a:lnTo>
                <a:lnTo>
                  <a:pt x="13767" y="12807"/>
                </a:lnTo>
                <a:lnTo>
                  <a:pt x="13770" y="12815"/>
                </a:lnTo>
                <a:lnTo>
                  <a:pt x="13771" y="12825"/>
                </a:lnTo>
                <a:lnTo>
                  <a:pt x="13772" y="12825"/>
                </a:lnTo>
                <a:lnTo>
                  <a:pt x="13775" y="12813"/>
                </a:lnTo>
                <a:lnTo>
                  <a:pt x="13777" y="12813"/>
                </a:lnTo>
                <a:lnTo>
                  <a:pt x="13776" y="12817"/>
                </a:lnTo>
                <a:lnTo>
                  <a:pt x="13776" y="12825"/>
                </a:lnTo>
                <a:lnTo>
                  <a:pt x="13775" y="12828"/>
                </a:lnTo>
                <a:lnTo>
                  <a:pt x="13775" y="12828"/>
                </a:lnTo>
                <a:lnTo>
                  <a:pt x="13773" y="12828"/>
                </a:lnTo>
                <a:lnTo>
                  <a:pt x="13772" y="12829"/>
                </a:lnTo>
                <a:lnTo>
                  <a:pt x="13771" y="12831"/>
                </a:lnTo>
                <a:lnTo>
                  <a:pt x="13770" y="12835"/>
                </a:lnTo>
                <a:lnTo>
                  <a:pt x="13771" y="12837"/>
                </a:lnTo>
                <a:lnTo>
                  <a:pt x="13772" y="12838"/>
                </a:lnTo>
                <a:lnTo>
                  <a:pt x="13774" y="12840"/>
                </a:lnTo>
                <a:lnTo>
                  <a:pt x="13777" y="12841"/>
                </a:lnTo>
                <a:lnTo>
                  <a:pt x="13784" y="12842"/>
                </a:lnTo>
                <a:lnTo>
                  <a:pt x="13787" y="12844"/>
                </a:lnTo>
                <a:lnTo>
                  <a:pt x="13789" y="12846"/>
                </a:lnTo>
                <a:lnTo>
                  <a:pt x="13790" y="12850"/>
                </a:lnTo>
                <a:lnTo>
                  <a:pt x="13791" y="12854"/>
                </a:lnTo>
                <a:lnTo>
                  <a:pt x="13792" y="12858"/>
                </a:lnTo>
                <a:lnTo>
                  <a:pt x="13794" y="12855"/>
                </a:lnTo>
                <a:lnTo>
                  <a:pt x="13795" y="12850"/>
                </a:lnTo>
                <a:lnTo>
                  <a:pt x="13795" y="12840"/>
                </a:lnTo>
                <a:lnTo>
                  <a:pt x="13796" y="12845"/>
                </a:lnTo>
                <a:lnTo>
                  <a:pt x="13796" y="12849"/>
                </a:lnTo>
                <a:lnTo>
                  <a:pt x="13798" y="12853"/>
                </a:lnTo>
                <a:lnTo>
                  <a:pt x="13801" y="12856"/>
                </a:lnTo>
                <a:lnTo>
                  <a:pt x="13801" y="12854"/>
                </a:lnTo>
                <a:lnTo>
                  <a:pt x="13801" y="12852"/>
                </a:lnTo>
                <a:lnTo>
                  <a:pt x="13802" y="12850"/>
                </a:lnTo>
                <a:lnTo>
                  <a:pt x="13802" y="12848"/>
                </a:lnTo>
                <a:lnTo>
                  <a:pt x="13804" y="12852"/>
                </a:lnTo>
                <a:lnTo>
                  <a:pt x="13806" y="12856"/>
                </a:lnTo>
                <a:lnTo>
                  <a:pt x="13812" y="12861"/>
                </a:lnTo>
                <a:lnTo>
                  <a:pt x="13813" y="12866"/>
                </a:lnTo>
                <a:lnTo>
                  <a:pt x="13811" y="12871"/>
                </a:lnTo>
                <a:lnTo>
                  <a:pt x="13808" y="12876"/>
                </a:lnTo>
                <a:lnTo>
                  <a:pt x="13807" y="12880"/>
                </a:lnTo>
                <a:lnTo>
                  <a:pt x="13806" y="12886"/>
                </a:lnTo>
                <a:lnTo>
                  <a:pt x="13804" y="12885"/>
                </a:lnTo>
                <a:lnTo>
                  <a:pt x="13801" y="12877"/>
                </a:lnTo>
                <a:lnTo>
                  <a:pt x="13798" y="12873"/>
                </a:lnTo>
                <a:lnTo>
                  <a:pt x="13791" y="12866"/>
                </a:lnTo>
                <a:lnTo>
                  <a:pt x="13789" y="12862"/>
                </a:lnTo>
                <a:lnTo>
                  <a:pt x="13787" y="12862"/>
                </a:lnTo>
                <a:lnTo>
                  <a:pt x="13787" y="12865"/>
                </a:lnTo>
                <a:lnTo>
                  <a:pt x="13786" y="12867"/>
                </a:lnTo>
                <a:lnTo>
                  <a:pt x="13783" y="12868"/>
                </a:lnTo>
                <a:lnTo>
                  <a:pt x="13780" y="12868"/>
                </a:lnTo>
                <a:lnTo>
                  <a:pt x="13780" y="12869"/>
                </a:lnTo>
                <a:lnTo>
                  <a:pt x="13786" y="12877"/>
                </a:lnTo>
                <a:lnTo>
                  <a:pt x="13783" y="12879"/>
                </a:lnTo>
                <a:lnTo>
                  <a:pt x="13785" y="12881"/>
                </a:lnTo>
                <a:lnTo>
                  <a:pt x="13792" y="12885"/>
                </a:lnTo>
                <a:lnTo>
                  <a:pt x="13792" y="12888"/>
                </a:lnTo>
                <a:lnTo>
                  <a:pt x="13794" y="12893"/>
                </a:lnTo>
                <a:lnTo>
                  <a:pt x="13795" y="12896"/>
                </a:lnTo>
                <a:lnTo>
                  <a:pt x="13794" y="12903"/>
                </a:lnTo>
                <a:lnTo>
                  <a:pt x="13793" y="12909"/>
                </a:lnTo>
                <a:lnTo>
                  <a:pt x="13793" y="12910"/>
                </a:lnTo>
                <a:lnTo>
                  <a:pt x="13792" y="12913"/>
                </a:lnTo>
                <a:lnTo>
                  <a:pt x="13791" y="12916"/>
                </a:lnTo>
                <a:lnTo>
                  <a:pt x="13792" y="12919"/>
                </a:lnTo>
                <a:lnTo>
                  <a:pt x="13794" y="12919"/>
                </a:lnTo>
                <a:lnTo>
                  <a:pt x="13795" y="12918"/>
                </a:lnTo>
                <a:lnTo>
                  <a:pt x="13797" y="12915"/>
                </a:lnTo>
                <a:lnTo>
                  <a:pt x="13798" y="12914"/>
                </a:lnTo>
                <a:lnTo>
                  <a:pt x="13799" y="12910"/>
                </a:lnTo>
                <a:lnTo>
                  <a:pt x="13802" y="12907"/>
                </a:lnTo>
                <a:lnTo>
                  <a:pt x="13808" y="12905"/>
                </a:lnTo>
                <a:lnTo>
                  <a:pt x="13808" y="12906"/>
                </a:lnTo>
                <a:lnTo>
                  <a:pt x="13809" y="12906"/>
                </a:lnTo>
                <a:lnTo>
                  <a:pt x="13810" y="12907"/>
                </a:lnTo>
                <a:lnTo>
                  <a:pt x="13811" y="12907"/>
                </a:lnTo>
                <a:lnTo>
                  <a:pt x="13812" y="12906"/>
                </a:lnTo>
                <a:lnTo>
                  <a:pt x="13815" y="12902"/>
                </a:lnTo>
                <a:lnTo>
                  <a:pt x="13816" y="12901"/>
                </a:lnTo>
                <a:lnTo>
                  <a:pt x="13818" y="12901"/>
                </a:lnTo>
                <a:lnTo>
                  <a:pt x="13820" y="12901"/>
                </a:lnTo>
                <a:lnTo>
                  <a:pt x="13822" y="12902"/>
                </a:lnTo>
                <a:lnTo>
                  <a:pt x="13823" y="12904"/>
                </a:lnTo>
                <a:lnTo>
                  <a:pt x="13824" y="12906"/>
                </a:lnTo>
                <a:lnTo>
                  <a:pt x="13825" y="12908"/>
                </a:lnTo>
                <a:lnTo>
                  <a:pt x="13827" y="12909"/>
                </a:lnTo>
                <a:lnTo>
                  <a:pt x="13828" y="12909"/>
                </a:lnTo>
                <a:lnTo>
                  <a:pt x="13830" y="12910"/>
                </a:lnTo>
                <a:lnTo>
                  <a:pt x="13834" y="12915"/>
                </a:lnTo>
                <a:lnTo>
                  <a:pt x="13837" y="12916"/>
                </a:lnTo>
                <a:lnTo>
                  <a:pt x="13851" y="12915"/>
                </a:lnTo>
                <a:lnTo>
                  <a:pt x="13851" y="12914"/>
                </a:lnTo>
                <a:lnTo>
                  <a:pt x="13852" y="12912"/>
                </a:lnTo>
                <a:lnTo>
                  <a:pt x="13852" y="12910"/>
                </a:lnTo>
                <a:lnTo>
                  <a:pt x="13855" y="12909"/>
                </a:lnTo>
                <a:lnTo>
                  <a:pt x="13861" y="12909"/>
                </a:lnTo>
                <a:lnTo>
                  <a:pt x="13863" y="12909"/>
                </a:lnTo>
                <a:lnTo>
                  <a:pt x="13866" y="12910"/>
                </a:lnTo>
                <a:lnTo>
                  <a:pt x="13868" y="12912"/>
                </a:lnTo>
                <a:lnTo>
                  <a:pt x="13871" y="12915"/>
                </a:lnTo>
                <a:lnTo>
                  <a:pt x="13874" y="12912"/>
                </a:lnTo>
                <a:lnTo>
                  <a:pt x="13879" y="12910"/>
                </a:lnTo>
                <a:lnTo>
                  <a:pt x="13884" y="12907"/>
                </a:lnTo>
                <a:lnTo>
                  <a:pt x="13887" y="12902"/>
                </a:lnTo>
                <a:lnTo>
                  <a:pt x="13889" y="12900"/>
                </a:lnTo>
                <a:lnTo>
                  <a:pt x="13892" y="12900"/>
                </a:lnTo>
                <a:lnTo>
                  <a:pt x="13897" y="12901"/>
                </a:lnTo>
                <a:lnTo>
                  <a:pt x="13898" y="12900"/>
                </a:lnTo>
                <a:lnTo>
                  <a:pt x="13909" y="12883"/>
                </a:lnTo>
                <a:lnTo>
                  <a:pt x="13913" y="12872"/>
                </a:lnTo>
                <a:lnTo>
                  <a:pt x="13915" y="12870"/>
                </a:lnTo>
                <a:lnTo>
                  <a:pt x="13919" y="12867"/>
                </a:lnTo>
                <a:lnTo>
                  <a:pt x="13922" y="12861"/>
                </a:lnTo>
                <a:lnTo>
                  <a:pt x="13926" y="12848"/>
                </a:lnTo>
                <a:lnTo>
                  <a:pt x="13921" y="12833"/>
                </a:lnTo>
                <a:lnTo>
                  <a:pt x="13917" y="12826"/>
                </a:lnTo>
                <a:lnTo>
                  <a:pt x="13914" y="12822"/>
                </a:lnTo>
                <a:lnTo>
                  <a:pt x="13913" y="12821"/>
                </a:lnTo>
                <a:lnTo>
                  <a:pt x="13909" y="12822"/>
                </a:lnTo>
                <a:lnTo>
                  <a:pt x="13908" y="12822"/>
                </a:lnTo>
                <a:lnTo>
                  <a:pt x="13906" y="12820"/>
                </a:lnTo>
                <a:lnTo>
                  <a:pt x="13902" y="12818"/>
                </a:lnTo>
                <a:lnTo>
                  <a:pt x="13899" y="12816"/>
                </a:lnTo>
                <a:lnTo>
                  <a:pt x="13896" y="12813"/>
                </a:lnTo>
                <a:lnTo>
                  <a:pt x="13895" y="12810"/>
                </a:lnTo>
                <a:lnTo>
                  <a:pt x="13896" y="12807"/>
                </a:lnTo>
                <a:lnTo>
                  <a:pt x="13894" y="12804"/>
                </a:lnTo>
                <a:lnTo>
                  <a:pt x="13892" y="12802"/>
                </a:lnTo>
                <a:lnTo>
                  <a:pt x="13891" y="12802"/>
                </a:lnTo>
                <a:lnTo>
                  <a:pt x="13889" y="12805"/>
                </a:lnTo>
                <a:lnTo>
                  <a:pt x="13889" y="12799"/>
                </a:lnTo>
                <a:lnTo>
                  <a:pt x="13886" y="12801"/>
                </a:lnTo>
                <a:lnTo>
                  <a:pt x="13884" y="12802"/>
                </a:lnTo>
                <a:lnTo>
                  <a:pt x="13881" y="12803"/>
                </a:lnTo>
                <a:lnTo>
                  <a:pt x="13878" y="12801"/>
                </a:lnTo>
                <a:lnTo>
                  <a:pt x="13880" y="12799"/>
                </a:lnTo>
                <a:lnTo>
                  <a:pt x="13881" y="12796"/>
                </a:lnTo>
                <a:lnTo>
                  <a:pt x="13882" y="12792"/>
                </a:lnTo>
                <a:lnTo>
                  <a:pt x="13881" y="12789"/>
                </a:lnTo>
                <a:lnTo>
                  <a:pt x="13880" y="12789"/>
                </a:lnTo>
                <a:lnTo>
                  <a:pt x="13879" y="12791"/>
                </a:lnTo>
                <a:lnTo>
                  <a:pt x="13878" y="12792"/>
                </a:lnTo>
                <a:lnTo>
                  <a:pt x="13877" y="12794"/>
                </a:lnTo>
                <a:lnTo>
                  <a:pt x="13875" y="12795"/>
                </a:lnTo>
                <a:lnTo>
                  <a:pt x="13877" y="12787"/>
                </a:lnTo>
                <a:lnTo>
                  <a:pt x="13882" y="12780"/>
                </a:lnTo>
                <a:lnTo>
                  <a:pt x="13883" y="12774"/>
                </a:lnTo>
                <a:lnTo>
                  <a:pt x="13877" y="12770"/>
                </a:lnTo>
                <a:lnTo>
                  <a:pt x="13877" y="12769"/>
                </a:lnTo>
                <a:lnTo>
                  <a:pt x="13877" y="12768"/>
                </a:lnTo>
                <a:lnTo>
                  <a:pt x="13877" y="12768"/>
                </a:lnTo>
                <a:lnTo>
                  <a:pt x="13878" y="12768"/>
                </a:lnTo>
                <a:lnTo>
                  <a:pt x="13877" y="12766"/>
                </a:lnTo>
                <a:lnTo>
                  <a:pt x="13880" y="12764"/>
                </a:lnTo>
                <a:lnTo>
                  <a:pt x="13882" y="12762"/>
                </a:lnTo>
                <a:lnTo>
                  <a:pt x="13882" y="12758"/>
                </a:lnTo>
                <a:lnTo>
                  <a:pt x="13880" y="12754"/>
                </a:lnTo>
                <a:lnTo>
                  <a:pt x="13881" y="12752"/>
                </a:lnTo>
                <a:lnTo>
                  <a:pt x="13882" y="12750"/>
                </a:lnTo>
                <a:lnTo>
                  <a:pt x="13884" y="12746"/>
                </a:lnTo>
                <a:lnTo>
                  <a:pt x="13885" y="12751"/>
                </a:lnTo>
                <a:lnTo>
                  <a:pt x="13885" y="12763"/>
                </a:lnTo>
                <a:lnTo>
                  <a:pt x="13886" y="12768"/>
                </a:lnTo>
                <a:lnTo>
                  <a:pt x="13887" y="12772"/>
                </a:lnTo>
                <a:lnTo>
                  <a:pt x="13890" y="12776"/>
                </a:lnTo>
                <a:lnTo>
                  <a:pt x="13893" y="12778"/>
                </a:lnTo>
                <a:lnTo>
                  <a:pt x="13896" y="12776"/>
                </a:lnTo>
                <a:lnTo>
                  <a:pt x="13899" y="12767"/>
                </a:lnTo>
                <a:lnTo>
                  <a:pt x="13897" y="12755"/>
                </a:lnTo>
                <a:lnTo>
                  <a:pt x="13894" y="12744"/>
                </a:lnTo>
                <a:lnTo>
                  <a:pt x="13890" y="12737"/>
                </a:lnTo>
                <a:lnTo>
                  <a:pt x="13889" y="12741"/>
                </a:lnTo>
                <a:lnTo>
                  <a:pt x="13888" y="12742"/>
                </a:lnTo>
                <a:lnTo>
                  <a:pt x="13887" y="12740"/>
                </a:lnTo>
                <a:lnTo>
                  <a:pt x="13886" y="12737"/>
                </a:lnTo>
                <a:lnTo>
                  <a:pt x="13884" y="12740"/>
                </a:lnTo>
                <a:lnTo>
                  <a:pt x="13883" y="12735"/>
                </a:lnTo>
                <a:lnTo>
                  <a:pt x="13879" y="12734"/>
                </a:lnTo>
                <a:lnTo>
                  <a:pt x="13875" y="12737"/>
                </a:lnTo>
                <a:lnTo>
                  <a:pt x="13872" y="12740"/>
                </a:lnTo>
                <a:lnTo>
                  <a:pt x="13856" y="12740"/>
                </a:lnTo>
                <a:lnTo>
                  <a:pt x="13851" y="12742"/>
                </a:lnTo>
                <a:lnTo>
                  <a:pt x="13851" y="12737"/>
                </a:lnTo>
                <a:lnTo>
                  <a:pt x="13850" y="12739"/>
                </a:lnTo>
                <a:lnTo>
                  <a:pt x="13849" y="12739"/>
                </a:lnTo>
                <a:lnTo>
                  <a:pt x="13848" y="12738"/>
                </a:lnTo>
                <a:lnTo>
                  <a:pt x="13847" y="12737"/>
                </a:lnTo>
                <a:lnTo>
                  <a:pt x="13847" y="12739"/>
                </a:lnTo>
                <a:lnTo>
                  <a:pt x="13847" y="12739"/>
                </a:lnTo>
                <a:lnTo>
                  <a:pt x="13847" y="12739"/>
                </a:lnTo>
                <a:lnTo>
                  <a:pt x="13845" y="12740"/>
                </a:lnTo>
                <a:lnTo>
                  <a:pt x="13845" y="12738"/>
                </a:lnTo>
                <a:lnTo>
                  <a:pt x="13845" y="12738"/>
                </a:lnTo>
                <a:lnTo>
                  <a:pt x="13845" y="12738"/>
                </a:lnTo>
                <a:lnTo>
                  <a:pt x="13844" y="12737"/>
                </a:lnTo>
                <a:lnTo>
                  <a:pt x="13845" y="12735"/>
                </a:lnTo>
                <a:lnTo>
                  <a:pt x="13845" y="12734"/>
                </a:lnTo>
                <a:lnTo>
                  <a:pt x="13845" y="12732"/>
                </a:lnTo>
                <a:lnTo>
                  <a:pt x="13844" y="12729"/>
                </a:lnTo>
                <a:lnTo>
                  <a:pt x="13845" y="12729"/>
                </a:lnTo>
                <a:lnTo>
                  <a:pt x="13846" y="12730"/>
                </a:lnTo>
                <a:lnTo>
                  <a:pt x="13848" y="12734"/>
                </a:lnTo>
                <a:lnTo>
                  <a:pt x="13847" y="12729"/>
                </a:lnTo>
                <a:lnTo>
                  <a:pt x="13843" y="12721"/>
                </a:lnTo>
                <a:lnTo>
                  <a:pt x="13842" y="12715"/>
                </a:lnTo>
                <a:lnTo>
                  <a:pt x="13843" y="12709"/>
                </a:lnTo>
                <a:lnTo>
                  <a:pt x="13844" y="12704"/>
                </a:lnTo>
                <a:lnTo>
                  <a:pt x="13843" y="12699"/>
                </a:lnTo>
                <a:lnTo>
                  <a:pt x="13841" y="12696"/>
                </a:lnTo>
                <a:lnTo>
                  <a:pt x="13841" y="12695"/>
                </a:lnTo>
                <a:lnTo>
                  <a:pt x="13844" y="12696"/>
                </a:lnTo>
                <a:lnTo>
                  <a:pt x="13848" y="12687"/>
                </a:lnTo>
                <a:lnTo>
                  <a:pt x="13850" y="12682"/>
                </a:lnTo>
                <a:lnTo>
                  <a:pt x="13851" y="12675"/>
                </a:lnTo>
                <a:lnTo>
                  <a:pt x="13852" y="12671"/>
                </a:lnTo>
                <a:lnTo>
                  <a:pt x="13854" y="12668"/>
                </a:lnTo>
                <a:lnTo>
                  <a:pt x="13854" y="12672"/>
                </a:lnTo>
                <a:lnTo>
                  <a:pt x="13855" y="12678"/>
                </a:lnTo>
                <a:lnTo>
                  <a:pt x="13855" y="12682"/>
                </a:lnTo>
                <a:lnTo>
                  <a:pt x="13857" y="12684"/>
                </a:lnTo>
                <a:lnTo>
                  <a:pt x="13858" y="12683"/>
                </a:lnTo>
                <a:lnTo>
                  <a:pt x="13868" y="12666"/>
                </a:lnTo>
                <a:lnTo>
                  <a:pt x="13871" y="12664"/>
                </a:lnTo>
                <a:lnTo>
                  <a:pt x="13878" y="12660"/>
                </a:lnTo>
                <a:lnTo>
                  <a:pt x="13882" y="12658"/>
                </a:lnTo>
                <a:lnTo>
                  <a:pt x="13885" y="12652"/>
                </a:lnTo>
                <a:lnTo>
                  <a:pt x="13891" y="12647"/>
                </a:lnTo>
                <a:lnTo>
                  <a:pt x="13894" y="12646"/>
                </a:lnTo>
                <a:lnTo>
                  <a:pt x="13895" y="12644"/>
                </a:lnTo>
                <a:lnTo>
                  <a:pt x="13897" y="12639"/>
                </a:lnTo>
                <a:lnTo>
                  <a:pt x="13897" y="12634"/>
                </a:lnTo>
                <a:lnTo>
                  <a:pt x="13898" y="12630"/>
                </a:lnTo>
                <a:lnTo>
                  <a:pt x="13898" y="12629"/>
                </a:lnTo>
                <a:lnTo>
                  <a:pt x="13898" y="12628"/>
                </a:lnTo>
                <a:lnTo>
                  <a:pt x="13899" y="12626"/>
                </a:lnTo>
                <a:lnTo>
                  <a:pt x="13899" y="12623"/>
                </a:lnTo>
                <a:lnTo>
                  <a:pt x="13898" y="12621"/>
                </a:lnTo>
                <a:lnTo>
                  <a:pt x="13897" y="12619"/>
                </a:lnTo>
                <a:lnTo>
                  <a:pt x="13896" y="12618"/>
                </a:lnTo>
                <a:lnTo>
                  <a:pt x="13895" y="12615"/>
                </a:lnTo>
                <a:lnTo>
                  <a:pt x="13893" y="12611"/>
                </a:lnTo>
                <a:lnTo>
                  <a:pt x="13891" y="12608"/>
                </a:lnTo>
                <a:lnTo>
                  <a:pt x="13889" y="12606"/>
                </a:lnTo>
                <a:lnTo>
                  <a:pt x="13889" y="12605"/>
                </a:lnTo>
                <a:lnTo>
                  <a:pt x="13890" y="12601"/>
                </a:lnTo>
                <a:lnTo>
                  <a:pt x="13887" y="12597"/>
                </a:lnTo>
                <a:lnTo>
                  <a:pt x="13884" y="12594"/>
                </a:lnTo>
                <a:lnTo>
                  <a:pt x="13881" y="12592"/>
                </a:lnTo>
                <a:lnTo>
                  <a:pt x="13881" y="12590"/>
                </a:lnTo>
                <a:lnTo>
                  <a:pt x="13885" y="12591"/>
                </a:lnTo>
                <a:lnTo>
                  <a:pt x="13890" y="12595"/>
                </a:lnTo>
                <a:lnTo>
                  <a:pt x="13893" y="12596"/>
                </a:lnTo>
                <a:lnTo>
                  <a:pt x="13892" y="12592"/>
                </a:lnTo>
                <a:lnTo>
                  <a:pt x="13894" y="12593"/>
                </a:lnTo>
                <a:lnTo>
                  <a:pt x="13895" y="12594"/>
                </a:lnTo>
                <a:lnTo>
                  <a:pt x="13895" y="12584"/>
                </a:lnTo>
                <a:lnTo>
                  <a:pt x="13891" y="12572"/>
                </a:lnTo>
                <a:lnTo>
                  <a:pt x="13888" y="12562"/>
                </a:lnTo>
                <a:lnTo>
                  <a:pt x="13895" y="12557"/>
                </a:lnTo>
                <a:lnTo>
                  <a:pt x="13895" y="12559"/>
                </a:lnTo>
                <a:lnTo>
                  <a:pt x="13893" y="12560"/>
                </a:lnTo>
                <a:lnTo>
                  <a:pt x="13892" y="12561"/>
                </a:lnTo>
                <a:lnTo>
                  <a:pt x="13890" y="12565"/>
                </a:lnTo>
                <a:lnTo>
                  <a:pt x="13897" y="12577"/>
                </a:lnTo>
                <a:lnTo>
                  <a:pt x="13901" y="12579"/>
                </a:lnTo>
                <a:lnTo>
                  <a:pt x="13903" y="12573"/>
                </a:lnTo>
                <a:lnTo>
                  <a:pt x="13905" y="12573"/>
                </a:lnTo>
                <a:lnTo>
                  <a:pt x="13902" y="12590"/>
                </a:lnTo>
                <a:lnTo>
                  <a:pt x="13902" y="12594"/>
                </a:lnTo>
                <a:lnTo>
                  <a:pt x="13904" y="12600"/>
                </a:lnTo>
                <a:lnTo>
                  <a:pt x="13906" y="12599"/>
                </a:lnTo>
                <a:lnTo>
                  <a:pt x="13908" y="12593"/>
                </a:lnTo>
                <a:lnTo>
                  <a:pt x="13911" y="12588"/>
                </a:lnTo>
                <a:lnTo>
                  <a:pt x="13911" y="12594"/>
                </a:lnTo>
                <a:lnTo>
                  <a:pt x="13912" y="12593"/>
                </a:lnTo>
                <a:lnTo>
                  <a:pt x="13913" y="12592"/>
                </a:lnTo>
                <a:lnTo>
                  <a:pt x="13914" y="12592"/>
                </a:lnTo>
                <a:lnTo>
                  <a:pt x="13916" y="12592"/>
                </a:lnTo>
                <a:lnTo>
                  <a:pt x="13916" y="12594"/>
                </a:lnTo>
                <a:lnTo>
                  <a:pt x="13906" y="12600"/>
                </a:lnTo>
                <a:lnTo>
                  <a:pt x="13906" y="12602"/>
                </a:lnTo>
                <a:lnTo>
                  <a:pt x="13909" y="12603"/>
                </a:lnTo>
                <a:lnTo>
                  <a:pt x="13911" y="12604"/>
                </a:lnTo>
                <a:lnTo>
                  <a:pt x="13913" y="12604"/>
                </a:lnTo>
                <a:lnTo>
                  <a:pt x="13914" y="12602"/>
                </a:lnTo>
                <a:lnTo>
                  <a:pt x="13916" y="12602"/>
                </a:lnTo>
                <a:lnTo>
                  <a:pt x="13916" y="12605"/>
                </a:lnTo>
                <a:lnTo>
                  <a:pt x="13915" y="12607"/>
                </a:lnTo>
                <a:lnTo>
                  <a:pt x="13914" y="12608"/>
                </a:lnTo>
                <a:lnTo>
                  <a:pt x="13914" y="12611"/>
                </a:lnTo>
                <a:lnTo>
                  <a:pt x="13913" y="12611"/>
                </a:lnTo>
                <a:lnTo>
                  <a:pt x="13911" y="12608"/>
                </a:lnTo>
                <a:lnTo>
                  <a:pt x="13909" y="12606"/>
                </a:lnTo>
                <a:lnTo>
                  <a:pt x="13907" y="12606"/>
                </a:lnTo>
                <a:lnTo>
                  <a:pt x="13905" y="12605"/>
                </a:lnTo>
                <a:lnTo>
                  <a:pt x="13903" y="12605"/>
                </a:lnTo>
                <a:lnTo>
                  <a:pt x="13903" y="12606"/>
                </a:lnTo>
                <a:lnTo>
                  <a:pt x="13903" y="12606"/>
                </a:lnTo>
                <a:lnTo>
                  <a:pt x="13903" y="12606"/>
                </a:lnTo>
                <a:lnTo>
                  <a:pt x="13902" y="12606"/>
                </a:lnTo>
                <a:lnTo>
                  <a:pt x="13903" y="12607"/>
                </a:lnTo>
                <a:lnTo>
                  <a:pt x="13904" y="12608"/>
                </a:lnTo>
                <a:lnTo>
                  <a:pt x="13905" y="12609"/>
                </a:lnTo>
                <a:lnTo>
                  <a:pt x="13905" y="12611"/>
                </a:lnTo>
                <a:lnTo>
                  <a:pt x="13902" y="12612"/>
                </a:lnTo>
                <a:lnTo>
                  <a:pt x="13903" y="12614"/>
                </a:lnTo>
                <a:lnTo>
                  <a:pt x="13904" y="12617"/>
                </a:lnTo>
                <a:lnTo>
                  <a:pt x="13905" y="12621"/>
                </a:lnTo>
                <a:lnTo>
                  <a:pt x="13904" y="12625"/>
                </a:lnTo>
                <a:lnTo>
                  <a:pt x="13903" y="12631"/>
                </a:lnTo>
                <a:lnTo>
                  <a:pt x="13902" y="12635"/>
                </a:lnTo>
                <a:lnTo>
                  <a:pt x="13903" y="12635"/>
                </a:lnTo>
                <a:lnTo>
                  <a:pt x="13907" y="12631"/>
                </a:lnTo>
                <a:lnTo>
                  <a:pt x="13911" y="12629"/>
                </a:lnTo>
                <a:lnTo>
                  <a:pt x="13914" y="12628"/>
                </a:lnTo>
                <a:lnTo>
                  <a:pt x="13938" y="12625"/>
                </a:lnTo>
                <a:lnTo>
                  <a:pt x="13937" y="12624"/>
                </a:lnTo>
                <a:lnTo>
                  <a:pt x="13936" y="12622"/>
                </a:lnTo>
                <a:lnTo>
                  <a:pt x="13935" y="12621"/>
                </a:lnTo>
                <a:lnTo>
                  <a:pt x="13935" y="12618"/>
                </a:lnTo>
                <a:lnTo>
                  <a:pt x="13944" y="12624"/>
                </a:lnTo>
                <a:lnTo>
                  <a:pt x="13948" y="12623"/>
                </a:lnTo>
                <a:lnTo>
                  <a:pt x="13950" y="12617"/>
                </a:lnTo>
                <a:lnTo>
                  <a:pt x="13944" y="12605"/>
                </a:lnTo>
                <a:lnTo>
                  <a:pt x="13944" y="12602"/>
                </a:lnTo>
                <a:lnTo>
                  <a:pt x="13944" y="12589"/>
                </a:lnTo>
                <a:lnTo>
                  <a:pt x="13948" y="12578"/>
                </a:lnTo>
                <a:lnTo>
                  <a:pt x="13968" y="12567"/>
                </a:lnTo>
                <a:lnTo>
                  <a:pt x="13975" y="12559"/>
                </a:lnTo>
                <a:lnTo>
                  <a:pt x="13976" y="12559"/>
                </a:lnTo>
                <a:lnTo>
                  <a:pt x="13974" y="12569"/>
                </a:lnTo>
                <a:lnTo>
                  <a:pt x="13967" y="12572"/>
                </a:lnTo>
                <a:lnTo>
                  <a:pt x="13960" y="12573"/>
                </a:lnTo>
                <a:lnTo>
                  <a:pt x="13956" y="12578"/>
                </a:lnTo>
                <a:lnTo>
                  <a:pt x="13950" y="12580"/>
                </a:lnTo>
                <a:lnTo>
                  <a:pt x="13948" y="12582"/>
                </a:lnTo>
                <a:lnTo>
                  <a:pt x="13947" y="12586"/>
                </a:lnTo>
                <a:lnTo>
                  <a:pt x="13948" y="12589"/>
                </a:lnTo>
                <a:lnTo>
                  <a:pt x="13949" y="12592"/>
                </a:lnTo>
                <a:lnTo>
                  <a:pt x="13950" y="12596"/>
                </a:lnTo>
                <a:lnTo>
                  <a:pt x="13951" y="12593"/>
                </a:lnTo>
                <a:lnTo>
                  <a:pt x="13952" y="12590"/>
                </a:lnTo>
                <a:lnTo>
                  <a:pt x="13954" y="12588"/>
                </a:lnTo>
                <a:lnTo>
                  <a:pt x="13957" y="12588"/>
                </a:lnTo>
                <a:lnTo>
                  <a:pt x="13954" y="12592"/>
                </a:lnTo>
                <a:lnTo>
                  <a:pt x="13952" y="12598"/>
                </a:lnTo>
                <a:lnTo>
                  <a:pt x="13951" y="12615"/>
                </a:lnTo>
                <a:lnTo>
                  <a:pt x="13953" y="12615"/>
                </a:lnTo>
                <a:lnTo>
                  <a:pt x="13954" y="12607"/>
                </a:lnTo>
                <a:lnTo>
                  <a:pt x="13957" y="12600"/>
                </a:lnTo>
                <a:lnTo>
                  <a:pt x="13960" y="12594"/>
                </a:lnTo>
                <a:lnTo>
                  <a:pt x="13963" y="12588"/>
                </a:lnTo>
                <a:lnTo>
                  <a:pt x="13972" y="12578"/>
                </a:lnTo>
                <a:lnTo>
                  <a:pt x="13977" y="12573"/>
                </a:lnTo>
                <a:lnTo>
                  <a:pt x="13982" y="12572"/>
                </a:lnTo>
                <a:lnTo>
                  <a:pt x="13985" y="12572"/>
                </a:lnTo>
                <a:lnTo>
                  <a:pt x="13990" y="12575"/>
                </a:lnTo>
                <a:lnTo>
                  <a:pt x="13995" y="12576"/>
                </a:lnTo>
                <a:lnTo>
                  <a:pt x="13999" y="12577"/>
                </a:lnTo>
                <a:lnTo>
                  <a:pt x="13999" y="12578"/>
                </a:lnTo>
                <a:lnTo>
                  <a:pt x="14000" y="12577"/>
                </a:lnTo>
                <a:lnTo>
                  <a:pt x="14003" y="12574"/>
                </a:lnTo>
                <a:lnTo>
                  <a:pt x="14004" y="12573"/>
                </a:lnTo>
                <a:lnTo>
                  <a:pt x="14009" y="12571"/>
                </a:lnTo>
                <a:lnTo>
                  <a:pt x="14014" y="12566"/>
                </a:lnTo>
                <a:lnTo>
                  <a:pt x="14020" y="12563"/>
                </a:lnTo>
                <a:lnTo>
                  <a:pt x="14026" y="12565"/>
                </a:lnTo>
                <a:lnTo>
                  <a:pt x="14033" y="12556"/>
                </a:lnTo>
                <a:lnTo>
                  <a:pt x="14037" y="12552"/>
                </a:lnTo>
                <a:lnTo>
                  <a:pt x="14042" y="12551"/>
                </a:lnTo>
                <a:lnTo>
                  <a:pt x="14040" y="12548"/>
                </a:lnTo>
                <a:lnTo>
                  <a:pt x="14037" y="12547"/>
                </a:lnTo>
                <a:lnTo>
                  <a:pt x="14033" y="12549"/>
                </a:lnTo>
                <a:lnTo>
                  <a:pt x="14031" y="12552"/>
                </a:lnTo>
                <a:lnTo>
                  <a:pt x="14031" y="12555"/>
                </a:lnTo>
                <a:lnTo>
                  <a:pt x="14029" y="12558"/>
                </a:lnTo>
                <a:lnTo>
                  <a:pt x="14026" y="12559"/>
                </a:lnTo>
                <a:lnTo>
                  <a:pt x="14023" y="12559"/>
                </a:lnTo>
                <a:lnTo>
                  <a:pt x="14023" y="12557"/>
                </a:lnTo>
                <a:lnTo>
                  <a:pt x="14026" y="12556"/>
                </a:lnTo>
                <a:lnTo>
                  <a:pt x="14028" y="12554"/>
                </a:lnTo>
                <a:lnTo>
                  <a:pt x="14030" y="12547"/>
                </a:lnTo>
                <a:lnTo>
                  <a:pt x="14028" y="12546"/>
                </a:lnTo>
                <a:lnTo>
                  <a:pt x="14026" y="12540"/>
                </a:lnTo>
                <a:lnTo>
                  <a:pt x="14024" y="12538"/>
                </a:lnTo>
                <a:lnTo>
                  <a:pt x="14030" y="12537"/>
                </a:lnTo>
                <a:lnTo>
                  <a:pt x="14032" y="12534"/>
                </a:lnTo>
                <a:lnTo>
                  <a:pt x="14033" y="12530"/>
                </a:lnTo>
                <a:lnTo>
                  <a:pt x="14035" y="12533"/>
                </a:lnTo>
                <a:lnTo>
                  <a:pt x="14044" y="12538"/>
                </a:lnTo>
                <a:lnTo>
                  <a:pt x="14045" y="12540"/>
                </a:lnTo>
                <a:lnTo>
                  <a:pt x="14044" y="12542"/>
                </a:lnTo>
                <a:lnTo>
                  <a:pt x="14045" y="12543"/>
                </a:lnTo>
                <a:lnTo>
                  <a:pt x="14046" y="12545"/>
                </a:lnTo>
                <a:lnTo>
                  <a:pt x="14048" y="12545"/>
                </a:lnTo>
                <a:lnTo>
                  <a:pt x="14051" y="12544"/>
                </a:lnTo>
                <a:lnTo>
                  <a:pt x="14053" y="12542"/>
                </a:lnTo>
                <a:lnTo>
                  <a:pt x="14054" y="12541"/>
                </a:lnTo>
                <a:lnTo>
                  <a:pt x="14055" y="12542"/>
                </a:lnTo>
                <a:lnTo>
                  <a:pt x="14055" y="12543"/>
                </a:lnTo>
                <a:lnTo>
                  <a:pt x="14055" y="12545"/>
                </a:lnTo>
                <a:lnTo>
                  <a:pt x="14046" y="12549"/>
                </a:lnTo>
                <a:lnTo>
                  <a:pt x="14046" y="12551"/>
                </a:lnTo>
                <a:lnTo>
                  <a:pt x="14053" y="12551"/>
                </a:lnTo>
                <a:lnTo>
                  <a:pt x="14056" y="12551"/>
                </a:lnTo>
                <a:lnTo>
                  <a:pt x="14058" y="12553"/>
                </a:lnTo>
                <a:lnTo>
                  <a:pt x="14062" y="12550"/>
                </a:lnTo>
                <a:lnTo>
                  <a:pt x="14067" y="12547"/>
                </a:lnTo>
                <a:lnTo>
                  <a:pt x="14077" y="12543"/>
                </a:lnTo>
                <a:lnTo>
                  <a:pt x="14074" y="12541"/>
                </a:lnTo>
                <a:lnTo>
                  <a:pt x="14070" y="12540"/>
                </a:lnTo>
                <a:lnTo>
                  <a:pt x="14067" y="12541"/>
                </a:lnTo>
                <a:lnTo>
                  <a:pt x="14064" y="12543"/>
                </a:lnTo>
                <a:lnTo>
                  <a:pt x="14063" y="12541"/>
                </a:lnTo>
                <a:lnTo>
                  <a:pt x="14063" y="12540"/>
                </a:lnTo>
                <a:lnTo>
                  <a:pt x="14064" y="12538"/>
                </a:lnTo>
                <a:lnTo>
                  <a:pt x="14061" y="12538"/>
                </a:lnTo>
                <a:lnTo>
                  <a:pt x="14061" y="12537"/>
                </a:lnTo>
                <a:lnTo>
                  <a:pt x="14069" y="12534"/>
                </a:lnTo>
                <a:lnTo>
                  <a:pt x="14072" y="12533"/>
                </a:lnTo>
                <a:lnTo>
                  <a:pt x="14074" y="12537"/>
                </a:lnTo>
                <a:lnTo>
                  <a:pt x="14078" y="12535"/>
                </a:lnTo>
                <a:lnTo>
                  <a:pt x="14083" y="12538"/>
                </a:lnTo>
                <a:lnTo>
                  <a:pt x="14088" y="12541"/>
                </a:lnTo>
                <a:lnTo>
                  <a:pt x="14093" y="12543"/>
                </a:lnTo>
                <a:lnTo>
                  <a:pt x="14088" y="12553"/>
                </a:lnTo>
                <a:lnTo>
                  <a:pt x="14086" y="12557"/>
                </a:lnTo>
                <a:lnTo>
                  <a:pt x="14082" y="12559"/>
                </a:lnTo>
                <a:lnTo>
                  <a:pt x="14085" y="12561"/>
                </a:lnTo>
                <a:lnTo>
                  <a:pt x="14091" y="12558"/>
                </a:lnTo>
                <a:lnTo>
                  <a:pt x="14102" y="12547"/>
                </a:lnTo>
                <a:lnTo>
                  <a:pt x="14105" y="12542"/>
                </a:lnTo>
                <a:lnTo>
                  <a:pt x="14106" y="12541"/>
                </a:lnTo>
                <a:lnTo>
                  <a:pt x="14113" y="12537"/>
                </a:lnTo>
                <a:lnTo>
                  <a:pt x="14115" y="12535"/>
                </a:lnTo>
                <a:lnTo>
                  <a:pt x="14109" y="12533"/>
                </a:lnTo>
                <a:lnTo>
                  <a:pt x="14106" y="12533"/>
                </a:lnTo>
                <a:lnTo>
                  <a:pt x="14103" y="12535"/>
                </a:lnTo>
                <a:lnTo>
                  <a:pt x="14106" y="12530"/>
                </a:lnTo>
                <a:lnTo>
                  <a:pt x="14111" y="12530"/>
                </a:lnTo>
                <a:lnTo>
                  <a:pt x="14122" y="12532"/>
                </a:lnTo>
                <a:lnTo>
                  <a:pt x="14121" y="12530"/>
                </a:lnTo>
                <a:lnTo>
                  <a:pt x="14117" y="12525"/>
                </a:lnTo>
                <a:lnTo>
                  <a:pt x="14117" y="12522"/>
                </a:lnTo>
                <a:lnTo>
                  <a:pt x="14117" y="12520"/>
                </a:lnTo>
                <a:lnTo>
                  <a:pt x="14119" y="12516"/>
                </a:lnTo>
                <a:lnTo>
                  <a:pt x="14121" y="12512"/>
                </a:lnTo>
                <a:lnTo>
                  <a:pt x="14124" y="12524"/>
                </a:lnTo>
                <a:lnTo>
                  <a:pt x="14126" y="12527"/>
                </a:lnTo>
                <a:lnTo>
                  <a:pt x="14130" y="12526"/>
                </a:lnTo>
                <a:lnTo>
                  <a:pt x="14129" y="12534"/>
                </a:lnTo>
                <a:lnTo>
                  <a:pt x="14129" y="12537"/>
                </a:lnTo>
                <a:lnTo>
                  <a:pt x="14131" y="12538"/>
                </a:lnTo>
                <a:lnTo>
                  <a:pt x="14134" y="12538"/>
                </a:lnTo>
                <a:lnTo>
                  <a:pt x="14137" y="12537"/>
                </a:lnTo>
                <a:lnTo>
                  <a:pt x="14140" y="12535"/>
                </a:lnTo>
                <a:lnTo>
                  <a:pt x="14141" y="12532"/>
                </a:lnTo>
                <a:lnTo>
                  <a:pt x="14142" y="12532"/>
                </a:lnTo>
                <a:lnTo>
                  <a:pt x="14144" y="12537"/>
                </a:lnTo>
                <a:lnTo>
                  <a:pt x="14148" y="12536"/>
                </a:lnTo>
                <a:lnTo>
                  <a:pt x="14153" y="12534"/>
                </a:lnTo>
                <a:lnTo>
                  <a:pt x="14157" y="12532"/>
                </a:lnTo>
                <a:lnTo>
                  <a:pt x="14155" y="12530"/>
                </a:lnTo>
                <a:lnTo>
                  <a:pt x="14154" y="12526"/>
                </a:lnTo>
                <a:lnTo>
                  <a:pt x="14154" y="12522"/>
                </a:lnTo>
                <a:lnTo>
                  <a:pt x="14154" y="12518"/>
                </a:lnTo>
                <a:lnTo>
                  <a:pt x="14156" y="12520"/>
                </a:lnTo>
                <a:lnTo>
                  <a:pt x="14157" y="12523"/>
                </a:lnTo>
                <a:lnTo>
                  <a:pt x="14158" y="12527"/>
                </a:lnTo>
                <a:lnTo>
                  <a:pt x="14159" y="12529"/>
                </a:lnTo>
                <a:lnTo>
                  <a:pt x="14162" y="12533"/>
                </a:lnTo>
                <a:lnTo>
                  <a:pt x="14164" y="12534"/>
                </a:lnTo>
                <a:lnTo>
                  <a:pt x="14166" y="12533"/>
                </a:lnTo>
                <a:lnTo>
                  <a:pt x="14169" y="12530"/>
                </a:lnTo>
                <a:lnTo>
                  <a:pt x="14172" y="12525"/>
                </a:lnTo>
                <a:lnTo>
                  <a:pt x="14177" y="12512"/>
                </a:lnTo>
                <a:lnTo>
                  <a:pt x="14182" y="12506"/>
                </a:lnTo>
                <a:lnTo>
                  <a:pt x="14186" y="12508"/>
                </a:lnTo>
                <a:lnTo>
                  <a:pt x="14190" y="12508"/>
                </a:lnTo>
                <a:lnTo>
                  <a:pt x="14199" y="12508"/>
                </a:lnTo>
                <a:lnTo>
                  <a:pt x="14197" y="12504"/>
                </a:lnTo>
                <a:lnTo>
                  <a:pt x="14195" y="12502"/>
                </a:lnTo>
                <a:lnTo>
                  <a:pt x="14192" y="12501"/>
                </a:lnTo>
                <a:lnTo>
                  <a:pt x="14190" y="12499"/>
                </a:lnTo>
                <a:lnTo>
                  <a:pt x="14195" y="12498"/>
                </a:lnTo>
                <a:lnTo>
                  <a:pt x="14197" y="12490"/>
                </a:lnTo>
                <a:lnTo>
                  <a:pt x="14195" y="12481"/>
                </a:lnTo>
                <a:lnTo>
                  <a:pt x="14193" y="12475"/>
                </a:lnTo>
                <a:lnTo>
                  <a:pt x="14178" y="12464"/>
                </a:lnTo>
                <a:lnTo>
                  <a:pt x="14175" y="12458"/>
                </a:lnTo>
                <a:lnTo>
                  <a:pt x="14180" y="12462"/>
                </a:lnTo>
                <a:lnTo>
                  <a:pt x="14184" y="12464"/>
                </a:lnTo>
                <a:lnTo>
                  <a:pt x="14185" y="12463"/>
                </a:lnTo>
                <a:lnTo>
                  <a:pt x="14192" y="12467"/>
                </a:lnTo>
                <a:lnTo>
                  <a:pt x="14194" y="12467"/>
                </a:lnTo>
                <a:lnTo>
                  <a:pt x="14199" y="12465"/>
                </a:lnTo>
                <a:lnTo>
                  <a:pt x="14200" y="12469"/>
                </a:lnTo>
                <a:lnTo>
                  <a:pt x="14202" y="12470"/>
                </a:lnTo>
                <a:lnTo>
                  <a:pt x="14206" y="12467"/>
                </a:lnTo>
                <a:lnTo>
                  <a:pt x="14209" y="12463"/>
                </a:lnTo>
                <a:lnTo>
                  <a:pt x="14207" y="12468"/>
                </a:lnTo>
                <a:lnTo>
                  <a:pt x="14207" y="12474"/>
                </a:lnTo>
                <a:lnTo>
                  <a:pt x="14209" y="12478"/>
                </a:lnTo>
                <a:lnTo>
                  <a:pt x="14212" y="12475"/>
                </a:lnTo>
                <a:lnTo>
                  <a:pt x="14214" y="12476"/>
                </a:lnTo>
                <a:lnTo>
                  <a:pt x="14216" y="12478"/>
                </a:lnTo>
                <a:lnTo>
                  <a:pt x="14218" y="12480"/>
                </a:lnTo>
                <a:lnTo>
                  <a:pt x="14218" y="12483"/>
                </a:lnTo>
                <a:lnTo>
                  <a:pt x="14216" y="12483"/>
                </a:lnTo>
                <a:lnTo>
                  <a:pt x="14213" y="12480"/>
                </a:lnTo>
                <a:lnTo>
                  <a:pt x="14210" y="12483"/>
                </a:lnTo>
                <a:lnTo>
                  <a:pt x="14209" y="12487"/>
                </a:lnTo>
                <a:lnTo>
                  <a:pt x="14210" y="12489"/>
                </a:lnTo>
                <a:lnTo>
                  <a:pt x="14216" y="12490"/>
                </a:lnTo>
                <a:lnTo>
                  <a:pt x="14218" y="12489"/>
                </a:lnTo>
                <a:lnTo>
                  <a:pt x="14219" y="12488"/>
                </a:lnTo>
                <a:lnTo>
                  <a:pt x="14222" y="12484"/>
                </a:lnTo>
                <a:lnTo>
                  <a:pt x="14223" y="12483"/>
                </a:lnTo>
                <a:lnTo>
                  <a:pt x="14224" y="12482"/>
                </a:lnTo>
                <a:lnTo>
                  <a:pt x="14224" y="12480"/>
                </a:lnTo>
                <a:lnTo>
                  <a:pt x="14224" y="12478"/>
                </a:lnTo>
                <a:lnTo>
                  <a:pt x="14226" y="12477"/>
                </a:lnTo>
                <a:lnTo>
                  <a:pt x="14243" y="12464"/>
                </a:lnTo>
                <a:lnTo>
                  <a:pt x="14245" y="12460"/>
                </a:lnTo>
                <a:lnTo>
                  <a:pt x="14239" y="12460"/>
                </a:lnTo>
                <a:lnTo>
                  <a:pt x="14233" y="12457"/>
                </a:lnTo>
                <a:lnTo>
                  <a:pt x="14227" y="12453"/>
                </a:lnTo>
                <a:lnTo>
                  <a:pt x="14224" y="12448"/>
                </a:lnTo>
                <a:lnTo>
                  <a:pt x="14222" y="12442"/>
                </a:lnTo>
                <a:lnTo>
                  <a:pt x="14221" y="12433"/>
                </a:lnTo>
                <a:lnTo>
                  <a:pt x="14221" y="12423"/>
                </a:lnTo>
                <a:lnTo>
                  <a:pt x="14221" y="12415"/>
                </a:lnTo>
                <a:lnTo>
                  <a:pt x="14226" y="12418"/>
                </a:lnTo>
                <a:lnTo>
                  <a:pt x="14230" y="12426"/>
                </a:lnTo>
                <a:lnTo>
                  <a:pt x="14234" y="12433"/>
                </a:lnTo>
                <a:lnTo>
                  <a:pt x="14238" y="12446"/>
                </a:lnTo>
                <a:lnTo>
                  <a:pt x="14243" y="12442"/>
                </a:lnTo>
                <a:lnTo>
                  <a:pt x="14249" y="12435"/>
                </a:lnTo>
                <a:lnTo>
                  <a:pt x="14252" y="12428"/>
                </a:lnTo>
                <a:lnTo>
                  <a:pt x="14253" y="12428"/>
                </a:lnTo>
                <a:lnTo>
                  <a:pt x="14253" y="12434"/>
                </a:lnTo>
                <a:lnTo>
                  <a:pt x="14247" y="12442"/>
                </a:lnTo>
                <a:lnTo>
                  <a:pt x="14246" y="12447"/>
                </a:lnTo>
                <a:lnTo>
                  <a:pt x="14247" y="12451"/>
                </a:lnTo>
                <a:lnTo>
                  <a:pt x="14251" y="12454"/>
                </a:lnTo>
                <a:lnTo>
                  <a:pt x="14255" y="12454"/>
                </a:lnTo>
                <a:lnTo>
                  <a:pt x="14263" y="12454"/>
                </a:lnTo>
                <a:lnTo>
                  <a:pt x="14282" y="12448"/>
                </a:lnTo>
                <a:lnTo>
                  <a:pt x="14284" y="12446"/>
                </a:lnTo>
                <a:lnTo>
                  <a:pt x="14286" y="12440"/>
                </a:lnTo>
                <a:lnTo>
                  <a:pt x="14288" y="12445"/>
                </a:lnTo>
                <a:lnTo>
                  <a:pt x="14289" y="12451"/>
                </a:lnTo>
                <a:lnTo>
                  <a:pt x="14288" y="12457"/>
                </a:lnTo>
                <a:lnTo>
                  <a:pt x="14286" y="12462"/>
                </a:lnTo>
                <a:lnTo>
                  <a:pt x="14284" y="12467"/>
                </a:lnTo>
                <a:lnTo>
                  <a:pt x="14287" y="12470"/>
                </a:lnTo>
                <a:lnTo>
                  <a:pt x="14292" y="12472"/>
                </a:lnTo>
                <a:lnTo>
                  <a:pt x="14294" y="12474"/>
                </a:lnTo>
                <a:lnTo>
                  <a:pt x="14298" y="12481"/>
                </a:lnTo>
                <a:lnTo>
                  <a:pt x="14307" y="12480"/>
                </a:lnTo>
                <a:lnTo>
                  <a:pt x="14317" y="12475"/>
                </a:lnTo>
                <a:lnTo>
                  <a:pt x="14324" y="12473"/>
                </a:lnTo>
                <a:lnTo>
                  <a:pt x="14325" y="12470"/>
                </a:lnTo>
                <a:lnTo>
                  <a:pt x="14327" y="12468"/>
                </a:lnTo>
                <a:lnTo>
                  <a:pt x="14329" y="12466"/>
                </a:lnTo>
                <a:lnTo>
                  <a:pt x="14330" y="12457"/>
                </a:lnTo>
                <a:lnTo>
                  <a:pt x="14332" y="12452"/>
                </a:lnTo>
                <a:lnTo>
                  <a:pt x="14333" y="12449"/>
                </a:lnTo>
                <a:lnTo>
                  <a:pt x="14332" y="12441"/>
                </a:lnTo>
                <a:lnTo>
                  <a:pt x="14331" y="12437"/>
                </a:lnTo>
                <a:lnTo>
                  <a:pt x="14330" y="12436"/>
                </a:lnTo>
                <a:lnTo>
                  <a:pt x="14329" y="12434"/>
                </a:lnTo>
                <a:lnTo>
                  <a:pt x="14329" y="12430"/>
                </a:lnTo>
                <a:lnTo>
                  <a:pt x="14330" y="12422"/>
                </a:lnTo>
                <a:lnTo>
                  <a:pt x="14329" y="12420"/>
                </a:lnTo>
                <a:lnTo>
                  <a:pt x="14325" y="12411"/>
                </a:lnTo>
                <a:lnTo>
                  <a:pt x="14322" y="12399"/>
                </a:lnTo>
                <a:lnTo>
                  <a:pt x="14322" y="12391"/>
                </a:lnTo>
                <a:lnTo>
                  <a:pt x="14324" y="12382"/>
                </a:lnTo>
                <a:lnTo>
                  <a:pt x="14327" y="12375"/>
                </a:lnTo>
                <a:lnTo>
                  <a:pt x="14331" y="12372"/>
                </a:lnTo>
                <a:lnTo>
                  <a:pt x="14330" y="12376"/>
                </a:lnTo>
                <a:lnTo>
                  <a:pt x="14327" y="12390"/>
                </a:lnTo>
                <a:lnTo>
                  <a:pt x="14327" y="12394"/>
                </a:lnTo>
                <a:lnTo>
                  <a:pt x="14326" y="12397"/>
                </a:lnTo>
                <a:lnTo>
                  <a:pt x="14327" y="12400"/>
                </a:lnTo>
                <a:lnTo>
                  <a:pt x="14329" y="12403"/>
                </a:lnTo>
                <a:lnTo>
                  <a:pt x="14330" y="12406"/>
                </a:lnTo>
                <a:lnTo>
                  <a:pt x="14333" y="12410"/>
                </a:lnTo>
                <a:lnTo>
                  <a:pt x="14339" y="12409"/>
                </a:lnTo>
                <a:lnTo>
                  <a:pt x="14346" y="12406"/>
                </a:lnTo>
                <a:lnTo>
                  <a:pt x="14350" y="12403"/>
                </a:lnTo>
                <a:lnTo>
                  <a:pt x="14352" y="12403"/>
                </a:lnTo>
                <a:lnTo>
                  <a:pt x="14349" y="12409"/>
                </a:lnTo>
                <a:lnTo>
                  <a:pt x="14337" y="12417"/>
                </a:lnTo>
                <a:lnTo>
                  <a:pt x="14334" y="12422"/>
                </a:lnTo>
                <a:lnTo>
                  <a:pt x="14335" y="12432"/>
                </a:lnTo>
                <a:lnTo>
                  <a:pt x="14337" y="12439"/>
                </a:lnTo>
                <a:lnTo>
                  <a:pt x="14341" y="12444"/>
                </a:lnTo>
                <a:lnTo>
                  <a:pt x="14364" y="12461"/>
                </a:lnTo>
                <a:lnTo>
                  <a:pt x="14370" y="12463"/>
                </a:lnTo>
                <a:lnTo>
                  <a:pt x="14377" y="12460"/>
                </a:lnTo>
                <a:lnTo>
                  <a:pt x="14382" y="12454"/>
                </a:lnTo>
                <a:lnTo>
                  <a:pt x="14385" y="12446"/>
                </a:lnTo>
                <a:lnTo>
                  <a:pt x="14385" y="12438"/>
                </a:lnTo>
                <a:lnTo>
                  <a:pt x="14394" y="12432"/>
                </a:lnTo>
                <a:lnTo>
                  <a:pt x="14395" y="12430"/>
                </a:lnTo>
                <a:lnTo>
                  <a:pt x="14396" y="12427"/>
                </a:lnTo>
                <a:lnTo>
                  <a:pt x="14397" y="12426"/>
                </a:lnTo>
                <a:lnTo>
                  <a:pt x="14398" y="12425"/>
                </a:lnTo>
                <a:lnTo>
                  <a:pt x="14403" y="12426"/>
                </a:lnTo>
                <a:lnTo>
                  <a:pt x="14405" y="12424"/>
                </a:lnTo>
                <a:lnTo>
                  <a:pt x="14405" y="12415"/>
                </a:lnTo>
                <a:lnTo>
                  <a:pt x="14406" y="12413"/>
                </a:lnTo>
                <a:lnTo>
                  <a:pt x="14416" y="12407"/>
                </a:lnTo>
                <a:lnTo>
                  <a:pt x="14418" y="12408"/>
                </a:lnTo>
                <a:lnTo>
                  <a:pt x="14420" y="12407"/>
                </a:lnTo>
                <a:lnTo>
                  <a:pt x="14422" y="12404"/>
                </a:lnTo>
                <a:lnTo>
                  <a:pt x="14424" y="12403"/>
                </a:lnTo>
                <a:lnTo>
                  <a:pt x="14427" y="12404"/>
                </a:lnTo>
                <a:lnTo>
                  <a:pt x="14430" y="12408"/>
                </a:lnTo>
                <a:lnTo>
                  <a:pt x="14431" y="12413"/>
                </a:lnTo>
                <a:lnTo>
                  <a:pt x="14434" y="12424"/>
                </a:lnTo>
                <a:lnTo>
                  <a:pt x="14436" y="12430"/>
                </a:lnTo>
                <a:lnTo>
                  <a:pt x="14443" y="12436"/>
                </a:lnTo>
                <a:lnTo>
                  <a:pt x="14447" y="12433"/>
                </a:lnTo>
                <a:lnTo>
                  <a:pt x="14453" y="12430"/>
                </a:lnTo>
                <a:lnTo>
                  <a:pt x="14456" y="12425"/>
                </a:lnTo>
                <a:lnTo>
                  <a:pt x="14458" y="12422"/>
                </a:lnTo>
                <a:lnTo>
                  <a:pt x="14458" y="12420"/>
                </a:lnTo>
                <a:lnTo>
                  <a:pt x="14459" y="12416"/>
                </a:lnTo>
                <a:lnTo>
                  <a:pt x="14459" y="12414"/>
                </a:lnTo>
                <a:lnTo>
                  <a:pt x="14460" y="12411"/>
                </a:lnTo>
                <a:lnTo>
                  <a:pt x="14461" y="12411"/>
                </a:lnTo>
                <a:lnTo>
                  <a:pt x="14462" y="12411"/>
                </a:lnTo>
                <a:lnTo>
                  <a:pt x="14466" y="12410"/>
                </a:lnTo>
                <a:lnTo>
                  <a:pt x="14468" y="12408"/>
                </a:lnTo>
                <a:lnTo>
                  <a:pt x="14468" y="12404"/>
                </a:lnTo>
                <a:lnTo>
                  <a:pt x="14466" y="12401"/>
                </a:lnTo>
                <a:lnTo>
                  <a:pt x="14466" y="12400"/>
                </a:lnTo>
                <a:lnTo>
                  <a:pt x="14466" y="12397"/>
                </a:lnTo>
                <a:lnTo>
                  <a:pt x="14467" y="12392"/>
                </a:lnTo>
                <a:lnTo>
                  <a:pt x="14466" y="12386"/>
                </a:lnTo>
                <a:lnTo>
                  <a:pt x="14466" y="12382"/>
                </a:lnTo>
                <a:lnTo>
                  <a:pt x="14466" y="12375"/>
                </a:lnTo>
                <a:lnTo>
                  <a:pt x="14466" y="12368"/>
                </a:lnTo>
                <a:lnTo>
                  <a:pt x="14467" y="12362"/>
                </a:lnTo>
                <a:lnTo>
                  <a:pt x="14466" y="12354"/>
                </a:lnTo>
                <a:lnTo>
                  <a:pt x="14468" y="12350"/>
                </a:lnTo>
                <a:lnTo>
                  <a:pt x="14474" y="12356"/>
                </a:lnTo>
                <a:lnTo>
                  <a:pt x="14479" y="12348"/>
                </a:lnTo>
                <a:lnTo>
                  <a:pt x="14480" y="12330"/>
                </a:lnTo>
                <a:lnTo>
                  <a:pt x="14486" y="12327"/>
                </a:lnTo>
                <a:lnTo>
                  <a:pt x="14486" y="12331"/>
                </a:lnTo>
                <a:lnTo>
                  <a:pt x="14487" y="12336"/>
                </a:lnTo>
                <a:lnTo>
                  <a:pt x="14488" y="12341"/>
                </a:lnTo>
                <a:lnTo>
                  <a:pt x="14490" y="12344"/>
                </a:lnTo>
                <a:lnTo>
                  <a:pt x="14488" y="12349"/>
                </a:lnTo>
                <a:lnTo>
                  <a:pt x="14489" y="12353"/>
                </a:lnTo>
                <a:lnTo>
                  <a:pt x="14487" y="12358"/>
                </a:lnTo>
                <a:lnTo>
                  <a:pt x="14486" y="12363"/>
                </a:lnTo>
                <a:lnTo>
                  <a:pt x="14488" y="12373"/>
                </a:lnTo>
                <a:lnTo>
                  <a:pt x="14492" y="12382"/>
                </a:lnTo>
                <a:lnTo>
                  <a:pt x="14496" y="12385"/>
                </a:lnTo>
                <a:lnTo>
                  <a:pt x="14501" y="12380"/>
                </a:lnTo>
                <a:lnTo>
                  <a:pt x="14504" y="12379"/>
                </a:lnTo>
                <a:lnTo>
                  <a:pt x="14509" y="12379"/>
                </a:lnTo>
                <a:lnTo>
                  <a:pt x="14512" y="12380"/>
                </a:lnTo>
                <a:lnTo>
                  <a:pt x="14516" y="12376"/>
                </a:lnTo>
                <a:lnTo>
                  <a:pt x="14517" y="12374"/>
                </a:lnTo>
                <a:lnTo>
                  <a:pt x="14517" y="12371"/>
                </a:lnTo>
                <a:lnTo>
                  <a:pt x="14518" y="12368"/>
                </a:lnTo>
                <a:lnTo>
                  <a:pt x="14516" y="12361"/>
                </a:lnTo>
                <a:lnTo>
                  <a:pt x="14517" y="12358"/>
                </a:lnTo>
                <a:lnTo>
                  <a:pt x="14519" y="12351"/>
                </a:lnTo>
                <a:lnTo>
                  <a:pt x="14522" y="12351"/>
                </a:lnTo>
                <a:lnTo>
                  <a:pt x="14522" y="12350"/>
                </a:lnTo>
                <a:lnTo>
                  <a:pt x="14523" y="12349"/>
                </a:lnTo>
                <a:lnTo>
                  <a:pt x="14524" y="12346"/>
                </a:lnTo>
                <a:lnTo>
                  <a:pt x="14526" y="12342"/>
                </a:lnTo>
                <a:lnTo>
                  <a:pt x="14527" y="12339"/>
                </a:lnTo>
                <a:lnTo>
                  <a:pt x="14528" y="12337"/>
                </a:lnTo>
                <a:lnTo>
                  <a:pt x="14530" y="12337"/>
                </a:lnTo>
                <a:lnTo>
                  <a:pt x="14533" y="12337"/>
                </a:lnTo>
                <a:lnTo>
                  <a:pt x="14538" y="12341"/>
                </a:lnTo>
                <a:lnTo>
                  <a:pt x="14541" y="12341"/>
                </a:lnTo>
                <a:lnTo>
                  <a:pt x="14549" y="12338"/>
                </a:lnTo>
                <a:lnTo>
                  <a:pt x="14541" y="12323"/>
                </a:lnTo>
                <a:lnTo>
                  <a:pt x="14539" y="12319"/>
                </a:lnTo>
                <a:lnTo>
                  <a:pt x="14533" y="12312"/>
                </a:lnTo>
                <a:lnTo>
                  <a:pt x="14531" y="12306"/>
                </a:lnTo>
                <a:lnTo>
                  <a:pt x="14528" y="12299"/>
                </a:lnTo>
                <a:lnTo>
                  <a:pt x="14512" y="12264"/>
                </a:lnTo>
                <a:lnTo>
                  <a:pt x="14503" y="12253"/>
                </a:lnTo>
                <a:lnTo>
                  <a:pt x="14498" y="12248"/>
                </a:lnTo>
                <a:lnTo>
                  <a:pt x="14497" y="12245"/>
                </a:lnTo>
                <a:lnTo>
                  <a:pt x="14496" y="12240"/>
                </a:lnTo>
                <a:lnTo>
                  <a:pt x="14498" y="12219"/>
                </a:lnTo>
                <a:lnTo>
                  <a:pt x="14501" y="12223"/>
                </a:lnTo>
                <a:lnTo>
                  <a:pt x="14512" y="12248"/>
                </a:lnTo>
                <a:lnTo>
                  <a:pt x="14515" y="12255"/>
                </a:lnTo>
                <a:lnTo>
                  <a:pt x="14517" y="12271"/>
                </a:lnTo>
                <a:lnTo>
                  <a:pt x="14522" y="12280"/>
                </a:lnTo>
                <a:lnTo>
                  <a:pt x="14528" y="12289"/>
                </a:lnTo>
                <a:lnTo>
                  <a:pt x="14538" y="12300"/>
                </a:lnTo>
                <a:lnTo>
                  <a:pt x="14540" y="12302"/>
                </a:lnTo>
                <a:lnTo>
                  <a:pt x="14540" y="12304"/>
                </a:lnTo>
                <a:lnTo>
                  <a:pt x="14541" y="12310"/>
                </a:lnTo>
                <a:lnTo>
                  <a:pt x="14541" y="12312"/>
                </a:lnTo>
                <a:lnTo>
                  <a:pt x="14552" y="12325"/>
                </a:lnTo>
                <a:lnTo>
                  <a:pt x="14553" y="12330"/>
                </a:lnTo>
                <a:lnTo>
                  <a:pt x="14554" y="12337"/>
                </a:lnTo>
                <a:lnTo>
                  <a:pt x="14562" y="12345"/>
                </a:lnTo>
                <a:lnTo>
                  <a:pt x="14567" y="12346"/>
                </a:lnTo>
                <a:lnTo>
                  <a:pt x="14570" y="12341"/>
                </a:lnTo>
                <a:lnTo>
                  <a:pt x="14575" y="12335"/>
                </a:lnTo>
                <a:lnTo>
                  <a:pt x="14577" y="12332"/>
                </a:lnTo>
                <a:lnTo>
                  <a:pt x="14577" y="12332"/>
                </a:lnTo>
                <a:lnTo>
                  <a:pt x="14576" y="12328"/>
                </a:lnTo>
                <a:lnTo>
                  <a:pt x="14579" y="12326"/>
                </a:lnTo>
                <a:lnTo>
                  <a:pt x="14582" y="12327"/>
                </a:lnTo>
                <a:lnTo>
                  <a:pt x="14584" y="12322"/>
                </a:lnTo>
                <a:lnTo>
                  <a:pt x="14590" y="12321"/>
                </a:lnTo>
                <a:lnTo>
                  <a:pt x="14590" y="12316"/>
                </a:lnTo>
                <a:lnTo>
                  <a:pt x="14589" y="12313"/>
                </a:lnTo>
                <a:lnTo>
                  <a:pt x="14587" y="12312"/>
                </a:lnTo>
                <a:lnTo>
                  <a:pt x="14587" y="12307"/>
                </a:lnTo>
                <a:lnTo>
                  <a:pt x="14587" y="12302"/>
                </a:lnTo>
                <a:lnTo>
                  <a:pt x="14589" y="12299"/>
                </a:lnTo>
                <a:lnTo>
                  <a:pt x="14591" y="12297"/>
                </a:lnTo>
                <a:lnTo>
                  <a:pt x="14592" y="12294"/>
                </a:lnTo>
                <a:lnTo>
                  <a:pt x="14592" y="12289"/>
                </a:lnTo>
                <a:lnTo>
                  <a:pt x="14592" y="12287"/>
                </a:lnTo>
                <a:lnTo>
                  <a:pt x="14595" y="12281"/>
                </a:lnTo>
                <a:lnTo>
                  <a:pt x="14589" y="12281"/>
                </a:lnTo>
                <a:lnTo>
                  <a:pt x="14583" y="12278"/>
                </a:lnTo>
                <a:lnTo>
                  <a:pt x="14582" y="12273"/>
                </a:lnTo>
                <a:lnTo>
                  <a:pt x="14581" y="12261"/>
                </a:lnTo>
                <a:lnTo>
                  <a:pt x="14584" y="12248"/>
                </a:lnTo>
                <a:lnTo>
                  <a:pt x="14591" y="12235"/>
                </a:lnTo>
                <a:lnTo>
                  <a:pt x="14592" y="12219"/>
                </a:lnTo>
                <a:lnTo>
                  <a:pt x="14585" y="12207"/>
                </a:lnTo>
                <a:lnTo>
                  <a:pt x="14582" y="12200"/>
                </a:lnTo>
                <a:lnTo>
                  <a:pt x="14574" y="12190"/>
                </a:lnTo>
                <a:lnTo>
                  <a:pt x="14565" y="12182"/>
                </a:lnTo>
                <a:lnTo>
                  <a:pt x="14563" y="12176"/>
                </a:lnTo>
                <a:lnTo>
                  <a:pt x="14561" y="12174"/>
                </a:lnTo>
                <a:lnTo>
                  <a:pt x="14548" y="12167"/>
                </a:lnTo>
                <a:lnTo>
                  <a:pt x="14544" y="12161"/>
                </a:lnTo>
                <a:lnTo>
                  <a:pt x="14554" y="12166"/>
                </a:lnTo>
                <a:lnTo>
                  <a:pt x="14557" y="12169"/>
                </a:lnTo>
                <a:lnTo>
                  <a:pt x="14560" y="12165"/>
                </a:lnTo>
                <a:lnTo>
                  <a:pt x="14563" y="12162"/>
                </a:lnTo>
                <a:lnTo>
                  <a:pt x="14569" y="12159"/>
                </a:lnTo>
                <a:lnTo>
                  <a:pt x="14558" y="12150"/>
                </a:lnTo>
                <a:lnTo>
                  <a:pt x="14554" y="12146"/>
                </a:lnTo>
                <a:lnTo>
                  <a:pt x="14542" y="12127"/>
                </a:lnTo>
                <a:lnTo>
                  <a:pt x="14538" y="12124"/>
                </a:lnTo>
                <a:lnTo>
                  <a:pt x="14534" y="12125"/>
                </a:lnTo>
                <a:lnTo>
                  <a:pt x="14530" y="12127"/>
                </a:lnTo>
                <a:lnTo>
                  <a:pt x="14525" y="12128"/>
                </a:lnTo>
                <a:lnTo>
                  <a:pt x="14524" y="12127"/>
                </a:lnTo>
                <a:lnTo>
                  <a:pt x="14519" y="12122"/>
                </a:lnTo>
                <a:lnTo>
                  <a:pt x="14518" y="12122"/>
                </a:lnTo>
                <a:lnTo>
                  <a:pt x="14513" y="12121"/>
                </a:lnTo>
                <a:lnTo>
                  <a:pt x="14508" y="12120"/>
                </a:lnTo>
                <a:lnTo>
                  <a:pt x="14508" y="12117"/>
                </a:lnTo>
                <a:lnTo>
                  <a:pt x="14529" y="12123"/>
                </a:lnTo>
                <a:lnTo>
                  <a:pt x="14535" y="12122"/>
                </a:lnTo>
                <a:lnTo>
                  <a:pt x="14555" y="12111"/>
                </a:lnTo>
                <a:lnTo>
                  <a:pt x="14559" y="12112"/>
                </a:lnTo>
                <a:lnTo>
                  <a:pt x="14564" y="12115"/>
                </a:lnTo>
                <a:lnTo>
                  <a:pt x="14565" y="12115"/>
                </a:lnTo>
                <a:lnTo>
                  <a:pt x="14567" y="12114"/>
                </a:lnTo>
                <a:lnTo>
                  <a:pt x="14567" y="12112"/>
                </a:lnTo>
                <a:lnTo>
                  <a:pt x="14567" y="12110"/>
                </a:lnTo>
                <a:lnTo>
                  <a:pt x="14569" y="12104"/>
                </a:lnTo>
                <a:lnTo>
                  <a:pt x="14571" y="12094"/>
                </a:lnTo>
                <a:lnTo>
                  <a:pt x="14571" y="12084"/>
                </a:lnTo>
                <a:lnTo>
                  <a:pt x="14567" y="12075"/>
                </a:lnTo>
                <a:lnTo>
                  <a:pt x="14560" y="12072"/>
                </a:lnTo>
                <a:lnTo>
                  <a:pt x="14553" y="12071"/>
                </a:lnTo>
                <a:lnTo>
                  <a:pt x="14549" y="12065"/>
                </a:lnTo>
                <a:lnTo>
                  <a:pt x="14553" y="12061"/>
                </a:lnTo>
                <a:lnTo>
                  <a:pt x="14559" y="12063"/>
                </a:lnTo>
                <a:lnTo>
                  <a:pt x="14569" y="12071"/>
                </a:lnTo>
                <a:lnTo>
                  <a:pt x="14573" y="12072"/>
                </a:lnTo>
                <a:lnTo>
                  <a:pt x="14576" y="12070"/>
                </a:lnTo>
                <a:lnTo>
                  <a:pt x="14579" y="12068"/>
                </a:lnTo>
                <a:lnTo>
                  <a:pt x="14580" y="12064"/>
                </a:lnTo>
                <a:lnTo>
                  <a:pt x="14582" y="12064"/>
                </a:lnTo>
                <a:lnTo>
                  <a:pt x="14590" y="12058"/>
                </a:lnTo>
                <a:lnTo>
                  <a:pt x="14591" y="12057"/>
                </a:lnTo>
                <a:lnTo>
                  <a:pt x="14598" y="12055"/>
                </a:lnTo>
                <a:lnTo>
                  <a:pt x="14608" y="12045"/>
                </a:lnTo>
                <a:lnTo>
                  <a:pt x="14615" y="12043"/>
                </a:lnTo>
                <a:lnTo>
                  <a:pt x="14618" y="12044"/>
                </a:lnTo>
                <a:lnTo>
                  <a:pt x="14624" y="12047"/>
                </a:lnTo>
                <a:lnTo>
                  <a:pt x="14627" y="12049"/>
                </a:lnTo>
                <a:lnTo>
                  <a:pt x="14635" y="12050"/>
                </a:lnTo>
                <a:lnTo>
                  <a:pt x="14639" y="12051"/>
                </a:lnTo>
                <a:lnTo>
                  <a:pt x="14642" y="12055"/>
                </a:lnTo>
                <a:lnTo>
                  <a:pt x="14636" y="12052"/>
                </a:lnTo>
                <a:lnTo>
                  <a:pt x="14632" y="12050"/>
                </a:lnTo>
                <a:lnTo>
                  <a:pt x="14627" y="12054"/>
                </a:lnTo>
                <a:lnTo>
                  <a:pt x="14624" y="12052"/>
                </a:lnTo>
                <a:lnTo>
                  <a:pt x="14621" y="12050"/>
                </a:lnTo>
                <a:lnTo>
                  <a:pt x="14618" y="12049"/>
                </a:lnTo>
                <a:lnTo>
                  <a:pt x="14613" y="12050"/>
                </a:lnTo>
                <a:lnTo>
                  <a:pt x="14600" y="12057"/>
                </a:lnTo>
                <a:lnTo>
                  <a:pt x="14589" y="12061"/>
                </a:lnTo>
                <a:lnTo>
                  <a:pt x="14583" y="12065"/>
                </a:lnTo>
                <a:lnTo>
                  <a:pt x="14578" y="12071"/>
                </a:lnTo>
                <a:lnTo>
                  <a:pt x="14577" y="12079"/>
                </a:lnTo>
                <a:lnTo>
                  <a:pt x="14577" y="12087"/>
                </a:lnTo>
                <a:lnTo>
                  <a:pt x="14578" y="12092"/>
                </a:lnTo>
                <a:lnTo>
                  <a:pt x="14580" y="12095"/>
                </a:lnTo>
                <a:lnTo>
                  <a:pt x="14582" y="12094"/>
                </a:lnTo>
                <a:lnTo>
                  <a:pt x="14585" y="12091"/>
                </a:lnTo>
                <a:lnTo>
                  <a:pt x="14589" y="12084"/>
                </a:lnTo>
                <a:lnTo>
                  <a:pt x="14589" y="12097"/>
                </a:lnTo>
                <a:lnTo>
                  <a:pt x="14589" y="12104"/>
                </a:lnTo>
                <a:lnTo>
                  <a:pt x="14587" y="12109"/>
                </a:lnTo>
                <a:lnTo>
                  <a:pt x="14589" y="12105"/>
                </a:lnTo>
                <a:lnTo>
                  <a:pt x="14592" y="12088"/>
                </a:lnTo>
                <a:lnTo>
                  <a:pt x="14596" y="12080"/>
                </a:lnTo>
                <a:lnTo>
                  <a:pt x="14594" y="12090"/>
                </a:lnTo>
                <a:lnTo>
                  <a:pt x="14593" y="12094"/>
                </a:lnTo>
                <a:lnTo>
                  <a:pt x="14593" y="12099"/>
                </a:lnTo>
                <a:lnTo>
                  <a:pt x="14592" y="12102"/>
                </a:lnTo>
                <a:lnTo>
                  <a:pt x="14591" y="12107"/>
                </a:lnTo>
                <a:lnTo>
                  <a:pt x="14591" y="12112"/>
                </a:lnTo>
                <a:lnTo>
                  <a:pt x="14592" y="12115"/>
                </a:lnTo>
                <a:lnTo>
                  <a:pt x="14593" y="12112"/>
                </a:lnTo>
                <a:lnTo>
                  <a:pt x="14594" y="12102"/>
                </a:lnTo>
                <a:lnTo>
                  <a:pt x="14595" y="12092"/>
                </a:lnTo>
                <a:lnTo>
                  <a:pt x="14596" y="12088"/>
                </a:lnTo>
                <a:lnTo>
                  <a:pt x="14599" y="12080"/>
                </a:lnTo>
                <a:lnTo>
                  <a:pt x="14601" y="12080"/>
                </a:lnTo>
                <a:lnTo>
                  <a:pt x="14598" y="12091"/>
                </a:lnTo>
                <a:lnTo>
                  <a:pt x="14597" y="12097"/>
                </a:lnTo>
                <a:lnTo>
                  <a:pt x="14596" y="12104"/>
                </a:lnTo>
                <a:lnTo>
                  <a:pt x="14595" y="12110"/>
                </a:lnTo>
                <a:lnTo>
                  <a:pt x="14591" y="12124"/>
                </a:lnTo>
                <a:lnTo>
                  <a:pt x="14592" y="12127"/>
                </a:lnTo>
                <a:lnTo>
                  <a:pt x="14592" y="12124"/>
                </a:lnTo>
                <a:lnTo>
                  <a:pt x="14593" y="12122"/>
                </a:lnTo>
                <a:lnTo>
                  <a:pt x="14595" y="12120"/>
                </a:lnTo>
                <a:lnTo>
                  <a:pt x="14594" y="12125"/>
                </a:lnTo>
                <a:lnTo>
                  <a:pt x="14593" y="12131"/>
                </a:lnTo>
                <a:lnTo>
                  <a:pt x="14594" y="12137"/>
                </a:lnTo>
                <a:lnTo>
                  <a:pt x="14596" y="12140"/>
                </a:lnTo>
                <a:lnTo>
                  <a:pt x="14595" y="12136"/>
                </a:lnTo>
                <a:lnTo>
                  <a:pt x="14594" y="12132"/>
                </a:lnTo>
                <a:lnTo>
                  <a:pt x="14595" y="12128"/>
                </a:lnTo>
                <a:lnTo>
                  <a:pt x="14596" y="12124"/>
                </a:lnTo>
                <a:lnTo>
                  <a:pt x="14600" y="12135"/>
                </a:lnTo>
                <a:lnTo>
                  <a:pt x="14602" y="12141"/>
                </a:lnTo>
                <a:lnTo>
                  <a:pt x="14605" y="12145"/>
                </a:lnTo>
                <a:lnTo>
                  <a:pt x="14606" y="12152"/>
                </a:lnTo>
                <a:lnTo>
                  <a:pt x="14605" y="12158"/>
                </a:lnTo>
                <a:lnTo>
                  <a:pt x="14604" y="12164"/>
                </a:lnTo>
                <a:lnTo>
                  <a:pt x="14608" y="12167"/>
                </a:lnTo>
                <a:lnTo>
                  <a:pt x="14611" y="12167"/>
                </a:lnTo>
                <a:lnTo>
                  <a:pt x="14612" y="12166"/>
                </a:lnTo>
                <a:lnTo>
                  <a:pt x="14613" y="12164"/>
                </a:lnTo>
                <a:lnTo>
                  <a:pt x="14614" y="12163"/>
                </a:lnTo>
                <a:lnTo>
                  <a:pt x="14617" y="12162"/>
                </a:lnTo>
                <a:lnTo>
                  <a:pt x="14624" y="12163"/>
                </a:lnTo>
                <a:lnTo>
                  <a:pt x="14627" y="12165"/>
                </a:lnTo>
                <a:lnTo>
                  <a:pt x="14628" y="12171"/>
                </a:lnTo>
                <a:lnTo>
                  <a:pt x="14630" y="12190"/>
                </a:lnTo>
                <a:lnTo>
                  <a:pt x="14634" y="12193"/>
                </a:lnTo>
                <a:lnTo>
                  <a:pt x="14636" y="12202"/>
                </a:lnTo>
                <a:lnTo>
                  <a:pt x="14639" y="12210"/>
                </a:lnTo>
                <a:lnTo>
                  <a:pt x="14641" y="12216"/>
                </a:lnTo>
                <a:lnTo>
                  <a:pt x="14643" y="12220"/>
                </a:lnTo>
                <a:lnTo>
                  <a:pt x="14645" y="12223"/>
                </a:lnTo>
                <a:lnTo>
                  <a:pt x="14653" y="12231"/>
                </a:lnTo>
                <a:lnTo>
                  <a:pt x="14656" y="12236"/>
                </a:lnTo>
                <a:lnTo>
                  <a:pt x="14654" y="12237"/>
                </a:lnTo>
                <a:lnTo>
                  <a:pt x="14650" y="12238"/>
                </a:lnTo>
                <a:lnTo>
                  <a:pt x="14651" y="12244"/>
                </a:lnTo>
                <a:lnTo>
                  <a:pt x="14652" y="12249"/>
                </a:lnTo>
                <a:lnTo>
                  <a:pt x="14654" y="12250"/>
                </a:lnTo>
                <a:lnTo>
                  <a:pt x="14656" y="12256"/>
                </a:lnTo>
                <a:lnTo>
                  <a:pt x="14660" y="12249"/>
                </a:lnTo>
                <a:lnTo>
                  <a:pt x="14660" y="12246"/>
                </a:lnTo>
                <a:lnTo>
                  <a:pt x="14661" y="12245"/>
                </a:lnTo>
                <a:lnTo>
                  <a:pt x="14661" y="12245"/>
                </a:lnTo>
                <a:lnTo>
                  <a:pt x="14663" y="12246"/>
                </a:lnTo>
                <a:lnTo>
                  <a:pt x="14665" y="12245"/>
                </a:lnTo>
                <a:lnTo>
                  <a:pt x="14668" y="12245"/>
                </a:lnTo>
                <a:lnTo>
                  <a:pt x="14668" y="12242"/>
                </a:lnTo>
                <a:lnTo>
                  <a:pt x="14668" y="12239"/>
                </a:lnTo>
                <a:lnTo>
                  <a:pt x="14669" y="12235"/>
                </a:lnTo>
                <a:lnTo>
                  <a:pt x="14671" y="12233"/>
                </a:lnTo>
                <a:lnTo>
                  <a:pt x="14672" y="12230"/>
                </a:lnTo>
                <a:lnTo>
                  <a:pt x="14673" y="12232"/>
                </a:lnTo>
                <a:lnTo>
                  <a:pt x="14676" y="12232"/>
                </a:lnTo>
                <a:lnTo>
                  <a:pt x="14677" y="12232"/>
                </a:lnTo>
                <a:lnTo>
                  <a:pt x="14679" y="12232"/>
                </a:lnTo>
                <a:lnTo>
                  <a:pt x="14683" y="12235"/>
                </a:lnTo>
                <a:lnTo>
                  <a:pt x="14687" y="12237"/>
                </a:lnTo>
                <a:lnTo>
                  <a:pt x="14687" y="12238"/>
                </a:lnTo>
                <a:lnTo>
                  <a:pt x="14688" y="12238"/>
                </a:lnTo>
                <a:lnTo>
                  <a:pt x="14688" y="12239"/>
                </a:lnTo>
                <a:lnTo>
                  <a:pt x="14688" y="12240"/>
                </a:lnTo>
                <a:lnTo>
                  <a:pt x="14691" y="12240"/>
                </a:lnTo>
                <a:lnTo>
                  <a:pt x="14692" y="12237"/>
                </a:lnTo>
                <a:lnTo>
                  <a:pt x="14694" y="12235"/>
                </a:lnTo>
                <a:lnTo>
                  <a:pt x="14697" y="12235"/>
                </a:lnTo>
                <a:lnTo>
                  <a:pt x="14696" y="12234"/>
                </a:lnTo>
                <a:lnTo>
                  <a:pt x="14697" y="12233"/>
                </a:lnTo>
                <a:lnTo>
                  <a:pt x="14698" y="12235"/>
                </a:lnTo>
                <a:lnTo>
                  <a:pt x="14696" y="12236"/>
                </a:lnTo>
                <a:lnTo>
                  <a:pt x="14695" y="12236"/>
                </a:lnTo>
                <a:lnTo>
                  <a:pt x="14694" y="12237"/>
                </a:lnTo>
                <a:lnTo>
                  <a:pt x="14693" y="12239"/>
                </a:lnTo>
                <a:lnTo>
                  <a:pt x="14692" y="12241"/>
                </a:lnTo>
                <a:lnTo>
                  <a:pt x="14689" y="12242"/>
                </a:lnTo>
                <a:lnTo>
                  <a:pt x="14686" y="12243"/>
                </a:lnTo>
                <a:lnTo>
                  <a:pt x="14686" y="12245"/>
                </a:lnTo>
                <a:lnTo>
                  <a:pt x="14686" y="12247"/>
                </a:lnTo>
                <a:lnTo>
                  <a:pt x="14686" y="12249"/>
                </a:lnTo>
                <a:lnTo>
                  <a:pt x="14685" y="12249"/>
                </a:lnTo>
                <a:lnTo>
                  <a:pt x="14683" y="12249"/>
                </a:lnTo>
                <a:lnTo>
                  <a:pt x="14682" y="12250"/>
                </a:lnTo>
                <a:lnTo>
                  <a:pt x="14682" y="12248"/>
                </a:lnTo>
                <a:lnTo>
                  <a:pt x="14682" y="12246"/>
                </a:lnTo>
                <a:lnTo>
                  <a:pt x="14680" y="12245"/>
                </a:lnTo>
                <a:lnTo>
                  <a:pt x="14679" y="12245"/>
                </a:lnTo>
                <a:lnTo>
                  <a:pt x="14674" y="12254"/>
                </a:lnTo>
                <a:lnTo>
                  <a:pt x="14669" y="12257"/>
                </a:lnTo>
                <a:lnTo>
                  <a:pt x="14666" y="12264"/>
                </a:lnTo>
                <a:lnTo>
                  <a:pt x="14664" y="12266"/>
                </a:lnTo>
                <a:lnTo>
                  <a:pt x="14660" y="12267"/>
                </a:lnTo>
                <a:lnTo>
                  <a:pt x="14657" y="12269"/>
                </a:lnTo>
                <a:lnTo>
                  <a:pt x="14660" y="12272"/>
                </a:lnTo>
                <a:lnTo>
                  <a:pt x="14662" y="12276"/>
                </a:lnTo>
                <a:lnTo>
                  <a:pt x="14661" y="12279"/>
                </a:lnTo>
                <a:lnTo>
                  <a:pt x="14663" y="12281"/>
                </a:lnTo>
                <a:lnTo>
                  <a:pt x="14664" y="12281"/>
                </a:lnTo>
                <a:lnTo>
                  <a:pt x="14667" y="12283"/>
                </a:lnTo>
                <a:lnTo>
                  <a:pt x="14669" y="12281"/>
                </a:lnTo>
                <a:lnTo>
                  <a:pt x="14674" y="12280"/>
                </a:lnTo>
                <a:lnTo>
                  <a:pt x="14672" y="12278"/>
                </a:lnTo>
                <a:lnTo>
                  <a:pt x="14673" y="12276"/>
                </a:lnTo>
                <a:lnTo>
                  <a:pt x="14674" y="12278"/>
                </a:lnTo>
                <a:lnTo>
                  <a:pt x="14674" y="12278"/>
                </a:lnTo>
                <a:lnTo>
                  <a:pt x="14676" y="12282"/>
                </a:lnTo>
                <a:lnTo>
                  <a:pt x="14678" y="12283"/>
                </a:lnTo>
                <a:lnTo>
                  <a:pt x="14679" y="12284"/>
                </a:lnTo>
                <a:lnTo>
                  <a:pt x="14683" y="12284"/>
                </a:lnTo>
                <a:lnTo>
                  <a:pt x="14683" y="12286"/>
                </a:lnTo>
                <a:lnTo>
                  <a:pt x="14684" y="12287"/>
                </a:lnTo>
                <a:lnTo>
                  <a:pt x="14688" y="12286"/>
                </a:lnTo>
                <a:lnTo>
                  <a:pt x="14690" y="12284"/>
                </a:lnTo>
                <a:lnTo>
                  <a:pt x="14692" y="12284"/>
                </a:lnTo>
                <a:lnTo>
                  <a:pt x="14694" y="12284"/>
                </a:lnTo>
                <a:lnTo>
                  <a:pt x="14695" y="12283"/>
                </a:lnTo>
                <a:lnTo>
                  <a:pt x="14696" y="12283"/>
                </a:lnTo>
                <a:lnTo>
                  <a:pt x="14696" y="12282"/>
                </a:lnTo>
                <a:lnTo>
                  <a:pt x="14701" y="12283"/>
                </a:lnTo>
                <a:lnTo>
                  <a:pt x="14702" y="12281"/>
                </a:lnTo>
                <a:lnTo>
                  <a:pt x="14704" y="12282"/>
                </a:lnTo>
                <a:lnTo>
                  <a:pt x="14704" y="12286"/>
                </a:lnTo>
                <a:lnTo>
                  <a:pt x="14706" y="12291"/>
                </a:lnTo>
                <a:lnTo>
                  <a:pt x="14707" y="12289"/>
                </a:lnTo>
                <a:lnTo>
                  <a:pt x="14709" y="12291"/>
                </a:lnTo>
                <a:lnTo>
                  <a:pt x="14712" y="12294"/>
                </a:lnTo>
                <a:lnTo>
                  <a:pt x="14714" y="12296"/>
                </a:lnTo>
                <a:lnTo>
                  <a:pt x="14714" y="12298"/>
                </a:lnTo>
                <a:lnTo>
                  <a:pt x="14715" y="12298"/>
                </a:lnTo>
                <a:lnTo>
                  <a:pt x="14715" y="12299"/>
                </a:lnTo>
                <a:lnTo>
                  <a:pt x="14716" y="12301"/>
                </a:lnTo>
                <a:lnTo>
                  <a:pt x="14716" y="12304"/>
                </a:lnTo>
                <a:lnTo>
                  <a:pt x="14717" y="12306"/>
                </a:lnTo>
                <a:lnTo>
                  <a:pt x="14718" y="12305"/>
                </a:lnTo>
                <a:lnTo>
                  <a:pt x="14719" y="12304"/>
                </a:lnTo>
                <a:lnTo>
                  <a:pt x="14719" y="12302"/>
                </a:lnTo>
                <a:lnTo>
                  <a:pt x="14721" y="12302"/>
                </a:lnTo>
                <a:lnTo>
                  <a:pt x="14721" y="12302"/>
                </a:lnTo>
                <a:lnTo>
                  <a:pt x="14720" y="12299"/>
                </a:lnTo>
                <a:lnTo>
                  <a:pt x="14722" y="12297"/>
                </a:lnTo>
                <a:lnTo>
                  <a:pt x="14725" y="12302"/>
                </a:lnTo>
                <a:lnTo>
                  <a:pt x="14726" y="12302"/>
                </a:lnTo>
                <a:lnTo>
                  <a:pt x="14725" y="12299"/>
                </a:lnTo>
                <a:lnTo>
                  <a:pt x="14729" y="12305"/>
                </a:lnTo>
                <a:lnTo>
                  <a:pt x="14731" y="12308"/>
                </a:lnTo>
                <a:lnTo>
                  <a:pt x="14734" y="12304"/>
                </a:lnTo>
                <a:lnTo>
                  <a:pt x="14734" y="12301"/>
                </a:lnTo>
                <a:lnTo>
                  <a:pt x="14735" y="12296"/>
                </a:lnTo>
                <a:lnTo>
                  <a:pt x="14737" y="12298"/>
                </a:lnTo>
                <a:lnTo>
                  <a:pt x="14737" y="12299"/>
                </a:lnTo>
                <a:lnTo>
                  <a:pt x="14737" y="12302"/>
                </a:lnTo>
                <a:lnTo>
                  <a:pt x="14739" y="12304"/>
                </a:lnTo>
                <a:lnTo>
                  <a:pt x="14740" y="12309"/>
                </a:lnTo>
                <a:lnTo>
                  <a:pt x="14740" y="12311"/>
                </a:lnTo>
                <a:lnTo>
                  <a:pt x="14742" y="12313"/>
                </a:lnTo>
                <a:lnTo>
                  <a:pt x="14744" y="12315"/>
                </a:lnTo>
                <a:lnTo>
                  <a:pt x="14745" y="12314"/>
                </a:lnTo>
                <a:lnTo>
                  <a:pt x="14745" y="12312"/>
                </a:lnTo>
                <a:lnTo>
                  <a:pt x="14745" y="12309"/>
                </a:lnTo>
                <a:lnTo>
                  <a:pt x="14742" y="12310"/>
                </a:lnTo>
                <a:lnTo>
                  <a:pt x="14742" y="12308"/>
                </a:lnTo>
                <a:lnTo>
                  <a:pt x="14742" y="12306"/>
                </a:lnTo>
                <a:lnTo>
                  <a:pt x="14743" y="12306"/>
                </a:lnTo>
                <a:lnTo>
                  <a:pt x="14744" y="12307"/>
                </a:lnTo>
                <a:lnTo>
                  <a:pt x="14746" y="12305"/>
                </a:lnTo>
                <a:lnTo>
                  <a:pt x="14747" y="12303"/>
                </a:lnTo>
                <a:lnTo>
                  <a:pt x="14746" y="12300"/>
                </a:lnTo>
                <a:lnTo>
                  <a:pt x="14744" y="12301"/>
                </a:lnTo>
                <a:lnTo>
                  <a:pt x="14743" y="12301"/>
                </a:lnTo>
                <a:lnTo>
                  <a:pt x="14743" y="12297"/>
                </a:lnTo>
                <a:lnTo>
                  <a:pt x="14740" y="12296"/>
                </a:lnTo>
                <a:lnTo>
                  <a:pt x="14739" y="12296"/>
                </a:lnTo>
                <a:lnTo>
                  <a:pt x="14737" y="12288"/>
                </a:lnTo>
                <a:lnTo>
                  <a:pt x="14735" y="12285"/>
                </a:lnTo>
                <a:lnTo>
                  <a:pt x="14736" y="12283"/>
                </a:lnTo>
                <a:lnTo>
                  <a:pt x="14737" y="12282"/>
                </a:lnTo>
                <a:lnTo>
                  <a:pt x="14738" y="12285"/>
                </a:lnTo>
                <a:lnTo>
                  <a:pt x="14739" y="12288"/>
                </a:lnTo>
                <a:lnTo>
                  <a:pt x="14740" y="12286"/>
                </a:lnTo>
                <a:lnTo>
                  <a:pt x="14739" y="12283"/>
                </a:lnTo>
                <a:lnTo>
                  <a:pt x="14738" y="12278"/>
                </a:lnTo>
                <a:lnTo>
                  <a:pt x="14740" y="12275"/>
                </a:lnTo>
                <a:lnTo>
                  <a:pt x="14741" y="12275"/>
                </a:lnTo>
                <a:lnTo>
                  <a:pt x="14745" y="12278"/>
                </a:lnTo>
                <a:lnTo>
                  <a:pt x="14747" y="12277"/>
                </a:lnTo>
                <a:lnTo>
                  <a:pt x="14749" y="12275"/>
                </a:lnTo>
                <a:lnTo>
                  <a:pt x="14749" y="12278"/>
                </a:lnTo>
                <a:lnTo>
                  <a:pt x="14752" y="12280"/>
                </a:lnTo>
                <a:lnTo>
                  <a:pt x="14752" y="12284"/>
                </a:lnTo>
                <a:lnTo>
                  <a:pt x="14753" y="12286"/>
                </a:lnTo>
                <a:lnTo>
                  <a:pt x="14754" y="12288"/>
                </a:lnTo>
                <a:lnTo>
                  <a:pt x="14756" y="12286"/>
                </a:lnTo>
                <a:lnTo>
                  <a:pt x="14756" y="12290"/>
                </a:lnTo>
                <a:lnTo>
                  <a:pt x="14757" y="12293"/>
                </a:lnTo>
                <a:lnTo>
                  <a:pt x="14758" y="12288"/>
                </a:lnTo>
                <a:lnTo>
                  <a:pt x="14760" y="12288"/>
                </a:lnTo>
                <a:lnTo>
                  <a:pt x="14761" y="12286"/>
                </a:lnTo>
                <a:lnTo>
                  <a:pt x="14762" y="12283"/>
                </a:lnTo>
                <a:lnTo>
                  <a:pt x="14761" y="12281"/>
                </a:lnTo>
                <a:lnTo>
                  <a:pt x="14763" y="12281"/>
                </a:lnTo>
                <a:lnTo>
                  <a:pt x="14763" y="12283"/>
                </a:lnTo>
                <a:lnTo>
                  <a:pt x="14764" y="12282"/>
                </a:lnTo>
                <a:lnTo>
                  <a:pt x="14763" y="12276"/>
                </a:lnTo>
                <a:lnTo>
                  <a:pt x="14761" y="12272"/>
                </a:lnTo>
                <a:lnTo>
                  <a:pt x="14760" y="12273"/>
                </a:lnTo>
                <a:lnTo>
                  <a:pt x="14763" y="12266"/>
                </a:lnTo>
                <a:lnTo>
                  <a:pt x="14764" y="12267"/>
                </a:lnTo>
                <a:lnTo>
                  <a:pt x="14767" y="12268"/>
                </a:lnTo>
                <a:lnTo>
                  <a:pt x="14766" y="12263"/>
                </a:lnTo>
                <a:lnTo>
                  <a:pt x="14766" y="12261"/>
                </a:lnTo>
                <a:lnTo>
                  <a:pt x="14763" y="12260"/>
                </a:lnTo>
                <a:lnTo>
                  <a:pt x="14760" y="12260"/>
                </a:lnTo>
                <a:lnTo>
                  <a:pt x="14759" y="12258"/>
                </a:lnTo>
                <a:lnTo>
                  <a:pt x="14759" y="12255"/>
                </a:lnTo>
                <a:lnTo>
                  <a:pt x="14758" y="12254"/>
                </a:lnTo>
                <a:lnTo>
                  <a:pt x="14756" y="12260"/>
                </a:lnTo>
                <a:lnTo>
                  <a:pt x="14756" y="12265"/>
                </a:lnTo>
                <a:lnTo>
                  <a:pt x="14755" y="12265"/>
                </a:lnTo>
                <a:lnTo>
                  <a:pt x="14754" y="12261"/>
                </a:lnTo>
                <a:lnTo>
                  <a:pt x="14753" y="12262"/>
                </a:lnTo>
                <a:lnTo>
                  <a:pt x="14752" y="12260"/>
                </a:lnTo>
                <a:lnTo>
                  <a:pt x="14753" y="12258"/>
                </a:lnTo>
                <a:lnTo>
                  <a:pt x="14752" y="12254"/>
                </a:lnTo>
                <a:lnTo>
                  <a:pt x="14750" y="12253"/>
                </a:lnTo>
                <a:lnTo>
                  <a:pt x="14751" y="12250"/>
                </a:lnTo>
                <a:lnTo>
                  <a:pt x="14750" y="12249"/>
                </a:lnTo>
                <a:lnTo>
                  <a:pt x="14750" y="12248"/>
                </a:lnTo>
                <a:lnTo>
                  <a:pt x="14745" y="12252"/>
                </a:lnTo>
                <a:lnTo>
                  <a:pt x="14745" y="12255"/>
                </a:lnTo>
                <a:lnTo>
                  <a:pt x="14742" y="12256"/>
                </a:lnTo>
                <a:lnTo>
                  <a:pt x="14739" y="12259"/>
                </a:lnTo>
                <a:lnTo>
                  <a:pt x="14742" y="12264"/>
                </a:lnTo>
                <a:lnTo>
                  <a:pt x="14739" y="12266"/>
                </a:lnTo>
                <a:lnTo>
                  <a:pt x="14739" y="12269"/>
                </a:lnTo>
                <a:lnTo>
                  <a:pt x="14738" y="12267"/>
                </a:lnTo>
                <a:lnTo>
                  <a:pt x="14738" y="12264"/>
                </a:lnTo>
                <a:lnTo>
                  <a:pt x="14738" y="12263"/>
                </a:lnTo>
                <a:lnTo>
                  <a:pt x="14734" y="12263"/>
                </a:lnTo>
                <a:lnTo>
                  <a:pt x="14732" y="12261"/>
                </a:lnTo>
                <a:lnTo>
                  <a:pt x="14731" y="12261"/>
                </a:lnTo>
                <a:lnTo>
                  <a:pt x="14730" y="12265"/>
                </a:lnTo>
                <a:lnTo>
                  <a:pt x="14728" y="12268"/>
                </a:lnTo>
                <a:lnTo>
                  <a:pt x="14726" y="12272"/>
                </a:lnTo>
                <a:lnTo>
                  <a:pt x="14725" y="12272"/>
                </a:lnTo>
                <a:lnTo>
                  <a:pt x="14726" y="12269"/>
                </a:lnTo>
                <a:lnTo>
                  <a:pt x="14725" y="12268"/>
                </a:lnTo>
                <a:lnTo>
                  <a:pt x="14725" y="12266"/>
                </a:lnTo>
                <a:lnTo>
                  <a:pt x="14723" y="12263"/>
                </a:lnTo>
                <a:lnTo>
                  <a:pt x="14720" y="12261"/>
                </a:lnTo>
                <a:lnTo>
                  <a:pt x="14718" y="12259"/>
                </a:lnTo>
                <a:lnTo>
                  <a:pt x="14716" y="12257"/>
                </a:lnTo>
                <a:lnTo>
                  <a:pt x="14720" y="12257"/>
                </a:lnTo>
                <a:lnTo>
                  <a:pt x="14721" y="12255"/>
                </a:lnTo>
                <a:lnTo>
                  <a:pt x="14723" y="12255"/>
                </a:lnTo>
                <a:lnTo>
                  <a:pt x="14725" y="12256"/>
                </a:lnTo>
                <a:lnTo>
                  <a:pt x="14725" y="12257"/>
                </a:lnTo>
                <a:lnTo>
                  <a:pt x="14727" y="12257"/>
                </a:lnTo>
                <a:lnTo>
                  <a:pt x="14726" y="12255"/>
                </a:lnTo>
                <a:lnTo>
                  <a:pt x="14725" y="12255"/>
                </a:lnTo>
                <a:lnTo>
                  <a:pt x="14725" y="12252"/>
                </a:lnTo>
                <a:lnTo>
                  <a:pt x="14725" y="12251"/>
                </a:lnTo>
                <a:lnTo>
                  <a:pt x="14727" y="12252"/>
                </a:lnTo>
                <a:lnTo>
                  <a:pt x="14730" y="12251"/>
                </a:lnTo>
                <a:lnTo>
                  <a:pt x="14733" y="12257"/>
                </a:lnTo>
                <a:lnTo>
                  <a:pt x="14735" y="12257"/>
                </a:lnTo>
                <a:lnTo>
                  <a:pt x="14737" y="12255"/>
                </a:lnTo>
                <a:lnTo>
                  <a:pt x="14738" y="12252"/>
                </a:lnTo>
                <a:lnTo>
                  <a:pt x="14740" y="12250"/>
                </a:lnTo>
                <a:lnTo>
                  <a:pt x="14743" y="12249"/>
                </a:lnTo>
                <a:lnTo>
                  <a:pt x="14746" y="12247"/>
                </a:lnTo>
                <a:lnTo>
                  <a:pt x="14748" y="12244"/>
                </a:lnTo>
                <a:lnTo>
                  <a:pt x="14752" y="12240"/>
                </a:lnTo>
                <a:lnTo>
                  <a:pt x="14752" y="12238"/>
                </a:lnTo>
                <a:lnTo>
                  <a:pt x="14750" y="12239"/>
                </a:lnTo>
                <a:lnTo>
                  <a:pt x="14744" y="12242"/>
                </a:lnTo>
                <a:lnTo>
                  <a:pt x="14742" y="12240"/>
                </a:lnTo>
                <a:lnTo>
                  <a:pt x="14741" y="12239"/>
                </a:lnTo>
                <a:lnTo>
                  <a:pt x="14740" y="12238"/>
                </a:lnTo>
                <a:lnTo>
                  <a:pt x="14740" y="12236"/>
                </a:lnTo>
                <a:lnTo>
                  <a:pt x="14740" y="12234"/>
                </a:lnTo>
                <a:lnTo>
                  <a:pt x="14740" y="12233"/>
                </a:lnTo>
                <a:lnTo>
                  <a:pt x="14738" y="12234"/>
                </a:lnTo>
                <a:lnTo>
                  <a:pt x="14737" y="12233"/>
                </a:lnTo>
                <a:lnTo>
                  <a:pt x="14737" y="12231"/>
                </a:lnTo>
                <a:lnTo>
                  <a:pt x="14736" y="12229"/>
                </a:lnTo>
                <a:lnTo>
                  <a:pt x="14734" y="12230"/>
                </a:lnTo>
                <a:lnTo>
                  <a:pt x="14736" y="12228"/>
                </a:lnTo>
                <a:lnTo>
                  <a:pt x="14735" y="12226"/>
                </a:lnTo>
                <a:lnTo>
                  <a:pt x="14733" y="12228"/>
                </a:lnTo>
                <a:lnTo>
                  <a:pt x="14733" y="12226"/>
                </a:lnTo>
                <a:lnTo>
                  <a:pt x="14732" y="12227"/>
                </a:lnTo>
                <a:lnTo>
                  <a:pt x="14730" y="12231"/>
                </a:lnTo>
                <a:lnTo>
                  <a:pt x="14729" y="12232"/>
                </a:lnTo>
                <a:lnTo>
                  <a:pt x="14727" y="12233"/>
                </a:lnTo>
                <a:lnTo>
                  <a:pt x="14727" y="12234"/>
                </a:lnTo>
                <a:lnTo>
                  <a:pt x="14725" y="12235"/>
                </a:lnTo>
                <a:lnTo>
                  <a:pt x="14725" y="12231"/>
                </a:lnTo>
                <a:lnTo>
                  <a:pt x="14726" y="12231"/>
                </a:lnTo>
                <a:lnTo>
                  <a:pt x="14728" y="12229"/>
                </a:lnTo>
                <a:lnTo>
                  <a:pt x="14729" y="12228"/>
                </a:lnTo>
                <a:lnTo>
                  <a:pt x="14731" y="12225"/>
                </a:lnTo>
                <a:lnTo>
                  <a:pt x="14729" y="12225"/>
                </a:lnTo>
                <a:lnTo>
                  <a:pt x="14731" y="12224"/>
                </a:lnTo>
                <a:lnTo>
                  <a:pt x="14734" y="12221"/>
                </a:lnTo>
                <a:lnTo>
                  <a:pt x="14738" y="12217"/>
                </a:lnTo>
                <a:lnTo>
                  <a:pt x="14739" y="12215"/>
                </a:lnTo>
                <a:lnTo>
                  <a:pt x="14745" y="12217"/>
                </a:lnTo>
                <a:lnTo>
                  <a:pt x="14746" y="12216"/>
                </a:lnTo>
                <a:lnTo>
                  <a:pt x="14746" y="12213"/>
                </a:lnTo>
                <a:lnTo>
                  <a:pt x="14748" y="12211"/>
                </a:lnTo>
                <a:lnTo>
                  <a:pt x="14750" y="12212"/>
                </a:lnTo>
                <a:lnTo>
                  <a:pt x="14751" y="12210"/>
                </a:lnTo>
                <a:lnTo>
                  <a:pt x="14751" y="12210"/>
                </a:lnTo>
                <a:lnTo>
                  <a:pt x="14753" y="12212"/>
                </a:lnTo>
                <a:lnTo>
                  <a:pt x="14758" y="12210"/>
                </a:lnTo>
                <a:lnTo>
                  <a:pt x="14762" y="12208"/>
                </a:lnTo>
                <a:lnTo>
                  <a:pt x="14765" y="12208"/>
                </a:lnTo>
                <a:lnTo>
                  <a:pt x="14768" y="12208"/>
                </a:lnTo>
                <a:lnTo>
                  <a:pt x="14769" y="12210"/>
                </a:lnTo>
                <a:lnTo>
                  <a:pt x="14772" y="12211"/>
                </a:lnTo>
                <a:lnTo>
                  <a:pt x="14773" y="12214"/>
                </a:lnTo>
                <a:lnTo>
                  <a:pt x="14775" y="12217"/>
                </a:lnTo>
                <a:lnTo>
                  <a:pt x="14774" y="12218"/>
                </a:lnTo>
                <a:lnTo>
                  <a:pt x="14774" y="12218"/>
                </a:lnTo>
                <a:lnTo>
                  <a:pt x="14775" y="12221"/>
                </a:lnTo>
                <a:lnTo>
                  <a:pt x="14776" y="12220"/>
                </a:lnTo>
                <a:lnTo>
                  <a:pt x="14776" y="12220"/>
                </a:lnTo>
                <a:lnTo>
                  <a:pt x="14779" y="12221"/>
                </a:lnTo>
                <a:lnTo>
                  <a:pt x="14780" y="12223"/>
                </a:lnTo>
                <a:lnTo>
                  <a:pt x="14782" y="12226"/>
                </a:lnTo>
                <a:lnTo>
                  <a:pt x="14784" y="12228"/>
                </a:lnTo>
                <a:lnTo>
                  <a:pt x="14784" y="12230"/>
                </a:lnTo>
                <a:lnTo>
                  <a:pt x="14785" y="12231"/>
                </a:lnTo>
                <a:lnTo>
                  <a:pt x="14785" y="12235"/>
                </a:lnTo>
                <a:lnTo>
                  <a:pt x="14785" y="12237"/>
                </a:lnTo>
                <a:lnTo>
                  <a:pt x="14783" y="12239"/>
                </a:lnTo>
                <a:lnTo>
                  <a:pt x="14784" y="12242"/>
                </a:lnTo>
                <a:lnTo>
                  <a:pt x="14783" y="12245"/>
                </a:lnTo>
                <a:lnTo>
                  <a:pt x="14784" y="12247"/>
                </a:lnTo>
                <a:lnTo>
                  <a:pt x="14785" y="12250"/>
                </a:lnTo>
                <a:lnTo>
                  <a:pt x="14785" y="12251"/>
                </a:lnTo>
                <a:lnTo>
                  <a:pt x="14786" y="12252"/>
                </a:lnTo>
                <a:lnTo>
                  <a:pt x="14787" y="12253"/>
                </a:lnTo>
                <a:lnTo>
                  <a:pt x="14788" y="12256"/>
                </a:lnTo>
                <a:lnTo>
                  <a:pt x="14792" y="12256"/>
                </a:lnTo>
                <a:lnTo>
                  <a:pt x="14795" y="12251"/>
                </a:lnTo>
                <a:lnTo>
                  <a:pt x="14797" y="12249"/>
                </a:lnTo>
                <a:lnTo>
                  <a:pt x="14803" y="12247"/>
                </a:lnTo>
                <a:lnTo>
                  <a:pt x="14807" y="12243"/>
                </a:lnTo>
                <a:lnTo>
                  <a:pt x="14811" y="12241"/>
                </a:lnTo>
                <a:lnTo>
                  <a:pt x="14814" y="12237"/>
                </a:lnTo>
                <a:lnTo>
                  <a:pt x="14812" y="12233"/>
                </a:lnTo>
                <a:lnTo>
                  <a:pt x="14808" y="12229"/>
                </a:lnTo>
                <a:lnTo>
                  <a:pt x="14804" y="12226"/>
                </a:lnTo>
                <a:lnTo>
                  <a:pt x="14801" y="12225"/>
                </a:lnTo>
                <a:lnTo>
                  <a:pt x="14800" y="12224"/>
                </a:lnTo>
                <a:lnTo>
                  <a:pt x="14798" y="12221"/>
                </a:lnTo>
                <a:lnTo>
                  <a:pt x="14797" y="12221"/>
                </a:lnTo>
                <a:lnTo>
                  <a:pt x="14796" y="12221"/>
                </a:lnTo>
                <a:lnTo>
                  <a:pt x="14795" y="12223"/>
                </a:lnTo>
                <a:lnTo>
                  <a:pt x="14795" y="12224"/>
                </a:lnTo>
                <a:lnTo>
                  <a:pt x="14795" y="12225"/>
                </a:lnTo>
                <a:lnTo>
                  <a:pt x="14792" y="12226"/>
                </a:lnTo>
                <a:lnTo>
                  <a:pt x="14790" y="12227"/>
                </a:lnTo>
                <a:lnTo>
                  <a:pt x="14789" y="12226"/>
                </a:lnTo>
                <a:lnTo>
                  <a:pt x="14787" y="12223"/>
                </a:lnTo>
                <a:lnTo>
                  <a:pt x="14789" y="12219"/>
                </a:lnTo>
                <a:lnTo>
                  <a:pt x="14791" y="12215"/>
                </a:lnTo>
                <a:lnTo>
                  <a:pt x="14795" y="12212"/>
                </a:lnTo>
                <a:lnTo>
                  <a:pt x="14798" y="12211"/>
                </a:lnTo>
                <a:lnTo>
                  <a:pt x="14801" y="12209"/>
                </a:lnTo>
                <a:lnTo>
                  <a:pt x="14805" y="12201"/>
                </a:lnTo>
                <a:lnTo>
                  <a:pt x="14808" y="12198"/>
                </a:lnTo>
                <a:lnTo>
                  <a:pt x="14806" y="12195"/>
                </a:lnTo>
                <a:lnTo>
                  <a:pt x="14804" y="12195"/>
                </a:lnTo>
                <a:lnTo>
                  <a:pt x="14802" y="12197"/>
                </a:lnTo>
                <a:lnTo>
                  <a:pt x="14799" y="12198"/>
                </a:lnTo>
                <a:lnTo>
                  <a:pt x="14793" y="12198"/>
                </a:lnTo>
                <a:lnTo>
                  <a:pt x="14796" y="12198"/>
                </a:lnTo>
                <a:lnTo>
                  <a:pt x="14789" y="12198"/>
                </a:lnTo>
                <a:lnTo>
                  <a:pt x="14788" y="12195"/>
                </a:lnTo>
                <a:lnTo>
                  <a:pt x="14789" y="12192"/>
                </a:lnTo>
                <a:lnTo>
                  <a:pt x="14792" y="12188"/>
                </a:lnTo>
                <a:lnTo>
                  <a:pt x="14793" y="12185"/>
                </a:lnTo>
                <a:lnTo>
                  <a:pt x="14793" y="12180"/>
                </a:lnTo>
                <a:lnTo>
                  <a:pt x="14795" y="12182"/>
                </a:lnTo>
                <a:lnTo>
                  <a:pt x="14797" y="12183"/>
                </a:lnTo>
                <a:lnTo>
                  <a:pt x="14800" y="12183"/>
                </a:lnTo>
                <a:lnTo>
                  <a:pt x="14803" y="12181"/>
                </a:lnTo>
                <a:lnTo>
                  <a:pt x="14802" y="12176"/>
                </a:lnTo>
                <a:lnTo>
                  <a:pt x="14802" y="12171"/>
                </a:lnTo>
                <a:lnTo>
                  <a:pt x="14805" y="12171"/>
                </a:lnTo>
                <a:lnTo>
                  <a:pt x="14811" y="12169"/>
                </a:lnTo>
                <a:lnTo>
                  <a:pt x="14813" y="12166"/>
                </a:lnTo>
                <a:lnTo>
                  <a:pt x="14818" y="12165"/>
                </a:lnTo>
                <a:lnTo>
                  <a:pt x="14820" y="12161"/>
                </a:lnTo>
                <a:lnTo>
                  <a:pt x="14824" y="12159"/>
                </a:lnTo>
                <a:lnTo>
                  <a:pt x="14828" y="12157"/>
                </a:lnTo>
                <a:lnTo>
                  <a:pt x="14831" y="12153"/>
                </a:lnTo>
                <a:lnTo>
                  <a:pt x="14835" y="12154"/>
                </a:lnTo>
                <a:lnTo>
                  <a:pt x="14839" y="12158"/>
                </a:lnTo>
                <a:lnTo>
                  <a:pt x="14843" y="12157"/>
                </a:lnTo>
                <a:lnTo>
                  <a:pt x="14845" y="12154"/>
                </a:lnTo>
                <a:lnTo>
                  <a:pt x="14847" y="12148"/>
                </a:lnTo>
                <a:lnTo>
                  <a:pt x="14848" y="12146"/>
                </a:lnTo>
                <a:lnTo>
                  <a:pt x="14850" y="12146"/>
                </a:lnTo>
                <a:lnTo>
                  <a:pt x="14852" y="12148"/>
                </a:lnTo>
                <a:lnTo>
                  <a:pt x="14853" y="12148"/>
                </a:lnTo>
                <a:lnTo>
                  <a:pt x="14855" y="12149"/>
                </a:lnTo>
                <a:lnTo>
                  <a:pt x="14857" y="12151"/>
                </a:lnTo>
                <a:lnTo>
                  <a:pt x="14858" y="12154"/>
                </a:lnTo>
                <a:lnTo>
                  <a:pt x="14857" y="12158"/>
                </a:lnTo>
                <a:lnTo>
                  <a:pt x="14856" y="12159"/>
                </a:lnTo>
                <a:lnTo>
                  <a:pt x="14854" y="12159"/>
                </a:lnTo>
                <a:lnTo>
                  <a:pt x="14852" y="12160"/>
                </a:lnTo>
                <a:lnTo>
                  <a:pt x="14849" y="12162"/>
                </a:lnTo>
                <a:lnTo>
                  <a:pt x="14843" y="12166"/>
                </a:lnTo>
                <a:lnTo>
                  <a:pt x="14841" y="12172"/>
                </a:lnTo>
                <a:lnTo>
                  <a:pt x="14840" y="12178"/>
                </a:lnTo>
                <a:lnTo>
                  <a:pt x="14843" y="12184"/>
                </a:lnTo>
                <a:lnTo>
                  <a:pt x="14843" y="12188"/>
                </a:lnTo>
                <a:lnTo>
                  <a:pt x="14840" y="12191"/>
                </a:lnTo>
                <a:lnTo>
                  <a:pt x="14841" y="12197"/>
                </a:lnTo>
                <a:lnTo>
                  <a:pt x="14841" y="12203"/>
                </a:lnTo>
                <a:lnTo>
                  <a:pt x="14841" y="12209"/>
                </a:lnTo>
                <a:lnTo>
                  <a:pt x="14843" y="12215"/>
                </a:lnTo>
                <a:lnTo>
                  <a:pt x="14848" y="12212"/>
                </a:lnTo>
                <a:lnTo>
                  <a:pt x="14855" y="12214"/>
                </a:lnTo>
                <a:lnTo>
                  <a:pt x="14860" y="12211"/>
                </a:lnTo>
                <a:lnTo>
                  <a:pt x="14868" y="12211"/>
                </a:lnTo>
                <a:lnTo>
                  <a:pt x="14872" y="12214"/>
                </a:lnTo>
                <a:lnTo>
                  <a:pt x="14873" y="12220"/>
                </a:lnTo>
                <a:lnTo>
                  <a:pt x="14871" y="12224"/>
                </a:lnTo>
                <a:lnTo>
                  <a:pt x="14872" y="12226"/>
                </a:lnTo>
                <a:lnTo>
                  <a:pt x="14874" y="12228"/>
                </a:lnTo>
                <a:lnTo>
                  <a:pt x="14879" y="12223"/>
                </a:lnTo>
                <a:lnTo>
                  <a:pt x="14876" y="12218"/>
                </a:lnTo>
                <a:lnTo>
                  <a:pt x="14875" y="12212"/>
                </a:lnTo>
                <a:lnTo>
                  <a:pt x="14880" y="12200"/>
                </a:lnTo>
                <a:lnTo>
                  <a:pt x="14883" y="12194"/>
                </a:lnTo>
                <a:lnTo>
                  <a:pt x="14886" y="12192"/>
                </a:lnTo>
                <a:lnTo>
                  <a:pt x="14890" y="12188"/>
                </a:lnTo>
                <a:lnTo>
                  <a:pt x="14887" y="12186"/>
                </a:lnTo>
                <a:lnTo>
                  <a:pt x="14885" y="12182"/>
                </a:lnTo>
                <a:lnTo>
                  <a:pt x="14883" y="12179"/>
                </a:lnTo>
                <a:lnTo>
                  <a:pt x="14881" y="12176"/>
                </a:lnTo>
                <a:lnTo>
                  <a:pt x="14877" y="12174"/>
                </a:lnTo>
                <a:lnTo>
                  <a:pt x="14876" y="12177"/>
                </a:lnTo>
                <a:lnTo>
                  <a:pt x="14873" y="12177"/>
                </a:lnTo>
                <a:lnTo>
                  <a:pt x="14871" y="12175"/>
                </a:lnTo>
                <a:lnTo>
                  <a:pt x="14870" y="12172"/>
                </a:lnTo>
                <a:lnTo>
                  <a:pt x="14872" y="12171"/>
                </a:lnTo>
                <a:lnTo>
                  <a:pt x="14871" y="12167"/>
                </a:lnTo>
                <a:lnTo>
                  <a:pt x="14869" y="12165"/>
                </a:lnTo>
                <a:lnTo>
                  <a:pt x="14867" y="12162"/>
                </a:lnTo>
                <a:lnTo>
                  <a:pt x="14870" y="12161"/>
                </a:lnTo>
                <a:lnTo>
                  <a:pt x="14873" y="12162"/>
                </a:lnTo>
                <a:lnTo>
                  <a:pt x="14876" y="12167"/>
                </a:lnTo>
                <a:lnTo>
                  <a:pt x="14879" y="12168"/>
                </a:lnTo>
                <a:lnTo>
                  <a:pt x="14881" y="12163"/>
                </a:lnTo>
                <a:lnTo>
                  <a:pt x="14884" y="12165"/>
                </a:lnTo>
                <a:lnTo>
                  <a:pt x="14885" y="12169"/>
                </a:lnTo>
                <a:lnTo>
                  <a:pt x="14886" y="12173"/>
                </a:lnTo>
                <a:lnTo>
                  <a:pt x="14887" y="12177"/>
                </a:lnTo>
                <a:lnTo>
                  <a:pt x="14887" y="12180"/>
                </a:lnTo>
                <a:lnTo>
                  <a:pt x="14888" y="12183"/>
                </a:lnTo>
                <a:lnTo>
                  <a:pt x="14891" y="12184"/>
                </a:lnTo>
                <a:lnTo>
                  <a:pt x="14892" y="12185"/>
                </a:lnTo>
                <a:lnTo>
                  <a:pt x="14893" y="12185"/>
                </a:lnTo>
                <a:lnTo>
                  <a:pt x="14895" y="12182"/>
                </a:lnTo>
                <a:lnTo>
                  <a:pt x="14896" y="12181"/>
                </a:lnTo>
                <a:lnTo>
                  <a:pt x="14899" y="12180"/>
                </a:lnTo>
                <a:lnTo>
                  <a:pt x="14901" y="12179"/>
                </a:lnTo>
                <a:lnTo>
                  <a:pt x="14903" y="12179"/>
                </a:lnTo>
                <a:lnTo>
                  <a:pt x="14904" y="12176"/>
                </a:lnTo>
                <a:lnTo>
                  <a:pt x="14901" y="12174"/>
                </a:lnTo>
                <a:lnTo>
                  <a:pt x="14901" y="12170"/>
                </a:lnTo>
                <a:lnTo>
                  <a:pt x="14902" y="12168"/>
                </a:lnTo>
                <a:lnTo>
                  <a:pt x="14905" y="12165"/>
                </a:lnTo>
                <a:lnTo>
                  <a:pt x="14906" y="12163"/>
                </a:lnTo>
                <a:lnTo>
                  <a:pt x="14907" y="12158"/>
                </a:lnTo>
                <a:lnTo>
                  <a:pt x="14908" y="12157"/>
                </a:lnTo>
                <a:lnTo>
                  <a:pt x="14911" y="12152"/>
                </a:lnTo>
                <a:lnTo>
                  <a:pt x="14919" y="12151"/>
                </a:lnTo>
                <a:lnTo>
                  <a:pt x="14921" y="12151"/>
                </a:lnTo>
                <a:lnTo>
                  <a:pt x="14926" y="12148"/>
                </a:lnTo>
                <a:lnTo>
                  <a:pt x="14930" y="12148"/>
                </a:lnTo>
                <a:lnTo>
                  <a:pt x="14931" y="12153"/>
                </a:lnTo>
                <a:lnTo>
                  <a:pt x="14936" y="12156"/>
                </a:lnTo>
                <a:lnTo>
                  <a:pt x="14935" y="12149"/>
                </a:lnTo>
                <a:lnTo>
                  <a:pt x="14934" y="12145"/>
                </a:lnTo>
                <a:lnTo>
                  <a:pt x="14939" y="12141"/>
                </a:lnTo>
                <a:lnTo>
                  <a:pt x="14944" y="12141"/>
                </a:lnTo>
                <a:lnTo>
                  <a:pt x="14947" y="12142"/>
                </a:lnTo>
                <a:lnTo>
                  <a:pt x="14950" y="12140"/>
                </a:lnTo>
                <a:lnTo>
                  <a:pt x="14952" y="12136"/>
                </a:lnTo>
                <a:lnTo>
                  <a:pt x="14956" y="12129"/>
                </a:lnTo>
                <a:lnTo>
                  <a:pt x="14960" y="12122"/>
                </a:lnTo>
                <a:lnTo>
                  <a:pt x="14963" y="12120"/>
                </a:lnTo>
                <a:lnTo>
                  <a:pt x="14966" y="12120"/>
                </a:lnTo>
                <a:lnTo>
                  <a:pt x="14964" y="12126"/>
                </a:lnTo>
                <a:lnTo>
                  <a:pt x="14964" y="12130"/>
                </a:lnTo>
                <a:lnTo>
                  <a:pt x="14965" y="12132"/>
                </a:lnTo>
                <a:lnTo>
                  <a:pt x="14967" y="12133"/>
                </a:lnTo>
                <a:lnTo>
                  <a:pt x="14966" y="12136"/>
                </a:lnTo>
                <a:lnTo>
                  <a:pt x="14963" y="12140"/>
                </a:lnTo>
                <a:lnTo>
                  <a:pt x="14953" y="12145"/>
                </a:lnTo>
                <a:lnTo>
                  <a:pt x="14947" y="12149"/>
                </a:lnTo>
                <a:lnTo>
                  <a:pt x="14947" y="12155"/>
                </a:lnTo>
                <a:lnTo>
                  <a:pt x="14951" y="12155"/>
                </a:lnTo>
                <a:lnTo>
                  <a:pt x="14960" y="12154"/>
                </a:lnTo>
                <a:lnTo>
                  <a:pt x="14969" y="12154"/>
                </a:lnTo>
                <a:lnTo>
                  <a:pt x="14976" y="12162"/>
                </a:lnTo>
                <a:lnTo>
                  <a:pt x="14978" y="12159"/>
                </a:lnTo>
                <a:lnTo>
                  <a:pt x="14981" y="12156"/>
                </a:lnTo>
                <a:lnTo>
                  <a:pt x="14986" y="12155"/>
                </a:lnTo>
                <a:lnTo>
                  <a:pt x="14989" y="12160"/>
                </a:lnTo>
                <a:lnTo>
                  <a:pt x="14989" y="12162"/>
                </a:lnTo>
                <a:lnTo>
                  <a:pt x="14986" y="12164"/>
                </a:lnTo>
                <a:lnTo>
                  <a:pt x="14983" y="12167"/>
                </a:lnTo>
                <a:lnTo>
                  <a:pt x="14981" y="12167"/>
                </a:lnTo>
                <a:lnTo>
                  <a:pt x="14975" y="12167"/>
                </a:lnTo>
                <a:lnTo>
                  <a:pt x="14973" y="12167"/>
                </a:lnTo>
                <a:lnTo>
                  <a:pt x="14970" y="12171"/>
                </a:lnTo>
                <a:lnTo>
                  <a:pt x="14973" y="12176"/>
                </a:lnTo>
                <a:lnTo>
                  <a:pt x="14975" y="12180"/>
                </a:lnTo>
                <a:lnTo>
                  <a:pt x="14978" y="12183"/>
                </a:lnTo>
                <a:lnTo>
                  <a:pt x="14982" y="12185"/>
                </a:lnTo>
                <a:lnTo>
                  <a:pt x="14988" y="12184"/>
                </a:lnTo>
                <a:lnTo>
                  <a:pt x="14992" y="12181"/>
                </a:lnTo>
                <a:lnTo>
                  <a:pt x="14998" y="12181"/>
                </a:lnTo>
                <a:lnTo>
                  <a:pt x="15003" y="12185"/>
                </a:lnTo>
                <a:lnTo>
                  <a:pt x="15010" y="12188"/>
                </a:lnTo>
                <a:lnTo>
                  <a:pt x="15013" y="12191"/>
                </a:lnTo>
                <a:lnTo>
                  <a:pt x="15022" y="12191"/>
                </a:lnTo>
                <a:lnTo>
                  <a:pt x="15019" y="12186"/>
                </a:lnTo>
                <a:lnTo>
                  <a:pt x="15019" y="12180"/>
                </a:lnTo>
                <a:lnTo>
                  <a:pt x="15023" y="12174"/>
                </a:lnTo>
                <a:lnTo>
                  <a:pt x="15025" y="12170"/>
                </a:lnTo>
                <a:lnTo>
                  <a:pt x="15024" y="12168"/>
                </a:lnTo>
                <a:lnTo>
                  <a:pt x="15020" y="12167"/>
                </a:lnTo>
                <a:lnTo>
                  <a:pt x="15020" y="12170"/>
                </a:lnTo>
                <a:lnTo>
                  <a:pt x="15018" y="12177"/>
                </a:lnTo>
                <a:lnTo>
                  <a:pt x="15011" y="12169"/>
                </a:lnTo>
                <a:lnTo>
                  <a:pt x="15011" y="12161"/>
                </a:lnTo>
                <a:lnTo>
                  <a:pt x="15014" y="12154"/>
                </a:lnTo>
                <a:lnTo>
                  <a:pt x="15018" y="12149"/>
                </a:lnTo>
                <a:lnTo>
                  <a:pt x="15025" y="12137"/>
                </a:lnTo>
                <a:lnTo>
                  <a:pt x="15030" y="12132"/>
                </a:lnTo>
                <a:lnTo>
                  <a:pt x="15027" y="12132"/>
                </a:lnTo>
                <a:lnTo>
                  <a:pt x="15026" y="12134"/>
                </a:lnTo>
                <a:lnTo>
                  <a:pt x="15024" y="12136"/>
                </a:lnTo>
                <a:lnTo>
                  <a:pt x="15022" y="12138"/>
                </a:lnTo>
                <a:lnTo>
                  <a:pt x="15020" y="12140"/>
                </a:lnTo>
                <a:lnTo>
                  <a:pt x="15019" y="12140"/>
                </a:lnTo>
                <a:lnTo>
                  <a:pt x="15014" y="12140"/>
                </a:lnTo>
                <a:lnTo>
                  <a:pt x="15012" y="12140"/>
                </a:lnTo>
                <a:lnTo>
                  <a:pt x="15009" y="12137"/>
                </a:lnTo>
                <a:lnTo>
                  <a:pt x="15007" y="12136"/>
                </a:lnTo>
                <a:lnTo>
                  <a:pt x="15001" y="12137"/>
                </a:lnTo>
                <a:lnTo>
                  <a:pt x="14998" y="12136"/>
                </a:lnTo>
                <a:lnTo>
                  <a:pt x="14998" y="12134"/>
                </a:lnTo>
                <a:lnTo>
                  <a:pt x="15004" y="12133"/>
                </a:lnTo>
                <a:lnTo>
                  <a:pt x="15005" y="12127"/>
                </a:lnTo>
                <a:lnTo>
                  <a:pt x="15002" y="12120"/>
                </a:lnTo>
                <a:lnTo>
                  <a:pt x="14998" y="12117"/>
                </a:lnTo>
                <a:lnTo>
                  <a:pt x="14996" y="12118"/>
                </a:lnTo>
                <a:lnTo>
                  <a:pt x="14994" y="12121"/>
                </a:lnTo>
                <a:lnTo>
                  <a:pt x="14992" y="12122"/>
                </a:lnTo>
                <a:lnTo>
                  <a:pt x="14990" y="12121"/>
                </a:lnTo>
                <a:lnTo>
                  <a:pt x="14988" y="12118"/>
                </a:lnTo>
                <a:lnTo>
                  <a:pt x="14985" y="12113"/>
                </a:lnTo>
                <a:lnTo>
                  <a:pt x="14989" y="12115"/>
                </a:lnTo>
                <a:lnTo>
                  <a:pt x="14990" y="12115"/>
                </a:lnTo>
                <a:lnTo>
                  <a:pt x="14992" y="12115"/>
                </a:lnTo>
                <a:lnTo>
                  <a:pt x="14993" y="12112"/>
                </a:lnTo>
                <a:lnTo>
                  <a:pt x="14995" y="12111"/>
                </a:lnTo>
                <a:lnTo>
                  <a:pt x="14999" y="12113"/>
                </a:lnTo>
                <a:lnTo>
                  <a:pt x="15005" y="12120"/>
                </a:lnTo>
                <a:lnTo>
                  <a:pt x="15007" y="12122"/>
                </a:lnTo>
                <a:lnTo>
                  <a:pt x="15013" y="12122"/>
                </a:lnTo>
                <a:lnTo>
                  <a:pt x="15016" y="12122"/>
                </a:lnTo>
                <a:lnTo>
                  <a:pt x="15016" y="12125"/>
                </a:lnTo>
                <a:lnTo>
                  <a:pt x="15013" y="12128"/>
                </a:lnTo>
                <a:lnTo>
                  <a:pt x="15013" y="12132"/>
                </a:lnTo>
                <a:lnTo>
                  <a:pt x="15014" y="12135"/>
                </a:lnTo>
                <a:lnTo>
                  <a:pt x="15019" y="12136"/>
                </a:lnTo>
                <a:lnTo>
                  <a:pt x="15020" y="12135"/>
                </a:lnTo>
                <a:lnTo>
                  <a:pt x="15022" y="12130"/>
                </a:lnTo>
                <a:lnTo>
                  <a:pt x="15022" y="12128"/>
                </a:lnTo>
                <a:lnTo>
                  <a:pt x="15024" y="12127"/>
                </a:lnTo>
                <a:lnTo>
                  <a:pt x="15036" y="12124"/>
                </a:lnTo>
                <a:lnTo>
                  <a:pt x="15039" y="12123"/>
                </a:lnTo>
                <a:lnTo>
                  <a:pt x="15042" y="12120"/>
                </a:lnTo>
                <a:lnTo>
                  <a:pt x="15045" y="12114"/>
                </a:lnTo>
                <a:lnTo>
                  <a:pt x="15047" y="12112"/>
                </a:lnTo>
                <a:lnTo>
                  <a:pt x="15056" y="12110"/>
                </a:lnTo>
                <a:lnTo>
                  <a:pt x="15056" y="12111"/>
                </a:lnTo>
                <a:lnTo>
                  <a:pt x="15055" y="12114"/>
                </a:lnTo>
                <a:lnTo>
                  <a:pt x="15054" y="12120"/>
                </a:lnTo>
                <a:lnTo>
                  <a:pt x="15052" y="12120"/>
                </a:lnTo>
                <a:lnTo>
                  <a:pt x="15050" y="12118"/>
                </a:lnTo>
                <a:lnTo>
                  <a:pt x="15047" y="12121"/>
                </a:lnTo>
                <a:lnTo>
                  <a:pt x="15045" y="12125"/>
                </a:lnTo>
                <a:lnTo>
                  <a:pt x="15046" y="12128"/>
                </a:lnTo>
                <a:lnTo>
                  <a:pt x="15050" y="12130"/>
                </a:lnTo>
                <a:lnTo>
                  <a:pt x="15048" y="12136"/>
                </a:lnTo>
                <a:lnTo>
                  <a:pt x="15057" y="12135"/>
                </a:lnTo>
                <a:lnTo>
                  <a:pt x="15063" y="12138"/>
                </a:lnTo>
                <a:lnTo>
                  <a:pt x="15066" y="12141"/>
                </a:lnTo>
                <a:lnTo>
                  <a:pt x="15067" y="12143"/>
                </a:lnTo>
                <a:lnTo>
                  <a:pt x="15069" y="12145"/>
                </a:lnTo>
                <a:lnTo>
                  <a:pt x="15070" y="12145"/>
                </a:lnTo>
                <a:lnTo>
                  <a:pt x="15072" y="12146"/>
                </a:lnTo>
                <a:lnTo>
                  <a:pt x="15073" y="12149"/>
                </a:lnTo>
                <a:lnTo>
                  <a:pt x="15073" y="12151"/>
                </a:lnTo>
                <a:lnTo>
                  <a:pt x="15074" y="12155"/>
                </a:lnTo>
                <a:lnTo>
                  <a:pt x="15074" y="12158"/>
                </a:lnTo>
                <a:lnTo>
                  <a:pt x="15072" y="12158"/>
                </a:lnTo>
                <a:lnTo>
                  <a:pt x="15071" y="12155"/>
                </a:lnTo>
                <a:lnTo>
                  <a:pt x="15071" y="12153"/>
                </a:lnTo>
                <a:lnTo>
                  <a:pt x="15070" y="12151"/>
                </a:lnTo>
                <a:lnTo>
                  <a:pt x="15068" y="12152"/>
                </a:lnTo>
                <a:lnTo>
                  <a:pt x="15069" y="12155"/>
                </a:lnTo>
                <a:lnTo>
                  <a:pt x="15070" y="12160"/>
                </a:lnTo>
                <a:lnTo>
                  <a:pt x="15070" y="12165"/>
                </a:lnTo>
                <a:lnTo>
                  <a:pt x="15073" y="12167"/>
                </a:lnTo>
                <a:lnTo>
                  <a:pt x="15076" y="12167"/>
                </a:lnTo>
                <a:lnTo>
                  <a:pt x="15080" y="12160"/>
                </a:lnTo>
                <a:lnTo>
                  <a:pt x="15083" y="12158"/>
                </a:lnTo>
                <a:lnTo>
                  <a:pt x="15089" y="12153"/>
                </a:lnTo>
                <a:lnTo>
                  <a:pt x="15093" y="12154"/>
                </a:lnTo>
                <a:lnTo>
                  <a:pt x="15100" y="12149"/>
                </a:lnTo>
                <a:lnTo>
                  <a:pt x="15101" y="12149"/>
                </a:lnTo>
                <a:lnTo>
                  <a:pt x="15105" y="12150"/>
                </a:lnTo>
                <a:lnTo>
                  <a:pt x="15107" y="12146"/>
                </a:lnTo>
                <a:lnTo>
                  <a:pt x="15113" y="12140"/>
                </a:lnTo>
                <a:lnTo>
                  <a:pt x="15117" y="12140"/>
                </a:lnTo>
                <a:lnTo>
                  <a:pt x="15120" y="12138"/>
                </a:lnTo>
                <a:lnTo>
                  <a:pt x="15122" y="12136"/>
                </a:lnTo>
                <a:lnTo>
                  <a:pt x="15125" y="12135"/>
                </a:lnTo>
                <a:lnTo>
                  <a:pt x="15126" y="12135"/>
                </a:lnTo>
                <a:lnTo>
                  <a:pt x="15131" y="12131"/>
                </a:lnTo>
                <a:lnTo>
                  <a:pt x="15133" y="12124"/>
                </a:lnTo>
                <a:lnTo>
                  <a:pt x="15130" y="12122"/>
                </a:lnTo>
                <a:lnTo>
                  <a:pt x="15123" y="12114"/>
                </a:lnTo>
                <a:lnTo>
                  <a:pt x="15123" y="12111"/>
                </a:lnTo>
                <a:lnTo>
                  <a:pt x="15133" y="12119"/>
                </a:lnTo>
                <a:lnTo>
                  <a:pt x="15141" y="12122"/>
                </a:lnTo>
                <a:lnTo>
                  <a:pt x="15134" y="12130"/>
                </a:lnTo>
                <a:lnTo>
                  <a:pt x="15133" y="12136"/>
                </a:lnTo>
                <a:lnTo>
                  <a:pt x="15135" y="12143"/>
                </a:lnTo>
                <a:lnTo>
                  <a:pt x="15139" y="12141"/>
                </a:lnTo>
                <a:lnTo>
                  <a:pt x="15142" y="12139"/>
                </a:lnTo>
                <a:lnTo>
                  <a:pt x="15146" y="12136"/>
                </a:lnTo>
                <a:lnTo>
                  <a:pt x="15151" y="12131"/>
                </a:lnTo>
                <a:lnTo>
                  <a:pt x="15158" y="12122"/>
                </a:lnTo>
                <a:lnTo>
                  <a:pt x="15161" y="12118"/>
                </a:lnTo>
                <a:lnTo>
                  <a:pt x="15162" y="12115"/>
                </a:lnTo>
                <a:lnTo>
                  <a:pt x="15168" y="12111"/>
                </a:lnTo>
                <a:lnTo>
                  <a:pt x="15175" y="12103"/>
                </a:lnTo>
                <a:lnTo>
                  <a:pt x="15173" y="12101"/>
                </a:lnTo>
                <a:lnTo>
                  <a:pt x="15169" y="12103"/>
                </a:lnTo>
                <a:lnTo>
                  <a:pt x="15165" y="12102"/>
                </a:lnTo>
                <a:lnTo>
                  <a:pt x="15158" y="12099"/>
                </a:lnTo>
                <a:lnTo>
                  <a:pt x="15160" y="12096"/>
                </a:lnTo>
                <a:lnTo>
                  <a:pt x="15165" y="12096"/>
                </a:lnTo>
                <a:lnTo>
                  <a:pt x="15171" y="12099"/>
                </a:lnTo>
                <a:lnTo>
                  <a:pt x="15177" y="12097"/>
                </a:lnTo>
                <a:lnTo>
                  <a:pt x="15179" y="12102"/>
                </a:lnTo>
                <a:lnTo>
                  <a:pt x="15188" y="12105"/>
                </a:lnTo>
                <a:lnTo>
                  <a:pt x="15191" y="12109"/>
                </a:lnTo>
                <a:lnTo>
                  <a:pt x="15197" y="12112"/>
                </a:lnTo>
                <a:lnTo>
                  <a:pt x="15207" y="12109"/>
                </a:lnTo>
                <a:lnTo>
                  <a:pt x="15214" y="12107"/>
                </a:lnTo>
                <a:lnTo>
                  <a:pt x="15222" y="12109"/>
                </a:lnTo>
                <a:lnTo>
                  <a:pt x="15227" y="12101"/>
                </a:lnTo>
                <a:lnTo>
                  <a:pt x="15228" y="12091"/>
                </a:lnTo>
                <a:lnTo>
                  <a:pt x="15233" y="12089"/>
                </a:lnTo>
                <a:lnTo>
                  <a:pt x="15237" y="12085"/>
                </a:lnTo>
                <a:lnTo>
                  <a:pt x="15235" y="12079"/>
                </a:lnTo>
                <a:lnTo>
                  <a:pt x="15233" y="12070"/>
                </a:lnTo>
                <a:lnTo>
                  <a:pt x="15234" y="12064"/>
                </a:lnTo>
                <a:lnTo>
                  <a:pt x="15230" y="12057"/>
                </a:lnTo>
                <a:lnTo>
                  <a:pt x="15233" y="12047"/>
                </a:lnTo>
                <a:lnTo>
                  <a:pt x="15238" y="12037"/>
                </a:lnTo>
                <a:lnTo>
                  <a:pt x="15245" y="12031"/>
                </a:lnTo>
                <a:lnTo>
                  <a:pt x="15246" y="12027"/>
                </a:lnTo>
                <a:lnTo>
                  <a:pt x="15245" y="12024"/>
                </a:lnTo>
                <a:lnTo>
                  <a:pt x="15239" y="12022"/>
                </a:lnTo>
                <a:lnTo>
                  <a:pt x="15237" y="12023"/>
                </a:lnTo>
                <a:lnTo>
                  <a:pt x="15235" y="12025"/>
                </a:lnTo>
                <a:lnTo>
                  <a:pt x="15232" y="12027"/>
                </a:lnTo>
                <a:lnTo>
                  <a:pt x="15229" y="12030"/>
                </a:lnTo>
                <a:lnTo>
                  <a:pt x="15225" y="12025"/>
                </a:lnTo>
                <a:lnTo>
                  <a:pt x="15225" y="12019"/>
                </a:lnTo>
                <a:lnTo>
                  <a:pt x="15227" y="12019"/>
                </a:lnTo>
                <a:lnTo>
                  <a:pt x="15238" y="12016"/>
                </a:lnTo>
                <a:lnTo>
                  <a:pt x="15242" y="12016"/>
                </a:lnTo>
                <a:lnTo>
                  <a:pt x="15247" y="12018"/>
                </a:lnTo>
                <a:lnTo>
                  <a:pt x="15248" y="12023"/>
                </a:lnTo>
                <a:lnTo>
                  <a:pt x="15248" y="12029"/>
                </a:lnTo>
                <a:lnTo>
                  <a:pt x="15248" y="12033"/>
                </a:lnTo>
                <a:lnTo>
                  <a:pt x="15248" y="12037"/>
                </a:lnTo>
                <a:lnTo>
                  <a:pt x="15251" y="12038"/>
                </a:lnTo>
                <a:lnTo>
                  <a:pt x="15253" y="12041"/>
                </a:lnTo>
                <a:lnTo>
                  <a:pt x="15255" y="12041"/>
                </a:lnTo>
                <a:lnTo>
                  <a:pt x="15258" y="12032"/>
                </a:lnTo>
                <a:lnTo>
                  <a:pt x="15260" y="12026"/>
                </a:lnTo>
                <a:lnTo>
                  <a:pt x="15264" y="12021"/>
                </a:lnTo>
                <a:lnTo>
                  <a:pt x="15267" y="12018"/>
                </a:lnTo>
                <a:lnTo>
                  <a:pt x="15270" y="12017"/>
                </a:lnTo>
                <a:lnTo>
                  <a:pt x="15268" y="12012"/>
                </a:lnTo>
                <a:lnTo>
                  <a:pt x="15265" y="12010"/>
                </a:lnTo>
                <a:lnTo>
                  <a:pt x="15262" y="12008"/>
                </a:lnTo>
                <a:lnTo>
                  <a:pt x="15259" y="12005"/>
                </a:lnTo>
                <a:lnTo>
                  <a:pt x="15267" y="12007"/>
                </a:lnTo>
                <a:lnTo>
                  <a:pt x="15273" y="12012"/>
                </a:lnTo>
                <a:lnTo>
                  <a:pt x="15278" y="12020"/>
                </a:lnTo>
                <a:lnTo>
                  <a:pt x="15285" y="12026"/>
                </a:lnTo>
                <a:lnTo>
                  <a:pt x="15289" y="12019"/>
                </a:lnTo>
                <a:lnTo>
                  <a:pt x="15287" y="12018"/>
                </a:lnTo>
                <a:lnTo>
                  <a:pt x="15285" y="12019"/>
                </a:lnTo>
                <a:lnTo>
                  <a:pt x="15283" y="12018"/>
                </a:lnTo>
                <a:lnTo>
                  <a:pt x="15281" y="12008"/>
                </a:lnTo>
                <a:lnTo>
                  <a:pt x="15281" y="12000"/>
                </a:lnTo>
                <a:lnTo>
                  <a:pt x="15277" y="11991"/>
                </a:lnTo>
                <a:lnTo>
                  <a:pt x="15273" y="11990"/>
                </a:lnTo>
                <a:lnTo>
                  <a:pt x="15272" y="11995"/>
                </a:lnTo>
                <a:lnTo>
                  <a:pt x="15268" y="11993"/>
                </a:lnTo>
                <a:lnTo>
                  <a:pt x="15264" y="11988"/>
                </a:lnTo>
                <a:lnTo>
                  <a:pt x="15258" y="11988"/>
                </a:lnTo>
                <a:lnTo>
                  <a:pt x="15254" y="11994"/>
                </a:lnTo>
                <a:lnTo>
                  <a:pt x="15246" y="11993"/>
                </a:lnTo>
                <a:lnTo>
                  <a:pt x="15242" y="11995"/>
                </a:lnTo>
                <a:lnTo>
                  <a:pt x="15239" y="11992"/>
                </a:lnTo>
                <a:lnTo>
                  <a:pt x="15234" y="11987"/>
                </a:lnTo>
                <a:lnTo>
                  <a:pt x="15230" y="11981"/>
                </a:lnTo>
                <a:lnTo>
                  <a:pt x="15228" y="11976"/>
                </a:lnTo>
                <a:lnTo>
                  <a:pt x="15228" y="11966"/>
                </a:lnTo>
                <a:lnTo>
                  <a:pt x="15228" y="11964"/>
                </a:lnTo>
                <a:lnTo>
                  <a:pt x="15230" y="11962"/>
                </a:lnTo>
                <a:lnTo>
                  <a:pt x="15232" y="11963"/>
                </a:lnTo>
                <a:lnTo>
                  <a:pt x="15235" y="11965"/>
                </a:lnTo>
                <a:lnTo>
                  <a:pt x="15235" y="11969"/>
                </a:lnTo>
                <a:lnTo>
                  <a:pt x="15238" y="11972"/>
                </a:lnTo>
                <a:lnTo>
                  <a:pt x="15249" y="11978"/>
                </a:lnTo>
                <a:lnTo>
                  <a:pt x="15257" y="11983"/>
                </a:lnTo>
                <a:lnTo>
                  <a:pt x="15262" y="11982"/>
                </a:lnTo>
                <a:lnTo>
                  <a:pt x="15265" y="11981"/>
                </a:lnTo>
                <a:lnTo>
                  <a:pt x="15269" y="11983"/>
                </a:lnTo>
                <a:lnTo>
                  <a:pt x="15273" y="11984"/>
                </a:lnTo>
                <a:lnTo>
                  <a:pt x="15277" y="11985"/>
                </a:lnTo>
                <a:lnTo>
                  <a:pt x="15278" y="11984"/>
                </a:lnTo>
                <a:lnTo>
                  <a:pt x="15282" y="11985"/>
                </a:lnTo>
                <a:lnTo>
                  <a:pt x="15303" y="11954"/>
                </a:lnTo>
                <a:lnTo>
                  <a:pt x="15304" y="11947"/>
                </a:lnTo>
                <a:lnTo>
                  <a:pt x="15300" y="11939"/>
                </a:lnTo>
                <a:lnTo>
                  <a:pt x="15299" y="11935"/>
                </a:lnTo>
                <a:lnTo>
                  <a:pt x="15300" y="11931"/>
                </a:lnTo>
                <a:lnTo>
                  <a:pt x="15304" y="11925"/>
                </a:lnTo>
                <a:lnTo>
                  <a:pt x="15306" y="11920"/>
                </a:lnTo>
                <a:lnTo>
                  <a:pt x="15307" y="11917"/>
                </a:lnTo>
                <a:lnTo>
                  <a:pt x="15306" y="11912"/>
                </a:lnTo>
                <a:lnTo>
                  <a:pt x="15305" y="11910"/>
                </a:lnTo>
                <a:lnTo>
                  <a:pt x="15304" y="11908"/>
                </a:lnTo>
                <a:lnTo>
                  <a:pt x="15304" y="11906"/>
                </a:lnTo>
                <a:lnTo>
                  <a:pt x="15305" y="11903"/>
                </a:lnTo>
                <a:lnTo>
                  <a:pt x="15310" y="11898"/>
                </a:lnTo>
                <a:lnTo>
                  <a:pt x="15311" y="11895"/>
                </a:lnTo>
                <a:lnTo>
                  <a:pt x="15312" y="11892"/>
                </a:lnTo>
                <a:lnTo>
                  <a:pt x="15313" y="11889"/>
                </a:lnTo>
                <a:lnTo>
                  <a:pt x="15316" y="11889"/>
                </a:lnTo>
                <a:lnTo>
                  <a:pt x="15319" y="11891"/>
                </a:lnTo>
                <a:lnTo>
                  <a:pt x="15314" y="11897"/>
                </a:lnTo>
                <a:lnTo>
                  <a:pt x="15316" y="11901"/>
                </a:lnTo>
                <a:lnTo>
                  <a:pt x="15321" y="11905"/>
                </a:lnTo>
                <a:lnTo>
                  <a:pt x="15324" y="11904"/>
                </a:lnTo>
                <a:lnTo>
                  <a:pt x="15328" y="11896"/>
                </a:lnTo>
                <a:lnTo>
                  <a:pt x="15334" y="11895"/>
                </a:lnTo>
                <a:lnTo>
                  <a:pt x="15336" y="11894"/>
                </a:lnTo>
                <a:lnTo>
                  <a:pt x="15337" y="11891"/>
                </a:lnTo>
                <a:lnTo>
                  <a:pt x="15339" y="11889"/>
                </a:lnTo>
                <a:lnTo>
                  <a:pt x="15341" y="11891"/>
                </a:lnTo>
                <a:lnTo>
                  <a:pt x="15344" y="11892"/>
                </a:lnTo>
                <a:lnTo>
                  <a:pt x="15347" y="11892"/>
                </a:lnTo>
                <a:lnTo>
                  <a:pt x="15349" y="11896"/>
                </a:lnTo>
                <a:lnTo>
                  <a:pt x="15349" y="11901"/>
                </a:lnTo>
                <a:lnTo>
                  <a:pt x="15348" y="11907"/>
                </a:lnTo>
                <a:lnTo>
                  <a:pt x="15350" y="11912"/>
                </a:lnTo>
                <a:lnTo>
                  <a:pt x="15349" y="11919"/>
                </a:lnTo>
                <a:lnTo>
                  <a:pt x="15350" y="11923"/>
                </a:lnTo>
                <a:lnTo>
                  <a:pt x="15353" y="11922"/>
                </a:lnTo>
                <a:lnTo>
                  <a:pt x="15360" y="11917"/>
                </a:lnTo>
                <a:lnTo>
                  <a:pt x="15364" y="11906"/>
                </a:lnTo>
                <a:lnTo>
                  <a:pt x="15370" y="11903"/>
                </a:lnTo>
                <a:lnTo>
                  <a:pt x="15372" y="11902"/>
                </a:lnTo>
                <a:lnTo>
                  <a:pt x="15379" y="11899"/>
                </a:lnTo>
                <a:lnTo>
                  <a:pt x="15379" y="11896"/>
                </a:lnTo>
                <a:lnTo>
                  <a:pt x="15379" y="11892"/>
                </a:lnTo>
                <a:lnTo>
                  <a:pt x="15377" y="11889"/>
                </a:lnTo>
                <a:lnTo>
                  <a:pt x="15381" y="11882"/>
                </a:lnTo>
                <a:lnTo>
                  <a:pt x="15382" y="11880"/>
                </a:lnTo>
                <a:lnTo>
                  <a:pt x="15383" y="11886"/>
                </a:lnTo>
                <a:lnTo>
                  <a:pt x="15385" y="11891"/>
                </a:lnTo>
                <a:lnTo>
                  <a:pt x="15383" y="11896"/>
                </a:lnTo>
                <a:lnTo>
                  <a:pt x="15383" y="11901"/>
                </a:lnTo>
                <a:lnTo>
                  <a:pt x="15384" y="11907"/>
                </a:lnTo>
                <a:lnTo>
                  <a:pt x="15387" y="11904"/>
                </a:lnTo>
                <a:lnTo>
                  <a:pt x="15392" y="11897"/>
                </a:lnTo>
                <a:lnTo>
                  <a:pt x="15389" y="11891"/>
                </a:lnTo>
                <a:lnTo>
                  <a:pt x="15390" y="11884"/>
                </a:lnTo>
                <a:lnTo>
                  <a:pt x="15392" y="11881"/>
                </a:lnTo>
                <a:lnTo>
                  <a:pt x="15391" y="11871"/>
                </a:lnTo>
                <a:lnTo>
                  <a:pt x="15394" y="11863"/>
                </a:lnTo>
                <a:lnTo>
                  <a:pt x="15395" y="11859"/>
                </a:lnTo>
                <a:lnTo>
                  <a:pt x="15392" y="11853"/>
                </a:lnTo>
                <a:lnTo>
                  <a:pt x="15395" y="11850"/>
                </a:lnTo>
                <a:lnTo>
                  <a:pt x="15398" y="11855"/>
                </a:lnTo>
                <a:lnTo>
                  <a:pt x="15401" y="11859"/>
                </a:lnTo>
                <a:lnTo>
                  <a:pt x="15407" y="11857"/>
                </a:lnTo>
                <a:lnTo>
                  <a:pt x="15409" y="11854"/>
                </a:lnTo>
                <a:lnTo>
                  <a:pt x="15410" y="11852"/>
                </a:lnTo>
                <a:lnTo>
                  <a:pt x="15412" y="11850"/>
                </a:lnTo>
                <a:lnTo>
                  <a:pt x="15415" y="11849"/>
                </a:lnTo>
                <a:lnTo>
                  <a:pt x="15426" y="11855"/>
                </a:lnTo>
                <a:lnTo>
                  <a:pt x="15433" y="11851"/>
                </a:lnTo>
                <a:lnTo>
                  <a:pt x="15438" y="11837"/>
                </a:lnTo>
                <a:lnTo>
                  <a:pt x="15440" y="11825"/>
                </a:lnTo>
                <a:lnTo>
                  <a:pt x="15433" y="11813"/>
                </a:lnTo>
                <a:lnTo>
                  <a:pt x="15429" y="11812"/>
                </a:lnTo>
                <a:lnTo>
                  <a:pt x="15425" y="11814"/>
                </a:lnTo>
                <a:lnTo>
                  <a:pt x="15421" y="11813"/>
                </a:lnTo>
                <a:lnTo>
                  <a:pt x="15420" y="11807"/>
                </a:lnTo>
                <a:lnTo>
                  <a:pt x="15422" y="11803"/>
                </a:lnTo>
                <a:lnTo>
                  <a:pt x="15425" y="11803"/>
                </a:lnTo>
                <a:lnTo>
                  <a:pt x="15430" y="11809"/>
                </a:lnTo>
                <a:lnTo>
                  <a:pt x="15435" y="11810"/>
                </a:lnTo>
                <a:lnTo>
                  <a:pt x="15449" y="11811"/>
                </a:lnTo>
                <a:lnTo>
                  <a:pt x="15453" y="11813"/>
                </a:lnTo>
                <a:lnTo>
                  <a:pt x="15456" y="11816"/>
                </a:lnTo>
                <a:lnTo>
                  <a:pt x="15458" y="11820"/>
                </a:lnTo>
                <a:lnTo>
                  <a:pt x="15460" y="11825"/>
                </a:lnTo>
                <a:lnTo>
                  <a:pt x="15462" y="11831"/>
                </a:lnTo>
                <a:lnTo>
                  <a:pt x="15462" y="11837"/>
                </a:lnTo>
                <a:lnTo>
                  <a:pt x="15462" y="11848"/>
                </a:lnTo>
                <a:lnTo>
                  <a:pt x="15459" y="11854"/>
                </a:lnTo>
                <a:lnTo>
                  <a:pt x="15460" y="11861"/>
                </a:lnTo>
                <a:lnTo>
                  <a:pt x="15460" y="11866"/>
                </a:lnTo>
                <a:lnTo>
                  <a:pt x="15465" y="11859"/>
                </a:lnTo>
                <a:lnTo>
                  <a:pt x="15466" y="11855"/>
                </a:lnTo>
                <a:lnTo>
                  <a:pt x="15470" y="11849"/>
                </a:lnTo>
                <a:lnTo>
                  <a:pt x="15468" y="11843"/>
                </a:lnTo>
                <a:lnTo>
                  <a:pt x="15467" y="11835"/>
                </a:lnTo>
                <a:lnTo>
                  <a:pt x="15469" y="11825"/>
                </a:lnTo>
                <a:lnTo>
                  <a:pt x="15473" y="11814"/>
                </a:lnTo>
                <a:lnTo>
                  <a:pt x="15478" y="11807"/>
                </a:lnTo>
                <a:lnTo>
                  <a:pt x="15483" y="11800"/>
                </a:lnTo>
                <a:lnTo>
                  <a:pt x="15481" y="11793"/>
                </a:lnTo>
                <a:lnTo>
                  <a:pt x="15481" y="11787"/>
                </a:lnTo>
                <a:lnTo>
                  <a:pt x="15486" y="11775"/>
                </a:lnTo>
                <a:lnTo>
                  <a:pt x="15482" y="11775"/>
                </a:lnTo>
                <a:lnTo>
                  <a:pt x="15479" y="11774"/>
                </a:lnTo>
                <a:lnTo>
                  <a:pt x="15478" y="11772"/>
                </a:lnTo>
                <a:lnTo>
                  <a:pt x="15477" y="11767"/>
                </a:lnTo>
                <a:lnTo>
                  <a:pt x="15482" y="11772"/>
                </a:lnTo>
                <a:lnTo>
                  <a:pt x="15489" y="11776"/>
                </a:lnTo>
                <a:lnTo>
                  <a:pt x="15495" y="11775"/>
                </a:lnTo>
                <a:lnTo>
                  <a:pt x="15496" y="11765"/>
                </a:lnTo>
                <a:lnTo>
                  <a:pt x="15497" y="11765"/>
                </a:lnTo>
                <a:lnTo>
                  <a:pt x="15499" y="11770"/>
                </a:lnTo>
                <a:lnTo>
                  <a:pt x="15500" y="11772"/>
                </a:lnTo>
                <a:lnTo>
                  <a:pt x="15500" y="11775"/>
                </a:lnTo>
                <a:lnTo>
                  <a:pt x="15499" y="11777"/>
                </a:lnTo>
                <a:lnTo>
                  <a:pt x="15496" y="11779"/>
                </a:lnTo>
                <a:lnTo>
                  <a:pt x="15497" y="11782"/>
                </a:lnTo>
                <a:lnTo>
                  <a:pt x="15502" y="11778"/>
                </a:lnTo>
                <a:lnTo>
                  <a:pt x="15505" y="11780"/>
                </a:lnTo>
                <a:lnTo>
                  <a:pt x="15504" y="11786"/>
                </a:lnTo>
                <a:lnTo>
                  <a:pt x="15492" y="11801"/>
                </a:lnTo>
                <a:lnTo>
                  <a:pt x="15490" y="11811"/>
                </a:lnTo>
                <a:lnTo>
                  <a:pt x="15492" y="11814"/>
                </a:lnTo>
                <a:lnTo>
                  <a:pt x="15494" y="11814"/>
                </a:lnTo>
                <a:lnTo>
                  <a:pt x="15497" y="11812"/>
                </a:lnTo>
                <a:lnTo>
                  <a:pt x="15497" y="11808"/>
                </a:lnTo>
                <a:lnTo>
                  <a:pt x="15498" y="11802"/>
                </a:lnTo>
                <a:lnTo>
                  <a:pt x="15499" y="11799"/>
                </a:lnTo>
                <a:lnTo>
                  <a:pt x="15505" y="11792"/>
                </a:lnTo>
                <a:lnTo>
                  <a:pt x="15514" y="11779"/>
                </a:lnTo>
                <a:lnTo>
                  <a:pt x="15519" y="11775"/>
                </a:lnTo>
                <a:lnTo>
                  <a:pt x="15526" y="11778"/>
                </a:lnTo>
                <a:lnTo>
                  <a:pt x="15527" y="11774"/>
                </a:lnTo>
                <a:lnTo>
                  <a:pt x="15527" y="11771"/>
                </a:lnTo>
                <a:lnTo>
                  <a:pt x="15526" y="11768"/>
                </a:lnTo>
                <a:lnTo>
                  <a:pt x="15526" y="11764"/>
                </a:lnTo>
                <a:lnTo>
                  <a:pt x="15526" y="11760"/>
                </a:lnTo>
                <a:lnTo>
                  <a:pt x="15528" y="11756"/>
                </a:lnTo>
                <a:lnTo>
                  <a:pt x="15534" y="11743"/>
                </a:lnTo>
                <a:lnTo>
                  <a:pt x="15535" y="11737"/>
                </a:lnTo>
                <a:lnTo>
                  <a:pt x="15534" y="11732"/>
                </a:lnTo>
                <a:lnTo>
                  <a:pt x="15529" y="11729"/>
                </a:lnTo>
                <a:lnTo>
                  <a:pt x="15532" y="11726"/>
                </a:lnTo>
                <a:lnTo>
                  <a:pt x="15534" y="11723"/>
                </a:lnTo>
                <a:lnTo>
                  <a:pt x="15537" y="11721"/>
                </a:lnTo>
                <a:lnTo>
                  <a:pt x="15540" y="11724"/>
                </a:lnTo>
                <a:lnTo>
                  <a:pt x="15541" y="11733"/>
                </a:lnTo>
                <a:lnTo>
                  <a:pt x="15542" y="11738"/>
                </a:lnTo>
                <a:lnTo>
                  <a:pt x="15545" y="11737"/>
                </a:lnTo>
                <a:lnTo>
                  <a:pt x="15545" y="11734"/>
                </a:lnTo>
                <a:lnTo>
                  <a:pt x="15546" y="11729"/>
                </a:lnTo>
                <a:lnTo>
                  <a:pt x="15547" y="11727"/>
                </a:lnTo>
                <a:lnTo>
                  <a:pt x="15548" y="11726"/>
                </a:lnTo>
                <a:lnTo>
                  <a:pt x="15553" y="11724"/>
                </a:lnTo>
                <a:lnTo>
                  <a:pt x="15554" y="11723"/>
                </a:lnTo>
                <a:lnTo>
                  <a:pt x="15557" y="11719"/>
                </a:lnTo>
                <a:lnTo>
                  <a:pt x="15562" y="11711"/>
                </a:lnTo>
                <a:lnTo>
                  <a:pt x="15565" y="11708"/>
                </a:lnTo>
                <a:lnTo>
                  <a:pt x="15567" y="11710"/>
                </a:lnTo>
                <a:lnTo>
                  <a:pt x="15573" y="11707"/>
                </a:lnTo>
                <a:lnTo>
                  <a:pt x="15577" y="11706"/>
                </a:lnTo>
                <a:lnTo>
                  <a:pt x="15576" y="11703"/>
                </a:lnTo>
                <a:lnTo>
                  <a:pt x="15575" y="11701"/>
                </a:lnTo>
                <a:lnTo>
                  <a:pt x="15575" y="11695"/>
                </a:lnTo>
                <a:lnTo>
                  <a:pt x="15574" y="11693"/>
                </a:lnTo>
                <a:lnTo>
                  <a:pt x="15571" y="11690"/>
                </a:lnTo>
                <a:lnTo>
                  <a:pt x="15571" y="11689"/>
                </a:lnTo>
                <a:lnTo>
                  <a:pt x="15569" y="11682"/>
                </a:lnTo>
                <a:lnTo>
                  <a:pt x="15565" y="11679"/>
                </a:lnTo>
                <a:lnTo>
                  <a:pt x="15561" y="11680"/>
                </a:lnTo>
                <a:lnTo>
                  <a:pt x="15559" y="11682"/>
                </a:lnTo>
                <a:lnTo>
                  <a:pt x="15557" y="11685"/>
                </a:lnTo>
                <a:lnTo>
                  <a:pt x="15554" y="11687"/>
                </a:lnTo>
                <a:lnTo>
                  <a:pt x="15553" y="11686"/>
                </a:lnTo>
                <a:lnTo>
                  <a:pt x="15554" y="11679"/>
                </a:lnTo>
                <a:lnTo>
                  <a:pt x="15555" y="11677"/>
                </a:lnTo>
                <a:lnTo>
                  <a:pt x="15557" y="11676"/>
                </a:lnTo>
                <a:lnTo>
                  <a:pt x="15558" y="11674"/>
                </a:lnTo>
                <a:lnTo>
                  <a:pt x="15559" y="11667"/>
                </a:lnTo>
                <a:lnTo>
                  <a:pt x="15559" y="11664"/>
                </a:lnTo>
                <a:lnTo>
                  <a:pt x="15558" y="11662"/>
                </a:lnTo>
                <a:lnTo>
                  <a:pt x="15555" y="11660"/>
                </a:lnTo>
                <a:lnTo>
                  <a:pt x="15553" y="11662"/>
                </a:lnTo>
                <a:lnTo>
                  <a:pt x="15547" y="11666"/>
                </a:lnTo>
                <a:lnTo>
                  <a:pt x="15529" y="11669"/>
                </a:lnTo>
                <a:lnTo>
                  <a:pt x="15522" y="11665"/>
                </a:lnTo>
                <a:lnTo>
                  <a:pt x="15504" y="11645"/>
                </a:lnTo>
                <a:lnTo>
                  <a:pt x="15504" y="11643"/>
                </a:lnTo>
                <a:lnTo>
                  <a:pt x="15509" y="11642"/>
                </a:lnTo>
                <a:lnTo>
                  <a:pt x="15528" y="11648"/>
                </a:lnTo>
                <a:lnTo>
                  <a:pt x="15524" y="11643"/>
                </a:lnTo>
                <a:lnTo>
                  <a:pt x="15520" y="11642"/>
                </a:lnTo>
                <a:lnTo>
                  <a:pt x="15515" y="11641"/>
                </a:lnTo>
                <a:lnTo>
                  <a:pt x="15511" y="11639"/>
                </a:lnTo>
                <a:lnTo>
                  <a:pt x="15520" y="11637"/>
                </a:lnTo>
                <a:lnTo>
                  <a:pt x="15530" y="11640"/>
                </a:lnTo>
                <a:lnTo>
                  <a:pt x="15548" y="11650"/>
                </a:lnTo>
                <a:lnTo>
                  <a:pt x="15554" y="11650"/>
                </a:lnTo>
                <a:lnTo>
                  <a:pt x="15553" y="11647"/>
                </a:lnTo>
                <a:lnTo>
                  <a:pt x="15551" y="11644"/>
                </a:lnTo>
                <a:lnTo>
                  <a:pt x="15549" y="11642"/>
                </a:lnTo>
                <a:lnTo>
                  <a:pt x="15550" y="11639"/>
                </a:lnTo>
                <a:lnTo>
                  <a:pt x="15551" y="11638"/>
                </a:lnTo>
                <a:lnTo>
                  <a:pt x="15552" y="11637"/>
                </a:lnTo>
                <a:lnTo>
                  <a:pt x="15555" y="11637"/>
                </a:lnTo>
                <a:lnTo>
                  <a:pt x="15557" y="11636"/>
                </a:lnTo>
                <a:lnTo>
                  <a:pt x="15559" y="11634"/>
                </a:lnTo>
                <a:lnTo>
                  <a:pt x="15562" y="11629"/>
                </a:lnTo>
                <a:lnTo>
                  <a:pt x="15558" y="11625"/>
                </a:lnTo>
                <a:lnTo>
                  <a:pt x="15553" y="11622"/>
                </a:lnTo>
                <a:lnTo>
                  <a:pt x="15545" y="11620"/>
                </a:lnTo>
                <a:lnTo>
                  <a:pt x="15544" y="11617"/>
                </a:lnTo>
                <a:lnTo>
                  <a:pt x="15547" y="11611"/>
                </a:lnTo>
                <a:lnTo>
                  <a:pt x="15551" y="11609"/>
                </a:lnTo>
                <a:lnTo>
                  <a:pt x="15550" y="11614"/>
                </a:lnTo>
                <a:lnTo>
                  <a:pt x="15554" y="11616"/>
                </a:lnTo>
                <a:lnTo>
                  <a:pt x="15557" y="11615"/>
                </a:lnTo>
                <a:lnTo>
                  <a:pt x="15559" y="11610"/>
                </a:lnTo>
                <a:lnTo>
                  <a:pt x="15557" y="11603"/>
                </a:lnTo>
                <a:lnTo>
                  <a:pt x="15559" y="11597"/>
                </a:lnTo>
                <a:lnTo>
                  <a:pt x="15569" y="11603"/>
                </a:lnTo>
                <a:lnTo>
                  <a:pt x="15571" y="11607"/>
                </a:lnTo>
                <a:lnTo>
                  <a:pt x="15573" y="11607"/>
                </a:lnTo>
                <a:lnTo>
                  <a:pt x="15574" y="11603"/>
                </a:lnTo>
                <a:lnTo>
                  <a:pt x="15576" y="11600"/>
                </a:lnTo>
                <a:lnTo>
                  <a:pt x="15577" y="11596"/>
                </a:lnTo>
                <a:lnTo>
                  <a:pt x="15579" y="11592"/>
                </a:lnTo>
                <a:lnTo>
                  <a:pt x="15580" y="11585"/>
                </a:lnTo>
                <a:lnTo>
                  <a:pt x="15581" y="11585"/>
                </a:lnTo>
                <a:lnTo>
                  <a:pt x="15582" y="11585"/>
                </a:lnTo>
                <a:lnTo>
                  <a:pt x="15583" y="11583"/>
                </a:lnTo>
                <a:lnTo>
                  <a:pt x="15584" y="11574"/>
                </a:lnTo>
                <a:lnTo>
                  <a:pt x="15588" y="11580"/>
                </a:lnTo>
                <a:lnTo>
                  <a:pt x="15590" y="11585"/>
                </a:lnTo>
                <a:lnTo>
                  <a:pt x="15589" y="11589"/>
                </a:lnTo>
                <a:lnTo>
                  <a:pt x="15587" y="11595"/>
                </a:lnTo>
                <a:lnTo>
                  <a:pt x="15590" y="11595"/>
                </a:lnTo>
                <a:lnTo>
                  <a:pt x="15593" y="11596"/>
                </a:lnTo>
                <a:lnTo>
                  <a:pt x="15596" y="11598"/>
                </a:lnTo>
                <a:lnTo>
                  <a:pt x="15596" y="11601"/>
                </a:lnTo>
                <a:lnTo>
                  <a:pt x="15594" y="11603"/>
                </a:lnTo>
                <a:lnTo>
                  <a:pt x="15591" y="11602"/>
                </a:lnTo>
                <a:lnTo>
                  <a:pt x="15588" y="11603"/>
                </a:lnTo>
                <a:lnTo>
                  <a:pt x="15588" y="11610"/>
                </a:lnTo>
                <a:lnTo>
                  <a:pt x="15591" y="11616"/>
                </a:lnTo>
                <a:lnTo>
                  <a:pt x="15597" y="11620"/>
                </a:lnTo>
                <a:lnTo>
                  <a:pt x="15602" y="11620"/>
                </a:lnTo>
                <a:lnTo>
                  <a:pt x="15603" y="11610"/>
                </a:lnTo>
                <a:lnTo>
                  <a:pt x="15606" y="11612"/>
                </a:lnTo>
                <a:lnTo>
                  <a:pt x="15608" y="11611"/>
                </a:lnTo>
                <a:lnTo>
                  <a:pt x="15610" y="11607"/>
                </a:lnTo>
                <a:lnTo>
                  <a:pt x="15611" y="11603"/>
                </a:lnTo>
                <a:lnTo>
                  <a:pt x="15616" y="11606"/>
                </a:lnTo>
                <a:lnTo>
                  <a:pt x="15618" y="11607"/>
                </a:lnTo>
                <a:lnTo>
                  <a:pt x="15620" y="11606"/>
                </a:lnTo>
                <a:lnTo>
                  <a:pt x="15625" y="11608"/>
                </a:lnTo>
                <a:lnTo>
                  <a:pt x="15632" y="11606"/>
                </a:lnTo>
                <a:lnTo>
                  <a:pt x="15637" y="11601"/>
                </a:lnTo>
                <a:lnTo>
                  <a:pt x="15641" y="11595"/>
                </a:lnTo>
                <a:lnTo>
                  <a:pt x="15636" y="11580"/>
                </a:lnTo>
                <a:lnTo>
                  <a:pt x="15638" y="11578"/>
                </a:lnTo>
                <a:lnTo>
                  <a:pt x="15641" y="11574"/>
                </a:lnTo>
                <a:lnTo>
                  <a:pt x="15643" y="11572"/>
                </a:lnTo>
                <a:lnTo>
                  <a:pt x="15643" y="11575"/>
                </a:lnTo>
                <a:lnTo>
                  <a:pt x="15643" y="11585"/>
                </a:lnTo>
                <a:lnTo>
                  <a:pt x="15643" y="11589"/>
                </a:lnTo>
                <a:lnTo>
                  <a:pt x="15642" y="11593"/>
                </a:lnTo>
                <a:lnTo>
                  <a:pt x="15646" y="11594"/>
                </a:lnTo>
                <a:lnTo>
                  <a:pt x="15652" y="11598"/>
                </a:lnTo>
                <a:lnTo>
                  <a:pt x="15655" y="11599"/>
                </a:lnTo>
                <a:lnTo>
                  <a:pt x="15658" y="11600"/>
                </a:lnTo>
                <a:lnTo>
                  <a:pt x="15673" y="11612"/>
                </a:lnTo>
                <a:lnTo>
                  <a:pt x="15675" y="11615"/>
                </a:lnTo>
                <a:lnTo>
                  <a:pt x="15671" y="11616"/>
                </a:lnTo>
                <a:lnTo>
                  <a:pt x="15670" y="11617"/>
                </a:lnTo>
                <a:lnTo>
                  <a:pt x="15669" y="11619"/>
                </a:lnTo>
                <a:lnTo>
                  <a:pt x="15669" y="11622"/>
                </a:lnTo>
                <a:lnTo>
                  <a:pt x="15669" y="11624"/>
                </a:lnTo>
                <a:lnTo>
                  <a:pt x="15670" y="11628"/>
                </a:lnTo>
                <a:lnTo>
                  <a:pt x="15670" y="11628"/>
                </a:lnTo>
                <a:lnTo>
                  <a:pt x="15671" y="11627"/>
                </a:lnTo>
                <a:lnTo>
                  <a:pt x="15672" y="11626"/>
                </a:lnTo>
                <a:lnTo>
                  <a:pt x="15678" y="11625"/>
                </a:lnTo>
                <a:lnTo>
                  <a:pt x="15684" y="11619"/>
                </a:lnTo>
                <a:lnTo>
                  <a:pt x="15690" y="11612"/>
                </a:lnTo>
                <a:lnTo>
                  <a:pt x="15693" y="11606"/>
                </a:lnTo>
                <a:lnTo>
                  <a:pt x="15693" y="11599"/>
                </a:lnTo>
                <a:lnTo>
                  <a:pt x="15691" y="11598"/>
                </a:lnTo>
                <a:lnTo>
                  <a:pt x="15688" y="11598"/>
                </a:lnTo>
                <a:lnTo>
                  <a:pt x="15687" y="11594"/>
                </a:lnTo>
                <a:lnTo>
                  <a:pt x="15687" y="11588"/>
                </a:lnTo>
                <a:lnTo>
                  <a:pt x="15687" y="11583"/>
                </a:lnTo>
                <a:lnTo>
                  <a:pt x="15689" y="11578"/>
                </a:lnTo>
                <a:lnTo>
                  <a:pt x="15691" y="11574"/>
                </a:lnTo>
                <a:lnTo>
                  <a:pt x="15694" y="11577"/>
                </a:lnTo>
                <a:lnTo>
                  <a:pt x="15696" y="11581"/>
                </a:lnTo>
                <a:lnTo>
                  <a:pt x="15698" y="11582"/>
                </a:lnTo>
                <a:lnTo>
                  <a:pt x="15701" y="11579"/>
                </a:lnTo>
                <a:lnTo>
                  <a:pt x="15706" y="11570"/>
                </a:lnTo>
                <a:lnTo>
                  <a:pt x="15708" y="11567"/>
                </a:lnTo>
                <a:lnTo>
                  <a:pt x="15711" y="11565"/>
                </a:lnTo>
                <a:lnTo>
                  <a:pt x="15712" y="11564"/>
                </a:lnTo>
                <a:lnTo>
                  <a:pt x="15715" y="11556"/>
                </a:lnTo>
                <a:lnTo>
                  <a:pt x="15715" y="11553"/>
                </a:lnTo>
                <a:lnTo>
                  <a:pt x="15714" y="11551"/>
                </a:lnTo>
                <a:lnTo>
                  <a:pt x="15711" y="11549"/>
                </a:lnTo>
                <a:lnTo>
                  <a:pt x="15708" y="11550"/>
                </a:lnTo>
                <a:lnTo>
                  <a:pt x="15705" y="11550"/>
                </a:lnTo>
                <a:lnTo>
                  <a:pt x="15705" y="11548"/>
                </a:lnTo>
                <a:lnTo>
                  <a:pt x="15705" y="11544"/>
                </a:lnTo>
                <a:lnTo>
                  <a:pt x="15705" y="11542"/>
                </a:lnTo>
                <a:lnTo>
                  <a:pt x="15704" y="11540"/>
                </a:lnTo>
                <a:lnTo>
                  <a:pt x="15702" y="11538"/>
                </a:lnTo>
                <a:lnTo>
                  <a:pt x="15701" y="11541"/>
                </a:lnTo>
                <a:lnTo>
                  <a:pt x="15698" y="11543"/>
                </a:lnTo>
                <a:lnTo>
                  <a:pt x="15694" y="11547"/>
                </a:lnTo>
                <a:lnTo>
                  <a:pt x="15693" y="11547"/>
                </a:lnTo>
                <a:lnTo>
                  <a:pt x="15691" y="11546"/>
                </a:lnTo>
                <a:lnTo>
                  <a:pt x="15689" y="11547"/>
                </a:lnTo>
                <a:lnTo>
                  <a:pt x="15688" y="11548"/>
                </a:lnTo>
                <a:lnTo>
                  <a:pt x="15688" y="11550"/>
                </a:lnTo>
                <a:lnTo>
                  <a:pt x="15686" y="11548"/>
                </a:lnTo>
                <a:lnTo>
                  <a:pt x="15683" y="11539"/>
                </a:lnTo>
                <a:lnTo>
                  <a:pt x="15683" y="11536"/>
                </a:lnTo>
                <a:lnTo>
                  <a:pt x="15684" y="11532"/>
                </a:lnTo>
                <a:lnTo>
                  <a:pt x="15684" y="11528"/>
                </a:lnTo>
                <a:lnTo>
                  <a:pt x="15682" y="11524"/>
                </a:lnTo>
                <a:lnTo>
                  <a:pt x="15673" y="11515"/>
                </a:lnTo>
                <a:lnTo>
                  <a:pt x="15678" y="11518"/>
                </a:lnTo>
                <a:lnTo>
                  <a:pt x="15685" y="11520"/>
                </a:lnTo>
                <a:lnTo>
                  <a:pt x="15691" y="11521"/>
                </a:lnTo>
                <a:lnTo>
                  <a:pt x="15695" y="11518"/>
                </a:lnTo>
                <a:lnTo>
                  <a:pt x="15695" y="11515"/>
                </a:lnTo>
                <a:lnTo>
                  <a:pt x="15693" y="11511"/>
                </a:lnTo>
                <a:lnTo>
                  <a:pt x="15690" y="11508"/>
                </a:lnTo>
                <a:lnTo>
                  <a:pt x="15688" y="11506"/>
                </a:lnTo>
                <a:lnTo>
                  <a:pt x="15689" y="11503"/>
                </a:lnTo>
                <a:lnTo>
                  <a:pt x="15693" y="11498"/>
                </a:lnTo>
                <a:lnTo>
                  <a:pt x="15694" y="11494"/>
                </a:lnTo>
                <a:lnTo>
                  <a:pt x="15696" y="11499"/>
                </a:lnTo>
                <a:lnTo>
                  <a:pt x="15697" y="11501"/>
                </a:lnTo>
                <a:lnTo>
                  <a:pt x="15699" y="11502"/>
                </a:lnTo>
                <a:lnTo>
                  <a:pt x="15698" y="11506"/>
                </a:lnTo>
                <a:lnTo>
                  <a:pt x="15698" y="11509"/>
                </a:lnTo>
                <a:lnTo>
                  <a:pt x="15699" y="11512"/>
                </a:lnTo>
                <a:lnTo>
                  <a:pt x="15700" y="11511"/>
                </a:lnTo>
                <a:lnTo>
                  <a:pt x="15701" y="11508"/>
                </a:lnTo>
                <a:lnTo>
                  <a:pt x="15700" y="11498"/>
                </a:lnTo>
                <a:lnTo>
                  <a:pt x="15703" y="11501"/>
                </a:lnTo>
                <a:lnTo>
                  <a:pt x="15706" y="11505"/>
                </a:lnTo>
                <a:lnTo>
                  <a:pt x="15708" y="11510"/>
                </a:lnTo>
                <a:lnTo>
                  <a:pt x="15708" y="11515"/>
                </a:lnTo>
                <a:lnTo>
                  <a:pt x="15707" y="11516"/>
                </a:lnTo>
                <a:lnTo>
                  <a:pt x="15703" y="11517"/>
                </a:lnTo>
                <a:lnTo>
                  <a:pt x="15702" y="11519"/>
                </a:lnTo>
                <a:lnTo>
                  <a:pt x="15701" y="11523"/>
                </a:lnTo>
                <a:lnTo>
                  <a:pt x="15701" y="11525"/>
                </a:lnTo>
                <a:lnTo>
                  <a:pt x="15702" y="11527"/>
                </a:lnTo>
                <a:lnTo>
                  <a:pt x="15705" y="11528"/>
                </a:lnTo>
                <a:lnTo>
                  <a:pt x="15709" y="11525"/>
                </a:lnTo>
                <a:lnTo>
                  <a:pt x="15715" y="11523"/>
                </a:lnTo>
                <a:lnTo>
                  <a:pt x="15718" y="11520"/>
                </a:lnTo>
                <a:lnTo>
                  <a:pt x="15718" y="11515"/>
                </a:lnTo>
                <a:lnTo>
                  <a:pt x="15721" y="11513"/>
                </a:lnTo>
                <a:lnTo>
                  <a:pt x="15724" y="11514"/>
                </a:lnTo>
                <a:lnTo>
                  <a:pt x="15726" y="11516"/>
                </a:lnTo>
                <a:lnTo>
                  <a:pt x="15729" y="11517"/>
                </a:lnTo>
                <a:lnTo>
                  <a:pt x="15731" y="11516"/>
                </a:lnTo>
                <a:lnTo>
                  <a:pt x="15737" y="11513"/>
                </a:lnTo>
                <a:lnTo>
                  <a:pt x="15740" y="11514"/>
                </a:lnTo>
                <a:lnTo>
                  <a:pt x="15744" y="11518"/>
                </a:lnTo>
                <a:lnTo>
                  <a:pt x="15750" y="11519"/>
                </a:lnTo>
                <a:lnTo>
                  <a:pt x="15756" y="11519"/>
                </a:lnTo>
                <a:lnTo>
                  <a:pt x="15761" y="11517"/>
                </a:lnTo>
                <a:lnTo>
                  <a:pt x="15761" y="11516"/>
                </a:lnTo>
                <a:lnTo>
                  <a:pt x="15761" y="11515"/>
                </a:lnTo>
                <a:lnTo>
                  <a:pt x="15761" y="11515"/>
                </a:lnTo>
                <a:lnTo>
                  <a:pt x="15760" y="11515"/>
                </a:lnTo>
                <a:lnTo>
                  <a:pt x="15761" y="11513"/>
                </a:lnTo>
                <a:lnTo>
                  <a:pt x="15761" y="11513"/>
                </a:lnTo>
                <a:lnTo>
                  <a:pt x="15761" y="11512"/>
                </a:lnTo>
                <a:lnTo>
                  <a:pt x="15760" y="11511"/>
                </a:lnTo>
                <a:lnTo>
                  <a:pt x="15752" y="11515"/>
                </a:lnTo>
                <a:lnTo>
                  <a:pt x="15747" y="11508"/>
                </a:lnTo>
                <a:lnTo>
                  <a:pt x="15745" y="11499"/>
                </a:lnTo>
                <a:lnTo>
                  <a:pt x="15747" y="11494"/>
                </a:lnTo>
                <a:lnTo>
                  <a:pt x="15755" y="11493"/>
                </a:lnTo>
                <a:lnTo>
                  <a:pt x="15758" y="11493"/>
                </a:lnTo>
                <a:lnTo>
                  <a:pt x="15760" y="11497"/>
                </a:lnTo>
                <a:lnTo>
                  <a:pt x="15761" y="11500"/>
                </a:lnTo>
                <a:lnTo>
                  <a:pt x="15765" y="11499"/>
                </a:lnTo>
                <a:lnTo>
                  <a:pt x="15768" y="11496"/>
                </a:lnTo>
                <a:lnTo>
                  <a:pt x="15770" y="11492"/>
                </a:lnTo>
                <a:lnTo>
                  <a:pt x="15769" y="11492"/>
                </a:lnTo>
                <a:lnTo>
                  <a:pt x="15766" y="11494"/>
                </a:lnTo>
                <a:lnTo>
                  <a:pt x="15764" y="11486"/>
                </a:lnTo>
                <a:lnTo>
                  <a:pt x="15763" y="11481"/>
                </a:lnTo>
                <a:lnTo>
                  <a:pt x="15764" y="11479"/>
                </a:lnTo>
                <a:lnTo>
                  <a:pt x="15765" y="11477"/>
                </a:lnTo>
                <a:lnTo>
                  <a:pt x="15766" y="11472"/>
                </a:lnTo>
                <a:lnTo>
                  <a:pt x="15767" y="11467"/>
                </a:lnTo>
                <a:lnTo>
                  <a:pt x="15767" y="11464"/>
                </a:lnTo>
                <a:lnTo>
                  <a:pt x="15766" y="11463"/>
                </a:lnTo>
                <a:lnTo>
                  <a:pt x="15764" y="11467"/>
                </a:lnTo>
                <a:lnTo>
                  <a:pt x="15762" y="11476"/>
                </a:lnTo>
                <a:lnTo>
                  <a:pt x="15759" y="11478"/>
                </a:lnTo>
                <a:lnTo>
                  <a:pt x="15756" y="11479"/>
                </a:lnTo>
                <a:lnTo>
                  <a:pt x="15753" y="11477"/>
                </a:lnTo>
                <a:lnTo>
                  <a:pt x="15751" y="11475"/>
                </a:lnTo>
                <a:lnTo>
                  <a:pt x="15752" y="11473"/>
                </a:lnTo>
                <a:lnTo>
                  <a:pt x="15744" y="11469"/>
                </a:lnTo>
                <a:lnTo>
                  <a:pt x="15740" y="11467"/>
                </a:lnTo>
                <a:lnTo>
                  <a:pt x="15736" y="11462"/>
                </a:lnTo>
                <a:lnTo>
                  <a:pt x="15734" y="11457"/>
                </a:lnTo>
                <a:lnTo>
                  <a:pt x="15734" y="11453"/>
                </a:lnTo>
                <a:lnTo>
                  <a:pt x="15735" y="11449"/>
                </a:lnTo>
                <a:lnTo>
                  <a:pt x="15738" y="11449"/>
                </a:lnTo>
                <a:lnTo>
                  <a:pt x="15742" y="11447"/>
                </a:lnTo>
                <a:lnTo>
                  <a:pt x="15745" y="11448"/>
                </a:lnTo>
                <a:lnTo>
                  <a:pt x="15749" y="11448"/>
                </a:lnTo>
                <a:lnTo>
                  <a:pt x="15752" y="11448"/>
                </a:lnTo>
                <a:lnTo>
                  <a:pt x="15754" y="11446"/>
                </a:lnTo>
                <a:lnTo>
                  <a:pt x="15755" y="11445"/>
                </a:lnTo>
                <a:lnTo>
                  <a:pt x="15755" y="11443"/>
                </a:lnTo>
                <a:lnTo>
                  <a:pt x="15755" y="11437"/>
                </a:lnTo>
                <a:lnTo>
                  <a:pt x="15757" y="11433"/>
                </a:lnTo>
                <a:lnTo>
                  <a:pt x="15760" y="11427"/>
                </a:lnTo>
                <a:lnTo>
                  <a:pt x="15761" y="11423"/>
                </a:lnTo>
                <a:lnTo>
                  <a:pt x="15758" y="11420"/>
                </a:lnTo>
                <a:lnTo>
                  <a:pt x="15755" y="11419"/>
                </a:lnTo>
                <a:lnTo>
                  <a:pt x="15752" y="11420"/>
                </a:lnTo>
                <a:lnTo>
                  <a:pt x="15749" y="11422"/>
                </a:lnTo>
                <a:lnTo>
                  <a:pt x="15748" y="11424"/>
                </a:lnTo>
                <a:lnTo>
                  <a:pt x="15747" y="11419"/>
                </a:lnTo>
                <a:lnTo>
                  <a:pt x="15748" y="11415"/>
                </a:lnTo>
                <a:lnTo>
                  <a:pt x="15747" y="11413"/>
                </a:lnTo>
                <a:lnTo>
                  <a:pt x="15741" y="11412"/>
                </a:lnTo>
                <a:lnTo>
                  <a:pt x="15737" y="11409"/>
                </a:lnTo>
                <a:lnTo>
                  <a:pt x="15740" y="11404"/>
                </a:lnTo>
                <a:lnTo>
                  <a:pt x="15744" y="11400"/>
                </a:lnTo>
                <a:lnTo>
                  <a:pt x="15746" y="11400"/>
                </a:lnTo>
                <a:lnTo>
                  <a:pt x="15749" y="11398"/>
                </a:lnTo>
                <a:lnTo>
                  <a:pt x="15763" y="11392"/>
                </a:lnTo>
                <a:lnTo>
                  <a:pt x="15772" y="11394"/>
                </a:lnTo>
                <a:lnTo>
                  <a:pt x="15772" y="11400"/>
                </a:lnTo>
                <a:lnTo>
                  <a:pt x="15766" y="11401"/>
                </a:lnTo>
                <a:lnTo>
                  <a:pt x="15762" y="11404"/>
                </a:lnTo>
                <a:lnTo>
                  <a:pt x="15760" y="11410"/>
                </a:lnTo>
                <a:lnTo>
                  <a:pt x="15764" y="11411"/>
                </a:lnTo>
                <a:lnTo>
                  <a:pt x="15774" y="11409"/>
                </a:lnTo>
                <a:lnTo>
                  <a:pt x="15779" y="11410"/>
                </a:lnTo>
                <a:lnTo>
                  <a:pt x="15781" y="11413"/>
                </a:lnTo>
                <a:lnTo>
                  <a:pt x="15781" y="11417"/>
                </a:lnTo>
                <a:lnTo>
                  <a:pt x="15779" y="11422"/>
                </a:lnTo>
                <a:lnTo>
                  <a:pt x="15774" y="11431"/>
                </a:lnTo>
                <a:lnTo>
                  <a:pt x="15773" y="11436"/>
                </a:lnTo>
                <a:lnTo>
                  <a:pt x="15776" y="11441"/>
                </a:lnTo>
                <a:lnTo>
                  <a:pt x="15776" y="11435"/>
                </a:lnTo>
                <a:lnTo>
                  <a:pt x="15778" y="11431"/>
                </a:lnTo>
                <a:lnTo>
                  <a:pt x="15780" y="11430"/>
                </a:lnTo>
                <a:lnTo>
                  <a:pt x="15784" y="11433"/>
                </a:lnTo>
                <a:lnTo>
                  <a:pt x="15782" y="11435"/>
                </a:lnTo>
                <a:lnTo>
                  <a:pt x="15780" y="11441"/>
                </a:lnTo>
                <a:lnTo>
                  <a:pt x="15786" y="11445"/>
                </a:lnTo>
                <a:lnTo>
                  <a:pt x="15788" y="11445"/>
                </a:lnTo>
                <a:lnTo>
                  <a:pt x="15787" y="11444"/>
                </a:lnTo>
                <a:lnTo>
                  <a:pt x="15787" y="11443"/>
                </a:lnTo>
                <a:lnTo>
                  <a:pt x="15786" y="11442"/>
                </a:lnTo>
                <a:lnTo>
                  <a:pt x="15785" y="11441"/>
                </a:lnTo>
                <a:lnTo>
                  <a:pt x="15787" y="11438"/>
                </a:lnTo>
                <a:lnTo>
                  <a:pt x="15789" y="11438"/>
                </a:lnTo>
                <a:lnTo>
                  <a:pt x="15792" y="11441"/>
                </a:lnTo>
                <a:lnTo>
                  <a:pt x="15796" y="11441"/>
                </a:lnTo>
                <a:lnTo>
                  <a:pt x="15799" y="11439"/>
                </a:lnTo>
                <a:lnTo>
                  <a:pt x="15800" y="11436"/>
                </a:lnTo>
                <a:lnTo>
                  <a:pt x="15798" y="11435"/>
                </a:lnTo>
                <a:lnTo>
                  <a:pt x="15796" y="11437"/>
                </a:lnTo>
                <a:lnTo>
                  <a:pt x="15795" y="11434"/>
                </a:lnTo>
                <a:lnTo>
                  <a:pt x="15793" y="11432"/>
                </a:lnTo>
                <a:lnTo>
                  <a:pt x="15793" y="11430"/>
                </a:lnTo>
                <a:lnTo>
                  <a:pt x="15791" y="11426"/>
                </a:lnTo>
                <a:lnTo>
                  <a:pt x="15789" y="11423"/>
                </a:lnTo>
                <a:lnTo>
                  <a:pt x="15788" y="11419"/>
                </a:lnTo>
                <a:lnTo>
                  <a:pt x="15792" y="11414"/>
                </a:lnTo>
                <a:lnTo>
                  <a:pt x="15797" y="11412"/>
                </a:lnTo>
                <a:lnTo>
                  <a:pt x="15800" y="11416"/>
                </a:lnTo>
                <a:lnTo>
                  <a:pt x="15802" y="11420"/>
                </a:lnTo>
                <a:lnTo>
                  <a:pt x="15805" y="11425"/>
                </a:lnTo>
                <a:lnTo>
                  <a:pt x="15808" y="11423"/>
                </a:lnTo>
                <a:lnTo>
                  <a:pt x="15813" y="11422"/>
                </a:lnTo>
                <a:lnTo>
                  <a:pt x="15816" y="11420"/>
                </a:lnTo>
                <a:lnTo>
                  <a:pt x="15819" y="11421"/>
                </a:lnTo>
                <a:lnTo>
                  <a:pt x="15822" y="11425"/>
                </a:lnTo>
                <a:lnTo>
                  <a:pt x="15828" y="11424"/>
                </a:lnTo>
                <a:lnTo>
                  <a:pt x="15829" y="11421"/>
                </a:lnTo>
                <a:lnTo>
                  <a:pt x="15826" y="11408"/>
                </a:lnTo>
                <a:lnTo>
                  <a:pt x="15828" y="11405"/>
                </a:lnTo>
                <a:lnTo>
                  <a:pt x="15837" y="11406"/>
                </a:lnTo>
                <a:lnTo>
                  <a:pt x="15841" y="11405"/>
                </a:lnTo>
                <a:lnTo>
                  <a:pt x="15843" y="11400"/>
                </a:lnTo>
                <a:lnTo>
                  <a:pt x="15842" y="11397"/>
                </a:lnTo>
                <a:lnTo>
                  <a:pt x="15839" y="11396"/>
                </a:lnTo>
                <a:lnTo>
                  <a:pt x="15837" y="11395"/>
                </a:lnTo>
                <a:lnTo>
                  <a:pt x="15836" y="11394"/>
                </a:lnTo>
                <a:lnTo>
                  <a:pt x="15831" y="11385"/>
                </a:lnTo>
                <a:lnTo>
                  <a:pt x="15830" y="11382"/>
                </a:lnTo>
                <a:lnTo>
                  <a:pt x="15831" y="11382"/>
                </a:lnTo>
                <a:lnTo>
                  <a:pt x="15830" y="11380"/>
                </a:lnTo>
                <a:lnTo>
                  <a:pt x="15829" y="11379"/>
                </a:lnTo>
                <a:lnTo>
                  <a:pt x="15827" y="11378"/>
                </a:lnTo>
                <a:lnTo>
                  <a:pt x="15826" y="11381"/>
                </a:lnTo>
                <a:lnTo>
                  <a:pt x="15824" y="11382"/>
                </a:lnTo>
                <a:lnTo>
                  <a:pt x="15822" y="11380"/>
                </a:lnTo>
                <a:lnTo>
                  <a:pt x="15819" y="11378"/>
                </a:lnTo>
                <a:lnTo>
                  <a:pt x="15819" y="11383"/>
                </a:lnTo>
                <a:lnTo>
                  <a:pt x="15817" y="11389"/>
                </a:lnTo>
                <a:lnTo>
                  <a:pt x="15816" y="11393"/>
                </a:lnTo>
                <a:lnTo>
                  <a:pt x="15814" y="11397"/>
                </a:lnTo>
                <a:lnTo>
                  <a:pt x="15810" y="11399"/>
                </a:lnTo>
                <a:lnTo>
                  <a:pt x="15809" y="11398"/>
                </a:lnTo>
                <a:lnTo>
                  <a:pt x="15809" y="11395"/>
                </a:lnTo>
                <a:lnTo>
                  <a:pt x="15806" y="11390"/>
                </a:lnTo>
                <a:lnTo>
                  <a:pt x="15808" y="11387"/>
                </a:lnTo>
                <a:lnTo>
                  <a:pt x="15810" y="11385"/>
                </a:lnTo>
                <a:lnTo>
                  <a:pt x="15815" y="11382"/>
                </a:lnTo>
                <a:lnTo>
                  <a:pt x="15811" y="11369"/>
                </a:lnTo>
                <a:lnTo>
                  <a:pt x="15809" y="11369"/>
                </a:lnTo>
                <a:lnTo>
                  <a:pt x="15808" y="11374"/>
                </a:lnTo>
                <a:lnTo>
                  <a:pt x="15806" y="11378"/>
                </a:lnTo>
                <a:lnTo>
                  <a:pt x="15804" y="11379"/>
                </a:lnTo>
                <a:lnTo>
                  <a:pt x="15803" y="11376"/>
                </a:lnTo>
                <a:lnTo>
                  <a:pt x="15802" y="11372"/>
                </a:lnTo>
                <a:lnTo>
                  <a:pt x="15801" y="11368"/>
                </a:lnTo>
                <a:lnTo>
                  <a:pt x="15790" y="11354"/>
                </a:lnTo>
                <a:lnTo>
                  <a:pt x="15789" y="11350"/>
                </a:lnTo>
                <a:lnTo>
                  <a:pt x="15792" y="11348"/>
                </a:lnTo>
                <a:lnTo>
                  <a:pt x="15794" y="11347"/>
                </a:lnTo>
                <a:lnTo>
                  <a:pt x="15801" y="11341"/>
                </a:lnTo>
                <a:lnTo>
                  <a:pt x="15804" y="11339"/>
                </a:lnTo>
                <a:lnTo>
                  <a:pt x="15806" y="11336"/>
                </a:lnTo>
                <a:lnTo>
                  <a:pt x="15813" y="11334"/>
                </a:lnTo>
                <a:lnTo>
                  <a:pt x="15816" y="11333"/>
                </a:lnTo>
                <a:lnTo>
                  <a:pt x="15818" y="11331"/>
                </a:lnTo>
                <a:lnTo>
                  <a:pt x="15823" y="11321"/>
                </a:lnTo>
                <a:lnTo>
                  <a:pt x="15825" y="11317"/>
                </a:lnTo>
                <a:lnTo>
                  <a:pt x="15825" y="11308"/>
                </a:lnTo>
                <a:lnTo>
                  <a:pt x="15827" y="11303"/>
                </a:lnTo>
                <a:lnTo>
                  <a:pt x="15834" y="11301"/>
                </a:lnTo>
                <a:lnTo>
                  <a:pt x="15836" y="11298"/>
                </a:lnTo>
                <a:lnTo>
                  <a:pt x="15833" y="11293"/>
                </a:lnTo>
                <a:lnTo>
                  <a:pt x="15836" y="11291"/>
                </a:lnTo>
                <a:lnTo>
                  <a:pt x="15841" y="11292"/>
                </a:lnTo>
                <a:lnTo>
                  <a:pt x="15844" y="11294"/>
                </a:lnTo>
                <a:lnTo>
                  <a:pt x="15843" y="11299"/>
                </a:lnTo>
                <a:lnTo>
                  <a:pt x="15845" y="11301"/>
                </a:lnTo>
                <a:lnTo>
                  <a:pt x="15846" y="11300"/>
                </a:lnTo>
                <a:lnTo>
                  <a:pt x="15846" y="11299"/>
                </a:lnTo>
                <a:lnTo>
                  <a:pt x="15849" y="11297"/>
                </a:lnTo>
                <a:lnTo>
                  <a:pt x="15844" y="11309"/>
                </a:lnTo>
                <a:lnTo>
                  <a:pt x="15843" y="11313"/>
                </a:lnTo>
                <a:lnTo>
                  <a:pt x="15844" y="11317"/>
                </a:lnTo>
                <a:lnTo>
                  <a:pt x="15846" y="11319"/>
                </a:lnTo>
                <a:lnTo>
                  <a:pt x="15862" y="11323"/>
                </a:lnTo>
                <a:lnTo>
                  <a:pt x="15864" y="11324"/>
                </a:lnTo>
                <a:lnTo>
                  <a:pt x="15863" y="11328"/>
                </a:lnTo>
                <a:lnTo>
                  <a:pt x="15861" y="11338"/>
                </a:lnTo>
                <a:lnTo>
                  <a:pt x="15861" y="11342"/>
                </a:lnTo>
                <a:lnTo>
                  <a:pt x="15864" y="11344"/>
                </a:lnTo>
                <a:lnTo>
                  <a:pt x="15865" y="11341"/>
                </a:lnTo>
                <a:lnTo>
                  <a:pt x="15866" y="11336"/>
                </a:lnTo>
                <a:lnTo>
                  <a:pt x="15868" y="11333"/>
                </a:lnTo>
                <a:lnTo>
                  <a:pt x="15876" y="11333"/>
                </a:lnTo>
                <a:lnTo>
                  <a:pt x="15877" y="11333"/>
                </a:lnTo>
                <a:lnTo>
                  <a:pt x="15876" y="11334"/>
                </a:lnTo>
                <a:lnTo>
                  <a:pt x="15876" y="11337"/>
                </a:lnTo>
                <a:lnTo>
                  <a:pt x="15874" y="11339"/>
                </a:lnTo>
                <a:lnTo>
                  <a:pt x="15873" y="11342"/>
                </a:lnTo>
                <a:lnTo>
                  <a:pt x="15873" y="11344"/>
                </a:lnTo>
                <a:lnTo>
                  <a:pt x="15874" y="11345"/>
                </a:lnTo>
                <a:lnTo>
                  <a:pt x="15876" y="11346"/>
                </a:lnTo>
                <a:lnTo>
                  <a:pt x="15876" y="11347"/>
                </a:lnTo>
                <a:lnTo>
                  <a:pt x="15876" y="11351"/>
                </a:lnTo>
                <a:lnTo>
                  <a:pt x="15875" y="11357"/>
                </a:lnTo>
                <a:lnTo>
                  <a:pt x="15873" y="11362"/>
                </a:lnTo>
                <a:lnTo>
                  <a:pt x="15871" y="11365"/>
                </a:lnTo>
                <a:lnTo>
                  <a:pt x="15876" y="11364"/>
                </a:lnTo>
                <a:lnTo>
                  <a:pt x="15881" y="11364"/>
                </a:lnTo>
                <a:lnTo>
                  <a:pt x="15885" y="11363"/>
                </a:lnTo>
                <a:lnTo>
                  <a:pt x="15886" y="11360"/>
                </a:lnTo>
                <a:lnTo>
                  <a:pt x="15888" y="11355"/>
                </a:lnTo>
                <a:lnTo>
                  <a:pt x="15887" y="11353"/>
                </a:lnTo>
                <a:lnTo>
                  <a:pt x="15884" y="11352"/>
                </a:lnTo>
                <a:lnTo>
                  <a:pt x="15883" y="11350"/>
                </a:lnTo>
                <a:lnTo>
                  <a:pt x="15883" y="11346"/>
                </a:lnTo>
                <a:lnTo>
                  <a:pt x="15883" y="11341"/>
                </a:lnTo>
                <a:lnTo>
                  <a:pt x="15884" y="11337"/>
                </a:lnTo>
                <a:lnTo>
                  <a:pt x="15885" y="11338"/>
                </a:lnTo>
                <a:lnTo>
                  <a:pt x="15886" y="11339"/>
                </a:lnTo>
                <a:lnTo>
                  <a:pt x="15886" y="11340"/>
                </a:lnTo>
                <a:lnTo>
                  <a:pt x="15887" y="11338"/>
                </a:lnTo>
                <a:lnTo>
                  <a:pt x="15889" y="11337"/>
                </a:lnTo>
                <a:lnTo>
                  <a:pt x="15890" y="11336"/>
                </a:lnTo>
                <a:lnTo>
                  <a:pt x="15892" y="11336"/>
                </a:lnTo>
                <a:lnTo>
                  <a:pt x="15892" y="11337"/>
                </a:lnTo>
                <a:lnTo>
                  <a:pt x="15894" y="11343"/>
                </a:lnTo>
                <a:lnTo>
                  <a:pt x="15895" y="11344"/>
                </a:lnTo>
                <a:lnTo>
                  <a:pt x="15894" y="11346"/>
                </a:lnTo>
                <a:lnTo>
                  <a:pt x="15893" y="11348"/>
                </a:lnTo>
                <a:lnTo>
                  <a:pt x="15892" y="11350"/>
                </a:lnTo>
                <a:lnTo>
                  <a:pt x="15894" y="11356"/>
                </a:lnTo>
                <a:lnTo>
                  <a:pt x="15897" y="11365"/>
                </a:lnTo>
                <a:lnTo>
                  <a:pt x="15895" y="11366"/>
                </a:lnTo>
                <a:lnTo>
                  <a:pt x="15894" y="11368"/>
                </a:lnTo>
                <a:lnTo>
                  <a:pt x="15893" y="11371"/>
                </a:lnTo>
                <a:lnTo>
                  <a:pt x="15892" y="11373"/>
                </a:lnTo>
                <a:lnTo>
                  <a:pt x="15897" y="11373"/>
                </a:lnTo>
                <a:lnTo>
                  <a:pt x="15909" y="11369"/>
                </a:lnTo>
                <a:lnTo>
                  <a:pt x="15907" y="11368"/>
                </a:lnTo>
                <a:lnTo>
                  <a:pt x="15905" y="11367"/>
                </a:lnTo>
                <a:lnTo>
                  <a:pt x="15901" y="11367"/>
                </a:lnTo>
                <a:lnTo>
                  <a:pt x="15905" y="11363"/>
                </a:lnTo>
                <a:lnTo>
                  <a:pt x="15907" y="11358"/>
                </a:lnTo>
                <a:lnTo>
                  <a:pt x="15907" y="11353"/>
                </a:lnTo>
                <a:lnTo>
                  <a:pt x="15904" y="11346"/>
                </a:lnTo>
                <a:lnTo>
                  <a:pt x="15902" y="11344"/>
                </a:lnTo>
                <a:lnTo>
                  <a:pt x="15900" y="11345"/>
                </a:lnTo>
                <a:lnTo>
                  <a:pt x="15900" y="11344"/>
                </a:lnTo>
                <a:lnTo>
                  <a:pt x="15902" y="11340"/>
                </a:lnTo>
                <a:lnTo>
                  <a:pt x="15903" y="11337"/>
                </a:lnTo>
                <a:lnTo>
                  <a:pt x="15902" y="11335"/>
                </a:lnTo>
                <a:lnTo>
                  <a:pt x="15899" y="11333"/>
                </a:lnTo>
                <a:lnTo>
                  <a:pt x="15897" y="11333"/>
                </a:lnTo>
                <a:lnTo>
                  <a:pt x="15897" y="11331"/>
                </a:lnTo>
                <a:lnTo>
                  <a:pt x="15898" y="11328"/>
                </a:lnTo>
                <a:lnTo>
                  <a:pt x="15897" y="11327"/>
                </a:lnTo>
                <a:lnTo>
                  <a:pt x="15891" y="11329"/>
                </a:lnTo>
                <a:lnTo>
                  <a:pt x="15891" y="11327"/>
                </a:lnTo>
                <a:lnTo>
                  <a:pt x="15893" y="11326"/>
                </a:lnTo>
                <a:lnTo>
                  <a:pt x="15894" y="11326"/>
                </a:lnTo>
                <a:lnTo>
                  <a:pt x="15897" y="11323"/>
                </a:lnTo>
                <a:lnTo>
                  <a:pt x="15894" y="11323"/>
                </a:lnTo>
                <a:lnTo>
                  <a:pt x="15893" y="11323"/>
                </a:lnTo>
                <a:lnTo>
                  <a:pt x="15889" y="11320"/>
                </a:lnTo>
                <a:lnTo>
                  <a:pt x="15892" y="11321"/>
                </a:lnTo>
                <a:lnTo>
                  <a:pt x="15893" y="11320"/>
                </a:lnTo>
                <a:lnTo>
                  <a:pt x="15894" y="11319"/>
                </a:lnTo>
                <a:lnTo>
                  <a:pt x="15895" y="11316"/>
                </a:lnTo>
                <a:lnTo>
                  <a:pt x="15891" y="11315"/>
                </a:lnTo>
                <a:lnTo>
                  <a:pt x="15890" y="11311"/>
                </a:lnTo>
                <a:lnTo>
                  <a:pt x="15892" y="11299"/>
                </a:lnTo>
                <a:lnTo>
                  <a:pt x="15892" y="11301"/>
                </a:lnTo>
                <a:lnTo>
                  <a:pt x="15890" y="11304"/>
                </a:lnTo>
                <a:lnTo>
                  <a:pt x="15888" y="11306"/>
                </a:lnTo>
                <a:lnTo>
                  <a:pt x="15886" y="11305"/>
                </a:lnTo>
                <a:lnTo>
                  <a:pt x="15883" y="11302"/>
                </a:lnTo>
                <a:lnTo>
                  <a:pt x="15881" y="11303"/>
                </a:lnTo>
                <a:lnTo>
                  <a:pt x="15880" y="11306"/>
                </a:lnTo>
                <a:lnTo>
                  <a:pt x="15879" y="11308"/>
                </a:lnTo>
                <a:lnTo>
                  <a:pt x="15873" y="11305"/>
                </a:lnTo>
                <a:lnTo>
                  <a:pt x="15871" y="11300"/>
                </a:lnTo>
                <a:lnTo>
                  <a:pt x="15870" y="11294"/>
                </a:lnTo>
                <a:lnTo>
                  <a:pt x="15871" y="11287"/>
                </a:lnTo>
                <a:lnTo>
                  <a:pt x="15868" y="11290"/>
                </a:lnTo>
                <a:lnTo>
                  <a:pt x="15866" y="11284"/>
                </a:lnTo>
                <a:lnTo>
                  <a:pt x="15865" y="11275"/>
                </a:lnTo>
                <a:lnTo>
                  <a:pt x="15864" y="11267"/>
                </a:lnTo>
                <a:lnTo>
                  <a:pt x="15867" y="11268"/>
                </a:lnTo>
                <a:lnTo>
                  <a:pt x="15868" y="11269"/>
                </a:lnTo>
                <a:lnTo>
                  <a:pt x="15870" y="11270"/>
                </a:lnTo>
                <a:lnTo>
                  <a:pt x="15872" y="11267"/>
                </a:lnTo>
                <a:lnTo>
                  <a:pt x="15875" y="11267"/>
                </a:lnTo>
                <a:lnTo>
                  <a:pt x="15879" y="11266"/>
                </a:lnTo>
                <a:lnTo>
                  <a:pt x="15880" y="11262"/>
                </a:lnTo>
                <a:lnTo>
                  <a:pt x="15883" y="11262"/>
                </a:lnTo>
                <a:lnTo>
                  <a:pt x="15889" y="11267"/>
                </a:lnTo>
                <a:lnTo>
                  <a:pt x="15890" y="11269"/>
                </a:lnTo>
                <a:lnTo>
                  <a:pt x="15891" y="11270"/>
                </a:lnTo>
                <a:lnTo>
                  <a:pt x="15892" y="11270"/>
                </a:lnTo>
                <a:lnTo>
                  <a:pt x="15893" y="11269"/>
                </a:lnTo>
                <a:lnTo>
                  <a:pt x="15894" y="11268"/>
                </a:lnTo>
                <a:lnTo>
                  <a:pt x="15895" y="11267"/>
                </a:lnTo>
                <a:lnTo>
                  <a:pt x="15895" y="11266"/>
                </a:lnTo>
                <a:lnTo>
                  <a:pt x="15895" y="11257"/>
                </a:lnTo>
                <a:lnTo>
                  <a:pt x="15896" y="11254"/>
                </a:lnTo>
                <a:lnTo>
                  <a:pt x="15900" y="11247"/>
                </a:lnTo>
                <a:lnTo>
                  <a:pt x="15901" y="11245"/>
                </a:lnTo>
                <a:lnTo>
                  <a:pt x="15900" y="11243"/>
                </a:lnTo>
                <a:lnTo>
                  <a:pt x="15899" y="11243"/>
                </a:lnTo>
                <a:lnTo>
                  <a:pt x="15898" y="11242"/>
                </a:lnTo>
                <a:lnTo>
                  <a:pt x="15899" y="11235"/>
                </a:lnTo>
                <a:lnTo>
                  <a:pt x="15899" y="11231"/>
                </a:lnTo>
                <a:lnTo>
                  <a:pt x="15897" y="11229"/>
                </a:lnTo>
                <a:lnTo>
                  <a:pt x="15893" y="11226"/>
                </a:lnTo>
                <a:lnTo>
                  <a:pt x="15892" y="11220"/>
                </a:lnTo>
                <a:lnTo>
                  <a:pt x="15892" y="11213"/>
                </a:lnTo>
                <a:lnTo>
                  <a:pt x="15889" y="11210"/>
                </a:lnTo>
                <a:lnTo>
                  <a:pt x="15891" y="11206"/>
                </a:lnTo>
                <a:lnTo>
                  <a:pt x="15893" y="11209"/>
                </a:lnTo>
                <a:lnTo>
                  <a:pt x="15897" y="11219"/>
                </a:lnTo>
                <a:lnTo>
                  <a:pt x="15900" y="11204"/>
                </a:lnTo>
                <a:lnTo>
                  <a:pt x="15902" y="11202"/>
                </a:lnTo>
                <a:lnTo>
                  <a:pt x="15906" y="11201"/>
                </a:lnTo>
                <a:lnTo>
                  <a:pt x="15909" y="11199"/>
                </a:lnTo>
                <a:lnTo>
                  <a:pt x="15911" y="11197"/>
                </a:lnTo>
                <a:lnTo>
                  <a:pt x="15913" y="11193"/>
                </a:lnTo>
                <a:lnTo>
                  <a:pt x="15918" y="11179"/>
                </a:lnTo>
                <a:lnTo>
                  <a:pt x="15919" y="11175"/>
                </a:lnTo>
                <a:lnTo>
                  <a:pt x="15919" y="11172"/>
                </a:lnTo>
                <a:lnTo>
                  <a:pt x="15918" y="11169"/>
                </a:lnTo>
                <a:lnTo>
                  <a:pt x="15913" y="11163"/>
                </a:lnTo>
                <a:lnTo>
                  <a:pt x="15907" y="11166"/>
                </a:lnTo>
                <a:lnTo>
                  <a:pt x="15901" y="11163"/>
                </a:lnTo>
                <a:lnTo>
                  <a:pt x="15889" y="11155"/>
                </a:lnTo>
                <a:lnTo>
                  <a:pt x="15887" y="11156"/>
                </a:lnTo>
                <a:lnTo>
                  <a:pt x="15879" y="11156"/>
                </a:lnTo>
                <a:lnTo>
                  <a:pt x="15876" y="11159"/>
                </a:lnTo>
                <a:lnTo>
                  <a:pt x="15876" y="11161"/>
                </a:lnTo>
                <a:lnTo>
                  <a:pt x="15875" y="11167"/>
                </a:lnTo>
                <a:lnTo>
                  <a:pt x="15874" y="11170"/>
                </a:lnTo>
                <a:lnTo>
                  <a:pt x="15873" y="11172"/>
                </a:lnTo>
                <a:lnTo>
                  <a:pt x="15862" y="11182"/>
                </a:lnTo>
                <a:lnTo>
                  <a:pt x="15855" y="11186"/>
                </a:lnTo>
                <a:lnTo>
                  <a:pt x="15849" y="11189"/>
                </a:lnTo>
                <a:lnTo>
                  <a:pt x="15842" y="11189"/>
                </a:lnTo>
                <a:lnTo>
                  <a:pt x="15838" y="11187"/>
                </a:lnTo>
                <a:lnTo>
                  <a:pt x="15831" y="11184"/>
                </a:lnTo>
                <a:lnTo>
                  <a:pt x="15822" y="11182"/>
                </a:lnTo>
                <a:lnTo>
                  <a:pt x="15820" y="11181"/>
                </a:lnTo>
                <a:lnTo>
                  <a:pt x="15819" y="11172"/>
                </a:lnTo>
                <a:lnTo>
                  <a:pt x="15818" y="11168"/>
                </a:lnTo>
                <a:lnTo>
                  <a:pt x="15814" y="11161"/>
                </a:lnTo>
                <a:lnTo>
                  <a:pt x="15812" y="11157"/>
                </a:lnTo>
                <a:lnTo>
                  <a:pt x="15810" y="11147"/>
                </a:lnTo>
                <a:lnTo>
                  <a:pt x="15809" y="11143"/>
                </a:lnTo>
                <a:lnTo>
                  <a:pt x="15806" y="11140"/>
                </a:lnTo>
                <a:lnTo>
                  <a:pt x="15801" y="11142"/>
                </a:lnTo>
                <a:lnTo>
                  <a:pt x="15796" y="11139"/>
                </a:lnTo>
                <a:lnTo>
                  <a:pt x="15792" y="11132"/>
                </a:lnTo>
                <a:lnTo>
                  <a:pt x="15787" y="11127"/>
                </a:lnTo>
                <a:lnTo>
                  <a:pt x="15787" y="11125"/>
                </a:lnTo>
                <a:lnTo>
                  <a:pt x="15789" y="11126"/>
                </a:lnTo>
                <a:lnTo>
                  <a:pt x="15793" y="11128"/>
                </a:lnTo>
                <a:lnTo>
                  <a:pt x="15799" y="11134"/>
                </a:lnTo>
                <a:lnTo>
                  <a:pt x="15801" y="11136"/>
                </a:lnTo>
                <a:lnTo>
                  <a:pt x="15810" y="11138"/>
                </a:lnTo>
                <a:lnTo>
                  <a:pt x="15813" y="11139"/>
                </a:lnTo>
                <a:lnTo>
                  <a:pt x="15817" y="11143"/>
                </a:lnTo>
                <a:lnTo>
                  <a:pt x="15823" y="11152"/>
                </a:lnTo>
                <a:lnTo>
                  <a:pt x="15827" y="11154"/>
                </a:lnTo>
                <a:lnTo>
                  <a:pt x="15838" y="11155"/>
                </a:lnTo>
                <a:lnTo>
                  <a:pt x="15841" y="11157"/>
                </a:lnTo>
                <a:lnTo>
                  <a:pt x="15848" y="11163"/>
                </a:lnTo>
                <a:lnTo>
                  <a:pt x="15850" y="11165"/>
                </a:lnTo>
                <a:lnTo>
                  <a:pt x="15854" y="11166"/>
                </a:lnTo>
                <a:lnTo>
                  <a:pt x="15857" y="11168"/>
                </a:lnTo>
                <a:lnTo>
                  <a:pt x="15858" y="11169"/>
                </a:lnTo>
                <a:lnTo>
                  <a:pt x="15860" y="11175"/>
                </a:lnTo>
                <a:lnTo>
                  <a:pt x="15861" y="11176"/>
                </a:lnTo>
                <a:lnTo>
                  <a:pt x="15866" y="11176"/>
                </a:lnTo>
                <a:lnTo>
                  <a:pt x="15869" y="11171"/>
                </a:lnTo>
                <a:lnTo>
                  <a:pt x="15874" y="11160"/>
                </a:lnTo>
                <a:lnTo>
                  <a:pt x="15879" y="11150"/>
                </a:lnTo>
                <a:lnTo>
                  <a:pt x="15883" y="11140"/>
                </a:lnTo>
                <a:lnTo>
                  <a:pt x="15888" y="11132"/>
                </a:lnTo>
                <a:lnTo>
                  <a:pt x="15897" y="11125"/>
                </a:lnTo>
                <a:lnTo>
                  <a:pt x="15895" y="11119"/>
                </a:lnTo>
                <a:lnTo>
                  <a:pt x="15897" y="11116"/>
                </a:lnTo>
                <a:lnTo>
                  <a:pt x="15900" y="11114"/>
                </a:lnTo>
                <a:lnTo>
                  <a:pt x="15901" y="11111"/>
                </a:lnTo>
                <a:lnTo>
                  <a:pt x="15902" y="11107"/>
                </a:lnTo>
                <a:lnTo>
                  <a:pt x="15905" y="11104"/>
                </a:lnTo>
                <a:lnTo>
                  <a:pt x="15908" y="11103"/>
                </a:lnTo>
                <a:lnTo>
                  <a:pt x="15912" y="11101"/>
                </a:lnTo>
                <a:lnTo>
                  <a:pt x="15911" y="11098"/>
                </a:lnTo>
                <a:lnTo>
                  <a:pt x="15912" y="11095"/>
                </a:lnTo>
                <a:lnTo>
                  <a:pt x="15908" y="11093"/>
                </a:lnTo>
                <a:lnTo>
                  <a:pt x="15904" y="11091"/>
                </a:lnTo>
                <a:lnTo>
                  <a:pt x="15909" y="11086"/>
                </a:lnTo>
                <a:lnTo>
                  <a:pt x="15913" y="11083"/>
                </a:lnTo>
                <a:lnTo>
                  <a:pt x="15917" y="11082"/>
                </a:lnTo>
                <a:lnTo>
                  <a:pt x="15923" y="11082"/>
                </a:lnTo>
                <a:lnTo>
                  <a:pt x="15926" y="11082"/>
                </a:lnTo>
                <a:lnTo>
                  <a:pt x="15930" y="11079"/>
                </a:lnTo>
                <a:lnTo>
                  <a:pt x="15933" y="11078"/>
                </a:lnTo>
                <a:lnTo>
                  <a:pt x="15935" y="11079"/>
                </a:lnTo>
                <a:lnTo>
                  <a:pt x="15937" y="11081"/>
                </a:lnTo>
                <a:lnTo>
                  <a:pt x="15939" y="11082"/>
                </a:lnTo>
                <a:lnTo>
                  <a:pt x="15942" y="11080"/>
                </a:lnTo>
                <a:lnTo>
                  <a:pt x="15938" y="11078"/>
                </a:lnTo>
                <a:lnTo>
                  <a:pt x="15937" y="11078"/>
                </a:lnTo>
                <a:lnTo>
                  <a:pt x="15941" y="11072"/>
                </a:lnTo>
                <a:lnTo>
                  <a:pt x="15946" y="11068"/>
                </a:lnTo>
                <a:lnTo>
                  <a:pt x="15952" y="11069"/>
                </a:lnTo>
                <a:lnTo>
                  <a:pt x="15957" y="11073"/>
                </a:lnTo>
                <a:lnTo>
                  <a:pt x="15959" y="11071"/>
                </a:lnTo>
                <a:lnTo>
                  <a:pt x="15973" y="11057"/>
                </a:lnTo>
                <a:lnTo>
                  <a:pt x="15973" y="11055"/>
                </a:lnTo>
                <a:lnTo>
                  <a:pt x="15970" y="11055"/>
                </a:lnTo>
                <a:lnTo>
                  <a:pt x="15964" y="11058"/>
                </a:lnTo>
                <a:lnTo>
                  <a:pt x="15961" y="11059"/>
                </a:lnTo>
                <a:lnTo>
                  <a:pt x="15958" y="11057"/>
                </a:lnTo>
                <a:lnTo>
                  <a:pt x="15953" y="11053"/>
                </a:lnTo>
                <a:lnTo>
                  <a:pt x="15949" y="11052"/>
                </a:lnTo>
                <a:lnTo>
                  <a:pt x="15951" y="11048"/>
                </a:lnTo>
                <a:lnTo>
                  <a:pt x="15950" y="11045"/>
                </a:lnTo>
                <a:lnTo>
                  <a:pt x="15948" y="11042"/>
                </a:lnTo>
                <a:lnTo>
                  <a:pt x="15946" y="11038"/>
                </a:lnTo>
                <a:lnTo>
                  <a:pt x="15940" y="11043"/>
                </a:lnTo>
                <a:lnTo>
                  <a:pt x="15939" y="11044"/>
                </a:lnTo>
                <a:lnTo>
                  <a:pt x="15937" y="11047"/>
                </a:lnTo>
                <a:lnTo>
                  <a:pt x="15937" y="11050"/>
                </a:lnTo>
                <a:lnTo>
                  <a:pt x="15936" y="11054"/>
                </a:lnTo>
                <a:lnTo>
                  <a:pt x="15934" y="11057"/>
                </a:lnTo>
                <a:lnTo>
                  <a:pt x="15930" y="11055"/>
                </a:lnTo>
                <a:lnTo>
                  <a:pt x="15929" y="11059"/>
                </a:lnTo>
                <a:lnTo>
                  <a:pt x="15929" y="11069"/>
                </a:lnTo>
                <a:lnTo>
                  <a:pt x="15926" y="11070"/>
                </a:lnTo>
                <a:lnTo>
                  <a:pt x="15918" y="11072"/>
                </a:lnTo>
                <a:lnTo>
                  <a:pt x="15915" y="11072"/>
                </a:lnTo>
                <a:lnTo>
                  <a:pt x="15915" y="11070"/>
                </a:lnTo>
                <a:lnTo>
                  <a:pt x="15916" y="11067"/>
                </a:lnTo>
                <a:lnTo>
                  <a:pt x="15916" y="11065"/>
                </a:lnTo>
                <a:lnTo>
                  <a:pt x="15911" y="11065"/>
                </a:lnTo>
                <a:lnTo>
                  <a:pt x="15909" y="11060"/>
                </a:lnTo>
                <a:lnTo>
                  <a:pt x="15909" y="11037"/>
                </a:lnTo>
                <a:lnTo>
                  <a:pt x="15907" y="11034"/>
                </a:lnTo>
                <a:lnTo>
                  <a:pt x="15905" y="11032"/>
                </a:lnTo>
                <a:lnTo>
                  <a:pt x="15904" y="11031"/>
                </a:lnTo>
                <a:lnTo>
                  <a:pt x="15902" y="11032"/>
                </a:lnTo>
                <a:lnTo>
                  <a:pt x="15900" y="11034"/>
                </a:lnTo>
                <a:lnTo>
                  <a:pt x="15896" y="11036"/>
                </a:lnTo>
                <a:lnTo>
                  <a:pt x="15891" y="11034"/>
                </a:lnTo>
                <a:lnTo>
                  <a:pt x="15889" y="11029"/>
                </a:lnTo>
                <a:lnTo>
                  <a:pt x="15891" y="11025"/>
                </a:lnTo>
                <a:lnTo>
                  <a:pt x="15892" y="11024"/>
                </a:lnTo>
                <a:lnTo>
                  <a:pt x="15897" y="11023"/>
                </a:lnTo>
                <a:lnTo>
                  <a:pt x="15898" y="11023"/>
                </a:lnTo>
                <a:lnTo>
                  <a:pt x="15901" y="11025"/>
                </a:lnTo>
                <a:lnTo>
                  <a:pt x="15902" y="11024"/>
                </a:lnTo>
                <a:lnTo>
                  <a:pt x="15905" y="11021"/>
                </a:lnTo>
                <a:lnTo>
                  <a:pt x="15906" y="11020"/>
                </a:lnTo>
                <a:lnTo>
                  <a:pt x="15907" y="11016"/>
                </a:lnTo>
                <a:lnTo>
                  <a:pt x="15908" y="11015"/>
                </a:lnTo>
                <a:lnTo>
                  <a:pt x="15911" y="11017"/>
                </a:lnTo>
                <a:lnTo>
                  <a:pt x="15916" y="11027"/>
                </a:lnTo>
                <a:lnTo>
                  <a:pt x="15918" y="11029"/>
                </a:lnTo>
                <a:lnTo>
                  <a:pt x="15923" y="11030"/>
                </a:lnTo>
                <a:lnTo>
                  <a:pt x="15927" y="11032"/>
                </a:lnTo>
                <a:lnTo>
                  <a:pt x="15930" y="11036"/>
                </a:lnTo>
                <a:lnTo>
                  <a:pt x="15932" y="11044"/>
                </a:lnTo>
                <a:lnTo>
                  <a:pt x="15934" y="11044"/>
                </a:lnTo>
                <a:lnTo>
                  <a:pt x="15939" y="11042"/>
                </a:lnTo>
                <a:lnTo>
                  <a:pt x="15939" y="11041"/>
                </a:lnTo>
                <a:lnTo>
                  <a:pt x="15938" y="11037"/>
                </a:lnTo>
                <a:lnTo>
                  <a:pt x="15939" y="11035"/>
                </a:lnTo>
                <a:lnTo>
                  <a:pt x="15940" y="11035"/>
                </a:lnTo>
                <a:lnTo>
                  <a:pt x="15942" y="11036"/>
                </a:lnTo>
                <a:lnTo>
                  <a:pt x="15943" y="11035"/>
                </a:lnTo>
                <a:lnTo>
                  <a:pt x="15944" y="11032"/>
                </a:lnTo>
                <a:lnTo>
                  <a:pt x="15944" y="11030"/>
                </a:lnTo>
                <a:lnTo>
                  <a:pt x="15944" y="11026"/>
                </a:lnTo>
                <a:lnTo>
                  <a:pt x="15943" y="11023"/>
                </a:lnTo>
                <a:lnTo>
                  <a:pt x="15941" y="11018"/>
                </a:lnTo>
                <a:lnTo>
                  <a:pt x="15939" y="11016"/>
                </a:lnTo>
                <a:lnTo>
                  <a:pt x="15937" y="11014"/>
                </a:lnTo>
                <a:lnTo>
                  <a:pt x="15938" y="11013"/>
                </a:lnTo>
                <a:lnTo>
                  <a:pt x="15939" y="11012"/>
                </a:lnTo>
                <a:lnTo>
                  <a:pt x="15939" y="11011"/>
                </a:lnTo>
                <a:lnTo>
                  <a:pt x="15940" y="11010"/>
                </a:lnTo>
                <a:lnTo>
                  <a:pt x="15936" y="11008"/>
                </a:lnTo>
                <a:lnTo>
                  <a:pt x="15933" y="11004"/>
                </a:lnTo>
                <a:lnTo>
                  <a:pt x="15932" y="10999"/>
                </a:lnTo>
                <a:lnTo>
                  <a:pt x="15934" y="10995"/>
                </a:lnTo>
                <a:lnTo>
                  <a:pt x="15935" y="10996"/>
                </a:lnTo>
                <a:lnTo>
                  <a:pt x="15937" y="10999"/>
                </a:lnTo>
                <a:lnTo>
                  <a:pt x="15937" y="10996"/>
                </a:lnTo>
                <a:lnTo>
                  <a:pt x="15937" y="10995"/>
                </a:lnTo>
                <a:lnTo>
                  <a:pt x="15937" y="10990"/>
                </a:lnTo>
                <a:lnTo>
                  <a:pt x="15934" y="10989"/>
                </a:lnTo>
                <a:lnTo>
                  <a:pt x="15929" y="10987"/>
                </a:lnTo>
                <a:lnTo>
                  <a:pt x="15926" y="10986"/>
                </a:lnTo>
                <a:lnTo>
                  <a:pt x="15928" y="10983"/>
                </a:lnTo>
                <a:lnTo>
                  <a:pt x="15928" y="10981"/>
                </a:lnTo>
                <a:lnTo>
                  <a:pt x="15926" y="10980"/>
                </a:lnTo>
                <a:lnTo>
                  <a:pt x="15924" y="10980"/>
                </a:lnTo>
                <a:lnTo>
                  <a:pt x="15919" y="10981"/>
                </a:lnTo>
                <a:lnTo>
                  <a:pt x="15916" y="10980"/>
                </a:lnTo>
                <a:lnTo>
                  <a:pt x="15913" y="10978"/>
                </a:lnTo>
                <a:lnTo>
                  <a:pt x="15909" y="10981"/>
                </a:lnTo>
                <a:lnTo>
                  <a:pt x="15905" y="10984"/>
                </a:lnTo>
                <a:lnTo>
                  <a:pt x="15901" y="10987"/>
                </a:lnTo>
                <a:lnTo>
                  <a:pt x="15898" y="10993"/>
                </a:lnTo>
                <a:lnTo>
                  <a:pt x="15897" y="10993"/>
                </a:lnTo>
                <a:lnTo>
                  <a:pt x="15895" y="10986"/>
                </a:lnTo>
                <a:lnTo>
                  <a:pt x="15887" y="10979"/>
                </a:lnTo>
                <a:lnTo>
                  <a:pt x="15885" y="10972"/>
                </a:lnTo>
                <a:lnTo>
                  <a:pt x="15884" y="10966"/>
                </a:lnTo>
                <a:lnTo>
                  <a:pt x="15885" y="10964"/>
                </a:lnTo>
                <a:lnTo>
                  <a:pt x="15888" y="10963"/>
                </a:lnTo>
                <a:lnTo>
                  <a:pt x="15890" y="10963"/>
                </a:lnTo>
                <a:lnTo>
                  <a:pt x="15897" y="10969"/>
                </a:lnTo>
                <a:lnTo>
                  <a:pt x="15898" y="10962"/>
                </a:lnTo>
                <a:lnTo>
                  <a:pt x="15899" y="10958"/>
                </a:lnTo>
                <a:lnTo>
                  <a:pt x="15898" y="10954"/>
                </a:lnTo>
                <a:lnTo>
                  <a:pt x="15896" y="10951"/>
                </a:lnTo>
                <a:lnTo>
                  <a:pt x="15893" y="10951"/>
                </a:lnTo>
                <a:lnTo>
                  <a:pt x="15890" y="10951"/>
                </a:lnTo>
                <a:lnTo>
                  <a:pt x="15888" y="10950"/>
                </a:lnTo>
                <a:lnTo>
                  <a:pt x="15887" y="10948"/>
                </a:lnTo>
                <a:lnTo>
                  <a:pt x="15886" y="10945"/>
                </a:lnTo>
                <a:lnTo>
                  <a:pt x="15886" y="10941"/>
                </a:lnTo>
                <a:lnTo>
                  <a:pt x="15886" y="10937"/>
                </a:lnTo>
                <a:lnTo>
                  <a:pt x="15888" y="10934"/>
                </a:lnTo>
                <a:lnTo>
                  <a:pt x="15891" y="10932"/>
                </a:lnTo>
                <a:lnTo>
                  <a:pt x="15892" y="10929"/>
                </a:lnTo>
                <a:lnTo>
                  <a:pt x="15892" y="10925"/>
                </a:lnTo>
                <a:lnTo>
                  <a:pt x="15894" y="10923"/>
                </a:lnTo>
                <a:lnTo>
                  <a:pt x="15896" y="10922"/>
                </a:lnTo>
                <a:lnTo>
                  <a:pt x="15898" y="10922"/>
                </a:lnTo>
                <a:lnTo>
                  <a:pt x="15902" y="10925"/>
                </a:lnTo>
                <a:lnTo>
                  <a:pt x="15902" y="10928"/>
                </a:lnTo>
                <a:lnTo>
                  <a:pt x="15901" y="10932"/>
                </a:lnTo>
                <a:lnTo>
                  <a:pt x="15902" y="10937"/>
                </a:lnTo>
                <a:lnTo>
                  <a:pt x="15907" y="10936"/>
                </a:lnTo>
                <a:lnTo>
                  <a:pt x="15911" y="10940"/>
                </a:lnTo>
                <a:lnTo>
                  <a:pt x="15914" y="10945"/>
                </a:lnTo>
                <a:lnTo>
                  <a:pt x="15918" y="10950"/>
                </a:lnTo>
                <a:lnTo>
                  <a:pt x="15921" y="10952"/>
                </a:lnTo>
                <a:lnTo>
                  <a:pt x="15924" y="10953"/>
                </a:lnTo>
                <a:lnTo>
                  <a:pt x="15925" y="10951"/>
                </a:lnTo>
                <a:lnTo>
                  <a:pt x="15924" y="10947"/>
                </a:lnTo>
                <a:lnTo>
                  <a:pt x="15923" y="10945"/>
                </a:lnTo>
                <a:lnTo>
                  <a:pt x="15921" y="10943"/>
                </a:lnTo>
                <a:lnTo>
                  <a:pt x="15915" y="10935"/>
                </a:lnTo>
                <a:lnTo>
                  <a:pt x="15914" y="10933"/>
                </a:lnTo>
                <a:lnTo>
                  <a:pt x="15913" y="10929"/>
                </a:lnTo>
                <a:lnTo>
                  <a:pt x="15913" y="10925"/>
                </a:lnTo>
                <a:lnTo>
                  <a:pt x="15914" y="10921"/>
                </a:lnTo>
                <a:lnTo>
                  <a:pt x="15916" y="10917"/>
                </a:lnTo>
                <a:lnTo>
                  <a:pt x="15917" y="10916"/>
                </a:lnTo>
                <a:lnTo>
                  <a:pt x="15921" y="10919"/>
                </a:lnTo>
                <a:lnTo>
                  <a:pt x="15924" y="10925"/>
                </a:lnTo>
                <a:lnTo>
                  <a:pt x="15926" y="10932"/>
                </a:lnTo>
                <a:lnTo>
                  <a:pt x="15925" y="10937"/>
                </a:lnTo>
                <a:lnTo>
                  <a:pt x="15925" y="10939"/>
                </a:lnTo>
                <a:lnTo>
                  <a:pt x="15928" y="10941"/>
                </a:lnTo>
                <a:lnTo>
                  <a:pt x="15931" y="10940"/>
                </a:lnTo>
                <a:lnTo>
                  <a:pt x="15933" y="10938"/>
                </a:lnTo>
                <a:lnTo>
                  <a:pt x="15934" y="10934"/>
                </a:lnTo>
                <a:lnTo>
                  <a:pt x="15934" y="10929"/>
                </a:lnTo>
                <a:lnTo>
                  <a:pt x="15933" y="10926"/>
                </a:lnTo>
                <a:lnTo>
                  <a:pt x="15933" y="10923"/>
                </a:lnTo>
                <a:lnTo>
                  <a:pt x="15934" y="10918"/>
                </a:lnTo>
                <a:lnTo>
                  <a:pt x="15937" y="10912"/>
                </a:lnTo>
                <a:lnTo>
                  <a:pt x="15940" y="10908"/>
                </a:lnTo>
                <a:lnTo>
                  <a:pt x="15945" y="10906"/>
                </a:lnTo>
                <a:lnTo>
                  <a:pt x="15950" y="10905"/>
                </a:lnTo>
                <a:lnTo>
                  <a:pt x="15948" y="10911"/>
                </a:lnTo>
                <a:lnTo>
                  <a:pt x="15944" y="10913"/>
                </a:lnTo>
                <a:lnTo>
                  <a:pt x="15940" y="10916"/>
                </a:lnTo>
                <a:lnTo>
                  <a:pt x="15939" y="10924"/>
                </a:lnTo>
                <a:lnTo>
                  <a:pt x="15941" y="10922"/>
                </a:lnTo>
                <a:lnTo>
                  <a:pt x="15944" y="10922"/>
                </a:lnTo>
                <a:lnTo>
                  <a:pt x="15946" y="10922"/>
                </a:lnTo>
                <a:lnTo>
                  <a:pt x="15949" y="10924"/>
                </a:lnTo>
                <a:lnTo>
                  <a:pt x="15943" y="10929"/>
                </a:lnTo>
                <a:lnTo>
                  <a:pt x="15941" y="10932"/>
                </a:lnTo>
                <a:lnTo>
                  <a:pt x="15939" y="10951"/>
                </a:lnTo>
                <a:lnTo>
                  <a:pt x="15939" y="10956"/>
                </a:lnTo>
                <a:lnTo>
                  <a:pt x="15941" y="10954"/>
                </a:lnTo>
                <a:lnTo>
                  <a:pt x="15945" y="10949"/>
                </a:lnTo>
                <a:lnTo>
                  <a:pt x="15947" y="10948"/>
                </a:lnTo>
                <a:lnTo>
                  <a:pt x="15951" y="10956"/>
                </a:lnTo>
                <a:lnTo>
                  <a:pt x="15952" y="10956"/>
                </a:lnTo>
                <a:lnTo>
                  <a:pt x="15953" y="10967"/>
                </a:lnTo>
                <a:lnTo>
                  <a:pt x="15958" y="10966"/>
                </a:lnTo>
                <a:lnTo>
                  <a:pt x="15962" y="10965"/>
                </a:lnTo>
                <a:lnTo>
                  <a:pt x="15959" y="10956"/>
                </a:lnTo>
                <a:lnTo>
                  <a:pt x="15962" y="10949"/>
                </a:lnTo>
                <a:lnTo>
                  <a:pt x="15967" y="10942"/>
                </a:lnTo>
                <a:lnTo>
                  <a:pt x="15970" y="10934"/>
                </a:lnTo>
                <a:lnTo>
                  <a:pt x="15967" y="10927"/>
                </a:lnTo>
                <a:lnTo>
                  <a:pt x="15967" y="10924"/>
                </a:lnTo>
                <a:lnTo>
                  <a:pt x="15972" y="10922"/>
                </a:lnTo>
                <a:lnTo>
                  <a:pt x="15987" y="10924"/>
                </a:lnTo>
                <a:lnTo>
                  <a:pt x="15998" y="10921"/>
                </a:lnTo>
                <a:lnTo>
                  <a:pt x="16001" y="10922"/>
                </a:lnTo>
                <a:lnTo>
                  <a:pt x="16001" y="10925"/>
                </a:lnTo>
                <a:lnTo>
                  <a:pt x="15991" y="10943"/>
                </a:lnTo>
                <a:lnTo>
                  <a:pt x="15990" y="10945"/>
                </a:lnTo>
                <a:lnTo>
                  <a:pt x="15991" y="10946"/>
                </a:lnTo>
                <a:lnTo>
                  <a:pt x="15991" y="10947"/>
                </a:lnTo>
                <a:lnTo>
                  <a:pt x="15990" y="10948"/>
                </a:lnTo>
                <a:lnTo>
                  <a:pt x="15988" y="10947"/>
                </a:lnTo>
                <a:lnTo>
                  <a:pt x="15986" y="10946"/>
                </a:lnTo>
                <a:lnTo>
                  <a:pt x="15986" y="10946"/>
                </a:lnTo>
                <a:lnTo>
                  <a:pt x="15984" y="10950"/>
                </a:lnTo>
                <a:lnTo>
                  <a:pt x="15981" y="10959"/>
                </a:lnTo>
                <a:lnTo>
                  <a:pt x="15979" y="10960"/>
                </a:lnTo>
                <a:lnTo>
                  <a:pt x="15979" y="10962"/>
                </a:lnTo>
                <a:lnTo>
                  <a:pt x="15980" y="10965"/>
                </a:lnTo>
                <a:lnTo>
                  <a:pt x="15980" y="10967"/>
                </a:lnTo>
                <a:lnTo>
                  <a:pt x="15977" y="10969"/>
                </a:lnTo>
                <a:lnTo>
                  <a:pt x="15972" y="10974"/>
                </a:lnTo>
                <a:lnTo>
                  <a:pt x="15968" y="10976"/>
                </a:lnTo>
                <a:lnTo>
                  <a:pt x="15960" y="10978"/>
                </a:lnTo>
                <a:lnTo>
                  <a:pt x="15955" y="10981"/>
                </a:lnTo>
                <a:lnTo>
                  <a:pt x="15952" y="10984"/>
                </a:lnTo>
                <a:lnTo>
                  <a:pt x="15952" y="10986"/>
                </a:lnTo>
                <a:lnTo>
                  <a:pt x="15952" y="10992"/>
                </a:lnTo>
                <a:lnTo>
                  <a:pt x="15952" y="10995"/>
                </a:lnTo>
                <a:lnTo>
                  <a:pt x="15951" y="10996"/>
                </a:lnTo>
                <a:lnTo>
                  <a:pt x="15949" y="10995"/>
                </a:lnTo>
                <a:lnTo>
                  <a:pt x="15948" y="10995"/>
                </a:lnTo>
                <a:lnTo>
                  <a:pt x="15948" y="10999"/>
                </a:lnTo>
                <a:lnTo>
                  <a:pt x="15948" y="11005"/>
                </a:lnTo>
                <a:lnTo>
                  <a:pt x="15950" y="11007"/>
                </a:lnTo>
                <a:lnTo>
                  <a:pt x="15959" y="11007"/>
                </a:lnTo>
                <a:lnTo>
                  <a:pt x="15970" y="10996"/>
                </a:lnTo>
                <a:lnTo>
                  <a:pt x="15970" y="10991"/>
                </a:lnTo>
                <a:lnTo>
                  <a:pt x="15971" y="10986"/>
                </a:lnTo>
                <a:lnTo>
                  <a:pt x="15973" y="10982"/>
                </a:lnTo>
                <a:lnTo>
                  <a:pt x="15975" y="10980"/>
                </a:lnTo>
                <a:lnTo>
                  <a:pt x="15987" y="10980"/>
                </a:lnTo>
                <a:lnTo>
                  <a:pt x="15990" y="10979"/>
                </a:lnTo>
                <a:lnTo>
                  <a:pt x="16001" y="10969"/>
                </a:lnTo>
                <a:lnTo>
                  <a:pt x="16003" y="10971"/>
                </a:lnTo>
                <a:lnTo>
                  <a:pt x="16001" y="10974"/>
                </a:lnTo>
                <a:lnTo>
                  <a:pt x="16000" y="10977"/>
                </a:lnTo>
                <a:lnTo>
                  <a:pt x="16001" y="10978"/>
                </a:lnTo>
                <a:lnTo>
                  <a:pt x="16004" y="10977"/>
                </a:lnTo>
                <a:lnTo>
                  <a:pt x="16005" y="10975"/>
                </a:lnTo>
                <a:lnTo>
                  <a:pt x="16013" y="10969"/>
                </a:lnTo>
                <a:lnTo>
                  <a:pt x="16013" y="10967"/>
                </a:lnTo>
                <a:lnTo>
                  <a:pt x="16010" y="10969"/>
                </a:lnTo>
                <a:lnTo>
                  <a:pt x="16008" y="10964"/>
                </a:lnTo>
                <a:lnTo>
                  <a:pt x="16006" y="10960"/>
                </a:lnTo>
                <a:lnTo>
                  <a:pt x="16006" y="10956"/>
                </a:lnTo>
                <a:lnTo>
                  <a:pt x="16007" y="10952"/>
                </a:lnTo>
                <a:lnTo>
                  <a:pt x="16009" y="10950"/>
                </a:lnTo>
                <a:lnTo>
                  <a:pt x="16012" y="10950"/>
                </a:lnTo>
                <a:lnTo>
                  <a:pt x="16015" y="10949"/>
                </a:lnTo>
                <a:lnTo>
                  <a:pt x="16016" y="10946"/>
                </a:lnTo>
                <a:lnTo>
                  <a:pt x="16015" y="10942"/>
                </a:lnTo>
                <a:lnTo>
                  <a:pt x="16012" y="10942"/>
                </a:lnTo>
                <a:lnTo>
                  <a:pt x="16008" y="10941"/>
                </a:lnTo>
                <a:lnTo>
                  <a:pt x="16006" y="10939"/>
                </a:lnTo>
                <a:lnTo>
                  <a:pt x="16005" y="10934"/>
                </a:lnTo>
                <a:lnTo>
                  <a:pt x="16007" y="10930"/>
                </a:lnTo>
                <a:lnTo>
                  <a:pt x="16010" y="10926"/>
                </a:lnTo>
                <a:lnTo>
                  <a:pt x="16012" y="10922"/>
                </a:lnTo>
                <a:lnTo>
                  <a:pt x="16008" y="10921"/>
                </a:lnTo>
                <a:lnTo>
                  <a:pt x="16005" y="10919"/>
                </a:lnTo>
                <a:lnTo>
                  <a:pt x="16002" y="10917"/>
                </a:lnTo>
                <a:lnTo>
                  <a:pt x="16000" y="10916"/>
                </a:lnTo>
                <a:lnTo>
                  <a:pt x="15998" y="10915"/>
                </a:lnTo>
                <a:lnTo>
                  <a:pt x="15994" y="10914"/>
                </a:lnTo>
                <a:lnTo>
                  <a:pt x="15991" y="10912"/>
                </a:lnTo>
                <a:lnTo>
                  <a:pt x="15989" y="10909"/>
                </a:lnTo>
                <a:lnTo>
                  <a:pt x="15989" y="10902"/>
                </a:lnTo>
                <a:lnTo>
                  <a:pt x="15993" y="10897"/>
                </a:lnTo>
                <a:lnTo>
                  <a:pt x="15996" y="10893"/>
                </a:lnTo>
                <a:lnTo>
                  <a:pt x="15991" y="10890"/>
                </a:lnTo>
                <a:lnTo>
                  <a:pt x="15996" y="10890"/>
                </a:lnTo>
                <a:lnTo>
                  <a:pt x="15998" y="10890"/>
                </a:lnTo>
                <a:lnTo>
                  <a:pt x="16000" y="10892"/>
                </a:lnTo>
                <a:lnTo>
                  <a:pt x="16001" y="10893"/>
                </a:lnTo>
                <a:lnTo>
                  <a:pt x="16002" y="10894"/>
                </a:lnTo>
                <a:lnTo>
                  <a:pt x="16005" y="10894"/>
                </a:lnTo>
                <a:lnTo>
                  <a:pt x="16006" y="10893"/>
                </a:lnTo>
                <a:lnTo>
                  <a:pt x="16008" y="10891"/>
                </a:lnTo>
                <a:lnTo>
                  <a:pt x="16010" y="10890"/>
                </a:lnTo>
                <a:lnTo>
                  <a:pt x="16009" y="10884"/>
                </a:lnTo>
                <a:lnTo>
                  <a:pt x="16011" y="10881"/>
                </a:lnTo>
                <a:lnTo>
                  <a:pt x="16016" y="10881"/>
                </a:lnTo>
                <a:lnTo>
                  <a:pt x="16020" y="10881"/>
                </a:lnTo>
                <a:lnTo>
                  <a:pt x="16028" y="10885"/>
                </a:lnTo>
                <a:lnTo>
                  <a:pt x="16029" y="10886"/>
                </a:lnTo>
                <a:lnTo>
                  <a:pt x="16031" y="10885"/>
                </a:lnTo>
                <a:lnTo>
                  <a:pt x="16033" y="10884"/>
                </a:lnTo>
                <a:lnTo>
                  <a:pt x="16033" y="10883"/>
                </a:lnTo>
                <a:lnTo>
                  <a:pt x="16036" y="10881"/>
                </a:lnTo>
                <a:lnTo>
                  <a:pt x="16034" y="10877"/>
                </a:lnTo>
                <a:lnTo>
                  <a:pt x="16035" y="10875"/>
                </a:lnTo>
                <a:lnTo>
                  <a:pt x="16036" y="10873"/>
                </a:lnTo>
                <a:lnTo>
                  <a:pt x="16037" y="10873"/>
                </a:lnTo>
                <a:lnTo>
                  <a:pt x="16035" y="10869"/>
                </a:lnTo>
                <a:lnTo>
                  <a:pt x="16033" y="10869"/>
                </a:lnTo>
                <a:lnTo>
                  <a:pt x="16030" y="10870"/>
                </a:lnTo>
                <a:lnTo>
                  <a:pt x="16027" y="10870"/>
                </a:lnTo>
                <a:lnTo>
                  <a:pt x="16025" y="10870"/>
                </a:lnTo>
                <a:lnTo>
                  <a:pt x="16016" y="10864"/>
                </a:lnTo>
                <a:lnTo>
                  <a:pt x="16026" y="10864"/>
                </a:lnTo>
                <a:lnTo>
                  <a:pt x="16031" y="10863"/>
                </a:lnTo>
                <a:lnTo>
                  <a:pt x="16034" y="10862"/>
                </a:lnTo>
                <a:lnTo>
                  <a:pt x="16036" y="10864"/>
                </a:lnTo>
                <a:lnTo>
                  <a:pt x="16039" y="10859"/>
                </a:lnTo>
                <a:lnTo>
                  <a:pt x="16039" y="10853"/>
                </a:lnTo>
                <a:lnTo>
                  <a:pt x="16036" y="10848"/>
                </a:lnTo>
                <a:lnTo>
                  <a:pt x="16031" y="10847"/>
                </a:lnTo>
                <a:lnTo>
                  <a:pt x="16031" y="10845"/>
                </a:lnTo>
                <a:lnTo>
                  <a:pt x="16034" y="10842"/>
                </a:lnTo>
                <a:lnTo>
                  <a:pt x="16037" y="10838"/>
                </a:lnTo>
                <a:lnTo>
                  <a:pt x="16040" y="10836"/>
                </a:lnTo>
                <a:lnTo>
                  <a:pt x="16043" y="10841"/>
                </a:lnTo>
                <a:lnTo>
                  <a:pt x="16044" y="10839"/>
                </a:lnTo>
                <a:lnTo>
                  <a:pt x="16041" y="10828"/>
                </a:lnTo>
                <a:lnTo>
                  <a:pt x="16040" y="10825"/>
                </a:lnTo>
                <a:lnTo>
                  <a:pt x="16039" y="10823"/>
                </a:lnTo>
                <a:lnTo>
                  <a:pt x="16038" y="10820"/>
                </a:lnTo>
                <a:lnTo>
                  <a:pt x="16037" y="10817"/>
                </a:lnTo>
                <a:lnTo>
                  <a:pt x="16039" y="10817"/>
                </a:lnTo>
                <a:lnTo>
                  <a:pt x="16041" y="10818"/>
                </a:lnTo>
                <a:lnTo>
                  <a:pt x="16044" y="10822"/>
                </a:lnTo>
                <a:lnTo>
                  <a:pt x="16045" y="10823"/>
                </a:lnTo>
                <a:lnTo>
                  <a:pt x="16062" y="10828"/>
                </a:lnTo>
                <a:lnTo>
                  <a:pt x="16066" y="10828"/>
                </a:lnTo>
                <a:lnTo>
                  <a:pt x="16070" y="10825"/>
                </a:lnTo>
                <a:lnTo>
                  <a:pt x="16065" y="10825"/>
                </a:lnTo>
                <a:lnTo>
                  <a:pt x="16065" y="10823"/>
                </a:lnTo>
                <a:lnTo>
                  <a:pt x="16067" y="10823"/>
                </a:lnTo>
                <a:lnTo>
                  <a:pt x="16067" y="10821"/>
                </a:lnTo>
                <a:lnTo>
                  <a:pt x="16064" y="10819"/>
                </a:lnTo>
                <a:lnTo>
                  <a:pt x="16065" y="10817"/>
                </a:lnTo>
                <a:lnTo>
                  <a:pt x="16067" y="10819"/>
                </a:lnTo>
                <a:lnTo>
                  <a:pt x="16073" y="10817"/>
                </a:lnTo>
                <a:lnTo>
                  <a:pt x="16073" y="10815"/>
                </a:lnTo>
                <a:lnTo>
                  <a:pt x="16065" y="10812"/>
                </a:lnTo>
                <a:lnTo>
                  <a:pt x="16068" y="10811"/>
                </a:lnTo>
                <a:lnTo>
                  <a:pt x="16072" y="10813"/>
                </a:lnTo>
                <a:lnTo>
                  <a:pt x="16076" y="10812"/>
                </a:lnTo>
                <a:lnTo>
                  <a:pt x="16076" y="10810"/>
                </a:lnTo>
                <a:lnTo>
                  <a:pt x="16071" y="10807"/>
                </a:lnTo>
                <a:lnTo>
                  <a:pt x="16068" y="10802"/>
                </a:lnTo>
                <a:lnTo>
                  <a:pt x="16064" y="10800"/>
                </a:lnTo>
                <a:lnTo>
                  <a:pt x="16059" y="10802"/>
                </a:lnTo>
                <a:lnTo>
                  <a:pt x="16063" y="10793"/>
                </a:lnTo>
                <a:lnTo>
                  <a:pt x="16063" y="10788"/>
                </a:lnTo>
                <a:lnTo>
                  <a:pt x="16059" y="10782"/>
                </a:lnTo>
                <a:lnTo>
                  <a:pt x="16058" y="10784"/>
                </a:lnTo>
                <a:lnTo>
                  <a:pt x="16058" y="10785"/>
                </a:lnTo>
                <a:lnTo>
                  <a:pt x="16058" y="10787"/>
                </a:lnTo>
                <a:lnTo>
                  <a:pt x="16056" y="10787"/>
                </a:lnTo>
                <a:lnTo>
                  <a:pt x="16056" y="10785"/>
                </a:lnTo>
                <a:lnTo>
                  <a:pt x="16053" y="10788"/>
                </a:lnTo>
                <a:lnTo>
                  <a:pt x="16050" y="10791"/>
                </a:lnTo>
                <a:lnTo>
                  <a:pt x="16049" y="10787"/>
                </a:lnTo>
                <a:lnTo>
                  <a:pt x="16043" y="10783"/>
                </a:lnTo>
                <a:lnTo>
                  <a:pt x="16041" y="10779"/>
                </a:lnTo>
                <a:lnTo>
                  <a:pt x="16040" y="10778"/>
                </a:lnTo>
                <a:lnTo>
                  <a:pt x="16036" y="10780"/>
                </a:lnTo>
                <a:lnTo>
                  <a:pt x="16029" y="10785"/>
                </a:lnTo>
                <a:lnTo>
                  <a:pt x="16029" y="10786"/>
                </a:lnTo>
                <a:lnTo>
                  <a:pt x="16028" y="10788"/>
                </a:lnTo>
                <a:lnTo>
                  <a:pt x="16028" y="10790"/>
                </a:lnTo>
                <a:lnTo>
                  <a:pt x="16026" y="10791"/>
                </a:lnTo>
                <a:lnTo>
                  <a:pt x="16023" y="10790"/>
                </a:lnTo>
                <a:lnTo>
                  <a:pt x="16022" y="10789"/>
                </a:lnTo>
                <a:lnTo>
                  <a:pt x="16022" y="10787"/>
                </a:lnTo>
                <a:lnTo>
                  <a:pt x="16022" y="10784"/>
                </a:lnTo>
                <a:lnTo>
                  <a:pt x="16025" y="10778"/>
                </a:lnTo>
                <a:lnTo>
                  <a:pt x="16026" y="10776"/>
                </a:lnTo>
                <a:lnTo>
                  <a:pt x="16026" y="10774"/>
                </a:lnTo>
                <a:lnTo>
                  <a:pt x="16026" y="10771"/>
                </a:lnTo>
                <a:lnTo>
                  <a:pt x="16025" y="10768"/>
                </a:lnTo>
                <a:lnTo>
                  <a:pt x="16026" y="10765"/>
                </a:lnTo>
                <a:lnTo>
                  <a:pt x="16030" y="10770"/>
                </a:lnTo>
                <a:lnTo>
                  <a:pt x="16031" y="10774"/>
                </a:lnTo>
                <a:lnTo>
                  <a:pt x="16033" y="10774"/>
                </a:lnTo>
                <a:lnTo>
                  <a:pt x="16037" y="10769"/>
                </a:lnTo>
                <a:lnTo>
                  <a:pt x="16037" y="10767"/>
                </a:lnTo>
                <a:lnTo>
                  <a:pt x="16035" y="10766"/>
                </a:lnTo>
                <a:lnTo>
                  <a:pt x="16034" y="10765"/>
                </a:lnTo>
                <a:lnTo>
                  <a:pt x="16033" y="10763"/>
                </a:lnTo>
                <a:lnTo>
                  <a:pt x="16033" y="10761"/>
                </a:lnTo>
                <a:lnTo>
                  <a:pt x="16036" y="10761"/>
                </a:lnTo>
                <a:lnTo>
                  <a:pt x="16038" y="10763"/>
                </a:lnTo>
                <a:lnTo>
                  <a:pt x="16040" y="10764"/>
                </a:lnTo>
                <a:lnTo>
                  <a:pt x="16043" y="10763"/>
                </a:lnTo>
                <a:lnTo>
                  <a:pt x="16042" y="10762"/>
                </a:lnTo>
                <a:lnTo>
                  <a:pt x="16042" y="10761"/>
                </a:lnTo>
                <a:lnTo>
                  <a:pt x="16041" y="10759"/>
                </a:lnTo>
                <a:lnTo>
                  <a:pt x="16041" y="10757"/>
                </a:lnTo>
                <a:lnTo>
                  <a:pt x="16044" y="10759"/>
                </a:lnTo>
                <a:lnTo>
                  <a:pt x="16045" y="10761"/>
                </a:lnTo>
                <a:lnTo>
                  <a:pt x="16046" y="10763"/>
                </a:lnTo>
                <a:lnTo>
                  <a:pt x="16047" y="10761"/>
                </a:lnTo>
                <a:lnTo>
                  <a:pt x="16052" y="10759"/>
                </a:lnTo>
                <a:lnTo>
                  <a:pt x="16051" y="10763"/>
                </a:lnTo>
                <a:lnTo>
                  <a:pt x="16050" y="10764"/>
                </a:lnTo>
                <a:lnTo>
                  <a:pt x="16049" y="10765"/>
                </a:lnTo>
                <a:lnTo>
                  <a:pt x="16050" y="10767"/>
                </a:lnTo>
                <a:lnTo>
                  <a:pt x="16051" y="10766"/>
                </a:lnTo>
                <a:lnTo>
                  <a:pt x="16052" y="10766"/>
                </a:lnTo>
                <a:lnTo>
                  <a:pt x="16053" y="10767"/>
                </a:lnTo>
                <a:lnTo>
                  <a:pt x="16051" y="10769"/>
                </a:lnTo>
                <a:lnTo>
                  <a:pt x="16048" y="10772"/>
                </a:lnTo>
                <a:lnTo>
                  <a:pt x="16047" y="10776"/>
                </a:lnTo>
                <a:lnTo>
                  <a:pt x="16047" y="10780"/>
                </a:lnTo>
                <a:lnTo>
                  <a:pt x="16050" y="10782"/>
                </a:lnTo>
                <a:lnTo>
                  <a:pt x="16053" y="10782"/>
                </a:lnTo>
                <a:lnTo>
                  <a:pt x="16056" y="10781"/>
                </a:lnTo>
                <a:lnTo>
                  <a:pt x="16059" y="10780"/>
                </a:lnTo>
                <a:lnTo>
                  <a:pt x="16065" y="10784"/>
                </a:lnTo>
                <a:lnTo>
                  <a:pt x="16072" y="10801"/>
                </a:lnTo>
                <a:lnTo>
                  <a:pt x="16077" y="10804"/>
                </a:lnTo>
                <a:lnTo>
                  <a:pt x="16075" y="10797"/>
                </a:lnTo>
                <a:lnTo>
                  <a:pt x="16075" y="10794"/>
                </a:lnTo>
                <a:lnTo>
                  <a:pt x="16075" y="10793"/>
                </a:lnTo>
                <a:lnTo>
                  <a:pt x="16076" y="10789"/>
                </a:lnTo>
                <a:lnTo>
                  <a:pt x="16079" y="10790"/>
                </a:lnTo>
                <a:lnTo>
                  <a:pt x="16082" y="10789"/>
                </a:lnTo>
                <a:lnTo>
                  <a:pt x="16084" y="10789"/>
                </a:lnTo>
                <a:lnTo>
                  <a:pt x="16084" y="10797"/>
                </a:lnTo>
                <a:lnTo>
                  <a:pt x="16086" y="10802"/>
                </a:lnTo>
                <a:lnTo>
                  <a:pt x="16089" y="10800"/>
                </a:lnTo>
                <a:lnTo>
                  <a:pt x="16092" y="10797"/>
                </a:lnTo>
                <a:lnTo>
                  <a:pt x="16096" y="10795"/>
                </a:lnTo>
                <a:lnTo>
                  <a:pt x="16094" y="10791"/>
                </a:lnTo>
                <a:lnTo>
                  <a:pt x="16095" y="10788"/>
                </a:lnTo>
                <a:lnTo>
                  <a:pt x="16097" y="10787"/>
                </a:lnTo>
                <a:lnTo>
                  <a:pt x="16098" y="10784"/>
                </a:lnTo>
                <a:lnTo>
                  <a:pt x="16097" y="10779"/>
                </a:lnTo>
                <a:lnTo>
                  <a:pt x="16097" y="10776"/>
                </a:lnTo>
                <a:lnTo>
                  <a:pt x="16096" y="10776"/>
                </a:lnTo>
                <a:lnTo>
                  <a:pt x="16097" y="10774"/>
                </a:lnTo>
                <a:lnTo>
                  <a:pt x="16098" y="10773"/>
                </a:lnTo>
                <a:lnTo>
                  <a:pt x="16099" y="10772"/>
                </a:lnTo>
                <a:lnTo>
                  <a:pt x="16100" y="10771"/>
                </a:lnTo>
                <a:lnTo>
                  <a:pt x="16101" y="10770"/>
                </a:lnTo>
                <a:lnTo>
                  <a:pt x="16102" y="10769"/>
                </a:lnTo>
                <a:lnTo>
                  <a:pt x="16103" y="10766"/>
                </a:lnTo>
                <a:lnTo>
                  <a:pt x="16102" y="10762"/>
                </a:lnTo>
                <a:lnTo>
                  <a:pt x="16103" y="10759"/>
                </a:lnTo>
                <a:lnTo>
                  <a:pt x="16103" y="10758"/>
                </a:lnTo>
                <a:lnTo>
                  <a:pt x="16103" y="10756"/>
                </a:lnTo>
                <a:lnTo>
                  <a:pt x="16100" y="10754"/>
                </a:lnTo>
                <a:lnTo>
                  <a:pt x="16096" y="10753"/>
                </a:lnTo>
                <a:lnTo>
                  <a:pt x="16094" y="10752"/>
                </a:lnTo>
                <a:lnTo>
                  <a:pt x="16094" y="10750"/>
                </a:lnTo>
                <a:lnTo>
                  <a:pt x="16098" y="10749"/>
                </a:lnTo>
                <a:lnTo>
                  <a:pt x="16101" y="10744"/>
                </a:lnTo>
                <a:lnTo>
                  <a:pt x="16102" y="10738"/>
                </a:lnTo>
                <a:lnTo>
                  <a:pt x="16103" y="10732"/>
                </a:lnTo>
                <a:lnTo>
                  <a:pt x="16105" y="10732"/>
                </a:lnTo>
                <a:lnTo>
                  <a:pt x="16119" y="10739"/>
                </a:lnTo>
                <a:lnTo>
                  <a:pt x="16122" y="10739"/>
                </a:lnTo>
                <a:lnTo>
                  <a:pt x="16123" y="10738"/>
                </a:lnTo>
                <a:lnTo>
                  <a:pt x="16125" y="10733"/>
                </a:lnTo>
                <a:lnTo>
                  <a:pt x="16123" y="10730"/>
                </a:lnTo>
                <a:lnTo>
                  <a:pt x="16122" y="10728"/>
                </a:lnTo>
                <a:lnTo>
                  <a:pt x="16122" y="10725"/>
                </a:lnTo>
                <a:lnTo>
                  <a:pt x="16124" y="10719"/>
                </a:lnTo>
                <a:lnTo>
                  <a:pt x="16125" y="10719"/>
                </a:lnTo>
                <a:lnTo>
                  <a:pt x="16127" y="10719"/>
                </a:lnTo>
                <a:lnTo>
                  <a:pt x="16129" y="10717"/>
                </a:lnTo>
                <a:lnTo>
                  <a:pt x="16131" y="10712"/>
                </a:lnTo>
                <a:lnTo>
                  <a:pt x="16132" y="10707"/>
                </a:lnTo>
                <a:lnTo>
                  <a:pt x="16131" y="10703"/>
                </a:lnTo>
                <a:lnTo>
                  <a:pt x="16128" y="10701"/>
                </a:lnTo>
                <a:lnTo>
                  <a:pt x="16126" y="10701"/>
                </a:lnTo>
                <a:lnTo>
                  <a:pt x="16121" y="10699"/>
                </a:lnTo>
                <a:lnTo>
                  <a:pt x="16118" y="10696"/>
                </a:lnTo>
                <a:lnTo>
                  <a:pt x="16117" y="10692"/>
                </a:lnTo>
                <a:lnTo>
                  <a:pt x="16116" y="10686"/>
                </a:lnTo>
                <a:lnTo>
                  <a:pt x="16113" y="10679"/>
                </a:lnTo>
                <a:lnTo>
                  <a:pt x="16116" y="10676"/>
                </a:lnTo>
                <a:lnTo>
                  <a:pt x="16118" y="10672"/>
                </a:lnTo>
                <a:lnTo>
                  <a:pt x="16122" y="10667"/>
                </a:lnTo>
                <a:lnTo>
                  <a:pt x="16129" y="10662"/>
                </a:lnTo>
                <a:lnTo>
                  <a:pt x="16131" y="10651"/>
                </a:lnTo>
                <a:lnTo>
                  <a:pt x="16130" y="10651"/>
                </a:lnTo>
                <a:lnTo>
                  <a:pt x="16129" y="10649"/>
                </a:lnTo>
                <a:lnTo>
                  <a:pt x="16129" y="10645"/>
                </a:lnTo>
                <a:lnTo>
                  <a:pt x="16132" y="10643"/>
                </a:lnTo>
                <a:lnTo>
                  <a:pt x="16130" y="10637"/>
                </a:lnTo>
                <a:lnTo>
                  <a:pt x="16130" y="10635"/>
                </a:lnTo>
                <a:lnTo>
                  <a:pt x="16124" y="10627"/>
                </a:lnTo>
                <a:lnTo>
                  <a:pt x="16122" y="10624"/>
                </a:lnTo>
                <a:lnTo>
                  <a:pt x="16122" y="10618"/>
                </a:lnTo>
                <a:lnTo>
                  <a:pt x="16126" y="10622"/>
                </a:lnTo>
                <a:lnTo>
                  <a:pt x="16133" y="10630"/>
                </a:lnTo>
                <a:lnTo>
                  <a:pt x="16137" y="10634"/>
                </a:lnTo>
                <a:lnTo>
                  <a:pt x="16141" y="10634"/>
                </a:lnTo>
                <a:lnTo>
                  <a:pt x="16145" y="10628"/>
                </a:lnTo>
                <a:lnTo>
                  <a:pt x="16151" y="10616"/>
                </a:lnTo>
                <a:lnTo>
                  <a:pt x="16157" y="10605"/>
                </a:lnTo>
                <a:lnTo>
                  <a:pt x="16159" y="10596"/>
                </a:lnTo>
                <a:lnTo>
                  <a:pt x="16164" y="10592"/>
                </a:lnTo>
                <a:lnTo>
                  <a:pt x="16169" y="10588"/>
                </a:lnTo>
                <a:lnTo>
                  <a:pt x="16173" y="10581"/>
                </a:lnTo>
                <a:lnTo>
                  <a:pt x="16171" y="10574"/>
                </a:lnTo>
                <a:lnTo>
                  <a:pt x="16172" y="10570"/>
                </a:lnTo>
                <a:lnTo>
                  <a:pt x="16169" y="10564"/>
                </a:lnTo>
                <a:lnTo>
                  <a:pt x="16168" y="10560"/>
                </a:lnTo>
                <a:lnTo>
                  <a:pt x="16165" y="10557"/>
                </a:lnTo>
                <a:lnTo>
                  <a:pt x="16147" y="10551"/>
                </a:lnTo>
                <a:lnTo>
                  <a:pt x="16144" y="10549"/>
                </a:lnTo>
                <a:lnTo>
                  <a:pt x="16137" y="10541"/>
                </a:lnTo>
                <a:lnTo>
                  <a:pt x="16130" y="10537"/>
                </a:lnTo>
                <a:lnTo>
                  <a:pt x="16127" y="10536"/>
                </a:lnTo>
                <a:lnTo>
                  <a:pt x="16115" y="10536"/>
                </a:lnTo>
                <a:lnTo>
                  <a:pt x="16112" y="10535"/>
                </a:lnTo>
                <a:lnTo>
                  <a:pt x="16110" y="10533"/>
                </a:lnTo>
                <a:lnTo>
                  <a:pt x="16110" y="10529"/>
                </a:lnTo>
                <a:lnTo>
                  <a:pt x="16110" y="10515"/>
                </a:lnTo>
                <a:lnTo>
                  <a:pt x="16109" y="10512"/>
                </a:lnTo>
                <a:lnTo>
                  <a:pt x="16105" y="10508"/>
                </a:lnTo>
                <a:lnTo>
                  <a:pt x="16109" y="10507"/>
                </a:lnTo>
                <a:lnTo>
                  <a:pt x="16111" y="10514"/>
                </a:lnTo>
                <a:lnTo>
                  <a:pt x="16112" y="10527"/>
                </a:lnTo>
                <a:lnTo>
                  <a:pt x="16116" y="10530"/>
                </a:lnTo>
                <a:lnTo>
                  <a:pt x="16119" y="10531"/>
                </a:lnTo>
                <a:lnTo>
                  <a:pt x="16128" y="10530"/>
                </a:lnTo>
                <a:lnTo>
                  <a:pt x="16138" y="10531"/>
                </a:lnTo>
                <a:lnTo>
                  <a:pt x="16143" y="10532"/>
                </a:lnTo>
                <a:lnTo>
                  <a:pt x="16146" y="10535"/>
                </a:lnTo>
                <a:lnTo>
                  <a:pt x="16150" y="10539"/>
                </a:lnTo>
                <a:lnTo>
                  <a:pt x="16153" y="10543"/>
                </a:lnTo>
                <a:lnTo>
                  <a:pt x="16158" y="10546"/>
                </a:lnTo>
                <a:lnTo>
                  <a:pt x="16162" y="10547"/>
                </a:lnTo>
                <a:lnTo>
                  <a:pt x="16170" y="10545"/>
                </a:lnTo>
                <a:lnTo>
                  <a:pt x="16175" y="10544"/>
                </a:lnTo>
                <a:lnTo>
                  <a:pt x="16179" y="10546"/>
                </a:lnTo>
                <a:lnTo>
                  <a:pt x="16184" y="10549"/>
                </a:lnTo>
                <a:lnTo>
                  <a:pt x="16194" y="10548"/>
                </a:lnTo>
                <a:lnTo>
                  <a:pt x="16197" y="10542"/>
                </a:lnTo>
                <a:lnTo>
                  <a:pt x="16200" y="10536"/>
                </a:lnTo>
                <a:lnTo>
                  <a:pt x="16201" y="10528"/>
                </a:lnTo>
                <a:lnTo>
                  <a:pt x="16202" y="10517"/>
                </a:lnTo>
                <a:lnTo>
                  <a:pt x="16203" y="10511"/>
                </a:lnTo>
                <a:lnTo>
                  <a:pt x="16208" y="10504"/>
                </a:lnTo>
                <a:lnTo>
                  <a:pt x="16213" y="10497"/>
                </a:lnTo>
                <a:lnTo>
                  <a:pt x="16220" y="10491"/>
                </a:lnTo>
                <a:lnTo>
                  <a:pt x="16223" y="10485"/>
                </a:lnTo>
                <a:lnTo>
                  <a:pt x="16225" y="10481"/>
                </a:lnTo>
                <a:lnTo>
                  <a:pt x="16227" y="10474"/>
                </a:lnTo>
                <a:lnTo>
                  <a:pt x="16228" y="10469"/>
                </a:lnTo>
                <a:lnTo>
                  <a:pt x="16229" y="10460"/>
                </a:lnTo>
                <a:lnTo>
                  <a:pt x="16228" y="10454"/>
                </a:lnTo>
                <a:lnTo>
                  <a:pt x="16218" y="10456"/>
                </a:lnTo>
                <a:lnTo>
                  <a:pt x="16214" y="10455"/>
                </a:lnTo>
                <a:lnTo>
                  <a:pt x="16210" y="10453"/>
                </a:lnTo>
                <a:lnTo>
                  <a:pt x="16207" y="10447"/>
                </a:lnTo>
                <a:lnTo>
                  <a:pt x="16209" y="10446"/>
                </a:lnTo>
                <a:lnTo>
                  <a:pt x="16214" y="10445"/>
                </a:lnTo>
                <a:lnTo>
                  <a:pt x="16216" y="10445"/>
                </a:lnTo>
                <a:lnTo>
                  <a:pt x="16217" y="10452"/>
                </a:lnTo>
                <a:lnTo>
                  <a:pt x="16220" y="10451"/>
                </a:lnTo>
                <a:lnTo>
                  <a:pt x="16230" y="10447"/>
                </a:lnTo>
                <a:lnTo>
                  <a:pt x="16233" y="10435"/>
                </a:lnTo>
                <a:lnTo>
                  <a:pt x="16238" y="10430"/>
                </a:lnTo>
                <a:lnTo>
                  <a:pt x="16236" y="10424"/>
                </a:lnTo>
                <a:lnTo>
                  <a:pt x="16238" y="10422"/>
                </a:lnTo>
                <a:lnTo>
                  <a:pt x="16241" y="10423"/>
                </a:lnTo>
                <a:lnTo>
                  <a:pt x="16248" y="10430"/>
                </a:lnTo>
                <a:lnTo>
                  <a:pt x="16252" y="10430"/>
                </a:lnTo>
                <a:lnTo>
                  <a:pt x="16259" y="10428"/>
                </a:lnTo>
                <a:lnTo>
                  <a:pt x="16257" y="10431"/>
                </a:lnTo>
                <a:lnTo>
                  <a:pt x="16254" y="10433"/>
                </a:lnTo>
                <a:lnTo>
                  <a:pt x="16251" y="10434"/>
                </a:lnTo>
                <a:lnTo>
                  <a:pt x="16249" y="10432"/>
                </a:lnTo>
                <a:lnTo>
                  <a:pt x="16247" y="10435"/>
                </a:lnTo>
                <a:lnTo>
                  <a:pt x="16245" y="10439"/>
                </a:lnTo>
                <a:lnTo>
                  <a:pt x="16253" y="10447"/>
                </a:lnTo>
                <a:lnTo>
                  <a:pt x="16255" y="10458"/>
                </a:lnTo>
                <a:lnTo>
                  <a:pt x="16250" y="10468"/>
                </a:lnTo>
                <a:lnTo>
                  <a:pt x="16258" y="10472"/>
                </a:lnTo>
                <a:lnTo>
                  <a:pt x="16261" y="10478"/>
                </a:lnTo>
                <a:lnTo>
                  <a:pt x="16264" y="10486"/>
                </a:lnTo>
                <a:lnTo>
                  <a:pt x="16266" y="10488"/>
                </a:lnTo>
                <a:lnTo>
                  <a:pt x="16268" y="10488"/>
                </a:lnTo>
                <a:lnTo>
                  <a:pt x="16272" y="10496"/>
                </a:lnTo>
                <a:lnTo>
                  <a:pt x="16273" y="10497"/>
                </a:lnTo>
                <a:lnTo>
                  <a:pt x="16275" y="10497"/>
                </a:lnTo>
                <a:lnTo>
                  <a:pt x="16276" y="10498"/>
                </a:lnTo>
                <a:lnTo>
                  <a:pt x="16278" y="10497"/>
                </a:lnTo>
                <a:lnTo>
                  <a:pt x="16280" y="10495"/>
                </a:lnTo>
                <a:lnTo>
                  <a:pt x="16281" y="10492"/>
                </a:lnTo>
                <a:lnTo>
                  <a:pt x="16282" y="10489"/>
                </a:lnTo>
                <a:lnTo>
                  <a:pt x="16283" y="10486"/>
                </a:lnTo>
                <a:lnTo>
                  <a:pt x="16283" y="10482"/>
                </a:lnTo>
                <a:lnTo>
                  <a:pt x="16281" y="10483"/>
                </a:lnTo>
                <a:lnTo>
                  <a:pt x="16278" y="10484"/>
                </a:lnTo>
                <a:lnTo>
                  <a:pt x="16279" y="10480"/>
                </a:lnTo>
                <a:lnTo>
                  <a:pt x="16280" y="10476"/>
                </a:lnTo>
                <a:lnTo>
                  <a:pt x="16281" y="10472"/>
                </a:lnTo>
                <a:lnTo>
                  <a:pt x="16283" y="10469"/>
                </a:lnTo>
                <a:lnTo>
                  <a:pt x="16286" y="10467"/>
                </a:lnTo>
                <a:lnTo>
                  <a:pt x="16288" y="10466"/>
                </a:lnTo>
                <a:lnTo>
                  <a:pt x="16290" y="10466"/>
                </a:lnTo>
                <a:lnTo>
                  <a:pt x="16292" y="10463"/>
                </a:lnTo>
                <a:lnTo>
                  <a:pt x="16292" y="10458"/>
                </a:lnTo>
                <a:lnTo>
                  <a:pt x="16291" y="10457"/>
                </a:lnTo>
                <a:lnTo>
                  <a:pt x="16289" y="10457"/>
                </a:lnTo>
                <a:lnTo>
                  <a:pt x="16287" y="10454"/>
                </a:lnTo>
                <a:lnTo>
                  <a:pt x="16288" y="10449"/>
                </a:lnTo>
                <a:lnTo>
                  <a:pt x="16290" y="10447"/>
                </a:lnTo>
                <a:lnTo>
                  <a:pt x="16293" y="10447"/>
                </a:lnTo>
                <a:lnTo>
                  <a:pt x="16295" y="10450"/>
                </a:lnTo>
                <a:lnTo>
                  <a:pt x="16296" y="10450"/>
                </a:lnTo>
                <a:lnTo>
                  <a:pt x="16296" y="10447"/>
                </a:lnTo>
                <a:lnTo>
                  <a:pt x="16297" y="10445"/>
                </a:lnTo>
                <a:lnTo>
                  <a:pt x="16299" y="10444"/>
                </a:lnTo>
                <a:lnTo>
                  <a:pt x="16300" y="10443"/>
                </a:lnTo>
                <a:lnTo>
                  <a:pt x="16304" y="10439"/>
                </a:lnTo>
                <a:lnTo>
                  <a:pt x="16310" y="10439"/>
                </a:lnTo>
                <a:lnTo>
                  <a:pt x="16315" y="10440"/>
                </a:lnTo>
                <a:lnTo>
                  <a:pt x="16319" y="10442"/>
                </a:lnTo>
                <a:lnTo>
                  <a:pt x="16324" y="10447"/>
                </a:lnTo>
                <a:lnTo>
                  <a:pt x="16327" y="10448"/>
                </a:lnTo>
                <a:lnTo>
                  <a:pt x="16327" y="10461"/>
                </a:lnTo>
                <a:lnTo>
                  <a:pt x="16329" y="10463"/>
                </a:lnTo>
                <a:lnTo>
                  <a:pt x="16333" y="10458"/>
                </a:lnTo>
                <a:lnTo>
                  <a:pt x="16336" y="10453"/>
                </a:lnTo>
                <a:lnTo>
                  <a:pt x="16341" y="10442"/>
                </a:lnTo>
                <a:lnTo>
                  <a:pt x="16344" y="10436"/>
                </a:lnTo>
                <a:lnTo>
                  <a:pt x="16342" y="10434"/>
                </a:lnTo>
                <a:lnTo>
                  <a:pt x="16340" y="10433"/>
                </a:lnTo>
                <a:lnTo>
                  <a:pt x="16339" y="10434"/>
                </a:lnTo>
                <a:lnTo>
                  <a:pt x="16338" y="10431"/>
                </a:lnTo>
                <a:lnTo>
                  <a:pt x="16338" y="10429"/>
                </a:lnTo>
                <a:lnTo>
                  <a:pt x="16339" y="10424"/>
                </a:lnTo>
                <a:lnTo>
                  <a:pt x="16335" y="10418"/>
                </a:lnTo>
                <a:lnTo>
                  <a:pt x="16333" y="10411"/>
                </a:lnTo>
                <a:lnTo>
                  <a:pt x="16330" y="10407"/>
                </a:lnTo>
                <a:lnTo>
                  <a:pt x="16328" y="10403"/>
                </a:lnTo>
                <a:lnTo>
                  <a:pt x="16328" y="10400"/>
                </a:lnTo>
                <a:lnTo>
                  <a:pt x="16332" y="10396"/>
                </a:lnTo>
                <a:lnTo>
                  <a:pt x="16333" y="10393"/>
                </a:lnTo>
                <a:lnTo>
                  <a:pt x="16328" y="10389"/>
                </a:lnTo>
                <a:lnTo>
                  <a:pt x="16320" y="10388"/>
                </a:lnTo>
                <a:lnTo>
                  <a:pt x="16315" y="10388"/>
                </a:lnTo>
                <a:lnTo>
                  <a:pt x="16312" y="10389"/>
                </a:lnTo>
                <a:lnTo>
                  <a:pt x="16314" y="10385"/>
                </a:lnTo>
                <a:lnTo>
                  <a:pt x="16317" y="10384"/>
                </a:lnTo>
                <a:lnTo>
                  <a:pt x="16321" y="10385"/>
                </a:lnTo>
                <a:lnTo>
                  <a:pt x="16328" y="10384"/>
                </a:lnTo>
                <a:lnTo>
                  <a:pt x="16326" y="10377"/>
                </a:lnTo>
                <a:lnTo>
                  <a:pt x="16321" y="10369"/>
                </a:lnTo>
                <a:lnTo>
                  <a:pt x="16318" y="10362"/>
                </a:lnTo>
                <a:lnTo>
                  <a:pt x="16316" y="10354"/>
                </a:lnTo>
                <a:lnTo>
                  <a:pt x="16316" y="10346"/>
                </a:lnTo>
                <a:lnTo>
                  <a:pt x="16312" y="10335"/>
                </a:lnTo>
                <a:lnTo>
                  <a:pt x="16308" y="10333"/>
                </a:lnTo>
                <a:lnTo>
                  <a:pt x="16300" y="10325"/>
                </a:lnTo>
                <a:lnTo>
                  <a:pt x="16291" y="10323"/>
                </a:lnTo>
                <a:lnTo>
                  <a:pt x="16284" y="10328"/>
                </a:lnTo>
                <a:lnTo>
                  <a:pt x="16281" y="10323"/>
                </a:lnTo>
                <a:lnTo>
                  <a:pt x="16272" y="10324"/>
                </a:lnTo>
                <a:lnTo>
                  <a:pt x="16257" y="10330"/>
                </a:lnTo>
                <a:lnTo>
                  <a:pt x="16260" y="10326"/>
                </a:lnTo>
                <a:lnTo>
                  <a:pt x="16263" y="10324"/>
                </a:lnTo>
                <a:lnTo>
                  <a:pt x="16266" y="10321"/>
                </a:lnTo>
                <a:lnTo>
                  <a:pt x="16266" y="10314"/>
                </a:lnTo>
                <a:lnTo>
                  <a:pt x="16263" y="10310"/>
                </a:lnTo>
                <a:lnTo>
                  <a:pt x="16254" y="10305"/>
                </a:lnTo>
                <a:lnTo>
                  <a:pt x="16252" y="10302"/>
                </a:lnTo>
                <a:lnTo>
                  <a:pt x="16251" y="10299"/>
                </a:lnTo>
                <a:lnTo>
                  <a:pt x="16249" y="10294"/>
                </a:lnTo>
                <a:lnTo>
                  <a:pt x="16246" y="10290"/>
                </a:lnTo>
                <a:lnTo>
                  <a:pt x="16243" y="10288"/>
                </a:lnTo>
                <a:lnTo>
                  <a:pt x="16239" y="10287"/>
                </a:lnTo>
                <a:lnTo>
                  <a:pt x="16236" y="10286"/>
                </a:lnTo>
                <a:lnTo>
                  <a:pt x="16232" y="10277"/>
                </a:lnTo>
                <a:lnTo>
                  <a:pt x="16232" y="10275"/>
                </a:lnTo>
                <a:lnTo>
                  <a:pt x="16234" y="10276"/>
                </a:lnTo>
                <a:lnTo>
                  <a:pt x="16235" y="10278"/>
                </a:lnTo>
                <a:lnTo>
                  <a:pt x="16236" y="10280"/>
                </a:lnTo>
                <a:lnTo>
                  <a:pt x="16237" y="10282"/>
                </a:lnTo>
                <a:lnTo>
                  <a:pt x="16239" y="10284"/>
                </a:lnTo>
                <a:lnTo>
                  <a:pt x="16243" y="10286"/>
                </a:lnTo>
                <a:lnTo>
                  <a:pt x="16245" y="10287"/>
                </a:lnTo>
                <a:lnTo>
                  <a:pt x="16247" y="10287"/>
                </a:lnTo>
                <a:lnTo>
                  <a:pt x="16248" y="10287"/>
                </a:lnTo>
                <a:lnTo>
                  <a:pt x="16250" y="10291"/>
                </a:lnTo>
                <a:lnTo>
                  <a:pt x="16251" y="10292"/>
                </a:lnTo>
                <a:lnTo>
                  <a:pt x="16252" y="10299"/>
                </a:lnTo>
                <a:lnTo>
                  <a:pt x="16253" y="10301"/>
                </a:lnTo>
                <a:lnTo>
                  <a:pt x="16255" y="10303"/>
                </a:lnTo>
                <a:lnTo>
                  <a:pt x="16260" y="10303"/>
                </a:lnTo>
                <a:lnTo>
                  <a:pt x="16262" y="10304"/>
                </a:lnTo>
                <a:lnTo>
                  <a:pt x="16264" y="10305"/>
                </a:lnTo>
                <a:lnTo>
                  <a:pt x="16265" y="10307"/>
                </a:lnTo>
                <a:lnTo>
                  <a:pt x="16266" y="10308"/>
                </a:lnTo>
                <a:lnTo>
                  <a:pt x="16268" y="10310"/>
                </a:lnTo>
                <a:lnTo>
                  <a:pt x="16271" y="10314"/>
                </a:lnTo>
                <a:lnTo>
                  <a:pt x="16274" y="10316"/>
                </a:lnTo>
                <a:lnTo>
                  <a:pt x="16278" y="10318"/>
                </a:lnTo>
                <a:lnTo>
                  <a:pt x="16311" y="10321"/>
                </a:lnTo>
                <a:lnTo>
                  <a:pt x="16333" y="10314"/>
                </a:lnTo>
                <a:lnTo>
                  <a:pt x="16336" y="10310"/>
                </a:lnTo>
                <a:lnTo>
                  <a:pt x="16337" y="10308"/>
                </a:lnTo>
                <a:lnTo>
                  <a:pt x="16336" y="10306"/>
                </a:lnTo>
                <a:lnTo>
                  <a:pt x="16335" y="10304"/>
                </a:lnTo>
                <a:lnTo>
                  <a:pt x="16336" y="10302"/>
                </a:lnTo>
                <a:lnTo>
                  <a:pt x="16337" y="10301"/>
                </a:lnTo>
                <a:lnTo>
                  <a:pt x="16337" y="10300"/>
                </a:lnTo>
                <a:lnTo>
                  <a:pt x="16338" y="10299"/>
                </a:lnTo>
                <a:lnTo>
                  <a:pt x="16339" y="10297"/>
                </a:lnTo>
                <a:lnTo>
                  <a:pt x="16341" y="10295"/>
                </a:lnTo>
                <a:lnTo>
                  <a:pt x="16343" y="10294"/>
                </a:lnTo>
                <a:lnTo>
                  <a:pt x="16345" y="10293"/>
                </a:lnTo>
                <a:lnTo>
                  <a:pt x="16345" y="10291"/>
                </a:lnTo>
                <a:lnTo>
                  <a:pt x="16339" y="10291"/>
                </a:lnTo>
                <a:lnTo>
                  <a:pt x="16339" y="10288"/>
                </a:lnTo>
                <a:lnTo>
                  <a:pt x="16342" y="10287"/>
                </a:lnTo>
                <a:lnTo>
                  <a:pt x="16343" y="10286"/>
                </a:lnTo>
                <a:lnTo>
                  <a:pt x="16347" y="10282"/>
                </a:lnTo>
                <a:lnTo>
                  <a:pt x="16345" y="10279"/>
                </a:lnTo>
                <a:lnTo>
                  <a:pt x="16344" y="10278"/>
                </a:lnTo>
                <a:lnTo>
                  <a:pt x="16341" y="10275"/>
                </a:lnTo>
                <a:lnTo>
                  <a:pt x="16339" y="10276"/>
                </a:lnTo>
                <a:lnTo>
                  <a:pt x="16338" y="10277"/>
                </a:lnTo>
                <a:lnTo>
                  <a:pt x="16337" y="10276"/>
                </a:lnTo>
                <a:lnTo>
                  <a:pt x="16336" y="10272"/>
                </a:lnTo>
                <a:lnTo>
                  <a:pt x="16337" y="10270"/>
                </a:lnTo>
                <a:lnTo>
                  <a:pt x="16338" y="10267"/>
                </a:lnTo>
                <a:lnTo>
                  <a:pt x="16338" y="10265"/>
                </a:lnTo>
                <a:lnTo>
                  <a:pt x="16337" y="10264"/>
                </a:lnTo>
                <a:lnTo>
                  <a:pt x="16335" y="10264"/>
                </a:lnTo>
                <a:lnTo>
                  <a:pt x="16334" y="10261"/>
                </a:lnTo>
                <a:lnTo>
                  <a:pt x="16332" y="10260"/>
                </a:lnTo>
                <a:lnTo>
                  <a:pt x="16329" y="10261"/>
                </a:lnTo>
                <a:lnTo>
                  <a:pt x="16327" y="10262"/>
                </a:lnTo>
                <a:lnTo>
                  <a:pt x="16324" y="10260"/>
                </a:lnTo>
                <a:lnTo>
                  <a:pt x="16321" y="10259"/>
                </a:lnTo>
                <a:lnTo>
                  <a:pt x="16318" y="10257"/>
                </a:lnTo>
                <a:lnTo>
                  <a:pt x="16316" y="10253"/>
                </a:lnTo>
                <a:lnTo>
                  <a:pt x="16314" y="10254"/>
                </a:lnTo>
                <a:lnTo>
                  <a:pt x="16313" y="10253"/>
                </a:lnTo>
                <a:lnTo>
                  <a:pt x="16312" y="10250"/>
                </a:lnTo>
                <a:lnTo>
                  <a:pt x="16311" y="10247"/>
                </a:lnTo>
                <a:lnTo>
                  <a:pt x="16308" y="10249"/>
                </a:lnTo>
                <a:lnTo>
                  <a:pt x="16309" y="10242"/>
                </a:lnTo>
                <a:lnTo>
                  <a:pt x="16313" y="10240"/>
                </a:lnTo>
                <a:lnTo>
                  <a:pt x="16318" y="10240"/>
                </a:lnTo>
                <a:lnTo>
                  <a:pt x="16320" y="10241"/>
                </a:lnTo>
                <a:lnTo>
                  <a:pt x="16322" y="10247"/>
                </a:lnTo>
                <a:lnTo>
                  <a:pt x="16325" y="10248"/>
                </a:lnTo>
                <a:lnTo>
                  <a:pt x="16329" y="10246"/>
                </a:lnTo>
                <a:lnTo>
                  <a:pt x="16329" y="10238"/>
                </a:lnTo>
                <a:lnTo>
                  <a:pt x="16333" y="10244"/>
                </a:lnTo>
                <a:lnTo>
                  <a:pt x="16338" y="10248"/>
                </a:lnTo>
                <a:lnTo>
                  <a:pt x="16350" y="10253"/>
                </a:lnTo>
                <a:lnTo>
                  <a:pt x="16351" y="10249"/>
                </a:lnTo>
                <a:lnTo>
                  <a:pt x="16353" y="10246"/>
                </a:lnTo>
                <a:lnTo>
                  <a:pt x="16357" y="10242"/>
                </a:lnTo>
                <a:lnTo>
                  <a:pt x="16356" y="10242"/>
                </a:lnTo>
                <a:lnTo>
                  <a:pt x="16352" y="10241"/>
                </a:lnTo>
                <a:lnTo>
                  <a:pt x="16350" y="10240"/>
                </a:lnTo>
                <a:lnTo>
                  <a:pt x="16350" y="10239"/>
                </a:lnTo>
                <a:lnTo>
                  <a:pt x="16350" y="10238"/>
                </a:lnTo>
                <a:lnTo>
                  <a:pt x="16350" y="10237"/>
                </a:lnTo>
                <a:lnTo>
                  <a:pt x="16349" y="10236"/>
                </a:lnTo>
                <a:lnTo>
                  <a:pt x="16347" y="10236"/>
                </a:lnTo>
                <a:lnTo>
                  <a:pt x="16345" y="10236"/>
                </a:lnTo>
                <a:lnTo>
                  <a:pt x="16345" y="10235"/>
                </a:lnTo>
                <a:lnTo>
                  <a:pt x="16343" y="10230"/>
                </a:lnTo>
                <a:lnTo>
                  <a:pt x="16345" y="10225"/>
                </a:lnTo>
                <a:lnTo>
                  <a:pt x="16348" y="10222"/>
                </a:lnTo>
                <a:lnTo>
                  <a:pt x="16351" y="10221"/>
                </a:lnTo>
                <a:lnTo>
                  <a:pt x="16349" y="10217"/>
                </a:lnTo>
                <a:lnTo>
                  <a:pt x="16341" y="10210"/>
                </a:lnTo>
                <a:lnTo>
                  <a:pt x="16335" y="10213"/>
                </a:lnTo>
                <a:lnTo>
                  <a:pt x="16322" y="10211"/>
                </a:lnTo>
                <a:lnTo>
                  <a:pt x="16319" y="10214"/>
                </a:lnTo>
                <a:lnTo>
                  <a:pt x="16321" y="10217"/>
                </a:lnTo>
                <a:lnTo>
                  <a:pt x="16321" y="10219"/>
                </a:lnTo>
                <a:lnTo>
                  <a:pt x="16318" y="10220"/>
                </a:lnTo>
                <a:lnTo>
                  <a:pt x="16317" y="10219"/>
                </a:lnTo>
                <a:lnTo>
                  <a:pt x="16316" y="10210"/>
                </a:lnTo>
                <a:lnTo>
                  <a:pt x="16318" y="10206"/>
                </a:lnTo>
                <a:lnTo>
                  <a:pt x="16322" y="10205"/>
                </a:lnTo>
                <a:lnTo>
                  <a:pt x="16325" y="10207"/>
                </a:lnTo>
                <a:lnTo>
                  <a:pt x="16328" y="10209"/>
                </a:lnTo>
                <a:lnTo>
                  <a:pt x="16332" y="10210"/>
                </a:lnTo>
                <a:lnTo>
                  <a:pt x="16335" y="10208"/>
                </a:lnTo>
                <a:lnTo>
                  <a:pt x="16336" y="10203"/>
                </a:lnTo>
                <a:lnTo>
                  <a:pt x="16337" y="10198"/>
                </a:lnTo>
                <a:lnTo>
                  <a:pt x="16337" y="10193"/>
                </a:lnTo>
                <a:lnTo>
                  <a:pt x="16336" y="10190"/>
                </a:lnTo>
                <a:lnTo>
                  <a:pt x="16316" y="10189"/>
                </a:lnTo>
                <a:lnTo>
                  <a:pt x="16309" y="10193"/>
                </a:lnTo>
                <a:lnTo>
                  <a:pt x="16289" y="10192"/>
                </a:lnTo>
                <a:lnTo>
                  <a:pt x="16292" y="10188"/>
                </a:lnTo>
                <a:lnTo>
                  <a:pt x="16294" y="10185"/>
                </a:lnTo>
                <a:lnTo>
                  <a:pt x="16297" y="10184"/>
                </a:lnTo>
                <a:lnTo>
                  <a:pt x="16300" y="10183"/>
                </a:lnTo>
                <a:lnTo>
                  <a:pt x="16300" y="10181"/>
                </a:lnTo>
                <a:lnTo>
                  <a:pt x="16296" y="10181"/>
                </a:lnTo>
                <a:lnTo>
                  <a:pt x="16297" y="10180"/>
                </a:lnTo>
                <a:lnTo>
                  <a:pt x="16297" y="10180"/>
                </a:lnTo>
                <a:lnTo>
                  <a:pt x="16297" y="10179"/>
                </a:lnTo>
                <a:lnTo>
                  <a:pt x="16290" y="10175"/>
                </a:lnTo>
                <a:lnTo>
                  <a:pt x="16292" y="10171"/>
                </a:lnTo>
                <a:lnTo>
                  <a:pt x="16295" y="10171"/>
                </a:lnTo>
                <a:lnTo>
                  <a:pt x="16300" y="10175"/>
                </a:lnTo>
                <a:lnTo>
                  <a:pt x="16302" y="10170"/>
                </a:lnTo>
                <a:lnTo>
                  <a:pt x="16304" y="10165"/>
                </a:lnTo>
                <a:lnTo>
                  <a:pt x="16305" y="10163"/>
                </a:lnTo>
                <a:lnTo>
                  <a:pt x="16306" y="10167"/>
                </a:lnTo>
                <a:lnTo>
                  <a:pt x="16308" y="10170"/>
                </a:lnTo>
                <a:lnTo>
                  <a:pt x="16311" y="10169"/>
                </a:lnTo>
                <a:lnTo>
                  <a:pt x="16313" y="10165"/>
                </a:lnTo>
                <a:lnTo>
                  <a:pt x="16311" y="10162"/>
                </a:lnTo>
                <a:lnTo>
                  <a:pt x="16311" y="10159"/>
                </a:lnTo>
                <a:lnTo>
                  <a:pt x="16313" y="10156"/>
                </a:lnTo>
                <a:lnTo>
                  <a:pt x="16316" y="10150"/>
                </a:lnTo>
                <a:lnTo>
                  <a:pt x="16318" y="10144"/>
                </a:lnTo>
                <a:lnTo>
                  <a:pt x="16316" y="10139"/>
                </a:lnTo>
                <a:lnTo>
                  <a:pt x="16316" y="10137"/>
                </a:lnTo>
                <a:lnTo>
                  <a:pt x="16321" y="10139"/>
                </a:lnTo>
                <a:lnTo>
                  <a:pt x="16324" y="10139"/>
                </a:lnTo>
                <a:lnTo>
                  <a:pt x="16326" y="10137"/>
                </a:lnTo>
                <a:lnTo>
                  <a:pt x="16324" y="10135"/>
                </a:lnTo>
                <a:lnTo>
                  <a:pt x="16323" y="10131"/>
                </a:lnTo>
                <a:lnTo>
                  <a:pt x="16324" y="10129"/>
                </a:lnTo>
                <a:lnTo>
                  <a:pt x="16326" y="10129"/>
                </a:lnTo>
                <a:lnTo>
                  <a:pt x="16328" y="10130"/>
                </a:lnTo>
                <a:lnTo>
                  <a:pt x="16329" y="10133"/>
                </a:lnTo>
                <a:lnTo>
                  <a:pt x="16333" y="10154"/>
                </a:lnTo>
                <a:lnTo>
                  <a:pt x="16335" y="10160"/>
                </a:lnTo>
                <a:lnTo>
                  <a:pt x="16338" y="10166"/>
                </a:lnTo>
                <a:lnTo>
                  <a:pt x="16339" y="10159"/>
                </a:lnTo>
                <a:lnTo>
                  <a:pt x="16337" y="10142"/>
                </a:lnTo>
                <a:lnTo>
                  <a:pt x="16338" y="10135"/>
                </a:lnTo>
                <a:lnTo>
                  <a:pt x="16337" y="10130"/>
                </a:lnTo>
                <a:lnTo>
                  <a:pt x="16340" y="10128"/>
                </a:lnTo>
                <a:lnTo>
                  <a:pt x="16343" y="10130"/>
                </a:lnTo>
                <a:lnTo>
                  <a:pt x="16342" y="10136"/>
                </a:lnTo>
                <a:lnTo>
                  <a:pt x="16341" y="10141"/>
                </a:lnTo>
                <a:lnTo>
                  <a:pt x="16340" y="10157"/>
                </a:lnTo>
                <a:lnTo>
                  <a:pt x="16341" y="10162"/>
                </a:lnTo>
                <a:lnTo>
                  <a:pt x="16343" y="10168"/>
                </a:lnTo>
                <a:lnTo>
                  <a:pt x="16347" y="10170"/>
                </a:lnTo>
                <a:lnTo>
                  <a:pt x="16354" y="10170"/>
                </a:lnTo>
                <a:lnTo>
                  <a:pt x="16359" y="10168"/>
                </a:lnTo>
                <a:lnTo>
                  <a:pt x="16362" y="10164"/>
                </a:lnTo>
                <a:lnTo>
                  <a:pt x="16363" y="10162"/>
                </a:lnTo>
                <a:lnTo>
                  <a:pt x="16366" y="10153"/>
                </a:lnTo>
                <a:lnTo>
                  <a:pt x="16370" y="10145"/>
                </a:lnTo>
                <a:lnTo>
                  <a:pt x="16370" y="10131"/>
                </a:lnTo>
                <a:lnTo>
                  <a:pt x="16369" y="10118"/>
                </a:lnTo>
                <a:lnTo>
                  <a:pt x="16366" y="10111"/>
                </a:lnTo>
                <a:lnTo>
                  <a:pt x="16368" y="10108"/>
                </a:lnTo>
                <a:lnTo>
                  <a:pt x="16370" y="10107"/>
                </a:lnTo>
                <a:lnTo>
                  <a:pt x="16372" y="10106"/>
                </a:lnTo>
                <a:lnTo>
                  <a:pt x="16375" y="10107"/>
                </a:lnTo>
                <a:lnTo>
                  <a:pt x="16372" y="10116"/>
                </a:lnTo>
                <a:lnTo>
                  <a:pt x="16372" y="10121"/>
                </a:lnTo>
                <a:lnTo>
                  <a:pt x="16375" y="10124"/>
                </a:lnTo>
                <a:lnTo>
                  <a:pt x="16376" y="10123"/>
                </a:lnTo>
                <a:lnTo>
                  <a:pt x="16379" y="10120"/>
                </a:lnTo>
                <a:lnTo>
                  <a:pt x="16382" y="10119"/>
                </a:lnTo>
                <a:lnTo>
                  <a:pt x="16384" y="10124"/>
                </a:lnTo>
                <a:lnTo>
                  <a:pt x="16381" y="10124"/>
                </a:lnTo>
                <a:lnTo>
                  <a:pt x="16379" y="10125"/>
                </a:lnTo>
                <a:lnTo>
                  <a:pt x="16377" y="10126"/>
                </a:lnTo>
                <a:lnTo>
                  <a:pt x="16375" y="10129"/>
                </a:lnTo>
                <a:lnTo>
                  <a:pt x="16375" y="10133"/>
                </a:lnTo>
                <a:lnTo>
                  <a:pt x="16374" y="10141"/>
                </a:lnTo>
                <a:lnTo>
                  <a:pt x="16374" y="10148"/>
                </a:lnTo>
                <a:lnTo>
                  <a:pt x="16373" y="10157"/>
                </a:lnTo>
                <a:lnTo>
                  <a:pt x="16372" y="10162"/>
                </a:lnTo>
                <a:lnTo>
                  <a:pt x="16372" y="10172"/>
                </a:lnTo>
                <a:lnTo>
                  <a:pt x="16378" y="10175"/>
                </a:lnTo>
                <a:lnTo>
                  <a:pt x="16384" y="10175"/>
                </a:lnTo>
                <a:lnTo>
                  <a:pt x="16396" y="10166"/>
                </a:lnTo>
                <a:lnTo>
                  <a:pt x="16402" y="10164"/>
                </a:lnTo>
                <a:lnTo>
                  <a:pt x="16406" y="10164"/>
                </a:lnTo>
                <a:lnTo>
                  <a:pt x="16406" y="10161"/>
                </a:lnTo>
                <a:lnTo>
                  <a:pt x="16405" y="10159"/>
                </a:lnTo>
                <a:lnTo>
                  <a:pt x="16406" y="10155"/>
                </a:lnTo>
                <a:lnTo>
                  <a:pt x="16409" y="10157"/>
                </a:lnTo>
                <a:lnTo>
                  <a:pt x="16408" y="10150"/>
                </a:lnTo>
                <a:lnTo>
                  <a:pt x="16408" y="10146"/>
                </a:lnTo>
                <a:lnTo>
                  <a:pt x="16411" y="10144"/>
                </a:lnTo>
                <a:lnTo>
                  <a:pt x="16417" y="10144"/>
                </a:lnTo>
                <a:lnTo>
                  <a:pt x="16415" y="10142"/>
                </a:lnTo>
                <a:lnTo>
                  <a:pt x="16413" y="10136"/>
                </a:lnTo>
                <a:lnTo>
                  <a:pt x="16413" y="10135"/>
                </a:lnTo>
                <a:lnTo>
                  <a:pt x="16410" y="10136"/>
                </a:lnTo>
                <a:lnTo>
                  <a:pt x="16408" y="10141"/>
                </a:lnTo>
                <a:lnTo>
                  <a:pt x="16406" y="10142"/>
                </a:lnTo>
                <a:lnTo>
                  <a:pt x="16402" y="10140"/>
                </a:lnTo>
                <a:lnTo>
                  <a:pt x="16398" y="10135"/>
                </a:lnTo>
                <a:lnTo>
                  <a:pt x="16397" y="10131"/>
                </a:lnTo>
                <a:lnTo>
                  <a:pt x="16400" y="10129"/>
                </a:lnTo>
                <a:lnTo>
                  <a:pt x="16399" y="10125"/>
                </a:lnTo>
                <a:lnTo>
                  <a:pt x="16399" y="10124"/>
                </a:lnTo>
                <a:lnTo>
                  <a:pt x="16402" y="10124"/>
                </a:lnTo>
                <a:lnTo>
                  <a:pt x="16404" y="10123"/>
                </a:lnTo>
                <a:lnTo>
                  <a:pt x="16404" y="10120"/>
                </a:lnTo>
                <a:lnTo>
                  <a:pt x="16403" y="10118"/>
                </a:lnTo>
                <a:lnTo>
                  <a:pt x="16403" y="10118"/>
                </a:lnTo>
                <a:lnTo>
                  <a:pt x="16400" y="10115"/>
                </a:lnTo>
                <a:lnTo>
                  <a:pt x="16400" y="10110"/>
                </a:lnTo>
                <a:lnTo>
                  <a:pt x="16402" y="10104"/>
                </a:lnTo>
                <a:lnTo>
                  <a:pt x="16400" y="10101"/>
                </a:lnTo>
                <a:lnTo>
                  <a:pt x="16402" y="10098"/>
                </a:lnTo>
                <a:lnTo>
                  <a:pt x="16403" y="10095"/>
                </a:lnTo>
                <a:lnTo>
                  <a:pt x="16402" y="10092"/>
                </a:lnTo>
                <a:lnTo>
                  <a:pt x="16403" y="10090"/>
                </a:lnTo>
                <a:lnTo>
                  <a:pt x="16405" y="10089"/>
                </a:lnTo>
                <a:lnTo>
                  <a:pt x="16407" y="10091"/>
                </a:lnTo>
                <a:lnTo>
                  <a:pt x="16409" y="10095"/>
                </a:lnTo>
                <a:lnTo>
                  <a:pt x="16410" y="10091"/>
                </a:lnTo>
                <a:lnTo>
                  <a:pt x="16411" y="10088"/>
                </a:lnTo>
                <a:lnTo>
                  <a:pt x="16412" y="10085"/>
                </a:lnTo>
                <a:lnTo>
                  <a:pt x="16412" y="10082"/>
                </a:lnTo>
                <a:lnTo>
                  <a:pt x="16406" y="10072"/>
                </a:lnTo>
                <a:lnTo>
                  <a:pt x="16406" y="10070"/>
                </a:lnTo>
                <a:lnTo>
                  <a:pt x="16407" y="10067"/>
                </a:lnTo>
                <a:lnTo>
                  <a:pt x="16405" y="10065"/>
                </a:lnTo>
                <a:lnTo>
                  <a:pt x="16402" y="10063"/>
                </a:lnTo>
                <a:lnTo>
                  <a:pt x="16399" y="10061"/>
                </a:lnTo>
                <a:lnTo>
                  <a:pt x="16399" y="10058"/>
                </a:lnTo>
                <a:lnTo>
                  <a:pt x="16402" y="10056"/>
                </a:lnTo>
                <a:lnTo>
                  <a:pt x="16408" y="10054"/>
                </a:lnTo>
                <a:lnTo>
                  <a:pt x="16406" y="10050"/>
                </a:lnTo>
                <a:lnTo>
                  <a:pt x="16408" y="10048"/>
                </a:lnTo>
                <a:lnTo>
                  <a:pt x="16411" y="10047"/>
                </a:lnTo>
                <a:lnTo>
                  <a:pt x="16412" y="10044"/>
                </a:lnTo>
                <a:lnTo>
                  <a:pt x="16412" y="10036"/>
                </a:lnTo>
                <a:lnTo>
                  <a:pt x="16411" y="10033"/>
                </a:lnTo>
                <a:lnTo>
                  <a:pt x="16409" y="10032"/>
                </a:lnTo>
                <a:lnTo>
                  <a:pt x="16406" y="10030"/>
                </a:lnTo>
                <a:lnTo>
                  <a:pt x="16403" y="10023"/>
                </a:lnTo>
                <a:lnTo>
                  <a:pt x="16400" y="10021"/>
                </a:lnTo>
                <a:lnTo>
                  <a:pt x="16397" y="10025"/>
                </a:lnTo>
                <a:lnTo>
                  <a:pt x="16393" y="10027"/>
                </a:lnTo>
                <a:lnTo>
                  <a:pt x="16390" y="10025"/>
                </a:lnTo>
                <a:lnTo>
                  <a:pt x="16387" y="10029"/>
                </a:lnTo>
                <a:lnTo>
                  <a:pt x="16383" y="10029"/>
                </a:lnTo>
                <a:lnTo>
                  <a:pt x="16379" y="10032"/>
                </a:lnTo>
                <a:lnTo>
                  <a:pt x="16374" y="10034"/>
                </a:lnTo>
                <a:lnTo>
                  <a:pt x="16370" y="10042"/>
                </a:lnTo>
                <a:lnTo>
                  <a:pt x="16364" y="10046"/>
                </a:lnTo>
                <a:lnTo>
                  <a:pt x="16363" y="10052"/>
                </a:lnTo>
                <a:lnTo>
                  <a:pt x="16366" y="10051"/>
                </a:lnTo>
                <a:lnTo>
                  <a:pt x="16368" y="10051"/>
                </a:lnTo>
                <a:lnTo>
                  <a:pt x="16371" y="10052"/>
                </a:lnTo>
                <a:lnTo>
                  <a:pt x="16375" y="10051"/>
                </a:lnTo>
                <a:lnTo>
                  <a:pt x="16378" y="10050"/>
                </a:lnTo>
                <a:lnTo>
                  <a:pt x="16381" y="10051"/>
                </a:lnTo>
                <a:lnTo>
                  <a:pt x="16383" y="10053"/>
                </a:lnTo>
                <a:lnTo>
                  <a:pt x="16385" y="10054"/>
                </a:lnTo>
                <a:lnTo>
                  <a:pt x="16386" y="10058"/>
                </a:lnTo>
                <a:lnTo>
                  <a:pt x="16382" y="10057"/>
                </a:lnTo>
                <a:lnTo>
                  <a:pt x="16380" y="10061"/>
                </a:lnTo>
                <a:lnTo>
                  <a:pt x="16378" y="10069"/>
                </a:lnTo>
                <a:lnTo>
                  <a:pt x="16373" y="10074"/>
                </a:lnTo>
                <a:lnTo>
                  <a:pt x="16370" y="10076"/>
                </a:lnTo>
                <a:lnTo>
                  <a:pt x="16367" y="10074"/>
                </a:lnTo>
                <a:lnTo>
                  <a:pt x="16367" y="10071"/>
                </a:lnTo>
                <a:lnTo>
                  <a:pt x="16366" y="10066"/>
                </a:lnTo>
                <a:lnTo>
                  <a:pt x="16368" y="10059"/>
                </a:lnTo>
                <a:lnTo>
                  <a:pt x="16367" y="10056"/>
                </a:lnTo>
                <a:lnTo>
                  <a:pt x="16363" y="10059"/>
                </a:lnTo>
                <a:lnTo>
                  <a:pt x="16361" y="10060"/>
                </a:lnTo>
                <a:lnTo>
                  <a:pt x="16360" y="10060"/>
                </a:lnTo>
                <a:lnTo>
                  <a:pt x="16359" y="10059"/>
                </a:lnTo>
                <a:lnTo>
                  <a:pt x="16359" y="10057"/>
                </a:lnTo>
                <a:lnTo>
                  <a:pt x="16359" y="10055"/>
                </a:lnTo>
                <a:lnTo>
                  <a:pt x="16359" y="10054"/>
                </a:lnTo>
                <a:lnTo>
                  <a:pt x="16356" y="10054"/>
                </a:lnTo>
                <a:lnTo>
                  <a:pt x="16353" y="10055"/>
                </a:lnTo>
                <a:lnTo>
                  <a:pt x="16349" y="10058"/>
                </a:lnTo>
                <a:lnTo>
                  <a:pt x="16348" y="10059"/>
                </a:lnTo>
                <a:lnTo>
                  <a:pt x="16348" y="10063"/>
                </a:lnTo>
                <a:lnTo>
                  <a:pt x="16341" y="10068"/>
                </a:lnTo>
                <a:lnTo>
                  <a:pt x="16332" y="10071"/>
                </a:lnTo>
                <a:lnTo>
                  <a:pt x="16328" y="10073"/>
                </a:lnTo>
                <a:lnTo>
                  <a:pt x="16325" y="10074"/>
                </a:lnTo>
                <a:lnTo>
                  <a:pt x="16323" y="10078"/>
                </a:lnTo>
                <a:lnTo>
                  <a:pt x="16321" y="10082"/>
                </a:lnTo>
                <a:lnTo>
                  <a:pt x="16321" y="10086"/>
                </a:lnTo>
                <a:lnTo>
                  <a:pt x="16318" y="10090"/>
                </a:lnTo>
                <a:lnTo>
                  <a:pt x="16317" y="10093"/>
                </a:lnTo>
                <a:lnTo>
                  <a:pt x="16314" y="10096"/>
                </a:lnTo>
                <a:lnTo>
                  <a:pt x="16312" y="10098"/>
                </a:lnTo>
                <a:lnTo>
                  <a:pt x="16309" y="10100"/>
                </a:lnTo>
                <a:lnTo>
                  <a:pt x="16307" y="10101"/>
                </a:lnTo>
                <a:lnTo>
                  <a:pt x="16305" y="10097"/>
                </a:lnTo>
                <a:lnTo>
                  <a:pt x="16305" y="10096"/>
                </a:lnTo>
                <a:lnTo>
                  <a:pt x="16305" y="10094"/>
                </a:lnTo>
                <a:lnTo>
                  <a:pt x="16306" y="10094"/>
                </a:lnTo>
                <a:lnTo>
                  <a:pt x="16309" y="10091"/>
                </a:lnTo>
                <a:lnTo>
                  <a:pt x="16313" y="10086"/>
                </a:lnTo>
                <a:lnTo>
                  <a:pt x="16313" y="10082"/>
                </a:lnTo>
                <a:lnTo>
                  <a:pt x="16308" y="10080"/>
                </a:lnTo>
                <a:lnTo>
                  <a:pt x="16310" y="10074"/>
                </a:lnTo>
                <a:lnTo>
                  <a:pt x="16311" y="10071"/>
                </a:lnTo>
                <a:lnTo>
                  <a:pt x="16305" y="10074"/>
                </a:lnTo>
                <a:lnTo>
                  <a:pt x="16304" y="10082"/>
                </a:lnTo>
                <a:lnTo>
                  <a:pt x="16302" y="10092"/>
                </a:lnTo>
                <a:lnTo>
                  <a:pt x="16297" y="10093"/>
                </a:lnTo>
                <a:lnTo>
                  <a:pt x="16297" y="10085"/>
                </a:lnTo>
                <a:lnTo>
                  <a:pt x="16294" y="10076"/>
                </a:lnTo>
                <a:lnTo>
                  <a:pt x="16297" y="10072"/>
                </a:lnTo>
                <a:lnTo>
                  <a:pt x="16300" y="10069"/>
                </a:lnTo>
                <a:lnTo>
                  <a:pt x="16300" y="10066"/>
                </a:lnTo>
                <a:lnTo>
                  <a:pt x="16299" y="10061"/>
                </a:lnTo>
                <a:lnTo>
                  <a:pt x="16297" y="10060"/>
                </a:lnTo>
                <a:lnTo>
                  <a:pt x="16297" y="10058"/>
                </a:lnTo>
                <a:lnTo>
                  <a:pt x="16301" y="10058"/>
                </a:lnTo>
                <a:lnTo>
                  <a:pt x="16303" y="10056"/>
                </a:lnTo>
                <a:lnTo>
                  <a:pt x="16305" y="10054"/>
                </a:lnTo>
                <a:lnTo>
                  <a:pt x="16306" y="10052"/>
                </a:lnTo>
                <a:lnTo>
                  <a:pt x="16310" y="10050"/>
                </a:lnTo>
                <a:lnTo>
                  <a:pt x="16312" y="10050"/>
                </a:lnTo>
                <a:lnTo>
                  <a:pt x="16313" y="10051"/>
                </a:lnTo>
                <a:lnTo>
                  <a:pt x="16314" y="10057"/>
                </a:lnTo>
                <a:lnTo>
                  <a:pt x="16315" y="10062"/>
                </a:lnTo>
                <a:lnTo>
                  <a:pt x="16317" y="10063"/>
                </a:lnTo>
                <a:lnTo>
                  <a:pt x="16326" y="10050"/>
                </a:lnTo>
                <a:lnTo>
                  <a:pt x="16330" y="10052"/>
                </a:lnTo>
                <a:lnTo>
                  <a:pt x="16334" y="10051"/>
                </a:lnTo>
                <a:lnTo>
                  <a:pt x="16337" y="10049"/>
                </a:lnTo>
                <a:lnTo>
                  <a:pt x="16340" y="10049"/>
                </a:lnTo>
                <a:lnTo>
                  <a:pt x="16342" y="10048"/>
                </a:lnTo>
                <a:lnTo>
                  <a:pt x="16346" y="10048"/>
                </a:lnTo>
                <a:lnTo>
                  <a:pt x="16351" y="10046"/>
                </a:lnTo>
                <a:lnTo>
                  <a:pt x="16354" y="10043"/>
                </a:lnTo>
                <a:lnTo>
                  <a:pt x="16357" y="10038"/>
                </a:lnTo>
                <a:lnTo>
                  <a:pt x="16370" y="10017"/>
                </a:lnTo>
                <a:lnTo>
                  <a:pt x="16383" y="10006"/>
                </a:lnTo>
                <a:lnTo>
                  <a:pt x="16389" y="9999"/>
                </a:lnTo>
                <a:lnTo>
                  <a:pt x="16389" y="9990"/>
                </a:lnTo>
                <a:lnTo>
                  <a:pt x="16391" y="9985"/>
                </a:lnTo>
                <a:lnTo>
                  <a:pt x="16394" y="9982"/>
                </a:lnTo>
                <a:lnTo>
                  <a:pt x="16397" y="9985"/>
                </a:lnTo>
                <a:lnTo>
                  <a:pt x="16402" y="9978"/>
                </a:lnTo>
                <a:lnTo>
                  <a:pt x="16405" y="9972"/>
                </a:lnTo>
                <a:lnTo>
                  <a:pt x="16411" y="9966"/>
                </a:lnTo>
                <a:lnTo>
                  <a:pt x="16415" y="9962"/>
                </a:lnTo>
                <a:lnTo>
                  <a:pt x="16425" y="9958"/>
                </a:lnTo>
                <a:lnTo>
                  <a:pt x="16434" y="9953"/>
                </a:lnTo>
                <a:lnTo>
                  <a:pt x="16444" y="9947"/>
                </a:lnTo>
                <a:lnTo>
                  <a:pt x="16448" y="9942"/>
                </a:lnTo>
                <a:lnTo>
                  <a:pt x="16447" y="9936"/>
                </a:lnTo>
                <a:lnTo>
                  <a:pt x="16442" y="9935"/>
                </a:lnTo>
                <a:lnTo>
                  <a:pt x="16437" y="9938"/>
                </a:lnTo>
                <a:lnTo>
                  <a:pt x="16433" y="9941"/>
                </a:lnTo>
                <a:lnTo>
                  <a:pt x="16431" y="9942"/>
                </a:lnTo>
                <a:lnTo>
                  <a:pt x="16415" y="9941"/>
                </a:lnTo>
                <a:lnTo>
                  <a:pt x="16410" y="9941"/>
                </a:lnTo>
                <a:lnTo>
                  <a:pt x="16408" y="9942"/>
                </a:lnTo>
                <a:lnTo>
                  <a:pt x="16405" y="9942"/>
                </a:lnTo>
                <a:lnTo>
                  <a:pt x="16400" y="9931"/>
                </a:lnTo>
                <a:lnTo>
                  <a:pt x="16397" y="9930"/>
                </a:lnTo>
                <a:lnTo>
                  <a:pt x="16391" y="9927"/>
                </a:lnTo>
                <a:lnTo>
                  <a:pt x="16386" y="9924"/>
                </a:lnTo>
                <a:lnTo>
                  <a:pt x="16379" y="9921"/>
                </a:lnTo>
                <a:lnTo>
                  <a:pt x="16375" y="9917"/>
                </a:lnTo>
                <a:lnTo>
                  <a:pt x="16368" y="9914"/>
                </a:lnTo>
                <a:lnTo>
                  <a:pt x="16364" y="9914"/>
                </a:lnTo>
                <a:lnTo>
                  <a:pt x="16360" y="9918"/>
                </a:lnTo>
                <a:lnTo>
                  <a:pt x="16358" y="9918"/>
                </a:lnTo>
                <a:lnTo>
                  <a:pt x="16360" y="9912"/>
                </a:lnTo>
                <a:lnTo>
                  <a:pt x="16355" y="9910"/>
                </a:lnTo>
                <a:lnTo>
                  <a:pt x="16348" y="9905"/>
                </a:lnTo>
                <a:lnTo>
                  <a:pt x="16344" y="9899"/>
                </a:lnTo>
                <a:lnTo>
                  <a:pt x="16341" y="9893"/>
                </a:lnTo>
                <a:lnTo>
                  <a:pt x="16337" y="9886"/>
                </a:lnTo>
                <a:lnTo>
                  <a:pt x="16329" y="9869"/>
                </a:lnTo>
                <a:lnTo>
                  <a:pt x="16322" y="9853"/>
                </a:lnTo>
                <a:lnTo>
                  <a:pt x="16311" y="9834"/>
                </a:lnTo>
                <a:lnTo>
                  <a:pt x="16295" y="9811"/>
                </a:lnTo>
                <a:lnTo>
                  <a:pt x="16283" y="9800"/>
                </a:lnTo>
                <a:lnTo>
                  <a:pt x="16269" y="9796"/>
                </a:lnTo>
                <a:lnTo>
                  <a:pt x="16257" y="9793"/>
                </a:lnTo>
                <a:lnTo>
                  <a:pt x="16241" y="9796"/>
                </a:lnTo>
                <a:lnTo>
                  <a:pt x="16234" y="9800"/>
                </a:lnTo>
                <a:lnTo>
                  <a:pt x="16229" y="9808"/>
                </a:lnTo>
                <a:lnTo>
                  <a:pt x="16225" y="9814"/>
                </a:lnTo>
                <a:lnTo>
                  <a:pt x="16200" y="9837"/>
                </a:lnTo>
                <a:lnTo>
                  <a:pt x="16193" y="9842"/>
                </a:lnTo>
                <a:lnTo>
                  <a:pt x="16191" y="9843"/>
                </a:lnTo>
                <a:lnTo>
                  <a:pt x="16185" y="9845"/>
                </a:lnTo>
                <a:lnTo>
                  <a:pt x="16178" y="9851"/>
                </a:lnTo>
                <a:lnTo>
                  <a:pt x="16169" y="9849"/>
                </a:lnTo>
                <a:lnTo>
                  <a:pt x="16164" y="9846"/>
                </a:lnTo>
                <a:lnTo>
                  <a:pt x="16161" y="9836"/>
                </a:lnTo>
                <a:lnTo>
                  <a:pt x="16147" y="9833"/>
                </a:lnTo>
                <a:lnTo>
                  <a:pt x="16136" y="9846"/>
                </a:lnTo>
                <a:lnTo>
                  <a:pt x="16128" y="9860"/>
                </a:lnTo>
                <a:lnTo>
                  <a:pt x="16124" y="9864"/>
                </a:lnTo>
                <a:lnTo>
                  <a:pt x="16128" y="9870"/>
                </a:lnTo>
                <a:lnTo>
                  <a:pt x="16133" y="9874"/>
                </a:lnTo>
                <a:lnTo>
                  <a:pt x="16139" y="9875"/>
                </a:lnTo>
                <a:lnTo>
                  <a:pt x="16150" y="9874"/>
                </a:lnTo>
                <a:lnTo>
                  <a:pt x="16154" y="9877"/>
                </a:lnTo>
                <a:lnTo>
                  <a:pt x="16156" y="9884"/>
                </a:lnTo>
                <a:lnTo>
                  <a:pt x="16154" y="9882"/>
                </a:lnTo>
                <a:lnTo>
                  <a:pt x="16152" y="9879"/>
                </a:lnTo>
                <a:lnTo>
                  <a:pt x="16150" y="9877"/>
                </a:lnTo>
                <a:lnTo>
                  <a:pt x="16148" y="9877"/>
                </a:lnTo>
                <a:lnTo>
                  <a:pt x="16141" y="9880"/>
                </a:lnTo>
                <a:lnTo>
                  <a:pt x="16136" y="9879"/>
                </a:lnTo>
                <a:lnTo>
                  <a:pt x="16132" y="9878"/>
                </a:lnTo>
                <a:lnTo>
                  <a:pt x="16126" y="9872"/>
                </a:lnTo>
                <a:lnTo>
                  <a:pt x="16121" y="9866"/>
                </a:lnTo>
                <a:lnTo>
                  <a:pt x="16121" y="9862"/>
                </a:lnTo>
                <a:lnTo>
                  <a:pt x="16124" y="9858"/>
                </a:lnTo>
                <a:lnTo>
                  <a:pt x="16129" y="9852"/>
                </a:lnTo>
                <a:lnTo>
                  <a:pt x="16134" y="9841"/>
                </a:lnTo>
                <a:lnTo>
                  <a:pt x="16143" y="9830"/>
                </a:lnTo>
                <a:lnTo>
                  <a:pt x="16142" y="9827"/>
                </a:lnTo>
                <a:lnTo>
                  <a:pt x="16136" y="9824"/>
                </a:lnTo>
                <a:lnTo>
                  <a:pt x="16133" y="9817"/>
                </a:lnTo>
                <a:lnTo>
                  <a:pt x="16127" y="9797"/>
                </a:lnTo>
                <a:lnTo>
                  <a:pt x="16125" y="9789"/>
                </a:lnTo>
                <a:lnTo>
                  <a:pt x="16119" y="9785"/>
                </a:lnTo>
                <a:lnTo>
                  <a:pt x="16098" y="9783"/>
                </a:lnTo>
                <a:lnTo>
                  <a:pt x="16087" y="9784"/>
                </a:lnTo>
                <a:lnTo>
                  <a:pt x="16082" y="9786"/>
                </a:lnTo>
                <a:lnTo>
                  <a:pt x="16075" y="9807"/>
                </a:lnTo>
                <a:lnTo>
                  <a:pt x="16072" y="9815"/>
                </a:lnTo>
                <a:lnTo>
                  <a:pt x="16070" y="9820"/>
                </a:lnTo>
                <a:lnTo>
                  <a:pt x="16068" y="9825"/>
                </a:lnTo>
                <a:lnTo>
                  <a:pt x="16064" y="9828"/>
                </a:lnTo>
                <a:lnTo>
                  <a:pt x="16060" y="9828"/>
                </a:lnTo>
                <a:lnTo>
                  <a:pt x="16056" y="9825"/>
                </a:lnTo>
                <a:lnTo>
                  <a:pt x="16052" y="9820"/>
                </a:lnTo>
                <a:lnTo>
                  <a:pt x="16048" y="9815"/>
                </a:lnTo>
                <a:lnTo>
                  <a:pt x="16044" y="9816"/>
                </a:lnTo>
                <a:lnTo>
                  <a:pt x="16038" y="9818"/>
                </a:lnTo>
                <a:lnTo>
                  <a:pt x="16034" y="9829"/>
                </a:lnTo>
                <a:lnTo>
                  <a:pt x="16027" y="9835"/>
                </a:lnTo>
                <a:lnTo>
                  <a:pt x="16023" y="9841"/>
                </a:lnTo>
                <a:lnTo>
                  <a:pt x="16016" y="9841"/>
                </a:lnTo>
                <a:lnTo>
                  <a:pt x="16026" y="9830"/>
                </a:lnTo>
                <a:lnTo>
                  <a:pt x="16036" y="9812"/>
                </a:lnTo>
                <a:lnTo>
                  <a:pt x="16040" y="9809"/>
                </a:lnTo>
                <a:lnTo>
                  <a:pt x="16046" y="9809"/>
                </a:lnTo>
                <a:lnTo>
                  <a:pt x="16052" y="9811"/>
                </a:lnTo>
                <a:lnTo>
                  <a:pt x="16058" y="9817"/>
                </a:lnTo>
                <a:lnTo>
                  <a:pt x="16063" y="9818"/>
                </a:lnTo>
                <a:lnTo>
                  <a:pt x="16066" y="9817"/>
                </a:lnTo>
                <a:lnTo>
                  <a:pt x="16068" y="9811"/>
                </a:lnTo>
                <a:lnTo>
                  <a:pt x="16070" y="9801"/>
                </a:lnTo>
                <a:lnTo>
                  <a:pt x="16072" y="9791"/>
                </a:lnTo>
                <a:lnTo>
                  <a:pt x="16074" y="9786"/>
                </a:lnTo>
                <a:lnTo>
                  <a:pt x="16077" y="9779"/>
                </a:lnTo>
                <a:lnTo>
                  <a:pt x="16088" y="9775"/>
                </a:lnTo>
                <a:lnTo>
                  <a:pt x="16119" y="9774"/>
                </a:lnTo>
                <a:lnTo>
                  <a:pt x="16129" y="9776"/>
                </a:lnTo>
                <a:lnTo>
                  <a:pt x="16136" y="9778"/>
                </a:lnTo>
                <a:lnTo>
                  <a:pt x="16142" y="9784"/>
                </a:lnTo>
                <a:lnTo>
                  <a:pt x="16146" y="9789"/>
                </a:lnTo>
                <a:lnTo>
                  <a:pt x="16148" y="9800"/>
                </a:lnTo>
                <a:lnTo>
                  <a:pt x="16151" y="9806"/>
                </a:lnTo>
                <a:lnTo>
                  <a:pt x="16155" y="9810"/>
                </a:lnTo>
                <a:lnTo>
                  <a:pt x="16160" y="9810"/>
                </a:lnTo>
                <a:lnTo>
                  <a:pt x="16165" y="9807"/>
                </a:lnTo>
                <a:lnTo>
                  <a:pt x="16169" y="9799"/>
                </a:lnTo>
                <a:lnTo>
                  <a:pt x="16177" y="9786"/>
                </a:lnTo>
                <a:lnTo>
                  <a:pt x="16180" y="9784"/>
                </a:lnTo>
                <a:lnTo>
                  <a:pt x="16183" y="9784"/>
                </a:lnTo>
                <a:lnTo>
                  <a:pt x="16183" y="9782"/>
                </a:lnTo>
                <a:lnTo>
                  <a:pt x="16181" y="9781"/>
                </a:lnTo>
                <a:lnTo>
                  <a:pt x="16180" y="9780"/>
                </a:lnTo>
                <a:lnTo>
                  <a:pt x="16178" y="9776"/>
                </a:lnTo>
                <a:lnTo>
                  <a:pt x="16180" y="9775"/>
                </a:lnTo>
                <a:lnTo>
                  <a:pt x="16184" y="9775"/>
                </a:lnTo>
                <a:lnTo>
                  <a:pt x="16186" y="9773"/>
                </a:lnTo>
                <a:lnTo>
                  <a:pt x="16188" y="9769"/>
                </a:lnTo>
                <a:lnTo>
                  <a:pt x="16188" y="9766"/>
                </a:lnTo>
                <a:lnTo>
                  <a:pt x="16186" y="9763"/>
                </a:lnTo>
                <a:lnTo>
                  <a:pt x="16186" y="9759"/>
                </a:lnTo>
                <a:lnTo>
                  <a:pt x="16186" y="9752"/>
                </a:lnTo>
                <a:lnTo>
                  <a:pt x="16190" y="9742"/>
                </a:lnTo>
                <a:lnTo>
                  <a:pt x="16196" y="9730"/>
                </a:lnTo>
                <a:lnTo>
                  <a:pt x="16201" y="9725"/>
                </a:lnTo>
                <a:lnTo>
                  <a:pt x="16206" y="9721"/>
                </a:lnTo>
                <a:lnTo>
                  <a:pt x="16212" y="9717"/>
                </a:lnTo>
                <a:lnTo>
                  <a:pt x="16223" y="9715"/>
                </a:lnTo>
                <a:lnTo>
                  <a:pt x="16228" y="9714"/>
                </a:lnTo>
                <a:lnTo>
                  <a:pt x="16230" y="9711"/>
                </a:lnTo>
                <a:lnTo>
                  <a:pt x="16231" y="9709"/>
                </a:lnTo>
                <a:lnTo>
                  <a:pt x="16232" y="9706"/>
                </a:lnTo>
                <a:lnTo>
                  <a:pt x="16233" y="9702"/>
                </a:lnTo>
                <a:lnTo>
                  <a:pt x="16236" y="9699"/>
                </a:lnTo>
                <a:lnTo>
                  <a:pt x="16240" y="9696"/>
                </a:lnTo>
                <a:lnTo>
                  <a:pt x="16245" y="9690"/>
                </a:lnTo>
                <a:lnTo>
                  <a:pt x="16249" y="9687"/>
                </a:lnTo>
                <a:lnTo>
                  <a:pt x="16259" y="9682"/>
                </a:lnTo>
                <a:lnTo>
                  <a:pt x="16274" y="9678"/>
                </a:lnTo>
                <a:lnTo>
                  <a:pt x="16277" y="9674"/>
                </a:lnTo>
                <a:lnTo>
                  <a:pt x="16290" y="9657"/>
                </a:lnTo>
                <a:lnTo>
                  <a:pt x="16300" y="9652"/>
                </a:lnTo>
                <a:lnTo>
                  <a:pt x="16308" y="9647"/>
                </a:lnTo>
                <a:lnTo>
                  <a:pt x="16319" y="9641"/>
                </a:lnTo>
                <a:lnTo>
                  <a:pt x="16338" y="9635"/>
                </a:lnTo>
                <a:lnTo>
                  <a:pt x="16361" y="9631"/>
                </a:lnTo>
                <a:lnTo>
                  <a:pt x="16378" y="9629"/>
                </a:lnTo>
                <a:lnTo>
                  <a:pt x="16399" y="9628"/>
                </a:lnTo>
                <a:lnTo>
                  <a:pt x="16410" y="9622"/>
                </a:lnTo>
                <a:lnTo>
                  <a:pt x="16414" y="9609"/>
                </a:lnTo>
                <a:lnTo>
                  <a:pt x="16408" y="9587"/>
                </a:lnTo>
                <a:lnTo>
                  <a:pt x="16392" y="9549"/>
                </a:lnTo>
                <a:lnTo>
                  <a:pt x="16370" y="9511"/>
                </a:lnTo>
                <a:lnTo>
                  <a:pt x="16359" y="9489"/>
                </a:lnTo>
                <a:lnTo>
                  <a:pt x="16347" y="9479"/>
                </a:lnTo>
                <a:lnTo>
                  <a:pt x="16338" y="9472"/>
                </a:lnTo>
                <a:lnTo>
                  <a:pt x="16320" y="9462"/>
                </a:lnTo>
                <a:lnTo>
                  <a:pt x="16299" y="9442"/>
                </a:lnTo>
                <a:lnTo>
                  <a:pt x="16292" y="9433"/>
                </a:lnTo>
                <a:lnTo>
                  <a:pt x="16280" y="9425"/>
                </a:lnTo>
                <a:lnTo>
                  <a:pt x="16275" y="9421"/>
                </a:lnTo>
                <a:lnTo>
                  <a:pt x="16271" y="9416"/>
                </a:lnTo>
                <a:lnTo>
                  <a:pt x="16255" y="9385"/>
                </a:lnTo>
                <a:lnTo>
                  <a:pt x="16247" y="9376"/>
                </a:lnTo>
                <a:lnTo>
                  <a:pt x="16233" y="9357"/>
                </a:lnTo>
                <a:lnTo>
                  <a:pt x="16216" y="9345"/>
                </a:lnTo>
                <a:lnTo>
                  <a:pt x="16204" y="9338"/>
                </a:lnTo>
                <a:lnTo>
                  <a:pt x="16197" y="9335"/>
                </a:lnTo>
                <a:lnTo>
                  <a:pt x="16190" y="9333"/>
                </a:lnTo>
                <a:lnTo>
                  <a:pt x="16178" y="9332"/>
                </a:lnTo>
                <a:lnTo>
                  <a:pt x="16165" y="9327"/>
                </a:lnTo>
                <a:lnTo>
                  <a:pt x="16146" y="9319"/>
                </a:lnTo>
                <a:lnTo>
                  <a:pt x="16143" y="9315"/>
                </a:lnTo>
                <a:lnTo>
                  <a:pt x="16140" y="9309"/>
                </a:lnTo>
                <a:lnTo>
                  <a:pt x="16140" y="9299"/>
                </a:lnTo>
                <a:lnTo>
                  <a:pt x="16142" y="9303"/>
                </a:lnTo>
                <a:lnTo>
                  <a:pt x="16144" y="9307"/>
                </a:lnTo>
                <a:lnTo>
                  <a:pt x="16147" y="9311"/>
                </a:lnTo>
                <a:lnTo>
                  <a:pt x="16159" y="9316"/>
                </a:lnTo>
                <a:lnTo>
                  <a:pt x="16163" y="9310"/>
                </a:lnTo>
                <a:lnTo>
                  <a:pt x="16159" y="9295"/>
                </a:lnTo>
                <a:lnTo>
                  <a:pt x="16153" y="9281"/>
                </a:lnTo>
                <a:lnTo>
                  <a:pt x="16147" y="9261"/>
                </a:lnTo>
                <a:lnTo>
                  <a:pt x="16134" y="9254"/>
                </a:lnTo>
                <a:lnTo>
                  <a:pt x="16129" y="9254"/>
                </a:lnTo>
                <a:lnTo>
                  <a:pt x="16115" y="9257"/>
                </a:lnTo>
                <a:lnTo>
                  <a:pt x="16096" y="9247"/>
                </a:lnTo>
                <a:lnTo>
                  <a:pt x="16086" y="9246"/>
                </a:lnTo>
                <a:lnTo>
                  <a:pt x="16083" y="9247"/>
                </a:lnTo>
                <a:lnTo>
                  <a:pt x="16083" y="9253"/>
                </a:lnTo>
                <a:lnTo>
                  <a:pt x="16083" y="9259"/>
                </a:lnTo>
                <a:lnTo>
                  <a:pt x="16078" y="9262"/>
                </a:lnTo>
                <a:lnTo>
                  <a:pt x="16075" y="9263"/>
                </a:lnTo>
                <a:lnTo>
                  <a:pt x="16058" y="9268"/>
                </a:lnTo>
                <a:lnTo>
                  <a:pt x="16034" y="9284"/>
                </a:lnTo>
                <a:lnTo>
                  <a:pt x="16022" y="9285"/>
                </a:lnTo>
                <a:lnTo>
                  <a:pt x="16012" y="9283"/>
                </a:lnTo>
                <a:lnTo>
                  <a:pt x="15992" y="9272"/>
                </a:lnTo>
                <a:lnTo>
                  <a:pt x="15985" y="9270"/>
                </a:lnTo>
                <a:lnTo>
                  <a:pt x="15979" y="9264"/>
                </a:lnTo>
                <a:lnTo>
                  <a:pt x="15975" y="9257"/>
                </a:lnTo>
                <a:lnTo>
                  <a:pt x="15970" y="9248"/>
                </a:lnTo>
                <a:lnTo>
                  <a:pt x="15964" y="9239"/>
                </a:lnTo>
                <a:lnTo>
                  <a:pt x="15955" y="9228"/>
                </a:lnTo>
                <a:lnTo>
                  <a:pt x="15952" y="9225"/>
                </a:lnTo>
                <a:lnTo>
                  <a:pt x="15937" y="9216"/>
                </a:lnTo>
                <a:lnTo>
                  <a:pt x="15934" y="9212"/>
                </a:lnTo>
                <a:lnTo>
                  <a:pt x="15933" y="9206"/>
                </a:lnTo>
                <a:lnTo>
                  <a:pt x="15932" y="9200"/>
                </a:lnTo>
                <a:lnTo>
                  <a:pt x="15938" y="9188"/>
                </a:lnTo>
                <a:lnTo>
                  <a:pt x="15936" y="9186"/>
                </a:lnTo>
                <a:lnTo>
                  <a:pt x="15931" y="9186"/>
                </a:lnTo>
                <a:lnTo>
                  <a:pt x="15925" y="9184"/>
                </a:lnTo>
                <a:lnTo>
                  <a:pt x="15921" y="9180"/>
                </a:lnTo>
                <a:lnTo>
                  <a:pt x="15919" y="9177"/>
                </a:lnTo>
                <a:lnTo>
                  <a:pt x="15916" y="9176"/>
                </a:lnTo>
                <a:lnTo>
                  <a:pt x="15912" y="9181"/>
                </a:lnTo>
                <a:lnTo>
                  <a:pt x="15910" y="9185"/>
                </a:lnTo>
                <a:lnTo>
                  <a:pt x="15907" y="9189"/>
                </a:lnTo>
                <a:lnTo>
                  <a:pt x="15903" y="9191"/>
                </a:lnTo>
                <a:lnTo>
                  <a:pt x="15898" y="9189"/>
                </a:lnTo>
                <a:lnTo>
                  <a:pt x="15901" y="9186"/>
                </a:lnTo>
                <a:lnTo>
                  <a:pt x="15905" y="9184"/>
                </a:lnTo>
                <a:lnTo>
                  <a:pt x="15908" y="9181"/>
                </a:lnTo>
                <a:lnTo>
                  <a:pt x="15909" y="9176"/>
                </a:lnTo>
                <a:lnTo>
                  <a:pt x="15913" y="9162"/>
                </a:lnTo>
                <a:lnTo>
                  <a:pt x="15914" y="9159"/>
                </a:lnTo>
                <a:lnTo>
                  <a:pt x="15916" y="9157"/>
                </a:lnTo>
                <a:lnTo>
                  <a:pt x="15914" y="9153"/>
                </a:lnTo>
                <a:lnTo>
                  <a:pt x="15910" y="9146"/>
                </a:lnTo>
                <a:lnTo>
                  <a:pt x="15908" y="9143"/>
                </a:lnTo>
                <a:lnTo>
                  <a:pt x="15900" y="9136"/>
                </a:lnTo>
                <a:lnTo>
                  <a:pt x="15906" y="9135"/>
                </a:lnTo>
                <a:lnTo>
                  <a:pt x="15910" y="9140"/>
                </a:lnTo>
                <a:lnTo>
                  <a:pt x="15913" y="9145"/>
                </a:lnTo>
                <a:lnTo>
                  <a:pt x="15917" y="9148"/>
                </a:lnTo>
                <a:lnTo>
                  <a:pt x="15928" y="9146"/>
                </a:lnTo>
                <a:lnTo>
                  <a:pt x="15931" y="9146"/>
                </a:lnTo>
                <a:lnTo>
                  <a:pt x="15937" y="9148"/>
                </a:lnTo>
                <a:lnTo>
                  <a:pt x="15939" y="9148"/>
                </a:lnTo>
                <a:lnTo>
                  <a:pt x="15944" y="9150"/>
                </a:lnTo>
                <a:lnTo>
                  <a:pt x="15950" y="9155"/>
                </a:lnTo>
                <a:lnTo>
                  <a:pt x="15954" y="9161"/>
                </a:lnTo>
                <a:lnTo>
                  <a:pt x="15956" y="9166"/>
                </a:lnTo>
                <a:lnTo>
                  <a:pt x="15959" y="9183"/>
                </a:lnTo>
                <a:lnTo>
                  <a:pt x="15962" y="9189"/>
                </a:lnTo>
                <a:lnTo>
                  <a:pt x="15967" y="9182"/>
                </a:lnTo>
                <a:lnTo>
                  <a:pt x="15967" y="9189"/>
                </a:lnTo>
                <a:lnTo>
                  <a:pt x="15964" y="9202"/>
                </a:lnTo>
                <a:lnTo>
                  <a:pt x="15964" y="9208"/>
                </a:lnTo>
                <a:lnTo>
                  <a:pt x="15965" y="9213"/>
                </a:lnTo>
                <a:lnTo>
                  <a:pt x="15967" y="9218"/>
                </a:lnTo>
                <a:lnTo>
                  <a:pt x="15982" y="9249"/>
                </a:lnTo>
                <a:lnTo>
                  <a:pt x="15988" y="9257"/>
                </a:lnTo>
                <a:lnTo>
                  <a:pt x="15995" y="9263"/>
                </a:lnTo>
                <a:lnTo>
                  <a:pt x="16004" y="9268"/>
                </a:lnTo>
                <a:lnTo>
                  <a:pt x="16012" y="9272"/>
                </a:lnTo>
                <a:lnTo>
                  <a:pt x="16022" y="9275"/>
                </a:lnTo>
                <a:lnTo>
                  <a:pt x="16033" y="9275"/>
                </a:lnTo>
                <a:lnTo>
                  <a:pt x="16042" y="9271"/>
                </a:lnTo>
                <a:lnTo>
                  <a:pt x="16049" y="9263"/>
                </a:lnTo>
                <a:lnTo>
                  <a:pt x="16063" y="9245"/>
                </a:lnTo>
                <a:lnTo>
                  <a:pt x="16077" y="9236"/>
                </a:lnTo>
                <a:lnTo>
                  <a:pt x="16090" y="9226"/>
                </a:lnTo>
                <a:lnTo>
                  <a:pt x="16097" y="9226"/>
                </a:lnTo>
                <a:lnTo>
                  <a:pt x="16107" y="9228"/>
                </a:lnTo>
                <a:lnTo>
                  <a:pt x="16122" y="9228"/>
                </a:lnTo>
                <a:lnTo>
                  <a:pt x="16145" y="9242"/>
                </a:lnTo>
                <a:lnTo>
                  <a:pt x="16160" y="9246"/>
                </a:lnTo>
                <a:lnTo>
                  <a:pt x="16168" y="9257"/>
                </a:lnTo>
                <a:lnTo>
                  <a:pt x="16181" y="9278"/>
                </a:lnTo>
                <a:lnTo>
                  <a:pt x="16182" y="9281"/>
                </a:lnTo>
                <a:lnTo>
                  <a:pt x="16184" y="9287"/>
                </a:lnTo>
                <a:lnTo>
                  <a:pt x="16185" y="9288"/>
                </a:lnTo>
                <a:lnTo>
                  <a:pt x="16188" y="9289"/>
                </a:lnTo>
                <a:lnTo>
                  <a:pt x="16189" y="9292"/>
                </a:lnTo>
                <a:lnTo>
                  <a:pt x="16189" y="9295"/>
                </a:lnTo>
                <a:lnTo>
                  <a:pt x="16189" y="9297"/>
                </a:lnTo>
                <a:lnTo>
                  <a:pt x="16188" y="9305"/>
                </a:lnTo>
                <a:lnTo>
                  <a:pt x="16191" y="9311"/>
                </a:lnTo>
                <a:lnTo>
                  <a:pt x="16196" y="9315"/>
                </a:lnTo>
                <a:lnTo>
                  <a:pt x="16202" y="9312"/>
                </a:lnTo>
                <a:lnTo>
                  <a:pt x="16210" y="9313"/>
                </a:lnTo>
                <a:lnTo>
                  <a:pt x="16215" y="9315"/>
                </a:lnTo>
                <a:lnTo>
                  <a:pt x="16220" y="9319"/>
                </a:lnTo>
                <a:lnTo>
                  <a:pt x="16226" y="9321"/>
                </a:lnTo>
                <a:lnTo>
                  <a:pt x="16241" y="9307"/>
                </a:lnTo>
                <a:lnTo>
                  <a:pt x="16251" y="9298"/>
                </a:lnTo>
                <a:lnTo>
                  <a:pt x="16263" y="9290"/>
                </a:lnTo>
                <a:lnTo>
                  <a:pt x="16270" y="9292"/>
                </a:lnTo>
                <a:lnTo>
                  <a:pt x="16292" y="9306"/>
                </a:lnTo>
                <a:lnTo>
                  <a:pt x="16305" y="9316"/>
                </a:lnTo>
                <a:lnTo>
                  <a:pt x="16309" y="9317"/>
                </a:lnTo>
                <a:lnTo>
                  <a:pt x="16310" y="9319"/>
                </a:lnTo>
                <a:lnTo>
                  <a:pt x="16312" y="9322"/>
                </a:lnTo>
                <a:lnTo>
                  <a:pt x="16314" y="9325"/>
                </a:lnTo>
                <a:lnTo>
                  <a:pt x="16316" y="9326"/>
                </a:lnTo>
                <a:lnTo>
                  <a:pt x="16321" y="9328"/>
                </a:lnTo>
                <a:lnTo>
                  <a:pt x="16326" y="9331"/>
                </a:lnTo>
                <a:lnTo>
                  <a:pt x="16333" y="9337"/>
                </a:lnTo>
                <a:lnTo>
                  <a:pt x="16344" y="9342"/>
                </a:lnTo>
                <a:lnTo>
                  <a:pt x="16348" y="9345"/>
                </a:lnTo>
                <a:lnTo>
                  <a:pt x="16354" y="9346"/>
                </a:lnTo>
                <a:lnTo>
                  <a:pt x="16364" y="9348"/>
                </a:lnTo>
                <a:lnTo>
                  <a:pt x="16379" y="9355"/>
                </a:lnTo>
                <a:lnTo>
                  <a:pt x="16391" y="9355"/>
                </a:lnTo>
                <a:lnTo>
                  <a:pt x="16400" y="9350"/>
                </a:lnTo>
                <a:lnTo>
                  <a:pt x="16404" y="9343"/>
                </a:lnTo>
                <a:lnTo>
                  <a:pt x="16402" y="9335"/>
                </a:lnTo>
                <a:lnTo>
                  <a:pt x="16397" y="9324"/>
                </a:lnTo>
                <a:lnTo>
                  <a:pt x="16391" y="9311"/>
                </a:lnTo>
                <a:lnTo>
                  <a:pt x="16391" y="9299"/>
                </a:lnTo>
                <a:lnTo>
                  <a:pt x="16386" y="9285"/>
                </a:lnTo>
                <a:lnTo>
                  <a:pt x="16380" y="9278"/>
                </a:lnTo>
                <a:lnTo>
                  <a:pt x="16380" y="9269"/>
                </a:lnTo>
                <a:lnTo>
                  <a:pt x="16375" y="9263"/>
                </a:lnTo>
                <a:lnTo>
                  <a:pt x="16367" y="9255"/>
                </a:lnTo>
                <a:lnTo>
                  <a:pt x="16359" y="9248"/>
                </a:lnTo>
                <a:lnTo>
                  <a:pt x="16357" y="9245"/>
                </a:lnTo>
                <a:lnTo>
                  <a:pt x="16350" y="9240"/>
                </a:lnTo>
                <a:lnTo>
                  <a:pt x="16344" y="9233"/>
                </a:lnTo>
                <a:lnTo>
                  <a:pt x="16330" y="9225"/>
                </a:lnTo>
                <a:lnTo>
                  <a:pt x="16322" y="9220"/>
                </a:lnTo>
                <a:lnTo>
                  <a:pt x="16317" y="9218"/>
                </a:lnTo>
                <a:lnTo>
                  <a:pt x="16309" y="9217"/>
                </a:lnTo>
                <a:lnTo>
                  <a:pt x="16307" y="9218"/>
                </a:lnTo>
                <a:lnTo>
                  <a:pt x="16306" y="9217"/>
                </a:lnTo>
                <a:lnTo>
                  <a:pt x="16304" y="9214"/>
                </a:lnTo>
                <a:lnTo>
                  <a:pt x="16303" y="9213"/>
                </a:lnTo>
                <a:lnTo>
                  <a:pt x="16302" y="9214"/>
                </a:lnTo>
                <a:lnTo>
                  <a:pt x="16300" y="9216"/>
                </a:lnTo>
                <a:lnTo>
                  <a:pt x="16299" y="9216"/>
                </a:lnTo>
                <a:lnTo>
                  <a:pt x="16297" y="9216"/>
                </a:lnTo>
                <a:lnTo>
                  <a:pt x="16295" y="9210"/>
                </a:lnTo>
                <a:lnTo>
                  <a:pt x="16295" y="9204"/>
                </a:lnTo>
                <a:lnTo>
                  <a:pt x="16294" y="9200"/>
                </a:lnTo>
                <a:lnTo>
                  <a:pt x="16288" y="9198"/>
                </a:lnTo>
                <a:lnTo>
                  <a:pt x="16281" y="9179"/>
                </a:lnTo>
                <a:lnTo>
                  <a:pt x="16280" y="9177"/>
                </a:lnTo>
                <a:lnTo>
                  <a:pt x="16281" y="9175"/>
                </a:lnTo>
                <a:lnTo>
                  <a:pt x="16283" y="9174"/>
                </a:lnTo>
                <a:lnTo>
                  <a:pt x="16289" y="9173"/>
                </a:lnTo>
                <a:lnTo>
                  <a:pt x="16292" y="9172"/>
                </a:lnTo>
                <a:lnTo>
                  <a:pt x="16292" y="9171"/>
                </a:lnTo>
                <a:lnTo>
                  <a:pt x="16292" y="9169"/>
                </a:lnTo>
                <a:lnTo>
                  <a:pt x="16292" y="9165"/>
                </a:lnTo>
                <a:lnTo>
                  <a:pt x="16288" y="9138"/>
                </a:lnTo>
                <a:lnTo>
                  <a:pt x="16286" y="9127"/>
                </a:lnTo>
                <a:lnTo>
                  <a:pt x="16278" y="9117"/>
                </a:lnTo>
                <a:lnTo>
                  <a:pt x="16260" y="9106"/>
                </a:lnTo>
                <a:lnTo>
                  <a:pt x="16248" y="9097"/>
                </a:lnTo>
                <a:lnTo>
                  <a:pt x="16243" y="9096"/>
                </a:lnTo>
                <a:lnTo>
                  <a:pt x="16239" y="9093"/>
                </a:lnTo>
                <a:lnTo>
                  <a:pt x="16235" y="9090"/>
                </a:lnTo>
                <a:lnTo>
                  <a:pt x="16227" y="9086"/>
                </a:lnTo>
                <a:lnTo>
                  <a:pt x="16225" y="9089"/>
                </a:lnTo>
                <a:lnTo>
                  <a:pt x="16223" y="9089"/>
                </a:lnTo>
                <a:lnTo>
                  <a:pt x="16223" y="9081"/>
                </a:lnTo>
                <a:lnTo>
                  <a:pt x="16220" y="9076"/>
                </a:lnTo>
                <a:lnTo>
                  <a:pt x="16216" y="9074"/>
                </a:lnTo>
                <a:lnTo>
                  <a:pt x="16210" y="9070"/>
                </a:lnTo>
                <a:lnTo>
                  <a:pt x="16206" y="9066"/>
                </a:lnTo>
                <a:lnTo>
                  <a:pt x="16196" y="9057"/>
                </a:lnTo>
                <a:lnTo>
                  <a:pt x="16189" y="9054"/>
                </a:lnTo>
                <a:lnTo>
                  <a:pt x="16182" y="9045"/>
                </a:lnTo>
                <a:lnTo>
                  <a:pt x="16181" y="9036"/>
                </a:lnTo>
                <a:lnTo>
                  <a:pt x="16172" y="9032"/>
                </a:lnTo>
                <a:lnTo>
                  <a:pt x="16164" y="9023"/>
                </a:lnTo>
                <a:lnTo>
                  <a:pt x="16164" y="9019"/>
                </a:lnTo>
                <a:lnTo>
                  <a:pt x="16167" y="9014"/>
                </a:lnTo>
                <a:lnTo>
                  <a:pt x="16168" y="9016"/>
                </a:lnTo>
                <a:lnTo>
                  <a:pt x="16167" y="9019"/>
                </a:lnTo>
                <a:lnTo>
                  <a:pt x="16167" y="9021"/>
                </a:lnTo>
                <a:lnTo>
                  <a:pt x="16169" y="9023"/>
                </a:lnTo>
                <a:lnTo>
                  <a:pt x="16171" y="9026"/>
                </a:lnTo>
                <a:lnTo>
                  <a:pt x="16171" y="9016"/>
                </a:lnTo>
                <a:lnTo>
                  <a:pt x="16169" y="9004"/>
                </a:lnTo>
                <a:lnTo>
                  <a:pt x="16175" y="8998"/>
                </a:lnTo>
                <a:lnTo>
                  <a:pt x="16180" y="8985"/>
                </a:lnTo>
                <a:lnTo>
                  <a:pt x="16181" y="8974"/>
                </a:lnTo>
                <a:lnTo>
                  <a:pt x="16177" y="8935"/>
                </a:lnTo>
                <a:lnTo>
                  <a:pt x="16177" y="8930"/>
                </a:lnTo>
                <a:lnTo>
                  <a:pt x="16179" y="8918"/>
                </a:lnTo>
                <a:lnTo>
                  <a:pt x="16177" y="8914"/>
                </a:lnTo>
                <a:lnTo>
                  <a:pt x="16172" y="8912"/>
                </a:lnTo>
                <a:lnTo>
                  <a:pt x="16168" y="8913"/>
                </a:lnTo>
                <a:lnTo>
                  <a:pt x="16165" y="8914"/>
                </a:lnTo>
                <a:lnTo>
                  <a:pt x="16163" y="8912"/>
                </a:lnTo>
                <a:lnTo>
                  <a:pt x="16162" y="8904"/>
                </a:lnTo>
                <a:lnTo>
                  <a:pt x="16162" y="8892"/>
                </a:lnTo>
                <a:lnTo>
                  <a:pt x="16160" y="8887"/>
                </a:lnTo>
                <a:lnTo>
                  <a:pt x="16156" y="8886"/>
                </a:lnTo>
                <a:lnTo>
                  <a:pt x="16159" y="8877"/>
                </a:lnTo>
                <a:lnTo>
                  <a:pt x="16155" y="8868"/>
                </a:lnTo>
                <a:lnTo>
                  <a:pt x="16143" y="8854"/>
                </a:lnTo>
                <a:lnTo>
                  <a:pt x="16145" y="8854"/>
                </a:lnTo>
                <a:lnTo>
                  <a:pt x="16145" y="8853"/>
                </a:lnTo>
                <a:lnTo>
                  <a:pt x="16146" y="8848"/>
                </a:lnTo>
                <a:lnTo>
                  <a:pt x="16145" y="8847"/>
                </a:lnTo>
                <a:lnTo>
                  <a:pt x="16143" y="8843"/>
                </a:lnTo>
                <a:lnTo>
                  <a:pt x="16143" y="8842"/>
                </a:lnTo>
                <a:lnTo>
                  <a:pt x="16143" y="8840"/>
                </a:lnTo>
                <a:lnTo>
                  <a:pt x="16144" y="8839"/>
                </a:lnTo>
                <a:lnTo>
                  <a:pt x="16145" y="8838"/>
                </a:lnTo>
                <a:lnTo>
                  <a:pt x="16146" y="8837"/>
                </a:lnTo>
                <a:lnTo>
                  <a:pt x="16147" y="8832"/>
                </a:lnTo>
                <a:lnTo>
                  <a:pt x="16144" y="8829"/>
                </a:lnTo>
                <a:lnTo>
                  <a:pt x="16140" y="8827"/>
                </a:lnTo>
                <a:lnTo>
                  <a:pt x="16137" y="8827"/>
                </a:lnTo>
                <a:lnTo>
                  <a:pt x="16135" y="8825"/>
                </a:lnTo>
                <a:lnTo>
                  <a:pt x="16132" y="8820"/>
                </a:lnTo>
                <a:lnTo>
                  <a:pt x="16129" y="8814"/>
                </a:lnTo>
                <a:lnTo>
                  <a:pt x="16128" y="8810"/>
                </a:lnTo>
                <a:lnTo>
                  <a:pt x="16127" y="8785"/>
                </a:lnTo>
                <a:lnTo>
                  <a:pt x="16126" y="8780"/>
                </a:lnTo>
                <a:lnTo>
                  <a:pt x="16122" y="8767"/>
                </a:lnTo>
                <a:lnTo>
                  <a:pt x="16120" y="8763"/>
                </a:lnTo>
                <a:lnTo>
                  <a:pt x="16108" y="8744"/>
                </a:lnTo>
                <a:lnTo>
                  <a:pt x="16106" y="8739"/>
                </a:lnTo>
                <a:lnTo>
                  <a:pt x="16101" y="8724"/>
                </a:lnTo>
                <a:lnTo>
                  <a:pt x="16098" y="8718"/>
                </a:lnTo>
                <a:lnTo>
                  <a:pt x="16089" y="8705"/>
                </a:lnTo>
                <a:lnTo>
                  <a:pt x="16090" y="8702"/>
                </a:lnTo>
                <a:lnTo>
                  <a:pt x="16092" y="8701"/>
                </a:lnTo>
                <a:lnTo>
                  <a:pt x="16093" y="8701"/>
                </a:lnTo>
                <a:lnTo>
                  <a:pt x="16095" y="8703"/>
                </a:lnTo>
                <a:lnTo>
                  <a:pt x="16094" y="8689"/>
                </a:lnTo>
                <a:lnTo>
                  <a:pt x="16094" y="8676"/>
                </a:lnTo>
                <a:lnTo>
                  <a:pt x="16092" y="8671"/>
                </a:lnTo>
                <a:lnTo>
                  <a:pt x="16089" y="8666"/>
                </a:lnTo>
                <a:lnTo>
                  <a:pt x="16085" y="8663"/>
                </a:lnTo>
                <a:lnTo>
                  <a:pt x="16081" y="8660"/>
                </a:lnTo>
                <a:lnTo>
                  <a:pt x="16082" y="8655"/>
                </a:lnTo>
                <a:lnTo>
                  <a:pt x="16080" y="8647"/>
                </a:lnTo>
                <a:lnTo>
                  <a:pt x="16078" y="8639"/>
                </a:lnTo>
                <a:lnTo>
                  <a:pt x="16075" y="8636"/>
                </a:lnTo>
                <a:lnTo>
                  <a:pt x="16072" y="8635"/>
                </a:lnTo>
                <a:lnTo>
                  <a:pt x="16071" y="8632"/>
                </a:lnTo>
                <a:lnTo>
                  <a:pt x="16071" y="8628"/>
                </a:lnTo>
                <a:lnTo>
                  <a:pt x="16073" y="8625"/>
                </a:lnTo>
                <a:lnTo>
                  <a:pt x="16074" y="8622"/>
                </a:lnTo>
                <a:lnTo>
                  <a:pt x="16073" y="8616"/>
                </a:lnTo>
                <a:lnTo>
                  <a:pt x="16068" y="8598"/>
                </a:lnTo>
                <a:lnTo>
                  <a:pt x="16065" y="8575"/>
                </a:lnTo>
                <a:lnTo>
                  <a:pt x="16063" y="8572"/>
                </a:lnTo>
                <a:lnTo>
                  <a:pt x="16062" y="8570"/>
                </a:lnTo>
                <a:lnTo>
                  <a:pt x="16061" y="8567"/>
                </a:lnTo>
                <a:lnTo>
                  <a:pt x="16060" y="8562"/>
                </a:lnTo>
                <a:lnTo>
                  <a:pt x="16055" y="8550"/>
                </a:lnTo>
                <a:lnTo>
                  <a:pt x="16055" y="8542"/>
                </a:lnTo>
                <a:lnTo>
                  <a:pt x="16053" y="8536"/>
                </a:lnTo>
                <a:lnTo>
                  <a:pt x="16051" y="8529"/>
                </a:lnTo>
                <a:lnTo>
                  <a:pt x="16049" y="8519"/>
                </a:lnTo>
                <a:lnTo>
                  <a:pt x="16044" y="8505"/>
                </a:lnTo>
                <a:lnTo>
                  <a:pt x="16042" y="8498"/>
                </a:lnTo>
                <a:lnTo>
                  <a:pt x="16041" y="8489"/>
                </a:lnTo>
                <a:lnTo>
                  <a:pt x="16040" y="8482"/>
                </a:lnTo>
                <a:lnTo>
                  <a:pt x="16036" y="8478"/>
                </a:lnTo>
                <a:lnTo>
                  <a:pt x="16009" y="8466"/>
                </a:lnTo>
                <a:lnTo>
                  <a:pt x="16001" y="8460"/>
                </a:lnTo>
                <a:lnTo>
                  <a:pt x="15989" y="8446"/>
                </a:lnTo>
                <a:lnTo>
                  <a:pt x="15980" y="8439"/>
                </a:lnTo>
                <a:lnTo>
                  <a:pt x="15971" y="8433"/>
                </a:lnTo>
                <a:lnTo>
                  <a:pt x="15963" y="8430"/>
                </a:lnTo>
                <a:lnTo>
                  <a:pt x="15954" y="8430"/>
                </a:lnTo>
                <a:lnTo>
                  <a:pt x="15946" y="8428"/>
                </a:lnTo>
                <a:lnTo>
                  <a:pt x="15939" y="8425"/>
                </a:lnTo>
                <a:lnTo>
                  <a:pt x="15930" y="8414"/>
                </a:lnTo>
                <a:lnTo>
                  <a:pt x="15925" y="8410"/>
                </a:lnTo>
                <a:lnTo>
                  <a:pt x="15920" y="8408"/>
                </a:lnTo>
                <a:lnTo>
                  <a:pt x="15916" y="8407"/>
                </a:lnTo>
                <a:lnTo>
                  <a:pt x="15910" y="8408"/>
                </a:lnTo>
                <a:lnTo>
                  <a:pt x="15907" y="8407"/>
                </a:lnTo>
                <a:lnTo>
                  <a:pt x="15906" y="8406"/>
                </a:lnTo>
                <a:lnTo>
                  <a:pt x="15906" y="8405"/>
                </a:lnTo>
                <a:lnTo>
                  <a:pt x="15906" y="8403"/>
                </a:lnTo>
                <a:lnTo>
                  <a:pt x="15906" y="8401"/>
                </a:lnTo>
                <a:lnTo>
                  <a:pt x="15899" y="8397"/>
                </a:lnTo>
                <a:lnTo>
                  <a:pt x="15897" y="8395"/>
                </a:lnTo>
                <a:lnTo>
                  <a:pt x="15894" y="8391"/>
                </a:lnTo>
                <a:lnTo>
                  <a:pt x="15882" y="8380"/>
                </a:lnTo>
                <a:lnTo>
                  <a:pt x="15866" y="8356"/>
                </a:lnTo>
                <a:lnTo>
                  <a:pt x="15869" y="8351"/>
                </a:lnTo>
                <a:lnTo>
                  <a:pt x="15870" y="8345"/>
                </a:lnTo>
                <a:lnTo>
                  <a:pt x="15867" y="8340"/>
                </a:lnTo>
                <a:lnTo>
                  <a:pt x="15862" y="8335"/>
                </a:lnTo>
                <a:lnTo>
                  <a:pt x="15860" y="8334"/>
                </a:lnTo>
                <a:lnTo>
                  <a:pt x="15854" y="8333"/>
                </a:lnTo>
                <a:lnTo>
                  <a:pt x="15851" y="8332"/>
                </a:lnTo>
                <a:lnTo>
                  <a:pt x="15848" y="8331"/>
                </a:lnTo>
                <a:lnTo>
                  <a:pt x="15844" y="8325"/>
                </a:lnTo>
                <a:lnTo>
                  <a:pt x="15842" y="8323"/>
                </a:lnTo>
                <a:lnTo>
                  <a:pt x="15839" y="8327"/>
                </a:lnTo>
                <a:lnTo>
                  <a:pt x="15837" y="8330"/>
                </a:lnTo>
                <a:lnTo>
                  <a:pt x="15834" y="8332"/>
                </a:lnTo>
                <a:lnTo>
                  <a:pt x="15830" y="8332"/>
                </a:lnTo>
                <a:lnTo>
                  <a:pt x="15819" y="8330"/>
                </a:lnTo>
                <a:lnTo>
                  <a:pt x="15816" y="8331"/>
                </a:lnTo>
                <a:lnTo>
                  <a:pt x="15814" y="8334"/>
                </a:lnTo>
                <a:lnTo>
                  <a:pt x="15812" y="8344"/>
                </a:lnTo>
                <a:lnTo>
                  <a:pt x="15811" y="8347"/>
                </a:lnTo>
                <a:lnTo>
                  <a:pt x="15808" y="8344"/>
                </a:lnTo>
                <a:lnTo>
                  <a:pt x="15807" y="8339"/>
                </a:lnTo>
                <a:lnTo>
                  <a:pt x="15808" y="8334"/>
                </a:lnTo>
                <a:lnTo>
                  <a:pt x="15809" y="8331"/>
                </a:lnTo>
                <a:lnTo>
                  <a:pt x="15807" y="8328"/>
                </a:lnTo>
                <a:lnTo>
                  <a:pt x="15810" y="8322"/>
                </a:lnTo>
                <a:lnTo>
                  <a:pt x="15808" y="8313"/>
                </a:lnTo>
                <a:lnTo>
                  <a:pt x="15807" y="8298"/>
                </a:lnTo>
                <a:lnTo>
                  <a:pt x="15811" y="8272"/>
                </a:lnTo>
                <a:lnTo>
                  <a:pt x="15809" y="8266"/>
                </a:lnTo>
                <a:lnTo>
                  <a:pt x="15808" y="8257"/>
                </a:lnTo>
                <a:lnTo>
                  <a:pt x="15808" y="8248"/>
                </a:lnTo>
                <a:lnTo>
                  <a:pt x="15810" y="8243"/>
                </a:lnTo>
                <a:lnTo>
                  <a:pt x="15811" y="8240"/>
                </a:lnTo>
                <a:lnTo>
                  <a:pt x="15812" y="8232"/>
                </a:lnTo>
                <a:lnTo>
                  <a:pt x="15813" y="8229"/>
                </a:lnTo>
                <a:lnTo>
                  <a:pt x="15814" y="8227"/>
                </a:lnTo>
                <a:lnTo>
                  <a:pt x="15816" y="8226"/>
                </a:lnTo>
                <a:lnTo>
                  <a:pt x="15821" y="8225"/>
                </a:lnTo>
                <a:lnTo>
                  <a:pt x="15827" y="8222"/>
                </a:lnTo>
                <a:lnTo>
                  <a:pt x="15835" y="8219"/>
                </a:lnTo>
                <a:lnTo>
                  <a:pt x="15839" y="8218"/>
                </a:lnTo>
                <a:lnTo>
                  <a:pt x="15844" y="8215"/>
                </a:lnTo>
                <a:lnTo>
                  <a:pt x="15847" y="8209"/>
                </a:lnTo>
                <a:lnTo>
                  <a:pt x="15851" y="8178"/>
                </a:lnTo>
                <a:lnTo>
                  <a:pt x="15854" y="8162"/>
                </a:lnTo>
                <a:lnTo>
                  <a:pt x="15857" y="8156"/>
                </a:lnTo>
                <a:lnTo>
                  <a:pt x="15858" y="8154"/>
                </a:lnTo>
                <a:lnTo>
                  <a:pt x="15858" y="8146"/>
                </a:lnTo>
                <a:lnTo>
                  <a:pt x="15859" y="8142"/>
                </a:lnTo>
                <a:lnTo>
                  <a:pt x="15860" y="8139"/>
                </a:lnTo>
                <a:lnTo>
                  <a:pt x="15861" y="8139"/>
                </a:lnTo>
                <a:lnTo>
                  <a:pt x="15868" y="8139"/>
                </a:lnTo>
                <a:lnTo>
                  <a:pt x="15877" y="8135"/>
                </a:lnTo>
                <a:lnTo>
                  <a:pt x="15878" y="8133"/>
                </a:lnTo>
                <a:lnTo>
                  <a:pt x="15880" y="8128"/>
                </a:lnTo>
                <a:lnTo>
                  <a:pt x="15886" y="8119"/>
                </a:lnTo>
                <a:lnTo>
                  <a:pt x="15888" y="8115"/>
                </a:lnTo>
                <a:lnTo>
                  <a:pt x="15889" y="8112"/>
                </a:lnTo>
                <a:lnTo>
                  <a:pt x="15889" y="8103"/>
                </a:lnTo>
                <a:lnTo>
                  <a:pt x="15890" y="8100"/>
                </a:lnTo>
                <a:lnTo>
                  <a:pt x="15896" y="8091"/>
                </a:lnTo>
                <a:lnTo>
                  <a:pt x="15897" y="8088"/>
                </a:lnTo>
                <a:lnTo>
                  <a:pt x="15898" y="8082"/>
                </a:lnTo>
                <a:lnTo>
                  <a:pt x="15904" y="8061"/>
                </a:lnTo>
                <a:lnTo>
                  <a:pt x="15906" y="8053"/>
                </a:lnTo>
                <a:lnTo>
                  <a:pt x="15907" y="8049"/>
                </a:lnTo>
                <a:lnTo>
                  <a:pt x="15909" y="8047"/>
                </a:lnTo>
                <a:lnTo>
                  <a:pt x="15912" y="8046"/>
                </a:lnTo>
                <a:lnTo>
                  <a:pt x="15915" y="8045"/>
                </a:lnTo>
                <a:lnTo>
                  <a:pt x="15918" y="8043"/>
                </a:lnTo>
                <a:lnTo>
                  <a:pt x="15919" y="8041"/>
                </a:lnTo>
                <a:lnTo>
                  <a:pt x="15920" y="8038"/>
                </a:lnTo>
                <a:lnTo>
                  <a:pt x="15923" y="8036"/>
                </a:lnTo>
                <a:lnTo>
                  <a:pt x="15926" y="8036"/>
                </a:lnTo>
                <a:lnTo>
                  <a:pt x="15928" y="8038"/>
                </a:lnTo>
                <a:lnTo>
                  <a:pt x="15929" y="8040"/>
                </a:lnTo>
                <a:lnTo>
                  <a:pt x="15929" y="8043"/>
                </a:lnTo>
                <a:lnTo>
                  <a:pt x="15928" y="8051"/>
                </a:lnTo>
                <a:lnTo>
                  <a:pt x="15934" y="8046"/>
                </a:lnTo>
                <a:lnTo>
                  <a:pt x="15943" y="8027"/>
                </a:lnTo>
                <a:lnTo>
                  <a:pt x="15949" y="8023"/>
                </a:lnTo>
                <a:lnTo>
                  <a:pt x="15948" y="8031"/>
                </a:lnTo>
                <a:lnTo>
                  <a:pt x="15950" y="8038"/>
                </a:lnTo>
                <a:lnTo>
                  <a:pt x="15953" y="8041"/>
                </a:lnTo>
                <a:lnTo>
                  <a:pt x="15957" y="8039"/>
                </a:lnTo>
                <a:lnTo>
                  <a:pt x="15959" y="8037"/>
                </a:lnTo>
                <a:lnTo>
                  <a:pt x="15961" y="8036"/>
                </a:lnTo>
                <a:lnTo>
                  <a:pt x="15963" y="8035"/>
                </a:lnTo>
                <a:lnTo>
                  <a:pt x="15964" y="8031"/>
                </a:lnTo>
                <a:lnTo>
                  <a:pt x="15964" y="8028"/>
                </a:lnTo>
                <a:lnTo>
                  <a:pt x="15963" y="8025"/>
                </a:lnTo>
                <a:lnTo>
                  <a:pt x="15962" y="8022"/>
                </a:lnTo>
                <a:lnTo>
                  <a:pt x="15962" y="8018"/>
                </a:lnTo>
                <a:lnTo>
                  <a:pt x="15964" y="8015"/>
                </a:lnTo>
                <a:lnTo>
                  <a:pt x="15969" y="8009"/>
                </a:lnTo>
                <a:lnTo>
                  <a:pt x="15970" y="8007"/>
                </a:lnTo>
                <a:lnTo>
                  <a:pt x="15969" y="8005"/>
                </a:lnTo>
                <a:lnTo>
                  <a:pt x="15962" y="7996"/>
                </a:lnTo>
                <a:lnTo>
                  <a:pt x="15964" y="7994"/>
                </a:lnTo>
                <a:lnTo>
                  <a:pt x="15968" y="7989"/>
                </a:lnTo>
                <a:lnTo>
                  <a:pt x="15970" y="7988"/>
                </a:lnTo>
                <a:lnTo>
                  <a:pt x="15973" y="7990"/>
                </a:lnTo>
                <a:lnTo>
                  <a:pt x="15977" y="7998"/>
                </a:lnTo>
                <a:lnTo>
                  <a:pt x="15985" y="7999"/>
                </a:lnTo>
                <a:lnTo>
                  <a:pt x="15988" y="7988"/>
                </a:lnTo>
                <a:lnTo>
                  <a:pt x="15992" y="7960"/>
                </a:lnTo>
                <a:lnTo>
                  <a:pt x="15995" y="7953"/>
                </a:lnTo>
                <a:lnTo>
                  <a:pt x="16005" y="7940"/>
                </a:lnTo>
                <a:lnTo>
                  <a:pt x="16007" y="7938"/>
                </a:lnTo>
                <a:lnTo>
                  <a:pt x="16013" y="7938"/>
                </a:lnTo>
                <a:lnTo>
                  <a:pt x="16014" y="7937"/>
                </a:lnTo>
                <a:lnTo>
                  <a:pt x="16015" y="7935"/>
                </a:lnTo>
                <a:lnTo>
                  <a:pt x="16019" y="7929"/>
                </a:lnTo>
                <a:lnTo>
                  <a:pt x="16020" y="7927"/>
                </a:lnTo>
                <a:lnTo>
                  <a:pt x="16025" y="7924"/>
                </a:lnTo>
                <a:lnTo>
                  <a:pt x="16025" y="7929"/>
                </a:lnTo>
                <a:lnTo>
                  <a:pt x="16023" y="7933"/>
                </a:lnTo>
                <a:lnTo>
                  <a:pt x="16021" y="7937"/>
                </a:lnTo>
                <a:lnTo>
                  <a:pt x="16022" y="7943"/>
                </a:lnTo>
                <a:lnTo>
                  <a:pt x="16024" y="7938"/>
                </a:lnTo>
                <a:lnTo>
                  <a:pt x="16033" y="7925"/>
                </a:lnTo>
                <a:lnTo>
                  <a:pt x="16037" y="7922"/>
                </a:lnTo>
                <a:lnTo>
                  <a:pt x="16046" y="7918"/>
                </a:lnTo>
                <a:lnTo>
                  <a:pt x="16049" y="7915"/>
                </a:lnTo>
                <a:lnTo>
                  <a:pt x="16050" y="7912"/>
                </a:lnTo>
                <a:lnTo>
                  <a:pt x="16050" y="7910"/>
                </a:lnTo>
                <a:lnTo>
                  <a:pt x="16050" y="7908"/>
                </a:lnTo>
                <a:lnTo>
                  <a:pt x="16048" y="7904"/>
                </a:lnTo>
                <a:lnTo>
                  <a:pt x="16046" y="7902"/>
                </a:lnTo>
                <a:lnTo>
                  <a:pt x="16045" y="7903"/>
                </a:lnTo>
                <a:lnTo>
                  <a:pt x="16045" y="7906"/>
                </a:lnTo>
                <a:lnTo>
                  <a:pt x="16044" y="7908"/>
                </a:lnTo>
                <a:lnTo>
                  <a:pt x="16036" y="7914"/>
                </a:lnTo>
                <a:lnTo>
                  <a:pt x="16034" y="7915"/>
                </a:lnTo>
                <a:lnTo>
                  <a:pt x="16034" y="7906"/>
                </a:lnTo>
                <a:lnTo>
                  <a:pt x="16027" y="7911"/>
                </a:lnTo>
                <a:lnTo>
                  <a:pt x="16024" y="7911"/>
                </a:lnTo>
                <a:lnTo>
                  <a:pt x="16022" y="7908"/>
                </a:lnTo>
                <a:lnTo>
                  <a:pt x="16021" y="7903"/>
                </a:lnTo>
                <a:lnTo>
                  <a:pt x="16021" y="7890"/>
                </a:lnTo>
                <a:lnTo>
                  <a:pt x="16020" y="7884"/>
                </a:lnTo>
                <a:lnTo>
                  <a:pt x="16017" y="7879"/>
                </a:lnTo>
                <a:lnTo>
                  <a:pt x="16013" y="7877"/>
                </a:lnTo>
                <a:lnTo>
                  <a:pt x="16009" y="7875"/>
                </a:lnTo>
                <a:lnTo>
                  <a:pt x="16006" y="7872"/>
                </a:lnTo>
                <a:lnTo>
                  <a:pt x="16003" y="7867"/>
                </a:lnTo>
                <a:lnTo>
                  <a:pt x="16003" y="7860"/>
                </a:lnTo>
                <a:lnTo>
                  <a:pt x="16003" y="7854"/>
                </a:lnTo>
                <a:lnTo>
                  <a:pt x="16007" y="7845"/>
                </a:lnTo>
                <a:lnTo>
                  <a:pt x="16008" y="7840"/>
                </a:lnTo>
                <a:lnTo>
                  <a:pt x="16007" y="7836"/>
                </a:lnTo>
                <a:lnTo>
                  <a:pt x="16004" y="7834"/>
                </a:lnTo>
                <a:lnTo>
                  <a:pt x="16002" y="7833"/>
                </a:lnTo>
                <a:lnTo>
                  <a:pt x="16003" y="7831"/>
                </a:lnTo>
                <a:lnTo>
                  <a:pt x="16004" y="7828"/>
                </a:lnTo>
                <a:lnTo>
                  <a:pt x="16005" y="7827"/>
                </a:lnTo>
                <a:lnTo>
                  <a:pt x="16007" y="7828"/>
                </a:lnTo>
                <a:lnTo>
                  <a:pt x="16008" y="7828"/>
                </a:lnTo>
                <a:lnTo>
                  <a:pt x="16008" y="7830"/>
                </a:lnTo>
                <a:lnTo>
                  <a:pt x="16009" y="7833"/>
                </a:lnTo>
                <a:lnTo>
                  <a:pt x="16015" y="7833"/>
                </a:lnTo>
                <a:lnTo>
                  <a:pt x="16024" y="7829"/>
                </a:lnTo>
                <a:lnTo>
                  <a:pt x="16031" y="7829"/>
                </a:lnTo>
                <a:lnTo>
                  <a:pt x="16031" y="7836"/>
                </a:lnTo>
                <a:lnTo>
                  <a:pt x="16032" y="7837"/>
                </a:lnTo>
                <a:lnTo>
                  <a:pt x="16033" y="7838"/>
                </a:lnTo>
                <a:lnTo>
                  <a:pt x="16033" y="7838"/>
                </a:lnTo>
                <a:lnTo>
                  <a:pt x="16034" y="7839"/>
                </a:lnTo>
                <a:lnTo>
                  <a:pt x="16037" y="7839"/>
                </a:lnTo>
                <a:lnTo>
                  <a:pt x="16041" y="7843"/>
                </a:lnTo>
                <a:lnTo>
                  <a:pt x="16046" y="7844"/>
                </a:lnTo>
                <a:lnTo>
                  <a:pt x="16049" y="7839"/>
                </a:lnTo>
                <a:lnTo>
                  <a:pt x="16044" y="7835"/>
                </a:lnTo>
                <a:lnTo>
                  <a:pt x="16043" y="7825"/>
                </a:lnTo>
                <a:lnTo>
                  <a:pt x="16046" y="7814"/>
                </a:lnTo>
                <a:lnTo>
                  <a:pt x="16050" y="7810"/>
                </a:lnTo>
                <a:lnTo>
                  <a:pt x="16052" y="7813"/>
                </a:lnTo>
                <a:lnTo>
                  <a:pt x="16054" y="7827"/>
                </a:lnTo>
                <a:lnTo>
                  <a:pt x="16057" y="7828"/>
                </a:lnTo>
                <a:lnTo>
                  <a:pt x="16060" y="7832"/>
                </a:lnTo>
                <a:lnTo>
                  <a:pt x="16063" y="7839"/>
                </a:lnTo>
                <a:lnTo>
                  <a:pt x="16057" y="7858"/>
                </a:lnTo>
                <a:lnTo>
                  <a:pt x="16054" y="7864"/>
                </a:lnTo>
                <a:lnTo>
                  <a:pt x="16052" y="7869"/>
                </a:lnTo>
                <a:lnTo>
                  <a:pt x="16052" y="7874"/>
                </a:lnTo>
                <a:lnTo>
                  <a:pt x="16051" y="7878"/>
                </a:lnTo>
                <a:lnTo>
                  <a:pt x="16047" y="7882"/>
                </a:lnTo>
                <a:lnTo>
                  <a:pt x="16047" y="7884"/>
                </a:lnTo>
                <a:lnTo>
                  <a:pt x="16051" y="7884"/>
                </a:lnTo>
                <a:lnTo>
                  <a:pt x="16055" y="7886"/>
                </a:lnTo>
                <a:lnTo>
                  <a:pt x="16057" y="7888"/>
                </a:lnTo>
                <a:lnTo>
                  <a:pt x="16061" y="7891"/>
                </a:lnTo>
                <a:lnTo>
                  <a:pt x="16064" y="7888"/>
                </a:lnTo>
                <a:lnTo>
                  <a:pt x="16076" y="7884"/>
                </a:lnTo>
                <a:lnTo>
                  <a:pt x="16079" y="7882"/>
                </a:lnTo>
                <a:lnTo>
                  <a:pt x="16084" y="7876"/>
                </a:lnTo>
                <a:lnTo>
                  <a:pt x="16087" y="7875"/>
                </a:lnTo>
                <a:lnTo>
                  <a:pt x="16096" y="7875"/>
                </a:lnTo>
                <a:lnTo>
                  <a:pt x="16100" y="7874"/>
                </a:lnTo>
                <a:lnTo>
                  <a:pt x="16103" y="7871"/>
                </a:lnTo>
                <a:lnTo>
                  <a:pt x="16104" y="7866"/>
                </a:lnTo>
                <a:lnTo>
                  <a:pt x="16107" y="7865"/>
                </a:lnTo>
                <a:lnTo>
                  <a:pt x="16113" y="7867"/>
                </a:lnTo>
                <a:lnTo>
                  <a:pt x="16118" y="7863"/>
                </a:lnTo>
                <a:lnTo>
                  <a:pt x="16119" y="7864"/>
                </a:lnTo>
                <a:lnTo>
                  <a:pt x="16119" y="7865"/>
                </a:lnTo>
                <a:lnTo>
                  <a:pt x="16120" y="7865"/>
                </a:lnTo>
                <a:lnTo>
                  <a:pt x="16135" y="7855"/>
                </a:lnTo>
                <a:lnTo>
                  <a:pt x="16137" y="7851"/>
                </a:lnTo>
                <a:lnTo>
                  <a:pt x="16135" y="7845"/>
                </a:lnTo>
                <a:lnTo>
                  <a:pt x="16133" y="7841"/>
                </a:lnTo>
                <a:lnTo>
                  <a:pt x="16131" y="7819"/>
                </a:lnTo>
                <a:lnTo>
                  <a:pt x="16129" y="7813"/>
                </a:lnTo>
                <a:lnTo>
                  <a:pt x="16127" y="7810"/>
                </a:lnTo>
                <a:lnTo>
                  <a:pt x="16126" y="7806"/>
                </a:lnTo>
                <a:lnTo>
                  <a:pt x="16128" y="7801"/>
                </a:lnTo>
                <a:lnTo>
                  <a:pt x="16125" y="7797"/>
                </a:lnTo>
                <a:lnTo>
                  <a:pt x="16124" y="7794"/>
                </a:lnTo>
                <a:lnTo>
                  <a:pt x="16125" y="7791"/>
                </a:lnTo>
                <a:lnTo>
                  <a:pt x="16128" y="7789"/>
                </a:lnTo>
                <a:lnTo>
                  <a:pt x="16129" y="7790"/>
                </a:lnTo>
                <a:lnTo>
                  <a:pt x="16135" y="7793"/>
                </a:lnTo>
                <a:lnTo>
                  <a:pt x="16137" y="7794"/>
                </a:lnTo>
                <a:lnTo>
                  <a:pt x="16141" y="7791"/>
                </a:lnTo>
                <a:lnTo>
                  <a:pt x="16138" y="7784"/>
                </a:lnTo>
                <a:lnTo>
                  <a:pt x="16134" y="7777"/>
                </a:lnTo>
                <a:lnTo>
                  <a:pt x="16133" y="7771"/>
                </a:lnTo>
                <a:lnTo>
                  <a:pt x="16139" y="7757"/>
                </a:lnTo>
                <a:lnTo>
                  <a:pt x="16140" y="7756"/>
                </a:lnTo>
                <a:lnTo>
                  <a:pt x="16143" y="7755"/>
                </a:lnTo>
                <a:lnTo>
                  <a:pt x="16144" y="7753"/>
                </a:lnTo>
                <a:lnTo>
                  <a:pt x="16145" y="7752"/>
                </a:lnTo>
                <a:lnTo>
                  <a:pt x="16146" y="7748"/>
                </a:lnTo>
                <a:lnTo>
                  <a:pt x="16147" y="7746"/>
                </a:lnTo>
                <a:lnTo>
                  <a:pt x="16152" y="7745"/>
                </a:lnTo>
                <a:lnTo>
                  <a:pt x="16159" y="7745"/>
                </a:lnTo>
                <a:lnTo>
                  <a:pt x="16165" y="7748"/>
                </a:lnTo>
                <a:lnTo>
                  <a:pt x="16164" y="7756"/>
                </a:lnTo>
                <a:lnTo>
                  <a:pt x="16167" y="7759"/>
                </a:lnTo>
                <a:lnTo>
                  <a:pt x="16169" y="7772"/>
                </a:lnTo>
                <a:lnTo>
                  <a:pt x="16172" y="7775"/>
                </a:lnTo>
                <a:lnTo>
                  <a:pt x="16174" y="7774"/>
                </a:lnTo>
                <a:lnTo>
                  <a:pt x="16176" y="7771"/>
                </a:lnTo>
                <a:lnTo>
                  <a:pt x="16177" y="7768"/>
                </a:lnTo>
                <a:lnTo>
                  <a:pt x="16179" y="7763"/>
                </a:lnTo>
                <a:lnTo>
                  <a:pt x="16180" y="7760"/>
                </a:lnTo>
                <a:lnTo>
                  <a:pt x="16180" y="7757"/>
                </a:lnTo>
                <a:lnTo>
                  <a:pt x="16178" y="7753"/>
                </a:lnTo>
                <a:lnTo>
                  <a:pt x="16181" y="7749"/>
                </a:lnTo>
                <a:lnTo>
                  <a:pt x="16184" y="7747"/>
                </a:lnTo>
                <a:lnTo>
                  <a:pt x="16187" y="7747"/>
                </a:lnTo>
                <a:lnTo>
                  <a:pt x="16190" y="7746"/>
                </a:lnTo>
                <a:lnTo>
                  <a:pt x="16188" y="7737"/>
                </a:lnTo>
                <a:lnTo>
                  <a:pt x="16187" y="7733"/>
                </a:lnTo>
                <a:lnTo>
                  <a:pt x="16188" y="7729"/>
                </a:lnTo>
                <a:lnTo>
                  <a:pt x="16191" y="7725"/>
                </a:lnTo>
                <a:lnTo>
                  <a:pt x="16193" y="7721"/>
                </a:lnTo>
                <a:lnTo>
                  <a:pt x="16193" y="7715"/>
                </a:lnTo>
                <a:lnTo>
                  <a:pt x="16192" y="7715"/>
                </a:lnTo>
                <a:lnTo>
                  <a:pt x="16190" y="7718"/>
                </a:lnTo>
                <a:lnTo>
                  <a:pt x="16188" y="7720"/>
                </a:lnTo>
                <a:lnTo>
                  <a:pt x="16185" y="7721"/>
                </a:lnTo>
                <a:lnTo>
                  <a:pt x="16184" y="7719"/>
                </a:lnTo>
                <a:lnTo>
                  <a:pt x="16184" y="7714"/>
                </a:lnTo>
                <a:lnTo>
                  <a:pt x="16183" y="7712"/>
                </a:lnTo>
                <a:lnTo>
                  <a:pt x="16181" y="7712"/>
                </a:lnTo>
                <a:lnTo>
                  <a:pt x="16178" y="7711"/>
                </a:lnTo>
                <a:lnTo>
                  <a:pt x="16172" y="7698"/>
                </a:lnTo>
                <a:lnTo>
                  <a:pt x="16169" y="7696"/>
                </a:lnTo>
                <a:lnTo>
                  <a:pt x="16164" y="7699"/>
                </a:lnTo>
                <a:lnTo>
                  <a:pt x="16161" y="7703"/>
                </a:lnTo>
                <a:lnTo>
                  <a:pt x="16156" y="7714"/>
                </a:lnTo>
                <a:lnTo>
                  <a:pt x="16153" y="7718"/>
                </a:lnTo>
                <a:lnTo>
                  <a:pt x="16147" y="7718"/>
                </a:lnTo>
                <a:lnTo>
                  <a:pt x="16145" y="7713"/>
                </a:lnTo>
                <a:lnTo>
                  <a:pt x="16146" y="7705"/>
                </a:lnTo>
                <a:lnTo>
                  <a:pt x="16148" y="7699"/>
                </a:lnTo>
                <a:lnTo>
                  <a:pt x="16147" y="7698"/>
                </a:lnTo>
                <a:lnTo>
                  <a:pt x="16146" y="7696"/>
                </a:lnTo>
                <a:lnTo>
                  <a:pt x="16146" y="7694"/>
                </a:lnTo>
                <a:lnTo>
                  <a:pt x="16147" y="7691"/>
                </a:lnTo>
                <a:lnTo>
                  <a:pt x="16151" y="7691"/>
                </a:lnTo>
                <a:lnTo>
                  <a:pt x="16163" y="7682"/>
                </a:lnTo>
                <a:lnTo>
                  <a:pt x="16169" y="7680"/>
                </a:lnTo>
                <a:lnTo>
                  <a:pt x="16172" y="7681"/>
                </a:lnTo>
                <a:lnTo>
                  <a:pt x="16178" y="7688"/>
                </a:lnTo>
                <a:lnTo>
                  <a:pt x="16181" y="7689"/>
                </a:lnTo>
                <a:lnTo>
                  <a:pt x="16184" y="7689"/>
                </a:lnTo>
                <a:lnTo>
                  <a:pt x="16187" y="7690"/>
                </a:lnTo>
                <a:lnTo>
                  <a:pt x="16188" y="7693"/>
                </a:lnTo>
                <a:lnTo>
                  <a:pt x="16186" y="7699"/>
                </a:lnTo>
                <a:lnTo>
                  <a:pt x="16189" y="7701"/>
                </a:lnTo>
                <a:lnTo>
                  <a:pt x="16201" y="7701"/>
                </a:lnTo>
                <a:lnTo>
                  <a:pt x="16203" y="7702"/>
                </a:lnTo>
                <a:lnTo>
                  <a:pt x="16204" y="7703"/>
                </a:lnTo>
                <a:lnTo>
                  <a:pt x="16206" y="7703"/>
                </a:lnTo>
                <a:lnTo>
                  <a:pt x="16208" y="7701"/>
                </a:lnTo>
                <a:lnTo>
                  <a:pt x="16209" y="7699"/>
                </a:lnTo>
                <a:lnTo>
                  <a:pt x="16208" y="7691"/>
                </a:lnTo>
                <a:lnTo>
                  <a:pt x="16208" y="7689"/>
                </a:lnTo>
                <a:lnTo>
                  <a:pt x="16210" y="7688"/>
                </a:lnTo>
                <a:lnTo>
                  <a:pt x="16215" y="7694"/>
                </a:lnTo>
                <a:lnTo>
                  <a:pt x="16219" y="7694"/>
                </a:lnTo>
                <a:lnTo>
                  <a:pt x="16221" y="7692"/>
                </a:lnTo>
                <a:lnTo>
                  <a:pt x="16229" y="7680"/>
                </a:lnTo>
                <a:lnTo>
                  <a:pt x="16236" y="7673"/>
                </a:lnTo>
                <a:lnTo>
                  <a:pt x="16270" y="7658"/>
                </a:lnTo>
                <a:lnTo>
                  <a:pt x="16274" y="7658"/>
                </a:lnTo>
                <a:lnTo>
                  <a:pt x="16281" y="7660"/>
                </a:lnTo>
                <a:lnTo>
                  <a:pt x="16285" y="7660"/>
                </a:lnTo>
                <a:lnTo>
                  <a:pt x="16289" y="7658"/>
                </a:lnTo>
                <a:lnTo>
                  <a:pt x="16284" y="7657"/>
                </a:lnTo>
                <a:lnTo>
                  <a:pt x="16283" y="7652"/>
                </a:lnTo>
                <a:lnTo>
                  <a:pt x="16286" y="7646"/>
                </a:lnTo>
                <a:lnTo>
                  <a:pt x="16290" y="7644"/>
                </a:lnTo>
                <a:lnTo>
                  <a:pt x="16295" y="7644"/>
                </a:lnTo>
                <a:lnTo>
                  <a:pt x="16298" y="7644"/>
                </a:lnTo>
                <a:lnTo>
                  <a:pt x="16300" y="7642"/>
                </a:lnTo>
                <a:lnTo>
                  <a:pt x="16303" y="7636"/>
                </a:lnTo>
                <a:lnTo>
                  <a:pt x="16303" y="7631"/>
                </a:lnTo>
                <a:lnTo>
                  <a:pt x="16303" y="7629"/>
                </a:lnTo>
                <a:lnTo>
                  <a:pt x="16301" y="7627"/>
                </a:lnTo>
                <a:lnTo>
                  <a:pt x="16300" y="7622"/>
                </a:lnTo>
                <a:lnTo>
                  <a:pt x="16301" y="7618"/>
                </a:lnTo>
                <a:lnTo>
                  <a:pt x="16306" y="7618"/>
                </a:lnTo>
                <a:lnTo>
                  <a:pt x="16308" y="7619"/>
                </a:lnTo>
                <a:lnTo>
                  <a:pt x="16309" y="7622"/>
                </a:lnTo>
                <a:lnTo>
                  <a:pt x="16310" y="7624"/>
                </a:lnTo>
                <a:lnTo>
                  <a:pt x="16312" y="7625"/>
                </a:lnTo>
                <a:lnTo>
                  <a:pt x="16315" y="7623"/>
                </a:lnTo>
                <a:lnTo>
                  <a:pt x="16316" y="7621"/>
                </a:lnTo>
                <a:lnTo>
                  <a:pt x="16318" y="7618"/>
                </a:lnTo>
                <a:lnTo>
                  <a:pt x="16320" y="7615"/>
                </a:lnTo>
                <a:lnTo>
                  <a:pt x="16324" y="7613"/>
                </a:lnTo>
                <a:lnTo>
                  <a:pt x="16329" y="7611"/>
                </a:lnTo>
                <a:lnTo>
                  <a:pt x="16333" y="7612"/>
                </a:lnTo>
                <a:lnTo>
                  <a:pt x="16333" y="7616"/>
                </a:lnTo>
                <a:lnTo>
                  <a:pt x="16331" y="7618"/>
                </a:lnTo>
                <a:lnTo>
                  <a:pt x="16326" y="7621"/>
                </a:lnTo>
                <a:lnTo>
                  <a:pt x="16324" y="7623"/>
                </a:lnTo>
                <a:lnTo>
                  <a:pt x="16322" y="7626"/>
                </a:lnTo>
                <a:lnTo>
                  <a:pt x="16320" y="7628"/>
                </a:lnTo>
                <a:lnTo>
                  <a:pt x="16318" y="7629"/>
                </a:lnTo>
                <a:lnTo>
                  <a:pt x="16315" y="7629"/>
                </a:lnTo>
                <a:lnTo>
                  <a:pt x="16311" y="7632"/>
                </a:lnTo>
                <a:lnTo>
                  <a:pt x="16309" y="7637"/>
                </a:lnTo>
                <a:lnTo>
                  <a:pt x="16311" y="7642"/>
                </a:lnTo>
                <a:lnTo>
                  <a:pt x="16316" y="7644"/>
                </a:lnTo>
                <a:lnTo>
                  <a:pt x="16318" y="7643"/>
                </a:lnTo>
                <a:lnTo>
                  <a:pt x="16321" y="7640"/>
                </a:lnTo>
                <a:lnTo>
                  <a:pt x="16323" y="7639"/>
                </a:lnTo>
                <a:lnTo>
                  <a:pt x="16326" y="7641"/>
                </a:lnTo>
                <a:lnTo>
                  <a:pt x="16328" y="7641"/>
                </a:lnTo>
                <a:lnTo>
                  <a:pt x="16330" y="7639"/>
                </a:lnTo>
                <a:lnTo>
                  <a:pt x="16331" y="7642"/>
                </a:lnTo>
                <a:lnTo>
                  <a:pt x="16332" y="7645"/>
                </a:lnTo>
                <a:lnTo>
                  <a:pt x="16334" y="7647"/>
                </a:lnTo>
                <a:lnTo>
                  <a:pt x="16337" y="7649"/>
                </a:lnTo>
                <a:lnTo>
                  <a:pt x="16339" y="7646"/>
                </a:lnTo>
                <a:lnTo>
                  <a:pt x="16339" y="7641"/>
                </a:lnTo>
                <a:lnTo>
                  <a:pt x="16336" y="7632"/>
                </a:lnTo>
                <a:lnTo>
                  <a:pt x="16337" y="7623"/>
                </a:lnTo>
                <a:lnTo>
                  <a:pt x="16340" y="7617"/>
                </a:lnTo>
                <a:lnTo>
                  <a:pt x="16344" y="7614"/>
                </a:lnTo>
                <a:lnTo>
                  <a:pt x="16350" y="7613"/>
                </a:lnTo>
                <a:lnTo>
                  <a:pt x="16350" y="7615"/>
                </a:lnTo>
                <a:lnTo>
                  <a:pt x="16348" y="7616"/>
                </a:lnTo>
                <a:lnTo>
                  <a:pt x="16343" y="7620"/>
                </a:lnTo>
                <a:lnTo>
                  <a:pt x="16343" y="7622"/>
                </a:lnTo>
                <a:lnTo>
                  <a:pt x="16347" y="7621"/>
                </a:lnTo>
                <a:lnTo>
                  <a:pt x="16355" y="7616"/>
                </a:lnTo>
                <a:lnTo>
                  <a:pt x="16359" y="7615"/>
                </a:lnTo>
                <a:lnTo>
                  <a:pt x="16361" y="7614"/>
                </a:lnTo>
                <a:lnTo>
                  <a:pt x="16363" y="7611"/>
                </a:lnTo>
                <a:lnTo>
                  <a:pt x="16364" y="7608"/>
                </a:lnTo>
                <a:lnTo>
                  <a:pt x="16365" y="7604"/>
                </a:lnTo>
                <a:lnTo>
                  <a:pt x="16366" y="7602"/>
                </a:lnTo>
                <a:lnTo>
                  <a:pt x="16370" y="7598"/>
                </a:lnTo>
                <a:lnTo>
                  <a:pt x="16372" y="7596"/>
                </a:lnTo>
                <a:lnTo>
                  <a:pt x="16400" y="7586"/>
                </a:lnTo>
                <a:lnTo>
                  <a:pt x="16408" y="7579"/>
                </a:lnTo>
                <a:lnTo>
                  <a:pt x="16402" y="7569"/>
                </a:lnTo>
                <a:lnTo>
                  <a:pt x="16400" y="7563"/>
                </a:lnTo>
                <a:lnTo>
                  <a:pt x="16403" y="7560"/>
                </a:lnTo>
                <a:lnTo>
                  <a:pt x="16410" y="7560"/>
                </a:lnTo>
                <a:lnTo>
                  <a:pt x="16420" y="7563"/>
                </a:lnTo>
                <a:lnTo>
                  <a:pt x="16425" y="7562"/>
                </a:lnTo>
                <a:lnTo>
                  <a:pt x="16427" y="7563"/>
                </a:lnTo>
                <a:lnTo>
                  <a:pt x="16429" y="7565"/>
                </a:lnTo>
                <a:lnTo>
                  <a:pt x="16430" y="7566"/>
                </a:lnTo>
                <a:lnTo>
                  <a:pt x="16429" y="7567"/>
                </a:lnTo>
                <a:lnTo>
                  <a:pt x="16427" y="7571"/>
                </a:lnTo>
                <a:lnTo>
                  <a:pt x="16426" y="7578"/>
                </a:lnTo>
                <a:lnTo>
                  <a:pt x="16426" y="7587"/>
                </a:lnTo>
                <a:lnTo>
                  <a:pt x="16426" y="7593"/>
                </a:lnTo>
                <a:lnTo>
                  <a:pt x="16429" y="7593"/>
                </a:lnTo>
                <a:lnTo>
                  <a:pt x="16433" y="7590"/>
                </a:lnTo>
                <a:lnTo>
                  <a:pt x="16436" y="7587"/>
                </a:lnTo>
                <a:lnTo>
                  <a:pt x="16438" y="7583"/>
                </a:lnTo>
                <a:lnTo>
                  <a:pt x="16439" y="7575"/>
                </a:lnTo>
                <a:lnTo>
                  <a:pt x="16442" y="7575"/>
                </a:lnTo>
                <a:lnTo>
                  <a:pt x="16447" y="7577"/>
                </a:lnTo>
                <a:lnTo>
                  <a:pt x="16450" y="7577"/>
                </a:lnTo>
                <a:lnTo>
                  <a:pt x="16451" y="7571"/>
                </a:lnTo>
                <a:lnTo>
                  <a:pt x="16451" y="7563"/>
                </a:lnTo>
                <a:lnTo>
                  <a:pt x="16451" y="7556"/>
                </a:lnTo>
                <a:lnTo>
                  <a:pt x="16455" y="7553"/>
                </a:lnTo>
                <a:lnTo>
                  <a:pt x="16458" y="7556"/>
                </a:lnTo>
                <a:lnTo>
                  <a:pt x="16458" y="7562"/>
                </a:lnTo>
                <a:lnTo>
                  <a:pt x="16454" y="7577"/>
                </a:lnTo>
                <a:lnTo>
                  <a:pt x="16457" y="7579"/>
                </a:lnTo>
                <a:lnTo>
                  <a:pt x="16465" y="7586"/>
                </a:lnTo>
                <a:lnTo>
                  <a:pt x="16474" y="7591"/>
                </a:lnTo>
                <a:lnTo>
                  <a:pt x="16476" y="7593"/>
                </a:lnTo>
                <a:lnTo>
                  <a:pt x="16461" y="7593"/>
                </a:lnTo>
                <a:lnTo>
                  <a:pt x="16459" y="7598"/>
                </a:lnTo>
                <a:lnTo>
                  <a:pt x="16458" y="7605"/>
                </a:lnTo>
                <a:lnTo>
                  <a:pt x="16459" y="7610"/>
                </a:lnTo>
                <a:lnTo>
                  <a:pt x="16462" y="7613"/>
                </a:lnTo>
                <a:lnTo>
                  <a:pt x="16488" y="7620"/>
                </a:lnTo>
                <a:lnTo>
                  <a:pt x="16496" y="7618"/>
                </a:lnTo>
                <a:lnTo>
                  <a:pt x="16497" y="7616"/>
                </a:lnTo>
                <a:lnTo>
                  <a:pt x="16499" y="7612"/>
                </a:lnTo>
                <a:lnTo>
                  <a:pt x="16500" y="7610"/>
                </a:lnTo>
                <a:lnTo>
                  <a:pt x="16500" y="7610"/>
                </a:lnTo>
                <a:lnTo>
                  <a:pt x="16501" y="7608"/>
                </a:lnTo>
                <a:lnTo>
                  <a:pt x="16501" y="7606"/>
                </a:lnTo>
                <a:lnTo>
                  <a:pt x="16503" y="7606"/>
                </a:lnTo>
                <a:lnTo>
                  <a:pt x="16503" y="7606"/>
                </a:lnTo>
                <a:lnTo>
                  <a:pt x="16504" y="7607"/>
                </a:lnTo>
                <a:lnTo>
                  <a:pt x="16505" y="7608"/>
                </a:lnTo>
                <a:lnTo>
                  <a:pt x="16506" y="7608"/>
                </a:lnTo>
                <a:lnTo>
                  <a:pt x="16510" y="7606"/>
                </a:lnTo>
                <a:lnTo>
                  <a:pt x="16512" y="7605"/>
                </a:lnTo>
                <a:lnTo>
                  <a:pt x="16514" y="7603"/>
                </a:lnTo>
                <a:lnTo>
                  <a:pt x="16513" y="7600"/>
                </a:lnTo>
                <a:lnTo>
                  <a:pt x="16512" y="7597"/>
                </a:lnTo>
                <a:lnTo>
                  <a:pt x="16510" y="7595"/>
                </a:lnTo>
                <a:lnTo>
                  <a:pt x="16508" y="7593"/>
                </a:lnTo>
                <a:lnTo>
                  <a:pt x="16507" y="7593"/>
                </a:lnTo>
                <a:lnTo>
                  <a:pt x="16506" y="7590"/>
                </a:lnTo>
                <a:lnTo>
                  <a:pt x="16506" y="7588"/>
                </a:lnTo>
                <a:lnTo>
                  <a:pt x="16507" y="7585"/>
                </a:lnTo>
                <a:lnTo>
                  <a:pt x="16508" y="7584"/>
                </a:lnTo>
                <a:lnTo>
                  <a:pt x="16510" y="7585"/>
                </a:lnTo>
                <a:lnTo>
                  <a:pt x="16512" y="7586"/>
                </a:lnTo>
                <a:lnTo>
                  <a:pt x="16514" y="7586"/>
                </a:lnTo>
                <a:lnTo>
                  <a:pt x="16518" y="7585"/>
                </a:lnTo>
                <a:lnTo>
                  <a:pt x="16522" y="7584"/>
                </a:lnTo>
                <a:lnTo>
                  <a:pt x="16526" y="7581"/>
                </a:lnTo>
                <a:lnTo>
                  <a:pt x="16527" y="7579"/>
                </a:lnTo>
                <a:lnTo>
                  <a:pt x="16530" y="7581"/>
                </a:lnTo>
                <a:lnTo>
                  <a:pt x="16529" y="7584"/>
                </a:lnTo>
                <a:lnTo>
                  <a:pt x="16527" y="7587"/>
                </a:lnTo>
                <a:lnTo>
                  <a:pt x="16527" y="7591"/>
                </a:lnTo>
                <a:lnTo>
                  <a:pt x="16529" y="7593"/>
                </a:lnTo>
                <a:lnTo>
                  <a:pt x="16531" y="7592"/>
                </a:lnTo>
                <a:lnTo>
                  <a:pt x="16533" y="7588"/>
                </a:lnTo>
                <a:lnTo>
                  <a:pt x="16535" y="7584"/>
                </a:lnTo>
                <a:lnTo>
                  <a:pt x="16533" y="7577"/>
                </a:lnTo>
                <a:lnTo>
                  <a:pt x="16536" y="7548"/>
                </a:lnTo>
                <a:lnTo>
                  <a:pt x="16530" y="7551"/>
                </a:lnTo>
                <a:lnTo>
                  <a:pt x="16519" y="7547"/>
                </a:lnTo>
                <a:lnTo>
                  <a:pt x="16514" y="7548"/>
                </a:lnTo>
                <a:lnTo>
                  <a:pt x="16514" y="7554"/>
                </a:lnTo>
                <a:lnTo>
                  <a:pt x="16511" y="7556"/>
                </a:lnTo>
                <a:lnTo>
                  <a:pt x="16508" y="7556"/>
                </a:lnTo>
                <a:lnTo>
                  <a:pt x="16506" y="7550"/>
                </a:lnTo>
                <a:lnTo>
                  <a:pt x="16508" y="7545"/>
                </a:lnTo>
                <a:lnTo>
                  <a:pt x="16516" y="7538"/>
                </a:lnTo>
                <a:lnTo>
                  <a:pt x="16518" y="7535"/>
                </a:lnTo>
                <a:lnTo>
                  <a:pt x="16517" y="7531"/>
                </a:lnTo>
                <a:lnTo>
                  <a:pt x="16516" y="7529"/>
                </a:lnTo>
                <a:lnTo>
                  <a:pt x="16514" y="7528"/>
                </a:lnTo>
                <a:lnTo>
                  <a:pt x="16514" y="7527"/>
                </a:lnTo>
                <a:lnTo>
                  <a:pt x="16514" y="7523"/>
                </a:lnTo>
                <a:lnTo>
                  <a:pt x="16515" y="7517"/>
                </a:lnTo>
                <a:lnTo>
                  <a:pt x="16515" y="7510"/>
                </a:lnTo>
                <a:lnTo>
                  <a:pt x="16516" y="7506"/>
                </a:lnTo>
                <a:lnTo>
                  <a:pt x="16517" y="7504"/>
                </a:lnTo>
                <a:lnTo>
                  <a:pt x="16519" y="7505"/>
                </a:lnTo>
                <a:lnTo>
                  <a:pt x="16520" y="7507"/>
                </a:lnTo>
                <a:lnTo>
                  <a:pt x="16519" y="7519"/>
                </a:lnTo>
                <a:lnTo>
                  <a:pt x="16521" y="7519"/>
                </a:lnTo>
                <a:lnTo>
                  <a:pt x="16524" y="7509"/>
                </a:lnTo>
                <a:lnTo>
                  <a:pt x="16530" y="7504"/>
                </a:lnTo>
                <a:lnTo>
                  <a:pt x="16537" y="7503"/>
                </a:lnTo>
                <a:lnTo>
                  <a:pt x="16543" y="7507"/>
                </a:lnTo>
                <a:lnTo>
                  <a:pt x="16544" y="7502"/>
                </a:lnTo>
                <a:lnTo>
                  <a:pt x="16542" y="7500"/>
                </a:lnTo>
                <a:lnTo>
                  <a:pt x="16541" y="7497"/>
                </a:lnTo>
                <a:lnTo>
                  <a:pt x="16543" y="7493"/>
                </a:lnTo>
                <a:lnTo>
                  <a:pt x="16546" y="7492"/>
                </a:lnTo>
                <a:lnTo>
                  <a:pt x="16555" y="7490"/>
                </a:lnTo>
                <a:lnTo>
                  <a:pt x="16555" y="7488"/>
                </a:lnTo>
                <a:lnTo>
                  <a:pt x="16552" y="7487"/>
                </a:lnTo>
                <a:lnTo>
                  <a:pt x="16550" y="7484"/>
                </a:lnTo>
                <a:lnTo>
                  <a:pt x="16548" y="7480"/>
                </a:lnTo>
                <a:lnTo>
                  <a:pt x="16548" y="7475"/>
                </a:lnTo>
                <a:lnTo>
                  <a:pt x="16547" y="7473"/>
                </a:lnTo>
                <a:lnTo>
                  <a:pt x="16542" y="7465"/>
                </a:lnTo>
                <a:lnTo>
                  <a:pt x="16540" y="7462"/>
                </a:lnTo>
                <a:lnTo>
                  <a:pt x="16538" y="7449"/>
                </a:lnTo>
                <a:lnTo>
                  <a:pt x="16538" y="7446"/>
                </a:lnTo>
                <a:lnTo>
                  <a:pt x="16540" y="7446"/>
                </a:lnTo>
                <a:lnTo>
                  <a:pt x="16548" y="7454"/>
                </a:lnTo>
                <a:lnTo>
                  <a:pt x="16547" y="7448"/>
                </a:lnTo>
                <a:lnTo>
                  <a:pt x="16543" y="7437"/>
                </a:lnTo>
                <a:lnTo>
                  <a:pt x="16544" y="7435"/>
                </a:lnTo>
                <a:lnTo>
                  <a:pt x="16546" y="7434"/>
                </a:lnTo>
                <a:lnTo>
                  <a:pt x="16552" y="7428"/>
                </a:lnTo>
                <a:lnTo>
                  <a:pt x="16561" y="7423"/>
                </a:lnTo>
                <a:lnTo>
                  <a:pt x="16566" y="7426"/>
                </a:lnTo>
                <a:lnTo>
                  <a:pt x="16568" y="7421"/>
                </a:lnTo>
                <a:lnTo>
                  <a:pt x="16568" y="7414"/>
                </a:lnTo>
                <a:lnTo>
                  <a:pt x="16567" y="7412"/>
                </a:lnTo>
                <a:lnTo>
                  <a:pt x="16563" y="7413"/>
                </a:lnTo>
                <a:lnTo>
                  <a:pt x="16552" y="7411"/>
                </a:lnTo>
                <a:lnTo>
                  <a:pt x="16549" y="7412"/>
                </a:lnTo>
                <a:lnTo>
                  <a:pt x="16547" y="7416"/>
                </a:lnTo>
                <a:lnTo>
                  <a:pt x="16543" y="7417"/>
                </a:lnTo>
                <a:lnTo>
                  <a:pt x="16525" y="7413"/>
                </a:lnTo>
                <a:lnTo>
                  <a:pt x="16524" y="7413"/>
                </a:lnTo>
                <a:lnTo>
                  <a:pt x="16524" y="7409"/>
                </a:lnTo>
                <a:lnTo>
                  <a:pt x="16522" y="7408"/>
                </a:lnTo>
                <a:lnTo>
                  <a:pt x="16521" y="7409"/>
                </a:lnTo>
                <a:lnTo>
                  <a:pt x="16520" y="7409"/>
                </a:lnTo>
                <a:lnTo>
                  <a:pt x="16519" y="7411"/>
                </a:lnTo>
                <a:lnTo>
                  <a:pt x="16518" y="7411"/>
                </a:lnTo>
                <a:lnTo>
                  <a:pt x="16483" y="7411"/>
                </a:lnTo>
                <a:lnTo>
                  <a:pt x="16479" y="7409"/>
                </a:lnTo>
                <a:lnTo>
                  <a:pt x="16476" y="7400"/>
                </a:lnTo>
                <a:lnTo>
                  <a:pt x="16472" y="7396"/>
                </a:lnTo>
                <a:lnTo>
                  <a:pt x="16467" y="7397"/>
                </a:lnTo>
                <a:lnTo>
                  <a:pt x="16464" y="7401"/>
                </a:lnTo>
                <a:lnTo>
                  <a:pt x="16462" y="7406"/>
                </a:lnTo>
                <a:lnTo>
                  <a:pt x="16458" y="7411"/>
                </a:lnTo>
                <a:lnTo>
                  <a:pt x="16454" y="7406"/>
                </a:lnTo>
                <a:lnTo>
                  <a:pt x="16450" y="7398"/>
                </a:lnTo>
                <a:lnTo>
                  <a:pt x="16447" y="7388"/>
                </a:lnTo>
                <a:lnTo>
                  <a:pt x="16448" y="7382"/>
                </a:lnTo>
                <a:lnTo>
                  <a:pt x="16452" y="7377"/>
                </a:lnTo>
                <a:lnTo>
                  <a:pt x="16452" y="7371"/>
                </a:lnTo>
                <a:lnTo>
                  <a:pt x="16449" y="7364"/>
                </a:lnTo>
                <a:lnTo>
                  <a:pt x="16445" y="7360"/>
                </a:lnTo>
                <a:lnTo>
                  <a:pt x="16442" y="7364"/>
                </a:lnTo>
                <a:lnTo>
                  <a:pt x="16439" y="7365"/>
                </a:lnTo>
                <a:lnTo>
                  <a:pt x="16436" y="7364"/>
                </a:lnTo>
                <a:lnTo>
                  <a:pt x="16435" y="7360"/>
                </a:lnTo>
                <a:lnTo>
                  <a:pt x="16433" y="7360"/>
                </a:lnTo>
                <a:lnTo>
                  <a:pt x="16434" y="7367"/>
                </a:lnTo>
                <a:lnTo>
                  <a:pt x="16432" y="7369"/>
                </a:lnTo>
                <a:lnTo>
                  <a:pt x="16428" y="7370"/>
                </a:lnTo>
                <a:lnTo>
                  <a:pt x="16424" y="7372"/>
                </a:lnTo>
                <a:lnTo>
                  <a:pt x="16422" y="7376"/>
                </a:lnTo>
                <a:lnTo>
                  <a:pt x="16418" y="7387"/>
                </a:lnTo>
                <a:lnTo>
                  <a:pt x="16415" y="7389"/>
                </a:lnTo>
                <a:lnTo>
                  <a:pt x="16414" y="7392"/>
                </a:lnTo>
                <a:lnTo>
                  <a:pt x="16418" y="7406"/>
                </a:lnTo>
                <a:lnTo>
                  <a:pt x="16416" y="7408"/>
                </a:lnTo>
                <a:lnTo>
                  <a:pt x="16409" y="7409"/>
                </a:lnTo>
                <a:lnTo>
                  <a:pt x="16408" y="7408"/>
                </a:lnTo>
                <a:lnTo>
                  <a:pt x="16407" y="7406"/>
                </a:lnTo>
                <a:lnTo>
                  <a:pt x="16407" y="7403"/>
                </a:lnTo>
                <a:lnTo>
                  <a:pt x="16407" y="7400"/>
                </a:lnTo>
                <a:lnTo>
                  <a:pt x="16409" y="7399"/>
                </a:lnTo>
                <a:lnTo>
                  <a:pt x="16409" y="7396"/>
                </a:lnTo>
                <a:lnTo>
                  <a:pt x="16405" y="7395"/>
                </a:lnTo>
                <a:lnTo>
                  <a:pt x="16360" y="7396"/>
                </a:lnTo>
                <a:lnTo>
                  <a:pt x="16345" y="7392"/>
                </a:lnTo>
                <a:lnTo>
                  <a:pt x="16343" y="7391"/>
                </a:lnTo>
                <a:lnTo>
                  <a:pt x="16341" y="7390"/>
                </a:lnTo>
                <a:lnTo>
                  <a:pt x="16339" y="7389"/>
                </a:lnTo>
                <a:lnTo>
                  <a:pt x="16336" y="7389"/>
                </a:lnTo>
                <a:lnTo>
                  <a:pt x="16335" y="7390"/>
                </a:lnTo>
                <a:lnTo>
                  <a:pt x="16332" y="7392"/>
                </a:lnTo>
                <a:lnTo>
                  <a:pt x="16330" y="7395"/>
                </a:lnTo>
                <a:lnTo>
                  <a:pt x="16329" y="7399"/>
                </a:lnTo>
                <a:lnTo>
                  <a:pt x="16339" y="7396"/>
                </a:lnTo>
                <a:lnTo>
                  <a:pt x="16344" y="7397"/>
                </a:lnTo>
                <a:lnTo>
                  <a:pt x="16348" y="7404"/>
                </a:lnTo>
                <a:lnTo>
                  <a:pt x="16343" y="7405"/>
                </a:lnTo>
                <a:lnTo>
                  <a:pt x="16330" y="7409"/>
                </a:lnTo>
                <a:lnTo>
                  <a:pt x="16325" y="7408"/>
                </a:lnTo>
                <a:lnTo>
                  <a:pt x="16321" y="7401"/>
                </a:lnTo>
                <a:lnTo>
                  <a:pt x="16318" y="7398"/>
                </a:lnTo>
                <a:lnTo>
                  <a:pt x="16315" y="7396"/>
                </a:lnTo>
                <a:lnTo>
                  <a:pt x="16308" y="7395"/>
                </a:lnTo>
                <a:lnTo>
                  <a:pt x="16305" y="7393"/>
                </a:lnTo>
                <a:lnTo>
                  <a:pt x="16303" y="7391"/>
                </a:lnTo>
                <a:lnTo>
                  <a:pt x="16302" y="7382"/>
                </a:lnTo>
                <a:lnTo>
                  <a:pt x="16298" y="7375"/>
                </a:lnTo>
                <a:lnTo>
                  <a:pt x="16294" y="7369"/>
                </a:lnTo>
                <a:lnTo>
                  <a:pt x="16289" y="7365"/>
                </a:lnTo>
                <a:lnTo>
                  <a:pt x="16284" y="7359"/>
                </a:lnTo>
                <a:lnTo>
                  <a:pt x="16284" y="7353"/>
                </a:lnTo>
                <a:lnTo>
                  <a:pt x="16288" y="7349"/>
                </a:lnTo>
                <a:lnTo>
                  <a:pt x="16295" y="7348"/>
                </a:lnTo>
                <a:lnTo>
                  <a:pt x="16291" y="7344"/>
                </a:lnTo>
                <a:lnTo>
                  <a:pt x="16287" y="7339"/>
                </a:lnTo>
                <a:lnTo>
                  <a:pt x="16282" y="7336"/>
                </a:lnTo>
                <a:lnTo>
                  <a:pt x="16278" y="7334"/>
                </a:lnTo>
                <a:lnTo>
                  <a:pt x="16280" y="7336"/>
                </a:lnTo>
                <a:lnTo>
                  <a:pt x="16283" y="7343"/>
                </a:lnTo>
                <a:lnTo>
                  <a:pt x="16276" y="7350"/>
                </a:lnTo>
                <a:lnTo>
                  <a:pt x="16268" y="7354"/>
                </a:lnTo>
                <a:lnTo>
                  <a:pt x="16243" y="7356"/>
                </a:lnTo>
                <a:lnTo>
                  <a:pt x="16239" y="7355"/>
                </a:lnTo>
                <a:lnTo>
                  <a:pt x="16235" y="7353"/>
                </a:lnTo>
                <a:lnTo>
                  <a:pt x="16232" y="7349"/>
                </a:lnTo>
                <a:lnTo>
                  <a:pt x="16231" y="7343"/>
                </a:lnTo>
                <a:lnTo>
                  <a:pt x="16231" y="7338"/>
                </a:lnTo>
                <a:lnTo>
                  <a:pt x="16233" y="7334"/>
                </a:lnTo>
                <a:lnTo>
                  <a:pt x="16230" y="7329"/>
                </a:lnTo>
                <a:lnTo>
                  <a:pt x="16230" y="7324"/>
                </a:lnTo>
                <a:lnTo>
                  <a:pt x="16232" y="7320"/>
                </a:lnTo>
                <a:lnTo>
                  <a:pt x="16233" y="7315"/>
                </a:lnTo>
                <a:lnTo>
                  <a:pt x="16231" y="7311"/>
                </a:lnTo>
                <a:lnTo>
                  <a:pt x="16226" y="7309"/>
                </a:lnTo>
                <a:lnTo>
                  <a:pt x="16216" y="7307"/>
                </a:lnTo>
                <a:lnTo>
                  <a:pt x="16213" y="7307"/>
                </a:lnTo>
                <a:lnTo>
                  <a:pt x="16211" y="7308"/>
                </a:lnTo>
                <a:lnTo>
                  <a:pt x="16208" y="7308"/>
                </a:lnTo>
                <a:lnTo>
                  <a:pt x="16206" y="7306"/>
                </a:lnTo>
                <a:lnTo>
                  <a:pt x="16205" y="7303"/>
                </a:lnTo>
                <a:lnTo>
                  <a:pt x="16204" y="7299"/>
                </a:lnTo>
                <a:lnTo>
                  <a:pt x="16202" y="7296"/>
                </a:lnTo>
                <a:lnTo>
                  <a:pt x="16200" y="7295"/>
                </a:lnTo>
                <a:lnTo>
                  <a:pt x="16196" y="7294"/>
                </a:lnTo>
                <a:lnTo>
                  <a:pt x="16192" y="7290"/>
                </a:lnTo>
                <a:lnTo>
                  <a:pt x="16188" y="7286"/>
                </a:lnTo>
                <a:lnTo>
                  <a:pt x="16186" y="7281"/>
                </a:lnTo>
                <a:lnTo>
                  <a:pt x="16188" y="7274"/>
                </a:lnTo>
                <a:lnTo>
                  <a:pt x="16185" y="7269"/>
                </a:lnTo>
                <a:lnTo>
                  <a:pt x="16179" y="7267"/>
                </a:lnTo>
                <a:lnTo>
                  <a:pt x="16175" y="7266"/>
                </a:lnTo>
                <a:lnTo>
                  <a:pt x="16172" y="7267"/>
                </a:lnTo>
                <a:lnTo>
                  <a:pt x="16168" y="7270"/>
                </a:lnTo>
                <a:lnTo>
                  <a:pt x="16166" y="7271"/>
                </a:lnTo>
                <a:lnTo>
                  <a:pt x="16162" y="7270"/>
                </a:lnTo>
                <a:lnTo>
                  <a:pt x="16154" y="7266"/>
                </a:lnTo>
                <a:lnTo>
                  <a:pt x="16144" y="7265"/>
                </a:lnTo>
                <a:lnTo>
                  <a:pt x="16137" y="7269"/>
                </a:lnTo>
                <a:lnTo>
                  <a:pt x="16130" y="7276"/>
                </a:lnTo>
                <a:lnTo>
                  <a:pt x="16122" y="7281"/>
                </a:lnTo>
                <a:lnTo>
                  <a:pt x="16113" y="7283"/>
                </a:lnTo>
                <a:lnTo>
                  <a:pt x="16107" y="7289"/>
                </a:lnTo>
                <a:lnTo>
                  <a:pt x="16105" y="7290"/>
                </a:lnTo>
                <a:lnTo>
                  <a:pt x="16084" y="7295"/>
                </a:lnTo>
                <a:lnTo>
                  <a:pt x="16080" y="7298"/>
                </a:lnTo>
                <a:lnTo>
                  <a:pt x="16073" y="7307"/>
                </a:lnTo>
                <a:lnTo>
                  <a:pt x="16069" y="7309"/>
                </a:lnTo>
                <a:lnTo>
                  <a:pt x="16068" y="7310"/>
                </a:lnTo>
                <a:lnTo>
                  <a:pt x="16064" y="7313"/>
                </a:lnTo>
                <a:lnTo>
                  <a:pt x="16052" y="7317"/>
                </a:lnTo>
                <a:lnTo>
                  <a:pt x="16032" y="7317"/>
                </a:lnTo>
                <a:lnTo>
                  <a:pt x="16031" y="7317"/>
                </a:lnTo>
                <a:lnTo>
                  <a:pt x="16032" y="7319"/>
                </a:lnTo>
                <a:lnTo>
                  <a:pt x="16035" y="7321"/>
                </a:lnTo>
                <a:lnTo>
                  <a:pt x="16038" y="7322"/>
                </a:lnTo>
                <a:lnTo>
                  <a:pt x="16044" y="7322"/>
                </a:lnTo>
                <a:lnTo>
                  <a:pt x="16048" y="7322"/>
                </a:lnTo>
                <a:lnTo>
                  <a:pt x="16050" y="7324"/>
                </a:lnTo>
                <a:lnTo>
                  <a:pt x="16054" y="7336"/>
                </a:lnTo>
                <a:lnTo>
                  <a:pt x="16049" y="7348"/>
                </a:lnTo>
                <a:lnTo>
                  <a:pt x="16025" y="7378"/>
                </a:lnTo>
                <a:lnTo>
                  <a:pt x="15997" y="7403"/>
                </a:lnTo>
                <a:lnTo>
                  <a:pt x="15986" y="7409"/>
                </a:lnTo>
                <a:lnTo>
                  <a:pt x="15983" y="7410"/>
                </a:lnTo>
                <a:lnTo>
                  <a:pt x="15981" y="7413"/>
                </a:lnTo>
                <a:lnTo>
                  <a:pt x="15968" y="7423"/>
                </a:lnTo>
                <a:lnTo>
                  <a:pt x="15958" y="7428"/>
                </a:lnTo>
                <a:lnTo>
                  <a:pt x="15953" y="7432"/>
                </a:lnTo>
                <a:lnTo>
                  <a:pt x="15950" y="7437"/>
                </a:lnTo>
                <a:lnTo>
                  <a:pt x="15954" y="7445"/>
                </a:lnTo>
                <a:lnTo>
                  <a:pt x="15959" y="7458"/>
                </a:lnTo>
                <a:lnTo>
                  <a:pt x="15961" y="7470"/>
                </a:lnTo>
                <a:lnTo>
                  <a:pt x="15957" y="7476"/>
                </a:lnTo>
                <a:lnTo>
                  <a:pt x="15939" y="7494"/>
                </a:lnTo>
                <a:lnTo>
                  <a:pt x="15936" y="7499"/>
                </a:lnTo>
                <a:lnTo>
                  <a:pt x="15934" y="7505"/>
                </a:lnTo>
                <a:lnTo>
                  <a:pt x="15922" y="7508"/>
                </a:lnTo>
                <a:lnTo>
                  <a:pt x="15910" y="7510"/>
                </a:lnTo>
                <a:lnTo>
                  <a:pt x="15889" y="7508"/>
                </a:lnTo>
                <a:lnTo>
                  <a:pt x="15884" y="7510"/>
                </a:lnTo>
                <a:lnTo>
                  <a:pt x="15881" y="7509"/>
                </a:lnTo>
                <a:lnTo>
                  <a:pt x="15870" y="7511"/>
                </a:lnTo>
                <a:lnTo>
                  <a:pt x="15862" y="7515"/>
                </a:lnTo>
                <a:lnTo>
                  <a:pt x="15829" y="7510"/>
                </a:lnTo>
                <a:lnTo>
                  <a:pt x="15798" y="7495"/>
                </a:lnTo>
                <a:lnTo>
                  <a:pt x="15791" y="7488"/>
                </a:lnTo>
                <a:lnTo>
                  <a:pt x="15779" y="7478"/>
                </a:lnTo>
                <a:lnTo>
                  <a:pt x="15776" y="7473"/>
                </a:lnTo>
                <a:lnTo>
                  <a:pt x="15773" y="7468"/>
                </a:lnTo>
                <a:lnTo>
                  <a:pt x="15770" y="7463"/>
                </a:lnTo>
                <a:lnTo>
                  <a:pt x="15764" y="7462"/>
                </a:lnTo>
                <a:lnTo>
                  <a:pt x="15761" y="7460"/>
                </a:lnTo>
                <a:lnTo>
                  <a:pt x="15758" y="7454"/>
                </a:lnTo>
                <a:lnTo>
                  <a:pt x="15756" y="7440"/>
                </a:lnTo>
                <a:lnTo>
                  <a:pt x="15754" y="7425"/>
                </a:lnTo>
                <a:lnTo>
                  <a:pt x="15757" y="7371"/>
                </a:lnTo>
                <a:lnTo>
                  <a:pt x="15759" y="7356"/>
                </a:lnTo>
                <a:lnTo>
                  <a:pt x="15760" y="7349"/>
                </a:lnTo>
                <a:lnTo>
                  <a:pt x="15761" y="7343"/>
                </a:lnTo>
                <a:lnTo>
                  <a:pt x="15765" y="7335"/>
                </a:lnTo>
                <a:lnTo>
                  <a:pt x="15769" y="7328"/>
                </a:lnTo>
                <a:lnTo>
                  <a:pt x="15772" y="7315"/>
                </a:lnTo>
                <a:lnTo>
                  <a:pt x="15772" y="7310"/>
                </a:lnTo>
                <a:lnTo>
                  <a:pt x="15774" y="7304"/>
                </a:lnTo>
                <a:lnTo>
                  <a:pt x="15782" y="7297"/>
                </a:lnTo>
                <a:lnTo>
                  <a:pt x="15793" y="7299"/>
                </a:lnTo>
                <a:lnTo>
                  <a:pt x="15808" y="7312"/>
                </a:lnTo>
                <a:lnTo>
                  <a:pt x="15814" y="7320"/>
                </a:lnTo>
                <a:lnTo>
                  <a:pt x="15822" y="7322"/>
                </a:lnTo>
                <a:lnTo>
                  <a:pt x="15823" y="7306"/>
                </a:lnTo>
                <a:lnTo>
                  <a:pt x="15819" y="7287"/>
                </a:lnTo>
                <a:lnTo>
                  <a:pt x="15812" y="7275"/>
                </a:lnTo>
                <a:lnTo>
                  <a:pt x="15800" y="7268"/>
                </a:lnTo>
                <a:lnTo>
                  <a:pt x="15792" y="7258"/>
                </a:lnTo>
                <a:lnTo>
                  <a:pt x="15787" y="7237"/>
                </a:lnTo>
                <a:lnTo>
                  <a:pt x="15777" y="7224"/>
                </a:lnTo>
                <a:lnTo>
                  <a:pt x="15766" y="7219"/>
                </a:lnTo>
                <a:lnTo>
                  <a:pt x="15761" y="7207"/>
                </a:lnTo>
                <a:lnTo>
                  <a:pt x="15757" y="7194"/>
                </a:lnTo>
                <a:lnTo>
                  <a:pt x="15754" y="7188"/>
                </a:lnTo>
                <a:lnTo>
                  <a:pt x="15750" y="7185"/>
                </a:lnTo>
                <a:lnTo>
                  <a:pt x="15756" y="7171"/>
                </a:lnTo>
                <a:lnTo>
                  <a:pt x="15744" y="7162"/>
                </a:lnTo>
                <a:lnTo>
                  <a:pt x="15732" y="7151"/>
                </a:lnTo>
                <a:lnTo>
                  <a:pt x="15728" y="7152"/>
                </a:lnTo>
                <a:lnTo>
                  <a:pt x="15724" y="7152"/>
                </a:lnTo>
                <a:lnTo>
                  <a:pt x="15714" y="7151"/>
                </a:lnTo>
                <a:lnTo>
                  <a:pt x="15691" y="7154"/>
                </a:lnTo>
                <a:lnTo>
                  <a:pt x="15683" y="7161"/>
                </a:lnTo>
                <a:lnTo>
                  <a:pt x="15679" y="7166"/>
                </a:lnTo>
                <a:lnTo>
                  <a:pt x="15676" y="7174"/>
                </a:lnTo>
                <a:lnTo>
                  <a:pt x="15674" y="7177"/>
                </a:lnTo>
                <a:lnTo>
                  <a:pt x="15671" y="7178"/>
                </a:lnTo>
                <a:lnTo>
                  <a:pt x="15670" y="7179"/>
                </a:lnTo>
                <a:lnTo>
                  <a:pt x="15669" y="7181"/>
                </a:lnTo>
                <a:lnTo>
                  <a:pt x="15667" y="7182"/>
                </a:lnTo>
                <a:lnTo>
                  <a:pt x="15665" y="7180"/>
                </a:lnTo>
                <a:lnTo>
                  <a:pt x="15660" y="7174"/>
                </a:lnTo>
                <a:lnTo>
                  <a:pt x="15657" y="7172"/>
                </a:lnTo>
                <a:lnTo>
                  <a:pt x="15652" y="7169"/>
                </a:lnTo>
                <a:lnTo>
                  <a:pt x="15646" y="7167"/>
                </a:lnTo>
                <a:lnTo>
                  <a:pt x="15641" y="7166"/>
                </a:lnTo>
                <a:lnTo>
                  <a:pt x="15617" y="7160"/>
                </a:lnTo>
                <a:lnTo>
                  <a:pt x="15596" y="7154"/>
                </a:lnTo>
                <a:lnTo>
                  <a:pt x="15581" y="7155"/>
                </a:lnTo>
                <a:lnTo>
                  <a:pt x="15575" y="7152"/>
                </a:lnTo>
                <a:lnTo>
                  <a:pt x="15572" y="7153"/>
                </a:lnTo>
                <a:lnTo>
                  <a:pt x="15570" y="7155"/>
                </a:lnTo>
                <a:lnTo>
                  <a:pt x="15567" y="7156"/>
                </a:lnTo>
                <a:lnTo>
                  <a:pt x="15567" y="7156"/>
                </a:lnTo>
                <a:lnTo>
                  <a:pt x="15563" y="7155"/>
                </a:lnTo>
                <a:lnTo>
                  <a:pt x="15561" y="7151"/>
                </a:lnTo>
                <a:lnTo>
                  <a:pt x="15562" y="7148"/>
                </a:lnTo>
                <a:lnTo>
                  <a:pt x="15561" y="7144"/>
                </a:lnTo>
                <a:lnTo>
                  <a:pt x="15557" y="7141"/>
                </a:lnTo>
                <a:lnTo>
                  <a:pt x="15550" y="7136"/>
                </a:lnTo>
                <a:lnTo>
                  <a:pt x="15547" y="7135"/>
                </a:lnTo>
                <a:lnTo>
                  <a:pt x="15544" y="7136"/>
                </a:lnTo>
                <a:lnTo>
                  <a:pt x="15541" y="7131"/>
                </a:lnTo>
                <a:lnTo>
                  <a:pt x="15536" y="7123"/>
                </a:lnTo>
                <a:lnTo>
                  <a:pt x="15527" y="7118"/>
                </a:lnTo>
                <a:lnTo>
                  <a:pt x="15514" y="7109"/>
                </a:lnTo>
                <a:lnTo>
                  <a:pt x="15506" y="7101"/>
                </a:lnTo>
                <a:lnTo>
                  <a:pt x="15487" y="7071"/>
                </a:lnTo>
                <a:lnTo>
                  <a:pt x="15477" y="7047"/>
                </a:lnTo>
                <a:lnTo>
                  <a:pt x="15458" y="6998"/>
                </a:lnTo>
                <a:lnTo>
                  <a:pt x="15455" y="6988"/>
                </a:lnTo>
                <a:lnTo>
                  <a:pt x="15450" y="6984"/>
                </a:lnTo>
                <a:lnTo>
                  <a:pt x="15452" y="6976"/>
                </a:lnTo>
                <a:lnTo>
                  <a:pt x="15454" y="6972"/>
                </a:lnTo>
                <a:lnTo>
                  <a:pt x="15453" y="6966"/>
                </a:lnTo>
                <a:lnTo>
                  <a:pt x="15453" y="6959"/>
                </a:lnTo>
                <a:lnTo>
                  <a:pt x="15456" y="6951"/>
                </a:lnTo>
                <a:lnTo>
                  <a:pt x="15457" y="6930"/>
                </a:lnTo>
                <a:lnTo>
                  <a:pt x="15457" y="6923"/>
                </a:lnTo>
                <a:lnTo>
                  <a:pt x="15459" y="6916"/>
                </a:lnTo>
                <a:lnTo>
                  <a:pt x="15486" y="6855"/>
                </a:lnTo>
                <a:lnTo>
                  <a:pt x="15485" y="6854"/>
                </a:lnTo>
                <a:lnTo>
                  <a:pt x="15485" y="6853"/>
                </a:lnTo>
                <a:lnTo>
                  <a:pt x="15484" y="6850"/>
                </a:lnTo>
                <a:lnTo>
                  <a:pt x="15490" y="6854"/>
                </a:lnTo>
                <a:lnTo>
                  <a:pt x="15493" y="6855"/>
                </a:lnTo>
                <a:lnTo>
                  <a:pt x="15500" y="6855"/>
                </a:lnTo>
                <a:lnTo>
                  <a:pt x="15500" y="6849"/>
                </a:lnTo>
                <a:lnTo>
                  <a:pt x="15498" y="6839"/>
                </a:lnTo>
                <a:lnTo>
                  <a:pt x="15496" y="6832"/>
                </a:lnTo>
                <a:lnTo>
                  <a:pt x="15495" y="6824"/>
                </a:lnTo>
                <a:lnTo>
                  <a:pt x="15492" y="6820"/>
                </a:lnTo>
                <a:lnTo>
                  <a:pt x="15490" y="6817"/>
                </a:lnTo>
                <a:lnTo>
                  <a:pt x="15488" y="6815"/>
                </a:lnTo>
                <a:lnTo>
                  <a:pt x="15487" y="6808"/>
                </a:lnTo>
                <a:lnTo>
                  <a:pt x="15492" y="6810"/>
                </a:lnTo>
                <a:lnTo>
                  <a:pt x="15496" y="6807"/>
                </a:lnTo>
                <a:lnTo>
                  <a:pt x="15508" y="6794"/>
                </a:lnTo>
                <a:lnTo>
                  <a:pt x="15524" y="6776"/>
                </a:lnTo>
                <a:lnTo>
                  <a:pt x="15534" y="6772"/>
                </a:lnTo>
                <a:lnTo>
                  <a:pt x="15543" y="6771"/>
                </a:lnTo>
                <a:lnTo>
                  <a:pt x="15555" y="6769"/>
                </a:lnTo>
                <a:lnTo>
                  <a:pt x="15559" y="6770"/>
                </a:lnTo>
                <a:lnTo>
                  <a:pt x="15570" y="6776"/>
                </a:lnTo>
                <a:lnTo>
                  <a:pt x="15579" y="6786"/>
                </a:lnTo>
                <a:lnTo>
                  <a:pt x="15586" y="6800"/>
                </a:lnTo>
                <a:lnTo>
                  <a:pt x="15590" y="6809"/>
                </a:lnTo>
                <a:lnTo>
                  <a:pt x="15594" y="6821"/>
                </a:lnTo>
                <a:lnTo>
                  <a:pt x="15600" y="6829"/>
                </a:lnTo>
                <a:lnTo>
                  <a:pt x="15607" y="6833"/>
                </a:lnTo>
                <a:lnTo>
                  <a:pt x="15614" y="6834"/>
                </a:lnTo>
                <a:lnTo>
                  <a:pt x="15620" y="6837"/>
                </a:lnTo>
                <a:lnTo>
                  <a:pt x="15624" y="6837"/>
                </a:lnTo>
                <a:lnTo>
                  <a:pt x="15627" y="6833"/>
                </a:lnTo>
                <a:lnTo>
                  <a:pt x="15632" y="6830"/>
                </a:lnTo>
                <a:lnTo>
                  <a:pt x="15638" y="6826"/>
                </a:lnTo>
                <a:lnTo>
                  <a:pt x="15651" y="6813"/>
                </a:lnTo>
                <a:lnTo>
                  <a:pt x="15655" y="6812"/>
                </a:lnTo>
                <a:lnTo>
                  <a:pt x="15660" y="6807"/>
                </a:lnTo>
                <a:lnTo>
                  <a:pt x="15664" y="6804"/>
                </a:lnTo>
                <a:lnTo>
                  <a:pt x="15662" y="6798"/>
                </a:lnTo>
                <a:lnTo>
                  <a:pt x="15664" y="6795"/>
                </a:lnTo>
                <a:lnTo>
                  <a:pt x="15671" y="6796"/>
                </a:lnTo>
                <a:lnTo>
                  <a:pt x="15677" y="6795"/>
                </a:lnTo>
                <a:lnTo>
                  <a:pt x="15683" y="6791"/>
                </a:lnTo>
                <a:lnTo>
                  <a:pt x="15690" y="6791"/>
                </a:lnTo>
                <a:lnTo>
                  <a:pt x="15698" y="6793"/>
                </a:lnTo>
                <a:lnTo>
                  <a:pt x="15707" y="6796"/>
                </a:lnTo>
                <a:lnTo>
                  <a:pt x="15717" y="6795"/>
                </a:lnTo>
                <a:lnTo>
                  <a:pt x="15722" y="6794"/>
                </a:lnTo>
                <a:lnTo>
                  <a:pt x="15726" y="6789"/>
                </a:lnTo>
                <a:lnTo>
                  <a:pt x="15732" y="6785"/>
                </a:lnTo>
                <a:lnTo>
                  <a:pt x="15736" y="6774"/>
                </a:lnTo>
                <a:lnTo>
                  <a:pt x="15739" y="6771"/>
                </a:lnTo>
                <a:lnTo>
                  <a:pt x="15738" y="6776"/>
                </a:lnTo>
                <a:lnTo>
                  <a:pt x="15742" y="6782"/>
                </a:lnTo>
                <a:lnTo>
                  <a:pt x="15740" y="6786"/>
                </a:lnTo>
                <a:lnTo>
                  <a:pt x="15745" y="6785"/>
                </a:lnTo>
                <a:lnTo>
                  <a:pt x="15755" y="6779"/>
                </a:lnTo>
                <a:lnTo>
                  <a:pt x="15760" y="6779"/>
                </a:lnTo>
                <a:lnTo>
                  <a:pt x="15757" y="6781"/>
                </a:lnTo>
                <a:lnTo>
                  <a:pt x="15756" y="6784"/>
                </a:lnTo>
                <a:lnTo>
                  <a:pt x="15755" y="6788"/>
                </a:lnTo>
                <a:lnTo>
                  <a:pt x="15754" y="6791"/>
                </a:lnTo>
                <a:lnTo>
                  <a:pt x="15752" y="6794"/>
                </a:lnTo>
                <a:lnTo>
                  <a:pt x="15743" y="6801"/>
                </a:lnTo>
                <a:lnTo>
                  <a:pt x="15743" y="6804"/>
                </a:lnTo>
                <a:lnTo>
                  <a:pt x="15747" y="6803"/>
                </a:lnTo>
                <a:lnTo>
                  <a:pt x="15750" y="6801"/>
                </a:lnTo>
                <a:lnTo>
                  <a:pt x="15753" y="6799"/>
                </a:lnTo>
                <a:lnTo>
                  <a:pt x="15765" y="6784"/>
                </a:lnTo>
                <a:lnTo>
                  <a:pt x="15770" y="6780"/>
                </a:lnTo>
                <a:lnTo>
                  <a:pt x="15775" y="6772"/>
                </a:lnTo>
                <a:lnTo>
                  <a:pt x="15780" y="6765"/>
                </a:lnTo>
                <a:lnTo>
                  <a:pt x="15787" y="6755"/>
                </a:lnTo>
                <a:lnTo>
                  <a:pt x="15795" y="6742"/>
                </a:lnTo>
                <a:lnTo>
                  <a:pt x="15806" y="6721"/>
                </a:lnTo>
                <a:lnTo>
                  <a:pt x="15811" y="6718"/>
                </a:lnTo>
                <a:lnTo>
                  <a:pt x="15816" y="6719"/>
                </a:lnTo>
                <a:lnTo>
                  <a:pt x="15822" y="6717"/>
                </a:lnTo>
                <a:lnTo>
                  <a:pt x="15827" y="6710"/>
                </a:lnTo>
                <a:lnTo>
                  <a:pt x="15831" y="6700"/>
                </a:lnTo>
                <a:lnTo>
                  <a:pt x="15833" y="6692"/>
                </a:lnTo>
                <a:lnTo>
                  <a:pt x="15831" y="6684"/>
                </a:lnTo>
                <a:lnTo>
                  <a:pt x="15825" y="6672"/>
                </a:lnTo>
                <a:lnTo>
                  <a:pt x="15822" y="6670"/>
                </a:lnTo>
                <a:lnTo>
                  <a:pt x="15823" y="6655"/>
                </a:lnTo>
                <a:lnTo>
                  <a:pt x="15828" y="6641"/>
                </a:lnTo>
                <a:lnTo>
                  <a:pt x="15825" y="6639"/>
                </a:lnTo>
                <a:lnTo>
                  <a:pt x="15823" y="6640"/>
                </a:lnTo>
                <a:lnTo>
                  <a:pt x="15819" y="6651"/>
                </a:lnTo>
                <a:lnTo>
                  <a:pt x="15816" y="6655"/>
                </a:lnTo>
                <a:lnTo>
                  <a:pt x="15817" y="6651"/>
                </a:lnTo>
                <a:lnTo>
                  <a:pt x="15817" y="6648"/>
                </a:lnTo>
                <a:lnTo>
                  <a:pt x="15818" y="6645"/>
                </a:lnTo>
                <a:lnTo>
                  <a:pt x="15819" y="6643"/>
                </a:lnTo>
                <a:lnTo>
                  <a:pt x="15817" y="6644"/>
                </a:lnTo>
                <a:lnTo>
                  <a:pt x="15812" y="6650"/>
                </a:lnTo>
                <a:lnTo>
                  <a:pt x="15812" y="6643"/>
                </a:lnTo>
                <a:lnTo>
                  <a:pt x="15815" y="6637"/>
                </a:lnTo>
                <a:lnTo>
                  <a:pt x="15820" y="6634"/>
                </a:lnTo>
                <a:lnTo>
                  <a:pt x="15825" y="6633"/>
                </a:lnTo>
                <a:lnTo>
                  <a:pt x="15828" y="6633"/>
                </a:lnTo>
                <a:lnTo>
                  <a:pt x="15828" y="6633"/>
                </a:lnTo>
                <a:lnTo>
                  <a:pt x="15832" y="6625"/>
                </a:lnTo>
                <a:lnTo>
                  <a:pt x="15835" y="6617"/>
                </a:lnTo>
                <a:lnTo>
                  <a:pt x="15840" y="6590"/>
                </a:lnTo>
                <a:lnTo>
                  <a:pt x="15842" y="6584"/>
                </a:lnTo>
                <a:lnTo>
                  <a:pt x="15844" y="6583"/>
                </a:lnTo>
                <a:lnTo>
                  <a:pt x="15846" y="6578"/>
                </a:lnTo>
                <a:lnTo>
                  <a:pt x="15850" y="6574"/>
                </a:lnTo>
                <a:lnTo>
                  <a:pt x="15856" y="6567"/>
                </a:lnTo>
                <a:lnTo>
                  <a:pt x="15860" y="6561"/>
                </a:lnTo>
                <a:lnTo>
                  <a:pt x="15868" y="6554"/>
                </a:lnTo>
                <a:lnTo>
                  <a:pt x="15874" y="6554"/>
                </a:lnTo>
                <a:lnTo>
                  <a:pt x="15882" y="6554"/>
                </a:lnTo>
                <a:lnTo>
                  <a:pt x="15881" y="6544"/>
                </a:lnTo>
                <a:lnTo>
                  <a:pt x="15879" y="6538"/>
                </a:lnTo>
                <a:lnTo>
                  <a:pt x="15881" y="6533"/>
                </a:lnTo>
                <a:lnTo>
                  <a:pt x="15883" y="6526"/>
                </a:lnTo>
                <a:lnTo>
                  <a:pt x="15887" y="6523"/>
                </a:lnTo>
                <a:lnTo>
                  <a:pt x="15891" y="6521"/>
                </a:lnTo>
                <a:lnTo>
                  <a:pt x="15897" y="6520"/>
                </a:lnTo>
                <a:lnTo>
                  <a:pt x="15901" y="6519"/>
                </a:lnTo>
                <a:lnTo>
                  <a:pt x="15910" y="6511"/>
                </a:lnTo>
                <a:lnTo>
                  <a:pt x="15920" y="6510"/>
                </a:lnTo>
                <a:lnTo>
                  <a:pt x="15929" y="6504"/>
                </a:lnTo>
                <a:lnTo>
                  <a:pt x="15935" y="6504"/>
                </a:lnTo>
                <a:lnTo>
                  <a:pt x="15939" y="6500"/>
                </a:lnTo>
                <a:lnTo>
                  <a:pt x="15943" y="6496"/>
                </a:lnTo>
                <a:lnTo>
                  <a:pt x="15951" y="6491"/>
                </a:lnTo>
                <a:lnTo>
                  <a:pt x="15957" y="6488"/>
                </a:lnTo>
                <a:lnTo>
                  <a:pt x="15965" y="6487"/>
                </a:lnTo>
                <a:lnTo>
                  <a:pt x="15965" y="6482"/>
                </a:lnTo>
                <a:lnTo>
                  <a:pt x="15965" y="6473"/>
                </a:lnTo>
                <a:lnTo>
                  <a:pt x="15973" y="6465"/>
                </a:lnTo>
                <a:lnTo>
                  <a:pt x="16009" y="6450"/>
                </a:lnTo>
                <a:lnTo>
                  <a:pt x="16017" y="6446"/>
                </a:lnTo>
                <a:lnTo>
                  <a:pt x="16024" y="6441"/>
                </a:lnTo>
                <a:lnTo>
                  <a:pt x="16025" y="6440"/>
                </a:lnTo>
                <a:lnTo>
                  <a:pt x="16026" y="6440"/>
                </a:lnTo>
                <a:lnTo>
                  <a:pt x="16033" y="6437"/>
                </a:lnTo>
                <a:lnTo>
                  <a:pt x="16037" y="6434"/>
                </a:lnTo>
                <a:lnTo>
                  <a:pt x="16041" y="6433"/>
                </a:lnTo>
                <a:lnTo>
                  <a:pt x="16047" y="6426"/>
                </a:lnTo>
                <a:lnTo>
                  <a:pt x="16051" y="6421"/>
                </a:lnTo>
                <a:lnTo>
                  <a:pt x="16056" y="6418"/>
                </a:lnTo>
                <a:lnTo>
                  <a:pt x="16062" y="6416"/>
                </a:lnTo>
                <a:lnTo>
                  <a:pt x="16070" y="6415"/>
                </a:lnTo>
                <a:lnTo>
                  <a:pt x="16079" y="6415"/>
                </a:lnTo>
                <a:lnTo>
                  <a:pt x="16082" y="6413"/>
                </a:lnTo>
                <a:lnTo>
                  <a:pt x="16087" y="6408"/>
                </a:lnTo>
                <a:lnTo>
                  <a:pt x="16091" y="6402"/>
                </a:lnTo>
                <a:lnTo>
                  <a:pt x="16094" y="6395"/>
                </a:lnTo>
                <a:lnTo>
                  <a:pt x="16094" y="6386"/>
                </a:lnTo>
                <a:lnTo>
                  <a:pt x="16093" y="6379"/>
                </a:lnTo>
                <a:lnTo>
                  <a:pt x="16093" y="6374"/>
                </a:lnTo>
                <a:lnTo>
                  <a:pt x="16093" y="6367"/>
                </a:lnTo>
                <a:lnTo>
                  <a:pt x="16100" y="6360"/>
                </a:lnTo>
                <a:lnTo>
                  <a:pt x="16107" y="6357"/>
                </a:lnTo>
                <a:lnTo>
                  <a:pt x="16112" y="6352"/>
                </a:lnTo>
                <a:lnTo>
                  <a:pt x="16112" y="6346"/>
                </a:lnTo>
                <a:lnTo>
                  <a:pt x="16107" y="6347"/>
                </a:lnTo>
                <a:lnTo>
                  <a:pt x="16103" y="6348"/>
                </a:lnTo>
                <a:lnTo>
                  <a:pt x="16101" y="6346"/>
                </a:lnTo>
                <a:lnTo>
                  <a:pt x="16103" y="6339"/>
                </a:lnTo>
                <a:lnTo>
                  <a:pt x="16106" y="6336"/>
                </a:lnTo>
                <a:lnTo>
                  <a:pt x="16111" y="6335"/>
                </a:lnTo>
                <a:lnTo>
                  <a:pt x="16114" y="6332"/>
                </a:lnTo>
                <a:lnTo>
                  <a:pt x="16114" y="6328"/>
                </a:lnTo>
                <a:lnTo>
                  <a:pt x="16113" y="6322"/>
                </a:lnTo>
                <a:lnTo>
                  <a:pt x="16115" y="6316"/>
                </a:lnTo>
                <a:lnTo>
                  <a:pt x="16119" y="6312"/>
                </a:lnTo>
                <a:lnTo>
                  <a:pt x="16121" y="6312"/>
                </a:lnTo>
                <a:lnTo>
                  <a:pt x="16127" y="6309"/>
                </a:lnTo>
                <a:lnTo>
                  <a:pt x="16129" y="6306"/>
                </a:lnTo>
                <a:lnTo>
                  <a:pt x="16129" y="6302"/>
                </a:lnTo>
                <a:lnTo>
                  <a:pt x="16131" y="6295"/>
                </a:lnTo>
                <a:lnTo>
                  <a:pt x="16136" y="6290"/>
                </a:lnTo>
                <a:lnTo>
                  <a:pt x="16151" y="6272"/>
                </a:lnTo>
                <a:lnTo>
                  <a:pt x="16155" y="6269"/>
                </a:lnTo>
                <a:lnTo>
                  <a:pt x="16157" y="6267"/>
                </a:lnTo>
                <a:lnTo>
                  <a:pt x="16160" y="6260"/>
                </a:lnTo>
                <a:lnTo>
                  <a:pt x="16161" y="6252"/>
                </a:lnTo>
                <a:lnTo>
                  <a:pt x="16162" y="6246"/>
                </a:lnTo>
                <a:lnTo>
                  <a:pt x="16163" y="6239"/>
                </a:lnTo>
                <a:lnTo>
                  <a:pt x="16168" y="6236"/>
                </a:lnTo>
                <a:lnTo>
                  <a:pt x="16172" y="6237"/>
                </a:lnTo>
                <a:lnTo>
                  <a:pt x="16176" y="6237"/>
                </a:lnTo>
                <a:lnTo>
                  <a:pt x="16178" y="6235"/>
                </a:lnTo>
                <a:lnTo>
                  <a:pt x="16185" y="6233"/>
                </a:lnTo>
                <a:lnTo>
                  <a:pt x="16188" y="6233"/>
                </a:lnTo>
                <a:lnTo>
                  <a:pt x="16193" y="6226"/>
                </a:lnTo>
                <a:lnTo>
                  <a:pt x="16200" y="6224"/>
                </a:lnTo>
                <a:lnTo>
                  <a:pt x="16206" y="6222"/>
                </a:lnTo>
                <a:lnTo>
                  <a:pt x="16204" y="6218"/>
                </a:lnTo>
                <a:lnTo>
                  <a:pt x="16200" y="6216"/>
                </a:lnTo>
                <a:lnTo>
                  <a:pt x="16196" y="6215"/>
                </a:lnTo>
                <a:lnTo>
                  <a:pt x="16192" y="6216"/>
                </a:lnTo>
                <a:lnTo>
                  <a:pt x="16188" y="6215"/>
                </a:lnTo>
                <a:lnTo>
                  <a:pt x="16187" y="6209"/>
                </a:lnTo>
                <a:lnTo>
                  <a:pt x="16189" y="6205"/>
                </a:lnTo>
                <a:lnTo>
                  <a:pt x="16192" y="6202"/>
                </a:lnTo>
                <a:lnTo>
                  <a:pt x="16194" y="6198"/>
                </a:lnTo>
                <a:lnTo>
                  <a:pt x="16194" y="6195"/>
                </a:lnTo>
                <a:lnTo>
                  <a:pt x="16193" y="6190"/>
                </a:lnTo>
                <a:lnTo>
                  <a:pt x="16195" y="6186"/>
                </a:lnTo>
                <a:lnTo>
                  <a:pt x="16197" y="6183"/>
                </a:lnTo>
                <a:lnTo>
                  <a:pt x="16199" y="6181"/>
                </a:lnTo>
                <a:lnTo>
                  <a:pt x="16202" y="6180"/>
                </a:lnTo>
                <a:lnTo>
                  <a:pt x="16208" y="6183"/>
                </a:lnTo>
                <a:lnTo>
                  <a:pt x="16210" y="6187"/>
                </a:lnTo>
                <a:lnTo>
                  <a:pt x="16212" y="6194"/>
                </a:lnTo>
                <a:lnTo>
                  <a:pt x="16216" y="6191"/>
                </a:lnTo>
                <a:lnTo>
                  <a:pt x="16215" y="6186"/>
                </a:lnTo>
                <a:lnTo>
                  <a:pt x="16219" y="6182"/>
                </a:lnTo>
                <a:lnTo>
                  <a:pt x="16219" y="6176"/>
                </a:lnTo>
                <a:lnTo>
                  <a:pt x="16219" y="6174"/>
                </a:lnTo>
                <a:lnTo>
                  <a:pt x="16219" y="6171"/>
                </a:lnTo>
                <a:lnTo>
                  <a:pt x="16219" y="6169"/>
                </a:lnTo>
                <a:lnTo>
                  <a:pt x="16219" y="6168"/>
                </a:lnTo>
                <a:lnTo>
                  <a:pt x="16224" y="6166"/>
                </a:lnTo>
                <a:lnTo>
                  <a:pt x="16225" y="6164"/>
                </a:lnTo>
                <a:lnTo>
                  <a:pt x="16227" y="6161"/>
                </a:lnTo>
                <a:lnTo>
                  <a:pt x="16230" y="6158"/>
                </a:lnTo>
                <a:lnTo>
                  <a:pt x="16232" y="6155"/>
                </a:lnTo>
                <a:lnTo>
                  <a:pt x="16235" y="6153"/>
                </a:lnTo>
                <a:lnTo>
                  <a:pt x="16239" y="6147"/>
                </a:lnTo>
                <a:lnTo>
                  <a:pt x="16245" y="6144"/>
                </a:lnTo>
                <a:lnTo>
                  <a:pt x="16250" y="6146"/>
                </a:lnTo>
                <a:lnTo>
                  <a:pt x="16255" y="6153"/>
                </a:lnTo>
                <a:lnTo>
                  <a:pt x="16257" y="6148"/>
                </a:lnTo>
                <a:lnTo>
                  <a:pt x="16259" y="6152"/>
                </a:lnTo>
                <a:lnTo>
                  <a:pt x="16261" y="6154"/>
                </a:lnTo>
                <a:lnTo>
                  <a:pt x="16263" y="6156"/>
                </a:lnTo>
                <a:lnTo>
                  <a:pt x="16266" y="6156"/>
                </a:lnTo>
                <a:lnTo>
                  <a:pt x="16270" y="6152"/>
                </a:lnTo>
                <a:lnTo>
                  <a:pt x="16275" y="6145"/>
                </a:lnTo>
                <a:lnTo>
                  <a:pt x="16280" y="6141"/>
                </a:lnTo>
                <a:lnTo>
                  <a:pt x="16285" y="6144"/>
                </a:lnTo>
                <a:lnTo>
                  <a:pt x="16287" y="6147"/>
                </a:lnTo>
                <a:lnTo>
                  <a:pt x="16292" y="6149"/>
                </a:lnTo>
                <a:lnTo>
                  <a:pt x="16295" y="6151"/>
                </a:lnTo>
                <a:lnTo>
                  <a:pt x="16296" y="6153"/>
                </a:lnTo>
                <a:lnTo>
                  <a:pt x="16296" y="6156"/>
                </a:lnTo>
                <a:lnTo>
                  <a:pt x="16297" y="6159"/>
                </a:lnTo>
                <a:lnTo>
                  <a:pt x="16299" y="6161"/>
                </a:lnTo>
                <a:lnTo>
                  <a:pt x="16305" y="6161"/>
                </a:lnTo>
                <a:lnTo>
                  <a:pt x="16312" y="6163"/>
                </a:lnTo>
                <a:lnTo>
                  <a:pt x="16316" y="6168"/>
                </a:lnTo>
                <a:lnTo>
                  <a:pt x="16325" y="6176"/>
                </a:lnTo>
                <a:lnTo>
                  <a:pt x="16326" y="6177"/>
                </a:lnTo>
                <a:lnTo>
                  <a:pt x="16331" y="6176"/>
                </a:lnTo>
                <a:lnTo>
                  <a:pt x="16352" y="6175"/>
                </a:lnTo>
                <a:lnTo>
                  <a:pt x="16362" y="6174"/>
                </a:lnTo>
                <a:lnTo>
                  <a:pt x="16366" y="6166"/>
                </a:lnTo>
                <a:lnTo>
                  <a:pt x="16368" y="6160"/>
                </a:lnTo>
                <a:lnTo>
                  <a:pt x="16371" y="6153"/>
                </a:lnTo>
                <a:lnTo>
                  <a:pt x="16370" y="6143"/>
                </a:lnTo>
                <a:lnTo>
                  <a:pt x="16377" y="6133"/>
                </a:lnTo>
                <a:lnTo>
                  <a:pt x="16381" y="6128"/>
                </a:lnTo>
                <a:lnTo>
                  <a:pt x="16390" y="6120"/>
                </a:lnTo>
                <a:lnTo>
                  <a:pt x="16391" y="6122"/>
                </a:lnTo>
                <a:lnTo>
                  <a:pt x="16388" y="6131"/>
                </a:lnTo>
                <a:lnTo>
                  <a:pt x="16386" y="6134"/>
                </a:lnTo>
                <a:lnTo>
                  <a:pt x="16383" y="6135"/>
                </a:lnTo>
                <a:lnTo>
                  <a:pt x="16381" y="6138"/>
                </a:lnTo>
                <a:lnTo>
                  <a:pt x="16381" y="6143"/>
                </a:lnTo>
                <a:lnTo>
                  <a:pt x="16383" y="6148"/>
                </a:lnTo>
                <a:lnTo>
                  <a:pt x="16384" y="6151"/>
                </a:lnTo>
                <a:lnTo>
                  <a:pt x="16385" y="6171"/>
                </a:lnTo>
                <a:lnTo>
                  <a:pt x="16386" y="6180"/>
                </a:lnTo>
                <a:lnTo>
                  <a:pt x="16391" y="6187"/>
                </a:lnTo>
                <a:lnTo>
                  <a:pt x="16396" y="6190"/>
                </a:lnTo>
                <a:lnTo>
                  <a:pt x="16429" y="6213"/>
                </a:lnTo>
                <a:lnTo>
                  <a:pt x="16433" y="6216"/>
                </a:lnTo>
                <a:lnTo>
                  <a:pt x="16442" y="6229"/>
                </a:lnTo>
                <a:lnTo>
                  <a:pt x="16445" y="6237"/>
                </a:lnTo>
                <a:lnTo>
                  <a:pt x="16448" y="6235"/>
                </a:lnTo>
                <a:lnTo>
                  <a:pt x="16453" y="6229"/>
                </a:lnTo>
                <a:lnTo>
                  <a:pt x="16456" y="6234"/>
                </a:lnTo>
                <a:lnTo>
                  <a:pt x="16455" y="6247"/>
                </a:lnTo>
                <a:lnTo>
                  <a:pt x="16449" y="6257"/>
                </a:lnTo>
                <a:lnTo>
                  <a:pt x="16451" y="6265"/>
                </a:lnTo>
                <a:lnTo>
                  <a:pt x="16457" y="6271"/>
                </a:lnTo>
                <a:lnTo>
                  <a:pt x="16468" y="6274"/>
                </a:lnTo>
                <a:lnTo>
                  <a:pt x="16479" y="6287"/>
                </a:lnTo>
                <a:lnTo>
                  <a:pt x="16482" y="6294"/>
                </a:lnTo>
                <a:lnTo>
                  <a:pt x="16484" y="6302"/>
                </a:lnTo>
                <a:lnTo>
                  <a:pt x="16481" y="6307"/>
                </a:lnTo>
                <a:lnTo>
                  <a:pt x="16481" y="6313"/>
                </a:lnTo>
                <a:lnTo>
                  <a:pt x="16479" y="6316"/>
                </a:lnTo>
                <a:lnTo>
                  <a:pt x="16476" y="6317"/>
                </a:lnTo>
                <a:lnTo>
                  <a:pt x="16473" y="6320"/>
                </a:lnTo>
                <a:lnTo>
                  <a:pt x="16473" y="6322"/>
                </a:lnTo>
                <a:lnTo>
                  <a:pt x="16473" y="6326"/>
                </a:lnTo>
                <a:lnTo>
                  <a:pt x="16473" y="6329"/>
                </a:lnTo>
                <a:lnTo>
                  <a:pt x="16471" y="6330"/>
                </a:lnTo>
                <a:lnTo>
                  <a:pt x="16463" y="6330"/>
                </a:lnTo>
                <a:lnTo>
                  <a:pt x="16465" y="6347"/>
                </a:lnTo>
                <a:lnTo>
                  <a:pt x="16458" y="6357"/>
                </a:lnTo>
                <a:lnTo>
                  <a:pt x="16447" y="6367"/>
                </a:lnTo>
                <a:lnTo>
                  <a:pt x="16442" y="6373"/>
                </a:lnTo>
                <a:lnTo>
                  <a:pt x="16442" y="6379"/>
                </a:lnTo>
                <a:lnTo>
                  <a:pt x="16442" y="6382"/>
                </a:lnTo>
                <a:lnTo>
                  <a:pt x="16442" y="6386"/>
                </a:lnTo>
                <a:lnTo>
                  <a:pt x="16442" y="6390"/>
                </a:lnTo>
                <a:lnTo>
                  <a:pt x="16441" y="6395"/>
                </a:lnTo>
                <a:lnTo>
                  <a:pt x="16439" y="6403"/>
                </a:lnTo>
                <a:lnTo>
                  <a:pt x="16431" y="6410"/>
                </a:lnTo>
                <a:lnTo>
                  <a:pt x="16427" y="6415"/>
                </a:lnTo>
                <a:lnTo>
                  <a:pt x="16422" y="6418"/>
                </a:lnTo>
                <a:lnTo>
                  <a:pt x="16417" y="6418"/>
                </a:lnTo>
                <a:lnTo>
                  <a:pt x="16420" y="6429"/>
                </a:lnTo>
                <a:lnTo>
                  <a:pt x="16418" y="6441"/>
                </a:lnTo>
                <a:lnTo>
                  <a:pt x="16404" y="6449"/>
                </a:lnTo>
                <a:lnTo>
                  <a:pt x="16403" y="6458"/>
                </a:lnTo>
                <a:lnTo>
                  <a:pt x="16393" y="6471"/>
                </a:lnTo>
                <a:lnTo>
                  <a:pt x="16381" y="6478"/>
                </a:lnTo>
                <a:lnTo>
                  <a:pt x="16383" y="6479"/>
                </a:lnTo>
                <a:lnTo>
                  <a:pt x="16389" y="6479"/>
                </a:lnTo>
                <a:lnTo>
                  <a:pt x="16391" y="6480"/>
                </a:lnTo>
                <a:lnTo>
                  <a:pt x="16393" y="6483"/>
                </a:lnTo>
                <a:lnTo>
                  <a:pt x="16393" y="6487"/>
                </a:lnTo>
                <a:lnTo>
                  <a:pt x="16391" y="6489"/>
                </a:lnTo>
                <a:lnTo>
                  <a:pt x="16387" y="6491"/>
                </a:lnTo>
                <a:lnTo>
                  <a:pt x="16383" y="6497"/>
                </a:lnTo>
                <a:lnTo>
                  <a:pt x="16377" y="6499"/>
                </a:lnTo>
                <a:lnTo>
                  <a:pt x="16376" y="6501"/>
                </a:lnTo>
                <a:lnTo>
                  <a:pt x="16376" y="6505"/>
                </a:lnTo>
                <a:lnTo>
                  <a:pt x="16375" y="6508"/>
                </a:lnTo>
                <a:lnTo>
                  <a:pt x="16370" y="6515"/>
                </a:lnTo>
                <a:lnTo>
                  <a:pt x="16365" y="6516"/>
                </a:lnTo>
                <a:lnTo>
                  <a:pt x="16361" y="6514"/>
                </a:lnTo>
                <a:lnTo>
                  <a:pt x="16355" y="6513"/>
                </a:lnTo>
                <a:lnTo>
                  <a:pt x="16350" y="6514"/>
                </a:lnTo>
                <a:lnTo>
                  <a:pt x="16340" y="6524"/>
                </a:lnTo>
                <a:lnTo>
                  <a:pt x="16335" y="6533"/>
                </a:lnTo>
                <a:lnTo>
                  <a:pt x="16324" y="6538"/>
                </a:lnTo>
                <a:lnTo>
                  <a:pt x="16318" y="6537"/>
                </a:lnTo>
                <a:lnTo>
                  <a:pt x="16312" y="6550"/>
                </a:lnTo>
                <a:lnTo>
                  <a:pt x="16303" y="6555"/>
                </a:lnTo>
                <a:lnTo>
                  <a:pt x="16304" y="6557"/>
                </a:lnTo>
                <a:lnTo>
                  <a:pt x="16305" y="6564"/>
                </a:lnTo>
                <a:lnTo>
                  <a:pt x="16307" y="6567"/>
                </a:lnTo>
                <a:lnTo>
                  <a:pt x="16307" y="6572"/>
                </a:lnTo>
                <a:lnTo>
                  <a:pt x="16304" y="6575"/>
                </a:lnTo>
                <a:lnTo>
                  <a:pt x="16300" y="6578"/>
                </a:lnTo>
                <a:lnTo>
                  <a:pt x="16301" y="6579"/>
                </a:lnTo>
                <a:lnTo>
                  <a:pt x="16302" y="6580"/>
                </a:lnTo>
                <a:lnTo>
                  <a:pt x="16302" y="6581"/>
                </a:lnTo>
                <a:lnTo>
                  <a:pt x="16308" y="6588"/>
                </a:lnTo>
                <a:lnTo>
                  <a:pt x="16311" y="6597"/>
                </a:lnTo>
                <a:lnTo>
                  <a:pt x="16314" y="6600"/>
                </a:lnTo>
                <a:lnTo>
                  <a:pt x="16315" y="6600"/>
                </a:lnTo>
                <a:lnTo>
                  <a:pt x="16316" y="6599"/>
                </a:lnTo>
                <a:lnTo>
                  <a:pt x="16318" y="6598"/>
                </a:lnTo>
                <a:lnTo>
                  <a:pt x="16320" y="6600"/>
                </a:lnTo>
                <a:lnTo>
                  <a:pt x="16321" y="6603"/>
                </a:lnTo>
                <a:lnTo>
                  <a:pt x="16320" y="6605"/>
                </a:lnTo>
                <a:lnTo>
                  <a:pt x="16319" y="6607"/>
                </a:lnTo>
                <a:lnTo>
                  <a:pt x="16319" y="6608"/>
                </a:lnTo>
                <a:lnTo>
                  <a:pt x="16318" y="6609"/>
                </a:lnTo>
                <a:lnTo>
                  <a:pt x="16316" y="6612"/>
                </a:lnTo>
                <a:lnTo>
                  <a:pt x="16316" y="6613"/>
                </a:lnTo>
                <a:lnTo>
                  <a:pt x="16316" y="6614"/>
                </a:lnTo>
                <a:lnTo>
                  <a:pt x="16318" y="6617"/>
                </a:lnTo>
                <a:lnTo>
                  <a:pt x="16319" y="6618"/>
                </a:lnTo>
                <a:lnTo>
                  <a:pt x="16318" y="6620"/>
                </a:lnTo>
                <a:lnTo>
                  <a:pt x="16318" y="6622"/>
                </a:lnTo>
                <a:lnTo>
                  <a:pt x="16317" y="6624"/>
                </a:lnTo>
                <a:lnTo>
                  <a:pt x="16316" y="6625"/>
                </a:lnTo>
                <a:lnTo>
                  <a:pt x="16310" y="6612"/>
                </a:lnTo>
                <a:lnTo>
                  <a:pt x="16302" y="6615"/>
                </a:lnTo>
                <a:lnTo>
                  <a:pt x="16303" y="6620"/>
                </a:lnTo>
                <a:lnTo>
                  <a:pt x="16299" y="6626"/>
                </a:lnTo>
                <a:lnTo>
                  <a:pt x="16284" y="6631"/>
                </a:lnTo>
                <a:lnTo>
                  <a:pt x="16272" y="6631"/>
                </a:lnTo>
                <a:lnTo>
                  <a:pt x="16268" y="6633"/>
                </a:lnTo>
                <a:lnTo>
                  <a:pt x="16265" y="6637"/>
                </a:lnTo>
                <a:lnTo>
                  <a:pt x="16258" y="6645"/>
                </a:lnTo>
                <a:lnTo>
                  <a:pt x="16255" y="6652"/>
                </a:lnTo>
                <a:lnTo>
                  <a:pt x="16253" y="6653"/>
                </a:lnTo>
                <a:lnTo>
                  <a:pt x="16251" y="6655"/>
                </a:lnTo>
                <a:lnTo>
                  <a:pt x="16250" y="6657"/>
                </a:lnTo>
                <a:lnTo>
                  <a:pt x="16251" y="6661"/>
                </a:lnTo>
                <a:lnTo>
                  <a:pt x="16253" y="6663"/>
                </a:lnTo>
                <a:lnTo>
                  <a:pt x="16260" y="6662"/>
                </a:lnTo>
                <a:lnTo>
                  <a:pt x="16263" y="6664"/>
                </a:lnTo>
                <a:lnTo>
                  <a:pt x="16266" y="6667"/>
                </a:lnTo>
                <a:lnTo>
                  <a:pt x="16268" y="6667"/>
                </a:lnTo>
                <a:lnTo>
                  <a:pt x="16271" y="6666"/>
                </a:lnTo>
                <a:lnTo>
                  <a:pt x="16275" y="6661"/>
                </a:lnTo>
                <a:lnTo>
                  <a:pt x="16278" y="6660"/>
                </a:lnTo>
                <a:lnTo>
                  <a:pt x="16288" y="6661"/>
                </a:lnTo>
                <a:lnTo>
                  <a:pt x="16292" y="6662"/>
                </a:lnTo>
                <a:lnTo>
                  <a:pt x="16296" y="6665"/>
                </a:lnTo>
                <a:lnTo>
                  <a:pt x="16302" y="6677"/>
                </a:lnTo>
                <a:lnTo>
                  <a:pt x="16308" y="6708"/>
                </a:lnTo>
                <a:lnTo>
                  <a:pt x="16316" y="6717"/>
                </a:lnTo>
                <a:lnTo>
                  <a:pt x="16321" y="6718"/>
                </a:lnTo>
                <a:lnTo>
                  <a:pt x="16357" y="6714"/>
                </a:lnTo>
                <a:lnTo>
                  <a:pt x="16355" y="6706"/>
                </a:lnTo>
                <a:lnTo>
                  <a:pt x="16363" y="6705"/>
                </a:lnTo>
                <a:lnTo>
                  <a:pt x="16382" y="6710"/>
                </a:lnTo>
                <a:lnTo>
                  <a:pt x="16386" y="6709"/>
                </a:lnTo>
                <a:lnTo>
                  <a:pt x="16393" y="6705"/>
                </a:lnTo>
                <a:lnTo>
                  <a:pt x="16396" y="6705"/>
                </a:lnTo>
                <a:lnTo>
                  <a:pt x="16400" y="6702"/>
                </a:lnTo>
                <a:lnTo>
                  <a:pt x="16402" y="6699"/>
                </a:lnTo>
                <a:lnTo>
                  <a:pt x="16404" y="6698"/>
                </a:lnTo>
                <a:lnTo>
                  <a:pt x="16406" y="6705"/>
                </a:lnTo>
                <a:lnTo>
                  <a:pt x="16400" y="6706"/>
                </a:lnTo>
                <a:lnTo>
                  <a:pt x="16389" y="6715"/>
                </a:lnTo>
                <a:lnTo>
                  <a:pt x="16383" y="6717"/>
                </a:lnTo>
                <a:lnTo>
                  <a:pt x="16373" y="6714"/>
                </a:lnTo>
                <a:lnTo>
                  <a:pt x="16371" y="6714"/>
                </a:lnTo>
                <a:lnTo>
                  <a:pt x="16367" y="6717"/>
                </a:lnTo>
                <a:lnTo>
                  <a:pt x="16365" y="6720"/>
                </a:lnTo>
                <a:lnTo>
                  <a:pt x="16360" y="6729"/>
                </a:lnTo>
                <a:lnTo>
                  <a:pt x="16362" y="6733"/>
                </a:lnTo>
                <a:lnTo>
                  <a:pt x="16361" y="6736"/>
                </a:lnTo>
                <a:lnTo>
                  <a:pt x="16357" y="6742"/>
                </a:lnTo>
                <a:lnTo>
                  <a:pt x="16349" y="6749"/>
                </a:lnTo>
                <a:lnTo>
                  <a:pt x="16344" y="6752"/>
                </a:lnTo>
                <a:lnTo>
                  <a:pt x="16342" y="6753"/>
                </a:lnTo>
                <a:lnTo>
                  <a:pt x="16341" y="6750"/>
                </a:lnTo>
                <a:lnTo>
                  <a:pt x="16340" y="6750"/>
                </a:lnTo>
                <a:lnTo>
                  <a:pt x="16334" y="6749"/>
                </a:lnTo>
                <a:lnTo>
                  <a:pt x="16329" y="6753"/>
                </a:lnTo>
                <a:lnTo>
                  <a:pt x="16332" y="6757"/>
                </a:lnTo>
                <a:lnTo>
                  <a:pt x="16339" y="6763"/>
                </a:lnTo>
                <a:lnTo>
                  <a:pt x="16337" y="6768"/>
                </a:lnTo>
                <a:lnTo>
                  <a:pt x="16332" y="6769"/>
                </a:lnTo>
                <a:lnTo>
                  <a:pt x="16332" y="6770"/>
                </a:lnTo>
                <a:lnTo>
                  <a:pt x="16333" y="6775"/>
                </a:lnTo>
                <a:lnTo>
                  <a:pt x="16333" y="6776"/>
                </a:lnTo>
                <a:lnTo>
                  <a:pt x="16330" y="6779"/>
                </a:lnTo>
                <a:lnTo>
                  <a:pt x="16333" y="6783"/>
                </a:lnTo>
                <a:lnTo>
                  <a:pt x="16338" y="6786"/>
                </a:lnTo>
                <a:lnTo>
                  <a:pt x="16341" y="6785"/>
                </a:lnTo>
                <a:lnTo>
                  <a:pt x="16342" y="6791"/>
                </a:lnTo>
                <a:lnTo>
                  <a:pt x="16349" y="6799"/>
                </a:lnTo>
                <a:lnTo>
                  <a:pt x="16351" y="6806"/>
                </a:lnTo>
                <a:lnTo>
                  <a:pt x="16348" y="6817"/>
                </a:lnTo>
                <a:lnTo>
                  <a:pt x="16339" y="6823"/>
                </a:lnTo>
                <a:lnTo>
                  <a:pt x="16320" y="6831"/>
                </a:lnTo>
                <a:lnTo>
                  <a:pt x="16307" y="6841"/>
                </a:lnTo>
                <a:lnTo>
                  <a:pt x="16303" y="6843"/>
                </a:lnTo>
                <a:lnTo>
                  <a:pt x="16297" y="6843"/>
                </a:lnTo>
                <a:lnTo>
                  <a:pt x="16294" y="6843"/>
                </a:lnTo>
                <a:lnTo>
                  <a:pt x="16292" y="6842"/>
                </a:lnTo>
                <a:lnTo>
                  <a:pt x="16290" y="6836"/>
                </a:lnTo>
                <a:lnTo>
                  <a:pt x="16289" y="6835"/>
                </a:lnTo>
                <a:lnTo>
                  <a:pt x="16287" y="6833"/>
                </a:lnTo>
                <a:lnTo>
                  <a:pt x="16283" y="6833"/>
                </a:lnTo>
                <a:lnTo>
                  <a:pt x="16278" y="6835"/>
                </a:lnTo>
                <a:lnTo>
                  <a:pt x="16274" y="6839"/>
                </a:lnTo>
                <a:lnTo>
                  <a:pt x="16272" y="6844"/>
                </a:lnTo>
                <a:lnTo>
                  <a:pt x="16273" y="6848"/>
                </a:lnTo>
                <a:lnTo>
                  <a:pt x="16275" y="6854"/>
                </a:lnTo>
                <a:lnTo>
                  <a:pt x="16275" y="6856"/>
                </a:lnTo>
                <a:lnTo>
                  <a:pt x="16274" y="6860"/>
                </a:lnTo>
                <a:lnTo>
                  <a:pt x="16271" y="6861"/>
                </a:lnTo>
                <a:lnTo>
                  <a:pt x="16265" y="6860"/>
                </a:lnTo>
                <a:lnTo>
                  <a:pt x="16257" y="6867"/>
                </a:lnTo>
                <a:lnTo>
                  <a:pt x="16252" y="6868"/>
                </a:lnTo>
                <a:lnTo>
                  <a:pt x="16249" y="6870"/>
                </a:lnTo>
                <a:lnTo>
                  <a:pt x="16247" y="6870"/>
                </a:lnTo>
                <a:lnTo>
                  <a:pt x="16245" y="6869"/>
                </a:lnTo>
                <a:lnTo>
                  <a:pt x="16242" y="6866"/>
                </a:lnTo>
                <a:lnTo>
                  <a:pt x="16240" y="6865"/>
                </a:lnTo>
                <a:lnTo>
                  <a:pt x="16229" y="6867"/>
                </a:lnTo>
                <a:lnTo>
                  <a:pt x="16227" y="6869"/>
                </a:lnTo>
                <a:lnTo>
                  <a:pt x="16222" y="6877"/>
                </a:lnTo>
                <a:lnTo>
                  <a:pt x="16220" y="6882"/>
                </a:lnTo>
                <a:lnTo>
                  <a:pt x="16221" y="6885"/>
                </a:lnTo>
                <a:lnTo>
                  <a:pt x="16233" y="6885"/>
                </a:lnTo>
                <a:lnTo>
                  <a:pt x="16234" y="6889"/>
                </a:lnTo>
                <a:lnTo>
                  <a:pt x="16232" y="6893"/>
                </a:lnTo>
                <a:lnTo>
                  <a:pt x="16226" y="6900"/>
                </a:lnTo>
                <a:lnTo>
                  <a:pt x="16225" y="6906"/>
                </a:lnTo>
                <a:lnTo>
                  <a:pt x="16227" y="6910"/>
                </a:lnTo>
                <a:lnTo>
                  <a:pt x="16229" y="6913"/>
                </a:lnTo>
                <a:lnTo>
                  <a:pt x="16231" y="6917"/>
                </a:lnTo>
                <a:lnTo>
                  <a:pt x="16231" y="6924"/>
                </a:lnTo>
                <a:lnTo>
                  <a:pt x="16230" y="6927"/>
                </a:lnTo>
                <a:lnTo>
                  <a:pt x="16228" y="6928"/>
                </a:lnTo>
                <a:lnTo>
                  <a:pt x="16226" y="6932"/>
                </a:lnTo>
                <a:lnTo>
                  <a:pt x="16230" y="6935"/>
                </a:lnTo>
                <a:lnTo>
                  <a:pt x="16232" y="6941"/>
                </a:lnTo>
                <a:lnTo>
                  <a:pt x="16234" y="6946"/>
                </a:lnTo>
                <a:lnTo>
                  <a:pt x="16240" y="6949"/>
                </a:lnTo>
                <a:lnTo>
                  <a:pt x="16244" y="6946"/>
                </a:lnTo>
                <a:lnTo>
                  <a:pt x="16255" y="6929"/>
                </a:lnTo>
                <a:lnTo>
                  <a:pt x="16250" y="6929"/>
                </a:lnTo>
                <a:lnTo>
                  <a:pt x="16249" y="6929"/>
                </a:lnTo>
                <a:lnTo>
                  <a:pt x="16253" y="6921"/>
                </a:lnTo>
                <a:lnTo>
                  <a:pt x="16258" y="6922"/>
                </a:lnTo>
                <a:lnTo>
                  <a:pt x="16264" y="6924"/>
                </a:lnTo>
                <a:lnTo>
                  <a:pt x="16276" y="6915"/>
                </a:lnTo>
                <a:lnTo>
                  <a:pt x="16284" y="6915"/>
                </a:lnTo>
                <a:lnTo>
                  <a:pt x="16307" y="6917"/>
                </a:lnTo>
                <a:lnTo>
                  <a:pt x="16310" y="6915"/>
                </a:lnTo>
                <a:lnTo>
                  <a:pt x="16311" y="6911"/>
                </a:lnTo>
                <a:lnTo>
                  <a:pt x="16313" y="6911"/>
                </a:lnTo>
                <a:lnTo>
                  <a:pt x="16321" y="6900"/>
                </a:lnTo>
                <a:lnTo>
                  <a:pt x="16327" y="6898"/>
                </a:lnTo>
                <a:lnTo>
                  <a:pt x="16343" y="6900"/>
                </a:lnTo>
                <a:lnTo>
                  <a:pt x="16348" y="6895"/>
                </a:lnTo>
                <a:lnTo>
                  <a:pt x="16353" y="6898"/>
                </a:lnTo>
                <a:lnTo>
                  <a:pt x="16354" y="6894"/>
                </a:lnTo>
                <a:lnTo>
                  <a:pt x="16354" y="6887"/>
                </a:lnTo>
                <a:lnTo>
                  <a:pt x="16352" y="6881"/>
                </a:lnTo>
                <a:lnTo>
                  <a:pt x="16348" y="6877"/>
                </a:lnTo>
                <a:lnTo>
                  <a:pt x="16345" y="6875"/>
                </a:lnTo>
                <a:lnTo>
                  <a:pt x="16336" y="6875"/>
                </a:lnTo>
                <a:lnTo>
                  <a:pt x="16330" y="6871"/>
                </a:lnTo>
                <a:lnTo>
                  <a:pt x="16329" y="6870"/>
                </a:lnTo>
                <a:lnTo>
                  <a:pt x="16330" y="6867"/>
                </a:lnTo>
                <a:lnTo>
                  <a:pt x="16332" y="6866"/>
                </a:lnTo>
                <a:lnTo>
                  <a:pt x="16338" y="6865"/>
                </a:lnTo>
                <a:lnTo>
                  <a:pt x="16342" y="6863"/>
                </a:lnTo>
                <a:lnTo>
                  <a:pt x="16343" y="6862"/>
                </a:lnTo>
                <a:lnTo>
                  <a:pt x="16344" y="6858"/>
                </a:lnTo>
                <a:lnTo>
                  <a:pt x="16344" y="6854"/>
                </a:lnTo>
                <a:lnTo>
                  <a:pt x="16344" y="6852"/>
                </a:lnTo>
                <a:lnTo>
                  <a:pt x="16342" y="6850"/>
                </a:lnTo>
                <a:lnTo>
                  <a:pt x="16339" y="6850"/>
                </a:lnTo>
                <a:lnTo>
                  <a:pt x="16347" y="6846"/>
                </a:lnTo>
                <a:lnTo>
                  <a:pt x="16349" y="6845"/>
                </a:lnTo>
                <a:lnTo>
                  <a:pt x="16356" y="6846"/>
                </a:lnTo>
                <a:lnTo>
                  <a:pt x="16362" y="6848"/>
                </a:lnTo>
                <a:lnTo>
                  <a:pt x="16362" y="6845"/>
                </a:lnTo>
                <a:lnTo>
                  <a:pt x="16358" y="6841"/>
                </a:lnTo>
                <a:lnTo>
                  <a:pt x="16359" y="6838"/>
                </a:lnTo>
                <a:lnTo>
                  <a:pt x="16363" y="6836"/>
                </a:lnTo>
                <a:lnTo>
                  <a:pt x="16369" y="6841"/>
                </a:lnTo>
                <a:lnTo>
                  <a:pt x="16372" y="6846"/>
                </a:lnTo>
                <a:lnTo>
                  <a:pt x="16378" y="6858"/>
                </a:lnTo>
                <a:lnTo>
                  <a:pt x="16386" y="6867"/>
                </a:lnTo>
                <a:lnTo>
                  <a:pt x="16388" y="6868"/>
                </a:lnTo>
                <a:lnTo>
                  <a:pt x="16391" y="6866"/>
                </a:lnTo>
                <a:lnTo>
                  <a:pt x="16394" y="6862"/>
                </a:lnTo>
                <a:lnTo>
                  <a:pt x="16396" y="6859"/>
                </a:lnTo>
                <a:lnTo>
                  <a:pt x="16396" y="6855"/>
                </a:lnTo>
                <a:lnTo>
                  <a:pt x="16393" y="6849"/>
                </a:lnTo>
                <a:lnTo>
                  <a:pt x="16383" y="6843"/>
                </a:lnTo>
                <a:lnTo>
                  <a:pt x="16381" y="6835"/>
                </a:lnTo>
                <a:lnTo>
                  <a:pt x="16387" y="6836"/>
                </a:lnTo>
                <a:lnTo>
                  <a:pt x="16392" y="6839"/>
                </a:lnTo>
                <a:lnTo>
                  <a:pt x="16402" y="6845"/>
                </a:lnTo>
                <a:lnTo>
                  <a:pt x="16401" y="6841"/>
                </a:lnTo>
                <a:lnTo>
                  <a:pt x="16400" y="6837"/>
                </a:lnTo>
                <a:lnTo>
                  <a:pt x="16397" y="6835"/>
                </a:lnTo>
                <a:lnTo>
                  <a:pt x="16394" y="6833"/>
                </a:lnTo>
                <a:lnTo>
                  <a:pt x="16398" y="6831"/>
                </a:lnTo>
                <a:lnTo>
                  <a:pt x="16401" y="6832"/>
                </a:lnTo>
                <a:lnTo>
                  <a:pt x="16403" y="6834"/>
                </a:lnTo>
                <a:lnTo>
                  <a:pt x="16406" y="6835"/>
                </a:lnTo>
                <a:lnTo>
                  <a:pt x="16410" y="6834"/>
                </a:lnTo>
                <a:lnTo>
                  <a:pt x="16412" y="6831"/>
                </a:lnTo>
                <a:lnTo>
                  <a:pt x="16414" y="6827"/>
                </a:lnTo>
                <a:lnTo>
                  <a:pt x="16416" y="6826"/>
                </a:lnTo>
                <a:lnTo>
                  <a:pt x="16428" y="6827"/>
                </a:lnTo>
                <a:lnTo>
                  <a:pt x="16430" y="6824"/>
                </a:lnTo>
                <a:lnTo>
                  <a:pt x="16427" y="6816"/>
                </a:lnTo>
                <a:lnTo>
                  <a:pt x="16429" y="6813"/>
                </a:lnTo>
                <a:lnTo>
                  <a:pt x="16431" y="6812"/>
                </a:lnTo>
                <a:lnTo>
                  <a:pt x="16433" y="6812"/>
                </a:lnTo>
                <a:lnTo>
                  <a:pt x="16435" y="6811"/>
                </a:lnTo>
                <a:lnTo>
                  <a:pt x="16446" y="6797"/>
                </a:lnTo>
                <a:lnTo>
                  <a:pt x="16450" y="6796"/>
                </a:lnTo>
                <a:lnTo>
                  <a:pt x="16454" y="6796"/>
                </a:lnTo>
                <a:lnTo>
                  <a:pt x="16451" y="6793"/>
                </a:lnTo>
                <a:lnTo>
                  <a:pt x="16448" y="6791"/>
                </a:lnTo>
                <a:lnTo>
                  <a:pt x="16441" y="6791"/>
                </a:lnTo>
                <a:lnTo>
                  <a:pt x="16441" y="6789"/>
                </a:lnTo>
                <a:lnTo>
                  <a:pt x="16443" y="6786"/>
                </a:lnTo>
                <a:lnTo>
                  <a:pt x="16444" y="6781"/>
                </a:lnTo>
                <a:lnTo>
                  <a:pt x="16444" y="6776"/>
                </a:lnTo>
                <a:lnTo>
                  <a:pt x="16462" y="6758"/>
                </a:lnTo>
                <a:lnTo>
                  <a:pt x="16471" y="6745"/>
                </a:lnTo>
                <a:lnTo>
                  <a:pt x="16472" y="6737"/>
                </a:lnTo>
                <a:lnTo>
                  <a:pt x="16473" y="6734"/>
                </a:lnTo>
                <a:lnTo>
                  <a:pt x="16473" y="6734"/>
                </a:lnTo>
                <a:lnTo>
                  <a:pt x="16473" y="6732"/>
                </a:lnTo>
                <a:lnTo>
                  <a:pt x="16477" y="6734"/>
                </a:lnTo>
                <a:lnTo>
                  <a:pt x="16479" y="6730"/>
                </a:lnTo>
                <a:lnTo>
                  <a:pt x="16480" y="6725"/>
                </a:lnTo>
                <a:lnTo>
                  <a:pt x="16482" y="6722"/>
                </a:lnTo>
                <a:lnTo>
                  <a:pt x="16484" y="6721"/>
                </a:lnTo>
                <a:lnTo>
                  <a:pt x="16488" y="6718"/>
                </a:lnTo>
                <a:lnTo>
                  <a:pt x="16491" y="6714"/>
                </a:lnTo>
                <a:lnTo>
                  <a:pt x="16494" y="6711"/>
                </a:lnTo>
                <a:lnTo>
                  <a:pt x="16496" y="6709"/>
                </a:lnTo>
                <a:lnTo>
                  <a:pt x="16502" y="6706"/>
                </a:lnTo>
                <a:lnTo>
                  <a:pt x="16505" y="6700"/>
                </a:lnTo>
                <a:lnTo>
                  <a:pt x="16508" y="6699"/>
                </a:lnTo>
                <a:lnTo>
                  <a:pt x="16516" y="6700"/>
                </a:lnTo>
                <a:lnTo>
                  <a:pt x="16521" y="6698"/>
                </a:lnTo>
                <a:lnTo>
                  <a:pt x="16526" y="6694"/>
                </a:lnTo>
                <a:lnTo>
                  <a:pt x="16536" y="6685"/>
                </a:lnTo>
                <a:lnTo>
                  <a:pt x="16538" y="6684"/>
                </a:lnTo>
                <a:lnTo>
                  <a:pt x="16538" y="6684"/>
                </a:lnTo>
                <a:lnTo>
                  <a:pt x="16539" y="6684"/>
                </a:lnTo>
                <a:lnTo>
                  <a:pt x="16540" y="6682"/>
                </a:lnTo>
                <a:lnTo>
                  <a:pt x="16540" y="6680"/>
                </a:lnTo>
                <a:lnTo>
                  <a:pt x="16540" y="6678"/>
                </a:lnTo>
                <a:lnTo>
                  <a:pt x="16539" y="6676"/>
                </a:lnTo>
                <a:lnTo>
                  <a:pt x="16539" y="6675"/>
                </a:lnTo>
                <a:lnTo>
                  <a:pt x="16541" y="6673"/>
                </a:lnTo>
                <a:lnTo>
                  <a:pt x="16542" y="6674"/>
                </a:lnTo>
                <a:lnTo>
                  <a:pt x="16544" y="6677"/>
                </a:lnTo>
                <a:lnTo>
                  <a:pt x="16546" y="6680"/>
                </a:lnTo>
                <a:lnTo>
                  <a:pt x="16557" y="6665"/>
                </a:lnTo>
                <a:lnTo>
                  <a:pt x="16558" y="6659"/>
                </a:lnTo>
                <a:lnTo>
                  <a:pt x="16559" y="6656"/>
                </a:lnTo>
                <a:lnTo>
                  <a:pt x="16562" y="6658"/>
                </a:lnTo>
                <a:lnTo>
                  <a:pt x="16565" y="6661"/>
                </a:lnTo>
                <a:lnTo>
                  <a:pt x="16566" y="6662"/>
                </a:lnTo>
                <a:lnTo>
                  <a:pt x="16568" y="6661"/>
                </a:lnTo>
                <a:lnTo>
                  <a:pt x="16570" y="6659"/>
                </a:lnTo>
                <a:lnTo>
                  <a:pt x="16573" y="6655"/>
                </a:lnTo>
                <a:lnTo>
                  <a:pt x="16586" y="6647"/>
                </a:lnTo>
                <a:lnTo>
                  <a:pt x="16588" y="6646"/>
                </a:lnTo>
                <a:lnTo>
                  <a:pt x="16590" y="6642"/>
                </a:lnTo>
                <a:lnTo>
                  <a:pt x="16603" y="6625"/>
                </a:lnTo>
                <a:lnTo>
                  <a:pt x="16608" y="6630"/>
                </a:lnTo>
                <a:lnTo>
                  <a:pt x="16624" y="6625"/>
                </a:lnTo>
                <a:lnTo>
                  <a:pt x="16628" y="6628"/>
                </a:lnTo>
                <a:lnTo>
                  <a:pt x="16634" y="6618"/>
                </a:lnTo>
                <a:lnTo>
                  <a:pt x="16635" y="6614"/>
                </a:lnTo>
                <a:lnTo>
                  <a:pt x="16631" y="6610"/>
                </a:lnTo>
                <a:lnTo>
                  <a:pt x="16631" y="6608"/>
                </a:lnTo>
                <a:lnTo>
                  <a:pt x="16634" y="6608"/>
                </a:lnTo>
                <a:lnTo>
                  <a:pt x="16636" y="6606"/>
                </a:lnTo>
                <a:lnTo>
                  <a:pt x="16637" y="6604"/>
                </a:lnTo>
                <a:lnTo>
                  <a:pt x="16638" y="6602"/>
                </a:lnTo>
                <a:lnTo>
                  <a:pt x="16640" y="6603"/>
                </a:lnTo>
                <a:lnTo>
                  <a:pt x="16642" y="6605"/>
                </a:lnTo>
                <a:lnTo>
                  <a:pt x="16645" y="6605"/>
                </a:lnTo>
                <a:lnTo>
                  <a:pt x="16649" y="6605"/>
                </a:lnTo>
                <a:lnTo>
                  <a:pt x="16658" y="6600"/>
                </a:lnTo>
                <a:lnTo>
                  <a:pt x="16660" y="6599"/>
                </a:lnTo>
                <a:lnTo>
                  <a:pt x="16664" y="6608"/>
                </a:lnTo>
                <a:lnTo>
                  <a:pt x="16674" y="6608"/>
                </a:lnTo>
                <a:lnTo>
                  <a:pt x="16684" y="6603"/>
                </a:lnTo>
                <a:lnTo>
                  <a:pt x="16694" y="6595"/>
                </a:lnTo>
                <a:lnTo>
                  <a:pt x="16695" y="6593"/>
                </a:lnTo>
                <a:lnTo>
                  <a:pt x="16693" y="6589"/>
                </a:lnTo>
                <a:lnTo>
                  <a:pt x="16692" y="6587"/>
                </a:lnTo>
                <a:lnTo>
                  <a:pt x="16690" y="6586"/>
                </a:lnTo>
                <a:lnTo>
                  <a:pt x="16689" y="6586"/>
                </a:lnTo>
                <a:lnTo>
                  <a:pt x="16684" y="6584"/>
                </a:lnTo>
                <a:lnTo>
                  <a:pt x="16682" y="6584"/>
                </a:lnTo>
                <a:lnTo>
                  <a:pt x="16681" y="6583"/>
                </a:lnTo>
                <a:lnTo>
                  <a:pt x="16680" y="6579"/>
                </a:lnTo>
                <a:lnTo>
                  <a:pt x="16682" y="6576"/>
                </a:lnTo>
                <a:lnTo>
                  <a:pt x="16684" y="6576"/>
                </a:lnTo>
                <a:lnTo>
                  <a:pt x="16690" y="6578"/>
                </a:lnTo>
                <a:lnTo>
                  <a:pt x="16694" y="6576"/>
                </a:lnTo>
                <a:lnTo>
                  <a:pt x="16693" y="6571"/>
                </a:lnTo>
                <a:lnTo>
                  <a:pt x="16691" y="6565"/>
                </a:lnTo>
                <a:lnTo>
                  <a:pt x="16689" y="6561"/>
                </a:lnTo>
                <a:lnTo>
                  <a:pt x="16687" y="6558"/>
                </a:lnTo>
                <a:lnTo>
                  <a:pt x="16688" y="6556"/>
                </a:lnTo>
                <a:lnTo>
                  <a:pt x="16689" y="6554"/>
                </a:lnTo>
                <a:lnTo>
                  <a:pt x="16691" y="6553"/>
                </a:lnTo>
                <a:lnTo>
                  <a:pt x="16691" y="6555"/>
                </a:lnTo>
                <a:lnTo>
                  <a:pt x="16692" y="6559"/>
                </a:lnTo>
                <a:lnTo>
                  <a:pt x="16693" y="6560"/>
                </a:lnTo>
                <a:lnTo>
                  <a:pt x="16695" y="6555"/>
                </a:lnTo>
                <a:lnTo>
                  <a:pt x="16698" y="6558"/>
                </a:lnTo>
                <a:lnTo>
                  <a:pt x="16702" y="6565"/>
                </a:lnTo>
                <a:lnTo>
                  <a:pt x="16704" y="6568"/>
                </a:lnTo>
                <a:lnTo>
                  <a:pt x="16710" y="6565"/>
                </a:lnTo>
                <a:lnTo>
                  <a:pt x="16715" y="6565"/>
                </a:lnTo>
                <a:lnTo>
                  <a:pt x="16720" y="6563"/>
                </a:lnTo>
                <a:lnTo>
                  <a:pt x="16724" y="6555"/>
                </a:lnTo>
                <a:lnTo>
                  <a:pt x="16723" y="6552"/>
                </a:lnTo>
                <a:lnTo>
                  <a:pt x="16724" y="6550"/>
                </a:lnTo>
                <a:lnTo>
                  <a:pt x="16725" y="6550"/>
                </a:lnTo>
                <a:lnTo>
                  <a:pt x="16727" y="6550"/>
                </a:lnTo>
                <a:lnTo>
                  <a:pt x="16727" y="6554"/>
                </a:lnTo>
                <a:lnTo>
                  <a:pt x="16727" y="6557"/>
                </a:lnTo>
                <a:lnTo>
                  <a:pt x="16726" y="6558"/>
                </a:lnTo>
                <a:lnTo>
                  <a:pt x="16725" y="6560"/>
                </a:lnTo>
                <a:lnTo>
                  <a:pt x="16725" y="6579"/>
                </a:lnTo>
                <a:lnTo>
                  <a:pt x="16725" y="6583"/>
                </a:lnTo>
                <a:lnTo>
                  <a:pt x="16729" y="6586"/>
                </a:lnTo>
                <a:lnTo>
                  <a:pt x="16733" y="6582"/>
                </a:lnTo>
                <a:lnTo>
                  <a:pt x="16741" y="6566"/>
                </a:lnTo>
                <a:lnTo>
                  <a:pt x="16744" y="6563"/>
                </a:lnTo>
                <a:lnTo>
                  <a:pt x="16748" y="6560"/>
                </a:lnTo>
                <a:lnTo>
                  <a:pt x="16752" y="6560"/>
                </a:lnTo>
                <a:lnTo>
                  <a:pt x="16754" y="6562"/>
                </a:lnTo>
                <a:lnTo>
                  <a:pt x="16755" y="6565"/>
                </a:lnTo>
                <a:lnTo>
                  <a:pt x="16756" y="6566"/>
                </a:lnTo>
                <a:lnTo>
                  <a:pt x="16757" y="6568"/>
                </a:lnTo>
                <a:lnTo>
                  <a:pt x="16759" y="6570"/>
                </a:lnTo>
                <a:lnTo>
                  <a:pt x="16759" y="6570"/>
                </a:lnTo>
                <a:lnTo>
                  <a:pt x="16765" y="6565"/>
                </a:lnTo>
                <a:lnTo>
                  <a:pt x="16766" y="6562"/>
                </a:lnTo>
                <a:lnTo>
                  <a:pt x="16767" y="6553"/>
                </a:lnTo>
                <a:lnTo>
                  <a:pt x="16771" y="6533"/>
                </a:lnTo>
                <a:lnTo>
                  <a:pt x="16772" y="6527"/>
                </a:lnTo>
                <a:lnTo>
                  <a:pt x="16773" y="6521"/>
                </a:lnTo>
                <a:lnTo>
                  <a:pt x="16775" y="6517"/>
                </a:lnTo>
                <a:lnTo>
                  <a:pt x="16779" y="6516"/>
                </a:lnTo>
                <a:lnTo>
                  <a:pt x="16776" y="6530"/>
                </a:lnTo>
                <a:lnTo>
                  <a:pt x="16782" y="6539"/>
                </a:lnTo>
                <a:lnTo>
                  <a:pt x="16793" y="6548"/>
                </a:lnTo>
                <a:lnTo>
                  <a:pt x="16804" y="6552"/>
                </a:lnTo>
                <a:lnTo>
                  <a:pt x="16812" y="6545"/>
                </a:lnTo>
                <a:lnTo>
                  <a:pt x="16813" y="6545"/>
                </a:lnTo>
                <a:lnTo>
                  <a:pt x="16817" y="6548"/>
                </a:lnTo>
                <a:lnTo>
                  <a:pt x="16823" y="6550"/>
                </a:lnTo>
                <a:lnTo>
                  <a:pt x="16829" y="6551"/>
                </a:lnTo>
                <a:lnTo>
                  <a:pt x="16834" y="6550"/>
                </a:lnTo>
                <a:lnTo>
                  <a:pt x="16836" y="6548"/>
                </a:lnTo>
                <a:lnTo>
                  <a:pt x="16838" y="6546"/>
                </a:lnTo>
                <a:lnTo>
                  <a:pt x="16841" y="6544"/>
                </a:lnTo>
                <a:lnTo>
                  <a:pt x="16844" y="6547"/>
                </a:lnTo>
                <a:lnTo>
                  <a:pt x="16846" y="6552"/>
                </a:lnTo>
                <a:lnTo>
                  <a:pt x="16848" y="6553"/>
                </a:lnTo>
                <a:lnTo>
                  <a:pt x="16850" y="6555"/>
                </a:lnTo>
                <a:lnTo>
                  <a:pt x="16853" y="6553"/>
                </a:lnTo>
                <a:lnTo>
                  <a:pt x="16862" y="6550"/>
                </a:lnTo>
                <a:lnTo>
                  <a:pt x="16866" y="6548"/>
                </a:lnTo>
                <a:lnTo>
                  <a:pt x="16868" y="6546"/>
                </a:lnTo>
                <a:lnTo>
                  <a:pt x="16873" y="6540"/>
                </a:lnTo>
                <a:lnTo>
                  <a:pt x="16879" y="6547"/>
                </a:lnTo>
                <a:lnTo>
                  <a:pt x="16883" y="6544"/>
                </a:lnTo>
                <a:lnTo>
                  <a:pt x="16887" y="6537"/>
                </a:lnTo>
                <a:lnTo>
                  <a:pt x="16897" y="6530"/>
                </a:lnTo>
                <a:lnTo>
                  <a:pt x="16911" y="6513"/>
                </a:lnTo>
                <a:lnTo>
                  <a:pt x="16913" y="6512"/>
                </a:lnTo>
                <a:lnTo>
                  <a:pt x="16914" y="6512"/>
                </a:lnTo>
                <a:lnTo>
                  <a:pt x="16916" y="6512"/>
                </a:lnTo>
                <a:lnTo>
                  <a:pt x="16917" y="6510"/>
                </a:lnTo>
                <a:lnTo>
                  <a:pt x="16918" y="6508"/>
                </a:lnTo>
                <a:lnTo>
                  <a:pt x="16919" y="6503"/>
                </a:lnTo>
                <a:lnTo>
                  <a:pt x="16920" y="6500"/>
                </a:lnTo>
                <a:lnTo>
                  <a:pt x="16930" y="6487"/>
                </a:lnTo>
                <a:lnTo>
                  <a:pt x="16932" y="6482"/>
                </a:lnTo>
                <a:lnTo>
                  <a:pt x="16933" y="6478"/>
                </a:lnTo>
                <a:lnTo>
                  <a:pt x="16932" y="6469"/>
                </a:lnTo>
                <a:lnTo>
                  <a:pt x="16931" y="6458"/>
                </a:lnTo>
                <a:lnTo>
                  <a:pt x="16931" y="6454"/>
                </a:lnTo>
                <a:lnTo>
                  <a:pt x="16934" y="6450"/>
                </a:lnTo>
                <a:lnTo>
                  <a:pt x="16936" y="6456"/>
                </a:lnTo>
                <a:lnTo>
                  <a:pt x="16937" y="6462"/>
                </a:lnTo>
                <a:lnTo>
                  <a:pt x="16938" y="6469"/>
                </a:lnTo>
                <a:lnTo>
                  <a:pt x="16943" y="6473"/>
                </a:lnTo>
                <a:lnTo>
                  <a:pt x="16948" y="6474"/>
                </a:lnTo>
                <a:lnTo>
                  <a:pt x="16958" y="6475"/>
                </a:lnTo>
                <a:lnTo>
                  <a:pt x="16962" y="6478"/>
                </a:lnTo>
                <a:lnTo>
                  <a:pt x="16955" y="6481"/>
                </a:lnTo>
                <a:lnTo>
                  <a:pt x="16948" y="6477"/>
                </a:lnTo>
                <a:lnTo>
                  <a:pt x="16942" y="6476"/>
                </a:lnTo>
                <a:lnTo>
                  <a:pt x="16937" y="6485"/>
                </a:lnTo>
                <a:lnTo>
                  <a:pt x="16935" y="6503"/>
                </a:lnTo>
                <a:lnTo>
                  <a:pt x="16934" y="6508"/>
                </a:lnTo>
                <a:lnTo>
                  <a:pt x="16932" y="6511"/>
                </a:lnTo>
                <a:lnTo>
                  <a:pt x="16929" y="6512"/>
                </a:lnTo>
                <a:lnTo>
                  <a:pt x="16926" y="6514"/>
                </a:lnTo>
                <a:lnTo>
                  <a:pt x="16923" y="6518"/>
                </a:lnTo>
                <a:lnTo>
                  <a:pt x="16925" y="6519"/>
                </a:lnTo>
                <a:lnTo>
                  <a:pt x="16926" y="6521"/>
                </a:lnTo>
                <a:lnTo>
                  <a:pt x="16928" y="6523"/>
                </a:lnTo>
                <a:lnTo>
                  <a:pt x="16929" y="6525"/>
                </a:lnTo>
                <a:lnTo>
                  <a:pt x="16932" y="6533"/>
                </a:lnTo>
                <a:lnTo>
                  <a:pt x="16938" y="6534"/>
                </a:lnTo>
                <a:lnTo>
                  <a:pt x="16940" y="6535"/>
                </a:lnTo>
                <a:lnTo>
                  <a:pt x="16940" y="6537"/>
                </a:lnTo>
                <a:lnTo>
                  <a:pt x="16941" y="6544"/>
                </a:lnTo>
                <a:lnTo>
                  <a:pt x="16942" y="6545"/>
                </a:lnTo>
                <a:lnTo>
                  <a:pt x="16943" y="6546"/>
                </a:lnTo>
                <a:lnTo>
                  <a:pt x="16943" y="6549"/>
                </a:lnTo>
                <a:lnTo>
                  <a:pt x="16944" y="6550"/>
                </a:lnTo>
                <a:lnTo>
                  <a:pt x="16945" y="6550"/>
                </a:lnTo>
                <a:lnTo>
                  <a:pt x="16946" y="6550"/>
                </a:lnTo>
                <a:lnTo>
                  <a:pt x="16947" y="6548"/>
                </a:lnTo>
                <a:lnTo>
                  <a:pt x="16948" y="6548"/>
                </a:lnTo>
                <a:lnTo>
                  <a:pt x="16966" y="6553"/>
                </a:lnTo>
                <a:lnTo>
                  <a:pt x="16974" y="6553"/>
                </a:lnTo>
                <a:lnTo>
                  <a:pt x="16976" y="6554"/>
                </a:lnTo>
                <a:lnTo>
                  <a:pt x="16976" y="6557"/>
                </a:lnTo>
                <a:lnTo>
                  <a:pt x="16975" y="6564"/>
                </a:lnTo>
                <a:lnTo>
                  <a:pt x="16976" y="6567"/>
                </a:lnTo>
                <a:lnTo>
                  <a:pt x="16981" y="6570"/>
                </a:lnTo>
                <a:lnTo>
                  <a:pt x="16981" y="6571"/>
                </a:lnTo>
                <a:lnTo>
                  <a:pt x="16981" y="6575"/>
                </a:lnTo>
                <a:lnTo>
                  <a:pt x="16980" y="6581"/>
                </a:lnTo>
                <a:lnTo>
                  <a:pt x="16980" y="6584"/>
                </a:lnTo>
                <a:lnTo>
                  <a:pt x="16981" y="6587"/>
                </a:lnTo>
                <a:lnTo>
                  <a:pt x="16982" y="6588"/>
                </a:lnTo>
                <a:lnTo>
                  <a:pt x="16984" y="6588"/>
                </a:lnTo>
                <a:lnTo>
                  <a:pt x="16986" y="6590"/>
                </a:lnTo>
                <a:lnTo>
                  <a:pt x="16987" y="6592"/>
                </a:lnTo>
                <a:lnTo>
                  <a:pt x="16988" y="6596"/>
                </a:lnTo>
                <a:lnTo>
                  <a:pt x="16989" y="6598"/>
                </a:lnTo>
                <a:lnTo>
                  <a:pt x="16991" y="6598"/>
                </a:lnTo>
                <a:lnTo>
                  <a:pt x="16993" y="6596"/>
                </a:lnTo>
                <a:lnTo>
                  <a:pt x="16994" y="6596"/>
                </a:lnTo>
                <a:lnTo>
                  <a:pt x="16995" y="6601"/>
                </a:lnTo>
                <a:lnTo>
                  <a:pt x="16994" y="6607"/>
                </a:lnTo>
                <a:lnTo>
                  <a:pt x="16991" y="6609"/>
                </a:lnTo>
                <a:lnTo>
                  <a:pt x="16990" y="6615"/>
                </a:lnTo>
                <a:lnTo>
                  <a:pt x="16986" y="6622"/>
                </a:lnTo>
                <a:lnTo>
                  <a:pt x="16987" y="6625"/>
                </a:lnTo>
                <a:lnTo>
                  <a:pt x="16988" y="6626"/>
                </a:lnTo>
                <a:lnTo>
                  <a:pt x="16989" y="6627"/>
                </a:lnTo>
                <a:lnTo>
                  <a:pt x="16990" y="6628"/>
                </a:lnTo>
                <a:lnTo>
                  <a:pt x="16989" y="6630"/>
                </a:lnTo>
                <a:lnTo>
                  <a:pt x="16989" y="6631"/>
                </a:lnTo>
                <a:lnTo>
                  <a:pt x="16989" y="6633"/>
                </a:lnTo>
                <a:lnTo>
                  <a:pt x="16992" y="6635"/>
                </a:lnTo>
                <a:lnTo>
                  <a:pt x="16993" y="6634"/>
                </a:lnTo>
                <a:lnTo>
                  <a:pt x="16994" y="6627"/>
                </a:lnTo>
                <a:lnTo>
                  <a:pt x="17000" y="6624"/>
                </a:lnTo>
                <a:lnTo>
                  <a:pt x="17005" y="6618"/>
                </a:lnTo>
                <a:lnTo>
                  <a:pt x="17009" y="6615"/>
                </a:lnTo>
                <a:lnTo>
                  <a:pt x="17013" y="6617"/>
                </a:lnTo>
                <a:lnTo>
                  <a:pt x="17015" y="6616"/>
                </a:lnTo>
                <a:lnTo>
                  <a:pt x="17013" y="6612"/>
                </a:lnTo>
                <a:lnTo>
                  <a:pt x="17012" y="6608"/>
                </a:lnTo>
                <a:lnTo>
                  <a:pt x="17014" y="6606"/>
                </a:lnTo>
                <a:lnTo>
                  <a:pt x="17017" y="6605"/>
                </a:lnTo>
                <a:lnTo>
                  <a:pt x="17018" y="6600"/>
                </a:lnTo>
                <a:lnTo>
                  <a:pt x="17015" y="6599"/>
                </a:lnTo>
                <a:lnTo>
                  <a:pt x="17015" y="6595"/>
                </a:lnTo>
                <a:lnTo>
                  <a:pt x="17016" y="6592"/>
                </a:lnTo>
                <a:lnTo>
                  <a:pt x="17016" y="6587"/>
                </a:lnTo>
                <a:lnTo>
                  <a:pt x="17018" y="6583"/>
                </a:lnTo>
                <a:lnTo>
                  <a:pt x="17016" y="6579"/>
                </a:lnTo>
                <a:lnTo>
                  <a:pt x="17015" y="6576"/>
                </a:lnTo>
                <a:lnTo>
                  <a:pt x="17014" y="6573"/>
                </a:lnTo>
                <a:lnTo>
                  <a:pt x="17014" y="6569"/>
                </a:lnTo>
                <a:lnTo>
                  <a:pt x="17015" y="6565"/>
                </a:lnTo>
                <a:lnTo>
                  <a:pt x="17018" y="6570"/>
                </a:lnTo>
                <a:lnTo>
                  <a:pt x="17019" y="6578"/>
                </a:lnTo>
                <a:lnTo>
                  <a:pt x="17021" y="6580"/>
                </a:lnTo>
                <a:lnTo>
                  <a:pt x="17027" y="6581"/>
                </a:lnTo>
                <a:lnTo>
                  <a:pt x="17028" y="6584"/>
                </a:lnTo>
                <a:lnTo>
                  <a:pt x="17030" y="6585"/>
                </a:lnTo>
                <a:lnTo>
                  <a:pt x="17035" y="6586"/>
                </a:lnTo>
                <a:lnTo>
                  <a:pt x="17038" y="6587"/>
                </a:lnTo>
                <a:lnTo>
                  <a:pt x="17042" y="6591"/>
                </a:lnTo>
                <a:lnTo>
                  <a:pt x="17045" y="6594"/>
                </a:lnTo>
                <a:lnTo>
                  <a:pt x="17048" y="6598"/>
                </a:lnTo>
                <a:lnTo>
                  <a:pt x="17049" y="6609"/>
                </a:lnTo>
                <a:lnTo>
                  <a:pt x="17052" y="6611"/>
                </a:lnTo>
                <a:lnTo>
                  <a:pt x="17055" y="6612"/>
                </a:lnTo>
                <a:lnTo>
                  <a:pt x="17057" y="6615"/>
                </a:lnTo>
                <a:lnTo>
                  <a:pt x="17059" y="6609"/>
                </a:lnTo>
                <a:lnTo>
                  <a:pt x="17062" y="6609"/>
                </a:lnTo>
                <a:lnTo>
                  <a:pt x="17068" y="6618"/>
                </a:lnTo>
                <a:lnTo>
                  <a:pt x="17070" y="6618"/>
                </a:lnTo>
                <a:lnTo>
                  <a:pt x="17072" y="6618"/>
                </a:lnTo>
                <a:lnTo>
                  <a:pt x="17073" y="6619"/>
                </a:lnTo>
                <a:lnTo>
                  <a:pt x="17074" y="6621"/>
                </a:lnTo>
                <a:lnTo>
                  <a:pt x="17075" y="6623"/>
                </a:lnTo>
                <a:lnTo>
                  <a:pt x="17080" y="6629"/>
                </a:lnTo>
                <a:lnTo>
                  <a:pt x="17081" y="6630"/>
                </a:lnTo>
                <a:lnTo>
                  <a:pt x="17084" y="6631"/>
                </a:lnTo>
                <a:lnTo>
                  <a:pt x="17086" y="6631"/>
                </a:lnTo>
                <a:lnTo>
                  <a:pt x="17089" y="6630"/>
                </a:lnTo>
                <a:lnTo>
                  <a:pt x="17092" y="6631"/>
                </a:lnTo>
                <a:lnTo>
                  <a:pt x="17093" y="6632"/>
                </a:lnTo>
                <a:lnTo>
                  <a:pt x="17093" y="6635"/>
                </a:lnTo>
                <a:lnTo>
                  <a:pt x="17095" y="6638"/>
                </a:lnTo>
                <a:lnTo>
                  <a:pt x="17096" y="6640"/>
                </a:lnTo>
                <a:lnTo>
                  <a:pt x="17096" y="6642"/>
                </a:lnTo>
                <a:lnTo>
                  <a:pt x="17096" y="6644"/>
                </a:lnTo>
                <a:lnTo>
                  <a:pt x="17098" y="6645"/>
                </a:lnTo>
                <a:lnTo>
                  <a:pt x="17108" y="6645"/>
                </a:lnTo>
                <a:lnTo>
                  <a:pt x="17107" y="6643"/>
                </a:lnTo>
                <a:lnTo>
                  <a:pt x="17106" y="6637"/>
                </a:lnTo>
                <a:lnTo>
                  <a:pt x="17105" y="6635"/>
                </a:lnTo>
                <a:lnTo>
                  <a:pt x="17120" y="6635"/>
                </a:lnTo>
                <a:lnTo>
                  <a:pt x="17117" y="6641"/>
                </a:lnTo>
                <a:lnTo>
                  <a:pt x="17119" y="6644"/>
                </a:lnTo>
                <a:lnTo>
                  <a:pt x="17122" y="6645"/>
                </a:lnTo>
                <a:lnTo>
                  <a:pt x="17124" y="6649"/>
                </a:lnTo>
                <a:lnTo>
                  <a:pt x="17125" y="6649"/>
                </a:lnTo>
                <a:lnTo>
                  <a:pt x="17131" y="6659"/>
                </a:lnTo>
                <a:lnTo>
                  <a:pt x="17133" y="6660"/>
                </a:lnTo>
                <a:lnTo>
                  <a:pt x="17135" y="6660"/>
                </a:lnTo>
                <a:lnTo>
                  <a:pt x="17137" y="6658"/>
                </a:lnTo>
                <a:lnTo>
                  <a:pt x="17142" y="6656"/>
                </a:lnTo>
                <a:lnTo>
                  <a:pt x="17164" y="6641"/>
                </a:lnTo>
                <a:lnTo>
                  <a:pt x="17168" y="6638"/>
                </a:lnTo>
                <a:lnTo>
                  <a:pt x="17169" y="6642"/>
                </a:lnTo>
                <a:lnTo>
                  <a:pt x="17169" y="6647"/>
                </a:lnTo>
                <a:lnTo>
                  <a:pt x="17167" y="6651"/>
                </a:lnTo>
                <a:lnTo>
                  <a:pt x="17161" y="6654"/>
                </a:lnTo>
                <a:lnTo>
                  <a:pt x="17159" y="6658"/>
                </a:lnTo>
                <a:lnTo>
                  <a:pt x="17158" y="6663"/>
                </a:lnTo>
                <a:lnTo>
                  <a:pt x="17157" y="6667"/>
                </a:lnTo>
                <a:lnTo>
                  <a:pt x="17153" y="6673"/>
                </a:lnTo>
                <a:lnTo>
                  <a:pt x="17149" y="6677"/>
                </a:lnTo>
                <a:lnTo>
                  <a:pt x="17146" y="6683"/>
                </a:lnTo>
                <a:lnTo>
                  <a:pt x="17145" y="6692"/>
                </a:lnTo>
                <a:lnTo>
                  <a:pt x="17147" y="6691"/>
                </a:lnTo>
                <a:lnTo>
                  <a:pt x="17149" y="6690"/>
                </a:lnTo>
                <a:lnTo>
                  <a:pt x="17152" y="6689"/>
                </a:lnTo>
                <a:lnTo>
                  <a:pt x="17154" y="6690"/>
                </a:lnTo>
                <a:lnTo>
                  <a:pt x="17149" y="6700"/>
                </a:lnTo>
                <a:lnTo>
                  <a:pt x="17149" y="6705"/>
                </a:lnTo>
                <a:lnTo>
                  <a:pt x="17153" y="6707"/>
                </a:lnTo>
                <a:lnTo>
                  <a:pt x="17166" y="6710"/>
                </a:lnTo>
                <a:lnTo>
                  <a:pt x="17171" y="6710"/>
                </a:lnTo>
                <a:lnTo>
                  <a:pt x="17170" y="6713"/>
                </a:lnTo>
                <a:lnTo>
                  <a:pt x="17168" y="6716"/>
                </a:lnTo>
                <a:lnTo>
                  <a:pt x="17163" y="6720"/>
                </a:lnTo>
                <a:lnTo>
                  <a:pt x="17162" y="6718"/>
                </a:lnTo>
                <a:lnTo>
                  <a:pt x="17161" y="6718"/>
                </a:lnTo>
                <a:lnTo>
                  <a:pt x="17159" y="6717"/>
                </a:lnTo>
                <a:lnTo>
                  <a:pt x="17161" y="6721"/>
                </a:lnTo>
                <a:lnTo>
                  <a:pt x="17162" y="6722"/>
                </a:lnTo>
                <a:lnTo>
                  <a:pt x="17160" y="6728"/>
                </a:lnTo>
                <a:lnTo>
                  <a:pt x="17161" y="6733"/>
                </a:lnTo>
                <a:lnTo>
                  <a:pt x="17164" y="6736"/>
                </a:lnTo>
                <a:lnTo>
                  <a:pt x="17168" y="6737"/>
                </a:lnTo>
                <a:lnTo>
                  <a:pt x="17165" y="6740"/>
                </a:lnTo>
                <a:lnTo>
                  <a:pt x="17156" y="6760"/>
                </a:lnTo>
                <a:lnTo>
                  <a:pt x="17157" y="6763"/>
                </a:lnTo>
                <a:lnTo>
                  <a:pt x="17159" y="6766"/>
                </a:lnTo>
                <a:lnTo>
                  <a:pt x="17160" y="6771"/>
                </a:lnTo>
                <a:lnTo>
                  <a:pt x="17155" y="6769"/>
                </a:lnTo>
                <a:lnTo>
                  <a:pt x="17150" y="6769"/>
                </a:lnTo>
                <a:lnTo>
                  <a:pt x="17146" y="6772"/>
                </a:lnTo>
                <a:lnTo>
                  <a:pt x="17142" y="6779"/>
                </a:lnTo>
                <a:lnTo>
                  <a:pt x="17143" y="6782"/>
                </a:lnTo>
                <a:lnTo>
                  <a:pt x="17145" y="6785"/>
                </a:lnTo>
                <a:lnTo>
                  <a:pt x="17146" y="6788"/>
                </a:lnTo>
                <a:lnTo>
                  <a:pt x="17143" y="6789"/>
                </a:lnTo>
                <a:lnTo>
                  <a:pt x="17138" y="6789"/>
                </a:lnTo>
                <a:lnTo>
                  <a:pt x="17135" y="6790"/>
                </a:lnTo>
                <a:lnTo>
                  <a:pt x="17133" y="6794"/>
                </a:lnTo>
                <a:lnTo>
                  <a:pt x="17135" y="6796"/>
                </a:lnTo>
                <a:lnTo>
                  <a:pt x="17135" y="6797"/>
                </a:lnTo>
                <a:lnTo>
                  <a:pt x="17134" y="6798"/>
                </a:lnTo>
                <a:lnTo>
                  <a:pt x="17133" y="6801"/>
                </a:lnTo>
                <a:lnTo>
                  <a:pt x="17133" y="6804"/>
                </a:lnTo>
                <a:lnTo>
                  <a:pt x="17133" y="6806"/>
                </a:lnTo>
                <a:lnTo>
                  <a:pt x="17134" y="6809"/>
                </a:lnTo>
                <a:lnTo>
                  <a:pt x="17134" y="6811"/>
                </a:lnTo>
                <a:lnTo>
                  <a:pt x="17133" y="6814"/>
                </a:lnTo>
                <a:lnTo>
                  <a:pt x="17133" y="6816"/>
                </a:lnTo>
                <a:lnTo>
                  <a:pt x="17144" y="6819"/>
                </a:lnTo>
                <a:lnTo>
                  <a:pt x="17139" y="6820"/>
                </a:lnTo>
                <a:lnTo>
                  <a:pt x="17134" y="6820"/>
                </a:lnTo>
                <a:lnTo>
                  <a:pt x="17130" y="6819"/>
                </a:lnTo>
                <a:lnTo>
                  <a:pt x="17127" y="6825"/>
                </a:lnTo>
                <a:lnTo>
                  <a:pt x="17126" y="6831"/>
                </a:lnTo>
                <a:lnTo>
                  <a:pt x="17122" y="6838"/>
                </a:lnTo>
                <a:lnTo>
                  <a:pt x="17117" y="6848"/>
                </a:lnTo>
                <a:lnTo>
                  <a:pt x="17114" y="6853"/>
                </a:lnTo>
                <a:lnTo>
                  <a:pt x="17114" y="6858"/>
                </a:lnTo>
                <a:lnTo>
                  <a:pt x="17112" y="6863"/>
                </a:lnTo>
                <a:lnTo>
                  <a:pt x="17109" y="6871"/>
                </a:lnTo>
                <a:lnTo>
                  <a:pt x="17106" y="6879"/>
                </a:lnTo>
                <a:lnTo>
                  <a:pt x="17104" y="6887"/>
                </a:lnTo>
                <a:lnTo>
                  <a:pt x="17104" y="6893"/>
                </a:lnTo>
                <a:lnTo>
                  <a:pt x="17103" y="6907"/>
                </a:lnTo>
                <a:lnTo>
                  <a:pt x="17102" y="6913"/>
                </a:lnTo>
                <a:lnTo>
                  <a:pt x="17101" y="6919"/>
                </a:lnTo>
                <a:lnTo>
                  <a:pt x="17102" y="6929"/>
                </a:lnTo>
                <a:lnTo>
                  <a:pt x="17105" y="6931"/>
                </a:lnTo>
                <a:lnTo>
                  <a:pt x="17108" y="6934"/>
                </a:lnTo>
                <a:lnTo>
                  <a:pt x="17109" y="6938"/>
                </a:lnTo>
                <a:lnTo>
                  <a:pt x="17112" y="6942"/>
                </a:lnTo>
                <a:lnTo>
                  <a:pt x="17118" y="6942"/>
                </a:lnTo>
                <a:lnTo>
                  <a:pt x="17121" y="6930"/>
                </a:lnTo>
                <a:lnTo>
                  <a:pt x="17120" y="6922"/>
                </a:lnTo>
                <a:lnTo>
                  <a:pt x="17123" y="6923"/>
                </a:lnTo>
                <a:lnTo>
                  <a:pt x="17126" y="6926"/>
                </a:lnTo>
                <a:lnTo>
                  <a:pt x="17127" y="6930"/>
                </a:lnTo>
                <a:lnTo>
                  <a:pt x="17126" y="6934"/>
                </a:lnTo>
                <a:lnTo>
                  <a:pt x="17127" y="6935"/>
                </a:lnTo>
                <a:lnTo>
                  <a:pt x="17129" y="6936"/>
                </a:lnTo>
                <a:lnTo>
                  <a:pt x="17125" y="6943"/>
                </a:lnTo>
                <a:lnTo>
                  <a:pt x="17124" y="6946"/>
                </a:lnTo>
                <a:lnTo>
                  <a:pt x="17125" y="6950"/>
                </a:lnTo>
                <a:lnTo>
                  <a:pt x="17128" y="6953"/>
                </a:lnTo>
                <a:lnTo>
                  <a:pt x="17131" y="6955"/>
                </a:lnTo>
                <a:lnTo>
                  <a:pt x="17135" y="6955"/>
                </a:lnTo>
                <a:lnTo>
                  <a:pt x="17138" y="6954"/>
                </a:lnTo>
                <a:lnTo>
                  <a:pt x="17138" y="6951"/>
                </a:lnTo>
                <a:lnTo>
                  <a:pt x="17137" y="6950"/>
                </a:lnTo>
                <a:lnTo>
                  <a:pt x="17136" y="6948"/>
                </a:lnTo>
                <a:lnTo>
                  <a:pt x="17135" y="6946"/>
                </a:lnTo>
                <a:lnTo>
                  <a:pt x="17136" y="6944"/>
                </a:lnTo>
                <a:lnTo>
                  <a:pt x="17137" y="6944"/>
                </a:lnTo>
                <a:lnTo>
                  <a:pt x="17138" y="6946"/>
                </a:lnTo>
                <a:lnTo>
                  <a:pt x="17139" y="6947"/>
                </a:lnTo>
                <a:lnTo>
                  <a:pt x="17139" y="6949"/>
                </a:lnTo>
                <a:lnTo>
                  <a:pt x="17145" y="6950"/>
                </a:lnTo>
                <a:lnTo>
                  <a:pt x="17147" y="6949"/>
                </a:lnTo>
                <a:lnTo>
                  <a:pt x="17148" y="6944"/>
                </a:lnTo>
                <a:lnTo>
                  <a:pt x="17150" y="6944"/>
                </a:lnTo>
                <a:lnTo>
                  <a:pt x="17152" y="6949"/>
                </a:lnTo>
                <a:lnTo>
                  <a:pt x="17155" y="6950"/>
                </a:lnTo>
                <a:lnTo>
                  <a:pt x="17162" y="6946"/>
                </a:lnTo>
                <a:lnTo>
                  <a:pt x="17165" y="6943"/>
                </a:lnTo>
                <a:lnTo>
                  <a:pt x="17164" y="6940"/>
                </a:lnTo>
                <a:lnTo>
                  <a:pt x="17162" y="6938"/>
                </a:lnTo>
                <a:lnTo>
                  <a:pt x="17160" y="6936"/>
                </a:lnTo>
                <a:lnTo>
                  <a:pt x="17163" y="6936"/>
                </a:lnTo>
                <a:lnTo>
                  <a:pt x="17165" y="6934"/>
                </a:lnTo>
                <a:lnTo>
                  <a:pt x="17165" y="6931"/>
                </a:lnTo>
                <a:lnTo>
                  <a:pt x="17166" y="6929"/>
                </a:lnTo>
                <a:lnTo>
                  <a:pt x="17168" y="6928"/>
                </a:lnTo>
                <a:lnTo>
                  <a:pt x="17168" y="6929"/>
                </a:lnTo>
                <a:lnTo>
                  <a:pt x="17168" y="6931"/>
                </a:lnTo>
                <a:lnTo>
                  <a:pt x="17174" y="6944"/>
                </a:lnTo>
                <a:lnTo>
                  <a:pt x="17175" y="6946"/>
                </a:lnTo>
                <a:lnTo>
                  <a:pt x="17178" y="6948"/>
                </a:lnTo>
                <a:lnTo>
                  <a:pt x="17183" y="6948"/>
                </a:lnTo>
                <a:lnTo>
                  <a:pt x="17186" y="6949"/>
                </a:lnTo>
                <a:lnTo>
                  <a:pt x="17189" y="6952"/>
                </a:lnTo>
                <a:lnTo>
                  <a:pt x="17199" y="6968"/>
                </a:lnTo>
                <a:lnTo>
                  <a:pt x="17201" y="6970"/>
                </a:lnTo>
                <a:lnTo>
                  <a:pt x="17205" y="6970"/>
                </a:lnTo>
                <a:lnTo>
                  <a:pt x="17208" y="6971"/>
                </a:lnTo>
                <a:lnTo>
                  <a:pt x="17209" y="6973"/>
                </a:lnTo>
                <a:lnTo>
                  <a:pt x="17212" y="6978"/>
                </a:lnTo>
                <a:lnTo>
                  <a:pt x="17214" y="6981"/>
                </a:lnTo>
                <a:lnTo>
                  <a:pt x="17210" y="6983"/>
                </a:lnTo>
                <a:lnTo>
                  <a:pt x="17204" y="6981"/>
                </a:lnTo>
                <a:lnTo>
                  <a:pt x="17198" y="6977"/>
                </a:lnTo>
                <a:lnTo>
                  <a:pt x="17196" y="6972"/>
                </a:lnTo>
                <a:lnTo>
                  <a:pt x="17195" y="6970"/>
                </a:lnTo>
                <a:lnTo>
                  <a:pt x="17194" y="6967"/>
                </a:lnTo>
                <a:lnTo>
                  <a:pt x="17192" y="6965"/>
                </a:lnTo>
                <a:lnTo>
                  <a:pt x="17189" y="6963"/>
                </a:lnTo>
                <a:lnTo>
                  <a:pt x="17188" y="6965"/>
                </a:lnTo>
                <a:lnTo>
                  <a:pt x="17188" y="6969"/>
                </a:lnTo>
                <a:lnTo>
                  <a:pt x="17187" y="6973"/>
                </a:lnTo>
                <a:lnTo>
                  <a:pt x="17184" y="6973"/>
                </a:lnTo>
                <a:lnTo>
                  <a:pt x="17183" y="6971"/>
                </a:lnTo>
                <a:lnTo>
                  <a:pt x="17182" y="6965"/>
                </a:lnTo>
                <a:lnTo>
                  <a:pt x="17181" y="6961"/>
                </a:lnTo>
                <a:lnTo>
                  <a:pt x="17171" y="6954"/>
                </a:lnTo>
                <a:lnTo>
                  <a:pt x="17169" y="6955"/>
                </a:lnTo>
                <a:lnTo>
                  <a:pt x="17168" y="6957"/>
                </a:lnTo>
                <a:lnTo>
                  <a:pt x="17168" y="6960"/>
                </a:lnTo>
                <a:lnTo>
                  <a:pt x="17167" y="6961"/>
                </a:lnTo>
                <a:lnTo>
                  <a:pt x="17164" y="6960"/>
                </a:lnTo>
                <a:lnTo>
                  <a:pt x="17159" y="6959"/>
                </a:lnTo>
                <a:lnTo>
                  <a:pt x="17157" y="6959"/>
                </a:lnTo>
                <a:lnTo>
                  <a:pt x="17151" y="6958"/>
                </a:lnTo>
                <a:lnTo>
                  <a:pt x="17146" y="6961"/>
                </a:lnTo>
                <a:lnTo>
                  <a:pt x="17143" y="6964"/>
                </a:lnTo>
                <a:lnTo>
                  <a:pt x="17140" y="6967"/>
                </a:lnTo>
                <a:lnTo>
                  <a:pt x="17138" y="6968"/>
                </a:lnTo>
                <a:lnTo>
                  <a:pt x="17136" y="6972"/>
                </a:lnTo>
                <a:lnTo>
                  <a:pt x="17131" y="6969"/>
                </a:lnTo>
                <a:lnTo>
                  <a:pt x="17129" y="6967"/>
                </a:lnTo>
                <a:lnTo>
                  <a:pt x="17127" y="6967"/>
                </a:lnTo>
                <a:lnTo>
                  <a:pt x="17122" y="6971"/>
                </a:lnTo>
                <a:lnTo>
                  <a:pt x="17119" y="6972"/>
                </a:lnTo>
                <a:lnTo>
                  <a:pt x="17115" y="6973"/>
                </a:lnTo>
                <a:lnTo>
                  <a:pt x="17113" y="6972"/>
                </a:lnTo>
                <a:lnTo>
                  <a:pt x="17112" y="6968"/>
                </a:lnTo>
                <a:lnTo>
                  <a:pt x="17110" y="6967"/>
                </a:lnTo>
                <a:lnTo>
                  <a:pt x="17109" y="6972"/>
                </a:lnTo>
                <a:lnTo>
                  <a:pt x="17111" y="6977"/>
                </a:lnTo>
                <a:lnTo>
                  <a:pt x="17110" y="6980"/>
                </a:lnTo>
                <a:lnTo>
                  <a:pt x="17105" y="6981"/>
                </a:lnTo>
                <a:lnTo>
                  <a:pt x="17103" y="6975"/>
                </a:lnTo>
                <a:lnTo>
                  <a:pt x="17101" y="6970"/>
                </a:lnTo>
                <a:lnTo>
                  <a:pt x="17098" y="6968"/>
                </a:lnTo>
                <a:lnTo>
                  <a:pt x="17096" y="6972"/>
                </a:lnTo>
                <a:lnTo>
                  <a:pt x="17097" y="6976"/>
                </a:lnTo>
                <a:lnTo>
                  <a:pt x="17098" y="6980"/>
                </a:lnTo>
                <a:lnTo>
                  <a:pt x="17101" y="6983"/>
                </a:lnTo>
                <a:lnTo>
                  <a:pt x="17100" y="6988"/>
                </a:lnTo>
                <a:lnTo>
                  <a:pt x="17100" y="6995"/>
                </a:lnTo>
                <a:lnTo>
                  <a:pt x="17099" y="6999"/>
                </a:lnTo>
                <a:lnTo>
                  <a:pt x="17093" y="6994"/>
                </a:lnTo>
                <a:lnTo>
                  <a:pt x="17088" y="6998"/>
                </a:lnTo>
                <a:lnTo>
                  <a:pt x="17083" y="7003"/>
                </a:lnTo>
                <a:lnTo>
                  <a:pt x="17080" y="6998"/>
                </a:lnTo>
                <a:lnTo>
                  <a:pt x="17079" y="6995"/>
                </a:lnTo>
                <a:lnTo>
                  <a:pt x="17077" y="6996"/>
                </a:lnTo>
                <a:lnTo>
                  <a:pt x="17075" y="6998"/>
                </a:lnTo>
                <a:lnTo>
                  <a:pt x="17070" y="6994"/>
                </a:lnTo>
                <a:lnTo>
                  <a:pt x="17067" y="6995"/>
                </a:lnTo>
                <a:lnTo>
                  <a:pt x="17067" y="6998"/>
                </a:lnTo>
                <a:lnTo>
                  <a:pt x="17070" y="7001"/>
                </a:lnTo>
                <a:lnTo>
                  <a:pt x="17070" y="7004"/>
                </a:lnTo>
                <a:lnTo>
                  <a:pt x="17070" y="7007"/>
                </a:lnTo>
                <a:lnTo>
                  <a:pt x="17069" y="7011"/>
                </a:lnTo>
                <a:lnTo>
                  <a:pt x="17070" y="7015"/>
                </a:lnTo>
                <a:lnTo>
                  <a:pt x="17074" y="7019"/>
                </a:lnTo>
                <a:lnTo>
                  <a:pt x="17075" y="7022"/>
                </a:lnTo>
                <a:lnTo>
                  <a:pt x="17074" y="7029"/>
                </a:lnTo>
                <a:lnTo>
                  <a:pt x="17071" y="7037"/>
                </a:lnTo>
                <a:lnTo>
                  <a:pt x="17068" y="7045"/>
                </a:lnTo>
                <a:lnTo>
                  <a:pt x="17065" y="7049"/>
                </a:lnTo>
                <a:lnTo>
                  <a:pt x="17065" y="7044"/>
                </a:lnTo>
                <a:lnTo>
                  <a:pt x="17065" y="7041"/>
                </a:lnTo>
                <a:lnTo>
                  <a:pt x="17064" y="7041"/>
                </a:lnTo>
                <a:lnTo>
                  <a:pt x="17062" y="7042"/>
                </a:lnTo>
                <a:lnTo>
                  <a:pt x="17059" y="7045"/>
                </a:lnTo>
                <a:lnTo>
                  <a:pt x="17057" y="7056"/>
                </a:lnTo>
                <a:lnTo>
                  <a:pt x="17055" y="7060"/>
                </a:lnTo>
                <a:lnTo>
                  <a:pt x="17046" y="7079"/>
                </a:lnTo>
                <a:lnTo>
                  <a:pt x="17045" y="7083"/>
                </a:lnTo>
                <a:lnTo>
                  <a:pt x="17042" y="7105"/>
                </a:lnTo>
                <a:lnTo>
                  <a:pt x="17042" y="7111"/>
                </a:lnTo>
                <a:lnTo>
                  <a:pt x="17043" y="7114"/>
                </a:lnTo>
                <a:lnTo>
                  <a:pt x="17046" y="7119"/>
                </a:lnTo>
                <a:lnTo>
                  <a:pt x="17052" y="7124"/>
                </a:lnTo>
                <a:lnTo>
                  <a:pt x="17064" y="7122"/>
                </a:lnTo>
                <a:lnTo>
                  <a:pt x="17069" y="7125"/>
                </a:lnTo>
                <a:lnTo>
                  <a:pt x="17056" y="7137"/>
                </a:lnTo>
                <a:lnTo>
                  <a:pt x="17054" y="7138"/>
                </a:lnTo>
                <a:lnTo>
                  <a:pt x="17048" y="7127"/>
                </a:lnTo>
                <a:lnTo>
                  <a:pt x="17045" y="7124"/>
                </a:lnTo>
                <a:lnTo>
                  <a:pt x="17039" y="7125"/>
                </a:lnTo>
                <a:lnTo>
                  <a:pt x="17037" y="7128"/>
                </a:lnTo>
                <a:lnTo>
                  <a:pt x="17034" y="7137"/>
                </a:lnTo>
                <a:lnTo>
                  <a:pt x="17032" y="7139"/>
                </a:lnTo>
                <a:lnTo>
                  <a:pt x="17023" y="7142"/>
                </a:lnTo>
                <a:lnTo>
                  <a:pt x="17021" y="7143"/>
                </a:lnTo>
                <a:lnTo>
                  <a:pt x="17020" y="7150"/>
                </a:lnTo>
                <a:lnTo>
                  <a:pt x="17015" y="7153"/>
                </a:lnTo>
                <a:lnTo>
                  <a:pt x="17005" y="7154"/>
                </a:lnTo>
                <a:lnTo>
                  <a:pt x="17000" y="7157"/>
                </a:lnTo>
                <a:lnTo>
                  <a:pt x="16999" y="7161"/>
                </a:lnTo>
                <a:lnTo>
                  <a:pt x="17001" y="7165"/>
                </a:lnTo>
                <a:lnTo>
                  <a:pt x="17026" y="7171"/>
                </a:lnTo>
                <a:lnTo>
                  <a:pt x="17036" y="7169"/>
                </a:lnTo>
                <a:lnTo>
                  <a:pt x="17042" y="7168"/>
                </a:lnTo>
                <a:lnTo>
                  <a:pt x="17044" y="7165"/>
                </a:lnTo>
                <a:lnTo>
                  <a:pt x="17046" y="7159"/>
                </a:lnTo>
                <a:lnTo>
                  <a:pt x="17050" y="7161"/>
                </a:lnTo>
                <a:lnTo>
                  <a:pt x="17057" y="7171"/>
                </a:lnTo>
                <a:lnTo>
                  <a:pt x="17074" y="7183"/>
                </a:lnTo>
                <a:lnTo>
                  <a:pt x="17077" y="7181"/>
                </a:lnTo>
                <a:lnTo>
                  <a:pt x="17087" y="7178"/>
                </a:lnTo>
                <a:lnTo>
                  <a:pt x="17098" y="7172"/>
                </a:lnTo>
                <a:lnTo>
                  <a:pt x="17101" y="7171"/>
                </a:lnTo>
                <a:lnTo>
                  <a:pt x="17105" y="7172"/>
                </a:lnTo>
                <a:lnTo>
                  <a:pt x="17112" y="7175"/>
                </a:lnTo>
                <a:lnTo>
                  <a:pt x="17116" y="7176"/>
                </a:lnTo>
                <a:lnTo>
                  <a:pt x="17125" y="7176"/>
                </a:lnTo>
                <a:lnTo>
                  <a:pt x="17128" y="7178"/>
                </a:lnTo>
                <a:lnTo>
                  <a:pt x="17130" y="7183"/>
                </a:lnTo>
                <a:lnTo>
                  <a:pt x="17126" y="7186"/>
                </a:lnTo>
                <a:lnTo>
                  <a:pt x="17124" y="7198"/>
                </a:lnTo>
                <a:lnTo>
                  <a:pt x="17120" y="7198"/>
                </a:lnTo>
                <a:lnTo>
                  <a:pt x="17119" y="7196"/>
                </a:lnTo>
                <a:lnTo>
                  <a:pt x="17118" y="7192"/>
                </a:lnTo>
                <a:lnTo>
                  <a:pt x="17117" y="7190"/>
                </a:lnTo>
                <a:lnTo>
                  <a:pt x="17115" y="7188"/>
                </a:lnTo>
                <a:lnTo>
                  <a:pt x="17105" y="7190"/>
                </a:lnTo>
                <a:lnTo>
                  <a:pt x="17096" y="7191"/>
                </a:lnTo>
                <a:lnTo>
                  <a:pt x="17094" y="7193"/>
                </a:lnTo>
                <a:lnTo>
                  <a:pt x="17095" y="7200"/>
                </a:lnTo>
                <a:lnTo>
                  <a:pt x="17096" y="7205"/>
                </a:lnTo>
                <a:lnTo>
                  <a:pt x="17097" y="7206"/>
                </a:lnTo>
                <a:lnTo>
                  <a:pt x="17098" y="7206"/>
                </a:lnTo>
                <a:lnTo>
                  <a:pt x="17102" y="7211"/>
                </a:lnTo>
                <a:lnTo>
                  <a:pt x="17105" y="7212"/>
                </a:lnTo>
                <a:lnTo>
                  <a:pt x="17107" y="7212"/>
                </a:lnTo>
                <a:lnTo>
                  <a:pt x="17109" y="7210"/>
                </a:lnTo>
                <a:lnTo>
                  <a:pt x="17111" y="7212"/>
                </a:lnTo>
                <a:lnTo>
                  <a:pt x="17109" y="7216"/>
                </a:lnTo>
                <a:lnTo>
                  <a:pt x="17106" y="7218"/>
                </a:lnTo>
                <a:lnTo>
                  <a:pt x="17104" y="7219"/>
                </a:lnTo>
                <a:lnTo>
                  <a:pt x="17100" y="7220"/>
                </a:lnTo>
                <a:lnTo>
                  <a:pt x="17096" y="7219"/>
                </a:lnTo>
                <a:lnTo>
                  <a:pt x="17090" y="7214"/>
                </a:lnTo>
                <a:lnTo>
                  <a:pt x="17087" y="7212"/>
                </a:lnTo>
                <a:lnTo>
                  <a:pt x="17084" y="7213"/>
                </a:lnTo>
                <a:lnTo>
                  <a:pt x="17079" y="7219"/>
                </a:lnTo>
                <a:lnTo>
                  <a:pt x="17076" y="7220"/>
                </a:lnTo>
                <a:lnTo>
                  <a:pt x="17072" y="7220"/>
                </a:lnTo>
                <a:lnTo>
                  <a:pt x="17069" y="7222"/>
                </a:lnTo>
                <a:lnTo>
                  <a:pt x="17067" y="7226"/>
                </a:lnTo>
                <a:lnTo>
                  <a:pt x="17066" y="7232"/>
                </a:lnTo>
                <a:lnTo>
                  <a:pt x="17069" y="7231"/>
                </a:lnTo>
                <a:lnTo>
                  <a:pt x="17074" y="7227"/>
                </a:lnTo>
                <a:lnTo>
                  <a:pt x="17072" y="7234"/>
                </a:lnTo>
                <a:lnTo>
                  <a:pt x="17074" y="7239"/>
                </a:lnTo>
                <a:lnTo>
                  <a:pt x="17077" y="7241"/>
                </a:lnTo>
                <a:lnTo>
                  <a:pt x="17082" y="7242"/>
                </a:lnTo>
                <a:lnTo>
                  <a:pt x="17084" y="7242"/>
                </a:lnTo>
                <a:lnTo>
                  <a:pt x="17090" y="7249"/>
                </a:lnTo>
                <a:lnTo>
                  <a:pt x="17093" y="7250"/>
                </a:lnTo>
                <a:lnTo>
                  <a:pt x="17105" y="7253"/>
                </a:lnTo>
                <a:lnTo>
                  <a:pt x="17109" y="7253"/>
                </a:lnTo>
                <a:lnTo>
                  <a:pt x="17113" y="7251"/>
                </a:lnTo>
                <a:lnTo>
                  <a:pt x="17116" y="7248"/>
                </a:lnTo>
                <a:lnTo>
                  <a:pt x="17119" y="7242"/>
                </a:lnTo>
                <a:lnTo>
                  <a:pt x="17120" y="7235"/>
                </a:lnTo>
                <a:lnTo>
                  <a:pt x="17123" y="7230"/>
                </a:lnTo>
                <a:lnTo>
                  <a:pt x="17127" y="7229"/>
                </a:lnTo>
                <a:lnTo>
                  <a:pt x="17127" y="7236"/>
                </a:lnTo>
                <a:lnTo>
                  <a:pt x="17136" y="7243"/>
                </a:lnTo>
                <a:lnTo>
                  <a:pt x="17138" y="7249"/>
                </a:lnTo>
                <a:lnTo>
                  <a:pt x="17135" y="7255"/>
                </a:lnTo>
                <a:lnTo>
                  <a:pt x="17125" y="7263"/>
                </a:lnTo>
                <a:lnTo>
                  <a:pt x="17123" y="7268"/>
                </a:lnTo>
                <a:lnTo>
                  <a:pt x="17136" y="7268"/>
                </a:lnTo>
                <a:lnTo>
                  <a:pt x="17137" y="7269"/>
                </a:lnTo>
                <a:lnTo>
                  <a:pt x="17138" y="7271"/>
                </a:lnTo>
                <a:lnTo>
                  <a:pt x="17138" y="7273"/>
                </a:lnTo>
                <a:lnTo>
                  <a:pt x="17138" y="7273"/>
                </a:lnTo>
                <a:lnTo>
                  <a:pt x="17142" y="7272"/>
                </a:lnTo>
                <a:lnTo>
                  <a:pt x="17146" y="7268"/>
                </a:lnTo>
                <a:lnTo>
                  <a:pt x="17153" y="7261"/>
                </a:lnTo>
                <a:lnTo>
                  <a:pt x="17151" y="7260"/>
                </a:lnTo>
                <a:lnTo>
                  <a:pt x="17149" y="7258"/>
                </a:lnTo>
                <a:lnTo>
                  <a:pt x="17148" y="7256"/>
                </a:lnTo>
                <a:lnTo>
                  <a:pt x="17147" y="7254"/>
                </a:lnTo>
                <a:lnTo>
                  <a:pt x="17152" y="7252"/>
                </a:lnTo>
                <a:lnTo>
                  <a:pt x="17158" y="7253"/>
                </a:lnTo>
                <a:lnTo>
                  <a:pt x="17163" y="7256"/>
                </a:lnTo>
                <a:lnTo>
                  <a:pt x="17168" y="7261"/>
                </a:lnTo>
                <a:lnTo>
                  <a:pt x="17168" y="7255"/>
                </a:lnTo>
                <a:lnTo>
                  <a:pt x="17164" y="7250"/>
                </a:lnTo>
                <a:lnTo>
                  <a:pt x="17158" y="7246"/>
                </a:lnTo>
                <a:lnTo>
                  <a:pt x="17154" y="7244"/>
                </a:lnTo>
                <a:lnTo>
                  <a:pt x="17157" y="7242"/>
                </a:lnTo>
                <a:lnTo>
                  <a:pt x="17159" y="7242"/>
                </a:lnTo>
                <a:lnTo>
                  <a:pt x="17165" y="7242"/>
                </a:lnTo>
                <a:lnTo>
                  <a:pt x="17164" y="7240"/>
                </a:lnTo>
                <a:lnTo>
                  <a:pt x="17164" y="7238"/>
                </a:lnTo>
                <a:lnTo>
                  <a:pt x="17163" y="7237"/>
                </a:lnTo>
                <a:lnTo>
                  <a:pt x="17168" y="7234"/>
                </a:lnTo>
                <a:lnTo>
                  <a:pt x="17170" y="7236"/>
                </a:lnTo>
                <a:lnTo>
                  <a:pt x="17172" y="7240"/>
                </a:lnTo>
                <a:lnTo>
                  <a:pt x="17176" y="7242"/>
                </a:lnTo>
                <a:lnTo>
                  <a:pt x="17182" y="7243"/>
                </a:lnTo>
                <a:lnTo>
                  <a:pt x="17181" y="7247"/>
                </a:lnTo>
                <a:lnTo>
                  <a:pt x="17175" y="7256"/>
                </a:lnTo>
                <a:lnTo>
                  <a:pt x="17177" y="7260"/>
                </a:lnTo>
                <a:lnTo>
                  <a:pt x="17179" y="7262"/>
                </a:lnTo>
                <a:lnTo>
                  <a:pt x="17182" y="7263"/>
                </a:lnTo>
                <a:lnTo>
                  <a:pt x="17186" y="7261"/>
                </a:lnTo>
                <a:lnTo>
                  <a:pt x="17185" y="7270"/>
                </a:lnTo>
                <a:lnTo>
                  <a:pt x="17181" y="7272"/>
                </a:lnTo>
                <a:lnTo>
                  <a:pt x="17170" y="7268"/>
                </a:lnTo>
                <a:lnTo>
                  <a:pt x="17165" y="7269"/>
                </a:lnTo>
                <a:lnTo>
                  <a:pt x="17160" y="7273"/>
                </a:lnTo>
                <a:lnTo>
                  <a:pt x="17156" y="7278"/>
                </a:lnTo>
                <a:lnTo>
                  <a:pt x="17153" y="7283"/>
                </a:lnTo>
                <a:lnTo>
                  <a:pt x="17157" y="7285"/>
                </a:lnTo>
                <a:lnTo>
                  <a:pt x="17164" y="7283"/>
                </a:lnTo>
                <a:lnTo>
                  <a:pt x="17168" y="7286"/>
                </a:lnTo>
                <a:lnTo>
                  <a:pt x="17156" y="7292"/>
                </a:lnTo>
                <a:lnTo>
                  <a:pt x="17150" y="7290"/>
                </a:lnTo>
                <a:lnTo>
                  <a:pt x="17146" y="7298"/>
                </a:lnTo>
                <a:lnTo>
                  <a:pt x="17144" y="7317"/>
                </a:lnTo>
                <a:lnTo>
                  <a:pt x="17146" y="7320"/>
                </a:lnTo>
                <a:lnTo>
                  <a:pt x="17149" y="7319"/>
                </a:lnTo>
                <a:lnTo>
                  <a:pt x="17152" y="7314"/>
                </a:lnTo>
                <a:lnTo>
                  <a:pt x="17153" y="7308"/>
                </a:lnTo>
                <a:lnTo>
                  <a:pt x="17154" y="7306"/>
                </a:lnTo>
                <a:lnTo>
                  <a:pt x="17159" y="7305"/>
                </a:lnTo>
                <a:lnTo>
                  <a:pt x="17166" y="7305"/>
                </a:lnTo>
                <a:lnTo>
                  <a:pt x="17174" y="7301"/>
                </a:lnTo>
                <a:lnTo>
                  <a:pt x="17178" y="7293"/>
                </a:lnTo>
                <a:lnTo>
                  <a:pt x="17180" y="7284"/>
                </a:lnTo>
                <a:lnTo>
                  <a:pt x="17186" y="7278"/>
                </a:lnTo>
                <a:lnTo>
                  <a:pt x="17184" y="7283"/>
                </a:lnTo>
                <a:lnTo>
                  <a:pt x="17186" y="7286"/>
                </a:lnTo>
                <a:lnTo>
                  <a:pt x="17189" y="7287"/>
                </a:lnTo>
                <a:lnTo>
                  <a:pt x="17190" y="7287"/>
                </a:lnTo>
                <a:lnTo>
                  <a:pt x="17191" y="7282"/>
                </a:lnTo>
                <a:lnTo>
                  <a:pt x="17192" y="7281"/>
                </a:lnTo>
                <a:lnTo>
                  <a:pt x="17195" y="7281"/>
                </a:lnTo>
                <a:lnTo>
                  <a:pt x="17197" y="7283"/>
                </a:lnTo>
                <a:lnTo>
                  <a:pt x="17197" y="7284"/>
                </a:lnTo>
                <a:lnTo>
                  <a:pt x="17197" y="7284"/>
                </a:lnTo>
                <a:lnTo>
                  <a:pt x="17197" y="7285"/>
                </a:lnTo>
                <a:lnTo>
                  <a:pt x="17196" y="7286"/>
                </a:lnTo>
                <a:lnTo>
                  <a:pt x="17198" y="7288"/>
                </a:lnTo>
                <a:lnTo>
                  <a:pt x="17200" y="7289"/>
                </a:lnTo>
                <a:lnTo>
                  <a:pt x="17202" y="7290"/>
                </a:lnTo>
                <a:lnTo>
                  <a:pt x="17204" y="7290"/>
                </a:lnTo>
                <a:lnTo>
                  <a:pt x="17206" y="7289"/>
                </a:lnTo>
                <a:lnTo>
                  <a:pt x="17206" y="7286"/>
                </a:lnTo>
                <a:lnTo>
                  <a:pt x="17205" y="7281"/>
                </a:lnTo>
                <a:lnTo>
                  <a:pt x="17204" y="7276"/>
                </a:lnTo>
                <a:lnTo>
                  <a:pt x="17203" y="7274"/>
                </a:lnTo>
                <a:lnTo>
                  <a:pt x="17204" y="7273"/>
                </a:lnTo>
                <a:lnTo>
                  <a:pt x="17209" y="7273"/>
                </a:lnTo>
                <a:lnTo>
                  <a:pt x="17210" y="7272"/>
                </a:lnTo>
                <a:lnTo>
                  <a:pt x="17211" y="7268"/>
                </a:lnTo>
                <a:lnTo>
                  <a:pt x="17210" y="7268"/>
                </a:lnTo>
                <a:lnTo>
                  <a:pt x="17206" y="7263"/>
                </a:lnTo>
                <a:lnTo>
                  <a:pt x="17210" y="7256"/>
                </a:lnTo>
                <a:lnTo>
                  <a:pt x="17209" y="7248"/>
                </a:lnTo>
                <a:lnTo>
                  <a:pt x="17207" y="7240"/>
                </a:lnTo>
                <a:lnTo>
                  <a:pt x="17208" y="7232"/>
                </a:lnTo>
                <a:lnTo>
                  <a:pt x="17211" y="7235"/>
                </a:lnTo>
                <a:lnTo>
                  <a:pt x="17214" y="7239"/>
                </a:lnTo>
                <a:lnTo>
                  <a:pt x="17216" y="7241"/>
                </a:lnTo>
                <a:lnTo>
                  <a:pt x="17220" y="7242"/>
                </a:lnTo>
                <a:lnTo>
                  <a:pt x="17223" y="7240"/>
                </a:lnTo>
                <a:lnTo>
                  <a:pt x="17226" y="7238"/>
                </a:lnTo>
                <a:lnTo>
                  <a:pt x="17229" y="7235"/>
                </a:lnTo>
                <a:lnTo>
                  <a:pt x="17232" y="7232"/>
                </a:lnTo>
                <a:lnTo>
                  <a:pt x="17230" y="7229"/>
                </a:lnTo>
                <a:lnTo>
                  <a:pt x="17229" y="7231"/>
                </a:lnTo>
                <a:lnTo>
                  <a:pt x="17227" y="7232"/>
                </a:lnTo>
                <a:lnTo>
                  <a:pt x="17223" y="7232"/>
                </a:lnTo>
                <a:lnTo>
                  <a:pt x="17225" y="7227"/>
                </a:lnTo>
                <a:lnTo>
                  <a:pt x="17227" y="7222"/>
                </a:lnTo>
                <a:lnTo>
                  <a:pt x="17225" y="7221"/>
                </a:lnTo>
                <a:lnTo>
                  <a:pt x="17223" y="7221"/>
                </a:lnTo>
                <a:lnTo>
                  <a:pt x="17221" y="7221"/>
                </a:lnTo>
                <a:lnTo>
                  <a:pt x="17218" y="7222"/>
                </a:lnTo>
                <a:lnTo>
                  <a:pt x="17220" y="7216"/>
                </a:lnTo>
                <a:lnTo>
                  <a:pt x="17218" y="7214"/>
                </a:lnTo>
                <a:lnTo>
                  <a:pt x="17210" y="7215"/>
                </a:lnTo>
                <a:lnTo>
                  <a:pt x="17206" y="7213"/>
                </a:lnTo>
                <a:lnTo>
                  <a:pt x="17200" y="7208"/>
                </a:lnTo>
                <a:lnTo>
                  <a:pt x="17197" y="7203"/>
                </a:lnTo>
                <a:lnTo>
                  <a:pt x="17197" y="7197"/>
                </a:lnTo>
                <a:lnTo>
                  <a:pt x="17201" y="7194"/>
                </a:lnTo>
                <a:lnTo>
                  <a:pt x="17206" y="7194"/>
                </a:lnTo>
                <a:lnTo>
                  <a:pt x="17212" y="7196"/>
                </a:lnTo>
                <a:lnTo>
                  <a:pt x="17220" y="7201"/>
                </a:lnTo>
                <a:lnTo>
                  <a:pt x="17224" y="7202"/>
                </a:lnTo>
                <a:lnTo>
                  <a:pt x="17233" y="7203"/>
                </a:lnTo>
                <a:lnTo>
                  <a:pt x="17235" y="7204"/>
                </a:lnTo>
                <a:lnTo>
                  <a:pt x="17239" y="7207"/>
                </a:lnTo>
                <a:lnTo>
                  <a:pt x="17241" y="7208"/>
                </a:lnTo>
                <a:lnTo>
                  <a:pt x="17245" y="7208"/>
                </a:lnTo>
                <a:lnTo>
                  <a:pt x="17245" y="7209"/>
                </a:lnTo>
                <a:lnTo>
                  <a:pt x="17245" y="7216"/>
                </a:lnTo>
                <a:lnTo>
                  <a:pt x="17245" y="7220"/>
                </a:lnTo>
                <a:lnTo>
                  <a:pt x="17246" y="7223"/>
                </a:lnTo>
                <a:lnTo>
                  <a:pt x="17247" y="7224"/>
                </a:lnTo>
                <a:lnTo>
                  <a:pt x="17252" y="7226"/>
                </a:lnTo>
                <a:lnTo>
                  <a:pt x="17254" y="7228"/>
                </a:lnTo>
                <a:lnTo>
                  <a:pt x="17255" y="7232"/>
                </a:lnTo>
                <a:lnTo>
                  <a:pt x="17266" y="7253"/>
                </a:lnTo>
                <a:lnTo>
                  <a:pt x="17269" y="7258"/>
                </a:lnTo>
                <a:lnTo>
                  <a:pt x="17271" y="7261"/>
                </a:lnTo>
                <a:lnTo>
                  <a:pt x="17272" y="7261"/>
                </a:lnTo>
                <a:lnTo>
                  <a:pt x="17274" y="7261"/>
                </a:lnTo>
                <a:lnTo>
                  <a:pt x="17277" y="7261"/>
                </a:lnTo>
                <a:lnTo>
                  <a:pt x="17279" y="7262"/>
                </a:lnTo>
                <a:lnTo>
                  <a:pt x="17281" y="7264"/>
                </a:lnTo>
                <a:lnTo>
                  <a:pt x="17283" y="7266"/>
                </a:lnTo>
                <a:lnTo>
                  <a:pt x="17285" y="7268"/>
                </a:lnTo>
                <a:lnTo>
                  <a:pt x="17285" y="7263"/>
                </a:lnTo>
                <a:lnTo>
                  <a:pt x="17283" y="7254"/>
                </a:lnTo>
                <a:lnTo>
                  <a:pt x="17282" y="7250"/>
                </a:lnTo>
                <a:lnTo>
                  <a:pt x="17280" y="7248"/>
                </a:lnTo>
                <a:lnTo>
                  <a:pt x="17277" y="7245"/>
                </a:lnTo>
                <a:lnTo>
                  <a:pt x="17276" y="7240"/>
                </a:lnTo>
                <a:lnTo>
                  <a:pt x="17280" y="7237"/>
                </a:lnTo>
                <a:lnTo>
                  <a:pt x="17282" y="7238"/>
                </a:lnTo>
                <a:lnTo>
                  <a:pt x="17285" y="7242"/>
                </a:lnTo>
                <a:lnTo>
                  <a:pt x="17288" y="7246"/>
                </a:lnTo>
                <a:lnTo>
                  <a:pt x="17290" y="7250"/>
                </a:lnTo>
                <a:lnTo>
                  <a:pt x="17291" y="7257"/>
                </a:lnTo>
                <a:lnTo>
                  <a:pt x="17294" y="7257"/>
                </a:lnTo>
                <a:lnTo>
                  <a:pt x="17300" y="7252"/>
                </a:lnTo>
                <a:lnTo>
                  <a:pt x="17301" y="7268"/>
                </a:lnTo>
                <a:lnTo>
                  <a:pt x="17302" y="7276"/>
                </a:lnTo>
                <a:lnTo>
                  <a:pt x="17304" y="7277"/>
                </a:lnTo>
                <a:lnTo>
                  <a:pt x="17307" y="7276"/>
                </a:lnTo>
                <a:lnTo>
                  <a:pt x="17309" y="7283"/>
                </a:lnTo>
                <a:lnTo>
                  <a:pt x="17312" y="7297"/>
                </a:lnTo>
                <a:lnTo>
                  <a:pt x="17322" y="7300"/>
                </a:lnTo>
                <a:lnTo>
                  <a:pt x="17323" y="7297"/>
                </a:lnTo>
                <a:lnTo>
                  <a:pt x="17324" y="7292"/>
                </a:lnTo>
                <a:lnTo>
                  <a:pt x="17324" y="7287"/>
                </a:lnTo>
                <a:lnTo>
                  <a:pt x="17323" y="7284"/>
                </a:lnTo>
                <a:lnTo>
                  <a:pt x="17321" y="7276"/>
                </a:lnTo>
                <a:lnTo>
                  <a:pt x="17321" y="7271"/>
                </a:lnTo>
                <a:lnTo>
                  <a:pt x="17320" y="7269"/>
                </a:lnTo>
                <a:lnTo>
                  <a:pt x="17321" y="7269"/>
                </a:lnTo>
                <a:lnTo>
                  <a:pt x="17322" y="7266"/>
                </a:lnTo>
                <a:lnTo>
                  <a:pt x="17327" y="7262"/>
                </a:lnTo>
                <a:lnTo>
                  <a:pt x="17332" y="7261"/>
                </a:lnTo>
                <a:lnTo>
                  <a:pt x="17340" y="7261"/>
                </a:lnTo>
                <a:lnTo>
                  <a:pt x="17345" y="7260"/>
                </a:lnTo>
                <a:lnTo>
                  <a:pt x="17349" y="7258"/>
                </a:lnTo>
                <a:lnTo>
                  <a:pt x="17366" y="7247"/>
                </a:lnTo>
                <a:lnTo>
                  <a:pt x="17370" y="7245"/>
                </a:lnTo>
                <a:lnTo>
                  <a:pt x="17375" y="7244"/>
                </a:lnTo>
                <a:lnTo>
                  <a:pt x="17376" y="7245"/>
                </a:lnTo>
                <a:lnTo>
                  <a:pt x="17381" y="7257"/>
                </a:lnTo>
                <a:lnTo>
                  <a:pt x="17383" y="7259"/>
                </a:lnTo>
                <a:lnTo>
                  <a:pt x="17413" y="7284"/>
                </a:lnTo>
                <a:lnTo>
                  <a:pt x="17417" y="7286"/>
                </a:lnTo>
                <a:lnTo>
                  <a:pt x="17423" y="7281"/>
                </a:lnTo>
                <a:lnTo>
                  <a:pt x="17428" y="7277"/>
                </a:lnTo>
                <a:lnTo>
                  <a:pt x="17430" y="7277"/>
                </a:lnTo>
                <a:lnTo>
                  <a:pt x="17431" y="7271"/>
                </a:lnTo>
                <a:lnTo>
                  <a:pt x="17433" y="7267"/>
                </a:lnTo>
                <a:lnTo>
                  <a:pt x="17433" y="7266"/>
                </a:lnTo>
                <a:lnTo>
                  <a:pt x="17437" y="7264"/>
                </a:lnTo>
                <a:lnTo>
                  <a:pt x="17439" y="7263"/>
                </a:lnTo>
                <a:lnTo>
                  <a:pt x="17440" y="7266"/>
                </a:lnTo>
                <a:lnTo>
                  <a:pt x="17438" y="7271"/>
                </a:lnTo>
                <a:lnTo>
                  <a:pt x="17437" y="7279"/>
                </a:lnTo>
                <a:lnTo>
                  <a:pt x="17437" y="7283"/>
                </a:lnTo>
                <a:lnTo>
                  <a:pt x="17437" y="7286"/>
                </a:lnTo>
                <a:lnTo>
                  <a:pt x="17440" y="7291"/>
                </a:lnTo>
                <a:lnTo>
                  <a:pt x="17440" y="7297"/>
                </a:lnTo>
                <a:lnTo>
                  <a:pt x="17440" y="7304"/>
                </a:lnTo>
                <a:lnTo>
                  <a:pt x="17436" y="7317"/>
                </a:lnTo>
                <a:lnTo>
                  <a:pt x="17448" y="7328"/>
                </a:lnTo>
                <a:lnTo>
                  <a:pt x="17452" y="7334"/>
                </a:lnTo>
                <a:lnTo>
                  <a:pt x="17447" y="7333"/>
                </a:lnTo>
                <a:lnTo>
                  <a:pt x="17439" y="7329"/>
                </a:lnTo>
                <a:lnTo>
                  <a:pt x="17432" y="7322"/>
                </a:lnTo>
                <a:lnTo>
                  <a:pt x="17432" y="7313"/>
                </a:lnTo>
                <a:lnTo>
                  <a:pt x="17433" y="7309"/>
                </a:lnTo>
                <a:lnTo>
                  <a:pt x="17434" y="7302"/>
                </a:lnTo>
                <a:lnTo>
                  <a:pt x="17433" y="7295"/>
                </a:lnTo>
                <a:lnTo>
                  <a:pt x="17432" y="7291"/>
                </a:lnTo>
                <a:lnTo>
                  <a:pt x="17429" y="7289"/>
                </a:lnTo>
                <a:lnTo>
                  <a:pt x="17427" y="7289"/>
                </a:lnTo>
                <a:lnTo>
                  <a:pt x="17423" y="7291"/>
                </a:lnTo>
                <a:lnTo>
                  <a:pt x="17419" y="7292"/>
                </a:lnTo>
                <a:lnTo>
                  <a:pt x="17407" y="7287"/>
                </a:lnTo>
                <a:lnTo>
                  <a:pt x="17405" y="7287"/>
                </a:lnTo>
                <a:lnTo>
                  <a:pt x="17404" y="7292"/>
                </a:lnTo>
                <a:lnTo>
                  <a:pt x="17407" y="7322"/>
                </a:lnTo>
                <a:lnTo>
                  <a:pt x="17409" y="7333"/>
                </a:lnTo>
                <a:lnTo>
                  <a:pt x="17410" y="7340"/>
                </a:lnTo>
                <a:lnTo>
                  <a:pt x="17410" y="7344"/>
                </a:lnTo>
                <a:lnTo>
                  <a:pt x="17413" y="7348"/>
                </a:lnTo>
                <a:lnTo>
                  <a:pt x="17415" y="7352"/>
                </a:lnTo>
                <a:lnTo>
                  <a:pt x="17417" y="7357"/>
                </a:lnTo>
                <a:lnTo>
                  <a:pt x="17419" y="7362"/>
                </a:lnTo>
                <a:lnTo>
                  <a:pt x="17419" y="7365"/>
                </a:lnTo>
                <a:lnTo>
                  <a:pt x="17419" y="7374"/>
                </a:lnTo>
                <a:lnTo>
                  <a:pt x="17419" y="7380"/>
                </a:lnTo>
                <a:lnTo>
                  <a:pt x="17420" y="7383"/>
                </a:lnTo>
                <a:lnTo>
                  <a:pt x="17424" y="7383"/>
                </a:lnTo>
                <a:lnTo>
                  <a:pt x="17425" y="7380"/>
                </a:lnTo>
                <a:lnTo>
                  <a:pt x="17428" y="7381"/>
                </a:lnTo>
                <a:lnTo>
                  <a:pt x="17428" y="7384"/>
                </a:lnTo>
                <a:lnTo>
                  <a:pt x="17426" y="7385"/>
                </a:lnTo>
                <a:lnTo>
                  <a:pt x="17420" y="7387"/>
                </a:lnTo>
                <a:lnTo>
                  <a:pt x="17418" y="7392"/>
                </a:lnTo>
                <a:lnTo>
                  <a:pt x="17418" y="7397"/>
                </a:lnTo>
                <a:lnTo>
                  <a:pt x="17418" y="7403"/>
                </a:lnTo>
                <a:lnTo>
                  <a:pt x="17421" y="7406"/>
                </a:lnTo>
                <a:lnTo>
                  <a:pt x="17425" y="7409"/>
                </a:lnTo>
                <a:lnTo>
                  <a:pt x="17427" y="7413"/>
                </a:lnTo>
                <a:lnTo>
                  <a:pt x="17424" y="7418"/>
                </a:lnTo>
                <a:lnTo>
                  <a:pt x="17422" y="7425"/>
                </a:lnTo>
                <a:lnTo>
                  <a:pt x="17427" y="7430"/>
                </a:lnTo>
                <a:lnTo>
                  <a:pt x="17433" y="7421"/>
                </a:lnTo>
                <a:lnTo>
                  <a:pt x="17444" y="7423"/>
                </a:lnTo>
                <a:lnTo>
                  <a:pt x="17445" y="7426"/>
                </a:lnTo>
                <a:lnTo>
                  <a:pt x="17442" y="7429"/>
                </a:lnTo>
                <a:lnTo>
                  <a:pt x="17438" y="7437"/>
                </a:lnTo>
                <a:lnTo>
                  <a:pt x="17438" y="7441"/>
                </a:lnTo>
                <a:lnTo>
                  <a:pt x="17448" y="7450"/>
                </a:lnTo>
                <a:lnTo>
                  <a:pt x="17454" y="7453"/>
                </a:lnTo>
                <a:lnTo>
                  <a:pt x="17459" y="7454"/>
                </a:lnTo>
                <a:lnTo>
                  <a:pt x="17461" y="7455"/>
                </a:lnTo>
                <a:lnTo>
                  <a:pt x="17464" y="7453"/>
                </a:lnTo>
                <a:lnTo>
                  <a:pt x="17467" y="7454"/>
                </a:lnTo>
                <a:lnTo>
                  <a:pt x="17468" y="7457"/>
                </a:lnTo>
                <a:lnTo>
                  <a:pt x="17472" y="7457"/>
                </a:lnTo>
                <a:lnTo>
                  <a:pt x="17474" y="7457"/>
                </a:lnTo>
                <a:lnTo>
                  <a:pt x="17475" y="7459"/>
                </a:lnTo>
                <a:lnTo>
                  <a:pt x="17477" y="7461"/>
                </a:lnTo>
                <a:lnTo>
                  <a:pt x="17477" y="7464"/>
                </a:lnTo>
                <a:lnTo>
                  <a:pt x="17473" y="7465"/>
                </a:lnTo>
                <a:lnTo>
                  <a:pt x="17469" y="7462"/>
                </a:lnTo>
                <a:lnTo>
                  <a:pt x="17466" y="7462"/>
                </a:lnTo>
                <a:lnTo>
                  <a:pt x="17463" y="7469"/>
                </a:lnTo>
                <a:lnTo>
                  <a:pt x="17461" y="7476"/>
                </a:lnTo>
                <a:lnTo>
                  <a:pt x="17461" y="7479"/>
                </a:lnTo>
                <a:lnTo>
                  <a:pt x="17458" y="7481"/>
                </a:lnTo>
                <a:lnTo>
                  <a:pt x="17456" y="7479"/>
                </a:lnTo>
                <a:lnTo>
                  <a:pt x="17455" y="7476"/>
                </a:lnTo>
                <a:lnTo>
                  <a:pt x="17455" y="7473"/>
                </a:lnTo>
                <a:lnTo>
                  <a:pt x="17455" y="7469"/>
                </a:lnTo>
                <a:lnTo>
                  <a:pt x="17452" y="7471"/>
                </a:lnTo>
                <a:lnTo>
                  <a:pt x="17449" y="7470"/>
                </a:lnTo>
                <a:lnTo>
                  <a:pt x="17446" y="7467"/>
                </a:lnTo>
                <a:lnTo>
                  <a:pt x="17443" y="7466"/>
                </a:lnTo>
                <a:lnTo>
                  <a:pt x="17438" y="7468"/>
                </a:lnTo>
                <a:lnTo>
                  <a:pt x="17436" y="7468"/>
                </a:lnTo>
                <a:lnTo>
                  <a:pt x="17434" y="7466"/>
                </a:lnTo>
                <a:lnTo>
                  <a:pt x="17433" y="7468"/>
                </a:lnTo>
                <a:lnTo>
                  <a:pt x="17432" y="7468"/>
                </a:lnTo>
                <a:lnTo>
                  <a:pt x="17431" y="7469"/>
                </a:lnTo>
                <a:lnTo>
                  <a:pt x="17433" y="7473"/>
                </a:lnTo>
                <a:lnTo>
                  <a:pt x="17435" y="7478"/>
                </a:lnTo>
                <a:lnTo>
                  <a:pt x="17436" y="7481"/>
                </a:lnTo>
                <a:lnTo>
                  <a:pt x="17438" y="7483"/>
                </a:lnTo>
                <a:lnTo>
                  <a:pt x="17444" y="7482"/>
                </a:lnTo>
                <a:lnTo>
                  <a:pt x="17445" y="7483"/>
                </a:lnTo>
                <a:lnTo>
                  <a:pt x="17442" y="7488"/>
                </a:lnTo>
                <a:lnTo>
                  <a:pt x="17440" y="7489"/>
                </a:lnTo>
                <a:lnTo>
                  <a:pt x="17437" y="7491"/>
                </a:lnTo>
                <a:lnTo>
                  <a:pt x="17434" y="7493"/>
                </a:lnTo>
                <a:lnTo>
                  <a:pt x="17433" y="7496"/>
                </a:lnTo>
                <a:lnTo>
                  <a:pt x="17434" y="7501"/>
                </a:lnTo>
                <a:lnTo>
                  <a:pt x="17436" y="7502"/>
                </a:lnTo>
                <a:lnTo>
                  <a:pt x="17442" y="7500"/>
                </a:lnTo>
                <a:lnTo>
                  <a:pt x="17439" y="7506"/>
                </a:lnTo>
                <a:lnTo>
                  <a:pt x="17437" y="7509"/>
                </a:lnTo>
                <a:lnTo>
                  <a:pt x="17437" y="7512"/>
                </a:lnTo>
                <a:lnTo>
                  <a:pt x="17439" y="7514"/>
                </a:lnTo>
                <a:lnTo>
                  <a:pt x="17441" y="7514"/>
                </a:lnTo>
                <a:lnTo>
                  <a:pt x="17443" y="7513"/>
                </a:lnTo>
                <a:lnTo>
                  <a:pt x="17445" y="7511"/>
                </a:lnTo>
                <a:lnTo>
                  <a:pt x="17453" y="7500"/>
                </a:lnTo>
                <a:lnTo>
                  <a:pt x="17457" y="7496"/>
                </a:lnTo>
                <a:lnTo>
                  <a:pt x="17463" y="7493"/>
                </a:lnTo>
                <a:lnTo>
                  <a:pt x="17463" y="7497"/>
                </a:lnTo>
                <a:lnTo>
                  <a:pt x="17464" y="7500"/>
                </a:lnTo>
                <a:lnTo>
                  <a:pt x="17466" y="7502"/>
                </a:lnTo>
                <a:lnTo>
                  <a:pt x="17469" y="7502"/>
                </a:lnTo>
                <a:lnTo>
                  <a:pt x="17473" y="7497"/>
                </a:lnTo>
                <a:lnTo>
                  <a:pt x="17476" y="7495"/>
                </a:lnTo>
                <a:lnTo>
                  <a:pt x="17477" y="7496"/>
                </a:lnTo>
                <a:lnTo>
                  <a:pt x="17477" y="7503"/>
                </a:lnTo>
                <a:lnTo>
                  <a:pt x="17476" y="7505"/>
                </a:lnTo>
                <a:lnTo>
                  <a:pt x="17470" y="7507"/>
                </a:lnTo>
                <a:lnTo>
                  <a:pt x="17464" y="7507"/>
                </a:lnTo>
                <a:lnTo>
                  <a:pt x="17461" y="7509"/>
                </a:lnTo>
                <a:lnTo>
                  <a:pt x="17457" y="7511"/>
                </a:lnTo>
                <a:lnTo>
                  <a:pt x="17454" y="7517"/>
                </a:lnTo>
                <a:lnTo>
                  <a:pt x="17452" y="7523"/>
                </a:lnTo>
                <a:lnTo>
                  <a:pt x="17452" y="7528"/>
                </a:lnTo>
                <a:lnTo>
                  <a:pt x="17451" y="7533"/>
                </a:lnTo>
                <a:lnTo>
                  <a:pt x="17453" y="7537"/>
                </a:lnTo>
                <a:lnTo>
                  <a:pt x="17452" y="7541"/>
                </a:lnTo>
                <a:lnTo>
                  <a:pt x="17462" y="7545"/>
                </a:lnTo>
                <a:lnTo>
                  <a:pt x="17467" y="7543"/>
                </a:lnTo>
                <a:lnTo>
                  <a:pt x="17471" y="7542"/>
                </a:lnTo>
                <a:lnTo>
                  <a:pt x="17473" y="7545"/>
                </a:lnTo>
                <a:lnTo>
                  <a:pt x="17475" y="7543"/>
                </a:lnTo>
                <a:lnTo>
                  <a:pt x="17476" y="7537"/>
                </a:lnTo>
                <a:lnTo>
                  <a:pt x="17476" y="7532"/>
                </a:lnTo>
                <a:lnTo>
                  <a:pt x="17477" y="7526"/>
                </a:lnTo>
                <a:lnTo>
                  <a:pt x="17479" y="7523"/>
                </a:lnTo>
                <a:lnTo>
                  <a:pt x="17482" y="7524"/>
                </a:lnTo>
                <a:lnTo>
                  <a:pt x="17480" y="7533"/>
                </a:lnTo>
                <a:lnTo>
                  <a:pt x="17483" y="7540"/>
                </a:lnTo>
                <a:lnTo>
                  <a:pt x="17485" y="7546"/>
                </a:lnTo>
                <a:lnTo>
                  <a:pt x="17486" y="7553"/>
                </a:lnTo>
                <a:lnTo>
                  <a:pt x="17484" y="7551"/>
                </a:lnTo>
                <a:lnTo>
                  <a:pt x="17482" y="7550"/>
                </a:lnTo>
                <a:lnTo>
                  <a:pt x="17480" y="7550"/>
                </a:lnTo>
                <a:lnTo>
                  <a:pt x="17477" y="7550"/>
                </a:lnTo>
                <a:lnTo>
                  <a:pt x="17480" y="7552"/>
                </a:lnTo>
                <a:lnTo>
                  <a:pt x="17480" y="7553"/>
                </a:lnTo>
                <a:lnTo>
                  <a:pt x="17480" y="7555"/>
                </a:lnTo>
                <a:lnTo>
                  <a:pt x="17467" y="7557"/>
                </a:lnTo>
                <a:lnTo>
                  <a:pt x="17470" y="7566"/>
                </a:lnTo>
                <a:lnTo>
                  <a:pt x="17478" y="7576"/>
                </a:lnTo>
                <a:lnTo>
                  <a:pt x="17487" y="7582"/>
                </a:lnTo>
                <a:lnTo>
                  <a:pt x="17494" y="7584"/>
                </a:lnTo>
                <a:lnTo>
                  <a:pt x="17499" y="7582"/>
                </a:lnTo>
                <a:lnTo>
                  <a:pt x="17501" y="7579"/>
                </a:lnTo>
                <a:lnTo>
                  <a:pt x="17500" y="7568"/>
                </a:lnTo>
                <a:lnTo>
                  <a:pt x="17502" y="7565"/>
                </a:lnTo>
                <a:lnTo>
                  <a:pt x="17515" y="7560"/>
                </a:lnTo>
                <a:lnTo>
                  <a:pt x="17514" y="7564"/>
                </a:lnTo>
                <a:lnTo>
                  <a:pt x="17513" y="7565"/>
                </a:lnTo>
                <a:lnTo>
                  <a:pt x="17511" y="7566"/>
                </a:lnTo>
                <a:lnTo>
                  <a:pt x="17508" y="7568"/>
                </a:lnTo>
                <a:lnTo>
                  <a:pt x="17507" y="7568"/>
                </a:lnTo>
                <a:lnTo>
                  <a:pt x="17506" y="7568"/>
                </a:lnTo>
                <a:lnTo>
                  <a:pt x="17504" y="7569"/>
                </a:lnTo>
                <a:lnTo>
                  <a:pt x="17505" y="7570"/>
                </a:lnTo>
                <a:lnTo>
                  <a:pt x="17507" y="7573"/>
                </a:lnTo>
                <a:lnTo>
                  <a:pt x="17507" y="7574"/>
                </a:lnTo>
                <a:lnTo>
                  <a:pt x="17506" y="7583"/>
                </a:lnTo>
                <a:lnTo>
                  <a:pt x="17503" y="7586"/>
                </a:lnTo>
                <a:lnTo>
                  <a:pt x="17500" y="7588"/>
                </a:lnTo>
                <a:lnTo>
                  <a:pt x="17493" y="7595"/>
                </a:lnTo>
                <a:lnTo>
                  <a:pt x="17484" y="7600"/>
                </a:lnTo>
                <a:lnTo>
                  <a:pt x="17480" y="7601"/>
                </a:lnTo>
                <a:lnTo>
                  <a:pt x="17475" y="7603"/>
                </a:lnTo>
                <a:lnTo>
                  <a:pt x="17477" y="7609"/>
                </a:lnTo>
                <a:lnTo>
                  <a:pt x="17485" y="7620"/>
                </a:lnTo>
                <a:lnTo>
                  <a:pt x="17480" y="7619"/>
                </a:lnTo>
                <a:lnTo>
                  <a:pt x="17476" y="7618"/>
                </a:lnTo>
                <a:lnTo>
                  <a:pt x="17478" y="7626"/>
                </a:lnTo>
                <a:lnTo>
                  <a:pt x="17477" y="7631"/>
                </a:lnTo>
                <a:lnTo>
                  <a:pt x="17475" y="7636"/>
                </a:lnTo>
                <a:lnTo>
                  <a:pt x="17473" y="7644"/>
                </a:lnTo>
                <a:lnTo>
                  <a:pt x="17472" y="7643"/>
                </a:lnTo>
                <a:lnTo>
                  <a:pt x="17470" y="7641"/>
                </a:lnTo>
                <a:lnTo>
                  <a:pt x="17469" y="7639"/>
                </a:lnTo>
                <a:lnTo>
                  <a:pt x="17469" y="7636"/>
                </a:lnTo>
                <a:lnTo>
                  <a:pt x="17472" y="7635"/>
                </a:lnTo>
                <a:lnTo>
                  <a:pt x="17473" y="7632"/>
                </a:lnTo>
                <a:lnTo>
                  <a:pt x="17471" y="7621"/>
                </a:lnTo>
                <a:lnTo>
                  <a:pt x="17469" y="7617"/>
                </a:lnTo>
                <a:lnTo>
                  <a:pt x="17469" y="7614"/>
                </a:lnTo>
                <a:lnTo>
                  <a:pt x="17469" y="7611"/>
                </a:lnTo>
                <a:lnTo>
                  <a:pt x="17470" y="7606"/>
                </a:lnTo>
                <a:lnTo>
                  <a:pt x="17470" y="7604"/>
                </a:lnTo>
                <a:lnTo>
                  <a:pt x="17469" y="7594"/>
                </a:lnTo>
                <a:lnTo>
                  <a:pt x="17469" y="7589"/>
                </a:lnTo>
                <a:lnTo>
                  <a:pt x="17467" y="7586"/>
                </a:lnTo>
                <a:lnTo>
                  <a:pt x="17465" y="7587"/>
                </a:lnTo>
                <a:lnTo>
                  <a:pt x="17461" y="7593"/>
                </a:lnTo>
                <a:lnTo>
                  <a:pt x="17458" y="7596"/>
                </a:lnTo>
                <a:lnTo>
                  <a:pt x="17462" y="7581"/>
                </a:lnTo>
                <a:lnTo>
                  <a:pt x="17461" y="7573"/>
                </a:lnTo>
                <a:lnTo>
                  <a:pt x="17457" y="7567"/>
                </a:lnTo>
                <a:lnTo>
                  <a:pt x="17453" y="7564"/>
                </a:lnTo>
                <a:lnTo>
                  <a:pt x="17448" y="7562"/>
                </a:lnTo>
                <a:lnTo>
                  <a:pt x="17443" y="7560"/>
                </a:lnTo>
                <a:lnTo>
                  <a:pt x="17440" y="7559"/>
                </a:lnTo>
                <a:lnTo>
                  <a:pt x="17436" y="7560"/>
                </a:lnTo>
                <a:lnTo>
                  <a:pt x="17433" y="7562"/>
                </a:lnTo>
                <a:lnTo>
                  <a:pt x="17431" y="7567"/>
                </a:lnTo>
                <a:lnTo>
                  <a:pt x="17429" y="7570"/>
                </a:lnTo>
                <a:lnTo>
                  <a:pt x="17429" y="7572"/>
                </a:lnTo>
                <a:lnTo>
                  <a:pt x="17429" y="7581"/>
                </a:lnTo>
                <a:lnTo>
                  <a:pt x="17429" y="7584"/>
                </a:lnTo>
                <a:lnTo>
                  <a:pt x="17428" y="7587"/>
                </a:lnTo>
                <a:lnTo>
                  <a:pt x="17425" y="7589"/>
                </a:lnTo>
                <a:lnTo>
                  <a:pt x="17426" y="7583"/>
                </a:lnTo>
                <a:lnTo>
                  <a:pt x="17426" y="7580"/>
                </a:lnTo>
                <a:lnTo>
                  <a:pt x="17424" y="7574"/>
                </a:lnTo>
                <a:lnTo>
                  <a:pt x="17423" y="7572"/>
                </a:lnTo>
                <a:lnTo>
                  <a:pt x="17426" y="7569"/>
                </a:lnTo>
                <a:lnTo>
                  <a:pt x="17427" y="7564"/>
                </a:lnTo>
                <a:lnTo>
                  <a:pt x="17424" y="7559"/>
                </a:lnTo>
                <a:lnTo>
                  <a:pt x="17421" y="7557"/>
                </a:lnTo>
                <a:lnTo>
                  <a:pt x="17418" y="7554"/>
                </a:lnTo>
                <a:lnTo>
                  <a:pt x="17416" y="7552"/>
                </a:lnTo>
                <a:lnTo>
                  <a:pt x="17412" y="7548"/>
                </a:lnTo>
                <a:lnTo>
                  <a:pt x="17408" y="7544"/>
                </a:lnTo>
                <a:lnTo>
                  <a:pt x="17405" y="7541"/>
                </a:lnTo>
                <a:lnTo>
                  <a:pt x="17401" y="7538"/>
                </a:lnTo>
                <a:lnTo>
                  <a:pt x="17397" y="7538"/>
                </a:lnTo>
                <a:lnTo>
                  <a:pt x="17397" y="7544"/>
                </a:lnTo>
                <a:lnTo>
                  <a:pt x="17400" y="7552"/>
                </a:lnTo>
                <a:lnTo>
                  <a:pt x="17404" y="7558"/>
                </a:lnTo>
                <a:lnTo>
                  <a:pt x="17408" y="7560"/>
                </a:lnTo>
                <a:lnTo>
                  <a:pt x="17411" y="7561"/>
                </a:lnTo>
                <a:lnTo>
                  <a:pt x="17413" y="7563"/>
                </a:lnTo>
                <a:lnTo>
                  <a:pt x="17413" y="7566"/>
                </a:lnTo>
                <a:lnTo>
                  <a:pt x="17411" y="7567"/>
                </a:lnTo>
                <a:lnTo>
                  <a:pt x="17408" y="7567"/>
                </a:lnTo>
                <a:lnTo>
                  <a:pt x="17406" y="7566"/>
                </a:lnTo>
                <a:lnTo>
                  <a:pt x="17404" y="7564"/>
                </a:lnTo>
                <a:lnTo>
                  <a:pt x="17400" y="7558"/>
                </a:lnTo>
                <a:lnTo>
                  <a:pt x="17398" y="7556"/>
                </a:lnTo>
                <a:lnTo>
                  <a:pt x="17396" y="7555"/>
                </a:lnTo>
                <a:lnTo>
                  <a:pt x="17395" y="7559"/>
                </a:lnTo>
                <a:lnTo>
                  <a:pt x="17397" y="7560"/>
                </a:lnTo>
                <a:lnTo>
                  <a:pt x="17410" y="7578"/>
                </a:lnTo>
                <a:lnTo>
                  <a:pt x="17411" y="7582"/>
                </a:lnTo>
                <a:lnTo>
                  <a:pt x="17413" y="7588"/>
                </a:lnTo>
                <a:lnTo>
                  <a:pt x="17415" y="7591"/>
                </a:lnTo>
                <a:lnTo>
                  <a:pt x="17415" y="7593"/>
                </a:lnTo>
                <a:lnTo>
                  <a:pt x="17412" y="7593"/>
                </a:lnTo>
                <a:lnTo>
                  <a:pt x="17410" y="7591"/>
                </a:lnTo>
                <a:lnTo>
                  <a:pt x="17409" y="7587"/>
                </a:lnTo>
                <a:lnTo>
                  <a:pt x="17408" y="7584"/>
                </a:lnTo>
                <a:lnTo>
                  <a:pt x="17404" y="7578"/>
                </a:lnTo>
                <a:lnTo>
                  <a:pt x="17401" y="7576"/>
                </a:lnTo>
                <a:lnTo>
                  <a:pt x="17400" y="7578"/>
                </a:lnTo>
                <a:lnTo>
                  <a:pt x="17399" y="7586"/>
                </a:lnTo>
                <a:lnTo>
                  <a:pt x="17395" y="7603"/>
                </a:lnTo>
                <a:lnTo>
                  <a:pt x="17394" y="7611"/>
                </a:lnTo>
                <a:lnTo>
                  <a:pt x="17393" y="7613"/>
                </a:lnTo>
                <a:lnTo>
                  <a:pt x="17392" y="7612"/>
                </a:lnTo>
                <a:lnTo>
                  <a:pt x="17390" y="7609"/>
                </a:lnTo>
                <a:lnTo>
                  <a:pt x="17389" y="7604"/>
                </a:lnTo>
                <a:lnTo>
                  <a:pt x="17389" y="7589"/>
                </a:lnTo>
                <a:lnTo>
                  <a:pt x="17390" y="7587"/>
                </a:lnTo>
                <a:lnTo>
                  <a:pt x="17392" y="7584"/>
                </a:lnTo>
                <a:lnTo>
                  <a:pt x="17392" y="7583"/>
                </a:lnTo>
                <a:lnTo>
                  <a:pt x="17392" y="7580"/>
                </a:lnTo>
                <a:lnTo>
                  <a:pt x="17391" y="7578"/>
                </a:lnTo>
                <a:lnTo>
                  <a:pt x="17391" y="7575"/>
                </a:lnTo>
                <a:lnTo>
                  <a:pt x="17390" y="7573"/>
                </a:lnTo>
                <a:lnTo>
                  <a:pt x="17388" y="7572"/>
                </a:lnTo>
                <a:lnTo>
                  <a:pt x="17386" y="7574"/>
                </a:lnTo>
                <a:lnTo>
                  <a:pt x="17384" y="7577"/>
                </a:lnTo>
                <a:lnTo>
                  <a:pt x="17382" y="7571"/>
                </a:lnTo>
                <a:lnTo>
                  <a:pt x="17384" y="7567"/>
                </a:lnTo>
                <a:lnTo>
                  <a:pt x="17386" y="7564"/>
                </a:lnTo>
                <a:lnTo>
                  <a:pt x="17387" y="7561"/>
                </a:lnTo>
                <a:lnTo>
                  <a:pt x="17385" y="7557"/>
                </a:lnTo>
                <a:lnTo>
                  <a:pt x="17381" y="7555"/>
                </a:lnTo>
                <a:lnTo>
                  <a:pt x="17373" y="7555"/>
                </a:lnTo>
                <a:lnTo>
                  <a:pt x="17373" y="7558"/>
                </a:lnTo>
                <a:lnTo>
                  <a:pt x="17374" y="7560"/>
                </a:lnTo>
                <a:lnTo>
                  <a:pt x="17373" y="7561"/>
                </a:lnTo>
                <a:lnTo>
                  <a:pt x="17371" y="7561"/>
                </a:lnTo>
                <a:lnTo>
                  <a:pt x="17369" y="7559"/>
                </a:lnTo>
                <a:lnTo>
                  <a:pt x="17367" y="7557"/>
                </a:lnTo>
                <a:lnTo>
                  <a:pt x="17365" y="7558"/>
                </a:lnTo>
                <a:lnTo>
                  <a:pt x="17363" y="7560"/>
                </a:lnTo>
                <a:lnTo>
                  <a:pt x="17361" y="7562"/>
                </a:lnTo>
                <a:lnTo>
                  <a:pt x="17365" y="7562"/>
                </a:lnTo>
                <a:lnTo>
                  <a:pt x="17368" y="7563"/>
                </a:lnTo>
                <a:lnTo>
                  <a:pt x="17370" y="7567"/>
                </a:lnTo>
                <a:lnTo>
                  <a:pt x="17369" y="7572"/>
                </a:lnTo>
                <a:lnTo>
                  <a:pt x="17365" y="7569"/>
                </a:lnTo>
                <a:lnTo>
                  <a:pt x="17365" y="7570"/>
                </a:lnTo>
                <a:lnTo>
                  <a:pt x="17365" y="7574"/>
                </a:lnTo>
                <a:lnTo>
                  <a:pt x="17367" y="7577"/>
                </a:lnTo>
                <a:lnTo>
                  <a:pt x="17370" y="7578"/>
                </a:lnTo>
                <a:lnTo>
                  <a:pt x="17376" y="7579"/>
                </a:lnTo>
                <a:lnTo>
                  <a:pt x="17378" y="7579"/>
                </a:lnTo>
                <a:lnTo>
                  <a:pt x="17379" y="7585"/>
                </a:lnTo>
                <a:lnTo>
                  <a:pt x="17378" y="7593"/>
                </a:lnTo>
                <a:lnTo>
                  <a:pt x="17376" y="7599"/>
                </a:lnTo>
                <a:lnTo>
                  <a:pt x="17370" y="7601"/>
                </a:lnTo>
                <a:lnTo>
                  <a:pt x="17370" y="7603"/>
                </a:lnTo>
                <a:lnTo>
                  <a:pt x="17374" y="7605"/>
                </a:lnTo>
                <a:lnTo>
                  <a:pt x="17376" y="7606"/>
                </a:lnTo>
                <a:lnTo>
                  <a:pt x="17376" y="7608"/>
                </a:lnTo>
                <a:lnTo>
                  <a:pt x="17372" y="7609"/>
                </a:lnTo>
                <a:lnTo>
                  <a:pt x="17370" y="7610"/>
                </a:lnTo>
                <a:lnTo>
                  <a:pt x="17369" y="7611"/>
                </a:lnTo>
                <a:lnTo>
                  <a:pt x="17368" y="7615"/>
                </a:lnTo>
                <a:lnTo>
                  <a:pt x="17365" y="7614"/>
                </a:lnTo>
                <a:lnTo>
                  <a:pt x="17362" y="7608"/>
                </a:lnTo>
                <a:lnTo>
                  <a:pt x="17360" y="7611"/>
                </a:lnTo>
                <a:lnTo>
                  <a:pt x="17361" y="7619"/>
                </a:lnTo>
                <a:lnTo>
                  <a:pt x="17366" y="7632"/>
                </a:lnTo>
                <a:lnTo>
                  <a:pt x="17360" y="7626"/>
                </a:lnTo>
                <a:lnTo>
                  <a:pt x="17357" y="7626"/>
                </a:lnTo>
                <a:lnTo>
                  <a:pt x="17353" y="7631"/>
                </a:lnTo>
                <a:lnTo>
                  <a:pt x="17352" y="7631"/>
                </a:lnTo>
                <a:lnTo>
                  <a:pt x="17350" y="7629"/>
                </a:lnTo>
                <a:lnTo>
                  <a:pt x="17350" y="7626"/>
                </a:lnTo>
                <a:lnTo>
                  <a:pt x="17349" y="7623"/>
                </a:lnTo>
                <a:lnTo>
                  <a:pt x="17350" y="7623"/>
                </a:lnTo>
                <a:lnTo>
                  <a:pt x="17354" y="7619"/>
                </a:lnTo>
                <a:lnTo>
                  <a:pt x="17355" y="7618"/>
                </a:lnTo>
                <a:lnTo>
                  <a:pt x="17355" y="7616"/>
                </a:lnTo>
                <a:lnTo>
                  <a:pt x="17354" y="7611"/>
                </a:lnTo>
                <a:lnTo>
                  <a:pt x="17354" y="7608"/>
                </a:lnTo>
                <a:lnTo>
                  <a:pt x="17355" y="7605"/>
                </a:lnTo>
                <a:lnTo>
                  <a:pt x="17357" y="7602"/>
                </a:lnTo>
                <a:lnTo>
                  <a:pt x="17359" y="7599"/>
                </a:lnTo>
                <a:lnTo>
                  <a:pt x="17356" y="7589"/>
                </a:lnTo>
                <a:lnTo>
                  <a:pt x="17355" y="7582"/>
                </a:lnTo>
                <a:lnTo>
                  <a:pt x="17355" y="7574"/>
                </a:lnTo>
                <a:lnTo>
                  <a:pt x="17355" y="7569"/>
                </a:lnTo>
                <a:lnTo>
                  <a:pt x="17350" y="7571"/>
                </a:lnTo>
                <a:lnTo>
                  <a:pt x="17349" y="7580"/>
                </a:lnTo>
                <a:lnTo>
                  <a:pt x="17350" y="7591"/>
                </a:lnTo>
                <a:lnTo>
                  <a:pt x="17349" y="7598"/>
                </a:lnTo>
                <a:lnTo>
                  <a:pt x="17348" y="7602"/>
                </a:lnTo>
                <a:lnTo>
                  <a:pt x="17346" y="7603"/>
                </a:lnTo>
                <a:lnTo>
                  <a:pt x="17341" y="7603"/>
                </a:lnTo>
                <a:lnTo>
                  <a:pt x="17338" y="7602"/>
                </a:lnTo>
                <a:lnTo>
                  <a:pt x="17338" y="7600"/>
                </a:lnTo>
                <a:lnTo>
                  <a:pt x="17339" y="7591"/>
                </a:lnTo>
                <a:lnTo>
                  <a:pt x="17334" y="7594"/>
                </a:lnTo>
                <a:lnTo>
                  <a:pt x="17330" y="7598"/>
                </a:lnTo>
                <a:lnTo>
                  <a:pt x="17330" y="7603"/>
                </a:lnTo>
                <a:lnTo>
                  <a:pt x="17335" y="7608"/>
                </a:lnTo>
                <a:lnTo>
                  <a:pt x="17331" y="7615"/>
                </a:lnTo>
                <a:lnTo>
                  <a:pt x="17331" y="7619"/>
                </a:lnTo>
                <a:lnTo>
                  <a:pt x="17335" y="7621"/>
                </a:lnTo>
                <a:lnTo>
                  <a:pt x="17340" y="7622"/>
                </a:lnTo>
                <a:lnTo>
                  <a:pt x="17339" y="7626"/>
                </a:lnTo>
                <a:lnTo>
                  <a:pt x="17336" y="7627"/>
                </a:lnTo>
                <a:lnTo>
                  <a:pt x="17330" y="7625"/>
                </a:lnTo>
                <a:lnTo>
                  <a:pt x="17332" y="7630"/>
                </a:lnTo>
                <a:lnTo>
                  <a:pt x="17335" y="7634"/>
                </a:lnTo>
                <a:lnTo>
                  <a:pt x="17333" y="7634"/>
                </a:lnTo>
                <a:lnTo>
                  <a:pt x="17331" y="7633"/>
                </a:lnTo>
                <a:lnTo>
                  <a:pt x="17330" y="7633"/>
                </a:lnTo>
                <a:lnTo>
                  <a:pt x="17328" y="7634"/>
                </a:lnTo>
                <a:lnTo>
                  <a:pt x="17327" y="7631"/>
                </a:lnTo>
                <a:lnTo>
                  <a:pt x="17326" y="7629"/>
                </a:lnTo>
                <a:lnTo>
                  <a:pt x="17325" y="7626"/>
                </a:lnTo>
                <a:lnTo>
                  <a:pt x="17324" y="7622"/>
                </a:lnTo>
                <a:lnTo>
                  <a:pt x="17323" y="7626"/>
                </a:lnTo>
                <a:lnTo>
                  <a:pt x="17322" y="7630"/>
                </a:lnTo>
                <a:lnTo>
                  <a:pt x="17317" y="7639"/>
                </a:lnTo>
                <a:lnTo>
                  <a:pt x="17316" y="7641"/>
                </a:lnTo>
                <a:lnTo>
                  <a:pt x="17317" y="7650"/>
                </a:lnTo>
                <a:lnTo>
                  <a:pt x="17316" y="7658"/>
                </a:lnTo>
                <a:lnTo>
                  <a:pt x="17317" y="7661"/>
                </a:lnTo>
                <a:lnTo>
                  <a:pt x="17320" y="7658"/>
                </a:lnTo>
                <a:lnTo>
                  <a:pt x="17321" y="7654"/>
                </a:lnTo>
                <a:lnTo>
                  <a:pt x="17322" y="7645"/>
                </a:lnTo>
                <a:lnTo>
                  <a:pt x="17322" y="7641"/>
                </a:lnTo>
                <a:lnTo>
                  <a:pt x="17325" y="7644"/>
                </a:lnTo>
                <a:lnTo>
                  <a:pt x="17329" y="7645"/>
                </a:lnTo>
                <a:lnTo>
                  <a:pt x="17332" y="7648"/>
                </a:lnTo>
                <a:lnTo>
                  <a:pt x="17335" y="7653"/>
                </a:lnTo>
                <a:lnTo>
                  <a:pt x="17335" y="7658"/>
                </a:lnTo>
                <a:lnTo>
                  <a:pt x="17332" y="7660"/>
                </a:lnTo>
                <a:lnTo>
                  <a:pt x="17323" y="7660"/>
                </a:lnTo>
                <a:lnTo>
                  <a:pt x="17322" y="7662"/>
                </a:lnTo>
                <a:lnTo>
                  <a:pt x="17323" y="7665"/>
                </a:lnTo>
                <a:lnTo>
                  <a:pt x="17324" y="7668"/>
                </a:lnTo>
                <a:lnTo>
                  <a:pt x="17324" y="7670"/>
                </a:lnTo>
                <a:lnTo>
                  <a:pt x="17327" y="7672"/>
                </a:lnTo>
                <a:lnTo>
                  <a:pt x="17329" y="7671"/>
                </a:lnTo>
                <a:lnTo>
                  <a:pt x="17331" y="7671"/>
                </a:lnTo>
                <a:lnTo>
                  <a:pt x="17334" y="7670"/>
                </a:lnTo>
                <a:lnTo>
                  <a:pt x="17338" y="7668"/>
                </a:lnTo>
                <a:lnTo>
                  <a:pt x="17344" y="7658"/>
                </a:lnTo>
                <a:lnTo>
                  <a:pt x="17348" y="7656"/>
                </a:lnTo>
                <a:lnTo>
                  <a:pt x="17349" y="7665"/>
                </a:lnTo>
                <a:lnTo>
                  <a:pt x="17348" y="7672"/>
                </a:lnTo>
                <a:lnTo>
                  <a:pt x="17354" y="7685"/>
                </a:lnTo>
                <a:lnTo>
                  <a:pt x="17351" y="7694"/>
                </a:lnTo>
                <a:lnTo>
                  <a:pt x="17352" y="7696"/>
                </a:lnTo>
                <a:lnTo>
                  <a:pt x="17352" y="7698"/>
                </a:lnTo>
                <a:lnTo>
                  <a:pt x="17352" y="7701"/>
                </a:lnTo>
                <a:lnTo>
                  <a:pt x="17352" y="7703"/>
                </a:lnTo>
                <a:lnTo>
                  <a:pt x="17354" y="7700"/>
                </a:lnTo>
                <a:lnTo>
                  <a:pt x="17357" y="7697"/>
                </a:lnTo>
                <a:lnTo>
                  <a:pt x="17360" y="7695"/>
                </a:lnTo>
                <a:lnTo>
                  <a:pt x="17363" y="7694"/>
                </a:lnTo>
                <a:lnTo>
                  <a:pt x="17359" y="7688"/>
                </a:lnTo>
                <a:lnTo>
                  <a:pt x="17359" y="7685"/>
                </a:lnTo>
                <a:lnTo>
                  <a:pt x="17361" y="7682"/>
                </a:lnTo>
                <a:lnTo>
                  <a:pt x="17360" y="7676"/>
                </a:lnTo>
                <a:lnTo>
                  <a:pt x="17356" y="7668"/>
                </a:lnTo>
                <a:lnTo>
                  <a:pt x="17354" y="7663"/>
                </a:lnTo>
                <a:lnTo>
                  <a:pt x="17359" y="7663"/>
                </a:lnTo>
                <a:lnTo>
                  <a:pt x="17360" y="7658"/>
                </a:lnTo>
                <a:lnTo>
                  <a:pt x="17361" y="7653"/>
                </a:lnTo>
                <a:lnTo>
                  <a:pt x="17363" y="7649"/>
                </a:lnTo>
                <a:lnTo>
                  <a:pt x="17366" y="7648"/>
                </a:lnTo>
                <a:lnTo>
                  <a:pt x="17369" y="7651"/>
                </a:lnTo>
                <a:lnTo>
                  <a:pt x="17368" y="7660"/>
                </a:lnTo>
                <a:lnTo>
                  <a:pt x="17370" y="7662"/>
                </a:lnTo>
                <a:lnTo>
                  <a:pt x="17369" y="7668"/>
                </a:lnTo>
                <a:lnTo>
                  <a:pt x="17368" y="7687"/>
                </a:lnTo>
                <a:lnTo>
                  <a:pt x="17372" y="7691"/>
                </a:lnTo>
                <a:lnTo>
                  <a:pt x="17376" y="7691"/>
                </a:lnTo>
                <a:lnTo>
                  <a:pt x="17381" y="7695"/>
                </a:lnTo>
                <a:lnTo>
                  <a:pt x="17382" y="7692"/>
                </a:lnTo>
                <a:lnTo>
                  <a:pt x="17385" y="7684"/>
                </a:lnTo>
                <a:lnTo>
                  <a:pt x="17384" y="7675"/>
                </a:lnTo>
                <a:lnTo>
                  <a:pt x="17385" y="7668"/>
                </a:lnTo>
                <a:lnTo>
                  <a:pt x="17385" y="7662"/>
                </a:lnTo>
                <a:lnTo>
                  <a:pt x="17384" y="7659"/>
                </a:lnTo>
                <a:lnTo>
                  <a:pt x="17384" y="7657"/>
                </a:lnTo>
                <a:lnTo>
                  <a:pt x="17384" y="7654"/>
                </a:lnTo>
                <a:lnTo>
                  <a:pt x="17388" y="7652"/>
                </a:lnTo>
                <a:lnTo>
                  <a:pt x="17391" y="7648"/>
                </a:lnTo>
                <a:lnTo>
                  <a:pt x="17392" y="7646"/>
                </a:lnTo>
                <a:lnTo>
                  <a:pt x="17393" y="7649"/>
                </a:lnTo>
                <a:lnTo>
                  <a:pt x="17394" y="7651"/>
                </a:lnTo>
                <a:lnTo>
                  <a:pt x="17397" y="7656"/>
                </a:lnTo>
                <a:lnTo>
                  <a:pt x="17392" y="7657"/>
                </a:lnTo>
                <a:lnTo>
                  <a:pt x="17390" y="7661"/>
                </a:lnTo>
                <a:lnTo>
                  <a:pt x="17391" y="7667"/>
                </a:lnTo>
                <a:lnTo>
                  <a:pt x="17397" y="7668"/>
                </a:lnTo>
                <a:lnTo>
                  <a:pt x="17399" y="7673"/>
                </a:lnTo>
                <a:lnTo>
                  <a:pt x="17396" y="7676"/>
                </a:lnTo>
                <a:lnTo>
                  <a:pt x="17393" y="7680"/>
                </a:lnTo>
                <a:lnTo>
                  <a:pt x="17397" y="7685"/>
                </a:lnTo>
                <a:lnTo>
                  <a:pt x="17400" y="7685"/>
                </a:lnTo>
                <a:lnTo>
                  <a:pt x="17401" y="7688"/>
                </a:lnTo>
                <a:lnTo>
                  <a:pt x="17400" y="7692"/>
                </a:lnTo>
                <a:lnTo>
                  <a:pt x="17400" y="7696"/>
                </a:lnTo>
                <a:lnTo>
                  <a:pt x="17395" y="7696"/>
                </a:lnTo>
                <a:lnTo>
                  <a:pt x="17391" y="7699"/>
                </a:lnTo>
                <a:lnTo>
                  <a:pt x="17388" y="7699"/>
                </a:lnTo>
                <a:lnTo>
                  <a:pt x="17388" y="7700"/>
                </a:lnTo>
                <a:lnTo>
                  <a:pt x="17389" y="7703"/>
                </a:lnTo>
                <a:lnTo>
                  <a:pt x="17390" y="7709"/>
                </a:lnTo>
                <a:lnTo>
                  <a:pt x="17390" y="7712"/>
                </a:lnTo>
                <a:lnTo>
                  <a:pt x="17389" y="7715"/>
                </a:lnTo>
                <a:lnTo>
                  <a:pt x="17390" y="7718"/>
                </a:lnTo>
                <a:lnTo>
                  <a:pt x="17392" y="7719"/>
                </a:lnTo>
                <a:lnTo>
                  <a:pt x="17393" y="7720"/>
                </a:lnTo>
                <a:lnTo>
                  <a:pt x="17395" y="7722"/>
                </a:lnTo>
                <a:lnTo>
                  <a:pt x="17399" y="7720"/>
                </a:lnTo>
                <a:lnTo>
                  <a:pt x="17400" y="7722"/>
                </a:lnTo>
                <a:lnTo>
                  <a:pt x="17398" y="7726"/>
                </a:lnTo>
                <a:lnTo>
                  <a:pt x="17393" y="7733"/>
                </a:lnTo>
                <a:lnTo>
                  <a:pt x="17393" y="7737"/>
                </a:lnTo>
                <a:lnTo>
                  <a:pt x="17395" y="7744"/>
                </a:lnTo>
                <a:lnTo>
                  <a:pt x="17396" y="7750"/>
                </a:lnTo>
                <a:lnTo>
                  <a:pt x="17399" y="7753"/>
                </a:lnTo>
                <a:lnTo>
                  <a:pt x="17402" y="7753"/>
                </a:lnTo>
                <a:lnTo>
                  <a:pt x="17407" y="7744"/>
                </a:lnTo>
                <a:lnTo>
                  <a:pt x="17410" y="7741"/>
                </a:lnTo>
                <a:lnTo>
                  <a:pt x="17422" y="7741"/>
                </a:lnTo>
                <a:lnTo>
                  <a:pt x="17418" y="7744"/>
                </a:lnTo>
                <a:lnTo>
                  <a:pt x="17409" y="7748"/>
                </a:lnTo>
                <a:lnTo>
                  <a:pt x="17405" y="7755"/>
                </a:lnTo>
                <a:lnTo>
                  <a:pt x="17401" y="7757"/>
                </a:lnTo>
                <a:lnTo>
                  <a:pt x="17397" y="7760"/>
                </a:lnTo>
                <a:lnTo>
                  <a:pt x="17400" y="7768"/>
                </a:lnTo>
                <a:lnTo>
                  <a:pt x="17397" y="7768"/>
                </a:lnTo>
                <a:lnTo>
                  <a:pt x="17397" y="7770"/>
                </a:lnTo>
                <a:lnTo>
                  <a:pt x="17399" y="7772"/>
                </a:lnTo>
                <a:lnTo>
                  <a:pt x="17401" y="7776"/>
                </a:lnTo>
                <a:lnTo>
                  <a:pt x="17403" y="7777"/>
                </a:lnTo>
                <a:lnTo>
                  <a:pt x="17410" y="7777"/>
                </a:lnTo>
                <a:lnTo>
                  <a:pt x="17413" y="7779"/>
                </a:lnTo>
                <a:lnTo>
                  <a:pt x="17415" y="7783"/>
                </a:lnTo>
                <a:lnTo>
                  <a:pt x="17413" y="7787"/>
                </a:lnTo>
                <a:lnTo>
                  <a:pt x="17403" y="7790"/>
                </a:lnTo>
                <a:lnTo>
                  <a:pt x="17400" y="7794"/>
                </a:lnTo>
                <a:lnTo>
                  <a:pt x="17403" y="7796"/>
                </a:lnTo>
                <a:lnTo>
                  <a:pt x="17413" y="7800"/>
                </a:lnTo>
                <a:lnTo>
                  <a:pt x="17415" y="7803"/>
                </a:lnTo>
                <a:lnTo>
                  <a:pt x="17412" y="7806"/>
                </a:lnTo>
                <a:lnTo>
                  <a:pt x="17409" y="7813"/>
                </a:lnTo>
                <a:lnTo>
                  <a:pt x="17405" y="7829"/>
                </a:lnTo>
                <a:lnTo>
                  <a:pt x="17406" y="7832"/>
                </a:lnTo>
                <a:lnTo>
                  <a:pt x="17408" y="7834"/>
                </a:lnTo>
                <a:lnTo>
                  <a:pt x="17409" y="7835"/>
                </a:lnTo>
                <a:lnTo>
                  <a:pt x="17411" y="7834"/>
                </a:lnTo>
                <a:lnTo>
                  <a:pt x="17412" y="7834"/>
                </a:lnTo>
                <a:lnTo>
                  <a:pt x="17414" y="7836"/>
                </a:lnTo>
                <a:lnTo>
                  <a:pt x="17416" y="7839"/>
                </a:lnTo>
                <a:lnTo>
                  <a:pt x="17419" y="7846"/>
                </a:lnTo>
                <a:lnTo>
                  <a:pt x="17410" y="7842"/>
                </a:lnTo>
                <a:lnTo>
                  <a:pt x="17404" y="7845"/>
                </a:lnTo>
                <a:lnTo>
                  <a:pt x="17396" y="7850"/>
                </a:lnTo>
                <a:lnTo>
                  <a:pt x="17395" y="7860"/>
                </a:lnTo>
                <a:lnTo>
                  <a:pt x="17397" y="7862"/>
                </a:lnTo>
                <a:lnTo>
                  <a:pt x="17398" y="7860"/>
                </a:lnTo>
                <a:lnTo>
                  <a:pt x="17399" y="7853"/>
                </a:lnTo>
                <a:lnTo>
                  <a:pt x="17403" y="7852"/>
                </a:lnTo>
                <a:lnTo>
                  <a:pt x="17408" y="7856"/>
                </a:lnTo>
                <a:lnTo>
                  <a:pt x="17408" y="7860"/>
                </a:lnTo>
                <a:lnTo>
                  <a:pt x="17410" y="7860"/>
                </a:lnTo>
                <a:lnTo>
                  <a:pt x="17413" y="7858"/>
                </a:lnTo>
                <a:lnTo>
                  <a:pt x="17416" y="7860"/>
                </a:lnTo>
                <a:lnTo>
                  <a:pt x="17421" y="7871"/>
                </a:lnTo>
                <a:lnTo>
                  <a:pt x="17424" y="7872"/>
                </a:lnTo>
                <a:lnTo>
                  <a:pt x="17427" y="7874"/>
                </a:lnTo>
                <a:lnTo>
                  <a:pt x="17429" y="7876"/>
                </a:lnTo>
                <a:lnTo>
                  <a:pt x="17425" y="7879"/>
                </a:lnTo>
                <a:lnTo>
                  <a:pt x="17427" y="7883"/>
                </a:lnTo>
                <a:lnTo>
                  <a:pt x="17431" y="7890"/>
                </a:lnTo>
                <a:lnTo>
                  <a:pt x="17433" y="7893"/>
                </a:lnTo>
                <a:lnTo>
                  <a:pt x="17434" y="7898"/>
                </a:lnTo>
                <a:lnTo>
                  <a:pt x="17434" y="7901"/>
                </a:lnTo>
                <a:lnTo>
                  <a:pt x="17435" y="7903"/>
                </a:lnTo>
                <a:lnTo>
                  <a:pt x="17439" y="7906"/>
                </a:lnTo>
                <a:lnTo>
                  <a:pt x="17443" y="7903"/>
                </a:lnTo>
                <a:lnTo>
                  <a:pt x="17448" y="7902"/>
                </a:lnTo>
                <a:lnTo>
                  <a:pt x="17452" y="7899"/>
                </a:lnTo>
                <a:lnTo>
                  <a:pt x="17456" y="7895"/>
                </a:lnTo>
                <a:lnTo>
                  <a:pt x="17460" y="7891"/>
                </a:lnTo>
                <a:lnTo>
                  <a:pt x="17465" y="7889"/>
                </a:lnTo>
                <a:lnTo>
                  <a:pt x="17477" y="7884"/>
                </a:lnTo>
                <a:lnTo>
                  <a:pt x="17477" y="7889"/>
                </a:lnTo>
                <a:lnTo>
                  <a:pt x="17473" y="7893"/>
                </a:lnTo>
                <a:lnTo>
                  <a:pt x="17463" y="7898"/>
                </a:lnTo>
                <a:lnTo>
                  <a:pt x="17455" y="7906"/>
                </a:lnTo>
                <a:lnTo>
                  <a:pt x="17450" y="7909"/>
                </a:lnTo>
                <a:lnTo>
                  <a:pt x="17446" y="7908"/>
                </a:lnTo>
                <a:lnTo>
                  <a:pt x="17443" y="7910"/>
                </a:lnTo>
                <a:lnTo>
                  <a:pt x="17432" y="7911"/>
                </a:lnTo>
                <a:lnTo>
                  <a:pt x="17421" y="7913"/>
                </a:lnTo>
                <a:lnTo>
                  <a:pt x="17402" y="7916"/>
                </a:lnTo>
                <a:lnTo>
                  <a:pt x="17403" y="7926"/>
                </a:lnTo>
                <a:lnTo>
                  <a:pt x="17412" y="7924"/>
                </a:lnTo>
                <a:lnTo>
                  <a:pt x="17419" y="7927"/>
                </a:lnTo>
                <a:lnTo>
                  <a:pt x="17421" y="7929"/>
                </a:lnTo>
                <a:lnTo>
                  <a:pt x="17421" y="7937"/>
                </a:lnTo>
                <a:lnTo>
                  <a:pt x="17421" y="7943"/>
                </a:lnTo>
                <a:lnTo>
                  <a:pt x="17432" y="7944"/>
                </a:lnTo>
                <a:lnTo>
                  <a:pt x="17442" y="7945"/>
                </a:lnTo>
                <a:lnTo>
                  <a:pt x="17448" y="7945"/>
                </a:lnTo>
                <a:lnTo>
                  <a:pt x="17464" y="7937"/>
                </a:lnTo>
                <a:lnTo>
                  <a:pt x="17464" y="7936"/>
                </a:lnTo>
                <a:lnTo>
                  <a:pt x="17467" y="7937"/>
                </a:lnTo>
                <a:lnTo>
                  <a:pt x="17469" y="7940"/>
                </a:lnTo>
                <a:lnTo>
                  <a:pt x="17470" y="7942"/>
                </a:lnTo>
                <a:lnTo>
                  <a:pt x="17469" y="7943"/>
                </a:lnTo>
                <a:lnTo>
                  <a:pt x="17466" y="7944"/>
                </a:lnTo>
                <a:lnTo>
                  <a:pt x="17465" y="7946"/>
                </a:lnTo>
                <a:lnTo>
                  <a:pt x="17465" y="7948"/>
                </a:lnTo>
                <a:lnTo>
                  <a:pt x="17464" y="7951"/>
                </a:lnTo>
                <a:lnTo>
                  <a:pt x="17461" y="7953"/>
                </a:lnTo>
                <a:lnTo>
                  <a:pt x="17459" y="7953"/>
                </a:lnTo>
                <a:lnTo>
                  <a:pt x="17447" y="7952"/>
                </a:lnTo>
                <a:lnTo>
                  <a:pt x="17445" y="7953"/>
                </a:lnTo>
                <a:lnTo>
                  <a:pt x="17443" y="7955"/>
                </a:lnTo>
                <a:lnTo>
                  <a:pt x="17441" y="7958"/>
                </a:lnTo>
                <a:lnTo>
                  <a:pt x="17440" y="7961"/>
                </a:lnTo>
                <a:lnTo>
                  <a:pt x="17443" y="7962"/>
                </a:lnTo>
                <a:lnTo>
                  <a:pt x="17446" y="7966"/>
                </a:lnTo>
                <a:lnTo>
                  <a:pt x="17451" y="7970"/>
                </a:lnTo>
                <a:lnTo>
                  <a:pt x="17455" y="7973"/>
                </a:lnTo>
                <a:lnTo>
                  <a:pt x="17457" y="7974"/>
                </a:lnTo>
                <a:lnTo>
                  <a:pt x="17460" y="7978"/>
                </a:lnTo>
                <a:lnTo>
                  <a:pt x="17460" y="7981"/>
                </a:lnTo>
                <a:lnTo>
                  <a:pt x="17459" y="7985"/>
                </a:lnTo>
                <a:lnTo>
                  <a:pt x="17458" y="7988"/>
                </a:lnTo>
                <a:lnTo>
                  <a:pt x="17456" y="7983"/>
                </a:lnTo>
                <a:lnTo>
                  <a:pt x="17453" y="7982"/>
                </a:lnTo>
                <a:lnTo>
                  <a:pt x="17448" y="7977"/>
                </a:lnTo>
                <a:lnTo>
                  <a:pt x="17440" y="7976"/>
                </a:lnTo>
                <a:lnTo>
                  <a:pt x="17432" y="7977"/>
                </a:lnTo>
                <a:lnTo>
                  <a:pt x="17431" y="7978"/>
                </a:lnTo>
                <a:lnTo>
                  <a:pt x="17428" y="7980"/>
                </a:lnTo>
                <a:lnTo>
                  <a:pt x="17425" y="7983"/>
                </a:lnTo>
                <a:lnTo>
                  <a:pt x="17424" y="7993"/>
                </a:lnTo>
                <a:lnTo>
                  <a:pt x="17418" y="8004"/>
                </a:lnTo>
                <a:lnTo>
                  <a:pt x="17410" y="8010"/>
                </a:lnTo>
                <a:lnTo>
                  <a:pt x="17403" y="8015"/>
                </a:lnTo>
                <a:lnTo>
                  <a:pt x="17400" y="8021"/>
                </a:lnTo>
                <a:lnTo>
                  <a:pt x="17395" y="8026"/>
                </a:lnTo>
                <a:lnTo>
                  <a:pt x="17390" y="8030"/>
                </a:lnTo>
                <a:lnTo>
                  <a:pt x="17390" y="8033"/>
                </a:lnTo>
                <a:lnTo>
                  <a:pt x="17389" y="8043"/>
                </a:lnTo>
                <a:lnTo>
                  <a:pt x="17400" y="8051"/>
                </a:lnTo>
                <a:lnTo>
                  <a:pt x="17431" y="8045"/>
                </a:lnTo>
                <a:lnTo>
                  <a:pt x="17434" y="8047"/>
                </a:lnTo>
                <a:lnTo>
                  <a:pt x="17436" y="8053"/>
                </a:lnTo>
                <a:lnTo>
                  <a:pt x="17439" y="8066"/>
                </a:lnTo>
                <a:lnTo>
                  <a:pt x="17436" y="8064"/>
                </a:lnTo>
                <a:lnTo>
                  <a:pt x="17432" y="8058"/>
                </a:lnTo>
                <a:lnTo>
                  <a:pt x="17428" y="8052"/>
                </a:lnTo>
                <a:lnTo>
                  <a:pt x="17424" y="8054"/>
                </a:lnTo>
                <a:lnTo>
                  <a:pt x="17421" y="8060"/>
                </a:lnTo>
                <a:lnTo>
                  <a:pt x="17417" y="8063"/>
                </a:lnTo>
                <a:lnTo>
                  <a:pt x="17411" y="8064"/>
                </a:lnTo>
                <a:lnTo>
                  <a:pt x="17403" y="8065"/>
                </a:lnTo>
                <a:lnTo>
                  <a:pt x="17395" y="8069"/>
                </a:lnTo>
                <a:lnTo>
                  <a:pt x="17390" y="8078"/>
                </a:lnTo>
                <a:lnTo>
                  <a:pt x="17384" y="8096"/>
                </a:lnTo>
                <a:lnTo>
                  <a:pt x="17381" y="8106"/>
                </a:lnTo>
                <a:lnTo>
                  <a:pt x="17379" y="8114"/>
                </a:lnTo>
                <a:lnTo>
                  <a:pt x="17380" y="8117"/>
                </a:lnTo>
                <a:lnTo>
                  <a:pt x="17387" y="8128"/>
                </a:lnTo>
                <a:lnTo>
                  <a:pt x="17388" y="8131"/>
                </a:lnTo>
                <a:lnTo>
                  <a:pt x="17386" y="8131"/>
                </a:lnTo>
                <a:lnTo>
                  <a:pt x="17382" y="8129"/>
                </a:lnTo>
                <a:lnTo>
                  <a:pt x="17379" y="8124"/>
                </a:lnTo>
                <a:lnTo>
                  <a:pt x="17378" y="8122"/>
                </a:lnTo>
                <a:lnTo>
                  <a:pt x="17373" y="8132"/>
                </a:lnTo>
                <a:lnTo>
                  <a:pt x="17371" y="8137"/>
                </a:lnTo>
                <a:lnTo>
                  <a:pt x="17370" y="8142"/>
                </a:lnTo>
                <a:lnTo>
                  <a:pt x="17370" y="8145"/>
                </a:lnTo>
                <a:lnTo>
                  <a:pt x="17371" y="8147"/>
                </a:lnTo>
                <a:lnTo>
                  <a:pt x="17372" y="8149"/>
                </a:lnTo>
                <a:lnTo>
                  <a:pt x="17371" y="8152"/>
                </a:lnTo>
                <a:lnTo>
                  <a:pt x="17370" y="8153"/>
                </a:lnTo>
                <a:lnTo>
                  <a:pt x="17368" y="8155"/>
                </a:lnTo>
                <a:lnTo>
                  <a:pt x="17367" y="8157"/>
                </a:lnTo>
                <a:lnTo>
                  <a:pt x="17366" y="8160"/>
                </a:lnTo>
                <a:lnTo>
                  <a:pt x="17368" y="8160"/>
                </a:lnTo>
                <a:lnTo>
                  <a:pt x="17368" y="8161"/>
                </a:lnTo>
                <a:lnTo>
                  <a:pt x="17369" y="8161"/>
                </a:lnTo>
                <a:lnTo>
                  <a:pt x="17370" y="8162"/>
                </a:lnTo>
                <a:lnTo>
                  <a:pt x="17366" y="8163"/>
                </a:lnTo>
                <a:lnTo>
                  <a:pt x="17362" y="8164"/>
                </a:lnTo>
                <a:lnTo>
                  <a:pt x="17358" y="8165"/>
                </a:lnTo>
                <a:lnTo>
                  <a:pt x="17355" y="8169"/>
                </a:lnTo>
                <a:lnTo>
                  <a:pt x="17362" y="8169"/>
                </a:lnTo>
                <a:lnTo>
                  <a:pt x="17365" y="8168"/>
                </a:lnTo>
                <a:lnTo>
                  <a:pt x="17367" y="8167"/>
                </a:lnTo>
                <a:lnTo>
                  <a:pt x="17367" y="8171"/>
                </a:lnTo>
                <a:lnTo>
                  <a:pt x="17368" y="8174"/>
                </a:lnTo>
                <a:lnTo>
                  <a:pt x="17370" y="8176"/>
                </a:lnTo>
                <a:lnTo>
                  <a:pt x="17370" y="8179"/>
                </a:lnTo>
                <a:lnTo>
                  <a:pt x="17369" y="8181"/>
                </a:lnTo>
                <a:lnTo>
                  <a:pt x="17368" y="8183"/>
                </a:lnTo>
                <a:lnTo>
                  <a:pt x="17367" y="8184"/>
                </a:lnTo>
                <a:lnTo>
                  <a:pt x="17369" y="8189"/>
                </a:lnTo>
                <a:lnTo>
                  <a:pt x="17376" y="8200"/>
                </a:lnTo>
                <a:lnTo>
                  <a:pt x="17378" y="8208"/>
                </a:lnTo>
                <a:lnTo>
                  <a:pt x="17380" y="8210"/>
                </a:lnTo>
                <a:lnTo>
                  <a:pt x="17381" y="8211"/>
                </a:lnTo>
                <a:lnTo>
                  <a:pt x="17386" y="8212"/>
                </a:lnTo>
                <a:lnTo>
                  <a:pt x="17387" y="8214"/>
                </a:lnTo>
                <a:lnTo>
                  <a:pt x="17387" y="8220"/>
                </a:lnTo>
                <a:lnTo>
                  <a:pt x="17386" y="8226"/>
                </a:lnTo>
                <a:lnTo>
                  <a:pt x="17381" y="8242"/>
                </a:lnTo>
                <a:lnTo>
                  <a:pt x="17378" y="8239"/>
                </a:lnTo>
                <a:lnTo>
                  <a:pt x="17377" y="8235"/>
                </a:lnTo>
                <a:lnTo>
                  <a:pt x="17376" y="8231"/>
                </a:lnTo>
                <a:lnTo>
                  <a:pt x="17378" y="8228"/>
                </a:lnTo>
                <a:lnTo>
                  <a:pt x="17376" y="8227"/>
                </a:lnTo>
                <a:lnTo>
                  <a:pt x="17372" y="8226"/>
                </a:lnTo>
                <a:lnTo>
                  <a:pt x="17370" y="8225"/>
                </a:lnTo>
                <a:lnTo>
                  <a:pt x="17368" y="8223"/>
                </a:lnTo>
                <a:lnTo>
                  <a:pt x="17367" y="8222"/>
                </a:lnTo>
                <a:lnTo>
                  <a:pt x="17367" y="8220"/>
                </a:lnTo>
                <a:lnTo>
                  <a:pt x="17366" y="8216"/>
                </a:lnTo>
                <a:lnTo>
                  <a:pt x="17365" y="8215"/>
                </a:lnTo>
                <a:lnTo>
                  <a:pt x="17364" y="8216"/>
                </a:lnTo>
                <a:lnTo>
                  <a:pt x="17363" y="8216"/>
                </a:lnTo>
                <a:lnTo>
                  <a:pt x="17363" y="8214"/>
                </a:lnTo>
                <a:lnTo>
                  <a:pt x="17363" y="8212"/>
                </a:lnTo>
                <a:lnTo>
                  <a:pt x="17364" y="8209"/>
                </a:lnTo>
                <a:lnTo>
                  <a:pt x="17365" y="8202"/>
                </a:lnTo>
                <a:lnTo>
                  <a:pt x="17364" y="8199"/>
                </a:lnTo>
                <a:lnTo>
                  <a:pt x="17363" y="8195"/>
                </a:lnTo>
                <a:lnTo>
                  <a:pt x="17361" y="8203"/>
                </a:lnTo>
                <a:lnTo>
                  <a:pt x="17360" y="8207"/>
                </a:lnTo>
                <a:lnTo>
                  <a:pt x="17357" y="8209"/>
                </a:lnTo>
                <a:lnTo>
                  <a:pt x="17355" y="8204"/>
                </a:lnTo>
                <a:lnTo>
                  <a:pt x="17351" y="8201"/>
                </a:lnTo>
                <a:lnTo>
                  <a:pt x="17346" y="8202"/>
                </a:lnTo>
                <a:lnTo>
                  <a:pt x="17344" y="8207"/>
                </a:lnTo>
                <a:lnTo>
                  <a:pt x="17344" y="8212"/>
                </a:lnTo>
                <a:lnTo>
                  <a:pt x="17350" y="8222"/>
                </a:lnTo>
                <a:lnTo>
                  <a:pt x="17348" y="8225"/>
                </a:lnTo>
                <a:lnTo>
                  <a:pt x="17351" y="8230"/>
                </a:lnTo>
                <a:lnTo>
                  <a:pt x="17354" y="8230"/>
                </a:lnTo>
                <a:lnTo>
                  <a:pt x="17355" y="8226"/>
                </a:lnTo>
                <a:lnTo>
                  <a:pt x="17354" y="8218"/>
                </a:lnTo>
                <a:lnTo>
                  <a:pt x="17358" y="8220"/>
                </a:lnTo>
                <a:lnTo>
                  <a:pt x="17362" y="8225"/>
                </a:lnTo>
                <a:lnTo>
                  <a:pt x="17368" y="8236"/>
                </a:lnTo>
                <a:lnTo>
                  <a:pt x="17370" y="8243"/>
                </a:lnTo>
                <a:lnTo>
                  <a:pt x="17363" y="8251"/>
                </a:lnTo>
                <a:lnTo>
                  <a:pt x="17364" y="8258"/>
                </a:lnTo>
                <a:lnTo>
                  <a:pt x="17359" y="8256"/>
                </a:lnTo>
                <a:lnTo>
                  <a:pt x="17356" y="8256"/>
                </a:lnTo>
                <a:lnTo>
                  <a:pt x="17354" y="8258"/>
                </a:lnTo>
                <a:lnTo>
                  <a:pt x="17355" y="8261"/>
                </a:lnTo>
                <a:lnTo>
                  <a:pt x="17356" y="8264"/>
                </a:lnTo>
                <a:lnTo>
                  <a:pt x="17358" y="8266"/>
                </a:lnTo>
                <a:lnTo>
                  <a:pt x="17360" y="8267"/>
                </a:lnTo>
                <a:lnTo>
                  <a:pt x="17359" y="8268"/>
                </a:lnTo>
                <a:lnTo>
                  <a:pt x="17357" y="8270"/>
                </a:lnTo>
                <a:lnTo>
                  <a:pt x="17360" y="8272"/>
                </a:lnTo>
                <a:lnTo>
                  <a:pt x="17363" y="8274"/>
                </a:lnTo>
                <a:lnTo>
                  <a:pt x="17367" y="8273"/>
                </a:lnTo>
                <a:lnTo>
                  <a:pt x="17370" y="8270"/>
                </a:lnTo>
                <a:lnTo>
                  <a:pt x="17370" y="8267"/>
                </a:lnTo>
                <a:lnTo>
                  <a:pt x="17369" y="8263"/>
                </a:lnTo>
                <a:lnTo>
                  <a:pt x="17369" y="8259"/>
                </a:lnTo>
                <a:lnTo>
                  <a:pt x="17371" y="8258"/>
                </a:lnTo>
                <a:lnTo>
                  <a:pt x="17373" y="8257"/>
                </a:lnTo>
                <a:lnTo>
                  <a:pt x="17374" y="8256"/>
                </a:lnTo>
                <a:lnTo>
                  <a:pt x="17375" y="8254"/>
                </a:lnTo>
                <a:lnTo>
                  <a:pt x="17378" y="8253"/>
                </a:lnTo>
                <a:lnTo>
                  <a:pt x="17383" y="8255"/>
                </a:lnTo>
                <a:lnTo>
                  <a:pt x="17382" y="8258"/>
                </a:lnTo>
                <a:lnTo>
                  <a:pt x="17378" y="8262"/>
                </a:lnTo>
                <a:lnTo>
                  <a:pt x="17375" y="8265"/>
                </a:lnTo>
                <a:lnTo>
                  <a:pt x="17374" y="8271"/>
                </a:lnTo>
                <a:lnTo>
                  <a:pt x="17376" y="8277"/>
                </a:lnTo>
                <a:lnTo>
                  <a:pt x="17378" y="8283"/>
                </a:lnTo>
                <a:lnTo>
                  <a:pt x="17381" y="8286"/>
                </a:lnTo>
                <a:lnTo>
                  <a:pt x="17378" y="8289"/>
                </a:lnTo>
                <a:lnTo>
                  <a:pt x="17377" y="8292"/>
                </a:lnTo>
                <a:lnTo>
                  <a:pt x="17378" y="8297"/>
                </a:lnTo>
                <a:lnTo>
                  <a:pt x="17378" y="8299"/>
                </a:lnTo>
                <a:lnTo>
                  <a:pt x="17377" y="8301"/>
                </a:lnTo>
                <a:lnTo>
                  <a:pt x="17376" y="8304"/>
                </a:lnTo>
                <a:lnTo>
                  <a:pt x="17375" y="8307"/>
                </a:lnTo>
                <a:lnTo>
                  <a:pt x="17370" y="8313"/>
                </a:lnTo>
                <a:lnTo>
                  <a:pt x="17369" y="8316"/>
                </a:lnTo>
                <a:lnTo>
                  <a:pt x="17369" y="8320"/>
                </a:lnTo>
                <a:lnTo>
                  <a:pt x="17372" y="8321"/>
                </a:lnTo>
                <a:lnTo>
                  <a:pt x="17376" y="8319"/>
                </a:lnTo>
                <a:lnTo>
                  <a:pt x="17379" y="8319"/>
                </a:lnTo>
                <a:lnTo>
                  <a:pt x="17380" y="8316"/>
                </a:lnTo>
                <a:lnTo>
                  <a:pt x="17381" y="8315"/>
                </a:lnTo>
                <a:lnTo>
                  <a:pt x="17387" y="8316"/>
                </a:lnTo>
                <a:lnTo>
                  <a:pt x="17390" y="8315"/>
                </a:lnTo>
                <a:lnTo>
                  <a:pt x="17392" y="8313"/>
                </a:lnTo>
                <a:lnTo>
                  <a:pt x="17394" y="8312"/>
                </a:lnTo>
                <a:lnTo>
                  <a:pt x="17397" y="8314"/>
                </a:lnTo>
                <a:lnTo>
                  <a:pt x="17396" y="8316"/>
                </a:lnTo>
                <a:lnTo>
                  <a:pt x="17395" y="8319"/>
                </a:lnTo>
                <a:lnTo>
                  <a:pt x="17394" y="8321"/>
                </a:lnTo>
                <a:lnTo>
                  <a:pt x="17395" y="8323"/>
                </a:lnTo>
                <a:lnTo>
                  <a:pt x="17395" y="8323"/>
                </a:lnTo>
                <a:lnTo>
                  <a:pt x="17400" y="8323"/>
                </a:lnTo>
                <a:lnTo>
                  <a:pt x="17402" y="8319"/>
                </a:lnTo>
                <a:lnTo>
                  <a:pt x="17405" y="8307"/>
                </a:lnTo>
                <a:lnTo>
                  <a:pt x="17407" y="8300"/>
                </a:lnTo>
                <a:lnTo>
                  <a:pt x="17408" y="8300"/>
                </a:lnTo>
                <a:lnTo>
                  <a:pt x="17407" y="8297"/>
                </a:lnTo>
                <a:lnTo>
                  <a:pt x="17406" y="8291"/>
                </a:lnTo>
                <a:lnTo>
                  <a:pt x="17406" y="8288"/>
                </a:lnTo>
                <a:lnTo>
                  <a:pt x="17408" y="8284"/>
                </a:lnTo>
                <a:lnTo>
                  <a:pt x="17412" y="8282"/>
                </a:lnTo>
                <a:lnTo>
                  <a:pt x="17415" y="8284"/>
                </a:lnTo>
                <a:lnTo>
                  <a:pt x="17416" y="8288"/>
                </a:lnTo>
                <a:lnTo>
                  <a:pt x="17416" y="8292"/>
                </a:lnTo>
                <a:lnTo>
                  <a:pt x="17415" y="8294"/>
                </a:lnTo>
                <a:lnTo>
                  <a:pt x="17414" y="8296"/>
                </a:lnTo>
                <a:lnTo>
                  <a:pt x="17413" y="8298"/>
                </a:lnTo>
                <a:lnTo>
                  <a:pt x="17413" y="8301"/>
                </a:lnTo>
                <a:lnTo>
                  <a:pt x="17414" y="8304"/>
                </a:lnTo>
                <a:lnTo>
                  <a:pt x="17414" y="8306"/>
                </a:lnTo>
                <a:lnTo>
                  <a:pt x="17413" y="8309"/>
                </a:lnTo>
                <a:lnTo>
                  <a:pt x="17425" y="8308"/>
                </a:lnTo>
                <a:lnTo>
                  <a:pt x="17429" y="8309"/>
                </a:lnTo>
                <a:lnTo>
                  <a:pt x="17433" y="8314"/>
                </a:lnTo>
                <a:lnTo>
                  <a:pt x="17431" y="8314"/>
                </a:lnTo>
                <a:lnTo>
                  <a:pt x="17429" y="8314"/>
                </a:lnTo>
                <a:lnTo>
                  <a:pt x="17425" y="8316"/>
                </a:lnTo>
                <a:lnTo>
                  <a:pt x="17427" y="8321"/>
                </a:lnTo>
                <a:lnTo>
                  <a:pt x="17422" y="8320"/>
                </a:lnTo>
                <a:lnTo>
                  <a:pt x="17412" y="8316"/>
                </a:lnTo>
                <a:lnTo>
                  <a:pt x="17407" y="8318"/>
                </a:lnTo>
                <a:lnTo>
                  <a:pt x="17404" y="8323"/>
                </a:lnTo>
                <a:lnTo>
                  <a:pt x="17404" y="8329"/>
                </a:lnTo>
                <a:lnTo>
                  <a:pt x="17405" y="8335"/>
                </a:lnTo>
                <a:lnTo>
                  <a:pt x="17403" y="8334"/>
                </a:lnTo>
                <a:lnTo>
                  <a:pt x="17403" y="8334"/>
                </a:lnTo>
                <a:lnTo>
                  <a:pt x="17403" y="8333"/>
                </a:lnTo>
                <a:lnTo>
                  <a:pt x="17402" y="8332"/>
                </a:lnTo>
                <a:lnTo>
                  <a:pt x="17398" y="8333"/>
                </a:lnTo>
                <a:lnTo>
                  <a:pt x="17388" y="8324"/>
                </a:lnTo>
                <a:lnTo>
                  <a:pt x="17380" y="8329"/>
                </a:lnTo>
                <a:lnTo>
                  <a:pt x="17373" y="8327"/>
                </a:lnTo>
                <a:lnTo>
                  <a:pt x="17370" y="8329"/>
                </a:lnTo>
                <a:lnTo>
                  <a:pt x="17367" y="8334"/>
                </a:lnTo>
                <a:lnTo>
                  <a:pt x="17368" y="8337"/>
                </a:lnTo>
                <a:lnTo>
                  <a:pt x="17373" y="8339"/>
                </a:lnTo>
                <a:lnTo>
                  <a:pt x="17378" y="8337"/>
                </a:lnTo>
                <a:lnTo>
                  <a:pt x="17383" y="8341"/>
                </a:lnTo>
                <a:lnTo>
                  <a:pt x="17389" y="8340"/>
                </a:lnTo>
                <a:lnTo>
                  <a:pt x="17395" y="8342"/>
                </a:lnTo>
                <a:lnTo>
                  <a:pt x="17399" y="8344"/>
                </a:lnTo>
                <a:lnTo>
                  <a:pt x="17406" y="8356"/>
                </a:lnTo>
                <a:lnTo>
                  <a:pt x="17411" y="8360"/>
                </a:lnTo>
                <a:lnTo>
                  <a:pt x="17409" y="8363"/>
                </a:lnTo>
                <a:lnTo>
                  <a:pt x="17416" y="8370"/>
                </a:lnTo>
                <a:lnTo>
                  <a:pt x="17419" y="8373"/>
                </a:lnTo>
                <a:lnTo>
                  <a:pt x="17424" y="8375"/>
                </a:lnTo>
                <a:lnTo>
                  <a:pt x="17419" y="8376"/>
                </a:lnTo>
                <a:lnTo>
                  <a:pt x="17413" y="8373"/>
                </a:lnTo>
                <a:lnTo>
                  <a:pt x="17408" y="8370"/>
                </a:lnTo>
                <a:lnTo>
                  <a:pt x="17404" y="8367"/>
                </a:lnTo>
                <a:lnTo>
                  <a:pt x="17401" y="8368"/>
                </a:lnTo>
                <a:lnTo>
                  <a:pt x="17406" y="8375"/>
                </a:lnTo>
                <a:lnTo>
                  <a:pt x="17405" y="8377"/>
                </a:lnTo>
                <a:lnTo>
                  <a:pt x="17403" y="8375"/>
                </a:lnTo>
                <a:lnTo>
                  <a:pt x="17399" y="8372"/>
                </a:lnTo>
                <a:lnTo>
                  <a:pt x="17397" y="8369"/>
                </a:lnTo>
                <a:lnTo>
                  <a:pt x="17393" y="8367"/>
                </a:lnTo>
                <a:lnTo>
                  <a:pt x="17390" y="8365"/>
                </a:lnTo>
                <a:lnTo>
                  <a:pt x="17389" y="8362"/>
                </a:lnTo>
                <a:lnTo>
                  <a:pt x="17387" y="8360"/>
                </a:lnTo>
                <a:lnTo>
                  <a:pt x="17386" y="8358"/>
                </a:lnTo>
                <a:lnTo>
                  <a:pt x="17386" y="8357"/>
                </a:lnTo>
                <a:lnTo>
                  <a:pt x="17386" y="8356"/>
                </a:lnTo>
                <a:lnTo>
                  <a:pt x="17387" y="8352"/>
                </a:lnTo>
                <a:lnTo>
                  <a:pt x="17386" y="8349"/>
                </a:lnTo>
                <a:lnTo>
                  <a:pt x="17376" y="8346"/>
                </a:lnTo>
                <a:lnTo>
                  <a:pt x="17370" y="8347"/>
                </a:lnTo>
                <a:lnTo>
                  <a:pt x="17372" y="8353"/>
                </a:lnTo>
                <a:lnTo>
                  <a:pt x="17370" y="8358"/>
                </a:lnTo>
                <a:lnTo>
                  <a:pt x="17371" y="8366"/>
                </a:lnTo>
                <a:lnTo>
                  <a:pt x="17372" y="8373"/>
                </a:lnTo>
                <a:lnTo>
                  <a:pt x="17374" y="8372"/>
                </a:lnTo>
                <a:lnTo>
                  <a:pt x="17376" y="8367"/>
                </a:lnTo>
                <a:lnTo>
                  <a:pt x="17379" y="8367"/>
                </a:lnTo>
                <a:lnTo>
                  <a:pt x="17378" y="8375"/>
                </a:lnTo>
                <a:lnTo>
                  <a:pt x="17381" y="8378"/>
                </a:lnTo>
                <a:lnTo>
                  <a:pt x="17383" y="8382"/>
                </a:lnTo>
                <a:lnTo>
                  <a:pt x="17387" y="8384"/>
                </a:lnTo>
                <a:lnTo>
                  <a:pt x="17389" y="8384"/>
                </a:lnTo>
                <a:lnTo>
                  <a:pt x="17391" y="8384"/>
                </a:lnTo>
                <a:lnTo>
                  <a:pt x="17389" y="8390"/>
                </a:lnTo>
                <a:lnTo>
                  <a:pt x="17387" y="8390"/>
                </a:lnTo>
                <a:lnTo>
                  <a:pt x="17382" y="8386"/>
                </a:lnTo>
                <a:lnTo>
                  <a:pt x="17371" y="8384"/>
                </a:lnTo>
                <a:lnTo>
                  <a:pt x="17369" y="8382"/>
                </a:lnTo>
                <a:lnTo>
                  <a:pt x="17364" y="8365"/>
                </a:lnTo>
                <a:lnTo>
                  <a:pt x="17363" y="8362"/>
                </a:lnTo>
                <a:lnTo>
                  <a:pt x="17363" y="8358"/>
                </a:lnTo>
                <a:lnTo>
                  <a:pt x="17364" y="8355"/>
                </a:lnTo>
                <a:lnTo>
                  <a:pt x="17366" y="8351"/>
                </a:lnTo>
                <a:lnTo>
                  <a:pt x="17359" y="8339"/>
                </a:lnTo>
                <a:lnTo>
                  <a:pt x="17358" y="8334"/>
                </a:lnTo>
                <a:lnTo>
                  <a:pt x="17356" y="8333"/>
                </a:lnTo>
                <a:lnTo>
                  <a:pt x="17355" y="8333"/>
                </a:lnTo>
                <a:lnTo>
                  <a:pt x="17353" y="8332"/>
                </a:lnTo>
                <a:lnTo>
                  <a:pt x="17351" y="8334"/>
                </a:lnTo>
                <a:lnTo>
                  <a:pt x="17351" y="8336"/>
                </a:lnTo>
                <a:lnTo>
                  <a:pt x="17351" y="8339"/>
                </a:lnTo>
                <a:lnTo>
                  <a:pt x="17351" y="8342"/>
                </a:lnTo>
                <a:lnTo>
                  <a:pt x="17349" y="8350"/>
                </a:lnTo>
                <a:lnTo>
                  <a:pt x="17347" y="8360"/>
                </a:lnTo>
                <a:lnTo>
                  <a:pt x="17347" y="8370"/>
                </a:lnTo>
                <a:lnTo>
                  <a:pt x="17352" y="8375"/>
                </a:lnTo>
                <a:lnTo>
                  <a:pt x="17357" y="8378"/>
                </a:lnTo>
                <a:lnTo>
                  <a:pt x="17358" y="8382"/>
                </a:lnTo>
                <a:lnTo>
                  <a:pt x="17357" y="8383"/>
                </a:lnTo>
                <a:lnTo>
                  <a:pt x="17354" y="8383"/>
                </a:lnTo>
                <a:lnTo>
                  <a:pt x="17354" y="8382"/>
                </a:lnTo>
                <a:lnTo>
                  <a:pt x="17353" y="8383"/>
                </a:lnTo>
                <a:lnTo>
                  <a:pt x="17352" y="8384"/>
                </a:lnTo>
                <a:lnTo>
                  <a:pt x="17352" y="8385"/>
                </a:lnTo>
                <a:lnTo>
                  <a:pt x="17352" y="8388"/>
                </a:lnTo>
                <a:lnTo>
                  <a:pt x="17353" y="8389"/>
                </a:lnTo>
                <a:lnTo>
                  <a:pt x="17357" y="8394"/>
                </a:lnTo>
                <a:lnTo>
                  <a:pt x="17359" y="8395"/>
                </a:lnTo>
                <a:lnTo>
                  <a:pt x="17361" y="8394"/>
                </a:lnTo>
                <a:lnTo>
                  <a:pt x="17362" y="8393"/>
                </a:lnTo>
                <a:lnTo>
                  <a:pt x="17363" y="8392"/>
                </a:lnTo>
                <a:lnTo>
                  <a:pt x="17363" y="8390"/>
                </a:lnTo>
                <a:lnTo>
                  <a:pt x="17365" y="8391"/>
                </a:lnTo>
                <a:lnTo>
                  <a:pt x="17366" y="8394"/>
                </a:lnTo>
                <a:lnTo>
                  <a:pt x="17366" y="8395"/>
                </a:lnTo>
                <a:lnTo>
                  <a:pt x="17371" y="8399"/>
                </a:lnTo>
                <a:lnTo>
                  <a:pt x="17373" y="8402"/>
                </a:lnTo>
                <a:lnTo>
                  <a:pt x="17373" y="8407"/>
                </a:lnTo>
                <a:lnTo>
                  <a:pt x="17376" y="8406"/>
                </a:lnTo>
                <a:lnTo>
                  <a:pt x="17379" y="8405"/>
                </a:lnTo>
                <a:lnTo>
                  <a:pt x="17384" y="8405"/>
                </a:lnTo>
                <a:lnTo>
                  <a:pt x="17386" y="8405"/>
                </a:lnTo>
                <a:lnTo>
                  <a:pt x="17388" y="8405"/>
                </a:lnTo>
                <a:lnTo>
                  <a:pt x="17389" y="8405"/>
                </a:lnTo>
                <a:lnTo>
                  <a:pt x="17390" y="8402"/>
                </a:lnTo>
                <a:lnTo>
                  <a:pt x="17391" y="8399"/>
                </a:lnTo>
                <a:lnTo>
                  <a:pt x="17392" y="8398"/>
                </a:lnTo>
                <a:lnTo>
                  <a:pt x="17394" y="8398"/>
                </a:lnTo>
                <a:lnTo>
                  <a:pt x="17397" y="8400"/>
                </a:lnTo>
                <a:lnTo>
                  <a:pt x="17399" y="8400"/>
                </a:lnTo>
                <a:lnTo>
                  <a:pt x="17400" y="8399"/>
                </a:lnTo>
                <a:lnTo>
                  <a:pt x="17402" y="8396"/>
                </a:lnTo>
                <a:lnTo>
                  <a:pt x="17403" y="8395"/>
                </a:lnTo>
                <a:lnTo>
                  <a:pt x="17405" y="8397"/>
                </a:lnTo>
                <a:lnTo>
                  <a:pt x="17405" y="8401"/>
                </a:lnTo>
                <a:lnTo>
                  <a:pt x="17403" y="8404"/>
                </a:lnTo>
                <a:lnTo>
                  <a:pt x="17400" y="8407"/>
                </a:lnTo>
                <a:lnTo>
                  <a:pt x="17402" y="8408"/>
                </a:lnTo>
                <a:lnTo>
                  <a:pt x="17404" y="8409"/>
                </a:lnTo>
                <a:lnTo>
                  <a:pt x="17405" y="8411"/>
                </a:lnTo>
                <a:lnTo>
                  <a:pt x="17406" y="8414"/>
                </a:lnTo>
                <a:lnTo>
                  <a:pt x="17401" y="8414"/>
                </a:lnTo>
                <a:lnTo>
                  <a:pt x="17395" y="8415"/>
                </a:lnTo>
                <a:lnTo>
                  <a:pt x="17390" y="8420"/>
                </a:lnTo>
                <a:lnTo>
                  <a:pt x="17389" y="8428"/>
                </a:lnTo>
                <a:lnTo>
                  <a:pt x="17393" y="8427"/>
                </a:lnTo>
                <a:lnTo>
                  <a:pt x="17393" y="8429"/>
                </a:lnTo>
                <a:lnTo>
                  <a:pt x="17392" y="8433"/>
                </a:lnTo>
                <a:lnTo>
                  <a:pt x="17392" y="8437"/>
                </a:lnTo>
                <a:lnTo>
                  <a:pt x="17392" y="8438"/>
                </a:lnTo>
                <a:lnTo>
                  <a:pt x="17391" y="8439"/>
                </a:lnTo>
                <a:lnTo>
                  <a:pt x="17392" y="8441"/>
                </a:lnTo>
                <a:lnTo>
                  <a:pt x="17394" y="8442"/>
                </a:lnTo>
                <a:lnTo>
                  <a:pt x="17397" y="8443"/>
                </a:lnTo>
                <a:lnTo>
                  <a:pt x="17399" y="8443"/>
                </a:lnTo>
                <a:lnTo>
                  <a:pt x="17400" y="8445"/>
                </a:lnTo>
                <a:lnTo>
                  <a:pt x="17401" y="8448"/>
                </a:lnTo>
                <a:lnTo>
                  <a:pt x="17400" y="8451"/>
                </a:lnTo>
                <a:lnTo>
                  <a:pt x="17397" y="8458"/>
                </a:lnTo>
                <a:lnTo>
                  <a:pt x="17396" y="8459"/>
                </a:lnTo>
                <a:lnTo>
                  <a:pt x="17395" y="8459"/>
                </a:lnTo>
                <a:lnTo>
                  <a:pt x="17395" y="8459"/>
                </a:lnTo>
                <a:lnTo>
                  <a:pt x="17394" y="8464"/>
                </a:lnTo>
                <a:lnTo>
                  <a:pt x="17394" y="8466"/>
                </a:lnTo>
                <a:lnTo>
                  <a:pt x="17392" y="8468"/>
                </a:lnTo>
                <a:lnTo>
                  <a:pt x="17392" y="8470"/>
                </a:lnTo>
                <a:lnTo>
                  <a:pt x="17398" y="8469"/>
                </a:lnTo>
                <a:lnTo>
                  <a:pt x="17401" y="8470"/>
                </a:lnTo>
                <a:lnTo>
                  <a:pt x="17403" y="8472"/>
                </a:lnTo>
                <a:lnTo>
                  <a:pt x="17403" y="8476"/>
                </a:lnTo>
                <a:lnTo>
                  <a:pt x="17401" y="8484"/>
                </a:lnTo>
                <a:lnTo>
                  <a:pt x="17402" y="8488"/>
                </a:lnTo>
                <a:lnTo>
                  <a:pt x="17404" y="8489"/>
                </a:lnTo>
                <a:lnTo>
                  <a:pt x="17414" y="8485"/>
                </a:lnTo>
                <a:lnTo>
                  <a:pt x="17419" y="8486"/>
                </a:lnTo>
                <a:lnTo>
                  <a:pt x="17419" y="8482"/>
                </a:lnTo>
                <a:lnTo>
                  <a:pt x="17420" y="8479"/>
                </a:lnTo>
                <a:lnTo>
                  <a:pt x="17425" y="8456"/>
                </a:lnTo>
                <a:lnTo>
                  <a:pt x="17426" y="8454"/>
                </a:lnTo>
                <a:lnTo>
                  <a:pt x="17428" y="8451"/>
                </a:lnTo>
                <a:lnTo>
                  <a:pt x="17435" y="8449"/>
                </a:lnTo>
                <a:lnTo>
                  <a:pt x="17437" y="8448"/>
                </a:lnTo>
                <a:lnTo>
                  <a:pt x="17438" y="8445"/>
                </a:lnTo>
                <a:lnTo>
                  <a:pt x="17438" y="8442"/>
                </a:lnTo>
                <a:lnTo>
                  <a:pt x="17438" y="8440"/>
                </a:lnTo>
                <a:lnTo>
                  <a:pt x="17441" y="8440"/>
                </a:lnTo>
                <a:lnTo>
                  <a:pt x="17442" y="8440"/>
                </a:lnTo>
                <a:lnTo>
                  <a:pt x="17444" y="8441"/>
                </a:lnTo>
                <a:lnTo>
                  <a:pt x="17445" y="8442"/>
                </a:lnTo>
                <a:lnTo>
                  <a:pt x="17446" y="8441"/>
                </a:lnTo>
                <a:lnTo>
                  <a:pt x="17446" y="8440"/>
                </a:lnTo>
                <a:lnTo>
                  <a:pt x="17446" y="8438"/>
                </a:lnTo>
                <a:lnTo>
                  <a:pt x="17445" y="8437"/>
                </a:lnTo>
                <a:lnTo>
                  <a:pt x="17442" y="8436"/>
                </a:lnTo>
                <a:lnTo>
                  <a:pt x="17445" y="8432"/>
                </a:lnTo>
                <a:lnTo>
                  <a:pt x="17454" y="8426"/>
                </a:lnTo>
                <a:lnTo>
                  <a:pt x="17449" y="8418"/>
                </a:lnTo>
                <a:lnTo>
                  <a:pt x="17448" y="8414"/>
                </a:lnTo>
                <a:lnTo>
                  <a:pt x="17455" y="8410"/>
                </a:lnTo>
                <a:lnTo>
                  <a:pt x="17455" y="8408"/>
                </a:lnTo>
                <a:lnTo>
                  <a:pt x="17453" y="8404"/>
                </a:lnTo>
                <a:lnTo>
                  <a:pt x="17452" y="8399"/>
                </a:lnTo>
                <a:lnTo>
                  <a:pt x="17453" y="8396"/>
                </a:lnTo>
                <a:lnTo>
                  <a:pt x="17455" y="8392"/>
                </a:lnTo>
                <a:lnTo>
                  <a:pt x="17457" y="8389"/>
                </a:lnTo>
                <a:lnTo>
                  <a:pt x="17460" y="8388"/>
                </a:lnTo>
                <a:lnTo>
                  <a:pt x="17462" y="8391"/>
                </a:lnTo>
                <a:lnTo>
                  <a:pt x="17464" y="8395"/>
                </a:lnTo>
                <a:lnTo>
                  <a:pt x="17464" y="8401"/>
                </a:lnTo>
                <a:lnTo>
                  <a:pt x="17463" y="8405"/>
                </a:lnTo>
                <a:lnTo>
                  <a:pt x="17464" y="8411"/>
                </a:lnTo>
                <a:lnTo>
                  <a:pt x="17463" y="8428"/>
                </a:lnTo>
                <a:lnTo>
                  <a:pt x="17464" y="8435"/>
                </a:lnTo>
                <a:lnTo>
                  <a:pt x="17466" y="8437"/>
                </a:lnTo>
                <a:lnTo>
                  <a:pt x="17475" y="8440"/>
                </a:lnTo>
                <a:lnTo>
                  <a:pt x="17481" y="8445"/>
                </a:lnTo>
                <a:lnTo>
                  <a:pt x="17483" y="8446"/>
                </a:lnTo>
                <a:lnTo>
                  <a:pt x="17482" y="8443"/>
                </a:lnTo>
                <a:lnTo>
                  <a:pt x="17482" y="8439"/>
                </a:lnTo>
                <a:lnTo>
                  <a:pt x="17483" y="8436"/>
                </a:lnTo>
                <a:lnTo>
                  <a:pt x="17485" y="8433"/>
                </a:lnTo>
                <a:lnTo>
                  <a:pt x="17491" y="8436"/>
                </a:lnTo>
                <a:lnTo>
                  <a:pt x="17493" y="8434"/>
                </a:lnTo>
                <a:lnTo>
                  <a:pt x="17492" y="8420"/>
                </a:lnTo>
                <a:lnTo>
                  <a:pt x="17504" y="8405"/>
                </a:lnTo>
                <a:lnTo>
                  <a:pt x="17503" y="8401"/>
                </a:lnTo>
                <a:lnTo>
                  <a:pt x="17504" y="8397"/>
                </a:lnTo>
                <a:lnTo>
                  <a:pt x="17506" y="8394"/>
                </a:lnTo>
                <a:lnTo>
                  <a:pt x="17507" y="8391"/>
                </a:lnTo>
                <a:lnTo>
                  <a:pt x="17508" y="8387"/>
                </a:lnTo>
                <a:lnTo>
                  <a:pt x="17507" y="8383"/>
                </a:lnTo>
                <a:lnTo>
                  <a:pt x="17508" y="8380"/>
                </a:lnTo>
                <a:lnTo>
                  <a:pt x="17509" y="8380"/>
                </a:lnTo>
                <a:lnTo>
                  <a:pt x="17512" y="8378"/>
                </a:lnTo>
                <a:lnTo>
                  <a:pt x="17515" y="8376"/>
                </a:lnTo>
                <a:lnTo>
                  <a:pt x="17519" y="8372"/>
                </a:lnTo>
                <a:lnTo>
                  <a:pt x="17527" y="8366"/>
                </a:lnTo>
                <a:lnTo>
                  <a:pt x="17529" y="8364"/>
                </a:lnTo>
                <a:lnTo>
                  <a:pt x="17533" y="8358"/>
                </a:lnTo>
                <a:lnTo>
                  <a:pt x="17535" y="8355"/>
                </a:lnTo>
                <a:lnTo>
                  <a:pt x="17538" y="8354"/>
                </a:lnTo>
                <a:lnTo>
                  <a:pt x="17543" y="8355"/>
                </a:lnTo>
                <a:lnTo>
                  <a:pt x="17546" y="8355"/>
                </a:lnTo>
                <a:lnTo>
                  <a:pt x="17549" y="8354"/>
                </a:lnTo>
                <a:lnTo>
                  <a:pt x="17552" y="8349"/>
                </a:lnTo>
                <a:lnTo>
                  <a:pt x="17557" y="8334"/>
                </a:lnTo>
                <a:lnTo>
                  <a:pt x="17560" y="8328"/>
                </a:lnTo>
                <a:lnTo>
                  <a:pt x="17565" y="8339"/>
                </a:lnTo>
                <a:lnTo>
                  <a:pt x="17569" y="8344"/>
                </a:lnTo>
                <a:lnTo>
                  <a:pt x="17573" y="8341"/>
                </a:lnTo>
                <a:lnTo>
                  <a:pt x="17578" y="8337"/>
                </a:lnTo>
                <a:lnTo>
                  <a:pt x="17579" y="8339"/>
                </a:lnTo>
                <a:lnTo>
                  <a:pt x="17580" y="8345"/>
                </a:lnTo>
                <a:lnTo>
                  <a:pt x="17584" y="8351"/>
                </a:lnTo>
                <a:lnTo>
                  <a:pt x="17582" y="8355"/>
                </a:lnTo>
                <a:lnTo>
                  <a:pt x="17579" y="8363"/>
                </a:lnTo>
                <a:lnTo>
                  <a:pt x="17577" y="8365"/>
                </a:lnTo>
                <a:lnTo>
                  <a:pt x="17574" y="8367"/>
                </a:lnTo>
                <a:lnTo>
                  <a:pt x="17571" y="8366"/>
                </a:lnTo>
                <a:lnTo>
                  <a:pt x="17570" y="8363"/>
                </a:lnTo>
                <a:lnTo>
                  <a:pt x="17568" y="8358"/>
                </a:lnTo>
                <a:lnTo>
                  <a:pt x="17569" y="8355"/>
                </a:lnTo>
                <a:lnTo>
                  <a:pt x="17569" y="8353"/>
                </a:lnTo>
                <a:lnTo>
                  <a:pt x="17568" y="8350"/>
                </a:lnTo>
                <a:lnTo>
                  <a:pt x="17565" y="8349"/>
                </a:lnTo>
                <a:lnTo>
                  <a:pt x="17559" y="8358"/>
                </a:lnTo>
                <a:lnTo>
                  <a:pt x="17558" y="8360"/>
                </a:lnTo>
                <a:lnTo>
                  <a:pt x="17558" y="8366"/>
                </a:lnTo>
                <a:lnTo>
                  <a:pt x="17560" y="8368"/>
                </a:lnTo>
                <a:lnTo>
                  <a:pt x="17561" y="8371"/>
                </a:lnTo>
                <a:lnTo>
                  <a:pt x="17562" y="8375"/>
                </a:lnTo>
                <a:lnTo>
                  <a:pt x="17563" y="8384"/>
                </a:lnTo>
                <a:lnTo>
                  <a:pt x="17559" y="8390"/>
                </a:lnTo>
                <a:lnTo>
                  <a:pt x="17554" y="8393"/>
                </a:lnTo>
                <a:lnTo>
                  <a:pt x="17547" y="8393"/>
                </a:lnTo>
                <a:lnTo>
                  <a:pt x="17551" y="8383"/>
                </a:lnTo>
                <a:lnTo>
                  <a:pt x="17552" y="8378"/>
                </a:lnTo>
                <a:lnTo>
                  <a:pt x="17552" y="8372"/>
                </a:lnTo>
                <a:lnTo>
                  <a:pt x="17549" y="8374"/>
                </a:lnTo>
                <a:lnTo>
                  <a:pt x="17547" y="8376"/>
                </a:lnTo>
                <a:lnTo>
                  <a:pt x="17545" y="8384"/>
                </a:lnTo>
                <a:lnTo>
                  <a:pt x="17540" y="8391"/>
                </a:lnTo>
                <a:lnTo>
                  <a:pt x="17539" y="8393"/>
                </a:lnTo>
                <a:lnTo>
                  <a:pt x="17534" y="8397"/>
                </a:lnTo>
                <a:lnTo>
                  <a:pt x="17532" y="8400"/>
                </a:lnTo>
                <a:lnTo>
                  <a:pt x="17533" y="8405"/>
                </a:lnTo>
                <a:lnTo>
                  <a:pt x="17535" y="8410"/>
                </a:lnTo>
                <a:lnTo>
                  <a:pt x="17538" y="8412"/>
                </a:lnTo>
                <a:lnTo>
                  <a:pt x="17541" y="8412"/>
                </a:lnTo>
                <a:lnTo>
                  <a:pt x="17545" y="8414"/>
                </a:lnTo>
                <a:lnTo>
                  <a:pt x="17544" y="8413"/>
                </a:lnTo>
                <a:lnTo>
                  <a:pt x="17543" y="8409"/>
                </a:lnTo>
                <a:lnTo>
                  <a:pt x="17552" y="8404"/>
                </a:lnTo>
                <a:lnTo>
                  <a:pt x="17554" y="8403"/>
                </a:lnTo>
                <a:lnTo>
                  <a:pt x="17562" y="8414"/>
                </a:lnTo>
                <a:lnTo>
                  <a:pt x="17565" y="8422"/>
                </a:lnTo>
                <a:lnTo>
                  <a:pt x="17574" y="8437"/>
                </a:lnTo>
                <a:lnTo>
                  <a:pt x="17580" y="8437"/>
                </a:lnTo>
                <a:lnTo>
                  <a:pt x="17578" y="8433"/>
                </a:lnTo>
                <a:lnTo>
                  <a:pt x="17577" y="8427"/>
                </a:lnTo>
                <a:lnTo>
                  <a:pt x="17583" y="8421"/>
                </a:lnTo>
                <a:lnTo>
                  <a:pt x="17587" y="8424"/>
                </a:lnTo>
                <a:lnTo>
                  <a:pt x="17591" y="8417"/>
                </a:lnTo>
                <a:cubicBezTo>
                  <a:pt x="17591" y="8417"/>
                  <a:pt x="17601" y="8405"/>
                  <a:pt x="17601" y="8405"/>
                </a:cubicBezTo>
                <a:lnTo>
                  <a:pt x="17597" y="8400"/>
                </a:lnTo>
                <a:lnTo>
                  <a:pt x="17588" y="8402"/>
                </a:lnTo>
                <a:lnTo>
                  <a:pt x="17587" y="8401"/>
                </a:lnTo>
                <a:lnTo>
                  <a:pt x="17584" y="8400"/>
                </a:lnTo>
                <a:lnTo>
                  <a:pt x="17581" y="8393"/>
                </a:lnTo>
                <a:lnTo>
                  <a:pt x="17580" y="8392"/>
                </a:lnTo>
                <a:lnTo>
                  <a:pt x="17581" y="8389"/>
                </a:lnTo>
                <a:lnTo>
                  <a:pt x="17584" y="8387"/>
                </a:lnTo>
                <a:lnTo>
                  <a:pt x="17588" y="8384"/>
                </a:lnTo>
                <a:lnTo>
                  <a:pt x="17591" y="8384"/>
                </a:lnTo>
                <a:lnTo>
                  <a:pt x="17594" y="8385"/>
                </a:lnTo>
                <a:lnTo>
                  <a:pt x="17604" y="8393"/>
                </a:lnTo>
                <a:lnTo>
                  <a:pt x="17607" y="8393"/>
                </a:lnTo>
                <a:lnTo>
                  <a:pt x="17611" y="8393"/>
                </a:lnTo>
                <a:lnTo>
                  <a:pt x="17613" y="8390"/>
                </a:lnTo>
                <a:lnTo>
                  <a:pt x="17615" y="8388"/>
                </a:lnTo>
                <a:lnTo>
                  <a:pt x="17614" y="8381"/>
                </a:lnTo>
                <a:lnTo>
                  <a:pt x="17613" y="8377"/>
                </a:lnTo>
                <a:lnTo>
                  <a:pt x="17604" y="8372"/>
                </a:lnTo>
                <a:lnTo>
                  <a:pt x="17605" y="8372"/>
                </a:lnTo>
                <a:lnTo>
                  <a:pt x="17609" y="8372"/>
                </a:lnTo>
                <a:lnTo>
                  <a:pt x="17612" y="8372"/>
                </a:lnTo>
                <a:lnTo>
                  <a:pt x="17607" y="8363"/>
                </a:lnTo>
                <a:lnTo>
                  <a:pt x="17600" y="8358"/>
                </a:lnTo>
                <a:lnTo>
                  <a:pt x="17594" y="8351"/>
                </a:lnTo>
                <a:lnTo>
                  <a:pt x="17591" y="8337"/>
                </a:lnTo>
                <a:lnTo>
                  <a:pt x="17592" y="8336"/>
                </a:lnTo>
                <a:lnTo>
                  <a:pt x="17593" y="8336"/>
                </a:lnTo>
                <a:lnTo>
                  <a:pt x="17593" y="8335"/>
                </a:lnTo>
                <a:lnTo>
                  <a:pt x="17592" y="8331"/>
                </a:lnTo>
                <a:lnTo>
                  <a:pt x="17589" y="8330"/>
                </a:lnTo>
                <a:lnTo>
                  <a:pt x="17585" y="8332"/>
                </a:lnTo>
                <a:lnTo>
                  <a:pt x="17584" y="8331"/>
                </a:lnTo>
                <a:lnTo>
                  <a:pt x="17584" y="8326"/>
                </a:lnTo>
                <a:lnTo>
                  <a:pt x="17589" y="8323"/>
                </a:lnTo>
                <a:lnTo>
                  <a:pt x="17598" y="8319"/>
                </a:lnTo>
                <a:lnTo>
                  <a:pt x="17598" y="8316"/>
                </a:lnTo>
                <a:lnTo>
                  <a:pt x="17594" y="8315"/>
                </a:lnTo>
                <a:lnTo>
                  <a:pt x="17588" y="8311"/>
                </a:lnTo>
                <a:lnTo>
                  <a:pt x="17585" y="8308"/>
                </a:lnTo>
                <a:lnTo>
                  <a:pt x="17589" y="8307"/>
                </a:lnTo>
                <a:lnTo>
                  <a:pt x="17598" y="8308"/>
                </a:lnTo>
                <a:lnTo>
                  <a:pt x="17602" y="8307"/>
                </a:lnTo>
                <a:lnTo>
                  <a:pt x="17610" y="8303"/>
                </a:lnTo>
                <a:lnTo>
                  <a:pt x="17611" y="8303"/>
                </a:lnTo>
                <a:lnTo>
                  <a:pt x="17612" y="8303"/>
                </a:lnTo>
                <a:lnTo>
                  <a:pt x="17613" y="8300"/>
                </a:lnTo>
                <a:lnTo>
                  <a:pt x="17617" y="8288"/>
                </a:lnTo>
                <a:lnTo>
                  <a:pt x="17617" y="8287"/>
                </a:lnTo>
                <a:lnTo>
                  <a:pt x="17618" y="8286"/>
                </a:lnTo>
                <a:lnTo>
                  <a:pt x="17619" y="8286"/>
                </a:lnTo>
                <a:lnTo>
                  <a:pt x="17620" y="8288"/>
                </a:lnTo>
                <a:lnTo>
                  <a:pt x="17620" y="8290"/>
                </a:lnTo>
                <a:lnTo>
                  <a:pt x="17620" y="8291"/>
                </a:lnTo>
                <a:lnTo>
                  <a:pt x="17619" y="8295"/>
                </a:lnTo>
                <a:lnTo>
                  <a:pt x="17619" y="8297"/>
                </a:lnTo>
                <a:lnTo>
                  <a:pt x="17620" y="8300"/>
                </a:lnTo>
                <a:lnTo>
                  <a:pt x="17623" y="8309"/>
                </a:lnTo>
                <a:lnTo>
                  <a:pt x="17622" y="8310"/>
                </a:lnTo>
                <a:lnTo>
                  <a:pt x="17622" y="8312"/>
                </a:lnTo>
                <a:lnTo>
                  <a:pt x="17622" y="8314"/>
                </a:lnTo>
                <a:lnTo>
                  <a:pt x="17623" y="8315"/>
                </a:lnTo>
                <a:lnTo>
                  <a:pt x="17624" y="8316"/>
                </a:lnTo>
                <a:lnTo>
                  <a:pt x="17626" y="8316"/>
                </a:lnTo>
                <a:lnTo>
                  <a:pt x="17627" y="8316"/>
                </a:lnTo>
                <a:lnTo>
                  <a:pt x="17630" y="8326"/>
                </a:lnTo>
                <a:lnTo>
                  <a:pt x="17632" y="8329"/>
                </a:lnTo>
                <a:lnTo>
                  <a:pt x="17633" y="8335"/>
                </a:lnTo>
                <a:lnTo>
                  <a:pt x="17631" y="8342"/>
                </a:lnTo>
                <a:lnTo>
                  <a:pt x="17628" y="8349"/>
                </a:lnTo>
                <a:lnTo>
                  <a:pt x="17627" y="8356"/>
                </a:lnTo>
                <a:lnTo>
                  <a:pt x="17627" y="8363"/>
                </a:lnTo>
                <a:lnTo>
                  <a:pt x="17630" y="8368"/>
                </a:lnTo>
                <a:lnTo>
                  <a:pt x="17634" y="8371"/>
                </a:lnTo>
                <a:lnTo>
                  <a:pt x="17639" y="8372"/>
                </a:lnTo>
                <a:lnTo>
                  <a:pt x="17643" y="8377"/>
                </a:lnTo>
                <a:lnTo>
                  <a:pt x="17645" y="8378"/>
                </a:lnTo>
                <a:lnTo>
                  <a:pt x="17646" y="8376"/>
                </a:lnTo>
                <a:lnTo>
                  <a:pt x="17644" y="8360"/>
                </a:lnTo>
                <a:lnTo>
                  <a:pt x="17643" y="8356"/>
                </a:lnTo>
                <a:lnTo>
                  <a:pt x="17641" y="8351"/>
                </a:lnTo>
                <a:lnTo>
                  <a:pt x="17643" y="8351"/>
                </a:lnTo>
                <a:lnTo>
                  <a:pt x="17643" y="8350"/>
                </a:lnTo>
                <a:lnTo>
                  <a:pt x="17643" y="8350"/>
                </a:lnTo>
                <a:lnTo>
                  <a:pt x="17644" y="8351"/>
                </a:lnTo>
                <a:lnTo>
                  <a:pt x="17648" y="8340"/>
                </a:lnTo>
                <a:lnTo>
                  <a:pt x="17653" y="8341"/>
                </a:lnTo>
                <a:lnTo>
                  <a:pt x="17659" y="8345"/>
                </a:lnTo>
                <a:lnTo>
                  <a:pt x="17667" y="8342"/>
                </a:lnTo>
                <a:lnTo>
                  <a:pt x="17669" y="8338"/>
                </a:lnTo>
                <a:lnTo>
                  <a:pt x="17671" y="8321"/>
                </a:lnTo>
                <a:lnTo>
                  <a:pt x="17673" y="8311"/>
                </a:lnTo>
                <a:lnTo>
                  <a:pt x="17674" y="8307"/>
                </a:lnTo>
                <a:lnTo>
                  <a:pt x="17674" y="8300"/>
                </a:lnTo>
                <a:lnTo>
                  <a:pt x="17670" y="8303"/>
                </a:lnTo>
                <a:lnTo>
                  <a:pt x="17667" y="8303"/>
                </a:lnTo>
                <a:lnTo>
                  <a:pt x="17662" y="8301"/>
                </a:lnTo>
                <a:lnTo>
                  <a:pt x="17658" y="8302"/>
                </a:lnTo>
                <a:lnTo>
                  <a:pt x="17651" y="8310"/>
                </a:lnTo>
                <a:lnTo>
                  <a:pt x="17648" y="8313"/>
                </a:lnTo>
                <a:lnTo>
                  <a:pt x="17646" y="8311"/>
                </a:lnTo>
                <a:lnTo>
                  <a:pt x="17644" y="8307"/>
                </a:lnTo>
                <a:lnTo>
                  <a:pt x="17640" y="8304"/>
                </a:lnTo>
                <a:lnTo>
                  <a:pt x="17636" y="8298"/>
                </a:lnTo>
                <a:lnTo>
                  <a:pt x="17633" y="8290"/>
                </a:lnTo>
                <a:lnTo>
                  <a:pt x="17631" y="8284"/>
                </a:lnTo>
                <a:lnTo>
                  <a:pt x="17631" y="8278"/>
                </a:lnTo>
                <a:lnTo>
                  <a:pt x="17632" y="8271"/>
                </a:lnTo>
                <a:lnTo>
                  <a:pt x="17634" y="8267"/>
                </a:lnTo>
                <a:lnTo>
                  <a:pt x="17638" y="8269"/>
                </a:lnTo>
                <a:lnTo>
                  <a:pt x="17642" y="8279"/>
                </a:lnTo>
                <a:lnTo>
                  <a:pt x="17645" y="8283"/>
                </a:lnTo>
                <a:lnTo>
                  <a:pt x="17650" y="8280"/>
                </a:lnTo>
                <a:lnTo>
                  <a:pt x="17658" y="8272"/>
                </a:lnTo>
                <a:lnTo>
                  <a:pt x="17660" y="8269"/>
                </a:lnTo>
                <a:lnTo>
                  <a:pt x="17661" y="8267"/>
                </a:lnTo>
                <a:lnTo>
                  <a:pt x="17662" y="8261"/>
                </a:lnTo>
                <a:lnTo>
                  <a:pt x="17662" y="8259"/>
                </a:lnTo>
                <a:lnTo>
                  <a:pt x="17661" y="8254"/>
                </a:lnTo>
                <a:lnTo>
                  <a:pt x="17662" y="8252"/>
                </a:lnTo>
                <a:lnTo>
                  <a:pt x="17664" y="8254"/>
                </a:lnTo>
                <a:lnTo>
                  <a:pt x="17666" y="8258"/>
                </a:lnTo>
                <a:lnTo>
                  <a:pt x="17666" y="8261"/>
                </a:lnTo>
                <a:lnTo>
                  <a:pt x="17667" y="8262"/>
                </a:lnTo>
                <a:lnTo>
                  <a:pt x="17670" y="8263"/>
                </a:lnTo>
                <a:lnTo>
                  <a:pt x="17679" y="8263"/>
                </a:lnTo>
                <a:lnTo>
                  <a:pt x="17681" y="8263"/>
                </a:lnTo>
                <a:lnTo>
                  <a:pt x="17683" y="8264"/>
                </a:lnTo>
                <a:lnTo>
                  <a:pt x="17686" y="8267"/>
                </a:lnTo>
                <a:lnTo>
                  <a:pt x="17688" y="8266"/>
                </a:lnTo>
                <a:lnTo>
                  <a:pt x="17689" y="8266"/>
                </a:lnTo>
                <a:lnTo>
                  <a:pt x="17691" y="8266"/>
                </a:lnTo>
                <a:lnTo>
                  <a:pt x="17693" y="8267"/>
                </a:lnTo>
                <a:lnTo>
                  <a:pt x="17699" y="8267"/>
                </a:lnTo>
                <a:lnTo>
                  <a:pt x="17704" y="8262"/>
                </a:lnTo>
                <a:lnTo>
                  <a:pt x="17706" y="8253"/>
                </a:lnTo>
                <a:lnTo>
                  <a:pt x="17707" y="8242"/>
                </a:lnTo>
                <a:lnTo>
                  <a:pt x="17709" y="8244"/>
                </a:lnTo>
                <a:lnTo>
                  <a:pt x="17711" y="8248"/>
                </a:lnTo>
                <a:lnTo>
                  <a:pt x="17713" y="8256"/>
                </a:lnTo>
                <a:lnTo>
                  <a:pt x="17719" y="8251"/>
                </a:lnTo>
                <a:lnTo>
                  <a:pt x="17725" y="8251"/>
                </a:lnTo>
                <a:lnTo>
                  <a:pt x="17727" y="8249"/>
                </a:lnTo>
                <a:lnTo>
                  <a:pt x="17723" y="8237"/>
                </a:lnTo>
                <a:lnTo>
                  <a:pt x="17728" y="8236"/>
                </a:lnTo>
                <a:lnTo>
                  <a:pt x="17732" y="8232"/>
                </a:lnTo>
                <a:lnTo>
                  <a:pt x="17735" y="8226"/>
                </a:lnTo>
                <a:lnTo>
                  <a:pt x="17738" y="8220"/>
                </a:lnTo>
                <a:lnTo>
                  <a:pt x="17738" y="8225"/>
                </a:lnTo>
                <a:lnTo>
                  <a:pt x="17737" y="8228"/>
                </a:lnTo>
                <a:lnTo>
                  <a:pt x="17736" y="8230"/>
                </a:lnTo>
                <a:lnTo>
                  <a:pt x="17735" y="8232"/>
                </a:lnTo>
                <a:lnTo>
                  <a:pt x="17735" y="8236"/>
                </a:lnTo>
                <a:lnTo>
                  <a:pt x="17735" y="8262"/>
                </a:lnTo>
                <a:lnTo>
                  <a:pt x="17735" y="8264"/>
                </a:lnTo>
                <a:lnTo>
                  <a:pt x="17734" y="8266"/>
                </a:lnTo>
                <a:lnTo>
                  <a:pt x="17734" y="8269"/>
                </a:lnTo>
                <a:lnTo>
                  <a:pt x="17735" y="8272"/>
                </a:lnTo>
                <a:lnTo>
                  <a:pt x="17737" y="8273"/>
                </a:lnTo>
                <a:lnTo>
                  <a:pt x="17742" y="8274"/>
                </a:lnTo>
                <a:lnTo>
                  <a:pt x="17745" y="8275"/>
                </a:lnTo>
                <a:lnTo>
                  <a:pt x="17748" y="8274"/>
                </a:lnTo>
                <a:lnTo>
                  <a:pt x="17749" y="8274"/>
                </a:lnTo>
                <a:lnTo>
                  <a:pt x="17749" y="8276"/>
                </a:lnTo>
                <a:lnTo>
                  <a:pt x="17749" y="8281"/>
                </a:lnTo>
                <a:lnTo>
                  <a:pt x="17749" y="8283"/>
                </a:lnTo>
                <a:lnTo>
                  <a:pt x="17753" y="8285"/>
                </a:lnTo>
                <a:lnTo>
                  <a:pt x="17763" y="8285"/>
                </a:lnTo>
                <a:lnTo>
                  <a:pt x="17768" y="8286"/>
                </a:lnTo>
                <a:lnTo>
                  <a:pt x="17768" y="8281"/>
                </a:lnTo>
                <a:lnTo>
                  <a:pt x="17768" y="8275"/>
                </a:lnTo>
                <a:lnTo>
                  <a:pt x="17770" y="8271"/>
                </a:lnTo>
                <a:lnTo>
                  <a:pt x="17772" y="8270"/>
                </a:lnTo>
                <a:lnTo>
                  <a:pt x="17777" y="8271"/>
                </a:lnTo>
                <a:lnTo>
                  <a:pt x="17779" y="8272"/>
                </a:lnTo>
                <a:lnTo>
                  <a:pt x="17784" y="8280"/>
                </a:lnTo>
                <a:lnTo>
                  <a:pt x="17789" y="8280"/>
                </a:lnTo>
                <a:lnTo>
                  <a:pt x="17792" y="8271"/>
                </a:lnTo>
                <a:lnTo>
                  <a:pt x="17796" y="8267"/>
                </a:lnTo>
                <a:lnTo>
                  <a:pt x="17801" y="8279"/>
                </a:lnTo>
                <a:lnTo>
                  <a:pt x="17796" y="8282"/>
                </a:lnTo>
                <a:lnTo>
                  <a:pt x="17794" y="8284"/>
                </a:lnTo>
                <a:lnTo>
                  <a:pt x="17794" y="8287"/>
                </a:lnTo>
                <a:lnTo>
                  <a:pt x="17797" y="8292"/>
                </a:lnTo>
                <a:lnTo>
                  <a:pt x="17800" y="8293"/>
                </a:lnTo>
                <a:lnTo>
                  <a:pt x="17814" y="8295"/>
                </a:lnTo>
                <a:lnTo>
                  <a:pt x="17812" y="8298"/>
                </a:lnTo>
                <a:lnTo>
                  <a:pt x="17811" y="8298"/>
                </a:lnTo>
                <a:lnTo>
                  <a:pt x="17806" y="8298"/>
                </a:lnTo>
                <a:lnTo>
                  <a:pt x="17806" y="8303"/>
                </a:lnTo>
                <a:lnTo>
                  <a:pt x="17813" y="8304"/>
                </a:lnTo>
                <a:lnTo>
                  <a:pt x="17818" y="8302"/>
                </a:lnTo>
                <a:lnTo>
                  <a:pt x="17823" y="8293"/>
                </a:lnTo>
                <a:lnTo>
                  <a:pt x="17826" y="8286"/>
                </a:lnTo>
                <a:lnTo>
                  <a:pt x="17823" y="8281"/>
                </a:lnTo>
                <a:lnTo>
                  <a:pt x="17823" y="8285"/>
                </a:lnTo>
                <a:lnTo>
                  <a:pt x="17821" y="8287"/>
                </a:lnTo>
                <a:lnTo>
                  <a:pt x="17819" y="8288"/>
                </a:lnTo>
                <a:lnTo>
                  <a:pt x="17817" y="8286"/>
                </a:lnTo>
                <a:lnTo>
                  <a:pt x="17819" y="8272"/>
                </a:lnTo>
                <a:lnTo>
                  <a:pt x="17819" y="8265"/>
                </a:lnTo>
                <a:lnTo>
                  <a:pt x="17819" y="8262"/>
                </a:lnTo>
                <a:lnTo>
                  <a:pt x="17819" y="8261"/>
                </a:lnTo>
                <a:lnTo>
                  <a:pt x="17817" y="8257"/>
                </a:lnTo>
                <a:lnTo>
                  <a:pt x="17815" y="8256"/>
                </a:lnTo>
                <a:lnTo>
                  <a:pt x="17814" y="8254"/>
                </a:lnTo>
                <a:lnTo>
                  <a:pt x="17816" y="8251"/>
                </a:lnTo>
                <a:lnTo>
                  <a:pt x="17819" y="8253"/>
                </a:lnTo>
                <a:lnTo>
                  <a:pt x="17823" y="8253"/>
                </a:lnTo>
                <a:lnTo>
                  <a:pt x="17827" y="8252"/>
                </a:lnTo>
                <a:lnTo>
                  <a:pt x="17830" y="8250"/>
                </a:lnTo>
                <a:lnTo>
                  <a:pt x="17832" y="8245"/>
                </a:lnTo>
                <a:lnTo>
                  <a:pt x="17831" y="8241"/>
                </a:lnTo>
                <a:lnTo>
                  <a:pt x="17830" y="8237"/>
                </a:lnTo>
                <a:lnTo>
                  <a:pt x="17829" y="8231"/>
                </a:lnTo>
                <a:lnTo>
                  <a:pt x="17825" y="8231"/>
                </a:lnTo>
                <a:lnTo>
                  <a:pt x="17804" y="8246"/>
                </a:lnTo>
                <a:lnTo>
                  <a:pt x="17804" y="8244"/>
                </a:lnTo>
                <a:lnTo>
                  <a:pt x="17806" y="8241"/>
                </a:lnTo>
                <a:lnTo>
                  <a:pt x="17806" y="8236"/>
                </a:lnTo>
                <a:lnTo>
                  <a:pt x="17808" y="8232"/>
                </a:lnTo>
                <a:lnTo>
                  <a:pt x="17816" y="8229"/>
                </a:lnTo>
                <a:lnTo>
                  <a:pt x="17824" y="8224"/>
                </a:lnTo>
                <a:lnTo>
                  <a:pt x="17828" y="8223"/>
                </a:lnTo>
                <a:lnTo>
                  <a:pt x="17825" y="8218"/>
                </a:lnTo>
                <a:lnTo>
                  <a:pt x="17825" y="8216"/>
                </a:lnTo>
                <a:lnTo>
                  <a:pt x="17827" y="8215"/>
                </a:lnTo>
                <a:lnTo>
                  <a:pt x="17834" y="8213"/>
                </a:lnTo>
                <a:lnTo>
                  <a:pt x="17838" y="8213"/>
                </a:lnTo>
                <a:lnTo>
                  <a:pt x="17849" y="8218"/>
                </a:lnTo>
                <a:lnTo>
                  <a:pt x="17851" y="8220"/>
                </a:lnTo>
                <a:lnTo>
                  <a:pt x="17853" y="8223"/>
                </a:lnTo>
                <a:lnTo>
                  <a:pt x="17854" y="8225"/>
                </a:lnTo>
                <a:lnTo>
                  <a:pt x="17854" y="8227"/>
                </a:lnTo>
                <a:lnTo>
                  <a:pt x="17854" y="8229"/>
                </a:lnTo>
                <a:lnTo>
                  <a:pt x="17856" y="8230"/>
                </a:lnTo>
                <a:lnTo>
                  <a:pt x="17861" y="8230"/>
                </a:lnTo>
                <a:lnTo>
                  <a:pt x="17863" y="8229"/>
                </a:lnTo>
                <a:lnTo>
                  <a:pt x="17865" y="8228"/>
                </a:lnTo>
                <a:lnTo>
                  <a:pt x="17863" y="8227"/>
                </a:lnTo>
                <a:lnTo>
                  <a:pt x="17861" y="8226"/>
                </a:lnTo>
                <a:lnTo>
                  <a:pt x="17859" y="8225"/>
                </a:lnTo>
                <a:lnTo>
                  <a:pt x="17860" y="8221"/>
                </a:lnTo>
                <a:lnTo>
                  <a:pt x="17859" y="8218"/>
                </a:lnTo>
                <a:lnTo>
                  <a:pt x="17856" y="8211"/>
                </a:lnTo>
                <a:lnTo>
                  <a:pt x="17854" y="8207"/>
                </a:lnTo>
                <a:lnTo>
                  <a:pt x="17853" y="8204"/>
                </a:lnTo>
                <a:lnTo>
                  <a:pt x="17851" y="8195"/>
                </a:lnTo>
                <a:lnTo>
                  <a:pt x="17849" y="8187"/>
                </a:lnTo>
                <a:lnTo>
                  <a:pt x="17849" y="8184"/>
                </a:lnTo>
                <a:lnTo>
                  <a:pt x="17851" y="8178"/>
                </a:lnTo>
                <a:lnTo>
                  <a:pt x="17854" y="8176"/>
                </a:lnTo>
                <a:lnTo>
                  <a:pt x="17855" y="8176"/>
                </a:lnTo>
                <a:lnTo>
                  <a:pt x="17857" y="8186"/>
                </a:lnTo>
                <a:lnTo>
                  <a:pt x="17856" y="8188"/>
                </a:lnTo>
                <a:lnTo>
                  <a:pt x="17858" y="8195"/>
                </a:lnTo>
                <a:lnTo>
                  <a:pt x="17857" y="8200"/>
                </a:lnTo>
                <a:lnTo>
                  <a:pt x="17862" y="8197"/>
                </a:lnTo>
                <a:lnTo>
                  <a:pt x="17865" y="8201"/>
                </a:lnTo>
                <a:lnTo>
                  <a:pt x="17867" y="8205"/>
                </a:lnTo>
                <a:lnTo>
                  <a:pt x="17871" y="8209"/>
                </a:lnTo>
                <a:lnTo>
                  <a:pt x="17871" y="8204"/>
                </a:lnTo>
                <a:lnTo>
                  <a:pt x="17872" y="8201"/>
                </a:lnTo>
                <a:lnTo>
                  <a:pt x="17874" y="8200"/>
                </a:lnTo>
                <a:lnTo>
                  <a:pt x="17875" y="8201"/>
                </a:lnTo>
                <a:lnTo>
                  <a:pt x="17875" y="8216"/>
                </a:lnTo>
                <a:lnTo>
                  <a:pt x="17879" y="8212"/>
                </a:lnTo>
                <a:lnTo>
                  <a:pt x="17881" y="8213"/>
                </a:lnTo>
                <a:lnTo>
                  <a:pt x="17884" y="8218"/>
                </a:lnTo>
                <a:lnTo>
                  <a:pt x="17889" y="8222"/>
                </a:lnTo>
                <a:lnTo>
                  <a:pt x="17891" y="8220"/>
                </a:lnTo>
                <a:lnTo>
                  <a:pt x="17893" y="8211"/>
                </a:lnTo>
                <a:lnTo>
                  <a:pt x="17894" y="8214"/>
                </a:lnTo>
                <a:lnTo>
                  <a:pt x="17895" y="8220"/>
                </a:lnTo>
                <a:lnTo>
                  <a:pt x="17910" y="8220"/>
                </a:lnTo>
                <a:lnTo>
                  <a:pt x="17915" y="8221"/>
                </a:lnTo>
                <a:lnTo>
                  <a:pt x="17916" y="8213"/>
                </a:lnTo>
                <a:lnTo>
                  <a:pt x="17918" y="8207"/>
                </a:lnTo>
                <a:lnTo>
                  <a:pt x="17920" y="8207"/>
                </a:lnTo>
                <a:lnTo>
                  <a:pt x="17920" y="8214"/>
                </a:lnTo>
                <a:lnTo>
                  <a:pt x="17920" y="8221"/>
                </a:lnTo>
                <a:lnTo>
                  <a:pt x="17923" y="8221"/>
                </a:lnTo>
                <a:lnTo>
                  <a:pt x="17929" y="8205"/>
                </a:lnTo>
                <a:lnTo>
                  <a:pt x="17931" y="8202"/>
                </a:lnTo>
                <a:lnTo>
                  <a:pt x="17932" y="8203"/>
                </a:lnTo>
                <a:lnTo>
                  <a:pt x="17932" y="8208"/>
                </a:lnTo>
                <a:lnTo>
                  <a:pt x="17930" y="8217"/>
                </a:lnTo>
                <a:lnTo>
                  <a:pt x="17930" y="8224"/>
                </a:lnTo>
                <a:lnTo>
                  <a:pt x="17931" y="8231"/>
                </a:lnTo>
                <a:lnTo>
                  <a:pt x="17933" y="8234"/>
                </a:lnTo>
                <a:lnTo>
                  <a:pt x="17935" y="8232"/>
                </a:lnTo>
                <a:lnTo>
                  <a:pt x="17937" y="8230"/>
                </a:lnTo>
                <a:lnTo>
                  <a:pt x="17938" y="8231"/>
                </a:lnTo>
                <a:lnTo>
                  <a:pt x="17939" y="8233"/>
                </a:lnTo>
                <a:lnTo>
                  <a:pt x="17941" y="8233"/>
                </a:lnTo>
                <a:lnTo>
                  <a:pt x="17940" y="8226"/>
                </a:lnTo>
                <a:lnTo>
                  <a:pt x="17940" y="8223"/>
                </a:lnTo>
                <a:lnTo>
                  <a:pt x="17942" y="8227"/>
                </a:lnTo>
                <a:lnTo>
                  <a:pt x="17943" y="8230"/>
                </a:lnTo>
                <a:lnTo>
                  <a:pt x="17945" y="8228"/>
                </a:lnTo>
                <a:lnTo>
                  <a:pt x="17946" y="8222"/>
                </a:lnTo>
                <a:lnTo>
                  <a:pt x="17949" y="8215"/>
                </a:lnTo>
                <a:lnTo>
                  <a:pt x="17954" y="8207"/>
                </a:lnTo>
                <a:lnTo>
                  <a:pt x="17956" y="8210"/>
                </a:lnTo>
                <a:lnTo>
                  <a:pt x="17958" y="8213"/>
                </a:lnTo>
                <a:lnTo>
                  <a:pt x="17962" y="8217"/>
                </a:lnTo>
                <a:lnTo>
                  <a:pt x="17967" y="8214"/>
                </a:lnTo>
                <a:lnTo>
                  <a:pt x="17968" y="8210"/>
                </a:lnTo>
                <a:lnTo>
                  <a:pt x="17968" y="8205"/>
                </a:lnTo>
                <a:lnTo>
                  <a:pt x="17966" y="8202"/>
                </a:lnTo>
                <a:lnTo>
                  <a:pt x="17967" y="8197"/>
                </a:lnTo>
                <a:lnTo>
                  <a:pt x="17969" y="8197"/>
                </a:lnTo>
                <a:lnTo>
                  <a:pt x="17971" y="8196"/>
                </a:lnTo>
                <a:lnTo>
                  <a:pt x="17974" y="8196"/>
                </a:lnTo>
                <a:lnTo>
                  <a:pt x="17977" y="8195"/>
                </a:lnTo>
                <a:lnTo>
                  <a:pt x="17979" y="8196"/>
                </a:lnTo>
                <a:lnTo>
                  <a:pt x="17983" y="8196"/>
                </a:lnTo>
                <a:lnTo>
                  <a:pt x="17984" y="8192"/>
                </a:lnTo>
                <a:lnTo>
                  <a:pt x="17986" y="8186"/>
                </a:lnTo>
                <a:lnTo>
                  <a:pt x="17990" y="8180"/>
                </a:lnTo>
                <a:lnTo>
                  <a:pt x="17994" y="8171"/>
                </a:lnTo>
                <a:lnTo>
                  <a:pt x="17996" y="8164"/>
                </a:lnTo>
                <a:lnTo>
                  <a:pt x="17996" y="8162"/>
                </a:lnTo>
                <a:lnTo>
                  <a:pt x="17995" y="8158"/>
                </a:lnTo>
                <a:lnTo>
                  <a:pt x="17996" y="8155"/>
                </a:lnTo>
                <a:lnTo>
                  <a:pt x="17998" y="8152"/>
                </a:lnTo>
                <a:lnTo>
                  <a:pt x="17998" y="8145"/>
                </a:lnTo>
                <a:lnTo>
                  <a:pt x="17999" y="8140"/>
                </a:lnTo>
                <a:lnTo>
                  <a:pt x="18004" y="8140"/>
                </a:lnTo>
                <a:lnTo>
                  <a:pt x="18010" y="8133"/>
                </a:lnTo>
                <a:lnTo>
                  <a:pt x="18014" y="8130"/>
                </a:lnTo>
                <a:lnTo>
                  <a:pt x="18019" y="8128"/>
                </a:lnTo>
                <a:lnTo>
                  <a:pt x="18019" y="8123"/>
                </a:lnTo>
                <a:lnTo>
                  <a:pt x="18018" y="8121"/>
                </a:lnTo>
                <a:lnTo>
                  <a:pt x="18016" y="8118"/>
                </a:lnTo>
                <a:lnTo>
                  <a:pt x="18018" y="8114"/>
                </a:lnTo>
                <a:lnTo>
                  <a:pt x="18020" y="8109"/>
                </a:lnTo>
                <a:lnTo>
                  <a:pt x="18019" y="8103"/>
                </a:lnTo>
                <a:lnTo>
                  <a:pt x="18019" y="8096"/>
                </a:lnTo>
                <a:lnTo>
                  <a:pt x="18018" y="8094"/>
                </a:lnTo>
                <a:lnTo>
                  <a:pt x="18020" y="8092"/>
                </a:lnTo>
                <a:lnTo>
                  <a:pt x="18022" y="8091"/>
                </a:lnTo>
                <a:lnTo>
                  <a:pt x="18025" y="8090"/>
                </a:lnTo>
                <a:lnTo>
                  <a:pt x="18026" y="8086"/>
                </a:lnTo>
                <a:lnTo>
                  <a:pt x="18025" y="8081"/>
                </a:lnTo>
                <a:lnTo>
                  <a:pt x="18024" y="8077"/>
                </a:lnTo>
                <a:lnTo>
                  <a:pt x="18023" y="8074"/>
                </a:lnTo>
                <a:lnTo>
                  <a:pt x="18020" y="8073"/>
                </a:lnTo>
                <a:lnTo>
                  <a:pt x="18022" y="8066"/>
                </a:lnTo>
                <a:lnTo>
                  <a:pt x="18025" y="8067"/>
                </a:lnTo>
                <a:lnTo>
                  <a:pt x="18027" y="8073"/>
                </a:lnTo>
                <a:lnTo>
                  <a:pt x="18029" y="8081"/>
                </a:lnTo>
                <a:lnTo>
                  <a:pt x="18030" y="8087"/>
                </a:lnTo>
                <a:lnTo>
                  <a:pt x="18033" y="8085"/>
                </a:lnTo>
                <a:lnTo>
                  <a:pt x="18037" y="8078"/>
                </a:lnTo>
                <a:lnTo>
                  <a:pt x="18039" y="8073"/>
                </a:lnTo>
                <a:lnTo>
                  <a:pt x="18041" y="8060"/>
                </a:lnTo>
                <a:lnTo>
                  <a:pt x="18041" y="8051"/>
                </a:lnTo>
                <a:lnTo>
                  <a:pt x="18042" y="8043"/>
                </a:lnTo>
                <a:lnTo>
                  <a:pt x="18040" y="8040"/>
                </a:lnTo>
                <a:lnTo>
                  <a:pt x="18038" y="8037"/>
                </a:lnTo>
                <a:lnTo>
                  <a:pt x="18037" y="8031"/>
                </a:lnTo>
                <a:lnTo>
                  <a:pt x="18039" y="8025"/>
                </a:lnTo>
                <a:lnTo>
                  <a:pt x="18043" y="8015"/>
                </a:lnTo>
                <a:lnTo>
                  <a:pt x="18048" y="7992"/>
                </a:lnTo>
                <a:lnTo>
                  <a:pt x="18048" y="7979"/>
                </a:lnTo>
                <a:lnTo>
                  <a:pt x="18054" y="7959"/>
                </a:lnTo>
                <a:lnTo>
                  <a:pt x="18056" y="7935"/>
                </a:lnTo>
                <a:lnTo>
                  <a:pt x="18057" y="7927"/>
                </a:lnTo>
                <a:lnTo>
                  <a:pt x="18065" y="7906"/>
                </a:lnTo>
                <a:lnTo>
                  <a:pt x="18068" y="7899"/>
                </a:lnTo>
                <a:lnTo>
                  <a:pt x="18067" y="7893"/>
                </a:lnTo>
                <a:lnTo>
                  <a:pt x="18065" y="7886"/>
                </a:lnTo>
                <a:lnTo>
                  <a:pt x="18065" y="7881"/>
                </a:lnTo>
                <a:lnTo>
                  <a:pt x="18061" y="7877"/>
                </a:lnTo>
                <a:lnTo>
                  <a:pt x="18058" y="7883"/>
                </a:lnTo>
                <a:lnTo>
                  <a:pt x="18045" y="7902"/>
                </a:lnTo>
                <a:lnTo>
                  <a:pt x="18039" y="7908"/>
                </a:lnTo>
                <a:lnTo>
                  <a:pt x="18035" y="7907"/>
                </a:lnTo>
                <a:lnTo>
                  <a:pt x="18031" y="7901"/>
                </a:lnTo>
                <a:lnTo>
                  <a:pt x="18028" y="7896"/>
                </a:lnTo>
                <a:lnTo>
                  <a:pt x="18023" y="7891"/>
                </a:lnTo>
                <a:lnTo>
                  <a:pt x="18023" y="7886"/>
                </a:lnTo>
                <a:lnTo>
                  <a:pt x="18027" y="7883"/>
                </a:lnTo>
                <a:lnTo>
                  <a:pt x="18029" y="7881"/>
                </a:lnTo>
                <a:lnTo>
                  <a:pt x="18031" y="7880"/>
                </a:lnTo>
                <a:lnTo>
                  <a:pt x="18033" y="7877"/>
                </a:lnTo>
                <a:lnTo>
                  <a:pt x="18034" y="7872"/>
                </a:lnTo>
                <a:lnTo>
                  <a:pt x="18033" y="7870"/>
                </a:lnTo>
                <a:lnTo>
                  <a:pt x="18031" y="7868"/>
                </a:lnTo>
                <a:lnTo>
                  <a:pt x="18030" y="7859"/>
                </a:lnTo>
                <a:lnTo>
                  <a:pt x="18028" y="7847"/>
                </a:lnTo>
                <a:lnTo>
                  <a:pt x="18027" y="7846"/>
                </a:lnTo>
                <a:lnTo>
                  <a:pt x="18026" y="7844"/>
                </a:lnTo>
                <a:lnTo>
                  <a:pt x="18024" y="7841"/>
                </a:lnTo>
                <a:lnTo>
                  <a:pt x="18024" y="7836"/>
                </a:lnTo>
                <a:lnTo>
                  <a:pt x="18024" y="7794"/>
                </a:lnTo>
                <a:lnTo>
                  <a:pt x="18026" y="7787"/>
                </a:lnTo>
                <a:lnTo>
                  <a:pt x="18028" y="7781"/>
                </a:lnTo>
                <a:lnTo>
                  <a:pt x="18035" y="7771"/>
                </a:lnTo>
                <a:lnTo>
                  <a:pt x="18036" y="7764"/>
                </a:lnTo>
                <a:lnTo>
                  <a:pt x="18038" y="7735"/>
                </a:lnTo>
                <a:lnTo>
                  <a:pt x="18036" y="7720"/>
                </a:lnTo>
                <a:lnTo>
                  <a:pt x="18033" y="7706"/>
                </a:lnTo>
                <a:lnTo>
                  <a:pt x="18032" y="7692"/>
                </a:lnTo>
                <a:lnTo>
                  <a:pt x="18032" y="7692"/>
                </a:lnTo>
                <a:lnTo>
                  <a:pt x="18036" y="7677"/>
                </a:lnTo>
                <a:lnTo>
                  <a:pt x="18041" y="7665"/>
                </a:lnTo>
                <a:lnTo>
                  <a:pt x="18043" y="7652"/>
                </a:lnTo>
                <a:lnTo>
                  <a:pt x="18043" y="7637"/>
                </a:lnTo>
                <a:lnTo>
                  <a:pt x="18036" y="7608"/>
                </a:lnTo>
                <a:lnTo>
                  <a:pt x="18034" y="7594"/>
                </a:lnTo>
                <a:lnTo>
                  <a:pt x="18032" y="7562"/>
                </a:lnTo>
                <a:lnTo>
                  <a:pt x="18030" y="7551"/>
                </a:lnTo>
                <a:lnTo>
                  <a:pt x="18030" y="7548"/>
                </a:lnTo>
                <a:lnTo>
                  <a:pt x="18032" y="7545"/>
                </a:lnTo>
                <a:lnTo>
                  <a:pt x="18033" y="7540"/>
                </a:lnTo>
                <a:lnTo>
                  <a:pt x="18035" y="7536"/>
                </a:lnTo>
                <a:lnTo>
                  <a:pt x="18034" y="7532"/>
                </a:lnTo>
                <a:lnTo>
                  <a:pt x="18023" y="7512"/>
                </a:lnTo>
                <a:lnTo>
                  <a:pt x="18019" y="7497"/>
                </a:lnTo>
                <a:lnTo>
                  <a:pt x="18016" y="7471"/>
                </a:lnTo>
                <a:lnTo>
                  <a:pt x="18012" y="7459"/>
                </a:lnTo>
                <a:lnTo>
                  <a:pt x="18002" y="7444"/>
                </a:lnTo>
                <a:lnTo>
                  <a:pt x="18000" y="7439"/>
                </a:lnTo>
                <a:lnTo>
                  <a:pt x="18000" y="7433"/>
                </a:lnTo>
                <a:lnTo>
                  <a:pt x="17998" y="7428"/>
                </a:lnTo>
                <a:lnTo>
                  <a:pt x="17992" y="7418"/>
                </a:lnTo>
                <a:lnTo>
                  <a:pt x="17982" y="7393"/>
                </a:lnTo>
                <a:lnTo>
                  <a:pt x="17979" y="7389"/>
                </a:lnTo>
                <a:lnTo>
                  <a:pt x="17976" y="7387"/>
                </a:lnTo>
                <a:lnTo>
                  <a:pt x="17973" y="7380"/>
                </a:lnTo>
                <a:lnTo>
                  <a:pt x="17966" y="7354"/>
                </a:lnTo>
                <a:lnTo>
                  <a:pt x="17964" y="7348"/>
                </a:lnTo>
                <a:lnTo>
                  <a:pt x="17956" y="7343"/>
                </a:lnTo>
                <a:lnTo>
                  <a:pt x="17955" y="7335"/>
                </a:lnTo>
                <a:lnTo>
                  <a:pt x="17955" y="7326"/>
                </a:lnTo>
                <a:lnTo>
                  <a:pt x="17954" y="7319"/>
                </a:lnTo>
                <a:lnTo>
                  <a:pt x="17943" y="7302"/>
                </a:lnTo>
                <a:lnTo>
                  <a:pt x="17941" y="7300"/>
                </a:lnTo>
                <a:lnTo>
                  <a:pt x="17924" y="7276"/>
                </a:lnTo>
                <a:lnTo>
                  <a:pt x="17910" y="7249"/>
                </a:lnTo>
                <a:lnTo>
                  <a:pt x="17874" y="7183"/>
                </a:lnTo>
                <a:lnTo>
                  <a:pt x="17871" y="7172"/>
                </a:lnTo>
                <a:lnTo>
                  <a:pt x="17863" y="7160"/>
                </a:lnTo>
                <a:lnTo>
                  <a:pt x="17860" y="7154"/>
                </a:lnTo>
                <a:lnTo>
                  <a:pt x="17846" y="7103"/>
                </a:lnTo>
                <a:lnTo>
                  <a:pt x="17826" y="7054"/>
                </a:lnTo>
                <a:lnTo>
                  <a:pt x="17821" y="7037"/>
                </a:lnTo>
                <a:lnTo>
                  <a:pt x="17819" y="7025"/>
                </a:lnTo>
                <a:lnTo>
                  <a:pt x="17809" y="7000"/>
                </a:lnTo>
                <a:lnTo>
                  <a:pt x="17802" y="6983"/>
                </a:lnTo>
                <a:lnTo>
                  <a:pt x="17802" y="6983"/>
                </a:lnTo>
                <a:lnTo>
                  <a:pt x="17801" y="6976"/>
                </a:lnTo>
                <a:lnTo>
                  <a:pt x="17802" y="6970"/>
                </a:lnTo>
                <a:lnTo>
                  <a:pt x="17801" y="6965"/>
                </a:lnTo>
                <a:lnTo>
                  <a:pt x="17801" y="6964"/>
                </a:lnTo>
                <a:lnTo>
                  <a:pt x="17799" y="6957"/>
                </a:lnTo>
                <a:lnTo>
                  <a:pt x="17797" y="6955"/>
                </a:lnTo>
                <a:lnTo>
                  <a:pt x="17793" y="6952"/>
                </a:lnTo>
                <a:lnTo>
                  <a:pt x="17791" y="6950"/>
                </a:lnTo>
                <a:lnTo>
                  <a:pt x="17784" y="6936"/>
                </a:lnTo>
                <a:lnTo>
                  <a:pt x="17782" y="6937"/>
                </a:lnTo>
                <a:lnTo>
                  <a:pt x="17772" y="6944"/>
                </a:lnTo>
                <a:lnTo>
                  <a:pt x="17769" y="6946"/>
                </a:lnTo>
                <a:lnTo>
                  <a:pt x="17743" y="6905"/>
                </a:lnTo>
                <a:lnTo>
                  <a:pt x="17726" y="6900"/>
                </a:lnTo>
                <a:lnTo>
                  <a:pt x="17722" y="6893"/>
                </a:lnTo>
                <a:lnTo>
                  <a:pt x="17715" y="6878"/>
                </a:lnTo>
                <a:lnTo>
                  <a:pt x="17711" y="6875"/>
                </a:lnTo>
                <a:lnTo>
                  <a:pt x="17709" y="6874"/>
                </a:lnTo>
                <a:lnTo>
                  <a:pt x="17707" y="6872"/>
                </a:lnTo>
                <a:lnTo>
                  <a:pt x="17706" y="6869"/>
                </a:lnTo>
                <a:lnTo>
                  <a:pt x="17705" y="6864"/>
                </a:lnTo>
                <a:lnTo>
                  <a:pt x="17704" y="6861"/>
                </a:lnTo>
                <a:lnTo>
                  <a:pt x="17703" y="6860"/>
                </a:lnTo>
                <a:lnTo>
                  <a:pt x="17702" y="6861"/>
                </a:lnTo>
                <a:lnTo>
                  <a:pt x="17700" y="6864"/>
                </a:lnTo>
                <a:lnTo>
                  <a:pt x="17699" y="6863"/>
                </a:lnTo>
                <a:lnTo>
                  <a:pt x="17698" y="6858"/>
                </a:lnTo>
                <a:lnTo>
                  <a:pt x="17691" y="6848"/>
                </a:lnTo>
                <a:lnTo>
                  <a:pt x="17688" y="6842"/>
                </a:lnTo>
                <a:lnTo>
                  <a:pt x="17686" y="6836"/>
                </a:lnTo>
                <a:lnTo>
                  <a:pt x="17685" y="6833"/>
                </a:lnTo>
                <a:lnTo>
                  <a:pt x="17678" y="6820"/>
                </a:lnTo>
                <a:lnTo>
                  <a:pt x="17673" y="6809"/>
                </a:lnTo>
                <a:lnTo>
                  <a:pt x="17671" y="6806"/>
                </a:lnTo>
                <a:lnTo>
                  <a:pt x="17667" y="6806"/>
                </a:lnTo>
                <a:lnTo>
                  <a:pt x="17653" y="6806"/>
                </a:lnTo>
                <a:lnTo>
                  <a:pt x="17649" y="6805"/>
                </a:lnTo>
                <a:lnTo>
                  <a:pt x="17647" y="6802"/>
                </a:lnTo>
                <a:lnTo>
                  <a:pt x="17645" y="6799"/>
                </a:lnTo>
                <a:lnTo>
                  <a:pt x="17643" y="6796"/>
                </a:lnTo>
                <a:lnTo>
                  <a:pt x="17637" y="6794"/>
                </a:lnTo>
                <a:lnTo>
                  <a:pt x="17621" y="6796"/>
                </a:lnTo>
                <a:lnTo>
                  <a:pt x="17617" y="6792"/>
                </a:lnTo>
                <a:lnTo>
                  <a:pt x="17612" y="6778"/>
                </a:lnTo>
                <a:lnTo>
                  <a:pt x="17608" y="6779"/>
                </a:lnTo>
                <a:lnTo>
                  <a:pt x="17608" y="6781"/>
                </a:lnTo>
                <a:lnTo>
                  <a:pt x="17609" y="6785"/>
                </a:lnTo>
                <a:lnTo>
                  <a:pt x="17608" y="6788"/>
                </a:lnTo>
                <a:lnTo>
                  <a:pt x="17604" y="6789"/>
                </a:lnTo>
                <a:lnTo>
                  <a:pt x="17602" y="6787"/>
                </a:lnTo>
                <a:lnTo>
                  <a:pt x="17597" y="6780"/>
                </a:lnTo>
                <a:lnTo>
                  <a:pt x="17595" y="6779"/>
                </a:lnTo>
                <a:lnTo>
                  <a:pt x="17591" y="6776"/>
                </a:lnTo>
                <a:lnTo>
                  <a:pt x="17589" y="6768"/>
                </a:lnTo>
                <a:lnTo>
                  <a:pt x="17587" y="6762"/>
                </a:lnTo>
                <a:lnTo>
                  <a:pt x="17588" y="6752"/>
                </a:lnTo>
                <a:lnTo>
                  <a:pt x="17590" y="6741"/>
                </a:lnTo>
                <a:lnTo>
                  <a:pt x="17592" y="6732"/>
                </a:lnTo>
                <a:lnTo>
                  <a:pt x="17592" y="6730"/>
                </a:lnTo>
                <a:lnTo>
                  <a:pt x="17591" y="6727"/>
                </a:lnTo>
                <a:lnTo>
                  <a:pt x="17591" y="6725"/>
                </a:lnTo>
                <a:lnTo>
                  <a:pt x="17593" y="6724"/>
                </a:lnTo>
                <a:lnTo>
                  <a:pt x="17595" y="6725"/>
                </a:lnTo>
                <a:lnTo>
                  <a:pt x="17596" y="6726"/>
                </a:lnTo>
                <a:lnTo>
                  <a:pt x="17597" y="6727"/>
                </a:lnTo>
                <a:lnTo>
                  <a:pt x="17598" y="6729"/>
                </a:lnTo>
                <a:lnTo>
                  <a:pt x="17600" y="6728"/>
                </a:lnTo>
                <a:lnTo>
                  <a:pt x="17607" y="6726"/>
                </a:lnTo>
                <a:lnTo>
                  <a:pt x="17608" y="6723"/>
                </a:lnTo>
                <a:lnTo>
                  <a:pt x="17607" y="6717"/>
                </a:lnTo>
                <a:lnTo>
                  <a:pt x="17604" y="6716"/>
                </a:lnTo>
                <a:lnTo>
                  <a:pt x="17601" y="6717"/>
                </a:lnTo>
                <a:lnTo>
                  <a:pt x="17598" y="6720"/>
                </a:lnTo>
                <a:lnTo>
                  <a:pt x="17596" y="6718"/>
                </a:lnTo>
                <a:lnTo>
                  <a:pt x="17590" y="6716"/>
                </a:lnTo>
                <a:lnTo>
                  <a:pt x="17588" y="6714"/>
                </a:lnTo>
                <a:lnTo>
                  <a:pt x="17588" y="6712"/>
                </a:lnTo>
                <a:lnTo>
                  <a:pt x="17598" y="6707"/>
                </a:lnTo>
                <a:lnTo>
                  <a:pt x="17599" y="6705"/>
                </a:lnTo>
                <a:lnTo>
                  <a:pt x="17601" y="6702"/>
                </a:lnTo>
                <a:lnTo>
                  <a:pt x="17601" y="6701"/>
                </a:lnTo>
                <a:lnTo>
                  <a:pt x="17608" y="6693"/>
                </a:lnTo>
                <a:lnTo>
                  <a:pt x="17611" y="6691"/>
                </a:lnTo>
                <a:lnTo>
                  <a:pt x="17613" y="6692"/>
                </a:lnTo>
                <a:lnTo>
                  <a:pt x="17615" y="6696"/>
                </a:lnTo>
                <a:lnTo>
                  <a:pt x="17616" y="6701"/>
                </a:lnTo>
                <a:lnTo>
                  <a:pt x="17624" y="6714"/>
                </a:lnTo>
                <a:lnTo>
                  <a:pt x="17620" y="6724"/>
                </a:lnTo>
                <a:lnTo>
                  <a:pt x="17619" y="6730"/>
                </a:lnTo>
                <a:lnTo>
                  <a:pt x="17619" y="6734"/>
                </a:lnTo>
                <a:lnTo>
                  <a:pt x="17621" y="6739"/>
                </a:lnTo>
                <a:lnTo>
                  <a:pt x="17624" y="6740"/>
                </a:lnTo>
                <a:lnTo>
                  <a:pt x="17626" y="6738"/>
                </a:lnTo>
                <a:lnTo>
                  <a:pt x="17628" y="6734"/>
                </a:lnTo>
                <a:lnTo>
                  <a:pt x="17628" y="6724"/>
                </a:lnTo>
                <a:lnTo>
                  <a:pt x="17622" y="6688"/>
                </a:lnTo>
                <a:lnTo>
                  <a:pt x="17619" y="6664"/>
                </a:lnTo>
                <a:lnTo>
                  <a:pt x="17622" y="6649"/>
                </a:lnTo>
                <a:lnTo>
                  <a:pt x="17631" y="6633"/>
                </a:lnTo>
                <a:lnTo>
                  <a:pt x="17629" y="6625"/>
                </a:lnTo>
                <a:lnTo>
                  <a:pt x="17626" y="6618"/>
                </a:lnTo>
                <a:lnTo>
                  <a:pt x="17620" y="6615"/>
                </a:lnTo>
                <a:lnTo>
                  <a:pt x="17618" y="6615"/>
                </a:lnTo>
                <a:lnTo>
                  <a:pt x="17617" y="6614"/>
                </a:lnTo>
                <a:lnTo>
                  <a:pt x="17616" y="6610"/>
                </a:lnTo>
                <a:lnTo>
                  <a:pt x="17616" y="6601"/>
                </a:lnTo>
                <a:lnTo>
                  <a:pt x="17615" y="6596"/>
                </a:lnTo>
                <a:lnTo>
                  <a:pt x="17615" y="6593"/>
                </a:lnTo>
                <a:lnTo>
                  <a:pt x="17615" y="6590"/>
                </a:lnTo>
                <a:lnTo>
                  <a:pt x="17617" y="6584"/>
                </a:lnTo>
                <a:lnTo>
                  <a:pt x="17617" y="6581"/>
                </a:lnTo>
                <a:lnTo>
                  <a:pt x="17619" y="6578"/>
                </a:lnTo>
                <a:lnTo>
                  <a:pt x="17625" y="6573"/>
                </a:lnTo>
                <a:lnTo>
                  <a:pt x="17628" y="6565"/>
                </a:lnTo>
                <a:lnTo>
                  <a:pt x="17631" y="6560"/>
                </a:lnTo>
                <a:lnTo>
                  <a:pt x="17635" y="6557"/>
                </a:lnTo>
                <a:lnTo>
                  <a:pt x="17638" y="6555"/>
                </a:lnTo>
                <a:lnTo>
                  <a:pt x="17641" y="6548"/>
                </a:lnTo>
                <a:lnTo>
                  <a:pt x="17647" y="6552"/>
                </a:lnTo>
                <a:lnTo>
                  <a:pt x="17650" y="6557"/>
                </a:lnTo>
                <a:lnTo>
                  <a:pt x="17653" y="6553"/>
                </a:lnTo>
                <a:lnTo>
                  <a:pt x="17657" y="6542"/>
                </a:lnTo>
                <a:lnTo>
                  <a:pt x="17664" y="6538"/>
                </a:lnTo>
                <a:lnTo>
                  <a:pt x="17671" y="6540"/>
                </a:lnTo>
                <a:lnTo>
                  <a:pt x="17678" y="6535"/>
                </a:lnTo>
                <a:lnTo>
                  <a:pt x="17679" y="6532"/>
                </a:lnTo>
                <a:lnTo>
                  <a:pt x="17676" y="6528"/>
                </a:lnTo>
                <a:lnTo>
                  <a:pt x="17696" y="6525"/>
                </a:lnTo>
                <a:lnTo>
                  <a:pt x="17698" y="6522"/>
                </a:lnTo>
                <a:lnTo>
                  <a:pt x="17699" y="6507"/>
                </a:lnTo>
                <a:lnTo>
                  <a:pt x="17699" y="6500"/>
                </a:lnTo>
                <a:lnTo>
                  <a:pt x="17703" y="6492"/>
                </a:lnTo>
                <a:lnTo>
                  <a:pt x="17708" y="6496"/>
                </a:lnTo>
                <a:lnTo>
                  <a:pt x="17710" y="6495"/>
                </a:lnTo>
                <a:lnTo>
                  <a:pt x="17712" y="6493"/>
                </a:lnTo>
                <a:lnTo>
                  <a:pt x="17715" y="6485"/>
                </a:lnTo>
                <a:lnTo>
                  <a:pt x="17717" y="6483"/>
                </a:lnTo>
                <a:lnTo>
                  <a:pt x="17719" y="6482"/>
                </a:lnTo>
                <a:lnTo>
                  <a:pt x="17721" y="6481"/>
                </a:lnTo>
                <a:lnTo>
                  <a:pt x="17723" y="6479"/>
                </a:lnTo>
                <a:lnTo>
                  <a:pt x="17723" y="6477"/>
                </a:lnTo>
                <a:lnTo>
                  <a:pt x="17723" y="6472"/>
                </a:lnTo>
                <a:lnTo>
                  <a:pt x="17725" y="6470"/>
                </a:lnTo>
                <a:lnTo>
                  <a:pt x="17753" y="6476"/>
                </a:lnTo>
                <a:lnTo>
                  <a:pt x="17754" y="6478"/>
                </a:lnTo>
                <a:lnTo>
                  <a:pt x="17755" y="6480"/>
                </a:lnTo>
                <a:lnTo>
                  <a:pt x="17757" y="6480"/>
                </a:lnTo>
                <a:lnTo>
                  <a:pt x="17759" y="6480"/>
                </a:lnTo>
                <a:lnTo>
                  <a:pt x="17763" y="6477"/>
                </a:lnTo>
                <a:lnTo>
                  <a:pt x="17765" y="6475"/>
                </a:lnTo>
                <a:lnTo>
                  <a:pt x="17767" y="6475"/>
                </a:lnTo>
                <a:lnTo>
                  <a:pt x="17772" y="6476"/>
                </a:lnTo>
                <a:lnTo>
                  <a:pt x="17774" y="6475"/>
                </a:lnTo>
                <a:lnTo>
                  <a:pt x="17773" y="6466"/>
                </a:lnTo>
                <a:lnTo>
                  <a:pt x="17774" y="6461"/>
                </a:lnTo>
                <a:lnTo>
                  <a:pt x="17780" y="6458"/>
                </a:lnTo>
                <a:lnTo>
                  <a:pt x="17784" y="6462"/>
                </a:lnTo>
                <a:lnTo>
                  <a:pt x="17789" y="6474"/>
                </a:lnTo>
                <a:lnTo>
                  <a:pt x="17794" y="6476"/>
                </a:lnTo>
                <a:lnTo>
                  <a:pt x="17796" y="6462"/>
                </a:lnTo>
                <a:lnTo>
                  <a:pt x="17802" y="6451"/>
                </a:lnTo>
                <a:lnTo>
                  <a:pt x="17808" y="6450"/>
                </a:lnTo>
                <a:lnTo>
                  <a:pt x="17813" y="6451"/>
                </a:lnTo>
                <a:lnTo>
                  <a:pt x="17818" y="6448"/>
                </a:lnTo>
                <a:lnTo>
                  <a:pt x="17821" y="6446"/>
                </a:lnTo>
                <a:lnTo>
                  <a:pt x="17824" y="6441"/>
                </a:lnTo>
                <a:lnTo>
                  <a:pt x="17827" y="6437"/>
                </a:lnTo>
                <a:lnTo>
                  <a:pt x="17834" y="6437"/>
                </a:lnTo>
                <a:lnTo>
                  <a:pt x="17838" y="6434"/>
                </a:lnTo>
                <a:lnTo>
                  <a:pt x="17840" y="6431"/>
                </a:lnTo>
                <a:lnTo>
                  <a:pt x="17841" y="6425"/>
                </a:lnTo>
                <a:lnTo>
                  <a:pt x="17848" y="6420"/>
                </a:lnTo>
                <a:lnTo>
                  <a:pt x="17851" y="6418"/>
                </a:lnTo>
                <a:lnTo>
                  <a:pt x="17855" y="6418"/>
                </a:lnTo>
                <a:lnTo>
                  <a:pt x="17858" y="6420"/>
                </a:lnTo>
                <a:lnTo>
                  <a:pt x="17860" y="6420"/>
                </a:lnTo>
                <a:lnTo>
                  <a:pt x="17861" y="6419"/>
                </a:lnTo>
                <a:lnTo>
                  <a:pt x="17863" y="6417"/>
                </a:lnTo>
                <a:lnTo>
                  <a:pt x="17864" y="6414"/>
                </a:lnTo>
                <a:lnTo>
                  <a:pt x="17867" y="6413"/>
                </a:lnTo>
                <a:lnTo>
                  <a:pt x="17867" y="6404"/>
                </a:lnTo>
                <a:lnTo>
                  <a:pt x="17868" y="6399"/>
                </a:lnTo>
                <a:lnTo>
                  <a:pt x="17867" y="6396"/>
                </a:lnTo>
                <a:lnTo>
                  <a:pt x="17866" y="6392"/>
                </a:lnTo>
                <a:lnTo>
                  <a:pt x="17860" y="6389"/>
                </a:lnTo>
                <a:lnTo>
                  <a:pt x="17857" y="6387"/>
                </a:lnTo>
                <a:lnTo>
                  <a:pt x="17858" y="6377"/>
                </a:lnTo>
                <a:lnTo>
                  <a:pt x="17862" y="6372"/>
                </a:lnTo>
                <a:lnTo>
                  <a:pt x="17865" y="6369"/>
                </a:lnTo>
                <a:lnTo>
                  <a:pt x="17866" y="6373"/>
                </a:lnTo>
                <a:lnTo>
                  <a:pt x="17869" y="6373"/>
                </a:lnTo>
                <a:lnTo>
                  <a:pt x="17872" y="6365"/>
                </a:lnTo>
                <a:lnTo>
                  <a:pt x="17880" y="6362"/>
                </a:lnTo>
                <a:lnTo>
                  <a:pt x="17886" y="6364"/>
                </a:lnTo>
                <a:lnTo>
                  <a:pt x="17889" y="6360"/>
                </a:lnTo>
                <a:lnTo>
                  <a:pt x="17893" y="6359"/>
                </a:lnTo>
                <a:lnTo>
                  <a:pt x="17900" y="6356"/>
                </a:lnTo>
                <a:lnTo>
                  <a:pt x="17904" y="6352"/>
                </a:lnTo>
                <a:lnTo>
                  <a:pt x="17910" y="6350"/>
                </a:lnTo>
                <a:lnTo>
                  <a:pt x="17919" y="6340"/>
                </a:lnTo>
                <a:lnTo>
                  <a:pt x="17935" y="6318"/>
                </a:lnTo>
                <a:lnTo>
                  <a:pt x="17947" y="6313"/>
                </a:lnTo>
                <a:lnTo>
                  <a:pt x="17957" y="6313"/>
                </a:lnTo>
                <a:lnTo>
                  <a:pt x="17966" y="6299"/>
                </a:lnTo>
                <a:lnTo>
                  <a:pt x="17973" y="6286"/>
                </a:lnTo>
                <a:lnTo>
                  <a:pt x="17974" y="6282"/>
                </a:lnTo>
                <a:lnTo>
                  <a:pt x="17976" y="6279"/>
                </a:lnTo>
                <a:lnTo>
                  <a:pt x="17978" y="6278"/>
                </a:lnTo>
                <a:lnTo>
                  <a:pt x="17978" y="6269"/>
                </a:lnTo>
                <a:lnTo>
                  <a:pt x="17978" y="6265"/>
                </a:lnTo>
                <a:lnTo>
                  <a:pt x="17979" y="6263"/>
                </a:lnTo>
                <a:lnTo>
                  <a:pt x="17981" y="6260"/>
                </a:lnTo>
                <a:lnTo>
                  <a:pt x="17982" y="6258"/>
                </a:lnTo>
                <a:lnTo>
                  <a:pt x="17982" y="6254"/>
                </a:lnTo>
                <a:lnTo>
                  <a:pt x="17983" y="6252"/>
                </a:lnTo>
                <a:lnTo>
                  <a:pt x="17984" y="6248"/>
                </a:lnTo>
                <a:lnTo>
                  <a:pt x="17984" y="6246"/>
                </a:lnTo>
                <a:lnTo>
                  <a:pt x="17985" y="6243"/>
                </a:lnTo>
                <a:lnTo>
                  <a:pt x="17985" y="6241"/>
                </a:lnTo>
                <a:lnTo>
                  <a:pt x="17985" y="6239"/>
                </a:lnTo>
                <a:lnTo>
                  <a:pt x="17987" y="6235"/>
                </a:lnTo>
                <a:lnTo>
                  <a:pt x="17988" y="6231"/>
                </a:lnTo>
                <a:lnTo>
                  <a:pt x="17991" y="6228"/>
                </a:lnTo>
                <a:lnTo>
                  <a:pt x="17995" y="6226"/>
                </a:lnTo>
                <a:lnTo>
                  <a:pt x="17999" y="6226"/>
                </a:lnTo>
                <a:lnTo>
                  <a:pt x="18001" y="6230"/>
                </a:lnTo>
                <a:lnTo>
                  <a:pt x="18003" y="6236"/>
                </a:lnTo>
                <a:lnTo>
                  <a:pt x="18005" y="6238"/>
                </a:lnTo>
                <a:lnTo>
                  <a:pt x="18006" y="6239"/>
                </a:lnTo>
                <a:lnTo>
                  <a:pt x="18008" y="6234"/>
                </a:lnTo>
                <a:lnTo>
                  <a:pt x="18012" y="6223"/>
                </a:lnTo>
                <a:lnTo>
                  <a:pt x="18014" y="6217"/>
                </a:lnTo>
                <a:lnTo>
                  <a:pt x="18017" y="6213"/>
                </a:lnTo>
                <a:lnTo>
                  <a:pt x="18025" y="6207"/>
                </a:lnTo>
                <a:lnTo>
                  <a:pt x="18033" y="6200"/>
                </a:lnTo>
                <a:lnTo>
                  <a:pt x="18044" y="6195"/>
                </a:lnTo>
                <a:lnTo>
                  <a:pt x="18051" y="6195"/>
                </a:lnTo>
                <a:lnTo>
                  <a:pt x="18053" y="6194"/>
                </a:lnTo>
                <a:lnTo>
                  <a:pt x="18056" y="6190"/>
                </a:lnTo>
                <a:lnTo>
                  <a:pt x="18060" y="6189"/>
                </a:lnTo>
                <a:lnTo>
                  <a:pt x="18061" y="6182"/>
                </a:lnTo>
                <a:lnTo>
                  <a:pt x="18065" y="6178"/>
                </a:lnTo>
                <a:lnTo>
                  <a:pt x="18070" y="6178"/>
                </a:lnTo>
                <a:lnTo>
                  <a:pt x="18073" y="6177"/>
                </a:lnTo>
                <a:lnTo>
                  <a:pt x="18077" y="6179"/>
                </a:lnTo>
                <a:lnTo>
                  <a:pt x="18081" y="6177"/>
                </a:lnTo>
                <a:lnTo>
                  <a:pt x="18085" y="6178"/>
                </a:lnTo>
                <a:lnTo>
                  <a:pt x="18089" y="6177"/>
                </a:lnTo>
                <a:lnTo>
                  <a:pt x="18092" y="6176"/>
                </a:lnTo>
                <a:lnTo>
                  <a:pt x="18094" y="6179"/>
                </a:lnTo>
                <a:lnTo>
                  <a:pt x="18096" y="6180"/>
                </a:lnTo>
                <a:lnTo>
                  <a:pt x="18098" y="6175"/>
                </a:lnTo>
                <a:lnTo>
                  <a:pt x="18101" y="6166"/>
                </a:lnTo>
                <a:lnTo>
                  <a:pt x="18100" y="6159"/>
                </a:lnTo>
                <a:lnTo>
                  <a:pt x="18104" y="6152"/>
                </a:lnTo>
                <a:lnTo>
                  <a:pt x="18103" y="6149"/>
                </a:lnTo>
                <a:lnTo>
                  <a:pt x="18105" y="6141"/>
                </a:lnTo>
                <a:lnTo>
                  <a:pt x="18107" y="6139"/>
                </a:lnTo>
                <a:lnTo>
                  <a:pt x="18104" y="6137"/>
                </a:lnTo>
                <a:lnTo>
                  <a:pt x="18100" y="6130"/>
                </a:lnTo>
                <a:lnTo>
                  <a:pt x="18099" y="6127"/>
                </a:lnTo>
                <a:lnTo>
                  <a:pt x="18097" y="6110"/>
                </a:lnTo>
                <a:lnTo>
                  <a:pt x="18097" y="6098"/>
                </a:lnTo>
                <a:lnTo>
                  <a:pt x="18097" y="6092"/>
                </a:lnTo>
                <a:lnTo>
                  <a:pt x="18099" y="6087"/>
                </a:lnTo>
                <a:lnTo>
                  <a:pt x="18095" y="6073"/>
                </a:lnTo>
                <a:lnTo>
                  <a:pt x="18097" y="6057"/>
                </a:lnTo>
                <a:lnTo>
                  <a:pt x="18105" y="6010"/>
                </a:lnTo>
                <a:lnTo>
                  <a:pt x="18108" y="6001"/>
                </a:lnTo>
                <a:lnTo>
                  <a:pt x="18111" y="5998"/>
                </a:lnTo>
                <a:lnTo>
                  <a:pt x="18112" y="5996"/>
                </a:lnTo>
                <a:lnTo>
                  <a:pt x="18113" y="5988"/>
                </a:lnTo>
                <a:lnTo>
                  <a:pt x="18114" y="5987"/>
                </a:lnTo>
                <a:lnTo>
                  <a:pt x="18114" y="5982"/>
                </a:lnTo>
                <a:lnTo>
                  <a:pt x="18115" y="5980"/>
                </a:lnTo>
                <a:lnTo>
                  <a:pt x="18116" y="5979"/>
                </a:lnTo>
                <a:lnTo>
                  <a:pt x="18114" y="5975"/>
                </a:lnTo>
                <a:lnTo>
                  <a:pt x="18113" y="5975"/>
                </a:lnTo>
                <a:lnTo>
                  <a:pt x="18109" y="5975"/>
                </a:lnTo>
                <a:lnTo>
                  <a:pt x="18108" y="5975"/>
                </a:lnTo>
                <a:lnTo>
                  <a:pt x="18105" y="5973"/>
                </a:lnTo>
                <a:lnTo>
                  <a:pt x="18102" y="5967"/>
                </a:lnTo>
                <a:lnTo>
                  <a:pt x="18100" y="5962"/>
                </a:lnTo>
                <a:lnTo>
                  <a:pt x="18096" y="5962"/>
                </a:lnTo>
                <a:lnTo>
                  <a:pt x="18093" y="5959"/>
                </a:lnTo>
                <a:lnTo>
                  <a:pt x="18089" y="5954"/>
                </a:lnTo>
                <a:lnTo>
                  <a:pt x="18084" y="5946"/>
                </a:lnTo>
                <a:lnTo>
                  <a:pt x="18082" y="5935"/>
                </a:lnTo>
                <a:lnTo>
                  <a:pt x="18083" y="5929"/>
                </a:lnTo>
                <a:lnTo>
                  <a:pt x="18084" y="5923"/>
                </a:lnTo>
                <a:lnTo>
                  <a:pt x="18081" y="5914"/>
                </a:lnTo>
                <a:lnTo>
                  <a:pt x="18086" y="5904"/>
                </a:lnTo>
                <a:lnTo>
                  <a:pt x="18089" y="5889"/>
                </a:lnTo>
                <a:lnTo>
                  <a:pt x="18091" y="5877"/>
                </a:lnTo>
                <a:lnTo>
                  <a:pt x="18096" y="5867"/>
                </a:lnTo>
                <a:lnTo>
                  <a:pt x="18102" y="5864"/>
                </a:lnTo>
                <a:lnTo>
                  <a:pt x="18103" y="5859"/>
                </a:lnTo>
                <a:lnTo>
                  <a:pt x="18106" y="5846"/>
                </a:lnTo>
                <a:lnTo>
                  <a:pt x="18109" y="5835"/>
                </a:lnTo>
                <a:lnTo>
                  <a:pt x="18117" y="5829"/>
                </a:lnTo>
                <a:lnTo>
                  <a:pt x="18120" y="5829"/>
                </a:lnTo>
                <a:lnTo>
                  <a:pt x="18124" y="5836"/>
                </a:lnTo>
                <a:lnTo>
                  <a:pt x="18126" y="5834"/>
                </a:lnTo>
                <a:lnTo>
                  <a:pt x="18126" y="5827"/>
                </a:lnTo>
                <a:lnTo>
                  <a:pt x="18129" y="5824"/>
                </a:lnTo>
                <a:lnTo>
                  <a:pt x="18133" y="5811"/>
                </a:lnTo>
                <a:lnTo>
                  <a:pt x="18132" y="5799"/>
                </a:lnTo>
                <a:lnTo>
                  <a:pt x="18134" y="5789"/>
                </a:lnTo>
                <a:lnTo>
                  <a:pt x="18135" y="5781"/>
                </a:lnTo>
                <a:lnTo>
                  <a:pt x="18139" y="5779"/>
                </a:lnTo>
                <a:lnTo>
                  <a:pt x="18144" y="5782"/>
                </a:lnTo>
                <a:lnTo>
                  <a:pt x="18146" y="5785"/>
                </a:lnTo>
                <a:lnTo>
                  <a:pt x="18148" y="5786"/>
                </a:lnTo>
                <a:lnTo>
                  <a:pt x="18150" y="5783"/>
                </a:lnTo>
                <a:lnTo>
                  <a:pt x="18151" y="5776"/>
                </a:lnTo>
                <a:lnTo>
                  <a:pt x="18152" y="5775"/>
                </a:lnTo>
                <a:lnTo>
                  <a:pt x="18153" y="5770"/>
                </a:lnTo>
                <a:lnTo>
                  <a:pt x="18153" y="5767"/>
                </a:lnTo>
                <a:lnTo>
                  <a:pt x="18152" y="5767"/>
                </a:lnTo>
                <a:lnTo>
                  <a:pt x="18155" y="5762"/>
                </a:lnTo>
                <a:lnTo>
                  <a:pt x="18156" y="5761"/>
                </a:lnTo>
                <a:lnTo>
                  <a:pt x="18158" y="5759"/>
                </a:lnTo>
                <a:lnTo>
                  <a:pt x="18157" y="5756"/>
                </a:lnTo>
                <a:lnTo>
                  <a:pt x="18155" y="5754"/>
                </a:lnTo>
                <a:lnTo>
                  <a:pt x="18154" y="5752"/>
                </a:lnTo>
                <a:lnTo>
                  <a:pt x="18158" y="5749"/>
                </a:lnTo>
                <a:lnTo>
                  <a:pt x="18158" y="5741"/>
                </a:lnTo>
                <a:lnTo>
                  <a:pt x="18161" y="5740"/>
                </a:lnTo>
                <a:lnTo>
                  <a:pt x="18164" y="5748"/>
                </a:lnTo>
                <a:lnTo>
                  <a:pt x="18165" y="5747"/>
                </a:lnTo>
                <a:lnTo>
                  <a:pt x="18166" y="5741"/>
                </a:lnTo>
                <a:lnTo>
                  <a:pt x="18168" y="5732"/>
                </a:lnTo>
                <a:lnTo>
                  <a:pt x="18169" y="5730"/>
                </a:lnTo>
                <a:lnTo>
                  <a:pt x="18169" y="5726"/>
                </a:lnTo>
                <a:lnTo>
                  <a:pt x="18172" y="5726"/>
                </a:lnTo>
                <a:lnTo>
                  <a:pt x="18173" y="5723"/>
                </a:lnTo>
                <a:lnTo>
                  <a:pt x="18174" y="5716"/>
                </a:lnTo>
                <a:lnTo>
                  <a:pt x="18178" y="5712"/>
                </a:lnTo>
                <a:lnTo>
                  <a:pt x="18184" y="5712"/>
                </a:lnTo>
                <a:lnTo>
                  <a:pt x="18187" y="5713"/>
                </a:lnTo>
                <a:lnTo>
                  <a:pt x="18190" y="5717"/>
                </a:lnTo>
                <a:lnTo>
                  <a:pt x="18193" y="5718"/>
                </a:lnTo>
                <a:lnTo>
                  <a:pt x="18194" y="5716"/>
                </a:lnTo>
                <a:lnTo>
                  <a:pt x="18193" y="5714"/>
                </a:lnTo>
                <a:lnTo>
                  <a:pt x="18193" y="5713"/>
                </a:lnTo>
                <a:lnTo>
                  <a:pt x="18196" y="5708"/>
                </a:lnTo>
                <a:lnTo>
                  <a:pt x="18198" y="5706"/>
                </a:lnTo>
                <a:lnTo>
                  <a:pt x="18200" y="5707"/>
                </a:lnTo>
                <a:lnTo>
                  <a:pt x="18201" y="5707"/>
                </a:lnTo>
                <a:lnTo>
                  <a:pt x="18202" y="5685"/>
                </a:lnTo>
                <a:lnTo>
                  <a:pt x="18202" y="5680"/>
                </a:lnTo>
                <a:lnTo>
                  <a:pt x="18205" y="5679"/>
                </a:lnTo>
                <a:lnTo>
                  <a:pt x="18208" y="5677"/>
                </a:lnTo>
                <a:lnTo>
                  <a:pt x="18212" y="5668"/>
                </a:lnTo>
                <a:lnTo>
                  <a:pt x="18222" y="5656"/>
                </a:lnTo>
                <a:lnTo>
                  <a:pt x="18225" y="5656"/>
                </a:lnTo>
                <a:lnTo>
                  <a:pt x="18226" y="5663"/>
                </a:lnTo>
                <a:lnTo>
                  <a:pt x="18225" y="5671"/>
                </a:lnTo>
                <a:lnTo>
                  <a:pt x="18225" y="5676"/>
                </a:lnTo>
                <a:lnTo>
                  <a:pt x="18227" y="5676"/>
                </a:lnTo>
                <a:lnTo>
                  <a:pt x="18230" y="5673"/>
                </a:lnTo>
                <a:lnTo>
                  <a:pt x="18231" y="5665"/>
                </a:lnTo>
                <a:lnTo>
                  <a:pt x="18234" y="5664"/>
                </a:lnTo>
                <a:lnTo>
                  <a:pt x="18236" y="5659"/>
                </a:lnTo>
                <a:lnTo>
                  <a:pt x="18238" y="5658"/>
                </a:lnTo>
                <a:lnTo>
                  <a:pt x="18236" y="5653"/>
                </a:lnTo>
                <a:lnTo>
                  <a:pt x="18238" y="5649"/>
                </a:lnTo>
                <a:lnTo>
                  <a:pt x="18240" y="5648"/>
                </a:lnTo>
                <a:lnTo>
                  <a:pt x="18243" y="5653"/>
                </a:lnTo>
                <a:lnTo>
                  <a:pt x="18245" y="5654"/>
                </a:lnTo>
                <a:lnTo>
                  <a:pt x="18246" y="5651"/>
                </a:lnTo>
                <a:lnTo>
                  <a:pt x="18246" y="5647"/>
                </a:lnTo>
                <a:lnTo>
                  <a:pt x="18245" y="5646"/>
                </a:lnTo>
                <a:lnTo>
                  <a:pt x="18243" y="5646"/>
                </a:lnTo>
                <a:lnTo>
                  <a:pt x="18242" y="5643"/>
                </a:lnTo>
                <a:lnTo>
                  <a:pt x="18242" y="5641"/>
                </a:lnTo>
                <a:lnTo>
                  <a:pt x="18241" y="5635"/>
                </a:lnTo>
                <a:lnTo>
                  <a:pt x="18243" y="5632"/>
                </a:lnTo>
                <a:lnTo>
                  <a:pt x="18246" y="5629"/>
                </a:lnTo>
                <a:lnTo>
                  <a:pt x="18246" y="5626"/>
                </a:lnTo>
                <a:lnTo>
                  <a:pt x="18246" y="5623"/>
                </a:lnTo>
                <a:lnTo>
                  <a:pt x="18249" y="5623"/>
                </a:lnTo>
                <a:lnTo>
                  <a:pt x="18252" y="5625"/>
                </a:lnTo>
                <a:lnTo>
                  <a:pt x="18254" y="5629"/>
                </a:lnTo>
                <a:lnTo>
                  <a:pt x="18257" y="5628"/>
                </a:lnTo>
                <a:lnTo>
                  <a:pt x="18260" y="5624"/>
                </a:lnTo>
                <a:lnTo>
                  <a:pt x="18259" y="5619"/>
                </a:lnTo>
                <a:lnTo>
                  <a:pt x="18262" y="5617"/>
                </a:lnTo>
                <a:lnTo>
                  <a:pt x="18269" y="5619"/>
                </a:lnTo>
                <a:lnTo>
                  <a:pt x="18271" y="5622"/>
                </a:lnTo>
                <a:lnTo>
                  <a:pt x="18275" y="5625"/>
                </a:lnTo>
                <a:lnTo>
                  <a:pt x="18282" y="5626"/>
                </a:lnTo>
                <a:lnTo>
                  <a:pt x="18284" y="5629"/>
                </a:lnTo>
                <a:lnTo>
                  <a:pt x="18287" y="5633"/>
                </a:lnTo>
                <a:lnTo>
                  <a:pt x="18288" y="5635"/>
                </a:lnTo>
                <a:lnTo>
                  <a:pt x="18288" y="5639"/>
                </a:lnTo>
                <a:lnTo>
                  <a:pt x="18288" y="5646"/>
                </a:lnTo>
                <a:lnTo>
                  <a:pt x="18289" y="5646"/>
                </a:lnTo>
                <a:lnTo>
                  <a:pt x="18292" y="5643"/>
                </a:lnTo>
                <a:lnTo>
                  <a:pt x="18295" y="5642"/>
                </a:lnTo>
                <a:lnTo>
                  <a:pt x="18303" y="5638"/>
                </a:lnTo>
                <a:lnTo>
                  <a:pt x="18309" y="5636"/>
                </a:lnTo>
                <a:lnTo>
                  <a:pt x="18310" y="5634"/>
                </a:lnTo>
                <a:lnTo>
                  <a:pt x="18304" y="5628"/>
                </a:lnTo>
                <a:lnTo>
                  <a:pt x="18302" y="5624"/>
                </a:lnTo>
                <a:lnTo>
                  <a:pt x="18301" y="5619"/>
                </a:lnTo>
                <a:lnTo>
                  <a:pt x="18302" y="5610"/>
                </a:lnTo>
                <a:lnTo>
                  <a:pt x="18301" y="5601"/>
                </a:lnTo>
                <a:lnTo>
                  <a:pt x="18298" y="5594"/>
                </a:lnTo>
                <a:lnTo>
                  <a:pt x="18294" y="5589"/>
                </a:lnTo>
                <a:lnTo>
                  <a:pt x="18289" y="5586"/>
                </a:lnTo>
                <a:lnTo>
                  <a:pt x="18286" y="5582"/>
                </a:lnTo>
                <a:lnTo>
                  <a:pt x="18283" y="5577"/>
                </a:lnTo>
                <a:lnTo>
                  <a:pt x="18279" y="5563"/>
                </a:lnTo>
                <a:lnTo>
                  <a:pt x="18278" y="5561"/>
                </a:lnTo>
                <a:lnTo>
                  <a:pt x="18277" y="5560"/>
                </a:lnTo>
                <a:lnTo>
                  <a:pt x="18277" y="5558"/>
                </a:lnTo>
                <a:lnTo>
                  <a:pt x="18276" y="5554"/>
                </a:lnTo>
                <a:lnTo>
                  <a:pt x="18276" y="5552"/>
                </a:lnTo>
                <a:lnTo>
                  <a:pt x="18273" y="5545"/>
                </a:lnTo>
                <a:lnTo>
                  <a:pt x="18281" y="5536"/>
                </a:lnTo>
                <a:lnTo>
                  <a:pt x="18285" y="5530"/>
                </a:lnTo>
                <a:lnTo>
                  <a:pt x="18285" y="5519"/>
                </a:lnTo>
                <a:lnTo>
                  <a:pt x="18282" y="5510"/>
                </a:lnTo>
                <a:lnTo>
                  <a:pt x="18278" y="5501"/>
                </a:lnTo>
                <a:lnTo>
                  <a:pt x="18272" y="5494"/>
                </a:lnTo>
                <a:lnTo>
                  <a:pt x="18267" y="5489"/>
                </a:lnTo>
                <a:lnTo>
                  <a:pt x="18261" y="5489"/>
                </a:lnTo>
                <a:lnTo>
                  <a:pt x="18253" y="5490"/>
                </a:lnTo>
                <a:lnTo>
                  <a:pt x="18246" y="5489"/>
                </a:lnTo>
                <a:lnTo>
                  <a:pt x="18240" y="5482"/>
                </a:lnTo>
                <a:lnTo>
                  <a:pt x="18246" y="5467"/>
                </a:lnTo>
                <a:lnTo>
                  <a:pt x="18265" y="5450"/>
                </a:lnTo>
                <a:lnTo>
                  <a:pt x="18285" y="5436"/>
                </a:lnTo>
                <a:lnTo>
                  <a:pt x="18299" y="5432"/>
                </a:lnTo>
                <a:lnTo>
                  <a:pt x="18317" y="5433"/>
                </a:lnTo>
                <a:lnTo>
                  <a:pt x="18318" y="5433"/>
                </a:lnTo>
                <a:lnTo>
                  <a:pt x="18321" y="5428"/>
                </a:lnTo>
                <a:lnTo>
                  <a:pt x="18322" y="5422"/>
                </a:lnTo>
                <a:lnTo>
                  <a:pt x="18325" y="5417"/>
                </a:lnTo>
                <a:lnTo>
                  <a:pt x="18331" y="5416"/>
                </a:lnTo>
                <a:lnTo>
                  <a:pt x="18335" y="5418"/>
                </a:lnTo>
                <a:lnTo>
                  <a:pt x="18344" y="5424"/>
                </a:lnTo>
                <a:lnTo>
                  <a:pt x="18374" y="5424"/>
                </a:lnTo>
                <a:lnTo>
                  <a:pt x="18375" y="5420"/>
                </a:lnTo>
                <a:lnTo>
                  <a:pt x="18376" y="5414"/>
                </a:lnTo>
                <a:lnTo>
                  <a:pt x="18377" y="5409"/>
                </a:lnTo>
                <a:lnTo>
                  <a:pt x="18380" y="5406"/>
                </a:lnTo>
                <a:lnTo>
                  <a:pt x="18384" y="5405"/>
                </a:lnTo>
                <a:lnTo>
                  <a:pt x="18391" y="5406"/>
                </a:lnTo>
                <a:lnTo>
                  <a:pt x="18398" y="5400"/>
                </a:lnTo>
                <a:lnTo>
                  <a:pt x="18397" y="5391"/>
                </a:lnTo>
                <a:lnTo>
                  <a:pt x="18393" y="5380"/>
                </a:lnTo>
                <a:lnTo>
                  <a:pt x="18391" y="5368"/>
                </a:lnTo>
                <a:lnTo>
                  <a:pt x="18392" y="5358"/>
                </a:lnTo>
                <a:lnTo>
                  <a:pt x="18392" y="5354"/>
                </a:lnTo>
                <a:lnTo>
                  <a:pt x="18394" y="5350"/>
                </a:lnTo>
                <a:lnTo>
                  <a:pt x="18396" y="5348"/>
                </a:lnTo>
                <a:lnTo>
                  <a:pt x="18400" y="5346"/>
                </a:lnTo>
                <a:lnTo>
                  <a:pt x="18401" y="5344"/>
                </a:lnTo>
                <a:lnTo>
                  <a:pt x="18402" y="5340"/>
                </a:lnTo>
                <a:lnTo>
                  <a:pt x="18402" y="5337"/>
                </a:lnTo>
                <a:lnTo>
                  <a:pt x="18403" y="5334"/>
                </a:lnTo>
                <a:lnTo>
                  <a:pt x="18404" y="5332"/>
                </a:lnTo>
                <a:lnTo>
                  <a:pt x="18412" y="5325"/>
                </a:lnTo>
                <a:lnTo>
                  <a:pt x="18415" y="5320"/>
                </a:lnTo>
                <a:lnTo>
                  <a:pt x="18417" y="5313"/>
                </a:lnTo>
                <a:lnTo>
                  <a:pt x="18415" y="5306"/>
                </a:lnTo>
                <a:lnTo>
                  <a:pt x="18413" y="5302"/>
                </a:lnTo>
                <a:lnTo>
                  <a:pt x="18412" y="5297"/>
                </a:lnTo>
                <a:lnTo>
                  <a:pt x="18412" y="5289"/>
                </a:lnTo>
                <a:lnTo>
                  <a:pt x="18414" y="5283"/>
                </a:lnTo>
                <a:lnTo>
                  <a:pt x="18417" y="5278"/>
                </a:lnTo>
                <a:lnTo>
                  <a:pt x="18424" y="5269"/>
                </a:lnTo>
                <a:lnTo>
                  <a:pt x="18427" y="5264"/>
                </a:lnTo>
                <a:lnTo>
                  <a:pt x="18428" y="5257"/>
                </a:lnTo>
                <a:lnTo>
                  <a:pt x="18428" y="5243"/>
                </a:lnTo>
                <a:lnTo>
                  <a:pt x="18429" y="5234"/>
                </a:lnTo>
                <a:lnTo>
                  <a:pt x="18431" y="5230"/>
                </a:lnTo>
                <a:lnTo>
                  <a:pt x="18434" y="5226"/>
                </a:lnTo>
                <a:lnTo>
                  <a:pt x="18436" y="5220"/>
                </a:lnTo>
                <a:lnTo>
                  <a:pt x="18436" y="5215"/>
                </a:lnTo>
                <a:lnTo>
                  <a:pt x="18436" y="5198"/>
                </a:lnTo>
                <a:lnTo>
                  <a:pt x="18435" y="5193"/>
                </a:lnTo>
                <a:lnTo>
                  <a:pt x="18432" y="5188"/>
                </a:lnTo>
                <a:lnTo>
                  <a:pt x="18430" y="5186"/>
                </a:lnTo>
                <a:lnTo>
                  <a:pt x="18412" y="5166"/>
                </a:lnTo>
                <a:lnTo>
                  <a:pt x="18410" y="5162"/>
                </a:lnTo>
                <a:lnTo>
                  <a:pt x="18411" y="5155"/>
                </a:lnTo>
                <a:lnTo>
                  <a:pt x="18416" y="5145"/>
                </a:lnTo>
                <a:lnTo>
                  <a:pt x="18417" y="5140"/>
                </a:lnTo>
                <a:lnTo>
                  <a:pt x="18417" y="5137"/>
                </a:lnTo>
                <a:lnTo>
                  <a:pt x="18415" y="5130"/>
                </a:lnTo>
                <a:lnTo>
                  <a:pt x="18414" y="5127"/>
                </a:lnTo>
                <a:lnTo>
                  <a:pt x="18415" y="5124"/>
                </a:lnTo>
                <a:lnTo>
                  <a:pt x="18416" y="5117"/>
                </a:lnTo>
                <a:lnTo>
                  <a:pt x="18416" y="5114"/>
                </a:lnTo>
                <a:lnTo>
                  <a:pt x="18416" y="5110"/>
                </a:lnTo>
                <a:lnTo>
                  <a:pt x="18414" y="5103"/>
                </a:lnTo>
                <a:lnTo>
                  <a:pt x="18413" y="5099"/>
                </a:lnTo>
                <a:lnTo>
                  <a:pt x="18413" y="5096"/>
                </a:lnTo>
                <a:lnTo>
                  <a:pt x="18414" y="5087"/>
                </a:lnTo>
                <a:lnTo>
                  <a:pt x="18412" y="5066"/>
                </a:lnTo>
                <a:lnTo>
                  <a:pt x="18413" y="5059"/>
                </a:lnTo>
                <a:lnTo>
                  <a:pt x="18417" y="5035"/>
                </a:lnTo>
                <a:lnTo>
                  <a:pt x="18422" y="5016"/>
                </a:lnTo>
                <a:lnTo>
                  <a:pt x="18423" y="5009"/>
                </a:lnTo>
                <a:lnTo>
                  <a:pt x="18420" y="4996"/>
                </a:lnTo>
                <a:lnTo>
                  <a:pt x="18420" y="4991"/>
                </a:lnTo>
                <a:lnTo>
                  <a:pt x="18422" y="4983"/>
                </a:lnTo>
                <a:lnTo>
                  <a:pt x="18422" y="4978"/>
                </a:lnTo>
                <a:lnTo>
                  <a:pt x="18422" y="4974"/>
                </a:lnTo>
                <a:lnTo>
                  <a:pt x="18426" y="4968"/>
                </a:lnTo>
                <a:lnTo>
                  <a:pt x="18430" y="4965"/>
                </a:lnTo>
                <a:lnTo>
                  <a:pt x="18432" y="4963"/>
                </a:lnTo>
                <a:lnTo>
                  <a:pt x="18433" y="4960"/>
                </a:lnTo>
                <a:lnTo>
                  <a:pt x="18411" y="4837"/>
                </a:lnTo>
                <a:lnTo>
                  <a:pt x="18390" y="4714"/>
                </a:lnTo>
                <a:lnTo>
                  <a:pt x="18380" y="4688"/>
                </a:lnTo>
                <a:lnTo>
                  <a:pt x="18377" y="4684"/>
                </a:lnTo>
                <a:lnTo>
                  <a:pt x="18369" y="4677"/>
                </a:lnTo>
                <a:lnTo>
                  <a:pt x="18360" y="4657"/>
                </a:lnTo>
                <a:lnTo>
                  <a:pt x="18361" y="4651"/>
                </a:lnTo>
                <a:lnTo>
                  <a:pt x="18369" y="4646"/>
                </a:lnTo>
                <a:lnTo>
                  <a:pt x="18373" y="4646"/>
                </a:lnTo>
                <a:lnTo>
                  <a:pt x="18377" y="4645"/>
                </a:lnTo>
                <a:lnTo>
                  <a:pt x="18381" y="4643"/>
                </a:lnTo>
                <a:lnTo>
                  <a:pt x="18384" y="4638"/>
                </a:lnTo>
                <a:lnTo>
                  <a:pt x="18384" y="4635"/>
                </a:lnTo>
                <a:lnTo>
                  <a:pt x="18384" y="4629"/>
                </a:lnTo>
                <a:lnTo>
                  <a:pt x="18385" y="4626"/>
                </a:lnTo>
                <a:lnTo>
                  <a:pt x="18386" y="4624"/>
                </a:lnTo>
                <a:lnTo>
                  <a:pt x="18396" y="4620"/>
                </a:lnTo>
                <a:lnTo>
                  <a:pt x="18399" y="4620"/>
                </a:lnTo>
                <a:lnTo>
                  <a:pt x="18402" y="4622"/>
                </a:lnTo>
                <a:lnTo>
                  <a:pt x="18406" y="4625"/>
                </a:lnTo>
                <a:lnTo>
                  <a:pt x="18410" y="4627"/>
                </a:lnTo>
                <a:lnTo>
                  <a:pt x="18414" y="4627"/>
                </a:lnTo>
                <a:lnTo>
                  <a:pt x="18428" y="4619"/>
                </a:lnTo>
                <a:lnTo>
                  <a:pt x="18432" y="4617"/>
                </a:lnTo>
                <a:lnTo>
                  <a:pt x="18441" y="4606"/>
                </a:lnTo>
                <a:lnTo>
                  <a:pt x="18443" y="4603"/>
                </a:lnTo>
                <a:lnTo>
                  <a:pt x="18447" y="4601"/>
                </a:lnTo>
                <a:lnTo>
                  <a:pt x="18452" y="4601"/>
                </a:lnTo>
                <a:lnTo>
                  <a:pt x="18466" y="4605"/>
                </a:lnTo>
                <a:lnTo>
                  <a:pt x="18470" y="4604"/>
                </a:lnTo>
                <a:lnTo>
                  <a:pt x="18472" y="4600"/>
                </a:lnTo>
                <a:lnTo>
                  <a:pt x="18473" y="4595"/>
                </a:lnTo>
                <a:lnTo>
                  <a:pt x="18476" y="4591"/>
                </a:lnTo>
                <a:lnTo>
                  <a:pt x="18478" y="4590"/>
                </a:lnTo>
                <a:lnTo>
                  <a:pt x="18508" y="4553"/>
                </a:lnTo>
                <a:lnTo>
                  <a:pt x="18510" y="4547"/>
                </a:lnTo>
                <a:lnTo>
                  <a:pt x="18510" y="4540"/>
                </a:lnTo>
                <a:lnTo>
                  <a:pt x="18507" y="4530"/>
                </a:lnTo>
                <a:lnTo>
                  <a:pt x="18507" y="4523"/>
                </a:lnTo>
                <a:lnTo>
                  <a:pt x="18509" y="4515"/>
                </a:lnTo>
                <a:lnTo>
                  <a:pt x="18512" y="4510"/>
                </a:lnTo>
                <a:lnTo>
                  <a:pt x="18515" y="4507"/>
                </a:lnTo>
                <a:lnTo>
                  <a:pt x="18520" y="4506"/>
                </a:lnTo>
                <a:lnTo>
                  <a:pt x="18530" y="4506"/>
                </a:lnTo>
                <a:lnTo>
                  <a:pt x="18532" y="4503"/>
                </a:lnTo>
                <a:lnTo>
                  <a:pt x="18546" y="4468"/>
                </a:lnTo>
                <a:lnTo>
                  <a:pt x="18553" y="4457"/>
                </a:lnTo>
                <a:lnTo>
                  <a:pt x="18561" y="4455"/>
                </a:lnTo>
                <a:lnTo>
                  <a:pt x="18564" y="4459"/>
                </a:lnTo>
                <a:lnTo>
                  <a:pt x="18566" y="4465"/>
                </a:lnTo>
                <a:lnTo>
                  <a:pt x="18568" y="4473"/>
                </a:lnTo>
                <a:lnTo>
                  <a:pt x="18571" y="4480"/>
                </a:lnTo>
                <a:lnTo>
                  <a:pt x="18574" y="4485"/>
                </a:lnTo>
                <a:lnTo>
                  <a:pt x="18578" y="4490"/>
                </a:lnTo>
                <a:lnTo>
                  <a:pt x="18582" y="4493"/>
                </a:lnTo>
                <a:lnTo>
                  <a:pt x="18586" y="4496"/>
                </a:lnTo>
                <a:lnTo>
                  <a:pt x="18586" y="4496"/>
                </a:lnTo>
                <a:lnTo>
                  <a:pt x="18681" y="4530"/>
                </a:lnTo>
                <a:lnTo>
                  <a:pt x="18775" y="4565"/>
                </a:lnTo>
                <a:lnTo>
                  <a:pt x="18793" y="4577"/>
                </a:lnTo>
                <a:lnTo>
                  <a:pt x="18800" y="4579"/>
                </a:lnTo>
                <a:lnTo>
                  <a:pt x="18803" y="4577"/>
                </a:lnTo>
                <a:lnTo>
                  <a:pt x="18809" y="4569"/>
                </a:lnTo>
                <a:lnTo>
                  <a:pt x="18815" y="4565"/>
                </a:lnTo>
                <a:lnTo>
                  <a:pt x="18821" y="4556"/>
                </a:lnTo>
                <a:lnTo>
                  <a:pt x="18826" y="4553"/>
                </a:lnTo>
                <a:lnTo>
                  <a:pt x="18831" y="4546"/>
                </a:lnTo>
                <a:lnTo>
                  <a:pt x="18835" y="4540"/>
                </a:lnTo>
                <a:lnTo>
                  <a:pt x="18836" y="4536"/>
                </a:lnTo>
                <a:lnTo>
                  <a:pt x="18837" y="4532"/>
                </a:lnTo>
                <a:lnTo>
                  <a:pt x="18838" y="4527"/>
                </a:lnTo>
                <a:lnTo>
                  <a:pt x="18836" y="4516"/>
                </a:lnTo>
                <a:lnTo>
                  <a:pt x="18833" y="4503"/>
                </a:lnTo>
                <a:lnTo>
                  <a:pt x="18831" y="4492"/>
                </a:lnTo>
                <a:lnTo>
                  <a:pt x="18833" y="4484"/>
                </a:lnTo>
                <a:lnTo>
                  <a:pt x="18832" y="4475"/>
                </a:lnTo>
                <a:lnTo>
                  <a:pt x="18838" y="4436"/>
                </a:lnTo>
                <a:lnTo>
                  <a:pt x="18838" y="4429"/>
                </a:lnTo>
                <a:lnTo>
                  <a:pt x="18839" y="4422"/>
                </a:lnTo>
                <a:lnTo>
                  <a:pt x="18841" y="4416"/>
                </a:lnTo>
                <a:lnTo>
                  <a:pt x="18849" y="4392"/>
                </a:lnTo>
                <a:lnTo>
                  <a:pt x="18851" y="4388"/>
                </a:lnTo>
                <a:lnTo>
                  <a:pt x="18854" y="4385"/>
                </a:lnTo>
                <a:lnTo>
                  <a:pt x="18863" y="4380"/>
                </a:lnTo>
                <a:lnTo>
                  <a:pt x="18869" y="4379"/>
                </a:lnTo>
                <a:lnTo>
                  <a:pt x="18875" y="4373"/>
                </a:lnTo>
                <a:lnTo>
                  <a:pt x="18882" y="4370"/>
                </a:lnTo>
                <a:lnTo>
                  <a:pt x="18889" y="4363"/>
                </a:lnTo>
                <a:lnTo>
                  <a:pt x="18892" y="4361"/>
                </a:lnTo>
                <a:lnTo>
                  <a:pt x="18900" y="4361"/>
                </a:lnTo>
                <a:lnTo>
                  <a:pt x="18903" y="4358"/>
                </a:lnTo>
                <a:lnTo>
                  <a:pt x="18900" y="4350"/>
                </a:lnTo>
                <a:lnTo>
                  <a:pt x="18903" y="4344"/>
                </a:lnTo>
                <a:lnTo>
                  <a:pt x="18906" y="4341"/>
                </a:lnTo>
                <a:lnTo>
                  <a:pt x="18910" y="4341"/>
                </a:lnTo>
                <a:lnTo>
                  <a:pt x="18914" y="4339"/>
                </a:lnTo>
                <a:lnTo>
                  <a:pt x="18913" y="4337"/>
                </a:lnTo>
                <a:lnTo>
                  <a:pt x="18911" y="4332"/>
                </a:lnTo>
                <a:lnTo>
                  <a:pt x="18909" y="4330"/>
                </a:lnTo>
                <a:lnTo>
                  <a:pt x="18915" y="4325"/>
                </a:lnTo>
                <a:lnTo>
                  <a:pt x="18917" y="4320"/>
                </a:lnTo>
                <a:lnTo>
                  <a:pt x="18916" y="4315"/>
                </a:lnTo>
                <a:lnTo>
                  <a:pt x="18914" y="4312"/>
                </a:lnTo>
                <a:lnTo>
                  <a:pt x="18908" y="4310"/>
                </a:lnTo>
                <a:lnTo>
                  <a:pt x="18906" y="4306"/>
                </a:lnTo>
                <a:lnTo>
                  <a:pt x="18912" y="4298"/>
                </a:lnTo>
                <a:lnTo>
                  <a:pt x="18916" y="4283"/>
                </a:lnTo>
                <a:lnTo>
                  <a:pt x="18921" y="4278"/>
                </a:lnTo>
                <a:lnTo>
                  <a:pt x="18919" y="4275"/>
                </a:lnTo>
                <a:lnTo>
                  <a:pt x="18915" y="4271"/>
                </a:lnTo>
                <a:lnTo>
                  <a:pt x="18914" y="4268"/>
                </a:lnTo>
                <a:lnTo>
                  <a:pt x="18914" y="4262"/>
                </a:lnTo>
                <a:lnTo>
                  <a:pt x="18916" y="4258"/>
                </a:lnTo>
                <a:lnTo>
                  <a:pt x="18917" y="4257"/>
                </a:lnTo>
                <a:lnTo>
                  <a:pt x="18918" y="4255"/>
                </a:lnTo>
                <a:lnTo>
                  <a:pt x="18919" y="4245"/>
                </a:lnTo>
                <a:lnTo>
                  <a:pt x="18922" y="4238"/>
                </a:lnTo>
                <a:lnTo>
                  <a:pt x="18926" y="4234"/>
                </a:lnTo>
                <a:lnTo>
                  <a:pt x="18930" y="4234"/>
                </a:lnTo>
                <a:lnTo>
                  <a:pt x="18932" y="4235"/>
                </a:lnTo>
                <a:lnTo>
                  <a:pt x="18933" y="4237"/>
                </a:lnTo>
                <a:lnTo>
                  <a:pt x="18934" y="4239"/>
                </a:lnTo>
                <a:lnTo>
                  <a:pt x="18936" y="4240"/>
                </a:lnTo>
                <a:lnTo>
                  <a:pt x="18937" y="4239"/>
                </a:lnTo>
                <a:lnTo>
                  <a:pt x="18937" y="4238"/>
                </a:lnTo>
                <a:lnTo>
                  <a:pt x="18937" y="4236"/>
                </a:lnTo>
                <a:lnTo>
                  <a:pt x="18937" y="4234"/>
                </a:lnTo>
                <a:lnTo>
                  <a:pt x="18941" y="4230"/>
                </a:lnTo>
                <a:lnTo>
                  <a:pt x="18942" y="4227"/>
                </a:lnTo>
                <a:lnTo>
                  <a:pt x="18942" y="4222"/>
                </a:lnTo>
                <a:lnTo>
                  <a:pt x="18943" y="4217"/>
                </a:lnTo>
                <a:lnTo>
                  <a:pt x="18944" y="4215"/>
                </a:lnTo>
                <a:lnTo>
                  <a:pt x="18946" y="4214"/>
                </a:lnTo>
                <a:lnTo>
                  <a:pt x="18951" y="4218"/>
                </a:lnTo>
                <a:lnTo>
                  <a:pt x="18953" y="4216"/>
                </a:lnTo>
                <a:lnTo>
                  <a:pt x="18961" y="4180"/>
                </a:lnTo>
                <a:lnTo>
                  <a:pt x="18967" y="4164"/>
                </a:lnTo>
                <a:lnTo>
                  <a:pt x="18967" y="4157"/>
                </a:lnTo>
                <a:lnTo>
                  <a:pt x="18961" y="4143"/>
                </a:lnTo>
                <a:lnTo>
                  <a:pt x="18959" y="4132"/>
                </a:lnTo>
                <a:lnTo>
                  <a:pt x="18962" y="4129"/>
                </a:lnTo>
                <a:lnTo>
                  <a:pt x="18967" y="4129"/>
                </a:lnTo>
                <a:lnTo>
                  <a:pt x="18971" y="4125"/>
                </a:lnTo>
                <a:lnTo>
                  <a:pt x="18977" y="4118"/>
                </a:lnTo>
                <a:lnTo>
                  <a:pt x="18979" y="4114"/>
                </a:lnTo>
                <a:lnTo>
                  <a:pt x="18980" y="4110"/>
                </a:lnTo>
                <a:lnTo>
                  <a:pt x="18981" y="4106"/>
                </a:lnTo>
                <a:lnTo>
                  <a:pt x="18983" y="4103"/>
                </a:lnTo>
                <a:lnTo>
                  <a:pt x="18985" y="4102"/>
                </a:lnTo>
                <a:lnTo>
                  <a:pt x="18987" y="4103"/>
                </a:lnTo>
                <a:lnTo>
                  <a:pt x="18988" y="4108"/>
                </a:lnTo>
                <a:lnTo>
                  <a:pt x="18991" y="4110"/>
                </a:lnTo>
                <a:lnTo>
                  <a:pt x="18992" y="4108"/>
                </a:lnTo>
                <a:lnTo>
                  <a:pt x="18996" y="4102"/>
                </a:lnTo>
                <a:lnTo>
                  <a:pt x="18997" y="4099"/>
                </a:lnTo>
                <a:lnTo>
                  <a:pt x="18996" y="4094"/>
                </a:lnTo>
                <a:lnTo>
                  <a:pt x="18999" y="4090"/>
                </a:lnTo>
                <a:lnTo>
                  <a:pt x="19004" y="4088"/>
                </a:lnTo>
                <a:lnTo>
                  <a:pt x="19006" y="4085"/>
                </a:lnTo>
                <a:lnTo>
                  <a:pt x="19006" y="4077"/>
                </a:lnTo>
                <a:lnTo>
                  <a:pt x="19004" y="4072"/>
                </a:lnTo>
                <a:lnTo>
                  <a:pt x="19004" y="4068"/>
                </a:lnTo>
                <a:lnTo>
                  <a:pt x="19009" y="4063"/>
                </a:lnTo>
                <a:lnTo>
                  <a:pt x="19007" y="4059"/>
                </a:lnTo>
                <a:lnTo>
                  <a:pt x="19005" y="4057"/>
                </a:lnTo>
                <a:lnTo>
                  <a:pt x="19002" y="4058"/>
                </a:lnTo>
                <a:lnTo>
                  <a:pt x="19000" y="4060"/>
                </a:lnTo>
                <a:lnTo>
                  <a:pt x="18998" y="4052"/>
                </a:lnTo>
                <a:lnTo>
                  <a:pt x="19001" y="4047"/>
                </a:lnTo>
                <a:lnTo>
                  <a:pt x="19011" y="4039"/>
                </a:lnTo>
                <a:lnTo>
                  <a:pt x="19013" y="4032"/>
                </a:lnTo>
                <a:lnTo>
                  <a:pt x="19010" y="4024"/>
                </a:lnTo>
                <a:lnTo>
                  <a:pt x="19006" y="4017"/>
                </a:lnTo>
                <a:lnTo>
                  <a:pt x="19002" y="4012"/>
                </a:lnTo>
                <a:lnTo>
                  <a:pt x="18999" y="4011"/>
                </a:lnTo>
                <a:lnTo>
                  <a:pt x="18997" y="4011"/>
                </a:lnTo>
                <a:lnTo>
                  <a:pt x="18996" y="4009"/>
                </a:lnTo>
                <a:lnTo>
                  <a:pt x="18994" y="4004"/>
                </a:lnTo>
                <a:lnTo>
                  <a:pt x="18994" y="3999"/>
                </a:lnTo>
                <a:lnTo>
                  <a:pt x="18995" y="3995"/>
                </a:lnTo>
                <a:lnTo>
                  <a:pt x="19004" y="3975"/>
                </a:lnTo>
                <a:lnTo>
                  <a:pt x="19005" y="3972"/>
                </a:lnTo>
                <a:lnTo>
                  <a:pt x="19005" y="3961"/>
                </a:lnTo>
                <a:lnTo>
                  <a:pt x="19006" y="3957"/>
                </a:lnTo>
                <a:lnTo>
                  <a:pt x="19010" y="3951"/>
                </a:lnTo>
                <a:lnTo>
                  <a:pt x="19020" y="3942"/>
                </a:lnTo>
                <a:lnTo>
                  <a:pt x="19025" y="3936"/>
                </a:lnTo>
                <a:lnTo>
                  <a:pt x="19027" y="3931"/>
                </a:lnTo>
                <a:lnTo>
                  <a:pt x="19028" y="3928"/>
                </a:lnTo>
                <a:lnTo>
                  <a:pt x="19031" y="3920"/>
                </a:lnTo>
                <a:lnTo>
                  <a:pt x="19033" y="3901"/>
                </a:lnTo>
                <a:lnTo>
                  <a:pt x="19036" y="3884"/>
                </a:lnTo>
                <a:lnTo>
                  <a:pt x="19037" y="3876"/>
                </a:lnTo>
                <a:lnTo>
                  <a:pt x="19035" y="3869"/>
                </a:lnTo>
                <a:lnTo>
                  <a:pt x="19032" y="3863"/>
                </a:lnTo>
                <a:lnTo>
                  <a:pt x="19031" y="3857"/>
                </a:lnTo>
                <a:lnTo>
                  <a:pt x="19032" y="3851"/>
                </a:lnTo>
                <a:lnTo>
                  <a:pt x="19041" y="3821"/>
                </a:lnTo>
                <a:lnTo>
                  <a:pt x="19042" y="3813"/>
                </a:lnTo>
                <a:lnTo>
                  <a:pt x="19042" y="3796"/>
                </a:lnTo>
                <a:lnTo>
                  <a:pt x="19042" y="3791"/>
                </a:lnTo>
                <a:lnTo>
                  <a:pt x="19044" y="3788"/>
                </a:lnTo>
                <a:lnTo>
                  <a:pt x="19045" y="3786"/>
                </a:lnTo>
                <a:lnTo>
                  <a:pt x="19047" y="3783"/>
                </a:lnTo>
                <a:lnTo>
                  <a:pt x="19052" y="3760"/>
                </a:lnTo>
                <a:lnTo>
                  <a:pt x="19055" y="3754"/>
                </a:lnTo>
                <a:lnTo>
                  <a:pt x="19059" y="3750"/>
                </a:lnTo>
                <a:lnTo>
                  <a:pt x="19070" y="3748"/>
                </a:lnTo>
                <a:lnTo>
                  <a:pt x="19075" y="3744"/>
                </a:lnTo>
                <a:lnTo>
                  <a:pt x="19077" y="3735"/>
                </a:lnTo>
                <a:lnTo>
                  <a:pt x="19074" y="3726"/>
                </a:lnTo>
                <a:lnTo>
                  <a:pt x="19071" y="3719"/>
                </a:lnTo>
                <a:lnTo>
                  <a:pt x="19069" y="3712"/>
                </a:lnTo>
                <a:lnTo>
                  <a:pt x="19070" y="3703"/>
                </a:lnTo>
                <a:lnTo>
                  <a:pt x="19070" y="3698"/>
                </a:lnTo>
                <a:lnTo>
                  <a:pt x="19069" y="3697"/>
                </a:lnTo>
                <a:lnTo>
                  <a:pt x="19068" y="3695"/>
                </a:lnTo>
                <a:lnTo>
                  <a:pt x="19064" y="3688"/>
                </a:lnTo>
                <a:lnTo>
                  <a:pt x="19063" y="3685"/>
                </a:lnTo>
                <a:lnTo>
                  <a:pt x="19061" y="3677"/>
                </a:lnTo>
                <a:lnTo>
                  <a:pt x="19062" y="3671"/>
                </a:lnTo>
                <a:lnTo>
                  <a:pt x="19064" y="3665"/>
                </a:lnTo>
                <a:lnTo>
                  <a:pt x="19065" y="3655"/>
                </a:lnTo>
                <a:lnTo>
                  <a:pt x="19067" y="3648"/>
                </a:lnTo>
                <a:lnTo>
                  <a:pt x="19071" y="3644"/>
                </a:lnTo>
                <a:lnTo>
                  <a:pt x="19081" y="3637"/>
                </a:lnTo>
                <a:lnTo>
                  <a:pt x="19083" y="3632"/>
                </a:lnTo>
                <a:lnTo>
                  <a:pt x="19088" y="3619"/>
                </a:lnTo>
                <a:lnTo>
                  <a:pt x="19091" y="3614"/>
                </a:lnTo>
                <a:lnTo>
                  <a:pt x="19095" y="3610"/>
                </a:lnTo>
                <a:lnTo>
                  <a:pt x="19100" y="3607"/>
                </a:lnTo>
                <a:lnTo>
                  <a:pt x="19104" y="3606"/>
                </a:lnTo>
                <a:lnTo>
                  <a:pt x="19110" y="3606"/>
                </a:lnTo>
                <a:lnTo>
                  <a:pt x="19112" y="3605"/>
                </a:lnTo>
                <a:lnTo>
                  <a:pt x="19115" y="3603"/>
                </a:lnTo>
                <a:lnTo>
                  <a:pt x="19118" y="3602"/>
                </a:lnTo>
                <a:lnTo>
                  <a:pt x="19122" y="3606"/>
                </a:lnTo>
                <a:lnTo>
                  <a:pt x="19130" y="3606"/>
                </a:lnTo>
                <a:lnTo>
                  <a:pt x="19133" y="3606"/>
                </a:lnTo>
                <a:lnTo>
                  <a:pt x="19136" y="3602"/>
                </a:lnTo>
                <a:lnTo>
                  <a:pt x="19144" y="3591"/>
                </a:lnTo>
                <a:lnTo>
                  <a:pt x="19148" y="3589"/>
                </a:lnTo>
                <a:lnTo>
                  <a:pt x="19149" y="3584"/>
                </a:lnTo>
                <a:lnTo>
                  <a:pt x="19159" y="3565"/>
                </a:lnTo>
                <a:lnTo>
                  <a:pt x="19161" y="3562"/>
                </a:lnTo>
                <a:lnTo>
                  <a:pt x="19163" y="3556"/>
                </a:lnTo>
                <a:lnTo>
                  <a:pt x="19173" y="3546"/>
                </a:lnTo>
                <a:lnTo>
                  <a:pt x="19176" y="3540"/>
                </a:lnTo>
                <a:lnTo>
                  <a:pt x="19177" y="3532"/>
                </a:lnTo>
                <a:lnTo>
                  <a:pt x="19177" y="3522"/>
                </a:lnTo>
                <a:lnTo>
                  <a:pt x="19178" y="3515"/>
                </a:lnTo>
                <a:lnTo>
                  <a:pt x="19183" y="3512"/>
                </a:lnTo>
                <a:lnTo>
                  <a:pt x="19185" y="3509"/>
                </a:lnTo>
                <a:lnTo>
                  <a:pt x="19195" y="3490"/>
                </a:lnTo>
                <a:lnTo>
                  <a:pt x="19194" y="3487"/>
                </a:lnTo>
                <a:lnTo>
                  <a:pt x="19195" y="3477"/>
                </a:lnTo>
                <a:lnTo>
                  <a:pt x="19179" y="3454"/>
                </a:lnTo>
                <a:lnTo>
                  <a:pt x="19175" y="3442"/>
                </a:lnTo>
                <a:lnTo>
                  <a:pt x="19174" y="3436"/>
                </a:lnTo>
                <a:lnTo>
                  <a:pt x="19172" y="3425"/>
                </a:lnTo>
                <a:lnTo>
                  <a:pt x="19170" y="3416"/>
                </a:lnTo>
                <a:lnTo>
                  <a:pt x="19168" y="3412"/>
                </a:lnTo>
                <a:lnTo>
                  <a:pt x="19163" y="3410"/>
                </a:lnTo>
                <a:lnTo>
                  <a:pt x="19158" y="3406"/>
                </a:lnTo>
                <a:lnTo>
                  <a:pt x="19155" y="3400"/>
                </a:lnTo>
                <a:lnTo>
                  <a:pt x="19158" y="3392"/>
                </a:lnTo>
                <a:lnTo>
                  <a:pt x="19151" y="3375"/>
                </a:lnTo>
                <a:lnTo>
                  <a:pt x="19149" y="3365"/>
                </a:lnTo>
                <a:lnTo>
                  <a:pt x="19151" y="3352"/>
                </a:lnTo>
                <a:lnTo>
                  <a:pt x="19155" y="3343"/>
                </a:lnTo>
                <a:lnTo>
                  <a:pt x="19168" y="3326"/>
                </a:lnTo>
                <a:lnTo>
                  <a:pt x="19172" y="3324"/>
                </a:lnTo>
                <a:lnTo>
                  <a:pt x="19176" y="3312"/>
                </a:lnTo>
                <a:lnTo>
                  <a:pt x="19177" y="3277"/>
                </a:lnTo>
                <a:lnTo>
                  <a:pt x="19180" y="3263"/>
                </a:lnTo>
                <a:lnTo>
                  <a:pt x="19184" y="3259"/>
                </a:lnTo>
                <a:lnTo>
                  <a:pt x="19180" y="3259"/>
                </a:lnTo>
                <a:lnTo>
                  <a:pt x="19171" y="3257"/>
                </a:lnTo>
                <a:lnTo>
                  <a:pt x="19160" y="3249"/>
                </a:lnTo>
                <a:lnTo>
                  <a:pt x="19151" y="3236"/>
                </a:lnTo>
                <a:lnTo>
                  <a:pt x="19146" y="3219"/>
                </a:lnTo>
                <a:lnTo>
                  <a:pt x="19142" y="3223"/>
                </a:lnTo>
                <a:lnTo>
                  <a:pt x="19138" y="3225"/>
                </a:lnTo>
                <a:lnTo>
                  <a:pt x="19134" y="3226"/>
                </a:lnTo>
                <a:lnTo>
                  <a:pt x="19130" y="3226"/>
                </a:lnTo>
                <a:lnTo>
                  <a:pt x="19126" y="3225"/>
                </a:lnTo>
                <a:lnTo>
                  <a:pt x="19116" y="3213"/>
                </a:lnTo>
                <a:lnTo>
                  <a:pt x="19111" y="3209"/>
                </a:lnTo>
                <a:lnTo>
                  <a:pt x="19107" y="3211"/>
                </a:lnTo>
                <a:lnTo>
                  <a:pt x="19072" y="3218"/>
                </a:lnTo>
                <a:lnTo>
                  <a:pt x="19053" y="3228"/>
                </a:lnTo>
                <a:lnTo>
                  <a:pt x="19040" y="3232"/>
                </a:lnTo>
                <a:lnTo>
                  <a:pt x="19036" y="3234"/>
                </a:lnTo>
                <a:lnTo>
                  <a:pt x="19033" y="3237"/>
                </a:lnTo>
                <a:lnTo>
                  <a:pt x="19024" y="3249"/>
                </a:lnTo>
                <a:lnTo>
                  <a:pt x="19020" y="3252"/>
                </a:lnTo>
                <a:lnTo>
                  <a:pt x="19014" y="3254"/>
                </a:lnTo>
                <a:lnTo>
                  <a:pt x="19001" y="3254"/>
                </a:lnTo>
                <a:lnTo>
                  <a:pt x="18999" y="3254"/>
                </a:lnTo>
                <a:lnTo>
                  <a:pt x="18995" y="3256"/>
                </a:lnTo>
                <a:lnTo>
                  <a:pt x="18987" y="3262"/>
                </a:lnTo>
                <a:lnTo>
                  <a:pt x="18983" y="3264"/>
                </a:lnTo>
                <a:lnTo>
                  <a:pt x="18970" y="3264"/>
                </a:lnTo>
                <a:lnTo>
                  <a:pt x="18967" y="3266"/>
                </a:lnTo>
                <a:lnTo>
                  <a:pt x="18964" y="3272"/>
                </a:lnTo>
                <a:lnTo>
                  <a:pt x="18959" y="3284"/>
                </a:lnTo>
                <a:lnTo>
                  <a:pt x="18956" y="3289"/>
                </a:lnTo>
                <a:lnTo>
                  <a:pt x="18952" y="3292"/>
                </a:lnTo>
                <a:lnTo>
                  <a:pt x="18945" y="3295"/>
                </a:lnTo>
                <a:lnTo>
                  <a:pt x="18942" y="3297"/>
                </a:lnTo>
                <a:lnTo>
                  <a:pt x="18939" y="3300"/>
                </a:lnTo>
                <a:lnTo>
                  <a:pt x="18937" y="3304"/>
                </a:lnTo>
                <a:lnTo>
                  <a:pt x="18936" y="3308"/>
                </a:lnTo>
                <a:lnTo>
                  <a:pt x="18935" y="3313"/>
                </a:lnTo>
                <a:lnTo>
                  <a:pt x="18932" y="3321"/>
                </a:lnTo>
                <a:lnTo>
                  <a:pt x="18928" y="3326"/>
                </a:lnTo>
                <a:lnTo>
                  <a:pt x="18924" y="3329"/>
                </a:lnTo>
                <a:lnTo>
                  <a:pt x="18911" y="3331"/>
                </a:lnTo>
                <a:lnTo>
                  <a:pt x="18908" y="3330"/>
                </a:lnTo>
                <a:lnTo>
                  <a:pt x="18900" y="3326"/>
                </a:lnTo>
                <a:lnTo>
                  <a:pt x="18896" y="3324"/>
                </a:lnTo>
                <a:lnTo>
                  <a:pt x="18892" y="3324"/>
                </a:lnTo>
                <a:lnTo>
                  <a:pt x="18880" y="3327"/>
                </a:lnTo>
                <a:lnTo>
                  <a:pt x="18876" y="3327"/>
                </a:lnTo>
                <a:lnTo>
                  <a:pt x="18873" y="3325"/>
                </a:lnTo>
                <a:lnTo>
                  <a:pt x="18869" y="3321"/>
                </a:lnTo>
                <a:lnTo>
                  <a:pt x="18867" y="3319"/>
                </a:lnTo>
                <a:lnTo>
                  <a:pt x="18859" y="3316"/>
                </a:lnTo>
                <a:lnTo>
                  <a:pt x="18850" y="3317"/>
                </a:lnTo>
                <a:lnTo>
                  <a:pt x="18830" y="3324"/>
                </a:lnTo>
                <a:lnTo>
                  <a:pt x="18826" y="3327"/>
                </a:lnTo>
                <a:lnTo>
                  <a:pt x="18823" y="3330"/>
                </a:lnTo>
                <a:lnTo>
                  <a:pt x="18821" y="3336"/>
                </a:lnTo>
                <a:lnTo>
                  <a:pt x="18820" y="3339"/>
                </a:lnTo>
                <a:lnTo>
                  <a:pt x="18820" y="3341"/>
                </a:lnTo>
                <a:lnTo>
                  <a:pt x="18819" y="3343"/>
                </a:lnTo>
                <a:lnTo>
                  <a:pt x="18817" y="3345"/>
                </a:lnTo>
                <a:lnTo>
                  <a:pt x="18815" y="3347"/>
                </a:lnTo>
                <a:lnTo>
                  <a:pt x="18797" y="3358"/>
                </a:lnTo>
                <a:lnTo>
                  <a:pt x="18797" y="3360"/>
                </a:lnTo>
                <a:lnTo>
                  <a:pt x="18781" y="3375"/>
                </a:lnTo>
                <a:lnTo>
                  <a:pt x="18778" y="3379"/>
                </a:lnTo>
                <a:lnTo>
                  <a:pt x="18774" y="3389"/>
                </a:lnTo>
                <a:lnTo>
                  <a:pt x="18771" y="3393"/>
                </a:lnTo>
                <a:lnTo>
                  <a:pt x="18768" y="3395"/>
                </a:lnTo>
                <a:lnTo>
                  <a:pt x="18764" y="3397"/>
                </a:lnTo>
                <a:lnTo>
                  <a:pt x="18761" y="3397"/>
                </a:lnTo>
                <a:lnTo>
                  <a:pt x="18759" y="3394"/>
                </a:lnTo>
                <a:lnTo>
                  <a:pt x="18753" y="3388"/>
                </a:lnTo>
                <a:lnTo>
                  <a:pt x="18750" y="3386"/>
                </a:lnTo>
                <a:lnTo>
                  <a:pt x="18746" y="3386"/>
                </a:lnTo>
                <a:lnTo>
                  <a:pt x="18743" y="3387"/>
                </a:lnTo>
                <a:lnTo>
                  <a:pt x="18739" y="3389"/>
                </a:lnTo>
                <a:lnTo>
                  <a:pt x="18738" y="3392"/>
                </a:lnTo>
                <a:lnTo>
                  <a:pt x="18737" y="3394"/>
                </a:lnTo>
                <a:lnTo>
                  <a:pt x="18736" y="3397"/>
                </a:lnTo>
                <a:lnTo>
                  <a:pt x="18736" y="3401"/>
                </a:lnTo>
                <a:lnTo>
                  <a:pt x="18737" y="3404"/>
                </a:lnTo>
                <a:lnTo>
                  <a:pt x="18738" y="3407"/>
                </a:lnTo>
                <a:lnTo>
                  <a:pt x="18739" y="3410"/>
                </a:lnTo>
                <a:lnTo>
                  <a:pt x="18739" y="3413"/>
                </a:lnTo>
                <a:lnTo>
                  <a:pt x="18738" y="3418"/>
                </a:lnTo>
                <a:lnTo>
                  <a:pt x="18736" y="3423"/>
                </a:lnTo>
                <a:lnTo>
                  <a:pt x="18725" y="3441"/>
                </a:lnTo>
                <a:lnTo>
                  <a:pt x="18719" y="3452"/>
                </a:lnTo>
                <a:lnTo>
                  <a:pt x="18718" y="3455"/>
                </a:lnTo>
                <a:lnTo>
                  <a:pt x="18717" y="3457"/>
                </a:lnTo>
                <a:lnTo>
                  <a:pt x="18717" y="3460"/>
                </a:lnTo>
                <a:lnTo>
                  <a:pt x="18719" y="3467"/>
                </a:lnTo>
                <a:lnTo>
                  <a:pt x="18719" y="3470"/>
                </a:lnTo>
                <a:lnTo>
                  <a:pt x="18719" y="3474"/>
                </a:lnTo>
                <a:lnTo>
                  <a:pt x="18718" y="3477"/>
                </a:lnTo>
                <a:lnTo>
                  <a:pt x="18714" y="3484"/>
                </a:lnTo>
                <a:lnTo>
                  <a:pt x="18712" y="3487"/>
                </a:lnTo>
                <a:lnTo>
                  <a:pt x="18709" y="3489"/>
                </a:lnTo>
                <a:lnTo>
                  <a:pt x="18707" y="3491"/>
                </a:lnTo>
                <a:lnTo>
                  <a:pt x="18696" y="3491"/>
                </a:lnTo>
                <a:lnTo>
                  <a:pt x="18691" y="3490"/>
                </a:lnTo>
                <a:lnTo>
                  <a:pt x="18680" y="3482"/>
                </a:lnTo>
                <a:lnTo>
                  <a:pt x="18672" y="3479"/>
                </a:lnTo>
                <a:lnTo>
                  <a:pt x="18665" y="3479"/>
                </a:lnTo>
                <a:lnTo>
                  <a:pt x="18650" y="3482"/>
                </a:lnTo>
                <a:lnTo>
                  <a:pt x="18647" y="3483"/>
                </a:lnTo>
                <a:lnTo>
                  <a:pt x="18637" y="3494"/>
                </a:lnTo>
                <a:lnTo>
                  <a:pt x="18634" y="3496"/>
                </a:lnTo>
                <a:lnTo>
                  <a:pt x="18628" y="3498"/>
                </a:lnTo>
                <a:lnTo>
                  <a:pt x="18618" y="3498"/>
                </a:lnTo>
                <a:lnTo>
                  <a:pt x="18612" y="3496"/>
                </a:lnTo>
                <a:lnTo>
                  <a:pt x="18598" y="3495"/>
                </a:lnTo>
                <a:lnTo>
                  <a:pt x="18585" y="3498"/>
                </a:lnTo>
                <a:lnTo>
                  <a:pt x="18583" y="3500"/>
                </a:lnTo>
                <a:lnTo>
                  <a:pt x="18578" y="3505"/>
                </a:lnTo>
                <a:lnTo>
                  <a:pt x="18576" y="3507"/>
                </a:lnTo>
                <a:lnTo>
                  <a:pt x="18574" y="3508"/>
                </a:lnTo>
                <a:lnTo>
                  <a:pt x="18572" y="3507"/>
                </a:lnTo>
                <a:lnTo>
                  <a:pt x="18570" y="3506"/>
                </a:lnTo>
                <a:lnTo>
                  <a:pt x="18563" y="3501"/>
                </a:lnTo>
                <a:lnTo>
                  <a:pt x="18561" y="3501"/>
                </a:lnTo>
                <a:lnTo>
                  <a:pt x="18557" y="3500"/>
                </a:lnTo>
                <a:lnTo>
                  <a:pt x="18549" y="3503"/>
                </a:lnTo>
                <a:lnTo>
                  <a:pt x="18545" y="3503"/>
                </a:lnTo>
                <a:lnTo>
                  <a:pt x="18528" y="3496"/>
                </a:lnTo>
                <a:lnTo>
                  <a:pt x="18524" y="3496"/>
                </a:lnTo>
                <a:lnTo>
                  <a:pt x="18512" y="3508"/>
                </a:lnTo>
                <a:lnTo>
                  <a:pt x="18510" y="3509"/>
                </a:lnTo>
                <a:lnTo>
                  <a:pt x="18508" y="3510"/>
                </a:lnTo>
                <a:lnTo>
                  <a:pt x="18506" y="3510"/>
                </a:lnTo>
                <a:lnTo>
                  <a:pt x="18504" y="3509"/>
                </a:lnTo>
                <a:lnTo>
                  <a:pt x="18502" y="3509"/>
                </a:lnTo>
                <a:lnTo>
                  <a:pt x="18501" y="3507"/>
                </a:lnTo>
                <a:lnTo>
                  <a:pt x="18492" y="3493"/>
                </a:lnTo>
                <a:lnTo>
                  <a:pt x="18486" y="3485"/>
                </a:lnTo>
                <a:lnTo>
                  <a:pt x="18478" y="3480"/>
                </a:lnTo>
                <a:lnTo>
                  <a:pt x="18471" y="3477"/>
                </a:lnTo>
                <a:lnTo>
                  <a:pt x="18466" y="3476"/>
                </a:lnTo>
                <a:lnTo>
                  <a:pt x="18421" y="3490"/>
                </a:lnTo>
                <a:lnTo>
                  <a:pt x="18412" y="3495"/>
                </a:lnTo>
                <a:lnTo>
                  <a:pt x="18403" y="3502"/>
                </a:lnTo>
                <a:lnTo>
                  <a:pt x="18398" y="3504"/>
                </a:lnTo>
                <a:lnTo>
                  <a:pt x="18393" y="3504"/>
                </a:lnTo>
                <a:lnTo>
                  <a:pt x="18385" y="3503"/>
                </a:lnTo>
                <a:lnTo>
                  <a:pt x="18380" y="3501"/>
                </a:lnTo>
                <a:lnTo>
                  <a:pt x="18371" y="3494"/>
                </a:lnTo>
                <a:lnTo>
                  <a:pt x="18368" y="3492"/>
                </a:lnTo>
                <a:lnTo>
                  <a:pt x="18363" y="3487"/>
                </a:lnTo>
                <a:lnTo>
                  <a:pt x="18362" y="3473"/>
                </a:lnTo>
                <a:lnTo>
                  <a:pt x="18363" y="3457"/>
                </a:lnTo>
                <a:lnTo>
                  <a:pt x="18363" y="3444"/>
                </a:lnTo>
                <a:lnTo>
                  <a:pt x="18355" y="3417"/>
                </a:lnTo>
                <a:lnTo>
                  <a:pt x="18344" y="3399"/>
                </a:lnTo>
                <a:lnTo>
                  <a:pt x="18306" y="3348"/>
                </a:lnTo>
                <a:lnTo>
                  <a:pt x="18305" y="3342"/>
                </a:lnTo>
                <a:lnTo>
                  <a:pt x="18304" y="3333"/>
                </a:lnTo>
                <a:lnTo>
                  <a:pt x="18302" y="3326"/>
                </a:lnTo>
                <a:lnTo>
                  <a:pt x="18302" y="3320"/>
                </a:lnTo>
                <a:lnTo>
                  <a:pt x="18305" y="3312"/>
                </a:lnTo>
                <a:lnTo>
                  <a:pt x="18312" y="3300"/>
                </a:lnTo>
                <a:lnTo>
                  <a:pt x="18316" y="3294"/>
                </a:lnTo>
                <a:lnTo>
                  <a:pt x="18320" y="3291"/>
                </a:lnTo>
                <a:lnTo>
                  <a:pt x="18321" y="3290"/>
                </a:lnTo>
                <a:lnTo>
                  <a:pt x="18324" y="3275"/>
                </a:lnTo>
                <a:lnTo>
                  <a:pt x="18325" y="3270"/>
                </a:lnTo>
                <a:lnTo>
                  <a:pt x="18326" y="3267"/>
                </a:lnTo>
                <a:lnTo>
                  <a:pt x="18336" y="3251"/>
                </a:lnTo>
                <a:lnTo>
                  <a:pt x="18337" y="3246"/>
                </a:lnTo>
                <a:lnTo>
                  <a:pt x="18337" y="3236"/>
                </a:lnTo>
                <a:lnTo>
                  <a:pt x="18337" y="3229"/>
                </a:lnTo>
                <a:lnTo>
                  <a:pt x="18335" y="3226"/>
                </a:lnTo>
                <a:lnTo>
                  <a:pt x="18332" y="3225"/>
                </a:lnTo>
                <a:lnTo>
                  <a:pt x="18330" y="3223"/>
                </a:lnTo>
                <a:lnTo>
                  <a:pt x="18327" y="3219"/>
                </a:lnTo>
                <a:lnTo>
                  <a:pt x="18326" y="3216"/>
                </a:lnTo>
                <a:lnTo>
                  <a:pt x="18324" y="3208"/>
                </a:lnTo>
                <a:lnTo>
                  <a:pt x="18319" y="3196"/>
                </a:lnTo>
                <a:lnTo>
                  <a:pt x="18318" y="3189"/>
                </a:lnTo>
                <a:lnTo>
                  <a:pt x="18320" y="3181"/>
                </a:lnTo>
                <a:lnTo>
                  <a:pt x="18323" y="3172"/>
                </a:lnTo>
                <a:lnTo>
                  <a:pt x="18323" y="3165"/>
                </a:lnTo>
                <a:lnTo>
                  <a:pt x="18320" y="3160"/>
                </a:lnTo>
                <a:lnTo>
                  <a:pt x="18313" y="3159"/>
                </a:lnTo>
                <a:lnTo>
                  <a:pt x="18297" y="3168"/>
                </a:lnTo>
                <a:lnTo>
                  <a:pt x="18294" y="3166"/>
                </a:lnTo>
                <a:lnTo>
                  <a:pt x="18294" y="3164"/>
                </a:lnTo>
                <a:lnTo>
                  <a:pt x="18292" y="3155"/>
                </a:lnTo>
                <a:lnTo>
                  <a:pt x="18291" y="3151"/>
                </a:lnTo>
                <a:lnTo>
                  <a:pt x="18291" y="3146"/>
                </a:lnTo>
                <a:lnTo>
                  <a:pt x="18293" y="3138"/>
                </a:lnTo>
                <a:lnTo>
                  <a:pt x="18293" y="3133"/>
                </a:lnTo>
                <a:lnTo>
                  <a:pt x="18290" y="3126"/>
                </a:lnTo>
                <a:lnTo>
                  <a:pt x="18285" y="3124"/>
                </a:lnTo>
                <a:lnTo>
                  <a:pt x="18280" y="3122"/>
                </a:lnTo>
                <a:lnTo>
                  <a:pt x="18275" y="3117"/>
                </a:lnTo>
                <a:lnTo>
                  <a:pt x="18273" y="3110"/>
                </a:lnTo>
                <a:lnTo>
                  <a:pt x="18274" y="3101"/>
                </a:lnTo>
                <a:lnTo>
                  <a:pt x="18294" y="3033"/>
                </a:lnTo>
                <a:lnTo>
                  <a:pt x="18303" y="3014"/>
                </a:lnTo>
                <a:lnTo>
                  <a:pt x="18305" y="3007"/>
                </a:lnTo>
                <a:lnTo>
                  <a:pt x="18305" y="3002"/>
                </a:lnTo>
                <a:lnTo>
                  <a:pt x="18299" y="2999"/>
                </a:lnTo>
                <a:lnTo>
                  <a:pt x="18294" y="3000"/>
                </a:lnTo>
                <a:lnTo>
                  <a:pt x="18281" y="3008"/>
                </a:lnTo>
                <a:lnTo>
                  <a:pt x="18275" y="3009"/>
                </a:lnTo>
                <a:lnTo>
                  <a:pt x="18269" y="3008"/>
                </a:lnTo>
                <a:lnTo>
                  <a:pt x="18264" y="3005"/>
                </a:lnTo>
                <a:lnTo>
                  <a:pt x="18261" y="2998"/>
                </a:lnTo>
                <a:lnTo>
                  <a:pt x="18259" y="2993"/>
                </a:lnTo>
                <a:lnTo>
                  <a:pt x="18254" y="2991"/>
                </a:lnTo>
                <a:lnTo>
                  <a:pt x="18242" y="2991"/>
                </a:lnTo>
                <a:lnTo>
                  <a:pt x="18231" y="2995"/>
                </a:lnTo>
                <a:lnTo>
                  <a:pt x="18222" y="3002"/>
                </a:lnTo>
                <a:lnTo>
                  <a:pt x="18212" y="3004"/>
                </a:lnTo>
                <a:lnTo>
                  <a:pt x="18202" y="2997"/>
                </a:lnTo>
                <a:lnTo>
                  <a:pt x="18166" y="2959"/>
                </a:lnTo>
                <a:lnTo>
                  <a:pt x="18157" y="2946"/>
                </a:lnTo>
                <a:lnTo>
                  <a:pt x="18152" y="2940"/>
                </a:lnTo>
                <a:lnTo>
                  <a:pt x="18142" y="2936"/>
                </a:lnTo>
                <a:lnTo>
                  <a:pt x="18139" y="2930"/>
                </a:lnTo>
                <a:lnTo>
                  <a:pt x="18139" y="2921"/>
                </a:lnTo>
                <a:lnTo>
                  <a:pt x="18141" y="2912"/>
                </a:lnTo>
                <a:lnTo>
                  <a:pt x="18132" y="2904"/>
                </a:lnTo>
                <a:lnTo>
                  <a:pt x="18128" y="2901"/>
                </a:lnTo>
                <a:lnTo>
                  <a:pt x="18123" y="2900"/>
                </a:lnTo>
                <a:lnTo>
                  <a:pt x="18124" y="2881"/>
                </a:lnTo>
                <a:lnTo>
                  <a:pt x="18123" y="2875"/>
                </a:lnTo>
                <a:lnTo>
                  <a:pt x="18120" y="2872"/>
                </a:lnTo>
                <a:lnTo>
                  <a:pt x="18109" y="2871"/>
                </a:lnTo>
                <a:lnTo>
                  <a:pt x="18105" y="2868"/>
                </a:lnTo>
                <a:lnTo>
                  <a:pt x="18102" y="2863"/>
                </a:lnTo>
                <a:lnTo>
                  <a:pt x="18101" y="2859"/>
                </a:lnTo>
                <a:lnTo>
                  <a:pt x="18100" y="2844"/>
                </a:lnTo>
                <a:lnTo>
                  <a:pt x="18095" y="2829"/>
                </a:lnTo>
                <a:lnTo>
                  <a:pt x="18086" y="2827"/>
                </a:lnTo>
                <a:lnTo>
                  <a:pt x="18075" y="2829"/>
                </a:lnTo>
                <a:lnTo>
                  <a:pt x="18065" y="2827"/>
                </a:lnTo>
                <a:lnTo>
                  <a:pt x="18060" y="2822"/>
                </a:lnTo>
                <a:lnTo>
                  <a:pt x="18058" y="2817"/>
                </a:lnTo>
                <a:lnTo>
                  <a:pt x="18056" y="2809"/>
                </a:lnTo>
                <a:lnTo>
                  <a:pt x="18056" y="2788"/>
                </a:lnTo>
                <a:lnTo>
                  <a:pt x="18055" y="2782"/>
                </a:lnTo>
                <a:lnTo>
                  <a:pt x="18054" y="2777"/>
                </a:lnTo>
                <a:lnTo>
                  <a:pt x="18050" y="2770"/>
                </a:lnTo>
                <a:lnTo>
                  <a:pt x="18045" y="2766"/>
                </a:lnTo>
                <a:lnTo>
                  <a:pt x="18039" y="2764"/>
                </a:lnTo>
                <a:lnTo>
                  <a:pt x="18028" y="2762"/>
                </a:lnTo>
                <a:lnTo>
                  <a:pt x="18023" y="2764"/>
                </a:lnTo>
                <a:lnTo>
                  <a:pt x="18021" y="2771"/>
                </a:lnTo>
                <a:lnTo>
                  <a:pt x="18022" y="2788"/>
                </a:lnTo>
                <a:lnTo>
                  <a:pt x="18019" y="2797"/>
                </a:lnTo>
                <a:lnTo>
                  <a:pt x="18014" y="2801"/>
                </a:lnTo>
                <a:lnTo>
                  <a:pt x="18009" y="2799"/>
                </a:lnTo>
                <a:lnTo>
                  <a:pt x="18000" y="2786"/>
                </a:lnTo>
                <a:lnTo>
                  <a:pt x="17994" y="2781"/>
                </a:lnTo>
                <a:lnTo>
                  <a:pt x="17988" y="2779"/>
                </a:lnTo>
                <a:lnTo>
                  <a:pt x="17983" y="2780"/>
                </a:lnTo>
                <a:lnTo>
                  <a:pt x="17978" y="2784"/>
                </a:lnTo>
                <a:lnTo>
                  <a:pt x="17970" y="2795"/>
                </a:lnTo>
                <a:lnTo>
                  <a:pt x="17966" y="2797"/>
                </a:lnTo>
                <a:lnTo>
                  <a:pt x="17960" y="2796"/>
                </a:lnTo>
                <a:lnTo>
                  <a:pt x="17955" y="2792"/>
                </a:lnTo>
                <a:lnTo>
                  <a:pt x="17951" y="2785"/>
                </a:lnTo>
                <a:lnTo>
                  <a:pt x="17944" y="2762"/>
                </a:lnTo>
                <a:lnTo>
                  <a:pt x="17940" y="2757"/>
                </a:lnTo>
                <a:lnTo>
                  <a:pt x="17929" y="2754"/>
                </a:lnTo>
                <a:lnTo>
                  <a:pt x="17919" y="2744"/>
                </a:lnTo>
                <a:lnTo>
                  <a:pt x="17914" y="2741"/>
                </a:lnTo>
                <a:lnTo>
                  <a:pt x="17909" y="2741"/>
                </a:lnTo>
                <a:lnTo>
                  <a:pt x="17899" y="2746"/>
                </a:lnTo>
                <a:lnTo>
                  <a:pt x="17894" y="2747"/>
                </a:lnTo>
                <a:lnTo>
                  <a:pt x="17888" y="2745"/>
                </a:lnTo>
                <a:lnTo>
                  <a:pt x="17886" y="2739"/>
                </a:lnTo>
                <a:lnTo>
                  <a:pt x="17887" y="2731"/>
                </a:lnTo>
                <a:lnTo>
                  <a:pt x="17890" y="2723"/>
                </a:lnTo>
                <a:lnTo>
                  <a:pt x="17892" y="2722"/>
                </a:lnTo>
                <a:lnTo>
                  <a:pt x="17895" y="2720"/>
                </a:lnTo>
                <a:lnTo>
                  <a:pt x="17897" y="2718"/>
                </a:lnTo>
                <a:lnTo>
                  <a:pt x="17898" y="2713"/>
                </a:lnTo>
                <a:lnTo>
                  <a:pt x="17898" y="2709"/>
                </a:lnTo>
                <a:lnTo>
                  <a:pt x="17897" y="2704"/>
                </a:lnTo>
                <a:lnTo>
                  <a:pt x="17896" y="2701"/>
                </a:lnTo>
                <a:lnTo>
                  <a:pt x="17894" y="2700"/>
                </a:lnTo>
                <a:lnTo>
                  <a:pt x="17888" y="2699"/>
                </a:lnTo>
                <a:lnTo>
                  <a:pt x="17883" y="2696"/>
                </a:lnTo>
                <a:lnTo>
                  <a:pt x="17872" y="2688"/>
                </a:lnTo>
                <a:lnTo>
                  <a:pt x="17869" y="2684"/>
                </a:lnTo>
                <a:lnTo>
                  <a:pt x="17868" y="2685"/>
                </a:lnTo>
                <a:lnTo>
                  <a:pt x="17861" y="2699"/>
                </a:lnTo>
                <a:lnTo>
                  <a:pt x="17860" y="2700"/>
                </a:lnTo>
                <a:lnTo>
                  <a:pt x="17843" y="2694"/>
                </a:lnTo>
                <a:lnTo>
                  <a:pt x="17806" y="2698"/>
                </a:lnTo>
                <a:lnTo>
                  <a:pt x="17804" y="2700"/>
                </a:lnTo>
                <a:lnTo>
                  <a:pt x="17802" y="2702"/>
                </a:lnTo>
                <a:lnTo>
                  <a:pt x="17800" y="2709"/>
                </a:lnTo>
                <a:lnTo>
                  <a:pt x="17798" y="2712"/>
                </a:lnTo>
                <a:lnTo>
                  <a:pt x="17793" y="2713"/>
                </a:lnTo>
                <a:lnTo>
                  <a:pt x="17781" y="2707"/>
                </a:lnTo>
                <a:lnTo>
                  <a:pt x="17776" y="2710"/>
                </a:lnTo>
                <a:lnTo>
                  <a:pt x="17772" y="2714"/>
                </a:lnTo>
                <a:lnTo>
                  <a:pt x="17766" y="2715"/>
                </a:lnTo>
                <a:lnTo>
                  <a:pt x="17743" y="2714"/>
                </a:lnTo>
                <a:lnTo>
                  <a:pt x="17738" y="2712"/>
                </a:lnTo>
                <a:lnTo>
                  <a:pt x="17733" y="2707"/>
                </a:lnTo>
                <a:lnTo>
                  <a:pt x="17726" y="2694"/>
                </a:lnTo>
                <a:lnTo>
                  <a:pt x="17721" y="2690"/>
                </a:lnTo>
                <a:lnTo>
                  <a:pt x="17716" y="2688"/>
                </a:lnTo>
                <a:lnTo>
                  <a:pt x="17713" y="2688"/>
                </a:lnTo>
                <a:lnTo>
                  <a:pt x="17712" y="2689"/>
                </a:lnTo>
                <a:lnTo>
                  <a:pt x="17710" y="2691"/>
                </a:lnTo>
                <a:lnTo>
                  <a:pt x="17708" y="2696"/>
                </a:lnTo>
                <a:lnTo>
                  <a:pt x="17706" y="2697"/>
                </a:lnTo>
                <a:lnTo>
                  <a:pt x="17703" y="2698"/>
                </a:lnTo>
                <a:lnTo>
                  <a:pt x="17691" y="2696"/>
                </a:lnTo>
                <a:lnTo>
                  <a:pt x="17686" y="2692"/>
                </a:lnTo>
                <a:lnTo>
                  <a:pt x="17682" y="2686"/>
                </a:lnTo>
                <a:lnTo>
                  <a:pt x="17677" y="2679"/>
                </a:lnTo>
                <a:lnTo>
                  <a:pt x="17673" y="2674"/>
                </a:lnTo>
                <a:lnTo>
                  <a:pt x="17663" y="2668"/>
                </a:lnTo>
                <a:lnTo>
                  <a:pt x="17659" y="2663"/>
                </a:lnTo>
                <a:lnTo>
                  <a:pt x="17656" y="2654"/>
                </a:lnTo>
                <a:lnTo>
                  <a:pt x="17655" y="2647"/>
                </a:lnTo>
                <a:lnTo>
                  <a:pt x="17655" y="2639"/>
                </a:lnTo>
                <a:lnTo>
                  <a:pt x="17653" y="2629"/>
                </a:lnTo>
                <a:lnTo>
                  <a:pt x="17646" y="2617"/>
                </a:lnTo>
                <a:lnTo>
                  <a:pt x="17623" y="2607"/>
                </a:lnTo>
                <a:lnTo>
                  <a:pt x="17616" y="2593"/>
                </a:lnTo>
                <a:lnTo>
                  <a:pt x="17616" y="2583"/>
                </a:lnTo>
                <a:lnTo>
                  <a:pt x="17617" y="2573"/>
                </a:lnTo>
                <a:lnTo>
                  <a:pt x="17619" y="2563"/>
                </a:lnTo>
                <a:lnTo>
                  <a:pt x="17621" y="2556"/>
                </a:lnTo>
                <a:lnTo>
                  <a:pt x="17622" y="2549"/>
                </a:lnTo>
                <a:lnTo>
                  <a:pt x="17619" y="2541"/>
                </a:lnTo>
                <a:lnTo>
                  <a:pt x="17613" y="2527"/>
                </a:lnTo>
                <a:lnTo>
                  <a:pt x="17611" y="2505"/>
                </a:lnTo>
                <a:lnTo>
                  <a:pt x="17616" y="2488"/>
                </a:lnTo>
                <a:lnTo>
                  <a:pt x="17629" y="2459"/>
                </a:lnTo>
                <a:lnTo>
                  <a:pt x="17632" y="2451"/>
                </a:lnTo>
                <a:lnTo>
                  <a:pt x="17633" y="2443"/>
                </a:lnTo>
                <a:lnTo>
                  <a:pt x="17634" y="2434"/>
                </a:lnTo>
                <a:lnTo>
                  <a:pt x="17634" y="2425"/>
                </a:lnTo>
                <a:lnTo>
                  <a:pt x="17631" y="2419"/>
                </a:lnTo>
                <a:lnTo>
                  <a:pt x="17594" y="2395"/>
                </a:lnTo>
                <a:lnTo>
                  <a:pt x="17583" y="2385"/>
                </a:lnTo>
                <a:lnTo>
                  <a:pt x="17578" y="2372"/>
                </a:lnTo>
                <a:lnTo>
                  <a:pt x="17578" y="2367"/>
                </a:lnTo>
                <a:lnTo>
                  <a:pt x="17579" y="2362"/>
                </a:lnTo>
                <a:lnTo>
                  <a:pt x="17581" y="2357"/>
                </a:lnTo>
                <a:lnTo>
                  <a:pt x="17583" y="2352"/>
                </a:lnTo>
                <a:lnTo>
                  <a:pt x="17584" y="2349"/>
                </a:lnTo>
                <a:lnTo>
                  <a:pt x="17584" y="2344"/>
                </a:lnTo>
                <a:lnTo>
                  <a:pt x="17584" y="2334"/>
                </a:lnTo>
                <a:lnTo>
                  <a:pt x="17581" y="2329"/>
                </a:lnTo>
                <a:lnTo>
                  <a:pt x="17572" y="2318"/>
                </a:lnTo>
                <a:lnTo>
                  <a:pt x="17568" y="2312"/>
                </a:lnTo>
                <a:lnTo>
                  <a:pt x="17571" y="2307"/>
                </a:lnTo>
                <a:lnTo>
                  <a:pt x="17573" y="2302"/>
                </a:lnTo>
                <a:lnTo>
                  <a:pt x="17576" y="2291"/>
                </a:lnTo>
                <a:lnTo>
                  <a:pt x="17578" y="2286"/>
                </a:lnTo>
                <a:lnTo>
                  <a:pt x="17583" y="2277"/>
                </a:lnTo>
                <a:lnTo>
                  <a:pt x="17585" y="2273"/>
                </a:lnTo>
                <a:lnTo>
                  <a:pt x="17585" y="2263"/>
                </a:lnTo>
                <a:lnTo>
                  <a:pt x="17584" y="2251"/>
                </a:lnTo>
                <a:lnTo>
                  <a:pt x="17580" y="2241"/>
                </a:lnTo>
                <a:lnTo>
                  <a:pt x="17577" y="2237"/>
                </a:lnTo>
                <a:lnTo>
                  <a:pt x="17570" y="2223"/>
                </a:lnTo>
                <a:lnTo>
                  <a:pt x="17568" y="2220"/>
                </a:lnTo>
                <a:lnTo>
                  <a:pt x="17568" y="2217"/>
                </a:lnTo>
                <a:lnTo>
                  <a:pt x="17567" y="2214"/>
                </a:lnTo>
                <a:lnTo>
                  <a:pt x="17567" y="2211"/>
                </a:lnTo>
                <a:lnTo>
                  <a:pt x="17568" y="2207"/>
                </a:lnTo>
                <a:lnTo>
                  <a:pt x="17569" y="2205"/>
                </a:lnTo>
                <a:lnTo>
                  <a:pt x="17569" y="2202"/>
                </a:lnTo>
                <a:lnTo>
                  <a:pt x="17570" y="2199"/>
                </a:lnTo>
                <a:lnTo>
                  <a:pt x="17570" y="2195"/>
                </a:lnTo>
                <a:lnTo>
                  <a:pt x="17568" y="2186"/>
                </a:lnTo>
                <a:lnTo>
                  <a:pt x="17563" y="2180"/>
                </a:lnTo>
                <a:lnTo>
                  <a:pt x="17558" y="2176"/>
                </a:lnTo>
                <a:lnTo>
                  <a:pt x="17554" y="2170"/>
                </a:lnTo>
                <a:lnTo>
                  <a:pt x="17537" y="2119"/>
                </a:lnTo>
                <a:lnTo>
                  <a:pt x="17530" y="2106"/>
                </a:lnTo>
                <a:lnTo>
                  <a:pt x="17516" y="2090"/>
                </a:lnTo>
                <a:lnTo>
                  <a:pt x="17513" y="2088"/>
                </a:lnTo>
                <a:lnTo>
                  <a:pt x="17501" y="2063"/>
                </a:lnTo>
                <a:lnTo>
                  <a:pt x="17494" y="2054"/>
                </a:lnTo>
                <a:lnTo>
                  <a:pt x="17491" y="2047"/>
                </a:lnTo>
                <a:lnTo>
                  <a:pt x="17490" y="2037"/>
                </a:lnTo>
                <a:lnTo>
                  <a:pt x="17489" y="2028"/>
                </a:lnTo>
                <a:lnTo>
                  <a:pt x="17486" y="2011"/>
                </a:lnTo>
                <a:lnTo>
                  <a:pt x="17485" y="2002"/>
                </a:lnTo>
                <a:lnTo>
                  <a:pt x="17485" y="1989"/>
                </a:lnTo>
                <a:lnTo>
                  <a:pt x="17485" y="1983"/>
                </a:lnTo>
                <a:lnTo>
                  <a:pt x="17486" y="1977"/>
                </a:lnTo>
                <a:lnTo>
                  <a:pt x="17488" y="1972"/>
                </a:lnTo>
                <a:lnTo>
                  <a:pt x="17494" y="1961"/>
                </a:lnTo>
                <a:lnTo>
                  <a:pt x="17499" y="1950"/>
                </a:lnTo>
                <a:lnTo>
                  <a:pt x="17501" y="1944"/>
                </a:lnTo>
                <a:lnTo>
                  <a:pt x="17501" y="1938"/>
                </a:lnTo>
                <a:lnTo>
                  <a:pt x="17500" y="1931"/>
                </a:lnTo>
                <a:lnTo>
                  <a:pt x="17496" y="1929"/>
                </a:lnTo>
                <a:lnTo>
                  <a:pt x="17491" y="1929"/>
                </a:lnTo>
                <a:lnTo>
                  <a:pt x="17488" y="1931"/>
                </a:lnTo>
                <a:lnTo>
                  <a:pt x="17486" y="1932"/>
                </a:lnTo>
                <a:lnTo>
                  <a:pt x="17484" y="1934"/>
                </a:lnTo>
                <a:lnTo>
                  <a:pt x="17482" y="1937"/>
                </a:lnTo>
                <a:lnTo>
                  <a:pt x="17481" y="1940"/>
                </a:lnTo>
                <a:lnTo>
                  <a:pt x="17480" y="1944"/>
                </a:lnTo>
                <a:lnTo>
                  <a:pt x="17482" y="1947"/>
                </a:lnTo>
                <a:lnTo>
                  <a:pt x="17482" y="1950"/>
                </a:lnTo>
                <a:lnTo>
                  <a:pt x="17482" y="1955"/>
                </a:lnTo>
                <a:lnTo>
                  <a:pt x="17477" y="1963"/>
                </a:lnTo>
                <a:lnTo>
                  <a:pt x="17472" y="1963"/>
                </a:lnTo>
                <a:lnTo>
                  <a:pt x="17467" y="1957"/>
                </a:lnTo>
                <a:lnTo>
                  <a:pt x="17464" y="1947"/>
                </a:lnTo>
                <a:lnTo>
                  <a:pt x="17464" y="1938"/>
                </a:lnTo>
                <a:lnTo>
                  <a:pt x="17465" y="1930"/>
                </a:lnTo>
                <a:lnTo>
                  <a:pt x="17468" y="1924"/>
                </a:lnTo>
                <a:lnTo>
                  <a:pt x="17472" y="1920"/>
                </a:lnTo>
                <a:lnTo>
                  <a:pt x="17475" y="1917"/>
                </a:lnTo>
                <a:lnTo>
                  <a:pt x="17480" y="1917"/>
                </a:lnTo>
                <a:lnTo>
                  <a:pt x="17483" y="1914"/>
                </a:lnTo>
                <a:lnTo>
                  <a:pt x="17486" y="1907"/>
                </a:lnTo>
                <a:lnTo>
                  <a:pt x="17486" y="1901"/>
                </a:lnTo>
                <a:lnTo>
                  <a:pt x="17484" y="1896"/>
                </a:lnTo>
                <a:lnTo>
                  <a:pt x="17482" y="1894"/>
                </a:lnTo>
                <a:lnTo>
                  <a:pt x="17479" y="1893"/>
                </a:lnTo>
                <a:lnTo>
                  <a:pt x="17468" y="1891"/>
                </a:lnTo>
                <a:lnTo>
                  <a:pt x="17462" y="1888"/>
                </a:lnTo>
                <a:lnTo>
                  <a:pt x="17460" y="1881"/>
                </a:lnTo>
                <a:lnTo>
                  <a:pt x="17461" y="1870"/>
                </a:lnTo>
                <a:lnTo>
                  <a:pt x="17462" y="1862"/>
                </a:lnTo>
                <a:lnTo>
                  <a:pt x="17469" y="1848"/>
                </a:lnTo>
                <a:lnTo>
                  <a:pt x="17464" y="1837"/>
                </a:lnTo>
                <a:lnTo>
                  <a:pt x="17457" y="1831"/>
                </a:lnTo>
                <a:lnTo>
                  <a:pt x="17440" y="1824"/>
                </a:lnTo>
                <a:lnTo>
                  <a:pt x="17435" y="1818"/>
                </a:lnTo>
                <a:lnTo>
                  <a:pt x="17435" y="1812"/>
                </a:lnTo>
                <a:lnTo>
                  <a:pt x="17441" y="1801"/>
                </a:lnTo>
                <a:lnTo>
                  <a:pt x="17445" y="1791"/>
                </a:lnTo>
                <a:lnTo>
                  <a:pt x="17446" y="1785"/>
                </a:lnTo>
                <a:lnTo>
                  <a:pt x="17444" y="1779"/>
                </a:lnTo>
                <a:lnTo>
                  <a:pt x="17442" y="1768"/>
                </a:lnTo>
                <a:lnTo>
                  <a:pt x="17443" y="1768"/>
                </a:lnTo>
                <a:lnTo>
                  <a:pt x="17444" y="1766"/>
                </a:lnTo>
                <a:lnTo>
                  <a:pt x="17446" y="1763"/>
                </a:lnTo>
                <a:lnTo>
                  <a:pt x="17446" y="1761"/>
                </a:lnTo>
                <a:lnTo>
                  <a:pt x="17446" y="1758"/>
                </a:lnTo>
                <a:lnTo>
                  <a:pt x="17444" y="1754"/>
                </a:lnTo>
                <a:lnTo>
                  <a:pt x="17443" y="1751"/>
                </a:lnTo>
                <a:lnTo>
                  <a:pt x="17432" y="1747"/>
                </a:lnTo>
                <a:lnTo>
                  <a:pt x="17429" y="1743"/>
                </a:lnTo>
                <a:lnTo>
                  <a:pt x="17385" y="1634"/>
                </a:lnTo>
                <a:lnTo>
                  <a:pt x="17384" y="1627"/>
                </a:lnTo>
                <a:lnTo>
                  <a:pt x="17385" y="1618"/>
                </a:lnTo>
                <a:lnTo>
                  <a:pt x="17390" y="1611"/>
                </a:lnTo>
                <a:lnTo>
                  <a:pt x="17395" y="1608"/>
                </a:lnTo>
                <a:lnTo>
                  <a:pt x="17400" y="1607"/>
                </a:lnTo>
                <a:lnTo>
                  <a:pt x="17400" y="1604"/>
                </a:lnTo>
                <a:lnTo>
                  <a:pt x="17401" y="1598"/>
                </a:lnTo>
                <a:lnTo>
                  <a:pt x="17408" y="1575"/>
                </a:lnTo>
                <a:lnTo>
                  <a:pt x="17409" y="1566"/>
                </a:lnTo>
                <a:lnTo>
                  <a:pt x="17404" y="1556"/>
                </a:lnTo>
                <a:lnTo>
                  <a:pt x="17396" y="1553"/>
                </a:lnTo>
                <a:lnTo>
                  <a:pt x="17387" y="1551"/>
                </a:lnTo>
                <a:lnTo>
                  <a:pt x="17365" y="1539"/>
                </a:lnTo>
                <a:lnTo>
                  <a:pt x="17361" y="1538"/>
                </a:lnTo>
                <a:lnTo>
                  <a:pt x="17357" y="1535"/>
                </a:lnTo>
                <a:lnTo>
                  <a:pt x="17355" y="1528"/>
                </a:lnTo>
                <a:lnTo>
                  <a:pt x="17356" y="1522"/>
                </a:lnTo>
                <a:lnTo>
                  <a:pt x="17373" y="1506"/>
                </a:lnTo>
                <a:lnTo>
                  <a:pt x="17384" y="1501"/>
                </a:lnTo>
                <a:lnTo>
                  <a:pt x="17380" y="1495"/>
                </a:lnTo>
                <a:lnTo>
                  <a:pt x="17363" y="1488"/>
                </a:lnTo>
                <a:lnTo>
                  <a:pt x="17357" y="1482"/>
                </a:lnTo>
                <a:lnTo>
                  <a:pt x="17363" y="1463"/>
                </a:lnTo>
                <a:lnTo>
                  <a:pt x="17365" y="1454"/>
                </a:lnTo>
                <a:lnTo>
                  <a:pt x="17363" y="1447"/>
                </a:lnTo>
                <a:lnTo>
                  <a:pt x="17356" y="1436"/>
                </a:lnTo>
                <a:lnTo>
                  <a:pt x="17353" y="1427"/>
                </a:lnTo>
                <a:lnTo>
                  <a:pt x="17351" y="1420"/>
                </a:lnTo>
                <a:lnTo>
                  <a:pt x="17348" y="1414"/>
                </a:lnTo>
                <a:lnTo>
                  <a:pt x="17342" y="1413"/>
                </a:lnTo>
                <a:lnTo>
                  <a:pt x="17335" y="1414"/>
                </a:lnTo>
                <a:lnTo>
                  <a:pt x="17332" y="1413"/>
                </a:lnTo>
                <a:lnTo>
                  <a:pt x="17332" y="1404"/>
                </a:lnTo>
                <a:lnTo>
                  <a:pt x="17334" y="1392"/>
                </a:lnTo>
                <a:lnTo>
                  <a:pt x="17334" y="1382"/>
                </a:lnTo>
                <a:lnTo>
                  <a:pt x="17325" y="1375"/>
                </a:lnTo>
                <a:lnTo>
                  <a:pt x="17306" y="1354"/>
                </a:lnTo>
                <a:lnTo>
                  <a:pt x="17303" y="1354"/>
                </a:lnTo>
                <a:lnTo>
                  <a:pt x="17302" y="1357"/>
                </a:lnTo>
                <a:lnTo>
                  <a:pt x="17301" y="1362"/>
                </a:lnTo>
                <a:lnTo>
                  <a:pt x="17299" y="1365"/>
                </a:lnTo>
                <a:lnTo>
                  <a:pt x="17297" y="1366"/>
                </a:lnTo>
                <a:lnTo>
                  <a:pt x="17294" y="1367"/>
                </a:lnTo>
                <a:lnTo>
                  <a:pt x="17290" y="1366"/>
                </a:lnTo>
                <a:lnTo>
                  <a:pt x="17286" y="1358"/>
                </a:lnTo>
                <a:lnTo>
                  <a:pt x="17283" y="1346"/>
                </a:lnTo>
                <a:lnTo>
                  <a:pt x="17282" y="1337"/>
                </a:lnTo>
                <a:lnTo>
                  <a:pt x="17285" y="1327"/>
                </a:lnTo>
                <a:lnTo>
                  <a:pt x="17289" y="1321"/>
                </a:lnTo>
                <a:lnTo>
                  <a:pt x="17294" y="1318"/>
                </a:lnTo>
                <a:lnTo>
                  <a:pt x="17300" y="1318"/>
                </a:lnTo>
                <a:lnTo>
                  <a:pt x="17303" y="1315"/>
                </a:lnTo>
                <a:lnTo>
                  <a:pt x="17302" y="1307"/>
                </a:lnTo>
                <a:lnTo>
                  <a:pt x="17296" y="1293"/>
                </a:lnTo>
                <a:lnTo>
                  <a:pt x="17299" y="1288"/>
                </a:lnTo>
                <a:lnTo>
                  <a:pt x="17303" y="1285"/>
                </a:lnTo>
                <a:lnTo>
                  <a:pt x="17311" y="1280"/>
                </a:lnTo>
                <a:lnTo>
                  <a:pt x="17307" y="1270"/>
                </a:lnTo>
                <a:lnTo>
                  <a:pt x="17303" y="1267"/>
                </a:lnTo>
                <a:lnTo>
                  <a:pt x="17292" y="1267"/>
                </a:lnTo>
                <a:lnTo>
                  <a:pt x="17290" y="1269"/>
                </a:lnTo>
                <a:lnTo>
                  <a:pt x="17285" y="1275"/>
                </a:lnTo>
                <a:lnTo>
                  <a:pt x="17283" y="1275"/>
                </a:lnTo>
                <a:lnTo>
                  <a:pt x="17259" y="1236"/>
                </a:lnTo>
                <a:lnTo>
                  <a:pt x="17258" y="1233"/>
                </a:lnTo>
                <a:lnTo>
                  <a:pt x="17257" y="1229"/>
                </a:lnTo>
                <a:lnTo>
                  <a:pt x="17257" y="1224"/>
                </a:lnTo>
                <a:lnTo>
                  <a:pt x="17258" y="1221"/>
                </a:lnTo>
                <a:lnTo>
                  <a:pt x="17258" y="1218"/>
                </a:lnTo>
                <a:lnTo>
                  <a:pt x="17257" y="1213"/>
                </a:lnTo>
                <a:lnTo>
                  <a:pt x="17253" y="1209"/>
                </a:lnTo>
                <a:lnTo>
                  <a:pt x="17231" y="1214"/>
                </a:lnTo>
                <a:lnTo>
                  <a:pt x="17221" y="1221"/>
                </a:lnTo>
                <a:lnTo>
                  <a:pt x="17216" y="1223"/>
                </a:lnTo>
                <a:lnTo>
                  <a:pt x="17211" y="1220"/>
                </a:lnTo>
                <a:lnTo>
                  <a:pt x="17211" y="1212"/>
                </a:lnTo>
                <a:lnTo>
                  <a:pt x="17215" y="1204"/>
                </a:lnTo>
                <a:lnTo>
                  <a:pt x="17218" y="1197"/>
                </a:lnTo>
                <a:lnTo>
                  <a:pt x="17221" y="1196"/>
                </a:lnTo>
                <a:lnTo>
                  <a:pt x="17225" y="1193"/>
                </a:lnTo>
                <a:lnTo>
                  <a:pt x="17227" y="1191"/>
                </a:lnTo>
                <a:lnTo>
                  <a:pt x="17228" y="1188"/>
                </a:lnTo>
                <a:lnTo>
                  <a:pt x="17230" y="1175"/>
                </a:lnTo>
                <a:lnTo>
                  <a:pt x="17218" y="1164"/>
                </a:lnTo>
                <a:lnTo>
                  <a:pt x="17212" y="1155"/>
                </a:lnTo>
                <a:lnTo>
                  <a:pt x="17210" y="1145"/>
                </a:lnTo>
                <a:lnTo>
                  <a:pt x="17206" y="1137"/>
                </a:lnTo>
                <a:lnTo>
                  <a:pt x="17198" y="1139"/>
                </a:lnTo>
                <a:lnTo>
                  <a:pt x="17184" y="1146"/>
                </a:lnTo>
                <a:lnTo>
                  <a:pt x="17179" y="1143"/>
                </a:lnTo>
                <a:lnTo>
                  <a:pt x="17174" y="1127"/>
                </a:lnTo>
                <a:lnTo>
                  <a:pt x="17170" y="1124"/>
                </a:lnTo>
                <a:lnTo>
                  <a:pt x="17164" y="1122"/>
                </a:lnTo>
                <a:lnTo>
                  <a:pt x="17098" y="1070"/>
                </a:lnTo>
                <a:lnTo>
                  <a:pt x="17087" y="1067"/>
                </a:lnTo>
                <a:lnTo>
                  <a:pt x="17075" y="1068"/>
                </a:lnTo>
                <a:lnTo>
                  <a:pt x="17053" y="1076"/>
                </a:lnTo>
                <a:lnTo>
                  <a:pt x="17049" y="1080"/>
                </a:lnTo>
                <a:lnTo>
                  <a:pt x="17045" y="1086"/>
                </a:lnTo>
                <a:lnTo>
                  <a:pt x="17045" y="1094"/>
                </a:lnTo>
                <a:lnTo>
                  <a:pt x="17047" y="1104"/>
                </a:lnTo>
                <a:lnTo>
                  <a:pt x="17048" y="1112"/>
                </a:lnTo>
                <a:lnTo>
                  <a:pt x="17042" y="1116"/>
                </a:lnTo>
                <a:lnTo>
                  <a:pt x="17038" y="1113"/>
                </a:lnTo>
                <a:lnTo>
                  <a:pt x="17032" y="1097"/>
                </a:lnTo>
                <a:lnTo>
                  <a:pt x="17028" y="1094"/>
                </a:lnTo>
                <a:lnTo>
                  <a:pt x="17016" y="1097"/>
                </a:lnTo>
                <a:lnTo>
                  <a:pt x="17010" y="1097"/>
                </a:lnTo>
                <a:lnTo>
                  <a:pt x="17005" y="1091"/>
                </a:lnTo>
                <a:lnTo>
                  <a:pt x="17005" y="1087"/>
                </a:lnTo>
                <a:lnTo>
                  <a:pt x="17005" y="1084"/>
                </a:lnTo>
                <a:lnTo>
                  <a:pt x="17005" y="1081"/>
                </a:lnTo>
                <a:lnTo>
                  <a:pt x="17003" y="1076"/>
                </a:lnTo>
                <a:lnTo>
                  <a:pt x="17001" y="1073"/>
                </a:lnTo>
                <a:lnTo>
                  <a:pt x="16995" y="1069"/>
                </a:lnTo>
                <a:lnTo>
                  <a:pt x="16993" y="1068"/>
                </a:lnTo>
                <a:lnTo>
                  <a:pt x="16968" y="1068"/>
                </a:lnTo>
                <a:lnTo>
                  <a:pt x="16962" y="1066"/>
                </a:lnTo>
                <a:lnTo>
                  <a:pt x="16952" y="1060"/>
                </a:lnTo>
                <a:lnTo>
                  <a:pt x="16942" y="1056"/>
                </a:lnTo>
                <a:lnTo>
                  <a:pt x="16937" y="1052"/>
                </a:lnTo>
                <a:lnTo>
                  <a:pt x="16932" y="1045"/>
                </a:lnTo>
                <a:lnTo>
                  <a:pt x="16928" y="1039"/>
                </a:lnTo>
                <a:lnTo>
                  <a:pt x="16924" y="1023"/>
                </a:lnTo>
                <a:lnTo>
                  <a:pt x="16923" y="1022"/>
                </a:lnTo>
                <a:lnTo>
                  <a:pt x="16920" y="1012"/>
                </a:lnTo>
                <a:lnTo>
                  <a:pt x="16917" y="1002"/>
                </a:lnTo>
                <a:lnTo>
                  <a:pt x="16913" y="996"/>
                </a:lnTo>
                <a:lnTo>
                  <a:pt x="16909" y="991"/>
                </a:lnTo>
                <a:lnTo>
                  <a:pt x="16904" y="988"/>
                </a:lnTo>
                <a:lnTo>
                  <a:pt x="16899" y="987"/>
                </a:lnTo>
                <a:lnTo>
                  <a:pt x="16893" y="989"/>
                </a:lnTo>
                <a:lnTo>
                  <a:pt x="16888" y="993"/>
                </a:lnTo>
                <a:lnTo>
                  <a:pt x="16884" y="999"/>
                </a:lnTo>
                <a:lnTo>
                  <a:pt x="16880" y="1001"/>
                </a:lnTo>
                <a:lnTo>
                  <a:pt x="16875" y="996"/>
                </a:lnTo>
                <a:lnTo>
                  <a:pt x="16869" y="984"/>
                </a:lnTo>
                <a:lnTo>
                  <a:pt x="16866" y="982"/>
                </a:lnTo>
                <a:lnTo>
                  <a:pt x="16860" y="979"/>
                </a:lnTo>
                <a:lnTo>
                  <a:pt x="16857" y="976"/>
                </a:lnTo>
                <a:lnTo>
                  <a:pt x="16855" y="972"/>
                </a:lnTo>
                <a:lnTo>
                  <a:pt x="16851" y="960"/>
                </a:lnTo>
                <a:lnTo>
                  <a:pt x="16847" y="953"/>
                </a:lnTo>
                <a:lnTo>
                  <a:pt x="16826" y="938"/>
                </a:lnTo>
                <a:lnTo>
                  <a:pt x="16821" y="934"/>
                </a:lnTo>
                <a:lnTo>
                  <a:pt x="16795" y="931"/>
                </a:lnTo>
                <a:lnTo>
                  <a:pt x="16789" y="928"/>
                </a:lnTo>
                <a:lnTo>
                  <a:pt x="16783" y="923"/>
                </a:lnTo>
                <a:lnTo>
                  <a:pt x="16775" y="908"/>
                </a:lnTo>
                <a:lnTo>
                  <a:pt x="16770" y="902"/>
                </a:lnTo>
                <a:lnTo>
                  <a:pt x="16765" y="905"/>
                </a:lnTo>
                <a:lnTo>
                  <a:pt x="16758" y="921"/>
                </a:lnTo>
                <a:lnTo>
                  <a:pt x="16754" y="926"/>
                </a:lnTo>
                <a:lnTo>
                  <a:pt x="16749" y="923"/>
                </a:lnTo>
                <a:lnTo>
                  <a:pt x="16752" y="917"/>
                </a:lnTo>
                <a:lnTo>
                  <a:pt x="16753" y="915"/>
                </a:lnTo>
                <a:lnTo>
                  <a:pt x="16755" y="913"/>
                </a:lnTo>
                <a:lnTo>
                  <a:pt x="16752" y="907"/>
                </a:lnTo>
                <a:lnTo>
                  <a:pt x="16748" y="903"/>
                </a:lnTo>
                <a:lnTo>
                  <a:pt x="16743" y="904"/>
                </a:lnTo>
                <a:lnTo>
                  <a:pt x="16742" y="912"/>
                </a:lnTo>
                <a:lnTo>
                  <a:pt x="16742" y="920"/>
                </a:lnTo>
                <a:lnTo>
                  <a:pt x="16741" y="924"/>
                </a:lnTo>
                <a:lnTo>
                  <a:pt x="16738" y="923"/>
                </a:lnTo>
                <a:lnTo>
                  <a:pt x="16730" y="915"/>
                </a:lnTo>
                <a:lnTo>
                  <a:pt x="16727" y="914"/>
                </a:lnTo>
                <a:lnTo>
                  <a:pt x="16719" y="912"/>
                </a:lnTo>
                <a:lnTo>
                  <a:pt x="16716" y="911"/>
                </a:lnTo>
                <a:lnTo>
                  <a:pt x="16710" y="903"/>
                </a:lnTo>
                <a:lnTo>
                  <a:pt x="16703" y="900"/>
                </a:lnTo>
                <a:lnTo>
                  <a:pt x="16696" y="900"/>
                </a:lnTo>
                <a:lnTo>
                  <a:pt x="16691" y="900"/>
                </a:lnTo>
                <a:lnTo>
                  <a:pt x="16687" y="904"/>
                </a:lnTo>
                <a:lnTo>
                  <a:pt x="16680" y="914"/>
                </a:lnTo>
                <a:lnTo>
                  <a:pt x="16675" y="918"/>
                </a:lnTo>
                <a:lnTo>
                  <a:pt x="16672" y="925"/>
                </a:lnTo>
                <a:lnTo>
                  <a:pt x="16669" y="926"/>
                </a:lnTo>
                <a:lnTo>
                  <a:pt x="16636" y="929"/>
                </a:lnTo>
                <a:lnTo>
                  <a:pt x="16605" y="944"/>
                </a:lnTo>
                <a:lnTo>
                  <a:pt x="16521" y="949"/>
                </a:lnTo>
                <a:lnTo>
                  <a:pt x="16511" y="955"/>
                </a:lnTo>
                <a:lnTo>
                  <a:pt x="16506" y="955"/>
                </a:lnTo>
                <a:lnTo>
                  <a:pt x="16501" y="950"/>
                </a:lnTo>
                <a:lnTo>
                  <a:pt x="16496" y="942"/>
                </a:lnTo>
                <a:lnTo>
                  <a:pt x="16492" y="936"/>
                </a:lnTo>
                <a:lnTo>
                  <a:pt x="16487" y="934"/>
                </a:lnTo>
                <a:lnTo>
                  <a:pt x="16482" y="936"/>
                </a:lnTo>
                <a:lnTo>
                  <a:pt x="16468" y="944"/>
                </a:lnTo>
                <a:lnTo>
                  <a:pt x="16455" y="947"/>
                </a:lnTo>
                <a:lnTo>
                  <a:pt x="16451" y="951"/>
                </a:lnTo>
                <a:lnTo>
                  <a:pt x="16442" y="961"/>
                </a:lnTo>
                <a:lnTo>
                  <a:pt x="16436" y="965"/>
                </a:lnTo>
                <a:lnTo>
                  <a:pt x="16424" y="965"/>
                </a:lnTo>
                <a:lnTo>
                  <a:pt x="16394" y="965"/>
                </a:lnTo>
                <a:lnTo>
                  <a:pt x="16340" y="986"/>
                </a:lnTo>
                <a:lnTo>
                  <a:pt x="16313" y="1012"/>
                </a:lnTo>
                <a:lnTo>
                  <a:pt x="16301" y="1017"/>
                </a:lnTo>
                <a:lnTo>
                  <a:pt x="16291" y="1018"/>
                </a:lnTo>
                <a:lnTo>
                  <a:pt x="16289" y="1018"/>
                </a:lnTo>
                <a:lnTo>
                  <a:pt x="16279" y="1015"/>
                </a:lnTo>
                <a:lnTo>
                  <a:pt x="16275" y="1015"/>
                </a:lnTo>
                <a:lnTo>
                  <a:pt x="16273" y="1017"/>
                </a:lnTo>
                <a:lnTo>
                  <a:pt x="16266" y="1025"/>
                </a:lnTo>
                <a:lnTo>
                  <a:pt x="16256" y="1032"/>
                </a:lnTo>
                <a:lnTo>
                  <a:pt x="16245" y="1037"/>
                </a:lnTo>
                <a:lnTo>
                  <a:pt x="16234" y="1038"/>
                </a:lnTo>
                <a:lnTo>
                  <a:pt x="16213" y="1031"/>
                </a:lnTo>
                <a:lnTo>
                  <a:pt x="16174" y="1035"/>
                </a:lnTo>
                <a:lnTo>
                  <a:pt x="16168" y="1038"/>
                </a:lnTo>
                <a:lnTo>
                  <a:pt x="16163" y="1044"/>
                </a:lnTo>
                <a:lnTo>
                  <a:pt x="16164" y="1052"/>
                </a:lnTo>
                <a:lnTo>
                  <a:pt x="16163" y="1056"/>
                </a:lnTo>
                <a:lnTo>
                  <a:pt x="16147" y="1070"/>
                </a:lnTo>
                <a:lnTo>
                  <a:pt x="16139" y="1080"/>
                </a:lnTo>
                <a:lnTo>
                  <a:pt x="16126" y="1109"/>
                </a:lnTo>
                <a:lnTo>
                  <a:pt x="16117" y="1121"/>
                </a:lnTo>
                <a:lnTo>
                  <a:pt x="16099" y="1140"/>
                </a:lnTo>
                <a:lnTo>
                  <a:pt x="16082" y="1162"/>
                </a:lnTo>
                <a:lnTo>
                  <a:pt x="16069" y="1186"/>
                </a:lnTo>
                <a:lnTo>
                  <a:pt x="16063" y="1194"/>
                </a:lnTo>
                <a:lnTo>
                  <a:pt x="16061" y="1197"/>
                </a:lnTo>
                <a:lnTo>
                  <a:pt x="16059" y="1202"/>
                </a:lnTo>
                <a:lnTo>
                  <a:pt x="16058" y="1206"/>
                </a:lnTo>
                <a:lnTo>
                  <a:pt x="16057" y="1209"/>
                </a:lnTo>
                <a:lnTo>
                  <a:pt x="16055" y="1213"/>
                </a:lnTo>
                <a:lnTo>
                  <a:pt x="16049" y="1217"/>
                </a:lnTo>
                <a:lnTo>
                  <a:pt x="16047" y="1219"/>
                </a:lnTo>
                <a:lnTo>
                  <a:pt x="16046" y="1224"/>
                </a:lnTo>
                <a:lnTo>
                  <a:pt x="16045" y="1229"/>
                </a:lnTo>
                <a:lnTo>
                  <a:pt x="16042" y="1232"/>
                </a:lnTo>
                <a:lnTo>
                  <a:pt x="16039" y="1235"/>
                </a:lnTo>
                <a:lnTo>
                  <a:pt x="16031" y="1238"/>
                </a:lnTo>
                <a:lnTo>
                  <a:pt x="16022" y="1251"/>
                </a:lnTo>
                <a:lnTo>
                  <a:pt x="16018" y="1255"/>
                </a:lnTo>
                <a:lnTo>
                  <a:pt x="15998" y="1267"/>
                </a:lnTo>
                <a:lnTo>
                  <a:pt x="15991" y="1277"/>
                </a:lnTo>
                <a:lnTo>
                  <a:pt x="15994" y="1289"/>
                </a:lnTo>
                <a:lnTo>
                  <a:pt x="15993" y="1294"/>
                </a:lnTo>
                <a:lnTo>
                  <a:pt x="15995" y="1303"/>
                </a:lnTo>
                <a:lnTo>
                  <a:pt x="15995" y="1309"/>
                </a:lnTo>
                <a:lnTo>
                  <a:pt x="15992" y="1320"/>
                </a:lnTo>
                <a:lnTo>
                  <a:pt x="15991" y="1324"/>
                </a:lnTo>
                <a:lnTo>
                  <a:pt x="15990" y="1333"/>
                </a:lnTo>
                <a:lnTo>
                  <a:pt x="15991" y="1340"/>
                </a:lnTo>
                <a:lnTo>
                  <a:pt x="15993" y="1345"/>
                </a:lnTo>
                <a:lnTo>
                  <a:pt x="15996" y="1351"/>
                </a:lnTo>
                <a:lnTo>
                  <a:pt x="16001" y="1356"/>
                </a:lnTo>
                <a:lnTo>
                  <a:pt x="16008" y="1359"/>
                </a:lnTo>
                <a:lnTo>
                  <a:pt x="16022" y="1359"/>
                </a:lnTo>
                <a:lnTo>
                  <a:pt x="16027" y="1356"/>
                </a:lnTo>
                <a:lnTo>
                  <a:pt x="16036" y="1348"/>
                </a:lnTo>
                <a:lnTo>
                  <a:pt x="16041" y="1346"/>
                </a:lnTo>
                <a:lnTo>
                  <a:pt x="16064" y="1343"/>
                </a:lnTo>
                <a:lnTo>
                  <a:pt x="16068" y="1341"/>
                </a:lnTo>
                <a:lnTo>
                  <a:pt x="16077" y="1335"/>
                </a:lnTo>
                <a:lnTo>
                  <a:pt x="16083" y="1333"/>
                </a:lnTo>
                <a:lnTo>
                  <a:pt x="16085" y="1335"/>
                </a:lnTo>
                <a:lnTo>
                  <a:pt x="16091" y="1343"/>
                </a:lnTo>
                <a:lnTo>
                  <a:pt x="16101" y="1350"/>
                </a:lnTo>
                <a:lnTo>
                  <a:pt x="16116" y="1363"/>
                </a:lnTo>
                <a:lnTo>
                  <a:pt x="16126" y="1367"/>
                </a:lnTo>
                <a:lnTo>
                  <a:pt x="16137" y="1374"/>
                </a:lnTo>
                <a:lnTo>
                  <a:pt x="16141" y="1378"/>
                </a:lnTo>
                <a:lnTo>
                  <a:pt x="16138" y="1389"/>
                </a:lnTo>
                <a:lnTo>
                  <a:pt x="16137" y="1393"/>
                </a:lnTo>
                <a:lnTo>
                  <a:pt x="16137" y="1398"/>
                </a:lnTo>
                <a:lnTo>
                  <a:pt x="16136" y="1403"/>
                </a:lnTo>
                <a:lnTo>
                  <a:pt x="16135" y="1409"/>
                </a:lnTo>
                <a:lnTo>
                  <a:pt x="16134" y="1411"/>
                </a:lnTo>
                <a:lnTo>
                  <a:pt x="16134" y="1425"/>
                </a:lnTo>
                <a:lnTo>
                  <a:pt x="16132" y="1433"/>
                </a:lnTo>
                <a:lnTo>
                  <a:pt x="16127" y="1444"/>
                </a:lnTo>
                <a:lnTo>
                  <a:pt x="16127" y="1452"/>
                </a:lnTo>
                <a:lnTo>
                  <a:pt x="16126" y="1456"/>
                </a:lnTo>
                <a:lnTo>
                  <a:pt x="16124" y="1459"/>
                </a:lnTo>
                <a:lnTo>
                  <a:pt x="16121" y="1461"/>
                </a:lnTo>
                <a:lnTo>
                  <a:pt x="16120" y="1463"/>
                </a:lnTo>
                <a:lnTo>
                  <a:pt x="16120" y="1468"/>
                </a:lnTo>
                <a:lnTo>
                  <a:pt x="16121" y="1470"/>
                </a:lnTo>
                <a:lnTo>
                  <a:pt x="16121" y="1473"/>
                </a:lnTo>
                <a:lnTo>
                  <a:pt x="16122" y="1477"/>
                </a:lnTo>
                <a:lnTo>
                  <a:pt x="16126" y="1489"/>
                </a:lnTo>
                <a:lnTo>
                  <a:pt x="16145" y="1509"/>
                </a:lnTo>
                <a:lnTo>
                  <a:pt x="16149" y="1518"/>
                </a:lnTo>
                <a:lnTo>
                  <a:pt x="16148" y="1522"/>
                </a:lnTo>
                <a:lnTo>
                  <a:pt x="16147" y="1530"/>
                </a:lnTo>
                <a:lnTo>
                  <a:pt x="16147" y="1533"/>
                </a:lnTo>
                <a:lnTo>
                  <a:pt x="16148" y="1537"/>
                </a:lnTo>
                <a:lnTo>
                  <a:pt x="16151" y="1544"/>
                </a:lnTo>
                <a:lnTo>
                  <a:pt x="16152" y="1548"/>
                </a:lnTo>
                <a:lnTo>
                  <a:pt x="16153" y="1551"/>
                </a:lnTo>
                <a:lnTo>
                  <a:pt x="16154" y="1552"/>
                </a:lnTo>
                <a:lnTo>
                  <a:pt x="16154" y="1554"/>
                </a:lnTo>
                <a:lnTo>
                  <a:pt x="16152" y="1558"/>
                </a:lnTo>
                <a:lnTo>
                  <a:pt x="16151" y="1562"/>
                </a:lnTo>
                <a:lnTo>
                  <a:pt x="16151" y="1566"/>
                </a:lnTo>
                <a:lnTo>
                  <a:pt x="16152" y="1569"/>
                </a:lnTo>
                <a:lnTo>
                  <a:pt x="16153" y="1572"/>
                </a:lnTo>
                <a:lnTo>
                  <a:pt x="16151" y="1577"/>
                </a:lnTo>
                <a:lnTo>
                  <a:pt x="16148" y="1587"/>
                </a:lnTo>
                <a:lnTo>
                  <a:pt x="16146" y="1591"/>
                </a:lnTo>
                <a:lnTo>
                  <a:pt x="16143" y="1594"/>
                </a:lnTo>
                <a:lnTo>
                  <a:pt x="16140" y="1596"/>
                </a:lnTo>
                <a:lnTo>
                  <a:pt x="16137" y="1598"/>
                </a:lnTo>
                <a:lnTo>
                  <a:pt x="16135" y="1604"/>
                </a:lnTo>
                <a:lnTo>
                  <a:pt x="16135" y="1610"/>
                </a:lnTo>
                <a:lnTo>
                  <a:pt x="16136" y="1616"/>
                </a:lnTo>
                <a:lnTo>
                  <a:pt x="16138" y="1620"/>
                </a:lnTo>
                <a:lnTo>
                  <a:pt x="16138" y="1625"/>
                </a:lnTo>
                <a:lnTo>
                  <a:pt x="16138" y="1631"/>
                </a:lnTo>
                <a:lnTo>
                  <a:pt x="16137" y="1635"/>
                </a:lnTo>
                <a:lnTo>
                  <a:pt x="16132" y="1644"/>
                </a:lnTo>
                <a:lnTo>
                  <a:pt x="16128" y="1660"/>
                </a:lnTo>
                <a:lnTo>
                  <a:pt x="16124" y="1667"/>
                </a:lnTo>
                <a:lnTo>
                  <a:pt x="16120" y="1669"/>
                </a:lnTo>
                <a:lnTo>
                  <a:pt x="16110" y="1668"/>
                </a:lnTo>
                <a:lnTo>
                  <a:pt x="16107" y="1669"/>
                </a:lnTo>
                <a:lnTo>
                  <a:pt x="16105" y="1672"/>
                </a:lnTo>
                <a:lnTo>
                  <a:pt x="16103" y="1676"/>
                </a:lnTo>
                <a:lnTo>
                  <a:pt x="16101" y="1679"/>
                </a:lnTo>
                <a:lnTo>
                  <a:pt x="16098" y="1682"/>
                </a:lnTo>
                <a:lnTo>
                  <a:pt x="16095" y="1682"/>
                </a:lnTo>
                <a:lnTo>
                  <a:pt x="16093" y="1682"/>
                </a:lnTo>
                <a:lnTo>
                  <a:pt x="16091" y="1683"/>
                </a:lnTo>
                <a:lnTo>
                  <a:pt x="16088" y="1686"/>
                </a:lnTo>
                <a:lnTo>
                  <a:pt x="16087" y="1690"/>
                </a:lnTo>
                <a:lnTo>
                  <a:pt x="16086" y="1694"/>
                </a:lnTo>
                <a:lnTo>
                  <a:pt x="16085" y="1699"/>
                </a:lnTo>
                <a:lnTo>
                  <a:pt x="16083" y="1700"/>
                </a:lnTo>
                <a:lnTo>
                  <a:pt x="16077" y="1701"/>
                </a:lnTo>
                <a:lnTo>
                  <a:pt x="16073" y="1705"/>
                </a:lnTo>
                <a:lnTo>
                  <a:pt x="16065" y="1716"/>
                </a:lnTo>
                <a:lnTo>
                  <a:pt x="16053" y="1728"/>
                </a:lnTo>
                <a:lnTo>
                  <a:pt x="16023" y="1770"/>
                </a:lnTo>
                <a:lnTo>
                  <a:pt x="16020" y="1776"/>
                </a:lnTo>
                <a:lnTo>
                  <a:pt x="16017" y="1778"/>
                </a:lnTo>
                <a:lnTo>
                  <a:pt x="16010" y="1777"/>
                </a:lnTo>
                <a:lnTo>
                  <a:pt x="16007" y="1777"/>
                </a:lnTo>
                <a:lnTo>
                  <a:pt x="16006" y="1780"/>
                </a:lnTo>
                <a:lnTo>
                  <a:pt x="16002" y="1787"/>
                </a:lnTo>
                <a:lnTo>
                  <a:pt x="15998" y="1800"/>
                </a:lnTo>
                <a:lnTo>
                  <a:pt x="15996" y="1809"/>
                </a:lnTo>
                <a:lnTo>
                  <a:pt x="15996" y="1817"/>
                </a:lnTo>
                <a:lnTo>
                  <a:pt x="15995" y="1829"/>
                </a:lnTo>
                <a:lnTo>
                  <a:pt x="15993" y="1835"/>
                </a:lnTo>
                <a:lnTo>
                  <a:pt x="15982" y="1851"/>
                </a:lnTo>
                <a:lnTo>
                  <a:pt x="15979" y="1858"/>
                </a:lnTo>
                <a:lnTo>
                  <a:pt x="15978" y="1868"/>
                </a:lnTo>
                <a:lnTo>
                  <a:pt x="15980" y="1874"/>
                </a:lnTo>
                <a:lnTo>
                  <a:pt x="15980" y="1878"/>
                </a:lnTo>
                <a:lnTo>
                  <a:pt x="15977" y="1887"/>
                </a:lnTo>
                <a:lnTo>
                  <a:pt x="15975" y="1891"/>
                </a:lnTo>
                <a:lnTo>
                  <a:pt x="15974" y="1895"/>
                </a:lnTo>
                <a:lnTo>
                  <a:pt x="15974" y="1898"/>
                </a:lnTo>
                <a:lnTo>
                  <a:pt x="15972" y="1901"/>
                </a:lnTo>
                <a:lnTo>
                  <a:pt x="15961" y="1904"/>
                </a:lnTo>
                <a:lnTo>
                  <a:pt x="15962" y="1910"/>
                </a:lnTo>
                <a:lnTo>
                  <a:pt x="15965" y="1919"/>
                </a:lnTo>
                <a:lnTo>
                  <a:pt x="15966" y="1928"/>
                </a:lnTo>
                <a:lnTo>
                  <a:pt x="15960" y="1932"/>
                </a:lnTo>
                <a:lnTo>
                  <a:pt x="15958" y="1934"/>
                </a:lnTo>
                <a:lnTo>
                  <a:pt x="15953" y="1947"/>
                </a:lnTo>
                <a:lnTo>
                  <a:pt x="15951" y="1949"/>
                </a:lnTo>
                <a:lnTo>
                  <a:pt x="15947" y="1951"/>
                </a:lnTo>
                <a:lnTo>
                  <a:pt x="15945" y="1953"/>
                </a:lnTo>
                <a:lnTo>
                  <a:pt x="15944" y="1956"/>
                </a:lnTo>
                <a:lnTo>
                  <a:pt x="15942" y="1967"/>
                </a:lnTo>
                <a:lnTo>
                  <a:pt x="15942" y="1972"/>
                </a:lnTo>
                <a:lnTo>
                  <a:pt x="15943" y="1976"/>
                </a:lnTo>
                <a:lnTo>
                  <a:pt x="15944" y="1979"/>
                </a:lnTo>
                <a:lnTo>
                  <a:pt x="15941" y="1981"/>
                </a:lnTo>
                <a:lnTo>
                  <a:pt x="15934" y="1978"/>
                </a:lnTo>
                <a:lnTo>
                  <a:pt x="15932" y="1980"/>
                </a:lnTo>
                <a:lnTo>
                  <a:pt x="15931" y="1987"/>
                </a:lnTo>
                <a:lnTo>
                  <a:pt x="15937" y="1999"/>
                </a:lnTo>
                <a:lnTo>
                  <a:pt x="15934" y="2003"/>
                </a:lnTo>
                <a:lnTo>
                  <a:pt x="15933" y="2005"/>
                </a:lnTo>
                <a:lnTo>
                  <a:pt x="15931" y="2005"/>
                </a:lnTo>
                <a:lnTo>
                  <a:pt x="15933" y="2012"/>
                </a:lnTo>
                <a:lnTo>
                  <a:pt x="15932" y="2018"/>
                </a:lnTo>
                <a:lnTo>
                  <a:pt x="15930" y="2025"/>
                </a:lnTo>
                <a:lnTo>
                  <a:pt x="15929" y="2031"/>
                </a:lnTo>
                <a:lnTo>
                  <a:pt x="15929" y="2039"/>
                </a:lnTo>
                <a:lnTo>
                  <a:pt x="15927" y="2044"/>
                </a:lnTo>
                <a:lnTo>
                  <a:pt x="15925" y="2047"/>
                </a:lnTo>
                <a:lnTo>
                  <a:pt x="15921" y="2048"/>
                </a:lnTo>
                <a:lnTo>
                  <a:pt x="15921" y="2059"/>
                </a:lnTo>
                <a:lnTo>
                  <a:pt x="15915" y="2069"/>
                </a:lnTo>
                <a:lnTo>
                  <a:pt x="15898" y="2085"/>
                </a:lnTo>
                <a:lnTo>
                  <a:pt x="15896" y="2089"/>
                </a:lnTo>
                <a:lnTo>
                  <a:pt x="15891" y="2100"/>
                </a:lnTo>
                <a:lnTo>
                  <a:pt x="15879" y="2118"/>
                </a:lnTo>
                <a:lnTo>
                  <a:pt x="15882" y="2126"/>
                </a:lnTo>
                <a:lnTo>
                  <a:pt x="15881" y="2135"/>
                </a:lnTo>
                <a:lnTo>
                  <a:pt x="15878" y="2143"/>
                </a:lnTo>
                <a:lnTo>
                  <a:pt x="15875" y="2149"/>
                </a:lnTo>
                <a:lnTo>
                  <a:pt x="15878" y="2158"/>
                </a:lnTo>
                <a:lnTo>
                  <a:pt x="15878" y="2168"/>
                </a:lnTo>
                <a:lnTo>
                  <a:pt x="15876" y="2186"/>
                </a:lnTo>
                <a:lnTo>
                  <a:pt x="15874" y="2192"/>
                </a:lnTo>
                <a:lnTo>
                  <a:pt x="15866" y="2210"/>
                </a:lnTo>
                <a:lnTo>
                  <a:pt x="15863" y="2215"/>
                </a:lnTo>
                <a:lnTo>
                  <a:pt x="15857" y="2219"/>
                </a:lnTo>
                <a:lnTo>
                  <a:pt x="15854" y="2220"/>
                </a:lnTo>
                <a:lnTo>
                  <a:pt x="15852" y="2221"/>
                </a:lnTo>
                <a:lnTo>
                  <a:pt x="15850" y="2223"/>
                </a:lnTo>
                <a:lnTo>
                  <a:pt x="15848" y="2234"/>
                </a:lnTo>
                <a:lnTo>
                  <a:pt x="15846" y="2237"/>
                </a:lnTo>
                <a:lnTo>
                  <a:pt x="15842" y="2238"/>
                </a:lnTo>
                <a:lnTo>
                  <a:pt x="15841" y="2240"/>
                </a:lnTo>
                <a:lnTo>
                  <a:pt x="15839" y="2244"/>
                </a:lnTo>
                <a:lnTo>
                  <a:pt x="15837" y="2248"/>
                </a:lnTo>
                <a:lnTo>
                  <a:pt x="15835" y="2251"/>
                </a:lnTo>
                <a:lnTo>
                  <a:pt x="15832" y="2251"/>
                </a:lnTo>
                <a:lnTo>
                  <a:pt x="15830" y="2253"/>
                </a:lnTo>
                <a:lnTo>
                  <a:pt x="15828" y="2258"/>
                </a:lnTo>
                <a:lnTo>
                  <a:pt x="15829" y="2263"/>
                </a:lnTo>
                <a:lnTo>
                  <a:pt x="15824" y="2288"/>
                </a:lnTo>
                <a:lnTo>
                  <a:pt x="15823" y="2291"/>
                </a:lnTo>
                <a:lnTo>
                  <a:pt x="15822" y="2293"/>
                </a:lnTo>
                <a:lnTo>
                  <a:pt x="15821" y="2295"/>
                </a:lnTo>
                <a:lnTo>
                  <a:pt x="15822" y="2298"/>
                </a:lnTo>
                <a:lnTo>
                  <a:pt x="15823" y="2300"/>
                </a:lnTo>
                <a:lnTo>
                  <a:pt x="15823" y="2300"/>
                </a:lnTo>
                <a:lnTo>
                  <a:pt x="15824" y="2302"/>
                </a:lnTo>
                <a:lnTo>
                  <a:pt x="15824" y="2305"/>
                </a:lnTo>
                <a:lnTo>
                  <a:pt x="15823" y="2306"/>
                </a:lnTo>
                <a:lnTo>
                  <a:pt x="15819" y="2321"/>
                </a:lnTo>
                <a:lnTo>
                  <a:pt x="15813" y="2330"/>
                </a:lnTo>
                <a:lnTo>
                  <a:pt x="15812" y="2334"/>
                </a:lnTo>
                <a:lnTo>
                  <a:pt x="15809" y="2335"/>
                </a:lnTo>
                <a:lnTo>
                  <a:pt x="15803" y="2335"/>
                </a:lnTo>
                <a:lnTo>
                  <a:pt x="15800" y="2336"/>
                </a:lnTo>
                <a:lnTo>
                  <a:pt x="15798" y="2339"/>
                </a:lnTo>
                <a:lnTo>
                  <a:pt x="15796" y="2344"/>
                </a:lnTo>
                <a:lnTo>
                  <a:pt x="15796" y="2349"/>
                </a:lnTo>
                <a:lnTo>
                  <a:pt x="15797" y="2351"/>
                </a:lnTo>
                <a:lnTo>
                  <a:pt x="15804" y="2352"/>
                </a:lnTo>
                <a:lnTo>
                  <a:pt x="15806" y="2354"/>
                </a:lnTo>
                <a:lnTo>
                  <a:pt x="15804" y="2360"/>
                </a:lnTo>
                <a:lnTo>
                  <a:pt x="15807" y="2361"/>
                </a:lnTo>
                <a:lnTo>
                  <a:pt x="15813" y="2360"/>
                </a:lnTo>
                <a:lnTo>
                  <a:pt x="15815" y="2360"/>
                </a:lnTo>
                <a:lnTo>
                  <a:pt x="15817" y="2362"/>
                </a:lnTo>
                <a:lnTo>
                  <a:pt x="15820" y="2365"/>
                </a:lnTo>
                <a:lnTo>
                  <a:pt x="15821" y="2366"/>
                </a:lnTo>
                <a:lnTo>
                  <a:pt x="15835" y="2362"/>
                </a:lnTo>
                <a:lnTo>
                  <a:pt x="15839" y="2363"/>
                </a:lnTo>
                <a:lnTo>
                  <a:pt x="15843" y="2365"/>
                </a:lnTo>
                <a:lnTo>
                  <a:pt x="15844" y="2367"/>
                </a:lnTo>
                <a:lnTo>
                  <a:pt x="15846" y="2376"/>
                </a:lnTo>
                <a:lnTo>
                  <a:pt x="15846" y="2380"/>
                </a:lnTo>
                <a:lnTo>
                  <a:pt x="15845" y="2383"/>
                </a:lnTo>
                <a:lnTo>
                  <a:pt x="15843" y="2384"/>
                </a:lnTo>
                <a:lnTo>
                  <a:pt x="15840" y="2387"/>
                </a:lnTo>
                <a:lnTo>
                  <a:pt x="15839" y="2395"/>
                </a:lnTo>
                <a:lnTo>
                  <a:pt x="15838" y="2421"/>
                </a:lnTo>
                <a:lnTo>
                  <a:pt x="15839" y="2424"/>
                </a:lnTo>
                <a:lnTo>
                  <a:pt x="15841" y="2427"/>
                </a:lnTo>
                <a:lnTo>
                  <a:pt x="15842" y="2430"/>
                </a:lnTo>
                <a:lnTo>
                  <a:pt x="15842" y="2435"/>
                </a:lnTo>
                <a:lnTo>
                  <a:pt x="15841" y="2454"/>
                </a:lnTo>
                <a:lnTo>
                  <a:pt x="15840" y="2461"/>
                </a:lnTo>
                <a:lnTo>
                  <a:pt x="15838" y="2469"/>
                </a:lnTo>
                <a:lnTo>
                  <a:pt x="15835" y="2475"/>
                </a:lnTo>
                <a:lnTo>
                  <a:pt x="15832" y="2481"/>
                </a:lnTo>
                <a:lnTo>
                  <a:pt x="15821" y="2495"/>
                </a:lnTo>
                <a:lnTo>
                  <a:pt x="15815" y="2505"/>
                </a:lnTo>
                <a:lnTo>
                  <a:pt x="15812" y="2509"/>
                </a:lnTo>
                <a:lnTo>
                  <a:pt x="15808" y="2513"/>
                </a:lnTo>
                <a:lnTo>
                  <a:pt x="15786" y="2521"/>
                </a:lnTo>
                <a:lnTo>
                  <a:pt x="15764" y="2525"/>
                </a:lnTo>
                <a:lnTo>
                  <a:pt x="15758" y="2523"/>
                </a:lnTo>
                <a:lnTo>
                  <a:pt x="15755" y="2522"/>
                </a:lnTo>
                <a:lnTo>
                  <a:pt x="15753" y="2520"/>
                </a:lnTo>
                <a:lnTo>
                  <a:pt x="15750" y="2519"/>
                </a:lnTo>
                <a:lnTo>
                  <a:pt x="15748" y="2521"/>
                </a:lnTo>
                <a:lnTo>
                  <a:pt x="15745" y="2523"/>
                </a:lnTo>
                <a:lnTo>
                  <a:pt x="15743" y="2525"/>
                </a:lnTo>
                <a:lnTo>
                  <a:pt x="15721" y="2530"/>
                </a:lnTo>
                <a:lnTo>
                  <a:pt x="15710" y="2536"/>
                </a:lnTo>
                <a:lnTo>
                  <a:pt x="15704" y="2538"/>
                </a:lnTo>
                <a:lnTo>
                  <a:pt x="15695" y="2532"/>
                </a:lnTo>
                <a:lnTo>
                  <a:pt x="15689" y="2536"/>
                </a:lnTo>
                <a:lnTo>
                  <a:pt x="15679" y="2546"/>
                </a:lnTo>
                <a:lnTo>
                  <a:pt x="15673" y="2550"/>
                </a:lnTo>
                <a:lnTo>
                  <a:pt x="15670" y="2555"/>
                </a:lnTo>
                <a:lnTo>
                  <a:pt x="15662" y="2562"/>
                </a:lnTo>
                <a:lnTo>
                  <a:pt x="15657" y="2569"/>
                </a:lnTo>
                <a:lnTo>
                  <a:pt x="15656" y="2572"/>
                </a:lnTo>
                <a:lnTo>
                  <a:pt x="15655" y="2576"/>
                </a:lnTo>
                <a:lnTo>
                  <a:pt x="15654" y="2584"/>
                </a:lnTo>
                <a:lnTo>
                  <a:pt x="15653" y="2587"/>
                </a:lnTo>
                <a:lnTo>
                  <a:pt x="15648" y="2590"/>
                </a:lnTo>
                <a:lnTo>
                  <a:pt x="15635" y="2594"/>
                </a:lnTo>
                <a:lnTo>
                  <a:pt x="15632" y="2598"/>
                </a:lnTo>
                <a:lnTo>
                  <a:pt x="15630" y="2609"/>
                </a:lnTo>
                <a:lnTo>
                  <a:pt x="15626" y="2613"/>
                </a:lnTo>
                <a:lnTo>
                  <a:pt x="15620" y="2614"/>
                </a:lnTo>
                <a:lnTo>
                  <a:pt x="15615" y="2617"/>
                </a:lnTo>
                <a:lnTo>
                  <a:pt x="15601" y="2633"/>
                </a:lnTo>
                <a:lnTo>
                  <a:pt x="15599" y="2633"/>
                </a:lnTo>
                <a:lnTo>
                  <a:pt x="15598" y="2641"/>
                </a:lnTo>
                <a:lnTo>
                  <a:pt x="15594" y="2648"/>
                </a:lnTo>
                <a:lnTo>
                  <a:pt x="15590" y="2654"/>
                </a:lnTo>
                <a:lnTo>
                  <a:pt x="15586" y="2658"/>
                </a:lnTo>
                <a:lnTo>
                  <a:pt x="15572" y="2667"/>
                </a:lnTo>
                <a:lnTo>
                  <a:pt x="15568" y="2672"/>
                </a:lnTo>
                <a:lnTo>
                  <a:pt x="15564" y="2678"/>
                </a:lnTo>
                <a:lnTo>
                  <a:pt x="15561" y="2683"/>
                </a:lnTo>
                <a:lnTo>
                  <a:pt x="15553" y="2691"/>
                </a:lnTo>
                <a:lnTo>
                  <a:pt x="15534" y="2703"/>
                </a:lnTo>
                <a:lnTo>
                  <a:pt x="15528" y="2710"/>
                </a:lnTo>
                <a:lnTo>
                  <a:pt x="15526" y="2712"/>
                </a:lnTo>
                <a:lnTo>
                  <a:pt x="15521" y="2726"/>
                </a:lnTo>
                <a:lnTo>
                  <a:pt x="15514" y="2728"/>
                </a:lnTo>
                <a:lnTo>
                  <a:pt x="15513" y="2728"/>
                </a:lnTo>
                <a:lnTo>
                  <a:pt x="15513" y="2728"/>
                </a:lnTo>
                <a:lnTo>
                  <a:pt x="15510" y="2728"/>
                </a:lnTo>
                <a:lnTo>
                  <a:pt x="15509" y="2727"/>
                </a:lnTo>
                <a:lnTo>
                  <a:pt x="15506" y="2724"/>
                </a:lnTo>
                <a:lnTo>
                  <a:pt x="15505" y="2724"/>
                </a:lnTo>
                <a:lnTo>
                  <a:pt x="15501" y="2727"/>
                </a:lnTo>
                <a:lnTo>
                  <a:pt x="15499" y="2728"/>
                </a:lnTo>
                <a:lnTo>
                  <a:pt x="15497" y="2727"/>
                </a:lnTo>
                <a:lnTo>
                  <a:pt x="15434" y="2683"/>
                </a:lnTo>
                <a:lnTo>
                  <a:pt x="15387" y="2679"/>
                </a:lnTo>
                <a:lnTo>
                  <a:pt x="15344" y="2658"/>
                </a:lnTo>
                <a:lnTo>
                  <a:pt x="15271" y="2602"/>
                </a:lnTo>
                <a:lnTo>
                  <a:pt x="15263" y="2593"/>
                </a:lnTo>
                <a:lnTo>
                  <a:pt x="15256" y="2575"/>
                </a:lnTo>
                <a:lnTo>
                  <a:pt x="15248" y="2560"/>
                </a:lnTo>
                <a:lnTo>
                  <a:pt x="15239" y="2550"/>
                </a:lnTo>
                <a:lnTo>
                  <a:pt x="15179" y="2519"/>
                </a:lnTo>
                <a:lnTo>
                  <a:pt x="15161" y="2510"/>
                </a:lnTo>
                <a:lnTo>
                  <a:pt x="15144" y="2509"/>
                </a:lnTo>
                <a:lnTo>
                  <a:pt x="15126" y="2516"/>
                </a:lnTo>
                <a:lnTo>
                  <a:pt x="15060" y="2566"/>
                </a:lnTo>
                <a:lnTo>
                  <a:pt x="15053" y="2569"/>
                </a:lnTo>
                <a:lnTo>
                  <a:pt x="15046" y="2569"/>
                </a:lnTo>
                <a:lnTo>
                  <a:pt x="15022" y="2562"/>
                </a:lnTo>
                <a:lnTo>
                  <a:pt x="15007" y="2565"/>
                </a:lnTo>
                <a:lnTo>
                  <a:pt x="15000" y="2565"/>
                </a:lnTo>
                <a:lnTo>
                  <a:pt x="14995" y="2563"/>
                </a:lnTo>
                <a:lnTo>
                  <a:pt x="14981" y="2563"/>
                </a:lnTo>
                <a:lnTo>
                  <a:pt x="14977" y="2561"/>
                </a:lnTo>
                <a:lnTo>
                  <a:pt x="14942" y="2528"/>
                </a:lnTo>
                <a:lnTo>
                  <a:pt x="14911" y="2482"/>
                </a:lnTo>
                <a:lnTo>
                  <a:pt x="14908" y="2476"/>
                </a:lnTo>
                <a:lnTo>
                  <a:pt x="14903" y="2463"/>
                </a:lnTo>
                <a:lnTo>
                  <a:pt x="14900" y="2458"/>
                </a:lnTo>
                <a:lnTo>
                  <a:pt x="14896" y="2453"/>
                </a:lnTo>
                <a:lnTo>
                  <a:pt x="14843" y="2412"/>
                </a:lnTo>
                <a:lnTo>
                  <a:pt x="14823" y="2406"/>
                </a:lnTo>
                <a:lnTo>
                  <a:pt x="14782" y="2414"/>
                </a:lnTo>
                <a:lnTo>
                  <a:pt x="14772" y="2410"/>
                </a:lnTo>
                <a:lnTo>
                  <a:pt x="14752" y="2397"/>
                </a:lnTo>
                <a:lnTo>
                  <a:pt x="14742" y="2395"/>
                </a:lnTo>
                <a:lnTo>
                  <a:pt x="14723" y="2404"/>
                </a:lnTo>
                <a:lnTo>
                  <a:pt x="14705" y="2418"/>
                </a:lnTo>
                <a:lnTo>
                  <a:pt x="14691" y="2435"/>
                </a:lnTo>
                <a:lnTo>
                  <a:pt x="14687" y="2438"/>
                </a:lnTo>
                <a:lnTo>
                  <a:pt x="14678" y="2442"/>
                </a:lnTo>
                <a:lnTo>
                  <a:pt x="14674" y="2446"/>
                </a:lnTo>
                <a:lnTo>
                  <a:pt x="14647" y="2481"/>
                </a:lnTo>
                <a:lnTo>
                  <a:pt x="14644" y="2482"/>
                </a:lnTo>
                <a:lnTo>
                  <a:pt x="14639" y="2482"/>
                </a:lnTo>
                <a:lnTo>
                  <a:pt x="14630" y="2480"/>
                </a:lnTo>
                <a:lnTo>
                  <a:pt x="14626" y="2481"/>
                </a:lnTo>
                <a:lnTo>
                  <a:pt x="14588" y="2507"/>
                </a:lnTo>
                <a:lnTo>
                  <a:pt x="14577" y="2519"/>
                </a:lnTo>
                <a:lnTo>
                  <a:pt x="14573" y="2524"/>
                </a:lnTo>
                <a:lnTo>
                  <a:pt x="14562" y="2534"/>
                </a:lnTo>
                <a:lnTo>
                  <a:pt x="14558" y="2539"/>
                </a:lnTo>
                <a:lnTo>
                  <a:pt x="14552" y="2549"/>
                </a:lnTo>
                <a:lnTo>
                  <a:pt x="14508" y="2593"/>
                </a:lnTo>
                <a:lnTo>
                  <a:pt x="14502" y="2602"/>
                </a:lnTo>
                <a:lnTo>
                  <a:pt x="14496" y="2613"/>
                </a:lnTo>
                <a:lnTo>
                  <a:pt x="14481" y="2651"/>
                </a:lnTo>
                <a:lnTo>
                  <a:pt x="14479" y="2659"/>
                </a:lnTo>
                <a:lnTo>
                  <a:pt x="14478" y="2666"/>
                </a:lnTo>
                <a:lnTo>
                  <a:pt x="14477" y="2681"/>
                </a:lnTo>
                <a:lnTo>
                  <a:pt x="14475" y="2691"/>
                </a:lnTo>
                <a:lnTo>
                  <a:pt x="14472" y="2694"/>
                </a:lnTo>
                <a:lnTo>
                  <a:pt x="14461" y="2695"/>
                </a:lnTo>
                <a:lnTo>
                  <a:pt x="14456" y="2696"/>
                </a:lnTo>
                <a:lnTo>
                  <a:pt x="14450" y="2699"/>
                </a:lnTo>
                <a:lnTo>
                  <a:pt x="14446" y="2704"/>
                </a:lnTo>
                <a:lnTo>
                  <a:pt x="14433" y="2718"/>
                </a:lnTo>
                <a:lnTo>
                  <a:pt x="14413" y="2732"/>
                </a:lnTo>
                <a:lnTo>
                  <a:pt x="14404" y="2735"/>
                </a:lnTo>
                <a:lnTo>
                  <a:pt x="14397" y="2736"/>
                </a:lnTo>
                <a:lnTo>
                  <a:pt x="14391" y="2734"/>
                </a:lnTo>
                <a:lnTo>
                  <a:pt x="14372" y="2721"/>
                </a:lnTo>
                <a:lnTo>
                  <a:pt x="14347" y="2718"/>
                </a:lnTo>
                <a:lnTo>
                  <a:pt x="14338" y="2720"/>
                </a:lnTo>
                <a:lnTo>
                  <a:pt x="14272" y="2758"/>
                </a:lnTo>
                <a:lnTo>
                  <a:pt x="14251" y="2770"/>
                </a:lnTo>
                <a:lnTo>
                  <a:pt x="14171" y="2777"/>
                </a:lnTo>
                <a:lnTo>
                  <a:pt x="14161" y="2781"/>
                </a:lnTo>
                <a:lnTo>
                  <a:pt x="14137" y="2798"/>
                </a:lnTo>
                <a:lnTo>
                  <a:pt x="14131" y="2800"/>
                </a:lnTo>
                <a:lnTo>
                  <a:pt x="14126" y="2800"/>
                </a:lnTo>
                <a:lnTo>
                  <a:pt x="14121" y="2798"/>
                </a:lnTo>
                <a:lnTo>
                  <a:pt x="14111" y="2792"/>
                </a:lnTo>
                <a:lnTo>
                  <a:pt x="14106" y="2789"/>
                </a:lnTo>
                <a:lnTo>
                  <a:pt x="14101" y="2790"/>
                </a:lnTo>
                <a:lnTo>
                  <a:pt x="14097" y="2795"/>
                </a:lnTo>
                <a:lnTo>
                  <a:pt x="14091" y="2805"/>
                </a:lnTo>
                <a:lnTo>
                  <a:pt x="14087" y="2808"/>
                </a:lnTo>
                <a:lnTo>
                  <a:pt x="14057" y="2822"/>
                </a:lnTo>
                <a:lnTo>
                  <a:pt x="14020" y="2858"/>
                </a:lnTo>
                <a:lnTo>
                  <a:pt x="13993" y="2877"/>
                </a:lnTo>
                <a:lnTo>
                  <a:pt x="13969" y="2888"/>
                </a:lnTo>
                <a:lnTo>
                  <a:pt x="13959" y="2889"/>
                </a:lnTo>
                <a:lnTo>
                  <a:pt x="13950" y="2888"/>
                </a:lnTo>
                <a:lnTo>
                  <a:pt x="13941" y="2884"/>
                </a:lnTo>
                <a:lnTo>
                  <a:pt x="13920" y="2868"/>
                </a:lnTo>
                <a:lnTo>
                  <a:pt x="13908" y="2863"/>
                </a:lnTo>
                <a:lnTo>
                  <a:pt x="13904" y="2860"/>
                </a:lnTo>
                <a:lnTo>
                  <a:pt x="13893" y="2844"/>
                </a:lnTo>
                <a:lnTo>
                  <a:pt x="13890" y="2843"/>
                </a:lnTo>
                <a:lnTo>
                  <a:pt x="13888" y="2846"/>
                </a:lnTo>
                <a:lnTo>
                  <a:pt x="13885" y="2852"/>
                </a:lnTo>
                <a:lnTo>
                  <a:pt x="13877" y="2863"/>
                </a:lnTo>
                <a:lnTo>
                  <a:pt x="13868" y="2871"/>
                </a:lnTo>
                <a:lnTo>
                  <a:pt x="13859" y="2876"/>
                </a:lnTo>
                <a:lnTo>
                  <a:pt x="13849" y="2878"/>
                </a:lnTo>
                <a:lnTo>
                  <a:pt x="13791" y="2855"/>
                </a:lnTo>
                <a:lnTo>
                  <a:pt x="13773" y="2850"/>
                </a:lnTo>
                <a:lnTo>
                  <a:pt x="13770" y="2849"/>
                </a:lnTo>
                <a:lnTo>
                  <a:pt x="13763" y="2839"/>
                </a:lnTo>
                <a:lnTo>
                  <a:pt x="13751" y="2832"/>
                </a:lnTo>
                <a:lnTo>
                  <a:pt x="13705" y="2837"/>
                </a:lnTo>
                <a:lnTo>
                  <a:pt x="13699" y="2834"/>
                </a:lnTo>
                <a:lnTo>
                  <a:pt x="13695" y="2831"/>
                </a:lnTo>
                <a:lnTo>
                  <a:pt x="13695" y="2828"/>
                </a:lnTo>
                <a:lnTo>
                  <a:pt x="13694" y="2821"/>
                </a:lnTo>
                <a:lnTo>
                  <a:pt x="13693" y="2818"/>
                </a:lnTo>
                <a:lnTo>
                  <a:pt x="13690" y="2816"/>
                </a:lnTo>
                <a:lnTo>
                  <a:pt x="13682" y="2817"/>
                </a:lnTo>
                <a:lnTo>
                  <a:pt x="13677" y="2814"/>
                </a:lnTo>
                <a:lnTo>
                  <a:pt x="13665" y="2808"/>
                </a:lnTo>
                <a:lnTo>
                  <a:pt x="13660" y="2804"/>
                </a:lnTo>
                <a:lnTo>
                  <a:pt x="13655" y="2802"/>
                </a:lnTo>
                <a:lnTo>
                  <a:pt x="13627" y="2798"/>
                </a:lnTo>
                <a:lnTo>
                  <a:pt x="13605" y="2806"/>
                </a:lnTo>
                <a:lnTo>
                  <a:pt x="13599" y="2806"/>
                </a:lnTo>
                <a:lnTo>
                  <a:pt x="13577" y="2797"/>
                </a:lnTo>
                <a:lnTo>
                  <a:pt x="13562" y="2801"/>
                </a:lnTo>
                <a:lnTo>
                  <a:pt x="13538" y="2801"/>
                </a:lnTo>
                <a:lnTo>
                  <a:pt x="13507" y="2808"/>
                </a:lnTo>
                <a:lnTo>
                  <a:pt x="13499" y="2807"/>
                </a:lnTo>
                <a:lnTo>
                  <a:pt x="13492" y="2806"/>
                </a:lnTo>
                <a:lnTo>
                  <a:pt x="13478" y="2794"/>
                </a:lnTo>
                <a:lnTo>
                  <a:pt x="13448" y="2760"/>
                </a:lnTo>
                <a:lnTo>
                  <a:pt x="13435" y="2740"/>
                </a:lnTo>
                <a:lnTo>
                  <a:pt x="13433" y="2734"/>
                </a:lnTo>
                <a:lnTo>
                  <a:pt x="13431" y="2728"/>
                </a:lnTo>
                <a:lnTo>
                  <a:pt x="13429" y="2723"/>
                </a:lnTo>
                <a:lnTo>
                  <a:pt x="13426" y="2718"/>
                </a:lnTo>
                <a:lnTo>
                  <a:pt x="13421" y="2715"/>
                </a:lnTo>
                <a:lnTo>
                  <a:pt x="13402" y="2712"/>
                </a:lnTo>
                <a:lnTo>
                  <a:pt x="13398" y="2709"/>
                </a:lnTo>
                <a:lnTo>
                  <a:pt x="13382" y="2694"/>
                </a:lnTo>
                <a:lnTo>
                  <a:pt x="13378" y="2688"/>
                </a:lnTo>
                <a:lnTo>
                  <a:pt x="13376" y="2681"/>
                </a:lnTo>
                <a:lnTo>
                  <a:pt x="13377" y="2674"/>
                </a:lnTo>
                <a:lnTo>
                  <a:pt x="13378" y="2665"/>
                </a:lnTo>
                <a:lnTo>
                  <a:pt x="13376" y="2662"/>
                </a:lnTo>
                <a:lnTo>
                  <a:pt x="13367" y="2663"/>
                </a:lnTo>
                <a:lnTo>
                  <a:pt x="13362" y="2662"/>
                </a:lnTo>
                <a:lnTo>
                  <a:pt x="13359" y="2659"/>
                </a:lnTo>
                <a:lnTo>
                  <a:pt x="13359" y="2653"/>
                </a:lnTo>
                <a:lnTo>
                  <a:pt x="13364" y="2637"/>
                </a:lnTo>
                <a:lnTo>
                  <a:pt x="13365" y="2632"/>
                </a:lnTo>
                <a:lnTo>
                  <a:pt x="13365" y="2626"/>
                </a:lnTo>
                <a:lnTo>
                  <a:pt x="13364" y="2610"/>
                </a:lnTo>
                <a:lnTo>
                  <a:pt x="13360" y="2590"/>
                </a:lnTo>
                <a:lnTo>
                  <a:pt x="13360" y="2580"/>
                </a:lnTo>
                <a:lnTo>
                  <a:pt x="13361" y="2573"/>
                </a:lnTo>
                <a:lnTo>
                  <a:pt x="13363" y="2568"/>
                </a:lnTo>
                <a:lnTo>
                  <a:pt x="13365" y="2560"/>
                </a:lnTo>
                <a:lnTo>
                  <a:pt x="13366" y="2549"/>
                </a:lnTo>
                <a:lnTo>
                  <a:pt x="13363" y="2545"/>
                </a:lnTo>
                <a:lnTo>
                  <a:pt x="13353" y="2544"/>
                </a:lnTo>
                <a:lnTo>
                  <a:pt x="13343" y="2539"/>
                </a:lnTo>
                <a:lnTo>
                  <a:pt x="13340" y="2539"/>
                </a:lnTo>
                <a:lnTo>
                  <a:pt x="13333" y="2540"/>
                </a:lnTo>
                <a:lnTo>
                  <a:pt x="13329" y="2538"/>
                </a:lnTo>
                <a:lnTo>
                  <a:pt x="13321" y="2531"/>
                </a:lnTo>
                <a:lnTo>
                  <a:pt x="13319" y="2530"/>
                </a:lnTo>
                <a:lnTo>
                  <a:pt x="13316" y="2528"/>
                </a:lnTo>
                <a:lnTo>
                  <a:pt x="13237" y="2526"/>
                </a:lnTo>
                <a:lnTo>
                  <a:pt x="13224" y="2511"/>
                </a:lnTo>
                <a:lnTo>
                  <a:pt x="13219" y="2512"/>
                </a:lnTo>
                <a:lnTo>
                  <a:pt x="13213" y="2516"/>
                </a:lnTo>
                <a:lnTo>
                  <a:pt x="13206" y="2517"/>
                </a:lnTo>
                <a:lnTo>
                  <a:pt x="13199" y="2513"/>
                </a:lnTo>
                <a:lnTo>
                  <a:pt x="13193" y="2507"/>
                </a:lnTo>
                <a:lnTo>
                  <a:pt x="13182" y="2494"/>
                </a:lnTo>
                <a:lnTo>
                  <a:pt x="13180" y="2491"/>
                </a:lnTo>
                <a:lnTo>
                  <a:pt x="13173" y="2487"/>
                </a:lnTo>
                <a:lnTo>
                  <a:pt x="13170" y="2483"/>
                </a:lnTo>
                <a:lnTo>
                  <a:pt x="13168" y="2479"/>
                </a:lnTo>
                <a:lnTo>
                  <a:pt x="13166" y="2469"/>
                </a:lnTo>
                <a:lnTo>
                  <a:pt x="13165" y="2464"/>
                </a:lnTo>
                <a:lnTo>
                  <a:pt x="13163" y="2461"/>
                </a:lnTo>
                <a:lnTo>
                  <a:pt x="13159" y="2455"/>
                </a:lnTo>
                <a:lnTo>
                  <a:pt x="13157" y="2450"/>
                </a:lnTo>
                <a:lnTo>
                  <a:pt x="13154" y="2434"/>
                </a:lnTo>
                <a:lnTo>
                  <a:pt x="13152" y="2430"/>
                </a:lnTo>
                <a:lnTo>
                  <a:pt x="13144" y="2424"/>
                </a:lnTo>
                <a:lnTo>
                  <a:pt x="13112" y="2388"/>
                </a:lnTo>
                <a:lnTo>
                  <a:pt x="13102" y="2381"/>
                </a:lnTo>
                <a:lnTo>
                  <a:pt x="13083" y="2373"/>
                </a:lnTo>
                <a:lnTo>
                  <a:pt x="13059" y="2369"/>
                </a:lnTo>
                <a:lnTo>
                  <a:pt x="13036" y="2372"/>
                </a:lnTo>
                <a:lnTo>
                  <a:pt x="12993" y="2389"/>
                </a:lnTo>
                <a:lnTo>
                  <a:pt x="12988" y="2388"/>
                </a:lnTo>
                <a:lnTo>
                  <a:pt x="12984" y="2385"/>
                </a:lnTo>
                <a:lnTo>
                  <a:pt x="12975" y="2376"/>
                </a:lnTo>
                <a:lnTo>
                  <a:pt x="12970" y="2373"/>
                </a:lnTo>
                <a:lnTo>
                  <a:pt x="12952" y="2370"/>
                </a:lnTo>
                <a:lnTo>
                  <a:pt x="12951" y="2368"/>
                </a:lnTo>
                <a:lnTo>
                  <a:pt x="12950" y="2365"/>
                </a:lnTo>
                <a:lnTo>
                  <a:pt x="12950" y="2360"/>
                </a:lnTo>
                <a:lnTo>
                  <a:pt x="12950" y="2356"/>
                </a:lnTo>
                <a:lnTo>
                  <a:pt x="12949" y="2353"/>
                </a:lnTo>
                <a:lnTo>
                  <a:pt x="12937" y="2341"/>
                </a:lnTo>
                <a:lnTo>
                  <a:pt x="12931" y="2339"/>
                </a:lnTo>
                <a:lnTo>
                  <a:pt x="12919" y="2339"/>
                </a:lnTo>
                <a:lnTo>
                  <a:pt x="12909" y="2336"/>
                </a:lnTo>
                <a:lnTo>
                  <a:pt x="12898" y="2330"/>
                </a:lnTo>
                <a:lnTo>
                  <a:pt x="12892" y="2328"/>
                </a:lnTo>
                <a:lnTo>
                  <a:pt x="12862" y="2331"/>
                </a:lnTo>
                <a:lnTo>
                  <a:pt x="12794" y="2307"/>
                </a:lnTo>
                <a:lnTo>
                  <a:pt x="12783" y="2309"/>
                </a:lnTo>
                <a:lnTo>
                  <a:pt x="12775" y="2315"/>
                </a:lnTo>
                <a:lnTo>
                  <a:pt x="12751" y="2342"/>
                </a:lnTo>
                <a:lnTo>
                  <a:pt x="12746" y="2345"/>
                </a:lnTo>
                <a:lnTo>
                  <a:pt x="12740" y="2347"/>
                </a:lnTo>
                <a:lnTo>
                  <a:pt x="12734" y="2348"/>
                </a:lnTo>
                <a:lnTo>
                  <a:pt x="12708" y="2344"/>
                </a:lnTo>
                <a:lnTo>
                  <a:pt x="12701" y="2345"/>
                </a:lnTo>
                <a:lnTo>
                  <a:pt x="12697" y="2348"/>
                </a:lnTo>
                <a:lnTo>
                  <a:pt x="12683" y="2359"/>
                </a:lnTo>
                <a:lnTo>
                  <a:pt x="12677" y="2362"/>
                </a:lnTo>
                <a:lnTo>
                  <a:pt x="12657" y="2361"/>
                </a:lnTo>
                <a:lnTo>
                  <a:pt x="12651" y="2363"/>
                </a:lnTo>
                <a:lnTo>
                  <a:pt x="12643" y="2374"/>
                </a:lnTo>
                <a:lnTo>
                  <a:pt x="12638" y="2378"/>
                </a:lnTo>
                <a:lnTo>
                  <a:pt x="12631" y="2380"/>
                </a:lnTo>
                <a:lnTo>
                  <a:pt x="12608" y="2379"/>
                </a:lnTo>
                <a:lnTo>
                  <a:pt x="12594" y="2385"/>
                </a:lnTo>
                <a:lnTo>
                  <a:pt x="12587" y="2390"/>
                </a:lnTo>
                <a:lnTo>
                  <a:pt x="12581" y="2397"/>
                </a:lnTo>
                <a:lnTo>
                  <a:pt x="12575" y="2405"/>
                </a:lnTo>
                <a:lnTo>
                  <a:pt x="12564" y="2416"/>
                </a:lnTo>
                <a:lnTo>
                  <a:pt x="12559" y="2425"/>
                </a:lnTo>
                <a:lnTo>
                  <a:pt x="12548" y="2442"/>
                </a:lnTo>
                <a:lnTo>
                  <a:pt x="12532" y="2451"/>
                </a:lnTo>
                <a:lnTo>
                  <a:pt x="12514" y="2454"/>
                </a:lnTo>
                <a:lnTo>
                  <a:pt x="12500" y="2451"/>
                </a:lnTo>
                <a:lnTo>
                  <a:pt x="12472" y="2435"/>
                </a:lnTo>
                <a:lnTo>
                  <a:pt x="12459" y="2435"/>
                </a:lnTo>
                <a:lnTo>
                  <a:pt x="12433" y="2458"/>
                </a:lnTo>
                <a:lnTo>
                  <a:pt x="12419" y="2458"/>
                </a:lnTo>
                <a:lnTo>
                  <a:pt x="12404" y="2449"/>
                </a:lnTo>
                <a:lnTo>
                  <a:pt x="12391" y="2436"/>
                </a:lnTo>
                <a:lnTo>
                  <a:pt x="12383" y="2432"/>
                </a:lnTo>
                <a:lnTo>
                  <a:pt x="12376" y="2430"/>
                </a:lnTo>
                <a:lnTo>
                  <a:pt x="12355" y="2433"/>
                </a:lnTo>
                <a:lnTo>
                  <a:pt x="12348" y="2430"/>
                </a:lnTo>
                <a:lnTo>
                  <a:pt x="12343" y="2422"/>
                </a:lnTo>
                <a:lnTo>
                  <a:pt x="12340" y="2409"/>
                </a:lnTo>
                <a:lnTo>
                  <a:pt x="12332" y="2386"/>
                </a:lnTo>
                <a:lnTo>
                  <a:pt x="12316" y="2381"/>
                </a:lnTo>
                <a:lnTo>
                  <a:pt x="12282" y="2386"/>
                </a:lnTo>
                <a:lnTo>
                  <a:pt x="12272" y="2383"/>
                </a:lnTo>
                <a:lnTo>
                  <a:pt x="12264" y="2378"/>
                </a:lnTo>
                <a:lnTo>
                  <a:pt x="12236" y="2352"/>
                </a:lnTo>
                <a:lnTo>
                  <a:pt x="12205" y="2341"/>
                </a:lnTo>
                <a:lnTo>
                  <a:pt x="12205" y="2341"/>
                </a:lnTo>
                <a:lnTo>
                  <a:pt x="12198" y="2334"/>
                </a:lnTo>
                <a:lnTo>
                  <a:pt x="12182" y="2295"/>
                </a:lnTo>
                <a:lnTo>
                  <a:pt x="12173" y="2286"/>
                </a:lnTo>
                <a:lnTo>
                  <a:pt x="12152" y="2282"/>
                </a:lnTo>
                <a:lnTo>
                  <a:pt x="12142" y="2277"/>
                </a:lnTo>
                <a:lnTo>
                  <a:pt x="12136" y="2269"/>
                </a:lnTo>
                <a:lnTo>
                  <a:pt x="12132" y="2257"/>
                </a:lnTo>
                <a:lnTo>
                  <a:pt x="12130" y="2243"/>
                </a:lnTo>
                <a:lnTo>
                  <a:pt x="12131" y="2231"/>
                </a:lnTo>
                <a:lnTo>
                  <a:pt x="12135" y="2220"/>
                </a:lnTo>
                <a:lnTo>
                  <a:pt x="12140" y="2210"/>
                </a:lnTo>
                <a:lnTo>
                  <a:pt x="12142" y="2200"/>
                </a:lnTo>
                <a:lnTo>
                  <a:pt x="12137" y="2187"/>
                </a:lnTo>
                <a:lnTo>
                  <a:pt x="12124" y="2174"/>
                </a:lnTo>
                <a:lnTo>
                  <a:pt x="12118" y="2165"/>
                </a:lnTo>
                <a:lnTo>
                  <a:pt x="12115" y="2152"/>
                </a:lnTo>
                <a:lnTo>
                  <a:pt x="12117" y="2139"/>
                </a:lnTo>
                <a:lnTo>
                  <a:pt x="12121" y="2127"/>
                </a:lnTo>
                <a:lnTo>
                  <a:pt x="12123" y="2114"/>
                </a:lnTo>
                <a:lnTo>
                  <a:pt x="12117" y="2103"/>
                </a:lnTo>
                <a:lnTo>
                  <a:pt x="12120" y="2098"/>
                </a:lnTo>
                <a:lnTo>
                  <a:pt x="12121" y="2091"/>
                </a:lnTo>
                <a:lnTo>
                  <a:pt x="12120" y="2085"/>
                </a:lnTo>
                <a:lnTo>
                  <a:pt x="12118" y="2079"/>
                </a:lnTo>
                <a:lnTo>
                  <a:pt x="12112" y="2067"/>
                </a:lnTo>
                <a:lnTo>
                  <a:pt x="12107" y="2050"/>
                </a:lnTo>
                <a:lnTo>
                  <a:pt x="12102" y="2032"/>
                </a:lnTo>
                <a:lnTo>
                  <a:pt x="12101" y="2016"/>
                </a:lnTo>
                <a:lnTo>
                  <a:pt x="12103" y="2000"/>
                </a:lnTo>
                <a:lnTo>
                  <a:pt x="12103" y="1993"/>
                </a:lnTo>
                <a:lnTo>
                  <a:pt x="12103" y="1985"/>
                </a:lnTo>
                <a:lnTo>
                  <a:pt x="12101" y="1977"/>
                </a:lnTo>
                <a:lnTo>
                  <a:pt x="12100" y="1973"/>
                </a:lnTo>
                <a:lnTo>
                  <a:pt x="12100" y="1968"/>
                </a:lnTo>
                <a:lnTo>
                  <a:pt x="12109" y="1948"/>
                </a:lnTo>
                <a:lnTo>
                  <a:pt x="12112" y="1939"/>
                </a:lnTo>
                <a:lnTo>
                  <a:pt x="12111" y="1931"/>
                </a:lnTo>
                <a:lnTo>
                  <a:pt x="12091" y="1913"/>
                </a:lnTo>
                <a:lnTo>
                  <a:pt x="12087" y="1908"/>
                </a:lnTo>
                <a:lnTo>
                  <a:pt x="12082" y="1904"/>
                </a:lnTo>
                <a:lnTo>
                  <a:pt x="12065" y="1903"/>
                </a:lnTo>
                <a:lnTo>
                  <a:pt x="12061" y="1900"/>
                </a:lnTo>
                <a:lnTo>
                  <a:pt x="12053" y="1891"/>
                </a:lnTo>
                <a:lnTo>
                  <a:pt x="12049" y="1889"/>
                </a:lnTo>
                <a:lnTo>
                  <a:pt x="12032" y="1891"/>
                </a:lnTo>
                <a:lnTo>
                  <a:pt x="12026" y="1888"/>
                </a:lnTo>
                <a:lnTo>
                  <a:pt x="12015" y="1877"/>
                </a:lnTo>
                <a:lnTo>
                  <a:pt x="12011" y="1874"/>
                </a:lnTo>
                <a:lnTo>
                  <a:pt x="12005" y="1874"/>
                </a:lnTo>
                <a:lnTo>
                  <a:pt x="11993" y="1875"/>
                </a:lnTo>
                <a:lnTo>
                  <a:pt x="11977" y="1865"/>
                </a:lnTo>
                <a:lnTo>
                  <a:pt x="11968" y="1863"/>
                </a:lnTo>
                <a:lnTo>
                  <a:pt x="11958" y="1864"/>
                </a:lnTo>
                <a:lnTo>
                  <a:pt x="11938" y="1874"/>
                </a:lnTo>
                <a:lnTo>
                  <a:pt x="11929" y="1874"/>
                </a:lnTo>
                <a:lnTo>
                  <a:pt x="11922" y="1869"/>
                </a:lnTo>
                <a:lnTo>
                  <a:pt x="11914" y="1856"/>
                </a:lnTo>
                <a:lnTo>
                  <a:pt x="11906" y="1845"/>
                </a:lnTo>
                <a:lnTo>
                  <a:pt x="11897" y="1843"/>
                </a:lnTo>
                <a:lnTo>
                  <a:pt x="11888" y="1843"/>
                </a:lnTo>
                <a:lnTo>
                  <a:pt x="11879" y="1839"/>
                </a:lnTo>
                <a:lnTo>
                  <a:pt x="11868" y="1828"/>
                </a:lnTo>
                <a:lnTo>
                  <a:pt x="11775" y="1766"/>
                </a:lnTo>
                <a:lnTo>
                  <a:pt x="11760" y="1760"/>
                </a:lnTo>
                <a:lnTo>
                  <a:pt x="11747" y="1750"/>
                </a:lnTo>
                <a:lnTo>
                  <a:pt x="11682" y="1750"/>
                </a:lnTo>
                <a:lnTo>
                  <a:pt x="11657" y="1745"/>
                </a:lnTo>
                <a:lnTo>
                  <a:pt x="11637" y="1748"/>
                </a:lnTo>
                <a:lnTo>
                  <a:pt x="11618" y="1740"/>
                </a:lnTo>
                <a:lnTo>
                  <a:pt x="11603" y="1722"/>
                </a:lnTo>
                <a:lnTo>
                  <a:pt x="11589" y="1700"/>
                </a:lnTo>
                <a:lnTo>
                  <a:pt x="11573" y="1680"/>
                </a:lnTo>
                <a:lnTo>
                  <a:pt x="11566" y="1677"/>
                </a:lnTo>
                <a:lnTo>
                  <a:pt x="11539" y="1675"/>
                </a:lnTo>
                <a:lnTo>
                  <a:pt x="11489" y="1656"/>
                </a:lnTo>
                <a:lnTo>
                  <a:pt x="11482" y="1652"/>
                </a:lnTo>
                <a:lnTo>
                  <a:pt x="11478" y="1644"/>
                </a:lnTo>
                <a:lnTo>
                  <a:pt x="11474" y="1636"/>
                </a:lnTo>
                <a:lnTo>
                  <a:pt x="11469" y="1629"/>
                </a:lnTo>
                <a:lnTo>
                  <a:pt x="11462" y="1623"/>
                </a:lnTo>
                <a:lnTo>
                  <a:pt x="11424" y="1605"/>
                </a:lnTo>
                <a:lnTo>
                  <a:pt x="11417" y="1600"/>
                </a:lnTo>
                <a:lnTo>
                  <a:pt x="11413" y="1589"/>
                </a:lnTo>
                <a:lnTo>
                  <a:pt x="11410" y="1575"/>
                </a:lnTo>
                <a:lnTo>
                  <a:pt x="11405" y="1569"/>
                </a:lnTo>
                <a:lnTo>
                  <a:pt x="11403" y="1567"/>
                </a:lnTo>
                <a:lnTo>
                  <a:pt x="11394" y="1568"/>
                </a:lnTo>
                <a:lnTo>
                  <a:pt x="11387" y="1577"/>
                </a:lnTo>
                <a:lnTo>
                  <a:pt x="11386" y="1585"/>
                </a:lnTo>
                <a:lnTo>
                  <a:pt x="11386" y="1600"/>
                </a:lnTo>
                <a:lnTo>
                  <a:pt x="11385" y="1608"/>
                </a:lnTo>
                <a:lnTo>
                  <a:pt x="11383" y="1615"/>
                </a:lnTo>
                <a:lnTo>
                  <a:pt x="11375" y="1629"/>
                </a:lnTo>
                <a:lnTo>
                  <a:pt x="11373" y="1636"/>
                </a:lnTo>
                <a:lnTo>
                  <a:pt x="11370" y="1658"/>
                </a:lnTo>
                <a:lnTo>
                  <a:pt x="11356" y="1696"/>
                </a:lnTo>
                <a:lnTo>
                  <a:pt x="11349" y="1708"/>
                </a:lnTo>
                <a:lnTo>
                  <a:pt x="11343" y="1718"/>
                </a:lnTo>
                <a:lnTo>
                  <a:pt x="11335" y="1725"/>
                </a:lnTo>
                <a:lnTo>
                  <a:pt x="11293" y="1741"/>
                </a:lnTo>
                <a:lnTo>
                  <a:pt x="11273" y="1754"/>
                </a:lnTo>
                <a:lnTo>
                  <a:pt x="11260" y="1782"/>
                </a:lnTo>
                <a:lnTo>
                  <a:pt x="11258" y="1791"/>
                </a:lnTo>
                <a:lnTo>
                  <a:pt x="11253" y="1807"/>
                </a:lnTo>
                <a:lnTo>
                  <a:pt x="11251" y="1815"/>
                </a:lnTo>
                <a:lnTo>
                  <a:pt x="11250" y="1825"/>
                </a:lnTo>
                <a:lnTo>
                  <a:pt x="11252" y="1845"/>
                </a:lnTo>
                <a:lnTo>
                  <a:pt x="11251" y="1855"/>
                </a:lnTo>
                <a:lnTo>
                  <a:pt x="11249" y="1863"/>
                </a:lnTo>
                <a:lnTo>
                  <a:pt x="11231" y="1859"/>
                </a:lnTo>
                <a:lnTo>
                  <a:pt x="11225" y="1859"/>
                </a:lnTo>
                <a:lnTo>
                  <a:pt x="11215" y="1866"/>
                </a:lnTo>
                <a:lnTo>
                  <a:pt x="11212" y="1867"/>
                </a:lnTo>
                <a:lnTo>
                  <a:pt x="11210" y="1871"/>
                </a:lnTo>
                <a:lnTo>
                  <a:pt x="11205" y="1881"/>
                </a:lnTo>
                <a:lnTo>
                  <a:pt x="11195" y="1911"/>
                </a:lnTo>
                <a:lnTo>
                  <a:pt x="11193" y="1917"/>
                </a:lnTo>
                <a:lnTo>
                  <a:pt x="11186" y="1927"/>
                </a:lnTo>
                <a:lnTo>
                  <a:pt x="11184" y="1934"/>
                </a:lnTo>
                <a:lnTo>
                  <a:pt x="11183" y="1942"/>
                </a:lnTo>
                <a:lnTo>
                  <a:pt x="11183" y="1948"/>
                </a:lnTo>
                <a:lnTo>
                  <a:pt x="11185" y="1963"/>
                </a:lnTo>
                <a:lnTo>
                  <a:pt x="11186" y="1973"/>
                </a:lnTo>
                <a:lnTo>
                  <a:pt x="11186" y="1980"/>
                </a:lnTo>
                <a:lnTo>
                  <a:pt x="11179" y="2000"/>
                </a:lnTo>
                <a:lnTo>
                  <a:pt x="11178" y="2007"/>
                </a:lnTo>
                <a:lnTo>
                  <a:pt x="11176" y="2022"/>
                </a:lnTo>
                <a:lnTo>
                  <a:pt x="11173" y="2037"/>
                </a:lnTo>
                <a:lnTo>
                  <a:pt x="11159" y="2075"/>
                </a:lnTo>
                <a:lnTo>
                  <a:pt x="11159" y="2089"/>
                </a:lnTo>
                <a:lnTo>
                  <a:pt x="11165" y="2102"/>
                </a:lnTo>
                <a:lnTo>
                  <a:pt x="11173" y="2113"/>
                </a:lnTo>
                <a:lnTo>
                  <a:pt x="11183" y="2121"/>
                </a:lnTo>
                <a:lnTo>
                  <a:pt x="11186" y="2126"/>
                </a:lnTo>
                <a:lnTo>
                  <a:pt x="11188" y="2131"/>
                </a:lnTo>
                <a:lnTo>
                  <a:pt x="11191" y="2137"/>
                </a:lnTo>
                <a:lnTo>
                  <a:pt x="11198" y="2144"/>
                </a:lnTo>
                <a:lnTo>
                  <a:pt x="11199" y="2149"/>
                </a:lnTo>
                <a:lnTo>
                  <a:pt x="11189" y="2166"/>
                </a:lnTo>
                <a:lnTo>
                  <a:pt x="11189" y="2176"/>
                </a:lnTo>
                <a:lnTo>
                  <a:pt x="11195" y="2198"/>
                </a:lnTo>
                <a:lnTo>
                  <a:pt x="11206" y="2234"/>
                </a:lnTo>
                <a:lnTo>
                  <a:pt x="11209" y="2243"/>
                </a:lnTo>
                <a:lnTo>
                  <a:pt x="11214" y="2249"/>
                </a:lnTo>
                <a:lnTo>
                  <a:pt x="11231" y="2266"/>
                </a:lnTo>
                <a:lnTo>
                  <a:pt x="11236" y="2268"/>
                </a:lnTo>
                <a:lnTo>
                  <a:pt x="11250" y="2271"/>
                </a:lnTo>
                <a:lnTo>
                  <a:pt x="11255" y="2275"/>
                </a:lnTo>
                <a:lnTo>
                  <a:pt x="11261" y="2280"/>
                </a:lnTo>
                <a:lnTo>
                  <a:pt x="11265" y="2289"/>
                </a:lnTo>
                <a:lnTo>
                  <a:pt x="11266" y="2300"/>
                </a:lnTo>
                <a:lnTo>
                  <a:pt x="11266" y="2315"/>
                </a:lnTo>
                <a:lnTo>
                  <a:pt x="11259" y="2341"/>
                </a:lnTo>
                <a:lnTo>
                  <a:pt x="11258" y="2355"/>
                </a:lnTo>
                <a:lnTo>
                  <a:pt x="11260" y="2369"/>
                </a:lnTo>
                <a:lnTo>
                  <a:pt x="11260" y="2376"/>
                </a:lnTo>
                <a:lnTo>
                  <a:pt x="11260" y="2385"/>
                </a:lnTo>
                <a:lnTo>
                  <a:pt x="11258" y="2392"/>
                </a:lnTo>
                <a:lnTo>
                  <a:pt x="11224" y="2488"/>
                </a:lnTo>
                <a:lnTo>
                  <a:pt x="11211" y="2506"/>
                </a:lnTo>
                <a:lnTo>
                  <a:pt x="11180" y="2528"/>
                </a:lnTo>
                <a:lnTo>
                  <a:pt x="11174" y="2536"/>
                </a:lnTo>
                <a:lnTo>
                  <a:pt x="11168" y="2546"/>
                </a:lnTo>
                <a:lnTo>
                  <a:pt x="11164" y="2549"/>
                </a:lnTo>
                <a:lnTo>
                  <a:pt x="11160" y="2546"/>
                </a:lnTo>
                <a:lnTo>
                  <a:pt x="11153" y="2535"/>
                </a:lnTo>
                <a:lnTo>
                  <a:pt x="11148" y="2533"/>
                </a:lnTo>
                <a:lnTo>
                  <a:pt x="11143" y="2534"/>
                </a:lnTo>
                <a:lnTo>
                  <a:pt x="11123" y="2546"/>
                </a:lnTo>
                <a:lnTo>
                  <a:pt x="11107" y="2552"/>
                </a:lnTo>
                <a:lnTo>
                  <a:pt x="11106" y="2555"/>
                </a:lnTo>
                <a:lnTo>
                  <a:pt x="11108" y="2560"/>
                </a:lnTo>
                <a:lnTo>
                  <a:pt x="11110" y="2569"/>
                </a:lnTo>
                <a:lnTo>
                  <a:pt x="11108" y="2582"/>
                </a:lnTo>
                <a:lnTo>
                  <a:pt x="11102" y="2593"/>
                </a:lnTo>
                <a:lnTo>
                  <a:pt x="11087" y="2608"/>
                </a:lnTo>
                <a:lnTo>
                  <a:pt x="11068" y="2624"/>
                </a:lnTo>
                <a:lnTo>
                  <a:pt x="11058" y="2631"/>
                </a:lnTo>
                <a:lnTo>
                  <a:pt x="11049" y="2635"/>
                </a:lnTo>
                <a:lnTo>
                  <a:pt x="11041" y="2635"/>
                </a:lnTo>
                <a:lnTo>
                  <a:pt x="11028" y="2631"/>
                </a:lnTo>
                <a:lnTo>
                  <a:pt x="11017" y="2624"/>
                </a:lnTo>
                <a:lnTo>
                  <a:pt x="11012" y="2613"/>
                </a:lnTo>
                <a:lnTo>
                  <a:pt x="11010" y="2605"/>
                </a:lnTo>
                <a:lnTo>
                  <a:pt x="11005" y="2602"/>
                </a:lnTo>
                <a:lnTo>
                  <a:pt x="11002" y="2600"/>
                </a:lnTo>
                <a:lnTo>
                  <a:pt x="10996" y="2597"/>
                </a:lnTo>
                <a:lnTo>
                  <a:pt x="10993" y="2593"/>
                </a:lnTo>
                <a:lnTo>
                  <a:pt x="10985" y="2574"/>
                </a:lnTo>
                <a:lnTo>
                  <a:pt x="10977" y="2565"/>
                </a:lnTo>
                <a:lnTo>
                  <a:pt x="10919" y="2553"/>
                </a:lnTo>
                <a:lnTo>
                  <a:pt x="10914" y="2555"/>
                </a:lnTo>
                <a:lnTo>
                  <a:pt x="10902" y="2571"/>
                </a:lnTo>
                <a:lnTo>
                  <a:pt x="10897" y="2575"/>
                </a:lnTo>
                <a:lnTo>
                  <a:pt x="10893" y="2578"/>
                </a:lnTo>
                <a:lnTo>
                  <a:pt x="10890" y="2576"/>
                </a:lnTo>
                <a:lnTo>
                  <a:pt x="10886" y="2568"/>
                </a:lnTo>
                <a:lnTo>
                  <a:pt x="10883" y="2558"/>
                </a:lnTo>
                <a:lnTo>
                  <a:pt x="10880" y="2552"/>
                </a:lnTo>
                <a:lnTo>
                  <a:pt x="10876" y="2549"/>
                </a:lnTo>
                <a:lnTo>
                  <a:pt x="10869" y="2550"/>
                </a:lnTo>
                <a:lnTo>
                  <a:pt x="10864" y="2553"/>
                </a:lnTo>
                <a:lnTo>
                  <a:pt x="10853" y="2563"/>
                </a:lnTo>
                <a:lnTo>
                  <a:pt x="10847" y="2565"/>
                </a:lnTo>
                <a:lnTo>
                  <a:pt x="10841" y="2564"/>
                </a:lnTo>
                <a:lnTo>
                  <a:pt x="10836" y="2560"/>
                </a:lnTo>
                <a:lnTo>
                  <a:pt x="10827" y="2548"/>
                </a:lnTo>
                <a:lnTo>
                  <a:pt x="10817" y="2538"/>
                </a:lnTo>
                <a:lnTo>
                  <a:pt x="10785" y="2519"/>
                </a:lnTo>
                <a:lnTo>
                  <a:pt x="10782" y="2517"/>
                </a:lnTo>
                <a:lnTo>
                  <a:pt x="10778" y="2516"/>
                </a:lnTo>
                <a:lnTo>
                  <a:pt x="10775" y="2516"/>
                </a:lnTo>
                <a:lnTo>
                  <a:pt x="10772" y="2519"/>
                </a:lnTo>
                <a:lnTo>
                  <a:pt x="10769" y="2522"/>
                </a:lnTo>
                <a:lnTo>
                  <a:pt x="10766" y="2526"/>
                </a:lnTo>
                <a:lnTo>
                  <a:pt x="10763" y="2531"/>
                </a:lnTo>
                <a:lnTo>
                  <a:pt x="10761" y="2536"/>
                </a:lnTo>
                <a:lnTo>
                  <a:pt x="10754" y="2543"/>
                </a:lnTo>
                <a:lnTo>
                  <a:pt x="10749" y="2540"/>
                </a:lnTo>
                <a:lnTo>
                  <a:pt x="10745" y="2531"/>
                </a:lnTo>
                <a:lnTo>
                  <a:pt x="10743" y="2519"/>
                </a:lnTo>
                <a:lnTo>
                  <a:pt x="10737" y="2509"/>
                </a:lnTo>
                <a:lnTo>
                  <a:pt x="10729" y="2507"/>
                </a:lnTo>
                <a:lnTo>
                  <a:pt x="10720" y="2511"/>
                </a:lnTo>
                <a:lnTo>
                  <a:pt x="10714" y="2519"/>
                </a:lnTo>
                <a:lnTo>
                  <a:pt x="10705" y="2534"/>
                </a:lnTo>
                <a:lnTo>
                  <a:pt x="10697" y="2539"/>
                </a:lnTo>
                <a:lnTo>
                  <a:pt x="10676" y="2543"/>
                </a:lnTo>
                <a:lnTo>
                  <a:pt x="10671" y="2547"/>
                </a:lnTo>
                <a:lnTo>
                  <a:pt x="10665" y="2559"/>
                </a:lnTo>
                <a:lnTo>
                  <a:pt x="10662" y="2564"/>
                </a:lnTo>
                <a:lnTo>
                  <a:pt x="10657" y="2565"/>
                </a:lnTo>
                <a:lnTo>
                  <a:pt x="10653" y="2562"/>
                </a:lnTo>
                <a:lnTo>
                  <a:pt x="10652" y="2562"/>
                </a:lnTo>
                <a:lnTo>
                  <a:pt x="10649" y="2558"/>
                </a:lnTo>
                <a:lnTo>
                  <a:pt x="10646" y="2553"/>
                </a:lnTo>
                <a:lnTo>
                  <a:pt x="10636" y="2542"/>
                </a:lnTo>
                <a:lnTo>
                  <a:pt x="10626" y="2538"/>
                </a:lnTo>
                <a:lnTo>
                  <a:pt x="10565" y="2539"/>
                </a:lnTo>
                <a:lnTo>
                  <a:pt x="10555" y="2531"/>
                </a:lnTo>
                <a:lnTo>
                  <a:pt x="10553" y="2529"/>
                </a:lnTo>
                <a:lnTo>
                  <a:pt x="10550" y="2519"/>
                </a:lnTo>
                <a:lnTo>
                  <a:pt x="10545" y="2505"/>
                </a:lnTo>
                <a:lnTo>
                  <a:pt x="10539" y="2498"/>
                </a:lnTo>
                <a:lnTo>
                  <a:pt x="10532" y="2496"/>
                </a:lnTo>
                <a:lnTo>
                  <a:pt x="10494" y="2498"/>
                </a:lnTo>
                <a:lnTo>
                  <a:pt x="10473" y="2508"/>
                </a:lnTo>
                <a:lnTo>
                  <a:pt x="10467" y="2509"/>
                </a:lnTo>
                <a:lnTo>
                  <a:pt x="10462" y="2507"/>
                </a:lnTo>
                <a:lnTo>
                  <a:pt x="10460" y="2503"/>
                </a:lnTo>
                <a:lnTo>
                  <a:pt x="10456" y="2490"/>
                </a:lnTo>
                <a:lnTo>
                  <a:pt x="10454" y="2485"/>
                </a:lnTo>
                <a:lnTo>
                  <a:pt x="10445" y="2473"/>
                </a:lnTo>
                <a:lnTo>
                  <a:pt x="10442" y="2468"/>
                </a:lnTo>
                <a:lnTo>
                  <a:pt x="10441" y="2461"/>
                </a:lnTo>
                <a:lnTo>
                  <a:pt x="10440" y="2455"/>
                </a:lnTo>
                <a:lnTo>
                  <a:pt x="10438" y="2449"/>
                </a:lnTo>
                <a:lnTo>
                  <a:pt x="10435" y="2445"/>
                </a:lnTo>
                <a:lnTo>
                  <a:pt x="10417" y="2435"/>
                </a:lnTo>
                <a:lnTo>
                  <a:pt x="10412" y="2427"/>
                </a:lnTo>
                <a:lnTo>
                  <a:pt x="10409" y="2418"/>
                </a:lnTo>
                <a:lnTo>
                  <a:pt x="10406" y="2407"/>
                </a:lnTo>
                <a:lnTo>
                  <a:pt x="10404" y="2384"/>
                </a:lnTo>
                <a:lnTo>
                  <a:pt x="10403" y="2339"/>
                </a:lnTo>
                <a:lnTo>
                  <a:pt x="10401" y="2328"/>
                </a:lnTo>
                <a:lnTo>
                  <a:pt x="10392" y="2300"/>
                </a:lnTo>
                <a:lnTo>
                  <a:pt x="10392" y="2284"/>
                </a:lnTo>
                <a:lnTo>
                  <a:pt x="10391" y="2277"/>
                </a:lnTo>
                <a:lnTo>
                  <a:pt x="10388" y="2272"/>
                </a:lnTo>
                <a:lnTo>
                  <a:pt x="10383" y="2268"/>
                </a:lnTo>
                <a:lnTo>
                  <a:pt x="10307" y="2264"/>
                </a:lnTo>
                <a:lnTo>
                  <a:pt x="10230" y="2259"/>
                </a:lnTo>
                <a:lnTo>
                  <a:pt x="10206" y="2249"/>
                </a:lnTo>
                <a:lnTo>
                  <a:pt x="10155" y="2253"/>
                </a:lnTo>
                <a:lnTo>
                  <a:pt x="10144" y="2253"/>
                </a:lnTo>
                <a:lnTo>
                  <a:pt x="10137" y="2253"/>
                </a:lnTo>
                <a:lnTo>
                  <a:pt x="10123" y="2248"/>
                </a:lnTo>
                <a:lnTo>
                  <a:pt x="10119" y="2246"/>
                </a:lnTo>
                <a:lnTo>
                  <a:pt x="10116" y="2243"/>
                </a:lnTo>
                <a:lnTo>
                  <a:pt x="10115" y="2237"/>
                </a:lnTo>
                <a:lnTo>
                  <a:pt x="10112" y="2228"/>
                </a:lnTo>
                <a:lnTo>
                  <a:pt x="10108" y="2211"/>
                </a:lnTo>
                <a:lnTo>
                  <a:pt x="10108" y="2190"/>
                </a:lnTo>
                <a:lnTo>
                  <a:pt x="10106" y="2174"/>
                </a:lnTo>
                <a:lnTo>
                  <a:pt x="10097" y="2168"/>
                </a:lnTo>
                <a:lnTo>
                  <a:pt x="10083" y="2167"/>
                </a:lnTo>
                <a:lnTo>
                  <a:pt x="10070" y="2170"/>
                </a:lnTo>
                <a:lnTo>
                  <a:pt x="10062" y="2177"/>
                </a:lnTo>
                <a:lnTo>
                  <a:pt x="10060" y="2184"/>
                </a:lnTo>
                <a:lnTo>
                  <a:pt x="10059" y="2199"/>
                </a:lnTo>
                <a:lnTo>
                  <a:pt x="10057" y="2206"/>
                </a:lnTo>
                <a:lnTo>
                  <a:pt x="10052" y="2212"/>
                </a:lnTo>
                <a:lnTo>
                  <a:pt x="10048" y="2217"/>
                </a:lnTo>
                <a:lnTo>
                  <a:pt x="10043" y="2219"/>
                </a:lnTo>
                <a:lnTo>
                  <a:pt x="10038" y="2220"/>
                </a:lnTo>
                <a:lnTo>
                  <a:pt x="10030" y="2214"/>
                </a:lnTo>
                <a:lnTo>
                  <a:pt x="10017" y="2190"/>
                </a:lnTo>
                <a:lnTo>
                  <a:pt x="10009" y="2182"/>
                </a:lnTo>
                <a:lnTo>
                  <a:pt x="10000" y="2178"/>
                </a:lnTo>
                <a:lnTo>
                  <a:pt x="9993" y="2170"/>
                </a:lnTo>
                <a:lnTo>
                  <a:pt x="9988" y="2159"/>
                </a:lnTo>
                <a:lnTo>
                  <a:pt x="9984" y="2142"/>
                </a:lnTo>
                <a:lnTo>
                  <a:pt x="9980" y="2136"/>
                </a:lnTo>
                <a:lnTo>
                  <a:pt x="9975" y="2134"/>
                </a:lnTo>
                <a:lnTo>
                  <a:pt x="9969" y="2136"/>
                </a:lnTo>
                <a:lnTo>
                  <a:pt x="9965" y="2140"/>
                </a:lnTo>
                <a:lnTo>
                  <a:pt x="9962" y="2145"/>
                </a:lnTo>
                <a:lnTo>
                  <a:pt x="9961" y="2152"/>
                </a:lnTo>
                <a:lnTo>
                  <a:pt x="9961" y="2160"/>
                </a:lnTo>
                <a:lnTo>
                  <a:pt x="9961" y="2168"/>
                </a:lnTo>
                <a:lnTo>
                  <a:pt x="9949" y="2200"/>
                </a:lnTo>
                <a:lnTo>
                  <a:pt x="9931" y="2214"/>
                </a:lnTo>
                <a:lnTo>
                  <a:pt x="9910" y="2215"/>
                </a:lnTo>
                <a:lnTo>
                  <a:pt x="9875" y="2206"/>
                </a:lnTo>
                <a:lnTo>
                  <a:pt x="9858" y="2208"/>
                </a:lnTo>
                <a:lnTo>
                  <a:pt x="9842" y="2216"/>
                </a:lnTo>
                <a:lnTo>
                  <a:pt x="9827" y="2228"/>
                </a:lnTo>
                <a:lnTo>
                  <a:pt x="9821" y="2235"/>
                </a:lnTo>
                <a:lnTo>
                  <a:pt x="9810" y="2262"/>
                </a:lnTo>
                <a:lnTo>
                  <a:pt x="9804" y="2269"/>
                </a:lnTo>
                <a:lnTo>
                  <a:pt x="9782" y="2281"/>
                </a:lnTo>
                <a:lnTo>
                  <a:pt x="9777" y="2289"/>
                </a:lnTo>
                <a:lnTo>
                  <a:pt x="9775" y="2297"/>
                </a:lnTo>
                <a:lnTo>
                  <a:pt x="9773" y="2306"/>
                </a:lnTo>
                <a:lnTo>
                  <a:pt x="9770" y="2314"/>
                </a:lnTo>
                <a:lnTo>
                  <a:pt x="9762" y="2317"/>
                </a:lnTo>
                <a:lnTo>
                  <a:pt x="9744" y="2311"/>
                </a:lnTo>
                <a:lnTo>
                  <a:pt x="9736" y="2311"/>
                </a:lnTo>
                <a:lnTo>
                  <a:pt x="9715" y="2326"/>
                </a:lnTo>
                <a:lnTo>
                  <a:pt x="9707" y="2329"/>
                </a:lnTo>
                <a:lnTo>
                  <a:pt x="9682" y="2330"/>
                </a:lnTo>
                <a:lnTo>
                  <a:pt x="9674" y="2335"/>
                </a:lnTo>
                <a:lnTo>
                  <a:pt x="9668" y="2342"/>
                </a:lnTo>
                <a:lnTo>
                  <a:pt x="9652" y="2367"/>
                </a:lnTo>
                <a:lnTo>
                  <a:pt x="9644" y="2376"/>
                </a:lnTo>
                <a:lnTo>
                  <a:pt x="9627" y="2382"/>
                </a:lnTo>
                <a:lnTo>
                  <a:pt x="9620" y="2388"/>
                </a:lnTo>
                <a:lnTo>
                  <a:pt x="9618" y="2393"/>
                </a:lnTo>
                <a:lnTo>
                  <a:pt x="9618" y="2406"/>
                </a:lnTo>
                <a:lnTo>
                  <a:pt x="9617" y="2412"/>
                </a:lnTo>
                <a:lnTo>
                  <a:pt x="9614" y="2417"/>
                </a:lnTo>
                <a:lnTo>
                  <a:pt x="9611" y="2421"/>
                </a:lnTo>
                <a:lnTo>
                  <a:pt x="9607" y="2424"/>
                </a:lnTo>
                <a:lnTo>
                  <a:pt x="9603" y="2425"/>
                </a:lnTo>
                <a:lnTo>
                  <a:pt x="9593" y="2426"/>
                </a:lnTo>
                <a:lnTo>
                  <a:pt x="9575" y="2420"/>
                </a:lnTo>
                <a:lnTo>
                  <a:pt x="9565" y="2422"/>
                </a:lnTo>
                <a:lnTo>
                  <a:pt x="9554" y="2434"/>
                </a:lnTo>
                <a:lnTo>
                  <a:pt x="9550" y="2436"/>
                </a:lnTo>
                <a:lnTo>
                  <a:pt x="9541" y="2437"/>
                </a:lnTo>
                <a:lnTo>
                  <a:pt x="9536" y="2440"/>
                </a:lnTo>
                <a:lnTo>
                  <a:pt x="9510" y="2466"/>
                </a:lnTo>
                <a:lnTo>
                  <a:pt x="9501" y="2471"/>
                </a:lnTo>
                <a:lnTo>
                  <a:pt x="9473" y="2479"/>
                </a:lnTo>
                <a:lnTo>
                  <a:pt x="9466" y="2485"/>
                </a:lnTo>
                <a:lnTo>
                  <a:pt x="9463" y="2494"/>
                </a:lnTo>
                <a:lnTo>
                  <a:pt x="9461" y="2505"/>
                </a:lnTo>
                <a:lnTo>
                  <a:pt x="9461" y="2514"/>
                </a:lnTo>
                <a:lnTo>
                  <a:pt x="9461" y="2519"/>
                </a:lnTo>
                <a:lnTo>
                  <a:pt x="9455" y="2530"/>
                </a:lnTo>
                <a:lnTo>
                  <a:pt x="9444" y="2537"/>
                </a:lnTo>
                <a:lnTo>
                  <a:pt x="9433" y="2541"/>
                </a:lnTo>
                <a:lnTo>
                  <a:pt x="9401" y="2542"/>
                </a:lnTo>
                <a:lnTo>
                  <a:pt x="9389" y="2547"/>
                </a:lnTo>
                <a:lnTo>
                  <a:pt x="9382" y="2556"/>
                </a:lnTo>
                <a:lnTo>
                  <a:pt x="9380" y="2558"/>
                </a:lnTo>
                <a:lnTo>
                  <a:pt x="9379" y="2562"/>
                </a:lnTo>
                <a:lnTo>
                  <a:pt x="9378" y="2579"/>
                </a:lnTo>
                <a:lnTo>
                  <a:pt x="9378" y="2584"/>
                </a:lnTo>
                <a:lnTo>
                  <a:pt x="9379" y="2587"/>
                </a:lnTo>
                <a:lnTo>
                  <a:pt x="9383" y="2592"/>
                </a:lnTo>
                <a:lnTo>
                  <a:pt x="9384" y="2595"/>
                </a:lnTo>
                <a:lnTo>
                  <a:pt x="9384" y="2599"/>
                </a:lnTo>
                <a:lnTo>
                  <a:pt x="9381" y="2604"/>
                </a:lnTo>
                <a:lnTo>
                  <a:pt x="9381" y="2608"/>
                </a:lnTo>
                <a:lnTo>
                  <a:pt x="9383" y="2613"/>
                </a:lnTo>
                <a:lnTo>
                  <a:pt x="9393" y="2619"/>
                </a:lnTo>
                <a:lnTo>
                  <a:pt x="9397" y="2623"/>
                </a:lnTo>
                <a:lnTo>
                  <a:pt x="9399" y="2630"/>
                </a:lnTo>
                <a:lnTo>
                  <a:pt x="9397" y="2637"/>
                </a:lnTo>
                <a:lnTo>
                  <a:pt x="9393" y="2642"/>
                </a:lnTo>
                <a:lnTo>
                  <a:pt x="9378" y="2652"/>
                </a:lnTo>
                <a:lnTo>
                  <a:pt x="9357" y="2662"/>
                </a:lnTo>
                <a:lnTo>
                  <a:pt x="9348" y="2670"/>
                </a:lnTo>
                <a:lnTo>
                  <a:pt x="9340" y="2670"/>
                </a:lnTo>
                <a:lnTo>
                  <a:pt x="9335" y="2679"/>
                </a:lnTo>
                <a:lnTo>
                  <a:pt x="9331" y="2689"/>
                </a:lnTo>
                <a:lnTo>
                  <a:pt x="9325" y="2697"/>
                </a:lnTo>
                <a:lnTo>
                  <a:pt x="9318" y="2697"/>
                </a:lnTo>
                <a:lnTo>
                  <a:pt x="9312" y="2692"/>
                </a:lnTo>
                <a:lnTo>
                  <a:pt x="9299" y="2676"/>
                </a:lnTo>
                <a:lnTo>
                  <a:pt x="9291" y="2674"/>
                </a:lnTo>
                <a:lnTo>
                  <a:pt x="9285" y="2679"/>
                </a:lnTo>
                <a:lnTo>
                  <a:pt x="9283" y="2690"/>
                </a:lnTo>
                <a:lnTo>
                  <a:pt x="9288" y="2702"/>
                </a:lnTo>
                <a:lnTo>
                  <a:pt x="9291" y="2713"/>
                </a:lnTo>
                <a:lnTo>
                  <a:pt x="9287" y="2723"/>
                </a:lnTo>
                <a:lnTo>
                  <a:pt x="9279" y="2731"/>
                </a:lnTo>
                <a:lnTo>
                  <a:pt x="9247" y="2749"/>
                </a:lnTo>
                <a:lnTo>
                  <a:pt x="9239" y="2751"/>
                </a:lnTo>
                <a:lnTo>
                  <a:pt x="9236" y="2749"/>
                </a:lnTo>
                <a:lnTo>
                  <a:pt x="9234" y="2744"/>
                </a:lnTo>
                <a:lnTo>
                  <a:pt x="9233" y="2739"/>
                </a:lnTo>
                <a:lnTo>
                  <a:pt x="9231" y="2735"/>
                </a:lnTo>
                <a:lnTo>
                  <a:pt x="9229" y="2729"/>
                </a:lnTo>
                <a:lnTo>
                  <a:pt x="9227" y="2722"/>
                </a:lnTo>
                <a:lnTo>
                  <a:pt x="9224" y="2717"/>
                </a:lnTo>
                <a:lnTo>
                  <a:pt x="9220" y="2714"/>
                </a:lnTo>
                <a:lnTo>
                  <a:pt x="9216" y="2716"/>
                </a:lnTo>
                <a:lnTo>
                  <a:pt x="9214" y="2720"/>
                </a:lnTo>
                <a:lnTo>
                  <a:pt x="9213" y="2727"/>
                </a:lnTo>
                <a:lnTo>
                  <a:pt x="9213" y="2743"/>
                </a:lnTo>
                <a:lnTo>
                  <a:pt x="9217" y="2757"/>
                </a:lnTo>
                <a:lnTo>
                  <a:pt x="9216" y="2760"/>
                </a:lnTo>
                <a:lnTo>
                  <a:pt x="9183" y="2757"/>
                </a:lnTo>
                <a:lnTo>
                  <a:pt x="9178" y="2755"/>
                </a:lnTo>
                <a:lnTo>
                  <a:pt x="9174" y="2749"/>
                </a:lnTo>
                <a:lnTo>
                  <a:pt x="9168" y="2739"/>
                </a:lnTo>
                <a:lnTo>
                  <a:pt x="9165" y="2736"/>
                </a:lnTo>
                <a:lnTo>
                  <a:pt x="9161" y="2735"/>
                </a:lnTo>
                <a:lnTo>
                  <a:pt x="9160" y="2735"/>
                </a:lnTo>
                <a:lnTo>
                  <a:pt x="9157" y="2737"/>
                </a:lnTo>
                <a:lnTo>
                  <a:pt x="9148" y="2745"/>
                </a:lnTo>
                <a:lnTo>
                  <a:pt x="9144" y="2747"/>
                </a:lnTo>
                <a:lnTo>
                  <a:pt x="9130" y="2748"/>
                </a:lnTo>
                <a:lnTo>
                  <a:pt x="9125" y="2747"/>
                </a:lnTo>
                <a:lnTo>
                  <a:pt x="9114" y="2743"/>
                </a:lnTo>
                <a:lnTo>
                  <a:pt x="9109" y="2743"/>
                </a:lnTo>
                <a:lnTo>
                  <a:pt x="9070" y="2752"/>
                </a:lnTo>
                <a:lnTo>
                  <a:pt x="9065" y="2756"/>
                </a:lnTo>
                <a:lnTo>
                  <a:pt x="9062" y="2762"/>
                </a:lnTo>
                <a:lnTo>
                  <a:pt x="9058" y="2777"/>
                </a:lnTo>
                <a:lnTo>
                  <a:pt x="9056" y="2781"/>
                </a:lnTo>
                <a:lnTo>
                  <a:pt x="9052" y="2794"/>
                </a:lnTo>
                <a:lnTo>
                  <a:pt x="9055" y="2807"/>
                </a:lnTo>
                <a:lnTo>
                  <a:pt x="9059" y="2820"/>
                </a:lnTo>
                <a:lnTo>
                  <a:pt x="9058" y="2831"/>
                </a:lnTo>
                <a:lnTo>
                  <a:pt x="9050" y="2841"/>
                </a:lnTo>
                <a:lnTo>
                  <a:pt x="9033" y="2854"/>
                </a:lnTo>
                <a:lnTo>
                  <a:pt x="9025" y="2865"/>
                </a:lnTo>
                <a:lnTo>
                  <a:pt x="9022" y="2871"/>
                </a:lnTo>
                <a:lnTo>
                  <a:pt x="9018" y="2875"/>
                </a:lnTo>
                <a:lnTo>
                  <a:pt x="8995" y="2879"/>
                </a:lnTo>
                <a:lnTo>
                  <a:pt x="8992" y="2878"/>
                </a:lnTo>
                <a:lnTo>
                  <a:pt x="8987" y="2876"/>
                </a:lnTo>
                <a:lnTo>
                  <a:pt x="8965" y="2879"/>
                </a:lnTo>
                <a:lnTo>
                  <a:pt x="8924" y="2896"/>
                </a:lnTo>
                <a:lnTo>
                  <a:pt x="8921" y="2896"/>
                </a:lnTo>
                <a:lnTo>
                  <a:pt x="8919" y="2895"/>
                </a:lnTo>
                <a:lnTo>
                  <a:pt x="8918" y="2896"/>
                </a:lnTo>
                <a:lnTo>
                  <a:pt x="8917" y="2902"/>
                </a:lnTo>
                <a:lnTo>
                  <a:pt x="8915" y="2905"/>
                </a:lnTo>
                <a:lnTo>
                  <a:pt x="8914" y="2907"/>
                </a:lnTo>
                <a:lnTo>
                  <a:pt x="8913" y="2909"/>
                </a:lnTo>
                <a:lnTo>
                  <a:pt x="8905" y="2915"/>
                </a:lnTo>
                <a:lnTo>
                  <a:pt x="8897" y="2916"/>
                </a:lnTo>
                <a:lnTo>
                  <a:pt x="8888" y="2915"/>
                </a:lnTo>
                <a:lnTo>
                  <a:pt x="8880" y="2910"/>
                </a:lnTo>
                <a:lnTo>
                  <a:pt x="8877" y="2898"/>
                </a:lnTo>
                <a:lnTo>
                  <a:pt x="8872" y="2868"/>
                </a:lnTo>
                <a:lnTo>
                  <a:pt x="8869" y="2859"/>
                </a:lnTo>
                <a:lnTo>
                  <a:pt x="8857" y="2849"/>
                </a:lnTo>
                <a:lnTo>
                  <a:pt x="8851" y="2845"/>
                </a:lnTo>
                <a:lnTo>
                  <a:pt x="8845" y="2843"/>
                </a:lnTo>
                <a:lnTo>
                  <a:pt x="8826" y="2845"/>
                </a:lnTo>
                <a:lnTo>
                  <a:pt x="8821" y="2844"/>
                </a:lnTo>
                <a:lnTo>
                  <a:pt x="8818" y="2843"/>
                </a:lnTo>
                <a:lnTo>
                  <a:pt x="8815" y="2840"/>
                </a:lnTo>
                <a:lnTo>
                  <a:pt x="8813" y="2836"/>
                </a:lnTo>
                <a:lnTo>
                  <a:pt x="8813" y="2830"/>
                </a:lnTo>
                <a:lnTo>
                  <a:pt x="8812" y="2826"/>
                </a:lnTo>
                <a:lnTo>
                  <a:pt x="8810" y="2823"/>
                </a:lnTo>
                <a:lnTo>
                  <a:pt x="8795" y="2808"/>
                </a:lnTo>
                <a:lnTo>
                  <a:pt x="8791" y="2801"/>
                </a:lnTo>
                <a:lnTo>
                  <a:pt x="8789" y="2796"/>
                </a:lnTo>
                <a:lnTo>
                  <a:pt x="8791" y="2788"/>
                </a:lnTo>
                <a:lnTo>
                  <a:pt x="8794" y="2783"/>
                </a:lnTo>
                <a:lnTo>
                  <a:pt x="8795" y="2780"/>
                </a:lnTo>
                <a:lnTo>
                  <a:pt x="8789" y="2773"/>
                </a:lnTo>
                <a:lnTo>
                  <a:pt x="8778" y="2766"/>
                </a:lnTo>
                <a:lnTo>
                  <a:pt x="8772" y="2761"/>
                </a:lnTo>
                <a:lnTo>
                  <a:pt x="8769" y="2754"/>
                </a:lnTo>
                <a:lnTo>
                  <a:pt x="8769" y="2744"/>
                </a:lnTo>
                <a:lnTo>
                  <a:pt x="8771" y="2735"/>
                </a:lnTo>
                <a:lnTo>
                  <a:pt x="8771" y="2728"/>
                </a:lnTo>
                <a:lnTo>
                  <a:pt x="8767" y="2723"/>
                </a:lnTo>
                <a:lnTo>
                  <a:pt x="8751" y="2710"/>
                </a:lnTo>
                <a:lnTo>
                  <a:pt x="8746" y="2709"/>
                </a:lnTo>
                <a:lnTo>
                  <a:pt x="8736" y="2712"/>
                </a:lnTo>
                <a:lnTo>
                  <a:pt x="8732" y="2712"/>
                </a:lnTo>
                <a:lnTo>
                  <a:pt x="8727" y="2707"/>
                </a:lnTo>
                <a:lnTo>
                  <a:pt x="8722" y="2700"/>
                </a:lnTo>
                <a:lnTo>
                  <a:pt x="8721" y="2695"/>
                </a:lnTo>
                <a:lnTo>
                  <a:pt x="8722" y="2688"/>
                </a:lnTo>
                <a:lnTo>
                  <a:pt x="8725" y="2680"/>
                </a:lnTo>
                <a:lnTo>
                  <a:pt x="8733" y="2666"/>
                </a:lnTo>
                <a:lnTo>
                  <a:pt x="8737" y="2661"/>
                </a:lnTo>
                <a:lnTo>
                  <a:pt x="8748" y="2660"/>
                </a:lnTo>
                <a:lnTo>
                  <a:pt x="8752" y="2658"/>
                </a:lnTo>
                <a:lnTo>
                  <a:pt x="8757" y="2654"/>
                </a:lnTo>
                <a:lnTo>
                  <a:pt x="8761" y="2648"/>
                </a:lnTo>
                <a:lnTo>
                  <a:pt x="8756" y="2641"/>
                </a:lnTo>
                <a:lnTo>
                  <a:pt x="8753" y="2636"/>
                </a:lnTo>
                <a:lnTo>
                  <a:pt x="8752" y="2631"/>
                </a:lnTo>
                <a:lnTo>
                  <a:pt x="8754" y="2627"/>
                </a:lnTo>
                <a:lnTo>
                  <a:pt x="8756" y="2622"/>
                </a:lnTo>
                <a:lnTo>
                  <a:pt x="8757" y="2617"/>
                </a:lnTo>
                <a:lnTo>
                  <a:pt x="8757" y="2612"/>
                </a:lnTo>
                <a:lnTo>
                  <a:pt x="8755" y="2610"/>
                </a:lnTo>
                <a:lnTo>
                  <a:pt x="8751" y="2610"/>
                </a:lnTo>
                <a:lnTo>
                  <a:pt x="8744" y="2612"/>
                </a:lnTo>
                <a:lnTo>
                  <a:pt x="8741" y="2612"/>
                </a:lnTo>
                <a:lnTo>
                  <a:pt x="8732" y="2605"/>
                </a:lnTo>
                <a:lnTo>
                  <a:pt x="8725" y="2604"/>
                </a:lnTo>
                <a:lnTo>
                  <a:pt x="8722" y="2611"/>
                </a:lnTo>
                <a:lnTo>
                  <a:pt x="8719" y="2620"/>
                </a:lnTo>
                <a:lnTo>
                  <a:pt x="8715" y="2627"/>
                </a:lnTo>
                <a:lnTo>
                  <a:pt x="8714" y="2628"/>
                </a:lnTo>
                <a:lnTo>
                  <a:pt x="8712" y="2627"/>
                </a:lnTo>
                <a:lnTo>
                  <a:pt x="8711" y="2627"/>
                </a:lnTo>
                <a:lnTo>
                  <a:pt x="8709" y="2629"/>
                </a:lnTo>
                <a:lnTo>
                  <a:pt x="8706" y="2633"/>
                </a:lnTo>
                <a:lnTo>
                  <a:pt x="8705" y="2634"/>
                </a:lnTo>
                <a:lnTo>
                  <a:pt x="8695" y="2642"/>
                </a:lnTo>
                <a:lnTo>
                  <a:pt x="8696" y="2647"/>
                </a:lnTo>
                <a:lnTo>
                  <a:pt x="8697" y="2652"/>
                </a:lnTo>
                <a:lnTo>
                  <a:pt x="8697" y="2656"/>
                </a:lnTo>
                <a:lnTo>
                  <a:pt x="8695" y="2658"/>
                </a:lnTo>
                <a:lnTo>
                  <a:pt x="8692" y="2661"/>
                </a:lnTo>
                <a:lnTo>
                  <a:pt x="8677" y="2678"/>
                </a:lnTo>
                <a:lnTo>
                  <a:pt x="8664" y="2685"/>
                </a:lnTo>
                <a:lnTo>
                  <a:pt x="8651" y="2696"/>
                </a:lnTo>
                <a:lnTo>
                  <a:pt x="8646" y="2711"/>
                </a:lnTo>
                <a:lnTo>
                  <a:pt x="8639" y="2734"/>
                </a:lnTo>
                <a:lnTo>
                  <a:pt x="8631" y="2748"/>
                </a:lnTo>
                <a:lnTo>
                  <a:pt x="8622" y="2735"/>
                </a:lnTo>
                <a:lnTo>
                  <a:pt x="8616" y="2723"/>
                </a:lnTo>
                <a:lnTo>
                  <a:pt x="8607" y="2721"/>
                </a:lnTo>
                <a:lnTo>
                  <a:pt x="8598" y="2725"/>
                </a:lnTo>
                <a:lnTo>
                  <a:pt x="8591" y="2735"/>
                </a:lnTo>
                <a:lnTo>
                  <a:pt x="8588" y="2739"/>
                </a:lnTo>
                <a:lnTo>
                  <a:pt x="8584" y="2741"/>
                </a:lnTo>
                <a:lnTo>
                  <a:pt x="8580" y="2740"/>
                </a:lnTo>
                <a:lnTo>
                  <a:pt x="8577" y="2735"/>
                </a:lnTo>
                <a:lnTo>
                  <a:pt x="8577" y="2728"/>
                </a:lnTo>
                <a:lnTo>
                  <a:pt x="8580" y="2710"/>
                </a:lnTo>
                <a:lnTo>
                  <a:pt x="8579" y="2707"/>
                </a:lnTo>
                <a:lnTo>
                  <a:pt x="8570" y="2705"/>
                </a:lnTo>
                <a:lnTo>
                  <a:pt x="8566" y="2705"/>
                </a:lnTo>
                <a:lnTo>
                  <a:pt x="8562" y="2707"/>
                </a:lnTo>
                <a:lnTo>
                  <a:pt x="8555" y="2715"/>
                </a:lnTo>
                <a:lnTo>
                  <a:pt x="8551" y="2717"/>
                </a:lnTo>
                <a:lnTo>
                  <a:pt x="8547" y="2714"/>
                </a:lnTo>
                <a:lnTo>
                  <a:pt x="8544" y="2708"/>
                </a:lnTo>
                <a:lnTo>
                  <a:pt x="8541" y="2704"/>
                </a:lnTo>
                <a:lnTo>
                  <a:pt x="8537" y="2701"/>
                </a:lnTo>
                <a:lnTo>
                  <a:pt x="8532" y="2701"/>
                </a:lnTo>
                <a:lnTo>
                  <a:pt x="8525" y="2705"/>
                </a:lnTo>
                <a:lnTo>
                  <a:pt x="8521" y="2706"/>
                </a:lnTo>
                <a:lnTo>
                  <a:pt x="8517" y="2704"/>
                </a:lnTo>
                <a:lnTo>
                  <a:pt x="8514" y="2699"/>
                </a:lnTo>
                <a:lnTo>
                  <a:pt x="8511" y="2686"/>
                </a:lnTo>
                <a:lnTo>
                  <a:pt x="8508" y="2682"/>
                </a:lnTo>
                <a:lnTo>
                  <a:pt x="8505" y="2681"/>
                </a:lnTo>
                <a:lnTo>
                  <a:pt x="8501" y="2683"/>
                </a:lnTo>
                <a:lnTo>
                  <a:pt x="8494" y="2691"/>
                </a:lnTo>
                <a:lnTo>
                  <a:pt x="8490" y="2694"/>
                </a:lnTo>
                <a:lnTo>
                  <a:pt x="8486" y="2696"/>
                </a:lnTo>
                <a:lnTo>
                  <a:pt x="8478" y="2696"/>
                </a:lnTo>
                <a:lnTo>
                  <a:pt x="8473" y="2694"/>
                </a:lnTo>
                <a:lnTo>
                  <a:pt x="8463" y="2685"/>
                </a:lnTo>
                <a:lnTo>
                  <a:pt x="8458" y="2683"/>
                </a:lnTo>
                <a:lnTo>
                  <a:pt x="8454" y="2683"/>
                </a:lnTo>
                <a:lnTo>
                  <a:pt x="8449" y="2686"/>
                </a:lnTo>
                <a:lnTo>
                  <a:pt x="8444" y="2689"/>
                </a:lnTo>
                <a:lnTo>
                  <a:pt x="8441" y="2693"/>
                </a:lnTo>
                <a:lnTo>
                  <a:pt x="8432" y="2697"/>
                </a:lnTo>
                <a:lnTo>
                  <a:pt x="8423" y="2691"/>
                </a:lnTo>
                <a:lnTo>
                  <a:pt x="8417" y="2678"/>
                </a:lnTo>
                <a:lnTo>
                  <a:pt x="8415" y="2644"/>
                </a:lnTo>
                <a:lnTo>
                  <a:pt x="8410" y="2631"/>
                </a:lnTo>
                <a:lnTo>
                  <a:pt x="8396" y="2610"/>
                </a:lnTo>
                <a:lnTo>
                  <a:pt x="8393" y="2603"/>
                </a:lnTo>
                <a:lnTo>
                  <a:pt x="8391" y="2596"/>
                </a:lnTo>
                <a:lnTo>
                  <a:pt x="8390" y="2581"/>
                </a:lnTo>
                <a:lnTo>
                  <a:pt x="8387" y="2571"/>
                </a:lnTo>
                <a:lnTo>
                  <a:pt x="8382" y="2566"/>
                </a:lnTo>
                <a:lnTo>
                  <a:pt x="8370" y="2562"/>
                </a:lnTo>
                <a:lnTo>
                  <a:pt x="8365" y="2556"/>
                </a:lnTo>
                <a:lnTo>
                  <a:pt x="8364" y="2545"/>
                </a:lnTo>
                <a:lnTo>
                  <a:pt x="8365" y="2520"/>
                </a:lnTo>
                <a:lnTo>
                  <a:pt x="8367" y="2519"/>
                </a:lnTo>
                <a:lnTo>
                  <a:pt x="8367" y="2519"/>
                </a:lnTo>
                <a:lnTo>
                  <a:pt x="8377" y="2516"/>
                </a:lnTo>
                <a:lnTo>
                  <a:pt x="8380" y="2514"/>
                </a:lnTo>
                <a:lnTo>
                  <a:pt x="8381" y="2507"/>
                </a:lnTo>
                <a:lnTo>
                  <a:pt x="8379" y="2501"/>
                </a:lnTo>
                <a:lnTo>
                  <a:pt x="8372" y="2487"/>
                </a:lnTo>
                <a:lnTo>
                  <a:pt x="8370" y="2483"/>
                </a:lnTo>
                <a:lnTo>
                  <a:pt x="8355" y="2474"/>
                </a:lnTo>
                <a:lnTo>
                  <a:pt x="8350" y="2474"/>
                </a:lnTo>
                <a:lnTo>
                  <a:pt x="8347" y="2476"/>
                </a:lnTo>
                <a:lnTo>
                  <a:pt x="8343" y="2479"/>
                </a:lnTo>
                <a:lnTo>
                  <a:pt x="8340" y="2481"/>
                </a:lnTo>
                <a:lnTo>
                  <a:pt x="8337" y="2478"/>
                </a:lnTo>
                <a:lnTo>
                  <a:pt x="8332" y="2462"/>
                </a:lnTo>
                <a:lnTo>
                  <a:pt x="8329" y="2458"/>
                </a:lnTo>
                <a:lnTo>
                  <a:pt x="8325" y="2455"/>
                </a:lnTo>
                <a:lnTo>
                  <a:pt x="8318" y="2457"/>
                </a:lnTo>
                <a:lnTo>
                  <a:pt x="8314" y="2456"/>
                </a:lnTo>
                <a:lnTo>
                  <a:pt x="8307" y="2450"/>
                </a:lnTo>
                <a:lnTo>
                  <a:pt x="8302" y="2442"/>
                </a:lnTo>
                <a:lnTo>
                  <a:pt x="8297" y="2435"/>
                </a:lnTo>
                <a:lnTo>
                  <a:pt x="8289" y="2434"/>
                </a:lnTo>
                <a:lnTo>
                  <a:pt x="8281" y="2435"/>
                </a:lnTo>
                <a:lnTo>
                  <a:pt x="8274" y="2432"/>
                </a:lnTo>
                <a:lnTo>
                  <a:pt x="8267" y="2426"/>
                </a:lnTo>
                <a:lnTo>
                  <a:pt x="8261" y="2417"/>
                </a:lnTo>
                <a:lnTo>
                  <a:pt x="8253" y="2409"/>
                </a:lnTo>
                <a:lnTo>
                  <a:pt x="8245" y="2415"/>
                </a:lnTo>
                <a:lnTo>
                  <a:pt x="8237" y="2423"/>
                </a:lnTo>
                <a:lnTo>
                  <a:pt x="8229" y="2422"/>
                </a:lnTo>
                <a:lnTo>
                  <a:pt x="8228" y="2420"/>
                </a:lnTo>
                <a:lnTo>
                  <a:pt x="8225" y="2412"/>
                </a:lnTo>
                <a:lnTo>
                  <a:pt x="8223" y="2409"/>
                </a:lnTo>
                <a:lnTo>
                  <a:pt x="8221" y="2407"/>
                </a:lnTo>
                <a:lnTo>
                  <a:pt x="8214" y="2405"/>
                </a:lnTo>
                <a:lnTo>
                  <a:pt x="8212" y="2402"/>
                </a:lnTo>
                <a:lnTo>
                  <a:pt x="8209" y="2394"/>
                </a:lnTo>
                <a:lnTo>
                  <a:pt x="8209" y="2385"/>
                </a:lnTo>
                <a:lnTo>
                  <a:pt x="8210" y="2375"/>
                </a:lnTo>
                <a:lnTo>
                  <a:pt x="8209" y="2365"/>
                </a:lnTo>
                <a:lnTo>
                  <a:pt x="8205" y="2350"/>
                </a:lnTo>
                <a:lnTo>
                  <a:pt x="8199" y="2337"/>
                </a:lnTo>
                <a:lnTo>
                  <a:pt x="8196" y="2324"/>
                </a:lnTo>
                <a:lnTo>
                  <a:pt x="8200" y="2300"/>
                </a:lnTo>
                <a:lnTo>
                  <a:pt x="8200" y="2292"/>
                </a:lnTo>
                <a:lnTo>
                  <a:pt x="8198" y="2285"/>
                </a:lnTo>
                <a:lnTo>
                  <a:pt x="8190" y="2274"/>
                </a:lnTo>
                <a:lnTo>
                  <a:pt x="8189" y="2268"/>
                </a:lnTo>
                <a:lnTo>
                  <a:pt x="8188" y="2261"/>
                </a:lnTo>
                <a:lnTo>
                  <a:pt x="8186" y="2253"/>
                </a:lnTo>
                <a:lnTo>
                  <a:pt x="8180" y="2240"/>
                </a:lnTo>
                <a:lnTo>
                  <a:pt x="8177" y="2238"/>
                </a:lnTo>
                <a:lnTo>
                  <a:pt x="8152" y="2215"/>
                </a:lnTo>
                <a:lnTo>
                  <a:pt x="8146" y="2201"/>
                </a:lnTo>
                <a:lnTo>
                  <a:pt x="8147" y="2173"/>
                </a:lnTo>
                <a:lnTo>
                  <a:pt x="8140" y="2164"/>
                </a:lnTo>
                <a:lnTo>
                  <a:pt x="8132" y="2159"/>
                </a:lnTo>
                <a:lnTo>
                  <a:pt x="8129" y="2155"/>
                </a:lnTo>
                <a:lnTo>
                  <a:pt x="8122" y="2139"/>
                </a:lnTo>
                <a:lnTo>
                  <a:pt x="8118" y="2134"/>
                </a:lnTo>
                <a:lnTo>
                  <a:pt x="8114" y="2131"/>
                </a:lnTo>
                <a:lnTo>
                  <a:pt x="8109" y="2129"/>
                </a:lnTo>
                <a:lnTo>
                  <a:pt x="8099" y="2129"/>
                </a:lnTo>
                <a:lnTo>
                  <a:pt x="8095" y="2128"/>
                </a:lnTo>
                <a:lnTo>
                  <a:pt x="8090" y="2124"/>
                </a:lnTo>
                <a:lnTo>
                  <a:pt x="8077" y="2109"/>
                </a:lnTo>
                <a:lnTo>
                  <a:pt x="8073" y="2106"/>
                </a:lnTo>
                <a:lnTo>
                  <a:pt x="8048" y="2100"/>
                </a:lnTo>
                <a:lnTo>
                  <a:pt x="8044" y="2097"/>
                </a:lnTo>
                <a:lnTo>
                  <a:pt x="8040" y="2092"/>
                </a:lnTo>
                <a:lnTo>
                  <a:pt x="8034" y="2079"/>
                </a:lnTo>
                <a:lnTo>
                  <a:pt x="8010" y="2075"/>
                </a:lnTo>
                <a:lnTo>
                  <a:pt x="7986" y="2079"/>
                </a:lnTo>
                <a:lnTo>
                  <a:pt x="7983" y="2081"/>
                </a:lnTo>
                <a:lnTo>
                  <a:pt x="7979" y="2081"/>
                </a:lnTo>
                <a:lnTo>
                  <a:pt x="7975" y="2081"/>
                </a:lnTo>
                <a:lnTo>
                  <a:pt x="7970" y="2078"/>
                </a:lnTo>
                <a:lnTo>
                  <a:pt x="7968" y="2078"/>
                </a:lnTo>
                <a:lnTo>
                  <a:pt x="7965" y="2078"/>
                </a:lnTo>
                <a:lnTo>
                  <a:pt x="7963" y="2079"/>
                </a:lnTo>
                <a:lnTo>
                  <a:pt x="7959" y="2097"/>
                </a:lnTo>
                <a:lnTo>
                  <a:pt x="7953" y="2113"/>
                </a:lnTo>
                <a:lnTo>
                  <a:pt x="7945" y="2124"/>
                </a:lnTo>
                <a:lnTo>
                  <a:pt x="7935" y="2128"/>
                </a:lnTo>
                <a:lnTo>
                  <a:pt x="7906" y="2124"/>
                </a:lnTo>
                <a:lnTo>
                  <a:pt x="7889" y="2117"/>
                </a:lnTo>
                <a:lnTo>
                  <a:pt x="7881" y="2120"/>
                </a:lnTo>
                <a:lnTo>
                  <a:pt x="7875" y="2129"/>
                </a:lnTo>
                <a:lnTo>
                  <a:pt x="7874" y="2160"/>
                </a:lnTo>
                <a:lnTo>
                  <a:pt x="7869" y="2169"/>
                </a:lnTo>
                <a:lnTo>
                  <a:pt x="7854" y="2178"/>
                </a:lnTo>
                <a:lnTo>
                  <a:pt x="7826" y="2202"/>
                </a:lnTo>
                <a:lnTo>
                  <a:pt x="7816" y="2191"/>
                </a:lnTo>
                <a:lnTo>
                  <a:pt x="7811" y="2187"/>
                </a:lnTo>
                <a:lnTo>
                  <a:pt x="7801" y="2190"/>
                </a:lnTo>
                <a:lnTo>
                  <a:pt x="7799" y="2189"/>
                </a:lnTo>
                <a:lnTo>
                  <a:pt x="7797" y="2186"/>
                </a:lnTo>
                <a:lnTo>
                  <a:pt x="7794" y="2186"/>
                </a:lnTo>
                <a:lnTo>
                  <a:pt x="7791" y="2188"/>
                </a:lnTo>
                <a:lnTo>
                  <a:pt x="7788" y="2191"/>
                </a:lnTo>
                <a:lnTo>
                  <a:pt x="7785" y="2192"/>
                </a:lnTo>
                <a:lnTo>
                  <a:pt x="7782" y="2189"/>
                </a:lnTo>
                <a:lnTo>
                  <a:pt x="7778" y="2189"/>
                </a:lnTo>
                <a:lnTo>
                  <a:pt x="7774" y="2193"/>
                </a:lnTo>
                <a:lnTo>
                  <a:pt x="7770" y="2200"/>
                </a:lnTo>
                <a:lnTo>
                  <a:pt x="7766" y="2205"/>
                </a:lnTo>
                <a:lnTo>
                  <a:pt x="7760" y="2207"/>
                </a:lnTo>
                <a:lnTo>
                  <a:pt x="7755" y="2208"/>
                </a:lnTo>
                <a:lnTo>
                  <a:pt x="7743" y="2205"/>
                </a:lnTo>
                <a:lnTo>
                  <a:pt x="7738" y="2202"/>
                </a:lnTo>
                <a:lnTo>
                  <a:pt x="7725" y="2186"/>
                </a:lnTo>
                <a:lnTo>
                  <a:pt x="7720" y="2182"/>
                </a:lnTo>
                <a:lnTo>
                  <a:pt x="7711" y="2178"/>
                </a:lnTo>
                <a:lnTo>
                  <a:pt x="7700" y="2176"/>
                </a:lnTo>
                <a:lnTo>
                  <a:pt x="7684" y="2180"/>
                </a:lnTo>
                <a:lnTo>
                  <a:pt x="7679" y="2179"/>
                </a:lnTo>
                <a:lnTo>
                  <a:pt x="7671" y="2171"/>
                </a:lnTo>
                <a:lnTo>
                  <a:pt x="7667" y="2171"/>
                </a:lnTo>
                <a:lnTo>
                  <a:pt x="7663" y="2176"/>
                </a:lnTo>
                <a:lnTo>
                  <a:pt x="7657" y="2189"/>
                </a:lnTo>
                <a:lnTo>
                  <a:pt x="7652" y="2193"/>
                </a:lnTo>
                <a:lnTo>
                  <a:pt x="7605" y="2195"/>
                </a:lnTo>
                <a:lnTo>
                  <a:pt x="7599" y="2191"/>
                </a:lnTo>
                <a:lnTo>
                  <a:pt x="7596" y="2181"/>
                </a:lnTo>
                <a:lnTo>
                  <a:pt x="7598" y="2170"/>
                </a:lnTo>
                <a:lnTo>
                  <a:pt x="7602" y="2158"/>
                </a:lnTo>
                <a:lnTo>
                  <a:pt x="7606" y="2149"/>
                </a:lnTo>
                <a:lnTo>
                  <a:pt x="7601" y="2138"/>
                </a:lnTo>
                <a:lnTo>
                  <a:pt x="7596" y="2125"/>
                </a:lnTo>
                <a:lnTo>
                  <a:pt x="7592" y="2110"/>
                </a:lnTo>
                <a:lnTo>
                  <a:pt x="7592" y="2094"/>
                </a:lnTo>
                <a:lnTo>
                  <a:pt x="7566" y="2092"/>
                </a:lnTo>
                <a:lnTo>
                  <a:pt x="7539" y="2103"/>
                </a:lnTo>
                <a:lnTo>
                  <a:pt x="7528" y="2104"/>
                </a:lnTo>
                <a:lnTo>
                  <a:pt x="7522" y="2102"/>
                </a:lnTo>
                <a:lnTo>
                  <a:pt x="7518" y="2099"/>
                </a:lnTo>
                <a:lnTo>
                  <a:pt x="7516" y="2095"/>
                </a:lnTo>
                <a:lnTo>
                  <a:pt x="7517" y="2089"/>
                </a:lnTo>
                <a:lnTo>
                  <a:pt x="7523" y="2062"/>
                </a:lnTo>
                <a:lnTo>
                  <a:pt x="7537" y="2015"/>
                </a:lnTo>
                <a:lnTo>
                  <a:pt x="7539" y="2005"/>
                </a:lnTo>
                <a:lnTo>
                  <a:pt x="7539" y="1998"/>
                </a:lnTo>
                <a:lnTo>
                  <a:pt x="7538" y="1992"/>
                </a:lnTo>
                <a:lnTo>
                  <a:pt x="7534" y="1989"/>
                </a:lnTo>
                <a:lnTo>
                  <a:pt x="7530" y="1988"/>
                </a:lnTo>
                <a:lnTo>
                  <a:pt x="7526" y="1991"/>
                </a:lnTo>
                <a:lnTo>
                  <a:pt x="7520" y="1999"/>
                </a:lnTo>
                <a:lnTo>
                  <a:pt x="7515" y="1998"/>
                </a:lnTo>
                <a:lnTo>
                  <a:pt x="7510" y="1997"/>
                </a:lnTo>
                <a:lnTo>
                  <a:pt x="7500" y="1991"/>
                </a:lnTo>
                <a:lnTo>
                  <a:pt x="7491" y="1984"/>
                </a:lnTo>
                <a:lnTo>
                  <a:pt x="7489" y="1979"/>
                </a:lnTo>
                <a:lnTo>
                  <a:pt x="7487" y="1971"/>
                </a:lnTo>
                <a:lnTo>
                  <a:pt x="7486" y="1955"/>
                </a:lnTo>
                <a:lnTo>
                  <a:pt x="7485" y="1949"/>
                </a:lnTo>
                <a:lnTo>
                  <a:pt x="7480" y="1948"/>
                </a:lnTo>
                <a:lnTo>
                  <a:pt x="7475" y="1953"/>
                </a:lnTo>
                <a:lnTo>
                  <a:pt x="7473" y="1958"/>
                </a:lnTo>
                <a:lnTo>
                  <a:pt x="7471" y="1961"/>
                </a:lnTo>
                <a:lnTo>
                  <a:pt x="7465" y="1959"/>
                </a:lnTo>
                <a:lnTo>
                  <a:pt x="7436" y="1941"/>
                </a:lnTo>
                <a:lnTo>
                  <a:pt x="7432" y="1942"/>
                </a:lnTo>
                <a:lnTo>
                  <a:pt x="7428" y="1947"/>
                </a:lnTo>
                <a:lnTo>
                  <a:pt x="7425" y="1952"/>
                </a:lnTo>
                <a:lnTo>
                  <a:pt x="7423" y="1958"/>
                </a:lnTo>
                <a:lnTo>
                  <a:pt x="7421" y="1964"/>
                </a:lnTo>
                <a:lnTo>
                  <a:pt x="7421" y="1971"/>
                </a:lnTo>
                <a:lnTo>
                  <a:pt x="7418" y="1983"/>
                </a:lnTo>
                <a:lnTo>
                  <a:pt x="7410" y="1986"/>
                </a:lnTo>
                <a:lnTo>
                  <a:pt x="7391" y="1982"/>
                </a:lnTo>
                <a:lnTo>
                  <a:pt x="7386" y="1983"/>
                </a:lnTo>
                <a:lnTo>
                  <a:pt x="7382" y="1986"/>
                </a:lnTo>
                <a:lnTo>
                  <a:pt x="7379" y="1992"/>
                </a:lnTo>
                <a:lnTo>
                  <a:pt x="7378" y="2000"/>
                </a:lnTo>
                <a:lnTo>
                  <a:pt x="7376" y="2015"/>
                </a:lnTo>
                <a:lnTo>
                  <a:pt x="7376" y="2023"/>
                </a:lnTo>
                <a:lnTo>
                  <a:pt x="7377" y="2029"/>
                </a:lnTo>
                <a:lnTo>
                  <a:pt x="7380" y="2035"/>
                </a:lnTo>
                <a:lnTo>
                  <a:pt x="7386" y="2043"/>
                </a:lnTo>
                <a:lnTo>
                  <a:pt x="7388" y="2049"/>
                </a:lnTo>
                <a:lnTo>
                  <a:pt x="7389" y="2056"/>
                </a:lnTo>
                <a:lnTo>
                  <a:pt x="7389" y="2064"/>
                </a:lnTo>
                <a:lnTo>
                  <a:pt x="7388" y="2072"/>
                </a:lnTo>
                <a:lnTo>
                  <a:pt x="7387" y="2079"/>
                </a:lnTo>
                <a:lnTo>
                  <a:pt x="7383" y="2094"/>
                </a:lnTo>
                <a:lnTo>
                  <a:pt x="7375" y="2105"/>
                </a:lnTo>
                <a:lnTo>
                  <a:pt x="7366" y="2111"/>
                </a:lnTo>
                <a:lnTo>
                  <a:pt x="7357" y="2114"/>
                </a:lnTo>
                <a:lnTo>
                  <a:pt x="7348" y="2113"/>
                </a:lnTo>
                <a:lnTo>
                  <a:pt x="7346" y="2113"/>
                </a:lnTo>
                <a:lnTo>
                  <a:pt x="7344" y="2115"/>
                </a:lnTo>
                <a:lnTo>
                  <a:pt x="7341" y="2121"/>
                </a:lnTo>
                <a:lnTo>
                  <a:pt x="7339" y="2123"/>
                </a:lnTo>
                <a:lnTo>
                  <a:pt x="7330" y="2128"/>
                </a:lnTo>
                <a:lnTo>
                  <a:pt x="7327" y="2131"/>
                </a:lnTo>
                <a:lnTo>
                  <a:pt x="7324" y="2138"/>
                </a:lnTo>
                <a:lnTo>
                  <a:pt x="7321" y="2152"/>
                </a:lnTo>
                <a:lnTo>
                  <a:pt x="7319" y="2157"/>
                </a:lnTo>
                <a:lnTo>
                  <a:pt x="7314" y="2158"/>
                </a:lnTo>
                <a:lnTo>
                  <a:pt x="7310" y="2155"/>
                </a:lnTo>
                <a:lnTo>
                  <a:pt x="7302" y="2144"/>
                </a:lnTo>
                <a:lnTo>
                  <a:pt x="7298" y="2141"/>
                </a:lnTo>
                <a:lnTo>
                  <a:pt x="7291" y="2147"/>
                </a:lnTo>
                <a:lnTo>
                  <a:pt x="7294" y="2160"/>
                </a:lnTo>
                <a:lnTo>
                  <a:pt x="7306" y="2186"/>
                </a:lnTo>
                <a:lnTo>
                  <a:pt x="7300" y="2185"/>
                </a:lnTo>
                <a:lnTo>
                  <a:pt x="7292" y="2179"/>
                </a:lnTo>
                <a:lnTo>
                  <a:pt x="7286" y="2170"/>
                </a:lnTo>
                <a:lnTo>
                  <a:pt x="7281" y="2160"/>
                </a:lnTo>
                <a:lnTo>
                  <a:pt x="7278" y="2153"/>
                </a:lnTo>
                <a:lnTo>
                  <a:pt x="7272" y="2130"/>
                </a:lnTo>
                <a:lnTo>
                  <a:pt x="7260" y="2098"/>
                </a:lnTo>
                <a:lnTo>
                  <a:pt x="7250" y="2070"/>
                </a:lnTo>
                <a:lnTo>
                  <a:pt x="7231" y="2017"/>
                </a:lnTo>
                <a:lnTo>
                  <a:pt x="7211" y="1963"/>
                </a:lnTo>
                <a:lnTo>
                  <a:pt x="7192" y="1909"/>
                </a:lnTo>
                <a:lnTo>
                  <a:pt x="7172" y="1856"/>
                </a:lnTo>
                <a:lnTo>
                  <a:pt x="7149" y="1799"/>
                </a:lnTo>
                <a:lnTo>
                  <a:pt x="7136" y="1768"/>
                </a:lnTo>
                <a:lnTo>
                  <a:pt x="7126" y="1743"/>
                </a:lnTo>
                <a:lnTo>
                  <a:pt x="7103" y="1686"/>
                </a:lnTo>
                <a:lnTo>
                  <a:pt x="7080" y="1629"/>
                </a:lnTo>
                <a:lnTo>
                  <a:pt x="7049" y="1556"/>
                </a:lnTo>
                <a:lnTo>
                  <a:pt x="7018" y="1482"/>
                </a:lnTo>
                <a:lnTo>
                  <a:pt x="6987" y="1408"/>
                </a:lnTo>
                <a:lnTo>
                  <a:pt x="6957" y="1334"/>
                </a:lnTo>
                <a:lnTo>
                  <a:pt x="6933" y="1281"/>
                </a:lnTo>
                <a:lnTo>
                  <a:pt x="6909" y="1228"/>
                </a:lnTo>
                <a:lnTo>
                  <a:pt x="6886" y="1174"/>
                </a:lnTo>
                <a:lnTo>
                  <a:pt x="6862" y="1121"/>
                </a:lnTo>
                <a:lnTo>
                  <a:pt x="6848" y="1087"/>
                </a:lnTo>
                <a:lnTo>
                  <a:pt x="6824" y="1039"/>
                </a:lnTo>
                <a:lnTo>
                  <a:pt x="6806" y="1013"/>
                </a:lnTo>
                <a:lnTo>
                  <a:pt x="6795" y="997"/>
                </a:lnTo>
                <a:lnTo>
                  <a:pt x="6769" y="959"/>
                </a:lnTo>
                <a:lnTo>
                  <a:pt x="6739" y="928"/>
                </a:lnTo>
                <a:lnTo>
                  <a:pt x="6699" y="887"/>
                </a:lnTo>
                <a:lnTo>
                  <a:pt x="6658" y="845"/>
                </a:lnTo>
                <a:lnTo>
                  <a:pt x="6618" y="803"/>
                </a:lnTo>
                <a:lnTo>
                  <a:pt x="6578" y="761"/>
                </a:lnTo>
                <a:lnTo>
                  <a:pt x="6551" y="733"/>
                </a:lnTo>
                <a:lnTo>
                  <a:pt x="6532" y="714"/>
                </a:lnTo>
                <a:lnTo>
                  <a:pt x="6526" y="699"/>
                </a:lnTo>
                <a:lnTo>
                  <a:pt x="6523" y="681"/>
                </a:lnTo>
                <a:lnTo>
                  <a:pt x="6522" y="676"/>
                </a:lnTo>
                <a:lnTo>
                  <a:pt x="6499" y="625"/>
                </a:lnTo>
                <a:lnTo>
                  <a:pt x="6500" y="622"/>
                </a:lnTo>
                <a:lnTo>
                  <a:pt x="6504" y="618"/>
                </a:lnTo>
                <a:lnTo>
                  <a:pt x="6508" y="617"/>
                </a:lnTo>
                <a:lnTo>
                  <a:pt x="6522" y="617"/>
                </a:lnTo>
                <a:lnTo>
                  <a:pt x="6549" y="631"/>
                </a:lnTo>
                <a:lnTo>
                  <a:pt x="6562" y="632"/>
                </a:lnTo>
                <a:lnTo>
                  <a:pt x="6574" y="614"/>
                </a:lnTo>
                <a:lnTo>
                  <a:pt x="6576" y="609"/>
                </a:lnTo>
                <a:lnTo>
                  <a:pt x="6581" y="603"/>
                </a:lnTo>
                <a:lnTo>
                  <a:pt x="6584" y="599"/>
                </a:lnTo>
                <a:lnTo>
                  <a:pt x="6586" y="594"/>
                </a:lnTo>
                <a:lnTo>
                  <a:pt x="6588" y="580"/>
                </a:lnTo>
                <a:lnTo>
                  <a:pt x="6592" y="571"/>
                </a:lnTo>
                <a:lnTo>
                  <a:pt x="6597" y="563"/>
                </a:lnTo>
                <a:lnTo>
                  <a:pt x="6600" y="553"/>
                </a:lnTo>
                <a:lnTo>
                  <a:pt x="6601" y="541"/>
                </a:lnTo>
                <a:lnTo>
                  <a:pt x="6600" y="530"/>
                </a:lnTo>
                <a:lnTo>
                  <a:pt x="6595" y="526"/>
                </a:lnTo>
                <a:lnTo>
                  <a:pt x="6585" y="521"/>
                </a:lnTo>
                <a:lnTo>
                  <a:pt x="6582" y="515"/>
                </a:lnTo>
                <a:lnTo>
                  <a:pt x="6584" y="509"/>
                </a:lnTo>
                <a:lnTo>
                  <a:pt x="6589" y="503"/>
                </a:lnTo>
                <a:lnTo>
                  <a:pt x="6593" y="499"/>
                </a:lnTo>
                <a:lnTo>
                  <a:pt x="6611" y="493"/>
                </a:lnTo>
                <a:lnTo>
                  <a:pt x="6615" y="488"/>
                </a:lnTo>
                <a:lnTo>
                  <a:pt x="6616" y="478"/>
                </a:lnTo>
                <a:lnTo>
                  <a:pt x="6613" y="473"/>
                </a:lnTo>
                <a:lnTo>
                  <a:pt x="6608" y="473"/>
                </a:lnTo>
                <a:lnTo>
                  <a:pt x="6603" y="475"/>
                </a:lnTo>
                <a:lnTo>
                  <a:pt x="6588" y="485"/>
                </a:lnTo>
                <a:lnTo>
                  <a:pt x="6583" y="486"/>
                </a:lnTo>
                <a:lnTo>
                  <a:pt x="6570" y="485"/>
                </a:lnTo>
                <a:lnTo>
                  <a:pt x="6564" y="487"/>
                </a:lnTo>
                <a:lnTo>
                  <a:pt x="6560" y="493"/>
                </a:lnTo>
                <a:lnTo>
                  <a:pt x="6558" y="502"/>
                </a:lnTo>
                <a:lnTo>
                  <a:pt x="6558" y="512"/>
                </a:lnTo>
                <a:lnTo>
                  <a:pt x="6557" y="520"/>
                </a:lnTo>
                <a:lnTo>
                  <a:pt x="6554" y="525"/>
                </a:lnTo>
                <a:lnTo>
                  <a:pt x="6550" y="526"/>
                </a:lnTo>
                <a:lnTo>
                  <a:pt x="6544" y="525"/>
                </a:lnTo>
                <a:lnTo>
                  <a:pt x="6540" y="525"/>
                </a:lnTo>
                <a:lnTo>
                  <a:pt x="6536" y="527"/>
                </a:lnTo>
                <a:lnTo>
                  <a:pt x="6522" y="541"/>
                </a:lnTo>
                <a:lnTo>
                  <a:pt x="6512" y="544"/>
                </a:lnTo>
                <a:lnTo>
                  <a:pt x="6469" y="529"/>
                </a:lnTo>
                <a:lnTo>
                  <a:pt x="6465" y="532"/>
                </a:lnTo>
                <a:lnTo>
                  <a:pt x="6460" y="540"/>
                </a:lnTo>
                <a:lnTo>
                  <a:pt x="6457" y="549"/>
                </a:lnTo>
                <a:lnTo>
                  <a:pt x="6455" y="556"/>
                </a:lnTo>
                <a:lnTo>
                  <a:pt x="6456" y="564"/>
                </a:lnTo>
                <a:lnTo>
                  <a:pt x="6458" y="575"/>
                </a:lnTo>
                <a:lnTo>
                  <a:pt x="6427" y="594"/>
                </a:lnTo>
                <a:lnTo>
                  <a:pt x="6389" y="618"/>
                </a:lnTo>
                <a:lnTo>
                  <a:pt x="6364" y="633"/>
                </a:lnTo>
                <a:lnTo>
                  <a:pt x="6351" y="641"/>
                </a:lnTo>
                <a:lnTo>
                  <a:pt x="6340" y="648"/>
                </a:lnTo>
                <a:lnTo>
                  <a:pt x="6332" y="650"/>
                </a:lnTo>
                <a:lnTo>
                  <a:pt x="6309" y="647"/>
                </a:lnTo>
                <a:lnTo>
                  <a:pt x="6302" y="648"/>
                </a:lnTo>
                <a:lnTo>
                  <a:pt x="6294" y="653"/>
                </a:lnTo>
                <a:lnTo>
                  <a:pt x="6279" y="667"/>
                </a:lnTo>
                <a:lnTo>
                  <a:pt x="6295" y="702"/>
                </a:lnTo>
                <a:lnTo>
                  <a:pt x="6261" y="735"/>
                </a:lnTo>
                <a:lnTo>
                  <a:pt x="6235" y="760"/>
                </a:lnTo>
                <a:lnTo>
                  <a:pt x="6207" y="787"/>
                </a:lnTo>
                <a:lnTo>
                  <a:pt x="6201" y="788"/>
                </a:lnTo>
                <a:lnTo>
                  <a:pt x="6184" y="776"/>
                </a:lnTo>
                <a:lnTo>
                  <a:pt x="6176" y="773"/>
                </a:lnTo>
                <a:lnTo>
                  <a:pt x="6159" y="773"/>
                </a:lnTo>
                <a:lnTo>
                  <a:pt x="6151" y="776"/>
                </a:lnTo>
                <a:lnTo>
                  <a:pt x="6149" y="780"/>
                </a:lnTo>
                <a:lnTo>
                  <a:pt x="6147" y="786"/>
                </a:lnTo>
                <a:lnTo>
                  <a:pt x="6145" y="800"/>
                </a:lnTo>
                <a:lnTo>
                  <a:pt x="6143" y="807"/>
                </a:lnTo>
                <a:lnTo>
                  <a:pt x="6141" y="810"/>
                </a:lnTo>
                <a:lnTo>
                  <a:pt x="6130" y="811"/>
                </a:lnTo>
                <a:lnTo>
                  <a:pt x="6127" y="812"/>
                </a:lnTo>
                <a:lnTo>
                  <a:pt x="6126" y="815"/>
                </a:lnTo>
                <a:lnTo>
                  <a:pt x="6123" y="822"/>
                </a:lnTo>
                <a:lnTo>
                  <a:pt x="6119" y="844"/>
                </a:lnTo>
                <a:lnTo>
                  <a:pt x="6117" y="847"/>
                </a:lnTo>
                <a:lnTo>
                  <a:pt x="6082" y="845"/>
                </a:lnTo>
                <a:lnTo>
                  <a:pt x="6079" y="850"/>
                </a:lnTo>
                <a:lnTo>
                  <a:pt x="6077" y="860"/>
                </a:lnTo>
                <a:lnTo>
                  <a:pt x="6075" y="884"/>
                </a:lnTo>
                <a:lnTo>
                  <a:pt x="6076" y="887"/>
                </a:lnTo>
                <a:lnTo>
                  <a:pt x="6080" y="892"/>
                </a:lnTo>
                <a:lnTo>
                  <a:pt x="6082" y="896"/>
                </a:lnTo>
                <a:lnTo>
                  <a:pt x="6083" y="899"/>
                </a:lnTo>
                <a:lnTo>
                  <a:pt x="6072" y="943"/>
                </a:lnTo>
                <a:lnTo>
                  <a:pt x="6068" y="950"/>
                </a:lnTo>
                <a:lnTo>
                  <a:pt x="6061" y="948"/>
                </a:lnTo>
                <a:lnTo>
                  <a:pt x="6050" y="936"/>
                </a:lnTo>
                <a:lnTo>
                  <a:pt x="6042" y="925"/>
                </a:lnTo>
                <a:lnTo>
                  <a:pt x="6040" y="918"/>
                </a:lnTo>
                <a:lnTo>
                  <a:pt x="6042" y="907"/>
                </a:lnTo>
                <a:lnTo>
                  <a:pt x="6038" y="905"/>
                </a:lnTo>
                <a:lnTo>
                  <a:pt x="6036" y="900"/>
                </a:lnTo>
                <a:lnTo>
                  <a:pt x="6034" y="894"/>
                </a:lnTo>
                <a:lnTo>
                  <a:pt x="6032" y="888"/>
                </a:lnTo>
                <a:lnTo>
                  <a:pt x="6030" y="887"/>
                </a:lnTo>
                <a:lnTo>
                  <a:pt x="6015" y="886"/>
                </a:lnTo>
                <a:lnTo>
                  <a:pt x="6013" y="888"/>
                </a:lnTo>
                <a:lnTo>
                  <a:pt x="6009" y="900"/>
                </a:lnTo>
                <a:lnTo>
                  <a:pt x="6007" y="902"/>
                </a:lnTo>
                <a:lnTo>
                  <a:pt x="6000" y="901"/>
                </a:lnTo>
                <a:lnTo>
                  <a:pt x="5997" y="898"/>
                </a:lnTo>
                <a:lnTo>
                  <a:pt x="5997" y="890"/>
                </a:lnTo>
                <a:lnTo>
                  <a:pt x="5997" y="881"/>
                </a:lnTo>
                <a:lnTo>
                  <a:pt x="5996" y="874"/>
                </a:lnTo>
                <a:lnTo>
                  <a:pt x="5993" y="871"/>
                </a:lnTo>
                <a:lnTo>
                  <a:pt x="5978" y="869"/>
                </a:lnTo>
                <a:lnTo>
                  <a:pt x="5970" y="866"/>
                </a:lnTo>
                <a:lnTo>
                  <a:pt x="5962" y="867"/>
                </a:lnTo>
                <a:lnTo>
                  <a:pt x="5956" y="870"/>
                </a:lnTo>
                <a:lnTo>
                  <a:pt x="5941" y="886"/>
                </a:lnTo>
                <a:lnTo>
                  <a:pt x="5937" y="887"/>
                </a:lnTo>
                <a:lnTo>
                  <a:pt x="5930" y="882"/>
                </a:lnTo>
                <a:lnTo>
                  <a:pt x="5926" y="881"/>
                </a:lnTo>
                <a:lnTo>
                  <a:pt x="5909" y="880"/>
                </a:lnTo>
                <a:lnTo>
                  <a:pt x="5908" y="881"/>
                </a:lnTo>
                <a:lnTo>
                  <a:pt x="5908" y="884"/>
                </a:lnTo>
                <a:lnTo>
                  <a:pt x="5907" y="887"/>
                </a:lnTo>
                <a:lnTo>
                  <a:pt x="5906" y="895"/>
                </a:lnTo>
                <a:lnTo>
                  <a:pt x="5906" y="899"/>
                </a:lnTo>
                <a:lnTo>
                  <a:pt x="5905" y="902"/>
                </a:lnTo>
                <a:lnTo>
                  <a:pt x="5903" y="903"/>
                </a:lnTo>
                <a:lnTo>
                  <a:pt x="5898" y="902"/>
                </a:lnTo>
                <a:lnTo>
                  <a:pt x="5896" y="903"/>
                </a:lnTo>
                <a:lnTo>
                  <a:pt x="5892" y="905"/>
                </a:lnTo>
                <a:lnTo>
                  <a:pt x="5891" y="907"/>
                </a:lnTo>
                <a:lnTo>
                  <a:pt x="5890" y="912"/>
                </a:lnTo>
                <a:lnTo>
                  <a:pt x="5888" y="920"/>
                </a:lnTo>
                <a:lnTo>
                  <a:pt x="5887" y="925"/>
                </a:lnTo>
                <a:lnTo>
                  <a:pt x="5885" y="929"/>
                </a:lnTo>
                <a:lnTo>
                  <a:pt x="5880" y="936"/>
                </a:lnTo>
                <a:lnTo>
                  <a:pt x="5864" y="956"/>
                </a:lnTo>
                <a:lnTo>
                  <a:pt x="5858" y="964"/>
                </a:lnTo>
                <a:lnTo>
                  <a:pt x="5855" y="965"/>
                </a:lnTo>
                <a:lnTo>
                  <a:pt x="5841" y="951"/>
                </a:lnTo>
                <a:lnTo>
                  <a:pt x="5851" y="923"/>
                </a:lnTo>
                <a:lnTo>
                  <a:pt x="5816" y="898"/>
                </a:lnTo>
                <a:lnTo>
                  <a:pt x="5822" y="882"/>
                </a:lnTo>
                <a:lnTo>
                  <a:pt x="5815" y="871"/>
                </a:lnTo>
                <a:lnTo>
                  <a:pt x="5814" y="865"/>
                </a:lnTo>
                <a:lnTo>
                  <a:pt x="5816" y="856"/>
                </a:lnTo>
                <a:lnTo>
                  <a:pt x="5819" y="850"/>
                </a:lnTo>
                <a:lnTo>
                  <a:pt x="5823" y="847"/>
                </a:lnTo>
                <a:lnTo>
                  <a:pt x="5833" y="845"/>
                </a:lnTo>
                <a:lnTo>
                  <a:pt x="5838" y="802"/>
                </a:lnTo>
                <a:lnTo>
                  <a:pt x="5842" y="796"/>
                </a:lnTo>
                <a:lnTo>
                  <a:pt x="5861" y="786"/>
                </a:lnTo>
                <a:lnTo>
                  <a:pt x="5851" y="777"/>
                </a:lnTo>
                <a:lnTo>
                  <a:pt x="5855" y="767"/>
                </a:lnTo>
                <a:lnTo>
                  <a:pt x="5860" y="760"/>
                </a:lnTo>
                <a:lnTo>
                  <a:pt x="5865" y="755"/>
                </a:lnTo>
                <a:lnTo>
                  <a:pt x="5871" y="755"/>
                </a:lnTo>
                <a:lnTo>
                  <a:pt x="5904" y="763"/>
                </a:lnTo>
                <a:lnTo>
                  <a:pt x="5910" y="762"/>
                </a:lnTo>
                <a:lnTo>
                  <a:pt x="5914" y="755"/>
                </a:lnTo>
                <a:lnTo>
                  <a:pt x="5917" y="743"/>
                </a:lnTo>
                <a:lnTo>
                  <a:pt x="5927" y="668"/>
                </a:lnTo>
                <a:lnTo>
                  <a:pt x="5915" y="672"/>
                </a:lnTo>
                <a:lnTo>
                  <a:pt x="5913" y="671"/>
                </a:lnTo>
                <a:lnTo>
                  <a:pt x="5912" y="661"/>
                </a:lnTo>
                <a:lnTo>
                  <a:pt x="5912" y="659"/>
                </a:lnTo>
                <a:lnTo>
                  <a:pt x="5908" y="658"/>
                </a:lnTo>
                <a:lnTo>
                  <a:pt x="5897" y="661"/>
                </a:lnTo>
                <a:lnTo>
                  <a:pt x="5894" y="664"/>
                </a:lnTo>
                <a:lnTo>
                  <a:pt x="5895" y="668"/>
                </a:lnTo>
                <a:lnTo>
                  <a:pt x="5897" y="673"/>
                </a:lnTo>
                <a:lnTo>
                  <a:pt x="5897" y="679"/>
                </a:lnTo>
                <a:lnTo>
                  <a:pt x="5893" y="686"/>
                </a:lnTo>
                <a:lnTo>
                  <a:pt x="5881" y="690"/>
                </a:lnTo>
                <a:lnTo>
                  <a:pt x="5879" y="699"/>
                </a:lnTo>
                <a:lnTo>
                  <a:pt x="5879" y="710"/>
                </a:lnTo>
                <a:lnTo>
                  <a:pt x="5879" y="716"/>
                </a:lnTo>
                <a:lnTo>
                  <a:pt x="5876" y="719"/>
                </a:lnTo>
                <a:lnTo>
                  <a:pt x="5871" y="721"/>
                </a:lnTo>
                <a:lnTo>
                  <a:pt x="5868" y="721"/>
                </a:lnTo>
                <a:lnTo>
                  <a:pt x="5863" y="713"/>
                </a:lnTo>
                <a:lnTo>
                  <a:pt x="5860" y="710"/>
                </a:lnTo>
                <a:lnTo>
                  <a:pt x="5858" y="708"/>
                </a:lnTo>
                <a:lnTo>
                  <a:pt x="5851" y="708"/>
                </a:lnTo>
                <a:lnTo>
                  <a:pt x="5850" y="710"/>
                </a:lnTo>
                <a:lnTo>
                  <a:pt x="5849" y="715"/>
                </a:lnTo>
                <a:lnTo>
                  <a:pt x="5848" y="720"/>
                </a:lnTo>
                <a:lnTo>
                  <a:pt x="5847" y="724"/>
                </a:lnTo>
                <a:lnTo>
                  <a:pt x="5844" y="725"/>
                </a:lnTo>
                <a:lnTo>
                  <a:pt x="5807" y="714"/>
                </a:lnTo>
                <a:lnTo>
                  <a:pt x="5780" y="705"/>
                </a:lnTo>
                <a:lnTo>
                  <a:pt x="5775" y="699"/>
                </a:lnTo>
                <a:lnTo>
                  <a:pt x="5774" y="686"/>
                </a:lnTo>
                <a:lnTo>
                  <a:pt x="5771" y="679"/>
                </a:lnTo>
                <a:lnTo>
                  <a:pt x="5761" y="673"/>
                </a:lnTo>
                <a:lnTo>
                  <a:pt x="5760" y="654"/>
                </a:lnTo>
                <a:lnTo>
                  <a:pt x="5759" y="646"/>
                </a:lnTo>
                <a:lnTo>
                  <a:pt x="5756" y="640"/>
                </a:lnTo>
                <a:lnTo>
                  <a:pt x="5753" y="637"/>
                </a:lnTo>
                <a:lnTo>
                  <a:pt x="5741" y="640"/>
                </a:lnTo>
                <a:lnTo>
                  <a:pt x="5713" y="635"/>
                </a:lnTo>
                <a:lnTo>
                  <a:pt x="5684" y="631"/>
                </a:lnTo>
                <a:lnTo>
                  <a:pt x="5673" y="634"/>
                </a:lnTo>
                <a:lnTo>
                  <a:pt x="5663" y="648"/>
                </a:lnTo>
                <a:lnTo>
                  <a:pt x="5661" y="653"/>
                </a:lnTo>
                <a:lnTo>
                  <a:pt x="5659" y="663"/>
                </a:lnTo>
                <a:lnTo>
                  <a:pt x="5658" y="671"/>
                </a:lnTo>
                <a:lnTo>
                  <a:pt x="5659" y="675"/>
                </a:lnTo>
                <a:lnTo>
                  <a:pt x="5678" y="669"/>
                </a:lnTo>
                <a:lnTo>
                  <a:pt x="5686" y="670"/>
                </a:lnTo>
                <a:lnTo>
                  <a:pt x="5691" y="675"/>
                </a:lnTo>
                <a:lnTo>
                  <a:pt x="5695" y="685"/>
                </a:lnTo>
                <a:lnTo>
                  <a:pt x="5700" y="699"/>
                </a:lnTo>
                <a:lnTo>
                  <a:pt x="5701" y="716"/>
                </a:lnTo>
                <a:lnTo>
                  <a:pt x="5695" y="719"/>
                </a:lnTo>
                <a:lnTo>
                  <a:pt x="5673" y="707"/>
                </a:lnTo>
                <a:lnTo>
                  <a:pt x="5670" y="706"/>
                </a:lnTo>
                <a:lnTo>
                  <a:pt x="5667" y="710"/>
                </a:lnTo>
                <a:lnTo>
                  <a:pt x="5661" y="723"/>
                </a:lnTo>
                <a:lnTo>
                  <a:pt x="5652" y="737"/>
                </a:lnTo>
                <a:lnTo>
                  <a:pt x="5647" y="741"/>
                </a:lnTo>
                <a:lnTo>
                  <a:pt x="5641" y="741"/>
                </a:lnTo>
                <a:lnTo>
                  <a:pt x="5634" y="739"/>
                </a:lnTo>
                <a:lnTo>
                  <a:pt x="5630" y="734"/>
                </a:lnTo>
                <a:lnTo>
                  <a:pt x="5630" y="726"/>
                </a:lnTo>
                <a:lnTo>
                  <a:pt x="5632" y="716"/>
                </a:lnTo>
                <a:lnTo>
                  <a:pt x="5637" y="699"/>
                </a:lnTo>
                <a:lnTo>
                  <a:pt x="5639" y="688"/>
                </a:lnTo>
                <a:lnTo>
                  <a:pt x="5636" y="681"/>
                </a:lnTo>
                <a:lnTo>
                  <a:pt x="5631" y="675"/>
                </a:lnTo>
                <a:lnTo>
                  <a:pt x="5628" y="667"/>
                </a:lnTo>
                <a:lnTo>
                  <a:pt x="5627" y="663"/>
                </a:lnTo>
                <a:lnTo>
                  <a:pt x="5626" y="656"/>
                </a:lnTo>
                <a:lnTo>
                  <a:pt x="5626" y="651"/>
                </a:lnTo>
                <a:lnTo>
                  <a:pt x="5628" y="649"/>
                </a:lnTo>
                <a:lnTo>
                  <a:pt x="5635" y="653"/>
                </a:lnTo>
                <a:lnTo>
                  <a:pt x="5637" y="653"/>
                </a:lnTo>
                <a:lnTo>
                  <a:pt x="5638" y="651"/>
                </a:lnTo>
                <a:lnTo>
                  <a:pt x="5640" y="645"/>
                </a:lnTo>
                <a:lnTo>
                  <a:pt x="5641" y="644"/>
                </a:lnTo>
                <a:lnTo>
                  <a:pt x="5644" y="644"/>
                </a:lnTo>
                <a:lnTo>
                  <a:pt x="5647" y="645"/>
                </a:lnTo>
                <a:lnTo>
                  <a:pt x="5650" y="643"/>
                </a:lnTo>
                <a:lnTo>
                  <a:pt x="5652" y="636"/>
                </a:lnTo>
                <a:lnTo>
                  <a:pt x="5653" y="634"/>
                </a:lnTo>
                <a:lnTo>
                  <a:pt x="5654" y="632"/>
                </a:lnTo>
                <a:lnTo>
                  <a:pt x="5653" y="631"/>
                </a:lnTo>
                <a:lnTo>
                  <a:pt x="5633" y="620"/>
                </a:lnTo>
                <a:lnTo>
                  <a:pt x="5613" y="610"/>
                </a:lnTo>
                <a:lnTo>
                  <a:pt x="5621" y="589"/>
                </a:lnTo>
                <a:lnTo>
                  <a:pt x="5622" y="583"/>
                </a:lnTo>
                <a:lnTo>
                  <a:pt x="5619" y="575"/>
                </a:lnTo>
                <a:lnTo>
                  <a:pt x="5609" y="570"/>
                </a:lnTo>
                <a:lnTo>
                  <a:pt x="5607" y="565"/>
                </a:lnTo>
                <a:lnTo>
                  <a:pt x="5604" y="550"/>
                </a:lnTo>
                <a:lnTo>
                  <a:pt x="5597" y="536"/>
                </a:lnTo>
                <a:lnTo>
                  <a:pt x="5589" y="525"/>
                </a:lnTo>
                <a:lnTo>
                  <a:pt x="5581" y="519"/>
                </a:lnTo>
                <a:lnTo>
                  <a:pt x="5558" y="514"/>
                </a:lnTo>
                <a:lnTo>
                  <a:pt x="5554" y="518"/>
                </a:lnTo>
                <a:lnTo>
                  <a:pt x="5554" y="526"/>
                </a:lnTo>
                <a:lnTo>
                  <a:pt x="5557" y="530"/>
                </a:lnTo>
                <a:lnTo>
                  <a:pt x="5564" y="536"/>
                </a:lnTo>
                <a:lnTo>
                  <a:pt x="5569" y="542"/>
                </a:lnTo>
                <a:lnTo>
                  <a:pt x="5571" y="547"/>
                </a:lnTo>
                <a:lnTo>
                  <a:pt x="5570" y="552"/>
                </a:lnTo>
                <a:lnTo>
                  <a:pt x="5565" y="565"/>
                </a:lnTo>
                <a:lnTo>
                  <a:pt x="5564" y="570"/>
                </a:lnTo>
                <a:lnTo>
                  <a:pt x="5563" y="576"/>
                </a:lnTo>
                <a:lnTo>
                  <a:pt x="5563" y="580"/>
                </a:lnTo>
                <a:lnTo>
                  <a:pt x="5563" y="587"/>
                </a:lnTo>
                <a:lnTo>
                  <a:pt x="5563" y="589"/>
                </a:lnTo>
                <a:lnTo>
                  <a:pt x="5567" y="594"/>
                </a:lnTo>
                <a:lnTo>
                  <a:pt x="5573" y="597"/>
                </a:lnTo>
                <a:lnTo>
                  <a:pt x="5579" y="598"/>
                </a:lnTo>
                <a:lnTo>
                  <a:pt x="5586" y="602"/>
                </a:lnTo>
                <a:lnTo>
                  <a:pt x="5589" y="610"/>
                </a:lnTo>
                <a:lnTo>
                  <a:pt x="5590" y="623"/>
                </a:lnTo>
                <a:lnTo>
                  <a:pt x="5587" y="631"/>
                </a:lnTo>
                <a:lnTo>
                  <a:pt x="5582" y="634"/>
                </a:lnTo>
                <a:lnTo>
                  <a:pt x="5577" y="635"/>
                </a:lnTo>
                <a:lnTo>
                  <a:pt x="5570" y="633"/>
                </a:lnTo>
                <a:lnTo>
                  <a:pt x="5565" y="625"/>
                </a:lnTo>
                <a:lnTo>
                  <a:pt x="5553" y="593"/>
                </a:lnTo>
                <a:lnTo>
                  <a:pt x="5549" y="588"/>
                </a:lnTo>
                <a:lnTo>
                  <a:pt x="5545" y="585"/>
                </a:lnTo>
                <a:lnTo>
                  <a:pt x="5539" y="583"/>
                </a:lnTo>
                <a:lnTo>
                  <a:pt x="5497" y="577"/>
                </a:lnTo>
                <a:lnTo>
                  <a:pt x="5492" y="579"/>
                </a:lnTo>
                <a:lnTo>
                  <a:pt x="5489" y="586"/>
                </a:lnTo>
                <a:lnTo>
                  <a:pt x="5487" y="595"/>
                </a:lnTo>
                <a:lnTo>
                  <a:pt x="5486" y="604"/>
                </a:lnTo>
                <a:lnTo>
                  <a:pt x="5487" y="626"/>
                </a:lnTo>
                <a:lnTo>
                  <a:pt x="5485" y="632"/>
                </a:lnTo>
                <a:lnTo>
                  <a:pt x="5479" y="639"/>
                </a:lnTo>
                <a:lnTo>
                  <a:pt x="5472" y="644"/>
                </a:lnTo>
                <a:lnTo>
                  <a:pt x="5468" y="645"/>
                </a:lnTo>
                <a:lnTo>
                  <a:pt x="5465" y="643"/>
                </a:lnTo>
                <a:lnTo>
                  <a:pt x="5463" y="641"/>
                </a:lnTo>
                <a:lnTo>
                  <a:pt x="5458" y="635"/>
                </a:lnTo>
                <a:lnTo>
                  <a:pt x="5456" y="634"/>
                </a:lnTo>
                <a:lnTo>
                  <a:pt x="5450" y="635"/>
                </a:lnTo>
                <a:lnTo>
                  <a:pt x="5440" y="642"/>
                </a:lnTo>
                <a:lnTo>
                  <a:pt x="5435" y="643"/>
                </a:lnTo>
                <a:lnTo>
                  <a:pt x="5433" y="620"/>
                </a:lnTo>
                <a:lnTo>
                  <a:pt x="5432" y="614"/>
                </a:lnTo>
                <a:lnTo>
                  <a:pt x="5430" y="609"/>
                </a:lnTo>
                <a:lnTo>
                  <a:pt x="5428" y="607"/>
                </a:lnTo>
                <a:lnTo>
                  <a:pt x="5421" y="607"/>
                </a:lnTo>
                <a:lnTo>
                  <a:pt x="5414" y="606"/>
                </a:lnTo>
                <a:lnTo>
                  <a:pt x="5407" y="601"/>
                </a:lnTo>
                <a:lnTo>
                  <a:pt x="5401" y="599"/>
                </a:lnTo>
                <a:lnTo>
                  <a:pt x="5396" y="605"/>
                </a:lnTo>
                <a:lnTo>
                  <a:pt x="5385" y="631"/>
                </a:lnTo>
                <a:lnTo>
                  <a:pt x="5378" y="640"/>
                </a:lnTo>
                <a:lnTo>
                  <a:pt x="5371" y="647"/>
                </a:lnTo>
                <a:lnTo>
                  <a:pt x="5366" y="647"/>
                </a:lnTo>
                <a:lnTo>
                  <a:pt x="5362" y="641"/>
                </a:lnTo>
                <a:lnTo>
                  <a:pt x="5356" y="624"/>
                </a:lnTo>
                <a:lnTo>
                  <a:pt x="5352" y="617"/>
                </a:lnTo>
                <a:lnTo>
                  <a:pt x="5349" y="612"/>
                </a:lnTo>
                <a:lnTo>
                  <a:pt x="5341" y="607"/>
                </a:lnTo>
                <a:lnTo>
                  <a:pt x="5342" y="600"/>
                </a:lnTo>
                <a:lnTo>
                  <a:pt x="5343" y="589"/>
                </a:lnTo>
                <a:lnTo>
                  <a:pt x="5343" y="578"/>
                </a:lnTo>
                <a:lnTo>
                  <a:pt x="5343" y="570"/>
                </a:lnTo>
                <a:lnTo>
                  <a:pt x="5340" y="568"/>
                </a:lnTo>
                <a:lnTo>
                  <a:pt x="5326" y="566"/>
                </a:lnTo>
                <a:lnTo>
                  <a:pt x="5325" y="550"/>
                </a:lnTo>
                <a:lnTo>
                  <a:pt x="5327" y="540"/>
                </a:lnTo>
                <a:lnTo>
                  <a:pt x="5332" y="536"/>
                </a:lnTo>
                <a:lnTo>
                  <a:pt x="5340" y="537"/>
                </a:lnTo>
                <a:lnTo>
                  <a:pt x="5344" y="539"/>
                </a:lnTo>
                <a:lnTo>
                  <a:pt x="5352" y="545"/>
                </a:lnTo>
                <a:lnTo>
                  <a:pt x="5356" y="547"/>
                </a:lnTo>
                <a:lnTo>
                  <a:pt x="5360" y="547"/>
                </a:lnTo>
                <a:lnTo>
                  <a:pt x="5372" y="543"/>
                </a:lnTo>
                <a:lnTo>
                  <a:pt x="5374" y="523"/>
                </a:lnTo>
                <a:lnTo>
                  <a:pt x="5374" y="516"/>
                </a:lnTo>
                <a:lnTo>
                  <a:pt x="5374" y="508"/>
                </a:lnTo>
                <a:lnTo>
                  <a:pt x="5374" y="504"/>
                </a:lnTo>
                <a:lnTo>
                  <a:pt x="5373" y="502"/>
                </a:lnTo>
                <a:lnTo>
                  <a:pt x="5369" y="500"/>
                </a:lnTo>
                <a:lnTo>
                  <a:pt x="5368" y="499"/>
                </a:lnTo>
                <a:lnTo>
                  <a:pt x="5367" y="496"/>
                </a:lnTo>
                <a:lnTo>
                  <a:pt x="5368" y="480"/>
                </a:lnTo>
                <a:lnTo>
                  <a:pt x="5367" y="474"/>
                </a:lnTo>
                <a:lnTo>
                  <a:pt x="5363" y="467"/>
                </a:lnTo>
                <a:lnTo>
                  <a:pt x="5363" y="465"/>
                </a:lnTo>
                <a:lnTo>
                  <a:pt x="5363" y="462"/>
                </a:lnTo>
                <a:lnTo>
                  <a:pt x="5363" y="459"/>
                </a:lnTo>
                <a:lnTo>
                  <a:pt x="5362" y="425"/>
                </a:lnTo>
                <a:lnTo>
                  <a:pt x="5363" y="412"/>
                </a:lnTo>
                <a:lnTo>
                  <a:pt x="5370" y="404"/>
                </a:lnTo>
                <a:lnTo>
                  <a:pt x="5381" y="399"/>
                </a:lnTo>
                <a:lnTo>
                  <a:pt x="5386" y="396"/>
                </a:lnTo>
                <a:lnTo>
                  <a:pt x="5389" y="389"/>
                </a:lnTo>
                <a:lnTo>
                  <a:pt x="5389" y="378"/>
                </a:lnTo>
                <a:lnTo>
                  <a:pt x="5386" y="368"/>
                </a:lnTo>
                <a:lnTo>
                  <a:pt x="5379" y="352"/>
                </a:lnTo>
                <a:lnTo>
                  <a:pt x="5375" y="348"/>
                </a:lnTo>
                <a:lnTo>
                  <a:pt x="5370" y="346"/>
                </a:lnTo>
                <a:lnTo>
                  <a:pt x="5361" y="346"/>
                </a:lnTo>
                <a:lnTo>
                  <a:pt x="5352" y="343"/>
                </a:lnTo>
                <a:lnTo>
                  <a:pt x="5341" y="335"/>
                </a:lnTo>
                <a:lnTo>
                  <a:pt x="5332" y="323"/>
                </a:lnTo>
                <a:lnTo>
                  <a:pt x="5330" y="307"/>
                </a:lnTo>
                <a:lnTo>
                  <a:pt x="5330" y="294"/>
                </a:lnTo>
                <a:lnTo>
                  <a:pt x="5329" y="287"/>
                </a:lnTo>
                <a:lnTo>
                  <a:pt x="5321" y="275"/>
                </a:lnTo>
                <a:lnTo>
                  <a:pt x="5319" y="268"/>
                </a:lnTo>
                <a:lnTo>
                  <a:pt x="5320" y="259"/>
                </a:lnTo>
                <a:lnTo>
                  <a:pt x="5321" y="251"/>
                </a:lnTo>
                <a:lnTo>
                  <a:pt x="5324" y="245"/>
                </a:lnTo>
                <a:lnTo>
                  <a:pt x="5326" y="239"/>
                </a:lnTo>
                <a:lnTo>
                  <a:pt x="5322" y="226"/>
                </a:lnTo>
                <a:lnTo>
                  <a:pt x="5323" y="217"/>
                </a:lnTo>
                <a:lnTo>
                  <a:pt x="5324" y="211"/>
                </a:lnTo>
                <a:lnTo>
                  <a:pt x="5325" y="204"/>
                </a:lnTo>
                <a:lnTo>
                  <a:pt x="5326" y="191"/>
                </a:lnTo>
                <a:lnTo>
                  <a:pt x="5326" y="190"/>
                </a:lnTo>
                <a:lnTo>
                  <a:pt x="5326" y="188"/>
                </a:lnTo>
                <a:lnTo>
                  <a:pt x="5326" y="187"/>
                </a:lnTo>
                <a:lnTo>
                  <a:pt x="5326" y="181"/>
                </a:lnTo>
                <a:lnTo>
                  <a:pt x="5326" y="175"/>
                </a:lnTo>
                <a:lnTo>
                  <a:pt x="5322" y="162"/>
                </a:lnTo>
                <a:lnTo>
                  <a:pt x="5301" y="125"/>
                </a:lnTo>
                <a:lnTo>
                  <a:pt x="5286" y="99"/>
                </a:lnTo>
                <a:lnTo>
                  <a:pt x="5284" y="92"/>
                </a:lnTo>
                <a:lnTo>
                  <a:pt x="5285" y="83"/>
                </a:lnTo>
                <a:lnTo>
                  <a:pt x="5289" y="75"/>
                </a:lnTo>
                <a:lnTo>
                  <a:pt x="5292" y="69"/>
                </a:lnTo>
                <a:lnTo>
                  <a:pt x="5283" y="63"/>
                </a:lnTo>
                <a:lnTo>
                  <a:pt x="5271" y="60"/>
                </a:lnTo>
                <a:lnTo>
                  <a:pt x="5258" y="62"/>
                </a:lnTo>
                <a:lnTo>
                  <a:pt x="5250" y="70"/>
                </a:lnTo>
                <a:lnTo>
                  <a:pt x="5246" y="76"/>
                </a:lnTo>
                <a:lnTo>
                  <a:pt x="5241" y="80"/>
                </a:lnTo>
                <a:lnTo>
                  <a:pt x="5236" y="81"/>
                </a:lnTo>
                <a:lnTo>
                  <a:pt x="5231" y="81"/>
                </a:lnTo>
                <a:lnTo>
                  <a:pt x="5216" y="73"/>
                </a:lnTo>
                <a:lnTo>
                  <a:pt x="5214" y="72"/>
                </a:lnTo>
                <a:lnTo>
                  <a:pt x="5209" y="75"/>
                </a:lnTo>
                <a:lnTo>
                  <a:pt x="5201" y="93"/>
                </a:lnTo>
                <a:lnTo>
                  <a:pt x="5198" y="101"/>
                </a:lnTo>
                <a:lnTo>
                  <a:pt x="5198" y="104"/>
                </a:lnTo>
                <a:lnTo>
                  <a:pt x="5197" y="109"/>
                </a:lnTo>
                <a:lnTo>
                  <a:pt x="5197" y="112"/>
                </a:lnTo>
                <a:lnTo>
                  <a:pt x="5195" y="115"/>
                </a:lnTo>
                <a:lnTo>
                  <a:pt x="5176" y="124"/>
                </a:lnTo>
                <a:lnTo>
                  <a:pt x="5171" y="129"/>
                </a:lnTo>
                <a:lnTo>
                  <a:pt x="5164" y="144"/>
                </a:lnTo>
                <a:lnTo>
                  <a:pt x="5160" y="149"/>
                </a:lnTo>
                <a:lnTo>
                  <a:pt x="5156" y="148"/>
                </a:lnTo>
                <a:lnTo>
                  <a:pt x="5126" y="122"/>
                </a:lnTo>
                <a:lnTo>
                  <a:pt x="5118" y="118"/>
                </a:lnTo>
                <a:lnTo>
                  <a:pt x="5101" y="115"/>
                </a:lnTo>
                <a:lnTo>
                  <a:pt x="5094" y="110"/>
                </a:lnTo>
                <a:lnTo>
                  <a:pt x="5077" y="78"/>
                </a:lnTo>
                <a:lnTo>
                  <a:pt x="5071" y="70"/>
                </a:lnTo>
                <a:lnTo>
                  <a:pt x="5043" y="50"/>
                </a:lnTo>
                <a:lnTo>
                  <a:pt x="5000" y="42"/>
                </a:lnTo>
                <a:lnTo>
                  <a:pt x="4969" y="24"/>
                </a:lnTo>
                <a:lnTo>
                  <a:pt x="4964" y="26"/>
                </a:lnTo>
                <a:lnTo>
                  <a:pt x="4945" y="50"/>
                </a:lnTo>
                <a:lnTo>
                  <a:pt x="4937" y="54"/>
                </a:lnTo>
                <a:lnTo>
                  <a:pt x="4932" y="43"/>
                </a:lnTo>
                <a:lnTo>
                  <a:pt x="4929" y="28"/>
                </a:lnTo>
                <a:lnTo>
                  <a:pt x="4923" y="18"/>
                </a:lnTo>
                <a:lnTo>
                  <a:pt x="4884" y="0"/>
                </a:lnTo>
                <a:close/>
                <a:moveTo>
                  <a:pt x="20756" y="4382"/>
                </a:moveTo>
                <a:lnTo>
                  <a:pt x="20751" y="4384"/>
                </a:lnTo>
                <a:lnTo>
                  <a:pt x="20745" y="4390"/>
                </a:lnTo>
                <a:lnTo>
                  <a:pt x="20742" y="4397"/>
                </a:lnTo>
                <a:lnTo>
                  <a:pt x="20742" y="4401"/>
                </a:lnTo>
                <a:lnTo>
                  <a:pt x="20742" y="4406"/>
                </a:lnTo>
                <a:lnTo>
                  <a:pt x="20741" y="4411"/>
                </a:lnTo>
                <a:lnTo>
                  <a:pt x="20740" y="4413"/>
                </a:lnTo>
                <a:lnTo>
                  <a:pt x="20737" y="4414"/>
                </a:lnTo>
                <a:lnTo>
                  <a:pt x="20730" y="4421"/>
                </a:lnTo>
                <a:lnTo>
                  <a:pt x="20719" y="4425"/>
                </a:lnTo>
                <a:lnTo>
                  <a:pt x="20709" y="4426"/>
                </a:lnTo>
                <a:lnTo>
                  <a:pt x="20704" y="4429"/>
                </a:lnTo>
                <a:lnTo>
                  <a:pt x="20702" y="4429"/>
                </a:lnTo>
                <a:lnTo>
                  <a:pt x="20700" y="4425"/>
                </a:lnTo>
                <a:lnTo>
                  <a:pt x="20700" y="4420"/>
                </a:lnTo>
                <a:lnTo>
                  <a:pt x="20700" y="4416"/>
                </a:lnTo>
                <a:lnTo>
                  <a:pt x="20698" y="4412"/>
                </a:lnTo>
                <a:lnTo>
                  <a:pt x="20696" y="4410"/>
                </a:lnTo>
                <a:lnTo>
                  <a:pt x="20692" y="4415"/>
                </a:lnTo>
                <a:lnTo>
                  <a:pt x="20690" y="4422"/>
                </a:lnTo>
                <a:lnTo>
                  <a:pt x="20690" y="4428"/>
                </a:lnTo>
                <a:lnTo>
                  <a:pt x="20690" y="4434"/>
                </a:lnTo>
                <a:lnTo>
                  <a:pt x="20692" y="4447"/>
                </a:lnTo>
                <a:lnTo>
                  <a:pt x="20692" y="4453"/>
                </a:lnTo>
                <a:lnTo>
                  <a:pt x="20688" y="4464"/>
                </a:lnTo>
                <a:lnTo>
                  <a:pt x="20687" y="4468"/>
                </a:lnTo>
                <a:lnTo>
                  <a:pt x="20686" y="4471"/>
                </a:lnTo>
                <a:lnTo>
                  <a:pt x="20685" y="4476"/>
                </a:lnTo>
                <a:lnTo>
                  <a:pt x="20684" y="4480"/>
                </a:lnTo>
                <a:lnTo>
                  <a:pt x="20679" y="4486"/>
                </a:lnTo>
                <a:lnTo>
                  <a:pt x="20678" y="4489"/>
                </a:lnTo>
                <a:lnTo>
                  <a:pt x="20676" y="4507"/>
                </a:lnTo>
                <a:lnTo>
                  <a:pt x="20678" y="4523"/>
                </a:lnTo>
                <a:lnTo>
                  <a:pt x="20708" y="4606"/>
                </a:lnTo>
                <a:lnTo>
                  <a:pt x="20715" y="4634"/>
                </a:lnTo>
                <a:lnTo>
                  <a:pt x="20721" y="4681"/>
                </a:lnTo>
                <a:lnTo>
                  <a:pt x="20724" y="4730"/>
                </a:lnTo>
                <a:lnTo>
                  <a:pt x="20723" y="4748"/>
                </a:lnTo>
                <a:lnTo>
                  <a:pt x="20713" y="4815"/>
                </a:lnTo>
                <a:lnTo>
                  <a:pt x="20696" y="4859"/>
                </a:lnTo>
                <a:lnTo>
                  <a:pt x="20694" y="4873"/>
                </a:lnTo>
                <a:lnTo>
                  <a:pt x="20697" y="4955"/>
                </a:lnTo>
                <a:lnTo>
                  <a:pt x="20696" y="4971"/>
                </a:lnTo>
                <a:lnTo>
                  <a:pt x="20694" y="4987"/>
                </a:lnTo>
                <a:lnTo>
                  <a:pt x="20690" y="5005"/>
                </a:lnTo>
                <a:lnTo>
                  <a:pt x="20685" y="5019"/>
                </a:lnTo>
                <a:lnTo>
                  <a:pt x="20678" y="5029"/>
                </a:lnTo>
                <a:lnTo>
                  <a:pt x="20666" y="5043"/>
                </a:lnTo>
                <a:lnTo>
                  <a:pt x="20662" y="5046"/>
                </a:lnTo>
                <a:lnTo>
                  <a:pt x="20658" y="5048"/>
                </a:lnTo>
                <a:lnTo>
                  <a:pt x="20648" y="5050"/>
                </a:lnTo>
                <a:lnTo>
                  <a:pt x="20643" y="5053"/>
                </a:lnTo>
                <a:lnTo>
                  <a:pt x="20638" y="5057"/>
                </a:lnTo>
                <a:lnTo>
                  <a:pt x="20635" y="5062"/>
                </a:lnTo>
                <a:lnTo>
                  <a:pt x="20629" y="5075"/>
                </a:lnTo>
                <a:lnTo>
                  <a:pt x="20626" y="5085"/>
                </a:lnTo>
                <a:lnTo>
                  <a:pt x="20624" y="5092"/>
                </a:lnTo>
                <a:lnTo>
                  <a:pt x="20626" y="5101"/>
                </a:lnTo>
                <a:lnTo>
                  <a:pt x="20631" y="5118"/>
                </a:lnTo>
                <a:lnTo>
                  <a:pt x="20630" y="5125"/>
                </a:lnTo>
                <a:lnTo>
                  <a:pt x="20632" y="5129"/>
                </a:lnTo>
                <a:lnTo>
                  <a:pt x="20636" y="5144"/>
                </a:lnTo>
                <a:lnTo>
                  <a:pt x="20632" y="5151"/>
                </a:lnTo>
                <a:lnTo>
                  <a:pt x="20630" y="5158"/>
                </a:lnTo>
                <a:lnTo>
                  <a:pt x="20629" y="5165"/>
                </a:lnTo>
                <a:lnTo>
                  <a:pt x="20632" y="5176"/>
                </a:lnTo>
                <a:lnTo>
                  <a:pt x="20644" y="5200"/>
                </a:lnTo>
                <a:lnTo>
                  <a:pt x="20647" y="5210"/>
                </a:lnTo>
                <a:lnTo>
                  <a:pt x="20647" y="5228"/>
                </a:lnTo>
                <a:lnTo>
                  <a:pt x="20643" y="5245"/>
                </a:lnTo>
                <a:lnTo>
                  <a:pt x="20638" y="5259"/>
                </a:lnTo>
                <a:lnTo>
                  <a:pt x="20632" y="5271"/>
                </a:lnTo>
                <a:lnTo>
                  <a:pt x="20617" y="5291"/>
                </a:lnTo>
                <a:lnTo>
                  <a:pt x="20600" y="5307"/>
                </a:lnTo>
                <a:lnTo>
                  <a:pt x="20595" y="5311"/>
                </a:lnTo>
                <a:lnTo>
                  <a:pt x="20592" y="5312"/>
                </a:lnTo>
                <a:lnTo>
                  <a:pt x="20588" y="5313"/>
                </a:lnTo>
                <a:lnTo>
                  <a:pt x="20585" y="5312"/>
                </a:lnTo>
                <a:lnTo>
                  <a:pt x="20581" y="5308"/>
                </a:lnTo>
                <a:lnTo>
                  <a:pt x="20575" y="5306"/>
                </a:lnTo>
                <a:lnTo>
                  <a:pt x="20566" y="5302"/>
                </a:lnTo>
                <a:lnTo>
                  <a:pt x="20558" y="5300"/>
                </a:lnTo>
                <a:lnTo>
                  <a:pt x="20556" y="5299"/>
                </a:lnTo>
                <a:lnTo>
                  <a:pt x="20552" y="5292"/>
                </a:lnTo>
                <a:lnTo>
                  <a:pt x="20554" y="5286"/>
                </a:lnTo>
                <a:lnTo>
                  <a:pt x="20556" y="5281"/>
                </a:lnTo>
                <a:lnTo>
                  <a:pt x="20553" y="5279"/>
                </a:lnTo>
                <a:lnTo>
                  <a:pt x="20549" y="5279"/>
                </a:lnTo>
                <a:lnTo>
                  <a:pt x="20532" y="5288"/>
                </a:lnTo>
                <a:lnTo>
                  <a:pt x="20510" y="5293"/>
                </a:lnTo>
                <a:lnTo>
                  <a:pt x="20507" y="5292"/>
                </a:lnTo>
                <a:lnTo>
                  <a:pt x="20504" y="5290"/>
                </a:lnTo>
                <a:lnTo>
                  <a:pt x="20501" y="5284"/>
                </a:lnTo>
                <a:lnTo>
                  <a:pt x="20499" y="5281"/>
                </a:lnTo>
                <a:lnTo>
                  <a:pt x="20483" y="5271"/>
                </a:lnTo>
                <a:lnTo>
                  <a:pt x="20479" y="5267"/>
                </a:lnTo>
                <a:lnTo>
                  <a:pt x="20472" y="5256"/>
                </a:lnTo>
                <a:lnTo>
                  <a:pt x="20469" y="5251"/>
                </a:lnTo>
                <a:lnTo>
                  <a:pt x="20450" y="5233"/>
                </a:lnTo>
                <a:lnTo>
                  <a:pt x="20446" y="5231"/>
                </a:lnTo>
                <a:lnTo>
                  <a:pt x="20445" y="5230"/>
                </a:lnTo>
                <a:lnTo>
                  <a:pt x="20442" y="5227"/>
                </a:lnTo>
                <a:lnTo>
                  <a:pt x="20440" y="5223"/>
                </a:lnTo>
                <a:lnTo>
                  <a:pt x="20437" y="5223"/>
                </a:lnTo>
                <a:lnTo>
                  <a:pt x="20435" y="5225"/>
                </a:lnTo>
                <a:lnTo>
                  <a:pt x="20434" y="5229"/>
                </a:lnTo>
                <a:lnTo>
                  <a:pt x="20433" y="5233"/>
                </a:lnTo>
                <a:lnTo>
                  <a:pt x="20432" y="5236"/>
                </a:lnTo>
                <a:lnTo>
                  <a:pt x="20428" y="5240"/>
                </a:lnTo>
                <a:lnTo>
                  <a:pt x="20423" y="5242"/>
                </a:lnTo>
                <a:lnTo>
                  <a:pt x="20412" y="5242"/>
                </a:lnTo>
                <a:lnTo>
                  <a:pt x="20405" y="5271"/>
                </a:lnTo>
                <a:lnTo>
                  <a:pt x="20407" y="5286"/>
                </a:lnTo>
                <a:lnTo>
                  <a:pt x="20414" y="5296"/>
                </a:lnTo>
                <a:lnTo>
                  <a:pt x="20422" y="5305"/>
                </a:lnTo>
                <a:lnTo>
                  <a:pt x="20429" y="5315"/>
                </a:lnTo>
                <a:lnTo>
                  <a:pt x="20440" y="5335"/>
                </a:lnTo>
                <a:lnTo>
                  <a:pt x="20441" y="5340"/>
                </a:lnTo>
                <a:lnTo>
                  <a:pt x="20443" y="5349"/>
                </a:lnTo>
                <a:lnTo>
                  <a:pt x="20446" y="5355"/>
                </a:lnTo>
                <a:lnTo>
                  <a:pt x="20448" y="5360"/>
                </a:lnTo>
                <a:lnTo>
                  <a:pt x="20447" y="5368"/>
                </a:lnTo>
                <a:lnTo>
                  <a:pt x="20443" y="5374"/>
                </a:lnTo>
                <a:lnTo>
                  <a:pt x="20434" y="5382"/>
                </a:lnTo>
                <a:lnTo>
                  <a:pt x="20419" y="5401"/>
                </a:lnTo>
                <a:lnTo>
                  <a:pt x="20416" y="5407"/>
                </a:lnTo>
                <a:lnTo>
                  <a:pt x="20410" y="5422"/>
                </a:lnTo>
                <a:lnTo>
                  <a:pt x="20407" y="5430"/>
                </a:lnTo>
                <a:lnTo>
                  <a:pt x="20403" y="5433"/>
                </a:lnTo>
                <a:lnTo>
                  <a:pt x="20401" y="5437"/>
                </a:lnTo>
                <a:lnTo>
                  <a:pt x="20401" y="5445"/>
                </a:lnTo>
                <a:lnTo>
                  <a:pt x="20400" y="5454"/>
                </a:lnTo>
                <a:lnTo>
                  <a:pt x="20395" y="5459"/>
                </a:lnTo>
                <a:lnTo>
                  <a:pt x="20390" y="5458"/>
                </a:lnTo>
                <a:lnTo>
                  <a:pt x="20387" y="5453"/>
                </a:lnTo>
                <a:lnTo>
                  <a:pt x="20382" y="5442"/>
                </a:lnTo>
                <a:lnTo>
                  <a:pt x="20377" y="5437"/>
                </a:lnTo>
                <a:lnTo>
                  <a:pt x="20373" y="5439"/>
                </a:lnTo>
                <a:lnTo>
                  <a:pt x="20371" y="5444"/>
                </a:lnTo>
                <a:lnTo>
                  <a:pt x="20365" y="5459"/>
                </a:lnTo>
                <a:lnTo>
                  <a:pt x="20363" y="5463"/>
                </a:lnTo>
                <a:lnTo>
                  <a:pt x="20361" y="5464"/>
                </a:lnTo>
                <a:lnTo>
                  <a:pt x="20359" y="5465"/>
                </a:lnTo>
                <a:lnTo>
                  <a:pt x="20357" y="5466"/>
                </a:lnTo>
                <a:lnTo>
                  <a:pt x="20355" y="5468"/>
                </a:lnTo>
                <a:lnTo>
                  <a:pt x="20345" y="5483"/>
                </a:lnTo>
                <a:lnTo>
                  <a:pt x="20342" y="5486"/>
                </a:lnTo>
                <a:lnTo>
                  <a:pt x="20337" y="5488"/>
                </a:lnTo>
                <a:lnTo>
                  <a:pt x="20316" y="5489"/>
                </a:lnTo>
                <a:lnTo>
                  <a:pt x="20307" y="5495"/>
                </a:lnTo>
                <a:lnTo>
                  <a:pt x="20300" y="5508"/>
                </a:lnTo>
                <a:lnTo>
                  <a:pt x="20297" y="5523"/>
                </a:lnTo>
                <a:lnTo>
                  <a:pt x="20301" y="5551"/>
                </a:lnTo>
                <a:lnTo>
                  <a:pt x="20301" y="5568"/>
                </a:lnTo>
                <a:lnTo>
                  <a:pt x="20298" y="5586"/>
                </a:lnTo>
                <a:lnTo>
                  <a:pt x="20296" y="5594"/>
                </a:lnTo>
                <a:lnTo>
                  <a:pt x="20287" y="5613"/>
                </a:lnTo>
                <a:lnTo>
                  <a:pt x="20284" y="5621"/>
                </a:lnTo>
                <a:lnTo>
                  <a:pt x="20283" y="5628"/>
                </a:lnTo>
                <a:lnTo>
                  <a:pt x="20285" y="5643"/>
                </a:lnTo>
                <a:lnTo>
                  <a:pt x="20288" y="5653"/>
                </a:lnTo>
                <a:lnTo>
                  <a:pt x="20290" y="5657"/>
                </a:lnTo>
                <a:lnTo>
                  <a:pt x="20300" y="5667"/>
                </a:lnTo>
                <a:lnTo>
                  <a:pt x="20306" y="5670"/>
                </a:lnTo>
                <a:lnTo>
                  <a:pt x="20308" y="5672"/>
                </a:lnTo>
                <a:lnTo>
                  <a:pt x="20312" y="5683"/>
                </a:lnTo>
                <a:lnTo>
                  <a:pt x="20314" y="5685"/>
                </a:lnTo>
                <a:lnTo>
                  <a:pt x="20314" y="5687"/>
                </a:lnTo>
                <a:lnTo>
                  <a:pt x="20318" y="5693"/>
                </a:lnTo>
                <a:lnTo>
                  <a:pt x="20340" y="5706"/>
                </a:lnTo>
                <a:lnTo>
                  <a:pt x="20347" y="5715"/>
                </a:lnTo>
                <a:lnTo>
                  <a:pt x="20358" y="5741"/>
                </a:lnTo>
                <a:lnTo>
                  <a:pt x="20365" y="5752"/>
                </a:lnTo>
                <a:lnTo>
                  <a:pt x="20364" y="5758"/>
                </a:lnTo>
                <a:lnTo>
                  <a:pt x="20364" y="5765"/>
                </a:lnTo>
                <a:lnTo>
                  <a:pt x="20365" y="5772"/>
                </a:lnTo>
                <a:lnTo>
                  <a:pt x="20367" y="5778"/>
                </a:lnTo>
                <a:lnTo>
                  <a:pt x="20366" y="5780"/>
                </a:lnTo>
                <a:lnTo>
                  <a:pt x="20365" y="5787"/>
                </a:lnTo>
                <a:lnTo>
                  <a:pt x="20365" y="5791"/>
                </a:lnTo>
                <a:lnTo>
                  <a:pt x="20363" y="5793"/>
                </a:lnTo>
                <a:lnTo>
                  <a:pt x="20361" y="5794"/>
                </a:lnTo>
                <a:lnTo>
                  <a:pt x="20360" y="5796"/>
                </a:lnTo>
                <a:lnTo>
                  <a:pt x="20361" y="5798"/>
                </a:lnTo>
                <a:lnTo>
                  <a:pt x="20362" y="5801"/>
                </a:lnTo>
                <a:lnTo>
                  <a:pt x="20362" y="5804"/>
                </a:lnTo>
                <a:lnTo>
                  <a:pt x="20362" y="5812"/>
                </a:lnTo>
                <a:lnTo>
                  <a:pt x="20361" y="5816"/>
                </a:lnTo>
                <a:lnTo>
                  <a:pt x="20359" y="5819"/>
                </a:lnTo>
                <a:lnTo>
                  <a:pt x="20357" y="5819"/>
                </a:lnTo>
                <a:lnTo>
                  <a:pt x="20353" y="5819"/>
                </a:lnTo>
                <a:lnTo>
                  <a:pt x="20352" y="5821"/>
                </a:lnTo>
                <a:lnTo>
                  <a:pt x="20349" y="5836"/>
                </a:lnTo>
                <a:lnTo>
                  <a:pt x="20338" y="5859"/>
                </a:lnTo>
                <a:lnTo>
                  <a:pt x="20334" y="5883"/>
                </a:lnTo>
                <a:lnTo>
                  <a:pt x="20330" y="5894"/>
                </a:lnTo>
                <a:lnTo>
                  <a:pt x="20329" y="5902"/>
                </a:lnTo>
                <a:lnTo>
                  <a:pt x="20330" y="5910"/>
                </a:lnTo>
                <a:lnTo>
                  <a:pt x="20337" y="5932"/>
                </a:lnTo>
                <a:lnTo>
                  <a:pt x="20340" y="5948"/>
                </a:lnTo>
                <a:lnTo>
                  <a:pt x="20342" y="5954"/>
                </a:lnTo>
                <a:lnTo>
                  <a:pt x="20345" y="5957"/>
                </a:lnTo>
                <a:lnTo>
                  <a:pt x="20347" y="5959"/>
                </a:lnTo>
                <a:lnTo>
                  <a:pt x="20353" y="5964"/>
                </a:lnTo>
                <a:lnTo>
                  <a:pt x="20355" y="5965"/>
                </a:lnTo>
                <a:lnTo>
                  <a:pt x="20357" y="5965"/>
                </a:lnTo>
                <a:lnTo>
                  <a:pt x="20361" y="5963"/>
                </a:lnTo>
                <a:lnTo>
                  <a:pt x="20363" y="5962"/>
                </a:lnTo>
                <a:lnTo>
                  <a:pt x="20374" y="5969"/>
                </a:lnTo>
                <a:lnTo>
                  <a:pt x="20379" y="5970"/>
                </a:lnTo>
                <a:lnTo>
                  <a:pt x="20381" y="5964"/>
                </a:lnTo>
                <a:lnTo>
                  <a:pt x="20383" y="5956"/>
                </a:lnTo>
                <a:lnTo>
                  <a:pt x="20386" y="5949"/>
                </a:lnTo>
                <a:lnTo>
                  <a:pt x="20390" y="5943"/>
                </a:lnTo>
                <a:lnTo>
                  <a:pt x="20393" y="5940"/>
                </a:lnTo>
                <a:lnTo>
                  <a:pt x="20421" y="5928"/>
                </a:lnTo>
                <a:lnTo>
                  <a:pt x="20428" y="5922"/>
                </a:lnTo>
                <a:lnTo>
                  <a:pt x="20430" y="5909"/>
                </a:lnTo>
                <a:lnTo>
                  <a:pt x="20428" y="5879"/>
                </a:lnTo>
                <a:lnTo>
                  <a:pt x="20432" y="5865"/>
                </a:lnTo>
                <a:lnTo>
                  <a:pt x="20436" y="5863"/>
                </a:lnTo>
                <a:lnTo>
                  <a:pt x="20448" y="5859"/>
                </a:lnTo>
                <a:lnTo>
                  <a:pt x="20450" y="5856"/>
                </a:lnTo>
                <a:lnTo>
                  <a:pt x="20452" y="5853"/>
                </a:lnTo>
                <a:lnTo>
                  <a:pt x="20465" y="5845"/>
                </a:lnTo>
                <a:lnTo>
                  <a:pt x="20467" y="5838"/>
                </a:lnTo>
                <a:lnTo>
                  <a:pt x="20471" y="5822"/>
                </a:lnTo>
                <a:lnTo>
                  <a:pt x="20473" y="5815"/>
                </a:lnTo>
                <a:lnTo>
                  <a:pt x="20477" y="5811"/>
                </a:lnTo>
                <a:lnTo>
                  <a:pt x="20483" y="5809"/>
                </a:lnTo>
                <a:lnTo>
                  <a:pt x="20488" y="5812"/>
                </a:lnTo>
                <a:lnTo>
                  <a:pt x="20492" y="5816"/>
                </a:lnTo>
                <a:lnTo>
                  <a:pt x="20493" y="5823"/>
                </a:lnTo>
                <a:lnTo>
                  <a:pt x="20491" y="5827"/>
                </a:lnTo>
                <a:lnTo>
                  <a:pt x="20487" y="5831"/>
                </a:lnTo>
                <a:lnTo>
                  <a:pt x="20486" y="5836"/>
                </a:lnTo>
                <a:lnTo>
                  <a:pt x="20488" y="5841"/>
                </a:lnTo>
                <a:lnTo>
                  <a:pt x="20492" y="5840"/>
                </a:lnTo>
                <a:lnTo>
                  <a:pt x="20502" y="5832"/>
                </a:lnTo>
                <a:lnTo>
                  <a:pt x="20513" y="5832"/>
                </a:lnTo>
                <a:lnTo>
                  <a:pt x="20524" y="5836"/>
                </a:lnTo>
                <a:lnTo>
                  <a:pt x="20542" y="5850"/>
                </a:lnTo>
                <a:lnTo>
                  <a:pt x="20552" y="5854"/>
                </a:lnTo>
                <a:lnTo>
                  <a:pt x="20560" y="5849"/>
                </a:lnTo>
                <a:lnTo>
                  <a:pt x="20574" y="5832"/>
                </a:lnTo>
                <a:lnTo>
                  <a:pt x="20577" y="5829"/>
                </a:lnTo>
                <a:lnTo>
                  <a:pt x="20582" y="5826"/>
                </a:lnTo>
                <a:lnTo>
                  <a:pt x="20592" y="5824"/>
                </a:lnTo>
                <a:lnTo>
                  <a:pt x="20595" y="5821"/>
                </a:lnTo>
                <a:lnTo>
                  <a:pt x="20591" y="5814"/>
                </a:lnTo>
                <a:lnTo>
                  <a:pt x="20574" y="5794"/>
                </a:lnTo>
                <a:lnTo>
                  <a:pt x="20569" y="5790"/>
                </a:lnTo>
                <a:lnTo>
                  <a:pt x="20564" y="5788"/>
                </a:lnTo>
                <a:lnTo>
                  <a:pt x="20558" y="5787"/>
                </a:lnTo>
                <a:lnTo>
                  <a:pt x="20554" y="5786"/>
                </a:lnTo>
                <a:lnTo>
                  <a:pt x="20549" y="5782"/>
                </a:lnTo>
                <a:lnTo>
                  <a:pt x="20545" y="5778"/>
                </a:lnTo>
                <a:lnTo>
                  <a:pt x="20531" y="5754"/>
                </a:lnTo>
                <a:lnTo>
                  <a:pt x="20528" y="5749"/>
                </a:lnTo>
                <a:lnTo>
                  <a:pt x="20519" y="5741"/>
                </a:lnTo>
                <a:lnTo>
                  <a:pt x="20516" y="5737"/>
                </a:lnTo>
                <a:lnTo>
                  <a:pt x="20505" y="5718"/>
                </a:lnTo>
                <a:lnTo>
                  <a:pt x="20502" y="5707"/>
                </a:lnTo>
                <a:lnTo>
                  <a:pt x="20489" y="5695"/>
                </a:lnTo>
                <a:lnTo>
                  <a:pt x="20484" y="5698"/>
                </a:lnTo>
                <a:lnTo>
                  <a:pt x="20480" y="5700"/>
                </a:lnTo>
                <a:lnTo>
                  <a:pt x="20466" y="5701"/>
                </a:lnTo>
                <a:lnTo>
                  <a:pt x="20458" y="5705"/>
                </a:lnTo>
                <a:lnTo>
                  <a:pt x="20453" y="5706"/>
                </a:lnTo>
                <a:lnTo>
                  <a:pt x="20449" y="5704"/>
                </a:lnTo>
                <a:lnTo>
                  <a:pt x="20433" y="5681"/>
                </a:lnTo>
                <a:lnTo>
                  <a:pt x="20426" y="5673"/>
                </a:lnTo>
                <a:lnTo>
                  <a:pt x="20403" y="5658"/>
                </a:lnTo>
                <a:lnTo>
                  <a:pt x="20397" y="5648"/>
                </a:lnTo>
                <a:lnTo>
                  <a:pt x="20395" y="5631"/>
                </a:lnTo>
                <a:lnTo>
                  <a:pt x="20396" y="5614"/>
                </a:lnTo>
                <a:lnTo>
                  <a:pt x="20400" y="5597"/>
                </a:lnTo>
                <a:lnTo>
                  <a:pt x="20404" y="5582"/>
                </a:lnTo>
                <a:lnTo>
                  <a:pt x="20416" y="5555"/>
                </a:lnTo>
                <a:lnTo>
                  <a:pt x="20424" y="5542"/>
                </a:lnTo>
                <a:lnTo>
                  <a:pt x="20433" y="5533"/>
                </a:lnTo>
                <a:lnTo>
                  <a:pt x="20443" y="5527"/>
                </a:lnTo>
                <a:lnTo>
                  <a:pt x="20448" y="5526"/>
                </a:lnTo>
                <a:lnTo>
                  <a:pt x="20464" y="5529"/>
                </a:lnTo>
                <a:lnTo>
                  <a:pt x="20478" y="5526"/>
                </a:lnTo>
                <a:lnTo>
                  <a:pt x="20483" y="5527"/>
                </a:lnTo>
                <a:lnTo>
                  <a:pt x="20493" y="5533"/>
                </a:lnTo>
                <a:lnTo>
                  <a:pt x="20530" y="5587"/>
                </a:lnTo>
                <a:lnTo>
                  <a:pt x="20532" y="5602"/>
                </a:lnTo>
                <a:lnTo>
                  <a:pt x="20533" y="5605"/>
                </a:lnTo>
                <a:lnTo>
                  <a:pt x="20535" y="5608"/>
                </a:lnTo>
                <a:lnTo>
                  <a:pt x="20539" y="5612"/>
                </a:lnTo>
                <a:lnTo>
                  <a:pt x="20546" y="5615"/>
                </a:lnTo>
                <a:lnTo>
                  <a:pt x="20548" y="5617"/>
                </a:lnTo>
                <a:lnTo>
                  <a:pt x="20548" y="5622"/>
                </a:lnTo>
                <a:lnTo>
                  <a:pt x="20546" y="5622"/>
                </a:lnTo>
                <a:lnTo>
                  <a:pt x="20537" y="5620"/>
                </a:lnTo>
                <a:lnTo>
                  <a:pt x="20536" y="5622"/>
                </a:lnTo>
                <a:lnTo>
                  <a:pt x="20537" y="5625"/>
                </a:lnTo>
                <a:lnTo>
                  <a:pt x="20539" y="5629"/>
                </a:lnTo>
                <a:lnTo>
                  <a:pt x="20541" y="5631"/>
                </a:lnTo>
                <a:lnTo>
                  <a:pt x="20543" y="5632"/>
                </a:lnTo>
                <a:lnTo>
                  <a:pt x="20546" y="5633"/>
                </a:lnTo>
                <a:lnTo>
                  <a:pt x="20549" y="5632"/>
                </a:lnTo>
                <a:lnTo>
                  <a:pt x="20551" y="5631"/>
                </a:lnTo>
                <a:lnTo>
                  <a:pt x="20555" y="5626"/>
                </a:lnTo>
                <a:lnTo>
                  <a:pt x="20567" y="5603"/>
                </a:lnTo>
                <a:lnTo>
                  <a:pt x="20571" y="5598"/>
                </a:lnTo>
                <a:lnTo>
                  <a:pt x="20588" y="5582"/>
                </a:lnTo>
                <a:lnTo>
                  <a:pt x="20590" y="5580"/>
                </a:lnTo>
                <a:lnTo>
                  <a:pt x="20592" y="5580"/>
                </a:lnTo>
                <a:lnTo>
                  <a:pt x="20595" y="5579"/>
                </a:lnTo>
                <a:lnTo>
                  <a:pt x="20598" y="5578"/>
                </a:lnTo>
                <a:lnTo>
                  <a:pt x="20602" y="5572"/>
                </a:lnTo>
                <a:lnTo>
                  <a:pt x="20608" y="5569"/>
                </a:lnTo>
                <a:lnTo>
                  <a:pt x="20644" y="5533"/>
                </a:lnTo>
                <a:lnTo>
                  <a:pt x="20670" y="5518"/>
                </a:lnTo>
                <a:lnTo>
                  <a:pt x="20689" y="5513"/>
                </a:lnTo>
                <a:lnTo>
                  <a:pt x="20709" y="5512"/>
                </a:lnTo>
                <a:lnTo>
                  <a:pt x="20729" y="5519"/>
                </a:lnTo>
                <a:lnTo>
                  <a:pt x="20744" y="5530"/>
                </a:lnTo>
                <a:lnTo>
                  <a:pt x="20749" y="5532"/>
                </a:lnTo>
                <a:lnTo>
                  <a:pt x="20752" y="5534"/>
                </a:lnTo>
                <a:lnTo>
                  <a:pt x="20764" y="5553"/>
                </a:lnTo>
                <a:lnTo>
                  <a:pt x="20782" y="5568"/>
                </a:lnTo>
                <a:lnTo>
                  <a:pt x="20805" y="5572"/>
                </a:lnTo>
                <a:lnTo>
                  <a:pt x="20817" y="5590"/>
                </a:lnTo>
                <a:lnTo>
                  <a:pt x="20830" y="5608"/>
                </a:lnTo>
                <a:lnTo>
                  <a:pt x="20868" y="5643"/>
                </a:lnTo>
                <a:lnTo>
                  <a:pt x="20887" y="5651"/>
                </a:lnTo>
                <a:lnTo>
                  <a:pt x="20933" y="5686"/>
                </a:lnTo>
                <a:lnTo>
                  <a:pt x="20977" y="5706"/>
                </a:lnTo>
                <a:lnTo>
                  <a:pt x="21011" y="5735"/>
                </a:lnTo>
                <a:lnTo>
                  <a:pt x="21017" y="5742"/>
                </a:lnTo>
                <a:lnTo>
                  <a:pt x="21021" y="5749"/>
                </a:lnTo>
                <a:lnTo>
                  <a:pt x="21024" y="5756"/>
                </a:lnTo>
                <a:lnTo>
                  <a:pt x="21025" y="5760"/>
                </a:lnTo>
                <a:lnTo>
                  <a:pt x="21030" y="5766"/>
                </a:lnTo>
                <a:lnTo>
                  <a:pt x="21035" y="5771"/>
                </a:lnTo>
                <a:lnTo>
                  <a:pt x="21038" y="5773"/>
                </a:lnTo>
                <a:lnTo>
                  <a:pt x="21041" y="5767"/>
                </a:lnTo>
                <a:lnTo>
                  <a:pt x="21043" y="5751"/>
                </a:lnTo>
                <a:lnTo>
                  <a:pt x="21049" y="5744"/>
                </a:lnTo>
                <a:lnTo>
                  <a:pt x="21052" y="5736"/>
                </a:lnTo>
                <a:lnTo>
                  <a:pt x="21058" y="5705"/>
                </a:lnTo>
                <a:lnTo>
                  <a:pt x="21059" y="5697"/>
                </a:lnTo>
                <a:lnTo>
                  <a:pt x="21059" y="5689"/>
                </a:lnTo>
                <a:lnTo>
                  <a:pt x="21059" y="5681"/>
                </a:lnTo>
                <a:lnTo>
                  <a:pt x="21057" y="5659"/>
                </a:lnTo>
                <a:lnTo>
                  <a:pt x="21058" y="5641"/>
                </a:lnTo>
                <a:lnTo>
                  <a:pt x="21062" y="5625"/>
                </a:lnTo>
                <a:lnTo>
                  <a:pt x="21083" y="5574"/>
                </a:lnTo>
                <a:lnTo>
                  <a:pt x="21111" y="5518"/>
                </a:lnTo>
                <a:lnTo>
                  <a:pt x="21125" y="5495"/>
                </a:lnTo>
                <a:lnTo>
                  <a:pt x="21158" y="5459"/>
                </a:lnTo>
                <a:lnTo>
                  <a:pt x="21179" y="5426"/>
                </a:lnTo>
                <a:lnTo>
                  <a:pt x="21212" y="5394"/>
                </a:lnTo>
                <a:lnTo>
                  <a:pt x="21243" y="5375"/>
                </a:lnTo>
                <a:lnTo>
                  <a:pt x="21273" y="5365"/>
                </a:lnTo>
                <a:lnTo>
                  <a:pt x="21278" y="5365"/>
                </a:lnTo>
                <a:lnTo>
                  <a:pt x="21281" y="5367"/>
                </a:lnTo>
                <a:lnTo>
                  <a:pt x="21283" y="5370"/>
                </a:lnTo>
                <a:lnTo>
                  <a:pt x="21284" y="5375"/>
                </a:lnTo>
                <a:lnTo>
                  <a:pt x="21284" y="5378"/>
                </a:lnTo>
                <a:lnTo>
                  <a:pt x="21286" y="5381"/>
                </a:lnTo>
                <a:lnTo>
                  <a:pt x="21288" y="5383"/>
                </a:lnTo>
                <a:lnTo>
                  <a:pt x="21304" y="5390"/>
                </a:lnTo>
                <a:lnTo>
                  <a:pt x="21311" y="5392"/>
                </a:lnTo>
                <a:lnTo>
                  <a:pt x="21317" y="5388"/>
                </a:lnTo>
                <a:lnTo>
                  <a:pt x="21334" y="5386"/>
                </a:lnTo>
                <a:lnTo>
                  <a:pt x="21364" y="5395"/>
                </a:lnTo>
                <a:lnTo>
                  <a:pt x="21374" y="5391"/>
                </a:lnTo>
                <a:lnTo>
                  <a:pt x="21371" y="5388"/>
                </a:lnTo>
                <a:lnTo>
                  <a:pt x="21367" y="5384"/>
                </a:lnTo>
                <a:lnTo>
                  <a:pt x="21364" y="5380"/>
                </a:lnTo>
                <a:lnTo>
                  <a:pt x="21363" y="5374"/>
                </a:lnTo>
                <a:lnTo>
                  <a:pt x="21364" y="5370"/>
                </a:lnTo>
                <a:lnTo>
                  <a:pt x="21366" y="5364"/>
                </a:lnTo>
                <a:lnTo>
                  <a:pt x="21368" y="5359"/>
                </a:lnTo>
                <a:lnTo>
                  <a:pt x="21370" y="5357"/>
                </a:lnTo>
                <a:lnTo>
                  <a:pt x="21371" y="5356"/>
                </a:lnTo>
                <a:lnTo>
                  <a:pt x="21374" y="5351"/>
                </a:lnTo>
                <a:lnTo>
                  <a:pt x="21375" y="5349"/>
                </a:lnTo>
                <a:lnTo>
                  <a:pt x="21377" y="5349"/>
                </a:lnTo>
                <a:lnTo>
                  <a:pt x="21378" y="5349"/>
                </a:lnTo>
                <a:lnTo>
                  <a:pt x="21379" y="5349"/>
                </a:lnTo>
                <a:lnTo>
                  <a:pt x="21382" y="5349"/>
                </a:lnTo>
                <a:lnTo>
                  <a:pt x="21386" y="5351"/>
                </a:lnTo>
                <a:lnTo>
                  <a:pt x="21387" y="5355"/>
                </a:lnTo>
                <a:lnTo>
                  <a:pt x="21386" y="5360"/>
                </a:lnTo>
                <a:lnTo>
                  <a:pt x="21386" y="5363"/>
                </a:lnTo>
                <a:lnTo>
                  <a:pt x="21392" y="5371"/>
                </a:lnTo>
                <a:lnTo>
                  <a:pt x="21399" y="5374"/>
                </a:lnTo>
                <a:lnTo>
                  <a:pt x="21406" y="5375"/>
                </a:lnTo>
                <a:lnTo>
                  <a:pt x="21421" y="5372"/>
                </a:lnTo>
                <a:lnTo>
                  <a:pt x="21424" y="5370"/>
                </a:lnTo>
                <a:lnTo>
                  <a:pt x="21426" y="5368"/>
                </a:lnTo>
                <a:lnTo>
                  <a:pt x="21427" y="5363"/>
                </a:lnTo>
                <a:lnTo>
                  <a:pt x="21425" y="5358"/>
                </a:lnTo>
                <a:lnTo>
                  <a:pt x="21421" y="5349"/>
                </a:lnTo>
                <a:lnTo>
                  <a:pt x="21432" y="5354"/>
                </a:lnTo>
                <a:lnTo>
                  <a:pt x="21437" y="5354"/>
                </a:lnTo>
                <a:lnTo>
                  <a:pt x="21442" y="5349"/>
                </a:lnTo>
                <a:lnTo>
                  <a:pt x="21444" y="5346"/>
                </a:lnTo>
                <a:lnTo>
                  <a:pt x="21444" y="5344"/>
                </a:lnTo>
                <a:lnTo>
                  <a:pt x="21445" y="5342"/>
                </a:lnTo>
                <a:lnTo>
                  <a:pt x="21453" y="5341"/>
                </a:lnTo>
                <a:lnTo>
                  <a:pt x="21455" y="5339"/>
                </a:lnTo>
                <a:lnTo>
                  <a:pt x="21457" y="5336"/>
                </a:lnTo>
                <a:lnTo>
                  <a:pt x="21454" y="5334"/>
                </a:lnTo>
                <a:lnTo>
                  <a:pt x="21450" y="5334"/>
                </a:lnTo>
                <a:lnTo>
                  <a:pt x="21447" y="5332"/>
                </a:lnTo>
                <a:lnTo>
                  <a:pt x="21447" y="5326"/>
                </a:lnTo>
                <a:lnTo>
                  <a:pt x="21448" y="5321"/>
                </a:lnTo>
                <a:lnTo>
                  <a:pt x="21451" y="5317"/>
                </a:lnTo>
                <a:lnTo>
                  <a:pt x="21454" y="5316"/>
                </a:lnTo>
                <a:lnTo>
                  <a:pt x="21471" y="5312"/>
                </a:lnTo>
                <a:lnTo>
                  <a:pt x="21477" y="5309"/>
                </a:lnTo>
                <a:lnTo>
                  <a:pt x="21481" y="5303"/>
                </a:lnTo>
                <a:lnTo>
                  <a:pt x="21487" y="5300"/>
                </a:lnTo>
                <a:lnTo>
                  <a:pt x="21508" y="5299"/>
                </a:lnTo>
                <a:lnTo>
                  <a:pt x="21515" y="5297"/>
                </a:lnTo>
                <a:lnTo>
                  <a:pt x="21519" y="5296"/>
                </a:lnTo>
                <a:lnTo>
                  <a:pt x="21525" y="5300"/>
                </a:lnTo>
                <a:lnTo>
                  <a:pt x="21529" y="5302"/>
                </a:lnTo>
                <a:lnTo>
                  <a:pt x="21534" y="5303"/>
                </a:lnTo>
                <a:lnTo>
                  <a:pt x="21536" y="5302"/>
                </a:lnTo>
                <a:lnTo>
                  <a:pt x="21533" y="5299"/>
                </a:lnTo>
                <a:lnTo>
                  <a:pt x="21539" y="5289"/>
                </a:lnTo>
                <a:lnTo>
                  <a:pt x="21541" y="5286"/>
                </a:lnTo>
                <a:lnTo>
                  <a:pt x="21542" y="5282"/>
                </a:lnTo>
                <a:lnTo>
                  <a:pt x="21544" y="5272"/>
                </a:lnTo>
                <a:lnTo>
                  <a:pt x="21545" y="5268"/>
                </a:lnTo>
                <a:lnTo>
                  <a:pt x="21547" y="5265"/>
                </a:lnTo>
                <a:lnTo>
                  <a:pt x="21553" y="5258"/>
                </a:lnTo>
                <a:lnTo>
                  <a:pt x="21554" y="5254"/>
                </a:lnTo>
                <a:lnTo>
                  <a:pt x="21556" y="5250"/>
                </a:lnTo>
                <a:lnTo>
                  <a:pt x="21557" y="5248"/>
                </a:lnTo>
                <a:lnTo>
                  <a:pt x="21561" y="5247"/>
                </a:lnTo>
                <a:lnTo>
                  <a:pt x="21567" y="5248"/>
                </a:lnTo>
                <a:lnTo>
                  <a:pt x="21569" y="5248"/>
                </a:lnTo>
                <a:lnTo>
                  <a:pt x="21573" y="5243"/>
                </a:lnTo>
                <a:lnTo>
                  <a:pt x="21575" y="5241"/>
                </a:lnTo>
                <a:lnTo>
                  <a:pt x="21583" y="5239"/>
                </a:lnTo>
                <a:lnTo>
                  <a:pt x="21586" y="5237"/>
                </a:lnTo>
                <a:lnTo>
                  <a:pt x="21590" y="5230"/>
                </a:lnTo>
                <a:lnTo>
                  <a:pt x="21592" y="5228"/>
                </a:lnTo>
                <a:lnTo>
                  <a:pt x="21597" y="5228"/>
                </a:lnTo>
                <a:lnTo>
                  <a:pt x="21599" y="5227"/>
                </a:lnTo>
                <a:lnTo>
                  <a:pt x="21600" y="5223"/>
                </a:lnTo>
                <a:cubicBezTo>
                  <a:pt x="21600" y="5223"/>
                  <a:pt x="21597" y="5221"/>
                  <a:pt x="21597" y="5221"/>
                </a:cubicBezTo>
                <a:lnTo>
                  <a:pt x="21590" y="5219"/>
                </a:lnTo>
                <a:lnTo>
                  <a:pt x="21588" y="5218"/>
                </a:lnTo>
                <a:lnTo>
                  <a:pt x="21587" y="5217"/>
                </a:lnTo>
                <a:lnTo>
                  <a:pt x="21586" y="5217"/>
                </a:lnTo>
                <a:lnTo>
                  <a:pt x="21585" y="5215"/>
                </a:lnTo>
                <a:lnTo>
                  <a:pt x="21584" y="5215"/>
                </a:lnTo>
                <a:lnTo>
                  <a:pt x="21583" y="5216"/>
                </a:lnTo>
                <a:lnTo>
                  <a:pt x="21580" y="5220"/>
                </a:lnTo>
                <a:lnTo>
                  <a:pt x="21578" y="5221"/>
                </a:lnTo>
                <a:lnTo>
                  <a:pt x="21568" y="5220"/>
                </a:lnTo>
                <a:lnTo>
                  <a:pt x="21564" y="5221"/>
                </a:lnTo>
                <a:lnTo>
                  <a:pt x="21562" y="5223"/>
                </a:lnTo>
                <a:lnTo>
                  <a:pt x="21561" y="5226"/>
                </a:lnTo>
                <a:lnTo>
                  <a:pt x="21560" y="5228"/>
                </a:lnTo>
                <a:lnTo>
                  <a:pt x="21559" y="5231"/>
                </a:lnTo>
                <a:lnTo>
                  <a:pt x="21556" y="5233"/>
                </a:lnTo>
                <a:lnTo>
                  <a:pt x="21550" y="5235"/>
                </a:lnTo>
                <a:lnTo>
                  <a:pt x="21547" y="5238"/>
                </a:lnTo>
                <a:lnTo>
                  <a:pt x="21538" y="5251"/>
                </a:lnTo>
                <a:lnTo>
                  <a:pt x="21530" y="5260"/>
                </a:lnTo>
                <a:lnTo>
                  <a:pt x="21529" y="5263"/>
                </a:lnTo>
                <a:lnTo>
                  <a:pt x="21530" y="5268"/>
                </a:lnTo>
                <a:lnTo>
                  <a:pt x="21532" y="5271"/>
                </a:lnTo>
                <a:lnTo>
                  <a:pt x="21534" y="5274"/>
                </a:lnTo>
                <a:lnTo>
                  <a:pt x="21533" y="5279"/>
                </a:lnTo>
                <a:lnTo>
                  <a:pt x="21528" y="5273"/>
                </a:lnTo>
                <a:lnTo>
                  <a:pt x="21522" y="5269"/>
                </a:lnTo>
                <a:lnTo>
                  <a:pt x="21504" y="5267"/>
                </a:lnTo>
                <a:lnTo>
                  <a:pt x="21497" y="5265"/>
                </a:lnTo>
                <a:lnTo>
                  <a:pt x="21491" y="5261"/>
                </a:lnTo>
                <a:lnTo>
                  <a:pt x="21487" y="5254"/>
                </a:lnTo>
                <a:lnTo>
                  <a:pt x="21490" y="5253"/>
                </a:lnTo>
                <a:lnTo>
                  <a:pt x="21489" y="5250"/>
                </a:lnTo>
                <a:lnTo>
                  <a:pt x="21485" y="5248"/>
                </a:lnTo>
                <a:lnTo>
                  <a:pt x="21481" y="5247"/>
                </a:lnTo>
                <a:lnTo>
                  <a:pt x="21478" y="5245"/>
                </a:lnTo>
                <a:lnTo>
                  <a:pt x="21477" y="5241"/>
                </a:lnTo>
                <a:lnTo>
                  <a:pt x="21477" y="5236"/>
                </a:lnTo>
                <a:lnTo>
                  <a:pt x="21479" y="5233"/>
                </a:lnTo>
                <a:lnTo>
                  <a:pt x="21486" y="5236"/>
                </a:lnTo>
                <a:lnTo>
                  <a:pt x="21499" y="5251"/>
                </a:lnTo>
                <a:lnTo>
                  <a:pt x="21506" y="5249"/>
                </a:lnTo>
                <a:lnTo>
                  <a:pt x="21496" y="5239"/>
                </a:lnTo>
                <a:lnTo>
                  <a:pt x="21488" y="5226"/>
                </a:lnTo>
                <a:lnTo>
                  <a:pt x="21484" y="5211"/>
                </a:lnTo>
                <a:lnTo>
                  <a:pt x="21478" y="5178"/>
                </a:lnTo>
                <a:lnTo>
                  <a:pt x="21476" y="5169"/>
                </a:lnTo>
                <a:lnTo>
                  <a:pt x="21474" y="5163"/>
                </a:lnTo>
                <a:lnTo>
                  <a:pt x="21471" y="5159"/>
                </a:lnTo>
                <a:lnTo>
                  <a:pt x="21471" y="5156"/>
                </a:lnTo>
                <a:lnTo>
                  <a:pt x="21470" y="5147"/>
                </a:lnTo>
                <a:lnTo>
                  <a:pt x="21468" y="5140"/>
                </a:lnTo>
                <a:lnTo>
                  <a:pt x="21466" y="5133"/>
                </a:lnTo>
                <a:lnTo>
                  <a:pt x="21463" y="5128"/>
                </a:lnTo>
                <a:lnTo>
                  <a:pt x="21449" y="5108"/>
                </a:lnTo>
                <a:lnTo>
                  <a:pt x="21446" y="5102"/>
                </a:lnTo>
                <a:lnTo>
                  <a:pt x="21437" y="5077"/>
                </a:lnTo>
                <a:lnTo>
                  <a:pt x="21436" y="5074"/>
                </a:lnTo>
                <a:lnTo>
                  <a:pt x="21436" y="5068"/>
                </a:lnTo>
                <a:lnTo>
                  <a:pt x="21437" y="5064"/>
                </a:lnTo>
                <a:lnTo>
                  <a:pt x="21440" y="5058"/>
                </a:lnTo>
                <a:lnTo>
                  <a:pt x="21442" y="5050"/>
                </a:lnTo>
                <a:lnTo>
                  <a:pt x="21444" y="5042"/>
                </a:lnTo>
                <a:lnTo>
                  <a:pt x="21446" y="5034"/>
                </a:lnTo>
                <a:lnTo>
                  <a:pt x="21444" y="5027"/>
                </a:lnTo>
                <a:lnTo>
                  <a:pt x="21447" y="5013"/>
                </a:lnTo>
                <a:lnTo>
                  <a:pt x="21452" y="4999"/>
                </a:lnTo>
                <a:lnTo>
                  <a:pt x="21457" y="4987"/>
                </a:lnTo>
                <a:lnTo>
                  <a:pt x="21477" y="4954"/>
                </a:lnTo>
                <a:lnTo>
                  <a:pt x="21479" y="4948"/>
                </a:lnTo>
                <a:lnTo>
                  <a:pt x="21481" y="4929"/>
                </a:lnTo>
                <a:lnTo>
                  <a:pt x="21484" y="4921"/>
                </a:lnTo>
                <a:lnTo>
                  <a:pt x="21497" y="4898"/>
                </a:lnTo>
                <a:lnTo>
                  <a:pt x="21502" y="4884"/>
                </a:lnTo>
                <a:lnTo>
                  <a:pt x="21502" y="4867"/>
                </a:lnTo>
                <a:lnTo>
                  <a:pt x="21500" y="4863"/>
                </a:lnTo>
                <a:lnTo>
                  <a:pt x="21497" y="4854"/>
                </a:lnTo>
                <a:lnTo>
                  <a:pt x="21495" y="4846"/>
                </a:lnTo>
                <a:lnTo>
                  <a:pt x="21493" y="4846"/>
                </a:lnTo>
                <a:lnTo>
                  <a:pt x="21491" y="4847"/>
                </a:lnTo>
                <a:lnTo>
                  <a:pt x="21490" y="4850"/>
                </a:lnTo>
                <a:lnTo>
                  <a:pt x="21488" y="4857"/>
                </a:lnTo>
                <a:lnTo>
                  <a:pt x="21484" y="4864"/>
                </a:lnTo>
                <a:lnTo>
                  <a:pt x="21475" y="4875"/>
                </a:lnTo>
                <a:lnTo>
                  <a:pt x="21465" y="4901"/>
                </a:lnTo>
                <a:lnTo>
                  <a:pt x="21461" y="4905"/>
                </a:lnTo>
                <a:lnTo>
                  <a:pt x="21457" y="4907"/>
                </a:lnTo>
                <a:lnTo>
                  <a:pt x="21447" y="4921"/>
                </a:lnTo>
                <a:lnTo>
                  <a:pt x="21431" y="4934"/>
                </a:lnTo>
                <a:lnTo>
                  <a:pt x="21429" y="4938"/>
                </a:lnTo>
                <a:lnTo>
                  <a:pt x="21409" y="4968"/>
                </a:lnTo>
                <a:lnTo>
                  <a:pt x="21384" y="5003"/>
                </a:lnTo>
                <a:lnTo>
                  <a:pt x="21374" y="5011"/>
                </a:lnTo>
                <a:lnTo>
                  <a:pt x="21364" y="5014"/>
                </a:lnTo>
                <a:lnTo>
                  <a:pt x="21327" y="5010"/>
                </a:lnTo>
                <a:lnTo>
                  <a:pt x="21297" y="5003"/>
                </a:lnTo>
                <a:lnTo>
                  <a:pt x="21289" y="5000"/>
                </a:lnTo>
                <a:lnTo>
                  <a:pt x="21286" y="4998"/>
                </a:lnTo>
                <a:lnTo>
                  <a:pt x="21276" y="4989"/>
                </a:lnTo>
                <a:lnTo>
                  <a:pt x="21275" y="4987"/>
                </a:lnTo>
                <a:lnTo>
                  <a:pt x="21273" y="4984"/>
                </a:lnTo>
                <a:lnTo>
                  <a:pt x="21269" y="4971"/>
                </a:lnTo>
                <a:lnTo>
                  <a:pt x="21267" y="4969"/>
                </a:lnTo>
                <a:lnTo>
                  <a:pt x="21264" y="4966"/>
                </a:lnTo>
                <a:lnTo>
                  <a:pt x="21262" y="4962"/>
                </a:lnTo>
                <a:lnTo>
                  <a:pt x="21259" y="4950"/>
                </a:lnTo>
                <a:lnTo>
                  <a:pt x="21260" y="4939"/>
                </a:lnTo>
                <a:lnTo>
                  <a:pt x="21256" y="4935"/>
                </a:lnTo>
                <a:lnTo>
                  <a:pt x="21250" y="4937"/>
                </a:lnTo>
                <a:lnTo>
                  <a:pt x="21247" y="4949"/>
                </a:lnTo>
                <a:lnTo>
                  <a:pt x="21246" y="4955"/>
                </a:lnTo>
                <a:lnTo>
                  <a:pt x="21244" y="4961"/>
                </a:lnTo>
                <a:lnTo>
                  <a:pt x="21242" y="4967"/>
                </a:lnTo>
                <a:lnTo>
                  <a:pt x="21240" y="4971"/>
                </a:lnTo>
                <a:lnTo>
                  <a:pt x="21236" y="4973"/>
                </a:lnTo>
                <a:lnTo>
                  <a:pt x="21233" y="4973"/>
                </a:lnTo>
                <a:lnTo>
                  <a:pt x="21226" y="4969"/>
                </a:lnTo>
                <a:lnTo>
                  <a:pt x="21231" y="4950"/>
                </a:lnTo>
                <a:lnTo>
                  <a:pt x="21234" y="4945"/>
                </a:lnTo>
                <a:lnTo>
                  <a:pt x="21238" y="4942"/>
                </a:lnTo>
                <a:lnTo>
                  <a:pt x="21241" y="4941"/>
                </a:lnTo>
                <a:lnTo>
                  <a:pt x="21241" y="4940"/>
                </a:lnTo>
                <a:lnTo>
                  <a:pt x="21237" y="4935"/>
                </a:lnTo>
                <a:lnTo>
                  <a:pt x="21229" y="4930"/>
                </a:lnTo>
                <a:lnTo>
                  <a:pt x="21203" y="4929"/>
                </a:lnTo>
                <a:lnTo>
                  <a:pt x="21200" y="4930"/>
                </a:lnTo>
                <a:lnTo>
                  <a:pt x="21196" y="4934"/>
                </a:lnTo>
                <a:lnTo>
                  <a:pt x="21190" y="4943"/>
                </a:lnTo>
                <a:lnTo>
                  <a:pt x="21188" y="4942"/>
                </a:lnTo>
                <a:lnTo>
                  <a:pt x="21156" y="4942"/>
                </a:lnTo>
                <a:lnTo>
                  <a:pt x="21153" y="4940"/>
                </a:lnTo>
                <a:lnTo>
                  <a:pt x="21150" y="4938"/>
                </a:lnTo>
                <a:lnTo>
                  <a:pt x="21147" y="4934"/>
                </a:lnTo>
                <a:lnTo>
                  <a:pt x="21146" y="4935"/>
                </a:lnTo>
                <a:lnTo>
                  <a:pt x="21144" y="4937"/>
                </a:lnTo>
                <a:lnTo>
                  <a:pt x="21141" y="4922"/>
                </a:lnTo>
                <a:lnTo>
                  <a:pt x="21140" y="4919"/>
                </a:lnTo>
                <a:lnTo>
                  <a:pt x="21135" y="4912"/>
                </a:lnTo>
                <a:lnTo>
                  <a:pt x="21134" y="4910"/>
                </a:lnTo>
                <a:lnTo>
                  <a:pt x="21137" y="4907"/>
                </a:lnTo>
                <a:lnTo>
                  <a:pt x="21155" y="4910"/>
                </a:lnTo>
                <a:lnTo>
                  <a:pt x="21155" y="4907"/>
                </a:lnTo>
                <a:lnTo>
                  <a:pt x="21106" y="4883"/>
                </a:lnTo>
                <a:lnTo>
                  <a:pt x="21074" y="4857"/>
                </a:lnTo>
                <a:lnTo>
                  <a:pt x="21072" y="4855"/>
                </a:lnTo>
                <a:lnTo>
                  <a:pt x="21066" y="4846"/>
                </a:lnTo>
                <a:lnTo>
                  <a:pt x="21066" y="4844"/>
                </a:lnTo>
                <a:lnTo>
                  <a:pt x="21062" y="4832"/>
                </a:lnTo>
                <a:lnTo>
                  <a:pt x="21060" y="4830"/>
                </a:lnTo>
                <a:lnTo>
                  <a:pt x="21050" y="4827"/>
                </a:lnTo>
                <a:lnTo>
                  <a:pt x="21046" y="4823"/>
                </a:lnTo>
                <a:lnTo>
                  <a:pt x="21038" y="4811"/>
                </a:lnTo>
                <a:lnTo>
                  <a:pt x="21035" y="4808"/>
                </a:lnTo>
                <a:lnTo>
                  <a:pt x="21030" y="4806"/>
                </a:lnTo>
                <a:lnTo>
                  <a:pt x="21011" y="4787"/>
                </a:lnTo>
                <a:lnTo>
                  <a:pt x="20995" y="4764"/>
                </a:lnTo>
                <a:lnTo>
                  <a:pt x="20982" y="4752"/>
                </a:lnTo>
                <a:lnTo>
                  <a:pt x="20973" y="4733"/>
                </a:lnTo>
                <a:lnTo>
                  <a:pt x="20966" y="4728"/>
                </a:lnTo>
                <a:lnTo>
                  <a:pt x="20924" y="4665"/>
                </a:lnTo>
                <a:lnTo>
                  <a:pt x="20913" y="4641"/>
                </a:lnTo>
                <a:lnTo>
                  <a:pt x="20906" y="4635"/>
                </a:lnTo>
                <a:lnTo>
                  <a:pt x="20902" y="4627"/>
                </a:lnTo>
                <a:lnTo>
                  <a:pt x="20886" y="4582"/>
                </a:lnTo>
                <a:lnTo>
                  <a:pt x="20817" y="4470"/>
                </a:lnTo>
                <a:lnTo>
                  <a:pt x="20808" y="4460"/>
                </a:lnTo>
                <a:lnTo>
                  <a:pt x="20790" y="4441"/>
                </a:lnTo>
                <a:lnTo>
                  <a:pt x="20781" y="4429"/>
                </a:lnTo>
                <a:lnTo>
                  <a:pt x="20772" y="4408"/>
                </a:lnTo>
                <a:lnTo>
                  <a:pt x="20769" y="4405"/>
                </a:lnTo>
                <a:lnTo>
                  <a:pt x="20766" y="4403"/>
                </a:lnTo>
                <a:lnTo>
                  <a:pt x="20763" y="4398"/>
                </a:lnTo>
                <a:lnTo>
                  <a:pt x="20760" y="4386"/>
                </a:lnTo>
                <a:lnTo>
                  <a:pt x="20756" y="4382"/>
                </a:lnTo>
                <a:close/>
                <a:moveTo>
                  <a:pt x="20525" y="5924"/>
                </a:moveTo>
                <a:lnTo>
                  <a:pt x="20523" y="5927"/>
                </a:lnTo>
                <a:lnTo>
                  <a:pt x="20522" y="5931"/>
                </a:lnTo>
                <a:lnTo>
                  <a:pt x="20521" y="5933"/>
                </a:lnTo>
                <a:lnTo>
                  <a:pt x="20523" y="5937"/>
                </a:lnTo>
                <a:lnTo>
                  <a:pt x="20523" y="5941"/>
                </a:lnTo>
                <a:lnTo>
                  <a:pt x="20522" y="5949"/>
                </a:lnTo>
                <a:lnTo>
                  <a:pt x="20521" y="5951"/>
                </a:lnTo>
                <a:lnTo>
                  <a:pt x="20518" y="5954"/>
                </a:lnTo>
                <a:lnTo>
                  <a:pt x="20511" y="5968"/>
                </a:lnTo>
                <a:lnTo>
                  <a:pt x="20508" y="5972"/>
                </a:lnTo>
                <a:lnTo>
                  <a:pt x="20506" y="5984"/>
                </a:lnTo>
                <a:lnTo>
                  <a:pt x="20505" y="5992"/>
                </a:lnTo>
                <a:lnTo>
                  <a:pt x="20503" y="6002"/>
                </a:lnTo>
                <a:lnTo>
                  <a:pt x="20501" y="6005"/>
                </a:lnTo>
                <a:lnTo>
                  <a:pt x="20501" y="6008"/>
                </a:lnTo>
                <a:lnTo>
                  <a:pt x="20500" y="6015"/>
                </a:lnTo>
                <a:lnTo>
                  <a:pt x="20498" y="6024"/>
                </a:lnTo>
                <a:lnTo>
                  <a:pt x="20496" y="6034"/>
                </a:lnTo>
                <a:lnTo>
                  <a:pt x="20496" y="6041"/>
                </a:lnTo>
                <a:lnTo>
                  <a:pt x="20495" y="6051"/>
                </a:lnTo>
                <a:lnTo>
                  <a:pt x="20492" y="6055"/>
                </a:lnTo>
                <a:lnTo>
                  <a:pt x="20492" y="6059"/>
                </a:lnTo>
                <a:lnTo>
                  <a:pt x="20492" y="6074"/>
                </a:lnTo>
                <a:lnTo>
                  <a:pt x="20499" y="6080"/>
                </a:lnTo>
                <a:lnTo>
                  <a:pt x="20503" y="6080"/>
                </a:lnTo>
                <a:lnTo>
                  <a:pt x="20506" y="6073"/>
                </a:lnTo>
                <a:lnTo>
                  <a:pt x="20513" y="6067"/>
                </a:lnTo>
                <a:lnTo>
                  <a:pt x="20516" y="6066"/>
                </a:lnTo>
                <a:lnTo>
                  <a:pt x="20520" y="6067"/>
                </a:lnTo>
                <a:lnTo>
                  <a:pt x="20523" y="6063"/>
                </a:lnTo>
                <a:lnTo>
                  <a:pt x="20532" y="6063"/>
                </a:lnTo>
                <a:lnTo>
                  <a:pt x="20535" y="6057"/>
                </a:lnTo>
                <a:lnTo>
                  <a:pt x="20539" y="6055"/>
                </a:lnTo>
                <a:lnTo>
                  <a:pt x="20542" y="6056"/>
                </a:lnTo>
                <a:lnTo>
                  <a:pt x="20544" y="6055"/>
                </a:lnTo>
                <a:lnTo>
                  <a:pt x="20551" y="6059"/>
                </a:lnTo>
                <a:lnTo>
                  <a:pt x="20556" y="6060"/>
                </a:lnTo>
                <a:lnTo>
                  <a:pt x="20559" y="6055"/>
                </a:lnTo>
                <a:lnTo>
                  <a:pt x="20564" y="6050"/>
                </a:lnTo>
                <a:lnTo>
                  <a:pt x="20568" y="6048"/>
                </a:lnTo>
                <a:lnTo>
                  <a:pt x="20575" y="6040"/>
                </a:lnTo>
                <a:lnTo>
                  <a:pt x="20577" y="6036"/>
                </a:lnTo>
                <a:lnTo>
                  <a:pt x="20578" y="6034"/>
                </a:lnTo>
                <a:lnTo>
                  <a:pt x="20578" y="6032"/>
                </a:lnTo>
                <a:lnTo>
                  <a:pt x="20577" y="6033"/>
                </a:lnTo>
                <a:lnTo>
                  <a:pt x="20576" y="6035"/>
                </a:lnTo>
                <a:lnTo>
                  <a:pt x="20575" y="6038"/>
                </a:lnTo>
                <a:lnTo>
                  <a:pt x="20573" y="6037"/>
                </a:lnTo>
                <a:lnTo>
                  <a:pt x="20573" y="6036"/>
                </a:lnTo>
                <a:lnTo>
                  <a:pt x="20575" y="6033"/>
                </a:lnTo>
                <a:lnTo>
                  <a:pt x="20576" y="6030"/>
                </a:lnTo>
                <a:lnTo>
                  <a:pt x="20578" y="6024"/>
                </a:lnTo>
                <a:lnTo>
                  <a:pt x="20583" y="6025"/>
                </a:lnTo>
                <a:lnTo>
                  <a:pt x="20588" y="6029"/>
                </a:lnTo>
                <a:lnTo>
                  <a:pt x="20595" y="6039"/>
                </a:lnTo>
                <a:lnTo>
                  <a:pt x="20599" y="6049"/>
                </a:lnTo>
                <a:lnTo>
                  <a:pt x="20602" y="6059"/>
                </a:lnTo>
                <a:lnTo>
                  <a:pt x="20604" y="6070"/>
                </a:lnTo>
                <a:lnTo>
                  <a:pt x="20603" y="6077"/>
                </a:lnTo>
                <a:lnTo>
                  <a:pt x="20600" y="6081"/>
                </a:lnTo>
                <a:lnTo>
                  <a:pt x="20598" y="6084"/>
                </a:lnTo>
                <a:lnTo>
                  <a:pt x="20597" y="6088"/>
                </a:lnTo>
                <a:lnTo>
                  <a:pt x="20597" y="6091"/>
                </a:lnTo>
                <a:lnTo>
                  <a:pt x="20596" y="6097"/>
                </a:lnTo>
                <a:lnTo>
                  <a:pt x="20595" y="6122"/>
                </a:lnTo>
                <a:lnTo>
                  <a:pt x="20592" y="6132"/>
                </a:lnTo>
                <a:lnTo>
                  <a:pt x="20584" y="6161"/>
                </a:lnTo>
                <a:lnTo>
                  <a:pt x="20579" y="6168"/>
                </a:lnTo>
                <a:lnTo>
                  <a:pt x="20575" y="6172"/>
                </a:lnTo>
                <a:lnTo>
                  <a:pt x="20571" y="6175"/>
                </a:lnTo>
                <a:lnTo>
                  <a:pt x="20568" y="6175"/>
                </a:lnTo>
                <a:lnTo>
                  <a:pt x="20563" y="6171"/>
                </a:lnTo>
                <a:lnTo>
                  <a:pt x="20561" y="6170"/>
                </a:lnTo>
                <a:lnTo>
                  <a:pt x="20559" y="6164"/>
                </a:lnTo>
                <a:lnTo>
                  <a:pt x="20558" y="6161"/>
                </a:lnTo>
                <a:lnTo>
                  <a:pt x="20556" y="6159"/>
                </a:lnTo>
                <a:lnTo>
                  <a:pt x="20554" y="6159"/>
                </a:lnTo>
                <a:lnTo>
                  <a:pt x="20551" y="6158"/>
                </a:lnTo>
                <a:lnTo>
                  <a:pt x="20546" y="6154"/>
                </a:lnTo>
                <a:lnTo>
                  <a:pt x="20541" y="6152"/>
                </a:lnTo>
                <a:lnTo>
                  <a:pt x="20539" y="6151"/>
                </a:lnTo>
                <a:lnTo>
                  <a:pt x="20538" y="6151"/>
                </a:lnTo>
                <a:lnTo>
                  <a:pt x="20538" y="6148"/>
                </a:lnTo>
                <a:lnTo>
                  <a:pt x="20539" y="6146"/>
                </a:lnTo>
                <a:lnTo>
                  <a:pt x="20539" y="6145"/>
                </a:lnTo>
                <a:lnTo>
                  <a:pt x="20539" y="6143"/>
                </a:lnTo>
                <a:lnTo>
                  <a:pt x="20536" y="6139"/>
                </a:lnTo>
                <a:lnTo>
                  <a:pt x="20534" y="6136"/>
                </a:lnTo>
                <a:lnTo>
                  <a:pt x="20532" y="6131"/>
                </a:lnTo>
                <a:lnTo>
                  <a:pt x="20530" y="6130"/>
                </a:lnTo>
                <a:lnTo>
                  <a:pt x="20525" y="6129"/>
                </a:lnTo>
                <a:lnTo>
                  <a:pt x="20522" y="6124"/>
                </a:lnTo>
                <a:lnTo>
                  <a:pt x="20519" y="6124"/>
                </a:lnTo>
                <a:lnTo>
                  <a:pt x="20518" y="6125"/>
                </a:lnTo>
                <a:lnTo>
                  <a:pt x="20515" y="6132"/>
                </a:lnTo>
                <a:lnTo>
                  <a:pt x="20515" y="6133"/>
                </a:lnTo>
                <a:lnTo>
                  <a:pt x="20515" y="6136"/>
                </a:lnTo>
                <a:lnTo>
                  <a:pt x="20513" y="6138"/>
                </a:lnTo>
                <a:lnTo>
                  <a:pt x="20513" y="6141"/>
                </a:lnTo>
                <a:lnTo>
                  <a:pt x="20513" y="6143"/>
                </a:lnTo>
                <a:lnTo>
                  <a:pt x="20510" y="6144"/>
                </a:lnTo>
                <a:lnTo>
                  <a:pt x="20509" y="6145"/>
                </a:lnTo>
                <a:lnTo>
                  <a:pt x="20510" y="6147"/>
                </a:lnTo>
                <a:lnTo>
                  <a:pt x="20512" y="6148"/>
                </a:lnTo>
                <a:lnTo>
                  <a:pt x="20513" y="6147"/>
                </a:lnTo>
                <a:lnTo>
                  <a:pt x="20515" y="6148"/>
                </a:lnTo>
                <a:lnTo>
                  <a:pt x="20514" y="6150"/>
                </a:lnTo>
                <a:lnTo>
                  <a:pt x="20513" y="6152"/>
                </a:lnTo>
                <a:lnTo>
                  <a:pt x="20514" y="6156"/>
                </a:lnTo>
                <a:lnTo>
                  <a:pt x="20515" y="6159"/>
                </a:lnTo>
                <a:lnTo>
                  <a:pt x="20511" y="6171"/>
                </a:lnTo>
                <a:lnTo>
                  <a:pt x="20507" y="6177"/>
                </a:lnTo>
                <a:lnTo>
                  <a:pt x="20500" y="6187"/>
                </a:lnTo>
                <a:lnTo>
                  <a:pt x="20489" y="6189"/>
                </a:lnTo>
                <a:lnTo>
                  <a:pt x="20479" y="6182"/>
                </a:lnTo>
                <a:lnTo>
                  <a:pt x="20472" y="6166"/>
                </a:lnTo>
                <a:lnTo>
                  <a:pt x="20468" y="6125"/>
                </a:lnTo>
                <a:lnTo>
                  <a:pt x="20465" y="6112"/>
                </a:lnTo>
                <a:lnTo>
                  <a:pt x="20464" y="6101"/>
                </a:lnTo>
                <a:lnTo>
                  <a:pt x="20463" y="6093"/>
                </a:lnTo>
                <a:lnTo>
                  <a:pt x="20463" y="6088"/>
                </a:lnTo>
                <a:lnTo>
                  <a:pt x="20464" y="6085"/>
                </a:lnTo>
                <a:lnTo>
                  <a:pt x="20464" y="6074"/>
                </a:lnTo>
                <a:lnTo>
                  <a:pt x="20466" y="6064"/>
                </a:lnTo>
                <a:lnTo>
                  <a:pt x="20464" y="6055"/>
                </a:lnTo>
                <a:lnTo>
                  <a:pt x="20455" y="6046"/>
                </a:lnTo>
                <a:lnTo>
                  <a:pt x="20445" y="6044"/>
                </a:lnTo>
                <a:lnTo>
                  <a:pt x="20440" y="6046"/>
                </a:lnTo>
                <a:lnTo>
                  <a:pt x="20437" y="6054"/>
                </a:lnTo>
                <a:lnTo>
                  <a:pt x="20431" y="6060"/>
                </a:lnTo>
                <a:lnTo>
                  <a:pt x="20427" y="6059"/>
                </a:lnTo>
                <a:lnTo>
                  <a:pt x="20421" y="6054"/>
                </a:lnTo>
                <a:lnTo>
                  <a:pt x="20415" y="6044"/>
                </a:lnTo>
                <a:lnTo>
                  <a:pt x="20411" y="6039"/>
                </a:lnTo>
                <a:lnTo>
                  <a:pt x="20408" y="6037"/>
                </a:lnTo>
                <a:lnTo>
                  <a:pt x="20404" y="6033"/>
                </a:lnTo>
                <a:lnTo>
                  <a:pt x="20400" y="6029"/>
                </a:lnTo>
                <a:lnTo>
                  <a:pt x="20399" y="6032"/>
                </a:lnTo>
                <a:lnTo>
                  <a:pt x="20400" y="6036"/>
                </a:lnTo>
                <a:lnTo>
                  <a:pt x="20398" y="6040"/>
                </a:lnTo>
                <a:lnTo>
                  <a:pt x="20398" y="6049"/>
                </a:lnTo>
                <a:lnTo>
                  <a:pt x="20397" y="6053"/>
                </a:lnTo>
                <a:lnTo>
                  <a:pt x="20398" y="6057"/>
                </a:lnTo>
                <a:lnTo>
                  <a:pt x="20397" y="6064"/>
                </a:lnTo>
                <a:lnTo>
                  <a:pt x="20396" y="6072"/>
                </a:lnTo>
                <a:lnTo>
                  <a:pt x="20392" y="6077"/>
                </a:lnTo>
                <a:lnTo>
                  <a:pt x="20387" y="6076"/>
                </a:lnTo>
                <a:lnTo>
                  <a:pt x="20381" y="6076"/>
                </a:lnTo>
                <a:lnTo>
                  <a:pt x="20379" y="6078"/>
                </a:lnTo>
                <a:lnTo>
                  <a:pt x="20380" y="6082"/>
                </a:lnTo>
                <a:lnTo>
                  <a:pt x="20384" y="6083"/>
                </a:lnTo>
                <a:lnTo>
                  <a:pt x="20387" y="6083"/>
                </a:lnTo>
                <a:lnTo>
                  <a:pt x="20391" y="6086"/>
                </a:lnTo>
                <a:lnTo>
                  <a:pt x="20396" y="6097"/>
                </a:lnTo>
                <a:lnTo>
                  <a:pt x="20396" y="6101"/>
                </a:lnTo>
                <a:lnTo>
                  <a:pt x="20396" y="6111"/>
                </a:lnTo>
                <a:lnTo>
                  <a:pt x="20397" y="6112"/>
                </a:lnTo>
                <a:lnTo>
                  <a:pt x="20398" y="6111"/>
                </a:lnTo>
                <a:lnTo>
                  <a:pt x="20400" y="6109"/>
                </a:lnTo>
                <a:lnTo>
                  <a:pt x="20401" y="6111"/>
                </a:lnTo>
                <a:lnTo>
                  <a:pt x="20402" y="6113"/>
                </a:lnTo>
                <a:lnTo>
                  <a:pt x="20406" y="6114"/>
                </a:lnTo>
                <a:lnTo>
                  <a:pt x="20408" y="6114"/>
                </a:lnTo>
                <a:lnTo>
                  <a:pt x="20413" y="6113"/>
                </a:lnTo>
                <a:lnTo>
                  <a:pt x="20414" y="6115"/>
                </a:lnTo>
                <a:lnTo>
                  <a:pt x="20414" y="6118"/>
                </a:lnTo>
                <a:lnTo>
                  <a:pt x="20412" y="6118"/>
                </a:lnTo>
                <a:lnTo>
                  <a:pt x="20410" y="6117"/>
                </a:lnTo>
                <a:lnTo>
                  <a:pt x="20408" y="6117"/>
                </a:lnTo>
                <a:lnTo>
                  <a:pt x="20406" y="6120"/>
                </a:lnTo>
                <a:lnTo>
                  <a:pt x="20408" y="6123"/>
                </a:lnTo>
                <a:lnTo>
                  <a:pt x="20409" y="6132"/>
                </a:lnTo>
                <a:lnTo>
                  <a:pt x="20406" y="6133"/>
                </a:lnTo>
                <a:lnTo>
                  <a:pt x="20405" y="6130"/>
                </a:lnTo>
                <a:lnTo>
                  <a:pt x="20402" y="6128"/>
                </a:lnTo>
                <a:lnTo>
                  <a:pt x="20400" y="6126"/>
                </a:lnTo>
                <a:lnTo>
                  <a:pt x="20397" y="6117"/>
                </a:lnTo>
                <a:lnTo>
                  <a:pt x="20396" y="6117"/>
                </a:lnTo>
                <a:lnTo>
                  <a:pt x="20395" y="6128"/>
                </a:lnTo>
                <a:lnTo>
                  <a:pt x="20394" y="6136"/>
                </a:lnTo>
                <a:lnTo>
                  <a:pt x="20395" y="6145"/>
                </a:lnTo>
                <a:lnTo>
                  <a:pt x="20393" y="6151"/>
                </a:lnTo>
                <a:lnTo>
                  <a:pt x="20390" y="6174"/>
                </a:lnTo>
                <a:lnTo>
                  <a:pt x="20385" y="6197"/>
                </a:lnTo>
                <a:lnTo>
                  <a:pt x="20382" y="6203"/>
                </a:lnTo>
                <a:lnTo>
                  <a:pt x="20378" y="6208"/>
                </a:lnTo>
                <a:lnTo>
                  <a:pt x="20373" y="6210"/>
                </a:lnTo>
                <a:lnTo>
                  <a:pt x="20369" y="6207"/>
                </a:lnTo>
                <a:lnTo>
                  <a:pt x="20360" y="6216"/>
                </a:lnTo>
                <a:lnTo>
                  <a:pt x="20356" y="6220"/>
                </a:lnTo>
                <a:lnTo>
                  <a:pt x="20352" y="6222"/>
                </a:lnTo>
                <a:lnTo>
                  <a:pt x="20349" y="6222"/>
                </a:lnTo>
                <a:lnTo>
                  <a:pt x="20347" y="6220"/>
                </a:lnTo>
                <a:lnTo>
                  <a:pt x="20341" y="6214"/>
                </a:lnTo>
                <a:lnTo>
                  <a:pt x="20336" y="6213"/>
                </a:lnTo>
                <a:lnTo>
                  <a:pt x="20325" y="6223"/>
                </a:lnTo>
                <a:lnTo>
                  <a:pt x="20323" y="6232"/>
                </a:lnTo>
                <a:lnTo>
                  <a:pt x="20320" y="6241"/>
                </a:lnTo>
                <a:lnTo>
                  <a:pt x="20317" y="6247"/>
                </a:lnTo>
                <a:lnTo>
                  <a:pt x="20312" y="6250"/>
                </a:lnTo>
                <a:lnTo>
                  <a:pt x="20310" y="6258"/>
                </a:lnTo>
                <a:lnTo>
                  <a:pt x="20304" y="6260"/>
                </a:lnTo>
                <a:lnTo>
                  <a:pt x="20300" y="6266"/>
                </a:lnTo>
                <a:lnTo>
                  <a:pt x="20296" y="6272"/>
                </a:lnTo>
                <a:lnTo>
                  <a:pt x="20295" y="6279"/>
                </a:lnTo>
                <a:lnTo>
                  <a:pt x="20299" y="6281"/>
                </a:lnTo>
                <a:lnTo>
                  <a:pt x="20307" y="6280"/>
                </a:lnTo>
                <a:lnTo>
                  <a:pt x="20310" y="6286"/>
                </a:lnTo>
                <a:lnTo>
                  <a:pt x="20311" y="6292"/>
                </a:lnTo>
                <a:lnTo>
                  <a:pt x="20313" y="6296"/>
                </a:lnTo>
                <a:lnTo>
                  <a:pt x="20314" y="6304"/>
                </a:lnTo>
                <a:lnTo>
                  <a:pt x="20314" y="6320"/>
                </a:lnTo>
                <a:lnTo>
                  <a:pt x="20313" y="6336"/>
                </a:lnTo>
                <a:lnTo>
                  <a:pt x="20314" y="6342"/>
                </a:lnTo>
                <a:lnTo>
                  <a:pt x="20318" y="6347"/>
                </a:lnTo>
                <a:lnTo>
                  <a:pt x="20325" y="6357"/>
                </a:lnTo>
                <a:lnTo>
                  <a:pt x="20328" y="6361"/>
                </a:lnTo>
                <a:lnTo>
                  <a:pt x="20331" y="6365"/>
                </a:lnTo>
                <a:lnTo>
                  <a:pt x="20330" y="6373"/>
                </a:lnTo>
                <a:lnTo>
                  <a:pt x="20328" y="6409"/>
                </a:lnTo>
                <a:lnTo>
                  <a:pt x="20326" y="6414"/>
                </a:lnTo>
                <a:lnTo>
                  <a:pt x="20323" y="6425"/>
                </a:lnTo>
                <a:lnTo>
                  <a:pt x="20325" y="6433"/>
                </a:lnTo>
                <a:lnTo>
                  <a:pt x="20321" y="6449"/>
                </a:lnTo>
                <a:lnTo>
                  <a:pt x="20305" y="6489"/>
                </a:lnTo>
                <a:lnTo>
                  <a:pt x="20297" y="6501"/>
                </a:lnTo>
                <a:lnTo>
                  <a:pt x="20287" y="6509"/>
                </a:lnTo>
                <a:lnTo>
                  <a:pt x="20283" y="6509"/>
                </a:lnTo>
                <a:lnTo>
                  <a:pt x="20270" y="6502"/>
                </a:lnTo>
                <a:lnTo>
                  <a:pt x="20261" y="6493"/>
                </a:lnTo>
                <a:lnTo>
                  <a:pt x="20260" y="6500"/>
                </a:lnTo>
                <a:lnTo>
                  <a:pt x="20261" y="6509"/>
                </a:lnTo>
                <a:lnTo>
                  <a:pt x="20265" y="6513"/>
                </a:lnTo>
                <a:lnTo>
                  <a:pt x="20261" y="6515"/>
                </a:lnTo>
                <a:lnTo>
                  <a:pt x="20263" y="6523"/>
                </a:lnTo>
                <a:lnTo>
                  <a:pt x="20267" y="6531"/>
                </a:lnTo>
                <a:lnTo>
                  <a:pt x="20269" y="6535"/>
                </a:lnTo>
                <a:lnTo>
                  <a:pt x="20272" y="6544"/>
                </a:lnTo>
                <a:lnTo>
                  <a:pt x="20274" y="6547"/>
                </a:lnTo>
                <a:lnTo>
                  <a:pt x="20288" y="6547"/>
                </a:lnTo>
                <a:lnTo>
                  <a:pt x="20292" y="6546"/>
                </a:lnTo>
                <a:lnTo>
                  <a:pt x="20294" y="6542"/>
                </a:lnTo>
                <a:lnTo>
                  <a:pt x="20296" y="6538"/>
                </a:lnTo>
                <a:lnTo>
                  <a:pt x="20299" y="6534"/>
                </a:lnTo>
                <a:lnTo>
                  <a:pt x="20309" y="6532"/>
                </a:lnTo>
                <a:lnTo>
                  <a:pt x="20319" y="6539"/>
                </a:lnTo>
                <a:lnTo>
                  <a:pt x="20327" y="6550"/>
                </a:lnTo>
                <a:lnTo>
                  <a:pt x="20332" y="6559"/>
                </a:lnTo>
                <a:lnTo>
                  <a:pt x="20334" y="6571"/>
                </a:lnTo>
                <a:lnTo>
                  <a:pt x="20334" y="6579"/>
                </a:lnTo>
                <a:lnTo>
                  <a:pt x="20339" y="6594"/>
                </a:lnTo>
                <a:lnTo>
                  <a:pt x="20339" y="6605"/>
                </a:lnTo>
                <a:lnTo>
                  <a:pt x="20336" y="6675"/>
                </a:lnTo>
                <a:lnTo>
                  <a:pt x="20330" y="6711"/>
                </a:lnTo>
                <a:lnTo>
                  <a:pt x="20325" y="6739"/>
                </a:lnTo>
                <a:lnTo>
                  <a:pt x="20318" y="6750"/>
                </a:lnTo>
                <a:lnTo>
                  <a:pt x="20311" y="6754"/>
                </a:lnTo>
                <a:lnTo>
                  <a:pt x="20308" y="6763"/>
                </a:lnTo>
                <a:lnTo>
                  <a:pt x="20305" y="6776"/>
                </a:lnTo>
                <a:lnTo>
                  <a:pt x="20304" y="6788"/>
                </a:lnTo>
                <a:lnTo>
                  <a:pt x="20303" y="6803"/>
                </a:lnTo>
                <a:lnTo>
                  <a:pt x="20302" y="6810"/>
                </a:lnTo>
                <a:lnTo>
                  <a:pt x="20300" y="6816"/>
                </a:lnTo>
                <a:lnTo>
                  <a:pt x="20299" y="6822"/>
                </a:lnTo>
                <a:lnTo>
                  <a:pt x="20297" y="6835"/>
                </a:lnTo>
                <a:lnTo>
                  <a:pt x="20295" y="6846"/>
                </a:lnTo>
                <a:lnTo>
                  <a:pt x="20286" y="6879"/>
                </a:lnTo>
                <a:lnTo>
                  <a:pt x="20277" y="6923"/>
                </a:lnTo>
                <a:lnTo>
                  <a:pt x="20271" y="6937"/>
                </a:lnTo>
                <a:lnTo>
                  <a:pt x="20264" y="6949"/>
                </a:lnTo>
                <a:lnTo>
                  <a:pt x="20245" y="6972"/>
                </a:lnTo>
                <a:lnTo>
                  <a:pt x="20239" y="6984"/>
                </a:lnTo>
                <a:lnTo>
                  <a:pt x="20235" y="6999"/>
                </a:lnTo>
                <a:lnTo>
                  <a:pt x="20224" y="7034"/>
                </a:lnTo>
                <a:lnTo>
                  <a:pt x="20216" y="7053"/>
                </a:lnTo>
                <a:lnTo>
                  <a:pt x="20211" y="7068"/>
                </a:lnTo>
                <a:lnTo>
                  <a:pt x="20209" y="7081"/>
                </a:lnTo>
                <a:lnTo>
                  <a:pt x="20203" y="7155"/>
                </a:lnTo>
                <a:lnTo>
                  <a:pt x="20201" y="7161"/>
                </a:lnTo>
                <a:lnTo>
                  <a:pt x="20197" y="7168"/>
                </a:lnTo>
                <a:lnTo>
                  <a:pt x="20175" y="7200"/>
                </a:lnTo>
                <a:lnTo>
                  <a:pt x="20160" y="7214"/>
                </a:lnTo>
                <a:lnTo>
                  <a:pt x="20155" y="7218"/>
                </a:lnTo>
                <a:lnTo>
                  <a:pt x="20137" y="7229"/>
                </a:lnTo>
                <a:lnTo>
                  <a:pt x="20128" y="7231"/>
                </a:lnTo>
                <a:lnTo>
                  <a:pt x="20123" y="7230"/>
                </a:lnTo>
                <a:lnTo>
                  <a:pt x="20122" y="7234"/>
                </a:lnTo>
                <a:lnTo>
                  <a:pt x="20093" y="7259"/>
                </a:lnTo>
                <a:lnTo>
                  <a:pt x="20077" y="7276"/>
                </a:lnTo>
                <a:lnTo>
                  <a:pt x="20071" y="7286"/>
                </a:lnTo>
                <a:lnTo>
                  <a:pt x="20067" y="7299"/>
                </a:lnTo>
                <a:lnTo>
                  <a:pt x="20058" y="7344"/>
                </a:lnTo>
                <a:lnTo>
                  <a:pt x="20053" y="7357"/>
                </a:lnTo>
                <a:lnTo>
                  <a:pt x="20047" y="7369"/>
                </a:lnTo>
                <a:lnTo>
                  <a:pt x="20034" y="7383"/>
                </a:lnTo>
                <a:lnTo>
                  <a:pt x="20026" y="7399"/>
                </a:lnTo>
                <a:lnTo>
                  <a:pt x="20021" y="7414"/>
                </a:lnTo>
                <a:lnTo>
                  <a:pt x="20017" y="7426"/>
                </a:lnTo>
                <a:lnTo>
                  <a:pt x="20011" y="7434"/>
                </a:lnTo>
                <a:lnTo>
                  <a:pt x="19986" y="7454"/>
                </a:lnTo>
                <a:lnTo>
                  <a:pt x="19962" y="7486"/>
                </a:lnTo>
                <a:lnTo>
                  <a:pt x="19944" y="7502"/>
                </a:lnTo>
                <a:lnTo>
                  <a:pt x="19936" y="7507"/>
                </a:lnTo>
                <a:lnTo>
                  <a:pt x="19927" y="7510"/>
                </a:lnTo>
                <a:lnTo>
                  <a:pt x="19912" y="7507"/>
                </a:lnTo>
                <a:lnTo>
                  <a:pt x="19908" y="7514"/>
                </a:lnTo>
                <a:lnTo>
                  <a:pt x="19903" y="7521"/>
                </a:lnTo>
                <a:lnTo>
                  <a:pt x="19891" y="7528"/>
                </a:lnTo>
                <a:lnTo>
                  <a:pt x="19869" y="7547"/>
                </a:lnTo>
                <a:lnTo>
                  <a:pt x="19849" y="7556"/>
                </a:lnTo>
                <a:lnTo>
                  <a:pt x="19822" y="7571"/>
                </a:lnTo>
                <a:lnTo>
                  <a:pt x="19801" y="7577"/>
                </a:lnTo>
                <a:lnTo>
                  <a:pt x="19782" y="7582"/>
                </a:lnTo>
                <a:lnTo>
                  <a:pt x="19771" y="7590"/>
                </a:lnTo>
                <a:lnTo>
                  <a:pt x="19767" y="7594"/>
                </a:lnTo>
                <a:lnTo>
                  <a:pt x="19764" y="7603"/>
                </a:lnTo>
                <a:lnTo>
                  <a:pt x="19765" y="7610"/>
                </a:lnTo>
                <a:lnTo>
                  <a:pt x="19763" y="7615"/>
                </a:lnTo>
                <a:lnTo>
                  <a:pt x="19762" y="7621"/>
                </a:lnTo>
                <a:lnTo>
                  <a:pt x="19760" y="7627"/>
                </a:lnTo>
                <a:lnTo>
                  <a:pt x="19757" y="7637"/>
                </a:lnTo>
                <a:lnTo>
                  <a:pt x="19750" y="7643"/>
                </a:lnTo>
                <a:lnTo>
                  <a:pt x="19746" y="7650"/>
                </a:lnTo>
                <a:lnTo>
                  <a:pt x="19738" y="7652"/>
                </a:lnTo>
                <a:lnTo>
                  <a:pt x="19726" y="7649"/>
                </a:lnTo>
                <a:lnTo>
                  <a:pt x="19717" y="7651"/>
                </a:lnTo>
                <a:lnTo>
                  <a:pt x="19708" y="7650"/>
                </a:lnTo>
                <a:lnTo>
                  <a:pt x="19701" y="7645"/>
                </a:lnTo>
                <a:lnTo>
                  <a:pt x="19691" y="7640"/>
                </a:lnTo>
                <a:lnTo>
                  <a:pt x="19685" y="7633"/>
                </a:lnTo>
                <a:lnTo>
                  <a:pt x="19675" y="7624"/>
                </a:lnTo>
                <a:lnTo>
                  <a:pt x="19671" y="7612"/>
                </a:lnTo>
                <a:lnTo>
                  <a:pt x="19679" y="7597"/>
                </a:lnTo>
                <a:lnTo>
                  <a:pt x="19680" y="7588"/>
                </a:lnTo>
                <a:lnTo>
                  <a:pt x="19685" y="7579"/>
                </a:lnTo>
                <a:lnTo>
                  <a:pt x="19684" y="7559"/>
                </a:lnTo>
                <a:lnTo>
                  <a:pt x="19685" y="7539"/>
                </a:lnTo>
                <a:lnTo>
                  <a:pt x="19684" y="7532"/>
                </a:lnTo>
                <a:lnTo>
                  <a:pt x="19682" y="7531"/>
                </a:lnTo>
                <a:lnTo>
                  <a:pt x="19679" y="7533"/>
                </a:lnTo>
                <a:lnTo>
                  <a:pt x="19674" y="7548"/>
                </a:lnTo>
                <a:lnTo>
                  <a:pt x="19669" y="7551"/>
                </a:lnTo>
                <a:lnTo>
                  <a:pt x="19666" y="7549"/>
                </a:lnTo>
                <a:lnTo>
                  <a:pt x="19659" y="7539"/>
                </a:lnTo>
                <a:lnTo>
                  <a:pt x="19655" y="7538"/>
                </a:lnTo>
                <a:lnTo>
                  <a:pt x="19650" y="7541"/>
                </a:lnTo>
                <a:lnTo>
                  <a:pt x="19647" y="7543"/>
                </a:lnTo>
                <a:lnTo>
                  <a:pt x="19643" y="7540"/>
                </a:lnTo>
                <a:lnTo>
                  <a:pt x="19645" y="7536"/>
                </a:lnTo>
                <a:lnTo>
                  <a:pt x="19645" y="7528"/>
                </a:lnTo>
                <a:lnTo>
                  <a:pt x="19649" y="7528"/>
                </a:lnTo>
                <a:lnTo>
                  <a:pt x="19650" y="7526"/>
                </a:lnTo>
                <a:lnTo>
                  <a:pt x="19651" y="7518"/>
                </a:lnTo>
                <a:lnTo>
                  <a:pt x="19648" y="7516"/>
                </a:lnTo>
                <a:lnTo>
                  <a:pt x="19650" y="7506"/>
                </a:lnTo>
                <a:lnTo>
                  <a:pt x="19655" y="7497"/>
                </a:lnTo>
                <a:lnTo>
                  <a:pt x="19658" y="7492"/>
                </a:lnTo>
                <a:lnTo>
                  <a:pt x="19658" y="7489"/>
                </a:lnTo>
                <a:lnTo>
                  <a:pt x="19661" y="7488"/>
                </a:lnTo>
                <a:lnTo>
                  <a:pt x="19663" y="7485"/>
                </a:lnTo>
                <a:lnTo>
                  <a:pt x="19665" y="7484"/>
                </a:lnTo>
                <a:lnTo>
                  <a:pt x="19664" y="7487"/>
                </a:lnTo>
                <a:lnTo>
                  <a:pt x="19662" y="7491"/>
                </a:lnTo>
                <a:lnTo>
                  <a:pt x="19665" y="7494"/>
                </a:lnTo>
                <a:lnTo>
                  <a:pt x="19669" y="7498"/>
                </a:lnTo>
                <a:lnTo>
                  <a:pt x="19677" y="7502"/>
                </a:lnTo>
                <a:lnTo>
                  <a:pt x="19679" y="7500"/>
                </a:lnTo>
                <a:lnTo>
                  <a:pt x="19681" y="7495"/>
                </a:lnTo>
                <a:lnTo>
                  <a:pt x="19685" y="7493"/>
                </a:lnTo>
                <a:lnTo>
                  <a:pt x="19689" y="7490"/>
                </a:lnTo>
                <a:lnTo>
                  <a:pt x="19689" y="7483"/>
                </a:lnTo>
                <a:lnTo>
                  <a:pt x="19694" y="7475"/>
                </a:lnTo>
                <a:lnTo>
                  <a:pt x="19697" y="7468"/>
                </a:lnTo>
                <a:lnTo>
                  <a:pt x="19710" y="7462"/>
                </a:lnTo>
                <a:lnTo>
                  <a:pt x="19719" y="7464"/>
                </a:lnTo>
                <a:lnTo>
                  <a:pt x="19724" y="7465"/>
                </a:lnTo>
                <a:lnTo>
                  <a:pt x="19725" y="7461"/>
                </a:lnTo>
                <a:lnTo>
                  <a:pt x="19729" y="7456"/>
                </a:lnTo>
                <a:lnTo>
                  <a:pt x="19731" y="7453"/>
                </a:lnTo>
                <a:lnTo>
                  <a:pt x="19731" y="7448"/>
                </a:lnTo>
                <a:lnTo>
                  <a:pt x="19732" y="7442"/>
                </a:lnTo>
                <a:lnTo>
                  <a:pt x="19728" y="7442"/>
                </a:lnTo>
                <a:lnTo>
                  <a:pt x="19725" y="7434"/>
                </a:lnTo>
                <a:lnTo>
                  <a:pt x="19727" y="7422"/>
                </a:lnTo>
                <a:lnTo>
                  <a:pt x="19729" y="7416"/>
                </a:lnTo>
                <a:lnTo>
                  <a:pt x="19732" y="7414"/>
                </a:lnTo>
                <a:lnTo>
                  <a:pt x="19736" y="7411"/>
                </a:lnTo>
                <a:lnTo>
                  <a:pt x="19741" y="7413"/>
                </a:lnTo>
                <a:lnTo>
                  <a:pt x="19744" y="7413"/>
                </a:lnTo>
                <a:lnTo>
                  <a:pt x="19750" y="7411"/>
                </a:lnTo>
                <a:lnTo>
                  <a:pt x="19751" y="7408"/>
                </a:lnTo>
                <a:lnTo>
                  <a:pt x="19752" y="7403"/>
                </a:lnTo>
                <a:lnTo>
                  <a:pt x="19749" y="7400"/>
                </a:lnTo>
                <a:lnTo>
                  <a:pt x="19749" y="7396"/>
                </a:lnTo>
                <a:lnTo>
                  <a:pt x="19750" y="7389"/>
                </a:lnTo>
                <a:lnTo>
                  <a:pt x="19748" y="7385"/>
                </a:lnTo>
                <a:lnTo>
                  <a:pt x="19738" y="7380"/>
                </a:lnTo>
                <a:lnTo>
                  <a:pt x="19729" y="7383"/>
                </a:lnTo>
                <a:lnTo>
                  <a:pt x="19698" y="7396"/>
                </a:lnTo>
                <a:lnTo>
                  <a:pt x="19693" y="7401"/>
                </a:lnTo>
                <a:lnTo>
                  <a:pt x="19689" y="7408"/>
                </a:lnTo>
                <a:lnTo>
                  <a:pt x="19683" y="7409"/>
                </a:lnTo>
                <a:lnTo>
                  <a:pt x="19660" y="7427"/>
                </a:lnTo>
                <a:lnTo>
                  <a:pt x="19653" y="7427"/>
                </a:lnTo>
                <a:lnTo>
                  <a:pt x="19648" y="7424"/>
                </a:lnTo>
                <a:lnTo>
                  <a:pt x="19639" y="7427"/>
                </a:lnTo>
                <a:lnTo>
                  <a:pt x="19627" y="7436"/>
                </a:lnTo>
                <a:lnTo>
                  <a:pt x="19619" y="7441"/>
                </a:lnTo>
                <a:lnTo>
                  <a:pt x="19613" y="7453"/>
                </a:lnTo>
                <a:lnTo>
                  <a:pt x="19614" y="7463"/>
                </a:lnTo>
                <a:lnTo>
                  <a:pt x="19616" y="7467"/>
                </a:lnTo>
                <a:lnTo>
                  <a:pt x="19614" y="7472"/>
                </a:lnTo>
                <a:lnTo>
                  <a:pt x="19611" y="7479"/>
                </a:lnTo>
                <a:lnTo>
                  <a:pt x="19608" y="7483"/>
                </a:lnTo>
                <a:lnTo>
                  <a:pt x="19610" y="7487"/>
                </a:lnTo>
                <a:lnTo>
                  <a:pt x="19606" y="7491"/>
                </a:lnTo>
                <a:lnTo>
                  <a:pt x="19605" y="7497"/>
                </a:lnTo>
                <a:lnTo>
                  <a:pt x="19603" y="7505"/>
                </a:lnTo>
                <a:lnTo>
                  <a:pt x="19602" y="7514"/>
                </a:lnTo>
                <a:lnTo>
                  <a:pt x="19603" y="7519"/>
                </a:lnTo>
                <a:lnTo>
                  <a:pt x="19608" y="7519"/>
                </a:lnTo>
                <a:lnTo>
                  <a:pt x="19608" y="7515"/>
                </a:lnTo>
                <a:lnTo>
                  <a:pt x="19610" y="7514"/>
                </a:lnTo>
                <a:lnTo>
                  <a:pt x="19613" y="7517"/>
                </a:lnTo>
                <a:lnTo>
                  <a:pt x="19614" y="7523"/>
                </a:lnTo>
                <a:lnTo>
                  <a:pt x="19613" y="7540"/>
                </a:lnTo>
                <a:lnTo>
                  <a:pt x="19613" y="7548"/>
                </a:lnTo>
                <a:lnTo>
                  <a:pt x="19615" y="7550"/>
                </a:lnTo>
                <a:lnTo>
                  <a:pt x="19618" y="7562"/>
                </a:lnTo>
                <a:lnTo>
                  <a:pt x="19621" y="7567"/>
                </a:lnTo>
                <a:lnTo>
                  <a:pt x="19623" y="7574"/>
                </a:lnTo>
                <a:lnTo>
                  <a:pt x="19622" y="7584"/>
                </a:lnTo>
                <a:lnTo>
                  <a:pt x="19620" y="7589"/>
                </a:lnTo>
                <a:lnTo>
                  <a:pt x="19619" y="7593"/>
                </a:lnTo>
                <a:lnTo>
                  <a:pt x="19621" y="7595"/>
                </a:lnTo>
                <a:lnTo>
                  <a:pt x="19623" y="7597"/>
                </a:lnTo>
                <a:lnTo>
                  <a:pt x="19623" y="7605"/>
                </a:lnTo>
                <a:lnTo>
                  <a:pt x="19622" y="7612"/>
                </a:lnTo>
                <a:lnTo>
                  <a:pt x="19606" y="7661"/>
                </a:lnTo>
                <a:lnTo>
                  <a:pt x="19595" y="7685"/>
                </a:lnTo>
                <a:lnTo>
                  <a:pt x="19550" y="7765"/>
                </a:lnTo>
                <a:lnTo>
                  <a:pt x="19539" y="7779"/>
                </a:lnTo>
                <a:lnTo>
                  <a:pt x="19532" y="7788"/>
                </a:lnTo>
                <a:lnTo>
                  <a:pt x="19521" y="7794"/>
                </a:lnTo>
                <a:lnTo>
                  <a:pt x="19517" y="7803"/>
                </a:lnTo>
                <a:lnTo>
                  <a:pt x="19499" y="7823"/>
                </a:lnTo>
                <a:lnTo>
                  <a:pt x="19492" y="7827"/>
                </a:lnTo>
                <a:lnTo>
                  <a:pt x="19488" y="7826"/>
                </a:lnTo>
                <a:lnTo>
                  <a:pt x="19483" y="7827"/>
                </a:lnTo>
                <a:lnTo>
                  <a:pt x="19482" y="7829"/>
                </a:lnTo>
                <a:lnTo>
                  <a:pt x="19486" y="7837"/>
                </a:lnTo>
                <a:lnTo>
                  <a:pt x="19482" y="7846"/>
                </a:lnTo>
                <a:lnTo>
                  <a:pt x="19480" y="7851"/>
                </a:lnTo>
                <a:lnTo>
                  <a:pt x="19477" y="7859"/>
                </a:lnTo>
                <a:lnTo>
                  <a:pt x="19466" y="7876"/>
                </a:lnTo>
                <a:lnTo>
                  <a:pt x="19463" y="7886"/>
                </a:lnTo>
                <a:lnTo>
                  <a:pt x="19460" y="7894"/>
                </a:lnTo>
                <a:lnTo>
                  <a:pt x="19456" y="7906"/>
                </a:lnTo>
                <a:lnTo>
                  <a:pt x="19453" y="7911"/>
                </a:lnTo>
                <a:lnTo>
                  <a:pt x="19448" y="7914"/>
                </a:lnTo>
                <a:lnTo>
                  <a:pt x="19447" y="7924"/>
                </a:lnTo>
                <a:lnTo>
                  <a:pt x="19450" y="7928"/>
                </a:lnTo>
                <a:lnTo>
                  <a:pt x="19455" y="7937"/>
                </a:lnTo>
                <a:lnTo>
                  <a:pt x="19455" y="7945"/>
                </a:lnTo>
                <a:lnTo>
                  <a:pt x="19455" y="7954"/>
                </a:lnTo>
                <a:lnTo>
                  <a:pt x="19459" y="7959"/>
                </a:lnTo>
                <a:lnTo>
                  <a:pt x="19467" y="7970"/>
                </a:lnTo>
                <a:lnTo>
                  <a:pt x="19471" y="7975"/>
                </a:lnTo>
                <a:lnTo>
                  <a:pt x="19473" y="7979"/>
                </a:lnTo>
                <a:lnTo>
                  <a:pt x="19475" y="7985"/>
                </a:lnTo>
                <a:lnTo>
                  <a:pt x="19478" y="7992"/>
                </a:lnTo>
                <a:lnTo>
                  <a:pt x="19478" y="7997"/>
                </a:lnTo>
                <a:lnTo>
                  <a:pt x="19477" y="8003"/>
                </a:lnTo>
                <a:lnTo>
                  <a:pt x="19477" y="8009"/>
                </a:lnTo>
                <a:lnTo>
                  <a:pt x="19477" y="8013"/>
                </a:lnTo>
                <a:lnTo>
                  <a:pt x="19474" y="8017"/>
                </a:lnTo>
                <a:lnTo>
                  <a:pt x="19474" y="8021"/>
                </a:lnTo>
                <a:lnTo>
                  <a:pt x="19474" y="8023"/>
                </a:lnTo>
                <a:lnTo>
                  <a:pt x="19472" y="8025"/>
                </a:lnTo>
                <a:lnTo>
                  <a:pt x="19471" y="8031"/>
                </a:lnTo>
                <a:lnTo>
                  <a:pt x="19467" y="8032"/>
                </a:lnTo>
                <a:lnTo>
                  <a:pt x="19466" y="8028"/>
                </a:lnTo>
                <a:lnTo>
                  <a:pt x="19462" y="8025"/>
                </a:lnTo>
                <a:lnTo>
                  <a:pt x="19463" y="8021"/>
                </a:lnTo>
                <a:lnTo>
                  <a:pt x="19466" y="8021"/>
                </a:lnTo>
                <a:lnTo>
                  <a:pt x="19466" y="8017"/>
                </a:lnTo>
                <a:lnTo>
                  <a:pt x="19465" y="8010"/>
                </a:lnTo>
                <a:lnTo>
                  <a:pt x="19463" y="8005"/>
                </a:lnTo>
                <a:lnTo>
                  <a:pt x="19463" y="8002"/>
                </a:lnTo>
                <a:lnTo>
                  <a:pt x="19461" y="7995"/>
                </a:lnTo>
                <a:lnTo>
                  <a:pt x="19452" y="8004"/>
                </a:lnTo>
                <a:lnTo>
                  <a:pt x="19447" y="8008"/>
                </a:lnTo>
                <a:lnTo>
                  <a:pt x="19447" y="8018"/>
                </a:lnTo>
                <a:lnTo>
                  <a:pt x="19450" y="8017"/>
                </a:lnTo>
                <a:lnTo>
                  <a:pt x="19451" y="8021"/>
                </a:lnTo>
                <a:lnTo>
                  <a:pt x="19450" y="8026"/>
                </a:lnTo>
                <a:lnTo>
                  <a:pt x="19448" y="8033"/>
                </a:lnTo>
                <a:lnTo>
                  <a:pt x="19452" y="8037"/>
                </a:lnTo>
                <a:lnTo>
                  <a:pt x="19452" y="8042"/>
                </a:lnTo>
                <a:lnTo>
                  <a:pt x="19450" y="8043"/>
                </a:lnTo>
                <a:lnTo>
                  <a:pt x="19446" y="8042"/>
                </a:lnTo>
                <a:lnTo>
                  <a:pt x="19443" y="8046"/>
                </a:lnTo>
                <a:lnTo>
                  <a:pt x="19439" y="8049"/>
                </a:lnTo>
                <a:lnTo>
                  <a:pt x="19437" y="8047"/>
                </a:lnTo>
                <a:lnTo>
                  <a:pt x="19435" y="8044"/>
                </a:lnTo>
                <a:lnTo>
                  <a:pt x="19428" y="8046"/>
                </a:lnTo>
                <a:lnTo>
                  <a:pt x="19424" y="8044"/>
                </a:lnTo>
                <a:lnTo>
                  <a:pt x="19422" y="8041"/>
                </a:lnTo>
                <a:lnTo>
                  <a:pt x="19418" y="8037"/>
                </a:lnTo>
                <a:lnTo>
                  <a:pt x="19415" y="8037"/>
                </a:lnTo>
                <a:lnTo>
                  <a:pt x="19416" y="8042"/>
                </a:lnTo>
                <a:lnTo>
                  <a:pt x="19419" y="8046"/>
                </a:lnTo>
                <a:lnTo>
                  <a:pt x="19420" y="8048"/>
                </a:lnTo>
                <a:lnTo>
                  <a:pt x="19421" y="8052"/>
                </a:lnTo>
                <a:lnTo>
                  <a:pt x="19423" y="8055"/>
                </a:lnTo>
                <a:lnTo>
                  <a:pt x="19424" y="8057"/>
                </a:lnTo>
                <a:lnTo>
                  <a:pt x="19425" y="8059"/>
                </a:lnTo>
                <a:lnTo>
                  <a:pt x="19421" y="8061"/>
                </a:lnTo>
                <a:lnTo>
                  <a:pt x="19418" y="8063"/>
                </a:lnTo>
                <a:lnTo>
                  <a:pt x="19416" y="8060"/>
                </a:lnTo>
                <a:lnTo>
                  <a:pt x="19414" y="8061"/>
                </a:lnTo>
                <a:lnTo>
                  <a:pt x="19413" y="8063"/>
                </a:lnTo>
                <a:lnTo>
                  <a:pt x="19416" y="8071"/>
                </a:lnTo>
                <a:lnTo>
                  <a:pt x="19418" y="8074"/>
                </a:lnTo>
                <a:lnTo>
                  <a:pt x="19420" y="8075"/>
                </a:lnTo>
                <a:lnTo>
                  <a:pt x="19415" y="8077"/>
                </a:lnTo>
                <a:lnTo>
                  <a:pt x="19412" y="8076"/>
                </a:lnTo>
                <a:lnTo>
                  <a:pt x="19408" y="8069"/>
                </a:lnTo>
                <a:lnTo>
                  <a:pt x="19403" y="8070"/>
                </a:lnTo>
                <a:lnTo>
                  <a:pt x="19402" y="8065"/>
                </a:lnTo>
                <a:lnTo>
                  <a:pt x="19399" y="8062"/>
                </a:lnTo>
                <a:lnTo>
                  <a:pt x="19392" y="8065"/>
                </a:lnTo>
                <a:lnTo>
                  <a:pt x="19389" y="8071"/>
                </a:lnTo>
                <a:lnTo>
                  <a:pt x="19393" y="8073"/>
                </a:lnTo>
                <a:lnTo>
                  <a:pt x="19396" y="8079"/>
                </a:lnTo>
                <a:lnTo>
                  <a:pt x="19402" y="8075"/>
                </a:lnTo>
                <a:lnTo>
                  <a:pt x="19402" y="8082"/>
                </a:lnTo>
                <a:lnTo>
                  <a:pt x="19399" y="8087"/>
                </a:lnTo>
                <a:lnTo>
                  <a:pt x="19396" y="8090"/>
                </a:lnTo>
                <a:lnTo>
                  <a:pt x="19390" y="8089"/>
                </a:lnTo>
                <a:lnTo>
                  <a:pt x="19379" y="8093"/>
                </a:lnTo>
                <a:lnTo>
                  <a:pt x="19374" y="8091"/>
                </a:lnTo>
                <a:lnTo>
                  <a:pt x="19377" y="8089"/>
                </a:lnTo>
                <a:lnTo>
                  <a:pt x="19378" y="8079"/>
                </a:lnTo>
                <a:lnTo>
                  <a:pt x="19383" y="8077"/>
                </a:lnTo>
                <a:lnTo>
                  <a:pt x="19384" y="8075"/>
                </a:lnTo>
                <a:lnTo>
                  <a:pt x="19380" y="8072"/>
                </a:lnTo>
                <a:lnTo>
                  <a:pt x="19375" y="8075"/>
                </a:lnTo>
                <a:lnTo>
                  <a:pt x="19370" y="8081"/>
                </a:lnTo>
                <a:lnTo>
                  <a:pt x="19369" y="8085"/>
                </a:lnTo>
                <a:lnTo>
                  <a:pt x="19364" y="8088"/>
                </a:lnTo>
                <a:lnTo>
                  <a:pt x="19362" y="8089"/>
                </a:lnTo>
                <a:lnTo>
                  <a:pt x="19360" y="8090"/>
                </a:lnTo>
                <a:lnTo>
                  <a:pt x="19354" y="8089"/>
                </a:lnTo>
                <a:lnTo>
                  <a:pt x="19350" y="8087"/>
                </a:lnTo>
                <a:lnTo>
                  <a:pt x="19349" y="8082"/>
                </a:lnTo>
                <a:lnTo>
                  <a:pt x="19350" y="8076"/>
                </a:lnTo>
                <a:lnTo>
                  <a:pt x="19350" y="8070"/>
                </a:lnTo>
                <a:lnTo>
                  <a:pt x="19348" y="8076"/>
                </a:lnTo>
                <a:lnTo>
                  <a:pt x="19347" y="8078"/>
                </a:lnTo>
                <a:lnTo>
                  <a:pt x="19345" y="8080"/>
                </a:lnTo>
                <a:lnTo>
                  <a:pt x="19343" y="8079"/>
                </a:lnTo>
                <a:lnTo>
                  <a:pt x="19343" y="8077"/>
                </a:lnTo>
                <a:lnTo>
                  <a:pt x="19343" y="8075"/>
                </a:lnTo>
                <a:lnTo>
                  <a:pt x="19343" y="8072"/>
                </a:lnTo>
                <a:lnTo>
                  <a:pt x="19344" y="8066"/>
                </a:lnTo>
                <a:lnTo>
                  <a:pt x="19341" y="8064"/>
                </a:lnTo>
                <a:lnTo>
                  <a:pt x="19337" y="8062"/>
                </a:lnTo>
                <a:lnTo>
                  <a:pt x="19338" y="8057"/>
                </a:lnTo>
                <a:lnTo>
                  <a:pt x="19340" y="8051"/>
                </a:lnTo>
                <a:lnTo>
                  <a:pt x="19335" y="8056"/>
                </a:lnTo>
                <a:lnTo>
                  <a:pt x="19334" y="8059"/>
                </a:lnTo>
                <a:lnTo>
                  <a:pt x="19332" y="8062"/>
                </a:lnTo>
                <a:lnTo>
                  <a:pt x="19329" y="8065"/>
                </a:lnTo>
                <a:lnTo>
                  <a:pt x="19327" y="8067"/>
                </a:lnTo>
                <a:lnTo>
                  <a:pt x="19320" y="8067"/>
                </a:lnTo>
                <a:lnTo>
                  <a:pt x="19317" y="8068"/>
                </a:lnTo>
                <a:lnTo>
                  <a:pt x="19312" y="8074"/>
                </a:lnTo>
                <a:lnTo>
                  <a:pt x="19315" y="8083"/>
                </a:lnTo>
                <a:lnTo>
                  <a:pt x="19320" y="8086"/>
                </a:lnTo>
                <a:lnTo>
                  <a:pt x="19326" y="8084"/>
                </a:lnTo>
                <a:lnTo>
                  <a:pt x="19326" y="8093"/>
                </a:lnTo>
                <a:lnTo>
                  <a:pt x="19325" y="8095"/>
                </a:lnTo>
                <a:lnTo>
                  <a:pt x="19319" y="8091"/>
                </a:lnTo>
                <a:lnTo>
                  <a:pt x="19316" y="8091"/>
                </a:lnTo>
                <a:lnTo>
                  <a:pt x="19313" y="8096"/>
                </a:lnTo>
                <a:lnTo>
                  <a:pt x="19311" y="8102"/>
                </a:lnTo>
                <a:lnTo>
                  <a:pt x="19308" y="8105"/>
                </a:lnTo>
                <a:lnTo>
                  <a:pt x="19307" y="8101"/>
                </a:lnTo>
                <a:lnTo>
                  <a:pt x="19307" y="8098"/>
                </a:lnTo>
                <a:lnTo>
                  <a:pt x="19309" y="8091"/>
                </a:lnTo>
                <a:lnTo>
                  <a:pt x="19311" y="8088"/>
                </a:lnTo>
                <a:lnTo>
                  <a:pt x="19312" y="8084"/>
                </a:lnTo>
                <a:lnTo>
                  <a:pt x="19309" y="8078"/>
                </a:lnTo>
                <a:lnTo>
                  <a:pt x="19308" y="8080"/>
                </a:lnTo>
                <a:lnTo>
                  <a:pt x="19304" y="8082"/>
                </a:lnTo>
                <a:lnTo>
                  <a:pt x="19291" y="8072"/>
                </a:lnTo>
                <a:lnTo>
                  <a:pt x="19291" y="8067"/>
                </a:lnTo>
                <a:lnTo>
                  <a:pt x="19294" y="8067"/>
                </a:lnTo>
                <a:lnTo>
                  <a:pt x="19296" y="8067"/>
                </a:lnTo>
                <a:lnTo>
                  <a:pt x="19298" y="8065"/>
                </a:lnTo>
                <a:lnTo>
                  <a:pt x="19297" y="8064"/>
                </a:lnTo>
                <a:lnTo>
                  <a:pt x="19294" y="8062"/>
                </a:lnTo>
                <a:lnTo>
                  <a:pt x="19293" y="8055"/>
                </a:lnTo>
                <a:lnTo>
                  <a:pt x="19290" y="8057"/>
                </a:lnTo>
                <a:lnTo>
                  <a:pt x="19287" y="8063"/>
                </a:lnTo>
                <a:lnTo>
                  <a:pt x="19284" y="8066"/>
                </a:lnTo>
                <a:lnTo>
                  <a:pt x="19284" y="8072"/>
                </a:lnTo>
                <a:lnTo>
                  <a:pt x="19282" y="8073"/>
                </a:lnTo>
                <a:lnTo>
                  <a:pt x="19280" y="8071"/>
                </a:lnTo>
                <a:lnTo>
                  <a:pt x="19280" y="8064"/>
                </a:lnTo>
                <a:lnTo>
                  <a:pt x="19283" y="8057"/>
                </a:lnTo>
                <a:lnTo>
                  <a:pt x="19290" y="8048"/>
                </a:lnTo>
                <a:lnTo>
                  <a:pt x="19292" y="8044"/>
                </a:lnTo>
                <a:lnTo>
                  <a:pt x="19292" y="8040"/>
                </a:lnTo>
                <a:lnTo>
                  <a:pt x="19295" y="8033"/>
                </a:lnTo>
                <a:lnTo>
                  <a:pt x="19300" y="8029"/>
                </a:lnTo>
                <a:lnTo>
                  <a:pt x="19304" y="8032"/>
                </a:lnTo>
                <a:lnTo>
                  <a:pt x="19306" y="8028"/>
                </a:lnTo>
                <a:lnTo>
                  <a:pt x="19305" y="8021"/>
                </a:lnTo>
                <a:lnTo>
                  <a:pt x="19303" y="8014"/>
                </a:lnTo>
                <a:lnTo>
                  <a:pt x="19299" y="8007"/>
                </a:lnTo>
                <a:lnTo>
                  <a:pt x="19296" y="8004"/>
                </a:lnTo>
                <a:lnTo>
                  <a:pt x="19293" y="7998"/>
                </a:lnTo>
                <a:lnTo>
                  <a:pt x="19288" y="7993"/>
                </a:lnTo>
                <a:lnTo>
                  <a:pt x="19284" y="7996"/>
                </a:lnTo>
                <a:lnTo>
                  <a:pt x="19279" y="7997"/>
                </a:lnTo>
                <a:lnTo>
                  <a:pt x="19268" y="8000"/>
                </a:lnTo>
                <a:lnTo>
                  <a:pt x="19257" y="8004"/>
                </a:lnTo>
                <a:lnTo>
                  <a:pt x="19258" y="8009"/>
                </a:lnTo>
                <a:lnTo>
                  <a:pt x="19249" y="8017"/>
                </a:lnTo>
                <a:lnTo>
                  <a:pt x="19245" y="8020"/>
                </a:lnTo>
                <a:lnTo>
                  <a:pt x="19241" y="8021"/>
                </a:lnTo>
                <a:lnTo>
                  <a:pt x="19236" y="8021"/>
                </a:lnTo>
                <a:lnTo>
                  <a:pt x="19230" y="8027"/>
                </a:lnTo>
                <a:lnTo>
                  <a:pt x="19231" y="8031"/>
                </a:lnTo>
                <a:lnTo>
                  <a:pt x="19229" y="8032"/>
                </a:lnTo>
                <a:lnTo>
                  <a:pt x="19227" y="8033"/>
                </a:lnTo>
                <a:lnTo>
                  <a:pt x="19223" y="8038"/>
                </a:lnTo>
                <a:lnTo>
                  <a:pt x="19220" y="8037"/>
                </a:lnTo>
                <a:lnTo>
                  <a:pt x="19217" y="8035"/>
                </a:lnTo>
                <a:lnTo>
                  <a:pt x="19214" y="8036"/>
                </a:lnTo>
                <a:lnTo>
                  <a:pt x="19213" y="8033"/>
                </a:lnTo>
                <a:lnTo>
                  <a:pt x="19209" y="8032"/>
                </a:lnTo>
                <a:lnTo>
                  <a:pt x="19204" y="8037"/>
                </a:lnTo>
                <a:lnTo>
                  <a:pt x="19203" y="8033"/>
                </a:lnTo>
                <a:lnTo>
                  <a:pt x="19198" y="8031"/>
                </a:lnTo>
                <a:lnTo>
                  <a:pt x="19195" y="8030"/>
                </a:lnTo>
                <a:lnTo>
                  <a:pt x="19188" y="8030"/>
                </a:lnTo>
                <a:lnTo>
                  <a:pt x="19172" y="8030"/>
                </a:lnTo>
                <a:lnTo>
                  <a:pt x="19162" y="8030"/>
                </a:lnTo>
                <a:lnTo>
                  <a:pt x="19150" y="8032"/>
                </a:lnTo>
                <a:lnTo>
                  <a:pt x="19138" y="8028"/>
                </a:lnTo>
                <a:lnTo>
                  <a:pt x="19130" y="8034"/>
                </a:lnTo>
                <a:lnTo>
                  <a:pt x="19123" y="8039"/>
                </a:lnTo>
                <a:lnTo>
                  <a:pt x="19111" y="8045"/>
                </a:lnTo>
                <a:lnTo>
                  <a:pt x="19103" y="8048"/>
                </a:lnTo>
                <a:lnTo>
                  <a:pt x="19100" y="8054"/>
                </a:lnTo>
                <a:lnTo>
                  <a:pt x="19098" y="8054"/>
                </a:lnTo>
                <a:lnTo>
                  <a:pt x="19096" y="8054"/>
                </a:lnTo>
                <a:lnTo>
                  <a:pt x="19085" y="8057"/>
                </a:lnTo>
                <a:lnTo>
                  <a:pt x="19083" y="8064"/>
                </a:lnTo>
                <a:lnTo>
                  <a:pt x="19079" y="8068"/>
                </a:lnTo>
                <a:lnTo>
                  <a:pt x="19073" y="8070"/>
                </a:lnTo>
                <a:lnTo>
                  <a:pt x="19059" y="8074"/>
                </a:lnTo>
                <a:lnTo>
                  <a:pt x="19029" y="8080"/>
                </a:lnTo>
                <a:lnTo>
                  <a:pt x="19023" y="8074"/>
                </a:lnTo>
                <a:lnTo>
                  <a:pt x="19002" y="8082"/>
                </a:lnTo>
                <a:lnTo>
                  <a:pt x="18963" y="8086"/>
                </a:lnTo>
                <a:lnTo>
                  <a:pt x="18942" y="8079"/>
                </a:lnTo>
                <a:lnTo>
                  <a:pt x="18930" y="8075"/>
                </a:lnTo>
                <a:lnTo>
                  <a:pt x="18918" y="8079"/>
                </a:lnTo>
                <a:lnTo>
                  <a:pt x="18911" y="8083"/>
                </a:lnTo>
                <a:lnTo>
                  <a:pt x="18900" y="8090"/>
                </a:lnTo>
                <a:lnTo>
                  <a:pt x="18895" y="8101"/>
                </a:lnTo>
                <a:lnTo>
                  <a:pt x="18891" y="8102"/>
                </a:lnTo>
                <a:lnTo>
                  <a:pt x="18887" y="8101"/>
                </a:lnTo>
                <a:lnTo>
                  <a:pt x="18882" y="8100"/>
                </a:lnTo>
                <a:lnTo>
                  <a:pt x="18876" y="8098"/>
                </a:lnTo>
                <a:lnTo>
                  <a:pt x="18868" y="8093"/>
                </a:lnTo>
                <a:lnTo>
                  <a:pt x="18862" y="8088"/>
                </a:lnTo>
                <a:lnTo>
                  <a:pt x="18861" y="8083"/>
                </a:lnTo>
                <a:lnTo>
                  <a:pt x="18859" y="8079"/>
                </a:lnTo>
                <a:lnTo>
                  <a:pt x="18860" y="8075"/>
                </a:lnTo>
                <a:lnTo>
                  <a:pt x="18860" y="8074"/>
                </a:lnTo>
                <a:lnTo>
                  <a:pt x="18863" y="8070"/>
                </a:lnTo>
                <a:lnTo>
                  <a:pt x="18866" y="8068"/>
                </a:lnTo>
                <a:lnTo>
                  <a:pt x="18869" y="8067"/>
                </a:lnTo>
                <a:lnTo>
                  <a:pt x="18872" y="8065"/>
                </a:lnTo>
                <a:lnTo>
                  <a:pt x="18875" y="8063"/>
                </a:lnTo>
                <a:lnTo>
                  <a:pt x="18871" y="8060"/>
                </a:lnTo>
                <a:lnTo>
                  <a:pt x="18866" y="8061"/>
                </a:lnTo>
                <a:lnTo>
                  <a:pt x="18862" y="8061"/>
                </a:lnTo>
                <a:lnTo>
                  <a:pt x="18857" y="8064"/>
                </a:lnTo>
                <a:lnTo>
                  <a:pt x="18856" y="8065"/>
                </a:lnTo>
                <a:lnTo>
                  <a:pt x="18854" y="8064"/>
                </a:lnTo>
                <a:lnTo>
                  <a:pt x="18852" y="8063"/>
                </a:lnTo>
                <a:lnTo>
                  <a:pt x="18854" y="8060"/>
                </a:lnTo>
                <a:lnTo>
                  <a:pt x="18853" y="8058"/>
                </a:lnTo>
                <a:lnTo>
                  <a:pt x="18849" y="8062"/>
                </a:lnTo>
                <a:lnTo>
                  <a:pt x="18845" y="8062"/>
                </a:lnTo>
                <a:lnTo>
                  <a:pt x="18838" y="8065"/>
                </a:lnTo>
                <a:lnTo>
                  <a:pt x="18835" y="8062"/>
                </a:lnTo>
                <a:lnTo>
                  <a:pt x="18830" y="8057"/>
                </a:lnTo>
                <a:lnTo>
                  <a:pt x="18827" y="8053"/>
                </a:lnTo>
                <a:lnTo>
                  <a:pt x="18824" y="8052"/>
                </a:lnTo>
                <a:lnTo>
                  <a:pt x="18824" y="8057"/>
                </a:lnTo>
                <a:lnTo>
                  <a:pt x="18822" y="8061"/>
                </a:lnTo>
                <a:lnTo>
                  <a:pt x="18818" y="8059"/>
                </a:lnTo>
                <a:lnTo>
                  <a:pt x="18815" y="8061"/>
                </a:lnTo>
                <a:lnTo>
                  <a:pt x="18813" y="8065"/>
                </a:lnTo>
                <a:lnTo>
                  <a:pt x="18811" y="8071"/>
                </a:lnTo>
                <a:lnTo>
                  <a:pt x="18807" y="8073"/>
                </a:lnTo>
                <a:lnTo>
                  <a:pt x="18802" y="8071"/>
                </a:lnTo>
                <a:lnTo>
                  <a:pt x="18798" y="8072"/>
                </a:lnTo>
                <a:lnTo>
                  <a:pt x="18798" y="8081"/>
                </a:lnTo>
                <a:lnTo>
                  <a:pt x="18792" y="8080"/>
                </a:lnTo>
                <a:lnTo>
                  <a:pt x="18787" y="8082"/>
                </a:lnTo>
                <a:lnTo>
                  <a:pt x="18775" y="8083"/>
                </a:lnTo>
                <a:lnTo>
                  <a:pt x="18769" y="8085"/>
                </a:lnTo>
                <a:lnTo>
                  <a:pt x="18762" y="8088"/>
                </a:lnTo>
                <a:lnTo>
                  <a:pt x="18755" y="8093"/>
                </a:lnTo>
                <a:lnTo>
                  <a:pt x="18750" y="8095"/>
                </a:lnTo>
                <a:lnTo>
                  <a:pt x="18747" y="8096"/>
                </a:lnTo>
                <a:lnTo>
                  <a:pt x="18744" y="8096"/>
                </a:lnTo>
                <a:lnTo>
                  <a:pt x="18748" y="8099"/>
                </a:lnTo>
                <a:lnTo>
                  <a:pt x="18751" y="8101"/>
                </a:lnTo>
                <a:lnTo>
                  <a:pt x="18749" y="8103"/>
                </a:lnTo>
                <a:lnTo>
                  <a:pt x="18746" y="8104"/>
                </a:lnTo>
                <a:lnTo>
                  <a:pt x="18739" y="8104"/>
                </a:lnTo>
                <a:lnTo>
                  <a:pt x="18735" y="8104"/>
                </a:lnTo>
                <a:lnTo>
                  <a:pt x="18729" y="8106"/>
                </a:lnTo>
                <a:lnTo>
                  <a:pt x="18725" y="8107"/>
                </a:lnTo>
                <a:lnTo>
                  <a:pt x="18722" y="8110"/>
                </a:lnTo>
                <a:lnTo>
                  <a:pt x="18724" y="8114"/>
                </a:lnTo>
                <a:lnTo>
                  <a:pt x="18729" y="8119"/>
                </a:lnTo>
                <a:lnTo>
                  <a:pt x="18732" y="8121"/>
                </a:lnTo>
                <a:lnTo>
                  <a:pt x="18733" y="8126"/>
                </a:lnTo>
                <a:lnTo>
                  <a:pt x="18733" y="8131"/>
                </a:lnTo>
                <a:lnTo>
                  <a:pt x="18733" y="8136"/>
                </a:lnTo>
                <a:lnTo>
                  <a:pt x="18731" y="8145"/>
                </a:lnTo>
                <a:lnTo>
                  <a:pt x="18728" y="8151"/>
                </a:lnTo>
                <a:lnTo>
                  <a:pt x="18726" y="8157"/>
                </a:lnTo>
                <a:lnTo>
                  <a:pt x="18722" y="8160"/>
                </a:lnTo>
                <a:lnTo>
                  <a:pt x="18712" y="8164"/>
                </a:lnTo>
                <a:lnTo>
                  <a:pt x="18706" y="8168"/>
                </a:lnTo>
                <a:lnTo>
                  <a:pt x="18702" y="8170"/>
                </a:lnTo>
                <a:lnTo>
                  <a:pt x="18702" y="8174"/>
                </a:lnTo>
                <a:lnTo>
                  <a:pt x="18694" y="8178"/>
                </a:lnTo>
                <a:lnTo>
                  <a:pt x="18688" y="8185"/>
                </a:lnTo>
                <a:lnTo>
                  <a:pt x="18676" y="8198"/>
                </a:lnTo>
                <a:lnTo>
                  <a:pt x="18674" y="8203"/>
                </a:lnTo>
                <a:lnTo>
                  <a:pt x="18671" y="8208"/>
                </a:lnTo>
                <a:lnTo>
                  <a:pt x="18671" y="8212"/>
                </a:lnTo>
                <a:lnTo>
                  <a:pt x="18669" y="8215"/>
                </a:lnTo>
                <a:lnTo>
                  <a:pt x="18664" y="8220"/>
                </a:lnTo>
                <a:lnTo>
                  <a:pt x="18658" y="8226"/>
                </a:lnTo>
                <a:lnTo>
                  <a:pt x="18656" y="8236"/>
                </a:lnTo>
                <a:lnTo>
                  <a:pt x="18651" y="8241"/>
                </a:lnTo>
                <a:lnTo>
                  <a:pt x="18646" y="8244"/>
                </a:lnTo>
                <a:lnTo>
                  <a:pt x="18638" y="8246"/>
                </a:lnTo>
                <a:lnTo>
                  <a:pt x="18634" y="8253"/>
                </a:lnTo>
                <a:lnTo>
                  <a:pt x="18621" y="8266"/>
                </a:lnTo>
                <a:lnTo>
                  <a:pt x="18615" y="8272"/>
                </a:lnTo>
                <a:lnTo>
                  <a:pt x="18611" y="8277"/>
                </a:lnTo>
                <a:lnTo>
                  <a:pt x="18601" y="8289"/>
                </a:lnTo>
                <a:lnTo>
                  <a:pt x="18600" y="8297"/>
                </a:lnTo>
                <a:lnTo>
                  <a:pt x="18598" y="8301"/>
                </a:lnTo>
                <a:lnTo>
                  <a:pt x="18594" y="8300"/>
                </a:lnTo>
                <a:lnTo>
                  <a:pt x="18591" y="8303"/>
                </a:lnTo>
                <a:lnTo>
                  <a:pt x="18586" y="8313"/>
                </a:lnTo>
                <a:lnTo>
                  <a:pt x="18577" y="8321"/>
                </a:lnTo>
                <a:lnTo>
                  <a:pt x="18570" y="8330"/>
                </a:lnTo>
                <a:lnTo>
                  <a:pt x="18565" y="8336"/>
                </a:lnTo>
                <a:lnTo>
                  <a:pt x="18564" y="8338"/>
                </a:lnTo>
                <a:lnTo>
                  <a:pt x="18559" y="8340"/>
                </a:lnTo>
                <a:lnTo>
                  <a:pt x="18558" y="8344"/>
                </a:lnTo>
                <a:lnTo>
                  <a:pt x="18557" y="8347"/>
                </a:lnTo>
                <a:lnTo>
                  <a:pt x="18556" y="8355"/>
                </a:lnTo>
                <a:lnTo>
                  <a:pt x="18552" y="8358"/>
                </a:lnTo>
                <a:lnTo>
                  <a:pt x="18548" y="8360"/>
                </a:lnTo>
                <a:lnTo>
                  <a:pt x="18541" y="8365"/>
                </a:lnTo>
                <a:lnTo>
                  <a:pt x="18532" y="8368"/>
                </a:lnTo>
                <a:lnTo>
                  <a:pt x="18524" y="8370"/>
                </a:lnTo>
                <a:lnTo>
                  <a:pt x="18517" y="8368"/>
                </a:lnTo>
                <a:lnTo>
                  <a:pt x="18516" y="8370"/>
                </a:lnTo>
                <a:lnTo>
                  <a:pt x="18515" y="8372"/>
                </a:lnTo>
                <a:lnTo>
                  <a:pt x="18512" y="8376"/>
                </a:lnTo>
                <a:lnTo>
                  <a:pt x="18506" y="8374"/>
                </a:lnTo>
                <a:lnTo>
                  <a:pt x="18503" y="8372"/>
                </a:lnTo>
                <a:lnTo>
                  <a:pt x="18499" y="8373"/>
                </a:lnTo>
                <a:lnTo>
                  <a:pt x="18498" y="8380"/>
                </a:lnTo>
                <a:lnTo>
                  <a:pt x="18498" y="8385"/>
                </a:lnTo>
                <a:lnTo>
                  <a:pt x="18499" y="8388"/>
                </a:lnTo>
                <a:lnTo>
                  <a:pt x="18497" y="8388"/>
                </a:lnTo>
                <a:lnTo>
                  <a:pt x="18492" y="8387"/>
                </a:lnTo>
                <a:lnTo>
                  <a:pt x="18490" y="8389"/>
                </a:lnTo>
                <a:lnTo>
                  <a:pt x="18490" y="8396"/>
                </a:lnTo>
                <a:lnTo>
                  <a:pt x="18489" y="8400"/>
                </a:lnTo>
                <a:lnTo>
                  <a:pt x="18486" y="8406"/>
                </a:lnTo>
                <a:lnTo>
                  <a:pt x="18483" y="8410"/>
                </a:lnTo>
                <a:lnTo>
                  <a:pt x="18474" y="8418"/>
                </a:lnTo>
                <a:lnTo>
                  <a:pt x="18470" y="8420"/>
                </a:lnTo>
                <a:lnTo>
                  <a:pt x="18468" y="8421"/>
                </a:lnTo>
                <a:lnTo>
                  <a:pt x="18470" y="8428"/>
                </a:lnTo>
                <a:lnTo>
                  <a:pt x="18468" y="8431"/>
                </a:lnTo>
                <a:lnTo>
                  <a:pt x="18462" y="8439"/>
                </a:lnTo>
                <a:lnTo>
                  <a:pt x="18459" y="8443"/>
                </a:lnTo>
                <a:lnTo>
                  <a:pt x="18459" y="8453"/>
                </a:lnTo>
                <a:lnTo>
                  <a:pt x="18449" y="8456"/>
                </a:lnTo>
                <a:lnTo>
                  <a:pt x="18442" y="8456"/>
                </a:lnTo>
                <a:lnTo>
                  <a:pt x="18440" y="8464"/>
                </a:lnTo>
                <a:lnTo>
                  <a:pt x="18431" y="8467"/>
                </a:lnTo>
                <a:lnTo>
                  <a:pt x="18421" y="8467"/>
                </a:lnTo>
                <a:lnTo>
                  <a:pt x="18419" y="8468"/>
                </a:lnTo>
                <a:lnTo>
                  <a:pt x="18416" y="8471"/>
                </a:lnTo>
                <a:lnTo>
                  <a:pt x="18415" y="8472"/>
                </a:lnTo>
                <a:lnTo>
                  <a:pt x="18415" y="8467"/>
                </a:lnTo>
                <a:lnTo>
                  <a:pt x="18416" y="8463"/>
                </a:lnTo>
                <a:lnTo>
                  <a:pt x="18417" y="8459"/>
                </a:lnTo>
                <a:lnTo>
                  <a:pt x="18419" y="8456"/>
                </a:lnTo>
                <a:lnTo>
                  <a:pt x="18422" y="8454"/>
                </a:lnTo>
                <a:lnTo>
                  <a:pt x="18424" y="8455"/>
                </a:lnTo>
                <a:lnTo>
                  <a:pt x="18427" y="8458"/>
                </a:lnTo>
                <a:lnTo>
                  <a:pt x="18430" y="8459"/>
                </a:lnTo>
                <a:lnTo>
                  <a:pt x="18427" y="8452"/>
                </a:lnTo>
                <a:lnTo>
                  <a:pt x="18424" y="8449"/>
                </a:lnTo>
                <a:lnTo>
                  <a:pt x="18420" y="8450"/>
                </a:lnTo>
                <a:lnTo>
                  <a:pt x="18414" y="8452"/>
                </a:lnTo>
                <a:lnTo>
                  <a:pt x="18411" y="8453"/>
                </a:lnTo>
                <a:lnTo>
                  <a:pt x="18406" y="8451"/>
                </a:lnTo>
                <a:lnTo>
                  <a:pt x="18406" y="8456"/>
                </a:lnTo>
                <a:lnTo>
                  <a:pt x="18407" y="8458"/>
                </a:lnTo>
                <a:lnTo>
                  <a:pt x="18411" y="8464"/>
                </a:lnTo>
                <a:lnTo>
                  <a:pt x="18408" y="8469"/>
                </a:lnTo>
                <a:lnTo>
                  <a:pt x="18407" y="8472"/>
                </a:lnTo>
                <a:lnTo>
                  <a:pt x="18403" y="8472"/>
                </a:lnTo>
                <a:lnTo>
                  <a:pt x="18400" y="8469"/>
                </a:lnTo>
                <a:lnTo>
                  <a:pt x="18398" y="8458"/>
                </a:lnTo>
                <a:lnTo>
                  <a:pt x="18394" y="8458"/>
                </a:lnTo>
                <a:lnTo>
                  <a:pt x="18391" y="8457"/>
                </a:lnTo>
                <a:lnTo>
                  <a:pt x="18385" y="8453"/>
                </a:lnTo>
                <a:lnTo>
                  <a:pt x="18382" y="8454"/>
                </a:lnTo>
                <a:lnTo>
                  <a:pt x="18380" y="8456"/>
                </a:lnTo>
                <a:lnTo>
                  <a:pt x="18377" y="8458"/>
                </a:lnTo>
                <a:lnTo>
                  <a:pt x="18374" y="8458"/>
                </a:lnTo>
                <a:lnTo>
                  <a:pt x="18371" y="8458"/>
                </a:lnTo>
                <a:lnTo>
                  <a:pt x="18369" y="8456"/>
                </a:lnTo>
                <a:lnTo>
                  <a:pt x="18370" y="8453"/>
                </a:lnTo>
                <a:lnTo>
                  <a:pt x="18367" y="8450"/>
                </a:lnTo>
                <a:lnTo>
                  <a:pt x="18364" y="8448"/>
                </a:lnTo>
                <a:lnTo>
                  <a:pt x="18360" y="8452"/>
                </a:lnTo>
                <a:lnTo>
                  <a:pt x="18358" y="8455"/>
                </a:lnTo>
                <a:lnTo>
                  <a:pt x="18356" y="8459"/>
                </a:lnTo>
                <a:lnTo>
                  <a:pt x="18355" y="8463"/>
                </a:lnTo>
                <a:lnTo>
                  <a:pt x="18358" y="8464"/>
                </a:lnTo>
                <a:lnTo>
                  <a:pt x="18358" y="8463"/>
                </a:lnTo>
                <a:lnTo>
                  <a:pt x="18360" y="8460"/>
                </a:lnTo>
                <a:lnTo>
                  <a:pt x="18362" y="8461"/>
                </a:lnTo>
                <a:lnTo>
                  <a:pt x="18370" y="8464"/>
                </a:lnTo>
                <a:lnTo>
                  <a:pt x="18373" y="8464"/>
                </a:lnTo>
                <a:lnTo>
                  <a:pt x="18377" y="8467"/>
                </a:lnTo>
                <a:lnTo>
                  <a:pt x="18372" y="8470"/>
                </a:lnTo>
                <a:lnTo>
                  <a:pt x="18369" y="8472"/>
                </a:lnTo>
                <a:lnTo>
                  <a:pt x="18359" y="8474"/>
                </a:lnTo>
                <a:lnTo>
                  <a:pt x="18358" y="8476"/>
                </a:lnTo>
                <a:lnTo>
                  <a:pt x="18357" y="8478"/>
                </a:lnTo>
                <a:lnTo>
                  <a:pt x="18353" y="8479"/>
                </a:lnTo>
                <a:lnTo>
                  <a:pt x="18350" y="8478"/>
                </a:lnTo>
                <a:lnTo>
                  <a:pt x="18347" y="8477"/>
                </a:lnTo>
                <a:lnTo>
                  <a:pt x="18346" y="8480"/>
                </a:lnTo>
                <a:lnTo>
                  <a:pt x="18345" y="8485"/>
                </a:lnTo>
                <a:lnTo>
                  <a:pt x="18345" y="8495"/>
                </a:lnTo>
                <a:lnTo>
                  <a:pt x="18344" y="8498"/>
                </a:lnTo>
                <a:lnTo>
                  <a:pt x="18342" y="8500"/>
                </a:lnTo>
                <a:lnTo>
                  <a:pt x="18341" y="8502"/>
                </a:lnTo>
                <a:lnTo>
                  <a:pt x="18342" y="8505"/>
                </a:lnTo>
                <a:lnTo>
                  <a:pt x="18346" y="8509"/>
                </a:lnTo>
                <a:lnTo>
                  <a:pt x="18346" y="8510"/>
                </a:lnTo>
                <a:lnTo>
                  <a:pt x="18347" y="8514"/>
                </a:lnTo>
                <a:lnTo>
                  <a:pt x="18350" y="8521"/>
                </a:lnTo>
                <a:lnTo>
                  <a:pt x="18351" y="8529"/>
                </a:lnTo>
                <a:lnTo>
                  <a:pt x="18352" y="8532"/>
                </a:lnTo>
                <a:lnTo>
                  <a:pt x="18353" y="8534"/>
                </a:lnTo>
                <a:lnTo>
                  <a:pt x="18352" y="8539"/>
                </a:lnTo>
                <a:lnTo>
                  <a:pt x="18350" y="8544"/>
                </a:lnTo>
                <a:lnTo>
                  <a:pt x="18347" y="8547"/>
                </a:lnTo>
                <a:lnTo>
                  <a:pt x="18345" y="8550"/>
                </a:lnTo>
                <a:lnTo>
                  <a:pt x="18342" y="8553"/>
                </a:lnTo>
                <a:lnTo>
                  <a:pt x="18339" y="8559"/>
                </a:lnTo>
                <a:lnTo>
                  <a:pt x="18339" y="8562"/>
                </a:lnTo>
                <a:lnTo>
                  <a:pt x="18341" y="8566"/>
                </a:lnTo>
                <a:lnTo>
                  <a:pt x="18342" y="8570"/>
                </a:lnTo>
                <a:lnTo>
                  <a:pt x="18343" y="8574"/>
                </a:lnTo>
                <a:lnTo>
                  <a:pt x="18348" y="8574"/>
                </a:lnTo>
                <a:lnTo>
                  <a:pt x="18350" y="8579"/>
                </a:lnTo>
                <a:lnTo>
                  <a:pt x="18349" y="8586"/>
                </a:lnTo>
                <a:lnTo>
                  <a:pt x="18350" y="8589"/>
                </a:lnTo>
                <a:lnTo>
                  <a:pt x="18351" y="8593"/>
                </a:lnTo>
                <a:lnTo>
                  <a:pt x="18350" y="8597"/>
                </a:lnTo>
                <a:lnTo>
                  <a:pt x="18349" y="8602"/>
                </a:lnTo>
                <a:lnTo>
                  <a:pt x="18350" y="8606"/>
                </a:lnTo>
                <a:lnTo>
                  <a:pt x="18347" y="8614"/>
                </a:lnTo>
                <a:lnTo>
                  <a:pt x="18343" y="8613"/>
                </a:lnTo>
                <a:lnTo>
                  <a:pt x="18343" y="8617"/>
                </a:lnTo>
                <a:lnTo>
                  <a:pt x="18346" y="8619"/>
                </a:lnTo>
                <a:lnTo>
                  <a:pt x="18347" y="8622"/>
                </a:lnTo>
                <a:lnTo>
                  <a:pt x="18351" y="8625"/>
                </a:lnTo>
                <a:lnTo>
                  <a:pt x="18353" y="8623"/>
                </a:lnTo>
                <a:lnTo>
                  <a:pt x="18355" y="8615"/>
                </a:lnTo>
                <a:lnTo>
                  <a:pt x="18363" y="8606"/>
                </a:lnTo>
                <a:lnTo>
                  <a:pt x="18372" y="8592"/>
                </a:lnTo>
                <a:lnTo>
                  <a:pt x="18377" y="8580"/>
                </a:lnTo>
                <a:lnTo>
                  <a:pt x="18385" y="8584"/>
                </a:lnTo>
                <a:lnTo>
                  <a:pt x="18392" y="8586"/>
                </a:lnTo>
                <a:lnTo>
                  <a:pt x="18396" y="8597"/>
                </a:lnTo>
                <a:lnTo>
                  <a:pt x="18404" y="8604"/>
                </a:lnTo>
                <a:lnTo>
                  <a:pt x="18405" y="8604"/>
                </a:lnTo>
                <a:lnTo>
                  <a:pt x="18406" y="8606"/>
                </a:lnTo>
                <a:lnTo>
                  <a:pt x="18404" y="8609"/>
                </a:lnTo>
                <a:lnTo>
                  <a:pt x="18404" y="8612"/>
                </a:lnTo>
                <a:lnTo>
                  <a:pt x="18406" y="8616"/>
                </a:lnTo>
                <a:lnTo>
                  <a:pt x="18407" y="8619"/>
                </a:lnTo>
                <a:lnTo>
                  <a:pt x="18408" y="8620"/>
                </a:lnTo>
                <a:lnTo>
                  <a:pt x="18410" y="8619"/>
                </a:lnTo>
                <a:lnTo>
                  <a:pt x="18412" y="8617"/>
                </a:lnTo>
                <a:lnTo>
                  <a:pt x="18413" y="8616"/>
                </a:lnTo>
                <a:lnTo>
                  <a:pt x="18413" y="8615"/>
                </a:lnTo>
                <a:lnTo>
                  <a:pt x="18415" y="8614"/>
                </a:lnTo>
                <a:lnTo>
                  <a:pt x="18416" y="8613"/>
                </a:lnTo>
                <a:lnTo>
                  <a:pt x="18417" y="8613"/>
                </a:lnTo>
                <a:lnTo>
                  <a:pt x="18418" y="8616"/>
                </a:lnTo>
                <a:lnTo>
                  <a:pt x="18418" y="8619"/>
                </a:lnTo>
                <a:lnTo>
                  <a:pt x="18420" y="8619"/>
                </a:lnTo>
                <a:lnTo>
                  <a:pt x="18422" y="8619"/>
                </a:lnTo>
                <a:lnTo>
                  <a:pt x="18424" y="8617"/>
                </a:lnTo>
                <a:lnTo>
                  <a:pt x="18425" y="8622"/>
                </a:lnTo>
                <a:lnTo>
                  <a:pt x="18428" y="8621"/>
                </a:lnTo>
                <a:lnTo>
                  <a:pt x="18439" y="8612"/>
                </a:lnTo>
                <a:lnTo>
                  <a:pt x="18441" y="8609"/>
                </a:lnTo>
                <a:lnTo>
                  <a:pt x="18446" y="8600"/>
                </a:lnTo>
                <a:lnTo>
                  <a:pt x="18453" y="8585"/>
                </a:lnTo>
                <a:lnTo>
                  <a:pt x="18454" y="8583"/>
                </a:lnTo>
                <a:lnTo>
                  <a:pt x="18456" y="8586"/>
                </a:lnTo>
                <a:lnTo>
                  <a:pt x="18457" y="8591"/>
                </a:lnTo>
                <a:lnTo>
                  <a:pt x="18457" y="8597"/>
                </a:lnTo>
                <a:lnTo>
                  <a:pt x="18455" y="8601"/>
                </a:lnTo>
                <a:lnTo>
                  <a:pt x="18457" y="8603"/>
                </a:lnTo>
                <a:lnTo>
                  <a:pt x="18458" y="8602"/>
                </a:lnTo>
                <a:lnTo>
                  <a:pt x="18460" y="8600"/>
                </a:lnTo>
                <a:lnTo>
                  <a:pt x="18461" y="8597"/>
                </a:lnTo>
                <a:lnTo>
                  <a:pt x="18461" y="8599"/>
                </a:lnTo>
                <a:lnTo>
                  <a:pt x="18462" y="8601"/>
                </a:lnTo>
                <a:lnTo>
                  <a:pt x="18464" y="8603"/>
                </a:lnTo>
                <a:lnTo>
                  <a:pt x="18465" y="8604"/>
                </a:lnTo>
                <a:lnTo>
                  <a:pt x="18467" y="8603"/>
                </a:lnTo>
                <a:lnTo>
                  <a:pt x="18468" y="8601"/>
                </a:lnTo>
                <a:lnTo>
                  <a:pt x="18468" y="8600"/>
                </a:lnTo>
                <a:lnTo>
                  <a:pt x="18468" y="8599"/>
                </a:lnTo>
                <a:lnTo>
                  <a:pt x="18469" y="8597"/>
                </a:lnTo>
                <a:lnTo>
                  <a:pt x="18471" y="8594"/>
                </a:lnTo>
                <a:lnTo>
                  <a:pt x="18471" y="8594"/>
                </a:lnTo>
                <a:lnTo>
                  <a:pt x="18472" y="8592"/>
                </a:lnTo>
                <a:lnTo>
                  <a:pt x="18472" y="8590"/>
                </a:lnTo>
                <a:lnTo>
                  <a:pt x="18471" y="8588"/>
                </a:lnTo>
                <a:lnTo>
                  <a:pt x="18474" y="8586"/>
                </a:lnTo>
                <a:lnTo>
                  <a:pt x="18476" y="8587"/>
                </a:lnTo>
                <a:lnTo>
                  <a:pt x="18480" y="8593"/>
                </a:lnTo>
                <a:lnTo>
                  <a:pt x="18482" y="8594"/>
                </a:lnTo>
                <a:lnTo>
                  <a:pt x="18489" y="8597"/>
                </a:lnTo>
                <a:lnTo>
                  <a:pt x="18489" y="8596"/>
                </a:lnTo>
                <a:lnTo>
                  <a:pt x="18490" y="8595"/>
                </a:lnTo>
                <a:lnTo>
                  <a:pt x="18492" y="8595"/>
                </a:lnTo>
                <a:lnTo>
                  <a:pt x="18492" y="8598"/>
                </a:lnTo>
                <a:lnTo>
                  <a:pt x="18492" y="8600"/>
                </a:lnTo>
                <a:lnTo>
                  <a:pt x="18493" y="8601"/>
                </a:lnTo>
                <a:lnTo>
                  <a:pt x="18494" y="8602"/>
                </a:lnTo>
                <a:lnTo>
                  <a:pt x="18495" y="8601"/>
                </a:lnTo>
                <a:lnTo>
                  <a:pt x="18498" y="8599"/>
                </a:lnTo>
                <a:lnTo>
                  <a:pt x="18499" y="8596"/>
                </a:lnTo>
                <a:lnTo>
                  <a:pt x="18498" y="8591"/>
                </a:lnTo>
                <a:lnTo>
                  <a:pt x="18497" y="8588"/>
                </a:lnTo>
                <a:lnTo>
                  <a:pt x="18498" y="8584"/>
                </a:lnTo>
                <a:lnTo>
                  <a:pt x="18499" y="8585"/>
                </a:lnTo>
                <a:lnTo>
                  <a:pt x="18500" y="8586"/>
                </a:lnTo>
                <a:lnTo>
                  <a:pt x="18501" y="8588"/>
                </a:lnTo>
                <a:lnTo>
                  <a:pt x="18507" y="8588"/>
                </a:lnTo>
                <a:lnTo>
                  <a:pt x="18510" y="8587"/>
                </a:lnTo>
                <a:lnTo>
                  <a:pt x="18516" y="8583"/>
                </a:lnTo>
                <a:lnTo>
                  <a:pt x="18519" y="8581"/>
                </a:lnTo>
                <a:lnTo>
                  <a:pt x="18522" y="8582"/>
                </a:lnTo>
                <a:lnTo>
                  <a:pt x="18530" y="8578"/>
                </a:lnTo>
                <a:lnTo>
                  <a:pt x="18543" y="8584"/>
                </a:lnTo>
                <a:lnTo>
                  <a:pt x="18546" y="8587"/>
                </a:lnTo>
                <a:lnTo>
                  <a:pt x="18548" y="8588"/>
                </a:lnTo>
                <a:lnTo>
                  <a:pt x="18548" y="8590"/>
                </a:lnTo>
                <a:lnTo>
                  <a:pt x="18545" y="8594"/>
                </a:lnTo>
                <a:lnTo>
                  <a:pt x="18538" y="8601"/>
                </a:lnTo>
                <a:lnTo>
                  <a:pt x="18539" y="8607"/>
                </a:lnTo>
                <a:lnTo>
                  <a:pt x="18541" y="8609"/>
                </a:lnTo>
                <a:lnTo>
                  <a:pt x="18549" y="8608"/>
                </a:lnTo>
                <a:lnTo>
                  <a:pt x="18549" y="8606"/>
                </a:lnTo>
                <a:lnTo>
                  <a:pt x="18546" y="8606"/>
                </a:lnTo>
                <a:lnTo>
                  <a:pt x="18550" y="8598"/>
                </a:lnTo>
                <a:lnTo>
                  <a:pt x="18555" y="8597"/>
                </a:lnTo>
                <a:lnTo>
                  <a:pt x="18558" y="8601"/>
                </a:lnTo>
                <a:lnTo>
                  <a:pt x="18564" y="8606"/>
                </a:lnTo>
                <a:lnTo>
                  <a:pt x="18566" y="8608"/>
                </a:lnTo>
                <a:lnTo>
                  <a:pt x="18572" y="8611"/>
                </a:lnTo>
                <a:lnTo>
                  <a:pt x="18574" y="8613"/>
                </a:lnTo>
                <a:lnTo>
                  <a:pt x="18580" y="8623"/>
                </a:lnTo>
                <a:lnTo>
                  <a:pt x="18581" y="8625"/>
                </a:lnTo>
                <a:lnTo>
                  <a:pt x="18585" y="8626"/>
                </a:lnTo>
                <a:lnTo>
                  <a:pt x="18599" y="8632"/>
                </a:lnTo>
                <a:lnTo>
                  <a:pt x="18603" y="8635"/>
                </a:lnTo>
                <a:lnTo>
                  <a:pt x="18606" y="8637"/>
                </a:lnTo>
                <a:lnTo>
                  <a:pt x="18608" y="8640"/>
                </a:lnTo>
                <a:lnTo>
                  <a:pt x="18610" y="8643"/>
                </a:lnTo>
                <a:lnTo>
                  <a:pt x="18611" y="8649"/>
                </a:lnTo>
                <a:lnTo>
                  <a:pt x="18610" y="8654"/>
                </a:lnTo>
                <a:lnTo>
                  <a:pt x="18608" y="8656"/>
                </a:lnTo>
                <a:lnTo>
                  <a:pt x="18606" y="8655"/>
                </a:lnTo>
                <a:lnTo>
                  <a:pt x="18604" y="8652"/>
                </a:lnTo>
                <a:lnTo>
                  <a:pt x="18603" y="8655"/>
                </a:lnTo>
                <a:lnTo>
                  <a:pt x="18602" y="8660"/>
                </a:lnTo>
                <a:lnTo>
                  <a:pt x="18601" y="8661"/>
                </a:lnTo>
                <a:lnTo>
                  <a:pt x="18596" y="8666"/>
                </a:lnTo>
                <a:lnTo>
                  <a:pt x="18596" y="8672"/>
                </a:lnTo>
                <a:lnTo>
                  <a:pt x="18599" y="8672"/>
                </a:lnTo>
                <a:lnTo>
                  <a:pt x="18603" y="8668"/>
                </a:lnTo>
                <a:lnTo>
                  <a:pt x="18610" y="8661"/>
                </a:lnTo>
                <a:lnTo>
                  <a:pt x="18619" y="8654"/>
                </a:lnTo>
                <a:lnTo>
                  <a:pt x="18622" y="8650"/>
                </a:lnTo>
                <a:lnTo>
                  <a:pt x="18621" y="8645"/>
                </a:lnTo>
                <a:lnTo>
                  <a:pt x="18617" y="8632"/>
                </a:lnTo>
                <a:lnTo>
                  <a:pt x="18616" y="8626"/>
                </a:lnTo>
                <a:lnTo>
                  <a:pt x="18616" y="8617"/>
                </a:lnTo>
                <a:lnTo>
                  <a:pt x="18618" y="8615"/>
                </a:lnTo>
                <a:lnTo>
                  <a:pt x="18621" y="8614"/>
                </a:lnTo>
                <a:lnTo>
                  <a:pt x="18626" y="8611"/>
                </a:lnTo>
                <a:lnTo>
                  <a:pt x="18633" y="8600"/>
                </a:lnTo>
                <a:lnTo>
                  <a:pt x="18633" y="8588"/>
                </a:lnTo>
                <a:lnTo>
                  <a:pt x="18630" y="8575"/>
                </a:lnTo>
                <a:lnTo>
                  <a:pt x="18630" y="8560"/>
                </a:lnTo>
                <a:lnTo>
                  <a:pt x="18633" y="8555"/>
                </a:lnTo>
                <a:lnTo>
                  <a:pt x="18636" y="8552"/>
                </a:lnTo>
                <a:lnTo>
                  <a:pt x="18638" y="8549"/>
                </a:lnTo>
                <a:lnTo>
                  <a:pt x="18640" y="8540"/>
                </a:lnTo>
                <a:lnTo>
                  <a:pt x="18639" y="8533"/>
                </a:lnTo>
                <a:lnTo>
                  <a:pt x="18638" y="8528"/>
                </a:lnTo>
                <a:lnTo>
                  <a:pt x="18637" y="8521"/>
                </a:lnTo>
                <a:lnTo>
                  <a:pt x="18635" y="8516"/>
                </a:lnTo>
                <a:lnTo>
                  <a:pt x="18654" y="8486"/>
                </a:lnTo>
                <a:lnTo>
                  <a:pt x="18662" y="8479"/>
                </a:lnTo>
                <a:lnTo>
                  <a:pt x="18670" y="8473"/>
                </a:lnTo>
                <a:lnTo>
                  <a:pt x="18675" y="8472"/>
                </a:lnTo>
                <a:lnTo>
                  <a:pt x="18683" y="8479"/>
                </a:lnTo>
                <a:lnTo>
                  <a:pt x="18687" y="8479"/>
                </a:lnTo>
                <a:lnTo>
                  <a:pt x="18691" y="8477"/>
                </a:lnTo>
                <a:lnTo>
                  <a:pt x="18695" y="8474"/>
                </a:lnTo>
                <a:lnTo>
                  <a:pt x="18699" y="8477"/>
                </a:lnTo>
                <a:lnTo>
                  <a:pt x="18701" y="8480"/>
                </a:lnTo>
                <a:lnTo>
                  <a:pt x="18702" y="8484"/>
                </a:lnTo>
                <a:lnTo>
                  <a:pt x="18700" y="8484"/>
                </a:lnTo>
                <a:lnTo>
                  <a:pt x="18698" y="8485"/>
                </a:lnTo>
                <a:lnTo>
                  <a:pt x="18696" y="8486"/>
                </a:lnTo>
                <a:lnTo>
                  <a:pt x="18697" y="8490"/>
                </a:lnTo>
                <a:lnTo>
                  <a:pt x="18697" y="8492"/>
                </a:lnTo>
                <a:lnTo>
                  <a:pt x="18696" y="8495"/>
                </a:lnTo>
                <a:lnTo>
                  <a:pt x="18696" y="8500"/>
                </a:lnTo>
                <a:lnTo>
                  <a:pt x="18697" y="8501"/>
                </a:lnTo>
                <a:lnTo>
                  <a:pt x="18700" y="8506"/>
                </a:lnTo>
                <a:lnTo>
                  <a:pt x="18703" y="8514"/>
                </a:lnTo>
                <a:lnTo>
                  <a:pt x="18706" y="8519"/>
                </a:lnTo>
                <a:lnTo>
                  <a:pt x="18708" y="8523"/>
                </a:lnTo>
                <a:lnTo>
                  <a:pt x="18705" y="8528"/>
                </a:lnTo>
                <a:lnTo>
                  <a:pt x="18707" y="8532"/>
                </a:lnTo>
                <a:lnTo>
                  <a:pt x="18710" y="8532"/>
                </a:lnTo>
                <a:lnTo>
                  <a:pt x="18716" y="8528"/>
                </a:lnTo>
                <a:lnTo>
                  <a:pt x="18716" y="8527"/>
                </a:lnTo>
                <a:lnTo>
                  <a:pt x="18717" y="8525"/>
                </a:lnTo>
                <a:lnTo>
                  <a:pt x="18718" y="8523"/>
                </a:lnTo>
                <a:lnTo>
                  <a:pt x="18720" y="8523"/>
                </a:lnTo>
                <a:lnTo>
                  <a:pt x="18721" y="8524"/>
                </a:lnTo>
                <a:lnTo>
                  <a:pt x="18721" y="8526"/>
                </a:lnTo>
                <a:lnTo>
                  <a:pt x="18722" y="8528"/>
                </a:lnTo>
                <a:lnTo>
                  <a:pt x="18723" y="8530"/>
                </a:lnTo>
                <a:lnTo>
                  <a:pt x="18729" y="8529"/>
                </a:lnTo>
                <a:lnTo>
                  <a:pt x="18740" y="8521"/>
                </a:lnTo>
                <a:lnTo>
                  <a:pt x="18745" y="8518"/>
                </a:lnTo>
                <a:lnTo>
                  <a:pt x="18751" y="8518"/>
                </a:lnTo>
                <a:lnTo>
                  <a:pt x="18754" y="8517"/>
                </a:lnTo>
                <a:lnTo>
                  <a:pt x="18756" y="8515"/>
                </a:lnTo>
                <a:lnTo>
                  <a:pt x="18755" y="8511"/>
                </a:lnTo>
                <a:lnTo>
                  <a:pt x="18753" y="8508"/>
                </a:lnTo>
                <a:lnTo>
                  <a:pt x="18752" y="8505"/>
                </a:lnTo>
                <a:lnTo>
                  <a:pt x="18756" y="8505"/>
                </a:lnTo>
                <a:lnTo>
                  <a:pt x="18760" y="8501"/>
                </a:lnTo>
                <a:lnTo>
                  <a:pt x="18764" y="8494"/>
                </a:lnTo>
                <a:lnTo>
                  <a:pt x="18769" y="8492"/>
                </a:lnTo>
                <a:lnTo>
                  <a:pt x="18772" y="8500"/>
                </a:lnTo>
                <a:lnTo>
                  <a:pt x="18779" y="8494"/>
                </a:lnTo>
                <a:lnTo>
                  <a:pt x="18785" y="8490"/>
                </a:lnTo>
                <a:lnTo>
                  <a:pt x="18808" y="8487"/>
                </a:lnTo>
                <a:lnTo>
                  <a:pt x="18817" y="8484"/>
                </a:lnTo>
                <a:lnTo>
                  <a:pt x="18823" y="8478"/>
                </a:lnTo>
                <a:lnTo>
                  <a:pt x="18821" y="8467"/>
                </a:lnTo>
                <a:lnTo>
                  <a:pt x="18824" y="8465"/>
                </a:lnTo>
                <a:lnTo>
                  <a:pt x="18827" y="8467"/>
                </a:lnTo>
                <a:lnTo>
                  <a:pt x="18829" y="8467"/>
                </a:lnTo>
                <a:lnTo>
                  <a:pt x="18831" y="8467"/>
                </a:lnTo>
                <a:lnTo>
                  <a:pt x="18833" y="8467"/>
                </a:lnTo>
                <a:lnTo>
                  <a:pt x="18837" y="8470"/>
                </a:lnTo>
                <a:lnTo>
                  <a:pt x="18841" y="8474"/>
                </a:lnTo>
                <a:lnTo>
                  <a:pt x="18841" y="8477"/>
                </a:lnTo>
                <a:lnTo>
                  <a:pt x="18836" y="8478"/>
                </a:lnTo>
                <a:lnTo>
                  <a:pt x="18833" y="8489"/>
                </a:lnTo>
                <a:lnTo>
                  <a:pt x="18829" y="8490"/>
                </a:lnTo>
                <a:lnTo>
                  <a:pt x="18830" y="8486"/>
                </a:lnTo>
                <a:lnTo>
                  <a:pt x="18830" y="8481"/>
                </a:lnTo>
                <a:lnTo>
                  <a:pt x="18829" y="8478"/>
                </a:lnTo>
                <a:lnTo>
                  <a:pt x="18827" y="8480"/>
                </a:lnTo>
                <a:lnTo>
                  <a:pt x="18823" y="8486"/>
                </a:lnTo>
                <a:lnTo>
                  <a:pt x="18821" y="8490"/>
                </a:lnTo>
                <a:lnTo>
                  <a:pt x="18820" y="8489"/>
                </a:lnTo>
                <a:lnTo>
                  <a:pt x="18820" y="8503"/>
                </a:lnTo>
                <a:lnTo>
                  <a:pt x="18821" y="8509"/>
                </a:lnTo>
                <a:lnTo>
                  <a:pt x="18824" y="8511"/>
                </a:lnTo>
                <a:lnTo>
                  <a:pt x="18826" y="8510"/>
                </a:lnTo>
                <a:lnTo>
                  <a:pt x="18831" y="8503"/>
                </a:lnTo>
                <a:lnTo>
                  <a:pt x="18836" y="8501"/>
                </a:lnTo>
                <a:lnTo>
                  <a:pt x="18838" y="8498"/>
                </a:lnTo>
                <a:lnTo>
                  <a:pt x="18839" y="8497"/>
                </a:lnTo>
                <a:lnTo>
                  <a:pt x="18840" y="8498"/>
                </a:lnTo>
                <a:lnTo>
                  <a:pt x="18843" y="8501"/>
                </a:lnTo>
                <a:lnTo>
                  <a:pt x="18844" y="8502"/>
                </a:lnTo>
                <a:lnTo>
                  <a:pt x="18848" y="8499"/>
                </a:lnTo>
                <a:lnTo>
                  <a:pt x="18849" y="8493"/>
                </a:lnTo>
                <a:lnTo>
                  <a:pt x="18848" y="8486"/>
                </a:lnTo>
                <a:lnTo>
                  <a:pt x="18844" y="8481"/>
                </a:lnTo>
                <a:lnTo>
                  <a:pt x="18847" y="8477"/>
                </a:lnTo>
                <a:lnTo>
                  <a:pt x="18850" y="8474"/>
                </a:lnTo>
                <a:lnTo>
                  <a:pt x="18854" y="8469"/>
                </a:lnTo>
                <a:lnTo>
                  <a:pt x="18858" y="8453"/>
                </a:lnTo>
                <a:lnTo>
                  <a:pt x="18862" y="8454"/>
                </a:lnTo>
                <a:lnTo>
                  <a:pt x="18864" y="8461"/>
                </a:lnTo>
                <a:lnTo>
                  <a:pt x="18860" y="8465"/>
                </a:lnTo>
                <a:lnTo>
                  <a:pt x="18860" y="8467"/>
                </a:lnTo>
                <a:lnTo>
                  <a:pt x="18866" y="8467"/>
                </a:lnTo>
                <a:lnTo>
                  <a:pt x="18870" y="8469"/>
                </a:lnTo>
                <a:lnTo>
                  <a:pt x="18873" y="8473"/>
                </a:lnTo>
                <a:lnTo>
                  <a:pt x="18871" y="8479"/>
                </a:lnTo>
                <a:lnTo>
                  <a:pt x="18868" y="8480"/>
                </a:lnTo>
                <a:lnTo>
                  <a:pt x="18865" y="8481"/>
                </a:lnTo>
                <a:lnTo>
                  <a:pt x="18863" y="8482"/>
                </a:lnTo>
                <a:lnTo>
                  <a:pt x="18862" y="8485"/>
                </a:lnTo>
                <a:lnTo>
                  <a:pt x="18863" y="8488"/>
                </a:lnTo>
                <a:lnTo>
                  <a:pt x="18865" y="8488"/>
                </a:lnTo>
                <a:lnTo>
                  <a:pt x="18868" y="8487"/>
                </a:lnTo>
                <a:lnTo>
                  <a:pt x="18875" y="8483"/>
                </a:lnTo>
                <a:lnTo>
                  <a:pt x="18878" y="8479"/>
                </a:lnTo>
                <a:lnTo>
                  <a:pt x="18894" y="8453"/>
                </a:lnTo>
                <a:lnTo>
                  <a:pt x="18896" y="8446"/>
                </a:lnTo>
                <a:lnTo>
                  <a:pt x="18894" y="8444"/>
                </a:lnTo>
                <a:lnTo>
                  <a:pt x="18895" y="8438"/>
                </a:lnTo>
                <a:lnTo>
                  <a:pt x="18898" y="8437"/>
                </a:lnTo>
                <a:lnTo>
                  <a:pt x="18903" y="8437"/>
                </a:lnTo>
                <a:lnTo>
                  <a:pt x="18906" y="8435"/>
                </a:lnTo>
                <a:lnTo>
                  <a:pt x="18911" y="8431"/>
                </a:lnTo>
                <a:lnTo>
                  <a:pt x="18913" y="8430"/>
                </a:lnTo>
                <a:lnTo>
                  <a:pt x="18918" y="8433"/>
                </a:lnTo>
                <a:lnTo>
                  <a:pt x="18915" y="8440"/>
                </a:lnTo>
                <a:lnTo>
                  <a:pt x="18906" y="8453"/>
                </a:lnTo>
                <a:lnTo>
                  <a:pt x="18920" y="8446"/>
                </a:lnTo>
                <a:lnTo>
                  <a:pt x="18921" y="8445"/>
                </a:lnTo>
                <a:lnTo>
                  <a:pt x="18922" y="8443"/>
                </a:lnTo>
                <a:lnTo>
                  <a:pt x="18924" y="8442"/>
                </a:lnTo>
                <a:lnTo>
                  <a:pt x="18928" y="8441"/>
                </a:lnTo>
                <a:lnTo>
                  <a:pt x="18929" y="8440"/>
                </a:lnTo>
                <a:lnTo>
                  <a:pt x="18931" y="8438"/>
                </a:lnTo>
                <a:lnTo>
                  <a:pt x="18932" y="8436"/>
                </a:lnTo>
                <a:lnTo>
                  <a:pt x="18934" y="8433"/>
                </a:lnTo>
                <a:lnTo>
                  <a:pt x="18943" y="8427"/>
                </a:lnTo>
                <a:lnTo>
                  <a:pt x="18950" y="8424"/>
                </a:lnTo>
                <a:lnTo>
                  <a:pt x="18953" y="8421"/>
                </a:lnTo>
                <a:lnTo>
                  <a:pt x="18956" y="8419"/>
                </a:lnTo>
                <a:lnTo>
                  <a:pt x="18960" y="8421"/>
                </a:lnTo>
                <a:lnTo>
                  <a:pt x="18961" y="8418"/>
                </a:lnTo>
                <a:lnTo>
                  <a:pt x="18962" y="8422"/>
                </a:lnTo>
                <a:lnTo>
                  <a:pt x="18963" y="8425"/>
                </a:lnTo>
                <a:lnTo>
                  <a:pt x="18964" y="8427"/>
                </a:lnTo>
                <a:lnTo>
                  <a:pt x="18966" y="8426"/>
                </a:lnTo>
                <a:lnTo>
                  <a:pt x="18971" y="8432"/>
                </a:lnTo>
                <a:lnTo>
                  <a:pt x="18974" y="8440"/>
                </a:lnTo>
                <a:lnTo>
                  <a:pt x="18977" y="8447"/>
                </a:lnTo>
                <a:lnTo>
                  <a:pt x="18984" y="8449"/>
                </a:lnTo>
                <a:lnTo>
                  <a:pt x="18983" y="8440"/>
                </a:lnTo>
                <a:lnTo>
                  <a:pt x="18991" y="8440"/>
                </a:lnTo>
                <a:lnTo>
                  <a:pt x="19008" y="8444"/>
                </a:lnTo>
                <a:lnTo>
                  <a:pt x="19012" y="8437"/>
                </a:lnTo>
                <a:lnTo>
                  <a:pt x="19014" y="8425"/>
                </a:lnTo>
                <a:lnTo>
                  <a:pt x="19018" y="8418"/>
                </a:lnTo>
                <a:lnTo>
                  <a:pt x="19024" y="8421"/>
                </a:lnTo>
                <a:lnTo>
                  <a:pt x="19023" y="8418"/>
                </a:lnTo>
                <a:lnTo>
                  <a:pt x="19023" y="8417"/>
                </a:lnTo>
                <a:lnTo>
                  <a:pt x="19023" y="8416"/>
                </a:lnTo>
                <a:lnTo>
                  <a:pt x="19025" y="8413"/>
                </a:lnTo>
                <a:lnTo>
                  <a:pt x="19029" y="8410"/>
                </a:lnTo>
                <a:lnTo>
                  <a:pt x="19031" y="8406"/>
                </a:lnTo>
                <a:lnTo>
                  <a:pt x="19031" y="8400"/>
                </a:lnTo>
                <a:lnTo>
                  <a:pt x="19029" y="8396"/>
                </a:lnTo>
                <a:lnTo>
                  <a:pt x="19026" y="8395"/>
                </a:lnTo>
                <a:lnTo>
                  <a:pt x="19022" y="8396"/>
                </a:lnTo>
                <a:lnTo>
                  <a:pt x="19018" y="8397"/>
                </a:lnTo>
                <a:lnTo>
                  <a:pt x="19012" y="8406"/>
                </a:lnTo>
                <a:lnTo>
                  <a:pt x="19009" y="8409"/>
                </a:lnTo>
                <a:lnTo>
                  <a:pt x="19006" y="8407"/>
                </a:lnTo>
                <a:lnTo>
                  <a:pt x="19005" y="8401"/>
                </a:lnTo>
                <a:lnTo>
                  <a:pt x="19008" y="8398"/>
                </a:lnTo>
                <a:lnTo>
                  <a:pt x="19012" y="8396"/>
                </a:lnTo>
                <a:lnTo>
                  <a:pt x="19017" y="8392"/>
                </a:lnTo>
                <a:lnTo>
                  <a:pt x="19020" y="8391"/>
                </a:lnTo>
                <a:lnTo>
                  <a:pt x="19028" y="8391"/>
                </a:lnTo>
                <a:lnTo>
                  <a:pt x="19032" y="8392"/>
                </a:lnTo>
                <a:lnTo>
                  <a:pt x="19036" y="8399"/>
                </a:lnTo>
                <a:lnTo>
                  <a:pt x="19040" y="8400"/>
                </a:lnTo>
                <a:lnTo>
                  <a:pt x="19046" y="8399"/>
                </a:lnTo>
                <a:lnTo>
                  <a:pt x="19054" y="8395"/>
                </a:lnTo>
                <a:lnTo>
                  <a:pt x="19060" y="8389"/>
                </a:lnTo>
                <a:lnTo>
                  <a:pt x="19063" y="8381"/>
                </a:lnTo>
                <a:lnTo>
                  <a:pt x="19060" y="8383"/>
                </a:lnTo>
                <a:lnTo>
                  <a:pt x="19058" y="8383"/>
                </a:lnTo>
                <a:lnTo>
                  <a:pt x="19057" y="8383"/>
                </a:lnTo>
                <a:lnTo>
                  <a:pt x="19055" y="8381"/>
                </a:lnTo>
                <a:lnTo>
                  <a:pt x="19059" y="8378"/>
                </a:lnTo>
                <a:lnTo>
                  <a:pt x="19060" y="8377"/>
                </a:lnTo>
                <a:lnTo>
                  <a:pt x="19064" y="8376"/>
                </a:lnTo>
                <a:lnTo>
                  <a:pt x="19068" y="8373"/>
                </a:lnTo>
                <a:lnTo>
                  <a:pt x="19069" y="8372"/>
                </a:lnTo>
                <a:lnTo>
                  <a:pt x="19070" y="8371"/>
                </a:lnTo>
                <a:lnTo>
                  <a:pt x="19075" y="8363"/>
                </a:lnTo>
                <a:lnTo>
                  <a:pt x="19076" y="8362"/>
                </a:lnTo>
                <a:lnTo>
                  <a:pt x="19080" y="8361"/>
                </a:lnTo>
                <a:lnTo>
                  <a:pt x="19082" y="8360"/>
                </a:lnTo>
                <a:lnTo>
                  <a:pt x="19071" y="8357"/>
                </a:lnTo>
                <a:lnTo>
                  <a:pt x="19069" y="8356"/>
                </a:lnTo>
                <a:lnTo>
                  <a:pt x="19067" y="8350"/>
                </a:lnTo>
                <a:lnTo>
                  <a:pt x="19069" y="8350"/>
                </a:lnTo>
                <a:lnTo>
                  <a:pt x="19075" y="8354"/>
                </a:lnTo>
                <a:lnTo>
                  <a:pt x="19082" y="8355"/>
                </a:lnTo>
                <a:lnTo>
                  <a:pt x="19092" y="8358"/>
                </a:lnTo>
                <a:lnTo>
                  <a:pt x="19098" y="8358"/>
                </a:lnTo>
                <a:lnTo>
                  <a:pt x="19098" y="8354"/>
                </a:lnTo>
                <a:lnTo>
                  <a:pt x="19099" y="8350"/>
                </a:lnTo>
                <a:lnTo>
                  <a:pt x="19102" y="8347"/>
                </a:lnTo>
                <a:lnTo>
                  <a:pt x="19104" y="8346"/>
                </a:lnTo>
                <a:lnTo>
                  <a:pt x="19106" y="8347"/>
                </a:lnTo>
                <a:lnTo>
                  <a:pt x="19108" y="8349"/>
                </a:lnTo>
                <a:lnTo>
                  <a:pt x="19110" y="8351"/>
                </a:lnTo>
                <a:lnTo>
                  <a:pt x="19114" y="8351"/>
                </a:lnTo>
                <a:lnTo>
                  <a:pt x="19115" y="8349"/>
                </a:lnTo>
                <a:lnTo>
                  <a:pt x="19121" y="8339"/>
                </a:lnTo>
                <a:lnTo>
                  <a:pt x="19122" y="8339"/>
                </a:lnTo>
                <a:lnTo>
                  <a:pt x="19123" y="8339"/>
                </a:lnTo>
                <a:lnTo>
                  <a:pt x="19124" y="8339"/>
                </a:lnTo>
                <a:lnTo>
                  <a:pt x="19124" y="8336"/>
                </a:lnTo>
                <a:lnTo>
                  <a:pt x="19124" y="8334"/>
                </a:lnTo>
                <a:lnTo>
                  <a:pt x="19125" y="8332"/>
                </a:lnTo>
                <a:lnTo>
                  <a:pt x="19127" y="8331"/>
                </a:lnTo>
                <a:lnTo>
                  <a:pt x="19128" y="8330"/>
                </a:lnTo>
                <a:lnTo>
                  <a:pt x="19128" y="8335"/>
                </a:lnTo>
                <a:lnTo>
                  <a:pt x="19129" y="8338"/>
                </a:lnTo>
                <a:lnTo>
                  <a:pt x="19132" y="8339"/>
                </a:lnTo>
                <a:lnTo>
                  <a:pt x="19134" y="8339"/>
                </a:lnTo>
                <a:lnTo>
                  <a:pt x="19136" y="8339"/>
                </a:lnTo>
                <a:lnTo>
                  <a:pt x="19137" y="8338"/>
                </a:lnTo>
                <a:lnTo>
                  <a:pt x="19138" y="8337"/>
                </a:lnTo>
                <a:lnTo>
                  <a:pt x="19140" y="8336"/>
                </a:lnTo>
                <a:lnTo>
                  <a:pt x="19141" y="8335"/>
                </a:lnTo>
                <a:lnTo>
                  <a:pt x="19142" y="8336"/>
                </a:lnTo>
                <a:lnTo>
                  <a:pt x="19143" y="8337"/>
                </a:lnTo>
                <a:lnTo>
                  <a:pt x="19145" y="8337"/>
                </a:lnTo>
                <a:lnTo>
                  <a:pt x="19173" y="8334"/>
                </a:lnTo>
                <a:lnTo>
                  <a:pt x="19183" y="8337"/>
                </a:lnTo>
                <a:lnTo>
                  <a:pt x="19187" y="8340"/>
                </a:lnTo>
                <a:lnTo>
                  <a:pt x="19196" y="8349"/>
                </a:lnTo>
                <a:lnTo>
                  <a:pt x="19203" y="8352"/>
                </a:lnTo>
                <a:lnTo>
                  <a:pt x="19215" y="8363"/>
                </a:lnTo>
                <a:lnTo>
                  <a:pt x="19219" y="8367"/>
                </a:lnTo>
                <a:lnTo>
                  <a:pt x="19225" y="8371"/>
                </a:lnTo>
                <a:lnTo>
                  <a:pt x="19230" y="8379"/>
                </a:lnTo>
                <a:lnTo>
                  <a:pt x="19234" y="8380"/>
                </a:lnTo>
                <a:lnTo>
                  <a:pt x="19242" y="8380"/>
                </a:lnTo>
                <a:lnTo>
                  <a:pt x="19249" y="8385"/>
                </a:lnTo>
                <a:lnTo>
                  <a:pt x="19256" y="8384"/>
                </a:lnTo>
                <a:lnTo>
                  <a:pt x="19263" y="8380"/>
                </a:lnTo>
                <a:lnTo>
                  <a:pt x="19279" y="8376"/>
                </a:lnTo>
                <a:lnTo>
                  <a:pt x="19279" y="8368"/>
                </a:lnTo>
                <a:lnTo>
                  <a:pt x="19283" y="8368"/>
                </a:lnTo>
                <a:lnTo>
                  <a:pt x="19285" y="8375"/>
                </a:lnTo>
                <a:lnTo>
                  <a:pt x="19292" y="8376"/>
                </a:lnTo>
                <a:lnTo>
                  <a:pt x="19287" y="8363"/>
                </a:lnTo>
                <a:lnTo>
                  <a:pt x="19294" y="8360"/>
                </a:lnTo>
                <a:lnTo>
                  <a:pt x="19294" y="8368"/>
                </a:lnTo>
                <a:lnTo>
                  <a:pt x="19301" y="8367"/>
                </a:lnTo>
                <a:lnTo>
                  <a:pt x="19301" y="8358"/>
                </a:lnTo>
                <a:lnTo>
                  <a:pt x="19308" y="8357"/>
                </a:lnTo>
                <a:lnTo>
                  <a:pt x="19313" y="8357"/>
                </a:lnTo>
                <a:lnTo>
                  <a:pt x="19318" y="8363"/>
                </a:lnTo>
                <a:lnTo>
                  <a:pt x="19322" y="8366"/>
                </a:lnTo>
                <a:lnTo>
                  <a:pt x="19325" y="8365"/>
                </a:lnTo>
                <a:lnTo>
                  <a:pt x="19329" y="8362"/>
                </a:lnTo>
                <a:lnTo>
                  <a:pt x="19327" y="8374"/>
                </a:lnTo>
                <a:lnTo>
                  <a:pt x="19327" y="8382"/>
                </a:lnTo>
                <a:lnTo>
                  <a:pt x="19329" y="8391"/>
                </a:lnTo>
                <a:lnTo>
                  <a:pt x="19329" y="8401"/>
                </a:lnTo>
                <a:lnTo>
                  <a:pt x="19329" y="8408"/>
                </a:lnTo>
                <a:lnTo>
                  <a:pt x="19328" y="8414"/>
                </a:lnTo>
                <a:lnTo>
                  <a:pt x="19326" y="8417"/>
                </a:lnTo>
                <a:lnTo>
                  <a:pt x="19324" y="8420"/>
                </a:lnTo>
                <a:lnTo>
                  <a:pt x="19320" y="8421"/>
                </a:lnTo>
                <a:lnTo>
                  <a:pt x="19320" y="8425"/>
                </a:lnTo>
                <a:lnTo>
                  <a:pt x="19320" y="8433"/>
                </a:lnTo>
                <a:lnTo>
                  <a:pt x="19316" y="8439"/>
                </a:lnTo>
                <a:lnTo>
                  <a:pt x="19308" y="8452"/>
                </a:lnTo>
                <a:lnTo>
                  <a:pt x="19300" y="8463"/>
                </a:lnTo>
                <a:lnTo>
                  <a:pt x="19295" y="8469"/>
                </a:lnTo>
                <a:lnTo>
                  <a:pt x="19284" y="8481"/>
                </a:lnTo>
                <a:lnTo>
                  <a:pt x="19262" y="8489"/>
                </a:lnTo>
                <a:lnTo>
                  <a:pt x="19254" y="8500"/>
                </a:lnTo>
                <a:lnTo>
                  <a:pt x="19252" y="8507"/>
                </a:lnTo>
                <a:lnTo>
                  <a:pt x="19259" y="8509"/>
                </a:lnTo>
                <a:lnTo>
                  <a:pt x="19265" y="8515"/>
                </a:lnTo>
                <a:lnTo>
                  <a:pt x="19268" y="8520"/>
                </a:lnTo>
                <a:lnTo>
                  <a:pt x="19271" y="8534"/>
                </a:lnTo>
                <a:lnTo>
                  <a:pt x="19275" y="8534"/>
                </a:lnTo>
                <a:lnTo>
                  <a:pt x="19278" y="8541"/>
                </a:lnTo>
                <a:lnTo>
                  <a:pt x="19280" y="8546"/>
                </a:lnTo>
                <a:lnTo>
                  <a:pt x="19279" y="8551"/>
                </a:lnTo>
                <a:lnTo>
                  <a:pt x="19271" y="8550"/>
                </a:lnTo>
                <a:lnTo>
                  <a:pt x="19266" y="8550"/>
                </a:lnTo>
                <a:lnTo>
                  <a:pt x="19267" y="8555"/>
                </a:lnTo>
                <a:lnTo>
                  <a:pt x="19267" y="8559"/>
                </a:lnTo>
                <a:lnTo>
                  <a:pt x="19267" y="8560"/>
                </a:lnTo>
                <a:lnTo>
                  <a:pt x="19266" y="8561"/>
                </a:lnTo>
                <a:lnTo>
                  <a:pt x="19264" y="8562"/>
                </a:lnTo>
                <a:lnTo>
                  <a:pt x="19264" y="8562"/>
                </a:lnTo>
                <a:lnTo>
                  <a:pt x="19259" y="8574"/>
                </a:lnTo>
                <a:lnTo>
                  <a:pt x="19263" y="8575"/>
                </a:lnTo>
                <a:lnTo>
                  <a:pt x="19268" y="8577"/>
                </a:lnTo>
                <a:lnTo>
                  <a:pt x="19272" y="8580"/>
                </a:lnTo>
                <a:lnTo>
                  <a:pt x="19274" y="8583"/>
                </a:lnTo>
                <a:lnTo>
                  <a:pt x="19274" y="8588"/>
                </a:lnTo>
                <a:lnTo>
                  <a:pt x="19272" y="8593"/>
                </a:lnTo>
                <a:lnTo>
                  <a:pt x="19267" y="8597"/>
                </a:lnTo>
                <a:lnTo>
                  <a:pt x="19263" y="8599"/>
                </a:lnTo>
                <a:lnTo>
                  <a:pt x="19259" y="8599"/>
                </a:lnTo>
                <a:lnTo>
                  <a:pt x="19255" y="8604"/>
                </a:lnTo>
                <a:lnTo>
                  <a:pt x="19256" y="8611"/>
                </a:lnTo>
                <a:lnTo>
                  <a:pt x="19260" y="8611"/>
                </a:lnTo>
                <a:lnTo>
                  <a:pt x="19261" y="8612"/>
                </a:lnTo>
                <a:lnTo>
                  <a:pt x="19257" y="8616"/>
                </a:lnTo>
                <a:lnTo>
                  <a:pt x="19254" y="8620"/>
                </a:lnTo>
                <a:lnTo>
                  <a:pt x="19256" y="8624"/>
                </a:lnTo>
                <a:lnTo>
                  <a:pt x="19256" y="8628"/>
                </a:lnTo>
                <a:lnTo>
                  <a:pt x="19253" y="8628"/>
                </a:lnTo>
                <a:lnTo>
                  <a:pt x="19251" y="8630"/>
                </a:lnTo>
                <a:lnTo>
                  <a:pt x="19253" y="8632"/>
                </a:lnTo>
                <a:lnTo>
                  <a:pt x="19252" y="8633"/>
                </a:lnTo>
                <a:lnTo>
                  <a:pt x="19252" y="8637"/>
                </a:lnTo>
                <a:lnTo>
                  <a:pt x="19253" y="8635"/>
                </a:lnTo>
                <a:lnTo>
                  <a:pt x="19261" y="8633"/>
                </a:lnTo>
                <a:lnTo>
                  <a:pt x="19265" y="8633"/>
                </a:lnTo>
                <a:lnTo>
                  <a:pt x="19272" y="8638"/>
                </a:lnTo>
                <a:lnTo>
                  <a:pt x="19276" y="8651"/>
                </a:lnTo>
                <a:lnTo>
                  <a:pt x="19282" y="8659"/>
                </a:lnTo>
                <a:lnTo>
                  <a:pt x="19289" y="8664"/>
                </a:lnTo>
                <a:lnTo>
                  <a:pt x="19290" y="8670"/>
                </a:lnTo>
                <a:lnTo>
                  <a:pt x="19296" y="8670"/>
                </a:lnTo>
                <a:lnTo>
                  <a:pt x="19303" y="8676"/>
                </a:lnTo>
                <a:lnTo>
                  <a:pt x="19307" y="8676"/>
                </a:lnTo>
                <a:lnTo>
                  <a:pt x="19309" y="8680"/>
                </a:lnTo>
                <a:lnTo>
                  <a:pt x="19313" y="8682"/>
                </a:lnTo>
                <a:lnTo>
                  <a:pt x="19324" y="8693"/>
                </a:lnTo>
                <a:lnTo>
                  <a:pt x="19326" y="8697"/>
                </a:lnTo>
                <a:lnTo>
                  <a:pt x="19321" y="8698"/>
                </a:lnTo>
                <a:lnTo>
                  <a:pt x="19314" y="8700"/>
                </a:lnTo>
                <a:lnTo>
                  <a:pt x="19310" y="8707"/>
                </a:lnTo>
                <a:lnTo>
                  <a:pt x="19313" y="8712"/>
                </a:lnTo>
                <a:lnTo>
                  <a:pt x="19317" y="8713"/>
                </a:lnTo>
                <a:lnTo>
                  <a:pt x="19319" y="8716"/>
                </a:lnTo>
                <a:lnTo>
                  <a:pt x="19320" y="8717"/>
                </a:lnTo>
                <a:lnTo>
                  <a:pt x="19322" y="8718"/>
                </a:lnTo>
                <a:lnTo>
                  <a:pt x="19324" y="8725"/>
                </a:lnTo>
                <a:lnTo>
                  <a:pt x="19323" y="8728"/>
                </a:lnTo>
                <a:lnTo>
                  <a:pt x="19323" y="8733"/>
                </a:lnTo>
                <a:lnTo>
                  <a:pt x="19325" y="8737"/>
                </a:lnTo>
                <a:lnTo>
                  <a:pt x="19328" y="8740"/>
                </a:lnTo>
                <a:lnTo>
                  <a:pt x="19335" y="8747"/>
                </a:lnTo>
                <a:lnTo>
                  <a:pt x="19346" y="8751"/>
                </a:lnTo>
                <a:lnTo>
                  <a:pt x="19378" y="8766"/>
                </a:lnTo>
                <a:lnTo>
                  <a:pt x="19384" y="8768"/>
                </a:lnTo>
                <a:lnTo>
                  <a:pt x="19405" y="8771"/>
                </a:lnTo>
                <a:lnTo>
                  <a:pt x="19407" y="8775"/>
                </a:lnTo>
                <a:lnTo>
                  <a:pt x="19403" y="8781"/>
                </a:lnTo>
                <a:lnTo>
                  <a:pt x="19404" y="8787"/>
                </a:lnTo>
                <a:lnTo>
                  <a:pt x="19407" y="8783"/>
                </a:lnTo>
                <a:lnTo>
                  <a:pt x="19410" y="8784"/>
                </a:lnTo>
                <a:lnTo>
                  <a:pt x="19411" y="8780"/>
                </a:lnTo>
                <a:lnTo>
                  <a:pt x="19409" y="8773"/>
                </a:lnTo>
                <a:lnTo>
                  <a:pt x="19413" y="8766"/>
                </a:lnTo>
                <a:lnTo>
                  <a:pt x="19415" y="8763"/>
                </a:lnTo>
                <a:lnTo>
                  <a:pt x="19419" y="8760"/>
                </a:lnTo>
                <a:lnTo>
                  <a:pt x="19431" y="8755"/>
                </a:lnTo>
                <a:lnTo>
                  <a:pt x="19433" y="8751"/>
                </a:lnTo>
                <a:lnTo>
                  <a:pt x="19437" y="8749"/>
                </a:lnTo>
                <a:lnTo>
                  <a:pt x="19445" y="8738"/>
                </a:lnTo>
                <a:lnTo>
                  <a:pt x="19447" y="8733"/>
                </a:lnTo>
                <a:lnTo>
                  <a:pt x="19443" y="8730"/>
                </a:lnTo>
                <a:lnTo>
                  <a:pt x="19443" y="8725"/>
                </a:lnTo>
                <a:lnTo>
                  <a:pt x="19447" y="8722"/>
                </a:lnTo>
                <a:lnTo>
                  <a:pt x="19448" y="8717"/>
                </a:lnTo>
                <a:lnTo>
                  <a:pt x="19452" y="8713"/>
                </a:lnTo>
                <a:lnTo>
                  <a:pt x="19454" y="8703"/>
                </a:lnTo>
                <a:lnTo>
                  <a:pt x="19455" y="8702"/>
                </a:lnTo>
                <a:lnTo>
                  <a:pt x="19460" y="8686"/>
                </a:lnTo>
                <a:lnTo>
                  <a:pt x="19471" y="8648"/>
                </a:lnTo>
                <a:lnTo>
                  <a:pt x="19479" y="8633"/>
                </a:lnTo>
                <a:lnTo>
                  <a:pt x="19484" y="8634"/>
                </a:lnTo>
                <a:lnTo>
                  <a:pt x="19486" y="8633"/>
                </a:lnTo>
                <a:lnTo>
                  <a:pt x="19487" y="8632"/>
                </a:lnTo>
                <a:lnTo>
                  <a:pt x="19490" y="8628"/>
                </a:lnTo>
                <a:lnTo>
                  <a:pt x="19491" y="8626"/>
                </a:lnTo>
                <a:lnTo>
                  <a:pt x="19492" y="8625"/>
                </a:lnTo>
                <a:lnTo>
                  <a:pt x="19500" y="8623"/>
                </a:lnTo>
                <a:lnTo>
                  <a:pt x="19501" y="8621"/>
                </a:lnTo>
                <a:lnTo>
                  <a:pt x="19502" y="8615"/>
                </a:lnTo>
                <a:lnTo>
                  <a:pt x="19506" y="8617"/>
                </a:lnTo>
                <a:lnTo>
                  <a:pt x="19507" y="8614"/>
                </a:lnTo>
                <a:lnTo>
                  <a:pt x="19506" y="8609"/>
                </a:lnTo>
                <a:lnTo>
                  <a:pt x="19501" y="8608"/>
                </a:lnTo>
                <a:lnTo>
                  <a:pt x="19501" y="8606"/>
                </a:lnTo>
                <a:lnTo>
                  <a:pt x="19504" y="8603"/>
                </a:lnTo>
                <a:lnTo>
                  <a:pt x="19507" y="8599"/>
                </a:lnTo>
                <a:lnTo>
                  <a:pt x="19508" y="8603"/>
                </a:lnTo>
                <a:lnTo>
                  <a:pt x="19510" y="8606"/>
                </a:lnTo>
                <a:lnTo>
                  <a:pt x="19513" y="8608"/>
                </a:lnTo>
                <a:lnTo>
                  <a:pt x="19516" y="8606"/>
                </a:lnTo>
                <a:lnTo>
                  <a:pt x="19516" y="8603"/>
                </a:lnTo>
                <a:lnTo>
                  <a:pt x="19516" y="8594"/>
                </a:lnTo>
                <a:lnTo>
                  <a:pt x="19517" y="8593"/>
                </a:lnTo>
                <a:lnTo>
                  <a:pt x="19517" y="8591"/>
                </a:lnTo>
                <a:lnTo>
                  <a:pt x="19515" y="8587"/>
                </a:lnTo>
                <a:lnTo>
                  <a:pt x="19511" y="8582"/>
                </a:lnTo>
                <a:lnTo>
                  <a:pt x="19511" y="8578"/>
                </a:lnTo>
                <a:lnTo>
                  <a:pt x="19509" y="8575"/>
                </a:lnTo>
                <a:lnTo>
                  <a:pt x="19507" y="8574"/>
                </a:lnTo>
                <a:lnTo>
                  <a:pt x="19504" y="8574"/>
                </a:lnTo>
                <a:lnTo>
                  <a:pt x="19504" y="8571"/>
                </a:lnTo>
                <a:lnTo>
                  <a:pt x="19506" y="8569"/>
                </a:lnTo>
                <a:lnTo>
                  <a:pt x="19510" y="8562"/>
                </a:lnTo>
                <a:lnTo>
                  <a:pt x="19511" y="8560"/>
                </a:lnTo>
                <a:lnTo>
                  <a:pt x="19513" y="8561"/>
                </a:lnTo>
                <a:lnTo>
                  <a:pt x="19516" y="8568"/>
                </a:lnTo>
                <a:lnTo>
                  <a:pt x="19518" y="8569"/>
                </a:lnTo>
                <a:lnTo>
                  <a:pt x="19519" y="8569"/>
                </a:lnTo>
                <a:lnTo>
                  <a:pt x="19522" y="8568"/>
                </a:lnTo>
                <a:lnTo>
                  <a:pt x="19523" y="8566"/>
                </a:lnTo>
                <a:lnTo>
                  <a:pt x="19525" y="8565"/>
                </a:lnTo>
                <a:lnTo>
                  <a:pt x="19526" y="8560"/>
                </a:lnTo>
                <a:lnTo>
                  <a:pt x="19525" y="8558"/>
                </a:lnTo>
                <a:lnTo>
                  <a:pt x="19523" y="8557"/>
                </a:lnTo>
                <a:lnTo>
                  <a:pt x="19521" y="8554"/>
                </a:lnTo>
                <a:lnTo>
                  <a:pt x="19521" y="8544"/>
                </a:lnTo>
                <a:lnTo>
                  <a:pt x="19530" y="8534"/>
                </a:lnTo>
                <a:lnTo>
                  <a:pt x="19540" y="8528"/>
                </a:lnTo>
                <a:lnTo>
                  <a:pt x="19547" y="8528"/>
                </a:lnTo>
                <a:lnTo>
                  <a:pt x="19549" y="8524"/>
                </a:lnTo>
                <a:lnTo>
                  <a:pt x="19559" y="8516"/>
                </a:lnTo>
                <a:lnTo>
                  <a:pt x="19566" y="8519"/>
                </a:lnTo>
                <a:lnTo>
                  <a:pt x="19568" y="8519"/>
                </a:lnTo>
                <a:lnTo>
                  <a:pt x="19566" y="8513"/>
                </a:lnTo>
                <a:lnTo>
                  <a:pt x="19568" y="8511"/>
                </a:lnTo>
                <a:lnTo>
                  <a:pt x="19569" y="8508"/>
                </a:lnTo>
                <a:lnTo>
                  <a:pt x="19570" y="8505"/>
                </a:lnTo>
                <a:lnTo>
                  <a:pt x="19572" y="8505"/>
                </a:lnTo>
                <a:lnTo>
                  <a:pt x="19578" y="8509"/>
                </a:lnTo>
                <a:lnTo>
                  <a:pt x="19578" y="8506"/>
                </a:lnTo>
                <a:lnTo>
                  <a:pt x="19579" y="8505"/>
                </a:lnTo>
                <a:lnTo>
                  <a:pt x="19580" y="8504"/>
                </a:lnTo>
                <a:lnTo>
                  <a:pt x="19581" y="8502"/>
                </a:lnTo>
                <a:lnTo>
                  <a:pt x="19585" y="8508"/>
                </a:lnTo>
                <a:lnTo>
                  <a:pt x="19589" y="8507"/>
                </a:lnTo>
                <a:lnTo>
                  <a:pt x="19592" y="8504"/>
                </a:lnTo>
                <a:lnTo>
                  <a:pt x="19599" y="8500"/>
                </a:lnTo>
                <a:lnTo>
                  <a:pt x="19601" y="8496"/>
                </a:lnTo>
                <a:lnTo>
                  <a:pt x="19602" y="8492"/>
                </a:lnTo>
                <a:lnTo>
                  <a:pt x="19598" y="8490"/>
                </a:lnTo>
                <a:lnTo>
                  <a:pt x="19603" y="8486"/>
                </a:lnTo>
                <a:lnTo>
                  <a:pt x="19610" y="8484"/>
                </a:lnTo>
                <a:lnTo>
                  <a:pt x="19613" y="8485"/>
                </a:lnTo>
                <a:lnTo>
                  <a:pt x="19610" y="8492"/>
                </a:lnTo>
                <a:lnTo>
                  <a:pt x="19609" y="8497"/>
                </a:lnTo>
                <a:lnTo>
                  <a:pt x="19614" y="8498"/>
                </a:lnTo>
                <a:lnTo>
                  <a:pt x="19621" y="8497"/>
                </a:lnTo>
                <a:lnTo>
                  <a:pt x="19624" y="8493"/>
                </a:lnTo>
                <a:lnTo>
                  <a:pt x="19632" y="8500"/>
                </a:lnTo>
                <a:lnTo>
                  <a:pt x="19632" y="8497"/>
                </a:lnTo>
                <a:lnTo>
                  <a:pt x="19632" y="8496"/>
                </a:lnTo>
                <a:lnTo>
                  <a:pt x="19632" y="8495"/>
                </a:lnTo>
                <a:lnTo>
                  <a:pt x="19632" y="8493"/>
                </a:lnTo>
                <a:lnTo>
                  <a:pt x="19636" y="8491"/>
                </a:lnTo>
                <a:lnTo>
                  <a:pt x="19640" y="8493"/>
                </a:lnTo>
                <a:lnTo>
                  <a:pt x="19642" y="8497"/>
                </a:lnTo>
                <a:lnTo>
                  <a:pt x="19641" y="8505"/>
                </a:lnTo>
                <a:lnTo>
                  <a:pt x="19638" y="8502"/>
                </a:lnTo>
                <a:lnTo>
                  <a:pt x="19639" y="8504"/>
                </a:lnTo>
                <a:lnTo>
                  <a:pt x="19639" y="8507"/>
                </a:lnTo>
                <a:lnTo>
                  <a:pt x="19639" y="8509"/>
                </a:lnTo>
                <a:lnTo>
                  <a:pt x="19637" y="8507"/>
                </a:lnTo>
                <a:lnTo>
                  <a:pt x="19632" y="8504"/>
                </a:lnTo>
                <a:lnTo>
                  <a:pt x="19628" y="8503"/>
                </a:lnTo>
                <a:lnTo>
                  <a:pt x="19624" y="8505"/>
                </a:lnTo>
                <a:lnTo>
                  <a:pt x="19625" y="8508"/>
                </a:lnTo>
                <a:lnTo>
                  <a:pt x="19629" y="8511"/>
                </a:lnTo>
                <a:lnTo>
                  <a:pt x="19634" y="8513"/>
                </a:lnTo>
                <a:lnTo>
                  <a:pt x="19638" y="8513"/>
                </a:lnTo>
                <a:lnTo>
                  <a:pt x="19641" y="8513"/>
                </a:lnTo>
                <a:lnTo>
                  <a:pt x="19649" y="8509"/>
                </a:lnTo>
                <a:lnTo>
                  <a:pt x="19651" y="8507"/>
                </a:lnTo>
                <a:lnTo>
                  <a:pt x="19652" y="8501"/>
                </a:lnTo>
                <a:lnTo>
                  <a:pt x="19651" y="8495"/>
                </a:lnTo>
                <a:lnTo>
                  <a:pt x="19650" y="8489"/>
                </a:lnTo>
                <a:lnTo>
                  <a:pt x="19648" y="8486"/>
                </a:lnTo>
                <a:lnTo>
                  <a:pt x="19650" y="8483"/>
                </a:lnTo>
                <a:lnTo>
                  <a:pt x="19651" y="8481"/>
                </a:lnTo>
                <a:lnTo>
                  <a:pt x="19654" y="8477"/>
                </a:lnTo>
                <a:lnTo>
                  <a:pt x="19651" y="8477"/>
                </a:lnTo>
                <a:lnTo>
                  <a:pt x="19649" y="8476"/>
                </a:lnTo>
                <a:lnTo>
                  <a:pt x="19647" y="8474"/>
                </a:lnTo>
                <a:lnTo>
                  <a:pt x="19647" y="8472"/>
                </a:lnTo>
                <a:lnTo>
                  <a:pt x="19648" y="8469"/>
                </a:lnTo>
                <a:lnTo>
                  <a:pt x="19650" y="8467"/>
                </a:lnTo>
                <a:lnTo>
                  <a:pt x="19653" y="8468"/>
                </a:lnTo>
                <a:lnTo>
                  <a:pt x="19655" y="8469"/>
                </a:lnTo>
                <a:lnTo>
                  <a:pt x="19658" y="8457"/>
                </a:lnTo>
                <a:lnTo>
                  <a:pt x="19657" y="8453"/>
                </a:lnTo>
                <a:lnTo>
                  <a:pt x="19655" y="8450"/>
                </a:lnTo>
                <a:lnTo>
                  <a:pt x="19653" y="8450"/>
                </a:lnTo>
                <a:lnTo>
                  <a:pt x="19651" y="8450"/>
                </a:lnTo>
                <a:lnTo>
                  <a:pt x="19648" y="8449"/>
                </a:lnTo>
                <a:lnTo>
                  <a:pt x="19646" y="8446"/>
                </a:lnTo>
                <a:lnTo>
                  <a:pt x="19646" y="8442"/>
                </a:lnTo>
                <a:lnTo>
                  <a:pt x="19645" y="8439"/>
                </a:lnTo>
                <a:lnTo>
                  <a:pt x="19644" y="8435"/>
                </a:lnTo>
                <a:lnTo>
                  <a:pt x="19642" y="8433"/>
                </a:lnTo>
                <a:lnTo>
                  <a:pt x="19639" y="8431"/>
                </a:lnTo>
                <a:lnTo>
                  <a:pt x="19636" y="8431"/>
                </a:lnTo>
                <a:lnTo>
                  <a:pt x="19633" y="8432"/>
                </a:lnTo>
                <a:lnTo>
                  <a:pt x="19631" y="8429"/>
                </a:lnTo>
                <a:lnTo>
                  <a:pt x="19620" y="8423"/>
                </a:lnTo>
                <a:lnTo>
                  <a:pt x="19604" y="8409"/>
                </a:lnTo>
                <a:lnTo>
                  <a:pt x="19600" y="8405"/>
                </a:lnTo>
                <a:lnTo>
                  <a:pt x="19597" y="8401"/>
                </a:lnTo>
                <a:lnTo>
                  <a:pt x="19594" y="8397"/>
                </a:lnTo>
                <a:lnTo>
                  <a:pt x="19589" y="8395"/>
                </a:lnTo>
                <a:lnTo>
                  <a:pt x="19580" y="8395"/>
                </a:lnTo>
                <a:lnTo>
                  <a:pt x="19576" y="8393"/>
                </a:lnTo>
                <a:lnTo>
                  <a:pt x="19574" y="8388"/>
                </a:lnTo>
                <a:lnTo>
                  <a:pt x="19574" y="8385"/>
                </a:lnTo>
                <a:lnTo>
                  <a:pt x="19575" y="8380"/>
                </a:lnTo>
                <a:lnTo>
                  <a:pt x="19575" y="8376"/>
                </a:lnTo>
                <a:lnTo>
                  <a:pt x="19573" y="8375"/>
                </a:lnTo>
                <a:lnTo>
                  <a:pt x="19572" y="8373"/>
                </a:lnTo>
                <a:lnTo>
                  <a:pt x="19570" y="8368"/>
                </a:lnTo>
                <a:lnTo>
                  <a:pt x="19569" y="8366"/>
                </a:lnTo>
                <a:lnTo>
                  <a:pt x="19570" y="8359"/>
                </a:lnTo>
                <a:lnTo>
                  <a:pt x="19571" y="8352"/>
                </a:lnTo>
                <a:lnTo>
                  <a:pt x="19573" y="8337"/>
                </a:lnTo>
                <a:lnTo>
                  <a:pt x="19579" y="8326"/>
                </a:lnTo>
                <a:lnTo>
                  <a:pt x="19590" y="8308"/>
                </a:lnTo>
                <a:lnTo>
                  <a:pt x="19595" y="8295"/>
                </a:lnTo>
                <a:lnTo>
                  <a:pt x="19597" y="8288"/>
                </a:lnTo>
                <a:lnTo>
                  <a:pt x="19597" y="8282"/>
                </a:lnTo>
                <a:lnTo>
                  <a:pt x="19600" y="8278"/>
                </a:lnTo>
                <a:lnTo>
                  <a:pt x="19597" y="8277"/>
                </a:lnTo>
                <a:lnTo>
                  <a:pt x="19596" y="8275"/>
                </a:lnTo>
                <a:lnTo>
                  <a:pt x="19596" y="8274"/>
                </a:lnTo>
                <a:lnTo>
                  <a:pt x="19597" y="8271"/>
                </a:lnTo>
                <a:lnTo>
                  <a:pt x="19598" y="8268"/>
                </a:lnTo>
                <a:lnTo>
                  <a:pt x="19599" y="8263"/>
                </a:lnTo>
                <a:lnTo>
                  <a:pt x="19605" y="8257"/>
                </a:lnTo>
                <a:lnTo>
                  <a:pt x="19614" y="8248"/>
                </a:lnTo>
                <a:lnTo>
                  <a:pt x="19618" y="8249"/>
                </a:lnTo>
                <a:lnTo>
                  <a:pt x="19620" y="8249"/>
                </a:lnTo>
                <a:lnTo>
                  <a:pt x="19626" y="8251"/>
                </a:lnTo>
                <a:lnTo>
                  <a:pt x="19630" y="8249"/>
                </a:lnTo>
                <a:lnTo>
                  <a:pt x="19630" y="8241"/>
                </a:lnTo>
                <a:lnTo>
                  <a:pt x="19632" y="8241"/>
                </a:lnTo>
                <a:lnTo>
                  <a:pt x="19633" y="8248"/>
                </a:lnTo>
                <a:lnTo>
                  <a:pt x="19639" y="8246"/>
                </a:lnTo>
                <a:lnTo>
                  <a:pt x="19637" y="8231"/>
                </a:lnTo>
                <a:lnTo>
                  <a:pt x="19639" y="8232"/>
                </a:lnTo>
                <a:lnTo>
                  <a:pt x="19640" y="8237"/>
                </a:lnTo>
                <a:lnTo>
                  <a:pt x="19641" y="8244"/>
                </a:lnTo>
                <a:lnTo>
                  <a:pt x="19643" y="8236"/>
                </a:lnTo>
                <a:lnTo>
                  <a:pt x="19646" y="8226"/>
                </a:lnTo>
                <a:lnTo>
                  <a:pt x="19649" y="8227"/>
                </a:lnTo>
                <a:lnTo>
                  <a:pt x="19648" y="8233"/>
                </a:lnTo>
                <a:lnTo>
                  <a:pt x="19647" y="8243"/>
                </a:lnTo>
                <a:lnTo>
                  <a:pt x="19645" y="8249"/>
                </a:lnTo>
                <a:lnTo>
                  <a:pt x="19642" y="8255"/>
                </a:lnTo>
                <a:lnTo>
                  <a:pt x="19640" y="8261"/>
                </a:lnTo>
                <a:lnTo>
                  <a:pt x="19637" y="8267"/>
                </a:lnTo>
                <a:lnTo>
                  <a:pt x="19635" y="8273"/>
                </a:lnTo>
                <a:lnTo>
                  <a:pt x="19635" y="8279"/>
                </a:lnTo>
                <a:lnTo>
                  <a:pt x="19635" y="8285"/>
                </a:lnTo>
                <a:lnTo>
                  <a:pt x="19635" y="8293"/>
                </a:lnTo>
                <a:lnTo>
                  <a:pt x="19636" y="8301"/>
                </a:lnTo>
                <a:lnTo>
                  <a:pt x="19640" y="8301"/>
                </a:lnTo>
                <a:lnTo>
                  <a:pt x="19642" y="8306"/>
                </a:lnTo>
                <a:lnTo>
                  <a:pt x="19644" y="8313"/>
                </a:lnTo>
                <a:lnTo>
                  <a:pt x="19644" y="8318"/>
                </a:lnTo>
                <a:lnTo>
                  <a:pt x="19643" y="8324"/>
                </a:lnTo>
                <a:lnTo>
                  <a:pt x="19642" y="8330"/>
                </a:lnTo>
                <a:lnTo>
                  <a:pt x="19639" y="8336"/>
                </a:lnTo>
                <a:lnTo>
                  <a:pt x="19640" y="8342"/>
                </a:lnTo>
                <a:lnTo>
                  <a:pt x="19642" y="8346"/>
                </a:lnTo>
                <a:lnTo>
                  <a:pt x="19647" y="8350"/>
                </a:lnTo>
                <a:lnTo>
                  <a:pt x="19655" y="8356"/>
                </a:lnTo>
                <a:lnTo>
                  <a:pt x="19662" y="8360"/>
                </a:lnTo>
                <a:lnTo>
                  <a:pt x="19667" y="8361"/>
                </a:lnTo>
                <a:lnTo>
                  <a:pt x="19668" y="8355"/>
                </a:lnTo>
                <a:lnTo>
                  <a:pt x="19666" y="8348"/>
                </a:lnTo>
                <a:lnTo>
                  <a:pt x="19660" y="8344"/>
                </a:lnTo>
                <a:lnTo>
                  <a:pt x="19658" y="8338"/>
                </a:lnTo>
                <a:lnTo>
                  <a:pt x="19655" y="8334"/>
                </a:lnTo>
                <a:lnTo>
                  <a:pt x="19658" y="8316"/>
                </a:lnTo>
                <a:lnTo>
                  <a:pt x="19659" y="8310"/>
                </a:lnTo>
                <a:lnTo>
                  <a:pt x="19660" y="8305"/>
                </a:lnTo>
                <a:lnTo>
                  <a:pt x="19664" y="8297"/>
                </a:lnTo>
                <a:lnTo>
                  <a:pt x="19667" y="8288"/>
                </a:lnTo>
                <a:lnTo>
                  <a:pt x="19669" y="8284"/>
                </a:lnTo>
                <a:lnTo>
                  <a:pt x="19670" y="8292"/>
                </a:lnTo>
                <a:lnTo>
                  <a:pt x="19666" y="8306"/>
                </a:lnTo>
                <a:lnTo>
                  <a:pt x="19665" y="8315"/>
                </a:lnTo>
                <a:lnTo>
                  <a:pt x="19669" y="8317"/>
                </a:lnTo>
                <a:lnTo>
                  <a:pt x="19673" y="8323"/>
                </a:lnTo>
                <a:lnTo>
                  <a:pt x="19674" y="8325"/>
                </a:lnTo>
                <a:lnTo>
                  <a:pt x="19678" y="8331"/>
                </a:lnTo>
                <a:lnTo>
                  <a:pt x="19680" y="8332"/>
                </a:lnTo>
                <a:lnTo>
                  <a:pt x="19685" y="8333"/>
                </a:lnTo>
                <a:lnTo>
                  <a:pt x="19690" y="8331"/>
                </a:lnTo>
                <a:lnTo>
                  <a:pt x="19693" y="8334"/>
                </a:lnTo>
                <a:lnTo>
                  <a:pt x="19696" y="8331"/>
                </a:lnTo>
                <a:lnTo>
                  <a:pt x="19700" y="8330"/>
                </a:lnTo>
                <a:lnTo>
                  <a:pt x="19704" y="8330"/>
                </a:lnTo>
                <a:lnTo>
                  <a:pt x="19708" y="8332"/>
                </a:lnTo>
                <a:lnTo>
                  <a:pt x="19711" y="8331"/>
                </a:lnTo>
                <a:lnTo>
                  <a:pt x="19711" y="8338"/>
                </a:lnTo>
                <a:lnTo>
                  <a:pt x="19715" y="8336"/>
                </a:lnTo>
                <a:lnTo>
                  <a:pt x="19715" y="8329"/>
                </a:lnTo>
                <a:lnTo>
                  <a:pt x="19716" y="8323"/>
                </a:lnTo>
                <a:lnTo>
                  <a:pt x="19719" y="8325"/>
                </a:lnTo>
                <a:lnTo>
                  <a:pt x="19722" y="8320"/>
                </a:lnTo>
                <a:lnTo>
                  <a:pt x="19727" y="8323"/>
                </a:lnTo>
                <a:lnTo>
                  <a:pt x="19732" y="8325"/>
                </a:lnTo>
                <a:lnTo>
                  <a:pt x="19735" y="8323"/>
                </a:lnTo>
                <a:lnTo>
                  <a:pt x="19738" y="8327"/>
                </a:lnTo>
                <a:lnTo>
                  <a:pt x="19743" y="8335"/>
                </a:lnTo>
                <a:lnTo>
                  <a:pt x="19744" y="8337"/>
                </a:lnTo>
                <a:lnTo>
                  <a:pt x="19743" y="8341"/>
                </a:lnTo>
                <a:lnTo>
                  <a:pt x="19742" y="8347"/>
                </a:lnTo>
                <a:lnTo>
                  <a:pt x="19748" y="8351"/>
                </a:lnTo>
                <a:lnTo>
                  <a:pt x="19746" y="8353"/>
                </a:lnTo>
                <a:lnTo>
                  <a:pt x="19741" y="8351"/>
                </a:lnTo>
                <a:lnTo>
                  <a:pt x="19741" y="8357"/>
                </a:lnTo>
                <a:lnTo>
                  <a:pt x="19740" y="8363"/>
                </a:lnTo>
                <a:lnTo>
                  <a:pt x="19738" y="8363"/>
                </a:lnTo>
                <a:lnTo>
                  <a:pt x="19739" y="8357"/>
                </a:lnTo>
                <a:lnTo>
                  <a:pt x="19738" y="8350"/>
                </a:lnTo>
                <a:lnTo>
                  <a:pt x="19735" y="8349"/>
                </a:lnTo>
                <a:lnTo>
                  <a:pt x="19730" y="8358"/>
                </a:lnTo>
                <a:lnTo>
                  <a:pt x="19726" y="8361"/>
                </a:lnTo>
                <a:lnTo>
                  <a:pt x="19717" y="8368"/>
                </a:lnTo>
                <a:lnTo>
                  <a:pt x="19710" y="8375"/>
                </a:lnTo>
                <a:lnTo>
                  <a:pt x="19707" y="8376"/>
                </a:lnTo>
                <a:lnTo>
                  <a:pt x="19703" y="8378"/>
                </a:lnTo>
                <a:lnTo>
                  <a:pt x="19700" y="8381"/>
                </a:lnTo>
                <a:lnTo>
                  <a:pt x="19700" y="8382"/>
                </a:lnTo>
                <a:lnTo>
                  <a:pt x="19698" y="8385"/>
                </a:lnTo>
                <a:lnTo>
                  <a:pt x="19696" y="8383"/>
                </a:lnTo>
                <a:lnTo>
                  <a:pt x="19696" y="8380"/>
                </a:lnTo>
                <a:lnTo>
                  <a:pt x="19690" y="8372"/>
                </a:lnTo>
                <a:lnTo>
                  <a:pt x="19685" y="8378"/>
                </a:lnTo>
                <a:lnTo>
                  <a:pt x="19683" y="8388"/>
                </a:lnTo>
                <a:lnTo>
                  <a:pt x="19680" y="8394"/>
                </a:lnTo>
                <a:lnTo>
                  <a:pt x="19679" y="8397"/>
                </a:lnTo>
                <a:lnTo>
                  <a:pt x="19677" y="8401"/>
                </a:lnTo>
                <a:lnTo>
                  <a:pt x="19681" y="8401"/>
                </a:lnTo>
                <a:lnTo>
                  <a:pt x="19683" y="8400"/>
                </a:lnTo>
                <a:lnTo>
                  <a:pt x="19695" y="8396"/>
                </a:lnTo>
                <a:lnTo>
                  <a:pt x="19704" y="8397"/>
                </a:lnTo>
                <a:lnTo>
                  <a:pt x="19748" y="8378"/>
                </a:lnTo>
                <a:lnTo>
                  <a:pt x="19767" y="8371"/>
                </a:lnTo>
                <a:lnTo>
                  <a:pt x="19793" y="8367"/>
                </a:lnTo>
                <a:lnTo>
                  <a:pt x="19803" y="8368"/>
                </a:lnTo>
                <a:lnTo>
                  <a:pt x="19822" y="8370"/>
                </a:lnTo>
                <a:lnTo>
                  <a:pt x="19846" y="8380"/>
                </a:lnTo>
                <a:lnTo>
                  <a:pt x="19868" y="8371"/>
                </a:lnTo>
                <a:lnTo>
                  <a:pt x="19884" y="8371"/>
                </a:lnTo>
                <a:lnTo>
                  <a:pt x="19901" y="8375"/>
                </a:lnTo>
                <a:lnTo>
                  <a:pt x="19933" y="8393"/>
                </a:lnTo>
                <a:lnTo>
                  <a:pt x="19942" y="8396"/>
                </a:lnTo>
                <a:lnTo>
                  <a:pt x="19943" y="8393"/>
                </a:lnTo>
                <a:lnTo>
                  <a:pt x="19940" y="8388"/>
                </a:lnTo>
                <a:lnTo>
                  <a:pt x="19935" y="8386"/>
                </a:lnTo>
                <a:lnTo>
                  <a:pt x="19933" y="8380"/>
                </a:lnTo>
                <a:lnTo>
                  <a:pt x="19935" y="8373"/>
                </a:lnTo>
                <a:lnTo>
                  <a:pt x="19938" y="8355"/>
                </a:lnTo>
                <a:lnTo>
                  <a:pt x="19945" y="8347"/>
                </a:lnTo>
                <a:lnTo>
                  <a:pt x="19955" y="8337"/>
                </a:lnTo>
                <a:lnTo>
                  <a:pt x="19960" y="8326"/>
                </a:lnTo>
                <a:lnTo>
                  <a:pt x="19962" y="8323"/>
                </a:lnTo>
                <a:lnTo>
                  <a:pt x="19965" y="8317"/>
                </a:lnTo>
                <a:lnTo>
                  <a:pt x="19963" y="8310"/>
                </a:lnTo>
                <a:lnTo>
                  <a:pt x="19962" y="8307"/>
                </a:lnTo>
                <a:lnTo>
                  <a:pt x="19964" y="8300"/>
                </a:lnTo>
                <a:lnTo>
                  <a:pt x="19967" y="8296"/>
                </a:lnTo>
                <a:lnTo>
                  <a:pt x="19968" y="8290"/>
                </a:lnTo>
                <a:lnTo>
                  <a:pt x="19971" y="8286"/>
                </a:lnTo>
                <a:lnTo>
                  <a:pt x="19978" y="8280"/>
                </a:lnTo>
                <a:lnTo>
                  <a:pt x="19984" y="8277"/>
                </a:lnTo>
                <a:lnTo>
                  <a:pt x="19993" y="8272"/>
                </a:lnTo>
                <a:lnTo>
                  <a:pt x="20003" y="8264"/>
                </a:lnTo>
                <a:lnTo>
                  <a:pt x="20007" y="8252"/>
                </a:lnTo>
                <a:lnTo>
                  <a:pt x="20004" y="8251"/>
                </a:lnTo>
                <a:lnTo>
                  <a:pt x="20001" y="8254"/>
                </a:lnTo>
                <a:lnTo>
                  <a:pt x="20001" y="8261"/>
                </a:lnTo>
                <a:lnTo>
                  <a:pt x="19999" y="8257"/>
                </a:lnTo>
                <a:lnTo>
                  <a:pt x="19999" y="8246"/>
                </a:lnTo>
                <a:lnTo>
                  <a:pt x="20006" y="8240"/>
                </a:lnTo>
                <a:lnTo>
                  <a:pt x="20012" y="8225"/>
                </a:lnTo>
                <a:lnTo>
                  <a:pt x="20019" y="8218"/>
                </a:lnTo>
                <a:lnTo>
                  <a:pt x="20030" y="8218"/>
                </a:lnTo>
                <a:lnTo>
                  <a:pt x="20035" y="8214"/>
                </a:lnTo>
                <a:lnTo>
                  <a:pt x="20042" y="8210"/>
                </a:lnTo>
                <a:lnTo>
                  <a:pt x="20053" y="8212"/>
                </a:lnTo>
                <a:lnTo>
                  <a:pt x="20066" y="8216"/>
                </a:lnTo>
                <a:lnTo>
                  <a:pt x="20073" y="8224"/>
                </a:lnTo>
                <a:lnTo>
                  <a:pt x="20077" y="8231"/>
                </a:lnTo>
                <a:lnTo>
                  <a:pt x="20088" y="8247"/>
                </a:lnTo>
                <a:lnTo>
                  <a:pt x="20085" y="8251"/>
                </a:lnTo>
                <a:lnTo>
                  <a:pt x="20081" y="8251"/>
                </a:lnTo>
                <a:lnTo>
                  <a:pt x="20077" y="8251"/>
                </a:lnTo>
                <a:lnTo>
                  <a:pt x="20071" y="8249"/>
                </a:lnTo>
                <a:lnTo>
                  <a:pt x="20062" y="8249"/>
                </a:lnTo>
                <a:lnTo>
                  <a:pt x="20060" y="8257"/>
                </a:lnTo>
                <a:lnTo>
                  <a:pt x="20057" y="8264"/>
                </a:lnTo>
                <a:lnTo>
                  <a:pt x="20057" y="8272"/>
                </a:lnTo>
                <a:lnTo>
                  <a:pt x="20059" y="8281"/>
                </a:lnTo>
                <a:lnTo>
                  <a:pt x="20060" y="8284"/>
                </a:lnTo>
                <a:lnTo>
                  <a:pt x="20063" y="8289"/>
                </a:lnTo>
                <a:lnTo>
                  <a:pt x="20060" y="8290"/>
                </a:lnTo>
                <a:lnTo>
                  <a:pt x="20057" y="8294"/>
                </a:lnTo>
                <a:lnTo>
                  <a:pt x="20055" y="8299"/>
                </a:lnTo>
                <a:lnTo>
                  <a:pt x="20056" y="8302"/>
                </a:lnTo>
                <a:lnTo>
                  <a:pt x="20056" y="8309"/>
                </a:lnTo>
                <a:lnTo>
                  <a:pt x="20057" y="8310"/>
                </a:lnTo>
                <a:lnTo>
                  <a:pt x="20056" y="8316"/>
                </a:lnTo>
                <a:lnTo>
                  <a:pt x="20054" y="8321"/>
                </a:lnTo>
                <a:lnTo>
                  <a:pt x="20056" y="8332"/>
                </a:lnTo>
                <a:lnTo>
                  <a:pt x="20059" y="8342"/>
                </a:lnTo>
                <a:lnTo>
                  <a:pt x="20057" y="8343"/>
                </a:lnTo>
                <a:lnTo>
                  <a:pt x="20056" y="8347"/>
                </a:lnTo>
                <a:lnTo>
                  <a:pt x="20053" y="8350"/>
                </a:lnTo>
                <a:lnTo>
                  <a:pt x="20053" y="8357"/>
                </a:lnTo>
                <a:lnTo>
                  <a:pt x="20053" y="8363"/>
                </a:lnTo>
                <a:lnTo>
                  <a:pt x="20055" y="8366"/>
                </a:lnTo>
                <a:lnTo>
                  <a:pt x="20056" y="8367"/>
                </a:lnTo>
                <a:lnTo>
                  <a:pt x="20058" y="8368"/>
                </a:lnTo>
                <a:lnTo>
                  <a:pt x="20059" y="8370"/>
                </a:lnTo>
                <a:lnTo>
                  <a:pt x="20060" y="8372"/>
                </a:lnTo>
                <a:lnTo>
                  <a:pt x="20059" y="8378"/>
                </a:lnTo>
                <a:lnTo>
                  <a:pt x="20064" y="8385"/>
                </a:lnTo>
                <a:lnTo>
                  <a:pt x="20066" y="8389"/>
                </a:lnTo>
                <a:lnTo>
                  <a:pt x="20069" y="8393"/>
                </a:lnTo>
                <a:lnTo>
                  <a:pt x="20073" y="8395"/>
                </a:lnTo>
                <a:lnTo>
                  <a:pt x="20078" y="8389"/>
                </a:lnTo>
                <a:lnTo>
                  <a:pt x="20086" y="8384"/>
                </a:lnTo>
                <a:lnTo>
                  <a:pt x="20096" y="8373"/>
                </a:lnTo>
                <a:lnTo>
                  <a:pt x="20101" y="8376"/>
                </a:lnTo>
                <a:lnTo>
                  <a:pt x="20103" y="8378"/>
                </a:lnTo>
                <a:lnTo>
                  <a:pt x="20105" y="8379"/>
                </a:lnTo>
                <a:lnTo>
                  <a:pt x="20107" y="8377"/>
                </a:lnTo>
                <a:lnTo>
                  <a:pt x="20106" y="8372"/>
                </a:lnTo>
                <a:lnTo>
                  <a:pt x="20105" y="8365"/>
                </a:lnTo>
                <a:lnTo>
                  <a:pt x="20106" y="8359"/>
                </a:lnTo>
                <a:lnTo>
                  <a:pt x="20108" y="8355"/>
                </a:lnTo>
                <a:lnTo>
                  <a:pt x="20109" y="8352"/>
                </a:lnTo>
                <a:lnTo>
                  <a:pt x="20108" y="8349"/>
                </a:lnTo>
                <a:lnTo>
                  <a:pt x="20111" y="8344"/>
                </a:lnTo>
                <a:lnTo>
                  <a:pt x="20113" y="8341"/>
                </a:lnTo>
                <a:lnTo>
                  <a:pt x="20114" y="8338"/>
                </a:lnTo>
                <a:lnTo>
                  <a:pt x="20118" y="8337"/>
                </a:lnTo>
                <a:lnTo>
                  <a:pt x="20120" y="8333"/>
                </a:lnTo>
                <a:lnTo>
                  <a:pt x="20121" y="8328"/>
                </a:lnTo>
                <a:lnTo>
                  <a:pt x="20125" y="8323"/>
                </a:lnTo>
                <a:lnTo>
                  <a:pt x="20127" y="8316"/>
                </a:lnTo>
                <a:lnTo>
                  <a:pt x="20128" y="8311"/>
                </a:lnTo>
                <a:lnTo>
                  <a:pt x="20130" y="8307"/>
                </a:lnTo>
                <a:lnTo>
                  <a:pt x="20134" y="8303"/>
                </a:lnTo>
                <a:lnTo>
                  <a:pt x="20139" y="8302"/>
                </a:lnTo>
                <a:lnTo>
                  <a:pt x="20141" y="8290"/>
                </a:lnTo>
                <a:lnTo>
                  <a:pt x="20139" y="8277"/>
                </a:lnTo>
                <a:lnTo>
                  <a:pt x="20137" y="8269"/>
                </a:lnTo>
                <a:lnTo>
                  <a:pt x="20130" y="8266"/>
                </a:lnTo>
                <a:lnTo>
                  <a:pt x="20127" y="8259"/>
                </a:lnTo>
                <a:lnTo>
                  <a:pt x="20130" y="8254"/>
                </a:lnTo>
                <a:lnTo>
                  <a:pt x="20131" y="8247"/>
                </a:lnTo>
                <a:lnTo>
                  <a:pt x="20131" y="8241"/>
                </a:lnTo>
                <a:lnTo>
                  <a:pt x="20125" y="8240"/>
                </a:lnTo>
                <a:lnTo>
                  <a:pt x="20125" y="8232"/>
                </a:lnTo>
                <a:lnTo>
                  <a:pt x="20128" y="8220"/>
                </a:lnTo>
                <a:lnTo>
                  <a:pt x="20135" y="8206"/>
                </a:lnTo>
                <a:lnTo>
                  <a:pt x="20143" y="8211"/>
                </a:lnTo>
                <a:lnTo>
                  <a:pt x="20139" y="8195"/>
                </a:lnTo>
                <a:lnTo>
                  <a:pt x="20140" y="8177"/>
                </a:lnTo>
                <a:lnTo>
                  <a:pt x="20148" y="8168"/>
                </a:lnTo>
                <a:lnTo>
                  <a:pt x="20159" y="8160"/>
                </a:lnTo>
                <a:lnTo>
                  <a:pt x="20170" y="8157"/>
                </a:lnTo>
                <a:lnTo>
                  <a:pt x="20180" y="8153"/>
                </a:lnTo>
                <a:lnTo>
                  <a:pt x="20199" y="8149"/>
                </a:lnTo>
                <a:lnTo>
                  <a:pt x="20210" y="8150"/>
                </a:lnTo>
                <a:lnTo>
                  <a:pt x="20214" y="8155"/>
                </a:lnTo>
                <a:lnTo>
                  <a:pt x="20219" y="8154"/>
                </a:lnTo>
                <a:lnTo>
                  <a:pt x="20223" y="8155"/>
                </a:lnTo>
                <a:lnTo>
                  <a:pt x="20227" y="8152"/>
                </a:lnTo>
                <a:lnTo>
                  <a:pt x="20228" y="8159"/>
                </a:lnTo>
                <a:lnTo>
                  <a:pt x="20230" y="8160"/>
                </a:lnTo>
                <a:lnTo>
                  <a:pt x="20232" y="8163"/>
                </a:lnTo>
                <a:lnTo>
                  <a:pt x="20232" y="8166"/>
                </a:lnTo>
                <a:lnTo>
                  <a:pt x="20238" y="8176"/>
                </a:lnTo>
                <a:lnTo>
                  <a:pt x="20240" y="8181"/>
                </a:lnTo>
                <a:lnTo>
                  <a:pt x="20243" y="8183"/>
                </a:lnTo>
                <a:lnTo>
                  <a:pt x="20244" y="8185"/>
                </a:lnTo>
                <a:lnTo>
                  <a:pt x="20239" y="8189"/>
                </a:lnTo>
                <a:lnTo>
                  <a:pt x="20242" y="8198"/>
                </a:lnTo>
                <a:lnTo>
                  <a:pt x="20243" y="8205"/>
                </a:lnTo>
                <a:lnTo>
                  <a:pt x="20241" y="8209"/>
                </a:lnTo>
                <a:lnTo>
                  <a:pt x="20243" y="8212"/>
                </a:lnTo>
                <a:lnTo>
                  <a:pt x="20245" y="8213"/>
                </a:lnTo>
                <a:lnTo>
                  <a:pt x="20248" y="8210"/>
                </a:lnTo>
                <a:lnTo>
                  <a:pt x="20253" y="8212"/>
                </a:lnTo>
                <a:lnTo>
                  <a:pt x="20255" y="8211"/>
                </a:lnTo>
                <a:lnTo>
                  <a:pt x="20257" y="8210"/>
                </a:lnTo>
                <a:lnTo>
                  <a:pt x="20256" y="8207"/>
                </a:lnTo>
                <a:lnTo>
                  <a:pt x="20254" y="8203"/>
                </a:lnTo>
                <a:lnTo>
                  <a:pt x="20252" y="8197"/>
                </a:lnTo>
                <a:lnTo>
                  <a:pt x="20253" y="8191"/>
                </a:lnTo>
                <a:lnTo>
                  <a:pt x="20258" y="8186"/>
                </a:lnTo>
                <a:lnTo>
                  <a:pt x="20267" y="8187"/>
                </a:lnTo>
                <a:lnTo>
                  <a:pt x="20268" y="8182"/>
                </a:lnTo>
                <a:lnTo>
                  <a:pt x="20267" y="8181"/>
                </a:lnTo>
                <a:lnTo>
                  <a:pt x="20267" y="8179"/>
                </a:lnTo>
                <a:lnTo>
                  <a:pt x="20266" y="8178"/>
                </a:lnTo>
                <a:lnTo>
                  <a:pt x="20271" y="8173"/>
                </a:lnTo>
                <a:lnTo>
                  <a:pt x="20268" y="8167"/>
                </a:lnTo>
                <a:lnTo>
                  <a:pt x="20259" y="8166"/>
                </a:lnTo>
                <a:lnTo>
                  <a:pt x="20256" y="8158"/>
                </a:lnTo>
                <a:lnTo>
                  <a:pt x="20253" y="8155"/>
                </a:lnTo>
                <a:lnTo>
                  <a:pt x="20251" y="8160"/>
                </a:lnTo>
                <a:lnTo>
                  <a:pt x="20249" y="8156"/>
                </a:lnTo>
                <a:lnTo>
                  <a:pt x="20250" y="8152"/>
                </a:lnTo>
                <a:lnTo>
                  <a:pt x="20250" y="8146"/>
                </a:lnTo>
                <a:lnTo>
                  <a:pt x="20251" y="8142"/>
                </a:lnTo>
                <a:lnTo>
                  <a:pt x="20251" y="8129"/>
                </a:lnTo>
                <a:lnTo>
                  <a:pt x="20248" y="8125"/>
                </a:lnTo>
                <a:lnTo>
                  <a:pt x="20247" y="8120"/>
                </a:lnTo>
                <a:lnTo>
                  <a:pt x="20250" y="8117"/>
                </a:lnTo>
                <a:lnTo>
                  <a:pt x="20255" y="8121"/>
                </a:lnTo>
                <a:lnTo>
                  <a:pt x="20258" y="8121"/>
                </a:lnTo>
                <a:lnTo>
                  <a:pt x="20257" y="8114"/>
                </a:lnTo>
                <a:lnTo>
                  <a:pt x="20258" y="8110"/>
                </a:lnTo>
                <a:lnTo>
                  <a:pt x="20256" y="8108"/>
                </a:lnTo>
                <a:lnTo>
                  <a:pt x="20253" y="8105"/>
                </a:lnTo>
                <a:lnTo>
                  <a:pt x="20248" y="8102"/>
                </a:lnTo>
                <a:lnTo>
                  <a:pt x="20250" y="8099"/>
                </a:lnTo>
                <a:lnTo>
                  <a:pt x="20253" y="8098"/>
                </a:lnTo>
                <a:lnTo>
                  <a:pt x="20258" y="8100"/>
                </a:lnTo>
                <a:lnTo>
                  <a:pt x="20264" y="8099"/>
                </a:lnTo>
                <a:lnTo>
                  <a:pt x="20270" y="8092"/>
                </a:lnTo>
                <a:lnTo>
                  <a:pt x="20278" y="8086"/>
                </a:lnTo>
                <a:lnTo>
                  <a:pt x="20280" y="8083"/>
                </a:lnTo>
                <a:lnTo>
                  <a:pt x="20280" y="8082"/>
                </a:lnTo>
                <a:lnTo>
                  <a:pt x="20280" y="8077"/>
                </a:lnTo>
                <a:lnTo>
                  <a:pt x="20282" y="8073"/>
                </a:lnTo>
                <a:lnTo>
                  <a:pt x="20279" y="8063"/>
                </a:lnTo>
                <a:lnTo>
                  <a:pt x="20279" y="8059"/>
                </a:lnTo>
                <a:lnTo>
                  <a:pt x="20276" y="8052"/>
                </a:lnTo>
                <a:lnTo>
                  <a:pt x="20273" y="8041"/>
                </a:lnTo>
                <a:lnTo>
                  <a:pt x="20275" y="8034"/>
                </a:lnTo>
                <a:lnTo>
                  <a:pt x="20277" y="8038"/>
                </a:lnTo>
                <a:lnTo>
                  <a:pt x="20277" y="8046"/>
                </a:lnTo>
                <a:lnTo>
                  <a:pt x="20280" y="8051"/>
                </a:lnTo>
                <a:lnTo>
                  <a:pt x="20283" y="8046"/>
                </a:lnTo>
                <a:lnTo>
                  <a:pt x="20284" y="8039"/>
                </a:lnTo>
                <a:lnTo>
                  <a:pt x="20287" y="8039"/>
                </a:lnTo>
                <a:lnTo>
                  <a:pt x="20288" y="8044"/>
                </a:lnTo>
                <a:lnTo>
                  <a:pt x="20291" y="8047"/>
                </a:lnTo>
                <a:lnTo>
                  <a:pt x="20292" y="8042"/>
                </a:lnTo>
                <a:lnTo>
                  <a:pt x="20293" y="8039"/>
                </a:lnTo>
                <a:lnTo>
                  <a:pt x="20296" y="8041"/>
                </a:lnTo>
                <a:lnTo>
                  <a:pt x="20298" y="8041"/>
                </a:lnTo>
                <a:lnTo>
                  <a:pt x="20300" y="8044"/>
                </a:lnTo>
                <a:lnTo>
                  <a:pt x="20302" y="8044"/>
                </a:lnTo>
                <a:lnTo>
                  <a:pt x="20304" y="8047"/>
                </a:lnTo>
                <a:lnTo>
                  <a:pt x="20307" y="8044"/>
                </a:lnTo>
                <a:lnTo>
                  <a:pt x="20313" y="8039"/>
                </a:lnTo>
                <a:lnTo>
                  <a:pt x="20309" y="8031"/>
                </a:lnTo>
                <a:lnTo>
                  <a:pt x="20315" y="8027"/>
                </a:lnTo>
                <a:lnTo>
                  <a:pt x="20322" y="8029"/>
                </a:lnTo>
                <a:lnTo>
                  <a:pt x="20325" y="8033"/>
                </a:lnTo>
                <a:lnTo>
                  <a:pt x="20328" y="8032"/>
                </a:lnTo>
                <a:lnTo>
                  <a:pt x="20333" y="8038"/>
                </a:lnTo>
                <a:lnTo>
                  <a:pt x="20336" y="8042"/>
                </a:lnTo>
                <a:lnTo>
                  <a:pt x="20340" y="8047"/>
                </a:lnTo>
                <a:lnTo>
                  <a:pt x="20343" y="8051"/>
                </a:lnTo>
                <a:lnTo>
                  <a:pt x="20344" y="8057"/>
                </a:lnTo>
                <a:lnTo>
                  <a:pt x="20344" y="8064"/>
                </a:lnTo>
                <a:lnTo>
                  <a:pt x="20348" y="8064"/>
                </a:lnTo>
                <a:lnTo>
                  <a:pt x="20347" y="8067"/>
                </a:lnTo>
                <a:lnTo>
                  <a:pt x="20345" y="8072"/>
                </a:lnTo>
                <a:lnTo>
                  <a:pt x="20341" y="8072"/>
                </a:lnTo>
                <a:lnTo>
                  <a:pt x="20335" y="8082"/>
                </a:lnTo>
                <a:lnTo>
                  <a:pt x="20330" y="8090"/>
                </a:lnTo>
                <a:lnTo>
                  <a:pt x="20327" y="8096"/>
                </a:lnTo>
                <a:lnTo>
                  <a:pt x="20322" y="8101"/>
                </a:lnTo>
                <a:lnTo>
                  <a:pt x="20317" y="8101"/>
                </a:lnTo>
                <a:lnTo>
                  <a:pt x="20313" y="8106"/>
                </a:lnTo>
                <a:lnTo>
                  <a:pt x="20307" y="8109"/>
                </a:lnTo>
                <a:lnTo>
                  <a:pt x="20304" y="8113"/>
                </a:lnTo>
                <a:lnTo>
                  <a:pt x="20306" y="8124"/>
                </a:lnTo>
                <a:lnTo>
                  <a:pt x="20306" y="8128"/>
                </a:lnTo>
                <a:lnTo>
                  <a:pt x="20303" y="8133"/>
                </a:lnTo>
                <a:lnTo>
                  <a:pt x="20292" y="8129"/>
                </a:lnTo>
                <a:lnTo>
                  <a:pt x="20291" y="8135"/>
                </a:lnTo>
                <a:lnTo>
                  <a:pt x="20288" y="8139"/>
                </a:lnTo>
                <a:lnTo>
                  <a:pt x="20288" y="8145"/>
                </a:lnTo>
                <a:lnTo>
                  <a:pt x="20283" y="8149"/>
                </a:lnTo>
                <a:lnTo>
                  <a:pt x="20278" y="8149"/>
                </a:lnTo>
                <a:lnTo>
                  <a:pt x="20279" y="8150"/>
                </a:lnTo>
                <a:lnTo>
                  <a:pt x="20284" y="8153"/>
                </a:lnTo>
                <a:lnTo>
                  <a:pt x="20293" y="8157"/>
                </a:lnTo>
                <a:lnTo>
                  <a:pt x="20293" y="8165"/>
                </a:lnTo>
                <a:lnTo>
                  <a:pt x="20297" y="8173"/>
                </a:lnTo>
                <a:lnTo>
                  <a:pt x="20296" y="8181"/>
                </a:lnTo>
                <a:lnTo>
                  <a:pt x="20294" y="8184"/>
                </a:lnTo>
                <a:lnTo>
                  <a:pt x="20288" y="8190"/>
                </a:lnTo>
                <a:lnTo>
                  <a:pt x="20287" y="8194"/>
                </a:lnTo>
                <a:lnTo>
                  <a:pt x="20287" y="8199"/>
                </a:lnTo>
                <a:lnTo>
                  <a:pt x="20287" y="8204"/>
                </a:lnTo>
                <a:lnTo>
                  <a:pt x="20290" y="8212"/>
                </a:lnTo>
                <a:lnTo>
                  <a:pt x="20290" y="8224"/>
                </a:lnTo>
                <a:lnTo>
                  <a:pt x="20291" y="8228"/>
                </a:lnTo>
                <a:lnTo>
                  <a:pt x="20293" y="8234"/>
                </a:lnTo>
                <a:lnTo>
                  <a:pt x="20293" y="8238"/>
                </a:lnTo>
                <a:lnTo>
                  <a:pt x="20293" y="8242"/>
                </a:lnTo>
                <a:lnTo>
                  <a:pt x="20290" y="8245"/>
                </a:lnTo>
                <a:lnTo>
                  <a:pt x="20290" y="8248"/>
                </a:lnTo>
                <a:lnTo>
                  <a:pt x="20295" y="8251"/>
                </a:lnTo>
                <a:lnTo>
                  <a:pt x="20297" y="8253"/>
                </a:lnTo>
                <a:lnTo>
                  <a:pt x="20298" y="8258"/>
                </a:lnTo>
                <a:lnTo>
                  <a:pt x="20297" y="8261"/>
                </a:lnTo>
                <a:lnTo>
                  <a:pt x="20295" y="8262"/>
                </a:lnTo>
                <a:lnTo>
                  <a:pt x="20291" y="8261"/>
                </a:lnTo>
                <a:lnTo>
                  <a:pt x="20288" y="8261"/>
                </a:lnTo>
                <a:lnTo>
                  <a:pt x="20287" y="8264"/>
                </a:lnTo>
                <a:lnTo>
                  <a:pt x="20284" y="8266"/>
                </a:lnTo>
                <a:lnTo>
                  <a:pt x="20281" y="8267"/>
                </a:lnTo>
                <a:lnTo>
                  <a:pt x="20279" y="8266"/>
                </a:lnTo>
                <a:lnTo>
                  <a:pt x="20275" y="8266"/>
                </a:lnTo>
                <a:lnTo>
                  <a:pt x="20272" y="8266"/>
                </a:lnTo>
                <a:lnTo>
                  <a:pt x="20272" y="8270"/>
                </a:lnTo>
                <a:lnTo>
                  <a:pt x="20273" y="8272"/>
                </a:lnTo>
                <a:lnTo>
                  <a:pt x="20278" y="8273"/>
                </a:lnTo>
                <a:lnTo>
                  <a:pt x="20285" y="8277"/>
                </a:lnTo>
                <a:lnTo>
                  <a:pt x="20288" y="8280"/>
                </a:lnTo>
                <a:lnTo>
                  <a:pt x="20288" y="8284"/>
                </a:lnTo>
                <a:lnTo>
                  <a:pt x="20287" y="8288"/>
                </a:lnTo>
                <a:lnTo>
                  <a:pt x="20291" y="8290"/>
                </a:lnTo>
                <a:lnTo>
                  <a:pt x="20292" y="8292"/>
                </a:lnTo>
                <a:lnTo>
                  <a:pt x="20295" y="8291"/>
                </a:lnTo>
                <a:lnTo>
                  <a:pt x="20298" y="8290"/>
                </a:lnTo>
                <a:lnTo>
                  <a:pt x="20301" y="8291"/>
                </a:lnTo>
                <a:lnTo>
                  <a:pt x="20304" y="8291"/>
                </a:lnTo>
                <a:lnTo>
                  <a:pt x="20310" y="8289"/>
                </a:lnTo>
                <a:lnTo>
                  <a:pt x="20314" y="8285"/>
                </a:lnTo>
                <a:lnTo>
                  <a:pt x="20315" y="8282"/>
                </a:lnTo>
                <a:lnTo>
                  <a:pt x="20318" y="8278"/>
                </a:lnTo>
                <a:lnTo>
                  <a:pt x="20318" y="8272"/>
                </a:lnTo>
                <a:lnTo>
                  <a:pt x="20318" y="8266"/>
                </a:lnTo>
                <a:lnTo>
                  <a:pt x="20320" y="8261"/>
                </a:lnTo>
                <a:lnTo>
                  <a:pt x="20322" y="8255"/>
                </a:lnTo>
                <a:lnTo>
                  <a:pt x="20324" y="8251"/>
                </a:lnTo>
                <a:lnTo>
                  <a:pt x="20331" y="8244"/>
                </a:lnTo>
                <a:lnTo>
                  <a:pt x="20338" y="8238"/>
                </a:lnTo>
                <a:lnTo>
                  <a:pt x="20342" y="8237"/>
                </a:lnTo>
                <a:lnTo>
                  <a:pt x="20348" y="8232"/>
                </a:lnTo>
                <a:lnTo>
                  <a:pt x="20349" y="8224"/>
                </a:lnTo>
                <a:lnTo>
                  <a:pt x="20355" y="8216"/>
                </a:lnTo>
                <a:lnTo>
                  <a:pt x="20360" y="8217"/>
                </a:lnTo>
                <a:lnTo>
                  <a:pt x="20369" y="8218"/>
                </a:lnTo>
                <a:lnTo>
                  <a:pt x="20378" y="8219"/>
                </a:lnTo>
                <a:lnTo>
                  <a:pt x="20381" y="8212"/>
                </a:lnTo>
                <a:lnTo>
                  <a:pt x="20387" y="8213"/>
                </a:lnTo>
                <a:lnTo>
                  <a:pt x="20390" y="8207"/>
                </a:lnTo>
                <a:lnTo>
                  <a:pt x="20392" y="8212"/>
                </a:lnTo>
                <a:lnTo>
                  <a:pt x="20396" y="8213"/>
                </a:lnTo>
                <a:lnTo>
                  <a:pt x="20398" y="8209"/>
                </a:lnTo>
                <a:lnTo>
                  <a:pt x="20398" y="8204"/>
                </a:lnTo>
                <a:lnTo>
                  <a:pt x="20402" y="8196"/>
                </a:lnTo>
                <a:lnTo>
                  <a:pt x="20408" y="8197"/>
                </a:lnTo>
                <a:lnTo>
                  <a:pt x="20412" y="8191"/>
                </a:lnTo>
                <a:lnTo>
                  <a:pt x="20413" y="8182"/>
                </a:lnTo>
                <a:lnTo>
                  <a:pt x="20414" y="8169"/>
                </a:lnTo>
                <a:lnTo>
                  <a:pt x="20416" y="8155"/>
                </a:lnTo>
                <a:lnTo>
                  <a:pt x="20414" y="8145"/>
                </a:lnTo>
                <a:lnTo>
                  <a:pt x="20410" y="8127"/>
                </a:lnTo>
                <a:lnTo>
                  <a:pt x="20418" y="8090"/>
                </a:lnTo>
                <a:lnTo>
                  <a:pt x="20431" y="8064"/>
                </a:lnTo>
                <a:lnTo>
                  <a:pt x="20456" y="8034"/>
                </a:lnTo>
                <a:lnTo>
                  <a:pt x="20470" y="8022"/>
                </a:lnTo>
                <a:lnTo>
                  <a:pt x="20482" y="8018"/>
                </a:lnTo>
                <a:lnTo>
                  <a:pt x="20483" y="8024"/>
                </a:lnTo>
                <a:lnTo>
                  <a:pt x="20494" y="8019"/>
                </a:lnTo>
                <a:lnTo>
                  <a:pt x="20501" y="8015"/>
                </a:lnTo>
                <a:lnTo>
                  <a:pt x="20506" y="8013"/>
                </a:lnTo>
                <a:lnTo>
                  <a:pt x="20509" y="8017"/>
                </a:lnTo>
                <a:lnTo>
                  <a:pt x="20510" y="8020"/>
                </a:lnTo>
                <a:lnTo>
                  <a:pt x="20513" y="8022"/>
                </a:lnTo>
                <a:lnTo>
                  <a:pt x="20515" y="8019"/>
                </a:lnTo>
                <a:lnTo>
                  <a:pt x="20517" y="8011"/>
                </a:lnTo>
                <a:lnTo>
                  <a:pt x="20516" y="8008"/>
                </a:lnTo>
                <a:lnTo>
                  <a:pt x="20514" y="8006"/>
                </a:lnTo>
                <a:lnTo>
                  <a:pt x="20513" y="8006"/>
                </a:lnTo>
                <a:lnTo>
                  <a:pt x="20511" y="8005"/>
                </a:lnTo>
                <a:lnTo>
                  <a:pt x="20509" y="8003"/>
                </a:lnTo>
                <a:lnTo>
                  <a:pt x="20507" y="7997"/>
                </a:lnTo>
                <a:lnTo>
                  <a:pt x="20497" y="7981"/>
                </a:lnTo>
                <a:lnTo>
                  <a:pt x="20466" y="7910"/>
                </a:lnTo>
                <a:lnTo>
                  <a:pt x="20459" y="7881"/>
                </a:lnTo>
                <a:lnTo>
                  <a:pt x="20452" y="7859"/>
                </a:lnTo>
                <a:lnTo>
                  <a:pt x="20449" y="7829"/>
                </a:lnTo>
                <a:lnTo>
                  <a:pt x="20448" y="7816"/>
                </a:lnTo>
                <a:lnTo>
                  <a:pt x="20452" y="7809"/>
                </a:lnTo>
                <a:lnTo>
                  <a:pt x="20460" y="7797"/>
                </a:lnTo>
                <a:lnTo>
                  <a:pt x="20462" y="7789"/>
                </a:lnTo>
                <a:lnTo>
                  <a:pt x="20462" y="7783"/>
                </a:lnTo>
                <a:lnTo>
                  <a:pt x="20459" y="7770"/>
                </a:lnTo>
                <a:lnTo>
                  <a:pt x="20459" y="7764"/>
                </a:lnTo>
                <a:lnTo>
                  <a:pt x="20462" y="7739"/>
                </a:lnTo>
                <a:lnTo>
                  <a:pt x="20465" y="7727"/>
                </a:lnTo>
                <a:lnTo>
                  <a:pt x="20477" y="7700"/>
                </a:lnTo>
                <a:lnTo>
                  <a:pt x="20487" y="7648"/>
                </a:lnTo>
                <a:lnTo>
                  <a:pt x="20489" y="7642"/>
                </a:lnTo>
                <a:lnTo>
                  <a:pt x="20498" y="7624"/>
                </a:lnTo>
                <a:lnTo>
                  <a:pt x="20499" y="7621"/>
                </a:lnTo>
                <a:lnTo>
                  <a:pt x="20500" y="7617"/>
                </a:lnTo>
                <a:lnTo>
                  <a:pt x="20500" y="7611"/>
                </a:lnTo>
                <a:lnTo>
                  <a:pt x="20501" y="7607"/>
                </a:lnTo>
                <a:lnTo>
                  <a:pt x="20502" y="7605"/>
                </a:lnTo>
                <a:lnTo>
                  <a:pt x="20504" y="7604"/>
                </a:lnTo>
                <a:lnTo>
                  <a:pt x="20507" y="7599"/>
                </a:lnTo>
                <a:lnTo>
                  <a:pt x="20513" y="7597"/>
                </a:lnTo>
                <a:lnTo>
                  <a:pt x="20520" y="7591"/>
                </a:lnTo>
                <a:lnTo>
                  <a:pt x="20525" y="7589"/>
                </a:lnTo>
                <a:lnTo>
                  <a:pt x="20527" y="7588"/>
                </a:lnTo>
                <a:lnTo>
                  <a:pt x="20535" y="7579"/>
                </a:lnTo>
                <a:lnTo>
                  <a:pt x="20538" y="7566"/>
                </a:lnTo>
                <a:lnTo>
                  <a:pt x="20541" y="7535"/>
                </a:lnTo>
                <a:lnTo>
                  <a:pt x="20544" y="7524"/>
                </a:lnTo>
                <a:lnTo>
                  <a:pt x="20545" y="7520"/>
                </a:lnTo>
                <a:lnTo>
                  <a:pt x="20545" y="7488"/>
                </a:lnTo>
                <a:lnTo>
                  <a:pt x="20547" y="7483"/>
                </a:lnTo>
                <a:lnTo>
                  <a:pt x="20547" y="7472"/>
                </a:lnTo>
                <a:lnTo>
                  <a:pt x="20551" y="7446"/>
                </a:lnTo>
                <a:lnTo>
                  <a:pt x="20552" y="7435"/>
                </a:lnTo>
                <a:lnTo>
                  <a:pt x="20550" y="7339"/>
                </a:lnTo>
                <a:lnTo>
                  <a:pt x="20549" y="7336"/>
                </a:lnTo>
                <a:lnTo>
                  <a:pt x="20546" y="7331"/>
                </a:lnTo>
                <a:lnTo>
                  <a:pt x="20545" y="7328"/>
                </a:lnTo>
                <a:lnTo>
                  <a:pt x="20545" y="7326"/>
                </a:lnTo>
                <a:lnTo>
                  <a:pt x="20547" y="7321"/>
                </a:lnTo>
                <a:lnTo>
                  <a:pt x="20548" y="7318"/>
                </a:lnTo>
                <a:lnTo>
                  <a:pt x="20548" y="7311"/>
                </a:lnTo>
                <a:lnTo>
                  <a:pt x="20547" y="7307"/>
                </a:lnTo>
                <a:lnTo>
                  <a:pt x="20545" y="7303"/>
                </a:lnTo>
                <a:lnTo>
                  <a:pt x="20544" y="7298"/>
                </a:lnTo>
                <a:lnTo>
                  <a:pt x="20542" y="7286"/>
                </a:lnTo>
                <a:lnTo>
                  <a:pt x="20534" y="7268"/>
                </a:lnTo>
                <a:lnTo>
                  <a:pt x="20529" y="7254"/>
                </a:lnTo>
                <a:lnTo>
                  <a:pt x="20529" y="7253"/>
                </a:lnTo>
                <a:lnTo>
                  <a:pt x="20526" y="7227"/>
                </a:lnTo>
                <a:lnTo>
                  <a:pt x="20526" y="7212"/>
                </a:lnTo>
                <a:lnTo>
                  <a:pt x="20527" y="7197"/>
                </a:lnTo>
                <a:lnTo>
                  <a:pt x="20536" y="7154"/>
                </a:lnTo>
                <a:lnTo>
                  <a:pt x="20541" y="7141"/>
                </a:lnTo>
                <a:lnTo>
                  <a:pt x="20547" y="7128"/>
                </a:lnTo>
                <a:lnTo>
                  <a:pt x="20555" y="7116"/>
                </a:lnTo>
                <a:lnTo>
                  <a:pt x="20557" y="7113"/>
                </a:lnTo>
                <a:lnTo>
                  <a:pt x="20559" y="7112"/>
                </a:lnTo>
                <a:lnTo>
                  <a:pt x="20561" y="7110"/>
                </a:lnTo>
                <a:lnTo>
                  <a:pt x="20561" y="7107"/>
                </a:lnTo>
                <a:lnTo>
                  <a:pt x="20560" y="7104"/>
                </a:lnTo>
                <a:lnTo>
                  <a:pt x="20558" y="7103"/>
                </a:lnTo>
                <a:lnTo>
                  <a:pt x="20556" y="7103"/>
                </a:lnTo>
                <a:lnTo>
                  <a:pt x="20554" y="7105"/>
                </a:lnTo>
                <a:lnTo>
                  <a:pt x="20555" y="7098"/>
                </a:lnTo>
                <a:lnTo>
                  <a:pt x="20557" y="7091"/>
                </a:lnTo>
                <a:lnTo>
                  <a:pt x="20560" y="7086"/>
                </a:lnTo>
                <a:lnTo>
                  <a:pt x="20565" y="7082"/>
                </a:lnTo>
                <a:lnTo>
                  <a:pt x="20566" y="7084"/>
                </a:lnTo>
                <a:lnTo>
                  <a:pt x="20568" y="7085"/>
                </a:lnTo>
                <a:lnTo>
                  <a:pt x="20570" y="7084"/>
                </a:lnTo>
                <a:lnTo>
                  <a:pt x="20572" y="7082"/>
                </a:lnTo>
                <a:lnTo>
                  <a:pt x="20575" y="7097"/>
                </a:lnTo>
                <a:lnTo>
                  <a:pt x="20576" y="7100"/>
                </a:lnTo>
                <a:lnTo>
                  <a:pt x="20580" y="7100"/>
                </a:lnTo>
                <a:lnTo>
                  <a:pt x="20581" y="7099"/>
                </a:lnTo>
                <a:lnTo>
                  <a:pt x="20581" y="7091"/>
                </a:lnTo>
                <a:lnTo>
                  <a:pt x="20583" y="7083"/>
                </a:lnTo>
                <a:lnTo>
                  <a:pt x="20587" y="7077"/>
                </a:lnTo>
                <a:lnTo>
                  <a:pt x="20593" y="7074"/>
                </a:lnTo>
                <a:lnTo>
                  <a:pt x="20609" y="7069"/>
                </a:lnTo>
                <a:lnTo>
                  <a:pt x="20616" y="7069"/>
                </a:lnTo>
                <a:lnTo>
                  <a:pt x="20620" y="7072"/>
                </a:lnTo>
                <a:lnTo>
                  <a:pt x="20625" y="7077"/>
                </a:lnTo>
                <a:lnTo>
                  <a:pt x="20627" y="7079"/>
                </a:lnTo>
                <a:lnTo>
                  <a:pt x="20630" y="7080"/>
                </a:lnTo>
                <a:lnTo>
                  <a:pt x="20632" y="7080"/>
                </a:lnTo>
                <a:lnTo>
                  <a:pt x="20635" y="7079"/>
                </a:lnTo>
                <a:lnTo>
                  <a:pt x="20636" y="7079"/>
                </a:lnTo>
                <a:lnTo>
                  <a:pt x="20639" y="7082"/>
                </a:lnTo>
                <a:lnTo>
                  <a:pt x="20637" y="7090"/>
                </a:lnTo>
                <a:lnTo>
                  <a:pt x="20636" y="7092"/>
                </a:lnTo>
                <a:lnTo>
                  <a:pt x="20643" y="7097"/>
                </a:lnTo>
                <a:lnTo>
                  <a:pt x="20645" y="7100"/>
                </a:lnTo>
                <a:lnTo>
                  <a:pt x="20645" y="7102"/>
                </a:lnTo>
                <a:lnTo>
                  <a:pt x="20644" y="7103"/>
                </a:lnTo>
                <a:lnTo>
                  <a:pt x="20643" y="7106"/>
                </a:lnTo>
                <a:lnTo>
                  <a:pt x="20644" y="7108"/>
                </a:lnTo>
                <a:lnTo>
                  <a:pt x="20646" y="7109"/>
                </a:lnTo>
                <a:lnTo>
                  <a:pt x="20649" y="7110"/>
                </a:lnTo>
                <a:lnTo>
                  <a:pt x="20650" y="7111"/>
                </a:lnTo>
                <a:lnTo>
                  <a:pt x="20656" y="7118"/>
                </a:lnTo>
                <a:lnTo>
                  <a:pt x="20658" y="7120"/>
                </a:lnTo>
                <a:lnTo>
                  <a:pt x="20660" y="7110"/>
                </a:lnTo>
                <a:lnTo>
                  <a:pt x="20661" y="7107"/>
                </a:lnTo>
                <a:lnTo>
                  <a:pt x="20659" y="7102"/>
                </a:lnTo>
                <a:lnTo>
                  <a:pt x="20658" y="7094"/>
                </a:lnTo>
                <a:lnTo>
                  <a:pt x="20657" y="7087"/>
                </a:lnTo>
                <a:lnTo>
                  <a:pt x="20652" y="7082"/>
                </a:lnTo>
                <a:lnTo>
                  <a:pt x="20654" y="7077"/>
                </a:lnTo>
                <a:lnTo>
                  <a:pt x="20656" y="7076"/>
                </a:lnTo>
                <a:lnTo>
                  <a:pt x="20659" y="7076"/>
                </a:lnTo>
                <a:lnTo>
                  <a:pt x="20663" y="7077"/>
                </a:lnTo>
                <a:lnTo>
                  <a:pt x="20660" y="7073"/>
                </a:lnTo>
                <a:lnTo>
                  <a:pt x="20656" y="7071"/>
                </a:lnTo>
                <a:lnTo>
                  <a:pt x="20652" y="7072"/>
                </a:lnTo>
                <a:lnTo>
                  <a:pt x="20649" y="7075"/>
                </a:lnTo>
                <a:lnTo>
                  <a:pt x="20647" y="7072"/>
                </a:lnTo>
                <a:lnTo>
                  <a:pt x="20647" y="7069"/>
                </a:lnTo>
                <a:lnTo>
                  <a:pt x="20647" y="7066"/>
                </a:lnTo>
                <a:lnTo>
                  <a:pt x="20646" y="7062"/>
                </a:lnTo>
                <a:lnTo>
                  <a:pt x="20646" y="7059"/>
                </a:lnTo>
                <a:lnTo>
                  <a:pt x="20648" y="7058"/>
                </a:lnTo>
                <a:lnTo>
                  <a:pt x="20654" y="7056"/>
                </a:lnTo>
                <a:lnTo>
                  <a:pt x="20653" y="7054"/>
                </a:lnTo>
                <a:lnTo>
                  <a:pt x="20653" y="7053"/>
                </a:lnTo>
                <a:lnTo>
                  <a:pt x="20652" y="7052"/>
                </a:lnTo>
                <a:lnTo>
                  <a:pt x="20651" y="7051"/>
                </a:lnTo>
                <a:lnTo>
                  <a:pt x="20652" y="7047"/>
                </a:lnTo>
                <a:lnTo>
                  <a:pt x="20655" y="7034"/>
                </a:lnTo>
                <a:lnTo>
                  <a:pt x="20656" y="7037"/>
                </a:lnTo>
                <a:lnTo>
                  <a:pt x="20657" y="7040"/>
                </a:lnTo>
                <a:lnTo>
                  <a:pt x="20659" y="7042"/>
                </a:lnTo>
                <a:lnTo>
                  <a:pt x="20661" y="7043"/>
                </a:lnTo>
                <a:lnTo>
                  <a:pt x="20662" y="7036"/>
                </a:lnTo>
                <a:lnTo>
                  <a:pt x="20662" y="7030"/>
                </a:lnTo>
                <a:lnTo>
                  <a:pt x="20661" y="7025"/>
                </a:lnTo>
                <a:lnTo>
                  <a:pt x="20658" y="7019"/>
                </a:lnTo>
                <a:lnTo>
                  <a:pt x="20655" y="7024"/>
                </a:lnTo>
                <a:lnTo>
                  <a:pt x="20652" y="7022"/>
                </a:lnTo>
                <a:lnTo>
                  <a:pt x="20648" y="7016"/>
                </a:lnTo>
                <a:lnTo>
                  <a:pt x="20645" y="7012"/>
                </a:lnTo>
                <a:lnTo>
                  <a:pt x="20654" y="7002"/>
                </a:lnTo>
                <a:lnTo>
                  <a:pt x="20656" y="6999"/>
                </a:lnTo>
                <a:lnTo>
                  <a:pt x="20658" y="6994"/>
                </a:lnTo>
                <a:lnTo>
                  <a:pt x="20660" y="6989"/>
                </a:lnTo>
                <a:lnTo>
                  <a:pt x="20659" y="6987"/>
                </a:lnTo>
                <a:lnTo>
                  <a:pt x="20649" y="6986"/>
                </a:lnTo>
                <a:lnTo>
                  <a:pt x="20646" y="6985"/>
                </a:lnTo>
                <a:lnTo>
                  <a:pt x="20644" y="6981"/>
                </a:lnTo>
                <a:lnTo>
                  <a:pt x="20644" y="6979"/>
                </a:lnTo>
                <a:lnTo>
                  <a:pt x="20648" y="6975"/>
                </a:lnTo>
                <a:lnTo>
                  <a:pt x="20650" y="6973"/>
                </a:lnTo>
                <a:lnTo>
                  <a:pt x="20656" y="6971"/>
                </a:lnTo>
                <a:lnTo>
                  <a:pt x="20658" y="6969"/>
                </a:lnTo>
                <a:lnTo>
                  <a:pt x="20660" y="6964"/>
                </a:lnTo>
                <a:lnTo>
                  <a:pt x="20661" y="6963"/>
                </a:lnTo>
                <a:lnTo>
                  <a:pt x="20663" y="6963"/>
                </a:lnTo>
                <a:lnTo>
                  <a:pt x="20664" y="6964"/>
                </a:lnTo>
                <a:lnTo>
                  <a:pt x="20665" y="6965"/>
                </a:lnTo>
                <a:lnTo>
                  <a:pt x="20667" y="6964"/>
                </a:lnTo>
                <a:lnTo>
                  <a:pt x="20668" y="6959"/>
                </a:lnTo>
                <a:lnTo>
                  <a:pt x="20667" y="6955"/>
                </a:lnTo>
                <a:lnTo>
                  <a:pt x="20663" y="6950"/>
                </a:lnTo>
                <a:lnTo>
                  <a:pt x="20660" y="6945"/>
                </a:lnTo>
                <a:lnTo>
                  <a:pt x="20659" y="6942"/>
                </a:lnTo>
                <a:lnTo>
                  <a:pt x="20657" y="6941"/>
                </a:lnTo>
                <a:lnTo>
                  <a:pt x="20659" y="6936"/>
                </a:lnTo>
                <a:lnTo>
                  <a:pt x="20668" y="6927"/>
                </a:lnTo>
                <a:lnTo>
                  <a:pt x="20671" y="6923"/>
                </a:lnTo>
                <a:lnTo>
                  <a:pt x="20671" y="6920"/>
                </a:lnTo>
                <a:lnTo>
                  <a:pt x="20671" y="6917"/>
                </a:lnTo>
                <a:lnTo>
                  <a:pt x="20670" y="6910"/>
                </a:lnTo>
                <a:lnTo>
                  <a:pt x="20670" y="6903"/>
                </a:lnTo>
                <a:lnTo>
                  <a:pt x="20671" y="6900"/>
                </a:lnTo>
                <a:lnTo>
                  <a:pt x="20673" y="6899"/>
                </a:lnTo>
                <a:lnTo>
                  <a:pt x="20678" y="6899"/>
                </a:lnTo>
                <a:lnTo>
                  <a:pt x="20679" y="6898"/>
                </a:lnTo>
                <a:lnTo>
                  <a:pt x="20680" y="6897"/>
                </a:lnTo>
                <a:lnTo>
                  <a:pt x="20682" y="6897"/>
                </a:lnTo>
                <a:lnTo>
                  <a:pt x="20683" y="6898"/>
                </a:lnTo>
                <a:lnTo>
                  <a:pt x="20684" y="6900"/>
                </a:lnTo>
                <a:lnTo>
                  <a:pt x="20684" y="6905"/>
                </a:lnTo>
                <a:lnTo>
                  <a:pt x="20685" y="6906"/>
                </a:lnTo>
                <a:lnTo>
                  <a:pt x="20690" y="6911"/>
                </a:lnTo>
                <a:lnTo>
                  <a:pt x="20689" y="6903"/>
                </a:lnTo>
                <a:lnTo>
                  <a:pt x="20683" y="6885"/>
                </a:lnTo>
                <a:lnTo>
                  <a:pt x="20683" y="6870"/>
                </a:lnTo>
                <a:lnTo>
                  <a:pt x="20682" y="6863"/>
                </a:lnTo>
                <a:lnTo>
                  <a:pt x="20685" y="6859"/>
                </a:lnTo>
                <a:lnTo>
                  <a:pt x="20694" y="6859"/>
                </a:lnTo>
                <a:lnTo>
                  <a:pt x="20692" y="6863"/>
                </a:lnTo>
                <a:lnTo>
                  <a:pt x="20690" y="6864"/>
                </a:lnTo>
                <a:lnTo>
                  <a:pt x="20691" y="6868"/>
                </a:lnTo>
                <a:lnTo>
                  <a:pt x="20694" y="6872"/>
                </a:lnTo>
                <a:lnTo>
                  <a:pt x="20696" y="6875"/>
                </a:lnTo>
                <a:lnTo>
                  <a:pt x="20699" y="6877"/>
                </a:lnTo>
                <a:lnTo>
                  <a:pt x="20702" y="6875"/>
                </a:lnTo>
                <a:lnTo>
                  <a:pt x="20703" y="6872"/>
                </a:lnTo>
                <a:lnTo>
                  <a:pt x="20702" y="6868"/>
                </a:lnTo>
                <a:lnTo>
                  <a:pt x="20698" y="6867"/>
                </a:lnTo>
                <a:lnTo>
                  <a:pt x="20701" y="6862"/>
                </a:lnTo>
                <a:lnTo>
                  <a:pt x="20703" y="6861"/>
                </a:lnTo>
                <a:lnTo>
                  <a:pt x="20706" y="6862"/>
                </a:lnTo>
                <a:lnTo>
                  <a:pt x="20704" y="6858"/>
                </a:lnTo>
                <a:lnTo>
                  <a:pt x="20703" y="6854"/>
                </a:lnTo>
                <a:lnTo>
                  <a:pt x="20702" y="6849"/>
                </a:lnTo>
                <a:lnTo>
                  <a:pt x="20702" y="6845"/>
                </a:lnTo>
                <a:lnTo>
                  <a:pt x="20705" y="6848"/>
                </a:lnTo>
                <a:lnTo>
                  <a:pt x="20710" y="6849"/>
                </a:lnTo>
                <a:lnTo>
                  <a:pt x="20719" y="6847"/>
                </a:lnTo>
                <a:lnTo>
                  <a:pt x="20728" y="6849"/>
                </a:lnTo>
                <a:lnTo>
                  <a:pt x="20729" y="6848"/>
                </a:lnTo>
                <a:lnTo>
                  <a:pt x="20728" y="6845"/>
                </a:lnTo>
                <a:lnTo>
                  <a:pt x="20725" y="6841"/>
                </a:lnTo>
                <a:lnTo>
                  <a:pt x="20722" y="6840"/>
                </a:lnTo>
                <a:lnTo>
                  <a:pt x="20722" y="6837"/>
                </a:lnTo>
                <a:lnTo>
                  <a:pt x="20725" y="6837"/>
                </a:lnTo>
                <a:lnTo>
                  <a:pt x="20728" y="6837"/>
                </a:lnTo>
                <a:lnTo>
                  <a:pt x="20730" y="6836"/>
                </a:lnTo>
                <a:lnTo>
                  <a:pt x="20733" y="6835"/>
                </a:lnTo>
                <a:lnTo>
                  <a:pt x="20730" y="6831"/>
                </a:lnTo>
                <a:lnTo>
                  <a:pt x="20721" y="6825"/>
                </a:lnTo>
                <a:lnTo>
                  <a:pt x="20725" y="6820"/>
                </a:lnTo>
                <a:lnTo>
                  <a:pt x="20737" y="6825"/>
                </a:lnTo>
                <a:lnTo>
                  <a:pt x="20742" y="6822"/>
                </a:lnTo>
                <a:lnTo>
                  <a:pt x="20741" y="6818"/>
                </a:lnTo>
                <a:lnTo>
                  <a:pt x="20731" y="6808"/>
                </a:lnTo>
                <a:lnTo>
                  <a:pt x="20727" y="6803"/>
                </a:lnTo>
                <a:lnTo>
                  <a:pt x="20732" y="6802"/>
                </a:lnTo>
                <a:lnTo>
                  <a:pt x="20738" y="6800"/>
                </a:lnTo>
                <a:lnTo>
                  <a:pt x="20742" y="6796"/>
                </a:lnTo>
                <a:lnTo>
                  <a:pt x="20745" y="6790"/>
                </a:lnTo>
                <a:lnTo>
                  <a:pt x="20738" y="6790"/>
                </a:lnTo>
                <a:lnTo>
                  <a:pt x="20735" y="6788"/>
                </a:lnTo>
                <a:lnTo>
                  <a:pt x="20734" y="6783"/>
                </a:lnTo>
                <a:lnTo>
                  <a:pt x="20739" y="6784"/>
                </a:lnTo>
                <a:lnTo>
                  <a:pt x="20745" y="6781"/>
                </a:lnTo>
                <a:lnTo>
                  <a:pt x="20750" y="6775"/>
                </a:lnTo>
                <a:lnTo>
                  <a:pt x="20749" y="6768"/>
                </a:lnTo>
                <a:lnTo>
                  <a:pt x="20749" y="6768"/>
                </a:lnTo>
                <a:lnTo>
                  <a:pt x="20746" y="6768"/>
                </a:lnTo>
                <a:lnTo>
                  <a:pt x="20739" y="6768"/>
                </a:lnTo>
                <a:lnTo>
                  <a:pt x="20739" y="6763"/>
                </a:lnTo>
                <a:lnTo>
                  <a:pt x="20739" y="6758"/>
                </a:lnTo>
                <a:lnTo>
                  <a:pt x="20741" y="6758"/>
                </a:lnTo>
                <a:lnTo>
                  <a:pt x="20744" y="6758"/>
                </a:lnTo>
                <a:lnTo>
                  <a:pt x="20746" y="6758"/>
                </a:lnTo>
                <a:lnTo>
                  <a:pt x="20745" y="6755"/>
                </a:lnTo>
                <a:lnTo>
                  <a:pt x="20744" y="6753"/>
                </a:lnTo>
                <a:lnTo>
                  <a:pt x="20742" y="6751"/>
                </a:lnTo>
                <a:lnTo>
                  <a:pt x="20753" y="6745"/>
                </a:lnTo>
                <a:lnTo>
                  <a:pt x="20757" y="6740"/>
                </a:lnTo>
                <a:lnTo>
                  <a:pt x="20757" y="6731"/>
                </a:lnTo>
                <a:lnTo>
                  <a:pt x="20754" y="6735"/>
                </a:lnTo>
                <a:lnTo>
                  <a:pt x="20749" y="6739"/>
                </a:lnTo>
                <a:lnTo>
                  <a:pt x="20744" y="6740"/>
                </a:lnTo>
                <a:lnTo>
                  <a:pt x="20740" y="6738"/>
                </a:lnTo>
                <a:lnTo>
                  <a:pt x="20745" y="6732"/>
                </a:lnTo>
                <a:lnTo>
                  <a:pt x="20751" y="6727"/>
                </a:lnTo>
                <a:lnTo>
                  <a:pt x="20753" y="6722"/>
                </a:lnTo>
                <a:lnTo>
                  <a:pt x="20747" y="6719"/>
                </a:lnTo>
                <a:lnTo>
                  <a:pt x="20750" y="6716"/>
                </a:lnTo>
                <a:lnTo>
                  <a:pt x="20755" y="6711"/>
                </a:lnTo>
                <a:lnTo>
                  <a:pt x="20757" y="6709"/>
                </a:lnTo>
                <a:lnTo>
                  <a:pt x="20759" y="6708"/>
                </a:lnTo>
                <a:lnTo>
                  <a:pt x="20761" y="6708"/>
                </a:lnTo>
                <a:lnTo>
                  <a:pt x="20763" y="6708"/>
                </a:lnTo>
                <a:lnTo>
                  <a:pt x="20768" y="6707"/>
                </a:lnTo>
                <a:lnTo>
                  <a:pt x="20769" y="6705"/>
                </a:lnTo>
                <a:lnTo>
                  <a:pt x="20769" y="6699"/>
                </a:lnTo>
                <a:lnTo>
                  <a:pt x="20769" y="6693"/>
                </a:lnTo>
                <a:lnTo>
                  <a:pt x="20771" y="6691"/>
                </a:lnTo>
                <a:lnTo>
                  <a:pt x="20774" y="6689"/>
                </a:lnTo>
                <a:lnTo>
                  <a:pt x="20772" y="6685"/>
                </a:lnTo>
                <a:lnTo>
                  <a:pt x="20769" y="6683"/>
                </a:lnTo>
                <a:lnTo>
                  <a:pt x="20767" y="6685"/>
                </a:lnTo>
                <a:lnTo>
                  <a:pt x="20765" y="6692"/>
                </a:lnTo>
                <a:lnTo>
                  <a:pt x="20760" y="6697"/>
                </a:lnTo>
                <a:lnTo>
                  <a:pt x="20754" y="6698"/>
                </a:lnTo>
                <a:lnTo>
                  <a:pt x="20750" y="6691"/>
                </a:lnTo>
                <a:lnTo>
                  <a:pt x="20753" y="6687"/>
                </a:lnTo>
                <a:lnTo>
                  <a:pt x="20761" y="6684"/>
                </a:lnTo>
                <a:lnTo>
                  <a:pt x="20764" y="6681"/>
                </a:lnTo>
                <a:lnTo>
                  <a:pt x="20772" y="6669"/>
                </a:lnTo>
                <a:lnTo>
                  <a:pt x="20773" y="6667"/>
                </a:lnTo>
                <a:lnTo>
                  <a:pt x="20774" y="6665"/>
                </a:lnTo>
                <a:lnTo>
                  <a:pt x="20775" y="6664"/>
                </a:lnTo>
                <a:lnTo>
                  <a:pt x="20776" y="6662"/>
                </a:lnTo>
                <a:lnTo>
                  <a:pt x="20776" y="6659"/>
                </a:lnTo>
                <a:lnTo>
                  <a:pt x="20776" y="6657"/>
                </a:lnTo>
                <a:cubicBezTo>
                  <a:pt x="20776" y="6657"/>
                  <a:pt x="20775" y="6655"/>
                  <a:pt x="20775" y="6655"/>
                </a:cubicBezTo>
                <a:lnTo>
                  <a:pt x="20774" y="6654"/>
                </a:lnTo>
                <a:lnTo>
                  <a:pt x="20767" y="6646"/>
                </a:lnTo>
                <a:lnTo>
                  <a:pt x="20767" y="6643"/>
                </a:lnTo>
                <a:lnTo>
                  <a:pt x="20769" y="6636"/>
                </a:lnTo>
                <a:lnTo>
                  <a:pt x="20767" y="6635"/>
                </a:lnTo>
                <a:lnTo>
                  <a:pt x="20767" y="6633"/>
                </a:lnTo>
                <a:lnTo>
                  <a:pt x="20767" y="6630"/>
                </a:lnTo>
                <a:lnTo>
                  <a:pt x="20769" y="6626"/>
                </a:lnTo>
                <a:lnTo>
                  <a:pt x="20763" y="6628"/>
                </a:lnTo>
                <a:lnTo>
                  <a:pt x="20753" y="6641"/>
                </a:lnTo>
                <a:lnTo>
                  <a:pt x="20752" y="6636"/>
                </a:lnTo>
                <a:lnTo>
                  <a:pt x="20753" y="6631"/>
                </a:lnTo>
                <a:lnTo>
                  <a:pt x="20756" y="6623"/>
                </a:lnTo>
                <a:lnTo>
                  <a:pt x="20757" y="6618"/>
                </a:lnTo>
                <a:lnTo>
                  <a:pt x="20757" y="6602"/>
                </a:lnTo>
                <a:lnTo>
                  <a:pt x="20759" y="6594"/>
                </a:lnTo>
                <a:lnTo>
                  <a:pt x="20759" y="6592"/>
                </a:lnTo>
                <a:lnTo>
                  <a:pt x="20762" y="6588"/>
                </a:lnTo>
                <a:lnTo>
                  <a:pt x="20763" y="6585"/>
                </a:lnTo>
                <a:lnTo>
                  <a:pt x="20762" y="6583"/>
                </a:lnTo>
                <a:lnTo>
                  <a:pt x="20762" y="6580"/>
                </a:lnTo>
                <a:lnTo>
                  <a:pt x="20762" y="6578"/>
                </a:lnTo>
                <a:lnTo>
                  <a:pt x="20761" y="6576"/>
                </a:lnTo>
                <a:lnTo>
                  <a:pt x="20756" y="6554"/>
                </a:lnTo>
                <a:lnTo>
                  <a:pt x="20755" y="6549"/>
                </a:lnTo>
                <a:lnTo>
                  <a:pt x="20755" y="6538"/>
                </a:lnTo>
                <a:lnTo>
                  <a:pt x="20753" y="6535"/>
                </a:lnTo>
                <a:lnTo>
                  <a:pt x="20752" y="6532"/>
                </a:lnTo>
                <a:lnTo>
                  <a:pt x="20750" y="6529"/>
                </a:lnTo>
                <a:lnTo>
                  <a:pt x="20748" y="6523"/>
                </a:lnTo>
                <a:lnTo>
                  <a:pt x="20749" y="6520"/>
                </a:lnTo>
                <a:lnTo>
                  <a:pt x="20751" y="6516"/>
                </a:lnTo>
                <a:lnTo>
                  <a:pt x="20752" y="6512"/>
                </a:lnTo>
                <a:lnTo>
                  <a:pt x="20752" y="6508"/>
                </a:lnTo>
                <a:lnTo>
                  <a:pt x="20751" y="6504"/>
                </a:lnTo>
                <a:lnTo>
                  <a:pt x="20750" y="6496"/>
                </a:lnTo>
                <a:lnTo>
                  <a:pt x="20748" y="6495"/>
                </a:lnTo>
                <a:lnTo>
                  <a:pt x="20746" y="6494"/>
                </a:lnTo>
                <a:lnTo>
                  <a:pt x="20743" y="6492"/>
                </a:lnTo>
                <a:lnTo>
                  <a:pt x="20729" y="6475"/>
                </a:lnTo>
                <a:lnTo>
                  <a:pt x="20726" y="6470"/>
                </a:lnTo>
                <a:lnTo>
                  <a:pt x="20726" y="6461"/>
                </a:lnTo>
                <a:lnTo>
                  <a:pt x="20728" y="6453"/>
                </a:lnTo>
                <a:lnTo>
                  <a:pt x="20731" y="6449"/>
                </a:lnTo>
                <a:lnTo>
                  <a:pt x="20734" y="6444"/>
                </a:lnTo>
                <a:lnTo>
                  <a:pt x="20731" y="6437"/>
                </a:lnTo>
                <a:lnTo>
                  <a:pt x="20729" y="6434"/>
                </a:lnTo>
                <a:lnTo>
                  <a:pt x="20723" y="6431"/>
                </a:lnTo>
                <a:lnTo>
                  <a:pt x="20720" y="6428"/>
                </a:lnTo>
                <a:lnTo>
                  <a:pt x="20719" y="6425"/>
                </a:lnTo>
                <a:lnTo>
                  <a:pt x="20720" y="6421"/>
                </a:lnTo>
                <a:lnTo>
                  <a:pt x="20723" y="6418"/>
                </a:lnTo>
                <a:lnTo>
                  <a:pt x="20725" y="6417"/>
                </a:lnTo>
                <a:lnTo>
                  <a:pt x="20726" y="6413"/>
                </a:lnTo>
                <a:lnTo>
                  <a:pt x="20724" y="6403"/>
                </a:lnTo>
                <a:lnTo>
                  <a:pt x="20718" y="6389"/>
                </a:lnTo>
                <a:lnTo>
                  <a:pt x="20714" y="6383"/>
                </a:lnTo>
                <a:lnTo>
                  <a:pt x="20712" y="6380"/>
                </a:lnTo>
                <a:lnTo>
                  <a:pt x="20712" y="6376"/>
                </a:lnTo>
                <a:lnTo>
                  <a:pt x="20711" y="6373"/>
                </a:lnTo>
                <a:lnTo>
                  <a:pt x="20708" y="6364"/>
                </a:lnTo>
                <a:lnTo>
                  <a:pt x="20707" y="6360"/>
                </a:lnTo>
                <a:lnTo>
                  <a:pt x="20705" y="6355"/>
                </a:lnTo>
                <a:lnTo>
                  <a:pt x="20701" y="6351"/>
                </a:lnTo>
                <a:lnTo>
                  <a:pt x="20700" y="6344"/>
                </a:lnTo>
                <a:lnTo>
                  <a:pt x="20694" y="6334"/>
                </a:lnTo>
                <a:lnTo>
                  <a:pt x="20691" y="6330"/>
                </a:lnTo>
                <a:lnTo>
                  <a:pt x="20679" y="6312"/>
                </a:lnTo>
                <a:lnTo>
                  <a:pt x="20671" y="6304"/>
                </a:lnTo>
                <a:lnTo>
                  <a:pt x="20670" y="6300"/>
                </a:lnTo>
                <a:lnTo>
                  <a:pt x="20668" y="6297"/>
                </a:lnTo>
                <a:lnTo>
                  <a:pt x="20665" y="6298"/>
                </a:lnTo>
                <a:lnTo>
                  <a:pt x="20662" y="6301"/>
                </a:lnTo>
                <a:lnTo>
                  <a:pt x="20659" y="6301"/>
                </a:lnTo>
                <a:lnTo>
                  <a:pt x="20656" y="6298"/>
                </a:lnTo>
                <a:lnTo>
                  <a:pt x="20650" y="6289"/>
                </a:lnTo>
                <a:lnTo>
                  <a:pt x="20648" y="6285"/>
                </a:lnTo>
                <a:lnTo>
                  <a:pt x="20646" y="6278"/>
                </a:lnTo>
                <a:lnTo>
                  <a:pt x="20638" y="6249"/>
                </a:lnTo>
                <a:lnTo>
                  <a:pt x="20635" y="6229"/>
                </a:lnTo>
                <a:lnTo>
                  <a:pt x="20632" y="6195"/>
                </a:lnTo>
                <a:lnTo>
                  <a:pt x="20629" y="6157"/>
                </a:lnTo>
                <a:lnTo>
                  <a:pt x="20628" y="6152"/>
                </a:lnTo>
                <a:lnTo>
                  <a:pt x="20628" y="6136"/>
                </a:lnTo>
                <a:lnTo>
                  <a:pt x="20627" y="6116"/>
                </a:lnTo>
                <a:lnTo>
                  <a:pt x="20630" y="6094"/>
                </a:lnTo>
                <a:lnTo>
                  <a:pt x="20629" y="6089"/>
                </a:lnTo>
                <a:lnTo>
                  <a:pt x="20629" y="6084"/>
                </a:lnTo>
                <a:lnTo>
                  <a:pt x="20630" y="6080"/>
                </a:lnTo>
                <a:lnTo>
                  <a:pt x="20629" y="6076"/>
                </a:lnTo>
                <a:lnTo>
                  <a:pt x="20628" y="6068"/>
                </a:lnTo>
                <a:lnTo>
                  <a:pt x="20631" y="6046"/>
                </a:lnTo>
                <a:lnTo>
                  <a:pt x="20631" y="6042"/>
                </a:lnTo>
                <a:lnTo>
                  <a:pt x="20632" y="6032"/>
                </a:lnTo>
                <a:lnTo>
                  <a:pt x="20635" y="6011"/>
                </a:lnTo>
                <a:lnTo>
                  <a:pt x="20637" y="6005"/>
                </a:lnTo>
                <a:lnTo>
                  <a:pt x="20639" y="5997"/>
                </a:lnTo>
                <a:lnTo>
                  <a:pt x="20640" y="5992"/>
                </a:lnTo>
                <a:lnTo>
                  <a:pt x="20643" y="5987"/>
                </a:lnTo>
                <a:lnTo>
                  <a:pt x="20643" y="5984"/>
                </a:lnTo>
                <a:lnTo>
                  <a:pt x="20642" y="5982"/>
                </a:lnTo>
                <a:lnTo>
                  <a:pt x="20642" y="5980"/>
                </a:lnTo>
                <a:lnTo>
                  <a:pt x="20644" y="5979"/>
                </a:lnTo>
                <a:lnTo>
                  <a:pt x="20644" y="5978"/>
                </a:lnTo>
                <a:lnTo>
                  <a:pt x="20643" y="5974"/>
                </a:lnTo>
                <a:lnTo>
                  <a:pt x="20645" y="5972"/>
                </a:lnTo>
                <a:lnTo>
                  <a:pt x="20644" y="5969"/>
                </a:lnTo>
                <a:lnTo>
                  <a:pt x="20643" y="5968"/>
                </a:lnTo>
                <a:lnTo>
                  <a:pt x="20641" y="5972"/>
                </a:lnTo>
                <a:lnTo>
                  <a:pt x="20637" y="5977"/>
                </a:lnTo>
                <a:lnTo>
                  <a:pt x="20632" y="5983"/>
                </a:lnTo>
                <a:lnTo>
                  <a:pt x="20626" y="5989"/>
                </a:lnTo>
                <a:lnTo>
                  <a:pt x="20619" y="5994"/>
                </a:lnTo>
                <a:lnTo>
                  <a:pt x="20612" y="5997"/>
                </a:lnTo>
                <a:lnTo>
                  <a:pt x="20603" y="5997"/>
                </a:lnTo>
                <a:lnTo>
                  <a:pt x="20595" y="5991"/>
                </a:lnTo>
                <a:lnTo>
                  <a:pt x="20586" y="5984"/>
                </a:lnTo>
                <a:lnTo>
                  <a:pt x="20583" y="5980"/>
                </a:lnTo>
                <a:lnTo>
                  <a:pt x="20582" y="5977"/>
                </a:lnTo>
                <a:lnTo>
                  <a:pt x="20578" y="5973"/>
                </a:lnTo>
                <a:lnTo>
                  <a:pt x="20574" y="5967"/>
                </a:lnTo>
                <a:lnTo>
                  <a:pt x="20567" y="5955"/>
                </a:lnTo>
                <a:lnTo>
                  <a:pt x="20558" y="5949"/>
                </a:lnTo>
                <a:lnTo>
                  <a:pt x="20548" y="5948"/>
                </a:lnTo>
                <a:lnTo>
                  <a:pt x="20544" y="5946"/>
                </a:lnTo>
                <a:lnTo>
                  <a:pt x="20542" y="5945"/>
                </a:lnTo>
                <a:lnTo>
                  <a:pt x="20539" y="5943"/>
                </a:lnTo>
                <a:lnTo>
                  <a:pt x="20536" y="5938"/>
                </a:lnTo>
                <a:lnTo>
                  <a:pt x="20533" y="5933"/>
                </a:lnTo>
                <a:lnTo>
                  <a:pt x="20527" y="5929"/>
                </a:lnTo>
                <a:lnTo>
                  <a:pt x="20525" y="5924"/>
                </a:lnTo>
                <a:close/>
                <a:moveTo>
                  <a:pt x="19059" y="8458"/>
                </a:moveTo>
                <a:lnTo>
                  <a:pt x="19055" y="8459"/>
                </a:lnTo>
                <a:lnTo>
                  <a:pt x="19055" y="8462"/>
                </a:lnTo>
                <a:lnTo>
                  <a:pt x="19055" y="8466"/>
                </a:lnTo>
                <a:lnTo>
                  <a:pt x="19053" y="8469"/>
                </a:lnTo>
                <a:lnTo>
                  <a:pt x="19049" y="8463"/>
                </a:lnTo>
                <a:lnTo>
                  <a:pt x="19047" y="8471"/>
                </a:lnTo>
                <a:lnTo>
                  <a:pt x="19045" y="8473"/>
                </a:lnTo>
                <a:lnTo>
                  <a:pt x="19038" y="8471"/>
                </a:lnTo>
                <a:lnTo>
                  <a:pt x="19036" y="8471"/>
                </a:lnTo>
                <a:lnTo>
                  <a:pt x="19032" y="8472"/>
                </a:lnTo>
                <a:lnTo>
                  <a:pt x="19030" y="8472"/>
                </a:lnTo>
                <a:lnTo>
                  <a:pt x="19028" y="8471"/>
                </a:lnTo>
                <a:lnTo>
                  <a:pt x="19025" y="8468"/>
                </a:lnTo>
                <a:lnTo>
                  <a:pt x="19021" y="8467"/>
                </a:lnTo>
                <a:lnTo>
                  <a:pt x="19018" y="8464"/>
                </a:lnTo>
                <a:lnTo>
                  <a:pt x="19016" y="8463"/>
                </a:lnTo>
                <a:lnTo>
                  <a:pt x="19014" y="8464"/>
                </a:lnTo>
                <a:lnTo>
                  <a:pt x="19011" y="8465"/>
                </a:lnTo>
                <a:lnTo>
                  <a:pt x="19009" y="8466"/>
                </a:lnTo>
                <a:lnTo>
                  <a:pt x="19006" y="8467"/>
                </a:lnTo>
                <a:lnTo>
                  <a:pt x="19004" y="8471"/>
                </a:lnTo>
                <a:lnTo>
                  <a:pt x="19002" y="8476"/>
                </a:lnTo>
                <a:lnTo>
                  <a:pt x="19000" y="8479"/>
                </a:lnTo>
                <a:lnTo>
                  <a:pt x="18994" y="8485"/>
                </a:lnTo>
                <a:lnTo>
                  <a:pt x="18980" y="8493"/>
                </a:lnTo>
                <a:lnTo>
                  <a:pt x="18975" y="8499"/>
                </a:lnTo>
                <a:lnTo>
                  <a:pt x="18969" y="8505"/>
                </a:lnTo>
                <a:lnTo>
                  <a:pt x="18963" y="8512"/>
                </a:lnTo>
                <a:lnTo>
                  <a:pt x="18956" y="8515"/>
                </a:lnTo>
                <a:lnTo>
                  <a:pt x="18953" y="8510"/>
                </a:lnTo>
                <a:lnTo>
                  <a:pt x="18949" y="8511"/>
                </a:lnTo>
                <a:lnTo>
                  <a:pt x="18943" y="8510"/>
                </a:lnTo>
                <a:lnTo>
                  <a:pt x="18936" y="8506"/>
                </a:lnTo>
                <a:lnTo>
                  <a:pt x="18932" y="8503"/>
                </a:lnTo>
                <a:lnTo>
                  <a:pt x="18935" y="8508"/>
                </a:lnTo>
                <a:lnTo>
                  <a:pt x="18938" y="8512"/>
                </a:lnTo>
                <a:lnTo>
                  <a:pt x="18942" y="8515"/>
                </a:lnTo>
                <a:lnTo>
                  <a:pt x="18945" y="8519"/>
                </a:lnTo>
                <a:lnTo>
                  <a:pt x="18948" y="8523"/>
                </a:lnTo>
                <a:lnTo>
                  <a:pt x="18950" y="8528"/>
                </a:lnTo>
                <a:lnTo>
                  <a:pt x="18951" y="8534"/>
                </a:lnTo>
                <a:lnTo>
                  <a:pt x="18951" y="8548"/>
                </a:lnTo>
                <a:lnTo>
                  <a:pt x="18950" y="8563"/>
                </a:lnTo>
                <a:lnTo>
                  <a:pt x="18948" y="8570"/>
                </a:lnTo>
                <a:lnTo>
                  <a:pt x="18945" y="8575"/>
                </a:lnTo>
                <a:lnTo>
                  <a:pt x="18938" y="8583"/>
                </a:lnTo>
                <a:lnTo>
                  <a:pt x="18935" y="8588"/>
                </a:lnTo>
                <a:lnTo>
                  <a:pt x="18932" y="8593"/>
                </a:lnTo>
                <a:lnTo>
                  <a:pt x="18929" y="8597"/>
                </a:lnTo>
                <a:lnTo>
                  <a:pt x="18926" y="8600"/>
                </a:lnTo>
                <a:lnTo>
                  <a:pt x="18921" y="8602"/>
                </a:lnTo>
                <a:lnTo>
                  <a:pt x="18916" y="8601"/>
                </a:lnTo>
                <a:lnTo>
                  <a:pt x="18905" y="8596"/>
                </a:lnTo>
                <a:lnTo>
                  <a:pt x="18900" y="8595"/>
                </a:lnTo>
                <a:lnTo>
                  <a:pt x="18889" y="8596"/>
                </a:lnTo>
                <a:lnTo>
                  <a:pt x="18884" y="8594"/>
                </a:lnTo>
                <a:lnTo>
                  <a:pt x="18881" y="8593"/>
                </a:lnTo>
                <a:lnTo>
                  <a:pt x="18876" y="8597"/>
                </a:lnTo>
                <a:lnTo>
                  <a:pt x="18871" y="8596"/>
                </a:lnTo>
                <a:lnTo>
                  <a:pt x="18865" y="8599"/>
                </a:lnTo>
                <a:lnTo>
                  <a:pt x="18863" y="8605"/>
                </a:lnTo>
                <a:lnTo>
                  <a:pt x="18856" y="8608"/>
                </a:lnTo>
                <a:lnTo>
                  <a:pt x="18848" y="8610"/>
                </a:lnTo>
                <a:lnTo>
                  <a:pt x="18842" y="8613"/>
                </a:lnTo>
                <a:lnTo>
                  <a:pt x="18838" y="8613"/>
                </a:lnTo>
                <a:lnTo>
                  <a:pt x="18834" y="8610"/>
                </a:lnTo>
                <a:lnTo>
                  <a:pt x="18829" y="8607"/>
                </a:lnTo>
                <a:lnTo>
                  <a:pt x="18827" y="8604"/>
                </a:lnTo>
                <a:lnTo>
                  <a:pt x="18825" y="8599"/>
                </a:lnTo>
                <a:lnTo>
                  <a:pt x="18823" y="8593"/>
                </a:lnTo>
                <a:lnTo>
                  <a:pt x="18817" y="8572"/>
                </a:lnTo>
                <a:lnTo>
                  <a:pt x="18805" y="8554"/>
                </a:lnTo>
                <a:lnTo>
                  <a:pt x="18803" y="8552"/>
                </a:lnTo>
                <a:lnTo>
                  <a:pt x="18802" y="8549"/>
                </a:lnTo>
                <a:lnTo>
                  <a:pt x="18800" y="8548"/>
                </a:lnTo>
                <a:lnTo>
                  <a:pt x="18798" y="8542"/>
                </a:lnTo>
                <a:lnTo>
                  <a:pt x="18795" y="8550"/>
                </a:lnTo>
                <a:lnTo>
                  <a:pt x="18792" y="8550"/>
                </a:lnTo>
                <a:lnTo>
                  <a:pt x="18788" y="8549"/>
                </a:lnTo>
                <a:lnTo>
                  <a:pt x="18788" y="8552"/>
                </a:lnTo>
                <a:lnTo>
                  <a:pt x="18790" y="8552"/>
                </a:lnTo>
                <a:lnTo>
                  <a:pt x="18794" y="8552"/>
                </a:lnTo>
                <a:lnTo>
                  <a:pt x="18795" y="8559"/>
                </a:lnTo>
                <a:lnTo>
                  <a:pt x="18793" y="8562"/>
                </a:lnTo>
                <a:lnTo>
                  <a:pt x="18793" y="8567"/>
                </a:lnTo>
                <a:lnTo>
                  <a:pt x="18780" y="8572"/>
                </a:lnTo>
                <a:lnTo>
                  <a:pt x="18777" y="8577"/>
                </a:lnTo>
                <a:lnTo>
                  <a:pt x="18767" y="8586"/>
                </a:lnTo>
                <a:lnTo>
                  <a:pt x="18760" y="8591"/>
                </a:lnTo>
                <a:lnTo>
                  <a:pt x="18761" y="8605"/>
                </a:lnTo>
                <a:lnTo>
                  <a:pt x="18758" y="8612"/>
                </a:lnTo>
                <a:lnTo>
                  <a:pt x="18757" y="8620"/>
                </a:lnTo>
                <a:lnTo>
                  <a:pt x="18748" y="8622"/>
                </a:lnTo>
                <a:lnTo>
                  <a:pt x="18746" y="8632"/>
                </a:lnTo>
                <a:lnTo>
                  <a:pt x="18745" y="8641"/>
                </a:lnTo>
                <a:lnTo>
                  <a:pt x="18743" y="8653"/>
                </a:lnTo>
                <a:lnTo>
                  <a:pt x="18744" y="8662"/>
                </a:lnTo>
                <a:lnTo>
                  <a:pt x="18745" y="8672"/>
                </a:lnTo>
                <a:lnTo>
                  <a:pt x="18740" y="8686"/>
                </a:lnTo>
                <a:lnTo>
                  <a:pt x="18733" y="8695"/>
                </a:lnTo>
                <a:lnTo>
                  <a:pt x="18727" y="8700"/>
                </a:lnTo>
                <a:lnTo>
                  <a:pt x="18724" y="8704"/>
                </a:lnTo>
                <a:lnTo>
                  <a:pt x="18702" y="8717"/>
                </a:lnTo>
                <a:lnTo>
                  <a:pt x="18697" y="8722"/>
                </a:lnTo>
                <a:lnTo>
                  <a:pt x="18695" y="8724"/>
                </a:lnTo>
                <a:lnTo>
                  <a:pt x="18689" y="8734"/>
                </a:lnTo>
                <a:lnTo>
                  <a:pt x="18688" y="8737"/>
                </a:lnTo>
                <a:lnTo>
                  <a:pt x="18686" y="8742"/>
                </a:lnTo>
                <a:lnTo>
                  <a:pt x="18683" y="8746"/>
                </a:lnTo>
                <a:lnTo>
                  <a:pt x="18657" y="8763"/>
                </a:lnTo>
                <a:lnTo>
                  <a:pt x="18650" y="8770"/>
                </a:lnTo>
                <a:lnTo>
                  <a:pt x="18645" y="8770"/>
                </a:lnTo>
                <a:lnTo>
                  <a:pt x="18641" y="8773"/>
                </a:lnTo>
                <a:lnTo>
                  <a:pt x="18636" y="8773"/>
                </a:lnTo>
                <a:lnTo>
                  <a:pt x="18630" y="8777"/>
                </a:lnTo>
                <a:lnTo>
                  <a:pt x="18627" y="8779"/>
                </a:lnTo>
                <a:lnTo>
                  <a:pt x="18627" y="8782"/>
                </a:lnTo>
                <a:lnTo>
                  <a:pt x="18629" y="8785"/>
                </a:lnTo>
                <a:lnTo>
                  <a:pt x="18626" y="8786"/>
                </a:lnTo>
                <a:cubicBezTo>
                  <a:pt x="18626" y="8786"/>
                  <a:pt x="18622" y="8785"/>
                  <a:pt x="18622" y="8785"/>
                </a:cubicBezTo>
                <a:lnTo>
                  <a:pt x="18614" y="8789"/>
                </a:lnTo>
                <a:lnTo>
                  <a:pt x="18604" y="8800"/>
                </a:lnTo>
                <a:lnTo>
                  <a:pt x="18599" y="8803"/>
                </a:lnTo>
                <a:lnTo>
                  <a:pt x="18595" y="8809"/>
                </a:lnTo>
                <a:lnTo>
                  <a:pt x="18598" y="8810"/>
                </a:lnTo>
                <a:lnTo>
                  <a:pt x="18609" y="8803"/>
                </a:lnTo>
                <a:lnTo>
                  <a:pt x="18617" y="8796"/>
                </a:lnTo>
                <a:lnTo>
                  <a:pt x="18615" y="8802"/>
                </a:lnTo>
                <a:lnTo>
                  <a:pt x="18618" y="8804"/>
                </a:lnTo>
                <a:lnTo>
                  <a:pt x="18621" y="8804"/>
                </a:lnTo>
                <a:lnTo>
                  <a:pt x="18623" y="8800"/>
                </a:lnTo>
                <a:lnTo>
                  <a:pt x="18625" y="8795"/>
                </a:lnTo>
                <a:lnTo>
                  <a:pt x="18632" y="8789"/>
                </a:lnTo>
                <a:lnTo>
                  <a:pt x="18640" y="8784"/>
                </a:lnTo>
                <a:lnTo>
                  <a:pt x="18648" y="8778"/>
                </a:lnTo>
                <a:lnTo>
                  <a:pt x="18654" y="8776"/>
                </a:lnTo>
                <a:lnTo>
                  <a:pt x="18660" y="8770"/>
                </a:lnTo>
                <a:lnTo>
                  <a:pt x="18663" y="8772"/>
                </a:lnTo>
                <a:lnTo>
                  <a:pt x="18665" y="8771"/>
                </a:lnTo>
                <a:lnTo>
                  <a:pt x="18668" y="8769"/>
                </a:lnTo>
                <a:lnTo>
                  <a:pt x="18672" y="8769"/>
                </a:lnTo>
                <a:lnTo>
                  <a:pt x="18676" y="8770"/>
                </a:lnTo>
                <a:lnTo>
                  <a:pt x="18684" y="8777"/>
                </a:lnTo>
                <a:lnTo>
                  <a:pt x="18683" y="8778"/>
                </a:lnTo>
                <a:lnTo>
                  <a:pt x="18681" y="8779"/>
                </a:lnTo>
                <a:lnTo>
                  <a:pt x="18679" y="8781"/>
                </a:lnTo>
                <a:lnTo>
                  <a:pt x="18679" y="8784"/>
                </a:lnTo>
                <a:lnTo>
                  <a:pt x="18682" y="8784"/>
                </a:lnTo>
                <a:lnTo>
                  <a:pt x="18682" y="8786"/>
                </a:lnTo>
                <a:lnTo>
                  <a:pt x="18678" y="8792"/>
                </a:lnTo>
                <a:lnTo>
                  <a:pt x="18678" y="8800"/>
                </a:lnTo>
                <a:lnTo>
                  <a:pt x="18681" y="8804"/>
                </a:lnTo>
                <a:lnTo>
                  <a:pt x="18684" y="8800"/>
                </a:lnTo>
                <a:lnTo>
                  <a:pt x="18684" y="8809"/>
                </a:lnTo>
                <a:lnTo>
                  <a:pt x="18683" y="8811"/>
                </a:lnTo>
                <a:lnTo>
                  <a:pt x="18682" y="8813"/>
                </a:lnTo>
                <a:lnTo>
                  <a:pt x="18678" y="8813"/>
                </a:lnTo>
                <a:lnTo>
                  <a:pt x="18676" y="8815"/>
                </a:lnTo>
                <a:lnTo>
                  <a:pt x="18675" y="8819"/>
                </a:lnTo>
                <a:lnTo>
                  <a:pt x="18678" y="8820"/>
                </a:lnTo>
                <a:lnTo>
                  <a:pt x="18680" y="8822"/>
                </a:lnTo>
                <a:lnTo>
                  <a:pt x="18684" y="8824"/>
                </a:lnTo>
                <a:lnTo>
                  <a:pt x="18699" y="8820"/>
                </a:lnTo>
                <a:lnTo>
                  <a:pt x="18707" y="8820"/>
                </a:lnTo>
                <a:lnTo>
                  <a:pt x="18707" y="8822"/>
                </a:lnTo>
                <a:lnTo>
                  <a:pt x="18703" y="8824"/>
                </a:lnTo>
                <a:lnTo>
                  <a:pt x="18698" y="8828"/>
                </a:lnTo>
                <a:lnTo>
                  <a:pt x="18698" y="8833"/>
                </a:lnTo>
                <a:lnTo>
                  <a:pt x="18700" y="8835"/>
                </a:lnTo>
                <a:lnTo>
                  <a:pt x="18702" y="8836"/>
                </a:lnTo>
                <a:lnTo>
                  <a:pt x="18703" y="8839"/>
                </a:lnTo>
                <a:lnTo>
                  <a:pt x="18707" y="8837"/>
                </a:lnTo>
                <a:lnTo>
                  <a:pt x="18710" y="8838"/>
                </a:lnTo>
                <a:lnTo>
                  <a:pt x="18707" y="8842"/>
                </a:lnTo>
                <a:lnTo>
                  <a:pt x="18710" y="8844"/>
                </a:lnTo>
                <a:lnTo>
                  <a:pt x="18712" y="8850"/>
                </a:lnTo>
                <a:lnTo>
                  <a:pt x="18710" y="8853"/>
                </a:lnTo>
                <a:lnTo>
                  <a:pt x="18705" y="8854"/>
                </a:lnTo>
                <a:lnTo>
                  <a:pt x="18702" y="8859"/>
                </a:lnTo>
                <a:lnTo>
                  <a:pt x="18703" y="8865"/>
                </a:lnTo>
                <a:lnTo>
                  <a:pt x="18699" y="8869"/>
                </a:lnTo>
                <a:lnTo>
                  <a:pt x="18697" y="8865"/>
                </a:lnTo>
                <a:lnTo>
                  <a:pt x="18693" y="8861"/>
                </a:lnTo>
                <a:lnTo>
                  <a:pt x="18693" y="8857"/>
                </a:lnTo>
                <a:lnTo>
                  <a:pt x="18690" y="8857"/>
                </a:lnTo>
                <a:lnTo>
                  <a:pt x="18684" y="8855"/>
                </a:lnTo>
                <a:lnTo>
                  <a:pt x="18679" y="8857"/>
                </a:lnTo>
                <a:lnTo>
                  <a:pt x="18680" y="8863"/>
                </a:lnTo>
                <a:lnTo>
                  <a:pt x="18683" y="8862"/>
                </a:lnTo>
                <a:lnTo>
                  <a:pt x="18685" y="8859"/>
                </a:lnTo>
                <a:lnTo>
                  <a:pt x="18688" y="8861"/>
                </a:lnTo>
                <a:lnTo>
                  <a:pt x="18691" y="8863"/>
                </a:lnTo>
                <a:lnTo>
                  <a:pt x="18693" y="8867"/>
                </a:lnTo>
                <a:lnTo>
                  <a:pt x="18688" y="8869"/>
                </a:lnTo>
                <a:lnTo>
                  <a:pt x="18688" y="8873"/>
                </a:lnTo>
                <a:lnTo>
                  <a:pt x="18689" y="8878"/>
                </a:lnTo>
                <a:lnTo>
                  <a:pt x="18691" y="8880"/>
                </a:lnTo>
                <a:lnTo>
                  <a:pt x="18697" y="8880"/>
                </a:lnTo>
                <a:lnTo>
                  <a:pt x="18700" y="8881"/>
                </a:lnTo>
                <a:lnTo>
                  <a:pt x="18699" y="8883"/>
                </a:lnTo>
                <a:lnTo>
                  <a:pt x="18697" y="8886"/>
                </a:lnTo>
                <a:lnTo>
                  <a:pt x="18696" y="8887"/>
                </a:lnTo>
                <a:lnTo>
                  <a:pt x="18695" y="8887"/>
                </a:lnTo>
                <a:lnTo>
                  <a:pt x="18691" y="8887"/>
                </a:lnTo>
                <a:lnTo>
                  <a:pt x="18691" y="8889"/>
                </a:lnTo>
                <a:lnTo>
                  <a:pt x="18694" y="8890"/>
                </a:lnTo>
                <a:lnTo>
                  <a:pt x="18695" y="8893"/>
                </a:lnTo>
                <a:lnTo>
                  <a:pt x="18695" y="8898"/>
                </a:lnTo>
                <a:lnTo>
                  <a:pt x="18694" y="8903"/>
                </a:lnTo>
                <a:lnTo>
                  <a:pt x="18698" y="8903"/>
                </a:lnTo>
                <a:lnTo>
                  <a:pt x="18695" y="8907"/>
                </a:lnTo>
                <a:lnTo>
                  <a:pt x="18691" y="8908"/>
                </a:lnTo>
                <a:lnTo>
                  <a:pt x="18682" y="8902"/>
                </a:lnTo>
                <a:lnTo>
                  <a:pt x="18679" y="8906"/>
                </a:lnTo>
                <a:lnTo>
                  <a:pt x="18680" y="8910"/>
                </a:lnTo>
                <a:lnTo>
                  <a:pt x="18676" y="8918"/>
                </a:lnTo>
                <a:lnTo>
                  <a:pt x="18679" y="8920"/>
                </a:lnTo>
                <a:lnTo>
                  <a:pt x="18684" y="8908"/>
                </a:lnTo>
                <a:lnTo>
                  <a:pt x="18689" y="8911"/>
                </a:lnTo>
                <a:lnTo>
                  <a:pt x="18695" y="8912"/>
                </a:lnTo>
                <a:lnTo>
                  <a:pt x="18697" y="8917"/>
                </a:lnTo>
                <a:lnTo>
                  <a:pt x="18702" y="8927"/>
                </a:lnTo>
                <a:lnTo>
                  <a:pt x="18701" y="8930"/>
                </a:lnTo>
                <a:lnTo>
                  <a:pt x="18698" y="8935"/>
                </a:lnTo>
                <a:lnTo>
                  <a:pt x="18700" y="8942"/>
                </a:lnTo>
                <a:lnTo>
                  <a:pt x="18696" y="8947"/>
                </a:lnTo>
                <a:lnTo>
                  <a:pt x="18700" y="8958"/>
                </a:lnTo>
                <a:lnTo>
                  <a:pt x="18702" y="8961"/>
                </a:lnTo>
                <a:lnTo>
                  <a:pt x="18706" y="8962"/>
                </a:lnTo>
                <a:lnTo>
                  <a:pt x="18710" y="8960"/>
                </a:lnTo>
                <a:lnTo>
                  <a:pt x="18709" y="8959"/>
                </a:lnTo>
                <a:lnTo>
                  <a:pt x="18707" y="8956"/>
                </a:lnTo>
                <a:lnTo>
                  <a:pt x="18705" y="8955"/>
                </a:lnTo>
                <a:lnTo>
                  <a:pt x="18707" y="8948"/>
                </a:lnTo>
                <a:lnTo>
                  <a:pt x="18710" y="8948"/>
                </a:lnTo>
                <a:lnTo>
                  <a:pt x="18713" y="8950"/>
                </a:lnTo>
                <a:lnTo>
                  <a:pt x="18717" y="8951"/>
                </a:lnTo>
                <a:lnTo>
                  <a:pt x="18714" y="8946"/>
                </a:lnTo>
                <a:lnTo>
                  <a:pt x="18718" y="8948"/>
                </a:lnTo>
                <a:lnTo>
                  <a:pt x="18727" y="8956"/>
                </a:lnTo>
                <a:lnTo>
                  <a:pt x="18729" y="8956"/>
                </a:lnTo>
                <a:lnTo>
                  <a:pt x="18732" y="8956"/>
                </a:lnTo>
                <a:lnTo>
                  <a:pt x="18747" y="8955"/>
                </a:lnTo>
                <a:lnTo>
                  <a:pt x="18746" y="8959"/>
                </a:lnTo>
                <a:lnTo>
                  <a:pt x="18744" y="8964"/>
                </a:lnTo>
                <a:lnTo>
                  <a:pt x="18737" y="8973"/>
                </a:lnTo>
                <a:lnTo>
                  <a:pt x="18733" y="8983"/>
                </a:lnTo>
                <a:lnTo>
                  <a:pt x="18729" y="8992"/>
                </a:lnTo>
                <a:lnTo>
                  <a:pt x="18728" y="9001"/>
                </a:lnTo>
                <a:lnTo>
                  <a:pt x="18729" y="9008"/>
                </a:lnTo>
                <a:lnTo>
                  <a:pt x="18737" y="8999"/>
                </a:lnTo>
                <a:lnTo>
                  <a:pt x="18748" y="8995"/>
                </a:lnTo>
                <a:lnTo>
                  <a:pt x="18751" y="9000"/>
                </a:lnTo>
                <a:lnTo>
                  <a:pt x="18758" y="9008"/>
                </a:lnTo>
                <a:lnTo>
                  <a:pt x="18761" y="9009"/>
                </a:lnTo>
                <a:lnTo>
                  <a:pt x="18765" y="9011"/>
                </a:lnTo>
                <a:lnTo>
                  <a:pt x="18769" y="9011"/>
                </a:lnTo>
                <a:lnTo>
                  <a:pt x="18773" y="9009"/>
                </a:lnTo>
                <a:lnTo>
                  <a:pt x="18776" y="9005"/>
                </a:lnTo>
                <a:lnTo>
                  <a:pt x="18780" y="9002"/>
                </a:lnTo>
                <a:lnTo>
                  <a:pt x="18783" y="9002"/>
                </a:lnTo>
                <a:lnTo>
                  <a:pt x="18785" y="9008"/>
                </a:lnTo>
                <a:lnTo>
                  <a:pt x="18787" y="9000"/>
                </a:lnTo>
                <a:lnTo>
                  <a:pt x="18792" y="8999"/>
                </a:lnTo>
                <a:lnTo>
                  <a:pt x="18797" y="9001"/>
                </a:lnTo>
                <a:lnTo>
                  <a:pt x="18801" y="9005"/>
                </a:lnTo>
                <a:lnTo>
                  <a:pt x="18802" y="9008"/>
                </a:lnTo>
                <a:lnTo>
                  <a:pt x="18804" y="9014"/>
                </a:lnTo>
                <a:lnTo>
                  <a:pt x="18805" y="9017"/>
                </a:lnTo>
                <a:lnTo>
                  <a:pt x="18807" y="9018"/>
                </a:lnTo>
                <a:lnTo>
                  <a:pt x="18811" y="9021"/>
                </a:lnTo>
                <a:lnTo>
                  <a:pt x="18816" y="9018"/>
                </a:lnTo>
                <a:lnTo>
                  <a:pt x="18816" y="9012"/>
                </a:lnTo>
                <a:lnTo>
                  <a:pt x="18814" y="9006"/>
                </a:lnTo>
                <a:lnTo>
                  <a:pt x="18811" y="9001"/>
                </a:lnTo>
                <a:lnTo>
                  <a:pt x="18807" y="8996"/>
                </a:lnTo>
                <a:lnTo>
                  <a:pt x="18805" y="8993"/>
                </a:lnTo>
                <a:lnTo>
                  <a:pt x="18804" y="8989"/>
                </a:lnTo>
                <a:lnTo>
                  <a:pt x="18801" y="8987"/>
                </a:lnTo>
                <a:lnTo>
                  <a:pt x="18801" y="8980"/>
                </a:lnTo>
                <a:lnTo>
                  <a:pt x="18801" y="8974"/>
                </a:lnTo>
                <a:lnTo>
                  <a:pt x="18802" y="8970"/>
                </a:lnTo>
                <a:lnTo>
                  <a:pt x="18808" y="8971"/>
                </a:lnTo>
                <a:lnTo>
                  <a:pt x="18811" y="8969"/>
                </a:lnTo>
                <a:lnTo>
                  <a:pt x="18812" y="8957"/>
                </a:lnTo>
                <a:lnTo>
                  <a:pt x="18809" y="8942"/>
                </a:lnTo>
                <a:lnTo>
                  <a:pt x="18811" y="8930"/>
                </a:lnTo>
                <a:lnTo>
                  <a:pt x="18814" y="8917"/>
                </a:lnTo>
                <a:lnTo>
                  <a:pt x="18822" y="8912"/>
                </a:lnTo>
                <a:lnTo>
                  <a:pt x="18827" y="8916"/>
                </a:lnTo>
                <a:lnTo>
                  <a:pt x="18830" y="8919"/>
                </a:lnTo>
                <a:lnTo>
                  <a:pt x="18832" y="8917"/>
                </a:lnTo>
                <a:lnTo>
                  <a:pt x="18832" y="8914"/>
                </a:lnTo>
                <a:lnTo>
                  <a:pt x="18831" y="8909"/>
                </a:lnTo>
                <a:lnTo>
                  <a:pt x="18834" y="8905"/>
                </a:lnTo>
                <a:lnTo>
                  <a:pt x="18839" y="8896"/>
                </a:lnTo>
                <a:lnTo>
                  <a:pt x="18846" y="8879"/>
                </a:lnTo>
                <a:lnTo>
                  <a:pt x="18852" y="8871"/>
                </a:lnTo>
                <a:lnTo>
                  <a:pt x="18855" y="8871"/>
                </a:lnTo>
                <a:lnTo>
                  <a:pt x="18856" y="8875"/>
                </a:lnTo>
                <a:lnTo>
                  <a:pt x="18859" y="8872"/>
                </a:lnTo>
                <a:lnTo>
                  <a:pt x="18858" y="8870"/>
                </a:lnTo>
                <a:lnTo>
                  <a:pt x="18857" y="8863"/>
                </a:lnTo>
                <a:lnTo>
                  <a:pt x="18860" y="8860"/>
                </a:lnTo>
                <a:lnTo>
                  <a:pt x="18863" y="8856"/>
                </a:lnTo>
                <a:lnTo>
                  <a:pt x="18865" y="8852"/>
                </a:lnTo>
                <a:lnTo>
                  <a:pt x="18867" y="8845"/>
                </a:lnTo>
                <a:lnTo>
                  <a:pt x="18867" y="8843"/>
                </a:lnTo>
                <a:lnTo>
                  <a:pt x="18868" y="8842"/>
                </a:lnTo>
                <a:lnTo>
                  <a:pt x="18869" y="8841"/>
                </a:lnTo>
                <a:lnTo>
                  <a:pt x="18869" y="8839"/>
                </a:lnTo>
                <a:lnTo>
                  <a:pt x="18869" y="8837"/>
                </a:lnTo>
                <a:lnTo>
                  <a:pt x="18868" y="8836"/>
                </a:lnTo>
                <a:lnTo>
                  <a:pt x="18868" y="8834"/>
                </a:lnTo>
                <a:lnTo>
                  <a:pt x="18867" y="8832"/>
                </a:lnTo>
                <a:lnTo>
                  <a:pt x="18866" y="8830"/>
                </a:lnTo>
                <a:lnTo>
                  <a:pt x="18865" y="8827"/>
                </a:lnTo>
                <a:lnTo>
                  <a:pt x="18867" y="8823"/>
                </a:lnTo>
                <a:lnTo>
                  <a:pt x="18866" y="8816"/>
                </a:lnTo>
                <a:lnTo>
                  <a:pt x="18869" y="8809"/>
                </a:lnTo>
                <a:lnTo>
                  <a:pt x="18874" y="8803"/>
                </a:lnTo>
                <a:lnTo>
                  <a:pt x="18878" y="8800"/>
                </a:lnTo>
                <a:lnTo>
                  <a:pt x="18880" y="8801"/>
                </a:lnTo>
                <a:lnTo>
                  <a:pt x="18881" y="8802"/>
                </a:lnTo>
                <a:lnTo>
                  <a:pt x="18881" y="8808"/>
                </a:lnTo>
                <a:lnTo>
                  <a:pt x="18882" y="8807"/>
                </a:lnTo>
                <a:lnTo>
                  <a:pt x="18886" y="8800"/>
                </a:lnTo>
                <a:lnTo>
                  <a:pt x="18888" y="8797"/>
                </a:lnTo>
                <a:lnTo>
                  <a:pt x="18890" y="8796"/>
                </a:lnTo>
                <a:lnTo>
                  <a:pt x="18892" y="8795"/>
                </a:lnTo>
                <a:lnTo>
                  <a:pt x="18895" y="8795"/>
                </a:lnTo>
                <a:lnTo>
                  <a:pt x="18900" y="8794"/>
                </a:lnTo>
                <a:lnTo>
                  <a:pt x="18906" y="8791"/>
                </a:lnTo>
                <a:lnTo>
                  <a:pt x="18909" y="8787"/>
                </a:lnTo>
                <a:lnTo>
                  <a:pt x="18908" y="8782"/>
                </a:lnTo>
                <a:lnTo>
                  <a:pt x="18912" y="8773"/>
                </a:lnTo>
                <a:lnTo>
                  <a:pt x="18929" y="8763"/>
                </a:lnTo>
                <a:lnTo>
                  <a:pt x="18938" y="8757"/>
                </a:lnTo>
                <a:lnTo>
                  <a:pt x="18943" y="8753"/>
                </a:lnTo>
                <a:lnTo>
                  <a:pt x="18956" y="8749"/>
                </a:lnTo>
                <a:lnTo>
                  <a:pt x="18971" y="8746"/>
                </a:lnTo>
                <a:lnTo>
                  <a:pt x="18976" y="8752"/>
                </a:lnTo>
                <a:lnTo>
                  <a:pt x="18996" y="8758"/>
                </a:lnTo>
                <a:lnTo>
                  <a:pt x="19012" y="8760"/>
                </a:lnTo>
                <a:lnTo>
                  <a:pt x="19015" y="8772"/>
                </a:lnTo>
                <a:lnTo>
                  <a:pt x="19021" y="8780"/>
                </a:lnTo>
                <a:lnTo>
                  <a:pt x="19027" y="8783"/>
                </a:lnTo>
                <a:lnTo>
                  <a:pt x="19033" y="8786"/>
                </a:lnTo>
                <a:lnTo>
                  <a:pt x="19036" y="8797"/>
                </a:lnTo>
                <a:lnTo>
                  <a:pt x="19045" y="8812"/>
                </a:lnTo>
                <a:lnTo>
                  <a:pt x="19051" y="8820"/>
                </a:lnTo>
                <a:lnTo>
                  <a:pt x="19051" y="8827"/>
                </a:lnTo>
                <a:lnTo>
                  <a:pt x="19055" y="8829"/>
                </a:lnTo>
                <a:lnTo>
                  <a:pt x="19059" y="8828"/>
                </a:lnTo>
                <a:lnTo>
                  <a:pt x="19062" y="8835"/>
                </a:lnTo>
                <a:lnTo>
                  <a:pt x="19066" y="8847"/>
                </a:lnTo>
                <a:lnTo>
                  <a:pt x="19069" y="8842"/>
                </a:lnTo>
                <a:lnTo>
                  <a:pt x="19069" y="8835"/>
                </a:lnTo>
                <a:lnTo>
                  <a:pt x="19071" y="8826"/>
                </a:lnTo>
                <a:lnTo>
                  <a:pt x="19071" y="8822"/>
                </a:lnTo>
                <a:lnTo>
                  <a:pt x="19073" y="8812"/>
                </a:lnTo>
                <a:lnTo>
                  <a:pt x="19074" y="8800"/>
                </a:lnTo>
                <a:lnTo>
                  <a:pt x="19081" y="8771"/>
                </a:lnTo>
                <a:lnTo>
                  <a:pt x="19087" y="8756"/>
                </a:lnTo>
                <a:lnTo>
                  <a:pt x="19092" y="8748"/>
                </a:lnTo>
                <a:lnTo>
                  <a:pt x="19096" y="8744"/>
                </a:lnTo>
                <a:lnTo>
                  <a:pt x="19096" y="8740"/>
                </a:lnTo>
                <a:lnTo>
                  <a:pt x="19096" y="8734"/>
                </a:lnTo>
                <a:lnTo>
                  <a:pt x="19099" y="8731"/>
                </a:lnTo>
                <a:lnTo>
                  <a:pt x="19102" y="8733"/>
                </a:lnTo>
                <a:lnTo>
                  <a:pt x="19105" y="8731"/>
                </a:lnTo>
                <a:lnTo>
                  <a:pt x="19106" y="8728"/>
                </a:lnTo>
                <a:lnTo>
                  <a:pt x="19107" y="8725"/>
                </a:lnTo>
                <a:lnTo>
                  <a:pt x="19112" y="8717"/>
                </a:lnTo>
                <a:lnTo>
                  <a:pt x="19110" y="8713"/>
                </a:lnTo>
                <a:lnTo>
                  <a:pt x="19116" y="8707"/>
                </a:lnTo>
                <a:lnTo>
                  <a:pt x="19127" y="8701"/>
                </a:lnTo>
                <a:lnTo>
                  <a:pt x="19145" y="8686"/>
                </a:lnTo>
                <a:lnTo>
                  <a:pt x="19146" y="8680"/>
                </a:lnTo>
                <a:lnTo>
                  <a:pt x="19152" y="8679"/>
                </a:lnTo>
                <a:lnTo>
                  <a:pt x="19154" y="8669"/>
                </a:lnTo>
                <a:lnTo>
                  <a:pt x="19160" y="8669"/>
                </a:lnTo>
                <a:lnTo>
                  <a:pt x="19162" y="8663"/>
                </a:lnTo>
                <a:lnTo>
                  <a:pt x="19170" y="8662"/>
                </a:lnTo>
                <a:lnTo>
                  <a:pt x="19172" y="8658"/>
                </a:lnTo>
                <a:lnTo>
                  <a:pt x="19180" y="8653"/>
                </a:lnTo>
                <a:lnTo>
                  <a:pt x="19187" y="8649"/>
                </a:lnTo>
                <a:lnTo>
                  <a:pt x="19191" y="8646"/>
                </a:lnTo>
                <a:lnTo>
                  <a:pt x="19189" y="8644"/>
                </a:lnTo>
                <a:lnTo>
                  <a:pt x="19185" y="8646"/>
                </a:lnTo>
                <a:lnTo>
                  <a:pt x="19178" y="8648"/>
                </a:lnTo>
                <a:lnTo>
                  <a:pt x="19178" y="8646"/>
                </a:lnTo>
                <a:lnTo>
                  <a:pt x="19180" y="8645"/>
                </a:lnTo>
                <a:lnTo>
                  <a:pt x="19182" y="8644"/>
                </a:lnTo>
                <a:lnTo>
                  <a:pt x="19184" y="8643"/>
                </a:lnTo>
                <a:lnTo>
                  <a:pt x="19184" y="8642"/>
                </a:lnTo>
                <a:lnTo>
                  <a:pt x="19171" y="8642"/>
                </a:lnTo>
                <a:lnTo>
                  <a:pt x="19168" y="8640"/>
                </a:lnTo>
                <a:lnTo>
                  <a:pt x="19172" y="8632"/>
                </a:lnTo>
                <a:lnTo>
                  <a:pt x="19174" y="8630"/>
                </a:lnTo>
                <a:lnTo>
                  <a:pt x="19177" y="8629"/>
                </a:lnTo>
                <a:lnTo>
                  <a:pt x="19178" y="8625"/>
                </a:lnTo>
                <a:lnTo>
                  <a:pt x="19180" y="8622"/>
                </a:lnTo>
                <a:lnTo>
                  <a:pt x="19180" y="8617"/>
                </a:lnTo>
                <a:lnTo>
                  <a:pt x="19180" y="8611"/>
                </a:lnTo>
                <a:lnTo>
                  <a:pt x="19178" y="8610"/>
                </a:lnTo>
                <a:lnTo>
                  <a:pt x="19179" y="8606"/>
                </a:lnTo>
                <a:lnTo>
                  <a:pt x="19172" y="8601"/>
                </a:lnTo>
                <a:lnTo>
                  <a:pt x="19169" y="8595"/>
                </a:lnTo>
                <a:lnTo>
                  <a:pt x="19166" y="8587"/>
                </a:lnTo>
                <a:lnTo>
                  <a:pt x="19164" y="8588"/>
                </a:lnTo>
                <a:lnTo>
                  <a:pt x="19164" y="8591"/>
                </a:lnTo>
                <a:lnTo>
                  <a:pt x="19161" y="8591"/>
                </a:lnTo>
                <a:lnTo>
                  <a:pt x="19159" y="8590"/>
                </a:lnTo>
                <a:lnTo>
                  <a:pt x="19158" y="8587"/>
                </a:lnTo>
                <a:lnTo>
                  <a:pt x="19157" y="8580"/>
                </a:lnTo>
                <a:lnTo>
                  <a:pt x="19157" y="8577"/>
                </a:lnTo>
                <a:lnTo>
                  <a:pt x="19157" y="8575"/>
                </a:lnTo>
                <a:lnTo>
                  <a:pt x="19159" y="8569"/>
                </a:lnTo>
                <a:lnTo>
                  <a:pt x="19160" y="8567"/>
                </a:lnTo>
                <a:lnTo>
                  <a:pt x="19159" y="8562"/>
                </a:lnTo>
                <a:lnTo>
                  <a:pt x="19159" y="8553"/>
                </a:lnTo>
                <a:lnTo>
                  <a:pt x="19163" y="8545"/>
                </a:lnTo>
                <a:lnTo>
                  <a:pt x="19163" y="8543"/>
                </a:lnTo>
                <a:lnTo>
                  <a:pt x="19163" y="8539"/>
                </a:lnTo>
                <a:lnTo>
                  <a:pt x="19166" y="8534"/>
                </a:lnTo>
                <a:lnTo>
                  <a:pt x="19167" y="8530"/>
                </a:lnTo>
                <a:lnTo>
                  <a:pt x="19164" y="8530"/>
                </a:lnTo>
                <a:lnTo>
                  <a:pt x="19162" y="8529"/>
                </a:lnTo>
                <a:lnTo>
                  <a:pt x="19160" y="8528"/>
                </a:lnTo>
                <a:lnTo>
                  <a:pt x="19164" y="8527"/>
                </a:lnTo>
                <a:lnTo>
                  <a:pt x="19164" y="8525"/>
                </a:lnTo>
                <a:lnTo>
                  <a:pt x="19164" y="8523"/>
                </a:lnTo>
                <a:lnTo>
                  <a:pt x="19164" y="8520"/>
                </a:lnTo>
                <a:lnTo>
                  <a:pt x="19167" y="8514"/>
                </a:lnTo>
                <a:lnTo>
                  <a:pt x="19168" y="8510"/>
                </a:lnTo>
                <a:lnTo>
                  <a:pt x="19164" y="8511"/>
                </a:lnTo>
                <a:lnTo>
                  <a:pt x="19160" y="8517"/>
                </a:lnTo>
                <a:lnTo>
                  <a:pt x="19157" y="8518"/>
                </a:lnTo>
                <a:lnTo>
                  <a:pt x="19158" y="8513"/>
                </a:lnTo>
                <a:lnTo>
                  <a:pt x="19161" y="8510"/>
                </a:lnTo>
                <a:lnTo>
                  <a:pt x="19160" y="8506"/>
                </a:lnTo>
                <a:lnTo>
                  <a:pt x="19157" y="8512"/>
                </a:lnTo>
                <a:lnTo>
                  <a:pt x="19154" y="8513"/>
                </a:lnTo>
                <a:lnTo>
                  <a:pt x="19150" y="8516"/>
                </a:lnTo>
                <a:lnTo>
                  <a:pt x="19135" y="8515"/>
                </a:lnTo>
                <a:lnTo>
                  <a:pt x="19130" y="8520"/>
                </a:lnTo>
                <a:lnTo>
                  <a:pt x="19123" y="8520"/>
                </a:lnTo>
                <a:lnTo>
                  <a:pt x="19118" y="8515"/>
                </a:lnTo>
                <a:lnTo>
                  <a:pt x="19116" y="8511"/>
                </a:lnTo>
                <a:lnTo>
                  <a:pt x="19115" y="8508"/>
                </a:lnTo>
                <a:lnTo>
                  <a:pt x="19114" y="8506"/>
                </a:lnTo>
                <a:lnTo>
                  <a:pt x="19111" y="8506"/>
                </a:lnTo>
                <a:lnTo>
                  <a:pt x="19106" y="8507"/>
                </a:lnTo>
                <a:lnTo>
                  <a:pt x="19103" y="8506"/>
                </a:lnTo>
                <a:lnTo>
                  <a:pt x="19098" y="8500"/>
                </a:lnTo>
                <a:lnTo>
                  <a:pt x="19095" y="8498"/>
                </a:lnTo>
                <a:lnTo>
                  <a:pt x="19092" y="8497"/>
                </a:lnTo>
                <a:lnTo>
                  <a:pt x="19084" y="8491"/>
                </a:lnTo>
                <a:lnTo>
                  <a:pt x="19087" y="8481"/>
                </a:lnTo>
                <a:lnTo>
                  <a:pt x="19084" y="8477"/>
                </a:lnTo>
                <a:lnTo>
                  <a:pt x="19079" y="8475"/>
                </a:lnTo>
                <a:lnTo>
                  <a:pt x="19075" y="8471"/>
                </a:lnTo>
                <a:lnTo>
                  <a:pt x="19074" y="8473"/>
                </a:lnTo>
                <a:lnTo>
                  <a:pt x="19069" y="8480"/>
                </a:lnTo>
                <a:lnTo>
                  <a:pt x="19068" y="8482"/>
                </a:lnTo>
                <a:lnTo>
                  <a:pt x="19064" y="8480"/>
                </a:lnTo>
                <a:lnTo>
                  <a:pt x="19063" y="8477"/>
                </a:lnTo>
                <a:lnTo>
                  <a:pt x="19063" y="8468"/>
                </a:lnTo>
                <a:lnTo>
                  <a:pt x="19062" y="8464"/>
                </a:lnTo>
                <a:lnTo>
                  <a:pt x="19061" y="8460"/>
                </a:lnTo>
                <a:lnTo>
                  <a:pt x="19059" y="8458"/>
                </a:lnTo>
                <a:close/>
                <a:moveTo>
                  <a:pt x="18371" y="8605"/>
                </a:moveTo>
                <a:lnTo>
                  <a:pt x="18364" y="8608"/>
                </a:lnTo>
                <a:lnTo>
                  <a:pt x="18358" y="8614"/>
                </a:lnTo>
                <a:lnTo>
                  <a:pt x="18357" y="8621"/>
                </a:lnTo>
                <a:lnTo>
                  <a:pt x="18353" y="8627"/>
                </a:lnTo>
                <a:lnTo>
                  <a:pt x="18351" y="8630"/>
                </a:lnTo>
                <a:lnTo>
                  <a:pt x="18347" y="8631"/>
                </a:lnTo>
                <a:lnTo>
                  <a:pt x="18344" y="8629"/>
                </a:lnTo>
                <a:lnTo>
                  <a:pt x="18342" y="8622"/>
                </a:lnTo>
                <a:lnTo>
                  <a:pt x="18339" y="8619"/>
                </a:lnTo>
                <a:lnTo>
                  <a:pt x="18334" y="8618"/>
                </a:lnTo>
                <a:lnTo>
                  <a:pt x="18331" y="8620"/>
                </a:lnTo>
                <a:lnTo>
                  <a:pt x="18332" y="8614"/>
                </a:lnTo>
                <a:lnTo>
                  <a:pt x="18324" y="8612"/>
                </a:lnTo>
                <a:lnTo>
                  <a:pt x="18316" y="8612"/>
                </a:lnTo>
                <a:lnTo>
                  <a:pt x="18311" y="8616"/>
                </a:lnTo>
                <a:lnTo>
                  <a:pt x="18308" y="8614"/>
                </a:lnTo>
                <a:lnTo>
                  <a:pt x="18305" y="8614"/>
                </a:lnTo>
                <a:lnTo>
                  <a:pt x="18303" y="8614"/>
                </a:lnTo>
                <a:lnTo>
                  <a:pt x="18301" y="8616"/>
                </a:lnTo>
                <a:lnTo>
                  <a:pt x="18294" y="8628"/>
                </a:lnTo>
                <a:lnTo>
                  <a:pt x="18290" y="8633"/>
                </a:lnTo>
                <a:lnTo>
                  <a:pt x="18285" y="8634"/>
                </a:lnTo>
                <a:lnTo>
                  <a:pt x="18275" y="8633"/>
                </a:lnTo>
                <a:lnTo>
                  <a:pt x="18271" y="8633"/>
                </a:lnTo>
                <a:lnTo>
                  <a:pt x="18270" y="8635"/>
                </a:lnTo>
                <a:lnTo>
                  <a:pt x="18269" y="8637"/>
                </a:lnTo>
                <a:lnTo>
                  <a:pt x="18267" y="8640"/>
                </a:lnTo>
                <a:lnTo>
                  <a:pt x="18262" y="8644"/>
                </a:lnTo>
                <a:lnTo>
                  <a:pt x="18260" y="8645"/>
                </a:lnTo>
                <a:lnTo>
                  <a:pt x="18258" y="8642"/>
                </a:lnTo>
                <a:lnTo>
                  <a:pt x="18256" y="8652"/>
                </a:lnTo>
                <a:lnTo>
                  <a:pt x="18255" y="8655"/>
                </a:lnTo>
                <a:lnTo>
                  <a:pt x="18253" y="8657"/>
                </a:lnTo>
                <a:lnTo>
                  <a:pt x="18251" y="8658"/>
                </a:lnTo>
                <a:lnTo>
                  <a:pt x="18250" y="8660"/>
                </a:lnTo>
                <a:lnTo>
                  <a:pt x="18249" y="8664"/>
                </a:lnTo>
                <a:lnTo>
                  <a:pt x="18251" y="8667"/>
                </a:lnTo>
                <a:lnTo>
                  <a:pt x="18254" y="8667"/>
                </a:lnTo>
                <a:lnTo>
                  <a:pt x="18254" y="8673"/>
                </a:lnTo>
                <a:lnTo>
                  <a:pt x="18254" y="8680"/>
                </a:lnTo>
                <a:lnTo>
                  <a:pt x="18250" y="8685"/>
                </a:lnTo>
                <a:lnTo>
                  <a:pt x="18249" y="8688"/>
                </a:lnTo>
                <a:lnTo>
                  <a:pt x="18245" y="8690"/>
                </a:lnTo>
                <a:lnTo>
                  <a:pt x="18242" y="8693"/>
                </a:lnTo>
                <a:lnTo>
                  <a:pt x="18240" y="8698"/>
                </a:lnTo>
                <a:lnTo>
                  <a:pt x="18236" y="8702"/>
                </a:lnTo>
                <a:lnTo>
                  <a:pt x="18227" y="8707"/>
                </a:lnTo>
                <a:lnTo>
                  <a:pt x="18222" y="8706"/>
                </a:lnTo>
                <a:lnTo>
                  <a:pt x="18219" y="8703"/>
                </a:lnTo>
                <a:lnTo>
                  <a:pt x="18218" y="8699"/>
                </a:lnTo>
                <a:lnTo>
                  <a:pt x="18216" y="8698"/>
                </a:lnTo>
                <a:lnTo>
                  <a:pt x="18215" y="8700"/>
                </a:lnTo>
                <a:lnTo>
                  <a:pt x="18216" y="8706"/>
                </a:lnTo>
                <a:lnTo>
                  <a:pt x="18219" y="8709"/>
                </a:lnTo>
                <a:lnTo>
                  <a:pt x="18221" y="8708"/>
                </a:lnTo>
                <a:lnTo>
                  <a:pt x="18223" y="8710"/>
                </a:lnTo>
                <a:lnTo>
                  <a:pt x="18225" y="8712"/>
                </a:lnTo>
                <a:lnTo>
                  <a:pt x="18228" y="8714"/>
                </a:lnTo>
                <a:lnTo>
                  <a:pt x="18231" y="8712"/>
                </a:lnTo>
                <a:lnTo>
                  <a:pt x="18235" y="8708"/>
                </a:lnTo>
                <a:lnTo>
                  <a:pt x="18239" y="8705"/>
                </a:lnTo>
                <a:lnTo>
                  <a:pt x="18240" y="8708"/>
                </a:lnTo>
                <a:lnTo>
                  <a:pt x="18241" y="8711"/>
                </a:lnTo>
                <a:lnTo>
                  <a:pt x="18240" y="8718"/>
                </a:lnTo>
                <a:lnTo>
                  <a:pt x="18239" y="8723"/>
                </a:lnTo>
                <a:lnTo>
                  <a:pt x="18237" y="8726"/>
                </a:lnTo>
                <a:lnTo>
                  <a:pt x="18233" y="8727"/>
                </a:lnTo>
                <a:lnTo>
                  <a:pt x="18230" y="8729"/>
                </a:lnTo>
                <a:lnTo>
                  <a:pt x="18224" y="8728"/>
                </a:lnTo>
                <a:lnTo>
                  <a:pt x="18221" y="8729"/>
                </a:lnTo>
                <a:lnTo>
                  <a:pt x="18219" y="8733"/>
                </a:lnTo>
                <a:lnTo>
                  <a:pt x="18218" y="8734"/>
                </a:lnTo>
                <a:lnTo>
                  <a:pt x="18216" y="8735"/>
                </a:lnTo>
                <a:lnTo>
                  <a:pt x="18215" y="8736"/>
                </a:lnTo>
                <a:lnTo>
                  <a:pt x="18214" y="8736"/>
                </a:lnTo>
                <a:lnTo>
                  <a:pt x="18211" y="8734"/>
                </a:lnTo>
                <a:lnTo>
                  <a:pt x="18210" y="8732"/>
                </a:lnTo>
                <a:lnTo>
                  <a:pt x="18212" y="8727"/>
                </a:lnTo>
                <a:lnTo>
                  <a:pt x="18211" y="8724"/>
                </a:lnTo>
                <a:lnTo>
                  <a:pt x="18207" y="8725"/>
                </a:lnTo>
                <a:lnTo>
                  <a:pt x="18206" y="8724"/>
                </a:lnTo>
                <a:lnTo>
                  <a:pt x="18202" y="8721"/>
                </a:lnTo>
                <a:lnTo>
                  <a:pt x="18201" y="8716"/>
                </a:lnTo>
                <a:lnTo>
                  <a:pt x="18203" y="8713"/>
                </a:lnTo>
                <a:lnTo>
                  <a:pt x="18203" y="8710"/>
                </a:lnTo>
                <a:lnTo>
                  <a:pt x="18200" y="8708"/>
                </a:lnTo>
                <a:lnTo>
                  <a:pt x="18197" y="8706"/>
                </a:lnTo>
                <a:lnTo>
                  <a:pt x="18197" y="8715"/>
                </a:lnTo>
                <a:lnTo>
                  <a:pt x="18195" y="8717"/>
                </a:lnTo>
                <a:lnTo>
                  <a:pt x="18193" y="8718"/>
                </a:lnTo>
                <a:lnTo>
                  <a:pt x="18192" y="8718"/>
                </a:lnTo>
                <a:lnTo>
                  <a:pt x="18189" y="8718"/>
                </a:lnTo>
                <a:lnTo>
                  <a:pt x="18187" y="8718"/>
                </a:lnTo>
                <a:lnTo>
                  <a:pt x="18185" y="8721"/>
                </a:lnTo>
                <a:lnTo>
                  <a:pt x="18186" y="8726"/>
                </a:lnTo>
                <a:lnTo>
                  <a:pt x="18182" y="8730"/>
                </a:lnTo>
                <a:lnTo>
                  <a:pt x="18180" y="8731"/>
                </a:lnTo>
                <a:lnTo>
                  <a:pt x="18178" y="8731"/>
                </a:lnTo>
                <a:lnTo>
                  <a:pt x="18176" y="8731"/>
                </a:lnTo>
                <a:lnTo>
                  <a:pt x="18174" y="8734"/>
                </a:lnTo>
                <a:lnTo>
                  <a:pt x="18172" y="8737"/>
                </a:lnTo>
                <a:lnTo>
                  <a:pt x="18172" y="8739"/>
                </a:lnTo>
                <a:lnTo>
                  <a:pt x="18173" y="8741"/>
                </a:lnTo>
                <a:lnTo>
                  <a:pt x="18176" y="8741"/>
                </a:lnTo>
                <a:lnTo>
                  <a:pt x="18178" y="8743"/>
                </a:lnTo>
                <a:lnTo>
                  <a:pt x="18178" y="8747"/>
                </a:lnTo>
                <a:lnTo>
                  <a:pt x="18180" y="8748"/>
                </a:lnTo>
                <a:lnTo>
                  <a:pt x="18187" y="8746"/>
                </a:lnTo>
                <a:lnTo>
                  <a:pt x="18190" y="8746"/>
                </a:lnTo>
                <a:lnTo>
                  <a:pt x="18189" y="8750"/>
                </a:lnTo>
                <a:lnTo>
                  <a:pt x="18186" y="8753"/>
                </a:lnTo>
                <a:lnTo>
                  <a:pt x="18183" y="8754"/>
                </a:lnTo>
                <a:lnTo>
                  <a:pt x="18180" y="8755"/>
                </a:lnTo>
                <a:lnTo>
                  <a:pt x="18179" y="8756"/>
                </a:lnTo>
                <a:lnTo>
                  <a:pt x="18177" y="8758"/>
                </a:lnTo>
                <a:lnTo>
                  <a:pt x="18175" y="8757"/>
                </a:lnTo>
                <a:lnTo>
                  <a:pt x="18171" y="8759"/>
                </a:lnTo>
                <a:lnTo>
                  <a:pt x="18164" y="8763"/>
                </a:lnTo>
                <a:lnTo>
                  <a:pt x="18162" y="8766"/>
                </a:lnTo>
                <a:lnTo>
                  <a:pt x="18161" y="8774"/>
                </a:lnTo>
                <a:lnTo>
                  <a:pt x="18158" y="8778"/>
                </a:lnTo>
                <a:lnTo>
                  <a:pt x="18156" y="8780"/>
                </a:lnTo>
                <a:lnTo>
                  <a:pt x="18150" y="8778"/>
                </a:lnTo>
                <a:lnTo>
                  <a:pt x="18147" y="8777"/>
                </a:lnTo>
                <a:lnTo>
                  <a:pt x="18145" y="8774"/>
                </a:lnTo>
                <a:lnTo>
                  <a:pt x="18145" y="8770"/>
                </a:lnTo>
                <a:lnTo>
                  <a:pt x="18144" y="8767"/>
                </a:lnTo>
                <a:lnTo>
                  <a:pt x="18142" y="8770"/>
                </a:lnTo>
                <a:lnTo>
                  <a:pt x="18139" y="8768"/>
                </a:lnTo>
                <a:lnTo>
                  <a:pt x="18140" y="8764"/>
                </a:lnTo>
                <a:lnTo>
                  <a:pt x="18143" y="8760"/>
                </a:lnTo>
                <a:lnTo>
                  <a:pt x="18144" y="8757"/>
                </a:lnTo>
                <a:lnTo>
                  <a:pt x="18139" y="8751"/>
                </a:lnTo>
                <a:lnTo>
                  <a:pt x="18133" y="8746"/>
                </a:lnTo>
                <a:lnTo>
                  <a:pt x="18127" y="8749"/>
                </a:lnTo>
                <a:lnTo>
                  <a:pt x="18123" y="8748"/>
                </a:lnTo>
                <a:lnTo>
                  <a:pt x="18120" y="8744"/>
                </a:lnTo>
                <a:lnTo>
                  <a:pt x="18121" y="8750"/>
                </a:lnTo>
                <a:lnTo>
                  <a:pt x="18117" y="8757"/>
                </a:lnTo>
                <a:lnTo>
                  <a:pt x="18118" y="8768"/>
                </a:lnTo>
                <a:lnTo>
                  <a:pt x="18123" y="8776"/>
                </a:lnTo>
                <a:lnTo>
                  <a:pt x="18124" y="8780"/>
                </a:lnTo>
                <a:lnTo>
                  <a:pt x="18122" y="8782"/>
                </a:lnTo>
                <a:lnTo>
                  <a:pt x="18119" y="8781"/>
                </a:lnTo>
                <a:lnTo>
                  <a:pt x="18118" y="8777"/>
                </a:lnTo>
                <a:lnTo>
                  <a:pt x="18116" y="8773"/>
                </a:lnTo>
                <a:lnTo>
                  <a:pt x="18113" y="8767"/>
                </a:lnTo>
                <a:lnTo>
                  <a:pt x="18110" y="8767"/>
                </a:lnTo>
                <a:lnTo>
                  <a:pt x="18108" y="8772"/>
                </a:lnTo>
                <a:lnTo>
                  <a:pt x="18106" y="8777"/>
                </a:lnTo>
                <a:lnTo>
                  <a:pt x="18108" y="8780"/>
                </a:lnTo>
                <a:lnTo>
                  <a:pt x="18112" y="8786"/>
                </a:lnTo>
                <a:lnTo>
                  <a:pt x="18123" y="8796"/>
                </a:lnTo>
                <a:lnTo>
                  <a:pt x="18122" y="8798"/>
                </a:lnTo>
                <a:lnTo>
                  <a:pt x="18124" y="8802"/>
                </a:lnTo>
                <a:lnTo>
                  <a:pt x="18121" y="8806"/>
                </a:lnTo>
                <a:lnTo>
                  <a:pt x="18119" y="8812"/>
                </a:lnTo>
                <a:lnTo>
                  <a:pt x="18118" y="8823"/>
                </a:lnTo>
                <a:lnTo>
                  <a:pt x="18119" y="8830"/>
                </a:lnTo>
                <a:lnTo>
                  <a:pt x="18120" y="8835"/>
                </a:lnTo>
                <a:lnTo>
                  <a:pt x="18117" y="8833"/>
                </a:lnTo>
                <a:lnTo>
                  <a:pt x="18115" y="8830"/>
                </a:lnTo>
                <a:lnTo>
                  <a:pt x="18113" y="8827"/>
                </a:lnTo>
                <a:lnTo>
                  <a:pt x="18112" y="8818"/>
                </a:lnTo>
                <a:lnTo>
                  <a:pt x="18112" y="8818"/>
                </a:lnTo>
                <a:lnTo>
                  <a:pt x="18110" y="8812"/>
                </a:lnTo>
                <a:lnTo>
                  <a:pt x="18097" y="8807"/>
                </a:lnTo>
                <a:lnTo>
                  <a:pt x="18087" y="8811"/>
                </a:lnTo>
                <a:lnTo>
                  <a:pt x="18082" y="8808"/>
                </a:lnTo>
                <a:lnTo>
                  <a:pt x="18083" y="8798"/>
                </a:lnTo>
                <a:lnTo>
                  <a:pt x="18081" y="8795"/>
                </a:lnTo>
                <a:lnTo>
                  <a:pt x="18075" y="8808"/>
                </a:lnTo>
                <a:lnTo>
                  <a:pt x="18070" y="8808"/>
                </a:lnTo>
                <a:lnTo>
                  <a:pt x="18064" y="8801"/>
                </a:lnTo>
                <a:lnTo>
                  <a:pt x="18061" y="8804"/>
                </a:lnTo>
                <a:lnTo>
                  <a:pt x="18060" y="8812"/>
                </a:lnTo>
                <a:lnTo>
                  <a:pt x="18059" y="8821"/>
                </a:lnTo>
                <a:lnTo>
                  <a:pt x="18062" y="8828"/>
                </a:lnTo>
                <a:lnTo>
                  <a:pt x="18063" y="8832"/>
                </a:lnTo>
                <a:lnTo>
                  <a:pt x="18063" y="8834"/>
                </a:lnTo>
                <a:lnTo>
                  <a:pt x="18061" y="8837"/>
                </a:lnTo>
                <a:lnTo>
                  <a:pt x="18059" y="8836"/>
                </a:lnTo>
                <a:lnTo>
                  <a:pt x="18058" y="8838"/>
                </a:lnTo>
                <a:lnTo>
                  <a:pt x="18057" y="8843"/>
                </a:lnTo>
                <a:lnTo>
                  <a:pt x="18055" y="8853"/>
                </a:lnTo>
                <a:lnTo>
                  <a:pt x="18057" y="8858"/>
                </a:lnTo>
                <a:lnTo>
                  <a:pt x="18063" y="8858"/>
                </a:lnTo>
                <a:lnTo>
                  <a:pt x="18065" y="8859"/>
                </a:lnTo>
                <a:lnTo>
                  <a:pt x="18069" y="8863"/>
                </a:lnTo>
                <a:lnTo>
                  <a:pt x="18071" y="8865"/>
                </a:lnTo>
                <a:lnTo>
                  <a:pt x="18073" y="8864"/>
                </a:lnTo>
                <a:lnTo>
                  <a:pt x="18075" y="8863"/>
                </a:lnTo>
                <a:lnTo>
                  <a:pt x="18077" y="8865"/>
                </a:lnTo>
                <a:lnTo>
                  <a:pt x="18077" y="8867"/>
                </a:lnTo>
                <a:lnTo>
                  <a:pt x="18077" y="8869"/>
                </a:lnTo>
                <a:lnTo>
                  <a:pt x="18077" y="8872"/>
                </a:lnTo>
                <a:lnTo>
                  <a:pt x="18079" y="8873"/>
                </a:lnTo>
                <a:lnTo>
                  <a:pt x="18081" y="8875"/>
                </a:lnTo>
                <a:lnTo>
                  <a:pt x="18083" y="8878"/>
                </a:lnTo>
                <a:lnTo>
                  <a:pt x="18084" y="8881"/>
                </a:lnTo>
                <a:lnTo>
                  <a:pt x="18083" y="8885"/>
                </a:lnTo>
                <a:lnTo>
                  <a:pt x="18079" y="8886"/>
                </a:lnTo>
                <a:lnTo>
                  <a:pt x="18080" y="8895"/>
                </a:lnTo>
                <a:lnTo>
                  <a:pt x="18081" y="8894"/>
                </a:lnTo>
                <a:lnTo>
                  <a:pt x="18083" y="8890"/>
                </a:lnTo>
                <a:lnTo>
                  <a:pt x="18086" y="8890"/>
                </a:lnTo>
                <a:lnTo>
                  <a:pt x="18088" y="8891"/>
                </a:lnTo>
                <a:lnTo>
                  <a:pt x="18089" y="8889"/>
                </a:lnTo>
                <a:lnTo>
                  <a:pt x="18089" y="8881"/>
                </a:lnTo>
                <a:lnTo>
                  <a:pt x="18089" y="8874"/>
                </a:lnTo>
                <a:lnTo>
                  <a:pt x="18092" y="8876"/>
                </a:lnTo>
                <a:lnTo>
                  <a:pt x="18091" y="8880"/>
                </a:lnTo>
                <a:lnTo>
                  <a:pt x="18092" y="8884"/>
                </a:lnTo>
                <a:lnTo>
                  <a:pt x="18093" y="8887"/>
                </a:lnTo>
                <a:lnTo>
                  <a:pt x="18097" y="8882"/>
                </a:lnTo>
                <a:lnTo>
                  <a:pt x="18100" y="8882"/>
                </a:lnTo>
                <a:lnTo>
                  <a:pt x="18100" y="8885"/>
                </a:lnTo>
                <a:lnTo>
                  <a:pt x="18097" y="8887"/>
                </a:lnTo>
                <a:lnTo>
                  <a:pt x="18097" y="8889"/>
                </a:lnTo>
                <a:lnTo>
                  <a:pt x="18098" y="8896"/>
                </a:lnTo>
                <a:lnTo>
                  <a:pt x="18095" y="8895"/>
                </a:lnTo>
                <a:lnTo>
                  <a:pt x="18094" y="8894"/>
                </a:lnTo>
                <a:lnTo>
                  <a:pt x="18096" y="8903"/>
                </a:lnTo>
                <a:lnTo>
                  <a:pt x="18097" y="8907"/>
                </a:lnTo>
                <a:lnTo>
                  <a:pt x="18100" y="8909"/>
                </a:lnTo>
                <a:lnTo>
                  <a:pt x="18103" y="8909"/>
                </a:lnTo>
                <a:lnTo>
                  <a:pt x="18106" y="8905"/>
                </a:lnTo>
                <a:lnTo>
                  <a:pt x="18108" y="8903"/>
                </a:lnTo>
                <a:lnTo>
                  <a:pt x="18113" y="8907"/>
                </a:lnTo>
                <a:lnTo>
                  <a:pt x="18114" y="8914"/>
                </a:lnTo>
                <a:lnTo>
                  <a:pt x="18116" y="8914"/>
                </a:lnTo>
                <a:lnTo>
                  <a:pt x="18120" y="8910"/>
                </a:lnTo>
                <a:lnTo>
                  <a:pt x="18126" y="8907"/>
                </a:lnTo>
                <a:lnTo>
                  <a:pt x="18133" y="8916"/>
                </a:lnTo>
                <a:lnTo>
                  <a:pt x="18140" y="8923"/>
                </a:lnTo>
                <a:lnTo>
                  <a:pt x="18141" y="8930"/>
                </a:lnTo>
                <a:lnTo>
                  <a:pt x="18139" y="8938"/>
                </a:lnTo>
                <a:lnTo>
                  <a:pt x="18137" y="8943"/>
                </a:lnTo>
                <a:lnTo>
                  <a:pt x="18137" y="8952"/>
                </a:lnTo>
                <a:lnTo>
                  <a:pt x="18149" y="8974"/>
                </a:lnTo>
                <a:lnTo>
                  <a:pt x="18153" y="8980"/>
                </a:lnTo>
                <a:lnTo>
                  <a:pt x="18150" y="8981"/>
                </a:lnTo>
                <a:lnTo>
                  <a:pt x="18138" y="8975"/>
                </a:lnTo>
                <a:lnTo>
                  <a:pt x="18127" y="8970"/>
                </a:lnTo>
                <a:lnTo>
                  <a:pt x="18125" y="8975"/>
                </a:lnTo>
                <a:lnTo>
                  <a:pt x="18123" y="8977"/>
                </a:lnTo>
                <a:lnTo>
                  <a:pt x="18121" y="8979"/>
                </a:lnTo>
                <a:lnTo>
                  <a:pt x="18120" y="8981"/>
                </a:lnTo>
                <a:lnTo>
                  <a:pt x="18118" y="8982"/>
                </a:lnTo>
                <a:lnTo>
                  <a:pt x="18118" y="8980"/>
                </a:lnTo>
                <a:lnTo>
                  <a:pt x="18115" y="8978"/>
                </a:lnTo>
                <a:lnTo>
                  <a:pt x="18114" y="8975"/>
                </a:lnTo>
                <a:lnTo>
                  <a:pt x="18112" y="8974"/>
                </a:lnTo>
                <a:lnTo>
                  <a:pt x="18107" y="8970"/>
                </a:lnTo>
                <a:lnTo>
                  <a:pt x="18110" y="8966"/>
                </a:lnTo>
                <a:lnTo>
                  <a:pt x="18110" y="8961"/>
                </a:lnTo>
                <a:lnTo>
                  <a:pt x="18106" y="8957"/>
                </a:lnTo>
                <a:lnTo>
                  <a:pt x="18106" y="8946"/>
                </a:lnTo>
                <a:lnTo>
                  <a:pt x="18108" y="8946"/>
                </a:lnTo>
                <a:lnTo>
                  <a:pt x="18109" y="8954"/>
                </a:lnTo>
                <a:lnTo>
                  <a:pt x="18110" y="8957"/>
                </a:lnTo>
                <a:lnTo>
                  <a:pt x="18112" y="8954"/>
                </a:lnTo>
                <a:lnTo>
                  <a:pt x="18112" y="8949"/>
                </a:lnTo>
                <a:lnTo>
                  <a:pt x="18112" y="8941"/>
                </a:lnTo>
                <a:lnTo>
                  <a:pt x="18112" y="8938"/>
                </a:lnTo>
                <a:lnTo>
                  <a:pt x="18114" y="8935"/>
                </a:lnTo>
                <a:lnTo>
                  <a:pt x="18111" y="8930"/>
                </a:lnTo>
                <a:lnTo>
                  <a:pt x="18108" y="8925"/>
                </a:lnTo>
                <a:lnTo>
                  <a:pt x="18101" y="8922"/>
                </a:lnTo>
                <a:lnTo>
                  <a:pt x="18098" y="8930"/>
                </a:lnTo>
                <a:lnTo>
                  <a:pt x="18096" y="8931"/>
                </a:lnTo>
                <a:lnTo>
                  <a:pt x="18095" y="8927"/>
                </a:lnTo>
                <a:lnTo>
                  <a:pt x="18095" y="8922"/>
                </a:lnTo>
                <a:lnTo>
                  <a:pt x="18098" y="8914"/>
                </a:lnTo>
                <a:lnTo>
                  <a:pt x="18100" y="8912"/>
                </a:lnTo>
                <a:lnTo>
                  <a:pt x="18099" y="8910"/>
                </a:lnTo>
                <a:lnTo>
                  <a:pt x="18098" y="8909"/>
                </a:lnTo>
                <a:lnTo>
                  <a:pt x="18097" y="8911"/>
                </a:lnTo>
                <a:lnTo>
                  <a:pt x="18095" y="8913"/>
                </a:lnTo>
                <a:lnTo>
                  <a:pt x="18094" y="8913"/>
                </a:lnTo>
                <a:lnTo>
                  <a:pt x="18094" y="8912"/>
                </a:lnTo>
                <a:lnTo>
                  <a:pt x="18094" y="8909"/>
                </a:lnTo>
                <a:lnTo>
                  <a:pt x="18094" y="8908"/>
                </a:lnTo>
                <a:lnTo>
                  <a:pt x="18091" y="8902"/>
                </a:lnTo>
                <a:lnTo>
                  <a:pt x="18083" y="8897"/>
                </a:lnTo>
                <a:lnTo>
                  <a:pt x="18079" y="8905"/>
                </a:lnTo>
                <a:lnTo>
                  <a:pt x="18078" y="8915"/>
                </a:lnTo>
                <a:lnTo>
                  <a:pt x="18076" y="8917"/>
                </a:lnTo>
                <a:lnTo>
                  <a:pt x="18076" y="8923"/>
                </a:lnTo>
                <a:lnTo>
                  <a:pt x="18077" y="8927"/>
                </a:lnTo>
                <a:lnTo>
                  <a:pt x="18075" y="8932"/>
                </a:lnTo>
                <a:lnTo>
                  <a:pt x="18072" y="8935"/>
                </a:lnTo>
                <a:lnTo>
                  <a:pt x="18072" y="8943"/>
                </a:lnTo>
                <a:lnTo>
                  <a:pt x="18073" y="8953"/>
                </a:lnTo>
                <a:lnTo>
                  <a:pt x="18076" y="8954"/>
                </a:lnTo>
                <a:lnTo>
                  <a:pt x="18078" y="8957"/>
                </a:lnTo>
                <a:lnTo>
                  <a:pt x="18080" y="8960"/>
                </a:lnTo>
                <a:lnTo>
                  <a:pt x="18081" y="8964"/>
                </a:lnTo>
                <a:lnTo>
                  <a:pt x="18081" y="8968"/>
                </a:lnTo>
                <a:lnTo>
                  <a:pt x="18082" y="8972"/>
                </a:lnTo>
                <a:lnTo>
                  <a:pt x="18084" y="8977"/>
                </a:lnTo>
                <a:lnTo>
                  <a:pt x="18086" y="8982"/>
                </a:lnTo>
                <a:lnTo>
                  <a:pt x="18091" y="8986"/>
                </a:lnTo>
                <a:lnTo>
                  <a:pt x="18094" y="8993"/>
                </a:lnTo>
                <a:lnTo>
                  <a:pt x="18097" y="8992"/>
                </a:lnTo>
                <a:lnTo>
                  <a:pt x="18099" y="8989"/>
                </a:lnTo>
                <a:lnTo>
                  <a:pt x="18102" y="8990"/>
                </a:lnTo>
                <a:lnTo>
                  <a:pt x="18104" y="8994"/>
                </a:lnTo>
                <a:lnTo>
                  <a:pt x="18104" y="8998"/>
                </a:lnTo>
                <a:lnTo>
                  <a:pt x="18105" y="9000"/>
                </a:lnTo>
                <a:lnTo>
                  <a:pt x="18107" y="9001"/>
                </a:lnTo>
                <a:lnTo>
                  <a:pt x="18110" y="9004"/>
                </a:lnTo>
                <a:lnTo>
                  <a:pt x="18114" y="9016"/>
                </a:lnTo>
                <a:lnTo>
                  <a:pt x="18114" y="9021"/>
                </a:lnTo>
                <a:lnTo>
                  <a:pt x="18121" y="9020"/>
                </a:lnTo>
                <a:lnTo>
                  <a:pt x="18118" y="9027"/>
                </a:lnTo>
                <a:lnTo>
                  <a:pt x="18116" y="9030"/>
                </a:lnTo>
                <a:lnTo>
                  <a:pt x="18114" y="9026"/>
                </a:lnTo>
                <a:lnTo>
                  <a:pt x="18112" y="9027"/>
                </a:lnTo>
                <a:lnTo>
                  <a:pt x="18110" y="9030"/>
                </a:lnTo>
                <a:lnTo>
                  <a:pt x="18108" y="9031"/>
                </a:lnTo>
                <a:lnTo>
                  <a:pt x="18108" y="9033"/>
                </a:lnTo>
                <a:lnTo>
                  <a:pt x="18109" y="9036"/>
                </a:lnTo>
                <a:lnTo>
                  <a:pt x="18112" y="9034"/>
                </a:lnTo>
                <a:lnTo>
                  <a:pt x="18113" y="9036"/>
                </a:lnTo>
                <a:lnTo>
                  <a:pt x="18112" y="9040"/>
                </a:lnTo>
                <a:lnTo>
                  <a:pt x="18110" y="9045"/>
                </a:lnTo>
                <a:lnTo>
                  <a:pt x="18107" y="9050"/>
                </a:lnTo>
                <a:lnTo>
                  <a:pt x="18105" y="9059"/>
                </a:lnTo>
                <a:lnTo>
                  <a:pt x="18103" y="9061"/>
                </a:lnTo>
                <a:lnTo>
                  <a:pt x="18100" y="9063"/>
                </a:lnTo>
                <a:lnTo>
                  <a:pt x="18098" y="9064"/>
                </a:lnTo>
                <a:lnTo>
                  <a:pt x="18094" y="9068"/>
                </a:lnTo>
                <a:lnTo>
                  <a:pt x="18096" y="9072"/>
                </a:lnTo>
                <a:lnTo>
                  <a:pt x="18098" y="9070"/>
                </a:lnTo>
                <a:lnTo>
                  <a:pt x="18101" y="9068"/>
                </a:lnTo>
                <a:lnTo>
                  <a:pt x="18104" y="9069"/>
                </a:lnTo>
                <a:lnTo>
                  <a:pt x="18105" y="9070"/>
                </a:lnTo>
                <a:lnTo>
                  <a:pt x="18106" y="9067"/>
                </a:lnTo>
                <a:lnTo>
                  <a:pt x="18110" y="9062"/>
                </a:lnTo>
                <a:lnTo>
                  <a:pt x="18116" y="9056"/>
                </a:lnTo>
                <a:lnTo>
                  <a:pt x="18117" y="9051"/>
                </a:lnTo>
                <a:lnTo>
                  <a:pt x="18118" y="9048"/>
                </a:lnTo>
                <a:lnTo>
                  <a:pt x="18121" y="9048"/>
                </a:lnTo>
                <a:lnTo>
                  <a:pt x="18125" y="9045"/>
                </a:lnTo>
                <a:lnTo>
                  <a:pt x="18129" y="9040"/>
                </a:lnTo>
                <a:lnTo>
                  <a:pt x="18131" y="9034"/>
                </a:lnTo>
                <a:lnTo>
                  <a:pt x="18134" y="9029"/>
                </a:lnTo>
                <a:lnTo>
                  <a:pt x="18139" y="9019"/>
                </a:lnTo>
                <a:lnTo>
                  <a:pt x="18142" y="9013"/>
                </a:lnTo>
                <a:lnTo>
                  <a:pt x="18141" y="9009"/>
                </a:lnTo>
                <a:lnTo>
                  <a:pt x="18143" y="9006"/>
                </a:lnTo>
                <a:lnTo>
                  <a:pt x="18144" y="9008"/>
                </a:lnTo>
                <a:lnTo>
                  <a:pt x="18144" y="9011"/>
                </a:lnTo>
                <a:lnTo>
                  <a:pt x="18146" y="9013"/>
                </a:lnTo>
                <a:lnTo>
                  <a:pt x="18150" y="9013"/>
                </a:lnTo>
                <a:lnTo>
                  <a:pt x="18154" y="9010"/>
                </a:lnTo>
                <a:lnTo>
                  <a:pt x="18159" y="9008"/>
                </a:lnTo>
                <a:lnTo>
                  <a:pt x="18163" y="9004"/>
                </a:lnTo>
                <a:lnTo>
                  <a:pt x="18166" y="9000"/>
                </a:lnTo>
                <a:lnTo>
                  <a:pt x="18172" y="8996"/>
                </a:lnTo>
                <a:lnTo>
                  <a:pt x="18179" y="8998"/>
                </a:lnTo>
                <a:lnTo>
                  <a:pt x="18182" y="8998"/>
                </a:lnTo>
                <a:lnTo>
                  <a:pt x="18184" y="8996"/>
                </a:lnTo>
                <a:lnTo>
                  <a:pt x="18191" y="8997"/>
                </a:lnTo>
                <a:lnTo>
                  <a:pt x="18193" y="9000"/>
                </a:lnTo>
                <a:lnTo>
                  <a:pt x="18193" y="9003"/>
                </a:lnTo>
                <a:lnTo>
                  <a:pt x="18192" y="9005"/>
                </a:lnTo>
                <a:lnTo>
                  <a:pt x="18193" y="9008"/>
                </a:lnTo>
                <a:lnTo>
                  <a:pt x="18195" y="9009"/>
                </a:lnTo>
                <a:lnTo>
                  <a:pt x="18197" y="9011"/>
                </a:lnTo>
                <a:lnTo>
                  <a:pt x="18198" y="9017"/>
                </a:lnTo>
                <a:lnTo>
                  <a:pt x="18196" y="9020"/>
                </a:lnTo>
                <a:lnTo>
                  <a:pt x="18193" y="9023"/>
                </a:lnTo>
                <a:lnTo>
                  <a:pt x="18191" y="9026"/>
                </a:lnTo>
                <a:lnTo>
                  <a:pt x="18188" y="9029"/>
                </a:lnTo>
                <a:lnTo>
                  <a:pt x="18185" y="9033"/>
                </a:lnTo>
                <a:lnTo>
                  <a:pt x="18183" y="9034"/>
                </a:lnTo>
                <a:lnTo>
                  <a:pt x="18180" y="9034"/>
                </a:lnTo>
                <a:lnTo>
                  <a:pt x="18180" y="9041"/>
                </a:lnTo>
                <a:lnTo>
                  <a:pt x="18180" y="9048"/>
                </a:lnTo>
                <a:lnTo>
                  <a:pt x="18184" y="9050"/>
                </a:lnTo>
                <a:lnTo>
                  <a:pt x="18186" y="9053"/>
                </a:lnTo>
                <a:lnTo>
                  <a:pt x="18189" y="9055"/>
                </a:lnTo>
                <a:lnTo>
                  <a:pt x="18190" y="9060"/>
                </a:lnTo>
                <a:lnTo>
                  <a:pt x="18188" y="9063"/>
                </a:lnTo>
                <a:lnTo>
                  <a:pt x="18192" y="9064"/>
                </a:lnTo>
                <a:lnTo>
                  <a:pt x="18195" y="9060"/>
                </a:lnTo>
                <a:lnTo>
                  <a:pt x="18201" y="9059"/>
                </a:lnTo>
                <a:lnTo>
                  <a:pt x="18202" y="9058"/>
                </a:lnTo>
                <a:lnTo>
                  <a:pt x="18203" y="9054"/>
                </a:lnTo>
                <a:lnTo>
                  <a:pt x="18207" y="9053"/>
                </a:lnTo>
                <a:lnTo>
                  <a:pt x="18209" y="9050"/>
                </a:lnTo>
                <a:lnTo>
                  <a:pt x="18209" y="9047"/>
                </a:lnTo>
                <a:lnTo>
                  <a:pt x="18210" y="9045"/>
                </a:lnTo>
                <a:lnTo>
                  <a:pt x="18219" y="9044"/>
                </a:lnTo>
                <a:lnTo>
                  <a:pt x="18226" y="9039"/>
                </a:lnTo>
                <a:lnTo>
                  <a:pt x="18230" y="9032"/>
                </a:lnTo>
                <a:lnTo>
                  <a:pt x="18228" y="9027"/>
                </a:lnTo>
                <a:lnTo>
                  <a:pt x="18229" y="9023"/>
                </a:lnTo>
                <a:lnTo>
                  <a:pt x="18233" y="9015"/>
                </a:lnTo>
                <a:lnTo>
                  <a:pt x="18234" y="9012"/>
                </a:lnTo>
                <a:lnTo>
                  <a:pt x="18234" y="9001"/>
                </a:lnTo>
                <a:lnTo>
                  <a:pt x="18233" y="8997"/>
                </a:lnTo>
                <a:lnTo>
                  <a:pt x="18228" y="8983"/>
                </a:lnTo>
                <a:lnTo>
                  <a:pt x="18226" y="8976"/>
                </a:lnTo>
                <a:lnTo>
                  <a:pt x="18219" y="8969"/>
                </a:lnTo>
                <a:lnTo>
                  <a:pt x="18205" y="8970"/>
                </a:lnTo>
                <a:lnTo>
                  <a:pt x="18195" y="8980"/>
                </a:lnTo>
                <a:lnTo>
                  <a:pt x="18191" y="8981"/>
                </a:lnTo>
                <a:lnTo>
                  <a:pt x="18185" y="8981"/>
                </a:lnTo>
                <a:lnTo>
                  <a:pt x="18181" y="8976"/>
                </a:lnTo>
                <a:lnTo>
                  <a:pt x="18179" y="8972"/>
                </a:lnTo>
                <a:lnTo>
                  <a:pt x="18175" y="8970"/>
                </a:lnTo>
                <a:lnTo>
                  <a:pt x="18177" y="8968"/>
                </a:lnTo>
                <a:lnTo>
                  <a:pt x="18181" y="8965"/>
                </a:lnTo>
                <a:lnTo>
                  <a:pt x="18185" y="8963"/>
                </a:lnTo>
                <a:lnTo>
                  <a:pt x="18188" y="8959"/>
                </a:lnTo>
                <a:lnTo>
                  <a:pt x="18193" y="8957"/>
                </a:lnTo>
                <a:lnTo>
                  <a:pt x="18196" y="8952"/>
                </a:lnTo>
                <a:lnTo>
                  <a:pt x="18196" y="8945"/>
                </a:lnTo>
                <a:lnTo>
                  <a:pt x="18200" y="8943"/>
                </a:lnTo>
                <a:lnTo>
                  <a:pt x="18201" y="8936"/>
                </a:lnTo>
                <a:lnTo>
                  <a:pt x="18196" y="8931"/>
                </a:lnTo>
                <a:lnTo>
                  <a:pt x="18187" y="8910"/>
                </a:lnTo>
                <a:lnTo>
                  <a:pt x="18184" y="8900"/>
                </a:lnTo>
                <a:lnTo>
                  <a:pt x="18181" y="8894"/>
                </a:lnTo>
                <a:lnTo>
                  <a:pt x="18180" y="8888"/>
                </a:lnTo>
                <a:lnTo>
                  <a:pt x="18185" y="8891"/>
                </a:lnTo>
                <a:lnTo>
                  <a:pt x="18191" y="8883"/>
                </a:lnTo>
                <a:lnTo>
                  <a:pt x="18200" y="8875"/>
                </a:lnTo>
                <a:lnTo>
                  <a:pt x="18205" y="8866"/>
                </a:lnTo>
                <a:lnTo>
                  <a:pt x="18208" y="8869"/>
                </a:lnTo>
                <a:lnTo>
                  <a:pt x="18215" y="8879"/>
                </a:lnTo>
                <a:lnTo>
                  <a:pt x="18217" y="8878"/>
                </a:lnTo>
                <a:lnTo>
                  <a:pt x="18221" y="8879"/>
                </a:lnTo>
                <a:lnTo>
                  <a:pt x="18225" y="8881"/>
                </a:lnTo>
                <a:lnTo>
                  <a:pt x="18231" y="8882"/>
                </a:lnTo>
                <a:lnTo>
                  <a:pt x="18232" y="8883"/>
                </a:lnTo>
                <a:lnTo>
                  <a:pt x="18232" y="8886"/>
                </a:lnTo>
                <a:lnTo>
                  <a:pt x="18233" y="8890"/>
                </a:lnTo>
                <a:lnTo>
                  <a:pt x="18235" y="8892"/>
                </a:lnTo>
                <a:lnTo>
                  <a:pt x="18239" y="8897"/>
                </a:lnTo>
                <a:lnTo>
                  <a:pt x="18240" y="8897"/>
                </a:lnTo>
                <a:lnTo>
                  <a:pt x="18241" y="8897"/>
                </a:lnTo>
                <a:lnTo>
                  <a:pt x="18242" y="8898"/>
                </a:lnTo>
                <a:lnTo>
                  <a:pt x="18243" y="8899"/>
                </a:lnTo>
                <a:lnTo>
                  <a:pt x="18244" y="8901"/>
                </a:lnTo>
                <a:lnTo>
                  <a:pt x="18244" y="8905"/>
                </a:lnTo>
                <a:lnTo>
                  <a:pt x="18245" y="8912"/>
                </a:lnTo>
                <a:lnTo>
                  <a:pt x="18245" y="8926"/>
                </a:lnTo>
                <a:lnTo>
                  <a:pt x="18246" y="8948"/>
                </a:lnTo>
                <a:lnTo>
                  <a:pt x="18248" y="8954"/>
                </a:lnTo>
                <a:lnTo>
                  <a:pt x="18254" y="8958"/>
                </a:lnTo>
                <a:lnTo>
                  <a:pt x="18264" y="8972"/>
                </a:lnTo>
                <a:lnTo>
                  <a:pt x="18281" y="8990"/>
                </a:lnTo>
                <a:lnTo>
                  <a:pt x="18284" y="8996"/>
                </a:lnTo>
                <a:lnTo>
                  <a:pt x="18284" y="8998"/>
                </a:lnTo>
                <a:lnTo>
                  <a:pt x="18285" y="9000"/>
                </a:lnTo>
                <a:lnTo>
                  <a:pt x="18285" y="9001"/>
                </a:lnTo>
                <a:lnTo>
                  <a:pt x="18285" y="9003"/>
                </a:lnTo>
                <a:lnTo>
                  <a:pt x="18282" y="9007"/>
                </a:lnTo>
                <a:lnTo>
                  <a:pt x="18281" y="9009"/>
                </a:lnTo>
                <a:lnTo>
                  <a:pt x="18281" y="9012"/>
                </a:lnTo>
                <a:lnTo>
                  <a:pt x="18281" y="9016"/>
                </a:lnTo>
                <a:lnTo>
                  <a:pt x="18283" y="9019"/>
                </a:lnTo>
                <a:lnTo>
                  <a:pt x="18285" y="9023"/>
                </a:lnTo>
                <a:lnTo>
                  <a:pt x="18288" y="9024"/>
                </a:lnTo>
                <a:lnTo>
                  <a:pt x="18288" y="9027"/>
                </a:lnTo>
                <a:lnTo>
                  <a:pt x="18286" y="9027"/>
                </a:lnTo>
                <a:lnTo>
                  <a:pt x="18284" y="9027"/>
                </a:lnTo>
                <a:lnTo>
                  <a:pt x="18281" y="9029"/>
                </a:lnTo>
                <a:lnTo>
                  <a:pt x="18278" y="9029"/>
                </a:lnTo>
                <a:lnTo>
                  <a:pt x="18275" y="9030"/>
                </a:lnTo>
                <a:lnTo>
                  <a:pt x="18270" y="9036"/>
                </a:lnTo>
                <a:lnTo>
                  <a:pt x="18255" y="9046"/>
                </a:lnTo>
                <a:lnTo>
                  <a:pt x="18251" y="9050"/>
                </a:lnTo>
                <a:lnTo>
                  <a:pt x="18249" y="9054"/>
                </a:lnTo>
                <a:lnTo>
                  <a:pt x="18252" y="9056"/>
                </a:lnTo>
                <a:lnTo>
                  <a:pt x="18256" y="9054"/>
                </a:lnTo>
                <a:lnTo>
                  <a:pt x="18291" y="9045"/>
                </a:lnTo>
                <a:lnTo>
                  <a:pt x="18297" y="9045"/>
                </a:lnTo>
                <a:lnTo>
                  <a:pt x="18295" y="9053"/>
                </a:lnTo>
                <a:lnTo>
                  <a:pt x="18291" y="9059"/>
                </a:lnTo>
                <a:lnTo>
                  <a:pt x="18276" y="9076"/>
                </a:lnTo>
                <a:lnTo>
                  <a:pt x="18275" y="9079"/>
                </a:lnTo>
                <a:lnTo>
                  <a:pt x="18275" y="9083"/>
                </a:lnTo>
                <a:lnTo>
                  <a:pt x="18281" y="9088"/>
                </a:lnTo>
                <a:lnTo>
                  <a:pt x="18282" y="9093"/>
                </a:lnTo>
                <a:lnTo>
                  <a:pt x="18276" y="9093"/>
                </a:lnTo>
                <a:lnTo>
                  <a:pt x="18274" y="9094"/>
                </a:lnTo>
                <a:lnTo>
                  <a:pt x="18272" y="9097"/>
                </a:lnTo>
                <a:lnTo>
                  <a:pt x="18275" y="9102"/>
                </a:lnTo>
                <a:lnTo>
                  <a:pt x="18276" y="9110"/>
                </a:lnTo>
                <a:lnTo>
                  <a:pt x="18274" y="9119"/>
                </a:lnTo>
                <a:lnTo>
                  <a:pt x="18270" y="9122"/>
                </a:lnTo>
                <a:lnTo>
                  <a:pt x="18264" y="9132"/>
                </a:lnTo>
                <a:lnTo>
                  <a:pt x="18263" y="9135"/>
                </a:lnTo>
                <a:lnTo>
                  <a:pt x="18264" y="9144"/>
                </a:lnTo>
                <a:lnTo>
                  <a:pt x="18264" y="9148"/>
                </a:lnTo>
                <a:lnTo>
                  <a:pt x="18262" y="9151"/>
                </a:lnTo>
                <a:lnTo>
                  <a:pt x="18256" y="9145"/>
                </a:lnTo>
                <a:lnTo>
                  <a:pt x="18254" y="9145"/>
                </a:lnTo>
                <a:lnTo>
                  <a:pt x="18252" y="9151"/>
                </a:lnTo>
                <a:lnTo>
                  <a:pt x="18252" y="9154"/>
                </a:lnTo>
                <a:lnTo>
                  <a:pt x="18253" y="9158"/>
                </a:lnTo>
                <a:lnTo>
                  <a:pt x="18252" y="9161"/>
                </a:lnTo>
                <a:lnTo>
                  <a:pt x="18251" y="9162"/>
                </a:lnTo>
                <a:lnTo>
                  <a:pt x="18249" y="9164"/>
                </a:lnTo>
                <a:lnTo>
                  <a:pt x="18248" y="9166"/>
                </a:lnTo>
                <a:lnTo>
                  <a:pt x="18246" y="9175"/>
                </a:lnTo>
                <a:lnTo>
                  <a:pt x="18230" y="9197"/>
                </a:lnTo>
                <a:lnTo>
                  <a:pt x="18230" y="9198"/>
                </a:lnTo>
                <a:lnTo>
                  <a:pt x="18230" y="9203"/>
                </a:lnTo>
                <a:lnTo>
                  <a:pt x="18230" y="9204"/>
                </a:lnTo>
                <a:lnTo>
                  <a:pt x="18228" y="9205"/>
                </a:lnTo>
                <a:lnTo>
                  <a:pt x="18227" y="9206"/>
                </a:lnTo>
                <a:lnTo>
                  <a:pt x="18227" y="9206"/>
                </a:lnTo>
                <a:lnTo>
                  <a:pt x="18225" y="9215"/>
                </a:lnTo>
                <a:lnTo>
                  <a:pt x="18224" y="9217"/>
                </a:lnTo>
                <a:lnTo>
                  <a:pt x="18222" y="9221"/>
                </a:lnTo>
                <a:lnTo>
                  <a:pt x="18217" y="9224"/>
                </a:lnTo>
                <a:lnTo>
                  <a:pt x="18213" y="9226"/>
                </a:lnTo>
                <a:lnTo>
                  <a:pt x="18206" y="9215"/>
                </a:lnTo>
                <a:lnTo>
                  <a:pt x="18197" y="9220"/>
                </a:lnTo>
                <a:lnTo>
                  <a:pt x="18191" y="9229"/>
                </a:lnTo>
                <a:lnTo>
                  <a:pt x="18196" y="9236"/>
                </a:lnTo>
                <a:lnTo>
                  <a:pt x="18196" y="9244"/>
                </a:lnTo>
                <a:lnTo>
                  <a:pt x="18193" y="9251"/>
                </a:lnTo>
                <a:lnTo>
                  <a:pt x="18190" y="9254"/>
                </a:lnTo>
                <a:lnTo>
                  <a:pt x="18190" y="9260"/>
                </a:lnTo>
                <a:lnTo>
                  <a:pt x="18193" y="9264"/>
                </a:lnTo>
                <a:lnTo>
                  <a:pt x="18194" y="9266"/>
                </a:lnTo>
                <a:lnTo>
                  <a:pt x="18197" y="9269"/>
                </a:lnTo>
                <a:lnTo>
                  <a:pt x="18198" y="9276"/>
                </a:lnTo>
                <a:lnTo>
                  <a:pt x="18200" y="9283"/>
                </a:lnTo>
                <a:lnTo>
                  <a:pt x="18199" y="9297"/>
                </a:lnTo>
                <a:lnTo>
                  <a:pt x="18195" y="9306"/>
                </a:lnTo>
                <a:lnTo>
                  <a:pt x="18197" y="9311"/>
                </a:lnTo>
                <a:lnTo>
                  <a:pt x="18203" y="9319"/>
                </a:lnTo>
                <a:lnTo>
                  <a:pt x="18201" y="9317"/>
                </a:lnTo>
                <a:lnTo>
                  <a:pt x="18193" y="9314"/>
                </a:lnTo>
                <a:lnTo>
                  <a:pt x="18191" y="9316"/>
                </a:lnTo>
                <a:lnTo>
                  <a:pt x="18189" y="9329"/>
                </a:lnTo>
                <a:lnTo>
                  <a:pt x="18192" y="9336"/>
                </a:lnTo>
                <a:lnTo>
                  <a:pt x="18192" y="9339"/>
                </a:lnTo>
                <a:lnTo>
                  <a:pt x="18195" y="9340"/>
                </a:lnTo>
                <a:lnTo>
                  <a:pt x="18206" y="9348"/>
                </a:lnTo>
                <a:lnTo>
                  <a:pt x="18209" y="9351"/>
                </a:lnTo>
                <a:lnTo>
                  <a:pt x="18217" y="9368"/>
                </a:lnTo>
                <a:lnTo>
                  <a:pt x="18223" y="9377"/>
                </a:lnTo>
                <a:lnTo>
                  <a:pt x="18225" y="9382"/>
                </a:lnTo>
                <a:lnTo>
                  <a:pt x="18225" y="9388"/>
                </a:lnTo>
                <a:lnTo>
                  <a:pt x="18223" y="9395"/>
                </a:lnTo>
                <a:lnTo>
                  <a:pt x="18225" y="9403"/>
                </a:lnTo>
                <a:lnTo>
                  <a:pt x="18224" y="9414"/>
                </a:lnTo>
                <a:lnTo>
                  <a:pt x="18221" y="9426"/>
                </a:lnTo>
                <a:lnTo>
                  <a:pt x="18218" y="9431"/>
                </a:lnTo>
                <a:lnTo>
                  <a:pt x="18216" y="9442"/>
                </a:lnTo>
                <a:lnTo>
                  <a:pt x="18205" y="9455"/>
                </a:lnTo>
                <a:lnTo>
                  <a:pt x="18202" y="9462"/>
                </a:lnTo>
                <a:lnTo>
                  <a:pt x="18199" y="9459"/>
                </a:lnTo>
                <a:lnTo>
                  <a:pt x="18195" y="9452"/>
                </a:lnTo>
                <a:lnTo>
                  <a:pt x="18192" y="9451"/>
                </a:lnTo>
                <a:lnTo>
                  <a:pt x="18190" y="9451"/>
                </a:lnTo>
                <a:lnTo>
                  <a:pt x="18187" y="9449"/>
                </a:lnTo>
                <a:lnTo>
                  <a:pt x="18185" y="9449"/>
                </a:lnTo>
                <a:lnTo>
                  <a:pt x="18184" y="9450"/>
                </a:lnTo>
                <a:lnTo>
                  <a:pt x="18178" y="9454"/>
                </a:lnTo>
                <a:lnTo>
                  <a:pt x="18183" y="9457"/>
                </a:lnTo>
                <a:lnTo>
                  <a:pt x="18189" y="9464"/>
                </a:lnTo>
                <a:lnTo>
                  <a:pt x="18195" y="9472"/>
                </a:lnTo>
                <a:lnTo>
                  <a:pt x="18197" y="9477"/>
                </a:lnTo>
                <a:lnTo>
                  <a:pt x="18197" y="9481"/>
                </a:lnTo>
                <a:lnTo>
                  <a:pt x="18194" y="9480"/>
                </a:lnTo>
                <a:lnTo>
                  <a:pt x="18191" y="9480"/>
                </a:lnTo>
                <a:lnTo>
                  <a:pt x="18194" y="9484"/>
                </a:lnTo>
                <a:lnTo>
                  <a:pt x="18196" y="9491"/>
                </a:lnTo>
                <a:lnTo>
                  <a:pt x="18198" y="9496"/>
                </a:lnTo>
                <a:lnTo>
                  <a:pt x="18198" y="9502"/>
                </a:lnTo>
                <a:lnTo>
                  <a:pt x="18201" y="9507"/>
                </a:lnTo>
                <a:lnTo>
                  <a:pt x="18206" y="9508"/>
                </a:lnTo>
                <a:lnTo>
                  <a:pt x="18212" y="9504"/>
                </a:lnTo>
                <a:lnTo>
                  <a:pt x="18217" y="9504"/>
                </a:lnTo>
                <a:lnTo>
                  <a:pt x="18250" y="9506"/>
                </a:lnTo>
                <a:lnTo>
                  <a:pt x="18260" y="9513"/>
                </a:lnTo>
                <a:lnTo>
                  <a:pt x="18262" y="9517"/>
                </a:lnTo>
                <a:lnTo>
                  <a:pt x="18264" y="9525"/>
                </a:lnTo>
                <a:lnTo>
                  <a:pt x="18265" y="9530"/>
                </a:lnTo>
                <a:lnTo>
                  <a:pt x="18265" y="9532"/>
                </a:lnTo>
                <a:lnTo>
                  <a:pt x="18269" y="9534"/>
                </a:lnTo>
                <a:lnTo>
                  <a:pt x="18272" y="9534"/>
                </a:lnTo>
                <a:lnTo>
                  <a:pt x="18274" y="9533"/>
                </a:lnTo>
                <a:lnTo>
                  <a:pt x="18277" y="9532"/>
                </a:lnTo>
                <a:lnTo>
                  <a:pt x="18280" y="9536"/>
                </a:lnTo>
                <a:lnTo>
                  <a:pt x="18283" y="9531"/>
                </a:lnTo>
                <a:lnTo>
                  <a:pt x="18288" y="9529"/>
                </a:lnTo>
                <a:lnTo>
                  <a:pt x="18291" y="9526"/>
                </a:lnTo>
                <a:lnTo>
                  <a:pt x="18293" y="9519"/>
                </a:lnTo>
                <a:lnTo>
                  <a:pt x="18294" y="9514"/>
                </a:lnTo>
                <a:lnTo>
                  <a:pt x="18296" y="9503"/>
                </a:lnTo>
                <a:lnTo>
                  <a:pt x="18296" y="9498"/>
                </a:lnTo>
                <a:lnTo>
                  <a:pt x="18288" y="9497"/>
                </a:lnTo>
                <a:lnTo>
                  <a:pt x="18283" y="9488"/>
                </a:lnTo>
                <a:lnTo>
                  <a:pt x="18280" y="9487"/>
                </a:lnTo>
                <a:lnTo>
                  <a:pt x="18277" y="9484"/>
                </a:lnTo>
                <a:lnTo>
                  <a:pt x="18274" y="9478"/>
                </a:lnTo>
                <a:lnTo>
                  <a:pt x="18272" y="9465"/>
                </a:lnTo>
                <a:lnTo>
                  <a:pt x="18265" y="9446"/>
                </a:lnTo>
                <a:lnTo>
                  <a:pt x="18264" y="9439"/>
                </a:lnTo>
                <a:lnTo>
                  <a:pt x="18265" y="9433"/>
                </a:lnTo>
                <a:lnTo>
                  <a:pt x="18267" y="9420"/>
                </a:lnTo>
                <a:lnTo>
                  <a:pt x="18270" y="9410"/>
                </a:lnTo>
                <a:lnTo>
                  <a:pt x="18273" y="9402"/>
                </a:lnTo>
                <a:lnTo>
                  <a:pt x="18275" y="9391"/>
                </a:lnTo>
                <a:lnTo>
                  <a:pt x="18277" y="9387"/>
                </a:lnTo>
                <a:lnTo>
                  <a:pt x="18283" y="9378"/>
                </a:lnTo>
                <a:lnTo>
                  <a:pt x="18284" y="9376"/>
                </a:lnTo>
                <a:lnTo>
                  <a:pt x="18285" y="9367"/>
                </a:lnTo>
                <a:lnTo>
                  <a:pt x="18285" y="9364"/>
                </a:lnTo>
                <a:lnTo>
                  <a:pt x="18292" y="9353"/>
                </a:lnTo>
                <a:lnTo>
                  <a:pt x="18301" y="9350"/>
                </a:lnTo>
                <a:lnTo>
                  <a:pt x="18313" y="9355"/>
                </a:lnTo>
                <a:lnTo>
                  <a:pt x="18321" y="9355"/>
                </a:lnTo>
                <a:lnTo>
                  <a:pt x="18327" y="9362"/>
                </a:lnTo>
                <a:lnTo>
                  <a:pt x="18328" y="9374"/>
                </a:lnTo>
                <a:lnTo>
                  <a:pt x="18326" y="9387"/>
                </a:lnTo>
                <a:lnTo>
                  <a:pt x="18321" y="9397"/>
                </a:lnTo>
                <a:lnTo>
                  <a:pt x="18317" y="9403"/>
                </a:lnTo>
                <a:lnTo>
                  <a:pt x="18315" y="9404"/>
                </a:lnTo>
                <a:lnTo>
                  <a:pt x="18312" y="9404"/>
                </a:lnTo>
                <a:lnTo>
                  <a:pt x="18309" y="9403"/>
                </a:lnTo>
                <a:lnTo>
                  <a:pt x="18308" y="9400"/>
                </a:lnTo>
                <a:lnTo>
                  <a:pt x="18309" y="9392"/>
                </a:lnTo>
                <a:lnTo>
                  <a:pt x="18307" y="9386"/>
                </a:lnTo>
                <a:lnTo>
                  <a:pt x="18302" y="9385"/>
                </a:lnTo>
                <a:lnTo>
                  <a:pt x="18296" y="9385"/>
                </a:lnTo>
                <a:lnTo>
                  <a:pt x="18291" y="9384"/>
                </a:lnTo>
                <a:lnTo>
                  <a:pt x="18286" y="9387"/>
                </a:lnTo>
                <a:lnTo>
                  <a:pt x="18281" y="9395"/>
                </a:lnTo>
                <a:lnTo>
                  <a:pt x="18282" y="9400"/>
                </a:lnTo>
                <a:lnTo>
                  <a:pt x="18285" y="9402"/>
                </a:lnTo>
                <a:lnTo>
                  <a:pt x="18287" y="9403"/>
                </a:lnTo>
                <a:lnTo>
                  <a:pt x="18291" y="9406"/>
                </a:lnTo>
                <a:lnTo>
                  <a:pt x="18303" y="9409"/>
                </a:lnTo>
                <a:lnTo>
                  <a:pt x="18305" y="9414"/>
                </a:lnTo>
                <a:lnTo>
                  <a:pt x="18303" y="9428"/>
                </a:lnTo>
                <a:lnTo>
                  <a:pt x="18305" y="9437"/>
                </a:lnTo>
                <a:lnTo>
                  <a:pt x="18315" y="9445"/>
                </a:lnTo>
                <a:lnTo>
                  <a:pt x="18319" y="9455"/>
                </a:lnTo>
                <a:lnTo>
                  <a:pt x="18322" y="9465"/>
                </a:lnTo>
                <a:lnTo>
                  <a:pt x="18325" y="9475"/>
                </a:lnTo>
                <a:lnTo>
                  <a:pt x="18325" y="9481"/>
                </a:lnTo>
                <a:lnTo>
                  <a:pt x="18324" y="9497"/>
                </a:lnTo>
                <a:lnTo>
                  <a:pt x="18322" y="9508"/>
                </a:lnTo>
                <a:lnTo>
                  <a:pt x="18316" y="9521"/>
                </a:lnTo>
                <a:lnTo>
                  <a:pt x="18318" y="9526"/>
                </a:lnTo>
                <a:lnTo>
                  <a:pt x="18313" y="9547"/>
                </a:lnTo>
                <a:lnTo>
                  <a:pt x="18310" y="9551"/>
                </a:lnTo>
                <a:lnTo>
                  <a:pt x="18302" y="9558"/>
                </a:lnTo>
                <a:lnTo>
                  <a:pt x="18296" y="9565"/>
                </a:lnTo>
                <a:lnTo>
                  <a:pt x="18295" y="9586"/>
                </a:lnTo>
                <a:lnTo>
                  <a:pt x="18299" y="9586"/>
                </a:lnTo>
                <a:lnTo>
                  <a:pt x="18303" y="9581"/>
                </a:lnTo>
                <a:lnTo>
                  <a:pt x="18310" y="9572"/>
                </a:lnTo>
                <a:lnTo>
                  <a:pt x="18319" y="9569"/>
                </a:lnTo>
                <a:lnTo>
                  <a:pt x="18320" y="9566"/>
                </a:lnTo>
                <a:lnTo>
                  <a:pt x="18324" y="9562"/>
                </a:lnTo>
                <a:lnTo>
                  <a:pt x="18330" y="9558"/>
                </a:lnTo>
                <a:lnTo>
                  <a:pt x="18336" y="9558"/>
                </a:lnTo>
                <a:lnTo>
                  <a:pt x="18341" y="9556"/>
                </a:lnTo>
                <a:lnTo>
                  <a:pt x="18349" y="9552"/>
                </a:lnTo>
                <a:lnTo>
                  <a:pt x="18353" y="9550"/>
                </a:lnTo>
                <a:lnTo>
                  <a:pt x="18357" y="9547"/>
                </a:lnTo>
                <a:lnTo>
                  <a:pt x="18360" y="9544"/>
                </a:lnTo>
                <a:cubicBezTo>
                  <a:pt x="18360" y="9544"/>
                  <a:pt x="18363" y="9541"/>
                  <a:pt x="18363" y="9541"/>
                </a:cubicBezTo>
                <a:lnTo>
                  <a:pt x="18365" y="9536"/>
                </a:lnTo>
                <a:lnTo>
                  <a:pt x="18369" y="9526"/>
                </a:lnTo>
                <a:lnTo>
                  <a:pt x="18371" y="9522"/>
                </a:lnTo>
                <a:lnTo>
                  <a:pt x="18371" y="9515"/>
                </a:lnTo>
                <a:lnTo>
                  <a:pt x="18377" y="9513"/>
                </a:lnTo>
                <a:lnTo>
                  <a:pt x="18382" y="9514"/>
                </a:lnTo>
                <a:lnTo>
                  <a:pt x="18398" y="9496"/>
                </a:lnTo>
                <a:lnTo>
                  <a:pt x="18397" y="9493"/>
                </a:lnTo>
                <a:lnTo>
                  <a:pt x="18390" y="9497"/>
                </a:lnTo>
                <a:lnTo>
                  <a:pt x="18386" y="9495"/>
                </a:lnTo>
                <a:lnTo>
                  <a:pt x="18387" y="9490"/>
                </a:lnTo>
                <a:lnTo>
                  <a:pt x="18392" y="9486"/>
                </a:lnTo>
                <a:lnTo>
                  <a:pt x="18393" y="9483"/>
                </a:lnTo>
                <a:lnTo>
                  <a:pt x="18392" y="9480"/>
                </a:lnTo>
                <a:lnTo>
                  <a:pt x="18387" y="9477"/>
                </a:lnTo>
                <a:lnTo>
                  <a:pt x="18382" y="9475"/>
                </a:lnTo>
                <a:lnTo>
                  <a:pt x="18375" y="9472"/>
                </a:lnTo>
                <a:lnTo>
                  <a:pt x="18372" y="9469"/>
                </a:lnTo>
                <a:lnTo>
                  <a:pt x="18376" y="9456"/>
                </a:lnTo>
                <a:lnTo>
                  <a:pt x="18379" y="9447"/>
                </a:lnTo>
                <a:lnTo>
                  <a:pt x="18382" y="9444"/>
                </a:lnTo>
                <a:lnTo>
                  <a:pt x="18385" y="9440"/>
                </a:lnTo>
                <a:lnTo>
                  <a:pt x="18393" y="9435"/>
                </a:lnTo>
                <a:lnTo>
                  <a:pt x="18398" y="9434"/>
                </a:lnTo>
                <a:lnTo>
                  <a:pt x="18402" y="9433"/>
                </a:lnTo>
                <a:lnTo>
                  <a:pt x="18405" y="9436"/>
                </a:lnTo>
                <a:lnTo>
                  <a:pt x="18408" y="9439"/>
                </a:lnTo>
                <a:lnTo>
                  <a:pt x="18413" y="9438"/>
                </a:lnTo>
                <a:lnTo>
                  <a:pt x="18415" y="9438"/>
                </a:lnTo>
                <a:lnTo>
                  <a:pt x="18416" y="9439"/>
                </a:lnTo>
                <a:lnTo>
                  <a:pt x="18417" y="9441"/>
                </a:lnTo>
                <a:lnTo>
                  <a:pt x="18421" y="9447"/>
                </a:lnTo>
                <a:lnTo>
                  <a:pt x="18422" y="9449"/>
                </a:lnTo>
                <a:lnTo>
                  <a:pt x="18423" y="9452"/>
                </a:lnTo>
                <a:lnTo>
                  <a:pt x="18423" y="9458"/>
                </a:lnTo>
                <a:lnTo>
                  <a:pt x="18424" y="9460"/>
                </a:lnTo>
                <a:lnTo>
                  <a:pt x="18427" y="9463"/>
                </a:lnTo>
                <a:lnTo>
                  <a:pt x="18431" y="9462"/>
                </a:lnTo>
                <a:lnTo>
                  <a:pt x="18440" y="9460"/>
                </a:lnTo>
                <a:lnTo>
                  <a:pt x="18440" y="9462"/>
                </a:lnTo>
                <a:lnTo>
                  <a:pt x="18440" y="9462"/>
                </a:lnTo>
                <a:lnTo>
                  <a:pt x="18439" y="9465"/>
                </a:lnTo>
                <a:lnTo>
                  <a:pt x="18440" y="9465"/>
                </a:lnTo>
                <a:lnTo>
                  <a:pt x="18441" y="9466"/>
                </a:lnTo>
                <a:lnTo>
                  <a:pt x="18441" y="9467"/>
                </a:lnTo>
                <a:lnTo>
                  <a:pt x="18443" y="9465"/>
                </a:lnTo>
                <a:lnTo>
                  <a:pt x="18444" y="9464"/>
                </a:lnTo>
                <a:lnTo>
                  <a:pt x="18444" y="9461"/>
                </a:lnTo>
                <a:lnTo>
                  <a:pt x="18445" y="9458"/>
                </a:lnTo>
                <a:lnTo>
                  <a:pt x="18447" y="9453"/>
                </a:lnTo>
                <a:lnTo>
                  <a:pt x="18449" y="9450"/>
                </a:lnTo>
                <a:lnTo>
                  <a:pt x="18451" y="9434"/>
                </a:lnTo>
                <a:lnTo>
                  <a:pt x="18451" y="9432"/>
                </a:lnTo>
                <a:lnTo>
                  <a:pt x="18454" y="9428"/>
                </a:lnTo>
                <a:lnTo>
                  <a:pt x="18455" y="9427"/>
                </a:lnTo>
                <a:lnTo>
                  <a:pt x="18455" y="9420"/>
                </a:lnTo>
                <a:lnTo>
                  <a:pt x="18454" y="9418"/>
                </a:lnTo>
                <a:lnTo>
                  <a:pt x="18454" y="9417"/>
                </a:lnTo>
                <a:lnTo>
                  <a:pt x="18453" y="9415"/>
                </a:lnTo>
                <a:lnTo>
                  <a:pt x="18454" y="9411"/>
                </a:lnTo>
                <a:lnTo>
                  <a:pt x="18454" y="9408"/>
                </a:lnTo>
                <a:lnTo>
                  <a:pt x="18457" y="9402"/>
                </a:lnTo>
                <a:lnTo>
                  <a:pt x="18458" y="9401"/>
                </a:lnTo>
                <a:lnTo>
                  <a:pt x="18459" y="9395"/>
                </a:lnTo>
                <a:lnTo>
                  <a:pt x="18462" y="9392"/>
                </a:lnTo>
                <a:lnTo>
                  <a:pt x="18468" y="9384"/>
                </a:lnTo>
                <a:lnTo>
                  <a:pt x="18468" y="9374"/>
                </a:lnTo>
                <a:lnTo>
                  <a:pt x="18473" y="9338"/>
                </a:lnTo>
                <a:lnTo>
                  <a:pt x="18473" y="9335"/>
                </a:lnTo>
                <a:lnTo>
                  <a:pt x="18477" y="9330"/>
                </a:lnTo>
                <a:lnTo>
                  <a:pt x="18477" y="9327"/>
                </a:lnTo>
                <a:lnTo>
                  <a:pt x="18471" y="9324"/>
                </a:lnTo>
                <a:lnTo>
                  <a:pt x="18469" y="9318"/>
                </a:lnTo>
                <a:lnTo>
                  <a:pt x="18467" y="9310"/>
                </a:lnTo>
                <a:lnTo>
                  <a:pt x="18467" y="9306"/>
                </a:lnTo>
                <a:lnTo>
                  <a:pt x="18467" y="9300"/>
                </a:lnTo>
                <a:lnTo>
                  <a:pt x="18469" y="9291"/>
                </a:lnTo>
                <a:lnTo>
                  <a:pt x="18478" y="9255"/>
                </a:lnTo>
                <a:lnTo>
                  <a:pt x="18485" y="9224"/>
                </a:lnTo>
                <a:lnTo>
                  <a:pt x="18489" y="9204"/>
                </a:lnTo>
                <a:lnTo>
                  <a:pt x="18492" y="9188"/>
                </a:lnTo>
                <a:lnTo>
                  <a:pt x="18496" y="9176"/>
                </a:lnTo>
                <a:lnTo>
                  <a:pt x="18498" y="9159"/>
                </a:lnTo>
                <a:lnTo>
                  <a:pt x="18500" y="9153"/>
                </a:lnTo>
                <a:lnTo>
                  <a:pt x="18502" y="9151"/>
                </a:lnTo>
                <a:lnTo>
                  <a:pt x="18503" y="9150"/>
                </a:lnTo>
                <a:lnTo>
                  <a:pt x="18504" y="9148"/>
                </a:lnTo>
                <a:lnTo>
                  <a:pt x="18505" y="9141"/>
                </a:lnTo>
                <a:lnTo>
                  <a:pt x="18506" y="9132"/>
                </a:lnTo>
                <a:lnTo>
                  <a:pt x="18507" y="9129"/>
                </a:lnTo>
                <a:lnTo>
                  <a:pt x="18509" y="9128"/>
                </a:lnTo>
                <a:lnTo>
                  <a:pt x="18511" y="9127"/>
                </a:lnTo>
                <a:lnTo>
                  <a:pt x="18514" y="9125"/>
                </a:lnTo>
                <a:lnTo>
                  <a:pt x="18519" y="9120"/>
                </a:lnTo>
                <a:lnTo>
                  <a:pt x="18516" y="9114"/>
                </a:lnTo>
                <a:lnTo>
                  <a:pt x="18512" y="9109"/>
                </a:lnTo>
                <a:lnTo>
                  <a:pt x="18513" y="9102"/>
                </a:lnTo>
                <a:lnTo>
                  <a:pt x="18517" y="9103"/>
                </a:lnTo>
                <a:lnTo>
                  <a:pt x="18521" y="9105"/>
                </a:lnTo>
                <a:lnTo>
                  <a:pt x="18525" y="9103"/>
                </a:lnTo>
                <a:lnTo>
                  <a:pt x="18530" y="9097"/>
                </a:lnTo>
                <a:lnTo>
                  <a:pt x="18526" y="9091"/>
                </a:lnTo>
                <a:lnTo>
                  <a:pt x="18524" y="9091"/>
                </a:lnTo>
                <a:lnTo>
                  <a:pt x="18521" y="9091"/>
                </a:lnTo>
                <a:lnTo>
                  <a:pt x="18518" y="9087"/>
                </a:lnTo>
                <a:lnTo>
                  <a:pt x="18518" y="9083"/>
                </a:lnTo>
                <a:lnTo>
                  <a:pt x="18521" y="9073"/>
                </a:lnTo>
                <a:lnTo>
                  <a:pt x="18523" y="9067"/>
                </a:lnTo>
                <a:lnTo>
                  <a:pt x="18524" y="9066"/>
                </a:lnTo>
                <a:lnTo>
                  <a:pt x="18528" y="9066"/>
                </a:lnTo>
                <a:lnTo>
                  <a:pt x="18531" y="9065"/>
                </a:lnTo>
                <a:lnTo>
                  <a:pt x="18532" y="9063"/>
                </a:lnTo>
                <a:lnTo>
                  <a:pt x="18536" y="9054"/>
                </a:lnTo>
                <a:lnTo>
                  <a:pt x="18537" y="9051"/>
                </a:lnTo>
                <a:lnTo>
                  <a:pt x="18537" y="9048"/>
                </a:lnTo>
                <a:lnTo>
                  <a:pt x="18537" y="9047"/>
                </a:lnTo>
                <a:lnTo>
                  <a:pt x="18537" y="9047"/>
                </a:lnTo>
                <a:lnTo>
                  <a:pt x="18537" y="9045"/>
                </a:lnTo>
                <a:lnTo>
                  <a:pt x="18538" y="9044"/>
                </a:lnTo>
                <a:lnTo>
                  <a:pt x="18541" y="9040"/>
                </a:lnTo>
                <a:lnTo>
                  <a:pt x="18544" y="9034"/>
                </a:lnTo>
                <a:lnTo>
                  <a:pt x="18547" y="9032"/>
                </a:lnTo>
                <a:lnTo>
                  <a:pt x="18548" y="9027"/>
                </a:lnTo>
                <a:lnTo>
                  <a:pt x="18551" y="9029"/>
                </a:lnTo>
                <a:lnTo>
                  <a:pt x="18554" y="9034"/>
                </a:lnTo>
                <a:lnTo>
                  <a:pt x="18556" y="9033"/>
                </a:lnTo>
                <a:lnTo>
                  <a:pt x="18556" y="9028"/>
                </a:lnTo>
                <a:lnTo>
                  <a:pt x="18556" y="9022"/>
                </a:lnTo>
                <a:lnTo>
                  <a:pt x="18557" y="9021"/>
                </a:lnTo>
                <a:lnTo>
                  <a:pt x="18558" y="9021"/>
                </a:lnTo>
                <a:lnTo>
                  <a:pt x="18559" y="9019"/>
                </a:lnTo>
                <a:lnTo>
                  <a:pt x="18559" y="9018"/>
                </a:lnTo>
                <a:lnTo>
                  <a:pt x="18559" y="9017"/>
                </a:lnTo>
                <a:lnTo>
                  <a:pt x="18559" y="9007"/>
                </a:lnTo>
                <a:lnTo>
                  <a:pt x="18561" y="9000"/>
                </a:lnTo>
                <a:lnTo>
                  <a:pt x="18572" y="9002"/>
                </a:lnTo>
                <a:lnTo>
                  <a:pt x="18576" y="8997"/>
                </a:lnTo>
                <a:lnTo>
                  <a:pt x="18579" y="8997"/>
                </a:lnTo>
                <a:lnTo>
                  <a:pt x="18583" y="8995"/>
                </a:lnTo>
                <a:lnTo>
                  <a:pt x="18586" y="8992"/>
                </a:lnTo>
                <a:lnTo>
                  <a:pt x="18588" y="8987"/>
                </a:lnTo>
                <a:lnTo>
                  <a:pt x="18586" y="8985"/>
                </a:lnTo>
                <a:lnTo>
                  <a:pt x="18580" y="8986"/>
                </a:lnTo>
                <a:lnTo>
                  <a:pt x="18577" y="8986"/>
                </a:lnTo>
                <a:lnTo>
                  <a:pt x="18579" y="8982"/>
                </a:lnTo>
                <a:lnTo>
                  <a:pt x="18581" y="8980"/>
                </a:lnTo>
                <a:lnTo>
                  <a:pt x="18583" y="8979"/>
                </a:lnTo>
                <a:lnTo>
                  <a:pt x="18585" y="8977"/>
                </a:lnTo>
                <a:lnTo>
                  <a:pt x="18587" y="8971"/>
                </a:lnTo>
                <a:lnTo>
                  <a:pt x="18586" y="8969"/>
                </a:lnTo>
                <a:lnTo>
                  <a:pt x="18584" y="8967"/>
                </a:lnTo>
                <a:lnTo>
                  <a:pt x="18583" y="8966"/>
                </a:lnTo>
                <a:lnTo>
                  <a:pt x="18586" y="8961"/>
                </a:lnTo>
                <a:lnTo>
                  <a:pt x="18593" y="8954"/>
                </a:lnTo>
                <a:lnTo>
                  <a:pt x="18596" y="8953"/>
                </a:lnTo>
                <a:lnTo>
                  <a:pt x="18601" y="8949"/>
                </a:lnTo>
                <a:lnTo>
                  <a:pt x="18605" y="8951"/>
                </a:lnTo>
                <a:lnTo>
                  <a:pt x="18604" y="8947"/>
                </a:lnTo>
                <a:lnTo>
                  <a:pt x="18600" y="8946"/>
                </a:lnTo>
                <a:lnTo>
                  <a:pt x="18594" y="8944"/>
                </a:lnTo>
                <a:lnTo>
                  <a:pt x="18592" y="8949"/>
                </a:lnTo>
                <a:lnTo>
                  <a:pt x="18590" y="8950"/>
                </a:lnTo>
                <a:lnTo>
                  <a:pt x="18589" y="8949"/>
                </a:lnTo>
                <a:lnTo>
                  <a:pt x="18589" y="8947"/>
                </a:lnTo>
                <a:lnTo>
                  <a:pt x="18587" y="8949"/>
                </a:lnTo>
                <a:lnTo>
                  <a:pt x="18585" y="8948"/>
                </a:lnTo>
                <a:lnTo>
                  <a:pt x="18584" y="8946"/>
                </a:lnTo>
                <a:lnTo>
                  <a:pt x="18582" y="8945"/>
                </a:lnTo>
                <a:lnTo>
                  <a:pt x="18580" y="8946"/>
                </a:lnTo>
                <a:lnTo>
                  <a:pt x="18578" y="8947"/>
                </a:lnTo>
                <a:lnTo>
                  <a:pt x="18576" y="8942"/>
                </a:lnTo>
                <a:lnTo>
                  <a:pt x="18573" y="8942"/>
                </a:lnTo>
                <a:lnTo>
                  <a:pt x="18568" y="8936"/>
                </a:lnTo>
                <a:lnTo>
                  <a:pt x="18566" y="8934"/>
                </a:lnTo>
                <a:lnTo>
                  <a:pt x="18567" y="8925"/>
                </a:lnTo>
                <a:lnTo>
                  <a:pt x="18570" y="8919"/>
                </a:lnTo>
                <a:lnTo>
                  <a:pt x="18572" y="8913"/>
                </a:lnTo>
                <a:lnTo>
                  <a:pt x="18575" y="8912"/>
                </a:lnTo>
                <a:lnTo>
                  <a:pt x="18583" y="8913"/>
                </a:lnTo>
                <a:lnTo>
                  <a:pt x="18589" y="8911"/>
                </a:lnTo>
                <a:lnTo>
                  <a:pt x="18590" y="8907"/>
                </a:lnTo>
                <a:lnTo>
                  <a:pt x="18586" y="8898"/>
                </a:lnTo>
                <a:lnTo>
                  <a:pt x="18585" y="8905"/>
                </a:lnTo>
                <a:lnTo>
                  <a:pt x="18584" y="8907"/>
                </a:lnTo>
                <a:lnTo>
                  <a:pt x="18582" y="8908"/>
                </a:lnTo>
                <a:lnTo>
                  <a:pt x="18580" y="8908"/>
                </a:lnTo>
                <a:lnTo>
                  <a:pt x="18578" y="8906"/>
                </a:lnTo>
                <a:lnTo>
                  <a:pt x="18576" y="8903"/>
                </a:lnTo>
                <a:lnTo>
                  <a:pt x="18574" y="8897"/>
                </a:lnTo>
                <a:lnTo>
                  <a:pt x="18573" y="8898"/>
                </a:lnTo>
                <a:lnTo>
                  <a:pt x="18572" y="8902"/>
                </a:lnTo>
                <a:lnTo>
                  <a:pt x="18572" y="8905"/>
                </a:lnTo>
                <a:lnTo>
                  <a:pt x="18569" y="8905"/>
                </a:lnTo>
                <a:lnTo>
                  <a:pt x="18566" y="8903"/>
                </a:lnTo>
                <a:lnTo>
                  <a:pt x="18563" y="8902"/>
                </a:lnTo>
                <a:lnTo>
                  <a:pt x="18561" y="8903"/>
                </a:lnTo>
                <a:lnTo>
                  <a:pt x="18557" y="8901"/>
                </a:lnTo>
                <a:lnTo>
                  <a:pt x="18558" y="8897"/>
                </a:lnTo>
                <a:lnTo>
                  <a:pt x="18562" y="8892"/>
                </a:lnTo>
                <a:lnTo>
                  <a:pt x="18568" y="8887"/>
                </a:lnTo>
                <a:lnTo>
                  <a:pt x="18565" y="8885"/>
                </a:lnTo>
                <a:lnTo>
                  <a:pt x="18558" y="8886"/>
                </a:lnTo>
                <a:lnTo>
                  <a:pt x="18553" y="8891"/>
                </a:lnTo>
                <a:lnTo>
                  <a:pt x="18545" y="8886"/>
                </a:lnTo>
                <a:lnTo>
                  <a:pt x="18549" y="8878"/>
                </a:lnTo>
                <a:lnTo>
                  <a:pt x="18550" y="8872"/>
                </a:lnTo>
                <a:lnTo>
                  <a:pt x="18554" y="8866"/>
                </a:lnTo>
                <a:lnTo>
                  <a:pt x="18558" y="8864"/>
                </a:lnTo>
                <a:lnTo>
                  <a:pt x="18559" y="8861"/>
                </a:lnTo>
                <a:lnTo>
                  <a:pt x="18559" y="8856"/>
                </a:lnTo>
                <a:lnTo>
                  <a:pt x="18561" y="8850"/>
                </a:lnTo>
                <a:lnTo>
                  <a:pt x="18566" y="8840"/>
                </a:lnTo>
                <a:lnTo>
                  <a:pt x="18562" y="8839"/>
                </a:lnTo>
                <a:lnTo>
                  <a:pt x="18554" y="8844"/>
                </a:lnTo>
                <a:lnTo>
                  <a:pt x="18548" y="8847"/>
                </a:lnTo>
                <a:lnTo>
                  <a:pt x="18535" y="8844"/>
                </a:lnTo>
                <a:lnTo>
                  <a:pt x="18524" y="8838"/>
                </a:lnTo>
                <a:lnTo>
                  <a:pt x="18522" y="8843"/>
                </a:lnTo>
                <a:lnTo>
                  <a:pt x="18512" y="8838"/>
                </a:lnTo>
                <a:lnTo>
                  <a:pt x="18502" y="8844"/>
                </a:lnTo>
                <a:lnTo>
                  <a:pt x="18489" y="8843"/>
                </a:lnTo>
                <a:lnTo>
                  <a:pt x="18484" y="8841"/>
                </a:lnTo>
                <a:lnTo>
                  <a:pt x="18481" y="8837"/>
                </a:lnTo>
                <a:lnTo>
                  <a:pt x="18478" y="8815"/>
                </a:lnTo>
                <a:lnTo>
                  <a:pt x="18479" y="8807"/>
                </a:lnTo>
                <a:lnTo>
                  <a:pt x="18485" y="8806"/>
                </a:lnTo>
                <a:lnTo>
                  <a:pt x="18489" y="8811"/>
                </a:lnTo>
                <a:lnTo>
                  <a:pt x="18490" y="8813"/>
                </a:lnTo>
                <a:lnTo>
                  <a:pt x="18495" y="8813"/>
                </a:lnTo>
                <a:lnTo>
                  <a:pt x="18499" y="8812"/>
                </a:lnTo>
                <a:lnTo>
                  <a:pt x="18500" y="8806"/>
                </a:lnTo>
                <a:lnTo>
                  <a:pt x="18502" y="8805"/>
                </a:lnTo>
                <a:lnTo>
                  <a:pt x="18508" y="8804"/>
                </a:lnTo>
                <a:lnTo>
                  <a:pt x="18508" y="8799"/>
                </a:lnTo>
                <a:lnTo>
                  <a:pt x="18508" y="8794"/>
                </a:lnTo>
                <a:lnTo>
                  <a:pt x="18509" y="8789"/>
                </a:lnTo>
                <a:lnTo>
                  <a:pt x="18513" y="8787"/>
                </a:lnTo>
                <a:lnTo>
                  <a:pt x="18516" y="8790"/>
                </a:lnTo>
                <a:lnTo>
                  <a:pt x="18521" y="8793"/>
                </a:lnTo>
                <a:lnTo>
                  <a:pt x="18523" y="8791"/>
                </a:lnTo>
                <a:lnTo>
                  <a:pt x="18524" y="8784"/>
                </a:lnTo>
                <a:lnTo>
                  <a:pt x="18528" y="8773"/>
                </a:lnTo>
                <a:lnTo>
                  <a:pt x="18530" y="8767"/>
                </a:lnTo>
                <a:lnTo>
                  <a:pt x="18528" y="8757"/>
                </a:lnTo>
                <a:lnTo>
                  <a:pt x="18530" y="8748"/>
                </a:lnTo>
                <a:lnTo>
                  <a:pt x="18530" y="8741"/>
                </a:lnTo>
                <a:lnTo>
                  <a:pt x="18528" y="8734"/>
                </a:lnTo>
                <a:lnTo>
                  <a:pt x="18524" y="8726"/>
                </a:lnTo>
                <a:lnTo>
                  <a:pt x="18519" y="8714"/>
                </a:lnTo>
                <a:lnTo>
                  <a:pt x="18515" y="8705"/>
                </a:lnTo>
                <a:lnTo>
                  <a:pt x="18510" y="8704"/>
                </a:lnTo>
                <a:lnTo>
                  <a:pt x="18506" y="8705"/>
                </a:lnTo>
                <a:lnTo>
                  <a:pt x="18502" y="8702"/>
                </a:lnTo>
                <a:lnTo>
                  <a:pt x="18498" y="8700"/>
                </a:lnTo>
                <a:lnTo>
                  <a:pt x="18494" y="8701"/>
                </a:lnTo>
                <a:lnTo>
                  <a:pt x="18489" y="8701"/>
                </a:lnTo>
                <a:lnTo>
                  <a:pt x="18483" y="8702"/>
                </a:lnTo>
                <a:lnTo>
                  <a:pt x="18478" y="8705"/>
                </a:lnTo>
                <a:lnTo>
                  <a:pt x="18475" y="8710"/>
                </a:lnTo>
                <a:lnTo>
                  <a:pt x="18473" y="8717"/>
                </a:lnTo>
                <a:lnTo>
                  <a:pt x="18469" y="8723"/>
                </a:lnTo>
                <a:lnTo>
                  <a:pt x="18462" y="8731"/>
                </a:lnTo>
                <a:lnTo>
                  <a:pt x="18460" y="8734"/>
                </a:lnTo>
                <a:lnTo>
                  <a:pt x="18449" y="8736"/>
                </a:lnTo>
                <a:lnTo>
                  <a:pt x="18440" y="8734"/>
                </a:lnTo>
                <a:lnTo>
                  <a:pt x="18431" y="8734"/>
                </a:lnTo>
                <a:lnTo>
                  <a:pt x="18425" y="8726"/>
                </a:lnTo>
                <a:lnTo>
                  <a:pt x="18417" y="8725"/>
                </a:lnTo>
                <a:lnTo>
                  <a:pt x="18411" y="8723"/>
                </a:lnTo>
                <a:lnTo>
                  <a:pt x="18401" y="8721"/>
                </a:lnTo>
                <a:lnTo>
                  <a:pt x="18396" y="8719"/>
                </a:lnTo>
                <a:lnTo>
                  <a:pt x="18392" y="8720"/>
                </a:lnTo>
                <a:lnTo>
                  <a:pt x="18387" y="8716"/>
                </a:lnTo>
                <a:lnTo>
                  <a:pt x="18384" y="8710"/>
                </a:lnTo>
                <a:lnTo>
                  <a:pt x="18380" y="8700"/>
                </a:lnTo>
                <a:lnTo>
                  <a:pt x="18374" y="8686"/>
                </a:lnTo>
                <a:lnTo>
                  <a:pt x="18371" y="8679"/>
                </a:lnTo>
                <a:lnTo>
                  <a:pt x="18371" y="8670"/>
                </a:lnTo>
                <a:lnTo>
                  <a:pt x="18370" y="8668"/>
                </a:lnTo>
                <a:lnTo>
                  <a:pt x="18371" y="8656"/>
                </a:lnTo>
                <a:lnTo>
                  <a:pt x="18366" y="8658"/>
                </a:lnTo>
                <a:lnTo>
                  <a:pt x="18362" y="8656"/>
                </a:lnTo>
                <a:lnTo>
                  <a:pt x="18361" y="8655"/>
                </a:lnTo>
                <a:lnTo>
                  <a:pt x="18361" y="8654"/>
                </a:lnTo>
                <a:lnTo>
                  <a:pt x="18361" y="8650"/>
                </a:lnTo>
                <a:lnTo>
                  <a:pt x="18365" y="8647"/>
                </a:lnTo>
                <a:lnTo>
                  <a:pt x="18366" y="8644"/>
                </a:lnTo>
                <a:lnTo>
                  <a:pt x="18367" y="8642"/>
                </a:lnTo>
                <a:lnTo>
                  <a:pt x="18367" y="8639"/>
                </a:lnTo>
                <a:lnTo>
                  <a:pt x="18366" y="8636"/>
                </a:lnTo>
                <a:lnTo>
                  <a:pt x="18369" y="8636"/>
                </a:lnTo>
                <a:lnTo>
                  <a:pt x="18370" y="8631"/>
                </a:lnTo>
                <a:lnTo>
                  <a:pt x="18368" y="8628"/>
                </a:lnTo>
                <a:lnTo>
                  <a:pt x="18370" y="8623"/>
                </a:lnTo>
                <a:lnTo>
                  <a:pt x="18370" y="8621"/>
                </a:lnTo>
                <a:lnTo>
                  <a:pt x="18371" y="8619"/>
                </a:lnTo>
                <a:lnTo>
                  <a:pt x="18373" y="8615"/>
                </a:lnTo>
                <a:lnTo>
                  <a:pt x="18374" y="8608"/>
                </a:lnTo>
                <a:lnTo>
                  <a:pt x="18371" y="8605"/>
                </a:lnTo>
                <a:close/>
                <a:moveTo>
                  <a:pt x="16320" y="11396"/>
                </a:moveTo>
                <a:lnTo>
                  <a:pt x="16311" y="11398"/>
                </a:lnTo>
                <a:lnTo>
                  <a:pt x="16303" y="11403"/>
                </a:lnTo>
                <a:lnTo>
                  <a:pt x="16298" y="11410"/>
                </a:lnTo>
                <a:lnTo>
                  <a:pt x="16295" y="11416"/>
                </a:lnTo>
                <a:lnTo>
                  <a:pt x="16294" y="11422"/>
                </a:lnTo>
                <a:lnTo>
                  <a:pt x="16293" y="11422"/>
                </a:lnTo>
                <a:lnTo>
                  <a:pt x="16291" y="11423"/>
                </a:lnTo>
                <a:lnTo>
                  <a:pt x="16290" y="11425"/>
                </a:lnTo>
                <a:lnTo>
                  <a:pt x="16289" y="11428"/>
                </a:lnTo>
                <a:lnTo>
                  <a:pt x="16292" y="11430"/>
                </a:lnTo>
                <a:lnTo>
                  <a:pt x="16296" y="11436"/>
                </a:lnTo>
                <a:lnTo>
                  <a:pt x="16299" y="11442"/>
                </a:lnTo>
                <a:lnTo>
                  <a:pt x="16297" y="11444"/>
                </a:lnTo>
                <a:lnTo>
                  <a:pt x="16295" y="11442"/>
                </a:lnTo>
                <a:lnTo>
                  <a:pt x="16294" y="11439"/>
                </a:lnTo>
                <a:lnTo>
                  <a:pt x="16293" y="11436"/>
                </a:lnTo>
                <a:lnTo>
                  <a:pt x="16290" y="11435"/>
                </a:lnTo>
                <a:lnTo>
                  <a:pt x="16287" y="11435"/>
                </a:lnTo>
                <a:lnTo>
                  <a:pt x="16285" y="11435"/>
                </a:lnTo>
                <a:lnTo>
                  <a:pt x="16284" y="11436"/>
                </a:lnTo>
                <a:lnTo>
                  <a:pt x="16279" y="11442"/>
                </a:lnTo>
                <a:lnTo>
                  <a:pt x="16275" y="11444"/>
                </a:lnTo>
                <a:lnTo>
                  <a:pt x="16265" y="11446"/>
                </a:lnTo>
                <a:lnTo>
                  <a:pt x="16249" y="11450"/>
                </a:lnTo>
                <a:lnTo>
                  <a:pt x="16241" y="11453"/>
                </a:lnTo>
                <a:lnTo>
                  <a:pt x="16238" y="11456"/>
                </a:lnTo>
                <a:lnTo>
                  <a:pt x="16235" y="11459"/>
                </a:lnTo>
                <a:lnTo>
                  <a:pt x="16231" y="11462"/>
                </a:lnTo>
                <a:lnTo>
                  <a:pt x="16216" y="11469"/>
                </a:lnTo>
                <a:lnTo>
                  <a:pt x="16210" y="11475"/>
                </a:lnTo>
                <a:lnTo>
                  <a:pt x="16204" y="11484"/>
                </a:lnTo>
                <a:lnTo>
                  <a:pt x="16197" y="11499"/>
                </a:lnTo>
                <a:lnTo>
                  <a:pt x="16195" y="11503"/>
                </a:lnTo>
                <a:lnTo>
                  <a:pt x="16193" y="11509"/>
                </a:lnTo>
                <a:lnTo>
                  <a:pt x="16193" y="11512"/>
                </a:lnTo>
                <a:lnTo>
                  <a:pt x="16193" y="11513"/>
                </a:lnTo>
                <a:lnTo>
                  <a:pt x="16191" y="11514"/>
                </a:lnTo>
                <a:lnTo>
                  <a:pt x="16189" y="11516"/>
                </a:lnTo>
                <a:lnTo>
                  <a:pt x="16187" y="11519"/>
                </a:lnTo>
                <a:lnTo>
                  <a:pt x="16186" y="11523"/>
                </a:lnTo>
                <a:lnTo>
                  <a:pt x="16186" y="11527"/>
                </a:lnTo>
                <a:lnTo>
                  <a:pt x="16185" y="11529"/>
                </a:lnTo>
                <a:lnTo>
                  <a:pt x="16183" y="11531"/>
                </a:lnTo>
                <a:lnTo>
                  <a:pt x="16182" y="11534"/>
                </a:lnTo>
                <a:lnTo>
                  <a:pt x="16183" y="11537"/>
                </a:lnTo>
                <a:lnTo>
                  <a:pt x="16183" y="11539"/>
                </a:lnTo>
                <a:lnTo>
                  <a:pt x="16183" y="11541"/>
                </a:lnTo>
                <a:lnTo>
                  <a:pt x="16183" y="11542"/>
                </a:lnTo>
                <a:lnTo>
                  <a:pt x="16181" y="11546"/>
                </a:lnTo>
                <a:lnTo>
                  <a:pt x="16176" y="11557"/>
                </a:lnTo>
                <a:lnTo>
                  <a:pt x="16175" y="11563"/>
                </a:lnTo>
                <a:lnTo>
                  <a:pt x="16172" y="11565"/>
                </a:lnTo>
                <a:lnTo>
                  <a:pt x="16171" y="11567"/>
                </a:lnTo>
                <a:lnTo>
                  <a:pt x="16170" y="11573"/>
                </a:lnTo>
                <a:lnTo>
                  <a:pt x="16167" y="11577"/>
                </a:lnTo>
                <a:lnTo>
                  <a:pt x="16164" y="11581"/>
                </a:lnTo>
                <a:lnTo>
                  <a:pt x="16165" y="11587"/>
                </a:lnTo>
                <a:lnTo>
                  <a:pt x="16159" y="11585"/>
                </a:lnTo>
                <a:lnTo>
                  <a:pt x="16155" y="11587"/>
                </a:lnTo>
                <a:lnTo>
                  <a:pt x="16151" y="11591"/>
                </a:lnTo>
                <a:lnTo>
                  <a:pt x="16148" y="11595"/>
                </a:lnTo>
                <a:lnTo>
                  <a:pt x="16146" y="11598"/>
                </a:lnTo>
                <a:lnTo>
                  <a:pt x="16145" y="11601"/>
                </a:lnTo>
                <a:lnTo>
                  <a:pt x="16144" y="11603"/>
                </a:lnTo>
                <a:lnTo>
                  <a:pt x="16138" y="11605"/>
                </a:lnTo>
                <a:lnTo>
                  <a:pt x="16137" y="11608"/>
                </a:lnTo>
                <a:lnTo>
                  <a:pt x="16136" y="11614"/>
                </a:lnTo>
                <a:lnTo>
                  <a:pt x="16131" y="11625"/>
                </a:lnTo>
                <a:lnTo>
                  <a:pt x="16129" y="11632"/>
                </a:lnTo>
                <a:lnTo>
                  <a:pt x="16128" y="11638"/>
                </a:lnTo>
                <a:lnTo>
                  <a:pt x="16127" y="11643"/>
                </a:lnTo>
                <a:lnTo>
                  <a:pt x="16121" y="11651"/>
                </a:lnTo>
                <a:lnTo>
                  <a:pt x="16110" y="11667"/>
                </a:lnTo>
                <a:lnTo>
                  <a:pt x="16107" y="11673"/>
                </a:lnTo>
                <a:lnTo>
                  <a:pt x="16105" y="11683"/>
                </a:lnTo>
                <a:lnTo>
                  <a:pt x="16097" y="11700"/>
                </a:lnTo>
                <a:lnTo>
                  <a:pt x="16095" y="11713"/>
                </a:lnTo>
                <a:lnTo>
                  <a:pt x="16093" y="11720"/>
                </a:lnTo>
                <a:lnTo>
                  <a:pt x="16090" y="11723"/>
                </a:lnTo>
                <a:lnTo>
                  <a:pt x="16089" y="11727"/>
                </a:lnTo>
                <a:lnTo>
                  <a:pt x="16089" y="11728"/>
                </a:lnTo>
                <a:lnTo>
                  <a:pt x="16080" y="11742"/>
                </a:lnTo>
                <a:lnTo>
                  <a:pt x="16077" y="11744"/>
                </a:lnTo>
                <a:lnTo>
                  <a:pt x="16077" y="11747"/>
                </a:lnTo>
                <a:lnTo>
                  <a:pt x="16076" y="11758"/>
                </a:lnTo>
                <a:lnTo>
                  <a:pt x="16075" y="11761"/>
                </a:lnTo>
                <a:lnTo>
                  <a:pt x="16071" y="11765"/>
                </a:lnTo>
                <a:lnTo>
                  <a:pt x="16070" y="11769"/>
                </a:lnTo>
                <a:lnTo>
                  <a:pt x="16069" y="11772"/>
                </a:lnTo>
                <a:lnTo>
                  <a:pt x="16068" y="11773"/>
                </a:lnTo>
                <a:lnTo>
                  <a:pt x="16066" y="11774"/>
                </a:lnTo>
                <a:lnTo>
                  <a:pt x="16064" y="11776"/>
                </a:lnTo>
                <a:lnTo>
                  <a:pt x="16062" y="11779"/>
                </a:lnTo>
                <a:lnTo>
                  <a:pt x="16060" y="11784"/>
                </a:lnTo>
                <a:lnTo>
                  <a:pt x="16055" y="11801"/>
                </a:lnTo>
                <a:lnTo>
                  <a:pt x="16052" y="11809"/>
                </a:lnTo>
                <a:lnTo>
                  <a:pt x="16049" y="11818"/>
                </a:lnTo>
                <a:lnTo>
                  <a:pt x="16047" y="11821"/>
                </a:lnTo>
                <a:lnTo>
                  <a:pt x="16042" y="11828"/>
                </a:lnTo>
                <a:lnTo>
                  <a:pt x="16041" y="11831"/>
                </a:lnTo>
                <a:lnTo>
                  <a:pt x="16039" y="11838"/>
                </a:lnTo>
                <a:lnTo>
                  <a:pt x="16038" y="11842"/>
                </a:lnTo>
                <a:lnTo>
                  <a:pt x="16033" y="11847"/>
                </a:lnTo>
                <a:lnTo>
                  <a:pt x="16033" y="11848"/>
                </a:lnTo>
                <a:lnTo>
                  <a:pt x="16032" y="11851"/>
                </a:lnTo>
                <a:lnTo>
                  <a:pt x="16027" y="11860"/>
                </a:lnTo>
                <a:lnTo>
                  <a:pt x="16026" y="11863"/>
                </a:lnTo>
                <a:lnTo>
                  <a:pt x="16024" y="11872"/>
                </a:lnTo>
                <a:lnTo>
                  <a:pt x="16023" y="11883"/>
                </a:lnTo>
                <a:lnTo>
                  <a:pt x="16019" y="11891"/>
                </a:lnTo>
                <a:lnTo>
                  <a:pt x="16017" y="11901"/>
                </a:lnTo>
                <a:lnTo>
                  <a:pt x="16016" y="11914"/>
                </a:lnTo>
                <a:lnTo>
                  <a:pt x="16017" y="11932"/>
                </a:lnTo>
                <a:lnTo>
                  <a:pt x="16013" y="11937"/>
                </a:lnTo>
                <a:lnTo>
                  <a:pt x="16013" y="11946"/>
                </a:lnTo>
                <a:lnTo>
                  <a:pt x="16020" y="11946"/>
                </a:lnTo>
                <a:lnTo>
                  <a:pt x="16017" y="11951"/>
                </a:lnTo>
                <a:lnTo>
                  <a:pt x="16016" y="11954"/>
                </a:lnTo>
                <a:lnTo>
                  <a:pt x="16014" y="11956"/>
                </a:lnTo>
                <a:lnTo>
                  <a:pt x="16014" y="11958"/>
                </a:lnTo>
                <a:lnTo>
                  <a:pt x="16017" y="11960"/>
                </a:lnTo>
                <a:lnTo>
                  <a:pt x="16017" y="11962"/>
                </a:lnTo>
                <a:lnTo>
                  <a:pt x="16015" y="11966"/>
                </a:lnTo>
                <a:lnTo>
                  <a:pt x="16018" y="11974"/>
                </a:lnTo>
                <a:lnTo>
                  <a:pt x="16021" y="11985"/>
                </a:lnTo>
                <a:lnTo>
                  <a:pt x="16017" y="11985"/>
                </a:lnTo>
                <a:lnTo>
                  <a:pt x="16014" y="11985"/>
                </a:lnTo>
                <a:lnTo>
                  <a:pt x="16012" y="11991"/>
                </a:lnTo>
                <a:lnTo>
                  <a:pt x="16012" y="11995"/>
                </a:lnTo>
                <a:lnTo>
                  <a:pt x="16014" y="11995"/>
                </a:lnTo>
                <a:lnTo>
                  <a:pt x="16015" y="11996"/>
                </a:lnTo>
                <a:lnTo>
                  <a:pt x="16017" y="11994"/>
                </a:lnTo>
                <a:lnTo>
                  <a:pt x="16018" y="11997"/>
                </a:lnTo>
                <a:lnTo>
                  <a:pt x="16017" y="11997"/>
                </a:lnTo>
                <a:lnTo>
                  <a:pt x="16014" y="11998"/>
                </a:lnTo>
                <a:lnTo>
                  <a:pt x="16011" y="11999"/>
                </a:lnTo>
                <a:lnTo>
                  <a:pt x="16010" y="12003"/>
                </a:lnTo>
                <a:lnTo>
                  <a:pt x="16013" y="12006"/>
                </a:lnTo>
                <a:lnTo>
                  <a:pt x="16011" y="12006"/>
                </a:lnTo>
                <a:lnTo>
                  <a:pt x="16009" y="12008"/>
                </a:lnTo>
                <a:lnTo>
                  <a:pt x="16006" y="12018"/>
                </a:lnTo>
                <a:lnTo>
                  <a:pt x="16006" y="12020"/>
                </a:lnTo>
                <a:lnTo>
                  <a:pt x="16006" y="12022"/>
                </a:lnTo>
                <a:lnTo>
                  <a:pt x="16005" y="12025"/>
                </a:lnTo>
                <a:lnTo>
                  <a:pt x="16004" y="12029"/>
                </a:lnTo>
                <a:lnTo>
                  <a:pt x="16003" y="12032"/>
                </a:lnTo>
                <a:lnTo>
                  <a:pt x="16004" y="12036"/>
                </a:lnTo>
                <a:lnTo>
                  <a:pt x="16004" y="12040"/>
                </a:lnTo>
                <a:lnTo>
                  <a:pt x="16004" y="12043"/>
                </a:lnTo>
                <a:lnTo>
                  <a:pt x="16001" y="12044"/>
                </a:lnTo>
                <a:lnTo>
                  <a:pt x="15999" y="12045"/>
                </a:lnTo>
                <a:lnTo>
                  <a:pt x="15998" y="12049"/>
                </a:lnTo>
                <a:lnTo>
                  <a:pt x="16001" y="12053"/>
                </a:lnTo>
                <a:lnTo>
                  <a:pt x="16004" y="12057"/>
                </a:lnTo>
                <a:lnTo>
                  <a:pt x="16005" y="12060"/>
                </a:lnTo>
                <a:lnTo>
                  <a:pt x="15998" y="12060"/>
                </a:lnTo>
                <a:lnTo>
                  <a:pt x="15998" y="12061"/>
                </a:lnTo>
                <a:lnTo>
                  <a:pt x="16006" y="12064"/>
                </a:lnTo>
                <a:lnTo>
                  <a:pt x="16007" y="12066"/>
                </a:lnTo>
                <a:lnTo>
                  <a:pt x="16006" y="12069"/>
                </a:lnTo>
                <a:cubicBezTo>
                  <a:pt x="16006" y="12069"/>
                  <a:pt x="16004" y="12070"/>
                  <a:pt x="16004" y="12070"/>
                </a:cubicBezTo>
                <a:lnTo>
                  <a:pt x="16001" y="12071"/>
                </a:lnTo>
                <a:lnTo>
                  <a:pt x="15998" y="12072"/>
                </a:lnTo>
                <a:lnTo>
                  <a:pt x="15998" y="12075"/>
                </a:lnTo>
                <a:lnTo>
                  <a:pt x="15997" y="12078"/>
                </a:lnTo>
                <a:lnTo>
                  <a:pt x="15998" y="12082"/>
                </a:lnTo>
                <a:lnTo>
                  <a:pt x="16000" y="12084"/>
                </a:lnTo>
                <a:lnTo>
                  <a:pt x="16002" y="12084"/>
                </a:lnTo>
                <a:lnTo>
                  <a:pt x="16004" y="12081"/>
                </a:lnTo>
                <a:lnTo>
                  <a:pt x="16006" y="12079"/>
                </a:lnTo>
                <a:lnTo>
                  <a:pt x="16009" y="12080"/>
                </a:lnTo>
                <a:lnTo>
                  <a:pt x="16010" y="12083"/>
                </a:lnTo>
                <a:lnTo>
                  <a:pt x="16009" y="12091"/>
                </a:lnTo>
                <a:lnTo>
                  <a:pt x="16010" y="12093"/>
                </a:lnTo>
                <a:lnTo>
                  <a:pt x="16013" y="12093"/>
                </a:lnTo>
                <a:lnTo>
                  <a:pt x="16014" y="12090"/>
                </a:lnTo>
                <a:lnTo>
                  <a:pt x="16015" y="12086"/>
                </a:lnTo>
                <a:lnTo>
                  <a:pt x="16017" y="12084"/>
                </a:lnTo>
                <a:lnTo>
                  <a:pt x="16022" y="12086"/>
                </a:lnTo>
                <a:lnTo>
                  <a:pt x="16023" y="12091"/>
                </a:lnTo>
                <a:lnTo>
                  <a:pt x="16020" y="12097"/>
                </a:lnTo>
                <a:lnTo>
                  <a:pt x="16017" y="12101"/>
                </a:lnTo>
                <a:lnTo>
                  <a:pt x="16020" y="12105"/>
                </a:lnTo>
                <a:lnTo>
                  <a:pt x="16021" y="12109"/>
                </a:lnTo>
                <a:lnTo>
                  <a:pt x="16022" y="12116"/>
                </a:lnTo>
                <a:lnTo>
                  <a:pt x="16024" y="12130"/>
                </a:lnTo>
                <a:lnTo>
                  <a:pt x="16024" y="12132"/>
                </a:lnTo>
                <a:lnTo>
                  <a:pt x="16027" y="12138"/>
                </a:lnTo>
                <a:lnTo>
                  <a:pt x="16027" y="12140"/>
                </a:lnTo>
                <a:lnTo>
                  <a:pt x="16028" y="12141"/>
                </a:lnTo>
                <a:lnTo>
                  <a:pt x="16029" y="12142"/>
                </a:lnTo>
                <a:lnTo>
                  <a:pt x="16030" y="12144"/>
                </a:lnTo>
                <a:lnTo>
                  <a:pt x="16030" y="12146"/>
                </a:lnTo>
                <a:lnTo>
                  <a:pt x="16028" y="12150"/>
                </a:lnTo>
                <a:lnTo>
                  <a:pt x="16028" y="12153"/>
                </a:lnTo>
                <a:lnTo>
                  <a:pt x="16029" y="12158"/>
                </a:lnTo>
                <a:lnTo>
                  <a:pt x="16033" y="12169"/>
                </a:lnTo>
                <a:lnTo>
                  <a:pt x="16037" y="12177"/>
                </a:lnTo>
                <a:lnTo>
                  <a:pt x="16039" y="12183"/>
                </a:lnTo>
                <a:lnTo>
                  <a:pt x="16041" y="12189"/>
                </a:lnTo>
                <a:lnTo>
                  <a:pt x="16039" y="12193"/>
                </a:lnTo>
                <a:lnTo>
                  <a:pt x="16038" y="12198"/>
                </a:lnTo>
                <a:lnTo>
                  <a:pt x="16039" y="12203"/>
                </a:lnTo>
                <a:lnTo>
                  <a:pt x="16042" y="12208"/>
                </a:lnTo>
                <a:lnTo>
                  <a:pt x="16049" y="12217"/>
                </a:lnTo>
                <a:lnTo>
                  <a:pt x="16054" y="12223"/>
                </a:lnTo>
                <a:lnTo>
                  <a:pt x="16055" y="12226"/>
                </a:lnTo>
                <a:lnTo>
                  <a:pt x="16057" y="12231"/>
                </a:lnTo>
                <a:lnTo>
                  <a:pt x="16058" y="12239"/>
                </a:lnTo>
                <a:lnTo>
                  <a:pt x="16048" y="12222"/>
                </a:lnTo>
                <a:lnTo>
                  <a:pt x="16058" y="12241"/>
                </a:lnTo>
                <a:lnTo>
                  <a:pt x="16068" y="12251"/>
                </a:lnTo>
                <a:lnTo>
                  <a:pt x="16070" y="12251"/>
                </a:lnTo>
                <a:lnTo>
                  <a:pt x="16072" y="12250"/>
                </a:lnTo>
                <a:lnTo>
                  <a:pt x="16073" y="12250"/>
                </a:lnTo>
                <a:lnTo>
                  <a:pt x="16076" y="12252"/>
                </a:lnTo>
                <a:lnTo>
                  <a:pt x="16077" y="12253"/>
                </a:lnTo>
                <a:lnTo>
                  <a:pt x="16081" y="12258"/>
                </a:lnTo>
                <a:lnTo>
                  <a:pt x="16085" y="12261"/>
                </a:lnTo>
                <a:lnTo>
                  <a:pt x="16093" y="12266"/>
                </a:lnTo>
                <a:lnTo>
                  <a:pt x="16097" y="12269"/>
                </a:lnTo>
                <a:lnTo>
                  <a:pt x="16097" y="12270"/>
                </a:lnTo>
                <a:lnTo>
                  <a:pt x="16098" y="12275"/>
                </a:lnTo>
                <a:lnTo>
                  <a:pt x="16099" y="12275"/>
                </a:lnTo>
                <a:lnTo>
                  <a:pt x="16100" y="12276"/>
                </a:lnTo>
                <a:lnTo>
                  <a:pt x="16103" y="12278"/>
                </a:lnTo>
                <a:lnTo>
                  <a:pt x="16110" y="12284"/>
                </a:lnTo>
                <a:lnTo>
                  <a:pt x="16111" y="12288"/>
                </a:lnTo>
                <a:lnTo>
                  <a:pt x="16115" y="12298"/>
                </a:lnTo>
                <a:lnTo>
                  <a:pt x="16119" y="12305"/>
                </a:lnTo>
                <a:lnTo>
                  <a:pt x="16121" y="12308"/>
                </a:lnTo>
                <a:lnTo>
                  <a:pt x="16137" y="12363"/>
                </a:lnTo>
                <a:lnTo>
                  <a:pt x="16137" y="12366"/>
                </a:lnTo>
                <a:lnTo>
                  <a:pt x="16135" y="12370"/>
                </a:lnTo>
                <a:lnTo>
                  <a:pt x="16134" y="12373"/>
                </a:lnTo>
                <a:lnTo>
                  <a:pt x="16134" y="12385"/>
                </a:lnTo>
                <a:lnTo>
                  <a:pt x="16134" y="12388"/>
                </a:lnTo>
                <a:lnTo>
                  <a:pt x="16134" y="12390"/>
                </a:lnTo>
                <a:lnTo>
                  <a:pt x="16134" y="12393"/>
                </a:lnTo>
                <a:lnTo>
                  <a:pt x="16139" y="12403"/>
                </a:lnTo>
                <a:lnTo>
                  <a:pt x="16138" y="12410"/>
                </a:lnTo>
                <a:lnTo>
                  <a:pt x="16138" y="12413"/>
                </a:lnTo>
                <a:lnTo>
                  <a:pt x="16141" y="12416"/>
                </a:lnTo>
                <a:lnTo>
                  <a:pt x="16144" y="12417"/>
                </a:lnTo>
                <a:lnTo>
                  <a:pt x="16146" y="12415"/>
                </a:lnTo>
                <a:lnTo>
                  <a:pt x="16146" y="12407"/>
                </a:lnTo>
                <a:lnTo>
                  <a:pt x="16153" y="12410"/>
                </a:lnTo>
                <a:lnTo>
                  <a:pt x="16159" y="12413"/>
                </a:lnTo>
                <a:lnTo>
                  <a:pt x="16164" y="12419"/>
                </a:lnTo>
                <a:lnTo>
                  <a:pt x="16168" y="12426"/>
                </a:lnTo>
                <a:lnTo>
                  <a:pt x="16169" y="12420"/>
                </a:lnTo>
                <a:lnTo>
                  <a:pt x="16167" y="12410"/>
                </a:lnTo>
                <a:lnTo>
                  <a:pt x="16167" y="12401"/>
                </a:lnTo>
                <a:lnTo>
                  <a:pt x="16171" y="12397"/>
                </a:lnTo>
                <a:lnTo>
                  <a:pt x="16173" y="12394"/>
                </a:lnTo>
                <a:lnTo>
                  <a:pt x="16175" y="12388"/>
                </a:lnTo>
                <a:lnTo>
                  <a:pt x="16177" y="12381"/>
                </a:lnTo>
                <a:lnTo>
                  <a:pt x="16176" y="12325"/>
                </a:lnTo>
                <a:lnTo>
                  <a:pt x="16176" y="12310"/>
                </a:lnTo>
                <a:lnTo>
                  <a:pt x="16177" y="12293"/>
                </a:lnTo>
                <a:lnTo>
                  <a:pt x="16178" y="12287"/>
                </a:lnTo>
                <a:lnTo>
                  <a:pt x="16186" y="12269"/>
                </a:lnTo>
                <a:lnTo>
                  <a:pt x="16190" y="12251"/>
                </a:lnTo>
                <a:lnTo>
                  <a:pt x="16192" y="12238"/>
                </a:lnTo>
                <a:lnTo>
                  <a:pt x="16194" y="12232"/>
                </a:lnTo>
                <a:lnTo>
                  <a:pt x="16201" y="12221"/>
                </a:lnTo>
                <a:lnTo>
                  <a:pt x="16203" y="12216"/>
                </a:lnTo>
                <a:lnTo>
                  <a:pt x="16208" y="12202"/>
                </a:lnTo>
                <a:lnTo>
                  <a:pt x="16209" y="12199"/>
                </a:lnTo>
                <a:lnTo>
                  <a:pt x="16212" y="12197"/>
                </a:lnTo>
                <a:lnTo>
                  <a:pt x="16220" y="12185"/>
                </a:lnTo>
                <a:lnTo>
                  <a:pt x="16234" y="12173"/>
                </a:lnTo>
                <a:lnTo>
                  <a:pt x="16238" y="12169"/>
                </a:lnTo>
                <a:lnTo>
                  <a:pt x="16241" y="12162"/>
                </a:lnTo>
                <a:lnTo>
                  <a:pt x="16243" y="12159"/>
                </a:lnTo>
                <a:lnTo>
                  <a:pt x="16244" y="12155"/>
                </a:lnTo>
                <a:lnTo>
                  <a:pt x="16244" y="12152"/>
                </a:lnTo>
                <a:lnTo>
                  <a:pt x="16244" y="12145"/>
                </a:lnTo>
                <a:lnTo>
                  <a:pt x="16244" y="12143"/>
                </a:lnTo>
                <a:lnTo>
                  <a:pt x="16247" y="12139"/>
                </a:lnTo>
                <a:lnTo>
                  <a:pt x="16259" y="12126"/>
                </a:lnTo>
                <a:lnTo>
                  <a:pt x="16260" y="12123"/>
                </a:lnTo>
                <a:lnTo>
                  <a:pt x="16268" y="12107"/>
                </a:lnTo>
                <a:lnTo>
                  <a:pt x="16270" y="12101"/>
                </a:lnTo>
                <a:lnTo>
                  <a:pt x="16272" y="12088"/>
                </a:lnTo>
                <a:lnTo>
                  <a:pt x="16276" y="12078"/>
                </a:lnTo>
                <a:lnTo>
                  <a:pt x="16278" y="12072"/>
                </a:lnTo>
                <a:lnTo>
                  <a:pt x="16279" y="12070"/>
                </a:lnTo>
                <a:lnTo>
                  <a:pt x="16280" y="12068"/>
                </a:lnTo>
                <a:lnTo>
                  <a:pt x="16284" y="12064"/>
                </a:lnTo>
                <a:lnTo>
                  <a:pt x="16286" y="12061"/>
                </a:lnTo>
                <a:lnTo>
                  <a:pt x="16290" y="12051"/>
                </a:lnTo>
                <a:lnTo>
                  <a:pt x="16291" y="12041"/>
                </a:lnTo>
                <a:lnTo>
                  <a:pt x="16291" y="12030"/>
                </a:lnTo>
                <a:lnTo>
                  <a:pt x="16292" y="12018"/>
                </a:lnTo>
                <a:lnTo>
                  <a:pt x="16294" y="12011"/>
                </a:lnTo>
                <a:lnTo>
                  <a:pt x="16296" y="12006"/>
                </a:lnTo>
                <a:lnTo>
                  <a:pt x="16302" y="11996"/>
                </a:lnTo>
                <a:lnTo>
                  <a:pt x="16303" y="11991"/>
                </a:lnTo>
                <a:lnTo>
                  <a:pt x="16307" y="11963"/>
                </a:lnTo>
                <a:lnTo>
                  <a:pt x="16316" y="11895"/>
                </a:lnTo>
                <a:lnTo>
                  <a:pt x="16320" y="11884"/>
                </a:lnTo>
                <a:lnTo>
                  <a:pt x="16327" y="11842"/>
                </a:lnTo>
                <a:lnTo>
                  <a:pt x="16332" y="11824"/>
                </a:lnTo>
                <a:lnTo>
                  <a:pt x="16335" y="11807"/>
                </a:lnTo>
                <a:lnTo>
                  <a:pt x="16335" y="11800"/>
                </a:lnTo>
                <a:lnTo>
                  <a:pt x="16336" y="11796"/>
                </a:lnTo>
                <a:lnTo>
                  <a:pt x="16339" y="11790"/>
                </a:lnTo>
                <a:lnTo>
                  <a:pt x="16340" y="11786"/>
                </a:lnTo>
                <a:lnTo>
                  <a:pt x="16340" y="11783"/>
                </a:lnTo>
                <a:lnTo>
                  <a:pt x="16339" y="11782"/>
                </a:lnTo>
                <a:lnTo>
                  <a:pt x="16338" y="11780"/>
                </a:lnTo>
                <a:lnTo>
                  <a:pt x="16337" y="11778"/>
                </a:lnTo>
                <a:lnTo>
                  <a:pt x="16335" y="11772"/>
                </a:lnTo>
                <a:lnTo>
                  <a:pt x="16335" y="11767"/>
                </a:lnTo>
                <a:lnTo>
                  <a:pt x="16336" y="11763"/>
                </a:lnTo>
                <a:lnTo>
                  <a:pt x="16343" y="11751"/>
                </a:lnTo>
                <a:lnTo>
                  <a:pt x="16345" y="11738"/>
                </a:lnTo>
                <a:lnTo>
                  <a:pt x="16347" y="11732"/>
                </a:lnTo>
                <a:lnTo>
                  <a:pt x="16349" y="11729"/>
                </a:lnTo>
                <a:lnTo>
                  <a:pt x="16355" y="11724"/>
                </a:lnTo>
                <a:lnTo>
                  <a:pt x="16355" y="11722"/>
                </a:lnTo>
                <a:lnTo>
                  <a:pt x="16355" y="11720"/>
                </a:lnTo>
                <a:lnTo>
                  <a:pt x="16356" y="11718"/>
                </a:lnTo>
                <a:lnTo>
                  <a:pt x="16360" y="11714"/>
                </a:lnTo>
                <a:lnTo>
                  <a:pt x="16365" y="11705"/>
                </a:lnTo>
                <a:lnTo>
                  <a:pt x="16370" y="11699"/>
                </a:lnTo>
                <a:lnTo>
                  <a:pt x="16371" y="11696"/>
                </a:lnTo>
                <a:lnTo>
                  <a:pt x="16371" y="11695"/>
                </a:lnTo>
                <a:lnTo>
                  <a:pt x="16370" y="11694"/>
                </a:lnTo>
                <a:lnTo>
                  <a:pt x="16370" y="11692"/>
                </a:lnTo>
                <a:lnTo>
                  <a:pt x="16369" y="11691"/>
                </a:lnTo>
                <a:lnTo>
                  <a:pt x="16369" y="11691"/>
                </a:lnTo>
                <a:lnTo>
                  <a:pt x="16368" y="11689"/>
                </a:lnTo>
                <a:lnTo>
                  <a:pt x="16368" y="11688"/>
                </a:lnTo>
                <a:lnTo>
                  <a:pt x="16369" y="11686"/>
                </a:lnTo>
                <a:lnTo>
                  <a:pt x="16370" y="11685"/>
                </a:lnTo>
                <a:lnTo>
                  <a:pt x="16370" y="11678"/>
                </a:lnTo>
                <a:lnTo>
                  <a:pt x="16371" y="11674"/>
                </a:lnTo>
                <a:lnTo>
                  <a:pt x="16372" y="11672"/>
                </a:lnTo>
                <a:lnTo>
                  <a:pt x="16373" y="11669"/>
                </a:lnTo>
                <a:lnTo>
                  <a:pt x="16372" y="11662"/>
                </a:lnTo>
                <a:lnTo>
                  <a:pt x="16373" y="11658"/>
                </a:lnTo>
                <a:lnTo>
                  <a:pt x="16378" y="11650"/>
                </a:lnTo>
                <a:lnTo>
                  <a:pt x="16383" y="11646"/>
                </a:lnTo>
                <a:lnTo>
                  <a:pt x="16386" y="11643"/>
                </a:lnTo>
                <a:lnTo>
                  <a:pt x="16385" y="11641"/>
                </a:lnTo>
                <a:lnTo>
                  <a:pt x="16384" y="11638"/>
                </a:lnTo>
                <a:lnTo>
                  <a:pt x="16383" y="11635"/>
                </a:lnTo>
                <a:lnTo>
                  <a:pt x="16383" y="11632"/>
                </a:lnTo>
                <a:lnTo>
                  <a:pt x="16388" y="11628"/>
                </a:lnTo>
                <a:lnTo>
                  <a:pt x="16389" y="11622"/>
                </a:lnTo>
                <a:lnTo>
                  <a:pt x="16388" y="11615"/>
                </a:lnTo>
                <a:lnTo>
                  <a:pt x="16386" y="11610"/>
                </a:lnTo>
                <a:lnTo>
                  <a:pt x="16387" y="11609"/>
                </a:lnTo>
                <a:lnTo>
                  <a:pt x="16390" y="11608"/>
                </a:lnTo>
                <a:lnTo>
                  <a:pt x="16392" y="11607"/>
                </a:lnTo>
                <a:lnTo>
                  <a:pt x="16395" y="11608"/>
                </a:lnTo>
                <a:lnTo>
                  <a:pt x="16395" y="11606"/>
                </a:lnTo>
                <a:lnTo>
                  <a:pt x="16388" y="11604"/>
                </a:lnTo>
                <a:lnTo>
                  <a:pt x="16383" y="11600"/>
                </a:lnTo>
                <a:lnTo>
                  <a:pt x="16380" y="11593"/>
                </a:lnTo>
                <a:lnTo>
                  <a:pt x="16380" y="11585"/>
                </a:lnTo>
                <a:lnTo>
                  <a:pt x="16381" y="11581"/>
                </a:lnTo>
                <a:lnTo>
                  <a:pt x="16381" y="11576"/>
                </a:lnTo>
                <a:lnTo>
                  <a:pt x="16379" y="11560"/>
                </a:lnTo>
                <a:lnTo>
                  <a:pt x="16378" y="11552"/>
                </a:lnTo>
                <a:lnTo>
                  <a:pt x="16379" y="11544"/>
                </a:lnTo>
                <a:lnTo>
                  <a:pt x="16380" y="11536"/>
                </a:lnTo>
                <a:lnTo>
                  <a:pt x="16382" y="11529"/>
                </a:lnTo>
                <a:lnTo>
                  <a:pt x="16385" y="11524"/>
                </a:lnTo>
                <a:lnTo>
                  <a:pt x="16400" y="11500"/>
                </a:lnTo>
                <a:lnTo>
                  <a:pt x="16404" y="11495"/>
                </a:lnTo>
                <a:lnTo>
                  <a:pt x="16422" y="11484"/>
                </a:lnTo>
                <a:lnTo>
                  <a:pt x="16420" y="11481"/>
                </a:lnTo>
                <a:lnTo>
                  <a:pt x="16417" y="11479"/>
                </a:lnTo>
                <a:lnTo>
                  <a:pt x="16413" y="11478"/>
                </a:lnTo>
                <a:lnTo>
                  <a:pt x="16410" y="11477"/>
                </a:lnTo>
                <a:lnTo>
                  <a:pt x="16404" y="11479"/>
                </a:lnTo>
                <a:lnTo>
                  <a:pt x="16403" y="11477"/>
                </a:lnTo>
                <a:lnTo>
                  <a:pt x="16401" y="11473"/>
                </a:lnTo>
                <a:lnTo>
                  <a:pt x="16399" y="11464"/>
                </a:lnTo>
                <a:lnTo>
                  <a:pt x="16398" y="11458"/>
                </a:lnTo>
                <a:lnTo>
                  <a:pt x="16399" y="11455"/>
                </a:lnTo>
                <a:lnTo>
                  <a:pt x="16400" y="11451"/>
                </a:lnTo>
                <a:lnTo>
                  <a:pt x="16397" y="11449"/>
                </a:lnTo>
                <a:lnTo>
                  <a:pt x="16359" y="11437"/>
                </a:lnTo>
                <a:lnTo>
                  <a:pt x="16356" y="11436"/>
                </a:lnTo>
                <a:lnTo>
                  <a:pt x="16355" y="11434"/>
                </a:lnTo>
                <a:lnTo>
                  <a:pt x="16354" y="11433"/>
                </a:lnTo>
                <a:lnTo>
                  <a:pt x="16351" y="11430"/>
                </a:lnTo>
                <a:lnTo>
                  <a:pt x="16350" y="11429"/>
                </a:lnTo>
                <a:lnTo>
                  <a:pt x="16350" y="11427"/>
                </a:lnTo>
                <a:lnTo>
                  <a:pt x="16351" y="11425"/>
                </a:lnTo>
                <a:lnTo>
                  <a:pt x="16352" y="11423"/>
                </a:lnTo>
                <a:lnTo>
                  <a:pt x="16352" y="11422"/>
                </a:lnTo>
                <a:lnTo>
                  <a:pt x="16350" y="11422"/>
                </a:lnTo>
                <a:lnTo>
                  <a:pt x="16348" y="11422"/>
                </a:lnTo>
                <a:lnTo>
                  <a:pt x="16345" y="11423"/>
                </a:lnTo>
                <a:lnTo>
                  <a:pt x="16344" y="11423"/>
                </a:lnTo>
                <a:lnTo>
                  <a:pt x="16341" y="11415"/>
                </a:lnTo>
                <a:lnTo>
                  <a:pt x="16333" y="11401"/>
                </a:lnTo>
                <a:lnTo>
                  <a:pt x="16329" y="11397"/>
                </a:lnTo>
                <a:lnTo>
                  <a:pt x="16320" y="11396"/>
                </a:lnTo>
                <a:close/>
                <a:moveTo>
                  <a:pt x="13951" y="12950"/>
                </a:moveTo>
                <a:lnTo>
                  <a:pt x="13950" y="12953"/>
                </a:lnTo>
                <a:lnTo>
                  <a:pt x="13946" y="12964"/>
                </a:lnTo>
                <a:lnTo>
                  <a:pt x="13943" y="12967"/>
                </a:lnTo>
                <a:lnTo>
                  <a:pt x="13935" y="12966"/>
                </a:lnTo>
                <a:lnTo>
                  <a:pt x="13933" y="12967"/>
                </a:lnTo>
                <a:lnTo>
                  <a:pt x="13928" y="12975"/>
                </a:lnTo>
                <a:lnTo>
                  <a:pt x="13927" y="12978"/>
                </a:lnTo>
                <a:lnTo>
                  <a:pt x="13929" y="12981"/>
                </a:lnTo>
                <a:lnTo>
                  <a:pt x="13929" y="12984"/>
                </a:lnTo>
                <a:lnTo>
                  <a:pt x="13928" y="12987"/>
                </a:lnTo>
                <a:lnTo>
                  <a:pt x="13928" y="12989"/>
                </a:lnTo>
                <a:lnTo>
                  <a:pt x="13930" y="12991"/>
                </a:lnTo>
                <a:lnTo>
                  <a:pt x="13935" y="12993"/>
                </a:lnTo>
                <a:lnTo>
                  <a:pt x="13936" y="12996"/>
                </a:lnTo>
                <a:lnTo>
                  <a:pt x="13937" y="13002"/>
                </a:lnTo>
                <a:lnTo>
                  <a:pt x="13940" y="13007"/>
                </a:lnTo>
                <a:lnTo>
                  <a:pt x="13938" y="13009"/>
                </a:lnTo>
                <a:lnTo>
                  <a:pt x="13939" y="13011"/>
                </a:lnTo>
                <a:lnTo>
                  <a:pt x="13939" y="13014"/>
                </a:lnTo>
                <a:lnTo>
                  <a:pt x="13940" y="13016"/>
                </a:lnTo>
                <a:lnTo>
                  <a:pt x="13939" y="13019"/>
                </a:lnTo>
                <a:lnTo>
                  <a:pt x="13938" y="13021"/>
                </a:lnTo>
                <a:lnTo>
                  <a:pt x="13936" y="13022"/>
                </a:lnTo>
                <a:lnTo>
                  <a:pt x="13935" y="13020"/>
                </a:lnTo>
                <a:lnTo>
                  <a:pt x="13934" y="13015"/>
                </a:lnTo>
                <a:lnTo>
                  <a:pt x="13930" y="13005"/>
                </a:lnTo>
                <a:lnTo>
                  <a:pt x="13929" y="12999"/>
                </a:lnTo>
                <a:lnTo>
                  <a:pt x="13927" y="13003"/>
                </a:lnTo>
                <a:lnTo>
                  <a:pt x="13924" y="13002"/>
                </a:lnTo>
                <a:lnTo>
                  <a:pt x="13921" y="12999"/>
                </a:lnTo>
                <a:lnTo>
                  <a:pt x="13917" y="12997"/>
                </a:lnTo>
                <a:lnTo>
                  <a:pt x="13917" y="12995"/>
                </a:lnTo>
                <a:lnTo>
                  <a:pt x="13919" y="12995"/>
                </a:lnTo>
                <a:lnTo>
                  <a:pt x="13919" y="12993"/>
                </a:lnTo>
                <a:lnTo>
                  <a:pt x="13912" y="12992"/>
                </a:lnTo>
                <a:lnTo>
                  <a:pt x="13906" y="12989"/>
                </a:lnTo>
                <a:lnTo>
                  <a:pt x="13898" y="12984"/>
                </a:lnTo>
                <a:lnTo>
                  <a:pt x="13896" y="12984"/>
                </a:lnTo>
                <a:lnTo>
                  <a:pt x="13887" y="12975"/>
                </a:lnTo>
                <a:lnTo>
                  <a:pt x="13886" y="12977"/>
                </a:lnTo>
                <a:lnTo>
                  <a:pt x="13886" y="12980"/>
                </a:lnTo>
                <a:lnTo>
                  <a:pt x="13886" y="12986"/>
                </a:lnTo>
                <a:lnTo>
                  <a:pt x="13886" y="12987"/>
                </a:lnTo>
                <a:lnTo>
                  <a:pt x="13887" y="12994"/>
                </a:lnTo>
                <a:lnTo>
                  <a:pt x="13887" y="12995"/>
                </a:lnTo>
                <a:lnTo>
                  <a:pt x="13888" y="12998"/>
                </a:lnTo>
                <a:lnTo>
                  <a:pt x="13889" y="13001"/>
                </a:lnTo>
                <a:lnTo>
                  <a:pt x="13890" y="13002"/>
                </a:lnTo>
                <a:lnTo>
                  <a:pt x="13893" y="13003"/>
                </a:lnTo>
                <a:lnTo>
                  <a:pt x="13893" y="13004"/>
                </a:lnTo>
                <a:lnTo>
                  <a:pt x="13894" y="13011"/>
                </a:lnTo>
                <a:lnTo>
                  <a:pt x="13895" y="13013"/>
                </a:lnTo>
                <a:lnTo>
                  <a:pt x="13895" y="13015"/>
                </a:lnTo>
                <a:lnTo>
                  <a:pt x="13893" y="13015"/>
                </a:lnTo>
                <a:lnTo>
                  <a:pt x="13893" y="13017"/>
                </a:lnTo>
                <a:lnTo>
                  <a:pt x="13894" y="13018"/>
                </a:lnTo>
                <a:lnTo>
                  <a:pt x="13894" y="13019"/>
                </a:lnTo>
                <a:lnTo>
                  <a:pt x="13895" y="13021"/>
                </a:lnTo>
                <a:lnTo>
                  <a:pt x="13893" y="13021"/>
                </a:lnTo>
                <a:lnTo>
                  <a:pt x="13892" y="13018"/>
                </a:lnTo>
                <a:lnTo>
                  <a:pt x="13892" y="13009"/>
                </a:lnTo>
                <a:lnTo>
                  <a:pt x="13890" y="13005"/>
                </a:lnTo>
                <a:lnTo>
                  <a:pt x="13886" y="13000"/>
                </a:lnTo>
                <a:lnTo>
                  <a:pt x="13884" y="12996"/>
                </a:lnTo>
                <a:lnTo>
                  <a:pt x="13886" y="12993"/>
                </a:lnTo>
                <a:lnTo>
                  <a:pt x="13886" y="12991"/>
                </a:lnTo>
                <a:lnTo>
                  <a:pt x="13884" y="12987"/>
                </a:lnTo>
                <a:lnTo>
                  <a:pt x="13882" y="12984"/>
                </a:lnTo>
                <a:lnTo>
                  <a:pt x="13879" y="12981"/>
                </a:lnTo>
                <a:lnTo>
                  <a:pt x="13875" y="12980"/>
                </a:lnTo>
                <a:lnTo>
                  <a:pt x="13873" y="12982"/>
                </a:lnTo>
                <a:lnTo>
                  <a:pt x="13868" y="12987"/>
                </a:lnTo>
                <a:lnTo>
                  <a:pt x="13865" y="12989"/>
                </a:lnTo>
                <a:lnTo>
                  <a:pt x="13861" y="12989"/>
                </a:lnTo>
                <a:lnTo>
                  <a:pt x="13858" y="12987"/>
                </a:lnTo>
                <a:lnTo>
                  <a:pt x="13855" y="12985"/>
                </a:lnTo>
                <a:lnTo>
                  <a:pt x="13852" y="12984"/>
                </a:lnTo>
                <a:lnTo>
                  <a:pt x="13850" y="12984"/>
                </a:lnTo>
                <a:lnTo>
                  <a:pt x="13842" y="12981"/>
                </a:lnTo>
                <a:lnTo>
                  <a:pt x="13838" y="12979"/>
                </a:lnTo>
                <a:lnTo>
                  <a:pt x="13837" y="12982"/>
                </a:lnTo>
                <a:lnTo>
                  <a:pt x="13834" y="12991"/>
                </a:lnTo>
                <a:lnTo>
                  <a:pt x="13832" y="12995"/>
                </a:lnTo>
                <a:lnTo>
                  <a:pt x="13829" y="12998"/>
                </a:lnTo>
                <a:lnTo>
                  <a:pt x="13819" y="13003"/>
                </a:lnTo>
                <a:lnTo>
                  <a:pt x="13827" y="13004"/>
                </a:lnTo>
                <a:lnTo>
                  <a:pt x="13829" y="13003"/>
                </a:lnTo>
                <a:lnTo>
                  <a:pt x="13831" y="13002"/>
                </a:lnTo>
                <a:lnTo>
                  <a:pt x="13834" y="12998"/>
                </a:lnTo>
                <a:lnTo>
                  <a:pt x="13837" y="12997"/>
                </a:lnTo>
                <a:lnTo>
                  <a:pt x="13834" y="13000"/>
                </a:lnTo>
                <a:lnTo>
                  <a:pt x="13831" y="13006"/>
                </a:lnTo>
                <a:lnTo>
                  <a:pt x="13828" y="13009"/>
                </a:lnTo>
                <a:lnTo>
                  <a:pt x="13826" y="13006"/>
                </a:lnTo>
                <a:lnTo>
                  <a:pt x="13824" y="13005"/>
                </a:lnTo>
                <a:lnTo>
                  <a:pt x="13821" y="13005"/>
                </a:lnTo>
                <a:lnTo>
                  <a:pt x="13819" y="13005"/>
                </a:lnTo>
                <a:lnTo>
                  <a:pt x="13815" y="13006"/>
                </a:lnTo>
                <a:lnTo>
                  <a:pt x="13807" y="13011"/>
                </a:lnTo>
                <a:lnTo>
                  <a:pt x="13807" y="13016"/>
                </a:lnTo>
                <a:lnTo>
                  <a:pt x="13804" y="13019"/>
                </a:lnTo>
                <a:lnTo>
                  <a:pt x="13802" y="13021"/>
                </a:lnTo>
                <a:lnTo>
                  <a:pt x="13805" y="13023"/>
                </a:lnTo>
                <a:lnTo>
                  <a:pt x="13805" y="13025"/>
                </a:lnTo>
                <a:lnTo>
                  <a:pt x="13802" y="13027"/>
                </a:lnTo>
                <a:lnTo>
                  <a:pt x="13799" y="13026"/>
                </a:lnTo>
                <a:lnTo>
                  <a:pt x="13796" y="13023"/>
                </a:lnTo>
                <a:lnTo>
                  <a:pt x="13794" y="13019"/>
                </a:lnTo>
                <a:lnTo>
                  <a:pt x="13799" y="13019"/>
                </a:lnTo>
                <a:lnTo>
                  <a:pt x="13798" y="13014"/>
                </a:lnTo>
                <a:lnTo>
                  <a:pt x="13795" y="13008"/>
                </a:lnTo>
                <a:lnTo>
                  <a:pt x="13792" y="13005"/>
                </a:lnTo>
                <a:lnTo>
                  <a:pt x="13792" y="13004"/>
                </a:lnTo>
                <a:lnTo>
                  <a:pt x="13792" y="13002"/>
                </a:lnTo>
                <a:lnTo>
                  <a:pt x="13792" y="13001"/>
                </a:lnTo>
                <a:lnTo>
                  <a:pt x="13790" y="13001"/>
                </a:lnTo>
                <a:lnTo>
                  <a:pt x="13789" y="13002"/>
                </a:lnTo>
                <a:lnTo>
                  <a:pt x="13789" y="13003"/>
                </a:lnTo>
                <a:lnTo>
                  <a:pt x="13788" y="13003"/>
                </a:lnTo>
                <a:lnTo>
                  <a:pt x="13787" y="13002"/>
                </a:lnTo>
                <a:lnTo>
                  <a:pt x="13786" y="13002"/>
                </a:lnTo>
                <a:lnTo>
                  <a:pt x="13781" y="13003"/>
                </a:lnTo>
                <a:lnTo>
                  <a:pt x="13779" y="13003"/>
                </a:lnTo>
                <a:lnTo>
                  <a:pt x="13778" y="13008"/>
                </a:lnTo>
                <a:lnTo>
                  <a:pt x="13776" y="13012"/>
                </a:lnTo>
                <a:lnTo>
                  <a:pt x="13772" y="13016"/>
                </a:lnTo>
                <a:lnTo>
                  <a:pt x="13768" y="13019"/>
                </a:lnTo>
                <a:lnTo>
                  <a:pt x="13769" y="13015"/>
                </a:lnTo>
                <a:lnTo>
                  <a:pt x="13769" y="13011"/>
                </a:lnTo>
                <a:lnTo>
                  <a:pt x="13768" y="13007"/>
                </a:lnTo>
                <a:lnTo>
                  <a:pt x="13767" y="13003"/>
                </a:lnTo>
                <a:lnTo>
                  <a:pt x="13764" y="13001"/>
                </a:lnTo>
                <a:lnTo>
                  <a:pt x="13763" y="13004"/>
                </a:lnTo>
                <a:lnTo>
                  <a:pt x="13763" y="13009"/>
                </a:lnTo>
                <a:lnTo>
                  <a:pt x="13762" y="13013"/>
                </a:lnTo>
                <a:lnTo>
                  <a:pt x="13753" y="13006"/>
                </a:lnTo>
                <a:lnTo>
                  <a:pt x="13747" y="13005"/>
                </a:lnTo>
                <a:lnTo>
                  <a:pt x="13745" y="13011"/>
                </a:lnTo>
                <a:lnTo>
                  <a:pt x="13743" y="13011"/>
                </a:lnTo>
                <a:lnTo>
                  <a:pt x="13744" y="13009"/>
                </a:lnTo>
                <a:lnTo>
                  <a:pt x="13745" y="13007"/>
                </a:lnTo>
                <a:lnTo>
                  <a:pt x="13745" y="13005"/>
                </a:lnTo>
                <a:lnTo>
                  <a:pt x="13743" y="13003"/>
                </a:lnTo>
                <a:lnTo>
                  <a:pt x="13745" y="12999"/>
                </a:lnTo>
                <a:lnTo>
                  <a:pt x="13745" y="12997"/>
                </a:lnTo>
                <a:lnTo>
                  <a:pt x="13743" y="12996"/>
                </a:lnTo>
                <a:lnTo>
                  <a:pt x="13742" y="12996"/>
                </a:lnTo>
                <a:lnTo>
                  <a:pt x="13740" y="12997"/>
                </a:lnTo>
                <a:lnTo>
                  <a:pt x="13736" y="12996"/>
                </a:lnTo>
                <a:lnTo>
                  <a:pt x="13732" y="12997"/>
                </a:lnTo>
                <a:lnTo>
                  <a:pt x="13729" y="12998"/>
                </a:lnTo>
                <a:lnTo>
                  <a:pt x="13727" y="13001"/>
                </a:lnTo>
                <a:lnTo>
                  <a:pt x="13725" y="13001"/>
                </a:lnTo>
                <a:lnTo>
                  <a:pt x="13723" y="12999"/>
                </a:lnTo>
                <a:lnTo>
                  <a:pt x="13720" y="12999"/>
                </a:lnTo>
                <a:lnTo>
                  <a:pt x="13716" y="13001"/>
                </a:lnTo>
                <a:lnTo>
                  <a:pt x="13713" y="13003"/>
                </a:lnTo>
                <a:lnTo>
                  <a:pt x="13701" y="13013"/>
                </a:lnTo>
                <a:lnTo>
                  <a:pt x="13701" y="13016"/>
                </a:lnTo>
                <a:lnTo>
                  <a:pt x="13702" y="13019"/>
                </a:lnTo>
                <a:lnTo>
                  <a:pt x="13704" y="13021"/>
                </a:lnTo>
                <a:lnTo>
                  <a:pt x="13704" y="13020"/>
                </a:lnTo>
                <a:lnTo>
                  <a:pt x="13705" y="13019"/>
                </a:lnTo>
                <a:lnTo>
                  <a:pt x="13707" y="13020"/>
                </a:lnTo>
                <a:lnTo>
                  <a:pt x="13708" y="13023"/>
                </a:lnTo>
                <a:lnTo>
                  <a:pt x="13707" y="13025"/>
                </a:lnTo>
                <a:lnTo>
                  <a:pt x="13701" y="13025"/>
                </a:lnTo>
                <a:lnTo>
                  <a:pt x="13699" y="13027"/>
                </a:lnTo>
                <a:lnTo>
                  <a:pt x="13700" y="13033"/>
                </a:lnTo>
                <a:lnTo>
                  <a:pt x="13702" y="13036"/>
                </a:lnTo>
                <a:lnTo>
                  <a:pt x="13713" y="13040"/>
                </a:lnTo>
                <a:lnTo>
                  <a:pt x="13713" y="13041"/>
                </a:lnTo>
                <a:lnTo>
                  <a:pt x="13709" y="13041"/>
                </a:lnTo>
                <a:lnTo>
                  <a:pt x="13705" y="13042"/>
                </a:lnTo>
                <a:lnTo>
                  <a:pt x="13703" y="13042"/>
                </a:lnTo>
                <a:lnTo>
                  <a:pt x="13701" y="13040"/>
                </a:lnTo>
                <a:lnTo>
                  <a:pt x="13698" y="13041"/>
                </a:lnTo>
                <a:lnTo>
                  <a:pt x="13694" y="13043"/>
                </a:lnTo>
                <a:lnTo>
                  <a:pt x="13691" y="13045"/>
                </a:lnTo>
                <a:lnTo>
                  <a:pt x="13690" y="13048"/>
                </a:lnTo>
                <a:lnTo>
                  <a:pt x="13688" y="13048"/>
                </a:lnTo>
                <a:lnTo>
                  <a:pt x="13687" y="13043"/>
                </a:lnTo>
                <a:lnTo>
                  <a:pt x="13686" y="13039"/>
                </a:lnTo>
                <a:lnTo>
                  <a:pt x="13683" y="13037"/>
                </a:lnTo>
                <a:lnTo>
                  <a:pt x="13680" y="13038"/>
                </a:lnTo>
                <a:lnTo>
                  <a:pt x="13676" y="13040"/>
                </a:lnTo>
                <a:lnTo>
                  <a:pt x="13673" y="13037"/>
                </a:lnTo>
                <a:lnTo>
                  <a:pt x="13667" y="13032"/>
                </a:lnTo>
                <a:lnTo>
                  <a:pt x="13660" y="13031"/>
                </a:lnTo>
                <a:lnTo>
                  <a:pt x="13657" y="13031"/>
                </a:lnTo>
                <a:lnTo>
                  <a:pt x="13655" y="13028"/>
                </a:lnTo>
                <a:lnTo>
                  <a:pt x="13655" y="13023"/>
                </a:lnTo>
                <a:lnTo>
                  <a:pt x="13653" y="13022"/>
                </a:lnTo>
                <a:lnTo>
                  <a:pt x="13648" y="13027"/>
                </a:lnTo>
                <a:lnTo>
                  <a:pt x="13646" y="13028"/>
                </a:lnTo>
                <a:lnTo>
                  <a:pt x="13644" y="13028"/>
                </a:lnTo>
                <a:lnTo>
                  <a:pt x="13642" y="13029"/>
                </a:lnTo>
                <a:lnTo>
                  <a:pt x="13642" y="13033"/>
                </a:lnTo>
                <a:lnTo>
                  <a:pt x="13641" y="13036"/>
                </a:lnTo>
                <a:lnTo>
                  <a:pt x="13641" y="13038"/>
                </a:lnTo>
                <a:lnTo>
                  <a:pt x="13638" y="13041"/>
                </a:lnTo>
                <a:lnTo>
                  <a:pt x="13637" y="13041"/>
                </a:lnTo>
                <a:lnTo>
                  <a:pt x="13636" y="13041"/>
                </a:lnTo>
                <a:lnTo>
                  <a:pt x="13634" y="13042"/>
                </a:lnTo>
                <a:lnTo>
                  <a:pt x="13633" y="13044"/>
                </a:lnTo>
                <a:lnTo>
                  <a:pt x="13632" y="13045"/>
                </a:lnTo>
                <a:lnTo>
                  <a:pt x="13631" y="13048"/>
                </a:lnTo>
                <a:lnTo>
                  <a:pt x="13630" y="13050"/>
                </a:lnTo>
                <a:lnTo>
                  <a:pt x="13627" y="13052"/>
                </a:lnTo>
                <a:lnTo>
                  <a:pt x="13625" y="13054"/>
                </a:lnTo>
                <a:lnTo>
                  <a:pt x="13623" y="13056"/>
                </a:lnTo>
                <a:lnTo>
                  <a:pt x="13622" y="13061"/>
                </a:lnTo>
                <a:lnTo>
                  <a:pt x="13623" y="13075"/>
                </a:lnTo>
                <a:lnTo>
                  <a:pt x="13622" y="13080"/>
                </a:lnTo>
                <a:lnTo>
                  <a:pt x="13624" y="13080"/>
                </a:lnTo>
                <a:lnTo>
                  <a:pt x="13625" y="13079"/>
                </a:lnTo>
                <a:lnTo>
                  <a:pt x="13626" y="13077"/>
                </a:lnTo>
                <a:lnTo>
                  <a:pt x="13630" y="13074"/>
                </a:lnTo>
                <a:lnTo>
                  <a:pt x="13632" y="13073"/>
                </a:lnTo>
                <a:lnTo>
                  <a:pt x="13638" y="13069"/>
                </a:lnTo>
                <a:lnTo>
                  <a:pt x="13644" y="13064"/>
                </a:lnTo>
                <a:lnTo>
                  <a:pt x="13646" y="13060"/>
                </a:lnTo>
                <a:lnTo>
                  <a:pt x="13648" y="13061"/>
                </a:lnTo>
                <a:lnTo>
                  <a:pt x="13649" y="13061"/>
                </a:lnTo>
                <a:lnTo>
                  <a:pt x="13651" y="13062"/>
                </a:lnTo>
                <a:lnTo>
                  <a:pt x="13654" y="13062"/>
                </a:lnTo>
                <a:lnTo>
                  <a:pt x="13652" y="13065"/>
                </a:lnTo>
                <a:lnTo>
                  <a:pt x="13651" y="13066"/>
                </a:lnTo>
                <a:lnTo>
                  <a:pt x="13649" y="13066"/>
                </a:lnTo>
                <a:lnTo>
                  <a:pt x="13649" y="13068"/>
                </a:lnTo>
                <a:lnTo>
                  <a:pt x="13651" y="13068"/>
                </a:lnTo>
                <a:lnTo>
                  <a:pt x="13651" y="13070"/>
                </a:lnTo>
                <a:lnTo>
                  <a:pt x="13647" y="13071"/>
                </a:lnTo>
                <a:lnTo>
                  <a:pt x="13648" y="13074"/>
                </a:lnTo>
                <a:lnTo>
                  <a:pt x="13652" y="13080"/>
                </a:lnTo>
                <a:lnTo>
                  <a:pt x="13654" y="13084"/>
                </a:lnTo>
                <a:lnTo>
                  <a:pt x="13652" y="13084"/>
                </a:lnTo>
                <a:lnTo>
                  <a:pt x="13648" y="13080"/>
                </a:lnTo>
                <a:lnTo>
                  <a:pt x="13646" y="13079"/>
                </a:lnTo>
                <a:lnTo>
                  <a:pt x="13643" y="13078"/>
                </a:lnTo>
                <a:lnTo>
                  <a:pt x="13640" y="13079"/>
                </a:lnTo>
                <a:lnTo>
                  <a:pt x="13634" y="13081"/>
                </a:lnTo>
                <a:lnTo>
                  <a:pt x="13633" y="13080"/>
                </a:lnTo>
                <a:lnTo>
                  <a:pt x="13631" y="13082"/>
                </a:lnTo>
                <a:lnTo>
                  <a:pt x="13631" y="13088"/>
                </a:lnTo>
                <a:lnTo>
                  <a:pt x="13628" y="13094"/>
                </a:lnTo>
                <a:lnTo>
                  <a:pt x="13621" y="13103"/>
                </a:lnTo>
                <a:lnTo>
                  <a:pt x="13616" y="13104"/>
                </a:lnTo>
                <a:lnTo>
                  <a:pt x="13616" y="13105"/>
                </a:lnTo>
                <a:lnTo>
                  <a:pt x="13615" y="13105"/>
                </a:lnTo>
                <a:lnTo>
                  <a:pt x="13612" y="13108"/>
                </a:lnTo>
                <a:lnTo>
                  <a:pt x="13609" y="13110"/>
                </a:lnTo>
                <a:lnTo>
                  <a:pt x="13604" y="13113"/>
                </a:lnTo>
                <a:lnTo>
                  <a:pt x="13601" y="13115"/>
                </a:lnTo>
                <a:lnTo>
                  <a:pt x="13590" y="13117"/>
                </a:lnTo>
                <a:lnTo>
                  <a:pt x="13588" y="13118"/>
                </a:lnTo>
                <a:lnTo>
                  <a:pt x="13587" y="13121"/>
                </a:lnTo>
                <a:lnTo>
                  <a:pt x="13585" y="13127"/>
                </a:lnTo>
                <a:lnTo>
                  <a:pt x="13577" y="13137"/>
                </a:lnTo>
                <a:lnTo>
                  <a:pt x="13574" y="13142"/>
                </a:lnTo>
                <a:lnTo>
                  <a:pt x="13575" y="13147"/>
                </a:lnTo>
                <a:lnTo>
                  <a:pt x="13575" y="13149"/>
                </a:lnTo>
                <a:lnTo>
                  <a:pt x="13573" y="13149"/>
                </a:lnTo>
                <a:lnTo>
                  <a:pt x="13570" y="13145"/>
                </a:lnTo>
                <a:lnTo>
                  <a:pt x="13566" y="13149"/>
                </a:lnTo>
                <a:lnTo>
                  <a:pt x="13559" y="13159"/>
                </a:lnTo>
                <a:lnTo>
                  <a:pt x="13549" y="13163"/>
                </a:lnTo>
                <a:lnTo>
                  <a:pt x="13547" y="13165"/>
                </a:lnTo>
                <a:lnTo>
                  <a:pt x="13543" y="13169"/>
                </a:lnTo>
                <a:lnTo>
                  <a:pt x="13541" y="13170"/>
                </a:lnTo>
                <a:lnTo>
                  <a:pt x="13537" y="13178"/>
                </a:lnTo>
                <a:lnTo>
                  <a:pt x="13535" y="13180"/>
                </a:lnTo>
                <a:lnTo>
                  <a:pt x="13533" y="13180"/>
                </a:lnTo>
                <a:lnTo>
                  <a:pt x="13528" y="13183"/>
                </a:lnTo>
                <a:lnTo>
                  <a:pt x="13525" y="13183"/>
                </a:lnTo>
                <a:lnTo>
                  <a:pt x="13520" y="13182"/>
                </a:lnTo>
                <a:lnTo>
                  <a:pt x="13519" y="13183"/>
                </a:lnTo>
                <a:lnTo>
                  <a:pt x="13518" y="13187"/>
                </a:lnTo>
                <a:lnTo>
                  <a:pt x="13517" y="13189"/>
                </a:lnTo>
                <a:lnTo>
                  <a:pt x="13516" y="13191"/>
                </a:lnTo>
                <a:lnTo>
                  <a:pt x="13515" y="13193"/>
                </a:lnTo>
                <a:lnTo>
                  <a:pt x="13516" y="13196"/>
                </a:lnTo>
                <a:lnTo>
                  <a:pt x="13516" y="13198"/>
                </a:lnTo>
                <a:lnTo>
                  <a:pt x="13514" y="13199"/>
                </a:lnTo>
                <a:lnTo>
                  <a:pt x="13513" y="13200"/>
                </a:lnTo>
                <a:lnTo>
                  <a:pt x="13514" y="13202"/>
                </a:lnTo>
                <a:lnTo>
                  <a:pt x="13513" y="13203"/>
                </a:lnTo>
                <a:lnTo>
                  <a:pt x="13511" y="13203"/>
                </a:lnTo>
                <a:lnTo>
                  <a:pt x="13510" y="13203"/>
                </a:lnTo>
                <a:lnTo>
                  <a:pt x="13510" y="13205"/>
                </a:lnTo>
                <a:lnTo>
                  <a:pt x="13511" y="13206"/>
                </a:lnTo>
                <a:lnTo>
                  <a:pt x="13509" y="13207"/>
                </a:lnTo>
                <a:lnTo>
                  <a:pt x="13507" y="13210"/>
                </a:lnTo>
                <a:lnTo>
                  <a:pt x="13506" y="13213"/>
                </a:lnTo>
                <a:lnTo>
                  <a:pt x="13508" y="13221"/>
                </a:lnTo>
                <a:lnTo>
                  <a:pt x="13506" y="13224"/>
                </a:lnTo>
                <a:lnTo>
                  <a:pt x="13505" y="13227"/>
                </a:lnTo>
                <a:lnTo>
                  <a:pt x="13505" y="13230"/>
                </a:lnTo>
                <a:lnTo>
                  <a:pt x="13507" y="13232"/>
                </a:lnTo>
                <a:lnTo>
                  <a:pt x="13511" y="13232"/>
                </a:lnTo>
                <a:lnTo>
                  <a:pt x="13514" y="13233"/>
                </a:lnTo>
                <a:lnTo>
                  <a:pt x="13515" y="13237"/>
                </a:lnTo>
                <a:lnTo>
                  <a:pt x="13516" y="13243"/>
                </a:lnTo>
                <a:lnTo>
                  <a:pt x="13516" y="13246"/>
                </a:lnTo>
                <a:lnTo>
                  <a:pt x="13518" y="13248"/>
                </a:lnTo>
                <a:lnTo>
                  <a:pt x="13518" y="13250"/>
                </a:lnTo>
                <a:lnTo>
                  <a:pt x="13517" y="13250"/>
                </a:lnTo>
                <a:lnTo>
                  <a:pt x="13513" y="13248"/>
                </a:lnTo>
                <a:lnTo>
                  <a:pt x="13512" y="13253"/>
                </a:lnTo>
                <a:lnTo>
                  <a:pt x="13509" y="13258"/>
                </a:lnTo>
                <a:lnTo>
                  <a:pt x="13506" y="13262"/>
                </a:lnTo>
                <a:lnTo>
                  <a:pt x="13503" y="13264"/>
                </a:lnTo>
                <a:lnTo>
                  <a:pt x="13509" y="13289"/>
                </a:lnTo>
                <a:lnTo>
                  <a:pt x="13509" y="13300"/>
                </a:lnTo>
                <a:lnTo>
                  <a:pt x="13510" y="13301"/>
                </a:lnTo>
                <a:lnTo>
                  <a:pt x="13511" y="13302"/>
                </a:lnTo>
                <a:lnTo>
                  <a:pt x="13511" y="13305"/>
                </a:lnTo>
                <a:lnTo>
                  <a:pt x="13512" y="13311"/>
                </a:lnTo>
                <a:lnTo>
                  <a:pt x="13511" y="13318"/>
                </a:lnTo>
                <a:lnTo>
                  <a:pt x="13510" y="13323"/>
                </a:lnTo>
                <a:lnTo>
                  <a:pt x="13506" y="13333"/>
                </a:lnTo>
                <a:lnTo>
                  <a:pt x="13505" y="13339"/>
                </a:lnTo>
                <a:lnTo>
                  <a:pt x="13506" y="13343"/>
                </a:lnTo>
                <a:lnTo>
                  <a:pt x="13508" y="13346"/>
                </a:lnTo>
                <a:lnTo>
                  <a:pt x="13511" y="13349"/>
                </a:lnTo>
                <a:lnTo>
                  <a:pt x="13515" y="13357"/>
                </a:lnTo>
                <a:lnTo>
                  <a:pt x="13518" y="13367"/>
                </a:lnTo>
                <a:lnTo>
                  <a:pt x="13520" y="13377"/>
                </a:lnTo>
                <a:lnTo>
                  <a:pt x="13521" y="13388"/>
                </a:lnTo>
                <a:lnTo>
                  <a:pt x="13520" y="13411"/>
                </a:lnTo>
                <a:lnTo>
                  <a:pt x="13519" y="13416"/>
                </a:lnTo>
                <a:lnTo>
                  <a:pt x="13517" y="13421"/>
                </a:lnTo>
                <a:lnTo>
                  <a:pt x="13516" y="13426"/>
                </a:lnTo>
                <a:lnTo>
                  <a:pt x="13516" y="13432"/>
                </a:lnTo>
                <a:lnTo>
                  <a:pt x="13518" y="13437"/>
                </a:lnTo>
                <a:lnTo>
                  <a:pt x="13521" y="13440"/>
                </a:lnTo>
                <a:lnTo>
                  <a:pt x="13524" y="13442"/>
                </a:lnTo>
                <a:lnTo>
                  <a:pt x="13534" y="13443"/>
                </a:lnTo>
                <a:lnTo>
                  <a:pt x="13538" y="13444"/>
                </a:lnTo>
                <a:lnTo>
                  <a:pt x="13542" y="13446"/>
                </a:lnTo>
                <a:lnTo>
                  <a:pt x="13550" y="13451"/>
                </a:lnTo>
                <a:lnTo>
                  <a:pt x="13558" y="13458"/>
                </a:lnTo>
                <a:lnTo>
                  <a:pt x="13560" y="13461"/>
                </a:lnTo>
                <a:lnTo>
                  <a:pt x="13562" y="13463"/>
                </a:lnTo>
                <a:lnTo>
                  <a:pt x="13573" y="13469"/>
                </a:lnTo>
                <a:lnTo>
                  <a:pt x="13577" y="13471"/>
                </a:lnTo>
                <a:lnTo>
                  <a:pt x="13578" y="13473"/>
                </a:lnTo>
                <a:lnTo>
                  <a:pt x="13580" y="13476"/>
                </a:lnTo>
                <a:lnTo>
                  <a:pt x="13582" y="13479"/>
                </a:lnTo>
                <a:lnTo>
                  <a:pt x="13585" y="13481"/>
                </a:lnTo>
                <a:lnTo>
                  <a:pt x="13587" y="13481"/>
                </a:lnTo>
                <a:lnTo>
                  <a:pt x="13607" y="13481"/>
                </a:lnTo>
                <a:lnTo>
                  <a:pt x="13609" y="13481"/>
                </a:lnTo>
                <a:lnTo>
                  <a:pt x="13611" y="13483"/>
                </a:lnTo>
                <a:lnTo>
                  <a:pt x="13613" y="13484"/>
                </a:lnTo>
                <a:lnTo>
                  <a:pt x="13616" y="13483"/>
                </a:lnTo>
                <a:lnTo>
                  <a:pt x="13615" y="13487"/>
                </a:lnTo>
                <a:lnTo>
                  <a:pt x="13617" y="13489"/>
                </a:lnTo>
                <a:lnTo>
                  <a:pt x="13618" y="13492"/>
                </a:lnTo>
                <a:lnTo>
                  <a:pt x="13618" y="13497"/>
                </a:lnTo>
                <a:lnTo>
                  <a:pt x="13619" y="13501"/>
                </a:lnTo>
                <a:lnTo>
                  <a:pt x="13622" y="13504"/>
                </a:lnTo>
                <a:lnTo>
                  <a:pt x="13624" y="13504"/>
                </a:lnTo>
                <a:lnTo>
                  <a:pt x="13628" y="13501"/>
                </a:lnTo>
                <a:lnTo>
                  <a:pt x="13634" y="13499"/>
                </a:lnTo>
                <a:lnTo>
                  <a:pt x="13659" y="13499"/>
                </a:lnTo>
                <a:lnTo>
                  <a:pt x="13682" y="13504"/>
                </a:lnTo>
                <a:lnTo>
                  <a:pt x="13687" y="13507"/>
                </a:lnTo>
                <a:lnTo>
                  <a:pt x="13691" y="13511"/>
                </a:lnTo>
                <a:lnTo>
                  <a:pt x="13694" y="13517"/>
                </a:lnTo>
                <a:lnTo>
                  <a:pt x="13695" y="13513"/>
                </a:lnTo>
                <a:lnTo>
                  <a:pt x="13697" y="13515"/>
                </a:lnTo>
                <a:lnTo>
                  <a:pt x="13698" y="13519"/>
                </a:lnTo>
                <a:lnTo>
                  <a:pt x="13698" y="13521"/>
                </a:lnTo>
                <a:cubicBezTo>
                  <a:pt x="13698" y="13521"/>
                  <a:pt x="13694" y="13522"/>
                  <a:pt x="13694" y="13522"/>
                </a:cubicBezTo>
                <a:lnTo>
                  <a:pt x="13692" y="13524"/>
                </a:lnTo>
                <a:lnTo>
                  <a:pt x="13691" y="13526"/>
                </a:lnTo>
                <a:lnTo>
                  <a:pt x="13688" y="13529"/>
                </a:lnTo>
                <a:lnTo>
                  <a:pt x="13691" y="13532"/>
                </a:lnTo>
                <a:lnTo>
                  <a:pt x="13698" y="13526"/>
                </a:lnTo>
                <a:lnTo>
                  <a:pt x="13703" y="13527"/>
                </a:lnTo>
                <a:lnTo>
                  <a:pt x="13702" y="13522"/>
                </a:lnTo>
                <a:lnTo>
                  <a:pt x="13704" y="13519"/>
                </a:lnTo>
                <a:lnTo>
                  <a:pt x="13707" y="13517"/>
                </a:lnTo>
                <a:lnTo>
                  <a:pt x="13709" y="13513"/>
                </a:lnTo>
                <a:lnTo>
                  <a:pt x="13710" y="13516"/>
                </a:lnTo>
                <a:lnTo>
                  <a:pt x="13710" y="13517"/>
                </a:lnTo>
                <a:lnTo>
                  <a:pt x="13709" y="13519"/>
                </a:lnTo>
                <a:lnTo>
                  <a:pt x="13709" y="13521"/>
                </a:lnTo>
                <a:lnTo>
                  <a:pt x="13708" y="13521"/>
                </a:lnTo>
                <a:lnTo>
                  <a:pt x="13707" y="13522"/>
                </a:lnTo>
                <a:lnTo>
                  <a:pt x="13706" y="13523"/>
                </a:lnTo>
                <a:lnTo>
                  <a:pt x="13706" y="13524"/>
                </a:lnTo>
                <a:lnTo>
                  <a:pt x="13706" y="13525"/>
                </a:lnTo>
                <a:lnTo>
                  <a:pt x="13707" y="13525"/>
                </a:lnTo>
                <a:lnTo>
                  <a:pt x="13707" y="13526"/>
                </a:lnTo>
                <a:lnTo>
                  <a:pt x="13708" y="13527"/>
                </a:lnTo>
                <a:lnTo>
                  <a:pt x="13709" y="13528"/>
                </a:lnTo>
                <a:lnTo>
                  <a:pt x="13710" y="13530"/>
                </a:lnTo>
                <a:lnTo>
                  <a:pt x="13710" y="13532"/>
                </a:lnTo>
                <a:lnTo>
                  <a:pt x="13709" y="13537"/>
                </a:lnTo>
                <a:lnTo>
                  <a:pt x="13709" y="13539"/>
                </a:lnTo>
                <a:lnTo>
                  <a:pt x="13710" y="13539"/>
                </a:lnTo>
                <a:lnTo>
                  <a:pt x="13712" y="13536"/>
                </a:lnTo>
                <a:lnTo>
                  <a:pt x="13714" y="13535"/>
                </a:lnTo>
                <a:lnTo>
                  <a:pt x="13717" y="13536"/>
                </a:lnTo>
                <a:lnTo>
                  <a:pt x="13721" y="13537"/>
                </a:lnTo>
                <a:lnTo>
                  <a:pt x="13720" y="13535"/>
                </a:lnTo>
                <a:lnTo>
                  <a:pt x="13718" y="13530"/>
                </a:lnTo>
                <a:lnTo>
                  <a:pt x="13718" y="13529"/>
                </a:lnTo>
                <a:lnTo>
                  <a:pt x="13719" y="13527"/>
                </a:lnTo>
                <a:lnTo>
                  <a:pt x="13721" y="13525"/>
                </a:lnTo>
                <a:lnTo>
                  <a:pt x="13722" y="13524"/>
                </a:lnTo>
                <a:lnTo>
                  <a:pt x="13724" y="13522"/>
                </a:lnTo>
                <a:lnTo>
                  <a:pt x="13731" y="13519"/>
                </a:lnTo>
                <a:lnTo>
                  <a:pt x="13734" y="13517"/>
                </a:lnTo>
                <a:lnTo>
                  <a:pt x="13735" y="13524"/>
                </a:lnTo>
                <a:lnTo>
                  <a:pt x="13737" y="13527"/>
                </a:lnTo>
                <a:lnTo>
                  <a:pt x="13739" y="13529"/>
                </a:lnTo>
                <a:lnTo>
                  <a:pt x="13741" y="13528"/>
                </a:lnTo>
                <a:lnTo>
                  <a:pt x="13743" y="13526"/>
                </a:lnTo>
                <a:lnTo>
                  <a:pt x="13745" y="13523"/>
                </a:lnTo>
                <a:lnTo>
                  <a:pt x="13746" y="13520"/>
                </a:lnTo>
                <a:lnTo>
                  <a:pt x="13747" y="13517"/>
                </a:lnTo>
                <a:lnTo>
                  <a:pt x="13748" y="13515"/>
                </a:lnTo>
                <a:lnTo>
                  <a:pt x="13748" y="13513"/>
                </a:lnTo>
                <a:lnTo>
                  <a:pt x="13746" y="13512"/>
                </a:lnTo>
                <a:lnTo>
                  <a:pt x="13743" y="13513"/>
                </a:lnTo>
                <a:lnTo>
                  <a:pt x="13742" y="13513"/>
                </a:lnTo>
                <a:lnTo>
                  <a:pt x="13738" y="13510"/>
                </a:lnTo>
                <a:lnTo>
                  <a:pt x="13736" y="13510"/>
                </a:lnTo>
                <a:lnTo>
                  <a:pt x="13732" y="13511"/>
                </a:lnTo>
                <a:lnTo>
                  <a:pt x="13732" y="13509"/>
                </a:lnTo>
                <a:lnTo>
                  <a:pt x="13738" y="13504"/>
                </a:lnTo>
                <a:lnTo>
                  <a:pt x="13740" y="13503"/>
                </a:lnTo>
                <a:lnTo>
                  <a:pt x="13741" y="13504"/>
                </a:lnTo>
                <a:lnTo>
                  <a:pt x="13742" y="13507"/>
                </a:lnTo>
                <a:lnTo>
                  <a:pt x="13743" y="13509"/>
                </a:lnTo>
                <a:lnTo>
                  <a:pt x="13746" y="13509"/>
                </a:lnTo>
                <a:lnTo>
                  <a:pt x="13745" y="13499"/>
                </a:lnTo>
                <a:lnTo>
                  <a:pt x="13750" y="13479"/>
                </a:lnTo>
                <a:lnTo>
                  <a:pt x="13749" y="13473"/>
                </a:lnTo>
                <a:lnTo>
                  <a:pt x="13752" y="13471"/>
                </a:lnTo>
                <a:lnTo>
                  <a:pt x="13756" y="13470"/>
                </a:lnTo>
                <a:lnTo>
                  <a:pt x="13760" y="13470"/>
                </a:lnTo>
                <a:lnTo>
                  <a:pt x="13764" y="13471"/>
                </a:lnTo>
                <a:lnTo>
                  <a:pt x="13765" y="13472"/>
                </a:lnTo>
                <a:lnTo>
                  <a:pt x="13765" y="13474"/>
                </a:lnTo>
                <a:lnTo>
                  <a:pt x="13766" y="13475"/>
                </a:lnTo>
                <a:lnTo>
                  <a:pt x="13768" y="13476"/>
                </a:lnTo>
                <a:lnTo>
                  <a:pt x="13778" y="13469"/>
                </a:lnTo>
                <a:lnTo>
                  <a:pt x="13782" y="13467"/>
                </a:lnTo>
                <a:lnTo>
                  <a:pt x="13786" y="13466"/>
                </a:lnTo>
                <a:lnTo>
                  <a:pt x="13793" y="13467"/>
                </a:lnTo>
                <a:lnTo>
                  <a:pt x="13794" y="13467"/>
                </a:lnTo>
                <a:lnTo>
                  <a:pt x="13795" y="13467"/>
                </a:lnTo>
                <a:lnTo>
                  <a:pt x="13796" y="13466"/>
                </a:lnTo>
                <a:lnTo>
                  <a:pt x="13799" y="13465"/>
                </a:lnTo>
                <a:lnTo>
                  <a:pt x="13799" y="13462"/>
                </a:lnTo>
                <a:lnTo>
                  <a:pt x="13800" y="13461"/>
                </a:lnTo>
                <a:lnTo>
                  <a:pt x="13802" y="13463"/>
                </a:lnTo>
                <a:lnTo>
                  <a:pt x="13803" y="13461"/>
                </a:lnTo>
                <a:lnTo>
                  <a:pt x="13802" y="13460"/>
                </a:lnTo>
                <a:lnTo>
                  <a:pt x="13802" y="13458"/>
                </a:lnTo>
                <a:lnTo>
                  <a:pt x="13805" y="13461"/>
                </a:lnTo>
                <a:lnTo>
                  <a:pt x="13805" y="13463"/>
                </a:lnTo>
                <a:lnTo>
                  <a:pt x="13806" y="13461"/>
                </a:lnTo>
                <a:lnTo>
                  <a:pt x="13808" y="13458"/>
                </a:lnTo>
                <a:lnTo>
                  <a:pt x="13809" y="13456"/>
                </a:lnTo>
                <a:lnTo>
                  <a:pt x="13810" y="13459"/>
                </a:lnTo>
                <a:lnTo>
                  <a:pt x="13809" y="13463"/>
                </a:lnTo>
                <a:lnTo>
                  <a:pt x="13809" y="13466"/>
                </a:lnTo>
                <a:lnTo>
                  <a:pt x="13807" y="13469"/>
                </a:lnTo>
                <a:lnTo>
                  <a:pt x="13804" y="13470"/>
                </a:lnTo>
                <a:lnTo>
                  <a:pt x="13801" y="13470"/>
                </a:lnTo>
                <a:lnTo>
                  <a:pt x="13799" y="13469"/>
                </a:lnTo>
                <a:lnTo>
                  <a:pt x="13797" y="13469"/>
                </a:lnTo>
                <a:lnTo>
                  <a:pt x="13797" y="13474"/>
                </a:lnTo>
                <a:lnTo>
                  <a:pt x="13803" y="13476"/>
                </a:lnTo>
                <a:lnTo>
                  <a:pt x="13810" y="13477"/>
                </a:lnTo>
                <a:lnTo>
                  <a:pt x="13813" y="13476"/>
                </a:lnTo>
                <a:lnTo>
                  <a:pt x="13815" y="13474"/>
                </a:lnTo>
                <a:lnTo>
                  <a:pt x="13815" y="13471"/>
                </a:lnTo>
                <a:lnTo>
                  <a:pt x="13814" y="13468"/>
                </a:lnTo>
                <a:lnTo>
                  <a:pt x="13813" y="13464"/>
                </a:lnTo>
                <a:lnTo>
                  <a:pt x="13814" y="13460"/>
                </a:lnTo>
                <a:lnTo>
                  <a:pt x="13816" y="13459"/>
                </a:lnTo>
                <a:lnTo>
                  <a:pt x="13817" y="13463"/>
                </a:lnTo>
                <a:lnTo>
                  <a:pt x="13818" y="13469"/>
                </a:lnTo>
                <a:lnTo>
                  <a:pt x="13819" y="13469"/>
                </a:lnTo>
                <a:lnTo>
                  <a:pt x="13819" y="13463"/>
                </a:lnTo>
                <a:lnTo>
                  <a:pt x="13822" y="13452"/>
                </a:lnTo>
                <a:lnTo>
                  <a:pt x="13822" y="13448"/>
                </a:lnTo>
                <a:lnTo>
                  <a:pt x="13820" y="13445"/>
                </a:lnTo>
                <a:lnTo>
                  <a:pt x="13814" y="13443"/>
                </a:lnTo>
                <a:lnTo>
                  <a:pt x="13812" y="13440"/>
                </a:lnTo>
                <a:lnTo>
                  <a:pt x="13812" y="13439"/>
                </a:lnTo>
                <a:lnTo>
                  <a:pt x="13820" y="13441"/>
                </a:lnTo>
                <a:lnTo>
                  <a:pt x="13823" y="13440"/>
                </a:lnTo>
                <a:lnTo>
                  <a:pt x="13827" y="13430"/>
                </a:lnTo>
                <a:lnTo>
                  <a:pt x="13831" y="13426"/>
                </a:lnTo>
                <a:lnTo>
                  <a:pt x="13838" y="13418"/>
                </a:lnTo>
                <a:lnTo>
                  <a:pt x="13854" y="13400"/>
                </a:lnTo>
                <a:lnTo>
                  <a:pt x="13863" y="13392"/>
                </a:lnTo>
                <a:lnTo>
                  <a:pt x="13870" y="13394"/>
                </a:lnTo>
                <a:lnTo>
                  <a:pt x="13871" y="13394"/>
                </a:lnTo>
                <a:lnTo>
                  <a:pt x="13875" y="13389"/>
                </a:lnTo>
                <a:lnTo>
                  <a:pt x="13887" y="13386"/>
                </a:lnTo>
                <a:lnTo>
                  <a:pt x="13890" y="13382"/>
                </a:lnTo>
                <a:lnTo>
                  <a:pt x="13892" y="13382"/>
                </a:lnTo>
                <a:lnTo>
                  <a:pt x="13893" y="13384"/>
                </a:lnTo>
                <a:lnTo>
                  <a:pt x="13893" y="13386"/>
                </a:lnTo>
                <a:lnTo>
                  <a:pt x="13884" y="13387"/>
                </a:lnTo>
                <a:lnTo>
                  <a:pt x="13879" y="13389"/>
                </a:lnTo>
                <a:lnTo>
                  <a:pt x="13877" y="13391"/>
                </a:lnTo>
                <a:lnTo>
                  <a:pt x="13879" y="13393"/>
                </a:lnTo>
                <a:lnTo>
                  <a:pt x="13889" y="13390"/>
                </a:lnTo>
                <a:lnTo>
                  <a:pt x="13892" y="13394"/>
                </a:lnTo>
                <a:lnTo>
                  <a:pt x="13895" y="13391"/>
                </a:lnTo>
                <a:lnTo>
                  <a:pt x="13897" y="13389"/>
                </a:lnTo>
                <a:lnTo>
                  <a:pt x="13898" y="13385"/>
                </a:lnTo>
                <a:lnTo>
                  <a:pt x="13896" y="13382"/>
                </a:lnTo>
                <a:lnTo>
                  <a:pt x="13902" y="13366"/>
                </a:lnTo>
                <a:lnTo>
                  <a:pt x="13906" y="13360"/>
                </a:lnTo>
                <a:lnTo>
                  <a:pt x="13910" y="13362"/>
                </a:lnTo>
                <a:lnTo>
                  <a:pt x="13911" y="13362"/>
                </a:lnTo>
                <a:lnTo>
                  <a:pt x="13913" y="13359"/>
                </a:lnTo>
                <a:lnTo>
                  <a:pt x="13914" y="13358"/>
                </a:lnTo>
                <a:lnTo>
                  <a:pt x="13917" y="13359"/>
                </a:lnTo>
                <a:lnTo>
                  <a:pt x="13920" y="13358"/>
                </a:lnTo>
                <a:lnTo>
                  <a:pt x="13915" y="13333"/>
                </a:lnTo>
                <a:lnTo>
                  <a:pt x="13914" y="13329"/>
                </a:lnTo>
                <a:lnTo>
                  <a:pt x="13911" y="13331"/>
                </a:lnTo>
                <a:lnTo>
                  <a:pt x="13911" y="13335"/>
                </a:lnTo>
                <a:lnTo>
                  <a:pt x="13913" y="13343"/>
                </a:lnTo>
                <a:lnTo>
                  <a:pt x="13914" y="13350"/>
                </a:lnTo>
                <a:lnTo>
                  <a:pt x="13913" y="13353"/>
                </a:lnTo>
                <a:lnTo>
                  <a:pt x="13911" y="13356"/>
                </a:lnTo>
                <a:lnTo>
                  <a:pt x="13909" y="13353"/>
                </a:lnTo>
                <a:lnTo>
                  <a:pt x="13905" y="13352"/>
                </a:lnTo>
                <a:lnTo>
                  <a:pt x="13902" y="13352"/>
                </a:lnTo>
                <a:lnTo>
                  <a:pt x="13901" y="13352"/>
                </a:lnTo>
                <a:lnTo>
                  <a:pt x="13900" y="13351"/>
                </a:lnTo>
                <a:lnTo>
                  <a:pt x="13899" y="13349"/>
                </a:lnTo>
                <a:lnTo>
                  <a:pt x="13898" y="13347"/>
                </a:lnTo>
                <a:lnTo>
                  <a:pt x="13899" y="13344"/>
                </a:lnTo>
                <a:lnTo>
                  <a:pt x="13900" y="13343"/>
                </a:lnTo>
                <a:lnTo>
                  <a:pt x="13903" y="13341"/>
                </a:lnTo>
                <a:lnTo>
                  <a:pt x="13904" y="13339"/>
                </a:lnTo>
                <a:lnTo>
                  <a:pt x="13904" y="13337"/>
                </a:lnTo>
                <a:lnTo>
                  <a:pt x="13905" y="13331"/>
                </a:lnTo>
                <a:lnTo>
                  <a:pt x="13905" y="13329"/>
                </a:lnTo>
                <a:lnTo>
                  <a:pt x="13906" y="13329"/>
                </a:lnTo>
                <a:lnTo>
                  <a:pt x="13908" y="13328"/>
                </a:lnTo>
                <a:lnTo>
                  <a:pt x="13909" y="13328"/>
                </a:lnTo>
                <a:lnTo>
                  <a:pt x="13910" y="13326"/>
                </a:lnTo>
                <a:lnTo>
                  <a:pt x="13911" y="13325"/>
                </a:lnTo>
                <a:lnTo>
                  <a:pt x="13913" y="13325"/>
                </a:lnTo>
                <a:lnTo>
                  <a:pt x="13915" y="13325"/>
                </a:lnTo>
                <a:lnTo>
                  <a:pt x="13916" y="13322"/>
                </a:lnTo>
                <a:lnTo>
                  <a:pt x="13916" y="13320"/>
                </a:lnTo>
                <a:lnTo>
                  <a:pt x="13915" y="13318"/>
                </a:lnTo>
                <a:lnTo>
                  <a:pt x="13914" y="13315"/>
                </a:lnTo>
                <a:lnTo>
                  <a:pt x="13915" y="13305"/>
                </a:lnTo>
                <a:lnTo>
                  <a:pt x="13917" y="13297"/>
                </a:lnTo>
                <a:lnTo>
                  <a:pt x="13919" y="13289"/>
                </a:lnTo>
                <a:lnTo>
                  <a:pt x="13923" y="13283"/>
                </a:lnTo>
                <a:lnTo>
                  <a:pt x="13927" y="13278"/>
                </a:lnTo>
                <a:lnTo>
                  <a:pt x="13927" y="13275"/>
                </a:lnTo>
                <a:lnTo>
                  <a:pt x="13928" y="13265"/>
                </a:lnTo>
                <a:lnTo>
                  <a:pt x="13931" y="13250"/>
                </a:lnTo>
                <a:lnTo>
                  <a:pt x="13929" y="13250"/>
                </a:lnTo>
                <a:lnTo>
                  <a:pt x="13926" y="13264"/>
                </a:lnTo>
                <a:lnTo>
                  <a:pt x="13925" y="13269"/>
                </a:lnTo>
                <a:lnTo>
                  <a:pt x="13925" y="13259"/>
                </a:lnTo>
                <a:lnTo>
                  <a:pt x="13925" y="13257"/>
                </a:lnTo>
                <a:lnTo>
                  <a:pt x="13923" y="13253"/>
                </a:lnTo>
                <a:lnTo>
                  <a:pt x="13922" y="13254"/>
                </a:lnTo>
                <a:lnTo>
                  <a:pt x="13921" y="13256"/>
                </a:lnTo>
                <a:lnTo>
                  <a:pt x="13918" y="13257"/>
                </a:lnTo>
                <a:lnTo>
                  <a:pt x="13914" y="13256"/>
                </a:lnTo>
                <a:lnTo>
                  <a:pt x="13912" y="13253"/>
                </a:lnTo>
                <a:lnTo>
                  <a:pt x="13911" y="13250"/>
                </a:lnTo>
                <a:lnTo>
                  <a:pt x="13908" y="13246"/>
                </a:lnTo>
                <a:lnTo>
                  <a:pt x="13908" y="13245"/>
                </a:lnTo>
                <a:lnTo>
                  <a:pt x="13911" y="13245"/>
                </a:lnTo>
                <a:lnTo>
                  <a:pt x="13912" y="13247"/>
                </a:lnTo>
                <a:lnTo>
                  <a:pt x="13913" y="13249"/>
                </a:lnTo>
                <a:lnTo>
                  <a:pt x="13915" y="13250"/>
                </a:lnTo>
                <a:lnTo>
                  <a:pt x="13922" y="13250"/>
                </a:lnTo>
                <a:lnTo>
                  <a:pt x="13924" y="13250"/>
                </a:lnTo>
                <a:lnTo>
                  <a:pt x="13928" y="13246"/>
                </a:lnTo>
                <a:lnTo>
                  <a:pt x="13929" y="13248"/>
                </a:lnTo>
                <a:lnTo>
                  <a:pt x="13930" y="13249"/>
                </a:lnTo>
                <a:lnTo>
                  <a:pt x="13932" y="13242"/>
                </a:lnTo>
                <a:lnTo>
                  <a:pt x="13936" y="13235"/>
                </a:lnTo>
                <a:lnTo>
                  <a:pt x="13939" y="13227"/>
                </a:lnTo>
                <a:lnTo>
                  <a:pt x="13942" y="13216"/>
                </a:lnTo>
                <a:lnTo>
                  <a:pt x="13943" y="13207"/>
                </a:lnTo>
                <a:lnTo>
                  <a:pt x="13943" y="13202"/>
                </a:lnTo>
                <a:lnTo>
                  <a:pt x="13949" y="13200"/>
                </a:lnTo>
                <a:lnTo>
                  <a:pt x="13951" y="13196"/>
                </a:lnTo>
                <a:lnTo>
                  <a:pt x="13951" y="13192"/>
                </a:lnTo>
                <a:lnTo>
                  <a:pt x="13950" y="13187"/>
                </a:lnTo>
                <a:lnTo>
                  <a:pt x="13950" y="13182"/>
                </a:lnTo>
                <a:lnTo>
                  <a:pt x="13952" y="13180"/>
                </a:lnTo>
                <a:lnTo>
                  <a:pt x="13953" y="13178"/>
                </a:lnTo>
                <a:lnTo>
                  <a:pt x="13955" y="13173"/>
                </a:lnTo>
                <a:lnTo>
                  <a:pt x="13956" y="13172"/>
                </a:lnTo>
                <a:lnTo>
                  <a:pt x="13958" y="13171"/>
                </a:lnTo>
                <a:lnTo>
                  <a:pt x="13962" y="13172"/>
                </a:lnTo>
                <a:lnTo>
                  <a:pt x="13963" y="13172"/>
                </a:lnTo>
                <a:lnTo>
                  <a:pt x="13966" y="13170"/>
                </a:lnTo>
                <a:lnTo>
                  <a:pt x="13969" y="13167"/>
                </a:lnTo>
                <a:lnTo>
                  <a:pt x="13970" y="13164"/>
                </a:lnTo>
                <a:lnTo>
                  <a:pt x="13970" y="13161"/>
                </a:lnTo>
                <a:lnTo>
                  <a:pt x="13970" y="13159"/>
                </a:lnTo>
                <a:lnTo>
                  <a:pt x="13972" y="13158"/>
                </a:lnTo>
                <a:lnTo>
                  <a:pt x="13975" y="13155"/>
                </a:lnTo>
                <a:lnTo>
                  <a:pt x="13977" y="13151"/>
                </a:lnTo>
                <a:lnTo>
                  <a:pt x="13978" y="13148"/>
                </a:lnTo>
                <a:lnTo>
                  <a:pt x="13979" y="13142"/>
                </a:lnTo>
                <a:lnTo>
                  <a:pt x="13980" y="13138"/>
                </a:lnTo>
                <a:lnTo>
                  <a:pt x="13983" y="13131"/>
                </a:lnTo>
                <a:lnTo>
                  <a:pt x="13981" y="13128"/>
                </a:lnTo>
                <a:lnTo>
                  <a:pt x="13979" y="13120"/>
                </a:lnTo>
                <a:lnTo>
                  <a:pt x="13977" y="13117"/>
                </a:lnTo>
                <a:lnTo>
                  <a:pt x="13979" y="13113"/>
                </a:lnTo>
                <a:lnTo>
                  <a:pt x="13984" y="13111"/>
                </a:lnTo>
                <a:lnTo>
                  <a:pt x="13988" y="13111"/>
                </a:lnTo>
                <a:lnTo>
                  <a:pt x="13992" y="13115"/>
                </a:lnTo>
                <a:lnTo>
                  <a:pt x="13987" y="13115"/>
                </a:lnTo>
                <a:lnTo>
                  <a:pt x="13984" y="13116"/>
                </a:lnTo>
                <a:lnTo>
                  <a:pt x="13982" y="13120"/>
                </a:lnTo>
                <a:lnTo>
                  <a:pt x="13983" y="13127"/>
                </a:lnTo>
                <a:lnTo>
                  <a:pt x="13985" y="13131"/>
                </a:lnTo>
                <a:lnTo>
                  <a:pt x="13987" y="13135"/>
                </a:lnTo>
                <a:lnTo>
                  <a:pt x="13991" y="13137"/>
                </a:lnTo>
                <a:lnTo>
                  <a:pt x="13995" y="13135"/>
                </a:lnTo>
                <a:lnTo>
                  <a:pt x="13997" y="13132"/>
                </a:lnTo>
                <a:lnTo>
                  <a:pt x="14003" y="13122"/>
                </a:lnTo>
                <a:lnTo>
                  <a:pt x="14014" y="13106"/>
                </a:lnTo>
                <a:lnTo>
                  <a:pt x="14017" y="13105"/>
                </a:lnTo>
                <a:lnTo>
                  <a:pt x="14020" y="13105"/>
                </a:lnTo>
                <a:lnTo>
                  <a:pt x="14023" y="13105"/>
                </a:lnTo>
                <a:lnTo>
                  <a:pt x="14026" y="13106"/>
                </a:lnTo>
                <a:lnTo>
                  <a:pt x="14029" y="13105"/>
                </a:lnTo>
                <a:lnTo>
                  <a:pt x="14025" y="13094"/>
                </a:lnTo>
                <a:lnTo>
                  <a:pt x="14024" y="13092"/>
                </a:lnTo>
                <a:lnTo>
                  <a:pt x="14021" y="13092"/>
                </a:lnTo>
                <a:lnTo>
                  <a:pt x="14020" y="13089"/>
                </a:lnTo>
                <a:lnTo>
                  <a:pt x="14022" y="13081"/>
                </a:lnTo>
                <a:lnTo>
                  <a:pt x="14021" y="13073"/>
                </a:lnTo>
                <a:lnTo>
                  <a:pt x="14018" y="13056"/>
                </a:lnTo>
                <a:lnTo>
                  <a:pt x="14017" y="13038"/>
                </a:lnTo>
                <a:lnTo>
                  <a:pt x="14007" y="13000"/>
                </a:lnTo>
                <a:lnTo>
                  <a:pt x="14004" y="12995"/>
                </a:lnTo>
                <a:lnTo>
                  <a:pt x="14001" y="12999"/>
                </a:lnTo>
                <a:lnTo>
                  <a:pt x="13999" y="12997"/>
                </a:lnTo>
                <a:lnTo>
                  <a:pt x="13999" y="12997"/>
                </a:lnTo>
                <a:lnTo>
                  <a:pt x="13998" y="12998"/>
                </a:lnTo>
                <a:lnTo>
                  <a:pt x="13998" y="12999"/>
                </a:lnTo>
                <a:lnTo>
                  <a:pt x="13993" y="12999"/>
                </a:lnTo>
                <a:lnTo>
                  <a:pt x="13975" y="12996"/>
                </a:lnTo>
                <a:lnTo>
                  <a:pt x="13972" y="12993"/>
                </a:lnTo>
                <a:lnTo>
                  <a:pt x="13968" y="12984"/>
                </a:lnTo>
                <a:lnTo>
                  <a:pt x="13962" y="12980"/>
                </a:lnTo>
                <a:lnTo>
                  <a:pt x="13959" y="12976"/>
                </a:lnTo>
                <a:lnTo>
                  <a:pt x="13953" y="12953"/>
                </a:lnTo>
                <a:lnTo>
                  <a:pt x="13951" y="12950"/>
                </a:lnTo>
                <a:close/>
                <a:moveTo>
                  <a:pt x="16165" y="13391"/>
                </a:moveTo>
                <a:lnTo>
                  <a:pt x="16161" y="13391"/>
                </a:lnTo>
                <a:lnTo>
                  <a:pt x="16156" y="13394"/>
                </a:lnTo>
                <a:lnTo>
                  <a:pt x="16153" y="13398"/>
                </a:lnTo>
                <a:lnTo>
                  <a:pt x="16152" y="13403"/>
                </a:lnTo>
                <a:lnTo>
                  <a:pt x="16152" y="13410"/>
                </a:lnTo>
                <a:lnTo>
                  <a:pt x="16151" y="13416"/>
                </a:lnTo>
                <a:lnTo>
                  <a:pt x="16148" y="13418"/>
                </a:lnTo>
                <a:lnTo>
                  <a:pt x="16144" y="13419"/>
                </a:lnTo>
                <a:lnTo>
                  <a:pt x="16134" y="13424"/>
                </a:lnTo>
                <a:lnTo>
                  <a:pt x="16129" y="13424"/>
                </a:lnTo>
                <a:lnTo>
                  <a:pt x="16120" y="13421"/>
                </a:lnTo>
                <a:lnTo>
                  <a:pt x="16117" y="13422"/>
                </a:lnTo>
                <a:lnTo>
                  <a:pt x="16112" y="13427"/>
                </a:lnTo>
                <a:lnTo>
                  <a:pt x="16108" y="13433"/>
                </a:lnTo>
                <a:lnTo>
                  <a:pt x="16106" y="13438"/>
                </a:lnTo>
                <a:lnTo>
                  <a:pt x="16106" y="13443"/>
                </a:lnTo>
                <a:lnTo>
                  <a:pt x="16108" y="13450"/>
                </a:lnTo>
                <a:lnTo>
                  <a:pt x="16111" y="13461"/>
                </a:lnTo>
                <a:lnTo>
                  <a:pt x="16111" y="13473"/>
                </a:lnTo>
                <a:lnTo>
                  <a:pt x="16110" y="13485"/>
                </a:lnTo>
                <a:lnTo>
                  <a:pt x="16107" y="13495"/>
                </a:lnTo>
                <a:lnTo>
                  <a:pt x="16100" y="13510"/>
                </a:lnTo>
                <a:lnTo>
                  <a:pt x="16099" y="13514"/>
                </a:lnTo>
                <a:lnTo>
                  <a:pt x="16099" y="13515"/>
                </a:lnTo>
                <a:lnTo>
                  <a:pt x="16098" y="13515"/>
                </a:lnTo>
                <a:lnTo>
                  <a:pt x="16097" y="13516"/>
                </a:lnTo>
                <a:lnTo>
                  <a:pt x="16096" y="13517"/>
                </a:lnTo>
                <a:lnTo>
                  <a:pt x="16096" y="13518"/>
                </a:lnTo>
                <a:lnTo>
                  <a:pt x="16097" y="13520"/>
                </a:lnTo>
                <a:lnTo>
                  <a:pt x="16097" y="13521"/>
                </a:lnTo>
                <a:lnTo>
                  <a:pt x="16098" y="13521"/>
                </a:lnTo>
                <a:lnTo>
                  <a:pt x="16086" y="13554"/>
                </a:lnTo>
                <a:lnTo>
                  <a:pt x="16085" y="13558"/>
                </a:lnTo>
                <a:lnTo>
                  <a:pt x="16087" y="13562"/>
                </a:lnTo>
                <a:lnTo>
                  <a:pt x="16087" y="13568"/>
                </a:lnTo>
                <a:lnTo>
                  <a:pt x="16088" y="13574"/>
                </a:lnTo>
                <a:lnTo>
                  <a:pt x="16087" y="13579"/>
                </a:lnTo>
                <a:lnTo>
                  <a:pt x="16087" y="13583"/>
                </a:lnTo>
                <a:lnTo>
                  <a:pt x="16082" y="13595"/>
                </a:lnTo>
                <a:lnTo>
                  <a:pt x="16077" y="13605"/>
                </a:lnTo>
                <a:lnTo>
                  <a:pt x="16076" y="13609"/>
                </a:lnTo>
                <a:lnTo>
                  <a:pt x="16077" y="13621"/>
                </a:lnTo>
                <a:lnTo>
                  <a:pt x="16077" y="13628"/>
                </a:lnTo>
                <a:lnTo>
                  <a:pt x="16076" y="13632"/>
                </a:lnTo>
                <a:lnTo>
                  <a:pt x="16071" y="13640"/>
                </a:lnTo>
                <a:lnTo>
                  <a:pt x="16069" y="13645"/>
                </a:lnTo>
                <a:lnTo>
                  <a:pt x="16070" y="13648"/>
                </a:lnTo>
                <a:lnTo>
                  <a:pt x="16073" y="13651"/>
                </a:lnTo>
                <a:lnTo>
                  <a:pt x="16074" y="13655"/>
                </a:lnTo>
                <a:lnTo>
                  <a:pt x="16074" y="13659"/>
                </a:lnTo>
                <a:lnTo>
                  <a:pt x="16073" y="13665"/>
                </a:lnTo>
                <a:lnTo>
                  <a:pt x="16071" y="13669"/>
                </a:lnTo>
                <a:lnTo>
                  <a:pt x="16068" y="13671"/>
                </a:lnTo>
                <a:lnTo>
                  <a:pt x="16063" y="13672"/>
                </a:lnTo>
                <a:lnTo>
                  <a:pt x="16060" y="13675"/>
                </a:lnTo>
                <a:lnTo>
                  <a:pt x="16056" y="13710"/>
                </a:lnTo>
                <a:lnTo>
                  <a:pt x="16058" y="13715"/>
                </a:lnTo>
                <a:lnTo>
                  <a:pt x="16062" y="13718"/>
                </a:lnTo>
                <a:lnTo>
                  <a:pt x="16071" y="13722"/>
                </a:lnTo>
                <a:lnTo>
                  <a:pt x="16071" y="13728"/>
                </a:lnTo>
                <a:lnTo>
                  <a:pt x="16079" y="13749"/>
                </a:lnTo>
                <a:lnTo>
                  <a:pt x="16080" y="13759"/>
                </a:lnTo>
                <a:lnTo>
                  <a:pt x="16080" y="13763"/>
                </a:lnTo>
                <a:lnTo>
                  <a:pt x="16080" y="13766"/>
                </a:lnTo>
                <a:lnTo>
                  <a:pt x="16079" y="13768"/>
                </a:lnTo>
                <a:lnTo>
                  <a:pt x="16077" y="13772"/>
                </a:lnTo>
                <a:lnTo>
                  <a:pt x="16073" y="13777"/>
                </a:lnTo>
                <a:lnTo>
                  <a:pt x="16073" y="13779"/>
                </a:lnTo>
                <a:lnTo>
                  <a:pt x="16073" y="13796"/>
                </a:lnTo>
                <a:lnTo>
                  <a:pt x="16071" y="13808"/>
                </a:lnTo>
                <a:lnTo>
                  <a:pt x="16071" y="13813"/>
                </a:lnTo>
                <a:lnTo>
                  <a:pt x="16072" y="13815"/>
                </a:lnTo>
                <a:lnTo>
                  <a:pt x="16074" y="13819"/>
                </a:lnTo>
                <a:lnTo>
                  <a:pt x="16074" y="13821"/>
                </a:lnTo>
                <a:lnTo>
                  <a:pt x="16079" y="13871"/>
                </a:lnTo>
                <a:lnTo>
                  <a:pt x="16078" y="13878"/>
                </a:lnTo>
                <a:lnTo>
                  <a:pt x="16077" y="13884"/>
                </a:lnTo>
                <a:lnTo>
                  <a:pt x="16060" y="13917"/>
                </a:lnTo>
                <a:lnTo>
                  <a:pt x="16058" y="13919"/>
                </a:lnTo>
                <a:lnTo>
                  <a:pt x="16056" y="13920"/>
                </a:lnTo>
                <a:lnTo>
                  <a:pt x="16055" y="13922"/>
                </a:lnTo>
                <a:lnTo>
                  <a:pt x="16053" y="13926"/>
                </a:lnTo>
                <a:lnTo>
                  <a:pt x="16052" y="13929"/>
                </a:lnTo>
                <a:lnTo>
                  <a:pt x="16052" y="13932"/>
                </a:lnTo>
                <a:lnTo>
                  <a:pt x="16052" y="13938"/>
                </a:lnTo>
                <a:lnTo>
                  <a:pt x="16052" y="13944"/>
                </a:lnTo>
                <a:lnTo>
                  <a:pt x="16054" y="13951"/>
                </a:lnTo>
                <a:lnTo>
                  <a:pt x="16055" y="13957"/>
                </a:lnTo>
                <a:lnTo>
                  <a:pt x="16051" y="13967"/>
                </a:lnTo>
                <a:lnTo>
                  <a:pt x="16049" y="13974"/>
                </a:lnTo>
                <a:lnTo>
                  <a:pt x="16049" y="13980"/>
                </a:lnTo>
                <a:lnTo>
                  <a:pt x="16050" y="13984"/>
                </a:lnTo>
                <a:lnTo>
                  <a:pt x="16050" y="13985"/>
                </a:lnTo>
                <a:lnTo>
                  <a:pt x="16048" y="13985"/>
                </a:lnTo>
                <a:lnTo>
                  <a:pt x="16047" y="13985"/>
                </a:lnTo>
                <a:lnTo>
                  <a:pt x="16046" y="13985"/>
                </a:lnTo>
                <a:lnTo>
                  <a:pt x="16046" y="13984"/>
                </a:lnTo>
                <a:lnTo>
                  <a:pt x="16044" y="13986"/>
                </a:lnTo>
                <a:lnTo>
                  <a:pt x="16046" y="13992"/>
                </a:lnTo>
                <a:lnTo>
                  <a:pt x="16049" y="13998"/>
                </a:lnTo>
                <a:lnTo>
                  <a:pt x="16050" y="14005"/>
                </a:lnTo>
                <a:lnTo>
                  <a:pt x="16049" y="14020"/>
                </a:lnTo>
                <a:lnTo>
                  <a:pt x="16052" y="14031"/>
                </a:lnTo>
                <a:lnTo>
                  <a:pt x="16057" y="14079"/>
                </a:lnTo>
                <a:lnTo>
                  <a:pt x="16058" y="14081"/>
                </a:lnTo>
                <a:lnTo>
                  <a:pt x="16060" y="14083"/>
                </a:lnTo>
                <a:lnTo>
                  <a:pt x="16061" y="14085"/>
                </a:lnTo>
                <a:lnTo>
                  <a:pt x="16061" y="14079"/>
                </a:lnTo>
                <a:lnTo>
                  <a:pt x="16068" y="14091"/>
                </a:lnTo>
                <a:lnTo>
                  <a:pt x="16070" y="14097"/>
                </a:lnTo>
                <a:lnTo>
                  <a:pt x="16071" y="14104"/>
                </a:lnTo>
                <a:lnTo>
                  <a:pt x="16071" y="14116"/>
                </a:lnTo>
                <a:lnTo>
                  <a:pt x="16070" y="14119"/>
                </a:lnTo>
                <a:lnTo>
                  <a:pt x="16066" y="14125"/>
                </a:lnTo>
                <a:lnTo>
                  <a:pt x="16065" y="14128"/>
                </a:lnTo>
                <a:lnTo>
                  <a:pt x="16063" y="14132"/>
                </a:lnTo>
                <a:lnTo>
                  <a:pt x="16055" y="14141"/>
                </a:lnTo>
                <a:lnTo>
                  <a:pt x="16055" y="14145"/>
                </a:lnTo>
                <a:lnTo>
                  <a:pt x="16057" y="14145"/>
                </a:lnTo>
                <a:lnTo>
                  <a:pt x="16060" y="14143"/>
                </a:lnTo>
                <a:lnTo>
                  <a:pt x="16062" y="14143"/>
                </a:lnTo>
                <a:lnTo>
                  <a:pt x="16064" y="14145"/>
                </a:lnTo>
                <a:lnTo>
                  <a:pt x="16063" y="14148"/>
                </a:lnTo>
                <a:lnTo>
                  <a:pt x="16060" y="14148"/>
                </a:lnTo>
                <a:lnTo>
                  <a:pt x="16058" y="14148"/>
                </a:lnTo>
                <a:lnTo>
                  <a:pt x="16056" y="14147"/>
                </a:lnTo>
                <a:lnTo>
                  <a:pt x="16054" y="14150"/>
                </a:lnTo>
                <a:lnTo>
                  <a:pt x="16052" y="14156"/>
                </a:lnTo>
                <a:lnTo>
                  <a:pt x="16049" y="14159"/>
                </a:lnTo>
                <a:lnTo>
                  <a:pt x="16050" y="14151"/>
                </a:lnTo>
                <a:lnTo>
                  <a:pt x="16047" y="14148"/>
                </a:lnTo>
                <a:lnTo>
                  <a:pt x="16040" y="14149"/>
                </a:lnTo>
                <a:lnTo>
                  <a:pt x="16038" y="14150"/>
                </a:lnTo>
                <a:lnTo>
                  <a:pt x="16034" y="14153"/>
                </a:lnTo>
                <a:lnTo>
                  <a:pt x="16029" y="14155"/>
                </a:lnTo>
                <a:lnTo>
                  <a:pt x="16024" y="14154"/>
                </a:lnTo>
                <a:lnTo>
                  <a:pt x="16014" y="14150"/>
                </a:lnTo>
                <a:lnTo>
                  <a:pt x="16010" y="14148"/>
                </a:lnTo>
                <a:lnTo>
                  <a:pt x="16007" y="14143"/>
                </a:lnTo>
                <a:lnTo>
                  <a:pt x="16006" y="14138"/>
                </a:lnTo>
                <a:lnTo>
                  <a:pt x="16004" y="14119"/>
                </a:lnTo>
                <a:lnTo>
                  <a:pt x="16003" y="14118"/>
                </a:lnTo>
                <a:lnTo>
                  <a:pt x="16001" y="14119"/>
                </a:lnTo>
                <a:lnTo>
                  <a:pt x="15997" y="14114"/>
                </a:lnTo>
                <a:lnTo>
                  <a:pt x="15995" y="14111"/>
                </a:lnTo>
                <a:lnTo>
                  <a:pt x="15992" y="14111"/>
                </a:lnTo>
                <a:lnTo>
                  <a:pt x="15987" y="14111"/>
                </a:lnTo>
                <a:lnTo>
                  <a:pt x="15985" y="14109"/>
                </a:lnTo>
                <a:lnTo>
                  <a:pt x="15979" y="14101"/>
                </a:lnTo>
                <a:lnTo>
                  <a:pt x="15977" y="14098"/>
                </a:lnTo>
                <a:lnTo>
                  <a:pt x="15975" y="14097"/>
                </a:lnTo>
                <a:lnTo>
                  <a:pt x="15965" y="14093"/>
                </a:lnTo>
                <a:lnTo>
                  <a:pt x="15962" y="14091"/>
                </a:lnTo>
                <a:lnTo>
                  <a:pt x="15968" y="14064"/>
                </a:lnTo>
                <a:cubicBezTo>
                  <a:pt x="15968" y="14064"/>
                  <a:pt x="15968" y="14058"/>
                  <a:pt x="15968" y="14058"/>
                </a:cubicBezTo>
                <a:lnTo>
                  <a:pt x="15966" y="14053"/>
                </a:lnTo>
                <a:lnTo>
                  <a:pt x="15960" y="14051"/>
                </a:lnTo>
                <a:lnTo>
                  <a:pt x="15956" y="14052"/>
                </a:lnTo>
                <a:lnTo>
                  <a:pt x="15952" y="14053"/>
                </a:lnTo>
                <a:lnTo>
                  <a:pt x="15951" y="14054"/>
                </a:lnTo>
                <a:lnTo>
                  <a:pt x="15948" y="14057"/>
                </a:lnTo>
                <a:lnTo>
                  <a:pt x="15946" y="14057"/>
                </a:lnTo>
                <a:lnTo>
                  <a:pt x="15944" y="14057"/>
                </a:lnTo>
                <a:lnTo>
                  <a:pt x="15943" y="14057"/>
                </a:lnTo>
                <a:lnTo>
                  <a:pt x="15941" y="14060"/>
                </a:lnTo>
                <a:lnTo>
                  <a:pt x="15938" y="14065"/>
                </a:lnTo>
                <a:lnTo>
                  <a:pt x="15936" y="14070"/>
                </a:lnTo>
                <a:lnTo>
                  <a:pt x="15935" y="14082"/>
                </a:lnTo>
                <a:lnTo>
                  <a:pt x="15931" y="14101"/>
                </a:lnTo>
                <a:lnTo>
                  <a:pt x="15931" y="14105"/>
                </a:lnTo>
                <a:lnTo>
                  <a:pt x="15931" y="14114"/>
                </a:lnTo>
                <a:lnTo>
                  <a:pt x="15932" y="14117"/>
                </a:lnTo>
                <a:lnTo>
                  <a:pt x="15935" y="14121"/>
                </a:lnTo>
                <a:lnTo>
                  <a:pt x="15936" y="14124"/>
                </a:lnTo>
                <a:lnTo>
                  <a:pt x="15935" y="14130"/>
                </a:lnTo>
                <a:lnTo>
                  <a:pt x="15932" y="14142"/>
                </a:lnTo>
                <a:lnTo>
                  <a:pt x="15931" y="14147"/>
                </a:lnTo>
                <a:lnTo>
                  <a:pt x="15931" y="14180"/>
                </a:lnTo>
                <a:lnTo>
                  <a:pt x="15934" y="14189"/>
                </a:lnTo>
                <a:lnTo>
                  <a:pt x="15936" y="14186"/>
                </a:lnTo>
                <a:lnTo>
                  <a:pt x="15937" y="14184"/>
                </a:lnTo>
                <a:lnTo>
                  <a:pt x="15940" y="14185"/>
                </a:lnTo>
                <a:lnTo>
                  <a:pt x="15943" y="14181"/>
                </a:lnTo>
                <a:lnTo>
                  <a:pt x="15946" y="14177"/>
                </a:lnTo>
                <a:lnTo>
                  <a:pt x="15952" y="14179"/>
                </a:lnTo>
                <a:lnTo>
                  <a:pt x="15955" y="14183"/>
                </a:lnTo>
                <a:lnTo>
                  <a:pt x="15957" y="14189"/>
                </a:lnTo>
                <a:lnTo>
                  <a:pt x="15961" y="14200"/>
                </a:lnTo>
                <a:lnTo>
                  <a:pt x="15962" y="14207"/>
                </a:lnTo>
                <a:lnTo>
                  <a:pt x="15961" y="14211"/>
                </a:lnTo>
                <a:lnTo>
                  <a:pt x="15960" y="14215"/>
                </a:lnTo>
                <a:lnTo>
                  <a:pt x="15959" y="14220"/>
                </a:lnTo>
                <a:lnTo>
                  <a:pt x="15961" y="14232"/>
                </a:lnTo>
                <a:lnTo>
                  <a:pt x="15960" y="14237"/>
                </a:lnTo>
                <a:lnTo>
                  <a:pt x="15955" y="14238"/>
                </a:lnTo>
                <a:lnTo>
                  <a:pt x="15958" y="14246"/>
                </a:lnTo>
                <a:lnTo>
                  <a:pt x="15963" y="14249"/>
                </a:lnTo>
                <a:lnTo>
                  <a:pt x="15966" y="14254"/>
                </a:lnTo>
                <a:lnTo>
                  <a:pt x="15967" y="14262"/>
                </a:lnTo>
                <a:lnTo>
                  <a:pt x="15966" y="14266"/>
                </a:lnTo>
                <a:lnTo>
                  <a:pt x="15963" y="14274"/>
                </a:lnTo>
                <a:lnTo>
                  <a:pt x="15962" y="14277"/>
                </a:lnTo>
                <a:lnTo>
                  <a:pt x="15963" y="14281"/>
                </a:lnTo>
                <a:lnTo>
                  <a:pt x="15967" y="14292"/>
                </a:lnTo>
                <a:lnTo>
                  <a:pt x="15968" y="14289"/>
                </a:lnTo>
                <a:lnTo>
                  <a:pt x="15968" y="14288"/>
                </a:lnTo>
                <a:lnTo>
                  <a:pt x="15970" y="14290"/>
                </a:lnTo>
                <a:lnTo>
                  <a:pt x="15971" y="14293"/>
                </a:lnTo>
                <a:lnTo>
                  <a:pt x="15972" y="14296"/>
                </a:lnTo>
                <a:lnTo>
                  <a:pt x="15972" y="14298"/>
                </a:lnTo>
                <a:lnTo>
                  <a:pt x="15973" y="14298"/>
                </a:lnTo>
                <a:lnTo>
                  <a:pt x="15974" y="14300"/>
                </a:lnTo>
                <a:lnTo>
                  <a:pt x="15975" y="14303"/>
                </a:lnTo>
                <a:lnTo>
                  <a:pt x="15976" y="14305"/>
                </a:lnTo>
                <a:lnTo>
                  <a:pt x="15974" y="14311"/>
                </a:lnTo>
                <a:lnTo>
                  <a:pt x="15971" y="14316"/>
                </a:lnTo>
                <a:lnTo>
                  <a:pt x="15966" y="14317"/>
                </a:lnTo>
                <a:lnTo>
                  <a:pt x="15962" y="14314"/>
                </a:lnTo>
                <a:lnTo>
                  <a:pt x="15964" y="14318"/>
                </a:lnTo>
                <a:lnTo>
                  <a:pt x="15964" y="14320"/>
                </a:lnTo>
                <a:lnTo>
                  <a:pt x="15964" y="14322"/>
                </a:lnTo>
                <a:lnTo>
                  <a:pt x="15963" y="14324"/>
                </a:lnTo>
                <a:lnTo>
                  <a:pt x="15960" y="14327"/>
                </a:lnTo>
                <a:lnTo>
                  <a:pt x="15959" y="14329"/>
                </a:lnTo>
                <a:lnTo>
                  <a:pt x="15961" y="14335"/>
                </a:lnTo>
                <a:lnTo>
                  <a:pt x="15974" y="14350"/>
                </a:lnTo>
                <a:lnTo>
                  <a:pt x="15976" y="14355"/>
                </a:lnTo>
                <a:lnTo>
                  <a:pt x="15980" y="14364"/>
                </a:lnTo>
                <a:lnTo>
                  <a:pt x="15984" y="14373"/>
                </a:lnTo>
                <a:lnTo>
                  <a:pt x="15985" y="14375"/>
                </a:lnTo>
                <a:lnTo>
                  <a:pt x="15985" y="14382"/>
                </a:lnTo>
                <a:lnTo>
                  <a:pt x="15984" y="14387"/>
                </a:lnTo>
                <a:lnTo>
                  <a:pt x="15984" y="14390"/>
                </a:lnTo>
                <a:lnTo>
                  <a:pt x="15985" y="14391"/>
                </a:lnTo>
                <a:lnTo>
                  <a:pt x="15988" y="14394"/>
                </a:lnTo>
                <a:lnTo>
                  <a:pt x="15995" y="14435"/>
                </a:lnTo>
                <a:lnTo>
                  <a:pt x="15996" y="14447"/>
                </a:lnTo>
                <a:lnTo>
                  <a:pt x="15995" y="14473"/>
                </a:lnTo>
                <a:lnTo>
                  <a:pt x="15996" y="14484"/>
                </a:lnTo>
                <a:lnTo>
                  <a:pt x="16001" y="14506"/>
                </a:lnTo>
                <a:lnTo>
                  <a:pt x="16005" y="14504"/>
                </a:lnTo>
                <a:lnTo>
                  <a:pt x="16006" y="14503"/>
                </a:lnTo>
                <a:lnTo>
                  <a:pt x="16005" y="14506"/>
                </a:lnTo>
                <a:lnTo>
                  <a:pt x="16004" y="14508"/>
                </a:lnTo>
                <a:lnTo>
                  <a:pt x="16003" y="14509"/>
                </a:lnTo>
                <a:lnTo>
                  <a:pt x="16001" y="14510"/>
                </a:lnTo>
                <a:lnTo>
                  <a:pt x="16003" y="14513"/>
                </a:lnTo>
                <a:lnTo>
                  <a:pt x="16009" y="14515"/>
                </a:lnTo>
                <a:lnTo>
                  <a:pt x="16010" y="14518"/>
                </a:lnTo>
                <a:lnTo>
                  <a:pt x="16012" y="14521"/>
                </a:lnTo>
                <a:lnTo>
                  <a:pt x="16015" y="14523"/>
                </a:lnTo>
                <a:lnTo>
                  <a:pt x="16019" y="14524"/>
                </a:lnTo>
                <a:lnTo>
                  <a:pt x="16022" y="14523"/>
                </a:lnTo>
                <a:lnTo>
                  <a:pt x="16025" y="14518"/>
                </a:lnTo>
                <a:lnTo>
                  <a:pt x="16027" y="14509"/>
                </a:lnTo>
                <a:lnTo>
                  <a:pt x="16028" y="14498"/>
                </a:lnTo>
                <a:lnTo>
                  <a:pt x="16026" y="14492"/>
                </a:lnTo>
                <a:lnTo>
                  <a:pt x="16029" y="14488"/>
                </a:lnTo>
                <a:lnTo>
                  <a:pt x="16032" y="14490"/>
                </a:lnTo>
                <a:lnTo>
                  <a:pt x="16034" y="14494"/>
                </a:lnTo>
                <a:lnTo>
                  <a:pt x="16036" y="14496"/>
                </a:lnTo>
                <a:lnTo>
                  <a:pt x="16039" y="14496"/>
                </a:lnTo>
                <a:lnTo>
                  <a:pt x="16040" y="14496"/>
                </a:lnTo>
                <a:lnTo>
                  <a:pt x="16041" y="14498"/>
                </a:lnTo>
                <a:lnTo>
                  <a:pt x="16041" y="14501"/>
                </a:lnTo>
                <a:lnTo>
                  <a:pt x="16042" y="14502"/>
                </a:lnTo>
                <a:lnTo>
                  <a:pt x="16044" y="14503"/>
                </a:lnTo>
                <a:lnTo>
                  <a:pt x="16047" y="14503"/>
                </a:lnTo>
                <a:lnTo>
                  <a:pt x="16047" y="14507"/>
                </a:lnTo>
                <a:lnTo>
                  <a:pt x="16045" y="14509"/>
                </a:lnTo>
                <a:lnTo>
                  <a:pt x="16044" y="14510"/>
                </a:lnTo>
                <a:lnTo>
                  <a:pt x="16043" y="14510"/>
                </a:lnTo>
                <a:lnTo>
                  <a:pt x="16041" y="14512"/>
                </a:lnTo>
                <a:lnTo>
                  <a:pt x="16039" y="14514"/>
                </a:lnTo>
                <a:lnTo>
                  <a:pt x="16038" y="14517"/>
                </a:lnTo>
                <a:lnTo>
                  <a:pt x="16037" y="14521"/>
                </a:lnTo>
                <a:lnTo>
                  <a:pt x="16041" y="14524"/>
                </a:lnTo>
                <a:lnTo>
                  <a:pt x="16043" y="14526"/>
                </a:lnTo>
                <a:lnTo>
                  <a:pt x="16041" y="14527"/>
                </a:lnTo>
                <a:lnTo>
                  <a:pt x="16036" y="14531"/>
                </a:lnTo>
                <a:lnTo>
                  <a:pt x="16039" y="14540"/>
                </a:lnTo>
                <a:lnTo>
                  <a:pt x="16046" y="14553"/>
                </a:lnTo>
                <a:lnTo>
                  <a:pt x="16047" y="14553"/>
                </a:lnTo>
                <a:lnTo>
                  <a:pt x="16048" y="14556"/>
                </a:lnTo>
                <a:lnTo>
                  <a:pt x="16050" y="14557"/>
                </a:lnTo>
                <a:lnTo>
                  <a:pt x="16052" y="14557"/>
                </a:lnTo>
                <a:lnTo>
                  <a:pt x="16055" y="14555"/>
                </a:lnTo>
                <a:lnTo>
                  <a:pt x="16064" y="14563"/>
                </a:lnTo>
                <a:lnTo>
                  <a:pt x="16066" y="14568"/>
                </a:lnTo>
                <a:lnTo>
                  <a:pt x="16067" y="14578"/>
                </a:lnTo>
                <a:lnTo>
                  <a:pt x="16066" y="14595"/>
                </a:lnTo>
                <a:lnTo>
                  <a:pt x="16067" y="14603"/>
                </a:lnTo>
                <a:lnTo>
                  <a:pt x="16071" y="14610"/>
                </a:lnTo>
                <a:lnTo>
                  <a:pt x="16073" y="14611"/>
                </a:lnTo>
                <a:lnTo>
                  <a:pt x="16083" y="14615"/>
                </a:lnTo>
                <a:lnTo>
                  <a:pt x="16084" y="14617"/>
                </a:lnTo>
                <a:lnTo>
                  <a:pt x="16084" y="14619"/>
                </a:lnTo>
                <a:lnTo>
                  <a:pt x="16085" y="14620"/>
                </a:lnTo>
                <a:lnTo>
                  <a:pt x="16088" y="14619"/>
                </a:lnTo>
                <a:lnTo>
                  <a:pt x="16089" y="14617"/>
                </a:lnTo>
                <a:lnTo>
                  <a:pt x="16090" y="14615"/>
                </a:lnTo>
                <a:lnTo>
                  <a:pt x="16091" y="14614"/>
                </a:lnTo>
                <a:lnTo>
                  <a:pt x="16093" y="14614"/>
                </a:lnTo>
                <a:lnTo>
                  <a:pt x="16095" y="14614"/>
                </a:lnTo>
                <a:lnTo>
                  <a:pt x="16096" y="14615"/>
                </a:lnTo>
                <a:lnTo>
                  <a:pt x="16098" y="14616"/>
                </a:lnTo>
                <a:lnTo>
                  <a:pt x="16106" y="14614"/>
                </a:lnTo>
                <a:lnTo>
                  <a:pt x="16112" y="14607"/>
                </a:lnTo>
                <a:lnTo>
                  <a:pt x="16114" y="14596"/>
                </a:lnTo>
                <a:lnTo>
                  <a:pt x="16113" y="14583"/>
                </a:lnTo>
                <a:lnTo>
                  <a:pt x="16109" y="14562"/>
                </a:lnTo>
                <a:lnTo>
                  <a:pt x="16109" y="14558"/>
                </a:lnTo>
                <a:lnTo>
                  <a:pt x="16110" y="14555"/>
                </a:lnTo>
                <a:lnTo>
                  <a:pt x="16109" y="14552"/>
                </a:lnTo>
                <a:lnTo>
                  <a:pt x="16101" y="14539"/>
                </a:lnTo>
                <a:lnTo>
                  <a:pt x="16100" y="14533"/>
                </a:lnTo>
                <a:lnTo>
                  <a:pt x="16103" y="14514"/>
                </a:lnTo>
                <a:lnTo>
                  <a:pt x="16102" y="14503"/>
                </a:lnTo>
                <a:lnTo>
                  <a:pt x="16102" y="14500"/>
                </a:lnTo>
                <a:lnTo>
                  <a:pt x="16104" y="14497"/>
                </a:lnTo>
                <a:lnTo>
                  <a:pt x="16108" y="14500"/>
                </a:lnTo>
                <a:lnTo>
                  <a:pt x="16109" y="14487"/>
                </a:lnTo>
                <a:lnTo>
                  <a:pt x="16111" y="14481"/>
                </a:lnTo>
                <a:lnTo>
                  <a:pt x="16114" y="14482"/>
                </a:lnTo>
                <a:lnTo>
                  <a:pt x="16116" y="14487"/>
                </a:lnTo>
                <a:lnTo>
                  <a:pt x="16113" y="14506"/>
                </a:lnTo>
                <a:lnTo>
                  <a:pt x="16114" y="14503"/>
                </a:lnTo>
                <a:lnTo>
                  <a:pt x="16115" y="14504"/>
                </a:lnTo>
                <a:lnTo>
                  <a:pt x="16116" y="14506"/>
                </a:lnTo>
                <a:lnTo>
                  <a:pt x="16118" y="14503"/>
                </a:lnTo>
                <a:lnTo>
                  <a:pt x="16119" y="14502"/>
                </a:lnTo>
                <a:lnTo>
                  <a:pt x="16119" y="14499"/>
                </a:lnTo>
                <a:lnTo>
                  <a:pt x="16119" y="14490"/>
                </a:lnTo>
                <a:lnTo>
                  <a:pt x="16120" y="14494"/>
                </a:lnTo>
                <a:lnTo>
                  <a:pt x="16121" y="14499"/>
                </a:lnTo>
                <a:lnTo>
                  <a:pt x="16120" y="14509"/>
                </a:lnTo>
                <a:lnTo>
                  <a:pt x="16121" y="14512"/>
                </a:lnTo>
                <a:lnTo>
                  <a:pt x="16123" y="14515"/>
                </a:lnTo>
                <a:lnTo>
                  <a:pt x="16126" y="14516"/>
                </a:lnTo>
                <a:lnTo>
                  <a:pt x="16128" y="14517"/>
                </a:lnTo>
                <a:lnTo>
                  <a:pt x="16129" y="14518"/>
                </a:lnTo>
                <a:lnTo>
                  <a:pt x="16143" y="14521"/>
                </a:lnTo>
                <a:lnTo>
                  <a:pt x="16164" y="14521"/>
                </a:lnTo>
                <a:lnTo>
                  <a:pt x="16167" y="14522"/>
                </a:lnTo>
                <a:lnTo>
                  <a:pt x="16167" y="14524"/>
                </a:lnTo>
                <a:lnTo>
                  <a:pt x="16167" y="14526"/>
                </a:lnTo>
                <a:lnTo>
                  <a:pt x="16168" y="14527"/>
                </a:lnTo>
                <a:lnTo>
                  <a:pt x="16178" y="14532"/>
                </a:lnTo>
                <a:lnTo>
                  <a:pt x="16180" y="14534"/>
                </a:lnTo>
                <a:lnTo>
                  <a:pt x="16181" y="14538"/>
                </a:lnTo>
                <a:lnTo>
                  <a:pt x="16187" y="14549"/>
                </a:lnTo>
                <a:lnTo>
                  <a:pt x="16189" y="14553"/>
                </a:lnTo>
                <a:lnTo>
                  <a:pt x="16190" y="14565"/>
                </a:lnTo>
                <a:lnTo>
                  <a:pt x="16192" y="14571"/>
                </a:lnTo>
                <a:lnTo>
                  <a:pt x="16197" y="14581"/>
                </a:lnTo>
                <a:lnTo>
                  <a:pt x="16198" y="14588"/>
                </a:lnTo>
                <a:lnTo>
                  <a:pt x="16197" y="14593"/>
                </a:lnTo>
                <a:lnTo>
                  <a:pt x="16195" y="14597"/>
                </a:lnTo>
                <a:lnTo>
                  <a:pt x="16189" y="14602"/>
                </a:lnTo>
                <a:lnTo>
                  <a:pt x="16185" y="14607"/>
                </a:lnTo>
                <a:lnTo>
                  <a:pt x="16184" y="14608"/>
                </a:lnTo>
                <a:lnTo>
                  <a:pt x="16179" y="14608"/>
                </a:lnTo>
                <a:lnTo>
                  <a:pt x="16176" y="14608"/>
                </a:lnTo>
                <a:lnTo>
                  <a:pt x="16175" y="14609"/>
                </a:lnTo>
                <a:lnTo>
                  <a:pt x="16155" y="14633"/>
                </a:lnTo>
                <a:lnTo>
                  <a:pt x="16151" y="14643"/>
                </a:lnTo>
                <a:lnTo>
                  <a:pt x="16149" y="14644"/>
                </a:lnTo>
                <a:lnTo>
                  <a:pt x="16144" y="14647"/>
                </a:lnTo>
                <a:lnTo>
                  <a:pt x="16143" y="14649"/>
                </a:lnTo>
                <a:lnTo>
                  <a:pt x="16141" y="14652"/>
                </a:lnTo>
                <a:lnTo>
                  <a:pt x="16139" y="14655"/>
                </a:lnTo>
                <a:lnTo>
                  <a:pt x="16135" y="14658"/>
                </a:lnTo>
                <a:lnTo>
                  <a:pt x="16132" y="14659"/>
                </a:lnTo>
                <a:lnTo>
                  <a:pt x="16124" y="14662"/>
                </a:lnTo>
                <a:lnTo>
                  <a:pt x="16120" y="14664"/>
                </a:lnTo>
                <a:lnTo>
                  <a:pt x="16119" y="14668"/>
                </a:lnTo>
                <a:lnTo>
                  <a:pt x="16117" y="14673"/>
                </a:lnTo>
                <a:lnTo>
                  <a:pt x="16113" y="14679"/>
                </a:lnTo>
                <a:lnTo>
                  <a:pt x="16111" y="14684"/>
                </a:lnTo>
                <a:lnTo>
                  <a:pt x="16114" y="14687"/>
                </a:lnTo>
                <a:lnTo>
                  <a:pt x="16114" y="14689"/>
                </a:lnTo>
                <a:lnTo>
                  <a:pt x="16112" y="14691"/>
                </a:lnTo>
                <a:lnTo>
                  <a:pt x="16111" y="14691"/>
                </a:lnTo>
                <a:lnTo>
                  <a:pt x="16108" y="14691"/>
                </a:lnTo>
                <a:lnTo>
                  <a:pt x="16112" y="14694"/>
                </a:lnTo>
                <a:lnTo>
                  <a:pt x="16113" y="14696"/>
                </a:lnTo>
                <a:lnTo>
                  <a:pt x="16113" y="14699"/>
                </a:lnTo>
                <a:lnTo>
                  <a:pt x="16110" y="14701"/>
                </a:lnTo>
                <a:lnTo>
                  <a:pt x="16110" y="14703"/>
                </a:lnTo>
                <a:lnTo>
                  <a:pt x="16116" y="14705"/>
                </a:lnTo>
                <a:lnTo>
                  <a:pt x="16119" y="14711"/>
                </a:lnTo>
                <a:lnTo>
                  <a:pt x="16119" y="14719"/>
                </a:lnTo>
                <a:lnTo>
                  <a:pt x="16118" y="14736"/>
                </a:lnTo>
                <a:lnTo>
                  <a:pt x="16119" y="14741"/>
                </a:lnTo>
                <a:lnTo>
                  <a:pt x="16121" y="14742"/>
                </a:lnTo>
                <a:lnTo>
                  <a:pt x="16122" y="14744"/>
                </a:lnTo>
                <a:lnTo>
                  <a:pt x="16121" y="14747"/>
                </a:lnTo>
                <a:lnTo>
                  <a:pt x="16118" y="14749"/>
                </a:lnTo>
                <a:lnTo>
                  <a:pt x="16114" y="14750"/>
                </a:lnTo>
                <a:lnTo>
                  <a:pt x="16118" y="14761"/>
                </a:lnTo>
                <a:lnTo>
                  <a:pt x="16119" y="14785"/>
                </a:lnTo>
                <a:lnTo>
                  <a:pt x="16120" y="14796"/>
                </a:lnTo>
                <a:lnTo>
                  <a:pt x="16125" y="14803"/>
                </a:lnTo>
                <a:lnTo>
                  <a:pt x="16128" y="14806"/>
                </a:lnTo>
                <a:lnTo>
                  <a:pt x="16129" y="14803"/>
                </a:lnTo>
                <a:lnTo>
                  <a:pt x="16128" y="14797"/>
                </a:lnTo>
                <a:lnTo>
                  <a:pt x="16127" y="14791"/>
                </a:lnTo>
                <a:lnTo>
                  <a:pt x="16126" y="14786"/>
                </a:lnTo>
                <a:lnTo>
                  <a:pt x="16128" y="14782"/>
                </a:lnTo>
                <a:lnTo>
                  <a:pt x="16137" y="14784"/>
                </a:lnTo>
                <a:lnTo>
                  <a:pt x="16141" y="14783"/>
                </a:lnTo>
                <a:lnTo>
                  <a:pt x="16139" y="14777"/>
                </a:lnTo>
                <a:lnTo>
                  <a:pt x="16136" y="14771"/>
                </a:lnTo>
                <a:lnTo>
                  <a:pt x="16135" y="14766"/>
                </a:lnTo>
                <a:lnTo>
                  <a:pt x="16137" y="14762"/>
                </a:lnTo>
                <a:lnTo>
                  <a:pt x="16141" y="14760"/>
                </a:lnTo>
                <a:lnTo>
                  <a:pt x="16146" y="14760"/>
                </a:lnTo>
                <a:lnTo>
                  <a:pt x="16155" y="14764"/>
                </a:lnTo>
                <a:lnTo>
                  <a:pt x="16174" y="14767"/>
                </a:lnTo>
                <a:lnTo>
                  <a:pt x="16178" y="14768"/>
                </a:lnTo>
                <a:lnTo>
                  <a:pt x="16181" y="14771"/>
                </a:lnTo>
                <a:lnTo>
                  <a:pt x="16182" y="14775"/>
                </a:lnTo>
                <a:lnTo>
                  <a:pt x="16183" y="14780"/>
                </a:lnTo>
                <a:lnTo>
                  <a:pt x="16183" y="14785"/>
                </a:lnTo>
                <a:lnTo>
                  <a:pt x="16183" y="14788"/>
                </a:lnTo>
                <a:lnTo>
                  <a:pt x="16181" y="14794"/>
                </a:lnTo>
                <a:lnTo>
                  <a:pt x="16181" y="14798"/>
                </a:lnTo>
                <a:lnTo>
                  <a:pt x="16182" y="14799"/>
                </a:lnTo>
                <a:lnTo>
                  <a:pt x="16186" y="14803"/>
                </a:lnTo>
                <a:lnTo>
                  <a:pt x="16186" y="14807"/>
                </a:lnTo>
                <a:lnTo>
                  <a:pt x="16185" y="14810"/>
                </a:lnTo>
                <a:lnTo>
                  <a:pt x="16183" y="14811"/>
                </a:lnTo>
                <a:lnTo>
                  <a:pt x="16181" y="14811"/>
                </a:lnTo>
                <a:lnTo>
                  <a:pt x="16180" y="14813"/>
                </a:lnTo>
                <a:lnTo>
                  <a:pt x="16179" y="14816"/>
                </a:lnTo>
                <a:lnTo>
                  <a:pt x="16178" y="14820"/>
                </a:lnTo>
                <a:lnTo>
                  <a:pt x="16176" y="14821"/>
                </a:lnTo>
                <a:lnTo>
                  <a:pt x="16175" y="14823"/>
                </a:lnTo>
                <a:lnTo>
                  <a:pt x="16176" y="14826"/>
                </a:lnTo>
                <a:lnTo>
                  <a:pt x="16177" y="14829"/>
                </a:lnTo>
                <a:lnTo>
                  <a:pt x="16178" y="14831"/>
                </a:lnTo>
                <a:lnTo>
                  <a:pt x="16180" y="14830"/>
                </a:lnTo>
                <a:lnTo>
                  <a:pt x="16197" y="14804"/>
                </a:lnTo>
                <a:lnTo>
                  <a:pt x="16199" y="14803"/>
                </a:lnTo>
                <a:lnTo>
                  <a:pt x="16202" y="14804"/>
                </a:lnTo>
                <a:lnTo>
                  <a:pt x="16205" y="14806"/>
                </a:lnTo>
                <a:lnTo>
                  <a:pt x="16209" y="14809"/>
                </a:lnTo>
                <a:lnTo>
                  <a:pt x="16210" y="14811"/>
                </a:lnTo>
                <a:lnTo>
                  <a:pt x="16213" y="14821"/>
                </a:lnTo>
                <a:lnTo>
                  <a:pt x="16213" y="14826"/>
                </a:lnTo>
                <a:lnTo>
                  <a:pt x="16212" y="14831"/>
                </a:lnTo>
                <a:lnTo>
                  <a:pt x="16211" y="14838"/>
                </a:lnTo>
                <a:lnTo>
                  <a:pt x="16211" y="14841"/>
                </a:lnTo>
                <a:lnTo>
                  <a:pt x="16209" y="14843"/>
                </a:lnTo>
                <a:lnTo>
                  <a:pt x="16209" y="14844"/>
                </a:lnTo>
                <a:lnTo>
                  <a:pt x="16209" y="14847"/>
                </a:lnTo>
                <a:lnTo>
                  <a:pt x="16212" y="14848"/>
                </a:lnTo>
                <a:lnTo>
                  <a:pt x="16217" y="14850"/>
                </a:lnTo>
                <a:lnTo>
                  <a:pt x="16219" y="14851"/>
                </a:lnTo>
                <a:lnTo>
                  <a:pt x="16222" y="14848"/>
                </a:lnTo>
                <a:lnTo>
                  <a:pt x="16225" y="14847"/>
                </a:lnTo>
                <a:lnTo>
                  <a:pt x="16232" y="14845"/>
                </a:lnTo>
                <a:lnTo>
                  <a:pt x="16236" y="14845"/>
                </a:lnTo>
                <a:lnTo>
                  <a:pt x="16238" y="14846"/>
                </a:lnTo>
                <a:lnTo>
                  <a:pt x="16240" y="14848"/>
                </a:lnTo>
                <a:lnTo>
                  <a:pt x="16242" y="14848"/>
                </a:lnTo>
                <a:lnTo>
                  <a:pt x="16246" y="14849"/>
                </a:lnTo>
                <a:lnTo>
                  <a:pt x="16249" y="14850"/>
                </a:lnTo>
                <a:lnTo>
                  <a:pt x="16255" y="14853"/>
                </a:lnTo>
                <a:lnTo>
                  <a:pt x="16255" y="14854"/>
                </a:lnTo>
                <a:lnTo>
                  <a:pt x="16258" y="14856"/>
                </a:lnTo>
                <a:lnTo>
                  <a:pt x="16262" y="14858"/>
                </a:lnTo>
                <a:lnTo>
                  <a:pt x="16266" y="14852"/>
                </a:lnTo>
                <a:lnTo>
                  <a:pt x="16279" y="14840"/>
                </a:lnTo>
                <a:lnTo>
                  <a:pt x="16283" y="14837"/>
                </a:lnTo>
                <a:lnTo>
                  <a:pt x="16286" y="14837"/>
                </a:lnTo>
                <a:lnTo>
                  <a:pt x="16295" y="14840"/>
                </a:lnTo>
                <a:lnTo>
                  <a:pt x="16295" y="14838"/>
                </a:lnTo>
                <a:lnTo>
                  <a:pt x="16302" y="14829"/>
                </a:lnTo>
                <a:lnTo>
                  <a:pt x="16300" y="14828"/>
                </a:lnTo>
                <a:lnTo>
                  <a:pt x="16298" y="14827"/>
                </a:lnTo>
                <a:lnTo>
                  <a:pt x="16296" y="14827"/>
                </a:lnTo>
                <a:lnTo>
                  <a:pt x="16297" y="14820"/>
                </a:lnTo>
                <a:lnTo>
                  <a:pt x="16295" y="14800"/>
                </a:lnTo>
                <a:lnTo>
                  <a:pt x="16300" y="14793"/>
                </a:lnTo>
                <a:lnTo>
                  <a:pt x="16306" y="14784"/>
                </a:lnTo>
                <a:lnTo>
                  <a:pt x="16309" y="14782"/>
                </a:lnTo>
                <a:lnTo>
                  <a:pt x="16310" y="14782"/>
                </a:lnTo>
                <a:lnTo>
                  <a:pt x="16313" y="14781"/>
                </a:lnTo>
                <a:lnTo>
                  <a:pt x="16315" y="14781"/>
                </a:lnTo>
                <a:lnTo>
                  <a:pt x="16316" y="14780"/>
                </a:lnTo>
                <a:lnTo>
                  <a:pt x="16321" y="14776"/>
                </a:lnTo>
                <a:lnTo>
                  <a:pt x="16327" y="14773"/>
                </a:lnTo>
                <a:lnTo>
                  <a:pt x="16329" y="14771"/>
                </a:lnTo>
                <a:lnTo>
                  <a:pt x="16331" y="14771"/>
                </a:lnTo>
                <a:lnTo>
                  <a:pt x="16335" y="14772"/>
                </a:lnTo>
                <a:lnTo>
                  <a:pt x="16336" y="14772"/>
                </a:lnTo>
                <a:lnTo>
                  <a:pt x="16340" y="14767"/>
                </a:lnTo>
                <a:lnTo>
                  <a:pt x="16341" y="14766"/>
                </a:lnTo>
                <a:lnTo>
                  <a:pt x="16351" y="14763"/>
                </a:lnTo>
                <a:lnTo>
                  <a:pt x="16353" y="14761"/>
                </a:lnTo>
                <a:lnTo>
                  <a:pt x="16353" y="14757"/>
                </a:lnTo>
                <a:lnTo>
                  <a:pt x="16357" y="14754"/>
                </a:lnTo>
                <a:lnTo>
                  <a:pt x="16359" y="14750"/>
                </a:lnTo>
                <a:lnTo>
                  <a:pt x="16362" y="14752"/>
                </a:lnTo>
                <a:lnTo>
                  <a:pt x="16370" y="14756"/>
                </a:lnTo>
                <a:lnTo>
                  <a:pt x="16372" y="14756"/>
                </a:lnTo>
                <a:lnTo>
                  <a:pt x="16375" y="14760"/>
                </a:lnTo>
                <a:lnTo>
                  <a:pt x="16378" y="14766"/>
                </a:lnTo>
                <a:lnTo>
                  <a:pt x="16381" y="14770"/>
                </a:lnTo>
                <a:lnTo>
                  <a:pt x="16388" y="14773"/>
                </a:lnTo>
                <a:lnTo>
                  <a:pt x="16391" y="14774"/>
                </a:lnTo>
                <a:lnTo>
                  <a:pt x="16393" y="14777"/>
                </a:lnTo>
                <a:lnTo>
                  <a:pt x="16397" y="14781"/>
                </a:lnTo>
                <a:lnTo>
                  <a:pt x="16400" y="14782"/>
                </a:lnTo>
                <a:lnTo>
                  <a:pt x="16402" y="14783"/>
                </a:lnTo>
                <a:lnTo>
                  <a:pt x="16405" y="14784"/>
                </a:lnTo>
                <a:lnTo>
                  <a:pt x="16408" y="14786"/>
                </a:lnTo>
                <a:lnTo>
                  <a:pt x="16415" y="14795"/>
                </a:lnTo>
                <a:lnTo>
                  <a:pt x="16416" y="14796"/>
                </a:lnTo>
                <a:lnTo>
                  <a:pt x="16420" y="14796"/>
                </a:lnTo>
                <a:lnTo>
                  <a:pt x="16423" y="14798"/>
                </a:lnTo>
                <a:lnTo>
                  <a:pt x="16427" y="14802"/>
                </a:lnTo>
                <a:lnTo>
                  <a:pt x="16430" y="14803"/>
                </a:lnTo>
                <a:lnTo>
                  <a:pt x="16431" y="14798"/>
                </a:lnTo>
                <a:lnTo>
                  <a:pt x="16439" y="14804"/>
                </a:lnTo>
                <a:lnTo>
                  <a:pt x="16444" y="14812"/>
                </a:lnTo>
                <a:lnTo>
                  <a:pt x="16456" y="14837"/>
                </a:lnTo>
                <a:lnTo>
                  <a:pt x="16458" y="14840"/>
                </a:lnTo>
                <a:lnTo>
                  <a:pt x="16459" y="14842"/>
                </a:lnTo>
                <a:lnTo>
                  <a:pt x="16460" y="14847"/>
                </a:lnTo>
                <a:lnTo>
                  <a:pt x="16461" y="14850"/>
                </a:lnTo>
                <a:lnTo>
                  <a:pt x="16464" y="14852"/>
                </a:lnTo>
                <a:lnTo>
                  <a:pt x="16471" y="14853"/>
                </a:lnTo>
                <a:lnTo>
                  <a:pt x="16475" y="14855"/>
                </a:lnTo>
                <a:lnTo>
                  <a:pt x="16475" y="14858"/>
                </a:lnTo>
                <a:lnTo>
                  <a:pt x="16488" y="14858"/>
                </a:lnTo>
                <a:lnTo>
                  <a:pt x="16491" y="14863"/>
                </a:lnTo>
                <a:lnTo>
                  <a:pt x="16493" y="14867"/>
                </a:lnTo>
                <a:lnTo>
                  <a:pt x="16499" y="14871"/>
                </a:lnTo>
                <a:lnTo>
                  <a:pt x="16500" y="14873"/>
                </a:lnTo>
                <a:lnTo>
                  <a:pt x="16504" y="14878"/>
                </a:lnTo>
                <a:lnTo>
                  <a:pt x="16505" y="14880"/>
                </a:lnTo>
                <a:lnTo>
                  <a:pt x="16506" y="14884"/>
                </a:lnTo>
                <a:lnTo>
                  <a:pt x="16506" y="14886"/>
                </a:lnTo>
                <a:lnTo>
                  <a:pt x="16527" y="14923"/>
                </a:lnTo>
                <a:lnTo>
                  <a:pt x="16532" y="14939"/>
                </a:lnTo>
                <a:lnTo>
                  <a:pt x="16531" y="14944"/>
                </a:lnTo>
                <a:lnTo>
                  <a:pt x="16529" y="14954"/>
                </a:lnTo>
                <a:lnTo>
                  <a:pt x="16528" y="14960"/>
                </a:lnTo>
                <a:lnTo>
                  <a:pt x="16543" y="14975"/>
                </a:lnTo>
                <a:lnTo>
                  <a:pt x="16546" y="14978"/>
                </a:lnTo>
                <a:lnTo>
                  <a:pt x="16550" y="14977"/>
                </a:lnTo>
                <a:lnTo>
                  <a:pt x="16556" y="14974"/>
                </a:lnTo>
                <a:lnTo>
                  <a:pt x="16561" y="14970"/>
                </a:lnTo>
                <a:lnTo>
                  <a:pt x="16563" y="14967"/>
                </a:lnTo>
                <a:lnTo>
                  <a:pt x="16564" y="14965"/>
                </a:lnTo>
                <a:lnTo>
                  <a:pt x="16565" y="14964"/>
                </a:lnTo>
                <a:lnTo>
                  <a:pt x="16567" y="14964"/>
                </a:lnTo>
                <a:lnTo>
                  <a:pt x="16569" y="14963"/>
                </a:lnTo>
                <a:lnTo>
                  <a:pt x="16569" y="14960"/>
                </a:lnTo>
                <a:lnTo>
                  <a:pt x="16569" y="14957"/>
                </a:lnTo>
                <a:lnTo>
                  <a:pt x="16569" y="14951"/>
                </a:lnTo>
                <a:lnTo>
                  <a:pt x="16568" y="14949"/>
                </a:lnTo>
                <a:lnTo>
                  <a:pt x="16567" y="14947"/>
                </a:lnTo>
                <a:lnTo>
                  <a:pt x="16566" y="14945"/>
                </a:lnTo>
                <a:lnTo>
                  <a:pt x="16566" y="14942"/>
                </a:lnTo>
                <a:lnTo>
                  <a:pt x="16566" y="14930"/>
                </a:lnTo>
                <a:lnTo>
                  <a:pt x="16565" y="14920"/>
                </a:lnTo>
                <a:lnTo>
                  <a:pt x="16563" y="14908"/>
                </a:lnTo>
                <a:lnTo>
                  <a:pt x="16561" y="14902"/>
                </a:lnTo>
                <a:lnTo>
                  <a:pt x="16558" y="14897"/>
                </a:lnTo>
                <a:lnTo>
                  <a:pt x="16549" y="14882"/>
                </a:lnTo>
                <a:lnTo>
                  <a:pt x="16543" y="14871"/>
                </a:lnTo>
                <a:lnTo>
                  <a:pt x="16542" y="14866"/>
                </a:lnTo>
                <a:lnTo>
                  <a:pt x="16551" y="14876"/>
                </a:lnTo>
                <a:lnTo>
                  <a:pt x="16556" y="14879"/>
                </a:lnTo>
                <a:lnTo>
                  <a:pt x="16557" y="14874"/>
                </a:lnTo>
                <a:lnTo>
                  <a:pt x="16554" y="14870"/>
                </a:lnTo>
                <a:lnTo>
                  <a:pt x="16538" y="14858"/>
                </a:lnTo>
                <a:lnTo>
                  <a:pt x="16530" y="14847"/>
                </a:lnTo>
                <a:lnTo>
                  <a:pt x="16527" y="14841"/>
                </a:lnTo>
                <a:lnTo>
                  <a:pt x="16525" y="14834"/>
                </a:lnTo>
                <a:lnTo>
                  <a:pt x="16524" y="14821"/>
                </a:lnTo>
                <a:lnTo>
                  <a:pt x="16525" y="14816"/>
                </a:lnTo>
                <a:lnTo>
                  <a:pt x="16530" y="14817"/>
                </a:lnTo>
                <a:lnTo>
                  <a:pt x="16528" y="14807"/>
                </a:lnTo>
                <a:lnTo>
                  <a:pt x="16528" y="14801"/>
                </a:lnTo>
                <a:lnTo>
                  <a:pt x="16529" y="14796"/>
                </a:lnTo>
                <a:lnTo>
                  <a:pt x="16529" y="14793"/>
                </a:lnTo>
                <a:lnTo>
                  <a:pt x="16527" y="14788"/>
                </a:lnTo>
                <a:lnTo>
                  <a:pt x="16516" y="14768"/>
                </a:lnTo>
                <a:lnTo>
                  <a:pt x="16516" y="14766"/>
                </a:lnTo>
                <a:lnTo>
                  <a:pt x="16513" y="14765"/>
                </a:lnTo>
                <a:lnTo>
                  <a:pt x="16510" y="14761"/>
                </a:lnTo>
                <a:lnTo>
                  <a:pt x="16508" y="14756"/>
                </a:lnTo>
                <a:lnTo>
                  <a:pt x="16509" y="14752"/>
                </a:lnTo>
                <a:lnTo>
                  <a:pt x="16513" y="14757"/>
                </a:lnTo>
                <a:lnTo>
                  <a:pt x="16519" y="14759"/>
                </a:lnTo>
                <a:lnTo>
                  <a:pt x="16531" y="14760"/>
                </a:lnTo>
                <a:lnTo>
                  <a:pt x="16535" y="14752"/>
                </a:lnTo>
                <a:lnTo>
                  <a:pt x="16536" y="14753"/>
                </a:lnTo>
                <a:lnTo>
                  <a:pt x="16537" y="14755"/>
                </a:lnTo>
                <a:lnTo>
                  <a:pt x="16539" y="14759"/>
                </a:lnTo>
                <a:lnTo>
                  <a:pt x="16540" y="14762"/>
                </a:lnTo>
                <a:lnTo>
                  <a:pt x="16543" y="14760"/>
                </a:lnTo>
                <a:lnTo>
                  <a:pt x="16544" y="14762"/>
                </a:lnTo>
                <a:lnTo>
                  <a:pt x="16545" y="14766"/>
                </a:lnTo>
                <a:lnTo>
                  <a:pt x="16546" y="14768"/>
                </a:lnTo>
                <a:lnTo>
                  <a:pt x="16548" y="14769"/>
                </a:lnTo>
                <a:lnTo>
                  <a:pt x="16551" y="14770"/>
                </a:lnTo>
                <a:lnTo>
                  <a:pt x="16554" y="14772"/>
                </a:lnTo>
                <a:lnTo>
                  <a:pt x="16561" y="14781"/>
                </a:lnTo>
                <a:lnTo>
                  <a:pt x="16561" y="14783"/>
                </a:lnTo>
                <a:lnTo>
                  <a:pt x="16560" y="14785"/>
                </a:lnTo>
                <a:lnTo>
                  <a:pt x="16559" y="14786"/>
                </a:lnTo>
                <a:lnTo>
                  <a:pt x="16558" y="14788"/>
                </a:lnTo>
                <a:lnTo>
                  <a:pt x="16561" y="14791"/>
                </a:lnTo>
                <a:lnTo>
                  <a:pt x="16563" y="14793"/>
                </a:lnTo>
                <a:lnTo>
                  <a:pt x="16566" y="14793"/>
                </a:lnTo>
                <a:lnTo>
                  <a:pt x="16569" y="14790"/>
                </a:lnTo>
                <a:lnTo>
                  <a:pt x="16571" y="14791"/>
                </a:lnTo>
                <a:lnTo>
                  <a:pt x="16579" y="14793"/>
                </a:lnTo>
                <a:lnTo>
                  <a:pt x="16582" y="14796"/>
                </a:lnTo>
                <a:lnTo>
                  <a:pt x="16585" y="14799"/>
                </a:lnTo>
                <a:lnTo>
                  <a:pt x="16586" y="14801"/>
                </a:lnTo>
                <a:lnTo>
                  <a:pt x="16583" y="14801"/>
                </a:lnTo>
                <a:lnTo>
                  <a:pt x="16582" y="14803"/>
                </a:lnTo>
                <a:lnTo>
                  <a:pt x="16583" y="14805"/>
                </a:lnTo>
                <a:lnTo>
                  <a:pt x="16583" y="14803"/>
                </a:lnTo>
                <a:lnTo>
                  <a:pt x="16590" y="14808"/>
                </a:lnTo>
                <a:lnTo>
                  <a:pt x="16595" y="14814"/>
                </a:lnTo>
                <a:lnTo>
                  <a:pt x="16606" y="14829"/>
                </a:lnTo>
                <a:lnTo>
                  <a:pt x="16596" y="14841"/>
                </a:lnTo>
                <a:lnTo>
                  <a:pt x="16599" y="14844"/>
                </a:lnTo>
                <a:lnTo>
                  <a:pt x="16605" y="14855"/>
                </a:lnTo>
                <a:lnTo>
                  <a:pt x="16608" y="14856"/>
                </a:lnTo>
                <a:lnTo>
                  <a:pt x="16611" y="14858"/>
                </a:lnTo>
                <a:lnTo>
                  <a:pt x="16625" y="14871"/>
                </a:lnTo>
                <a:lnTo>
                  <a:pt x="16630" y="14877"/>
                </a:lnTo>
                <a:lnTo>
                  <a:pt x="16632" y="14878"/>
                </a:lnTo>
                <a:lnTo>
                  <a:pt x="16635" y="14879"/>
                </a:lnTo>
                <a:lnTo>
                  <a:pt x="16640" y="14882"/>
                </a:lnTo>
                <a:lnTo>
                  <a:pt x="16644" y="14882"/>
                </a:lnTo>
                <a:lnTo>
                  <a:pt x="16650" y="14884"/>
                </a:lnTo>
                <a:lnTo>
                  <a:pt x="16662" y="14894"/>
                </a:lnTo>
                <a:lnTo>
                  <a:pt x="16668" y="14896"/>
                </a:lnTo>
                <a:lnTo>
                  <a:pt x="16673" y="14899"/>
                </a:lnTo>
                <a:lnTo>
                  <a:pt x="16677" y="14908"/>
                </a:lnTo>
                <a:lnTo>
                  <a:pt x="16679" y="14917"/>
                </a:lnTo>
                <a:lnTo>
                  <a:pt x="16677" y="14925"/>
                </a:lnTo>
                <a:lnTo>
                  <a:pt x="16683" y="14933"/>
                </a:lnTo>
                <a:lnTo>
                  <a:pt x="16684" y="14936"/>
                </a:lnTo>
                <a:lnTo>
                  <a:pt x="16685" y="14940"/>
                </a:lnTo>
                <a:lnTo>
                  <a:pt x="16686" y="14943"/>
                </a:lnTo>
                <a:lnTo>
                  <a:pt x="16690" y="14948"/>
                </a:lnTo>
                <a:lnTo>
                  <a:pt x="16698" y="14956"/>
                </a:lnTo>
                <a:lnTo>
                  <a:pt x="16701" y="14960"/>
                </a:lnTo>
                <a:lnTo>
                  <a:pt x="16702" y="14971"/>
                </a:lnTo>
                <a:lnTo>
                  <a:pt x="16697" y="14994"/>
                </a:lnTo>
                <a:lnTo>
                  <a:pt x="16700" y="15004"/>
                </a:lnTo>
                <a:lnTo>
                  <a:pt x="16698" y="15008"/>
                </a:lnTo>
                <a:lnTo>
                  <a:pt x="16698" y="15013"/>
                </a:lnTo>
                <a:lnTo>
                  <a:pt x="16700" y="15018"/>
                </a:lnTo>
                <a:lnTo>
                  <a:pt x="16701" y="15022"/>
                </a:lnTo>
                <a:lnTo>
                  <a:pt x="16703" y="15024"/>
                </a:lnTo>
                <a:lnTo>
                  <a:pt x="16708" y="15022"/>
                </a:lnTo>
                <a:lnTo>
                  <a:pt x="16715" y="15017"/>
                </a:lnTo>
                <a:lnTo>
                  <a:pt x="16720" y="15016"/>
                </a:lnTo>
                <a:lnTo>
                  <a:pt x="16723" y="15016"/>
                </a:lnTo>
                <a:lnTo>
                  <a:pt x="16727" y="15017"/>
                </a:lnTo>
                <a:lnTo>
                  <a:pt x="16732" y="15017"/>
                </a:lnTo>
                <a:lnTo>
                  <a:pt x="16734" y="15020"/>
                </a:lnTo>
                <a:lnTo>
                  <a:pt x="16738" y="15029"/>
                </a:lnTo>
                <a:lnTo>
                  <a:pt x="16742" y="15032"/>
                </a:lnTo>
                <a:lnTo>
                  <a:pt x="16745" y="15038"/>
                </a:lnTo>
                <a:lnTo>
                  <a:pt x="16747" y="15040"/>
                </a:lnTo>
                <a:lnTo>
                  <a:pt x="16749" y="15042"/>
                </a:lnTo>
                <a:lnTo>
                  <a:pt x="16751" y="15042"/>
                </a:lnTo>
                <a:lnTo>
                  <a:pt x="16753" y="15043"/>
                </a:lnTo>
                <a:lnTo>
                  <a:pt x="16757" y="15046"/>
                </a:lnTo>
                <a:lnTo>
                  <a:pt x="16760" y="15049"/>
                </a:lnTo>
                <a:lnTo>
                  <a:pt x="16766" y="15058"/>
                </a:lnTo>
                <a:lnTo>
                  <a:pt x="16767" y="15059"/>
                </a:lnTo>
                <a:lnTo>
                  <a:pt x="16770" y="15060"/>
                </a:lnTo>
                <a:lnTo>
                  <a:pt x="16773" y="15061"/>
                </a:lnTo>
                <a:lnTo>
                  <a:pt x="16776" y="15061"/>
                </a:lnTo>
                <a:lnTo>
                  <a:pt x="16777" y="15061"/>
                </a:lnTo>
                <a:lnTo>
                  <a:pt x="16777" y="15060"/>
                </a:lnTo>
                <a:lnTo>
                  <a:pt x="16779" y="15057"/>
                </a:lnTo>
                <a:lnTo>
                  <a:pt x="16780" y="15054"/>
                </a:lnTo>
                <a:lnTo>
                  <a:pt x="16780" y="15052"/>
                </a:lnTo>
                <a:lnTo>
                  <a:pt x="16781" y="15050"/>
                </a:lnTo>
                <a:lnTo>
                  <a:pt x="16784" y="15049"/>
                </a:lnTo>
                <a:lnTo>
                  <a:pt x="16786" y="15049"/>
                </a:lnTo>
                <a:lnTo>
                  <a:pt x="16788" y="15048"/>
                </a:lnTo>
                <a:lnTo>
                  <a:pt x="16789" y="15049"/>
                </a:lnTo>
                <a:lnTo>
                  <a:pt x="16785" y="15055"/>
                </a:lnTo>
                <a:lnTo>
                  <a:pt x="16783" y="15061"/>
                </a:lnTo>
                <a:lnTo>
                  <a:pt x="16788" y="15067"/>
                </a:lnTo>
                <a:lnTo>
                  <a:pt x="16788" y="15064"/>
                </a:lnTo>
                <a:lnTo>
                  <a:pt x="16787" y="15061"/>
                </a:lnTo>
                <a:lnTo>
                  <a:pt x="16786" y="15060"/>
                </a:lnTo>
                <a:lnTo>
                  <a:pt x="16787" y="15059"/>
                </a:lnTo>
                <a:lnTo>
                  <a:pt x="16793" y="15059"/>
                </a:lnTo>
                <a:lnTo>
                  <a:pt x="16795" y="15060"/>
                </a:lnTo>
                <a:lnTo>
                  <a:pt x="16795" y="15061"/>
                </a:lnTo>
                <a:lnTo>
                  <a:pt x="16793" y="15063"/>
                </a:lnTo>
                <a:lnTo>
                  <a:pt x="16791" y="15065"/>
                </a:lnTo>
                <a:lnTo>
                  <a:pt x="16792" y="15068"/>
                </a:lnTo>
                <a:lnTo>
                  <a:pt x="16794" y="15072"/>
                </a:lnTo>
                <a:lnTo>
                  <a:pt x="16795" y="15072"/>
                </a:lnTo>
                <a:lnTo>
                  <a:pt x="16796" y="15071"/>
                </a:lnTo>
                <a:lnTo>
                  <a:pt x="16797" y="15070"/>
                </a:lnTo>
                <a:lnTo>
                  <a:pt x="16799" y="15069"/>
                </a:lnTo>
                <a:lnTo>
                  <a:pt x="16801" y="15064"/>
                </a:lnTo>
                <a:lnTo>
                  <a:pt x="16802" y="15063"/>
                </a:lnTo>
                <a:lnTo>
                  <a:pt x="16803" y="15063"/>
                </a:lnTo>
                <a:lnTo>
                  <a:pt x="16805" y="15066"/>
                </a:lnTo>
                <a:lnTo>
                  <a:pt x="16806" y="15067"/>
                </a:lnTo>
                <a:lnTo>
                  <a:pt x="16808" y="15066"/>
                </a:lnTo>
                <a:lnTo>
                  <a:pt x="16810" y="15065"/>
                </a:lnTo>
                <a:lnTo>
                  <a:pt x="16815" y="15063"/>
                </a:lnTo>
                <a:lnTo>
                  <a:pt x="16818" y="15060"/>
                </a:lnTo>
                <a:lnTo>
                  <a:pt x="16823" y="15053"/>
                </a:lnTo>
                <a:lnTo>
                  <a:pt x="16825" y="15049"/>
                </a:lnTo>
                <a:lnTo>
                  <a:pt x="16826" y="15043"/>
                </a:lnTo>
                <a:lnTo>
                  <a:pt x="16828" y="15038"/>
                </a:lnTo>
                <a:lnTo>
                  <a:pt x="16830" y="15035"/>
                </a:lnTo>
                <a:lnTo>
                  <a:pt x="16834" y="15036"/>
                </a:lnTo>
                <a:lnTo>
                  <a:pt x="16840" y="15040"/>
                </a:lnTo>
                <a:lnTo>
                  <a:pt x="16844" y="15041"/>
                </a:lnTo>
                <a:lnTo>
                  <a:pt x="16854" y="15039"/>
                </a:lnTo>
                <a:lnTo>
                  <a:pt x="16859" y="15041"/>
                </a:lnTo>
                <a:lnTo>
                  <a:pt x="16861" y="15048"/>
                </a:lnTo>
                <a:lnTo>
                  <a:pt x="16860" y="15053"/>
                </a:lnTo>
                <a:lnTo>
                  <a:pt x="16857" y="15058"/>
                </a:lnTo>
                <a:lnTo>
                  <a:pt x="16854" y="15063"/>
                </a:lnTo>
                <a:lnTo>
                  <a:pt x="16850" y="15065"/>
                </a:lnTo>
                <a:lnTo>
                  <a:pt x="16849" y="15064"/>
                </a:lnTo>
                <a:lnTo>
                  <a:pt x="16847" y="15063"/>
                </a:lnTo>
                <a:lnTo>
                  <a:pt x="16845" y="15062"/>
                </a:lnTo>
                <a:lnTo>
                  <a:pt x="16842" y="15064"/>
                </a:lnTo>
                <a:lnTo>
                  <a:pt x="16841" y="15066"/>
                </a:lnTo>
                <a:lnTo>
                  <a:pt x="16841" y="15069"/>
                </a:lnTo>
                <a:lnTo>
                  <a:pt x="16840" y="15071"/>
                </a:lnTo>
                <a:lnTo>
                  <a:pt x="16838" y="15072"/>
                </a:lnTo>
                <a:lnTo>
                  <a:pt x="16836" y="15073"/>
                </a:lnTo>
                <a:lnTo>
                  <a:pt x="16834" y="15073"/>
                </a:lnTo>
                <a:lnTo>
                  <a:pt x="16833" y="15073"/>
                </a:lnTo>
                <a:lnTo>
                  <a:pt x="16831" y="15072"/>
                </a:lnTo>
                <a:lnTo>
                  <a:pt x="16829" y="15071"/>
                </a:lnTo>
                <a:lnTo>
                  <a:pt x="16826" y="15066"/>
                </a:lnTo>
                <a:lnTo>
                  <a:pt x="16823" y="15065"/>
                </a:lnTo>
                <a:lnTo>
                  <a:pt x="16821" y="15070"/>
                </a:lnTo>
                <a:lnTo>
                  <a:pt x="16818" y="15074"/>
                </a:lnTo>
                <a:lnTo>
                  <a:pt x="16814" y="15076"/>
                </a:lnTo>
                <a:lnTo>
                  <a:pt x="16808" y="15076"/>
                </a:lnTo>
                <a:lnTo>
                  <a:pt x="16813" y="15080"/>
                </a:lnTo>
                <a:lnTo>
                  <a:pt x="16816" y="15082"/>
                </a:lnTo>
                <a:lnTo>
                  <a:pt x="16819" y="15085"/>
                </a:lnTo>
                <a:lnTo>
                  <a:pt x="16821" y="15092"/>
                </a:lnTo>
                <a:lnTo>
                  <a:pt x="16820" y="15098"/>
                </a:lnTo>
                <a:lnTo>
                  <a:pt x="16819" y="15104"/>
                </a:lnTo>
                <a:lnTo>
                  <a:pt x="16819" y="15109"/>
                </a:lnTo>
                <a:lnTo>
                  <a:pt x="16823" y="15120"/>
                </a:lnTo>
                <a:lnTo>
                  <a:pt x="16825" y="15125"/>
                </a:lnTo>
                <a:lnTo>
                  <a:pt x="16827" y="15130"/>
                </a:lnTo>
                <a:lnTo>
                  <a:pt x="16831" y="15132"/>
                </a:lnTo>
                <a:lnTo>
                  <a:pt x="16835" y="15137"/>
                </a:lnTo>
                <a:lnTo>
                  <a:pt x="16837" y="15136"/>
                </a:lnTo>
                <a:lnTo>
                  <a:pt x="16838" y="15136"/>
                </a:lnTo>
                <a:lnTo>
                  <a:pt x="16839" y="15136"/>
                </a:lnTo>
                <a:lnTo>
                  <a:pt x="16838" y="15139"/>
                </a:lnTo>
                <a:lnTo>
                  <a:pt x="16845" y="15151"/>
                </a:lnTo>
                <a:lnTo>
                  <a:pt x="16850" y="15157"/>
                </a:lnTo>
                <a:lnTo>
                  <a:pt x="16855" y="15161"/>
                </a:lnTo>
                <a:lnTo>
                  <a:pt x="16863" y="15161"/>
                </a:lnTo>
                <a:lnTo>
                  <a:pt x="16865" y="15161"/>
                </a:lnTo>
                <a:lnTo>
                  <a:pt x="16868" y="15159"/>
                </a:lnTo>
                <a:lnTo>
                  <a:pt x="16871" y="15156"/>
                </a:lnTo>
                <a:lnTo>
                  <a:pt x="16874" y="15155"/>
                </a:lnTo>
                <a:lnTo>
                  <a:pt x="16872" y="15149"/>
                </a:lnTo>
                <a:lnTo>
                  <a:pt x="16871" y="15147"/>
                </a:lnTo>
                <a:lnTo>
                  <a:pt x="16874" y="15144"/>
                </a:lnTo>
                <a:lnTo>
                  <a:pt x="16874" y="15142"/>
                </a:lnTo>
                <a:lnTo>
                  <a:pt x="16873" y="15139"/>
                </a:lnTo>
                <a:lnTo>
                  <a:pt x="16873" y="15134"/>
                </a:lnTo>
                <a:lnTo>
                  <a:pt x="16874" y="15130"/>
                </a:lnTo>
                <a:lnTo>
                  <a:pt x="16880" y="15125"/>
                </a:lnTo>
                <a:lnTo>
                  <a:pt x="16882" y="15120"/>
                </a:lnTo>
                <a:lnTo>
                  <a:pt x="16885" y="15086"/>
                </a:lnTo>
                <a:lnTo>
                  <a:pt x="16885" y="15081"/>
                </a:lnTo>
                <a:lnTo>
                  <a:pt x="16882" y="15063"/>
                </a:lnTo>
                <a:lnTo>
                  <a:pt x="16879" y="15057"/>
                </a:lnTo>
                <a:lnTo>
                  <a:pt x="16879" y="15052"/>
                </a:lnTo>
                <a:lnTo>
                  <a:pt x="16879" y="15049"/>
                </a:lnTo>
                <a:lnTo>
                  <a:pt x="16883" y="15039"/>
                </a:lnTo>
                <a:lnTo>
                  <a:pt x="16885" y="15031"/>
                </a:lnTo>
                <a:lnTo>
                  <a:pt x="16887" y="15028"/>
                </a:lnTo>
                <a:lnTo>
                  <a:pt x="16889" y="15023"/>
                </a:lnTo>
                <a:lnTo>
                  <a:pt x="16892" y="15025"/>
                </a:lnTo>
                <a:lnTo>
                  <a:pt x="16894" y="15022"/>
                </a:lnTo>
                <a:lnTo>
                  <a:pt x="16894" y="15017"/>
                </a:lnTo>
                <a:lnTo>
                  <a:pt x="16893" y="15012"/>
                </a:lnTo>
                <a:lnTo>
                  <a:pt x="16891" y="15010"/>
                </a:lnTo>
                <a:lnTo>
                  <a:pt x="16886" y="15007"/>
                </a:lnTo>
                <a:lnTo>
                  <a:pt x="16881" y="15006"/>
                </a:lnTo>
                <a:lnTo>
                  <a:pt x="16879" y="15007"/>
                </a:lnTo>
                <a:lnTo>
                  <a:pt x="16878" y="15011"/>
                </a:lnTo>
                <a:lnTo>
                  <a:pt x="16873" y="15023"/>
                </a:lnTo>
                <a:lnTo>
                  <a:pt x="16871" y="15026"/>
                </a:lnTo>
                <a:lnTo>
                  <a:pt x="16869" y="15024"/>
                </a:lnTo>
                <a:lnTo>
                  <a:pt x="16859" y="15013"/>
                </a:lnTo>
                <a:lnTo>
                  <a:pt x="16858" y="15009"/>
                </a:lnTo>
                <a:lnTo>
                  <a:pt x="16855" y="15005"/>
                </a:lnTo>
                <a:lnTo>
                  <a:pt x="16852" y="15002"/>
                </a:lnTo>
                <a:lnTo>
                  <a:pt x="16849" y="15000"/>
                </a:lnTo>
                <a:lnTo>
                  <a:pt x="16841" y="14997"/>
                </a:lnTo>
                <a:lnTo>
                  <a:pt x="16840" y="14997"/>
                </a:lnTo>
                <a:lnTo>
                  <a:pt x="16839" y="14995"/>
                </a:lnTo>
                <a:lnTo>
                  <a:pt x="16839" y="14993"/>
                </a:lnTo>
                <a:lnTo>
                  <a:pt x="16837" y="14992"/>
                </a:lnTo>
                <a:lnTo>
                  <a:pt x="16835" y="14992"/>
                </a:lnTo>
                <a:lnTo>
                  <a:pt x="16833" y="14991"/>
                </a:lnTo>
                <a:lnTo>
                  <a:pt x="16830" y="14987"/>
                </a:lnTo>
                <a:lnTo>
                  <a:pt x="16828" y="14986"/>
                </a:lnTo>
                <a:lnTo>
                  <a:pt x="16825" y="14987"/>
                </a:lnTo>
                <a:lnTo>
                  <a:pt x="16824" y="14989"/>
                </a:lnTo>
                <a:lnTo>
                  <a:pt x="16823" y="14991"/>
                </a:lnTo>
                <a:lnTo>
                  <a:pt x="16822" y="14994"/>
                </a:lnTo>
                <a:lnTo>
                  <a:pt x="16814" y="15008"/>
                </a:lnTo>
                <a:lnTo>
                  <a:pt x="16813" y="15009"/>
                </a:lnTo>
                <a:lnTo>
                  <a:pt x="16809" y="15012"/>
                </a:lnTo>
                <a:lnTo>
                  <a:pt x="16807" y="15013"/>
                </a:lnTo>
                <a:lnTo>
                  <a:pt x="16805" y="15014"/>
                </a:lnTo>
                <a:lnTo>
                  <a:pt x="16803" y="15013"/>
                </a:lnTo>
                <a:lnTo>
                  <a:pt x="16798" y="15010"/>
                </a:lnTo>
                <a:lnTo>
                  <a:pt x="16799" y="15007"/>
                </a:lnTo>
                <a:lnTo>
                  <a:pt x="16799" y="15006"/>
                </a:lnTo>
                <a:lnTo>
                  <a:pt x="16798" y="15004"/>
                </a:lnTo>
                <a:lnTo>
                  <a:pt x="16798" y="15002"/>
                </a:lnTo>
                <a:lnTo>
                  <a:pt x="16803" y="15000"/>
                </a:lnTo>
                <a:lnTo>
                  <a:pt x="16803" y="14996"/>
                </a:lnTo>
                <a:lnTo>
                  <a:pt x="16800" y="14988"/>
                </a:lnTo>
                <a:lnTo>
                  <a:pt x="16799" y="14984"/>
                </a:lnTo>
                <a:lnTo>
                  <a:pt x="16799" y="14980"/>
                </a:lnTo>
                <a:lnTo>
                  <a:pt x="16800" y="14976"/>
                </a:lnTo>
                <a:lnTo>
                  <a:pt x="16801" y="14971"/>
                </a:lnTo>
                <a:lnTo>
                  <a:pt x="16803" y="14964"/>
                </a:lnTo>
                <a:lnTo>
                  <a:pt x="16807" y="14962"/>
                </a:lnTo>
                <a:lnTo>
                  <a:pt x="16822" y="14963"/>
                </a:lnTo>
                <a:lnTo>
                  <a:pt x="16820" y="14959"/>
                </a:lnTo>
                <a:lnTo>
                  <a:pt x="16818" y="14955"/>
                </a:lnTo>
                <a:lnTo>
                  <a:pt x="16815" y="14954"/>
                </a:lnTo>
                <a:lnTo>
                  <a:pt x="16815" y="14959"/>
                </a:lnTo>
                <a:lnTo>
                  <a:pt x="16811" y="14946"/>
                </a:lnTo>
                <a:lnTo>
                  <a:pt x="16809" y="14940"/>
                </a:lnTo>
                <a:lnTo>
                  <a:pt x="16805" y="14937"/>
                </a:lnTo>
                <a:lnTo>
                  <a:pt x="16801" y="14935"/>
                </a:lnTo>
                <a:lnTo>
                  <a:pt x="16798" y="14931"/>
                </a:lnTo>
                <a:lnTo>
                  <a:pt x="16795" y="14924"/>
                </a:lnTo>
                <a:lnTo>
                  <a:pt x="16794" y="14916"/>
                </a:lnTo>
                <a:lnTo>
                  <a:pt x="16794" y="14914"/>
                </a:lnTo>
                <a:lnTo>
                  <a:pt x="16794" y="14911"/>
                </a:lnTo>
                <a:lnTo>
                  <a:pt x="16793" y="14909"/>
                </a:lnTo>
                <a:lnTo>
                  <a:pt x="16790" y="14907"/>
                </a:lnTo>
                <a:lnTo>
                  <a:pt x="16789" y="14906"/>
                </a:lnTo>
                <a:lnTo>
                  <a:pt x="16784" y="14894"/>
                </a:lnTo>
                <a:lnTo>
                  <a:pt x="16781" y="14889"/>
                </a:lnTo>
                <a:lnTo>
                  <a:pt x="16767" y="14880"/>
                </a:lnTo>
                <a:lnTo>
                  <a:pt x="16766" y="14878"/>
                </a:lnTo>
                <a:lnTo>
                  <a:pt x="16765" y="14876"/>
                </a:lnTo>
                <a:lnTo>
                  <a:pt x="16758" y="14864"/>
                </a:lnTo>
                <a:lnTo>
                  <a:pt x="16756" y="14867"/>
                </a:lnTo>
                <a:lnTo>
                  <a:pt x="16754" y="14868"/>
                </a:lnTo>
                <a:lnTo>
                  <a:pt x="16753" y="14867"/>
                </a:lnTo>
                <a:lnTo>
                  <a:pt x="16752" y="14863"/>
                </a:lnTo>
                <a:lnTo>
                  <a:pt x="16752" y="14860"/>
                </a:lnTo>
                <a:lnTo>
                  <a:pt x="16752" y="14859"/>
                </a:lnTo>
                <a:lnTo>
                  <a:pt x="16753" y="14858"/>
                </a:lnTo>
                <a:lnTo>
                  <a:pt x="16753" y="14856"/>
                </a:lnTo>
                <a:lnTo>
                  <a:pt x="16752" y="14855"/>
                </a:lnTo>
                <a:lnTo>
                  <a:pt x="16750" y="14855"/>
                </a:lnTo>
                <a:lnTo>
                  <a:pt x="16751" y="14848"/>
                </a:lnTo>
                <a:lnTo>
                  <a:pt x="16758" y="14825"/>
                </a:lnTo>
                <a:lnTo>
                  <a:pt x="16760" y="14821"/>
                </a:lnTo>
                <a:lnTo>
                  <a:pt x="16764" y="14819"/>
                </a:lnTo>
                <a:lnTo>
                  <a:pt x="16767" y="14821"/>
                </a:lnTo>
                <a:lnTo>
                  <a:pt x="16772" y="14824"/>
                </a:lnTo>
                <a:lnTo>
                  <a:pt x="16777" y="14826"/>
                </a:lnTo>
                <a:lnTo>
                  <a:pt x="16779" y="14824"/>
                </a:lnTo>
                <a:lnTo>
                  <a:pt x="16781" y="14822"/>
                </a:lnTo>
                <a:lnTo>
                  <a:pt x="16786" y="14822"/>
                </a:lnTo>
                <a:lnTo>
                  <a:pt x="16797" y="14824"/>
                </a:lnTo>
                <a:lnTo>
                  <a:pt x="16805" y="14830"/>
                </a:lnTo>
                <a:lnTo>
                  <a:pt x="16809" y="14831"/>
                </a:lnTo>
                <a:lnTo>
                  <a:pt x="16814" y="14829"/>
                </a:lnTo>
                <a:lnTo>
                  <a:pt x="16818" y="14823"/>
                </a:lnTo>
                <a:lnTo>
                  <a:pt x="16821" y="14818"/>
                </a:lnTo>
                <a:lnTo>
                  <a:pt x="16823" y="14815"/>
                </a:lnTo>
                <a:lnTo>
                  <a:pt x="16830" y="14816"/>
                </a:lnTo>
                <a:lnTo>
                  <a:pt x="16834" y="14817"/>
                </a:lnTo>
                <a:lnTo>
                  <a:pt x="16837" y="14819"/>
                </a:lnTo>
                <a:lnTo>
                  <a:pt x="16838" y="14816"/>
                </a:lnTo>
                <a:lnTo>
                  <a:pt x="16838" y="14815"/>
                </a:lnTo>
                <a:lnTo>
                  <a:pt x="16840" y="14815"/>
                </a:lnTo>
                <a:lnTo>
                  <a:pt x="16841" y="14817"/>
                </a:lnTo>
                <a:lnTo>
                  <a:pt x="16842" y="14819"/>
                </a:lnTo>
                <a:lnTo>
                  <a:pt x="16846" y="14823"/>
                </a:lnTo>
                <a:lnTo>
                  <a:pt x="16847" y="14819"/>
                </a:lnTo>
                <a:lnTo>
                  <a:pt x="16847" y="14816"/>
                </a:lnTo>
                <a:lnTo>
                  <a:pt x="16843" y="14811"/>
                </a:lnTo>
                <a:lnTo>
                  <a:pt x="16840" y="14803"/>
                </a:lnTo>
                <a:lnTo>
                  <a:pt x="16838" y="14801"/>
                </a:lnTo>
                <a:lnTo>
                  <a:pt x="16836" y="14801"/>
                </a:lnTo>
                <a:lnTo>
                  <a:pt x="16831" y="14801"/>
                </a:lnTo>
                <a:lnTo>
                  <a:pt x="16828" y="14799"/>
                </a:lnTo>
                <a:lnTo>
                  <a:pt x="16827" y="14799"/>
                </a:lnTo>
                <a:lnTo>
                  <a:pt x="16827" y="14798"/>
                </a:lnTo>
                <a:lnTo>
                  <a:pt x="16826" y="14797"/>
                </a:lnTo>
                <a:lnTo>
                  <a:pt x="16811" y="14788"/>
                </a:lnTo>
                <a:lnTo>
                  <a:pt x="16802" y="14780"/>
                </a:lnTo>
                <a:lnTo>
                  <a:pt x="16796" y="14771"/>
                </a:lnTo>
                <a:lnTo>
                  <a:pt x="16791" y="14760"/>
                </a:lnTo>
                <a:lnTo>
                  <a:pt x="16784" y="14775"/>
                </a:lnTo>
                <a:lnTo>
                  <a:pt x="16769" y="14771"/>
                </a:lnTo>
                <a:lnTo>
                  <a:pt x="16753" y="14763"/>
                </a:lnTo>
                <a:lnTo>
                  <a:pt x="16743" y="14764"/>
                </a:lnTo>
                <a:lnTo>
                  <a:pt x="16742" y="14759"/>
                </a:lnTo>
                <a:lnTo>
                  <a:pt x="16740" y="14755"/>
                </a:lnTo>
                <a:lnTo>
                  <a:pt x="16737" y="14754"/>
                </a:lnTo>
                <a:lnTo>
                  <a:pt x="16733" y="14752"/>
                </a:lnTo>
                <a:lnTo>
                  <a:pt x="16733" y="14758"/>
                </a:lnTo>
                <a:lnTo>
                  <a:pt x="16731" y="14762"/>
                </a:lnTo>
                <a:lnTo>
                  <a:pt x="16729" y="14764"/>
                </a:lnTo>
                <a:lnTo>
                  <a:pt x="16728" y="14768"/>
                </a:lnTo>
                <a:lnTo>
                  <a:pt x="16727" y="14768"/>
                </a:lnTo>
                <a:lnTo>
                  <a:pt x="16727" y="14765"/>
                </a:lnTo>
                <a:lnTo>
                  <a:pt x="16726" y="14762"/>
                </a:lnTo>
                <a:lnTo>
                  <a:pt x="16725" y="14759"/>
                </a:lnTo>
                <a:lnTo>
                  <a:pt x="16724" y="14756"/>
                </a:lnTo>
                <a:lnTo>
                  <a:pt x="16725" y="14752"/>
                </a:lnTo>
                <a:lnTo>
                  <a:pt x="16721" y="14744"/>
                </a:lnTo>
                <a:lnTo>
                  <a:pt x="16722" y="14738"/>
                </a:lnTo>
                <a:lnTo>
                  <a:pt x="16721" y="14737"/>
                </a:lnTo>
                <a:lnTo>
                  <a:pt x="16720" y="14737"/>
                </a:lnTo>
                <a:lnTo>
                  <a:pt x="16718" y="14738"/>
                </a:lnTo>
                <a:lnTo>
                  <a:pt x="16720" y="14733"/>
                </a:lnTo>
                <a:lnTo>
                  <a:pt x="16721" y="14731"/>
                </a:lnTo>
                <a:lnTo>
                  <a:pt x="16718" y="14731"/>
                </a:lnTo>
                <a:lnTo>
                  <a:pt x="16717" y="14733"/>
                </a:lnTo>
                <a:lnTo>
                  <a:pt x="16713" y="14737"/>
                </a:lnTo>
                <a:lnTo>
                  <a:pt x="16711" y="14737"/>
                </a:lnTo>
                <a:lnTo>
                  <a:pt x="16710" y="14733"/>
                </a:lnTo>
                <a:lnTo>
                  <a:pt x="16711" y="14730"/>
                </a:lnTo>
                <a:lnTo>
                  <a:pt x="16715" y="14729"/>
                </a:lnTo>
                <a:lnTo>
                  <a:pt x="16713" y="14718"/>
                </a:lnTo>
                <a:lnTo>
                  <a:pt x="16711" y="14714"/>
                </a:lnTo>
                <a:lnTo>
                  <a:pt x="16708" y="14713"/>
                </a:lnTo>
                <a:lnTo>
                  <a:pt x="16707" y="14714"/>
                </a:lnTo>
                <a:lnTo>
                  <a:pt x="16709" y="14719"/>
                </a:lnTo>
                <a:lnTo>
                  <a:pt x="16709" y="14721"/>
                </a:lnTo>
                <a:lnTo>
                  <a:pt x="16708" y="14721"/>
                </a:lnTo>
                <a:lnTo>
                  <a:pt x="16701" y="14721"/>
                </a:lnTo>
                <a:lnTo>
                  <a:pt x="16703" y="14724"/>
                </a:lnTo>
                <a:lnTo>
                  <a:pt x="16704" y="14725"/>
                </a:lnTo>
                <a:lnTo>
                  <a:pt x="16704" y="14727"/>
                </a:lnTo>
                <a:lnTo>
                  <a:pt x="16697" y="14722"/>
                </a:lnTo>
                <a:lnTo>
                  <a:pt x="16693" y="14720"/>
                </a:lnTo>
                <a:lnTo>
                  <a:pt x="16691" y="14722"/>
                </a:lnTo>
                <a:lnTo>
                  <a:pt x="16693" y="14729"/>
                </a:lnTo>
                <a:lnTo>
                  <a:pt x="16692" y="14733"/>
                </a:lnTo>
                <a:lnTo>
                  <a:pt x="16688" y="14735"/>
                </a:lnTo>
                <a:lnTo>
                  <a:pt x="16691" y="14737"/>
                </a:lnTo>
                <a:lnTo>
                  <a:pt x="16689" y="14739"/>
                </a:lnTo>
                <a:lnTo>
                  <a:pt x="16685" y="14741"/>
                </a:lnTo>
                <a:lnTo>
                  <a:pt x="16683" y="14743"/>
                </a:lnTo>
                <a:lnTo>
                  <a:pt x="16684" y="14748"/>
                </a:lnTo>
                <a:lnTo>
                  <a:pt x="16687" y="14752"/>
                </a:lnTo>
                <a:lnTo>
                  <a:pt x="16697" y="14760"/>
                </a:lnTo>
                <a:lnTo>
                  <a:pt x="16699" y="14760"/>
                </a:lnTo>
                <a:lnTo>
                  <a:pt x="16702" y="14760"/>
                </a:lnTo>
                <a:lnTo>
                  <a:pt x="16704" y="14758"/>
                </a:lnTo>
                <a:lnTo>
                  <a:pt x="16707" y="14749"/>
                </a:lnTo>
                <a:lnTo>
                  <a:pt x="16709" y="14746"/>
                </a:lnTo>
                <a:lnTo>
                  <a:pt x="16709" y="14750"/>
                </a:lnTo>
                <a:lnTo>
                  <a:pt x="16708" y="14755"/>
                </a:lnTo>
                <a:lnTo>
                  <a:pt x="16707" y="14759"/>
                </a:lnTo>
                <a:lnTo>
                  <a:pt x="16705" y="14760"/>
                </a:lnTo>
                <a:lnTo>
                  <a:pt x="16704" y="14761"/>
                </a:lnTo>
                <a:lnTo>
                  <a:pt x="16697" y="14768"/>
                </a:lnTo>
                <a:lnTo>
                  <a:pt x="16697" y="14772"/>
                </a:lnTo>
                <a:lnTo>
                  <a:pt x="16700" y="14779"/>
                </a:lnTo>
                <a:lnTo>
                  <a:pt x="16703" y="14789"/>
                </a:lnTo>
                <a:lnTo>
                  <a:pt x="16704" y="14793"/>
                </a:lnTo>
                <a:lnTo>
                  <a:pt x="16704" y="14795"/>
                </a:lnTo>
                <a:lnTo>
                  <a:pt x="16703" y="14796"/>
                </a:lnTo>
                <a:lnTo>
                  <a:pt x="16703" y="14798"/>
                </a:lnTo>
                <a:lnTo>
                  <a:pt x="16702" y="14802"/>
                </a:lnTo>
                <a:lnTo>
                  <a:pt x="16694" y="14813"/>
                </a:lnTo>
                <a:lnTo>
                  <a:pt x="16692" y="14815"/>
                </a:lnTo>
                <a:lnTo>
                  <a:pt x="16685" y="14819"/>
                </a:lnTo>
                <a:lnTo>
                  <a:pt x="16683" y="14819"/>
                </a:lnTo>
                <a:lnTo>
                  <a:pt x="16671" y="14818"/>
                </a:lnTo>
                <a:lnTo>
                  <a:pt x="16666" y="14818"/>
                </a:lnTo>
                <a:lnTo>
                  <a:pt x="16661" y="14821"/>
                </a:lnTo>
                <a:lnTo>
                  <a:pt x="16660" y="14821"/>
                </a:lnTo>
                <a:lnTo>
                  <a:pt x="16655" y="14816"/>
                </a:lnTo>
                <a:lnTo>
                  <a:pt x="16650" y="14811"/>
                </a:lnTo>
                <a:lnTo>
                  <a:pt x="16647" y="14806"/>
                </a:lnTo>
                <a:lnTo>
                  <a:pt x="16646" y="14796"/>
                </a:lnTo>
                <a:lnTo>
                  <a:pt x="16647" y="14793"/>
                </a:lnTo>
                <a:lnTo>
                  <a:pt x="16648" y="14781"/>
                </a:lnTo>
                <a:lnTo>
                  <a:pt x="16649" y="14778"/>
                </a:lnTo>
                <a:lnTo>
                  <a:pt x="16651" y="14776"/>
                </a:lnTo>
                <a:lnTo>
                  <a:pt x="16652" y="14775"/>
                </a:lnTo>
                <a:lnTo>
                  <a:pt x="16654" y="14775"/>
                </a:lnTo>
                <a:lnTo>
                  <a:pt x="16655" y="14772"/>
                </a:lnTo>
                <a:lnTo>
                  <a:pt x="16655" y="14770"/>
                </a:lnTo>
                <a:lnTo>
                  <a:pt x="16654" y="14762"/>
                </a:lnTo>
                <a:lnTo>
                  <a:pt x="16654" y="14749"/>
                </a:lnTo>
                <a:lnTo>
                  <a:pt x="16654" y="14744"/>
                </a:lnTo>
                <a:lnTo>
                  <a:pt x="16653" y="14745"/>
                </a:lnTo>
                <a:lnTo>
                  <a:pt x="16648" y="14741"/>
                </a:lnTo>
                <a:lnTo>
                  <a:pt x="16643" y="14735"/>
                </a:lnTo>
                <a:lnTo>
                  <a:pt x="16643" y="14729"/>
                </a:lnTo>
                <a:lnTo>
                  <a:pt x="16644" y="14725"/>
                </a:lnTo>
                <a:lnTo>
                  <a:pt x="16645" y="14721"/>
                </a:lnTo>
                <a:lnTo>
                  <a:pt x="16646" y="14717"/>
                </a:lnTo>
                <a:lnTo>
                  <a:pt x="16645" y="14713"/>
                </a:lnTo>
                <a:lnTo>
                  <a:pt x="16643" y="14710"/>
                </a:lnTo>
                <a:lnTo>
                  <a:pt x="16641" y="14709"/>
                </a:lnTo>
                <a:lnTo>
                  <a:pt x="16639" y="14711"/>
                </a:lnTo>
                <a:lnTo>
                  <a:pt x="16636" y="14707"/>
                </a:lnTo>
                <a:lnTo>
                  <a:pt x="16628" y="14695"/>
                </a:lnTo>
                <a:lnTo>
                  <a:pt x="16626" y="14693"/>
                </a:lnTo>
                <a:lnTo>
                  <a:pt x="16621" y="14683"/>
                </a:lnTo>
                <a:lnTo>
                  <a:pt x="16620" y="14682"/>
                </a:lnTo>
                <a:lnTo>
                  <a:pt x="16618" y="14681"/>
                </a:lnTo>
                <a:lnTo>
                  <a:pt x="16616" y="14681"/>
                </a:lnTo>
                <a:lnTo>
                  <a:pt x="16615" y="14681"/>
                </a:lnTo>
                <a:lnTo>
                  <a:pt x="16615" y="14679"/>
                </a:lnTo>
                <a:lnTo>
                  <a:pt x="16615" y="14677"/>
                </a:lnTo>
                <a:lnTo>
                  <a:pt x="16615" y="14676"/>
                </a:lnTo>
                <a:lnTo>
                  <a:pt x="16608" y="14665"/>
                </a:lnTo>
                <a:lnTo>
                  <a:pt x="16604" y="14661"/>
                </a:lnTo>
                <a:lnTo>
                  <a:pt x="16598" y="14659"/>
                </a:lnTo>
                <a:lnTo>
                  <a:pt x="16595" y="14659"/>
                </a:lnTo>
                <a:lnTo>
                  <a:pt x="16593" y="14659"/>
                </a:lnTo>
                <a:lnTo>
                  <a:pt x="16590" y="14654"/>
                </a:lnTo>
                <a:lnTo>
                  <a:pt x="16589" y="14652"/>
                </a:lnTo>
                <a:lnTo>
                  <a:pt x="16589" y="14651"/>
                </a:lnTo>
                <a:lnTo>
                  <a:pt x="16589" y="14650"/>
                </a:lnTo>
                <a:lnTo>
                  <a:pt x="16586" y="14650"/>
                </a:lnTo>
                <a:lnTo>
                  <a:pt x="16584" y="14649"/>
                </a:lnTo>
                <a:lnTo>
                  <a:pt x="16583" y="14648"/>
                </a:lnTo>
                <a:lnTo>
                  <a:pt x="16582" y="14646"/>
                </a:lnTo>
                <a:lnTo>
                  <a:pt x="16578" y="14651"/>
                </a:lnTo>
                <a:lnTo>
                  <a:pt x="16575" y="14651"/>
                </a:lnTo>
                <a:lnTo>
                  <a:pt x="16573" y="14646"/>
                </a:lnTo>
                <a:lnTo>
                  <a:pt x="16572" y="14642"/>
                </a:lnTo>
                <a:lnTo>
                  <a:pt x="16570" y="14644"/>
                </a:lnTo>
                <a:lnTo>
                  <a:pt x="16566" y="14640"/>
                </a:lnTo>
                <a:lnTo>
                  <a:pt x="16564" y="14644"/>
                </a:lnTo>
                <a:lnTo>
                  <a:pt x="16565" y="14650"/>
                </a:lnTo>
                <a:lnTo>
                  <a:pt x="16569" y="14658"/>
                </a:lnTo>
                <a:lnTo>
                  <a:pt x="16566" y="14656"/>
                </a:lnTo>
                <a:lnTo>
                  <a:pt x="16560" y="14656"/>
                </a:lnTo>
                <a:lnTo>
                  <a:pt x="16559" y="14659"/>
                </a:lnTo>
                <a:lnTo>
                  <a:pt x="16556" y="14659"/>
                </a:lnTo>
                <a:lnTo>
                  <a:pt x="16554" y="14656"/>
                </a:lnTo>
                <a:lnTo>
                  <a:pt x="16554" y="14652"/>
                </a:lnTo>
                <a:lnTo>
                  <a:pt x="16552" y="14655"/>
                </a:lnTo>
                <a:lnTo>
                  <a:pt x="16550" y="14654"/>
                </a:lnTo>
                <a:lnTo>
                  <a:pt x="16549" y="14652"/>
                </a:lnTo>
                <a:lnTo>
                  <a:pt x="16549" y="14648"/>
                </a:lnTo>
                <a:lnTo>
                  <a:pt x="16544" y="14646"/>
                </a:lnTo>
                <a:lnTo>
                  <a:pt x="16533" y="14641"/>
                </a:lnTo>
                <a:lnTo>
                  <a:pt x="16528" y="14642"/>
                </a:lnTo>
                <a:lnTo>
                  <a:pt x="16530" y="14646"/>
                </a:lnTo>
                <a:lnTo>
                  <a:pt x="16532" y="14648"/>
                </a:lnTo>
                <a:lnTo>
                  <a:pt x="16526" y="14643"/>
                </a:lnTo>
                <a:lnTo>
                  <a:pt x="16524" y="14641"/>
                </a:lnTo>
                <a:lnTo>
                  <a:pt x="16521" y="14642"/>
                </a:lnTo>
                <a:lnTo>
                  <a:pt x="16518" y="14645"/>
                </a:lnTo>
                <a:lnTo>
                  <a:pt x="16515" y="14648"/>
                </a:lnTo>
                <a:lnTo>
                  <a:pt x="16512" y="14650"/>
                </a:lnTo>
                <a:lnTo>
                  <a:pt x="16509" y="14648"/>
                </a:lnTo>
                <a:lnTo>
                  <a:pt x="16508" y="14653"/>
                </a:lnTo>
                <a:lnTo>
                  <a:pt x="16506" y="14656"/>
                </a:lnTo>
                <a:lnTo>
                  <a:pt x="16504" y="14658"/>
                </a:lnTo>
                <a:lnTo>
                  <a:pt x="16503" y="14654"/>
                </a:lnTo>
                <a:lnTo>
                  <a:pt x="16501" y="14657"/>
                </a:lnTo>
                <a:lnTo>
                  <a:pt x="16498" y="14666"/>
                </a:lnTo>
                <a:lnTo>
                  <a:pt x="16498" y="14668"/>
                </a:lnTo>
                <a:lnTo>
                  <a:pt x="16500" y="14672"/>
                </a:lnTo>
                <a:lnTo>
                  <a:pt x="16500" y="14676"/>
                </a:lnTo>
                <a:lnTo>
                  <a:pt x="16498" y="14677"/>
                </a:lnTo>
                <a:lnTo>
                  <a:pt x="16494" y="14677"/>
                </a:lnTo>
                <a:lnTo>
                  <a:pt x="16495" y="14679"/>
                </a:lnTo>
                <a:lnTo>
                  <a:pt x="16496" y="14680"/>
                </a:lnTo>
                <a:lnTo>
                  <a:pt x="16496" y="14682"/>
                </a:lnTo>
                <a:lnTo>
                  <a:pt x="16496" y="14685"/>
                </a:lnTo>
                <a:lnTo>
                  <a:pt x="16494" y="14685"/>
                </a:lnTo>
                <a:lnTo>
                  <a:pt x="16493" y="14682"/>
                </a:lnTo>
                <a:lnTo>
                  <a:pt x="16492" y="14682"/>
                </a:lnTo>
                <a:lnTo>
                  <a:pt x="16491" y="14684"/>
                </a:lnTo>
                <a:lnTo>
                  <a:pt x="16490" y="14687"/>
                </a:lnTo>
                <a:lnTo>
                  <a:pt x="16490" y="14689"/>
                </a:lnTo>
                <a:lnTo>
                  <a:pt x="16493" y="14695"/>
                </a:lnTo>
                <a:lnTo>
                  <a:pt x="16494" y="14697"/>
                </a:lnTo>
                <a:lnTo>
                  <a:pt x="16494" y="14703"/>
                </a:lnTo>
                <a:lnTo>
                  <a:pt x="16491" y="14709"/>
                </a:lnTo>
                <a:lnTo>
                  <a:pt x="16488" y="14713"/>
                </a:lnTo>
                <a:lnTo>
                  <a:pt x="16484" y="14715"/>
                </a:lnTo>
                <a:lnTo>
                  <a:pt x="16484" y="14708"/>
                </a:lnTo>
                <a:lnTo>
                  <a:pt x="16483" y="14704"/>
                </a:lnTo>
                <a:lnTo>
                  <a:pt x="16482" y="14701"/>
                </a:lnTo>
                <a:lnTo>
                  <a:pt x="16482" y="14702"/>
                </a:lnTo>
                <a:lnTo>
                  <a:pt x="16481" y="14704"/>
                </a:lnTo>
                <a:lnTo>
                  <a:pt x="16480" y="14705"/>
                </a:lnTo>
                <a:lnTo>
                  <a:pt x="16479" y="14705"/>
                </a:lnTo>
                <a:lnTo>
                  <a:pt x="16478" y="14703"/>
                </a:lnTo>
                <a:lnTo>
                  <a:pt x="16478" y="14702"/>
                </a:lnTo>
                <a:lnTo>
                  <a:pt x="16478" y="14701"/>
                </a:lnTo>
                <a:lnTo>
                  <a:pt x="16477" y="14697"/>
                </a:lnTo>
                <a:lnTo>
                  <a:pt x="16477" y="14693"/>
                </a:lnTo>
                <a:lnTo>
                  <a:pt x="16476" y="14690"/>
                </a:lnTo>
                <a:lnTo>
                  <a:pt x="16475" y="14687"/>
                </a:lnTo>
                <a:lnTo>
                  <a:pt x="16476" y="14683"/>
                </a:lnTo>
                <a:lnTo>
                  <a:pt x="16476" y="14676"/>
                </a:lnTo>
                <a:lnTo>
                  <a:pt x="16476" y="14670"/>
                </a:lnTo>
                <a:lnTo>
                  <a:pt x="16473" y="14669"/>
                </a:lnTo>
                <a:lnTo>
                  <a:pt x="16472" y="14673"/>
                </a:lnTo>
                <a:lnTo>
                  <a:pt x="16472" y="14680"/>
                </a:lnTo>
                <a:lnTo>
                  <a:pt x="16472" y="14685"/>
                </a:lnTo>
                <a:lnTo>
                  <a:pt x="16469" y="14683"/>
                </a:lnTo>
                <a:lnTo>
                  <a:pt x="16461" y="14689"/>
                </a:lnTo>
                <a:lnTo>
                  <a:pt x="16459" y="14692"/>
                </a:lnTo>
                <a:lnTo>
                  <a:pt x="16458" y="14699"/>
                </a:lnTo>
                <a:lnTo>
                  <a:pt x="16457" y="14699"/>
                </a:lnTo>
                <a:lnTo>
                  <a:pt x="16457" y="14697"/>
                </a:lnTo>
                <a:lnTo>
                  <a:pt x="16456" y="14695"/>
                </a:lnTo>
                <a:lnTo>
                  <a:pt x="16454" y="14693"/>
                </a:lnTo>
                <a:lnTo>
                  <a:pt x="16455" y="14701"/>
                </a:lnTo>
                <a:lnTo>
                  <a:pt x="16459" y="14710"/>
                </a:lnTo>
                <a:lnTo>
                  <a:pt x="16464" y="14716"/>
                </a:lnTo>
                <a:lnTo>
                  <a:pt x="16470" y="14719"/>
                </a:lnTo>
                <a:lnTo>
                  <a:pt x="16473" y="14722"/>
                </a:lnTo>
                <a:lnTo>
                  <a:pt x="16482" y="14735"/>
                </a:lnTo>
                <a:lnTo>
                  <a:pt x="16487" y="14737"/>
                </a:lnTo>
                <a:lnTo>
                  <a:pt x="16487" y="14738"/>
                </a:lnTo>
                <a:lnTo>
                  <a:pt x="16484" y="14739"/>
                </a:lnTo>
                <a:lnTo>
                  <a:pt x="16483" y="14741"/>
                </a:lnTo>
                <a:lnTo>
                  <a:pt x="16484" y="14746"/>
                </a:lnTo>
                <a:lnTo>
                  <a:pt x="16483" y="14749"/>
                </a:lnTo>
                <a:lnTo>
                  <a:pt x="16482" y="14750"/>
                </a:lnTo>
                <a:lnTo>
                  <a:pt x="16463" y="14743"/>
                </a:lnTo>
                <a:lnTo>
                  <a:pt x="16458" y="14744"/>
                </a:lnTo>
                <a:lnTo>
                  <a:pt x="16467" y="14755"/>
                </a:lnTo>
                <a:lnTo>
                  <a:pt x="16469" y="14760"/>
                </a:lnTo>
                <a:lnTo>
                  <a:pt x="16469" y="14768"/>
                </a:lnTo>
                <a:lnTo>
                  <a:pt x="16438" y="14759"/>
                </a:lnTo>
                <a:lnTo>
                  <a:pt x="16405" y="14743"/>
                </a:lnTo>
                <a:lnTo>
                  <a:pt x="16401" y="14739"/>
                </a:lnTo>
                <a:lnTo>
                  <a:pt x="16386" y="14719"/>
                </a:lnTo>
                <a:lnTo>
                  <a:pt x="16371" y="14705"/>
                </a:lnTo>
                <a:lnTo>
                  <a:pt x="16363" y="14690"/>
                </a:lnTo>
                <a:lnTo>
                  <a:pt x="16360" y="14687"/>
                </a:lnTo>
                <a:lnTo>
                  <a:pt x="16360" y="14685"/>
                </a:lnTo>
                <a:lnTo>
                  <a:pt x="16363" y="14683"/>
                </a:lnTo>
                <a:lnTo>
                  <a:pt x="16365" y="14679"/>
                </a:lnTo>
                <a:lnTo>
                  <a:pt x="16366" y="14675"/>
                </a:lnTo>
                <a:lnTo>
                  <a:pt x="16366" y="14671"/>
                </a:lnTo>
                <a:lnTo>
                  <a:pt x="16365" y="14668"/>
                </a:lnTo>
                <a:lnTo>
                  <a:pt x="16361" y="14663"/>
                </a:lnTo>
                <a:lnTo>
                  <a:pt x="16360" y="14661"/>
                </a:lnTo>
                <a:lnTo>
                  <a:pt x="16361" y="14651"/>
                </a:lnTo>
                <a:lnTo>
                  <a:pt x="16361" y="14647"/>
                </a:lnTo>
                <a:lnTo>
                  <a:pt x="16359" y="14642"/>
                </a:lnTo>
                <a:lnTo>
                  <a:pt x="16349" y="14630"/>
                </a:lnTo>
                <a:lnTo>
                  <a:pt x="16347" y="14626"/>
                </a:lnTo>
                <a:lnTo>
                  <a:pt x="16345" y="14621"/>
                </a:lnTo>
                <a:lnTo>
                  <a:pt x="16343" y="14610"/>
                </a:lnTo>
                <a:lnTo>
                  <a:pt x="16342" y="14600"/>
                </a:lnTo>
                <a:lnTo>
                  <a:pt x="16334" y="14565"/>
                </a:lnTo>
                <a:lnTo>
                  <a:pt x="16333" y="14560"/>
                </a:lnTo>
                <a:lnTo>
                  <a:pt x="16333" y="14547"/>
                </a:lnTo>
                <a:lnTo>
                  <a:pt x="16335" y="14543"/>
                </a:lnTo>
                <a:lnTo>
                  <a:pt x="16338" y="14539"/>
                </a:lnTo>
                <a:lnTo>
                  <a:pt x="16342" y="14537"/>
                </a:lnTo>
                <a:lnTo>
                  <a:pt x="16347" y="14536"/>
                </a:lnTo>
                <a:lnTo>
                  <a:pt x="16355" y="14535"/>
                </a:lnTo>
                <a:lnTo>
                  <a:pt x="16359" y="14534"/>
                </a:lnTo>
                <a:lnTo>
                  <a:pt x="16359" y="14531"/>
                </a:lnTo>
                <a:lnTo>
                  <a:pt x="16356" y="14527"/>
                </a:lnTo>
                <a:lnTo>
                  <a:pt x="16343" y="14513"/>
                </a:lnTo>
                <a:lnTo>
                  <a:pt x="16341" y="14511"/>
                </a:lnTo>
                <a:lnTo>
                  <a:pt x="16339" y="14508"/>
                </a:lnTo>
                <a:lnTo>
                  <a:pt x="16330" y="14494"/>
                </a:lnTo>
                <a:lnTo>
                  <a:pt x="16332" y="14493"/>
                </a:lnTo>
                <a:lnTo>
                  <a:pt x="16334" y="14491"/>
                </a:lnTo>
                <a:lnTo>
                  <a:pt x="16335" y="14490"/>
                </a:lnTo>
                <a:lnTo>
                  <a:pt x="16331" y="14484"/>
                </a:lnTo>
                <a:lnTo>
                  <a:pt x="16328" y="14476"/>
                </a:lnTo>
                <a:lnTo>
                  <a:pt x="16325" y="14469"/>
                </a:lnTo>
                <a:lnTo>
                  <a:pt x="16324" y="14461"/>
                </a:lnTo>
                <a:lnTo>
                  <a:pt x="16323" y="14456"/>
                </a:lnTo>
                <a:lnTo>
                  <a:pt x="16316" y="14441"/>
                </a:lnTo>
                <a:lnTo>
                  <a:pt x="16313" y="14438"/>
                </a:lnTo>
                <a:lnTo>
                  <a:pt x="16312" y="14435"/>
                </a:lnTo>
                <a:lnTo>
                  <a:pt x="16307" y="14406"/>
                </a:lnTo>
                <a:lnTo>
                  <a:pt x="16306" y="14401"/>
                </a:lnTo>
                <a:lnTo>
                  <a:pt x="16303" y="14397"/>
                </a:lnTo>
                <a:lnTo>
                  <a:pt x="16297" y="14393"/>
                </a:lnTo>
                <a:lnTo>
                  <a:pt x="16291" y="14386"/>
                </a:lnTo>
                <a:lnTo>
                  <a:pt x="16286" y="14376"/>
                </a:lnTo>
                <a:lnTo>
                  <a:pt x="16284" y="14364"/>
                </a:lnTo>
                <a:lnTo>
                  <a:pt x="16284" y="14351"/>
                </a:lnTo>
                <a:lnTo>
                  <a:pt x="16286" y="14344"/>
                </a:lnTo>
                <a:lnTo>
                  <a:pt x="16288" y="14343"/>
                </a:lnTo>
                <a:lnTo>
                  <a:pt x="16290" y="14344"/>
                </a:lnTo>
                <a:lnTo>
                  <a:pt x="16294" y="14345"/>
                </a:lnTo>
                <a:lnTo>
                  <a:pt x="16302" y="14331"/>
                </a:lnTo>
                <a:lnTo>
                  <a:pt x="16304" y="14327"/>
                </a:lnTo>
                <a:lnTo>
                  <a:pt x="16305" y="14321"/>
                </a:lnTo>
                <a:lnTo>
                  <a:pt x="16307" y="14303"/>
                </a:lnTo>
                <a:lnTo>
                  <a:pt x="16309" y="14299"/>
                </a:lnTo>
                <a:lnTo>
                  <a:pt x="16321" y="14287"/>
                </a:lnTo>
                <a:lnTo>
                  <a:pt x="16323" y="14282"/>
                </a:lnTo>
                <a:lnTo>
                  <a:pt x="16324" y="14277"/>
                </a:lnTo>
                <a:lnTo>
                  <a:pt x="16326" y="14272"/>
                </a:lnTo>
                <a:lnTo>
                  <a:pt x="16329" y="14268"/>
                </a:lnTo>
                <a:lnTo>
                  <a:pt x="16338" y="14262"/>
                </a:lnTo>
                <a:lnTo>
                  <a:pt x="16336" y="14260"/>
                </a:lnTo>
                <a:lnTo>
                  <a:pt x="16334" y="14259"/>
                </a:lnTo>
                <a:lnTo>
                  <a:pt x="16330" y="14258"/>
                </a:lnTo>
                <a:lnTo>
                  <a:pt x="16340" y="14244"/>
                </a:lnTo>
                <a:lnTo>
                  <a:pt x="16341" y="14240"/>
                </a:lnTo>
                <a:lnTo>
                  <a:pt x="16338" y="14234"/>
                </a:lnTo>
                <a:lnTo>
                  <a:pt x="16333" y="14233"/>
                </a:lnTo>
                <a:lnTo>
                  <a:pt x="16328" y="14232"/>
                </a:lnTo>
                <a:lnTo>
                  <a:pt x="16326" y="14229"/>
                </a:lnTo>
                <a:lnTo>
                  <a:pt x="16325" y="14224"/>
                </a:lnTo>
                <a:lnTo>
                  <a:pt x="16322" y="14213"/>
                </a:lnTo>
                <a:lnTo>
                  <a:pt x="16321" y="14207"/>
                </a:lnTo>
                <a:lnTo>
                  <a:pt x="16323" y="14194"/>
                </a:lnTo>
                <a:lnTo>
                  <a:pt x="16324" y="14188"/>
                </a:lnTo>
                <a:lnTo>
                  <a:pt x="16327" y="14184"/>
                </a:lnTo>
                <a:lnTo>
                  <a:pt x="16330" y="14180"/>
                </a:lnTo>
                <a:lnTo>
                  <a:pt x="16341" y="14173"/>
                </a:lnTo>
                <a:lnTo>
                  <a:pt x="16349" y="14161"/>
                </a:lnTo>
                <a:lnTo>
                  <a:pt x="16350" y="14158"/>
                </a:lnTo>
                <a:lnTo>
                  <a:pt x="16365" y="14142"/>
                </a:lnTo>
                <a:lnTo>
                  <a:pt x="16367" y="14141"/>
                </a:lnTo>
                <a:lnTo>
                  <a:pt x="16368" y="14142"/>
                </a:lnTo>
                <a:lnTo>
                  <a:pt x="16370" y="14143"/>
                </a:lnTo>
                <a:lnTo>
                  <a:pt x="16372" y="14142"/>
                </a:lnTo>
                <a:lnTo>
                  <a:pt x="16375" y="14140"/>
                </a:lnTo>
                <a:lnTo>
                  <a:pt x="16382" y="14138"/>
                </a:lnTo>
                <a:lnTo>
                  <a:pt x="16385" y="14135"/>
                </a:lnTo>
                <a:lnTo>
                  <a:pt x="16387" y="14132"/>
                </a:lnTo>
                <a:lnTo>
                  <a:pt x="16390" y="14129"/>
                </a:lnTo>
                <a:lnTo>
                  <a:pt x="16398" y="14126"/>
                </a:lnTo>
                <a:lnTo>
                  <a:pt x="16406" y="14125"/>
                </a:lnTo>
                <a:lnTo>
                  <a:pt x="16409" y="14124"/>
                </a:lnTo>
                <a:lnTo>
                  <a:pt x="16421" y="14115"/>
                </a:lnTo>
                <a:lnTo>
                  <a:pt x="16430" y="14111"/>
                </a:lnTo>
                <a:lnTo>
                  <a:pt x="16433" y="14109"/>
                </a:lnTo>
                <a:lnTo>
                  <a:pt x="16434" y="14104"/>
                </a:lnTo>
                <a:lnTo>
                  <a:pt x="16435" y="14099"/>
                </a:lnTo>
                <a:lnTo>
                  <a:pt x="16435" y="14094"/>
                </a:lnTo>
                <a:lnTo>
                  <a:pt x="16438" y="14090"/>
                </a:lnTo>
                <a:lnTo>
                  <a:pt x="16442" y="14087"/>
                </a:lnTo>
                <a:lnTo>
                  <a:pt x="16448" y="14088"/>
                </a:lnTo>
                <a:lnTo>
                  <a:pt x="16449" y="14093"/>
                </a:lnTo>
                <a:lnTo>
                  <a:pt x="16447" y="14098"/>
                </a:lnTo>
                <a:lnTo>
                  <a:pt x="16441" y="14104"/>
                </a:lnTo>
                <a:lnTo>
                  <a:pt x="16439" y="14109"/>
                </a:lnTo>
                <a:lnTo>
                  <a:pt x="16438" y="14116"/>
                </a:lnTo>
                <a:lnTo>
                  <a:pt x="16436" y="14121"/>
                </a:lnTo>
                <a:lnTo>
                  <a:pt x="16426" y="14130"/>
                </a:lnTo>
                <a:lnTo>
                  <a:pt x="16424" y="14134"/>
                </a:lnTo>
                <a:lnTo>
                  <a:pt x="16423" y="14140"/>
                </a:lnTo>
                <a:lnTo>
                  <a:pt x="16421" y="14145"/>
                </a:lnTo>
                <a:lnTo>
                  <a:pt x="16417" y="14153"/>
                </a:lnTo>
                <a:lnTo>
                  <a:pt x="16418" y="14155"/>
                </a:lnTo>
                <a:lnTo>
                  <a:pt x="16422" y="14149"/>
                </a:lnTo>
                <a:lnTo>
                  <a:pt x="16431" y="14141"/>
                </a:lnTo>
                <a:lnTo>
                  <a:pt x="16434" y="14135"/>
                </a:lnTo>
                <a:lnTo>
                  <a:pt x="16434" y="14134"/>
                </a:lnTo>
                <a:lnTo>
                  <a:pt x="16434" y="14132"/>
                </a:lnTo>
                <a:lnTo>
                  <a:pt x="16434" y="14129"/>
                </a:lnTo>
                <a:lnTo>
                  <a:pt x="16434" y="14127"/>
                </a:lnTo>
                <a:lnTo>
                  <a:pt x="16435" y="14125"/>
                </a:lnTo>
                <a:lnTo>
                  <a:pt x="16436" y="14125"/>
                </a:lnTo>
                <a:lnTo>
                  <a:pt x="16437" y="14124"/>
                </a:lnTo>
                <a:lnTo>
                  <a:pt x="16444" y="14115"/>
                </a:lnTo>
                <a:lnTo>
                  <a:pt x="16451" y="14107"/>
                </a:lnTo>
                <a:lnTo>
                  <a:pt x="16457" y="14097"/>
                </a:lnTo>
                <a:lnTo>
                  <a:pt x="16458" y="14096"/>
                </a:lnTo>
                <a:lnTo>
                  <a:pt x="16462" y="14096"/>
                </a:lnTo>
                <a:lnTo>
                  <a:pt x="16463" y="14095"/>
                </a:lnTo>
                <a:lnTo>
                  <a:pt x="16463" y="14093"/>
                </a:lnTo>
                <a:lnTo>
                  <a:pt x="16463" y="14089"/>
                </a:lnTo>
                <a:lnTo>
                  <a:pt x="16463" y="14087"/>
                </a:lnTo>
                <a:lnTo>
                  <a:pt x="16468" y="14075"/>
                </a:lnTo>
                <a:lnTo>
                  <a:pt x="16469" y="14071"/>
                </a:lnTo>
                <a:lnTo>
                  <a:pt x="16465" y="14075"/>
                </a:lnTo>
                <a:lnTo>
                  <a:pt x="16461" y="14079"/>
                </a:lnTo>
                <a:lnTo>
                  <a:pt x="16460" y="14072"/>
                </a:lnTo>
                <a:lnTo>
                  <a:pt x="16468" y="14053"/>
                </a:lnTo>
                <a:lnTo>
                  <a:pt x="16469" y="14043"/>
                </a:lnTo>
                <a:lnTo>
                  <a:pt x="16468" y="14043"/>
                </a:lnTo>
                <a:lnTo>
                  <a:pt x="16467" y="14045"/>
                </a:lnTo>
                <a:lnTo>
                  <a:pt x="16466" y="14049"/>
                </a:lnTo>
                <a:lnTo>
                  <a:pt x="16463" y="14041"/>
                </a:lnTo>
                <a:lnTo>
                  <a:pt x="16463" y="14038"/>
                </a:lnTo>
                <a:lnTo>
                  <a:pt x="16465" y="14033"/>
                </a:lnTo>
                <a:lnTo>
                  <a:pt x="16468" y="14030"/>
                </a:lnTo>
                <a:lnTo>
                  <a:pt x="16469" y="14028"/>
                </a:lnTo>
                <a:lnTo>
                  <a:pt x="16469" y="14023"/>
                </a:lnTo>
                <a:lnTo>
                  <a:pt x="16469" y="14020"/>
                </a:lnTo>
                <a:lnTo>
                  <a:pt x="16471" y="14017"/>
                </a:lnTo>
                <a:lnTo>
                  <a:pt x="16472" y="14015"/>
                </a:lnTo>
                <a:lnTo>
                  <a:pt x="16474" y="14013"/>
                </a:lnTo>
                <a:lnTo>
                  <a:pt x="16481" y="14005"/>
                </a:lnTo>
                <a:lnTo>
                  <a:pt x="16484" y="14000"/>
                </a:lnTo>
                <a:lnTo>
                  <a:pt x="16489" y="13985"/>
                </a:lnTo>
                <a:lnTo>
                  <a:pt x="16492" y="13981"/>
                </a:lnTo>
                <a:lnTo>
                  <a:pt x="16494" y="13977"/>
                </a:lnTo>
                <a:lnTo>
                  <a:pt x="16498" y="13965"/>
                </a:lnTo>
                <a:lnTo>
                  <a:pt x="16500" y="13956"/>
                </a:lnTo>
                <a:lnTo>
                  <a:pt x="16511" y="13933"/>
                </a:lnTo>
                <a:lnTo>
                  <a:pt x="16516" y="13912"/>
                </a:lnTo>
                <a:lnTo>
                  <a:pt x="16519" y="13904"/>
                </a:lnTo>
                <a:lnTo>
                  <a:pt x="16519" y="13899"/>
                </a:lnTo>
                <a:lnTo>
                  <a:pt x="16521" y="13876"/>
                </a:lnTo>
                <a:lnTo>
                  <a:pt x="16524" y="13869"/>
                </a:lnTo>
                <a:lnTo>
                  <a:pt x="16525" y="13868"/>
                </a:lnTo>
                <a:lnTo>
                  <a:pt x="16526" y="13866"/>
                </a:lnTo>
                <a:lnTo>
                  <a:pt x="16527" y="13863"/>
                </a:lnTo>
                <a:lnTo>
                  <a:pt x="16528" y="13859"/>
                </a:lnTo>
                <a:lnTo>
                  <a:pt x="16529" y="13857"/>
                </a:lnTo>
                <a:lnTo>
                  <a:pt x="16532" y="13852"/>
                </a:lnTo>
                <a:lnTo>
                  <a:pt x="16534" y="13847"/>
                </a:lnTo>
                <a:lnTo>
                  <a:pt x="16534" y="13841"/>
                </a:lnTo>
                <a:lnTo>
                  <a:pt x="16532" y="13836"/>
                </a:lnTo>
                <a:lnTo>
                  <a:pt x="16527" y="13832"/>
                </a:lnTo>
                <a:lnTo>
                  <a:pt x="16525" y="13834"/>
                </a:lnTo>
                <a:lnTo>
                  <a:pt x="16523" y="13837"/>
                </a:lnTo>
                <a:lnTo>
                  <a:pt x="16519" y="13836"/>
                </a:lnTo>
                <a:lnTo>
                  <a:pt x="16519" y="13837"/>
                </a:lnTo>
                <a:lnTo>
                  <a:pt x="16517" y="13838"/>
                </a:lnTo>
                <a:lnTo>
                  <a:pt x="16516" y="13840"/>
                </a:lnTo>
                <a:lnTo>
                  <a:pt x="16514" y="13836"/>
                </a:lnTo>
                <a:lnTo>
                  <a:pt x="16509" y="13831"/>
                </a:lnTo>
                <a:lnTo>
                  <a:pt x="16508" y="13826"/>
                </a:lnTo>
                <a:lnTo>
                  <a:pt x="16508" y="13822"/>
                </a:lnTo>
                <a:lnTo>
                  <a:pt x="16510" y="13813"/>
                </a:lnTo>
                <a:lnTo>
                  <a:pt x="16511" y="13808"/>
                </a:lnTo>
                <a:lnTo>
                  <a:pt x="16510" y="13805"/>
                </a:lnTo>
                <a:lnTo>
                  <a:pt x="16508" y="13797"/>
                </a:lnTo>
                <a:lnTo>
                  <a:pt x="16508" y="13793"/>
                </a:lnTo>
                <a:lnTo>
                  <a:pt x="16508" y="13790"/>
                </a:lnTo>
                <a:lnTo>
                  <a:pt x="16511" y="13791"/>
                </a:lnTo>
                <a:lnTo>
                  <a:pt x="16515" y="13795"/>
                </a:lnTo>
                <a:lnTo>
                  <a:pt x="16513" y="13788"/>
                </a:lnTo>
                <a:lnTo>
                  <a:pt x="16509" y="13780"/>
                </a:lnTo>
                <a:lnTo>
                  <a:pt x="16505" y="13777"/>
                </a:lnTo>
                <a:lnTo>
                  <a:pt x="16506" y="13784"/>
                </a:lnTo>
                <a:lnTo>
                  <a:pt x="16503" y="13780"/>
                </a:lnTo>
                <a:lnTo>
                  <a:pt x="16501" y="13772"/>
                </a:lnTo>
                <a:lnTo>
                  <a:pt x="16498" y="13770"/>
                </a:lnTo>
                <a:lnTo>
                  <a:pt x="16495" y="13771"/>
                </a:lnTo>
                <a:lnTo>
                  <a:pt x="16490" y="13774"/>
                </a:lnTo>
                <a:lnTo>
                  <a:pt x="16487" y="13774"/>
                </a:lnTo>
                <a:lnTo>
                  <a:pt x="16485" y="13772"/>
                </a:lnTo>
                <a:lnTo>
                  <a:pt x="16481" y="13768"/>
                </a:lnTo>
                <a:lnTo>
                  <a:pt x="16479" y="13767"/>
                </a:lnTo>
                <a:lnTo>
                  <a:pt x="16478" y="13768"/>
                </a:lnTo>
                <a:lnTo>
                  <a:pt x="16476" y="13769"/>
                </a:lnTo>
                <a:lnTo>
                  <a:pt x="16476" y="13770"/>
                </a:lnTo>
                <a:lnTo>
                  <a:pt x="16473" y="13768"/>
                </a:lnTo>
                <a:lnTo>
                  <a:pt x="16472" y="13764"/>
                </a:lnTo>
                <a:lnTo>
                  <a:pt x="16471" y="13759"/>
                </a:lnTo>
                <a:lnTo>
                  <a:pt x="16471" y="13756"/>
                </a:lnTo>
                <a:lnTo>
                  <a:pt x="16471" y="13748"/>
                </a:lnTo>
                <a:lnTo>
                  <a:pt x="16467" y="13741"/>
                </a:lnTo>
                <a:lnTo>
                  <a:pt x="16463" y="13734"/>
                </a:lnTo>
                <a:lnTo>
                  <a:pt x="16461" y="13728"/>
                </a:lnTo>
                <a:lnTo>
                  <a:pt x="16461" y="13721"/>
                </a:lnTo>
                <a:lnTo>
                  <a:pt x="16454" y="13700"/>
                </a:lnTo>
                <a:lnTo>
                  <a:pt x="16452" y="13692"/>
                </a:lnTo>
                <a:lnTo>
                  <a:pt x="16452" y="13666"/>
                </a:lnTo>
                <a:lnTo>
                  <a:pt x="16452" y="13664"/>
                </a:lnTo>
                <a:lnTo>
                  <a:pt x="16449" y="13660"/>
                </a:lnTo>
                <a:lnTo>
                  <a:pt x="16448" y="13657"/>
                </a:lnTo>
                <a:lnTo>
                  <a:pt x="16448" y="13655"/>
                </a:lnTo>
                <a:lnTo>
                  <a:pt x="16450" y="13652"/>
                </a:lnTo>
                <a:lnTo>
                  <a:pt x="16450" y="13649"/>
                </a:lnTo>
                <a:lnTo>
                  <a:pt x="16449" y="13643"/>
                </a:lnTo>
                <a:lnTo>
                  <a:pt x="16449" y="13640"/>
                </a:lnTo>
                <a:lnTo>
                  <a:pt x="16458" y="13585"/>
                </a:lnTo>
                <a:lnTo>
                  <a:pt x="16458" y="13582"/>
                </a:lnTo>
                <a:lnTo>
                  <a:pt x="16457" y="13572"/>
                </a:lnTo>
                <a:lnTo>
                  <a:pt x="16457" y="13562"/>
                </a:lnTo>
                <a:lnTo>
                  <a:pt x="16457" y="13559"/>
                </a:lnTo>
                <a:lnTo>
                  <a:pt x="16456" y="13557"/>
                </a:lnTo>
                <a:lnTo>
                  <a:pt x="16455" y="13555"/>
                </a:lnTo>
                <a:lnTo>
                  <a:pt x="16455" y="13551"/>
                </a:lnTo>
                <a:lnTo>
                  <a:pt x="16456" y="13547"/>
                </a:lnTo>
                <a:lnTo>
                  <a:pt x="16458" y="13545"/>
                </a:lnTo>
                <a:lnTo>
                  <a:pt x="16465" y="13536"/>
                </a:lnTo>
                <a:lnTo>
                  <a:pt x="16472" y="13530"/>
                </a:lnTo>
                <a:lnTo>
                  <a:pt x="16476" y="13526"/>
                </a:lnTo>
                <a:lnTo>
                  <a:pt x="16481" y="13517"/>
                </a:lnTo>
                <a:lnTo>
                  <a:pt x="16485" y="13507"/>
                </a:lnTo>
                <a:lnTo>
                  <a:pt x="16488" y="13495"/>
                </a:lnTo>
                <a:lnTo>
                  <a:pt x="16489" y="13482"/>
                </a:lnTo>
                <a:lnTo>
                  <a:pt x="16487" y="13469"/>
                </a:lnTo>
                <a:lnTo>
                  <a:pt x="16483" y="13462"/>
                </a:lnTo>
                <a:lnTo>
                  <a:pt x="16481" y="13460"/>
                </a:lnTo>
                <a:lnTo>
                  <a:pt x="16475" y="13453"/>
                </a:lnTo>
                <a:lnTo>
                  <a:pt x="16473" y="13450"/>
                </a:lnTo>
                <a:lnTo>
                  <a:pt x="16472" y="13445"/>
                </a:lnTo>
                <a:lnTo>
                  <a:pt x="16471" y="13434"/>
                </a:lnTo>
                <a:lnTo>
                  <a:pt x="16470" y="13429"/>
                </a:lnTo>
                <a:lnTo>
                  <a:pt x="16466" y="13427"/>
                </a:lnTo>
                <a:lnTo>
                  <a:pt x="16462" y="13427"/>
                </a:lnTo>
                <a:lnTo>
                  <a:pt x="16452" y="13428"/>
                </a:lnTo>
                <a:lnTo>
                  <a:pt x="16450" y="13432"/>
                </a:lnTo>
                <a:lnTo>
                  <a:pt x="16445" y="13452"/>
                </a:lnTo>
                <a:lnTo>
                  <a:pt x="16444" y="13462"/>
                </a:lnTo>
                <a:lnTo>
                  <a:pt x="16443" y="13465"/>
                </a:lnTo>
                <a:lnTo>
                  <a:pt x="16439" y="13466"/>
                </a:lnTo>
                <a:lnTo>
                  <a:pt x="16436" y="13469"/>
                </a:lnTo>
                <a:lnTo>
                  <a:pt x="16427" y="13486"/>
                </a:lnTo>
                <a:lnTo>
                  <a:pt x="16416" y="13495"/>
                </a:lnTo>
                <a:lnTo>
                  <a:pt x="16413" y="13497"/>
                </a:lnTo>
                <a:lnTo>
                  <a:pt x="16401" y="13499"/>
                </a:lnTo>
                <a:lnTo>
                  <a:pt x="16396" y="13499"/>
                </a:lnTo>
                <a:lnTo>
                  <a:pt x="16387" y="13496"/>
                </a:lnTo>
                <a:lnTo>
                  <a:pt x="16348" y="13476"/>
                </a:lnTo>
                <a:lnTo>
                  <a:pt x="16345" y="13473"/>
                </a:lnTo>
                <a:lnTo>
                  <a:pt x="16341" y="13472"/>
                </a:lnTo>
                <a:lnTo>
                  <a:pt x="16339" y="13476"/>
                </a:lnTo>
                <a:lnTo>
                  <a:pt x="16339" y="13482"/>
                </a:lnTo>
                <a:lnTo>
                  <a:pt x="16342" y="13486"/>
                </a:lnTo>
                <a:lnTo>
                  <a:pt x="16342" y="13488"/>
                </a:lnTo>
                <a:lnTo>
                  <a:pt x="16338" y="13483"/>
                </a:lnTo>
                <a:lnTo>
                  <a:pt x="16335" y="13475"/>
                </a:lnTo>
                <a:lnTo>
                  <a:pt x="16330" y="13468"/>
                </a:lnTo>
                <a:lnTo>
                  <a:pt x="16320" y="13463"/>
                </a:lnTo>
                <a:lnTo>
                  <a:pt x="16318" y="13461"/>
                </a:lnTo>
                <a:lnTo>
                  <a:pt x="16317" y="13458"/>
                </a:lnTo>
                <a:lnTo>
                  <a:pt x="16316" y="13456"/>
                </a:lnTo>
                <a:lnTo>
                  <a:pt x="16314" y="13456"/>
                </a:lnTo>
                <a:lnTo>
                  <a:pt x="16311" y="13455"/>
                </a:lnTo>
                <a:lnTo>
                  <a:pt x="16309" y="13455"/>
                </a:lnTo>
                <a:lnTo>
                  <a:pt x="16293" y="13440"/>
                </a:lnTo>
                <a:lnTo>
                  <a:pt x="16286" y="13438"/>
                </a:lnTo>
                <a:lnTo>
                  <a:pt x="16283" y="13435"/>
                </a:lnTo>
                <a:lnTo>
                  <a:pt x="16280" y="13432"/>
                </a:lnTo>
                <a:lnTo>
                  <a:pt x="16259" y="13417"/>
                </a:lnTo>
                <a:lnTo>
                  <a:pt x="16253" y="13411"/>
                </a:lnTo>
                <a:lnTo>
                  <a:pt x="16242" y="13404"/>
                </a:lnTo>
                <a:lnTo>
                  <a:pt x="16241" y="13402"/>
                </a:lnTo>
                <a:lnTo>
                  <a:pt x="16240" y="13399"/>
                </a:lnTo>
                <a:lnTo>
                  <a:pt x="16238" y="13397"/>
                </a:lnTo>
                <a:lnTo>
                  <a:pt x="16236" y="13396"/>
                </a:lnTo>
                <a:lnTo>
                  <a:pt x="16231" y="13395"/>
                </a:lnTo>
                <a:lnTo>
                  <a:pt x="16228" y="13394"/>
                </a:lnTo>
                <a:lnTo>
                  <a:pt x="16227" y="13393"/>
                </a:lnTo>
                <a:lnTo>
                  <a:pt x="16224" y="13391"/>
                </a:lnTo>
                <a:lnTo>
                  <a:pt x="16222" y="13393"/>
                </a:lnTo>
                <a:lnTo>
                  <a:pt x="16219" y="13396"/>
                </a:lnTo>
                <a:lnTo>
                  <a:pt x="16217" y="13398"/>
                </a:lnTo>
                <a:lnTo>
                  <a:pt x="16215" y="13398"/>
                </a:lnTo>
                <a:lnTo>
                  <a:pt x="16210" y="13398"/>
                </a:lnTo>
                <a:lnTo>
                  <a:pt x="16208" y="13398"/>
                </a:lnTo>
                <a:lnTo>
                  <a:pt x="16205" y="13399"/>
                </a:lnTo>
                <a:lnTo>
                  <a:pt x="16196" y="13405"/>
                </a:lnTo>
                <a:lnTo>
                  <a:pt x="16195" y="13407"/>
                </a:lnTo>
                <a:lnTo>
                  <a:pt x="16193" y="13410"/>
                </a:lnTo>
                <a:lnTo>
                  <a:pt x="16190" y="13413"/>
                </a:lnTo>
                <a:lnTo>
                  <a:pt x="16185" y="13414"/>
                </a:lnTo>
                <a:lnTo>
                  <a:pt x="16181" y="13414"/>
                </a:lnTo>
                <a:lnTo>
                  <a:pt x="16178" y="13410"/>
                </a:lnTo>
                <a:lnTo>
                  <a:pt x="16172" y="13398"/>
                </a:lnTo>
                <a:lnTo>
                  <a:pt x="16169" y="13393"/>
                </a:lnTo>
                <a:lnTo>
                  <a:pt x="16165" y="13391"/>
                </a:lnTo>
                <a:close/>
                <a:moveTo>
                  <a:pt x="16898" y="14713"/>
                </a:moveTo>
                <a:lnTo>
                  <a:pt x="16896" y="14713"/>
                </a:lnTo>
                <a:lnTo>
                  <a:pt x="16894" y="14715"/>
                </a:lnTo>
                <a:lnTo>
                  <a:pt x="16890" y="14720"/>
                </a:lnTo>
                <a:lnTo>
                  <a:pt x="16887" y="14721"/>
                </a:lnTo>
                <a:lnTo>
                  <a:pt x="16884" y="14716"/>
                </a:lnTo>
                <a:lnTo>
                  <a:pt x="16882" y="14721"/>
                </a:lnTo>
                <a:lnTo>
                  <a:pt x="16881" y="14725"/>
                </a:lnTo>
                <a:lnTo>
                  <a:pt x="16881" y="14729"/>
                </a:lnTo>
                <a:lnTo>
                  <a:pt x="16883" y="14733"/>
                </a:lnTo>
                <a:lnTo>
                  <a:pt x="16884" y="14736"/>
                </a:lnTo>
                <a:lnTo>
                  <a:pt x="16882" y="14739"/>
                </a:lnTo>
                <a:lnTo>
                  <a:pt x="16881" y="14741"/>
                </a:lnTo>
                <a:lnTo>
                  <a:pt x="16879" y="14742"/>
                </a:lnTo>
                <a:lnTo>
                  <a:pt x="16879" y="14745"/>
                </a:lnTo>
                <a:lnTo>
                  <a:pt x="16880" y="14750"/>
                </a:lnTo>
                <a:lnTo>
                  <a:pt x="16884" y="14761"/>
                </a:lnTo>
                <a:lnTo>
                  <a:pt x="16884" y="14766"/>
                </a:lnTo>
                <a:lnTo>
                  <a:pt x="16882" y="14771"/>
                </a:lnTo>
                <a:lnTo>
                  <a:pt x="16881" y="14775"/>
                </a:lnTo>
                <a:lnTo>
                  <a:pt x="16882" y="14791"/>
                </a:lnTo>
                <a:lnTo>
                  <a:pt x="16881" y="14803"/>
                </a:lnTo>
                <a:cubicBezTo>
                  <a:pt x="16881" y="14803"/>
                  <a:pt x="16878" y="14812"/>
                  <a:pt x="16878" y="14812"/>
                </a:cubicBezTo>
                <a:lnTo>
                  <a:pt x="16873" y="14820"/>
                </a:lnTo>
                <a:lnTo>
                  <a:pt x="16868" y="14827"/>
                </a:lnTo>
                <a:lnTo>
                  <a:pt x="16862" y="14831"/>
                </a:lnTo>
                <a:lnTo>
                  <a:pt x="16860" y="14834"/>
                </a:lnTo>
                <a:lnTo>
                  <a:pt x="16861" y="14838"/>
                </a:lnTo>
                <a:lnTo>
                  <a:pt x="16863" y="14841"/>
                </a:lnTo>
                <a:lnTo>
                  <a:pt x="16865" y="14845"/>
                </a:lnTo>
                <a:lnTo>
                  <a:pt x="16866" y="14848"/>
                </a:lnTo>
                <a:lnTo>
                  <a:pt x="16865" y="14852"/>
                </a:lnTo>
                <a:lnTo>
                  <a:pt x="16869" y="14852"/>
                </a:lnTo>
                <a:lnTo>
                  <a:pt x="16873" y="14854"/>
                </a:lnTo>
                <a:lnTo>
                  <a:pt x="16879" y="14860"/>
                </a:lnTo>
                <a:lnTo>
                  <a:pt x="16891" y="14874"/>
                </a:lnTo>
                <a:lnTo>
                  <a:pt x="16895" y="14876"/>
                </a:lnTo>
                <a:lnTo>
                  <a:pt x="16898" y="14874"/>
                </a:lnTo>
                <a:lnTo>
                  <a:pt x="16900" y="14869"/>
                </a:lnTo>
                <a:lnTo>
                  <a:pt x="16901" y="14863"/>
                </a:lnTo>
                <a:lnTo>
                  <a:pt x="16903" y="14859"/>
                </a:lnTo>
                <a:lnTo>
                  <a:pt x="16905" y="14856"/>
                </a:lnTo>
                <a:lnTo>
                  <a:pt x="16909" y="14854"/>
                </a:lnTo>
                <a:lnTo>
                  <a:pt x="16913" y="14853"/>
                </a:lnTo>
                <a:lnTo>
                  <a:pt x="16915" y="14855"/>
                </a:lnTo>
                <a:lnTo>
                  <a:pt x="16918" y="14853"/>
                </a:lnTo>
                <a:lnTo>
                  <a:pt x="16921" y="14857"/>
                </a:lnTo>
                <a:lnTo>
                  <a:pt x="16924" y="14863"/>
                </a:lnTo>
                <a:lnTo>
                  <a:pt x="16927" y="14866"/>
                </a:lnTo>
                <a:lnTo>
                  <a:pt x="16927" y="14862"/>
                </a:lnTo>
                <a:lnTo>
                  <a:pt x="16930" y="14845"/>
                </a:lnTo>
                <a:lnTo>
                  <a:pt x="16930" y="14839"/>
                </a:lnTo>
                <a:lnTo>
                  <a:pt x="16932" y="14837"/>
                </a:lnTo>
                <a:lnTo>
                  <a:pt x="16934" y="14837"/>
                </a:lnTo>
                <a:lnTo>
                  <a:pt x="16938" y="14837"/>
                </a:lnTo>
                <a:lnTo>
                  <a:pt x="16943" y="14835"/>
                </a:lnTo>
                <a:lnTo>
                  <a:pt x="16943" y="14830"/>
                </a:lnTo>
                <a:lnTo>
                  <a:pt x="16939" y="14822"/>
                </a:lnTo>
                <a:lnTo>
                  <a:pt x="16939" y="14819"/>
                </a:lnTo>
                <a:lnTo>
                  <a:pt x="16940" y="14813"/>
                </a:lnTo>
                <a:lnTo>
                  <a:pt x="16941" y="14805"/>
                </a:lnTo>
                <a:lnTo>
                  <a:pt x="16941" y="14803"/>
                </a:lnTo>
                <a:lnTo>
                  <a:pt x="16939" y="14799"/>
                </a:lnTo>
                <a:lnTo>
                  <a:pt x="16941" y="14799"/>
                </a:lnTo>
                <a:lnTo>
                  <a:pt x="16945" y="14797"/>
                </a:lnTo>
                <a:lnTo>
                  <a:pt x="16944" y="14793"/>
                </a:lnTo>
                <a:lnTo>
                  <a:pt x="16943" y="14789"/>
                </a:lnTo>
                <a:lnTo>
                  <a:pt x="16942" y="14785"/>
                </a:lnTo>
                <a:lnTo>
                  <a:pt x="16939" y="14783"/>
                </a:lnTo>
                <a:lnTo>
                  <a:pt x="16942" y="14780"/>
                </a:lnTo>
                <a:lnTo>
                  <a:pt x="16945" y="14778"/>
                </a:lnTo>
                <a:lnTo>
                  <a:pt x="16945" y="14776"/>
                </a:lnTo>
                <a:lnTo>
                  <a:pt x="16932" y="14762"/>
                </a:lnTo>
                <a:lnTo>
                  <a:pt x="16926" y="14759"/>
                </a:lnTo>
                <a:lnTo>
                  <a:pt x="16923" y="14766"/>
                </a:lnTo>
                <a:lnTo>
                  <a:pt x="16921" y="14766"/>
                </a:lnTo>
                <a:lnTo>
                  <a:pt x="16921" y="14765"/>
                </a:lnTo>
                <a:lnTo>
                  <a:pt x="16921" y="14764"/>
                </a:lnTo>
                <a:lnTo>
                  <a:pt x="16919" y="14762"/>
                </a:lnTo>
                <a:lnTo>
                  <a:pt x="16921" y="14760"/>
                </a:lnTo>
                <a:lnTo>
                  <a:pt x="16919" y="14755"/>
                </a:lnTo>
                <a:lnTo>
                  <a:pt x="16917" y="14753"/>
                </a:lnTo>
                <a:lnTo>
                  <a:pt x="16914" y="14752"/>
                </a:lnTo>
                <a:lnTo>
                  <a:pt x="16914" y="14740"/>
                </a:lnTo>
                <a:lnTo>
                  <a:pt x="16912" y="14733"/>
                </a:lnTo>
                <a:lnTo>
                  <a:pt x="16909" y="14726"/>
                </a:lnTo>
                <a:lnTo>
                  <a:pt x="16906" y="14720"/>
                </a:lnTo>
                <a:lnTo>
                  <a:pt x="16901" y="14714"/>
                </a:lnTo>
                <a:lnTo>
                  <a:pt x="16899" y="14713"/>
                </a:lnTo>
                <a:lnTo>
                  <a:pt x="16898" y="14713"/>
                </a:lnTo>
                <a:close/>
                <a:moveTo>
                  <a:pt x="16184" y="14884"/>
                </a:moveTo>
                <a:lnTo>
                  <a:pt x="16183" y="14889"/>
                </a:lnTo>
                <a:lnTo>
                  <a:pt x="16181" y="14890"/>
                </a:lnTo>
                <a:lnTo>
                  <a:pt x="16180" y="14891"/>
                </a:lnTo>
                <a:lnTo>
                  <a:pt x="16177" y="14888"/>
                </a:lnTo>
                <a:lnTo>
                  <a:pt x="16171" y="14892"/>
                </a:lnTo>
                <a:lnTo>
                  <a:pt x="16152" y="14898"/>
                </a:lnTo>
                <a:lnTo>
                  <a:pt x="16145" y="14901"/>
                </a:lnTo>
                <a:lnTo>
                  <a:pt x="16142" y="14902"/>
                </a:lnTo>
                <a:lnTo>
                  <a:pt x="16138" y="14902"/>
                </a:lnTo>
                <a:lnTo>
                  <a:pt x="16134" y="14897"/>
                </a:lnTo>
                <a:lnTo>
                  <a:pt x="16131" y="14895"/>
                </a:lnTo>
                <a:lnTo>
                  <a:pt x="16128" y="14898"/>
                </a:lnTo>
                <a:lnTo>
                  <a:pt x="16125" y="14895"/>
                </a:lnTo>
                <a:lnTo>
                  <a:pt x="16120" y="14894"/>
                </a:lnTo>
                <a:lnTo>
                  <a:pt x="16111" y="14894"/>
                </a:lnTo>
                <a:lnTo>
                  <a:pt x="16107" y="14893"/>
                </a:lnTo>
                <a:lnTo>
                  <a:pt x="16105" y="14892"/>
                </a:lnTo>
                <a:lnTo>
                  <a:pt x="16101" y="14889"/>
                </a:lnTo>
                <a:lnTo>
                  <a:pt x="16098" y="14889"/>
                </a:lnTo>
                <a:lnTo>
                  <a:pt x="16096" y="14890"/>
                </a:lnTo>
                <a:lnTo>
                  <a:pt x="16093" y="14890"/>
                </a:lnTo>
                <a:lnTo>
                  <a:pt x="16080" y="14889"/>
                </a:lnTo>
                <a:lnTo>
                  <a:pt x="16065" y="14885"/>
                </a:lnTo>
                <a:lnTo>
                  <a:pt x="16060" y="14885"/>
                </a:lnTo>
                <a:lnTo>
                  <a:pt x="16055" y="14887"/>
                </a:lnTo>
                <a:lnTo>
                  <a:pt x="16051" y="14891"/>
                </a:lnTo>
                <a:lnTo>
                  <a:pt x="16048" y="14896"/>
                </a:lnTo>
                <a:lnTo>
                  <a:pt x="16045" y="14902"/>
                </a:lnTo>
                <a:lnTo>
                  <a:pt x="16044" y="14909"/>
                </a:lnTo>
                <a:lnTo>
                  <a:pt x="16045" y="14913"/>
                </a:lnTo>
                <a:lnTo>
                  <a:pt x="16047" y="14918"/>
                </a:lnTo>
                <a:lnTo>
                  <a:pt x="16049" y="14922"/>
                </a:lnTo>
                <a:lnTo>
                  <a:pt x="16052" y="14925"/>
                </a:lnTo>
                <a:lnTo>
                  <a:pt x="16055" y="14927"/>
                </a:lnTo>
                <a:lnTo>
                  <a:pt x="16058" y="14926"/>
                </a:lnTo>
                <a:lnTo>
                  <a:pt x="16062" y="14921"/>
                </a:lnTo>
                <a:lnTo>
                  <a:pt x="16063" y="14920"/>
                </a:lnTo>
                <a:lnTo>
                  <a:pt x="16064" y="14919"/>
                </a:lnTo>
                <a:lnTo>
                  <a:pt x="16065" y="14917"/>
                </a:lnTo>
                <a:lnTo>
                  <a:pt x="16066" y="14915"/>
                </a:lnTo>
                <a:lnTo>
                  <a:pt x="16068" y="14915"/>
                </a:lnTo>
                <a:lnTo>
                  <a:pt x="16072" y="14914"/>
                </a:lnTo>
                <a:lnTo>
                  <a:pt x="16073" y="14913"/>
                </a:lnTo>
                <a:lnTo>
                  <a:pt x="16076" y="14916"/>
                </a:lnTo>
                <a:lnTo>
                  <a:pt x="16078" y="14920"/>
                </a:lnTo>
                <a:lnTo>
                  <a:pt x="16079" y="14941"/>
                </a:lnTo>
                <a:lnTo>
                  <a:pt x="16082" y="14949"/>
                </a:lnTo>
                <a:lnTo>
                  <a:pt x="16087" y="14958"/>
                </a:lnTo>
                <a:lnTo>
                  <a:pt x="16092" y="14965"/>
                </a:lnTo>
                <a:lnTo>
                  <a:pt x="16090" y="14970"/>
                </a:lnTo>
                <a:lnTo>
                  <a:pt x="16092" y="14971"/>
                </a:lnTo>
                <a:lnTo>
                  <a:pt x="16100" y="14970"/>
                </a:lnTo>
                <a:lnTo>
                  <a:pt x="16103" y="14973"/>
                </a:lnTo>
                <a:lnTo>
                  <a:pt x="16107" y="14979"/>
                </a:lnTo>
                <a:lnTo>
                  <a:pt x="16117" y="14983"/>
                </a:lnTo>
                <a:lnTo>
                  <a:pt x="16122" y="14991"/>
                </a:lnTo>
                <a:lnTo>
                  <a:pt x="16129" y="15009"/>
                </a:lnTo>
                <a:lnTo>
                  <a:pt x="16139" y="15026"/>
                </a:lnTo>
                <a:lnTo>
                  <a:pt x="16143" y="15035"/>
                </a:lnTo>
                <a:lnTo>
                  <a:pt x="16145" y="15051"/>
                </a:lnTo>
                <a:lnTo>
                  <a:pt x="16147" y="15060"/>
                </a:lnTo>
                <a:lnTo>
                  <a:pt x="16147" y="15074"/>
                </a:lnTo>
                <a:lnTo>
                  <a:pt x="16147" y="15076"/>
                </a:lnTo>
                <a:lnTo>
                  <a:pt x="16146" y="15078"/>
                </a:lnTo>
                <a:lnTo>
                  <a:pt x="16145" y="15080"/>
                </a:lnTo>
                <a:lnTo>
                  <a:pt x="16144" y="15082"/>
                </a:lnTo>
                <a:lnTo>
                  <a:pt x="16144" y="15084"/>
                </a:lnTo>
                <a:lnTo>
                  <a:pt x="16148" y="15092"/>
                </a:lnTo>
                <a:lnTo>
                  <a:pt x="16148" y="15095"/>
                </a:lnTo>
                <a:lnTo>
                  <a:pt x="16149" y="15098"/>
                </a:lnTo>
                <a:lnTo>
                  <a:pt x="16150" y="15104"/>
                </a:lnTo>
                <a:lnTo>
                  <a:pt x="16150" y="15107"/>
                </a:lnTo>
                <a:lnTo>
                  <a:pt x="16151" y="15113"/>
                </a:lnTo>
                <a:lnTo>
                  <a:pt x="16154" y="15115"/>
                </a:lnTo>
                <a:lnTo>
                  <a:pt x="16159" y="15115"/>
                </a:lnTo>
                <a:lnTo>
                  <a:pt x="16164" y="15117"/>
                </a:lnTo>
                <a:lnTo>
                  <a:pt x="16167" y="15122"/>
                </a:lnTo>
                <a:lnTo>
                  <a:pt x="16170" y="15132"/>
                </a:lnTo>
                <a:lnTo>
                  <a:pt x="16176" y="15140"/>
                </a:lnTo>
                <a:lnTo>
                  <a:pt x="16178" y="15146"/>
                </a:lnTo>
                <a:lnTo>
                  <a:pt x="16180" y="15151"/>
                </a:lnTo>
                <a:lnTo>
                  <a:pt x="16180" y="15157"/>
                </a:lnTo>
                <a:lnTo>
                  <a:pt x="16177" y="15169"/>
                </a:lnTo>
                <a:lnTo>
                  <a:pt x="16177" y="15175"/>
                </a:lnTo>
                <a:lnTo>
                  <a:pt x="16179" y="15179"/>
                </a:lnTo>
                <a:lnTo>
                  <a:pt x="16182" y="15180"/>
                </a:lnTo>
                <a:lnTo>
                  <a:pt x="16191" y="15201"/>
                </a:lnTo>
                <a:lnTo>
                  <a:pt x="16192" y="15203"/>
                </a:lnTo>
                <a:lnTo>
                  <a:pt x="16194" y="15203"/>
                </a:lnTo>
                <a:lnTo>
                  <a:pt x="16200" y="15210"/>
                </a:lnTo>
                <a:lnTo>
                  <a:pt x="16202" y="15216"/>
                </a:lnTo>
                <a:lnTo>
                  <a:pt x="16206" y="15222"/>
                </a:lnTo>
                <a:lnTo>
                  <a:pt x="16211" y="15227"/>
                </a:lnTo>
                <a:lnTo>
                  <a:pt x="16214" y="15229"/>
                </a:lnTo>
                <a:lnTo>
                  <a:pt x="16214" y="15224"/>
                </a:lnTo>
                <a:lnTo>
                  <a:pt x="16216" y="15223"/>
                </a:lnTo>
                <a:lnTo>
                  <a:pt x="16220" y="15227"/>
                </a:lnTo>
                <a:lnTo>
                  <a:pt x="16220" y="15228"/>
                </a:lnTo>
                <a:lnTo>
                  <a:pt x="16222" y="15233"/>
                </a:lnTo>
                <a:lnTo>
                  <a:pt x="16223" y="15232"/>
                </a:lnTo>
                <a:lnTo>
                  <a:pt x="16225" y="15232"/>
                </a:lnTo>
                <a:lnTo>
                  <a:pt x="16226" y="15233"/>
                </a:lnTo>
                <a:lnTo>
                  <a:pt x="16223" y="15235"/>
                </a:lnTo>
                <a:lnTo>
                  <a:pt x="16220" y="15234"/>
                </a:lnTo>
                <a:lnTo>
                  <a:pt x="16218" y="15232"/>
                </a:lnTo>
                <a:lnTo>
                  <a:pt x="16217" y="15227"/>
                </a:lnTo>
                <a:lnTo>
                  <a:pt x="16215" y="15235"/>
                </a:lnTo>
                <a:lnTo>
                  <a:pt x="16217" y="15243"/>
                </a:lnTo>
                <a:lnTo>
                  <a:pt x="16220" y="15250"/>
                </a:lnTo>
                <a:lnTo>
                  <a:pt x="16224" y="15253"/>
                </a:lnTo>
                <a:lnTo>
                  <a:pt x="16237" y="15253"/>
                </a:lnTo>
                <a:lnTo>
                  <a:pt x="16240" y="15254"/>
                </a:lnTo>
                <a:lnTo>
                  <a:pt x="16245" y="15260"/>
                </a:lnTo>
                <a:lnTo>
                  <a:pt x="16248" y="15260"/>
                </a:lnTo>
                <a:lnTo>
                  <a:pt x="16249" y="15259"/>
                </a:lnTo>
                <a:lnTo>
                  <a:pt x="16255" y="15245"/>
                </a:lnTo>
                <a:lnTo>
                  <a:pt x="16258" y="15240"/>
                </a:lnTo>
                <a:lnTo>
                  <a:pt x="16261" y="15238"/>
                </a:lnTo>
                <a:lnTo>
                  <a:pt x="16264" y="15237"/>
                </a:lnTo>
                <a:lnTo>
                  <a:pt x="16269" y="15231"/>
                </a:lnTo>
                <a:lnTo>
                  <a:pt x="16272" y="15229"/>
                </a:lnTo>
                <a:lnTo>
                  <a:pt x="16275" y="15234"/>
                </a:lnTo>
                <a:lnTo>
                  <a:pt x="16281" y="15239"/>
                </a:lnTo>
                <a:lnTo>
                  <a:pt x="16281" y="15236"/>
                </a:lnTo>
                <a:lnTo>
                  <a:pt x="16281" y="15234"/>
                </a:lnTo>
                <a:lnTo>
                  <a:pt x="16280" y="15232"/>
                </a:lnTo>
                <a:lnTo>
                  <a:pt x="16278" y="15231"/>
                </a:lnTo>
                <a:lnTo>
                  <a:pt x="16279" y="15228"/>
                </a:lnTo>
                <a:lnTo>
                  <a:pt x="16280" y="15226"/>
                </a:lnTo>
                <a:lnTo>
                  <a:pt x="16279" y="15223"/>
                </a:lnTo>
                <a:lnTo>
                  <a:pt x="16278" y="15221"/>
                </a:lnTo>
                <a:lnTo>
                  <a:pt x="16279" y="15216"/>
                </a:lnTo>
                <a:lnTo>
                  <a:pt x="16283" y="15216"/>
                </a:lnTo>
                <a:lnTo>
                  <a:pt x="16292" y="15219"/>
                </a:lnTo>
                <a:lnTo>
                  <a:pt x="16292" y="15217"/>
                </a:lnTo>
                <a:lnTo>
                  <a:pt x="16288" y="15212"/>
                </a:lnTo>
                <a:lnTo>
                  <a:pt x="16285" y="15203"/>
                </a:lnTo>
                <a:lnTo>
                  <a:pt x="16285" y="15195"/>
                </a:lnTo>
                <a:lnTo>
                  <a:pt x="16289" y="15192"/>
                </a:lnTo>
                <a:lnTo>
                  <a:pt x="16288" y="15189"/>
                </a:lnTo>
                <a:lnTo>
                  <a:pt x="16287" y="15187"/>
                </a:lnTo>
                <a:lnTo>
                  <a:pt x="16288" y="15186"/>
                </a:lnTo>
                <a:lnTo>
                  <a:pt x="16289" y="15184"/>
                </a:lnTo>
                <a:lnTo>
                  <a:pt x="16290" y="15186"/>
                </a:lnTo>
                <a:lnTo>
                  <a:pt x="16292" y="15184"/>
                </a:lnTo>
                <a:lnTo>
                  <a:pt x="16291" y="15182"/>
                </a:lnTo>
                <a:lnTo>
                  <a:pt x="16290" y="15180"/>
                </a:lnTo>
                <a:lnTo>
                  <a:pt x="16290" y="15175"/>
                </a:lnTo>
                <a:lnTo>
                  <a:pt x="16290" y="15173"/>
                </a:lnTo>
                <a:lnTo>
                  <a:pt x="16291" y="15172"/>
                </a:lnTo>
                <a:lnTo>
                  <a:pt x="16293" y="15173"/>
                </a:lnTo>
                <a:lnTo>
                  <a:pt x="16295" y="15172"/>
                </a:lnTo>
                <a:lnTo>
                  <a:pt x="16300" y="15168"/>
                </a:lnTo>
                <a:lnTo>
                  <a:pt x="16303" y="15165"/>
                </a:lnTo>
                <a:lnTo>
                  <a:pt x="16311" y="15149"/>
                </a:lnTo>
                <a:lnTo>
                  <a:pt x="16312" y="15148"/>
                </a:lnTo>
                <a:lnTo>
                  <a:pt x="16313" y="15148"/>
                </a:lnTo>
                <a:lnTo>
                  <a:pt x="16314" y="15147"/>
                </a:lnTo>
                <a:lnTo>
                  <a:pt x="16314" y="15140"/>
                </a:lnTo>
                <a:lnTo>
                  <a:pt x="16314" y="15138"/>
                </a:lnTo>
                <a:lnTo>
                  <a:pt x="16312" y="15133"/>
                </a:lnTo>
                <a:lnTo>
                  <a:pt x="16311" y="15128"/>
                </a:lnTo>
                <a:lnTo>
                  <a:pt x="16310" y="15124"/>
                </a:lnTo>
                <a:lnTo>
                  <a:pt x="16310" y="15120"/>
                </a:lnTo>
                <a:lnTo>
                  <a:pt x="16309" y="15118"/>
                </a:lnTo>
                <a:lnTo>
                  <a:pt x="16303" y="15109"/>
                </a:lnTo>
                <a:lnTo>
                  <a:pt x="16301" y="15102"/>
                </a:lnTo>
                <a:lnTo>
                  <a:pt x="16300" y="15084"/>
                </a:lnTo>
                <a:lnTo>
                  <a:pt x="16299" y="15076"/>
                </a:lnTo>
                <a:lnTo>
                  <a:pt x="16300" y="15076"/>
                </a:lnTo>
                <a:lnTo>
                  <a:pt x="16300" y="15073"/>
                </a:lnTo>
                <a:lnTo>
                  <a:pt x="16302" y="15061"/>
                </a:lnTo>
                <a:lnTo>
                  <a:pt x="16302" y="15056"/>
                </a:lnTo>
                <a:lnTo>
                  <a:pt x="16300" y="15039"/>
                </a:lnTo>
                <a:lnTo>
                  <a:pt x="16300" y="15032"/>
                </a:lnTo>
                <a:cubicBezTo>
                  <a:pt x="16300" y="15032"/>
                  <a:pt x="16302" y="15026"/>
                  <a:pt x="16302" y="15026"/>
                </a:cubicBezTo>
                <a:lnTo>
                  <a:pt x="16304" y="15021"/>
                </a:lnTo>
                <a:lnTo>
                  <a:pt x="16312" y="15014"/>
                </a:lnTo>
                <a:lnTo>
                  <a:pt x="16315" y="15010"/>
                </a:lnTo>
                <a:lnTo>
                  <a:pt x="16315" y="15004"/>
                </a:lnTo>
                <a:lnTo>
                  <a:pt x="16313" y="14999"/>
                </a:lnTo>
                <a:lnTo>
                  <a:pt x="16310" y="14996"/>
                </a:lnTo>
                <a:lnTo>
                  <a:pt x="16305" y="14995"/>
                </a:lnTo>
                <a:lnTo>
                  <a:pt x="16300" y="14994"/>
                </a:lnTo>
                <a:lnTo>
                  <a:pt x="16297" y="14995"/>
                </a:lnTo>
                <a:lnTo>
                  <a:pt x="16295" y="14996"/>
                </a:lnTo>
                <a:lnTo>
                  <a:pt x="16292" y="14996"/>
                </a:lnTo>
                <a:lnTo>
                  <a:pt x="16290" y="14994"/>
                </a:lnTo>
                <a:lnTo>
                  <a:pt x="16289" y="14991"/>
                </a:lnTo>
                <a:lnTo>
                  <a:pt x="16290" y="14988"/>
                </a:lnTo>
                <a:lnTo>
                  <a:pt x="16291" y="14985"/>
                </a:lnTo>
                <a:lnTo>
                  <a:pt x="16292" y="14982"/>
                </a:lnTo>
                <a:lnTo>
                  <a:pt x="16291" y="14976"/>
                </a:lnTo>
                <a:lnTo>
                  <a:pt x="16289" y="14972"/>
                </a:lnTo>
                <a:lnTo>
                  <a:pt x="16285" y="14969"/>
                </a:lnTo>
                <a:lnTo>
                  <a:pt x="16280" y="14969"/>
                </a:lnTo>
                <a:lnTo>
                  <a:pt x="16277" y="14966"/>
                </a:lnTo>
                <a:lnTo>
                  <a:pt x="16268" y="14947"/>
                </a:lnTo>
                <a:lnTo>
                  <a:pt x="16243" y="14920"/>
                </a:lnTo>
                <a:lnTo>
                  <a:pt x="16238" y="14910"/>
                </a:lnTo>
                <a:lnTo>
                  <a:pt x="16236" y="14910"/>
                </a:lnTo>
                <a:lnTo>
                  <a:pt x="16235" y="14913"/>
                </a:lnTo>
                <a:lnTo>
                  <a:pt x="16233" y="14915"/>
                </a:lnTo>
                <a:lnTo>
                  <a:pt x="16230" y="14917"/>
                </a:lnTo>
                <a:lnTo>
                  <a:pt x="16228" y="14918"/>
                </a:lnTo>
                <a:lnTo>
                  <a:pt x="16226" y="14919"/>
                </a:lnTo>
                <a:lnTo>
                  <a:pt x="16225" y="14920"/>
                </a:lnTo>
                <a:lnTo>
                  <a:pt x="16225" y="14921"/>
                </a:lnTo>
                <a:lnTo>
                  <a:pt x="16224" y="14923"/>
                </a:lnTo>
                <a:lnTo>
                  <a:pt x="16223" y="14928"/>
                </a:lnTo>
                <a:lnTo>
                  <a:pt x="16223" y="14930"/>
                </a:lnTo>
                <a:lnTo>
                  <a:pt x="16222" y="14930"/>
                </a:lnTo>
                <a:lnTo>
                  <a:pt x="16223" y="14920"/>
                </a:lnTo>
                <a:lnTo>
                  <a:pt x="16219" y="14917"/>
                </a:lnTo>
                <a:lnTo>
                  <a:pt x="16204" y="14918"/>
                </a:lnTo>
                <a:lnTo>
                  <a:pt x="16201" y="14915"/>
                </a:lnTo>
                <a:lnTo>
                  <a:pt x="16196" y="14904"/>
                </a:lnTo>
                <a:lnTo>
                  <a:pt x="16194" y="14902"/>
                </a:lnTo>
                <a:lnTo>
                  <a:pt x="16192" y="14900"/>
                </a:lnTo>
                <a:lnTo>
                  <a:pt x="16189" y="14898"/>
                </a:lnTo>
                <a:lnTo>
                  <a:pt x="16187" y="14894"/>
                </a:lnTo>
                <a:lnTo>
                  <a:pt x="16186" y="14892"/>
                </a:lnTo>
                <a:lnTo>
                  <a:pt x="16188" y="14892"/>
                </a:lnTo>
                <a:lnTo>
                  <a:pt x="16190" y="14890"/>
                </a:lnTo>
                <a:lnTo>
                  <a:pt x="16191" y="14889"/>
                </a:lnTo>
                <a:lnTo>
                  <a:pt x="16192" y="14886"/>
                </a:lnTo>
                <a:lnTo>
                  <a:pt x="16191" y="14885"/>
                </a:lnTo>
                <a:lnTo>
                  <a:pt x="16190" y="14884"/>
                </a:lnTo>
                <a:lnTo>
                  <a:pt x="16188" y="14885"/>
                </a:lnTo>
                <a:lnTo>
                  <a:pt x="16188" y="14885"/>
                </a:lnTo>
                <a:lnTo>
                  <a:pt x="16184" y="14884"/>
                </a:lnTo>
                <a:close/>
                <a:moveTo>
                  <a:pt x="16690" y="15141"/>
                </a:moveTo>
                <a:lnTo>
                  <a:pt x="16689" y="15142"/>
                </a:lnTo>
                <a:lnTo>
                  <a:pt x="16688" y="15145"/>
                </a:lnTo>
                <a:lnTo>
                  <a:pt x="16690" y="15179"/>
                </a:lnTo>
                <a:lnTo>
                  <a:pt x="16693" y="15182"/>
                </a:lnTo>
                <a:lnTo>
                  <a:pt x="16695" y="15183"/>
                </a:lnTo>
                <a:lnTo>
                  <a:pt x="16697" y="15185"/>
                </a:lnTo>
                <a:lnTo>
                  <a:pt x="16697" y="15190"/>
                </a:lnTo>
                <a:lnTo>
                  <a:pt x="16696" y="15197"/>
                </a:lnTo>
                <a:lnTo>
                  <a:pt x="16693" y="15211"/>
                </a:lnTo>
                <a:lnTo>
                  <a:pt x="16692" y="15219"/>
                </a:lnTo>
                <a:lnTo>
                  <a:pt x="16692" y="15223"/>
                </a:lnTo>
                <a:lnTo>
                  <a:pt x="16686" y="15234"/>
                </a:lnTo>
                <a:lnTo>
                  <a:pt x="16685" y="15234"/>
                </a:lnTo>
                <a:lnTo>
                  <a:pt x="16685" y="15235"/>
                </a:lnTo>
                <a:lnTo>
                  <a:pt x="16685" y="15244"/>
                </a:lnTo>
                <a:lnTo>
                  <a:pt x="16685" y="15246"/>
                </a:lnTo>
                <a:lnTo>
                  <a:pt x="16689" y="15244"/>
                </a:lnTo>
                <a:lnTo>
                  <a:pt x="16694" y="15244"/>
                </a:lnTo>
                <a:lnTo>
                  <a:pt x="16702" y="15244"/>
                </a:lnTo>
                <a:lnTo>
                  <a:pt x="16702" y="15249"/>
                </a:lnTo>
                <a:lnTo>
                  <a:pt x="16700" y="15252"/>
                </a:lnTo>
                <a:lnTo>
                  <a:pt x="16697" y="15253"/>
                </a:lnTo>
                <a:lnTo>
                  <a:pt x="16694" y="15256"/>
                </a:lnTo>
                <a:lnTo>
                  <a:pt x="16697" y="15261"/>
                </a:lnTo>
                <a:lnTo>
                  <a:pt x="16698" y="15264"/>
                </a:lnTo>
                <a:lnTo>
                  <a:pt x="16696" y="15266"/>
                </a:lnTo>
                <a:lnTo>
                  <a:pt x="16693" y="15266"/>
                </a:lnTo>
                <a:lnTo>
                  <a:pt x="16691" y="15268"/>
                </a:lnTo>
                <a:lnTo>
                  <a:pt x="16689" y="15271"/>
                </a:lnTo>
                <a:lnTo>
                  <a:pt x="16688" y="15275"/>
                </a:lnTo>
                <a:lnTo>
                  <a:pt x="16684" y="15273"/>
                </a:lnTo>
                <a:lnTo>
                  <a:pt x="16683" y="15278"/>
                </a:lnTo>
                <a:lnTo>
                  <a:pt x="16684" y="15289"/>
                </a:lnTo>
                <a:lnTo>
                  <a:pt x="16682" y="15292"/>
                </a:lnTo>
                <a:lnTo>
                  <a:pt x="16681" y="15295"/>
                </a:lnTo>
                <a:lnTo>
                  <a:pt x="16680" y="15298"/>
                </a:lnTo>
                <a:lnTo>
                  <a:pt x="16679" y="15302"/>
                </a:lnTo>
                <a:lnTo>
                  <a:pt x="16679" y="15305"/>
                </a:lnTo>
                <a:lnTo>
                  <a:pt x="16679" y="15308"/>
                </a:lnTo>
                <a:cubicBezTo>
                  <a:pt x="16679" y="15308"/>
                  <a:pt x="16678" y="15309"/>
                  <a:pt x="16678" y="15309"/>
                </a:cubicBezTo>
                <a:lnTo>
                  <a:pt x="16675" y="15310"/>
                </a:lnTo>
                <a:lnTo>
                  <a:pt x="16674" y="15312"/>
                </a:lnTo>
                <a:lnTo>
                  <a:pt x="16672" y="15318"/>
                </a:lnTo>
                <a:lnTo>
                  <a:pt x="16671" y="15325"/>
                </a:lnTo>
                <a:lnTo>
                  <a:pt x="16670" y="15331"/>
                </a:lnTo>
                <a:lnTo>
                  <a:pt x="16672" y="15335"/>
                </a:lnTo>
                <a:lnTo>
                  <a:pt x="16677" y="15331"/>
                </a:lnTo>
                <a:lnTo>
                  <a:pt x="16695" y="15309"/>
                </a:lnTo>
                <a:lnTo>
                  <a:pt x="16708" y="15291"/>
                </a:lnTo>
                <a:lnTo>
                  <a:pt x="16709" y="15287"/>
                </a:lnTo>
                <a:lnTo>
                  <a:pt x="16710" y="15286"/>
                </a:lnTo>
                <a:lnTo>
                  <a:pt x="16713" y="15285"/>
                </a:lnTo>
                <a:lnTo>
                  <a:pt x="16715" y="15284"/>
                </a:lnTo>
                <a:lnTo>
                  <a:pt x="16717" y="15281"/>
                </a:lnTo>
                <a:lnTo>
                  <a:pt x="16719" y="15277"/>
                </a:lnTo>
                <a:lnTo>
                  <a:pt x="16721" y="15270"/>
                </a:lnTo>
                <a:lnTo>
                  <a:pt x="16727" y="15257"/>
                </a:lnTo>
                <a:lnTo>
                  <a:pt x="16730" y="15254"/>
                </a:lnTo>
                <a:lnTo>
                  <a:pt x="16733" y="15252"/>
                </a:lnTo>
                <a:lnTo>
                  <a:pt x="16738" y="15249"/>
                </a:lnTo>
                <a:lnTo>
                  <a:pt x="16743" y="15249"/>
                </a:lnTo>
                <a:lnTo>
                  <a:pt x="16747" y="15251"/>
                </a:lnTo>
                <a:lnTo>
                  <a:pt x="16749" y="15252"/>
                </a:lnTo>
                <a:lnTo>
                  <a:pt x="16755" y="15256"/>
                </a:lnTo>
                <a:lnTo>
                  <a:pt x="16757" y="15257"/>
                </a:lnTo>
                <a:lnTo>
                  <a:pt x="16759" y="15263"/>
                </a:lnTo>
                <a:lnTo>
                  <a:pt x="16766" y="15272"/>
                </a:lnTo>
                <a:lnTo>
                  <a:pt x="16769" y="15277"/>
                </a:lnTo>
                <a:lnTo>
                  <a:pt x="16771" y="15288"/>
                </a:lnTo>
                <a:lnTo>
                  <a:pt x="16775" y="15289"/>
                </a:lnTo>
                <a:lnTo>
                  <a:pt x="16779" y="15289"/>
                </a:lnTo>
                <a:lnTo>
                  <a:pt x="16783" y="15291"/>
                </a:lnTo>
                <a:lnTo>
                  <a:pt x="16780" y="15291"/>
                </a:lnTo>
                <a:lnTo>
                  <a:pt x="16779" y="15295"/>
                </a:lnTo>
                <a:lnTo>
                  <a:pt x="16781" y="15299"/>
                </a:lnTo>
                <a:lnTo>
                  <a:pt x="16787" y="15302"/>
                </a:lnTo>
                <a:lnTo>
                  <a:pt x="16789" y="15305"/>
                </a:lnTo>
                <a:lnTo>
                  <a:pt x="16792" y="15309"/>
                </a:lnTo>
                <a:lnTo>
                  <a:pt x="16794" y="15312"/>
                </a:lnTo>
                <a:lnTo>
                  <a:pt x="16795" y="15312"/>
                </a:lnTo>
                <a:lnTo>
                  <a:pt x="16796" y="15311"/>
                </a:lnTo>
                <a:lnTo>
                  <a:pt x="16797" y="15309"/>
                </a:lnTo>
                <a:lnTo>
                  <a:pt x="16800" y="15316"/>
                </a:lnTo>
                <a:lnTo>
                  <a:pt x="16797" y="15316"/>
                </a:lnTo>
                <a:lnTo>
                  <a:pt x="16795" y="15318"/>
                </a:lnTo>
                <a:lnTo>
                  <a:pt x="16793" y="15320"/>
                </a:lnTo>
                <a:lnTo>
                  <a:pt x="16792" y="15324"/>
                </a:lnTo>
                <a:lnTo>
                  <a:pt x="16795" y="15327"/>
                </a:lnTo>
                <a:lnTo>
                  <a:pt x="16799" y="15332"/>
                </a:lnTo>
                <a:lnTo>
                  <a:pt x="16804" y="15335"/>
                </a:lnTo>
                <a:lnTo>
                  <a:pt x="16809" y="15332"/>
                </a:lnTo>
                <a:lnTo>
                  <a:pt x="16817" y="15336"/>
                </a:lnTo>
                <a:lnTo>
                  <a:pt x="16821" y="15338"/>
                </a:lnTo>
                <a:lnTo>
                  <a:pt x="16824" y="15336"/>
                </a:lnTo>
                <a:lnTo>
                  <a:pt x="16828" y="15344"/>
                </a:lnTo>
                <a:lnTo>
                  <a:pt x="16831" y="15348"/>
                </a:lnTo>
                <a:lnTo>
                  <a:pt x="16839" y="15351"/>
                </a:lnTo>
                <a:lnTo>
                  <a:pt x="16843" y="15358"/>
                </a:lnTo>
                <a:lnTo>
                  <a:pt x="16850" y="15361"/>
                </a:lnTo>
                <a:lnTo>
                  <a:pt x="16857" y="15369"/>
                </a:lnTo>
                <a:lnTo>
                  <a:pt x="16860" y="15373"/>
                </a:lnTo>
                <a:lnTo>
                  <a:pt x="16864" y="15384"/>
                </a:lnTo>
                <a:lnTo>
                  <a:pt x="16867" y="15389"/>
                </a:lnTo>
                <a:lnTo>
                  <a:pt x="16870" y="15389"/>
                </a:lnTo>
                <a:lnTo>
                  <a:pt x="16871" y="15384"/>
                </a:lnTo>
                <a:lnTo>
                  <a:pt x="16870" y="15378"/>
                </a:lnTo>
                <a:lnTo>
                  <a:pt x="16868" y="15372"/>
                </a:lnTo>
                <a:lnTo>
                  <a:pt x="16867" y="15368"/>
                </a:lnTo>
                <a:lnTo>
                  <a:pt x="16867" y="15365"/>
                </a:lnTo>
                <a:lnTo>
                  <a:pt x="16869" y="15357"/>
                </a:lnTo>
                <a:lnTo>
                  <a:pt x="16869" y="15350"/>
                </a:lnTo>
                <a:lnTo>
                  <a:pt x="16868" y="15346"/>
                </a:lnTo>
                <a:lnTo>
                  <a:pt x="16862" y="15332"/>
                </a:lnTo>
                <a:lnTo>
                  <a:pt x="16858" y="15324"/>
                </a:lnTo>
                <a:lnTo>
                  <a:pt x="16857" y="15321"/>
                </a:lnTo>
                <a:lnTo>
                  <a:pt x="16860" y="15318"/>
                </a:lnTo>
                <a:lnTo>
                  <a:pt x="16857" y="15314"/>
                </a:lnTo>
                <a:lnTo>
                  <a:pt x="16856" y="15312"/>
                </a:lnTo>
                <a:lnTo>
                  <a:pt x="16855" y="15309"/>
                </a:lnTo>
                <a:lnTo>
                  <a:pt x="16859" y="15312"/>
                </a:lnTo>
                <a:lnTo>
                  <a:pt x="16863" y="15321"/>
                </a:lnTo>
                <a:lnTo>
                  <a:pt x="16867" y="15324"/>
                </a:lnTo>
                <a:lnTo>
                  <a:pt x="16866" y="15319"/>
                </a:lnTo>
                <a:lnTo>
                  <a:pt x="16864" y="15314"/>
                </a:lnTo>
                <a:lnTo>
                  <a:pt x="16855" y="15300"/>
                </a:lnTo>
                <a:lnTo>
                  <a:pt x="16853" y="15297"/>
                </a:lnTo>
                <a:lnTo>
                  <a:pt x="16851" y="15288"/>
                </a:lnTo>
                <a:lnTo>
                  <a:pt x="16850" y="15285"/>
                </a:lnTo>
                <a:lnTo>
                  <a:pt x="16849" y="15284"/>
                </a:lnTo>
                <a:lnTo>
                  <a:pt x="16846" y="15282"/>
                </a:lnTo>
                <a:lnTo>
                  <a:pt x="16845" y="15281"/>
                </a:lnTo>
                <a:lnTo>
                  <a:pt x="16833" y="15257"/>
                </a:lnTo>
                <a:lnTo>
                  <a:pt x="16831" y="15252"/>
                </a:lnTo>
                <a:lnTo>
                  <a:pt x="16831" y="15254"/>
                </a:lnTo>
                <a:lnTo>
                  <a:pt x="16829" y="15250"/>
                </a:lnTo>
                <a:lnTo>
                  <a:pt x="16828" y="15251"/>
                </a:lnTo>
                <a:lnTo>
                  <a:pt x="16825" y="15253"/>
                </a:lnTo>
                <a:lnTo>
                  <a:pt x="16822" y="15254"/>
                </a:lnTo>
                <a:lnTo>
                  <a:pt x="16815" y="15245"/>
                </a:lnTo>
                <a:lnTo>
                  <a:pt x="16810" y="15240"/>
                </a:lnTo>
                <a:lnTo>
                  <a:pt x="16809" y="15245"/>
                </a:lnTo>
                <a:lnTo>
                  <a:pt x="16810" y="15258"/>
                </a:lnTo>
                <a:lnTo>
                  <a:pt x="16805" y="15250"/>
                </a:lnTo>
                <a:lnTo>
                  <a:pt x="16791" y="15219"/>
                </a:lnTo>
                <a:lnTo>
                  <a:pt x="16789" y="15217"/>
                </a:lnTo>
                <a:lnTo>
                  <a:pt x="16787" y="15214"/>
                </a:lnTo>
                <a:lnTo>
                  <a:pt x="16785" y="15213"/>
                </a:lnTo>
                <a:lnTo>
                  <a:pt x="16783" y="15212"/>
                </a:lnTo>
                <a:lnTo>
                  <a:pt x="16781" y="15212"/>
                </a:lnTo>
                <a:lnTo>
                  <a:pt x="16778" y="15211"/>
                </a:lnTo>
                <a:lnTo>
                  <a:pt x="16778" y="15210"/>
                </a:lnTo>
                <a:lnTo>
                  <a:pt x="16776" y="15205"/>
                </a:lnTo>
                <a:lnTo>
                  <a:pt x="16773" y="15206"/>
                </a:lnTo>
                <a:lnTo>
                  <a:pt x="16765" y="15211"/>
                </a:lnTo>
                <a:lnTo>
                  <a:pt x="16765" y="15207"/>
                </a:lnTo>
                <a:lnTo>
                  <a:pt x="16766" y="15205"/>
                </a:lnTo>
                <a:lnTo>
                  <a:pt x="16767" y="15203"/>
                </a:lnTo>
                <a:lnTo>
                  <a:pt x="16770" y="15203"/>
                </a:lnTo>
                <a:lnTo>
                  <a:pt x="16770" y="15201"/>
                </a:lnTo>
                <a:lnTo>
                  <a:pt x="16767" y="15198"/>
                </a:lnTo>
                <a:lnTo>
                  <a:pt x="16764" y="15193"/>
                </a:lnTo>
                <a:lnTo>
                  <a:pt x="16762" y="15188"/>
                </a:lnTo>
                <a:lnTo>
                  <a:pt x="16760" y="15185"/>
                </a:lnTo>
                <a:lnTo>
                  <a:pt x="16758" y="15181"/>
                </a:lnTo>
                <a:lnTo>
                  <a:pt x="16757" y="15180"/>
                </a:lnTo>
                <a:lnTo>
                  <a:pt x="16749" y="15180"/>
                </a:lnTo>
                <a:lnTo>
                  <a:pt x="16746" y="15177"/>
                </a:lnTo>
                <a:lnTo>
                  <a:pt x="16742" y="15174"/>
                </a:lnTo>
                <a:lnTo>
                  <a:pt x="16735" y="15165"/>
                </a:lnTo>
                <a:lnTo>
                  <a:pt x="16732" y="15163"/>
                </a:lnTo>
                <a:lnTo>
                  <a:pt x="16728" y="15162"/>
                </a:lnTo>
                <a:lnTo>
                  <a:pt x="16724" y="15163"/>
                </a:lnTo>
                <a:lnTo>
                  <a:pt x="16722" y="15165"/>
                </a:lnTo>
                <a:lnTo>
                  <a:pt x="16722" y="15165"/>
                </a:lnTo>
                <a:lnTo>
                  <a:pt x="16720" y="15168"/>
                </a:lnTo>
                <a:lnTo>
                  <a:pt x="16719" y="15171"/>
                </a:lnTo>
                <a:lnTo>
                  <a:pt x="16719" y="15172"/>
                </a:lnTo>
                <a:lnTo>
                  <a:pt x="16719" y="15172"/>
                </a:lnTo>
                <a:lnTo>
                  <a:pt x="16719" y="15175"/>
                </a:lnTo>
                <a:lnTo>
                  <a:pt x="16719" y="15177"/>
                </a:lnTo>
                <a:lnTo>
                  <a:pt x="16718" y="15177"/>
                </a:lnTo>
                <a:lnTo>
                  <a:pt x="16716" y="15177"/>
                </a:lnTo>
                <a:lnTo>
                  <a:pt x="16715" y="15177"/>
                </a:lnTo>
                <a:lnTo>
                  <a:pt x="16711" y="15184"/>
                </a:lnTo>
                <a:lnTo>
                  <a:pt x="16709" y="15186"/>
                </a:lnTo>
                <a:lnTo>
                  <a:pt x="16708" y="15182"/>
                </a:lnTo>
                <a:lnTo>
                  <a:pt x="16709" y="15177"/>
                </a:lnTo>
                <a:lnTo>
                  <a:pt x="16711" y="15174"/>
                </a:lnTo>
                <a:lnTo>
                  <a:pt x="16714" y="15172"/>
                </a:lnTo>
                <a:lnTo>
                  <a:pt x="16715" y="15170"/>
                </a:lnTo>
                <a:lnTo>
                  <a:pt x="16712" y="15159"/>
                </a:lnTo>
                <a:lnTo>
                  <a:pt x="16711" y="15155"/>
                </a:lnTo>
                <a:lnTo>
                  <a:pt x="16715" y="15156"/>
                </a:lnTo>
                <a:lnTo>
                  <a:pt x="16715" y="15155"/>
                </a:lnTo>
                <a:lnTo>
                  <a:pt x="16715" y="15154"/>
                </a:lnTo>
                <a:lnTo>
                  <a:pt x="16713" y="15154"/>
                </a:lnTo>
                <a:lnTo>
                  <a:pt x="16711" y="15152"/>
                </a:lnTo>
                <a:lnTo>
                  <a:pt x="16710" y="15150"/>
                </a:lnTo>
                <a:lnTo>
                  <a:pt x="16708" y="15148"/>
                </a:lnTo>
                <a:lnTo>
                  <a:pt x="16704" y="15147"/>
                </a:lnTo>
                <a:lnTo>
                  <a:pt x="16698" y="15146"/>
                </a:lnTo>
                <a:lnTo>
                  <a:pt x="16695" y="15144"/>
                </a:lnTo>
                <a:lnTo>
                  <a:pt x="16692" y="15142"/>
                </a:lnTo>
                <a:lnTo>
                  <a:pt x="16690" y="15141"/>
                </a:lnTo>
                <a:close/>
                <a:moveTo>
                  <a:pt x="17038" y="15153"/>
                </a:moveTo>
                <a:lnTo>
                  <a:pt x="17038" y="15156"/>
                </a:lnTo>
                <a:lnTo>
                  <a:pt x="17039" y="15159"/>
                </a:lnTo>
                <a:lnTo>
                  <a:pt x="17041" y="15161"/>
                </a:lnTo>
                <a:lnTo>
                  <a:pt x="17042" y="15164"/>
                </a:lnTo>
                <a:lnTo>
                  <a:pt x="17041" y="15168"/>
                </a:lnTo>
                <a:cubicBezTo>
                  <a:pt x="17041" y="15168"/>
                  <a:pt x="17039" y="15170"/>
                  <a:pt x="17039" y="15170"/>
                </a:cubicBezTo>
                <a:lnTo>
                  <a:pt x="17037" y="15170"/>
                </a:lnTo>
                <a:lnTo>
                  <a:pt x="16995" y="15175"/>
                </a:lnTo>
                <a:lnTo>
                  <a:pt x="16977" y="15173"/>
                </a:lnTo>
                <a:lnTo>
                  <a:pt x="16973" y="15172"/>
                </a:lnTo>
                <a:lnTo>
                  <a:pt x="16968" y="15171"/>
                </a:lnTo>
                <a:lnTo>
                  <a:pt x="16967" y="15171"/>
                </a:lnTo>
                <a:lnTo>
                  <a:pt x="16965" y="15172"/>
                </a:lnTo>
                <a:lnTo>
                  <a:pt x="16965" y="15173"/>
                </a:lnTo>
                <a:lnTo>
                  <a:pt x="16964" y="15172"/>
                </a:lnTo>
                <a:lnTo>
                  <a:pt x="16964" y="15171"/>
                </a:lnTo>
                <a:lnTo>
                  <a:pt x="16961" y="15169"/>
                </a:lnTo>
                <a:lnTo>
                  <a:pt x="16960" y="15169"/>
                </a:lnTo>
                <a:lnTo>
                  <a:pt x="16946" y="15169"/>
                </a:lnTo>
                <a:lnTo>
                  <a:pt x="16943" y="15167"/>
                </a:lnTo>
                <a:lnTo>
                  <a:pt x="16938" y="15164"/>
                </a:lnTo>
                <a:lnTo>
                  <a:pt x="16936" y="15163"/>
                </a:lnTo>
                <a:lnTo>
                  <a:pt x="16934" y="15164"/>
                </a:lnTo>
                <a:lnTo>
                  <a:pt x="16929" y="15167"/>
                </a:lnTo>
                <a:lnTo>
                  <a:pt x="16927" y="15167"/>
                </a:lnTo>
                <a:lnTo>
                  <a:pt x="16926" y="15167"/>
                </a:lnTo>
                <a:lnTo>
                  <a:pt x="16916" y="15157"/>
                </a:lnTo>
                <a:lnTo>
                  <a:pt x="16914" y="15156"/>
                </a:lnTo>
                <a:lnTo>
                  <a:pt x="16911" y="15156"/>
                </a:lnTo>
                <a:lnTo>
                  <a:pt x="16909" y="15159"/>
                </a:lnTo>
                <a:lnTo>
                  <a:pt x="16908" y="15162"/>
                </a:lnTo>
                <a:lnTo>
                  <a:pt x="16907" y="15166"/>
                </a:lnTo>
                <a:lnTo>
                  <a:pt x="16908" y="15170"/>
                </a:lnTo>
                <a:lnTo>
                  <a:pt x="16922" y="15212"/>
                </a:lnTo>
                <a:lnTo>
                  <a:pt x="16933" y="15259"/>
                </a:lnTo>
                <a:lnTo>
                  <a:pt x="16936" y="15267"/>
                </a:lnTo>
                <a:lnTo>
                  <a:pt x="16941" y="15271"/>
                </a:lnTo>
                <a:lnTo>
                  <a:pt x="16941" y="15272"/>
                </a:lnTo>
                <a:lnTo>
                  <a:pt x="16941" y="15272"/>
                </a:lnTo>
                <a:lnTo>
                  <a:pt x="16940" y="15273"/>
                </a:lnTo>
                <a:lnTo>
                  <a:pt x="16945" y="15278"/>
                </a:lnTo>
                <a:lnTo>
                  <a:pt x="16955" y="15294"/>
                </a:lnTo>
                <a:lnTo>
                  <a:pt x="16965" y="15303"/>
                </a:lnTo>
                <a:lnTo>
                  <a:pt x="16972" y="15307"/>
                </a:lnTo>
                <a:lnTo>
                  <a:pt x="16978" y="15306"/>
                </a:lnTo>
                <a:lnTo>
                  <a:pt x="16987" y="15309"/>
                </a:lnTo>
                <a:lnTo>
                  <a:pt x="16996" y="15314"/>
                </a:lnTo>
                <a:lnTo>
                  <a:pt x="17006" y="15328"/>
                </a:lnTo>
                <a:lnTo>
                  <a:pt x="17007" y="15331"/>
                </a:lnTo>
                <a:lnTo>
                  <a:pt x="17008" y="15335"/>
                </a:lnTo>
                <a:lnTo>
                  <a:pt x="17009" y="15343"/>
                </a:lnTo>
                <a:lnTo>
                  <a:pt x="17010" y="15341"/>
                </a:lnTo>
                <a:lnTo>
                  <a:pt x="17012" y="15341"/>
                </a:lnTo>
                <a:lnTo>
                  <a:pt x="17013" y="15342"/>
                </a:lnTo>
                <a:lnTo>
                  <a:pt x="17015" y="15345"/>
                </a:lnTo>
                <a:lnTo>
                  <a:pt x="17011" y="15348"/>
                </a:lnTo>
                <a:lnTo>
                  <a:pt x="17013" y="15350"/>
                </a:lnTo>
                <a:lnTo>
                  <a:pt x="17017" y="15351"/>
                </a:lnTo>
                <a:lnTo>
                  <a:pt x="17021" y="15346"/>
                </a:lnTo>
                <a:lnTo>
                  <a:pt x="17024" y="15346"/>
                </a:lnTo>
                <a:lnTo>
                  <a:pt x="17027" y="15349"/>
                </a:lnTo>
                <a:lnTo>
                  <a:pt x="17028" y="15355"/>
                </a:lnTo>
                <a:lnTo>
                  <a:pt x="17027" y="15353"/>
                </a:lnTo>
                <a:lnTo>
                  <a:pt x="17026" y="15352"/>
                </a:lnTo>
                <a:lnTo>
                  <a:pt x="17024" y="15352"/>
                </a:lnTo>
                <a:lnTo>
                  <a:pt x="17023" y="15351"/>
                </a:lnTo>
                <a:lnTo>
                  <a:pt x="17021" y="15359"/>
                </a:lnTo>
                <a:lnTo>
                  <a:pt x="17021" y="15359"/>
                </a:lnTo>
                <a:lnTo>
                  <a:pt x="17023" y="15361"/>
                </a:lnTo>
                <a:lnTo>
                  <a:pt x="17022" y="15361"/>
                </a:lnTo>
                <a:lnTo>
                  <a:pt x="17021" y="15361"/>
                </a:lnTo>
                <a:lnTo>
                  <a:pt x="17021" y="15363"/>
                </a:lnTo>
                <a:lnTo>
                  <a:pt x="17029" y="15366"/>
                </a:lnTo>
                <a:lnTo>
                  <a:pt x="17042" y="15390"/>
                </a:lnTo>
                <a:lnTo>
                  <a:pt x="17050" y="15396"/>
                </a:lnTo>
                <a:lnTo>
                  <a:pt x="17053" y="15394"/>
                </a:lnTo>
                <a:lnTo>
                  <a:pt x="17062" y="15387"/>
                </a:lnTo>
                <a:lnTo>
                  <a:pt x="17066" y="15386"/>
                </a:lnTo>
                <a:lnTo>
                  <a:pt x="17071" y="15387"/>
                </a:lnTo>
                <a:lnTo>
                  <a:pt x="17075" y="15391"/>
                </a:lnTo>
                <a:lnTo>
                  <a:pt x="17077" y="15397"/>
                </a:lnTo>
                <a:lnTo>
                  <a:pt x="17077" y="15403"/>
                </a:lnTo>
                <a:lnTo>
                  <a:pt x="17074" y="15401"/>
                </a:lnTo>
                <a:lnTo>
                  <a:pt x="17073" y="15400"/>
                </a:lnTo>
                <a:lnTo>
                  <a:pt x="17069" y="15406"/>
                </a:lnTo>
                <a:lnTo>
                  <a:pt x="17064" y="15412"/>
                </a:lnTo>
                <a:lnTo>
                  <a:pt x="17063" y="15416"/>
                </a:lnTo>
                <a:lnTo>
                  <a:pt x="17064" y="15420"/>
                </a:lnTo>
                <a:lnTo>
                  <a:pt x="17065" y="15424"/>
                </a:lnTo>
                <a:lnTo>
                  <a:pt x="17065" y="15429"/>
                </a:lnTo>
                <a:lnTo>
                  <a:pt x="17064" y="15433"/>
                </a:lnTo>
                <a:lnTo>
                  <a:pt x="17060" y="15438"/>
                </a:lnTo>
                <a:lnTo>
                  <a:pt x="17057" y="15442"/>
                </a:lnTo>
                <a:lnTo>
                  <a:pt x="17054" y="15444"/>
                </a:lnTo>
                <a:lnTo>
                  <a:pt x="17041" y="15444"/>
                </a:lnTo>
                <a:lnTo>
                  <a:pt x="17044" y="15449"/>
                </a:lnTo>
                <a:lnTo>
                  <a:pt x="17043" y="15450"/>
                </a:lnTo>
                <a:lnTo>
                  <a:pt x="17040" y="15451"/>
                </a:lnTo>
                <a:lnTo>
                  <a:pt x="17037" y="15452"/>
                </a:lnTo>
                <a:lnTo>
                  <a:pt x="17035" y="15455"/>
                </a:lnTo>
                <a:lnTo>
                  <a:pt x="17033" y="15457"/>
                </a:lnTo>
                <a:lnTo>
                  <a:pt x="17031" y="15460"/>
                </a:lnTo>
                <a:lnTo>
                  <a:pt x="17028" y="15462"/>
                </a:lnTo>
                <a:lnTo>
                  <a:pt x="17030" y="15466"/>
                </a:lnTo>
                <a:lnTo>
                  <a:pt x="17031" y="15470"/>
                </a:lnTo>
                <a:lnTo>
                  <a:pt x="17034" y="15472"/>
                </a:lnTo>
                <a:lnTo>
                  <a:pt x="17037" y="15473"/>
                </a:lnTo>
                <a:lnTo>
                  <a:pt x="17041" y="15474"/>
                </a:lnTo>
                <a:lnTo>
                  <a:pt x="17043" y="15473"/>
                </a:lnTo>
                <a:lnTo>
                  <a:pt x="17046" y="15464"/>
                </a:lnTo>
                <a:lnTo>
                  <a:pt x="17047" y="15468"/>
                </a:lnTo>
                <a:lnTo>
                  <a:pt x="17049" y="15472"/>
                </a:lnTo>
                <a:lnTo>
                  <a:pt x="17052" y="15475"/>
                </a:lnTo>
                <a:lnTo>
                  <a:pt x="17055" y="15478"/>
                </a:lnTo>
                <a:lnTo>
                  <a:pt x="17056" y="15478"/>
                </a:lnTo>
                <a:lnTo>
                  <a:pt x="17059" y="15478"/>
                </a:lnTo>
                <a:lnTo>
                  <a:pt x="17061" y="15480"/>
                </a:lnTo>
                <a:lnTo>
                  <a:pt x="17065" y="15484"/>
                </a:lnTo>
                <a:lnTo>
                  <a:pt x="17067" y="15485"/>
                </a:lnTo>
                <a:lnTo>
                  <a:pt x="17066" y="15487"/>
                </a:lnTo>
                <a:lnTo>
                  <a:pt x="17065" y="15489"/>
                </a:lnTo>
                <a:lnTo>
                  <a:pt x="17065" y="15491"/>
                </a:lnTo>
                <a:lnTo>
                  <a:pt x="17065" y="15493"/>
                </a:lnTo>
                <a:lnTo>
                  <a:pt x="17065" y="15495"/>
                </a:lnTo>
                <a:lnTo>
                  <a:pt x="17064" y="15494"/>
                </a:lnTo>
                <a:lnTo>
                  <a:pt x="17063" y="15493"/>
                </a:lnTo>
                <a:lnTo>
                  <a:pt x="17058" y="15488"/>
                </a:lnTo>
                <a:lnTo>
                  <a:pt x="17056" y="15486"/>
                </a:lnTo>
                <a:lnTo>
                  <a:pt x="17054" y="15486"/>
                </a:lnTo>
                <a:lnTo>
                  <a:pt x="17049" y="15486"/>
                </a:lnTo>
                <a:lnTo>
                  <a:pt x="17049" y="15485"/>
                </a:lnTo>
                <a:lnTo>
                  <a:pt x="17048" y="15484"/>
                </a:lnTo>
                <a:lnTo>
                  <a:pt x="17048" y="15483"/>
                </a:lnTo>
                <a:lnTo>
                  <a:pt x="17046" y="15482"/>
                </a:lnTo>
                <a:lnTo>
                  <a:pt x="17046" y="15483"/>
                </a:lnTo>
                <a:lnTo>
                  <a:pt x="17046" y="15485"/>
                </a:lnTo>
                <a:lnTo>
                  <a:pt x="17045" y="15486"/>
                </a:lnTo>
                <a:cubicBezTo>
                  <a:pt x="17045" y="15486"/>
                  <a:pt x="17042" y="15485"/>
                  <a:pt x="17042" y="15485"/>
                </a:cubicBezTo>
                <a:lnTo>
                  <a:pt x="17038" y="15483"/>
                </a:lnTo>
                <a:lnTo>
                  <a:pt x="17036" y="15482"/>
                </a:lnTo>
                <a:lnTo>
                  <a:pt x="17033" y="15485"/>
                </a:lnTo>
                <a:lnTo>
                  <a:pt x="17025" y="15500"/>
                </a:lnTo>
                <a:lnTo>
                  <a:pt x="17014" y="15512"/>
                </a:lnTo>
                <a:lnTo>
                  <a:pt x="17007" y="15517"/>
                </a:lnTo>
                <a:lnTo>
                  <a:pt x="16999" y="15519"/>
                </a:lnTo>
                <a:lnTo>
                  <a:pt x="16989" y="15519"/>
                </a:lnTo>
                <a:lnTo>
                  <a:pt x="16981" y="15515"/>
                </a:lnTo>
                <a:lnTo>
                  <a:pt x="16976" y="15507"/>
                </a:lnTo>
                <a:lnTo>
                  <a:pt x="16971" y="15489"/>
                </a:lnTo>
                <a:lnTo>
                  <a:pt x="16968" y="15486"/>
                </a:lnTo>
                <a:lnTo>
                  <a:pt x="16962" y="15479"/>
                </a:lnTo>
                <a:lnTo>
                  <a:pt x="16959" y="15478"/>
                </a:lnTo>
                <a:lnTo>
                  <a:pt x="16957" y="15484"/>
                </a:lnTo>
                <a:lnTo>
                  <a:pt x="16957" y="15496"/>
                </a:lnTo>
                <a:lnTo>
                  <a:pt x="16949" y="15478"/>
                </a:lnTo>
                <a:lnTo>
                  <a:pt x="16944" y="15472"/>
                </a:lnTo>
                <a:lnTo>
                  <a:pt x="16932" y="15459"/>
                </a:lnTo>
                <a:lnTo>
                  <a:pt x="16926" y="15449"/>
                </a:lnTo>
                <a:lnTo>
                  <a:pt x="16924" y="15447"/>
                </a:lnTo>
                <a:lnTo>
                  <a:pt x="16923" y="15448"/>
                </a:lnTo>
                <a:lnTo>
                  <a:pt x="16919" y="15451"/>
                </a:lnTo>
                <a:lnTo>
                  <a:pt x="16917" y="15451"/>
                </a:lnTo>
                <a:lnTo>
                  <a:pt x="16917" y="15456"/>
                </a:lnTo>
                <a:lnTo>
                  <a:pt x="16920" y="15473"/>
                </a:lnTo>
                <a:lnTo>
                  <a:pt x="16923" y="15479"/>
                </a:lnTo>
                <a:lnTo>
                  <a:pt x="16924" y="15483"/>
                </a:lnTo>
                <a:lnTo>
                  <a:pt x="16925" y="15487"/>
                </a:lnTo>
                <a:lnTo>
                  <a:pt x="16927" y="15489"/>
                </a:lnTo>
                <a:lnTo>
                  <a:pt x="16928" y="15492"/>
                </a:lnTo>
                <a:lnTo>
                  <a:pt x="16925" y="15494"/>
                </a:lnTo>
                <a:lnTo>
                  <a:pt x="16927" y="15496"/>
                </a:lnTo>
                <a:lnTo>
                  <a:pt x="16929" y="15498"/>
                </a:lnTo>
                <a:lnTo>
                  <a:pt x="16933" y="15499"/>
                </a:lnTo>
                <a:lnTo>
                  <a:pt x="16932" y="15501"/>
                </a:lnTo>
                <a:lnTo>
                  <a:pt x="16929" y="15504"/>
                </a:lnTo>
                <a:lnTo>
                  <a:pt x="16928" y="15507"/>
                </a:lnTo>
                <a:lnTo>
                  <a:pt x="16929" y="15512"/>
                </a:lnTo>
                <a:lnTo>
                  <a:pt x="16932" y="15517"/>
                </a:lnTo>
                <a:lnTo>
                  <a:pt x="16936" y="15520"/>
                </a:lnTo>
                <a:lnTo>
                  <a:pt x="16940" y="15519"/>
                </a:lnTo>
                <a:lnTo>
                  <a:pt x="16940" y="15546"/>
                </a:lnTo>
                <a:lnTo>
                  <a:pt x="16942" y="15563"/>
                </a:lnTo>
                <a:lnTo>
                  <a:pt x="16943" y="15567"/>
                </a:lnTo>
                <a:lnTo>
                  <a:pt x="16943" y="15569"/>
                </a:lnTo>
                <a:lnTo>
                  <a:pt x="16943" y="15571"/>
                </a:lnTo>
                <a:lnTo>
                  <a:pt x="16941" y="15575"/>
                </a:lnTo>
                <a:lnTo>
                  <a:pt x="16939" y="15579"/>
                </a:lnTo>
                <a:lnTo>
                  <a:pt x="16938" y="15582"/>
                </a:lnTo>
                <a:lnTo>
                  <a:pt x="16937" y="15587"/>
                </a:lnTo>
                <a:lnTo>
                  <a:pt x="16937" y="15591"/>
                </a:lnTo>
                <a:lnTo>
                  <a:pt x="16939" y="15595"/>
                </a:lnTo>
                <a:lnTo>
                  <a:pt x="16941" y="15597"/>
                </a:lnTo>
                <a:lnTo>
                  <a:pt x="16942" y="15600"/>
                </a:lnTo>
                <a:lnTo>
                  <a:pt x="16943" y="15605"/>
                </a:lnTo>
                <a:lnTo>
                  <a:pt x="16942" y="15610"/>
                </a:lnTo>
                <a:lnTo>
                  <a:pt x="16939" y="15615"/>
                </a:lnTo>
                <a:lnTo>
                  <a:pt x="16938" y="15618"/>
                </a:lnTo>
                <a:lnTo>
                  <a:pt x="16938" y="15624"/>
                </a:lnTo>
                <a:lnTo>
                  <a:pt x="16940" y="15625"/>
                </a:lnTo>
                <a:lnTo>
                  <a:pt x="16942" y="15625"/>
                </a:lnTo>
                <a:lnTo>
                  <a:pt x="16944" y="15625"/>
                </a:lnTo>
                <a:lnTo>
                  <a:pt x="16947" y="15624"/>
                </a:lnTo>
                <a:lnTo>
                  <a:pt x="16948" y="15625"/>
                </a:lnTo>
                <a:lnTo>
                  <a:pt x="16949" y="15633"/>
                </a:lnTo>
                <a:lnTo>
                  <a:pt x="16951" y="15634"/>
                </a:lnTo>
                <a:lnTo>
                  <a:pt x="16954" y="15632"/>
                </a:lnTo>
                <a:lnTo>
                  <a:pt x="16954" y="15633"/>
                </a:lnTo>
                <a:lnTo>
                  <a:pt x="16962" y="15641"/>
                </a:lnTo>
                <a:lnTo>
                  <a:pt x="16964" y="15641"/>
                </a:lnTo>
                <a:lnTo>
                  <a:pt x="16967" y="15640"/>
                </a:lnTo>
                <a:lnTo>
                  <a:pt x="16969" y="15637"/>
                </a:lnTo>
                <a:lnTo>
                  <a:pt x="16973" y="15631"/>
                </a:lnTo>
                <a:lnTo>
                  <a:pt x="16975" y="15625"/>
                </a:lnTo>
                <a:lnTo>
                  <a:pt x="16973" y="15620"/>
                </a:lnTo>
                <a:lnTo>
                  <a:pt x="16971" y="15615"/>
                </a:lnTo>
                <a:lnTo>
                  <a:pt x="16972" y="15610"/>
                </a:lnTo>
                <a:lnTo>
                  <a:pt x="16974" y="15607"/>
                </a:lnTo>
                <a:lnTo>
                  <a:pt x="16979" y="15605"/>
                </a:lnTo>
                <a:lnTo>
                  <a:pt x="16983" y="15605"/>
                </a:lnTo>
                <a:lnTo>
                  <a:pt x="16987" y="15605"/>
                </a:lnTo>
                <a:lnTo>
                  <a:pt x="16991" y="15607"/>
                </a:lnTo>
                <a:lnTo>
                  <a:pt x="16992" y="15612"/>
                </a:lnTo>
                <a:lnTo>
                  <a:pt x="16994" y="15614"/>
                </a:lnTo>
                <a:lnTo>
                  <a:pt x="17002" y="15623"/>
                </a:lnTo>
                <a:lnTo>
                  <a:pt x="17008" y="15632"/>
                </a:lnTo>
                <a:lnTo>
                  <a:pt x="17010" y="15638"/>
                </a:lnTo>
                <a:lnTo>
                  <a:pt x="17011" y="15643"/>
                </a:lnTo>
                <a:lnTo>
                  <a:pt x="17013" y="15645"/>
                </a:lnTo>
                <a:lnTo>
                  <a:pt x="17020" y="15653"/>
                </a:lnTo>
                <a:lnTo>
                  <a:pt x="17021" y="15656"/>
                </a:lnTo>
                <a:lnTo>
                  <a:pt x="17026" y="15684"/>
                </a:lnTo>
                <a:lnTo>
                  <a:pt x="17026" y="15697"/>
                </a:lnTo>
                <a:lnTo>
                  <a:pt x="17026" y="15702"/>
                </a:lnTo>
                <a:lnTo>
                  <a:pt x="17020" y="15720"/>
                </a:lnTo>
                <a:lnTo>
                  <a:pt x="17019" y="15726"/>
                </a:lnTo>
                <a:lnTo>
                  <a:pt x="17019" y="15738"/>
                </a:lnTo>
                <a:lnTo>
                  <a:pt x="17018" y="15740"/>
                </a:lnTo>
                <a:lnTo>
                  <a:pt x="17015" y="15745"/>
                </a:lnTo>
                <a:lnTo>
                  <a:pt x="17014" y="15747"/>
                </a:lnTo>
                <a:lnTo>
                  <a:pt x="17014" y="15749"/>
                </a:lnTo>
                <a:lnTo>
                  <a:pt x="17012" y="15762"/>
                </a:lnTo>
                <a:lnTo>
                  <a:pt x="17012" y="15770"/>
                </a:lnTo>
                <a:lnTo>
                  <a:pt x="17013" y="15777"/>
                </a:lnTo>
                <a:lnTo>
                  <a:pt x="17015" y="15780"/>
                </a:lnTo>
                <a:lnTo>
                  <a:pt x="17020" y="15782"/>
                </a:lnTo>
                <a:lnTo>
                  <a:pt x="17023" y="15789"/>
                </a:lnTo>
                <a:lnTo>
                  <a:pt x="17024" y="15797"/>
                </a:lnTo>
                <a:lnTo>
                  <a:pt x="17025" y="15803"/>
                </a:lnTo>
                <a:lnTo>
                  <a:pt x="17023" y="15814"/>
                </a:lnTo>
                <a:lnTo>
                  <a:pt x="17020" y="15825"/>
                </a:lnTo>
                <a:lnTo>
                  <a:pt x="17019" y="15836"/>
                </a:lnTo>
                <a:lnTo>
                  <a:pt x="17022" y="15846"/>
                </a:lnTo>
                <a:lnTo>
                  <a:pt x="17025" y="15848"/>
                </a:lnTo>
                <a:lnTo>
                  <a:pt x="17029" y="15849"/>
                </a:lnTo>
                <a:lnTo>
                  <a:pt x="17039" y="15850"/>
                </a:lnTo>
                <a:lnTo>
                  <a:pt x="17044" y="15851"/>
                </a:lnTo>
                <a:lnTo>
                  <a:pt x="17047" y="15853"/>
                </a:lnTo>
                <a:lnTo>
                  <a:pt x="17048" y="15857"/>
                </a:lnTo>
                <a:lnTo>
                  <a:pt x="17052" y="15861"/>
                </a:lnTo>
                <a:lnTo>
                  <a:pt x="17054" y="15862"/>
                </a:lnTo>
                <a:lnTo>
                  <a:pt x="17057" y="15863"/>
                </a:lnTo>
                <a:lnTo>
                  <a:pt x="17060" y="15865"/>
                </a:lnTo>
                <a:lnTo>
                  <a:pt x="17061" y="15869"/>
                </a:lnTo>
                <a:lnTo>
                  <a:pt x="17061" y="15870"/>
                </a:lnTo>
                <a:lnTo>
                  <a:pt x="17073" y="15882"/>
                </a:lnTo>
                <a:lnTo>
                  <a:pt x="17077" y="15883"/>
                </a:lnTo>
                <a:lnTo>
                  <a:pt x="17079" y="15881"/>
                </a:lnTo>
                <a:lnTo>
                  <a:pt x="17079" y="15875"/>
                </a:lnTo>
                <a:lnTo>
                  <a:pt x="17076" y="15862"/>
                </a:lnTo>
                <a:lnTo>
                  <a:pt x="17075" y="15851"/>
                </a:lnTo>
                <a:lnTo>
                  <a:pt x="17069" y="15832"/>
                </a:lnTo>
                <a:lnTo>
                  <a:pt x="17068" y="15794"/>
                </a:lnTo>
                <a:lnTo>
                  <a:pt x="17065" y="15786"/>
                </a:lnTo>
                <a:lnTo>
                  <a:pt x="17068" y="15781"/>
                </a:lnTo>
                <a:lnTo>
                  <a:pt x="17072" y="15781"/>
                </a:lnTo>
                <a:lnTo>
                  <a:pt x="17076" y="15782"/>
                </a:lnTo>
                <a:lnTo>
                  <a:pt x="17079" y="15786"/>
                </a:lnTo>
                <a:lnTo>
                  <a:pt x="17079" y="15796"/>
                </a:lnTo>
                <a:lnTo>
                  <a:pt x="17079" y="15797"/>
                </a:lnTo>
                <a:lnTo>
                  <a:pt x="17080" y="15799"/>
                </a:lnTo>
                <a:lnTo>
                  <a:pt x="17083" y="15804"/>
                </a:lnTo>
                <a:lnTo>
                  <a:pt x="17085" y="15813"/>
                </a:lnTo>
                <a:lnTo>
                  <a:pt x="17089" y="15824"/>
                </a:lnTo>
                <a:lnTo>
                  <a:pt x="17095" y="15833"/>
                </a:lnTo>
                <a:lnTo>
                  <a:pt x="17102" y="15836"/>
                </a:lnTo>
                <a:lnTo>
                  <a:pt x="17101" y="15832"/>
                </a:lnTo>
                <a:lnTo>
                  <a:pt x="17099" y="15824"/>
                </a:lnTo>
                <a:lnTo>
                  <a:pt x="17099" y="15816"/>
                </a:lnTo>
                <a:lnTo>
                  <a:pt x="17100" y="15810"/>
                </a:lnTo>
                <a:lnTo>
                  <a:pt x="17104" y="15809"/>
                </a:lnTo>
                <a:lnTo>
                  <a:pt x="17120" y="15817"/>
                </a:lnTo>
                <a:lnTo>
                  <a:pt x="17126" y="15815"/>
                </a:lnTo>
                <a:lnTo>
                  <a:pt x="17129" y="15810"/>
                </a:lnTo>
                <a:lnTo>
                  <a:pt x="17130" y="15804"/>
                </a:lnTo>
                <a:lnTo>
                  <a:pt x="17129" y="15797"/>
                </a:lnTo>
                <a:lnTo>
                  <a:pt x="17128" y="15790"/>
                </a:lnTo>
                <a:lnTo>
                  <a:pt x="17128" y="15785"/>
                </a:lnTo>
                <a:lnTo>
                  <a:pt x="17126" y="15781"/>
                </a:lnTo>
                <a:lnTo>
                  <a:pt x="17123" y="15776"/>
                </a:lnTo>
                <a:lnTo>
                  <a:pt x="17122" y="15776"/>
                </a:lnTo>
                <a:lnTo>
                  <a:pt x="17120" y="15779"/>
                </a:lnTo>
                <a:lnTo>
                  <a:pt x="17117" y="15776"/>
                </a:lnTo>
                <a:lnTo>
                  <a:pt x="17114" y="15770"/>
                </a:lnTo>
                <a:lnTo>
                  <a:pt x="17113" y="15766"/>
                </a:lnTo>
                <a:lnTo>
                  <a:pt x="17112" y="15762"/>
                </a:lnTo>
                <a:lnTo>
                  <a:pt x="17113" y="15752"/>
                </a:lnTo>
                <a:lnTo>
                  <a:pt x="17112" y="15748"/>
                </a:lnTo>
                <a:lnTo>
                  <a:pt x="17110" y="15742"/>
                </a:lnTo>
                <a:lnTo>
                  <a:pt x="17110" y="15738"/>
                </a:lnTo>
                <a:lnTo>
                  <a:pt x="17112" y="15724"/>
                </a:lnTo>
                <a:lnTo>
                  <a:pt x="17112" y="15718"/>
                </a:lnTo>
                <a:lnTo>
                  <a:pt x="17107" y="15716"/>
                </a:lnTo>
                <a:lnTo>
                  <a:pt x="17106" y="15713"/>
                </a:lnTo>
                <a:lnTo>
                  <a:pt x="17098" y="15700"/>
                </a:lnTo>
                <a:lnTo>
                  <a:pt x="17096" y="15692"/>
                </a:lnTo>
                <a:lnTo>
                  <a:pt x="17096" y="15690"/>
                </a:lnTo>
                <a:lnTo>
                  <a:pt x="17094" y="15688"/>
                </a:lnTo>
                <a:lnTo>
                  <a:pt x="17088" y="15686"/>
                </a:lnTo>
                <a:lnTo>
                  <a:pt x="17075" y="15678"/>
                </a:lnTo>
                <a:lnTo>
                  <a:pt x="17072" y="15675"/>
                </a:lnTo>
                <a:lnTo>
                  <a:pt x="17071" y="15663"/>
                </a:lnTo>
                <a:lnTo>
                  <a:pt x="17072" y="15649"/>
                </a:lnTo>
                <a:lnTo>
                  <a:pt x="17081" y="15615"/>
                </a:lnTo>
                <a:lnTo>
                  <a:pt x="17081" y="15602"/>
                </a:lnTo>
                <a:lnTo>
                  <a:pt x="17078" y="15576"/>
                </a:lnTo>
                <a:lnTo>
                  <a:pt x="17079" y="15567"/>
                </a:lnTo>
                <a:lnTo>
                  <a:pt x="17078" y="15564"/>
                </a:lnTo>
                <a:lnTo>
                  <a:pt x="17076" y="15559"/>
                </a:lnTo>
                <a:lnTo>
                  <a:pt x="17076" y="15555"/>
                </a:lnTo>
                <a:lnTo>
                  <a:pt x="17076" y="15554"/>
                </a:lnTo>
                <a:lnTo>
                  <a:pt x="17078" y="15549"/>
                </a:lnTo>
                <a:lnTo>
                  <a:pt x="17079" y="15546"/>
                </a:lnTo>
                <a:lnTo>
                  <a:pt x="17079" y="15544"/>
                </a:lnTo>
                <a:lnTo>
                  <a:pt x="17079" y="15535"/>
                </a:lnTo>
                <a:lnTo>
                  <a:pt x="17077" y="15535"/>
                </a:lnTo>
                <a:lnTo>
                  <a:pt x="17077" y="15538"/>
                </a:lnTo>
                <a:lnTo>
                  <a:pt x="17076" y="15540"/>
                </a:lnTo>
                <a:lnTo>
                  <a:pt x="17074" y="15541"/>
                </a:lnTo>
                <a:lnTo>
                  <a:pt x="17074" y="15533"/>
                </a:lnTo>
                <a:lnTo>
                  <a:pt x="17072" y="15532"/>
                </a:lnTo>
                <a:lnTo>
                  <a:pt x="17071" y="15532"/>
                </a:lnTo>
                <a:lnTo>
                  <a:pt x="17068" y="15531"/>
                </a:lnTo>
                <a:lnTo>
                  <a:pt x="17067" y="15530"/>
                </a:lnTo>
                <a:lnTo>
                  <a:pt x="17066" y="15530"/>
                </a:lnTo>
                <a:lnTo>
                  <a:pt x="17066" y="15529"/>
                </a:lnTo>
                <a:lnTo>
                  <a:pt x="17064" y="15528"/>
                </a:lnTo>
                <a:lnTo>
                  <a:pt x="17064" y="15527"/>
                </a:lnTo>
                <a:lnTo>
                  <a:pt x="17064" y="15524"/>
                </a:lnTo>
                <a:lnTo>
                  <a:pt x="17063" y="15523"/>
                </a:lnTo>
                <a:lnTo>
                  <a:pt x="17062" y="15522"/>
                </a:lnTo>
                <a:lnTo>
                  <a:pt x="17062" y="15518"/>
                </a:lnTo>
                <a:lnTo>
                  <a:pt x="17062" y="15515"/>
                </a:lnTo>
                <a:lnTo>
                  <a:pt x="17064" y="15511"/>
                </a:lnTo>
                <a:lnTo>
                  <a:pt x="17064" y="15516"/>
                </a:lnTo>
                <a:lnTo>
                  <a:pt x="17065" y="15524"/>
                </a:lnTo>
                <a:lnTo>
                  <a:pt x="17074" y="15526"/>
                </a:lnTo>
                <a:lnTo>
                  <a:pt x="17084" y="15525"/>
                </a:lnTo>
                <a:lnTo>
                  <a:pt x="17094" y="15526"/>
                </a:lnTo>
                <a:lnTo>
                  <a:pt x="17103" y="15531"/>
                </a:lnTo>
                <a:lnTo>
                  <a:pt x="17108" y="15542"/>
                </a:lnTo>
                <a:lnTo>
                  <a:pt x="17111" y="15554"/>
                </a:lnTo>
                <a:lnTo>
                  <a:pt x="17112" y="15569"/>
                </a:lnTo>
                <a:lnTo>
                  <a:pt x="17113" y="15573"/>
                </a:lnTo>
                <a:lnTo>
                  <a:pt x="17114" y="15577"/>
                </a:lnTo>
                <a:lnTo>
                  <a:pt x="17116" y="15579"/>
                </a:lnTo>
                <a:lnTo>
                  <a:pt x="17118" y="15580"/>
                </a:lnTo>
                <a:lnTo>
                  <a:pt x="17119" y="15581"/>
                </a:lnTo>
                <a:lnTo>
                  <a:pt x="17120" y="15580"/>
                </a:lnTo>
                <a:lnTo>
                  <a:pt x="17120" y="15577"/>
                </a:lnTo>
                <a:lnTo>
                  <a:pt x="17123" y="15573"/>
                </a:lnTo>
                <a:lnTo>
                  <a:pt x="17124" y="15570"/>
                </a:lnTo>
                <a:lnTo>
                  <a:pt x="17125" y="15568"/>
                </a:lnTo>
                <a:lnTo>
                  <a:pt x="17132" y="15564"/>
                </a:lnTo>
                <a:lnTo>
                  <a:pt x="17134" y="15564"/>
                </a:lnTo>
                <a:lnTo>
                  <a:pt x="17135" y="15566"/>
                </a:lnTo>
                <a:lnTo>
                  <a:pt x="17136" y="15568"/>
                </a:lnTo>
                <a:lnTo>
                  <a:pt x="17144" y="15569"/>
                </a:lnTo>
                <a:lnTo>
                  <a:pt x="17146" y="15571"/>
                </a:lnTo>
                <a:lnTo>
                  <a:pt x="17152" y="15577"/>
                </a:lnTo>
                <a:lnTo>
                  <a:pt x="17154" y="15573"/>
                </a:lnTo>
                <a:lnTo>
                  <a:pt x="17156" y="15573"/>
                </a:lnTo>
                <a:lnTo>
                  <a:pt x="17157" y="15576"/>
                </a:lnTo>
                <a:lnTo>
                  <a:pt x="17157" y="15581"/>
                </a:lnTo>
                <a:lnTo>
                  <a:pt x="17161" y="15579"/>
                </a:lnTo>
                <a:lnTo>
                  <a:pt x="17163" y="15576"/>
                </a:lnTo>
                <a:lnTo>
                  <a:pt x="17167" y="15570"/>
                </a:lnTo>
                <a:lnTo>
                  <a:pt x="17170" y="15570"/>
                </a:lnTo>
                <a:lnTo>
                  <a:pt x="17174" y="15574"/>
                </a:lnTo>
                <a:lnTo>
                  <a:pt x="17180" y="15581"/>
                </a:lnTo>
                <a:lnTo>
                  <a:pt x="17181" y="15577"/>
                </a:lnTo>
                <a:lnTo>
                  <a:pt x="17182" y="15567"/>
                </a:lnTo>
                <a:lnTo>
                  <a:pt x="17182" y="15565"/>
                </a:lnTo>
                <a:lnTo>
                  <a:pt x="17185" y="15564"/>
                </a:lnTo>
                <a:lnTo>
                  <a:pt x="17186" y="15563"/>
                </a:lnTo>
                <a:lnTo>
                  <a:pt x="17188" y="15562"/>
                </a:lnTo>
                <a:lnTo>
                  <a:pt x="17190" y="15563"/>
                </a:lnTo>
                <a:lnTo>
                  <a:pt x="17192" y="15566"/>
                </a:lnTo>
                <a:lnTo>
                  <a:pt x="17192" y="15569"/>
                </a:lnTo>
                <a:lnTo>
                  <a:pt x="17193" y="15572"/>
                </a:lnTo>
                <a:lnTo>
                  <a:pt x="17196" y="15573"/>
                </a:lnTo>
                <a:lnTo>
                  <a:pt x="17198" y="15572"/>
                </a:lnTo>
                <a:lnTo>
                  <a:pt x="17205" y="15566"/>
                </a:lnTo>
                <a:lnTo>
                  <a:pt x="17207" y="15564"/>
                </a:lnTo>
                <a:lnTo>
                  <a:pt x="17210" y="15566"/>
                </a:lnTo>
                <a:lnTo>
                  <a:pt x="17213" y="15570"/>
                </a:lnTo>
                <a:lnTo>
                  <a:pt x="17214" y="15571"/>
                </a:lnTo>
                <a:lnTo>
                  <a:pt x="17217" y="15573"/>
                </a:lnTo>
                <a:lnTo>
                  <a:pt x="17219" y="15573"/>
                </a:lnTo>
                <a:lnTo>
                  <a:pt x="17219" y="15575"/>
                </a:lnTo>
                <a:lnTo>
                  <a:pt x="17219" y="15580"/>
                </a:lnTo>
                <a:lnTo>
                  <a:pt x="17219" y="15581"/>
                </a:lnTo>
                <a:lnTo>
                  <a:pt x="17219" y="15582"/>
                </a:lnTo>
                <a:lnTo>
                  <a:pt x="17220" y="15583"/>
                </a:lnTo>
                <a:lnTo>
                  <a:pt x="17222" y="15592"/>
                </a:lnTo>
                <a:lnTo>
                  <a:pt x="17224" y="15594"/>
                </a:lnTo>
                <a:lnTo>
                  <a:pt x="17229" y="15598"/>
                </a:lnTo>
                <a:lnTo>
                  <a:pt x="17231" y="15600"/>
                </a:lnTo>
                <a:lnTo>
                  <a:pt x="17235" y="15592"/>
                </a:lnTo>
                <a:lnTo>
                  <a:pt x="17231" y="15582"/>
                </a:lnTo>
                <a:lnTo>
                  <a:pt x="17224" y="15573"/>
                </a:lnTo>
                <a:lnTo>
                  <a:pt x="17220" y="15564"/>
                </a:lnTo>
                <a:lnTo>
                  <a:pt x="17219" y="15556"/>
                </a:lnTo>
                <a:lnTo>
                  <a:pt x="17216" y="15552"/>
                </a:lnTo>
                <a:lnTo>
                  <a:pt x="17212" y="15549"/>
                </a:lnTo>
                <a:lnTo>
                  <a:pt x="17202" y="15539"/>
                </a:lnTo>
                <a:lnTo>
                  <a:pt x="17199" y="15540"/>
                </a:lnTo>
                <a:lnTo>
                  <a:pt x="17199" y="15544"/>
                </a:lnTo>
                <a:lnTo>
                  <a:pt x="17202" y="15550"/>
                </a:lnTo>
                <a:lnTo>
                  <a:pt x="17195" y="15553"/>
                </a:lnTo>
                <a:lnTo>
                  <a:pt x="17189" y="15552"/>
                </a:lnTo>
                <a:lnTo>
                  <a:pt x="17186" y="15546"/>
                </a:lnTo>
                <a:lnTo>
                  <a:pt x="17186" y="15536"/>
                </a:lnTo>
                <a:lnTo>
                  <a:pt x="17188" y="15530"/>
                </a:lnTo>
                <a:lnTo>
                  <a:pt x="17202" y="15517"/>
                </a:lnTo>
                <a:lnTo>
                  <a:pt x="17203" y="15514"/>
                </a:lnTo>
                <a:lnTo>
                  <a:pt x="17204" y="15509"/>
                </a:lnTo>
                <a:lnTo>
                  <a:pt x="17204" y="15502"/>
                </a:lnTo>
                <a:lnTo>
                  <a:pt x="17202" y="15501"/>
                </a:lnTo>
                <a:lnTo>
                  <a:pt x="17200" y="15498"/>
                </a:lnTo>
                <a:lnTo>
                  <a:pt x="17197" y="15495"/>
                </a:lnTo>
                <a:lnTo>
                  <a:pt x="17197" y="15493"/>
                </a:lnTo>
                <a:lnTo>
                  <a:pt x="17194" y="15492"/>
                </a:lnTo>
                <a:lnTo>
                  <a:pt x="17190" y="15488"/>
                </a:lnTo>
                <a:lnTo>
                  <a:pt x="17188" y="15487"/>
                </a:lnTo>
                <a:lnTo>
                  <a:pt x="17186" y="15486"/>
                </a:lnTo>
                <a:lnTo>
                  <a:pt x="17186" y="15483"/>
                </a:lnTo>
                <a:lnTo>
                  <a:pt x="17184" y="15476"/>
                </a:lnTo>
                <a:lnTo>
                  <a:pt x="17183" y="15476"/>
                </a:lnTo>
                <a:lnTo>
                  <a:pt x="17181" y="15476"/>
                </a:lnTo>
                <a:lnTo>
                  <a:pt x="17180" y="15476"/>
                </a:lnTo>
                <a:lnTo>
                  <a:pt x="17178" y="15476"/>
                </a:lnTo>
                <a:lnTo>
                  <a:pt x="17181" y="15472"/>
                </a:lnTo>
                <a:lnTo>
                  <a:pt x="17181" y="15467"/>
                </a:lnTo>
                <a:lnTo>
                  <a:pt x="17179" y="15462"/>
                </a:lnTo>
                <a:lnTo>
                  <a:pt x="17174" y="15453"/>
                </a:lnTo>
                <a:lnTo>
                  <a:pt x="17173" y="15450"/>
                </a:lnTo>
                <a:lnTo>
                  <a:pt x="17173" y="15446"/>
                </a:lnTo>
                <a:lnTo>
                  <a:pt x="17173" y="15439"/>
                </a:lnTo>
                <a:lnTo>
                  <a:pt x="17172" y="15437"/>
                </a:lnTo>
                <a:lnTo>
                  <a:pt x="17170" y="15436"/>
                </a:lnTo>
                <a:lnTo>
                  <a:pt x="17169" y="15436"/>
                </a:lnTo>
                <a:lnTo>
                  <a:pt x="17168" y="15435"/>
                </a:lnTo>
                <a:lnTo>
                  <a:pt x="17167" y="15433"/>
                </a:lnTo>
                <a:lnTo>
                  <a:pt x="17167" y="15429"/>
                </a:lnTo>
                <a:lnTo>
                  <a:pt x="17169" y="15425"/>
                </a:lnTo>
                <a:lnTo>
                  <a:pt x="17169" y="15423"/>
                </a:lnTo>
                <a:lnTo>
                  <a:pt x="17167" y="15421"/>
                </a:lnTo>
                <a:lnTo>
                  <a:pt x="17169" y="15416"/>
                </a:lnTo>
                <a:lnTo>
                  <a:pt x="17172" y="15416"/>
                </a:lnTo>
                <a:lnTo>
                  <a:pt x="17174" y="15414"/>
                </a:lnTo>
                <a:lnTo>
                  <a:pt x="17174" y="15407"/>
                </a:lnTo>
                <a:lnTo>
                  <a:pt x="17172" y="15397"/>
                </a:lnTo>
                <a:lnTo>
                  <a:pt x="17170" y="15391"/>
                </a:lnTo>
                <a:lnTo>
                  <a:pt x="17167" y="15391"/>
                </a:lnTo>
                <a:lnTo>
                  <a:pt x="17163" y="15393"/>
                </a:lnTo>
                <a:lnTo>
                  <a:pt x="17162" y="15388"/>
                </a:lnTo>
                <a:lnTo>
                  <a:pt x="17165" y="15383"/>
                </a:lnTo>
                <a:lnTo>
                  <a:pt x="17170" y="15386"/>
                </a:lnTo>
                <a:lnTo>
                  <a:pt x="17172" y="15384"/>
                </a:lnTo>
                <a:lnTo>
                  <a:pt x="17173" y="15382"/>
                </a:lnTo>
                <a:lnTo>
                  <a:pt x="17172" y="15379"/>
                </a:lnTo>
                <a:lnTo>
                  <a:pt x="17166" y="15372"/>
                </a:lnTo>
                <a:lnTo>
                  <a:pt x="17165" y="15371"/>
                </a:lnTo>
                <a:lnTo>
                  <a:pt x="17165" y="15367"/>
                </a:lnTo>
                <a:lnTo>
                  <a:pt x="17165" y="15359"/>
                </a:lnTo>
                <a:lnTo>
                  <a:pt x="17162" y="15351"/>
                </a:lnTo>
                <a:lnTo>
                  <a:pt x="17162" y="15349"/>
                </a:lnTo>
                <a:lnTo>
                  <a:pt x="17162" y="15343"/>
                </a:lnTo>
                <a:lnTo>
                  <a:pt x="17162" y="15337"/>
                </a:lnTo>
                <a:lnTo>
                  <a:pt x="17163" y="15332"/>
                </a:lnTo>
                <a:lnTo>
                  <a:pt x="17167" y="15326"/>
                </a:lnTo>
                <a:lnTo>
                  <a:pt x="17170" y="15320"/>
                </a:lnTo>
                <a:lnTo>
                  <a:pt x="17172" y="15317"/>
                </a:lnTo>
                <a:lnTo>
                  <a:pt x="17179" y="15309"/>
                </a:lnTo>
                <a:lnTo>
                  <a:pt x="17179" y="15306"/>
                </a:lnTo>
                <a:lnTo>
                  <a:pt x="17177" y="15302"/>
                </a:lnTo>
                <a:lnTo>
                  <a:pt x="17175" y="15298"/>
                </a:lnTo>
                <a:lnTo>
                  <a:pt x="17173" y="15296"/>
                </a:lnTo>
                <a:lnTo>
                  <a:pt x="17173" y="15295"/>
                </a:lnTo>
                <a:lnTo>
                  <a:pt x="17173" y="15293"/>
                </a:lnTo>
                <a:lnTo>
                  <a:pt x="17174" y="15292"/>
                </a:lnTo>
                <a:lnTo>
                  <a:pt x="17167" y="15293"/>
                </a:lnTo>
                <a:lnTo>
                  <a:pt x="17165" y="15291"/>
                </a:lnTo>
                <a:lnTo>
                  <a:pt x="17165" y="15286"/>
                </a:lnTo>
                <a:lnTo>
                  <a:pt x="17167" y="15284"/>
                </a:lnTo>
                <a:lnTo>
                  <a:pt x="17170" y="15282"/>
                </a:lnTo>
                <a:lnTo>
                  <a:pt x="17176" y="15280"/>
                </a:lnTo>
                <a:lnTo>
                  <a:pt x="17174" y="15278"/>
                </a:lnTo>
                <a:lnTo>
                  <a:pt x="17173" y="15277"/>
                </a:lnTo>
                <a:lnTo>
                  <a:pt x="17171" y="15276"/>
                </a:lnTo>
                <a:lnTo>
                  <a:pt x="17169" y="15275"/>
                </a:lnTo>
                <a:lnTo>
                  <a:pt x="17172" y="15273"/>
                </a:lnTo>
                <a:lnTo>
                  <a:pt x="17177" y="15272"/>
                </a:lnTo>
                <a:lnTo>
                  <a:pt x="17178" y="15271"/>
                </a:lnTo>
                <a:lnTo>
                  <a:pt x="17182" y="15273"/>
                </a:lnTo>
                <a:lnTo>
                  <a:pt x="17182" y="15270"/>
                </a:lnTo>
                <a:lnTo>
                  <a:pt x="17180" y="15262"/>
                </a:lnTo>
                <a:lnTo>
                  <a:pt x="17175" y="15254"/>
                </a:lnTo>
                <a:lnTo>
                  <a:pt x="17174" y="15251"/>
                </a:lnTo>
                <a:lnTo>
                  <a:pt x="17171" y="15252"/>
                </a:lnTo>
                <a:lnTo>
                  <a:pt x="17163" y="15244"/>
                </a:lnTo>
                <a:lnTo>
                  <a:pt x="17159" y="15241"/>
                </a:lnTo>
                <a:lnTo>
                  <a:pt x="17151" y="15242"/>
                </a:lnTo>
                <a:lnTo>
                  <a:pt x="17149" y="15241"/>
                </a:lnTo>
                <a:lnTo>
                  <a:pt x="17150" y="15236"/>
                </a:lnTo>
                <a:lnTo>
                  <a:pt x="17146" y="15240"/>
                </a:lnTo>
                <a:lnTo>
                  <a:pt x="17144" y="15240"/>
                </a:lnTo>
                <a:lnTo>
                  <a:pt x="17141" y="15239"/>
                </a:lnTo>
                <a:lnTo>
                  <a:pt x="17142" y="15237"/>
                </a:lnTo>
                <a:lnTo>
                  <a:pt x="17142" y="15236"/>
                </a:lnTo>
                <a:lnTo>
                  <a:pt x="17142" y="15234"/>
                </a:lnTo>
                <a:lnTo>
                  <a:pt x="17143" y="15231"/>
                </a:lnTo>
                <a:lnTo>
                  <a:pt x="17140" y="15232"/>
                </a:lnTo>
                <a:lnTo>
                  <a:pt x="17134" y="15237"/>
                </a:lnTo>
                <a:lnTo>
                  <a:pt x="17134" y="15236"/>
                </a:lnTo>
                <a:lnTo>
                  <a:pt x="17134" y="15232"/>
                </a:lnTo>
                <a:lnTo>
                  <a:pt x="17135" y="15231"/>
                </a:lnTo>
                <a:lnTo>
                  <a:pt x="17137" y="15230"/>
                </a:lnTo>
                <a:lnTo>
                  <a:pt x="17132" y="15224"/>
                </a:lnTo>
                <a:lnTo>
                  <a:pt x="17133" y="15218"/>
                </a:lnTo>
                <a:lnTo>
                  <a:pt x="17137" y="15211"/>
                </a:lnTo>
                <a:lnTo>
                  <a:pt x="17141" y="15208"/>
                </a:lnTo>
                <a:lnTo>
                  <a:pt x="17138" y="15204"/>
                </a:lnTo>
                <a:lnTo>
                  <a:pt x="17136" y="15202"/>
                </a:lnTo>
                <a:lnTo>
                  <a:pt x="17134" y="15195"/>
                </a:lnTo>
                <a:lnTo>
                  <a:pt x="17132" y="15191"/>
                </a:lnTo>
                <a:lnTo>
                  <a:pt x="17127" y="15188"/>
                </a:lnTo>
                <a:lnTo>
                  <a:pt x="17125" y="15185"/>
                </a:lnTo>
                <a:lnTo>
                  <a:pt x="17124" y="15180"/>
                </a:lnTo>
                <a:lnTo>
                  <a:pt x="17119" y="15174"/>
                </a:lnTo>
                <a:lnTo>
                  <a:pt x="17108" y="15165"/>
                </a:lnTo>
                <a:lnTo>
                  <a:pt x="17103" y="15158"/>
                </a:lnTo>
                <a:lnTo>
                  <a:pt x="17101" y="15157"/>
                </a:lnTo>
                <a:lnTo>
                  <a:pt x="17099" y="15157"/>
                </a:lnTo>
                <a:lnTo>
                  <a:pt x="17097" y="15159"/>
                </a:lnTo>
                <a:lnTo>
                  <a:pt x="17095" y="15159"/>
                </a:lnTo>
                <a:lnTo>
                  <a:pt x="17089" y="15157"/>
                </a:lnTo>
                <a:lnTo>
                  <a:pt x="17087" y="15158"/>
                </a:lnTo>
                <a:lnTo>
                  <a:pt x="17086" y="15164"/>
                </a:lnTo>
                <a:lnTo>
                  <a:pt x="17085" y="15166"/>
                </a:lnTo>
                <a:lnTo>
                  <a:pt x="17083" y="15168"/>
                </a:lnTo>
                <a:lnTo>
                  <a:pt x="17080" y="15170"/>
                </a:lnTo>
                <a:lnTo>
                  <a:pt x="17079" y="15171"/>
                </a:lnTo>
                <a:lnTo>
                  <a:pt x="17076" y="15171"/>
                </a:lnTo>
                <a:lnTo>
                  <a:pt x="17074" y="15170"/>
                </a:lnTo>
                <a:lnTo>
                  <a:pt x="17073" y="15169"/>
                </a:lnTo>
                <a:lnTo>
                  <a:pt x="17072" y="15169"/>
                </a:lnTo>
                <a:lnTo>
                  <a:pt x="17072" y="15167"/>
                </a:lnTo>
                <a:lnTo>
                  <a:pt x="17067" y="15164"/>
                </a:lnTo>
                <a:lnTo>
                  <a:pt x="17063" y="15162"/>
                </a:lnTo>
                <a:lnTo>
                  <a:pt x="17061" y="15162"/>
                </a:lnTo>
                <a:lnTo>
                  <a:pt x="17059" y="15157"/>
                </a:lnTo>
                <a:lnTo>
                  <a:pt x="17056" y="15158"/>
                </a:lnTo>
                <a:lnTo>
                  <a:pt x="17053" y="15161"/>
                </a:lnTo>
                <a:lnTo>
                  <a:pt x="17050" y="15163"/>
                </a:lnTo>
                <a:lnTo>
                  <a:pt x="17048" y="15162"/>
                </a:lnTo>
                <a:lnTo>
                  <a:pt x="17045" y="15158"/>
                </a:lnTo>
                <a:lnTo>
                  <a:pt x="17042" y="15155"/>
                </a:lnTo>
                <a:lnTo>
                  <a:pt x="17038" y="15153"/>
                </a:lnTo>
                <a:close/>
                <a:moveTo>
                  <a:pt x="16410" y="15337"/>
                </a:moveTo>
                <a:lnTo>
                  <a:pt x="16409" y="15337"/>
                </a:lnTo>
                <a:lnTo>
                  <a:pt x="16407" y="15339"/>
                </a:lnTo>
                <a:lnTo>
                  <a:pt x="16406" y="15339"/>
                </a:lnTo>
                <a:lnTo>
                  <a:pt x="16404" y="15340"/>
                </a:lnTo>
                <a:lnTo>
                  <a:pt x="16402" y="15346"/>
                </a:lnTo>
                <a:lnTo>
                  <a:pt x="16400" y="15347"/>
                </a:lnTo>
                <a:lnTo>
                  <a:pt x="16397" y="15347"/>
                </a:lnTo>
                <a:lnTo>
                  <a:pt x="16395" y="15348"/>
                </a:lnTo>
                <a:lnTo>
                  <a:pt x="16394" y="15351"/>
                </a:lnTo>
                <a:lnTo>
                  <a:pt x="16394" y="15355"/>
                </a:lnTo>
                <a:lnTo>
                  <a:pt x="16394" y="15358"/>
                </a:lnTo>
                <a:lnTo>
                  <a:pt x="16394" y="15364"/>
                </a:lnTo>
                <a:cubicBezTo>
                  <a:pt x="16394" y="15364"/>
                  <a:pt x="16394" y="15369"/>
                  <a:pt x="16394" y="15369"/>
                </a:cubicBezTo>
                <a:lnTo>
                  <a:pt x="16393" y="15372"/>
                </a:lnTo>
                <a:lnTo>
                  <a:pt x="16391" y="15374"/>
                </a:lnTo>
                <a:lnTo>
                  <a:pt x="16388" y="15377"/>
                </a:lnTo>
                <a:lnTo>
                  <a:pt x="16386" y="15381"/>
                </a:lnTo>
                <a:lnTo>
                  <a:pt x="16386" y="15383"/>
                </a:lnTo>
                <a:lnTo>
                  <a:pt x="16386" y="15384"/>
                </a:lnTo>
                <a:lnTo>
                  <a:pt x="16388" y="15386"/>
                </a:lnTo>
                <a:lnTo>
                  <a:pt x="16392" y="15386"/>
                </a:lnTo>
                <a:lnTo>
                  <a:pt x="16400" y="15386"/>
                </a:lnTo>
                <a:lnTo>
                  <a:pt x="16405" y="15386"/>
                </a:lnTo>
                <a:lnTo>
                  <a:pt x="16408" y="15388"/>
                </a:lnTo>
                <a:lnTo>
                  <a:pt x="16416" y="15392"/>
                </a:lnTo>
                <a:lnTo>
                  <a:pt x="16424" y="15393"/>
                </a:lnTo>
                <a:lnTo>
                  <a:pt x="16431" y="15394"/>
                </a:lnTo>
                <a:lnTo>
                  <a:pt x="16436" y="15397"/>
                </a:lnTo>
                <a:lnTo>
                  <a:pt x="16440" y="15405"/>
                </a:lnTo>
                <a:lnTo>
                  <a:pt x="16441" y="15415"/>
                </a:lnTo>
                <a:lnTo>
                  <a:pt x="16436" y="15462"/>
                </a:lnTo>
                <a:lnTo>
                  <a:pt x="16435" y="15464"/>
                </a:lnTo>
                <a:lnTo>
                  <a:pt x="16434" y="15465"/>
                </a:lnTo>
                <a:lnTo>
                  <a:pt x="16434" y="15467"/>
                </a:lnTo>
                <a:lnTo>
                  <a:pt x="16432" y="15500"/>
                </a:lnTo>
                <a:lnTo>
                  <a:pt x="16431" y="15506"/>
                </a:lnTo>
                <a:lnTo>
                  <a:pt x="16428" y="15512"/>
                </a:lnTo>
                <a:lnTo>
                  <a:pt x="16427" y="15517"/>
                </a:lnTo>
                <a:lnTo>
                  <a:pt x="16427" y="15524"/>
                </a:lnTo>
                <a:lnTo>
                  <a:pt x="16428" y="15530"/>
                </a:lnTo>
                <a:lnTo>
                  <a:pt x="16429" y="15536"/>
                </a:lnTo>
                <a:lnTo>
                  <a:pt x="16429" y="15584"/>
                </a:lnTo>
                <a:lnTo>
                  <a:pt x="16427" y="15598"/>
                </a:lnTo>
                <a:lnTo>
                  <a:pt x="16413" y="15629"/>
                </a:lnTo>
                <a:lnTo>
                  <a:pt x="16409" y="15644"/>
                </a:lnTo>
                <a:lnTo>
                  <a:pt x="16407" y="15653"/>
                </a:lnTo>
                <a:lnTo>
                  <a:pt x="16404" y="15661"/>
                </a:lnTo>
                <a:lnTo>
                  <a:pt x="16404" y="15666"/>
                </a:lnTo>
                <a:lnTo>
                  <a:pt x="16405" y="15673"/>
                </a:lnTo>
                <a:lnTo>
                  <a:pt x="16412" y="15681"/>
                </a:lnTo>
                <a:lnTo>
                  <a:pt x="16413" y="15685"/>
                </a:lnTo>
                <a:lnTo>
                  <a:pt x="16414" y="15703"/>
                </a:lnTo>
                <a:lnTo>
                  <a:pt x="16414" y="15709"/>
                </a:lnTo>
                <a:lnTo>
                  <a:pt x="16412" y="15721"/>
                </a:lnTo>
                <a:lnTo>
                  <a:pt x="16403" y="15742"/>
                </a:lnTo>
                <a:lnTo>
                  <a:pt x="16402" y="15754"/>
                </a:lnTo>
                <a:lnTo>
                  <a:pt x="16407" y="15763"/>
                </a:lnTo>
                <a:lnTo>
                  <a:pt x="16414" y="15764"/>
                </a:lnTo>
                <a:lnTo>
                  <a:pt x="16421" y="15760"/>
                </a:lnTo>
                <a:lnTo>
                  <a:pt x="16425" y="15756"/>
                </a:lnTo>
                <a:lnTo>
                  <a:pt x="16426" y="15754"/>
                </a:lnTo>
                <a:lnTo>
                  <a:pt x="16440" y="15725"/>
                </a:lnTo>
                <a:lnTo>
                  <a:pt x="16446" y="15719"/>
                </a:lnTo>
                <a:lnTo>
                  <a:pt x="16448" y="15718"/>
                </a:lnTo>
                <a:lnTo>
                  <a:pt x="16451" y="15718"/>
                </a:lnTo>
                <a:lnTo>
                  <a:pt x="16453" y="15718"/>
                </a:lnTo>
                <a:lnTo>
                  <a:pt x="16455" y="15716"/>
                </a:lnTo>
                <a:lnTo>
                  <a:pt x="16464" y="15706"/>
                </a:lnTo>
                <a:lnTo>
                  <a:pt x="16467" y="15704"/>
                </a:lnTo>
                <a:lnTo>
                  <a:pt x="16469" y="15704"/>
                </a:lnTo>
                <a:lnTo>
                  <a:pt x="16471" y="15705"/>
                </a:lnTo>
                <a:lnTo>
                  <a:pt x="16474" y="15705"/>
                </a:lnTo>
                <a:lnTo>
                  <a:pt x="16476" y="15704"/>
                </a:lnTo>
                <a:lnTo>
                  <a:pt x="16479" y="15701"/>
                </a:lnTo>
                <a:lnTo>
                  <a:pt x="16481" y="15699"/>
                </a:lnTo>
                <a:lnTo>
                  <a:pt x="16484" y="15699"/>
                </a:lnTo>
                <a:lnTo>
                  <a:pt x="16491" y="15699"/>
                </a:lnTo>
                <a:lnTo>
                  <a:pt x="16492" y="15699"/>
                </a:lnTo>
                <a:lnTo>
                  <a:pt x="16495" y="15696"/>
                </a:lnTo>
                <a:lnTo>
                  <a:pt x="16497" y="15696"/>
                </a:lnTo>
                <a:lnTo>
                  <a:pt x="16516" y="15691"/>
                </a:lnTo>
                <a:lnTo>
                  <a:pt x="16536" y="15691"/>
                </a:lnTo>
                <a:lnTo>
                  <a:pt x="16546" y="15688"/>
                </a:lnTo>
                <a:lnTo>
                  <a:pt x="16547" y="15682"/>
                </a:lnTo>
                <a:lnTo>
                  <a:pt x="16549" y="15680"/>
                </a:lnTo>
                <a:lnTo>
                  <a:pt x="16549" y="15678"/>
                </a:lnTo>
                <a:lnTo>
                  <a:pt x="16549" y="15677"/>
                </a:lnTo>
                <a:lnTo>
                  <a:pt x="16548" y="15676"/>
                </a:lnTo>
                <a:lnTo>
                  <a:pt x="16550" y="15672"/>
                </a:lnTo>
                <a:lnTo>
                  <a:pt x="16551" y="15670"/>
                </a:lnTo>
                <a:lnTo>
                  <a:pt x="16555" y="15667"/>
                </a:lnTo>
                <a:lnTo>
                  <a:pt x="16557" y="15665"/>
                </a:lnTo>
                <a:lnTo>
                  <a:pt x="16560" y="15663"/>
                </a:lnTo>
                <a:lnTo>
                  <a:pt x="16562" y="15662"/>
                </a:lnTo>
                <a:lnTo>
                  <a:pt x="16567" y="15659"/>
                </a:lnTo>
                <a:lnTo>
                  <a:pt x="16568" y="15659"/>
                </a:lnTo>
                <a:lnTo>
                  <a:pt x="16570" y="15659"/>
                </a:lnTo>
                <a:lnTo>
                  <a:pt x="16574" y="15662"/>
                </a:lnTo>
                <a:lnTo>
                  <a:pt x="16576" y="15662"/>
                </a:lnTo>
                <a:lnTo>
                  <a:pt x="16580" y="15660"/>
                </a:lnTo>
                <a:lnTo>
                  <a:pt x="16583" y="15656"/>
                </a:lnTo>
                <a:lnTo>
                  <a:pt x="16588" y="15647"/>
                </a:lnTo>
                <a:lnTo>
                  <a:pt x="16591" y="15638"/>
                </a:lnTo>
                <a:lnTo>
                  <a:pt x="16590" y="15631"/>
                </a:lnTo>
                <a:lnTo>
                  <a:pt x="16588" y="15624"/>
                </a:lnTo>
                <a:lnTo>
                  <a:pt x="16587" y="15615"/>
                </a:lnTo>
                <a:lnTo>
                  <a:pt x="16589" y="15609"/>
                </a:lnTo>
                <a:lnTo>
                  <a:pt x="16594" y="15603"/>
                </a:lnTo>
                <a:lnTo>
                  <a:pt x="16600" y="15597"/>
                </a:lnTo>
                <a:lnTo>
                  <a:pt x="16605" y="15594"/>
                </a:lnTo>
                <a:lnTo>
                  <a:pt x="16605" y="15598"/>
                </a:lnTo>
                <a:lnTo>
                  <a:pt x="16610" y="15593"/>
                </a:lnTo>
                <a:lnTo>
                  <a:pt x="16611" y="15592"/>
                </a:lnTo>
                <a:lnTo>
                  <a:pt x="16613" y="15593"/>
                </a:lnTo>
                <a:lnTo>
                  <a:pt x="16615" y="15594"/>
                </a:lnTo>
                <a:lnTo>
                  <a:pt x="16616" y="15595"/>
                </a:lnTo>
                <a:lnTo>
                  <a:pt x="16618" y="15594"/>
                </a:lnTo>
                <a:lnTo>
                  <a:pt x="16620" y="15592"/>
                </a:lnTo>
                <a:lnTo>
                  <a:pt x="16620" y="15586"/>
                </a:lnTo>
                <a:lnTo>
                  <a:pt x="16622" y="15584"/>
                </a:lnTo>
                <a:lnTo>
                  <a:pt x="16623" y="15585"/>
                </a:lnTo>
                <a:lnTo>
                  <a:pt x="16624" y="15587"/>
                </a:lnTo>
                <a:lnTo>
                  <a:pt x="16625" y="15589"/>
                </a:lnTo>
                <a:lnTo>
                  <a:pt x="16624" y="15592"/>
                </a:lnTo>
                <a:lnTo>
                  <a:pt x="16629" y="15589"/>
                </a:lnTo>
                <a:lnTo>
                  <a:pt x="16630" y="15586"/>
                </a:lnTo>
                <a:lnTo>
                  <a:pt x="16629" y="15583"/>
                </a:lnTo>
                <a:lnTo>
                  <a:pt x="16634" y="15580"/>
                </a:lnTo>
                <a:lnTo>
                  <a:pt x="16638" y="15577"/>
                </a:lnTo>
                <a:lnTo>
                  <a:pt x="16641" y="15571"/>
                </a:lnTo>
                <a:lnTo>
                  <a:pt x="16644" y="15556"/>
                </a:lnTo>
                <a:lnTo>
                  <a:pt x="16648" y="15555"/>
                </a:lnTo>
                <a:lnTo>
                  <a:pt x="16654" y="15556"/>
                </a:lnTo>
                <a:lnTo>
                  <a:pt x="16658" y="15559"/>
                </a:lnTo>
                <a:lnTo>
                  <a:pt x="16659" y="15555"/>
                </a:lnTo>
                <a:lnTo>
                  <a:pt x="16663" y="15551"/>
                </a:lnTo>
                <a:lnTo>
                  <a:pt x="16665" y="15547"/>
                </a:lnTo>
                <a:lnTo>
                  <a:pt x="16664" y="15543"/>
                </a:lnTo>
                <a:lnTo>
                  <a:pt x="16662" y="15541"/>
                </a:lnTo>
                <a:lnTo>
                  <a:pt x="16661" y="15540"/>
                </a:lnTo>
                <a:lnTo>
                  <a:pt x="16660" y="15537"/>
                </a:lnTo>
                <a:lnTo>
                  <a:pt x="16660" y="15527"/>
                </a:lnTo>
                <a:lnTo>
                  <a:pt x="16660" y="15522"/>
                </a:lnTo>
                <a:lnTo>
                  <a:pt x="16661" y="15517"/>
                </a:lnTo>
                <a:lnTo>
                  <a:pt x="16661" y="15517"/>
                </a:lnTo>
                <a:lnTo>
                  <a:pt x="16662" y="15509"/>
                </a:lnTo>
                <a:lnTo>
                  <a:pt x="16661" y="15509"/>
                </a:lnTo>
                <a:lnTo>
                  <a:pt x="16662" y="15506"/>
                </a:lnTo>
                <a:lnTo>
                  <a:pt x="16662" y="15504"/>
                </a:lnTo>
                <a:lnTo>
                  <a:pt x="16663" y="15503"/>
                </a:lnTo>
                <a:lnTo>
                  <a:pt x="16667" y="15503"/>
                </a:lnTo>
                <a:lnTo>
                  <a:pt x="16667" y="15501"/>
                </a:lnTo>
                <a:lnTo>
                  <a:pt x="16667" y="15500"/>
                </a:lnTo>
                <a:lnTo>
                  <a:pt x="16670" y="15494"/>
                </a:lnTo>
                <a:lnTo>
                  <a:pt x="16670" y="15491"/>
                </a:lnTo>
                <a:lnTo>
                  <a:pt x="16669" y="15482"/>
                </a:lnTo>
                <a:lnTo>
                  <a:pt x="16670" y="15478"/>
                </a:lnTo>
                <a:lnTo>
                  <a:pt x="16672" y="15473"/>
                </a:lnTo>
                <a:lnTo>
                  <a:pt x="16673" y="15470"/>
                </a:lnTo>
                <a:lnTo>
                  <a:pt x="16672" y="15466"/>
                </a:lnTo>
                <a:lnTo>
                  <a:pt x="16667" y="15467"/>
                </a:lnTo>
                <a:lnTo>
                  <a:pt x="16666" y="15466"/>
                </a:lnTo>
                <a:lnTo>
                  <a:pt x="16668" y="15462"/>
                </a:lnTo>
                <a:lnTo>
                  <a:pt x="16665" y="15462"/>
                </a:lnTo>
                <a:lnTo>
                  <a:pt x="16663" y="15462"/>
                </a:lnTo>
                <a:lnTo>
                  <a:pt x="16662" y="15461"/>
                </a:lnTo>
                <a:lnTo>
                  <a:pt x="16661" y="15458"/>
                </a:lnTo>
                <a:lnTo>
                  <a:pt x="16663" y="15456"/>
                </a:lnTo>
                <a:lnTo>
                  <a:pt x="16665" y="15455"/>
                </a:lnTo>
                <a:lnTo>
                  <a:pt x="16667" y="15455"/>
                </a:lnTo>
                <a:lnTo>
                  <a:pt x="16669" y="15454"/>
                </a:lnTo>
                <a:lnTo>
                  <a:pt x="16671" y="15450"/>
                </a:lnTo>
                <a:lnTo>
                  <a:pt x="16671" y="15433"/>
                </a:lnTo>
                <a:lnTo>
                  <a:pt x="16669" y="15433"/>
                </a:lnTo>
                <a:lnTo>
                  <a:pt x="16666" y="15440"/>
                </a:lnTo>
                <a:lnTo>
                  <a:pt x="16660" y="15447"/>
                </a:lnTo>
                <a:lnTo>
                  <a:pt x="16655" y="15452"/>
                </a:lnTo>
                <a:lnTo>
                  <a:pt x="16644" y="15456"/>
                </a:lnTo>
                <a:lnTo>
                  <a:pt x="16637" y="15464"/>
                </a:lnTo>
                <a:lnTo>
                  <a:pt x="16631" y="15466"/>
                </a:lnTo>
                <a:lnTo>
                  <a:pt x="16625" y="15469"/>
                </a:lnTo>
                <a:lnTo>
                  <a:pt x="16619" y="15474"/>
                </a:lnTo>
                <a:lnTo>
                  <a:pt x="16613" y="15478"/>
                </a:lnTo>
                <a:lnTo>
                  <a:pt x="16608" y="15475"/>
                </a:lnTo>
                <a:lnTo>
                  <a:pt x="16608" y="15470"/>
                </a:lnTo>
                <a:lnTo>
                  <a:pt x="16612" y="15464"/>
                </a:lnTo>
                <a:lnTo>
                  <a:pt x="16623" y="15454"/>
                </a:lnTo>
                <a:lnTo>
                  <a:pt x="16613" y="15449"/>
                </a:lnTo>
                <a:lnTo>
                  <a:pt x="16610" y="15448"/>
                </a:lnTo>
                <a:lnTo>
                  <a:pt x="16608" y="15447"/>
                </a:lnTo>
                <a:lnTo>
                  <a:pt x="16606" y="15443"/>
                </a:lnTo>
                <a:lnTo>
                  <a:pt x="16605" y="15439"/>
                </a:lnTo>
                <a:lnTo>
                  <a:pt x="16603" y="15434"/>
                </a:lnTo>
                <a:lnTo>
                  <a:pt x="16598" y="15431"/>
                </a:lnTo>
                <a:lnTo>
                  <a:pt x="16590" y="15428"/>
                </a:lnTo>
                <a:lnTo>
                  <a:pt x="16582" y="15428"/>
                </a:lnTo>
                <a:lnTo>
                  <a:pt x="16575" y="15429"/>
                </a:lnTo>
                <a:lnTo>
                  <a:pt x="16576" y="15430"/>
                </a:lnTo>
                <a:lnTo>
                  <a:pt x="16576" y="15431"/>
                </a:lnTo>
                <a:lnTo>
                  <a:pt x="16577" y="15432"/>
                </a:lnTo>
                <a:lnTo>
                  <a:pt x="16576" y="15434"/>
                </a:lnTo>
                <a:lnTo>
                  <a:pt x="16572" y="15441"/>
                </a:lnTo>
                <a:lnTo>
                  <a:pt x="16570" y="15442"/>
                </a:lnTo>
                <a:lnTo>
                  <a:pt x="16569" y="15443"/>
                </a:lnTo>
                <a:lnTo>
                  <a:pt x="16568" y="15445"/>
                </a:lnTo>
                <a:lnTo>
                  <a:pt x="16571" y="15448"/>
                </a:lnTo>
                <a:lnTo>
                  <a:pt x="16568" y="15448"/>
                </a:lnTo>
                <a:lnTo>
                  <a:pt x="16567" y="15447"/>
                </a:lnTo>
                <a:lnTo>
                  <a:pt x="16564" y="15443"/>
                </a:lnTo>
                <a:lnTo>
                  <a:pt x="16561" y="15441"/>
                </a:lnTo>
                <a:lnTo>
                  <a:pt x="16560" y="15442"/>
                </a:lnTo>
                <a:lnTo>
                  <a:pt x="16559" y="15446"/>
                </a:lnTo>
                <a:lnTo>
                  <a:pt x="16559" y="15448"/>
                </a:lnTo>
                <a:lnTo>
                  <a:pt x="16560" y="15450"/>
                </a:lnTo>
                <a:lnTo>
                  <a:pt x="16560" y="15453"/>
                </a:lnTo>
                <a:lnTo>
                  <a:pt x="16557" y="15455"/>
                </a:lnTo>
                <a:lnTo>
                  <a:pt x="16554" y="15457"/>
                </a:lnTo>
                <a:lnTo>
                  <a:pt x="16553" y="15458"/>
                </a:lnTo>
                <a:lnTo>
                  <a:pt x="16549" y="15455"/>
                </a:lnTo>
                <a:lnTo>
                  <a:pt x="16548" y="15451"/>
                </a:lnTo>
                <a:lnTo>
                  <a:pt x="16547" y="15447"/>
                </a:lnTo>
                <a:lnTo>
                  <a:pt x="16546" y="15445"/>
                </a:lnTo>
                <a:lnTo>
                  <a:pt x="16546" y="15442"/>
                </a:lnTo>
                <a:lnTo>
                  <a:pt x="16542" y="15439"/>
                </a:lnTo>
                <a:lnTo>
                  <a:pt x="16529" y="15433"/>
                </a:lnTo>
                <a:lnTo>
                  <a:pt x="16519" y="15419"/>
                </a:lnTo>
                <a:lnTo>
                  <a:pt x="16516" y="15417"/>
                </a:lnTo>
                <a:lnTo>
                  <a:pt x="16514" y="15416"/>
                </a:lnTo>
                <a:lnTo>
                  <a:pt x="16511" y="15412"/>
                </a:lnTo>
                <a:lnTo>
                  <a:pt x="16502" y="15396"/>
                </a:lnTo>
                <a:lnTo>
                  <a:pt x="16500" y="15394"/>
                </a:lnTo>
                <a:lnTo>
                  <a:pt x="16491" y="15393"/>
                </a:lnTo>
                <a:lnTo>
                  <a:pt x="16488" y="15392"/>
                </a:lnTo>
                <a:lnTo>
                  <a:pt x="16483" y="15386"/>
                </a:lnTo>
                <a:lnTo>
                  <a:pt x="16475" y="15379"/>
                </a:lnTo>
                <a:lnTo>
                  <a:pt x="16467" y="15375"/>
                </a:lnTo>
                <a:lnTo>
                  <a:pt x="16443" y="15368"/>
                </a:lnTo>
                <a:lnTo>
                  <a:pt x="16438" y="15365"/>
                </a:lnTo>
                <a:lnTo>
                  <a:pt x="16433" y="15361"/>
                </a:lnTo>
                <a:lnTo>
                  <a:pt x="16429" y="15356"/>
                </a:lnTo>
                <a:lnTo>
                  <a:pt x="16424" y="15348"/>
                </a:lnTo>
                <a:lnTo>
                  <a:pt x="16422" y="15346"/>
                </a:lnTo>
                <a:lnTo>
                  <a:pt x="16414" y="15343"/>
                </a:lnTo>
                <a:lnTo>
                  <a:pt x="16413" y="15341"/>
                </a:lnTo>
                <a:lnTo>
                  <a:pt x="16413" y="15340"/>
                </a:lnTo>
                <a:lnTo>
                  <a:pt x="16412" y="15338"/>
                </a:lnTo>
                <a:lnTo>
                  <a:pt x="16410" y="15337"/>
                </a:lnTo>
                <a:close/>
                <a:moveTo>
                  <a:pt x="15874" y="15484"/>
                </a:moveTo>
                <a:lnTo>
                  <a:pt x="15872" y="15485"/>
                </a:lnTo>
                <a:lnTo>
                  <a:pt x="15870" y="15487"/>
                </a:lnTo>
                <a:lnTo>
                  <a:pt x="15869" y="15491"/>
                </a:lnTo>
                <a:lnTo>
                  <a:pt x="15869" y="15499"/>
                </a:lnTo>
                <a:lnTo>
                  <a:pt x="15868" y="15503"/>
                </a:lnTo>
                <a:lnTo>
                  <a:pt x="15866" y="15506"/>
                </a:lnTo>
                <a:lnTo>
                  <a:pt x="15863" y="15510"/>
                </a:lnTo>
                <a:lnTo>
                  <a:pt x="15863" y="15509"/>
                </a:lnTo>
                <a:lnTo>
                  <a:pt x="15862" y="15508"/>
                </a:lnTo>
                <a:lnTo>
                  <a:pt x="15860" y="15508"/>
                </a:lnTo>
                <a:lnTo>
                  <a:pt x="15860" y="15509"/>
                </a:lnTo>
                <a:lnTo>
                  <a:pt x="15860" y="15511"/>
                </a:lnTo>
                <a:lnTo>
                  <a:pt x="15859" y="15512"/>
                </a:lnTo>
                <a:lnTo>
                  <a:pt x="15859" y="15514"/>
                </a:lnTo>
                <a:lnTo>
                  <a:pt x="15857" y="15515"/>
                </a:lnTo>
                <a:lnTo>
                  <a:pt x="15857" y="15520"/>
                </a:lnTo>
                <a:lnTo>
                  <a:pt x="15858" y="15533"/>
                </a:lnTo>
                <a:lnTo>
                  <a:pt x="15858" y="15540"/>
                </a:lnTo>
                <a:lnTo>
                  <a:pt x="15857" y="15543"/>
                </a:lnTo>
                <a:lnTo>
                  <a:pt x="15855" y="15548"/>
                </a:lnTo>
                <a:lnTo>
                  <a:pt x="15852" y="15551"/>
                </a:lnTo>
                <a:lnTo>
                  <a:pt x="15849" y="15551"/>
                </a:lnTo>
                <a:lnTo>
                  <a:pt x="15850" y="15555"/>
                </a:lnTo>
                <a:lnTo>
                  <a:pt x="15852" y="15559"/>
                </a:lnTo>
                <a:lnTo>
                  <a:pt x="15855" y="15565"/>
                </a:lnTo>
                <a:lnTo>
                  <a:pt x="15856" y="15564"/>
                </a:lnTo>
                <a:lnTo>
                  <a:pt x="15858" y="15566"/>
                </a:lnTo>
                <a:lnTo>
                  <a:pt x="15859" y="15569"/>
                </a:lnTo>
                <a:lnTo>
                  <a:pt x="15856" y="15577"/>
                </a:lnTo>
                <a:lnTo>
                  <a:pt x="15856" y="15585"/>
                </a:lnTo>
                <a:lnTo>
                  <a:pt x="15855" y="15588"/>
                </a:lnTo>
                <a:lnTo>
                  <a:pt x="15853" y="15590"/>
                </a:lnTo>
                <a:lnTo>
                  <a:pt x="15852" y="15590"/>
                </a:lnTo>
                <a:lnTo>
                  <a:pt x="15849" y="15589"/>
                </a:lnTo>
                <a:lnTo>
                  <a:pt x="15847" y="15588"/>
                </a:lnTo>
                <a:lnTo>
                  <a:pt x="15844" y="15585"/>
                </a:lnTo>
                <a:lnTo>
                  <a:pt x="15841" y="15579"/>
                </a:lnTo>
                <a:lnTo>
                  <a:pt x="15838" y="15575"/>
                </a:lnTo>
                <a:lnTo>
                  <a:pt x="15836" y="15578"/>
                </a:lnTo>
                <a:lnTo>
                  <a:pt x="15836" y="15586"/>
                </a:lnTo>
                <a:lnTo>
                  <a:pt x="15842" y="15597"/>
                </a:lnTo>
                <a:lnTo>
                  <a:pt x="15844" y="15604"/>
                </a:lnTo>
                <a:lnTo>
                  <a:pt x="15841" y="15604"/>
                </a:lnTo>
                <a:lnTo>
                  <a:pt x="15839" y="15603"/>
                </a:lnTo>
                <a:lnTo>
                  <a:pt x="15838" y="15601"/>
                </a:lnTo>
                <a:lnTo>
                  <a:pt x="15838" y="15598"/>
                </a:lnTo>
                <a:lnTo>
                  <a:pt x="15836" y="15598"/>
                </a:lnTo>
                <a:lnTo>
                  <a:pt x="15836" y="15600"/>
                </a:lnTo>
                <a:lnTo>
                  <a:pt x="15835" y="15604"/>
                </a:lnTo>
                <a:lnTo>
                  <a:pt x="15834" y="15620"/>
                </a:lnTo>
                <a:lnTo>
                  <a:pt x="15836" y="15623"/>
                </a:lnTo>
                <a:lnTo>
                  <a:pt x="15838" y="15623"/>
                </a:lnTo>
                <a:lnTo>
                  <a:pt x="15841" y="15623"/>
                </a:lnTo>
                <a:lnTo>
                  <a:pt x="15844" y="15623"/>
                </a:lnTo>
                <a:lnTo>
                  <a:pt x="15843" y="15625"/>
                </a:lnTo>
                <a:lnTo>
                  <a:pt x="15841" y="15630"/>
                </a:lnTo>
                <a:lnTo>
                  <a:pt x="15841" y="15633"/>
                </a:lnTo>
                <a:lnTo>
                  <a:pt x="15842" y="15639"/>
                </a:lnTo>
                <a:lnTo>
                  <a:pt x="15846" y="15642"/>
                </a:lnTo>
                <a:lnTo>
                  <a:pt x="15849" y="15643"/>
                </a:lnTo>
                <a:lnTo>
                  <a:pt x="15853" y="15643"/>
                </a:lnTo>
                <a:lnTo>
                  <a:pt x="15856" y="15644"/>
                </a:lnTo>
                <a:lnTo>
                  <a:pt x="15860" y="15646"/>
                </a:lnTo>
                <a:lnTo>
                  <a:pt x="15863" y="15649"/>
                </a:lnTo>
                <a:lnTo>
                  <a:pt x="15864" y="15652"/>
                </a:lnTo>
                <a:lnTo>
                  <a:pt x="15863" y="15654"/>
                </a:lnTo>
                <a:lnTo>
                  <a:pt x="15862" y="15658"/>
                </a:lnTo>
                <a:lnTo>
                  <a:pt x="15861" y="15662"/>
                </a:lnTo>
                <a:lnTo>
                  <a:pt x="15862" y="15664"/>
                </a:lnTo>
                <a:lnTo>
                  <a:pt x="15865" y="15673"/>
                </a:lnTo>
                <a:lnTo>
                  <a:pt x="15866" y="15675"/>
                </a:lnTo>
                <a:lnTo>
                  <a:pt x="15867" y="15678"/>
                </a:lnTo>
                <a:lnTo>
                  <a:pt x="15867" y="15680"/>
                </a:lnTo>
                <a:lnTo>
                  <a:pt x="15864" y="15682"/>
                </a:lnTo>
                <a:lnTo>
                  <a:pt x="15862" y="15682"/>
                </a:lnTo>
                <a:lnTo>
                  <a:pt x="15861" y="15680"/>
                </a:lnTo>
                <a:lnTo>
                  <a:pt x="15861" y="15678"/>
                </a:lnTo>
                <a:lnTo>
                  <a:pt x="15859" y="15674"/>
                </a:lnTo>
                <a:lnTo>
                  <a:pt x="15858" y="15672"/>
                </a:lnTo>
                <a:lnTo>
                  <a:pt x="15856" y="15669"/>
                </a:lnTo>
                <a:lnTo>
                  <a:pt x="15855" y="15672"/>
                </a:lnTo>
                <a:lnTo>
                  <a:pt x="15853" y="15672"/>
                </a:lnTo>
                <a:lnTo>
                  <a:pt x="15852" y="15670"/>
                </a:lnTo>
                <a:lnTo>
                  <a:pt x="15851" y="15667"/>
                </a:lnTo>
                <a:lnTo>
                  <a:pt x="15849" y="15663"/>
                </a:lnTo>
                <a:lnTo>
                  <a:pt x="15845" y="15660"/>
                </a:lnTo>
                <a:lnTo>
                  <a:pt x="15841" y="15658"/>
                </a:lnTo>
                <a:lnTo>
                  <a:pt x="15841" y="15652"/>
                </a:lnTo>
                <a:lnTo>
                  <a:pt x="15839" y="15652"/>
                </a:lnTo>
                <a:lnTo>
                  <a:pt x="15839" y="15654"/>
                </a:lnTo>
                <a:lnTo>
                  <a:pt x="15838" y="15654"/>
                </a:lnTo>
                <a:lnTo>
                  <a:pt x="15835" y="15650"/>
                </a:lnTo>
                <a:lnTo>
                  <a:pt x="15832" y="15647"/>
                </a:lnTo>
                <a:lnTo>
                  <a:pt x="15832" y="15645"/>
                </a:lnTo>
                <a:lnTo>
                  <a:pt x="15833" y="15639"/>
                </a:lnTo>
                <a:lnTo>
                  <a:pt x="15830" y="15640"/>
                </a:lnTo>
                <a:lnTo>
                  <a:pt x="15828" y="15641"/>
                </a:lnTo>
                <a:lnTo>
                  <a:pt x="15825" y="15639"/>
                </a:lnTo>
                <a:lnTo>
                  <a:pt x="15824" y="15637"/>
                </a:lnTo>
                <a:lnTo>
                  <a:pt x="15828" y="15637"/>
                </a:lnTo>
                <a:lnTo>
                  <a:pt x="15825" y="15629"/>
                </a:lnTo>
                <a:lnTo>
                  <a:pt x="15827" y="15628"/>
                </a:lnTo>
                <a:lnTo>
                  <a:pt x="15828" y="15627"/>
                </a:lnTo>
                <a:lnTo>
                  <a:pt x="15828" y="15623"/>
                </a:lnTo>
                <a:lnTo>
                  <a:pt x="15827" y="15623"/>
                </a:lnTo>
                <a:lnTo>
                  <a:pt x="15826" y="15625"/>
                </a:lnTo>
                <a:lnTo>
                  <a:pt x="15824" y="15625"/>
                </a:lnTo>
                <a:lnTo>
                  <a:pt x="15823" y="15623"/>
                </a:lnTo>
                <a:lnTo>
                  <a:pt x="15822" y="15621"/>
                </a:lnTo>
                <a:lnTo>
                  <a:pt x="15821" y="15624"/>
                </a:lnTo>
                <a:lnTo>
                  <a:pt x="15821" y="15625"/>
                </a:lnTo>
                <a:lnTo>
                  <a:pt x="15820" y="15625"/>
                </a:lnTo>
                <a:lnTo>
                  <a:pt x="15819" y="15618"/>
                </a:lnTo>
                <a:lnTo>
                  <a:pt x="15815" y="15618"/>
                </a:lnTo>
                <a:lnTo>
                  <a:pt x="15813" y="15621"/>
                </a:lnTo>
                <a:lnTo>
                  <a:pt x="15817" y="15623"/>
                </a:lnTo>
                <a:lnTo>
                  <a:pt x="15815" y="15628"/>
                </a:lnTo>
                <a:lnTo>
                  <a:pt x="15817" y="15630"/>
                </a:lnTo>
                <a:lnTo>
                  <a:pt x="15819" y="15632"/>
                </a:lnTo>
                <a:lnTo>
                  <a:pt x="15821" y="15635"/>
                </a:lnTo>
                <a:lnTo>
                  <a:pt x="15820" y="15636"/>
                </a:lnTo>
                <a:lnTo>
                  <a:pt x="15814" y="15646"/>
                </a:lnTo>
                <a:lnTo>
                  <a:pt x="15817" y="15648"/>
                </a:lnTo>
                <a:lnTo>
                  <a:pt x="15820" y="15650"/>
                </a:lnTo>
                <a:lnTo>
                  <a:pt x="15823" y="15653"/>
                </a:lnTo>
                <a:lnTo>
                  <a:pt x="15824" y="15657"/>
                </a:lnTo>
                <a:lnTo>
                  <a:pt x="15824" y="15665"/>
                </a:lnTo>
                <a:lnTo>
                  <a:pt x="15825" y="15669"/>
                </a:lnTo>
                <a:lnTo>
                  <a:pt x="15827" y="15672"/>
                </a:lnTo>
                <a:lnTo>
                  <a:pt x="15828" y="15672"/>
                </a:lnTo>
                <a:lnTo>
                  <a:pt x="15831" y="15669"/>
                </a:lnTo>
                <a:lnTo>
                  <a:pt x="15832" y="15668"/>
                </a:lnTo>
                <a:lnTo>
                  <a:pt x="15834" y="15669"/>
                </a:lnTo>
                <a:lnTo>
                  <a:pt x="15835" y="15671"/>
                </a:lnTo>
                <a:lnTo>
                  <a:pt x="15836" y="15673"/>
                </a:lnTo>
                <a:lnTo>
                  <a:pt x="15837" y="15675"/>
                </a:lnTo>
                <a:lnTo>
                  <a:pt x="15839" y="15679"/>
                </a:lnTo>
                <a:lnTo>
                  <a:pt x="15840" y="15683"/>
                </a:lnTo>
                <a:lnTo>
                  <a:pt x="15834" y="15721"/>
                </a:lnTo>
                <a:lnTo>
                  <a:pt x="15832" y="15725"/>
                </a:lnTo>
                <a:lnTo>
                  <a:pt x="15828" y="15730"/>
                </a:lnTo>
                <a:lnTo>
                  <a:pt x="15824" y="15732"/>
                </a:lnTo>
                <a:lnTo>
                  <a:pt x="15820" y="15730"/>
                </a:lnTo>
                <a:lnTo>
                  <a:pt x="15819" y="15734"/>
                </a:lnTo>
                <a:lnTo>
                  <a:pt x="15821" y="15737"/>
                </a:lnTo>
                <a:lnTo>
                  <a:pt x="15823" y="15740"/>
                </a:lnTo>
                <a:lnTo>
                  <a:pt x="15825" y="15744"/>
                </a:lnTo>
                <a:lnTo>
                  <a:pt x="15822" y="15748"/>
                </a:lnTo>
                <a:lnTo>
                  <a:pt x="15815" y="15750"/>
                </a:lnTo>
                <a:lnTo>
                  <a:pt x="15813" y="15756"/>
                </a:lnTo>
                <a:lnTo>
                  <a:pt x="15811" y="15757"/>
                </a:lnTo>
                <a:lnTo>
                  <a:pt x="15809" y="15758"/>
                </a:lnTo>
                <a:lnTo>
                  <a:pt x="15808" y="15759"/>
                </a:lnTo>
                <a:lnTo>
                  <a:pt x="15807" y="15761"/>
                </a:lnTo>
                <a:lnTo>
                  <a:pt x="15805" y="15767"/>
                </a:lnTo>
                <a:lnTo>
                  <a:pt x="15798" y="15775"/>
                </a:lnTo>
                <a:lnTo>
                  <a:pt x="15794" y="15778"/>
                </a:lnTo>
                <a:lnTo>
                  <a:pt x="15793" y="15776"/>
                </a:lnTo>
                <a:lnTo>
                  <a:pt x="15791" y="15759"/>
                </a:lnTo>
                <a:lnTo>
                  <a:pt x="15790" y="15755"/>
                </a:lnTo>
                <a:lnTo>
                  <a:pt x="15790" y="15754"/>
                </a:lnTo>
                <a:lnTo>
                  <a:pt x="15791" y="15753"/>
                </a:lnTo>
                <a:lnTo>
                  <a:pt x="15791" y="15750"/>
                </a:lnTo>
                <a:lnTo>
                  <a:pt x="15789" y="15752"/>
                </a:lnTo>
                <a:lnTo>
                  <a:pt x="15785" y="15754"/>
                </a:lnTo>
                <a:lnTo>
                  <a:pt x="15784" y="15755"/>
                </a:lnTo>
                <a:lnTo>
                  <a:pt x="15783" y="15760"/>
                </a:lnTo>
                <a:lnTo>
                  <a:pt x="15785" y="15761"/>
                </a:lnTo>
                <a:lnTo>
                  <a:pt x="15787" y="15763"/>
                </a:lnTo>
                <a:lnTo>
                  <a:pt x="15788" y="15767"/>
                </a:lnTo>
                <a:lnTo>
                  <a:pt x="15783" y="15768"/>
                </a:lnTo>
                <a:lnTo>
                  <a:pt x="15782" y="15770"/>
                </a:lnTo>
                <a:lnTo>
                  <a:pt x="15782" y="15773"/>
                </a:lnTo>
                <a:lnTo>
                  <a:pt x="15781" y="15777"/>
                </a:lnTo>
                <a:lnTo>
                  <a:pt x="15778" y="15775"/>
                </a:lnTo>
                <a:lnTo>
                  <a:pt x="15774" y="15773"/>
                </a:lnTo>
                <a:lnTo>
                  <a:pt x="15771" y="15772"/>
                </a:lnTo>
                <a:lnTo>
                  <a:pt x="15768" y="15773"/>
                </a:lnTo>
                <a:lnTo>
                  <a:pt x="15766" y="15775"/>
                </a:lnTo>
                <a:lnTo>
                  <a:pt x="15763" y="15779"/>
                </a:lnTo>
                <a:lnTo>
                  <a:pt x="15761" y="15783"/>
                </a:lnTo>
                <a:lnTo>
                  <a:pt x="15760" y="15786"/>
                </a:lnTo>
                <a:lnTo>
                  <a:pt x="15762" y="15790"/>
                </a:lnTo>
                <a:lnTo>
                  <a:pt x="15764" y="15790"/>
                </a:lnTo>
                <a:lnTo>
                  <a:pt x="15767" y="15787"/>
                </a:lnTo>
                <a:lnTo>
                  <a:pt x="15769" y="15786"/>
                </a:lnTo>
                <a:lnTo>
                  <a:pt x="15772" y="15789"/>
                </a:lnTo>
                <a:lnTo>
                  <a:pt x="15772" y="15792"/>
                </a:lnTo>
                <a:lnTo>
                  <a:pt x="15770" y="15796"/>
                </a:lnTo>
                <a:lnTo>
                  <a:pt x="15770" y="15800"/>
                </a:lnTo>
                <a:lnTo>
                  <a:pt x="15767" y="15801"/>
                </a:lnTo>
                <a:lnTo>
                  <a:pt x="15764" y="15803"/>
                </a:lnTo>
                <a:lnTo>
                  <a:pt x="15761" y="15805"/>
                </a:lnTo>
                <a:lnTo>
                  <a:pt x="15758" y="15808"/>
                </a:lnTo>
                <a:lnTo>
                  <a:pt x="15757" y="15807"/>
                </a:lnTo>
                <a:lnTo>
                  <a:pt x="15756" y="15806"/>
                </a:lnTo>
                <a:lnTo>
                  <a:pt x="15756" y="15807"/>
                </a:lnTo>
                <a:lnTo>
                  <a:pt x="15754" y="15808"/>
                </a:lnTo>
                <a:lnTo>
                  <a:pt x="15756" y="15812"/>
                </a:lnTo>
                <a:lnTo>
                  <a:pt x="15756" y="15816"/>
                </a:lnTo>
                <a:lnTo>
                  <a:pt x="15756" y="15821"/>
                </a:lnTo>
                <a:lnTo>
                  <a:pt x="15754" y="15825"/>
                </a:lnTo>
                <a:lnTo>
                  <a:pt x="15750" y="15828"/>
                </a:lnTo>
                <a:lnTo>
                  <a:pt x="15747" y="15829"/>
                </a:lnTo>
                <a:lnTo>
                  <a:pt x="15741" y="15827"/>
                </a:lnTo>
                <a:lnTo>
                  <a:pt x="15738" y="15828"/>
                </a:lnTo>
                <a:lnTo>
                  <a:pt x="15734" y="15832"/>
                </a:lnTo>
                <a:lnTo>
                  <a:pt x="15731" y="15833"/>
                </a:lnTo>
                <a:lnTo>
                  <a:pt x="15726" y="15833"/>
                </a:lnTo>
                <a:lnTo>
                  <a:pt x="15725" y="15834"/>
                </a:lnTo>
                <a:lnTo>
                  <a:pt x="15724" y="15839"/>
                </a:lnTo>
                <a:lnTo>
                  <a:pt x="15724" y="15844"/>
                </a:lnTo>
                <a:lnTo>
                  <a:pt x="15725" y="15849"/>
                </a:lnTo>
                <a:lnTo>
                  <a:pt x="15729" y="15859"/>
                </a:lnTo>
                <a:lnTo>
                  <a:pt x="15730" y="15859"/>
                </a:lnTo>
                <a:lnTo>
                  <a:pt x="15730" y="15861"/>
                </a:lnTo>
                <a:lnTo>
                  <a:pt x="15729" y="15864"/>
                </a:lnTo>
                <a:lnTo>
                  <a:pt x="15728" y="15865"/>
                </a:lnTo>
                <a:lnTo>
                  <a:pt x="15726" y="15867"/>
                </a:lnTo>
                <a:lnTo>
                  <a:pt x="15725" y="15869"/>
                </a:lnTo>
                <a:lnTo>
                  <a:pt x="15724" y="15871"/>
                </a:lnTo>
                <a:lnTo>
                  <a:pt x="15722" y="15874"/>
                </a:lnTo>
                <a:lnTo>
                  <a:pt x="15717" y="15872"/>
                </a:lnTo>
                <a:lnTo>
                  <a:pt x="15713" y="15868"/>
                </a:lnTo>
                <a:lnTo>
                  <a:pt x="15715" y="15866"/>
                </a:lnTo>
                <a:lnTo>
                  <a:pt x="15716" y="15864"/>
                </a:lnTo>
                <a:lnTo>
                  <a:pt x="15716" y="15860"/>
                </a:lnTo>
                <a:lnTo>
                  <a:pt x="15716" y="15851"/>
                </a:lnTo>
                <a:lnTo>
                  <a:pt x="15714" y="15854"/>
                </a:lnTo>
                <a:lnTo>
                  <a:pt x="15706" y="15875"/>
                </a:lnTo>
                <a:lnTo>
                  <a:pt x="15705" y="15877"/>
                </a:lnTo>
                <a:lnTo>
                  <a:pt x="15694" y="15884"/>
                </a:lnTo>
                <a:lnTo>
                  <a:pt x="15690" y="15889"/>
                </a:lnTo>
                <a:lnTo>
                  <a:pt x="15693" y="15895"/>
                </a:lnTo>
                <a:lnTo>
                  <a:pt x="15691" y="15898"/>
                </a:lnTo>
                <a:lnTo>
                  <a:pt x="15683" y="15911"/>
                </a:lnTo>
                <a:lnTo>
                  <a:pt x="15681" y="15916"/>
                </a:lnTo>
                <a:lnTo>
                  <a:pt x="15680" y="15920"/>
                </a:lnTo>
                <a:lnTo>
                  <a:pt x="15679" y="15923"/>
                </a:lnTo>
                <a:lnTo>
                  <a:pt x="15677" y="15928"/>
                </a:lnTo>
                <a:lnTo>
                  <a:pt x="15667" y="15941"/>
                </a:lnTo>
                <a:lnTo>
                  <a:pt x="15665" y="15949"/>
                </a:lnTo>
                <a:lnTo>
                  <a:pt x="15663" y="15952"/>
                </a:lnTo>
                <a:lnTo>
                  <a:pt x="15646" y="15968"/>
                </a:lnTo>
                <a:lnTo>
                  <a:pt x="15644" y="15971"/>
                </a:lnTo>
                <a:lnTo>
                  <a:pt x="15643" y="15972"/>
                </a:lnTo>
                <a:lnTo>
                  <a:pt x="15641" y="15972"/>
                </a:lnTo>
                <a:lnTo>
                  <a:pt x="15640" y="15973"/>
                </a:lnTo>
                <a:lnTo>
                  <a:pt x="15639" y="15978"/>
                </a:lnTo>
                <a:lnTo>
                  <a:pt x="15638" y="15979"/>
                </a:lnTo>
                <a:lnTo>
                  <a:pt x="15636" y="15979"/>
                </a:lnTo>
                <a:lnTo>
                  <a:pt x="15635" y="15980"/>
                </a:lnTo>
                <a:lnTo>
                  <a:pt x="15631" y="15984"/>
                </a:lnTo>
                <a:lnTo>
                  <a:pt x="15628" y="15986"/>
                </a:lnTo>
                <a:lnTo>
                  <a:pt x="15626" y="15984"/>
                </a:lnTo>
                <a:lnTo>
                  <a:pt x="15624" y="15988"/>
                </a:lnTo>
                <a:lnTo>
                  <a:pt x="15623" y="15991"/>
                </a:lnTo>
                <a:lnTo>
                  <a:pt x="15623" y="15997"/>
                </a:lnTo>
                <a:lnTo>
                  <a:pt x="15622" y="16000"/>
                </a:lnTo>
                <a:lnTo>
                  <a:pt x="15622" y="16002"/>
                </a:lnTo>
                <a:lnTo>
                  <a:pt x="15620" y="16003"/>
                </a:lnTo>
                <a:lnTo>
                  <a:pt x="15620" y="16005"/>
                </a:lnTo>
                <a:lnTo>
                  <a:pt x="15619" y="16007"/>
                </a:lnTo>
                <a:lnTo>
                  <a:pt x="15612" y="16014"/>
                </a:lnTo>
                <a:lnTo>
                  <a:pt x="15608" y="16023"/>
                </a:lnTo>
                <a:lnTo>
                  <a:pt x="15595" y="16035"/>
                </a:lnTo>
                <a:lnTo>
                  <a:pt x="15590" y="16051"/>
                </a:lnTo>
                <a:lnTo>
                  <a:pt x="15585" y="16055"/>
                </a:lnTo>
                <a:lnTo>
                  <a:pt x="15580" y="16058"/>
                </a:lnTo>
                <a:lnTo>
                  <a:pt x="15577" y="16062"/>
                </a:lnTo>
                <a:lnTo>
                  <a:pt x="15576" y="16065"/>
                </a:lnTo>
                <a:lnTo>
                  <a:pt x="15577" y="16071"/>
                </a:lnTo>
                <a:lnTo>
                  <a:pt x="15577" y="16074"/>
                </a:lnTo>
                <a:lnTo>
                  <a:pt x="15575" y="16075"/>
                </a:lnTo>
                <a:lnTo>
                  <a:pt x="15559" y="16088"/>
                </a:lnTo>
                <a:lnTo>
                  <a:pt x="15557" y="16091"/>
                </a:lnTo>
                <a:lnTo>
                  <a:pt x="15553" y="16099"/>
                </a:lnTo>
                <a:lnTo>
                  <a:pt x="15551" y="16102"/>
                </a:lnTo>
                <a:lnTo>
                  <a:pt x="15548" y="16105"/>
                </a:lnTo>
                <a:lnTo>
                  <a:pt x="15546" y="16103"/>
                </a:lnTo>
                <a:lnTo>
                  <a:pt x="15545" y="16101"/>
                </a:lnTo>
                <a:lnTo>
                  <a:pt x="15545" y="16098"/>
                </a:lnTo>
                <a:lnTo>
                  <a:pt x="15545" y="16095"/>
                </a:lnTo>
                <a:lnTo>
                  <a:pt x="15540" y="16098"/>
                </a:lnTo>
                <a:lnTo>
                  <a:pt x="15536" y="16098"/>
                </a:lnTo>
                <a:lnTo>
                  <a:pt x="15527" y="16097"/>
                </a:lnTo>
                <a:lnTo>
                  <a:pt x="15524" y="16100"/>
                </a:lnTo>
                <a:lnTo>
                  <a:pt x="15519" y="16113"/>
                </a:lnTo>
                <a:lnTo>
                  <a:pt x="15515" y="16116"/>
                </a:lnTo>
                <a:lnTo>
                  <a:pt x="15512" y="16117"/>
                </a:lnTo>
                <a:lnTo>
                  <a:pt x="15503" y="16124"/>
                </a:lnTo>
                <a:lnTo>
                  <a:pt x="15501" y="16128"/>
                </a:lnTo>
                <a:lnTo>
                  <a:pt x="15502" y="16130"/>
                </a:lnTo>
                <a:lnTo>
                  <a:pt x="15502" y="16132"/>
                </a:lnTo>
                <a:lnTo>
                  <a:pt x="15502" y="16134"/>
                </a:lnTo>
                <a:lnTo>
                  <a:pt x="15500" y="16136"/>
                </a:lnTo>
                <a:lnTo>
                  <a:pt x="15500" y="16136"/>
                </a:lnTo>
                <a:lnTo>
                  <a:pt x="15497" y="16146"/>
                </a:lnTo>
                <a:lnTo>
                  <a:pt x="15496" y="16148"/>
                </a:lnTo>
                <a:lnTo>
                  <a:pt x="15493" y="16151"/>
                </a:lnTo>
                <a:lnTo>
                  <a:pt x="15491" y="16152"/>
                </a:lnTo>
                <a:lnTo>
                  <a:pt x="15489" y="16152"/>
                </a:lnTo>
                <a:lnTo>
                  <a:pt x="15487" y="16152"/>
                </a:lnTo>
                <a:lnTo>
                  <a:pt x="15486" y="16150"/>
                </a:lnTo>
                <a:lnTo>
                  <a:pt x="15485" y="16147"/>
                </a:lnTo>
                <a:lnTo>
                  <a:pt x="15483" y="16148"/>
                </a:lnTo>
                <a:lnTo>
                  <a:pt x="15481" y="16151"/>
                </a:lnTo>
                <a:lnTo>
                  <a:pt x="15475" y="16152"/>
                </a:lnTo>
                <a:lnTo>
                  <a:pt x="15473" y="16154"/>
                </a:lnTo>
                <a:lnTo>
                  <a:pt x="15471" y="16158"/>
                </a:lnTo>
                <a:lnTo>
                  <a:pt x="15469" y="16164"/>
                </a:lnTo>
                <a:lnTo>
                  <a:pt x="15466" y="16173"/>
                </a:lnTo>
                <a:lnTo>
                  <a:pt x="15449" y="16191"/>
                </a:lnTo>
                <a:lnTo>
                  <a:pt x="15443" y="16199"/>
                </a:lnTo>
                <a:lnTo>
                  <a:pt x="15428" y="16229"/>
                </a:lnTo>
                <a:lnTo>
                  <a:pt x="15425" y="16234"/>
                </a:lnTo>
                <a:lnTo>
                  <a:pt x="15421" y="16238"/>
                </a:lnTo>
                <a:lnTo>
                  <a:pt x="15412" y="16242"/>
                </a:lnTo>
                <a:lnTo>
                  <a:pt x="15409" y="16246"/>
                </a:lnTo>
                <a:lnTo>
                  <a:pt x="15404" y="16255"/>
                </a:lnTo>
                <a:lnTo>
                  <a:pt x="15407" y="16255"/>
                </a:lnTo>
                <a:lnTo>
                  <a:pt x="15405" y="16259"/>
                </a:lnTo>
                <a:lnTo>
                  <a:pt x="15401" y="16264"/>
                </a:lnTo>
                <a:lnTo>
                  <a:pt x="15398" y="16267"/>
                </a:lnTo>
                <a:lnTo>
                  <a:pt x="15396" y="16269"/>
                </a:lnTo>
                <a:lnTo>
                  <a:pt x="15394" y="16272"/>
                </a:lnTo>
                <a:lnTo>
                  <a:pt x="15393" y="16277"/>
                </a:lnTo>
                <a:lnTo>
                  <a:pt x="15391" y="16282"/>
                </a:lnTo>
                <a:lnTo>
                  <a:pt x="15387" y="16280"/>
                </a:lnTo>
                <a:lnTo>
                  <a:pt x="15388" y="16286"/>
                </a:lnTo>
                <a:lnTo>
                  <a:pt x="15389" y="16286"/>
                </a:lnTo>
                <a:lnTo>
                  <a:pt x="15384" y="16296"/>
                </a:lnTo>
                <a:lnTo>
                  <a:pt x="15382" y="16301"/>
                </a:lnTo>
                <a:lnTo>
                  <a:pt x="15381" y="16308"/>
                </a:lnTo>
                <a:lnTo>
                  <a:pt x="15379" y="16310"/>
                </a:lnTo>
                <a:lnTo>
                  <a:pt x="15379" y="16311"/>
                </a:lnTo>
                <a:lnTo>
                  <a:pt x="15379" y="16313"/>
                </a:lnTo>
                <a:lnTo>
                  <a:pt x="15379" y="16316"/>
                </a:lnTo>
                <a:lnTo>
                  <a:pt x="15379" y="16320"/>
                </a:lnTo>
                <a:lnTo>
                  <a:pt x="15379" y="16326"/>
                </a:lnTo>
                <a:lnTo>
                  <a:pt x="15379" y="16329"/>
                </a:lnTo>
                <a:cubicBezTo>
                  <a:pt x="15379" y="16329"/>
                  <a:pt x="15378" y="16330"/>
                  <a:pt x="15378" y="16330"/>
                </a:cubicBezTo>
                <a:lnTo>
                  <a:pt x="15376" y="16332"/>
                </a:lnTo>
                <a:lnTo>
                  <a:pt x="15375" y="16334"/>
                </a:lnTo>
                <a:lnTo>
                  <a:pt x="15374" y="16340"/>
                </a:lnTo>
                <a:lnTo>
                  <a:pt x="15372" y="16346"/>
                </a:lnTo>
                <a:lnTo>
                  <a:pt x="15371" y="16349"/>
                </a:lnTo>
                <a:lnTo>
                  <a:pt x="15372" y="16357"/>
                </a:lnTo>
                <a:lnTo>
                  <a:pt x="15373" y="16358"/>
                </a:lnTo>
                <a:lnTo>
                  <a:pt x="15379" y="16350"/>
                </a:lnTo>
                <a:lnTo>
                  <a:pt x="15385" y="16344"/>
                </a:lnTo>
                <a:lnTo>
                  <a:pt x="15387" y="16340"/>
                </a:lnTo>
                <a:lnTo>
                  <a:pt x="15389" y="16336"/>
                </a:lnTo>
                <a:lnTo>
                  <a:pt x="15396" y="16333"/>
                </a:lnTo>
                <a:lnTo>
                  <a:pt x="15397" y="16331"/>
                </a:lnTo>
                <a:lnTo>
                  <a:pt x="15399" y="16326"/>
                </a:lnTo>
                <a:lnTo>
                  <a:pt x="15400" y="16325"/>
                </a:lnTo>
                <a:lnTo>
                  <a:pt x="15405" y="16320"/>
                </a:lnTo>
                <a:lnTo>
                  <a:pt x="15413" y="16315"/>
                </a:lnTo>
                <a:lnTo>
                  <a:pt x="15433" y="16307"/>
                </a:lnTo>
                <a:lnTo>
                  <a:pt x="15435" y="16308"/>
                </a:lnTo>
                <a:lnTo>
                  <a:pt x="15437" y="16310"/>
                </a:lnTo>
                <a:lnTo>
                  <a:pt x="15438" y="16311"/>
                </a:lnTo>
                <a:lnTo>
                  <a:pt x="15440" y="16311"/>
                </a:lnTo>
                <a:lnTo>
                  <a:pt x="15442" y="16310"/>
                </a:lnTo>
                <a:lnTo>
                  <a:pt x="15443" y="16307"/>
                </a:lnTo>
                <a:lnTo>
                  <a:pt x="15444" y="16300"/>
                </a:lnTo>
                <a:lnTo>
                  <a:pt x="15450" y="16290"/>
                </a:lnTo>
                <a:lnTo>
                  <a:pt x="15451" y="16284"/>
                </a:lnTo>
                <a:lnTo>
                  <a:pt x="15451" y="16272"/>
                </a:lnTo>
                <a:lnTo>
                  <a:pt x="15453" y="16266"/>
                </a:lnTo>
                <a:lnTo>
                  <a:pt x="15458" y="16263"/>
                </a:lnTo>
                <a:lnTo>
                  <a:pt x="15471" y="16265"/>
                </a:lnTo>
                <a:lnTo>
                  <a:pt x="15475" y="16265"/>
                </a:lnTo>
                <a:lnTo>
                  <a:pt x="15479" y="16263"/>
                </a:lnTo>
                <a:lnTo>
                  <a:pt x="15482" y="16261"/>
                </a:lnTo>
                <a:lnTo>
                  <a:pt x="15485" y="16260"/>
                </a:lnTo>
                <a:lnTo>
                  <a:pt x="15490" y="16259"/>
                </a:lnTo>
                <a:lnTo>
                  <a:pt x="15494" y="16258"/>
                </a:lnTo>
                <a:lnTo>
                  <a:pt x="15499" y="16254"/>
                </a:lnTo>
                <a:lnTo>
                  <a:pt x="15513" y="16234"/>
                </a:lnTo>
                <a:lnTo>
                  <a:pt x="15528" y="16219"/>
                </a:lnTo>
                <a:lnTo>
                  <a:pt x="15548" y="16205"/>
                </a:lnTo>
                <a:lnTo>
                  <a:pt x="15551" y="16202"/>
                </a:lnTo>
                <a:lnTo>
                  <a:pt x="15560" y="16184"/>
                </a:lnTo>
                <a:lnTo>
                  <a:pt x="15565" y="16172"/>
                </a:lnTo>
                <a:lnTo>
                  <a:pt x="15567" y="16165"/>
                </a:lnTo>
                <a:lnTo>
                  <a:pt x="15568" y="16160"/>
                </a:lnTo>
                <a:lnTo>
                  <a:pt x="15569" y="16157"/>
                </a:lnTo>
                <a:lnTo>
                  <a:pt x="15570" y="16157"/>
                </a:lnTo>
                <a:lnTo>
                  <a:pt x="15571" y="16157"/>
                </a:lnTo>
                <a:lnTo>
                  <a:pt x="15572" y="16157"/>
                </a:lnTo>
                <a:lnTo>
                  <a:pt x="15572" y="16155"/>
                </a:lnTo>
                <a:lnTo>
                  <a:pt x="15572" y="16152"/>
                </a:lnTo>
                <a:lnTo>
                  <a:pt x="15572" y="16151"/>
                </a:lnTo>
                <a:lnTo>
                  <a:pt x="15575" y="16143"/>
                </a:lnTo>
                <a:lnTo>
                  <a:pt x="15576" y="16134"/>
                </a:lnTo>
                <a:lnTo>
                  <a:pt x="15577" y="16133"/>
                </a:lnTo>
                <a:lnTo>
                  <a:pt x="15583" y="16130"/>
                </a:lnTo>
                <a:lnTo>
                  <a:pt x="15585" y="16128"/>
                </a:lnTo>
                <a:lnTo>
                  <a:pt x="15589" y="16126"/>
                </a:lnTo>
                <a:lnTo>
                  <a:pt x="15602" y="16126"/>
                </a:lnTo>
                <a:lnTo>
                  <a:pt x="15604" y="16124"/>
                </a:lnTo>
                <a:lnTo>
                  <a:pt x="15609" y="16121"/>
                </a:lnTo>
                <a:lnTo>
                  <a:pt x="15612" y="16120"/>
                </a:lnTo>
                <a:lnTo>
                  <a:pt x="15621" y="16120"/>
                </a:lnTo>
                <a:lnTo>
                  <a:pt x="15625" y="16119"/>
                </a:lnTo>
                <a:lnTo>
                  <a:pt x="15627" y="16116"/>
                </a:lnTo>
                <a:lnTo>
                  <a:pt x="15630" y="16108"/>
                </a:lnTo>
                <a:lnTo>
                  <a:pt x="15641" y="16093"/>
                </a:lnTo>
                <a:lnTo>
                  <a:pt x="15644" y="16091"/>
                </a:lnTo>
                <a:lnTo>
                  <a:pt x="15646" y="16090"/>
                </a:lnTo>
                <a:lnTo>
                  <a:pt x="15655" y="16083"/>
                </a:lnTo>
                <a:lnTo>
                  <a:pt x="15656" y="16082"/>
                </a:lnTo>
                <a:lnTo>
                  <a:pt x="15664" y="16067"/>
                </a:lnTo>
                <a:lnTo>
                  <a:pt x="15667" y="16062"/>
                </a:lnTo>
                <a:lnTo>
                  <a:pt x="15667" y="16057"/>
                </a:lnTo>
                <a:lnTo>
                  <a:pt x="15669" y="16054"/>
                </a:lnTo>
                <a:lnTo>
                  <a:pt x="15676" y="16044"/>
                </a:lnTo>
                <a:lnTo>
                  <a:pt x="15693" y="16009"/>
                </a:lnTo>
                <a:lnTo>
                  <a:pt x="15694" y="16008"/>
                </a:lnTo>
                <a:lnTo>
                  <a:pt x="15699" y="16007"/>
                </a:lnTo>
                <a:lnTo>
                  <a:pt x="15700" y="16005"/>
                </a:lnTo>
                <a:lnTo>
                  <a:pt x="15700" y="16003"/>
                </a:lnTo>
                <a:lnTo>
                  <a:pt x="15701" y="16001"/>
                </a:lnTo>
                <a:lnTo>
                  <a:pt x="15703" y="15997"/>
                </a:lnTo>
                <a:lnTo>
                  <a:pt x="15705" y="15992"/>
                </a:lnTo>
                <a:lnTo>
                  <a:pt x="15707" y="15987"/>
                </a:lnTo>
                <a:lnTo>
                  <a:pt x="15706" y="15983"/>
                </a:lnTo>
                <a:lnTo>
                  <a:pt x="15712" y="15982"/>
                </a:lnTo>
                <a:lnTo>
                  <a:pt x="15713" y="15977"/>
                </a:lnTo>
                <a:lnTo>
                  <a:pt x="15709" y="15973"/>
                </a:lnTo>
                <a:lnTo>
                  <a:pt x="15703" y="15975"/>
                </a:lnTo>
                <a:lnTo>
                  <a:pt x="15704" y="15971"/>
                </a:lnTo>
                <a:lnTo>
                  <a:pt x="15704" y="15969"/>
                </a:lnTo>
                <a:lnTo>
                  <a:pt x="15703" y="15966"/>
                </a:lnTo>
                <a:lnTo>
                  <a:pt x="15700" y="15965"/>
                </a:lnTo>
                <a:lnTo>
                  <a:pt x="15701" y="15961"/>
                </a:lnTo>
                <a:lnTo>
                  <a:pt x="15700" y="15955"/>
                </a:lnTo>
                <a:lnTo>
                  <a:pt x="15700" y="15951"/>
                </a:lnTo>
                <a:lnTo>
                  <a:pt x="15702" y="15949"/>
                </a:lnTo>
                <a:lnTo>
                  <a:pt x="15706" y="15950"/>
                </a:lnTo>
                <a:lnTo>
                  <a:pt x="15707" y="15951"/>
                </a:lnTo>
                <a:lnTo>
                  <a:pt x="15706" y="15956"/>
                </a:lnTo>
                <a:lnTo>
                  <a:pt x="15708" y="15960"/>
                </a:lnTo>
                <a:lnTo>
                  <a:pt x="15710" y="15963"/>
                </a:lnTo>
                <a:lnTo>
                  <a:pt x="15714" y="15965"/>
                </a:lnTo>
                <a:lnTo>
                  <a:pt x="15717" y="15963"/>
                </a:lnTo>
                <a:lnTo>
                  <a:pt x="15718" y="15948"/>
                </a:lnTo>
                <a:lnTo>
                  <a:pt x="15716" y="15940"/>
                </a:lnTo>
                <a:lnTo>
                  <a:pt x="15712" y="15929"/>
                </a:lnTo>
                <a:lnTo>
                  <a:pt x="15711" y="15919"/>
                </a:lnTo>
                <a:lnTo>
                  <a:pt x="15712" y="15913"/>
                </a:lnTo>
                <a:lnTo>
                  <a:pt x="15716" y="15906"/>
                </a:lnTo>
                <a:lnTo>
                  <a:pt x="15721" y="15903"/>
                </a:lnTo>
                <a:lnTo>
                  <a:pt x="15726" y="15905"/>
                </a:lnTo>
                <a:lnTo>
                  <a:pt x="15732" y="15899"/>
                </a:lnTo>
                <a:lnTo>
                  <a:pt x="15738" y="15896"/>
                </a:lnTo>
                <a:lnTo>
                  <a:pt x="15744" y="15894"/>
                </a:lnTo>
                <a:lnTo>
                  <a:pt x="15754" y="15893"/>
                </a:lnTo>
                <a:lnTo>
                  <a:pt x="15759" y="15892"/>
                </a:lnTo>
                <a:lnTo>
                  <a:pt x="15761" y="15891"/>
                </a:lnTo>
                <a:lnTo>
                  <a:pt x="15764" y="15890"/>
                </a:lnTo>
                <a:lnTo>
                  <a:pt x="15768" y="15887"/>
                </a:lnTo>
                <a:lnTo>
                  <a:pt x="15770" y="15885"/>
                </a:lnTo>
                <a:lnTo>
                  <a:pt x="15773" y="15885"/>
                </a:lnTo>
                <a:lnTo>
                  <a:pt x="15778" y="15886"/>
                </a:lnTo>
                <a:lnTo>
                  <a:pt x="15781" y="15885"/>
                </a:lnTo>
                <a:lnTo>
                  <a:pt x="15783" y="15884"/>
                </a:lnTo>
                <a:lnTo>
                  <a:pt x="15787" y="15881"/>
                </a:lnTo>
                <a:lnTo>
                  <a:pt x="15790" y="15879"/>
                </a:lnTo>
                <a:lnTo>
                  <a:pt x="15800" y="15876"/>
                </a:lnTo>
                <a:lnTo>
                  <a:pt x="15808" y="15872"/>
                </a:lnTo>
                <a:lnTo>
                  <a:pt x="15813" y="15864"/>
                </a:lnTo>
                <a:lnTo>
                  <a:pt x="15817" y="15837"/>
                </a:lnTo>
                <a:lnTo>
                  <a:pt x="15821" y="15825"/>
                </a:lnTo>
                <a:lnTo>
                  <a:pt x="15827" y="15813"/>
                </a:lnTo>
                <a:lnTo>
                  <a:pt x="15842" y="15794"/>
                </a:lnTo>
                <a:lnTo>
                  <a:pt x="15847" y="15790"/>
                </a:lnTo>
                <a:lnTo>
                  <a:pt x="15852" y="15788"/>
                </a:lnTo>
                <a:lnTo>
                  <a:pt x="15856" y="15787"/>
                </a:lnTo>
                <a:lnTo>
                  <a:pt x="15863" y="15782"/>
                </a:lnTo>
                <a:lnTo>
                  <a:pt x="15866" y="15781"/>
                </a:lnTo>
                <a:lnTo>
                  <a:pt x="15868" y="15781"/>
                </a:lnTo>
                <a:lnTo>
                  <a:pt x="15871" y="15782"/>
                </a:lnTo>
                <a:lnTo>
                  <a:pt x="15874" y="15782"/>
                </a:lnTo>
                <a:lnTo>
                  <a:pt x="15883" y="15782"/>
                </a:lnTo>
                <a:lnTo>
                  <a:pt x="15887" y="15782"/>
                </a:lnTo>
                <a:lnTo>
                  <a:pt x="15890" y="15780"/>
                </a:lnTo>
                <a:lnTo>
                  <a:pt x="15894" y="15773"/>
                </a:lnTo>
                <a:lnTo>
                  <a:pt x="15904" y="15762"/>
                </a:lnTo>
                <a:lnTo>
                  <a:pt x="15906" y="15760"/>
                </a:lnTo>
                <a:lnTo>
                  <a:pt x="15910" y="15752"/>
                </a:lnTo>
                <a:lnTo>
                  <a:pt x="15913" y="15750"/>
                </a:lnTo>
                <a:lnTo>
                  <a:pt x="15918" y="15748"/>
                </a:lnTo>
                <a:lnTo>
                  <a:pt x="15919" y="15748"/>
                </a:lnTo>
                <a:lnTo>
                  <a:pt x="15923" y="15741"/>
                </a:lnTo>
                <a:lnTo>
                  <a:pt x="15920" y="15737"/>
                </a:lnTo>
                <a:lnTo>
                  <a:pt x="15911" y="15731"/>
                </a:lnTo>
                <a:lnTo>
                  <a:pt x="15909" y="15726"/>
                </a:lnTo>
                <a:lnTo>
                  <a:pt x="15908" y="15714"/>
                </a:lnTo>
                <a:lnTo>
                  <a:pt x="15905" y="15711"/>
                </a:lnTo>
                <a:lnTo>
                  <a:pt x="15905" y="15709"/>
                </a:lnTo>
                <a:lnTo>
                  <a:pt x="15905" y="15707"/>
                </a:lnTo>
                <a:lnTo>
                  <a:pt x="15904" y="15705"/>
                </a:lnTo>
                <a:lnTo>
                  <a:pt x="15903" y="15703"/>
                </a:lnTo>
                <a:lnTo>
                  <a:pt x="15905" y="15702"/>
                </a:lnTo>
                <a:lnTo>
                  <a:pt x="15907" y="15702"/>
                </a:lnTo>
                <a:lnTo>
                  <a:pt x="15908" y="15702"/>
                </a:lnTo>
                <a:lnTo>
                  <a:pt x="15910" y="15703"/>
                </a:lnTo>
                <a:lnTo>
                  <a:pt x="15907" y="15696"/>
                </a:lnTo>
                <a:lnTo>
                  <a:pt x="15905" y="15696"/>
                </a:lnTo>
                <a:lnTo>
                  <a:pt x="15901" y="15698"/>
                </a:lnTo>
                <a:lnTo>
                  <a:pt x="15897" y="15699"/>
                </a:lnTo>
                <a:lnTo>
                  <a:pt x="15894" y="15697"/>
                </a:lnTo>
                <a:lnTo>
                  <a:pt x="15893" y="15694"/>
                </a:lnTo>
                <a:lnTo>
                  <a:pt x="15895" y="15690"/>
                </a:lnTo>
                <a:lnTo>
                  <a:pt x="15895" y="15684"/>
                </a:lnTo>
                <a:lnTo>
                  <a:pt x="15895" y="15674"/>
                </a:lnTo>
                <a:lnTo>
                  <a:pt x="15894" y="15665"/>
                </a:lnTo>
                <a:lnTo>
                  <a:pt x="15895" y="15662"/>
                </a:lnTo>
                <a:lnTo>
                  <a:pt x="15896" y="15658"/>
                </a:lnTo>
                <a:lnTo>
                  <a:pt x="15896" y="15654"/>
                </a:lnTo>
                <a:lnTo>
                  <a:pt x="15894" y="15650"/>
                </a:lnTo>
                <a:lnTo>
                  <a:pt x="15893" y="15651"/>
                </a:lnTo>
                <a:lnTo>
                  <a:pt x="15892" y="15651"/>
                </a:lnTo>
                <a:lnTo>
                  <a:pt x="15890" y="15652"/>
                </a:lnTo>
                <a:lnTo>
                  <a:pt x="15889" y="15653"/>
                </a:lnTo>
                <a:lnTo>
                  <a:pt x="15887" y="15654"/>
                </a:lnTo>
                <a:lnTo>
                  <a:pt x="15886" y="15656"/>
                </a:lnTo>
                <a:lnTo>
                  <a:pt x="15883" y="15656"/>
                </a:lnTo>
                <a:lnTo>
                  <a:pt x="15881" y="15655"/>
                </a:lnTo>
                <a:lnTo>
                  <a:pt x="15879" y="15653"/>
                </a:lnTo>
                <a:lnTo>
                  <a:pt x="15878" y="15650"/>
                </a:lnTo>
                <a:lnTo>
                  <a:pt x="15877" y="15644"/>
                </a:lnTo>
                <a:lnTo>
                  <a:pt x="15875" y="15639"/>
                </a:lnTo>
                <a:lnTo>
                  <a:pt x="15875" y="15637"/>
                </a:lnTo>
                <a:lnTo>
                  <a:pt x="15875" y="15633"/>
                </a:lnTo>
                <a:lnTo>
                  <a:pt x="15876" y="15628"/>
                </a:lnTo>
                <a:lnTo>
                  <a:pt x="15876" y="15625"/>
                </a:lnTo>
                <a:lnTo>
                  <a:pt x="15876" y="15622"/>
                </a:lnTo>
                <a:lnTo>
                  <a:pt x="15875" y="15616"/>
                </a:lnTo>
                <a:lnTo>
                  <a:pt x="15875" y="15612"/>
                </a:lnTo>
                <a:lnTo>
                  <a:pt x="15875" y="15609"/>
                </a:lnTo>
                <a:lnTo>
                  <a:pt x="15878" y="15601"/>
                </a:lnTo>
                <a:lnTo>
                  <a:pt x="15879" y="15599"/>
                </a:lnTo>
                <a:lnTo>
                  <a:pt x="15882" y="15600"/>
                </a:lnTo>
                <a:lnTo>
                  <a:pt x="15886" y="15604"/>
                </a:lnTo>
                <a:lnTo>
                  <a:pt x="15889" y="15602"/>
                </a:lnTo>
                <a:lnTo>
                  <a:pt x="15889" y="15600"/>
                </a:lnTo>
                <a:lnTo>
                  <a:pt x="15887" y="15587"/>
                </a:lnTo>
                <a:lnTo>
                  <a:pt x="15885" y="15584"/>
                </a:lnTo>
                <a:lnTo>
                  <a:pt x="15880" y="15577"/>
                </a:lnTo>
                <a:lnTo>
                  <a:pt x="15877" y="15571"/>
                </a:lnTo>
                <a:lnTo>
                  <a:pt x="15878" y="15565"/>
                </a:lnTo>
                <a:lnTo>
                  <a:pt x="15884" y="15553"/>
                </a:lnTo>
                <a:lnTo>
                  <a:pt x="15887" y="15542"/>
                </a:lnTo>
                <a:lnTo>
                  <a:pt x="15889" y="15530"/>
                </a:lnTo>
                <a:lnTo>
                  <a:pt x="15888" y="15519"/>
                </a:lnTo>
                <a:lnTo>
                  <a:pt x="15885" y="15508"/>
                </a:lnTo>
                <a:lnTo>
                  <a:pt x="15884" y="15509"/>
                </a:lnTo>
                <a:lnTo>
                  <a:pt x="15883" y="15511"/>
                </a:lnTo>
                <a:lnTo>
                  <a:pt x="15882" y="15512"/>
                </a:lnTo>
                <a:lnTo>
                  <a:pt x="15880" y="15510"/>
                </a:lnTo>
                <a:lnTo>
                  <a:pt x="15879" y="15507"/>
                </a:lnTo>
                <a:lnTo>
                  <a:pt x="15878" y="15504"/>
                </a:lnTo>
                <a:lnTo>
                  <a:pt x="15877" y="15501"/>
                </a:lnTo>
                <a:lnTo>
                  <a:pt x="15877" y="15499"/>
                </a:lnTo>
                <a:lnTo>
                  <a:pt x="15877" y="15494"/>
                </a:lnTo>
                <a:lnTo>
                  <a:pt x="15877" y="15491"/>
                </a:lnTo>
                <a:lnTo>
                  <a:pt x="15876" y="15487"/>
                </a:lnTo>
                <a:lnTo>
                  <a:pt x="15874" y="15484"/>
                </a:lnTo>
                <a:close/>
                <a:moveTo>
                  <a:pt x="16858" y="15520"/>
                </a:moveTo>
                <a:cubicBezTo>
                  <a:pt x="16858" y="15520"/>
                  <a:pt x="16852" y="15526"/>
                  <a:pt x="16852" y="15526"/>
                </a:cubicBezTo>
                <a:lnTo>
                  <a:pt x="16841" y="15544"/>
                </a:lnTo>
                <a:lnTo>
                  <a:pt x="16839" y="15549"/>
                </a:lnTo>
                <a:lnTo>
                  <a:pt x="16837" y="15555"/>
                </a:lnTo>
                <a:lnTo>
                  <a:pt x="16838" y="15559"/>
                </a:lnTo>
                <a:lnTo>
                  <a:pt x="16839" y="15562"/>
                </a:lnTo>
                <a:lnTo>
                  <a:pt x="16842" y="15577"/>
                </a:lnTo>
                <a:lnTo>
                  <a:pt x="16839" y="15575"/>
                </a:lnTo>
                <a:lnTo>
                  <a:pt x="16838" y="15574"/>
                </a:lnTo>
                <a:lnTo>
                  <a:pt x="16837" y="15571"/>
                </a:lnTo>
                <a:lnTo>
                  <a:pt x="16836" y="15571"/>
                </a:lnTo>
                <a:lnTo>
                  <a:pt x="16836" y="15578"/>
                </a:lnTo>
                <a:lnTo>
                  <a:pt x="16834" y="15582"/>
                </a:lnTo>
                <a:lnTo>
                  <a:pt x="16831" y="15586"/>
                </a:lnTo>
                <a:lnTo>
                  <a:pt x="16830" y="15591"/>
                </a:lnTo>
                <a:lnTo>
                  <a:pt x="16833" y="15601"/>
                </a:lnTo>
                <a:lnTo>
                  <a:pt x="16834" y="15608"/>
                </a:lnTo>
                <a:lnTo>
                  <a:pt x="16829" y="15616"/>
                </a:lnTo>
                <a:lnTo>
                  <a:pt x="16815" y="15670"/>
                </a:lnTo>
                <a:lnTo>
                  <a:pt x="16811" y="15677"/>
                </a:lnTo>
                <a:lnTo>
                  <a:pt x="16803" y="15689"/>
                </a:lnTo>
                <a:lnTo>
                  <a:pt x="16799" y="15695"/>
                </a:lnTo>
                <a:lnTo>
                  <a:pt x="16797" y="15701"/>
                </a:lnTo>
                <a:lnTo>
                  <a:pt x="16794" y="15713"/>
                </a:lnTo>
                <a:lnTo>
                  <a:pt x="16789" y="15722"/>
                </a:lnTo>
                <a:lnTo>
                  <a:pt x="16787" y="15727"/>
                </a:lnTo>
                <a:lnTo>
                  <a:pt x="16786" y="15730"/>
                </a:lnTo>
                <a:lnTo>
                  <a:pt x="16788" y="15740"/>
                </a:lnTo>
                <a:lnTo>
                  <a:pt x="16788" y="15743"/>
                </a:lnTo>
                <a:lnTo>
                  <a:pt x="16787" y="15745"/>
                </a:lnTo>
                <a:lnTo>
                  <a:pt x="16786" y="15746"/>
                </a:lnTo>
                <a:lnTo>
                  <a:pt x="16785" y="15748"/>
                </a:lnTo>
                <a:lnTo>
                  <a:pt x="16784" y="15752"/>
                </a:lnTo>
                <a:lnTo>
                  <a:pt x="16766" y="15784"/>
                </a:lnTo>
                <a:lnTo>
                  <a:pt x="16762" y="15789"/>
                </a:lnTo>
                <a:lnTo>
                  <a:pt x="16760" y="15793"/>
                </a:lnTo>
                <a:lnTo>
                  <a:pt x="16757" y="15811"/>
                </a:lnTo>
                <a:lnTo>
                  <a:pt x="16746" y="15829"/>
                </a:lnTo>
                <a:lnTo>
                  <a:pt x="16744" y="15842"/>
                </a:lnTo>
                <a:lnTo>
                  <a:pt x="16741" y="15848"/>
                </a:lnTo>
                <a:lnTo>
                  <a:pt x="16733" y="15859"/>
                </a:lnTo>
                <a:lnTo>
                  <a:pt x="16725" y="15867"/>
                </a:lnTo>
                <a:lnTo>
                  <a:pt x="16722" y="15872"/>
                </a:lnTo>
                <a:lnTo>
                  <a:pt x="16721" y="15880"/>
                </a:lnTo>
                <a:lnTo>
                  <a:pt x="16721" y="15886"/>
                </a:lnTo>
                <a:lnTo>
                  <a:pt x="16721" y="15888"/>
                </a:lnTo>
                <a:lnTo>
                  <a:pt x="16720" y="15890"/>
                </a:lnTo>
                <a:lnTo>
                  <a:pt x="16719" y="15890"/>
                </a:lnTo>
                <a:lnTo>
                  <a:pt x="16718" y="15888"/>
                </a:lnTo>
                <a:lnTo>
                  <a:pt x="16717" y="15887"/>
                </a:lnTo>
                <a:lnTo>
                  <a:pt x="16715" y="15888"/>
                </a:lnTo>
                <a:lnTo>
                  <a:pt x="16714" y="15890"/>
                </a:lnTo>
                <a:lnTo>
                  <a:pt x="16714" y="15899"/>
                </a:lnTo>
                <a:lnTo>
                  <a:pt x="16715" y="15901"/>
                </a:lnTo>
                <a:lnTo>
                  <a:pt x="16719" y="15903"/>
                </a:lnTo>
                <a:lnTo>
                  <a:pt x="16720" y="15905"/>
                </a:lnTo>
                <a:lnTo>
                  <a:pt x="16719" y="15912"/>
                </a:lnTo>
                <a:lnTo>
                  <a:pt x="16719" y="15917"/>
                </a:lnTo>
                <a:lnTo>
                  <a:pt x="16710" y="15944"/>
                </a:lnTo>
                <a:lnTo>
                  <a:pt x="16699" y="16022"/>
                </a:lnTo>
                <a:lnTo>
                  <a:pt x="16699" y="16028"/>
                </a:lnTo>
                <a:lnTo>
                  <a:pt x="16700" y="16044"/>
                </a:lnTo>
                <a:lnTo>
                  <a:pt x="16702" y="16050"/>
                </a:lnTo>
                <a:lnTo>
                  <a:pt x="16705" y="16051"/>
                </a:lnTo>
                <a:lnTo>
                  <a:pt x="16709" y="16048"/>
                </a:lnTo>
                <a:lnTo>
                  <a:pt x="16711" y="16045"/>
                </a:lnTo>
                <a:lnTo>
                  <a:pt x="16722" y="16028"/>
                </a:lnTo>
                <a:lnTo>
                  <a:pt x="16725" y="16022"/>
                </a:lnTo>
                <a:lnTo>
                  <a:pt x="16727" y="16018"/>
                </a:lnTo>
                <a:lnTo>
                  <a:pt x="16729" y="16016"/>
                </a:lnTo>
                <a:lnTo>
                  <a:pt x="16733" y="16013"/>
                </a:lnTo>
                <a:lnTo>
                  <a:pt x="16735" y="16010"/>
                </a:lnTo>
                <a:lnTo>
                  <a:pt x="16737" y="16005"/>
                </a:lnTo>
                <a:lnTo>
                  <a:pt x="16740" y="15992"/>
                </a:lnTo>
                <a:lnTo>
                  <a:pt x="16741" y="15981"/>
                </a:lnTo>
                <a:lnTo>
                  <a:pt x="16761" y="15920"/>
                </a:lnTo>
                <a:lnTo>
                  <a:pt x="16762" y="15919"/>
                </a:lnTo>
                <a:lnTo>
                  <a:pt x="16764" y="15918"/>
                </a:lnTo>
                <a:lnTo>
                  <a:pt x="16766" y="15917"/>
                </a:lnTo>
                <a:lnTo>
                  <a:pt x="16767" y="15914"/>
                </a:lnTo>
                <a:lnTo>
                  <a:pt x="16767" y="15909"/>
                </a:lnTo>
                <a:lnTo>
                  <a:pt x="16770" y="15894"/>
                </a:lnTo>
                <a:lnTo>
                  <a:pt x="16770" y="15872"/>
                </a:lnTo>
                <a:lnTo>
                  <a:pt x="16770" y="15869"/>
                </a:lnTo>
                <a:lnTo>
                  <a:pt x="16771" y="15867"/>
                </a:lnTo>
                <a:lnTo>
                  <a:pt x="16772" y="15865"/>
                </a:lnTo>
                <a:lnTo>
                  <a:pt x="16773" y="15863"/>
                </a:lnTo>
                <a:lnTo>
                  <a:pt x="16775" y="15862"/>
                </a:lnTo>
                <a:lnTo>
                  <a:pt x="16777" y="15861"/>
                </a:lnTo>
                <a:lnTo>
                  <a:pt x="16779" y="15859"/>
                </a:lnTo>
                <a:lnTo>
                  <a:pt x="16782" y="15856"/>
                </a:lnTo>
                <a:lnTo>
                  <a:pt x="16784" y="15853"/>
                </a:lnTo>
                <a:lnTo>
                  <a:pt x="16785" y="15849"/>
                </a:lnTo>
                <a:lnTo>
                  <a:pt x="16785" y="15843"/>
                </a:lnTo>
                <a:lnTo>
                  <a:pt x="16787" y="15838"/>
                </a:lnTo>
                <a:lnTo>
                  <a:pt x="16799" y="15826"/>
                </a:lnTo>
                <a:lnTo>
                  <a:pt x="16803" y="15819"/>
                </a:lnTo>
                <a:lnTo>
                  <a:pt x="16806" y="15816"/>
                </a:lnTo>
                <a:lnTo>
                  <a:pt x="16811" y="15815"/>
                </a:lnTo>
                <a:lnTo>
                  <a:pt x="16817" y="15814"/>
                </a:lnTo>
                <a:lnTo>
                  <a:pt x="16819" y="15812"/>
                </a:lnTo>
                <a:lnTo>
                  <a:pt x="16824" y="15803"/>
                </a:lnTo>
                <a:lnTo>
                  <a:pt x="16827" y="15799"/>
                </a:lnTo>
                <a:lnTo>
                  <a:pt x="16839" y="15791"/>
                </a:lnTo>
                <a:lnTo>
                  <a:pt x="16842" y="15790"/>
                </a:lnTo>
                <a:lnTo>
                  <a:pt x="16842" y="15780"/>
                </a:lnTo>
                <a:lnTo>
                  <a:pt x="16842" y="15778"/>
                </a:lnTo>
                <a:lnTo>
                  <a:pt x="16843" y="15776"/>
                </a:lnTo>
                <a:lnTo>
                  <a:pt x="16845" y="15776"/>
                </a:lnTo>
                <a:lnTo>
                  <a:pt x="16846" y="15778"/>
                </a:lnTo>
                <a:lnTo>
                  <a:pt x="16846" y="15782"/>
                </a:lnTo>
                <a:lnTo>
                  <a:pt x="16851" y="15777"/>
                </a:lnTo>
                <a:lnTo>
                  <a:pt x="16852" y="15775"/>
                </a:lnTo>
                <a:lnTo>
                  <a:pt x="16850" y="15771"/>
                </a:lnTo>
                <a:lnTo>
                  <a:pt x="16850" y="15768"/>
                </a:lnTo>
                <a:lnTo>
                  <a:pt x="16856" y="15751"/>
                </a:lnTo>
                <a:lnTo>
                  <a:pt x="16856" y="15745"/>
                </a:lnTo>
                <a:lnTo>
                  <a:pt x="16857" y="15723"/>
                </a:lnTo>
                <a:lnTo>
                  <a:pt x="16857" y="15722"/>
                </a:lnTo>
                <a:lnTo>
                  <a:pt x="16855" y="15721"/>
                </a:lnTo>
                <a:lnTo>
                  <a:pt x="16855" y="15719"/>
                </a:lnTo>
                <a:lnTo>
                  <a:pt x="16856" y="15718"/>
                </a:lnTo>
                <a:lnTo>
                  <a:pt x="16858" y="15717"/>
                </a:lnTo>
                <a:lnTo>
                  <a:pt x="16859" y="15716"/>
                </a:lnTo>
                <a:lnTo>
                  <a:pt x="16860" y="15716"/>
                </a:lnTo>
                <a:lnTo>
                  <a:pt x="16859" y="15705"/>
                </a:lnTo>
                <a:lnTo>
                  <a:pt x="16853" y="15682"/>
                </a:lnTo>
                <a:lnTo>
                  <a:pt x="16852" y="15671"/>
                </a:lnTo>
                <a:lnTo>
                  <a:pt x="16854" y="15665"/>
                </a:lnTo>
                <a:lnTo>
                  <a:pt x="16857" y="15653"/>
                </a:lnTo>
                <a:lnTo>
                  <a:pt x="16858" y="15646"/>
                </a:lnTo>
                <a:lnTo>
                  <a:pt x="16859" y="15643"/>
                </a:lnTo>
                <a:lnTo>
                  <a:pt x="16862" y="15637"/>
                </a:lnTo>
                <a:lnTo>
                  <a:pt x="16863" y="15634"/>
                </a:lnTo>
                <a:lnTo>
                  <a:pt x="16862" y="15631"/>
                </a:lnTo>
                <a:lnTo>
                  <a:pt x="16860" y="15624"/>
                </a:lnTo>
                <a:lnTo>
                  <a:pt x="16859" y="15619"/>
                </a:lnTo>
                <a:lnTo>
                  <a:pt x="16861" y="15610"/>
                </a:lnTo>
                <a:lnTo>
                  <a:pt x="16861" y="15604"/>
                </a:lnTo>
                <a:lnTo>
                  <a:pt x="16859" y="15587"/>
                </a:lnTo>
                <a:lnTo>
                  <a:pt x="16860" y="15581"/>
                </a:lnTo>
                <a:lnTo>
                  <a:pt x="16858" y="15582"/>
                </a:lnTo>
                <a:lnTo>
                  <a:pt x="16856" y="15583"/>
                </a:lnTo>
                <a:lnTo>
                  <a:pt x="16852" y="15583"/>
                </a:lnTo>
                <a:lnTo>
                  <a:pt x="16851" y="15582"/>
                </a:lnTo>
                <a:lnTo>
                  <a:pt x="16850" y="15581"/>
                </a:lnTo>
                <a:lnTo>
                  <a:pt x="16850" y="15578"/>
                </a:lnTo>
                <a:lnTo>
                  <a:pt x="16848" y="15577"/>
                </a:lnTo>
                <a:lnTo>
                  <a:pt x="16850" y="15573"/>
                </a:lnTo>
                <a:lnTo>
                  <a:pt x="16857" y="15562"/>
                </a:lnTo>
                <a:lnTo>
                  <a:pt x="16858" y="15557"/>
                </a:lnTo>
                <a:lnTo>
                  <a:pt x="16859" y="15546"/>
                </a:lnTo>
                <a:lnTo>
                  <a:pt x="16860" y="15541"/>
                </a:lnTo>
                <a:lnTo>
                  <a:pt x="16863" y="15533"/>
                </a:lnTo>
                <a:lnTo>
                  <a:pt x="16864" y="15525"/>
                </a:lnTo>
                <a:lnTo>
                  <a:pt x="16864" y="15523"/>
                </a:lnTo>
                <a:lnTo>
                  <a:pt x="16858" y="15520"/>
                </a:lnTo>
                <a:close/>
                <a:moveTo>
                  <a:pt x="16677" y="15606"/>
                </a:moveTo>
                <a:lnTo>
                  <a:pt x="16668" y="15612"/>
                </a:lnTo>
                <a:lnTo>
                  <a:pt x="16650" y="15626"/>
                </a:lnTo>
                <a:lnTo>
                  <a:pt x="16646" y="15628"/>
                </a:lnTo>
                <a:lnTo>
                  <a:pt x="16642" y="15629"/>
                </a:lnTo>
                <a:lnTo>
                  <a:pt x="16632" y="15630"/>
                </a:lnTo>
                <a:lnTo>
                  <a:pt x="16630" y="15632"/>
                </a:lnTo>
                <a:lnTo>
                  <a:pt x="16624" y="15640"/>
                </a:lnTo>
                <a:lnTo>
                  <a:pt x="16622" y="15644"/>
                </a:lnTo>
                <a:lnTo>
                  <a:pt x="16621" y="15646"/>
                </a:lnTo>
                <a:lnTo>
                  <a:pt x="16621" y="15648"/>
                </a:lnTo>
                <a:lnTo>
                  <a:pt x="16620" y="15654"/>
                </a:lnTo>
                <a:lnTo>
                  <a:pt x="16621" y="15656"/>
                </a:lnTo>
                <a:lnTo>
                  <a:pt x="16624" y="15659"/>
                </a:lnTo>
                <a:lnTo>
                  <a:pt x="16625" y="15660"/>
                </a:lnTo>
                <a:lnTo>
                  <a:pt x="16626" y="15678"/>
                </a:lnTo>
                <a:lnTo>
                  <a:pt x="16625" y="15684"/>
                </a:lnTo>
                <a:lnTo>
                  <a:pt x="16617" y="15702"/>
                </a:lnTo>
                <a:lnTo>
                  <a:pt x="16617" y="15705"/>
                </a:lnTo>
                <a:lnTo>
                  <a:pt x="16612" y="15719"/>
                </a:lnTo>
                <a:lnTo>
                  <a:pt x="16604" y="15730"/>
                </a:lnTo>
                <a:lnTo>
                  <a:pt x="16603" y="15732"/>
                </a:lnTo>
                <a:lnTo>
                  <a:pt x="16601" y="15734"/>
                </a:lnTo>
                <a:lnTo>
                  <a:pt x="16597" y="15735"/>
                </a:lnTo>
                <a:lnTo>
                  <a:pt x="16593" y="15738"/>
                </a:lnTo>
                <a:lnTo>
                  <a:pt x="16591" y="15743"/>
                </a:lnTo>
                <a:lnTo>
                  <a:pt x="16592" y="15755"/>
                </a:lnTo>
                <a:lnTo>
                  <a:pt x="16601" y="15777"/>
                </a:lnTo>
                <a:lnTo>
                  <a:pt x="16603" y="15789"/>
                </a:lnTo>
                <a:lnTo>
                  <a:pt x="16600" y="15824"/>
                </a:lnTo>
                <a:lnTo>
                  <a:pt x="16601" y="15836"/>
                </a:lnTo>
                <a:lnTo>
                  <a:pt x="16604" y="15848"/>
                </a:lnTo>
                <a:lnTo>
                  <a:pt x="16605" y="15855"/>
                </a:lnTo>
                <a:lnTo>
                  <a:pt x="16603" y="15860"/>
                </a:lnTo>
                <a:lnTo>
                  <a:pt x="16597" y="15870"/>
                </a:lnTo>
                <a:lnTo>
                  <a:pt x="16594" y="15872"/>
                </a:lnTo>
                <a:lnTo>
                  <a:pt x="16589" y="15869"/>
                </a:lnTo>
                <a:lnTo>
                  <a:pt x="16584" y="15874"/>
                </a:lnTo>
                <a:lnTo>
                  <a:pt x="16572" y="15890"/>
                </a:lnTo>
                <a:lnTo>
                  <a:pt x="16567" y="15893"/>
                </a:lnTo>
                <a:lnTo>
                  <a:pt x="16556" y="15896"/>
                </a:lnTo>
                <a:lnTo>
                  <a:pt x="16554" y="15898"/>
                </a:lnTo>
                <a:lnTo>
                  <a:pt x="16550" y="15896"/>
                </a:lnTo>
                <a:lnTo>
                  <a:pt x="16535" y="15892"/>
                </a:lnTo>
                <a:lnTo>
                  <a:pt x="16531" y="15892"/>
                </a:lnTo>
                <a:lnTo>
                  <a:pt x="16521" y="15895"/>
                </a:lnTo>
                <a:lnTo>
                  <a:pt x="16517" y="15896"/>
                </a:lnTo>
                <a:lnTo>
                  <a:pt x="16514" y="15898"/>
                </a:lnTo>
                <a:lnTo>
                  <a:pt x="16510" y="15911"/>
                </a:lnTo>
                <a:lnTo>
                  <a:pt x="16502" y="15930"/>
                </a:lnTo>
                <a:lnTo>
                  <a:pt x="16500" y="15933"/>
                </a:lnTo>
                <a:lnTo>
                  <a:pt x="16500" y="15935"/>
                </a:lnTo>
                <a:lnTo>
                  <a:pt x="16503" y="15943"/>
                </a:lnTo>
                <a:lnTo>
                  <a:pt x="16503" y="15952"/>
                </a:lnTo>
                <a:lnTo>
                  <a:pt x="16501" y="15963"/>
                </a:lnTo>
                <a:lnTo>
                  <a:pt x="16501" y="15974"/>
                </a:lnTo>
                <a:lnTo>
                  <a:pt x="16503" y="15973"/>
                </a:lnTo>
                <a:lnTo>
                  <a:pt x="16506" y="15971"/>
                </a:lnTo>
                <a:lnTo>
                  <a:pt x="16507" y="15970"/>
                </a:lnTo>
                <a:lnTo>
                  <a:pt x="16507" y="15974"/>
                </a:lnTo>
                <a:lnTo>
                  <a:pt x="16506" y="15981"/>
                </a:lnTo>
                <a:lnTo>
                  <a:pt x="16506" y="15985"/>
                </a:lnTo>
                <a:lnTo>
                  <a:pt x="16507" y="15984"/>
                </a:lnTo>
                <a:lnTo>
                  <a:pt x="16509" y="15983"/>
                </a:lnTo>
                <a:lnTo>
                  <a:pt x="16510" y="15981"/>
                </a:lnTo>
                <a:lnTo>
                  <a:pt x="16514" y="15986"/>
                </a:lnTo>
                <a:lnTo>
                  <a:pt x="16515" y="15989"/>
                </a:lnTo>
                <a:lnTo>
                  <a:pt x="16513" y="15991"/>
                </a:lnTo>
                <a:cubicBezTo>
                  <a:pt x="16513" y="15991"/>
                  <a:pt x="16515" y="15995"/>
                  <a:pt x="16515" y="15995"/>
                </a:cubicBezTo>
                <a:lnTo>
                  <a:pt x="16522" y="16013"/>
                </a:lnTo>
                <a:lnTo>
                  <a:pt x="16524" y="16015"/>
                </a:lnTo>
                <a:lnTo>
                  <a:pt x="16526" y="16017"/>
                </a:lnTo>
                <a:lnTo>
                  <a:pt x="16529" y="16019"/>
                </a:lnTo>
                <a:lnTo>
                  <a:pt x="16534" y="16033"/>
                </a:lnTo>
                <a:lnTo>
                  <a:pt x="16538" y="16037"/>
                </a:lnTo>
                <a:lnTo>
                  <a:pt x="16542" y="16044"/>
                </a:lnTo>
                <a:lnTo>
                  <a:pt x="16543" y="16048"/>
                </a:lnTo>
                <a:lnTo>
                  <a:pt x="16544" y="16049"/>
                </a:lnTo>
                <a:lnTo>
                  <a:pt x="16546" y="16050"/>
                </a:lnTo>
                <a:lnTo>
                  <a:pt x="16549" y="16050"/>
                </a:lnTo>
                <a:lnTo>
                  <a:pt x="16552" y="16051"/>
                </a:lnTo>
                <a:lnTo>
                  <a:pt x="16553" y="16053"/>
                </a:lnTo>
                <a:lnTo>
                  <a:pt x="16555" y="16056"/>
                </a:lnTo>
                <a:lnTo>
                  <a:pt x="16556" y="16058"/>
                </a:lnTo>
                <a:lnTo>
                  <a:pt x="16559" y="16059"/>
                </a:lnTo>
                <a:lnTo>
                  <a:pt x="16562" y="16060"/>
                </a:lnTo>
                <a:lnTo>
                  <a:pt x="16571" y="16067"/>
                </a:lnTo>
                <a:lnTo>
                  <a:pt x="16576" y="16068"/>
                </a:lnTo>
                <a:lnTo>
                  <a:pt x="16590" y="16069"/>
                </a:lnTo>
                <a:lnTo>
                  <a:pt x="16594" y="16070"/>
                </a:lnTo>
                <a:lnTo>
                  <a:pt x="16597" y="16073"/>
                </a:lnTo>
                <a:lnTo>
                  <a:pt x="16603" y="16080"/>
                </a:lnTo>
                <a:lnTo>
                  <a:pt x="16605" y="16085"/>
                </a:lnTo>
                <a:lnTo>
                  <a:pt x="16607" y="16090"/>
                </a:lnTo>
                <a:lnTo>
                  <a:pt x="16608" y="16109"/>
                </a:lnTo>
                <a:lnTo>
                  <a:pt x="16617" y="16137"/>
                </a:lnTo>
                <a:lnTo>
                  <a:pt x="16622" y="16149"/>
                </a:lnTo>
                <a:lnTo>
                  <a:pt x="16629" y="16158"/>
                </a:lnTo>
                <a:lnTo>
                  <a:pt x="16638" y="16162"/>
                </a:lnTo>
                <a:lnTo>
                  <a:pt x="16640" y="16161"/>
                </a:lnTo>
                <a:lnTo>
                  <a:pt x="16644" y="16158"/>
                </a:lnTo>
                <a:lnTo>
                  <a:pt x="16648" y="16157"/>
                </a:lnTo>
                <a:lnTo>
                  <a:pt x="16653" y="16154"/>
                </a:lnTo>
                <a:lnTo>
                  <a:pt x="16655" y="16154"/>
                </a:lnTo>
                <a:lnTo>
                  <a:pt x="16663" y="16154"/>
                </a:lnTo>
                <a:lnTo>
                  <a:pt x="16666" y="16153"/>
                </a:lnTo>
                <a:lnTo>
                  <a:pt x="16681" y="16141"/>
                </a:lnTo>
                <a:lnTo>
                  <a:pt x="16683" y="16137"/>
                </a:lnTo>
                <a:lnTo>
                  <a:pt x="16684" y="16133"/>
                </a:lnTo>
                <a:lnTo>
                  <a:pt x="16696" y="16111"/>
                </a:lnTo>
                <a:lnTo>
                  <a:pt x="16700" y="16099"/>
                </a:lnTo>
                <a:lnTo>
                  <a:pt x="16703" y="16086"/>
                </a:lnTo>
                <a:lnTo>
                  <a:pt x="16701" y="16074"/>
                </a:lnTo>
                <a:lnTo>
                  <a:pt x="16698" y="16069"/>
                </a:lnTo>
                <a:lnTo>
                  <a:pt x="16693" y="16064"/>
                </a:lnTo>
                <a:lnTo>
                  <a:pt x="16689" y="16059"/>
                </a:lnTo>
                <a:lnTo>
                  <a:pt x="16686" y="16046"/>
                </a:lnTo>
                <a:lnTo>
                  <a:pt x="16682" y="16041"/>
                </a:lnTo>
                <a:lnTo>
                  <a:pt x="16677" y="16038"/>
                </a:lnTo>
                <a:lnTo>
                  <a:pt x="16674" y="16034"/>
                </a:lnTo>
                <a:lnTo>
                  <a:pt x="16673" y="16027"/>
                </a:lnTo>
                <a:lnTo>
                  <a:pt x="16672" y="16023"/>
                </a:lnTo>
                <a:lnTo>
                  <a:pt x="16670" y="16020"/>
                </a:lnTo>
                <a:lnTo>
                  <a:pt x="16664" y="16019"/>
                </a:lnTo>
                <a:lnTo>
                  <a:pt x="16660" y="16015"/>
                </a:lnTo>
                <a:lnTo>
                  <a:pt x="16662" y="16009"/>
                </a:lnTo>
                <a:lnTo>
                  <a:pt x="16666" y="16006"/>
                </a:lnTo>
                <a:lnTo>
                  <a:pt x="16668" y="16012"/>
                </a:lnTo>
                <a:lnTo>
                  <a:pt x="16670" y="16005"/>
                </a:lnTo>
                <a:lnTo>
                  <a:pt x="16660" y="15997"/>
                </a:lnTo>
                <a:lnTo>
                  <a:pt x="16661" y="15989"/>
                </a:lnTo>
                <a:lnTo>
                  <a:pt x="16662" y="15988"/>
                </a:lnTo>
                <a:lnTo>
                  <a:pt x="16664" y="15989"/>
                </a:lnTo>
                <a:lnTo>
                  <a:pt x="16666" y="15989"/>
                </a:lnTo>
                <a:lnTo>
                  <a:pt x="16667" y="15984"/>
                </a:lnTo>
                <a:lnTo>
                  <a:pt x="16667" y="15981"/>
                </a:lnTo>
                <a:lnTo>
                  <a:pt x="16668" y="15975"/>
                </a:lnTo>
                <a:lnTo>
                  <a:pt x="16665" y="15926"/>
                </a:lnTo>
                <a:lnTo>
                  <a:pt x="16666" y="15920"/>
                </a:lnTo>
                <a:lnTo>
                  <a:pt x="16669" y="15915"/>
                </a:lnTo>
                <a:lnTo>
                  <a:pt x="16676" y="15906"/>
                </a:lnTo>
                <a:lnTo>
                  <a:pt x="16679" y="15893"/>
                </a:lnTo>
                <a:lnTo>
                  <a:pt x="16679" y="15892"/>
                </a:lnTo>
                <a:lnTo>
                  <a:pt x="16681" y="15890"/>
                </a:lnTo>
                <a:lnTo>
                  <a:pt x="16682" y="15888"/>
                </a:lnTo>
                <a:lnTo>
                  <a:pt x="16684" y="15881"/>
                </a:lnTo>
                <a:lnTo>
                  <a:pt x="16694" y="15862"/>
                </a:lnTo>
                <a:lnTo>
                  <a:pt x="16695" y="15857"/>
                </a:lnTo>
                <a:lnTo>
                  <a:pt x="16696" y="15851"/>
                </a:lnTo>
                <a:lnTo>
                  <a:pt x="16696" y="15845"/>
                </a:lnTo>
                <a:lnTo>
                  <a:pt x="16697" y="15838"/>
                </a:lnTo>
                <a:lnTo>
                  <a:pt x="16704" y="15820"/>
                </a:lnTo>
                <a:lnTo>
                  <a:pt x="16705" y="15815"/>
                </a:lnTo>
                <a:lnTo>
                  <a:pt x="16705" y="15796"/>
                </a:lnTo>
                <a:lnTo>
                  <a:pt x="16706" y="15790"/>
                </a:lnTo>
                <a:lnTo>
                  <a:pt x="16711" y="15778"/>
                </a:lnTo>
                <a:lnTo>
                  <a:pt x="16714" y="15769"/>
                </a:lnTo>
                <a:lnTo>
                  <a:pt x="16716" y="15765"/>
                </a:lnTo>
                <a:lnTo>
                  <a:pt x="16734" y="15739"/>
                </a:lnTo>
                <a:lnTo>
                  <a:pt x="16737" y="15733"/>
                </a:lnTo>
                <a:lnTo>
                  <a:pt x="16743" y="15696"/>
                </a:lnTo>
                <a:lnTo>
                  <a:pt x="16747" y="15684"/>
                </a:lnTo>
                <a:lnTo>
                  <a:pt x="16753" y="15673"/>
                </a:lnTo>
                <a:lnTo>
                  <a:pt x="16755" y="15668"/>
                </a:lnTo>
                <a:lnTo>
                  <a:pt x="16756" y="15655"/>
                </a:lnTo>
                <a:lnTo>
                  <a:pt x="16756" y="15653"/>
                </a:lnTo>
                <a:lnTo>
                  <a:pt x="16755" y="15652"/>
                </a:lnTo>
                <a:lnTo>
                  <a:pt x="16754" y="15652"/>
                </a:lnTo>
                <a:lnTo>
                  <a:pt x="16754" y="15652"/>
                </a:lnTo>
                <a:lnTo>
                  <a:pt x="16753" y="15651"/>
                </a:lnTo>
                <a:lnTo>
                  <a:pt x="16750" y="15646"/>
                </a:lnTo>
                <a:lnTo>
                  <a:pt x="16749" y="15643"/>
                </a:lnTo>
                <a:lnTo>
                  <a:pt x="16747" y="15632"/>
                </a:lnTo>
                <a:lnTo>
                  <a:pt x="16745" y="15628"/>
                </a:lnTo>
                <a:lnTo>
                  <a:pt x="16740" y="15626"/>
                </a:lnTo>
                <a:lnTo>
                  <a:pt x="16733" y="15623"/>
                </a:lnTo>
                <a:lnTo>
                  <a:pt x="16730" y="15622"/>
                </a:lnTo>
                <a:lnTo>
                  <a:pt x="16728" y="15621"/>
                </a:lnTo>
                <a:lnTo>
                  <a:pt x="16725" y="15622"/>
                </a:lnTo>
                <a:lnTo>
                  <a:pt x="16722" y="15624"/>
                </a:lnTo>
                <a:lnTo>
                  <a:pt x="16721" y="15627"/>
                </a:lnTo>
                <a:lnTo>
                  <a:pt x="16719" y="15628"/>
                </a:lnTo>
                <a:lnTo>
                  <a:pt x="16717" y="15626"/>
                </a:lnTo>
                <a:lnTo>
                  <a:pt x="16717" y="15623"/>
                </a:lnTo>
                <a:lnTo>
                  <a:pt x="16718" y="15621"/>
                </a:lnTo>
                <a:lnTo>
                  <a:pt x="16719" y="15618"/>
                </a:lnTo>
                <a:lnTo>
                  <a:pt x="16716" y="15616"/>
                </a:lnTo>
                <a:lnTo>
                  <a:pt x="16714" y="15617"/>
                </a:lnTo>
                <a:lnTo>
                  <a:pt x="16708" y="15620"/>
                </a:lnTo>
                <a:lnTo>
                  <a:pt x="16705" y="15620"/>
                </a:lnTo>
                <a:lnTo>
                  <a:pt x="16703" y="15619"/>
                </a:lnTo>
                <a:lnTo>
                  <a:pt x="16699" y="15615"/>
                </a:lnTo>
                <a:lnTo>
                  <a:pt x="16696" y="15612"/>
                </a:lnTo>
                <a:lnTo>
                  <a:pt x="16695" y="15612"/>
                </a:lnTo>
                <a:lnTo>
                  <a:pt x="16691" y="15612"/>
                </a:lnTo>
                <a:lnTo>
                  <a:pt x="16690" y="15612"/>
                </a:lnTo>
                <a:lnTo>
                  <a:pt x="16689" y="15610"/>
                </a:lnTo>
                <a:lnTo>
                  <a:pt x="16688" y="15608"/>
                </a:lnTo>
                <a:lnTo>
                  <a:pt x="16687" y="15607"/>
                </a:lnTo>
                <a:lnTo>
                  <a:pt x="16677" y="15606"/>
                </a:lnTo>
                <a:close/>
                <a:moveTo>
                  <a:pt x="16928" y="15839"/>
                </a:moveTo>
                <a:lnTo>
                  <a:pt x="16913" y="15841"/>
                </a:lnTo>
                <a:lnTo>
                  <a:pt x="16904" y="15841"/>
                </a:lnTo>
                <a:lnTo>
                  <a:pt x="16896" y="15844"/>
                </a:lnTo>
                <a:lnTo>
                  <a:pt x="16892" y="15846"/>
                </a:lnTo>
                <a:lnTo>
                  <a:pt x="16890" y="15847"/>
                </a:lnTo>
                <a:lnTo>
                  <a:pt x="16887" y="15853"/>
                </a:lnTo>
                <a:lnTo>
                  <a:pt x="16885" y="15855"/>
                </a:lnTo>
                <a:lnTo>
                  <a:pt x="16883" y="15857"/>
                </a:lnTo>
                <a:lnTo>
                  <a:pt x="16881" y="15859"/>
                </a:lnTo>
                <a:lnTo>
                  <a:pt x="16880" y="15862"/>
                </a:lnTo>
                <a:lnTo>
                  <a:pt x="16881" y="15864"/>
                </a:lnTo>
                <a:lnTo>
                  <a:pt x="16881" y="15866"/>
                </a:lnTo>
                <a:cubicBezTo>
                  <a:pt x="16881" y="15866"/>
                  <a:pt x="16874" y="15868"/>
                  <a:pt x="16874" y="15868"/>
                </a:cubicBezTo>
                <a:lnTo>
                  <a:pt x="16872" y="15871"/>
                </a:lnTo>
                <a:lnTo>
                  <a:pt x="16871" y="15875"/>
                </a:lnTo>
                <a:lnTo>
                  <a:pt x="16871" y="15881"/>
                </a:lnTo>
                <a:lnTo>
                  <a:pt x="16867" y="15890"/>
                </a:lnTo>
                <a:lnTo>
                  <a:pt x="16858" y="15895"/>
                </a:lnTo>
                <a:lnTo>
                  <a:pt x="16848" y="15898"/>
                </a:lnTo>
                <a:lnTo>
                  <a:pt x="16841" y="15902"/>
                </a:lnTo>
                <a:lnTo>
                  <a:pt x="16840" y="15904"/>
                </a:lnTo>
                <a:lnTo>
                  <a:pt x="16839" y="15906"/>
                </a:lnTo>
                <a:lnTo>
                  <a:pt x="16838" y="15908"/>
                </a:lnTo>
                <a:lnTo>
                  <a:pt x="16836" y="15909"/>
                </a:lnTo>
                <a:lnTo>
                  <a:pt x="16833" y="15908"/>
                </a:lnTo>
                <a:lnTo>
                  <a:pt x="16831" y="15909"/>
                </a:lnTo>
                <a:lnTo>
                  <a:pt x="16830" y="15912"/>
                </a:lnTo>
                <a:lnTo>
                  <a:pt x="16829" y="15916"/>
                </a:lnTo>
                <a:lnTo>
                  <a:pt x="16821" y="15925"/>
                </a:lnTo>
                <a:lnTo>
                  <a:pt x="16818" y="15929"/>
                </a:lnTo>
                <a:lnTo>
                  <a:pt x="16814" y="15940"/>
                </a:lnTo>
                <a:lnTo>
                  <a:pt x="16813" y="15946"/>
                </a:lnTo>
                <a:lnTo>
                  <a:pt x="16813" y="15953"/>
                </a:lnTo>
                <a:lnTo>
                  <a:pt x="16814" y="15958"/>
                </a:lnTo>
                <a:lnTo>
                  <a:pt x="16818" y="15959"/>
                </a:lnTo>
                <a:lnTo>
                  <a:pt x="16822" y="15959"/>
                </a:lnTo>
                <a:lnTo>
                  <a:pt x="16826" y="15960"/>
                </a:lnTo>
                <a:lnTo>
                  <a:pt x="16828" y="15963"/>
                </a:lnTo>
                <a:lnTo>
                  <a:pt x="16828" y="15968"/>
                </a:lnTo>
                <a:lnTo>
                  <a:pt x="16827" y="15974"/>
                </a:lnTo>
                <a:lnTo>
                  <a:pt x="16826" y="15980"/>
                </a:lnTo>
                <a:lnTo>
                  <a:pt x="16828" y="15985"/>
                </a:lnTo>
                <a:lnTo>
                  <a:pt x="16832" y="15989"/>
                </a:lnTo>
                <a:lnTo>
                  <a:pt x="16842" y="15992"/>
                </a:lnTo>
                <a:lnTo>
                  <a:pt x="16870" y="15999"/>
                </a:lnTo>
                <a:lnTo>
                  <a:pt x="16904" y="15996"/>
                </a:lnTo>
                <a:lnTo>
                  <a:pt x="16912" y="15997"/>
                </a:lnTo>
                <a:lnTo>
                  <a:pt x="16920" y="15996"/>
                </a:lnTo>
                <a:lnTo>
                  <a:pt x="16929" y="15992"/>
                </a:lnTo>
                <a:lnTo>
                  <a:pt x="16939" y="15987"/>
                </a:lnTo>
                <a:lnTo>
                  <a:pt x="16945" y="15981"/>
                </a:lnTo>
                <a:lnTo>
                  <a:pt x="16946" y="15978"/>
                </a:lnTo>
                <a:lnTo>
                  <a:pt x="16948" y="15975"/>
                </a:lnTo>
                <a:lnTo>
                  <a:pt x="16948" y="15972"/>
                </a:lnTo>
                <a:lnTo>
                  <a:pt x="16948" y="15968"/>
                </a:lnTo>
                <a:lnTo>
                  <a:pt x="16949" y="15965"/>
                </a:lnTo>
                <a:lnTo>
                  <a:pt x="16951" y="15963"/>
                </a:lnTo>
                <a:lnTo>
                  <a:pt x="16954" y="15962"/>
                </a:lnTo>
                <a:lnTo>
                  <a:pt x="16956" y="15961"/>
                </a:lnTo>
                <a:lnTo>
                  <a:pt x="16963" y="15952"/>
                </a:lnTo>
                <a:lnTo>
                  <a:pt x="16965" y="15950"/>
                </a:lnTo>
                <a:lnTo>
                  <a:pt x="16967" y="15950"/>
                </a:lnTo>
                <a:lnTo>
                  <a:pt x="16968" y="15953"/>
                </a:lnTo>
                <a:lnTo>
                  <a:pt x="16968" y="15955"/>
                </a:lnTo>
                <a:lnTo>
                  <a:pt x="16969" y="15958"/>
                </a:lnTo>
                <a:lnTo>
                  <a:pt x="16972" y="15959"/>
                </a:lnTo>
                <a:lnTo>
                  <a:pt x="16978" y="15960"/>
                </a:lnTo>
                <a:lnTo>
                  <a:pt x="16983" y="15960"/>
                </a:lnTo>
                <a:lnTo>
                  <a:pt x="16985" y="15959"/>
                </a:lnTo>
                <a:lnTo>
                  <a:pt x="16986" y="15955"/>
                </a:lnTo>
                <a:lnTo>
                  <a:pt x="16991" y="15940"/>
                </a:lnTo>
                <a:lnTo>
                  <a:pt x="16980" y="15930"/>
                </a:lnTo>
                <a:lnTo>
                  <a:pt x="16975" y="15924"/>
                </a:lnTo>
                <a:lnTo>
                  <a:pt x="16979" y="15921"/>
                </a:lnTo>
                <a:lnTo>
                  <a:pt x="16983" y="15919"/>
                </a:lnTo>
                <a:lnTo>
                  <a:pt x="16983" y="15914"/>
                </a:lnTo>
                <a:lnTo>
                  <a:pt x="16980" y="15909"/>
                </a:lnTo>
                <a:lnTo>
                  <a:pt x="16977" y="15905"/>
                </a:lnTo>
                <a:lnTo>
                  <a:pt x="16978" y="15900"/>
                </a:lnTo>
                <a:lnTo>
                  <a:pt x="16979" y="15898"/>
                </a:lnTo>
                <a:lnTo>
                  <a:pt x="16979" y="15893"/>
                </a:lnTo>
                <a:lnTo>
                  <a:pt x="16979" y="15888"/>
                </a:lnTo>
                <a:lnTo>
                  <a:pt x="16982" y="15892"/>
                </a:lnTo>
                <a:lnTo>
                  <a:pt x="16983" y="15890"/>
                </a:lnTo>
                <a:lnTo>
                  <a:pt x="16983" y="15885"/>
                </a:lnTo>
                <a:lnTo>
                  <a:pt x="16984" y="15878"/>
                </a:lnTo>
                <a:lnTo>
                  <a:pt x="16981" y="15875"/>
                </a:lnTo>
                <a:lnTo>
                  <a:pt x="16975" y="15870"/>
                </a:lnTo>
                <a:lnTo>
                  <a:pt x="16971" y="15867"/>
                </a:lnTo>
                <a:lnTo>
                  <a:pt x="16969" y="15866"/>
                </a:lnTo>
                <a:lnTo>
                  <a:pt x="16962" y="15867"/>
                </a:lnTo>
                <a:lnTo>
                  <a:pt x="16959" y="15865"/>
                </a:lnTo>
                <a:lnTo>
                  <a:pt x="16949" y="15853"/>
                </a:lnTo>
                <a:lnTo>
                  <a:pt x="16947" y="15854"/>
                </a:lnTo>
                <a:lnTo>
                  <a:pt x="16944" y="15851"/>
                </a:lnTo>
                <a:lnTo>
                  <a:pt x="16943" y="15845"/>
                </a:lnTo>
                <a:lnTo>
                  <a:pt x="16942" y="15841"/>
                </a:lnTo>
                <a:lnTo>
                  <a:pt x="16939" y="15844"/>
                </a:lnTo>
                <a:lnTo>
                  <a:pt x="16935" y="15851"/>
                </a:lnTo>
                <a:lnTo>
                  <a:pt x="16933" y="15853"/>
                </a:lnTo>
                <a:lnTo>
                  <a:pt x="16932" y="15842"/>
                </a:lnTo>
                <a:lnTo>
                  <a:pt x="16928" y="15839"/>
                </a:lnTo>
                <a:close/>
                <a:moveTo>
                  <a:pt x="7331" y="15937"/>
                </a:moveTo>
                <a:lnTo>
                  <a:pt x="7322" y="15937"/>
                </a:lnTo>
                <a:lnTo>
                  <a:pt x="7318" y="15938"/>
                </a:lnTo>
                <a:lnTo>
                  <a:pt x="7316" y="15939"/>
                </a:lnTo>
                <a:lnTo>
                  <a:pt x="7312" y="15941"/>
                </a:lnTo>
                <a:lnTo>
                  <a:pt x="7312" y="15945"/>
                </a:lnTo>
                <a:lnTo>
                  <a:pt x="7315" y="15949"/>
                </a:lnTo>
                <a:lnTo>
                  <a:pt x="7328" y="15952"/>
                </a:lnTo>
                <a:lnTo>
                  <a:pt x="7336" y="15958"/>
                </a:lnTo>
                <a:lnTo>
                  <a:pt x="7352" y="15981"/>
                </a:lnTo>
                <a:lnTo>
                  <a:pt x="7371" y="16001"/>
                </a:lnTo>
                <a:lnTo>
                  <a:pt x="7379" y="16006"/>
                </a:lnTo>
                <a:lnTo>
                  <a:pt x="7379" y="16009"/>
                </a:lnTo>
                <a:lnTo>
                  <a:pt x="7378" y="16008"/>
                </a:lnTo>
                <a:lnTo>
                  <a:pt x="7363" y="15999"/>
                </a:lnTo>
                <a:lnTo>
                  <a:pt x="7356" y="15993"/>
                </a:lnTo>
                <a:lnTo>
                  <a:pt x="7337" y="15966"/>
                </a:lnTo>
                <a:lnTo>
                  <a:pt x="7331" y="15958"/>
                </a:lnTo>
                <a:lnTo>
                  <a:pt x="7330" y="15957"/>
                </a:lnTo>
                <a:lnTo>
                  <a:pt x="7328" y="15956"/>
                </a:lnTo>
                <a:lnTo>
                  <a:pt x="7327" y="15956"/>
                </a:lnTo>
                <a:lnTo>
                  <a:pt x="7326" y="15957"/>
                </a:lnTo>
                <a:lnTo>
                  <a:pt x="7326" y="15957"/>
                </a:lnTo>
                <a:lnTo>
                  <a:pt x="7324" y="15957"/>
                </a:lnTo>
                <a:lnTo>
                  <a:pt x="7321" y="15958"/>
                </a:lnTo>
                <a:lnTo>
                  <a:pt x="7321" y="15955"/>
                </a:lnTo>
                <a:lnTo>
                  <a:pt x="7319" y="15954"/>
                </a:lnTo>
                <a:lnTo>
                  <a:pt x="7314" y="15953"/>
                </a:lnTo>
                <a:lnTo>
                  <a:pt x="7312" y="15952"/>
                </a:lnTo>
                <a:lnTo>
                  <a:pt x="7310" y="15952"/>
                </a:lnTo>
                <a:lnTo>
                  <a:pt x="7310" y="15949"/>
                </a:lnTo>
                <a:lnTo>
                  <a:pt x="7310" y="15944"/>
                </a:lnTo>
                <a:lnTo>
                  <a:pt x="7309" y="15940"/>
                </a:lnTo>
                <a:lnTo>
                  <a:pt x="7305" y="15939"/>
                </a:lnTo>
                <a:lnTo>
                  <a:pt x="7297" y="15940"/>
                </a:lnTo>
                <a:lnTo>
                  <a:pt x="7280" y="15939"/>
                </a:lnTo>
                <a:lnTo>
                  <a:pt x="7276" y="15941"/>
                </a:lnTo>
                <a:lnTo>
                  <a:pt x="7267" y="15951"/>
                </a:lnTo>
                <a:lnTo>
                  <a:pt x="7262" y="15954"/>
                </a:lnTo>
                <a:lnTo>
                  <a:pt x="7264" y="15957"/>
                </a:lnTo>
                <a:lnTo>
                  <a:pt x="7266" y="15961"/>
                </a:lnTo>
                <a:lnTo>
                  <a:pt x="7267" y="15962"/>
                </a:lnTo>
                <a:lnTo>
                  <a:pt x="7268" y="15966"/>
                </a:lnTo>
                <a:lnTo>
                  <a:pt x="7269" y="15969"/>
                </a:lnTo>
                <a:lnTo>
                  <a:pt x="7270" y="15973"/>
                </a:lnTo>
                <a:lnTo>
                  <a:pt x="7271" y="15975"/>
                </a:lnTo>
                <a:lnTo>
                  <a:pt x="7273" y="15977"/>
                </a:lnTo>
                <a:lnTo>
                  <a:pt x="7273" y="15975"/>
                </a:lnTo>
                <a:lnTo>
                  <a:pt x="7275" y="15976"/>
                </a:lnTo>
                <a:lnTo>
                  <a:pt x="7277" y="15978"/>
                </a:lnTo>
                <a:lnTo>
                  <a:pt x="7277" y="15978"/>
                </a:lnTo>
                <a:lnTo>
                  <a:pt x="7282" y="15981"/>
                </a:lnTo>
                <a:lnTo>
                  <a:pt x="7291" y="15989"/>
                </a:lnTo>
                <a:lnTo>
                  <a:pt x="7301" y="15996"/>
                </a:lnTo>
                <a:lnTo>
                  <a:pt x="7306" y="15999"/>
                </a:lnTo>
                <a:lnTo>
                  <a:pt x="7312" y="16001"/>
                </a:lnTo>
                <a:lnTo>
                  <a:pt x="7309" y="15997"/>
                </a:lnTo>
                <a:lnTo>
                  <a:pt x="7305" y="15992"/>
                </a:lnTo>
                <a:lnTo>
                  <a:pt x="7303" y="15989"/>
                </a:lnTo>
                <a:lnTo>
                  <a:pt x="7307" y="15991"/>
                </a:lnTo>
                <a:lnTo>
                  <a:pt x="7315" y="16001"/>
                </a:lnTo>
                <a:lnTo>
                  <a:pt x="7320" y="16004"/>
                </a:lnTo>
                <a:lnTo>
                  <a:pt x="7321" y="16005"/>
                </a:lnTo>
                <a:lnTo>
                  <a:pt x="7323" y="16006"/>
                </a:lnTo>
                <a:lnTo>
                  <a:pt x="7324" y="16005"/>
                </a:lnTo>
                <a:lnTo>
                  <a:pt x="7326" y="16002"/>
                </a:lnTo>
                <a:lnTo>
                  <a:pt x="7324" y="15999"/>
                </a:lnTo>
                <a:lnTo>
                  <a:pt x="7322" y="15997"/>
                </a:lnTo>
                <a:lnTo>
                  <a:pt x="7321" y="15995"/>
                </a:lnTo>
                <a:lnTo>
                  <a:pt x="7320" y="15988"/>
                </a:lnTo>
                <a:lnTo>
                  <a:pt x="7323" y="15988"/>
                </a:lnTo>
                <a:lnTo>
                  <a:pt x="7327" y="15991"/>
                </a:lnTo>
                <a:lnTo>
                  <a:pt x="7338" y="15997"/>
                </a:lnTo>
                <a:lnTo>
                  <a:pt x="7340" y="15999"/>
                </a:lnTo>
                <a:lnTo>
                  <a:pt x="7347" y="16004"/>
                </a:lnTo>
                <a:lnTo>
                  <a:pt x="7362" y="16021"/>
                </a:lnTo>
                <a:lnTo>
                  <a:pt x="7364" y="16022"/>
                </a:lnTo>
                <a:lnTo>
                  <a:pt x="7371" y="16022"/>
                </a:lnTo>
                <a:lnTo>
                  <a:pt x="7372" y="16022"/>
                </a:lnTo>
                <a:lnTo>
                  <a:pt x="7375" y="16025"/>
                </a:lnTo>
                <a:lnTo>
                  <a:pt x="7376" y="16024"/>
                </a:lnTo>
                <a:lnTo>
                  <a:pt x="7377" y="16023"/>
                </a:lnTo>
                <a:lnTo>
                  <a:pt x="7377" y="16023"/>
                </a:lnTo>
                <a:lnTo>
                  <a:pt x="7379" y="16022"/>
                </a:lnTo>
                <a:lnTo>
                  <a:pt x="7381" y="16022"/>
                </a:lnTo>
                <a:lnTo>
                  <a:pt x="7383" y="16022"/>
                </a:lnTo>
                <a:lnTo>
                  <a:pt x="7385" y="16022"/>
                </a:lnTo>
                <a:lnTo>
                  <a:pt x="7386" y="16023"/>
                </a:lnTo>
                <a:lnTo>
                  <a:pt x="7390" y="16027"/>
                </a:lnTo>
                <a:lnTo>
                  <a:pt x="7391" y="16027"/>
                </a:lnTo>
                <a:lnTo>
                  <a:pt x="7391" y="16028"/>
                </a:lnTo>
                <a:lnTo>
                  <a:pt x="7396" y="16029"/>
                </a:lnTo>
                <a:lnTo>
                  <a:pt x="7401" y="16032"/>
                </a:lnTo>
                <a:lnTo>
                  <a:pt x="7416" y="16045"/>
                </a:lnTo>
                <a:lnTo>
                  <a:pt x="7406" y="16043"/>
                </a:lnTo>
                <a:lnTo>
                  <a:pt x="7392" y="16035"/>
                </a:lnTo>
                <a:lnTo>
                  <a:pt x="7380" y="16030"/>
                </a:lnTo>
                <a:lnTo>
                  <a:pt x="7375" y="16030"/>
                </a:lnTo>
                <a:lnTo>
                  <a:pt x="7355" y="16040"/>
                </a:lnTo>
                <a:lnTo>
                  <a:pt x="7345" y="16043"/>
                </a:lnTo>
                <a:lnTo>
                  <a:pt x="7340" y="16039"/>
                </a:lnTo>
                <a:lnTo>
                  <a:pt x="7341" y="16037"/>
                </a:lnTo>
                <a:lnTo>
                  <a:pt x="7340" y="16035"/>
                </a:lnTo>
                <a:lnTo>
                  <a:pt x="7340" y="16033"/>
                </a:lnTo>
                <a:lnTo>
                  <a:pt x="7342" y="16032"/>
                </a:lnTo>
                <a:lnTo>
                  <a:pt x="7341" y="16029"/>
                </a:lnTo>
                <a:lnTo>
                  <a:pt x="7336" y="16023"/>
                </a:lnTo>
                <a:lnTo>
                  <a:pt x="7333" y="16020"/>
                </a:lnTo>
                <a:lnTo>
                  <a:pt x="7321" y="16016"/>
                </a:lnTo>
                <a:lnTo>
                  <a:pt x="7307" y="16006"/>
                </a:lnTo>
                <a:lnTo>
                  <a:pt x="7301" y="16003"/>
                </a:lnTo>
                <a:lnTo>
                  <a:pt x="7294" y="16003"/>
                </a:lnTo>
                <a:lnTo>
                  <a:pt x="7297" y="16008"/>
                </a:lnTo>
                <a:lnTo>
                  <a:pt x="7313" y="16020"/>
                </a:lnTo>
                <a:lnTo>
                  <a:pt x="7317" y="16024"/>
                </a:lnTo>
                <a:lnTo>
                  <a:pt x="7321" y="16028"/>
                </a:lnTo>
                <a:lnTo>
                  <a:pt x="7322" y="16030"/>
                </a:lnTo>
                <a:lnTo>
                  <a:pt x="7323" y="16033"/>
                </a:lnTo>
                <a:lnTo>
                  <a:pt x="7325" y="16037"/>
                </a:lnTo>
                <a:lnTo>
                  <a:pt x="7323" y="16038"/>
                </a:lnTo>
                <a:lnTo>
                  <a:pt x="7321" y="16039"/>
                </a:lnTo>
                <a:lnTo>
                  <a:pt x="7319" y="16040"/>
                </a:lnTo>
                <a:lnTo>
                  <a:pt x="7318" y="16041"/>
                </a:lnTo>
                <a:lnTo>
                  <a:pt x="7318" y="16041"/>
                </a:lnTo>
                <a:lnTo>
                  <a:pt x="7313" y="16049"/>
                </a:lnTo>
                <a:lnTo>
                  <a:pt x="7311" y="16051"/>
                </a:lnTo>
                <a:lnTo>
                  <a:pt x="7306" y="16052"/>
                </a:lnTo>
                <a:lnTo>
                  <a:pt x="7301" y="16054"/>
                </a:lnTo>
                <a:lnTo>
                  <a:pt x="7296" y="16057"/>
                </a:lnTo>
                <a:lnTo>
                  <a:pt x="7294" y="16061"/>
                </a:lnTo>
                <a:lnTo>
                  <a:pt x="7294" y="16064"/>
                </a:lnTo>
                <a:lnTo>
                  <a:pt x="7295" y="16071"/>
                </a:lnTo>
                <a:lnTo>
                  <a:pt x="7295" y="16072"/>
                </a:lnTo>
                <a:lnTo>
                  <a:pt x="7297" y="16077"/>
                </a:lnTo>
                <a:lnTo>
                  <a:pt x="7299" y="16080"/>
                </a:lnTo>
                <a:lnTo>
                  <a:pt x="7305" y="16084"/>
                </a:lnTo>
                <a:lnTo>
                  <a:pt x="7307" y="16085"/>
                </a:lnTo>
                <a:lnTo>
                  <a:pt x="7308" y="16086"/>
                </a:lnTo>
                <a:lnTo>
                  <a:pt x="7307" y="16089"/>
                </a:lnTo>
                <a:lnTo>
                  <a:pt x="7307" y="16105"/>
                </a:lnTo>
                <a:lnTo>
                  <a:pt x="7306" y="16112"/>
                </a:lnTo>
                <a:lnTo>
                  <a:pt x="7305" y="16115"/>
                </a:lnTo>
                <a:lnTo>
                  <a:pt x="7305" y="16117"/>
                </a:lnTo>
                <a:lnTo>
                  <a:pt x="7298" y="16140"/>
                </a:lnTo>
                <a:lnTo>
                  <a:pt x="7297" y="16150"/>
                </a:lnTo>
                <a:lnTo>
                  <a:pt x="7294" y="16157"/>
                </a:lnTo>
                <a:lnTo>
                  <a:pt x="7293" y="16164"/>
                </a:lnTo>
                <a:lnTo>
                  <a:pt x="7290" y="16167"/>
                </a:lnTo>
                <a:lnTo>
                  <a:pt x="7283" y="16171"/>
                </a:lnTo>
                <a:lnTo>
                  <a:pt x="7271" y="16186"/>
                </a:lnTo>
                <a:lnTo>
                  <a:pt x="7269" y="16186"/>
                </a:lnTo>
                <a:lnTo>
                  <a:pt x="7266" y="16187"/>
                </a:lnTo>
                <a:lnTo>
                  <a:pt x="7264" y="16188"/>
                </a:lnTo>
                <a:lnTo>
                  <a:pt x="7265" y="16191"/>
                </a:lnTo>
                <a:lnTo>
                  <a:pt x="7266" y="16194"/>
                </a:lnTo>
                <a:lnTo>
                  <a:pt x="7266" y="16197"/>
                </a:lnTo>
                <a:lnTo>
                  <a:pt x="7267" y="16204"/>
                </a:lnTo>
                <a:lnTo>
                  <a:pt x="7267" y="16204"/>
                </a:lnTo>
                <a:lnTo>
                  <a:pt x="7267" y="16224"/>
                </a:lnTo>
                <a:lnTo>
                  <a:pt x="7266" y="16227"/>
                </a:lnTo>
                <a:lnTo>
                  <a:pt x="7271" y="16245"/>
                </a:lnTo>
                <a:lnTo>
                  <a:pt x="7270" y="16272"/>
                </a:lnTo>
                <a:lnTo>
                  <a:pt x="7267" y="16277"/>
                </a:lnTo>
                <a:lnTo>
                  <a:pt x="7267" y="16280"/>
                </a:lnTo>
                <a:lnTo>
                  <a:pt x="7267" y="16281"/>
                </a:lnTo>
                <a:lnTo>
                  <a:pt x="7267" y="16281"/>
                </a:lnTo>
                <a:lnTo>
                  <a:pt x="7264" y="16289"/>
                </a:lnTo>
                <a:lnTo>
                  <a:pt x="7264" y="16291"/>
                </a:lnTo>
                <a:lnTo>
                  <a:pt x="7261" y="16295"/>
                </a:lnTo>
                <a:lnTo>
                  <a:pt x="7258" y="16298"/>
                </a:lnTo>
                <a:lnTo>
                  <a:pt x="7255" y="16302"/>
                </a:lnTo>
                <a:lnTo>
                  <a:pt x="7254" y="16307"/>
                </a:lnTo>
                <a:lnTo>
                  <a:pt x="7254" y="16319"/>
                </a:lnTo>
                <a:lnTo>
                  <a:pt x="7253" y="16323"/>
                </a:lnTo>
                <a:lnTo>
                  <a:pt x="7252" y="16325"/>
                </a:lnTo>
                <a:lnTo>
                  <a:pt x="7251" y="16326"/>
                </a:lnTo>
                <a:lnTo>
                  <a:pt x="7249" y="16329"/>
                </a:lnTo>
                <a:lnTo>
                  <a:pt x="7247" y="16357"/>
                </a:lnTo>
                <a:lnTo>
                  <a:pt x="7245" y="16369"/>
                </a:lnTo>
                <a:lnTo>
                  <a:pt x="7245" y="16375"/>
                </a:lnTo>
                <a:lnTo>
                  <a:pt x="7244" y="16378"/>
                </a:lnTo>
                <a:lnTo>
                  <a:pt x="7241" y="16383"/>
                </a:lnTo>
                <a:lnTo>
                  <a:pt x="7240" y="16385"/>
                </a:lnTo>
                <a:lnTo>
                  <a:pt x="7240" y="16388"/>
                </a:lnTo>
                <a:lnTo>
                  <a:pt x="7240" y="16390"/>
                </a:lnTo>
                <a:lnTo>
                  <a:pt x="7240" y="16390"/>
                </a:lnTo>
                <a:lnTo>
                  <a:pt x="7241" y="16391"/>
                </a:lnTo>
                <a:lnTo>
                  <a:pt x="7241" y="16393"/>
                </a:lnTo>
                <a:lnTo>
                  <a:pt x="7242" y="16393"/>
                </a:lnTo>
                <a:lnTo>
                  <a:pt x="7242" y="16396"/>
                </a:lnTo>
                <a:lnTo>
                  <a:pt x="7241" y="16401"/>
                </a:lnTo>
                <a:lnTo>
                  <a:pt x="7242" y="16405"/>
                </a:lnTo>
                <a:lnTo>
                  <a:pt x="7242" y="16407"/>
                </a:lnTo>
                <a:lnTo>
                  <a:pt x="7243" y="16409"/>
                </a:lnTo>
                <a:lnTo>
                  <a:pt x="7244" y="16411"/>
                </a:lnTo>
                <a:lnTo>
                  <a:pt x="7245" y="16414"/>
                </a:lnTo>
                <a:lnTo>
                  <a:pt x="7237" y="16432"/>
                </a:lnTo>
                <a:lnTo>
                  <a:pt x="7238" y="16435"/>
                </a:lnTo>
                <a:lnTo>
                  <a:pt x="7240" y="16437"/>
                </a:lnTo>
                <a:lnTo>
                  <a:pt x="7242" y="16440"/>
                </a:lnTo>
                <a:lnTo>
                  <a:pt x="7243" y="16442"/>
                </a:lnTo>
                <a:lnTo>
                  <a:pt x="7243" y="16443"/>
                </a:lnTo>
                <a:lnTo>
                  <a:pt x="7245" y="16447"/>
                </a:lnTo>
                <a:lnTo>
                  <a:pt x="7246" y="16452"/>
                </a:lnTo>
                <a:lnTo>
                  <a:pt x="7241" y="16457"/>
                </a:lnTo>
                <a:lnTo>
                  <a:pt x="7231" y="16456"/>
                </a:lnTo>
                <a:lnTo>
                  <a:pt x="7224" y="16449"/>
                </a:lnTo>
                <a:lnTo>
                  <a:pt x="7228" y="16438"/>
                </a:lnTo>
                <a:lnTo>
                  <a:pt x="7227" y="16436"/>
                </a:lnTo>
                <a:lnTo>
                  <a:pt x="7223" y="16430"/>
                </a:lnTo>
                <a:lnTo>
                  <a:pt x="7223" y="16425"/>
                </a:lnTo>
                <a:lnTo>
                  <a:pt x="7223" y="16422"/>
                </a:lnTo>
                <a:lnTo>
                  <a:pt x="7227" y="16407"/>
                </a:lnTo>
                <a:lnTo>
                  <a:pt x="7227" y="16404"/>
                </a:lnTo>
                <a:lnTo>
                  <a:pt x="7227" y="16398"/>
                </a:lnTo>
                <a:lnTo>
                  <a:pt x="7227" y="16395"/>
                </a:lnTo>
                <a:lnTo>
                  <a:pt x="7228" y="16394"/>
                </a:lnTo>
                <a:lnTo>
                  <a:pt x="7229" y="16394"/>
                </a:lnTo>
                <a:lnTo>
                  <a:pt x="7230" y="16393"/>
                </a:lnTo>
                <a:lnTo>
                  <a:pt x="7232" y="16388"/>
                </a:lnTo>
                <a:lnTo>
                  <a:pt x="7234" y="16380"/>
                </a:lnTo>
                <a:lnTo>
                  <a:pt x="7231" y="16380"/>
                </a:lnTo>
                <a:lnTo>
                  <a:pt x="7229" y="16379"/>
                </a:lnTo>
                <a:lnTo>
                  <a:pt x="7228" y="16377"/>
                </a:lnTo>
                <a:lnTo>
                  <a:pt x="7227" y="16376"/>
                </a:lnTo>
                <a:lnTo>
                  <a:pt x="7227" y="16374"/>
                </a:lnTo>
                <a:lnTo>
                  <a:pt x="7231" y="16364"/>
                </a:lnTo>
                <a:lnTo>
                  <a:pt x="7234" y="16355"/>
                </a:lnTo>
                <a:lnTo>
                  <a:pt x="7227" y="16367"/>
                </a:lnTo>
                <a:lnTo>
                  <a:pt x="7227" y="16371"/>
                </a:lnTo>
                <a:lnTo>
                  <a:pt x="7226" y="16376"/>
                </a:lnTo>
                <a:lnTo>
                  <a:pt x="7223" y="16383"/>
                </a:lnTo>
                <a:lnTo>
                  <a:pt x="7220" y="16388"/>
                </a:lnTo>
                <a:lnTo>
                  <a:pt x="7216" y="16391"/>
                </a:lnTo>
                <a:lnTo>
                  <a:pt x="7217" y="16396"/>
                </a:lnTo>
                <a:lnTo>
                  <a:pt x="7219" y="16413"/>
                </a:lnTo>
                <a:lnTo>
                  <a:pt x="7218" y="16418"/>
                </a:lnTo>
                <a:lnTo>
                  <a:pt x="7217" y="16417"/>
                </a:lnTo>
                <a:lnTo>
                  <a:pt x="7217" y="16417"/>
                </a:lnTo>
                <a:lnTo>
                  <a:pt x="7217" y="16417"/>
                </a:lnTo>
                <a:lnTo>
                  <a:pt x="7216" y="16416"/>
                </a:lnTo>
                <a:lnTo>
                  <a:pt x="7216" y="16425"/>
                </a:lnTo>
                <a:lnTo>
                  <a:pt x="7222" y="16457"/>
                </a:lnTo>
                <a:lnTo>
                  <a:pt x="7225" y="16469"/>
                </a:lnTo>
                <a:lnTo>
                  <a:pt x="7227" y="16483"/>
                </a:lnTo>
                <a:lnTo>
                  <a:pt x="7230" y="16490"/>
                </a:lnTo>
                <a:lnTo>
                  <a:pt x="7231" y="16494"/>
                </a:lnTo>
                <a:lnTo>
                  <a:pt x="7235" y="16525"/>
                </a:lnTo>
                <a:lnTo>
                  <a:pt x="7235" y="16536"/>
                </a:lnTo>
                <a:lnTo>
                  <a:pt x="7236" y="16538"/>
                </a:lnTo>
                <a:lnTo>
                  <a:pt x="7236" y="16541"/>
                </a:lnTo>
                <a:lnTo>
                  <a:pt x="7238" y="16544"/>
                </a:lnTo>
                <a:lnTo>
                  <a:pt x="7239" y="16549"/>
                </a:lnTo>
                <a:lnTo>
                  <a:pt x="7239" y="16552"/>
                </a:lnTo>
                <a:lnTo>
                  <a:pt x="7238" y="16554"/>
                </a:lnTo>
                <a:lnTo>
                  <a:pt x="7238" y="16560"/>
                </a:lnTo>
                <a:lnTo>
                  <a:pt x="7237" y="16565"/>
                </a:lnTo>
                <a:lnTo>
                  <a:pt x="7235" y="16564"/>
                </a:lnTo>
                <a:lnTo>
                  <a:pt x="7235" y="16564"/>
                </a:lnTo>
                <a:lnTo>
                  <a:pt x="7234" y="16565"/>
                </a:lnTo>
                <a:lnTo>
                  <a:pt x="7235" y="16569"/>
                </a:lnTo>
                <a:lnTo>
                  <a:pt x="7246" y="16669"/>
                </a:lnTo>
                <a:lnTo>
                  <a:pt x="7246" y="16671"/>
                </a:lnTo>
                <a:lnTo>
                  <a:pt x="7245" y="16673"/>
                </a:lnTo>
                <a:lnTo>
                  <a:pt x="7244" y="16675"/>
                </a:lnTo>
                <a:lnTo>
                  <a:pt x="7245" y="16677"/>
                </a:lnTo>
                <a:lnTo>
                  <a:pt x="7245" y="16678"/>
                </a:lnTo>
                <a:lnTo>
                  <a:pt x="7246" y="16679"/>
                </a:lnTo>
                <a:lnTo>
                  <a:pt x="7249" y="16679"/>
                </a:lnTo>
                <a:lnTo>
                  <a:pt x="7251" y="16680"/>
                </a:lnTo>
                <a:lnTo>
                  <a:pt x="7251" y="16683"/>
                </a:lnTo>
                <a:lnTo>
                  <a:pt x="7252" y="16687"/>
                </a:lnTo>
                <a:lnTo>
                  <a:pt x="7252" y="16696"/>
                </a:lnTo>
                <a:lnTo>
                  <a:pt x="7251" y="16696"/>
                </a:lnTo>
                <a:lnTo>
                  <a:pt x="7251" y="16697"/>
                </a:lnTo>
                <a:lnTo>
                  <a:pt x="7251" y="16700"/>
                </a:lnTo>
                <a:lnTo>
                  <a:pt x="7249" y="16700"/>
                </a:lnTo>
                <a:lnTo>
                  <a:pt x="7248" y="16697"/>
                </a:lnTo>
                <a:lnTo>
                  <a:pt x="7246" y="16688"/>
                </a:lnTo>
                <a:lnTo>
                  <a:pt x="7245" y="16686"/>
                </a:lnTo>
                <a:lnTo>
                  <a:pt x="7244" y="16683"/>
                </a:lnTo>
                <a:lnTo>
                  <a:pt x="7243" y="16681"/>
                </a:lnTo>
                <a:lnTo>
                  <a:pt x="7243" y="16676"/>
                </a:lnTo>
                <a:lnTo>
                  <a:pt x="7242" y="16683"/>
                </a:lnTo>
                <a:lnTo>
                  <a:pt x="7252" y="16731"/>
                </a:lnTo>
                <a:lnTo>
                  <a:pt x="7252" y="16734"/>
                </a:lnTo>
                <a:lnTo>
                  <a:pt x="7251" y="16737"/>
                </a:lnTo>
                <a:lnTo>
                  <a:pt x="7249" y="16744"/>
                </a:lnTo>
                <a:lnTo>
                  <a:pt x="7249" y="16745"/>
                </a:lnTo>
                <a:lnTo>
                  <a:pt x="7249" y="16765"/>
                </a:lnTo>
                <a:lnTo>
                  <a:pt x="7249" y="16767"/>
                </a:lnTo>
                <a:lnTo>
                  <a:pt x="7252" y="16788"/>
                </a:lnTo>
                <a:lnTo>
                  <a:pt x="7271" y="16850"/>
                </a:lnTo>
                <a:lnTo>
                  <a:pt x="7275" y="16865"/>
                </a:lnTo>
                <a:lnTo>
                  <a:pt x="7276" y="16866"/>
                </a:lnTo>
                <a:lnTo>
                  <a:pt x="7277" y="16881"/>
                </a:lnTo>
                <a:lnTo>
                  <a:pt x="7277" y="16881"/>
                </a:lnTo>
                <a:lnTo>
                  <a:pt x="7276" y="16880"/>
                </a:lnTo>
                <a:lnTo>
                  <a:pt x="7275" y="16881"/>
                </a:lnTo>
                <a:lnTo>
                  <a:pt x="7274" y="16883"/>
                </a:lnTo>
                <a:lnTo>
                  <a:pt x="7275" y="16884"/>
                </a:lnTo>
                <a:lnTo>
                  <a:pt x="7276" y="16885"/>
                </a:lnTo>
                <a:lnTo>
                  <a:pt x="7277" y="16886"/>
                </a:lnTo>
                <a:lnTo>
                  <a:pt x="7277" y="16886"/>
                </a:lnTo>
                <a:lnTo>
                  <a:pt x="7278" y="16891"/>
                </a:lnTo>
                <a:lnTo>
                  <a:pt x="7281" y="16904"/>
                </a:lnTo>
                <a:lnTo>
                  <a:pt x="7285" y="16914"/>
                </a:lnTo>
                <a:lnTo>
                  <a:pt x="7287" y="16927"/>
                </a:lnTo>
                <a:lnTo>
                  <a:pt x="7289" y="16932"/>
                </a:lnTo>
                <a:lnTo>
                  <a:pt x="7289" y="16933"/>
                </a:lnTo>
                <a:lnTo>
                  <a:pt x="7289" y="16935"/>
                </a:lnTo>
                <a:lnTo>
                  <a:pt x="7289" y="16937"/>
                </a:lnTo>
                <a:lnTo>
                  <a:pt x="7289" y="16940"/>
                </a:lnTo>
                <a:lnTo>
                  <a:pt x="7299" y="16967"/>
                </a:lnTo>
                <a:lnTo>
                  <a:pt x="7301" y="16971"/>
                </a:lnTo>
                <a:lnTo>
                  <a:pt x="7302" y="16972"/>
                </a:lnTo>
                <a:lnTo>
                  <a:pt x="7302" y="16973"/>
                </a:lnTo>
                <a:lnTo>
                  <a:pt x="7302" y="16976"/>
                </a:lnTo>
                <a:lnTo>
                  <a:pt x="7302" y="16977"/>
                </a:lnTo>
                <a:lnTo>
                  <a:pt x="7303" y="16977"/>
                </a:lnTo>
                <a:lnTo>
                  <a:pt x="7303" y="16978"/>
                </a:lnTo>
                <a:lnTo>
                  <a:pt x="7305" y="16979"/>
                </a:lnTo>
                <a:lnTo>
                  <a:pt x="7322" y="17003"/>
                </a:lnTo>
                <a:lnTo>
                  <a:pt x="7326" y="17007"/>
                </a:lnTo>
                <a:lnTo>
                  <a:pt x="7328" y="17005"/>
                </a:lnTo>
                <a:lnTo>
                  <a:pt x="7330" y="17007"/>
                </a:lnTo>
                <a:lnTo>
                  <a:pt x="7331" y="17007"/>
                </a:lnTo>
                <a:lnTo>
                  <a:pt x="7336" y="17012"/>
                </a:lnTo>
                <a:lnTo>
                  <a:pt x="7339" y="17013"/>
                </a:lnTo>
                <a:lnTo>
                  <a:pt x="7342" y="17014"/>
                </a:lnTo>
                <a:lnTo>
                  <a:pt x="7352" y="17018"/>
                </a:lnTo>
                <a:lnTo>
                  <a:pt x="7353" y="17019"/>
                </a:lnTo>
                <a:lnTo>
                  <a:pt x="7353" y="17019"/>
                </a:lnTo>
                <a:lnTo>
                  <a:pt x="7354" y="17020"/>
                </a:lnTo>
                <a:lnTo>
                  <a:pt x="7355" y="17022"/>
                </a:lnTo>
                <a:lnTo>
                  <a:pt x="7356" y="17023"/>
                </a:lnTo>
                <a:lnTo>
                  <a:pt x="7356" y="17023"/>
                </a:lnTo>
                <a:lnTo>
                  <a:pt x="7357" y="17023"/>
                </a:lnTo>
                <a:lnTo>
                  <a:pt x="7358" y="17022"/>
                </a:lnTo>
                <a:lnTo>
                  <a:pt x="7359" y="17021"/>
                </a:lnTo>
                <a:lnTo>
                  <a:pt x="7360" y="17021"/>
                </a:lnTo>
                <a:lnTo>
                  <a:pt x="7362" y="17021"/>
                </a:lnTo>
                <a:lnTo>
                  <a:pt x="7363" y="17023"/>
                </a:lnTo>
                <a:lnTo>
                  <a:pt x="7363" y="17024"/>
                </a:lnTo>
                <a:lnTo>
                  <a:pt x="7364" y="17024"/>
                </a:lnTo>
                <a:lnTo>
                  <a:pt x="7366" y="17025"/>
                </a:lnTo>
                <a:lnTo>
                  <a:pt x="7372" y="17026"/>
                </a:lnTo>
                <a:lnTo>
                  <a:pt x="7375" y="17026"/>
                </a:lnTo>
                <a:lnTo>
                  <a:pt x="7379" y="17023"/>
                </a:lnTo>
                <a:lnTo>
                  <a:pt x="7379" y="17024"/>
                </a:lnTo>
                <a:lnTo>
                  <a:pt x="7380" y="17026"/>
                </a:lnTo>
                <a:lnTo>
                  <a:pt x="7382" y="17029"/>
                </a:lnTo>
                <a:lnTo>
                  <a:pt x="7383" y="17031"/>
                </a:lnTo>
                <a:lnTo>
                  <a:pt x="7387" y="17032"/>
                </a:lnTo>
                <a:lnTo>
                  <a:pt x="7399" y="17030"/>
                </a:lnTo>
                <a:lnTo>
                  <a:pt x="7401" y="17031"/>
                </a:lnTo>
                <a:lnTo>
                  <a:pt x="7403" y="17032"/>
                </a:lnTo>
                <a:lnTo>
                  <a:pt x="7407" y="17034"/>
                </a:lnTo>
                <a:lnTo>
                  <a:pt x="7411" y="17036"/>
                </a:lnTo>
                <a:lnTo>
                  <a:pt x="7412" y="17036"/>
                </a:lnTo>
                <a:lnTo>
                  <a:pt x="7414" y="17035"/>
                </a:lnTo>
                <a:lnTo>
                  <a:pt x="7419" y="17030"/>
                </a:lnTo>
                <a:lnTo>
                  <a:pt x="7422" y="17028"/>
                </a:lnTo>
                <a:lnTo>
                  <a:pt x="7425" y="17026"/>
                </a:lnTo>
                <a:lnTo>
                  <a:pt x="7428" y="17026"/>
                </a:lnTo>
                <a:lnTo>
                  <a:pt x="7438" y="17026"/>
                </a:lnTo>
                <a:lnTo>
                  <a:pt x="7441" y="17021"/>
                </a:lnTo>
                <a:lnTo>
                  <a:pt x="7450" y="17013"/>
                </a:lnTo>
                <a:lnTo>
                  <a:pt x="7458" y="17005"/>
                </a:lnTo>
                <a:lnTo>
                  <a:pt x="7460" y="17004"/>
                </a:lnTo>
                <a:lnTo>
                  <a:pt x="7464" y="17002"/>
                </a:lnTo>
                <a:lnTo>
                  <a:pt x="7470" y="17003"/>
                </a:lnTo>
                <a:lnTo>
                  <a:pt x="7473" y="16998"/>
                </a:lnTo>
                <a:lnTo>
                  <a:pt x="7478" y="16995"/>
                </a:lnTo>
                <a:lnTo>
                  <a:pt x="7490" y="16992"/>
                </a:lnTo>
                <a:lnTo>
                  <a:pt x="7501" y="16987"/>
                </a:lnTo>
                <a:lnTo>
                  <a:pt x="7524" y="16981"/>
                </a:lnTo>
                <a:lnTo>
                  <a:pt x="7529" y="16978"/>
                </a:lnTo>
                <a:lnTo>
                  <a:pt x="7534" y="16975"/>
                </a:lnTo>
                <a:lnTo>
                  <a:pt x="7536" y="16973"/>
                </a:lnTo>
                <a:lnTo>
                  <a:pt x="7538" y="16972"/>
                </a:lnTo>
                <a:lnTo>
                  <a:pt x="7539" y="16971"/>
                </a:lnTo>
                <a:lnTo>
                  <a:pt x="7539" y="16966"/>
                </a:lnTo>
                <a:lnTo>
                  <a:pt x="7540" y="16964"/>
                </a:lnTo>
                <a:lnTo>
                  <a:pt x="7542" y="16963"/>
                </a:lnTo>
                <a:lnTo>
                  <a:pt x="7542" y="16963"/>
                </a:lnTo>
                <a:lnTo>
                  <a:pt x="7544" y="16965"/>
                </a:lnTo>
                <a:lnTo>
                  <a:pt x="7544" y="16965"/>
                </a:lnTo>
                <a:lnTo>
                  <a:pt x="7544" y="16969"/>
                </a:lnTo>
                <a:lnTo>
                  <a:pt x="7570" y="16957"/>
                </a:lnTo>
                <a:lnTo>
                  <a:pt x="7578" y="16951"/>
                </a:lnTo>
                <a:lnTo>
                  <a:pt x="7619" y="16911"/>
                </a:lnTo>
                <a:lnTo>
                  <a:pt x="7624" y="16907"/>
                </a:lnTo>
                <a:lnTo>
                  <a:pt x="7628" y="16906"/>
                </a:lnTo>
                <a:lnTo>
                  <a:pt x="7641" y="16894"/>
                </a:lnTo>
                <a:lnTo>
                  <a:pt x="7648" y="16885"/>
                </a:lnTo>
                <a:lnTo>
                  <a:pt x="7668" y="16844"/>
                </a:lnTo>
                <a:lnTo>
                  <a:pt x="7670" y="16836"/>
                </a:lnTo>
                <a:lnTo>
                  <a:pt x="7669" y="16829"/>
                </a:lnTo>
                <a:lnTo>
                  <a:pt x="7671" y="16825"/>
                </a:lnTo>
                <a:lnTo>
                  <a:pt x="7675" y="16816"/>
                </a:lnTo>
                <a:lnTo>
                  <a:pt x="7676" y="16811"/>
                </a:lnTo>
                <a:lnTo>
                  <a:pt x="7677" y="16808"/>
                </a:lnTo>
                <a:lnTo>
                  <a:pt x="7680" y="16800"/>
                </a:lnTo>
                <a:lnTo>
                  <a:pt x="7681" y="16795"/>
                </a:lnTo>
                <a:lnTo>
                  <a:pt x="7681" y="16789"/>
                </a:lnTo>
                <a:lnTo>
                  <a:pt x="7682" y="16784"/>
                </a:lnTo>
                <a:lnTo>
                  <a:pt x="7692" y="16740"/>
                </a:lnTo>
                <a:lnTo>
                  <a:pt x="7693" y="16728"/>
                </a:lnTo>
                <a:lnTo>
                  <a:pt x="7693" y="16723"/>
                </a:lnTo>
                <a:cubicBezTo>
                  <a:pt x="7693" y="16723"/>
                  <a:pt x="7691" y="16713"/>
                  <a:pt x="7691" y="16713"/>
                </a:cubicBezTo>
                <a:lnTo>
                  <a:pt x="7690" y="16709"/>
                </a:lnTo>
                <a:lnTo>
                  <a:pt x="7691" y="16642"/>
                </a:lnTo>
                <a:lnTo>
                  <a:pt x="7686" y="16618"/>
                </a:lnTo>
                <a:lnTo>
                  <a:pt x="7682" y="16611"/>
                </a:lnTo>
                <a:lnTo>
                  <a:pt x="7682" y="16606"/>
                </a:lnTo>
                <a:lnTo>
                  <a:pt x="7681" y="16603"/>
                </a:lnTo>
                <a:lnTo>
                  <a:pt x="7679" y="16601"/>
                </a:lnTo>
                <a:lnTo>
                  <a:pt x="7678" y="16600"/>
                </a:lnTo>
                <a:lnTo>
                  <a:pt x="7678" y="16601"/>
                </a:lnTo>
                <a:lnTo>
                  <a:pt x="7678" y="16603"/>
                </a:lnTo>
                <a:lnTo>
                  <a:pt x="7678" y="16603"/>
                </a:lnTo>
                <a:lnTo>
                  <a:pt x="7678" y="16605"/>
                </a:lnTo>
                <a:lnTo>
                  <a:pt x="7677" y="16608"/>
                </a:lnTo>
                <a:lnTo>
                  <a:pt x="7676" y="16611"/>
                </a:lnTo>
                <a:lnTo>
                  <a:pt x="7675" y="16615"/>
                </a:lnTo>
                <a:lnTo>
                  <a:pt x="7675" y="16619"/>
                </a:lnTo>
                <a:lnTo>
                  <a:pt x="7674" y="16619"/>
                </a:lnTo>
                <a:lnTo>
                  <a:pt x="7674" y="16615"/>
                </a:lnTo>
                <a:lnTo>
                  <a:pt x="7672" y="16603"/>
                </a:lnTo>
                <a:lnTo>
                  <a:pt x="7671" y="16603"/>
                </a:lnTo>
                <a:lnTo>
                  <a:pt x="7669" y="16606"/>
                </a:lnTo>
                <a:lnTo>
                  <a:pt x="7667" y="16606"/>
                </a:lnTo>
                <a:lnTo>
                  <a:pt x="7667" y="16604"/>
                </a:lnTo>
                <a:lnTo>
                  <a:pt x="7667" y="16604"/>
                </a:lnTo>
                <a:lnTo>
                  <a:pt x="7669" y="16601"/>
                </a:lnTo>
                <a:lnTo>
                  <a:pt x="7668" y="16600"/>
                </a:lnTo>
                <a:lnTo>
                  <a:pt x="7667" y="16598"/>
                </a:lnTo>
                <a:lnTo>
                  <a:pt x="7666" y="16596"/>
                </a:lnTo>
                <a:lnTo>
                  <a:pt x="7665" y="16595"/>
                </a:lnTo>
                <a:lnTo>
                  <a:pt x="7664" y="16592"/>
                </a:lnTo>
                <a:lnTo>
                  <a:pt x="7665" y="16590"/>
                </a:lnTo>
                <a:lnTo>
                  <a:pt x="7667" y="16589"/>
                </a:lnTo>
                <a:lnTo>
                  <a:pt x="7668" y="16587"/>
                </a:lnTo>
                <a:lnTo>
                  <a:pt x="7667" y="16586"/>
                </a:lnTo>
                <a:lnTo>
                  <a:pt x="7666" y="16583"/>
                </a:lnTo>
                <a:lnTo>
                  <a:pt x="7666" y="16582"/>
                </a:lnTo>
                <a:lnTo>
                  <a:pt x="7667" y="16575"/>
                </a:lnTo>
                <a:lnTo>
                  <a:pt x="7668" y="16575"/>
                </a:lnTo>
                <a:lnTo>
                  <a:pt x="7664" y="16562"/>
                </a:lnTo>
                <a:lnTo>
                  <a:pt x="7662" y="16559"/>
                </a:lnTo>
                <a:lnTo>
                  <a:pt x="7657" y="16554"/>
                </a:lnTo>
                <a:lnTo>
                  <a:pt x="7655" y="16553"/>
                </a:lnTo>
                <a:lnTo>
                  <a:pt x="7656" y="16557"/>
                </a:lnTo>
                <a:lnTo>
                  <a:pt x="7654" y="16559"/>
                </a:lnTo>
                <a:lnTo>
                  <a:pt x="7653" y="16557"/>
                </a:lnTo>
                <a:lnTo>
                  <a:pt x="7653" y="16555"/>
                </a:lnTo>
                <a:lnTo>
                  <a:pt x="7653" y="16553"/>
                </a:lnTo>
                <a:lnTo>
                  <a:pt x="7654" y="16551"/>
                </a:lnTo>
                <a:lnTo>
                  <a:pt x="7652" y="16546"/>
                </a:lnTo>
                <a:lnTo>
                  <a:pt x="7650" y="16543"/>
                </a:lnTo>
                <a:lnTo>
                  <a:pt x="7647" y="16539"/>
                </a:lnTo>
                <a:lnTo>
                  <a:pt x="7644" y="16536"/>
                </a:lnTo>
                <a:lnTo>
                  <a:pt x="7644" y="16533"/>
                </a:lnTo>
                <a:lnTo>
                  <a:pt x="7644" y="16532"/>
                </a:lnTo>
                <a:lnTo>
                  <a:pt x="7643" y="16531"/>
                </a:lnTo>
                <a:lnTo>
                  <a:pt x="7641" y="16530"/>
                </a:lnTo>
                <a:lnTo>
                  <a:pt x="7638" y="16528"/>
                </a:lnTo>
                <a:lnTo>
                  <a:pt x="7636" y="16531"/>
                </a:lnTo>
                <a:lnTo>
                  <a:pt x="7634" y="16532"/>
                </a:lnTo>
                <a:lnTo>
                  <a:pt x="7632" y="16531"/>
                </a:lnTo>
                <a:lnTo>
                  <a:pt x="7629" y="16530"/>
                </a:lnTo>
                <a:lnTo>
                  <a:pt x="7630" y="16524"/>
                </a:lnTo>
                <a:lnTo>
                  <a:pt x="7633" y="16521"/>
                </a:lnTo>
                <a:lnTo>
                  <a:pt x="7635" y="16521"/>
                </a:lnTo>
                <a:lnTo>
                  <a:pt x="7636" y="16520"/>
                </a:lnTo>
                <a:lnTo>
                  <a:pt x="7639" y="16522"/>
                </a:lnTo>
                <a:lnTo>
                  <a:pt x="7642" y="16525"/>
                </a:lnTo>
                <a:lnTo>
                  <a:pt x="7647" y="16534"/>
                </a:lnTo>
                <a:lnTo>
                  <a:pt x="7650" y="16536"/>
                </a:lnTo>
                <a:lnTo>
                  <a:pt x="7654" y="16534"/>
                </a:lnTo>
                <a:lnTo>
                  <a:pt x="7654" y="16529"/>
                </a:lnTo>
                <a:lnTo>
                  <a:pt x="7651" y="16523"/>
                </a:lnTo>
                <a:lnTo>
                  <a:pt x="7642" y="16510"/>
                </a:lnTo>
                <a:lnTo>
                  <a:pt x="7641" y="16509"/>
                </a:lnTo>
                <a:lnTo>
                  <a:pt x="7639" y="16505"/>
                </a:lnTo>
                <a:lnTo>
                  <a:pt x="7638" y="16499"/>
                </a:lnTo>
                <a:lnTo>
                  <a:pt x="7636" y="16499"/>
                </a:lnTo>
                <a:lnTo>
                  <a:pt x="7632" y="16500"/>
                </a:lnTo>
                <a:lnTo>
                  <a:pt x="7629" y="16496"/>
                </a:lnTo>
                <a:lnTo>
                  <a:pt x="7627" y="16494"/>
                </a:lnTo>
                <a:lnTo>
                  <a:pt x="7625" y="16484"/>
                </a:lnTo>
                <a:lnTo>
                  <a:pt x="7625" y="16481"/>
                </a:lnTo>
                <a:lnTo>
                  <a:pt x="7626" y="16478"/>
                </a:lnTo>
                <a:lnTo>
                  <a:pt x="7626" y="16478"/>
                </a:lnTo>
                <a:lnTo>
                  <a:pt x="7627" y="16478"/>
                </a:lnTo>
                <a:lnTo>
                  <a:pt x="7628" y="16477"/>
                </a:lnTo>
                <a:lnTo>
                  <a:pt x="7628" y="16476"/>
                </a:lnTo>
                <a:lnTo>
                  <a:pt x="7629" y="16476"/>
                </a:lnTo>
                <a:lnTo>
                  <a:pt x="7628" y="16473"/>
                </a:lnTo>
                <a:lnTo>
                  <a:pt x="7626" y="16471"/>
                </a:lnTo>
                <a:lnTo>
                  <a:pt x="7623" y="16468"/>
                </a:lnTo>
                <a:lnTo>
                  <a:pt x="7622" y="16465"/>
                </a:lnTo>
                <a:lnTo>
                  <a:pt x="7621" y="16463"/>
                </a:lnTo>
                <a:lnTo>
                  <a:pt x="7621" y="16461"/>
                </a:lnTo>
                <a:lnTo>
                  <a:pt x="7622" y="16459"/>
                </a:lnTo>
                <a:lnTo>
                  <a:pt x="7622" y="16457"/>
                </a:lnTo>
                <a:lnTo>
                  <a:pt x="7622" y="16455"/>
                </a:lnTo>
                <a:lnTo>
                  <a:pt x="7622" y="16453"/>
                </a:lnTo>
                <a:lnTo>
                  <a:pt x="7620" y="16454"/>
                </a:lnTo>
                <a:lnTo>
                  <a:pt x="7618" y="16456"/>
                </a:lnTo>
                <a:lnTo>
                  <a:pt x="7617" y="16457"/>
                </a:lnTo>
                <a:lnTo>
                  <a:pt x="7617" y="16456"/>
                </a:lnTo>
                <a:lnTo>
                  <a:pt x="7617" y="16455"/>
                </a:lnTo>
                <a:lnTo>
                  <a:pt x="7616" y="16454"/>
                </a:lnTo>
                <a:lnTo>
                  <a:pt x="7616" y="16453"/>
                </a:lnTo>
                <a:lnTo>
                  <a:pt x="7617" y="16452"/>
                </a:lnTo>
                <a:lnTo>
                  <a:pt x="7616" y="16449"/>
                </a:lnTo>
                <a:lnTo>
                  <a:pt x="7615" y="16450"/>
                </a:lnTo>
                <a:lnTo>
                  <a:pt x="7614" y="16452"/>
                </a:lnTo>
                <a:lnTo>
                  <a:pt x="7612" y="16453"/>
                </a:lnTo>
                <a:lnTo>
                  <a:pt x="7610" y="16445"/>
                </a:lnTo>
                <a:lnTo>
                  <a:pt x="7608" y="16442"/>
                </a:lnTo>
                <a:lnTo>
                  <a:pt x="7606" y="16438"/>
                </a:lnTo>
                <a:lnTo>
                  <a:pt x="7604" y="16435"/>
                </a:lnTo>
                <a:lnTo>
                  <a:pt x="7602" y="16424"/>
                </a:lnTo>
                <a:lnTo>
                  <a:pt x="7602" y="16424"/>
                </a:lnTo>
                <a:lnTo>
                  <a:pt x="7601" y="16420"/>
                </a:lnTo>
                <a:lnTo>
                  <a:pt x="7599" y="16420"/>
                </a:lnTo>
                <a:lnTo>
                  <a:pt x="7598" y="16426"/>
                </a:lnTo>
                <a:lnTo>
                  <a:pt x="7594" y="16427"/>
                </a:lnTo>
                <a:lnTo>
                  <a:pt x="7590" y="16423"/>
                </a:lnTo>
                <a:lnTo>
                  <a:pt x="7589" y="16417"/>
                </a:lnTo>
                <a:lnTo>
                  <a:pt x="7588" y="16416"/>
                </a:lnTo>
                <a:lnTo>
                  <a:pt x="7586" y="16416"/>
                </a:lnTo>
                <a:lnTo>
                  <a:pt x="7586" y="16414"/>
                </a:lnTo>
                <a:lnTo>
                  <a:pt x="7585" y="16413"/>
                </a:lnTo>
                <a:lnTo>
                  <a:pt x="7585" y="16411"/>
                </a:lnTo>
                <a:lnTo>
                  <a:pt x="7585" y="16411"/>
                </a:lnTo>
                <a:lnTo>
                  <a:pt x="7586" y="16411"/>
                </a:lnTo>
                <a:lnTo>
                  <a:pt x="7585" y="16408"/>
                </a:lnTo>
                <a:lnTo>
                  <a:pt x="7586" y="16399"/>
                </a:lnTo>
                <a:lnTo>
                  <a:pt x="7587" y="16399"/>
                </a:lnTo>
                <a:lnTo>
                  <a:pt x="7590" y="16411"/>
                </a:lnTo>
                <a:lnTo>
                  <a:pt x="7591" y="16412"/>
                </a:lnTo>
                <a:lnTo>
                  <a:pt x="7593" y="16424"/>
                </a:lnTo>
                <a:lnTo>
                  <a:pt x="7597" y="16417"/>
                </a:lnTo>
                <a:lnTo>
                  <a:pt x="7595" y="16404"/>
                </a:lnTo>
                <a:lnTo>
                  <a:pt x="7591" y="16385"/>
                </a:lnTo>
                <a:lnTo>
                  <a:pt x="7590" y="16381"/>
                </a:lnTo>
                <a:lnTo>
                  <a:pt x="7590" y="16377"/>
                </a:lnTo>
                <a:lnTo>
                  <a:pt x="7589" y="16376"/>
                </a:lnTo>
                <a:lnTo>
                  <a:pt x="7588" y="16368"/>
                </a:lnTo>
                <a:lnTo>
                  <a:pt x="7586" y="16357"/>
                </a:lnTo>
                <a:lnTo>
                  <a:pt x="7584" y="16356"/>
                </a:lnTo>
                <a:lnTo>
                  <a:pt x="7581" y="16356"/>
                </a:lnTo>
                <a:lnTo>
                  <a:pt x="7580" y="16355"/>
                </a:lnTo>
                <a:lnTo>
                  <a:pt x="7578" y="16354"/>
                </a:lnTo>
                <a:lnTo>
                  <a:pt x="7577" y="16351"/>
                </a:lnTo>
                <a:lnTo>
                  <a:pt x="7577" y="16350"/>
                </a:lnTo>
                <a:lnTo>
                  <a:pt x="7576" y="16341"/>
                </a:lnTo>
                <a:lnTo>
                  <a:pt x="7576" y="16339"/>
                </a:lnTo>
                <a:lnTo>
                  <a:pt x="7579" y="16341"/>
                </a:lnTo>
                <a:lnTo>
                  <a:pt x="7581" y="16348"/>
                </a:lnTo>
                <a:lnTo>
                  <a:pt x="7584" y="16351"/>
                </a:lnTo>
                <a:lnTo>
                  <a:pt x="7584" y="16347"/>
                </a:lnTo>
                <a:lnTo>
                  <a:pt x="7584" y="16343"/>
                </a:lnTo>
                <a:lnTo>
                  <a:pt x="7581" y="16328"/>
                </a:lnTo>
                <a:lnTo>
                  <a:pt x="7579" y="16317"/>
                </a:lnTo>
                <a:lnTo>
                  <a:pt x="7577" y="16313"/>
                </a:lnTo>
                <a:lnTo>
                  <a:pt x="7575" y="16310"/>
                </a:lnTo>
                <a:lnTo>
                  <a:pt x="7572" y="16308"/>
                </a:lnTo>
                <a:lnTo>
                  <a:pt x="7570" y="16308"/>
                </a:lnTo>
                <a:lnTo>
                  <a:pt x="7568" y="16309"/>
                </a:lnTo>
                <a:lnTo>
                  <a:pt x="7562" y="16312"/>
                </a:lnTo>
                <a:lnTo>
                  <a:pt x="7564" y="16319"/>
                </a:lnTo>
                <a:lnTo>
                  <a:pt x="7561" y="16321"/>
                </a:lnTo>
                <a:lnTo>
                  <a:pt x="7551" y="16322"/>
                </a:lnTo>
                <a:lnTo>
                  <a:pt x="7546" y="16320"/>
                </a:lnTo>
                <a:lnTo>
                  <a:pt x="7542" y="16316"/>
                </a:lnTo>
                <a:lnTo>
                  <a:pt x="7540" y="16311"/>
                </a:lnTo>
                <a:lnTo>
                  <a:pt x="7537" y="16306"/>
                </a:lnTo>
                <a:lnTo>
                  <a:pt x="7532" y="16311"/>
                </a:lnTo>
                <a:lnTo>
                  <a:pt x="7529" y="16312"/>
                </a:lnTo>
                <a:lnTo>
                  <a:pt x="7528" y="16309"/>
                </a:lnTo>
                <a:lnTo>
                  <a:pt x="7531" y="16304"/>
                </a:lnTo>
                <a:lnTo>
                  <a:pt x="7534" y="16302"/>
                </a:lnTo>
                <a:lnTo>
                  <a:pt x="7538" y="16303"/>
                </a:lnTo>
                <a:lnTo>
                  <a:pt x="7542" y="16307"/>
                </a:lnTo>
                <a:lnTo>
                  <a:pt x="7544" y="16309"/>
                </a:lnTo>
                <a:lnTo>
                  <a:pt x="7545" y="16310"/>
                </a:lnTo>
                <a:lnTo>
                  <a:pt x="7547" y="16306"/>
                </a:lnTo>
                <a:lnTo>
                  <a:pt x="7546" y="16303"/>
                </a:lnTo>
                <a:lnTo>
                  <a:pt x="7545" y="16300"/>
                </a:lnTo>
                <a:lnTo>
                  <a:pt x="7544" y="16297"/>
                </a:lnTo>
                <a:lnTo>
                  <a:pt x="7546" y="16292"/>
                </a:lnTo>
                <a:lnTo>
                  <a:pt x="7548" y="16292"/>
                </a:lnTo>
                <a:lnTo>
                  <a:pt x="7550" y="16296"/>
                </a:lnTo>
                <a:lnTo>
                  <a:pt x="7548" y="16300"/>
                </a:lnTo>
                <a:lnTo>
                  <a:pt x="7554" y="16299"/>
                </a:lnTo>
                <a:lnTo>
                  <a:pt x="7553" y="16292"/>
                </a:lnTo>
                <a:lnTo>
                  <a:pt x="7548" y="16279"/>
                </a:lnTo>
                <a:lnTo>
                  <a:pt x="7547" y="16280"/>
                </a:lnTo>
                <a:lnTo>
                  <a:pt x="7547" y="16280"/>
                </a:lnTo>
                <a:lnTo>
                  <a:pt x="7545" y="16281"/>
                </a:lnTo>
                <a:lnTo>
                  <a:pt x="7544" y="16281"/>
                </a:lnTo>
                <a:lnTo>
                  <a:pt x="7546" y="16278"/>
                </a:lnTo>
                <a:lnTo>
                  <a:pt x="7548" y="16277"/>
                </a:lnTo>
                <a:lnTo>
                  <a:pt x="7550" y="16275"/>
                </a:lnTo>
                <a:lnTo>
                  <a:pt x="7550" y="16269"/>
                </a:lnTo>
                <a:lnTo>
                  <a:pt x="7548" y="16265"/>
                </a:lnTo>
                <a:lnTo>
                  <a:pt x="7542" y="16257"/>
                </a:lnTo>
                <a:lnTo>
                  <a:pt x="7542" y="16254"/>
                </a:lnTo>
                <a:lnTo>
                  <a:pt x="7540" y="16253"/>
                </a:lnTo>
                <a:lnTo>
                  <a:pt x="7539" y="16252"/>
                </a:lnTo>
                <a:lnTo>
                  <a:pt x="7538" y="16253"/>
                </a:lnTo>
                <a:lnTo>
                  <a:pt x="7538" y="16256"/>
                </a:lnTo>
                <a:lnTo>
                  <a:pt x="7535" y="16242"/>
                </a:lnTo>
                <a:lnTo>
                  <a:pt x="7532" y="16234"/>
                </a:lnTo>
                <a:lnTo>
                  <a:pt x="7527" y="16231"/>
                </a:lnTo>
                <a:lnTo>
                  <a:pt x="7526" y="16229"/>
                </a:lnTo>
                <a:lnTo>
                  <a:pt x="7524" y="16227"/>
                </a:lnTo>
                <a:lnTo>
                  <a:pt x="7520" y="16213"/>
                </a:lnTo>
                <a:lnTo>
                  <a:pt x="7516" y="16210"/>
                </a:lnTo>
                <a:lnTo>
                  <a:pt x="7513" y="16208"/>
                </a:lnTo>
                <a:lnTo>
                  <a:pt x="7510" y="16204"/>
                </a:lnTo>
                <a:lnTo>
                  <a:pt x="7503" y="16189"/>
                </a:lnTo>
                <a:lnTo>
                  <a:pt x="7495" y="16177"/>
                </a:lnTo>
                <a:lnTo>
                  <a:pt x="7493" y="16181"/>
                </a:lnTo>
                <a:lnTo>
                  <a:pt x="7491" y="16186"/>
                </a:lnTo>
                <a:lnTo>
                  <a:pt x="7488" y="16190"/>
                </a:lnTo>
                <a:lnTo>
                  <a:pt x="7484" y="16190"/>
                </a:lnTo>
                <a:lnTo>
                  <a:pt x="7481" y="16187"/>
                </a:lnTo>
                <a:lnTo>
                  <a:pt x="7483" y="16184"/>
                </a:lnTo>
                <a:lnTo>
                  <a:pt x="7485" y="16181"/>
                </a:lnTo>
                <a:lnTo>
                  <a:pt x="7483" y="16179"/>
                </a:lnTo>
                <a:lnTo>
                  <a:pt x="7483" y="16173"/>
                </a:lnTo>
                <a:lnTo>
                  <a:pt x="7475" y="16164"/>
                </a:lnTo>
                <a:lnTo>
                  <a:pt x="7474" y="16162"/>
                </a:lnTo>
                <a:lnTo>
                  <a:pt x="7473" y="16159"/>
                </a:lnTo>
                <a:lnTo>
                  <a:pt x="7476" y="16162"/>
                </a:lnTo>
                <a:lnTo>
                  <a:pt x="7482" y="16163"/>
                </a:lnTo>
                <a:lnTo>
                  <a:pt x="7484" y="16165"/>
                </a:lnTo>
                <a:lnTo>
                  <a:pt x="7487" y="16170"/>
                </a:lnTo>
                <a:lnTo>
                  <a:pt x="7487" y="16171"/>
                </a:lnTo>
                <a:lnTo>
                  <a:pt x="7489" y="16170"/>
                </a:lnTo>
                <a:lnTo>
                  <a:pt x="7490" y="16168"/>
                </a:lnTo>
                <a:lnTo>
                  <a:pt x="7491" y="16166"/>
                </a:lnTo>
                <a:lnTo>
                  <a:pt x="7490" y="16165"/>
                </a:lnTo>
                <a:lnTo>
                  <a:pt x="7490" y="16165"/>
                </a:lnTo>
                <a:lnTo>
                  <a:pt x="7486" y="16162"/>
                </a:lnTo>
                <a:lnTo>
                  <a:pt x="7481" y="16154"/>
                </a:lnTo>
                <a:lnTo>
                  <a:pt x="7478" y="16145"/>
                </a:lnTo>
                <a:lnTo>
                  <a:pt x="7478" y="16144"/>
                </a:lnTo>
                <a:lnTo>
                  <a:pt x="7477" y="16138"/>
                </a:lnTo>
                <a:lnTo>
                  <a:pt x="7476" y="16139"/>
                </a:lnTo>
                <a:lnTo>
                  <a:pt x="7475" y="16139"/>
                </a:lnTo>
                <a:lnTo>
                  <a:pt x="7475" y="16140"/>
                </a:lnTo>
                <a:lnTo>
                  <a:pt x="7474" y="16142"/>
                </a:lnTo>
                <a:lnTo>
                  <a:pt x="7473" y="16142"/>
                </a:lnTo>
                <a:lnTo>
                  <a:pt x="7472" y="16136"/>
                </a:lnTo>
                <a:lnTo>
                  <a:pt x="7472" y="16136"/>
                </a:lnTo>
                <a:lnTo>
                  <a:pt x="7469" y="16133"/>
                </a:lnTo>
                <a:lnTo>
                  <a:pt x="7465" y="16132"/>
                </a:lnTo>
                <a:lnTo>
                  <a:pt x="7464" y="16131"/>
                </a:lnTo>
                <a:lnTo>
                  <a:pt x="7465" y="16127"/>
                </a:lnTo>
                <a:lnTo>
                  <a:pt x="7468" y="16127"/>
                </a:lnTo>
                <a:lnTo>
                  <a:pt x="7472" y="16129"/>
                </a:lnTo>
                <a:lnTo>
                  <a:pt x="7474" y="16130"/>
                </a:lnTo>
                <a:lnTo>
                  <a:pt x="7466" y="16109"/>
                </a:lnTo>
                <a:lnTo>
                  <a:pt x="7464" y="16103"/>
                </a:lnTo>
                <a:lnTo>
                  <a:pt x="7461" y="16095"/>
                </a:lnTo>
                <a:lnTo>
                  <a:pt x="7460" y="16093"/>
                </a:lnTo>
                <a:lnTo>
                  <a:pt x="7457" y="16094"/>
                </a:lnTo>
                <a:lnTo>
                  <a:pt x="7456" y="16097"/>
                </a:lnTo>
                <a:lnTo>
                  <a:pt x="7457" y="16100"/>
                </a:lnTo>
                <a:lnTo>
                  <a:pt x="7459" y="16103"/>
                </a:lnTo>
                <a:lnTo>
                  <a:pt x="7455" y="16100"/>
                </a:lnTo>
                <a:lnTo>
                  <a:pt x="7443" y="16087"/>
                </a:lnTo>
                <a:lnTo>
                  <a:pt x="7443" y="16086"/>
                </a:lnTo>
                <a:lnTo>
                  <a:pt x="7442" y="16084"/>
                </a:lnTo>
                <a:lnTo>
                  <a:pt x="7444" y="16083"/>
                </a:lnTo>
                <a:lnTo>
                  <a:pt x="7448" y="16084"/>
                </a:lnTo>
                <a:lnTo>
                  <a:pt x="7449" y="16085"/>
                </a:lnTo>
                <a:lnTo>
                  <a:pt x="7451" y="16089"/>
                </a:lnTo>
                <a:lnTo>
                  <a:pt x="7452" y="16089"/>
                </a:lnTo>
                <a:lnTo>
                  <a:pt x="7453" y="16090"/>
                </a:lnTo>
                <a:lnTo>
                  <a:pt x="7456" y="16088"/>
                </a:lnTo>
                <a:lnTo>
                  <a:pt x="7453" y="16083"/>
                </a:lnTo>
                <a:lnTo>
                  <a:pt x="7448" y="16077"/>
                </a:lnTo>
                <a:lnTo>
                  <a:pt x="7446" y="16073"/>
                </a:lnTo>
                <a:lnTo>
                  <a:pt x="7444" y="16070"/>
                </a:lnTo>
                <a:lnTo>
                  <a:pt x="7444" y="16069"/>
                </a:lnTo>
                <a:lnTo>
                  <a:pt x="7384" y="16007"/>
                </a:lnTo>
                <a:lnTo>
                  <a:pt x="7375" y="16001"/>
                </a:lnTo>
                <a:lnTo>
                  <a:pt x="7371" y="15997"/>
                </a:lnTo>
                <a:lnTo>
                  <a:pt x="7343" y="15953"/>
                </a:lnTo>
                <a:lnTo>
                  <a:pt x="7341" y="15950"/>
                </a:lnTo>
                <a:lnTo>
                  <a:pt x="7339" y="15940"/>
                </a:lnTo>
                <a:lnTo>
                  <a:pt x="7336" y="15938"/>
                </a:lnTo>
                <a:lnTo>
                  <a:pt x="7331" y="15937"/>
                </a:lnTo>
                <a:close/>
                <a:moveTo>
                  <a:pt x="17170" y="15937"/>
                </a:moveTo>
                <a:lnTo>
                  <a:pt x="17169" y="15940"/>
                </a:lnTo>
                <a:lnTo>
                  <a:pt x="17158" y="15962"/>
                </a:lnTo>
                <a:lnTo>
                  <a:pt x="17157" y="15966"/>
                </a:lnTo>
                <a:lnTo>
                  <a:pt x="17156" y="15971"/>
                </a:lnTo>
                <a:lnTo>
                  <a:pt x="17156" y="15977"/>
                </a:lnTo>
                <a:lnTo>
                  <a:pt x="17165" y="16015"/>
                </a:lnTo>
                <a:lnTo>
                  <a:pt x="17165" y="16021"/>
                </a:lnTo>
                <a:lnTo>
                  <a:pt x="17165" y="16023"/>
                </a:lnTo>
                <a:lnTo>
                  <a:pt x="17170" y="16040"/>
                </a:lnTo>
                <a:lnTo>
                  <a:pt x="17171" y="16044"/>
                </a:lnTo>
                <a:lnTo>
                  <a:pt x="17171" y="16045"/>
                </a:lnTo>
                <a:lnTo>
                  <a:pt x="17171" y="16054"/>
                </a:lnTo>
                <a:lnTo>
                  <a:pt x="17171" y="16055"/>
                </a:lnTo>
                <a:lnTo>
                  <a:pt x="17173" y="16057"/>
                </a:lnTo>
                <a:lnTo>
                  <a:pt x="17173" y="16059"/>
                </a:lnTo>
                <a:lnTo>
                  <a:pt x="17175" y="16067"/>
                </a:lnTo>
                <a:lnTo>
                  <a:pt x="17179" y="16076"/>
                </a:lnTo>
                <a:lnTo>
                  <a:pt x="17180" y="16084"/>
                </a:lnTo>
                <a:lnTo>
                  <a:pt x="17182" y="16089"/>
                </a:lnTo>
                <a:lnTo>
                  <a:pt x="17183" y="16092"/>
                </a:lnTo>
                <a:lnTo>
                  <a:pt x="17183" y="16094"/>
                </a:lnTo>
                <a:lnTo>
                  <a:pt x="17183" y="16099"/>
                </a:lnTo>
                <a:lnTo>
                  <a:pt x="17183" y="16102"/>
                </a:lnTo>
                <a:lnTo>
                  <a:pt x="17184" y="16105"/>
                </a:lnTo>
                <a:lnTo>
                  <a:pt x="17186" y="16108"/>
                </a:lnTo>
                <a:lnTo>
                  <a:pt x="17187" y="16111"/>
                </a:lnTo>
                <a:lnTo>
                  <a:pt x="17187" y="16116"/>
                </a:lnTo>
                <a:lnTo>
                  <a:pt x="17187" y="16145"/>
                </a:lnTo>
                <a:lnTo>
                  <a:pt x="17186" y="16155"/>
                </a:lnTo>
                <a:lnTo>
                  <a:pt x="17184" y="16162"/>
                </a:lnTo>
                <a:lnTo>
                  <a:pt x="17182" y="16165"/>
                </a:lnTo>
                <a:lnTo>
                  <a:pt x="17170" y="16173"/>
                </a:lnTo>
                <a:lnTo>
                  <a:pt x="17166" y="16175"/>
                </a:lnTo>
                <a:lnTo>
                  <a:pt x="17161" y="16175"/>
                </a:lnTo>
                <a:lnTo>
                  <a:pt x="17152" y="16172"/>
                </a:lnTo>
                <a:lnTo>
                  <a:pt x="17138" y="16171"/>
                </a:lnTo>
                <a:lnTo>
                  <a:pt x="17133" y="16169"/>
                </a:lnTo>
                <a:lnTo>
                  <a:pt x="17128" y="16165"/>
                </a:lnTo>
                <a:lnTo>
                  <a:pt x="17122" y="16154"/>
                </a:lnTo>
                <a:lnTo>
                  <a:pt x="17119" y="16147"/>
                </a:lnTo>
                <a:lnTo>
                  <a:pt x="17117" y="16144"/>
                </a:lnTo>
                <a:lnTo>
                  <a:pt x="17115" y="16145"/>
                </a:lnTo>
                <a:lnTo>
                  <a:pt x="17113" y="16147"/>
                </a:lnTo>
                <a:lnTo>
                  <a:pt x="17112" y="16149"/>
                </a:lnTo>
                <a:lnTo>
                  <a:pt x="17112" y="16151"/>
                </a:lnTo>
                <a:lnTo>
                  <a:pt x="17111" y="16155"/>
                </a:lnTo>
                <a:lnTo>
                  <a:pt x="17111" y="16158"/>
                </a:lnTo>
                <a:lnTo>
                  <a:pt x="17109" y="16164"/>
                </a:lnTo>
                <a:lnTo>
                  <a:pt x="17108" y="16167"/>
                </a:lnTo>
                <a:lnTo>
                  <a:pt x="17109" y="16170"/>
                </a:lnTo>
                <a:lnTo>
                  <a:pt x="17109" y="16172"/>
                </a:lnTo>
                <a:lnTo>
                  <a:pt x="17111" y="16173"/>
                </a:lnTo>
                <a:lnTo>
                  <a:pt x="17111" y="16175"/>
                </a:lnTo>
                <a:lnTo>
                  <a:pt x="17112" y="16180"/>
                </a:lnTo>
                <a:lnTo>
                  <a:pt x="17110" y="16204"/>
                </a:lnTo>
                <a:lnTo>
                  <a:pt x="17108" y="16209"/>
                </a:lnTo>
                <a:lnTo>
                  <a:pt x="17104" y="16211"/>
                </a:lnTo>
                <a:lnTo>
                  <a:pt x="17100" y="16214"/>
                </a:lnTo>
                <a:lnTo>
                  <a:pt x="17095" y="16217"/>
                </a:lnTo>
                <a:lnTo>
                  <a:pt x="17093" y="16217"/>
                </a:lnTo>
                <a:lnTo>
                  <a:pt x="17090" y="16214"/>
                </a:lnTo>
                <a:lnTo>
                  <a:pt x="17085" y="16205"/>
                </a:lnTo>
                <a:lnTo>
                  <a:pt x="17082" y="16202"/>
                </a:lnTo>
                <a:lnTo>
                  <a:pt x="17077" y="16194"/>
                </a:lnTo>
                <a:lnTo>
                  <a:pt x="17075" y="16192"/>
                </a:lnTo>
                <a:lnTo>
                  <a:pt x="17058" y="16180"/>
                </a:lnTo>
                <a:lnTo>
                  <a:pt x="17056" y="16178"/>
                </a:lnTo>
                <a:lnTo>
                  <a:pt x="17055" y="16174"/>
                </a:lnTo>
                <a:lnTo>
                  <a:pt x="17051" y="16171"/>
                </a:lnTo>
                <a:lnTo>
                  <a:pt x="17047" y="16168"/>
                </a:lnTo>
                <a:lnTo>
                  <a:pt x="17043" y="16167"/>
                </a:lnTo>
                <a:lnTo>
                  <a:pt x="17040" y="16167"/>
                </a:lnTo>
                <a:lnTo>
                  <a:pt x="17038" y="16168"/>
                </a:lnTo>
                <a:lnTo>
                  <a:pt x="17036" y="16168"/>
                </a:lnTo>
                <a:lnTo>
                  <a:pt x="17033" y="16166"/>
                </a:lnTo>
                <a:lnTo>
                  <a:pt x="17031" y="16165"/>
                </a:lnTo>
                <a:lnTo>
                  <a:pt x="17028" y="16167"/>
                </a:lnTo>
                <a:lnTo>
                  <a:pt x="17026" y="16169"/>
                </a:lnTo>
                <a:lnTo>
                  <a:pt x="17024" y="16172"/>
                </a:lnTo>
                <a:lnTo>
                  <a:pt x="17022" y="16177"/>
                </a:lnTo>
                <a:lnTo>
                  <a:pt x="17022" y="16184"/>
                </a:lnTo>
                <a:lnTo>
                  <a:pt x="17023" y="16196"/>
                </a:lnTo>
                <a:lnTo>
                  <a:pt x="17023" y="16220"/>
                </a:lnTo>
                <a:lnTo>
                  <a:pt x="17022" y="16233"/>
                </a:lnTo>
                <a:lnTo>
                  <a:pt x="17022" y="16239"/>
                </a:lnTo>
                <a:lnTo>
                  <a:pt x="17023" y="16245"/>
                </a:lnTo>
                <a:lnTo>
                  <a:pt x="17021" y="16249"/>
                </a:lnTo>
                <a:lnTo>
                  <a:pt x="17018" y="16252"/>
                </a:lnTo>
                <a:lnTo>
                  <a:pt x="17015" y="16256"/>
                </a:lnTo>
                <a:lnTo>
                  <a:pt x="17015" y="16262"/>
                </a:lnTo>
                <a:lnTo>
                  <a:pt x="17016" y="16268"/>
                </a:lnTo>
                <a:lnTo>
                  <a:pt x="17020" y="16277"/>
                </a:lnTo>
                <a:lnTo>
                  <a:pt x="17021" y="16283"/>
                </a:lnTo>
                <a:lnTo>
                  <a:pt x="17020" y="16286"/>
                </a:lnTo>
                <a:lnTo>
                  <a:pt x="17017" y="16291"/>
                </a:lnTo>
                <a:lnTo>
                  <a:pt x="17016" y="16293"/>
                </a:lnTo>
                <a:lnTo>
                  <a:pt x="17015" y="16296"/>
                </a:lnTo>
                <a:lnTo>
                  <a:pt x="17015" y="16305"/>
                </a:lnTo>
                <a:lnTo>
                  <a:pt x="17015" y="16305"/>
                </a:lnTo>
                <a:lnTo>
                  <a:pt x="17015" y="16307"/>
                </a:lnTo>
                <a:lnTo>
                  <a:pt x="17016" y="16308"/>
                </a:lnTo>
                <a:lnTo>
                  <a:pt x="17016" y="16310"/>
                </a:lnTo>
                <a:lnTo>
                  <a:pt x="17015" y="16311"/>
                </a:lnTo>
                <a:lnTo>
                  <a:pt x="17012" y="16311"/>
                </a:lnTo>
                <a:lnTo>
                  <a:pt x="17012" y="16312"/>
                </a:lnTo>
                <a:lnTo>
                  <a:pt x="17008" y="16316"/>
                </a:lnTo>
                <a:lnTo>
                  <a:pt x="17007" y="16318"/>
                </a:lnTo>
                <a:lnTo>
                  <a:pt x="17001" y="16315"/>
                </a:lnTo>
                <a:lnTo>
                  <a:pt x="16997" y="16317"/>
                </a:lnTo>
                <a:lnTo>
                  <a:pt x="16994" y="16322"/>
                </a:lnTo>
                <a:lnTo>
                  <a:pt x="16992" y="16329"/>
                </a:lnTo>
                <a:lnTo>
                  <a:pt x="16991" y="16329"/>
                </a:lnTo>
                <a:lnTo>
                  <a:pt x="16991" y="16323"/>
                </a:lnTo>
                <a:lnTo>
                  <a:pt x="16992" y="16317"/>
                </a:lnTo>
                <a:lnTo>
                  <a:pt x="16993" y="16311"/>
                </a:lnTo>
                <a:lnTo>
                  <a:pt x="16995" y="16306"/>
                </a:lnTo>
                <a:lnTo>
                  <a:pt x="16983" y="16306"/>
                </a:lnTo>
                <a:lnTo>
                  <a:pt x="16979" y="16305"/>
                </a:lnTo>
                <a:lnTo>
                  <a:pt x="16977" y="16302"/>
                </a:lnTo>
                <a:lnTo>
                  <a:pt x="16970" y="16293"/>
                </a:lnTo>
                <a:lnTo>
                  <a:pt x="16967" y="16290"/>
                </a:lnTo>
                <a:lnTo>
                  <a:pt x="16965" y="16289"/>
                </a:lnTo>
                <a:lnTo>
                  <a:pt x="16963" y="16289"/>
                </a:lnTo>
                <a:lnTo>
                  <a:pt x="16963" y="16289"/>
                </a:lnTo>
                <a:lnTo>
                  <a:pt x="16958" y="16287"/>
                </a:lnTo>
                <a:lnTo>
                  <a:pt x="16957" y="16287"/>
                </a:lnTo>
                <a:lnTo>
                  <a:pt x="16956" y="16282"/>
                </a:lnTo>
                <a:lnTo>
                  <a:pt x="16956" y="16278"/>
                </a:lnTo>
                <a:lnTo>
                  <a:pt x="16954" y="16275"/>
                </a:lnTo>
                <a:lnTo>
                  <a:pt x="16949" y="16276"/>
                </a:lnTo>
                <a:lnTo>
                  <a:pt x="16941" y="16280"/>
                </a:lnTo>
                <a:lnTo>
                  <a:pt x="16933" y="16287"/>
                </a:lnTo>
                <a:lnTo>
                  <a:pt x="16927" y="16297"/>
                </a:lnTo>
                <a:lnTo>
                  <a:pt x="16922" y="16306"/>
                </a:lnTo>
                <a:lnTo>
                  <a:pt x="16919" y="16318"/>
                </a:lnTo>
                <a:lnTo>
                  <a:pt x="16918" y="16324"/>
                </a:lnTo>
                <a:lnTo>
                  <a:pt x="16917" y="16334"/>
                </a:lnTo>
                <a:lnTo>
                  <a:pt x="16917" y="16337"/>
                </a:lnTo>
                <a:lnTo>
                  <a:pt x="16915" y="16343"/>
                </a:lnTo>
                <a:lnTo>
                  <a:pt x="16914" y="16344"/>
                </a:lnTo>
                <a:lnTo>
                  <a:pt x="16913" y="16346"/>
                </a:lnTo>
                <a:lnTo>
                  <a:pt x="16912" y="16347"/>
                </a:lnTo>
                <a:lnTo>
                  <a:pt x="16912" y="16348"/>
                </a:lnTo>
                <a:lnTo>
                  <a:pt x="16912" y="16351"/>
                </a:lnTo>
                <a:lnTo>
                  <a:pt x="16912" y="16352"/>
                </a:lnTo>
                <a:lnTo>
                  <a:pt x="16910" y="16357"/>
                </a:lnTo>
                <a:lnTo>
                  <a:pt x="16909" y="16360"/>
                </a:lnTo>
                <a:lnTo>
                  <a:pt x="16909" y="16363"/>
                </a:lnTo>
                <a:lnTo>
                  <a:pt x="16910" y="16366"/>
                </a:lnTo>
                <a:lnTo>
                  <a:pt x="16911" y="16369"/>
                </a:lnTo>
                <a:lnTo>
                  <a:pt x="16912" y="16372"/>
                </a:lnTo>
                <a:lnTo>
                  <a:pt x="16911" y="16375"/>
                </a:lnTo>
                <a:lnTo>
                  <a:pt x="16909" y="16379"/>
                </a:lnTo>
                <a:lnTo>
                  <a:pt x="16905" y="16388"/>
                </a:lnTo>
                <a:lnTo>
                  <a:pt x="16903" y="16391"/>
                </a:lnTo>
                <a:lnTo>
                  <a:pt x="16895" y="16396"/>
                </a:lnTo>
                <a:lnTo>
                  <a:pt x="16886" y="16398"/>
                </a:lnTo>
                <a:lnTo>
                  <a:pt x="16860" y="16398"/>
                </a:lnTo>
                <a:lnTo>
                  <a:pt x="16852" y="16400"/>
                </a:lnTo>
                <a:lnTo>
                  <a:pt x="16845" y="16404"/>
                </a:lnTo>
                <a:lnTo>
                  <a:pt x="16840" y="16409"/>
                </a:lnTo>
                <a:lnTo>
                  <a:pt x="16835" y="16416"/>
                </a:lnTo>
                <a:lnTo>
                  <a:pt x="16832" y="16419"/>
                </a:lnTo>
                <a:lnTo>
                  <a:pt x="16828" y="16421"/>
                </a:lnTo>
                <a:lnTo>
                  <a:pt x="16825" y="16422"/>
                </a:lnTo>
                <a:lnTo>
                  <a:pt x="16796" y="16451"/>
                </a:lnTo>
                <a:lnTo>
                  <a:pt x="16788" y="16457"/>
                </a:lnTo>
                <a:lnTo>
                  <a:pt x="16787" y="16458"/>
                </a:lnTo>
                <a:lnTo>
                  <a:pt x="16785" y="16460"/>
                </a:lnTo>
                <a:lnTo>
                  <a:pt x="16782" y="16461"/>
                </a:lnTo>
                <a:lnTo>
                  <a:pt x="16781" y="16460"/>
                </a:lnTo>
                <a:lnTo>
                  <a:pt x="16781" y="16460"/>
                </a:lnTo>
                <a:lnTo>
                  <a:pt x="16781" y="16456"/>
                </a:lnTo>
                <a:lnTo>
                  <a:pt x="16782" y="16451"/>
                </a:lnTo>
                <a:lnTo>
                  <a:pt x="16782" y="16448"/>
                </a:lnTo>
                <a:lnTo>
                  <a:pt x="16782" y="16448"/>
                </a:lnTo>
                <a:lnTo>
                  <a:pt x="16784" y="16441"/>
                </a:lnTo>
                <a:lnTo>
                  <a:pt x="16788" y="16438"/>
                </a:lnTo>
                <a:lnTo>
                  <a:pt x="16797" y="16437"/>
                </a:lnTo>
                <a:lnTo>
                  <a:pt x="16802" y="16435"/>
                </a:lnTo>
                <a:lnTo>
                  <a:pt x="16825" y="16408"/>
                </a:lnTo>
                <a:lnTo>
                  <a:pt x="16827" y="16405"/>
                </a:lnTo>
                <a:lnTo>
                  <a:pt x="16827" y="16399"/>
                </a:lnTo>
                <a:lnTo>
                  <a:pt x="16824" y="16383"/>
                </a:lnTo>
                <a:lnTo>
                  <a:pt x="16823" y="16349"/>
                </a:lnTo>
                <a:lnTo>
                  <a:pt x="16821" y="16336"/>
                </a:lnTo>
                <a:lnTo>
                  <a:pt x="16818" y="16324"/>
                </a:lnTo>
                <a:lnTo>
                  <a:pt x="16815" y="16314"/>
                </a:lnTo>
                <a:lnTo>
                  <a:pt x="16806" y="16300"/>
                </a:lnTo>
                <a:lnTo>
                  <a:pt x="16805" y="16296"/>
                </a:lnTo>
                <a:lnTo>
                  <a:pt x="16804" y="16294"/>
                </a:lnTo>
                <a:lnTo>
                  <a:pt x="16801" y="16285"/>
                </a:lnTo>
                <a:lnTo>
                  <a:pt x="16802" y="16285"/>
                </a:lnTo>
                <a:lnTo>
                  <a:pt x="16800" y="16280"/>
                </a:lnTo>
                <a:lnTo>
                  <a:pt x="16799" y="16279"/>
                </a:lnTo>
                <a:lnTo>
                  <a:pt x="16797" y="16281"/>
                </a:lnTo>
                <a:lnTo>
                  <a:pt x="16796" y="16281"/>
                </a:lnTo>
                <a:lnTo>
                  <a:pt x="16794" y="16277"/>
                </a:lnTo>
                <a:lnTo>
                  <a:pt x="16792" y="16274"/>
                </a:lnTo>
                <a:lnTo>
                  <a:pt x="16789" y="16273"/>
                </a:lnTo>
                <a:lnTo>
                  <a:pt x="16772" y="16268"/>
                </a:lnTo>
                <a:lnTo>
                  <a:pt x="16773" y="16263"/>
                </a:lnTo>
                <a:lnTo>
                  <a:pt x="16769" y="16262"/>
                </a:lnTo>
                <a:lnTo>
                  <a:pt x="16766" y="16264"/>
                </a:lnTo>
                <a:lnTo>
                  <a:pt x="16769" y="16268"/>
                </a:lnTo>
                <a:lnTo>
                  <a:pt x="16765" y="16273"/>
                </a:lnTo>
                <a:lnTo>
                  <a:pt x="16764" y="16276"/>
                </a:lnTo>
                <a:lnTo>
                  <a:pt x="16764" y="16279"/>
                </a:lnTo>
                <a:lnTo>
                  <a:pt x="16764" y="16281"/>
                </a:lnTo>
                <a:lnTo>
                  <a:pt x="16763" y="16284"/>
                </a:lnTo>
                <a:lnTo>
                  <a:pt x="16761" y="16287"/>
                </a:lnTo>
                <a:lnTo>
                  <a:pt x="16759" y="16281"/>
                </a:lnTo>
                <a:lnTo>
                  <a:pt x="16758" y="16279"/>
                </a:lnTo>
                <a:lnTo>
                  <a:pt x="16757" y="16278"/>
                </a:lnTo>
                <a:lnTo>
                  <a:pt x="16754" y="16277"/>
                </a:lnTo>
                <a:lnTo>
                  <a:pt x="16754" y="16276"/>
                </a:lnTo>
                <a:lnTo>
                  <a:pt x="16752" y="16276"/>
                </a:lnTo>
                <a:lnTo>
                  <a:pt x="16748" y="16276"/>
                </a:lnTo>
                <a:lnTo>
                  <a:pt x="16747" y="16269"/>
                </a:lnTo>
                <a:lnTo>
                  <a:pt x="16746" y="16254"/>
                </a:lnTo>
                <a:lnTo>
                  <a:pt x="16744" y="16256"/>
                </a:lnTo>
                <a:lnTo>
                  <a:pt x="16741" y="16256"/>
                </a:lnTo>
                <a:lnTo>
                  <a:pt x="16739" y="16255"/>
                </a:lnTo>
                <a:lnTo>
                  <a:pt x="16735" y="16252"/>
                </a:lnTo>
                <a:lnTo>
                  <a:pt x="16730" y="16248"/>
                </a:lnTo>
                <a:lnTo>
                  <a:pt x="16729" y="16248"/>
                </a:lnTo>
                <a:lnTo>
                  <a:pt x="16727" y="16246"/>
                </a:lnTo>
                <a:lnTo>
                  <a:pt x="16724" y="16246"/>
                </a:lnTo>
                <a:lnTo>
                  <a:pt x="16721" y="16247"/>
                </a:lnTo>
                <a:lnTo>
                  <a:pt x="16720" y="16248"/>
                </a:lnTo>
                <a:lnTo>
                  <a:pt x="16720" y="16251"/>
                </a:lnTo>
                <a:lnTo>
                  <a:pt x="16722" y="16255"/>
                </a:lnTo>
                <a:lnTo>
                  <a:pt x="16729" y="16265"/>
                </a:lnTo>
                <a:lnTo>
                  <a:pt x="16730" y="16268"/>
                </a:lnTo>
                <a:lnTo>
                  <a:pt x="16728" y="16269"/>
                </a:lnTo>
                <a:lnTo>
                  <a:pt x="16725" y="16272"/>
                </a:lnTo>
                <a:lnTo>
                  <a:pt x="16724" y="16274"/>
                </a:lnTo>
                <a:lnTo>
                  <a:pt x="16723" y="16274"/>
                </a:lnTo>
                <a:lnTo>
                  <a:pt x="16721" y="16273"/>
                </a:lnTo>
                <a:lnTo>
                  <a:pt x="16720" y="16272"/>
                </a:lnTo>
                <a:lnTo>
                  <a:pt x="16719" y="16271"/>
                </a:lnTo>
                <a:lnTo>
                  <a:pt x="16716" y="16272"/>
                </a:lnTo>
                <a:lnTo>
                  <a:pt x="16714" y="16276"/>
                </a:lnTo>
                <a:lnTo>
                  <a:pt x="16711" y="16289"/>
                </a:lnTo>
                <a:lnTo>
                  <a:pt x="16710" y="16290"/>
                </a:lnTo>
                <a:lnTo>
                  <a:pt x="16707" y="16297"/>
                </a:lnTo>
                <a:lnTo>
                  <a:pt x="16704" y="16301"/>
                </a:lnTo>
                <a:lnTo>
                  <a:pt x="16700" y="16303"/>
                </a:lnTo>
                <a:lnTo>
                  <a:pt x="16687" y="16305"/>
                </a:lnTo>
                <a:lnTo>
                  <a:pt x="16685" y="16305"/>
                </a:lnTo>
                <a:lnTo>
                  <a:pt x="16684" y="16303"/>
                </a:lnTo>
                <a:lnTo>
                  <a:pt x="16682" y="16300"/>
                </a:lnTo>
                <a:lnTo>
                  <a:pt x="16681" y="16298"/>
                </a:lnTo>
                <a:lnTo>
                  <a:pt x="16677" y="16298"/>
                </a:lnTo>
                <a:lnTo>
                  <a:pt x="16670" y="16302"/>
                </a:lnTo>
                <a:lnTo>
                  <a:pt x="16653" y="16305"/>
                </a:lnTo>
                <a:lnTo>
                  <a:pt x="16650" y="16306"/>
                </a:lnTo>
                <a:lnTo>
                  <a:pt x="16647" y="16309"/>
                </a:lnTo>
                <a:lnTo>
                  <a:pt x="16644" y="16313"/>
                </a:lnTo>
                <a:lnTo>
                  <a:pt x="16642" y="16318"/>
                </a:lnTo>
                <a:lnTo>
                  <a:pt x="16641" y="16321"/>
                </a:lnTo>
                <a:lnTo>
                  <a:pt x="16640" y="16326"/>
                </a:lnTo>
                <a:lnTo>
                  <a:pt x="16635" y="16334"/>
                </a:lnTo>
                <a:lnTo>
                  <a:pt x="16633" y="16339"/>
                </a:lnTo>
                <a:lnTo>
                  <a:pt x="16633" y="16342"/>
                </a:lnTo>
                <a:lnTo>
                  <a:pt x="16634" y="16349"/>
                </a:lnTo>
                <a:lnTo>
                  <a:pt x="16634" y="16352"/>
                </a:lnTo>
                <a:lnTo>
                  <a:pt x="16634" y="16355"/>
                </a:lnTo>
                <a:lnTo>
                  <a:pt x="16633" y="16357"/>
                </a:lnTo>
                <a:lnTo>
                  <a:pt x="16632" y="16358"/>
                </a:lnTo>
                <a:lnTo>
                  <a:pt x="16632" y="16359"/>
                </a:lnTo>
                <a:lnTo>
                  <a:pt x="16631" y="16360"/>
                </a:lnTo>
                <a:lnTo>
                  <a:pt x="16627" y="16363"/>
                </a:lnTo>
                <a:lnTo>
                  <a:pt x="16626" y="16364"/>
                </a:lnTo>
                <a:lnTo>
                  <a:pt x="16626" y="16366"/>
                </a:lnTo>
                <a:lnTo>
                  <a:pt x="16627" y="16372"/>
                </a:lnTo>
                <a:lnTo>
                  <a:pt x="16627" y="16374"/>
                </a:lnTo>
                <a:lnTo>
                  <a:pt x="16635" y="16381"/>
                </a:lnTo>
                <a:lnTo>
                  <a:pt x="16638" y="16386"/>
                </a:lnTo>
                <a:lnTo>
                  <a:pt x="16635" y="16392"/>
                </a:lnTo>
                <a:lnTo>
                  <a:pt x="16623" y="16406"/>
                </a:lnTo>
                <a:lnTo>
                  <a:pt x="16618" y="16409"/>
                </a:lnTo>
                <a:lnTo>
                  <a:pt x="16616" y="16410"/>
                </a:lnTo>
                <a:lnTo>
                  <a:pt x="16614" y="16411"/>
                </a:lnTo>
                <a:lnTo>
                  <a:pt x="16609" y="16411"/>
                </a:lnTo>
                <a:lnTo>
                  <a:pt x="16606" y="16411"/>
                </a:lnTo>
                <a:lnTo>
                  <a:pt x="16603" y="16414"/>
                </a:lnTo>
                <a:lnTo>
                  <a:pt x="16583" y="16419"/>
                </a:lnTo>
                <a:lnTo>
                  <a:pt x="16577" y="16419"/>
                </a:lnTo>
                <a:lnTo>
                  <a:pt x="16572" y="16417"/>
                </a:lnTo>
                <a:lnTo>
                  <a:pt x="16568" y="16414"/>
                </a:lnTo>
                <a:lnTo>
                  <a:pt x="16566" y="16408"/>
                </a:lnTo>
                <a:lnTo>
                  <a:pt x="16565" y="16405"/>
                </a:lnTo>
                <a:lnTo>
                  <a:pt x="16563" y="16409"/>
                </a:lnTo>
                <a:lnTo>
                  <a:pt x="16559" y="16419"/>
                </a:lnTo>
                <a:lnTo>
                  <a:pt x="16556" y="16421"/>
                </a:lnTo>
                <a:lnTo>
                  <a:pt x="16548" y="16425"/>
                </a:lnTo>
                <a:lnTo>
                  <a:pt x="16531" y="16430"/>
                </a:lnTo>
                <a:lnTo>
                  <a:pt x="16527" y="16432"/>
                </a:lnTo>
                <a:lnTo>
                  <a:pt x="16526" y="16430"/>
                </a:lnTo>
                <a:lnTo>
                  <a:pt x="16524" y="16430"/>
                </a:lnTo>
                <a:lnTo>
                  <a:pt x="16522" y="16431"/>
                </a:lnTo>
                <a:lnTo>
                  <a:pt x="16522" y="16434"/>
                </a:lnTo>
                <a:lnTo>
                  <a:pt x="16518" y="16431"/>
                </a:lnTo>
                <a:lnTo>
                  <a:pt x="16513" y="16432"/>
                </a:lnTo>
                <a:lnTo>
                  <a:pt x="16496" y="16440"/>
                </a:lnTo>
                <a:lnTo>
                  <a:pt x="16488" y="16446"/>
                </a:lnTo>
                <a:lnTo>
                  <a:pt x="16481" y="16448"/>
                </a:lnTo>
                <a:lnTo>
                  <a:pt x="16475" y="16454"/>
                </a:lnTo>
                <a:lnTo>
                  <a:pt x="16472" y="16457"/>
                </a:lnTo>
                <a:lnTo>
                  <a:pt x="16470" y="16461"/>
                </a:lnTo>
                <a:lnTo>
                  <a:pt x="16464" y="16473"/>
                </a:lnTo>
                <a:lnTo>
                  <a:pt x="16446" y="16503"/>
                </a:lnTo>
                <a:lnTo>
                  <a:pt x="16440" y="16516"/>
                </a:lnTo>
                <a:lnTo>
                  <a:pt x="16439" y="16523"/>
                </a:lnTo>
                <a:lnTo>
                  <a:pt x="16440" y="16526"/>
                </a:lnTo>
                <a:lnTo>
                  <a:pt x="16443" y="16529"/>
                </a:lnTo>
                <a:lnTo>
                  <a:pt x="16444" y="16535"/>
                </a:lnTo>
                <a:lnTo>
                  <a:pt x="16444" y="16548"/>
                </a:lnTo>
                <a:lnTo>
                  <a:pt x="16442" y="16558"/>
                </a:lnTo>
                <a:lnTo>
                  <a:pt x="16442" y="16563"/>
                </a:lnTo>
                <a:lnTo>
                  <a:pt x="16449" y="16567"/>
                </a:lnTo>
                <a:lnTo>
                  <a:pt x="16447" y="16571"/>
                </a:lnTo>
                <a:lnTo>
                  <a:pt x="16444" y="16576"/>
                </a:lnTo>
                <a:lnTo>
                  <a:pt x="16441" y="16578"/>
                </a:lnTo>
                <a:lnTo>
                  <a:pt x="16437" y="16581"/>
                </a:lnTo>
                <a:lnTo>
                  <a:pt x="16434" y="16584"/>
                </a:lnTo>
                <a:lnTo>
                  <a:pt x="16433" y="16588"/>
                </a:lnTo>
                <a:lnTo>
                  <a:pt x="16432" y="16595"/>
                </a:lnTo>
                <a:lnTo>
                  <a:pt x="16432" y="16597"/>
                </a:lnTo>
                <a:lnTo>
                  <a:pt x="16429" y="16602"/>
                </a:lnTo>
                <a:lnTo>
                  <a:pt x="16428" y="16605"/>
                </a:lnTo>
                <a:lnTo>
                  <a:pt x="16427" y="16608"/>
                </a:lnTo>
                <a:lnTo>
                  <a:pt x="16428" y="16617"/>
                </a:lnTo>
                <a:lnTo>
                  <a:pt x="16425" y="16629"/>
                </a:lnTo>
                <a:lnTo>
                  <a:pt x="16425" y="16637"/>
                </a:lnTo>
                <a:lnTo>
                  <a:pt x="16427" y="16640"/>
                </a:lnTo>
                <a:lnTo>
                  <a:pt x="16429" y="16641"/>
                </a:lnTo>
                <a:lnTo>
                  <a:pt x="16429" y="16643"/>
                </a:lnTo>
                <a:lnTo>
                  <a:pt x="16428" y="16646"/>
                </a:lnTo>
                <a:lnTo>
                  <a:pt x="16428" y="16648"/>
                </a:lnTo>
                <a:lnTo>
                  <a:pt x="16426" y="16649"/>
                </a:lnTo>
                <a:lnTo>
                  <a:pt x="16419" y="16654"/>
                </a:lnTo>
                <a:lnTo>
                  <a:pt x="16403" y="16671"/>
                </a:lnTo>
                <a:lnTo>
                  <a:pt x="16395" y="16693"/>
                </a:lnTo>
                <a:lnTo>
                  <a:pt x="16396" y="16716"/>
                </a:lnTo>
                <a:lnTo>
                  <a:pt x="16404" y="16738"/>
                </a:lnTo>
                <a:lnTo>
                  <a:pt x="16409" y="16744"/>
                </a:lnTo>
                <a:lnTo>
                  <a:pt x="16426" y="16756"/>
                </a:lnTo>
                <a:lnTo>
                  <a:pt x="16436" y="16761"/>
                </a:lnTo>
                <a:lnTo>
                  <a:pt x="16438" y="16761"/>
                </a:lnTo>
                <a:lnTo>
                  <a:pt x="16443" y="16761"/>
                </a:lnTo>
                <a:lnTo>
                  <a:pt x="16444" y="16761"/>
                </a:lnTo>
                <a:lnTo>
                  <a:pt x="16447" y="16756"/>
                </a:lnTo>
                <a:lnTo>
                  <a:pt x="16451" y="16753"/>
                </a:lnTo>
                <a:lnTo>
                  <a:pt x="16454" y="16746"/>
                </a:lnTo>
                <a:lnTo>
                  <a:pt x="16461" y="16720"/>
                </a:lnTo>
                <a:lnTo>
                  <a:pt x="16471" y="16704"/>
                </a:lnTo>
                <a:lnTo>
                  <a:pt x="16472" y="16699"/>
                </a:lnTo>
                <a:lnTo>
                  <a:pt x="16472" y="16686"/>
                </a:lnTo>
                <a:lnTo>
                  <a:pt x="16475" y="16662"/>
                </a:lnTo>
                <a:lnTo>
                  <a:pt x="16479" y="16650"/>
                </a:lnTo>
                <a:lnTo>
                  <a:pt x="16483" y="16642"/>
                </a:lnTo>
                <a:lnTo>
                  <a:pt x="16485" y="16641"/>
                </a:lnTo>
                <a:lnTo>
                  <a:pt x="16488" y="16642"/>
                </a:lnTo>
                <a:lnTo>
                  <a:pt x="16490" y="16641"/>
                </a:lnTo>
                <a:lnTo>
                  <a:pt x="16492" y="16639"/>
                </a:lnTo>
                <a:lnTo>
                  <a:pt x="16497" y="16631"/>
                </a:lnTo>
                <a:lnTo>
                  <a:pt x="16498" y="16627"/>
                </a:lnTo>
                <a:lnTo>
                  <a:pt x="16500" y="16622"/>
                </a:lnTo>
                <a:lnTo>
                  <a:pt x="16498" y="16617"/>
                </a:lnTo>
                <a:lnTo>
                  <a:pt x="16495" y="16611"/>
                </a:lnTo>
                <a:lnTo>
                  <a:pt x="16493" y="16605"/>
                </a:lnTo>
                <a:lnTo>
                  <a:pt x="16496" y="16600"/>
                </a:lnTo>
                <a:lnTo>
                  <a:pt x="16506" y="16592"/>
                </a:lnTo>
                <a:lnTo>
                  <a:pt x="16508" y="16589"/>
                </a:lnTo>
                <a:lnTo>
                  <a:pt x="16509" y="16586"/>
                </a:lnTo>
                <a:lnTo>
                  <a:pt x="16511" y="16583"/>
                </a:lnTo>
                <a:lnTo>
                  <a:pt x="16513" y="16580"/>
                </a:lnTo>
                <a:lnTo>
                  <a:pt x="16516" y="16580"/>
                </a:lnTo>
                <a:lnTo>
                  <a:pt x="16516" y="16582"/>
                </a:lnTo>
                <a:lnTo>
                  <a:pt x="16514" y="16592"/>
                </a:lnTo>
                <a:lnTo>
                  <a:pt x="16516" y="16590"/>
                </a:lnTo>
                <a:lnTo>
                  <a:pt x="16519" y="16585"/>
                </a:lnTo>
                <a:lnTo>
                  <a:pt x="16522" y="16580"/>
                </a:lnTo>
                <a:lnTo>
                  <a:pt x="16523" y="16577"/>
                </a:lnTo>
                <a:lnTo>
                  <a:pt x="16523" y="16570"/>
                </a:lnTo>
                <a:lnTo>
                  <a:pt x="16520" y="16569"/>
                </a:lnTo>
                <a:lnTo>
                  <a:pt x="16516" y="16571"/>
                </a:lnTo>
                <a:lnTo>
                  <a:pt x="16512" y="16570"/>
                </a:lnTo>
                <a:lnTo>
                  <a:pt x="16512" y="16566"/>
                </a:lnTo>
                <a:lnTo>
                  <a:pt x="16514" y="16561"/>
                </a:lnTo>
                <a:lnTo>
                  <a:pt x="16523" y="16545"/>
                </a:lnTo>
                <a:lnTo>
                  <a:pt x="16529" y="16537"/>
                </a:lnTo>
                <a:lnTo>
                  <a:pt x="16547" y="16518"/>
                </a:lnTo>
                <a:lnTo>
                  <a:pt x="16552" y="16515"/>
                </a:lnTo>
                <a:lnTo>
                  <a:pt x="16555" y="16514"/>
                </a:lnTo>
                <a:lnTo>
                  <a:pt x="16559" y="16511"/>
                </a:lnTo>
                <a:lnTo>
                  <a:pt x="16561" y="16511"/>
                </a:lnTo>
                <a:lnTo>
                  <a:pt x="16571" y="16511"/>
                </a:lnTo>
                <a:lnTo>
                  <a:pt x="16573" y="16513"/>
                </a:lnTo>
                <a:lnTo>
                  <a:pt x="16576" y="16518"/>
                </a:lnTo>
                <a:lnTo>
                  <a:pt x="16578" y="16520"/>
                </a:lnTo>
                <a:lnTo>
                  <a:pt x="16587" y="16519"/>
                </a:lnTo>
                <a:lnTo>
                  <a:pt x="16592" y="16519"/>
                </a:lnTo>
                <a:lnTo>
                  <a:pt x="16595" y="16523"/>
                </a:lnTo>
                <a:lnTo>
                  <a:pt x="16594" y="16528"/>
                </a:lnTo>
                <a:lnTo>
                  <a:pt x="16593" y="16534"/>
                </a:lnTo>
                <a:lnTo>
                  <a:pt x="16592" y="16540"/>
                </a:lnTo>
                <a:lnTo>
                  <a:pt x="16590" y="16544"/>
                </a:lnTo>
                <a:lnTo>
                  <a:pt x="16591" y="16548"/>
                </a:lnTo>
                <a:lnTo>
                  <a:pt x="16593" y="16566"/>
                </a:lnTo>
                <a:lnTo>
                  <a:pt x="16594" y="16570"/>
                </a:lnTo>
                <a:lnTo>
                  <a:pt x="16596" y="16574"/>
                </a:lnTo>
                <a:lnTo>
                  <a:pt x="16598" y="16578"/>
                </a:lnTo>
                <a:lnTo>
                  <a:pt x="16598" y="16584"/>
                </a:lnTo>
                <a:lnTo>
                  <a:pt x="16593" y="16581"/>
                </a:lnTo>
                <a:lnTo>
                  <a:pt x="16591" y="16582"/>
                </a:lnTo>
                <a:lnTo>
                  <a:pt x="16590" y="16585"/>
                </a:lnTo>
                <a:lnTo>
                  <a:pt x="16590" y="16592"/>
                </a:lnTo>
                <a:lnTo>
                  <a:pt x="16590" y="16592"/>
                </a:lnTo>
                <a:lnTo>
                  <a:pt x="16589" y="16593"/>
                </a:lnTo>
                <a:lnTo>
                  <a:pt x="16588" y="16594"/>
                </a:lnTo>
                <a:lnTo>
                  <a:pt x="16588" y="16596"/>
                </a:lnTo>
                <a:lnTo>
                  <a:pt x="16589" y="16596"/>
                </a:lnTo>
                <a:lnTo>
                  <a:pt x="16590" y="16596"/>
                </a:lnTo>
                <a:lnTo>
                  <a:pt x="16591" y="16595"/>
                </a:lnTo>
                <a:lnTo>
                  <a:pt x="16591" y="16595"/>
                </a:lnTo>
                <a:lnTo>
                  <a:pt x="16592" y="16595"/>
                </a:lnTo>
                <a:lnTo>
                  <a:pt x="16594" y="16596"/>
                </a:lnTo>
                <a:lnTo>
                  <a:pt x="16594" y="16598"/>
                </a:lnTo>
                <a:lnTo>
                  <a:pt x="16593" y="16601"/>
                </a:lnTo>
                <a:lnTo>
                  <a:pt x="16596" y="16603"/>
                </a:lnTo>
                <a:lnTo>
                  <a:pt x="16599" y="16603"/>
                </a:lnTo>
                <a:lnTo>
                  <a:pt x="16603" y="16603"/>
                </a:lnTo>
                <a:lnTo>
                  <a:pt x="16605" y="16601"/>
                </a:lnTo>
                <a:lnTo>
                  <a:pt x="16608" y="16598"/>
                </a:lnTo>
                <a:lnTo>
                  <a:pt x="16608" y="16596"/>
                </a:lnTo>
                <a:lnTo>
                  <a:pt x="16608" y="16594"/>
                </a:lnTo>
                <a:lnTo>
                  <a:pt x="16608" y="16590"/>
                </a:lnTo>
                <a:lnTo>
                  <a:pt x="16609" y="16587"/>
                </a:lnTo>
                <a:lnTo>
                  <a:pt x="16612" y="16583"/>
                </a:lnTo>
                <a:lnTo>
                  <a:pt x="16614" y="16580"/>
                </a:lnTo>
                <a:lnTo>
                  <a:pt x="16617" y="16578"/>
                </a:lnTo>
                <a:lnTo>
                  <a:pt x="16619" y="16581"/>
                </a:lnTo>
                <a:lnTo>
                  <a:pt x="16622" y="16592"/>
                </a:lnTo>
                <a:lnTo>
                  <a:pt x="16624" y="16596"/>
                </a:lnTo>
                <a:lnTo>
                  <a:pt x="16629" y="16597"/>
                </a:lnTo>
                <a:lnTo>
                  <a:pt x="16629" y="16598"/>
                </a:lnTo>
                <a:lnTo>
                  <a:pt x="16631" y="16598"/>
                </a:lnTo>
                <a:lnTo>
                  <a:pt x="16633" y="16600"/>
                </a:lnTo>
                <a:lnTo>
                  <a:pt x="16634" y="16601"/>
                </a:lnTo>
                <a:lnTo>
                  <a:pt x="16636" y="16600"/>
                </a:lnTo>
                <a:lnTo>
                  <a:pt x="16638" y="16597"/>
                </a:lnTo>
                <a:lnTo>
                  <a:pt x="16637" y="16588"/>
                </a:lnTo>
                <a:lnTo>
                  <a:pt x="16638" y="16584"/>
                </a:lnTo>
                <a:lnTo>
                  <a:pt x="16639" y="16580"/>
                </a:lnTo>
                <a:lnTo>
                  <a:pt x="16642" y="16574"/>
                </a:lnTo>
                <a:lnTo>
                  <a:pt x="16644" y="16569"/>
                </a:lnTo>
                <a:lnTo>
                  <a:pt x="16644" y="16566"/>
                </a:lnTo>
                <a:lnTo>
                  <a:pt x="16643" y="16565"/>
                </a:lnTo>
                <a:lnTo>
                  <a:pt x="16642" y="16564"/>
                </a:lnTo>
                <a:lnTo>
                  <a:pt x="16642" y="16562"/>
                </a:lnTo>
                <a:lnTo>
                  <a:pt x="16643" y="16561"/>
                </a:lnTo>
                <a:lnTo>
                  <a:pt x="16646" y="16559"/>
                </a:lnTo>
                <a:lnTo>
                  <a:pt x="16647" y="16557"/>
                </a:lnTo>
                <a:lnTo>
                  <a:pt x="16647" y="16554"/>
                </a:lnTo>
                <a:lnTo>
                  <a:pt x="16646" y="16551"/>
                </a:lnTo>
                <a:lnTo>
                  <a:pt x="16646" y="16548"/>
                </a:lnTo>
                <a:lnTo>
                  <a:pt x="16647" y="16545"/>
                </a:lnTo>
                <a:lnTo>
                  <a:pt x="16653" y="16537"/>
                </a:lnTo>
                <a:lnTo>
                  <a:pt x="16656" y="16531"/>
                </a:lnTo>
                <a:lnTo>
                  <a:pt x="16658" y="16526"/>
                </a:lnTo>
                <a:lnTo>
                  <a:pt x="16660" y="16524"/>
                </a:lnTo>
                <a:lnTo>
                  <a:pt x="16663" y="16526"/>
                </a:lnTo>
                <a:lnTo>
                  <a:pt x="16664" y="16531"/>
                </a:lnTo>
                <a:lnTo>
                  <a:pt x="16664" y="16539"/>
                </a:lnTo>
                <a:lnTo>
                  <a:pt x="16666" y="16546"/>
                </a:lnTo>
                <a:lnTo>
                  <a:pt x="16668" y="16549"/>
                </a:lnTo>
                <a:lnTo>
                  <a:pt x="16673" y="16551"/>
                </a:lnTo>
                <a:lnTo>
                  <a:pt x="16676" y="16556"/>
                </a:lnTo>
                <a:lnTo>
                  <a:pt x="16676" y="16562"/>
                </a:lnTo>
                <a:lnTo>
                  <a:pt x="16674" y="16567"/>
                </a:lnTo>
                <a:lnTo>
                  <a:pt x="16670" y="16569"/>
                </a:lnTo>
                <a:lnTo>
                  <a:pt x="16666" y="16569"/>
                </a:lnTo>
                <a:lnTo>
                  <a:pt x="16663" y="16571"/>
                </a:lnTo>
                <a:lnTo>
                  <a:pt x="16661" y="16578"/>
                </a:lnTo>
                <a:lnTo>
                  <a:pt x="16663" y="16583"/>
                </a:lnTo>
                <a:lnTo>
                  <a:pt x="16666" y="16588"/>
                </a:lnTo>
                <a:lnTo>
                  <a:pt x="16672" y="16596"/>
                </a:lnTo>
                <a:lnTo>
                  <a:pt x="16675" y="16597"/>
                </a:lnTo>
                <a:lnTo>
                  <a:pt x="16678" y="16597"/>
                </a:lnTo>
                <a:lnTo>
                  <a:pt x="16681" y="16595"/>
                </a:lnTo>
                <a:lnTo>
                  <a:pt x="16682" y="16591"/>
                </a:lnTo>
                <a:lnTo>
                  <a:pt x="16684" y="16587"/>
                </a:lnTo>
                <a:lnTo>
                  <a:pt x="16688" y="16585"/>
                </a:lnTo>
                <a:lnTo>
                  <a:pt x="16692" y="16584"/>
                </a:lnTo>
                <a:lnTo>
                  <a:pt x="16696" y="16586"/>
                </a:lnTo>
                <a:lnTo>
                  <a:pt x="16697" y="16588"/>
                </a:lnTo>
                <a:lnTo>
                  <a:pt x="16697" y="16590"/>
                </a:lnTo>
                <a:lnTo>
                  <a:pt x="16697" y="16597"/>
                </a:lnTo>
                <a:lnTo>
                  <a:pt x="16698" y="16598"/>
                </a:lnTo>
                <a:lnTo>
                  <a:pt x="16701" y="16601"/>
                </a:lnTo>
                <a:lnTo>
                  <a:pt x="16703" y="16606"/>
                </a:lnTo>
                <a:lnTo>
                  <a:pt x="16709" y="16614"/>
                </a:lnTo>
                <a:lnTo>
                  <a:pt x="16712" y="16617"/>
                </a:lnTo>
                <a:lnTo>
                  <a:pt x="16719" y="16621"/>
                </a:lnTo>
                <a:lnTo>
                  <a:pt x="16726" y="16628"/>
                </a:lnTo>
                <a:lnTo>
                  <a:pt x="16729" y="16629"/>
                </a:lnTo>
                <a:lnTo>
                  <a:pt x="16731" y="16627"/>
                </a:lnTo>
                <a:lnTo>
                  <a:pt x="16733" y="16623"/>
                </a:lnTo>
                <a:lnTo>
                  <a:pt x="16734" y="16618"/>
                </a:lnTo>
                <a:lnTo>
                  <a:pt x="16735" y="16611"/>
                </a:lnTo>
                <a:lnTo>
                  <a:pt x="16733" y="16605"/>
                </a:lnTo>
                <a:lnTo>
                  <a:pt x="16730" y="16601"/>
                </a:lnTo>
                <a:lnTo>
                  <a:pt x="16726" y="16598"/>
                </a:lnTo>
                <a:lnTo>
                  <a:pt x="16722" y="16594"/>
                </a:lnTo>
                <a:lnTo>
                  <a:pt x="16721" y="16587"/>
                </a:lnTo>
                <a:lnTo>
                  <a:pt x="16719" y="16583"/>
                </a:lnTo>
                <a:lnTo>
                  <a:pt x="16715" y="16577"/>
                </a:lnTo>
                <a:lnTo>
                  <a:pt x="16712" y="16572"/>
                </a:lnTo>
                <a:lnTo>
                  <a:pt x="16714" y="16567"/>
                </a:lnTo>
                <a:lnTo>
                  <a:pt x="16716" y="16567"/>
                </a:lnTo>
                <a:lnTo>
                  <a:pt x="16720" y="16570"/>
                </a:lnTo>
                <a:lnTo>
                  <a:pt x="16721" y="16570"/>
                </a:lnTo>
                <a:lnTo>
                  <a:pt x="16721" y="16564"/>
                </a:lnTo>
                <a:lnTo>
                  <a:pt x="16721" y="16561"/>
                </a:lnTo>
                <a:lnTo>
                  <a:pt x="16722" y="16558"/>
                </a:lnTo>
                <a:lnTo>
                  <a:pt x="16724" y="16557"/>
                </a:lnTo>
                <a:lnTo>
                  <a:pt x="16732" y="16555"/>
                </a:lnTo>
                <a:lnTo>
                  <a:pt x="16734" y="16554"/>
                </a:lnTo>
                <a:lnTo>
                  <a:pt x="16736" y="16551"/>
                </a:lnTo>
                <a:lnTo>
                  <a:pt x="16739" y="16549"/>
                </a:lnTo>
                <a:lnTo>
                  <a:pt x="16741" y="16546"/>
                </a:lnTo>
                <a:lnTo>
                  <a:pt x="16743" y="16533"/>
                </a:lnTo>
                <a:lnTo>
                  <a:pt x="16738" y="16525"/>
                </a:lnTo>
                <a:lnTo>
                  <a:pt x="16732" y="16517"/>
                </a:lnTo>
                <a:lnTo>
                  <a:pt x="16732" y="16507"/>
                </a:lnTo>
                <a:lnTo>
                  <a:pt x="16734" y="16504"/>
                </a:lnTo>
                <a:lnTo>
                  <a:pt x="16739" y="16501"/>
                </a:lnTo>
                <a:lnTo>
                  <a:pt x="16745" y="16499"/>
                </a:lnTo>
                <a:lnTo>
                  <a:pt x="16749" y="16497"/>
                </a:lnTo>
                <a:lnTo>
                  <a:pt x="16762" y="16496"/>
                </a:lnTo>
                <a:lnTo>
                  <a:pt x="16767" y="16497"/>
                </a:lnTo>
                <a:lnTo>
                  <a:pt x="16768" y="16498"/>
                </a:lnTo>
                <a:lnTo>
                  <a:pt x="16778" y="16502"/>
                </a:lnTo>
                <a:lnTo>
                  <a:pt x="16783" y="16503"/>
                </a:lnTo>
                <a:lnTo>
                  <a:pt x="16788" y="16505"/>
                </a:lnTo>
                <a:lnTo>
                  <a:pt x="16792" y="16508"/>
                </a:lnTo>
                <a:lnTo>
                  <a:pt x="16804" y="16529"/>
                </a:lnTo>
                <a:lnTo>
                  <a:pt x="16807" y="16533"/>
                </a:lnTo>
                <a:lnTo>
                  <a:pt x="16813" y="16534"/>
                </a:lnTo>
                <a:lnTo>
                  <a:pt x="16822" y="16534"/>
                </a:lnTo>
                <a:lnTo>
                  <a:pt x="16823" y="16534"/>
                </a:lnTo>
                <a:lnTo>
                  <a:pt x="16828" y="16536"/>
                </a:lnTo>
                <a:lnTo>
                  <a:pt x="16831" y="16538"/>
                </a:lnTo>
                <a:lnTo>
                  <a:pt x="16833" y="16536"/>
                </a:lnTo>
                <a:lnTo>
                  <a:pt x="16843" y="16543"/>
                </a:lnTo>
                <a:lnTo>
                  <a:pt x="16855" y="16554"/>
                </a:lnTo>
                <a:lnTo>
                  <a:pt x="16857" y="16554"/>
                </a:lnTo>
                <a:lnTo>
                  <a:pt x="16866" y="16563"/>
                </a:lnTo>
                <a:lnTo>
                  <a:pt x="16873" y="16575"/>
                </a:lnTo>
                <a:lnTo>
                  <a:pt x="16883" y="16603"/>
                </a:lnTo>
                <a:lnTo>
                  <a:pt x="16886" y="16607"/>
                </a:lnTo>
                <a:lnTo>
                  <a:pt x="16888" y="16609"/>
                </a:lnTo>
                <a:lnTo>
                  <a:pt x="16889" y="16611"/>
                </a:lnTo>
                <a:lnTo>
                  <a:pt x="16890" y="16616"/>
                </a:lnTo>
                <a:lnTo>
                  <a:pt x="16893" y="16617"/>
                </a:lnTo>
                <a:lnTo>
                  <a:pt x="16900" y="16616"/>
                </a:lnTo>
                <a:lnTo>
                  <a:pt x="16903" y="16616"/>
                </a:lnTo>
                <a:lnTo>
                  <a:pt x="16906" y="16619"/>
                </a:lnTo>
                <a:lnTo>
                  <a:pt x="16901" y="16629"/>
                </a:lnTo>
                <a:lnTo>
                  <a:pt x="16900" y="16635"/>
                </a:lnTo>
                <a:lnTo>
                  <a:pt x="16900" y="16642"/>
                </a:lnTo>
                <a:lnTo>
                  <a:pt x="16900" y="16651"/>
                </a:lnTo>
                <a:lnTo>
                  <a:pt x="16900" y="16654"/>
                </a:lnTo>
                <a:lnTo>
                  <a:pt x="16898" y="16656"/>
                </a:lnTo>
                <a:lnTo>
                  <a:pt x="16895" y="16661"/>
                </a:lnTo>
                <a:lnTo>
                  <a:pt x="16892" y="16669"/>
                </a:lnTo>
                <a:lnTo>
                  <a:pt x="16889" y="16674"/>
                </a:lnTo>
                <a:lnTo>
                  <a:pt x="16880" y="16683"/>
                </a:lnTo>
                <a:lnTo>
                  <a:pt x="16872" y="16689"/>
                </a:lnTo>
                <a:lnTo>
                  <a:pt x="16867" y="16692"/>
                </a:lnTo>
                <a:lnTo>
                  <a:pt x="16863" y="16694"/>
                </a:lnTo>
                <a:lnTo>
                  <a:pt x="16859" y="16700"/>
                </a:lnTo>
                <a:lnTo>
                  <a:pt x="16850" y="16728"/>
                </a:lnTo>
                <a:lnTo>
                  <a:pt x="16847" y="16742"/>
                </a:lnTo>
                <a:lnTo>
                  <a:pt x="16846" y="16772"/>
                </a:lnTo>
                <a:lnTo>
                  <a:pt x="16846" y="16774"/>
                </a:lnTo>
                <a:lnTo>
                  <a:pt x="16845" y="16779"/>
                </a:lnTo>
                <a:lnTo>
                  <a:pt x="16845" y="16782"/>
                </a:lnTo>
                <a:lnTo>
                  <a:pt x="16845" y="16785"/>
                </a:lnTo>
                <a:lnTo>
                  <a:pt x="16847" y="16787"/>
                </a:lnTo>
                <a:lnTo>
                  <a:pt x="16848" y="16789"/>
                </a:lnTo>
                <a:lnTo>
                  <a:pt x="16850" y="16790"/>
                </a:lnTo>
                <a:lnTo>
                  <a:pt x="16851" y="16791"/>
                </a:lnTo>
                <a:lnTo>
                  <a:pt x="16851" y="16792"/>
                </a:lnTo>
                <a:lnTo>
                  <a:pt x="16852" y="16792"/>
                </a:lnTo>
                <a:lnTo>
                  <a:pt x="16853" y="16791"/>
                </a:lnTo>
                <a:lnTo>
                  <a:pt x="16855" y="16787"/>
                </a:lnTo>
                <a:lnTo>
                  <a:pt x="16856" y="16786"/>
                </a:lnTo>
                <a:lnTo>
                  <a:pt x="16860" y="16788"/>
                </a:lnTo>
                <a:lnTo>
                  <a:pt x="16861" y="16794"/>
                </a:lnTo>
                <a:lnTo>
                  <a:pt x="16861" y="16800"/>
                </a:lnTo>
                <a:lnTo>
                  <a:pt x="16860" y="16808"/>
                </a:lnTo>
                <a:lnTo>
                  <a:pt x="16864" y="16825"/>
                </a:lnTo>
                <a:lnTo>
                  <a:pt x="16864" y="16832"/>
                </a:lnTo>
                <a:lnTo>
                  <a:pt x="16864" y="16856"/>
                </a:lnTo>
                <a:lnTo>
                  <a:pt x="16864" y="16858"/>
                </a:lnTo>
                <a:lnTo>
                  <a:pt x="16863" y="16859"/>
                </a:lnTo>
                <a:lnTo>
                  <a:pt x="16861" y="16859"/>
                </a:lnTo>
                <a:lnTo>
                  <a:pt x="16859" y="16861"/>
                </a:lnTo>
                <a:lnTo>
                  <a:pt x="16860" y="16864"/>
                </a:lnTo>
                <a:lnTo>
                  <a:pt x="16861" y="16870"/>
                </a:lnTo>
                <a:lnTo>
                  <a:pt x="16861" y="16876"/>
                </a:lnTo>
                <a:lnTo>
                  <a:pt x="16864" y="16890"/>
                </a:lnTo>
                <a:lnTo>
                  <a:pt x="16868" y="16900"/>
                </a:lnTo>
                <a:lnTo>
                  <a:pt x="16874" y="16911"/>
                </a:lnTo>
                <a:lnTo>
                  <a:pt x="16888" y="16930"/>
                </a:lnTo>
                <a:lnTo>
                  <a:pt x="16891" y="16935"/>
                </a:lnTo>
                <a:lnTo>
                  <a:pt x="16893" y="16945"/>
                </a:lnTo>
                <a:lnTo>
                  <a:pt x="16896" y="16951"/>
                </a:lnTo>
                <a:lnTo>
                  <a:pt x="16902" y="16958"/>
                </a:lnTo>
                <a:lnTo>
                  <a:pt x="16906" y="16961"/>
                </a:lnTo>
                <a:lnTo>
                  <a:pt x="16933" y="16976"/>
                </a:lnTo>
                <a:lnTo>
                  <a:pt x="16944" y="16982"/>
                </a:lnTo>
                <a:lnTo>
                  <a:pt x="16974" y="17005"/>
                </a:lnTo>
                <a:lnTo>
                  <a:pt x="16978" y="17005"/>
                </a:lnTo>
                <a:lnTo>
                  <a:pt x="16980" y="17007"/>
                </a:lnTo>
                <a:lnTo>
                  <a:pt x="16981" y="17009"/>
                </a:lnTo>
                <a:lnTo>
                  <a:pt x="16981" y="17011"/>
                </a:lnTo>
                <a:lnTo>
                  <a:pt x="16982" y="17013"/>
                </a:lnTo>
                <a:lnTo>
                  <a:pt x="16984" y="17015"/>
                </a:lnTo>
                <a:lnTo>
                  <a:pt x="16991" y="17019"/>
                </a:lnTo>
                <a:lnTo>
                  <a:pt x="16992" y="17017"/>
                </a:lnTo>
                <a:lnTo>
                  <a:pt x="17006" y="17028"/>
                </a:lnTo>
                <a:lnTo>
                  <a:pt x="17012" y="17030"/>
                </a:lnTo>
                <a:lnTo>
                  <a:pt x="17014" y="17031"/>
                </a:lnTo>
                <a:lnTo>
                  <a:pt x="17017" y="17030"/>
                </a:lnTo>
                <a:lnTo>
                  <a:pt x="17019" y="17030"/>
                </a:lnTo>
                <a:lnTo>
                  <a:pt x="17029" y="17036"/>
                </a:lnTo>
                <a:lnTo>
                  <a:pt x="17034" y="17037"/>
                </a:lnTo>
                <a:lnTo>
                  <a:pt x="17056" y="17051"/>
                </a:lnTo>
                <a:lnTo>
                  <a:pt x="17062" y="17052"/>
                </a:lnTo>
                <a:lnTo>
                  <a:pt x="17070" y="17049"/>
                </a:lnTo>
                <a:lnTo>
                  <a:pt x="17080" y="17052"/>
                </a:lnTo>
                <a:lnTo>
                  <a:pt x="17085" y="17052"/>
                </a:lnTo>
                <a:lnTo>
                  <a:pt x="17089" y="17045"/>
                </a:lnTo>
                <a:lnTo>
                  <a:pt x="17094" y="17026"/>
                </a:lnTo>
                <a:lnTo>
                  <a:pt x="17101" y="16999"/>
                </a:lnTo>
                <a:lnTo>
                  <a:pt x="17103" y="16995"/>
                </a:lnTo>
                <a:lnTo>
                  <a:pt x="17104" y="16992"/>
                </a:lnTo>
                <a:lnTo>
                  <a:pt x="17104" y="16985"/>
                </a:lnTo>
                <a:lnTo>
                  <a:pt x="17104" y="16982"/>
                </a:lnTo>
                <a:lnTo>
                  <a:pt x="17106" y="16982"/>
                </a:lnTo>
                <a:lnTo>
                  <a:pt x="17109" y="16983"/>
                </a:lnTo>
                <a:lnTo>
                  <a:pt x="17111" y="16986"/>
                </a:lnTo>
                <a:lnTo>
                  <a:pt x="17120" y="16986"/>
                </a:lnTo>
                <a:lnTo>
                  <a:pt x="17122" y="16987"/>
                </a:lnTo>
                <a:lnTo>
                  <a:pt x="17124" y="16987"/>
                </a:lnTo>
                <a:lnTo>
                  <a:pt x="17126" y="16989"/>
                </a:lnTo>
                <a:lnTo>
                  <a:pt x="17127" y="16993"/>
                </a:lnTo>
                <a:lnTo>
                  <a:pt x="17130" y="17003"/>
                </a:lnTo>
                <a:lnTo>
                  <a:pt x="17131" y="17008"/>
                </a:lnTo>
                <a:lnTo>
                  <a:pt x="17130" y="17019"/>
                </a:lnTo>
                <a:lnTo>
                  <a:pt x="17127" y="17027"/>
                </a:lnTo>
                <a:lnTo>
                  <a:pt x="17119" y="17040"/>
                </a:lnTo>
                <a:lnTo>
                  <a:pt x="17115" y="17047"/>
                </a:lnTo>
                <a:lnTo>
                  <a:pt x="17114" y="17052"/>
                </a:lnTo>
                <a:lnTo>
                  <a:pt x="17113" y="17056"/>
                </a:lnTo>
                <a:lnTo>
                  <a:pt x="17112" y="17061"/>
                </a:lnTo>
                <a:lnTo>
                  <a:pt x="17110" y="17065"/>
                </a:lnTo>
                <a:lnTo>
                  <a:pt x="17109" y="17069"/>
                </a:lnTo>
                <a:lnTo>
                  <a:pt x="17111" y="17075"/>
                </a:lnTo>
                <a:lnTo>
                  <a:pt x="17113" y="17076"/>
                </a:lnTo>
                <a:lnTo>
                  <a:pt x="17115" y="17077"/>
                </a:lnTo>
                <a:lnTo>
                  <a:pt x="17118" y="17078"/>
                </a:lnTo>
                <a:lnTo>
                  <a:pt x="17119" y="17081"/>
                </a:lnTo>
                <a:lnTo>
                  <a:pt x="17119" y="17084"/>
                </a:lnTo>
                <a:lnTo>
                  <a:pt x="17120" y="17087"/>
                </a:lnTo>
                <a:lnTo>
                  <a:pt x="17121" y="17089"/>
                </a:lnTo>
                <a:lnTo>
                  <a:pt x="17122" y="17090"/>
                </a:lnTo>
                <a:lnTo>
                  <a:pt x="17127" y="17091"/>
                </a:lnTo>
                <a:lnTo>
                  <a:pt x="17130" y="17092"/>
                </a:lnTo>
                <a:lnTo>
                  <a:pt x="17132" y="17095"/>
                </a:lnTo>
                <a:lnTo>
                  <a:pt x="17134" y="17099"/>
                </a:lnTo>
                <a:lnTo>
                  <a:pt x="17135" y="17105"/>
                </a:lnTo>
                <a:lnTo>
                  <a:pt x="17136" y="17127"/>
                </a:lnTo>
                <a:lnTo>
                  <a:pt x="17137" y="17131"/>
                </a:lnTo>
                <a:lnTo>
                  <a:pt x="17140" y="17132"/>
                </a:lnTo>
                <a:lnTo>
                  <a:pt x="17150" y="17132"/>
                </a:lnTo>
                <a:lnTo>
                  <a:pt x="17154" y="17132"/>
                </a:lnTo>
                <a:lnTo>
                  <a:pt x="17157" y="17130"/>
                </a:lnTo>
                <a:lnTo>
                  <a:pt x="17161" y="17125"/>
                </a:lnTo>
                <a:lnTo>
                  <a:pt x="17165" y="17120"/>
                </a:lnTo>
                <a:lnTo>
                  <a:pt x="17178" y="17090"/>
                </a:lnTo>
                <a:lnTo>
                  <a:pt x="17199" y="17052"/>
                </a:lnTo>
                <a:lnTo>
                  <a:pt x="17215" y="17027"/>
                </a:lnTo>
                <a:lnTo>
                  <a:pt x="17219" y="17015"/>
                </a:lnTo>
                <a:lnTo>
                  <a:pt x="17220" y="17007"/>
                </a:lnTo>
                <a:lnTo>
                  <a:pt x="17221" y="17005"/>
                </a:lnTo>
                <a:lnTo>
                  <a:pt x="17222" y="17002"/>
                </a:lnTo>
                <a:lnTo>
                  <a:pt x="17220" y="16996"/>
                </a:lnTo>
                <a:lnTo>
                  <a:pt x="17221" y="16993"/>
                </a:lnTo>
                <a:lnTo>
                  <a:pt x="17223" y="16988"/>
                </a:lnTo>
                <a:lnTo>
                  <a:pt x="17224" y="16982"/>
                </a:lnTo>
                <a:lnTo>
                  <a:pt x="17224" y="16976"/>
                </a:lnTo>
                <a:lnTo>
                  <a:pt x="17223" y="16971"/>
                </a:lnTo>
                <a:lnTo>
                  <a:pt x="17213" y="16934"/>
                </a:lnTo>
                <a:lnTo>
                  <a:pt x="17211" y="16931"/>
                </a:lnTo>
                <a:lnTo>
                  <a:pt x="17210" y="16929"/>
                </a:lnTo>
                <a:lnTo>
                  <a:pt x="17210" y="16926"/>
                </a:lnTo>
                <a:lnTo>
                  <a:pt x="17210" y="16920"/>
                </a:lnTo>
                <a:lnTo>
                  <a:pt x="17210" y="16916"/>
                </a:lnTo>
                <a:lnTo>
                  <a:pt x="17209" y="16914"/>
                </a:lnTo>
                <a:lnTo>
                  <a:pt x="17207" y="16910"/>
                </a:lnTo>
                <a:lnTo>
                  <a:pt x="17200" y="16893"/>
                </a:lnTo>
                <a:lnTo>
                  <a:pt x="17200" y="16889"/>
                </a:lnTo>
                <a:lnTo>
                  <a:pt x="17200" y="16878"/>
                </a:lnTo>
                <a:lnTo>
                  <a:pt x="17198" y="16873"/>
                </a:lnTo>
                <a:lnTo>
                  <a:pt x="17194" y="16868"/>
                </a:lnTo>
                <a:lnTo>
                  <a:pt x="17190" y="16866"/>
                </a:lnTo>
                <a:lnTo>
                  <a:pt x="17186" y="16869"/>
                </a:lnTo>
                <a:lnTo>
                  <a:pt x="17180" y="16862"/>
                </a:lnTo>
                <a:lnTo>
                  <a:pt x="17171" y="16846"/>
                </a:lnTo>
                <a:lnTo>
                  <a:pt x="17164" y="16840"/>
                </a:lnTo>
                <a:lnTo>
                  <a:pt x="17164" y="16848"/>
                </a:lnTo>
                <a:lnTo>
                  <a:pt x="17161" y="16850"/>
                </a:lnTo>
                <a:lnTo>
                  <a:pt x="17158" y="16848"/>
                </a:lnTo>
                <a:lnTo>
                  <a:pt x="17156" y="16845"/>
                </a:lnTo>
                <a:lnTo>
                  <a:pt x="17155" y="16839"/>
                </a:lnTo>
                <a:lnTo>
                  <a:pt x="17152" y="16829"/>
                </a:lnTo>
                <a:lnTo>
                  <a:pt x="17152" y="16824"/>
                </a:lnTo>
                <a:lnTo>
                  <a:pt x="17152" y="16811"/>
                </a:lnTo>
                <a:lnTo>
                  <a:pt x="17154" y="16797"/>
                </a:lnTo>
                <a:lnTo>
                  <a:pt x="17157" y="16785"/>
                </a:lnTo>
                <a:lnTo>
                  <a:pt x="17162" y="16775"/>
                </a:lnTo>
                <a:lnTo>
                  <a:pt x="17172" y="16759"/>
                </a:lnTo>
                <a:lnTo>
                  <a:pt x="17174" y="16757"/>
                </a:lnTo>
                <a:lnTo>
                  <a:pt x="17175" y="16751"/>
                </a:lnTo>
                <a:lnTo>
                  <a:pt x="17176" y="16738"/>
                </a:lnTo>
                <a:lnTo>
                  <a:pt x="17181" y="16728"/>
                </a:lnTo>
                <a:lnTo>
                  <a:pt x="17187" y="16724"/>
                </a:lnTo>
                <a:lnTo>
                  <a:pt x="17195" y="16722"/>
                </a:lnTo>
                <a:lnTo>
                  <a:pt x="17201" y="16717"/>
                </a:lnTo>
                <a:lnTo>
                  <a:pt x="17209" y="16707"/>
                </a:lnTo>
                <a:lnTo>
                  <a:pt x="17210" y="16704"/>
                </a:lnTo>
                <a:lnTo>
                  <a:pt x="17210" y="16702"/>
                </a:lnTo>
                <a:lnTo>
                  <a:pt x="17212" y="16699"/>
                </a:lnTo>
                <a:lnTo>
                  <a:pt x="17213" y="16696"/>
                </a:lnTo>
                <a:lnTo>
                  <a:pt x="17213" y="16690"/>
                </a:lnTo>
                <a:lnTo>
                  <a:pt x="17212" y="16672"/>
                </a:lnTo>
                <a:lnTo>
                  <a:pt x="17213" y="16666"/>
                </a:lnTo>
                <a:lnTo>
                  <a:pt x="17215" y="16660"/>
                </a:lnTo>
                <a:lnTo>
                  <a:pt x="17217" y="16658"/>
                </a:lnTo>
                <a:lnTo>
                  <a:pt x="17219" y="16655"/>
                </a:lnTo>
                <a:lnTo>
                  <a:pt x="17232" y="16646"/>
                </a:lnTo>
                <a:lnTo>
                  <a:pt x="17245" y="16634"/>
                </a:lnTo>
                <a:lnTo>
                  <a:pt x="17249" y="16632"/>
                </a:lnTo>
                <a:lnTo>
                  <a:pt x="17250" y="16633"/>
                </a:lnTo>
                <a:lnTo>
                  <a:pt x="17253" y="16634"/>
                </a:lnTo>
                <a:lnTo>
                  <a:pt x="17255" y="16638"/>
                </a:lnTo>
                <a:lnTo>
                  <a:pt x="17255" y="16644"/>
                </a:lnTo>
                <a:lnTo>
                  <a:pt x="17254" y="16650"/>
                </a:lnTo>
                <a:lnTo>
                  <a:pt x="17255" y="16661"/>
                </a:lnTo>
                <a:lnTo>
                  <a:pt x="17263" y="16688"/>
                </a:lnTo>
                <a:lnTo>
                  <a:pt x="17265" y="16700"/>
                </a:lnTo>
                <a:lnTo>
                  <a:pt x="17266" y="16704"/>
                </a:lnTo>
                <a:lnTo>
                  <a:pt x="17269" y="16709"/>
                </a:lnTo>
                <a:lnTo>
                  <a:pt x="17282" y="16725"/>
                </a:lnTo>
                <a:lnTo>
                  <a:pt x="17284" y="16730"/>
                </a:lnTo>
                <a:lnTo>
                  <a:pt x="17284" y="16736"/>
                </a:lnTo>
                <a:lnTo>
                  <a:pt x="17282" y="16749"/>
                </a:lnTo>
                <a:lnTo>
                  <a:pt x="17283" y="16754"/>
                </a:lnTo>
                <a:lnTo>
                  <a:pt x="17292" y="16770"/>
                </a:lnTo>
                <a:lnTo>
                  <a:pt x="17296" y="16773"/>
                </a:lnTo>
                <a:lnTo>
                  <a:pt x="17302" y="16775"/>
                </a:lnTo>
                <a:lnTo>
                  <a:pt x="17304" y="16777"/>
                </a:lnTo>
                <a:lnTo>
                  <a:pt x="17305" y="16780"/>
                </a:lnTo>
                <a:lnTo>
                  <a:pt x="17305" y="16787"/>
                </a:lnTo>
                <a:lnTo>
                  <a:pt x="17306" y="16793"/>
                </a:lnTo>
                <a:lnTo>
                  <a:pt x="17308" y="16803"/>
                </a:lnTo>
                <a:lnTo>
                  <a:pt x="17308" y="16810"/>
                </a:lnTo>
                <a:lnTo>
                  <a:pt x="17305" y="16827"/>
                </a:lnTo>
                <a:lnTo>
                  <a:pt x="17305" y="16834"/>
                </a:lnTo>
                <a:lnTo>
                  <a:pt x="17308" y="16869"/>
                </a:lnTo>
                <a:lnTo>
                  <a:pt x="17309" y="16875"/>
                </a:lnTo>
                <a:lnTo>
                  <a:pt x="17312" y="16879"/>
                </a:lnTo>
                <a:lnTo>
                  <a:pt x="17317" y="16892"/>
                </a:lnTo>
                <a:lnTo>
                  <a:pt x="17317" y="16895"/>
                </a:lnTo>
                <a:lnTo>
                  <a:pt x="17317" y="16899"/>
                </a:lnTo>
                <a:lnTo>
                  <a:pt x="17317" y="16902"/>
                </a:lnTo>
                <a:lnTo>
                  <a:pt x="17318" y="16905"/>
                </a:lnTo>
                <a:lnTo>
                  <a:pt x="17325" y="16911"/>
                </a:lnTo>
                <a:lnTo>
                  <a:pt x="17326" y="16914"/>
                </a:lnTo>
                <a:lnTo>
                  <a:pt x="17327" y="16928"/>
                </a:lnTo>
                <a:lnTo>
                  <a:pt x="17328" y="16932"/>
                </a:lnTo>
                <a:lnTo>
                  <a:pt x="17330" y="16933"/>
                </a:lnTo>
                <a:lnTo>
                  <a:pt x="17332" y="16929"/>
                </a:lnTo>
                <a:lnTo>
                  <a:pt x="17333" y="16904"/>
                </a:lnTo>
                <a:lnTo>
                  <a:pt x="17336" y="16881"/>
                </a:lnTo>
                <a:lnTo>
                  <a:pt x="17337" y="16840"/>
                </a:lnTo>
                <a:lnTo>
                  <a:pt x="17340" y="16815"/>
                </a:lnTo>
                <a:lnTo>
                  <a:pt x="17343" y="16804"/>
                </a:lnTo>
                <a:lnTo>
                  <a:pt x="17342" y="16798"/>
                </a:lnTo>
                <a:lnTo>
                  <a:pt x="17340" y="16795"/>
                </a:lnTo>
                <a:lnTo>
                  <a:pt x="17336" y="16792"/>
                </a:lnTo>
                <a:lnTo>
                  <a:pt x="17332" y="16787"/>
                </a:lnTo>
                <a:lnTo>
                  <a:pt x="17329" y="16777"/>
                </a:lnTo>
                <a:lnTo>
                  <a:pt x="17326" y="16771"/>
                </a:lnTo>
                <a:lnTo>
                  <a:pt x="17324" y="16765"/>
                </a:lnTo>
                <a:lnTo>
                  <a:pt x="17325" y="16759"/>
                </a:lnTo>
                <a:lnTo>
                  <a:pt x="17327" y="16763"/>
                </a:lnTo>
                <a:lnTo>
                  <a:pt x="17328" y="16765"/>
                </a:lnTo>
                <a:lnTo>
                  <a:pt x="17329" y="16765"/>
                </a:lnTo>
                <a:lnTo>
                  <a:pt x="17329" y="16753"/>
                </a:lnTo>
                <a:lnTo>
                  <a:pt x="17333" y="16751"/>
                </a:lnTo>
                <a:lnTo>
                  <a:pt x="17340" y="16755"/>
                </a:lnTo>
                <a:lnTo>
                  <a:pt x="17345" y="16763"/>
                </a:lnTo>
                <a:lnTo>
                  <a:pt x="17350" y="16781"/>
                </a:lnTo>
                <a:lnTo>
                  <a:pt x="17354" y="16789"/>
                </a:lnTo>
                <a:lnTo>
                  <a:pt x="17361" y="16792"/>
                </a:lnTo>
                <a:lnTo>
                  <a:pt x="17362" y="16790"/>
                </a:lnTo>
                <a:lnTo>
                  <a:pt x="17363" y="16785"/>
                </a:lnTo>
                <a:lnTo>
                  <a:pt x="17363" y="16779"/>
                </a:lnTo>
                <a:lnTo>
                  <a:pt x="17362" y="16775"/>
                </a:lnTo>
                <a:lnTo>
                  <a:pt x="17360" y="16772"/>
                </a:lnTo>
                <a:lnTo>
                  <a:pt x="17354" y="16766"/>
                </a:lnTo>
                <a:lnTo>
                  <a:pt x="17353" y="16762"/>
                </a:lnTo>
                <a:lnTo>
                  <a:pt x="17353" y="16755"/>
                </a:lnTo>
                <a:lnTo>
                  <a:pt x="17354" y="16747"/>
                </a:lnTo>
                <a:lnTo>
                  <a:pt x="17357" y="16738"/>
                </a:lnTo>
                <a:lnTo>
                  <a:pt x="17363" y="16732"/>
                </a:lnTo>
                <a:lnTo>
                  <a:pt x="17369" y="16736"/>
                </a:lnTo>
                <a:lnTo>
                  <a:pt x="17378" y="16738"/>
                </a:lnTo>
                <a:lnTo>
                  <a:pt x="17385" y="16737"/>
                </a:lnTo>
                <a:lnTo>
                  <a:pt x="17389" y="16731"/>
                </a:lnTo>
                <a:lnTo>
                  <a:pt x="17389" y="16722"/>
                </a:lnTo>
                <a:lnTo>
                  <a:pt x="17391" y="16714"/>
                </a:lnTo>
                <a:lnTo>
                  <a:pt x="17394" y="16707"/>
                </a:lnTo>
                <a:lnTo>
                  <a:pt x="17401" y="16699"/>
                </a:lnTo>
                <a:lnTo>
                  <a:pt x="17402" y="16696"/>
                </a:lnTo>
                <a:lnTo>
                  <a:pt x="17407" y="16681"/>
                </a:lnTo>
                <a:lnTo>
                  <a:pt x="17408" y="16678"/>
                </a:lnTo>
                <a:lnTo>
                  <a:pt x="17410" y="16677"/>
                </a:lnTo>
                <a:lnTo>
                  <a:pt x="17411" y="16677"/>
                </a:lnTo>
                <a:lnTo>
                  <a:pt x="17413" y="16676"/>
                </a:lnTo>
                <a:lnTo>
                  <a:pt x="17414" y="16674"/>
                </a:lnTo>
                <a:lnTo>
                  <a:pt x="17415" y="16669"/>
                </a:lnTo>
                <a:lnTo>
                  <a:pt x="17420" y="16660"/>
                </a:lnTo>
                <a:lnTo>
                  <a:pt x="17421" y="16655"/>
                </a:lnTo>
                <a:lnTo>
                  <a:pt x="17420" y="16655"/>
                </a:lnTo>
                <a:lnTo>
                  <a:pt x="17413" y="16649"/>
                </a:lnTo>
                <a:lnTo>
                  <a:pt x="17411" y="16648"/>
                </a:lnTo>
                <a:lnTo>
                  <a:pt x="17413" y="16642"/>
                </a:lnTo>
                <a:lnTo>
                  <a:pt x="17414" y="16629"/>
                </a:lnTo>
                <a:lnTo>
                  <a:pt x="17415" y="16623"/>
                </a:lnTo>
                <a:lnTo>
                  <a:pt x="17410" y="16618"/>
                </a:lnTo>
                <a:lnTo>
                  <a:pt x="17410" y="16617"/>
                </a:lnTo>
                <a:lnTo>
                  <a:pt x="17410" y="16613"/>
                </a:lnTo>
                <a:lnTo>
                  <a:pt x="17412" y="16611"/>
                </a:lnTo>
                <a:lnTo>
                  <a:pt x="17414" y="16609"/>
                </a:lnTo>
                <a:lnTo>
                  <a:pt x="17417" y="16607"/>
                </a:lnTo>
                <a:lnTo>
                  <a:pt x="17419" y="16601"/>
                </a:lnTo>
                <a:lnTo>
                  <a:pt x="17419" y="16596"/>
                </a:lnTo>
                <a:lnTo>
                  <a:pt x="17418" y="16590"/>
                </a:lnTo>
                <a:lnTo>
                  <a:pt x="17416" y="16577"/>
                </a:lnTo>
                <a:lnTo>
                  <a:pt x="17412" y="16563"/>
                </a:lnTo>
                <a:lnTo>
                  <a:pt x="17411" y="16556"/>
                </a:lnTo>
                <a:lnTo>
                  <a:pt x="17411" y="16543"/>
                </a:lnTo>
                <a:lnTo>
                  <a:pt x="17412" y="16536"/>
                </a:lnTo>
                <a:lnTo>
                  <a:pt x="17414" y="16530"/>
                </a:lnTo>
                <a:lnTo>
                  <a:pt x="17409" y="16528"/>
                </a:lnTo>
                <a:lnTo>
                  <a:pt x="17398" y="16526"/>
                </a:lnTo>
                <a:lnTo>
                  <a:pt x="17393" y="16522"/>
                </a:lnTo>
                <a:lnTo>
                  <a:pt x="17388" y="16513"/>
                </a:lnTo>
                <a:lnTo>
                  <a:pt x="17387" y="16510"/>
                </a:lnTo>
                <a:lnTo>
                  <a:pt x="17386" y="16508"/>
                </a:lnTo>
                <a:lnTo>
                  <a:pt x="17380" y="16503"/>
                </a:lnTo>
                <a:lnTo>
                  <a:pt x="17376" y="16498"/>
                </a:lnTo>
                <a:lnTo>
                  <a:pt x="17372" y="16491"/>
                </a:lnTo>
                <a:lnTo>
                  <a:pt x="17370" y="16483"/>
                </a:lnTo>
                <a:lnTo>
                  <a:pt x="17370" y="16479"/>
                </a:lnTo>
                <a:lnTo>
                  <a:pt x="17370" y="16476"/>
                </a:lnTo>
                <a:lnTo>
                  <a:pt x="17373" y="16470"/>
                </a:lnTo>
                <a:lnTo>
                  <a:pt x="17382" y="16462"/>
                </a:lnTo>
                <a:lnTo>
                  <a:pt x="17386" y="16457"/>
                </a:lnTo>
                <a:lnTo>
                  <a:pt x="17381" y="16450"/>
                </a:lnTo>
                <a:lnTo>
                  <a:pt x="17381" y="16438"/>
                </a:lnTo>
                <a:lnTo>
                  <a:pt x="17383" y="16428"/>
                </a:lnTo>
                <a:lnTo>
                  <a:pt x="17389" y="16424"/>
                </a:lnTo>
                <a:lnTo>
                  <a:pt x="17386" y="16419"/>
                </a:lnTo>
                <a:lnTo>
                  <a:pt x="17386" y="16415"/>
                </a:lnTo>
                <a:lnTo>
                  <a:pt x="17387" y="16410"/>
                </a:lnTo>
                <a:lnTo>
                  <a:pt x="17388" y="16386"/>
                </a:lnTo>
                <a:lnTo>
                  <a:pt x="17387" y="16383"/>
                </a:lnTo>
                <a:lnTo>
                  <a:pt x="17379" y="16392"/>
                </a:lnTo>
                <a:lnTo>
                  <a:pt x="17373" y="16395"/>
                </a:lnTo>
                <a:lnTo>
                  <a:pt x="17369" y="16397"/>
                </a:lnTo>
                <a:lnTo>
                  <a:pt x="17366" y="16398"/>
                </a:lnTo>
                <a:lnTo>
                  <a:pt x="17362" y="16396"/>
                </a:lnTo>
                <a:lnTo>
                  <a:pt x="17361" y="16391"/>
                </a:lnTo>
                <a:lnTo>
                  <a:pt x="17362" y="16386"/>
                </a:lnTo>
                <a:lnTo>
                  <a:pt x="17369" y="16376"/>
                </a:lnTo>
                <a:lnTo>
                  <a:pt x="17372" y="16368"/>
                </a:lnTo>
                <a:lnTo>
                  <a:pt x="17370" y="16366"/>
                </a:lnTo>
                <a:lnTo>
                  <a:pt x="17366" y="16365"/>
                </a:lnTo>
                <a:lnTo>
                  <a:pt x="17365" y="16363"/>
                </a:lnTo>
                <a:lnTo>
                  <a:pt x="17362" y="16356"/>
                </a:lnTo>
                <a:lnTo>
                  <a:pt x="17361" y="16354"/>
                </a:lnTo>
                <a:lnTo>
                  <a:pt x="17360" y="16353"/>
                </a:lnTo>
                <a:lnTo>
                  <a:pt x="17361" y="16351"/>
                </a:lnTo>
                <a:lnTo>
                  <a:pt x="17364" y="16349"/>
                </a:lnTo>
                <a:lnTo>
                  <a:pt x="17365" y="16349"/>
                </a:lnTo>
                <a:lnTo>
                  <a:pt x="17370" y="16340"/>
                </a:lnTo>
                <a:lnTo>
                  <a:pt x="17371" y="16334"/>
                </a:lnTo>
                <a:lnTo>
                  <a:pt x="17370" y="16329"/>
                </a:lnTo>
                <a:lnTo>
                  <a:pt x="17368" y="16331"/>
                </a:lnTo>
                <a:lnTo>
                  <a:pt x="17367" y="16329"/>
                </a:lnTo>
                <a:lnTo>
                  <a:pt x="17368" y="16323"/>
                </a:lnTo>
                <a:lnTo>
                  <a:pt x="17368" y="16320"/>
                </a:lnTo>
                <a:lnTo>
                  <a:pt x="17371" y="16320"/>
                </a:lnTo>
                <a:lnTo>
                  <a:pt x="17377" y="16320"/>
                </a:lnTo>
                <a:lnTo>
                  <a:pt x="17376" y="16319"/>
                </a:lnTo>
                <a:lnTo>
                  <a:pt x="17375" y="16317"/>
                </a:lnTo>
                <a:lnTo>
                  <a:pt x="17373" y="16316"/>
                </a:lnTo>
                <a:lnTo>
                  <a:pt x="17375" y="16312"/>
                </a:lnTo>
                <a:lnTo>
                  <a:pt x="17374" y="16310"/>
                </a:lnTo>
                <a:lnTo>
                  <a:pt x="17370" y="16305"/>
                </a:lnTo>
                <a:lnTo>
                  <a:pt x="17368" y="16302"/>
                </a:lnTo>
                <a:lnTo>
                  <a:pt x="17368" y="16299"/>
                </a:lnTo>
                <a:lnTo>
                  <a:pt x="17368" y="16298"/>
                </a:lnTo>
                <a:lnTo>
                  <a:pt x="17366" y="16298"/>
                </a:lnTo>
                <a:lnTo>
                  <a:pt x="17365" y="16299"/>
                </a:lnTo>
                <a:lnTo>
                  <a:pt x="17365" y="16300"/>
                </a:lnTo>
                <a:lnTo>
                  <a:pt x="17365" y="16300"/>
                </a:lnTo>
                <a:lnTo>
                  <a:pt x="17350" y="16298"/>
                </a:lnTo>
                <a:lnTo>
                  <a:pt x="17345" y="16295"/>
                </a:lnTo>
                <a:lnTo>
                  <a:pt x="17343" y="16297"/>
                </a:lnTo>
                <a:lnTo>
                  <a:pt x="17340" y="16296"/>
                </a:lnTo>
                <a:lnTo>
                  <a:pt x="17338" y="16295"/>
                </a:lnTo>
                <a:lnTo>
                  <a:pt x="17335" y="16295"/>
                </a:lnTo>
                <a:lnTo>
                  <a:pt x="17334" y="16297"/>
                </a:lnTo>
                <a:lnTo>
                  <a:pt x="17335" y="16299"/>
                </a:lnTo>
                <a:lnTo>
                  <a:pt x="17339" y="16302"/>
                </a:lnTo>
                <a:lnTo>
                  <a:pt x="17337" y="16304"/>
                </a:lnTo>
                <a:lnTo>
                  <a:pt x="17335" y="16304"/>
                </a:lnTo>
                <a:lnTo>
                  <a:pt x="17330" y="16302"/>
                </a:lnTo>
                <a:lnTo>
                  <a:pt x="17323" y="16303"/>
                </a:lnTo>
                <a:lnTo>
                  <a:pt x="17322" y="16302"/>
                </a:lnTo>
                <a:lnTo>
                  <a:pt x="17319" y="16299"/>
                </a:lnTo>
                <a:lnTo>
                  <a:pt x="17315" y="16286"/>
                </a:lnTo>
                <a:lnTo>
                  <a:pt x="17311" y="16280"/>
                </a:lnTo>
                <a:lnTo>
                  <a:pt x="17313" y="16274"/>
                </a:lnTo>
                <a:lnTo>
                  <a:pt x="17317" y="16267"/>
                </a:lnTo>
                <a:lnTo>
                  <a:pt x="17325" y="16263"/>
                </a:lnTo>
                <a:lnTo>
                  <a:pt x="17330" y="16257"/>
                </a:lnTo>
                <a:lnTo>
                  <a:pt x="17333" y="16256"/>
                </a:lnTo>
                <a:lnTo>
                  <a:pt x="17337" y="16256"/>
                </a:lnTo>
                <a:lnTo>
                  <a:pt x="17340" y="16257"/>
                </a:lnTo>
                <a:lnTo>
                  <a:pt x="17342" y="16258"/>
                </a:lnTo>
                <a:lnTo>
                  <a:pt x="17343" y="16257"/>
                </a:lnTo>
                <a:lnTo>
                  <a:pt x="17343" y="16257"/>
                </a:lnTo>
                <a:lnTo>
                  <a:pt x="17343" y="16256"/>
                </a:lnTo>
                <a:lnTo>
                  <a:pt x="17344" y="16256"/>
                </a:lnTo>
                <a:lnTo>
                  <a:pt x="17344" y="16254"/>
                </a:lnTo>
                <a:lnTo>
                  <a:pt x="17340" y="16251"/>
                </a:lnTo>
                <a:lnTo>
                  <a:pt x="17338" y="16248"/>
                </a:lnTo>
                <a:lnTo>
                  <a:pt x="17338" y="16245"/>
                </a:lnTo>
                <a:lnTo>
                  <a:pt x="17339" y="16244"/>
                </a:lnTo>
                <a:lnTo>
                  <a:pt x="17348" y="16237"/>
                </a:lnTo>
                <a:lnTo>
                  <a:pt x="17352" y="16235"/>
                </a:lnTo>
                <a:lnTo>
                  <a:pt x="17356" y="16229"/>
                </a:lnTo>
                <a:lnTo>
                  <a:pt x="17359" y="16222"/>
                </a:lnTo>
                <a:lnTo>
                  <a:pt x="17360" y="16215"/>
                </a:lnTo>
                <a:lnTo>
                  <a:pt x="17361" y="16215"/>
                </a:lnTo>
                <a:lnTo>
                  <a:pt x="17362" y="16213"/>
                </a:lnTo>
                <a:lnTo>
                  <a:pt x="17362" y="16211"/>
                </a:lnTo>
                <a:lnTo>
                  <a:pt x="17359" y="16209"/>
                </a:lnTo>
                <a:lnTo>
                  <a:pt x="17359" y="16206"/>
                </a:lnTo>
                <a:lnTo>
                  <a:pt x="17360" y="16202"/>
                </a:lnTo>
                <a:lnTo>
                  <a:pt x="17357" y="16191"/>
                </a:lnTo>
                <a:lnTo>
                  <a:pt x="17357" y="16188"/>
                </a:lnTo>
                <a:lnTo>
                  <a:pt x="17355" y="16181"/>
                </a:lnTo>
                <a:lnTo>
                  <a:pt x="17339" y="16161"/>
                </a:lnTo>
                <a:lnTo>
                  <a:pt x="17338" y="16158"/>
                </a:lnTo>
                <a:lnTo>
                  <a:pt x="17336" y="16151"/>
                </a:lnTo>
                <a:lnTo>
                  <a:pt x="17334" y="16149"/>
                </a:lnTo>
                <a:lnTo>
                  <a:pt x="17332" y="16148"/>
                </a:lnTo>
                <a:lnTo>
                  <a:pt x="17329" y="16147"/>
                </a:lnTo>
                <a:lnTo>
                  <a:pt x="17327" y="16146"/>
                </a:lnTo>
                <a:lnTo>
                  <a:pt x="17326" y="16143"/>
                </a:lnTo>
                <a:lnTo>
                  <a:pt x="17328" y="16130"/>
                </a:lnTo>
                <a:lnTo>
                  <a:pt x="17328" y="16121"/>
                </a:lnTo>
                <a:lnTo>
                  <a:pt x="17329" y="16108"/>
                </a:lnTo>
                <a:lnTo>
                  <a:pt x="17330" y="16101"/>
                </a:lnTo>
                <a:lnTo>
                  <a:pt x="17335" y="16092"/>
                </a:lnTo>
                <a:lnTo>
                  <a:pt x="17336" y="16087"/>
                </a:lnTo>
                <a:lnTo>
                  <a:pt x="17335" y="16083"/>
                </a:lnTo>
                <a:lnTo>
                  <a:pt x="17330" y="16082"/>
                </a:lnTo>
                <a:lnTo>
                  <a:pt x="17326" y="16085"/>
                </a:lnTo>
                <a:lnTo>
                  <a:pt x="17318" y="16095"/>
                </a:lnTo>
                <a:lnTo>
                  <a:pt x="17311" y="16098"/>
                </a:lnTo>
                <a:lnTo>
                  <a:pt x="17306" y="16101"/>
                </a:lnTo>
                <a:lnTo>
                  <a:pt x="17304" y="16102"/>
                </a:lnTo>
                <a:lnTo>
                  <a:pt x="17301" y="16101"/>
                </a:lnTo>
                <a:lnTo>
                  <a:pt x="17300" y="16100"/>
                </a:lnTo>
                <a:lnTo>
                  <a:pt x="17290" y="16086"/>
                </a:lnTo>
                <a:lnTo>
                  <a:pt x="17286" y="16077"/>
                </a:lnTo>
                <a:lnTo>
                  <a:pt x="17285" y="16068"/>
                </a:lnTo>
                <a:lnTo>
                  <a:pt x="17286" y="16057"/>
                </a:lnTo>
                <a:lnTo>
                  <a:pt x="17280" y="16061"/>
                </a:lnTo>
                <a:lnTo>
                  <a:pt x="17277" y="16061"/>
                </a:lnTo>
                <a:lnTo>
                  <a:pt x="17274" y="16061"/>
                </a:lnTo>
                <a:lnTo>
                  <a:pt x="17271" y="16059"/>
                </a:lnTo>
                <a:lnTo>
                  <a:pt x="17269" y="16058"/>
                </a:lnTo>
                <a:lnTo>
                  <a:pt x="17268" y="16055"/>
                </a:lnTo>
                <a:lnTo>
                  <a:pt x="17268" y="16051"/>
                </a:lnTo>
                <a:cubicBezTo>
                  <a:pt x="17268" y="16051"/>
                  <a:pt x="17270" y="16049"/>
                  <a:pt x="17270" y="16049"/>
                </a:cubicBezTo>
                <a:lnTo>
                  <a:pt x="17276" y="16046"/>
                </a:lnTo>
                <a:lnTo>
                  <a:pt x="17278" y="16045"/>
                </a:lnTo>
                <a:lnTo>
                  <a:pt x="17280" y="16043"/>
                </a:lnTo>
                <a:lnTo>
                  <a:pt x="17281" y="16041"/>
                </a:lnTo>
                <a:lnTo>
                  <a:pt x="17281" y="16038"/>
                </a:lnTo>
                <a:lnTo>
                  <a:pt x="17281" y="16033"/>
                </a:lnTo>
                <a:lnTo>
                  <a:pt x="17280" y="16033"/>
                </a:lnTo>
                <a:lnTo>
                  <a:pt x="17279" y="16036"/>
                </a:lnTo>
                <a:lnTo>
                  <a:pt x="17277" y="16041"/>
                </a:lnTo>
                <a:lnTo>
                  <a:pt x="17276" y="16038"/>
                </a:lnTo>
                <a:lnTo>
                  <a:pt x="17274" y="16035"/>
                </a:lnTo>
                <a:lnTo>
                  <a:pt x="17274" y="16033"/>
                </a:lnTo>
                <a:lnTo>
                  <a:pt x="17273" y="16030"/>
                </a:lnTo>
                <a:lnTo>
                  <a:pt x="17270" y="16030"/>
                </a:lnTo>
                <a:lnTo>
                  <a:pt x="17268" y="16030"/>
                </a:lnTo>
                <a:lnTo>
                  <a:pt x="17266" y="16029"/>
                </a:lnTo>
                <a:lnTo>
                  <a:pt x="17258" y="16020"/>
                </a:lnTo>
                <a:lnTo>
                  <a:pt x="17254" y="16017"/>
                </a:lnTo>
                <a:lnTo>
                  <a:pt x="17242" y="16015"/>
                </a:lnTo>
                <a:lnTo>
                  <a:pt x="17240" y="16014"/>
                </a:lnTo>
                <a:lnTo>
                  <a:pt x="17238" y="16012"/>
                </a:lnTo>
                <a:lnTo>
                  <a:pt x="17234" y="16007"/>
                </a:lnTo>
                <a:lnTo>
                  <a:pt x="17232" y="16006"/>
                </a:lnTo>
                <a:lnTo>
                  <a:pt x="17227" y="16007"/>
                </a:lnTo>
                <a:lnTo>
                  <a:pt x="17225" y="16007"/>
                </a:lnTo>
                <a:lnTo>
                  <a:pt x="17223" y="16004"/>
                </a:lnTo>
                <a:lnTo>
                  <a:pt x="17221" y="16002"/>
                </a:lnTo>
                <a:lnTo>
                  <a:pt x="17219" y="16003"/>
                </a:lnTo>
                <a:lnTo>
                  <a:pt x="17219" y="16002"/>
                </a:lnTo>
                <a:lnTo>
                  <a:pt x="17220" y="16001"/>
                </a:lnTo>
                <a:lnTo>
                  <a:pt x="17220" y="16000"/>
                </a:lnTo>
                <a:lnTo>
                  <a:pt x="17220" y="15999"/>
                </a:lnTo>
                <a:lnTo>
                  <a:pt x="17216" y="16000"/>
                </a:lnTo>
                <a:lnTo>
                  <a:pt x="17210" y="15997"/>
                </a:lnTo>
                <a:lnTo>
                  <a:pt x="17205" y="15991"/>
                </a:lnTo>
                <a:lnTo>
                  <a:pt x="17202" y="15986"/>
                </a:lnTo>
                <a:lnTo>
                  <a:pt x="17201" y="15979"/>
                </a:lnTo>
                <a:lnTo>
                  <a:pt x="17199" y="15971"/>
                </a:lnTo>
                <a:lnTo>
                  <a:pt x="17197" y="15963"/>
                </a:lnTo>
                <a:lnTo>
                  <a:pt x="17198" y="15956"/>
                </a:lnTo>
                <a:lnTo>
                  <a:pt x="17193" y="15955"/>
                </a:lnTo>
                <a:lnTo>
                  <a:pt x="17187" y="15951"/>
                </a:lnTo>
                <a:lnTo>
                  <a:pt x="17180" y="15949"/>
                </a:lnTo>
                <a:lnTo>
                  <a:pt x="17176" y="15945"/>
                </a:lnTo>
                <a:lnTo>
                  <a:pt x="17172" y="15940"/>
                </a:lnTo>
                <a:lnTo>
                  <a:pt x="17170" y="15937"/>
                </a:lnTo>
                <a:close/>
                <a:moveTo>
                  <a:pt x="15282" y="16720"/>
                </a:moveTo>
                <a:lnTo>
                  <a:pt x="15280" y="16720"/>
                </a:lnTo>
                <a:lnTo>
                  <a:pt x="15278" y="16722"/>
                </a:lnTo>
                <a:lnTo>
                  <a:pt x="15275" y="16725"/>
                </a:lnTo>
                <a:lnTo>
                  <a:pt x="15274" y="16728"/>
                </a:lnTo>
                <a:lnTo>
                  <a:pt x="15272" y="16733"/>
                </a:lnTo>
                <a:lnTo>
                  <a:pt x="15271" y="16733"/>
                </a:lnTo>
                <a:lnTo>
                  <a:pt x="15270" y="16735"/>
                </a:lnTo>
                <a:lnTo>
                  <a:pt x="15269" y="16737"/>
                </a:lnTo>
                <a:lnTo>
                  <a:pt x="15269" y="16743"/>
                </a:lnTo>
                <a:lnTo>
                  <a:pt x="15267" y="16754"/>
                </a:lnTo>
                <a:lnTo>
                  <a:pt x="15265" y="16759"/>
                </a:lnTo>
                <a:lnTo>
                  <a:pt x="15259" y="16762"/>
                </a:lnTo>
                <a:lnTo>
                  <a:pt x="15258" y="16767"/>
                </a:lnTo>
                <a:lnTo>
                  <a:pt x="15258" y="16778"/>
                </a:lnTo>
                <a:lnTo>
                  <a:pt x="15257" y="16780"/>
                </a:lnTo>
                <a:lnTo>
                  <a:pt x="15255" y="16785"/>
                </a:lnTo>
                <a:lnTo>
                  <a:pt x="15254" y="16787"/>
                </a:lnTo>
                <a:lnTo>
                  <a:pt x="15254" y="16790"/>
                </a:lnTo>
                <a:lnTo>
                  <a:pt x="15254" y="16800"/>
                </a:lnTo>
                <a:lnTo>
                  <a:pt x="15254" y="16807"/>
                </a:lnTo>
                <a:lnTo>
                  <a:pt x="15252" y="16812"/>
                </a:lnTo>
                <a:lnTo>
                  <a:pt x="15250" y="16816"/>
                </a:lnTo>
                <a:lnTo>
                  <a:pt x="15247" y="16820"/>
                </a:lnTo>
                <a:lnTo>
                  <a:pt x="15233" y="16843"/>
                </a:lnTo>
                <a:lnTo>
                  <a:pt x="15229" y="16847"/>
                </a:lnTo>
                <a:lnTo>
                  <a:pt x="15227" y="16849"/>
                </a:lnTo>
                <a:lnTo>
                  <a:pt x="15225" y="16853"/>
                </a:lnTo>
                <a:lnTo>
                  <a:pt x="15224" y="16858"/>
                </a:lnTo>
                <a:lnTo>
                  <a:pt x="15224" y="16863"/>
                </a:lnTo>
                <a:lnTo>
                  <a:pt x="15223" y="16869"/>
                </a:lnTo>
                <a:lnTo>
                  <a:pt x="15219" y="16872"/>
                </a:lnTo>
                <a:lnTo>
                  <a:pt x="15215" y="16875"/>
                </a:lnTo>
                <a:lnTo>
                  <a:pt x="15211" y="16879"/>
                </a:lnTo>
                <a:lnTo>
                  <a:pt x="15208" y="16883"/>
                </a:lnTo>
                <a:lnTo>
                  <a:pt x="15189" y="16902"/>
                </a:lnTo>
                <a:lnTo>
                  <a:pt x="15187" y="16905"/>
                </a:lnTo>
                <a:lnTo>
                  <a:pt x="15186" y="16907"/>
                </a:lnTo>
                <a:lnTo>
                  <a:pt x="15185" y="16909"/>
                </a:lnTo>
                <a:lnTo>
                  <a:pt x="15183" y="16918"/>
                </a:lnTo>
                <a:lnTo>
                  <a:pt x="15183" y="16919"/>
                </a:lnTo>
                <a:lnTo>
                  <a:pt x="15183" y="16920"/>
                </a:lnTo>
                <a:lnTo>
                  <a:pt x="15181" y="16922"/>
                </a:lnTo>
                <a:lnTo>
                  <a:pt x="15176" y="16922"/>
                </a:lnTo>
                <a:lnTo>
                  <a:pt x="15175" y="16922"/>
                </a:lnTo>
                <a:lnTo>
                  <a:pt x="15174" y="16923"/>
                </a:lnTo>
                <a:lnTo>
                  <a:pt x="15171" y="16928"/>
                </a:lnTo>
                <a:lnTo>
                  <a:pt x="15165" y="16932"/>
                </a:lnTo>
                <a:lnTo>
                  <a:pt x="15165" y="16933"/>
                </a:lnTo>
                <a:lnTo>
                  <a:pt x="15170" y="16933"/>
                </a:lnTo>
                <a:lnTo>
                  <a:pt x="15174" y="16930"/>
                </a:lnTo>
                <a:lnTo>
                  <a:pt x="15177" y="16931"/>
                </a:lnTo>
                <a:lnTo>
                  <a:pt x="15178" y="16940"/>
                </a:lnTo>
                <a:lnTo>
                  <a:pt x="15177" y="16943"/>
                </a:lnTo>
                <a:lnTo>
                  <a:pt x="15174" y="16942"/>
                </a:lnTo>
                <a:lnTo>
                  <a:pt x="15171" y="16940"/>
                </a:lnTo>
                <a:lnTo>
                  <a:pt x="15168" y="16939"/>
                </a:lnTo>
                <a:lnTo>
                  <a:pt x="15164" y="16940"/>
                </a:lnTo>
                <a:lnTo>
                  <a:pt x="15162" y="16941"/>
                </a:lnTo>
                <a:lnTo>
                  <a:pt x="15157" y="16947"/>
                </a:lnTo>
                <a:lnTo>
                  <a:pt x="15147" y="16967"/>
                </a:lnTo>
                <a:lnTo>
                  <a:pt x="15143" y="16970"/>
                </a:lnTo>
                <a:lnTo>
                  <a:pt x="15136" y="16973"/>
                </a:lnTo>
                <a:lnTo>
                  <a:pt x="15134" y="16978"/>
                </a:lnTo>
                <a:lnTo>
                  <a:pt x="15136" y="16982"/>
                </a:lnTo>
                <a:lnTo>
                  <a:pt x="15141" y="16979"/>
                </a:lnTo>
                <a:lnTo>
                  <a:pt x="15144" y="16988"/>
                </a:lnTo>
                <a:lnTo>
                  <a:pt x="15141" y="17000"/>
                </a:lnTo>
                <a:lnTo>
                  <a:pt x="15128" y="17028"/>
                </a:lnTo>
                <a:lnTo>
                  <a:pt x="15126" y="17033"/>
                </a:lnTo>
                <a:lnTo>
                  <a:pt x="15126" y="17046"/>
                </a:lnTo>
                <a:lnTo>
                  <a:pt x="15124" y="17052"/>
                </a:lnTo>
                <a:lnTo>
                  <a:pt x="15121" y="17057"/>
                </a:lnTo>
                <a:lnTo>
                  <a:pt x="15101" y="17071"/>
                </a:lnTo>
                <a:lnTo>
                  <a:pt x="15098" y="17075"/>
                </a:lnTo>
                <a:lnTo>
                  <a:pt x="15096" y="17079"/>
                </a:lnTo>
                <a:lnTo>
                  <a:pt x="15095" y="17085"/>
                </a:lnTo>
                <a:lnTo>
                  <a:pt x="15093" y="17097"/>
                </a:lnTo>
                <a:lnTo>
                  <a:pt x="15090" y="17108"/>
                </a:lnTo>
                <a:lnTo>
                  <a:pt x="15086" y="17120"/>
                </a:lnTo>
                <a:lnTo>
                  <a:pt x="15080" y="17131"/>
                </a:lnTo>
                <a:lnTo>
                  <a:pt x="15074" y="17139"/>
                </a:lnTo>
                <a:lnTo>
                  <a:pt x="15068" y="17141"/>
                </a:lnTo>
                <a:lnTo>
                  <a:pt x="15062" y="17142"/>
                </a:lnTo>
                <a:lnTo>
                  <a:pt x="15042" y="17140"/>
                </a:lnTo>
                <a:lnTo>
                  <a:pt x="15038" y="17137"/>
                </a:lnTo>
                <a:lnTo>
                  <a:pt x="15030" y="17129"/>
                </a:lnTo>
                <a:lnTo>
                  <a:pt x="15030" y="17132"/>
                </a:lnTo>
                <a:lnTo>
                  <a:pt x="15029" y="17140"/>
                </a:lnTo>
                <a:lnTo>
                  <a:pt x="15027" y="17143"/>
                </a:lnTo>
                <a:lnTo>
                  <a:pt x="15023" y="17135"/>
                </a:lnTo>
                <a:lnTo>
                  <a:pt x="15030" y="17117"/>
                </a:lnTo>
                <a:lnTo>
                  <a:pt x="15027" y="17110"/>
                </a:lnTo>
                <a:lnTo>
                  <a:pt x="15023" y="17116"/>
                </a:lnTo>
                <a:lnTo>
                  <a:pt x="15015" y="17137"/>
                </a:lnTo>
                <a:lnTo>
                  <a:pt x="15000" y="17151"/>
                </a:lnTo>
                <a:lnTo>
                  <a:pt x="14998" y="17155"/>
                </a:lnTo>
                <a:lnTo>
                  <a:pt x="14995" y="17161"/>
                </a:lnTo>
                <a:lnTo>
                  <a:pt x="14984" y="17169"/>
                </a:lnTo>
                <a:lnTo>
                  <a:pt x="14981" y="17173"/>
                </a:lnTo>
                <a:lnTo>
                  <a:pt x="14981" y="17175"/>
                </a:lnTo>
                <a:lnTo>
                  <a:pt x="14979" y="17177"/>
                </a:lnTo>
                <a:lnTo>
                  <a:pt x="14977" y="17181"/>
                </a:lnTo>
                <a:lnTo>
                  <a:pt x="14976" y="17190"/>
                </a:lnTo>
                <a:lnTo>
                  <a:pt x="14975" y="17195"/>
                </a:lnTo>
                <a:lnTo>
                  <a:pt x="14974" y="17199"/>
                </a:lnTo>
                <a:lnTo>
                  <a:pt x="14975" y="17202"/>
                </a:lnTo>
                <a:lnTo>
                  <a:pt x="14979" y="17197"/>
                </a:lnTo>
                <a:lnTo>
                  <a:pt x="14980" y="17197"/>
                </a:lnTo>
                <a:lnTo>
                  <a:pt x="14983" y="17197"/>
                </a:lnTo>
                <a:lnTo>
                  <a:pt x="14983" y="17199"/>
                </a:lnTo>
                <a:lnTo>
                  <a:pt x="14982" y="17202"/>
                </a:lnTo>
                <a:lnTo>
                  <a:pt x="14983" y="17204"/>
                </a:lnTo>
                <a:lnTo>
                  <a:pt x="15002" y="17226"/>
                </a:lnTo>
                <a:lnTo>
                  <a:pt x="15010" y="17230"/>
                </a:lnTo>
                <a:lnTo>
                  <a:pt x="15018" y="17230"/>
                </a:lnTo>
                <a:lnTo>
                  <a:pt x="15026" y="17225"/>
                </a:lnTo>
                <a:lnTo>
                  <a:pt x="15027" y="17229"/>
                </a:lnTo>
                <a:lnTo>
                  <a:pt x="15027" y="17231"/>
                </a:lnTo>
                <a:lnTo>
                  <a:pt x="15025" y="17233"/>
                </a:lnTo>
                <a:lnTo>
                  <a:pt x="15023" y="17235"/>
                </a:lnTo>
                <a:lnTo>
                  <a:pt x="15021" y="17241"/>
                </a:lnTo>
                <a:lnTo>
                  <a:pt x="15020" y="17243"/>
                </a:lnTo>
                <a:lnTo>
                  <a:pt x="15020" y="17254"/>
                </a:lnTo>
                <a:lnTo>
                  <a:pt x="15018" y="17265"/>
                </a:lnTo>
                <a:lnTo>
                  <a:pt x="15017" y="17269"/>
                </a:lnTo>
                <a:lnTo>
                  <a:pt x="15015" y="17273"/>
                </a:lnTo>
                <a:lnTo>
                  <a:pt x="15011" y="17276"/>
                </a:lnTo>
                <a:lnTo>
                  <a:pt x="15007" y="17278"/>
                </a:lnTo>
                <a:lnTo>
                  <a:pt x="15003" y="17279"/>
                </a:lnTo>
                <a:lnTo>
                  <a:pt x="15000" y="17281"/>
                </a:lnTo>
                <a:lnTo>
                  <a:pt x="14993" y="17292"/>
                </a:lnTo>
                <a:lnTo>
                  <a:pt x="14984" y="17302"/>
                </a:lnTo>
                <a:lnTo>
                  <a:pt x="14984" y="17304"/>
                </a:lnTo>
                <a:lnTo>
                  <a:pt x="14976" y="17313"/>
                </a:lnTo>
                <a:lnTo>
                  <a:pt x="14974" y="17316"/>
                </a:lnTo>
                <a:lnTo>
                  <a:pt x="14970" y="17316"/>
                </a:lnTo>
                <a:lnTo>
                  <a:pt x="14966" y="17316"/>
                </a:lnTo>
                <a:lnTo>
                  <a:pt x="14962" y="17314"/>
                </a:lnTo>
                <a:lnTo>
                  <a:pt x="14960" y="17309"/>
                </a:lnTo>
                <a:lnTo>
                  <a:pt x="14958" y="17308"/>
                </a:lnTo>
                <a:lnTo>
                  <a:pt x="14956" y="17306"/>
                </a:lnTo>
                <a:lnTo>
                  <a:pt x="14954" y="17306"/>
                </a:lnTo>
                <a:lnTo>
                  <a:pt x="14949" y="17306"/>
                </a:lnTo>
                <a:lnTo>
                  <a:pt x="14948" y="17306"/>
                </a:lnTo>
                <a:lnTo>
                  <a:pt x="14947" y="17304"/>
                </a:lnTo>
                <a:lnTo>
                  <a:pt x="14944" y="17300"/>
                </a:lnTo>
                <a:lnTo>
                  <a:pt x="14941" y="17300"/>
                </a:lnTo>
                <a:lnTo>
                  <a:pt x="14939" y="17302"/>
                </a:lnTo>
                <a:lnTo>
                  <a:pt x="14937" y="17311"/>
                </a:lnTo>
                <a:lnTo>
                  <a:pt x="14935" y="17313"/>
                </a:lnTo>
                <a:lnTo>
                  <a:pt x="14931" y="17314"/>
                </a:lnTo>
                <a:lnTo>
                  <a:pt x="14928" y="17314"/>
                </a:lnTo>
                <a:lnTo>
                  <a:pt x="14925" y="17314"/>
                </a:lnTo>
                <a:lnTo>
                  <a:pt x="14923" y="17314"/>
                </a:lnTo>
                <a:lnTo>
                  <a:pt x="14922" y="17315"/>
                </a:lnTo>
                <a:lnTo>
                  <a:pt x="14921" y="17317"/>
                </a:lnTo>
                <a:lnTo>
                  <a:pt x="14923" y="17322"/>
                </a:lnTo>
                <a:lnTo>
                  <a:pt x="14924" y="17326"/>
                </a:lnTo>
                <a:lnTo>
                  <a:pt x="14924" y="17330"/>
                </a:lnTo>
                <a:lnTo>
                  <a:pt x="14920" y="17331"/>
                </a:lnTo>
                <a:lnTo>
                  <a:pt x="14915" y="17334"/>
                </a:lnTo>
                <a:lnTo>
                  <a:pt x="14910" y="17340"/>
                </a:lnTo>
                <a:lnTo>
                  <a:pt x="14906" y="17343"/>
                </a:lnTo>
                <a:lnTo>
                  <a:pt x="14902" y="17339"/>
                </a:lnTo>
                <a:lnTo>
                  <a:pt x="14901" y="17328"/>
                </a:lnTo>
                <a:lnTo>
                  <a:pt x="14901" y="17317"/>
                </a:lnTo>
                <a:lnTo>
                  <a:pt x="14899" y="17312"/>
                </a:lnTo>
                <a:lnTo>
                  <a:pt x="14898" y="17314"/>
                </a:lnTo>
                <a:lnTo>
                  <a:pt x="14896" y="17316"/>
                </a:lnTo>
                <a:lnTo>
                  <a:pt x="14894" y="17318"/>
                </a:lnTo>
                <a:lnTo>
                  <a:pt x="14892" y="17319"/>
                </a:lnTo>
                <a:lnTo>
                  <a:pt x="14894" y="17315"/>
                </a:lnTo>
                <a:lnTo>
                  <a:pt x="14901" y="17307"/>
                </a:lnTo>
                <a:lnTo>
                  <a:pt x="14902" y="17303"/>
                </a:lnTo>
                <a:lnTo>
                  <a:pt x="14903" y="17300"/>
                </a:lnTo>
                <a:lnTo>
                  <a:pt x="14907" y="17288"/>
                </a:lnTo>
                <a:lnTo>
                  <a:pt x="14908" y="17285"/>
                </a:lnTo>
                <a:lnTo>
                  <a:pt x="14915" y="17281"/>
                </a:lnTo>
                <a:lnTo>
                  <a:pt x="14918" y="17278"/>
                </a:lnTo>
                <a:lnTo>
                  <a:pt x="14918" y="17274"/>
                </a:lnTo>
                <a:lnTo>
                  <a:pt x="14914" y="17272"/>
                </a:lnTo>
                <a:lnTo>
                  <a:pt x="14908" y="17273"/>
                </a:lnTo>
                <a:lnTo>
                  <a:pt x="14880" y="17288"/>
                </a:lnTo>
                <a:lnTo>
                  <a:pt x="14844" y="17317"/>
                </a:lnTo>
                <a:lnTo>
                  <a:pt x="14835" y="17323"/>
                </a:lnTo>
                <a:lnTo>
                  <a:pt x="14809" y="17350"/>
                </a:lnTo>
                <a:lnTo>
                  <a:pt x="14801" y="17360"/>
                </a:lnTo>
                <a:lnTo>
                  <a:pt x="14798" y="17368"/>
                </a:lnTo>
                <a:lnTo>
                  <a:pt x="14794" y="17374"/>
                </a:lnTo>
                <a:lnTo>
                  <a:pt x="14786" y="17378"/>
                </a:lnTo>
                <a:lnTo>
                  <a:pt x="14765" y="17387"/>
                </a:lnTo>
                <a:lnTo>
                  <a:pt x="14749" y="17398"/>
                </a:lnTo>
                <a:lnTo>
                  <a:pt x="14733" y="17402"/>
                </a:lnTo>
                <a:lnTo>
                  <a:pt x="14678" y="17400"/>
                </a:lnTo>
                <a:lnTo>
                  <a:pt x="14673" y="17402"/>
                </a:lnTo>
                <a:lnTo>
                  <a:pt x="14672" y="17406"/>
                </a:lnTo>
                <a:lnTo>
                  <a:pt x="14677" y="17432"/>
                </a:lnTo>
                <a:lnTo>
                  <a:pt x="14677" y="17446"/>
                </a:lnTo>
                <a:lnTo>
                  <a:pt x="14674" y="17457"/>
                </a:lnTo>
                <a:lnTo>
                  <a:pt x="14670" y="17467"/>
                </a:lnTo>
                <a:lnTo>
                  <a:pt x="14672" y="17478"/>
                </a:lnTo>
                <a:lnTo>
                  <a:pt x="14667" y="17491"/>
                </a:lnTo>
                <a:lnTo>
                  <a:pt x="14621" y="17567"/>
                </a:lnTo>
                <a:lnTo>
                  <a:pt x="14568" y="17626"/>
                </a:lnTo>
                <a:lnTo>
                  <a:pt x="14560" y="17632"/>
                </a:lnTo>
                <a:lnTo>
                  <a:pt x="14555" y="17637"/>
                </a:lnTo>
                <a:lnTo>
                  <a:pt x="14554" y="17642"/>
                </a:lnTo>
                <a:lnTo>
                  <a:pt x="14553" y="17648"/>
                </a:lnTo>
                <a:lnTo>
                  <a:pt x="14551" y="17655"/>
                </a:lnTo>
                <a:lnTo>
                  <a:pt x="14546" y="17666"/>
                </a:lnTo>
                <a:lnTo>
                  <a:pt x="14536" y="17681"/>
                </a:lnTo>
                <a:lnTo>
                  <a:pt x="14534" y="17684"/>
                </a:lnTo>
                <a:lnTo>
                  <a:pt x="14533" y="17686"/>
                </a:lnTo>
                <a:lnTo>
                  <a:pt x="14528" y="17691"/>
                </a:lnTo>
                <a:lnTo>
                  <a:pt x="14527" y="17694"/>
                </a:lnTo>
                <a:lnTo>
                  <a:pt x="14527" y="17700"/>
                </a:lnTo>
                <a:lnTo>
                  <a:pt x="14526" y="17702"/>
                </a:lnTo>
                <a:lnTo>
                  <a:pt x="14525" y="17704"/>
                </a:lnTo>
                <a:lnTo>
                  <a:pt x="14521" y="17712"/>
                </a:lnTo>
                <a:lnTo>
                  <a:pt x="14504" y="17731"/>
                </a:lnTo>
                <a:lnTo>
                  <a:pt x="14497" y="17746"/>
                </a:lnTo>
                <a:lnTo>
                  <a:pt x="14496" y="17749"/>
                </a:lnTo>
                <a:lnTo>
                  <a:pt x="14494" y="17750"/>
                </a:lnTo>
                <a:lnTo>
                  <a:pt x="14483" y="17762"/>
                </a:lnTo>
                <a:lnTo>
                  <a:pt x="14478" y="17767"/>
                </a:lnTo>
                <a:lnTo>
                  <a:pt x="14476" y="17769"/>
                </a:lnTo>
                <a:lnTo>
                  <a:pt x="14479" y="17775"/>
                </a:lnTo>
                <a:lnTo>
                  <a:pt x="14474" y="17786"/>
                </a:lnTo>
                <a:lnTo>
                  <a:pt x="14463" y="17802"/>
                </a:lnTo>
                <a:lnTo>
                  <a:pt x="14456" y="17807"/>
                </a:lnTo>
                <a:lnTo>
                  <a:pt x="14418" y="17822"/>
                </a:lnTo>
                <a:lnTo>
                  <a:pt x="14415" y="17822"/>
                </a:lnTo>
                <a:lnTo>
                  <a:pt x="14402" y="17829"/>
                </a:lnTo>
                <a:lnTo>
                  <a:pt x="14369" y="17838"/>
                </a:lnTo>
                <a:lnTo>
                  <a:pt x="14308" y="17858"/>
                </a:lnTo>
                <a:lnTo>
                  <a:pt x="14247" y="17879"/>
                </a:lnTo>
                <a:lnTo>
                  <a:pt x="14213" y="17881"/>
                </a:lnTo>
                <a:lnTo>
                  <a:pt x="14172" y="17891"/>
                </a:lnTo>
                <a:lnTo>
                  <a:pt x="14165" y="17895"/>
                </a:lnTo>
                <a:lnTo>
                  <a:pt x="14141" y="17914"/>
                </a:lnTo>
                <a:lnTo>
                  <a:pt x="14126" y="17929"/>
                </a:lnTo>
                <a:lnTo>
                  <a:pt x="14123" y="17932"/>
                </a:lnTo>
                <a:lnTo>
                  <a:pt x="14122" y="17936"/>
                </a:lnTo>
                <a:lnTo>
                  <a:pt x="14121" y="17947"/>
                </a:lnTo>
                <a:lnTo>
                  <a:pt x="14117" y="17964"/>
                </a:lnTo>
                <a:lnTo>
                  <a:pt x="14117" y="17971"/>
                </a:lnTo>
                <a:lnTo>
                  <a:pt x="14118" y="17976"/>
                </a:lnTo>
                <a:lnTo>
                  <a:pt x="14120" y="17978"/>
                </a:lnTo>
                <a:lnTo>
                  <a:pt x="14123" y="17982"/>
                </a:lnTo>
                <a:lnTo>
                  <a:pt x="14127" y="17985"/>
                </a:lnTo>
                <a:lnTo>
                  <a:pt x="14135" y="17987"/>
                </a:lnTo>
                <a:lnTo>
                  <a:pt x="14140" y="17989"/>
                </a:lnTo>
                <a:lnTo>
                  <a:pt x="14138" y="17990"/>
                </a:lnTo>
                <a:lnTo>
                  <a:pt x="14138" y="17990"/>
                </a:lnTo>
                <a:lnTo>
                  <a:pt x="14138" y="17990"/>
                </a:lnTo>
                <a:lnTo>
                  <a:pt x="14136" y="17989"/>
                </a:lnTo>
                <a:lnTo>
                  <a:pt x="14132" y="17994"/>
                </a:lnTo>
                <a:lnTo>
                  <a:pt x="14127" y="17994"/>
                </a:lnTo>
                <a:lnTo>
                  <a:pt x="14121" y="17991"/>
                </a:lnTo>
                <a:lnTo>
                  <a:pt x="14114" y="17991"/>
                </a:lnTo>
                <a:lnTo>
                  <a:pt x="14116" y="17995"/>
                </a:lnTo>
                <a:lnTo>
                  <a:pt x="14119" y="18007"/>
                </a:lnTo>
                <a:lnTo>
                  <a:pt x="14120" y="18010"/>
                </a:lnTo>
                <a:lnTo>
                  <a:pt x="14127" y="18019"/>
                </a:lnTo>
                <a:lnTo>
                  <a:pt x="14132" y="18024"/>
                </a:lnTo>
                <a:lnTo>
                  <a:pt x="14133" y="18030"/>
                </a:lnTo>
                <a:lnTo>
                  <a:pt x="14129" y="18026"/>
                </a:lnTo>
                <a:lnTo>
                  <a:pt x="14125" y="18023"/>
                </a:lnTo>
                <a:lnTo>
                  <a:pt x="14124" y="18022"/>
                </a:lnTo>
                <a:lnTo>
                  <a:pt x="14116" y="18024"/>
                </a:lnTo>
                <a:lnTo>
                  <a:pt x="14114" y="18024"/>
                </a:lnTo>
                <a:lnTo>
                  <a:pt x="14108" y="18030"/>
                </a:lnTo>
                <a:lnTo>
                  <a:pt x="14106" y="18031"/>
                </a:lnTo>
                <a:lnTo>
                  <a:pt x="14104" y="18030"/>
                </a:lnTo>
                <a:lnTo>
                  <a:pt x="14103" y="18028"/>
                </a:lnTo>
                <a:lnTo>
                  <a:pt x="14101" y="18027"/>
                </a:lnTo>
                <a:lnTo>
                  <a:pt x="14100" y="18026"/>
                </a:lnTo>
                <a:lnTo>
                  <a:pt x="14094" y="18017"/>
                </a:lnTo>
                <a:lnTo>
                  <a:pt x="14092" y="18014"/>
                </a:lnTo>
                <a:lnTo>
                  <a:pt x="14085" y="18011"/>
                </a:lnTo>
                <a:lnTo>
                  <a:pt x="14082" y="18009"/>
                </a:lnTo>
                <a:lnTo>
                  <a:pt x="14080" y="18004"/>
                </a:lnTo>
                <a:lnTo>
                  <a:pt x="14074" y="18010"/>
                </a:lnTo>
                <a:lnTo>
                  <a:pt x="14071" y="18017"/>
                </a:lnTo>
                <a:lnTo>
                  <a:pt x="14069" y="18037"/>
                </a:lnTo>
                <a:lnTo>
                  <a:pt x="14067" y="18050"/>
                </a:lnTo>
                <a:lnTo>
                  <a:pt x="14066" y="18055"/>
                </a:lnTo>
                <a:lnTo>
                  <a:pt x="14068" y="18058"/>
                </a:lnTo>
                <a:lnTo>
                  <a:pt x="14072" y="18058"/>
                </a:lnTo>
                <a:lnTo>
                  <a:pt x="14076" y="18060"/>
                </a:lnTo>
                <a:lnTo>
                  <a:pt x="14078" y="18066"/>
                </a:lnTo>
                <a:lnTo>
                  <a:pt x="14074" y="18065"/>
                </a:lnTo>
                <a:lnTo>
                  <a:pt x="14070" y="18067"/>
                </a:lnTo>
                <a:lnTo>
                  <a:pt x="14066" y="18072"/>
                </a:lnTo>
                <a:lnTo>
                  <a:pt x="14065" y="18076"/>
                </a:lnTo>
                <a:lnTo>
                  <a:pt x="14065" y="18082"/>
                </a:lnTo>
                <a:lnTo>
                  <a:pt x="14066" y="18086"/>
                </a:lnTo>
                <a:lnTo>
                  <a:pt x="14069" y="18086"/>
                </a:lnTo>
                <a:lnTo>
                  <a:pt x="14085" y="18083"/>
                </a:lnTo>
                <a:lnTo>
                  <a:pt x="14090" y="18084"/>
                </a:lnTo>
                <a:lnTo>
                  <a:pt x="14095" y="18089"/>
                </a:lnTo>
                <a:lnTo>
                  <a:pt x="14098" y="18090"/>
                </a:lnTo>
                <a:lnTo>
                  <a:pt x="14100" y="18090"/>
                </a:lnTo>
                <a:lnTo>
                  <a:pt x="14102" y="18082"/>
                </a:lnTo>
                <a:lnTo>
                  <a:pt x="14104" y="18080"/>
                </a:lnTo>
                <a:lnTo>
                  <a:pt x="14106" y="18079"/>
                </a:lnTo>
                <a:lnTo>
                  <a:pt x="14109" y="18081"/>
                </a:lnTo>
                <a:lnTo>
                  <a:pt x="14108" y="18083"/>
                </a:lnTo>
                <a:lnTo>
                  <a:pt x="14104" y="18091"/>
                </a:lnTo>
                <a:lnTo>
                  <a:pt x="14102" y="18092"/>
                </a:lnTo>
                <a:lnTo>
                  <a:pt x="14099" y="18095"/>
                </a:lnTo>
                <a:lnTo>
                  <a:pt x="14098" y="18095"/>
                </a:lnTo>
                <a:lnTo>
                  <a:pt x="14090" y="18093"/>
                </a:lnTo>
                <a:lnTo>
                  <a:pt x="14085" y="18091"/>
                </a:lnTo>
                <a:lnTo>
                  <a:pt x="14082" y="18091"/>
                </a:lnTo>
                <a:lnTo>
                  <a:pt x="14078" y="18094"/>
                </a:lnTo>
                <a:lnTo>
                  <a:pt x="14079" y="18101"/>
                </a:lnTo>
                <a:lnTo>
                  <a:pt x="14085" y="18107"/>
                </a:lnTo>
                <a:lnTo>
                  <a:pt x="14079" y="18108"/>
                </a:lnTo>
                <a:lnTo>
                  <a:pt x="14075" y="18106"/>
                </a:lnTo>
                <a:lnTo>
                  <a:pt x="14072" y="18105"/>
                </a:lnTo>
                <a:lnTo>
                  <a:pt x="14071" y="18107"/>
                </a:lnTo>
                <a:lnTo>
                  <a:pt x="14071" y="18113"/>
                </a:lnTo>
                <a:lnTo>
                  <a:pt x="14064" y="18139"/>
                </a:lnTo>
                <a:lnTo>
                  <a:pt x="14058" y="18157"/>
                </a:lnTo>
                <a:lnTo>
                  <a:pt x="14053" y="18167"/>
                </a:lnTo>
                <a:lnTo>
                  <a:pt x="14051" y="18172"/>
                </a:lnTo>
                <a:lnTo>
                  <a:pt x="14050" y="18178"/>
                </a:lnTo>
                <a:lnTo>
                  <a:pt x="14051" y="18180"/>
                </a:lnTo>
                <a:lnTo>
                  <a:pt x="14054" y="18183"/>
                </a:lnTo>
                <a:lnTo>
                  <a:pt x="14055" y="18184"/>
                </a:lnTo>
                <a:lnTo>
                  <a:pt x="14053" y="18186"/>
                </a:lnTo>
                <a:lnTo>
                  <a:pt x="14048" y="18187"/>
                </a:lnTo>
                <a:lnTo>
                  <a:pt x="14047" y="18189"/>
                </a:lnTo>
                <a:lnTo>
                  <a:pt x="14047" y="18193"/>
                </a:lnTo>
                <a:lnTo>
                  <a:pt x="14049" y="18197"/>
                </a:lnTo>
                <a:lnTo>
                  <a:pt x="14054" y="18208"/>
                </a:lnTo>
                <a:lnTo>
                  <a:pt x="14055" y="18209"/>
                </a:lnTo>
                <a:lnTo>
                  <a:pt x="14056" y="18210"/>
                </a:lnTo>
                <a:lnTo>
                  <a:pt x="14060" y="18211"/>
                </a:lnTo>
                <a:lnTo>
                  <a:pt x="14061" y="18212"/>
                </a:lnTo>
                <a:lnTo>
                  <a:pt x="14061" y="18213"/>
                </a:lnTo>
                <a:lnTo>
                  <a:pt x="14063" y="18218"/>
                </a:lnTo>
                <a:lnTo>
                  <a:pt x="14064" y="18221"/>
                </a:lnTo>
                <a:lnTo>
                  <a:pt x="14065" y="18222"/>
                </a:lnTo>
                <a:lnTo>
                  <a:pt x="14066" y="18222"/>
                </a:lnTo>
                <a:lnTo>
                  <a:pt x="14070" y="18223"/>
                </a:lnTo>
                <a:lnTo>
                  <a:pt x="14072" y="18223"/>
                </a:lnTo>
                <a:lnTo>
                  <a:pt x="14074" y="18223"/>
                </a:lnTo>
                <a:lnTo>
                  <a:pt x="14078" y="18227"/>
                </a:lnTo>
                <a:lnTo>
                  <a:pt x="14080" y="18228"/>
                </a:lnTo>
                <a:lnTo>
                  <a:pt x="14084" y="18230"/>
                </a:lnTo>
                <a:lnTo>
                  <a:pt x="14080" y="18232"/>
                </a:lnTo>
                <a:lnTo>
                  <a:pt x="14076" y="18229"/>
                </a:lnTo>
                <a:lnTo>
                  <a:pt x="14073" y="18227"/>
                </a:lnTo>
                <a:lnTo>
                  <a:pt x="14070" y="18227"/>
                </a:lnTo>
                <a:lnTo>
                  <a:pt x="14065" y="18230"/>
                </a:lnTo>
                <a:lnTo>
                  <a:pt x="14062" y="18226"/>
                </a:lnTo>
                <a:lnTo>
                  <a:pt x="14059" y="18220"/>
                </a:lnTo>
                <a:lnTo>
                  <a:pt x="14056" y="18215"/>
                </a:lnTo>
                <a:lnTo>
                  <a:pt x="14052" y="18213"/>
                </a:lnTo>
                <a:lnTo>
                  <a:pt x="14047" y="18213"/>
                </a:lnTo>
                <a:lnTo>
                  <a:pt x="14034" y="18216"/>
                </a:lnTo>
                <a:lnTo>
                  <a:pt x="14032" y="18220"/>
                </a:lnTo>
                <a:lnTo>
                  <a:pt x="14031" y="18230"/>
                </a:lnTo>
                <a:lnTo>
                  <a:pt x="14028" y="18240"/>
                </a:lnTo>
                <a:lnTo>
                  <a:pt x="14027" y="18242"/>
                </a:lnTo>
                <a:lnTo>
                  <a:pt x="14028" y="18250"/>
                </a:lnTo>
                <a:lnTo>
                  <a:pt x="14029" y="18253"/>
                </a:lnTo>
                <a:lnTo>
                  <a:pt x="14033" y="18259"/>
                </a:lnTo>
                <a:lnTo>
                  <a:pt x="14037" y="18272"/>
                </a:lnTo>
                <a:lnTo>
                  <a:pt x="14040" y="18276"/>
                </a:lnTo>
                <a:lnTo>
                  <a:pt x="14050" y="18281"/>
                </a:lnTo>
                <a:lnTo>
                  <a:pt x="14054" y="18284"/>
                </a:lnTo>
                <a:lnTo>
                  <a:pt x="14057" y="18289"/>
                </a:lnTo>
                <a:lnTo>
                  <a:pt x="14061" y="18292"/>
                </a:lnTo>
                <a:lnTo>
                  <a:pt x="14065" y="18293"/>
                </a:lnTo>
                <a:lnTo>
                  <a:pt x="14069" y="18293"/>
                </a:lnTo>
                <a:lnTo>
                  <a:pt x="14077" y="18288"/>
                </a:lnTo>
                <a:lnTo>
                  <a:pt x="14080" y="18288"/>
                </a:lnTo>
                <a:lnTo>
                  <a:pt x="14083" y="18288"/>
                </a:lnTo>
                <a:lnTo>
                  <a:pt x="14089" y="18291"/>
                </a:lnTo>
                <a:lnTo>
                  <a:pt x="14093" y="18291"/>
                </a:lnTo>
                <a:lnTo>
                  <a:pt x="14094" y="18293"/>
                </a:lnTo>
                <a:lnTo>
                  <a:pt x="14096" y="18301"/>
                </a:lnTo>
                <a:lnTo>
                  <a:pt x="14097" y="18302"/>
                </a:lnTo>
                <a:lnTo>
                  <a:pt x="14100" y="18303"/>
                </a:lnTo>
                <a:lnTo>
                  <a:pt x="14106" y="18306"/>
                </a:lnTo>
                <a:lnTo>
                  <a:pt x="14110" y="18306"/>
                </a:lnTo>
                <a:lnTo>
                  <a:pt x="14100" y="18312"/>
                </a:lnTo>
                <a:lnTo>
                  <a:pt x="14092" y="18307"/>
                </a:lnTo>
                <a:lnTo>
                  <a:pt x="14084" y="18299"/>
                </a:lnTo>
                <a:lnTo>
                  <a:pt x="14077" y="18295"/>
                </a:lnTo>
                <a:lnTo>
                  <a:pt x="14072" y="18297"/>
                </a:lnTo>
                <a:lnTo>
                  <a:pt x="14065" y="18302"/>
                </a:lnTo>
                <a:lnTo>
                  <a:pt x="14060" y="18302"/>
                </a:lnTo>
                <a:lnTo>
                  <a:pt x="14057" y="18301"/>
                </a:lnTo>
                <a:lnTo>
                  <a:pt x="14044" y="18293"/>
                </a:lnTo>
                <a:lnTo>
                  <a:pt x="14036" y="18286"/>
                </a:lnTo>
                <a:lnTo>
                  <a:pt x="14019" y="18265"/>
                </a:lnTo>
                <a:lnTo>
                  <a:pt x="14010" y="18257"/>
                </a:lnTo>
                <a:lnTo>
                  <a:pt x="13991" y="18247"/>
                </a:lnTo>
                <a:lnTo>
                  <a:pt x="13981" y="18245"/>
                </a:lnTo>
                <a:lnTo>
                  <a:pt x="13975" y="18251"/>
                </a:lnTo>
                <a:lnTo>
                  <a:pt x="13976" y="18255"/>
                </a:lnTo>
                <a:lnTo>
                  <a:pt x="13977" y="18260"/>
                </a:lnTo>
                <a:lnTo>
                  <a:pt x="13977" y="18266"/>
                </a:lnTo>
                <a:lnTo>
                  <a:pt x="13975" y="18271"/>
                </a:lnTo>
                <a:lnTo>
                  <a:pt x="13970" y="18276"/>
                </a:lnTo>
                <a:lnTo>
                  <a:pt x="13967" y="18279"/>
                </a:lnTo>
                <a:lnTo>
                  <a:pt x="13962" y="18279"/>
                </a:lnTo>
                <a:lnTo>
                  <a:pt x="13956" y="18280"/>
                </a:lnTo>
                <a:lnTo>
                  <a:pt x="13956" y="18278"/>
                </a:lnTo>
                <a:lnTo>
                  <a:pt x="13964" y="18271"/>
                </a:lnTo>
                <a:lnTo>
                  <a:pt x="13968" y="18266"/>
                </a:lnTo>
                <a:lnTo>
                  <a:pt x="13970" y="18259"/>
                </a:lnTo>
                <a:lnTo>
                  <a:pt x="13967" y="18252"/>
                </a:lnTo>
                <a:lnTo>
                  <a:pt x="13961" y="18249"/>
                </a:lnTo>
                <a:lnTo>
                  <a:pt x="13949" y="18244"/>
                </a:lnTo>
                <a:lnTo>
                  <a:pt x="13940" y="18237"/>
                </a:lnTo>
                <a:lnTo>
                  <a:pt x="13937" y="18236"/>
                </a:lnTo>
                <a:lnTo>
                  <a:pt x="13934" y="18236"/>
                </a:lnTo>
                <a:lnTo>
                  <a:pt x="13930" y="18239"/>
                </a:lnTo>
                <a:lnTo>
                  <a:pt x="13928" y="18240"/>
                </a:lnTo>
                <a:lnTo>
                  <a:pt x="13925" y="18239"/>
                </a:lnTo>
                <a:lnTo>
                  <a:pt x="13925" y="18236"/>
                </a:lnTo>
                <a:lnTo>
                  <a:pt x="13924" y="18233"/>
                </a:lnTo>
                <a:lnTo>
                  <a:pt x="13922" y="18230"/>
                </a:lnTo>
                <a:lnTo>
                  <a:pt x="13919" y="18229"/>
                </a:lnTo>
                <a:lnTo>
                  <a:pt x="13916" y="18229"/>
                </a:lnTo>
                <a:lnTo>
                  <a:pt x="13910" y="18232"/>
                </a:lnTo>
                <a:lnTo>
                  <a:pt x="13911" y="18229"/>
                </a:lnTo>
                <a:lnTo>
                  <a:pt x="13915" y="18224"/>
                </a:lnTo>
                <a:lnTo>
                  <a:pt x="13916" y="18221"/>
                </a:lnTo>
                <a:lnTo>
                  <a:pt x="13916" y="18216"/>
                </a:lnTo>
                <a:lnTo>
                  <a:pt x="13917" y="18211"/>
                </a:lnTo>
                <a:lnTo>
                  <a:pt x="13919" y="18208"/>
                </a:lnTo>
                <a:lnTo>
                  <a:pt x="13922" y="18203"/>
                </a:lnTo>
                <a:lnTo>
                  <a:pt x="13919" y="18198"/>
                </a:lnTo>
                <a:lnTo>
                  <a:pt x="13916" y="18199"/>
                </a:lnTo>
                <a:lnTo>
                  <a:pt x="13912" y="18202"/>
                </a:lnTo>
                <a:lnTo>
                  <a:pt x="13905" y="18205"/>
                </a:lnTo>
                <a:lnTo>
                  <a:pt x="13903" y="18210"/>
                </a:lnTo>
                <a:lnTo>
                  <a:pt x="13900" y="18211"/>
                </a:lnTo>
                <a:lnTo>
                  <a:pt x="13895" y="18211"/>
                </a:lnTo>
                <a:lnTo>
                  <a:pt x="13894" y="18210"/>
                </a:lnTo>
                <a:lnTo>
                  <a:pt x="13892" y="18209"/>
                </a:lnTo>
                <a:lnTo>
                  <a:pt x="13891" y="18208"/>
                </a:lnTo>
                <a:lnTo>
                  <a:pt x="13890" y="18207"/>
                </a:lnTo>
                <a:lnTo>
                  <a:pt x="13889" y="18205"/>
                </a:lnTo>
                <a:lnTo>
                  <a:pt x="13888" y="18203"/>
                </a:lnTo>
                <a:lnTo>
                  <a:pt x="13887" y="18201"/>
                </a:lnTo>
                <a:lnTo>
                  <a:pt x="13888" y="18198"/>
                </a:lnTo>
                <a:lnTo>
                  <a:pt x="13888" y="18196"/>
                </a:lnTo>
                <a:lnTo>
                  <a:pt x="13887" y="18194"/>
                </a:lnTo>
                <a:lnTo>
                  <a:pt x="13885" y="18191"/>
                </a:lnTo>
                <a:lnTo>
                  <a:pt x="13883" y="18183"/>
                </a:lnTo>
                <a:lnTo>
                  <a:pt x="13880" y="18181"/>
                </a:lnTo>
                <a:lnTo>
                  <a:pt x="13877" y="18184"/>
                </a:lnTo>
                <a:lnTo>
                  <a:pt x="13874" y="18190"/>
                </a:lnTo>
                <a:lnTo>
                  <a:pt x="13874" y="18193"/>
                </a:lnTo>
                <a:lnTo>
                  <a:pt x="13874" y="18201"/>
                </a:lnTo>
                <a:lnTo>
                  <a:pt x="13874" y="18203"/>
                </a:lnTo>
                <a:lnTo>
                  <a:pt x="13876" y="18205"/>
                </a:lnTo>
                <a:lnTo>
                  <a:pt x="13876" y="18207"/>
                </a:lnTo>
                <a:lnTo>
                  <a:pt x="13875" y="18209"/>
                </a:lnTo>
                <a:lnTo>
                  <a:pt x="13873" y="18212"/>
                </a:lnTo>
                <a:lnTo>
                  <a:pt x="13872" y="18217"/>
                </a:lnTo>
                <a:lnTo>
                  <a:pt x="13871" y="18216"/>
                </a:lnTo>
                <a:lnTo>
                  <a:pt x="13865" y="18209"/>
                </a:lnTo>
                <a:lnTo>
                  <a:pt x="13864" y="18208"/>
                </a:lnTo>
                <a:lnTo>
                  <a:pt x="13863" y="18208"/>
                </a:lnTo>
                <a:lnTo>
                  <a:pt x="13861" y="18209"/>
                </a:lnTo>
                <a:lnTo>
                  <a:pt x="13859" y="18210"/>
                </a:lnTo>
                <a:lnTo>
                  <a:pt x="13856" y="18214"/>
                </a:lnTo>
                <a:lnTo>
                  <a:pt x="13855" y="18215"/>
                </a:lnTo>
                <a:lnTo>
                  <a:pt x="13852" y="18214"/>
                </a:lnTo>
                <a:lnTo>
                  <a:pt x="13848" y="18210"/>
                </a:lnTo>
                <a:lnTo>
                  <a:pt x="13845" y="18209"/>
                </a:lnTo>
                <a:lnTo>
                  <a:pt x="13818" y="18209"/>
                </a:lnTo>
                <a:lnTo>
                  <a:pt x="13813" y="18210"/>
                </a:lnTo>
                <a:lnTo>
                  <a:pt x="13810" y="18212"/>
                </a:lnTo>
                <a:lnTo>
                  <a:pt x="13807" y="18213"/>
                </a:lnTo>
                <a:lnTo>
                  <a:pt x="13796" y="18213"/>
                </a:lnTo>
                <a:lnTo>
                  <a:pt x="13793" y="18212"/>
                </a:lnTo>
                <a:lnTo>
                  <a:pt x="13791" y="18208"/>
                </a:lnTo>
                <a:lnTo>
                  <a:pt x="13787" y="18198"/>
                </a:lnTo>
                <a:lnTo>
                  <a:pt x="13784" y="18193"/>
                </a:lnTo>
                <a:lnTo>
                  <a:pt x="13780" y="18190"/>
                </a:lnTo>
                <a:lnTo>
                  <a:pt x="13772" y="18185"/>
                </a:lnTo>
                <a:lnTo>
                  <a:pt x="13764" y="18178"/>
                </a:lnTo>
                <a:lnTo>
                  <a:pt x="13751" y="18171"/>
                </a:lnTo>
                <a:lnTo>
                  <a:pt x="13746" y="18167"/>
                </a:lnTo>
                <a:lnTo>
                  <a:pt x="13742" y="18162"/>
                </a:lnTo>
                <a:lnTo>
                  <a:pt x="13736" y="18150"/>
                </a:lnTo>
                <a:lnTo>
                  <a:pt x="13734" y="18144"/>
                </a:lnTo>
                <a:lnTo>
                  <a:pt x="13734" y="18139"/>
                </a:lnTo>
                <a:lnTo>
                  <a:pt x="13735" y="18135"/>
                </a:lnTo>
                <a:lnTo>
                  <a:pt x="13736" y="18131"/>
                </a:lnTo>
                <a:lnTo>
                  <a:pt x="13735" y="18125"/>
                </a:lnTo>
                <a:lnTo>
                  <a:pt x="13733" y="18114"/>
                </a:lnTo>
                <a:lnTo>
                  <a:pt x="13733" y="18108"/>
                </a:lnTo>
                <a:lnTo>
                  <a:pt x="13732" y="18103"/>
                </a:lnTo>
                <a:lnTo>
                  <a:pt x="13732" y="18103"/>
                </a:lnTo>
                <a:lnTo>
                  <a:pt x="13730" y="18105"/>
                </a:lnTo>
                <a:lnTo>
                  <a:pt x="13723" y="18120"/>
                </a:lnTo>
                <a:lnTo>
                  <a:pt x="13720" y="18124"/>
                </a:lnTo>
                <a:lnTo>
                  <a:pt x="13717" y="18127"/>
                </a:lnTo>
                <a:lnTo>
                  <a:pt x="13714" y="18129"/>
                </a:lnTo>
                <a:lnTo>
                  <a:pt x="13684" y="18138"/>
                </a:lnTo>
                <a:lnTo>
                  <a:pt x="13669" y="18141"/>
                </a:lnTo>
                <a:lnTo>
                  <a:pt x="13665" y="18144"/>
                </a:lnTo>
                <a:lnTo>
                  <a:pt x="13664" y="18154"/>
                </a:lnTo>
                <a:lnTo>
                  <a:pt x="13665" y="18163"/>
                </a:lnTo>
                <a:lnTo>
                  <a:pt x="13664" y="18168"/>
                </a:lnTo>
                <a:lnTo>
                  <a:pt x="13663" y="18173"/>
                </a:lnTo>
                <a:lnTo>
                  <a:pt x="13660" y="18177"/>
                </a:lnTo>
                <a:lnTo>
                  <a:pt x="13657" y="18180"/>
                </a:lnTo>
                <a:lnTo>
                  <a:pt x="13654" y="18183"/>
                </a:lnTo>
                <a:lnTo>
                  <a:pt x="13654" y="18188"/>
                </a:lnTo>
                <a:lnTo>
                  <a:pt x="13664" y="18178"/>
                </a:lnTo>
                <a:lnTo>
                  <a:pt x="13665" y="18177"/>
                </a:lnTo>
                <a:lnTo>
                  <a:pt x="13666" y="18176"/>
                </a:lnTo>
                <a:lnTo>
                  <a:pt x="13667" y="18177"/>
                </a:lnTo>
                <a:lnTo>
                  <a:pt x="13667" y="18178"/>
                </a:lnTo>
                <a:lnTo>
                  <a:pt x="13667" y="18179"/>
                </a:lnTo>
                <a:lnTo>
                  <a:pt x="13666" y="18180"/>
                </a:lnTo>
                <a:lnTo>
                  <a:pt x="13666" y="18181"/>
                </a:lnTo>
                <a:lnTo>
                  <a:pt x="13666" y="18182"/>
                </a:lnTo>
                <a:lnTo>
                  <a:pt x="13665" y="18182"/>
                </a:lnTo>
                <a:lnTo>
                  <a:pt x="13661" y="18188"/>
                </a:lnTo>
                <a:lnTo>
                  <a:pt x="13657" y="18195"/>
                </a:lnTo>
                <a:lnTo>
                  <a:pt x="13651" y="18211"/>
                </a:lnTo>
                <a:lnTo>
                  <a:pt x="13646" y="18219"/>
                </a:lnTo>
                <a:lnTo>
                  <a:pt x="13612" y="18249"/>
                </a:lnTo>
                <a:lnTo>
                  <a:pt x="13607" y="18256"/>
                </a:lnTo>
                <a:lnTo>
                  <a:pt x="13605" y="18266"/>
                </a:lnTo>
                <a:lnTo>
                  <a:pt x="13605" y="18298"/>
                </a:lnTo>
                <a:lnTo>
                  <a:pt x="13603" y="18307"/>
                </a:lnTo>
                <a:lnTo>
                  <a:pt x="13600" y="18316"/>
                </a:lnTo>
                <a:lnTo>
                  <a:pt x="13593" y="18328"/>
                </a:lnTo>
                <a:lnTo>
                  <a:pt x="13589" y="18336"/>
                </a:lnTo>
                <a:lnTo>
                  <a:pt x="13588" y="18345"/>
                </a:lnTo>
                <a:lnTo>
                  <a:pt x="13594" y="18343"/>
                </a:lnTo>
                <a:lnTo>
                  <a:pt x="13606" y="18341"/>
                </a:lnTo>
                <a:lnTo>
                  <a:pt x="13611" y="18339"/>
                </a:lnTo>
                <a:lnTo>
                  <a:pt x="13614" y="18336"/>
                </a:lnTo>
                <a:lnTo>
                  <a:pt x="13616" y="18334"/>
                </a:lnTo>
                <a:lnTo>
                  <a:pt x="13619" y="18333"/>
                </a:lnTo>
                <a:lnTo>
                  <a:pt x="13621" y="18332"/>
                </a:lnTo>
                <a:lnTo>
                  <a:pt x="13623" y="18328"/>
                </a:lnTo>
                <a:lnTo>
                  <a:pt x="13624" y="18325"/>
                </a:lnTo>
                <a:lnTo>
                  <a:pt x="13625" y="18323"/>
                </a:lnTo>
                <a:lnTo>
                  <a:pt x="13627" y="18321"/>
                </a:lnTo>
                <a:lnTo>
                  <a:pt x="13632" y="18307"/>
                </a:lnTo>
                <a:lnTo>
                  <a:pt x="13635" y="18305"/>
                </a:lnTo>
                <a:lnTo>
                  <a:pt x="13639" y="18302"/>
                </a:lnTo>
                <a:lnTo>
                  <a:pt x="13641" y="18297"/>
                </a:lnTo>
                <a:lnTo>
                  <a:pt x="13644" y="18292"/>
                </a:lnTo>
                <a:lnTo>
                  <a:pt x="13649" y="18293"/>
                </a:lnTo>
                <a:lnTo>
                  <a:pt x="13649" y="18295"/>
                </a:lnTo>
                <a:lnTo>
                  <a:pt x="13644" y="18299"/>
                </a:lnTo>
                <a:lnTo>
                  <a:pt x="13641" y="18305"/>
                </a:lnTo>
                <a:lnTo>
                  <a:pt x="13638" y="18312"/>
                </a:lnTo>
                <a:lnTo>
                  <a:pt x="13626" y="18331"/>
                </a:lnTo>
                <a:lnTo>
                  <a:pt x="13623" y="18335"/>
                </a:lnTo>
                <a:lnTo>
                  <a:pt x="13615" y="18341"/>
                </a:lnTo>
                <a:lnTo>
                  <a:pt x="13599" y="18349"/>
                </a:lnTo>
                <a:lnTo>
                  <a:pt x="13590" y="18353"/>
                </a:lnTo>
                <a:lnTo>
                  <a:pt x="13581" y="18354"/>
                </a:lnTo>
                <a:lnTo>
                  <a:pt x="13577" y="18355"/>
                </a:lnTo>
                <a:lnTo>
                  <a:pt x="13575" y="18359"/>
                </a:lnTo>
                <a:lnTo>
                  <a:pt x="13575" y="18366"/>
                </a:lnTo>
                <a:lnTo>
                  <a:pt x="13587" y="18406"/>
                </a:lnTo>
                <a:lnTo>
                  <a:pt x="13587" y="18417"/>
                </a:lnTo>
                <a:lnTo>
                  <a:pt x="13584" y="18429"/>
                </a:lnTo>
                <a:lnTo>
                  <a:pt x="13581" y="18434"/>
                </a:lnTo>
                <a:lnTo>
                  <a:pt x="13579" y="18437"/>
                </a:lnTo>
                <a:lnTo>
                  <a:pt x="13575" y="18439"/>
                </a:lnTo>
                <a:lnTo>
                  <a:pt x="13571" y="18440"/>
                </a:lnTo>
                <a:lnTo>
                  <a:pt x="13568" y="18442"/>
                </a:lnTo>
                <a:lnTo>
                  <a:pt x="13565" y="18445"/>
                </a:lnTo>
                <a:lnTo>
                  <a:pt x="13561" y="18449"/>
                </a:lnTo>
                <a:lnTo>
                  <a:pt x="13560" y="18452"/>
                </a:lnTo>
                <a:lnTo>
                  <a:pt x="13560" y="18457"/>
                </a:lnTo>
                <a:lnTo>
                  <a:pt x="13566" y="18467"/>
                </a:lnTo>
                <a:lnTo>
                  <a:pt x="13567" y="18474"/>
                </a:lnTo>
                <a:lnTo>
                  <a:pt x="13567" y="18479"/>
                </a:lnTo>
                <a:lnTo>
                  <a:pt x="13565" y="18482"/>
                </a:lnTo>
                <a:lnTo>
                  <a:pt x="13564" y="18485"/>
                </a:lnTo>
                <a:lnTo>
                  <a:pt x="13573" y="18499"/>
                </a:lnTo>
                <a:lnTo>
                  <a:pt x="13576" y="18505"/>
                </a:lnTo>
                <a:lnTo>
                  <a:pt x="13576" y="18512"/>
                </a:lnTo>
                <a:lnTo>
                  <a:pt x="13576" y="18524"/>
                </a:lnTo>
                <a:lnTo>
                  <a:pt x="13576" y="18527"/>
                </a:lnTo>
                <a:lnTo>
                  <a:pt x="13573" y="18533"/>
                </a:lnTo>
                <a:lnTo>
                  <a:pt x="13572" y="18536"/>
                </a:lnTo>
                <a:lnTo>
                  <a:pt x="13572" y="18543"/>
                </a:lnTo>
                <a:lnTo>
                  <a:pt x="13578" y="18554"/>
                </a:lnTo>
                <a:lnTo>
                  <a:pt x="13580" y="18559"/>
                </a:lnTo>
                <a:lnTo>
                  <a:pt x="13579" y="18566"/>
                </a:lnTo>
                <a:lnTo>
                  <a:pt x="13579" y="18570"/>
                </a:lnTo>
                <a:lnTo>
                  <a:pt x="13576" y="18578"/>
                </a:lnTo>
                <a:lnTo>
                  <a:pt x="13574" y="18589"/>
                </a:lnTo>
                <a:lnTo>
                  <a:pt x="13576" y="18596"/>
                </a:lnTo>
                <a:lnTo>
                  <a:pt x="13581" y="18600"/>
                </a:lnTo>
                <a:lnTo>
                  <a:pt x="13595" y="18601"/>
                </a:lnTo>
                <a:lnTo>
                  <a:pt x="13599" y="18602"/>
                </a:lnTo>
                <a:lnTo>
                  <a:pt x="13601" y="18604"/>
                </a:lnTo>
                <a:lnTo>
                  <a:pt x="13614" y="18616"/>
                </a:lnTo>
                <a:lnTo>
                  <a:pt x="13628" y="18652"/>
                </a:lnTo>
                <a:lnTo>
                  <a:pt x="13630" y="18654"/>
                </a:lnTo>
                <a:lnTo>
                  <a:pt x="13643" y="18668"/>
                </a:lnTo>
                <a:lnTo>
                  <a:pt x="13652" y="18676"/>
                </a:lnTo>
                <a:lnTo>
                  <a:pt x="13657" y="18681"/>
                </a:lnTo>
                <a:lnTo>
                  <a:pt x="13634" y="18677"/>
                </a:lnTo>
                <a:lnTo>
                  <a:pt x="13629" y="18674"/>
                </a:lnTo>
                <a:lnTo>
                  <a:pt x="13626" y="18674"/>
                </a:lnTo>
                <a:lnTo>
                  <a:pt x="13625" y="18678"/>
                </a:lnTo>
                <a:lnTo>
                  <a:pt x="13625" y="18686"/>
                </a:lnTo>
                <a:lnTo>
                  <a:pt x="13626" y="18690"/>
                </a:lnTo>
                <a:lnTo>
                  <a:pt x="13631" y="18699"/>
                </a:lnTo>
                <a:lnTo>
                  <a:pt x="13632" y="18707"/>
                </a:lnTo>
                <a:lnTo>
                  <a:pt x="13633" y="18722"/>
                </a:lnTo>
                <a:lnTo>
                  <a:pt x="13632" y="18733"/>
                </a:lnTo>
                <a:lnTo>
                  <a:pt x="13633" y="18736"/>
                </a:lnTo>
                <a:lnTo>
                  <a:pt x="13635" y="18740"/>
                </a:lnTo>
                <a:lnTo>
                  <a:pt x="13639" y="18745"/>
                </a:lnTo>
                <a:lnTo>
                  <a:pt x="13640" y="18750"/>
                </a:lnTo>
                <a:lnTo>
                  <a:pt x="13639" y="18750"/>
                </a:lnTo>
                <a:lnTo>
                  <a:pt x="13635" y="18746"/>
                </a:lnTo>
                <a:lnTo>
                  <a:pt x="13630" y="18743"/>
                </a:lnTo>
                <a:lnTo>
                  <a:pt x="13623" y="18741"/>
                </a:lnTo>
                <a:lnTo>
                  <a:pt x="13617" y="18740"/>
                </a:lnTo>
                <a:lnTo>
                  <a:pt x="13610" y="18742"/>
                </a:lnTo>
                <a:lnTo>
                  <a:pt x="13607" y="18743"/>
                </a:lnTo>
                <a:lnTo>
                  <a:pt x="13604" y="18744"/>
                </a:lnTo>
                <a:lnTo>
                  <a:pt x="13602" y="18748"/>
                </a:lnTo>
                <a:lnTo>
                  <a:pt x="13601" y="18752"/>
                </a:lnTo>
                <a:lnTo>
                  <a:pt x="13602" y="18757"/>
                </a:lnTo>
                <a:lnTo>
                  <a:pt x="13606" y="18760"/>
                </a:lnTo>
                <a:lnTo>
                  <a:pt x="13606" y="18755"/>
                </a:lnTo>
                <a:lnTo>
                  <a:pt x="13608" y="18753"/>
                </a:lnTo>
                <a:lnTo>
                  <a:pt x="13611" y="18754"/>
                </a:lnTo>
                <a:lnTo>
                  <a:pt x="13613" y="18756"/>
                </a:lnTo>
                <a:lnTo>
                  <a:pt x="13613" y="18757"/>
                </a:lnTo>
                <a:lnTo>
                  <a:pt x="13611" y="18764"/>
                </a:lnTo>
                <a:lnTo>
                  <a:pt x="13614" y="18771"/>
                </a:lnTo>
                <a:lnTo>
                  <a:pt x="13621" y="18784"/>
                </a:lnTo>
                <a:lnTo>
                  <a:pt x="13616" y="18784"/>
                </a:lnTo>
                <a:lnTo>
                  <a:pt x="13614" y="18784"/>
                </a:lnTo>
                <a:lnTo>
                  <a:pt x="13613" y="18787"/>
                </a:lnTo>
                <a:lnTo>
                  <a:pt x="13614" y="18798"/>
                </a:lnTo>
                <a:lnTo>
                  <a:pt x="13618" y="18823"/>
                </a:lnTo>
                <a:lnTo>
                  <a:pt x="13620" y="18828"/>
                </a:lnTo>
                <a:lnTo>
                  <a:pt x="13622" y="18831"/>
                </a:lnTo>
                <a:lnTo>
                  <a:pt x="13626" y="18837"/>
                </a:lnTo>
                <a:lnTo>
                  <a:pt x="13629" y="18839"/>
                </a:lnTo>
                <a:lnTo>
                  <a:pt x="13631" y="18839"/>
                </a:lnTo>
                <a:lnTo>
                  <a:pt x="13632" y="18838"/>
                </a:lnTo>
                <a:lnTo>
                  <a:pt x="13634" y="18838"/>
                </a:lnTo>
                <a:lnTo>
                  <a:pt x="13636" y="18838"/>
                </a:lnTo>
                <a:lnTo>
                  <a:pt x="13637" y="18838"/>
                </a:lnTo>
                <a:lnTo>
                  <a:pt x="13638" y="18838"/>
                </a:lnTo>
                <a:lnTo>
                  <a:pt x="13640" y="18839"/>
                </a:lnTo>
                <a:lnTo>
                  <a:pt x="13641" y="18841"/>
                </a:lnTo>
                <a:lnTo>
                  <a:pt x="13642" y="18843"/>
                </a:lnTo>
                <a:lnTo>
                  <a:pt x="13643" y="18844"/>
                </a:lnTo>
                <a:lnTo>
                  <a:pt x="13646" y="18846"/>
                </a:lnTo>
                <a:lnTo>
                  <a:pt x="13647" y="18848"/>
                </a:lnTo>
                <a:lnTo>
                  <a:pt x="13648" y="18849"/>
                </a:lnTo>
                <a:lnTo>
                  <a:pt x="13652" y="18847"/>
                </a:lnTo>
                <a:lnTo>
                  <a:pt x="13666" y="18846"/>
                </a:lnTo>
                <a:lnTo>
                  <a:pt x="13673" y="18848"/>
                </a:lnTo>
                <a:lnTo>
                  <a:pt x="13679" y="18850"/>
                </a:lnTo>
                <a:lnTo>
                  <a:pt x="13684" y="18855"/>
                </a:lnTo>
                <a:lnTo>
                  <a:pt x="13684" y="18857"/>
                </a:lnTo>
                <a:lnTo>
                  <a:pt x="13680" y="18857"/>
                </a:lnTo>
                <a:lnTo>
                  <a:pt x="13673" y="18855"/>
                </a:lnTo>
                <a:lnTo>
                  <a:pt x="13669" y="18855"/>
                </a:lnTo>
                <a:lnTo>
                  <a:pt x="13669" y="18857"/>
                </a:lnTo>
                <a:lnTo>
                  <a:pt x="13670" y="18857"/>
                </a:lnTo>
                <a:lnTo>
                  <a:pt x="13671" y="18859"/>
                </a:lnTo>
                <a:lnTo>
                  <a:pt x="13672" y="18861"/>
                </a:lnTo>
                <a:lnTo>
                  <a:pt x="13670" y="18862"/>
                </a:lnTo>
                <a:lnTo>
                  <a:pt x="13669" y="18862"/>
                </a:lnTo>
                <a:lnTo>
                  <a:pt x="13669" y="18864"/>
                </a:lnTo>
                <a:lnTo>
                  <a:pt x="13670" y="18865"/>
                </a:lnTo>
                <a:lnTo>
                  <a:pt x="13674" y="18866"/>
                </a:lnTo>
                <a:lnTo>
                  <a:pt x="13676" y="18866"/>
                </a:lnTo>
                <a:lnTo>
                  <a:pt x="13681" y="18869"/>
                </a:lnTo>
                <a:lnTo>
                  <a:pt x="13686" y="18873"/>
                </a:lnTo>
                <a:lnTo>
                  <a:pt x="13688" y="18875"/>
                </a:lnTo>
                <a:lnTo>
                  <a:pt x="13692" y="18882"/>
                </a:lnTo>
                <a:lnTo>
                  <a:pt x="13694" y="18883"/>
                </a:lnTo>
                <a:lnTo>
                  <a:pt x="13700" y="18883"/>
                </a:lnTo>
                <a:lnTo>
                  <a:pt x="13702" y="18883"/>
                </a:lnTo>
                <a:lnTo>
                  <a:pt x="13702" y="18886"/>
                </a:lnTo>
                <a:lnTo>
                  <a:pt x="13700" y="18888"/>
                </a:lnTo>
                <a:lnTo>
                  <a:pt x="13695" y="18889"/>
                </a:lnTo>
                <a:lnTo>
                  <a:pt x="13693" y="18889"/>
                </a:lnTo>
                <a:lnTo>
                  <a:pt x="13692" y="18888"/>
                </a:lnTo>
                <a:lnTo>
                  <a:pt x="13690" y="18888"/>
                </a:lnTo>
                <a:lnTo>
                  <a:pt x="13685" y="18886"/>
                </a:lnTo>
                <a:lnTo>
                  <a:pt x="13678" y="18880"/>
                </a:lnTo>
                <a:lnTo>
                  <a:pt x="13675" y="18878"/>
                </a:lnTo>
                <a:lnTo>
                  <a:pt x="13660" y="18877"/>
                </a:lnTo>
                <a:lnTo>
                  <a:pt x="13656" y="18875"/>
                </a:lnTo>
                <a:lnTo>
                  <a:pt x="13652" y="18870"/>
                </a:lnTo>
                <a:lnTo>
                  <a:pt x="13649" y="18870"/>
                </a:lnTo>
                <a:lnTo>
                  <a:pt x="13646" y="18873"/>
                </a:lnTo>
                <a:lnTo>
                  <a:pt x="13645" y="18878"/>
                </a:lnTo>
                <a:lnTo>
                  <a:pt x="13651" y="18922"/>
                </a:lnTo>
                <a:lnTo>
                  <a:pt x="13653" y="18924"/>
                </a:lnTo>
                <a:lnTo>
                  <a:pt x="13661" y="18930"/>
                </a:lnTo>
                <a:lnTo>
                  <a:pt x="13663" y="18930"/>
                </a:lnTo>
                <a:lnTo>
                  <a:pt x="13664" y="18932"/>
                </a:lnTo>
                <a:lnTo>
                  <a:pt x="13673" y="18937"/>
                </a:lnTo>
                <a:lnTo>
                  <a:pt x="13676" y="18938"/>
                </a:lnTo>
                <a:lnTo>
                  <a:pt x="13680" y="18938"/>
                </a:lnTo>
                <a:lnTo>
                  <a:pt x="13682" y="18935"/>
                </a:lnTo>
                <a:lnTo>
                  <a:pt x="13684" y="18930"/>
                </a:lnTo>
                <a:lnTo>
                  <a:pt x="13683" y="18927"/>
                </a:lnTo>
                <a:lnTo>
                  <a:pt x="13682" y="18926"/>
                </a:lnTo>
                <a:lnTo>
                  <a:pt x="13682" y="18924"/>
                </a:lnTo>
                <a:lnTo>
                  <a:pt x="13683" y="18921"/>
                </a:lnTo>
                <a:lnTo>
                  <a:pt x="13684" y="18920"/>
                </a:lnTo>
                <a:lnTo>
                  <a:pt x="13687" y="18919"/>
                </a:lnTo>
                <a:lnTo>
                  <a:pt x="13698" y="18921"/>
                </a:lnTo>
                <a:lnTo>
                  <a:pt x="13706" y="18924"/>
                </a:lnTo>
                <a:lnTo>
                  <a:pt x="13713" y="18928"/>
                </a:lnTo>
                <a:lnTo>
                  <a:pt x="13718" y="18933"/>
                </a:lnTo>
                <a:lnTo>
                  <a:pt x="13722" y="18948"/>
                </a:lnTo>
                <a:lnTo>
                  <a:pt x="13723" y="18950"/>
                </a:lnTo>
                <a:lnTo>
                  <a:pt x="13725" y="18950"/>
                </a:lnTo>
                <a:lnTo>
                  <a:pt x="13727" y="18949"/>
                </a:lnTo>
                <a:lnTo>
                  <a:pt x="13728" y="18949"/>
                </a:lnTo>
                <a:lnTo>
                  <a:pt x="13732" y="18953"/>
                </a:lnTo>
                <a:lnTo>
                  <a:pt x="13739" y="18958"/>
                </a:lnTo>
                <a:lnTo>
                  <a:pt x="13744" y="18952"/>
                </a:lnTo>
                <a:lnTo>
                  <a:pt x="13747" y="18948"/>
                </a:lnTo>
                <a:lnTo>
                  <a:pt x="13748" y="18942"/>
                </a:lnTo>
                <a:lnTo>
                  <a:pt x="13748" y="18936"/>
                </a:lnTo>
                <a:lnTo>
                  <a:pt x="13749" y="18932"/>
                </a:lnTo>
                <a:lnTo>
                  <a:pt x="13751" y="18929"/>
                </a:lnTo>
                <a:lnTo>
                  <a:pt x="13757" y="18926"/>
                </a:lnTo>
                <a:lnTo>
                  <a:pt x="13758" y="18927"/>
                </a:lnTo>
                <a:lnTo>
                  <a:pt x="13756" y="18931"/>
                </a:lnTo>
                <a:lnTo>
                  <a:pt x="13755" y="18934"/>
                </a:lnTo>
                <a:lnTo>
                  <a:pt x="13753" y="18937"/>
                </a:lnTo>
                <a:lnTo>
                  <a:pt x="13751" y="18940"/>
                </a:lnTo>
                <a:lnTo>
                  <a:pt x="13751" y="18944"/>
                </a:lnTo>
                <a:lnTo>
                  <a:pt x="13751" y="18950"/>
                </a:lnTo>
                <a:lnTo>
                  <a:pt x="13752" y="18953"/>
                </a:lnTo>
                <a:lnTo>
                  <a:pt x="13756" y="18960"/>
                </a:lnTo>
                <a:lnTo>
                  <a:pt x="13760" y="18968"/>
                </a:lnTo>
                <a:lnTo>
                  <a:pt x="13762" y="18972"/>
                </a:lnTo>
                <a:lnTo>
                  <a:pt x="13767" y="18975"/>
                </a:lnTo>
                <a:lnTo>
                  <a:pt x="13770" y="18984"/>
                </a:lnTo>
                <a:lnTo>
                  <a:pt x="13773" y="18986"/>
                </a:lnTo>
                <a:lnTo>
                  <a:pt x="13778" y="18986"/>
                </a:lnTo>
                <a:lnTo>
                  <a:pt x="13780" y="18986"/>
                </a:lnTo>
                <a:lnTo>
                  <a:pt x="13786" y="18990"/>
                </a:lnTo>
                <a:lnTo>
                  <a:pt x="13787" y="18991"/>
                </a:lnTo>
                <a:lnTo>
                  <a:pt x="13792" y="18991"/>
                </a:lnTo>
                <a:lnTo>
                  <a:pt x="13795" y="18994"/>
                </a:lnTo>
                <a:lnTo>
                  <a:pt x="13795" y="18998"/>
                </a:lnTo>
                <a:lnTo>
                  <a:pt x="13792" y="19011"/>
                </a:lnTo>
                <a:lnTo>
                  <a:pt x="13792" y="19018"/>
                </a:lnTo>
                <a:lnTo>
                  <a:pt x="13794" y="19025"/>
                </a:lnTo>
                <a:lnTo>
                  <a:pt x="13798" y="19027"/>
                </a:lnTo>
                <a:lnTo>
                  <a:pt x="13798" y="19032"/>
                </a:lnTo>
                <a:lnTo>
                  <a:pt x="13801" y="19036"/>
                </a:lnTo>
                <a:lnTo>
                  <a:pt x="13806" y="19039"/>
                </a:lnTo>
                <a:lnTo>
                  <a:pt x="13811" y="19040"/>
                </a:lnTo>
                <a:lnTo>
                  <a:pt x="13815" y="19042"/>
                </a:lnTo>
                <a:lnTo>
                  <a:pt x="13818" y="19048"/>
                </a:lnTo>
                <a:lnTo>
                  <a:pt x="13822" y="19059"/>
                </a:lnTo>
                <a:lnTo>
                  <a:pt x="13824" y="19071"/>
                </a:lnTo>
                <a:lnTo>
                  <a:pt x="13824" y="19083"/>
                </a:lnTo>
                <a:lnTo>
                  <a:pt x="13818" y="19119"/>
                </a:lnTo>
                <a:lnTo>
                  <a:pt x="13817" y="19137"/>
                </a:lnTo>
                <a:lnTo>
                  <a:pt x="13816" y="19143"/>
                </a:lnTo>
                <a:lnTo>
                  <a:pt x="13810" y="19161"/>
                </a:lnTo>
                <a:lnTo>
                  <a:pt x="13807" y="19166"/>
                </a:lnTo>
                <a:lnTo>
                  <a:pt x="13805" y="19168"/>
                </a:lnTo>
                <a:lnTo>
                  <a:pt x="13802" y="19170"/>
                </a:lnTo>
                <a:lnTo>
                  <a:pt x="13792" y="19177"/>
                </a:lnTo>
                <a:lnTo>
                  <a:pt x="13789" y="19180"/>
                </a:lnTo>
                <a:lnTo>
                  <a:pt x="13789" y="19183"/>
                </a:lnTo>
                <a:lnTo>
                  <a:pt x="13789" y="19186"/>
                </a:lnTo>
                <a:lnTo>
                  <a:pt x="13791" y="19188"/>
                </a:lnTo>
                <a:lnTo>
                  <a:pt x="13792" y="19189"/>
                </a:lnTo>
                <a:lnTo>
                  <a:pt x="13791" y="19190"/>
                </a:lnTo>
                <a:lnTo>
                  <a:pt x="13789" y="19192"/>
                </a:lnTo>
                <a:lnTo>
                  <a:pt x="13788" y="19193"/>
                </a:lnTo>
                <a:lnTo>
                  <a:pt x="13799" y="19206"/>
                </a:lnTo>
                <a:lnTo>
                  <a:pt x="13802" y="19208"/>
                </a:lnTo>
                <a:lnTo>
                  <a:pt x="13806" y="19209"/>
                </a:lnTo>
                <a:lnTo>
                  <a:pt x="13816" y="19216"/>
                </a:lnTo>
                <a:lnTo>
                  <a:pt x="13823" y="19218"/>
                </a:lnTo>
                <a:lnTo>
                  <a:pt x="13825" y="19220"/>
                </a:lnTo>
                <a:lnTo>
                  <a:pt x="13829" y="19227"/>
                </a:lnTo>
                <a:lnTo>
                  <a:pt x="13830" y="19230"/>
                </a:lnTo>
                <a:lnTo>
                  <a:pt x="13836" y="19248"/>
                </a:lnTo>
                <a:lnTo>
                  <a:pt x="13837" y="19261"/>
                </a:lnTo>
                <a:lnTo>
                  <a:pt x="13835" y="19272"/>
                </a:lnTo>
                <a:lnTo>
                  <a:pt x="13832" y="19284"/>
                </a:lnTo>
                <a:lnTo>
                  <a:pt x="13830" y="19297"/>
                </a:lnTo>
                <a:lnTo>
                  <a:pt x="13829" y="19302"/>
                </a:lnTo>
                <a:lnTo>
                  <a:pt x="13830" y="19307"/>
                </a:lnTo>
                <a:lnTo>
                  <a:pt x="13831" y="19311"/>
                </a:lnTo>
                <a:lnTo>
                  <a:pt x="13835" y="19313"/>
                </a:lnTo>
                <a:lnTo>
                  <a:pt x="13838" y="19316"/>
                </a:lnTo>
                <a:lnTo>
                  <a:pt x="13839" y="19322"/>
                </a:lnTo>
                <a:lnTo>
                  <a:pt x="13842" y="19346"/>
                </a:lnTo>
                <a:lnTo>
                  <a:pt x="13843" y="19359"/>
                </a:lnTo>
                <a:lnTo>
                  <a:pt x="13844" y="19363"/>
                </a:lnTo>
                <a:lnTo>
                  <a:pt x="13852" y="19383"/>
                </a:lnTo>
                <a:lnTo>
                  <a:pt x="13857" y="19390"/>
                </a:lnTo>
                <a:lnTo>
                  <a:pt x="13863" y="19392"/>
                </a:lnTo>
                <a:lnTo>
                  <a:pt x="13870" y="19386"/>
                </a:lnTo>
                <a:lnTo>
                  <a:pt x="13866" y="19397"/>
                </a:lnTo>
                <a:lnTo>
                  <a:pt x="13859" y="19397"/>
                </a:lnTo>
                <a:lnTo>
                  <a:pt x="13852" y="19395"/>
                </a:lnTo>
                <a:lnTo>
                  <a:pt x="13849" y="19403"/>
                </a:lnTo>
                <a:lnTo>
                  <a:pt x="13848" y="19406"/>
                </a:lnTo>
                <a:lnTo>
                  <a:pt x="13844" y="19412"/>
                </a:lnTo>
                <a:lnTo>
                  <a:pt x="13843" y="19415"/>
                </a:lnTo>
                <a:lnTo>
                  <a:pt x="13845" y="19418"/>
                </a:lnTo>
                <a:lnTo>
                  <a:pt x="13853" y="19420"/>
                </a:lnTo>
                <a:lnTo>
                  <a:pt x="13855" y="19424"/>
                </a:lnTo>
                <a:lnTo>
                  <a:pt x="13855" y="19428"/>
                </a:lnTo>
                <a:lnTo>
                  <a:pt x="13857" y="19437"/>
                </a:lnTo>
                <a:lnTo>
                  <a:pt x="13858" y="19448"/>
                </a:lnTo>
                <a:lnTo>
                  <a:pt x="13862" y="19461"/>
                </a:lnTo>
                <a:lnTo>
                  <a:pt x="13863" y="19469"/>
                </a:lnTo>
                <a:lnTo>
                  <a:pt x="13860" y="19477"/>
                </a:lnTo>
                <a:lnTo>
                  <a:pt x="13857" y="19486"/>
                </a:lnTo>
                <a:lnTo>
                  <a:pt x="13853" y="19491"/>
                </a:lnTo>
                <a:lnTo>
                  <a:pt x="13858" y="19501"/>
                </a:lnTo>
                <a:lnTo>
                  <a:pt x="13861" y="19513"/>
                </a:lnTo>
                <a:lnTo>
                  <a:pt x="13866" y="19521"/>
                </a:lnTo>
                <a:lnTo>
                  <a:pt x="13874" y="19520"/>
                </a:lnTo>
                <a:lnTo>
                  <a:pt x="13897" y="19498"/>
                </a:lnTo>
                <a:lnTo>
                  <a:pt x="13919" y="19486"/>
                </a:lnTo>
                <a:lnTo>
                  <a:pt x="13928" y="19483"/>
                </a:lnTo>
                <a:lnTo>
                  <a:pt x="13937" y="19486"/>
                </a:lnTo>
                <a:lnTo>
                  <a:pt x="13943" y="19495"/>
                </a:lnTo>
                <a:lnTo>
                  <a:pt x="13946" y="19507"/>
                </a:lnTo>
                <a:lnTo>
                  <a:pt x="13947" y="19513"/>
                </a:lnTo>
                <a:lnTo>
                  <a:pt x="13947" y="19519"/>
                </a:lnTo>
                <a:lnTo>
                  <a:pt x="13948" y="19526"/>
                </a:lnTo>
                <a:lnTo>
                  <a:pt x="13949" y="19528"/>
                </a:lnTo>
                <a:lnTo>
                  <a:pt x="13948" y="19531"/>
                </a:lnTo>
                <a:lnTo>
                  <a:pt x="13946" y="19531"/>
                </a:lnTo>
                <a:lnTo>
                  <a:pt x="13945" y="19532"/>
                </a:lnTo>
                <a:lnTo>
                  <a:pt x="13946" y="19535"/>
                </a:lnTo>
                <a:lnTo>
                  <a:pt x="13953" y="19543"/>
                </a:lnTo>
                <a:lnTo>
                  <a:pt x="13961" y="19538"/>
                </a:lnTo>
                <a:lnTo>
                  <a:pt x="13978" y="19509"/>
                </a:lnTo>
                <a:lnTo>
                  <a:pt x="13981" y="19505"/>
                </a:lnTo>
                <a:lnTo>
                  <a:pt x="13985" y="19503"/>
                </a:lnTo>
                <a:lnTo>
                  <a:pt x="13989" y="19502"/>
                </a:lnTo>
                <a:lnTo>
                  <a:pt x="14000" y="19497"/>
                </a:lnTo>
                <a:lnTo>
                  <a:pt x="14004" y="19495"/>
                </a:lnTo>
                <a:lnTo>
                  <a:pt x="14012" y="19488"/>
                </a:lnTo>
                <a:lnTo>
                  <a:pt x="14017" y="19487"/>
                </a:lnTo>
                <a:lnTo>
                  <a:pt x="14019" y="19492"/>
                </a:lnTo>
                <a:lnTo>
                  <a:pt x="14017" y="19492"/>
                </a:lnTo>
                <a:lnTo>
                  <a:pt x="13998" y="19502"/>
                </a:lnTo>
                <a:lnTo>
                  <a:pt x="13991" y="19505"/>
                </a:lnTo>
                <a:lnTo>
                  <a:pt x="13984" y="19509"/>
                </a:lnTo>
                <a:lnTo>
                  <a:pt x="13977" y="19516"/>
                </a:lnTo>
                <a:lnTo>
                  <a:pt x="13975" y="19519"/>
                </a:lnTo>
                <a:lnTo>
                  <a:pt x="13973" y="19524"/>
                </a:lnTo>
                <a:lnTo>
                  <a:pt x="13973" y="19528"/>
                </a:lnTo>
                <a:lnTo>
                  <a:pt x="13976" y="19530"/>
                </a:lnTo>
                <a:lnTo>
                  <a:pt x="13984" y="19530"/>
                </a:lnTo>
                <a:lnTo>
                  <a:pt x="13988" y="19531"/>
                </a:lnTo>
                <a:lnTo>
                  <a:pt x="14006" y="19544"/>
                </a:lnTo>
                <a:lnTo>
                  <a:pt x="14014" y="19546"/>
                </a:lnTo>
                <a:lnTo>
                  <a:pt x="14023" y="19545"/>
                </a:lnTo>
                <a:lnTo>
                  <a:pt x="14039" y="19538"/>
                </a:lnTo>
                <a:lnTo>
                  <a:pt x="14091" y="19503"/>
                </a:lnTo>
                <a:lnTo>
                  <a:pt x="14097" y="19500"/>
                </a:lnTo>
                <a:lnTo>
                  <a:pt x="14105" y="19499"/>
                </a:lnTo>
                <a:lnTo>
                  <a:pt x="14124" y="19501"/>
                </a:lnTo>
                <a:lnTo>
                  <a:pt x="14132" y="19504"/>
                </a:lnTo>
                <a:lnTo>
                  <a:pt x="14138" y="19510"/>
                </a:lnTo>
                <a:lnTo>
                  <a:pt x="14139" y="19515"/>
                </a:lnTo>
                <a:lnTo>
                  <a:pt x="14141" y="19520"/>
                </a:lnTo>
                <a:lnTo>
                  <a:pt x="14142" y="19524"/>
                </a:lnTo>
                <a:lnTo>
                  <a:pt x="14146" y="19526"/>
                </a:lnTo>
                <a:lnTo>
                  <a:pt x="14150" y="19525"/>
                </a:lnTo>
                <a:lnTo>
                  <a:pt x="14153" y="19523"/>
                </a:lnTo>
                <a:lnTo>
                  <a:pt x="14167" y="19510"/>
                </a:lnTo>
                <a:lnTo>
                  <a:pt x="14177" y="19505"/>
                </a:lnTo>
                <a:lnTo>
                  <a:pt x="14177" y="19505"/>
                </a:lnTo>
                <a:lnTo>
                  <a:pt x="14179" y="19505"/>
                </a:lnTo>
                <a:lnTo>
                  <a:pt x="14180" y="19503"/>
                </a:lnTo>
                <a:lnTo>
                  <a:pt x="14179" y="19501"/>
                </a:lnTo>
                <a:lnTo>
                  <a:pt x="14178" y="19500"/>
                </a:lnTo>
                <a:lnTo>
                  <a:pt x="14178" y="19500"/>
                </a:lnTo>
                <a:lnTo>
                  <a:pt x="14175" y="19497"/>
                </a:lnTo>
                <a:lnTo>
                  <a:pt x="14174" y="19497"/>
                </a:lnTo>
                <a:lnTo>
                  <a:pt x="14173" y="19495"/>
                </a:lnTo>
                <a:lnTo>
                  <a:pt x="14172" y="19493"/>
                </a:lnTo>
                <a:lnTo>
                  <a:pt x="14173" y="19491"/>
                </a:lnTo>
                <a:lnTo>
                  <a:pt x="14173" y="19489"/>
                </a:lnTo>
                <a:lnTo>
                  <a:pt x="14175" y="19488"/>
                </a:lnTo>
                <a:lnTo>
                  <a:pt x="14175" y="19487"/>
                </a:lnTo>
                <a:lnTo>
                  <a:pt x="14176" y="19485"/>
                </a:lnTo>
                <a:lnTo>
                  <a:pt x="14178" y="19484"/>
                </a:lnTo>
                <a:lnTo>
                  <a:pt x="14180" y="19481"/>
                </a:lnTo>
                <a:lnTo>
                  <a:pt x="14181" y="19478"/>
                </a:lnTo>
                <a:lnTo>
                  <a:pt x="14181" y="19474"/>
                </a:lnTo>
                <a:lnTo>
                  <a:pt x="14180" y="19462"/>
                </a:lnTo>
                <a:lnTo>
                  <a:pt x="14181" y="19458"/>
                </a:lnTo>
                <a:lnTo>
                  <a:pt x="14183" y="19453"/>
                </a:lnTo>
                <a:lnTo>
                  <a:pt x="14187" y="19450"/>
                </a:lnTo>
                <a:lnTo>
                  <a:pt x="14190" y="19447"/>
                </a:lnTo>
                <a:lnTo>
                  <a:pt x="14190" y="19452"/>
                </a:lnTo>
                <a:lnTo>
                  <a:pt x="14186" y="19460"/>
                </a:lnTo>
                <a:lnTo>
                  <a:pt x="14186" y="19466"/>
                </a:lnTo>
                <a:lnTo>
                  <a:pt x="14186" y="19468"/>
                </a:lnTo>
                <a:lnTo>
                  <a:pt x="14188" y="19469"/>
                </a:lnTo>
                <a:lnTo>
                  <a:pt x="14189" y="19470"/>
                </a:lnTo>
                <a:lnTo>
                  <a:pt x="14190" y="19471"/>
                </a:lnTo>
                <a:lnTo>
                  <a:pt x="14190" y="19484"/>
                </a:lnTo>
                <a:lnTo>
                  <a:pt x="14191" y="19495"/>
                </a:lnTo>
                <a:lnTo>
                  <a:pt x="14205" y="19526"/>
                </a:lnTo>
                <a:lnTo>
                  <a:pt x="14207" y="19538"/>
                </a:lnTo>
                <a:lnTo>
                  <a:pt x="14204" y="19561"/>
                </a:lnTo>
                <a:lnTo>
                  <a:pt x="14203" y="19573"/>
                </a:lnTo>
                <a:lnTo>
                  <a:pt x="14210" y="19621"/>
                </a:lnTo>
                <a:lnTo>
                  <a:pt x="14210" y="19628"/>
                </a:lnTo>
                <a:lnTo>
                  <a:pt x="14208" y="19645"/>
                </a:lnTo>
                <a:lnTo>
                  <a:pt x="14207" y="19651"/>
                </a:lnTo>
                <a:lnTo>
                  <a:pt x="14202" y="19663"/>
                </a:lnTo>
                <a:lnTo>
                  <a:pt x="14202" y="19669"/>
                </a:lnTo>
                <a:lnTo>
                  <a:pt x="14205" y="19673"/>
                </a:lnTo>
                <a:lnTo>
                  <a:pt x="14215" y="19677"/>
                </a:lnTo>
                <a:lnTo>
                  <a:pt x="14219" y="19679"/>
                </a:lnTo>
                <a:lnTo>
                  <a:pt x="14223" y="19680"/>
                </a:lnTo>
                <a:lnTo>
                  <a:pt x="14229" y="19676"/>
                </a:lnTo>
                <a:lnTo>
                  <a:pt x="14238" y="19667"/>
                </a:lnTo>
                <a:lnTo>
                  <a:pt x="14269" y="19627"/>
                </a:lnTo>
                <a:lnTo>
                  <a:pt x="14288" y="19613"/>
                </a:lnTo>
                <a:lnTo>
                  <a:pt x="14309" y="19608"/>
                </a:lnTo>
                <a:lnTo>
                  <a:pt x="14319" y="19611"/>
                </a:lnTo>
                <a:lnTo>
                  <a:pt x="14328" y="19615"/>
                </a:lnTo>
                <a:lnTo>
                  <a:pt x="14358" y="19643"/>
                </a:lnTo>
                <a:lnTo>
                  <a:pt x="14362" y="19644"/>
                </a:lnTo>
                <a:lnTo>
                  <a:pt x="14365" y="19644"/>
                </a:lnTo>
                <a:lnTo>
                  <a:pt x="14367" y="19643"/>
                </a:lnTo>
                <a:lnTo>
                  <a:pt x="14368" y="19640"/>
                </a:lnTo>
                <a:lnTo>
                  <a:pt x="14369" y="19638"/>
                </a:lnTo>
                <a:lnTo>
                  <a:pt x="14370" y="19637"/>
                </a:lnTo>
                <a:lnTo>
                  <a:pt x="14378" y="19639"/>
                </a:lnTo>
                <a:lnTo>
                  <a:pt x="14382" y="19637"/>
                </a:lnTo>
                <a:lnTo>
                  <a:pt x="14389" y="19629"/>
                </a:lnTo>
                <a:lnTo>
                  <a:pt x="14466" y="19566"/>
                </a:lnTo>
                <a:lnTo>
                  <a:pt x="14466" y="19564"/>
                </a:lnTo>
                <a:lnTo>
                  <a:pt x="14464" y="19563"/>
                </a:lnTo>
                <a:lnTo>
                  <a:pt x="14459" y="19563"/>
                </a:lnTo>
                <a:lnTo>
                  <a:pt x="14457" y="19562"/>
                </a:lnTo>
                <a:lnTo>
                  <a:pt x="14454" y="19560"/>
                </a:lnTo>
                <a:lnTo>
                  <a:pt x="14453" y="19559"/>
                </a:lnTo>
                <a:lnTo>
                  <a:pt x="14450" y="19555"/>
                </a:lnTo>
                <a:lnTo>
                  <a:pt x="14448" y="19550"/>
                </a:lnTo>
                <a:lnTo>
                  <a:pt x="14450" y="19544"/>
                </a:lnTo>
                <a:lnTo>
                  <a:pt x="14453" y="19539"/>
                </a:lnTo>
                <a:lnTo>
                  <a:pt x="14456" y="19536"/>
                </a:lnTo>
                <a:lnTo>
                  <a:pt x="14457" y="19534"/>
                </a:lnTo>
                <a:lnTo>
                  <a:pt x="14458" y="19533"/>
                </a:lnTo>
                <a:lnTo>
                  <a:pt x="14459" y="19533"/>
                </a:lnTo>
                <a:lnTo>
                  <a:pt x="14462" y="19534"/>
                </a:lnTo>
                <a:lnTo>
                  <a:pt x="14463" y="19533"/>
                </a:lnTo>
                <a:lnTo>
                  <a:pt x="14465" y="19531"/>
                </a:lnTo>
                <a:lnTo>
                  <a:pt x="14466" y="19525"/>
                </a:lnTo>
                <a:lnTo>
                  <a:pt x="14468" y="19523"/>
                </a:lnTo>
                <a:lnTo>
                  <a:pt x="14469" y="19518"/>
                </a:lnTo>
                <a:lnTo>
                  <a:pt x="14469" y="19499"/>
                </a:lnTo>
                <a:lnTo>
                  <a:pt x="14483" y="19532"/>
                </a:lnTo>
                <a:lnTo>
                  <a:pt x="14489" y="19536"/>
                </a:lnTo>
                <a:lnTo>
                  <a:pt x="14496" y="19538"/>
                </a:lnTo>
                <a:lnTo>
                  <a:pt x="14501" y="19542"/>
                </a:lnTo>
                <a:lnTo>
                  <a:pt x="14505" y="19546"/>
                </a:lnTo>
                <a:lnTo>
                  <a:pt x="14507" y="19549"/>
                </a:lnTo>
                <a:lnTo>
                  <a:pt x="14508" y="19558"/>
                </a:lnTo>
                <a:lnTo>
                  <a:pt x="14509" y="19562"/>
                </a:lnTo>
                <a:lnTo>
                  <a:pt x="14511" y="19566"/>
                </a:lnTo>
                <a:lnTo>
                  <a:pt x="14514" y="19570"/>
                </a:lnTo>
                <a:lnTo>
                  <a:pt x="14516" y="19572"/>
                </a:lnTo>
                <a:lnTo>
                  <a:pt x="14523" y="19577"/>
                </a:lnTo>
                <a:lnTo>
                  <a:pt x="14526" y="19580"/>
                </a:lnTo>
                <a:lnTo>
                  <a:pt x="14537" y="19596"/>
                </a:lnTo>
                <a:lnTo>
                  <a:pt x="14536" y="19589"/>
                </a:lnTo>
                <a:lnTo>
                  <a:pt x="14527" y="19566"/>
                </a:lnTo>
                <a:lnTo>
                  <a:pt x="14530" y="19567"/>
                </a:lnTo>
                <a:lnTo>
                  <a:pt x="14533" y="19572"/>
                </a:lnTo>
                <a:lnTo>
                  <a:pt x="14535" y="19576"/>
                </a:lnTo>
                <a:lnTo>
                  <a:pt x="14536" y="19580"/>
                </a:lnTo>
                <a:lnTo>
                  <a:pt x="14536" y="19587"/>
                </a:lnTo>
                <a:lnTo>
                  <a:pt x="14538" y="19590"/>
                </a:lnTo>
                <a:lnTo>
                  <a:pt x="14541" y="19591"/>
                </a:lnTo>
                <a:lnTo>
                  <a:pt x="14553" y="19590"/>
                </a:lnTo>
                <a:lnTo>
                  <a:pt x="14557" y="19587"/>
                </a:lnTo>
                <a:lnTo>
                  <a:pt x="14558" y="19582"/>
                </a:lnTo>
                <a:lnTo>
                  <a:pt x="14559" y="19576"/>
                </a:lnTo>
                <a:lnTo>
                  <a:pt x="14562" y="19572"/>
                </a:lnTo>
                <a:lnTo>
                  <a:pt x="14567" y="19569"/>
                </a:lnTo>
                <a:lnTo>
                  <a:pt x="14571" y="19568"/>
                </a:lnTo>
                <a:lnTo>
                  <a:pt x="14590" y="19568"/>
                </a:lnTo>
                <a:lnTo>
                  <a:pt x="14594" y="19569"/>
                </a:lnTo>
                <a:lnTo>
                  <a:pt x="14596" y="19572"/>
                </a:lnTo>
                <a:lnTo>
                  <a:pt x="14601" y="19592"/>
                </a:lnTo>
                <a:lnTo>
                  <a:pt x="14601" y="19604"/>
                </a:lnTo>
                <a:lnTo>
                  <a:pt x="14600" y="19616"/>
                </a:lnTo>
                <a:lnTo>
                  <a:pt x="14597" y="19627"/>
                </a:lnTo>
                <a:lnTo>
                  <a:pt x="14599" y="19648"/>
                </a:lnTo>
                <a:lnTo>
                  <a:pt x="14616" y="19652"/>
                </a:lnTo>
                <a:lnTo>
                  <a:pt x="14638" y="19647"/>
                </a:lnTo>
                <a:lnTo>
                  <a:pt x="14653" y="19640"/>
                </a:lnTo>
                <a:lnTo>
                  <a:pt x="14667" y="19630"/>
                </a:lnTo>
                <a:lnTo>
                  <a:pt x="14674" y="19628"/>
                </a:lnTo>
                <a:lnTo>
                  <a:pt x="14688" y="19620"/>
                </a:lnTo>
                <a:lnTo>
                  <a:pt x="14696" y="19602"/>
                </a:lnTo>
                <a:lnTo>
                  <a:pt x="14699" y="19599"/>
                </a:lnTo>
                <a:lnTo>
                  <a:pt x="14700" y="19598"/>
                </a:lnTo>
                <a:lnTo>
                  <a:pt x="14700" y="19591"/>
                </a:lnTo>
                <a:lnTo>
                  <a:pt x="14702" y="19578"/>
                </a:lnTo>
                <a:lnTo>
                  <a:pt x="14703" y="19576"/>
                </a:lnTo>
                <a:lnTo>
                  <a:pt x="14704" y="19573"/>
                </a:lnTo>
                <a:lnTo>
                  <a:pt x="14705" y="19581"/>
                </a:lnTo>
                <a:lnTo>
                  <a:pt x="14701" y="19608"/>
                </a:lnTo>
                <a:lnTo>
                  <a:pt x="14702" y="19617"/>
                </a:lnTo>
                <a:lnTo>
                  <a:pt x="14706" y="19623"/>
                </a:lnTo>
                <a:lnTo>
                  <a:pt x="14712" y="19626"/>
                </a:lnTo>
                <a:lnTo>
                  <a:pt x="14719" y="19627"/>
                </a:lnTo>
                <a:lnTo>
                  <a:pt x="14732" y="19621"/>
                </a:lnTo>
                <a:lnTo>
                  <a:pt x="14741" y="19606"/>
                </a:lnTo>
                <a:lnTo>
                  <a:pt x="14749" y="19590"/>
                </a:lnTo>
                <a:lnTo>
                  <a:pt x="14758" y="19579"/>
                </a:lnTo>
                <a:lnTo>
                  <a:pt x="14757" y="19586"/>
                </a:lnTo>
                <a:lnTo>
                  <a:pt x="14755" y="19590"/>
                </a:lnTo>
                <a:lnTo>
                  <a:pt x="14749" y="19598"/>
                </a:lnTo>
                <a:lnTo>
                  <a:pt x="14744" y="19617"/>
                </a:lnTo>
                <a:lnTo>
                  <a:pt x="14742" y="19620"/>
                </a:lnTo>
                <a:lnTo>
                  <a:pt x="14738" y="19622"/>
                </a:lnTo>
                <a:lnTo>
                  <a:pt x="14736" y="19626"/>
                </a:lnTo>
                <a:lnTo>
                  <a:pt x="14736" y="19631"/>
                </a:lnTo>
                <a:lnTo>
                  <a:pt x="14738" y="19636"/>
                </a:lnTo>
                <a:lnTo>
                  <a:pt x="14741" y="19639"/>
                </a:lnTo>
                <a:lnTo>
                  <a:pt x="14758" y="19648"/>
                </a:lnTo>
                <a:lnTo>
                  <a:pt x="14768" y="19656"/>
                </a:lnTo>
                <a:lnTo>
                  <a:pt x="14777" y="19660"/>
                </a:lnTo>
                <a:lnTo>
                  <a:pt x="14782" y="19660"/>
                </a:lnTo>
                <a:lnTo>
                  <a:pt x="14784" y="19657"/>
                </a:lnTo>
                <a:lnTo>
                  <a:pt x="14787" y="19627"/>
                </a:lnTo>
                <a:lnTo>
                  <a:pt x="14790" y="19623"/>
                </a:lnTo>
                <a:lnTo>
                  <a:pt x="14793" y="19620"/>
                </a:lnTo>
                <a:lnTo>
                  <a:pt x="14798" y="19617"/>
                </a:lnTo>
                <a:lnTo>
                  <a:pt x="14792" y="19653"/>
                </a:lnTo>
                <a:lnTo>
                  <a:pt x="14792" y="19665"/>
                </a:lnTo>
                <a:lnTo>
                  <a:pt x="14795" y="19678"/>
                </a:lnTo>
                <a:lnTo>
                  <a:pt x="14808" y="19699"/>
                </a:lnTo>
                <a:lnTo>
                  <a:pt x="14811" y="19711"/>
                </a:lnTo>
                <a:lnTo>
                  <a:pt x="14810" y="19759"/>
                </a:lnTo>
                <a:lnTo>
                  <a:pt x="14811" y="19779"/>
                </a:lnTo>
                <a:lnTo>
                  <a:pt x="14816" y="19803"/>
                </a:lnTo>
                <a:lnTo>
                  <a:pt x="14811" y="19824"/>
                </a:lnTo>
                <a:lnTo>
                  <a:pt x="14810" y="19837"/>
                </a:lnTo>
                <a:lnTo>
                  <a:pt x="14814" y="19847"/>
                </a:lnTo>
                <a:lnTo>
                  <a:pt x="14823" y="19851"/>
                </a:lnTo>
                <a:lnTo>
                  <a:pt x="14833" y="19847"/>
                </a:lnTo>
                <a:lnTo>
                  <a:pt x="14869" y="19819"/>
                </a:lnTo>
                <a:lnTo>
                  <a:pt x="14909" y="19796"/>
                </a:lnTo>
                <a:lnTo>
                  <a:pt x="14964" y="19767"/>
                </a:lnTo>
                <a:lnTo>
                  <a:pt x="15023" y="19738"/>
                </a:lnTo>
                <a:lnTo>
                  <a:pt x="15061" y="19715"/>
                </a:lnTo>
                <a:lnTo>
                  <a:pt x="15069" y="19707"/>
                </a:lnTo>
                <a:lnTo>
                  <a:pt x="15078" y="19697"/>
                </a:lnTo>
                <a:cubicBezTo>
                  <a:pt x="15078" y="19697"/>
                  <a:pt x="15083" y="19694"/>
                  <a:pt x="15083" y="19694"/>
                </a:cubicBezTo>
                <a:lnTo>
                  <a:pt x="15088" y="19692"/>
                </a:lnTo>
                <a:lnTo>
                  <a:pt x="15102" y="19692"/>
                </a:lnTo>
                <a:lnTo>
                  <a:pt x="15106" y="19691"/>
                </a:lnTo>
                <a:lnTo>
                  <a:pt x="15111" y="19683"/>
                </a:lnTo>
                <a:lnTo>
                  <a:pt x="15113" y="19671"/>
                </a:lnTo>
                <a:lnTo>
                  <a:pt x="15115" y="19646"/>
                </a:lnTo>
                <a:lnTo>
                  <a:pt x="15118" y="19635"/>
                </a:lnTo>
                <a:lnTo>
                  <a:pt x="15132" y="19606"/>
                </a:lnTo>
                <a:lnTo>
                  <a:pt x="15135" y="19594"/>
                </a:lnTo>
                <a:lnTo>
                  <a:pt x="15137" y="19589"/>
                </a:lnTo>
                <a:lnTo>
                  <a:pt x="15140" y="19587"/>
                </a:lnTo>
                <a:lnTo>
                  <a:pt x="15147" y="19583"/>
                </a:lnTo>
                <a:lnTo>
                  <a:pt x="15151" y="19583"/>
                </a:lnTo>
                <a:lnTo>
                  <a:pt x="15150" y="19589"/>
                </a:lnTo>
                <a:lnTo>
                  <a:pt x="15148" y="19591"/>
                </a:lnTo>
                <a:lnTo>
                  <a:pt x="15147" y="19593"/>
                </a:lnTo>
                <a:lnTo>
                  <a:pt x="15144" y="19591"/>
                </a:lnTo>
                <a:lnTo>
                  <a:pt x="15142" y="19591"/>
                </a:lnTo>
                <a:lnTo>
                  <a:pt x="15141" y="19594"/>
                </a:lnTo>
                <a:lnTo>
                  <a:pt x="15141" y="19598"/>
                </a:lnTo>
                <a:lnTo>
                  <a:pt x="15146" y="19596"/>
                </a:lnTo>
                <a:lnTo>
                  <a:pt x="15150" y="19595"/>
                </a:lnTo>
                <a:lnTo>
                  <a:pt x="15153" y="19592"/>
                </a:lnTo>
                <a:lnTo>
                  <a:pt x="15154" y="19585"/>
                </a:lnTo>
                <a:lnTo>
                  <a:pt x="15153" y="19578"/>
                </a:lnTo>
                <a:lnTo>
                  <a:pt x="15149" y="19569"/>
                </a:lnTo>
                <a:lnTo>
                  <a:pt x="15150" y="19564"/>
                </a:lnTo>
                <a:lnTo>
                  <a:pt x="15152" y="19565"/>
                </a:lnTo>
                <a:lnTo>
                  <a:pt x="15161" y="19561"/>
                </a:lnTo>
                <a:lnTo>
                  <a:pt x="15171" y="19559"/>
                </a:lnTo>
                <a:lnTo>
                  <a:pt x="15171" y="19555"/>
                </a:lnTo>
                <a:lnTo>
                  <a:pt x="15169" y="19551"/>
                </a:lnTo>
                <a:lnTo>
                  <a:pt x="15155" y="19538"/>
                </a:lnTo>
                <a:lnTo>
                  <a:pt x="15152" y="19534"/>
                </a:lnTo>
                <a:lnTo>
                  <a:pt x="15150" y="19529"/>
                </a:lnTo>
                <a:lnTo>
                  <a:pt x="15150" y="19525"/>
                </a:lnTo>
                <a:lnTo>
                  <a:pt x="15148" y="19521"/>
                </a:lnTo>
                <a:lnTo>
                  <a:pt x="15142" y="19520"/>
                </a:lnTo>
                <a:lnTo>
                  <a:pt x="15139" y="19522"/>
                </a:lnTo>
                <a:lnTo>
                  <a:pt x="15137" y="19522"/>
                </a:lnTo>
                <a:lnTo>
                  <a:pt x="15136" y="19520"/>
                </a:lnTo>
                <a:lnTo>
                  <a:pt x="15137" y="19517"/>
                </a:lnTo>
                <a:lnTo>
                  <a:pt x="15139" y="19514"/>
                </a:lnTo>
                <a:lnTo>
                  <a:pt x="15141" y="19511"/>
                </a:lnTo>
                <a:lnTo>
                  <a:pt x="15140" y="19507"/>
                </a:lnTo>
                <a:lnTo>
                  <a:pt x="15137" y="19501"/>
                </a:lnTo>
                <a:lnTo>
                  <a:pt x="15139" y="19495"/>
                </a:lnTo>
                <a:lnTo>
                  <a:pt x="15142" y="19490"/>
                </a:lnTo>
                <a:lnTo>
                  <a:pt x="15144" y="19484"/>
                </a:lnTo>
                <a:lnTo>
                  <a:pt x="15144" y="19481"/>
                </a:lnTo>
                <a:lnTo>
                  <a:pt x="15142" y="19476"/>
                </a:lnTo>
                <a:lnTo>
                  <a:pt x="15142" y="19474"/>
                </a:lnTo>
                <a:lnTo>
                  <a:pt x="15143" y="19471"/>
                </a:lnTo>
                <a:lnTo>
                  <a:pt x="15145" y="19469"/>
                </a:lnTo>
                <a:lnTo>
                  <a:pt x="15146" y="19469"/>
                </a:lnTo>
                <a:lnTo>
                  <a:pt x="15147" y="19471"/>
                </a:lnTo>
                <a:lnTo>
                  <a:pt x="15147" y="19477"/>
                </a:lnTo>
                <a:lnTo>
                  <a:pt x="15148" y="19483"/>
                </a:lnTo>
                <a:lnTo>
                  <a:pt x="15149" y="19489"/>
                </a:lnTo>
                <a:lnTo>
                  <a:pt x="15151" y="19493"/>
                </a:lnTo>
                <a:lnTo>
                  <a:pt x="15153" y="19495"/>
                </a:lnTo>
                <a:lnTo>
                  <a:pt x="15157" y="19497"/>
                </a:lnTo>
                <a:lnTo>
                  <a:pt x="15158" y="19499"/>
                </a:lnTo>
                <a:lnTo>
                  <a:pt x="15159" y="19501"/>
                </a:lnTo>
                <a:lnTo>
                  <a:pt x="15160" y="19503"/>
                </a:lnTo>
                <a:lnTo>
                  <a:pt x="15161" y="19516"/>
                </a:lnTo>
                <a:lnTo>
                  <a:pt x="15163" y="19521"/>
                </a:lnTo>
                <a:lnTo>
                  <a:pt x="15166" y="19523"/>
                </a:lnTo>
                <a:lnTo>
                  <a:pt x="15171" y="19522"/>
                </a:lnTo>
                <a:lnTo>
                  <a:pt x="15176" y="19517"/>
                </a:lnTo>
                <a:lnTo>
                  <a:pt x="15186" y="19500"/>
                </a:lnTo>
                <a:lnTo>
                  <a:pt x="15190" y="19491"/>
                </a:lnTo>
                <a:lnTo>
                  <a:pt x="15192" y="19482"/>
                </a:lnTo>
                <a:lnTo>
                  <a:pt x="15194" y="19471"/>
                </a:lnTo>
                <a:lnTo>
                  <a:pt x="15193" y="19424"/>
                </a:lnTo>
                <a:lnTo>
                  <a:pt x="15194" y="19418"/>
                </a:lnTo>
                <a:lnTo>
                  <a:pt x="15198" y="19406"/>
                </a:lnTo>
                <a:lnTo>
                  <a:pt x="15199" y="19401"/>
                </a:lnTo>
                <a:lnTo>
                  <a:pt x="15196" y="19397"/>
                </a:lnTo>
                <a:lnTo>
                  <a:pt x="15193" y="19397"/>
                </a:lnTo>
                <a:lnTo>
                  <a:pt x="15187" y="19399"/>
                </a:lnTo>
                <a:lnTo>
                  <a:pt x="15181" y="19413"/>
                </a:lnTo>
                <a:lnTo>
                  <a:pt x="15178" y="19411"/>
                </a:lnTo>
                <a:lnTo>
                  <a:pt x="15183" y="19399"/>
                </a:lnTo>
                <a:lnTo>
                  <a:pt x="15184" y="19394"/>
                </a:lnTo>
                <a:lnTo>
                  <a:pt x="15180" y="19392"/>
                </a:lnTo>
                <a:lnTo>
                  <a:pt x="15179" y="19391"/>
                </a:lnTo>
                <a:lnTo>
                  <a:pt x="15179" y="19388"/>
                </a:lnTo>
                <a:lnTo>
                  <a:pt x="15181" y="19385"/>
                </a:lnTo>
                <a:lnTo>
                  <a:pt x="15183" y="19384"/>
                </a:lnTo>
                <a:lnTo>
                  <a:pt x="15186" y="19384"/>
                </a:lnTo>
                <a:lnTo>
                  <a:pt x="15193" y="19382"/>
                </a:lnTo>
                <a:lnTo>
                  <a:pt x="15194" y="19383"/>
                </a:lnTo>
                <a:lnTo>
                  <a:pt x="15195" y="19383"/>
                </a:lnTo>
                <a:lnTo>
                  <a:pt x="15196" y="19384"/>
                </a:lnTo>
                <a:lnTo>
                  <a:pt x="15197" y="19384"/>
                </a:lnTo>
                <a:lnTo>
                  <a:pt x="15198" y="19383"/>
                </a:lnTo>
                <a:lnTo>
                  <a:pt x="15200" y="19381"/>
                </a:lnTo>
                <a:lnTo>
                  <a:pt x="15202" y="19380"/>
                </a:lnTo>
                <a:lnTo>
                  <a:pt x="15204" y="19380"/>
                </a:lnTo>
                <a:lnTo>
                  <a:pt x="15210" y="19380"/>
                </a:lnTo>
                <a:lnTo>
                  <a:pt x="15214" y="19383"/>
                </a:lnTo>
                <a:lnTo>
                  <a:pt x="15215" y="19388"/>
                </a:lnTo>
                <a:lnTo>
                  <a:pt x="15216" y="19394"/>
                </a:lnTo>
                <a:lnTo>
                  <a:pt x="15218" y="19398"/>
                </a:lnTo>
                <a:lnTo>
                  <a:pt x="15226" y="19396"/>
                </a:lnTo>
                <a:lnTo>
                  <a:pt x="15231" y="19385"/>
                </a:lnTo>
                <a:lnTo>
                  <a:pt x="15238" y="19342"/>
                </a:lnTo>
                <a:lnTo>
                  <a:pt x="15244" y="19304"/>
                </a:lnTo>
                <a:lnTo>
                  <a:pt x="15245" y="19295"/>
                </a:lnTo>
                <a:lnTo>
                  <a:pt x="15243" y="19293"/>
                </a:lnTo>
                <a:lnTo>
                  <a:pt x="15240" y="19294"/>
                </a:lnTo>
                <a:lnTo>
                  <a:pt x="15236" y="19297"/>
                </a:lnTo>
                <a:lnTo>
                  <a:pt x="15234" y="19299"/>
                </a:lnTo>
                <a:lnTo>
                  <a:pt x="15231" y="19300"/>
                </a:lnTo>
                <a:lnTo>
                  <a:pt x="15230" y="19296"/>
                </a:lnTo>
                <a:lnTo>
                  <a:pt x="15229" y="19291"/>
                </a:lnTo>
                <a:lnTo>
                  <a:pt x="15229" y="19289"/>
                </a:lnTo>
                <a:lnTo>
                  <a:pt x="15226" y="19288"/>
                </a:lnTo>
                <a:lnTo>
                  <a:pt x="15222" y="19289"/>
                </a:lnTo>
                <a:lnTo>
                  <a:pt x="15208" y="19297"/>
                </a:lnTo>
                <a:lnTo>
                  <a:pt x="15203" y="19298"/>
                </a:lnTo>
                <a:lnTo>
                  <a:pt x="15199" y="19295"/>
                </a:lnTo>
                <a:lnTo>
                  <a:pt x="15197" y="19284"/>
                </a:lnTo>
                <a:lnTo>
                  <a:pt x="15194" y="19280"/>
                </a:lnTo>
                <a:lnTo>
                  <a:pt x="15187" y="19282"/>
                </a:lnTo>
                <a:lnTo>
                  <a:pt x="15176" y="19289"/>
                </a:lnTo>
                <a:lnTo>
                  <a:pt x="15175" y="19289"/>
                </a:lnTo>
                <a:lnTo>
                  <a:pt x="15177" y="19284"/>
                </a:lnTo>
                <a:lnTo>
                  <a:pt x="15181" y="19277"/>
                </a:lnTo>
                <a:lnTo>
                  <a:pt x="15187" y="19271"/>
                </a:lnTo>
                <a:lnTo>
                  <a:pt x="15191" y="19267"/>
                </a:lnTo>
                <a:lnTo>
                  <a:pt x="15206" y="19263"/>
                </a:lnTo>
                <a:lnTo>
                  <a:pt x="15208" y="19260"/>
                </a:lnTo>
                <a:lnTo>
                  <a:pt x="15213" y="19253"/>
                </a:lnTo>
                <a:lnTo>
                  <a:pt x="15214" y="19247"/>
                </a:lnTo>
                <a:lnTo>
                  <a:pt x="15211" y="19229"/>
                </a:lnTo>
                <a:lnTo>
                  <a:pt x="15215" y="19215"/>
                </a:lnTo>
                <a:lnTo>
                  <a:pt x="15211" y="19209"/>
                </a:lnTo>
                <a:lnTo>
                  <a:pt x="15203" y="19199"/>
                </a:lnTo>
                <a:lnTo>
                  <a:pt x="15207" y="19192"/>
                </a:lnTo>
                <a:lnTo>
                  <a:pt x="15211" y="19184"/>
                </a:lnTo>
                <a:lnTo>
                  <a:pt x="15209" y="19179"/>
                </a:lnTo>
                <a:lnTo>
                  <a:pt x="15206" y="19176"/>
                </a:lnTo>
                <a:lnTo>
                  <a:pt x="15201" y="19175"/>
                </a:lnTo>
                <a:lnTo>
                  <a:pt x="15196" y="19176"/>
                </a:lnTo>
                <a:lnTo>
                  <a:pt x="15196" y="19176"/>
                </a:lnTo>
                <a:lnTo>
                  <a:pt x="15194" y="19179"/>
                </a:lnTo>
                <a:lnTo>
                  <a:pt x="15194" y="19180"/>
                </a:lnTo>
                <a:lnTo>
                  <a:pt x="15193" y="19180"/>
                </a:lnTo>
                <a:lnTo>
                  <a:pt x="15191" y="19178"/>
                </a:lnTo>
                <a:lnTo>
                  <a:pt x="15190" y="19178"/>
                </a:lnTo>
                <a:lnTo>
                  <a:pt x="15185" y="19180"/>
                </a:lnTo>
                <a:lnTo>
                  <a:pt x="15183" y="19181"/>
                </a:lnTo>
                <a:lnTo>
                  <a:pt x="15182" y="19183"/>
                </a:lnTo>
                <a:lnTo>
                  <a:pt x="15180" y="19186"/>
                </a:lnTo>
                <a:lnTo>
                  <a:pt x="15175" y="19188"/>
                </a:lnTo>
                <a:lnTo>
                  <a:pt x="15170" y="19188"/>
                </a:lnTo>
                <a:lnTo>
                  <a:pt x="15166" y="19187"/>
                </a:lnTo>
                <a:lnTo>
                  <a:pt x="15162" y="19183"/>
                </a:lnTo>
                <a:lnTo>
                  <a:pt x="15164" y="19179"/>
                </a:lnTo>
                <a:lnTo>
                  <a:pt x="15171" y="19175"/>
                </a:lnTo>
                <a:lnTo>
                  <a:pt x="15172" y="19171"/>
                </a:lnTo>
                <a:lnTo>
                  <a:pt x="15184" y="19159"/>
                </a:lnTo>
                <a:lnTo>
                  <a:pt x="15188" y="19157"/>
                </a:lnTo>
                <a:lnTo>
                  <a:pt x="15198" y="19154"/>
                </a:lnTo>
                <a:lnTo>
                  <a:pt x="15207" y="19146"/>
                </a:lnTo>
                <a:lnTo>
                  <a:pt x="15226" y="19139"/>
                </a:lnTo>
                <a:lnTo>
                  <a:pt x="15231" y="19136"/>
                </a:lnTo>
                <a:lnTo>
                  <a:pt x="15235" y="19131"/>
                </a:lnTo>
                <a:lnTo>
                  <a:pt x="15236" y="19125"/>
                </a:lnTo>
                <a:lnTo>
                  <a:pt x="15235" y="19119"/>
                </a:lnTo>
                <a:lnTo>
                  <a:pt x="15234" y="19116"/>
                </a:lnTo>
                <a:lnTo>
                  <a:pt x="15232" y="19113"/>
                </a:lnTo>
                <a:lnTo>
                  <a:pt x="15230" y="19109"/>
                </a:lnTo>
                <a:lnTo>
                  <a:pt x="15230" y="19097"/>
                </a:lnTo>
                <a:lnTo>
                  <a:pt x="15237" y="19087"/>
                </a:lnTo>
                <a:lnTo>
                  <a:pt x="15246" y="19080"/>
                </a:lnTo>
                <a:lnTo>
                  <a:pt x="15270" y="19068"/>
                </a:lnTo>
                <a:lnTo>
                  <a:pt x="15274" y="19067"/>
                </a:lnTo>
                <a:lnTo>
                  <a:pt x="15279" y="19064"/>
                </a:lnTo>
                <a:lnTo>
                  <a:pt x="15280" y="19059"/>
                </a:lnTo>
                <a:lnTo>
                  <a:pt x="15279" y="19046"/>
                </a:lnTo>
                <a:lnTo>
                  <a:pt x="15280" y="19043"/>
                </a:lnTo>
                <a:lnTo>
                  <a:pt x="15283" y="19039"/>
                </a:lnTo>
                <a:lnTo>
                  <a:pt x="15285" y="19033"/>
                </a:lnTo>
                <a:lnTo>
                  <a:pt x="15285" y="19032"/>
                </a:lnTo>
                <a:lnTo>
                  <a:pt x="15285" y="19030"/>
                </a:lnTo>
                <a:lnTo>
                  <a:pt x="15284" y="19029"/>
                </a:lnTo>
                <a:lnTo>
                  <a:pt x="15283" y="19029"/>
                </a:lnTo>
                <a:lnTo>
                  <a:pt x="15283" y="19028"/>
                </a:lnTo>
                <a:lnTo>
                  <a:pt x="15282" y="19028"/>
                </a:lnTo>
                <a:lnTo>
                  <a:pt x="15273" y="19024"/>
                </a:lnTo>
                <a:lnTo>
                  <a:pt x="15274" y="19022"/>
                </a:lnTo>
                <a:lnTo>
                  <a:pt x="15276" y="19019"/>
                </a:lnTo>
                <a:lnTo>
                  <a:pt x="15277" y="19017"/>
                </a:lnTo>
                <a:lnTo>
                  <a:pt x="15278" y="19015"/>
                </a:lnTo>
                <a:lnTo>
                  <a:pt x="15278" y="19013"/>
                </a:lnTo>
                <a:lnTo>
                  <a:pt x="15276" y="19010"/>
                </a:lnTo>
                <a:lnTo>
                  <a:pt x="15270" y="19001"/>
                </a:lnTo>
                <a:lnTo>
                  <a:pt x="15269" y="18997"/>
                </a:lnTo>
                <a:lnTo>
                  <a:pt x="15270" y="18982"/>
                </a:lnTo>
                <a:lnTo>
                  <a:pt x="15272" y="18975"/>
                </a:lnTo>
                <a:lnTo>
                  <a:pt x="15275" y="18970"/>
                </a:lnTo>
                <a:lnTo>
                  <a:pt x="15278" y="18969"/>
                </a:lnTo>
                <a:lnTo>
                  <a:pt x="15275" y="18986"/>
                </a:lnTo>
                <a:lnTo>
                  <a:pt x="15275" y="18993"/>
                </a:lnTo>
                <a:lnTo>
                  <a:pt x="15284" y="19007"/>
                </a:lnTo>
                <a:lnTo>
                  <a:pt x="15286" y="19010"/>
                </a:lnTo>
                <a:lnTo>
                  <a:pt x="15286" y="19019"/>
                </a:lnTo>
                <a:lnTo>
                  <a:pt x="15286" y="19023"/>
                </a:lnTo>
                <a:lnTo>
                  <a:pt x="15288" y="19018"/>
                </a:lnTo>
                <a:lnTo>
                  <a:pt x="15290" y="19016"/>
                </a:lnTo>
                <a:lnTo>
                  <a:pt x="15291" y="19015"/>
                </a:lnTo>
                <a:lnTo>
                  <a:pt x="15294" y="19017"/>
                </a:lnTo>
                <a:lnTo>
                  <a:pt x="15294" y="19019"/>
                </a:lnTo>
                <a:lnTo>
                  <a:pt x="15291" y="19024"/>
                </a:lnTo>
                <a:lnTo>
                  <a:pt x="15291" y="19031"/>
                </a:lnTo>
                <a:lnTo>
                  <a:pt x="15291" y="19035"/>
                </a:lnTo>
                <a:lnTo>
                  <a:pt x="15294" y="19036"/>
                </a:lnTo>
                <a:lnTo>
                  <a:pt x="15298" y="19036"/>
                </a:lnTo>
                <a:lnTo>
                  <a:pt x="15321" y="19029"/>
                </a:lnTo>
                <a:lnTo>
                  <a:pt x="15327" y="19027"/>
                </a:lnTo>
                <a:lnTo>
                  <a:pt x="15332" y="19023"/>
                </a:lnTo>
                <a:lnTo>
                  <a:pt x="15336" y="19019"/>
                </a:lnTo>
                <a:lnTo>
                  <a:pt x="15337" y="19014"/>
                </a:lnTo>
                <a:lnTo>
                  <a:pt x="15338" y="19007"/>
                </a:lnTo>
                <a:lnTo>
                  <a:pt x="15339" y="19001"/>
                </a:lnTo>
                <a:lnTo>
                  <a:pt x="15345" y="18996"/>
                </a:lnTo>
                <a:lnTo>
                  <a:pt x="15366" y="18957"/>
                </a:lnTo>
                <a:lnTo>
                  <a:pt x="15373" y="18948"/>
                </a:lnTo>
                <a:lnTo>
                  <a:pt x="15382" y="18942"/>
                </a:lnTo>
                <a:lnTo>
                  <a:pt x="15385" y="18937"/>
                </a:lnTo>
                <a:lnTo>
                  <a:pt x="15386" y="18930"/>
                </a:lnTo>
                <a:lnTo>
                  <a:pt x="15387" y="18923"/>
                </a:lnTo>
                <a:lnTo>
                  <a:pt x="15389" y="18914"/>
                </a:lnTo>
                <a:lnTo>
                  <a:pt x="15392" y="18909"/>
                </a:lnTo>
                <a:lnTo>
                  <a:pt x="15396" y="18911"/>
                </a:lnTo>
                <a:lnTo>
                  <a:pt x="15402" y="18918"/>
                </a:lnTo>
                <a:lnTo>
                  <a:pt x="15403" y="18921"/>
                </a:lnTo>
                <a:lnTo>
                  <a:pt x="15403" y="18928"/>
                </a:lnTo>
                <a:lnTo>
                  <a:pt x="15403" y="18932"/>
                </a:lnTo>
                <a:lnTo>
                  <a:pt x="15404" y="18935"/>
                </a:lnTo>
                <a:lnTo>
                  <a:pt x="15407" y="18934"/>
                </a:lnTo>
                <a:lnTo>
                  <a:pt x="15410" y="18929"/>
                </a:lnTo>
                <a:lnTo>
                  <a:pt x="15412" y="18922"/>
                </a:lnTo>
                <a:lnTo>
                  <a:pt x="15413" y="18918"/>
                </a:lnTo>
                <a:lnTo>
                  <a:pt x="15416" y="18920"/>
                </a:lnTo>
                <a:lnTo>
                  <a:pt x="15420" y="18927"/>
                </a:lnTo>
                <a:lnTo>
                  <a:pt x="15424" y="18929"/>
                </a:lnTo>
                <a:lnTo>
                  <a:pt x="15428" y="18928"/>
                </a:lnTo>
                <a:lnTo>
                  <a:pt x="15429" y="18925"/>
                </a:lnTo>
                <a:lnTo>
                  <a:pt x="15428" y="18919"/>
                </a:lnTo>
                <a:lnTo>
                  <a:pt x="15430" y="18913"/>
                </a:lnTo>
                <a:lnTo>
                  <a:pt x="15438" y="18914"/>
                </a:lnTo>
                <a:lnTo>
                  <a:pt x="15437" y="18906"/>
                </a:lnTo>
                <a:lnTo>
                  <a:pt x="15448" y="18910"/>
                </a:lnTo>
                <a:lnTo>
                  <a:pt x="15449" y="18909"/>
                </a:lnTo>
                <a:lnTo>
                  <a:pt x="15452" y="18906"/>
                </a:lnTo>
                <a:lnTo>
                  <a:pt x="15454" y="18904"/>
                </a:lnTo>
                <a:lnTo>
                  <a:pt x="15455" y="18904"/>
                </a:lnTo>
                <a:lnTo>
                  <a:pt x="15458" y="18904"/>
                </a:lnTo>
                <a:lnTo>
                  <a:pt x="15464" y="18903"/>
                </a:lnTo>
                <a:lnTo>
                  <a:pt x="15466" y="18901"/>
                </a:lnTo>
                <a:lnTo>
                  <a:pt x="15467" y="18899"/>
                </a:lnTo>
                <a:lnTo>
                  <a:pt x="15467" y="18895"/>
                </a:lnTo>
                <a:lnTo>
                  <a:pt x="15466" y="18891"/>
                </a:lnTo>
                <a:lnTo>
                  <a:pt x="15464" y="18888"/>
                </a:lnTo>
                <a:lnTo>
                  <a:pt x="15462" y="18887"/>
                </a:lnTo>
                <a:lnTo>
                  <a:pt x="15456" y="18887"/>
                </a:lnTo>
                <a:lnTo>
                  <a:pt x="15444" y="18882"/>
                </a:lnTo>
                <a:lnTo>
                  <a:pt x="15439" y="18882"/>
                </a:lnTo>
                <a:lnTo>
                  <a:pt x="15437" y="18881"/>
                </a:lnTo>
                <a:lnTo>
                  <a:pt x="15436" y="18879"/>
                </a:lnTo>
                <a:lnTo>
                  <a:pt x="15436" y="18877"/>
                </a:lnTo>
                <a:lnTo>
                  <a:pt x="15439" y="18876"/>
                </a:lnTo>
                <a:lnTo>
                  <a:pt x="15445" y="18877"/>
                </a:lnTo>
                <a:lnTo>
                  <a:pt x="15448" y="18877"/>
                </a:lnTo>
                <a:lnTo>
                  <a:pt x="15451" y="18876"/>
                </a:lnTo>
                <a:lnTo>
                  <a:pt x="15448" y="18872"/>
                </a:lnTo>
                <a:lnTo>
                  <a:pt x="15449" y="18869"/>
                </a:lnTo>
                <a:lnTo>
                  <a:pt x="15452" y="18867"/>
                </a:lnTo>
                <a:lnTo>
                  <a:pt x="15455" y="18864"/>
                </a:lnTo>
                <a:lnTo>
                  <a:pt x="15456" y="18859"/>
                </a:lnTo>
                <a:lnTo>
                  <a:pt x="15454" y="18857"/>
                </a:lnTo>
                <a:lnTo>
                  <a:pt x="15450" y="18856"/>
                </a:lnTo>
                <a:lnTo>
                  <a:pt x="15446" y="18855"/>
                </a:lnTo>
                <a:lnTo>
                  <a:pt x="15446" y="18853"/>
                </a:lnTo>
                <a:lnTo>
                  <a:pt x="15447" y="18852"/>
                </a:lnTo>
                <a:lnTo>
                  <a:pt x="15449" y="18851"/>
                </a:lnTo>
                <a:lnTo>
                  <a:pt x="15455" y="18851"/>
                </a:lnTo>
                <a:lnTo>
                  <a:pt x="15457" y="18850"/>
                </a:lnTo>
                <a:lnTo>
                  <a:pt x="15457" y="18849"/>
                </a:lnTo>
                <a:lnTo>
                  <a:pt x="15460" y="18844"/>
                </a:lnTo>
                <a:lnTo>
                  <a:pt x="15461" y="18840"/>
                </a:lnTo>
                <a:lnTo>
                  <a:pt x="15461" y="18829"/>
                </a:lnTo>
                <a:lnTo>
                  <a:pt x="15459" y="18826"/>
                </a:lnTo>
                <a:lnTo>
                  <a:pt x="15451" y="18824"/>
                </a:lnTo>
                <a:lnTo>
                  <a:pt x="15452" y="18820"/>
                </a:lnTo>
                <a:lnTo>
                  <a:pt x="15455" y="18819"/>
                </a:lnTo>
                <a:lnTo>
                  <a:pt x="15462" y="18817"/>
                </a:lnTo>
                <a:lnTo>
                  <a:pt x="15464" y="18814"/>
                </a:lnTo>
                <a:lnTo>
                  <a:pt x="15465" y="18811"/>
                </a:lnTo>
                <a:lnTo>
                  <a:pt x="15468" y="18808"/>
                </a:lnTo>
                <a:lnTo>
                  <a:pt x="15470" y="18805"/>
                </a:lnTo>
                <a:lnTo>
                  <a:pt x="15468" y="18800"/>
                </a:lnTo>
                <a:lnTo>
                  <a:pt x="15465" y="18799"/>
                </a:lnTo>
                <a:lnTo>
                  <a:pt x="15460" y="18802"/>
                </a:lnTo>
                <a:lnTo>
                  <a:pt x="15434" y="18826"/>
                </a:lnTo>
                <a:lnTo>
                  <a:pt x="15427" y="18830"/>
                </a:lnTo>
                <a:lnTo>
                  <a:pt x="15427" y="18828"/>
                </a:lnTo>
                <a:lnTo>
                  <a:pt x="15429" y="18823"/>
                </a:lnTo>
                <a:lnTo>
                  <a:pt x="15431" y="18818"/>
                </a:lnTo>
                <a:lnTo>
                  <a:pt x="15432" y="18811"/>
                </a:lnTo>
                <a:lnTo>
                  <a:pt x="15430" y="18806"/>
                </a:lnTo>
                <a:lnTo>
                  <a:pt x="15430" y="18803"/>
                </a:lnTo>
                <a:lnTo>
                  <a:pt x="15432" y="18799"/>
                </a:lnTo>
                <a:lnTo>
                  <a:pt x="15437" y="18792"/>
                </a:lnTo>
                <a:lnTo>
                  <a:pt x="15438" y="18787"/>
                </a:lnTo>
                <a:lnTo>
                  <a:pt x="15439" y="18781"/>
                </a:lnTo>
                <a:lnTo>
                  <a:pt x="15438" y="18777"/>
                </a:lnTo>
                <a:lnTo>
                  <a:pt x="15436" y="18778"/>
                </a:lnTo>
                <a:lnTo>
                  <a:pt x="15434" y="18776"/>
                </a:lnTo>
                <a:lnTo>
                  <a:pt x="15430" y="18769"/>
                </a:lnTo>
                <a:lnTo>
                  <a:pt x="15427" y="18762"/>
                </a:lnTo>
                <a:lnTo>
                  <a:pt x="15425" y="18757"/>
                </a:lnTo>
                <a:lnTo>
                  <a:pt x="15425" y="18750"/>
                </a:lnTo>
                <a:lnTo>
                  <a:pt x="15430" y="18741"/>
                </a:lnTo>
                <a:lnTo>
                  <a:pt x="15431" y="18735"/>
                </a:lnTo>
                <a:lnTo>
                  <a:pt x="15432" y="18724"/>
                </a:lnTo>
                <a:lnTo>
                  <a:pt x="15433" y="18720"/>
                </a:lnTo>
                <a:lnTo>
                  <a:pt x="15436" y="18709"/>
                </a:lnTo>
                <a:lnTo>
                  <a:pt x="15437" y="18708"/>
                </a:lnTo>
                <a:lnTo>
                  <a:pt x="15438" y="18706"/>
                </a:lnTo>
                <a:lnTo>
                  <a:pt x="15441" y="18703"/>
                </a:lnTo>
                <a:lnTo>
                  <a:pt x="15442" y="18700"/>
                </a:lnTo>
                <a:lnTo>
                  <a:pt x="15445" y="18695"/>
                </a:lnTo>
                <a:lnTo>
                  <a:pt x="15445" y="18694"/>
                </a:lnTo>
                <a:lnTo>
                  <a:pt x="15446" y="18693"/>
                </a:lnTo>
                <a:lnTo>
                  <a:pt x="15446" y="18689"/>
                </a:lnTo>
                <a:lnTo>
                  <a:pt x="15444" y="18683"/>
                </a:lnTo>
                <a:lnTo>
                  <a:pt x="15443" y="18679"/>
                </a:lnTo>
                <a:lnTo>
                  <a:pt x="15441" y="18677"/>
                </a:lnTo>
                <a:lnTo>
                  <a:pt x="15439" y="18675"/>
                </a:lnTo>
                <a:lnTo>
                  <a:pt x="15437" y="18673"/>
                </a:lnTo>
                <a:lnTo>
                  <a:pt x="15439" y="18670"/>
                </a:lnTo>
                <a:lnTo>
                  <a:pt x="15438" y="18668"/>
                </a:lnTo>
                <a:lnTo>
                  <a:pt x="15435" y="18668"/>
                </a:lnTo>
                <a:lnTo>
                  <a:pt x="15434" y="18668"/>
                </a:lnTo>
                <a:lnTo>
                  <a:pt x="15434" y="18665"/>
                </a:lnTo>
                <a:lnTo>
                  <a:pt x="15434" y="18664"/>
                </a:lnTo>
                <a:lnTo>
                  <a:pt x="15434" y="18663"/>
                </a:lnTo>
                <a:lnTo>
                  <a:pt x="15434" y="18660"/>
                </a:lnTo>
                <a:lnTo>
                  <a:pt x="15434" y="18657"/>
                </a:lnTo>
                <a:lnTo>
                  <a:pt x="15433" y="18655"/>
                </a:lnTo>
                <a:lnTo>
                  <a:pt x="15433" y="18653"/>
                </a:lnTo>
                <a:lnTo>
                  <a:pt x="15434" y="18651"/>
                </a:lnTo>
                <a:lnTo>
                  <a:pt x="15436" y="18649"/>
                </a:lnTo>
                <a:lnTo>
                  <a:pt x="15441" y="18647"/>
                </a:lnTo>
                <a:lnTo>
                  <a:pt x="15443" y="18645"/>
                </a:lnTo>
                <a:lnTo>
                  <a:pt x="15441" y="18642"/>
                </a:lnTo>
                <a:lnTo>
                  <a:pt x="15439" y="18642"/>
                </a:lnTo>
                <a:lnTo>
                  <a:pt x="15437" y="18642"/>
                </a:lnTo>
                <a:lnTo>
                  <a:pt x="15435" y="18641"/>
                </a:lnTo>
                <a:lnTo>
                  <a:pt x="15435" y="18638"/>
                </a:lnTo>
                <a:lnTo>
                  <a:pt x="15436" y="18634"/>
                </a:lnTo>
                <a:lnTo>
                  <a:pt x="15437" y="18631"/>
                </a:lnTo>
                <a:lnTo>
                  <a:pt x="15442" y="18625"/>
                </a:lnTo>
                <a:lnTo>
                  <a:pt x="15444" y="18621"/>
                </a:lnTo>
                <a:lnTo>
                  <a:pt x="15445" y="18616"/>
                </a:lnTo>
                <a:lnTo>
                  <a:pt x="15444" y="18610"/>
                </a:lnTo>
                <a:lnTo>
                  <a:pt x="15443" y="18608"/>
                </a:lnTo>
                <a:lnTo>
                  <a:pt x="15443" y="18607"/>
                </a:lnTo>
                <a:lnTo>
                  <a:pt x="15443" y="18605"/>
                </a:lnTo>
                <a:lnTo>
                  <a:pt x="15443" y="18603"/>
                </a:lnTo>
                <a:lnTo>
                  <a:pt x="15451" y="18586"/>
                </a:lnTo>
                <a:lnTo>
                  <a:pt x="15454" y="18575"/>
                </a:lnTo>
                <a:lnTo>
                  <a:pt x="15458" y="18570"/>
                </a:lnTo>
                <a:lnTo>
                  <a:pt x="15460" y="18569"/>
                </a:lnTo>
                <a:lnTo>
                  <a:pt x="15463" y="18568"/>
                </a:lnTo>
                <a:lnTo>
                  <a:pt x="15465" y="18566"/>
                </a:lnTo>
                <a:lnTo>
                  <a:pt x="15467" y="18563"/>
                </a:lnTo>
                <a:lnTo>
                  <a:pt x="15467" y="18560"/>
                </a:lnTo>
                <a:lnTo>
                  <a:pt x="15465" y="18553"/>
                </a:lnTo>
                <a:lnTo>
                  <a:pt x="15464" y="18550"/>
                </a:lnTo>
                <a:lnTo>
                  <a:pt x="15465" y="18544"/>
                </a:lnTo>
                <a:lnTo>
                  <a:pt x="15477" y="18526"/>
                </a:lnTo>
                <a:lnTo>
                  <a:pt x="15478" y="18524"/>
                </a:lnTo>
                <a:lnTo>
                  <a:pt x="15479" y="18517"/>
                </a:lnTo>
                <a:lnTo>
                  <a:pt x="15480" y="18515"/>
                </a:lnTo>
                <a:lnTo>
                  <a:pt x="15482" y="18512"/>
                </a:lnTo>
                <a:lnTo>
                  <a:pt x="15487" y="18506"/>
                </a:lnTo>
                <a:lnTo>
                  <a:pt x="15488" y="18502"/>
                </a:lnTo>
                <a:lnTo>
                  <a:pt x="15489" y="18484"/>
                </a:lnTo>
                <a:lnTo>
                  <a:pt x="15492" y="18477"/>
                </a:lnTo>
                <a:lnTo>
                  <a:pt x="15502" y="18463"/>
                </a:lnTo>
                <a:lnTo>
                  <a:pt x="15507" y="18457"/>
                </a:lnTo>
                <a:lnTo>
                  <a:pt x="15511" y="18455"/>
                </a:lnTo>
                <a:lnTo>
                  <a:pt x="15515" y="18454"/>
                </a:lnTo>
                <a:lnTo>
                  <a:pt x="15523" y="18454"/>
                </a:lnTo>
                <a:lnTo>
                  <a:pt x="15524" y="18453"/>
                </a:lnTo>
                <a:lnTo>
                  <a:pt x="15525" y="18452"/>
                </a:lnTo>
                <a:lnTo>
                  <a:pt x="15527" y="18450"/>
                </a:lnTo>
                <a:lnTo>
                  <a:pt x="15529" y="18450"/>
                </a:lnTo>
                <a:lnTo>
                  <a:pt x="15532" y="18450"/>
                </a:lnTo>
                <a:lnTo>
                  <a:pt x="15534" y="18451"/>
                </a:lnTo>
                <a:lnTo>
                  <a:pt x="15537" y="18452"/>
                </a:lnTo>
                <a:lnTo>
                  <a:pt x="15538" y="18454"/>
                </a:lnTo>
                <a:lnTo>
                  <a:pt x="15540" y="18456"/>
                </a:lnTo>
                <a:lnTo>
                  <a:pt x="15542" y="18461"/>
                </a:lnTo>
                <a:lnTo>
                  <a:pt x="15544" y="18463"/>
                </a:lnTo>
                <a:lnTo>
                  <a:pt x="15547" y="18464"/>
                </a:lnTo>
                <a:lnTo>
                  <a:pt x="15549" y="18464"/>
                </a:lnTo>
                <a:lnTo>
                  <a:pt x="15553" y="18463"/>
                </a:lnTo>
                <a:lnTo>
                  <a:pt x="15555" y="18461"/>
                </a:lnTo>
                <a:lnTo>
                  <a:pt x="15556" y="18455"/>
                </a:lnTo>
                <a:lnTo>
                  <a:pt x="15555" y="18449"/>
                </a:lnTo>
                <a:lnTo>
                  <a:pt x="15555" y="18444"/>
                </a:lnTo>
                <a:lnTo>
                  <a:pt x="15553" y="18441"/>
                </a:lnTo>
                <a:lnTo>
                  <a:pt x="15552" y="18437"/>
                </a:lnTo>
                <a:lnTo>
                  <a:pt x="15551" y="18436"/>
                </a:lnTo>
                <a:lnTo>
                  <a:pt x="15549" y="18435"/>
                </a:lnTo>
                <a:lnTo>
                  <a:pt x="15549" y="18434"/>
                </a:lnTo>
                <a:lnTo>
                  <a:pt x="15547" y="18431"/>
                </a:lnTo>
                <a:lnTo>
                  <a:pt x="15547" y="18430"/>
                </a:lnTo>
                <a:lnTo>
                  <a:pt x="15545" y="18426"/>
                </a:lnTo>
                <a:lnTo>
                  <a:pt x="15544" y="18415"/>
                </a:lnTo>
                <a:lnTo>
                  <a:pt x="15543" y="18410"/>
                </a:lnTo>
                <a:lnTo>
                  <a:pt x="15534" y="18396"/>
                </a:lnTo>
                <a:lnTo>
                  <a:pt x="15534" y="18394"/>
                </a:lnTo>
                <a:lnTo>
                  <a:pt x="15527" y="18383"/>
                </a:lnTo>
                <a:lnTo>
                  <a:pt x="15525" y="18379"/>
                </a:lnTo>
                <a:lnTo>
                  <a:pt x="15524" y="18376"/>
                </a:lnTo>
                <a:lnTo>
                  <a:pt x="15525" y="18373"/>
                </a:lnTo>
                <a:lnTo>
                  <a:pt x="15527" y="18372"/>
                </a:lnTo>
                <a:lnTo>
                  <a:pt x="15529" y="18370"/>
                </a:lnTo>
                <a:lnTo>
                  <a:pt x="15531" y="18370"/>
                </a:lnTo>
                <a:lnTo>
                  <a:pt x="15533" y="18372"/>
                </a:lnTo>
                <a:lnTo>
                  <a:pt x="15534" y="18375"/>
                </a:lnTo>
                <a:lnTo>
                  <a:pt x="15543" y="18380"/>
                </a:lnTo>
                <a:lnTo>
                  <a:pt x="15546" y="18383"/>
                </a:lnTo>
                <a:lnTo>
                  <a:pt x="15549" y="18391"/>
                </a:lnTo>
                <a:lnTo>
                  <a:pt x="15554" y="18409"/>
                </a:lnTo>
                <a:lnTo>
                  <a:pt x="15558" y="18418"/>
                </a:lnTo>
                <a:lnTo>
                  <a:pt x="15563" y="18425"/>
                </a:lnTo>
                <a:lnTo>
                  <a:pt x="15569" y="18431"/>
                </a:lnTo>
                <a:lnTo>
                  <a:pt x="15576" y="18435"/>
                </a:lnTo>
                <a:lnTo>
                  <a:pt x="15589" y="18440"/>
                </a:lnTo>
                <a:lnTo>
                  <a:pt x="15617" y="18444"/>
                </a:lnTo>
                <a:lnTo>
                  <a:pt x="15620" y="18446"/>
                </a:lnTo>
                <a:lnTo>
                  <a:pt x="15623" y="18450"/>
                </a:lnTo>
                <a:lnTo>
                  <a:pt x="15625" y="18454"/>
                </a:lnTo>
                <a:lnTo>
                  <a:pt x="15628" y="18458"/>
                </a:lnTo>
                <a:lnTo>
                  <a:pt x="15632" y="18459"/>
                </a:lnTo>
                <a:lnTo>
                  <a:pt x="15633" y="18458"/>
                </a:lnTo>
                <a:lnTo>
                  <a:pt x="15635" y="18457"/>
                </a:lnTo>
                <a:lnTo>
                  <a:pt x="15637" y="18455"/>
                </a:lnTo>
                <a:lnTo>
                  <a:pt x="15639" y="18450"/>
                </a:lnTo>
                <a:lnTo>
                  <a:pt x="15641" y="18450"/>
                </a:lnTo>
                <a:lnTo>
                  <a:pt x="15651" y="18450"/>
                </a:lnTo>
                <a:lnTo>
                  <a:pt x="15660" y="18455"/>
                </a:lnTo>
                <a:lnTo>
                  <a:pt x="15664" y="18456"/>
                </a:lnTo>
                <a:lnTo>
                  <a:pt x="15666" y="18457"/>
                </a:lnTo>
                <a:lnTo>
                  <a:pt x="15669" y="18458"/>
                </a:lnTo>
                <a:lnTo>
                  <a:pt x="15671" y="18460"/>
                </a:lnTo>
                <a:lnTo>
                  <a:pt x="15673" y="18458"/>
                </a:lnTo>
                <a:lnTo>
                  <a:pt x="15675" y="18457"/>
                </a:lnTo>
                <a:lnTo>
                  <a:pt x="15687" y="18449"/>
                </a:lnTo>
                <a:lnTo>
                  <a:pt x="15692" y="18448"/>
                </a:lnTo>
                <a:lnTo>
                  <a:pt x="15697" y="18448"/>
                </a:lnTo>
                <a:lnTo>
                  <a:pt x="15702" y="18451"/>
                </a:lnTo>
                <a:lnTo>
                  <a:pt x="15704" y="18453"/>
                </a:lnTo>
                <a:lnTo>
                  <a:pt x="15709" y="18455"/>
                </a:lnTo>
                <a:lnTo>
                  <a:pt x="15714" y="18458"/>
                </a:lnTo>
                <a:lnTo>
                  <a:pt x="15716" y="18459"/>
                </a:lnTo>
                <a:lnTo>
                  <a:pt x="15719" y="18459"/>
                </a:lnTo>
                <a:lnTo>
                  <a:pt x="15721" y="18459"/>
                </a:lnTo>
                <a:lnTo>
                  <a:pt x="15725" y="18458"/>
                </a:lnTo>
                <a:lnTo>
                  <a:pt x="15728" y="18456"/>
                </a:lnTo>
                <a:lnTo>
                  <a:pt x="15731" y="18452"/>
                </a:lnTo>
                <a:lnTo>
                  <a:pt x="15733" y="18445"/>
                </a:lnTo>
                <a:lnTo>
                  <a:pt x="15736" y="18442"/>
                </a:lnTo>
                <a:lnTo>
                  <a:pt x="15752" y="18432"/>
                </a:lnTo>
                <a:lnTo>
                  <a:pt x="15756" y="18429"/>
                </a:lnTo>
                <a:lnTo>
                  <a:pt x="15759" y="18423"/>
                </a:lnTo>
                <a:lnTo>
                  <a:pt x="15766" y="18415"/>
                </a:lnTo>
                <a:lnTo>
                  <a:pt x="15768" y="18411"/>
                </a:lnTo>
                <a:lnTo>
                  <a:pt x="15768" y="18408"/>
                </a:lnTo>
                <a:lnTo>
                  <a:pt x="15767" y="18406"/>
                </a:lnTo>
                <a:lnTo>
                  <a:pt x="15766" y="18405"/>
                </a:lnTo>
                <a:lnTo>
                  <a:pt x="15765" y="18404"/>
                </a:lnTo>
                <a:lnTo>
                  <a:pt x="15765" y="18401"/>
                </a:lnTo>
                <a:lnTo>
                  <a:pt x="15766" y="18398"/>
                </a:lnTo>
                <a:lnTo>
                  <a:pt x="15767" y="18395"/>
                </a:lnTo>
                <a:lnTo>
                  <a:pt x="15766" y="18392"/>
                </a:lnTo>
                <a:lnTo>
                  <a:pt x="15762" y="18389"/>
                </a:lnTo>
                <a:lnTo>
                  <a:pt x="15751" y="18384"/>
                </a:lnTo>
                <a:lnTo>
                  <a:pt x="15747" y="18383"/>
                </a:lnTo>
                <a:lnTo>
                  <a:pt x="15745" y="18384"/>
                </a:lnTo>
                <a:lnTo>
                  <a:pt x="15742" y="18387"/>
                </a:lnTo>
                <a:lnTo>
                  <a:pt x="15741" y="18389"/>
                </a:lnTo>
                <a:lnTo>
                  <a:pt x="15739" y="18389"/>
                </a:lnTo>
                <a:lnTo>
                  <a:pt x="15737" y="18389"/>
                </a:lnTo>
                <a:lnTo>
                  <a:pt x="15734" y="18389"/>
                </a:lnTo>
                <a:lnTo>
                  <a:pt x="15728" y="18372"/>
                </a:lnTo>
                <a:lnTo>
                  <a:pt x="15724" y="18366"/>
                </a:lnTo>
                <a:lnTo>
                  <a:pt x="15721" y="18363"/>
                </a:lnTo>
                <a:lnTo>
                  <a:pt x="15714" y="18359"/>
                </a:lnTo>
                <a:lnTo>
                  <a:pt x="15715" y="18357"/>
                </a:lnTo>
                <a:lnTo>
                  <a:pt x="15716" y="18356"/>
                </a:lnTo>
                <a:lnTo>
                  <a:pt x="15718" y="18356"/>
                </a:lnTo>
                <a:lnTo>
                  <a:pt x="15719" y="18354"/>
                </a:lnTo>
                <a:lnTo>
                  <a:pt x="15717" y="18349"/>
                </a:lnTo>
                <a:lnTo>
                  <a:pt x="15712" y="18341"/>
                </a:lnTo>
                <a:lnTo>
                  <a:pt x="15707" y="18334"/>
                </a:lnTo>
                <a:lnTo>
                  <a:pt x="15703" y="18331"/>
                </a:lnTo>
                <a:lnTo>
                  <a:pt x="15695" y="18327"/>
                </a:lnTo>
                <a:lnTo>
                  <a:pt x="15681" y="18307"/>
                </a:lnTo>
                <a:lnTo>
                  <a:pt x="15675" y="18302"/>
                </a:lnTo>
                <a:lnTo>
                  <a:pt x="15665" y="18302"/>
                </a:lnTo>
                <a:lnTo>
                  <a:pt x="15662" y="18301"/>
                </a:lnTo>
                <a:lnTo>
                  <a:pt x="15655" y="18295"/>
                </a:lnTo>
                <a:lnTo>
                  <a:pt x="15651" y="18293"/>
                </a:lnTo>
                <a:lnTo>
                  <a:pt x="15649" y="18295"/>
                </a:lnTo>
                <a:lnTo>
                  <a:pt x="15647" y="18295"/>
                </a:lnTo>
                <a:lnTo>
                  <a:pt x="15647" y="18292"/>
                </a:lnTo>
                <a:lnTo>
                  <a:pt x="15646" y="18286"/>
                </a:lnTo>
                <a:lnTo>
                  <a:pt x="15646" y="18284"/>
                </a:lnTo>
                <a:lnTo>
                  <a:pt x="15643" y="18282"/>
                </a:lnTo>
                <a:lnTo>
                  <a:pt x="15638" y="18282"/>
                </a:lnTo>
                <a:lnTo>
                  <a:pt x="15636" y="18281"/>
                </a:lnTo>
                <a:lnTo>
                  <a:pt x="15635" y="18278"/>
                </a:lnTo>
                <a:lnTo>
                  <a:pt x="15636" y="18276"/>
                </a:lnTo>
                <a:lnTo>
                  <a:pt x="15639" y="18273"/>
                </a:lnTo>
                <a:lnTo>
                  <a:pt x="15641" y="18270"/>
                </a:lnTo>
                <a:lnTo>
                  <a:pt x="15639" y="18268"/>
                </a:lnTo>
                <a:lnTo>
                  <a:pt x="15634" y="18266"/>
                </a:lnTo>
                <a:lnTo>
                  <a:pt x="15628" y="18259"/>
                </a:lnTo>
                <a:lnTo>
                  <a:pt x="15625" y="18256"/>
                </a:lnTo>
                <a:lnTo>
                  <a:pt x="15616" y="18254"/>
                </a:lnTo>
                <a:lnTo>
                  <a:pt x="15607" y="18248"/>
                </a:lnTo>
                <a:lnTo>
                  <a:pt x="15588" y="18229"/>
                </a:lnTo>
                <a:lnTo>
                  <a:pt x="15576" y="18222"/>
                </a:lnTo>
                <a:lnTo>
                  <a:pt x="15560" y="18200"/>
                </a:lnTo>
                <a:lnTo>
                  <a:pt x="15558" y="18198"/>
                </a:lnTo>
                <a:lnTo>
                  <a:pt x="15558" y="18195"/>
                </a:lnTo>
                <a:lnTo>
                  <a:pt x="15559" y="18193"/>
                </a:lnTo>
                <a:lnTo>
                  <a:pt x="15559" y="18189"/>
                </a:lnTo>
                <a:lnTo>
                  <a:pt x="15558" y="18187"/>
                </a:lnTo>
                <a:lnTo>
                  <a:pt x="15555" y="18186"/>
                </a:lnTo>
                <a:lnTo>
                  <a:pt x="15550" y="18186"/>
                </a:lnTo>
                <a:lnTo>
                  <a:pt x="15547" y="18184"/>
                </a:lnTo>
                <a:lnTo>
                  <a:pt x="15544" y="18182"/>
                </a:lnTo>
                <a:lnTo>
                  <a:pt x="15540" y="18180"/>
                </a:lnTo>
                <a:lnTo>
                  <a:pt x="15536" y="18179"/>
                </a:lnTo>
                <a:lnTo>
                  <a:pt x="15531" y="18177"/>
                </a:lnTo>
                <a:lnTo>
                  <a:pt x="15529" y="18172"/>
                </a:lnTo>
                <a:lnTo>
                  <a:pt x="15527" y="18166"/>
                </a:lnTo>
                <a:lnTo>
                  <a:pt x="15525" y="18161"/>
                </a:lnTo>
                <a:lnTo>
                  <a:pt x="15523" y="18159"/>
                </a:lnTo>
                <a:lnTo>
                  <a:pt x="15523" y="18158"/>
                </a:lnTo>
                <a:lnTo>
                  <a:pt x="15522" y="18159"/>
                </a:lnTo>
                <a:lnTo>
                  <a:pt x="15520" y="18159"/>
                </a:lnTo>
                <a:lnTo>
                  <a:pt x="15518" y="18158"/>
                </a:lnTo>
                <a:lnTo>
                  <a:pt x="15517" y="18155"/>
                </a:lnTo>
                <a:lnTo>
                  <a:pt x="15517" y="18151"/>
                </a:lnTo>
                <a:lnTo>
                  <a:pt x="15518" y="18150"/>
                </a:lnTo>
                <a:lnTo>
                  <a:pt x="15520" y="18147"/>
                </a:lnTo>
                <a:lnTo>
                  <a:pt x="15521" y="18141"/>
                </a:lnTo>
                <a:lnTo>
                  <a:pt x="15521" y="18129"/>
                </a:lnTo>
                <a:lnTo>
                  <a:pt x="15519" y="18129"/>
                </a:lnTo>
                <a:lnTo>
                  <a:pt x="15517" y="18131"/>
                </a:lnTo>
                <a:lnTo>
                  <a:pt x="15514" y="18128"/>
                </a:lnTo>
                <a:lnTo>
                  <a:pt x="15512" y="18125"/>
                </a:lnTo>
                <a:lnTo>
                  <a:pt x="15509" y="18121"/>
                </a:lnTo>
                <a:lnTo>
                  <a:pt x="15505" y="18120"/>
                </a:lnTo>
                <a:lnTo>
                  <a:pt x="15497" y="18119"/>
                </a:lnTo>
                <a:lnTo>
                  <a:pt x="15494" y="18117"/>
                </a:lnTo>
                <a:lnTo>
                  <a:pt x="15492" y="18113"/>
                </a:lnTo>
                <a:lnTo>
                  <a:pt x="15495" y="18113"/>
                </a:lnTo>
                <a:lnTo>
                  <a:pt x="15503" y="18115"/>
                </a:lnTo>
                <a:lnTo>
                  <a:pt x="15510" y="18116"/>
                </a:lnTo>
                <a:lnTo>
                  <a:pt x="15518" y="18115"/>
                </a:lnTo>
                <a:lnTo>
                  <a:pt x="15526" y="18112"/>
                </a:lnTo>
                <a:lnTo>
                  <a:pt x="15522" y="18107"/>
                </a:lnTo>
                <a:lnTo>
                  <a:pt x="15514" y="18102"/>
                </a:lnTo>
                <a:lnTo>
                  <a:pt x="15510" y="18096"/>
                </a:lnTo>
                <a:lnTo>
                  <a:pt x="15523" y="18099"/>
                </a:lnTo>
                <a:lnTo>
                  <a:pt x="15529" y="18100"/>
                </a:lnTo>
                <a:lnTo>
                  <a:pt x="15530" y="18096"/>
                </a:lnTo>
                <a:lnTo>
                  <a:pt x="15534" y="18091"/>
                </a:lnTo>
                <a:lnTo>
                  <a:pt x="15535" y="18086"/>
                </a:lnTo>
                <a:lnTo>
                  <a:pt x="15535" y="18081"/>
                </a:lnTo>
                <a:lnTo>
                  <a:pt x="15538" y="18075"/>
                </a:lnTo>
                <a:lnTo>
                  <a:pt x="15543" y="18073"/>
                </a:lnTo>
                <a:lnTo>
                  <a:pt x="15558" y="18068"/>
                </a:lnTo>
                <a:lnTo>
                  <a:pt x="15561" y="18065"/>
                </a:lnTo>
                <a:lnTo>
                  <a:pt x="15568" y="18053"/>
                </a:lnTo>
                <a:lnTo>
                  <a:pt x="15570" y="18048"/>
                </a:lnTo>
                <a:lnTo>
                  <a:pt x="15569" y="18041"/>
                </a:lnTo>
                <a:lnTo>
                  <a:pt x="15566" y="18032"/>
                </a:lnTo>
                <a:lnTo>
                  <a:pt x="15562" y="18024"/>
                </a:lnTo>
                <a:lnTo>
                  <a:pt x="15558" y="18020"/>
                </a:lnTo>
                <a:lnTo>
                  <a:pt x="15556" y="18025"/>
                </a:lnTo>
                <a:lnTo>
                  <a:pt x="15553" y="18019"/>
                </a:lnTo>
                <a:lnTo>
                  <a:pt x="15550" y="18008"/>
                </a:lnTo>
                <a:lnTo>
                  <a:pt x="15548" y="18005"/>
                </a:lnTo>
                <a:lnTo>
                  <a:pt x="15545" y="17999"/>
                </a:lnTo>
                <a:lnTo>
                  <a:pt x="15544" y="17996"/>
                </a:lnTo>
                <a:lnTo>
                  <a:pt x="15522" y="17972"/>
                </a:lnTo>
                <a:lnTo>
                  <a:pt x="15519" y="17966"/>
                </a:lnTo>
                <a:lnTo>
                  <a:pt x="15510" y="17957"/>
                </a:lnTo>
                <a:lnTo>
                  <a:pt x="15508" y="17953"/>
                </a:lnTo>
                <a:lnTo>
                  <a:pt x="15506" y="17948"/>
                </a:lnTo>
                <a:lnTo>
                  <a:pt x="15505" y="17943"/>
                </a:lnTo>
                <a:lnTo>
                  <a:pt x="15504" y="17925"/>
                </a:lnTo>
                <a:lnTo>
                  <a:pt x="15503" y="17919"/>
                </a:lnTo>
                <a:lnTo>
                  <a:pt x="15501" y="17915"/>
                </a:lnTo>
                <a:lnTo>
                  <a:pt x="15494" y="17907"/>
                </a:lnTo>
                <a:lnTo>
                  <a:pt x="15486" y="17905"/>
                </a:lnTo>
                <a:lnTo>
                  <a:pt x="15477" y="17903"/>
                </a:lnTo>
                <a:lnTo>
                  <a:pt x="15468" y="17900"/>
                </a:lnTo>
                <a:lnTo>
                  <a:pt x="15465" y="17896"/>
                </a:lnTo>
                <a:lnTo>
                  <a:pt x="15467" y="17893"/>
                </a:lnTo>
                <a:lnTo>
                  <a:pt x="15475" y="17885"/>
                </a:lnTo>
                <a:lnTo>
                  <a:pt x="15479" y="17882"/>
                </a:lnTo>
                <a:lnTo>
                  <a:pt x="15484" y="17881"/>
                </a:lnTo>
                <a:lnTo>
                  <a:pt x="15488" y="17879"/>
                </a:lnTo>
                <a:lnTo>
                  <a:pt x="15491" y="17874"/>
                </a:lnTo>
                <a:lnTo>
                  <a:pt x="15470" y="17872"/>
                </a:lnTo>
                <a:lnTo>
                  <a:pt x="15454" y="17869"/>
                </a:lnTo>
                <a:lnTo>
                  <a:pt x="15449" y="17869"/>
                </a:lnTo>
                <a:lnTo>
                  <a:pt x="15449" y="17867"/>
                </a:lnTo>
                <a:lnTo>
                  <a:pt x="15464" y="17865"/>
                </a:lnTo>
                <a:lnTo>
                  <a:pt x="15468" y="17863"/>
                </a:lnTo>
                <a:lnTo>
                  <a:pt x="15476" y="17858"/>
                </a:lnTo>
                <a:lnTo>
                  <a:pt x="15480" y="17857"/>
                </a:lnTo>
                <a:lnTo>
                  <a:pt x="15480" y="17855"/>
                </a:lnTo>
                <a:lnTo>
                  <a:pt x="15478" y="17851"/>
                </a:lnTo>
                <a:lnTo>
                  <a:pt x="15473" y="17848"/>
                </a:lnTo>
                <a:lnTo>
                  <a:pt x="15469" y="17849"/>
                </a:lnTo>
                <a:lnTo>
                  <a:pt x="15466" y="17851"/>
                </a:lnTo>
                <a:lnTo>
                  <a:pt x="15462" y="17853"/>
                </a:lnTo>
                <a:lnTo>
                  <a:pt x="15457" y="17853"/>
                </a:lnTo>
                <a:lnTo>
                  <a:pt x="15454" y="17852"/>
                </a:lnTo>
                <a:lnTo>
                  <a:pt x="15456" y="17849"/>
                </a:lnTo>
                <a:lnTo>
                  <a:pt x="15461" y="17840"/>
                </a:lnTo>
                <a:lnTo>
                  <a:pt x="15463" y="17838"/>
                </a:lnTo>
                <a:lnTo>
                  <a:pt x="15465" y="17837"/>
                </a:lnTo>
                <a:lnTo>
                  <a:pt x="15467" y="17835"/>
                </a:lnTo>
                <a:lnTo>
                  <a:pt x="15469" y="17832"/>
                </a:lnTo>
                <a:lnTo>
                  <a:pt x="15468" y="17830"/>
                </a:lnTo>
                <a:lnTo>
                  <a:pt x="15466" y="17827"/>
                </a:lnTo>
                <a:lnTo>
                  <a:pt x="15466" y="17825"/>
                </a:lnTo>
                <a:lnTo>
                  <a:pt x="15465" y="17823"/>
                </a:lnTo>
                <a:lnTo>
                  <a:pt x="15462" y="17821"/>
                </a:lnTo>
                <a:lnTo>
                  <a:pt x="15453" y="17819"/>
                </a:lnTo>
                <a:lnTo>
                  <a:pt x="15444" y="17820"/>
                </a:lnTo>
                <a:lnTo>
                  <a:pt x="15435" y="17819"/>
                </a:lnTo>
                <a:lnTo>
                  <a:pt x="15430" y="17811"/>
                </a:lnTo>
                <a:lnTo>
                  <a:pt x="15429" y="17807"/>
                </a:lnTo>
                <a:lnTo>
                  <a:pt x="15430" y="17803"/>
                </a:lnTo>
                <a:lnTo>
                  <a:pt x="15429" y="17799"/>
                </a:lnTo>
                <a:lnTo>
                  <a:pt x="15424" y="17798"/>
                </a:lnTo>
                <a:lnTo>
                  <a:pt x="15415" y="17798"/>
                </a:lnTo>
                <a:lnTo>
                  <a:pt x="15411" y="17798"/>
                </a:lnTo>
                <a:lnTo>
                  <a:pt x="15407" y="17796"/>
                </a:lnTo>
                <a:lnTo>
                  <a:pt x="15392" y="17785"/>
                </a:lnTo>
                <a:lnTo>
                  <a:pt x="15389" y="17782"/>
                </a:lnTo>
                <a:lnTo>
                  <a:pt x="15389" y="17779"/>
                </a:lnTo>
                <a:lnTo>
                  <a:pt x="15388" y="17776"/>
                </a:lnTo>
                <a:lnTo>
                  <a:pt x="15388" y="17774"/>
                </a:lnTo>
                <a:lnTo>
                  <a:pt x="15390" y="17773"/>
                </a:lnTo>
                <a:lnTo>
                  <a:pt x="15392" y="17773"/>
                </a:lnTo>
                <a:lnTo>
                  <a:pt x="15398" y="17777"/>
                </a:lnTo>
                <a:lnTo>
                  <a:pt x="15403" y="17782"/>
                </a:lnTo>
                <a:lnTo>
                  <a:pt x="15406" y="17783"/>
                </a:lnTo>
                <a:lnTo>
                  <a:pt x="15409" y="17779"/>
                </a:lnTo>
                <a:lnTo>
                  <a:pt x="15410" y="17776"/>
                </a:lnTo>
                <a:lnTo>
                  <a:pt x="15410" y="17765"/>
                </a:lnTo>
                <a:lnTo>
                  <a:pt x="15411" y="17762"/>
                </a:lnTo>
                <a:lnTo>
                  <a:pt x="15413" y="17760"/>
                </a:lnTo>
                <a:lnTo>
                  <a:pt x="15415" y="17758"/>
                </a:lnTo>
                <a:lnTo>
                  <a:pt x="15416" y="17756"/>
                </a:lnTo>
                <a:lnTo>
                  <a:pt x="15419" y="17750"/>
                </a:lnTo>
                <a:lnTo>
                  <a:pt x="15421" y="17748"/>
                </a:lnTo>
                <a:lnTo>
                  <a:pt x="15423" y="17746"/>
                </a:lnTo>
                <a:lnTo>
                  <a:pt x="15425" y="17746"/>
                </a:lnTo>
                <a:lnTo>
                  <a:pt x="15427" y="17743"/>
                </a:lnTo>
                <a:lnTo>
                  <a:pt x="15428" y="17739"/>
                </a:lnTo>
                <a:lnTo>
                  <a:pt x="15428" y="17736"/>
                </a:lnTo>
                <a:lnTo>
                  <a:pt x="15428" y="17728"/>
                </a:lnTo>
                <a:lnTo>
                  <a:pt x="15428" y="17726"/>
                </a:lnTo>
                <a:lnTo>
                  <a:pt x="15427" y="17726"/>
                </a:lnTo>
                <a:lnTo>
                  <a:pt x="15425" y="17726"/>
                </a:lnTo>
                <a:lnTo>
                  <a:pt x="15424" y="17725"/>
                </a:lnTo>
                <a:lnTo>
                  <a:pt x="15419" y="17723"/>
                </a:lnTo>
                <a:lnTo>
                  <a:pt x="15412" y="17722"/>
                </a:lnTo>
                <a:lnTo>
                  <a:pt x="15406" y="17723"/>
                </a:lnTo>
                <a:lnTo>
                  <a:pt x="15401" y="17725"/>
                </a:lnTo>
                <a:lnTo>
                  <a:pt x="15398" y="17718"/>
                </a:lnTo>
                <a:lnTo>
                  <a:pt x="15397" y="17716"/>
                </a:lnTo>
                <a:lnTo>
                  <a:pt x="15394" y="17714"/>
                </a:lnTo>
                <a:lnTo>
                  <a:pt x="15386" y="17711"/>
                </a:lnTo>
                <a:lnTo>
                  <a:pt x="15383" y="17710"/>
                </a:lnTo>
                <a:lnTo>
                  <a:pt x="15380" y="17706"/>
                </a:lnTo>
                <a:lnTo>
                  <a:pt x="15377" y="17700"/>
                </a:lnTo>
                <a:lnTo>
                  <a:pt x="15374" y="17692"/>
                </a:lnTo>
                <a:lnTo>
                  <a:pt x="15375" y="17686"/>
                </a:lnTo>
                <a:lnTo>
                  <a:pt x="15378" y="17679"/>
                </a:lnTo>
                <a:lnTo>
                  <a:pt x="15374" y="17675"/>
                </a:lnTo>
                <a:lnTo>
                  <a:pt x="15367" y="17674"/>
                </a:lnTo>
                <a:lnTo>
                  <a:pt x="15355" y="17674"/>
                </a:lnTo>
                <a:lnTo>
                  <a:pt x="15349" y="17675"/>
                </a:lnTo>
                <a:lnTo>
                  <a:pt x="15342" y="17677"/>
                </a:lnTo>
                <a:lnTo>
                  <a:pt x="15337" y="17681"/>
                </a:lnTo>
                <a:lnTo>
                  <a:pt x="15343" y="17671"/>
                </a:lnTo>
                <a:lnTo>
                  <a:pt x="15350" y="17667"/>
                </a:lnTo>
                <a:lnTo>
                  <a:pt x="15378" y="17666"/>
                </a:lnTo>
                <a:lnTo>
                  <a:pt x="15396" y="17670"/>
                </a:lnTo>
                <a:lnTo>
                  <a:pt x="15424" y="17670"/>
                </a:lnTo>
                <a:lnTo>
                  <a:pt x="15429" y="17671"/>
                </a:lnTo>
                <a:lnTo>
                  <a:pt x="15438" y="17677"/>
                </a:lnTo>
                <a:lnTo>
                  <a:pt x="15441" y="17677"/>
                </a:lnTo>
                <a:lnTo>
                  <a:pt x="15445" y="17672"/>
                </a:lnTo>
                <a:lnTo>
                  <a:pt x="15444" y="17666"/>
                </a:lnTo>
                <a:lnTo>
                  <a:pt x="15442" y="17659"/>
                </a:lnTo>
                <a:lnTo>
                  <a:pt x="15439" y="17654"/>
                </a:lnTo>
                <a:lnTo>
                  <a:pt x="15438" y="17649"/>
                </a:lnTo>
                <a:lnTo>
                  <a:pt x="15435" y="17633"/>
                </a:lnTo>
                <a:lnTo>
                  <a:pt x="15435" y="17632"/>
                </a:lnTo>
                <a:lnTo>
                  <a:pt x="15433" y="17626"/>
                </a:lnTo>
                <a:lnTo>
                  <a:pt x="15437" y="17629"/>
                </a:lnTo>
                <a:lnTo>
                  <a:pt x="15439" y="17630"/>
                </a:lnTo>
                <a:lnTo>
                  <a:pt x="15440" y="17632"/>
                </a:lnTo>
                <a:lnTo>
                  <a:pt x="15441" y="17638"/>
                </a:lnTo>
                <a:lnTo>
                  <a:pt x="15441" y="17641"/>
                </a:lnTo>
                <a:lnTo>
                  <a:pt x="15445" y="17649"/>
                </a:lnTo>
                <a:lnTo>
                  <a:pt x="15447" y="17656"/>
                </a:lnTo>
                <a:lnTo>
                  <a:pt x="15449" y="17662"/>
                </a:lnTo>
                <a:lnTo>
                  <a:pt x="15454" y="17664"/>
                </a:lnTo>
                <a:lnTo>
                  <a:pt x="15458" y="17665"/>
                </a:lnTo>
                <a:lnTo>
                  <a:pt x="15467" y="17671"/>
                </a:lnTo>
                <a:lnTo>
                  <a:pt x="15472" y="17672"/>
                </a:lnTo>
                <a:lnTo>
                  <a:pt x="15493" y="17669"/>
                </a:lnTo>
                <a:lnTo>
                  <a:pt x="15496" y="17667"/>
                </a:lnTo>
                <a:lnTo>
                  <a:pt x="15499" y="17660"/>
                </a:lnTo>
                <a:lnTo>
                  <a:pt x="15502" y="17658"/>
                </a:lnTo>
                <a:lnTo>
                  <a:pt x="15508" y="17653"/>
                </a:lnTo>
                <a:lnTo>
                  <a:pt x="15510" y="17651"/>
                </a:lnTo>
                <a:lnTo>
                  <a:pt x="15511" y="17646"/>
                </a:lnTo>
                <a:lnTo>
                  <a:pt x="15508" y="17643"/>
                </a:lnTo>
                <a:lnTo>
                  <a:pt x="15499" y="17641"/>
                </a:lnTo>
                <a:lnTo>
                  <a:pt x="15490" y="17637"/>
                </a:lnTo>
                <a:lnTo>
                  <a:pt x="15486" y="17634"/>
                </a:lnTo>
                <a:lnTo>
                  <a:pt x="15483" y="17630"/>
                </a:lnTo>
                <a:lnTo>
                  <a:pt x="15496" y="17632"/>
                </a:lnTo>
                <a:lnTo>
                  <a:pt x="15499" y="17631"/>
                </a:lnTo>
                <a:lnTo>
                  <a:pt x="15501" y="17630"/>
                </a:lnTo>
                <a:lnTo>
                  <a:pt x="15501" y="17627"/>
                </a:lnTo>
                <a:lnTo>
                  <a:pt x="15499" y="17624"/>
                </a:lnTo>
                <a:lnTo>
                  <a:pt x="15488" y="17609"/>
                </a:lnTo>
                <a:lnTo>
                  <a:pt x="15487" y="17607"/>
                </a:lnTo>
                <a:lnTo>
                  <a:pt x="15481" y="17602"/>
                </a:lnTo>
                <a:lnTo>
                  <a:pt x="15479" y="17601"/>
                </a:lnTo>
                <a:lnTo>
                  <a:pt x="15476" y="17601"/>
                </a:lnTo>
                <a:lnTo>
                  <a:pt x="15473" y="17603"/>
                </a:lnTo>
                <a:lnTo>
                  <a:pt x="15469" y="17603"/>
                </a:lnTo>
                <a:lnTo>
                  <a:pt x="15466" y="17602"/>
                </a:lnTo>
                <a:lnTo>
                  <a:pt x="15462" y="17597"/>
                </a:lnTo>
                <a:lnTo>
                  <a:pt x="15457" y="17592"/>
                </a:lnTo>
                <a:lnTo>
                  <a:pt x="15451" y="17588"/>
                </a:lnTo>
                <a:lnTo>
                  <a:pt x="15444" y="17588"/>
                </a:lnTo>
                <a:lnTo>
                  <a:pt x="15444" y="17586"/>
                </a:lnTo>
                <a:lnTo>
                  <a:pt x="15454" y="17586"/>
                </a:lnTo>
                <a:lnTo>
                  <a:pt x="15459" y="17588"/>
                </a:lnTo>
                <a:lnTo>
                  <a:pt x="15467" y="17596"/>
                </a:lnTo>
                <a:lnTo>
                  <a:pt x="15472" y="17597"/>
                </a:lnTo>
                <a:lnTo>
                  <a:pt x="15477" y="17596"/>
                </a:lnTo>
                <a:lnTo>
                  <a:pt x="15480" y="17593"/>
                </a:lnTo>
                <a:lnTo>
                  <a:pt x="15481" y="17590"/>
                </a:lnTo>
                <a:lnTo>
                  <a:pt x="15478" y="17587"/>
                </a:lnTo>
                <a:lnTo>
                  <a:pt x="15475" y="17584"/>
                </a:lnTo>
                <a:lnTo>
                  <a:pt x="15467" y="17583"/>
                </a:lnTo>
                <a:lnTo>
                  <a:pt x="15464" y="17580"/>
                </a:lnTo>
                <a:lnTo>
                  <a:pt x="15444" y="17554"/>
                </a:lnTo>
                <a:lnTo>
                  <a:pt x="15442" y="17553"/>
                </a:lnTo>
                <a:lnTo>
                  <a:pt x="15439" y="17554"/>
                </a:lnTo>
                <a:lnTo>
                  <a:pt x="15437" y="17556"/>
                </a:lnTo>
                <a:lnTo>
                  <a:pt x="15435" y="17557"/>
                </a:lnTo>
                <a:lnTo>
                  <a:pt x="15433" y="17556"/>
                </a:lnTo>
                <a:lnTo>
                  <a:pt x="15433" y="17553"/>
                </a:lnTo>
                <a:lnTo>
                  <a:pt x="15434" y="17549"/>
                </a:lnTo>
                <a:lnTo>
                  <a:pt x="15432" y="17545"/>
                </a:lnTo>
                <a:lnTo>
                  <a:pt x="15429" y="17543"/>
                </a:lnTo>
                <a:lnTo>
                  <a:pt x="15425" y="17542"/>
                </a:lnTo>
                <a:lnTo>
                  <a:pt x="15420" y="17542"/>
                </a:lnTo>
                <a:lnTo>
                  <a:pt x="15417" y="17540"/>
                </a:lnTo>
                <a:lnTo>
                  <a:pt x="15417" y="17537"/>
                </a:lnTo>
                <a:lnTo>
                  <a:pt x="15418" y="17534"/>
                </a:lnTo>
                <a:lnTo>
                  <a:pt x="15419" y="17533"/>
                </a:lnTo>
                <a:lnTo>
                  <a:pt x="15419" y="17530"/>
                </a:lnTo>
                <a:lnTo>
                  <a:pt x="15417" y="17529"/>
                </a:lnTo>
                <a:lnTo>
                  <a:pt x="15415" y="17528"/>
                </a:lnTo>
                <a:lnTo>
                  <a:pt x="15413" y="17526"/>
                </a:lnTo>
                <a:lnTo>
                  <a:pt x="15413" y="17525"/>
                </a:lnTo>
                <a:lnTo>
                  <a:pt x="15412" y="17522"/>
                </a:lnTo>
                <a:lnTo>
                  <a:pt x="15412" y="17520"/>
                </a:lnTo>
                <a:lnTo>
                  <a:pt x="15441" y="17533"/>
                </a:lnTo>
                <a:lnTo>
                  <a:pt x="15443" y="17534"/>
                </a:lnTo>
                <a:lnTo>
                  <a:pt x="15446" y="17532"/>
                </a:lnTo>
                <a:lnTo>
                  <a:pt x="15451" y="17526"/>
                </a:lnTo>
                <a:lnTo>
                  <a:pt x="15454" y="17523"/>
                </a:lnTo>
                <a:lnTo>
                  <a:pt x="15463" y="17519"/>
                </a:lnTo>
                <a:lnTo>
                  <a:pt x="15465" y="17518"/>
                </a:lnTo>
                <a:lnTo>
                  <a:pt x="15467" y="17518"/>
                </a:lnTo>
                <a:lnTo>
                  <a:pt x="15465" y="17516"/>
                </a:lnTo>
                <a:lnTo>
                  <a:pt x="15462" y="17511"/>
                </a:lnTo>
                <a:lnTo>
                  <a:pt x="15461" y="17510"/>
                </a:lnTo>
                <a:lnTo>
                  <a:pt x="15462" y="17508"/>
                </a:lnTo>
                <a:lnTo>
                  <a:pt x="15463" y="17506"/>
                </a:lnTo>
                <a:lnTo>
                  <a:pt x="15464" y="17503"/>
                </a:lnTo>
                <a:lnTo>
                  <a:pt x="15465" y="17501"/>
                </a:lnTo>
                <a:lnTo>
                  <a:pt x="15470" y="17498"/>
                </a:lnTo>
                <a:lnTo>
                  <a:pt x="15472" y="17495"/>
                </a:lnTo>
                <a:lnTo>
                  <a:pt x="15473" y="17492"/>
                </a:lnTo>
                <a:lnTo>
                  <a:pt x="15473" y="17488"/>
                </a:lnTo>
                <a:lnTo>
                  <a:pt x="15469" y="17484"/>
                </a:lnTo>
                <a:lnTo>
                  <a:pt x="15468" y="17481"/>
                </a:lnTo>
                <a:lnTo>
                  <a:pt x="15468" y="17470"/>
                </a:lnTo>
                <a:lnTo>
                  <a:pt x="15467" y="17467"/>
                </a:lnTo>
                <a:lnTo>
                  <a:pt x="15463" y="17464"/>
                </a:lnTo>
                <a:lnTo>
                  <a:pt x="15462" y="17461"/>
                </a:lnTo>
                <a:lnTo>
                  <a:pt x="15464" y="17458"/>
                </a:lnTo>
                <a:lnTo>
                  <a:pt x="15468" y="17453"/>
                </a:lnTo>
                <a:lnTo>
                  <a:pt x="15473" y="17449"/>
                </a:lnTo>
                <a:lnTo>
                  <a:pt x="15477" y="17449"/>
                </a:lnTo>
                <a:lnTo>
                  <a:pt x="15480" y="17454"/>
                </a:lnTo>
                <a:lnTo>
                  <a:pt x="15482" y="17459"/>
                </a:lnTo>
                <a:lnTo>
                  <a:pt x="15484" y="17464"/>
                </a:lnTo>
                <a:lnTo>
                  <a:pt x="15489" y="17469"/>
                </a:lnTo>
                <a:lnTo>
                  <a:pt x="15491" y="17469"/>
                </a:lnTo>
                <a:lnTo>
                  <a:pt x="15497" y="17471"/>
                </a:lnTo>
                <a:lnTo>
                  <a:pt x="15503" y="17474"/>
                </a:lnTo>
                <a:lnTo>
                  <a:pt x="15506" y="17475"/>
                </a:lnTo>
                <a:lnTo>
                  <a:pt x="15507" y="17476"/>
                </a:lnTo>
                <a:lnTo>
                  <a:pt x="15509" y="17481"/>
                </a:lnTo>
                <a:lnTo>
                  <a:pt x="15510" y="17482"/>
                </a:lnTo>
                <a:lnTo>
                  <a:pt x="15511" y="17483"/>
                </a:lnTo>
                <a:lnTo>
                  <a:pt x="15513" y="17484"/>
                </a:lnTo>
                <a:lnTo>
                  <a:pt x="15516" y="17486"/>
                </a:lnTo>
                <a:lnTo>
                  <a:pt x="15525" y="17496"/>
                </a:lnTo>
                <a:lnTo>
                  <a:pt x="15527" y="17498"/>
                </a:lnTo>
                <a:lnTo>
                  <a:pt x="15531" y="17498"/>
                </a:lnTo>
                <a:lnTo>
                  <a:pt x="15544" y="17503"/>
                </a:lnTo>
                <a:lnTo>
                  <a:pt x="15549" y="17503"/>
                </a:lnTo>
                <a:lnTo>
                  <a:pt x="15578" y="17484"/>
                </a:lnTo>
                <a:lnTo>
                  <a:pt x="15583" y="17482"/>
                </a:lnTo>
                <a:lnTo>
                  <a:pt x="15601" y="17480"/>
                </a:lnTo>
                <a:lnTo>
                  <a:pt x="15620" y="17473"/>
                </a:lnTo>
                <a:lnTo>
                  <a:pt x="15622" y="17472"/>
                </a:lnTo>
                <a:lnTo>
                  <a:pt x="15625" y="17467"/>
                </a:lnTo>
                <a:lnTo>
                  <a:pt x="15628" y="17470"/>
                </a:lnTo>
                <a:lnTo>
                  <a:pt x="15633" y="17471"/>
                </a:lnTo>
                <a:lnTo>
                  <a:pt x="15643" y="17471"/>
                </a:lnTo>
                <a:lnTo>
                  <a:pt x="15647" y="17470"/>
                </a:lnTo>
                <a:lnTo>
                  <a:pt x="15654" y="17467"/>
                </a:lnTo>
                <a:lnTo>
                  <a:pt x="15657" y="17467"/>
                </a:lnTo>
                <a:lnTo>
                  <a:pt x="15666" y="17467"/>
                </a:lnTo>
                <a:lnTo>
                  <a:pt x="15669" y="17466"/>
                </a:lnTo>
                <a:lnTo>
                  <a:pt x="15673" y="17463"/>
                </a:lnTo>
                <a:lnTo>
                  <a:pt x="15675" y="17460"/>
                </a:lnTo>
                <a:lnTo>
                  <a:pt x="15677" y="17457"/>
                </a:lnTo>
                <a:lnTo>
                  <a:pt x="15678" y="17453"/>
                </a:lnTo>
                <a:lnTo>
                  <a:pt x="15677" y="17448"/>
                </a:lnTo>
                <a:lnTo>
                  <a:pt x="15680" y="17449"/>
                </a:lnTo>
                <a:lnTo>
                  <a:pt x="15682" y="17450"/>
                </a:lnTo>
                <a:lnTo>
                  <a:pt x="15684" y="17451"/>
                </a:lnTo>
                <a:lnTo>
                  <a:pt x="15686" y="17449"/>
                </a:lnTo>
                <a:lnTo>
                  <a:pt x="15689" y="17446"/>
                </a:lnTo>
                <a:lnTo>
                  <a:pt x="15688" y="17444"/>
                </a:lnTo>
                <a:lnTo>
                  <a:pt x="15680" y="17432"/>
                </a:lnTo>
                <a:lnTo>
                  <a:pt x="15677" y="17426"/>
                </a:lnTo>
                <a:lnTo>
                  <a:pt x="15678" y="17423"/>
                </a:lnTo>
                <a:lnTo>
                  <a:pt x="15676" y="17422"/>
                </a:lnTo>
                <a:lnTo>
                  <a:pt x="15670" y="17420"/>
                </a:lnTo>
                <a:lnTo>
                  <a:pt x="15668" y="17419"/>
                </a:lnTo>
                <a:lnTo>
                  <a:pt x="15662" y="17425"/>
                </a:lnTo>
                <a:lnTo>
                  <a:pt x="15658" y="17427"/>
                </a:lnTo>
                <a:lnTo>
                  <a:pt x="15656" y="17426"/>
                </a:lnTo>
                <a:lnTo>
                  <a:pt x="15655" y="17423"/>
                </a:lnTo>
                <a:lnTo>
                  <a:pt x="15652" y="17421"/>
                </a:lnTo>
                <a:lnTo>
                  <a:pt x="15650" y="17418"/>
                </a:lnTo>
                <a:lnTo>
                  <a:pt x="15651" y="17414"/>
                </a:lnTo>
                <a:lnTo>
                  <a:pt x="15653" y="17410"/>
                </a:lnTo>
                <a:lnTo>
                  <a:pt x="15654" y="17407"/>
                </a:lnTo>
                <a:lnTo>
                  <a:pt x="15654" y="17404"/>
                </a:lnTo>
                <a:lnTo>
                  <a:pt x="15652" y="17400"/>
                </a:lnTo>
                <a:lnTo>
                  <a:pt x="15649" y="17397"/>
                </a:lnTo>
                <a:lnTo>
                  <a:pt x="15645" y="17396"/>
                </a:lnTo>
                <a:lnTo>
                  <a:pt x="15642" y="17397"/>
                </a:lnTo>
                <a:lnTo>
                  <a:pt x="15641" y="17402"/>
                </a:lnTo>
                <a:lnTo>
                  <a:pt x="15637" y="17400"/>
                </a:lnTo>
                <a:lnTo>
                  <a:pt x="15636" y="17399"/>
                </a:lnTo>
                <a:lnTo>
                  <a:pt x="15635" y="17397"/>
                </a:lnTo>
                <a:lnTo>
                  <a:pt x="15633" y="17395"/>
                </a:lnTo>
                <a:lnTo>
                  <a:pt x="15632" y="17390"/>
                </a:lnTo>
                <a:lnTo>
                  <a:pt x="15631" y="17388"/>
                </a:lnTo>
                <a:lnTo>
                  <a:pt x="15629" y="17387"/>
                </a:lnTo>
                <a:lnTo>
                  <a:pt x="15625" y="17386"/>
                </a:lnTo>
                <a:lnTo>
                  <a:pt x="15622" y="17386"/>
                </a:lnTo>
                <a:lnTo>
                  <a:pt x="15621" y="17386"/>
                </a:lnTo>
                <a:lnTo>
                  <a:pt x="15619" y="17384"/>
                </a:lnTo>
                <a:lnTo>
                  <a:pt x="15616" y="17381"/>
                </a:lnTo>
                <a:lnTo>
                  <a:pt x="15609" y="17373"/>
                </a:lnTo>
                <a:lnTo>
                  <a:pt x="15602" y="17365"/>
                </a:lnTo>
                <a:lnTo>
                  <a:pt x="15596" y="17357"/>
                </a:lnTo>
                <a:lnTo>
                  <a:pt x="15590" y="17346"/>
                </a:lnTo>
                <a:lnTo>
                  <a:pt x="15588" y="17338"/>
                </a:lnTo>
                <a:lnTo>
                  <a:pt x="15587" y="17335"/>
                </a:lnTo>
                <a:lnTo>
                  <a:pt x="15585" y="17334"/>
                </a:lnTo>
                <a:lnTo>
                  <a:pt x="15580" y="17329"/>
                </a:lnTo>
                <a:lnTo>
                  <a:pt x="15578" y="17329"/>
                </a:lnTo>
                <a:lnTo>
                  <a:pt x="15577" y="17327"/>
                </a:lnTo>
                <a:lnTo>
                  <a:pt x="15577" y="17324"/>
                </a:lnTo>
                <a:lnTo>
                  <a:pt x="15578" y="17321"/>
                </a:lnTo>
                <a:lnTo>
                  <a:pt x="15579" y="17319"/>
                </a:lnTo>
                <a:lnTo>
                  <a:pt x="15583" y="17316"/>
                </a:lnTo>
                <a:lnTo>
                  <a:pt x="15595" y="17298"/>
                </a:lnTo>
                <a:lnTo>
                  <a:pt x="15603" y="17292"/>
                </a:lnTo>
                <a:lnTo>
                  <a:pt x="15611" y="17295"/>
                </a:lnTo>
                <a:lnTo>
                  <a:pt x="15611" y="17291"/>
                </a:lnTo>
                <a:lnTo>
                  <a:pt x="15611" y="17288"/>
                </a:lnTo>
                <a:lnTo>
                  <a:pt x="15613" y="17287"/>
                </a:lnTo>
                <a:lnTo>
                  <a:pt x="15614" y="17288"/>
                </a:lnTo>
                <a:lnTo>
                  <a:pt x="15621" y="17281"/>
                </a:lnTo>
                <a:lnTo>
                  <a:pt x="15626" y="17277"/>
                </a:lnTo>
                <a:lnTo>
                  <a:pt x="15628" y="17278"/>
                </a:lnTo>
                <a:lnTo>
                  <a:pt x="15630" y="17277"/>
                </a:lnTo>
                <a:lnTo>
                  <a:pt x="15634" y="17278"/>
                </a:lnTo>
                <a:lnTo>
                  <a:pt x="15641" y="17283"/>
                </a:lnTo>
                <a:lnTo>
                  <a:pt x="15649" y="17294"/>
                </a:lnTo>
                <a:lnTo>
                  <a:pt x="15653" y="17303"/>
                </a:lnTo>
                <a:lnTo>
                  <a:pt x="15654" y="17305"/>
                </a:lnTo>
                <a:lnTo>
                  <a:pt x="15657" y="17308"/>
                </a:lnTo>
                <a:lnTo>
                  <a:pt x="15659" y="17308"/>
                </a:lnTo>
                <a:lnTo>
                  <a:pt x="15663" y="17304"/>
                </a:lnTo>
                <a:lnTo>
                  <a:pt x="15670" y="17297"/>
                </a:lnTo>
                <a:lnTo>
                  <a:pt x="15673" y="17296"/>
                </a:lnTo>
                <a:lnTo>
                  <a:pt x="15675" y="17296"/>
                </a:lnTo>
                <a:lnTo>
                  <a:pt x="15680" y="17298"/>
                </a:lnTo>
                <a:lnTo>
                  <a:pt x="15686" y="17299"/>
                </a:lnTo>
                <a:lnTo>
                  <a:pt x="15693" y="17303"/>
                </a:lnTo>
                <a:lnTo>
                  <a:pt x="15696" y="17304"/>
                </a:lnTo>
                <a:lnTo>
                  <a:pt x="15701" y="17303"/>
                </a:lnTo>
                <a:lnTo>
                  <a:pt x="15706" y="17301"/>
                </a:lnTo>
                <a:lnTo>
                  <a:pt x="15711" y="17298"/>
                </a:lnTo>
                <a:lnTo>
                  <a:pt x="15719" y="17292"/>
                </a:lnTo>
                <a:lnTo>
                  <a:pt x="15760" y="17277"/>
                </a:lnTo>
                <a:lnTo>
                  <a:pt x="15799" y="17259"/>
                </a:lnTo>
                <a:lnTo>
                  <a:pt x="15808" y="17252"/>
                </a:lnTo>
                <a:lnTo>
                  <a:pt x="15819" y="17238"/>
                </a:lnTo>
                <a:lnTo>
                  <a:pt x="15823" y="17232"/>
                </a:lnTo>
                <a:lnTo>
                  <a:pt x="15824" y="17225"/>
                </a:lnTo>
                <a:lnTo>
                  <a:pt x="15823" y="17212"/>
                </a:lnTo>
                <a:lnTo>
                  <a:pt x="15823" y="17207"/>
                </a:lnTo>
                <a:lnTo>
                  <a:pt x="15825" y="17198"/>
                </a:lnTo>
                <a:lnTo>
                  <a:pt x="15826" y="17192"/>
                </a:lnTo>
                <a:lnTo>
                  <a:pt x="15825" y="17187"/>
                </a:lnTo>
                <a:lnTo>
                  <a:pt x="15823" y="17184"/>
                </a:lnTo>
                <a:lnTo>
                  <a:pt x="15818" y="17177"/>
                </a:lnTo>
                <a:lnTo>
                  <a:pt x="15813" y="17168"/>
                </a:lnTo>
                <a:lnTo>
                  <a:pt x="15810" y="17164"/>
                </a:lnTo>
                <a:lnTo>
                  <a:pt x="15806" y="17162"/>
                </a:lnTo>
                <a:lnTo>
                  <a:pt x="15801" y="17163"/>
                </a:lnTo>
                <a:lnTo>
                  <a:pt x="15784" y="17173"/>
                </a:lnTo>
                <a:lnTo>
                  <a:pt x="15777" y="17173"/>
                </a:lnTo>
                <a:lnTo>
                  <a:pt x="15767" y="17166"/>
                </a:lnTo>
                <a:lnTo>
                  <a:pt x="15762" y="17166"/>
                </a:lnTo>
                <a:lnTo>
                  <a:pt x="15759" y="17168"/>
                </a:lnTo>
                <a:lnTo>
                  <a:pt x="15760" y="17171"/>
                </a:lnTo>
                <a:lnTo>
                  <a:pt x="15761" y="17174"/>
                </a:lnTo>
                <a:lnTo>
                  <a:pt x="15760" y="17177"/>
                </a:lnTo>
                <a:lnTo>
                  <a:pt x="15758" y="17179"/>
                </a:lnTo>
                <a:lnTo>
                  <a:pt x="15754" y="17179"/>
                </a:lnTo>
                <a:lnTo>
                  <a:pt x="15751" y="17178"/>
                </a:lnTo>
                <a:lnTo>
                  <a:pt x="15748" y="17176"/>
                </a:lnTo>
                <a:lnTo>
                  <a:pt x="15752" y="17173"/>
                </a:lnTo>
                <a:lnTo>
                  <a:pt x="15751" y="17167"/>
                </a:lnTo>
                <a:lnTo>
                  <a:pt x="15748" y="17161"/>
                </a:lnTo>
                <a:lnTo>
                  <a:pt x="15743" y="17158"/>
                </a:lnTo>
                <a:lnTo>
                  <a:pt x="15739" y="17157"/>
                </a:lnTo>
                <a:lnTo>
                  <a:pt x="15729" y="17147"/>
                </a:lnTo>
                <a:lnTo>
                  <a:pt x="15729" y="17150"/>
                </a:lnTo>
                <a:lnTo>
                  <a:pt x="15729" y="17151"/>
                </a:lnTo>
                <a:lnTo>
                  <a:pt x="15728" y="17153"/>
                </a:lnTo>
                <a:lnTo>
                  <a:pt x="15726" y="17155"/>
                </a:lnTo>
                <a:lnTo>
                  <a:pt x="15725" y="17148"/>
                </a:lnTo>
                <a:lnTo>
                  <a:pt x="15722" y="17142"/>
                </a:lnTo>
                <a:lnTo>
                  <a:pt x="15718" y="17138"/>
                </a:lnTo>
                <a:lnTo>
                  <a:pt x="15712" y="17137"/>
                </a:lnTo>
                <a:lnTo>
                  <a:pt x="15708" y="17135"/>
                </a:lnTo>
                <a:lnTo>
                  <a:pt x="15704" y="17130"/>
                </a:lnTo>
                <a:lnTo>
                  <a:pt x="15694" y="17114"/>
                </a:lnTo>
                <a:lnTo>
                  <a:pt x="15690" y="17110"/>
                </a:lnTo>
                <a:lnTo>
                  <a:pt x="15685" y="17110"/>
                </a:lnTo>
                <a:lnTo>
                  <a:pt x="15679" y="17115"/>
                </a:lnTo>
                <a:lnTo>
                  <a:pt x="15678" y="17118"/>
                </a:lnTo>
                <a:lnTo>
                  <a:pt x="15678" y="17125"/>
                </a:lnTo>
                <a:lnTo>
                  <a:pt x="15678" y="17128"/>
                </a:lnTo>
                <a:lnTo>
                  <a:pt x="15676" y="17131"/>
                </a:lnTo>
                <a:lnTo>
                  <a:pt x="15675" y="17134"/>
                </a:lnTo>
                <a:lnTo>
                  <a:pt x="15673" y="17141"/>
                </a:lnTo>
                <a:lnTo>
                  <a:pt x="15671" y="17141"/>
                </a:lnTo>
                <a:lnTo>
                  <a:pt x="15670" y="17135"/>
                </a:lnTo>
                <a:lnTo>
                  <a:pt x="15670" y="17129"/>
                </a:lnTo>
                <a:lnTo>
                  <a:pt x="15672" y="17123"/>
                </a:lnTo>
                <a:lnTo>
                  <a:pt x="15674" y="17107"/>
                </a:lnTo>
                <a:lnTo>
                  <a:pt x="15675" y="17106"/>
                </a:lnTo>
                <a:lnTo>
                  <a:pt x="15676" y="17105"/>
                </a:lnTo>
                <a:lnTo>
                  <a:pt x="15678" y="17104"/>
                </a:lnTo>
                <a:lnTo>
                  <a:pt x="15678" y="17101"/>
                </a:lnTo>
                <a:lnTo>
                  <a:pt x="15677" y="17097"/>
                </a:lnTo>
                <a:lnTo>
                  <a:pt x="15674" y="17094"/>
                </a:lnTo>
                <a:lnTo>
                  <a:pt x="15670" y="17092"/>
                </a:lnTo>
                <a:lnTo>
                  <a:pt x="15667" y="17090"/>
                </a:lnTo>
                <a:lnTo>
                  <a:pt x="15659" y="17082"/>
                </a:lnTo>
                <a:lnTo>
                  <a:pt x="15637" y="17065"/>
                </a:lnTo>
                <a:lnTo>
                  <a:pt x="15633" y="17064"/>
                </a:lnTo>
                <a:lnTo>
                  <a:pt x="15632" y="17063"/>
                </a:lnTo>
                <a:lnTo>
                  <a:pt x="15630" y="17062"/>
                </a:lnTo>
                <a:lnTo>
                  <a:pt x="15627" y="17060"/>
                </a:lnTo>
                <a:lnTo>
                  <a:pt x="15626" y="17061"/>
                </a:lnTo>
                <a:lnTo>
                  <a:pt x="15623" y="17065"/>
                </a:lnTo>
                <a:lnTo>
                  <a:pt x="15622" y="17066"/>
                </a:lnTo>
                <a:lnTo>
                  <a:pt x="15621" y="17065"/>
                </a:lnTo>
                <a:lnTo>
                  <a:pt x="15610" y="17058"/>
                </a:lnTo>
                <a:lnTo>
                  <a:pt x="15605" y="17056"/>
                </a:lnTo>
                <a:lnTo>
                  <a:pt x="15596" y="17062"/>
                </a:lnTo>
                <a:lnTo>
                  <a:pt x="15586" y="17063"/>
                </a:lnTo>
                <a:lnTo>
                  <a:pt x="15583" y="17066"/>
                </a:lnTo>
                <a:lnTo>
                  <a:pt x="15583" y="17069"/>
                </a:lnTo>
                <a:lnTo>
                  <a:pt x="15585" y="17074"/>
                </a:lnTo>
                <a:lnTo>
                  <a:pt x="15584" y="17077"/>
                </a:lnTo>
                <a:lnTo>
                  <a:pt x="15582" y="17078"/>
                </a:lnTo>
                <a:lnTo>
                  <a:pt x="15582" y="17080"/>
                </a:lnTo>
                <a:lnTo>
                  <a:pt x="15580" y="17085"/>
                </a:lnTo>
                <a:lnTo>
                  <a:pt x="15581" y="17088"/>
                </a:lnTo>
                <a:lnTo>
                  <a:pt x="15581" y="17091"/>
                </a:lnTo>
                <a:lnTo>
                  <a:pt x="15579" y="17094"/>
                </a:lnTo>
                <a:lnTo>
                  <a:pt x="15577" y="17095"/>
                </a:lnTo>
                <a:lnTo>
                  <a:pt x="15576" y="17094"/>
                </a:lnTo>
                <a:lnTo>
                  <a:pt x="15573" y="17090"/>
                </a:lnTo>
                <a:lnTo>
                  <a:pt x="15571" y="17089"/>
                </a:lnTo>
                <a:lnTo>
                  <a:pt x="15569" y="17089"/>
                </a:lnTo>
                <a:lnTo>
                  <a:pt x="15567" y="17090"/>
                </a:lnTo>
                <a:lnTo>
                  <a:pt x="15565" y="17091"/>
                </a:lnTo>
                <a:lnTo>
                  <a:pt x="15563" y="17090"/>
                </a:lnTo>
                <a:lnTo>
                  <a:pt x="15562" y="17088"/>
                </a:lnTo>
                <a:lnTo>
                  <a:pt x="15560" y="17087"/>
                </a:lnTo>
                <a:lnTo>
                  <a:pt x="15556" y="17088"/>
                </a:lnTo>
                <a:lnTo>
                  <a:pt x="15547" y="17093"/>
                </a:lnTo>
                <a:lnTo>
                  <a:pt x="15544" y="17095"/>
                </a:lnTo>
                <a:lnTo>
                  <a:pt x="15542" y="17095"/>
                </a:lnTo>
                <a:lnTo>
                  <a:pt x="15540" y="17096"/>
                </a:lnTo>
                <a:lnTo>
                  <a:pt x="15539" y="17096"/>
                </a:lnTo>
                <a:lnTo>
                  <a:pt x="15538" y="17094"/>
                </a:lnTo>
                <a:lnTo>
                  <a:pt x="15531" y="17072"/>
                </a:lnTo>
                <a:lnTo>
                  <a:pt x="15530" y="17070"/>
                </a:lnTo>
                <a:lnTo>
                  <a:pt x="15528" y="17068"/>
                </a:lnTo>
                <a:lnTo>
                  <a:pt x="15529" y="17065"/>
                </a:lnTo>
                <a:lnTo>
                  <a:pt x="15531" y="17062"/>
                </a:lnTo>
                <a:lnTo>
                  <a:pt x="15534" y="17060"/>
                </a:lnTo>
                <a:lnTo>
                  <a:pt x="15548" y="17062"/>
                </a:lnTo>
                <a:lnTo>
                  <a:pt x="15552" y="17060"/>
                </a:lnTo>
                <a:lnTo>
                  <a:pt x="15556" y="17062"/>
                </a:lnTo>
                <a:lnTo>
                  <a:pt x="15561" y="17062"/>
                </a:lnTo>
                <a:lnTo>
                  <a:pt x="15566" y="17060"/>
                </a:lnTo>
                <a:lnTo>
                  <a:pt x="15569" y="17057"/>
                </a:lnTo>
                <a:lnTo>
                  <a:pt x="15575" y="17046"/>
                </a:lnTo>
                <a:lnTo>
                  <a:pt x="15575" y="17044"/>
                </a:lnTo>
                <a:lnTo>
                  <a:pt x="15574" y="17043"/>
                </a:lnTo>
                <a:lnTo>
                  <a:pt x="15565" y="17027"/>
                </a:lnTo>
                <a:lnTo>
                  <a:pt x="15564" y="17021"/>
                </a:lnTo>
                <a:lnTo>
                  <a:pt x="15564" y="17015"/>
                </a:lnTo>
                <a:lnTo>
                  <a:pt x="15563" y="17012"/>
                </a:lnTo>
                <a:lnTo>
                  <a:pt x="15560" y="17009"/>
                </a:lnTo>
                <a:lnTo>
                  <a:pt x="15559" y="17007"/>
                </a:lnTo>
                <a:lnTo>
                  <a:pt x="15560" y="17003"/>
                </a:lnTo>
                <a:lnTo>
                  <a:pt x="15559" y="17001"/>
                </a:lnTo>
                <a:lnTo>
                  <a:pt x="15552" y="16991"/>
                </a:lnTo>
                <a:lnTo>
                  <a:pt x="15549" y="16990"/>
                </a:lnTo>
                <a:lnTo>
                  <a:pt x="15547" y="16991"/>
                </a:lnTo>
                <a:lnTo>
                  <a:pt x="15546" y="16992"/>
                </a:lnTo>
                <a:lnTo>
                  <a:pt x="15542" y="16995"/>
                </a:lnTo>
                <a:lnTo>
                  <a:pt x="15535" y="17007"/>
                </a:lnTo>
                <a:lnTo>
                  <a:pt x="15529" y="17012"/>
                </a:lnTo>
                <a:lnTo>
                  <a:pt x="15526" y="17015"/>
                </a:lnTo>
                <a:lnTo>
                  <a:pt x="15525" y="17019"/>
                </a:lnTo>
                <a:lnTo>
                  <a:pt x="15523" y="17021"/>
                </a:lnTo>
                <a:lnTo>
                  <a:pt x="15513" y="17023"/>
                </a:lnTo>
                <a:lnTo>
                  <a:pt x="15509" y="17024"/>
                </a:lnTo>
                <a:lnTo>
                  <a:pt x="15505" y="17023"/>
                </a:lnTo>
                <a:lnTo>
                  <a:pt x="15503" y="17022"/>
                </a:lnTo>
                <a:lnTo>
                  <a:pt x="15501" y="17022"/>
                </a:lnTo>
                <a:lnTo>
                  <a:pt x="15498" y="17024"/>
                </a:lnTo>
                <a:lnTo>
                  <a:pt x="15500" y="17031"/>
                </a:lnTo>
                <a:lnTo>
                  <a:pt x="15499" y="17034"/>
                </a:lnTo>
                <a:lnTo>
                  <a:pt x="15495" y="17034"/>
                </a:lnTo>
                <a:lnTo>
                  <a:pt x="15484" y="17033"/>
                </a:lnTo>
                <a:lnTo>
                  <a:pt x="15470" y="17035"/>
                </a:lnTo>
                <a:lnTo>
                  <a:pt x="15454" y="17035"/>
                </a:lnTo>
                <a:lnTo>
                  <a:pt x="15449" y="17037"/>
                </a:lnTo>
                <a:lnTo>
                  <a:pt x="15436" y="17044"/>
                </a:lnTo>
                <a:lnTo>
                  <a:pt x="15433" y="17045"/>
                </a:lnTo>
                <a:lnTo>
                  <a:pt x="15438" y="17037"/>
                </a:lnTo>
                <a:lnTo>
                  <a:pt x="15465" y="17026"/>
                </a:lnTo>
                <a:lnTo>
                  <a:pt x="15473" y="17020"/>
                </a:lnTo>
                <a:lnTo>
                  <a:pt x="15476" y="17016"/>
                </a:lnTo>
                <a:lnTo>
                  <a:pt x="15477" y="17011"/>
                </a:lnTo>
                <a:lnTo>
                  <a:pt x="15476" y="17004"/>
                </a:lnTo>
                <a:lnTo>
                  <a:pt x="15473" y="17003"/>
                </a:lnTo>
                <a:lnTo>
                  <a:pt x="15470" y="17002"/>
                </a:lnTo>
                <a:lnTo>
                  <a:pt x="15468" y="16997"/>
                </a:lnTo>
                <a:lnTo>
                  <a:pt x="15469" y="16994"/>
                </a:lnTo>
                <a:lnTo>
                  <a:pt x="15470" y="16992"/>
                </a:lnTo>
                <a:lnTo>
                  <a:pt x="15473" y="16992"/>
                </a:lnTo>
                <a:lnTo>
                  <a:pt x="15474" y="16989"/>
                </a:lnTo>
                <a:lnTo>
                  <a:pt x="15475" y="16986"/>
                </a:lnTo>
                <a:lnTo>
                  <a:pt x="15475" y="16984"/>
                </a:lnTo>
                <a:lnTo>
                  <a:pt x="15475" y="16981"/>
                </a:lnTo>
                <a:lnTo>
                  <a:pt x="15474" y="16979"/>
                </a:lnTo>
                <a:lnTo>
                  <a:pt x="15474" y="16977"/>
                </a:lnTo>
                <a:lnTo>
                  <a:pt x="15470" y="16975"/>
                </a:lnTo>
                <a:lnTo>
                  <a:pt x="15467" y="16964"/>
                </a:lnTo>
                <a:lnTo>
                  <a:pt x="15462" y="16957"/>
                </a:lnTo>
                <a:lnTo>
                  <a:pt x="15461" y="16953"/>
                </a:lnTo>
                <a:lnTo>
                  <a:pt x="15463" y="16948"/>
                </a:lnTo>
                <a:lnTo>
                  <a:pt x="15469" y="16941"/>
                </a:lnTo>
                <a:lnTo>
                  <a:pt x="15473" y="16937"/>
                </a:lnTo>
                <a:lnTo>
                  <a:pt x="15477" y="16935"/>
                </a:lnTo>
                <a:lnTo>
                  <a:pt x="15485" y="16937"/>
                </a:lnTo>
                <a:lnTo>
                  <a:pt x="15488" y="16937"/>
                </a:lnTo>
                <a:lnTo>
                  <a:pt x="15489" y="16933"/>
                </a:lnTo>
                <a:lnTo>
                  <a:pt x="15491" y="16914"/>
                </a:lnTo>
                <a:lnTo>
                  <a:pt x="15489" y="16907"/>
                </a:lnTo>
                <a:lnTo>
                  <a:pt x="15490" y="16904"/>
                </a:lnTo>
                <a:lnTo>
                  <a:pt x="15491" y="16901"/>
                </a:lnTo>
                <a:lnTo>
                  <a:pt x="15492" y="16899"/>
                </a:lnTo>
                <a:lnTo>
                  <a:pt x="15492" y="16897"/>
                </a:lnTo>
                <a:lnTo>
                  <a:pt x="15490" y="16892"/>
                </a:lnTo>
                <a:lnTo>
                  <a:pt x="15489" y="16889"/>
                </a:lnTo>
                <a:lnTo>
                  <a:pt x="15489" y="16886"/>
                </a:lnTo>
                <a:lnTo>
                  <a:pt x="15489" y="16884"/>
                </a:lnTo>
                <a:lnTo>
                  <a:pt x="15489" y="16882"/>
                </a:lnTo>
                <a:lnTo>
                  <a:pt x="15488" y="16880"/>
                </a:lnTo>
                <a:lnTo>
                  <a:pt x="15486" y="16878"/>
                </a:lnTo>
                <a:lnTo>
                  <a:pt x="15485" y="16878"/>
                </a:lnTo>
                <a:lnTo>
                  <a:pt x="15484" y="16879"/>
                </a:lnTo>
                <a:lnTo>
                  <a:pt x="15483" y="16881"/>
                </a:lnTo>
                <a:lnTo>
                  <a:pt x="15482" y="16881"/>
                </a:lnTo>
                <a:lnTo>
                  <a:pt x="15480" y="16875"/>
                </a:lnTo>
                <a:lnTo>
                  <a:pt x="15477" y="16871"/>
                </a:lnTo>
                <a:lnTo>
                  <a:pt x="15472" y="16863"/>
                </a:lnTo>
                <a:lnTo>
                  <a:pt x="15470" y="16862"/>
                </a:lnTo>
                <a:lnTo>
                  <a:pt x="15468" y="16862"/>
                </a:lnTo>
                <a:lnTo>
                  <a:pt x="15465" y="16864"/>
                </a:lnTo>
                <a:lnTo>
                  <a:pt x="15462" y="16864"/>
                </a:lnTo>
                <a:lnTo>
                  <a:pt x="15460" y="16862"/>
                </a:lnTo>
                <a:lnTo>
                  <a:pt x="15457" y="16858"/>
                </a:lnTo>
                <a:lnTo>
                  <a:pt x="15456" y="16858"/>
                </a:lnTo>
                <a:lnTo>
                  <a:pt x="15453" y="16857"/>
                </a:lnTo>
                <a:lnTo>
                  <a:pt x="15452" y="16857"/>
                </a:lnTo>
                <a:lnTo>
                  <a:pt x="15452" y="16855"/>
                </a:lnTo>
                <a:lnTo>
                  <a:pt x="15452" y="16854"/>
                </a:lnTo>
                <a:lnTo>
                  <a:pt x="15453" y="16852"/>
                </a:lnTo>
                <a:lnTo>
                  <a:pt x="15454" y="16853"/>
                </a:lnTo>
                <a:lnTo>
                  <a:pt x="15449" y="16846"/>
                </a:lnTo>
                <a:lnTo>
                  <a:pt x="15448" y="16846"/>
                </a:lnTo>
                <a:lnTo>
                  <a:pt x="15447" y="16838"/>
                </a:lnTo>
                <a:lnTo>
                  <a:pt x="15447" y="16834"/>
                </a:lnTo>
                <a:lnTo>
                  <a:pt x="15445" y="16834"/>
                </a:lnTo>
                <a:lnTo>
                  <a:pt x="15441" y="16839"/>
                </a:lnTo>
                <a:lnTo>
                  <a:pt x="15436" y="16850"/>
                </a:lnTo>
                <a:lnTo>
                  <a:pt x="15434" y="16854"/>
                </a:lnTo>
                <a:lnTo>
                  <a:pt x="15430" y="16855"/>
                </a:lnTo>
                <a:lnTo>
                  <a:pt x="15427" y="16853"/>
                </a:lnTo>
                <a:lnTo>
                  <a:pt x="15423" y="16850"/>
                </a:lnTo>
                <a:lnTo>
                  <a:pt x="15418" y="16843"/>
                </a:lnTo>
                <a:lnTo>
                  <a:pt x="15413" y="16836"/>
                </a:lnTo>
                <a:lnTo>
                  <a:pt x="15410" y="16833"/>
                </a:lnTo>
                <a:lnTo>
                  <a:pt x="15407" y="16831"/>
                </a:lnTo>
                <a:lnTo>
                  <a:pt x="15398" y="16832"/>
                </a:lnTo>
                <a:lnTo>
                  <a:pt x="15395" y="16830"/>
                </a:lnTo>
                <a:lnTo>
                  <a:pt x="15393" y="16824"/>
                </a:lnTo>
                <a:lnTo>
                  <a:pt x="15392" y="16819"/>
                </a:lnTo>
                <a:lnTo>
                  <a:pt x="15391" y="16802"/>
                </a:lnTo>
                <a:lnTo>
                  <a:pt x="15390" y="16797"/>
                </a:lnTo>
                <a:lnTo>
                  <a:pt x="15382" y="16784"/>
                </a:lnTo>
                <a:lnTo>
                  <a:pt x="15381" y="16779"/>
                </a:lnTo>
                <a:lnTo>
                  <a:pt x="15380" y="16773"/>
                </a:lnTo>
                <a:lnTo>
                  <a:pt x="15381" y="16768"/>
                </a:lnTo>
                <a:lnTo>
                  <a:pt x="15384" y="16766"/>
                </a:lnTo>
                <a:lnTo>
                  <a:pt x="15385" y="16763"/>
                </a:lnTo>
                <a:lnTo>
                  <a:pt x="15387" y="16750"/>
                </a:lnTo>
                <a:lnTo>
                  <a:pt x="15386" y="16745"/>
                </a:lnTo>
                <a:lnTo>
                  <a:pt x="15385" y="16743"/>
                </a:lnTo>
                <a:lnTo>
                  <a:pt x="15384" y="16741"/>
                </a:lnTo>
                <a:lnTo>
                  <a:pt x="15373" y="16733"/>
                </a:lnTo>
                <a:lnTo>
                  <a:pt x="15372" y="16731"/>
                </a:lnTo>
                <a:lnTo>
                  <a:pt x="15371" y="16731"/>
                </a:lnTo>
                <a:lnTo>
                  <a:pt x="15365" y="16728"/>
                </a:lnTo>
                <a:lnTo>
                  <a:pt x="15363" y="16727"/>
                </a:lnTo>
                <a:lnTo>
                  <a:pt x="15362" y="16727"/>
                </a:lnTo>
                <a:lnTo>
                  <a:pt x="15359" y="16730"/>
                </a:lnTo>
                <a:lnTo>
                  <a:pt x="15357" y="16731"/>
                </a:lnTo>
                <a:lnTo>
                  <a:pt x="15355" y="16731"/>
                </a:lnTo>
                <a:lnTo>
                  <a:pt x="15352" y="16730"/>
                </a:lnTo>
                <a:lnTo>
                  <a:pt x="15350" y="16729"/>
                </a:lnTo>
                <a:lnTo>
                  <a:pt x="15348" y="16730"/>
                </a:lnTo>
                <a:lnTo>
                  <a:pt x="15347" y="16731"/>
                </a:lnTo>
                <a:lnTo>
                  <a:pt x="15346" y="16735"/>
                </a:lnTo>
                <a:lnTo>
                  <a:pt x="15347" y="16738"/>
                </a:lnTo>
                <a:lnTo>
                  <a:pt x="15348" y="16739"/>
                </a:lnTo>
                <a:lnTo>
                  <a:pt x="15349" y="16740"/>
                </a:lnTo>
                <a:lnTo>
                  <a:pt x="15349" y="16742"/>
                </a:lnTo>
                <a:lnTo>
                  <a:pt x="15347" y="16744"/>
                </a:lnTo>
                <a:lnTo>
                  <a:pt x="15345" y="16745"/>
                </a:lnTo>
                <a:lnTo>
                  <a:pt x="15343" y="16744"/>
                </a:lnTo>
                <a:lnTo>
                  <a:pt x="15341" y="16743"/>
                </a:lnTo>
                <a:lnTo>
                  <a:pt x="15339" y="16744"/>
                </a:lnTo>
                <a:lnTo>
                  <a:pt x="15337" y="16747"/>
                </a:lnTo>
                <a:lnTo>
                  <a:pt x="15337" y="16753"/>
                </a:lnTo>
                <a:lnTo>
                  <a:pt x="15342" y="16765"/>
                </a:lnTo>
                <a:lnTo>
                  <a:pt x="15343" y="16771"/>
                </a:lnTo>
                <a:lnTo>
                  <a:pt x="15342" y="16775"/>
                </a:lnTo>
                <a:lnTo>
                  <a:pt x="15334" y="16785"/>
                </a:lnTo>
                <a:lnTo>
                  <a:pt x="15331" y="16793"/>
                </a:lnTo>
                <a:lnTo>
                  <a:pt x="15330" y="16795"/>
                </a:lnTo>
                <a:lnTo>
                  <a:pt x="15328" y="16795"/>
                </a:lnTo>
                <a:lnTo>
                  <a:pt x="15327" y="16797"/>
                </a:lnTo>
                <a:lnTo>
                  <a:pt x="15326" y="16806"/>
                </a:lnTo>
                <a:lnTo>
                  <a:pt x="15325" y="16810"/>
                </a:lnTo>
                <a:lnTo>
                  <a:pt x="15318" y="16816"/>
                </a:lnTo>
                <a:lnTo>
                  <a:pt x="15308" y="16828"/>
                </a:lnTo>
                <a:lnTo>
                  <a:pt x="15305" y="16830"/>
                </a:lnTo>
                <a:lnTo>
                  <a:pt x="15303" y="16832"/>
                </a:lnTo>
                <a:lnTo>
                  <a:pt x="15300" y="16837"/>
                </a:lnTo>
                <a:lnTo>
                  <a:pt x="15297" y="16842"/>
                </a:lnTo>
                <a:lnTo>
                  <a:pt x="15292" y="16845"/>
                </a:lnTo>
                <a:lnTo>
                  <a:pt x="15284" y="16842"/>
                </a:lnTo>
                <a:lnTo>
                  <a:pt x="15283" y="16832"/>
                </a:lnTo>
                <a:lnTo>
                  <a:pt x="15286" y="16820"/>
                </a:lnTo>
                <a:lnTo>
                  <a:pt x="15289" y="16811"/>
                </a:lnTo>
                <a:lnTo>
                  <a:pt x="15297" y="16797"/>
                </a:lnTo>
                <a:lnTo>
                  <a:pt x="15299" y="16790"/>
                </a:lnTo>
                <a:lnTo>
                  <a:pt x="15300" y="16779"/>
                </a:lnTo>
                <a:lnTo>
                  <a:pt x="15299" y="16773"/>
                </a:lnTo>
                <a:lnTo>
                  <a:pt x="15296" y="16771"/>
                </a:lnTo>
                <a:lnTo>
                  <a:pt x="15292" y="16769"/>
                </a:lnTo>
                <a:lnTo>
                  <a:pt x="15289" y="16766"/>
                </a:lnTo>
                <a:lnTo>
                  <a:pt x="15290" y="16764"/>
                </a:lnTo>
                <a:lnTo>
                  <a:pt x="15291" y="16756"/>
                </a:lnTo>
                <a:lnTo>
                  <a:pt x="15292" y="16754"/>
                </a:lnTo>
                <a:lnTo>
                  <a:pt x="15294" y="16755"/>
                </a:lnTo>
                <a:lnTo>
                  <a:pt x="15298" y="16758"/>
                </a:lnTo>
                <a:lnTo>
                  <a:pt x="15296" y="16738"/>
                </a:lnTo>
                <a:lnTo>
                  <a:pt x="15294" y="16735"/>
                </a:lnTo>
                <a:lnTo>
                  <a:pt x="15285" y="16728"/>
                </a:lnTo>
                <a:lnTo>
                  <a:pt x="15283" y="16721"/>
                </a:lnTo>
                <a:lnTo>
                  <a:pt x="15282" y="16720"/>
                </a:lnTo>
                <a:close/>
                <a:moveTo>
                  <a:pt x="10643" y="17112"/>
                </a:moveTo>
                <a:lnTo>
                  <a:pt x="10639" y="17113"/>
                </a:lnTo>
                <a:lnTo>
                  <a:pt x="10629" y="17121"/>
                </a:lnTo>
                <a:lnTo>
                  <a:pt x="10627" y="17122"/>
                </a:lnTo>
                <a:lnTo>
                  <a:pt x="10624" y="17123"/>
                </a:lnTo>
                <a:lnTo>
                  <a:pt x="10622" y="17124"/>
                </a:lnTo>
                <a:lnTo>
                  <a:pt x="10618" y="17128"/>
                </a:lnTo>
                <a:lnTo>
                  <a:pt x="10615" y="17129"/>
                </a:lnTo>
                <a:lnTo>
                  <a:pt x="10612" y="17133"/>
                </a:lnTo>
                <a:lnTo>
                  <a:pt x="10610" y="17134"/>
                </a:lnTo>
                <a:lnTo>
                  <a:pt x="10608" y="17134"/>
                </a:lnTo>
                <a:lnTo>
                  <a:pt x="10606" y="17133"/>
                </a:lnTo>
                <a:lnTo>
                  <a:pt x="10604" y="17133"/>
                </a:lnTo>
                <a:lnTo>
                  <a:pt x="10601" y="17134"/>
                </a:lnTo>
                <a:lnTo>
                  <a:pt x="10598" y="17133"/>
                </a:lnTo>
                <a:lnTo>
                  <a:pt x="10595" y="17135"/>
                </a:lnTo>
                <a:lnTo>
                  <a:pt x="10592" y="17142"/>
                </a:lnTo>
                <a:lnTo>
                  <a:pt x="10593" y="17146"/>
                </a:lnTo>
                <a:lnTo>
                  <a:pt x="10598" y="17153"/>
                </a:lnTo>
                <a:lnTo>
                  <a:pt x="10598" y="17158"/>
                </a:lnTo>
                <a:lnTo>
                  <a:pt x="10601" y="17162"/>
                </a:lnTo>
                <a:lnTo>
                  <a:pt x="10602" y="17166"/>
                </a:lnTo>
                <a:lnTo>
                  <a:pt x="10600" y="17169"/>
                </a:lnTo>
                <a:lnTo>
                  <a:pt x="10603" y="17176"/>
                </a:lnTo>
                <a:lnTo>
                  <a:pt x="10604" y="17180"/>
                </a:lnTo>
                <a:lnTo>
                  <a:pt x="10604" y="17184"/>
                </a:lnTo>
                <a:lnTo>
                  <a:pt x="10602" y="17189"/>
                </a:lnTo>
                <a:lnTo>
                  <a:pt x="10600" y="17194"/>
                </a:lnTo>
                <a:lnTo>
                  <a:pt x="10600" y="17199"/>
                </a:lnTo>
                <a:lnTo>
                  <a:pt x="10597" y="17203"/>
                </a:lnTo>
                <a:lnTo>
                  <a:pt x="10594" y="17209"/>
                </a:lnTo>
                <a:lnTo>
                  <a:pt x="10592" y="17213"/>
                </a:lnTo>
                <a:lnTo>
                  <a:pt x="10597" y="17215"/>
                </a:lnTo>
                <a:lnTo>
                  <a:pt x="10600" y="17216"/>
                </a:lnTo>
                <a:lnTo>
                  <a:pt x="10601" y="17219"/>
                </a:lnTo>
                <a:lnTo>
                  <a:pt x="10602" y="17223"/>
                </a:lnTo>
                <a:lnTo>
                  <a:pt x="10602" y="17227"/>
                </a:lnTo>
                <a:lnTo>
                  <a:pt x="10603" y="17230"/>
                </a:lnTo>
                <a:lnTo>
                  <a:pt x="10605" y="17233"/>
                </a:lnTo>
                <a:lnTo>
                  <a:pt x="10609" y="17236"/>
                </a:lnTo>
                <a:lnTo>
                  <a:pt x="10612" y="17241"/>
                </a:lnTo>
                <a:lnTo>
                  <a:pt x="10615" y="17247"/>
                </a:lnTo>
                <a:lnTo>
                  <a:pt x="10614" y="17253"/>
                </a:lnTo>
                <a:lnTo>
                  <a:pt x="10610" y="17261"/>
                </a:lnTo>
                <a:lnTo>
                  <a:pt x="10614" y="17262"/>
                </a:lnTo>
                <a:lnTo>
                  <a:pt x="10616" y="17266"/>
                </a:lnTo>
                <a:lnTo>
                  <a:pt x="10617" y="17271"/>
                </a:lnTo>
                <a:lnTo>
                  <a:pt x="10620" y="17275"/>
                </a:lnTo>
                <a:lnTo>
                  <a:pt x="10623" y="17280"/>
                </a:lnTo>
                <a:lnTo>
                  <a:pt x="10625" y="17285"/>
                </a:lnTo>
                <a:lnTo>
                  <a:pt x="10632" y="17306"/>
                </a:lnTo>
                <a:lnTo>
                  <a:pt x="10633" y="17313"/>
                </a:lnTo>
                <a:lnTo>
                  <a:pt x="10636" y="17320"/>
                </a:lnTo>
                <a:lnTo>
                  <a:pt x="10637" y="17326"/>
                </a:lnTo>
                <a:lnTo>
                  <a:pt x="10640" y="17334"/>
                </a:lnTo>
                <a:lnTo>
                  <a:pt x="10641" y="17338"/>
                </a:lnTo>
                <a:lnTo>
                  <a:pt x="10641" y="17340"/>
                </a:lnTo>
                <a:lnTo>
                  <a:pt x="10641" y="17342"/>
                </a:lnTo>
                <a:lnTo>
                  <a:pt x="10642" y="17343"/>
                </a:lnTo>
                <a:lnTo>
                  <a:pt x="10644" y="17346"/>
                </a:lnTo>
                <a:lnTo>
                  <a:pt x="10645" y="17348"/>
                </a:lnTo>
                <a:lnTo>
                  <a:pt x="10649" y="17352"/>
                </a:lnTo>
                <a:lnTo>
                  <a:pt x="10651" y="17354"/>
                </a:lnTo>
                <a:lnTo>
                  <a:pt x="10655" y="17361"/>
                </a:lnTo>
                <a:lnTo>
                  <a:pt x="10661" y="17375"/>
                </a:lnTo>
                <a:lnTo>
                  <a:pt x="10664" y="17380"/>
                </a:lnTo>
                <a:lnTo>
                  <a:pt x="10670" y="17386"/>
                </a:lnTo>
                <a:lnTo>
                  <a:pt x="10671" y="17386"/>
                </a:lnTo>
                <a:lnTo>
                  <a:pt x="10672" y="17386"/>
                </a:lnTo>
                <a:lnTo>
                  <a:pt x="10673" y="17386"/>
                </a:lnTo>
                <a:lnTo>
                  <a:pt x="10674" y="17388"/>
                </a:lnTo>
                <a:lnTo>
                  <a:pt x="10674" y="17390"/>
                </a:lnTo>
                <a:lnTo>
                  <a:pt x="10672" y="17392"/>
                </a:lnTo>
                <a:lnTo>
                  <a:pt x="10671" y="17394"/>
                </a:lnTo>
                <a:lnTo>
                  <a:pt x="10672" y="17396"/>
                </a:lnTo>
                <a:lnTo>
                  <a:pt x="10674" y="17397"/>
                </a:lnTo>
                <a:lnTo>
                  <a:pt x="10679" y="17397"/>
                </a:lnTo>
                <a:lnTo>
                  <a:pt x="10683" y="17399"/>
                </a:lnTo>
                <a:lnTo>
                  <a:pt x="10692" y="17412"/>
                </a:lnTo>
                <a:lnTo>
                  <a:pt x="10707" y="17426"/>
                </a:lnTo>
                <a:lnTo>
                  <a:pt x="10714" y="17439"/>
                </a:lnTo>
                <a:lnTo>
                  <a:pt x="10725" y="17450"/>
                </a:lnTo>
                <a:lnTo>
                  <a:pt x="10726" y="17454"/>
                </a:lnTo>
                <a:lnTo>
                  <a:pt x="10745" y="17478"/>
                </a:lnTo>
                <a:lnTo>
                  <a:pt x="10769" y="17511"/>
                </a:lnTo>
                <a:lnTo>
                  <a:pt x="10773" y="17514"/>
                </a:lnTo>
                <a:lnTo>
                  <a:pt x="10777" y="17515"/>
                </a:lnTo>
                <a:lnTo>
                  <a:pt x="10781" y="17517"/>
                </a:lnTo>
                <a:lnTo>
                  <a:pt x="10791" y="17534"/>
                </a:lnTo>
                <a:lnTo>
                  <a:pt x="10794" y="17537"/>
                </a:lnTo>
                <a:lnTo>
                  <a:pt x="10795" y="17536"/>
                </a:lnTo>
                <a:lnTo>
                  <a:pt x="10796" y="17535"/>
                </a:lnTo>
                <a:lnTo>
                  <a:pt x="10799" y="17535"/>
                </a:lnTo>
                <a:lnTo>
                  <a:pt x="10801" y="17535"/>
                </a:lnTo>
                <a:lnTo>
                  <a:pt x="10803" y="17536"/>
                </a:lnTo>
                <a:lnTo>
                  <a:pt x="10805" y="17537"/>
                </a:lnTo>
                <a:lnTo>
                  <a:pt x="10808" y="17539"/>
                </a:lnTo>
                <a:lnTo>
                  <a:pt x="10809" y="17541"/>
                </a:lnTo>
                <a:lnTo>
                  <a:pt x="10810" y="17542"/>
                </a:lnTo>
                <a:lnTo>
                  <a:pt x="10812" y="17547"/>
                </a:lnTo>
                <a:lnTo>
                  <a:pt x="10812" y="17549"/>
                </a:lnTo>
                <a:lnTo>
                  <a:pt x="10827" y="17567"/>
                </a:lnTo>
                <a:lnTo>
                  <a:pt x="10860" y="17623"/>
                </a:lnTo>
                <a:lnTo>
                  <a:pt x="10871" y="17636"/>
                </a:lnTo>
                <a:lnTo>
                  <a:pt x="10879" y="17643"/>
                </a:lnTo>
                <a:lnTo>
                  <a:pt x="10888" y="17645"/>
                </a:lnTo>
                <a:lnTo>
                  <a:pt x="10932" y="17645"/>
                </a:lnTo>
                <a:lnTo>
                  <a:pt x="10936" y="17646"/>
                </a:lnTo>
                <a:lnTo>
                  <a:pt x="10942" y="17652"/>
                </a:lnTo>
                <a:lnTo>
                  <a:pt x="10944" y="17653"/>
                </a:lnTo>
                <a:lnTo>
                  <a:pt x="10947" y="17654"/>
                </a:lnTo>
                <a:lnTo>
                  <a:pt x="10949" y="17655"/>
                </a:lnTo>
                <a:lnTo>
                  <a:pt x="10950" y="17656"/>
                </a:lnTo>
                <a:lnTo>
                  <a:pt x="10955" y="17661"/>
                </a:lnTo>
                <a:lnTo>
                  <a:pt x="10956" y="17661"/>
                </a:lnTo>
                <a:lnTo>
                  <a:pt x="10959" y="17663"/>
                </a:lnTo>
                <a:lnTo>
                  <a:pt x="10960" y="17668"/>
                </a:lnTo>
                <a:lnTo>
                  <a:pt x="10963" y="17677"/>
                </a:lnTo>
                <a:lnTo>
                  <a:pt x="10967" y="17685"/>
                </a:lnTo>
                <a:lnTo>
                  <a:pt x="10984" y="17702"/>
                </a:lnTo>
                <a:lnTo>
                  <a:pt x="10988" y="17708"/>
                </a:lnTo>
                <a:lnTo>
                  <a:pt x="11020" y="17779"/>
                </a:lnTo>
                <a:lnTo>
                  <a:pt x="11021" y="17783"/>
                </a:lnTo>
                <a:lnTo>
                  <a:pt x="11024" y="17785"/>
                </a:lnTo>
                <a:lnTo>
                  <a:pt x="11029" y="17787"/>
                </a:lnTo>
                <a:lnTo>
                  <a:pt x="11036" y="17788"/>
                </a:lnTo>
                <a:lnTo>
                  <a:pt x="11043" y="17794"/>
                </a:lnTo>
                <a:lnTo>
                  <a:pt x="11046" y="17804"/>
                </a:lnTo>
                <a:lnTo>
                  <a:pt x="11049" y="17828"/>
                </a:lnTo>
                <a:lnTo>
                  <a:pt x="11052" y="17837"/>
                </a:lnTo>
                <a:lnTo>
                  <a:pt x="11056" y="17845"/>
                </a:lnTo>
                <a:lnTo>
                  <a:pt x="11072" y="17870"/>
                </a:lnTo>
                <a:lnTo>
                  <a:pt x="11076" y="17874"/>
                </a:lnTo>
                <a:lnTo>
                  <a:pt x="11080" y="17876"/>
                </a:lnTo>
                <a:lnTo>
                  <a:pt x="11085" y="17876"/>
                </a:lnTo>
                <a:lnTo>
                  <a:pt x="11089" y="17878"/>
                </a:lnTo>
                <a:lnTo>
                  <a:pt x="11100" y="17885"/>
                </a:lnTo>
                <a:lnTo>
                  <a:pt x="11109" y="17889"/>
                </a:lnTo>
                <a:lnTo>
                  <a:pt x="11113" y="17889"/>
                </a:lnTo>
                <a:lnTo>
                  <a:pt x="11115" y="17891"/>
                </a:lnTo>
                <a:lnTo>
                  <a:pt x="11116" y="17896"/>
                </a:lnTo>
                <a:lnTo>
                  <a:pt x="11124" y="17946"/>
                </a:lnTo>
                <a:lnTo>
                  <a:pt x="11128" y="17986"/>
                </a:lnTo>
                <a:lnTo>
                  <a:pt x="11127" y="18018"/>
                </a:lnTo>
                <a:lnTo>
                  <a:pt x="11128" y="18024"/>
                </a:lnTo>
                <a:lnTo>
                  <a:pt x="11131" y="18028"/>
                </a:lnTo>
                <a:lnTo>
                  <a:pt x="11138" y="18036"/>
                </a:lnTo>
                <a:lnTo>
                  <a:pt x="11146" y="18055"/>
                </a:lnTo>
                <a:lnTo>
                  <a:pt x="11148" y="18057"/>
                </a:lnTo>
                <a:lnTo>
                  <a:pt x="11151" y="18057"/>
                </a:lnTo>
                <a:lnTo>
                  <a:pt x="11155" y="18055"/>
                </a:lnTo>
                <a:lnTo>
                  <a:pt x="11157" y="18055"/>
                </a:lnTo>
                <a:lnTo>
                  <a:pt x="11159" y="18057"/>
                </a:lnTo>
                <a:lnTo>
                  <a:pt x="11160" y="18060"/>
                </a:lnTo>
                <a:lnTo>
                  <a:pt x="11162" y="18061"/>
                </a:lnTo>
                <a:lnTo>
                  <a:pt x="11164" y="18059"/>
                </a:lnTo>
                <a:lnTo>
                  <a:pt x="11169" y="18063"/>
                </a:lnTo>
                <a:lnTo>
                  <a:pt x="11172" y="18064"/>
                </a:lnTo>
                <a:lnTo>
                  <a:pt x="11175" y="18063"/>
                </a:lnTo>
                <a:lnTo>
                  <a:pt x="11187" y="18058"/>
                </a:lnTo>
                <a:lnTo>
                  <a:pt x="11192" y="18057"/>
                </a:lnTo>
                <a:lnTo>
                  <a:pt x="11198" y="18065"/>
                </a:lnTo>
                <a:lnTo>
                  <a:pt x="11221" y="18078"/>
                </a:lnTo>
                <a:lnTo>
                  <a:pt x="11234" y="18089"/>
                </a:lnTo>
                <a:lnTo>
                  <a:pt x="11247" y="18102"/>
                </a:lnTo>
                <a:lnTo>
                  <a:pt x="11254" y="18109"/>
                </a:lnTo>
                <a:lnTo>
                  <a:pt x="11257" y="18112"/>
                </a:lnTo>
                <a:lnTo>
                  <a:pt x="11258" y="18119"/>
                </a:lnTo>
                <a:lnTo>
                  <a:pt x="11260" y="18122"/>
                </a:lnTo>
                <a:lnTo>
                  <a:pt x="11264" y="18123"/>
                </a:lnTo>
                <a:lnTo>
                  <a:pt x="11269" y="18122"/>
                </a:lnTo>
                <a:lnTo>
                  <a:pt x="11273" y="18122"/>
                </a:lnTo>
                <a:lnTo>
                  <a:pt x="11276" y="18123"/>
                </a:lnTo>
                <a:lnTo>
                  <a:pt x="11277" y="18125"/>
                </a:lnTo>
                <a:lnTo>
                  <a:pt x="11277" y="18127"/>
                </a:lnTo>
                <a:lnTo>
                  <a:pt x="11277" y="18131"/>
                </a:lnTo>
                <a:lnTo>
                  <a:pt x="11278" y="18132"/>
                </a:lnTo>
                <a:lnTo>
                  <a:pt x="11281" y="18132"/>
                </a:lnTo>
                <a:lnTo>
                  <a:pt x="11286" y="18132"/>
                </a:lnTo>
                <a:lnTo>
                  <a:pt x="11290" y="18132"/>
                </a:lnTo>
                <a:lnTo>
                  <a:pt x="11294" y="18134"/>
                </a:lnTo>
                <a:lnTo>
                  <a:pt x="11298" y="18135"/>
                </a:lnTo>
                <a:lnTo>
                  <a:pt x="11318" y="18151"/>
                </a:lnTo>
                <a:lnTo>
                  <a:pt x="11327" y="18164"/>
                </a:lnTo>
                <a:lnTo>
                  <a:pt x="11344" y="18199"/>
                </a:lnTo>
                <a:lnTo>
                  <a:pt x="11351" y="18206"/>
                </a:lnTo>
                <a:lnTo>
                  <a:pt x="11356" y="18209"/>
                </a:lnTo>
                <a:lnTo>
                  <a:pt x="11358" y="18207"/>
                </a:lnTo>
                <a:lnTo>
                  <a:pt x="11358" y="18206"/>
                </a:lnTo>
                <a:lnTo>
                  <a:pt x="11359" y="18203"/>
                </a:lnTo>
                <a:lnTo>
                  <a:pt x="11359" y="18201"/>
                </a:lnTo>
                <a:lnTo>
                  <a:pt x="11359" y="18201"/>
                </a:lnTo>
                <a:lnTo>
                  <a:pt x="11357" y="18199"/>
                </a:lnTo>
                <a:lnTo>
                  <a:pt x="11356" y="18199"/>
                </a:lnTo>
                <a:lnTo>
                  <a:pt x="11356" y="18195"/>
                </a:lnTo>
                <a:lnTo>
                  <a:pt x="11357" y="18193"/>
                </a:lnTo>
                <a:lnTo>
                  <a:pt x="11359" y="18191"/>
                </a:lnTo>
                <a:lnTo>
                  <a:pt x="11367" y="18199"/>
                </a:lnTo>
                <a:lnTo>
                  <a:pt x="11370" y="18203"/>
                </a:lnTo>
                <a:lnTo>
                  <a:pt x="11372" y="18208"/>
                </a:lnTo>
                <a:lnTo>
                  <a:pt x="11372" y="18213"/>
                </a:lnTo>
                <a:lnTo>
                  <a:pt x="11372" y="18217"/>
                </a:lnTo>
                <a:lnTo>
                  <a:pt x="11373" y="18219"/>
                </a:lnTo>
                <a:lnTo>
                  <a:pt x="11377" y="18220"/>
                </a:lnTo>
                <a:lnTo>
                  <a:pt x="11379" y="18221"/>
                </a:lnTo>
                <a:lnTo>
                  <a:pt x="11381" y="18226"/>
                </a:lnTo>
                <a:lnTo>
                  <a:pt x="11380" y="18236"/>
                </a:lnTo>
                <a:lnTo>
                  <a:pt x="11379" y="18239"/>
                </a:lnTo>
                <a:lnTo>
                  <a:pt x="11375" y="18245"/>
                </a:lnTo>
                <a:lnTo>
                  <a:pt x="11373" y="18248"/>
                </a:lnTo>
                <a:lnTo>
                  <a:pt x="11368" y="18259"/>
                </a:lnTo>
                <a:lnTo>
                  <a:pt x="11365" y="18262"/>
                </a:lnTo>
                <a:lnTo>
                  <a:pt x="11364" y="18259"/>
                </a:lnTo>
                <a:lnTo>
                  <a:pt x="11363" y="18257"/>
                </a:lnTo>
                <a:lnTo>
                  <a:pt x="11362" y="18255"/>
                </a:lnTo>
                <a:lnTo>
                  <a:pt x="11361" y="18253"/>
                </a:lnTo>
                <a:lnTo>
                  <a:pt x="11359" y="18252"/>
                </a:lnTo>
                <a:lnTo>
                  <a:pt x="11356" y="18253"/>
                </a:lnTo>
                <a:lnTo>
                  <a:pt x="11356" y="18255"/>
                </a:lnTo>
                <a:lnTo>
                  <a:pt x="11358" y="18260"/>
                </a:lnTo>
                <a:lnTo>
                  <a:pt x="11359" y="18266"/>
                </a:lnTo>
                <a:lnTo>
                  <a:pt x="11360" y="18268"/>
                </a:lnTo>
                <a:lnTo>
                  <a:pt x="11362" y="18270"/>
                </a:lnTo>
                <a:lnTo>
                  <a:pt x="11364" y="18270"/>
                </a:lnTo>
                <a:lnTo>
                  <a:pt x="11366" y="18271"/>
                </a:lnTo>
                <a:lnTo>
                  <a:pt x="11367" y="18273"/>
                </a:lnTo>
                <a:lnTo>
                  <a:pt x="11368" y="18274"/>
                </a:lnTo>
                <a:lnTo>
                  <a:pt x="11369" y="18279"/>
                </a:lnTo>
                <a:lnTo>
                  <a:pt x="11370" y="18286"/>
                </a:lnTo>
                <a:lnTo>
                  <a:pt x="11373" y="18296"/>
                </a:lnTo>
                <a:lnTo>
                  <a:pt x="11375" y="18301"/>
                </a:lnTo>
                <a:lnTo>
                  <a:pt x="11384" y="18312"/>
                </a:lnTo>
                <a:lnTo>
                  <a:pt x="11385" y="18315"/>
                </a:lnTo>
                <a:lnTo>
                  <a:pt x="11385" y="18319"/>
                </a:lnTo>
                <a:lnTo>
                  <a:pt x="11384" y="18322"/>
                </a:lnTo>
                <a:lnTo>
                  <a:pt x="11383" y="18325"/>
                </a:lnTo>
                <a:lnTo>
                  <a:pt x="11384" y="18328"/>
                </a:lnTo>
                <a:lnTo>
                  <a:pt x="11386" y="18335"/>
                </a:lnTo>
                <a:lnTo>
                  <a:pt x="11401" y="18379"/>
                </a:lnTo>
                <a:lnTo>
                  <a:pt x="11413" y="18434"/>
                </a:lnTo>
                <a:lnTo>
                  <a:pt x="11415" y="18444"/>
                </a:lnTo>
                <a:lnTo>
                  <a:pt x="11414" y="18454"/>
                </a:lnTo>
                <a:lnTo>
                  <a:pt x="11415" y="18459"/>
                </a:lnTo>
                <a:lnTo>
                  <a:pt x="11418" y="18460"/>
                </a:lnTo>
                <a:lnTo>
                  <a:pt x="11420" y="18462"/>
                </a:lnTo>
                <a:lnTo>
                  <a:pt x="11428" y="18474"/>
                </a:lnTo>
                <a:lnTo>
                  <a:pt x="11429" y="18485"/>
                </a:lnTo>
                <a:lnTo>
                  <a:pt x="11427" y="18509"/>
                </a:lnTo>
                <a:lnTo>
                  <a:pt x="11429" y="18518"/>
                </a:lnTo>
                <a:lnTo>
                  <a:pt x="11434" y="18515"/>
                </a:lnTo>
                <a:lnTo>
                  <a:pt x="11438" y="18517"/>
                </a:lnTo>
                <a:lnTo>
                  <a:pt x="11440" y="18523"/>
                </a:lnTo>
                <a:lnTo>
                  <a:pt x="11441" y="18529"/>
                </a:lnTo>
                <a:lnTo>
                  <a:pt x="11440" y="18543"/>
                </a:lnTo>
                <a:lnTo>
                  <a:pt x="11440" y="18547"/>
                </a:lnTo>
                <a:lnTo>
                  <a:pt x="11443" y="18545"/>
                </a:lnTo>
                <a:lnTo>
                  <a:pt x="11445" y="18549"/>
                </a:lnTo>
                <a:lnTo>
                  <a:pt x="11446" y="18556"/>
                </a:lnTo>
                <a:lnTo>
                  <a:pt x="11447" y="18576"/>
                </a:lnTo>
                <a:lnTo>
                  <a:pt x="11447" y="18581"/>
                </a:lnTo>
                <a:lnTo>
                  <a:pt x="11443" y="18594"/>
                </a:lnTo>
                <a:lnTo>
                  <a:pt x="11447" y="18595"/>
                </a:lnTo>
                <a:lnTo>
                  <a:pt x="11451" y="18598"/>
                </a:lnTo>
                <a:lnTo>
                  <a:pt x="11453" y="18601"/>
                </a:lnTo>
                <a:lnTo>
                  <a:pt x="11453" y="18608"/>
                </a:lnTo>
                <a:lnTo>
                  <a:pt x="11452" y="18610"/>
                </a:lnTo>
                <a:lnTo>
                  <a:pt x="11449" y="18614"/>
                </a:lnTo>
                <a:lnTo>
                  <a:pt x="11449" y="18617"/>
                </a:lnTo>
                <a:lnTo>
                  <a:pt x="11450" y="18618"/>
                </a:lnTo>
                <a:lnTo>
                  <a:pt x="11454" y="18622"/>
                </a:lnTo>
                <a:lnTo>
                  <a:pt x="11455" y="18623"/>
                </a:lnTo>
                <a:lnTo>
                  <a:pt x="11458" y="18623"/>
                </a:lnTo>
                <a:lnTo>
                  <a:pt x="11460" y="18622"/>
                </a:lnTo>
                <a:lnTo>
                  <a:pt x="11461" y="18623"/>
                </a:lnTo>
                <a:lnTo>
                  <a:pt x="11463" y="18626"/>
                </a:lnTo>
                <a:lnTo>
                  <a:pt x="11465" y="18628"/>
                </a:lnTo>
                <a:lnTo>
                  <a:pt x="11467" y="18629"/>
                </a:lnTo>
                <a:lnTo>
                  <a:pt x="11469" y="18630"/>
                </a:lnTo>
                <a:lnTo>
                  <a:pt x="11472" y="18630"/>
                </a:lnTo>
                <a:lnTo>
                  <a:pt x="11475" y="18629"/>
                </a:lnTo>
                <a:lnTo>
                  <a:pt x="11483" y="18624"/>
                </a:lnTo>
                <a:lnTo>
                  <a:pt x="11487" y="18623"/>
                </a:lnTo>
                <a:lnTo>
                  <a:pt x="11493" y="18624"/>
                </a:lnTo>
                <a:lnTo>
                  <a:pt x="11496" y="18628"/>
                </a:lnTo>
                <a:lnTo>
                  <a:pt x="11501" y="18638"/>
                </a:lnTo>
                <a:lnTo>
                  <a:pt x="11504" y="18642"/>
                </a:lnTo>
                <a:lnTo>
                  <a:pt x="11507" y="18645"/>
                </a:lnTo>
                <a:lnTo>
                  <a:pt x="11511" y="18646"/>
                </a:lnTo>
                <a:lnTo>
                  <a:pt x="11517" y="18646"/>
                </a:lnTo>
                <a:lnTo>
                  <a:pt x="11525" y="18647"/>
                </a:lnTo>
                <a:lnTo>
                  <a:pt x="11535" y="18651"/>
                </a:lnTo>
                <a:lnTo>
                  <a:pt x="11551" y="18663"/>
                </a:lnTo>
                <a:lnTo>
                  <a:pt x="11556" y="18668"/>
                </a:lnTo>
                <a:lnTo>
                  <a:pt x="11569" y="18685"/>
                </a:lnTo>
                <a:lnTo>
                  <a:pt x="11581" y="18699"/>
                </a:lnTo>
                <a:lnTo>
                  <a:pt x="11584" y="18705"/>
                </a:lnTo>
                <a:lnTo>
                  <a:pt x="11585" y="18712"/>
                </a:lnTo>
                <a:lnTo>
                  <a:pt x="11585" y="18717"/>
                </a:lnTo>
                <a:lnTo>
                  <a:pt x="11583" y="18723"/>
                </a:lnTo>
                <a:lnTo>
                  <a:pt x="11583" y="18729"/>
                </a:lnTo>
                <a:lnTo>
                  <a:pt x="11583" y="18734"/>
                </a:lnTo>
                <a:lnTo>
                  <a:pt x="11584" y="18737"/>
                </a:lnTo>
                <a:lnTo>
                  <a:pt x="11585" y="18741"/>
                </a:lnTo>
                <a:lnTo>
                  <a:pt x="11587" y="18745"/>
                </a:lnTo>
                <a:lnTo>
                  <a:pt x="11590" y="18748"/>
                </a:lnTo>
                <a:lnTo>
                  <a:pt x="11592" y="18751"/>
                </a:lnTo>
                <a:lnTo>
                  <a:pt x="11594" y="18754"/>
                </a:lnTo>
                <a:lnTo>
                  <a:pt x="11595" y="18760"/>
                </a:lnTo>
                <a:lnTo>
                  <a:pt x="11595" y="18767"/>
                </a:lnTo>
                <a:lnTo>
                  <a:pt x="11596" y="18773"/>
                </a:lnTo>
                <a:lnTo>
                  <a:pt x="11598" y="18778"/>
                </a:lnTo>
                <a:lnTo>
                  <a:pt x="11602" y="18783"/>
                </a:lnTo>
                <a:lnTo>
                  <a:pt x="11612" y="18790"/>
                </a:lnTo>
                <a:lnTo>
                  <a:pt x="11617" y="18795"/>
                </a:lnTo>
                <a:lnTo>
                  <a:pt x="11618" y="18802"/>
                </a:lnTo>
                <a:lnTo>
                  <a:pt x="11621" y="18805"/>
                </a:lnTo>
                <a:lnTo>
                  <a:pt x="11637" y="18818"/>
                </a:lnTo>
                <a:lnTo>
                  <a:pt x="11644" y="18826"/>
                </a:lnTo>
                <a:lnTo>
                  <a:pt x="11656" y="18846"/>
                </a:lnTo>
                <a:lnTo>
                  <a:pt x="11665" y="18867"/>
                </a:lnTo>
                <a:lnTo>
                  <a:pt x="11671" y="18877"/>
                </a:lnTo>
                <a:lnTo>
                  <a:pt x="11702" y="18918"/>
                </a:lnTo>
                <a:lnTo>
                  <a:pt x="11707" y="18930"/>
                </a:lnTo>
                <a:lnTo>
                  <a:pt x="11711" y="18944"/>
                </a:lnTo>
                <a:lnTo>
                  <a:pt x="11713" y="18963"/>
                </a:lnTo>
                <a:lnTo>
                  <a:pt x="11719" y="18978"/>
                </a:lnTo>
                <a:lnTo>
                  <a:pt x="11721" y="18981"/>
                </a:lnTo>
                <a:lnTo>
                  <a:pt x="11726" y="18980"/>
                </a:lnTo>
                <a:lnTo>
                  <a:pt x="11727" y="18983"/>
                </a:lnTo>
                <a:lnTo>
                  <a:pt x="11727" y="18985"/>
                </a:lnTo>
                <a:lnTo>
                  <a:pt x="11727" y="18987"/>
                </a:lnTo>
                <a:lnTo>
                  <a:pt x="11726" y="18990"/>
                </a:lnTo>
                <a:lnTo>
                  <a:pt x="11724" y="18988"/>
                </a:lnTo>
                <a:lnTo>
                  <a:pt x="11721" y="18988"/>
                </a:lnTo>
                <a:lnTo>
                  <a:pt x="11719" y="18988"/>
                </a:lnTo>
                <a:lnTo>
                  <a:pt x="11717" y="18990"/>
                </a:lnTo>
                <a:lnTo>
                  <a:pt x="11720" y="18996"/>
                </a:lnTo>
                <a:lnTo>
                  <a:pt x="11720" y="18998"/>
                </a:lnTo>
                <a:lnTo>
                  <a:pt x="11720" y="19001"/>
                </a:lnTo>
                <a:lnTo>
                  <a:pt x="11718" y="19001"/>
                </a:lnTo>
                <a:lnTo>
                  <a:pt x="11717" y="19002"/>
                </a:lnTo>
                <a:lnTo>
                  <a:pt x="11717" y="19003"/>
                </a:lnTo>
                <a:lnTo>
                  <a:pt x="11716" y="19007"/>
                </a:lnTo>
                <a:lnTo>
                  <a:pt x="11716" y="19011"/>
                </a:lnTo>
                <a:lnTo>
                  <a:pt x="11717" y="19014"/>
                </a:lnTo>
                <a:lnTo>
                  <a:pt x="11720" y="19013"/>
                </a:lnTo>
                <a:lnTo>
                  <a:pt x="11729" y="19023"/>
                </a:lnTo>
                <a:lnTo>
                  <a:pt x="11730" y="19027"/>
                </a:lnTo>
                <a:lnTo>
                  <a:pt x="11730" y="19033"/>
                </a:lnTo>
                <a:lnTo>
                  <a:pt x="11730" y="19035"/>
                </a:lnTo>
                <a:lnTo>
                  <a:pt x="11729" y="19037"/>
                </a:lnTo>
                <a:lnTo>
                  <a:pt x="11725" y="19041"/>
                </a:lnTo>
                <a:lnTo>
                  <a:pt x="11724" y="19043"/>
                </a:lnTo>
                <a:lnTo>
                  <a:pt x="11726" y="19046"/>
                </a:lnTo>
                <a:lnTo>
                  <a:pt x="11729" y="19046"/>
                </a:lnTo>
                <a:lnTo>
                  <a:pt x="11734" y="19045"/>
                </a:lnTo>
                <a:lnTo>
                  <a:pt x="11735" y="19044"/>
                </a:lnTo>
                <a:lnTo>
                  <a:pt x="11735" y="19043"/>
                </a:lnTo>
                <a:lnTo>
                  <a:pt x="11736" y="19043"/>
                </a:lnTo>
                <a:lnTo>
                  <a:pt x="11737" y="19044"/>
                </a:lnTo>
                <a:lnTo>
                  <a:pt x="11739" y="19047"/>
                </a:lnTo>
                <a:lnTo>
                  <a:pt x="11740" y="19048"/>
                </a:lnTo>
                <a:lnTo>
                  <a:pt x="11744" y="19050"/>
                </a:lnTo>
                <a:lnTo>
                  <a:pt x="11754" y="19057"/>
                </a:lnTo>
                <a:lnTo>
                  <a:pt x="11758" y="19058"/>
                </a:lnTo>
                <a:lnTo>
                  <a:pt x="11760" y="19062"/>
                </a:lnTo>
                <a:lnTo>
                  <a:pt x="11762" y="19069"/>
                </a:lnTo>
                <a:lnTo>
                  <a:pt x="11763" y="19079"/>
                </a:lnTo>
                <a:lnTo>
                  <a:pt x="11762" y="19079"/>
                </a:lnTo>
                <a:lnTo>
                  <a:pt x="11762" y="19080"/>
                </a:lnTo>
                <a:lnTo>
                  <a:pt x="11761" y="19082"/>
                </a:lnTo>
                <a:lnTo>
                  <a:pt x="11760" y="19083"/>
                </a:lnTo>
                <a:lnTo>
                  <a:pt x="11761" y="19083"/>
                </a:lnTo>
                <a:lnTo>
                  <a:pt x="11762" y="19085"/>
                </a:lnTo>
                <a:lnTo>
                  <a:pt x="11763" y="19085"/>
                </a:lnTo>
                <a:lnTo>
                  <a:pt x="11762" y="19090"/>
                </a:lnTo>
                <a:lnTo>
                  <a:pt x="11761" y="19091"/>
                </a:lnTo>
                <a:lnTo>
                  <a:pt x="11760" y="19093"/>
                </a:lnTo>
                <a:lnTo>
                  <a:pt x="11763" y="19098"/>
                </a:lnTo>
                <a:lnTo>
                  <a:pt x="11772" y="19108"/>
                </a:lnTo>
                <a:lnTo>
                  <a:pt x="11774" y="19111"/>
                </a:lnTo>
                <a:lnTo>
                  <a:pt x="11775" y="19123"/>
                </a:lnTo>
                <a:lnTo>
                  <a:pt x="11776" y="19135"/>
                </a:lnTo>
                <a:lnTo>
                  <a:pt x="11778" y="19142"/>
                </a:lnTo>
                <a:lnTo>
                  <a:pt x="11781" y="19148"/>
                </a:lnTo>
                <a:lnTo>
                  <a:pt x="11792" y="19164"/>
                </a:lnTo>
                <a:lnTo>
                  <a:pt x="11802" y="19184"/>
                </a:lnTo>
                <a:lnTo>
                  <a:pt x="11804" y="19191"/>
                </a:lnTo>
                <a:lnTo>
                  <a:pt x="11805" y="19194"/>
                </a:lnTo>
                <a:lnTo>
                  <a:pt x="11807" y="19197"/>
                </a:lnTo>
                <a:lnTo>
                  <a:pt x="11819" y="19212"/>
                </a:lnTo>
                <a:lnTo>
                  <a:pt x="11823" y="19218"/>
                </a:lnTo>
                <a:lnTo>
                  <a:pt x="11824" y="19224"/>
                </a:lnTo>
                <a:lnTo>
                  <a:pt x="11825" y="19235"/>
                </a:lnTo>
                <a:lnTo>
                  <a:pt x="11828" y="19247"/>
                </a:lnTo>
                <a:lnTo>
                  <a:pt x="11829" y="19258"/>
                </a:lnTo>
                <a:lnTo>
                  <a:pt x="11827" y="19271"/>
                </a:lnTo>
                <a:lnTo>
                  <a:pt x="11820" y="19281"/>
                </a:lnTo>
                <a:lnTo>
                  <a:pt x="11817" y="19287"/>
                </a:lnTo>
                <a:lnTo>
                  <a:pt x="11817" y="19292"/>
                </a:lnTo>
                <a:lnTo>
                  <a:pt x="11818" y="19295"/>
                </a:lnTo>
                <a:lnTo>
                  <a:pt x="11837" y="19341"/>
                </a:lnTo>
                <a:lnTo>
                  <a:pt x="11857" y="19379"/>
                </a:lnTo>
                <a:lnTo>
                  <a:pt x="11876" y="19412"/>
                </a:lnTo>
                <a:lnTo>
                  <a:pt x="11884" y="19420"/>
                </a:lnTo>
                <a:lnTo>
                  <a:pt x="11892" y="19427"/>
                </a:lnTo>
                <a:lnTo>
                  <a:pt x="11911" y="19439"/>
                </a:lnTo>
                <a:lnTo>
                  <a:pt x="11919" y="19445"/>
                </a:lnTo>
                <a:lnTo>
                  <a:pt x="11925" y="19455"/>
                </a:lnTo>
                <a:lnTo>
                  <a:pt x="11942" y="19495"/>
                </a:lnTo>
                <a:lnTo>
                  <a:pt x="11945" y="19507"/>
                </a:lnTo>
                <a:lnTo>
                  <a:pt x="11976" y="19572"/>
                </a:lnTo>
                <a:lnTo>
                  <a:pt x="11981" y="19577"/>
                </a:lnTo>
                <a:lnTo>
                  <a:pt x="11987" y="19590"/>
                </a:lnTo>
                <a:lnTo>
                  <a:pt x="11992" y="19597"/>
                </a:lnTo>
                <a:lnTo>
                  <a:pt x="12044" y="19645"/>
                </a:lnTo>
                <a:lnTo>
                  <a:pt x="12085" y="19681"/>
                </a:lnTo>
                <a:lnTo>
                  <a:pt x="12119" y="19707"/>
                </a:lnTo>
                <a:lnTo>
                  <a:pt x="12122" y="19711"/>
                </a:lnTo>
                <a:lnTo>
                  <a:pt x="12123" y="19717"/>
                </a:lnTo>
                <a:lnTo>
                  <a:pt x="12124" y="19727"/>
                </a:lnTo>
                <a:lnTo>
                  <a:pt x="12124" y="19730"/>
                </a:lnTo>
                <a:lnTo>
                  <a:pt x="12125" y="19733"/>
                </a:lnTo>
                <a:lnTo>
                  <a:pt x="12127" y="19736"/>
                </a:lnTo>
                <a:lnTo>
                  <a:pt x="12128" y="19739"/>
                </a:lnTo>
                <a:lnTo>
                  <a:pt x="12128" y="19741"/>
                </a:lnTo>
                <a:lnTo>
                  <a:pt x="12128" y="19743"/>
                </a:lnTo>
                <a:lnTo>
                  <a:pt x="12128" y="19746"/>
                </a:lnTo>
                <a:lnTo>
                  <a:pt x="12128" y="19749"/>
                </a:lnTo>
                <a:lnTo>
                  <a:pt x="12131" y="19754"/>
                </a:lnTo>
                <a:lnTo>
                  <a:pt x="12137" y="19763"/>
                </a:lnTo>
                <a:lnTo>
                  <a:pt x="12139" y="19769"/>
                </a:lnTo>
                <a:lnTo>
                  <a:pt x="12138" y="19774"/>
                </a:lnTo>
                <a:lnTo>
                  <a:pt x="12133" y="19783"/>
                </a:lnTo>
                <a:lnTo>
                  <a:pt x="12133" y="19787"/>
                </a:lnTo>
                <a:lnTo>
                  <a:pt x="12134" y="19797"/>
                </a:lnTo>
                <a:lnTo>
                  <a:pt x="12139" y="19804"/>
                </a:lnTo>
                <a:lnTo>
                  <a:pt x="12145" y="19809"/>
                </a:lnTo>
                <a:lnTo>
                  <a:pt x="12151" y="19814"/>
                </a:lnTo>
                <a:lnTo>
                  <a:pt x="12186" y="19849"/>
                </a:lnTo>
                <a:lnTo>
                  <a:pt x="12223" y="19882"/>
                </a:lnTo>
                <a:lnTo>
                  <a:pt x="12261" y="19924"/>
                </a:lnTo>
                <a:lnTo>
                  <a:pt x="12264" y="19930"/>
                </a:lnTo>
                <a:lnTo>
                  <a:pt x="12267" y="19940"/>
                </a:lnTo>
                <a:lnTo>
                  <a:pt x="12271" y="19944"/>
                </a:lnTo>
                <a:lnTo>
                  <a:pt x="12299" y="19958"/>
                </a:lnTo>
                <a:lnTo>
                  <a:pt x="12326" y="19979"/>
                </a:lnTo>
                <a:lnTo>
                  <a:pt x="12350" y="20006"/>
                </a:lnTo>
                <a:lnTo>
                  <a:pt x="12354" y="20012"/>
                </a:lnTo>
                <a:lnTo>
                  <a:pt x="12357" y="20024"/>
                </a:lnTo>
                <a:lnTo>
                  <a:pt x="12360" y="20028"/>
                </a:lnTo>
                <a:lnTo>
                  <a:pt x="12363" y="20030"/>
                </a:lnTo>
                <a:lnTo>
                  <a:pt x="12366" y="20027"/>
                </a:lnTo>
                <a:lnTo>
                  <a:pt x="12371" y="20030"/>
                </a:lnTo>
                <a:lnTo>
                  <a:pt x="12372" y="20031"/>
                </a:lnTo>
                <a:lnTo>
                  <a:pt x="12374" y="20034"/>
                </a:lnTo>
                <a:lnTo>
                  <a:pt x="12377" y="20047"/>
                </a:lnTo>
                <a:lnTo>
                  <a:pt x="12379" y="20049"/>
                </a:lnTo>
                <a:lnTo>
                  <a:pt x="12381" y="20050"/>
                </a:lnTo>
                <a:lnTo>
                  <a:pt x="12383" y="20049"/>
                </a:lnTo>
                <a:lnTo>
                  <a:pt x="12386" y="20047"/>
                </a:lnTo>
                <a:lnTo>
                  <a:pt x="12389" y="20046"/>
                </a:lnTo>
                <a:lnTo>
                  <a:pt x="12392" y="20046"/>
                </a:lnTo>
                <a:lnTo>
                  <a:pt x="12394" y="20047"/>
                </a:lnTo>
                <a:lnTo>
                  <a:pt x="12397" y="20048"/>
                </a:lnTo>
                <a:lnTo>
                  <a:pt x="12399" y="20049"/>
                </a:lnTo>
                <a:lnTo>
                  <a:pt x="12401" y="20051"/>
                </a:lnTo>
                <a:lnTo>
                  <a:pt x="12404" y="20055"/>
                </a:lnTo>
                <a:lnTo>
                  <a:pt x="12407" y="20057"/>
                </a:lnTo>
                <a:lnTo>
                  <a:pt x="12407" y="20059"/>
                </a:lnTo>
                <a:lnTo>
                  <a:pt x="12408" y="20060"/>
                </a:lnTo>
                <a:lnTo>
                  <a:pt x="12409" y="20060"/>
                </a:lnTo>
                <a:lnTo>
                  <a:pt x="12410" y="20061"/>
                </a:lnTo>
                <a:lnTo>
                  <a:pt x="12416" y="20061"/>
                </a:lnTo>
                <a:lnTo>
                  <a:pt x="12417" y="20061"/>
                </a:lnTo>
                <a:lnTo>
                  <a:pt x="12422" y="20063"/>
                </a:lnTo>
                <a:lnTo>
                  <a:pt x="12425" y="20068"/>
                </a:lnTo>
                <a:lnTo>
                  <a:pt x="12430" y="20080"/>
                </a:lnTo>
                <a:lnTo>
                  <a:pt x="12434" y="20075"/>
                </a:lnTo>
                <a:lnTo>
                  <a:pt x="12437" y="20073"/>
                </a:lnTo>
                <a:lnTo>
                  <a:pt x="12439" y="20073"/>
                </a:lnTo>
                <a:lnTo>
                  <a:pt x="12442" y="20073"/>
                </a:lnTo>
                <a:lnTo>
                  <a:pt x="12444" y="20075"/>
                </a:lnTo>
                <a:lnTo>
                  <a:pt x="12446" y="20077"/>
                </a:lnTo>
                <a:lnTo>
                  <a:pt x="12448" y="20078"/>
                </a:lnTo>
                <a:lnTo>
                  <a:pt x="12448" y="20080"/>
                </a:lnTo>
                <a:lnTo>
                  <a:pt x="12446" y="20088"/>
                </a:lnTo>
                <a:lnTo>
                  <a:pt x="12446" y="20091"/>
                </a:lnTo>
                <a:lnTo>
                  <a:pt x="12448" y="20093"/>
                </a:lnTo>
                <a:lnTo>
                  <a:pt x="12451" y="20093"/>
                </a:lnTo>
                <a:lnTo>
                  <a:pt x="12456" y="20093"/>
                </a:lnTo>
                <a:lnTo>
                  <a:pt x="12461" y="20095"/>
                </a:lnTo>
                <a:lnTo>
                  <a:pt x="12464" y="20098"/>
                </a:lnTo>
                <a:lnTo>
                  <a:pt x="12469" y="20105"/>
                </a:lnTo>
                <a:lnTo>
                  <a:pt x="12482" y="20115"/>
                </a:lnTo>
                <a:lnTo>
                  <a:pt x="12486" y="20120"/>
                </a:lnTo>
                <a:lnTo>
                  <a:pt x="12487" y="20123"/>
                </a:lnTo>
                <a:lnTo>
                  <a:pt x="12487" y="20125"/>
                </a:lnTo>
                <a:lnTo>
                  <a:pt x="12487" y="20131"/>
                </a:lnTo>
                <a:lnTo>
                  <a:pt x="12486" y="20134"/>
                </a:lnTo>
                <a:lnTo>
                  <a:pt x="12483" y="20140"/>
                </a:lnTo>
                <a:lnTo>
                  <a:pt x="12483" y="20142"/>
                </a:lnTo>
                <a:lnTo>
                  <a:pt x="12484" y="20147"/>
                </a:lnTo>
                <a:lnTo>
                  <a:pt x="12488" y="20148"/>
                </a:lnTo>
                <a:lnTo>
                  <a:pt x="12493" y="20148"/>
                </a:lnTo>
                <a:lnTo>
                  <a:pt x="12498" y="20149"/>
                </a:lnTo>
                <a:lnTo>
                  <a:pt x="12500" y="20151"/>
                </a:lnTo>
                <a:lnTo>
                  <a:pt x="12504" y="20155"/>
                </a:lnTo>
                <a:lnTo>
                  <a:pt x="12506" y="20159"/>
                </a:lnTo>
                <a:lnTo>
                  <a:pt x="12506" y="20164"/>
                </a:lnTo>
                <a:lnTo>
                  <a:pt x="12503" y="20169"/>
                </a:lnTo>
                <a:lnTo>
                  <a:pt x="12504" y="20174"/>
                </a:lnTo>
                <a:lnTo>
                  <a:pt x="12514" y="20186"/>
                </a:lnTo>
                <a:lnTo>
                  <a:pt x="12530" y="20211"/>
                </a:lnTo>
                <a:lnTo>
                  <a:pt x="12533" y="20215"/>
                </a:lnTo>
                <a:lnTo>
                  <a:pt x="12537" y="20219"/>
                </a:lnTo>
                <a:lnTo>
                  <a:pt x="12544" y="20221"/>
                </a:lnTo>
                <a:lnTo>
                  <a:pt x="12546" y="20224"/>
                </a:lnTo>
                <a:lnTo>
                  <a:pt x="12547" y="20228"/>
                </a:lnTo>
                <a:lnTo>
                  <a:pt x="12548" y="20230"/>
                </a:lnTo>
                <a:lnTo>
                  <a:pt x="12551" y="20232"/>
                </a:lnTo>
                <a:lnTo>
                  <a:pt x="12552" y="20233"/>
                </a:lnTo>
                <a:lnTo>
                  <a:pt x="12555" y="20233"/>
                </a:lnTo>
                <a:lnTo>
                  <a:pt x="12557" y="20234"/>
                </a:lnTo>
                <a:lnTo>
                  <a:pt x="12562" y="20237"/>
                </a:lnTo>
                <a:lnTo>
                  <a:pt x="12571" y="20250"/>
                </a:lnTo>
                <a:lnTo>
                  <a:pt x="12574" y="20255"/>
                </a:lnTo>
                <a:lnTo>
                  <a:pt x="12569" y="20261"/>
                </a:lnTo>
                <a:lnTo>
                  <a:pt x="12571" y="20266"/>
                </a:lnTo>
                <a:lnTo>
                  <a:pt x="12586" y="20278"/>
                </a:lnTo>
                <a:lnTo>
                  <a:pt x="12589" y="20280"/>
                </a:lnTo>
                <a:lnTo>
                  <a:pt x="12603" y="20297"/>
                </a:lnTo>
                <a:lnTo>
                  <a:pt x="12605" y="20302"/>
                </a:lnTo>
                <a:lnTo>
                  <a:pt x="12606" y="20305"/>
                </a:lnTo>
                <a:lnTo>
                  <a:pt x="12610" y="20307"/>
                </a:lnTo>
                <a:lnTo>
                  <a:pt x="12612" y="20309"/>
                </a:lnTo>
                <a:lnTo>
                  <a:pt x="12624" y="20322"/>
                </a:lnTo>
                <a:lnTo>
                  <a:pt x="12626" y="20327"/>
                </a:lnTo>
                <a:lnTo>
                  <a:pt x="12627" y="20334"/>
                </a:lnTo>
                <a:lnTo>
                  <a:pt x="12626" y="20343"/>
                </a:lnTo>
                <a:lnTo>
                  <a:pt x="12628" y="20346"/>
                </a:lnTo>
                <a:lnTo>
                  <a:pt x="12658" y="20347"/>
                </a:lnTo>
                <a:lnTo>
                  <a:pt x="12660" y="20346"/>
                </a:lnTo>
                <a:lnTo>
                  <a:pt x="12662" y="20344"/>
                </a:lnTo>
                <a:lnTo>
                  <a:pt x="12661" y="20341"/>
                </a:lnTo>
                <a:lnTo>
                  <a:pt x="12659" y="20334"/>
                </a:lnTo>
                <a:lnTo>
                  <a:pt x="12657" y="20323"/>
                </a:lnTo>
                <a:lnTo>
                  <a:pt x="12655" y="20312"/>
                </a:lnTo>
                <a:lnTo>
                  <a:pt x="12622" y="20243"/>
                </a:lnTo>
                <a:lnTo>
                  <a:pt x="12621" y="20238"/>
                </a:lnTo>
                <a:lnTo>
                  <a:pt x="12622" y="20233"/>
                </a:lnTo>
                <a:lnTo>
                  <a:pt x="12626" y="20228"/>
                </a:lnTo>
                <a:lnTo>
                  <a:pt x="12629" y="20226"/>
                </a:lnTo>
                <a:lnTo>
                  <a:pt x="12633" y="20226"/>
                </a:lnTo>
                <a:lnTo>
                  <a:pt x="12639" y="20226"/>
                </a:lnTo>
                <a:lnTo>
                  <a:pt x="12638" y="20221"/>
                </a:lnTo>
                <a:lnTo>
                  <a:pt x="12638" y="20220"/>
                </a:lnTo>
                <a:lnTo>
                  <a:pt x="12639" y="20220"/>
                </a:lnTo>
                <a:lnTo>
                  <a:pt x="12641" y="20223"/>
                </a:lnTo>
                <a:lnTo>
                  <a:pt x="12645" y="20225"/>
                </a:lnTo>
                <a:lnTo>
                  <a:pt x="12654" y="20228"/>
                </a:lnTo>
                <a:lnTo>
                  <a:pt x="12658" y="20230"/>
                </a:lnTo>
                <a:lnTo>
                  <a:pt x="12660" y="20233"/>
                </a:lnTo>
                <a:lnTo>
                  <a:pt x="12673" y="20252"/>
                </a:lnTo>
                <a:lnTo>
                  <a:pt x="12678" y="20257"/>
                </a:lnTo>
                <a:lnTo>
                  <a:pt x="12688" y="20260"/>
                </a:lnTo>
                <a:lnTo>
                  <a:pt x="12702" y="20274"/>
                </a:lnTo>
                <a:lnTo>
                  <a:pt x="12739" y="20295"/>
                </a:lnTo>
                <a:lnTo>
                  <a:pt x="12749" y="20305"/>
                </a:lnTo>
                <a:lnTo>
                  <a:pt x="12752" y="20306"/>
                </a:lnTo>
                <a:lnTo>
                  <a:pt x="12759" y="20306"/>
                </a:lnTo>
                <a:lnTo>
                  <a:pt x="12763" y="20305"/>
                </a:lnTo>
                <a:lnTo>
                  <a:pt x="12767" y="20303"/>
                </a:lnTo>
                <a:lnTo>
                  <a:pt x="12770" y="20299"/>
                </a:lnTo>
                <a:lnTo>
                  <a:pt x="12767" y="20297"/>
                </a:lnTo>
                <a:lnTo>
                  <a:pt x="12762" y="20296"/>
                </a:lnTo>
                <a:lnTo>
                  <a:pt x="12758" y="20294"/>
                </a:lnTo>
                <a:lnTo>
                  <a:pt x="12757" y="20290"/>
                </a:lnTo>
                <a:lnTo>
                  <a:pt x="12761" y="20286"/>
                </a:lnTo>
                <a:cubicBezTo>
                  <a:pt x="12761" y="20286"/>
                  <a:pt x="12767" y="20284"/>
                  <a:pt x="12767" y="20284"/>
                </a:cubicBezTo>
                <a:lnTo>
                  <a:pt x="12770" y="20282"/>
                </a:lnTo>
                <a:lnTo>
                  <a:pt x="12770" y="20280"/>
                </a:lnTo>
                <a:lnTo>
                  <a:pt x="12768" y="20278"/>
                </a:lnTo>
                <a:lnTo>
                  <a:pt x="12766" y="20276"/>
                </a:lnTo>
                <a:lnTo>
                  <a:pt x="12766" y="20273"/>
                </a:lnTo>
                <a:lnTo>
                  <a:pt x="12766" y="20265"/>
                </a:lnTo>
                <a:lnTo>
                  <a:pt x="12764" y="20259"/>
                </a:lnTo>
                <a:lnTo>
                  <a:pt x="12762" y="20253"/>
                </a:lnTo>
                <a:lnTo>
                  <a:pt x="12762" y="20249"/>
                </a:lnTo>
                <a:lnTo>
                  <a:pt x="12767" y="20245"/>
                </a:lnTo>
                <a:lnTo>
                  <a:pt x="12771" y="20247"/>
                </a:lnTo>
                <a:lnTo>
                  <a:pt x="12773" y="20247"/>
                </a:lnTo>
                <a:lnTo>
                  <a:pt x="12774" y="20246"/>
                </a:lnTo>
                <a:lnTo>
                  <a:pt x="12775" y="20245"/>
                </a:lnTo>
                <a:lnTo>
                  <a:pt x="12777" y="20238"/>
                </a:lnTo>
                <a:lnTo>
                  <a:pt x="12777" y="20236"/>
                </a:lnTo>
                <a:lnTo>
                  <a:pt x="12779" y="20231"/>
                </a:lnTo>
                <a:lnTo>
                  <a:pt x="12777" y="20220"/>
                </a:lnTo>
                <a:lnTo>
                  <a:pt x="12778" y="20215"/>
                </a:lnTo>
                <a:lnTo>
                  <a:pt x="12784" y="20210"/>
                </a:lnTo>
                <a:lnTo>
                  <a:pt x="12791" y="20216"/>
                </a:lnTo>
                <a:lnTo>
                  <a:pt x="12805" y="20242"/>
                </a:lnTo>
                <a:lnTo>
                  <a:pt x="12810" y="20249"/>
                </a:lnTo>
                <a:lnTo>
                  <a:pt x="12821" y="20260"/>
                </a:lnTo>
                <a:lnTo>
                  <a:pt x="12828" y="20270"/>
                </a:lnTo>
                <a:lnTo>
                  <a:pt x="12830" y="20272"/>
                </a:lnTo>
                <a:lnTo>
                  <a:pt x="12832" y="20273"/>
                </a:lnTo>
                <a:lnTo>
                  <a:pt x="12833" y="20274"/>
                </a:lnTo>
                <a:lnTo>
                  <a:pt x="12835" y="20276"/>
                </a:lnTo>
                <a:lnTo>
                  <a:pt x="12837" y="20276"/>
                </a:lnTo>
                <a:lnTo>
                  <a:pt x="12838" y="20275"/>
                </a:lnTo>
                <a:lnTo>
                  <a:pt x="12841" y="20272"/>
                </a:lnTo>
                <a:lnTo>
                  <a:pt x="12842" y="20270"/>
                </a:lnTo>
                <a:lnTo>
                  <a:pt x="12847" y="20277"/>
                </a:lnTo>
                <a:lnTo>
                  <a:pt x="12849" y="20286"/>
                </a:lnTo>
                <a:lnTo>
                  <a:pt x="12851" y="20308"/>
                </a:lnTo>
                <a:lnTo>
                  <a:pt x="12854" y="20313"/>
                </a:lnTo>
                <a:lnTo>
                  <a:pt x="12871" y="20316"/>
                </a:lnTo>
                <a:lnTo>
                  <a:pt x="12878" y="20319"/>
                </a:lnTo>
                <a:lnTo>
                  <a:pt x="12880" y="20324"/>
                </a:lnTo>
                <a:lnTo>
                  <a:pt x="12880" y="20334"/>
                </a:lnTo>
                <a:lnTo>
                  <a:pt x="12882" y="20337"/>
                </a:lnTo>
                <a:lnTo>
                  <a:pt x="12883" y="20335"/>
                </a:lnTo>
                <a:lnTo>
                  <a:pt x="12889" y="20326"/>
                </a:lnTo>
                <a:lnTo>
                  <a:pt x="12893" y="20318"/>
                </a:lnTo>
                <a:lnTo>
                  <a:pt x="12896" y="20309"/>
                </a:lnTo>
                <a:lnTo>
                  <a:pt x="12898" y="20287"/>
                </a:lnTo>
                <a:lnTo>
                  <a:pt x="12899" y="20281"/>
                </a:lnTo>
                <a:lnTo>
                  <a:pt x="12903" y="20269"/>
                </a:lnTo>
                <a:lnTo>
                  <a:pt x="12904" y="20264"/>
                </a:lnTo>
                <a:lnTo>
                  <a:pt x="12904" y="20252"/>
                </a:lnTo>
                <a:lnTo>
                  <a:pt x="12902" y="20234"/>
                </a:lnTo>
                <a:lnTo>
                  <a:pt x="12905" y="20224"/>
                </a:lnTo>
                <a:lnTo>
                  <a:pt x="12906" y="20217"/>
                </a:lnTo>
                <a:lnTo>
                  <a:pt x="12904" y="20193"/>
                </a:lnTo>
                <a:lnTo>
                  <a:pt x="12906" y="20181"/>
                </a:lnTo>
                <a:lnTo>
                  <a:pt x="12911" y="20158"/>
                </a:lnTo>
                <a:lnTo>
                  <a:pt x="12912" y="20145"/>
                </a:lnTo>
                <a:lnTo>
                  <a:pt x="12910" y="20122"/>
                </a:lnTo>
                <a:lnTo>
                  <a:pt x="12912" y="20098"/>
                </a:lnTo>
                <a:lnTo>
                  <a:pt x="12914" y="20088"/>
                </a:lnTo>
                <a:lnTo>
                  <a:pt x="12918" y="20079"/>
                </a:lnTo>
                <a:lnTo>
                  <a:pt x="12921" y="20070"/>
                </a:lnTo>
                <a:lnTo>
                  <a:pt x="12921" y="20061"/>
                </a:lnTo>
                <a:lnTo>
                  <a:pt x="12913" y="20044"/>
                </a:lnTo>
                <a:lnTo>
                  <a:pt x="12912" y="20037"/>
                </a:lnTo>
                <a:lnTo>
                  <a:pt x="12912" y="20025"/>
                </a:lnTo>
                <a:lnTo>
                  <a:pt x="12915" y="20001"/>
                </a:lnTo>
                <a:lnTo>
                  <a:pt x="12917" y="19996"/>
                </a:lnTo>
                <a:lnTo>
                  <a:pt x="12920" y="19994"/>
                </a:lnTo>
                <a:lnTo>
                  <a:pt x="12917" y="19980"/>
                </a:lnTo>
                <a:lnTo>
                  <a:pt x="12916" y="19975"/>
                </a:lnTo>
                <a:lnTo>
                  <a:pt x="12917" y="19970"/>
                </a:lnTo>
                <a:lnTo>
                  <a:pt x="12919" y="19964"/>
                </a:lnTo>
                <a:lnTo>
                  <a:pt x="12921" y="19959"/>
                </a:lnTo>
                <a:lnTo>
                  <a:pt x="12918" y="19949"/>
                </a:lnTo>
                <a:lnTo>
                  <a:pt x="12920" y="19938"/>
                </a:lnTo>
                <a:lnTo>
                  <a:pt x="12919" y="19933"/>
                </a:lnTo>
                <a:lnTo>
                  <a:pt x="12918" y="19933"/>
                </a:lnTo>
                <a:lnTo>
                  <a:pt x="12918" y="19934"/>
                </a:lnTo>
                <a:lnTo>
                  <a:pt x="12918" y="19935"/>
                </a:lnTo>
                <a:lnTo>
                  <a:pt x="12914" y="19925"/>
                </a:lnTo>
                <a:lnTo>
                  <a:pt x="12912" y="19922"/>
                </a:lnTo>
                <a:lnTo>
                  <a:pt x="12909" y="19919"/>
                </a:lnTo>
                <a:lnTo>
                  <a:pt x="12910" y="19913"/>
                </a:lnTo>
                <a:lnTo>
                  <a:pt x="12907" y="19905"/>
                </a:lnTo>
                <a:lnTo>
                  <a:pt x="12903" y="19897"/>
                </a:lnTo>
                <a:lnTo>
                  <a:pt x="12901" y="19890"/>
                </a:lnTo>
                <a:lnTo>
                  <a:pt x="12900" y="19883"/>
                </a:lnTo>
                <a:lnTo>
                  <a:pt x="12900" y="19873"/>
                </a:lnTo>
                <a:lnTo>
                  <a:pt x="12903" y="19850"/>
                </a:lnTo>
                <a:lnTo>
                  <a:pt x="12904" y="19845"/>
                </a:lnTo>
                <a:lnTo>
                  <a:pt x="12909" y="19826"/>
                </a:lnTo>
                <a:lnTo>
                  <a:pt x="12910" y="19817"/>
                </a:lnTo>
                <a:lnTo>
                  <a:pt x="12912" y="19808"/>
                </a:lnTo>
                <a:lnTo>
                  <a:pt x="12926" y="19781"/>
                </a:lnTo>
                <a:lnTo>
                  <a:pt x="12930" y="19770"/>
                </a:lnTo>
                <a:lnTo>
                  <a:pt x="12930" y="19760"/>
                </a:lnTo>
                <a:lnTo>
                  <a:pt x="12926" y="19751"/>
                </a:lnTo>
                <a:lnTo>
                  <a:pt x="12908" y="19735"/>
                </a:lnTo>
                <a:lnTo>
                  <a:pt x="12903" y="19726"/>
                </a:lnTo>
                <a:lnTo>
                  <a:pt x="12901" y="19715"/>
                </a:lnTo>
                <a:lnTo>
                  <a:pt x="12915" y="19653"/>
                </a:lnTo>
                <a:lnTo>
                  <a:pt x="12919" y="19641"/>
                </a:lnTo>
                <a:lnTo>
                  <a:pt x="12925" y="19629"/>
                </a:lnTo>
                <a:lnTo>
                  <a:pt x="12932" y="19619"/>
                </a:lnTo>
                <a:lnTo>
                  <a:pt x="12940" y="19611"/>
                </a:lnTo>
                <a:lnTo>
                  <a:pt x="12954" y="19601"/>
                </a:lnTo>
                <a:lnTo>
                  <a:pt x="12956" y="19598"/>
                </a:lnTo>
                <a:lnTo>
                  <a:pt x="12957" y="19595"/>
                </a:lnTo>
                <a:lnTo>
                  <a:pt x="12958" y="19590"/>
                </a:lnTo>
                <a:lnTo>
                  <a:pt x="12958" y="19586"/>
                </a:lnTo>
                <a:lnTo>
                  <a:pt x="12957" y="19583"/>
                </a:lnTo>
                <a:lnTo>
                  <a:pt x="12954" y="19577"/>
                </a:lnTo>
                <a:lnTo>
                  <a:pt x="12953" y="19575"/>
                </a:lnTo>
                <a:lnTo>
                  <a:pt x="12952" y="19563"/>
                </a:lnTo>
                <a:lnTo>
                  <a:pt x="12952" y="19540"/>
                </a:lnTo>
                <a:lnTo>
                  <a:pt x="12950" y="19531"/>
                </a:lnTo>
                <a:lnTo>
                  <a:pt x="12947" y="19522"/>
                </a:lnTo>
                <a:lnTo>
                  <a:pt x="12944" y="19519"/>
                </a:lnTo>
                <a:lnTo>
                  <a:pt x="12941" y="19517"/>
                </a:lnTo>
                <a:lnTo>
                  <a:pt x="12939" y="19517"/>
                </a:lnTo>
                <a:lnTo>
                  <a:pt x="12935" y="19514"/>
                </a:lnTo>
                <a:lnTo>
                  <a:pt x="12932" y="19513"/>
                </a:lnTo>
                <a:lnTo>
                  <a:pt x="12930" y="19513"/>
                </a:lnTo>
                <a:lnTo>
                  <a:pt x="12926" y="19515"/>
                </a:lnTo>
                <a:lnTo>
                  <a:pt x="12924" y="19515"/>
                </a:lnTo>
                <a:lnTo>
                  <a:pt x="12914" y="19513"/>
                </a:lnTo>
                <a:lnTo>
                  <a:pt x="12906" y="19508"/>
                </a:lnTo>
                <a:lnTo>
                  <a:pt x="12899" y="19499"/>
                </a:lnTo>
                <a:lnTo>
                  <a:pt x="12895" y="19489"/>
                </a:lnTo>
                <a:lnTo>
                  <a:pt x="12896" y="19450"/>
                </a:lnTo>
                <a:lnTo>
                  <a:pt x="12892" y="19441"/>
                </a:lnTo>
                <a:lnTo>
                  <a:pt x="12890" y="19439"/>
                </a:lnTo>
                <a:lnTo>
                  <a:pt x="12888" y="19438"/>
                </a:lnTo>
                <a:lnTo>
                  <a:pt x="12883" y="19439"/>
                </a:lnTo>
                <a:lnTo>
                  <a:pt x="12880" y="19438"/>
                </a:lnTo>
                <a:lnTo>
                  <a:pt x="12876" y="19435"/>
                </a:lnTo>
                <a:lnTo>
                  <a:pt x="12870" y="19433"/>
                </a:lnTo>
                <a:lnTo>
                  <a:pt x="12865" y="19429"/>
                </a:lnTo>
                <a:lnTo>
                  <a:pt x="12862" y="19424"/>
                </a:lnTo>
                <a:lnTo>
                  <a:pt x="12860" y="19420"/>
                </a:lnTo>
                <a:lnTo>
                  <a:pt x="12858" y="19414"/>
                </a:lnTo>
                <a:lnTo>
                  <a:pt x="12856" y="19408"/>
                </a:lnTo>
                <a:lnTo>
                  <a:pt x="12855" y="19402"/>
                </a:lnTo>
                <a:lnTo>
                  <a:pt x="12855" y="19396"/>
                </a:lnTo>
                <a:lnTo>
                  <a:pt x="12856" y="19389"/>
                </a:lnTo>
                <a:lnTo>
                  <a:pt x="12860" y="19378"/>
                </a:lnTo>
                <a:lnTo>
                  <a:pt x="12861" y="19372"/>
                </a:lnTo>
                <a:lnTo>
                  <a:pt x="12861" y="19364"/>
                </a:lnTo>
                <a:lnTo>
                  <a:pt x="12859" y="19360"/>
                </a:lnTo>
                <a:lnTo>
                  <a:pt x="12855" y="19359"/>
                </a:lnTo>
                <a:lnTo>
                  <a:pt x="12851" y="19359"/>
                </a:lnTo>
                <a:lnTo>
                  <a:pt x="12849" y="19360"/>
                </a:lnTo>
                <a:lnTo>
                  <a:pt x="12846" y="19364"/>
                </a:lnTo>
                <a:lnTo>
                  <a:pt x="12843" y="19366"/>
                </a:lnTo>
                <a:lnTo>
                  <a:pt x="12840" y="19362"/>
                </a:lnTo>
                <a:lnTo>
                  <a:pt x="12841" y="19362"/>
                </a:lnTo>
                <a:lnTo>
                  <a:pt x="12843" y="19362"/>
                </a:lnTo>
                <a:lnTo>
                  <a:pt x="12843" y="19362"/>
                </a:lnTo>
                <a:lnTo>
                  <a:pt x="12843" y="19360"/>
                </a:lnTo>
                <a:lnTo>
                  <a:pt x="12839" y="19358"/>
                </a:lnTo>
                <a:lnTo>
                  <a:pt x="12834" y="19357"/>
                </a:lnTo>
                <a:lnTo>
                  <a:pt x="12825" y="19357"/>
                </a:lnTo>
                <a:lnTo>
                  <a:pt x="12806" y="19353"/>
                </a:lnTo>
                <a:lnTo>
                  <a:pt x="12795" y="19352"/>
                </a:lnTo>
                <a:lnTo>
                  <a:pt x="12790" y="19351"/>
                </a:lnTo>
                <a:lnTo>
                  <a:pt x="12782" y="19345"/>
                </a:lnTo>
                <a:lnTo>
                  <a:pt x="12777" y="19344"/>
                </a:lnTo>
                <a:lnTo>
                  <a:pt x="12772" y="19344"/>
                </a:lnTo>
                <a:lnTo>
                  <a:pt x="12767" y="19345"/>
                </a:lnTo>
                <a:lnTo>
                  <a:pt x="12753" y="19353"/>
                </a:lnTo>
                <a:lnTo>
                  <a:pt x="12748" y="19354"/>
                </a:lnTo>
                <a:lnTo>
                  <a:pt x="12747" y="19354"/>
                </a:lnTo>
                <a:lnTo>
                  <a:pt x="12744" y="19350"/>
                </a:lnTo>
                <a:lnTo>
                  <a:pt x="12742" y="19349"/>
                </a:lnTo>
                <a:lnTo>
                  <a:pt x="12739" y="19349"/>
                </a:lnTo>
                <a:lnTo>
                  <a:pt x="12735" y="19350"/>
                </a:lnTo>
                <a:lnTo>
                  <a:pt x="12733" y="19350"/>
                </a:lnTo>
                <a:lnTo>
                  <a:pt x="12729" y="19348"/>
                </a:lnTo>
                <a:lnTo>
                  <a:pt x="12727" y="19344"/>
                </a:lnTo>
                <a:lnTo>
                  <a:pt x="12723" y="19341"/>
                </a:lnTo>
                <a:lnTo>
                  <a:pt x="12719" y="19339"/>
                </a:lnTo>
                <a:lnTo>
                  <a:pt x="12714" y="19340"/>
                </a:lnTo>
                <a:lnTo>
                  <a:pt x="12710" y="19342"/>
                </a:lnTo>
                <a:lnTo>
                  <a:pt x="12708" y="19346"/>
                </a:lnTo>
                <a:lnTo>
                  <a:pt x="12708" y="19353"/>
                </a:lnTo>
                <a:lnTo>
                  <a:pt x="12704" y="19349"/>
                </a:lnTo>
                <a:lnTo>
                  <a:pt x="12703" y="19342"/>
                </a:lnTo>
                <a:lnTo>
                  <a:pt x="12703" y="19335"/>
                </a:lnTo>
                <a:lnTo>
                  <a:pt x="12702" y="19330"/>
                </a:lnTo>
                <a:lnTo>
                  <a:pt x="12698" y="19328"/>
                </a:lnTo>
                <a:lnTo>
                  <a:pt x="12693" y="19329"/>
                </a:lnTo>
                <a:lnTo>
                  <a:pt x="12690" y="19333"/>
                </a:lnTo>
                <a:lnTo>
                  <a:pt x="12687" y="19344"/>
                </a:lnTo>
                <a:lnTo>
                  <a:pt x="12683" y="19350"/>
                </a:lnTo>
                <a:lnTo>
                  <a:pt x="12676" y="19359"/>
                </a:lnTo>
                <a:lnTo>
                  <a:pt x="12673" y="19363"/>
                </a:lnTo>
                <a:lnTo>
                  <a:pt x="12673" y="19368"/>
                </a:lnTo>
                <a:lnTo>
                  <a:pt x="12673" y="19380"/>
                </a:lnTo>
                <a:lnTo>
                  <a:pt x="12673" y="19386"/>
                </a:lnTo>
                <a:lnTo>
                  <a:pt x="12669" y="19404"/>
                </a:lnTo>
                <a:lnTo>
                  <a:pt x="12665" y="19413"/>
                </a:lnTo>
                <a:lnTo>
                  <a:pt x="12659" y="19418"/>
                </a:lnTo>
                <a:lnTo>
                  <a:pt x="12643" y="19427"/>
                </a:lnTo>
                <a:lnTo>
                  <a:pt x="12636" y="19433"/>
                </a:lnTo>
                <a:lnTo>
                  <a:pt x="12633" y="19437"/>
                </a:lnTo>
                <a:lnTo>
                  <a:pt x="12632" y="19442"/>
                </a:lnTo>
                <a:lnTo>
                  <a:pt x="12631" y="19448"/>
                </a:lnTo>
                <a:lnTo>
                  <a:pt x="12628" y="19454"/>
                </a:lnTo>
                <a:lnTo>
                  <a:pt x="12625" y="19460"/>
                </a:lnTo>
                <a:lnTo>
                  <a:pt x="12621" y="19464"/>
                </a:lnTo>
                <a:lnTo>
                  <a:pt x="12622" y="19461"/>
                </a:lnTo>
                <a:lnTo>
                  <a:pt x="12622" y="19460"/>
                </a:lnTo>
                <a:lnTo>
                  <a:pt x="12622" y="19460"/>
                </a:lnTo>
                <a:lnTo>
                  <a:pt x="12622" y="19449"/>
                </a:lnTo>
                <a:lnTo>
                  <a:pt x="12625" y="19439"/>
                </a:lnTo>
                <a:lnTo>
                  <a:pt x="12630" y="19431"/>
                </a:lnTo>
                <a:lnTo>
                  <a:pt x="12637" y="19423"/>
                </a:lnTo>
                <a:lnTo>
                  <a:pt x="12643" y="19417"/>
                </a:lnTo>
                <a:lnTo>
                  <a:pt x="12646" y="19416"/>
                </a:lnTo>
                <a:lnTo>
                  <a:pt x="12649" y="19415"/>
                </a:lnTo>
                <a:lnTo>
                  <a:pt x="12654" y="19413"/>
                </a:lnTo>
                <a:lnTo>
                  <a:pt x="12658" y="19411"/>
                </a:lnTo>
                <a:lnTo>
                  <a:pt x="12660" y="19408"/>
                </a:lnTo>
                <a:lnTo>
                  <a:pt x="12661" y="19404"/>
                </a:lnTo>
                <a:lnTo>
                  <a:pt x="12661" y="19391"/>
                </a:lnTo>
                <a:lnTo>
                  <a:pt x="12664" y="19381"/>
                </a:lnTo>
                <a:lnTo>
                  <a:pt x="12665" y="19375"/>
                </a:lnTo>
                <a:lnTo>
                  <a:pt x="12664" y="19362"/>
                </a:lnTo>
                <a:lnTo>
                  <a:pt x="12660" y="19352"/>
                </a:lnTo>
                <a:lnTo>
                  <a:pt x="12653" y="19352"/>
                </a:lnTo>
                <a:lnTo>
                  <a:pt x="12638" y="19360"/>
                </a:lnTo>
                <a:lnTo>
                  <a:pt x="12641" y="19356"/>
                </a:lnTo>
                <a:lnTo>
                  <a:pt x="12648" y="19350"/>
                </a:lnTo>
                <a:lnTo>
                  <a:pt x="12652" y="19346"/>
                </a:lnTo>
                <a:lnTo>
                  <a:pt x="12655" y="19345"/>
                </a:lnTo>
                <a:lnTo>
                  <a:pt x="12664" y="19344"/>
                </a:lnTo>
                <a:lnTo>
                  <a:pt x="12667" y="19343"/>
                </a:lnTo>
                <a:lnTo>
                  <a:pt x="12670" y="19340"/>
                </a:lnTo>
                <a:lnTo>
                  <a:pt x="12686" y="19317"/>
                </a:lnTo>
                <a:lnTo>
                  <a:pt x="12693" y="19304"/>
                </a:lnTo>
                <a:lnTo>
                  <a:pt x="12696" y="19294"/>
                </a:lnTo>
                <a:lnTo>
                  <a:pt x="12698" y="19283"/>
                </a:lnTo>
                <a:lnTo>
                  <a:pt x="12696" y="19271"/>
                </a:lnTo>
                <a:lnTo>
                  <a:pt x="12691" y="19259"/>
                </a:lnTo>
                <a:lnTo>
                  <a:pt x="12683" y="19250"/>
                </a:lnTo>
                <a:lnTo>
                  <a:pt x="12674" y="19248"/>
                </a:lnTo>
                <a:lnTo>
                  <a:pt x="12664" y="19251"/>
                </a:lnTo>
                <a:lnTo>
                  <a:pt x="12660" y="19256"/>
                </a:lnTo>
                <a:lnTo>
                  <a:pt x="12659" y="19257"/>
                </a:lnTo>
                <a:lnTo>
                  <a:pt x="12658" y="19258"/>
                </a:lnTo>
                <a:lnTo>
                  <a:pt x="12657" y="19259"/>
                </a:lnTo>
                <a:lnTo>
                  <a:pt x="12657" y="19260"/>
                </a:lnTo>
                <a:lnTo>
                  <a:pt x="12656" y="19261"/>
                </a:lnTo>
                <a:lnTo>
                  <a:pt x="12655" y="19261"/>
                </a:lnTo>
                <a:lnTo>
                  <a:pt x="12654" y="19260"/>
                </a:lnTo>
                <a:lnTo>
                  <a:pt x="12654" y="19259"/>
                </a:lnTo>
                <a:lnTo>
                  <a:pt x="12653" y="19259"/>
                </a:lnTo>
                <a:lnTo>
                  <a:pt x="12650" y="19257"/>
                </a:lnTo>
                <a:lnTo>
                  <a:pt x="12649" y="19252"/>
                </a:lnTo>
                <a:lnTo>
                  <a:pt x="12649" y="19245"/>
                </a:lnTo>
                <a:lnTo>
                  <a:pt x="12648" y="19240"/>
                </a:lnTo>
                <a:lnTo>
                  <a:pt x="12646" y="19243"/>
                </a:lnTo>
                <a:lnTo>
                  <a:pt x="12640" y="19251"/>
                </a:lnTo>
                <a:lnTo>
                  <a:pt x="12638" y="19253"/>
                </a:lnTo>
                <a:lnTo>
                  <a:pt x="12634" y="19254"/>
                </a:lnTo>
                <a:lnTo>
                  <a:pt x="12633" y="19252"/>
                </a:lnTo>
                <a:lnTo>
                  <a:pt x="12635" y="19249"/>
                </a:lnTo>
                <a:lnTo>
                  <a:pt x="12637" y="19247"/>
                </a:lnTo>
                <a:lnTo>
                  <a:pt x="12639" y="19242"/>
                </a:lnTo>
                <a:lnTo>
                  <a:pt x="12643" y="19234"/>
                </a:lnTo>
                <a:lnTo>
                  <a:pt x="12644" y="19226"/>
                </a:lnTo>
                <a:lnTo>
                  <a:pt x="12641" y="19223"/>
                </a:lnTo>
                <a:lnTo>
                  <a:pt x="12638" y="19220"/>
                </a:lnTo>
                <a:lnTo>
                  <a:pt x="12633" y="19214"/>
                </a:lnTo>
                <a:lnTo>
                  <a:pt x="12628" y="19209"/>
                </a:lnTo>
                <a:lnTo>
                  <a:pt x="12622" y="19207"/>
                </a:lnTo>
                <a:lnTo>
                  <a:pt x="12620" y="19211"/>
                </a:lnTo>
                <a:lnTo>
                  <a:pt x="12617" y="19225"/>
                </a:lnTo>
                <a:lnTo>
                  <a:pt x="12614" y="19230"/>
                </a:lnTo>
                <a:lnTo>
                  <a:pt x="12611" y="19223"/>
                </a:lnTo>
                <a:lnTo>
                  <a:pt x="12611" y="19219"/>
                </a:lnTo>
                <a:lnTo>
                  <a:pt x="12611" y="19215"/>
                </a:lnTo>
                <a:lnTo>
                  <a:pt x="12612" y="19209"/>
                </a:lnTo>
                <a:lnTo>
                  <a:pt x="12617" y="19198"/>
                </a:lnTo>
                <a:lnTo>
                  <a:pt x="12618" y="19195"/>
                </a:lnTo>
                <a:lnTo>
                  <a:pt x="12622" y="19188"/>
                </a:lnTo>
                <a:lnTo>
                  <a:pt x="12622" y="19184"/>
                </a:lnTo>
                <a:lnTo>
                  <a:pt x="12623" y="19181"/>
                </a:lnTo>
                <a:lnTo>
                  <a:pt x="12622" y="19176"/>
                </a:lnTo>
                <a:lnTo>
                  <a:pt x="12621" y="19174"/>
                </a:lnTo>
                <a:lnTo>
                  <a:pt x="12618" y="19161"/>
                </a:lnTo>
                <a:lnTo>
                  <a:pt x="12610" y="19141"/>
                </a:lnTo>
                <a:lnTo>
                  <a:pt x="12606" y="19129"/>
                </a:lnTo>
                <a:lnTo>
                  <a:pt x="12605" y="19117"/>
                </a:lnTo>
                <a:lnTo>
                  <a:pt x="12605" y="19075"/>
                </a:lnTo>
                <a:lnTo>
                  <a:pt x="12603" y="19057"/>
                </a:lnTo>
                <a:lnTo>
                  <a:pt x="12603" y="19054"/>
                </a:lnTo>
                <a:lnTo>
                  <a:pt x="12596" y="19045"/>
                </a:lnTo>
                <a:lnTo>
                  <a:pt x="12595" y="19043"/>
                </a:lnTo>
                <a:lnTo>
                  <a:pt x="12593" y="19034"/>
                </a:lnTo>
                <a:lnTo>
                  <a:pt x="12592" y="19023"/>
                </a:lnTo>
                <a:lnTo>
                  <a:pt x="12595" y="19005"/>
                </a:lnTo>
                <a:lnTo>
                  <a:pt x="12589" y="18981"/>
                </a:lnTo>
                <a:lnTo>
                  <a:pt x="12588" y="18978"/>
                </a:lnTo>
                <a:lnTo>
                  <a:pt x="12575" y="18979"/>
                </a:lnTo>
                <a:lnTo>
                  <a:pt x="12563" y="18983"/>
                </a:lnTo>
                <a:lnTo>
                  <a:pt x="12561" y="18985"/>
                </a:lnTo>
                <a:lnTo>
                  <a:pt x="12552" y="18990"/>
                </a:lnTo>
                <a:lnTo>
                  <a:pt x="12547" y="18988"/>
                </a:lnTo>
                <a:lnTo>
                  <a:pt x="12533" y="18978"/>
                </a:lnTo>
                <a:lnTo>
                  <a:pt x="12529" y="18978"/>
                </a:lnTo>
                <a:lnTo>
                  <a:pt x="12518" y="18977"/>
                </a:lnTo>
                <a:lnTo>
                  <a:pt x="12515" y="18975"/>
                </a:lnTo>
                <a:lnTo>
                  <a:pt x="12511" y="18971"/>
                </a:lnTo>
                <a:lnTo>
                  <a:pt x="12496" y="18963"/>
                </a:lnTo>
                <a:lnTo>
                  <a:pt x="12493" y="18964"/>
                </a:lnTo>
                <a:lnTo>
                  <a:pt x="12484" y="18967"/>
                </a:lnTo>
                <a:lnTo>
                  <a:pt x="12479" y="18969"/>
                </a:lnTo>
                <a:lnTo>
                  <a:pt x="12475" y="18973"/>
                </a:lnTo>
                <a:lnTo>
                  <a:pt x="12471" y="18978"/>
                </a:lnTo>
                <a:lnTo>
                  <a:pt x="12469" y="18990"/>
                </a:lnTo>
                <a:lnTo>
                  <a:pt x="12467" y="18987"/>
                </a:lnTo>
                <a:lnTo>
                  <a:pt x="12463" y="18976"/>
                </a:lnTo>
                <a:lnTo>
                  <a:pt x="12461" y="18972"/>
                </a:lnTo>
                <a:lnTo>
                  <a:pt x="12458" y="18969"/>
                </a:lnTo>
                <a:lnTo>
                  <a:pt x="12454" y="18967"/>
                </a:lnTo>
                <a:lnTo>
                  <a:pt x="12449" y="18967"/>
                </a:lnTo>
                <a:lnTo>
                  <a:pt x="12446" y="18965"/>
                </a:lnTo>
                <a:lnTo>
                  <a:pt x="12441" y="18958"/>
                </a:lnTo>
                <a:lnTo>
                  <a:pt x="12438" y="18955"/>
                </a:lnTo>
                <a:lnTo>
                  <a:pt x="12430" y="18953"/>
                </a:lnTo>
                <a:lnTo>
                  <a:pt x="12429" y="18952"/>
                </a:lnTo>
                <a:lnTo>
                  <a:pt x="12428" y="18950"/>
                </a:lnTo>
                <a:lnTo>
                  <a:pt x="12426" y="18947"/>
                </a:lnTo>
                <a:lnTo>
                  <a:pt x="12422" y="18945"/>
                </a:lnTo>
                <a:lnTo>
                  <a:pt x="12420" y="18942"/>
                </a:lnTo>
                <a:lnTo>
                  <a:pt x="12418" y="18940"/>
                </a:lnTo>
                <a:lnTo>
                  <a:pt x="12417" y="18938"/>
                </a:lnTo>
                <a:lnTo>
                  <a:pt x="12417" y="18937"/>
                </a:lnTo>
                <a:lnTo>
                  <a:pt x="12416" y="18935"/>
                </a:lnTo>
                <a:lnTo>
                  <a:pt x="12416" y="18934"/>
                </a:lnTo>
                <a:lnTo>
                  <a:pt x="12415" y="18934"/>
                </a:lnTo>
                <a:lnTo>
                  <a:pt x="12412" y="18935"/>
                </a:lnTo>
                <a:lnTo>
                  <a:pt x="12411" y="18934"/>
                </a:lnTo>
                <a:lnTo>
                  <a:pt x="12408" y="18931"/>
                </a:lnTo>
                <a:lnTo>
                  <a:pt x="12405" y="18922"/>
                </a:lnTo>
                <a:lnTo>
                  <a:pt x="12403" y="18918"/>
                </a:lnTo>
                <a:lnTo>
                  <a:pt x="12399" y="18915"/>
                </a:lnTo>
                <a:lnTo>
                  <a:pt x="12394" y="18915"/>
                </a:lnTo>
                <a:lnTo>
                  <a:pt x="12384" y="18917"/>
                </a:lnTo>
                <a:lnTo>
                  <a:pt x="12386" y="18913"/>
                </a:lnTo>
                <a:lnTo>
                  <a:pt x="12390" y="18909"/>
                </a:lnTo>
                <a:lnTo>
                  <a:pt x="12390" y="18904"/>
                </a:lnTo>
                <a:lnTo>
                  <a:pt x="12389" y="18902"/>
                </a:lnTo>
                <a:lnTo>
                  <a:pt x="12386" y="18900"/>
                </a:lnTo>
                <a:lnTo>
                  <a:pt x="12384" y="18898"/>
                </a:lnTo>
                <a:lnTo>
                  <a:pt x="12383" y="18898"/>
                </a:lnTo>
                <a:lnTo>
                  <a:pt x="12375" y="18896"/>
                </a:lnTo>
                <a:lnTo>
                  <a:pt x="12370" y="18893"/>
                </a:lnTo>
                <a:lnTo>
                  <a:pt x="12366" y="18889"/>
                </a:lnTo>
                <a:lnTo>
                  <a:pt x="12363" y="18885"/>
                </a:lnTo>
                <a:lnTo>
                  <a:pt x="12368" y="18884"/>
                </a:lnTo>
                <a:lnTo>
                  <a:pt x="12372" y="18880"/>
                </a:lnTo>
                <a:lnTo>
                  <a:pt x="12373" y="18876"/>
                </a:lnTo>
                <a:lnTo>
                  <a:pt x="12369" y="18873"/>
                </a:lnTo>
                <a:lnTo>
                  <a:pt x="12369" y="18871"/>
                </a:lnTo>
                <a:lnTo>
                  <a:pt x="12374" y="18867"/>
                </a:lnTo>
                <a:lnTo>
                  <a:pt x="12377" y="18859"/>
                </a:lnTo>
                <a:lnTo>
                  <a:pt x="12379" y="18851"/>
                </a:lnTo>
                <a:lnTo>
                  <a:pt x="12379" y="18844"/>
                </a:lnTo>
                <a:lnTo>
                  <a:pt x="12377" y="18841"/>
                </a:lnTo>
                <a:lnTo>
                  <a:pt x="12372" y="18836"/>
                </a:lnTo>
                <a:lnTo>
                  <a:pt x="12371" y="18834"/>
                </a:lnTo>
                <a:lnTo>
                  <a:pt x="12369" y="18816"/>
                </a:lnTo>
                <a:lnTo>
                  <a:pt x="12373" y="18827"/>
                </a:lnTo>
                <a:lnTo>
                  <a:pt x="12376" y="18833"/>
                </a:lnTo>
                <a:lnTo>
                  <a:pt x="12379" y="18835"/>
                </a:lnTo>
                <a:lnTo>
                  <a:pt x="12400" y="18830"/>
                </a:lnTo>
                <a:lnTo>
                  <a:pt x="12407" y="18827"/>
                </a:lnTo>
                <a:lnTo>
                  <a:pt x="12413" y="18823"/>
                </a:lnTo>
                <a:lnTo>
                  <a:pt x="12417" y="18818"/>
                </a:lnTo>
                <a:lnTo>
                  <a:pt x="12419" y="18812"/>
                </a:lnTo>
                <a:lnTo>
                  <a:pt x="12417" y="18809"/>
                </a:lnTo>
                <a:lnTo>
                  <a:pt x="12408" y="18802"/>
                </a:lnTo>
                <a:lnTo>
                  <a:pt x="12404" y="18801"/>
                </a:lnTo>
                <a:lnTo>
                  <a:pt x="12401" y="18800"/>
                </a:lnTo>
                <a:lnTo>
                  <a:pt x="12400" y="18797"/>
                </a:lnTo>
                <a:lnTo>
                  <a:pt x="12398" y="18796"/>
                </a:lnTo>
                <a:lnTo>
                  <a:pt x="12395" y="18795"/>
                </a:lnTo>
                <a:lnTo>
                  <a:pt x="12393" y="18795"/>
                </a:lnTo>
                <a:lnTo>
                  <a:pt x="12382" y="18795"/>
                </a:lnTo>
                <a:lnTo>
                  <a:pt x="12379" y="18796"/>
                </a:lnTo>
                <a:lnTo>
                  <a:pt x="12375" y="18798"/>
                </a:lnTo>
                <a:lnTo>
                  <a:pt x="12371" y="18797"/>
                </a:lnTo>
                <a:lnTo>
                  <a:pt x="12363" y="18793"/>
                </a:lnTo>
                <a:lnTo>
                  <a:pt x="12363" y="18791"/>
                </a:lnTo>
                <a:lnTo>
                  <a:pt x="12377" y="18788"/>
                </a:lnTo>
                <a:lnTo>
                  <a:pt x="12383" y="18785"/>
                </a:lnTo>
                <a:lnTo>
                  <a:pt x="12386" y="18778"/>
                </a:lnTo>
                <a:lnTo>
                  <a:pt x="12388" y="18771"/>
                </a:lnTo>
                <a:lnTo>
                  <a:pt x="12396" y="18761"/>
                </a:lnTo>
                <a:lnTo>
                  <a:pt x="12398" y="18755"/>
                </a:lnTo>
                <a:lnTo>
                  <a:pt x="12395" y="18750"/>
                </a:lnTo>
                <a:lnTo>
                  <a:pt x="12388" y="18751"/>
                </a:lnTo>
                <a:lnTo>
                  <a:pt x="12381" y="18756"/>
                </a:lnTo>
                <a:lnTo>
                  <a:pt x="12375" y="18759"/>
                </a:lnTo>
                <a:lnTo>
                  <a:pt x="12371" y="18760"/>
                </a:lnTo>
                <a:lnTo>
                  <a:pt x="12364" y="18763"/>
                </a:lnTo>
                <a:lnTo>
                  <a:pt x="12361" y="18764"/>
                </a:lnTo>
                <a:lnTo>
                  <a:pt x="12357" y="18764"/>
                </a:lnTo>
                <a:lnTo>
                  <a:pt x="12351" y="18763"/>
                </a:lnTo>
                <a:lnTo>
                  <a:pt x="12347" y="18762"/>
                </a:lnTo>
                <a:lnTo>
                  <a:pt x="12354" y="18757"/>
                </a:lnTo>
                <a:lnTo>
                  <a:pt x="12379" y="18751"/>
                </a:lnTo>
                <a:lnTo>
                  <a:pt x="12385" y="18747"/>
                </a:lnTo>
                <a:lnTo>
                  <a:pt x="12390" y="18742"/>
                </a:lnTo>
                <a:lnTo>
                  <a:pt x="12393" y="18735"/>
                </a:lnTo>
                <a:lnTo>
                  <a:pt x="12395" y="18727"/>
                </a:lnTo>
                <a:lnTo>
                  <a:pt x="12396" y="18724"/>
                </a:lnTo>
                <a:lnTo>
                  <a:pt x="12399" y="18722"/>
                </a:lnTo>
                <a:lnTo>
                  <a:pt x="12407" y="18722"/>
                </a:lnTo>
                <a:lnTo>
                  <a:pt x="12410" y="18721"/>
                </a:lnTo>
                <a:lnTo>
                  <a:pt x="12414" y="18720"/>
                </a:lnTo>
                <a:lnTo>
                  <a:pt x="12416" y="18717"/>
                </a:lnTo>
                <a:lnTo>
                  <a:pt x="12414" y="18711"/>
                </a:lnTo>
                <a:lnTo>
                  <a:pt x="12414" y="18708"/>
                </a:lnTo>
                <a:lnTo>
                  <a:pt x="12415" y="18705"/>
                </a:lnTo>
                <a:lnTo>
                  <a:pt x="12416" y="18703"/>
                </a:lnTo>
                <a:lnTo>
                  <a:pt x="12415" y="18701"/>
                </a:lnTo>
                <a:lnTo>
                  <a:pt x="12413" y="18701"/>
                </a:lnTo>
                <a:lnTo>
                  <a:pt x="12411" y="18700"/>
                </a:lnTo>
                <a:lnTo>
                  <a:pt x="12411" y="18697"/>
                </a:lnTo>
                <a:lnTo>
                  <a:pt x="12412" y="18696"/>
                </a:lnTo>
                <a:lnTo>
                  <a:pt x="12414" y="18694"/>
                </a:lnTo>
                <a:lnTo>
                  <a:pt x="12416" y="18694"/>
                </a:lnTo>
                <a:lnTo>
                  <a:pt x="12417" y="18693"/>
                </a:lnTo>
                <a:lnTo>
                  <a:pt x="12419" y="18695"/>
                </a:lnTo>
                <a:lnTo>
                  <a:pt x="12421" y="18701"/>
                </a:lnTo>
                <a:lnTo>
                  <a:pt x="12423" y="18703"/>
                </a:lnTo>
                <a:lnTo>
                  <a:pt x="12425" y="18704"/>
                </a:lnTo>
                <a:lnTo>
                  <a:pt x="12427" y="18704"/>
                </a:lnTo>
                <a:lnTo>
                  <a:pt x="12429" y="18703"/>
                </a:lnTo>
                <a:lnTo>
                  <a:pt x="12431" y="18703"/>
                </a:lnTo>
                <a:lnTo>
                  <a:pt x="12433" y="18702"/>
                </a:lnTo>
                <a:lnTo>
                  <a:pt x="12433" y="18696"/>
                </a:lnTo>
                <a:lnTo>
                  <a:pt x="12434" y="18695"/>
                </a:lnTo>
                <a:lnTo>
                  <a:pt x="12453" y="18693"/>
                </a:lnTo>
                <a:lnTo>
                  <a:pt x="12458" y="18694"/>
                </a:lnTo>
                <a:lnTo>
                  <a:pt x="12460" y="18694"/>
                </a:lnTo>
                <a:lnTo>
                  <a:pt x="12463" y="18693"/>
                </a:lnTo>
                <a:lnTo>
                  <a:pt x="12465" y="18688"/>
                </a:lnTo>
                <a:lnTo>
                  <a:pt x="12465" y="18685"/>
                </a:lnTo>
                <a:lnTo>
                  <a:pt x="12464" y="18684"/>
                </a:lnTo>
                <a:lnTo>
                  <a:pt x="12462" y="18681"/>
                </a:lnTo>
                <a:lnTo>
                  <a:pt x="12454" y="18624"/>
                </a:lnTo>
                <a:lnTo>
                  <a:pt x="12450" y="18613"/>
                </a:lnTo>
                <a:lnTo>
                  <a:pt x="12447" y="18609"/>
                </a:lnTo>
                <a:lnTo>
                  <a:pt x="12443" y="18604"/>
                </a:lnTo>
                <a:lnTo>
                  <a:pt x="12438" y="18600"/>
                </a:lnTo>
                <a:lnTo>
                  <a:pt x="12433" y="18597"/>
                </a:lnTo>
                <a:lnTo>
                  <a:pt x="12431" y="18596"/>
                </a:lnTo>
                <a:lnTo>
                  <a:pt x="12429" y="18594"/>
                </a:lnTo>
                <a:lnTo>
                  <a:pt x="12426" y="18594"/>
                </a:lnTo>
                <a:lnTo>
                  <a:pt x="12424" y="18596"/>
                </a:lnTo>
                <a:lnTo>
                  <a:pt x="12423" y="18598"/>
                </a:lnTo>
                <a:lnTo>
                  <a:pt x="12420" y="18604"/>
                </a:lnTo>
                <a:lnTo>
                  <a:pt x="12416" y="18585"/>
                </a:lnTo>
                <a:lnTo>
                  <a:pt x="12406" y="18569"/>
                </a:lnTo>
                <a:lnTo>
                  <a:pt x="12393" y="18556"/>
                </a:lnTo>
                <a:lnTo>
                  <a:pt x="12380" y="18546"/>
                </a:lnTo>
                <a:lnTo>
                  <a:pt x="12373" y="18543"/>
                </a:lnTo>
                <a:lnTo>
                  <a:pt x="12367" y="18541"/>
                </a:lnTo>
                <a:lnTo>
                  <a:pt x="12361" y="18542"/>
                </a:lnTo>
                <a:lnTo>
                  <a:pt x="12355" y="18548"/>
                </a:lnTo>
                <a:lnTo>
                  <a:pt x="12349" y="18551"/>
                </a:lnTo>
                <a:lnTo>
                  <a:pt x="12337" y="18555"/>
                </a:lnTo>
                <a:lnTo>
                  <a:pt x="12332" y="18560"/>
                </a:lnTo>
                <a:lnTo>
                  <a:pt x="12328" y="18572"/>
                </a:lnTo>
                <a:lnTo>
                  <a:pt x="12325" y="18577"/>
                </a:lnTo>
                <a:lnTo>
                  <a:pt x="12320" y="18579"/>
                </a:lnTo>
                <a:lnTo>
                  <a:pt x="12315" y="18580"/>
                </a:lnTo>
                <a:lnTo>
                  <a:pt x="12310" y="18581"/>
                </a:lnTo>
                <a:lnTo>
                  <a:pt x="12305" y="18584"/>
                </a:lnTo>
                <a:lnTo>
                  <a:pt x="12301" y="18587"/>
                </a:lnTo>
                <a:lnTo>
                  <a:pt x="12290" y="18600"/>
                </a:lnTo>
                <a:lnTo>
                  <a:pt x="12287" y="18602"/>
                </a:lnTo>
                <a:lnTo>
                  <a:pt x="12283" y="18603"/>
                </a:lnTo>
                <a:lnTo>
                  <a:pt x="12267" y="18616"/>
                </a:lnTo>
                <a:lnTo>
                  <a:pt x="12264" y="18618"/>
                </a:lnTo>
                <a:lnTo>
                  <a:pt x="12249" y="18620"/>
                </a:lnTo>
                <a:lnTo>
                  <a:pt x="12237" y="18627"/>
                </a:lnTo>
                <a:lnTo>
                  <a:pt x="12232" y="18627"/>
                </a:lnTo>
                <a:lnTo>
                  <a:pt x="12222" y="18626"/>
                </a:lnTo>
                <a:lnTo>
                  <a:pt x="12218" y="18628"/>
                </a:lnTo>
                <a:lnTo>
                  <a:pt x="12216" y="18629"/>
                </a:lnTo>
                <a:lnTo>
                  <a:pt x="12211" y="18632"/>
                </a:lnTo>
                <a:lnTo>
                  <a:pt x="12208" y="18634"/>
                </a:lnTo>
                <a:lnTo>
                  <a:pt x="12208" y="18636"/>
                </a:lnTo>
                <a:lnTo>
                  <a:pt x="12205" y="18640"/>
                </a:lnTo>
                <a:lnTo>
                  <a:pt x="12204" y="18642"/>
                </a:lnTo>
                <a:lnTo>
                  <a:pt x="12197" y="18646"/>
                </a:lnTo>
                <a:lnTo>
                  <a:pt x="12189" y="18643"/>
                </a:lnTo>
                <a:lnTo>
                  <a:pt x="12184" y="18637"/>
                </a:lnTo>
                <a:lnTo>
                  <a:pt x="12179" y="18630"/>
                </a:lnTo>
                <a:lnTo>
                  <a:pt x="12177" y="18627"/>
                </a:lnTo>
                <a:lnTo>
                  <a:pt x="12176" y="18625"/>
                </a:lnTo>
                <a:lnTo>
                  <a:pt x="12173" y="18625"/>
                </a:lnTo>
                <a:lnTo>
                  <a:pt x="12169" y="18625"/>
                </a:lnTo>
                <a:lnTo>
                  <a:pt x="12166" y="18624"/>
                </a:lnTo>
                <a:lnTo>
                  <a:pt x="12165" y="18622"/>
                </a:lnTo>
                <a:lnTo>
                  <a:pt x="12166" y="18621"/>
                </a:lnTo>
                <a:lnTo>
                  <a:pt x="12171" y="18621"/>
                </a:lnTo>
                <a:lnTo>
                  <a:pt x="12176" y="18623"/>
                </a:lnTo>
                <a:lnTo>
                  <a:pt x="12180" y="18625"/>
                </a:lnTo>
                <a:lnTo>
                  <a:pt x="12188" y="18635"/>
                </a:lnTo>
                <a:lnTo>
                  <a:pt x="12192" y="18639"/>
                </a:lnTo>
                <a:lnTo>
                  <a:pt x="12197" y="18640"/>
                </a:lnTo>
                <a:lnTo>
                  <a:pt x="12200" y="18639"/>
                </a:lnTo>
                <a:lnTo>
                  <a:pt x="12204" y="18629"/>
                </a:lnTo>
                <a:lnTo>
                  <a:pt x="12206" y="18626"/>
                </a:lnTo>
                <a:lnTo>
                  <a:pt x="12207" y="18625"/>
                </a:lnTo>
                <a:lnTo>
                  <a:pt x="12211" y="18623"/>
                </a:lnTo>
                <a:lnTo>
                  <a:pt x="12227" y="18619"/>
                </a:lnTo>
                <a:lnTo>
                  <a:pt x="12230" y="18616"/>
                </a:lnTo>
                <a:lnTo>
                  <a:pt x="12233" y="18613"/>
                </a:lnTo>
                <a:lnTo>
                  <a:pt x="12258" y="18597"/>
                </a:lnTo>
                <a:lnTo>
                  <a:pt x="12267" y="18595"/>
                </a:lnTo>
                <a:lnTo>
                  <a:pt x="12271" y="18591"/>
                </a:lnTo>
                <a:lnTo>
                  <a:pt x="12280" y="18582"/>
                </a:lnTo>
                <a:lnTo>
                  <a:pt x="12296" y="18573"/>
                </a:lnTo>
                <a:lnTo>
                  <a:pt x="12304" y="18567"/>
                </a:lnTo>
                <a:lnTo>
                  <a:pt x="12308" y="18560"/>
                </a:lnTo>
                <a:lnTo>
                  <a:pt x="12307" y="18547"/>
                </a:lnTo>
                <a:lnTo>
                  <a:pt x="12301" y="18535"/>
                </a:lnTo>
                <a:lnTo>
                  <a:pt x="12278" y="18502"/>
                </a:lnTo>
                <a:lnTo>
                  <a:pt x="12271" y="18493"/>
                </a:lnTo>
                <a:lnTo>
                  <a:pt x="12261" y="18488"/>
                </a:lnTo>
                <a:lnTo>
                  <a:pt x="12241" y="18487"/>
                </a:lnTo>
                <a:lnTo>
                  <a:pt x="12216" y="18481"/>
                </a:lnTo>
                <a:lnTo>
                  <a:pt x="12212" y="18482"/>
                </a:lnTo>
                <a:lnTo>
                  <a:pt x="12205" y="18485"/>
                </a:lnTo>
                <a:lnTo>
                  <a:pt x="12200" y="18485"/>
                </a:lnTo>
                <a:lnTo>
                  <a:pt x="12191" y="18485"/>
                </a:lnTo>
                <a:lnTo>
                  <a:pt x="12187" y="18484"/>
                </a:lnTo>
                <a:lnTo>
                  <a:pt x="12182" y="18481"/>
                </a:lnTo>
                <a:lnTo>
                  <a:pt x="12172" y="18475"/>
                </a:lnTo>
                <a:lnTo>
                  <a:pt x="12163" y="18466"/>
                </a:lnTo>
                <a:lnTo>
                  <a:pt x="12141" y="18435"/>
                </a:lnTo>
                <a:lnTo>
                  <a:pt x="12123" y="18417"/>
                </a:lnTo>
                <a:lnTo>
                  <a:pt x="12116" y="18405"/>
                </a:lnTo>
                <a:lnTo>
                  <a:pt x="12113" y="18393"/>
                </a:lnTo>
                <a:lnTo>
                  <a:pt x="12113" y="18383"/>
                </a:lnTo>
                <a:lnTo>
                  <a:pt x="12115" y="18361"/>
                </a:lnTo>
                <a:lnTo>
                  <a:pt x="12114" y="18356"/>
                </a:lnTo>
                <a:lnTo>
                  <a:pt x="12112" y="18351"/>
                </a:lnTo>
                <a:lnTo>
                  <a:pt x="12109" y="18348"/>
                </a:lnTo>
                <a:lnTo>
                  <a:pt x="12105" y="18346"/>
                </a:lnTo>
                <a:lnTo>
                  <a:pt x="12103" y="18343"/>
                </a:lnTo>
                <a:lnTo>
                  <a:pt x="12103" y="18336"/>
                </a:lnTo>
                <a:lnTo>
                  <a:pt x="12104" y="18325"/>
                </a:lnTo>
                <a:lnTo>
                  <a:pt x="12102" y="18312"/>
                </a:lnTo>
                <a:lnTo>
                  <a:pt x="12097" y="18304"/>
                </a:lnTo>
                <a:lnTo>
                  <a:pt x="12076" y="18290"/>
                </a:lnTo>
                <a:lnTo>
                  <a:pt x="12023" y="18232"/>
                </a:lnTo>
                <a:lnTo>
                  <a:pt x="12016" y="18227"/>
                </a:lnTo>
                <a:lnTo>
                  <a:pt x="12008" y="18225"/>
                </a:lnTo>
                <a:lnTo>
                  <a:pt x="12000" y="18225"/>
                </a:lnTo>
                <a:lnTo>
                  <a:pt x="11982" y="18229"/>
                </a:lnTo>
                <a:lnTo>
                  <a:pt x="11977" y="18229"/>
                </a:lnTo>
                <a:lnTo>
                  <a:pt x="11969" y="18225"/>
                </a:lnTo>
                <a:lnTo>
                  <a:pt x="11961" y="18222"/>
                </a:lnTo>
                <a:lnTo>
                  <a:pt x="11946" y="18214"/>
                </a:lnTo>
                <a:lnTo>
                  <a:pt x="11940" y="18206"/>
                </a:lnTo>
                <a:lnTo>
                  <a:pt x="11936" y="18196"/>
                </a:lnTo>
                <a:lnTo>
                  <a:pt x="11930" y="18172"/>
                </a:lnTo>
                <a:lnTo>
                  <a:pt x="11925" y="18156"/>
                </a:lnTo>
                <a:lnTo>
                  <a:pt x="11924" y="18150"/>
                </a:lnTo>
                <a:lnTo>
                  <a:pt x="11925" y="18138"/>
                </a:lnTo>
                <a:lnTo>
                  <a:pt x="11924" y="18132"/>
                </a:lnTo>
                <a:lnTo>
                  <a:pt x="11922" y="18126"/>
                </a:lnTo>
                <a:lnTo>
                  <a:pt x="11919" y="18120"/>
                </a:lnTo>
                <a:lnTo>
                  <a:pt x="11893" y="18092"/>
                </a:lnTo>
                <a:lnTo>
                  <a:pt x="11868" y="18072"/>
                </a:lnTo>
                <a:lnTo>
                  <a:pt x="11866" y="18066"/>
                </a:lnTo>
                <a:lnTo>
                  <a:pt x="11866" y="18055"/>
                </a:lnTo>
                <a:lnTo>
                  <a:pt x="11864" y="18052"/>
                </a:lnTo>
                <a:lnTo>
                  <a:pt x="11834" y="18049"/>
                </a:lnTo>
                <a:lnTo>
                  <a:pt x="11829" y="18050"/>
                </a:lnTo>
                <a:lnTo>
                  <a:pt x="11819" y="18055"/>
                </a:lnTo>
                <a:lnTo>
                  <a:pt x="11813" y="18063"/>
                </a:lnTo>
                <a:lnTo>
                  <a:pt x="11810" y="18075"/>
                </a:lnTo>
                <a:lnTo>
                  <a:pt x="11811" y="18088"/>
                </a:lnTo>
                <a:lnTo>
                  <a:pt x="11815" y="18100"/>
                </a:lnTo>
                <a:lnTo>
                  <a:pt x="11829" y="18123"/>
                </a:lnTo>
                <a:lnTo>
                  <a:pt x="11833" y="18136"/>
                </a:lnTo>
                <a:lnTo>
                  <a:pt x="11835" y="18148"/>
                </a:lnTo>
                <a:lnTo>
                  <a:pt x="11837" y="18154"/>
                </a:lnTo>
                <a:lnTo>
                  <a:pt x="11840" y="18159"/>
                </a:lnTo>
                <a:lnTo>
                  <a:pt x="11842" y="18165"/>
                </a:lnTo>
                <a:lnTo>
                  <a:pt x="11842" y="18172"/>
                </a:lnTo>
                <a:lnTo>
                  <a:pt x="11841" y="18177"/>
                </a:lnTo>
                <a:lnTo>
                  <a:pt x="11842" y="18182"/>
                </a:lnTo>
                <a:lnTo>
                  <a:pt x="11837" y="18179"/>
                </a:lnTo>
                <a:lnTo>
                  <a:pt x="11833" y="18173"/>
                </a:lnTo>
                <a:lnTo>
                  <a:pt x="11831" y="18165"/>
                </a:lnTo>
                <a:lnTo>
                  <a:pt x="11830" y="18156"/>
                </a:lnTo>
                <a:lnTo>
                  <a:pt x="11829" y="18149"/>
                </a:lnTo>
                <a:lnTo>
                  <a:pt x="11826" y="18141"/>
                </a:lnTo>
                <a:lnTo>
                  <a:pt x="11822" y="18133"/>
                </a:lnTo>
                <a:lnTo>
                  <a:pt x="11819" y="18130"/>
                </a:lnTo>
                <a:lnTo>
                  <a:pt x="11817" y="18128"/>
                </a:lnTo>
                <a:lnTo>
                  <a:pt x="11813" y="18122"/>
                </a:lnTo>
                <a:lnTo>
                  <a:pt x="11808" y="18119"/>
                </a:lnTo>
                <a:lnTo>
                  <a:pt x="11781" y="18095"/>
                </a:lnTo>
                <a:lnTo>
                  <a:pt x="11770" y="18097"/>
                </a:lnTo>
                <a:lnTo>
                  <a:pt x="11758" y="18089"/>
                </a:lnTo>
                <a:lnTo>
                  <a:pt x="11746" y="18078"/>
                </a:lnTo>
                <a:lnTo>
                  <a:pt x="11730" y="18056"/>
                </a:lnTo>
                <a:lnTo>
                  <a:pt x="11724" y="18046"/>
                </a:lnTo>
                <a:lnTo>
                  <a:pt x="11719" y="18034"/>
                </a:lnTo>
                <a:lnTo>
                  <a:pt x="11704" y="17978"/>
                </a:lnTo>
                <a:lnTo>
                  <a:pt x="11704" y="17976"/>
                </a:lnTo>
                <a:lnTo>
                  <a:pt x="11703" y="17974"/>
                </a:lnTo>
                <a:lnTo>
                  <a:pt x="11701" y="17973"/>
                </a:lnTo>
                <a:lnTo>
                  <a:pt x="11696" y="17968"/>
                </a:lnTo>
                <a:lnTo>
                  <a:pt x="11695" y="17966"/>
                </a:lnTo>
                <a:lnTo>
                  <a:pt x="11694" y="17965"/>
                </a:lnTo>
                <a:lnTo>
                  <a:pt x="11692" y="17960"/>
                </a:lnTo>
                <a:lnTo>
                  <a:pt x="11691" y="17958"/>
                </a:lnTo>
                <a:lnTo>
                  <a:pt x="11691" y="17950"/>
                </a:lnTo>
                <a:lnTo>
                  <a:pt x="11690" y="17948"/>
                </a:lnTo>
                <a:lnTo>
                  <a:pt x="11689" y="17947"/>
                </a:lnTo>
                <a:lnTo>
                  <a:pt x="11685" y="17945"/>
                </a:lnTo>
                <a:lnTo>
                  <a:pt x="11683" y="17944"/>
                </a:lnTo>
                <a:lnTo>
                  <a:pt x="11682" y="17941"/>
                </a:lnTo>
                <a:lnTo>
                  <a:pt x="11682" y="17938"/>
                </a:lnTo>
                <a:lnTo>
                  <a:pt x="11682" y="17936"/>
                </a:lnTo>
                <a:lnTo>
                  <a:pt x="11680" y="17935"/>
                </a:lnTo>
                <a:lnTo>
                  <a:pt x="11675" y="17935"/>
                </a:lnTo>
                <a:lnTo>
                  <a:pt x="11671" y="17937"/>
                </a:lnTo>
                <a:lnTo>
                  <a:pt x="11667" y="17939"/>
                </a:lnTo>
                <a:lnTo>
                  <a:pt x="11665" y="17942"/>
                </a:lnTo>
                <a:lnTo>
                  <a:pt x="11662" y="17948"/>
                </a:lnTo>
                <a:lnTo>
                  <a:pt x="11662" y="17953"/>
                </a:lnTo>
                <a:lnTo>
                  <a:pt x="11662" y="17965"/>
                </a:lnTo>
                <a:lnTo>
                  <a:pt x="11663" y="17969"/>
                </a:lnTo>
                <a:lnTo>
                  <a:pt x="11666" y="17979"/>
                </a:lnTo>
                <a:lnTo>
                  <a:pt x="11666" y="17983"/>
                </a:lnTo>
                <a:lnTo>
                  <a:pt x="11664" y="17985"/>
                </a:lnTo>
                <a:lnTo>
                  <a:pt x="11660" y="17981"/>
                </a:lnTo>
                <a:lnTo>
                  <a:pt x="11657" y="17974"/>
                </a:lnTo>
                <a:lnTo>
                  <a:pt x="11656" y="17968"/>
                </a:lnTo>
                <a:lnTo>
                  <a:pt x="11655" y="17965"/>
                </a:lnTo>
                <a:lnTo>
                  <a:pt x="11653" y="17956"/>
                </a:lnTo>
                <a:lnTo>
                  <a:pt x="11653" y="17952"/>
                </a:lnTo>
                <a:lnTo>
                  <a:pt x="11653" y="17944"/>
                </a:lnTo>
                <a:lnTo>
                  <a:pt x="11653" y="17941"/>
                </a:lnTo>
                <a:lnTo>
                  <a:pt x="11648" y="17930"/>
                </a:lnTo>
                <a:lnTo>
                  <a:pt x="11640" y="17929"/>
                </a:lnTo>
                <a:lnTo>
                  <a:pt x="11633" y="17933"/>
                </a:lnTo>
                <a:lnTo>
                  <a:pt x="11631" y="17937"/>
                </a:lnTo>
                <a:lnTo>
                  <a:pt x="11632" y="17938"/>
                </a:lnTo>
                <a:lnTo>
                  <a:pt x="11639" y="17944"/>
                </a:lnTo>
                <a:lnTo>
                  <a:pt x="11639" y="17946"/>
                </a:lnTo>
                <a:lnTo>
                  <a:pt x="11639" y="17955"/>
                </a:lnTo>
                <a:lnTo>
                  <a:pt x="11640" y="17957"/>
                </a:lnTo>
                <a:lnTo>
                  <a:pt x="11642" y="17959"/>
                </a:lnTo>
                <a:lnTo>
                  <a:pt x="11642" y="17960"/>
                </a:lnTo>
                <a:lnTo>
                  <a:pt x="11641" y="17964"/>
                </a:lnTo>
                <a:lnTo>
                  <a:pt x="11639" y="17965"/>
                </a:lnTo>
                <a:lnTo>
                  <a:pt x="11638" y="17965"/>
                </a:lnTo>
                <a:lnTo>
                  <a:pt x="11637" y="17963"/>
                </a:lnTo>
                <a:lnTo>
                  <a:pt x="11638" y="17960"/>
                </a:lnTo>
                <a:lnTo>
                  <a:pt x="11633" y="17950"/>
                </a:lnTo>
                <a:lnTo>
                  <a:pt x="11633" y="17949"/>
                </a:lnTo>
                <a:lnTo>
                  <a:pt x="11634" y="17947"/>
                </a:lnTo>
                <a:lnTo>
                  <a:pt x="11634" y="17946"/>
                </a:lnTo>
                <a:lnTo>
                  <a:pt x="11633" y="17944"/>
                </a:lnTo>
                <a:lnTo>
                  <a:pt x="11631" y="17942"/>
                </a:lnTo>
                <a:lnTo>
                  <a:pt x="11629" y="17942"/>
                </a:lnTo>
                <a:lnTo>
                  <a:pt x="11627" y="17941"/>
                </a:lnTo>
                <a:lnTo>
                  <a:pt x="11626" y="17939"/>
                </a:lnTo>
                <a:lnTo>
                  <a:pt x="11626" y="17937"/>
                </a:lnTo>
                <a:lnTo>
                  <a:pt x="11629" y="17932"/>
                </a:lnTo>
                <a:lnTo>
                  <a:pt x="11629" y="17930"/>
                </a:lnTo>
                <a:lnTo>
                  <a:pt x="11630" y="17925"/>
                </a:lnTo>
                <a:lnTo>
                  <a:pt x="11631" y="17921"/>
                </a:lnTo>
                <a:lnTo>
                  <a:pt x="11634" y="17918"/>
                </a:lnTo>
                <a:lnTo>
                  <a:pt x="11635" y="17914"/>
                </a:lnTo>
                <a:lnTo>
                  <a:pt x="11636" y="17910"/>
                </a:lnTo>
                <a:lnTo>
                  <a:pt x="11634" y="17878"/>
                </a:lnTo>
                <a:lnTo>
                  <a:pt x="11632" y="17868"/>
                </a:lnTo>
                <a:lnTo>
                  <a:pt x="11627" y="17864"/>
                </a:lnTo>
                <a:lnTo>
                  <a:pt x="11621" y="17861"/>
                </a:lnTo>
                <a:lnTo>
                  <a:pt x="11617" y="17854"/>
                </a:lnTo>
                <a:lnTo>
                  <a:pt x="11612" y="17849"/>
                </a:lnTo>
                <a:lnTo>
                  <a:pt x="11605" y="17851"/>
                </a:lnTo>
                <a:lnTo>
                  <a:pt x="11604" y="17841"/>
                </a:lnTo>
                <a:lnTo>
                  <a:pt x="11600" y="17833"/>
                </a:lnTo>
                <a:lnTo>
                  <a:pt x="11589" y="17820"/>
                </a:lnTo>
                <a:lnTo>
                  <a:pt x="11582" y="17804"/>
                </a:lnTo>
                <a:lnTo>
                  <a:pt x="11579" y="17801"/>
                </a:lnTo>
                <a:lnTo>
                  <a:pt x="11575" y="17801"/>
                </a:lnTo>
                <a:lnTo>
                  <a:pt x="11568" y="17797"/>
                </a:lnTo>
                <a:lnTo>
                  <a:pt x="11547" y="17790"/>
                </a:lnTo>
                <a:lnTo>
                  <a:pt x="11540" y="17786"/>
                </a:lnTo>
                <a:lnTo>
                  <a:pt x="11533" y="17778"/>
                </a:lnTo>
                <a:lnTo>
                  <a:pt x="11529" y="17771"/>
                </a:lnTo>
                <a:lnTo>
                  <a:pt x="11527" y="17767"/>
                </a:lnTo>
                <a:lnTo>
                  <a:pt x="11525" y="17760"/>
                </a:lnTo>
                <a:lnTo>
                  <a:pt x="11523" y="17757"/>
                </a:lnTo>
                <a:lnTo>
                  <a:pt x="11517" y="17753"/>
                </a:lnTo>
                <a:lnTo>
                  <a:pt x="11513" y="17747"/>
                </a:lnTo>
                <a:lnTo>
                  <a:pt x="11510" y="17745"/>
                </a:lnTo>
                <a:lnTo>
                  <a:pt x="11502" y="17742"/>
                </a:lnTo>
                <a:lnTo>
                  <a:pt x="11499" y="17740"/>
                </a:lnTo>
                <a:lnTo>
                  <a:pt x="11477" y="17719"/>
                </a:lnTo>
                <a:lnTo>
                  <a:pt x="11458" y="17702"/>
                </a:lnTo>
                <a:lnTo>
                  <a:pt x="11441" y="17691"/>
                </a:lnTo>
                <a:lnTo>
                  <a:pt x="11435" y="17684"/>
                </a:lnTo>
                <a:lnTo>
                  <a:pt x="11430" y="17680"/>
                </a:lnTo>
                <a:lnTo>
                  <a:pt x="11425" y="17678"/>
                </a:lnTo>
                <a:lnTo>
                  <a:pt x="11421" y="17676"/>
                </a:lnTo>
                <a:lnTo>
                  <a:pt x="11414" y="17670"/>
                </a:lnTo>
                <a:lnTo>
                  <a:pt x="11410" y="17666"/>
                </a:lnTo>
                <a:lnTo>
                  <a:pt x="11396" y="17664"/>
                </a:lnTo>
                <a:lnTo>
                  <a:pt x="11375" y="17651"/>
                </a:lnTo>
                <a:lnTo>
                  <a:pt x="11356" y="17630"/>
                </a:lnTo>
                <a:lnTo>
                  <a:pt x="11354" y="17621"/>
                </a:lnTo>
                <a:lnTo>
                  <a:pt x="11354" y="17609"/>
                </a:lnTo>
                <a:lnTo>
                  <a:pt x="11349" y="17599"/>
                </a:lnTo>
                <a:lnTo>
                  <a:pt x="11334" y="17593"/>
                </a:lnTo>
                <a:lnTo>
                  <a:pt x="11331" y="17590"/>
                </a:lnTo>
                <a:lnTo>
                  <a:pt x="11327" y="17588"/>
                </a:lnTo>
                <a:lnTo>
                  <a:pt x="11325" y="17584"/>
                </a:lnTo>
                <a:lnTo>
                  <a:pt x="11322" y="17575"/>
                </a:lnTo>
                <a:lnTo>
                  <a:pt x="11320" y="17573"/>
                </a:lnTo>
                <a:lnTo>
                  <a:pt x="11316" y="17574"/>
                </a:lnTo>
                <a:lnTo>
                  <a:pt x="11312" y="17573"/>
                </a:lnTo>
                <a:lnTo>
                  <a:pt x="11309" y="17571"/>
                </a:lnTo>
                <a:lnTo>
                  <a:pt x="11305" y="17562"/>
                </a:lnTo>
                <a:lnTo>
                  <a:pt x="11302" y="17560"/>
                </a:lnTo>
                <a:lnTo>
                  <a:pt x="11297" y="17558"/>
                </a:lnTo>
                <a:lnTo>
                  <a:pt x="11290" y="17553"/>
                </a:lnTo>
                <a:lnTo>
                  <a:pt x="11285" y="17550"/>
                </a:lnTo>
                <a:lnTo>
                  <a:pt x="11280" y="17550"/>
                </a:lnTo>
                <a:lnTo>
                  <a:pt x="11268" y="17552"/>
                </a:lnTo>
                <a:lnTo>
                  <a:pt x="11266" y="17550"/>
                </a:lnTo>
                <a:lnTo>
                  <a:pt x="11258" y="17525"/>
                </a:lnTo>
                <a:lnTo>
                  <a:pt x="11258" y="17526"/>
                </a:lnTo>
                <a:lnTo>
                  <a:pt x="11257" y="17527"/>
                </a:lnTo>
                <a:lnTo>
                  <a:pt x="11253" y="17532"/>
                </a:lnTo>
                <a:lnTo>
                  <a:pt x="11253" y="17533"/>
                </a:lnTo>
                <a:lnTo>
                  <a:pt x="11249" y="17534"/>
                </a:lnTo>
                <a:lnTo>
                  <a:pt x="11245" y="17538"/>
                </a:lnTo>
                <a:lnTo>
                  <a:pt x="11240" y="17544"/>
                </a:lnTo>
                <a:lnTo>
                  <a:pt x="11240" y="17535"/>
                </a:lnTo>
                <a:lnTo>
                  <a:pt x="11240" y="17531"/>
                </a:lnTo>
                <a:lnTo>
                  <a:pt x="11242" y="17527"/>
                </a:lnTo>
                <a:lnTo>
                  <a:pt x="11244" y="17526"/>
                </a:lnTo>
                <a:lnTo>
                  <a:pt x="11254" y="17521"/>
                </a:lnTo>
                <a:lnTo>
                  <a:pt x="11259" y="17518"/>
                </a:lnTo>
                <a:lnTo>
                  <a:pt x="11259" y="17516"/>
                </a:lnTo>
                <a:lnTo>
                  <a:pt x="11260" y="17494"/>
                </a:lnTo>
                <a:lnTo>
                  <a:pt x="11260" y="17493"/>
                </a:lnTo>
                <a:lnTo>
                  <a:pt x="11263" y="17473"/>
                </a:lnTo>
                <a:lnTo>
                  <a:pt x="11262" y="17459"/>
                </a:lnTo>
                <a:lnTo>
                  <a:pt x="11261" y="17456"/>
                </a:lnTo>
                <a:lnTo>
                  <a:pt x="11260" y="17454"/>
                </a:lnTo>
                <a:lnTo>
                  <a:pt x="11257" y="17451"/>
                </a:lnTo>
                <a:lnTo>
                  <a:pt x="11254" y="17447"/>
                </a:lnTo>
                <a:lnTo>
                  <a:pt x="11249" y="17439"/>
                </a:lnTo>
                <a:lnTo>
                  <a:pt x="11246" y="17435"/>
                </a:lnTo>
                <a:lnTo>
                  <a:pt x="11245" y="17436"/>
                </a:lnTo>
                <a:lnTo>
                  <a:pt x="11244" y="17438"/>
                </a:lnTo>
                <a:lnTo>
                  <a:pt x="11243" y="17439"/>
                </a:lnTo>
                <a:lnTo>
                  <a:pt x="11242" y="17439"/>
                </a:lnTo>
                <a:lnTo>
                  <a:pt x="11240" y="17433"/>
                </a:lnTo>
                <a:lnTo>
                  <a:pt x="11236" y="17429"/>
                </a:lnTo>
                <a:lnTo>
                  <a:pt x="11231" y="17425"/>
                </a:lnTo>
                <a:lnTo>
                  <a:pt x="11226" y="17424"/>
                </a:lnTo>
                <a:lnTo>
                  <a:pt x="11224" y="17424"/>
                </a:lnTo>
                <a:lnTo>
                  <a:pt x="11222" y="17426"/>
                </a:lnTo>
                <a:lnTo>
                  <a:pt x="11221" y="17426"/>
                </a:lnTo>
                <a:lnTo>
                  <a:pt x="11219" y="17425"/>
                </a:lnTo>
                <a:lnTo>
                  <a:pt x="11218" y="17423"/>
                </a:lnTo>
                <a:lnTo>
                  <a:pt x="11218" y="17422"/>
                </a:lnTo>
                <a:lnTo>
                  <a:pt x="11215" y="17420"/>
                </a:lnTo>
                <a:lnTo>
                  <a:pt x="11213" y="17420"/>
                </a:lnTo>
                <a:lnTo>
                  <a:pt x="11212" y="17424"/>
                </a:lnTo>
                <a:lnTo>
                  <a:pt x="11210" y="17420"/>
                </a:lnTo>
                <a:lnTo>
                  <a:pt x="11207" y="17420"/>
                </a:lnTo>
                <a:lnTo>
                  <a:pt x="11201" y="17422"/>
                </a:lnTo>
                <a:lnTo>
                  <a:pt x="11200" y="17420"/>
                </a:lnTo>
                <a:lnTo>
                  <a:pt x="11201" y="17415"/>
                </a:lnTo>
                <a:lnTo>
                  <a:pt x="11203" y="17407"/>
                </a:lnTo>
                <a:lnTo>
                  <a:pt x="11203" y="17400"/>
                </a:lnTo>
                <a:lnTo>
                  <a:pt x="11203" y="17397"/>
                </a:lnTo>
                <a:lnTo>
                  <a:pt x="11198" y="17385"/>
                </a:lnTo>
                <a:lnTo>
                  <a:pt x="11196" y="17377"/>
                </a:lnTo>
                <a:lnTo>
                  <a:pt x="11193" y="17354"/>
                </a:lnTo>
                <a:lnTo>
                  <a:pt x="11192" y="17349"/>
                </a:lnTo>
                <a:lnTo>
                  <a:pt x="11182" y="17326"/>
                </a:lnTo>
                <a:lnTo>
                  <a:pt x="11178" y="17321"/>
                </a:lnTo>
                <a:lnTo>
                  <a:pt x="11174" y="17318"/>
                </a:lnTo>
                <a:lnTo>
                  <a:pt x="11164" y="17312"/>
                </a:lnTo>
                <a:lnTo>
                  <a:pt x="11128" y="17274"/>
                </a:lnTo>
                <a:lnTo>
                  <a:pt x="11098" y="17227"/>
                </a:lnTo>
                <a:lnTo>
                  <a:pt x="11092" y="17225"/>
                </a:lnTo>
                <a:lnTo>
                  <a:pt x="11042" y="17252"/>
                </a:lnTo>
                <a:lnTo>
                  <a:pt x="11033" y="17254"/>
                </a:lnTo>
                <a:lnTo>
                  <a:pt x="11026" y="17251"/>
                </a:lnTo>
                <a:lnTo>
                  <a:pt x="11022" y="17250"/>
                </a:lnTo>
                <a:lnTo>
                  <a:pt x="11020" y="17246"/>
                </a:lnTo>
                <a:lnTo>
                  <a:pt x="11016" y="17239"/>
                </a:lnTo>
                <a:lnTo>
                  <a:pt x="11008" y="17235"/>
                </a:lnTo>
                <a:lnTo>
                  <a:pt x="11000" y="17228"/>
                </a:lnTo>
                <a:lnTo>
                  <a:pt x="10991" y="17225"/>
                </a:lnTo>
                <a:lnTo>
                  <a:pt x="10978" y="17218"/>
                </a:lnTo>
                <a:lnTo>
                  <a:pt x="10967" y="17220"/>
                </a:lnTo>
                <a:lnTo>
                  <a:pt x="10964" y="17221"/>
                </a:lnTo>
                <a:lnTo>
                  <a:pt x="10961" y="17221"/>
                </a:lnTo>
                <a:lnTo>
                  <a:pt x="10951" y="17218"/>
                </a:lnTo>
                <a:lnTo>
                  <a:pt x="10947" y="17217"/>
                </a:lnTo>
                <a:lnTo>
                  <a:pt x="10937" y="17222"/>
                </a:lnTo>
                <a:lnTo>
                  <a:pt x="10915" y="17232"/>
                </a:lnTo>
                <a:lnTo>
                  <a:pt x="10908" y="17234"/>
                </a:lnTo>
                <a:lnTo>
                  <a:pt x="10890" y="17237"/>
                </a:lnTo>
                <a:lnTo>
                  <a:pt x="10881" y="17236"/>
                </a:lnTo>
                <a:lnTo>
                  <a:pt x="10877" y="17234"/>
                </a:lnTo>
                <a:lnTo>
                  <a:pt x="10872" y="17231"/>
                </a:lnTo>
                <a:lnTo>
                  <a:pt x="10868" y="17229"/>
                </a:lnTo>
                <a:lnTo>
                  <a:pt x="10864" y="17231"/>
                </a:lnTo>
                <a:lnTo>
                  <a:pt x="10860" y="17234"/>
                </a:lnTo>
                <a:lnTo>
                  <a:pt x="10855" y="17234"/>
                </a:lnTo>
                <a:lnTo>
                  <a:pt x="10845" y="17232"/>
                </a:lnTo>
                <a:lnTo>
                  <a:pt x="10841" y="17230"/>
                </a:lnTo>
                <a:lnTo>
                  <a:pt x="10833" y="17224"/>
                </a:lnTo>
                <a:lnTo>
                  <a:pt x="10830" y="17223"/>
                </a:lnTo>
                <a:lnTo>
                  <a:pt x="10794" y="17216"/>
                </a:lnTo>
                <a:lnTo>
                  <a:pt x="10786" y="17212"/>
                </a:lnTo>
                <a:lnTo>
                  <a:pt x="10778" y="17207"/>
                </a:lnTo>
                <a:lnTo>
                  <a:pt x="10751" y="17179"/>
                </a:lnTo>
                <a:lnTo>
                  <a:pt x="10745" y="17169"/>
                </a:lnTo>
                <a:lnTo>
                  <a:pt x="10744" y="17157"/>
                </a:lnTo>
                <a:lnTo>
                  <a:pt x="10742" y="17151"/>
                </a:lnTo>
                <a:lnTo>
                  <a:pt x="10739" y="17150"/>
                </a:lnTo>
                <a:lnTo>
                  <a:pt x="10735" y="17149"/>
                </a:lnTo>
                <a:lnTo>
                  <a:pt x="10732" y="17147"/>
                </a:lnTo>
                <a:lnTo>
                  <a:pt x="10715" y="17134"/>
                </a:lnTo>
                <a:lnTo>
                  <a:pt x="10682" y="17120"/>
                </a:lnTo>
                <a:lnTo>
                  <a:pt x="10674" y="17118"/>
                </a:lnTo>
                <a:lnTo>
                  <a:pt x="10665" y="17121"/>
                </a:lnTo>
                <a:lnTo>
                  <a:pt x="10663" y="17124"/>
                </a:lnTo>
                <a:lnTo>
                  <a:pt x="10660" y="17126"/>
                </a:lnTo>
                <a:lnTo>
                  <a:pt x="10658" y="17125"/>
                </a:lnTo>
                <a:lnTo>
                  <a:pt x="10657" y="17124"/>
                </a:lnTo>
                <a:lnTo>
                  <a:pt x="10653" y="17120"/>
                </a:lnTo>
                <a:lnTo>
                  <a:pt x="10647" y="17113"/>
                </a:lnTo>
                <a:lnTo>
                  <a:pt x="10643" y="17112"/>
                </a:lnTo>
                <a:close/>
                <a:moveTo>
                  <a:pt x="17841" y="17956"/>
                </a:moveTo>
                <a:lnTo>
                  <a:pt x="17837" y="17959"/>
                </a:lnTo>
                <a:lnTo>
                  <a:pt x="17833" y="17965"/>
                </a:lnTo>
                <a:lnTo>
                  <a:pt x="17832" y="17970"/>
                </a:lnTo>
                <a:lnTo>
                  <a:pt x="17830" y="17973"/>
                </a:lnTo>
                <a:lnTo>
                  <a:pt x="17824" y="17971"/>
                </a:lnTo>
                <a:lnTo>
                  <a:pt x="17821" y="17968"/>
                </a:lnTo>
                <a:lnTo>
                  <a:pt x="17819" y="17967"/>
                </a:lnTo>
                <a:lnTo>
                  <a:pt x="17817" y="17969"/>
                </a:lnTo>
                <a:lnTo>
                  <a:pt x="17813" y="17972"/>
                </a:lnTo>
                <a:lnTo>
                  <a:pt x="17811" y="17975"/>
                </a:lnTo>
                <a:lnTo>
                  <a:pt x="17809" y="17985"/>
                </a:lnTo>
                <a:lnTo>
                  <a:pt x="17805" y="17988"/>
                </a:lnTo>
                <a:lnTo>
                  <a:pt x="17796" y="17994"/>
                </a:lnTo>
                <a:lnTo>
                  <a:pt x="17788" y="18005"/>
                </a:lnTo>
                <a:lnTo>
                  <a:pt x="17778" y="18030"/>
                </a:lnTo>
                <a:lnTo>
                  <a:pt x="17772" y="18042"/>
                </a:lnTo>
                <a:lnTo>
                  <a:pt x="17763" y="18053"/>
                </a:lnTo>
                <a:lnTo>
                  <a:pt x="17761" y="18059"/>
                </a:lnTo>
                <a:lnTo>
                  <a:pt x="17765" y="18061"/>
                </a:lnTo>
                <a:lnTo>
                  <a:pt x="17768" y="18064"/>
                </a:lnTo>
                <a:lnTo>
                  <a:pt x="17771" y="18071"/>
                </a:lnTo>
                <a:lnTo>
                  <a:pt x="17772" y="18084"/>
                </a:lnTo>
                <a:lnTo>
                  <a:pt x="17771" y="18104"/>
                </a:lnTo>
                <a:lnTo>
                  <a:pt x="17773" y="18108"/>
                </a:lnTo>
                <a:lnTo>
                  <a:pt x="17779" y="18117"/>
                </a:lnTo>
                <a:lnTo>
                  <a:pt x="17781" y="18122"/>
                </a:lnTo>
                <a:lnTo>
                  <a:pt x="17778" y="18128"/>
                </a:lnTo>
                <a:cubicBezTo>
                  <a:pt x="17778" y="18128"/>
                  <a:pt x="17776" y="18135"/>
                  <a:pt x="17776" y="18135"/>
                </a:cubicBezTo>
                <a:lnTo>
                  <a:pt x="17781" y="18133"/>
                </a:lnTo>
                <a:lnTo>
                  <a:pt x="17787" y="18128"/>
                </a:lnTo>
                <a:lnTo>
                  <a:pt x="17790" y="18123"/>
                </a:lnTo>
                <a:lnTo>
                  <a:pt x="17793" y="18122"/>
                </a:lnTo>
                <a:lnTo>
                  <a:pt x="17824" y="18118"/>
                </a:lnTo>
                <a:lnTo>
                  <a:pt x="17829" y="18116"/>
                </a:lnTo>
                <a:lnTo>
                  <a:pt x="17841" y="18102"/>
                </a:lnTo>
                <a:lnTo>
                  <a:pt x="17843" y="18099"/>
                </a:lnTo>
                <a:lnTo>
                  <a:pt x="17845" y="18090"/>
                </a:lnTo>
                <a:lnTo>
                  <a:pt x="17857" y="18060"/>
                </a:lnTo>
                <a:lnTo>
                  <a:pt x="17858" y="18042"/>
                </a:lnTo>
                <a:lnTo>
                  <a:pt x="17862" y="18032"/>
                </a:lnTo>
                <a:lnTo>
                  <a:pt x="17866" y="18022"/>
                </a:lnTo>
                <a:lnTo>
                  <a:pt x="17869" y="18011"/>
                </a:lnTo>
                <a:lnTo>
                  <a:pt x="17867" y="17998"/>
                </a:lnTo>
                <a:lnTo>
                  <a:pt x="17857" y="17983"/>
                </a:lnTo>
                <a:lnTo>
                  <a:pt x="17855" y="17981"/>
                </a:lnTo>
                <a:lnTo>
                  <a:pt x="17853" y="17977"/>
                </a:lnTo>
                <a:lnTo>
                  <a:pt x="17848" y="17963"/>
                </a:lnTo>
                <a:lnTo>
                  <a:pt x="17845" y="17959"/>
                </a:lnTo>
                <a:lnTo>
                  <a:pt x="17841" y="17956"/>
                </a:lnTo>
                <a:close/>
                <a:moveTo>
                  <a:pt x="17731" y="18079"/>
                </a:moveTo>
                <a:lnTo>
                  <a:pt x="17722" y="18085"/>
                </a:lnTo>
                <a:lnTo>
                  <a:pt x="17718" y="18084"/>
                </a:lnTo>
                <a:lnTo>
                  <a:pt x="17715" y="18082"/>
                </a:lnTo>
                <a:lnTo>
                  <a:pt x="17711" y="18081"/>
                </a:lnTo>
                <a:lnTo>
                  <a:pt x="17707" y="18083"/>
                </a:lnTo>
                <a:lnTo>
                  <a:pt x="17703" y="18087"/>
                </a:lnTo>
                <a:lnTo>
                  <a:pt x="17700" y="18092"/>
                </a:lnTo>
                <a:lnTo>
                  <a:pt x="17699" y="18097"/>
                </a:lnTo>
                <a:lnTo>
                  <a:pt x="17697" y="18100"/>
                </a:lnTo>
                <a:lnTo>
                  <a:pt x="17691" y="18107"/>
                </a:lnTo>
                <a:lnTo>
                  <a:pt x="17671" y="18133"/>
                </a:lnTo>
                <a:lnTo>
                  <a:pt x="17666" y="18143"/>
                </a:lnTo>
                <a:lnTo>
                  <a:pt x="17653" y="18156"/>
                </a:lnTo>
                <a:lnTo>
                  <a:pt x="17651" y="18161"/>
                </a:lnTo>
                <a:lnTo>
                  <a:pt x="17646" y="18173"/>
                </a:lnTo>
                <a:lnTo>
                  <a:pt x="17640" y="18182"/>
                </a:lnTo>
                <a:lnTo>
                  <a:pt x="17630" y="18205"/>
                </a:lnTo>
                <a:lnTo>
                  <a:pt x="17627" y="18215"/>
                </a:lnTo>
                <a:lnTo>
                  <a:pt x="17625" y="18219"/>
                </a:lnTo>
                <a:lnTo>
                  <a:pt x="17624" y="18221"/>
                </a:lnTo>
                <a:lnTo>
                  <a:pt x="17625" y="18222"/>
                </a:lnTo>
                <a:lnTo>
                  <a:pt x="17628" y="18223"/>
                </a:lnTo>
                <a:lnTo>
                  <a:pt x="17628" y="18226"/>
                </a:lnTo>
                <a:lnTo>
                  <a:pt x="17628" y="18229"/>
                </a:lnTo>
                <a:lnTo>
                  <a:pt x="17627" y="18232"/>
                </a:lnTo>
                <a:lnTo>
                  <a:pt x="17626" y="18233"/>
                </a:lnTo>
                <a:lnTo>
                  <a:pt x="17624" y="18234"/>
                </a:lnTo>
                <a:lnTo>
                  <a:pt x="17622" y="18235"/>
                </a:lnTo>
                <a:lnTo>
                  <a:pt x="17621" y="18239"/>
                </a:lnTo>
                <a:lnTo>
                  <a:pt x="17621" y="18241"/>
                </a:lnTo>
                <a:lnTo>
                  <a:pt x="17622" y="18243"/>
                </a:lnTo>
                <a:lnTo>
                  <a:pt x="17624" y="18247"/>
                </a:lnTo>
                <a:lnTo>
                  <a:pt x="17618" y="18259"/>
                </a:lnTo>
                <a:lnTo>
                  <a:pt x="17616" y="18266"/>
                </a:lnTo>
                <a:lnTo>
                  <a:pt x="17619" y="18273"/>
                </a:lnTo>
                <a:lnTo>
                  <a:pt x="17621" y="18282"/>
                </a:lnTo>
                <a:lnTo>
                  <a:pt x="17618" y="18292"/>
                </a:lnTo>
                <a:lnTo>
                  <a:pt x="17609" y="18308"/>
                </a:lnTo>
                <a:lnTo>
                  <a:pt x="17604" y="18327"/>
                </a:lnTo>
                <a:lnTo>
                  <a:pt x="17598" y="18337"/>
                </a:lnTo>
                <a:lnTo>
                  <a:pt x="17592" y="18350"/>
                </a:lnTo>
                <a:lnTo>
                  <a:pt x="17590" y="18356"/>
                </a:lnTo>
                <a:lnTo>
                  <a:pt x="17590" y="18362"/>
                </a:lnTo>
                <a:lnTo>
                  <a:pt x="17592" y="18366"/>
                </a:lnTo>
                <a:lnTo>
                  <a:pt x="17595" y="18369"/>
                </a:lnTo>
                <a:lnTo>
                  <a:pt x="17596" y="18372"/>
                </a:lnTo>
                <a:lnTo>
                  <a:pt x="17596" y="18379"/>
                </a:lnTo>
                <a:lnTo>
                  <a:pt x="17596" y="18381"/>
                </a:lnTo>
                <a:lnTo>
                  <a:pt x="17595" y="18385"/>
                </a:lnTo>
                <a:lnTo>
                  <a:pt x="17593" y="18388"/>
                </a:lnTo>
                <a:lnTo>
                  <a:pt x="17591" y="18390"/>
                </a:lnTo>
                <a:lnTo>
                  <a:pt x="17590" y="18392"/>
                </a:lnTo>
                <a:lnTo>
                  <a:pt x="17590" y="18396"/>
                </a:lnTo>
                <a:lnTo>
                  <a:pt x="17591" y="18402"/>
                </a:lnTo>
                <a:lnTo>
                  <a:pt x="17594" y="18403"/>
                </a:lnTo>
                <a:lnTo>
                  <a:pt x="17597" y="18402"/>
                </a:lnTo>
                <a:lnTo>
                  <a:pt x="17601" y="18400"/>
                </a:lnTo>
                <a:lnTo>
                  <a:pt x="17603" y="18399"/>
                </a:lnTo>
                <a:lnTo>
                  <a:pt x="17604" y="18398"/>
                </a:lnTo>
                <a:lnTo>
                  <a:pt x="17606" y="18396"/>
                </a:lnTo>
                <a:lnTo>
                  <a:pt x="17608" y="18396"/>
                </a:lnTo>
                <a:lnTo>
                  <a:pt x="17611" y="18399"/>
                </a:lnTo>
                <a:lnTo>
                  <a:pt x="17611" y="18402"/>
                </a:lnTo>
                <a:lnTo>
                  <a:pt x="17610" y="18405"/>
                </a:lnTo>
                <a:lnTo>
                  <a:pt x="17609" y="18408"/>
                </a:lnTo>
                <a:lnTo>
                  <a:pt x="17610" y="18409"/>
                </a:lnTo>
                <a:lnTo>
                  <a:pt x="17609" y="18415"/>
                </a:lnTo>
                <a:lnTo>
                  <a:pt x="17610" y="18416"/>
                </a:lnTo>
                <a:lnTo>
                  <a:pt x="17612" y="18415"/>
                </a:lnTo>
                <a:lnTo>
                  <a:pt x="17613" y="18416"/>
                </a:lnTo>
                <a:lnTo>
                  <a:pt x="17613" y="18418"/>
                </a:lnTo>
                <a:lnTo>
                  <a:pt x="17615" y="18423"/>
                </a:lnTo>
                <a:lnTo>
                  <a:pt x="17615" y="18426"/>
                </a:lnTo>
                <a:lnTo>
                  <a:pt x="17614" y="18431"/>
                </a:lnTo>
                <a:lnTo>
                  <a:pt x="17612" y="18436"/>
                </a:lnTo>
                <a:lnTo>
                  <a:pt x="17611" y="18441"/>
                </a:lnTo>
                <a:lnTo>
                  <a:pt x="17614" y="18446"/>
                </a:lnTo>
                <a:lnTo>
                  <a:pt x="17620" y="18449"/>
                </a:lnTo>
                <a:lnTo>
                  <a:pt x="17629" y="18451"/>
                </a:lnTo>
                <a:lnTo>
                  <a:pt x="17636" y="18454"/>
                </a:lnTo>
                <a:lnTo>
                  <a:pt x="17639" y="18461"/>
                </a:lnTo>
                <a:lnTo>
                  <a:pt x="17638" y="18467"/>
                </a:lnTo>
                <a:lnTo>
                  <a:pt x="17635" y="18474"/>
                </a:lnTo>
                <a:lnTo>
                  <a:pt x="17631" y="18481"/>
                </a:lnTo>
                <a:lnTo>
                  <a:pt x="17624" y="18487"/>
                </a:lnTo>
                <a:lnTo>
                  <a:pt x="17622" y="18494"/>
                </a:lnTo>
                <a:lnTo>
                  <a:pt x="17621" y="18507"/>
                </a:lnTo>
                <a:lnTo>
                  <a:pt x="17619" y="18524"/>
                </a:lnTo>
                <a:lnTo>
                  <a:pt x="17618" y="18537"/>
                </a:lnTo>
                <a:lnTo>
                  <a:pt x="17618" y="18539"/>
                </a:lnTo>
                <a:lnTo>
                  <a:pt x="17620" y="18542"/>
                </a:lnTo>
                <a:lnTo>
                  <a:pt x="17621" y="18544"/>
                </a:lnTo>
                <a:lnTo>
                  <a:pt x="17623" y="18546"/>
                </a:lnTo>
                <a:lnTo>
                  <a:pt x="17624" y="18547"/>
                </a:lnTo>
                <a:lnTo>
                  <a:pt x="17625" y="18551"/>
                </a:lnTo>
                <a:lnTo>
                  <a:pt x="17627" y="18564"/>
                </a:lnTo>
                <a:lnTo>
                  <a:pt x="17627" y="18573"/>
                </a:lnTo>
                <a:lnTo>
                  <a:pt x="17628" y="18576"/>
                </a:lnTo>
                <a:lnTo>
                  <a:pt x="17629" y="18577"/>
                </a:lnTo>
                <a:lnTo>
                  <a:pt x="17630" y="18580"/>
                </a:lnTo>
                <a:lnTo>
                  <a:pt x="17635" y="18584"/>
                </a:lnTo>
                <a:lnTo>
                  <a:pt x="17635" y="18584"/>
                </a:lnTo>
                <a:lnTo>
                  <a:pt x="17636" y="18586"/>
                </a:lnTo>
                <a:lnTo>
                  <a:pt x="17636" y="18587"/>
                </a:lnTo>
                <a:lnTo>
                  <a:pt x="17646" y="18598"/>
                </a:lnTo>
                <a:lnTo>
                  <a:pt x="17648" y="18598"/>
                </a:lnTo>
                <a:lnTo>
                  <a:pt x="17653" y="18597"/>
                </a:lnTo>
                <a:lnTo>
                  <a:pt x="17655" y="18598"/>
                </a:lnTo>
                <a:lnTo>
                  <a:pt x="17658" y="18602"/>
                </a:lnTo>
                <a:lnTo>
                  <a:pt x="17659" y="18606"/>
                </a:lnTo>
                <a:lnTo>
                  <a:pt x="17659" y="18610"/>
                </a:lnTo>
                <a:lnTo>
                  <a:pt x="17659" y="18616"/>
                </a:lnTo>
                <a:lnTo>
                  <a:pt x="17651" y="18648"/>
                </a:lnTo>
                <a:lnTo>
                  <a:pt x="17651" y="18660"/>
                </a:lnTo>
                <a:lnTo>
                  <a:pt x="17652" y="18665"/>
                </a:lnTo>
                <a:lnTo>
                  <a:pt x="17655" y="18673"/>
                </a:lnTo>
                <a:lnTo>
                  <a:pt x="17656" y="18680"/>
                </a:lnTo>
                <a:lnTo>
                  <a:pt x="17655" y="18683"/>
                </a:lnTo>
                <a:lnTo>
                  <a:pt x="17653" y="18689"/>
                </a:lnTo>
                <a:lnTo>
                  <a:pt x="17653" y="18692"/>
                </a:lnTo>
                <a:lnTo>
                  <a:pt x="17652" y="18696"/>
                </a:lnTo>
                <a:lnTo>
                  <a:pt x="17653" y="18728"/>
                </a:lnTo>
                <a:lnTo>
                  <a:pt x="17652" y="18734"/>
                </a:lnTo>
                <a:lnTo>
                  <a:pt x="17648" y="18745"/>
                </a:lnTo>
                <a:lnTo>
                  <a:pt x="17648" y="18751"/>
                </a:lnTo>
                <a:lnTo>
                  <a:pt x="17650" y="18757"/>
                </a:lnTo>
                <a:lnTo>
                  <a:pt x="17653" y="18766"/>
                </a:lnTo>
                <a:lnTo>
                  <a:pt x="17657" y="18773"/>
                </a:lnTo>
                <a:lnTo>
                  <a:pt x="17661" y="18776"/>
                </a:lnTo>
                <a:lnTo>
                  <a:pt x="17665" y="18778"/>
                </a:lnTo>
                <a:lnTo>
                  <a:pt x="17672" y="18785"/>
                </a:lnTo>
                <a:lnTo>
                  <a:pt x="17684" y="18793"/>
                </a:lnTo>
                <a:lnTo>
                  <a:pt x="17686" y="18794"/>
                </a:lnTo>
                <a:lnTo>
                  <a:pt x="17688" y="18795"/>
                </a:lnTo>
                <a:lnTo>
                  <a:pt x="17692" y="18802"/>
                </a:lnTo>
                <a:lnTo>
                  <a:pt x="17696" y="18806"/>
                </a:lnTo>
                <a:lnTo>
                  <a:pt x="17702" y="18826"/>
                </a:lnTo>
                <a:lnTo>
                  <a:pt x="17714" y="18849"/>
                </a:lnTo>
                <a:lnTo>
                  <a:pt x="17725" y="18883"/>
                </a:lnTo>
                <a:lnTo>
                  <a:pt x="17728" y="18888"/>
                </a:lnTo>
                <a:lnTo>
                  <a:pt x="17731" y="18892"/>
                </a:lnTo>
                <a:lnTo>
                  <a:pt x="17765" y="18908"/>
                </a:lnTo>
                <a:lnTo>
                  <a:pt x="17775" y="18915"/>
                </a:lnTo>
                <a:lnTo>
                  <a:pt x="17779" y="18926"/>
                </a:lnTo>
                <a:lnTo>
                  <a:pt x="17778" y="18926"/>
                </a:lnTo>
                <a:lnTo>
                  <a:pt x="17775" y="18923"/>
                </a:lnTo>
                <a:lnTo>
                  <a:pt x="17772" y="18924"/>
                </a:lnTo>
                <a:lnTo>
                  <a:pt x="17771" y="18927"/>
                </a:lnTo>
                <a:lnTo>
                  <a:pt x="17773" y="18932"/>
                </a:lnTo>
                <a:lnTo>
                  <a:pt x="17775" y="18935"/>
                </a:lnTo>
                <a:lnTo>
                  <a:pt x="17779" y="18937"/>
                </a:lnTo>
                <a:lnTo>
                  <a:pt x="17783" y="18938"/>
                </a:lnTo>
                <a:lnTo>
                  <a:pt x="17801" y="18940"/>
                </a:lnTo>
                <a:lnTo>
                  <a:pt x="17809" y="18942"/>
                </a:lnTo>
                <a:lnTo>
                  <a:pt x="17815" y="18947"/>
                </a:lnTo>
                <a:lnTo>
                  <a:pt x="17816" y="18947"/>
                </a:lnTo>
                <a:lnTo>
                  <a:pt x="17816" y="18942"/>
                </a:lnTo>
                <a:lnTo>
                  <a:pt x="17812" y="18939"/>
                </a:lnTo>
                <a:lnTo>
                  <a:pt x="17805" y="18935"/>
                </a:lnTo>
                <a:lnTo>
                  <a:pt x="17801" y="18931"/>
                </a:lnTo>
                <a:lnTo>
                  <a:pt x="17796" y="18923"/>
                </a:lnTo>
                <a:lnTo>
                  <a:pt x="17794" y="18920"/>
                </a:lnTo>
                <a:lnTo>
                  <a:pt x="17782" y="18907"/>
                </a:lnTo>
                <a:lnTo>
                  <a:pt x="17770" y="18891"/>
                </a:lnTo>
                <a:lnTo>
                  <a:pt x="17751" y="18849"/>
                </a:lnTo>
                <a:lnTo>
                  <a:pt x="17748" y="18845"/>
                </a:lnTo>
                <a:lnTo>
                  <a:pt x="17742" y="18837"/>
                </a:lnTo>
                <a:lnTo>
                  <a:pt x="17739" y="18827"/>
                </a:lnTo>
                <a:lnTo>
                  <a:pt x="17730" y="18809"/>
                </a:lnTo>
                <a:lnTo>
                  <a:pt x="17728" y="18804"/>
                </a:lnTo>
                <a:lnTo>
                  <a:pt x="17726" y="18791"/>
                </a:lnTo>
                <a:lnTo>
                  <a:pt x="17726" y="18785"/>
                </a:lnTo>
                <a:lnTo>
                  <a:pt x="17725" y="18780"/>
                </a:lnTo>
                <a:lnTo>
                  <a:pt x="17719" y="18772"/>
                </a:lnTo>
                <a:lnTo>
                  <a:pt x="17717" y="18767"/>
                </a:lnTo>
                <a:lnTo>
                  <a:pt x="17716" y="18761"/>
                </a:lnTo>
                <a:lnTo>
                  <a:pt x="17715" y="18748"/>
                </a:lnTo>
                <a:lnTo>
                  <a:pt x="17711" y="18739"/>
                </a:lnTo>
                <a:lnTo>
                  <a:pt x="17706" y="18723"/>
                </a:lnTo>
                <a:lnTo>
                  <a:pt x="17700" y="18707"/>
                </a:lnTo>
                <a:lnTo>
                  <a:pt x="17697" y="18698"/>
                </a:lnTo>
                <a:lnTo>
                  <a:pt x="17696" y="18686"/>
                </a:lnTo>
                <a:lnTo>
                  <a:pt x="17696" y="18675"/>
                </a:lnTo>
                <a:lnTo>
                  <a:pt x="17696" y="18669"/>
                </a:lnTo>
                <a:lnTo>
                  <a:pt x="17698" y="18665"/>
                </a:lnTo>
                <a:lnTo>
                  <a:pt x="17701" y="18660"/>
                </a:lnTo>
                <a:lnTo>
                  <a:pt x="17703" y="18657"/>
                </a:lnTo>
                <a:lnTo>
                  <a:pt x="17704" y="18652"/>
                </a:lnTo>
                <a:lnTo>
                  <a:pt x="17702" y="18623"/>
                </a:lnTo>
                <a:lnTo>
                  <a:pt x="17700" y="18616"/>
                </a:lnTo>
                <a:lnTo>
                  <a:pt x="17695" y="18609"/>
                </a:lnTo>
                <a:lnTo>
                  <a:pt x="17694" y="18603"/>
                </a:lnTo>
                <a:lnTo>
                  <a:pt x="17695" y="18600"/>
                </a:lnTo>
                <a:cubicBezTo>
                  <a:pt x="17695" y="18600"/>
                  <a:pt x="17698" y="18594"/>
                  <a:pt x="17698" y="18594"/>
                </a:cubicBezTo>
                <a:lnTo>
                  <a:pt x="17701" y="18571"/>
                </a:lnTo>
                <a:lnTo>
                  <a:pt x="17704" y="18567"/>
                </a:lnTo>
                <a:lnTo>
                  <a:pt x="17708" y="18563"/>
                </a:lnTo>
                <a:lnTo>
                  <a:pt x="17712" y="18559"/>
                </a:lnTo>
                <a:lnTo>
                  <a:pt x="17716" y="18561"/>
                </a:lnTo>
                <a:lnTo>
                  <a:pt x="17728" y="18562"/>
                </a:lnTo>
                <a:lnTo>
                  <a:pt x="17733" y="18564"/>
                </a:lnTo>
                <a:lnTo>
                  <a:pt x="17736" y="18564"/>
                </a:lnTo>
                <a:lnTo>
                  <a:pt x="17754" y="18566"/>
                </a:lnTo>
                <a:lnTo>
                  <a:pt x="17758" y="18570"/>
                </a:lnTo>
                <a:lnTo>
                  <a:pt x="17762" y="18576"/>
                </a:lnTo>
                <a:lnTo>
                  <a:pt x="17766" y="18580"/>
                </a:lnTo>
                <a:lnTo>
                  <a:pt x="17772" y="18578"/>
                </a:lnTo>
                <a:lnTo>
                  <a:pt x="17778" y="18584"/>
                </a:lnTo>
                <a:lnTo>
                  <a:pt x="17785" y="18585"/>
                </a:lnTo>
                <a:lnTo>
                  <a:pt x="17799" y="18582"/>
                </a:lnTo>
                <a:lnTo>
                  <a:pt x="17803" y="18582"/>
                </a:lnTo>
                <a:lnTo>
                  <a:pt x="17808" y="18584"/>
                </a:lnTo>
                <a:lnTo>
                  <a:pt x="17812" y="18584"/>
                </a:lnTo>
                <a:lnTo>
                  <a:pt x="17819" y="18582"/>
                </a:lnTo>
                <a:lnTo>
                  <a:pt x="17821" y="18583"/>
                </a:lnTo>
                <a:lnTo>
                  <a:pt x="17824" y="18585"/>
                </a:lnTo>
                <a:lnTo>
                  <a:pt x="17832" y="18597"/>
                </a:lnTo>
                <a:lnTo>
                  <a:pt x="17838" y="18602"/>
                </a:lnTo>
                <a:lnTo>
                  <a:pt x="17844" y="18605"/>
                </a:lnTo>
                <a:lnTo>
                  <a:pt x="17851" y="18605"/>
                </a:lnTo>
                <a:lnTo>
                  <a:pt x="17857" y="18607"/>
                </a:lnTo>
                <a:lnTo>
                  <a:pt x="17864" y="18610"/>
                </a:lnTo>
                <a:lnTo>
                  <a:pt x="17869" y="18614"/>
                </a:lnTo>
                <a:lnTo>
                  <a:pt x="17873" y="18612"/>
                </a:lnTo>
                <a:lnTo>
                  <a:pt x="17902" y="18623"/>
                </a:lnTo>
                <a:lnTo>
                  <a:pt x="17905" y="18623"/>
                </a:lnTo>
                <a:lnTo>
                  <a:pt x="17908" y="18625"/>
                </a:lnTo>
                <a:lnTo>
                  <a:pt x="17916" y="18635"/>
                </a:lnTo>
                <a:lnTo>
                  <a:pt x="17917" y="18631"/>
                </a:lnTo>
                <a:lnTo>
                  <a:pt x="17912" y="18622"/>
                </a:lnTo>
                <a:lnTo>
                  <a:pt x="17906" y="18612"/>
                </a:lnTo>
                <a:lnTo>
                  <a:pt x="17900" y="18607"/>
                </a:lnTo>
                <a:lnTo>
                  <a:pt x="17888" y="18605"/>
                </a:lnTo>
                <a:lnTo>
                  <a:pt x="17886" y="18603"/>
                </a:lnTo>
                <a:lnTo>
                  <a:pt x="17874" y="18601"/>
                </a:lnTo>
                <a:lnTo>
                  <a:pt x="17871" y="18597"/>
                </a:lnTo>
                <a:lnTo>
                  <a:pt x="17870" y="18587"/>
                </a:lnTo>
                <a:lnTo>
                  <a:pt x="17870" y="18564"/>
                </a:lnTo>
                <a:lnTo>
                  <a:pt x="17870" y="18562"/>
                </a:lnTo>
                <a:lnTo>
                  <a:pt x="17869" y="18559"/>
                </a:lnTo>
                <a:lnTo>
                  <a:pt x="17867" y="18556"/>
                </a:lnTo>
                <a:lnTo>
                  <a:pt x="17867" y="18554"/>
                </a:lnTo>
                <a:lnTo>
                  <a:pt x="17868" y="18553"/>
                </a:lnTo>
                <a:lnTo>
                  <a:pt x="17869" y="18551"/>
                </a:lnTo>
                <a:lnTo>
                  <a:pt x="17870" y="18542"/>
                </a:lnTo>
                <a:lnTo>
                  <a:pt x="17869" y="18538"/>
                </a:lnTo>
                <a:lnTo>
                  <a:pt x="17866" y="18536"/>
                </a:lnTo>
                <a:lnTo>
                  <a:pt x="17863" y="18538"/>
                </a:lnTo>
                <a:lnTo>
                  <a:pt x="17860" y="18537"/>
                </a:lnTo>
                <a:lnTo>
                  <a:pt x="17858" y="18535"/>
                </a:lnTo>
                <a:lnTo>
                  <a:pt x="17855" y="18534"/>
                </a:lnTo>
                <a:lnTo>
                  <a:pt x="17851" y="18534"/>
                </a:lnTo>
                <a:lnTo>
                  <a:pt x="17848" y="18535"/>
                </a:lnTo>
                <a:lnTo>
                  <a:pt x="17845" y="18534"/>
                </a:lnTo>
                <a:lnTo>
                  <a:pt x="17838" y="18529"/>
                </a:lnTo>
                <a:lnTo>
                  <a:pt x="17834" y="18527"/>
                </a:lnTo>
                <a:lnTo>
                  <a:pt x="17826" y="18526"/>
                </a:lnTo>
                <a:lnTo>
                  <a:pt x="17824" y="18525"/>
                </a:lnTo>
                <a:lnTo>
                  <a:pt x="17822" y="18523"/>
                </a:lnTo>
                <a:lnTo>
                  <a:pt x="17819" y="18518"/>
                </a:lnTo>
                <a:lnTo>
                  <a:pt x="17817" y="18516"/>
                </a:lnTo>
                <a:lnTo>
                  <a:pt x="17816" y="18515"/>
                </a:lnTo>
                <a:lnTo>
                  <a:pt x="17810" y="18514"/>
                </a:lnTo>
                <a:lnTo>
                  <a:pt x="17803" y="18515"/>
                </a:lnTo>
                <a:lnTo>
                  <a:pt x="17800" y="18514"/>
                </a:lnTo>
                <a:lnTo>
                  <a:pt x="17795" y="18510"/>
                </a:lnTo>
                <a:lnTo>
                  <a:pt x="17789" y="18507"/>
                </a:lnTo>
                <a:lnTo>
                  <a:pt x="17785" y="18502"/>
                </a:lnTo>
                <a:lnTo>
                  <a:pt x="17779" y="18494"/>
                </a:lnTo>
                <a:lnTo>
                  <a:pt x="17772" y="18486"/>
                </a:lnTo>
                <a:lnTo>
                  <a:pt x="17768" y="18482"/>
                </a:lnTo>
                <a:lnTo>
                  <a:pt x="17767" y="18477"/>
                </a:lnTo>
                <a:lnTo>
                  <a:pt x="17768" y="18471"/>
                </a:lnTo>
                <a:lnTo>
                  <a:pt x="17769" y="18467"/>
                </a:lnTo>
                <a:lnTo>
                  <a:pt x="17771" y="18463"/>
                </a:lnTo>
                <a:lnTo>
                  <a:pt x="17775" y="18461"/>
                </a:lnTo>
                <a:lnTo>
                  <a:pt x="17777" y="18462"/>
                </a:lnTo>
                <a:lnTo>
                  <a:pt x="17782" y="18465"/>
                </a:lnTo>
                <a:lnTo>
                  <a:pt x="17784" y="18465"/>
                </a:lnTo>
                <a:lnTo>
                  <a:pt x="17786" y="18463"/>
                </a:lnTo>
                <a:lnTo>
                  <a:pt x="17785" y="18460"/>
                </a:lnTo>
                <a:lnTo>
                  <a:pt x="17784" y="18455"/>
                </a:lnTo>
                <a:lnTo>
                  <a:pt x="17784" y="18448"/>
                </a:lnTo>
                <a:lnTo>
                  <a:pt x="17786" y="18444"/>
                </a:lnTo>
                <a:lnTo>
                  <a:pt x="17790" y="18442"/>
                </a:lnTo>
                <a:lnTo>
                  <a:pt x="17809" y="18435"/>
                </a:lnTo>
                <a:lnTo>
                  <a:pt x="17813" y="18434"/>
                </a:lnTo>
                <a:lnTo>
                  <a:pt x="17816" y="18433"/>
                </a:lnTo>
                <a:lnTo>
                  <a:pt x="17819" y="18431"/>
                </a:lnTo>
                <a:lnTo>
                  <a:pt x="17824" y="18425"/>
                </a:lnTo>
                <a:lnTo>
                  <a:pt x="17837" y="18420"/>
                </a:lnTo>
                <a:lnTo>
                  <a:pt x="17839" y="18418"/>
                </a:lnTo>
                <a:lnTo>
                  <a:pt x="17840" y="18416"/>
                </a:lnTo>
                <a:lnTo>
                  <a:pt x="17843" y="18412"/>
                </a:lnTo>
                <a:lnTo>
                  <a:pt x="17861" y="18399"/>
                </a:lnTo>
                <a:lnTo>
                  <a:pt x="17862" y="18397"/>
                </a:lnTo>
                <a:lnTo>
                  <a:pt x="17865" y="18397"/>
                </a:lnTo>
                <a:lnTo>
                  <a:pt x="17868" y="18397"/>
                </a:lnTo>
                <a:lnTo>
                  <a:pt x="17870" y="18396"/>
                </a:lnTo>
                <a:lnTo>
                  <a:pt x="17873" y="18395"/>
                </a:lnTo>
                <a:lnTo>
                  <a:pt x="17874" y="18393"/>
                </a:lnTo>
                <a:lnTo>
                  <a:pt x="17875" y="18390"/>
                </a:lnTo>
                <a:lnTo>
                  <a:pt x="17875" y="18385"/>
                </a:lnTo>
                <a:lnTo>
                  <a:pt x="17873" y="18367"/>
                </a:lnTo>
                <a:lnTo>
                  <a:pt x="17874" y="18361"/>
                </a:lnTo>
                <a:lnTo>
                  <a:pt x="17876" y="18346"/>
                </a:lnTo>
                <a:lnTo>
                  <a:pt x="17876" y="18335"/>
                </a:lnTo>
                <a:lnTo>
                  <a:pt x="17878" y="18330"/>
                </a:lnTo>
                <a:lnTo>
                  <a:pt x="17881" y="18328"/>
                </a:lnTo>
                <a:lnTo>
                  <a:pt x="17883" y="18325"/>
                </a:lnTo>
                <a:lnTo>
                  <a:pt x="17883" y="18318"/>
                </a:lnTo>
                <a:lnTo>
                  <a:pt x="17883" y="18311"/>
                </a:lnTo>
                <a:lnTo>
                  <a:pt x="17882" y="18306"/>
                </a:lnTo>
                <a:lnTo>
                  <a:pt x="17883" y="18303"/>
                </a:lnTo>
                <a:lnTo>
                  <a:pt x="17882" y="18302"/>
                </a:lnTo>
                <a:lnTo>
                  <a:pt x="17879" y="18301"/>
                </a:lnTo>
                <a:lnTo>
                  <a:pt x="17876" y="18299"/>
                </a:lnTo>
                <a:lnTo>
                  <a:pt x="17872" y="18294"/>
                </a:lnTo>
                <a:lnTo>
                  <a:pt x="17871" y="18292"/>
                </a:lnTo>
                <a:lnTo>
                  <a:pt x="17870" y="18290"/>
                </a:lnTo>
                <a:lnTo>
                  <a:pt x="17870" y="18279"/>
                </a:lnTo>
                <a:lnTo>
                  <a:pt x="17870" y="18274"/>
                </a:lnTo>
                <a:lnTo>
                  <a:pt x="17873" y="18268"/>
                </a:lnTo>
                <a:lnTo>
                  <a:pt x="17878" y="18263"/>
                </a:lnTo>
                <a:lnTo>
                  <a:pt x="17879" y="18262"/>
                </a:lnTo>
                <a:lnTo>
                  <a:pt x="17879" y="18259"/>
                </a:lnTo>
                <a:lnTo>
                  <a:pt x="17878" y="18257"/>
                </a:lnTo>
                <a:lnTo>
                  <a:pt x="17877" y="18255"/>
                </a:lnTo>
                <a:lnTo>
                  <a:pt x="17862" y="18253"/>
                </a:lnTo>
                <a:lnTo>
                  <a:pt x="17852" y="18253"/>
                </a:lnTo>
                <a:lnTo>
                  <a:pt x="17841" y="18256"/>
                </a:lnTo>
                <a:lnTo>
                  <a:pt x="17838" y="18258"/>
                </a:lnTo>
                <a:lnTo>
                  <a:pt x="17835" y="18263"/>
                </a:lnTo>
                <a:lnTo>
                  <a:pt x="17834" y="18265"/>
                </a:lnTo>
                <a:lnTo>
                  <a:pt x="17832" y="18266"/>
                </a:lnTo>
                <a:lnTo>
                  <a:pt x="17829" y="18266"/>
                </a:lnTo>
                <a:lnTo>
                  <a:pt x="17828" y="18265"/>
                </a:lnTo>
                <a:lnTo>
                  <a:pt x="17827" y="18263"/>
                </a:lnTo>
                <a:lnTo>
                  <a:pt x="17826" y="18262"/>
                </a:lnTo>
                <a:lnTo>
                  <a:pt x="17821" y="18262"/>
                </a:lnTo>
                <a:lnTo>
                  <a:pt x="17816" y="18264"/>
                </a:lnTo>
                <a:lnTo>
                  <a:pt x="17811" y="18266"/>
                </a:lnTo>
                <a:lnTo>
                  <a:pt x="17806" y="18271"/>
                </a:lnTo>
                <a:lnTo>
                  <a:pt x="17802" y="18273"/>
                </a:lnTo>
                <a:lnTo>
                  <a:pt x="17800" y="18274"/>
                </a:lnTo>
                <a:lnTo>
                  <a:pt x="17799" y="18276"/>
                </a:lnTo>
                <a:lnTo>
                  <a:pt x="17797" y="18281"/>
                </a:lnTo>
                <a:lnTo>
                  <a:pt x="17796" y="18284"/>
                </a:lnTo>
                <a:lnTo>
                  <a:pt x="17792" y="18287"/>
                </a:lnTo>
                <a:lnTo>
                  <a:pt x="17782" y="18291"/>
                </a:lnTo>
                <a:lnTo>
                  <a:pt x="17779" y="18294"/>
                </a:lnTo>
                <a:lnTo>
                  <a:pt x="17775" y="18298"/>
                </a:lnTo>
                <a:lnTo>
                  <a:pt x="17765" y="18306"/>
                </a:lnTo>
                <a:lnTo>
                  <a:pt x="17761" y="18310"/>
                </a:lnTo>
                <a:lnTo>
                  <a:pt x="17759" y="18315"/>
                </a:lnTo>
                <a:lnTo>
                  <a:pt x="17755" y="18325"/>
                </a:lnTo>
                <a:lnTo>
                  <a:pt x="17752" y="18330"/>
                </a:lnTo>
                <a:lnTo>
                  <a:pt x="17744" y="18337"/>
                </a:lnTo>
                <a:lnTo>
                  <a:pt x="17741" y="18343"/>
                </a:lnTo>
                <a:lnTo>
                  <a:pt x="17742" y="18348"/>
                </a:lnTo>
                <a:lnTo>
                  <a:pt x="17746" y="18350"/>
                </a:lnTo>
                <a:lnTo>
                  <a:pt x="17755" y="18347"/>
                </a:lnTo>
                <a:lnTo>
                  <a:pt x="17759" y="18349"/>
                </a:lnTo>
                <a:lnTo>
                  <a:pt x="17762" y="18355"/>
                </a:lnTo>
                <a:lnTo>
                  <a:pt x="17763" y="18360"/>
                </a:lnTo>
                <a:lnTo>
                  <a:pt x="17763" y="18365"/>
                </a:lnTo>
                <a:lnTo>
                  <a:pt x="17760" y="18371"/>
                </a:lnTo>
                <a:lnTo>
                  <a:pt x="17756" y="18377"/>
                </a:lnTo>
                <a:lnTo>
                  <a:pt x="17752" y="18380"/>
                </a:lnTo>
                <a:lnTo>
                  <a:pt x="17737" y="18380"/>
                </a:lnTo>
                <a:lnTo>
                  <a:pt x="17733" y="18381"/>
                </a:lnTo>
                <a:lnTo>
                  <a:pt x="17728" y="18383"/>
                </a:lnTo>
                <a:lnTo>
                  <a:pt x="17724" y="18387"/>
                </a:lnTo>
                <a:lnTo>
                  <a:pt x="17720" y="18391"/>
                </a:lnTo>
                <a:lnTo>
                  <a:pt x="17707" y="18412"/>
                </a:lnTo>
                <a:lnTo>
                  <a:pt x="17706" y="18417"/>
                </a:lnTo>
                <a:lnTo>
                  <a:pt x="17706" y="18422"/>
                </a:lnTo>
                <a:lnTo>
                  <a:pt x="17705" y="18446"/>
                </a:lnTo>
                <a:lnTo>
                  <a:pt x="17704" y="18451"/>
                </a:lnTo>
                <a:lnTo>
                  <a:pt x="17701" y="18455"/>
                </a:lnTo>
                <a:lnTo>
                  <a:pt x="17693" y="18463"/>
                </a:lnTo>
                <a:lnTo>
                  <a:pt x="17688" y="18467"/>
                </a:lnTo>
                <a:lnTo>
                  <a:pt x="17685" y="18469"/>
                </a:lnTo>
                <a:lnTo>
                  <a:pt x="17681" y="18470"/>
                </a:lnTo>
                <a:lnTo>
                  <a:pt x="17676" y="18470"/>
                </a:lnTo>
                <a:lnTo>
                  <a:pt x="17670" y="18466"/>
                </a:lnTo>
                <a:lnTo>
                  <a:pt x="17669" y="18466"/>
                </a:lnTo>
                <a:lnTo>
                  <a:pt x="17667" y="18466"/>
                </a:lnTo>
                <a:lnTo>
                  <a:pt x="17665" y="18465"/>
                </a:lnTo>
                <a:lnTo>
                  <a:pt x="17663" y="18463"/>
                </a:lnTo>
                <a:lnTo>
                  <a:pt x="17661" y="18457"/>
                </a:lnTo>
                <a:lnTo>
                  <a:pt x="17660" y="18455"/>
                </a:lnTo>
                <a:lnTo>
                  <a:pt x="17657" y="18452"/>
                </a:lnTo>
                <a:lnTo>
                  <a:pt x="17649" y="18448"/>
                </a:lnTo>
                <a:lnTo>
                  <a:pt x="17646" y="18445"/>
                </a:lnTo>
                <a:lnTo>
                  <a:pt x="17644" y="18442"/>
                </a:lnTo>
                <a:lnTo>
                  <a:pt x="17642" y="18437"/>
                </a:lnTo>
                <a:lnTo>
                  <a:pt x="17640" y="18432"/>
                </a:lnTo>
                <a:lnTo>
                  <a:pt x="17639" y="18427"/>
                </a:lnTo>
                <a:lnTo>
                  <a:pt x="17642" y="18414"/>
                </a:lnTo>
                <a:lnTo>
                  <a:pt x="17649" y="18406"/>
                </a:lnTo>
                <a:lnTo>
                  <a:pt x="17667" y="18392"/>
                </a:lnTo>
                <a:lnTo>
                  <a:pt x="17685" y="18374"/>
                </a:lnTo>
                <a:lnTo>
                  <a:pt x="17687" y="18373"/>
                </a:lnTo>
                <a:lnTo>
                  <a:pt x="17692" y="18374"/>
                </a:lnTo>
                <a:lnTo>
                  <a:pt x="17694" y="18374"/>
                </a:lnTo>
                <a:lnTo>
                  <a:pt x="17697" y="18372"/>
                </a:lnTo>
                <a:lnTo>
                  <a:pt x="17698" y="18371"/>
                </a:lnTo>
                <a:lnTo>
                  <a:pt x="17698" y="18369"/>
                </a:lnTo>
                <a:lnTo>
                  <a:pt x="17699" y="18366"/>
                </a:lnTo>
                <a:lnTo>
                  <a:pt x="17703" y="18354"/>
                </a:lnTo>
                <a:lnTo>
                  <a:pt x="17706" y="18349"/>
                </a:lnTo>
                <a:lnTo>
                  <a:pt x="17710" y="18344"/>
                </a:lnTo>
                <a:lnTo>
                  <a:pt x="17712" y="18341"/>
                </a:lnTo>
                <a:lnTo>
                  <a:pt x="17714" y="18333"/>
                </a:lnTo>
                <a:lnTo>
                  <a:pt x="17715" y="18332"/>
                </a:lnTo>
                <a:lnTo>
                  <a:pt x="17717" y="18331"/>
                </a:lnTo>
                <a:lnTo>
                  <a:pt x="17722" y="18331"/>
                </a:lnTo>
                <a:lnTo>
                  <a:pt x="17724" y="18329"/>
                </a:lnTo>
                <a:lnTo>
                  <a:pt x="17724" y="18326"/>
                </a:lnTo>
                <a:lnTo>
                  <a:pt x="17721" y="18316"/>
                </a:lnTo>
                <a:lnTo>
                  <a:pt x="17720" y="18311"/>
                </a:lnTo>
                <a:lnTo>
                  <a:pt x="17720" y="18309"/>
                </a:lnTo>
                <a:lnTo>
                  <a:pt x="17722" y="18307"/>
                </a:lnTo>
                <a:lnTo>
                  <a:pt x="17723" y="18306"/>
                </a:lnTo>
                <a:lnTo>
                  <a:pt x="17724" y="18304"/>
                </a:lnTo>
                <a:lnTo>
                  <a:pt x="17724" y="18302"/>
                </a:lnTo>
                <a:lnTo>
                  <a:pt x="17724" y="18293"/>
                </a:lnTo>
                <a:lnTo>
                  <a:pt x="17724" y="18285"/>
                </a:lnTo>
                <a:lnTo>
                  <a:pt x="17728" y="18270"/>
                </a:lnTo>
                <a:lnTo>
                  <a:pt x="17728" y="18265"/>
                </a:lnTo>
                <a:lnTo>
                  <a:pt x="17727" y="18253"/>
                </a:lnTo>
                <a:lnTo>
                  <a:pt x="17726" y="18249"/>
                </a:lnTo>
                <a:lnTo>
                  <a:pt x="17724" y="18247"/>
                </a:lnTo>
                <a:lnTo>
                  <a:pt x="17723" y="18245"/>
                </a:lnTo>
                <a:lnTo>
                  <a:pt x="17721" y="18243"/>
                </a:lnTo>
                <a:lnTo>
                  <a:pt x="17720" y="18239"/>
                </a:lnTo>
                <a:lnTo>
                  <a:pt x="17721" y="18238"/>
                </a:lnTo>
                <a:lnTo>
                  <a:pt x="17722" y="18234"/>
                </a:lnTo>
                <a:lnTo>
                  <a:pt x="17724" y="18214"/>
                </a:lnTo>
                <a:lnTo>
                  <a:pt x="17722" y="18208"/>
                </a:lnTo>
                <a:lnTo>
                  <a:pt x="17713" y="18199"/>
                </a:lnTo>
                <a:lnTo>
                  <a:pt x="17711" y="18195"/>
                </a:lnTo>
                <a:lnTo>
                  <a:pt x="17708" y="18192"/>
                </a:lnTo>
                <a:lnTo>
                  <a:pt x="17694" y="18189"/>
                </a:lnTo>
                <a:lnTo>
                  <a:pt x="17688" y="18184"/>
                </a:lnTo>
                <a:lnTo>
                  <a:pt x="17688" y="18177"/>
                </a:lnTo>
                <a:lnTo>
                  <a:pt x="17688" y="18168"/>
                </a:lnTo>
                <a:lnTo>
                  <a:pt x="17690" y="18160"/>
                </a:lnTo>
                <a:lnTo>
                  <a:pt x="17691" y="18156"/>
                </a:lnTo>
                <a:lnTo>
                  <a:pt x="17694" y="18152"/>
                </a:lnTo>
                <a:lnTo>
                  <a:pt x="17697" y="18150"/>
                </a:lnTo>
                <a:lnTo>
                  <a:pt x="17700" y="18149"/>
                </a:lnTo>
                <a:lnTo>
                  <a:pt x="17704" y="18148"/>
                </a:lnTo>
                <a:lnTo>
                  <a:pt x="17707" y="18146"/>
                </a:lnTo>
                <a:lnTo>
                  <a:pt x="17709" y="18141"/>
                </a:lnTo>
                <a:lnTo>
                  <a:pt x="17711" y="18131"/>
                </a:lnTo>
                <a:lnTo>
                  <a:pt x="17712" y="18124"/>
                </a:lnTo>
                <a:lnTo>
                  <a:pt x="17713" y="18121"/>
                </a:lnTo>
                <a:lnTo>
                  <a:pt x="17718" y="18118"/>
                </a:lnTo>
                <a:lnTo>
                  <a:pt x="17720" y="18115"/>
                </a:lnTo>
                <a:lnTo>
                  <a:pt x="17721" y="18113"/>
                </a:lnTo>
                <a:lnTo>
                  <a:pt x="17722" y="18112"/>
                </a:lnTo>
                <a:lnTo>
                  <a:pt x="17724" y="18110"/>
                </a:lnTo>
                <a:lnTo>
                  <a:pt x="17727" y="18105"/>
                </a:lnTo>
                <a:lnTo>
                  <a:pt x="17732" y="18094"/>
                </a:lnTo>
                <a:lnTo>
                  <a:pt x="17733" y="18088"/>
                </a:lnTo>
                <a:lnTo>
                  <a:pt x="17733" y="18082"/>
                </a:lnTo>
                <a:lnTo>
                  <a:pt x="17731" y="18079"/>
                </a:lnTo>
                <a:close/>
                <a:moveTo>
                  <a:pt x="11994" y="18091"/>
                </a:moveTo>
                <a:lnTo>
                  <a:pt x="11987" y="18094"/>
                </a:lnTo>
                <a:lnTo>
                  <a:pt x="11976" y="18108"/>
                </a:lnTo>
                <a:lnTo>
                  <a:pt x="11973" y="18110"/>
                </a:lnTo>
                <a:lnTo>
                  <a:pt x="11968" y="18111"/>
                </a:lnTo>
                <a:lnTo>
                  <a:pt x="11961" y="18107"/>
                </a:lnTo>
                <a:lnTo>
                  <a:pt x="11957" y="18107"/>
                </a:lnTo>
                <a:lnTo>
                  <a:pt x="11949" y="18109"/>
                </a:lnTo>
                <a:lnTo>
                  <a:pt x="11944" y="18114"/>
                </a:lnTo>
                <a:lnTo>
                  <a:pt x="11941" y="18123"/>
                </a:lnTo>
                <a:lnTo>
                  <a:pt x="11938" y="18146"/>
                </a:lnTo>
                <a:lnTo>
                  <a:pt x="11939" y="18152"/>
                </a:lnTo>
                <a:lnTo>
                  <a:pt x="11945" y="18162"/>
                </a:lnTo>
                <a:lnTo>
                  <a:pt x="11946" y="18169"/>
                </a:lnTo>
                <a:lnTo>
                  <a:pt x="11949" y="18181"/>
                </a:lnTo>
                <a:lnTo>
                  <a:pt x="11953" y="18192"/>
                </a:lnTo>
                <a:lnTo>
                  <a:pt x="11960" y="18200"/>
                </a:lnTo>
                <a:lnTo>
                  <a:pt x="11968" y="18205"/>
                </a:lnTo>
                <a:lnTo>
                  <a:pt x="11978" y="18208"/>
                </a:lnTo>
                <a:lnTo>
                  <a:pt x="11983" y="18208"/>
                </a:lnTo>
                <a:lnTo>
                  <a:pt x="11989" y="18206"/>
                </a:lnTo>
                <a:lnTo>
                  <a:pt x="11994" y="18204"/>
                </a:lnTo>
                <a:lnTo>
                  <a:pt x="11996" y="18201"/>
                </a:lnTo>
                <a:lnTo>
                  <a:pt x="11998" y="18198"/>
                </a:lnTo>
                <a:lnTo>
                  <a:pt x="12008" y="18188"/>
                </a:lnTo>
                <a:lnTo>
                  <a:pt x="12011" y="18183"/>
                </a:lnTo>
                <a:lnTo>
                  <a:pt x="12012" y="18177"/>
                </a:lnTo>
                <a:lnTo>
                  <a:pt x="12011" y="18165"/>
                </a:lnTo>
                <a:lnTo>
                  <a:pt x="12013" y="18158"/>
                </a:lnTo>
                <a:cubicBezTo>
                  <a:pt x="12013" y="18158"/>
                  <a:pt x="12020" y="18148"/>
                  <a:pt x="12020" y="18148"/>
                </a:cubicBezTo>
                <a:lnTo>
                  <a:pt x="12021" y="18141"/>
                </a:lnTo>
                <a:lnTo>
                  <a:pt x="12020" y="18131"/>
                </a:lnTo>
                <a:lnTo>
                  <a:pt x="12018" y="18123"/>
                </a:lnTo>
                <a:lnTo>
                  <a:pt x="12010" y="18110"/>
                </a:lnTo>
                <a:lnTo>
                  <a:pt x="12007" y="18105"/>
                </a:lnTo>
                <a:lnTo>
                  <a:pt x="12001" y="18096"/>
                </a:lnTo>
                <a:lnTo>
                  <a:pt x="11994" y="18091"/>
                </a:lnTo>
                <a:close/>
                <a:moveTo>
                  <a:pt x="17075" y="18201"/>
                </a:moveTo>
                <a:lnTo>
                  <a:pt x="17071" y="18202"/>
                </a:lnTo>
                <a:lnTo>
                  <a:pt x="17066" y="18205"/>
                </a:lnTo>
                <a:lnTo>
                  <a:pt x="17064" y="18207"/>
                </a:lnTo>
                <a:lnTo>
                  <a:pt x="17064" y="18210"/>
                </a:lnTo>
                <a:lnTo>
                  <a:pt x="17064" y="18219"/>
                </a:lnTo>
                <a:lnTo>
                  <a:pt x="17063" y="18221"/>
                </a:lnTo>
                <a:lnTo>
                  <a:pt x="17059" y="18218"/>
                </a:lnTo>
                <a:lnTo>
                  <a:pt x="17058" y="18219"/>
                </a:lnTo>
                <a:lnTo>
                  <a:pt x="17056" y="18223"/>
                </a:lnTo>
                <a:lnTo>
                  <a:pt x="17034" y="18244"/>
                </a:lnTo>
                <a:lnTo>
                  <a:pt x="17032" y="18249"/>
                </a:lnTo>
                <a:lnTo>
                  <a:pt x="17031" y="18256"/>
                </a:lnTo>
                <a:lnTo>
                  <a:pt x="17033" y="18262"/>
                </a:lnTo>
                <a:lnTo>
                  <a:pt x="17036" y="18267"/>
                </a:lnTo>
                <a:lnTo>
                  <a:pt x="17037" y="18272"/>
                </a:lnTo>
                <a:lnTo>
                  <a:pt x="17034" y="18278"/>
                </a:lnTo>
                <a:lnTo>
                  <a:pt x="17030" y="18280"/>
                </a:lnTo>
                <a:lnTo>
                  <a:pt x="17021" y="18282"/>
                </a:lnTo>
                <a:lnTo>
                  <a:pt x="17017" y="18284"/>
                </a:lnTo>
                <a:lnTo>
                  <a:pt x="17012" y="18292"/>
                </a:lnTo>
                <a:lnTo>
                  <a:pt x="17008" y="18296"/>
                </a:lnTo>
                <a:lnTo>
                  <a:pt x="17003" y="18297"/>
                </a:lnTo>
                <a:lnTo>
                  <a:pt x="16987" y="18292"/>
                </a:lnTo>
                <a:lnTo>
                  <a:pt x="16985" y="18294"/>
                </a:lnTo>
                <a:lnTo>
                  <a:pt x="16983" y="18297"/>
                </a:lnTo>
                <a:lnTo>
                  <a:pt x="16972" y="18308"/>
                </a:lnTo>
                <a:lnTo>
                  <a:pt x="16970" y="18313"/>
                </a:lnTo>
                <a:lnTo>
                  <a:pt x="16968" y="18321"/>
                </a:lnTo>
                <a:lnTo>
                  <a:pt x="16968" y="18328"/>
                </a:lnTo>
                <a:lnTo>
                  <a:pt x="16972" y="18331"/>
                </a:lnTo>
                <a:lnTo>
                  <a:pt x="16981" y="18331"/>
                </a:lnTo>
                <a:lnTo>
                  <a:pt x="16984" y="18332"/>
                </a:lnTo>
                <a:lnTo>
                  <a:pt x="16986" y="18337"/>
                </a:lnTo>
                <a:lnTo>
                  <a:pt x="16986" y="18342"/>
                </a:lnTo>
                <a:lnTo>
                  <a:pt x="16984" y="18349"/>
                </a:lnTo>
                <a:lnTo>
                  <a:pt x="16981" y="18354"/>
                </a:lnTo>
                <a:lnTo>
                  <a:pt x="16978" y="18356"/>
                </a:lnTo>
                <a:lnTo>
                  <a:pt x="16975" y="18355"/>
                </a:lnTo>
                <a:lnTo>
                  <a:pt x="16974" y="18353"/>
                </a:lnTo>
                <a:lnTo>
                  <a:pt x="16973" y="18350"/>
                </a:lnTo>
                <a:lnTo>
                  <a:pt x="16972" y="18348"/>
                </a:lnTo>
                <a:lnTo>
                  <a:pt x="16969" y="18349"/>
                </a:lnTo>
                <a:lnTo>
                  <a:pt x="16967" y="18350"/>
                </a:lnTo>
                <a:lnTo>
                  <a:pt x="16966" y="18353"/>
                </a:lnTo>
                <a:lnTo>
                  <a:pt x="16964" y="18354"/>
                </a:lnTo>
                <a:lnTo>
                  <a:pt x="16960" y="18355"/>
                </a:lnTo>
                <a:lnTo>
                  <a:pt x="16945" y="18354"/>
                </a:lnTo>
                <a:lnTo>
                  <a:pt x="16941" y="18355"/>
                </a:lnTo>
                <a:lnTo>
                  <a:pt x="16937" y="18357"/>
                </a:lnTo>
                <a:lnTo>
                  <a:pt x="16934" y="18359"/>
                </a:lnTo>
                <a:lnTo>
                  <a:pt x="16931" y="18362"/>
                </a:lnTo>
                <a:lnTo>
                  <a:pt x="16928" y="18370"/>
                </a:lnTo>
                <a:lnTo>
                  <a:pt x="16924" y="18389"/>
                </a:lnTo>
                <a:lnTo>
                  <a:pt x="16921" y="18398"/>
                </a:lnTo>
                <a:lnTo>
                  <a:pt x="16915" y="18404"/>
                </a:lnTo>
                <a:lnTo>
                  <a:pt x="16901" y="18409"/>
                </a:lnTo>
                <a:lnTo>
                  <a:pt x="16894" y="18413"/>
                </a:lnTo>
                <a:lnTo>
                  <a:pt x="16889" y="18421"/>
                </a:lnTo>
                <a:lnTo>
                  <a:pt x="16886" y="18424"/>
                </a:lnTo>
                <a:lnTo>
                  <a:pt x="16879" y="18426"/>
                </a:lnTo>
                <a:lnTo>
                  <a:pt x="16854" y="18437"/>
                </a:lnTo>
                <a:lnTo>
                  <a:pt x="16850" y="18442"/>
                </a:lnTo>
                <a:lnTo>
                  <a:pt x="16842" y="18445"/>
                </a:lnTo>
                <a:lnTo>
                  <a:pt x="16839" y="18448"/>
                </a:lnTo>
                <a:lnTo>
                  <a:pt x="16841" y="18450"/>
                </a:lnTo>
                <a:lnTo>
                  <a:pt x="16842" y="18452"/>
                </a:lnTo>
                <a:lnTo>
                  <a:pt x="16841" y="18454"/>
                </a:lnTo>
                <a:lnTo>
                  <a:pt x="16839" y="18455"/>
                </a:lnTo>
                <a:lnTo>
                  <a:pt x="16837" y="18455"/>
                </a:lnTo>
                <a:lnTo>
                  <a:pt x="16833" y="18454"/>
                </a:lnTo>
                <a:lnTo>
                  <a:pt x="16831" y="18453"/>
                </a:lnTo>
                <a:lnTo>
                  <a:pt x="16816" y="18455"/>
                </a:lnTo>
                <a:lnTo>
                  <a:pt x="16785" y="18450"/>
                </a:lnTo>
                <a:lnTo>
                  <a:pt x="16781" y="18448"/>
                </a:lnTo>
                <a:lnTo>
                  <a:pt x="16772" y="18442"/>
                </a:lnTo>
                <a:lnTo>
                  <a:pt x="16768" y="18440"/>
                </a:lnTo>
                <a:lnTo>
                  <a:pt x="16765" y="18442"/>
                </a:lnTo>
                <a:lnTo>
                  <a:pt x="16757" y="18445"/>
                </a:lnTo>
                <a:lnTo>
                  <a:pt x="16755" y="18445"/>
                </a:lnTo>
                <a:lnTo>
                  <a:pt x="16748" y="18440"/>
                </a:lnTo>
                <a:lnTo>
                  <a:pt x="16732" y="18436"/>
                </a:lnTo>
                <a:lnTo>
                  <a:pt x="16726" y="18431"/>
                </a:lnTo>
                <a:lnTo>
                  <a:pt x="16723" y="18432"/>
                </a:lnTo>
                <a:lnTo>
                  <a:pt x="16721" y="18431"/>
                </a:lnTo>
                <a:lnTo>
                  <a:pt x="16720" y="18430"/>
                </a:lnTo>
                <a:lnTo>
                  <a:pt x="16718" y="18429"/>
                </a:lnTo>
                <a:lnTo>
                  <a:pt x="16715" y="18429"/>
                </a:lnTo>
                <a:lnTo>
                  <a:pt x="16713" y="18430"/>
                </a:lnTo>
                <a:lnTo>
                  <a:pt x="16711" y="18431"/>
                </a:lnTo>
                <a:lnTo>
                  <a:pt x="16709" y="18432"/>
                </a:lnTo>
                <a:lnTo>
                  <a:pt x="16707" y="18433"/>
                </a:lnTo>
                <a:lnTo>
                  <a:pt x="16701" y="18433"/>
                </a:lnTo>
                <a:lnTo>
                  <a:pt x="16699" y="18432"/>
                </a:lnTo>
                <a:lnTo>
                  <a:pt x="16696" y="18430"/>
                </a:lnTo>
                <a:lnTo>
                  <a:pt x="16695" y="18428"/>
                </a:lnTo>
                <a:lnTo>
                  <a:pt x="16695" y="18426"/>
                </a:lnTo>
                <a:lnTo>
                  <a:pt x="16694" y="18423"/>
                </a:lnTo>
                <a:lnTo>
                  <a:pt x="16690" y="18419"/>
                </a:lnTo>
                <a:lnTo>
                  <a:pt x="16684" y="18423"/>
                </a:lnTo>
                <a:lnTo>
                  <a:pt x="16680" y="18420"/>
                </a:lnTo>
                <a:lnTo>
                  <a:pt x="16676" y="18416"/>
                </a:lnTo>
                <a:lnTo>
                  <a:pt x="16675" y="18420"/>
                </a:lnTo>
                <a:lnTo>
                  <a:pt x="16676" y="18426"/>
                </a:lnTo>
                <a:lnTo>
                  <a:pt x="16676" y="18429"/>
                </a:lnTo>
                <a:lnTo>
                  <a:pt x="16673" y="18430"/>
                </a:lnTo>
                <a:lnTo>
                  <a:pt x="16664" y="18426"/>
                </a:lnTo>
                <a:lnTo>
                  <a:pt x="16659" y="18428"/>
                </a:lnTo>
                <a:lnTo>
                  <a:pt x="16656" y="18428"/>
                </a:lnTo>
                <a:lnTo>
                  <a:pt x="16656" y="18428"/>
                </a:lnTo>
                <a:lnTo>
                  <a:pt x="16650" y="18427"/>
                </a:lnTo>
                <a:lnTo>
                  <a:pt x="16636" y="18420"/>
                </a:lnTo>
                <a:lnTo>
                  <a:pt x="16633" y="18419"/>
                </a:lnTo>
                <a:lnTo>
                  <a:pt x="16628" y="18419"/>
                </a:lnTo>
                <a:lnTo>
                  <a:pt x="16626" y="18421"/>
                </a:lnTo>
                <a:lnTo>
                  <a:pt x="16626" y="18424"/>
                </a:lnTo>
                <a:lnTo>
                  <a:pt x="16626" y="18429"/>
                </a:lnTo>
                <a:lnTo>
                  <a:pt x="16625" y="18431"/>
                </a:lnTo>
                <a:lnTo>
                  <a:pt x="16623" y="18433"/>
                </a:lnTo>
                <a:lnTo>
                  <a:pt x="16621" y="18434"/>
                </a:lnTo>
                <a:lnTo>
                  <a:pt x="16617" y="18448"/>
                </a:lnTo>
                <a:lnTo>
                  <a:pt x="16615" y="18450"/>
                </a:lnTo>
                <a:lnTo>
                  <a:pt x="16611" y="18451"/>
                </a:lnTo>
                <a:lnTo>
                  <a:pt x="16602" y="18459"/>
                </a:lnTo>
                <a:lnTo>
                  <a:pt x="16598" y="18457"/>
                </a:lnTo>
                <a:lnTo>
                  <a:pt x="16593" y="18451"/>
                </a:lnTo>
                <a:lnTo>
                  <a:pt x="16587" y="18449"/>
                </a:lnTo>
                <a:lnTo>
                  <a:pt x="16587" y="18445"/>
                </a:lnTo>
                <a:lnTo>
                  <a:pt x="16585" y="18444"/>
                </a:lnTo>
                <a:lnTo>
                  <a:pt x="16582" y="18444"/>
                </a:lnTo>
                <a:lnTo>
                  <a:pt x="16581" y="18442"/>
                </a:lnTo>
                <a:lnTo>
                  <a:pt x="16580" y="18440"/>
                </a:lnTo>
                <a:lnTo>
                  <a:pt x="16578" y="18438"/>
                </a:lnTo>
                <a:lnTo>
                  <a:pt x="16570" y="18434"/>
                </a:lnTo>
                <a:lnTo>
                  <a:pt x="16565" y="18431"/>
                </a:lnTo>
                <a:lnTo>
                  <a:pt x="16563" y="18428"/>
                </a:lnTo>
                <a:lnTo>
                  <a:pt x="16562" y="18423"/>
                </a:lnTo>
                <a:lnTo>
                  <a:pt x="16558" y="18420"/>
                </a:lnTo>
                <a:lnTo>
                  <a:pt x="16553" y="18418"/>
                </a:lnTo>
                <a:lnTo>
                  <a:pt x="16540" y="18416"/>
                </a:lnTo>
                <a:lnTo>
                  <a:pt x="16532" y="18414"/>
                </a:lnTo>
                <a:lnTo>
                  <a:pt x="16523" y="18410"/>
                </a:lnTo>
                <a:lnTo>
                  <a:pt x="16516" y="18403"/>
                </a:lnTo>
                <a:lnTo>
                  <a:pt x="16514" y="18403"/>
                </a:lnTo>
                <a:lnTo>
                  <a:pt x="16503" y="18405"/>
                </a:lnTo>
                <a:lnTo>
                  <a:pt x="16499" y="18406"/>
                </a:lnTo>
                <a:lnTo>
                  <a:pt x="16489" y="18402"/>
                </a:lnTo>
                <a:lnTo>
                  <a:pt x="16486" y="18402"/>
                </a:lnTo>
                <a:lnTo>
                  <a:pt x="16484" y="18403"/>
                </a:lnTo>
                <a:lnTo>
                  <a:pt x="16483" y="18405"/>
                </a:lnTo>
                <a:lnTo>
                  <a:pt x="16482" y="18406"/>
                </a:lnTo>
                <a:lnTo>
                  <a:pt x="16481" y="18406"/>
                </a:lnTo>
                <a:lnTo>
                  <a:pt x="16479" y="18404"/>
                </a:lnTo>
                <a:lnTo>
                  <a:pt x="16478" y="18404"/>
                </a:lnTo>
                <a:lnTo>
                  <a:pt x="16475" y="18404"/>
                </a:lnTo>
                <a:lnTo>
                  <a:pt x="16471" y="18406"/>
                </a:lnTo>
                <a:lnTo>
                  <a:pt x="16469" y="18406"/>
                </a:lnTo>
                <a:lnTo>
                  <a:pt x="16466" y="18405"/>
                </a:lnTo>
                <a:lnTo>
                  <a:pt x="16460" y="18401"/>
                </a:lnTo>
                <a:lnTo>
                  <a:pt x="16459" y="18400"/>
                </a:lnTo>
                <a:lnTo>
                  <a:pt x="16456" y="18399"/>
                </a:lnTo>
                <a:lnTo>
                  <a:pt x="16450" y="18398"/>
                </a:lnTo>
                <a:lnTo>
                  <a:pt x="16436" y="18392"/>
                </a:lnTo>
                <a:lnTo>
                  <a:pt x="16431" y="18390"/>
                </a:lnTo>
                <a:lnTo>
                  <a:pt x="16428" y="18392"/>
                </a:lnTo>
                <a:lnTo>
                  <a:pt x="16423" y="18399"/>
                </a:lnTo>
                <a:lnTo>
                  <a:pt x="16420" y="18402"/>
                </a:lnTo>
                <a:lnTo>
                  <a:pt x="16415" y="18403"/>
                </a:lnTo>
                <a:lnTo>
                  <a:pt x="16411" y="18400"/>
                </a:lnTo>
                <a:lnTo>
                  <a:pt x="16408" y="18396"/>
                </a:lnTo>
                <a:lnTo>
                  <a:pt x="16405" y="18383"/>
                </a:lnTo>
                <a:lnTo>
                  <a:pt x="16402" y="18381"/>
                </a:lnTo>
                <a:lnTo>
                  <a:pt x="16337" y="18391"/>
                </a:lnTo>
                <a:lnTo>
                  <a:pt x="16328" y="18392"/>
                </a:lnTo>
                <a:lnTo>
                  <a:pt x="16319" y="18388"/>
                </a:lnTo>
                <a:lnTo>
                  <a:pt x="16315" y="18385"/>
                </a:lnTo>
                <a:lnTo>
                  <a:pt x="16305" y="18375"/>
                </a:lnTo>
                <a:lnTo>
                  <a:pt x="16303" y="18371"/>
                </a:lnTo>
                <a:lnTo>
                  <a:pt x="16302" y="18368"/>
                </a:lnTo>
                <a:lnTo>
                  <a:pt x="16298" y="18362"/>
                </a:lnTo>
                <a:lnTo>
                  <a:pt x="16297" y="18359"/>
                </a:lnTo>
                <a:lnTo>
                  <a:pt x="16297" y="18356"/>
                </a:lnTo>
                <a:lnTo>
                  <a:pt x="16297" y="18355"/>
                </a:lnTo>
                <a:lnTo>
                  <a:pt x="16297" y="18352"/>
                </a:lnTo>
                <a:lnTo>
                  <a:pt x="16296" y="18349"/>
                </a:lnTo>
                <a:lnTo>
                  <a:pt x="16294" y="18346"/>
                </a:lnTo>
                <a:lnTo>
                  <a:pt x="16294" y="18344"/>
                </a:lnTo>
                <a:lnTo>
                  <a:pt x="16295" y="18343"/>
                </a:lnTo>
                <a:lnTo>
                  <a:pt x="16300" y="18341"/>
                </a:lnTo>
                <a:lnTo>
                  <a:pt x="16302" y="18340"/>
                </a:lnTo>
                <a:lnTo>
                  <a:pt x="16303" y="18337"/>
                </a:lnTo>
                <a:lnTo>
                  <a:pt x="16303" y="18333"/>
                </a:lnTo>
                <a:lnTo>
                  <a:pt x="16302" y="18330"/>
                </a:lnTo>
                <a:lnTo>
                  <a:pt x="16301" y="18327"/>
                </a:lnTo>
                <a:lnTo>
                  <a:pt x="16298" y="18326"/>
                </a:lnTo>
                <a:lnTo>
                  <a:pt x="16296" y="18327"/>
                </a:lnTo>
                <a:lnTo>
                  <a:pt x="16292" y="18331"/>
                </a:lnTo>
                <a:lnTo>
                  <a:pt x="16287" y="18335"/>
                </a:lnTo>
                <a:lnTo>
                  <a:pt x="16283" y="18337"/>
                </a:lnTo>
                <a:lnTo>
                  <a:pt x="16273" y="18337"/>
                </a:lnTo>
                <a:lnTo>
                  <a:pt x="16269" y="18338"/>
                </a:lnTo>
                <a:lnTo>
                  <a:pt x="16258" y="18345"/>
                </a:lnTo>
                <a:lnTo>
                  <a:pt x="16240" y="18333"/>
                </a:lnTo>
                <a:lnTo>
                  <a:pt x="16235" y="18324"/>
                </a:lnTo>
                <a:lnTo>
                  <a:pt x="16229" y="18321"/>
                </a:lnTo>
                <a:lnTo>
                  <a:pt x="16217" y="18316"/>
                </a:lnTo>
                <a:lnTo>
                  <a:pt x="16213" y="18317"/>
                </a:lnTo>
                <a:lnTo>
                  <a:pt x="16193" y="18312"/>
                </a:lnTo>
                <a:lnTo>
                  <a:pt x="16189" y="18313"/>
                </a:lnTo>
                <a:lnTo>
                  <a:pt x="16187" y="18315"/>
                </a:lnTo>
                <a:lnTo>
                  <a:pt x="16183" y="18321"/>
                </a:lnTo>
                <a:lnTo>
                  <a:pt x="16180" y="18322"/>
                </a:lnTo>
                <a:lnTo>
                  <a:pt x="16180" y="18318"/>
                </a:lnTo>
                <a:lnTo>
                  <a:pt x="16180" y="18310"/>
                </a:lnTo>
                <a:lnTo>
                  <a:pt x="16175" y="18317"/>
                </a:lnTo>
                <a:lnTo>
                  <a:pt x="16173" y="18318"/>
                </a:lnTo>
                <a:lnTo>
                  <a:pt x="16171" y="18318"/>
                </a:lnTo>
                <a:lnTo>
                  <a:pt x="16166" y="18317"/>
                </a:lnTo>
                <a:lnTo>
                  <a:pt x="16164" y="18318"/>
                </a:lnTo>
                <a:lnTo>
                  <a:pt x="16161" y="18322"/>
                </a:lnTo>
                <a:lnTo>
                  <a:pt x="16161" y="18327"/>
                </a:lnTo>
                <a:lnTo>
                  <a:pt x="16162" y="18338"/>
                </a:lnTo>
                <a:lnTo>
                  <a:pt x="16163" y="18349"/>
                </a:lnTo>
                <a:lnTo>
                  <a:pt x="16162" y="18354"/>
                </a:lnTo>
                <a:lnTo>
                  <a:pt x="16161" y="18360"/>
                </a:lnTo>
                <a:lnTo>
                  <a:pt x="16160" y="18361"/>
                </a:lnTo>
                <a:lnTo>
                  <a:pt x="16159" y="18363"/>
                </a:lnTo>
                <a:lnTo>
                  <a:pt x="16157" y="18366"/>
                </a:lnTo>
                <a:lnTo>
                  <a:pt x="16157" y="18367"/>
                </a:lnTo>
                <a:lnTo>
                  <a:pt x="16156" y="18369"/>
                </a:lnTo>
                <a:lnTo>
                  <a:pt x="16156" y="18372"/>
                </a:lnTo>
                <a:lnTo>
                  <a:pt x="16157" y="18390"/>
                </a:lnTo>
                <a:lnTo>
                  <a:pt x="16157" y="18394"/>
                </a:lnTo>
                <a:lnTo>
                  <a:pt x="16155" y="18398"/>
                </a:lnTo>
                <a:lnTo>
                  <a:pt x="16153" y="18400"/>
                </a:lnTo>
                <a:lnTo>
                  <a:pt x="16148" y="18402"/>
                </a:lnTo>
                <a:lnTo>
                  <a:pt x="16147" y="18403"/>
                </a:lnTo>
                <a:lnTo>
                  <a:pt x="16145" y="18406"/>
                </a:lnTo>
                <a:lnTo>
                  <a:pt x="16144" y="18411"/>
                </a:lnTo>
                <a:lnTo>
                  <a:pt x="16142" y="18414"/>
                </a:lnTo>
                <a:lnTo>
                  <a:pt x="16140" y="18415"/>
                </a:lnTo>
                <a:lnTo>
                  <a:pt x="16137" y="18413"/>
                </a:lnTo>
                <a:lnTo>
                  <a:pt x="16135" y="18411"/>
                </a:lnTo>
                <a:lnTo>
                  <a:pt x="16133" y="18410"/>
                </a:lnTo>
                <a:lnTo>
                  <a:pt x="16131" y="18411"/>
                </a:lnTo>
                <a:lnTo>
                  <a:pt x="16127" y="18417"/>
                </a:lnTo>
                <a:lnTo>
                  <a:pt x="16117" y="18437"/>
                </a:lnTo>
                <a:lnTo>
                  <a:pt x="16114" y="18449"/>
                </a:lnTo>
                <a:lnTo>
                  <a:pt x="16116" y="18455"/>
                </a:lnTo>
                <a:lnTo>
                  <a:pt x="16110" y="18465"/>
                </a:lnTo>
                <a:lnTo>
                  <a:pt x="16106" y="18469"/>
                </a:lnTo>
                <a:lnTo>
                  <a:pt x="16104" y="18470"/>
                </a:lnTo>
                <a:lnTo>
                  <a:pt x="16100" y="18465"/>
                </a:lnTo>
                <a:lnTo>
                  <a:pt x="16097" y="18463"/>
                </a:lnTo>
                <a:lnTo>
                  <a:pt x="16094" y="18462"/>
                </a:lnTo>
                <a:lnTo>
                  <a:pt x="16089" y="18461"/>
                </a:lnTo>
                <a:lnTo>
                  <a:pt x="16088" y="18462"/>
                </a:lnTo>
                <a:lnTo>
                  <a:pt x="16086" y="18464"/>
                </a:lnTo>
                <a:lnTo>
                  <a:pt x="16085" y="18465"/>
                </a:lnTo>
                <a:lnTo>
                  <a:pt x="16081" y="18463"/>
                </a:lnTo>
                <a:lnTo>
                  <a:pt x="16074" y="18461"/>
                </a:lnTo>
                <a:lnTo>
                  <a:pt x="16070" y="18458"/>
                </a:lnTo>
                <a:lnTo>
                  <a:pt x="16067" y="18455"/>
                </a:lnTo>
                <a:lnTo>
                  <a:pt x="16064" y="18451"/>
                </a:lnTo>
                <a:lnTo>
                  <a:pt x="16063" y="18446"/>
                </a:lnTo>
                <a:lnTo>
                  <a:pt x="16061" y="18446"/>
                </a:lnTo>
                <a:lnTo>
                  <a:pt x="16058" y="18449"/>
                </a:lnTo>
                <a:lnTo>
                  <a:pt x="16057" y="18444"/>
                </a:lnTo>
                <a:lnTo>
                  <a:pt x="16057" y="18431"/>
                </a:lnTo>
                <a:lnTo>
                  <a:pt x="16058" y="18419"/>
                </a:lnTo>
                <a:lnTo>
                  <a:pt x="16057" y="18413"/>
                </a:lnTo>
                <a:lnTo>
                  <a:pt x="16052" y="18410"/>
                </a:lnTo>
                <a:lnTo>
                  <a:pt x="16043" y="18410"/>
                </a:lnTo>
                <a:lnTo>
                  <a:pt x="16039" y="18417"/>
                </a:lnTo>
                <a:lnTo>
                  <a:pt x="16036" y="18427"/>
                </a:lnTo>
                <a:lnTo>
                  <a:pt x="16034" y="18455"/>
                </a:lnTo>
                <a:lnTo>
                  <a:pt x="16032" y="18460"/>
                </a:lnTo>
                <a:lnTo>
                  <a:pt x="16028" y="18465"/>
                </a:lnTo>
                <a:lnTo>
                  <a:pt x="16023" y="18469"/>
                </a:lnTo>
                <a:lnTo>
                  <a:pt x="16009" y="18477"/>
                </a:lnTo>
                <a:lnTo>
                  <a:pt x="16007" y="18478"/>
                </a:lnTo>
                <a:lnTo>
                  <a:pt x="16004" y="18478"/>
                </a:lnTo>
                <a:lnTo>
                  <a:pt x="15998" y="18480"/>
                </a:lnTo>
                <a:lnTo>
                  <a:pt x="15996" y="18480"/>
                </a:lnTo>
                <a:lnTo>
                  <a:pt x="15993" y="18483"/>
                </a:lnTo>
                <a:lnTo>
                  <a:pt x="15990" y="18488"/>
                </a:lnTo>
                <a:lnTo>
                  <a:pt x="15989" y="18495"/>
                </a:lnTo>
                <a:lnTo>
                  <a:pt x="15988" y="18501"/>
                </a:lnTo>
                <a:lnTo>
                  <a:pt x="15989" y="18512"/>
                </a:lnTo>
                <a:lnTo>
                  <a:pt x="15991" y="18524"/>
                </a:lnTo>
                <a:lnTo>
                  <a:pt x="15993" y="18534"/>
                </a:lnTo>
                <a:lnTo>
                  <a:pt x="15990" y="18543"/>
                </a:lnTo>
                <a:lnTo>
                  <a:pt x="15985" y="18546"/>
                </a:lnTo>
                <a:lnTo>
                  <a:pt x="15975" y="18548"/>
                </a:lnTo>
                <a:lnTo>
                  <a:pt x="15971" y="18550"/>
                </a:lnTo>
                <a:lnTo>
                  <a:pt x="15969" y="18552"/>
                </a:lnTo>
                <a:lnTo>
                  <a:pt x="15966" y="18553"/>
                </a:lnTo>
                <a:lnTo>
                  <a:pt x="15964" y="18555"/>
                </a:lnTo>
                <a:lnTo>
                  <a:pt x="15961" y="18559"/>
                </a:lnTo>
                <a:lnTo>
                  <a:pt x="15961" y="18561"/>
                </a:lnTo>
                <a:lnTo>
                  <a:pt x="15960" y="18567"/>
                </a:lnTo>
                <a:lnTo>
                  <a:pt x="15960" y="18570"/>
                </a:lnTo>
                <a:lnTo>
                  <a:pt x="15957" y="18576"/>
                </a:lnTo>
                <a:lnTo>
                  <a:pt x="15952" y="18586"/>
                </a:lnTo>
                <a:lnTo>
                  <a:pt x="15951" y="18592"/>
                </a:lnTo>
                <a:lnTo>
                  <a:pt x="15952" y="18598"/>
                </a:lnTo>
                <a:lnTo>
                  <a:pt x="15954" y="18603"/>
                </a:lnTo>
                <a:lnTo>
                  <a:pt x="15954" y="18607"/>
                </a:lnTo>
                <a:lnTo>
                  <a:pt x="15951" y="18612"/>
                </a:lnTo>
                <a:lnTo>
                  <a:pt x="15938" y="18618"/>
                </a:lnTo>
                <a:lnTo>
                  <a:pt x="15936" y="18621"/>
                </a:lnTo>
                <a:lnTo>
                  <a:pt x="15936" y="18626"/>
                </a:lnTo>
                <a:lnTo>
                  <a:pt x="15937" y="18629"/>
                </a:lnTo>
                <a:lnTo>
                  <a:pt x="15938" y="18633"/>
                </a:lnTo>
                <a:lnTo>
                  <a:pt x="15954" y="18658"/>
                </a:lnTo>
                <a:lnTo>
                  <a:pt x="15958" y="18667"/>
                </a:lnTo>
                <a:lnTo>
                  <a:pt x="15956" y="18675"/>
                </a:lnTo>
                <a:lnTo>
                  <a:pt x="15952" y="18699"/>
                </a:lnTo>
                <a:lnTo>
                  <a:pt x="15950" y="18704"/>
                </a:lnTo>
                <a:lnTo>
                  <a:pt x="15946" y="18711"/>
                </a:lnTo>
                <a:lnTo>
                  <a:pt x="15945" y="18712"/>
                </a:lnTo>
                <a:lnTo>
                  <a:pt x="15943" y="18712"/>
                </a:lnTo>
                <a:lnTo>
                  <a:pt x="15939" y="18711"/>
                </a:lnTo>
                <a:lnTo>
                  <a:pt x="15934" y="18709"/>
                </a:lnTo>
                <a:lnTo>
                  <a:pt x="15932" y="18705"/>
                </a:lnTo>
                <a:lnTo>
                  <a:pt x="15927" y="18696"/>
                </a:lnTo>
                <a:lnTo>
                  <a:pt x="15921" y="18687"/>
                </a:lnTo>
                <a:lnTo>
                  <a:pt x="15917" y="18683"/>
                </a:lnTo>
                <a:lnTo>
                  <a:pt x="15912" y="18679"/>
                </a:lnTo>
                <a:lnTo>
                  <a:pt x="15911" y="18681"/>
                </a:lnTo>
                <a:lnTo>
                  <a:pt x="15911" y="18683"/>
                </a:lnTo>
                <a:lnTo>
                  <a:pt x="15910" y="18685"/>
                </a:lnTo>
                <a:lnTo>
                  <a:pt x="15911" y="18688"/>
                </a:lnTo>
                <a:lnTo>
                  <a:pt x="15909" y="18688"/>
                </a:lnTo>
                <a:lnTo>
                  <a:pt x="15907" y="18687"/>
                </a:lnTo>
                <a:lnTo>
                  <a:pt x="15903" y="18685"/>
                </a:lnTo>
                <a:lnTo>
                  <a:pt x="15902" y="18693"/>
                </a:lnTo>
                <a:lnTo>
                  <a:pt x="15904" y="18701"/>
                </a:lnTo>
                <a:lnTo>
                  <a:pt x="15908" y="18710"/>
                </a:lnTo>
                <a:lnTo>
                  <a:pt x="15912" y="18715"/>
                </a:lnTo>
                <a:lnTo>
                  <a:pt x="15918" y="18719"/>
                </a:lnTo>
                <a:lnTo>
                  <a:pt x="15924" y="18721"/>
                </a:lnTo>
                <a:lnTo>
                  <a:pt x="15931" y="18721"/>
                </a:lnTo>
                <a:lnTo>
                  <a:pt x="15937" y="18717"/>
                </a:lnTo>
                <a:lnTo>
                  <a:pt x="15939" y="18722"/>
                </a:lnTo>
                <a:lnTo>
                  <a:pt x="15941" y="18730"/>
                </a:lnTo>
                <a:lnTo>
                  <a:pt x="15941" y="18738"/>
                </a:lnTo>
                <a:lnTo>
                  <a:pt x="15940" y="18742"/>
                </a:lnTo>
                <a:lnTo>
                  <a:pt x="15937" y="18745"/>
                </a:lnTo>
                <a:lnTo>
                  <a:pt x="15935" y="18754"/>
                </a:lnTo>
                <a:lnTo>
                  <a:pt x="15930" y="18818"/>
                </a:lnTo>
                <a:lnTo>
                  <a:pt x="15931" y="18824"/>
                </a:lnTo>
                <a:lnTo>
                  <a:pt x="15934" y="18833"/>
                </a:lnTo>
                <a:lnTo>
                  <a:pt x="15934" y="18836"/>
                </a:lnTo>
                <a:lnTo>
                  <a:pt x="15935" y="18846"/>
                </a:lnTo>
                <a:lnTo>
                  <a:pt x="15937" y="18857"/>
                </a:lnTo>
                <a:lnTo>
                  <a:pt x="15943" y="18869"/>
                </a:lnTo>
                <a:lnTo>
                  <a:pt x="15943" y="18873"/>
                </a:lnTo>
                <a:lnTo>
                  <a:pt x="15945" y="18875"/>
                </a:lnTo>
                <a:lnTo>
                  <a:pt x="15949" y="18883"/>
                </a:lnTo>
                <a:lnTo>
                  <a:pt x="15951" y="18887"/>
                </a:lnTo>
                <a:lnTo>
                  <a:pt x="15951" y="18890"/>
                </a:lnTo>
                <a:lnTo>
                  <a:pt x="15951" y="18900"/>
                </a:lnTo>
                <a:lnTo>
                  <a:pt x="15951" y="18902"/>
                </a:lnTo>
                <a:lnTo>
                  <a:pt x="15953" y="18906"/>
                </a:lnTo>
                <a:lnTo>
                  <a:pt x="15954" y="18907"/>
                </a:lnTo>
                <a:lnTo>
                  <a:pt x="15953" y="18914"/>
                </a:lnTo>
                <a:lnTo>
                  <a:pt x="15953" y="18920"/>
                </a:lnTo>
                <a:lnTo>
                  <a:pt x="15949" y="18931"/>
                </a:lnTo>
                <a:lnTo>
                  <a:pt x="15945" y="18927"/>
                </a:lnTo>
                <a:lnTo>
                  <a:pt x="15941" y="18920"/>
                </a:lnTo>
                <a:lnTo>
                  <a:pt x="15937" y="18904"/>
                </a:lnTo>
                <a:lnTo>
                  <a:pt x="15929" y="18883"/>
                </a:lnTo>
                <a:lnTo>
                  <a:pt x="15929" y="18877"/>
                </a:lnTo>
                <a:lnTo>
                  <a:pt x="15925" y="18866"/>
                </a:lnTo>
                <a:lnTo>
                  <a:pt x="15925" y="18864"/>
                </a:lnTo>
                <a:lnTo>
                  <a:pt x="15923" y="18865"/>
                </a:lnTo>
                <a:lnTo>
                  <a:pt x="15918" y="18873"/>
                </a:lnTo>
                <a:lnTo>
                  <a:pt x="15916" y="18877"/>
                </a:lnTo>
                <a:lnTo>
                  <a:pt x="15911" y="18880"/>
                </a:lnTo>
                <a:lnTo>
                  <a:pt x="15909" y="18882"/>
                </a:lnTo>
                <a:lnTo>
                  <a:pt x="15908" y="18884"/>
                </a:lnTo>
                <a:lnTo>
                  <a:pt x="15908" y="18886"/>
                </a:lnTo>
                <a:lnTo>
                  <a:pt x="15913" y="18893"/>
                </a:lnTo>
                <a:lnTo>
                  <a:pt x="15903" y="18904"/>
                </a:lnTo>
                <a:lnTo>
                  <a:pt x="15897" y="18908"/>
                </a:lnTo>
                <a:lnTo>
                  <a:pt x="15896" y="18909"/>
                </a:lnTo>
                <a:lnTo>
                  <a:pt x="15893" y="18916"/>
                </a:lnTo>
                <a:lnTo>
                  <a:pt x="15890" y="18919"/>
                </a:lnTo>
                <a:lnTo>
                  <a:pt x="15889" y="18920"/>
                </a:lnTo>
                <a:lnTo>
                  <a:pt x="15882" y="18924"/>
                </a:lnTo>
                <a:lnTo>
                  <a:pt x="15879" y="18927"/>
                </a:lnTo>
                <a:lnTo>
                  <a:pt x="15878" y="18932"/>
                </a:lnTo>
                <a:lnTo>
                  <a:pt x="15876" y="18944"/>
                </a:lnTo>
                <a:lnTo>
                  <a:pt x="15874" y="18947"/>
                </a:lnTo>
                <a:lnTo>
                  <a:pt x="15872" y="18951"/>
                </a:lnTo>
                <a:lnTo>
                  <a:pt x="15870" y="18956"/>
                </a:lnTo>
                <a:lnTo>
                  <a:pt x="15868" y="18972"/>
                </a:lnTo>
                <a:lnTo>
                  <a:pt x="15865" y="18982"/>
                </a:lnTo>
                <a:lnTo>
                  <a:pt x="15864" y="18993"/>
                </a:lnTo>
                <a:lnTo>
                  <a:pt x="15862" y="18997"/>
                </a:lnTo>
                <a:lnTo>
                  <a:pt x="15859" y="19001"/>
                </a:lnTo>
                <a:lnTo>
                  <a:pt x="15855" y="19002"/>
                </a:lnTo>
                <a:lnTo>
                  <a:pt x="15852" y="19003"/>
                </a:lnTo>
                <a:lnTo>
                  <a:pt x="15850" y="19007"/>
                </a:lnTo>
                <a:lnTo>
                  <a:pt x="15848" y="19010"/>
                </a:lnTo>
                <a:lnTo>
                  <a:pt x="15846" y="19013"/>
                </a:lnTo>
                <a:lnTo>
                  <a:pt x="15841" y="19019"/>
                </a:lnTo>
                <a:lnTo>
                  <a:pt x="15837" y="19026"/>
                </a:lnTo>
                <a:lnTo>
                  <a:pt x="15833" y="19035"/>
                </a:lnTo>
                <a:lnTo>
                  <a:pt x="15833" y="19046"/>
                </a:lnTo>
                <a:lnTo>
                  <a:pt x="15837" y="19058"/>
                </a:lnTo>
                <a:lnTo>
                  <a:pt x="15838" y="19064"/>
                </a:lnTo>
                <a:lnTo>
                  <a:pt x="15837" y="19067"/>
                </a:lnTo>
                <a:lnTo>
                  <a:pt x="15832" y="19072"/>
                </a:lnTo>
                <a:lnTo>
                  <a:pt x="15830" y="19074"/>
                </a:lnTo>
                <a:lnTo>
                  <a:pt x="15829" y="19077"/>
                </a:lnTo>
                <a:lnTo>
                  <a:pt x="15829" y="19079"/>
                </a:lnTo>
                <a:lnTo>
                  <a:pt x="15830" y="19081"/>
                </a:lnTo>
                <a:lnTo>
                  <a:pt x="15831" y="19104"/>
                </a:lnTo>
                <a:lnTo>
                  <a:pt x="15833" y="19107"/>
                </a:lnTo>
                <a:lnTo>
                  <a:pt x="15838" y="19126"/>
                </a:lnTo>
                <a:lnTo>
                  <a:pt x="15837" y="19131"/>
                </a:lnTo>
                <a:lnTo>
                  <a:pt x="15833" y="19142"/>
                </a:lnTo>
                <a:lnTo>
                  <a:pt x="15832" y="19148"/>
                </a:lnTo>
                <a:lnTo>
                  <a:pt x="15832" y="19160"/>
                </a:lnTo>
                <a:lnTo>
                  <a:pt x="15837" y="19184"/>
                </a:lnTo>
                <a:lnTo>
                  <a:pt x="15838" y="19189"/>
                </a:lnTo>
                <a:lnTo>
                  <a:pt x="15841" y="19194"/>
                </a:lnTo>
                <a:lnTo>
                  <a:pt x="15844" y="19196"/>
                </a:lnTo>
                <a:lnTo>
                  <a:pt x="15845" y="19197"/>
                </a:lnTo>
                <a:lnTo>
                  <a:pt x="15845" y="19198"/>
                </a:lnTo>
                <a:lnTo>
                  <a:pt x="15845" y="19202"/>
                </a:lnTo>
                <a:lnTo>
                  <a:pt x="15842" y="19227"/>
                </a:lnTo>
                <a:lnTo>
                  <a:pt x="15841" y="19233"/>
                </a:lnTo>
                <a:lnTo>
                  <a:pt x="15838" y="19237"/>
                </a:lnTo>
                <a:lnTo>
                  <a:pt x="15835" y="19236"/>
                </a:lnTo>
                <a:lnTo>
                  <a:pt x="15831" y="19234"/>
                </a:lnTo>
                <a:lnTo>
                  <a:pt x="15828" y="19233"/>
                </a:lnTo>
                <a:lnTo>
                  <a:pt x="15823" y="19235"/>
                </a:lnTo>
                <a:lnTo>
                  <a:pt x="15816" y="19240"/>
                </a:lnTo>
                <a:lnTo>
                  <a:pt x="15812" y="19248"/>
                </a:lnTo>
                <a:lnTo>
                  <a:pt x="15806" y="19279"/>
                </a:lnTo>
                <a:lnTo>
                  <a:pt x="15803" y="19287"/>
                </a:lnTo>
                <a:lnTo>
                  <a:pt x="15794" y="19302"/>
                </a:lnTo>
                <a:lnTo>
                  <a:pt x="15796" y="19305"/>
                </a:lnTo>
                <a:lnTo>
                  <a:pt x="15796" y="19310"/>
                </a:lnTo>
                <a:lnTo>
                  <a:pt x="15794" y="19313"/>
                </a:lnTo>
                <a:lnTo>
                  <a:pt x="15793" y="19316"/>
                </a:lnTo>
                <a:lnTo>
                  <a:pt x="15794" y="19344"/>
                </a:lnTo>
                <a:lnTo>
                  <a:pt x="15795" y="19351"/>
                </a:lnTo>
                <a:lnTo>
                  <a:pt x="15796" y="19368"/>
                </a:lnTo>
                <a:lnTo>
                  <a:pt x="15795" y="19372"/>
                </a:lnTo>
                <a:lnTo>
                  <a:pt x="15783" y="19383"/>
                </a:lnTo>
                <a:lnTo>
                  <a:pt x="15780" y="19385"/>
                </a:lnTo>
                <a:lnTo>
                  <a:pt x="15776" y="19388"/>
                </a:lnTo>
                <a:lnTo>
                  <a:pt x="15772" y="19393"/>
                </a:lnTo>
                <a:lnTo>
                  <a:pt x="15770" y="19403"/>
                </a:lnTo>
                <a:lnTo>
                  <a:pt x="15769" y="19406"/>
                </a:lnTo>
                <a:lnTo>
                  <a:pt x="15766" y="19408"/>
                </a:lnTo>
                <a:lnTo>
                  <a:pt x="15761" y="19412"/>
                </a:lnTo>
                <a:lnTo>
                  <a:pt x="15756" y="19417"/>
                </a:lnTo>
                <a:lnTo>
                  <a:pt x="15747" y="19426"/>
                </a:lnTo>
                <a:lnTo>
                  <a:pt x="15742" y="19428"/>
                </a:lnTo>
                <a:lnTo>
                  <a:pt x="15737" y="19427"/>
                </a:lnTo>
                <a:lnTo>
                  <a:pt x="15734" y="19424"/>
                </a:lnTo>
                <a:lnTo>
                  <a:pt x="15731" y="19420"/>
                </a:lnTo>
                <a:lnTo>
                  <a:pt x="15727" y="19418"/>
                </a:lnTo>
                <a:lnTo>
                  <a:pt x="15723" y="19420"/>
                </a:lnTo>
                <a:lnTo>
                  <a:pt x="15720" y="19426"/>
                </a:lnTo>
                <a:lnTo>
                  <a:pt x="15718" y="19433"/>
                </a:lnTo>
                <a:lnTo>
                  <a:pt x="15717" y="19437"/>
                </a:lnTo>
                <a:lnTo>
                  <a:pt x="15717" y="19450"/>
                </a:lnTo>
                <a:lnTo>
                  <a:pt x="15716" y="19453"/>
                </a:lnTo>
                <a:lnTo>
                  <a:pt x="15713" y="19458"/>
                </a:lnTo>
                <a:lnTo>
                  <a:pt x="15713" y="19461"/>
                </a:lnTo>
                <a:lnTo>
                  <a:pt x="15713" y="19467"/>
                </a:lnTo>
                <a:lnTo>
                  <a:pt x="15716" y="19479"/>
                </a:lnTo>
                <a:lnTo>
                  <a:pt x="15716" y="19486"/>
                </a:lnTo>
                <a:lnTo>
                  <a:pt x="15725" y="19481"/>
                </a:lnTo>
                <a:lnTo>
                  <a:pt x="15729" y="19479"/>
                </a:lnTo>
                <a:lnTo>
                  <a:pt x="15735" y="19482"/>
                </a:lnTo>
                <a:lnTo>
                  <a:pt x="15737" y="19483"/>
                </a:lnTo>
                <a:lnTo>
                  <a:pt x="15739" y="19485"/>
                </a:lnTo>
                <a:lnTo>
                  <a:pt x="15740" y="19487"/>
                </a:lnTo>
                <a:lnTo>
                  <a:pt x="15741" y="19491"/>
                </a:lnTo>
                <a:lnTo>
                  <a:pt x="15740" y="19499"/>
                </a:lnTo>
                <a:lnTo>
                  <a:pt x="15740" y="19503"/>
                </a:lnTo>
                <a:lnTo>
                  <a:pt x="15736" y="19508"/>
                </a:lnTo>
                <a:lnTo>
                  <a:pt x="15734" y="19517"/>
                </a:lnTo>
                <a:lnTo>
                  <a:pt x="15733" y="19539"/>
                </a:lnTo>
                <a:lnTo>
                  <a:pt x="15732" y="19543"/>
                </a:lnTo>
                <a:lnTo>
                  <a:pt x="15730" y="19544"/>
                </a:lnTo>
                <a:lnTo>
                  <a:pt x="15727" y="19544"/>
                </a:lnTo>
                <a:lnTo>
                  <a:pt x="15722" y="19541"/>
                </a:lnTo>
                <a:lnTo>
                  <a:pt x="15720" y="19541"/>
                </a:lnTo>
                <a:lnTo>
                  <a:pt x="15718" y="19542"/>
                </a:lnTo>
                <a:lnTo>
                  <a:pt x="15715" y="19547"/>
                </a:lnTo>
                <a:lnTo>
                  <a:pt x="15714" y="19549"/>
                </a:lnTo>
                <a:lnTo>
                  <a:pt x="15715" y="19552"/>
                </a:lnTo>
                <a:lnTo>
                  <a:pt x="15716" y="19558"/>
                </a:lnTo>
                <a:lnTo>
                  <a:pt x="15717" y="19561"/>
                </a:lnTo>
                <a:lnTo>
                  <a:pt x="15718" y="19564"/>
                </a:lnTo>
                <a:lnTo>
                  <a:pt x="15720" y="19566"/>
                </a:lnTo>
                <a:lnTo>
                  <a:pt x="15723" y="19568"/>
                </a:lnTo>
                <a:lnTo>
                  <a:pt x="15724" y="19569"/>
                </a:lnTo>
                <a:lnTo>
                  <a:pt x="15726" y="19572"/>
                </a:lnTo>
                <a:lnTo>
                  <a:pt x="15727" y="19578"/>
                </a:lnTo>
                <a:lnTo>
                  <a:pt x="15729" y="19596"/>
                </a:lnTo>
                <a:lnTo>
                  <a:pt x="15733" y="19606"/>
                </a:lnTo>
                <a:lnTo>
                  <a:pt x="15733" y="19611"/>
                </a:lnTo>
                <a:lnTo>
                  <a:pt x="15731" y="19616"/>
                </a:lnTo>
                <a:lnTo>
                  <a:pt x="15730" y="19621"/>
                </a:lnTo>
                <a:lnTo>
                  <a:pt x="15731" y="19627"/>
                </a:lnTo>
                <a:lnTo>
                  <a:pt x="15732" y="19633"/>
                </a:lnTo>
                <a:lnTo>
                  <a:pt x="15734" y="19639"/>
                </a:lnTo>
                <a:lnTo>
                  <a:pt x="15739" y="19648"/>
                </a:lnTo>
                <a:lnTo>
                  <a:pt x="15747" y="19677"/>
                </a:lnTo>
                <a:lnTo>
                  <a:pt x="15749" y="19682"/>
                </a:lnTo>
                <a:lnTo>
                  <a:pt x="15752" y="19684"/>
                </a:lnTo>
                <a:lnTo>
                  <a:pt x="15754" y="19683"/>
                </a:lnTo>
                <a:lnTo>
                  <a:pt x="15757" y="19676"/>
                </a:lnTo>
                <a:lnTo>
                  <a:pt x="15759" y="19675"/>
                </a:lnTo>
                <a:lnTo>
                  <a:pt x="15761" y="19675"/>
                </a:lnTo>
                <a:lnTo>
                  <a:pt x="15764" y="19679"/>
                </a:lnTo>
                <a:lnTo>
                  <a:pt x="15766" y="19680"/>
                </a:lnTo>
                <a:lnTo>
                  <a:pt x="15765" y="19671"/>
                </a:lnTo>
                <a:lnTo>
                  <a:pt x="15771" y="19666"/>
                </a:lnTo>
                <a:lnTo>
                  <a:pt x="15787" y="19665"/>
                </a:lnTo>
                <a:lnTo>
                  <a:pt x="15791" y="19663"/>
                </a:lnTo>
                <a:lnTo>
                  <a:pt x="15796" y="19658"/>
                </a:lnTo>
                <a:lnTo>
                  <a:pt x="15800" y="19658"/>
                </a:lnTo>
                <a:lnTo>
                  <a:pt x="15804" y="19658"/>
                </a:lnTo>
                <a:lnTo>
                  <a:pt x="15807" y="19660"/>
                </a:lnTo>
                <a:lnTo>
                  <a:pt x="15811" y="19661"/>
                </a:lnTo>
                <a:lnTo>
                  <a:pt x="15815" y="19660"/>
                </a:lnTo>
                <a:lnTo>
                  <a:pt x="15819" y="19657"/>
                </a:lnTo>
                <a:lnTo>
                  <a:pt x="15827" y="19648"/>
                </a:lnTo>
                <a:lnTo>
                  <a:pt x="15829" y="19645"/>
                </a:lnTo>
                <a:lnTo>
                  <a:pt x="15830" y="19643"/>
                </a:lnTo>
                <a:lnTo>
                  <a:pt x="15833" y="19643"/>
                </a:lnTo>
                <a:lnTo>
                  <a:pt x="15841" y="19644"/>
                </a:lnTo>
                <a:lnTo>
                  <a:pt x="15846" y="19647"/>
                </a:lnTo>
                <a:lnTo>
                  <a:pt x="15853" y="19653"/>
                </a:lnTo>
                <a:lnTo>
                  <a:pt x="15859" y="19656"/>
                </a:lnTo>
                <a:lnTo>
                  <a:pt x="15865" y="19655"/>
                </a:lnTo>
                <a:lnTo>
                  <a:pt x="15867" y="19657"/>
                </a:lnTo>
                <a:lnTo>
                  <a:pt x="15871" y="19659"/>
                </a:lnTo>
                <a:lnTo>
                  <a:pt x="15873" y="19660"/>
                </a:lnTo>
                <a:lnTo>
                  <a:pt x="15873" y="19662"/>
                </a:lnTo>
                <a:lnTo>
                  <a:pt x="15877" y="19677"/>
                </a:lnTo>
                <a:lnTo>
                  <a:pt x="15877" y="19681"/>
                </a:lnTo>
                <a:lnTo>
                  <a:pt x="15876" y="19685"/>
                </a:lnTo>
                <a:lnTo>
                  <a:pt x="15873" y="19691"/>
                </a:lnTo>
                <a:lnTo>
                  <a:pt x="15870" y="19696"/>
                </a:lnTo>
                <a:lnTo>
                  <a:pt x="15868" y="19711"/>
                </a:lnTo>
                <a:lnTo>
                  <a:pt x="15864" y="19720"/>
                </a:lnTo>
                <a:lnTo>
                  <a:pt x="15865" y="19723"/>
                </a:lnTo>
                <a:lnTo>
                  <a:pt x="15871" y="19735"/>
                </a:lnTo>
                <a:lnTo>
                  <a:pt x="15873" y="19746"/>
                </a:lnTo>
                <a:lnTo>
                  <a:pt x="15878" y="19755"/>
                </a:lnTo>
                <a:lnTo>
                  <a:pt x="15888" y="19787"/>
                </a:lnTo>
                <a:lnTo>
                  <a:pt x="15892" y="19795"/>
                </a:lnTo>
                <a:lnTo>
                  <a:pt x="15893" y="19806"/>
                </a:lnTo>
                <a:lnTo>
                  <a:pt x="15894" y="19811"/>
                </a:lnTo>
                <a:lnTo>
                  <a:pt x="15896" y="19805"/>
                </a:lnTo>
                <a:lnTo>
                  <a:pt x="15896" y="19800"/>
                </a:lnTo>
                <a:lnTo>
                  <a:pt x="15897" y="19796"/>
                </a:lnTo>
                <a:lnTo>
                  <a:pt x="15902" y="19795"/>
                </a:lnTo>
                <a:lnTo>
                  <a:pt x="15906" y="19797"/>
                </a:lnTo>
                <a:lnTo>
                  <a:pt x="15905" y="19801"/>
                </a:lnTo>
                <a:lnTo>
                  <a:pt x="15900" y="19811"/>
                </a:lnTo>
                <a:lnTo>
                  <a:pt x="15900" y="19814"/>
                </a:lnTo>
                <a:lnTo>
                  <a:pt x="15900" y="19819"/>
                </a:lnTo>
                <a:lnTo>
                  <a:pt x="15900" y="19822"/>
                </a:lnTo>
                <a:lnTo>
                  <a:pt x="15900" y="19825"/>
                </a:lnTo>
                <a:lnTo>
                  <a:pt x="15897" y="19829"/>
                </a:lnTo>
                <a:lnTo>
                  <a:pt x="15897" y="19832"/>
                </a:lnTo>
                <a:lnTo>
                  <a:pt x="15898" y="19833"/>
                </a:lnTo>
                <a:lnTo>
                  <a:pt x="15899" y="19835"/>
                </a:lnTo>
                <a:lnTo>
                  <a:pt x="15900" y="19837"/>
                </a:lnTo>
                <a:lnTo>
                  <a:pt x="15902" y="19849"/>
                </a:lnTo>
                <a:lnTo>
                  <a:pt x="15901" y="19855"/>
                </a:lnTo>
                <a:lnTo>
                  <a:pt x="15897" y="19866"/>
                </a:lnTo>
                <a:lnTo>
                  <a:pt x="15896" y="19871"/>
                </a:lnTo>
                <a:lnTo>
                  <a:pt x="15897" y="19873"/>
                </a:lnTo>
                <a:lnTo>
                  <a:pt x="15900" y="19877"/>
                </a:lnTo>
                <a:lnTo>
                  <a:pt x="15900" y="19881"/>
                </a:lnTo>
                <a:lnTo>
                  <a:pt x="15900" y="19883"/>
                </a:lnTo>
                <a:lnTo>
                  <a:pt x="15901" y="19888"/>
                </a:lnTo>
                <a:lnTo>
                  <a:pt x="15902" y="19891"/>
                </a:lnTo>
                <a:lnTo>
                  <a:pt x="15901" y="19902"/>
                </a:lnTo>
                <a:lnTo>
                  <a:pt x="15897" y="19921"/>
                </a:lnTo>
                <a:lnTo>
                  <a:pt x="15894" y="19961"/>
                </a:lnTo>
                <a:lnTo>
                  <a:pt x="15892" y="19965"/>
                </a:lnTo>
                <a:lnTo>
                  <a:pt x="15883" y="19986"/>
                </a:lnTo>
                <a:lnTo>
                  <a:pt x="15882" y="19990"/>
                </a:lnTo>
                <a:lnTo>
                  <a:pt x="15879" y="19998"/>
                </a:lnTo>
                <a:lnTo>
                  <a:pt x="15878" y="20000"/>
                </a:lnTo>
                <a:lnTo>
                  <a:pt x="15874" y="20003"/>
                </a:lnTo>
                <a:lnTo>
                  <a:pt x="15873" y="20004"/>
                </a:lnTo>
                <a:lnTo>
                  <a:pt x="15872" y="20014"/>
                </a:lnTo>
                <a:lnTo>
                  <a:pt x="15879" y="20050"/>
                </a:lnTo>
                <a:lnTo>
                  <a:pt x="15878" y="20060"/>
                </a:lnTo>
                <a:lnTo>
                  <a:pt x="15870" y="20079"/>
                </a:lnTo>
                <a:lnTo>
                  <a:pt x="15868" y="20088"/>
                </a:lnTo>
                <a:lnTo>
                  <a:pt x="15867" y="20098"/>
                </a:lnTo>
                <a:lnTo>
                  <a:pt x="15865" y="20103"/>
                </a:lnTo>
                <a:lnTo>
                  <a:pt x="15862" y="20109"/>
                </a:lnTo>
                <a:lnTo>
                  <a:pt x="15860" y="20111"/>
                </a:lnTo>
                <a:lnTo>
                  <a:pt x="15856" y="20114"/>
                </a:lnTo>
                <a:lnTo>
                  <a:pt x="15854" y="20115"/>
                </a:lnTo>
                <a:lnTo>
                  <a:pt x="15853" y="20117"/>
                </a:lnTo>
                <a:lnTo>
                  <a:pt x="15851" y="20127"/>
                </a:lnTo>
                <a:lnTo>
                  <a:pt x="15848" y="20137"/>
                </a:lnTo>
                <a:lnTo>
                  <a:pt x="15847" y="20142"/>
                </a:lnTo>
                <a:lnTo>
                  <a:pt x="15846" y="20160"/>
                </a:lnTo>
                <a:lnTo>
                  <a:pt x="15844" y="20169"/>
                </a:lnTo>
                <a:lnTo>
                  <a:pt x="15842" y="20182"/>
                </a:lnTo>
                <a:lnTo>
                  <a:pt x="15844" y="20194"/>
                </a:lnTo>
                <a:lnTo>
                  <a:pt x="15848" y="20204"/>
                </a:lnTo>
                <a:lnTo>
                  <a:pt x="15855" y="20218"/>
                </a:lnTo>
                <a:lnTo>
                  <a:pt x="15858" y="20223"/>
                </a:lnTo>
                <a:lnTo>
                  <a:pt x="15859" y="20226"/>
                </a:lnTo>
                <a:lnTo>
                  <a:pt x="15860" y="20229"/>
                </a:lnTo>
                <a:lnTo>
                  <a:pt x="15860" y="20232"/>
                </a:lnTo>
                <a:lnTo>
                  <a:pt x="15858" y="20234"/>
                </a:lnTo>
                <a:lnTo>
                  <a:pt x="15857" y="20237"/>
                </a:lnTo>
                <a:lnTo>
                  <a:pt x="15858" y="20243"/>
                </a:lnTo>
                <a:lnTo>
                  <a:pt x="15860" y="20247"/>
                </a:lnTo>
                <a:lnTo>
                  <a:pt x="15863" y="20249"/>
                </a:lnTo>
                <a:lnTo>
                  <a:pt x="15868" y="20250"/>
                </a:lnTo>
                <a:lnTo>
                  <a:pt x="15864" y="20244"/>
                </a:lnTo>
                <a:lnTo>
                  <a:pt x="15868" y="20240"/>
                </a:lnTo>
                <a:lnTo>
                  <a:pt x="15875" y="20238"/>
                </a:lnTo>
                <a:lnTo>
                  <a:pt x="15878" y="20239"/>
                </a:lnTo>
                <a:lnTo>
                  <a:pt x="15878" y="20243"/>
                </a:lnTo>
                <a:lnTo>
                  <a:pt x="15880" y="20245"/>
                </a:lnTo>
                <a:lnTo>
                  <a:pt x="15882" y="20247"/>
                </a:lnTo>
                <a:lnTo>
                  <a:pt x="15884" y="20250"/>
                </a:lnTo>
                <a:lnTo>
                  <a:pt x="15884" y="20253"/>
                </a:lnTo>
                <a:lnTo>
                  <a:pt x="15884" y="20260"/>
                </a:lnTo>
                <a:lnTo>
                  <a:pt x="15885" y="20263"/>
                </a:lnTo>
                <a:lnTo>
                  <a:pt x="15889" y="20267"/>
                </a:lnTo>
                <a:lnTo>
                  <a:pt x="15891" y="20263"/>
                </a:lnTo>
                <a:lnTo>
                  <a:pt x="15894" y="20257"/>
                </a:lnTo>
                <a:lnTo>
                  <a:pt x="15898" y="20253"/>
                </a:lnTo>
                <a:lnTo>
                  <a:pt x="15903" y="20256"/>
                </a:lnTo>
                <a:lnTo>
                  <a:pt x="15905" y="20261"/>
                </a:lnTo>
                <a:lnTo>
                  <a:pt x="15905" y="20268"/>
                </a:lnTo>
                <a:lnTo>
                  <a:pt x="15906" y="20273"/>
                </a:lnTo>
                <a:lnTo>
                  <a:pt x="15913" y="20278"/>
                </a:lnTo>
                <a:lnTo>
                  <a:pt x="15923" y="20280"/>
                </a:lnTo>
                <a:lnTo>
                  <a:pt x="15933" y="20279"/>
                </a:lnTo>
                <a:lnTo>
                  <a:pt x="15940" y="20277"/>
                </a:lnTo>
                <a:lnTo>
                  <a:pt x="15944" y="20273"/>
                </a:lnTo>
                <a:lnTo>
                  <a:pt x="15949" y="20268"/>
                </a:lnTo>
                <a:lnTo>
                  <a:pt x="15950" y="20265"/>
                </a:lnTo>
                <a:lnTo>
                  <a:pt x="15950" y="20259"/>
                </a:lnTo>
                <a:lnTo>
                  <a:pt x="15952" y="20257"/>
                </a:lnTo>
                <a:lnTo>
                  <a:pt x="15961" y="20245"/>
                </a:lnTo>
                <a:lnTo>
                  <a:pt x="15964" y="20242"/>
                </a:lnTo>
                <a:lnTo>
                  <a:pt x="15968" y="20241"/>
                </a:lnTo>
                <a:lnTo>
                  <a:pt x="15974" y="20240"/>
                </a:lnTo>
                <a:lnTo>
                  <a:pt x="15980" y="20241"/>
                </a:lnTo>
                <a:lnTo>
                  <a:pt x="15982" y="20243"/>
                </a:lnTo>
                <a:lnTo>
                  <a:pt x="15985" y="20245"/>
                </a:lnTo>
                <a:lnTo>
                  <a:pt x="15998" y="20248"/>
                </a:lnTo>
                <a:lnTo>
                  <a:pt x="16002" y="20248"/>
                </a:lnTo>
                <a:lnTo>
                  <a:pt x="16003" y="20248"/>
                </a:lnTo>
                <a:lnTo>
                  <a:pt x="16004" y="20250"/>
                </a:lnTo>
                <a:lnTo>
                  <a:pt x="16009" y="20247"/>
                </a:lnTo>
                <a:lnTo>
                  <a:pt x="16017" y="20244"/>
                </a:lnTo>
                <a:lnTo>
                  <a:pt x="16021" y="20242"/>
                </a:lnTo>
                <a:lnTo>
                  <a:pt x="16026" y="20237"/>
                </a:lnTo>
                <a:lnTo>
                  <a:pt x="16028" y="20236"/>
                </a:lnTo>
                <a:lnTo>
                  <a:pt x="16038" y="20234"/>
                </a:lnTo>
                <a:lnTo>
                  <a:pt x="16042" y="20232"/>
                </a:lnTo>
                <a:lnTo>
                  <a:pt x="16047" y="20228"/>
                </a:lnTo>
                <a:lnTo>
                  <a:pt x="16053" y="20226"/>
                </a:lnTo>
                <a:lnTo>
                  <a:pt x="16058" y="20227"/>
                </a:lnTo>
                <a:lnTo>
                  <a:pt x="16060" y="20229"/>
                </a:lnTo>
                <a:lnTo>
                  <a:pt x="16063" y="20238"/>
                </a:lnTo>
                <a:lnTo>
                  <a:pt x="16064" y="20241"/>
                </a:lnTo>
                <a:lnTo>
                  <a:pt x="16065" y="20244"/>
                </a:lnTo>
                <a:lnTo>
                  <a:pt x="16073" y="20255"/>
                </a:lnTo>
                <a:lnTo>
                  <a:pt x="16076" y="20255"/>
                </a:lnTo>
                <a:lnTo>
                  <a:pt x="16082" y="20258"/>
                </a:lnTo>
                <a:lnTo>
                  <a:pt x="16084" y="20257"/>
                </a:lnTo>
                <a:lnTo>
                  <a:pt x="16083" y="20251"/>
                </a:lnTo>
                <a:lnTo>
                  <a:pt x="16079" y="20244"/>
                </a:lnTo>
                <a:lnTo>
                  <a:pt x="16078" y="20241"/>
                </a:lnTo>
                <a:lnTo>
                  <a:pt x="16077" y="20231"/>
                </a:lnTo>
                <a:lnTo>
                  <a:pt x="16067" y="20187"/>
                </a:lnTo>
                <a:lnTo>
                  <a:pt x="16067" y="20181"/>
                </a:lnTo>
                <a:lnTo>
                  <a:pt x="16065" y="20177"/>
                </a:lnTo>
                <a:lnTo>
                  <a:pt x="16056" y="20162"/>
                </a:lnTo>
                <a:lnTo>
                  <a:pt x="16054" y="20158"/>
                </a:lnTo>
                <a:lnTo>
                  <a:pt x="16051" y="20147"/>
                </a:lnTo>
                <a:lnTo>
                  <a:pt x="16049" y="20142"/>
                </a:lnTo>
                <a:lnTo>
                  <a:pt x="16040" y="20125"/>
                </a:lnTo>
                <a:lnTo>
                  <a:pt x="16043" y="20120"/>
                </a:lnTo>
                <a:lnTo>
                  <a:pt x="16044" y="20114"/>
                </a:lnTo>
                <a:lnTo>
                  <a:pt x="16049" y="20081"/>
                </a:lnTo>
                <a:lnTo>
                  <a:pt x="16050" y="20047"/>
                </a:lnTo>
                <a:lnTo>
                  <a:pt x="16054" y="20039"/>
                </a:lnTo>
                <a:lnTo>
                  <a:pt x="16057" y="20037"/>
                </a:lnTo>
                <a:lnTo>
                  <a:pt x="16063" y="20037"/>
                </a:lnTo>
                <a:lnTo>
                  <a:pt x="16067" y="20035"/>
                </a:lnTo>
                <a:lnTo>
                  <a:pt x="16069" y="20030"/>
                </a:lnTo>
                <a:lnTo>
                  <a:pt x="16069" y="20023"/>
                </a:lnTo>
                <a:lnTo>
                  <a:pt x="16073" y="19996"/>
                </a:lnTo>
                <a:lnTo>
                  <a:pt x="16074" y="19993"/>
                </a:lnTo>
                <a:lnTo>
                  <a:pt x="16078" y="19989"/>
                </a:lnTo>
                <a:lnTo>
                  <a:pt x="16080" y="19987"/>
                </a:lnTo>
                <a:lnTo>
                  <a:pt x="16081" y="19984"/>
                </a:lnTo>
                <a:lnTo>
                  <a:pt x="16079" y="19979"/>
                </a:lnTo>
                <a:lnTo>
                  <a:pt x="16073" y="19969"/>
                </a:lnTo>
                <a:lnTo>
                  <a:pt x="16070" y="19964"/>
                </a:lnTo>
                <a:lnTo>
                  <a:pt x="16069" y="19959"/>
                </a:lnTo>
                <a:lnTo>
                  <a:pt x="16068" y="19952"/>
                </a:lnTo>
                <a:lnTo>
                  <a:pt x="16068" y="19945"/>
                </a:lnTo>
                <a:lnTo>
                  <a:pt x="16069" y="19940"/>
                </a:lnTo>
                <a:lnTo>
                  <a:pt x="16070" y="19935"/>
                </a:lnTo>
                <a:lnTo>
                  <a:pt x="16068" y="19930"/>
                </a:lnTo>
                <a:lnTo>
                  <a:pt x="16063" y="19922"/>
                </a:lnTo>
                <a:lnTo>
                  <a:pt x="16061" y="19911"/>
                </a:lnTo>
                <a:lnTo>
                  <a:pt x="16067" y="19895"/>
                </a:lnTo>
                <a:lnTo>
                  <a:pt x="16067" y="19885"/>
                </a:lnTo>
                <a:lnTo>
                  <a:pt x="16064" y="19877"/>
                </a:lnTo>
                <a:lnTo>
                  <a:pt x="16064" y="19873"/>
                </a:lnTo>
                <a:lnTo>
                  <a:pt x="16064" y="19870"/>
                </a:lnTo>
                <a:lnTo>
                  <a:pt x="16065" y="19864"/>
                </a:lnTo>
                <a:lnTo>
                  <a:pt x="16066" y="19861"/>
                </a:lnTo>
                <a:lnTo>
                  <a:pt x="16065" y="19850"/>
                </a:lnTo>
                <a:lnTo>
                  <a:pt x="16065" y="19846"/>
                </a:lnTo>
                <a:lnTo>
                  <a:pt x="16060" y="19836"/>
                </a:lnTo>
                <a:lnTo>
                  <a:pt x="16059" y="19831"/>
                </a:lnTo>
                <a:lnTo>
                  <a:pt x="16060" y="19784"/>
                </a:lnTo>
                <a:lnTo>
                  <a:pt x="16061" y="19774"/>
                </a:lnTo>
                <a:lnTo>
                  <a:pt x="16063" y="19764"/>
                </a:lnTo>
                <a:lnTo>
                  <a:pt x="16067" y="19755"/>
                </a:lnTo>
                <a:lnTo>
                  <a:pt x="16076" y="19738"/>
                </a:lnTo>
                <a:lnTo>
                  <a:pt x="16080" y="19728"/>
                </a:lnTo>
                <a:lnTo>
                  <a:pt x="16079" y="19717"/>
                </a:lnTo>
                <a:lnTo>
                  <a:pt x="16075" y="19712"/>
                </a:lnTo>
                <a:lnTo>
                  <a:pt x="16074" y="19710"/>
                </a:lnTo>
                <a:lnTo>
                  <a:pt x="16074" y="19687"/>
                </a:lnTo>
                <a:lnTo>
                  <a:pt x="16073" y="19681"/>
                </a:lnTo>
                <a:lnTo>
                  <a:pt x="16070" y="19669"/>
                </a:lnTo>
                <a:lnTo>
                  <a:pt x="16069" y="19664"/>
                </a:lnTo>
                <a:lnTo>
                  <a:pt x="16070" y="19650"/>
                </a:lnTo>
                <a:lnTo>
                  <a:pt x="16071" y="19645"/>
                </a:lnTo>
                <a:lnTo>
                  <a:pt x="16071" y="19642"/>
                </a:lnTo>
                <a:lnTo>
                  <a:pt x="16071" y="19639"/>
                </a:lnTo>
                <a:lnTo>
                  <a:pt x="16069" y="19634"/>
                </a:lnTo>
                <a:lnTo>
                  <a:pt x="16069" y="19631"/>
                </a:lnTo>
                <a:lnTo>
                  <a:pt x="16070" y="19621"/>
                </a:lnTo>
                <a:lnTo>
                  <a:pt x="16071" y="19616"/>
                </a:lnTo>
                <a:lnTo>
                  <a:pt x="16071" y="19613"/>
                </a:lnTo>
                <a:lnTo>
                  <a:pt x="16071" y="19610"/>
                </a:lnTo>
                <a:lnTo>
                  <a:pt x="16070" y="19607"/>
                </a:lnTo>
                <a:lnTo>
                  <a:pt x="16072" y="19603"/>
                </a:lnTo>
                <a:lnTo>
                  <a:pt x="16074" y="19599"/>
                </a:lnTo>
                <a:lnTo>
                  <a:pt x="16075" y="19595"/>
                </a:lnTo>
                <a:lnTo>
                  <a:pt x="16071" y="19596"/>
                </a:lnTo>
                <a:lnTo>
                  <a:pt x="16070" y="19594"/>
                </a:lnTo>
                <a:lnTo>
                  <a:pt x="16068" y="19590"/>
                </a:lnTo>
                <a:lnTo>
                  <a:pt x="16067" y="19586"/>
                </a:lnTo>
                <a:lnTo>
                  <a:pt x="16067" y="19584"/>
                </a:lnTo>
                <a:lnTo>
                  <a:pt x="16066" y="19582"/>
                </a:lnTo>
                <a:lnTo>
                  <a:pt x="16060" y="19577"/>
                </a:lnTo>
                <a:lnTo>
                  <a:pt x="16049" y="19572"/>
                </a:lnTo>
                <a:lnTo>
                  <a:pt x="16045" y="19569"/>
                </a:lnTo>
                <a:lnTo>
                  <a:pt x="16040" y="19564"/>
                </a:lnTo>
                <a:lnTo>
                  <a:pt x="16042" y="19560"/>
                </a:lnTo>
                <a:lnTo>
                  <a:pt x="16043" y="19559"/>
                </a:lnTo>
                <a:lnTo>
                  <a:pt x="16045" y="19558"/>
                </a:lnTo>
                <a:lnTo>
                  <a:pt x="16043" y="19552"/>
                </a:lnTo>
                <a:lnTo>
                  <a:pt x="16039" y="19538"/>
                </a:lnTo>
                <a:lnTo>
                  <a:pt x="16036" y="19535"/>
                </a:lnTo>
                <a:lnTo>
                  <a:pt x="16035" y="19534"/>
                </a:lnTo>
                <a:lnTo>
                  <a:pt x="16034" y="19531"/>
                </a:lnTo>
                <a:lnTo>
                  <a:pt x="16033" y="19528"/>
                </a:lnTo>
                <a:lnTo>
                  <a:pt x="16033" y="19525"/>
                </a:lnTo>
                <a:lnTo>
                  <a:pt x="16032" y="19521"/>
                </a:lnTo>
                <a:lnTo>
                  <a:pt x="16028" y="19516"/>
                </a:lnTo>
                <a:lnTo>
                  <a:pt x="16027" y="19512"/>
                </a:lnTo>
                <a:lnTo>
                  <a:pt x="16033" y="19510"/>
                </a:lnTo>
                <a:lnTo>
                  <a:pt x="16038" y="19506"/>
                </a:lnTo>
                <a:lnTo>
                  <a:pt x="16046" y="19497"/>
                </a:lnTo>
                <a:lnTo>
                  <a:pt x="16101" y="19453"/>
                </a:lnTo>
                <a:lnTo>
                  <a:pt x="16104" y="19449"/>
                </a:lnTo>
                <a:lnTo>
                  <a:pt x="16106" y="19444"/>
                </a:lnTo>
                <a:lnTo>
                  <a:pt x="16108" y="19439"/>
                </a:lnTo>
                <a:lnTo>
                  <a:pt x="16110" y="19435"/>
                </a:lnTo>
                <a:lnTo>
                  <a:pt x="16114" y="19433"/>
                </a:lnTo>
                <a:lnTo>
                  <a:pt x="16119" y="19433"/>
                </a:lnTo>
                <a:lnTo>
                  <a:pt x="16122" y="19432"/>
                </a:lnTo>
                <a:lnTo>
                  <a:pt x="16134" y="19424"/>
                </a:lnTo>
                <a:lnTo>
                  <a:pt x="16137" y="19423"/>
                </a:lnTo>
                <a:lnTo>
                  <a:pt x="16142" y="19422"/>
                </a:lnTo>
                <a:lnTo>
                  <a:pt x="16145" y="19421"/>
                </a:lnTo>
                <a:lnTo>
                  <a:pt x="16148" y="19419"/>
                </a:lnTo>
                <a:lnTo>
                  <a:pt x="16151" y="19416"/>
                </a:lnTo>
                <a:lnTo>
                  <a:pt x="16156" y="19417"/>
                </a:lnTo>
                <a:lnTo>
                  <a:pt x="16159" y="19417"/>
                </a:lnTo>
                <a:lnTo>
                  <a:pt x="16162" y="19418"/>
                </a:lnTo>
                <a:lnTo>
                  <a:pt x="16164" y="19420"/>
                </a:lnTo>
                <a:lnTo>
                  <a:pt x="16166" y="19423"/>
                </a:lnTo>
                <a:lnTo>
                  <a:pt x="16168" y="19425"/>
                </a:lnTo>
                <a:lnTo>
                  <a:pt x="16170" y="19425"/>
                </a:lnTo>
                <a:lnTo>
                  <a:pt x="16172" y="19425"/>
                </a:lnTo>
                <a:lnTo>
                  <a:pt x="16175" y="19424"/>
                </a:lnTo>
                <a:lnTo>
                  <a:pt x="16201" y="19429"/>
                </a:lnTo>
                <a:lnTo>
                  <a:pt x="16204" y="19431"/>
                </a:lnTo>
                <a:lnTo>
                  <a:pt x="16207" y="19434"/>
                </a:lnTo>
                <a:lnTo>
                  <a:pt x="16208" y="19437"/>
                </a:lnTo>
                <a:lnTo>
                  <a:pt x="16208" y="19437"/>
                </a:lnTo>
                <a:lnTo>
                  <a:pt x="16211" y="19440"/>
                </a:lnTo>
                <a:lnTo>
                  <a:pt x="16217" y="19457"/>
                </a:lnTo>
                <a:lnTo>
                  <a:pt x="16217" y="19456"/>
                </a:lnTo>
                <a:lnTo>
                  <a:pt x="16216" y="19456"/>
                </a:lnTo>
                <a:lnTo>
                  <a:pt x="16215" y="19456"/>
                </a:lnTo>
                <a:lnTo>
                  <a:pt x="16215" y="19455"/>
                </a:lnTo>
                <a:lnTo>
                  <a:pt x="16212" y="19462"/>
                </a:lnTo>
                <a:lnTo>
                  <a:pt x="16209" y="19464"/>
                </a:lnTo>
                <a:lnTo>
                  <a:pt x="16206" y="19462"/>
                </a:lnTo>
                <a:lnTo>
                  <a:pt x="16204" y="19469"/>
                </a:lnTo>
                <a:lnTo>
                  <a:pt x="16201" y="19471"/>
                </a:lnTo>
                <a:lnTo>
                  <a:pt x="16198" y="19471"/>
                </a:lnTo>
                <a:lnTo>
                  <a:pt x="16197" y="19475"/>
                </a:lnTo>
                <a:lnTo>
                  <a:pt x="16197" y="19477"/>
                </a:lnTo>
                <a:lnTo>
                  <a:pt x="16199" y="19480"/>
                </a:lnTo>
                <a:lnTo>
                  <a:pt x="16201" y="19482"/>
                </a:lnTo>
                <a:lnTo>
                  <a:pt x="16203" y="19482"/>
                </a:lnTo>
                <a:lnTo>
                  <a:pt x="16204" y="19480"/>
                </a:lnTo>
                <a:lnTo>
                  <a:pt x="16205" y="19474"/>
                </a:lnTo>
                <a:lnTo>
                  <a:pt x="16207" y="19472"/>
                </a:lnTo>
                <a:lnTo>
                  <a:pt x="16209" y="19475"/>
                </a:lnTo>
                <a:lnTo>
                  <a:pt x="16211" y="19482"/>
                </a:lnTo>
                <a:lnTo>
                  <a:pt x="16212" y="19486"/>
                </a:lnTo>
                <a:lnTo>
                  <a:pt x="16213" y="19486"/>
                </a:lnTo>
                <a:lnTo>
                  <a:pt x="16215" y="19482"/>
                </a:lnTo>
                <a:lnTo>
                  <a:pt x="16218" y="19488"/>
                </a:lnTo>
                <a:lnTo>
                  <a:pt x="16219" y="19497"/>
                </a:lnTo>
                <a:lnTo>
                  <a:pt x="16218" y="19503"/>
                </a:lnTo>
                <a:lnTo>
                  <a:pt x="16217" y="19506"/>
                </a:lnTo>
                <a:lnTo>
                  <a:pt x="16217" y="19518"/>
                </a:lnTo>
                <a:lnTo>
                  <a:pt x="16217" y="19521"/>
                </a:lnTo>
                <a:lnTo>
                  <a:pt x="16215" y="19526"/>
                </a:lnTo>
                <a:lnTo>
                  <a:pt x="16215" y="19530"/>
                </a:lnTo>
                <a:lnTo>
                  <a:pt x="16212" y="19538"/>
                </a:lnTo>
                <a:lnTo>
                  <a:pt x="16211" y="19543"/>
                </a:lnTo>
                <a:lnTo>
                  <a:pt x="16212" y="19544"/>
                </a:lnTo>
                <a:lnTo>
                  <a:pt x="16214" y="19546"/>
                </a:lnTo>
                <a:lnTo>
                  <a:pt x="16215" y="19549"/>
                </a:lnTo>
                <a:lnTo>
                  <a:pt x="16216" y="19556"/>
                </a:lnTo>
                <a:lnTo>
                  <a:pt x="16216" y="19563"/>
                </a:lnTo>
                <a:lnTo>
                  <a:pt x="16215" y="19578"/>
                </a:lnTo>
                <a:lnTo>
                  <a:pt x="16213" y="19583"/>
                </a:lnTo>
                <a:lnTo>
                  <a:pt x="16211" y="19584"/>
                </a:lnTo>
                <a:lnTo>
                  <a:pt x="16209" y="19586"/>
                </a:lnTo>
                <a:lnTo>
                  <a:pt x="16207" y="19587"/>
                </a:lnTo>
                <a:lnTo>
                  <a:pt x="16206" y="19590"/>
                </a:lnTo>
                <a:lnTo>
                  <a:pt x="16205" y="19592"/>
                </a:lnTo>
                <a:lnTo>
                  <a:pt x="16204" y="19594"/>
                </a:lnTo>
                <a:lnTo>
                  <a:pt x="16201" y="19596"/>
                </a:lnTo>
                <a:lnTo>
                  <a:pt x="16199" y="19596"/>
                </a:lnTo>
                <a:lnTo>
                  <a:pt x="16196" y="19598"/>
                </a:lnTo>
                <a:lnTo>
                  <a:pt x="16193" y="19604"/>
                </a:lnTo>
                <a:lnTo>
                  <a:pt x="16189" y="19616"/>
                </a:lnTo>
                <a:lnTo>
                  <a:pt x="16185" y="19621"/>
                </a:lnTo>
                <a:lnTo>
                  <a:pt x="16180" y="19627"/>
                </a:lnTo>
                <a:lnTo>
                  <a:pt x="16176" y="19632"/>
                </a:lnTo>
                <a:lnTo>
                  <a:pt x="16174" y="19639"/>
                </a:lnTo>
                <a:lnTo>
                  <a:pt x="16174" y="19642"/>
                </a:lnTo>
                <a:lnTo>
                  <a:pt x="16172" y="19648"/>
                </a:lnTo>
                <a:lnTo>
                  <a:pt x="16171" y="19652"/>
                </a:lnTo>
                <a:lnTo>
                  <a:pt x="16171" y="19655"/>
                </a:lnTo>
                <a:lnTo>
                  <a:pt x="16173" y="19663"/>
                </a:lnTo>
                <a:lnTo>
                  <a:pt x="16177" y="19674"/>
                </a:lnTo>
                <a:lnTo>
                  <a:pt x="16223" y="19728"/>
                </a:lnTo>
                <a:lnTo>
                  <a:pt x="16235" y="19746"/>
                </a:lnTo>
                <a:lnTo>
                  <a:pt x="16239" y="19749"/>
                </a:lnTo>
                <a:lnTo>
                  <a:pt x="16244" y="19749"/>
                </a:lnTo>
                <a:lnTo>
                  <a:pt x="16252" y="19749"/>
                </a:lnTo>
                <a:lnTo>
                  <a:pt x="16256" y="19752"/>
                </a:lnTo>
                <a:lnTo>
                  <a:pt x="16258" y="19757"/>
                </a:lnTo>
                <a:lnTo>
                  <a:pt x="16257" y="19762"/>
                </a:lnTo>
                <a:lnTo>
                  <a:pt x="16255" y="19768"/>
                </a:lnTo>
                <a:lnTo>
                  <a:pt x="16254" y="19774"/>
                </a:lnTo>
                <a:lnTo>
                  <a:pt x="16256" y="19776"/>
                </a:lnTo>
                <a:lnTo>
                  <a:pt x="16259" y="19775"/>
                </a:lnTo>
                <a:lnTo>
                  <a:pt x="16262" y="19772"/>
                </a:lnTo>
                <a:lnTo>
                  <a:pt x="16265" y="19772"/>
                </a:lnTo>
                <a:lnTo>
                  <a:pt x="16268" y="19775"/>
                </a:lnTo>
                <a:lnTo>
                  <a:pt x="16271" y="19779"/>
                </a:lnTo>
                <a:lnTo>
                  <a:pt x="16272" y="19782"/>
                </a:lnTo>
                <a:lnTo>
                  <a:pt x="16273" y="19785"/>
                </a:lnTo>
                <a:lnTo>
                  <a:pt x="16273" y="19787"/>
                </a:lnTo>
                <a:lnTo>
                  <a:pt x="16276" y="19792"/>
                </a:lnTo>
                <a:lnTo>
                  <a:pt x="16277" y="19795"/>
                </a:lnTo>
                <a:lnTo>
                  <a:pt x="16294" y="19803"/>
                </a:lnTo>
                <a:lnTo>
                  <a:pt x="16321" y="19809"/>
                </a:lnTo>
                <a:lnTo>
                  <a:pt x="16329" y="19814"/>
                </a:lnTo>
                <a:lnTo>
                  <a:pt x="16337" y="19827"/>
                </a:lnTo>
                <a:lnTo>
                  <a:pt x="16334" y="19850"/>
                </a:lnTo>
                <a:lnTo>
                  <a:pt x="16327" y="19870"/>
                </a:lnTo>
                <a:lnTo>
                  <a:pt x="16320" y="19874"/>
                </a:lnTo>
                <a:lnTo>
                  <a:pt x="16322" y="19871"/>
                </a:lnTo>
                <a:lnTo>
                  <a:pt x="16322" y="19868"/>
                </a:lnTo>
                <a:lnTo>
                  <a:pt x="16322" y="19866"/>
                </a:lnTo>
                <a:lnTo>
                  <a:pt x="16319" y="19866"/>
                </a:lnTo>
                <a:lnTo>
                  <a:pt x="16317" y="19868"/>
                </a:lnTo>
                <a:lnTo>
                  <a:pt x="16316" y="19870"/>
                </a:lnTo>
                <a:lnTo>
                  <a:pt x="16316" y="19873"/>
                </a:lnTo>
                <a:lnTo>
                  <a:pt x="16315" y="19881"/>
                </a:lnTo>
                <a:lnTo>
                  <a:pt x="16316" y="19903"/>
                </a:lnTo>
                <a:lnTo>
                  <a:pt x="16315" y="19914"/>
                </a:lnTo>
                <a:lnTo>
                  <a:pt x="16313" y="19926"/>
                </a:lnTo>
                <a:lnTo>
                  <a:pt x="16308" y="19943"/>
                </a:lnTo>
                <a:lnTo>
                  <a:pt x="16305" y="19966"/>
                </a:lnTo>
                <a:lnTo>
                  <a:pt x="16304" y="19977"/>
                </a:lnTo>
                <a:lnTo>
                  <a:pt x="16305" y="19987"/>
                </a:lnTo>
                <a:lnTo>
                  <a:pt x="16306" y="19988"/>
                </a:lnTo>
                <a:lnTo>
                  <a:pt x="16307" y="19988"/>
                </a:lnTo>
                <a:lnTo>
                  <a:pt x="16308" y="19988"/>
                </a:lnTo>
                <a:lnTo>
                  <a:pt x="16308" y="19989"/>
                </a:lnTo>
                <a:lnTo>
                  <a:pt x="16310" y="19992"/>
                </a:lnTo>
                <a:lnTo>
                  <a:pt x="16321" y="20011"/>
                </a:lnTo>
                <a:lnTo>
                  <a:pt x="16323" y="20014"/>
                </a:lnTo>
                <a:lnTo>
                  <a:pt x="16336" y="20020"/>
                </a:lnTo>
                <a:lnTo>
                  <a:pt x="16339" y="20021"/>
                </a:lnTo>
                <a:lnTo>
                  <a:pt x="16343" y="20023"/>
                </a:lnTo>
                <a:lnTo>
                  <a:pt x="16349" y="20033"/>
                </a:lnTo>
                <a:lnTo>
                  <a:pt x="16353" y="20037"/>
                </a:lnTo>
                <a:lnTo>
                  <a:pt x="16355" y="20037"/>
                </a:lnTo>
                <a:lnTo>
                  <a:pt x="16358" y="20036"/>
                </a:lnTo>
                <a:lnTo>
                  <a:pt x="16360" y="20035"/>
                </a:lnTo>
                <a:lnTo>
                  <a:pt x="16361" y="20034"/>
                </a:lnTo>
                <a:lnTo>
                  <a:pt x="16361" y="20031"/>
                </a:lnTo>
                <a:lnTo>
                  <a:pt x="16363" y="20031"/>
                </a:lnTo>
                <a:lnTo>
                  <a:pt x="16367" y="20033"/>
                </a:lnTo>
                <a:lnTo>
                  <a:pt x="16372" y="20032"/>
                </a:lnTo>
                <a:lnTo>
                  <a:pt x="16376" y="20031"/>
                </a:lnTo>
                <a:lnTo>
                  <a:pt x="16379" y="20031"/>
                </a:lnTo>
                <a:lnTo>
                  <a:pt x="16383" y="20033"/>
                </a:lnTo>
                <a:lnTo>
                  <a:pt x="16389" y="20038"/>
                </a:lnTo>
                <a:lnTo>
                  <a:pt x="16393" y="20040"/>
                </a:lnTo>
                <a:lnTo>
                  <a:pt x="16416" y="20042"/>
                </a:lnTo>
                <a:lnTo>
                  <a:pt x="16420" y="20042"/>
                </a:lnTo>
                <a:lnTo>
                  <a:pt x="16429" y="20039"/>
                </a:lnTo>
                <a:lnTo>
                  <a:pt x="16434" y="20039"/>
                </a:lnTo>
                <a:lnTo>
                  <a:pt x="16437" y="20037"/>
                </a:lnTo>
                <a:lnTo>
                  <a:pt x="16442" y="20031"/>
                </a:lnTo>
                <a:lnTo>
                  <a:pt x="16446" y="20029"/>
                </a:lnTo>
                <a:lnTo>
                  <a:pt x="16446" y="20027"/>
                </a:lnTo>
                <a:lnTo>
                  <a:pt x="16442" y="20026"/>
                </a:lnTo>
                <a:lnTo>
                  <a:pt x="16441" y="20025"/>
                </a:lnTo>
                <a:lnTo>
                  <a:pt x="16436" y="20019"/>
                </a:lnTo>
                <a:lnTo>
                  <a:pt x="16431" y="20011"/>
                </a:lnTo>
                <a:lnTo>
                  <a:pt x="16427" y="20001"/>
                </a:lnTo>
                <a:lnTo>
                  <a:pt x="16426" y="19989"/>
                </a:lnTo>
                <a:lnTo>
                  <a:pt x="16428" y="19978"/>
                </a:lnTo>
                <a:lnTo>
                  <a:pt x="16432" y="19966"/>
                </a:lnTo>
                <a:lnTo>
                  <a:pt x="16436" y="19955"/>
                </a:lnTo>
                <a:lnTo>
                  <a:pt x="16441" y="19949"/>
                </a:lnTo>
                <a:lnTo>
                  <a:pt x="16443" y="19948"/>
                </a:lnTo>
                <a:lnTo>
                  <a:pt x="16451" y="19947"/>
                </a:lnTo>
                <a:lnTo>
                  <a:pt x="16452" y="19946"/>
                </a:lnTo>
                <a:lnTo>
                  <a:pt x="16456" y="19942"/>
                </a:lnTo>
                <a:lnTo>
                  <a:pt x="16461" y="19940"/>
                </a:lnTo>
                <a:lnTo>
                  <a:pt x="16463" y="19939"/>
                </a:lnTo>
                <a:lnTo>
                  <a:pt x="16466" y="19935"/>
                </a:lnTo>
                <a:lnTo>
                  <a:pt x="16468" y="19934"/>
                </a:lnTo>
                <a:lnTo>
                  <a:pt x="16470" y="19933"/>
                </a:lnTo>
                <a:lnTo>
                  <a:pt x="16484" y="19932"/>
                </a:lnTo>
                <a:lnTo>
                  <a:pt x="16494" y="19930"/>
                </a:lnTo>
                <a:lnTo>
                  <a:pt x="16503" y="19926"/>
                </a:lnTo>
                <a:lnTo>
                  <a:pt x="16511" y="19920"/>
                </a:lnTo>
                <a:lnTo>
                  <a:pt x="16518" y="19923"/>
                </a:lnTo>
                <a:lnTo>
                  <a:pt x="16526" y="19925"/>
                </a:lnTo>
                <a:lnTo>
                  <a:pt x="16533" y="19923"/>
                </a:lnTo>
                <a:lnTo>
                  <a:pt x="16540" y="19917"/>
                </a:lnTo>
                <a:lnTo>
                  <a:pt x="16548" y="19914"/>
                </a:lnTo>
                <a:lnTo>
                  <a:pt x="16557" y="19917"/>
                </a:lnTo>
                <a:lnTo>
                  <a:pt x="16563" y="19924"/>
                </a:lnTo>
                <a:lnTo>
                  <a:pt x="16563" y="19932"/>
                </a:lnTo>
                <a:lnTo>
                  <a:pt x="16566" y="19938"/>
                </a:lnTo>
                <a:lnTo>
                  <a:pt x="16568" y="19938"/>
                </a:lnTo>
                <a:lnTo>
                  <a:pt x="16571" y="19935"/>
                </a:lnTo>
                <a:lnTo>
                  <a:pt x="16570" y="19933"/>
                </a:lnTo>
                <a:lnTo>
                  <a:pt x="16569" y="19931"/>
                </a:lnTo>
                <a:lnTo>
                  <a:pt x="16570" y="19930"/>
                </a:lnTo>
                <a:lnTo>
                  <a:pt x="16572" y="19930"/>
                </a:lnTo>
                <a:lnTo>
                  <a:pt x="16578" y="19938"/>
                </a:lnTo>
                <a:lnTo>
                  <a:pt x="16580" y="19939"/>
                </a:lnTo>
                <a:lnTo>
                  <a:pt x="16582" y="19939"/>
                </a:lnTo>
                <a:lnTo>
                  <a:pt x="16585" y="19937"/>
                </a:lnTo>
                <a:lnTo>
                  <a:pt x="16586" y="19934"/>
                </a:lnTo>
                <a:lnTo>
                  <a:pt x="16586" y="19929"/>
                </a:lnTo>
                <a:lnTo>
                  <a:pt x="16585" y="19927"/>
                </a:lnTo>
                <a:lnTo>
                  <a:pt x="16584" y="19923"/>
                </a:lnTo>
                <a:lnTo>
                  <a:pt x="16584" y="19922"/>
                </a:lnTo>
                <a:lnTo>
                  <a:pt x="16585" y="19921"/>
                </a:lnTo>
                <a:lnTo>
                  <a:pt x="16585" y="19920"/>
                </a:lnTo>
                <a:lnTo>
                  <a:pt x="16584" y="19918"/>
                </a:lnTo>
                <a:lnTo>
                  <a:pt x="16583" y="19918"/>
                </a:lnTo>
                <a:lnTo>
                  <a:pt x="16580" y="19918"/>
                </a:lnTo>
                <a:lnTo>
                  <a:pt x="16580" y="19918"/>
                </a:lnTo>
                <a:lnTo>
                  <a:pt x="16578" y="19915"/>
                </a:lnTo>
                <a:lnTo>
                  <a:pt x="16576" y="19910"/>
                </a:lnTo>
                <a:lnTo>
                  <a:pt x="16574" y="19907"/>
                </a:lnTo>
                <a:lnTo>
                  <a:pt x="16566" y="19897"/>
                </a:lnTo>
                <a:lnTo>
                  <a:pt x="16563" y="19891"/>
                </a:lnTo>
                <a:lnTo>
                  <a:pt x="16570" y="19892"/>
                </a:lnTo>
                <a:lnTo>
                  <a:pt x="16575" y="19896"/>
                </a:lnTo>
                <a:lnTo>
                  <a:pt x="16583" y="19906"/>
                </a:lnTo>
                <a:lnTo>
                  <a:pt x="16597" y="19920"/>
                </a:lnTo>
                <a:lnTo>
                  <a:pt x="16601" y="19926"/>
                </a:lnTo>
                <a:lnTo>
                  <a:pt x="16603" y="19922"/>
                </a:lnTo>
                <a:lnTo>
                  <a:pt x="16604" y="19918"/>
                </a:lnTo>
                <a:lnTo>
                  <a:pt x="16606" y="19915"/>
                </a:lnTo>
                <a:lnTo>
                  <a:pt x="16610" y="19914"/>
                </a:lnTo>
                <a:lnTo>
                  <a:pt x="16613" y="19912"/>
                </a:lnTo>
                <a:lnTo>
                  <a:pt x="16614" y="19907"/>
                </a:lnTo>
                <a:lnTo>
                  <a:pt x="16614" y="19895"/>
                </a:lnTo>
                <a:lnTo>
                  <a:pt x="16612" y="19883"/>
                </a:lnTo>
                <a:lnTo>
                  <a:pt x="16612" y="19878"/>
                </a:lnTo>
                <a:lnTo>
                  <a:pt x="16615" y="19869"/>
                </a:lnTo>
                <a:lnTo>
                  <a:pt x="16615" y="19864"/>
                </a:lnTo>
                <a:lnTo>
                  <a:pt x="16615" y="19858"/>
                </a:lnTo>
                <a:lnTo>
                  <a:pt x="16611" y="19841"/>
                </a:lnTo>
                <a:lnTo>
                  <a:pt x="16607" y="19829"/>
                </a:lnTo>
                <a:lnTo>
                  <a:pt x="16601" y="19819"/>
                </a:lnTo>
                <a:lnTo>
                  <a:pt x="16593" y="19814"/>
                </a:lnTo>
                <a:lnTo>
                  <a:pt x="16586" y="19817"/>
                </a:lnTo>
                <a:lnTo>
                  <a:pt x="16589" y="19824"/>
                </a:lnTo>
                <a:lnTo>
                  <a:pt x="16601" y="19839"/>
                </a:lnTo>
                <a:lnTo>
                  <a:pt x="16595" y="19842"/>
                </a:lnTo>
                <a:lnTo>
                  <a:pt x="16587" y="19842"/>
                </a:lnTo>
                <a:lnTo>
                  <a:pt x="16578" y="19839"/>
                </a:lnTo>
                <a:lnTo>
                  <a:pt x="16572" y="19836"/>
                </a:lnTo>
                <a:lnTo>
                  <a:pt x="16572" y="19838"/>
                </a:lnTo>
                <a:lnTo>
                  <a:pt x="16572" y="19840"/>
                </a:lnTo>
                <a:lnTo>
                  <a:pt x="16571" y="19842"/>
                </a:lnTo>
                <a:lnTo>
                  <a:pt x="16571" y="19843"/>
                </a:lnTo>
                <a:lnTo>
                  <a:pt x="16567" y="19842"/>
                </a:lnTo>
                <a:lnTo>
                  <a:pt x="16564" y="19837"/>
                </a:lnTo>
                <a:lnTo>
                  <a:pt x="16562" y="19832"/>
                </a:lnTo>
                <a:lnTo>
                  <a:pt x="16562" y="19827"/>
                </a:lnTo>
                <a:lnTo>
                  <a:pt x="16562" y="19815"/>
                </a:lnTo>
                <a:lnTo>
                  <a:pt x="16562" y="19810"/>
                </a:lnTo>
                <a:lnTo>
                  <a:pt x="16560" y="19805"/>
                </a:lnTo>
                <a:lnTo>
                  <a:pt x="16557" y="19801"/>
                </a:lnTo>
                <a:lnTo>
                  <a:pt x="16553" y="19799"/>
                </a:lnTo>
                <a:lnTo>
                  <a:pt x="16548" y="19798"/>
                </a:lnTo>
                <a:lnTo>
                  <a:pt x="16538" y="19796"/>
                </a:lnTo>
                <a:lnTo>
                  <a:pt x="16537" y="19795"/>
                </a:lnTo>
                <a:lnTo>
                  <a:pt x="16540" y="19793"/>
                </a:lnTo>
                <a:lnTo>
                  <a:pt x="16546" y="19792"/>
                </a:lnTo>
                <a:lnTo>
                  <a:pt x="16551" y="19791"/>
                </a:lnTo>
                <a:lnTo>
                  <a:pt x="16553" y="19790"/>
                </a:lnTo>
                <a:lnTo>
                  <a:pt x="16555" y="19785"/>
                </a:lnTo>
                <a:lnTo>
                  <a:pt x="16556" y="19784"/>
                </a:lnTo>
                <a:lnTo>
                  <a:pt x="16558" y="19782"/>
                </a:lnTo>
                <a:lnTo>
                  <a:pt x="16563" y="19780"/>
                </a:lnTo>
                <a:lnTo>
                  <a:pt x="16563" y="19778"/>
                </a:lnTo>
                <a:lnTo>
                  <a:pt x="16562" y="19774"/>
                </a:lnTo>
                <a:lnTo>
                  <a:pt x="16560" y="19772"/>
                </a:lnTo>
                <a:lnTo>
                  <a:pt x="16558" y="19771"/>
                </a:lnTo>
                <a:lnTo>
                  <a:pt x="16556" y="19770"/>
                </a:lnTo>
                <a:lnTo>
                  <a:pt x="16541" y="19770"/>
                </a:lnTo>
                <a:lnTo>
                  <a:pt x="16537" y="19769"/>
                </a:lnTo>
                <a:lnTo>
                  <a:pt x="16533" y="19766"/>
                </a:lnTo>
                <a:lnTo>
                  <a:pt x="16520" y="19743"/>
                </a:lnTo>
                <a:lnTo>
                  <a:pt x="16516" y="19732"/>
                </a:lnTo>
                <a:lnTo>
                  <a:pt x="16514" y="19728"/>
                </a:lnTo>
                <a:lnTo>
                  <a:pt x="16509" y="19726"/>
                </a:lnTo>
                <a:lnTo>
                  <a:pt x="16499" y="19728"/>
                </a:lnTo>
                <a:lnTo>
                  <a:pt x="16495" y="19727"/>
                </a:lnTo>
                <a:lnTo>
                  <a:pt x="16490" y="19725"/>
                </a:lnTo>
                <a:lnTo>
                  <a:pt x="16488" y="19721"/>
                </a:lnTo>
                <a:lnTo>
                  <a:pt x="16486" y="19716"/>
                </a:lnTo>
                <a:lnTo>
                  <a:pt x="16484" y="19712"/>
                </a:lnTo>
                <a:lnTo>
                  <a:pt x="16481" y="19711"/>
                </a:lnTo>
                <a:lnTo>
                  <a:pt x="16476" y="19710"/>
                </a:lnTo>
                <a:lnTo>
                  <a:pt x="16472" y="19707"/>
                </a:lnTo>
                <a:lnTo>
                  <a:pt x="16469" y="19704"/>
                </a:lnTo>
                <a:lnTo>
                  <a:pt x="16466" y="19700"/>
                </a:lnTo>
                <a:lnTo>
                  <a:pt x="16462" y="19690"/>
                </a:lnTo>
                <a:lnTo>
                  <a:pt x="16460" y="19684"/>
                </a:lnTo>
                <a:lnTo>
                  <a:pt x="16461" y="19679"/>
                </a:lnTo>
                <a:lnTo>
                  <a:pt x="16463" y="19678"/>
                </a:lnTo>
                <a:lnTo>
                  <a:pt x="16468" y="19676"/>
                </a:lnTo>
                <a:lnTo>
                  <a:pt x="16471" y="19675"/>
                </a:lnTo>
                <a:lnTo>
                  <a:pt x="16473" y="19673"/>
                </a:lnTo>
                <a:lnTo>
                  <a:pt x="16475" y="19672"/>
                </a:lnTo>
                <a:lnTo>
                  <a:pt x="16476" y="19670"/>
                </a:lnTo>
                <a:lnTo>
                  <a:pt x="16479" y="19661"/>
                </a:lnTo>
                <a:lnTo>
                  <a:pt x="16481" y="19656"/>
                </a:lnTo>
                <a:lnTo>
                  <a:pt x="16481" y="19650"/>
                </a:lnTo>
                <a:lnTo>
                  <a:pt x="16479" y="19645"/>
                </a:lnTo>
                <a:lnTo>
                  <a:pt x="16476" y="19642"/>
                </a:lnTo>
                <a:lnTo>
                  <a:pt x="16474" y="19639"/>
                </a:lnTo>
                <a:lnTo>
                  <a:pt x="16473" y="19634"/>
                </a:lnTo>
                <a:lnTo>
                  <a:pt x="16472" y="19629"/>
                </a:lnTo>
                <a:lnTo>
                  <a:pt x="16475" y="19630"/>
                </a:lnTo>
                <a:lnTo>
                  <a:pt x="16477" y="19629"/>
                </a:lnTo>
                <a:lnTo>
                  <a:pt x="16478" y="19626"/>
                </a:lnTo>
                <a:lnTo>
                  <a:pt x="16478" y="19623"/>
                </a:lnTo>
                <a:lnTo>
                  <a:pt x="16482" y="19626"/>
                </a:lnTo>
                <a:lnTo>
                  <a:pt x="16485" y="19627"/>
                </a:lnTo>
                <a:lnTo>
                  <a:pt x="16488" y="19629"/>
                </a:lnTo>
                <a:lnTo>
                  <a:pt x="16490" y="19633"/>
                </a:lnTo>
                <a:lnTo>
                  <a:pt x="16490" y="19634"/>
                </a:lnTo>
                <a:lnTo>
                  <a:pt x="16489" y="19637"/>
                </a:lnTo>
                <a:lnTo>
                  <a:pt x="16493" y="19637"/>
                </a:lnTo>
                <a:lnTo>
                  <a:pt x="16496" y="19639"/>
                </a:lnTo>
                <a:lnTo>
                  <a:pt x="16498" y="19643"/>
                </a:lnTo>
                <a:lnTo>
                  <a:pt x="16496" y="19646"/>
                </a:lnTo>
                <a:lnTo>
                  <a:pt x="16500" y="19647"/>
                </a:lnTo>
                <a:lnTo>
                  <a:pt x="16501" y="19641"/>
                </a:lnTo>
                <a:lnTo>
                  <a:pt x="16500" y="19633"/>
                </a:lnTo>
                <a:lnTo>
                  <a:pt x="16498" y="19628"/>
                </a:lnTo>
                <a:lnTo>
                  <a:pt x="16496" y="19626"/>
                </a:lnTo>
                <a:lnTo>
                  <a:pt x="16486" y="19620"/>
                </a:lnTo>
                <a:lnTo>
                  <a:pt x="16484" y="19619"/>
                </a:lnTo>
                <a:lnTo>
                  <a:pt x="16482" y="19611"/>
                </a:lnTo>
                <a:lnTo>
                  <a:pt x="16487" y="19596"/>
                </a:lnTo>
                <a:lnTo>
                  <a:pt x="16491" y="19590"/>
                </a:lnTo>
                <a:lnTo>
                  <a:pt x="16495" y="19585"/>
                </a:lnTo>
                <a:lnTo>
                  <a:pt x="16501" y="19590"/>
                </a:lnTo>
                <a:lnTo>
                  <a:pt x="16501" y="19590"/>
                </a:lnTo>
                <a:lnTo>
                  <a:pt x="16502" y="19589"/>
                </a:lnTo>
                <a:lnTo>
                  <a:pt x="16503" y="19588"/>
                </a:lnTo>
                <a:lnTo>
                  <a:pt x="16505" y="19589"/>
                </a:lnTo>
                <a:lnTo>
                  <a:pt x="16507" y="19591"/>
                </a:lnTo>
                <a:lnTo>
                  <a:pt x="16508" y="19592"/>
                </a:lnTo>
                <a:lnTo>
                  <a:pt x="16508" y="19593"/>
                </a:lnTo>
                <a:lnTo>
                  <a:pt x="16511" y="19593"/>
                </a:lnTo>
                <a:lnTo>
                  <a:pt x="16512" y="19592"/>
                </a:lnTo>
                <a:lnTo>
                  <a:pt x="16512" y="19590"/>
                </a:lnTo>
                <a:lnTo>
                  <a:pt x="16512" y="19585"/>
                </a:lnTo>
                <a:lnTo>
                  <a:pt x="16513" y="19583"/>
                </a:lnTo>
                <a:lnTo>
                  <a:pt x="16512" y="19579"/>
                </a:lnTo>
                <a:lnTo>
                  <a:pt x="16512" y="19577"/>
                </a:lnTo>
                <a:lnTo>
                  <a:pt x="16514" y="19576"/>
                </a:lnTo>
                <a:lnTo>
                  <a:pt x="16517" y="19574"/>
                </a:lnTo>
                <a:lnTo>
                  <a:pt x="16519" y="19573"/>
                </a:lnTo>
                <a:lnTo>
                  <a:pt x="16520" y="19569"/>
                </a:lnTo>
                <a:lnTo>
                  <a:pt x="16520" y="19566"/>
                </a:lnTo>
                <a:lnTo>
                  <a:pt x="16519" y="19565"/>
                </a:lnTo>
                <a:lnTo>
                  <a:pt x="16517" y="19568"/>
                </a:lnTo>
                <a:lnTo>
                  <a:pt x="16514" y="19565"/>
                </a:lnTo>
                <a:lnTo>
                  <a:pt x="16513" y="19563"/>
                </a:lnTo>
                <a:lnTo>
                  <a:pt x="16512" y="19560"/>
                </a:lnTo>
                <a:lnTo>
                  <a:pt x="16511" y="19556"/>
                </a:lnTo>
                <a:lnTo>
                  <a:pt x="16509" y="19557"/>
                </a:lnTo>
                <a:lnTo>
                  <a:pt x="16506" y="19560"/>
                </a:lnTo>
                <a:lnTo>
                  <a:pt x="16503" y="19561"/>
                </a:lnTo>
                <a:lnTo>
                  <a:pt x="16501" y="19561"/>
                </a:lnTo>
                <a:lnTo>
                  <a:pt x="16486" y="19541"/>
                </a:lnTo>
                <a:lnTo>
                  <a:pt x="16480" y="19536"/>
                </a:lnTo>
                <a:lnTo>
                  <a:pt x="16478" y="19535"/>
                </a:lnTo>
                <a:lnTo>
                  <a:pt x="16476" y="19525"/>
                </a:lnTo>
                <a:lnTo>
                  <a:pt x="16482" y="19514"/>
                </a:lnTo>
                <a:lnTo>
                  <a:pt x="16485" y="19503"/>
                </a:lnTo>
                <a:lnTo>
                  <a:pt x="16480" y="19493"/>
                </a:lnTo>
                <a:lnTo>
                  <a:pt x="16475" y="19490"/>
                </a:lnTo>
                <a:lnTo>
                  <a:pt x="16471" y="19489"/>
                </a:lnTo>
                <a:lnTo>
                  <a:pt x="16463" y="19489"/>
                </a:lnTo>
                <a:lnTo>
                  <a:pt x="16459" y="19487"/>
                </a:lnTo>
                <a:lnTo>
                  <a:pt x="16458" y="19481"/>
                </a:lnTo>
                <a:lnTo>
                  <a:pt x="16457" y="19474"/>
                </a:lnTo>
                <a:lnTo>
                  <a:pt x="16456" y="19470"/>
                </a:lnTo>
                <a:lnTo>
                  <a:pt x="16454" y="19469"/>
                </a:lnTo>
                <a:lnTo>
                  <a:pt x="16452" y="19468"/>
                </a:lnTo>
                <a:lnTo>
                  <a:pt x="16451" y="19466"/>
                </a:lnTo>
                <a:lnTo>
                  <a:pt x="16450" y="19463"/>
                </a:lnTo>
                <a:lnTo>
                  <a:pt x="16449" y="19462"/>
                </a:lnTo>
                <a:lnTo>
                  <a:pt x="16447" y="19461"/>
                </a:lnTo>
                <a:lnTo>
                  <a:pt x="16439" y="19460"/>
                </a:lnTo>
                <a:lnTo>
                  <a:pt x="16436" y="19458"/>
                </a:lnTo>
                <a:lnTo>
                  <a:pt x="16431" y="19453"/>
                </a:lnTo>
                <a:lnTo>
                  <a:pt x="16421" y="19438"/>
                </a:lnTo>
                <a:lnTo>
                  <a:pt x="16420" y="19435"/>
                </a:lnTo>
                <a:lnTo>
                  <a:pt x="16422" y="19422"/>
                </a:lnTo>
                <a:lnTo>
                  <a:pt x="16422" y="19417"/>
                </a:lnTo>
                <a:lnTo>
                  <a:pt x="16420" y="19411"/>
                </a:lnTo>
                <a:lnTo>
                  <a:pt x="16413" y="19399"/>
                </a:lnTo>
                <a:lnTo>
                  <a:pt x="16410" y="19390"/>
                </a:lnTo>
                <a:lnTo>
                  <a:pt x="16402" y="19374"/>
                </a:lnTo>
                <a:lnTo>
                  <a:pt x="16392" y="19360"/>
                </a:lnTo>
                <a:lnTo>
                  <a:pt x="16390" y="19356"/>
                </a:lnTo>
                <a:lnTo>
                  <a:pt x="16390" y="19351"/>
                </a:lnTo>
                <a:lnTo>
                  <a:pt x="16388" y="19345"/>
                </a:lnTo>
                <a:lnTo>
                  <a:pt x="16384" y="19334"/>
                </a:lnTo>
                <a:lnTo>
                  <a:pt x="16379" y="19325"/>
                </a:lnTo>
                <a:lnTo>
                  <a:pt x="16367" y="19312"/>
                </a:lnTo>
                <a:lnTo>
                  <a:pt x="16361" y="19304"/>
                </a:lnTo>
                <a:lnTo>
                  <a:pt x="16353" y="19295"/>
                </a:lnTo>
                <a:lnTo>
                  <a:pt x="16343" y="19294"/>
                </a:lnTo>
                <a:lnTo>
                  <a:pt x="16334" y="19295"/>
                </a:lnTo>
                <a:lnTo>
                  <a:pt x="16325" y="19290"/>
                </a:lnTo>
                <a:lnTo>
                  <a:pt x="16321" y="19282"/>
                </a:lnTo>
                <a:lnTo>
                  <a:pt x="16316" y="19261"/>
                </a:lnTo>
                <a:lnTo>
                  <a:pt x="16311" y="19254"/>
                </a:lnTo>
                <a:lnTo>
                  <a:pt x="16307" y="19255"/>
                </a:lnTo>
                <a:lnTo>
                  <a:pt x="16304" y="19251"/>
                </a:lnTo>
                <a:lnTo>
                  <a:pt x="16302" y="19245"/>
                </a:lnTo>
                <a:lnTo>
                  <a:pt x="16295" y="19240"/>
                </a:lnTo>
                <a:lnTo>
                  <a:pt x="16290" y="19225"/>
                </a:lnTo>
                <a:lnTo>
                  <a:pt x="16287" y="19220"/>
                </a:lnTo>
                <a:lnTo>
                  <a:pt x="16284" y="19222"/>
                </a:lnTo>
                <a:lnTo>
                  <a:pt x="16283" y="19225"/>
                </a:lnTo>
                <a:lnTo>
                  <a:pt x="16283" y="19229"/>
                </a:lnTo>
                <a:lnTo>
                  <a:pt x="16281" y="19233"/>
                </a:lnTo>
                <a:lnTo>
                  <a:pt x="16280" y="19236"/>
                </a:lnTo>
                <a:lnTo>
                  <a:pt x="16279" y="19238"/>
                </a:lnTo>
                <a:lnTo>
                  <a:pt x="16276" y="19241"/>
                </a:lnTo>
                <a:lnTo>
                  <a:pt x="16274" y="19243"/>
                </a:lnTo>
                <a:lnTo>
                  <a:pt x="16274" y="19230"/>
                </a:lnTo>
                <a:lnTo>
                  <a:pt x="16274" y="19228"/>
                </a:lnTo>
                <a:lnTo>
                  <a:pt x="16272" y="19225"/>
                </a:lnTo>
                <a:lnTo>
                  <a:pt x="16271" y="19222"/>
                </a:lnTo>
                <a:lnTo>
                  <a:pt x="16272" y="19216"/>
                </a:lnTo>
                <a:lnTo>
                  <a:pt x="16274" y="19210"/>
                </a:lnTo>
                <a:lnTo>
                  <a:pt x="16275" y="19205"/>
                </a:lnTo>
                <a:lnTo>
                  <a:pt x="16274" y="19200"/>
                </a:lnTo>
                <a:lnTo>
                  <a:pt x="16266" y="19202"/>
                </a:lnTo>
                <a:lnTo>
                  <a:pt x="16264" y="19194"/>
                </a:lnTo>
                <a:lnTo>
                  <a:pt x="16268" y="19184"/>
                </a:lnTo>
                <a:lnTo>
                  <a:pt x="16276" y="19183"/>
                </a:lnTo>
                <a:lnTo>
                  <a:pt x="16277" y="19185"/>
                </a:lnTo>
                <a:lnTo>
                  <a:pt x="16279" y="19190"/>
                </a:lnTo>
                <a:lnTo>
                  <a:pt x="16281" y="19191"/>
                </a:lnTo>
                <a:lnTo>
                  <a:pt x="16291" y="19191"/>
                </a:lnTo>
                <a:lnTo>
                  <a:pt x="16296" y="19193"/>
                </a:lnTo>
                <a:lnTo>
                  <a:pt x="16297" y="19196"/>
                </a:lnTo>
                <a:lnTo>
                  <a:pt x="16297" y="19201"/>
                </a:lnTo>
                <a:lnTo>
                  <a:pt x="16299" y="19206"/>
                </a:lnTo>
                <a:lnTo>
                  <a:pt x="16307" y="19209"/>
                </a:lnTo>
                <a:lnTo>
                  <a:pt x="16308" y="19210"/>
                </a:lnTo>
                <a:lnTo>
                  <a:pt x="16310" y="19210"/>
                </a:lnTo>
                <a:lnTo>
                  <a:pt x="16311" y="19212"/>
                </a:lnTo>
                <a:lnTo>
                  <a:pt x="16316" y="19219"/>
                </a:lnTo>
                <a:lnTo>
                  <a:pt x="16316" y="19222"/>
                </a:lnTo>
                <a:lnTo>
                  <a:pt x="16318" y="19224"/>
                </a:lnTo>
                <a:lnTo>
                  <a:pt x="16320" y="19225"/>
                </a:lnTo>
                <a:lnTo>
                  <a:pt x="16322" y="19225"/>
                </a:lnTo>
                <a:lnTo>
                  <a:pt x="16337" y="19225"/>
                </a:lnTo>
                <a:lnTo>
                  <a:pt x="16344" y="19223"/>
                </a:lnTo>
                <a:lnTo>
                  <a:pt x="16351" y="19219"/>
                </a:lnTo>
                <a:lnTo>
                  <a:pt x="16356" y="19214"/>
                </a:lnTo>
                <a:lnTo>
                  <a:pt x="16361" y="19206"/>
                </a:lnTo>
                <a:lnTo>
                  <a:pt x="16364" y="19199"/>
                </a:lnTo>
                <a:lnTo>
                  <a:pt x="16370" y="19181"/>
                </a:lnTo>
                <a:lnTo>
                  <a:pt x="16372" y="19171"/>
                </a:lnTo>
                <a:lnTo>
                  <a:pt x="16374" y="19166"/>
                </a:lnTo>
                <a:lnTo>
                  <a:pt x="16376" y="19164"/>
                </a:lnTo>
                <a:lnTo>
                  <a:pt x="16378" y="19163"/>
                </a:lnTo>
                <a:lnTo>
                  <a:pt x="16381" y="19162"/>
                </a:lnTo>
                <a:lnTo>
                  <a:pt x="16384" y="19158"/>
                </a:lnTo>
                <a:lnTo>
                  <a:pt x="16386" y="19158"/>
                </a:lnTo>
                <a:lnTo>
                  <a:pt x="16387" y="19153"/>
                </a:lnTo>
                <a:lnTo>
                  <a:pt x="16396" y="19154"/>
                </a:lnTo>
                <a:lnTo>
                  <a:pt x="16400" y="19154"/>
                </a:lnTo>
                <a:lnTo>
                  <a:pt x="16405" y="19151"/>
                </a:lnTo>
                <a:lnTo>
                  <a:pt x="16408" y="19151"/>
                </a:lnTo>
                <a:lnTo>
                  <a:pt x="16412" y="19149"/>
                </a:lnTo>
                <a:lnTo>
                  <a:pt x="16419" y="19143"/>
                </a:lnTo>
                <a:lnTo>
                  <a:pt x="16420" y="19142"/>
                </a:lnTo>
                <a:lnTo>
                  <a:pt x="16420" y="19140"/>
                </a:lnTo>
                <a:lnTo>
                  <a:pt x="16422" y="19139"/>
                </a:lnTo>
                <a:lnTo>
                  <a:pt x="16423" y="19137"/>
                </a:lnTo>
                <a:lnTo>
                  <a:pt x="16426" y="19137"/>
                </a:lnTo>
                <a:lnTo>
                  <a:pt x="16429" y="19139"/>
                </a:lnTo>
                <a:lnTo>
                  <a:pt x="16431" y="19139"/>
                </a:lnTo>
                <a:lnTo>
                  <a:pt x="16436" y="19138"/>
                </a:lnTo>
                <a:lnTo>
                  <a:pt x="16444" y="19133"/>
                </a:lnTo>
                <a:lnTo>
                  <a:pt x="16449" y="19132"/>
                </a:lnTo>
                <a:lnTo>
                  <a:pt x="16452" y="19134"/>
                </a:lnTo>
                <a:lnTo>
                  <a:pt x="16455" y="19136"/>
                </a:lnTo>
                <a:lnTo>
                  <a:pt x="16458" y="19137"/>
                </a:lnTo>
                <a:lnTo>
                  <a:pt x="16461" y="19134"/>
                </a:lnTo>
                <a:lnTo>
                  <a:pt x="16468" y="19126"/>
                </a:lnTo>
                <a:lnTo>
                  <a:pt x="16484" y="19112"/>
                </a:lnTo>
                <a:lnTo>
                  <a:pt x="16498" y="19103"/>
                </a:lnTo>
                <a:lnTo>
                  <a:pt x="16500" y="19100"/>
                </a:lnTo>
                <a:lnTo>
                  <a:pt x="16506" y="19090"/>
                </a:lnTo>
                <a:lnTo>
                  <a:pt x="16522" y="19072"/>
                </a:lnTo>
                <a:lnTo>
                  <a:pt x="16522" y="19071"/>
                </a:lnTo>
                <a:lnTo>
                  <a:pt x="16525" y="19064"/>
                </a:lnTo>
                <a:lnTo>
                  <a:pt x="16526" y="19062"/>
                </a:lnTo>
                <a:lnTo>
                  <a:pt x="16527" y="19059"/>
                </a:lnTo>
                <a:lnTo>
                  <a:pt x="16529" y="19057"/>
                </a:lnTo>
                <a:lnTo>
                  <a:pt x="16533" y="19054"/>
                </a:lnTo>
                <a:lnTo>
                  <a:pt x="16542" y="19037"/>
                </a:lnTo>
                <a:lnTo>
                  <a:pt x="16546" y="19032"/>
                </a:lnTo>
                <a:lnTo>
                  <a:pt x="16554" y="19027"/>
                </a:lnTo>
                <a:lnTo>
                  <a:pt x="16556" y="19023"/>
                </a:lnTo>
                <a:lnTo>
                  <a:pt x="16559" y="19010"/>
                </a:lnTo>
                <a:lnTo>
                  <a:pt x="16561" y="19006"/>
                </a:lnTo>
                <a:lnTo>
                  <a:pt x="16568" y="19000"/>
                </a:lnTo>
                <a:lnTo>
                  <a:pt x="16570" y="18999"/>
                </a:lnTo>
                <a:lnTo>
                  <a:pt x="16572" y="18998"/>
                </a:lnTo>
                <a:lnTo>
                  <a:pt x="16574" y="18997"/>
                </a:lnTo>
                <a:lnTo>
                  <a:pt x="16575" y="18993"/>
                </a:lnTo>
                <a:lnTo>
                  <a:pt x="16575" y="18991"/>
                </a:lnTo>
                <a:lnTo>
                  <a:pt x="16575" y="18988"/>
                </a:lnTo>
                <a:lnTo>
                  <a:pt x="16576" y="18986"/>
                </a:lnTo>
                <a:lnTo>
                  <a:pt x="16578" y="18984"/>
                </a:lnTo>
                <a:lnTo>
                  <a:pt x="16583" y="18976"/>
                </a:lnTo>
                <a:lnTo>
                  <a:pt x="16585" y="18971"/>
                </a:lnTo>
                <a:lnTo>
                  <a:pt x="16594" y="18945"/>
                </a:lnTo>
                <a:lnTo>
                  <a:pt x="16600" y="18938"/>
                </a:lnTo>
                <a:lnTo>
                  <a:pt x="16608" y="18941"/>
                </a:lnTo>
                <a:lnTo>
                  <a:pt x="16617" y="18938"/>
                </a:lnTo>
                <a:lnTo>
                  <a:pt x="16637" y="18937"/>
                </a:lnTo>
                <a:lnTo>
                  <a:pt x="16644" y="18933"/>
                </a:lnTo>
                <a:lnTo>
                  <a:pt x="16648" y="18933"/>
                </a:lnTo>
                <a:lnTo>
                  <a:pt x="16656" y="18920"/>
                </a:lnTo>
                <a:lnTo>
                  <a:pt x="16661" y="18922"/>
                </a:lnTo>
                <a:lnTo>
                  <a:pt x="16666" y="18928"/>
                </a:lnTo>
                <a:lnTo>
                  <a:pt x="16668" y="18931"/>
                </a:lnTo>
                <a:lnTo>
                  <a:pt x="16669" y="18935"/>
                </a:lnTo>
                <a:lnTo>
                  <a:pt x="16669" y="18938"/>
                </a:lnTo>
                <a:lnTo>
                  <a:pt x="16667" y="18945"/>
                </a:lnTo>
                <a:lnTo>
                  <a:pt x="16668" y="18948"/>
                </a:lnTo>
                <a:lnTo>
                  <a:pt x="16678" y="18958"/>
                </a:lnTo>
                <a:lnTo>
                  <a:pt x="16679" y="18960"/>
                </a:lnTo>
                <a:lnTo>
                  <a:pt x="16681" y="18961"/>
                </a:lnTo>
                <a:lnTo>
                  <a:pt x="16687" y="18973"/>
                </a:lnTo>
                <a:lnTo>
                  <a:pt x="16693" y="18979"/>
                </a:lnTo>
                <a:lnTo>
                  <a:pt x="16703" y="18980"/>
                </a:lnTo>
                <a:lnTo>
                  <a:pt x="16711" y="18977"/>
                </a:lnTo>
                <a:lnTo>
                  <a:pt x="16718" y="18967"/>
                </a:lnTo>
                <a:lnTo>
                  <a:pt x="16720" y="18961"/>
                </a:lnTo>
                <a:lnTo>
                  <a:pt x="16722" y="18937"/>
                </a:lnTo>
                <a:lnTo>
                  <a:pt x="16724" y="18933"/>
                </a:lnTo>
                <a:lnTo>
                  <a:pt x="16730" y="18925"/>
                </a:lnTo>
                <a:lnTo>
                  <a:pt x="16732" y="18919"/>
                </a:lnTo>
                <a:lnTo>
                  <a:pt x="16731" y="18908"/>
                </a:lnTo>
                <a:lnTo>
                  <a:pt x="16734" y="18899"/>
                </a:lnTo>
                <a:lnTo>
                  <a:pt x="16730" y="18891"/>
                </a:lnTo>
                <a:lnTo>
                  <a:pt x="16732" y="18885"/>
                </a:lnTo>
                <a:lnTo>
                  <a:pt x="16729" y="18885"/>
                </a:lnTo>
                <a:lnTo>
                  <a:pt x="16727" y="18885"/>
                </a:lnTo>
                <a:lnTo>
                  <a:pt x="16726" y="18883"/>
                </a:lnTo>
                <a:lnTo>
                  <a:pt x="16726" y="18880"/>
                </a:lnTo>
                <a:lnTo>
                  <a:pt x="16725" y="18879"/>
                </a:lnTo>
                <a:lnTo>
                  <a:pt x="16723" y="18876"/>
                </a:lnTo>
                <a:lnTo>
                  <a:pt x="16723" y="18875"/>
                </a:lnTo>
                <a:lnTo>
                  <a:pt x="16723" y="18874"/>
                </a:lnTo>
                <a:lnTo>
                  <a:pt x="16726" y="18870"/>
                </a:lnTo>
                <a:lnTo>
                  <a:pt x="16723" y="18867"/>
                </a:lnTo>
                <a:lnTo>
                  <a:pt x="16709" y="18860"/>
                </a:lnTo>
                <a:lnTo>
                  <a:pt x="16694" y="18850"/>
                </a:lnTo>
                <a:lnTo>
                  <a:pt x="16687" y="18846"/>
                </a:lnTo>
                <a:lnTo>
                  <a:pt x="16651" y="18843"/>
                </a:lnTo>
                <a:lnTo>
                  <a:pt x="16648" y="18843"/>
                </a:lnTo>
                <a:lnTo>
                  <a:pt x="16646" y="18845"/>
                </a:lnTo>
                <a:lnTo>
                  <a:pt x="16643" y="18852"/>
                </a:lnTo>
                <a:lnTo>
                  <a:pt x="16641" y="18854"/>
                </a:lnTo>
                <a:lnTo>
                  <a:pt x="16638" y="18856"/>
                </a:lnTo>
                <a:lnTo>
                  <a:pt x="16634" y="18857"/>
                </a:lnTo>
                <a:lnTo>
                  <a:pt x="16630" y="18857"/>
                </a:lnTo>
                <a:lnTo>
                  <a:pt x="16627" y="18854"/>
                </a:lnTo>
                <a:lnTo>
                  <a:pt x="16623" y="18856"/>
                </a:lnTo>
                <a:lnTo>
                  <a:pt x="16603" y="18857"/>
                </a:lnTo>
                <a:lnTo>
                  <a:pt x="16603" y="18859"/>
                </a:lnTo>
                <a:lnTo>
                  <a:pt x="16602" y="18860"/>
                </a:lnTo>
                <a:lnTo>
                  <a:pt x="16600" y="18861"/>
                </a:lnTo>
                <a:lnTo>
                  <a:pt x="16596" y="18858"/>
                </a:lnTo>
                <a:lnTo>
                  <a:pt x="16595" y="18859"/>
                </a:lnTo>
                <a:lnTo>
                  <a:pt x="16594" y="18861"/>
                </a:lnTo>
                <a:lnTo>
                  <a:pt x="16593" y="18862"/>
                </a:lnTo>
                <a:lnTo>
                  <a:pt x="16587" y="18867"/>
                </a:lnTo>
                <a:lnTo>
                  <a:pt x="16584" y="18869"/>
                </a:lnTo>
                <a:lnTo>
                  <a:pt x="16581" y="18866"/>
                </a:lnTo>
                <a:lnTo>
                  <a:pt x="16577" y="18868"/>
                </a:lnTo>
                <a:lnTo>
                  <a:pt x="16577" y="18871"/>
                </a:lnTo>
                <a:lnTo>
                  <a:pt x="16579" y="18874"/>
                </a:lnTo>
                <a:lnTo>
                  <a:pt x="16581" y="18876"/>
                </a:lnTo>
                <a:lnTo>
                  <a:pt x="16584" y="18878"/>
                </a:lnTo>
                <a:lnTo>
                  <a:pt x="16587" y="18879"/>
                </a:lnTo>
                <a:lnTo>
                  <a:pt x="16606" y="18880"/>
                </a:lnTo>
                <a:lnTo>
                  <a:pt x="16610" y="18881"/>
                </a:lnTo>
                <a:lnTo>
                  <a:pt x="16610" y="18882"/>
                </a:lnTo>
                <a:lnTo>
                  <a:pt x="16612" y="18886"/>
                </a:lnTo>
                <a:lnTo>
                  <a:pt x="16612" y="18887"/>
                </a:lnTo>
                <a:lnTo>
                  <a:pt x="16626" y="18891"/>
                </a:lnTo>
                <a:lnTo>
                  <a:pt x="16626" y="18893"/>
                </a:lnTo>
                <a:lnTo>
                  <a:pt x="16623" y="18896"/>
                </a:lnTo>
                <a:lnTo>
                  <a:pt x="16620" y="18899"/>
                </a:lnTo>
                <a:lnTo>
                  <a:pt x="16616" y="18900"/>
                </a:lnTo>
                <a:lnTo>
                  <a:pt x="16589" y="18903"/>
                </a:lnTo>
                <a:lnTo>
                  <a:pt x="16578" y="18908"/>
                </a:lnTo>
                <a:lnTo>
                  <a:pt x="16573" y="18908"/>
                </a:lnTo>
                <a:lnTo>
                  <a:pt x="16570" y="18906"/>
                </a:lnTo>
                <a:lnTo>
                  <a:pt x="16566" y="18903"/>
                </a:lnTo>
                <a:lnTo>
                  <a:pt x="16560" y="18901"/>
                </a:lnTo>
                <a:lnTo>
                  <a:pt x="16556" y="18898"/>
                </a:lnTo>
                <a:lnTo>
                  <a:pt x="16553" y="18896"/>
                </a:lnTo>
                <a:lnTo>
                  <a:pt x="16551" y="18897"/>
                </a:lnTo>
                <a:lnTo>
                  <a:pt x="16549" y="18898"/>
                </a:lnTo>
                <a:lnTo>
                  <a:pt x="16548" y="18900"/>
                </a:lnTo>
                <a:lnTo>
                  <a:pt x="16547" y="18901"/>
                </a:lnTo>
                <a:lnTo>
                  <a:pt x="16539" y="18901"/>
                </a:lnTo>
                <a:lnTo>
                  <a:pt x="16524" y="18896"/>
                </a:lnTo>
                <a:lnTo>
                  <a:pt x="16516" y="18896"/>
                </a:lnTo>
                <a:lnTo>
                  <a:pt x="16507" y="18898"/>
                </a:lnTo>
                <a:lnTo>
                  <a:pt x="16463" y="18901"/>
                </a:lnTo>
                <a:lnTo>
                  <a:pt x="16460" y="18902"/>
                </a:lnTo>
                <a:lnTo>
                  <a:pt x="16452" y="18910"/>
                </a:lnTo>
                <a:lnTo>
                  <a:pt x="16452" y="18916"/>
                </a:lnTo>
                <a:lnTo>
                  <a:pt x="16451" y="18925"/>
                </a:lnTo>
                <a:lnTo>
                  <a:pt x="16448" y="18935"/>
                </a:lnTo>
                <a:lnTo>
                  <a:pt x="16446" y="18941"/>
                </a:lnTo>
                <a:lnTo>
                  <a:pt x="16440" y="18945"/>
                </a:lnTo>
                <a:lnTo>
                  <a:pt x="16436" y="18945"/>
                </a:lnTo>
                <a:lnTo>
                  <a:pt x="16432" y="18944"/>
                </a:lnTo>
                <a:lnTo>
                  <a:pt x="16427" y="18942"/>
                </a:lnTo>
                <a:lnTo>
                  <a:pt x="16422" y="18943"/>
                </a:lnTo>
                <a:lnTo>
                  <a:pt x="16418" y="18944"/>
                </a:lnTo>
                <a:lnTo>
                  <a:pt x="16410" y="18950"/>
                </a:lnTo>
                <a:lnTo>
                  <a:pt x="16402" y="18953"/>
                </a:lnTo>
                <a:lnTo>
                  <a:pt x="16393" y="18953"/>
                </a:lnTo>
                <a:lnTo>
                  <a:pt x="16384" y="18950"/>
                </a:lnTo>
                <a:lnTo>
                  <a:pt x="16374" y="18948"/>
                </a:lnTo>
                <a:lnTo>
                  <a:pt x="16355" y="18948"/>
                </a:lnTo>
                <a:lnTo>
                  <a:pt x="16354" y="18947"/>
                </a:lnTo>
                <a:lnTo>
                  <a:pt x="16352" y="18945"/>
                </a:lnTo>
                <a:lnTo>
                  <a:pt x="16350" y="18941"/>
                </a:lnTo>
                <a:lnTo>
                  <a:pt x="16344" y="18935"/>
                </a:lnTo>
                <a:lnTo>
                  <a:pt x="16344" y="18931"/>
                </a:lnTo>
                <a:lnTo>
                  <a:pt x="16343" y="18914"/>
                </a:lnTo>
                <a:lnTo>
                  <a:pt x="16343" y="18913"/>
                </a:lnTo>
                <a:lnTo>
                  <a:pt x="16341" y="18912"/>
                </a:lnTo>
                <a:lnTo>
                  <a:pt x="16339" y="18911"/>
                </a:lnTo>
                <a:lnTo>
                  <a:pt x="16337" y="18910"/>
                </a:lnTo>
                <a:lnTo>
                  <a:pt x="16335" y="18911"/>
                </a:lnTo>
                <a:lnTo>
                  <a:pt x="16329" y="18913"/>
                </a:lnTo>
                <a:lnTo>
                  <a:pt x="16328" y="18914"/>
                </a:lnTo>
                <a:lnTo>
                  <a:pt x="16327" y="18916"/>
                </a:lnTo>
                <a:lnTo>
                  <a:pt x="16327" y="18919"/>
                </a:lnTo>
                <a:lnTo>
                  <a:pt x="16327" y="18922"/>
                </a:lnTo>
                <a:lnTo>
                  <a:pt x="16326" y="18923"/>
                </a:lnTo>
                <a:lnTo>
                  <a:pt x="16317" y="18923"/>
                </a:lnTo>
                <a:lnTo>
                  <a:pt x="16312" y="18924"/>
                </a:lnTo>
                <a:lnTo>
                  <a:pt x="16309" y="18927"/>
                </a:lnTo>
                <a:lnTo>
                  <a:pt x="16298" y="18940"/>
                </a:lnTo>
                <a:lnTo>
                  <a:pt x="16294" y="18948"/>
                </a:lnTo>
                <a:lnTo>
                  <a:pt x="16281" y="18972"/>
                </a:lnTo>
                <a:lnTo>
                  <a:pt x="16269" y="18985"/>
                </a:lnTo>
                <a:lnTo>
                  <a:pt x="16264" y="18994"/>
                </a:lnTo>
                <a:lnTo>
                  <a:pt x="16260" y="19003"/>
                </a:lnTo>
                <a:lnTo>
                  <a:pt x="16258" y="19007"/>
                </a:lnTo>
                <a:lnTo>
                  <a:pt x="16256" y="19009"/>
                </a:lnTo>
                <a:lnTo>
                  <a:pt x="16252" y="19011"/>
                </a:lnTo>
                <a:lnTo>
                  <a:pt x="16249" y="19015"/>
                </a:lnTo>
                <a:lnTo>
                  <a:pt x="16245" y="19020"/>
                </a:lnTo>
                <a:lnTo>
                  <a:pt x="16243" y="19023"/>
                </a:lnTo>
                <a:lnTo>
                  <a:pt x="16241" y="19028"/>
                </a:lnTo>
                <a:lnTo>
                  <a:pt x="16239" y="19041"/>
                </a:lnTo>
                <a:lnTo>
                  <a:pt x="16238" y="19051"/>
                </a:lnTo>
                <a:lnTo>
                  <a:pt x="16236" y="19056"/>
                </a:lnTo>
                <a:lnTo>
                  <a:pt x="16228" y="19072"/>
                </a:lnTo>
                <a:lnTo>
                  <a:pt x="16223" y="19079"/>
                </a:lnTo>
                <a:lnTo>
                  <a:pt x="16216" y="19084"/>
                </a:lnTo>
                <a:lnTo>
                  <a:pt x="16207" y="19082"/>
                </a:lnTo>
                <a:lnTo>
                  <a:pt x="16205" y="19080"/>
                </a:lnTo>
                <a:lnTo>
                  <a:pt x="16200" y="19074"/>
                </a:lnTo>
                <a:lnTo>
                  <a:pt x="16197" y="19072"/>
                </a:lnTo>
                <a:lnTo>
                  <a:pt x="16195" y="19073"/>
                </a:lnTo>
                <a:lnTo>
                  <a:pt x="16191" y="19074"/>
                </a:lnTo>
                <a:lnTo>
                  <a:pt x="16176" y="19076"/>
                </a:lnTo>
                <a:lnTo>
                  <a:pt x="16171" y="19076"/>
                </a:lnTo>
                <a:lnTo>
                  <a:pt x="16166" y="19075"/>
                </a:lnTo>
                <a:lnTo>
                  <a:pt x="16164" y="19073"/>
                </a:lnTo>
                <a:lnTo>
                  <a:pt x="16162" y="19071"/>
                </a:lnTo>
                <a:lnTo>
                  <a:pt x="16164" y="19062"/>
                </a:lnTo>
                <a:lnTo>
                  <a:pt x="16163" y="19061"/>
                </a:lnTo>
                <a:lnTo>
                  <a:pt x="16158" y="19062"/>
                </a:lnTo>
                <a:lnTo>
                  <a:pt x="16143" y="19067"/>
                </a:lnTo>
                <a:lnTo>
                  <a:pt x="16143" y="19069"/>
                </a:lnTo>
                <a:lnTo>
                  <a:pt x="16130" y="19076"/>
                </a:lnTo>
                <a:lnTo>
                  <a:pt x="16127" y="19074"/>
                </a:lnTo>
                <a:lnTo>
                  <a:pt x="16124" y="19068"/>
                </a:lnTo>
                <a:lnTo>
                  <a:pt x="16122" y="19061"/>
                </a:lnTo>
                <a:lnTo>
                  <a:pt x="16120" y="19050"/>
                </a:lnTo>
                <a:lnTo>
                  <a:pt x="16117" y="19044"/>
                </a:lnTo>
                <a:lnTo>
                  <a:pt x="16107" y="19030"/>
                </a:lnTo>
                <a:lnTo>
                  <a:pt x="16106" y="19026"/>
                </a:lnTo>
                <a:lnTo>
                  <a:pt x="16106" y="19022"/>
                </a:lnTo>
                <a:lnTo>
                  <a:pt x="16107" y="19015"/>
                </a:lnTo>
                <a:lnTo>
                  <a:pt x="16108" y="19012"/>
                </a:lnTo>
                <a:lnTo>
                  <a:pt x="16108" y="19009"/>
                </a:lnTo>
                <a:lnTo>
                  <a:pt x="16108" y="19007"/>
                </a:lnTo>
                <a:lnTo>
                  <a:pt x="16110" y="19005"/>
                </a:lnTo>
                <a:lnTo>
                  <a:pt x="16111" y="19002"/>
                </a:lnTo>
                <a:lnTo>
                  <a:pt x="16110" y="18999"/>
                </a:lnTo>
                <a:lnTo>
                  <a:pt x="16109" y="18996"/>
                </a:lnTo>
                <a:lnTo>
                  <a:pt x="16095" y="18969"/>
                </a:lnTo>
                <a:lnTo>
                  <a:pt x="16093" y="18963"/>
                </a:lnTo>
                <a:lnTo>
                  <a:pt x="16092" y="18959"/>
                </a:lnTo>
                <a:lnTo>
                  <a:pt x="16089" y="18958"/>
                </a:lnTo>
                <a:lnTo>
                  <a:pt x="16084" y="18957"/>
                </a:lnTo>
                <a:lnTo>
                  <a:pt x="16082" y="18957"/>
                </a:lnTo>
                <a:lnTo>
                  <a:pt x="16080" y="18955"/>
                </a:lnTo>
                <a:lnTo>
                  <a:pt x="16077" y="18950"/>
                </a:lnTo>
                <a:lnTo>
                  <a:pt x="16075" y="18944"/>
                </a:lnTo>
                <a:lnTo>
                  <a:pt x="16072" y="18940"/>
                </a:lnTo>
                <a:lnTo>
                  <a:pt x="16067" y="18939"/>
                </a:lnTo>
                <a:lnTo>
                  <a:pt x="16063" y="18941"/>
                </a:lnTo>
                <a:lnTo>
                  <a:pt x="16058" y="18946"/>
                </a:lnTo>
                <a:lnTo>
                  <a:pt x="16053" y="18949"/>
                </a:lnTo>
                <a:lnTo>
                  <a:pt x="16049" y="18947"/>
                </a:lnTo>
                <a:lnTo>
                  <a:pt x="16038" y="18938"/>
                </a:lnTo>
                <a:lnTo>
                  <a:pt x="16036" y="18935"/>
                </a:lnTo>
                <a:lnTo>
                  <a:pt x="16002" y="18870"/>
                </a:lnTo>
                <a:lnTo>
                  <a:pt x="15998" y="18859"/>
                </a:lnTo>
                <a:lnTo>
                  <a:pt x="15995" y="18831"/>
                </a:lnTo>
                <a:lnTo>
                  <a:pt x="15993" y="18825"/>
                </a:lnTo>
                <a:lnTo>
                  <a:pt x="15993" y="18822"/>
                </a:lnTo>
                <a:lnTo>
                  <a:pt x="15993" y="18819"/>
                </a:lnTo>
                <a:lnTo>
                  <a:pt x="15995" y="18813"/>
                </a:lnTo>
                <a:lnTo>
                  <a:pt x="15996" y="18810"/>
                </a:lnTo>
                <a:lnTo>
                  <a:pt x="15994" y="18804"/>
                </a:lnTo>
                <a:lnTo>
                  <a:pt x="15988" y="18794"/>
                </a:lnTo>
                <a:lnTo>
                  <a:pt x="15987" y="18789"/>
                </a:lnTo>
                <a:lnTo>
                  <a:pt x="15982" y="18753"/>
                </a:lnTo>
                <a:lnTo>
                  <a:pt x="15982" y="18746"/>
                </a:lnTo>
                <a:lnTo>
                  <a:pt x="15983" y="18741"/>
                </a:lnTo>
                <a:lnTo>
                  <a:pt x="15985" y="18736"/>
                </a:lnTo>
                <a:lnTo>
                  <a:pt x="15987" y="18730"/>
                </a:lnTo>
                <a:lnTo>
                  <a:pt x="15988" y="18717"/>
                </a:lnTo>
                <a:lnTo>
                  <a:pt x="15988" y="18710"/>
                </a:lnTo>
                <a:lnTo>
                  <a:pt x="15988" y="18707"/>
                </a:lnTo>
                <a:lnTo>
                  <a:pt x="15989" y="18704"/>
                </a:lnTo>
                <a:lnTo>
                  <a:pt x="15996" y="18697"/>
                </a:lnTo>
                <a:lnTo>
                  <a:pt x="15999" y="18692"/>
                </a:lnTo>
                <a:lnTo>
                  <a:pt x="16001" y="18686"/>
                </a:lnTo>
                <a:lnTo>
                  <a:pt x="16003" y="18673"/>
                </a:lnTo>
                <a:lnTo>
                  <a:pt x="16004" y="18660"/>
                </a:lnTo>
                <a:lnTo>
                  <a:pt x="16005" y="18655"/>
                </a:lnTo>
                <a:lnTo>
                  <a:pt x="16008" y="18649"/>
                </a:lnTo>
                <a:lnTo>
                  <a:pt x="16009" y="18647"/>
                </a:lnTo>
                <a:lnTo>
                  <a:pt x="16011" y="18637"/>
                </a:lnTo>
                <a:lnTo>
                  <a:pt x="16012" y="18634"/>
                </a:lnTo>
                <a:lnTo>
                  <a:pt x="16017" y="18624"/>
                </a:lnTo>
                <a:lnTo>
                  <a:pt x="16029" y="18606"/>
                </a:lnTo>
                <a:lnTo>
                  <a:pt x="16042" y="18582"/>
                </a:lnTo>
                <a:lnTo>
                  <a:pt x="16051" y="18569"/>
                </a:lnTo>
                <a:lnTo>
                  <a:pt x="16057" y="18564"/>
                </a:lnTo>
                <a:lnTo>
                  <a:pt x="16059" y="18561"/>
                </a:lnTo>
                <a:lnTo>
                  <a:pt x="16061" y="18558"/>
                </a:lnTo>
                <a:lnTo>
                  <a:pt x="16064" y="18554"/>
                </a:lnTo>
                <a:lnTo>
                  <a:pt x="16068" y="18553"/>
                </a:lnTo>
                <a:lnTo>
                  <a:pt x="16072" y="18552"/>
                </a:lnTo>
                <a:lnTo>
                  <a:pt x="16088" y="18541"/>
                </a:lnTo>
                <a:lnTo>
                  <a:pt x="16092" y="18540"/>
                </a:lnTo>
                <a:lnTo>
                  <a:pt x="16130" y="18540"/>
                </a:lnTo>
                <a:lnTo>
                  <a:pt x="16135" y="18541"/>
                </a:lnTo>
                <a:lnTo>
                  <a:pt x="16141" y="18550"/>
                </a:lnTo>
                <a:lnTo>
                  <a:pt x="16146" y="18553"/>
                </a:lnTo>
                <a:lnTo>
                  <a:pt x="16148" y="18553"/>
                </a:lnTo>
                <a:lnTo>
                  <a:pt x="16152" y="18551"/>
                </a:lnTo>
                <a:lnTo>
                  <a:pt x="16154" y="18551"/>
                </a:lnTo>
                <a:lnTo>
                  <a:pt x="16156" y="18552"/>
                </a:lnTo>
                <a:lnTo>
                  <a:pt x="16157" y="18554"/>
                </a:lnTo>
                <a:lnTo>
                  <a:pt x="16158" y="18556"/>
                </a:lnTo>
                <a:lnTo>
                  <a:pt x="16159" y="18556"/>
                </a:lnTo>
                <a:lnTo>
                  <a:pt x="16165" y="18558"/>
                </a:lnTo>
                <a:lnTo>
                  <a:pt x="16167" y="18559"/>
                </a:lnTo>
                <a:lnTo>
                  <a:pt x="16168" y="18560"/>
                </a:lnTo>
                <a:lnTo>
                  <a:pt x="16169" y="18564"/>
                </a:lnTo>
                <a:lnTo>
                  <a:pt x="16170" y="18566"/>
                </a:lnTo>
                <a:lnTo>
                  <a:pt x="16173" y="18569"/>
                </a:lnTo>
                <a:lnTo>
                  <a:pt x="16177" y="18569"/>
                </a:lnTo>
                <a:lnTo>
                  <a:pt x="16191" y="18567"/>
                </a:lnTo>
                <a:lnTo>
                  <a:pt x="16197" y="18563"/>
                </a:lnTo>
                <a:lnTo>
                  <a:pt x="16201" y="18562"/>
                </a:lnTo>
                <a:lnTo>
                  <a:pt x="16204" y="18564"/>
                </a:lnTo>
                <a:lnTo>
                  <a:pt x="16210" y="18571"/>
                </a:lnTo>
                <a:lnTo>
                  <a:pt x="16214" y="18572"/>
                </a:lnTo>
                <a:lnTo>
                  <a:pt x="16222" y="18574"/>
                </a:lnTo>
                <a:lnTo>
                  <a:pt x="16224" y="18574"/>
                </a:lnTo>
                <a:lnTo>
                  <a:pt x="16226" y="18572"/>
                </a:lnTo>
                <a:lnTo>
                  <a:pt x="16227" y="18571"/>
                </a:lnTo>
                <a:lnTo>
                  <a:pt x="16230" y="18566"/>
                </a:lnTo>
                <a:lnTo>
                  <a:pt x="16233" y="18562"/>
                </a:lnTo>
                <a:lnTo>
                  <a:pt x="16236" y="18560"/>
                </a:lnTo>
                <a:lnTo>
                  <a:pt x="16239" y="18559"/>
                </a:lnTo>
                <a:lnTo>
                  <a:pt x="16244" y="18559"/>
                </a:lnTo>
                <a:lnTo>
                  <a:pt x="16248" y="18558"/>
                </a:lnTo>
                <a:lnTo>
                  <a:pt x="16257" y="18553"/>
                </a:lnTo>
                <a:lnTo>
                  <a:pt x="16262" y="18553"/>
                </a:lnTo>
                <a:lnTo>
                  <a:pt x="16265" y="18554"/>
                </a:lnTo>
                <a:lnTo>
                  <a:pt x="16270" y="18558"/>
                </a:lnTo>
                <a:lnTo>
                  <a:pt x="16272" y="18559"/>
                </a:lnTo>
                <a:lnTo>
                  <a:pt x="16274" y="18558"/>
                </a:lnTo>
                <a:lnTo>
                  <a:pt x="16279" y="18555"/>
                </a:lnTo>
                <a:lnTo>
                  <a:pt x="16287" y="18554"/>
                </a:lnTo>
                <a:lnTo>
                  <a:pt x="16290" y="18553"/>
                </a:lnTo>
                <a:lnTo>
                  <a:pt x="16293" y="18553"/>
                </a:lnTo>
                <a:lnTo>
                  <a:pt x="16297" y="18556"/>
                </a:lnTo>
                <a:lnTo>
                  <a:pt x="16299" y="18555"/>
                </a:lnTo>
                <a:lnTo>
                  <a:pt x="16301" y="18554"/>
                </a:lnTo>
                <a:lnTo>
                  <a:pt x="16304" y="18553"/>
                </a:lnTo>
                <a:lnTo>
                  <a:pt x="16308" y="18553"/>
                </a:lnTo>
                <a:lnTo>
                  <a:pt x="16311" y="18552"/>
                </a:lnTo>
                <a:lnTo>
                  <a:pt x="16311" y="18549"/>
                </a:lnTo>
                <a:lnTo>
                  <a:pt x="16312" y="18545"/>
                </a:lnTo>
                <a:lnTo>
                  <a:pt x="16313" y="18541"/>
                </a:lnTo>
                <a:lnTo>
                  <a:pt x="16315" y="18538"/>
                </a:lnTo>
                <a:lnTo>
                  <a:pt x="16317" y="18537"/>
                </a:lnTo>
                <a:lnTo>
                  <a:pt x="16319" y="18538"/>
                </a:lnTo>
                <a:lnTo>
                  <a:pt x="16321" y="18540"/>
                </a:lnTo>
                <a:lnTo>
                  <a:pt x="16325" y="18539"/>
                </a:lnTo>
                <a:lnTo>
                  <a:pt x="16328" y="18539"/>
                </a:lnTo>
                <a:lnTo>
                  <a:pt x="16330" y="18537"/>
                </a:lnTo>
                <a:lnTo>
                  <a:pt x="16331" y="18533"/>
                </a:lnTo>
                <a:lnTo>
                  <a:pt x="16333" y="18537"/>
                </a:lnTo>
                <a:lnTo>
                  <a:pt x="16334" y="18539"/>
                </a:lnTo>
                <a:lnTo>
                  <a:pt x="16336" y="18542"/>
                </a:lnTo>
                <a:lnTo>
                  <a:pt x="16338" y="18543"/>
                </a:lnTo>
                <a:lnTo>
                  <a:pt x="16340" y="18543"/>
                </a:lnTo>
                <a:lnTo>
                  <a:pt x="16347" y="18541"/>
                </a:lnTo>
                <a:lnTo>
                  <a:pt x="16350" y="18541"/>
                </a:lnTo>
                <a:lnTo>
                  <a:pt x="16356" y="18544"/>
                </a:lnTo>
                <a:lnTo>
                  <a:pt x="16359" y="18548"/>
                </a:lnTo>
                <a:lnTo>
                  <a:pt x="16370" y="18567"/>
                </a:lnTo>
                <a:lnTo>
                  <a:pt x="16371" y="18568"/>
                </a:lnTo>
                <a:lnTo>
                  <a:pt x="16374" y="18568"/>
                </a:lnTo>
                <a:lnTo>
                  <a:pt x="16383" y="18566"/>
                </a:lnTo>
                <a:lnTo>
                  <a:pt x="16394" y="18566"/>
                </a:lnTo>
                <a:lnTo>
                  <a:pt x="16414" y="18563"/>
                </a:lnTo>
                <a:lnTo>
                  <a:pt x="16418" y="18561"/>
                </a:lnTo>
                <a:lnTo>
                  <a:pt x="16422" y="18555"/>
                </a:lnTo>
                <a:lnTo>
                  <a:pt x="16426" y="18553"/>
                </a:lnTo>
                <a:lnTo>
                  <a:pt x="16440" y="18553"/>
                </a:lnTo>
                <a:lnTo>
                  <a:pt x="16449" y="18556"/>
                </a:lnTo>
                <a:lnTo>
                  <a:pt x="16454" y="18556"/>
                </a:lnTo>
                <a:lnTo>
                  <a:pt x="16455" y="18556"/>
                </a:lnTo>
                <a:lnTo>
                  <a:pt x="16458" y="18554"/>
                </a:lnTo>
                <a:lnTo>
                  <a:pt x="16460" y="18553"/>
                </a:lnTo>
                <a:lnTo>
                  <a:pt x="16463" y="18553"/>
                </a:lnTo>
                <a:lnTo>
                  <a:pt x="16479" y="18553"/>
                </a:lnTo>
                <a:lnTo>
                  <a:pt x="16481" y="18552"/>
                </a:lnTo>
                <a:lnTo>
                  <a:pt x="16485" y="18550"/>
                </a:lnTo>
                <a:lnTo>
                  <a:pt x="16488" y="18549"/>
                </a:lnTo>
                <a:lnTo>
                  <a:pt x="16540" y="18549"/>
                </a:lnTo>
                <a:lnTo>
                  <a:pt x="16544" y="18550"/>
                </a:lnTo>
                <a:lnTo>
                  <a:pt x="16547" y="18551"/>
                </a:lnTo>
                <a:lnTo>
                  <a:pt x="16550" y="18553"/>
                </a:lnTo>
                <a:lnTo>
                  <a:pt x="16553" y="18555"/>
                </a:lnTo>
                <a:lnTo>
                  <a:pt x="16556" y="18555"/>
                </a:lnTo>
                <a:lnTo>
                  <a:pt x="16559" y="18553"/>
                </a:lnTo>
                <a:lnTo>
                  <a:pt x="16560" y="18550"/>
                </a:lnTo>
                <a:lnTo>
                  <a:pt x="16559" y="18541"/>
                </a:lnTo>
                <a:lnTo>
                  <a:pt x="16562" y="18543"/>
                </a:lnTo>
                <a:cubicBezTo>
                  <a:pt x="16562" y="18543"/>
                  <a:pt x="16566" y="18551"/>
                  <a:pt x="16566" y="18551"/>
                </a:cubicBezTo>
                <a:lnTo>
                  <a:pt x="16568" y="18553"/>
                </a:lnTo>
                <a:lnTo>
                  <a:pt x="16578" y="18553"/>
                </a:lnTo>
                <a:lnTo>
                  <a:pt x="16598" y="18550"/>
                </a:lnTo>
                <a:lnTo>
                  <a:pt x="16630" y="18553"/>
                </a:lnTo>
                <a:lnTo>
                  <a:pt x="16642" y="18550"/>
                </a:lnTo>
                <a:lnTo>
                  <a:pt x="16647" y="18548"/>
                </a:lnTo>
                <a:lnTo>
                  <a:pt x="16650" y="18543"/>
                </a:lnTo>
                <a:lnTo>
                  <a:pt x="16651" y="18543"/>
                </a:lnTo>
                <a:lnTo>
                  <a:pt x="16654" y="18550"/>
                </a:lnTo>
                <a:lnTo>
                  <a:pt x="16664" y="18563"/>
                </a:lnTo>
                <a:lnTo>
                  <a:pt x="16670" y="18576"/>
                </a:lnTo>
                <a:lnTo>
                  <a:pt x="16671" y="18577"/>
                </a:lnTo>
                <a:lnTo>
                  <a:pt x="16671" y="18578"/>
                </a:lnTo>
                <a:lnTo>
                  <a:pt x="16676" y="18577"/>
                </a:lnTo>
                <a:lnTo>
                  <a:pt x="16676" y="18579"/>
                </a:lnTo>
                <a:lnTo>
                  <a:pt x="16682" y="18589"/>
                </a:lnTo>
                <a:lnTo>
                  <a:pt x="16683" y="18591"/>
                </a:lnTo>
                <a:lnTo>
                  <a:pt x="16684" y="18592"/>
                </a:lnTo>
                <a:lnTo>
                  <a:pt x="16686" y="18596"/>
                </a:lnTo>
                <a:lnTo>
                  <a:pt x="16687" y="18597"/>
                </a:lnTo>
                <a:lnTo>
                  <a:pt x="16688" y="18597"/>
                </a:lnTo>
                <a:lnTo>
                  <a:pt x="16691" y="18598"/>
                </a:lnTo>
                <a:lnTo>
                  <a:pt x="16698" y="18602"/>
                </a:lnTo>
                <a:lnTo>
                  <a:pt x="16720" y="18604"/>
                </a:lnTo>
                <a:lnTo>
                  <a:pt x="16723" y="18603"/>
                </a:lnTo>
                <a:lnTo>
                  <a:pt x="16732" y="18601"/>
                </a:lnTo>
                <a:lnTo>
                  <a:pt x="16736" y="18600"/>
                </a:lnTo>
                <a:lnTo>
                  <a:pt x="16759" y="18603"/>
                </a:lnTo>
                <a:lnTo>
                  <a:pt x="16762" y="18604"/>
                </a:lnTo>
                <a:lnTo>
                  <a:pt x="16769" y="18611"/>
                </a:lnTo>
                <a:lnTo>
                  <a:pt x="16771" y="18613"/>
                </a:lnTo>
                <a:lnTo>
                  <a:pt x="16773" y="18613"/>
                </a:lnTo>
                <a:lnTo>
                  <a:pt x="16775" y="18609"/>
                </a:lnTo>
                <a:lnTo>
                  <a:pt x="16778" y="18607"/>
                </a:lnTo>
                <a:lnTo>
                  <a:pt x="16785" y="18605"/>
                </a:lnTo>
                <a:lnTo>
                  <a:pt x="16792" y="18601"/>
                </a:lnTo>
                <a:lnTo>
                  <a:pt x="16797" y="18601"/>
                </a:lnTo>
                <a:lnTo>
                  <a:pt x="16800" y="18602"/>
                </a:lnTo>
                <a:lnTo>
                  <a:pt x="16802" y="18603"/>
                </a:lnTo>
                <a:lnTo>
                  <a:pt x="16805" y="18604"/>
                </a:lnTo>
                <a:lnTo>
                  <a:pt x="16807" y="18603"/>
                </a:lnTo>
                <a:lnTo>
                  <a:pt x="16810" y="18601"/>
                </a:lnTo>
                <a:lnTo>
                  <a:pt x="16814" y="18598"/>
                </a:lnTo>
                <a:lnTo>
                  <a:pt x="16822" y="18599"/>
                </a:lnTo>
                <a:lnTo>
                  <a:pt x="16824" y="18598"/>
                </a:lnTo>
                <a:lnTo>
                  <a:pt x="16833" y="18595"/>
                </a:lnTo>
                <a:lnTo>
                  <a:pt x="16837" y="18594"/>
                </a:lnTo>
                <a:lnTo>
                  <a:pt x="16852" y="18593"/>
                </a:lnTo>
                <a:lnTo>
                  <a:pt x="16854" y="18592"/>
                </a:lnTo>
                <a:lnTo>
                  <a:pt x="16858" y="18589"/>
                </a:lnTo>
                <a:lnTo>
                  <a:pt x="16860" y="18587"/>
                </a:lnTo>
                <a:lnTo>
                  <a:pt x="16861" y="18587"/>
                </a:lnTo>
                <a:lnTo>
                  <a:pt x="16867" y="18589"/>
                </a:lnTo>
                <a:lnTo>
                  <a:pt x="16874" y="18582"/>
                </a:lnTo>
                <a:lnTo>
                  <a:pt x="16876" y="18579"/>
                </a:lnTo>
                <a:lnTo>
                  <a:pt x="16885" y="18584"/>
                </a:lnTo>
                <a:lnTo>
                  <a:pt x="16896" y="18583"/>
                </a:lnTo>
                <a:lnTo>
                  <a:pt x="16922" y="18576"/>
                </a:lnTo>
                <a:lnTo>
                  <a:pt x="16928" y="18569"/>
                </a:lnTo>
                <a:lnTo>
                  <a:pt x="16933" y="18568"/>
                </a:lnTo>
                <a:lnTo>
                  <a:pt x="16938" y="18566"/>
                </a:lnTo>
                <a:lnTo>
                  <a:pt x="16942" y="18563"/>
                </a:lnTo>
                <a:lnTo>
                  <a:pt x="16948" y="18560"/>
                </a:lnTo>
                <a:lnTo>
                  <a:pt x="16954" y="18562"/>
                </a:lnTo>
                <a:lnTo>
                  <a:pt x="16957" y="18553"/>
                </a:lnTo>
                <a:lnTo>
                  <a:pt x="16960" y="18549"/>
                </a:lnTo>
                <a:lnTo>
                  <a:pt x="16964" y="18547"/>
                </a:lnTo>
                <a:lnTo>
                  <a:pt x="16964" y="18545"/>
                </a:lnTo>
                <a:lnTo>
                  <a:pt x="16961" y="18543"/>
                </a:lnTo>
                <a:lnTo>
                  <a:pt x="16962" y="18538"/>
                </a:lnTo>
                <a:lnTo>
                  <a:pt x="16970" y="18524"/>
                </a:lnTo>
                <a:lnTo>
                  <a:pt x="16972" y="18522"/>
                </a:lnTo>
                <a:lnTo>
                  <a:pt x="16973" y="18522"/>
                </a:lnTo>
                <a:lnTo>
                  <a:pt x="16978" y="18522"/>
                </a:lnTo>
                <a:lnTo>
                  <a:pt x="16979" y="18521"/>
                </a:lnTo>
                <a:lnTo>
                  <a:pt x="16979" y="18516"/>
                </a:lnTo>
                <a:lnTo>
                  <a:pt x="16978" y="18514"/>
                </a:lnTo>
                <a:lnTo>
                  <a:pt x="16977" y="18512"/>
                </a:lnTo>
                <a:lnTo>
                  <a:pt x="16976" y="18509"/>
                </a:lnTo>
                <a:lnTo>
                  <a:pt x="16977" y="18506"/>
                </a:lnTo>
                <a:lnTo>
                  <a:pt x="16978" y="18504"/>
                </a:lnTo>
                <a:lnTo>
                  <a:pt x="16980" y="18499"/>
                </a:lnTo>
                <a:lnTo>
                  <a:pt x="16988" y="18490"/>
                </a:lnTo>
                <a:lnTo>
                  <a:pt x="16991" y="18485"/>
                </a:lnTo>
                <a:lnTo>
                  <a:pt x="16991" y="18483"/>
                </a:lnTo>
                <a:lnTo>
                  <a:pt x="16991" y="18479"/>
                </a:lnTo>
                <a:lnTo>
                  <a:pt x="16991" y="18476"/>
                </a:lnTo>
                <a:lnTo>
                  <a:pt x="16994" y="18470"/>
                </a:lnTo>
                <a:lnTo>
                  <a:pt x="16997" y="18463"/>
                </a:lnTo>
                <a:lnTo>
                  <a:pt x="17000" y="18458"/>
                </a:lnTo>
                <a:lnTo>
                  <a:pt x="17007" y="18452"/>
                </a:lnTo>
                <a:lnTo>
                  <a:pt x="17015" y="18442"/>
                </a:lnTo>
                <a:lnTo>
                  <a:pt x="17019" y="18438"/>
                </a:lnTo>
                <a:lnTo>
                  <a:pt x="17024" y="18436"/>
                </a:lnTo>
                <a:lnTo>
                  <a:pt x="17026" y="18435"/>
                </a:lnTo>
                <a:lnTo>
                  <a:pt x="17029" y="18428"/>
                </a:lnTo>
                <a:lnTo>
                  <a:pt x="17031" y="18425"/>
                </a:lnTo>
                <a:lnTo>
                  <a:pt x="17033" y="18423"/>
                </a:lnTo>
                <a:lnTo>
                  <a:pt x="17040" y="18421"/>
                </a:lnTo>
                <a:lnTo>
                  <a:pt x="17048" y="18416"/>
                </a:lnTo>
                <a:lnTo>
                  <a:pt x="17049" y="18414"/>
                </a:lnTo>
                <a:lnTo>
                  <a:pt x="17049" y="18412"/>
                </a:lnTo>
                <a:lnTo>
                  <a:pt x="17051" y="18405"/>
                </a:lnTo>
                <a:lnTo>
                  <a:pt x="17053" y="18403"/>
                </a:lnTo>
                <a:lnTo>
                  <a:pt x="17060" y="18393"/>
                </a:lnTo>
                <a:lnTo>
                  <a:pt x="17067" y="18383"/>
                </a:lnTo>
                <a:lnTo>
                  <a:pt x="17077" y="18360"/>
                </a:lnTo>
                <a:lnTo>
                  <a:pt x="17090" y="18311"/>
                </a:lnTo>
                <a:lnTo>
                  <a:pt x="17095" y="18301"/>
                </a:lnTo>
                <a:lnTo>
                  <a:pt x="17101" y="18291"/>
                </a:lnTo>
                <a:lnTo>
                  <a:pt x="17108" y="18286"/>
                </a:lnTo>
                <a:lnTo>
                  <a:pt x="17118" y="18281"/>
                </a:lnTo>
                <a:lnTo>
                  <a:pt x="17124" y="18273"/>
                </a:lnTo>
                <a:lnTo>
                  <a:pt x="17122" y="18263"/>
                </a:lnTo>
                <a:lnTo>
                  <a:pt x="17117" y="18257"/>
                </a:lnTo>
                <a:lnTo>
                  <a:pt x="17111" y="18252"/>
                </a:lnTo>
                <a:lnTo>
                  <a:pt x="17106" y="18245"/>
                </a:lnTo>
                <a:lnTo>
                  <a:pt x="17106" y="18234"/>
                </a:lnTo>
                <a:lnTo>
                  <a:pt x="17109" y="18222"/>
                </a:lnTo>
                <a:lnTo>
                  <a:pt x="17108" y="18219"/>
                </a:lnTo>
                <a:lnTo>
                  <a:pt x="17102" y="18218"/>
                </a:lnTo>
                <a:lnTo>
                  <a:pt x="17088" y="18221"/>
                </a:lnTo>
                <a:lnTo>
                  <a:pt x="17083" y="18221"/>
                </a:lnTo>
                <a:lnTo>
                  <a:pt x="17079" y="18219"/>
                </a:lnTo>
                <a:lnTo>
                  <a:pt x="17077" y="18216"/>
                </a:lnTo>
                <a:lnTo>
                  <a:pt x="17077" y="18204"/>
                </a:lnTo>
                <a:lnTo>
                  <a:pt x="17075" y="18201"/>
                </a:lnTo>
                <a:close/>
                <a:moveTo>
                  <a:pt x="12082" y="18238"/>
                </a:moveTo>
                <a:lnTo>
                  <a:pt x="12072" y="18241"/>
                </a:lnTo>
                <a:lnTo>
                  <a:pt x="12071" y="18249"/>
                </a:lnTo>
                <a:lnTo>
                  <a:pt x="12076" y="18260"/>
                </a:lnTo>
                <a:lnTo>
                  <a:pt x="12083" y="18270"/>
                </a:lnTo>
                <a:lnTo>
                  <a:pt x="12091" y="18280"/>
                </a:lnTo>
                <a:lnTo>
                  <a:pt x="12099" y="18286"/>
                </a:lnTo>
                <a:lnTo>
                  <a:pt x="12132" y="18292"/>
                </a:lnTo>
                <a:lnTo>
                  <a:pt x="12136" y="18295"/>
                </a:lnTo>
                <a:lnTo>
                  <a:pt x="12139" y="18295"/>
                </a:lnTo>
                <a:lnTo>
                  <a:pt x="12142" y="18297"/>
                </a:lnTo>
                <a:lnTo>
                  <a:pt x="12151" y="18312"/>
                </a:lnTo>
                <a:lnTo>
                  <a:pt x="12165" y="18329"/>
                </a:lnTo>
                <a:lnTo>
                  <a:pt x="12174" y="18337"/>
                </a:lnTo>
                <a:lnTo>
                  <a:pt x="12181" y="18335"/>
                </a:lnTo>
                <a:lnTo>
                  <a:pt x="12181" y="18330"/>
                </a:lnTo>
                <a:lnTo>
                  <a:pt x="12178" y="18311"/>
                </a:lnTo>
                <a:lnTo>
                  <a:pt x="12178" y="18289"/>
                </a:lnTo>
                <a:cubicBezTo>
                  <a:pt x="12178" y="18289"/>
                  <a:pt x="12177" y="18276"/>
                  <a:pt x="12177" y="18276"/>
                </a:cubicBezTo>
                <a:lnTo>
                  <a:pt x="12171" y="18269"/>
                </a:lnTo>
                <a:lnTo>
                  <a:pt x="12153" y="18263"/>
                </a:lnTo>
                <a:lnTo>
                  <a:pt x="12151" y="18262"/>
                </a:lnTo>
                <a:lnTo>
                  <a:pt x="12146" y="18258"/>
                </a:lnTo>
                <a:lnTo>
                  <a:pt x="12144" y="18257"/>
                </a:lnTo>
                <a:lnTo>
                  <a:pt x="12142" y="18257"/>
                </a:lnTo>
                <a:lnTo>
                  <a:pt x="12135" y="18257"/>
                </a:lnTo>
                <a:lnTo>
                  <a:pt x="12122" y="18254"/>
                </a:lnTo>
                <a:lnTo>
                  <a:pt x="12108" y="18252"/>
                </a:lnTo>
                <a:lnTo>
                  <a:pt x="12104" y="18251"/>
                </a:lnTo>
                <a:lnTo>
                  <a:pt x="12100" y="18248"/>
                </a:lnTo>
                <a:lnTo>
                  <a:pt x="12096" y="18245"/>
                </a:lnTo>
                <a:lnTo>
                  <a:pt x="12086" y="18239"/>
                </a:lnTo>
                <a:lnTo>
                  <a:pt x="12082" y="18238"/>
                </a:lnTo>
                <a:close/>
                <a:moveTo>
                  <a:pt x="11062" y="18262"/>
                </a:moveTo>
                <a:lnTo>
                  <a:pt x="11059" y="18265"/>
                </a:lnTo>
                <a:lnTo>
                  <a:pt x="11058" y="18267"/>
                </a:lnTo>
                <a:lnTo>
                  <a:pt x="11059" y="18275"/>
                </a:lnTo>
                <a:lnTo>
                  <a:pt x="11058" y="18279"/>
                </a:lnTo>
                <a:lnTo>
                  <a:pt x="11056" y="18282"/>
                </a:lnTo>
                <a:lnTo>
                  <a:pt x="11046" y="18293"/>
                </a:lnTo>
                <a:lnTo>
                  <a:pt x="11042" y="18296"/>
                </a:lnTo>
                <a:lnTo>
                  <a:pt x="11037" y="18298"/>
                </a:lnTo>
                <a:lnTo>
                  <a:pt x="11031" y="18299"/>
                </a:lnTo>
                <a:lnTo>
                  <a:pt x="11025" y="18298"/>
                </a:lnTo>
                <a:lnTo>
                  <a:pt x="11023" y="18298"/>
                </a:lnTo>
                <a:lnTo>
                  <a:pt x="11022" y="18300"/>
                </a:lnTo>
                <a:lnTo>
                  <a:pt x="11021" y="18298"/>
                </a:lnTo>
                <a:lnTo>
                  <a:pt x="11019" y="18296"/>
                </a:lnTo>
                <a:lnTo>
                  <a:pt x="11016" y="18294"/>
                </a:lnTo>
                <a:lnTo>
                  <a:pt x="11014" y="18293"/>
                </a:lnTo>
                <a:lnTo>
                  <a:pt x="11009" y="18293"/>
                </a:lnTo>
                <a:lnTo>
                  <a:pt x="11003" y="18295"/>
                </a:lnTo>
                <a:lnTo>
                  <a:pt x="11000" y="18299"/>
                </a:lnTo>
                <a:lnTo>
                  <a:pt x="11001" y="18304"/>
                </a:lnTo>
                <a:lnTo>
                  <a:pt x="11004" y="18301"/>
                </a:lnTo>
                <a:lnTo>
                  <a:pt x="11004" y="18301"/>
                </a:lnTo>
                <a:lnTo>
                  <a:pt x="11009" y="18304"/>
                </a:lnTo>
                <a:lnTo>
                  <a:pt x="11014" y="18308"/>
                </a:lnTo>
                <a:lnTo>
                  <a:pt x="11023" y="18319"/>
                </a:lnTo>
                <a:lnTo>
                  <a:pt x="11024" y="18322"/>
                </a:lnTo>
                <a:lnTo>
                  <a:pt x="11026" y="18328"/>
                </a:lnTo>
                <a:lnTo>
                  <a:pt x="11028" y="18332"/>
                </a:lnTo>
                <a:lnTo>
                  <a:pt x="11030" y="18334"/>
                </a:lnTo>
                <a:lnTo>
                  <a:pt x="11032" y="18335"/>
                </a:lnTo>
                <a:lnTo>
                  <a:pt x="11034" y="18336"/>
                </a:lnTo>
                <a:lnTo>
                  <a:pt x="11036" y="18337"/>
                </a:lnTo>
                <a:lnTo>
                  <a:pt x="11038" y="18338"/>
                </a:lnTo>
                <a:lnTo>
                  <a:pt x="11040" y="18340"/>
                </a:lnTo>
                <a:lnTo>
                  <a:pt x="11041" y="18342"/>
                </a:lnTo>
                <a:lnTo>
                  <a:pt x="11041" y="18346"/>
                </a:lnTo>
                <a:lnTo>
                  <a:pt x="11042" y="18349"/>
                </a:lnTo>
                <a:lnTo>
                  <a:pt x="11045" y="18353"/>
                </a:lnTo>
                <a:lnTo>
                  <a:pt x="11047" y="18359"/>
                </a:lnTo>
                <a:lnTo>
                  <a:pt x="11049" y="18361"/>
                </a:lnTo>
                <a:lnTo>
                  <a:pt x="11051" y="18363"/>
                </a:lnTo>
                <a:lnTo>
                  <a:pt x="11053" y="18366"/>
                </a:lnTo>
                <a:lnTo>
                  <a:pt x="11054" y="18368"/>
                </a:lnTo>
                <a:lnTo>
                  <a:pt x="11056" y="18375"/>
                </a:lnTo>
                <a:lnTo>
                  <a:pt x="11067" y="18398"/>
                </a:lnTo>
                <a:lnTo>
                  <a:pt x="11070" y="18409"/>
                </a:lnTo>
                <a:lnTo>
                  <a:pt x="11071" y="18421"/>
                </a:lnTo>
                <a:lnTo>
                  <a:pt x="11071" y="18428"/>
                </a:lnTo>
                <a:lnTo>
                  <a:pt x="11072" y="18430"/>
                </a:lnTo>
                <a:lnTo>
                  <a:pt x="11080" y="18429"/>
                </a:lnTo>
                <a:lnTo>
                  <a:pt x="11085" y="18429"/>
                </a:lnTo>
                <a:lnTo>
                  <a:pt x="11090" y="18430"/>
                </a:lnTo>
                <a:lnTo>
                  <a:pt x="11093" y="18433"/>
                </a:lnTo>
                <a:lnTo>
                  <a:pt x="11092" y="18438"/>
                </a:lnTo>
                <a:lnTo>
                  <a:pt x="11111" y="18453"/>
                </a:lnTo>
                <a:lnTo>
                  <a:pt x="11119" y="18463"/>
                </a:lnTo>
                <a:lnTo>
                  <a:pt x="11123" y="18475"/>
                </a:lnTo>
                <a:lnTo>
                  <a:pt x="11124" y="18479"/>
                </a:lnTo>
                <a:lnTo>
                  <a:pt x="11127" y="18488"/>
                </a:lnTo>
                <a:lnTo>
                  <a:pt x="11128" y="18491"/>
                </a:lnTo>
                <a:lnTo>
                  <a:pt x="11129" y="18494"/>
                </a:lnTo>
                <a:lnTo>
                  <a:pt x="11129" y="18501"/>
                </a:lnTo>
                <a:lnTo>
                  <a:pt x="11129" y="18505"/>
                </a:lnTo>
                <a:lnTo>
                  <a:pt x="11131" y="18509"/>
                </a:lnTo>
                <a:lnTo>
                  <a:pt x="11135" y="18514"/>
                </a:lnTo>
                <a:lnTo>
                  <a:pt x="11136" y="18519"/>
                </a:lnTo>
                <a:lnTo>
                  <a:pt x="11133" y="18526"/>
                </a:lnTo>
                <a:lnTo>
                  <a:pt x="11135" y="18527"/>
                </a:lnTo>
                <a:lnTo>
                  <a:pt x="11136" y="18528"/>
                </a:lnTo>
                <a:lnTo>
                  <a:pt x="11137" y="18530"/>
                </a:lnTo>
                <a:lnTo>
                  <a:pt x="11139" y="18533"/>
                </a:lnTo>
                <a:lnTo>
                  <a:pt x="11141" y="18533"/>
                </a:lnTo>
                <a:lnTo>
                  <a:pt x="11143" y="18531"/>
                </a:lnTo>
                <a:lnTo>
                  <a:pt x="11144" y="18530"/>
                </a:lnTo>
                <a:lnTo>
                  <a:pt x="11149" y="18535"/>
                </a:lnTo>
                <a:lnTo>
                  <a:pt x="11152" y="18535"/>
                </a:lnTo>
                <a:lnTo>
                  <a:pt x="11154" y="18530"/>
                </a:lnTo>
                <a:lnTo>
                  <a:pt x="11160" y="18535"/>
                </a:lnTo>
                <a:lnTo>
                  <a:pt x="11162" y="18537"/>
                </a:lnTo>
                <a:lnTo>
                  <a:pt x="11164" y="18537"/>
                </a:lnTo>
                <a:lnTo>
                  <a:pt x="11166" y="18536"/>
                </a:lnTo>
                <a:lnTo>
                  <a:pt x="11176" y="18520"/>
                </a:lnTo>
                <a:lnTo>
                  <a:pt x="11178" y="18514"/>
                </a:lnTo>
                <a:lnTo>
                  <a:pt x="11178" y="18493"/>
                </a:lnTo>
                <a:lnTo>
                  <a:pt x="11180" y="18476"/>
                </a:lnTo>
                <a:lnTo>
                  <a:pt x="11182" y="18470"/>
                </a:lnTo>
                <a:lnTo>
                  <a:pt x="11183" y="18466"/>
                </a:lnTo>
                <a:lnTo>
                  <a:pt x="11181" y="18449"/>
                </a:lnTo>
                <a:lnTo>
                  <a:pt x="11182" y="18441"/>
                </a:lnTo>
                <a:lnTo>
                  <a:pt x="11186" y="18432"/>
                </a:lnTo>
                <a:lnTo>
                  <a:pt x="11186" y="18434"/>
                </a:lnTo>
                <a:lnTo>
                  <a:pt x="11189" y="18424"/>
                </a:lnTo>
                <a:lnTo>
                  <a:pt x="11190" y="18418"/>
                </a:lnTo>
                <a:lnTo>
                  <a:pt x="11188" y="18415"/>
                </a:lnTo>
                <a:cubicBezTo>
                  <a:pt x="11188" y="18415"/>
                  <a:pt x="11186" y="18413"/>
                  <a:pt x="11186" y="18413"/>
                </a:cubicBezTo>
                <a:lnTo>
                  <a:pt x="11183" y="18402"/>
                </a:lnTo>
                <a:lnTo>
                  <a:pt x="11179" y="18398"/>
                </a:lnTo>
                <a:lnTo>
                  <a:pt x="11176" y="18397"/>
                </a:lnTo>
                <a:lnTo>
                  <a:pt x="11171" y="18396"/>
                </a:lnTo>
                <a:lnTo>
                  <a:pt x="11168" y="18395"/>
                </a:lnTo>
                <a:lnTo>
                  <a:pt x="11166" y="18392"/>
                </a:lnTo>
                <a:lnTo>
                  <a:pt x="11166" y="18387"/>
                </a:lnTo>
                <a:lnTo>
                  <a:pt x="11164" y="18384"/>
                </a:lnTo>
                <a:lnTo>
                  <a:pt x="11160" y="18377"/>
                </a:lnTo>
                <a:lnTo>
                  <a:pt x="11158" y="18374"/>
                </a:lnTo>
                <a:lnTo>
                  <a:pt x="11155" y="18371"/>
                </a:lnTo>
                <a:lnTo>
                  <a:pt x="11151" y="18369"/>
                </a:lnTo>
                <a:lnTo>
                  <a:pt x="11141" y="18366"/>
                </a:lnTo>
                <a:lnTo>
                  <a:pt x="11137" y="18362"/>
                </a:lnTo>
                <a:lnTo>
                  <a:pt x="11120" y="18336"/>
                </a:lnTo>
                <a:lnTo>
                  <a:pt x="11117" y="18325"/>
                </a:lnTo>
                <a:lnTo>
                  <a:pt x="11115" y="18320"/>
                </a:lnTo>
                <a:lnTo>
                  <a:pt x="11103" y="18305"/>
                </a:lnTo>
                <a:lnTo>
                  <a:pt x="11102" y="18303"/>
                </a:lnTo>
                <a:lnTo>
                  <a:pt x="11101" y="18296"/>
                </a:lnTo>
                <a:lnTo>
                  <a:pt x="11100" y="18295"/>
                </a:lnTo>
                <a:lnTo>
                  <a:pt x="11098" y="18294"/>
                </a:lnTo>
                <a:lnTo>
                  <a:pt x="11093" y="18287"/>
                </a:lnTo>
                <a:lnTo>
                  <a:pt x="11093" y="18286"/>
                </a:lnTo>
                <a:lnTo>
                  <a:pt x="11092" y="18283"/>
                </a:lnTo>
                <a:lnTo>
                  <a:pt x="11092" y="18281"/>
                </a:lnTo>
                <a:lnTo>
                  <a:pt x="11091" y="18281"/>
                </a:lnTo>
                <a:lnTo>
                  <a:pt x="11088" y="18282"/>
                </a:lnTo>
                <a:lnTo>
                  <a:pt x="11086" y="18281"/>
                </a:lnTo>
                <a:lnTo>
                  <a:pt x="11083" y="18281"/>
                </a:lnTo>
                <a:lnTo>
                  <a:pt x="11082" y="18281"/>
                </a:lnTo>
                <a:lnTo>
                  <a:pt x="11081" y="18279"/>
                </a:lnTo>
                <a:lnTo>
                  <a:pt x="11081" y="18276"/>
                </a:lnTo>
                <a:lnTo>
                  <a:pt x="11078" y="18271"/>
                </a:lnTo>
                <a:lnTo>
                  <a:pt x="11076" y="18270"/>
                </a:lnTo>
                <a:lnTo>
                  <a:pt x="11074" y="18271"/>
                </a:lnTo>
                <a:lnTo>
                  <a:pt x="11071" y="18273"/>
                </a:lnTo>
                <a:lnTo>
                  <a:pt x="11067" y="18270"/>
                </a:lnTo>
                <a:lnTo>
                  <a:pt x="11062" y="18262"/>
                </a:lnTo>
                <a:close/>
                <a:moveTo>
                  <a:pt x="12120" y="18299"/>
                </a:moveTo>
                <a:lnTo>
                  <a:pt x="12116" y="18299"/>
                </a:lnTo>
                <a:lnTo>
                  <a:pt x="12113" y="18300"/>
                </a:lnTo>
                <a:lnTo>
                  <a:pt x="12111" y="18303"/>
                </a:lnTo>
                <a:lnTo>
                  <a:pt x="12111" y="18309"/>
                </a:lnTo>
                <a:lnTo>
                  <a:pt x="12112" y="18321"/>
                </a:lnTo>
                <a:lnTo>
                  <a:pt x="12112" y="18323"/>
                </a:lnTo>
                <a:lnTo>
                  <a:pt x="12110" y="18329"/>
                </a:lnTo>
                <a:lnTo>
                  <a:pt x="12109" y="18332"/>
                </a:lnTo>
                <a:lnTo>
                  <a:pt x="12110" y="18336"/>
                </a:lnTo>
                <a:lnTo>
                  <a:pt x="12112" y="18343"/>
                </a:lnTo>
                <a:lnTo>
                  <a:pt x="12114" y="18348"/>
                </a:lnTo>
                <a:lnTo>
                  <a:pt x="12118" y="18353"/>
                </a:lnTo>
                <a:lnTo>
                  <a:pt x="12119" y="18358"/>
                </a:lnTo>
                <a:lnTo>
                  <a:pt x="12118" y="18368"/>
                </a:lnTo>
                <a:cubicBezTo>
                  <a:pt x="12118" y="18368"/>
                  <a:pt x="12116" y="18380"/>
                  <a:pt x="12116" y="18380"/>
                </a:cubicBezTo>
                <a:lnTo>
                  <a:pt x="12116" y="18387"/>
                </a:lnTo>
                <a:lnTo>
                  <a:pt x="12117" y="18392"/>
                </a:lnTo>
                <a:lnTo>
                  <a:pt x="12120" y="18396"/>
                </a:lnTo>
                <a:lnTo>
                  <a:pt x="12123" y="18404"/>
                </a:lnTo>
                <a:lnTo>
                  <a:pt x="12138" y="18424"/>
                </a:lnTo>
                <a:lnTo>
                  <a:pt x="12146" y="18432"/>
                </a:lnTo>
                <a:lnTo>
                  <a:pt x="12152" y="18434"/>
                </a:lnTo>
                <a:lnTo>
                  <a:pt x="12154" y="18433"/>
                </a:lnTo>
                <a:lnTo>
                  <a:pt x="12160" y="18426"/>
                </a:lnTo>
                <a:lnTo>
                  <a:pt x="12163" y="18425"/>
                </a:lnTo>
                <a:lnTo>
                  <a:pt x="12165" y="18425"/>
                </a:lnTo>
                <a:lnTo>
                  <a:pt x="12167" y="18424"/>
                </a:lnTo>
                <a:lnTo>
                  <a:pt x="12167" y="18422"/>
                </a:lnTo>
                <a:lnTo>
                  <a:pt x="12167" y="18416"/>
                </a:lnTo>
                <a:lnTo>
                  <a:pt x="12163" y="18400"/>
                </a:lnTo>
                <a:lnTo>
                  <a:pt x="12162" y="18393"/>
                </a:lnTo>
                <a:lnTo>
                  <a:pt x="12163" y="18386"/>
                </a:lnTo>
                <a:lnTo>
                  <a:pt x="12169" y="18360"/>
                </a:lnTo>
                <a:lnTo>
                  <a:pt x="12170" y="18353"/>
                </a:lnTo>
                <a:lnTo>
                  <a:pt x="12168" y="18347"/>
                </a:lnTo>
                <a:lnTo>
                  <a:pt x="12167" y="18345"/>
                </a:lnTo>
                <a:lnTo>
                  <a:pt x="12164" y="18340"/>
                </a:lnTo>
                <a:lnTo>
                  <a:pt x="12147" y="18325"/>
                </a:lnTo>
                <a:lnTo>
                  <a:pt x="12136" y="18308"/>
                </a:lnTo>
                <a:lnTo>
                  <a:pt x="12129" y="18302"/>
                </a:lnTo>
                <a:lnTo>
                  <a:pt x="12120" y="18299"/>
                </a:lnTo>
                <a:close/>
                <a:moveTo>
                  <a:pt x="12232" y="18360"/>
                </a:moveTo>
                <a:lnTo>
                  <a:pt x="12224" y="18364"/>
                </a:lnTo>
                <a:lnTo>
                  <a:pt x="12221" y="18369"/>
                </a:lnTo>
                <a:lnTo>
                  <a:pt x="12217" y="18380"/>
                </a:lnTo>
                <a:lnTo>
                  <a:pt x="12214" y="18386"/>
                </a:lnTo>
                <a:lnTo>
                  <a:pt x="12207" y="18395"/>
                </a:lnTo>
                <a:lnTo>
                  <a:pt x="12204" y="18401"/>
                </a:lnTo>
                <a:lnTo>
                  <a:pt x="12204" y="18404"/>
                </a:lnTo>
                <a:lnTo>
                  <a:pt x="12209" y="18405"/>
                </a:lnTo>
                <a:cubicBezTo>
                  <a:pt x="12209" y="18405"/>
                  <a:pt x="12214" y="18403"/>
                  <a:pt x="12214" y="18403"/>
                </a:cubicBezTo>
                <a:lnTo>
                  <a:pt x="12219" y="18400"/>
                </a:lnTo>
                <a:lnTo>
                  <a:pt x="12223" y="18398"/>
                </a:lnTo>
                <a:lnTo>
                  <a:pt x="12236" y="18397"/>
                </a:lnTo>
                <a:lnTo>
                  <a:pt x="12240" y="18398"/>
                </a:lnTo>
                <a:lnTo>
                  <a:pt x="12242" y="18401"/>
                </a:lnTo>
                <a:lnTo>
                  <a:pt x="12245" y="18405"/>
                </a:lnTo>
                <a:lnTo>
                  <a:pt x="12248" y="18408"/>
                </a:lnTo>
                <a:lnTo>
                  <a:pt x="12251" y="18410"/>
                </a:lnTo>
                <a:lnTo>
                  <a:pt x="12255" y="18410"/>
                </a:lnTo>
                <a:lnTo>
                  <a:pt x="12262" y="18414"/>
                </a:lnTo>
                <a:lnTo>
                  <a:pt x="12265" y="18416"/>
                </a:lnTo>
                <a:lnTo>
                  <a:pt x="12275" y="18427"/>
                </a:lnTo>
                <a:lnTo>
                  <a:pt x="12275" y="18428"/>
                </a:lnTo>
                <a:lnTo>
                  <a:pt x="12304" y="18451"/>
                </a:lnTo>
                <a:lnTo>
                  <a:pt x="12313" y="18453"/>
                </a:lnTo>
                <a:lnTo>
                  <a:pt x="12322" y="18446"/>
                </a:lnTo>
                <a:lnTo>
                  <a:pt x="12323" y="18440"/>
                </a:lnTo>
                <a:lnTo>
                  <a:pt x="12321" y="18435"/>
                </a:lnTo>
                <a:lnTo>
                  <a:pt x="12313" y="18427"/>
                </a:lnTo>
                <a:lnTo>
                  <a:pt x="12302" y="18406"/>
                </a:lnTo>
                <a:lnTo>
                  <a:pt x="12293" y="18395"/>
                </a:lnTo>
                <a:lnTo>
                  <a:pt x="12278" y="18382"/>
                </a:lnTo>
                <a:lnTo>
                  <a:pt x="12261" y="18370"/>
                </a:lnTo>
                <a:lnTo>
                  <a:pt x="12243" y="18361"/>
                </a:lnTo>
                <a:lnTo>
                  <a:pt x="12232" y="18360"/>
                </a:lnTo>
                <a:close/>
                <a:moveTo>
                  <a:pt x="12183" y="18372"/>
                </a:moveTo>
                <a:lnTo>
                  <a:pt x="12174" y="18374"/>
                </a:lnTo>
                <a:lnTo>
                  <a:pt x="12170" y="18382"/>
                </a:lnTo>
                <a:lnTo>
                  <a:pt x="12171" y="18393"/>
                </a:lnTo>
                <a:lnTo>
                  <a:pt x="12177" y="18419"/>
                </a:lnTo>
                <a:lnTo>
                  <a:pt x="12177" y="18424"/>
                </a:lnTo>
                <a:lnTo>
                  <a:pt x="12175" y="18428"/>
                </a:lnTo>
                <a:lnTo>
                  <a:pt x="12165" y="18431"/>
                </a:lnTo>
                <a:lnTo>
                  <a:pt x="12160" y="18435"/>
                </a:lnTo>
                <a:lnTo>
                  <a:pt x="12157" y="18441"/>
                </a:lnTo>
                <a:lnTo>
                  <a:pt x="12157" y="18447"/>
                </a:lnTo>
                <a:lnTo>
                  <a:pt x="12168" y="18458"/>
                </a:lnTo>
                <a:lnTo>
                  <a:pt x="12170" y="18460"/>
                </a:lnTo>
                <a:lnTo>
                  <a:pt x="12181" y="18470"/>
                </a:lnTo>
                <a:lnTo>
                  <a:pt x="12189" y="18473"/>
                </a:lnTo>
                <a:lnTo>
                  <a:pt x="12198" y="18471"/>
                </a:lnTo>
                <a:lnTo>
                  <a:pt x="12216" y="18466"/>
                </a:lnTo>
                <a:lnTo>
                  <a:pt x="12221" y="18466"/>
                </a:lnTo>
                <a:lnTo>
                  <a:pt x="12230" y="18469"/>
                </a:lnTo>
                <a:lnTo>
                  <a:pt x="12235" y="18470"/>
                </a:lnTo>
                <a:lnTo>
                  <a:pt x="12253" y="18468"/>
                </a:lnTo>
                <a:lnTo>
                  <a:pt x="12263" y="18470"/>
                </a:lnTo>
                <a:lnTo>
                  <a:pt x="12270" y="18476"/>
                </a:lnTo>
                <a:lnTo>
                  <a:pt x="12282" y="18489"/>
                </a:lnTo>
                <a:lnTo>
                  <a:pt x="12285" y="18495"/>
                </a:lnTo>
                <a:lnTo>
                  <a:pt x="12286" y="18496"/>
                </a:lnTo>
                <a:lnTo>
                  <a:pt x="12287" y="18497"/>
                </a:lnTo>
                <a:lnTo>
                  <a:pt x="12289" y="18496"/>
                </a:lnTo>
                <a:lnTo>
                  <a:pt x="12292" y="18495"/>
                </a:lnTo>
                <a:lnTo>
                  <a:pt x="12293" y="18494"/>
                </a:lnTo>
                <a:lnTo>
                  <a:pt x="12295" y="18489"/>
                </a:lnTo>
                <a:lnTo>
                  <a:pt x="12296" y="18479"/>
                </a:lnTo>
                <a:lnTo>
                  <a:pt x="12298" y="18474"/>
                </a:lnTo>
                <a:lnTo>
                  <a:pt x="12297" y="18473"/>
                </a:lnTo>
                <a:lnTo>
                  <a:pt x="12297" y="18471"/>
                </a:lnTo>
                <a:lnTo>
                  <a:pt x="12296" y="18468"/>
                </a:lnTo>
                <a:lnTo>
                  <a:pt x="12294" y="18461"/>
                </a:lnTo>
                <a:lnTo>
                  <a:pt x="12293" y="18459"/>
                </a:lnTo>
                <a:lnTo>
                  <a:pt x="12290" y="18455"/>
                </a:lnTo>
                <a:lnTo>
                  <a:pt x="12266" y="18432"/>
                </a:lnTo>
                <a:lnTo>
                  <a:pt x="12249" y="18421"/>
                </a:lnTo>
                <a:lnTo>
                  <a:pt x="12238" y="18411"/>
                </a:lnTo>
                <a:lnTo>
                  <a:pt x="12234" y="18408"/>
                </a:lnTo>
                <a:lnTo>
                  <a:pt x="12230" y="18407"/>
                </a:lnTo>
                <a:lnTo>
                  <a:pt x="12224" y="18406"/>
                </a:lnTo>
                <a:lnTo>
                  <a:pt x="12221" y="18408"/>
                </a:lnTo>
                <a:lnTo>
                  <a:pt x="12216" y="18411"/>
                </a:lnTo>
                <a:lnTo>
                  <a:pt x="12213" y="18413"/>
                </a:lnTo>
                <a:lnTo>
                  <a:pt x="12208" y="18412"/>
                </a:lnTo>
                <a:lnTo>
                  <a:pt x="12203" y="18411"/>
                </a:lnTo>
                <a:lnTo>
                  <a:pt x="12200" y="18408"/>
                </a:lnTo>
                <a:lnTo>
                  <a:pt x="12200" y="18404"/>
                </a:lnTo>
                <a:cubicBezTo>
                  <a:pt x="12200" y="18404"/>
                  <a:pt x="12203" y="18399"/>
                  <a:pt x="12203" y="18399"/>
                </a:cubicBezTo>
                <a:lnTo>
                  <a:pt x="12202" y="18395"/>
                </a:lnTo>
                <a:lnTo>
                  <a:pt x="12200" y="18392"/>
                </a:lnTo>
                <a:lnTo>
                  <a:pt x="12189" y="18376"/>
                </a:lnTo>
                <a:lnTo>
                  <a:pt x="12183" y="18372"/>
                </a:lnTo>
                <a:close/>
                <a:moveTo>
                  <a:pt x="18682" y="18789"/>
                </a:moveTo>
                <a:lnTo>
                  <a:pt x="18673" y="18791"/>
                </a:lnTo>
                <a:lnTo>
                  <a:pt x="18655" y="18798"/>
                </a:lnTo>
                <a:lnTo>
                  <a:pt x="18649" y="18798"/>
                </a:lnTo>
                <a:lnTo>
                  <a:pt x="18646" y="18799"/>
                </a:lnTo>
                <a:lnTo>
                  <a:pt x="18638" y="18804"/>
                </a:lnTo>
                <a:lnTo>
                  <a:pt x="18630" y="18807"/>
                </a:lnTo>
                <a:lnTo>
                  <a:pt x="18623" y="18812"/>
                </a:lnTo>
                <a:lnTo>
                  <a:pt x="18620" y="18813"/>
                </a:lnTo>
                <a:lnTo>
                  <a:pt x="18609" y="18823"/>
                </a:lnTo>
                <a:lnTo>
                  <a:pt x="18607" y="18826"/>
                </a:lnTo>
                <a:lnTo>
                  <a:pt x="18603" y="18838"/>
                </a:lnTo>
                <a:lnTo>
                  <a:pt x="18602" y="18840"/>
                </a:lnTo>
                <a:lnTo>
                  <a:pt x="18599" y="18841"/>
                </a:lnTo>
                <a:lnTo>
                  <a:pt x="18588" y="18846"/>
                </a:lnTo>
                <a:lnTo>
                  <a:pt x="18582" y="18850"/>
                </a:lnTo>
                <a:lnTo>
                  <a:pt x="18576" y="18856"/>
                </a:lnTo>
                <a:lnTo>
                  <a:pt x="18567" y="18869"/>
                </a:lnTo>
                <a:lnTo>
                  <a:pt x="18562" y="18882"/>
                </a:lnTo>
                <a:lnTo>
                  <a:pt x="18560" y="18884"/>
                </a:lnTo>
                <a:lnTo>
                  <a:pt x="18557" y="18885"/>
                </a:lnTo>
                <a:lnTo>
                  <a:pt x="18539" y="18892"/>
                </a:lnTo>
                <a:lnTo>
                  <a:pt x="18498" y="18903"/>
                </a:lnTo>
                <a:lnTo>
                  <a:pt x="18495" y="18904"/>
                </a:lnTo>
                <a:lnTo>
                  <a:pt x="18494" y="18906"/>
                </a:lnTo>
                <a:lnTo>
                  <a:pt x="18490" y="18908"/>
                </a:lnTo>
                <a:lnTo>
                  <a:pt x="18485" y="18910"/>
                </a:lnTo>
                <a:lnTo>
                  <a:pt x="18482" y="18911"/>
                </a:lnTo>
                <a:lnTo>
                  <a:pt x="18482" y="18908"/>
                </a:lnTo>
                <a:lnTo>
                  <a:pt x="18483" y="18904"/>
                </a:lnTo>
                <a:lnTo>
                  <a:pt x="18488" y="18897"/>
                </a:lnTo>
                <a:lnTo>
                  <a:pt x="18486" y="18896"/>
                </a:lnTo>
                <a:lnTo>
                  <a:pt x="18482" y="18896"/>
                </a:lnTo>
                <a:lnTo>
                  <a:pt x="18479" y="18896"/>
                </a:lnTo>
                <a:lnTo>
                  <a:pt x="18477" y="18898"/>
                </a:lnTo>
                <a:lnTo>
                  <a:pt x="18476" y="18900"/>
                </a:lnTo>
                <a:lnTo>
                  <a:pt x="18467" y="18901"/>
                </a:lnTo>
                <a:lnTo>
                  <a:pt x="18465" y="18902"/>
                </a:lnTo>
                <a:lnTo>
                  <a:pt x="18462" y="18904"/>
                </a:lnTo>
                <a:lnTo>
                  <a:pt x="18456" y="18906"/>
                </a:lnTo>
                <a:lnTo>
                  <a:pt x="18454" y="18910"/>
                </a:lnTo>
                <a:lnTo>
                  <a:pt x="18451" y="18911"/>
                </a:lnTo>
                <a:lnTo>
                  <a:pt x="18442" y="18913"/>
                </a:lnTo>
                <a:lnTo>
                  <a:pt x="18422" y="18920"/>
                </a:lnTo>
                <a:lnTo>
                  <a:pt x="18421" y="18928"/>
                </a:lnTo>
                <a:lnTo>
                  <a:pt x="18424" y="18935"/>
                </a:lnTo>
                <a:lnTo>
                  <a:pt x="18433" y="18947"/>
                </a:lnTo>
                <a:lnTo>
                  <a:pt x="18428" y="18950"/>
                </a:lnTo>
                <a:lnTo>
                  <a:pt x="18427" y="18951"/>
                </a:lnTo>
                <a:lnTo>
                  <a:pt x="18428" y="18957"/>
                </a:lnTo>
                <a:lnTo>
                  <a:pt x="18427" y="18967"/>
                </a:lnTo>
                <a:lnTo>
                  <a:pt x="18428" y="18972"/>
                </a:lnTo>
                <a:lnTo>
                  <a:pt x="18425" y="18974"/>
                </a:lnTo>
                <a:lnTo>
                  <a:pt x="18425" y="18978"/>
                </a:lnTo>
                <a:lnTo>
                  <a:pt x="18425" y="18988"/>
                </a:lnTo>
                <a:lnTo>
                  <a:pt x="18425" y="18993"/>
                </a:lnTo>
                <a:lnTo>
                  <a:pt x="18422" y="19000"/>
                </a:lnTo>
                <a:lnTo>
                  <a:pt x="18421" y="19003"/>
                </a:lnTo>
                <a:lnTo>
                  <a:pt x="18420" y="19006"/>
                </a:lnTo>
                <a:lnTo>
                  <a:pt x="18413" y="19016"/>
                </a:lnTo>
                <a:lnTo>
                  <a:pt x="18410" y="19028"/>
                </a:lnTo>
                <a:lnTo>
                  <a:pt x="18409" y="19031"/>
                </a:lnTo>
                <a:lnTo>
                  <a:pt x="18403" y="19033"/>
                </a:lnTo>
                <a:lnTo>
                  <a:pt x="18386" y="19037"/>
                </a:lnTo>
                <a:lnTo>
                  <a:pt x="18382" y="19040"/>
                </a:lnTo>
                <a:lnTo>
                  <a:pt x="18379" y="19045"/>
                </a:lnTo>
                <a:lnTo>
                  <a:pt x="18378" y="19046"/>
                </a:lnTo>
                <a:lnTo>
                  <a:pt x="18376" y="19048"/>
                </a:lnTo>
                <a:lnTo>
                  <a:pt x="18375" y="19050"/>
                </a:lnTo>
                <a:lnTo>
                  <a:pt x="18376" y="19054"/>
                </a:lnTo>
                <a:lnTo>
                  <a:pt x="18370" y="19074"/>
                </a:lnTo>
                <a:lnTo>
                  <a:pt x="18369" y="19076"/>
                </a:lnTo>
                <a:lnTo>
                  <a:pt x="18366" y="19080"/>
                </a:lnTo>
                <a:lnTo>
                  <a:pt x="18359" y="19084"/>
                </a:lnTo>
                <a:lnTo>
                  <a:pt x="18358" y="19085"/>
                </a:lnTo>
                <a:lnTo>
                  <a:pt x="18359" y="19092"/>
                </a:lnTo>
                <a:lnTo>
                  <a:pt x="18361" y="19095"/>
                </a:lnTo>
                <a:lnTo>
                  <a:pt x="18364" y="19097"/>
                </a:lnTo>
                <a:lnTo>
                  <a:pt x="18370" y="19098"/>
                </a:lnTo>
                <a:lnTo>
                  <a:pt x="18388" y="19097"/>
                </a:lnTo>
                <a:lnTo>
                  <a:pt x="18397" y="19097"/>
                </a:lnTo>
                <a:lnTo>
                  <a:pt x="18406" y="19102"/>
                </a:lnTo>
                <a:lnTo>
                  <a:pt x="18408" y="19104"/>
                </a:lnTo>
                <a:lnTo>
                  <a:pt x="18410" y="19106"/>
                </a:lnTo>
                <a:lnTo>
                  <a:pt x="18412" y="19109"/>
                </a:lnTo>
                <a:lnTo>
                  <a:pt x="18413" y="19116"/>
                </a:lnTo>
                <a:lnTo>
                  <a:pt x="18414" y="19117"/>
                </a:lnTo>
                <a:lnTo>
                  <a:pt x="18418" y="19114"/>
                </a:lnTo>
                <a:lnTo>
                  <a:pt x="18425" y="19110"/>
                </a:lnTo>
                <a:lnTo>
                  <a:pt x="18433" y="19108"/>
                </a:lnTo>
                <a:lnTo>
                  <a:pt x="18436" y="19105"/>
                </a:lnTo>
                <a:lnTo>
                  <a:pt x="18440" y="19101"/>
                </a:lnTo>
                <a:lnTo>
                  <a:pt x="18443" y="19097"/>
                </a:lnTo>
                <a:lnTo>
                  <a:pt x="18442" y="19093"/>
                </a:lnTo>
                <a:lnTo>
                  <a:pt x="18433" y="19085"/>
                </a:lnTo>
                <a:lnTo>
                  <a:pt x="18429" y="19080"/>
                </a:lnTo>
                <a:lnTo>
                  <a:pt x="18430" y="19075"/>
                </a:lnTo>
                <a:lnTo>
                  <a:pt x="18439" y="19082"/>
                </a:lnTo>
                <a:lnTo>
                  <a:pt x="18444" y="19083"/>
                </a:lnTo>
                <a:lnTo>
                  <a:pt x="18451" y="19081"/>
                </a:lnTo>
                <a:lnTo>
                  <a:pt x="18453" y="19083"/>
                </a:lnTo>
                <a:lnTo>
                  <a:pt x="18455" y="19086"/>
                </a:lnTo>
                <a:lnTo>
                  <a:pt x="18457" y="19090"/>
                </a:lnTo>
                <a:lnTo>
                  <a:pt x="18456" y="19093"/>
                </a:lnTo>
                <a:lnTo>
                  <a:pt x="18454" y="19097"/>
                </a:lnTo>
                <a:lnTo>
                  <a:pt x="18454" y="19098"/>
                </a:lnTo>
                <a:lnTo>
                  <a:pt x="18456" y="19099"/>
                </a:lnTo>
                <a:lnTo>
                  <a:pt x="18457" y="19101"/>
                </a:lnTo>
                <a:lnTo>
                  <a:pt x="18457" y="19101"/>
                </a:lnTo>
                <a:lnTo>
                  <a:pt x="18462" y="19110"/>
                </a:lnTo>
                <a:lnTo>
                  <a:pt x="18464" y="19111"/>
                </a:lnTo>
                <a:lnTo>
                  <a:pt x="18466" y="19111"/>
                </a:lnTo>
                <a:lnTo>
                  <a:pt x="18469" y="19111"/>
                </a:lnTo>
                <a:lnTo>
                  <a:pt x="18471" y="19110"/>
                </a:lnTo>
                <a:lnTo>
                  <a:pt x="18471" y="19106"/>
                </a:lnTo>
                <a:lnTo>
                  <a:pt x="18471" y="19104"/>
                </a:lnTo>
                <a:lnTo>
                  <a:pt x="18473" y="19103"/>
                </a:lnTo>
                <a:lnTo>
                  <a:pt x="18476" y="19102"/>
                </a:lnTo>
                <a:lnTo>
                  <a:pt x="18478" y="19101"/>
                </a:lnTo>
                <a:lnTo>
                  <a:pt x="18480" y="19102"/>
                </a:lnTo>
                <a:lnTo>
                  <a:pt x="18481" y="19103"/>
                </a:lnTo>
                <a:lnTo>
                  <a:pt x="18483" y="19103"/>
                </a:lnTo>
                <a:lnTo>
                  <a:pt x="18489" y="19104"/>
                </a:lnTo>
                <a:lnTo>
                  <a:pt x="18494" y="19105"/>
                </a:lnTo>
                <a:lnTo>
                  <a:pt x="18497" y="19106"/>
                </a:lnTo>
                <a:lnTo>
                  <a:pt x="18503" y="19113"/>
                </a:lnTo>
                <a:lnTo>
                  <a:pt x="18506" y="19116"/>
                </a:lnTo>
                <a:lnTo>
                  <a:pt x="18510" y="19117"/>
                </a:lnTo>
                <a:lnTo>
                  <a:pt x="18514" y="19116"/>
                </a:lnTo>
                <a:lnTo>
                  <a:pt x="18518" y="19114"/>
                </a:lnTo>
                <a:lnTo>
                  <a:pt x="18522" y="19113"/>
                </a:lnTo>
                <a:lnTo>
                  <a:pt x="18526" y="19115"/>
                </a:lnTo>
                <a:lnTo>
                  <a:pt x="18523" y="19120"/>
                </a:lnTo>
                <a:lnTo>
                  <a:pt x="18523" y="19126"/>
                </a:lnTo>
                <a:lnTo>
                  <a:pt x="18527" y="19130"/>
                </a:lnTo>
                <a:lnTo>
                  <a:pt x="18532" y="19131"/>
                </a:lnTo>
                <a:lnTo>
                  <a:pt x="18537" y="19128"/>
                </a:lnTo>
                <a:lnTo>
                  <a:pt x="18540" y="19123"/>
                </a:lnTo>
                <a:lnTo>
                  <a:pt x="18541" y="19117"/>
                </a:lnTo>
                <a:lnTo>
                  <a:pt x="18542" y="19110"/>
                </a:lnTo>
                <a:lnTo>
                  <a:pt x="18546" y="19116"/>
                </a:lnTo>
                <a:lnTo>
                  <a:pt x="18545" y="19124"/>
                </a:lnTo>
                <a:lnTo>
                  <a:pt x="18543" y="19132"/>
                </a:lnTo>
                <a:lnTo>
                  <a:pt x="18544" y="19140"/>
                </a:lnTo>
                <a:lnTo>
                  <a:pt x="18548" y="19137"/>
                </a:lnTo>
                <a:lnTo>
                  <a:pt x="18556" y="19127"/>
                </a:lnTo>
                <a:lnTo>
                  <a:pt x="18559" y="19125"/>
                </a:lnTo>
                <a:lnTo>
                  <a:pt x="18561" y="19124"/>
                </a:lnTo>
                <a:lnTo>
                  <a:pt x="18563" y="19126"/>
                </a:lnTo>
                <a:lnTo>
                  <a:pt x="18561" y="19131"/>
                </a:lnTo>
                <a:lnTo>
                  <a:pt x="18566" y="19129"/>
                </a:lnTo>
                <a:lnTo>
                  <a:pt x="18579" y="19121"/>
                </a:lnTo>
                <a:lnTo>
                  <a:pt x="18583" y="19121"/>
                </a:lnTo>
                <a:lnTo>
                  <a:pt x="18582" y="19124"/>
                </a:lnTo>
                <a:lnTo>
                  <a:pt x="18577" y="19129"/>
                </a:lnTo>
                <a:lnTo>
                  <a:pt x="18576" y="19131"/>
                </a:lnTo>
                <a:lnTo>
                  <a:pt x="18569" y="19132"/>
                </a:lnTo>
                <a:lnTo>
                  <a:pt x="18568" y="19133"/>
                </a:lnTo>
                <a:lnTo>
                  <a:pt x="18567" y="19135"/>
                </a:lnTo>
                <a:lnTo>
                  <a:pt x="18564" y="19138"/>
                </a:lnTo>
                <a:lnTo>
                  <a:pt x="18564" y="19141"/>
                </a:lnTo>
                <a:lnTo>
                  <a:pt x="18562" y="19152"/>
                </a:lnTo>
                <a:lnTo>
                  <a:pt x="18563" y="19154"/>
                </a:lnTo>
                <a:lnTo>
                  <a:pt x="18564" y="19155"/>
                </a:lnTo>
                <a:lnTo>
                  <a:pt x="18565" y="19157"/>
                </a:lnTo>
                <a:lnTo>
                  <a:pt x="18567" y="19158"/>
                </a:lnTo>
                <a:lnTo>
                  <a:pt x="18566" y="19160"/>
                </a:lnTo>
                <a:lnTo>
                  <a:pt x="18565" y="19162"/>
                </a:lnTo>
                <a:lnTo>
                  <a:pt x="18565" y="19163"/>
                </a:lnTo>
                <a:lnTo>
                  <a:pt x="18567" y="19167"/>
                </a:lnTo>
                <a:lnTo>
                  <a:pt x="18569" y="19168"/>
                </a:lnTo>
                <a:lnTo>
                  <a:pt x="18571" y="19168"/>
                </a:lnTo>
                <a:lnTo>
                  <a:pt x="18580" y="19165"/>
                </a:lnTo>
                <a:lnTo>
                  <a:pt x="18587" y="19160"/>
                </a:lnTo>
                <a:lnTo>
                  <a:pt x="18592" y="19159"/>
                </a:lnTo>
                <a:lnTo>
                  <a:pt x="18592" y="19161"/>
                </a:lnTo>
                <a:lnTo>
                  <a:pt x="18591" y="19162"/>
                </a:lnTo>
                <a:lnTo>
                  <a:pt x="18591" y="19161"/>
                </a:lnTo>
                <a:lnTo>
                  <a:pt x="18592" y="19168"/>
                </a:lnTo>
                <a:lnTo>
                  <a:pt x="18591" y="19172"/>
                </a:lnTo>
                <a:lnTo>
                  <a:pt x="18588" y="19175"/>
                </a:lnTo>
                <a:lnTo>
                  <a:pt x="18585" y="19178"/>
                </a:lnTo>
                <a:lnTo>
                  <a:pt x="18582" y="19183"/>
                </a:lnTo>
                <a:lnTo>
                  <a:pt x="18579" y="19188"/>
                </a:lnTo>
                <a:lnTo>
                  <a:pt x="18576" y="19192"/>
                </a:lnTo>
                <a:lnTo>
                  <a:pt x="18571" y="19195"/>
                </a:lnTo>
                <a:lnTo>
                  <a:pt x="18573" y="19202"/>
                </a:lnTo>
                <a:lnTo>
                  <a:pt x="18574" y="19204"/>
                </a:lnTo>
                <a:lnTo>
                  <a:pt x="18574" y="19208"/>
                </a:lnTo>
                <a:lnTo>
                  <a:pt x="18573" y="19217"/>
                </a:lnTo>
                <a:lnTo>
                  <a:pt x="18574" y="19220"/>
                </a:lnTo>
                <a:lnTo>
                  <a:pt x="18576" y="19223"/>
                </a:lnTo>
                <a:lnTo>
                  <a:pt x="18577" y="19224"/>
                </a:lnTo>
                <a:lnTo>
                  <a:pt x="18579" y="19224"/>
                </a:lnTo>
                <a:lnTo>
                  <a:pt x="18581" y="19225"/>
                </a:lnTo>
                <a:lnTo>
                  <a:pt x="18582" y="19228"/>
                </a:lnTo>
                <a:lnTo>
                  <a:pt x="18582" y="19230"/>
                </a:lnTo>
                <a:lnTo>
                  <a:pt x="18580" y="19233"/>
                </a:lnTo>
                <a:lnTo>
                  <a:pt x="18580" y="19237"/>
                </a:lnTo>
                <a:lnTo>
                  <a:pt x="18581" y="19240"/>
                </a:lnTo>
                <a:lnTo>
                  <a:pt x="18583" y="19242"/>
                </a:lnTo>
                <a:lnTo>
                  <a:pt x="18588" y="19245"/>
                </a:lnTo>
                <a:lnTo>
                  <a:pt x="18593" y="19254"/>
                </a:lnTo>
                <a:lnTo>
                  <a:pt x="18598" y="19254"/>
                </a:lnTo>
                <a:lnTo>
                  <a:pt x="18609" y="19250"/>
                </a:lnTo>
                <a:lnTo>
                  <a:pt x="18614" y="19249"/>
                </a:lnTo>
                <a:lnTo>
                  <a:pt x="18609" y="19251"/>
                </a:lnTo>
                <a:lnTo>
                  <a:pt x="18606" y="19254"/>
                </a:lnTo>
                <a:lnTo>
                  <a:pt x="18606" y="19258"/>
                </a:lnTo>
                <a:lnTo>
                  <a:pt x="18604" y="19260"/>
                </a:lnTo>
                <a:lnTo>
                  <a:pt x="18598" y="19264"/>
                </a:lnTo>
                <a:lnTo>
                  <a:pt x="18596" y="19266"/>
                </a:lnTo>
                <a:lnTo>
                  <a:pt x="18597" y="19272"/>
                </a:lnTo>
                <a:lnTo>
                  <a:pt x="18603" y="19279"/>
                </a:lnTo>
                <a:lnTo>
                  <a:pt x="18633" y="19296"/>
                </a:lnTo>
                <a:lnTo>
                  <a:pt x="18638" y="19300"/>
                </a:lnTo>
                <a:lnTo>
                  <a:pt x="18642" y="19307"/>
                </a:lnTo>
                <a:lnTo>
                  <a:pt x="18644" y="19313"/>
                </a:lnTo>
                <a:lnTo>
                  <a:pt x="18648" y="19319"/>
                </a:lnTo>
                <a:lnTo>
                  <a:pt x="18653" y="19324"/>
                </a:lnTo>
                <a:lnTo>
                  <a:pt x="18662" y="19325"/>
                </a:lnTo>
                <a:lnTo>
                  <a:pt x="18670" y="19321"/>
                </a:lnTo>
                <a:lnTo>
                  <a:pt x="18686" y="19310"/>
                </a:lnTo>
                <a:lnTo>
                  <a:pt x="18701" y="19307"/>
                </a:lnTo>
                <a:lnTo>
                  <a:pt x="18705" y="19303"/>
                </a:lnTo>
                <a:lnTo>
                  <a:pt x="18709" y="19301"/>
                </a:lnTo>
                <a:lnTo>
                  <a:pt x="18713" y="19303"/>
                </a:lnTo>
                <a:lnTo>
                  <a:pt x="18718" y="19306"/>
                </a:lnTo>
                <a:lnTo>
                  <a:pt x="18720" y="19308"/>
                </a:lnTo>
                <a:lnTo>
                  <a:pt x="18722" y="19314"/>
                </a:lnTo>
                <a:lnTo>
                  <a:pt x="18723" y="19321"/>
                </a:lnTo>
                <a:lnTo>
                  <a:pt x="18725" y="19327"/>
                </a:lnTo>
                <a:lnTo>
                  <a:pt x="18730" y="19329"/>
                </a:lnTo>
                <a:lnTo>
                  <a:pt x="18732" y="19330"/>
                </a:lnTo>
                <a:lnTo>
                  <a:pt x="18734" y="19332"/>
                </a:lnTo>
                <a:lnTo>
                  <a:pt x="18735" y="19334"/>
                </a:lnTo>
                <a:lnTo>
                  <a:pt x="18737" y="19335"/>
                </a:lnTo>
                <a:lnTo>
                  <a:pt x="18739" y="19335"/>
                </a:lnTo>
                <a:lnTo>
                  <a:pt x="18754" y="19322"/>
                </a:lnTo>
                <a:lnTo>
                  <a:pt x="18759" y="19319"/>
                </a:lnTo>
                <a:lnTo>
                  <a:pt x="18764" y="19318"/>
                </a:lnTo>
                <a:lnTo>
                  <a:pt x="18769" y="19319"/>
                </a:lnTo>
                <a:lnTo>
                  <a:pt x="18783" y="19328"/>
                </a:lnTo>
                <a:lnTo>
                  <a:pt x="18792" y="19328"/>
                </a:lnTo>
                <a:lnTo>
                  <a:pt x="18800" y="19325"/>
                </a:lnTo>
                <a:lnTo>
                  <a:pt x="18809" y="19321"/>
                </a:lnTo>
                <a:lnTo>
                  <a:pt x="18819" y="19318"/>
                </a:lnTo>
                <a:lnTo>
                  <a:pt x="18829" y="19317"/>
                </a:lnTo>
                <a:lnTo>
                  <a:pt x="18833" y="19316"/>
                </a:lnTo>
                <a:lnTo>
                  <a:pt x="18841" y="19310"/>
                </a:lnTo>
                <a:lnTo>
                  <a:pt x="18846" y="19309"/>
                </a:lnTo>
                <a:lnTo>
                  <a:pt x="18855" y="19310"/>
                </a:lnTo>
                <a:lnTo>
                  <a:pt x="18864" y="19307"/>
                </a:lnTo>
                <a:lnTo>
                  <a:pt x="18869" y="19307"/>
                </a:lnTo>
                <a:lnTo>
                  <a:pt x="18871" y="19309"/>
                </a:lnTo>
                <a:lnTo>
                  <a:pt x="18873" y="19311"/>
                </a:lnTo>
                <a:lnTo>
                  <a:pt x="18879" y="19311"/>
                </a:lnTo>
                <a:lnTo>
                  <a:pt x="18889" y="19310"/>
                </a:lnTo>
                <a:lnTo>
                  <a:pt x="18893" y="19311"/>
                </a:lnTo>
                <a:lnTo>
                  <a:pt x="18901" y="19316"/>
                </a:lnTo>
                <a:lnTo>
                  <a:pt x="18908" y="19314"/>
                </a:lnTo>
                <a:lnTo>
                  <a:pt x="18913" y="19314"/>
                </a:lnTo>
                <a:lnTo>
                  <a:pt x="18916" y="19313"/>
                </a:lnTo>
                <a:lnTo>
                  <a:pt x="18914" y="19308"/>
                </a:lnTo>
                <a:lnTo>
                  <a:pt x="18914" y="19306"/>
                </a:lnTo>
                <a:lnTo>
                  <a:pt x="18918" y="19308"/>
                </a:lnTo>
                <a:lnTo>
                  <a:pt x="18920" y="19316"/>
                </a:lnTo>
                <a:lnTo>
                  <a:pt x="18924" y="19318"/>
                </a:lnTo>
                <a:lnTo>
                  <a:pt x="18927" y="19316"/>
                </a:lnTo>
                <a:lnTo>
                  <a:pt x="18930" y="19311"/>
                </a:lnTo>
                <a:lnTo>
                  <a:pt x="18933" y="19300"/>
                </a:lnTo>
                <a:lnTo>
                  <a:pt x="18934" y="19304"/>
                </a:lnTo>
                <a:lnTo>
                  <a:pt x="18933" y="19316"/>
                </a:lnTo>
                <a:lnTo>
                  <a:pt x="18937" y="19313"/>
                </a:lnTo>
                <a:lnTo>
                  <a:pt x="18940" y="19312"/>
                </a:lnTo>
                <a:lnTo>
                  <a:pt x="18941" y="19313"/>
                </a:lnTo>
                <a:lnTo>
                  <a:pt x="18943" y="19315"/>
                </a:lnTo>
                <a:lnTo>
                  <a:pt x="18945" y="19315"/>
                </a:lnTo>
                <a:lnTo>
                  <a:pt x="18946" y="19315"/>
                </a:lnTo>
                <a:lnTo>
                  <a:pt x="18947" y="19313"/>
                </a:lnTo>
                <a:lnTo>
                  <a:pt x="18948" y="19309"/>
                </a:lnTo>
                <a:lnTo>
                  <a:pt x="18952" y="19307"/>
                </a:lnTo>
                <a:lnTo>
                  <a:pt x="18956" y="19305"/>
                </a:lnTo>
                <a:lnTo>
                  <a:pt x="18957" y="19303"/>
                </a:lnTo>
                <a:lnTo>
                  <a:pt x="18959" y="19298"/>
                </a:lnTo>
                <a:lnTo>
                  <a:pt x="18962" y="19297"/>
                </a:lnTo>
                <a:lnTo>
                  <a:pt x="18970" y="19297"/>
                </a:lnTo>
                <a:lnTo>
                  <a:pt x="18972" y="19295"/>
                </a:lnTo>
                <a:lnTo>
                  <a:pt x="18978" y="19291"/>
                </a:lnTo>
                <a:lnTo>
                  <a:pt x="18980" y="19290"/>
                </a:lnTo>
                <a:lnTo>
                  <a:pt x="18983" y="19290"/>
                </a:lnTo>
                <a:lnTo>
                  <a:pt x="18985" y="19289"/>
                </a:lnTo>
                <a:lnTo>
                  <a:pt x="18987" y="19287"/>
                </a:lnTo>
                <a:lnTo>
                  <a:pt x="18990" y="19280"/>
                </a:lnTo>
                <a:lnTo>
                  <a:pt x="18991" y="19279"/>
                </a:lnTo>
                <a:lnTo>
                  <a:pt x="18993" y="19280"/>
                </a:lnTo>
                <a:lnTo>
                  <a:pt x="18995" y="19280"/>
                </a:lnTo>
                <a:lnTo>
                  <a:pt x="18996" y="19280"/>
                </a:lnTo>
                <a:lnTo>
                  <a:pt x="19000" y="19279"/>
                </a:lnTo>
                <a:lnTo>
                  <a:pt x="19005" y="19279"/>
                </a:lnTo>
                <a:lnTo>
                  <a:pt x="19009" y="19279"/>
                </a:lnTo>
                <a:lnTo>
                  <a:pt x="19009" y="19282"/>
                </a:lnTo>
                <a:lnTo>
                  <a:pt x="19008" y="19284"/>
                </a:lnTo>
                <a:lnTo>
                  <a:pt x="19007" y="19289"/>
                </a:lnTo>
                <a:lnTo>
                  <a:pt x="19006" y="19291"/>
                </a:lnTo>
                <a:lnTo>
                  <a:pt x="19005" y="19292"/>
                </a:lnTo>
                <a:lnTo>
                  <a:pt x="19000" y="19294"/>
                </a:lnTo>
                <a:lnTo>
                  <a:pt x="18999" y="19295"/>
                </a:lnTo>
                <a:lnTo>
                  <a:pt x="18999" y="19298"/>
                </a:lnTo>
                <a:lnTo>
                  <a:pt x="19003" y="19298"/>
                </a:lnTo>
                <a:lnTo>
                  <a:pt x="19007" y="19297"/>
                </a:lnTo>
                <a:lnTo>
                  <a:pt x="19009" y="19295"/>
                </a:lnTo>
                <a:lnTo>
                  <a:pt x="19011" y="19297"/>
                </a:lnTo>
                <a:lnTo>
                  <a:pt x="19007" y="19299"/>
                </a:lnTo>
                <a:lnTo>
                  <a:pt x="19004" y="19303"/>
                </a:lnTo>
                <a:lnTo>
                  <a:pt x="19000" y="19305"/>
                </a:lnTo>
                <a:lnTo>
                  <a:pt x="18996" y="19302"/>
                </a:lnTo>
                <a:lnTo>
                  <a:pt x="18994" y="19307"/>
                </a:lnTo>
                <a:lnTo>
                  <a:pt x="18992" y="19310"/>
                </a:lnTo>
                <a:lnTo>
                  <a:pt x="18988" y="19313"/>
                </a:lnTo>
                <a:lnTo>
                  <a:pt x="18981" y="19316"/>
                </a:lnTo>
                <a:lnTo>
                  <a:pt x="18978" y="19319"/>
                </a:lnTo>
                <a:lnTo>
                  <a:pt x="18976" y="19322"/>
                </a:lnTo>
                <a:lnTo>
                  <a:pt x="18977" y="19324"/>
                </a:lnTo>
                <a:lnTo>
                  <a:pt x="18980" y="19325"/>
                </a:lnTo>
                <a:lnTo>
                  <a:pt x="18983" y="19332"/>
                </a:lnTo>
                <a:lnTo>
                  <a:pt x="18987" y="19333"/>
                </a:lnTo>
                <a:lnTo>
                  <a:pt x="18990" y="19331"/>
                </a:lnTo>
                <a:lnTo>
                  <a:pt x="18994" y="19328"/>
                </a:lnTo>
                <a:lnTo>
                  <a:pt x="19000" y="19322"/>
                </a:lnTo>
                <a:lnTo>
                  <a:pt x="19002" y="19322"/>
                </a:lnTo>
                <a:lnTo>
                  <a:pt x="19006" y="19326"/>
                </a:lnTo>
                <a:lnTo>
                  <a:pt x="19009" y="19321"/>
                </a:lnTo>
                <a:lnTo>
                  <a:pt x="19011" y="19306"/>
                </a:lnTo>
                <a:lnTo>
                  <a:pt x="19012" y="19311"/>
                </a:lnTo>
                <a:lnTo>
                  <a:pt x="19013" y="19318"/>
                </a:lnTo>
                <a:lnTo>
                  <a:pt x="19012" y="19326"/>
                </a:lnTo>
                <a:lnTo>
                  <a:pt x="19011" y="19331"/>
                </a:lnTo>
                <a:lnTo>
                  <a:pt x="19007" y="19336"/>
                </a:lnTo>
                <a:lnTo>
                  <a:pt x="19003" y="19339"/>
                </a:lnTo>
                <a:lnTo>
                  <a:pt x="18993" y="19342"/>
                </a:lnTo>
                <a:lnTo>
                  <a:pt x="18993" y="19345"/>
                </a:lnTo>
                <a:lnTo>
                  <a:pt x="18998" y="19344"/>
                </a:lnTo>
                <a:lnTo>
                  <a:pt x="19008" y="19341"/>
                </a:lnTo>
                <a:lnTo>
                  <a:pt x="19014" y="19341"/>
                </a:lnTo>
                <a:lnTo>
                  <a:pt x="19010" y="19346"/>
                </a:lnTo>
                <a:lnTo>
                  <a:pt x="18999" y="19351"/>
                </a:lnTo>
                <a:lnTo>
                  <a:pt x="19000" y="19355"/>
                </a:lnTo>
                <a:lnTo>
                  <a:pt x="19004" y="19358"/>
                </a:lnTo>
                <a:lnTo>
                  <a:pt x="19010" y="19359"/>
                </a:lnTo>
                <a:lnTo>
                  <a:pt x="19023" y="19358"/>
                </a:lnTo>
                <a:lnTo>
                  <a:pt x="19019" y="19363"/>
                </a:lnTo>
                <a:lnTo>
                  <a:pt x="19012" y="19363"/>
                </a:lnTo>
                <a:lnTo>
                  <a:pt x="18996" y="19362"/>
                </a:lnTo>
                <a:lnTo>
                  <a:pt x="18993" y="19364"/>
                </a:lnTo>
                <a:lnTo>
                  <a:pt x="18995" y="19370"/>
                </a:lnTo>
                <a:lnTo>
                  <a:pt x="18999" y="19377"/>
                </a:lnTo>
                <a:lnTo>
                  <a:pt x="19002" y="19383"/>
                </a:lnTo>
                <a:lnTo>
                  <a:pt x="19000" y="19383"/>
                </a:lnTo>
                <a:lnTo>
                  <a:pt x="18999" y="19380"/>
                </a:lnTo>
                <a:lnTo>
                  <a:pt x="18993" y="19373"/>
                </a:lnTo>
                <a:lnTo>
                  <a:pt x="18991" y="19370"/>
                </a:lnTo>
                <a:lnTo>
                  <a:pt x="18989" y="19368"/>
                </a:lnTo>
                <a:lnTo>
                  <a:pt x="18984" y="19368"/>
                </a:lnTo>
                <a:lnTo>
                  <a:pt x="18974" y="19371"/>
                </a:lnTo>
                <a:lnTo>
                  <a:pt x="18970" y="19371"/>
                </a:lnTo>
                <a:lnTo>
                  <a:pt x="18967" y="19372"/>
                </a:lnTo>
                <a:lnTo>
                  <a:pt x="18965" y="19374"/>
                </a:lnTo>
                <a:lnTo>
                  <a:pt x="18968" y="19379"/>
                </a:lnTo>
                <a:lnTo>
                  <a:pt x="18971" y="19381"/>
                </a:lnTo>
                <a:lnTo>
                  <a:pt x="18979" y="19381"/>
                </a:lnTo>
                <a:lnTo>
                  <a:pt x="18983" y="19383"/>
                </a:lnTo>
                <a:lnTo>
                  <a:pt x="18980" y="19385"/>
                </a:lnTo>
                <a:lnTo>
                  <a:pt x="18979" y="19388"/>
                </a:lnTo>
                <a:lnTo>
                  <a:pt x="18979" y="19391"/>
                </a:lnTo>
                <a:lnTo>
                  <a:pt x="18980" y="19394"/>
                </a:lnTo>
                <a:lnTo>
                  <a:pt x="18980" y="19394"/>
                </a:lnTo>
                <a:lnTo>
                  <a:pt x="18983" y="19399"/>
                </a:lnTo>
                <a:lnTo>
                  <a:pt x="18983" y="19400"/>
                </a:lnTo>
                <a:lnTo>
                  <a:pt x="18984" y="19403"/>
                </a:lnTo>
                <a:lnTo>
                  <a:pt x="18983" y="19420"/>
                </a:lnTo>
                <a:lnTo>
                  <a:pt x="18982" y="19426"/>
                </a:lnTo>
                <a:lnTo>
                  <a:pt x="18982" y="19430"/>
                </a:lnTo>
                <a:lnTo>
                  <a:pt x="18980" y="19432"/>
                </a:lnTo>
                <a:lnTo>
                  <a:pt x="18978" y="19429"/>
                </a:lnTo>
                <a:lnTo>
                  <a:pt x="18975" y="19416"/>
                </a:lnTo>
                <a:lnTo>
                  <a:pt x="18970" y="19407"/>
                </a:lnTo>
                <a:lnTo>
                  <a:pt x="18967" y="19397"/>
                </a:lnTo>
                <a:lnTo>
                  <a:pt x="18964" y="19394"/>
                </a:lnTo>
                <a:lnTo>
                  <a:pt x="18959" y="19392"/>
                </a:lnTo>
                <a:lnTo>
                  <a:pt x="18959" y="19395"/>
                </a:lnTo>
                <a:lnTo>
                  <a:pt x="18959" y="19411"/>
                </a:lnTo>
                <a:lnTo>
                  <a:pt x="18958" y="19416"/>
                </a:lnTo>
                <a:lnTo>
                  <a:pt x="18955" y="19427"/>
                </a:lnTo>
                <a:lnTo>
                  <a:pt x="18954" y="19432"/>
                </a:lnTo>
                <a:lnTo>
                  <a:pt x="18954" y="19438"/>
                </a:lnTo>
                <a:lnTo>
                  <a:pt x="18955" y="19442"/>
                </a:lnTo>
                <a:lnTo>
                  <a:pt x="18955" y="19446"/>
                </a:lnTo>
                <a:lnTo>
                  <a:pt x="18953" y="19450"/>
                </a:lnTo>
                <a:lnTo>
                  <a:pt x="18950" y="19437"/>
                </a:lnTo>
                <a:lnTo>
                  <a:pt x="18950" y="19433"/>
                </a:lnTo>
                <a:lnTo>
                  <a:pt x="18951" y="19430"/>
                </a:lnTo>
                <a:lnTo>
                  <a:pt x="18951" y="19414"/>
                </a:lnTo>
                <a:lnTo>
                  <a:pt x="18951" y="19410"/>
                </a:lnTo>
                <a:lnTo>
                  <a:pt x="18949" y="19407"/>
                </a:lnTo>
                <a:lnTo>
                  <a:pt x="18943" y="19401"/>
                </a:lnTo>
                <a:lnTo>
                  <a:pt x="18942" y="19400"/>
                </a:lnTo>
                <a:lnTo>
                  <a:pt x="18941" y="19400"/>
                </a:lnTo>
                <a:lnTo>
                  <a:pt x="18940" y="19401"/>
                </a:lnTo>
                <a:lnTo>
                  <a:pt x="18938" y="19401"/>
                </a:lnTo>
                <a:lnTo>
                  <a:pt x="18936" y="19398"/>
                </a:lnTo>
                <a:lnTo>
                  <a:pt x="18934" y="19402"/>
                </a:lnTo>
                <a:lnTo>
                  <a:pt x="18932" y="19404"/>
                </a:lnTo>
                <a:lnTo>
                  <a:pt x="18927" y="19406"/>
                </a:lnTo>
                <a:lnTo>
                  <a:pt x="18926" y="19406"/>
                </a:lnTo>
                <a:lnTo>
                  <a:pt x="18923" y="19406"/>
                </a:lnTo>
                <a:lnTo>
                  <a:pt x="18922" y="19407"/>
                </a:lnTo>
                <a:lnTo>
                  <a:pt x="18921" y="19408"/>
                </a:lnTo>
                <a:lnTo>
                  <a:pt x="18921" y="19412"/>
                </a:lnTo>
                <a:lnTo>
                  <a:pt x="18921" y="19413"/>
                </a:lnTo>
                <a:lnTo>
                  <a:pt x="18917" y="19414"/>
                </a:lnTo>
                <a:lnTo>
                  <a:pt x="18916" y="19409"/>
                </a:lnTo>
                <a:lnTo>
                  <a:pt x="18915" y="19403"/>
                </a:lnTo>
                <a:lnTo>
                  <a:pt x="18912" y="19398"/>
                </a:lnTo>
                <a:lnTo>
                  <a:pt x="18911" y="19396"/>
                </a:lnTo>
                <a:lnTo>
                  <a:pt x="18910" y="19394"/>
                </a:lnTo>
                <a:lnTo>
                  <a:pt x="18907" y="19395"/>
                </a:lnTo>
                <a:lnTo>
                  <a:pt x="18906" y="19398"/>
                </a:lnTo>
                <a:lnTo>
                  <a:pt x="18907" y="19401"/>
                </a:lnTo>
                <a:lnTo>
                  <a:pt x="18908" y="19405"/>
                </a:lnTo>
                <a:lnTo>
                  <a:pt x="18908" y="19409"/>
                </a:lnTo>
                <a:lnTo>
                  <a:pt x="18907" y="19421"/>
                </a:lnTo>
                <a:lnTo>
                  <a:pt x="18905" y="19427"/>
                </a:lnTo>
                <a:lnTo>
                  <a:pt x="18902" y="19429"/>
                </a:lnTo>
                <a:lnTo>
                  <a:pt x="18904" y="19422"/>
                </a:lnTo>
                <a:lnTo>
                  <a:pt x="18905" y="19416"/>
                </a:lnTo>
                <a:lnTo>
                  <a:pt x="18903" y="19402"/>
                </a:lnTo>
                <a:lnTo>
                  <a:pt x="18904" y="19391"/>
                </a:lnTo>
                <a:lnTo>
                  <a:pt x="18903" y="19388"/>
                </a:lnTo>
                <a:lnTo>
                  <a:pt x="18901" y="19388"/>
                </a:lnTo>
                <a:lnTo>
                  <a:pt x="18900" y="19390"/>
                </a:lnTo>
                <a:lnTo>
                  <a:pt x="18894" y="19407"/>
                </a:lnTo>
                <a:lnTo>
                  <a:pt x="18892" y="19414"/>
                </a:lnTo>
                <a:lnTo>
                  <a:pt x="18892" y="19421"/>
                </a:lnTo>
                <a:lnTo>
                  <a:pt x="18893" y="19433"/>
                </a:lnTo>
                <a:lnTo>
                  <a:pt x="18892" y="19438"/>
                </a:lnTo>
                <a:lnTo>
                  <a:pt x="18887" y="19438"/>
                </a:lnTo>
                <a:lnTo>
                  <a:pt x="18889" y="19432"/>
                </a:lnTo>
                <a:lnTo>
                  <a:pt x="18889" y="19407"/>
                </a:lnTo>
                <a:lnTo>
                  <a:pt x="18889" y="19400"/>
                </a:lnTo>
                <a:lnTo>
                  <a:pt x="18889" y="19396"/>
                </a:lnTo>
                <a:lnTo>
                  <a:pt x="18887" y="19392"/>
                </a:lnTo>
                <a:lnTo>
                  <a:pt x="18884" y="19390"/>
                </a:lnTo>
                <a:lnTo>
                  <a:pt x="18881" y="19388"/>
                </a:lnTo>
                <a:lnTo>
                  <a:pt x="18878" y="19388"/>
                </a:lnTo>
                <a:lnTo>
                  <a:pt x="18875" y="19390"/>
                </a:lnTo>
                <a:lnTo>
                  <a:pt x="18874" y="19387"/>
                </a:lnTo>
                <a:lnTo>
                  <a:pt x="18873" y="19377"/>
                </a:lnTo>
                <a:lnTo>
                  <a:pt x="18872" y="19373"/>
                </a:lnTo>
                <a:lnTo>
                  <a:pt x="18860" y="19366"/>
                </a:lnTo>
                <a:lnTo>
                  <a:pt x="18856" y="19366"/>
                </a:lnTo>
                <a:lnTo>
                  <a:pt x="18851" y="19368"/>
                </a:lnTo>
                <a:lnTo>
                  <a:pt x="18847" y="19369"/>
                </a:lnTo>
                <a:lnTo>
                  <a:pt x="18845" y="19369"/>
                </a:lnTo>
                <a:lnTo>
                  <a:pt x="18844" y="19368"/>
                </a:lnTo>
                <a:lnTo>
                  <a:pt x="18842" y="19367"/>
                </a:lnTo>
                <a:lnTo>
                  <a:pt x="18840" y="19368"/>
                </a:lnTo>
                <a:lnTo>
                  <a:pt x="18839" y="19369"/>
                </a:lnTo>
                <a:lnTo>
                  <a:pt x="18837" y="19370"/>
                </a:lnTo>
                <a:lnTo>
                  <a:pt x="18836" y="19371"/>
                </a:lnTo>
                <a:lnTo>
                  <a:pt x="18834" y="19371"/>
                </a:lnTo>
                <a:lnTo>
                  <a:pt x="18829" y="19373"/>
                </a:lnTo>
                <a:lnTo>
                  <a:pt x="18812" y="19383"/>
                </a:lnTo>
                <a:lnTo>
                  <a:pt x="18808" y="19388"/>
                </a:lnTo>
                <a:lnTo>
                  <a:pt x="18806" y="19393"/>
                </a:lnTo>
                <a:lnTo>
                  <a:pt x="18793" y="19411"/>
                </a:lnTo>
                <a:lnTo>
                  <a:pt x="18788" y="19425"/>
                </a:lnTo>
                <a:lnTo>
                  <a:pt x="18783" y="19430"/>
                </a:lnTo>
                <a:lnTo>
                  <a:pt x="18772" y="19450"/>
                </a:lnTo>
                <a:lnTo>
                  <a:pt x="18769" y="19455"/>
                </a:lnTo>
                <a:lnTo>
                  <a:pt x="18756" y="19467"/>
                </a:lnTo>
                <a:lnTo>
                  <a:pt x="18753" y="19469"/>
                </a:lnTo>
                <a:lnTo>
                  <a:pt x="18751" y="19472"/>
                </a:lnTo>
                <a:lnTo>
                  <a:pt x="18747" y="19476"/>
                </a:lnTo>
                <a:lnTo>
                  <a:pt x="18745" y="19476"/>
                </a:lnTo>
                <a:lnTo>
                  <a:pt x="18743" y="19477"/>
                </a:lnTo>
                <a:lnTo>
                  <a:pt x="18735" y="19473"/>
                </a:lnTo>
                <a:lnTo>
                  <a:pt x="18722" y="19456"/>
                </a:lnTo>
                <a:lnTo>
                  <a:pt x="18714" y="19450"/>
                </a:lnTo>
                <a:lnTo>
                  <a:pt x="18710" y="19449"/>
                </a:lnTo>
                <a:lnTo>
                  <a:pt x="18705" y="19448"/>
                </a:lnTo>
                <a:lnTo>
                  <a:pt x="18701" y="19448"/>
                </a:lnTo>
                <a:lnTo>
                  <a:pt x="18699" y="19445"/>
                </a:lnTo>
                <a:lnTo>
                  <a:pt x="18697" y="19444"/>
                </a:lnTo>
                <a:lnTo>
                  <a:pt x="18692" y="19445"/>
                </a:lnTo>
                <a:lnTo>
                  <a:pt x="18689" y="19447"/>
                </a:lnTo>
                <a:lnTo>
                  <a:pt x="18690" y="19452"/>
                </a:lnTo>
                <a:lnTo>
                  <a:pt x="18690" y="19453"/>
                </a:lnTo>
                <a:lnTo>
                  <a:pt x="18687" y="19454"/>
                </a:lnTo>
                <a:lnTo>
                  <a:pt x="18682" y="19457"/>
                </a:lnTo>
                <a:lnTo>
                  <a:pt x="18678" y="19457"/>
                </a:lnTo>
                <a:lnTo>
                  <a:pt x="18681" y="19454"/>
                </a:lnTo>
                <a:lnTo>
                  <a:pt x="18680" y="19451"/>
                </a:lnTo>
                <a:lnTo>
                  <a:pt x="18679" y="19448"/>
                </a:lnTo>
                <a:lnTo>
                  <a:pt x="18680" y="19444"/>
                </a:lnTo>
                <a:lnTo>
                  <a:pt x="18677" y="19444"/>
                </a:lnTo>
                <a:lnTo>
                  <a:pt x="18676" y="19444"/>
                </a:lnTo>
                <a:lnTo>
                  <a:pt x="18670" y="19445"/>
                </a:lnTo>
                <a:lnTo>
                  <a:pt x="18667" y="19444"/>
                </a:lnTo>
                <a:lnTo>
                  <a:pt x="18658" y="19439"/>
                </a:lnTo>
                <a:lnTo>
                  <a:pt x="18654" y="19438"/>
                </a:lnTo>
                <a:lnTo>
                  <a:pt x="18631" y="19438"/>
                </a:lnTo>
                <a:lnTo>
                  <a:pt x="18629" y="19439"/>
                </a:lnTo>
                <a:lnTo>
                  <a:pt x="18626" y="19440"/>
                </a:lnTo>
                <a:lnTo>
                  <a:pt x="18622" y="19440"/>
                </a:lnTo>
                <a:lnTo>
                  <a:pt x="18613" y="19444"/>
                </a:lnTo>
                <a:lnTo>
                  <a:pt x="18612" y="19446"/>
                </a:lnTo>
                <a:lnTo>
                  <a:pt x="18611" y="19450"/>
                </a:lnTo>
                <a:lnTo>
                  <a:pt x="18622" y="19449"/>
                </a:lnTo>
                <a:lnTo>
                  <a:pt x="18626" y="19452"/>
                </a:lnTo>
                <a:lnTo>
                  <a:pt x="18621" y="19454"/>
                </a:lnTo>
                <a:lnTo>
                  <a:pt x="18615" y="19456"/>
                </a:lnTo>
                <a:lnTo>
                  <a:pt x="18606" y="19455"/>
                </a:lnTo>
                <a:lnTo>
                  <a:pt x="18604" y="19456"/>
                </a:lnTo>
                <a:lnTo>
                  <a:pt x="18605" y="19459"/>
                </a:lnTo>
                <a:lnTo>
                  <a:pt x="18604" y="19461"/>
                </a:lnTo>
                <a:lnTo>
                  <a:pt x="18603" y="19460"/>
                </a:lnTo>
                <a:lnTo>
                  <a:pt x="18601" y="19457"/>
                </a:lnTo>
                <a:lnTo>
                  <a:pt x="18599" y="19461"/>
                </a:lnTo>
                <a:lnTo>
                  <a:pt x="18596" y="19462"/>
                </a:lnTo>
                <a:lnTo>
                  <a:pt x="18593" y="19461"/>
                </a:lnTo>
                <a:lnTo>
                  <a:pt x="18589" y="19461"/>
                </a:lnTo>
                <a:lnTo>
                  <a:pt x="18581" y="19466"/>
                </a:lnTo>
                <a:lnTo>
                  <a:pt x="18578" y="19469"/>
                </a:lnTo>
                <a:lnTo>
                  <a:pt x="18579" y="19471"/>
                </a:lnTo>
                <a:lnTo>
                  <a:pt x="18590" y="19470"/>
                </a:lnTo>
                <a:lnTo>
                  <a:pt x="18594" y="19471"/>
                </a:lnTo>
                <a:lnTo>
                  <a:pt x="18596" y="19474"/>
                </a:lnTo>
                <a:lnTo>
                  <a:pt x="18595" y="19477"/>
                </a:lnTo>
                <a:lnTo>
                  <a:pt x="18592" y="19481"/>
                </a:lnTo>
                <a:lnTo>
                  <a:pt x="18588" y="19483"/>
                </a:lnTo>
                <a:lnTo>
                  <a:pt x="18585" y="19484"/>
                </a:lnTo>
                <a:lnTo>
                  <a:pt x="18585" y="19486"/>
                </a:lnTo>
                <a:lnTo>
                  <a:pt x="18588" y="19487"/>
                </a:lnTo>
                <a:lnTo>
                  <a:pt x="18592" y="19488"/>
                </a:lnTo>
                <a:lnTo>
                  <a:pt x="18591" y="19495"/>
                </a:lnTo>
                <a:lnTo>
                  <a:pt x="18590" y="19497"/>
                </a:lnTo>
                <a:lnTo>
                  <a:pt x="18588" y="19500"/>
                </a:lnTo>
                <a:lnTo>
                  <a:pt x="18585" y="19502"/>
                </a:lnTo>
                <a:lnTo>
                  <a:pt x="18583" y="19503"/>
                </a:lnTo>
                <a:lnTo>
                  <a:pt x="18582" y="19505"/>
                </a:lnTo>
                <a:lnTo>
                  <a:pt x="18582" y="19509"/>
                </a:lnTo>
                <a:lnTo>
                  <a:pt x="18583" y="19509"/>
                </a:lnTo>
                <a:lnTo>
                  <a:pt x="18586" y="19505"/>
                </a:lnTo>
                <a:lnTo>
                  <a:pt x="18595" y="19508"/>
                </a:lnTo>
                <a:lnTo>
                  <a:pt x="18599" y="19505"/>
                </a:lnTo>
                <a:lnTo>
                  <a:pt x="18603" y="19515"/>
                </a:lnTo>
                <a:lnTo>
                  <a:pt x="18603" y="19517"/>
                </a:lnTo>
                <a:lnTo>
                  <a:pt x="18609" y="19517"/>
                </a:lnTo>
                <a:lnTo>
                  <a:pt x="18611" y="19516"/>
                </a:lnTo>
                <a:lnTo>
                  <a:pt x="18610" y="19511"/>
                </a:lnTo>
                <a:lnTo>
                  <a:pt x="18612" y="19512"/>
                </a:lnTo>
                <a:lnTo>
                  <a:pt x="18614" y="19512"/>
                </a:lnTo>
                <a:lnTo>
                  <a:pt x="18615" y="19512"/>
                </a:lnTo>
                <a:lnTo>
                  <a:pt x="18617" y="19511"/>
                </a:lnTo>
                <a:lnTo>
                  <a:pt x="18620" y="19513"/>
                </a:lnTo>
                <a:lnTo>
                  <a:pt x="18624" y="19513"/>
                </a:lnTo>
                <a:lnTo>
                  <a:pt x="18627" y="19511"/>
                </a:lnTo>
                <a:lnTo>
                  <a:pt x="18628" y="19505"/>
                </a:lnTo>
                <a:lnTo>
                  <a:pt x="18630" y="19507"/>
                </a:lnTo>
                <a:lnTo>
                  <a:pt x="18632" y="19508"/>
                </a:lnTo>
                <a:lnTo>
                  <a:pt x="18635" y="19510"/>
                </a:lnTo>
                <a:lnTo>
                  <a:pt x="18638" y="19511"/>
                </a:lnTo>
                <a:lnTo>
                  <a:pt x="18645" y="19510"/>
                </a:lnTo>
                <a:lnTo>
                  <a:pt x="18647" y="19511"/>
                </a:lnTo>
                <a:lnTo>
                  <a:pt x="18658" y="19513"/>
                </a:lnTo>
                <a:lnTo>
                  <a:pt x="18661" y="19517"/>
                </a:lnTo>
                <a:lnTo>
                  <a:pt x="18661" y="19522"/>
                </a:lnTo>
                <a:lnTo>
                  <a:pt x="18666" y="19525"/>
                </a:lnTo>
                <a:lnTo>
                  <a:pt x="18690" y="19541"/>
                </a:lnTo>
                <a:lnTo>
                  <a:pt x="18692" y="19544"/>
                </a:lnTo>
                <a:lnTo>
                  <a:pt x="18693" y="19546"/>
                </a:lnTo>
                <a:lnTo>
                  <a:pt x="18694" y="19548"/>
                </a:lnTo>
                <a:lnTo>
                  <a:pt x="18697" y="19549"/>
                </a:lnTo>
                <a:lnTo>
                  <a:pt x="18699" y="19550"/>
                </a:lnTo>
                <a:lnTo>
                  <a:pt x="18703" y="19556"/>
                </a:lnTo>
                <a:lnTo>
                  <a:pt x="18705" y="19557"/>
                </a:lnTo>
                <a:lnTo>
                  <a:pt x="18707" y="19558"/>
                </a:lnTo>
                <a:lnTo>
                  <a:pt x="18708" y="19562"/>
                </a:lnTo>
                <a:lnTo>
                  <a:pt x="18709" y="19565"/>
                </a:lnTo>
                <a:lnTo>
                  <a:pt x="18710" y="19566"/>
                </a:lnTo>
                <a:lnTo>
                  <a:pt x="18711" y="19568"/>
                </a:lnTo>
                <a:lnTo>
                  <a:pt x="18713" y="19576"/>
                </a:lnTo>
                <a:lnTo>
                  <a:pt x="18715" y="19578"/>
                </a:lnTo>
                <a:lnTo>
                  <a:pt x="18716" y="19578"/>
                </a:lnTo>
                <a:lnTo>
                  <a:pt x="18722" y="19582"/>
                </a:lnTo>
                <a:lnTo>
                  <a:pt x="18723" y="19583"/>
                </a:lnTo>
                <a:lnTo>
                  <a:pt x="18724" y="19588"/>
                </a:lnTo>
                <a:lnTo>
                  <a:pt x="18721" y="19591"/>
                </a:lnTo>
                <a:lnTo>
                  <a:pt x="18718" y="19593"/>
                </a:lnTo>
                <a:lnTo>
                  <a:pt x="18718" y="19596"/>
                </a:lnTo>
                <a:lnTo>
                  <a:pt x="18723" y="19602"/>
                </a:lnTo>
                <a:lnTo>
                  <a:pt x="18725" y="19604"/>
                </a:lnTo>
                <a:lnTo>
                  <a:pt x="18728" y="19614"/>
                </a:lnTo>
                <a:lnTo>
                  <a:pt x="18729" y="19616"/>
                </a:lnTo>
                <a:lnTo>
                  <a:pt x="18733" y="19620"/>
                </a:lnTo>
                <a:lnTo>
                  <a:pt x="18737" y="19623"/>
                </a:lnTo>
                <a:lnTo>
                  <a:pt x="18742" y="19624"/>
                </a:lnTo>
                <a:lnTo>
                  <a:pt x="18746" y="19621"/>
                </a:lnTo>
                <a:lnTo>
                  <a:pt x="18747" y="19618"/>
                </a:lnTo>
                <a:lnTo>
                  <a:pt x="18745" y="19612"/>
                </a:lnTo>
                <a:lnTo>
                  <a:pt x="18745" y="19608"/>
                </a:lnTo>
                <a:lnTo>
                  <a:pt x="18746" y="19607"/>
                </a:lnTo>
                <a:lnTo>
                  <a:pt x="18748" y="19606"/>
                </a:lnTo>
                <a:lnTo>
                  <a:pt x="18755" y="19604"/>
                </a:lnTo>
                <a:lnTo>
                  <a:pt x="18759" y="19604"/>
                </a:lnTo>
                <a:lnTo>
                  <a:pt x="18763" y="19607"/>
                </a:lnTo>
                <a:lnTo>
                  <a:pt x="18765" y="19613"/>
                </a:lnTo>
                <a:lnTo>
                  <a:pt x="18763" y="19631"/>
                </a:lnTo>
                <a:lnTo>
                  <a:pt x="18764" y="19637"/>
                </a:lnTo>
                <a:lnTo>
                  <a:pt x="18765" y="19651"/>
                </a:lnTo>
                <a:lnTo>
                  <a:pt x="18768" y="19657"/>
                </a:lnTo>
                <a:lnTo>
                  <a:pt x="18772" y="19660"/>
                </a:lnTo>
                <a:lnTo>
                  <a:pt x="18776" y="19660"/>
                </a:lnTo>
                <a:lnTo>
                  <a:pt x="18778" y="19661"/>
                </a:lnTo>
                <a:lnTo>
                  <a:pt x="18781" y="19671"/>
                </a:lnTo>
                <a:lnTo>
                  <a:pt x="18783" y="19675"/>
                </a:lnTo>
                <a:lnTo>
                  <a:pt x="18784" y="19676"/>
                </a:lnTo>
                <a:lnTo>
                  <a:pt x="18786" y="19678"/>
                </a:lnTo>
                <a:lnTo>
                  <a:pt x="18788" y="19680"/>
                </a:lnTo>
                <a:lnTo>
                  <a:pt x="18789" y="19683"/>
                </a:lnTo>
                <a:lnTo>
                  <a:pt x="18788" y="19685"/>
                </a:lnTo>
                <a:lnTo>
                  <a:pt x="18785" y="19688"/>
                </a:lnTo>
                <a:lnTo>
                  <a:pt x="18782" y="19692"/>
                </a:lnTo>
                <a:lnTo>
                  <a:pt x="18781" y="19695"/>
                </a:lnTo>
                <a:lnTo>
                  <a:pt x="18780" y="19699"/>
                </a:lnTo>
                <a:lnTo>
                  <a:pt x="18780" y="19701"/>
                </a:lnTo>
                <a:lnTo>
                  <a:pt x="18780" y="19704"/>
                </a:lnTo>
                <a:lnTo>
                  <a:pt x="18780" y="19706"/>
                </a:lnTo>
                <a:lnTo>
                  <a:pt x="18778" y="19708"/>
                </a:lnTo>
                <a:lnTo>
                  <a:pt x="18770" y="19709"/>
                </a:lnTo>
                <a:lnTo>
                  <a:pt x="18760" y="19705"/>
                </a:lnTo>
                <a:lnTo>
                  <a:pt x="18751" y="19704"/>
                </a:lnTo>
                <a:lnTo>
                  <a:pt x="18745" y="19710"/>
                </a:lnTo>
                <a:lnTo>
                  <a:pt x="18746" y="19719"/>
                </a:lnTo>
                <a:lnTo>
                  <a:pt x="18757" y="19750"/>
                </a:lnTo>
                <a:lnTo>
                  <a:pt x="18758" y="19753"/>
                </a:lnTo>
                <a:lnTo>
                  <a:pt x="18757" y="19762"/>
                </a:lnTo>
                <a:lnTo>
                  <a:pt x="18758" y="19764"/>
                </a:lnTo>
                <a:lnTo>
                  <a:pt x="18761" y="19768"/>
                </a:lnTo>
                <a:lnTo>
                  <a:pt x="18766" y="19784"/>
                </a:lnTo>
                <a:lnTo>
                  <a:pt x="18767" y="19787"/>
                </a:lnTo>
                <a:lnTo>
                  <a:pt x="18767" y="19790"/>
                </a:lnTo>
                <a:lnTo>
                  <a:pt x="18762" y="19786"/>
                </a:lnTo>
                <a:lnTo>
                  <a:pt x="18760" y="19785"/>
                </a:lnTo>
                <a:lnTo>
                  <a:pt x="18759" y="19787"/>
                </a:lnTo>
                <a:lnTo>
                  <a:pt x="18760" y="19791"/>
                </a:lnTo>
                <a:lnTo>
                  <a:pt x="18762" y="19794"/>
                </a:lnTo>
                <a:lnTo>
                  <a:pt x="18764" y="19796"/>
                </a:lnTo>
                <a:lnTo>
                  <a:pt x="18767" y="19798"/>
                </a:lnTo>
                <a:lnTo>
                  <a:pt x="18768" y="19801"/>
                </a:lnTo>
                <a:lnTo>
                  <a:pt x="18770" y="19807"/>
                </a:lnTo>
                <a:lnTo>
                  <a:pt x="18772" y="19811"/>
                </a:lnTo>
                <a:lnTo>
                  <a:pt x="18774" y="19813"/>
                </a:lnTo>
                <a:lnTo>
                  <a:pt x="18778" y="19816"/>
                </a:lnTo>
                <a:lnTo>
                  <a:pt x="18781" y="19818"/>
                </a:lnTo>
                <a:lnTo>
                  <a:pt x="18782" y="19821"/>
                </a:lnTo>
                <a:lnTo>
                  <a:pt x="18782" y="19827"/>
                </a:lnTo>
                <a:lnTo>
                  <a:pt x="18783" y="19831"/>
                </a:lnTo>
                <a:lnTo>
                  <a:pt x="18784" y="19832"/>
                </a:lnTo>
                <a:lnTo>
                  <a:pt x="18785" y="19833"/>
                </a:lnTo>
                <a:lnTo>
                  <a:pt x="18786" y="19833"/>
                </a:lnTo>
                <a:lnTo>
                  <a:pt x="18798" y="19839"/>
                </a:lnTo>
                <a:lnTo>
                  <a:pt x="18802" y="19840"/>
                </a:lnTo>
                <a:lnTo>
                  <a:pt x="18806" y="19837"/>
                </a:lnTo>
                <a:lnTo>
                  <a:pt x="18812" y="19827"/>
                </a:lnTo>
                <a:lnTo>
                  <a:pt x="18815" y="19825"/>
                </a:lnTo>
                <a:lnTo>
                  <a:pt x="18821" y="19825"/>
                </a:lnTo>
                <a:lnTo>
                  <a:pt x="18840" y="19829"/>
                </a:lnTo>
                <a:lnTo>
                  <a:pt x="18850" y="19830"/>
                </a:lnTo>
                <a:lnTo>
                  <a:pt x="18859" y="19826"/>
                </a:lnTo>
                <a:lnTo>
                  <a:pt x="18863" y="19822"/>
                </a:lnTo>
                <a:lnTo>
                  <a:pt x="18889" y="19787"/>
                </a:lnTo>
                <a:lnTo>
                  <a:pt x="18892" y="19779"/>
                </a:lnTo>
                <a:lnTo>
                  <a:pt x="18894" y="19776"/>
                </a:lnTo>
                <a:lnTo>
                  <a:pt x="18896" y="19774"/>
                </a:lnTo>
                <a:lnTo>
                  <a:pt x="18900" y="19772"/>
                </a:lnTo>
                <a:lnTo>
                  <a:pt x="18903" y="19770"/>
                </a:lnTo>
                <a:lnTo>
                  <a:pt x="18903" y="19765"/>
                </a:lnTo>
                <a:lnTo>
                  <a:pt x="18900" y="19760"/>
                </a:lnTo>
                <a:lnTo>
                  <a:pt x="18893" y="19752"/>
                </a:lnTo>
                <a:lnTo>
                  <a:pt x="18890" y="19740"/>
                </a:lnTo>
                <a:lnTo>
                  <a:pt x="18893" y="19730"/>
                </a:lnTo>
                <a:lnTo>
                  <a:pt x="18914" y="19702"/>
                </a:lnTo>
                <a:lnTo>
                  <a:pt x="18918" y="19700"/>
                </a:lnTo>
                <a:lnTo>
                  <a:pt x="18921" y="19699"/>
                </a:lnTo>
                <a:lnTo>
                  <a:pt x="18926" y="19695"/>
                </a:lnTo>
                <a:lnTo>
                  <a:pt x="18929" y="19691"/>
                </a:lnTo>
                <a:lnTo>
                  <a:pt x="18932" y="19687"/>
                </a:lnTo>
                <a:lnTo>
                  <a:pt x="18933" y="19681"/>
                </a:lnTo>
                <a:lnTo>
                  <a:pt x="18932" y="19674"/>
                </a:lnTo>
                <a:lnTo>
                  <a:pt x="18931" y="19668"/>
                </a:lnTo>
                <a:lnTo>
                  <a:pt x="18928" y="19663"/>
                </a:lnTo>
                <a:lnTo>
                  <a:pt x="18924" y="19659"/>
                </a:lnTo>
                <a:lnTo>
                  <a:pt x="18915" y="19656"/>
                </a:lnTo>
                <a:lnTo>
                  <a:pt x="18911" y="19653"/>
                </a:lnTo>
                <a:lnTo>
                  <a:pt x="18911" y="19651"/>
                </a:lnTo>
                <a:lnTo>
                  <a:pt x="18916" y="19651"/>
                </a:lnTo>
                <a:lnTo>
                  <a:pt x="18917" y="19649"/>
                </a:lnTo>
                <a:lnTo>
                  <a:pt x="18917" y="19641"/>
                </a:lnTo>
                <a:lnTo>
                  <a:pt x="18916" y="19636"/>
                </a:lnTo>
                <a:lnTo>
                  <a:pt x="18916" y="19634"/>
                </a:lnTo>
                <a:lnTo>
                  <a:pt x="18918" y="19635"/>
                </a:lnTo>
                <a:lnTo>
                  <a:pt x="18919" y="19637"/>
                </a:lnTo>
                <a:lnTo>
                  <a:pt x="18923" y="19647"/>
                </a:lnTo>
                <a:lnTo>
                  <a:pt x="18924" y="19649"/>
                </a:lnTo>
                <a:lnTo>
                  <a:pt x="18926" y="19650"/>
                </a:lnTo>
                <a:lnTo>
                  <a:pt x="18938" y="19646"/>
                </a:lnTo>
                <a:lnTo>
                  <a:pt x="18941" y="19645"/>
                </a:lnTo>
                <a:lnTo>
                  <a:pt x="18948" y="19629"/>
                </a:lnTo>
                <a:lnTo>
                  <a:pt x="18947" y="19581"/>
                </a:lnTo>
                <a:lnTo>
                  <a:pt x="18950" y="19563"/>
                </a:lnTo>
                <a:lnTo>
                  <a:pt x="18954" y="19554"/>
                </a:lnTo>
                <a:lnTo>
                  <a:pt x="18961" y="19546"/>
                </a:lnTo>
                <a:lnTo>
                  <a:pt x="18964" y="19543"/>
                </a:lnTo>
                <a:lnTo>
                  <a:pt x="18978" y="19534"/>
                </a:lnTo>
                <a:lnTo>
                  <a:pt x="18980" y="19531"/>
                </a:lnTo>
                <a:lnTo>
                  <a:pt x="18981" y="19524"/>
                </a:lnTo>
                <a:lnTo>
                  <a:pt x="18984" y="19517"/>
                </a:lnTo>
                <a:lnTo>
                  <a:pt x="18985" y="19516"/>
                </a:lnTo>
                <a:lnTo>
                  <a:pt x="18982" y="19510"/>
                </a:lnTo>
                <a:lnTo>
                  <a:pt x="18984" y="19508"/>
                </a:lnTo>
                <a:lnTo>
                  <a:pt x="18988" y="19508"/>
                </a:lnTo>
                <a:lnTo>
                  <a:pt x="18991" y="19507"/>
                </a:lnTo>
                <a:lnTo>
                  <a:pt x="18993" y="19509"/>
                </a:lnTo>
                <a:lnTo>
                  <a:pt x="18994" y="19512"/>
                </a:lnTo>
                <a:lnTo>
                  <a:pt x="18996" y="19515"/>
                </a:lnTo>
                <a:lnTo>
                  <a:pt x="18996" y="19518"/>
                </a:lnTo>
                <a:lnTo>
                  <a:pt x="18995" y="19523"/>
                </a:lnTo>
                <a:lnTo>
                  <a:pt x="18992" y="19531"/>
                </a:lnTo>
                <a:lnTo>
                  <a:pt x="18991" y="19536"/>
                </a:lnTo>
                <a:lnTo>
                  <a:pt x="18992" y="19540"/>
                </a:lnTo>
                <a:lnTo>
                  <a:pt x="18993" y="19544"/>
                </a:lnTo>
                <a:lnTo>
                  <a:pt x="18995" y="19547"/>
                </a:lnTo>
                <a:lnTo>
                  <a:pt x="18997" y="19549"/>
                </a:lnTo>
                <a:lnTo>
                  <a:pt x="18999" y="19550"/>
                </a:lnTo>
                <a:lnTo>
                  <a:pt x="19001" y="19551"/>
                </a:lnTo>
                <a:lnTo>
                  <a:pt x="19003" y="19552"/>
                </a:lnTo>
                <a:lnTo>
                  <a:pt x="19003" y="19554"/>
                </a:lnTo>
                <a:lnTo>
                  <a:pt x="19004" y="19556"/>
                </a:lnTo>
                <a:lnTo>
                  <a:pt x="19004" y="19558"/>
                </a:lnTo>
                <a:lnTo>
                  <a:pt x="19005" y="19559"/>
                </a:lnTo>
                <a:lnTo>
                  <a:pt x="19006" y="19560"/>
                </a:lnTo>
                <a:lnTo>
                  <a:pt x="19003" y="19564"/>
                </a:lnTo>
                <a:lnTo>
                  <a:pt x="19000" y="19560"/>
                </a:lnTo>
                <a:lnTo>
                  <a:pt x="18996" y="19554"/>
                </a:lnTo>
                <a:lnTo>
                  <a:pt x="18992" y="19551"/>
                </a:lnTo>
                <a:lnTo>
                  <a:pt x="18988" y="19553"/>
                </a:lnTo>
                <a:lnTo>
                  <a:pt x="18983" y="19561"/>
                </a:lnTo>
                <a:lnTo>
                  <a:pt x="18979" y="19563"/>
                </a:lnTo>
                <a:lnTo>
                  <a:pt x="18975" y="19565"/>
                </a:lnTo>
                <a:lnTo>
                  <a:pt x="18972" y="19577"/>
                </a:lnTo>
                <a:lnTo>
                  <a:pt x="18969" y="19582"/>
                </a:lnTo>
                <a:lnTo>
                  <a:pt x="18964" y="19580"/>
                </a:lnTo>
                <a:lnTo>
                  <a:pt x="18961" y="19580"/>
                </a:lnTo>
                <a:lnTo>
                  <a:pt x="18960" y="19583"/>
                </a:lnTo>
                <a:lnTo>
                  <a:pt x="18960" y="19589"/>
                </a:lnTo>
                <a:lnTo>
                  <a:pt x="18959" y="19591"/>
                </a:lnTo>
                <a:lnTo>
                  <a:pt x="18959" y="19593"/>
                </a:lnTo>
                <a:lnTo>
                  <a:pt x="18954" y="19589"/>
                </a:lnTo>
                <a:lnTo>
                  <a:pt x="18953" y="19593"/>
                </a:lnTo>
                <a:lnTo>
                  <a:pt x="18953" y="19614"/>
                </a:lnTo>
                <a:lnTo>
                  <a:pt x="18956" y="19634"/>
                </a:lnTo>
                <a:lnTo>
                  <a:pt x="18957" y="19641"/>
                </a:lnTo>
                <a:lnTo>
                  <a:pt x="18956" y="19648"/>
                </a:lnTo>
                <a:lnTo>
                  <a:pt x="18952" y="19651"/>
                </a:lnTo>
                <a:lnTo>
                  <a:pt x="18946" y="19653"/>
                </a:lnTo>
                <a:lnTo>
                  <a:pt x="18944" y="19657"/>
                </a:lnTo>
                <a:lnTo>
                  <a:pt x="18944" y="19663"/>
                </a:lnTo>
                <a:lnTo>
                  <a:pt x="18945" y="19670"/>
                </a:lnTo>
                <a:lnTo>
                  <a:pt x="18954" y="19686"/>
                </a:lnTo>
                <a:lnTo>
                  <a:pt x="18956" y="19693"/>
                </a:lnTo>
                <a:lnTo>
                  <a:pt x="18958" y="19699"/>
                </a:lnTo>
                <a:lnTo>
                  <a:pt x="18959" y="19702"/>
                </a:lnTo>
                <a:lnTo>
                  <a:pt x="18958" y="19704"/>
                </a:lnTo>
                <a:lnTo>
                  <a:pt x="18956" y="19710"/>
                </a:lnTo>
                <a:lnTo>
                  <a:pt x="18957" y="19716"/>
                </a:lnTo>
                <a:lnTo>
                  <a:pt x="18960" y="19716"/>
                </a:lnTo>
                <a:lnTo>
                  <a:pt x="18964" y="19713"/>
                </a:lnTo>
                <a:lnTo>
                  <a:pt x="18967" y="19712"/>
                </a:lnTo>
                <a:lnTo>
                  <a:pt x="18970" y="19713"/>
                </a:lnTo>
                <a:lnTo>
                  <a:pt x="18973" y="19715"/>
                </a:lnTo>
                <a:lnTo>
                  <a:pt x="18976" y="19718"/>
                </a:lnTo>
                <a:lnTo>
                  <a:pt x="18978" y="19722"/>
                </a:lnTo>
                <a:lnTo>
                  <a:pt x="18980" y="19730"/>
                </a:lnTo>
                <a:lnTo>
                  <a:pt x="18982" y="19731"/>
                </a:lnTo>
                <a:lnTo>
                  <a:pt x="18985" y="19730"/>
                </a:lnTo>
                <a:lnTo>
                  <a:pt x="18985" y="19728"/>
                </a:lnTo>
                <a:lnTo>
                  <a:pt x="18983" y="19725"/>
                </a:lnTo>
                <a:lnTo>
                  <a:pt x="18981" y="19717"/>
                </a:lnTo>
                <a:lnTo>
                  <a:pt x="18979" y="19711"/>
                </a:lnTo>
                <a:lnTo>
                  <a:pt x="18977" y="19705"/>
                </a:lnTo>
                <a:lnTo>
                  <a:pt x="18978" y="19699"/>
                </a:lnTo>
                <a:lnTo>
                  <a:pt x="18979" y="19697"/>
                </a:lnTo>
                <a:lnTo>
                  <a:pt x="18981" y="19695"/>
                </a:lnTo>
                <a:lnTo>
                  <a:pt x="18983" y="19693"/>
                </a:lnTo>
                <a:lnTo>
                  <a:pt x="18985" y="19692"/>
                </a:lnTo>
                <a:lnTo>
                  <a:pt x="18986" y="19693"/>
                </a:lnTo>
                <a:lnTo>
                  <a:pt x="18987" y="19696"/>
                </a:lnTo>
                <a:lnTo>
                  <a:pt x="18987" y="19701"/>
                </a:lnTo>
                <a:lnTo>
                  <a:pt x="18988" y="19707"/>
                </a:lnTo>
                <a:lnTo>
                  <a:pt x="18990" y="19711"/>
                </a:lnTo>
                <a:lnTo>
                  <a:pt x="18999" y="19725"/>
                </a:lnTo>
                <a:lnTo>
                  <a:pt x="19003" y="19732"/>
                </a:lnTo>
                <a:lnTo>
                  <a:pt x="19013" y="19762"/>
                </a:lnTo>
                <a:lnTo>
                  <a:pt x="19015" y="19766"/>
                </a:lnTo>
                <a:lnTo>
                  <a:pt x="19019" y="19767"/>
                </a:lnTo>
                <a:lnTo>
                  <a:pt x="19022" y="19765"/>
                </a:lnTo>
                <a:lnTo>
                  <a:pt x="19027" y="19753"/>
                </a:lnTo>
                <a:lnTo>
                  <a:pt x="19030" y="19750"/>
                </a:lnTo>
                <a:lnTo>
                  <a:pt x="19034" y="19751"/>
                </a:lnTo>
                <a:lnTo>
                  <a:pt x="19038" y="19756"/>
                </a:lnTo>
                <a:lnTo>
                  <a:pt x="19041" y="19759"/>
                </a:lnTo>
                <a:lnTo>
                  <a:pt x="19046" y="19757"/>
                </a:lnTo>
                <a:lnTo>
                  <a:pt x="19048" y="19753"/>
                </a:lnTo>
                <a:lnTo>
                  <a:pt x="19049" y="19752"/>
                </a:lnTo>
                <a:lnTo>
                  <a:pt x="19049" y="19746"/>
                </a:lnTo>
                <a:lnTo>
                  <a:pt x="19049" y="19743"/>
                </a:lnTo>
                <a:lnTo>
                  <a:pt x="19048" y="19741"/>
                </a:lnTo>
                <a:lnTo>
                  <a:pt x="19048" y="19739"/>
                </a:lnTo>
                <a:lnTo>
                  <a:pt x="19049" y="19736"/>
                </a:lnTo>
                <a:lnTo>
                  <a:pt x="19054" y="19740"/>
                </a:lnTo>
                <a:lnTo>
                  <a:pt x="19057" y="19744"/>
                </a:lnTo>
                <a:lnTo>
                  <a:pt x="19059" y="19749"/>
                </a:lnTo>
                <a:lnTo>
                  <a:pt x="19063" y="19759"/>
                </a:lnTo>
                <a:lnTo>
                  <a:pt x="19063" y="19762"/>
                </a:lnTo>
                <a:lnTo>
                  <a:pt x="19062" y="19764"/>
                </a:lnTo>
                <a:lnTo>
                  <a:pt x="19053" y="19773"/>
                </a:lnTo>
                <a:lnTo>
                  <a:pt x="19051" y="19777"/>
                </a:lnTo>
                <a:lnTo>
                  <a:pt x="19052" y="19781"/>
                </a:lnTo>
                <a:lnTo>
                  <a:pt x="19054" y="19780"/>
                </a:lnTo>
                <a:lnTo>
                  <a:pt x="19056" y="19778"/>
                </a:lnTo>
                <a:lnTo>
                  <a:pt x="19059" y="19777"/>
                </a:lnTo>
                <a:lnTo>
                  <a:pt x="19060" y="19778"/>
                </a:lnTo>
                <a:lnTo>
                  <a:pt x="19060" y="19780"/>
                </a:lnTo>
                <a:lnTo>
                  <a:pt x="19061" y="19785"/>
                </a:lnTo>
                <a:lnTo>
                  <a:pt x="19061" y="19787"/>
                </a:lnTo>
                <a:lnTo>
                  <a:pt x="19063" y="19792"/>
                </a:lnTo>
                <a:lnTo>
                  <a:pt x="19068" y="19795"/>
                </a:lnTo>
                <a:lnTo>
                  <a:pt x="19073" y="19797"/>
                </a:lnTo>
                <a:lnTo>
                  <a:pt x="19077" y="19798"/>
                </a:lnTo>
                <a:lnTo>
                  <a:pt x="19081" y="19800"/>
                </a:lnTo>
                <a:lnTo>
                  <a:pt x="19083" y="19804"/>
                </a:lnTo>
                <a:lnTo>
                  <a:pt x="19085" y="19808"/>
                </a:lnTo>
                <a:lnTo>
                  <a:pt x="19087" y="19809"/>
                </a:lnTo>
                <a:lnTo>
                  <a:pt x="19088" y="19810"/>
                </a:lnTo>
                <a:lnTo>
                  <a:pt x="19089" y="19812"/>
                </a:lnTo>
                <a:lnTo>
                  <a:pt x="19090" y="19813"/>
                </a:lnTo>
                <a:lnTo>
                  <a:pt x="19093" y="19813"/>
                </a:lnTo>
                <a:lnTo>
                  <a:pt x="19096" y="19807"/>
                </a:lnTo>
                <a:lnTo>
                  <a:pt x="19095" y="19803"/>
                </a:lnTo>
                <a:lnTo>
                  <a:pt x="19093" y="19799"/>
                </a:lnTo>
                <a:lnTo>
                  <a:pt x="19091" y="19796"/>
                </a:lnTo>
                <a:lnTo>
                  <a:pt x="19088" y="19794"/>
                </a:lnTo>
                <a:lnTo>
                  <a:pt x="19088" y="19792"/>
                </a:lnTo>
                <a:lnTo>
                  <a:pt x="19098" y="19792"/>
                </a:lnTo>
                <a:lnTo>
                  <a:pt x="19100" y="19787"/>
                </a:lnTo>
                <a:lnTo>
                  <a:pt x="19098" y="19780"/>
                </a:lnTo>
                <a:lnTo>
                  <a:pt x="19094" y="19771"/>
                </a:lnTo>
                <a:lnTo>
                  <a:pt x="19103" y="19780"/>
                </a:lnTo>
                <a:lnTo>
                  <a:pt x="19107" y="19781"/>
                </a:lnTo>
                <a:lnTo>
                  <a:pt x="19112" y="19781"/>
                </a:lnTo>
                <a:lnTo>
                  <a:pt x="19115" y="19782"/>
                </a:lnTo>
                <a:lnTo>
                  <a:pt x="19116" y="19783"/>
                </a:lnTo>
                <a:lnTo>
                  <a:pt x="19119" y="19787"/>
                </a:lnTo>
                <a:lnTo>
                  <a:pt x="19123" y="19792"/>
                </a:lnTo>
                <a:lnTo>
                  <a:pt x="19126" y="19797"/>
                </a:lnTo>
                <a:lnTo>
                  <a:pt x="19122" y="19802"/>
                </a:lnTo>
                <a:lnTo>
                  <a:pt x="19127" y="19805"/>
                </a:lnTo>
                <a:lnTo>
                  <a:pt x="19132" y="19812"/>
                </a:lnTo>
                <a:lnTo>
                  <a:pt x="19136" y="19815"/>
                </a:lnTo>
                <a:lnTo>
                  <a:pt x="19138" y="19814"/>
                </a:lnTo>
                <a:lnTo>
                  <a:pt x="19149" y="19810"/>
                </a:lnTo>
                <a:lnTo>
                  <a:pt x="19153" y="19808"/>
                </a:lnTo>
                <a:lnTo>
                  <a:pt x="19155" y="19805"/>
                </a:lnTo>
                <a:lnTo>
                  <a:pt x="19155" y="19799"/>
                </a:lnTo>
                <a:lnTo>
                  <a:pt x="19156" y="19795"/>
                </a:lnTo>
                <a:lnTo>
                  <a:pt x="19159" y="19792"/>
                </a:lnTo>
                <a:lnTo>
                  <a:pt x="19166" y="19788"/>
                </a:lnTo>
                <a:lnTo>
                  <a:pt x="19167" y="19787"/>
                </a:lnTo>
                <a:lnTo>
                  <a:pt x="19167" y="19784"/>
                </a:lnTo>
                <a:lnTo>
                  <a:pt x="19169" y="19782"/>
                </a:lnTo>
                <a:lnTo>
                  <a:pt x="19171" y="19783"/>
                </a:lnTo>
                <a:lnTo>
                  <a:pt x="19172" y="19784"/>
                </a:lnTo>
                <a:lnTo>
                  <a:pt x="19189" y="19785"/>
                </a:lnTo>
                <a:lnTo>
                  <a:pt x="19205" y="19788"/>
                </a:lnTo>
                <a:lnTo>
                  <a:pt x="19215" y="19788"/>
                </a:lnTo>
                <a:lnTo>
                  <a:pt x="19216" y="19788"/>
                </a:lnTo>
                <a:lnTo>
                  <a:pt x="19218" y="19787"/>
                </a:lnTo>
                <a:lnTo>
                  <a:pt x="19219" y="19786"/>
                </a:lnTo>
                <a:lnTo>
                  <a:pt x="19221" y="19787"/>
                </a:lnTo>
                <a:lnTo>
                  <a:pt x="19222" y="19787"/>
                </a:lnTo>
                <a:lnTo>
                  <a:pt x="19222" y="19788"/>
                </a:lnTo>
                <a:lnTo>
                  <a:pt x="19222" y="19790"/>
                </a:lnTo>
                <a:lnTo>
                  <a:pt x="19222" y="19790"/>
                </a:lnTo>
                <a:lnTo>
                  <a:pt x="19222" y="19791"/>
                </a:lnTo>
                <a:lnTo>
                  <a:pt x="19223" y="19792"/>
                </a:lnTo>
                <a:lnTo>
                  <a:pt x="19224" y="19793"/>
                </a:lnTo>
                <a:lnTo>
                  <a:pt x="19227" y="19794"/>
                </a:lnTo>
                <a:lnTo>
                  <a:pt x="19228" y="19793"/>
                </a:lnTo>
                <a:lnTo>
                  <a:pt x="19231" y="19791"/>
                </a:lnTo>
                <a:lnTo>
                  <a:pt x="19232" y="19790"/>
                </a:lnTo>
                <a:lnTo>
                  <a:pt x="19233" y="19793"/>
                </a:lnTo>
                <a:lnTo>
                  <a:pt x="19232" y="19794"/>
                </a:lnTo>
                <a:lnTo>
                  <a:pt x="19228" y="19798"/>
                </a:lnTo>
                <a:lnTo>
                  <a:pt x="19226" y="19799"/>
                </a:lnTo>
                <a:lnTo>
                  <a:pt x="19225" y="19800"/>
                </a:lnTo>
                <a:lnTo>
                  <a:pt x="19223" y="19801"/>
                </a:lnTo>
                <a:lnTo>
                  <a:pt x="19221" y="19802"/>
                </a:lnTo>
                <a:lnTo>
                  <a:pt x="19219" y="19801"/>
                </a:lnTo>
                <a:lnTo>
                  <a:pt x="19213" y="19796"/>
                </a:lnTo>
                <a:lnTo>
                  <a:pt x="19210" y="19795"/>
                </a:lnTo>
                <a:lnTo>
                  <a:pt x="19192" y="19793"/>
                </a:lnTo>
                <a:lnTo>
                  <a:pt x="19183" y="19791"/>
                </a:lnTo>
                <a:lnTo>
                  <a:pt x="19179" y="19790"/>
                </a:lnTo>
                <a:lnTo>
                  <a:pt x="19175" y="19791"/>
                </a:lnTo>
                <a:lnTo>
                  <a:pt x="19171" y="19793"/>
                </a:lnTo>
                <a:lnTo>
                  <a:pt x="19169" y="19797"/>
                </a:lnTo>
                <a:lnTo>
                  <a:pt x="19168" y="19812"/>
                </a:lnTo>
                <a:lnTo>
                  <a:pt x="19169" y="19815"/>
                </a:lnTo>
                <a:lnTo>
                  <a:pt x="19170" y="19817"/>
                </a:lnTo>
                <a:lnTo>
                  <a:pt x="19172" y="19820"/>
                </a:lnTo>
                <a:lnTo>
                  <a:pt x="19173" y="19823"/>
                </a:lnTo>
                <a:lnTo>
                  <a:pt x="19171" y="19828"/>
                </a:lnTo>
                <a:lnTo>
                  <a:pt x="19164" y="19836"/>
                </a:lnTo>
                <a:lnTo>
                  <a:pt x="19163" y="19841"/>
                </a:lnTo>
                <a:lnTo>
                  <a:pt x="19165" y="19845"/>
                </a:lnTo>
                <a:lnTo>
                  <a:pt x="19170" y="19846"/>
                </a:lnTo>
                <a:lnTo>
                  <a:pt x="19175" y="19846"/>
                </a:lnTo>
                <a:lnTo>
                  <a:pt x="19179" y="19848"/>
                </a:lnTo>
                <a:lnTo>
                  <a:pt x="19180" y="19850"/>
                </a:lnTo>
                <a:lnTo>
                  <a:pt x="19180" y="19860"/>
                </a:lnTo>
                <a:lnTo>
                  <a:pt x="19181" y="19863"/>
                </a:lnTo>
                <a:lnTo>
                  <a:pt x="19183" y="19865"/>
                </a:lnTo>
                <a:lnTo>
                  <a:pt x="19194" y="19875"/>
                </a:lnTo>
                <a:lnTo>
                  <a:pt x="19198" y="19879"/>
                </a:lnTo>
                <a:lnTo>
                  <a:pt x="19200" y="19880"/>
                </a:lnTo>
                <a:lnTo>
                  <a:pt x="19201" y="19880"/>
                </a:lnTo>
                <a:lnTo>
                  <a:pt x="19209" y="19878"/>
                </a:lnTo>
                <a:lnTo>
                  <a:pt x="19213" y="19879"/>
                </a:lnTo>
                <a:lnTo>
                  <a:pt x="19219" y="19881"/>
                </a:lnTo>
                <a:lnTo>
                  <a:pt x="19223" y="19885"/>
                </a:lnTo>
                <a:lnTo>
                  <a:pt x="19225" y="19889"/>
                </a:lnTo>
                <a:lnTo>
                  <a:pt x="19227" y="19893"/>
                </a:lnTo>
                <a:lnTo>
                  <a:pt x="19230" y="19897"/>
                </a:lnTo>
                <a:lnTo>
                  <a:pt x="19279" y="19933"/>
                </a:lnTo>
                <a:lnTo>
                  <a:pt x="19289" y="19936"/>
                </a:lnTo>
                <a:lnTo>
                  <a:pt x="19298" y="19936"/>
                </a:lnTo>
                <a:lnTo>
                  <a:pt x="19311" y="19931"/>
                </a:lnTo>
                <a:lnTo>
                  <a:pt x="19317" y="19932"/>
                </a:lnTo>
                <a:lnTo>
                  <a:pt x="19329" y="19930"/>
                </a:lnTo>
                <a:lnTo>
                  <a:pt x="19332" y="19928"/>
                </a:lnTo>
                <a:lnTo>
                  <a:pt x="19335" y="19931"/>
                </a:lnTo>
                <a:lnTo>
                  <a:pt x="19340" y="19932"/>
                </a:lnTo>
                <a:lnTo>
                  <a:pt x="19367" y="19936"/>
                </a:lnTo>
                <a:lnTo>
                  <a:pt x="19370" y="19939"/>
                </a:lnTo>
                <a:lnTo>
                  <a:pt x="19372" y="19940"/>
                </a:lnTo>
                <a:lnTo>
                  <a:pt x="19382" y="19943"/>
                </a:lnTo>
                <a:lnTo>
                  <a:pt x="19391" y="19944"/>
                </a:lnTo>
                <a:lnTo>
                  <a:pt x="19393" y="19945"/>
                </a:lnTo>
                <a:lnTo>
                  <a:pt x="19396" y="19946"/>
                </a:lnTo>
                <a:lnTo>
                  <a:pt x="19402" y="19947"/>
                </a:lnTo>
                <a:lnTo>
                  <a:pt x="19408" y="19946"/>
                </a:lnTo>
                <a:lnTo>
                  <a:pt x="19411" y="19943"/>
                </a:lnTo>
                <a:lnTo>
                  <a:pt x="19419" y="19947"/>
                </a:lnTo>
                <a:lnTo>
                  <a:pt x="19437" y="19947"/>
                </a:lnTo>
                <a:lnTo>
                  <a:pt x="19446" y="19949"/>
                </a:lnTo>
                <a:lnTo>
                  <a:pt x="19450" y="19953"/>
                </a:lnTo>
                <a:lnTo>
                  <a:pt x="19460" y="19967"/>
                </a:lnTo>
                <a:lnTo>
                  <a:pt x="19464" y="19972"/>
                </a:lnTo>
                <a:lnTo>
                  <a:pt x="19467" y="19973"/>
                </a:lnTo>
                <a:lnTo>
                  <a:pt x="19470" y="19973"/>
                </a:lnTo>
                <a:lnTo>
                  <a:pt x="19474" y="19974"/>
                </a:lnTo>
                <a:lnTo>
                  <a:pt x="19477" y="19976"/>
                </a:lnTo>
                <a:lnTo>
                  <a:pt x="19480" y="19979"/>
                </a:lnTo>
                <a:lnTo>
                  <a:pt x="19483" y="19981"/>
                </a:lnTo>
                <a:lnTo>
                  <a:pt x="19488" y="19982"/>
                </a:lnTo>
                <a:lnTo>
                  <a:pt x="19488" y="19983"/>
                </a:lnTo>
                <a:lnTo>
                  <a:pt x="19495" y="19989"/>
                </a:lnTo>
                <a:lnTo>
                  <a:pt x="19514" y="19997"/>
                </a:lnTo>
                <a:lnTo>
                  <a:pt x="19534" y="19997"/>
                </a:lnTo>
                <a:lnTo>
                  <a:pt x="19538" y="19999"/>
                </a:lnTo>
                <a:lnTo>
                  <a:pt x="19544" y="20006"/>
                </a:lnTo>
                <a:lnTo>
                  <a:pt x="19546" y="20007"/>
                </a:lnTo>
                <a:lnTo>
                  <a:pt x="19551" y="20007"/>
                </a:lnTo>
                <a:lnTo>
                  <a:pt x="19552" y="20008"/>
                </a:lnTo>
                <a:lnTo>
                  <a:pt x="19557" y="20013"/>
                </a:lnTo>
                <a:lnTo>
                  <a:pt x="19573" y="20024"/>
                </a:lnTo>
                <a:lnTo>
                  <a:pt x="19593" y="20038"/>
                </a:lnTo>
                <a:lnTo>
                  <a:pt x="19608" y="20044"/>
                </a:lnTo>
                <a:lnTo>
                  <a:pt x="19618" y="20054"/>
                </a:lnTo>
                <a:lnTo>
                  <a:pt x="19620" y="20054"/>
                </a:lnTo>
                <a:lnTo>
                  <a:pt x="19622" y="20052"/>
                </a:lnTo>
                <a:lnTo>
                  <a:pt x="19627" y="20053"/>
                </a:lnTo>
                <a:lnTo>
                  <a:pt x="19630" y="20054"/>
                </a:lnTo>
                <a:lnTo>
                  <a:pt x="19631" y="20055"/>
                </a:lnTo>
                <a:lnTo>
                  <a:pt x="19631" y="20060"/>
                </a:lnTo>
                <a:lnTo>
                  <a:pt x="19631" y="20062"/>
                </a:lnTo>
                <a:lnTo>
                  <a:pt x="19633" y="20065"/>
                </a:lnTo>
                <a:lnTo>
                  <a:pt x="19635" y="20067"/>
                </a:lnTo>
                <a:lnTo>
                  <a:pt x="19637" y="20068"/>
                </a:lnTo>
                <a:lnTo>
                  <a:pt x="19642" y="20067"/>
                </a:lnTo>
                <a:lnTo>
                  <a:pt x="19647" y="20065"/>
                </a:lnTo>
                <a:lnTo>
                  <a:pt x="19662" y="20053"/>
                </a:lnTo>
                <a:lnTo>
                  <a:pt x="19667" y="20051"/>
                </a:lnTo>
                <a:lnTo>
                  <a:pt x="19669" y="20054"/>
                </a:lnTo>
                <a:lnTo>
                  <a:pt x="19668" y="20055"/>
                </a:lnTo>
                <a:lnTo>
                  <a:pt x="19666" y="20057"/>
                </a:lnTo>
                <a:lnTo>
                  <a:pt x="19663" y="20059"/>
                </a:lnTo>
                <a:lnTo>
                  <a:pt x="19662" y="20062"/>
                </a:lnTo>
                <a:lnTo>
                  <a:pt x="19662" y="20064"/>
                </a:lnTo>
                <a:lnTo>
                  <a:pt x="19664" y="20066"/>
                </a:lnTo>
                <a:lnTo>
                  <a:pt x="19675" y="20072"/>
                </a:lnTo>
                <a:lnTo>
                  <a:pt x="19683" y="20072"/>
                </a:lnTo>
                <a:lnTo>
                  <a:pt x="19690" y="20066"/>
                </a:lnTo>
                <a:lnTo>
                  <a:pt x="19695" y="20057"/>
                </a:lnTo>
                <a:lnTo>
                  <a:pt x="19696" y="20057"/>
                </a:lnTo>
                <a:lnTo>
                  <a:pt x="19695" y="20065"/>
                </a:lnTo>
                <a:lnTo>
                  <a:pt x="19693" y="20072"/>
                </a:lnTo>
                <a:lnTo>
                  <a:pt x="19693" y="20076"/>
                </a:lnTo>
                <a:lnTo>
                  <a:pt x="19699" y="20081"/>
                </a:lnTo>
                <a:lnTo>
                  <a:pt x="19706" y="20072"/>
                </a:lnTo>
                <a:lnTo>
                  <a:pt x="19707" y="20080"/>
                </a:lnTo>
                <a:lnTo>
                  <a:pt x="19711" y="20085"/>
                </a:lnTo>
                <a:lnTo>
                  <a:pt x="19722" y="20091"/>
                </a:lnTo>
                <a:lnTo>
                  <a:pt x="19724" y="20087"/>
                </a:lnTo>
                <a:lnTo>
                  <a:pt x="19723" y="20082"/>
                </a:lnTo>
                <a:lnTo>
                  <a:pt x="19724" y="20079"/>
                </a:lnTo>
                <a:lnTo>
                  <a:pt x="19735" y="20070"/>
                </a:lnTo>
                <a:lnTo>
                  <a:pt x="19735" y="20070"/>
                </a:lnTo>
                <a:lnTo>
                  <a:pt x="19732" y="20087"/>
                </a:lnTo>
                <a:lnTo>
                  <a:pt x="19732" y="20091"/>
                </a:lnTo>
                <a:lnTo>
                  <a:pt x="19734" y="20093"/>
                </a:lnTo>
                <a:lnTo>
                  <a:pt x="19739" y="20095"/>
                </a:lnTo>
                <a:lnTo>
                  <a:pt x="19741" y="20093"/>
                </a:lnTo>
                <a:lnTo>
                  <a:pt x="19741" y="20087"/>
                </a:lnTo>
                <a:lnTo>
                  <a:pt x="19746" y="20096"/>
                </a:lnTo>
                <a:lnTo>
                  <a:pt x="19750" y="20099"/>
                </a:lnTo>
                <a:lnTo>
                  <a:pt x="19753" y="20095"/>
                </a:lnTo>
                <a:lnTo>
                  <a:pt x="19754" y="20095"/>
                </a:lnTo>
                <a:lnTo>
                  <a:pt x="19754" y="20098"/>
                </a:lnTo>
                <a:lnTo>
                  <a:pt x="19754" y="20100"/>
                </a:lnTo>
                <a:lnTo>
                  <a:pt x="19753" y="20103"/>
                </a:lnTo>
                <a:lnTo>
                  <a:pt x="19751" y="20105"/>
                </a:lnTo>
                <a:lnTo>
                  <a:pt x="19756" y="20111"/>
                </a:lnTo>
                <a:lnTo>
                  <a:pt x="19762" y="20115"/>
                </a:lnTo>
                <a:lnTo>
                  <a:pt x="19768" y="20116"/>
                </a:lnTo>
                <a:lnTo>
                  <a:pt x="19775" y="20114"/>
                </a:lnTo>
                <a:lnTo>
                  <a:pt x="19776" y="20118"/>
                </a:lnTo>
                <a:lnTo>
                  <a:pt x="19777" y="20120"/>
                </a:lnTo>
                <a:lnTo>
                  <a:pt x="19778" y="20120"/>
                </a:lnTo>
                <a:lnTo>
                  <a:pt x="19781" y="20122"/>
                </a:lnTo>
                <a:lnTo>
                  <a:pt x="19785" y="20127"/>
                </a:lnTo>
                <a:lnTo>
                  <a:pt x="19787" y="20129"/>
                </a:lnTo>
                <a:lnTo>
                  <a:pt x="19790" y="20129"/>
                </a:lnTo>
                <a:lnTo>
                  <a:pt x="19791" y="20128"/>
                </a:lnTo>
                <a:lnTo>
                  <a:pt x="19795" y="20121"/>
                </a:lnTo>
                <a:lnTo>
                  <a:pt x="19796" y="20120"/>
                </a:lnTo>
                <a:lnTo>
                  <a:pt x="19798" y="20121"/>
                </a:lnTo>
                <a:lnTo>
                  <a:pt x="19800" y="20127"/>
                </a:lnTo>
                <a:lnTo>
                  <a:pt x="19803" y="20129"/>
                </a:lnTo>
                <a:lnTo>
                  <a:pt x="19803" y="20131"/>
                </a:lnTo>
                <a:lnTo>
                  <a:pt x="19799" y="20134"/>
                </a:lnTo>
                <a:lnTo>
                  <a:pt x="19800" y="20138"/>
                </a:lnTo>
                <a:lnTo>
                  <a:pt x="19804" y="20142"/>
                </a:lnTo>
                <a:lnTo>
                  <a:pt x="19808" y="20145"/>
                </a:lnTo>
                <a:lnTo>
                  <a:pt x="19815" y="20147"/>
                </a:lnTo>
                <a:lnTo>
                  <a:pt x="19818" y="20149"/>
                </a:lnTo>
                <a:lnTo>
                  <a:pt x="19820" y="20148"/>
                </a:lnTo>
                <a:lnTo>
                  <a:pt x="19822" y="20147"/>
                </a:lnTo>
                <a:lnTo>
                  <a:pt x="19824" y="20146"/>
                </a:lnTo>
                <a:lnTo>
                  <a:pt x="19827" y="20150"/>
                </a:lnTo>
                <a:lnTo>
                  <a:pt x="19829" y="20159"/>
                </a:lnTo>
                <a:lnTo>
                  <a:pt x="19833" y="20164"/>
                </a:lnTo>
                <a:lnTo>
                  <a:pt x="19837" y="20165"/>
                </a:lnTo>
                <a:lnTo>
                  <a:pt x="19842" y="20164"/>
                </a:lnTo>
                <a:lnTo>
                  <a:pt x="19850" y="20158"/>
                </a:lnTo>
                <a:lnTo>
                  <a:pt x="19848" y="20163"/>
                </a:lnTo>
                <a:lnTo>
                  <a:pt x="19844" y="20171"/>
                </a:lnTo>
                <a:lnTo>
                  <a:pt x="19843" y="20176"/>
                </a:lnTo>
                <a:lnTo>
                  <a:pt x="19844" y="20176"/>
                </a:lnTo>
                <a:lnTo>
                  <a:pt x="19850" y="20186"/>
                </a:lnTo>
                <a:lnTo>
                  <a:pt x="19851" y="20188"/>
                </a:lnTo>
                <a:lnTo>
                  <a:pt x="19853" y="20189"/>
                </a:lnTo>
                <a:lnTo>
                  <a:pt x="19859" y="20189"/>
                </a:lnTo>
                <a:lnTo>
                  <a:pt x="19870" y="20178"/>
                </a:lnTo>
                <a:lnTo>
                  <a:pt x="19875" y="20179"/>
                </a:lnTo>
                <a:lnTo>
                  <a:pt x="19871" y="20189"/>
                </a:lnTo>
                <a:lnTo>
                  <a:pt x="19873" y="20196"/>
                </a:lnTo>
                <a:lnTo>
                  <a:pt x="19882" y="20208"/>
                </a:lnTo>
                <a:lnTo>
                  <a:pt x="19888" y="20219"/>
                </a:lnTo>
                <a:lnTo>
                  <a:pt x="19891" y="20221"/>
                </a:lnTo>
                <a:lnTo>
                  <a:pt x="19897" y="20223"/>
                </a:lnTo>
                <a:lnTo>
                  <a:pt x="19899" y="20220"/>
                </a:lnTo>
                <a:lnTo>
                  <a:pt x="19899" y="20215"/>
                </a:lnTo>
                <a:lnTo>
                  <a:pt x="19897" y="20208"/>
                </a:lnTo>
                <a:lnTo>
                  <a:pt x="19900" y="20210"/>
                </a:lnTo>
                <a:lnTo>
                  <a:pt x="19902" y="20208"/>
                </a:lnTo>
                <a:lnTo>
                  <a:pt x="19904" y="20205"/>
                </a:lnTo>
                <a:lnTo>
                  <a:pt x="19905" y="20200"/>
                </a:lnTo>
                <a:lnTo>
                  <a:pt x="19907" y="20202"/>
                </a:lnTo>
                <a:lnTo>
                  <a:pt x="19908" y="20205"/>
                </a:lnTo>
                <a:lnTo>
                  <a:pt x="19907" y="20212"/>
                </a:lnTo>
                <a:lnTo>
                  <a:pt x="19905" y="20225"/>
                </a:lnTo>
                <a:lnTo>
                  <a:pt x="19905" y="20231"/>
                </a:lnTo>
                <a:lnTo>
                  <a:pt x="19908" y="20233"/>
                </a:lnTo>
                <a:lnTo>
                  <a:pt x="19910" y="20234"/>
                </a:lnTo>
                <a:lnTo>
                  <a:pt x="19914" y="20236"/>
                </a:lnTo>
                <a:lnTo>
                  <a:pt x="19915" y="20237"/>
                </a:lnTo>
                <a:lnTo>
                  <a:pt x="19915" y="20240"/>
                </a:lnTo>
                <a:lnTo>
                  <a:pt x="19913" y="20241"/>
                </a:lnTo>
                <a:lnTo>
                  <a:pt x="19911" y="20241"/>
                </a:lnTo>
                <a:lnTo>
                  <a:pt x="19909" y="20242"/>
                </a:lnTo>
                <a:lnTo>
                  <a:pt x="19906" y="20246"/>
                </a:lnTo>
                <a:lnTo>
                  <a:pt x="19904" y="20249"/>
                </a:lnTo>
                <a:lnTo>
                  <a:pt x="19903" y="20252"/>
                </a:lnTo>
                <a:lnTo>
                  <a:pt x="19903" y="20259"/>
                </a:lnTo>
                <a:lnTo>
                  <a:pt x="19904" y="20272"/>
                </a:lnTo>
                <a:lnTo>
                  <a:pt x="19906" y="20283"/>
                </a:lnTo>
                <a:lnTo>
                  <a:pt x="19906" y="20286"/>
                </a:lnTo>
                <a:lnTo>
                  <a:pt x="19906" y="20289"/>
                </a:lnTo>
                <a:lnTo>
                  <a:pt x="19907" y="20291"/>
                </a:lnTo>
                <a:lnTo>
                  <a:pt x="19909" y="20293"/>
                </a:lnTo>
                <a:lnTo>
                  <a:pt x="19909" y="20294"/>
                </a:lnTo>
                <a:lnTo>
                  <a:pt x="19910" y="20295"/>
                </a:lnTo>
                <a:lnTo>
                  <a:pt x="19914" y="20291"/>
                </a:lnTo>
                <a:lnTo>
                  <a:pt x="19924" y="20290"/>
                </a:lnTo>
                <a:lnTo>
                  <a:pt x="19929" y="20288"/>
                </a:lnTo>
                <a:lnTo>
                  <a:pt x="19938" y="20281"/>
                </a:lnTo>
                <a:lnTo>
                  <a:pt x="19942" y="20279"/>
                </a:lnTo>
                <a:lnTo>
                  <a:pt x="19946" y="20278"/>
                </a:lnTo>
                <a:lnTo>
                  <a:pt x="19952" y="20277"/>
                </a:lnTo>
                <a:lnTo>
                  <a:pt x="19961" y="20275"/>
                </a:lnTo>
                <a:lnTo>
                  <a:pt x="19966" y="20275"/>
                </a:lnTo>
                <a:lnTo>
                  <a:pt x="19970" y="20277"/>
                </a:lnTo>
                <a:lnTo>
                  <a:pt x="19958" y="20282"/>
                </a:lnTo>
                <a:lnTo>
                  <a:pt x="19946" y="20289"/>
                </a:lnTo>
                <a:lnTo>
                  <a:pt x="19925" y="20304"/>
                </a:lnTo>
                <a:lnTo>
                  <a:pt x="19928" y="20308"/>
                </a:lnTo>
                <a:lnTo>
                  <a:pt x="19929" y="20310"/>
                </a:lnTo>
                <a:lnTo>
                  <a:pt x="19930" y="20312"/>
                </a:lnTo>
                <a:lnTo>
                  <a:pt x="19931" y="20314"/>
                </a:lnTo>
                <a:lnTo>
                  <a:pt x="19937" y="20319"/>
                </a:lnTo>
                <a:lnTo>
                  <a:pt x="19961" y="20326"/>
                </a:lnTo>
                <a:lnTo>
                  <a:pt x="19966" y="20325"/>
                </a:lnTo>
                <a:lnTo>
                  <a:pt x="19975" y="20322"/>
                </a:lnTo>
                <a:lnTo>
                  <a:pt x="19979" y="20321"/>
                </a:lnTo>
                <a:lnTo>
                  <a:pt x="19973" y="20327"/>
                </a:lnTo>
                <a:lnTo>
                  <a:pt x="19957" y="20330"/>
                </a:lnTo>
                <a:lnTo>
                  <a:pt x="19950" y="20336"/>
                </a:lnTo>
                <a:lnTo>
                  <a:pt x="19948" y="20343"/>
                </a:lnTo>
                <a:lnTo>
                  <a:pt x="19951" y="20352"/>
                </a:lnTo>
                <a:lnTo>
                  <a:pt x="19965" y="20379"/>
                </a:lnTo>
                <a:lnTo>
                  <a:pt x="19966" y="20384"/>
                </a:lnTo>
                <a:lnTo>
                  <a:pt x="19967" y="20387"/>
                </a:lnTo>
                <a:lnTo>
                  <a:pt x="19971" y="20393"/>
                </a:lnTo>
                <a:lnTo>
                  <a:pt x="19972" y="20397"/>
                </a:lnTo>
                <a:lnTo>
                  <a:pt x="19972" y="20402"/>
                </a:lnTo>
                <a:lnTo>
                  <a:pt x="19976" y="20415"/>
                </a:lnTo>
                <a:lnTo>
                  <a:pt x="19976" y="20420"/>
                </a:lnTo>
                <a:lnTo>
                  <a:pt x="19976" y="20433"/>
                </a:lnTo>
                <a:lnTo>
                  <a:pt x="19977" y="20438"/>
                </a:lnTo>
                <a:lnTo>
                  <a:pt x="19981" y="20449"/>
                </a:lnTo>
                <a:lnTo>
                  <a:pt x="19983" y="20457"/>
                </a:lnTo>
                <a:lnTo>
                  <a:pt x="19992" y="20480"/>
                </a:lnTo>
                <a:lnTo>
                  <a:pt x="20022" y="20516"/>
                </a:lnTo>
                <a:lnTo>
                  <a:pt x="20026" y="20518"/>
                </a:lnTo>
                <a:lnTo>
                  <a:pt x="20029" y="20520"/>
                </a:lnTo>
                <a:lnTo>
                  <a:pt x="20039" y="20537"/>
                </a:lnTo>
                <a:lnTo>
                  <a:pt x="20045" y="20544"/>
                </a:lnTo>
                <a:lnTo>
                  <a:pt x="20072" y="20565"/>
                </a:lnTo>
                <a:lnTo>
                  <a:pt x="20057" y="20555"/>
                </a:lnTo>
                <a:lnTo>
                  <a:pt x="20053" y="20554"/>
                </a:lnTo>
                <a:lnTo>
                  <a:pt x="20044" y="20548"/>
                </a:lnTo>
                <a:lnTo>
                  <a:pt x="20040" y="20548"/>
                </a:lnTo>
                <a:lnTo>
                  <a:pt x="20037" y="20556"/>
                </a:lnTo>
                <a:lnTo>
                  <a:pt x="20037" y="20562"/>
                </a:lnTo>
                <a:lnTo>
                  <a:pt x="20040" y="20568"/>
                </a:lnTo>
                <a:lnTo>
                  <a:pt x="20043" y="20572"/>
                </a:lnTo>
                <a:lnTo>
                  <a:pt x="20053" y="20575"/>
                </a:lnTo>
                <a:lnTo>
                  <a:pt x="20058" y="20579"/>
                </a:lnTo>
                <a:lnTo>
                  <a:pt x="20070" y="20594"/>
                </a:lnTo>
                <a:lnTo>
                  <a:pt x="20073" y="20596"/>
                </a:lnTo>
                <a:lnTo>
                  <a:pt x="20077" y="20597"/>
                </a:lnTo>
                <a:lnTo>
                  <a:pt x="20092" y="20599"/>
                </a:lnTo>
                <a:lnTo>
                  <a:pt x="20101" y="20602"/>
                </a:lnTo>
                <a:lnTo>
                  <a:pt x="20109" y="20607"/>
                </a:lnTo>
                <a:lnTo>
                  <a:pt x="20124" y="20625"/>
                </a:lnTo>
                <a:lnTo>
                  <a:pt x="20134" y="20631"/>
                </a:lnTo>
                <a:lnTo>
                  <a:pt x="20135" y="20634"/>
                </a:lnTo>
                <a:lnTo>
                  <a:pt x="20138" y="20635"/>
                </a:lnTo>
                <a:lnTo>
                  <a:pt x="20143" y="20635"/>
                </a:lnTo>
                <a:lnTo>
                  <a:pt x="20148" y="20636"/>
                </a:lnTo>
                <a:lnTo>
                  <a:pt x="20150" y="20640"/>
                </a:lnTo>
                <a:lnTo>
                  <a:pt x="20148" y="20640"/>
                </a:lnTo>
                <a:lnTo>
                  <a:pt x="20139" y="20640"/>
                </a:lnTo>
                <a:lnTo>
                  <a:pt x="20136" y="20640"/>
                </a:lnTo>
                <a:lnTo>
                  <a:pt x="20134" y="20639"/>
                </a:lnTo>
                <a:lnTo>
                  <a:pt x="20131" y="20636"/>
                </a:lnTo>
                <a:lnTo>
                  <a:pt x="20127" y="20635"/>
                </a:lnTo>
                <a:lnTo>
                  <a:pt x="20125" y="20634"/>
                </a:lnTo>
                <a:lnTo>
                  <a:pt x="20124" y="20632"/>
                </a:lnTo>
                <a:lnTo>
                  <a:pt x="20117" y="20625"/>
                </a:lnTo>
                <a:lnTo>
                  <a:pt x="20112" y="20622"/>
                </a:lnTo>
                <a:lnTo>
                  <a:pt x="20107" y="20610"/>
                </a:lnTo>
                <a:lnTo>
                  <a:pt x="20102" y="20608"/>
                </a:lnTo>
                <a:lnTo>
                  <a:pt x="20100" y="20607"/>
                </a:lnTo>
                <a:lnTo>
                  <a:pt x="20096" y="20605"/>
                </a:lnTo>
                <a:lnTo>
                  <a:pt x="20094" y="20604"/>
                </a:lnTo>
                <a:lnTo>
                  <a:pt x="20091" y="20604"/>
                </a:lnTo>
                <a:lnTo>
                  <a:pt x="20083" y="20606"/>
                </a:lnTo>
                <a:lnTo>
                  <a:pt x="20065" y="20608"/>
                </a:lnTo>
                <a:lnTo>
                  <a:pt x="20061" y="20609"/>
                </a:lnTo>
                <a:lnTo>
                  <a:pt x="20056" y="20617"/>
                </a:lnTo>
                <a:lnTo>
                  <a:pt x="20052" y="20619"/>
                </a:lnTo>
                <a:lnTo>
                  <a:pt x="20047" y="20619"/>
                </a:lnTo>
                <a:lnTo>
                  <a:pt x="20038" y="20615"/>
                </a:lnTo>
                <a:lnTo>
                  <a:pt x="20033" y="20614"/>
                </a:lnTo>
                <a:lnTo>
                  <a:pt x="20024" y="20614"/>
                </a:lnTo>
                <a:lnTo>
                  <a:pt x="20021" y="20615"/>
                </a:lnTo>
                <a:lnTo>
                  <a:pt x="20018" y="20617"/>
                </a:lnTo>
                <a:lnTo>
                  <a:pt x="20013" y="20625"/>
                </a:lnTo>
                <a:lnTo>
                  <a:pt x="20016" y="20632"/>
                </a:lnTo>
                <a:lnTo>
                  <a:pt x="20032" y="20648"/>
                </a:lnTo>
                <a:lnTo>
                  <a:pt x="20054" y="20675"/>
                </a:lnTo>
                <a:lnTo>
                  <a:pt x="20055" y="20678"/>
                </a:lnTo>
                <a:lnTo>
                  <a:pt x="20057" y="20680"/>
                </a:lnTo>
                <a:lnTo>
                  <a:pt x="20068" y="20685"/>
                </a:lnTo>
                <a:lnTo>
                  <a:pt x="20074" y="20689"/>
                </a:lnTo>
                <a:lnTo>
                  <a:pt x="20078" y="20690"/>
                </a:lnTo>
                <a:lnTo>
                  <a:pt x="20092" y="20691"/>
                </a:lnTo>
                <a:lnTo>
                  <a:pt x="20097" y="20692"/>
                </a:lnTo>
                <a:lnTo>
                  <a:pt x="20101" y="20694"/>
                </a:lnTo>
                <a:lnTo>
                  <a:pt x="20113" y="20703"/>
                </a:lnTo>
                <a:lnTo>
                  <a:pt x="20117" y="20708"/>
                </a:lnTo>
                <a:lnTo>
                  <a:pt x="20122" y="20708"/>
                </a:lnTo>
                <a:lnTo>
                  <a:pt x="20131" y="20706"/>
                </a:lnTo>
                <a:lnTo>
                  <a:pt x="20141" y="20706"/>
                </a:lnTo>
                <a:lnTo>
                  <a:pt x="20143" y="20705"/>
                </a:lnTo>
                <a:lnTo>
                  <a:pt x="20145" y="20703"/>
                </a:lnTo>
                <a:lnTo>
                  <a:pt x="20148" y="20697"/>
                </a:lnTo>
                <a:lnTo>
                  <a:pt x="20153" y="20690"/>
                </a:lnTo>
                <a:lnTo>
                  <a:pt x="20157" y="20688"/>
                </a:lnTo>
                <a:lnTo>
                  <a:pt x="20161" y="20690"/>
                </a:lnTo>
                <a:lnTo>
                  <a:pt x="20161" y="20693"/>
                </a:lnTo>
                <a:lnTo>
                  <a:pt x="20155" y="20695"/>
                </a:lnTo>
                <a:lnTo>
                  <a:pt x="20152" y="20701"/>
                </a:lnTo>
                <a:lnTo>
                  <a:pt x="20149" y="20708"/>
                </a:lnTo>
                <a:lnTo>
                  <a:pt x="20147" y="20715"/>
                </a:lnTo>
                <a:lnTo>
                  <a:pt x="20143" y="20716"/>
                </a:lnTo>
                <a:lnTo>
                  <a:pt x="20109" y="20716"/>
                </a:lnTo>
                <a:lnTo>
                  <a:pt x="20107" y="20715"/>
                </a:lnTo>
                <a:lnTo>
                  <a:pt x="20100" y="20708"/>
                </a:lnTo>
                <a:lnTo>
                  <a:pt x="20097" y="20706"/>
                </a:lnTo>
                <a:lnTo>
                  <a:pt x="20088" y="20704"/>
                </a:lnTo>
                <a:lnTo>
                  <a:pt x="20041" y="20702"/>
                </a:lnTo>
                <a:lnTo>
                  <a:pt x="20036" y="20704"/>
                </a:lnTo>
                <a:lnTo>
                  <a:pt x="20036" y="20707"/>
                </a:lnTo>
                <a:lnTo>
                  <a:pt x="20038" y="20711"/>
                </a:lnTo>
                <a:lnTo>
                  <a:pt x="20042" y="20714"/>
                </a:lnTo>
                <a:lnTo>
                  <a:pt x="20043" y="20715"/>
                </a:lnTo>
                <a:lnTo>
                  <a:pt x="20045" y="20715"/>
                </a:lnTo>
                <a:lnTo>
                  <a:pt x="20050" y="20716"/>
                </a:lnTo>
                <a:lnTo>
                  <a:pt x="20052" y="20716"/>
                </a:lnTo>
                <a:lnTo>
                  <a:pt x="20053" y="20718"/>
                </a:lnTo>
                <a:lnTo>
                  <a:pt x="20055" y="20720"/>
                </a:lnTo>
                <a:lnTo>
                  <a:pt x="20058" y="20723"/>
                </a:lnTo>
                <a:lnTo>
                  <a:pt x="20074" y="20736"/>
                </a:lnTo>
                <a:lnTo>
                  <a:pt x="20080" y="20742"/>
                </a:lnTo>
                <a:lnTo>
                  <a:pt x="20084" y="20749"/>
                </a:lnTo>
                <a:lnTo>
                  <a:pt x="20093" y="20768"/>
                </a:lnTo>
                <a:lnTo>
                  <a:pt x="20095" y="20774"/>
                </a:lnTo>
                <a:lnTo>
                  <a:pt x="20096" y="20788"/>
                </a:lnTo>
                <a:lnTo>
                  <a:pt x="20099" y="20791"/>
                </a:lnTo>
                <a:lnTo>
                  <a:pt x="20109" y="20791"/>
                </a:lnTo>
                <a:lnTo>
                  <a:pt x="20117" y="20793"/>
                </a:lnTo>
                <a:lnTo>
                  <a:pt x="20124" y="20798"/>
                </a:lnTo>
                <a:lnTo>
                  <a:pt x="20129" y="20806"/>
                </a:lnTo>
                <a:lnTo>
                  <a:pt x="20129" y="20807"/>
                </a:lnTo>
                <a:lnTo>
                  <a:pt x="20125" y="20804"/>
                </a:lnTo>
                <a:lnTo>
                  <a:pt x="20109" y="20802"/>
                </a:lnTo>
                <a:lnTo>
                  <a:pt x="20101" y="20798"/>
                </a:lnTo>
                <a:lnTo>
                  <a:pt x="20098" y="20796"/>
                </a:lnTo>
                <a:lnTo>
                  <a:pt x="20095" y="20792"/>
                </a:lnTo>
                <a:lnTo>
                  <a:pt x="20092" y="20788"/>
                </a:lnTo>
                <a:lnTo>
                  <a:pt x="20082" y="20768"/>
                </a:lnTo>
                <a:lnTo>
                  <a:pt x="20081" y="20765"/>
                </a:lnTo>
                <a:lnTo>
                  <a:pt x="20072" y="20751"/>
                </a:lnTo>
                <a:lnTo>
                  <a:pt x="20053" y="20747"/>
                </a:lnTo>
                <a:lnTo>
                  <a:pt x="20032" y="20749"/>
                </a:lnTo>
                <a:lnTo>
                  <a:pt x="20018" y="20752"/>
                </a:lnTo>
                <a:lnTo>
                  <a:pt x="20013" y="20755"/>
                </a:lnTo>
                <a:lnTo>
                  <a:pt x="19983" y="20760"/>
                </a:lnTo>
                <a:lnTo>
                  <a:pt x="19951" y="20774"/>
                </a:lnTo>
                <a:lnTo>
                  <a:pt x="19917" y="20803"/>
                </a:lnTo>
                <a:lnTo>
                  <a:pt x="19904" y="20817"/>
                </a:lnTo>
                <a:lnTo>
                  <a:pt x="19899" y="20825"/>
                </a:lnTo>
                <a:lnTo>
                  <a:pt x="19894" y="20837"/>
                </a:lnTo>
                <a:lnTo>
                  <a:pt x="19892" y="20843"/>
                </a:lnTo>
                <a:lnTo>
                  <a:pt x="19891" y="20849"/>
                </a:lnTo>
                <a:lnTo>
                  <a:pt x="19890" y="20854"/>
                </a:lnTo>
                <a:lnTo>
                  <a:pt x="19880" y="20866"/>
                </a:lnTo>
                <a:lnTo>
                  <a:pt x="19874" y="20876"/>
                </a:lnTo>
                <a:lnTo>
                  <a:pt x="19859" y="20917"/>
                </a:lnTo>
                <a:lnTo>
                  <a:pt x="19858" y="20920"/>
                </a:lnTo>
                <a:lnTo>
                  <a:pt x="19856" y="20923"/>
                </a:lnTo>
                <a:lnTo>
                  <a:pt x="19854" y="20939"/>
                </a:lnTo>
                <a:lnTo>
                  <a:pt x="19852" y="20942"/>
                </a:lnTo>
                <a:lnTo>
                  <a:pt x="19845" y="20948"/>
                </a:lnTo>
                <a:lnTo>
                  <a:pt x="19844" y="20952"/>
                </a:lnTo>
                <a:lnTo>
                  <a:pt x="19843" y="20955"/>
                </a:lnTo>
                <a:lnTo>
                  <a:pt x="19838" y="20968"/>
                </a:lnTo>
                <a:lnTo>
                  <a:pt x="19818" y="21037"/>
                </a:lnTo>
                <a:lnTo>
                  <a:pt x="19819" y="21047"/>
                </a:lnTo>
                <a:lnTo>
                  <a:pt x="19827" y="21047"/>
                </a:lnTo>
                <a:lnTo>
                  <a:pt x="19845" y="21038"/>
                </a:lnTo>
                <a:lnTo>
                  <a:pt x="19854" y="21035"/>
                </a:lnTo>
                <a:lnTo>
                  <a:pt x="19865" y="21034"/>
                </a:lnTo>
                <a:lnTo>
                  <a:pt x="19905" y="21035"/>
                </a:lnTo>
                <a:lnTo>
                  <a:pt x="19936" y="21036"/>
                </a:lnTo>
                <a:lnTo>
                  <a:pt x="19946" y="21038"/>
                </a:lnTo>
                <a:lnTo>
                  <a:pt x="19961" y="21045"/>
                </a:lnTo>
                <a:lnTo>
                  <a:pt x="19970" y="21045"/>
                </a:lnTo>
                <a:lnTo>
                  <a:pt x="19979" y="21043"/>
                </a:lnTo>
                <a:lnTo>
                  <a:pt x="19987" y="21039"/>
                </a:lnTo>
                <a:lnTo>
                  <a:pt x="19994" y="21034"/>
                </a:lnTo>
                <a:lnTo>
                  <a:pt x="20000" y="21028"/>
                </a:lnTo>
                <a:lnTo>
                  <a:pt x="20008" y="21016"/>
                </a:lnTo>
                <a:lnTo>
                  <a:pt x="20010" y="21014"/>
                </a:lnTo>
                <a:lnTo>
                  <a:pt x="20014" y="21012"/>
                </a:lnTo>
                <a:lnTo>
                  <a:pt x="20029" y="20999"/>
                </a:lnTo>
                <a:lnTo>
                  <a:pt x="20032" y="20993"/>
                </a:lnTo>
                <a:lnTo>
                  <a:pt x="20038" y="20980"/>
                </a:lnTo>
                <a:lnTo>
                  <a:pt x="20041" y="20975"/>
                </a:lnTo>
                <a:lnTo>
                  <a:pt x="20045" y="20972"/>
                </a:lnTo>
                <a:lnTo>
                  <a:pt x="20050" y="20970"/>
                </a:lnTo>
                <a:lnTo>
                  <a:pt x="20060" y="20970"/>
                </a:lnTo>
                <a:lnTo>
                  <a:pt x="20065" y="20967"/>
                </a:lnTo>
                <a:lnTo>
                  <a:pt x="20069" y="20964"/>
                </a:lnTo>
                <a:lnTo>
                  <a:pt x="20075" y="20954"/>
                </a:lnTo>
                <a:lnTo>
                  <a:pt x="20079" y="20950"/>
                </a:lnTo>
                <a:lnTo>
                  <a:pt x="20084" y="20948"/>
                </a:lnTo>
                <a:cubicBezTo>
                  <a:pt x="20084" y="20948"/>
                  <a:pt x="20090" y="20949"/>
                  <a:pt x="20092" y="20949"/>
                </a:cubicBezTo>
                <a:lnTo>
                  <a:pt x="20092" y="20949"/>
                </a:lnTo>
                <a:lnTo>
                  <a:pt x="20091" y="20952"/>
                </a:lnTo>
                <a:lnTo>
                  <a:pt x="20087" y="20955"/>
                </a:lnTo>
                <a:lnTo>
                  <a:pt x="20078" y="20958"/>
                </a:lnTo>
                <a:lnTo>
                  <a:pt x="20074" y="20962"/>
                </a:lnTo>
                <a:lnTo>
                  <a:pt x="20074" y="20968"/>
                </a:lnTo>
                <a:lnTo>
                  <a:pt x="20074" y="20975"/>
                </a:lnTo>
                <a:lnTo>
                  <a:pt x="20077" y="20981"/>
                </a:lnTo>
                <a:lnTo>
                  <a:pt x="20082" y="20991"/>
                </a:lnTo>
                <a:lnTo>
                  <a:pt x="20090" y="21011"/>
                </a:lnTo>
                <a:lnTo>
                  <a:pt x="20091" y="21012"/>
                </a:lnTo>
                <a:lnTo>
                  <a:pt x="20095" y="21012"/>
                </a:lnTo>
                <a:lnTo>
                  <a:pt x="20096" y="21011"/>
                </a:lnTo>
                <a:lnTo>
                  <a:pt x="20098" y="21008"/>
                </a:lnTo>
                <a:lnTo>
                  <a:pt x="20099" y="21006"/>
                </a:lnTo>
                <a:lnTo>
                  <a:pt x="20100" y="21004"/>
                </a:lnTo>
                <a:lnTo>
                  <a:pt x="20101" y="20998"/>
                </a:lnTo>
                <a:lnTo>
                  <a:pt x="20103" y="20994"/>
                </a:lnTo>
                <a:lnTo>
                  <a:pt x="20128" y="20967"/>
                </a:lnTo>
                <a:lnTo>
                  <a:pt x="20135" y="20962"/>
                </a:lnTo>
                <a:lnTo>
                  <a:pt x="20152" y="20956"/>
                </a:lnTo>
                <a:lnTo>
                  <a:pt x="20157" y="20950"/>
                </a:lnTo>
                <a:lnTo>
                  <a:pt x="20158" y="20937"/>
                </a:lnTo>
                <a:lnTo>
                  <a:pt x="20159" y="20936"/>
                </a:lnTo>
                <a:lnTo>
                  <a:pt x="20159" y="20934"/>
                </a:lnTo>
                <a:lnTo>
                  <a:pt x="20159" y="20933"/>
                </a:lnTo>
                <a:lnTo>
                  <a:pt x="20157" y="20932"/>
                </a:lnTo>
                <a:lnTo>
                  <a:pt x="20155" y="20931"/>
                </a:lnTo>
                <a:lnTo>
                  <a:pt x="20155" y="20930"/>
                </a:lnTo>
                <a:lnTo>
                  <a:pt x="20155" y="20928"/>
                </a:lnTo>
                <a:lnTo>
                  <a:pt x="20154" y="20922"/>
                </a:lnTo>
                <a:lnTo>
                  <a:pt x="20153" y="20919"/>
                </a:lnTo>
                <a:lnTo>
                  <a:pt x="20156" y="20916"/>
                </a:lnTo>
                <a:lnTo>
                  <a:pt x="20162" y="20917"/>
                </a:lnTo>
                <a:lnTo>
                  <a:pt x="20171" y="20922"/>
                </a:lnTo>
                <a:lnTo>
                  <a:pt x="20167" y="20925"/>
                </a:lnTo>
                <a:lnTo>
                  <a:pt x="20163" y="20924"/>
                </a:lnTo>
                <a:lnTo>
                  <a:pt x="20160" y="20922"/>
                </a:lnTo>
                <a:lnTo>
                  <a:pt x="20156" y="20923"/>
                </a:lnTo>
                <a:lnTo>
                  <a:pt x="20161" y="20930"/>
                </a:lnTo>
                <a:lnTo>
                  <a:pt x="20162" y="20933"/>
                </a:lnTo>
                <a:lnTo>
                  <a:pt x="20163" y="20943"/>
                </a:lnTo>
                <a:lnTo>
                  <a:pt x="20163" y="20948"/>
                </a:lnTo>
                <a:lnTo>
                  <a:pt x="20163" y="20950"/>
                </a:lnTo>
                <a:lnTo>
                  <a:pt x="20162" y="20952"/>
                </a:lnTo>
                <a:lnTo>
                  <a:pt x="20161" y="20955"/>
                </a:lnTo>
                <a:lnTo>
                  <a:pt x="20161" y="20958"/>
                </a:lnTo>
                <a:lnTo>
                  <a:pt x="20161" y="20960"/>
                </a:lnTo>
                <a:lnTo>
                  <a:pt x="20164" y="20970"/>
                </a:lnTo>
                <a:lnTo>
                  <a:pt x="20170" y="20978"/>
                </a:lnTo>
                <a:lnTo>
                  <a:pt x="20178" y="20983"/>
                </a:lnTo>
                <a:lnTo>
                  <a:pt x="20186" y="20985"/>
                </a:lnTo>
                <a:lnTo>
                  <a:pt x="20195" y="20986"/>
                </a:lnTo>
                <a:lnTo>
                  <a:pt x="20203" y="20985"/>
                </a:lnTo>
                <a:lnTo>
                  <a:pt x="20221" y="20980"/>
                </a:lnTo>
                <a:lnTo>
                  <a:pt x="20227" y="20976"/>
                </a:lnTo>
                <a:lnTo>
                  <a:pt x="20239" y="20967"/>
                </a:lnTo>
                <a:lnTo>
                  <a:pt x="20246" y="20964"/>
                </a:lnTo>
                <a:lnTo>
                  <a:pt x="20276" y="20960"/>
                </a:lnTo>
                <a:lnTo>
                  <a:pt x="20311" y="20960"/>
                </a:lnTo>
                <a:lnTo>
                  <a:pt x="20320" y="20957"/>
                </a:lnTo>
                <a:lnTo>
                  <a:pt x="20329" y="20950"/>
                </a:lnTo>
                <a:lnTo>
                  <a:pt x="20333" y="20946"/>
                </a:lnTo>
                <a:lnTo>
                  <a:pt x="20335" y="20942"/>
                </a:lnTo>
                <a:lnTo>
                  <a:pt x="20336" y="20924"/>
                </a:lnTo>
                <a:lnTo>
                  <a:pt x="20338" y="20911"/>
                </a:lnTo>
                <a:lnTo>
                  <a:pt x="20339" y="20908"/>
                </a:lnTo>
                <a:lnTo>
                  <a:pt x="20342" y="20907"/>
                </a:lnTo>
                <a:lnTo>
                  <a:pt x="20348" y="20907"/>
                </a:lnTo>
                <a:lnTo>
                  <a:pt x="20352" y="20905"/>
                </a:lnTo>
                <a:lnTo>
                  <a:pt x="20355" y="20899"/>
                </a:lnTo>
                <a:lnTo>
                  <a:pt x="20359" y="20897"/>
                </a:lnTo>
                <a:lnTo>
                  <a:pt x="20354" y="20911"/>
                </a:lnTo>
                <a:lnTo>
                  <a:pt x="20350" y="20914"/>
                </a:lnTo>
                <a:lnTo>
                  <a:pt x="20344" y="20910"/>
                </a:lnTo>
                <a:lnTo>
                  <a:pt x="20339" y="20915"/>
                </a:lnTo>
                <a:lnTo>
                  <a:pt x="20338" y="20921"/>
                </a:lnTo>
                <a:lnTo>
                  <a:pt x="20339" y="20928"/>
                </a:lnTo>
                <a:lnTo>
                  <a:pt x="20340" y="20938"/>
                </a:lnTo>
                <a:lnTo>
                  <a:pt x="20340" y="20948"/>
                </a:lnTo>
                <a:lnTo>
                  <a:pt x="20339" y="20952"/>
                </a:lnTo>
                <a:lnTo>
                  <a:pt x="20336" y="20954"/>
                </a:lnTo>
                <a:lnTo>
                  <a:pt x="20333" y="20954"/>
                </a:lnTo>
                <a:lnTo>
                  <a:pt x="20331" y="20954"/>
                </a:lnTo>
                <a:lnTo>
                  <a:pt x="20325" y="20959"/>
                </a:lnTo>
                <a:lnTo>
                  <a:pt x="20322" y="20964"/>
                </a:lnTo>
                <a:lnTo>
                  <a:pt x="20320" y="20969"/>
                </a:lnTo>
                <a:lnTo>
                  <a:pt x="20320" y="20976"/>
                </a:lnTo>
                <a:lnTo>
                  <a:pt x="20323" y="20983"/>
                </a:lnTo>
                <a:lnTo>
                  <a:pt x="20333" y="20999"/>
                </a:lnTo>
                <a:lnTo>
                  <a:pt x="20381" y="21044"/>
                </a:lnTo>
                <a:lnTo>
                  <a:pt x="20384" y="21051"/>
                </a:lnTo>
                <a:lnTo>
                  <a:pt x="20392" y="21061"/>
                </a:lnTo>
                <a:lnTo>
                  <a:pt x="20403" y="21067"/>
                </a:lnTo>
                <a:lnTo>
                  <a:pt x="20405" y="21068"/>
                </a:lnTo>
                <a:lnTo>
                  <a:pt x="20406" y="21073"/>
                </a:lnTo>
                <a:lnTo>
                  <a:pt x="20408" y="21076"/>
                </a:lnTo>
                <a:lnTo>
                  <a:pt x="20423" y="21092"/>
                </a:lnTo>
                <a:lnTo>
                  <a:pt x="20424" y="21094"/>
                </a:lnTo>
                <a:lnTo>
                  <a:pt x="20436" y="21109"/>
                </a:lnTo>
                <a:lnTo>
                  <a:pt x="20461" y="21157"/>
                </a:lnTo>
                <a:lnTo>
                  <a:pt x="20512" y="21225"/>
                </a:lnTo>
                <a:lnTo>
                  <a:pt x="20526" y="21234"/>
                </a:lnTo>
                <a:lnTo>
                  <a:pt x="20529" y="21234"/>
                </a:lnTo>
                <a:lnTo>
                  <a:pt x="20539" y="21241"/>
                </a:lnTo>
                <a:lnTo>
                  <a:pt x="20539" y="21209"/>
                </a:lnTo>
                <a:lnTo>
                  <a:pt x="20539" y="21154"/>
                </a:lnTo>
                <a:lnTo>
                  <a:pt x="20539" y="21102"/>
                </a:lnTo>
                <a:lnTo>
                  <a:pt x="20539" y="21052"/>
                </a:lnTo>
                <a:cubicBezTo>
                  <a:pt x="20539" y="21052"/>
                  <a:pt x="20539" y="20977"/>
                  <a:pt x="20539" y="20977"/>
                </a:cubicBezTo>
                <a:lnTo>
                  <a:pt x="20539" y="20649"/>
                </a:lnTo>
                <a:lnTo>
                  <a:pt x="20539" y="20619"/>
                </a:lnTo>
                <a:lnTo>
                  <a:pt x="20535" y="20619"/>
                </a:lnTo>
                <a:lnTo>
                  <a:pt x="20531" y="20617"/>
                </a:lnTo>
                <a:lnTo>
                  <a:pt x="20530" y="20608"/>
                </a:lnTo>
                <a:lnTo>
                  <a:pt x="20525" y="20609"/>
                </a:lnTo>
                <a:lnTo>
                  <a:pt x="20523" y="20606"/>
                </a:lnTo>
                <a:lnTo>
                  <a:pt x="20523" y="20600"/>
                </a:lnTo>
                <a:lnTo>
                  <a:pt x="20522" y="20595"/>
                </a:lnTo>
                <a:lnTo>
                  <a:pt x="20518" y="20591"/>
                </a:lnTo>
                <a:lnTo>
                  <a:pt x="20516" y="20589"/>
                </a:lnTo>
                <a:lnTo>
                  <a:pt x="20515" y="20586"/>
                </a:lnTo>
                <a:lnTo>
                  <a:pt x="20516" y="20584"/>
                </a:lnTo>
                <a:lnTo>
                  <a:pt x="20518" y="20581"/>
                </a:lnTo>
                <a:lnTo>
                  <a:pt x="20518" y="20579"/>
                </a:lnTo>
                <a:lnTo>
                  <a:pt x="20517" y="20576"/>
                </a:lnTo>
                <a:lnTo>
                  <a:pt x="20512" y="20570"/>
                </a:lnTo>
                <a:lnTo>
                  <a:pt x="20511" y="20567"/>
                </a:lnTo>
                <a:lnTo>
                  <a:pt x="20511" y="20565"/>
                </a:lnTo>
                <a:lnTo>
                  <a:pt x="20511" y="20562"/>
                </a:lnTo>
                <a:lnTo>
                  <a:pt x="20512" y="20559"/>
                </a:lnTo>
                <a:lnTo>
                  <a:pt x="20514" y="20550"/>
                </a:lnTo>
                <a:lnTo>
                  <a:pt x="20514" y="20544"/>
                </a:lnTo>
                <a:lnTo>
                  <a:pt x="20511" y="20542"/>
                </a:lnTo>
                <a:lnTo>
                  <a:pt x="20513" y="20538"/>
                </a:lnTo>
                <a:lnTo>
                  <a:pt x="20516" y="20537"/>
                </a:lnTo>
                <a:lnTo>
                  <a:pt x="20520" y="20535"/>
                </a:lnTo>
                <a:lnTo>
                  <a:pt x="20523" y="20533"/>
                </a:lnTo>
                <a:lnTo>
                  <a:pt x="20523" y="20531"/>
                </a:lnTo>
                <a:lnTo>
                  <a:pt x="20521" y="20528"/>
                </a:lnTo>
                <a:lnTo>
                  <a:pt x="20520" y="20526"/>
                </a:lnTo>
                <a:lnTo>
                  <a:pt x="20522" y="20525"/>
                </a:lnTo>
                <a:lnTo>
                  <a:pt x="20524" y="20525"/>
                </a:lnTo>
                <a:lnTo>
                  <a:pt x="20525" y="20524"/>
                </a:lnTo>
                <a:lnTo>
                  <a:pt x="20526" y="20522"/>
                </a:lnTo>
                <a:lnTo>
                  <a:pt x="20526" y="20516"/>
                </a:lnTo>
                <a:lnTo>
                  <a:pt x="20526" y="20512"/>
                </a:lnTo>
                <a:lnTo>
                  <a:pt x="20528" y="20510"/>
                </a:lnTo>
                <a:lnTo>
                  <a:pt x="20531" y="20510"/>
                </a:lnTo>
                <a:lnTo>
                  <a:pt x="20533" y="20507"/>
                </a:lnTo>
                <a:lnTo>
                  <a:pt x="20533" y="20502"/>
                </a:lnTo>
                <a:lnTo>
                  <a:pt x="20532" y="20498"/>
                </a:lnTo>
                <a:lnTo>
                  <a:pt x="20529" y="20498"/>
                </a:lnTo>
                <a:lnTo>
                  <a:pt x="20529" y="20495"/>
                </a:lnTo>
                <a:lnTo>
                  <a:pt x="20528" y="20492"/>
                </a:lnTo>
                <a:lnTo>
                  <a:pt x="20527" y="20491"/>
                </a:lnTo>
                <a:lnTo>
                  <a:pt x="20524" y="20490"/>
                </a:lnTo>
                <a:lnTo>
                  <a:pt x="20526" y="20489"/>
                </a:lnTo>
                <a:lnTo>
                  <a:pt x="20528" y="20488"/>
                </a:lnTo>
                <a:lnTo>
                  <a:pt x="20531" y="20488"/>
                </a:lnTo>
                <a:lnTo>
                  <a:pt x="20533" y="20488"/>
                </a:lnTo>
                <a:lnTo>
                  <a:pt x="20533" y="20485"/>
                </a:lnTo>
                <a:lnTo>
                  <a:pt x="20534" y="20483"/>
                </a:lnTo>
                <a:lnTo>
                  <a:pt x="20536" y="20481"/>
                </a:lnTo>
                <a:lnTo>
                  <a:pt x="20536" y="20478"/>
                </a:lnTo>
                <a:lnTo>
                  <a:pt x="20536" y="20476"/>
                </a:lnTo>
                <a:lnTo>
                  <a:pt x="20534" y="20474"/>
                </a:lnTo>
                <a:lnTo>
                  <a:pt x="20533" y="20472"/>
                </a:lnTo>
                <a:lnTo>
                  <a:pt x="20534" y="20471"/>
                </a:lnTo>
                <a:lnTo>
                  <a:pt x="20534" y="20471"/>
                </a:lnTo>
                <a:lnTo>
                  <a:pt x="20536" y="20465"/>
                </a:lnTo>
                <a:lnTo>
                  <a:pt x="20538" y="20462"/>
                </a:lnTo>
                <a:lnTo>
                  <a:pt x="20539" y="20461"/>
                </a:lnTo>
                <a:lnTo>
                  <a:pt x="20539" y="20084"/>
                </a:lnTo>
                <a:lnTo>
                  <a:pt x="20538" y="20024"/>
                </a:lnTo>
                <a:lnTo>
                  <a:pt x="20538" y="19974"/>
                </a:lnTo>
                <a:lnTo>
                  <a:pt x="20538" y="19856"/>
                </a:lnTo>
                <a:lnTo>
                  <a:pt x="20538" y="19808"/>
                </a:lnTo>
                <a:lnTo>
                  <a:pt x="20538" y="19752"/>
                </a:lnTo>
                <a:lnTo>
                  <a:pt x="20538" y="19691"/>
                </a:lnTo>
                <a:lnTo>
                  <a:pt x="20537" y="19598"/>
                </a:lnTo>
                <a:lnTo>
                  <a:pt x="20538" y="19529"/>
                </a:lnTo>
                <a:lnTo>
                  <a:pt x="20538" y="19475"/>
                </a:lnTo>
                <a:lnTo>
                  <a:pt x="20538" y="19425"/>
                </a:lnTo>
                <a:lnTo>
                  <a:pt x="20538" y="19417"/>
                </a:lnTo>
                <a:lnTo>
                  <a:pt x="20536" y="19417"/>
                </a:lnTo>
                <a:lnTo>
                  <a:pt x="20526" y="19419"/>
                </a:lnTo>
                <a:lnTo>
                  <a:pt x="20507" y="19419"/>
                </a:lnTo>
                <a:lnTo>
                  <a:pt x="20504" y="19420"/>
                </a:lnTo>
                <a:lnTo>
                  <a:pt x="20499" y="19422"/>
                </a:lnTo>
                <a:lnTo>
                  <a:pt x="20497" y="19423"/>
                </a:lnTo>
                <a:lnTo>
                  <a:pt x="20495" y="19422"/>
                </a:lnTo>
                <a:lnTo>
                  <a:pt x="20491" y="19418"/>
                </a:lnTo>
                <a:lnTo>
                  <a:pt x="20489" y="19417"/>
                </a:lnTo>
                <a:lnTo>
                  <a:pt x="20488" y="19419"/>
                </a:lnTo>
                <a:lnTo>
                  <a:pt x="20487" y="19421"/>
                </a:lnTo>
                <a:lnTo>
                  <a:pt x="20487" y="19425"/>
                </a:lnTo>
                <a:lnTo>
                  <a:pt x="20486" y="19427"/>
                </a:lnTo>
                <a:lnTo>
                  <a:pt x="20483" y="19426"/>
                </a:lnTo>
                <a:lnTo>
                  <a:pt x="20481" y="19424"/>
                </a:lnTo>
                <a:lnTo>
                  <a:pt x="20479" y="19422"/>
                </a:lnTo>
                <a:lnTo>
                  <a:pt x="20478" y="19419"/>
                </a:lnTo>
                <a:lnTo>
                  <a:pt x="20486" y="19407"/>
                </a:lnTo>
                <a:lnTo>
                  <a:pt x="20487" y="19403"/>
                </a:lnTo>
                <a:lnTo>
                  <a:pt x="20488" y="19394"/>
                </a:lnTo>
                <a:lnTo>
                  <a:pt x="20488" y="19389"/>
                </a:lnTo>
                <a:lnTo>
                  <a:pt x="20485" y="19386"/>
                </a:lnTo>
                <a:lnTo>
                  <a:pt x="20458" y="19372"/>
                </a:lnTo>
                <a:lnTo>
                  <a:pt x="20435" y="19371"/>
                </a:lnTo>
                <a:lnTo>
                  <a:pt x="20431" y="19370"/>
                </a:lnTo>
                <a:lnTo>
                  <a:pt x="20411" y="19360"/>
                </a:lnTo>
                <a:lnTo>
                  <a:pt x="20408" y="19360"/>
                </a:lnTo>
                <a:lnTo>
                  <a:pt x="20405" y="19362"/>
                </a:lnTo>
                <a:lnTo>
                  <a:pt x="20406" y="19364"/>
                </a:lnTo>
                <a:lnTo>
                  <a:pt x="20409" y="19367"/>
                </a:lnTo>
                <a:lnTo>
                  <a:pt x="20410" y="19369"/>
                </a:lnTo>
                <a:lnTo>
                  <a:pt x="20408" y="19373"/>
                </a:lnTo>
                <a:lnTo>
                  <a:pt x="20407" y="19375"/>
                </a:lnTo>
                <a:lnTo>
                  <a:pt x="20405" y="19375"/>
                </a:lnTo>
                <a:lnTo>
                  <a:pt x="20402" y="19373"/>
                </a:lnTo>
                <a:lnTo>
                  <a:pt x="20398" y="19377"/>
                </a:lnTo>
                <a:lnTo>
                  <a:pt x="20394" y="19374"/>
                </a:lnTo>
                <a:lnTo>
                  <a:pt x="20389" y="19370"/>
                </a:lnTo>
                <a:lnTo>
                  <a:pt x="20375" y="19362"/>
                </a:lnTo>
                <a:lnTo>
                  <a:pt x="20372" y="19362"/>
                </a:lnTo>
                <a:lnTo>
                  <a:pt x="20363" y="19346"/>
                </a:lnTo>
                <a:lnTo>
                  <a:pt x="20363" y="19344"/>
                </a:lnTo>
                <a:lnTo>
                  <a:pt x="20363" y="19342"/>
                </a:lnTo>
                <a:lnTo>
                  <a:pt x="20362" y="19340"/>
                </a:lnTo>
                <a:lnTo>
                  <a:pt x="20360" y="19339"/>
                </a:lnTo>
                <a:lnTo>
                  <a:pt x="20359" y="19339"/>
                </a:lnTo>
                <a:lnTo>
                  <a:pt x="20359" y="19344"/>
                </a:lnTo>
                <a:lnTo>
                  <a:pt x="20357" y="19345"/>
                </a:lnTo>
                <a:lnTo>
                  <a:pt x="20352" y="19341"/>
                </a:lnTo>
                <a:lnTo>
                  <a:pt x="20349" y="19339"/>
                </a:lnTo>
                <a:lnTo>
                  <a:pt x="20347" y="19340"/>
                </a:lnTo>
                <a:lnTo>
                  <a:pt x="20345" y="19346"/>
                </a:lnTo>
                <a:lnTo>
                  <a:pt x="20339" y="19348"/>
                </a:lnTo>
                <a:lnTo>
                  <a:pt x="20297" y="19353"/>
                </a:lnTo>
                <a:lnTo>
                  <a:pt x="20287" y="19352"/>
                </a:lnTo>
                <a:lnTo>
                  <a:pt x="20278" y="19349"/>
                </a:lnTo>
                <a:lnTo>
                  <a:pt x="20256" y="19331"/>
                </a:lnTo>
                <a:lnTo>
                  <a:pt x="20221" y="19314"/>
                </a:lnTo>
                <a:lnTo>
                  <a:pt x="20211" y="19304"/>
                </a:lnTo>
                <a:lnTo>
                  <a:pt x="20208" y="19302"/>
                </a:lnTo>
                <a:lnTo>
                  <a:pt x="20204" y="19301"/>
                </a:lnTo>
                <a:lnTo>
                  <a:pt x="20192" y="19293"/>
                </a:lnTo>
                <a:lnTo>
                  <a:pt x="20170" y="19284"/>
                </a:lnTo>
                <a:lnTo>
                  <a:pt x="20132" y="19253"/>
                </a:lnTo>
                <a:lnTo>
                  <a:pt x="20098" y="19238"/>
                </a:lnTo>
                <a:lnTo>
                  <a:pt x="20093" y="19238"/>
                </a:lnTo>
                <a:lnTo>
                  <a:pt x="20079" y="19237"/>
                </a:lnTo>
                <a:lnTo>
                  <a:pt x="20074" y="19235"/>
                </a:lnTo>
                <a:lnTo>
                  <a:pt x="20066" y="19227"/>
                </a:lnTo>
                <a:lnTo>
                  <a:pt x="20051" y="19206"/>
                </a:lnTo>
                <a:lnTo>
                  <a:pt x="20036" y="19191"/>
                </a:lnTo>
                <a:lnTo>
                  <a:pt x="20026" y="19188"/>
                </a:lnTo>
                <a:lnTo>
                  <a:pt x="20021" y="19185"/>
                </a:lnTo>
                <a:lnTo>
                  <a:pt x="20006" y="19182"/>
                </a:lnTo>
                <a:lnTo>
                  <a:pt x="19969" y="19169"/>
                </a:lnTo>
                <a:lnTo>
                  <a:pt x="19941" y="19152"/>
                </a:lnTo>
                <a:lnTo>
                  <a:pt x="19917" y="19142"/>
                </a:lnTo>
                <a:lnTo>
                  <a:pt x="19908" y="19141"/>
                </a:lnTo>
                <a:lnTo>
                  <a:pt x="19904" y="19138"/>
                </a:lnTo>
                <a:lnTo>
                  <a:pt x="19894" y="19124"/>
                </a:lnTo>
                <a:lnTo>
                  <a:pt x="19892" y="19123"/>
                </a:lnTo>
                <a:lnTo>
                  <a:pt x="19889" y="19123"/>
                </a:lnTo>
                <a:lnTo>
                  <a:pt x="19888" y="19122"/>
                </a:lnTo>
                <a:lnTo>
                  <a:pt x="19884" y="19116"/>
                </a:lnTo>
                <a:lnTo>
                  <a:pt x="19882" y="19115"/>
                </a:lnTo>
                <a:lnTo>
                  <a:pt x="19877" y="19108"/>
                </a:lnTo>
                <a:lnTo>
                  <a:pt x="19875" y="19106"/>
                </a:lnTo>
                <a:lnTo>
                  <a:pt x="19866" y="19102"/>
                </a:lnTo>
                <a:lnTo>
                  <a:pt x="19856" y="19102"/>
                </a:lnTo>
                <a:lnTo>
                  <a:pt x="19847" y="19106"/>
                </a:lnTo>
                <a:lnTo>
                  <a:pt x="19790" y="19137"/>
                </a:lnTo>
                <a:lnTo>
                  <a:pt x="19786" y="19138"/>
                </a:lnTo>
                <a:lnTo>
                  <a:pt x="19785" y="19139"/>
                </a:lnTo>
                <a:lnTo>
                  <a:pt x="19782" y="19144"/>
                </a:lnTo>
                <a:lnTo>
                  <a:pt x="19781" y="19146"/>
                </a:lnTo>
                <a:lnTo>
                  <a:pt x="19779" y="19147"/>
                </a:lnTo>
                <a:lnTo>
                  <a:pt x="19775" y="19150"/>
                </a:lnTo>
                <a:lnTo>
                  <a:pt x="19750" y="19169"/>
                </a:lnTo>
                <a:lnTo>
                  <a:pt x="19705" y="19190"/>
                </a:lnTo>
                <a:lnTo>
                  <a:pt x="19701" y="19193"/>
                </a:lnTo>
                <a:lnTo>
                  <a:pt x="19699" y="19196"/>
                </a:lnTo>
                <a:lnTo>
                  <a:pt x="19699" y="19209"/>
                </a:lnTo>
                <a:lnTo>
                  <a:pt x="19698" y="19215"/>
                </a:lnTo>
                <a:lnTo>
                  <a:pt x="19696" y="19218"/>
                </a:lnTo>
                <a:lnTo>
                  <a:pt x="19708" y="19230"/>
                </a:lnTo>
                <a:lnTo>
                  <a:pt x="19710" y="19231"/>
                </a:lnTo>
                <a:lnTo>
                  <a:pt x="19716" y="19234"/>
                </a:lnTo>
                <a:lnTo>
                  <a:pt x="19718" y="19235"/>
                </a:lnTo>
                <a:lnTo>
                  <a:pt x="19719" y="19239"/>
                </a:lnTo>
                <a:lnTo>
                  <a:pt x="19719" y="19244"/>
                </a:lnTo>
                <a:lnTo>
                  <a:pt x="19719" y="19247"/>
                </a:lnTo>
                <a:lnTo>
                  <a:pt x="19716" y="19249"/>
                </a:lnTo>
                <a:lnTo>
                  <a:pt x="19715" y="19251"/>
                </a:lnTo>
                <a:lnTo>
                  <a:pt x="19718" y="19255"/>
                </a:lnTo>
                <a:lnTo>
                  <a:pt x="19723" y="19260"/>
                </a:lnTo>
                <a:lnTo>
                  <a:pt x="19725" y="19266"/>
                </a:lnTo>
                <a:lnTo>
                  <a:pt x="19723" y="19270"/>
                </a:lnTo>
                <a:lnTo>
                  <a:pt x="19716" y="19277"/>
                </a:lnTo>
                <a:lnTo>
                  <a:pt x="19713" y="19279"/>
                </a:lnTo>
                <a:lnTo>
                  <a:pt x="19707" y="19280"/>
                </a:lnTo>
                <a:lnTo>
                  <a:pt x="19679" y="19282"/>
                </a:lnTo>
                <a:lnTo>
                  <a:pt x="19670" y="19285"/>
                </a:lnTo>
                <a:lnTo>
                  <a:pt x="19663" y="19289"/>
                </a:lnTo>
                <a:lnTo>
                  <a:pt x="19662" y="19292"/>
                </a:lnTo>
                <a:lnTo>
                  <a:pt x="19661" y="19295"/>
                </a:lnTo>
                <a:lnTo>
                  <a:pt x="19661" y="19298"/>
                </a:lnTo>
                <a:lnTo>
                  <a:pt x="19658" y="19298"/>
                </a:lnTo>
                <a:lnTo>
                  <a:pt x="19645" y="19302"/>
                </a:lnTo>
                <a:lnTo>
                  <a:pt x="19634" y="19312"/>
                </a:lnTo>
                <a:lnTo>
                  <a:pt x="19632" y="19313"/>
                </a:lnTo>
                <a:lnTo>
                  <a:pt x="19625" y="19314"/>
                </a:lnTo>
                <a:lnTo>
                  <a:pt x="19624" y="19315"/>
                </a:lnTo>
                <a:lnTo>
                  <a:pt x="19623" y="19317"/>
                </a:lnTo>
                <a:lnTo>
                  <a:pt x="19621" y="19319"/>
                </a:lnTo>
                <a:lnTo>
                  <a:pt x="19619" y="19320"/>
                </a:lnTo>
                <a:lnTo>
                  <a:pt x="19617" y="19319"/>
                </a:lnTo>
                <a:lnTo>
                  <a:pt x="19612" y="19316"/>
                </a:lnTo>
                <a:lnTo>
                  <a:pt x="19610" y="19316"/>
                </a:lnTo>
                <a:lnTo>
                  <a:pt x="19605" y="19322"/>
                </a:lnTo>
                <a:lnTo>
                  <a:pt x="19597" y="19318"/>
                </a:lnTo>
                <a:lnTo>
                  <a:pt x="19594" y="19318"/>
                </a:lnTo>
                <a:lnTo>
                  <a:pt x="19593" y="19318"/>
                </a:lnTo>
                <a:lnTo>
                  <a:pt x="19590" y="19320"/>
                </a:lnTo>
                <a:lnTo>
                  <a:pt x="19588" y="19320"/>
                </a:lnTo>
                <a:lnTo>
                  <a:pt x="19587" y="19319"/>
                </a:lnTo>
                <a:lnTo>
                  <a:pt x="19586" y="19316"/>
                </a:lnTo>
                <a:lnTo>
                  <a:pt x="19580" y="19315"/>
                </a:lnTo>
                <a:lnTo>
                  <a:pt x="19575" y="19314"/>
                </a:lnTo>
                <a:lnTo>
                  <a:pt x="19572" y="19313"/>
                </a:lnTo>
                <a:lnTo>
                  <a:pt x="19573" y="19309"/>
                </a:lnTo>
                <a:lnTo>
                  <a:pt x="19573" y="19305"/>
                </a:lnTo>
                <a:lnTo>
                  <a:pt x="19572" y="19302"/>
                </a:lnTo>
                <a:lnTo>
                  <a:pt x="19570" y="19303"/>
                </a:lnTo>
                <a:lnTo>
                  <a:pt x="19564" y="19307"/>
                </a:lnTo>
                <a:lnTo>
                  <a:pt x="19561" y="19308"/>
                </a:lnTo>
                <a:lnTo>
                  <a:pt x="19550" y="19308"/>
                </a:lnTo>
                <a:lnTo>
                  <a:pt x="19544" y="19311"/>
                </a:lnTo>
                <a:lnTo>
                  <a:pt x="19539" y="19315"/>
                </a:lnTo>
                <a:lnTo>
                  <a:pt x="19535" y="19320"/>
                </a:lnTo>
                <a:lnTo>
                  <a:pt x="19532" y="19325"/>
                </a:lnTo>
                <a:lnTo>
                  <a:pt x="19531" y="19328"/>
                </a:lnTo>
                <a:lnTo>
                  <a:pt x="19530" y="19330"/>
                </a:lnTo>
                <a:lnTo>
                  <a:pt x="19531" y="19339"/>
                </a:lnTo>
                <a:lnTo>
                  <a:pt x="19532" y="19344"/>
                </a:lnTo>
                <a:lnTo>
                  <a:pt x="19532" y="19347"/>
                </a:lnTo>
                <a:lnTo>
                  <a:pt x="19531" y="19352"/>
                </a:lnTo>
                <a:lnTo>
                  <a:pt x="19529" y="19357"/>
                </a:lnTo>
                <a:lnTo>
                  <a:pt x="19522" y="19367"/>
                </a:lnTo>
                <a:lnTo>
                  <a:pt x="19520" y="19370"/>
                </a:lnTo>
                <a:lnTo>
                  <a:pt x="19519" y="19375"/>
                </a:lnTo>
                <a:lnTo>
                  <a:pt x="19518" y="19394"/>
                </a:lnTo>
                <a:lnTo>
                  <a:pt x="19517" y="19400"/>
                </a:lnTo>
                <a:lnTo>
                  <a:pt x="19514" y="19406"/>
                </a:lnTo>
                <a:lnTo>
                  <a:pt x="19508" y="19416"/>
                </a:lnTo>
                <a:lnTo>
                  <a:pt x="19499" y="19424"/>
                </a:lnTo>
                <a:lnTo>
                  <a:pt x="19480" y="19434"/>
                </a:lnTo>
                <a:lnTo>
                  <a:pt x="19475" y="19436"/>
                </a:lnTo>
                <a:lnTo>
                  <a:pt x="19472" y="19437"/>
                </a:lnTo>
                <a:lnTo>
                  <a:pt x="19471" y="19439"/>
                </a:lnTo>
                <a:lnTo>
                  <a:pt x="19470" y="19442"/>
                </a:lnTo>
                <a:lnTo>
                  <a:pt x="19469" y="19443"/>
                </a:lnTo>
                <a:lnTo>
                  <a:pt x="19466" y="19444"/>
                </a:lnTo>
                <a:lnTo>
                  <a:pt x="19464" y="19444"/>
                </a:lnTo>
                <a:lnTo>
                  <a:pt x="19461" y="19447"/>
                </a:lnTo>
                <a:lnTo>
                  <a:pt x="19459" y="19458"/>
                </a:lnTo>
                <a:lnTo>
                  <a:pt x="19456" y="19457"/>
                </a:lnTo>
                <a:lnTo>
                  <a:pt x="19455" y="19459"/>
                </a:lnTo>
                <a:lnTo>
                  <a:pt x="19450" y="19464"/>
                </a:lnTo>
                <a:lnTo>
                  <a:pt x="19449" y="19466"/>
                </a:lnTo>
                <a:lnTo>
                  <a:pt x="19449" y="19478"/>
                </a:lnTo>
                <a:lnTo>
                  <a:pt x="19448" y="19483"/>
                </a:lnTo>
                <a:lnTo>
                  <a:pt x="19446" y="19487"/>
                </a:lnTo>
                <a:lnTo>
                  <a:pt x="19441" y="19495"/>
                </a:lnTo>
                <a:lnTo>
                  <a:pt x="19440" y="19498"/>
                </a:lnTo>
                <a:lnTo>
                  <a:pt x="19442" y="19508"/>
                </a:lnTo>
                <a:lnTo>
                  <a:pt x="19443" y="19513"/>
                </a:lnTo>
                <a:lnTo>
                  <a:pt x="19440" y="19519"/>
                </a:lnTo>
                <a:lnTo>
                  <a:pt x="19437" y="19525"/>
                </a:lnTo>
                <a:lnTo>
                  <a:pt x="19432" y="19528"/>
                </a:lnTo>
                <a:lnTo>
                  <a:pt x="19422" y="19532"/>
                </a:lnTo>
                <a:lnTo>
                  <a:pt x="19417" y="19541"/>
                </a:lnTo>
                <a:lnTo>
                  <a:pt x="19413" y="19543"/>
                </a:lnTo>
                <a:lnTo>
                  <a:pt x="19408" y="19541"/>
                </a:lnTo>
                <a:lnTo>
                  <a:pt x="19406" y="19542"/>
                </a:lnTo>
                <a:lnTo>
                  <a:pt x="19406" y="19543"/>
                </a:lnTo>
                <a:lnTo>
                  <a:pt x="19405" y="19543"/>
                </a:lnTo>
                <a:lnTo>
                  <a:pt x="19404" y="19544"/>
                </a:lnTo>
                <a:lnTo>
                  <a:pt x="19402" y="19546"/>
                </a:lnTo>
                <a:lnTo>
                  <a:pt x="19402" y="19548"/>
                </a:lnTo>
                <a:lnTo>
                  <a:pt x="19401" y="19550"/>
                </a:lnTo>
                <a:lnTo>
                  <a:pt x="19402" y="19554"/>
                </a:lnTo>
                <a:lnTo>
                  <a:pt x="19405" y="19556"/>
                </a:lnTo>
                <a:lnTo>
                  <a:pt x="19406" y="19559"/>
                </a:lnTo>
                <a:lnTo>
                  <a:pt x="19402" y="19564"/>
                </a:lnTo>
                <a:lnTo>
                  <a:pt x="19395" y="19570"/>
                </a:lnTo>
                <a:lnTo>
                  <a:pt x="19378" y="19578"/>
                </a:lnTo>
                <a:lnTo>
                  <a:pt x="19370" y="19585"/>
                </a:lnTo>
                <a:lnTo>
                  <a:pt x="19364" y="19596"/>
                </a:lnTo>
                <a:lnTo>
                  <a:pt x="19363" y="19598"/>
                </a:lnTo>
                <a:lnTo>
                  <a:pt x="19364" y="19601"/>
                </a:lnTo>
                <a:lnTo>
                  <a:pt x="19364" y="19604"/>
                </a:lnTo>
                <a:lnTo>
                  <a:pt x="19363" y="19607"/>
                </a:lnTo>
                <a:lnTo>
                  <a:pt x="19362" y="19609"/>
                </a:lnTo>
                <a:lnTo>
                  <a:pt x="19352" y="19622"/>
                </a:lnTo>
                <a:lnTo>
                  <a:pt x="19349" y="19626"/>
                </a:lnTo>
                <a:lnTo>
                  <a:pt x="19345" y="19628"/>
                </a:lnTo>
                <a:lnTo>
                  <a:pt x="19341" y="19630"/>
                </a:lnTo>
                <a:lnTo>
                  <a:pt x="19327" y="19632"/>
                </a:lnTo>
                <a:lnTo>
                  <a:pt x="19318" y="19636"/>
                </a:lnTo>
                <a:lnTo>
                  <a:pt x="19313" y="19637"/>
                </a:lnTo>
                <a:lnTo>
                  <a:pt x="19309" y="19636"/>
                </a:lnTo>
                <a:lnTo>
                  <a:pt x="19303" y="19632"/>
                </a:lnTo>
                <a:lnTo>
                  <a:pt x="19299" y="19631"/>
                </a:lnTo>
                <a:lnTo>
                  <a:pt x="19263" y="19629"/>
                </a:lnTo>
                <a:lnTo>
                  <a:pt x="19260" y="19628"/>
                </a:lnTo>
                <a:lnTo>
                  <a:pt x="19254" y="19623"/>
                </a:lnTo>
                <a:lnTo>
                  <a:pt x="19249" y="19622"/>
                </a:lnTo>
                <a:lnTo>
                  <a:pt x="19239" y="19622"/>
                </a:lnTo>
                <a:lnTo>
                  <a:pt x="19236" y="19621"/>
                </a:lnTo>
                <a:lnTo>
                  <a:pt x="19234" y="19613"/>
                </a:lnTo>
                <a:lnTo>
                  <a:pt x="19231" y="19608"/>
                </a:lnTo>
                <a:lnTo>
                  <a:pt x="19230" y="19607"/>
                </a:lnTo>
                <a:lnTo>
                  <a:pt x="19230" y="19604"/>
                </a:lnTo>
                <a:lnTo>
                  <a:pt x="19231" y="19598"/>
                </a:lnTo>
                <a:lnTo>
                  <a:pt x="19231" y="19595"/>
                </a:lnTo>
                <a:lnTo>
                  <a:pt x="19224" y="19601"/>
                </a:lnTo>
                <a:lnTo>
                  <a:pt x="19220" y="19603"/>
                </a:lnTo>
                <a:lnTo>
                  <a:pt x="19217" y="19602"/>
                </a:lnTo>
                <a:lnTo>
                  <a:pt x="19214" y="19598"/>
                </a:lnTo>
                <a:lnTo>
                  <a:pt x="19213" y="19596"/>
                </a:lnTo>
                <a:lnTo>
                  <a:pt x="19212" y="19593"/>
                </a:lnTo>
                <a:lnTo>
                  <a:pt x="19212" y="19593"/>
                </a:lnTo>
                <a:lnTo>
                  <a:pt x="19212" y="19589"/>
                </a:lnTo>
                <a:lnTo>
                  <a:pt x="19212" y="19588"/>
                </a:lnTo>
                <a:lnTo>
                  <a:pt x="19211" y="19587"/>
                </a:lnTo>
                <a:lnTo>
                  <a:pt x="19210" y="19585"/>
                </a:lnTo>
                <a:lnTo>
                  <a:pt x="19209" y="19574"/>
                </a:lnTo>
                <a:lnTo>
                  <a:pt x="19207" y="19570"/>
                </a:lnTo>
                <a:lnTo>
                  <a:pt x="19200" y="19567"/>
                </a:lnTo>
                <a:lnTo>
                  <a:pt x="19199" y="19562"/>
                </a:lnTo>
                <a:lnTo>
                  <a:pt x="19201" y="19552"/>
                </a:lnTo>
                <a:lnTo>
                  <a:pt x="19201" y="19543"/>
                </a:lnTo>
                <a:lnTo>
                  <a:pt x="19201" y="19539"/>
                </a:lnTo>
                <a:lnTo>
                  <a:pt x="19202" y="19537"/>
                </a:lnTo>
                <a:lnTo>
                  <a:pt x="19204" y="19536"/>
                </a:lnTo>
                <a:lnTo>
                  <a:pt x="19205" y="19535"/>
                </a:lnTo>
                <a:lnTo>
                  <a:pt x="19206" y="19534"/>
                </a:lnTo>
                <a:lnTo>
                  <a:pt x="19207" y="19530"/>
                </a:lnTo>
                <a:lnTo>
                  <a:pt x="19209" y="19512"/>
                </a:lnTo>
                <a:lnTo>
                  <a:pt x="19207" y="19500"/>
                </a:lnTo>
                <a:lnTo>
                  <a:pt x="19202" y="19504"/>
                </a:lnTo>
                <a:lnTo>
                  <a:pt x="19190" y="19522"/>
                </a:lnTo>
                <a:lnTo>
                  <a:pt x="19180" y="19525"/>
                </a:lnTo>
                <a:lnTo>
                  <a:pt x="19174" y="19517"/>
                </a:lnTo>
                <a:lnTo>
                  <a:pt x="19167" y="19483"/>
                </a:lnTo>
                <a:lnTo>
                  <a:pt x="19167" y="19480"/>
                </a:lnTo>
                <a:lnTo>
                  <a:pt x="19165" y="19406"/>
                </a:lnTo>
                <a:lnTo>
                  <a:pt x="19163" y="19396"/>
                </a:lnTo>
                <a:lnTo>
                  <a:pt x="19160" y="19392"/>
                </a:lnTo>
                <a:lnTo>
                  <a:pt x="19157" y="19388"/>
                </a:lnTo>
                <a:lnTo>
                  <a:pt x="19153" y="19386"/>
                </a:lnTo>
                <a:lnTo>
                  <a:pt x="19149" y="19385"/>
                </a:lnTo>
                <a:lnTo>
                  <a:pt x="19147" y="19384"/>
                </a:lnTo>
                <a:lnTo>
                  <a:pt x="19143" y="19379"/>
                </a:lnTo>
                <a:lnTo>
                  <a:pt x="19140" y="19379"/>
                </a:lnTo>
                <a:lnTo>
                  <a:pt x="19138" y="19381"/>
                </a:lnTo>
                <a:lnTo>
                  <a:pt x="19138" y="19383"/>
                </a:lnTo>
                <a:lnTo>
                  <a:pt x="19139" y="19385"/>
                </a:lnTo>
                <a:lnTo>
                  <a:pt x="19142" y="19386"/>
                </a:lnTo>
                <a:lnTo>
                  <a:pt x="19132" y="19391"/>
                </a:lnTo>
                <a:lnTo>
                  <a:pt x="19130" y="19394"/>
                </a:lnTo>
                <a:lnTo>
                  <a:pt x="19127" y="19400"/>
                </a:lnTo>
                <a:lnTo>
                  <a:pt x="19126" y="19405"/>
                </a:lnTo>
                <a:lnTo>
                  <a:pt x="19125" y="19411"/>
                </a:lnTo>
                <a:lnTo>
                  <a:pt x="19125" y="19419"/>
                </a:lnTo>
                <a:lnTo>
                  <a:pt x="19125" y="19427"/>
                </a:lnTo>
                <a:lnTo>
                  <a:pt x="19126" y="19430"/>
                </a:lnTo>
                <a:lnTo>
                  <a:pt x="19129" y="19437"/>
                </a:lnTo>
                <a:lnTo>
                  <a:pt x="19130" y="19440"/>
                </a:lnTo>
                <a:lnTo>
                  <a:pt x="19130" y="19444"/>
                </a:lnTo>
                <a:lnTo>
                  <a:pt x="19130" y="19452"/>
                </a:lnTo>
                <a:lnTo>
                  <a:pt x="19130" y="19456"/>
                </a:lnTo>
                <a:lnTo>
                  <a:pt x="19131" y="19459"/>
                </a:lnTo>
                <a:lnTo>
                  <a:pt x="19134" y="19464"/>
                </a:lnTo>
                <a:lnTo>
                  <a:pt x="19135" y="19467"/>
                </a:lnTo>
                <a:lnTo>
                  <a:pt x="19136" y="19479"/>
                </a:lnTo>
                <a:lnTo>
                  <a:pt x="19138" y="19482"/>
                </a:lnTo>
                <a:lnTo>
                  <a:pt x="19132" y="19488"/>
                </a:lnTo>
                <a:lnTo>
                  <a:pt x="19128" y="19490"/>
                </a:lnTo>
                <a:lnTo>
                  <a:pt x="19122" y="19490"/>
                </a:lnTo>
                <a:lnTo>
                  <a:pt x="19122" y="19488"/>
                </a:lnTo>
                <a:lnTo>
                  <a:pt x="19117" y="19475"/>
                </a:lnTo>
                <a:lnTo>
                  <a:pt x="19116" y="19467"/>
                </a:lnTo>
                <a:lnTo>
                  <a:pt x="19113" y="19463"/>
                </a:lnTo>
                <a:lnTo>
                  <a:pt x="19111" y="19460"/>
                </a:lnTo>
                <a:lnTo>
                  <a:pt x="19109" y="19457"/>
                </a:lnTo>
                <a:lnTo>
                  <a:pt x="19107" y="19440"/>
                </a:lnTo>
                <a:lnTo>
                  <a:pt x="19105" y="19432"/>
                </a:lnTo>
                <a:lnTo>
                  <a:pt x="19100" y="19427"/>
                </a:lnTo>
                <a:lnTo>
                  <a:pt x="19101" y="19422"/>
                </a:lnTo>
                <a:lnTo>
                  <a:pt x="19097" y="19410"/>
                </a:lnTo>
                <a:lnTo>
                  <a:pt x="19095" y="19401"/>
                </a:lnTo>
                <a:lnTo>
                  <a:pt x="19093" y="19395"/>
                </a:lnTo>
                <a:lnTo>
                  <a:pt x="19091" y="19390"/>
                </a:lnTo>
                <a:lnTo>
                  <a:pt x="19090" y="19388"/>
                </a:lnTo>
                <a:lnTo>
                  <a:pt x="19087" y="19387"/>
                </a:lnTo>
                <a:lnTo>
                  <a:pt x="19084" y="19383"/>
                </a:lnTo>
                <a:lnTo>
                  <a:pt x="19081" y="19379"/>
                </a:lnTo>
                <a:lnTo>
                  <a:pt x="19078" y="19372"/>
                </a:lnTo>
                <a:lnTo>
                  <a:pt x="19069" y="19363"/>
                </a:lnTo>
                <a:lnTo>
                  <a:pt x="19066" y="19360"/>
                </a:lnTo>
                <a:lnTo>
                  <a:pt x="19064" y="19355"/>
                </a:lnTo>
                <a:lnTo>
                  <a:pt x="19062" y="19350"/>
                </a:lnTo>
                <a:lnTo>
                  <a:pt x="19061" y="19346"/>
                </a:lnTo>
                <a:lnTo>
                  <a:pt x="19061" y="19343"/>
                </a:lnTo>
                <a:lnTo>
                  <a:pt x="19057" y="19339"/>
                </a:lnTo>
                <a:lnTo>
                  <a:pt x="19057" y="19336"/>
                </a:lnTo>
                <a:lnTo>
                  <a:pt x="19057" y="19334"/>
                </a:lnTo>
                <a:lnTo>
                  <a:pt x="19058" y="19328"/>
                </a:lnTo>
                <a:lnTo>
                  <a:pt x="19058" y="19322"/>
                </a:lnTo>
                <a:lnTo>
                  <a:pt x="19055" y="19313"/>
                </a:lnTo>
                <a:lnTo>
                  <a:pt x="19054" y="19307"/>
                </a:lnTo>
                <a:lnTo>
                  <a:pt x="19054" y="19304"/>
                </a:lnTo>
                <a:lnTo>
                  <a:pt x="19055" y="19301"/>
                </a:lnTo>
                <a:lnTo>
                  <a:pt x="19055" y="19298"/>
                </a:lnTo>
                <a:lnTo>
                  <a:pt x="19054" y="19295"/>
                </a:lnTo>
                <a:lnTo>
                  <a:pt x="19052" y="19293"/>
                </a:lnTo>
                <a:lnTo>
                  <a:pt x="19049" y="19290"/>
                </a:lnTo>
                <a:lnTo>
                  <a:pt x="19048" y="19287"/>
                </a:lnTo>
                <a:lnTo>
                  <a:pt x="19048" y="19281"/>
                </a:lnTo>
                <a:lnTo>
                  <a:pt x="19051" y="19263"/>
                </a:lnTo>
                <a:lnTo>
                  <a:pt x="19052" y="19262"/>
                </a:lnTo>
                <a:lnTo>
                  <a:pt x="19053" y="19262"/>
                </a:lnTo>
                <a:lnTo>
                  <a:pt x="19055" y="19263"/>
                </a:lnTo>
                <a:lnTo>
                  <a:pt x="19055" y="19262"/>
                </a:lnTo>
                <a:lnTo>
                  <a:pt x="19055" y="19261"/>
                </a:lnTo>
                <a:lnTo>
                  <a:pt x="19055" y="19259"/>
                </a:lnTo>
                <a:lnTo>
                  <a:pt x="19054" y="19258"/>
                </a:lnTo>
                <a:lnTo>
                  <a:pt x="19054" y="19256"/>
                </a:lnTo>
                <a:lnTo>
                  <a:pt x="19054" y="19254"/>
                </a:lnTo>
                <a:lnTo>
                  <a:pt x="19053" y="19232"/>
                </a:lnTo>
                <a:lnTo>
                  <a:pt x="19044" y="19176"/>
                </a:lnTo>
                <a:lnTo>
                  <a:pt x="19041" y="19165"/>
                </a:lnTo>
                <a:lnTo>
                  <a:pt x="19041" y="19161"/>
                </a:lnTo>
                <a:lnTo>
                  <a:pt x="19041" y="19158"/>
                </a:lnTo>
                <a:lnTo>
                  <a:pt x="19043" y="19155"/>
                </a:lnTo>
                <a:lnTo>
                  <a:pt x="19044" y="19154"/>
                </a:lnTo>
                <a:lnTo>
                  <a:pt x="19047" y="19154"/>
                </a:lnTo>
                <a:lnTo>
                  <a:pt x="19049" y="19152"/>
                </a:lnTo>
                <a:lnTo>
                  <a:pt x="19052" y="19149"/>
                </a:lnTo>
                <a:lnTo>
                  <a:pt x="19055" y="19146"/>
                </a:lnTo>
                <a:lnTo>
                  <a:pt x="19067" y="19131"/>
                </a:lnTo>
                <a:lnTo>
                  <a:pt x="19068" y="19127"/>
                </a:lnTo>
                <a:lnTo>
                  <a:pt x="19070" y="19123"/>
                </a:lnTo>
                <a:lnTo>
                  <a:pt x="19072" y="19103"/>
                </a:lnTo>
                <a:lnTo>
                  <a:pt x="19072" y="19092"/>
                </a:lnTo>
                <a:lnTo>
                  <a:pt x="19074" y="19087"/>
                </a:lnTo>
                <a:lnTo>
                  <a:pt x="19083" y="19068"/>
                </a:lnTo>
                <a:lnTo>
                  <a:pt x="19080" y="19063"/>
                </a:lnTo>
                <a:lnTo>
                  <a:pt x="19066" y="19030"/>
                </a:lnTo>
                <a:lnTo>
                  <a:pt x="19063" y="19027"/>
                </a:lnTo>
                <a:lnTo>
                  <a:pt x="19060" y="19026"/>
                </a:lnTo>
                <a:lnTo>
                  <a:pt x="19056" y="19022"/>
                </a:lnTo>
                <a:lnTo>
                  <a:pt x="19052" y="19017"/>
                </a:lnTo>
                <a:lnTo>
                  <a:pt x="19049" y="19012"/>
                </a:lnTo>
                <a:lnTo>
                  <a:pt x="19046" y="19003"/>
                </a:lnTo>
                <a:lnTo>
                  <a:pt x="19044" y="19000"/>
                </a:lnTo>
                <a:lnTo>
                  <a:pt x="19043" y="18997"/>
                </a:lnTo>
                <a:lnTo>
                  <a:pt x="19042" y="18991"/>
                </a:lnTo>
                <a:lnTo>
                  <a:pt x="19041" y="18988"/>
                </a:lnTo>
                <a:lnTo>
                  <a:pt x="19039" y="18983"/>
                </a:lnTo>
                <a:lnTo>
                  <a:pt x="19029" y="18959"/>
                </a:lnTo>
                <a:lnTo>
                  <a:pt x="19031" y="18957"/>
                </a:lnTo>
                <a:lnTo>
                  <a:pt x="19034" y="18956"/>
                </a:lnTo>
                <a:lnTo>
                  <a:pt x="19036" y="18952"/>
                </a:lnTo>
                <a:lnTo>
                  <a:pt x="19036" y="18945"/>
                </a:lnTo>
                <a:lnTo>
                  <a:pt x="19038" y="18941"/>
                </a:lnTo>
                <a:lnTo>
                  <a:pt x="19041" y="18940"/>
                </a:lnTo>
                <a:lnTo>
                  <a:pt x="19055" y="18938"/>
                </a:lnTo>
                <a:lnTo>
                  <a:pt x="19059" y="18936"/>
                </a:lnTo>
                <a:lnTo>
                  <a:pt x="19059" y="18933"/>
                </a:lnTo>
                <a:lnTo>
                  <a:pt x="19057" y="18931"/>
                </a:lnTo>
                <a:lnTo>
                  <a:pt x="19051" y="18928"/>
                </a:lnTo>
                <a:lnTo>
                  <a:pt x="19049" y="18926"/>
                </a:lnTo>
                <a:lnTo>
                  <a:pt x="19045" y="18921"/>
                </a:lnTo>
                <a:lnTo>
                  <a:pt x="19044" y="18918"/>
                </a:lnTo>
                <a:lnTo>
                  <a:pt x="19041" y="18917"/>
                </a:lnTo>
                <a:lnTo>
                  <a:pt x="19036" y="18916"/>
                </a:lnTo>
                <a:lnTo>
                  <a:pt x="19034" y="18914"/>
                </a:lnTo>
                <a:lnTo>
                  <a:pt x="19020" y="18896"/>
                </a:lnTo>
                <a:lnTo>
                  <a:pt x="19017" y="18893"/>
                </a:lnTo>
                <a:lnTo>
                  <a:pt x="19014" y="18895"/>
                </a:lnTo>
                <a:lnTo>
                  <a:pt x="19010" y="18896"/>
                </a:lnTo>
                <a:lnTo>
                  <a:pt x="19001" y="18896"/>
                </a:lnTo>
                <a:lnTo>
                  <a:pt x="18989" y="18898"/>
                </a:lnTo>
                <a:lnTo>
                  <a:pt x="18986" y="18899"/>
                </a:lnTo>
                <a:lnTo>
                  <a:pt x="18985" y="18899"/>
                </a:lnTo>
                <a:lnTo>
                  <a:pt x="18981" y="18895"/>
                </a:lnTo>
                <a:lnTo>
                  <a:pt x="18980" y="18893"/>
                </a:lnTo>
                <a:lnTo>
                  <a:pt x="18976" y="18892"/>
                </a:lnTo>
                <a:lnTo>
                  <a:pt x="18972" y="18892"/>
                </a:lnTo>
                <a:lnTo>
                  <a:pt x="18969" y="18893"/>
                </a:lnTo>
                <a:lnTo>
                  <a:pt x="18968" y="18896"/>
                </a:lnTo>
                <a:lnTo>
                  <a:pt x="18969" y="18900"/>
                </a:lnTo>
                <a:lnTo>
                  <a:pt x="18966" y="18901"/>
                </a:lnTo>
                <a:lnTo>
                  <a:pt x="18947" y="18900"/>
                </a:lnTo>
                <a:lnTo>
                  <a:pt x="18942" y="18899"/>
                </a:lnTo>
                <a:lnTo>
                  <a:pt x="18938" y="18896"/>
                </a:lnTo>
                <a:lnTo>
                  <a:pt x="18936" y="18894"/>
                </a:lnTo>
                <a:lnTo>
                  <a:pt x="18934" y="18895"/>
                </a:lnTo>
                <a:lnTo>
                  <a:pt x="18933" y="18896"/>
                </a:lnTo>
                <a:lnTo>
                  <a:pt x="18932" y="18897"/>
                </a:lnTo>
                <a:lnTo>
                  <a:pt x="18930" y="18901"/>
                </a:lnTo>
                <a:lnTo>
                  <a:pt x="18929" y="18901"/>
                </a:lnTo>
                <a:lnTo>
                  <a:pt x="18927" y="18900"/>
                </a:lnTo>
                <a:lnTo>
                  <a:pt x="18927" y="18900"/>
                </a:lnTo>
                <a:lnTo>
                  <a:pt x="18926" y="18899"/>
                </a:lnTo>
                <a:lnTo>
                  <a:pt x="18889" y="18893"/>
                </a:lnTo>
                <a:lnTo>
                  <a:pt x="18887" y="18892"/>
                </a:lnTo>
                <a:lnTo>
                  <a:pt x="18877" y="18884"/>
                </a:lnTo>
                <a:lnTo>
                  <a:pt x="18875" y="18881"/>
                </a:lnTo>
                <a:lnTo>
                  <a:pt x="18873" y="18874"/>
                </a:lnTo>
                <a:lnTo>
                  <a:pt x="18867" y="18867"/>
                </a:lnTo>
                <a:lnTo>
                  <a:pt x="18838" y="18840"/>
                </a:lnTo>
                <a:lnTo>
                  <a:pt x="18836" y="18840"/>
                </a:lnTo>
                <a:lnTo>
                  <a:pt x="18831" y="18841"/>
                </a:lnTo>
                <a:lnTo>
                  <a:pt x="18829" y="18840"/>
                </a:lnTo>
                <a:lnTo>
                  <a:pt x="18828" y="18839"/>
                </a:lnTo>
                <a:lnTo>
                  <a:pt x="18825" y="18835"/>
                </a:lnTo>
                <a:lnTo>
                  <a:pt x="18824" y="18834"/>
                </a:lnTo>
                <a:lnTo>
                  <a:pt x="18819" y="18834"/>
                </a:lnTo>
                <a:lnTo>
                  <a:pt x="18817" y="18834"/>
                </a:lnTo>
                <a:lnTo>
                  <a:pt x="18815" y="18833"/>
                </a:lnTo>
                <a:lnTo>
                  <a:pt x="18812" y="18830"/>
                </a:lnTo>
                <a:lnTo>
                  <a:pt x="18804" y="18826"/>
                </a:lnTo>
                <a:lnTo>
                  <a:pt x="18801" y="18823"/>
                </a:lnTo>
                <a:lnTo>
                  <a:pt x="18800" y="18820"/>
                </a:lnTo>
                <a:lnTo>
                  <a:pt x="18800" y="18818"/>
                </a:lnTo>
                <a:lnTo>
                  <a:pt x="18799" y="18816"/>
                </a:lnTo>
                <a:lnTo>
                  <a:pt x="18796" y="18815"/>
                </a:lnTo>
                <a:lnTo>
                  <a:pt x="18791" y="18818"/>
                </a:lnTo>
                <a:lnTo>
                  <a:pt x="18788" y="18819"/>
                </a:lnTo>
                <a:lnTo>
                  <a:pt x="18784" y="18818"/>
                </a:lnTo>
                <a:lnTo>
                  <a:pt x="18741" y="18792"/>
                </a:lnTo>
                <a:lnTo>
                  <a:pt x="18735" y="18795"/>
                </a:lnTo>
                <a:lnTo>
                  <a:pt x="18682" y="18789"/>
                </a:lnTo>
                <a:close/>
                <a:moveTo>
                  <a:pt x="19330" y="18862"/>
                </a:moveTo>
                <a:lnTo>
                  <a:pt x="19325" y="18864"/>
                </a:lnTo>
                <a:lnTo>
                  <a:pt x="19325" y="18869"/>
                </a:lnTo>
                <a:lnTo>
                  <a:pt x="19330" y="18889"/>
                </a:lnTo>
                <a:lnTo>
                  <a:pt x="19337" y="18900"/>
                </a:lnTo>
                <a:lnTo>
                  <a:pt x="19345" y="18908"/>
                </a:lnTo>
                <a:lnTo>
                  <a:pt x="19352" y="18911"/>
                </a:lnTo>
                <a:lnTo>
                  <a:pt x="19349" y="18904"/>
                </a:lnTo>
                <a:lnTo>
                  <a:pt x="19349" y="18901"/>
                </a:lnTo>
                <a:lnTo>
                  <a:pt x="19350" y="18898"/>
                </a:lnTo>
                <a:lnTo>
                  <a:pt x="19384" y="18933"/>
                </a:lnTo>
                <a:lnTo>
                  <a:pt x="19388" y="18934"/>
                </a:lnTo>
                <a:lnTo>
                  <a:pt x="19394" y="18929"/>
                </a:lnTo>
                <a:lnTo>
                  <a:pt x="19397" y="18922"/>
                </a:lnTo>
                <a:lnTo>
                  <a:pt x="19401" y="18917"/>
                </a:lnTo>
                <a:lnTo>
                  <a:pt x="19406" y="18916"/>
                </a:lnTo>
                <a:lnTo>
                  <a:pt x="19411" y="18921"/>
                </a:lnTo>
                <a:lnTo>
                  <a:pt x="19415" y="18930"/>
                </a:lnTo>
                <a:lnTo>
                  <a:pt x="19419" y="18958"/>
                </a:lnTo>
                <a:lnTo>
                  <a:pt x="19421" y="18967"/>
                </a:lnTo>
                <a:lnTo>
                  <a:pt x="19422" y="18970"/>
                </a:lnTo>
                <a:lnTo>
                  <a:pt x="19423" y="18971"/>
                </a:lnTo>
                <a:lnTo>
                  <a:pt x="19426" y="18977"/>
                </a:lnTo>
                <a:lnTo>
                  <a:pt x="19426" y="18979"/>
                </a:lnTo>
                <a:lnTo>
                  <a:pt x="19425" y="18996"/>
                </a:lnTo>
                <a:lnTo>
                  <a:pt x="19426" y="19002"/>
                </a:lnTo>
                <a:lnTo>
                  <a:pt x="19429" y="19007"/>
                </a:lnTo>
                <a:lnTo>
                  <a:pt x="19433" y="19013"/>
                </a:lnTo>
                <a:lnTo>
                  <a:pt x="19437" y="19017"/>
                </a:lnTo>
                <a:lnTo>
                  <a:pt x="19442" y="19018"/>
                </a:lnTo>
                <a:lnTo>
                  <a:pt x="19447" y="19018"/>
                </a:lnTo>
                <a:lnTo>
                  <a:pt x="19455" y="19014"/>
                </a:lnTo>
                <a:lnTo>
                  <a:pt x="19461" y="19013"/>
                </a:lnTo>
                <a:lnTo>
                  <a:pt x="19470" y="19015"/>
                </a:lnTo>
                <a:lnTo>
                  <a:pt x="19484" y="19026"/>
                </a:lnTo>
                <a:lnTo>
                  <a:pt x="19493" y="19028"/>
                </a:lnTo>
                <a:lnTo>
                  <a:pt x="19497" y="19027"/>
                </a:lnTo>
                <a:lnTo>
                  <a:pt x="19502" y="19026"/>
                </a:lnTo>
                <a:lnTo>
                  <a:pt x="19506" y="19024"/>
                </a:lnTo>
                <a:lnTo>
                  <a:pt x="19509" y="19022"/>
                </a:lnTo>
                <a:lnTo>
                  <a:pt x="19512" y="19020"/>
                </a:lnTo>
                <a:lnTo>
                  <a:pt x="19526" y="19017"/>
                </a:lnTo>
                <a:lnTo>
                  <a:pt x="19536" y="19007"/>
                </a:lnTo>
                <a:lnTo>
                  <a:pt x="19539" y="19005"/>
                </a:lnTo>
                <a:lnTo>
                  <a:pt x="19542" y="19004"/>
                </a:lnTo>
                <a:lnTo>
                  <a:pt x="19545" y="19000"/>
                </a:lnTo>
                <a:lnTo>
                  <a:pt x="19546" y="18996"/>
                </a:lnTo>
                <a:lnTo>
                  <a:pt x="19544" y="18992"/>
                </a:lnTo>
                <a:cubicBezTo>
                  <a:pt x="19544" y="18992"/>
                  <a:pt x="19531" y="18990"/>
                  <a:pt x="19531" y="18990"/>
                </a:cubicBezTo>
                <a:lnTo>
                  <a:pt x="19529" y="18987"/>
                </a:lnTo>
                <a:lnTo>
                  <a:pt x="19527" y="18981"/>
                </a:lnTo>
                <a:lnTo>
                  <a:pt x="19522" y="18979"/>
                </a:lnTo>
                <a:lnTo>
                  <a:pt x="19516" y="18979"/>
                </a:lnTo>
                <a:lnTo>
                  <a:pt x="19511" y="18981"/>
                </a:lnTo>
                <a:lnTo>
                  <a:pt x="19510" y="18982"/>
                </a:lnTo>
                <a:lnTo>
                  <a:pt x="19508" y="18984"/>
                </a:lnTo>
                <a:lnTo>
                  <a:pt x="19505" y="18984"/>
                </a:lnTo>
                <a:lnTo>
                  <a:pt x="19503" y="18980"/>
                </a:lnTo>
                <a:lnTo>
                  <a:pt x="19500" y="18974"/>
                </a:lnTo>
                <a:lnTo>
                  <a:pt x="19498" y="18967"/>
                </a:lnTo>
                <a:lnTo>
                  <a:pt x="19495" y="18963"/>
                </a:lnTo>
                <a:lnTo>
                  <a:pt x="19490" y="18960"/>
                </a:lnTo>
                <a:lnTo>
                  <a:pt x="19487" y="18956"/>
                </a:lnTo>
                <a:lnTo>
                  <a:pt x="19487" y="18953"/>
                </a:lnTo>
                <a:lnTo>
                  <a:pt x="19486" y="18949"/>
                </a:lnTo>
                <a:lnTo>
                  <a:pt x="19485" y="18946"/>
                </a:lnTo>
                <a:lnTo>
                  <a:pt x="19482" y="18943"/>
                </a:lnTo>
                <a:lnTo>
                  <a:pt x="19481" y="18941"/>
                </a:lnTo>
                <a:lnTo>
                  <a:pt x="19479" y="18938"/>
                </a:lnTo>
                <a:lnTo>
                  <a:pt x="19477" y="18930"/>
                </a:lnTo>
                <a:lnTo>
                  <a:pt x="19472" y="18925"/>
                </a:lnTo>
                <a:lnTo>
                  <a:pt x="19455" y="18909"/>
                </a:lnTo>
                <a:lnTo>
                  <a:pt x="19439" y="18888"/>
                </a:lnTo>
                <a:lnTo>
                  <a:pt x="19434" y="18883"/>
                </a:lnTo>
                <a:lnTo>
                  <a:pt x="19429" y="18881"/>
                </a:lnTo>
                <a:lnTo>
                  <a:pt x="19425" y="18882"/>
                </a:lnTo>
                <a:lnTo>
                  <a:pt x="19421" y="18886"/>
                </a:lnTo>
                <a:lnTo>
                  <a:pt x="19417" y="18890"/>
                </a:lnTo>
                <a:lnTo>
                  <a:pt x="19416" y="18893"/>
                </a:lnTo>
                <a:lnTo>
                  <a:pt x="19414" y="18896"/>
                </a:lnTo>
                <a:lnTo>
                  <a:pt x="19410" y="18893"/>
                </a:lnTo>
                <a:lnTo>
                  <a:pt x="19403" y="18887"/>
                </a:lnTo>
                <a:lnTo>
                  <a:pt x="19401" y="18888"/>
                </a:lnTo>
                <a:lnTo>
                  <a:pt x="19398" y="18890"/>
                </a:lnTo>
                <a:lnTo>
                  <a:pt x="19396" y="18890"/>
                </a:lnTo>
                <a:lnTo>
                  <a:pt x="19395" y="18888"/>
                </a:lnTo>
                <a:lnTo>
                  <a:pt x="19395" y="18885"/>
                </a:lnTo>
                <a:lnTo>
                  <a:pt x="19393" y="18880"/>
                </a:lnTo>
                <a:lnTo>
                  <a:pt x="19392" y="18878"/>
                </a:lnTo>
                <a:lnTo>
                  <a:pt x="19390" y="18877"/>
                </a:lnTo>
                <a:lnTo>
                  <a:pt x="19376" y="18881"/>
                </a:lnTo>
                <a:lnTo>
                  <a:pt x="19374" y="18875"/>
                </a:lnTo>
                <a:lnTo>
                  <a:pt x="19372" y="18873"/>
                </a:lnTo>
                <a:lnTo>
                  <a:pt x="19367" y="18875"/>
                </a:lnTo>
                <a:lnTo>
                  <a:pt x="19365" y="18876"/>
                </a:lnTo>
                <a:lnTo>
                  <a:pt x="19354" y="18875"/>
                </a:lnTo>
                <a:lnTo>
                  <a:pt x="19347" y="18872"/>
                </a:lnTo>
                <a:lnTo>
                  <a:pt x="19346" y="18872"/>
                </a:lnTo>
                <a:lnTo>
                  <a:pt x="19343" y="18869"/>
                </a:lnTo>
                <a:lnTo>
                  <a:pt x="19342" y="18869"/>
                </a:lnTo>
                <a:lnTo>
                  <a:pt x="19341" y="18869"/>
                </a:lnTo>
                <a:lnTo>
                  <a:pt x="19338" y="18870"/>
                </a:lnTo>
                <a:lnTo>
                  <a:pt x="19337" y="18870"/>
                </a:lnTo>
                <a:lnTo>
                  <a:pt x="19335" y="18868"/>
                </a:lnTo>
                <a:lnTo>
                  <a:pt x="19332" y="18863"/>
                </a:lnTo>
                <a:lnTo>
                  <a:pt x="19330" y="18862"/>
                </a:lnTo>
                <a:close/>
                <a:moveTo>
                  <a:pt x="11394" y="18948"/>
                </a:moveTo>
                <a:lnTo>
                  <a:pt x="11385" y="18950"/>
                </a:lnTo>
                <a:lnTo>
                  <a:pt x="11382" y="18952"/>
                </a:lnTo>
                <a:lnTo>
                  <a:pt x="11377" y="18958"/>
                </a:lnTo>
                <a:lnTo>
                  <a:pt x="11374" y="18960"/>
                </a:lnTo>
                <a:lnTo>
                  <a:pt x="11370" y="18960"/>
                </a:lnTo>
                <a:lnTo>
                  <a:pt x="11363" y="18957"/>
                </a:lnTo>
                <a:lnTo>
                  <a:pt x="11360" y="18956"/>
                </a:lnTo>
                <a:lnTo>
                  <a:pt x="11356" y="18957"/>
                </a:lnTo>
                <a:lnTo>
                  <a:pt x="11351" y="18957"/>
                </a:lnTo>
                <a:lnTo>
                  <a:pt x="11348" y="18959"/>
                </a:lnTo>
                <a:lnTo>
                  <a:pt x="11346" y="18962"/>
                </a:lnTo>
                <a:lnTo>
                  <a:pt x="11344" y="18967"/>
                </a:lnTo>
                <a:lnTo>
                  <a:pt x="11344" y="18973"/>
                </a:lnTo>
                <a:lnTo>
                  <a:pt x="11344" y="18986"/>
                </a:lnTo>
                <a:lnTo>
                  <a:pt x="11344" y="18992"/>
                </a:lnTo>
                <a:lnTo>
                  <a:pt x="11342" y="18998"/>
                </a:lnTo>
                <a:lnTo>
                  <a:pt x="11338" y="19010"/>
                </a:lnTo>
                <a:lnTo>
                  <a:pt x="11333" y="19021"/>
                </a:lnTo>
                <a:lnTo>
                  <a:pt x="11332" y="19027"/>
                </a:lnTo>
                <a:lnTo>
                  <a:pt x="11335" y="19033"/>
                </a:lnTo>
                <a:lnTo>
                  <a:pt x="11336" y="19036"/>
                </a:lnTo>
                <a:lnTo>
                  <a:pt x="11340" y="19046"/>
                </a:lnTo>
                <a:lnTo>
                  <a:pt x="11340" y="19047"/>
                </a:lnTo>
                <a:lnTo>
                  <a:pt x="11340" y="19050"/>
                </a:lnTo>
                <a:lnTo>
                  <a:pt x="11340" y="19051"/>
                </a:lnTo>
                <a:lnTo>
                  <a:pt x="11341" y="19053"/>
                </a:lnTo>
                <a:lnTo>
                  <a:pt x="11344" y="19055"/>
                </a:lnTo>
                <a:lnTo>
                  <a:pt x="11379" y="19119"/>
                </a:lnTo>
                <a:lnTo>
                  <a:pt x="11383" y="19131"/>
                </a:lnTo>
                <a:lnTo>
                  <a:pt x="11381" y="19141"/>
                </a:lnTo>
                <a:lnTo>
                  <a:pt x="11382" y="19143"/>
                </a:lnTo>
                <a:lnTo>
                  <a:pt x="11385" y="19144"/>
                </a:lnTo>
                <a:lnTo>
                  <a:pt x="11386" y="19145"/>
                </a:lnTo>
                <a:lnTo>
                  <a:pt x="11395" y="19162"/>
                </a:lnTo>
                <a:lnTo>
                  <a:pt x="11398" y="19164"/>
                </a:lnTo>
                <a:lnTo>
                  <a:pt x="11411" y="19171"/>
                </a:lnTo>
                <a:lnTo>
                  <a:pt x="11417" y="19178"/>
                </a:lnTo>
                <a:lnTo>
                  <a:pt x="11442" y="19195"/>
                </a:lnTo>
                <a:lnTo>
                  <a:pt x="11446" y="19196"/>
                </a:lnTo>
                <a:lnTo>
                  <a:pt x="11449" y="19194"/>
                </a:lnTo>
                <a:lnTo>
                  <a:pt x="11452" y="19191"/>
                </a:lnTo>
                <a:lnTo>
                  <a:pt x="11456" y="19189"/>
                </a:lnTo>
                <a:lnTo>
                  <a:pt x="11460" y="19188"/>
                </a:lnTo>
                <a:lnTo>
                  <a:pt x="11465" y="19187"/>
                </a:lnTo>
                <a:lnTo>
                  <a:pt x="11470" y="19189"/>
                </a:lnTo>
                <a:lnTo>
                  <a:pt x="11473" y="19189"/>
                </a:lnTo>
                <a:lnTo>
                  <a:pt x="11475" y="19187"/>
                </a:lnTo>
                <a:lnTo>
                  <a:pt x="11475" y="19183"/>
                </a:lnTo>
                <a:lnTo>
                  <a:pt x="11473" y="19171"/>
                </a:lnTo>
                <a:lnTo>
                  <a:pt x="11466" y="19150"/>
                </a:lnTo>
                <a:lnTo>
                  <a:pt x="11463" y="19147"/>
                </a:lnTo>
                <a:lnTo>
                  <a:pt x="11465" y="19146"/>
                </a:lnTo>
                <a:lnTo>
                  <a:pt x="11466" y="19146"/>
                </a:lnTo>
                <a:lnTo>
                  <a:pt x="11469" y="19143"/>
                </a:lnTo>
                <a:lnTo>
                  <a:pt x="11475" y="19154"/>
                </a:lnTo>
                <a:lnTo>
                  <a:pt x="11477" y="19159"/>
                </a:lnTo>
                <a:lnTo>
                  <a:pt x="11479" y="19178"/>
                </a:lnTo>
                <a:lnTo>
                  <a:pt x="11483" y="19172"/>
                </a:lnTo>
                <a:lnTo>
                  <a:pt x="11484" y="19163"/>
                </a:lnTo>
                <a:lnTo>
                  <a:pt x="11482" y="19154"/>
                </a:lnTo>
                <a:cubicBezTo>
                  <a:pt x="11482" y="19154"/>
                  <a:pt x="11479" y="19149"/>
                  <a:pt x="11479" y="19149"/>
                </a:cubicBezTo>
                <a:lnTo>
                  <a:pt x="11480" y="19145"/>
                </a:lnTo>
                <a:lnTo>
                  <a:pt x="11479" y="19140"/>
                </a:lnTo>
                <a:lnTo>
                  <a:pt x="11477" y="19136"/>
                </a:lnTo>
                <a:lnTo>
                  <a:pt x="11474" y="19134"/>
                </a:lnTo>
                <a:lnTo>
                  <a:pt x="11471" y="19134"/>
                </a:lnTo>
                <a:lnTo>
                  <a:pt x="11468" y="19134"/>
                </a:lnTo>
                <a:lnTo>
                  <a:pt x="11466" y="19132"/>
                </a:lnTo>
                <a:lnTo>
                  <a:pt x="11465" y="19127"/>
                </a:lnTo>
                <a:lnTo>
                  <a:pt x="11465" y="19119"/>
                </a:lnTo>
                <a:lnTo>
                  <a:pt x="11464" y="19116"/>
                </a:lnTo>
                <a:lnTo>
                  <a:pt x="11463" y="19115"/>
                </a:lnTo>
                <a:lnTo>
                  <a:pt x="11461" y="19114"/>
                </a:lnTo>
                <a:lnTo>
                  <a:pt x="11459" y="19113"/>
                </a:lnTo>
                <a:lnTo>
                  <a:pt x="11452" y="19103"/>
                </a:lnTo>
                <a:lnTo>
                  <a:pt x="11448" y="19097"/>
                </a:lnTo>
                <a:lnTo>
                  <a:pt x="11447" y="19092"/>
                </a:lnTo>
                <a:lnTo>
                  <a:pt x="11448" y="19092"/>
                </a:lnTo>
                <a:lnTo>
                  <a:pt x="11454" y="19098"/>
                </a:lnTo>
                <a:lnTo>
                  <a:pt x="11456" y="19099"/>
                </a:lnTo>
                <a:lnTo>
                  <a:pt x="11456" y="19087"/>
                </a:lnTo>
                <a:lnTo>
                  <a:pt x="11451" y="19080"/>
                </a:lnTo>
                <a:lnTo>
                  <a:pt x="11445" y="19074"/>
                </a:lnTo>
                <a:lnTo>
                  <a:pt x="11441" y="19065"/>
                </a:lnTo>
                <a:lnTo>
                  <a:pt x="11439" y="19055"/>
                </a:lnTo>
                <a:lnTo>
                  <a:pt x="11437" y="19051"/>
                </a:lnTo>
                <a:lnTo>
                  <a:pt x="11433" y="19049"/>
                </a:lnTo>
                <a:lnTo>
                  <a:pt x="11431" y="19048"/>
                </a:lnTo>
                <a:lnTo>
                  <a:pt x="11432" y="19045"/>
                </a:lnTo>
                <a:lnTo>
                  <a:pt x="11434" y="19042"/>
                </a:lnTo>
                <a:lnTo>
                  <a:pt x="11435" y="19042"/>
                </a:lnTo>
                <a:lnTo>
                  <a:pt x="11435" y="19039"/>
                </a:lnTo>
                <a:lnTo>
                  <a:pt x="11434" y="19037"/>
                </a:lnTo>
                <a:lnTo>
                  <a:pt x="11430" y="19031"/>
                </a:lnTo>
                <a:lnTo>
                  <a:pt x="11429" y="19030"/>
                </a:lnTo>
                <a:lnTo>
                  <a:pt x="11428" y="19029"/>
                </a:lnTo>
                <a:lnTo>
                  <a:pt x="11428" y="19026"/>
                </a:lnTo>
                <a:lnTo>
                  <a:pt x="11427" y="19023"/>
                </a:lnTo>
                <a:lnTo>
                  <a:pt x="11426" y="19020"/>
                </a:lnTo>
                <a:lnTo>
                  <a:pt x="11422" y="19016"/>
                </a:lnTo>
                <a:lnTo>
                  <a:pt x="11420" y="19012"/>
                </a:lnTo>
                <a:lnTo>
                  <a:pt x="11418" y="19003"/>
                </a:lnTo>
                <a:lnTo>
                  <a:pt x="11416" y="18998"/>
                </a:lnTo>
                <a:lnTo>
                  <a:pt x="11413" y="18995"/>
                </a:lnTo>
                <a:lnTo>
                  <a:pt x="11410" y="18993"/>
                </a:lnTo>
                <a:lnTo>
                  <a:pt x="11407" y="18990"/>
                </a:lnTo>
                <a:lnTo>
                  <a:pt x="11405" y="18986"/>
                </a:lnTo>
                <a:lnTo>
                  <a:pt x="11405" y="18980"/>
                </a:lnTo>
                <a:lnTo>
                  <a:pt x="11403" y="18977"/>
                </a:lnTo>
                <a:lnTo>
                  <a:pt x="11401" y="18974"/>
                </a:lnTo>
                <a:lnTo>
                  <a:pt x="11399" y="18969"/>
                </a:lnTo>
                <a:lnTo>
                  <a:pt x="11402" y="18969"/>
                </a:lnTo>
                <a:lnTo>
                  <a:pt x="11404" y="18970"/>
                </a:lnTo>
                <a:lnTo>
                  <a:pt x="11405" y="18971"/>
                </a:lnTo>
                <a:lnTo>
                  <a:pt x="11407" y="18973"/>
                </a:lnTo>
                <a:lnTo>
                  <a:pt x="11408" y="18968"/>
                </a:lnTo>
                <a:lnTo>
                  <a:pt x="11406" y="18961"/>
                </a:lnTo>
                <a:lnTo>
                  <a:pt x="11402" y="18955"/>
                </a:lnTo>
                <a:lnTo>
                  <a:pt x="11397" y="18954"/>
                </a:lnTo>
                <a:lnTo>
                  <a:pt x="11398" y="18948"/>
                </a:lnTo>
                <a:lnTo>
                  <a:pt x="11394" y="18948"/>
                </a:lnTo>
                <a:close/>
                <a:moveTo>
                  <a:pt x="17646" y="19058"/>
                </a:moveTo>
                <a:lnTo>
                  <a:pt x="17643" y="19058"/>
                </a:lnTo>
                <a:lnTo>
                  <a:pt x="17621" y="19078"/>
                </a:lnTo>
                <a:lnTo>
                  <a:pt x="17620" y="19081"/>
                </a:lnTo>
                <a:lnTo>
                  <a:pt x="17619" y="19084"/>
                </a:lnTo>
                <a:lnTo>
                  <a:pt x="17615" y="19090"/>
                </a:lnTo>
                <a:lnTo>
                  <a:pt x="17614" y="19092"/>
                </a:lnTo>
                <a:lnTo>
                  <a:pt x="17613" y="19091"/>
                </a:lnTo>
                <a:lnTo>
                  <a:pt x="17608" y="19086"/>
                </a:lnTo>
                <a:lnTo>
                  <a:pt x="17603" y="19081"/>
                </a:lnTo>
                <a:lnTo>
                  <a:pt x="17601" y="19082"/>
                </a:lnTo>
                <a:lnTo>
                  <a:pt x="17600" y="19089"/>
                </a:lnTo>
                <a:lnTo>
                  <a:pt x="17599" y="19093"/>
                </a:lnTo>
                <a:lnTo>
                  <a:pt x="17597" y="19098"/>
                </a:lnTo>
                <a:lnTo>
                  <a:pt x="17595" y="19103"/>
                </a:lnTo>
                <a:lnTo>
                  <a:pt x="17597" y="19109"/>
                </a:lnTo>
                <a:lnTo>
                  <a:pt x="17595" y="19113"/>
                </a:lnTo>
                <a:lnTo>
                  <a:pt x="17594" y="19117"/>
                </a:lnTo>
                <a:lnTo>
                  <a:pt x="17594" y="19121"/>
                </a:lnTo>
                <a:lnTo>
                  <a:pt x="17595" y="19126"/>
                </a:lnTo>
                <a:lnTo>
                  <a:pt x="17591" y="19136"/>
                </a:lnTo>
                <a:lnTo>
                  <a:pt x="17590" y="19142"/>
                </a:lnTo>
                <a:lnTo>
                  <a:pt x="17602" y="19158"/>
                </a:lnTo>
                <a:lnTo>
                  <a:pt x="17615" y="19166"/>
                </a:lnTo>
                <a:lnTo>
                  <a:pt x="17624" y="19170"/>
                </a:lnTo>
                <a:lnTo>
                  <a:pt x="17632" y="19170"/>
                </a:lnTo>
                <a:lnTo>
                  <a:pt x="17649" y="19168"/>
                </a:lnTo>
                <a:lnTo>
                  <a:pt x="17651" y="19167"/>
                </a:lnTo>
                <a:lnTo>
                  <a:pt x="17653" y="19163"/>
                </a:lnTo>
                <a:lnTo>
                  <a:pt x="17656" y="19160"/>
                </a:lnTo>
                <a:lnTo>
                  <a:pt x="17661" y="19158"/>
                </a:lnTo>
                <a:lnTo>
                  <a:pt x="17693" y="19160"/>
                </a:lnTo>
                <a:cubicBezTo>
                  <a:pt x="17693" y="19160"/>
                  <a:pt x="17699" y="19160"/>
                  <a:pt x="17699" y="19160"/>
                </a:cubicBezTo>
                <a:lnTo>
                  <a:pt x="17706" y="19157"/>
                </a:lnTo>
                <a:lnTo>
                  <a:pt x="17711" y="19157"/>
                </a:lnTo>
                <a:lnTo>
                  <a:pt x="17736" y="19165"/>
                </a:lnTo>
                <a:lnTo>
                  <a:pt x="17745" y="19164"/>
                </a:lnTo>
                <a:lnTo>
                  <a:pt x="17753" y="19160"/>
                </a:lnTo>
                <a:lnTo>
                  <a:pt x="17758" y="19153"/>
                </a:lnTo>
                <a:lnTo>
                  <a:pt x="17760" y="19144"/>
                </a:lnTo>
                <a:lnTo>
                  <a:pt x="17757" y="19132"/>
                </a:lnTo>
                <a:lnTo>
                  <a:pt x="17755" y="19126"/>
                </a:lnTo>
                <a:lnTo>
                  <a:pt x="17753" y="19123"/>
                </a:lnTo>
                <a:lnTo>
                  <a:pt x="17750" y="19122"/>
                </a:lnTo>
                <a:lnTo>
                  <a:pt x="17748" y="19123"/>
                </a:lnTo>
                <a:lnTo>
                  <a:pt x="17747" y="19124"/>
                </a:lnTo>
                <a:lnTo>
                  <a:pt x="17745" y="19124"/>
                </a:lnTo>
                <a:lnTo>
                  <a:pt x="17743" y="19123"/>
                </a:lnTo>
                <a:lnTo>
                  <a:pt x="17741" y="19121"/>
                </a:lnTo>
                <a:lnTo>
                  <a:pt x="17735" y="19119"/>
                </a:lnTo>
                <a:lnTo>
                  <a:pt x="17733" y="19116"/>
                </a:lnTo>
                <a:lnTo>
                  <a:pt x="17731" y="19114"/>
                </a:lnTo>
                <a:lnTo>
                  <a:pt x="17727" y="19107"/>
                </a:lnTo>
                <a:lnTo>
                  <a:pt x="17710" y="19092"/>
                </a:lnTo>
                <a:lnTo>
                  <a:pt x="17707" y="19090"/>
                </a:lnTo>
                <a:lnTo>
                  <a:pt x="17703" y="19085"/>
                </a:lnTo>
                <a:lnTo>
                  <a:pt x="17700" y="19084"/>
                </a:lnTo>
                <a:lnTo>
                  <a:pt x="17698" y="19084"/>
                </a:lnTo>
                <a:lnTo>
                  <a:pt x="17694" y="19087"/>
                </a:lnTo>
                <a:lnTo>
                  <a:pt x="17693" y="19088"/>
                </a:lnTo>
                <a:lnTo>
                  <a:pt x="17688" y="19087"/>
                </a:lnTo>
                <a:lnTo>
                  <a:pt x="17683" y="19083"/>
                </a:lnTo>
                <a:lnTo>
                  <a:pt x="17678" y="19079"/>
                </a:lnTo>
                <a:lnTo>
                  <a:pt x="17676" y="19074"/>
                </a:lnTo>
                <a:lnTo>
                  <a:pt x="17674" y="19069"/>
                </a:lnTo>
                <a:lnTo>
                  <a:pt x="17669" y="19065"/>
                </a:lnTo>
                <a:lnTo>
                  <a:pt x="17663" y="19062"/>
                </a:lnTo>
                <a:lnTo>
                  <a:pt x="17646" y="19058"/>
                </a:lnTo>
                <a:close/>
                <a:moveTo>
                  <a:pt x="12907" y="19107"/>
                </a:moveTo>
                <a:lnTo>
                  <a:pt x="12899" y="19115"/>
                </a:lnTo>
                <a:lnTo>
                  <a:pt x="12893" y="19117"/>
                </a:lnTo>
                <a:lnTo>
                  <a:pt x="12874" y="19117"/>
                </a:lnTo>
                <a:lnTo>
                  <a:pt x="12868" y="19119"/>
                </a:lnTo>
                <a:lnTo>
                  <a:pt x="12871" y="19121"/>
                </a:lnTo>
                <a:lnTo>
                  <a:pt x="12873" y="19124"/>
                </a:lnTo>
                <a:lnTo>
                  <a:pt x="12875" y="19128"/>
                </a:lnTo>
                <a:lnTo>
                  <a:pt x="12876" y="19132"/>
                </a:lnTo>
                <a:lnTo>
                  <a:pt x="12876" y="19135"/>
                </a:lnTo>
                <a:lnTo>
                  <a:pt x="12877" y="19139"/>
                </a:lnTo>
                <a:lnTo>
                  <a:pt x="12878" y="19142"/>
                </a:lnTo>
                <a:lnTo>
                  <a:pt x="12881" y="19150"/>
                </a:lnTo>
                <a:lnTo>
                  <a:pt x="12882" y="19150"/>
                </a:lnTo>
                <a:lnTo>
                  <a:pt x="12881" y="19161"/>
                </a:lnTo>
                <a:lnTo>
                  <a:pt x="12881" y="19167"/>
                </a:lnTo>
                <a:lnTo>
                  <a:pt x="12883" y="19171"/>
                </a:lnTo>
                <a:lnTo>
                  <a:pt x="12889" y="19181"/>
                </a:lnTo>
                <a:lnTo>
                  <a:pt x="12892" y="19186"/>
                </a:lnTo>
                <a:lnTo>
                  <a:pt x="12894" y="19191"/>
                </a:lnTo>
                <a:lnTo>
                  <a:pt x="12888" y="19192"/>
                </a:lnTo>
                <a:lnTo>
                  <a:pt x="12886" y="19191"/>
                </a:lnTo>
                <a:lnTo>
                  <a:pt x="12885" y="19190"/>
                </a:lnTo>
                <a:lnTo>
                  <a:pt x="12884" y="19185"/>
                </a:lnTo>
                <a:lnTo>
                  <a:pt x="12883" y="19184"/>
                </a:lnTo>
                <a:lnTo>
                  <a:pt x="12878" y="19184"/>
                </a:lnTo>
                <a:lnTo>
                  <a:pt x="12875" y="19186"/>
                </a:lnTo>
                <a:lnTo>
                  <a:pt x="12873" y="19186"/>
                </a:lnTo>
                <a:lnTo>
                  <a:pt x="12868" y="19184"/>
                </a:lnTo>
                <a:lnTo>
                  <a:pt x="12865" y="19181"/>
                </a:lnTo>
                <a:lnTo>
                  <a:pt x="12861" y="19177"/>
                </a:lnTo>
                <a:lnTo>
                  <a:pt x="12859" y="19172"/>
                </a:lnTo>
                <a:lnTo>
                  <a:pt x="12859" y="19168"/>
                </a:lnTo>
                <a:lnTo>
                  <a:pt x="12867" y="19158"/>
                </a:lnTo>
                <a:lnTo>
                  <a:pt x="12870" y="19153"/>
                </a:lnTo>
                <a:lnTo>
                  <a:pt x="12864" y="19151"/>
                </a:lnTo>
                <a:lnTo>
                  <a:pt x="12858" y="19147"/>
                </a:lnTo>
                <a:lnTo>
                  <a:pt x="12854" y="19142"/>
                </a:lnTo>
                <a:lnTo>
                  <a:pt x="12852" y="19135"/>
                </a:lnTo>
                <a:lnTo>
                  <a:pt x="12852" y="19128"/>
                </a:lnTo>
                <a:lnTo>
                  <a:pt x="12850" y="19121"/>
                </a:lnTo>
                <a:lnTo>
                  <a:pt x="12846" y="19117"/>
                </a:lnTo>
                <a:lnTo>
                  <a:pt x="12840" y="19119"/>
                </a:lnTo>
                <a:lnTo>
                  <a:pt x="12838" y="19121"/>
                </a:lnTo>
                <a:lnTo>
                  <a:pt x="12836" y="19124"/>
                </a:lnTo>
                <a:lnTo>
                  <a:pt x="12834" y="19125"/>
                </a:lnTo>
                <a:lnTo>
                  <a:pt x="12830" y="19126"/>
                </a:lnTo>
                <a:lnTo>
                  <a:pt x="12820" y="19126"/>
                </a:lnTo>
                <a:lnTo>
                  <a:pt x="12817" y="19127"/>
                </a:lnTo>
                <a:lnTo>
                  <a:pt x="12808" y="19139"/>
                </a:lnTo>
                <a:lnTo>
                  <a:pt x="12807" y="19140"/>
                </a:lnTo>
                <a:lnTo>
                  <a:pt x="12804" y="19139"/>
                </a:lnTo>
                <a:lnTo>
                  <a:pt x="12803" y="19140"/>
                </a:lnTo>
                <a:lnTo>
                  <a:pt x="12802" y="19142"/>
                </a:lnTo>
                <a:lnTo>
                  <a:pt x="12801" y="19146"/>
                </a:lnTo>
                <a:lnTo>
                  <a:pt x="12800" y="19147"/>
                </a:lnTo>
                <a:lnTo>
                  <a:pt x="12798" y="19149"/>
                </a:lnTo>
                <a:lnTo>
                  <a:pt x="12795" y="19150"/>
                </a:lnTo>
                <a:lnTo>
                  <a:pt x="12793" y="19151"/>
                </a:lnTo>
                <a:lnTo>
                  <a:pt x="12793" y="19154"/>
                </a:lnTo>
                <a:lnTo>
                  <a:pt x="12794" y="19160"/>
                </a:lnTo>
                <a:lnTo>
                  <a:pt x="12794" y="19162"/>
                </a:lnTo>
                <a:lnTo>
                  <a:pt x="12792" y="19163"/>
                </a:lnTo>
                <a:lnTo>
                  <a:pt x="12790" y="19165"/>
                </a:lnTo>
                <a:lnTo>
                  <a:pt x="12795" y="19170"/>
                </a:lnTo>
                <a:lnTo>
                  <a:pt x="12803" y="19176"/>
                </a:lnTo>
                <a:lnTo>
                  <a:pt x="12805" y="19189"/>
                </a:lnTo>
                <a:lnTo>
                  <a:pt x="12799" y="19199"/>
                </a:lnTo>
                <a:cubicBezTo>
                  <a:pt x="12799" y="19199"/>
                  <a:pt x="12782" y="19214"/>
                  <a:pt x="12782" y="19214"/>
                </a:cubicBezTo>
                <a:lnTo>
                  <a:pt x="12757" y="19226"/>
                </a:lnTo>
                <a:lnTo>
                  <a:pt x="12751" y="19232"/>
                </a:lnTo>
                <a:lnTo>
                  <a:pt x="12747" y="19240"/>
                </a:lnTo>
                <a:lnTo>
                  <a:pt x="12745" y="19250"/>
                </a:lnTo>
                <a:lnTo>
                  <a:pt x="12745" y="19262"/>
                </a:lnTo>
                <a:lnTo>
                  <a:pt x="12749" y="19272"/>
                </a:lnTo>
                <a:lnTo>
                  <a:pt x="12752" y="19270"/>
                </a:lnTo>
                <a:lnTo>
                  <a:pt x="12756" y="19269"/>
                </a:lnTo>
                <a:lnTo>
                  <a:pt x="12763" y="19268"/>
                </a:lnTo>
                <a:lnTo>
                  <a:pt x="12767" y="19269"/>
                </a:lnTo>
                <a:lnTo>
                  <a:pt x="12776" y="19274"/>
                </a:lnTo>
                <a:lnTo>
                  <a:pt x="12776" y="19276"/>
                </a:lnTo>
                <a:lnTo>
                  <a:pt x="12781" y="19285"/>
                </a:lnTo>
                <a:lnTo>
                  <a:pt x="12782" y="19286"/>
                </a:lnTo>
                <a:lnTo>
                  <a:pt x="12784" y="19287"/>
                </a:lnTo>
                <a:lnTo>
                  <a:pt x="12795" y="19283"/>
                </a:lnTo>
                <a:lnTo>
                  <a:pt x="12809" y="19283"/>
                </a:lnTo>
                <a:lnTo>
                  <a:pt x="12813" y="19284"/>
                </a:lnTo>
                <a:lnTo>
                  <a:pt x="12815" y="19284"/>
                </a:lnTo>
                <a:lnTo>
                  <a:pt x="12819" y="19279"/>
                </a:lnTo>
                <a:lnTo>
                  <a:pt x="12824" y="19277"/>
                </a:lnTo>
                <a:lnTo>
                  <a:pt x="12835" y="19272"/>
                </a:lnTo>
                <a:lnTo>
                  <a:pt x="12840" y="19268"/>
                </a:lnTo>
                <a:lnTo>
                  <a:pt x="12843" y="19271"/>
                </a:lnTo>
                <a:lnTo>
                  <a:pt x="12846" y="19278"/>
                </a:lnTo>
                <a:lnTo>
                  <a:pt x="12849" y="19281"/>
                </a:lnTo>
                <a:lnTo>
                  <a:pt x="12851" y="19282"/>
                </a:lnTo>
                <a:lnTo>
                  <a:pt x="12858" y="19283"/>
                </a:lnTo>
                <a:lnTo>
                  <a:pt x="12859" y="19283"/>
                </a:lnTo>
                <a:lnTo>
                  <a:pt x="12861" y="19282"/>
                </a:lnTo>
                <a:lnTo>
                  <a:pt x="12863" y="19281"/>
                </a:lnTo>
                <a:lnTo>
                  <a:pt x="12864" y="19282"/>
                </a:lnTo>
                <a:lnTo>
                  <a:pt x="12866" y="19284"/>
                </a:lnTo>
                <a:lnTo>
                  <a:pt x="12867" y="19285"/>
                </a:lnTo>
                <a:lnTo>
                  <a:pt x="12880" y="19287"/>
                </a:lnTo>
                <a:lnTo>
                  <a:pt x="12883" y="19289"/>
                </a:lnTo>
                <a:lnTo>
                  <a:pt x="12887" y="19291"/>
                </a:lnTo>
                <a:lnTo>
                  <a:pt x="12889" y="19294"/>
                </a:lnTo>
                <a:lnTo>
                  <a:pt x="12890" y="19297"/>
                </a:lnTo>
                <a:lnTo>
                  <a:pt x="12891" y="19305"/>
                </a:lnTo>
                <a:lnTo>
                  <a:pt x="12891" y="19315"/>
                </a:lnTo>
                <a:lnTo>
                  <a:pt x="12891" y="19318"/>
                </a:lnTo>
                <a:lnTo>
                  <a:pt x="12894" y="19323"/>
                </a:lnTo>
                <a:lnTo>
                  <a:pt x="12894" y="19328"/>
                </a:lnTo>
                <a:lnTo>
                  <a:pt x="12896" y="19332"/>
                </a:lnTo>
                <a:lnTo>
                  <a:pt x="12897" y="19335"/>
                </a:lnTo>
                <a:lnTo>
                  <a:pt x="12897" y="19338"/>
                </a:lnTo>
                <a:lnTo>
                  <a:pt x="12895" y="19346"/>
                </a:lnTo>
                <a:lnTo>
                  <a:pt x="12897" y="19360"/>
                </a:lnTo>
                <a:lnTo>
                  <a:pt x="12904" y="19367"/>
                </a:lnTo>
                <a:lnTo>
                  <a:pt x="12912" y="19371"/>
                </a:lnTo>
                <a:lnTo>
                  <a:pt x="12919" y="19377"/>
                </a:lnTo>
                <a:lnTo>
                  <a:pt x="12923" y="19388"/>
                </a:lnTo>
                <a:lnTo>
                  <a:pt x="12920" y="19401"/>
                </a:lnTo>
                <a:lnTo>
                  <a:pt x="12915" y="19412"/>
                </a:lnTo>
                <a:lnTo>
                  <a:pt x="12913" y="19425"/>
                </a:lnTo>
                <a:lnTo>
                  <a:pt x="12915" y="19437"/>
                </a:lnTo>
                <a:lnTo>
                  <a:pt x="12918" y="19449"/>
                </a:lnTo>
                <a:lnTo>
                  <a:pt x="12932" y="19478"/>
                </a:lnTo>
                <a:lnTo>
                  <a:pt x="12935" y="19481"/>
                </a:lnTo>
                <a:lnTo>
                  <a:pt x="12951" y="19482"/>
                </a:lnTo>
                <a:lnTo>
                  <a:pt x="12955" y="19484"/>
                </a:lnTo>
                <a:lnTo>
                  <a:pt x="13000" y="19504"/>
                </a:lnTo>
                <a:lnTo>
                  <a:pt x="13011" y="19517"/>
                </a:lnTo>
                <a:lnTo>
                  <a:pt x="13015" y="19519"/>
                </a:lnTo>
                <a:lnTo>
                  <a:pt x="13025" y="19519"/>
                </a:lnTo>
                <a:lnTo>
                  <a:pt x="13029" y="19520"/>
                </a:lnTo>
                <a:lnTo>
                  <a:pt x="13032" y="19523"/>
                </a:lnTo>
                <a:lnTo>
                  <a:pt x="13034" y="19530"/>
                </a:lnTo>
                <a:lnTo>
                  <a:pt x="13036" y="19533"/>
                </a:lnTo>
                <a:lnTo>
                  <a:pt x="13041" y="19537"/>
                </a:lnTo>
                <a:lnTo>
                  <a:pt x="13043" y="19539"/>
                </a:lnTo>
                <a:lnTo>
                  <a:pt x="13044" y="19542"/>
                </a:lnTo>
                <a:lnTo>
                  <a:pt x="13045" y="19549"/>
                </a:lnTo>
                <a:lnTo>
                  <a:pt x="13047" y="19555"/>
                </a:lnTo>
                <a:lnTo>
                  <a:pt x="13050" y="19558"/>
                </a:lnTo>
                <a:lnTo>
                  <a:pt x="13055" y="19555"/>
                </a:lnTo>
                <a:lnTo>
                  <a:pt x="13056" y="19555"/>
                </a:lnTo>
                <a:lnTo>
                  <a:pt x="13058" y="19557"/>
                </a:lnTo>
                <a:lnTo>
                  <a:pt x="13060" y="19550"/>
                </a:lnTo>
                <a:lnTo>
                  <a:pt x="13065" y="19548"/>
                </a:lnTo>
                <a:lnTo>
                  <a:pt x="13077" y="19551"/>
                </a:lnTo>
                <a:lnTo>
                  <a:pt x="13078" y="19552"/>
                </a:lnTo>
                <a:lnTo>
                  <a:pt x="13079" y="19554"/>
                </a:lnTo>
                <a:lnTo>
                  <a:pt x="13081" y="19555"/>
                </a:lnTo>
                <a:lnTo>
                  <a:pt x="13084" y="19552"/>
                </a:lnTo>
                <a:lnTo>
                  <a:pt x="13085" y="19553"/>
                </a:lnTo>
                <a:lnTo>
                  <a:pt x="13087" y="19554"/>
                </a:lnTo>
                <a:lnTo>
                  <a:pt x="13088" y="19555"/>
                </a:lnTo>
                <a:lnTo>
                  <a:pt x="13091" y="19554"/>
                </a:lnTo>
                <a:lnTo>
                  <a:pt x="13093" y="19551"/>
                </a:lnTo>
                <a:lnTo>
                  <a:pt x="13094" y="19550"/>
                </a:lnTo>
                <a:lnTo>
                  <a:pt x="13097" y="19551"/>
                </a:lnTo>
                <a:lnTo>
                  <a:pt x="13098" y="19549"/>
                </a:lnTo>
                <a:lnTo>
                  <a:pt x="13097" y="19547"/>
                </a:lnTo>
                <a:lnTo>
                  <a:pt x="13095" y="19543"/>
                </a:lnTo>
                <a:lnTo>
                  <a:pt x="13097" y="19539"/>
                </a:lnTo>
                <a:lnTo>
                  <a:pt x="13097" y="19534"/>
                </a:lnTo>
                <a:lnTo>
                  <a:pt x="13095" y="19530"/>
                </a:lnTo>
                <a:lnTo>
                  <a:pt x="13091" y="19528"/>
                </a:lnTo>
                <a:lnTo>
                  <a:pt x="13088" y="19527"/>
                </a:lnTo>
                <a:lnTo>
                  <a:pt x="13086" y="19525"/>
                </a:lnTo>
                <a:lnTo>
                  <a:pt x="13085" y="19523"/>
                </a:lnTo>
                <a:lnTo>
                  <a:pt x="13083" y="19520"/>
                </a:lnTo>
                <a:lnTo>
                  <a:pt x="13081" y="19519"/>
                </a:lnTo>
                <a:lnTo>
                  <a:pt x="13078" y="19519"/>
                </a:lnTo>
                <a:lnTo>
                  <a:pt x="13076" y="19518"/>
                </a:lnTo>
                <a:lnTo>
                  <a:pt x="13068" y="19512"/>
                </a:lnTo>
                <a:lnTo>
                  <a:pt x="13066" y="19503"/>
                </a:lnTo>
                <a:lnTo>
                  <a:pt x="13068" y="19492"/>
                </a:lnTo>
                <a:lnTo>
                  <a:pt x="13081" y="19445"/>
                </a:lnTo>
                <a:lnTo>
                  <a:pt x="13092" y="19425"/>
                </a:lnTo>
                <a:lnTo>
                  <a:pt x="13095" y="19421"/>
                </a:lnTo>
                <a:lnTo>
                  <a:pt x="13099" y="19419"/>
                </a:lnTo>
                <a:lnTo>
                  <a:pt x="13101" y="19418"/>
                </a:lnTo>
                <a:lnTo>
                  <a:pt x="13108" y="19413"/>
                </a:lnTo>
                <a:lnTo>
                  <a:pt x="13111" y="19412"/>
                </a:lnTo>
                <a:lnTo>
                  <a:pt x="13113" y="19413"/>
                </a:lnTo>
                <a:lnTo>
                  <a:pt x="13114" y="19413"/>
                </a:lnTo>
                <a:lnTo>
                  <a:pt x="13116" y="19411"/>
                </a:lnTo>
                <a:lnTo>
                  <a:pt x="13116" y="19407"/>
                </a:lnTo>
                <a:lnTo>
                  <a:pt x="13112" y="19406"/>
                </a:lnTo>
                <a:lnTo>
                  <a:pt x="13102" y="19406"/>
                </a:lnTo>
                <a:lnTo>
                  <a:pt x="13097" y="19405"/>
                </a:lnTo>
                <a:lnTo>
                  <a:pt x="13083" y="19398"/>
                </a:lnTo>
                <a:lnTo>
                  <a:pt x="13055" y="19392"/>
                </a:lnTo>
                <a:lnTo>
                  <a:pt x="13030" y="19381"/>
                </a:lnTo>
                <a:lnTo>
                  <a:pt x="13028" y="19381"/>
                </a:lnTo>
                <a:lnTo>
                  <a:pt x="13026" y="19385"/>
                </a:lnTo>
                <a:lnTo>
                  <a:pt x="13021" y="19384"/>
                </a:lnTo>
                <a:lnTo>
                  <a:pt x="13015" y="19381"/>
                </a:lnTo>
                <a:lnTo>
                  <a:pt x="13012" y="19378"/>
                </a:lnTo>
                <a:lnTo>
                  <a:pt x="13004" y="19370"/>
                </a:lnTo>
                <a:lnTo>
                  <a:pt x="12998" y="19359"/>
                </a:lnTo>
                <a:lnTo>
                  <a:pt x="12992" y="19347"/>
                </a:lnTo>
                <a:lnTo>
                  <a:pt x="12978" y="19299"/>
                </a:lnTo>
                <a:lnTo>
                  <a:pt x="12970" y="19251"/>
                </a:lnTo>
                <a:lnTo>
                  <a:pt x="12970" y="19239"/>
                </a:lnTo>
                <a:lnTo>
                  <a:pt x="12973" y="19221"/>
                </a:lnTo>
                <a:lnTo>
                  <a:pt x="12974" y="19218"/>
                </a:lnTo>
                <a:lnTo>
                  <a:pt x="12973" y="19215"/>
                </a:lnTo>
                <a:lnTo>
                  <a:pt x="12961" y="19199"/>
                </a:lnTo>
                <a:lnTo>
                  <a:pt x="12961" y="19197"/>
                </a:lnTo>
                <a:lnTo>
                  <a:pt x="12962" y="19194"/>
                </a:lnTo>
                <a:lnTo>
                  <a:pt x="12962" y="19191"/>
                </a:lnTo>
                <a:lnTo>
                  <a:pt x="12960" y="19189"/>
                </a:lnTo>
                <a:lnTo>
                  <a:pt x="12958" y="19189"/>
                </a:lnTo>
                <a:lnTo>
                  <a:pt x="12956" y="19187"/>
                </a:lnTo>
                <a:lnTo>
                  <a:pt x="12955" y="19184"/>
                </a:lnTo>
                <a:lnTo>
                  <a:pt x="12955" y="19181"/>
                </a:lnTo>
                <a:lnTo>
                  <a:pt x="12954" y="19178"/>
                </a:lnTo>
                <a:lnTo>
                  <a:pt x="12953" y="19177"/>
                </a:lnTo>
                <a:lnTo>
                  <a:pt x="12952" y="19176"/>
                </a:lnTo>
                <a:lnTo>
                  <a:pt x="12950" y="19174"/>
                </a:lnTo>
                <a:lnTo>
                  <a:pt x="12950" y="19172"/>
                </a:lnTo>
                <a:lnTo>
                  <a:pt x="12948" y="19167"/>
                </a:lnTo>
                <a:lnTo>
                  <a:pt x="12947" y="19165"/>
                </a:lnTo>
                <a:lnTo>
                  <a:pt x="12946" y="19163"/>
                </a:lnTo>
                <a:lnTo>
                  <a:pt x="12944" y="19162"/>
                </a:lnTo>
                <a:lnTo>
                  <a:pt x="12942" y="19160"/>
                </a:lnTo>
                <a:lnTo>
                  <a:pt x="12942" y="19156"/>
                </a:lnTo>
                <a:lnTo>
                  <a:pt x="12942" y="19145"/>
                </a:lnTo>
                <a:lnTo>
                  <a:pt x="12942" y="19141"/>
                </a:lnTo>
                <a:lnTo>
                  <a:pt x="12944" y="19139"/>
                </a:lnTo>
                <a:lnTo>
                  <a:pt x="12945" y="19136"/>
                </a:lnTo>
                <a:lnTo>
                  <a:pt x="12944" y="19133"/>
                </a:lnTo>
                <a:lnTo>
                  <a:pt x="12942" y="19131"/>
                </a:lnTo>
                <a:lnTo>
                  <a:pt x="12932" y="19121"/>
                </a:lnTo>
                <a:lnTo>
                  <a:pt x="12930" y="19121"/>
                </a:lnTo>
                <a:lnTo>
                  <a:pt x="12926" y="19121"/>
                </a:lnTo>
                <a:lnTo>
                  <a:pt x="12923" y="19121"/>
                </a:lnTo>
                <a:lnTo>
                  <a:pt x="12921" y="19120"/>
                </a:lnTo>
                <a:lnTo>
                  <a:pt x="12919" y="19115"/>
                </a:lnTo>
                <a:lnTo>
                  <a:pt x="12918" y="19111"/>
                </a:lnTo>
                <a:lnTo>
                  <a:pt x="12916" y="19108"/>
                </a:lnTo>
                <a:lnTo>
                  <a:pt x="12912" y="19107"/>
                </a:lnTo>
                <a:lnTo>
                  <a:pt x="12907" y="19107"/>
                </a:lnTo>
                <a:close/>
                <a:moveTo>
                  <a:pt x="19344" y="19131"/>
                </a:moveTo>
                <a:lnTo>
                  <a:pt x="19343" y="19134"/>
                </a:lnTo>
                <a:lnTo>
                  <a:pt x="19341" y="19133"/>
                </a:lnTo>
                <a:lnTo>
                  <a:pt x="19338" y="19135"/>
                </a:lnTo>
                <a:lnTo>
                  <a:pt x="19335" y="19137"/>
                </a:lnTo>
                <a:lnTo>
                  <a:pt x="19336" y="19138"/>
                </a:lnTo>
                <a:lnTo>
                  <a:pt x="19338" y="19139"/>
                </a:lnTo>
                <a:lnTo>
                  <a:pt x="19339" y="19142"/>
                </a:lnTo>
                <a:lnTo>
                  <a:pt x="19339" y="19144"/>
                </a:lnTo>
                <a:lnTo>
                  <a:pt x="19339" y="19146"/>
                </a:lnTo>
                <a:lnTo>
                  <a:pt x="19341" y="19146"/>
                </a:lnTo>
                <a:lnTo>
                  <a:pt x="19344" y="19145"/>
                </a:lnTo>
                <a:lnTo>
                  <a:pt x="19346" y="19146"/>
                </a:lnTo>
                <a:lnTo>
                  <a:pt x="19347" y="19150"/>
                </a:lnTo>
                <a:lnTo>
                  <a:pt x="19348" y="19153"/>
                </a:lnTo>
                <a:lnTo>
                  <a:pt x="19348" y="19155"/>
                </a:lnTo>
                <a:lnTo>
                  <a:pt x="19351" y="19157"/>
                </a:lnTo>
                <a:lnTo>
                  <a:pt x="19358" y="19158"/>
                </a:lnTo>
                <a:lnTo>
                  <a:pt x="19364" y="19157"/>
                </a:lnTo>
                <a:lnTo>
                  <a:pt x="19369" y="19158"/>
                </a:lnTo>
                <a:lnTo>
                  <a:pt x="19375" y="19162"/>
                </a:lnTo>
                <a:lnTo>
                  <a:pt x="19377" y="19163"/>
                </a:lnTo>
                <a:lnTo>
                  <a:pt x="19380" y="19162"/>
                </a:lnTo>
                <a:lnTo>
                  <a:pt x="19383" y="19160"/>
                </a:lnTo>
                <a:lnTo>
                  <a:pt x="19386" y="19159"/>
                </a:lnTo>
                <a:lnTo>
                  <a:pt x="19388" y="19160"/>
                </a:lnTo>
                <a:lnTo>
                  <a:pt x="19391" y="19163"/>
                </a:lnTo>
                <a:lnTo>
                  <a:pt x="19393" y="19165"/>
                </a:lnTo>
                <a:lnTo>
                  <a:pt x="19396" y="19163"/>
                </a:lnTo>
                <a:lnTo>
                  <a:pt x="19399" y="19163"/>
                </a:lnTo>
                <a:lnTo>
                  <a:pt x="19402" y="19164"/>
                </a:lnTo>
                <a:lnTo>
                  <a:pt x="19404" y="19168"/>
                </a:lnTo>
                <a:lnTo>
                  <a:pt x="19406" y="19169"/>
                </a:lnTo>
                <a:lnTo>
                  <a:pt x="19413" y="19170"/>
                </a:lnTo>
                <a:lnTo>
                  <a:pt x="19421" y="19175"/>
                </a:lnTo>
                <a:lnTo>
                  <a:pt x="19424" y="19176"/>
                </a:lnTo>
                <a:lnTo>
                  <a:pt x="19434" y="19177"/>
                </a:lnTo>
                <a:lnTo>
                  <a:pt x="19438" y="19178"/>
                </a:lnTo>
                <a:lnTo>
                  <a:pt x="19439" y="19181"/>
                </a:lnTo>
                <a:lnTo>
                  <a:pt x="19442" y="19182"/>
                </a:lnTo>
                <a:lnTo>
                  <a:pt x="19451" y="19188"/>
                </a:lnTo>
                <a:lnTo>
                  <a:pt x="19457" y="19192"/>
                </a:lnTo>
                <a:lnTo>
                  <a:pt x="19460" y="19194"/>
                </a:lnTo>
                <a:lnTo>
                  <a:pt x="19463" y="19195"/>
                </a:lnTo>
                <a:lnTo>
                  <a:pt x="19469" y="19195"/>
                </a:lnTo>
                <a:lnTo>
                  <a:pt x="19470" y="19196"/>
                </a:lnTo>
                <a:lnTo>
                  <a:pt x="19473" y="19200"/>
                </a:lnTo>
                <a:lnTo>
                  <a:pt x="19475" y="19201"/>
                </a:lnTo>
                <a:lnTo>
                  <a:pt x="19477" y="19201"/>
                </a:lnTo>
                <a:lnTo>
                  <a:pt x="19482" y="19201"/>
                </a:lnTo>
                <a:lnTo>
                  <a:pt x="19484" y="19201"/>
                </a:lnTo>
                <a:lnTo>
                  <a:pt x="19501" y="19206"/>
                </a:lnTo>
                <a:lnTo>
                  <a:pt x="19507" y="19210"/>
                </a:lnTo>
                <a:lnTo>
                  <a:pt x="19511" y="19219"/>
                </a:lnTo>
                <a:lnTo>
                  <a:pt x="19513" y="19216"/>
                </a:lnTo>
                <a:lnTo>
                  <a:pt x="19515" y="19216"/>
                </a:lnTo>
                <a:lnTo>
                  <a:pt x="19517" y="19217"/>
                </a:lnTo>
                <a:lnTo>
                  <a:pt x="19518" y="19220"/>
                </a:lnTo>
                <a:lnTo>
                  <a:pt x="19520" y="19220"/>
                </a:lnTo>
                <a:lnTo>
                  <a:pt x="19521" y="19217"/>
                </a:lnTo>
                <a:lnTo>
                  <a:pt x="19522" y="19214"/>
                </a:lnTo>
                <a:lnTo>
                  <a:pt x="19524" y="19212"/>
                </a:lnTo>
                <a:lnTo>
                  <a:pt x="19526" y="19210"/>
                </a:lnTo>
                <a:lnTo>
                  <a:pt x="19526" y="19211"/>
                </a:lnTo>
                <a:lnTo>
                  <a:pt x="19527" y="19211"/>
                </a:lnTo>
                <a:lnTo>
                  <a:pt x="19529" y="19211"/>
                </a:lnTo>
                <a:lnTo>
                  <a:pt x="19530" y="19210"/>
                </a:lnTo>
                <a:lnTo>
                  <a:pt x="19531" y="19210"/>
                </a:lnTo>
                <a:lnTo>
                  <a:pt x="19533" y="19207"/>
                </a:lnTo>
                <a:lnTo>
                  <a:pt x="19534" y="19207"/>
                </a:lnTo>
                <a:lnTo>
                  <a:pt x="19538" y="19208"/>
                </a:lnTo>
                <a:lnTo>
                  <a:pt x="19547" y="19212"/>
                </a:lnTo>
                <a:lnTo>
                  <a:pt x="19550" y="19213"/>
                </a:lnTo>
                <a:lnTo>
                  <a:pt x="19557" y="19216"/>
                </a:lnTo>
                <a:lnTo>
                  <a:pt x="19559" y="19217"/>
                </a:lnTo>
                <a:lnTo>
                  <a:pt x="19562" y="19216"/>
                </a:lnTo>
                <a:lnTo>
                  <a:pt x="19566" y="19215"/>
                </a:lnTo>
                <a:lnTo>
                  <a:pt x="19569" y="19215"/>
                </a:lnTo>
                <a:lnTo>
                  <a:pt x="19571" y="19215"/>
                </a:lnTo>
                <a:lnTo>
                  <a:pt x="19575" y="19218"/>
                </a:lnTo>
                <a:lnTo>
                  <a:pt x="19577" y="19219"/>
                </a:lnTo>
                <a:lnTo>
                  <a:pt x="19579" y="19217"/>
                </a:lnTo>
                <a:lnTo>
                  <a:pt x="19579" y="19215"/>
                </a:lnTo>
                <a:lnTo>
                  <a:pt x="19578" y="19212"/>
                </a:lnTo>
                <a:lnTo>
                  <a:pt x="19576" y="19210"/>
                </a:lnTo>
                <a:lnTo>
                  <a:pt x="19576" y="19209"/>
                </a:lnTo>
                <a:cubicBezTo>
                  <a:pt x="19576" y="19209"/>
                  <a:pt x="19581" y="19209"/>
                  <a:pt x="19581" y="19209"/>
                </a:cubicBezTo>
                <a:lnTo>
                  <a:pt x="19601" y="19211"/>
                </a:lnTo>
                <a:lnTo>
                  <a:pt x="19603" y="19210"/>
                </a:lnTo>
                <a:lnTo>
                  <a:pt x="19605" y="19209"/>
                </a:lnTo>
                <a:lnTo>
                  <a:pt x="19607" y="19207"/>
                </a:lnTo>
                <a:lnTo>
                  <a:pt x="19609" y="19206"/>
                </a:lnTo>
                <a:lnTo>
                  <a:pt x="19614" y="19204"/>
                </a:lnTo>
                <a:lnTo>
                  <a:pt x="19616" y="19203"/>
                </a:lnTo>
                <a:lnTo>
                  <a:pt x="19618" y="19201"/>
                </a:lnTo>
                <a:lnTo>
                  <a:pt x="19618" y="19198"/>
                </a:lnTo>
                <a:lnTo>
                  <a:pt x="19619" y="19197"/>
                </a:lnTo>
                <a:lnTo>
                  <a:pt x="19626" y="19197"/>
                </a:lnTo>
                <a:lnTo>
                  <a:pt x="19633" y="19196"/>
                </a:lnTo>
                <a:lnTo>
                  <a:pt x="19650" y="19195"/>
                </a:lnTo>
                <a:lnTo>
                  <a:pt x="19652" y="19194"/>
                </a:lnTo>
                <a:lnTo>
                  <a:pt x="19654" y="19191"/>
                </a:lnTo>
                <a:lnTo>
                  <a:pt x="19656" y="19190"/>
                </a:lnTo>
                <a:lnTo>
                  <a:pt x="19656" y="19188"/>
                </a:lnTo>
                <a:lnTo>
                  <a:pt x="19645" y="19180"/>
                </a:lnTo>
                <a:lnTo>
                  <a:pt x="19641" y="19178"/>
                </a:lnTo>
                <a:lnTo>
                  <a:pt x="19637" y="19177"/>
                </a:lnTo>
                <a:lnTo>
                  <a:pt x="19629" y="19176"/>
                </a:lnTo>
                <a:lnTo>
                  <a:pt x="19626" y="19176"/>
                </a:lnTo>
                <a:lnTo>
                  <a:pt x="19618" y="19171"/>
                </a:lnTo>
                <a:lnTo>
                  <a:pt x="19614" y="19171"/>
                </a:lnTo>
                <a:lnTo>
                  <a:pt x="19595" y="19173"/>
                </a:lnTo>
                <a:lnTo>
                  <a:pt x="19559" y="19167"/>
                </a:lnTo>
                <a:lnTo>
                  <a:pt x="19545" y="19169"/>
                </a:lnTo>
                <a:lnTo>
                  <a:pt x="19541" y="19169"/>
                </a:lnTo>
                <a:lnTo>
                  <a:pt x="19533" y="19165"/>
                </a:lnTo>
                <a:lnTo>
                  <a:pt x="19528" y="19162"/>
                </a:lnTo>
                <a:lnTo>
                  <a:pt x="19525" y="19158"/>
                </a:lnTo>
                <a:lnTo>
                  <a:pt x="19523" y="19157"/>
                </a:lnTo>
                <a:lnTo>
                  <a:pt x="19518" y="19158"/>
                </a:lnTo>
                <a:lnTo>
                  <a:pt x="19515" y="19157"/>
                </a:lnTo>
                <a:lnTo>
                  <a:pt x="19514" y="19156"/>
                </a:lnTo>
                <a:lnTo>
                  <a:pt x="19512" y="19153"/>
                </a:lnTo>
                <a:lnTo>
                  <a:pt x="19511" y="19152"/>
                </a:lnTo>
                <a:lnTo>
                  <a:pt x="19502" y="19149"/>
                </a:lnTo>
                <a:lnTo>
                  <a:pt x="19482" y="19149"/>
                </a:lnTo>
                <a:lnTo>
                  <a:pt x="19474" y="19146"/>
                </a:lnTo>
                <a:lnTo>
                  <a:pt x="19468" y="19149"/>
                </a:lnTo>
                <a:lnTo>
                  <a:pt x="19451" y="19143"/>
                </a:lnTo>
                <a:lnTo>
                  <a:pt x="19438" y="19148"/>
                </a:lnTo>
                <a:lnTo>
                  <a:pt x="19429" y="19147"/>
                </a:lnTo>
                <a:lnTo>
                  <a:pt x="19414" y="19142"/>
                </a:lnTo>
                <a:lnTo>
                  <a:pt x="19370" y="19138"/>
                </a:lnTo>
                <a:lnTo>
                  <a:pt x="19347" y="19131"/>
                </a:lnTo>
                <a:lnTo>
                  <a:pt x="19344" y="19131"/>
                </a:lnTo>
                <a:close/>
                <a:moveTo>
                  <a:pt x="16967" y="19144"/>
                </a:moveTo>
                <a:lnTo>
                  <a:pt x="16964" y="19147"/>
                </a:lnTo>
                <a:lnTo>
                  <a:pt x="16961" y="19149"/>
                </a:lnTo>
                <a:lnTo>
                  <a:pt x="16951" y="19152"/>
                </a:lnTo>
                <a:lnTo>
                  <a:pt x="16947" y="19152"/>
                </a:lnTo>
                <a:lnTo>
                  <a:pt x="16938" y="19155"/>
                </a:lnTo>
                <a:lnTo>
                  <a:pt x="16936" y="19166"/>
                </a:lnTo>
                <a:lnTo>
                  <a:pt x="16935" y="19178"/>
                </a:lnTo>
                <a:lnTo>
                  <a:pt x="16931" y="19189"/>
                </a:lnTo>
                <a:lnTo>
                  <a:pt x="16928" y="19194"/>
                </a:lnTo>
                <a:lnTo>
                  <a:pt x="16927" y="19200"/>
                </a:lnTo>
                <a:lnTo>
                  <a:pt x="16926" y="19212"/>
                </a:lnTo>
                <a:lnTo>
                  <a:pt x="16928" y="19217"/>
                </a:lnTo>
                <a:lnTo>
                  <a:pt x="16940" y="19241"/>
                </a:lnTo>
                <a:lnTo>
                  <a:pt x="16941" y="19246"/>
                </a:lnTo>
                <a:lnTo>
                  <a:pt x="16943" y="19249"/>
                </a:lnTo>
                <a:lnTo>
                  <a:pt x="16949" y="19251"/>
                </a:lnTo>
                <a:lnTo>
                  <a:pt x="16953" y="19251"/>
                </a:lnTo>
                <a:lnTo>
                  <a:pt x="16967" y="19250"/>
                </a:lnTo>
                <a:lnTo>
                  <a:pt x="16973" y="19250"/>
                </a:lnTo>
                <a:lnTo>
                  <a:pt x="16975" y="19250"/>
                </a:lnTo>
                <a:lnTo>
                  <a:pt x="16978" y="19248"/>
                </a:lnTo>
                <a:lnTo>
                  <a:pt x="16981" y="19246"/>
                </a:lnTo>
                <a:lnTo>
                  <a:pt x="17001" y="19240"/>
                </a:lnTo>
                <a:lnTo>
                  <a:pt x="17010" y="19235"/>
                </a:lnTo>
                <a:lnTo>
                  <a:pt x="17026" y="19222"/>
                </a:lnTo>
                <a:lnTo>
                  <a:pt x="17035" y="19219"/>
                </a:lnTo>
                <a:lnTo>
                  <a:pt x="17040" y="19219"/>
                </a:lnTo>
                <a:lnTo>
                  <a:pt x="17048" y="19225"/>
                </a:lnTo>
                <a:lnTo>
                  <a:pt x="17054" y="19226"/>
                </a:lnTo>
                <a:lnTo>
                  <a:pt x="17061" y="19225"/>
                </a:lnTo>
                <a:lnTo>
                  <a:pt x="17063" y="19226"/>
                </a:lnTo>
                <a:lnTo>
                  <a:pt x="17069" y="19232"/>
                </a:lnTo>
                <a:lnTo>
                  <a:pt x="17075" y="19232"/>
                </a:lnTo>
                <a:lnTo>
                  <a:pt x="17077" y="19229"/>
                </a:lnTo>
                <a:lnTo>
                  <a:pt x="17077" y="19225"/>
                </a:lnTo>
                <a:lnTo>
                  <a:pt x="17079" y="19220"/>
                </a:lnTo>
                <a:lnTo>
                  <a:pt x="17083" y="19217"/>
                </a:lnTo>
                <a:lnTo>
                  <a:pt x="17088" y="19217"/>
                </a:lnTo>
                <a:lnTo>
                  <a:pt x="17092" y="19218"/>
                </a:lnTo>
                <a:lnTo>
                  <a:pt x="17096" y="19219"/>
                </a:lnTo>
                <a:lnTo>
                  <a:pt x="17098" y="19217"/>
                </a:lnTo>
                <a:lnTo>
                  <a:pt x="17102" y="19214"/>
                </a:lnTo>
                <a:lnTo>
                  <a:pt x="17104" y="19213"/>
                </a:lnTo>
                <a:lnTo>
                  <a:pt x="17107" y="19213"/>
                </a:lnTo>
                <a:lnTo>
                  <a:pt x="17111" y="19215"/>
                </a:lnTo>
                <a:lnTo>
                  <a:pt x="17113" y="19215"/>
                </a:lnTo>
                <a:lnTo>
                  <a:pt x="17127" y="19213"/>
                </a:lnTo>
                <a:lnTo>
                  <a:pt x="17132" y="19213"/>
                </a:lnTo>
                <a:lnTo>
                  <a:pt x="17139" y="19216"/>
                </a:lnTo>
                <a:lnTo>
                  <a:pt x="17141" y="19215"/>
                </a:lnTo>
                <a:lnTo>
                  <a:pt x="17142" y="19210"/>
                </a:lnTo>
                <a:lnTo>
                  <a:pt x="17142" y="19190"/>
                </a:lnTo>
                <a:lnTo>
                  <a:pt x="17141" y="19186"/>
                </a:lnTo>
                <a:lnTo>
                  <a:pt x="17139" y="19186"/>
                </a:lnTo>
                <a:lnTo>
                  <a:pt x="17134" y="19188"/>
                </a:lnTo>
                <a:lnTo>
                  <a:pt x="17133" y="19187"/>
                </a:lnTo>
                <a:lnTo>
                  <a:pt x="17134" y="19184"/>
                </a:lnTo>
                <a:lnTo>
                  <a:pt x="17136" y="19181"/>
                </a:lnTo>
                <a:lnTo>
                  <a:pt x="17137" y="19178"/>
                </a:lnTo>
                <a:lnTo>
                  <a:pt x="17137" y="19176"/>
                </a:lnTo>
                <a:lnTo>
                  <a:pt x="17134" y="19173"/>
                </a:lnTo>
                <a:lnTo>
                  <a:pt x="17130" y="19172"/>
                </a:lnTo>
                <a:lnTo>
                  <a:pt x="17127" y="19173"/>
                </a:lnTo>
                <a:lnTo>
                  <a:pt x="17124" y="19177"/>
                </a:lnTo>
                <a:lnTo>
                  <a:pt x="17122" y="19181"/>
                </a:lnTo>
                <a:lnTo>
                  <a:pt x="17122" y="19184"/>
                </a:lnTo>
                <a:lnTo>
                  <a:pt x="17121" y="19187"/>
                </a:lnTo>
                <a:lnTo>
                  <a:pt x="17120" y="19189"/>
                </a:lnTo>
                <a:lnTo>
                  <a:pt x="17117" y="19190"/>
                </a:lnTo>
                <a:lnTo>
                  <a:pt x="17115" y="19189"/>
                </a:lnTo>
                <a:lnTo>
                  <a:pt x="17114" y="19187"/>
                </a:lnTo>
                <a:lnTo>
                  <a:pt x="17115" y="19176"/>
                </a:lnTo>
                <a:lnTo>
                  <a:pt x="17115" y="19170"/>
                </a:lnTo>
                <a:lnTo>
                  <a:pt x="17112" y="19165"/>
                </a:lnTo>
                <a:lnTo>
                  <a:pt x="17105" y="19163"/>
                </a:lnTo>
                <a:lnTo>
                  <a:pt x="17103" y="19163"/>
                </a:lnTo>
                <a:lnTo>
                  <a:pt x="17102" y="19162"/>
                </a:lnTo>
                <a:lnTo>
                  <a:pt x="17101" y="19160"/>
                </a:lnTo>
                <a:lnTo>
                  <a:pt x="17098" y="19160"/>
                </a:lnTo>
                <a:lnTo>
                  <a:pt x="17097" y="19162"/>
                </a:lnTo>
                <a:lnTo>
                  <a:pt x="17095" y="19175"/>
                </a:lnTo>
                <a:lnTo>
                  <a:pt x="17093" y="19179"/>
                </a:lnTo>
                <a:lnTo>
                  <a:pt x="17094" y="19179"/>
                </a:lnTo>
                <a:lnTo>
                  <a:pt x="17096" y="19181"/>
                </a:lnTo>
                <a:lnTo>
                  <a:pt x="17093" y="19182"/>
                </a:lnTo>
                <a:lnTo>
                  <a:pt x="17090" y="19182"/>
                </a:lnTo>
                <a:lnTo>
                  <a:pt x="17087" y="19181"/>
                </a:lnTo>
                <a:lnTo>
                  <a:pt x="17084" y="19179"/>
                </a:lnTo>
                <a:lnTo>
                  <a:pt x="17084" y="19180"/>
                </a:lnTo>
                <a:lnTo>
                  <a:pt x="17083" y="19181"/>
                </a:lnTo>
                <a:lnTo>
                  <a:pt x="17083" y="19183"/>
                </a:lnTo>
                <a:lnTo>
                  <a:pt x="17080" y="19179"/>
                </a:lnTo>
                <a:lnTo>
                  <a:pt x="17077" y="19171"/>
                </a:lnTo>
                <a:lnTo>
                  <a:pt x="17074" y="19169"/>
                </a:lnTo>
                <a:lnTo>
                  <a:pt x="17072" y="19169"/>
                </a:lnTo>
                <a:lnTo>
                  <a:pt x="17066" y="19167"/>
                </a:lnTo>
                <a:lnTo>
                  <a:pt x="17065" y="19166"/>
                </a:lnTo>
                <a:lnTo>
                  <a:pt x="17064" y="19164"/>
                </a:lnTo>
                <a:lnTo>
                  <a:pt x="17063" y="19163"/>
                </a:lnTo>
                <a:lnTo>
                  <a:pt x="17061" y="19163"/>
                </a:lnTo>
                <a:lnTo>
                  <a:pt x="17060" y="19165"/>
                </a:lnTo>
                <a:lnTo>
                  <a:pt x="17059" y="19165"/>
                </a:lnTo>
                <a:lnTo>
                  <a:pt x="17044" y="19162"/>
                </a:lnTo>
                <a:lnTo>
                  <a:pt x="17032" y="19156"/>
                </a:lnTo>
                <a:lnTo>
                  <a:pt x="17019" y="19155"/>
                </a:lnTo>
                <a:lnTo>
                  <a:pt x="17016" y="19153"/>
                </a:lnTo>
                <a:lnTo>
                  <a:pt x="17013" y="19150"/>
                </a:lnTo>
                <a:lnTo>
                  <a:pt x="17004" y="19147"/>
                </a:lnTo>
                <a:lnTo>
                  <a:pt x="16992" y="19145"/>
                </a:lnTo>
                <a:lnTo>
                  <a:pt x="16984" y="19146"/>
                </a:lnTo>
                <a:lnTo>
                  <a:pt x="16976" y="19148"/>
                </a:lnTo>
                <a:lnTo>
                  <a:pt x="16970" y="19152"/>
                </a:lnTo>
                <a:lnTo>
                  <a:pt x="16970" y="19146"/>
                </a:lnTo>
                <a:cubicBezTo>
                  <a:pt x="16970" y="19146"/>
                  <a:pt x="16969" y="19144"/>
                  <a:pt x="16969" y="19144"/>
                </a:cubicBezTo>
                <a:lnTo>
                  <a:pt x="16967" y="19144"/>
                </a:lnTo>
                <a:close/>
                <a:moveTo>
                  <a:pt x="13338" y="19388"/>
                </a:moveTo>
                <a:lnTo>
                  <a:pt x="13335" y="19390"/>
                </a:lnTo>
                <a:lnTo>
                  <a:pt x="13328" y="19396"/>
                </a:lnTo>
                <a:lnTo>
                  <a:pt x="13325" y="19398"/>
                </a:lnTo>
                <a:lnTo>
                  <a:pt x="13321" y="19398"/>
                </a:lnTo>
                <a:lnTo>
                  <a:pt x="13315" y="19396"/>
                </a:lnTo>
                <a:lnTo>
                  <a:pt x="13311" y="19396"/>
                </a:lnTo>
                <a:lnTo>
                  <a:pt x="13302" y="19399"/>
                </a:lnTo>
                <a:lnTo>
                  <a:pt x="13299" y="19405"/>
                </a:lnTo>
                <a:lnTo>
                  <a:pt x="13295" y="19433"/>
                </a:lnTo>
                <a:lnTo>
                  <a:pt x="13296" y="19451"/>
                </a:lnTo>
                <a:lnTo>
                  <a:pt x="13295" y="19453"/>
                </a:lnTo>
                <a:lnTo>
                  <a:pt x="13292" y="19457"/>
                </a:lnTo>
                <a:lnTo>
                  <a:pt x="13289" y="19460"/>
                </a:lnTo>
                <a:lnTo>
                  <a:pt x="13286" y="19461"/>
                </a:lnTo>
                <a:lnTo>
                  <a:pt x="13288" y="19468"/>
                </a:lnTo>
                <a:lnTo>
                  <a:pt x="13289" y="19477"/>
                </a:lnTo>
                <a:lnTo>
                  <a:pt x="13288" y="19485"/>
                </a:lnTo>
                <a:cubicBezTo>
                  <a:pt x="13288" y="19485"/>
                  <a:pt x="13284" y="19488"/>
                  <a:pt x="13284" y="19488"/>
                </a:cubicBezTo>
                <a:lnTo>
                  <a:pt x="13281" y="19489"/>
                </a:lnTo>
                <a:lnTo>
                  <a:pt x="13278" y="19491"/>
                </a:lnTo>
                <a:lnTo>
                  <a:pt x="13276" y="19494"/>
                </a:lnTo>
                <a:lnTo>
                  <a:pt x="13276" y="19498"/>
                </a:lnTo>
                <a:lnTo>
                  <a:pt x="13277" y="19501"/>
                </a:lnTo>
                <a:lnTo>
                  <a:pt x="13279" y="19501"/>
                </a:lnTo>
                <a:lnTo>
                  <a:pt x="13284" y="19498"/>
                </a:lnTo>
                <a:lnTo>
                  <a:pt x="13288" y="19497"/>
                </a:lnTo>
                <a:lnTo>
                  <a:pt x="13289" y="19498"/>
                </a:lnTo>
                <a:lnTo>
                  <a:pt x="13289" y="19508"/>
                </a:lnTo>
                <a:lnTo>
                  <a:pt x="13288" y="19511"/>
                </a:lnTo>
                <a:lnTo>
                  <a:pt x="13284" y="19517"/>
                </a:lnTo>
                <a:lnTo>
                  <a:pt x="13283" y="19520"/>
                </a:lnTo>
                <a:lnTo>
                  <a:pt x="13283" y="19524"/>
                </a:lnTo>
                <a:lnTo>
                  <a:pt x="13284" y="19526"/>
                </a:lnTo>
                <a:lnTo>
                  <a:pt x="13285" y="19529"/>
                </a:lnTo>
                <a:lnTo>
                  <a:pt x="13286" y="19532"/>
                </a:lnTo>
                <a:lnTo>
                  <a:pt x="13286" y="19535"/>
                </a:lnTo>
                <a:lnTo>
                  <a:pt x="13286" y="19539"/>
                </a:lnTo>
                <a:lnTo>
                  <a:pt x="13286" y="19542"/>
                </a:lnTo>
                <a:lnTo>
                  <a:pt x="13286" y="19544"/>
                </a:lnTo>
                <a:lnTo>
                  <a:pt x="13292" y="19550"/>
                </a:lnTo>
                <a:lnTo>
                  <a:pt x="13294" y="19553"/>
                </a:lnTo>
                <a:lnTo>
                  <a:pt x="13295" y="19554"/>
                </a:lnTo>
                <a:lnTo>
                  <a:pt x="13296" y="19555"/>
                </a:lnTo>
                <a:lnTo>
                  <a:pt x="13296" y="19557"/>
                </a:lnTo>
                <a:lnTo>
                  <a:pt x="13296" y="19558"/>
                </a:lnTo>
                <a:lnTo>
                  <a:pt x="13288" y="19570"/>
                </a:lnTo>
                <a:lnTo>
                  <a:pt x="13286" y="19578"/>
                </a:lnTo>
                <a:lnTo>
                  <a:pt x="13288" y="19585"/>
                </a:lnTo>
                <a:lnTo>
                  <a:pt x="13294" y="19588"/>
                </a:lnTo>
                <a:lnTo>
                  <a:pt x="13300" y="19586"/>
                </a:lnTo>
                <a:lnTo>
                  <a:pt x="13306" y="19576"/>
                </a:lnTo>
                <a:lnTo>
                  <a:pt x="13320" y="19576"/>
                </a:lnTo>
                <a:lnTo>
                  <a:pt x="13334" y="19568"/>
                </a:lnTo>
                <a:lnTo>
                  <a:pt x="13340" y="19562"/>
                </a:lnTo>
                <a:lnTo>
                  <a:pt x="13340" y="19551"/>
                </a:lnTo>
                <a:lnTo>
                  <a:pt x="13336" y="19543"/>
                </a:lnTo>
                <a:lnTo>
                  <a:pt x="13336" y="19539"/>
                </a:lnTo>
                <a:lnTo>
                  <a:pt x="13340" y="19538"/>
                </a:lnTo>
                <a:lnTo>
                  <a:pt x="13343" y="19537"/>
                </a:lnTo>
                <a:lnTo>
                  <a:pt x="13345" y="19536"/>
                </a:lnTo>
                <a:lnTo>
                  <a:pt x="13346" y="19535"/>
                </a:lnTo>
                <a:lnTo>
                  <a:pt x="13348" y="19538"/>
                </a:lnTo>
                <a:lnTo>
                  <a:pt x="13350" y="19540"/>
                </a:lnTo>
                <a:lnTo>
                  <a:pt x="13351" y="19543"/>
                </a:lnTo>
                <a:lnTo>
                  <a:pt x="13350" y="19545"/>
                </a:lnTo>
                <a:lnTo>
                  <a:pt x="13350" y="19545"/>
                </a:lnTo>
                <a:lnTo>
                  <a:pt x="13361" y="19559"/>
                </a:lnTo>
                <a:lnTo>
                  <a:pt x="13367" y="19563"/>
                </a:lnTo>
                <a:lnTo>
                  <a:pt x="13367" y="19569"/>
                </a:lnTo>
                <a:lnTo>
                  <a:pt x="13368" y="19582"/>
                </a:lnTo>
                <a:lnTo>
                  <a:pt x="13370" y="19588"/>
                </a:lnTo>
                <a:lnTo>
                  <a:pt x="13373" y="19589"/>
                </a:lnTo>
                <a:lnTo>
                  <a:pt x="13377" y="19587"/>
                </a:lnTo>
                <a:lnTo>
                  <a:pt x="13382" y="19586"/>
                </a:lnTo>
                <a:lnTo>
                  <a:pt x="13388" y="19585"/>
                </a:lnTo>
                <a:lnTo>
                  <a:pt x="13390" y="19584"/>
                </a:lnTo>
                <a:lnTo>
                  <a:pt x="13390" y="19574"/>
                </a:lnTo>
                <a:lnTo>
                  <a:pt x="13391" y="19569"/>
                </a:lnTo>
                <a:lnTo>
                  <a:pt x="13394" y="19566"/>
                </a:lnTo>
                <a:lnTo>
                  <a:pt x="13398" y="19565"/>
                </a:lnTo>
                <a:lnTo>
                  <a:pt x="13403" y="19565"/>
                </a:lnTo>
                <a:lnTo>
                  <a:pt x="13407" y="19564"/>
                </a:lnTo>
                <a:lnTo>
                  <a:pt x="13415" y="19559"/>
                </a:lnTo>
                <a:lnTo>
                  <a:pt x="13420" y="19559"/>
                </a:lnTo>
                <a:lnTo>
                  <a:pt x="13419" y="19556"/>
                </a:lnTo>
                <a:lnTo>
                  <a:pt x="13415" y="19552"/>
                </a:lnTo>
                <a:lnTo>
                  <a:pt x="13414" y="19550"/>
                </a:lnTo>
                <a:lnTo>
                  <a:pt x="13415" y="19547"/>
                </a:lnTo>
                <a:lnTo>
                  <a:pt x="13415" y="19545"/>
                </a:lnTo>
                <a:lnTo>
                  <a:pt x="13417" y="19544"/>
                </a:lnTo>
                <a:lnTo>
                  <a:pt x="13417" y="19543"/>
                </a:lnTo>
                <a:lnTo>
                  <a:pt x="13417" y="19540"/>
                </a:lnTo>
                <a:lnTo>
                  <a:pt x="13419" y="19535"/>
                </a:lnTo>
                <a:lnTo>
                  <a:pt x="13420" y="19532"/>
                </a:lnTo>
                <a:lnTo>
                  <a:pt x="13420" y="19530"/>
                </a:lnTo>
                <a:lnTo>
                  <a:pt x="13419" y="19525"/>
                </a:lnTo>
                <a:lnTo>
                  <a:pt x="13418" y="19523"/>
                </a:lnTo>
                <a:lnTo>
                  <a:pt x="13421" y="19515"/>
                </a:lnTo>
                <a:lnTo>
                  <a:pt x="13430" y="19500"/>
                </a:lnTo>
                <a:lnTo>
                  <a:pt x="13432" y="19493"/>
                </a:lnTo>
                <a:lnTo>
                  <a:pt x="13433" y="19490"/>
                </a:lnTo>
                <a:lnTo>
                  <a:pt x="13435" y="19487"/>
                </a:lnTo>
                <a:lnTo>
                  <a:pt x="13437" y="19484"/>
                </a:lnTo>
                <a:lnTo>
                  <a:pt x="13438" y="19479"/>
                </a:lnTo>
                <a:lnTo>
                  <a:pt x="13437" y="19473"/>
                </a:lnTo>
                <a:lnTo>
                  <a:pt x="13434" y="19463"/>
                </a:lnTo>
                <a:lnTo>
                  <a:pt x="13432" y="19453"/>
                </a:lnTo>
                <a:lnTo>
                  <a:pt x="13417" y="19431"/>
                </a:lnTo>
                <a:lnTo>
                  <a:pt x="13414" y="19430"/>
                </a:lnTo>
                <a:lnTo>
                  <a:pt x="13409" y="19432"/>
                </a:lnTo>
                <a:lnTo>
                  <a:pt x="13409" y="19428"/>
                </a:lnTo>
                <a:lnTo>
                  <a:pt x="13407" y="19423"/>
                </a:lnTo>
                <a:lnTo>
                  <a:pt x="13404" y="19420"/>
                </a:lnTo>
                <a:lnTo>
                  <a:pt x="13400" y="19419"/>
                </a:lnTo>
                <a:lnTo>
                  <a:pt x="13399" y="19418"/>
                </a:lnTo>
                <a:lnTo>
                  <a:pt x="13397" y="19413"/>
                </a:lnTo>
                <a:lnTo>
                  <a:pt x="13395" y="19412"/>
                </a:lnTo>
                <a:lnTo>
                  <a:pt x="13388" y="19408"/>
                </a:lnTo>
                <a:lnTo>
                  <a:pt x="13385" y="19410"/>
                </a:lnTo>
                <a:lnTo>
                  <a:pt x="13384" y="19414"/>
                </a:lnTo>
                <a:lnTo>
                  <a:pt x="13383" y="19421"/>
                </a:lnTo>
                <a:lnTo>
                  <a:pt x="13381" y="19421"/>
                </a:lnTo>
                <a:lnTo>
                  <a:pt x="13377" y="19407"/>
                </a:lnTo>
                <a:lnTo>
                  <a:pt x="13375" y="19404"/>
                </a:lnTo>
                <a:lnTo>
                  <a:pt x="13372" y="19402"/>
                </a:lnTo>
                <a:lnTo>
                  <a:pt x="13360" y="19399"/>
                </a:lnTo>
                <a:lnTo>
                  <a:pt x="13356" y="19401"/>
                </a:lnTo>
                <a:lnTo>
                  <a:pt x="13349" y="19399"/>
                </a:lnTo>
                <a:lnTo>
                  <a:pt x="13341" y="19395"/>
                </a:lnTo>
                <a:lnTo>
                  <a:pt x="13338" y="19388"/>
                </a:lnTo>
                <a:close/>
                <a:moveTo>
                  <a:pt x="18053" y="19462"/>
                </a:moveTo>
                <a:lnTo>
                  <a:pt x="18050" y="19464"/>
                </a:lnTo>
                <a:lnTo>
                  <a:pt x="18033" y="19463"/>
                </a:lnTo>
                <a:lnTo>
                  <a:pt x="18024" y="19465"/>
                </a:lnTo>
                <a:lnTo>
                  <a:pt x="18018" y="19469"/>
                </a:lnTo>
                <a:lnTo>
                  <a:pt x="18016" y="19474"/>
                </a:lnTo>
                <a:lnTo>
                  <a:pt x="18016" y="19479"/>
                </a:lnTo>
                <a:lnTo>
                  <a:pt x="18014" y="19483"/>
                </a:lnTo>
                <a:lnTo>
                  <a:pt x="18008" y="19486"/>
                </a:lnTo>
                <a:lnTo>
                  <a:pt x="17997" y="19494"/>
                </a:lnTo>
                <a:lnTo>
                  <a:pt x="17990" y="19497"/>
                </a:lnTo>
                <a:lnTo>
                  <a:pt x="17986" y="19500"/>
                </a:lnTo>
                <a:lnTo>
                  <a:pt x="17985" y="19503"/>
                </a:lnTo>
                <a:lnTo>
                  <a:pt x="17984" y="19507"/>
                </a:lnTo>
                <a:lnTo>
                  <a:pt x="17983" y="19507"/>
                </a:lnTo>
                <a:lnTo>
                  <a:pt x="17980" y="19503"/>
                </a:lnTo>
                <a:lnTo>
                  <a:pt x="17979" y="19503"/>
                </a:lnTo>
                <a:lnTo>
                  <a:pt x="17978" y="19502"/>
                </a:lnTo>
                <a:lnTo>
                  <a:pt x="17977" y="19502"/>
                </a:lnTo>
                <a:lnTo>
                  <a:pt x="17976" y="19503"/>
                </a:lnTo>
                <a:lnTo>
                  <a:pt x="17975" y="19504"/>
                </a:lnTo>
                <a:lnTo>
                  <a:pt x="17976" y="19505"/>
                </a:lnTo>
                <a:lnTo>
                  <a:pt x="17976" y="19505"/>
                </a:lnTo>
                <a:lnTo>
                  <a:pt x="17976" y="19507"/>
                </a:lnTo>
                <a:lnTo>
                  <a:pt x="17977" y="19509"/>
                </a:lnTo>
                <a:lnTo>
                  <a:pt x="17977" y="19511"/>
                </a:lnTo>
                <a:lnTo>
                  <a:pt x="17975" y="19512"/>
                </a:lnTo>
                <a:lnTo>
                  <a:pt x="17974" y="19511"/>
                </a:lnTo>
                <a:lnTo>
                  <a:pt x="17974" y="19510"/>
                </a:lnTo>
                <a:lnTo>
                  <a:pt x="17973" y="19510"/>
                </a:lnTo>
                <a:lnTo>
                  <a:pt x="17972" y="19509"/>
                </a:lnTo>
                <a:lnTo>
                  <a:pt x="17970" y="19510"/>
                </a:lnTo>
                <a:lnTo>
                  <a:pt x="17966" y="19511"/>
                </a:lnTo>
                <a:lnTo>
                  <a:pt x="17963" y="19512"/>
                </a:lnTo>
                <a:lnTo>
                  <a:pt x="17960" y="19508"/>
                </a:lnTo>
                <a:lnTo>
                  <a:pt x="17954" y="19497"/>
                </a:lnTo>
                <a:lnTo>
                  <a:pt x="17951" y="19494"/>
                </a:lnTo>
                <a:lnTo>
                  <a:pt x="17952" y="19483"/>
                </a:lnTo>
                <a:lnTo>
                  <a:pt x="17952" y="19473"/>
                </a:lnTo>
                <a:lnTo>
                  <a:pt x="17948" y="19469"/>
                </a:lnTo>
                <a:lnTo>
                  <a:pt x="17940" y="19471"/>
                </a:lnTo>
                <a:lnTo>
                  <a:pt x="17925" y="19480"/>
                </a:lnTo>
                <a:lnTo>
                  <a:pt x="17917" y="19483"/>
                </a:lnTo>
                <a:lnTo>
                  <a:pt x="17907" y="19485"/>
                </a:lnTo>
                <a:lnTo>
                  <a:pt x="17902" y="19485"/>
                </a:lnTo>
                <a:lnTo>
                  <a:pt x="17893" y="19483"/>
                </a:lnTo>
                <a:lnTo>
                  <a:pt x="17850" y="19482"/>
                </a:lnTo>
                <a:lnTo>
                  <a:pt x="17844" y="19482"/>
                </a:lnTo>
                <a:lnTo>
                  <a:pt x="17836" y="19478"/>
                </a:lnTo>
                <a:lnTo>
                  <a:pt x="17831" y="19477"/>
                </a:lnTo>
                <a:lnTo>
                  <a:pt x="17827" y="19477"/>
                </a:lnTo>
                <a:lnTo>
                  <a:pt x="17819" y="19480"/>
                </a:lnTo>
                <a:lnTo>
                  <a:pt x="17810" y="19481"/>
                </a:lnTo>
                <a:lnTo>
                  <a:pt x="17802" y="19484"/>
                </a:lnTo>
                <a:lnTo>
                  <a:pt x="17766" y="19484"/>
                </a:lnTo>
                <a:lnTo>
                  <a:pt x="17760" y="19482"/>
                </a:lnTo>
                <a:lnTo>
                  <a:pt x="17757" y="19483"/>
                </a:lnTo>
                <a:lnTo>
                  <a:pt x="17755" y="19485"/>
                </a:lnTo>
                <a:lnTo>
                  <a:pt x="17754" y="19488"/>
                </a:lnTo>
                <a:lnTo>
                  <a:pt x="17754" y="19491"/>
                </a:lnTo>
                <a:lnTo>
                  <a:pt x="17753" y="19494"/>
                </a:lnTo>
                <a:lnTo>
                  <a:pt x="17752" y="19494"/>
                </a:lnTo>
                <a:lnTo>
                  <a:pt x="17750" y="19494"/>
                </a:lnTo>
                <a:lnTo>
                  <a:pt x="17750" y="19494"/>
                </a:lnTo>
                <a:lnTo>
                  <a:pt x="17749" y="19495"/>
                </a:lnTo>
                <a:lnTo>
                  <a:pt x="17749" y="19497"/>
                </a:lnTo>
                <a:lnTo>
                  <a:pt x="17749" y="19499"/>
                </a:lnTo>
                <a:lnTo>
                  <a:pt x="17750" y="19498"/>
                </a:lnTo>
                <a:lnTo>
                  <a:pt x="17746" y="19508"/>
                </a:lnTo>
                <a:lnTo>
                  <a:pt x="17744" y="19509"/>
                </a:lnTo>
                <a:lnTo>
                  <a:pt x="17738" y="19510"/>
                </a:lnTo>
                <a:lnTo>
                  <a:pt x="17736" y="19512"/>
                </a:lnTo>
                <a:lnTo>
                  <a:pt x="17734" y="19515"/>
                </a:lnTo>
                <a:lnTo>
                  <a:pt x="17738" y="19516"/>
                </a:lnTo>
                <a:lnTo>
                  <a:pt x="17742" y="19517"/>
                </a:lnTo>
                <a:lnTo>
                  <a:pt x="17745" y="19519"/>
                </a:lnTo>
                <a:lnTo>
                  <a:pt x="17744" y="19521"/>
                </a:lnTo>
                <a:lnTo>
                  <a:pt x="17740" y="19526"/>
                </a:lnTo>
                <a:lnTo>
                  <a:pt x="17739" y="19530"/>
                </a:lnTo>
                <a:lnTo>
                  <a:pt x="17739" y="19533"/>
                </a:lnTo>
                <a:lnTo>
                  <a:pt x="17742" y="19542"/>
                </a:lnTo>
                <a:lnTo>
                  <a:pt x="17737" y="19544"/>
                </a:lnTo>
                <a:lnTo>
                  <a:pt x="17734" y="19542"/>
                </a:lnTo>
                <a:lnTo>
                  <a:pt x="17729" y="19542"/>
                </a:lnTo>
                <a:lnTo>
                  <a:pt x="17725" y="19542"/>
                </a:lnTo>
                <a:lnTo>
                  <a:pt x="17721" y="19544"/>
                </a:lnTo>
                <a:lnTo>
                  <a:pt x="17717" y="19546"/>
                </a:lnTo>
                <a:lnTo>
                  <a:pt x="17712" y="19552"/>
                </a:lnTo>
                <a:lnTo>
                  <a:pt x="17709" y="19553"/>
                </a:lnTo>
                <a:lnTo>
                  <a:pt x="17706" y="19555"/>
                </a:lnTo>
                <a:lnTo>
                  <a:pt x="17701" y="19562"/>
                </a:lnTo>
                <a:lnTo>
                  <a:pt x="17699" y="19565"/>
                </a:lnTo>
                <a:lnTo>
                  <a:pt x="17697" y="19565"/>
                </a:lnTo>
                <a:lnTo>
                  <a:pt x="17692" y="19566"/>
                </a:lnTo>
                <a:lnTo>
                  <a:pt x="17690" y="19567"/>
                </a:lnTo>
                <a:lnTo>
                  <a:pt x="17685" y="19570"/>
                </a:lnTo>
                <a:lnTo>
                  <a:pt x="17685" y="19572"/>
                </a:lnTo>
                <a:lnTo>
                  <a:pt x="17691" y="19577"/>
                </a:lnTo>
                <a:lnTo>
                  <a:pt x="17692" y="19582"/>
                </a:lnTo>
                <a:lnTo>
                  <a:pt x="17694" y="19598"/>
                </a:lnTo>
                <a:lnTo>
                  <a:pt x="17701" y="19609"/>
                </a:lnTo>
                <a:lnTo>
                  <a:pt x="17702" y="19611"/>
                </a:lnTo>
                <a:lnTo>
                  <a:pt x="17704" y="19613"/>
                </a:lnTo>
                <a:lnTo>
                  <a:pt x="17705" y="19619"/>
                </a:lnTo>
                <a:lnTo>
                  <a:pt x="17705" y="19632"/>
                </a:lnTo>
                <a:lnTo>
                  <a:pt x="17698" y="19656"/>
                </a:lnTo>
                <a:lnTo>
                  <a:pt x="17697" y="19670"/>
                </a:lnTo>
                <a:lnTo>
                  <a:pt x="17703" y="19678"/>
                </a:lnTo>
                <a:lnTo>
                  <a:pt x="17704" y="19675"/>
                </a:lnTo>
                <a:lnTo>
                  <a:pt x="17707" y="19669"/>
                </a:lnTo>
                <a:lnTo>
                  <a:pt x="17707" y="19667"/>
                </a:lnTo>
                <a:lnTo>
                  <a:pt x="17706" y="19664"/>
                </a:lnTo>
                <a:lnTo>
                  <a:pt x="17705" y="19662"/>
                </a:lnTo>
                <a:lnTo>
                  <a:pt x="17706" y="19657"/>
                </a:lnTo>
                <a:lnTo>
                  <a:pt x="17709" y="19647"/>
                </a:lnTo>
                <a:lnTo>
                  <a:pt x="17711" y="19642"/>
                </a:lnTo>
                <a:lnTo>
                  <a:pt x="17714" y="19636"/>
                </a:lnTo>
                <a:lnTo>
                  <a:pt x="17715" y="19630"/>
                </a:lnTo>
                <a:lnTo>
                  <a:pt x="17717" y="19628"/>
                </a:lnTo>
                <a:lnTo>
                  <a:pt x="17718" y="19627"/>
                </a:lnTo>
                <a:lnTo>
                  <a:pt x="17722" y="19627"/>
                </a:lnTo>
                <a:lnTo>
                  <a:pt x="17724" y="19626"/>
                </a:lnTo>
                <a:lnTo>
                  <a:pt x="17726" y="19623"/>
                </a:lnTo>
                <a:lnTo>
                  <a:pt x="17729" y="19614"/>
                </a:lnTo>
                <a:lnTo>
                  <a:pt x="17731" y="19610"/>
                </a:lnTo>
                <a:lnTo>
                  <a:pt x="17732" y="19606"/>
                </a:lnTo>
                <a:lnTo>
                  <a:pt x="17734" y="19578"/>
                </a:lnTo>
                <a:lnTo>
                  <a:pt x="17736" y="19569"/>
                </a:lnTo>
                <a:lnTo>
                  <a:pt x="17739" y="19560"/>
                </a:lnTo>
                <a:lnTo>
                  <a:pt x="17743" y="19551"/>
                </a:lnTo>
                <a:lnTo>
                  <a:pt x="17749" y="19544"/>
                </a:lnTo>
                <a:lnTo>
                  <a:pt x="17755" y="19542"/>
                </a:lnTo>
                <a:lnTo>
                  <a:pt x="17759" y="19544"/>
                </a:lnTo>
                <a:lnTo>
                  <a:pt x="17762" y="19549"/>
                </a:lnTo>
                <a:lnTo>
                  <a:pt x="17763" y="19554"/>
                </a:lnTo>
                <a:lnTo>
                  <a:pt x="17760" y="19562"/>
                </a:lnTo>
                <a:lnTo>
                  <a:pt x="17758" y="19570"/>
                </a:lnTo>
                <a:lnTo>
                  <a:pt x="17758" y="19577"/>
                </a:lnTo>
                <a:lnTo>
                  <a:pt x="17758" y="19577"/>
                </a:lnTo>
                <a:lnTo>
                  <a:pt x="17759" y="19577"/>
                </a:lnTo>
                <a:lnTo>
                  <a:pt x="17765" y="19580"/>
                </a:lnTo>
                <a:lnTo>
                  <a:pt x="17769" y="19582"/>
                </a:lnTo>
                <a:lnTo>
                  <a:pt x="17778" y="19582"/>
                </a:lnTo>
                <a:lnTo>
                  <a:pt x="17781" y="19585"/>
                </a:lnTo>
                <a:lnTo>
                  <a:pt x="17806" y="19638"/>
                </a:lnTo>
                <a:lnTo>
                  <a:pt x="17810" y="19642"/>
                </a:lnTo>
                <a:lnTo>
                  <a:pt x="17817" y="19647"/>
                </a:lnTo>
                <a:lnTo>
                  <a:pt x="17820" y="19650"/>
                </a:lnTo>
                <a:lnTo>
                  <a:pt x="17824" y="19652"/>
                </a:lnTo>
                <a:lnTo>
                  <a:pt x="17830" y="19651"/>
                </a:lnTo>
                <a:lnTo>
                  <a:pt x="17839" y="19645"/>
                </a:lnTo>
                <a:lnTo>
                  <a:pt x="17847" y="19644"/>
                </a:lnTo>
                <a:lnTo>
                  <a:pt x="17857" y="19645"/>
                </a:lnTo>
                <a:lnTo>
                  <a:pt x="17867" y="19644"/>
                </a:lnTo>
                <a:lnTo>
                  <a:pt x="17870" y="19638"/>
                </a:lnTo>
                <a:lnTo>
                  <a:pt x="17869" y="19637"/>
                </a:lnTo>
                <a:lnTo>
                  <a:pt x="17868" y="19635"/>
                </a:lnTo>
                <a:lnTo>
                  <a:pt x="17866" y="19634"/>
                </a:lnTo>
                <a:lnTo>
                  <a:pt x="17865" y="19631"/>
                </a:lnTo>
                <a:lnTo>
                  <a:pt x="17866" y="19628"/>
                </a:lnTo>
                <a:lnTo>
                  <a:pt x="17867" y="19626"/>
                </a:lnTo>
                <a:lnTo>
                  <a:pt x="17868" y="19625"/>
                </a:lnTo>
                <a:lnTo>
                  <a:pt x="17868" y="19623"/>
                </a:lnTo>
                <a:lnTo>
                  <a:pt x="17870" y="19621"/>
                </a:lnTo>
                <a:lnTo>
                  <a:pt x="17888" y="19601"/>
                </a:lnTo>
                <a:lnTo>
                  <a:pt x="17889" y="19598"/>
                </a:lnTo>
                <a:lnTo>
                  <a:pt x="17891" y="19596"/>
                </a:lnTo>
                <a:lnTo>
                  <a:pt x="17904" y="19590"/>
                </a:lnTo>
                <a:lnTo>
                  <a:pt x="17908" y="19583"/>
                </a:lnTo>
                <a:lnTo>
                  <a:pt x="17909" y="19581"/>
                </a:lnTo>
                <a:lnTo>
                  <a:pt x="17910" y="19580"/>
                </a:lnTo>
                <a:lnTo>
                  <a:pt x="17912" y="19580"/>
                </a:lnTo>
                <a:lnTo>
                  <a:pt x="17917" y="19582"/>
                </a:lnTo>
                <a:lnTo>
                  <a:pt x="17922" y="19583"/>
                </a:lnTo>
                <a:lnTo>
                  <a:pt x="17926" y="19585"/>
                </a:lnTo>
                <a:lnTo>
                  <a:pt x="17930" y="19588"/>
                </a:lnTo>
                <a:lnTo>
                  <a:pt x="17933" y="19593"/>
                </a:lnTo>
                <a:lnTo>
                  <a:pt x="17925" y="19607"/>
                </a:lnTo>
                <a:lnTo>
                  <a:pt x="17923" y="19613"/>
                </a:lnTo>
                <a:lnTo>
                  <a:pt x="17923" y="19616"/>
                </a:lnTo>
                <a:lnTo>
                  <a:pt x="17928" y="19622"/>
                </a:lnTo>
                <a:lnTo>
                  <a:pt x="17933" y="19620"/>
                </a:lnTo>
                <a:lnTo>
                  <a:pt x="17949" y="19618"/>
                </a:lnTo>
                <a:lnTo>
                  <a:pt x="17955" y="19618"/>
                </a:lnTo>
                <a:lnTo>
                  <a:pt x="17961" y="19621"/>
                </a:lnTo>
                <a:lnTo>
                  <a:pt x="17979" y="19632"/>
                </a:lnTo>
                <a:lnTo>
                  <a:pt x="17988" y="19635"/>
                </a:lnTo>
                <a:lnTo>
                  <a:pt x="18014" y="19638"/>
                </a:lnTo>
                <a:lnTo>
                  <a:pt x="18024" y="19641"/>
                </a:lnTo>
                <a:lnTo>
                  <a:pt x="18042" y="19653"/>
                </a:lnTo>
                <a:lnTo>
                  <a:pt x="18052" y="19653"/>
                </a:lnTo>
                <a:lnTo>
                  <a:pt x="18059" y="19646"/>
                </a:lnTo>
                <a:lnTo>
                  <a:pt x="18056" y="19636"/>
                </a:lnTo>
                <a:lnTo>
                  <a:pt x="18046" y="19617"/>
                </a:lnTo>
                <a:lnTo>
                  <a:pt x="18047" y="19608"/>
                </a:lnTo>
                <a:lnTo>
                  <a:pt x="18055" y="19606"/>
                </a:lnTo>
                <a:lnTo>
                  <a:pt x="18130" y="19616"/>
                </a:lnTo>
                <a:lnTo>
                  <a:pt x="18140" y="19621"/>
                </a:lnTo>
                <a:lnTo>
                  <a:pt x="18146" y="19630"/>
                </a:lnTo>
                <a:lnTo>
                  <a:pt x="18146" y="19632"/>
                </a:lnTo>
                <a:lnTo>
                  <a:pt x="18146" y="19640"/>
                </a:lnTo>
                <a:lnTo>
                  <a:pt x="18146" y="19643"/>
                </a:lnTo>
                <a:lnTo>
                  <a:pt x="18148" y="19647"/>
                </a:lnTo>
                <a:lnTo>
                  <a:pt x="18149" y="19648"/>
                </a:lnTo>
                <a:lnTo>
                  <a:pt x="18150" y="19652"/>
                </a:lnTo>
                <a:lnTo>
                  <a:pt x="18154" y="19655"/>
                </a:lnTo>
                <a:lnTo>
                  <a:pt x="18162" y="19660"/>
                </a:lnTo>
                <a:lnTo>
                  <a:pt x="18173" y="19665"/>
                </a:lnTo>
                <a:lnTo>
                  <a:pt x="18176" y="19666"/>
                </a:lnTo>
                <a:lnTo>
                  <a:pt x="18177" y="19667"/>
                </a:lnTo>
                <a:lnTo>
                  <a:pt x="18182" y="19672"/>
                </a:lnTo>
                <a:lnTo>
                  <a:pt x="18222" y="19689"/>
                </a:lnTo>
                <a:lnTo>
                  <a:pt x="18232" y="19697"/>
                </a:lnTo>
                <a:lnTo>
                  <a:pt x="18236" y="19699"/>
                </a:lnTo>
                <a:lnTo>
                  <a:pt x="18241" y="19699"/>
                </a:lnTo>
                <a:lnTo>
                  <a:pt x="18245" y="19701"/>
                </a:lnTo>
                <a:lnTo>
                  <a:pt x="18249" y="19704"/>
                </a:lnTo>
                <a:lnTo>
                  <a:pt x="18251" y="19707"/>
                </a:lnTo>
                <a:lnTo>
                  <a:pt x="18255" y="19714"/>
                </a:lnTo>
                <a:lnTo>
                  <a:pt x="18258" y="19718"/>
                </a:lnTo>
                <a:lnTo>
                  <a:pt x="18261" y="19720"/>
                </a:lnTo>
                <a:lnTo>
                  <a:pt x="18266" y="19720"/>
                </a:lnTo>
                <a:lnTo>
                  <a:pt x="18270" y="19722"/>
                </a:lnTo>
                <a:lnTo>
                  <a:pt x="18274" y="19725"/>
                </a:lnTo>
                <a:lnTo>
                  <a:pt x="18277" y="19728"/>
                </a:lnTo>
                <a:lnTo>
                  <a:pt x="18286" y="19741"/>
                </a:lnTo>
                <a:lnTo>
                  <a:pt x="18288" y="19743"/>
                </a:lnTo>
                <a:lnTo>
                  <a:pt x="18291" y="19743"/>
                </a:lnTo>
                <a:lnTo>
                  <a:pt x="18313" y="19754"/>
                </a:lnTo>
                <a:lnTo>
                  <a:pt x="18318" y="19754"/>
                </a:lnTo>
                <a:lnTo>
                  <a:pt x="18321" y="19756"/>
                </a:lnTo>
                <a:lnTo>
                  <a:pt x="18328" y="19764"/>
                </a:lnTo>
                <a:lnTo>
                  <a:pt x="18332" y="19766"/>
                </a:lnTo>
                <a:lnTo>
                  <a:pt x="18337" y="19765"/>
                </a:lnTo>
                <a:lnTo>
                  <a:pt x="18337" y="19761"/>
                </a:lnTo>
                <a:lnTo>
                  <a:pt x="18335" y="19757"/>
                </a:lnTo>
                <a:lnTo>
                  <a:pt x="18333" y="19753"/>
                </a:lnTo>
                <a:lnTo>
                  <a:pt x="18335" y="19717"/>
                </a:lnTo>
                <a:lnTo>
                  <a:pt x="18335" y="19714"/>
                </a:lnTo>
                <a:lnTo>
                  <a:pt x="18339" y="19708"/>
                </a:lnTo>
                <a:lnTo>
                  <a:pt x="18339" y="19705"/>
                </a:lnTo>
                <a:lnTo>
                  <a:pt x="18340" y="19704"/>
                </a:lnTo>
                <a:lnTo>
                  <a:pt x="18343" y="19698"/>
                </a:lnTo>
                <a:lnTo>
                  <a:pt x="18344" y="19695"/>
                </a:lnTo>
                <a:lnTo>
                  <a:pt x="18345" y="19689"/>
                </a:lnTo>
                <a:lnTo>
                  <a:pt x="18345" y="19687"/>
                </a:lnTo>
                <a:cubicBezTo>
                  <a:pt x="18345" y="19687"/>
                  <a:pt x="18344" y="19683"/>
                  <a:pt x="18344" y="19683"/>
                </a:cubicBezTo>
                <a:lnTo>
                  <a:pt x="18342" y="19679"/>
                </a:lnTo>
                <a:lnTo>
                  <a:pt x="18335" y="19670"/>
                </a:lnTo>
                <a:lnTo>
                  <a:pt x="18332" y="19664"/>
                </a:lnTo>
                <a:lnTo>
                  <a:pt x="18330" y="19658"/>
                </a:lnTo>
                <a:lnTo>
                  <a:pt x="18330" y="19653"/>
                </a:lnTo>
                <a:lnTo>
                  <a:pt x="18335" y="19651"/>
                </a:lnTo>
                <a:lnTo>
                  <a:pt x="18331" y="19644"/>
                </a:lnTo>
                <a:lnTo>
                  <a:pt x="18326" y="19639"/>
                </a:lnTo>
                <a:lnTo>
                  <a:pt x="18320" y="19637"/>
                </a:lnTo>
                <a:lnTo>
                  <a:pt x="18311" y="19636"/>
                </a:lnTo>
                <a:lnTo>
                  <a:pt x="18302" y="19637"/>
                </a:lnTo>
                <a:lnTo>
                  <a:pt x="18299" y="19636"/>
                </a:lnTo>
                <a:lnTo>
                  <a:pt x="18298" y="19633"/>
                </a:lnTo>
                <a:lnTo>
                  <a:pt x="18297" y="19629"/>
                </a:lnTo>
                <a:lnTo>
                  <a:pt x="18293" y="19622"/>
                </a:lnTo>
                <a:lnTo>
                  <a:pt x="18291" y="19617"/>
                </a:lnTo>
                <a:lnTo>
                  <a:pt x="18291" y="19594"/>
                </a:lnTo>
                <a:lnTo>
                  <a:pt x="18289" y="19583"/>
                </a:lnTo>
                <a:lnTo>
                  <a:pt x="18285" y="19573"/>
                </a:lnTo>
                <a:lnTo>
                  <a:pt x="18284" y="19572"/>
                </a:lnTo>
                <a:lnTo>
                  <a:pt x="18283" y="19562"/>
                </a:lnTo>
                <a:lnTo>
                  <a:pt x="18282" y="19559"/>
                </a:lnTo>
                <a:lnTo>
                  <a:pt x="18280" y="19557"/>
                </a:lnTo>
                <a:lnTo>
                  <a:pt x="18263" y="19549"/>
                </a:lnTo>
                <a:lnTo>
                  <a:pt x="18260" y="19547"/>
                </a:lnTo>
                <a:lnTo>
                  <a:pt x="18239" y="19521"/>
                </a:lnTo>
                <a:lnTo>
                  <a:pt x="18229" y="19517"/>
                </a:lnTo>
                <a:lnTo>
                  <a:pt x="18219" y="19517"/>
                </a:lnTo>
                <a:lnTo>
                  <a:pt x="18200" y="19520"/>
                </a:lnTo>
                <a:lnTo>
                  <a:pt x="18164" y="19521"/>
                </a:lnTo>
                <a:lnTo>
                  <a:pt x="18146" y="19516"/>
                </a:lnTo>
                <a:lnTo>
                  <a:pt x="18142" y="19513"/>
                </a:lnTo>
                <a:lnTo>
                  <a:pt x="18138" y="19508"/>
                </a:lnTo>
                <a:lnTo>
                  <a:pt x="18135" y="19505"/>
                </a:lnTo>
                <a:lnTo>
                  <a:pt x="18131" y="19502"/>
                </a:lnTo>
                <a:lnTo>
                  <a:pt x="18129" y="19505"/>
                </a:lnTo>
                <a:lnTo>
                  <a:pt x="18126" y="19503"/>
                </a:lnTo>
                <a:lnTo>
                  <a:pt x="18126" y="19500"/>
                </a:lnTo>
                <a:lnTo>
                  <a:pt x="18125" y="19497"/>
                </a:lnTo>
                <a:lnTo>
                  <a:pt x="18124" y="19496"/>
                </a:lnTo>
                <a:lnTo>
                  <a:pt x="18121" y="19497"/>
                </a:lnTo>
                <a:lnTo>
                  <a:pt x="18119" y="19499"/>
                </a:lnTo>
                <a:lnTo>
                  <a:pt x="18116" y="19500"/>
                </a:lnTo>
                <a:lnTo>
                  <a:pt x="18113" y="19500"/>
                </a:lnTo>
                <a:lnTo>
                  <a:pt x="18110" y="19497"/>
                </a:lnTo>
                <a:lnTo>
                  <a:pt x="18106" y="19489"/>
                </a:lnTo>
                <a:lnTo>
                  <a:pt x="18103" y="19487"/>
                </a:lnTo>
                <a:lnTo>
                  <a:pt x="18100" y="19486"/>
                </a:lnTo>
                <a:lnTo>
                  <a:pt x="18070" y="19469"/>
                </a:lnTo>
                <a:lnTo>
                  <a:pt x="18057" y="19467"/>
                </a:lnTo>
                <a:lnTo>
                  <a:pt x="18056" y="19466"/>
                </a:lnTo>
                <a:lnTo>
                  <a:pt x="18055" y="19466"/>
                </a:lnTo>
                <a:lnTo>
                  <a:pt x="18055" y="19464"/>
                </a:lnTo>
                <a:lnTo>
                  <a:pt x="18054" y="19462"/>
                </a:lnTo>
                <a:lnTo>
                  <a:pt x="18053" y="19462"/>
                </a:lnTo>
                <a:close/>
                <a:moveTo>
                  <a:pt x="17445" y="19535"/>
                </a:moveTo>
                <a:lnTo>
                  <a:pt x="17380" y="19538"/>
                </a:lnTo>
                <a:lnTo>
                  <a:pt x="17353" y="19548"/>
                </a:lnTo>
                <a:lnTo>
                  <a:pt x="17345" y="19552"/>
                </a:lnTo>
                <a:lnTo>
                  <a:pt x="17338" y="19560"/>
                </a:lnTo>
                <a:lnTo>
                  <a:pt x="17338" y="19567"/>
                </a:lnTo>
                <a:lnTo>
                  <a:pt x="17332" y="19569"/>
                </a:lnTo>
                <a:lnTo>
                  <a:pt x="17329" y="19569"/>
                </a:lnTo>
                <a:lnTo>
                  <a:pt x="17323" y="19567"/>
                </a:lnTo>
                <a:lnTo>
                  <a:pt x="17318" y="19563"/>
                </a:lnTo>
                <a:lnTo>
                  <a:pt x="17315" y="19560"/>
                </a:lnTo>
                <a:lnTo>
                  <a:pt x="17312" y="19552"/>
                </a:lnTo>
                <a:lnTo>
                  <a:pt x="17308" y="19550"/>
                </a:lnTo>
                <a:lnTo>
                  <a:pt x="17302" y="19556"/>
                </a:lnTo>
                <a:lnTo>
                  <a:pt x="17296" y="19561"/>
                </a:lnTo>
                <a:lnTo>
                  <a:pt x="17292" y="19566"/>
                </a:lnTo>
                <a:lnTo>
                  <a:pt x="17287" y="19588"/>
                </a:lnTo>
                <a:lnTo>
                  <a:pt x="17290" y="19619"/>
                </a:lnTo>
                <a:lnTo>
                  <a:pt x="17297" y="19634"/>
                </a:lnTo>
                <a:lnTo>
                  <a:pt x="17298" y="19636"/>
                </a:lnTo>
                <a:lnTo>
                  <a:pt x="17300" y="19643"/>
                </a:lnTo>
                <a:lnTo>
                  <a:pt x="17303" y="19649"/>
                </a:lnTo>
                <a:lnTo>
                  <a:pt x="17308" y="19653"/>
                </a:lnTo>
                <a:lnTo>
                  <a:pt x="17321" y="19665"/>
                </a:lnTo>
                <a:lnTo>
                  <a:pt x="17324" y="19677"/>
                </a:lnTo>
                <a:lnTo>
                  <a:pt x="17326" y="19687"/>
                </a:lnTo>
                <a:lnTo>
                  <a:pt x="17333" y="19695"/>
                </a:lnTo>
                <a:lnTo>
                  <a:pt x="17341" y="19695"/>
                </a:lnTo>
                <a:lnTo>
                  <a:pt x="17345" y="19698"/>
                </a:lnTo>
                <a:lnTo>
                  <a:pt x="17348" y="19704"/>
                </a:lnTo>
                <a:lnTo>
                  <a:pt x="17359" y="19710"/>
                </a:lnTo>
                <a:lnTo>
                  <a:pt x="17368" y="19713"/>
                </a:lnTo>
                <a:lnTo>
                  <a:pt x="17371" y="19715"/>
                </a:lnTo>
                <a:lnTo>
                  <a:pt x="17384" y="19728"/>
                </a:lnTo>
                <a:lnTo>
                  <a:pt x="17403" y="19739"/>
                </a:lnTo>
                <a:lnTo>
                  <a:pt x="17410" y="19740"/>
                </a:lnTo>
                <a:lnTo>
                  <a:pt x="17416" y="19746"/>
                </a:lnTo>
                <a:lnTo>
                  <a:pt x="17431" y="19752"/>
                </a:lnTo>
                <a:lnTo>
                  <a:pt x="17435" y="19754"/>
                </a:lnTo>
                <a:lnTo>
                  <a:pt x="17440" y="19760"/>
                </a:lnTo>
                <a:lnTo>
                  <a:pt x="17445" y="19757"/>
                </a:lnTo>
                <a:lnTo>
                  <a:pt x="17450" y="19758"/>
                </a:lnTo>
                <a:lnTo>
                  <a:pt x="17457" y="19751"/>
                </a:lnTo>
                <a:lnTo>
                  <a:pt x="17468" y="19744"/>
                </a:lnTo>
                <a:lnTo>
                  <a:pt x="17485" y="19738"/>
                </a:lnTo>
                <a:lnTo>
                  <a:pt x="17494" y="19732"/>
                </a:lnTo>
                <a:lnTo>
                  <a:pt x="17496" y="19730"/>
                </a:lnTo>
                <a:lnTo>
                  <a:pt x="17501" y="19721"/>
                </a:lnTo>
                <a:lnTo>
                  <a:pt x="17504" y="19719"/>
                </a:lnTo>
                <a:lnTo>
                  <a:pt x="17506" y="19718"/>
                </a:lnTo>
                <a:lnTo>
                  <a:pt x="17532" y="19701"/>
                </a:lnTo>
                <a:lnTo>
                  <a:pt x="17536" y="19700"/>
                </a:lnTo>
                <a:lnTo>
                  <a:pt x="17542" y="19701"/>
                </a:lnTo>
                <a:lnTo>
                  <a:pt x="17546" y="19703"/>
                </a:lnTo>
                <a:lnTo>
                  <a:pt x="17551" y="19703"/>
                </a:lnTo>
                <a:lnTo>
                  <a:pt x="17555" y="19698"/>
                </a:lnTo>
                <a:lnTo>
                  <a:pt x="17559" y="19687"/>
                </a:lnTo>
                <a:lnTo>
                  <a:pt x="17558" y="19650"/>
                </a:lnTo>
                <a:lnTo>
                  <a:pt x="17559" y="19644"/>
                </a:lnTo>
                <a:lnTo>
                  <a:pt x="17563" y="19631"/>
                </a:lnTo>
                <a:lnTo>
                  <a:pt x="17564" y="19626"/>
                </a:lnTo>
                <a:lnTo>
                  <a:pt x="17562" y="19622"/>
                </a:lnTo>
                <a:lnTo>
                  <a:pt x="17558" y="19620"/>
                </a:lnTo>
                <a:lnTo>
                  <a:pt x="17548" y="19618"/>
                </a:lnTo>
                <a:lnTo>
                  <a:pt x="17540" y="19613"/>
                </a:lnTo>
                <a:lnTo>
                  <a:pt x="17538" y="19612"/>
                </a:lnTo>
                <a:lnTo>
                  <a:pt x="17536" y="19613"/>
                </a:lnTo>
                <a:lnTo>
                  <a:pt x="17533" y="19620"/>
                </a:lnTo>
                <a:lnTo>
                  <a:pt x="17531" y="19621"/>
                </a:lnTo>
                <a:lnTo>
                  <a:pt x="17526" y="19619"/>
                </a:lnTo>
                <a:lnTo>
                  <a:pt x="17523" y="19616"/>
                </a:lnTo>
                <a:lnTo>
                  <a:pt x="17521" y="19613"/>
                </a:lnTo>
                <a:lnTo>
                  <a:pt x="17520" y="19612"/>
                </a:lnTo>
                <a:lnTo>
                  <a:pt x="17518" y="19609"/>
                </a:lnTo>
                <a:lnTo>
                  <a:pt x="17516" y="19604"/>
                </a:lnTo>
                <a:lnTo>
                  <a:pt x="17515" y="19598"/>
                </a:lnTo>
                <a:lnTo>
                  <a:pt x="17515" y="19595"/>
                </a:lnTo>
                <a:cubicBezTo>
                  <a:pt x="17515" y="19595"/>
                  <a:pt x="17518" y="19591"/>
                  <a:pt x="17518" y="19591"/>
                </a:cubicBezTo>
                <a:lnTo>
                  <a:pt x="17521" y="19591"/>
                </a:lnTo>
                <a:lnTo>
                  <a:pt x="17524" y="19593"/>
                </a:lnTo>
                <a:lnTo>
                  <a:pt x="17526" y="19595"/>
                </a:lnTo>
                <a:lnTo>
                  <a:pt x="17529" y="19595"/>
                </a:lnTo>
                <a:lnTo>
                  <a:pt x="17530" y="19595"/>
                </a:lnTo>
                <a:lnTo>
                  <a:pt x="17530" y="19592"/>
                </a:lnTo>
                <a:lnTo>
                  <a:pt x="17530" y="19582"/>
                </a:lnTo>
                <a:lnTo>
                  <a:pt x="17529" y="19580"/>
                </a:lnTo>
                <a:lnTo>
                  <a:pt x="17528" y="19577"/>
                </a:lnTo>
                <a:lnTo>
                  <a:pt x="17526" y="19575"/>
                </a:lnTo>
                <a:lnTo>
                  <a:pt x="17524" y="19573"/>
                </a:lnTo>
                <a:lnTo>
                  <a:pt x="17518" y="19569"/>
                </a:lnTo>
                <a:lnTo>
                  <a:pt x="17513" y="19567"/>
                </a:lnTo>
                <a:lnTo>
                  <a:pt x="17506" y="19560"/>
                </a:lnTo>
                <a:lnTo>
                  <a:pt x="17501" y="19558"/>
                </a:lnTo>
                <a:lnTo>
                  <a:pt x="17496" y="19557"/>
                </a:lnTo>
                <a:lnTo>
                  <a:pt x="17491" y="19555"/>
                </a:lnTo>
                <a:lnTo>
                  <a:pt x="17488" y="19551"/>
                </a:lnTo>
                <a:lnTo>
                  <a:pt x="17483" y="19554"/>
                </a:lnTo>
                <a:lnTo>
                  <a:pt x="17479" y="19549"/>
                </a:lnTo>
                <a:lnTo>
                  <a:pt x="17475" y="19543"/>
                </a:lnTo>
                <a:lnTo>
                  <a:pt x="17471" y="19539"/>
                </a:lnTo>
                <a:lnTo>
                  <a:pt x="17445" y="19535"/>
                </a:lnTo>
                <a:close/>
                <a:moveTo>
                  <a:pt x="16647" y="19915"/>
                </a:moveTo>
                <a:lnTo>
                  <a:pt x="16641" y="19915"/>
                </a:lnTo>
                <a:lnTo>
                  <a:pt x="16636" y="19917"/>
                </a:lnTo>
                <a:lnTo>
                  <a:pt x="16615" y="19936"/>
                </a:lnTo>
                <a:lnTo>
                  <a:pt x="16612" y="19940"/>
                </a:lnTo>
                <a:lnTo>
                  <a:pt x="16611" y="19944"/>
                </a:lnTo>
                <a:lnTo>
                  <a:pt x="16610" y="19950"/>
                </a:lnTo>
                <a:lnTo>
                  <a:pt x="16603" y="19966"/>
                </a:lnTo>
                <a:lnTo>
                  <a:pt x="16600" y="19978"/>
                </a:lnTo>
                <a:lnTo>
                  <a:pt x="16599" y="19989"/>
                </a:lnTo>
                <a:lnTo>
                  <a:pt x="16600" y="20036"/>
                </a:lnTo>
                <a:lnTo>
                  <a:pt x="16599" y="20040"/>
                </a:lnTo>
                <a:lnTo>
                  <a:pt x="16597" y="20041"/>
                </a:lnTo>
                <a:lnTo>
                  <a:pt x="16594" y="20041"/>
                </a:lnTo>
                <a:lnTo>
                  <a:pt x="16593" y="20043"/>
                </a:lnTo>
                <a:lnTo>
                  <a:pt x="16593" y="20046"/>
                </a:lnTo>
                <a:lnTo>
                  <a:pt x="16594" y="20049"/>
                </a:lnTo>
                <a:lnTo>
                  <a:pt x="16595" y="20052"/>
                </a:lnTo>
                <a:lnTo>
                  <a:pt x="16596" y="20055"/>
                </a:lnTo>
                <a:lnTo>
                  <a:pt x="16596" y="20060"/>
                </a:lnTo>
                <a:lnTo>
                  <a:pt x="16595" y="20067"/>
                </a:lnTo>
                <a:lnTo>
                  <a:pt x="16594" y="20074"/>
                </a:lnTo>
                <a:lnTo>
                  <a:pt x="16592" y="20078"/>
                </a:lnTo>
                <a:lnTo>
                  <a:pt x="16580" y="20091"/>
                </a:lnTo>
                <a:lnTo>
                  <a:pt x="16578" y="20097"/>
                </a:lnTo>
                <a:lnTo>
                  <a:pt x="16581" y="20096"/>
                </a:lnTo>
                <a:lnTo>
                  <a:pt x="16584" y="20094"/>
                </a:lnTo>
                <a:lnTo>
                  <a:pt x="16586" y="20093"/>
                </a:lnTo>
                <a:lnTo>
                  <a:pt x="16588" y="20094"/>
                </a:lnTo>
                <a:lnTo>
                  <a:pt x="16589" y="20099"/>
                </a:lnTo>
                <a:lnTo>
                  <a:pt x="16588" y="20104"/>
                </a:lnTo>
                <a:lnTo>
                  <a:pt x="16584" y="20112"/>
                </a:lnTo>
                <a:lnTo>
                  <a:pt x="16583" y="20117"/>
                </a:lnTo>
                <a:lnTo>
                  <a:pt x="16583" y="20124"/>
                </a:lnTo>
                <a:lnTo>
                  <a:pt x="16582" y="20127"/>
                </a:lnTo>
                <a:lnTo>
                  <a:pt x="16579" y="20133"/>
                </a:lnTo>
                <a:lnTo>
                  <a:pt x="16578" y="20137"/>
                </a:lnTo>
                <a:lnTo>
                  <a:pt x="16581" y="20141"/>
                </a:lnTo>
                <a:lnTo>
                  <a:pt x="16579" y="20145"/>
                </a:lnTo>
                <a:lnTo>
                  <a:pt x="16580" y="20145"/>
                </a:lnTo>
                <a:lnTo>
                  <a:pt x="16590" y="20140"/>
                </a:lnTo>
                <a:lnTo>
                  <a:pt x="16591" y="20141"/>
                </a:lnTo>
                <a:lnTo>
                  <a:pt x="16591" y="20146"/>
                </a:lnTo>
                <a:lnTo>
                  <a:pt x="16589" y="20152"/>
                </a:lnTo>
                <a:lnTo>
                  <a:pt x="16584" y="20155"/>
                </a:lnTo>
                <a:lnTo>
                  <a:pt x="16578" y="20156"/>
                </a:lnTo>
                <a:lnTo>
                  <a:pt x="16573" y="20158"/>
                </a:lnTo>
                <a:lnTo>
                  <a:pt x="16571" y="20162"/>
                </a:lnTo>
                <a:lnTo>
                  <a:pt x="16567" y="20172"/>
                </a:lnTo>
                <a:lnTo>
                  <a:pt x="16564" y="20177"/>
                </a:lnTo>
                <a:lnTo>
                  <a:pt x="16563" y="20177"/>
                </a:lnTo>
                <a:lnTo>
                  <a:pt x="16562" y="20177"/>
                </a:lnTo>
                <a:lnTo>
                  <a:pt x="16563" y="20175"/>
                </a:lnTo>
                <a:lnTo>
                  <a:pt x="16564" y="20168"/>
                </a:lnTo>
                <a:lnTo>
                  <a:pt x="16564" y="20161"/>
                </a:lnTo>
                <a:lnTo>
                  <a:pt x="16563" y="20158"/>
                </a:lnTo>
                <a:lnTo>
                  <a:pt x="16562" y="20156"/>
                </a:lnTo>
                <a:lnTo>
                  <a:pt x="16558" y="20153"/>
                </a:lnTo>
                <a:lnTo>
                  <a:pt x="16553" y="20150"/>
                </a:lnTo>
                <a:lnTo>
                  <a:pt x="16551" y="20148"/>
                </a:lnTo>
                <a:lnTo>
                  <a:pt x="16556" y="20147"/>
                </a:lnTo>
                <a:lnTo>
                  <a:pt x="16558" y="20145"/>
                </a:lnTo>
                <a:lnTo>
                  <a:pt x="16559" y="20142"/>
                </a:lnTo>
                <a:lnTo>
                  <a:pt x="16559" y="20139"/>
                </a:lnTo>
                <a:lnTo>
                  <a:pt x="16558" y="20138"/>
                </a:lnTo>
                <a:lnTo>
                  <a:pt x="16555" y="20138"/>
                </a:lnTo>
                <a:lnTo>
                  <a:pt x="16553" y="20138"/>
                </a:lnTo>
                <a:lnTo>
                  <a:pt x="16551" y="20135"/>
                </a:lnTo>
                <a:lnTo>
                  <a:pt x="16552" y="20129"/>
                </a:lnTo>
                <a:lnTo>
                  <a:pt x="16561" y="20107"/>
                </a:lnTo>
                <a:lnTo>
                  <a:pt x="16564" y="20100"/>
                </a:lnTo>
                <a:lnTo>
                  <a:pt x="16578" y="20081"/>
                </a:lnTo>
                <a:lnTo>
                  <a:pt x="16580" y="20077"/>
                </a:lnTo>
                <a:lnTo>
                  <a:pt x="16581" y="20074"/>
                </a:lnTo>
                <a:lnTo>
                  <a:pt x="16583" y="20071"/>
                </a:lnTo>
                <a:lnTo>
                  <a:pt x="16585" y="20072"/>
                </a:lnTo>
                <a:lnTo>
                  <a:pt x="16587" y="20073"/>
                </a:lnTo>
                <a:lnTo>
                  <a:pt x="16589" y="20073"/>
                </a:lnTo>
                <a:lnTo>
                  <a:pt x="16590" y="20070"/>
                </a:lnTo>
                <a:lnTo>
                  <a:pt x="16591" y="20067"/>
                </a:lnTo>
                <a:lnTo>
                  <a:pt x="16590" y="20061"/>
                </a:lnTo>
                <a:lnTo>
                  <a:pt x="16590" y="20058"/>
                </a:lnTo>
                <a:lnTo>
                  <a:pt x="16589" y="20053"/>
                </a:lnTo>
                <a:lnTo>
                  <a:pt x="16589" y="20051"/>
                </a:lnTo>
                <a:lnTo>
                  <a:pt x="16588" y="20049"/>
                </a:lnTo>
                <a:lnTo>
                  <a:pt x="16585" y="20044"/>
                </a:lnTo>
                <a:lnTo>
                  <a:pt x="16584" y="20041"/>
                </a:lnTo>
                <a:lnTo>
                  <a:pt x="16584" y="20021"/>
                </a:lnTo>
                <a:lnTo>
                  <a:pt x="16581" y="19985"/>
                </a:lnTo>
                <a:lnTo>
                  <a:pt x="16579" y="19980"/>
                </a:lnTo>
                <a:lnTo>
                  <a:pt x="16575" y="19977"/>
                </a:lnTo>
                <a:lnTo>
                  <a:pt x="16571" y="19976"/>
                </a:lnTo>
                <a:lnTo>
                  <a:pt x="16564" y="19979"/>
                </a:lnTo>
                <a:lnTo>
                  <a:pt x="16551" y="19989"/>
                </a:lnTo>
                <a:lnTo>
                  <a:pt x="16536" y="20003"/>
                </a:lnTo>
                <a:lnTo>
                  <a:pt x="16529" y="20008"/>
                </a:lnTo>
                <a:lnTo>
                  <a:pt x="16523" y="20009"/>
                </a:lnTo>
                <a:lnTo>
                  <a:pt x="16509" y="20011"/>
                </a:lnTo>
                <a:lnTo>
                  <a:pt x="16504" y="20013"/>
                </a:lnTo>
                <a:lnTo>
                  <a:pt x="16500" y="20019"/>
                </a:lnTo>
                <a:lnTo>
                  <a:pt x="16496" y="20032"/>
                </a:lnTo>
                <a:lnTo>
                  <a:pt x="16492" y="20038"/>
                </a:lnTo>
                <a:lnTo>
                  <a:pt x="16492" y="20040"/>
                </a:lnTo>
                <a:lnTo>
                  <a:pt x="16495" y="20045"/>
                </a:lnTo>
                <a:lnTo>
                  <a:pt x="16498" y="20052"/>
                </a:lnTo>
                <a:lnTo>
                  <a:pt x="16500" y="20061"/>
                </a:lnTo>
                <a:lnTo>
                  <a:pt x="16502" y="20072"/>
                </a:lnTo>
                <a:lnTo>
                  <a:pt x="16505" y="20078"/>
                </a:lnTo>
                <a:lnTo>
                  <a:pt x="16506" y="20093"/>
                </a:lnTo>
                <a:lnTo>
                  <a:pt x="16507" y="20098"/>
                </a:lnTo>
                <a:lnTo>
                  <a:pt x="16508" y="20102"/>
                </a:lnTo>
                <a:lnTo>
                  <a:pt x="16505" y="20109"/>
                </a:lnTo>
                <a:cubicBezTo>
                  <a:pt x="16505" y="20109"/>
                  <a:pt x="16504" y="20111"/>
                  <a:pt x="16504" y="20111"/>
                </a:cubicBezTo>
                <a:lnTo>
                  <a:pt x="16503" y="20112"/>
                </a:lnTo>
                <a:lnTo>
                  <a:pt x="16497" y="20114"/>
                </a:lnTo>
                <a:lnTo>
                  <a:pt x="16495" y="20115"/>
                </a:lnTo>
                <a:lnTo>
                  <a:pt x="16493" y="20119"/>
                </a:lnTo>
                <a:lnTo>
                  <a:pt x="16492" y="20125"/>
                </a:lnTo>
                <a:lnTo>
                  <a:pt x="16490" y="20146"/>
                </a:lnTo>
                <a:lnTo>
                  <a:pt x="16490" y="20153"/>
                </a:lnTo>
                <a:lnTo>
                  <a:pt x="16487" y="20158"/>
                </a:lnTo>
                <a:lnTo>
                  <a:pt x="16482" y="20171"/>
                </a:lnTo>
                <a:lnTo>
                  <a:pt x="16481" y="20176"/>
                </a:lnTo>
                <a:lnTo>
                  <a:pt x="16481" y="20181"/>
                </a:lnTo>
                <a:lnTo>
                  <a:pt x="16483" y="20186"/>
                </a:lnTo>
                <a:lnTo>
                  <a:pt x="16482" y="20188"/>
                </a:lnTo>
                <a:lnTo>
                  <a:pt x="16484" y="20191"/>
                </a:lnTo>
                <a:lnTo>
                  <a:pt x="16486" y="20193"/>
                </a:lnTo>
                <a:lnTo>
                  <a:pt x="16489" y="20194"/>
                </a:lnTo>
                <a:lnTo>
                  <a:pt x="16500" y="20194"/>
                </a:lnTo>
                <a:lnTo>
                  <a:pt x="16503" y="20192"/>
                </a:lnTo>
                <a:lnTo>
                  <a:pt x="16504" y="20189"/>
                </a:lnTo>
                <a:lnTo>
                  <a:pt x="16504" y="20180"/>
                </a:lnTo>
                <a:lnTo>
                  <a:pt x="16505" y="20177"/>
                </a:lnTo>
                <a:lnTo>
                  <a:pt x="16507" y="20174"/>
                </a:lnTo>
                <a:lnTo>
                  <a:pt x="16510" y="20172"/>
                </a:lnTo>
                <a:lnTo>
                  <a:pt x="16512" y="20172"/>
                </a:lnTo>
                <a:lnTo>
                  <a:pt x="16515" y="20172"/>
                </a:lnTo>
                <a:lnTo>
                  <a:pt x="16519" y="20172"/>
                </a:lnTo>
                <a:lnTo>
                  <a:pt x="16519" y="20174"/>
                </a:lnTo>
                <a:lnTo>
                  <a:pt x="16511" y="20179"/>
                </a:lnTo>
                <a:lnTo>
                  <a:pt x="16509" y="20183"/>
                </a:lnTo>
                <a:lnTo>
                  <a:pt x="16511" y="20190"/>
                </a:lnTo>
                <a:lnTo>
                  <a:pt x="16515" y="20194"/>
                </a:lnTo>
                <a:lnTo>
                  <a:pt x="16519" y="20196"/>
                </a:lnTo>
                <a:lnTo>
                  <a:pt x="16523" y="20195"/>
                </a:lnTo>
                <a:lnTo>
                  <a:pt x="16526" y="20192"/>
                </a:lnTo>
                <a:lnTo>
                  <a:pt x="16529" y="20182"/>
                </a:lnTo>
                <a:lnTo>
                  <a:pt x="16529" y="20179"/>
                </a:lnTo>
                <a:lnTo>
                  <a:pt x="16529" y="20174"/>
                </a:lnTo>
                <a:lnTo>
                  <a:pt x="16529" y="20171"/>
                </a:lnTo>
                <a:lnTo>
                  <a:pt x="16532" y="20165"/>
                </a:lnTo>
                <a:lnTo>
                  <a:pt x="16534" y="20166"/>
                </a:lnTo>
                <a:lnTo>
                  <a:pt x="16536" y="20170"/>
                </a:lnTo>
                <a:lnTo>
                  <a:pt x="16538" y="20172"/>
                </a:lnTo>
                <a:lnTo>
                  <a:pt x="16539" y="20179"/>
                </a:lnTo>
                <a:lnTo>
                  <a:pt x="16538" y="20193"/>
                </a:lnTo>
                <a:lnTo>
                  <a:pt x="16539" y="20205"/>
                </a:lnTo>
                <a:lnTo>
                  <a:pt x="16543" y="20204"/>
                </a:lnTo>
                <a:lnTo>
                  <a:pt x="16546" y="20200"/>
                </a:lnTo>
                <a:lnTo>
                  <a:pt x="16548" y="20199"/>
                </a:lnTo>
                <a:lnTo>
                  <a:pt x="16549" y="20200"/>
                </a:lnTo>
                <a:lnTo>
                  <a:pt x="16549" y="20202"/>
                </a:lnTo>
                <a:lnTo>
                  <a:pt x="16551" y="20202"/>
                </a:lnTo>
                <a:lnTo>
                  <a:pt x="16552" y="20200"/>
                </a:lnTo>
                <a:lnTo>
                  <a:pt x="16556" y="20202"/>
                </a:lnTo>
                <a:lnTo>
                  <a:pt x="16556" y="20206"/>
                </a:lnTo>
                <a:lnTo>
                  <a:pt x="16554" y="20210"/>
                </a:lnTo>
                <a:lnTo>
                  <a:pt x="16538" y="20229"/>
                </a:lnTo>
                <a:lnTo>
                  <a:pt x="16553" y="20273"/>
                </a:lnTo>
                <a:lnTo>
                  <a:pt x="16556" y="20277"/>
                </a:lnTo>
                <a:lnTo>
                  <a:pt x="16562" y="20277"/>
                </a:lnTo>
                <a:lnTo>
                  <a:pt x="16564" y="20273"/>
                </a:lnTo>
                <a:lnTo>
                  <a:pt x="16571" y="20263"/>
                </a:lnTo>
                <a:lnTo>
                  <a:pt x="16574" y="20263"/>
                </a:lnTo>
                <a:lnTo>
                  <a:pt x="16575" y="20265"/>
                </a:lnTo>
                <a:lnTo>
                  <a:pt x="16574" y="20272"/>
                </a:lnTo>
                <a:lnTo>
                  <a:pt x="16575" y="20275"/>
                </a:lnTo>
                <a:lnTo>
                  <a:pt x="16577" y="20277"/>
                </a:lnTo>
                <a:lnTo>
                  <a:pt x="16577" y="20276"/>
                </a:lnTo>
                <a:lnTo>
                  <a:pt x="16578" y="20273"/>
                </a:lnTo>
                <a:lnTo>
                  <a:pt x="16581" y="20269"/>
                </a:lnTo>
                <a:lnTo>
                  <a:pt x="16581" y="20267"/>
                </a:lnTo>
                <a:lnTo>
                  <a:pt x="16582" y="20267"/>
                </a:lnTo>
                <a:lnTo>
                  <a:pt x="16585" y="20270"/>
                </a:lnTo>
                <a:lnTo>
                  <a:pt x="16585" y="20273"/>
                </a:lnTo>
                <a:lnTo>
                  <a:pt x="16586" y="20280"/>
                </a:lnTo>
                <a:lnTo>
                  <a:pt x="16586" y="20281"/>
                </a:lnTo>
                <a:lnTo>
                  <a:pt x="16591" y="20280"/>
                </a:lnTo>
                <a:lnTo>
                  <a:pt x="16594" y="20277"/>
                </a:lnTo>
                <a:lnTo>
                  <a:pt x="16599" y="20265"/>
                </a:lnTo>
                <a:lnTo>
                  <a:pt x="16609" y="20247"/>
                </a:lnTo>
                <a:lnTo>
                  <a:pt x="16614" y="20235"/>
                </a:lnTo>
                <a:lnTo>
                  <a:pt x="16612" y="20227"/>
                </a:lnTo>
                <a:lnTo>
                  <a:pt x="16610" y="20227"/>
                </a:lnTo>
                <a:lnTo>
                  <a:pt x="16605" y="20230"/>
                </a:lnTo>
                <a:lnTo>
                  <a:pt x="16602" y="20231"/>
                </a:lnTo>
                <a:lnTo>
                  <a:pt x="16602" y="20229"/>
                </a:lnTo>
                <a:lnTo>
                  <a:pt x="16602" y="20226"/>
                </a:lnTo>
                <a:lnTo>
                  <a:pt x="16605" y="20215"/>
                </a:lnTo>
                <a:lnTo>
                  <a:pt x="16608" y="20212"/>
                </a:lnTo>
                <a:lnTo>
                  <a:pt x="16627" y="20197"/>
                </a:lnTo>
                <a:lnTo>
                  <a:pt x="16631" y="20197"/>
                </a:lnTo>
                <a:lnTo>
                  <a:pt x="16634" y="20198"/>
                </a:lnTo>
                <a:lnTo>
                  <a:pt x="16638" y="20205"/>
                </a:lnTo>
                <a:lnTo>
                  <a:pt x="16642" y="20206"/>
                </a:lnTo>
                <a:lnTo>
                  <a:pt x="16646" y="20204"/>
                </a:lnTo>
                <a:lnTo>
                  <a:pt x="16654" y="20198"/>
                </a:lnTo>
                <a:lnTo>
                  <a:pt x="16663" y="20195"/>
                </a:lnTo>
                <a:lnTo>
                  <a:pt x="16666" y="20192"/>
                </a:lnTo>
                <a:lnTo>
                  <a:pt x="16670" y="20183"/>
                </a:lnTo>
                <a:lnTo>
                  <a:pt x="16675" y="20176"/>
                </a:lnTo>
                <a:lnTo>
                  <a:pt x="16678" y="20172"/>
                </a:lnTo>
                <a:lnTo>
                  <a:pt x="16679" y="20167"/>
                </a:lnTo>
                <a:lnTo>
                  <a:pt x="16677" y="20161"/>
                </a:lnTo>
                <a:lnTo>
                  <a:pt x="16673" y="20156"/>
                </a:lnTo>
                <a:lnTo>
                  <a:pt x="16664" y="20150"/>
                </a:lnTo>
                <a:lnTo>
                  <a:pt x="16657" y="20146"/>
                </a:lnTo>
                <a:lnTo>
                  <a:pt x="16655" y="20143"/>
                </a:lnTo>
                <a:lnTo>
                  <a:pt x="16654" y="20138"/>
                </a:lnTo>
                <a:lnTo>
                  <a:pt x="16646" y="20135"/>
                </a:lnTo>
                <a:lnTo>
                  <a:pt x="16645" y="20133"/>
                </a:lnTo>
                <a:lnTo>
                  <a:pt x="16645" y="20130"/>
                </a:lnTo>
                <a:lnTo>
                  <a:pt x="16644" y="20127"/>
                </a:lnTo>
                <a:lnTo>
                  <a:pt x="16642" y="20126"/>
                </a:lnTo>
                <a:lnTo>
                  <a:pt x="16636" y="20127"/>
                </a:lnTo>
                <a:lnTo>
                  <a:pt x="16632" y="20133"/>
                </a:lnTo>
                <a:lnTo>
                  <a:pt x="16629" y="20140"/>
                </a:lnTo>
                <a:lnTo>
                  <a:pt x="16625" y="20143"/>
                </a:lnTo>
                <a:lnTo>
                  <a:pt x="16621" y="20140"/>
                </a:lnTo>
                <a:lnTo>
                  <a:pt x="16620" y="20135"/>
                </a:lnTo>
                <a:lnTo>
                  <a:pt x="16622" y="20129"/>
                </a:lnTo>
                <a:lnTo>
                  <a:pt x="16627" y="20116"/>
                </a:lnTo>
                <a:lnTo>
                  <a:pt x="16628" y="20112"/>
                </a:lnTo>
                <a:lnTo>
                  <a:pt x="16628" y="20106"/>
                </a:lnTo>
                <a:lnTo>
                  <a:pt x="16628" y="20102"/>
                </a:lnTo>
                <a:lnTo>
                  <a:pt x="16627" y="20094"/>
                </a:lnTo>
                <a:lnTo>
                  <a:pt x="16626" y="20093"/>
                </a:lnTo>
                <a:lnTo>
                  <a:pt x="16625" y="20091"/>
                </a:lnTo>
                <a:lnTo>
                  <a:pt x="16624" y="20088"/>
                </a:lnTo>
                <a:lnTo>
                  <a:pt x="16624" y="20085"/>
                </a:lnTo>
                <a:lnTo>
                  <a:pt x="16625" y="20082"/>
                </a:lnTo>
                <a:lnTo>
                  <a:pt x="16627" y="20076"/>
                </a:lnTo>
                <a:lnTo>
                  <a:pt x="16629" y="20072"/>
                </a:lnTo>
                <a:lnTo>
                  <a:pt x="16635" y="20067"/>
                </a:lnTo>
                <a:lnTo>
                  <a:pt x="16635" y="20062"/>
                </a:lnTo>
                <a:lnTo>
                  <a:pt x="16634" y="20050"/>
                </a:lnTo>
                <a:lnTo>
                  <a:pt x="16634" y="20047"/>
                </a:lnTo>
                <a:lnTo>
                  <a:pt x="16636" y="20038"/>
                </a:lnTo>
                <a:lnTo>
                  <a:pt x="16637" y="20036"/>
                </a:lnTo>
                <a:lnTo>
                  <a:pt x="16641" y="20032"/>
                </a:lnTo>
                <a:lnTo>
                  <a:pt x="16642" y="20031"/>
                </a:lnTo>
                <a:lnTo>
                  <a:pt x="16642" y="20018"/>
                </a:lnTo>
                <a:lnTo>
                  <a:pt x="16643" y="20015"/>
                </a:lnTo>
                <a:cubicBezTo>
                  <a:pt x="16643" y="20015"/>
                  <a:pt x="16646" y="20018"/>
                  <a:pt x="16646" y="20018"/>
                </a:cubicBezTo>
                <a:lnTo>
                  <a:pt x="16647" y="20017"/>
                </a:lnTo>
                <a:lnTo>
                  <a:pt x="16649" y="20015"/>
                </a:lnTo>
                <a:lnTo>
                  <a:pt x="16649" y="20014"/>
                </a:lnTo>
                <a:lnTo>
                  <a:pt x="16655" y="20022"/>
                </a:lnTo>
                <a:lnTo>
                  <a:pt x="16658" y="20006"/>
                </a:lnTo>
                <a:lnTo>
                  <a:pt x="16664" y="20008"/>
                </a:lnTo>
                <a:lnTo>
                  <a:pt x="16665" y="20011"/>
                </a:lnTo>
                <a:lnTo>
                  <a:pt x="16665" y="20014"/>
                </a:lnTo>
                <a:lnTo>
                  <a:pt x="16666" y="20017"/>
                </a:lnTo>
                <a:lnTo>
                  <a:pt x="16668" y="20018"/>
                </a:lnTo>
                <a:lnTo>
                  <a:pt x="16669" y="20019"/>
                </a:lnTo>
                <a:lnTo>
                  <a:pt x="16671" y="20023"/>
                </a:lnTo>
                <a:lnTo>
                  <a:pt x="16672" y="20025"/>
                </a:lnTo>
                <a:lnTo>
                  <a:pt x="16673" y="20036"/>
                </a:lnTo>
                <a:lnTo>
                  <a:pt x="16674" y="20042"/>
                </a:lnTo>
                <a:lnTo>
                  <a:pt x="16678" y="20043"/>
                </a:lnTo>
                <a:lnTo>
                  <a:pt x="16679" y="20036"/>
                </a:lnTo>
                <a:lnTo>
                  <a:pt x="16679" y="20006"/>
                </a:lnTo>
                <a:lnTo>
                  <a:pt x="16678" y="19997"/>
                </a:lnTo>
                <a:lnTo>
                  <a:pt x="16676" y="19995"/>
                </a:lnTo>
                <a:lnTo>
                  <a:pt x="16675" y="19994"/>
                </a:lnTo>
                <a:lnTo>
                  <a:pt x="16674" y="19993"/>
                </a:lnTo>
                <a:lnTo>
                  <a:pt x="16673" y="19990"/>
                </a:lnTo>
                <a:lnTo>
                  <a:pt x="16674" y="19987"/>
                </a:lnTo>
                <a:lnTo>
                  <a:pt x="16676" y="19981"/>
                </a:lnTo>
                <a:lnTo>
                  <a:pt x="16676" y="19979"/>
                </a:lnTo>
                <a:lnTo>
                  <a:pt x="16675" y="19972"/>
                </a:lnTo>
                <a:lnTo>
                  <a:pt x="16673" y="19966"/>
                </a:lnTo>
                <a:lnTo>
                  <a:pt x="16667" y="19955"/>
                </a:lnTo>
                <a:lnTo>
                  <a:pt x="16664" y="19950"/>
                </a:lnTo>
                <a:lnTo>
                  <a:pt x="16650" y="19935"/>
                </a:lnTo>
                <a:lnTo>
                  <a:pt x="16647" y="19930"/>
                </a:lnTo>
                <a:lnTo>
                  <a:pt x="16645" y="19925"/>
                </a:lnTo>
                <a:lnTo>
                  <a:pt x="16650" y="19916"/>
                </a:lnTo>
                <a:lnTo>
                  <a:pt x="16647" y="19915"/>
                </a:lnTo>
                <a:close/>
                <a:moveTo>
                  <a:pt x="16556" y="20181"/>
                </a:moveTo>
                <a:lnTo>
                  <a:pt x="16559" y="20184"/>
                </a:lnTo>
                <a:lnTo>
                  <a:pt x="16558" y="20187"/>
                </a:lnTo>
                <a:lnTo>
                  <a:pt x="16553" y="20195"/>
                </a:lnTo>
                <a:lnTo>
                  <a:pt x="16554" y="20191"/>
                </a:lnTo>
                <a:lnTo>
                  <a:pt x="16555" y="20184"/>
                </a:lnTo>
                <a:lnTo>
                  <a:pt x="16556" y="20181"/>
                </a:lnTo>
                <a:close/>
                <a:moveTo>
                  <a:pt x="19152" y="20196"/>
                </a:moveTo>
                <a:lnTo>
                  <a:pt x="19149" y="20197"/>
                </a:lnTo>
                <a:lnTo>
                  <a:pt x="19143" y="20201"/>
                </a:lnTo>
                <a:lnTo>
                  <a:pt x="19140" y="20201"/>
                </a:lnTo>
                <a:lnTo>
                  <a:pt x="19139" y="20200"/>
                </a:lnTo>
                <a:lnTo>
                  <a:pt x="19138" y="20199"/>
                </a:lnTo>
                <a:lnTo>
                  <a:pt x="19138" y="20198"/>
                </a:lnTo>
                <a:lnTo>
                  <a:pt x="19136" y="20198"/>
                </a:lnTo>
                <a:lnTo>
                  <a:pt x="19135" y="20198"/>
                </a:lnTo>
                <a:lnTo>
                  <a:pt x="19133" y="20200"/>
                </a:lnTo>
                <a:lnTo>
                  <a:pt x="19132" y="20201"/>
                </a:lnTo>
                <a:lnTo>
                  <a:pt x="19132" y="20203"/>
                </a:lnTo>
                <a:lnTo>
                  <a:pt x="19132" y="20216"/>
                </a:lnTo>
                <a:lnTo>
                  <a:pt x="19133" y="20218"/>
                </a:lnTo>
                <a:lnTo>
                  <a:pt x="19135" y="20220"/>
                </a:lnTo>
                <a:lnTo>
                  <a:pt x="19135" y="20223"/>
                </a:lnTo>
                <a:lnTo>
                  <a:pt x="19135" y="20225"/>
                </a:lnTo>
                <a:lnTo>
                  <a:pt x="19135" y="20231"/>
                </a:lnTo>
                <a:lnTo>
                  <a:pt x="19133" y="20229"/>
                </a:lnTo>
                <a:lnTo>
                  <a:pt x="19132" y="20229"/>
                </a:lnTo>
                <a:lnTo>
                  <a:pt x="19130" y="20232"/>
                </a:lnTo>
                <a:lnTo>
                  <a:pt x="19128" y="20234"/>
                </a:lnTo>
                <a:lnTo>
                  <a:pt x="19126" y="20232"/>
                </a:lnTo>
                <a:lnTo>
                  <a:pt x="19125" y="20227"/>
                </a:lnTo>
                <a:lnTo>
                  <a:pt x="19115" y="20249"/>
                </a:lnTo>
                <a:lnTo>
                  <a:pt x="19114" y="20253"/>
                </a:lnTo>
                <a:lnTo>
                  <a:pt x="19113" y="20257"/>
                </a:lnTo>
                <a:lnTo>
                  <a:pt x="19111" y="20260"/>
                </a:lnTo>
                <a:lnTo>
                  <a:pt x="19108" y="20263"/>
                </a:lnTo>
                <a:lnTo>
                  <a:pt x="19106" y="20265"/>
                </a:lnTo>
                <a:lnTo>
                  <a:pt x="19104" y="20270"/>
                </a:lnTo>
                <a:lnTo>
                  <a:pt x="19103" y="20275"/>
                </a:lnTo>
                <a:lnTo>
                  <a:pt x="19102" y="20278"/>
                </a:lnTo>
                <a:lnTo>
                  <a:pt x="19097" y="20278"/>
                </a:lnTo>
                <a:lnTo>
                  <a:pt x="19093" y="20277"/>
                </a:lnTo>
                <a:lnTo>
                  <a:pt x="19086" y="20269"/>
                </a:lnTo>
                <a:lnTo>
                  <a:pt x="19082" y="20267"/>
                </a:lnTo>
                <a:lnTo>
                  <a:pt x="19077" y="20269"/>
                </a:lnTo>
                <a:lnTo>
                  <a:pt x="19072" y="20272"/>
                </a:lnTo>
                <a:lnTo>
                  <a:pt x="19069" y="20277"/>
                </a:lnTo>
                <a:lnTo>
                  <a:pt x="19070" y="20282"/>
                </a:lnTo>
                <a:lnTo>
                  <a:pt x="19076" y="20288"/>
                </a:lnTo>
                <a:lnTo>
                  <a:pt x="19079" y="20290"/>
                </a:lnTo>
                <a:lnTo>
                  <a:pt x="19083" y="20292"/>
                </a:lnTo>
                <a:lnTo>
                  <a:pt x="19090" y="20293"/>
                </a:lnTo>
                <a:lnTo>
                  <a:pt x="19095" y="20294"/>
                </a:lnTo>
                <a:lnTo>
                  <a:pt x="19096" y="20297"/>
                </a:lnTo>
                <a:lnTo>
                  <a:pt x="19098" y="20303"/>
                </a:lnTo>
                <a:lnTo>
                  <a:pt x="19100" y="20303"/>
                </a:lnTo>
                <a:lnTo>
                  <a:pt x="19102" y="20299"/>
                </a:lnTo>
                <a:lnTo>
                  <a:pt x="19104" y="20296"/>
                </a:lnTo>
                <a:lnTo>
                  <a:pt x="19108" y="20300"/>
                </a:lnTo>
                <a:lnTo>
                  <a:pt x="19107" y="20303"/>
                </a:lnTo>
                <a:lnTo>
                  <a:pt x="19103" y="20309"/>
                </a:lnTo>
                <a:lnTo>
                  <a:pt x="19103" y="20311"/>
                </a:lnTo>
                <a:lnTo>
                  <a:pt x="19104" y="20316"/>
                </a:lnTo>
                <a:lnTo>
                  <a:pt x="19096" y="20321"/>
                </a:lnTo>
                <a:lnTo>
                  <a:pt x="19095" y="20327"/>
                </a:lnTo>
                <a:lnTo>
                  <a:pt x="19093" y="20330"/>
                </a:lnTo>
                <a:lnTo>
                  <a:pt x="19090" y="20333"/>
                </a:lnTo>
                <a:lnTo>
                  <a:pt x="19088" y="20334"/>
                </a:lnTo>
                <a:lnTo>
                  <a:pt x="19088" y="20336"/>
                </a:lnTo>
                <a:lnTo>
                  <a:pt x="19093" y="20345"/>
                </a:lnTo>
                <a:lnTo>
                  <a:pt x="19095" y="20348"/>
                </a:lnTo>
                <a:lnTo>
                  <a:pt x="19094" y="20353"/>
                </a:lnTo>
                <a:lnTo>
                  <a:pt x="19092" y="20358"/>
                </a:lnTo>
                <a:lnTo>
                  <a:pt x="19091" y="20362"/>
                </a:lnTo>
                <a:lnTo>
                  <a:pt x="19093" y="20365"/>
                </a:lnTo>
                <a:lnTo>
                  <a:pt x="19098" y="20365"/>
                </a:lnTo>
                <a:lnTo>
                  <a:pt x="19106" y="20364"/>
                </a:lnTo>
                <a:lnTo>
                  <a:pt x="19106" y="20367"/>
                </a:lnTo>
                <a:lnTo>
                  <a:pt x="19101" y="20372"/>
                </a:lnTo>
                <a:lnTo>
                  <a:pt x="19097" y="20372"/>
                </a:lnTo>
                <a:lnTo>
                  <a:pt x="19093" y="20371"/>
                </a:lnTo>
                <a:lnTo>
                  <a:pt x="19089" y="20373"/>
                </a:lnTo>
                <a:lnTo>
                  <a:pt x="19085" y="20381"/>
                </a:lnTo>
                <a:lnTo>
                  <a:pt x="19086" y="20391"/>
                </a:lnTo>
                <a:lnTo>
                  <a:pt x="19089" y="20401"/>
                </a:lnTo>
                <a:lnTo>
                  <a:pt x="19094" y="20410"/>
                </a:lnTo>
                <a:lnTo>
                  <a:pt x="19095" y="20413"/>
                </a:lnTo>
                <a:lnTo>
                  <a:pt x="19096" y="20417"/>
                </a:lnTo>
                <a:lnTo>
                  <a:pt x="19098" y="20420"/>
                </a:lnTo>
                <a:lnTo>
                  <a:pt x="19100" y="20421"/>
                </a:lnTo>
                <a:lnTo>
                  <a:pt x="19101" y="20420"/>
                </a:lnTo>
                <a:lnTo>
                  <a:pt x="19103" y="20420"/>
                </a:lnTo>
                <a:lnTo>
                  <a:pt x="19103" y="20419"/>
                </a:lnTo>
                <a:lnTo>
                  <a:pt x="19105" y="20420"/>
                </a:lnTo>
                <a:lnTo>
                  <a:pt x="19105" y="20422"/>
                </a:lnTo>
                <a:lnTo>
                  <a:pt x="19106" y="20423"/>
                </a:lnTo>
                <a:lnTo>
                  <a:pt x="19106" y="20424"/>
                </a:lnTo>
                <a:lnTo>
                  <a:pt x="19108" y="20425"/>
                </a:lnTo>
                <a:lnTo>
                  <a:pt x="19121" y="20431"/>
                </a:lnTo>
                <a:lnTo>
                  <a:pt x="19123" y="20431"/>
                </a:lnTo>
                <a:lnTo>
                  <a:pt x="19125" y="20436"/>
                </a:lnTo>
                <a:lnTo>
                  <a:pt x="19135" y="20441"/>
                </a:lnTo>
                <a:lnTo>
                  <a:pt x="19137" y="20445"/>
                </a:lnTo>
                <a:lnTo>
                  <a:pt x="19138" y="20446"/>
                </a:lnTo>
                <a:lnTo>
                  <a:pt x="19142" y="20450"/>
                </a:lnTo>
                <a:lnTo>
                  <a:pt x="19142" y="20452"/>
                </a:lnTo>
                <a:lnTo>
                  <a:pt x="19143" y="20452"/>
                </a:lnTo>
                <a:lnTo>
                  <a:pt x="19146" y="20457"/>
                </a:lnTo>
                <a:lnTo>
                  <a:pt x="19147" y="20457"/>
                </a:lnTo>
                <a:lnTo>
                  <a:pt x="19149" y="20455"/>
                </a:lnTo>
                <a:lnTo>
                  <a:pt x="19152" y="20456"/>
                </a:lnTo>
                <a:lnTo>
                  <a:pt x="19158" y="20461"/>
                </a:lnTo>
                <a:lnTo>
                  <a:pt x="19162" y="20456"/>
                </a:lnTo>
                <a:lnTo>
                  <a:pt x="19178" y="20448"/>
                </a:lnTo>
                <a:lnTo>
                  <a:pt x="19181" y="20441"/>
                </a:lnTo>
                <a:lnTo>
                  <a:pt x="19182" y="20436"/>
                </a:lnTo>
                <a:lnTo>
                  <a:pt x="19186" y="20425"/>
                </a:lnTo>
                <a:lnTo>
                  <a:pt x="19188" y="20422"/>
                </a:lnTo>
                <a:lnTo>
                  <a:pt x="19189" y="20419"/>
                </a:lnTo>
                <a:lnTo>
                  <a:pt x="19187" y="20413"/>
                </a:lnTo>
                <a:lnTo>
                  <a:pt x="19188" y="20410"/>
                </a:lnTo>
                <a:lnTo>
                  <a:pt x="19189" y="20409"/>
                </a:lnTo>
                <a:lnTo>
                  <a:pt x="19190" y="20407"/>
                </a:lnTo>
                <a:lnTo>
                  <a:pt x="19190" y="20405"/>
                </a:lnTo>
                <a:lnTo>
                  <a:pt x="19190" y="20402"/>
                </a:lnTo>
                <a:lnTo>
                  <a:pt x="19186" y="20405"/>
                </a:lnTo>
                <a:lnTo>
                  <a:pt x="19176" y="20410"/>
                </a:lnTo>
                <a:lnTo>
                  <a:pt x="19177" y="20408"/>
                </a:lnTo>
                <a:lnTo>
                  <a:pt x="19178" y="20405"/>
                </a:lnTo>
                <a:lnTo>
                  <a:pt x="19178" y="20402"/>
                </a:lnTo>
                <a:lnTo>
                  <a:pt x="19180" y="20402"/>
                </a:lnTo>
                <a:lnTo>
                  <a:pt x="19180" y="20403"/>
                </a:lnTo>
                <a:lnTo>
                  <a:pt x="19181" y="20404"/>
                </a:lnTo>
                <a:lnTo>
                  <a:pt x="19186" y="20401"/>
                </a:lnTo>
                <a:lnTo>
                  <a:pt x="19189" y="20395"/>
                </a:lnTo>
                <a:lnTo>
                  <a:pt x="19192" y="20389"/>
                </a:lnTo>
                <a:lnTo>
                  <a:pt x="19193" y="20382"/>
                </a:lnTo>
                <a:lnTo>
                  <a:pt x="19192" y="20379"/>
                </a:lnTo>
                <a:cubicBezTo>
                  <a:pt x="19192" y="20379"/>
                  <a:pt x="19183" y="20365"/>
                  <a:pt x="19183" y="20365"/>
                </a:cubicBezTo>
                <a:lnTo>
                  <a:pt x="19180" y="20363"/>
                </a:lnTo>
                <a:lnTo>
                  <a:pt x="19171" y="20354"/>
                </a:lnTo>
                <a:lnTo>
                  <a:pt x="19170" y="20351"/>
                </a:lnTo>
                <a:lnTo>
                  <a:pt x="19168" y="20345"/>
                </a:lnTo>
                <a:lnTo>
                  <a:pt x="19165" y="20343"/>
                </a:lnTo>
                <a:lnTo>
                  <a:pt x="19156" y="20344"/>
                </a:lnTo>
                <a:lnTo>
                  <a:pt x="19157" y="20342"/>
                </a:lnTo>
                <a:lnTo>
                  <a:pt x="19159" y="20340"/>
                </a:lnTo>
                <a:lnTo>
                  <a:pt x="19162" y="20339"/>
                </a:lnTo>
                <a:lnTo>
                  <a:pt x="19164" y="20338"/>
                </a:lnTo>
                <a:lnTo>
                  <a:pt x="19168" y="20339"/>
                </a:lnTo>
                <a:lnTo>
                  <a:pt x="19170" y="20340"/>
                </a:lnTo>
                <a:lnTo>
                  <a:pt x="19171" y="20342"/>
                </a:lnTo>
                <a:lnTo>
                  <a:pt x="19172" y="20344"/>
                </a:lnTo>
                <a:lnTo>
                  <a:pt x="19177" y="20347"/>
                </a:lnTo>
                <a:lnTo>
                  <a:pt x="19182" y="20350"/>
                </a:lnTo>
                <a:lnTo>
                  <a:pt x="19186" y="20349"/>
                </a:lnTo>
                <a:lnTo>
                  <a:pt x="19183" y="20342"/>
                </a:lnTo>
                <a:lnTo>
                  <a:pt x="19183" y="20342"/>
                </a:lnTo>
                <a:lnTo>
                  <a:pt x="19186" y="20342"/>
                </a:lnTo>
                <a:lnTo>
                  <a:pt x="19184" y="20340"/>
                </a:lnTo>
                <a:lnTo>
                  <a:pt x="19178" y="20337"/>
                </a:lnTo>
                <a:lnTo>
                  <a:pt x="19177" y="20334"/>
                </a:lnTo>
                <a:lnTo>
                  <a:pt x="19178" y="20330"/>
                </a:lnTo>
                <a:lnTo>
                  <a:pt x="19180" y="20329"/>
                </a:lnTo>
                <a:lnTo>
                  <a:pt x="19182" y="20330"/>
                </a:lnTo>
                <a:lnTo>
                  <a:pt x="19183" y="20334"/>
                </a:lnTo>
                <a:lnTo>
                  <a:pt x="19185" y="20332"/>
                </a:lnTo>
                <a:lnTo>
                  <a:pt x="19189" y="20329"/>
                </a:lnTo>
                <a:lnTo>
                  <a:pt x="19192" y="20327"/>
                </a:lnTo>
                <a:lnTo>
                  <a:pt x="19191" y="20325"/>
                </a:lnTo>
                <a:lnTo>
                  <a:pt x="19190" y="20324"/>
                </a:lnTo>
                <a:lnTo>
                  <a:pt x="19189" y="20323"/>
                </a:lnTo>
                <a:lnTo>
                  <a:pt x="19189" y="20319"/>
                </a:lnTo>
                <a:lnTo>
                  <a:pt x="19187" y="20315"/>
                </a:lnTo>
                <a:lnTo>
                  <a:pt x="19183" y="20312"/>
                </a:lnTo>
                <a:lnTo>
                  <a:pt x="19178" y="20311"/>
                </a:lnTo>
                <a:lnTo>
                  <a:pt x="19180" y="20308"/>
                </a:lnTo>
                <a:lnTo>
                  <a:pt x="19184" y="20302"/>
                </a:lnTo>
                <a:lnTo>
                  <a:pt x="19186" y="20298"/>
                </a:lnTo>
                <a:lnTo>
                  <a:pt x="19186" y="20294"/>
                </a:lnTo>
                <a:lnTo>
                  <a:pt x="19186" y="20292"/>
                </a:lnTo>
                <a:lnTo>
                  <a:pt x="19186" y="20290"/>
                </a:lnTo>
                <a:lnTo>
                  <a:pt x="19185" y="20289"/>
                </a:lnTo>
                <a:lnTo>
                  <a:pt x="19183" y="20289"/>
                </a:lnTo>
                <a:lnTo>
                  <a:pt x="19181" y="20288"/>
                </a:lnTo>
                <a:lnTo>
                  <a:pt x="19182" y="20284"/>
                </a:lnTo>
                <a:lnTo>
                  <a:pt x="19183" y="20277"/>
                </a:lnTo>
                <a:lnTo>
                  <a:pt x="19186" y="20269"/>
                </a:lnTo>
                <a:lnTo>
                  <a:pt x="19190" y="20265"/>
                </a:lnTo>
                <a:lnTo>
                  <a:pt x="19186" y="20256"/>
                </a:lnTo>
                <a:lnTo>
                  <a:pt x="19180" y="20248"/>
                </a:lnTo>
                <a:lnTo>
                  <a:pt x="19176" y="20244"/>
                </a:lnTo>
                <a:lnTo>
                  <a:pt x="19173" y="20243"/>
                </a:lnTo>
                <a:lnTo>
                  <a:pt x="19172" y="20242"/>
                </a:lnTo>
                <a:lnTo>
                  <a:pt x="19165" y="20242"/>
                </a:lnTo>
                <a:lnTo>
                  <a:pt x="19164" y="20242"/>
                </a:lnTo>
                <a:lnTo>
                  <a:pt x="19165" y="20239"/>
                </a:lnTo>
                <a:lnTo>
                  <a:pt x="19167" y="20238"/>
                </a:lnTo>
                <a:lnTo>
                  <a:pt x="19172" y="20237"/>
                </a:lnTo>
                <a:lnTo>
                  <a:pt x="19172" y="20238"/>
                </a:lnTo>
                <a:lnTo>
                  <a:pt x="19174" y="20238"/>
                </a:lnTo>
                <a:lnTo>
                  <a:pt x="19173" y="20234"/>
                </a:lnTo>
                <a:lnTo>
                  <a:pt x="19172" y="20232"/>
                </a:lnTo>
                <a:lnTo>
                  <a:pt x="19171" y="20231"/>
                </a:lnTo>
                <a:lnTo>
                  <a:pt x="19175" y="20228"/>
                </a:lnTo>
                <a:lnTo>
                  <a:pt x="19177" y="20227"/>
                </a:lnTo>
                <a:lnTo>
                  <a:pt x="19175" y="20224"/>
                </a:lnTo>
                <a:lnTo>
                  <a:pt x="19169" y="20219"/>
                </a:lnTo>
                <a:lnTo>
                  <a:pt x="19166" y="20215"/>
                </a:lnTo>
                <a:lnTo>
                  <a:pt x="19164" y="20205"/>
                </a:lnTo>
                <a:lnTo>
                  <a:pt x="19162" y="20202"/>
                </a:lnTo>
                <a:lnTo>
                  <a:pt x="19152" y="20196"/>
                </a:lnTo>
                <a:close/>
                <a:moveTo>
                  <a:pt x="12945" y="20331"/>
                </a:moveTo>
                <a:lnTo>
                  <a:pt x="12938" y="20334"/>
                </a:lnTo>
                <a:lnTo>
                  <a:pt x="12933" y="20341"/>
                </a:lnTo>
                <a:lnTo>
                  <a:pt x="12929" y="20360"/>
                </a:lnTo>
                <a:lnTo>
                  <a:pt x="12926" y="20362"/>
                </a:lnTo>
                <a:lnTo>
                  <a:pt x="12924" y="20364"/>
                </a:lnTo>
                <a:lnTo>
                  <a:pt x="12909" y="20384"/>
                </a:lnTo>
                <a:lnTo>
                  <a:pt x="12905" y="20395"/>
                </a:lnTo>
                <a:lnTo>
                  <a:pt x="12899" y="20418"/>
                </a:lnTo>
                <a:lnTo>
                  <a:pt x="12897" y="20428"/>
                </a:lnTo>
                <a:lnTo>
                  <a:pt x="12895" y="20477"/>
                </a:lnTo>
                <a:lnTo>
                  <a:pt x="12896" y="20486"/>
                </a:lnTo>
                <a:lnTo>
                  <a:pt x="12892" y="20498"/>
                </a:lnTo>
                <a:lnTo>
                  <a:pt x="12886" y="20508"/>
                </a:lnTo>
                <a:lnTo>
                  <a:pt x="12877" y="20513"/>
                </a:lnTo>
                <a:lnTo>
                  <a:pt x="12871" y="20514"/>
                </a:lnTo>
                <a:lnTo>
                  <a:pt x="12868" y="20510"/>
                </a:lnTo>
                <a:lnTo>
                  <a:pt x="12865" y="20508"/>
                </a:lnTo>
                <a:lnTo>
                  <a:pt x="12864" y="20497"/>
                </a:lnTo>
                <a:lnTo>
                  <a:pt x="12859" y="20497"/>
                </a:lnTo>
                <a:lnTo>
                  <a:pt x="12856" y="20500"/>
                </a:lnTo>
                <a:lnTo>
                  <a:pt x="12851" y="20514"/>
                </a:lnTo>
                <a:lnTo>
                  <a:pt x="12853" y="20537"/>
                </a:lnTo>
                <a:lnTo>
                  <a:pt x="12852" y="20541"/>
                </a:lnTo>
                <a:lnTo>
                  <a:pt x="12849" y="20547"/>
                </a:lnTo>
                <a:lnTo>
                  <a:pt x="12831" y="20567"/>
                </a:lnTo>
                <a:lnTo>
                  <a:pt x="12829" y="20573"/>
                </a:lnTo>
                <a:lnTo>
                  <a:pt x="12826" y="20586"/>
                </a:lnTo>
                <a:lnTo>
                  <a:pt x="12823" y="20591"/>
                </a:lnTo>
                <a:lnTo>
                  <a:pt x="12819" y="20593"/>
                </a:lnTo>
                <a:lnTo>
                  <a:pt x="12815" y="20591"/>
                </a:lnTo>
                <a:lnTo>
                  <a:pt x="12812" y="20587"/>
                </a:lnTo>
                <a:lnTo>
                  <a:pt x="12811" y="20583"/>
                </a:lnTo>
                <a:lnTo>
                  <a:pt x="12806" y="20571"/>
                </a:lnTo>
                <a:lnTo>
                  <a:pt x="12806" y="20569"/>
                </a:lnTo>
                <a:lnTo>
                  <a:pt x="12806" y="20566"/>
                </a:lnTo>
                <a:lnTo>
                  <a:pt x="12805" y="20562"/>
                </a:lnTo>
                <a:lnTo>
                  <a:pt x="12803" y="20559"/>
                </a:lnTo>
                <a:lnTo>
                  <a:pt x="12801" y="20555"/>
                </a:lnTo>
                <a:lnTo>
                  <a:pt x="12798" y="20552"/>
                </a:lnTo>
                <a:lnTo>
                  <a:pt x="12795" y="20551"/>
                </a:lnTo>
                <a:lnTo>
                  <a:pt x="12792" y="20552"/>
                </a:lnTo>
                <a:lnTo>
                  <a:pt x="12790" y="20556"/>
                </a:lnTo>
                <a:lnTo>
                  <a:pt x="12788" y="20561"/>
                </a:lnTo>
                <a:lnTo>
                  <a:pt x="12786" y="20566"/>
                </a:lnTo>
                <a:lnTo>
                  <a:pt x="12780" y="20574"/>
                </a:lnTo>
                <a:lnTo>
                  <a:pt x="12776" y="20578"/>
                </a:lnTo>
                <a:lnTo>
                  <a:pt x="12773" y="20579"/>
                </a:lnTo>
                <a:lnTo>
                  <a:pt x="12766" y="20578"/>
                </a:lnTo>
                <a:lnTo>
                  <a:pt x="12764" y="20579"/>
                </a:lnTo>
                <a:lnTo>
                  <a:pt x="12763" y="20581"/>
                </a:lnTo>
                <a:lnTo>
                  <a:pt x="12765" y="20583"/>
                </a:lnTo>
                <a:lnTo>
                  <a:pt x="12768" y="20585"/>
                </a:lnTo>
                <a:lnTo>
                  <a:pt x="12770" y="20596"/>
                </a:lnTo>
                <a:lnTo>
                  <a:pt x="12772" y="20601"/>
                </a:lnTo>
                <a:lnTo>
                  <a:pt x="12776" y="20602"/>
                </a:lnTo>
                <a:lnTo>
                  <a:pt x="12778" y="20602"/>
                </a:lnTo>
                <a:lnTo>
                  <a:pt x="12780" y="20600"/>
                </a:lnTo>
                <a:lnTo>
                  <a:pt x="12781" y="20598"/>
                </a:lnTo>
                <a:lnTo>
                  <a:pt x="12782" y="20592"/>
                </a:lnTo>
                <a:lnTo>
                  <a:pt x="12784" y="20591"/>
                </a:lnTo>
                <a:lnTo>
                  <a:pt x="12794" y="20592"/>
                </a:lnTo>
                <a:lnTo>
                  <a:pt x="12803" y="20597"/>
                </a:lnTo>
                <a:lnTo>
                  <a:pt x="12804" y="20597"/>
                </a:lnTo>
                <a:lnTo>
                  <a:pt x="12805" y="20599"/>
                </a:lnTo>
                <a:lnTo>
                  <a:pt x="12806" y="20601"/>
                </a:lnTo>
                <a:lnTo>
                  <a:pt x="12807" y="20604"/>
                </a:lnTo>
                <a:lnTo>
                  <a:pt x="12808" y="20605"/>
                </a:lnTo>
                <a:lnTo>
                  <a:pt x="12810" y="20604"/>
                </a:lnTo>
                <a:lnTo>
                  <a:pt x="12812" y="20602"/>
                </a:lnTo>
                <a:lnTo>
                  <a:pt x="12812" y="20601"/>
                </a:lnTo>
                <a:lnTo>
                  <a:pt x="12817" y="20601"/>
                </a:lnTo>
                <a:lnTo>
                  <a:pt x="12819" y="20604"/>
                </a:lnTo>
                <a:lnTo>
                  <a:pt x="12822" y="20607"/>
                </a:lnTo>
                <a:lnTo>
                  <a:pt x="12825" y="20605"/>
                </a:lnTo>
                <a:lnTo>
                  <a:pt x="12833" y="20609"/>
                </a:lnTo>
                <a:lnTo>
                  <a:pt x="12837" y="20604"/>
                </a:lnTo>
                <a:lnTo>
                  <a:pt x="12846" y="20602"/>
                </a:lnTo>
                <a:lnTo>
                  <a:pt x="12869" y="20599"/>
                </a:lnTo>
                <a:lnTo>
                  <a:pt x="12874" y="20599"/>
                </a:lnTo>
                <a:lnTo>
                  <a:pt x="12881" y="20601"/>
                </a:lnTo>
                <a:lnTo>
                  <a:pt x="12885" y="20603"/>
                </a:lnTo>
                <a:lnTo>
                  <a:pt x="12889" y="20601"/>
                </a:lnTo>
                <a:lnTo>
                  <a:pt x="12895" y="20599"/>
                </a:lnTo>
                <a:lnTo>
                  <a:pt x="12902" y="20599"/>
                </a:lnTo>
                <a:lnTo>
                  <a:pt x="12906" y="20598"/>
                </a:lnTo>
                <a:lnTo>
                  <a:pt x="12909" y="20602"/>
                </a:lnTo>
                <a:lnTo>
                  <a:pt x="12912" y="20601"/>
                </a:lnTo>
                <a:lnTo>
                  <a:pt x="12912" y="20597"/>
                </a:lnTo>
                <a:lnTo>
                  <a:pt x="12916" y="20595"/>
                </a:lnTo>
                <a:lnTo>
                  <a:pt x="12921" y="20594"/>
                </a:lnTo>
                <a:lnTo>
                  <a:pt x="12925" y="20594"/>
                </a:lnTo>
                <a:lnTo>
                  <a:pt x="12929" y="20594"/>
                </a:lnTo>
                <a:lnTo>
                  <a:pt x="12936" y="20595"/>
                </a:lnTo>
                <a:lnTo>
                  <a:pt x="12945" y="20599"/>
                </a:lnTo>
                <a:lnTo>
                  <a:pt x="12961" y="20616"/>
                </a:lnTo>
                <a:lnTo>
                  <a:pt x="12970" y="20621"/>
                </a:lnTo>
                <a:lnTo>
                  <a:pt x="12977" y="20620"/>
                </a:lnTo>
                <a:lnTo>
                  <a:pt x="12985" y="20628"/>
                </a:lnTo>
                <a:lnTo>
                  <a:pt x="12987" y="20630"/>
                </a:lnTo>
                <a:lnTo>
                  <a:pt x="12988" y="20631"/>
                </a:lnTo>
                <a:lnTo>
                  <a:pt x="12988" y="20633"/>
                </a:lnTo>
                <a:lnTo>
                  <a:pt x="12989" y="20635"/>
                </a:lnTo>
                <a:lnTo>
                  <a:pt x="12992" y="20635"/>
                </a:lnTo>
                <a:lnTo>
                  <a:pt x="12993" y="20636"/>
                </a:lnTo>
                <a:lnTo>
                  <a:pt x="12995" y="20640"/>
                </a:lnTo>
                <a:lnTo>
                  <a:pt x="12996" y="20641"/>
                </a:lnTo>
                <a:lnTo>
                  <a:pt x="12999" y="20641"/>
                </a:lnTo>
                <a:lnTo>
                  <a:pt x="13001" y="20642"/>
                </a:lnTo>
                <a:lnTo>
                  <a:pt x="13003" y="20644"/>
                </a:lnTo>
                <a:lnTo>
                  <a:pt x="13006" y="20645"/>
                </a:lnTo>
                <a:lnTo>
                  <a:pt x="13011" y="20646"/>
                </a:lnTo>
                <a:lnTo>
                  <a:pt x="13016" y="20645"/>
                </a:lnTo>
                <a:lnTo>
                  <a:pt x="13021" y="20643"/>
                </a:lnTo>
                <a:lnTo>
                  <a:pt x="13022" y="20642"/>
                </a:lnTo>
                <a:lnTo>
                  <a:pt x="13026" y="20635"/>
                </a:lnTo>
                <a:lnTo>
                  <a:pt x="13032" y="20632"/>
                </a:lnTo>
                <a:lnTo>
                  <a:pt x="13038" y="20635"/>
                </a:lnTo>
                <a:lnTo>
                  <a:pt x="13045" y="20635"/>
                </a:lnTo>
                <a:lnTo>
                  <a:pt x="13051" y="20640"/>
                </a:lnTo>
                <a:lnTo>
                  <a:pt x="13052" y="20649"/>
                </a:lnTo>
                <a:lnTo>
                  <a:pt x="13051" y="20660"/>
                </a:lnTo>
                <a:lnTo>
                  <a:pt x="13046" y="20667"/>
                </a:lnTo>
                <a:lnTo>
                  <a:pt x="13037" y="20681"/>
                </a:lnTo>
                <a:lnTo>
                  <a:pt x="13033" y="20685"/>
                </a:lnTo>
                <a:lnTo>
                  <a:pt x="13037" y="20692"/>
                </a:lnTo>
                <a:lnTo>
                  <a:pt x="13035" y="20694"/>
                </a:lnTo>
                <a:lnTo>
                  <a:pt x="13032" y="20695"/>
                </a:lnTo>
                <a:lnTo>
                  <a:pt x="13028" y="20695"/>
                </a:lnTo>
                <a:lnTo>
                  <a:pt x="13024" y="20698"/>
                </a:lnTo>
                <a:lnTo>
                  <a:pt x="13020" y="20703"/>
                </a:lnTo>
                <a:lnTo>
                  <a:pt x="13018" y="20710"/>
                </a:lnTo>
                <a:lnTo>
                  <a:pt x="13017" y="20714"/>
                </a:lnTo>
                <a:lnTo>
                  <a:pt x="13017" y="20720"/>
                </a:lnTo>
                <a:lnTo>
                  <a:pt x="13015" y="20732"/>
                </a:lnTo>
                <a:lnTo>
                  <a:pt x="13020" y="20739"/>
                </a:lnTo>
                <a:lnTo>
                  <a:pt x="13020" y="20746"/>
                </a:lnTo>
                <a:lnTo>
                  <a:pt x="13020" y="20751"/>
                </a:lnTo>
                <a:lnTo>
                  <a:pt x="13022" y="20750"/>
                </a:lnTo>
                <a:lnTo>
                  <a:pt x="13028" y="20747"/>
                </a:lnTo>
                <a:lnTo>
                  <a:pt x="13034" y="20747"/>
                </a:lnTo>
                <a:lnTo>
                  <a:pt x="13038" y="20750"/>
                </a:lnTo>
                <a:lnTo>
                  <a:pt x="13047" y="20760"/>
                </a:lnTo>
                <a:lnTo>
                  <a:pt x="13066" y="20762"/>
                </a:lnTo>
                <a:lnTo>
                  <a:pt x="13106" y="20767"/>
                </a:lnTo>
                <a:lnTo>
                  <a:pt x="13123" y="20768"/>
                </a:lnTo>
                <a:lnTo>
                  <a:pt x="13174" y="20773"/>
                </a:lnTo>
                <a:lnTo>
                  <a:pt x="13183" y="20776"/>
                </a:lnTo>
                <a:lnTo>
                  <a:pt x="13190" y="20778"/>
                </a:lnTo>
                <a:lnTo>
                  <a:pt x="13197" y="20781"/>
                </a:lnTo>
                <a:lnTo>
                  <a:pt x="13205" y="20782"/>
                </a:lnTo>
                <a:lnTo>
                  <a:pt x="13216" y="20784"/>
                </a:lnTo>
                <a:lnTo>
                  <a:pt x="13230" y="20786"/>
                </a:lnTo>
                <a:lnTo>
                  <a:pt x="13241" y="20784"/>
                </a:lnTo>
                <a:lnTo>
                  <a:pt x="13243" y="20787"/>
                </a:lnTo>
                <a:lnTo>
                  <a:pt x="13244" y="20788"/>
                </a:lnTo>
                <a:lnTo>
                  <a:pt x="13245" y="20787"/>
                </a:lnTo>
                <a:lnTo>
                  <a:pt x="13249" y="20789"/>
                </a:lnTo>
                <a:lnTo>
                  <a:pt x="13253" y="20790"/>
                </a:lnTo>
                <a:lnTo>
                  <a:pt x="13256" y="20796"/>
                </a:lnTo>
                <a:lnTo>
                  <a:pt x="13266" y="20799"/>
                </a:lnTo>
                <a:lnTo>
                  <a:pt x="13272" y="20803"/>
                </a:lnTo>
                <a:lnTo>
                  <a:pt x="13280" y="20805"/>
                </a:lnTo>
                <a:lnTo>
                  <a:pt x="13287" y="20813"/>
                </a:lnTo>
                <a:lnTo>
                  <a:pt x="13295" y="20817"/>
                </a:lnTo>
                <a:lnTo>
                  <a:pt x="13299" y="20825"/>
                </a:lnTo>
                <a:lnTo>
                  <a:pt x="13300" y="20831"/>
                </a:lnTo>
                <a:lnTo>
                  <a:pt x="13306" y="20833"/>
                </a:lnTo>
                <a:lnTo>
                  <a:pt x="13321" y="20836"/>
                </a:lnTo>
                <a:lnTo>
                  <a:pt x="13326" y="20838"/>
                </a:lnTo>
                <a:lnTo>
                  <a:pt x="13331" y="20841"/>
                </a:lnTo>
                <a:lnTo>
                  <a:pt x="13332" y="20850"/>
                </a:lnTo>
                <a:lnTo>
                  <a:pt x="13339" y="20854"/>
                </a:lnTo>
                <a:lnTo>
                  <a:pt x="13348" y="20853"/>
                </a:lnTo>
                <a:lnTo>
                  <a:pt x="13359" y="20853"/>
                </a:lnTo>
                <a:lnTo>
                  <a:pt x="13399" y="20866"/>
                </a:lnTo>
                <a:lnTo>
                  <a:pt x="13440" y="20874"/>
                </a:lnTo>
                <a:lnTo>
                  <a:pt x="13467" y="20875"/>
                </a:lnTo>
                <a:lnTo>
                  <a:pt x="13476" y="20868"/>
                </a:lnTo>
                <a:lnTo>
                  <a:pt x="13478" y="20859"/>
                </a:lnTo>
                <a:lnTo>
                  <a:pt x="13479" y="20847"/>
                </a:lnTo>
                <a:lnTo>
                  <a:pt x="13486" y="20839"/>
                </a:lnTo>
                <a:lnTo>
                  <a:pt x="13490" y="20838"/>
                </a:lnTo>
                <a:lnTo>
                  <a:pt x="13505" y="20838"/>
                </a:lnTo>
                <a:lnTo>
                  <a:pt x="13508" y="20838"/>
                </a:lnTo>
                <a:lnTo>
                  <a:pt x="13509" y="20840"/>
                </a:lnTo>
                <a:lnTo>
                  <a:pt x="13510" y="20846"/>
                </a:lnTo>
                <a:lnTo>
                  <a:pt x="13515" y="20847"/>
                </a:lnTo>
                <a:lnTo>
                  <a:pt x="13516" y="20847"/>
                </a:lnTo>
                <a:lnTo>
                  <a:pt x="13516" y="20845"/>
                </a:lnTo>
                <a:lnTo>
                  <a:pt x="13515" y="20839"/>
                </a:lnTo>
                <a:lnTo>
                  <a:pt x="13517" y="20837"/>
                </a:lnTo>
                <a:lnTo>
                  <a:pt x="13519" y="20834"/>
                </a:lnTo>
                <a:lnTo>
                  <a:pt x="13521" y="20832"/>
                </a:lnTo>
                <a:lnTo>
                  <a:pt x="13524" y="20832"/>
                </a:lnTo>
                <a:lnTo>
                  <a:pt x="13526" y="20833"/>
                </a:lnTo>
                <a:lnTo>
                  <a:pt x="13527" y="20835"/>
                </a:lnTo>
                <a:lnTo>
                  <a:pt x="13528" y="20835"/>
                </a:lnTo>
                <a:lnTo>
                  <a:pt x="13534" y="20840"/>
                </a:lnTo>
                <a:lnTo>
                  <a:pt x="13540" y="20834"/>
                </a:lnTo>
                <a:lnTo>
                  <a:pt x="13542" y="20832"/>
                </a:lnTo>
                <a:lnTo>
                  <a:pt x="13544" y="20830"/>
                </a:lnTo>
                <a:lnTo>
                  <a:pt x="13547" y="20824"/>
                </a:lnTo>
                <a:lnTo>
                  <a:pt x="13548" y="20822"/>
                </a:lnTo>
                <a:lnTo>
                  <a:pt x="13554" y="20819"/>
                </a:lnTo>
                <a:lnTo>
                  <a:pt x="13555" y="20817"/>
                </a:lnTo>
                <a:lnTo>
                  <a:pt x="13559" y="20816"/>
                </a:lnTo>
                <a:lnTo>
                  <a:pt x="13560" y="20822"/>
                </a:lnTo>
                <a:lnTo>
                  <a:pt x="13562" y="20835"/>
                </a:lnTo>
                <a:lnTo>
                  <a:pt x="13564" y="20838"/>
                </a:lnTo>
                <a:lnTo>
                  <a:pt x="13568" y="20840"/>
                </a:lnTo>
                <a:lnTo>
                  <a:pt x="13573" y="20841"/>
                </a:lnTo>
                <a:lnTo>
                  <a:pt x="13577" y="20841"/>
                </a:lnTo>
                <a:lnTo>
                  <a:pt x="13580" y="20842"/>
                </a:lnTo>
                <a:lnTo>
                  <a:pt x="13583" y="20843"/>
                </a:lnTo>
                <a:lnTo>
                  <a:pt x="13589" y="20851"/>
                </a:lnTo>
                <a:lnTo>
                  <a:pt x="13591" y="20851"/>
                </a:lnTo>
                <a:lnTo>
                  <a:pt x="13593" y="20847"/>
                </a:lnTo>
                <a:lnTo>
                  <a:pt x="13596" y="20842"/>
                </a:lnTo>
                <a:lnTo>
                  <a:pt x="13607" y="20838"/>
                </a:lnTo>
                <a:lnTo>
                  <a:pt x="13629" y="20840"/>
                </a:lnTo>
                <a:lnTo>
                  <a:pt x="13666" y="20845"/>
                </a:lnTo>
                <a:lnTo>
                  <a:pt x="13672" y="20848"/>
                </a:lnTo>
                <a:lnTo>
                  <a:pt x="13674" y="20849"/>
                </a:lnTo>
                <a:lnTo>
                  <a:pt x="13674" y="20850"/>
                </a:lnTo>
                <a:lnTo>
                  <a:pt x="13672" y="20853"/>
                </a:lnTo>
                <a:lnTo>
                  <a:pt x="13672" y="20855"/>
                </a:lnTo>
                <a:lnTo>
                  <a:pt x="13673" y="20856"/>
                </a:lnTo>
                <a:lnTo>
                  <a:pt x="13675" y="20857"/>
                </a:lnTo>
                <a:lnTo>
                  <a:pt x="13676" y="20858"/>
                </a:lnTo>
                <a:lnTo>
                  <a:pt x="13677" y="20860"/>
                </a:lnTo>
                <a:lnTo>
                  <a:pt x="13679" y="20863"/>
                </a:lnTo>
                <a:lnTo>
                  <a:pt x="13683" y="20862"/>
                </a:lnTo>
                <a:lnTo>
                  <a:pt x="13692" y="20859"/>
                </a:lnTo>
                <a:lnTo>
                  <a:pt x="13729" y="20864"/>
                </a:lnTo>
                <a:lnTo>
                  <a:pt x="13750" y="20873"/>
                </a:lnTo>
                <a:lnTo>
                  <a:pt x="13762" y="20876"/>
                </a:lnTo>
                <a:lnTo>
                  <a:pt x="13770" y="20880"/>
                </a:lnTo>
                <a:lnTo>
                  <a:pt x="13778" y="20882"/>
                </a:lnTo>
                <a:lnTo>
                  <a:pt x="13783" y="20880"/>
                </a:lnTo>
                <a:lnTo>
                  <a:pt x="13788" y="20885"/>
                </a:lnTo>
                <a:lnTo>
                  <a:pt x="13811" y="20894"/>
                </a:lnTo>
                <a:lnTo>
                  <a:pt x="13866" y="20930"/>
                </a:lnTo>
                <a:lnTo>
                  <a:pt x="13873" y="20931"/>
                </a:lnTo>
                <a:lnTo>
                  <a:pt x="13875" y="20932"/>
                </a:lnTo>
                <a:lnTo>
                  <a:pt x="13879" y="20937"/>
                </a:lnTo>
                <a:lnTo>
                  <a:pt x="13880" y="20938"/>
                </a:lnTo>
                <a:lnTo>
                  <a:pt x="13885" y="20944"/>
                </a:lnTo>
                <a:lnTo>
                  <a:pt x="13886" y="20947"/>
                </a:lnTo>
                <a:lnTo>
                  <a:pt x="13888" y="20947"/>
                </a:lnTo>
                <a:lnTo>
                  <a:pt x="13890" y="20947"/>
                </a:lnTo>
                <a:lnTo>
                  <a:pt x="13893" y="20947"/>
                </a:lnTo>
                <a:lnTo>
                  <a:pt x="13907" y="20957"/>
                </a:lnTo>
                <a:lnTo>
                  <a:pt x="13911" y="20959"/>
                </a:lnTo>
                <a:lnTo>
                  <a:pt x="13917" y="20960"/>
                </a:lnTo>
                <a:lnTo>
                  <a:pt x="13923" y="20962"/>
                </a:lnTo>
                <a:lnTo>
                  <a:pt x="13934" y="20968"/>
                </a:lnTo>
                <a:lnTo>
                  <a:pt x="13934" y="20967"/>
                </a:lnTo>
                <a:lnTo>
                  <a:pt x="13942" y="20972"/>
                </a:lnTo>
                <a:lnTo>
                  <a:pt x="13947" y="20974"/>
                </a:lnTo>
                <a:lnTo>
                  <a:pt x="13951" y="20975"/>
                </a:lnTo>
                <a:lnTo>
                  <a:pt x="13954" y="20975"/>
                </a:lnTo>
                <a:lnTo>
                  <a:pt x="13957" y="20980"/>
                </a:lnTo>
                <a:lnTo>
                  <a:pt x="13959" y="20980"/>
                </a:lnTo>
                <a:lnTo>
                  <a:pt x="13988" y="20983"/>
                </a:lnTo>
                <a:lnTo>
                  <a:pt x="14006" y="20988"/>
                </a:lnTo>
                <a:lnTo>
                  <a:pt x="14021" y="20996"/>
                </a:lnTo>
                <a:lnTo>
                  <a:pt x="14025" y="20998"/>
                </a:lnTo>
                <a:lnTo>
                  <a:pt x="14034" y="20998"/>
                </a:lnTo>
                <a:lnTo>
                  <a:pt x="14035" y="20997"/>
                </a:lnTo>
                <a:lnTo>
                  <a:pt x="14037" y="20996"/>
                </a:lnTo>
                <a:lnTo>
                  <a:pt x="14039" y="20992"/>
                </a:lnTo>
                <a:lnTo>
                  <a:pt x="14040" y="20990"/>
                </a:lnTo>
                <a:lnTo>
                  <a:pt x="14041" y="20986"/>
                </a:lnTo>
                <a:lnTo>
                  <a:pt x="14042" y="20985"/>
                </a:lnTo>
                <a:lnTo>
                  <a:pt x="14043" y="20984"/>
                </a:lnTo>
                <a:lnTo>
                  <a:pt x="14045" y="20986"/>
                </a:lnTo>
                <a:lnTo>
                  <a:pt x="14045" y="20991"/>
                </a:lnTo>
                <a:lnTo>
                  <a:pt x="14046" y="20994"/>
                </a:lnTo>
                <a:lnTo>
                  <a:pt x="14048" y="20996"/>
                </a:lnTo>
                <a:lnTo>
                  <a:pt x="14051" y="20996"/>
                </a:lnTo>
                <a:lnTo>
                  <a:pt x="14053" y="20997"/>
                </a:lnTo>
                <a:lnTo>
                  <a:pt x="14055" y="20999"/>
                </a:lnTo>
                <a:lnTo>
                  <a:pt x="14055" y="21003"/>
                </a:lnTo>
                <a:lnTo>
                  <a:pt x="14056" y="21005"/>
                </a:lnTo>
                <a:lnTo>
                  <a:pt x="14058" y="21006"/>
                </a:lnTo>
                <a:lnTo>
                  <a:pt x="14076" y="20999"/>
                </a:lnTo>
                <a:lnTo>
                  <a:pt x="14077" y="20997"/>
                </a:lnTo>
                <a:lnTo>
                  <a:pt x="14079" y="20996"/>
                </a:lnTo>
                <a:lnTo>
                  <a:pt x="14081" y="20996"/>
                </a:lnTo>
                <a:lnTo>
                  <a:pt x="14082" y="20997"/>
                </a:lnTo>
                <a:lnTo>
                  <a:pt x="14085" y="20999"/>
                </a:lnTo>
                <a:lnTo>
                  <a:pt x="14086" y="21000"/>
                </a:lnTo>
                <a:lnTo>
                  <a:pt x="14088" y="20999"/>
                </a:lnTo>
                <a:lnTo>
                  <a:pt x="14100" y="20999"/>
                </a:lnTo>
                <a:lnTo>
                  <a:pt x="14102" y="21000"/>
                </a:lnTo>
                <a:lnTo>
                  <a:pt x="14104" y="21003"/>
                </a:lnTo>
                <a:lnTo>
                  <a:pt x="14106" y="21003"/>
                </a:lnTo>
                <a:lnTo>
                  <a:pt x="14108" y="21003"/>
                </a:lnTo>
                <a:lnTo>
                  <a:pt x="14111" y="21002"/>
                </a:lnTo>
                <a:lnTo>
                  <a:pt x="14113" y="21002"/>
                </a:lnTo>
                <a:lnTo>
                  <a:pt x="14117" y="21004"/>
                </a:lnTo>
                <a:lnTo>
                  <a:pt x="14117" y="21006"/>
                </a:lnTo>
                <a:lnTo>
                  <a:pt x="14117" y="21009"/>
                </a:lnTo>
                <a:lnTo>
                  <a:pt x="14118" y="21014"/>
                </a:lnTo>
                <a:lnTo>
                  <a:pt x="14133" y="21019"/>
                </a:lnTo>
                <a:lnTo>
                  <a:pt x="14137" y="21018"/>
                </a:lnTo>
                <a:lnTo>
                  <a:pt x="14140" y="21015"/>
                </a:lnTo>
                <a:lnTo>
                  <a:pt x="14143" y="21015"/>
                </a:lnTo>
                <a:lnTo>
                  <a:pt x="14150" y="21020"/>
                </a:lnTo>
                <a:lnTo>
                  <a:pt x="14154" y="21021"/>
                </a:lnTo>
                <a:lnTo>
                  <a:pt x="14156" y="21017"/>
                </a:lnTo>
                <a:lnTo>
                  <a:pt x="14158" y="21017"/>
                </a:lnTo>
                <a:lnTo>
                  <a:pt x="14160" y="21022"/>
                </a:lnTo>
                <a:lnTo>
                  <a:pt x="14163" y="21027"/>
                </a:lnTo>
                <a:lnTo>
                  <a:pt x="14167" y="21030"/>
                </a:lnTo>
                <a:lnTo>
                  <a:pt x="14172" y="21030"/>
                </a:lnTo>
                <a:lnTo>
                  <a:pt x="14175" y="21030"/>
                </a:lnTo>
                <a:lnTo>
                  <a:pt x="14175" y="21028"/>
                </a:lnTo>
                <a:lnTo>
                  <a:pt x="14175" y="21026"/>
                </a:lnTo>
                <a:lnTo>
                  <a:pt x="14172" y="21024"/>
                </a:lnTo>
                <a:lnTo>
                  <a:pt x="14172" y="21021"/>
                </a:lnTo>
                <a:lnTo>
                  <a:pt x="14173" y="21018"/>
                </a:lnTo>
                <a:lnTo>
                  <a:pt x="14174" y="21017"/>
                </a:lnTo>
                <a:lnTo>
                  <a:pt x="14175" y="21011"/>
                </a:lnTo>
                <a:lnTo>
                  <a:pt x="14177" y="21008"/>
                </a:lnTo>
                <a:lnTo>
                  <a:pt x="14179" y="21007"/>
                </a:lnTo>
                <a:lnTo>
                  <a:pt x="14181" y="21009"/>
                </a:lnTo>
                <a:lnTo>
                  <a:pt x="14182" y="21012"/>
                </a:lnTo>
                <a:lnTo>
                  <a:pt x="14183" y="21016"/>
                </a:lnTo>
                <a:lnTo>
                  <a:pt x="14184" y="21017"/>
                </a:lnTo>
                <a:lnTo>
                  <a:pt x="14188" y="21015"/>
                </a:lnTo>
                <a:lnTo>
                  <a:pt x="14189" y="21011"/>
                </a:lnTo>
                <a:lnTo>
                  <a:pt x="14188" y="21005"/>
                </a:lnTo>
                <a:lnTo>
                  <a:pt x="14191" y="20999"/>
                </a:lnTo>
                <a:lnTo>
                  <a:pt x="14193" y="20998"/>
                </a:lnTo>
                <a:lnTo>
                  <a:pt x="14195" y="20999"/>
                </a:lnTo>
                <a:lnTo>
                  <a:pt x="14197" y="21000"/>
                </a:lnTo>
                <a:lnTo>
                  <a:pt x="14199" y="21002"/>
                </a:lnTo>
                <a:lnTo>
                  <a:pt x="14202" y="21002"/>
                </a:lnTo>
                <a:lnTo>
                  <a:pt x="14208" y="21002"/>
                </a:lnTo>
                <a:lnTo>
                  <a:pt x="14211" y="21003"/>
                </a:lnTo>
                <a:lnTo>
                  <a:pt x="14216" y="21009"/>
                </a:lnTo>
                <a:lnTo>
                  <a:pt x="14221" y="21011"/>
                </a:lnTo>
                <a:lnTo>
                  <a:pt x="14222" y="21011"/>
                </a:lnTo>
                <a:lnTo>
                  <a:pt x="14223" y="21010"/>
                </a:lnTo>
                <a:lnTo>
                  <a:pt x="14224" y="21009"/>
                </a:lnTo>
                <a:lnTo>
                  <a:pt x="14230" y="21004"/>
                </a:lnTo>
                <a:lnTo>
                  <a:pt x="14232" y="21004"/>
                </a:lnTo>
                <a:lnTo>
                  <a:pt x="14239" y="21010"/>
                </a:lnTo>
                <a:lnTo>
                  <a:pt x="14244" y="21012"/>
                </a:lnTo>
                <a:lnTo>
                  <a:pt x="14284" y="21017"/>
                </a:lnTo>
                <a:lnTo>
                  <a:pt x="14287" y="21019"/>
                </a:lnTo>
                <a:lnTo>
                  <a:pt x="14289" y="21020"/>
                </a:lnTo>
                <a:lnTo>
                  <a:pt x="14290" y="21021"/>
                </a:lnTo>
                <a:lnTo>
                  <a:pt x="14291" y="21022"/>
                </a:lnTo>
                <a:lnTo>
                  <a:pt x="14294" y="21023"/>
                </a:lnTo>
                <a:lnTo>
                  <a:pt x="14300" y="21020"/>
                </a:lnTo>
                <a:lnTo>
                  <a:pt x="14302" y="21019"/>
                </a:lnTo>
                <a:lnTo>
                  <a:pt x="14307" y="21019"/>
                </a:lnTo>
                <a:lnTo>
                  <a:pt x="14312" y="21020"/>
                </a:lnTo>
                <a:lnTo>
                  <a:pt x="14318" y="21022"/>
                </a:lnTo>
                <a:lnTo>
                  <a:pt x="14322" y="21027"/>
                </a:lnTo>
                <a:lnTo>
                  <a:pt x="14321" y="21028"/>
                </a:lnTo>
                <a:lnTo>
                  <a:pt x="14320" y="21030"/>
                </a:lnTo>
                <a:lnTo>
                  <a:pt x="14325" y="21031"/>
                </a:lnTo>
                <a:lnTo>
                  <a:pt x="14328" y="21033"/>
                </a:lnTo>
                <a:lnTo>
                  <a:pt x="14331" y="21035"/>
                </a:lnTo>
                <a:lnTo>
                  <a:pt x="14334" y="21036"/>
                </a:lnTo>
                <a:lnTo>
                  <a:pt x="14351" y="21036"/>
                </a:lnTo>
                <a:lnTo>
                  <a:pt x="14363" y="21042"/>
                </a:lnTo>
                <a:lnTo>
                  <a:pt x="14371" y="21043"/>
                </a:lnTo>
                <a:lnTo>
                  <a:pt x="14381" y="21049"/>
                </a:lnTo>
                <a:lnTo>
                  <a:pt x="14384" y="21052"/>
                </a:lnTo>
                <a:lnTo>
                  <a:pt x="14388" y="21047"/>
                </a:lnTo>
                <a:lnTo>
                  <a:pt x="14391" y="21045"/>
                </a:lnTo>
                <a:lnTo>
                  <a:pt x="14394" y="21044"/>
                </a:lnTo>
                <a:lnTo>
                  <a:pt x="14397" y="21043"/>
                </a:lnTo>
                <a:lnTo>
                  <a:pt x="14401" y="21042"/>
                </a:lnTo>
                <a:lnTo>
                  <a:pt x="14402" y="21041"/>
                </a:lnTo>
                <a:lnTo>
                  <a:pt x="14405" y="21037"/>
                </a:lnTo>
                <a:lnTo>
                  <a:pt x="14409" y="21035"/>
                </a:lnTo>
                <a:lnTo>
                  <a:pt x="14410" y="21035"/>
                </a:lnTo>
                <a:lnTo>
                  <a:pt x="14412" y="21037"/>
                </a:lnTo>
                <a:lnTo>
                  <a:pt x="14414" y="21038"/>
                </a:lnTo>
                <a:lnTo>
                  <a:pt x="14416" y="21038"/>
                </a:lnTo>
                <a:lnTo>
                  <a:pt x="14418" y="21036"/>
                </a:lnTo>
                <a:lnTo>
                  <a:pt x="14418" y="21034"/>
                </a:lnTo>
                <a:lnTo>
                  <a:pt x="14419" y="21032"/>
                </a:lnTo>
                <a:lnTo>
                  <a:pt x="14425" y="21037"/>
                </a:lnTo>
                <a:lnTo>
                  <a:pt x="14427" y="21036"/>
                </a:lnTo>
                <a:lnTo>
                  <a:pt x="14434" y="21040"/>
                </a:lnTo>
                <a:lnTo>
                  <a:pt x="14442" y="21034"/>
                </a:lnTo>
                <a:lnTo>
                  <a:pt x="14453" y="21017"/>
                </a:lnTo>
                <a:lnTo>
                  <a:pt x="14461" y="21011"/>
                </a:lnTo>
                <a:lnTo>
                  <a:pt x="14471" y="21008"/>
                </a:lnTo>
                <a:lnTo>
                  <a:pt x="14498" y="21004"/>
                </a:lnTo>
                <a:lnTo>
                  <a:pt x="14508" y="21005"/>
                </a:lnTo>
                <a:lnTo>
                  <a:pt x="14517" y="21008"/>
                </a:lnTo>
                <a:lnTo>
                  <a:pt x="14526" y="21013"/>
                </a:lnTo>
                <a:lnTo>
                  <a:pt x="14531" y="21017"/>
                </a:lnTo>
                <a:lnTo>
                  <a:pt x="14541" y="21034"/>
                </a:lnTo>
                <a:lnTo>
                  <a:pt x="14546" y="21036"/>
                </a:lnTo>
                <a:lnTo>
                  <a:pt x="14549" y="21034"/>
                </a:lnTo>
                <a:lnTo>
                  <a:pt x="14552" y="21032"/>
                </a:lnTo>
                <a:lnTo>
                  <a:pt x="14557" y="21032"/>
                </a:lnTo>
                <a:lnTo>
                  <a:pt x="14558" y="21034"/>
                </a:lnTo>
                <a:lnTo>
                  <a:pt x="14560" y="21037"/>
                </a:lnTo>
                <a:lnTo>
                  <a:pt x="14561" y="21039"/>
                </a:lnTo>
                <a:lnTo>
                  <a:pt x="14562" y="21041"/>
                </a:lnTo>
                <a:lnTo>
                  <a:pt x="14570" y="21047"/>
                </a:lnTo>
                <a:lnTo>
                  <a:pt x="14573" y="21047"/>
                </a:lnTo>
                <a:lnTo>
                  <a:pt x="14580" y="21046"/>
                </a:lnTo>
                <a:lnTo>
                  <a:pt x="14581" y="21047"/>
                </a:lnTo>
                <a:lnTo>
                  <a:pt x="14584" y="21050"/>
                </a:lnTo>
                <a:lnTo>
                  <a:pt x="14585" y="21052"/>
                </a:lnTo>
                <a:lnTo>
                  <a:pt x="14592" y="21054"/>
                </a:lnTo>
                <a:lnTo>
                  <a:pt x="14595" y="21055"/>
                </a:lnTo>
                <a:lnTo>
                  <a:pt x="14599" y="21063"/>
                </a:lnTo>
                <a:lnTo>
                  <a:pt x="14602" y="21065"/>
                </a:lnTo>
                <a:lnTo>
                  <a:pt x="14605" y="21066"/>
                </a:lnTo>
                <a:lnTo>
                  <a:pt x="14608" y="21065"/>
                </a:lnTo>
                <a:lnTo>
                  <a:pt x="14609" y="21064"/>
                </a:lnTo>
                <a:lnTo>
                  <a:pt x="14612" y="21067"/>
                </a:lnTo>
                <a:lnTo>
                  <a:pt x="14613" y="21069"/>
                </a:lnTo>
                <a:lnTo>
                  <a:pt x="14612" y="21074"/>
                </a:lnTo>
                <a:lnTo>
                  <a:pt x="14613" y="21075"/>
                </a:lnTo>
                <a:lnTo>
                  <a:pt x="14617" y="21075"/>
                </a:lnTo>
                <a:lnTo>
                  <a:pt x="14619" y="21075"/>
                </a:lnTo>
                <a:lnTo>
                  <a:pt x="14620" y="21074"/>
                </a:lnTo>
                <a:lnTo>
                  <a:pt x="14621" y="21071"/>
                </a:lnTo>
                <a:lnTo>
                  <a:pt x="14624" y="21069"/>
                </a:lnTo>
                <a:lnTo>
                  <a:pt x="14627" y="21068"/>
                </a:lnTo>
                <a:lnTo>
                  <a:pt x="14631" y="21067"/>
                </a:lnTo>
                <a:lnTo>
                  <a:pt x="14632" y="21069"/>
                </a:lnTo>
                <a:lnTo>
                  <a:pt x="14634" y="21079"/>
                </a:lnTo>
                <a:lnTo>
                  <a:pt x="14634" y="21083"/>
                </a:lnTo>
                <a:lnTo>
                  <a:pt x="14635" y="21081"/>
                </a:lnTo>
                <a:lnTo>
                  <a:pt x="14636" y="21081"/>
                </a:lnTo>
                <a:lnTo>
                  <a:pt x="14637" y="21080"/>
                </a:lnTo>
                <a:lnTo>
                  <a:pt x="14637" y="21079"/>
                </a:lnTo>
                <a:lnTo>
                  <a:pt x="14641" y="21082"/>
                </a:lnTo>
                <a:lnTo>
                  <a:pt x="14647" y="21086"/>
                </a:lnTo>
                <a:lnTo>
                  <a:pt x="14653" y="21088"/>
                </a:lnTo>
                <a:lnTo>
                  <a:pt x="14656" y="21089"/>
                </a:lnTo>
                <a:lnTo>
                  <a:pt x="14658" y="21088"/>
                </a:lnTo>
                <a:lnTo>
                  <a:pt x="14663" y="21085"/>
                </a:lnTo>
                <a:lnTo>
                  <a:pt x="14665" y="21084"/>
                </a:lnTo>
                <a:lnTo>
                  <a:pt x="14667" y="21086"/>
                </a:lnTo>
                <a:lnTo>
                  <a:pt x="14667" y="21089"/>
                </a:lnTo>
                <a:lnTo>
                  <a:pt x="14666" y="21093"/>
                </a:lnTo>
                <a:lnTo>
                  <a:pt x="14666" y="21096"/>
                </a:lnTo>
                <a:lnTo>
                  <a:pt x="14669" y="21101"/>
                </a:lnTo>
                <a:lnTo>
                  <a:pt x="14672" y="21100"/>
                </a:lnTo>
                <a:lnTo>
                  <a:pt x="14676" y="21098"/>
                </a:lnTo>
                <a:lnTo>
                  <a:pt x="14680" y="21096"/>
                </a:lnTo>
                <a:lnTo>
                  <a:pt x="14682" y="21097"/>
                </a:lnTo>
                <a:lnTo>
                  <a:pt x="14684" y="21103"/>
                </a:lnTo>
                <a:lnTo>
                  <a:pt x="14686" y="21104"/>
                </a:lnTo>
                <a:lnTo>
                  <a:pt x="14693" y="21106"/>
                </a:lnTo>
                <a:lnTo>
                  <a:pt x="14696" y="21106"/>
                </a:lnTo>
                <a:lnTo>
                  <a:pt x="14705" y="21101"/>
                </a:lnTo>
                <a:lnTo>
                  <a:pt x="14711" y="21100"/>
                </a:lnTo>
                <a:lnTo>
                  <a:pt x="14714" y="21105"/>
                </a:lnTo>
                <a:lnTo>
                  <a:pt x="14716" y="21108"/>
                </a:lnTo>
                <a:lnTo>
                  <a:pt x="14721" y="21105"/>
                </a:lnTo>
                <a:lnTo>
                  <a:pt x="14730" y="21098"/>
                </a:lnTo>
                <a:lnTo>
                  <a:pt x="14739" y="21099"/>
                </a:lnTo>
                <a:lnTo>
                  <a:pt x="14749" y="21104"/>
                </a:lnTo>
                <a:lnTo>
                  <a:pt x="14757" y="21113"/>
                </a:lnTo>
                <a:lnTo>
                  <a:pt x="14758" y="21123"/>
                </a:lnTo>
                <a:lnTo>
                  <a:pt x="14753" y="21131"/>
                </a:lnTo>
                <a:lnTo>
                  <a:pt x="14753" y="21135"/>
                </a:lnTo>
                <a:lnTo>
                  <a:pt x="14757" y="21137"/>
                </a:lnTo>
                <a:lnTo>
                  <a:pt x="14770" y="21136"/>
                </a:lnTo>
                <a:lnTo>
                  <a:pt x="14775" y="21137"/>
                </a:lnTo>
                <a:lnTo>
                  <a:pt x="14794" y="21145"/>
                </a:lnTo>
                <a:lnTo>
                  <a:pt x="14803" y="21144"/>
                </a:lnTo>
                <a:lnTo>
                  <a:pt x="14809" y="21134"/>
                </a:lnTo>
                <a:lnTo>
                  <a:pt x="14809" y="21128"/>
                </a:lnTo>
                <a:lnTo>
                  <a:pt x="14807" y="21123"/>
                </a:lnTo>
                <a:cubicBezTo>
                  <a:pt x="14807" y="21123"/>
                  <a:pt x="14804" y="21120"/>
                  <a:pt x="14804" y="21120"/>
                </a:cubicBezTo>
                <a:lnTo>
                  <a:pt x="14803" y="21117"/>
                </a:lnTo>
                <a:lnTo>
                  <a:pt x="14801" y="21113"/>
                </a:lnTo>
                <a:lnTo>
                  <a:pt x="14789" y="21108"/>
                </a:lnTo>
                <a:lnTo>
                  <a:pt x="14784" y="21103"/>
                </a:lnTo>
                <a:lnTo>
                  <a:pt x="14781" y="21102"/>
                </a:lnTo>
                <a:lnTo>
                  <a:pt x="14777" y="21102"/>
                </a:lnTo>
                <a:lnTo>
                  <a:pt x="14773" y="21100"/>
                </a:lnTo>
                <a:lnTo>
                  <a:pt x="14770" y="21096"/>
                </a:lnTo>
                <a:lnTo>
                  <a:pt x="14767" y="21090"/>
                </a:lnTo>
                <a:lnTo>
                  <a:pt x="14765" y="21084"/>
                </a:lnTo>
                <a:lnTo>
                  <a:pt x="14766" y="21066"/>
                </a:lnTo>
                <a:lnTo>
                  <a:pt x="14765" y="21057"/>
                </a:lnTo>
                <a:lnTo>
                  <a:pt x="14761" y="21052"/>
                </a:lnTo>
                <a:lnTo>
                  <a:pt x="14761" y="21064"/>
                </a:lnTo>
                <a:lnTo>
                  <a:pt x="14760" y="21072"/>
                </a:lnTo>
                <a:lnTo>
                  <a:pt x="14757" y="21075"/>
                </a:lnTo>
                <a:lnTo>
                  <a:pt x="14755" y="21072"/>
                </a:lnTo>
                <a:lnTo>
                  <a:pt x="14754" y="21066"/>
                </a:lnTo>
                <a:lnTo>
                  <a:pt x="14754" y="21054"/>
                </a:lnTo>
                <a:lnTo>
                  <a:pt x="14751" y="21047"/>
                </a:lnTo>
                <a:lnTo>
                  <a:pt x="14751" y="21044"/>
                </a:lnTo>
                <a:lnTo>
                  <a:pt x="14751" y="21041"/>
                </a:lnTo>
                <a:lnTo>
                  <a:pt x="14752" y="21035"/>
                </a:lnTo>
                <a:lnTo>
                  <a:pt x="14752" y="21027"/>
                </a:lnTo>
                <a:lnTo>
                  <a:pt x="14761" y="20970"/>
                </a:lnTo>
                <a:lnTo>
                  <a:pt x="14770" y="20930"/>
                </a:lnTo>
                <a:lnTo>
                  <a:pt x="14770" y="20916"/>
                </a:lnTo>
                <a:lnTo>
                  <a:pt x="14770" y="20915"/>
                </a:lnTo>
                <a:lnTo>
                  <a:pt x="14769" y="20913"/>
                </a:lnTo>
                <a:lnTo>
                  <a:pt x="14769" y="20910"/>
                </a:lnTo>
                <a:lnTo>
                  <a:pt x="14769" y="20907"/>
                </a:lnTo>
                <a:lnTo>
                  <a:pt x="14770" y="20903"/>
                </a:lnTo>
                <a:lnTo>
                  <a:pt x="14772" y="20898"/>
                </a:lnTo>
                <a:lnTo>
                  <a:pt x="14773" y="20896"/>
                </a:lnTo>
                <a:lnTo>
                  <a:pt x="14774" y="20884"/>
                </a:lnTo>
                <a:lnTo>
                  <a:pt x="14775" y="20878"/>
                </a:lnTo>
                <a:lnTo>
                  <a:pt x="14773" y="20872"/>
                </a:lnTo>
                <a:lnTo>
                  <a:pt x="14770" y="20868"/>
                </a:lnTo>
                <a:lnTo>
                  <a:pt x="14761" y="20862"/>
                </a:lnTo>
                <a:lnTo>
                  <a:pt x="14757" y="20858"/>
                </a:lnTo>
                <a:lnTo>
                  <a:pt x="14756" y="20857"/>
                </a:lnTo>
                <a:lnTo>
                  <a:pt x="14753" y="20856"/>
                </a:lnTo>
                <a:lnTo>
                  <a:pt x="14749" y="20857"/>
                </a:lnTo>
                <a:lnTo>
                  <a:pt x="14746" y="20856"/>
                </a:lnTo>
                <a:lnTo>
                  <a:pt x="14744" y="20856"/>
                </a:lnTo>
                <a:lnTo>
                  <a:pt x="14740" y="20853"/>
                </a:lnTo>
                <a:lnTo>
                  <a:pt x="14733" y="20843"/>
                </a:lnTo>
                <a:lnTo>
                  <a:pt x="14729" y="20841"/>
                </a:lnTo>
                <a:lnTo>
                  <a:pt x="14725" y="20843"/>
                </a:lnTo>
                <a:lnTo>
                  <a:pt x="14716" y="20845"/>
                </a:lnTo>
                <a:lnTo>
                  <a:pt x="14710" y="20845"/>
                </a:lnTo>
                <a:lnTo>
                  <a:pt x="14704" y="20842"/>
                </a:lnTo>
                <a:lnTo>
                  <a:pt x="14699" y="20836"/>
                </a:lnTo>
                <a:lnTo>
                  <a:pt x="14690" y="20822"/>
                </a:lnTo>
                <a:lnTo>
                  <a:pt x="14683" y="20817"/>
                </a:lnTo>
                <a:lnTo>
                  <a:pt x="14677" y="20819"/>
                </a:lnTo>
                <a:lnTo>
                  <a:pt x="14661" y="20835"/>
                </a:lnTo>
                <a:lnTo>
                  <a:pt x="14658" y="20837"/>
                </a:lnTo>
                <a:lnTo>
                  <a:pt x="14653" y="20838"/>
                </a:lnTo>
                <a:lnTo>
                  <a:pt x="14648" y="20837"/>
                </a:lnTo>
                <a:lnTo>
                  <a:pt x="14645" y="20835"/>
                </a:lnTo>
                <a:lnTo>
                  <a:pt x="14641" y="20835"/>
                </a:lnTo>
                <a:lnTo>
                  <a:pt x="14637" y="20838"/>
                </a:lnTo>
                <a:lnTo>
                  <a:pt x="14633" y="20845"/>
                </a:lnTo>
                <a:lnTo>
                  <a:pt x="14630" y="20848"/>
                </a:lnTo>
                <a:lnTo>
                  <a:pt x="14626" y="20849"/>
                </a:lnTo>
                <a:lnTo>
                  <a:pt x="14621" y="20848"/>
                </a:lnTo>
                <a:lnTo>
                  <a:pt x="14613" y="20844"/>
                </a:lnTo>
                <a:lnTo>
                  <a:pt x="14608" y="20843"/>
                </a:lnTo>
                <a:lnTo>
                  <a:pt x="14606" y="20844"/>
                </a:lnTo>
                <a:lnTo>
                  <a:pt x="14601" y="20846"/>
                </a:lnTo>
                <a:lnTo>
                  <a:pt x="14599" y="20847"/>
                </a:lnTo>
                <a:lnTo>
                  <a:pt x="14570" y="20841"/>
                </a:lnTo>
                <a:lnTo>
                  <a:pt x="14565" y="20843"/>
                </a:lnTo>
                <a:lnTo>
                  <a:pt x="14558" y="20848"/>
                </a:lnTo>
                <a:lnTo>
                  <a:pt x="14555" y="20849"/>
                </a:lnTo>
                <a:lnTo>
                  <a:pt x="14550" y="20850"/>
                </a:lnTo>
                <a:lnTo>
                  <a:pt x="14546" y="20852"/>
                </a:lnTo>
                <a:lnTo>
                  <a:pt x="14538" y="20857"/>
                </a:lnTo>
                <a:lnTo>
                  <a:pt x="14530" y="20863"/>
                </a:lnTo>
                <a:lnTo>
                  <a:pt x="14526" y="20866"/>
                </a:lnTo>
                <a:lnTo>
                  <a:pt x="14521" y="20866"/>
                </a:lnTo>
                <a:lnTo>
                  <a:pt x="14517" y="20864"/>
                </a:lnTo>
                <a:lnTo>
                  <a:pt x="14512" y="20856"/>
                </a:lnTo>
                <a:lnTo>
                  <a:pt x="14508" y="20853"/>
                </a:lnTo>
                <a:lnTo>
                  <a:pt x="14506" y="20853"/>
                </a:lnTo>
                <a:lnTo>
                  <a:pt x="14501" y="20854"/>
                </a:lnTo>
                <a:lnTo>
                  <a:pt x="14499" y="20855"/>
                </a:lnTo>
                <a:lnTo>
                  <a:pt x="14496" y="20854"/>
                </a:lnTo>
                <a:lnTo>
                  <a:pt x="14492" y="20851"/>
                </a:lnTo>
                <a:lnTo>
                  <a:pt x="14485" y="20850"/>
                </a:lnTo>
                <a:lnTo>
                  <a:pt x="14480" y="20845"/>
                </a:lnTo>
                <a:lnTo>
                  <a:pt x="14472" y="20835"/>
                </a:lnTo>
                <a:lnTo>
                  <a:pt x="14468" y="20831"/>
                </a:lnTo>
                <a:lnTo>
                  <a:pt x="14464" y="20829"/>
                </a:lnTo>
                <a:lnTo>
                  <a:pt x="14459" y="20828"/>
                </a:lnTo>
                <a:lnTo>
                  <a:pt x="14453" y="20828"/>
                </a:lnTo>
                <a:lnTo>
                  <a:pt x="14450" y="20827"/>
                </a:lnTo>
                <a:lnTo>
                  <a:pt x="14422" y="20811"/>
                </a:lnTo>
                <a:lnTo>
                  <a:pt x="14404" y="20794"/>
                </a:lnTo>
                <a:lnTo>
                  <a:pt x="14404" y="20771"/>
                </a:lnTo>
                <a:lnTo>
                  <a:pt x="14406" y="20767"/>
                </a:lnTo>
                <a:lnTo>
                  <a:pt x="14414" y="20759"/>
                </a:lnTo>
                <a:lnTo>
                  <a:pt x="14416" y="20754"/>
                </a:lnTo>
                <a:lnTo>
                  <a:pt x="14416" y="20742"/>
                </a:lnTo>
                <a:lnTo>
                  <a:pt x="14416" y="20737"/>
                </a:lnTo>
                <a:lnTo>
                  <a:pt x="14418" y="20727"/>
                </a:lnTo>
                <a:lnTo>
                  <a:pt x="14418" y="20723"/>
                </a:lnTo>
                <a:lnTo>
                  <a:pt x="14417" y="20719"/>
                </a:lnTo>
                <a:lnTo>
                  <a:pt x="14414" y="20711"/>
                </a:lnTo>
                <a:lnTo>
                  <a:pt x="14412" y="20706"/>
                </a:lnTo>
                <a:lnTo>
                  <a:pt x="14409" y="20703"/>
                </a:lnTo>
                <a:lnTo>
                  <a:pt x="14405" y="20701"/>
                </a:lnTo>
                <a:lnTo>
                  <a:pt x="14400" y="20702"/>
                </a:lnTo>
                <a:lnTo>
                  <a:pt x="14397" y="20707"/>
                </a:lnTo>
                <a:lnTo>
                  <a:pt x="14394" y="20712"/>
                </a:lnTo>
                <a:lnTo>
                  <a:pt x="14391" y="20716"/>
                </a:lnTo>
                <a:lnTo>
                  <a:pt x="14378" y="20710"/>
                </a:lnTo>
                <a:lnTo>
                  <a:pt x="14373" y="20705"/>
                </a:lnTo>
                <a:lnTo>
                  <a:pt x="14369" y="20699"/>
                </a:lnTo>
                <a:lnTo>
                  <a:pt x="14383" y="20701"/>
                </a:lnTo>
                <a:lnTo>
                  <a:pt x="14386" y="20699"/>
                </a:lnTo>
                <a:lnTo>
                  <a:pt x="14387" y="20694"/>
                </a:lnTo>
                <a:lnTo>
                  <a:pt x="14385" y="20688"/>
                </a:lnTo>
                <a:lnTo>
                  <a:pt x="14381" y="20684"/>
                </a:lnTo>
                <a:lnTo>
                  <a:pt x="14378" y="20682"/>
                </a:lnTo>
                <a:lnTo>
                  <a:pt x="14376" y="20680"/>
                </a:lnTo>
                <a:lnTo>
                  <a:pt x="14373" y="20675"/>
                </a:lnTo>
                <a:lnTo>
                  <a:pt x="14372" y="20671"/>
                </a:lnTo>
                <a:lnTo>
                  <a:pt x="14371" y="20667"/>
                </a:lnTo>
                <a:lnTo>
                  <a:pt x="14373" y="20664"/>
                </a:lnTo>
                <a:lnTo>
                  <a:pt x="14376" y="20662"/>
                </a:lnTo>
                <a:lnTo>
                  <a:pt x="14383" y="20660"/>
                </a:lnTo>
                <a:lnTo>
                  <a:pt x="14381" y="20655"/>
                </a:lnTo>
                <a:lnTo>
                  <a:pt x="14378" y="20656"/>
                </a:lnTo>
                <a:lnTo>
                  <a:pt x="14375" y="20658"/>
                </a:lnTo>
                <a:lnTo>
                  <a:pt x="14373" y="20656"/>
                </a:lnTo>
                <a:lnTo>
                  <a:pt x="14371" y="20654"/>
                </a:lnTo>
                <a:lnTo>
                  <a:pt x="14366" y="20645"/>
                </a:lnTo>
                <a:lnTo>
                  <a:pt x="14365" y="20642"/>
                </a:lnTo>
                <a:lnTo>
                  <a:pt x="14366" y="20635"/>
                </a:lnTo>
                <a:lnTo>
                  <a:pt x="14369" y="20624"/>
                </a:lnTo>
                <a:lnTo>
                  <a:pt x="14369" y="20618"/>
                </a:lnTo>
                <a:lnTo>
                  <a:pt x="14369" y="20615"/>
                </a:lnTo>
                <a:lnTo>
                  <a:pt x="14368" y="20612"/>
                </a:lnTo>
                <a:lnTo>
                  <a:pt x="14366" y="20610"/>
                </a:lnTo>
                <a:lnTo>
                  <a:pt x="14365" y="20609"/>
                </a:lnTo>
                <a:lnTo>
                  <a:pt x="14362" y="20607"/>
                </a:lnTo>
                <a:lnTo>
                  <a:pt x="14360" y="20607"/>
                </a:lnTo>
                <a:lnTo>
                  <a:pt x="14360" y="20609"/>
                </a:lnTo>
                <a:lnTo>
                  <a:pt x="14360" y="20613"/>
                </a:lnTo>
                <a:lnTo>
                  <a:pt x="14359" y="20619"/>
                </a:lnTo>
                <a:lnTo>
                  <a:pt x="14356" y="20622"/>
                </a:lnTo>
                <a:lnTo>
                  <a:pt x="14352" y="20622"/>
                </a:lnTo>
                <a:lnTo>
                  <a:pt x="14347" y="20620"/>
                </a:lnTo>
                <a:lnTo>
                  <a:pt x="14344" y="20617"/>
                </a:lnTo>
                <a:lnTo>
                  <a:pt x="14341" y="20613"/>
                </a:lnTo>
                <a:lnTo>
                  <a:pt x="14337" y="20610"/>
                </a:lnTo>
                <a:lnTo>
                  <a:pt x="14333" y="20609"/>
                </a:lnTo>
                <a:lnTo>
                  <a:pt x="14331" y="20609"/>
                </a:lnTo>
                <a:lnTo>
                  <a:pt x="14330" y="20611"/>
                </a:lnTo>
                <a:lnTo>
                  <a:pt x="14328" y="20612"/>
                </a:lnTo>
                <a:lnTo>
                  <a:pt x="14325" y="20610"/>
                </a:lnTo>
                <a:lnTo>
                  <a:pt x="14317" y="20609"/>
                </a:lnTo>
                <a:lnTo>
                  <a:pt x="14312" y="20609"/>
                </a:lnTo>
                <a:lnTo>
                  <a:pt x="14303" y="20613"/>
                </a:lnTo>
                <a:lnTo>
                  <a:pt x="14299" y="20614"/>
                </a:lnTo>
                <a:lnTo>
                  <a:pt x="14290" y="20614"/>
                </a:lnTo>
                <a:lnTo>
                  <a:pt x="14287" y="20615"/>
                </a:lnTo>
                <a:lnTo>
                  <a:pt x="14280" y="20618"/>
                </a:lnTo>
                <a:lnTo>
                  <a:pt x="14271" y="20620"/>
                </a:lnTo>
                <a:lnTo>
                  <a:pt x="14261" y="20620"/>
                </a:lnTo>
                <a:lnTo>
                  <a:pt x="14256" y="20618"/>
                </a:lnTo>
                <a:lnTo>
                  <a:pt x="14253" y="20615"/>
                </a:lnTo>
                <a:lnTo>
                  <a:pt x="14240" y="20594"/>
                </a:lnTo>
                <a:lnTo>
                  <a:pt x="14233" y="20584"/>
                </a:lnTo>
                <a:lnTo>
                  <a:pt x="14229" y="20583"/>
                </a:lnTo>
                <a:lnTo>
                  <a:pt x="14224" y="20584"/>
                </a:lnTo>
                <a:lnTo>
                  <a:pt x="14217" y="20589"/>
                </a:lnTo>
                <a:lnTo>
                  <a:pt x="14213" y="20591"/>
                </a:lnTo>
                <a:lnTo>
                  <a:pt x="14209" y="20591"/>
                </a:lnTo>
                <a:lnTo>
                  <a:pt x="14205" y="20590"/>
                </a:lnTo>
                <a:lnTo>
                  <a:pt x="14196" y="20588"/>
                </a:lnTo>
                <a:lnTo>
                  <a:pt x="14182" y="20583"/>
                </a:lnTo>
                <a:lnTo>
                  <a:pt x="14177" y="20580"/>
                </a:lnTo>
                <a:lnTo>
                  <a:pt x="14172" y="20576"/>
                </a:lnTo>
                <a:lnTo>
                  <a:pt x="14167" y="20570"/>
                </a:lnTo>
                <a:lnTo>
                  <a:pt x="14163" y="20565"/>
                </a:lnTo>
                <a:lnTo>
                  <a:pt x="14156" y="20553"/>
                </a:lnTo>
                <a:lnTo>
                  <a:pt x="14153" y="20551"/>
                </a:lnTo>
                <a:lnTo>
                  <a:pt x="14146" y="20547"/>
                </a:lnTo>
                <a:lnTo>
                  <a:pt x="14134" y="20544"/>
                </a:lnTo>
                <a:lnTo>
                  <a:pt x="14128" y="20539"/>
                </a:lnTo>
                <a:lnTo>
                  <a:pt x="14125" y="20544"/>
                </a:lnTo>
                <a:lnTo>
                  <a:pt x="14117" y="20557"/>
                </a:lnTo>
                <a:lnTo>
                  <a:pt x="14114" y="20560"/>
                </a:lnTo>
                <a:lnTo>
                  <a:pt x="14109" y="20561"/>
                </a:lnTo>
                <a:lnTo>
                  <a:pt x="14101" y="20564"/>
                </a:lnTo>
                <a:lnTo>
                  <a:pt x="14095" y="20564"/>
                </a:lnTo>
                <a:lnTo>
                  <a:pt x="14055" y="20558"/>
                </a:lnTo>
                <a:lnTo>
                  <a:pt x="14053" y="20558"/>
                </a:lnTo>
                <a:lnTo>
                  <a:pt x="14052" y="20558"/>
                </a:lnTo>
                <a:lnTo>
                  <a:pt x="14050" y="20557"/>
                </a:lnTo>
                <a:lnTo>
                  <a:pt x="14047" y="20547"/>
                </a:lnTo>
                <a:lnTo>
                  <a:pt x="14039" y="20517"/>
                </a:lnTo>
                <a:lnTo>
                  <a:pt x="14035" y="20507"/>
                </a:lnTo>
                <a:lnTo>
                  <a:pt x="14034" y="20496"/>
                </a:lnTo>
                <a:lnTo>
                  <a:pt x="14032" y="20492"/>
                </a:lnTo>
                <a:lnTo>
                  <a:pt x="14030" y="20490"/>
                </a:lnTo>
                <a:lnTo>
                  <a:pt x="14027" y="20487"/>
                </a:lnTo>
                <a:lnTo>
                  <a:pt x="14027" y="20486"/>
                </a:lnTo>
                <a:lnTo>
                  <a:pt x="14025" y="20484"/>
                </a:lnTo>
                <a:lnTo>
                  <a:pt x="14023" y="20482"/>
                </a:lnTo>
                <a:lnTo>
                  <a:pt x="14022" y="20484"/>
                </a:lnTo>
                <a:lnTo>
                  <a:pt x="14021" y="20485"/>
                </a:lnTo>
                <a:lnTo>
                  <a:pt x="14019" y="20485"/>
                </a:lnTo>
                <a:lnTo>
                  <a:pt x="14015" y="20485"/>
                </a:lnTo>
                <a:lnTo>
                  <a:pt x="14013" y="20484"/>
                </a:lnTo>
                <a:lnTo>
                  <a:pt x="14007" y="20479"/>
                </a:lnTo>
                <a:lnTo>
                  <a:pt x="14004" y="20477"/>
                </a:lnTo>
                <a:lnTo>
                  <a:pt x="14000" y="20479"/>
                </a:lnTo>
                <a:lnTo>
                  <a:pt x="13986" y="20482"/>
                </a:lnTo>
                <a:lnTo>
                  <a:pt x="13985" y="20482"/>
                </a:lnTo>
                <a:lnTo>
                  <a:pt x="13981" y="20484"/>
                </a:lnTo>
                <a:lnTo>
                  <a:pt x="13979" y="20485"/>
                </a:lnTo>
                <a:lnTo>
                  <a:pt x="13973" y="20487"/>
                </a:lnTo>
                <a:lnTo>
                  <a:pt x="13962" y="20492"/>
                </a:lnTo>
                <a:lnTo>
                  <a:pt x="13960" y="20495"/>
                </a:lnTo>
                <a:lnTo>
                  <a:pt x="13956" y="20501"/>
                </a:lnTo>
                <a:lnTo>
                  <a:pt x="13954" y="20503"/>
                </a:lnTo>
                <a:lnTo>
                  <a:pt x="13949" y="20505"/>
                </a:lnTo>
                <a:lnTo>
                  <a:pt x="13952" y="20511"/>
                </a:lnTo>
                <a:lnTo>
                  <a:pt x="13951" y="20514"/>
                </a:lnTo>
                <a:lnTo>
                  <a:pt x="13949" y="20518"/>
                </a:lnTo>
                <a:lnTo>
                  <a:pt x="13948" y="20523"/>
                </a:lnTo>
                <a:lnTo>
                  <a:pt x="13948" y="20534"/>
                </a:lnTo>
                <a:lnTo>
                  <a:pt x="13946" y="20545"/>
                </a:lnTo>
                <a:lnTo>
                  <a:pt x="13943" y="20557"/>
                </a:lnTo>
                <a:lnTo>
                  <a:pt x="13928" y="20599"/>
                </a:lnTo>
                <a:lnTo>
                  <a:pt x="13918" y="20615"/>
                </a:lnTo>
                <a:lnTo>
                  <a:pt x="13909" y="20627"/>
                </a:lnTo>
                <a:lnTo>
                  <a:pt x="13906" y="20630"/>
                </a:lnTo>
                <a:lnTo>
                  <a:pt x="13903" y="20631"/>
                </a:lnTo>
                <a:lnTo>
                  <a:pt x="13898" y="20631"/>
                </a:lnTo>
                <a:lnTo>
                  <a:pt x="13894" y="20633"/>
                </a:lnTo>
                <a:lnTo>
                  <a:pt x="13890" y="20636"/>
                </a:lnTo>
                <a:lnTo>
                  <a:pt x="13886" y="20638"/>
                </a:lnTo>
                <a:lnTo>
                  <a:pt x="13881" y="20637"/>
                </a:lnTo>
                <a:lnTo>
                  <a:pt x="13876" y="20634"/>
                </a:lnTo>
                <a:lnTo>
                  <a:pt x="13867" y="20625"/>
                </a:lnTo>
                <a:lnTo>
                  <a:pt x="13860" y="20623"/>
                </a:lnTo>
                <a:lnTo>
                  <a:pt x="13850" y="20617"/>
                </a:lnTo>
                <a:lnTo>
                  <a:pt x="13847" y="20614"/>
                </a:lnTo>
                <a:lnTo>
                  <a:pt x="13845" y="20611"/>
                </a:lnTo>
                <a:lnTo>
                  <a:pt x="13845" y="20608"/>
                </a:lnTo>
                <a:lnTo>
                  <a:pt x="13844" y="20605"/>
                </a:lnTo>
                <a:lnTo>
                  <a:pt x="13842" y="20604"/>
                </a:lnTo>
                <a:lnTo>
                  <a:pt x="13840" y="20606"/>
                </a:lnTo>
                <a:lnTo>
                  <a:pt x="13836" y="20612"/>
                </a:lnTo>
                <a:lnTo>
                  <a:pt x="13836" y="20613"/>
                </a:lnTo>
                <a:lnTo>
                  <a:pt x="13834" y="20616"/>
                </a:lnTo>
                <a:lnTo>
                  <a:pt x="13828" y="20618"/>
                </a:lnTo>
                <a:lnTo>
                  <a:pt x="13800" y="20623"/>
                </a:lnTo>
                <a:lnTo>
                  <a:pt x="13791" y="20623"/>
                </a:lnTo>
                <a:lnTo>
                  <a:pt x="13781" y="20622"/>
                </a:lnTo>
                <a:lnTo>
                  <a:pt x="13744" y="20606"/>
                </a:lnTo>
                <a:lnTo>
                  <a:pt x="13702" y="20599"/>
                </a:lnTo>
                <a:lnTo>
                  <a:pt x="13693" y="20589"/>
                </a:lnTo>
                <a:lnTo>
                  <a:pt x="13681" y="20605"/>
                </a:lnTo>
                <a:lnTo>
                  <a:pt x="13663" y="20610"/>
                </a:lnTo>
                <a:lnTo>
                  <a:pt x="13624" y="20604"/>
                </a:lnTo>
                <a:lnTo>
                  <a:pt x="13619" y="20605"/>
                </a:lnTo>
                <a:lnTo>
                  <a:pt x="13617" y="20604"/>
                </a:lnTo>
                <a:lnTo>
                  <a:pt x="13611" y="20599"/>
                </a:lnTo>
                <a:lnTo>
                  <a:pt x="13606" y="20597"/>
                </a:lnTo>
                <a:lnTo>
                  <a:pt x="13598" y="20589"/>
                </a:lnTo>
                <a:lnTo>
                  <a:pt x="13595" y="20588"/>
                </a:lnTo>
                <a:lnTo>
                  <a:pt x="13591" y="20586"/>
                </a:lnTo>
                <a:lnTo>
                  <a:pt x="13586" y="20586"/>
                </a:lnTo>
                <a:lnTo>
                  <a:pt x="13584" y="20590"/>
                </a:lnTo>
                <a:lnTo>
                  <a:pt x="13584" y="20596"/>
                </a:lnTo>
                <a:lnTo>
                  <a:pt x="13582" y="20600"/>
                </a:lnTo>
                <a:lnTo>
                  <a:pt x="13579" y="20602"/>
                </a:lnTo>
                <a:lnTo>
                  <a:pt x="13574" y="20602"/>
                </a:lnTo>
                <a:lnTo>
                  <a:pt x="13569" y="20601"/>
                </a:lnTo>
                <a:lnTo>
                  <a:pt x="13567" y="20598"/>
                </a:lnTo>
                <a:lnTo>
                  <a:pt x="13565" y="20595"/>
                </a:lnTo>
                <a:lnTo>
                  <a:pt x="13563" y="20592"/>
                </a:lnTo>
                <a:lnTo>
                  <a:pt x="13562" y="20591"/>
                </a:lnTo>
                <a:lnTo>
                  <a:pt x="13559" y="20590"/>
                </a:lnTo>
                <a:lnTo>
                  <a:pt x="13555" y="20589"/>
                </a:lnTo>
                <a:lnTo>
                  <a:pt x="13552" y="20588"/>
                </a:lnTo>
                <a:lnTo>
                  <a:pt x="13550" y="20585"/>
                </a:lnTo>
                <a:lnTo>
                  <a:pt x="13541" y="20592"/>
                </a:lnTo>
                <a:lnTo>
                  <a:pt x="13531" y="20592"/>
                </a:lnTo>
                <a:lnTo>
                  <a:pt x="13522" y="20588"/>
                </a:lnTo>
                <a:lnTo>
                  <a:pt x="13513" y="20579"/>
                </a:lnTo>
                <a:lnTo>
                  <a:pt x="13500" y="20578"/>
                </a:lnTo>
                <a:lnTo>
                  <a:pt x="13494" y="20552"/>
                </a:lnTo>
                <a:lnTo>
                  <a:pt x="13486" y="20501"/>
                </a:lnTo>
                <a:lnTo>
                  <a:pt x="13475" y="20492"/>
                </a:lnTo>
                <a:lnTo>
                  <a:pt x="13472" y="20491"/>
                </a:lnTo>
                <a:lnTo>
                  <a:pt x="13468" y="20488"/>
                </a:lnTo>
                <a:lnTo>
                  <a:pt x="13449" y="20460"/>
                </a:lnTo>
                <a:lnTo>
                  <a:pt x="13448" y="20441"/>
                </a:lnTo>
                <a:lnTo>
                  <a:pt x="13447" y="20433"/>
                </a:lnTo>
                <a:lnTo>
                  <a:pt x="13442" y="20435"/>
                </a:lnTo>
                <a:lnTo>
                  <a:pt x="13441" y="20438"/>
                </a:lnTo>
                <a:lnTo>
                  <a:pt x="13436" y="20434"/>
                </a:lnTo>
                <a:lnTo>
                  <a:pt x="13423" y="20433"/>
                </a:lnTo>
                <a:lnTo>
                  <a:pt x="13416" y="20431"/>
                </a:lnTo>
                <a:lnTo>
                  <a:pt x="13412" y="20428"/>
                </a:lnTo>
                <a:lnTo>
                  <a:pt x="13409" y="20429"/>
                </a:lnTo>
                <a:lnTo>
                  <a:pt x="13412" y="20431"/>
                </a:lnTo>
                <a:lnTo>
                  <a:pt x="13413" y="20434"/>
                </a:lnTo>
                <a:lnTo>
                  <a:pt x="13414" y="20438"/>
                </a:lnTo>
                <a:lnTo>
                  <a:pt x="13413" y="20441"/>
                </a:lnTo>
                <a:lnTo>
                  <a:pt x="13411" y="20445"/>
                </a:lnTo>
                <a:lnTo>
                  <a:pt x="13409" y="20447"/>
                </a:lnTo>
                <a:lnTo>
                  <a:pt x="13409" y="20448"/>
                </a:lnTo>
                <a:lnTo>
                  <a:pt x="13403" y="20452"/>
                </a:lnTo>
                <a:lnTo>
                  <a:pt x="13399" y="20455"/>
                </a:lnTo>
                <a:lnTo>
                  <a:pt x="13397" y="20456"/>
                </a:lnTo>
                <a:lnTo>
                  <a:pt x="13393" y="20456"/>
                </a:lnTo>
                <a:lnTo>
                  <a:pt x="13389" y="20456"/>
                </a:lnTo>
                <a:lnTo>
                  <a:pt x="13385" y="20453"/>
                </a:lnTo>
                <a:lnTo>
                  <a:pt x="13379" y="20451"/>
                </a:lnTo>
                <a:lnTo>
                  <a:pt x="13367" y="20443"/>
                </a:lnTo>
                <a:lnTo>
                  <a:pt x="13357" y="20438"/>
                </a:lnTo>
                <a:lnTo>
                  <a:pt x="13346" y="20429"/>
                </a:lnTo>
                <a:lnTo>
                  <a:pt x="13346" y="20423"/>
                </a:lnTo>
                <a:lnTo>
                  <a:pt x="13344" y="20417"/>
                </a:lnTo>
                <a:lnTo>
                  <a:pt x="13342" y="20418"/>
                </a:lnTo>
                <a:lnTo>
                  <a:pt x="13339" y="20422"/>
                </a:lnTo>
                <a:lnTo>
                  <a:pt x="13336" y="20422"/>
                </a:lnTo>
                <a:lnTo>
                  <a:pt x="13335" y="20418"/>
                </a:lnTo>
                <a:lnTo>
                  <a:pt x="13331" y="20416"/>
                </a:lnTo>
                <a:lnTo>
                  <a:pt x="13327" y="20417"/>
                </a:lnTo>
                <a:lnTo>
                  <a:pt x="13328" y="20421"/>
                </a:lnTo>
                <a:lnTo>
                  <a:pt x="13327" y="20423"/>
                </a:lnTo>
                <a:lnTo>
                  <a:pt x="13326" y="20423"/>
                </a:lnTo>
                <a:lnTo>
                  <a:pt x="13324" y="20422"/>
                </a:lnTo>
                <a:lnTo>
                  <a:pt x="13321" y="20422"/>
                </a:lnTo>
                <a:lnTo>
                  <a:pt x="13319" y="20422"/>
                </a:lnTo>
                <a:lnTo>
                  <a:pt x="13318" y="20424"/>
                </a:lnTo>
                <a:lnTo>
                  <a:pt x="13313" y="20427"/>
                </a:lnTo>
                <a:lnTo>
                  <a:pt x="13310" y="20430"/>
                </a:lnTo>
                <a:lnTo>
                  <a:pt x="13307" y="20430"/>
                </a:lnTo>
                <a:lnTo>
                  <a:pt x="13303" y="20428"/>
                </a:lnTo>
                <a:lnTo>
                  <a:pt x="13299" y="20431"/>
                </a:lnTo>
                <a:lnTo>
                  <a:pt x="13294" y="20427"/>
                </a:lnTo>
                <a:lnTo>
                  <a:pt x="13286" y="20417"/>
                </a:lnTo>
                <a:lnTo>
                  <a:pt x="13273" y="20416"/>
                </a:lnTo>
                <a:lnTo>
                  <a:pt x="13262" y="20410"/>
                </a:lnTo>
                <a:lnTo>
                  <a:pt x="13253" y="20405"/>
                </a:lnTo>
                <a:lnTo>
                  <a:pt x="13248" y="20394"/>
                </a:lnTo>
                <a:lnTo>
                  <a:pt x="13241" y="20382"/>
                </a:lnTo>
                <a:lnTo>
                  <a:pt x="13234" y="20366"/>
                </a:lnTo>
                <a:lnTo>
                  <a:pt x="13228" y="20358"/>
                </a:lnTo>
                <a:lnTo>
                  <a:pt x="13221" y="20354"/>
                </a:lnTo>
                <a:lnTo>
                  <a:pt x="13212" y="20352"/>
                </a:lnTo>
                <a:lnTo>
                  <a:pt x="13196" y="20358"/>
                </a:lnTo>
                <a:lnTo>
                  <a:pt x="13192" y="20359"/>
                </a:lnTo>
                <a:lnTo>
                  <a:pt x="13188" y="20358"/>
                </a:lnTo>
                <a:lnTo>
                  <a:pt x="13184" y="20356"/>
                </a:lnTo>
                <a:lnTo>
                  <a:pt x="13181" y="20353"/>
                </a:lnTo>
                <a:lnTo>
                  <a:pt x="13178" y="20350"/>
                </a:lnTo>
                <a:lnTo>
                  <a:pt x="13176" y="20347"/>
                </a:lnTo>
                <a:lnTo>
                  <a:pt x="13169" y="20342"/>
                </a:lnTo>
                <a:lnTo>
                  <a:pt x="13161" y="20340"/>
                </a:lnTo>
                <a:lnTo>
                  <a:pt x="13156" y="20343"/>
                </a:lnTo>
                <a:lnTo>
                  <a:pt x="13157" y="20353"/>
                </a:lnTo>
                <a:lnTo>
                  <a:pt x="13152" y="20361"/>
                </a:lnTo>
                <a:lnTo>
                  <a:pt x="13151" y="20365"/>
                </a:lnTo>
                <a:lnTo>
                  <a:pt x="13152" y="20368"/>
                </a:lnTo>
                <a:lnTo>
                  <a:pt x="13154" y="20372"/>
                </a:lnTo>
                <a:lnTo>
                  <a:pt x="13154" y="20376"/>
                </a:lnTo>
                <a:lnTo>
                  <a:pt x="13153" y="20379"/>
                </a:lnTo>
                <a:lnTo>
                  <a:pt x="13152" y="20384"/>
                </a:lnTo>
                <a:lnTo>
                  <a:pt x="13150" y="20386"/>
                </a:lnTo>
                <a:lnTo>
                  <a:pt x="13149" y="20386"/>
                </a:lnTo>
                <a:lnTo>
                  <a:pt x="13116" y="20393"/>
                </a:lnTo>
                <a:lnTo>
                  <a:pt x="13106" y="20393"/>
                </a:lnTo>
                <a:lnTo>
                  <a:pt x="13097" y="20391"/>
                </a:lnTo>
                <a:lnTo>
                  <a:pt x="13094" y="20388"/>
                </a:lnTo>
                <a:lnTo>
                  <a:pt x="13093" y="20383"/>
                </a:lnTo>
                <a:lnTo>
                  <a:pt x="13093" y="20381"/>
                </a:lnTo>
                <a:lnTo>
                  <a:pt x="13092" y="20378"/>
                </a:lnTo>
                <a:lnTo>
                  <a:pt x="13090" y="20373"/>
                </a:lnTo>
                <a:lnTo>
                  <a:pt x="13087" y="20370"/>
                </a:lnTo>
                <a:lnTo>
                  <a:pt x="13083" y="20368"/>
                </a:lnTo>
                <a:lnTo>
                  <a:pt x="13078" y="20366"/>
                </a:lnTo>
                <a:lnTo>
                  <a:pt x="13053" y="20366"/>
                </a:lnTo>
                <a:lnTo>
                  <a:pt x="13049" y="20368"/>
                </a:lnTo>
                <a:lnTo>
                  <a:pt x="13045" y="20371"/>
                </a:lnTo>
                <a:lnTo>
                  <a:pt x="13041" y="20374"/>
                </a:lnTo>
                <a:lnTo>
                  <a:pt x="13036" y="20374"/>
                </a:lnTo>
                <a:lnTo>
                  <a:pt x="13023" y="20365"/>
                </a:lnTo>
                <a:lnTo>
                  <a:pt x="13017" y="20364"/>
                </a:lnTo>
                <a:lnTo>
                  <a:pt x="13012" y="20362"/>
                </a:lnTo>
                <a:lnTo>
                  <a:pt x="12999" y="20349"/>
                </a:lnTo>
                <a:lnTo>
                  <a:pt x="12990" y="20348"/>
                </a:lnTo>
                <a:lnTo>
                  <a:pt x="12984" y="20355"/>
                </a:lnTo>
                <a:lnTo>
                  <a:pt x="12979" y="20364"/>
                </a:lnTo>
                <a:lnTo>
                  <a:pt x="12972" y="20368"/>
                </a:lnTo>
                <a:lnTo>
                  <a:pt x="12968" y="20367"/>
                </a:lnTo>
                <a:lnTo>
                  <a:pt x="12962" y="20361"/>
                </a:lnTo>
                <a:lnTo>
                  <a:pt x="12959" y="20360"/>
                </a:lnTo>
                <a:lnTo>
                  <a:pt x="12958" y="20357"/>
                </a:lnTo>
                <a:lnTo>
                  <a:pt x="12957" y="20339"/>
                </a:lnTo>
                <a:lnTo>
                  <a:pt x="12952" y="20332"/>
                </a:lnTo>
                <a:lnTo>
                  <a:pt x="12945" y="20331"/>
                </a:lnTo>
                <a:close/>
                <a:moveTo>
                  <a:pt x="19056" y="20417"/>
                </a:moveTo>
                <a:lnTo>
                  <a:pt x="19054" y="20417"/>
                </a:lnTo>
                <a:lnTo>
                  <a:pt x="19052" y="20419"/>
                </a:lnTo>
                <a:lnTo>
                  <a:pt x="19051" y="20422"/>
                </a:lnTo>
                <a:lnTo>
                  <a:pt x="19051" y="20432"/>
                </a:lnTo>
                <a:lnTo>
                  <a:pt x="19056" y="20450"/>
                </a:lnTo>
                <a:lnTo>
                  <a:pt x="19057" y="20460"/>
                </a:lnTo>
                <a:lnTo>
                  <a:pt x="19055" y="20486"/>
                </a:lnTo>
                <a:lnTo>
                  <a:pt x="19059" y="20495"/>
                </a:lnTo>
                <a:lnTo>
                  <a:pt x="19071" y="20493"/>
                </a:lnTo>
                <a:lnTo>
                  <a:pt x="19071" y="20498"/>
                </a:lnTo>
                <a:lnTo>
                  <a:pt x="19075" y="20506"/>
                </a:lnTo>
                <a:lnTo>
                  <a:pt x="19075" y="20511"/>
                </a:lnTo>
                <a:lnTo>
                  <a:pt x="19070" y="20506"/>
                </a:lnTo>
                <a:lnTo>
                  <a:pt x="19058" y="20503"/>
                </a:lnTo>
                <a:lnTo>
                  <a:pt x="19056" y="20498"/>
                </a:lnTo>
                <a:lnTo>
                  <a:pt x="19055" y="20495"/>
                </a:lnTo>
                <a:lnTo>
                  <a:pt x="19053" y="20497"/>
                </a:lnTo>
                <a:lnTo>
                  <a:pt x="19052" y="20501"/>
                </a:lnTo>
                <a:lnTo>
                  <a:pt x="19048" y="20548"/>
                </a:lnTo>
                <a:lnTo>
                  <a:pt x="19044" y="20570"/>
                </a:lnTo>
                <a:lnTo>
                  <a:pt x="19041" y="20579"/>
                </a:lnTo>
                <a:lnTo>
                  <a:pt x="19041" y="20583"/>
                </a:lnTo>
                <a:lnTo>
                  <a:pt x="19041" y="20586"/>
                </a:lnTo>
                <a:lnTo>
                  <a:pt x="19043" y="20592"/>
                </a:lnTo>
                <a:lnTo>
                  <a:pt x="19045" y="20601"/>
                </a:lnTo>
                <a:lnTo>
                  <a:pt x="19049" y="20604"/>
                </a:lnTo>
                <a:lnTo>
                  <a:pt x="19057" y="20607"/>
                </a:lnTo>
                <a:lnTo>
                  <a:pt x="19060" y="20608"/>
                </a:lnTo>
                <a:lnTo>
                  <a:pt x="19061" y="20609"/>
                </a:lnTo>
                <a:lnTo>
                  <a:pt x="19064" y="20614"/>
                </a:lnTo>
                <a:lnTo>
                  <a:pt x="19070" y="20626"/>
                </a:lnTo>
                <a:lnTo>
                  <a:pt x="19074" y="20624"/>
                </a:lnTo>
                <a:lnTo>
                  <a:pt x="19083" y="20616"/>
                </a:lnTo>
                <a:lnTo>
                  <a:pt x="19097" y="20610"/>
                </a:lnTo>
                <a:lnTo>
                  <a:pt x="19107" y="20599"/>
                </a:lnTo>
                <a:lnTo>
                  <a:pt x="19108" y="20595"/>
                </a:lnTo>
                <a:lnTo>
                  <a:pt x="19105" y="20593"/>
                </a:lnTo>
                <a:lnTo>
                  <a:pt x="19116" y="20570"/>
                </a:lnTo>
                <a:lnTo>
                  <a:pt x="19118" y="20569"/>
                </a:lnTo>
                <a:lnTo>
                  <a:pt x="19121" y="20566"/>
                </a:lnTo>
                <a:lnTo>
                  <a:pt x="19123" y="20562"/>
                </a:lnTo>
                <a:lnTo>
                  <a:pt x="19124" y="20560"/>
                </a:lnTo>
                <a:lnTo>
                  <a:pt x="19124" y="20558"/>
                </a:lnTo>
                <a:lnTo>
                  <a:pt x="19121" y="20555"/>
                </a:lnTo>
                <a:lnTo>
                  <a:pt x="19117" y="20555"/>
                </a:lnTo>
                <a:lnTo>
                  <a:pt x="19117" y="20553"/>
                </a:lnTo>
                <a:lnTo>
                  <a:pt x="19123" y="20552"/>
                </a:lnTo>
                <a:lnTo>
                  <a:pt x="19127" y="20554"/>
                </a:lnTo>
                <a:lnTo>
                  <a:pt x="19132" y="20554"/>
                </a:lnTo>
                <a:lnTo>
                  <a:pt x="19138" y="20547"/>
                </a:lnTo>
                <a:lnTo>
                  <a:pt x="19139" y="20544"/>
                </a:lnTo>
                <a:lnTo>
                  <a:pt x="19140" y="20539"/>
                </a:lnTo>
                <a:lnTo>
                  <a:pt x="19141" y="20537"/>
                </a:lnTo>
                <a:lnTo>
                  <a:pt x="19143" y="20533"/>
                </a:lnTo>
                <a:lnTo>
                  <a:pt x="19140" y="20531"/>
                </a:lnTo>
                <a:cubicBezTo>
                  <a:pt x="19140" y="20531"/>
                  <a:pt x="19135" y="20530"/>
                  <a:pt x="19135" y="20530"/>
                </a:cubicBezTo>
                <a:lnTo>
                  <a:pt x="19133" y="20518"/>
                </a:lnTo>
                <a:lnTo>
                  <a:pt x="19134" y="20516"/>
                </a:lnTo>
                <a:lnTo>
                  <a:pt x="19135" y="20515"/>
                </a:lnTo>
                <a:lnTo>
                  <a:pt x="19136" y="20514"/>
                </a:lnTo>
                <a:lnTo>
                  <a:pt x="19136" y="20513"/>
                </a:lnTo>
                <a:lnTo>
                  <a:pt x="19136" y="20512"/>
                </a:lnTo>
                <a:lnTo>
                  <a:pt x="19135" y="20511"/>
                </a:lnTo>
                <a:lnTo>
                  <a:pt x="19135" y="20511"/>
                </a:lnTo>
                <a:lnTo>
                  <a:pt x="19134" y="20508"/>
                </a:lnTo>
                <a:lnTo>
                  <a:pt x="19130" y="20499"/>
                </a:lnTo>
                <a:lnTo>
                  <a:pt x="19130" y="20498"/>
                </a:lnTo>
                <a:lnTo>
                  <a:pt x="19130" y="20496"/>
                </a:lnTo>
                <a:lnTo>
                  <a:pt x="19130" y="20495"/>
                </a:lnTo>
                <a:lnTo>
                  <a:pt x="19129" y="20493"/>
                </a:lnTo>
                <a:lnTo>
                  <a:pt x="19127" y="20492"/>
                </a:lnTo>
                <a:lnTo>
                  <a:pt x="19126" y="20493"/>
                </a:lnTo>
                <a:lnTo>
                  <a:pt x="19126" y="20493"/>
                </a:lnTo>
                <a:lnTo>
                  <a:pt x="19124" y="20493"/>
                </a:lnTo>
                <a:lnTo>
                  <a:pt x="19121" y="20490"/>
                </a:lnTo>
                <a:lnTo>
                  <a:pt x="19118" y="20486"/>
                </a:lnTo>
                <a:lnTo>
                  <a:pt x="19115" y="20483"/>
                </a:lnTo>
                <a:lnTo>
                  <a:pt x="19105" y="20480"/>
                </a:lnTo>
                <a:lnTo>
                  <a:pt x="19101" y="20478"/>
                </a:lnTo>
                <a:lnTo>
                  <a:pt x="19098" y="20473"/>
                </a:lnTo>
                <a:lnTo>
                  <a:pt x="19092" y="20464"/>
                </a:lnTo>
                <a:lnTo>
                  <a:pt x="19092" y="20463"/>
                </a:lnTo>
                <a:lnTo>
                  <a:pt x="19094" y="20460"/>
                </a:lnTo>
                <a:lnTo>
                  <a:pt x="19095" y="20457"/>
                </a:lnTo>
                <a:lnTo>
                  <a:pt x="19094" y="20454"/>
                </a:lnTo>
                <a:lnTo>
                  <a:pt x="19093" y="20452"/>
                </a:lnTo>
                <a:lnTo>
                  <a:pt x="19092" y="20451"/>
                </a:lnTo>
                <a:lnTo>
                  <a:pt x="19090" y="20450"/>
                </a:lnTo>
                <a:lnTo>
                  <a:pt x="19083" y="20444"/>
                </a:lnTo>
                <a:lnTo>
                  <a:pt x="19076" y="20434"/>
                </a:lnTo>
                <a:lnTo>
                  <a:pt x="19073" y="20431"/>
                </a:lnTo>
                <a:lnTo>
                  <a:pt x="19065" y="20429"/>
                </a:lnTo>
                <a:lnTo>
                  <a:pt x="19063" y="20425"/>
                </a:lnTo>
                <a:lnTo>
                  <a:pt x="19061" y="20422"/>
                </a:lnTo>
                <a:lnTo>
                  <a:pt x="19059" y="20418"/>
                </a:lnTo>
                <a:lnTo>
                  <a:pt x="19056" y="20417"/>
                </a:lnTo>
                <a:close/>
                <a:moveTo>
                  <a:pt x="14662" y="20600"/>
                </a:moveTo>
                <a:lnTo>
                  <a:pt x="14634" y="20605"/>
                </a:lnTo>
                <a:lnTo>
                  <a:pt x="14608" y="20604"/>
                </a:lnTo>
                <a:lnTo>
                  <a:pt x="14576" y="20609"/>
                </a:lnTo>
                <a:lnTo>
                  <a:pt x="14558" y="20605"/>
                </a:lnTo>
                <a:lnTo>
                  <a:pt x="14521" y="20608"/>
                </a:lnTo>
                <a:lnTo>
                  <a:pt x="14493" y="20609"/>
                </a:lnTo>
                <a:lnTo>
                  <a:pt x="14476" y="20605"/>
                </a:lnTo>
                <a:lnTo>
                  <a:pt x="14457" y="20607"/>
                </a:lnTo>
                <a:lnTo>
                  <a:pt x="14449" y="20607"/>
                </a:lnTo>
                <a:lnTo>
                  <a:pt x="14443" y="20608"/>
                </a:lnTo>
                <a:lnTo>
                  <a:pt x="14434" y="20609"/>
                </a:lnTo>
                <a:lnTo>
                  <a:pt x="14427" y="20612"/>
                </a:lnTo>
                <a:lnTo>
                  <a:pt x="14427" y="20617"/>
                </a:lnTo>
                <a:lnTo>
                  <a:pt x="14416" y="20633"/>
                </a:lnTo>
                <a:cubicBezTo>
                  <a:pt x="14416" y="20633"/>
                  <a:pt x="14410" y="20641"/>
                  <a:pt x="14410" y="20641"/>
                </a:cubicBezTo>
                <a:lnTo>
                  <a:pt x="14403" y="20646"/>
                </a:lnTo>
                <a:lnTo>
                  <a:pt x="14399" y="20647"/>
                </a:lnTo>
                <a:lnTo>
                  <a:pt x="14396" y="20648"/>
                </a:lnTo>
                <a:lnTo>
                  <a:pt x="14395" y="20649"/>
                </a:lnTo>
                <a:lnTo>
                  <a:pt x="14394" y="20654"/>
                </a:lnTo>
                <a:lnTo>
                  <a:pt x="14395" y="20659"/>
                </a:lnTo>
                <a:lnTo>
                  <a:pt x="14396" y="20664"/>
                </a:lnTo>
                <a:lnTo>
                  <a:pt x="14398" y="20666"/>
                </a:lnTo>
                <a:lnTo>
                  <a:pt x="14400" y="20661"/>
                </a:lnTo>
                <a:lnTo>
                  <a:pt x="14402" y="20663"/>
                </a:lnTo>
                <a:lnTo>
                  <a:pt x="14400" y="20667"/>
                </a:lnTo>
                <a:lnTo>
                  <a:pt x="14400" y="20671"/>
                </a:lnTo>
                <a:lnTo>
                  <a:pt x="14400" y="20680"/>
                </a:lnTo>
                <a:lnTo>
                  <a:pt x="14402" y="20683"/>
                </a:lnTo>
                <a:lnTo>
                  <a:pt x="14405" y="20684"/>
                </a:lnTo>
                <a:lnTo>
                  <a:pt x="14413" y="20683"/>
                </a:lnTo>
                <a:lnTo>
                  <a:pt x="14422" y="20684"/>
                </a:lnTo>
                <a:lnTo>
                  <a:pt x="14489" y="20703"/>
                </a:lnTo>
                <a:lnTo>
                  <a:pt x="14493" y="20702"/>
                </a:lnTo>
                <a:lnTo>
                  <a:pt x="14493" y="20698"/>
                </a:lnTo>
                <a:lnTo>
                  <a:pt x="14491" y="20695"/>
                </a:lnTo>
                <a:lnTo>
                  <a:pt x="14487" y="20692"/>
                </a:lnTo>
                <a:lnTo>
                  <a:pt x="14484" y="20688"/>
                </a:lnTo>
                <a:lnTo>
                  <a:pt x="14485" y="20686"/>
                </a:lnTo>
                <a:lnTo>
                  <a:pt x="14485" y="20680"/>
                </a:lnTo>
                <a:lnTo>
                  <a:pt x="14486" y="20678"/>
                </a:lnTo>
                <a:lnTo>
                  <a:pt x="14488" y="20677"/>
                </a:lnTo>
                <a:lnTo>
                  <a:pt x="14493" y="20680"/>
                </a:lnTo>
                <a:lnTo>
                  <a:pt x="14496" y="20680"/>
                </a:lnTo>
                <a:lnTo>
                  <a:pt x="14496" y="20683"/>
                </a:lnTo>
                <a:lnTo>
                  <a:pt x="14493" y="20685"/>
                </a:lnTo>
                <a:lnTo>
                  <a:pt x="14493" y="20686"/>
                </a:lnTo>
                <a:lnTo>
                  <a:pt x="14495" y="20688"/>
                </a:lnTo>
                <a:lnTo>
                  <a:pt x="14496" y="20690"/>
                </a:lnTo>
                <a:lnTo>
                  <a:pt x="14497" y="20700"/>
                </a:lnTo>
                <a:lnTo>
                  <a:pt x="14502" y="20701"/>
                </a:lnTo>
                <a:lnTo>
                  <a:pt x="14512" y="20697"/>
                </a:lnTo>
                <a:lnTo>
                  <a:pt x="14516" y="20697"/>
                </a:lnTo>
                <a:lnTo>
                  <a:pt x="14520" y="20699"/>
                </a:lnTo>
                <a:lnTo>
                  <a:pt x="14553" y="20702"/>
                </a:lnTo>
                <a:lnTo>
                  <a:pt x="14564" y="20700"/>
                </a:lnTo>
                <a:lnTo>
                  <a:pt x="14569" y="20703"/>
                </a:lnTo>
                <a:lnTo>
                  <a:pt x="14571" y="20706"/>
                </a:lnTo>
                <a:lnTo>
                  <a:pt x="14573" y="20708"/>
                </a:lnTo>
                <a:lnTo>
                  <a:pt x="14577" y="20706"/>
                </a:lnTo>
                <a:lnTo>
                  <a:pt x="14581" y="20704"/>
                </a:lnTo>
                <a:lnTo>
                  <a:pt x="14583" y="20698"/>
                </a:lnTo>
                <a:lnTo>
                  <a:pt x="14584" y="20692"/>
                </a:lnTo>
                <a:lnTo>
                  <a:pt x="14585" y="20689"/>
                </a:lnTo>
                <a:lnTo>
                  <a:pt x="14587" y="20685"/>
                </a:lnTo>
                <a:lnTo>
                  <a:pt x="14588" y="20681"/>
                </a:lnTo>
                <a:lnTo>
                  <a:pt x="14590" y="20677"/>
                </a:lnTo>
                <a:lnTo>
                  <a:pt x="14594" y="20674"/>
                </a:lnTo>
                <a:lnTo>
                  <a:pt x="14602" y="20675"/>
                </a:lnTo>
                <a:lnTo>
                  <a:pt x="14606" y="20669"/>
                </a:lnTo>
                <a:lnTo>
                  <a:pt x="14610" y="20670"/>
                </a:lnTo>
                <a:lnTo>
                  <a:pt x="14615" y="20670"/>
                </a:lnTo>
                <a:lnTo>
                  <a:pt x="14630" y="20673"/>
                </a:lnTo>
                <a:lnTo>
                  <a:pt x="14642" y="20675"/>
                </a:lnTo>
                <a:lnTo>
                  <a:pt x="14651" y="20674"/>
                </a:lnTo>
                <a:lnTo>
                  <a:pt x="14656" y="20672"/>
                </a:lnTo>
                <a:lnTo>
                  <a:pt x="14656" y="20669"/>
                </a:lnTo>
                <a:lnTo>
                  <a:pt x="14654" y="20666"/>
                </a:lnTo>
                <a:lnTo>
                  <a:pt x="14650" y="20665"/>
                </a:lnTo>
                <a:lnTo>
                  <a:pt x="14655" y="20655"/>
                </a:lnTo>
                <a:lnTo>
                  <a:pt x="14659" y="20651"/>
                </a:lnTo>
                <a:lnTo>
                  <a:pt x="14665" y="20652"/>
                </a:lnTo>
                <a:lnTo>
                  <a:pt x="14669" y="20651"/>
                </a:lnTo>
                <a:lnTo>
                  <a:pt x="14674" y="20644"/>
                </a:lnTo>
                <a:lnTo>
                  <a:pt x="14690" y="20641"/>
                </a:lnTo>
                <a:lnTo>
                  <a:pt x="14700" y="20633"/>
                </a:lnTo>
                <a:lnTo>
                  <a:pt x="14706" y="20633"/>
                </a:lnTo>
                <a:lnTo>
                  <a:pt x="14703" y="20623"/>
                </a:lnTo>
                <a:lnTo>
                  <a:pt x="14699" y="20619"/>
                </a:lnTo>
                <a:lnTo>
                  <a:pt x="14693" y="20616"/>
                </a:lnTo>
                <a:lnTo>
                  <a:pt x="14689" y="20614"/>
                </a:lnTo>
                <a:lnTo>
                  <a:pt x="14685" y="20610"/>
                </a:lnTo>
                <a:lnTo>
                  <a:pt x="14681" y="20606"/>
                </a:lnTo>
                <a:lnTo>
                  <a:pt x="14677" y="20604"/>
                </a:lnTo>
                <a:lnTo>
                  <a:pt x="14672" y="20602"/>
                </a:lnTo>
                <a:lnTo>
                  <a:pt x="14662" y="20600"/>
                </a:lnTo>
                <a:close/>
                <a:moveTo>
                  <a:pt x="18516" y="20674"/>
                </a:moveTo>
                <a:lnTo>
                  <a:pt x="18512" y="20674"/>
                </a:lnTo>
                <a:lnTo>
                  <a:pt x="18506" y="20677"/>
                </a:lnTo>
                <a:lnTo>
                  <a:pt x="18501" y="20680"/>
                </a:lnTo>
                <a:lnTo>
                  <a:pt x="18494" y="20686"/>
                </a:lnTo>
                <a:lnTo>
                  <a:pt x="18492" y="20691"/>
                </a:lnTo>
                <a:lnTo>
                  <a:pt x="18493" y="20697"/>
                </a:lnTo>
                <a:lnTo>
                  <a:pt x="18496" y="20705"/>
                </a:lnTo>
                <a:lnTo>
                  <a:pt x="18494" y="20706"/>
                </a:lnTo>
                <a:lnTo>
                  <a:pt x="18492" y="20706"/>
                </a:lnTo>
                <a:lnTo>
                  <a:pt x="18488" y="20707"/>
                </a:lnTo>
                <a:lnTo>
                  <a:pt x="18485" y="20708"/>
                </a:lnTo>
                <a:lnTo>
                  <a:pt x="18484" y="20710"/>
                </a:lnTo>
                <a:lnTo>
                  <a:pt x="18483" y="20712"/>
                </a:lnTo>
                <a:lnTo>
                  <a:pt x="18482" y="20715"/>
                </a:lnTo>
                <a:lnTo>
                  <a:pt x="18478" y="20721"/>
                </a:lnTo>
                <a:lnTo>
                  <a:pt x="18476" y="20725"/>
                </a:lnTo>
                <a:lnTo>
                  <a:pt x="18475" y="20730"/>
                </a:lnTo>
                <a:lnTo>
                  <a:pt x="18475" y="20733"/>
                </a:lnTo>
                <a:lnTo>
                  <a:pt x="18476" y="20735"/>
                </a:lnTo>
                <a:lnTo>
                  <a:pt x="18476" y="20737"/>
                </a:lnTo>
                <a:lnTo>
                  <a:pt x="18464" y="20739"/>
                </a:lnTo>
                <a:lnTo>
                  <a:pt x="18462" y="20741"/>
                </a:lnTo>
                <a:lnTo>
                  <a:pt x="18462" y="20744"/>
                </a:lnTo>
                <a:lnTo>
                  <a:pt x="18462" y="20747"/>
                </a:lnTo>
                <a:lnTo>
                  <a:pt x="18463" y="20747"/>
                </a:lnTo>
                <a:lnTo>
                  <a:pt x="18462" y="20750"/>
                </a:lnTo>
                <a:lnTo>
                  <a:pt x="18461" y="20751"/>
                </a:lnTo>
                <a:lnTo>
                  <a:pt x="18460" y="20752"/>
                </a:lnTo>
                <a:lnTo>
                  <a:pt x="18459" y="20755"/>
                </a:lnTo>
                <a:lnTo>
                  <a:pt x="18456" y="20763"/>
                </a:lnTo>
                <a:lnTo>
                  <a:pt x="18455" y="20765"/>
                </a:lnTo>
                <a:lnTo>
                  <a:pt x="18453" y="20766"/>
                </a:lnTo>
                <a:lnTo>
                  <a:pt x="18452" y="20764"/>
                </a:lnTo>
                <a:lnTo>
                  <a:pt x="18450" y="20762"/>
                </a:lnTo>
                <a:lnTo>
                  <a:pt x="18449" y="20760"/>
                </a:lnTo>
                <a:lnTo>
                  <a:pt x="18446" y="20762"/>
                </a:lnTo>
                <a:lnTo>
                  <a:pt x="18433" y="20776"/>
                </a:lnTo>
                <a:lnTo>
                  <a:pt x="18430" y="20780"/>
                </a:lnTo>
                <a:lnTo>
                  <a:pt x="18428" y="20785"/>
                </a:lnTo>
                <a:lnTo>
                  <a:pt x="18427" y="20792"/>
                </a:lnTo>
                <a:lnTo>
                  <a:pt x="18426" y="20796"/>
                </a:lnTo>
                <a:lnTo>
                  <a:pt x="18422" y="20806"/>
                </a:lnTo>
                <a:lnTo>
                  <a:pt x="18420" y="20811"/>
                </a:lnTo>
                <a:lnTo>
                  <a:pt x="18419" y="20821"/>
                </a:lnTo>
                <a:lnTo>
                  <a:pt x="18419" y="20822"/>
                </a:lnTo>
                <a:lnTo>
                  <a:pt x="18417" y="20823"/>
                </a:lnTo>
                <a:lnTo>
                  <a:pt x="18417" y="20825"/>
                </a:lnTo>
                <a:lnTo>
                  <a:pt x="18420" y="20835"/>
                </a:lnTo>
                <a:lnTo>
                  <a:pt x="18423" y="20838"/>
                </a:lnTo>
                <a:lnTo>
                  <a:pt x="18428" y="20840"/>
                </a:lnTo>
                <a:lnTo>
                  <a:pt x="18432" y="20841"/>
                </a:lnTo>
                <a:lnTo>
                  <a:pt x="18426" y="20844"/>
                </a:lnTo>
                <a:lnTo>
                  <a:pt x="18422" y="20843"/>
                </a:lnTo>
                <a:lnTo>
                  <a:pt x="18412" y="20838"/>
                </a:lnTo>
                <a:lnTo>
                  <a:pt x="18408" y="20836"/>
                </a:lnTo>
                <a:lnTo>
                  <a:pt x="18404" y="20837"/>
                </a:lnTo>
                <a:lnTo>
                  <a:pt x="18402" y="20842"/>
                </a:lnTo>
                <a:lnTo>
                  <a:pt x="18404" y="20849"/>
                </a:lnTo>
                <a:lnTo>
                  <a:pt x="18405" y="20849"/>
                </a:lnTo>
                <a:lnTo>
                  <a:pt x="18405" y="20847"/>
                </a:lnTo>
                <a:lnTo>
                  <a:pt x="18406" y="20847"/>
                </a:lnTo>
                <a:lnTo>
                  <a:pt x="18406" y="20850"/>
                </a:lnTo>
                <a:lnTo>
                  <a:pt x="18407" y="20852"/>
                </a:lnTo>
                <a:lnTo>
                  <a:pt x="18409" y="20852"/>
                </a:lnTo>
                <a:lnTo>
                  <a:pt x="18411" y="20851"/>
                </a:lnTo>
                <a:lnTo>
                  <a:pt x="18410" y="20855"/>
                </a:lnTo>
                <a:lnTo>
                  <a:pt x="18412" y="20858"/>
                </a:lnTo>
                <a:lnTo>
                  <a:pt x="18412" y="20861"/>
                </a:lnTo>
                <a:lnTo>
                  <a:pt x="18408" y="20861"/>
                </a:lnTo>
                <a:lnTo>
                  <a:pt x="18408" y="20863"/>
                </a:lnTo>
                <a:lnTo>
                  <a:pt x="18409" y="20864"/>
                </a:lnTo>
                <a:lnTo>
                  <a:pt x="18411" y="20866"/>
                </a:lnTo>
                <a:lnTo>
                  <a:pt x="18412" y="20868"/>
                </a:lnTo>
                <a:lnTo>
                  <a:pt x="18412" y="20871"/>
                </a:lnTo>
                <a:lnTo>
                  <a:pt x="18411" y="20874"/>
                </a:lnTo>
                <a:lnTo>
                  <a:pt x="18409" y="20874"/>
                </a:lnTo>
                <a:lnTo>
                  <a:pt x="18406" y="20872"/>
                </a:lnTo>
                <a:lnTo>
                  <a:pt x="18404" y="20872"/>
                </a:lnTo>
                <a:lnTo>
                  <a:pt x="18400" y="20876"/>
                </a:lnTo>
                <a:lnTo>
                  <a:pt x="18397" y="20882"/>
                </a:lnTo>
                <a:lnTo>
                  <a:pt x="18396" y="20888"/>
                </a:lnTo>
                <a:lnTo>
                  <a:pt x="18398" y="20894"/>
                </a:lnTo>
                <a:lnTo>
                  <a:pt x="18400" y="20893"/>
                </a:lnTo>
                <a:lnTo>
                  <a:pt x="18403" y="20896"/>
                </a:lnTo>
                <a:lnTo>
                  <a:pt x="18404" y="20900"/>
                </a:lnTo>
                <a:lnTo>
                  <a:pt x="18405" y="20904"/>
                </a:lnTo>
                <a:lnTo>
                  <a:pt x="18402" y="20916"/>
                </a:lnTo>
                <a:lnTo>
                  <a:pt x="18401" y="20922"/>
                </a:lnTo>
                <a:lnTo>
                  <a:pt x="18403" y="20924"/>
                </a:lnTo>
                <a:lnTo>
                  <a:pt x="18419" y="20926"/>
                </a:lnTo>
                <a:lnTo>
                  <a:pt x="18428" y="20925"/>
                </a:lnTo>
                <a:lnTo>
                  <a:pt x="18433" y="20921"/>
                </a:lnTo>
                <a:lnTo>
                  <a:pt x="18434" y="20918"/>
                </a:lnTo>
                <a:lnTo>
                  <a:pt x="18435" y="20911"/>
                </a:lnTo>
                <a:lnTo>
                  <a:pt x="18436" y="20909"/>
                </a:lnTo>
                <a:lnTo>
                  <a:pt x="18439" y="20906"/>
                </a:lnTo>
                <a:lnTo>
                  <a:pt x="18440" y="20907"/>
                </a:lnTo>
                <a:lnTo>
                  <a:pt x="18441" y="20908"/>
                </a:lnTo>
                <a:lnTo>
                  <a:pt x="18443" y="20909"/>
                </a:lnTo>
                <a:lnTo>
                  <a:pt x="18445" y="20911"/>
                </a:lnTo>
                <a:lnTo>
                  <a:pt x="18444" y="20916"/>
                </a:lnTo>
                <a:lnTo>
                  <a:pt x="18441" y="20927"/>
                </a:lnTo>
                <a:lnTo>
                  <a:pt x="18443" y="20931"/>
                </a:lnTo>
                <a:lnTo>
                  <a:pt x="18446" y="20929"/>
                </a:lnTo>
                <a:lnTo>
                  <a:pt x="18450" y="20924"/>
                </a:lnTo>
                <a:lnTo>
                  <a:pt x="18453" y="20921"/>
                </a:lnTo>
                <a:lnTo>
                  <a:pt x="18453" y="20918"/>
                </a:lnTo>
                <a:lnTo>
                  <a:pt x="18453" y="20916"/>
                </a:lnTo>
                <a:lnTo>
                  <a:pt x="18454" y="20914"/>
                </a:lnTo>
                <a:lnTo>
                  <a:pt x="18455" y="20912"/>
                </a:lnTo>
                <a:lnTo>
                  <a:pt x="18456" y="20909"/>
                </a:lnTo>
                <a:lnTo>
                  <a:pt x="18455" y="20908"/>
                </a:lnTo>
                <a:lnTo>
                  <a:pt x="18453" y="20907"/>
                </a:lnTo>
                <a:lnTo>
                  <a:pt x="18451" y="20907"/>
                </a:lnTo>
                <a:lnTo>
                  <a:pt x="18453" y="20902"/>
                </a:lnTo>
                <a:lnTo>
                  <a:pt x="18455" y="20900"/>
                </a:lnTo>
                <a:lnTo>
                  <a:pt x="18458" y="20897"/>
                </a:lnTo>
                <a:lnTo>
                  <a:pt x="18460" y="20894"/>
                </a:lnTo>
                <a:lnTo>
                  <a:pt x="18460" y="20889"/>
                </a:lnTo>
                <a:lnTo>
                  <a:pt x="18461" y="20885"/>
                </a:lnTo>
                <a:lnTo>
                  <a:pt x="18462" y="20881"/>
                </a:lnTo>
                <a:lnTo>
                  <a:pt x="18472" y="20872"/>
                </a:lnTo>
                <a:lnTo>
                  <a:pt x="18473" y="20869"/>
                </a:lnTo>
                <a:lnTo>
                  <a:pt x="18475" y="20868"/>
                </a:lnTo>
                <a:lnTo>
                  <a:pt x="18478" y="20866"/>
                </a:lnTo>
                <a:lnTo>
                  <a:pt x="18481" y="20863"/>
                </a:lnTo>
                <a:lnTo>
                  <a:pt x="18479" y="20857"/>
                </a:lnTo>
                <a:lnTo>
                  <a:pt x="18482" y="20858"/>
                </a:lnTo>
                <a:lnTo>
                  <a:pt x="18484" y="20858"/>
                </a:lnTo>
                <a:lnTo>
                  <a:pt x="18486" y="20856"/>
                </a:lnTo>
                <a:lnTo>
                  <a:pt x="18487" y="20853"/>
                </a:lnTo>
                <a:lnTo>
                  <a:pt x="18486" y="20847"/>
                </a:lnTo>
                <a:lnTo>
                  <a:pt x="18489" y="20845"/>
                </a:lnTo>
                <a:lnTo>
                  <a:pt x="18494" y="20843"/>
                </a:lnTo>
                <a:lnTo>
                  <a:pt x="18499" y="20841"/>
                </a:lnTo>
                <a:lnTo>
                  <a:pt x="18502" y="20838"/>
                </a:lnTo>
                <a:lnTo>
                  <a:pt x="18503" y="20837"/>
                </a:lnTo>
                <a:lnTo>
                  <a:pt x="18508" y="20825"/>
                </a:lnTo>
                <a:lnTo>
                  <a:pt x="18508" y="20824"/>
                </a:lnTo>
                <a:lnTo>
                  <a:pt x="18512" y="20822"/>
                </a:lnTo>
                <a:lnTo>
                  <a:pt x="18515" y="20817"/>
                </a:lnTo>
                <a:lnTo>
                  <a:pt x="18517" y="20811"/>
                </a:lnTo>
                <a:lnTo>
                  <a:pt x="18519" y="20799"/>
                </a:lnTo>
                <a:lnTo>
                  <a:pt x="18521" y="20793"/>
                </a:lnTo>
                <a:lnTo>
                  <a:pt x="18523" y="20786"/>
                </a:lnTo>
                <a:lnTo>
                  <a:pt x="18521" y="20780"/>
                </a:lnTo>
                <a:lnTo>
                  <a:pt x="18523" y="20779"/>
                </a:lnTo>
                <a:lnTo>
                  <a:pt x="18524" y="20778"/>
                </a:lnTo>
                <a:lnTo>
                  <a:pt x="18525" y="20776"/>
                </a:lnTo>
                <a:lnTo>
                  <a:pt x="18526" y="20770"/>
                </a:lnTo>
                <a:lnTo>
                  <a:pt x="18529" y="20763"/>
                </a:lnTo>
                <a:lnTo>
                  <a:pt x="18529" y="20762"/>
                </a:lnTo>
                <a:lnTo>
                  <a:pt x="18530" y="20762"/>
                </a:lnTo>
                <a:lnTo>
                  <a:pt x="18532" y="20762"/>
                </a:lnTo>
                <a:lnTo>
                  <a:pt x="18532" y="20760"/>
                </a:lnTo>
                <a:lnTo>
                  <a:pt x="18531" y="20759"/>
                </a:lnTo>
                <a:lnTo>
                  <a:pt x="18530" y="20759"/>
                </a:lnTo>
                <a:lnTo>
                  <a:pt x="18529" y="20759"/>
                </a:lnTo>
                <a:lnTo>
                  <a:pt x="18529" y="20758"/>
                </a:lnTo>
                <a:lnTo>
                  <a:pt x="18527" y="20757"/>
                </a:lnTo>
                <a:lnTo>
                  <a:pt x="18525" y="20755"/>
                </a:lnTo>
                <a:lnTo>
                  <a:pt x="18523" y="20754"/>
                </a:lnTo>
                <a:lnTo>
                  <a:pt x="18521" y="20751"/>
                </a:lnTo>
                <a:lnTo>
                  <a:pt x="18524" y="20747"/>
                </a:lnTo>
                <a:lnTo>
                  <a:pt x="18524" y="20744"/>
                </a:lnTo>
                <a:lnTo>
                  <a:pt x="18523" y="20740"/>
                </a:lnTo>
                <a:lnTo>
                  <a:pt x="18518" y="20730"/>
                </a:lnTo>
                <a:lnTo>
                  <a:pt x="18518" y="20730"/>
                </a:lnTo>
                <a:lnTo>
                  <a:pt x="18518" y="20728"/>
                </a:lnTo>
                <a:lnTo>
                  <a:pt x="18518" y="20722"/>
                </a:lnTo>
                <a:lnTo>
                  <a:pt x="18517" y="20715"/>
                </a:lnTo>
                <a:lnTo>
                  <a:pt x="18518" y="20712"/>
                </a:lnTo>
                <a:lnTo>
                  <a:pt x="18520" y="20708"/>
                </a:lnTo>
                <a:lnTo>
                  <a:pt x="18522" y="20706"/>
                </a:lnTo>
                <a:lnTo>
                  <a:pt x="18524" y="20705"/>
                </a:lnTo>
                <a:lnTo>
                  <a:pt x="18526" y="20706"/>
                </a:lnTo>
                <a:lnTo>
                  <a:pt x="18529" y="20707"/>
                </a:lnTo>
                <a:lnTo>
                  <a:pt x="18532" y="20706"/>
                </a:lnTo>
                <a:lnTo>
                  <a:pt x="18535" y="20704"/>
                </a:lnTo>
                <a:lnTo>
                  <a:pt x="18538" y="20701"/>
                </a:lnTo>
                <a:lnTo>
                  <a:pt x="18539" y="20698"/>
                </a:lnTo>
                <a:lnTo>
                  <a:pt x="18538" y="20698"/>
                </a:lnTo>
                <a:cubicBezTo>
                  <a:pt x="18538" y="20698"/>
                  <a:pt x="18533" y="20685"/>
                  <a:pt x="18533" y="20685"/>
                </a:cubicBezTo>
                <a:lnTo>
                  <a:pt x="18532" y="20682"/>
                </a:lnTo>
                <a:lnTo>
                  <a:pt x="18531" y="20680"/>
                </a:lnTo>
                <a:lnTo>
                  <a:pt x="18528" y="20683"/>
                </a:lnTo>
                <a:lnTo>
                  <a:pt x="18524" y="20688"/>
                </a:lnTo>
                <a:lnTo>
                  <a:pt x="18523" y="20690"/>
                </a:lnTo>
                <a:lnTo>
                  <a:pt x="18520" y="20691"/>
                </a:lnTo>
                <a:lnTo>
                  <a:pt x="18520" y="20690"/>
                </a:lnTo>
                <a:lnTo>
                  <a:pt x="18521" y="20679"/>
                </a:lnTo>
                <a:lnTo>
                  <a:pt x="18520" y="20675"/>
                </a:lnTo>
                <a:lnTo>
                  <a:pt x="18516" y="20674"/>
                </a:lnTo>
                <a:close/>
                <a:moveTo>
                  <a:pt x="20128" y="20811"/>
                </a:moveTo>
                <a:lnTo>
                  <a:pt x="20128" y="20816"/>
                </a:lnTo>
                <a:lnTo>
                  <a:pt x="20126" y="20819"/>
                </a:lnTo>
                <a:lnTo>
                  <a:pt x="20124" y="20820"/>
                </a:lnTo>
                <a:lnTo>
                  <a:pt x="20125" y="20818"/>
                </a:lnTo>
                <a:lnTo>
                  <a:pt x="20127" y="20813"/>
                </a:lnTo>
                <a:lnTo>
                  <a:pt x="20128" y="20811"/>
                </a:lnTo>
                <a:close/>
                <a:moveTo>
                  <a:pt x="20119" y="20835"/>
                </a:moveTo>
                <a:lnTo>
                  <a:pt x="20119" y="20836"/>
                </a:lnTo>
                <a:lnTo>
                  <a:pt x="20118" y="20838"/>
                </a:lnTo>
                <a:lnTo>
                  <a:pt x="20116" y="20842"/>
                </a:lnTo>
                <a:lnTo>
                  <a:pt x="20112" y="20853"/>
                </a:lnTo>
                <a:lnTo>
                  <a:pt x="20113" y="20848"/>
                </a:lnTo>
                <a:lnTo>
                  <a:pt x="20116" y="20842"/>
                </a:lnTo>
                <a:lnTo>
                  <a:pt x="20119" y="20835"/>
                </a:lnTo>
                <a:close/>
                <a:moveTo>
                  <a:pt x="20109" y="20883"/>
                </a:moveTo>
                <a:lnTo>
                  <a:pt x="20107" y="20891"/>
                </a:lnTo>
                <a:lnTo>
                  <a:pt x="20101" y="20897"/>
                </a:lnTo>
                <a:lnTo>
                  <a:pt x="20093" y="20899"/>
                </a:lnTo>
                <a:lnTo>
                  <a:pt x="20091" y="20902"/>
                </a:lnTo>
                <a:lnTo>
                  <a:pt x="20091" y="20898"/>
                </a:lnTo>
                <a:lnTo>
                  <a:pt x="20096" y="20893"/>
                </a:lnTo>
                <a:lnTo>
                  <a:pt x="20107" y="20885"/>
                </a:lnTo>
                <a:lnTo>
                  <a:pt x="20109" y="20883"/>
                </a:lnTo>
                <a:close/>
                <a:moveTo>
                  <a:pt x="14931" y="20943"/>
                </a:moveTo>
                <a:lnTo>
                  <a:pt x="14923" y="20948"/>
                </a:lnTo>
                <a:lnTo>
                  <a:pt x="14907" y="20968"/>
                </a:lnTo>
                <a:lnTo>
                  <a:pt x="14899" y="20976"/>
                </a:lnTo>
                <a:lnTo>
                  <a:pt x="14891" y="20978"/>
                </a:lnTo>
                <a:lnTo>
                  <a:pt x="14870" y="20978"/>
                </a:lnTo>
                <a:lnTo>
                  <a:pt x="14863" y="20982"/>
                </a:lnTo>
                <a:lnTo>
                  <a:pt x="14827" y="20965"/>
                </a:lnTo>
                <a:lnTo>
                  <a:pt x="14823" y="20964"/>
                </a:lnTo>
                <a:lnTo>
                  <a:pt x="14814" y="20963"/>
                </a:lnTo>
                <a:lnTo>
                  <a:pt x="14810" y="20962"/>
                </a:lnTo>
                <a:lnTo>
                  <a:pt x="14806" y="20959"/>
                </a:lnTo>
                <a:lnTo>
                  <a:pt x="14800" y="20964"/>
                </a:lnTo>
                <a:lnTo>
                  <a:pt x="14797" y="20965"/>
                </a:lnTo>
                <a:lnTo>
                  <a:pt x="14794" y="20964"/>
                </a:lnTo>
                <a:lnTo>
                  <a:pt x="14791" y="20959"/>
                </a:lnTo>
                <a:lnTo>
                  <a:pt x="14789" y="20955"/>
                </a:lnTo>
                <a:lnTo>
                  <a:pt x="14786" y="20953"/>
                </a:lnTo>
                <a:lnTo>
                  <a:pt x="14781" y="20952"/>
                </a:lnTo>
                <a:lnTo>
                  <a:pt x="14775" y="20954"/>
                </a:lnTo>
                <a:lnTo>
                  <a:pt x="14774" y="20962"/>
                </a:lnTo>
                <a:lnTo>
                  <a:pt x="14778" y="20989"/>
                </a:lnTo>
                <a:lnTo>
                  <a:pt x="14796" y="21022"/>
                </a:lnTo>
                <a:lnTo>
                  <a:pt x="14801" y="21029"/>
                </a:lnTo>
                <a:lnTo>
                  <a:pt x="14808" y="21036"/>
                </a:lnTo>
                <a:lnTo>
                  <a:pt x="14815" y="21040"/>
                </a:lnTo>
                <a:lnTo>
                  <a:pt x="14841" y="21039"/>
                </a:lnTo>
                <a:lnTo>
                  <a:pt x="14850" y="21042"/>
                </a:lnTo>
                <a:lnTo>
                  <a:pt x="14878" y="21059"/>
                </a:lnTo>
                <a:lnTo>
                  <a:pt x="14884" y="21064"/>
                </a:lnTo>
                <a:lnTo>
                  <a:pt x="14899" y="21082"/>
                </a:lnTo>
                <a:lnTo>
                  <a:pt x="14907" y="21088"/>
                </a:lnTo>
                <a:lnTo>
                  <a:pt x="14910" y="21092"/>
                </a:lnTo>
                <a:lnTo>
                  <a:pt x="14912" y="21097"/>
                </a:lnTo>
                <a:lnTo>
                  <a:pt x="14913" y="21100"/>
                </a:lnTo>
                <a:lnTo>
                  <a:pt x="14916" y="21105"/>
                </a:lnTo>
                <a:lnTo>
                  <a:pt x="14923" y="21111"/>
                </a:lnTo>
                <a:lnTo>
                  <a:pt x="14924" y="21112"/>
                </a:lnTo>
                <a:lnTo>
                  <a:pt x="14926" y="21113"/>
                </a:lnTo>
                <a:lnTo>
                  <a:pt x="14928" y="21114"/>
                </a:lnTo>
                <a:lnTo>
                  <a:pt x="14931" y="21124"/>
                </a:lnTo>
                <a:lnTo>
                  <a:pt x="14932" y="21126"/>
                </a:lnTo>
                <a:lnTo>
                  <a:pt x="14934" y="21131"/>
                </a:lnTo>
                <a:lnTo>
                  <a:pt x="14933" y="21138"/>
                </a:lnTo>
                <a:lnTo>
                  <a:pt x="14931" y="21144"/>
                </a:lnTo>
                <a:lnTo>
                  <a:pt x="14928" y="21148"/>
                </a:lnTo>
                <a:lnTo>
                  <a:pt x="14919" y="21154"/>
                </a:lnTo>
                <a:lnTo>
                  <a:pt x="14914" y="21158"/>
                </a:lnTo>
                <a:lnTo>
                  <a:pt x="14915" y="21162"/>
                </a:lnTo>
                <a:lnTo>
                  <a:pt x="14918" y="21165"/>
                </a:lnTo>
                <a:lnTo>
                  <a:pt x="14923" y="21167"/>
                </a:lnTo>
                <a:lnTo>
                  <a:pt x="14928" y="21167"/>
                </a:lnTo>
                <a:lnTo>
                  <a:pt x="14933" y="21167"/>
                </a:lnTo>
                <a:lnTo>
                  <a:pt x="14936" y="21166"/>
                </a:lnTo>
                <a:lnTo>
                  <a:pt x="14940" y="21164"/>
                </a:lnTo>
                <a:lnTo>
                  <a:pt x="14944" y="21161"/>
                </a:lnTo>
                <a:lnTo>
                  <a:pt x="14945" y="21158"/>
                </a:lnTo>
                <a:lnTo>
                  <a:pt x="14946" y="21145"/>
                </a:lnTo>
                <a:lnTo>
                  <a:pt x="14944" y="21140"/>
                </a:lnTo>
                <a:lnTo>
                  <a:pt x="14940" y="21142"/>
                </a:lnTo>
                <a:lnTo>
                  <a:pt x="14942" y="21147"/>
                </a:lnTo>
                <a:lnTo>
                  <a:pt x="14943" y="21148"/>
                </a:lnTo>
                <a:lnTo>
                  <a:pt x="14942" y="21150"/>
                </a:lnTo>
                <a:lnTo>
                  <a:pt x="14939" y="21144"/>
                </a:lnTo>
                <a:lnTo>
                  <a:pt x="14938" y="21138"/>
                </a:lnTo>
                <a:lnTo>
                  <a:pt x="14940" y="21133"/>
                </a:lnTo>
                <a:lnTo>
                  <a:pt x="14944" y="21131"/>
                </a:lnTo>
                <a:lnTo>
                  <a:pt x="14949" y="21129"/>
                </a:lnTo>
                <a:lnTo>
                  <a:pt x="14952" y="21124"/>
                </a:lnTo>
                <a:lnTo>
                  <a:pt x="14957" y="21113"/>
                </a:lnTo>
                <a:lnTo>
                  <a:pt x="14964" y="21103"/>
                </a:lnTo>
                <a:lnTo>
                  <a:pt x="14973" y="21095"/>
                </a:lnTo>
                <a:lnTo>
                  <a:pt x="15002" y="21082"/>
                </a:lnTo>
                <a:lnTo>
                  <a:pt x="15006" y="21078"/>
                </a:lnTo>
                <a:lnTo>
                  <a:pt x="15008" y="21071"/>
                </a:lnTo>
                <a:lnTo>
                  <a:pt x="15010" y="21070"/>
                </a:lnTo>
                <a:lnTo>
                  <a:pt x="15025" y="21068"/>
                </a:lnTo>
                <a:lnTo>
                  <a:pt x="15027" y="21066"/>
                </a:lnTo>
                <a:lnTo>
                  <a:pt x="15033" y="21059"/>
                </a:lnTo>
                <a:lnTo>
                  <a:pt x="15037" y="21056"/>
                </a:lnTo>
                <a:lnTo>
                  <a:pt x="15044" y="21048"/>
                </a:lnTo>
                <a:lnTo>
                  <a:pt x="15046" y="21045"/>
                </a:lnTo>
                <a:lnTo>
                  <a:pt x="15049" y="21033"/>
                </a:lnTo>
                <a:lnTo>
                  <a:pt x="15044" y="21024"/>
                </a:lnTo>
                <a:cubicBezTo>
                  <a:pt x="15044" y="21024"/>
                  <a:pt x="15036" y="21017"/>
                  <a:pt x="15036" y="21017"/>
                </a:cubicBezTo>
                <a:lnTo>
                  <a:pt x="15028" y="21009"/>
                </a:lnTo>
                <a:lnTo>
                  <a:pt x="15017" y="20990"/>
                </a:lnTo>
                <a:lnTo>
                  <a:pt x="15010" y="20982"/>
                </a:lnTo>
                <a:lnTo>
                  <a:pt x="15003" y="20976"/>
                </a:lnTo>
                <a:lnTo>
                  <a:pt x="14967" y="20957"/>
                </a:lnTo>
                <a:lnTo>
                  <a:pt x="14952" y="20952"/>
                </a:lnTo>
                <a:lnTo>
                  <a:pt x="14949" y="20950"/>
                </a:lnTo>
                <a:lnTo>
                  <a:pt x="14945" y="20946"/>
                </a:lnTo>
                <a:lnTo>
                  <a:pt x="14941" y="20944"/>
                </a:lnTo>
                <a:lnTo>
                  <a:pt x="14936" y="20943"/>
                </a:lnTo>
                <a:lnTo>
                  <a:pt x="14931" y="20943"/>
                </a:lnTo>
                <a:close/>
                <a:moveTo>
                  <a:pt x="15534" y="20943"/>
                </a:moveTo>
                <a:lnTo>
                  <a:pt x="15526" y="20944"/>
                </a:lnTo>
                <a:lnTo>
                  <a:pt x="15521" y="20945"/>
                </a:lnTo>
                <a:lnTo>
                  <a:pt x="15502" y="20954"/>
                </a:lnTo>
                <a:lnTo>
                  <a:pt x="15499" y="20955"/>
                </a:lnTo>
                <a:lnTo>
                  <a:pt x="15498" y="20955"/>
                </a:lnTo>
                <a:lnTo>
                  <a:pt x="15492" y="20960"/>
                </a:lnTo>
                <a:lnTo>
                  <a:pt x="15491" y="20960"/>
                </a:lnTo>
                <a:lnTo>
                  <a:pt x="15489" y="20960"/>
                </a:lnTo>
                <a:lnTo>
                  <a:pt x="15487" y="20961"/>
                </a:lnTo>
                <a:lnTo>
                  <a:pt x="15484" y="20964"/>
                </a:lnTo>
                <a:lnTo>
                  <a:pt x="15483" y="20969"/>
                </a:lnTo>
                <a:lnTo>
                  <a:pt x="15481" y="20977"/>
                </a:lnTo>
                <a:lnTo>
                  <a:pt x="15479" y="20984"/>
                </a:lnTo>
                <a:lnTo>
                  <a:pt x="15481" y="20987"/>
                </a:lnTo>
                <a:lnTo>
                  <a:pt x="15483" y="20988"/>
                </a:lnTo>
                <a:lnTo>
                  <a:pt x="15485" y="20991"/>
                </a:lnTo>
                <a:lnTo>
                  <a:pt x="15488" y="20995"/>
                </a:lnTo>
                <a:lnTo>
                  <a:pt x="15494" y="21001"/>
                </a:lnTo>
                <a:lnTo>
                  <a:pt x="15497" y="21006"/>
                </a:lnTo>
                <a:lnTo>
                  <a:pt x="15502" y="21015"/>
                </a:lnTo>
                <a:lnTo>
                  <a:pt x="15505" y="21019"/>
                </a:lnTo>
                <a:lnTo>
                  <a:pt x="15518" y="21032"/>
                </a:lnTo>
                <a:lnTo>
                  <a:pt x="15530" y="21042"/>
                </a:lnTo>
                <a:lnTo>
                  <a:pt x="15534" y="21047"/>
                </a:lnTo>
                <a:lnTo>
                  <a:pt x="15537" y="21049"/>
                </a:lnTo>
                <a:lnTo>
                  <a:pt x="15541" y="21052"/>
                </a:lnTo>
                <a:lnTo>
                  <a:pt x="15544" y="21053"/>
                </a:lnTo>
                <a:lnTo>
                  <a:pt x="15551" y="21048"/>
                </a:lnTo>
                <a:lnTo>
                  <a:pt x="15556" y="21047"/>
                </a:lnTo>
                <a:lnTo>
                  <a:pt x="15560" y="21048"/>
                </a:lnTo>
                <a:lnTo>
                  <a:pt x="15566" y="21057"/>
                </a:lnTo>
                <a:lnTo>
                  <a:pt x="15569" y="21059"/>
                </a:lnTo>
                <a:lnTo>
                  <a:pt x="15571" y="21056"/>
                </a:lnTo>
                <a:lnTo>
                  <a:pt x="15572" y="21056"/>
                </a:lnTo>
                <a:lnTo>
                  <a:pt x="15576" y="21064"/>
                </a:lnTo>
                <a:lnTo>
                  <a:pt x="15585" y="21074"/>
                </a:lnTo>
                <a:lnTo>
                  <a:pt x="15589" y="21082"/>
                </a:lnTo>
                <a:lnTo>
                  <a:pt x="15592" y="21079"/>
                </a:lnTo>
                <a:lnTo>
                  <a:pt x="15593" y="21077"/>
                </a:lnTo>
                <a:lnTo>
                  <a:pt x="15593" y="21075"/>
                </a:lnTo>
                <a:lnTo>
                  <a:pt x="15594" y="21074"/>
                </a:lnTo>
                <a:lnTo>
                  <a:pt x="15596" y="21076"/>
                </a:lnTo>
                <a:lnTo>
                  <a:pt x="15598" y="21079"/>
                </a:lnTo>
                <a:lnTo>
                  <a:pt x="15598" y="21080"/>
                </a:lnTo>
                <a:lnTo>
                  <a:pt x="15602" y="21081"/>
                </a:lnTo>
                <a:lnTo>
                  <a:pt x="15605" y="21085"/>
                </a:lnTo>
                <a:lnTo>
                  <a:pt x="15606" y="21090"/>
                </a:lnTo>
                <a:lnTo>
                  <a:pt x="15607" y="21095"/>
                </a:lnTo>
                <a:lnTo>
                  <a:pt x="15605" y="21100"/>
                </a:lnTo>
                <a:lnTo>
                  <a:pt x="15601" y="21103"/>
                </a:lnTo>
                <a:lnTo>
                  <a:pt x="15597" y="21105"/>
                </a:lnTo>
                <a:lnTo>
                  <a:pt x="15585" y="21105"/>
                </a:lnTo>
                <a:lnTo>
                  <a:pt x="15583" y="21104"/>
                </a:lnTo>
                <a:lnTo>
                  <a:pt x="15579" y="21102"/>
                </a:lnTo>
                <a:lnTo>
                  <a:pt x="15578" y="21101"/>
                </a:lnTo>
                <a:lnTo>
                  <a:pt x="15570" y="21101"/>
                </a:lnTo>
                <a:lnTo>
                  <a:pt x="15561" y="21104"/>
                </a:lnTo>
                <a:lnTo>
                  <a:pt x="15560" y="21104"/>
                </a:lnTo>
                <a:lnTo>
                  <a:pt x="15558" y="21104"/>
                </a:lnTo>
                <a:lnTo>
                  <a:pt x="15558" y="21106"/>
                </a:lnTo>
                <a:lnTo>
                  <a:pt x="15557" y="21106"/>
                </a:lnTo>
                <a:lnTo>
                  <a:pt x="15555" y="21108"/>
                </a:lnTo>
                <a:lnTo>
                  <a:pt x="15554" y="21110"/>
                </a:lnTo>
                <a:lnTo>
                  <a:pt x="15554" y="21111"/>
                </a:lnTo>
                <a:lnTo>
                  <a:pt x="15550" y="21113"/>
                </a:lnTo>
                <a:lnTo>
                  <a:pt x="15541" y="21126"/>
                </a:lnTo>
                <a:lnTo>
                  <a:pt x="15537" y="21130"/>
                </a:lnTo>
                <a:lnTo>
                  <a:pt x="15533" y="21127"/>
                </a:lnTo>
                <a:lnTo>
                  <a:pt x="15529" y="21125"/>
                </a:lnTo>
                <a:lnTo>
                  <a:pt x="15525" y="21125"/>
                </a:lnTo>
                <a:lnTo>
                  <a:pt x="15523" y="21124"/>
                </a:lnTo>
                <a:lnTo>
                  <a:pt x="15522" y="21123"/>
                </a:lnTo>
                <a:lnTo>
                  <a:pt x="15522" y="21121"/>
                </a:lnTo>
                <a:lnTo>
                  <a:pt x="15522" y="21118"/>
                </a:lnTo>
                <a:lnTo>
                  <a:pt x="15520" y="21117"/>
                </a:lnTo>
                <a:lnTo>
                  <a:pt x="15519" y="21117"/>
                </a:lnTo>
                <a:lnTo>
                  <a:pt x="15505" y="21122"/>
                </a:lnTo>
                <a:lnTo>
                  <a:pt x="15501" y="21122"/>
                </a:lnTo>
                <a:lnTo>
                  <a:pt x="15497" y="21120"/>
                </a:lnTo>
                <a:lnTo>
                  <a:pt x="15495" y="21115"/>
                </a:lnTo>
                <a:lnTo>
                  <a:pt x="15492" y="21105"/>
                </a:lnTo>
                <a:lnTo>
                  <a:pt x="15491" y="21101"/>
                </a:lnTo>
                <a:lnTo>
                  <a:pt x="15492" y="21100"/>
                </a:lnTo>
                <a:lnTo>
                  <a:pt x="15494" y="21099"/>
                </a:lnTo>
                <a:lnTo>
                  <a:pt x="15496" y="21099"/>
                </a:lnTo>
                <a:lnTo>
                  <a:pt x="15498" y="21099"/>
                </a:lnTo>
                <a:lnTo>
                  <a:pt x="15497" y="21097"/>
                </a:lnTo>
                <a:lnTo>
                  <a:pt x="15497" y="21096"/>
                </a:lnTo>
                <a:lnTo>
                  <a:pt x="15496" y="21095"/>
                </a:lnTo>
                <a:lnTo>
                  <a:pt x="15494" y="21095"/>
                </a:lnTo>
                <a:lnTo>
                  <a:pt x="15492" y="21094"/>
                </a:lnTo>
                <a:lnTo>
                  <a:pt x="15492" y="21092"/>
                </a:lnTo>
                <a:lnTo>
                  <a:pt x="15493" y="21091"/>
                </a:lnTo>
                <a:lnTo>
                  <a:pt x="15494" y="21090"/>
                </a:lnTo>
                <a:lnTo>
                  <a:pt x="15492" y="21087"/>
                </a:lnTo>
                <a:lnTo>
                  <a:pt x="15490" y="21086"/>
                </a:lnTo>
                <a:lnTo>
                  <a:pt x="15489" y="21084"/>
                </a:lnTo>
                <a:lnTo>
                  <a:pt x="15486" y="21084"/>
                </a:lnTo>
                <a:lnTo>
                  <a:pt x="15487" y="21082"/>
                </a:lnTo>
                <a:lnTo>
                  <a:pt x="15488" y="21080"/>
                </a:lnTo>
                <a:lnTo>
                  <a:pt x="15485" y="21079"/>
                </a:lnTo>
                <a:lnTo>
                  <a:pt x="15483" y="21080"/>
                </a:lnTo>
                <a:lnTo>
                  <a:pt x="15481" y="21081"/>
                </a:lnTo>
                <a:lnTo>
                  <a:pt x="15478" y="21082"/>
                </a:lnTo>
                <a:lnTo>
                  <a:pt x="15467" y="21075"/>
                </a:lnTo>
                <a:lnTo>
                  <a:pt x="15465" y="21072"/>
                </a:lnTo>
                <a:lnTo>
                  <a:pt x="15464" y="21067"/>
                </a:lnTo>
                <a:lnTo>
                  <a:pt x="15463" y="21048"/>
                </a:lnTo>
                <a:lnTo>
                  <a:pt x="15462" y="21043"/>
                </a:lnTo>
                <a:lnTo>
                  <a:pt x="15459" y="21042"/>
                </a:lnTo>
                <a:lnTo>
                  <a:pt x="15456" y="21045"/>
                </a:lnTo>
                <a:lnTo>
                  <a:pt x="15456" y="21058"/>
                </a:lnTo>
                <a:lnTo>
                  <a:pt x="15455" y="21064"/>
                </a:lnTo>
                <a:lnTo>
                  <a:pt x="15451" y="21056"/>
                </a:lnTo>
                <a:lnTo>
                  <a:pt x="15449" y="21038"/>
                </a:lnTo>
                <a:lnTo>
                  <a:pt x="15447" y="21034"/>
                </a:lnTo>
                <a:lnTo>
                  <a:pt x="15444" y="21036"/>
                </a:lnTo>
                <a:lnTo>
                  <a:pt x="15439" y="21037"/>
                </a:lnTo>
                <a:lnTo>
                  <a:pt x="15428" y="21037"/>
                </a:lnTo>
                <a:lnTo>
                  <a:pt x="15425" y="21036"/>
                </a:lnTo>
                <a:lnTo>
                  <a:pt x="15423" y="21035"/>
                </a:lnTo>
                <a:lnTo>
                  <a:pt x="15422" y="21035"/>
                </a:lnTo>
                <a:lnTo>
                  <a:pt x="15422" y="21040"/>
                </a:lnTo>
                <a:lnTo>
                  <a:pt x="15421" y="21044"/>
                </a:lnTo>
                <a:lnTo>
                  <a:pt x="15420" y="21047"/>
                </a:lnTo>
                <a:lnTo>
                  <a:pt x="15419" y="21050"/>
                </a:lnTo>
                <a:lnTo>
                  <a:pt x="15420" y="21055"/>
                </a:lnTo>
                <a:lnTo>
                  <a:pt x="15403" y="21045"/>
                </a:lnTo>
                <a:lnTo>
                  <a:pt x="15395" y="21038"/>
                </a:lnTo>
                <a:lnTo>
                  <a:pt x="15388" y="21034"/>
                </a:lnTo>
                <a:lnTo>
                  <a:pt x="15385" y="21031"/>
                </a:lnTo>
                <a:lnTo>
                  <a:pt x="15383" y="21029"/>
                </a:lnTo>
                <a:lnTo>
                  <a:pt x="15376" y="21029"/>
                </a:lnTo>
                <a:lnTo>
                  <a:pt x="15373" y="21028"/>
                </a:lnTo>
                <a:lnTo>
                  <a:pt x="15368" y="21020"/>
                </a:lnTo>
                <a:lnTo>
                  <a:pt x="15364" y="21022"/>
                </a:lnTo>
                <a:lnTo>
                  <a:pt x="15356" y="21024"/>
                </a:lnTo>
                <a:lnTo>
                  <a:pt x="15352" y="21027"/>
                </a:lnTo>
                <a:lnTo>
                  <a:pt x="15353" y="21034"/>
                </a:lnTo>
                <a:lnTo>
                  <a:pt x="15345" y="21039"/>
                </a:lnTo>
                <a:lnTo>
                  <a:pt x="15333" y="21051"/>
                </a:lnTo>
                <a:lnTo>
                  <a:pt x="15323" y="21059"/>
                </a:lnTo>
                <a:lnTo>
                  <a:pt x="15302" y="21068"/>
                </a:lnTo>
                <a:lnTo>
                  <a:pt x="15300" y="21068"/>
                </a:lnTo>
                <a:lnTo>
                  <a:pt x="15297" y="21068"/>
                </a:lnTo>
                <a:lnTo>
                  <a:pt x="15295" y="21067"/>
                </a:lnTo>
                <a:lnTo>
                  <a:pt x="15291" y="21063"/>
                </a:lnTo>
                <a:lnTo>
                  <a:pt x="15291" y="21076"/>
                </a:lnTo>
                <a:lnTo>
                  <a:pt x="15289" y="21081"/>
                </a:lnTo>
                <a:lnTo>
                  <a:pt x="15280" y="21084"/>
                </a:lnTo>
                <a:lnTo>
                  <a:pt x="15271" y="21107"/>
                </a:lnTo>
                <a:lnTo>
                  <a:pt x="15276" y="21111"/>
                </a:lnTo>
                <a:lnTo>
                  <a:pt x="15276" y="21118"/>
                </a:lnTo>
                <a:lnTo>
                  <a:pt x="15275" y="21128"/>
                </a:lnTo>
                <a:lnTo>
                  <a:pt x="15276" y="21130"/>
                </a:lnTo>
                <a:lnTo>
                  <a:pt x="15280" y="21130"/>
                </a:lnTo>
                <a:lnTo>
                  <a:pt x="15282" y="21132"/>
                </a:lnTo>
                <a:lnTo>
                  <a:pt x="15283" y="21135"/>
                </a:lnTo>
                <a:lnTo>
                  <a:pt x="15283" y="21137"/>
                </a:lnTo>
                <a:lnTo>
                  <a:pt x="15284" y="21138"/>
                </a:lnTo>
                <a:lnTo>
                  <a:pt x="15286" y="21139"/>
                </a:lnTo>
                <a:lnTo>
                  <a:pt x="15287" y="21141"/>
                </a:lnTo>
                <a:lnTo>
                  <a:pt x="15288" y="21144"/>
                </a:lnTo>
                <a:lnTo>
                  <a:pt x="15286" y="21150"/>
                </a:lnTo>
                <a:lnTo>
                  <a:pt x="15278" y="21152"/>
                </a:lnTo>
                <a:lnTo>
                  <a:pt x="15273" y="21159"/>
                </a:lnTo>
                <a:lnTo>
                  <a:pt x="15268" y="21165"/>
                </a:lnTo>
                <a:lnTo>
                  <a:pt x="15269" y="21168"/>
                </a:lnTo>
                <a:lnTo>
                  <a:pt x="15270" y="21175"/>
                </a:lnTo>
                <a:lnTo>
                  <a:pt x="15271" y="21180"/>
                </a:lnTo>
                <a:lnTo>
                  <a:pt x="15267" y="21186"/>
                </a:lnTo>
                <a:lnTo>
                  <a:pt x="15267" y="21191"/>
                </a:lnTo>
                <a:lnTo>
                  <a:pt x="15270" y="21196"/>
                </a:lnTo>
                <a:lnTo>
                  <a:pt x="15273" y="21203"/>
                </a:lnTo>
                <a:lnTo>
                  <a:pt x="15274" y="21206"/>
                </a:lnTo>
                <a:lnTo>
                  <a:pt x="15277" y="21205"/>
                </a:lnTo>
                <a:lnTo>
                  <a:pt x="15284" y="21212"/>
                </a:lnTo>
                <a:lnTo>
                  <a:pt x="15288" y="21213"/>
                </a:lnTo>
                <a:lnTo>
                  <a:pt x="15293" y="21214"/>
                </a:lnTo>
                <a:lnTo>
                  <a:pt x="15306" y="21219"/>
                </a:lnTo>
                <a:lnTo>
                  <a:pt x="15310" y="21219"/>
                </a:lnTo>
                <a:lnTo>
                  <a:pt x="15315" y="21218"/>
                </a:lnTo>
                <a:lnTo>
                  <a:pt x="15320" y="21221"/>
                </a:lnTo>
                <a:lnTo>
                  <a:pt x="15324" y="21226"/>
                </a:lnTo>
                <a:lnTo>
                  <a:pt x="15328" y="21232"/>
                </a:lnTo>
                <a:lnTo>
                  <a:pt x="15342" y="21230"/>
                </a:lnTo>
                <a:lnTo>
                  <a:pt x="15353" y="21227"/>
                </a:lnTo>
                <a:lnTo>
                  <a:pt x="15357" y="21223"/>
                </a:lnTo>
                <a:lnTo>
                  <a:pt x="15359" y="21219"/>
                </a:lnTo>
                <a:lnTo>
                  <a:pt x="15363" y="21210"/>
                </a:lnTo>
                <a:lnTo>
                  <a:pt x="15368" y="21208"/>
                </a:lnTo>
                <a:lnTo>
                  <a:pt x="15375" y="21208"/>
                </a:lnTo>
                <a:lnTo>
                  <a:pt x="15385" y="21213"/>
                </a:lnTo>
                <a:lnTo>
                  <a:pt x="15391" y="21214"/>
                </a:lnTo>
                <a:lnTo>
                  <a:pt x="15398" y="21218"/>
                </a:lnTo>
                <a:lnTo>
                  <a:pt x="15411" y="21216"/>
                </a:lnTo>
                <a:lnTo>
                  <a:pt x="15429" y="21210"/>
                </a:lnTo>
                <a:lnTo>
                  <a:pt x="15438" y="21206"/>
                </a:lnTo>
                <a:lnTo>
                  <a:pt x="15447" y="21202"/>
                </a:lnTo>
                <a:lnTo>
                  <a:pt x="15471" y="21183"/>
                </a:lnTo>
                <a:lnTo>
                  <a:pt x="15480" y="21179"/>
                </a:lnTo>
                <a:lnTo>
                  <a:pt x="15481" y="21178"/>
                </a:lnTo>
                <a:lnTo>
                  <a:pt x="15483" y="21177"/>
                </a:lnTo>
                <a:lnTo>
                  <a:pt x="15486" y="21176"/>
                </a:lnTo>
                <a:lnTo>
                  <a:pt x="15489" y="21179"/>
                </a:lnTo>
                <a:lnTo>
                  <a:pt x="15491" y="21180"/>
                </a:lnTo>
                <a:lnTo>
                  <a:pt x="15493" y="21182"/>
                </a:lnTo>
                <a:lnTo>
                  <a:pt x="15494" y="21182"/>
                </a:lnTo>
                <a:lnTo>
                  <a:pt x="15497" y="21182"/>
                </a:lnTo>
                <a:lnTo>
                  <a:pt x="15499" y="21182"/>
                </a:lnTo>
                <a:lnTo>
                  <a:pt x="15501" y="21180"/>
                </a:lnTo>
                <a:lnTo>
                  <a:pt x="15502" y="21178"/>
                </a:lnTo>
                <a:lnTo>
                  <a:pt x="15504" y="21176"/>
                </a:lnTo>
                <a:lnTo>
                  <a:pt x="15505" y="21175"/>
                </a:lnTo>
                <a:lnTo>
                  <a:pt x="15508" y="21175"/>
                </a:lnTo>
                <a:lnTo>
                  <a:pt x="15510" y="21176"/>
                </a:lnTo>
                <a:lnTo>
                  <a:pt x="15511" y="21181"/>
                </a:lnTo>
                <a:lnTo>
                  <a:pt x="15512" y="21182"/>
                </a:lnTo>
                <a:lnTo>
                  <a:pt x="15514" y="21182"/>
                </a:lnTo>
                <a:lnTo>
                  <a:pt x="15516" y="21181"/>
                </a:lnTo>
                <a:lnTo>
                  <a:pt x="15517" y="21181"/>
                </a:lnTo>
                <a:lnTo>
                  <a:pt x="15520" y="21183"/>
                </a:lnTo>
                <a:lnTo>
                  <a:pt x="15543" y="21168"/>
                </a:lnTo>
                <a:lnTo>
                  <a:pt x="15545" y="21164"/>
                </a:lnTo>
                <a:lnTo>
                  <a:pt x="15547" y="21162"/>
                </a:lnTo>
                <a:lnTo>
                  <a:pt x="15549" y="21159"/>
                </a:lnTo>
                <a:lnTo>
                  <a:pt x="15550" y="21159"/>
                </a:lnTo>
                <a:lnTo>
                  <a:pt x="15551" y="21160"/>
                </a:lnTo>
                <a:lnTo>
                  <a:pt x="15552" y="21161"/>
                </a:lnTo>
                <a:lnTo>
                  <a:pt x="15558" y="21158"/>
                </a:lnTo>
                <a:lnTo>
                  <a:pt x="15561" y="21157"/>
                </a:lnTo>
                <a:lnTo>
                  <a:pt x="15565" y="21159"/>
                </a:lnTo>
                <a:lnTo>
                  <a:pt x="15569" y="21163"/>
                </a:lnTo>
                <a:lnTo>
                  <a:pt x="15574" y="21165"/>
                </a:lnTo>
                <a:lnTo>
                  <a:pt x="15578" y="21164"/>
                </a:lnTo>
                <a:lnTo>
                  <a:pt x="15603" y="21137"/>
                </a:lnTo>
                <a:lnTo>
                  <a:pt x="15606" y="21136"/>
                </a:lnTo>
                <a:lnTo>
                  <a:pt x="15607" y="21135"/>
                </a:lnTo>
                <a:lnTo>
                  <a:pt x="15609" y="21133"/>
                </a:lnTo>
                <a:lnTo>
                  <a:pt x="15611" y="21124"/>
                </a:lnTo>
                <a:lnTo>
                  <a:pt x="15617" y="21115"/>
                </a:lnTo>
                <a:lnTo>
                  <a:pt x="15621" y="21112"/>
                </a:lnTo>
                <a:lnTo>
                  <a:pt x="15625" y="21111"/>
                </a:lnTo>
                <a:lnTo>
                  <a:pt x="15629" y="21110"/>
                </a:lnTo>
                <a:lnTo>
                  <a:pt x="15630" y="21106"/>
                </a:lnTo>
                <a:lnTo>
                  <a:pt x="15630" y="21094"/>
                </a:lnTo>
                <a:lnTo>
                  <a:pt x="15630" y="21087"/>
                </a:lnTo>
                <a:lnTo>
                  <a:pt x="15633" y="21084"/>
                </a:lnTo>
                <a:lnTo>
                  <a:pt x="15633" y="21089"/>
                </a:lnTo>
                <a:lnTo>
                  <a:pt x="15635" y="21093"/>
                </a:lnTo>
                <a:lnTo>
                  <a:pt x="15636" y="21097"/>
                </a:lnTo>
                <a:lnTo>
                  <a:pt x="15638" y="21101"/>
                </a:lnTo>
                <a:lnTo>
                  <a:pt x="15638" y="21105"/>
                </a:lnTo>
                <a:lnTo>
                  <a:pt x="15639" y="21110"/>
                </a:lnTo>
                <a:lnTo>
                  <a:pt x="15639" y="21114"/>
                </a:lnTo>
                <a:lnTo>
                  <a:pt x="15638" y="21118"/>
                </a:lnTo>
                <a:lnTo>
                  <a:pt x="15635" y="21125"/>
                </a:lnTo>
                <a:lnTo>
                  <a:pt x="15631" y="21131"/>
                </a:lnTo>
                <a:lnTo>
                  <a:pt x="15628" y="21136"/>
                </a:lnTo>
                <a:lnTo>
                  <a:pt x="15627" y="21144"/>
                </a:lnTo>
                <a:lnTo>
                  <a:pt x="15633" y="21160"/>
                </a:lnTo>
                <a:lnTo>
                  <a:pt x="15644" y="21163"/>
                </a:lnTo>
                <a:lnTo>
                  <a:pt x="15689" y="21147"/>
                </a:lnTo>
                <a:lnTo>
                  <a:pt x="15699" y="21145"/>
                </a:lnTo>
                <a:lnTo>
                  <a:pt x="15708" y="21146"/>
                </a:lnTo>
                <a:lnTo>
                  <a:pt x="15712" y="21148"/>
                </a:lnTo>
                <a:lnTo>
                  <a:pt x="15721" y="21157"/>
                </a:lnTo>
                <a:lnTo>
                  <a:pt x="15724" y="21159"/>
                </a:lnTo>
                <a:lnTo>
                  <a:pt x="15725" y="21159"/>
                </a:lnTo>
                <a:lnTo>
                  <a:pt x="15726" y="21157"/>
                </a:lnTo>
                <a:lnTo>
                  <a:pt x="15727" y="21156"/>
                </a:lnTo>
                <a:lnTo>
                  <a:pt x="15727" y="21155"/>
                </a:lnTo>
                <a:lnTo>
                  <a:pt x="15729" y="21156"/>
                </a:lnTo>
                <a:lnTo>
                  <a:pt x="15732" y="21157"/>
                </a:lnTo>
                <a:lnTo>
                  <a:pt x="15734" y="21158"/>
                </a:lnTo>
                <a:lnTo>
                  <a:pt x="15738" y="21159"/>
                </a:lnTo>
                <a:lnTo>
                  <a:pt x="15741" y="21159"/>
                </a:lnTo>
                <a:lnTo>
                  <a:pt x="15746" y="21158"/>
                </a:lnTo>
                <a:lnTo>
                  <a:pt x="15749" y="21157"/>
                </a:lnTo>
                <a:cubicBezTo>
                  <a:pt x="15749" y="21157"/>
                  <a:pt x="15750" y="21154"/>
                  <a:pt x="15750" y="21154"/>
                </a:cubicBezTo>
                <a:lnTo>
                  <a:pt x="15749" y="21152"/>
                </a:lnTo>
                <a:lnTo>
                  <a:pt x="15747" y="21148"/>
                </a:lnTo>
                <a:lnTo>
                  <a:pt x="15747" y="21147"/>
                </a:lnTo>
                <a:lnTo>
                  <a:pt x="15745" y="21144"/>
                </a:lnTo>
                <a:lnTo>
                  <a:pt x="15741" y="21142"/>
                </a:lnTo>
                <a:lnTo>
                  <a:pt x="15723" y="21138"/>
                </a:lnTo>
                <a:lnTo>
                  <a:pt x="15706" y="21138"/>
                </a:lnTo>
                <a:lnTo>
                  <a:pt x="15703" y="21138"/>
                </a:lnTo>
                <a:lnTo>
                  <a:pt x="15701" y="21136"/>
                </a:lnTo>
                <a:lnTo>
                  <a:pt x="15698" y="21132"/>
                </a:lnTo>
                <a:lnTo>
                  <a:pt x="15696" y="21130"/>
                </a:lnTo>
                <a:lnTo>
                  <a:pt x="15702" y="21126"/>
                </a:lnTo>
                <a:lnTo>
                  <a:pt x="15706" y="21122"/>
                </a:lnTo>
                <a:lnTo>
                  <a:pt x="15710" y="21120"/>
                </a:lnTo>
                <a:lnTo>
                  <a:pt x="15716" y="21123"/>
                </a:lnTo>
                <a:lnTo>
                  <a:pt x="15720" y="21120"/>
                </a:lnTo>
                <a:lnTo>
                  <a:pt x="15730" y="21123"/>
                </a:lnTo>
                <a:lnTo>
                  <a:pt x="15735" y="21121"/>
                </a:lnTo>
                <a:lnTo>
                  <a:pt x="15737" y="21118"/>
                </a:lnTo>
                <a:lnTo>
                  <a:pt x="15737" y="21115"/>
                </a:lnTo>
                <a:lnTo>
                  <a:pt x="15739" y="21113"/>
                </a:lnTo>
                <a:lnTo>
                  <a:pt x="15742" y="21115"/>
                </a:lnTo>
                <a:lnTo>
                  <a:pt x="15744" y="21116"/>
                </a:lnTo>
                <a:lnTo>
                  <a:pt x="15749" y="21125"/>
                </a:lnTo>
                <a:lnTo>
                  <a:pt x="15755" y="21131"/>
                </a:lnTo>
                <a:lnTo>
                  <a:pt x="15759" y="21132"/>
                </a:lnTo>
                <a:lnTo>
                  <a:pt x="15772" y="21130"/>
                </a:lnTo>
                <a:lnTo>
                  <a:pt x="15775" y="21128"/>
                </a:lnTo>
                <a:lnTo>
                  <a:pt x="15778" y="21128"/>
                </a:lnTo>
                <a:lnTo>
                  <a:pt x="15780" y="21129"/>
                </a:lnTo>
                <a:lnTo>
                  <a:pt x="15782" y="21131"/>
                </a:lnTo>
                <a:lnTo>
                  <a:pt x="15785" y="21132"/>
                </a:lnTo>
                <a:lnTo>
                  <a:pt x="15786" y="21130"/>
                </a:lnTo>
                <a:lnTo>
                  <a:pt x="15787" y="21126"/>
                </a:lnTo>
                <a:lnTo>
                  <a:pt x="15791" y="21130"/>
                </a:lnTo>
                <a:lnTo>
                  <a:pt x="15794" y="21129"/>
                </a:lnTo>
                <a:lnTo>
                  <a:pt x="15796" y="21126"/>
                </a:lnTo>
                <a:lnTo>
                  <a:pt x="15800" y="21123"/>
                </a:lnTo>
                <a:lnTo>
                  <a:pt x="15799" y="21120"/>
                </a:lnTo>
                <a:lnTo>
                  <a:pt x="15799" y="21118"/>
                </a:lnTo>
                <a:lnTo>
                  <a:pt x="15800" y="21118"/>
                </a:lnTo>
                <a:lnTo>
                  <a:pt x="15802" y="21117"/>
                </a:lnTo>
                <a:lnTo>
                  <a:pt x="15800" y="21113"/>
                </a:lnTo>
                <a:lnTo>
                  <a:pt x="15799" y="21110"/>
                </a:lnTo>
                <a:lnTo>
                  <a:pt x="15798" y="21105"/>
                </a:lnTo>
                <a:lnTo>
                  <a:pt x="15799" y="21101"/>
                </a:lnTo>
                <a:lnTo>
                  <a:pt x="15800" y="21099"/>
                </a:lnTo>
                <a:lnTo>
                  <a:pt x="15802" y="21097"/>
                </a:lnTo>
                <a:lnTo>
                  <a:pt x="15803" y="21096"/>
                </a:lnTo>
                <a:lnTo>
                  <a:pt x="15802" y="21094"/>
                </a:lnTo>
                <a:lnTo>
                  <a:pt x="15803" y="21093"/>
                </a:lnTo>
                <a:lnTo>
                  <a:pt x="15804" y="21092"/>
                </a:lnTo>
                <a:lnTo>
                  <a:pt x="15805" y="21092"/>
                </a:lnTo>
                <a:lnTo>
                  <a:pt x="15803" y="21087"/>
                </a:lnTo>
                <a:lnTo>
                  <a:pt x="15800" y="21081"/>
                </a:lnTo>
                <a:lnTo>
                  <a:pt x="15797" y="21077"/>
                </a:lnTo>
                <a:lnTo>
                  <a:pt x="15796" y="21079"/>
                </a:lnTo>
                <a:lnTo>
                  <a:pt x="15796" y="21082"/>
                </a:lnTo>
                <a:lnTo>
                  <a:pt x="15796" y="21085"/>
                </a:lnTo>
                <a:lnTo>
                  <a:pt x="15794" y="21087"/>
                </a:lnTo>
                <a:lnTo>
                  <a:pt x="15790" y="21088"/>
                </a:lnTo>
                <a:lnTo>
                  <a:pt x="15790" y="21090"/>
                </a:lnTo>
                <a:lnTo>
                  <a:pt x="15791" y="21093"/>
                </a:lnTo>
                <a:lnTo>
                  <a:pt x="15791" y="21095"/>
                </a:lnTo>
                <a:lnTo>
                  <a:pt x="15789" y="21098"/>
                </a:lnTo>
                <a:lnTo>
                  <a:pt x="15785" y="21100"/>
                </a:lnTo>
                <a:lnTo>
                  <a:pt x="15780" y="21102"/>
                </a:lnTo>
                <a:lnTo>
                  <a:pt x="15777" y="21103"/>
                </a:lnTo>
                <a:lnTo>
                  <a:pt x="15772" y="21101"/>
                </a:lnTo>
                <a:lnTo>
                  <a:pt x="15770" y="21097"/>
                </a:lnTo>
                <a:lnTo>
                  <a:pt x="15769" y="21091"/>
                </a:lnTo>
                <a:lnTo>
                  <a:pt x="15769" y="21084"/>
                </a:lnTo>
                <a:lnTo>
                  <a:pt x="15767" y="21074"/>
                </a:lnTo>
                <a:lnTo>
                  <a:pt x="15771" y="21063"/>
                </a:lnTo>
                <a:lnTo>
                  <a:pt x="15772" y="21052"/>
                </a:lnTo>
                <a:lnTo>
                  <a:pt x="15765" y="21038"/>
                </a:lnTo>
                <a:lnTo>
                  <a:pt x="15762" y="21024"/>
                </a:lnTo>
                <a:lnTo>
                  <a:pt x="15762" y="21016"/>
                </a:lnTo>
                <a:lnTo>
                  <a:pt x="15760" y="21010"/>
                </a:lnTo>
                <a:lnTo>
                  <a:pt x="15758" y="21006"/>
                </a:lnTo>
                <a:lnTo>
                  <a:pt x="15755" y="21004"/>
                </a:lnTo>
                <a:lnTo>
                  <a:pt x="15750" y="21003"/>
                </a:lnTo>
                <a:lnTo>
                  <a:pt x="15741" y="21001"/>
                </a:lnTo>
                <a:lnTo>
                  <a:pt x="15730" y="21001"/>
                </a:lnTo>
                <a:lnTo>
                  <a:pt x="15720" y="21003"/>
                </a:lnTo>
                <a:lnTo>
                  <a:pt x="15713" y="21006"/>
                </a:lnTo>
                <a:lnTo>
                  <a:pt x="15707" y="21011"/>
                </a:lnTo>
                <a:lnTo>
                  <a:pt x="15702" y="21018"/>
                </a:lnTo>
                <a:lnTo>
                  <a:pt x="15699" y="21026"/>
                </a:lnTo>
                <a:lnTo>
                  <a:pt x="15699" y="21037"/>
                </a:lnTo>
                <a:lnTo>
                  <a:pt x="15700" y="21041"/>
                </a:lnTo>
                <a:lnTo>
                  <a:pt x="15701" y="21044"/>
                </a:lnTo>
                <a:lnTo>
                  <a:pt x="15701" y="21047"/>
                </a:lnTo>
                <a:lnTo>
                  <a:pt x="15699" y="21052"/>
                </a:lnTo>
                <a:lnTo>
                  <a:pt x="15697" y="21060"/>
                </a:lnTo>
                <a:lnTo>
                  <a:pt x="15696" y="21061"/>
                </a:lnTo>
                <a:lnTo>
                  <a:pt x="15695" y="21064"/>
                </a:lnTo>
                <a:lnTo>
                  <a:pt x="15692" y="21070"/>
                </a:lnTo>
                <a:lnTo>
                  <a:pt x="15688" y="21074"/>
                </a:lnTo>
                <a:lnTo>
                  <a:pt x="15686" y="21072"/>
                </a:lnTo>
                <a:lnTo>
                  <a:pt x="15686" y="21068"/>
                </a:lnTo>
                <a:lnTo>
                  <a:pt x="15691" y="21048"/>
                </a:lnTo>
                <a:lnTo>
                  <a:pt x="15692" y="21036"/>
                </a:lnTo>
                <a:lnTo>
                  <a:pt x="15693" y="21029"/>
                </a:lnTo>
                <a:lnTo>
                  <a:pt x="15694" y="21024"/>
                </a:lnTo>
                <a:lnTo>
                  <a:pt x="15688" y="21006"/>
                </a:lnTo>
                <a:lnTo>
                  <a:pt x="15684" y="21001"/>
                </a:lnTo>
                <a:lnTo>
                  <a:pt x="15682" y="21000"/>
                </a:lnTo>
                <a:lnTo>
                  <a:pt x="15675" y="20999"/>
                </a:lnTo>
                <a:lnTo>
                  <a:pt x="15674" y="20998"/>
                </a:lnTo>
                <a:lnTo>
                  <a:pt x="15673" y="20997"/>
                </a:lnTo>
                <a:lnTo>
                  <a:pt x="15672" y="20996"/>
                </a:lnTo>
                <a:lnTo>
                  <a:pt x="15670" y="20995"/>
                </a:lnTo>
                <a:lnTo>
                  <a:pt x="15661" y="20995"/>
                </a:lnTo>
                <a:lnTo>
                  <a:pt x="15658" y="20994"/>
                </a:lnTo>
                <a:lnTo>
                  <a:pt x="15655" y="20991"/>
                </a:lnTo>
                <a:lnTo>
                  <a:pt x="15653" y="20989"/>
                </a:lnTo>
                <a:lnTo>
                  <a:pt x="15649" y="20989"/>
                </a:lnTo>
                <a:lnTo>
                  <a:pt x="15644" y="20990"/>
                </a:lnTo>
                <a:lnTo>
                  <a:pt x="15640" y="20992"/>
                </a:lnTo>
                <a:lnTo>
                  <a:pt x="15637" y="20999"/>
                </a:lnTo>
                <a:lnTo>
                  <a:pt x="15634" y="21001"/>
                </a:lnTo>
                <a:lnTo>
                  <a:pt x="15632" y="21003"/>
                </a:lnTo>
                <a:lnTo>
                  <a:pt x="15630" y="21004"/>
                </a:lnTo>
                <a:lnTo>
                  <a:pt x="15630" y="21006"/>
                </a:lnTo>
                <a:lnTo>
                  <a:pt x="15628" y="21009"/>
                </a:lnTo>
                <a:lnTo>
                  <a:pt x="15623" y="21016"/>
                </a:lnTo>
                <a:lnTo>
                  <a:pt x="15619" y="21020"/>
                </a:lnTo>
                <a:lnTo>
                  <a:pt x="15614" y="21023"/>
                </a:lnTo>
                <a:lnTo>
                  <a:pt x="15611" y="21024"/>
                </a:lnTo>
                <a:lnTo>
                  <a:pt x="15609" y="21023"/>
                </a:lnTo>
                <a:lnTo>
                  <a:pt x="15602" y="21014"/>
                </a:lnTo>
                <a:lnTo>
                  <a:pt x="15602" y="21015"/>
                </a:lnTo>
                <a:lnTo>
                  <a:pt x="15601" y="21016"/>
                </a:lnTo>
                <a:lnTo>
                  <a:pt x="15600" y="21016"/>
                </a:lnTo>
                <a:lnTo>
                  <a:pt x="15598" y="21015"/>
                </a:lnTo>
                <a:lnTo>
                  <a:pt x="15596" y="21012"/>
                </a:lnTo>
                <a:lnTo>
                  <a:pt x="15592" y="21001"/>
                </a:lnTo>
                <a:lnTo>
                  <a:pt x="15585" y="20990"/>
                </a:lnTo>
                <a:lnTo>
                  <a:pt x="15584" y="20987"/>
                </a:lnTo>
                <a:lnTo>
                  <a:pt x="15582" y="20985"/>
                </a:lnTo>
                <a:lnTo>
                  <a:pt x="15581" y="20980"/>
                </a:lnTo>
                <a:lnTo>
                  <a:pt x="15580" y="20968"/>
                </a:lnTo>
                <a:lnTo>
                  <a:pt x="15576" y="20957"/>
                </a:lnTo>
                <a:lnTo>
                  <a:pt x="15568" y="20952"/>
                </a:lnTo>
                <a:lnTo>
                  <a:pt x="15559" y="20949"/>
                </a:lnTo>
                <a:lnTo>
                  <a:pt x="15549" y="20949"/>
                </a:lnTo>
                <a:lnTo>
                  <a:pt x="15545" y="20948"/>
                </a:lnTo>
                <a:lnTo>
                  <a:pt x="15542" y="20948"/>
                </a:lnTo>
                <a:lnTo>
                  <a:pt x="15540" y="20950"/>
                </a:lnTo>
                <a:lnTo>
                  <a:pt x="15538" y="20950"/>
                </a:lnTo>
                <a:lnTo>
                  <a:pt x="15537" y="20948"/>
                </a:lnTo>
                <a:lnTo>
                  <a:pt x="15536" y="20944"/>
                </a:lnTo>
                <a:lnTo>
                  <a:pt x="15534" y="20943"/>
                </a:lnTo>
                <a:close/>
                <a:moveTo>
                  <a:pt x="16605" y="20943"/>
                </a:moveTo>
                <a:lnTo>
                  <a:pt x="16603" y="20944"/>
                </a:lnTo>
                <a:lnTo>
                  <a:pt x="16599" y="20949"/>
                </a:lnTo>
                <a:lnTo>
                  <a:pt x="16591" y="20954"/>
                </a:lnTo>
                <a:lnTo>
                  <a:pt x="16588" y="20958"/>
                </a:lnTo>
                <a:lnTo>
                  <a:pt x="16587" y="20965"/>
                </a:lnTo>
                <a:lnTo>
                  <a:pt x="16586" y="20969"/>
                </a:lnTo>
                <a:lnTo>
                  <a:pt x="16580" y="20981"/>
                </a:lnTo>
                <a:lnTo>
                  <a:pt x="16578" y="20986"/>
                </a:lnTo>
                <a:lnTo>
                  <a:pt x="16579" y="20988"/>
                </a:lnTo>
                <a:lnTo>
                  <a:pt x="16580" y="20989"/>
                </a:lnTo>
                <a:lnTo>
                  <a:pt x="16588" y="20988"/>
                </a:lnTo>
                <a:lnTo>
                  <a:pt x="16589" y="20988"/>
                </a:lnTo>
                <a:lnTo>
                  <a:pt x="16594" y="20984"/>
                </a:lnTo>
                <a:lnTo>
                  <a:pt x="16598" y="20980"/>
                </a:lnTo>
                <a:lnTo>
                  <a:pt x="16603" y="20977"/>
                </a:lnTo>
                <a:lnTo>
                  <a:pt x="16608" y="20976"/>
                </a:lnTo>
                <a:lnTo>
                  <a:pt x="16617" y="20976"/>
                </a:lnTo>
                <a:lnTo>
                  <a:pt x="16622" y="20978"/>
                </a:lnTo>
                <a:lnTo>
                  <a:pt x="16624" y="20980"/>
                </a:lnTo>
                <a:lnTo>
                  <a:pt x="16623" y="20984"/>
                </a:lnTo>
                <a:lnTo>
                  <a:pt x="16609" y="21004"/>
                </a:lnTo>
                <a:lnTo>
                  <a:pt x="16596" y="21009"/>
                </a:lnTo>
                <a:lnTo>
                  <a:pt x="16590" y="21014"/>
                </a:lnTo>
                <a:lnTo>
                  <a:pt x="16586" y="21022"/>
                </a:lnTo>
                <a:lnTo>
                  <a:pt x="16583" y="21025"/>
                </a:lnTo>
                <a:lnTo>
                  <a:pt x="16578" y="21026"/>
                </a:lnTo>
                <a:lnTo>
                  <a:pt x="16574" y="21027"/>
                </a:lnTo>
                <a:lnTo>
                  <a:pt x="16571" y="21030"/>
                </a:lnTo>
                <a:lnTo>
                  <a:pt x="16567" y="21032"/>
                </a:lnTo>
                <a:lnTo>
                  <a:pt x="16563" y="21030"/>
                </a:lnTo>
                <a:lnTo>
                  <a:pt x="16559" y="21032"/>
                </a:lnTo>
                <a:lnTo>
                  <a:pt x="16551" y="21032"/>
                </a:lnTo>
                <a:lnTo>
                  <a:pt x="16548" y="21035"/>
                </a:lnTo>
                <a:lnTo>
                  <a:pt x="16540" y="21048"/>
                </a:lnTo>
                <a:lnTo>
                  <a:pt x="16536" y="21051"/>
                </a:lnTo>
                <a:lnTo>
                  <a:pt x="16525" y="21057"/>
                </a:lnTo>
                <a:lnTo>
                  <a:pt x="16523" y="21060"/>
                </a:lnTo>
                <a:lnTo>
                  <a:pt x="16523" y="21063"/>
                </a:lnTo>
                <a:lnTo>
                  <a:pt x="16522" y="21064"/>
                </a:lnTo>
                <a:lnTo>
                  <a:pt x="16522" y="21066"/>
                </a:lnTo>
                <a:lnTo>
                  <a:pt x="16523" y="21068"/>
                </a:lnTo>
                <a:lnTo>
                  <a:pt x="16524" y="21069"/>
                </a:lnTo>
                <a:lnTo>
                  <a:pt x="16528" y="21071"/>
                </a:lnTo>
                <a:lnTo>
                  <a:pt x="16529" y="21072"/>
                </a:lnTo>
                <a:lnTo>
                  <a:pt x="16530" y="21079"/>
                </a:lnTo>
                <a:lnTo>
                  <a:pt x="16527" y="21086"/>
                </a:lnTo>
                <a:lnTo>
                  <a:pt x="16521" y="21091"/>
                </a:lnTo>
                <a:lnTo>
                  <a:pt x="16516" y="21094"/>
                </a:lnTo>
                <a:lnTo>
                  <a:pt x="16480" y="21102"/>
                </a:lnTo>
                <a:lnTo>
                  <a:pt x="16474" y="21101"/>
                </a:lnTo>
                <a:lnTo>
                  <a:pt x="16468" y="21097"/>
                </a:lnTo>
                <a:lnTo>
                  <a:pt x="16448" y="21076"/>
                </a:lnTo>
                <a:lnTo>
                  <a:pt x="16445" y="21074"/>
                </a:lnTo>
                <a:lnTo>
                  <a:pt x="16442" y="21073"/>
                </a:lnTo>
                <a:lnTo>
                  <a:pt x="16438" y="21069"/>
                </a:lnTo>
                <a:lnTo>
                  <a:pt x="16435" y="21068"/>
                </a:lnTo>
                <a:lnTo>
                  <a:pt x="16433" y="21068"/>
                </a:lnTo>
                <a:lnTo>
                  <a:pt x="16428" y="21069"/>
                </a:lnTo>
                <a:lnTo>
                  <a:pt x="16426" y="21068"/>
                </a:lnTo>
                <a:lnTo>
                  <a:pt x="16423" y="21064"/>
                </a:lnTo>
                <a:lnTo>
                  <a:pt x="16423" y="21058"/>
                </a:lnTo>
                <a:lnTo>
                  <a:pt x="16423" y="21053"/>
                </a:lnTo>
                <a:lnTo>
                  <a:pt x="16427" y="21050"/>
                </a:lnTo>
                <a:lnTo>
                  <a:pt x="16426" y="21047"/>
                </a:lnTo>
                <a:lnTo>
                  <a:pt x="16424" y="21045"/>
                </a:lnTo>
                <a:lnTo>
                  <a:pt x="16422" y="21043"/>
                </a:lnTo>
                <a:lnTo>
                  <a:pt x="16419" y="21044"/>
                </a:lnTo>
                <a:lnTo>
                  <a:pt x="16418" y="21045"/>
                </a:lnTo>
                <a:lnTo>
                  <a:pt x="16416" y="21048"/>
                </a:lnTo>
                <a:lnTo>
                  <a:pt x="16414" y="21049"/>
                </a:lnTo>
                <a:lnTo>
                  <a:pt x="16406" y="21051"/>
                </a:lnTo>
                <a:lnTo>
                  <a:pt x="16405" y="21052"/>
                </a:lnTo>
                <a:lnTo>
                  <a:pt x="16404" y="21055"/>
                </a:lnTo>
                <a:lnTo>
                  <a:pt x="16403" y="21057"/>
                </a:lnTo>
                <a:lnTo>
                  <a:pt x="16394" y="21062"/>
                </a:lnTo>
                <a:lnTo>
                  <a:pt x="16390" y="21062"/>
                </a:lnTo>
                <a:lnTo>
                  <a:pt x="16385" y="21060"/>
                </a:lnTo>
                <a:lnTo>
                  <a:pt x="16382" y="21057"/>
                </a:lnTo>
                <a:lnTo>
                  <a:pt x="16377" y="21062"/>
                </a:lnTo>
                <a:lnTo>
                  <a:pt x="16376" y="21063"/>
                </a:lnTo>
                <a:lnTo>
                  <a:pt x="16373" y="21063"/>
                </a:lnTo>
                <a:lnTo>
                  <a:pt x="16372" y="21062"/>
                </a:lnTo>
                <a:lnTo>
                  <a:pt x="16371" y="21061"/>
                </a:lnTo>
                <a:lnTo>
                  <a:pt x="16368" y="21060"/>
                </a:lnTo>
                <a:lnTo>
                  <a:pt x="16364" y="21061"/>
                </a:lnTo>
                <a:lnTo>
                  <a:pt x="16351" y="21067"/>
                </a:lnTo>
                <a:lnTo>
                  <a:pt x="16348" y="21067"/>
                </a:lnTo>
                <a:lnTo>
                  <a:pt x="16339" y="21056"/>
                </a:lnTo>
                <a:lnTo>
                  <a:pt x="16336" y="21055"/>
                </a:lnTo>
                <a:lnTo>
                  <a:pt x="16333" y="21057"/>
                </a:lnTo>
                <a:lnTo>
                  <a:pt x="16331" y="21063"/>
                </a:lnTo>
                <a:lnTo>
                  <a:pt x="16331" y="21070"/>
                </a:lnTo>
                <a:lnTo>
                  <a:pt x="16332" y="21076"/>
                </a:lnTo>
                <a:lnTo>
                  <a:pt x="16327" y="21074"/>
                </a:lnTo>
                <a:lnTo>
                  <a:pt x="16325" y="21075"/>
                </a:lnTo>
                <a:lnTo>
                  <a:pt x="16325" y="21077"/>
                </a:lnTo>
                <a:lnTo>
                  <a:pt x="16325" y="21083"/>
                </a:lnTo>
                <a:lnTo>
                  <a:pt x="16323" y="21084"/>
                </a:lnTo>
                <a:lnTo>
                  <a:pt x="16315" y="21090"/>
                </a:lnTo>
                <a:lnTo>
                  <a:pt x="16314" y="21091"/>
                </a:lnTo>
                <a:lnTo>
                  <a:pt x="16311" y="21093"/>
                </a:lnTo>
                <a:lnTo>
                  <a:pt x="16309" y="21093"/>
                </a:lnTo>
                <a:lnTo>
                  <a:pt x="16308" y="21091"/>
                </a:lnTo>
                <a:lnTo>
                  <a:pt x="16308" y="21087"/>
                </a:lnTo>
                <a:lnTo>
                  <a:pt x="16307" y="21086"/>
                </a:lnTo>
                <a:lnTo>
                  <a:pt x="16303" y="21084"/>
                </a:lnTo>
                <a:lnTo>
                  <a:pt x="16298" y="21083"/>
                </a:lnTo>
                <a:lnTo>
                  <a:pt x="16295" y="21084"/>
                </a:lnTo>
                <a:lnTo>
                  <a:pt x="16292" y="21086"/>
                </a:lnTo>
                <a:lnTo>
                  <a:pt x="16289" y="21087"/>
                </a:lnTo>
                <a:lnTo>
                  <a:pt x="16283" y="21084"/>
                </a:lnTo>
                <a:lnTo>
                  <a:pt x="16273" y="21071"/>
                </a:lnTo>
                <a:lnTo>
                  <a:pt x="16269" y="21068"/>
                </a:lnTo>
                <a:lnTo>
                  <a:pt x="16263" y="21058"/>
                </a:lnTo>
                <a:lnTo>
                  <a:pt x="16261" y="21055"/>
                </a:lnTo>
                <a:lnTo>
                  <a:pt x="16259" y="21054"/>
                </a:lnTo>
                <a:lnTo>
                  <a:pt x="16255" y="21053"/>
                </a:lnTo>
                <a:lnTo>
                  <a:pt x="16253" y="21053"/>
                </a:lnTo>
                <a:lnTo>
                  <a:pt x="16250" y="21052"/>
                </a:lnTo>
                <a:lnTo>
                  <a:pt x="16249" y="21050"/>
                </a:lnTo>
                <a:lnTo>
                  <a:pt x="16248" y="21048"/>
                </a:lnTo>
                <a:lnTo>
                  <a:pt x="16246" y="21047"/>
                </a:lnTo>
                <a:lnTo>
                  <a:pt x="16244" y="21047"/>
                </a:lnTo>
                <a:lnTo>
                  <a:pt x="16238" y="21047"/>
                </a:lnTo>
                <a:lnTo>
                  <a:pt x="16236" y="21046"/>
                </a:lnTo>
                <a:lnTo>
                  <a:pt x="16234" y="21044"/>
                </a:lnTo>
                <a:lnTo>
                  <a:pt x="16232" y="21043"/>
                </a:lnTo>
                <a:lnTo>
                  <a:pt x="16227" y="21043"/>
                </a:lnTo>
                <a:lnTo>
                  <a:pt x="16223" y="21043"/>
                </a:lnTo>
                <a:lnTo>
                  <a:pt x="16212" y="21037"/>
                </a:lnTo>
                <a:lnTo>
                  <a:pt x="16207" y="21034"/>
                </a:lnTo>
                <a:lnTo>
                  <a:pt x="16204" y="21030"/>
                </a:lnTo>
                <a:lnTo>
                  <a:pt x="16199" y="21021"/>
                </a:lnTo>
                <a:lnTo>
                  <a:pt x="16195" y="21018"/>
                </a:lnTo>
                <a:lnTo>
                  <a:pt x="16190" y="21018"/>
                </a:lnTo>
                <a:lnTo>
                  <a:pt x="16180" y="21020"/>
                </a:lnTo>
                <a:lnTo>
                  <a:pt x="16172" y="21019"/>
                </a:lnTo>
                <a:lnTo>
                  <a:pt x="16167" y="21017"/>
                </a:lnTo>
                <a:lnTo>
                  <a:pt x="16163" y="21015"/>
                </a:lnTo>
                <a:lnTo>
                  <a:pt x="16159" y="21014"/>
                </a:lnTo>
                <a:lnTo>
                  <a:pt x="16145" y="21016"/>
                </a:lnTo>
                <a:lnTo>
                  <a:pt x="16141" y="21014"/>
                </a:lnTo>
                <a:lnTo>
                  <a:pt x="16129" y="21006"/>
                </a:lnTo>
                <a:lnTo>
                  <a:pt x="16127" y="21002"/>
                </a:lnTo>
                <a:lnTo>
                  <a:pt x="16125" y="20997"/>
                </a:lnTo>
                <a:lnTo>
                  <a:pt x="16121" y="20994"/>
                </a:lnTo>
                <a:lnTo>
                  <a:pt x="16112" y="20989"/>
                </a:lnTo>
                <a:lnTo>
                  <a:pt x="16113" y="20996"/>
                </a:lnTo>
                <a:lnTo>
                  <a:pt x="16113" y="20999"/>
                </a:lnTo>
                <a:lnTo>
                  <a:pt x="16112" y="21003"/>
                </a:lnTo>
                <a:lnTo>
                  <a:pt x="16110" y="21003"/>
                </a:lnTo>
                <a:lnTo>
                  <a:pt x="16106" y="21002"/>
                </a:lnTo>
                <a:lnTo>
                  <a:pt x="16103" y="21000"/>
                </a:lnTo>
                <a:lnTo>
                  <a:pt x="16101" y="20998"/>
                </a:lnTo>
                <a:lnTo>
                  <a:pt x="16096" y="20995"/>
                </a:lnTo>
                <a:lnTo>
                  <a:pt x="16088" y="21002"/>
                </a:lnTo>
                <a:lnTo>
                  <a:pt x="16082" y="21001"/>
                </a:lnTo>
                <a:lnTo>
                  <a:pt x="16081" y="20998"/>
                </a:lnTo>
                <a:lnTo>
                  <a:pt x="16079" y="20993"/>
                </a:lnTo>
                <a:lnTo>
                  <a:pt x="16078" y="20989"/>
                </a:lnTo>
                <a:lnTo>
                  <a:pt x="16075" y="20987"/>
                </a:lnTo>
                <a:lnTo>
                  <a:pt x="16072" y="20990"/>
                </a:lnTo>
                <a:lnTo>
                  <a:pt x="16068" y="20999"/>
                </a:lnTo>
                <a:lnTo>
                  <a:pt x="16065" y="21001"/>
                </a:lnTo>
                <a:lnTo>
                  <a:pt x="16043" y="20999"/>
                </a:lnTo>
                <a:lnTo>
                  <a:pt x="16029" y="21006"/>
                </a:lnTo>
                <a:lnTo>
                  <a:pt x="16027" y="21008"/>
                </a:lnTo>
                <a:lnTo>
                  <a:pt x="16025" y="21012"/>
                </a:lnTo>
                <a:lnTo>
                  <a:pt x="16018" y="21022"/>
                </a:lnTo>
                <a:lnTo>
                  <a:pt x="16015" y="21028"/>
                </a:lnTo>
                <a:lnTo>
                  <a:pt x="16014" y="21028"/>
                </a:lnTo>
                <a:lnTo>
                  <a:pt x="16012" y="21026"/>
                </a:lnTo>
                <a:lnTo>
                  <a:pt x="16010" y="21023"/>
                </a:lnTo>
                <a:lnTo>
                  <a:pt x="16009" y="21022"/>
                </a:lnTo>
                <a:lnTo>
                  <a:pt x="16008" y="21027"/>
                </a:lnTo>
                <a:lnTo>
                  <a:pt x="16008" y="21030"/>
                </a:lnTo>
                <a:lnTo>
                  <a:pt x="16006" y="21034"/>
                </a:lnTo>
                <a:lnTo>
                  <a:pt x="16003" y="21035"/>
                </a:lnTo>
                <a:lnTo>
                  <a:pt x="16002" y="21035"/>
                </a:lnTo>
                <a:lnTo>
                  <a:pt x="16001" y="21032"/>
                </a:lnTo>
                <a:lnTo>
                  <a:pt x="15999" y="21032"/>
                </a:lnTo>
                <a:lnTo>
                  <a:pt x="15998" y="21032"/>
                </a:lnTo>
                <a:lnTo>
                  <a:pt x="15996" y="21033"/>
                </a:lnTo>
                <a:lnTo>
                  <a:pt x="15996" y="21033"/>
                </a:lnTo>
                <a:lnTo>
                  <a:pt x="15995" y="21034"/>
                </a:lnTo>
                <a:lnTo>
                  <a:pt x="15993" y="21033"/>
                </a:lnTo>
                <a:lnTo>
                  <a:pt x="15992" y="21032"/>
                </a:lnTo>
                <a:lnTo>
                  <a:pt x="15990" y="21031"/>
                </a:lnTo>
                <a:lnTo>
                  <a:pt x="15988" y="21032"/>
                </a:lnTo>
                <a:lnTo>
                  <a:pt x="15988" y="21033"/>
                </a:lnTo>
                <a:lnTo>
                  <a:pt x="15987" y="21037"/>
                </a:lnTo>
                <a:lnTo>
                  <a:pt x="15986" y="21037"/>
                </a:lnTo>
                <a:lnTo>
                  <a:pt x="15985" y="21043"/>
                </a:lnTo>
                <a:lnTo>
                  <a:pt x="15983" y="21047"/>
                </a:lnTo>
                <a:lnTo>
                  <a:pt x="15981" y="21049"/>
                </a:lnTo>
                <a:lnTo>
                  <a:pt x="15979" y="21047"/>
                </a:lnTo>
                <a:lnTo>
                  <a:pt x="15978" y="21046"/>
                </a:lnTo>
                <a:lnTo>
                  <a:pt x="15976" y="21047"/>
                </a:lnTo>
                <a:lnTo>
                  <a:pt x="15975" y="21047"/>
                </a:lnTo>
                <a:lnTo>
                  <a:pt x="15969" y="21051"/>
                </a:lnTo>
                <a:lnTo>
                  <a:pt x="15967" y="21052"/>
                </a:lnTo>
                <a:lnTo>
                  <a:pt x="15965" y="21053"/>
                </a:lnTo>
                <a:lnTo>
                  <a:pt x="15961" y="21048"/>
                </a:lnTo>
                <a:lnTo>
                  <a:pt x="15954" y="21040"/>
                </a:lnTo>
                <a:lnTo>
                  <a:pt x="15954" y="21049"/>
                </a:lnTo>
                <a:lnTo>
                  <a:pt x="15955" y="21056"/>
                </a:lnTo>
                <a:lnTo>
                  <a:pt x="15955" y="21063"/>
                </a:lnTo>
                <a:lnTo>
                  <a:pt x="15944" y="21077"/>
                </a:lnTo>
                <a:lnTo>
                  <a:pt x="15941" y="21084"/>
                </a:lnTo>
                <a:lnTo>
                  <a:pt x="15940" y="21091"/>
                </a:lnTo>
                <a:lnTo>
                  <a:pt x="15940" y="21132"/>
                </a:lnTo>
                <a:lnTo>
                  <a:pt x="15942" y="21138"/>
                </a:lnTo>
                <a:lnTo>
                  <a:pt x="15945" y="21143"/>
                </a:lnTo>
                <a:lnTo>
                  <a:pt x="15948" y="21147"/>
                </a:lnTo>
                <a:lnTo>
                  <a:pt x="15953" y="21149"/>
                </a:lnTo>
                <a:lnTo>
                  <a:pt x="15955" y="21150"/>
                </a:lnTo>
                <a:lnTo>
                  <a:pt x="15958" y="21149"/>
                </a:lnTo>
                <a:lnTo>
                  <a:pt x="15959" y="21151"/>
                </a:lnTo>
                <a:lnTo>
                  <a:pt x="15961" y="21166"/>
                </a:lnTo>
                <a:lnTo>
                  <a:pt x="15963" y="21169"/>
                </a:lnTo>
                <a:lnTo>
                  <a:pt x="15965" y="21169"/>
                </a:lnTo>
                <a:lnTo>
                  <a:pt x="15968" y="21167"/>
                </a:lnTo>
                <a:lnTo>
                  <a:pt x="15970" y="21165"/>
                </a:lnTo>
                <a:lnTo>
                  <a:pt x="15971" y="21164"/>
                </a:lnTo>
                <a:lnTo>
                  <a:pt x="15969" y="21161"/>
                </a:lnTo>
                <a:lnTo>
                  <a:pt x="15969" y="21159"/>
                </a:lnTo>
                <a:lnTo>
                  <a:pt x="15969" y="21158"/>
                </a:lnTo>
                <a:lnTo>
                  <a:pt x="15970" y="21158"/>
                </a:lnTo>
                <a:lnTo>
                  <a:pt x="15971" y="21158"/>
                </a:lnTo>
                <a:lnTo>
                  <a:pt x="15977" y="21152"/>
                </a:lnTo>
                <a:lnTo>
                  <a:pt x="15996" y="21149"/>
                </a:lnTo>
                <a:lnTo>
                  <a:pt x="16003" y="21146"/>
                </a:lnTo>
                <a:lnTo>
                  <a:pt x="16011" y="21141"/>
                </a:lnTo>
                <a:lnTo>
                  <a:pt x="16014" y="21140"/>
                </a:lnTo>
                <a:lnTo>
                  <a:pt x="16019" y="21140"/>
                </a:lnTo>
                <a:lnTo>
                  <a:pt x="16022" y="21142"/>
                </a:lnTo>
                <a:lnTo>
                  <a:pt x="16031" y="21152"/>
                </a:lnTo>
                <a:lnTo>
                  <a:pt x="16036" y="21155"/>
                </a:lnTo>
                <a:lnTo>
                  <a:pt x="16044" y="21157"/>
                </a:lnTo>
                <a:lnTo>
                  <a:pt x="16053" y="21157"/>
                </a:lnTo>
                <a:lnTo>
                  <a:pt x="16066" y="21147"/>
                </a:lnTo>
                <a:lnTo>
                  <a:pt x="16068" y="21149"/>
                </a:lnTo>
                <a:lnTo>
                  <a:pt x="16071" y="21149"/>
                </a:lnTo>
                <a:lnTo>
                  <a:pt x="16073" y="21148"/>
                </a:lnTo>
                <a:lnTo>
                  <a:pt x="16075" y="21147"/>
                </a:lnTo>
                <a:lnTo>
                  <a:pt x="16078" y="21148"/>
                </a:lnTo>
                <a:lnTo>
                  <a:pt x="16085" y="21149"/>
                </a:lnTo>
                <a:lnTo>
                  <a:pt x="16090" y="21149"/>
                </a:lnTo>
                <a:lnTo>
                  <a:pt x="16099" y="21146"/>
                </a:lnTo>
                <a:lnTo>
                  <a:pt x="16104" y="21146"/>
                </a:lnTo>
                <a:lnTo>
                  <a:pt x="16108" y="21146"/>
                </a:lnTo>
                <a:lnTo>
                  <a:pt x="16110" y="21146"/>
                </a:lnTo>
                <a:lnTo>
                  <a:pt x="16112" y="21147"/>
                </a:lnTo>
                <a:lnTo>
                  <a:pt x="16113" y="21149"/>
                </a:lnTo>
                <a:lnTo>
                  <a:pt x="16117" y="21155"/>
                </a:lnTo>
                <a:lnTo>
                  <a:pt x="16119" y="21156"/>
                </a:lnTo>
                <a:lnTo>
                  <a:pt x="16122" y="21161"/>
                </a:lnTo>
                <a:lnTo>
                  <a:pt x="16124" y="21162"/>
                </a:lnTo>
                <a:lnTo>
                  <a:pt x="16129" y="21161"/>
                </a:lnTo>
                <a:lnTo>
                  <a:pt x="16131" y="21161"/>
                </a:lnTo>
                <a:lnTo>
                  <a:pt x="16135" y="21163"/>
                </a:lnTo>
                <a:lnTo>
                  <a:pt x="16137" y="21165"/>
                </a:lnTo>
                <a:lnTo>
                  <a:pt x="16141" y="21168"/>
                </a:lnTo>
                <a:lnTo>
                  <a:pt x="16145" y="21169"/>
                </a:lnTo>
                <a:lnTo>
                  <a:pt x="16149" y="21167"/>
                </a:lnTo>
                <a:lnTo>
                  <a:pt x="16151" y="21164"/>
                </a:lnTo>
                <a:lnTo>
                  <a:pt x="16153" y="21159"/>
                </a:lnTo>
                <a:lnTo>
                  <a:pt x="16155" y="21155"/>
                </a:lnTo>
                <a:lnTo>
                  <a:pt x="16159" y="21153"/>
                </a:lnTo>
                <a:lnTo>
                  <a:pt x="16164" y="21154"/>
                </a:lnTo>
                <a:lnTo>
                  <a:pt x="16167" y="21157"/>
                </a:lnTo>
                <a:lnTo>
                  <a:pt x="16169" y="21164"/>
                </a:lnTo>
                <a:lnTo>
                  <a:pt x="16170" y="21168"/>
                </a:lnTo>
                <a:lnTo>
                  <a:pt x="16180" y="21181"/>
                </a:lnTo>
                <a:lnTo>
                  <a:pt x="16183" y="21184"/>
                </a:lnTo>
                <a:lnTo>
                  <a:pt x="16185" y="21185"/>
                </a:lnTo>
                <a:lnTo>
                  <a:pt x="16191" y="21184"/>
                </a:lnTo>
                <a:lnTo>
                  <a:pt x="16192" y="21185"/>
                </a:lnTo>
                <a:lnTo>
                  <a:pt x="16199" y="21188"/>
                </a:lnTo>
                <a:lnTo>
                  <a:pt x="16211" y="21189"/>
                </a:lnTo>
                <a:lnTo>
                  <a:pt x="16215" y="21188"/>
                </a:lnTo>
                <a:lnTo>
                  <a:pt x="16228" y="21179"/>
                </a:lnTo>
                <a:lnTo>
                  <a:pt x="16236" y="21175"/>
                </a:lnTo>
                <a:lnTo>
                  <a:pt x="16246" y="21175"/>
                </a:lnTo>
                <a:lnTo>
                  <a:pt x="16265" y="21182"/>
                </a:lnTo>
                <a:lnTo>
                  <a:pt x="16274" y="21182"/>
                </a:lnTo>
                <a:lnTo>
                  <a:pt x="16282" y="21172"/>
                </a:lnTo>
                <a:lnTo>
                  <a:pt x="16282" y="21167"/>
                </a:lnTo>
                <a:lnTo>
                  <a:pt x="16281" y="21161"/>
                </a:lnTo>
                <a:lnTo>
                  <a:pt x="16280" y="21154"/>
                </a:lnTo>
                <a:lnTo>
                  <a:pt x="16282" y="21148"/>
                </a:lnTo>
                <a:lnTo>
                  <a:pt x="16286" y="21147"/>
                </a:lnTo>
                <a:lnTo>
                  <a:pt x="16292" y="21148"/>
                </a:lnTo>
                <a:lnTo>
                  <a:pt x="16300" y="21152"/>
                </a:lnTo>
                <a:lnTo>
                  <a:pt x="16309" y="21153"/>
                </a:lnTo>
                <a:lnTo>
                  <a:pt x="16318" y="21153"/>
                </a:lnTo>
                <a:lnTo>
                  <a:pt x="16327" y="21154"/>
                </a:lnTo>
                <a:lnTo>
                  <a:pt x="16335" y="21159"/>
                </a:lnTo>
                <a:lnTo>
                  <a:pt x="16337" y="21164"/>
                </a:lnTo>
                <a:lnTo>
                  <a:pt x="16340" y="21176"/>
                </a:lnTo>
                <a:lnTo>
                  <a:pt x="16341" y="21178"/>
                </a:lnTo>
                <a:lnTo>
                  <a:pt x="16343" y="21177"/>
                </a:lnTo>
                <a:lnTo>
                  <a:pt x="16347" y="21166"/>
                </a:lnTo>
                <a:lnTo>
                  <a:pt x="16350" y="21163"/>
                </a:lnTo>
                <a:lnTo>
                  <a:pt x="16352" y="21165"/>
                </a:lnTo>
                <a:lnTo>
                  <a:pt x="16356" y="21169"/>
                </a:lnTo>
                <a:lnTo>
                  <a:pt x="16360" y="21171"/>
                </a:lnTo>
                <a:lnTo>
                  <a:pt x="16363" y="21172"/>
                </a:lnTo>
                <a:lnTo>
                  <a:pt x="16365" y="21173"/>
                </a:lnTo>
                <a:lnTo>
                  <a:pt x="16367" y="21174"/>
                </a:lnTo>
                <a:lnTo>
                  <a:pt x="16370" y="21174"/>
                </a:lnTo>
                <a:lnTo>
                  <a:pt x="16373" y="21172"/>
                </a:lnTo>
                <a:lnTo>
                  <a:pt x="16382" y="21165"/>
                </a:lnTo>
                <a:lnTo>
                  <a:pt x="16391" y="21159"/>
                </a:lnTo>
                <a:lnTo>
                  <a:pt x="16419" y="21149"/>
                </a:lnTo>
                <a:lnTo>
                  <a:pt x="16427" y="21143"/>
                </a:lnTo>
                <a:lnTo>
                  <a:pt x="16434" y="21136"/>
                </a:lnTo>
                <a:lnTo>
                  <a:pt x="16442" y="21130"/>
                </a:lnTo>
                <a:lnTo>
                  <a:pt x="16453" y="21128"/>
                </a:lnTo>
                <a:lnTo>
                  <a:pt x="16467" y="21131"/>
                </a:lnTo>
                <a:lnTo>
                  <a:pt x="16473" y="21134"/>
                </a:lnTo>
                <a:lnTo>
                  <a:pt x="16475" y="21134"/>
                </a:lnTo>
                <a:lnTo>
                  <a:pt x="16480" y="21132"/>
                </a:lnTo>
                <a:lnTo>
                  <a:pt x="16484" y="21131"/>
                </a:lnTo>
                <a:lnTo>
                  <a:pt x="16506" y="21132"/>
                </a:lnTo>
                <a:lnTo>
                  <a:pt x="16515" y="21130"/>
                </a:lnTo>
                <a:lnTo>
                  <a:pt x="16530" y="21124"/>
                </a:lnTo>
                <a:lnTo>
                  <a:pt x="16532" y="21122"/>
                </a:lnTo>
                <a:lnTo>
                  <a:pt x="16538" y="21114"/>
                </a:lnTo>
                <a:lnTo>
                  <a:pt x="16540" y="21112"/>
                </a:lnTo>
                <a:lnTo>
                  <a:pt x="16556" y="21107"/>
                </a:lnTo>
                <a:lnTo>
                  <a:pt x="16559" y="21107"/>
                </a:lnTo>
                <a:lnTo>
                  <a:pt x="16560" y="21105"/>
                </a:lnTo>
                <a:lnTo>
                  <a:pt x="16565" y="21102"/>
                </a:lnTo>
                <a:lnTo>
                  <a:pt x="16567" y="21101"/>
                </a:lnTo>
                <a:lnTo>
                  <a:pt x="16574" y="21103"/>
                </a:lnTo>
                <a:lnTo>
                  <a:pt x="16576" y="21102"/>
                </a:lnTo>
                <a:lnTo>
                  <a:pt x="16579" y="21099"/>
                </a:lnTo>
                <a:lnTo>
                  <a:pt x="16580" y="21098"/>
                </a:lnTo>
                <a:lnTo>
                  <a:pt x="16591" y="21096"/>
                </a:lnTo>
                <a:lnTo>
                  <a:pt x="16593" y="21095"/>
                </a:lnTo>
                <a:lnTo>
                  <a:pt x="16602" y="21088"/>
                </a:lnTo>
                <a:lnTo>
                  <a:pt x="16602" y="21079"/>
                </a:lnTo>
                <a:lnTo>
                  <a:pt x="16593" y="21060"/>
                </a:lnTo>
                <a:lnTo>
                  <a:pt x="16592" y="21058"/>
                </a:lnTo>
                <a:lnTo>
                  <a:pt x="16592" y="21056"/>
                </a:lnTo>
                <a:lnTo>
                  <a:pt x="16592" y="21050"/>
                </a:lnTo>
                <a:lnTo>
                  <a:pt x="16592" y="21047"/>
                </a:lnTo>
                <a:lnTo>
                  <a:pt x="16594" y="21044"/>
                </a:lnTo>
                <a:lnTo>
                  <a:pt x="16595" y="21043"/>
                </a:lnTo>
                <a:lnTo>
                  <a:pt x="16596" y="21046"/>
                </a:lnTo>
                <a:lnTo>
                  <a:pt x="16598" y="21048"/>
                </a:lnTo>
                <a:lnTo>
                  <a:pt x="16603" y="21051"/>
                </a:lnTo>
                <a:lnTo>
                  <a:pt x="16609" y="21053"/>
                </a:lnTo>
                <a:lnTo>
                  <a:pt x="16613" y="21053"/>
                </a:lnTo>
                <a:lnTo>
                  <a:pt x="16614" y="21049"/>
                </a:lnTo>
                <a:lnTo>
                  <a:pt x="16614" y="21043"/>
                </a:lnTo>
                <a:lnTo>
                  <a:pt x="16613" y="21033"/>
                </a:lnTo>
                <a:lnTo>
                  <a:pt x="16614" y="21025"/>
                </a:lnTo>
                <a:lnTo>
                  <a:pt x="16618" y="21022"/>
                </a:lnTo>
                <a:lnTo>
                  <a:pt x="16623" y="21020"/>
                </a:lnTo>
                <a:lnTo>
                  <a:pt x="16635" y="21019"/>
                </a:lnTo>
                <a:lnTo>
                  <a:pt x="16639" y="21017"/>
                </a:lnTo>
                <a:lnTo>
                  <a:pt x="16641" y="21013"/>
                </a:lnTo>
                <a:lnTo>
                  <a:pt x="16641" y="21007"/>
                </a:lnTo>
                <a:lnTo>
                  <a:pt x="16641" y="21004"/>
                </a:lnTo>
                <a:cubicBezTo>
                  <a:pt x="16641" y="21004"/>
                  <a:pt x="16640" y="21002"/>
                  <a:pt x="16640" y="21002"/>
                </a:cubicBezTo>
                <a:lnTo>
                  <a:pt x="16636" y="20997"/>
                </a:lnTo>
                <a:lnTo>
                  <a:pt x="16630" y="20978"/>
                </a:lnTo>
                <a:lnTo>
                  <a:pt x="16631" y="20968"/>
                </a:lnTo>
                <a:lnTo>
                  <a:pt x="16631" y="20965"/>
                </a:lnTo>
                <a:lnTo>
                  <a:pt x="16627" y="20960"/>
                </a:lnTo>
                <a:lnTo>
                  <a:pt x="16621" y="20955"/>
                </a:lnTo>
                <a:lnTo>
                  <a:pt x="16617" y="20952"/>
                </a:lnTo>
                <a:lnTo>
                  <a:pt x="16613" y="20951"/>
                </a:lnTo>
                <a:lnTo>
                  <a:pt x="16612" y="20949"/>
                </a:lnTo>
                <a:lnTo>
                  <a:pt x="16610" y="20944"/>
                </a:lnTo>
                <a:lnTo>
                  <a:pt x="16608" y="20943"/>
                </a:lnTo>
                <a:lnTo>
                  <a:pt x="16605" y="20943"/>
                </a:lnTo>
                <a:close/>
                <a:moveTo>
                  <a:pt x="15200" y="20980"/>
                </a:moveTo>
                <a:lnTo>
                  <a:pt x="15196" y="20980"/>
                </a:lnTo>
                <a:lnTo>
                  <a:pt x="15177" y="20990"/>
                </a:lnTo>
                <a:lnTo>
                  <a:pt x="15173" y="20993"/>
                </a:lnTo>
                <a:lnTo>
                  <a:pt x="15154" y="21018"/>
                </a:lnTo>
                <a:lnTo>
                  <a:pt x="15151" y="21021"/>
                </a:lnTo>
                <a:lnTo>
                  <a:pt x="15144" y="21025"/>
                </a:lnTo>
                <a:lnTo>
                  <a:pt x="15141" y="21029"/>
                </a:lnTo>
                <a:lnTo>
                  <a:pt x="15140" y="21030"/>
                </a:lnTo>
                <a:lnTo>
                  <a:pt x="15139" y="21035"/>
                </a:lnTo>
                <a:lnTo>
                  <a:pt x="15137" y="21037"/>
                </a:lnTo>
                <a:lnTo>
                  <a:pt x="15136" y="21038"/>
                </a:lnTo>
                <a:lnTo>
                  <a:pt x="15129" y="21037"/>
                </a:lnTo>
                <a:lnTo>
                  <a:pt x="15125" y="21040"/>
                </a:lnTo>
                <a:lnTo>
                  <a:pt x="15120" y="21048"/>
                </a:lnTo>
                <a:lnTo>
                  <a:pt x="15123" y="21064"/>
                </a:lnTo>
                <a:lnTo>
                  <a:pt x="15128" y="21070"/>
                </a:lnTo>
                <a:lnTo>
                  <a:pt x="15130" y="21086"/>
                </a:lnTo>
                <a:lnTo>
                  <a:pt x="15130" y="21103"/>
                </a:lnTo>
                <a:lnTo>
                  <a:pt x="15128" y="21113"/>
                </a:lnTo>
                <a:lnTo>
                  <a:pt x="15128" y="21124"/>
                </a:lnTo>
                <a:lnTo>
                  <a:pt x="15134" y="21128"/>
                </a:lnTo>
                <a:lnTo>
                  <a:pt x="15134" y="21131"/>
                </a:lnTo>
                <a:lnTo>
                  <a:pt x="15131" y="21132"/>
                </a:lnTo>
                <a:lnTo>
                  <a:pt x="15129" y="21137"/>
                </a:lnTo>
                <a:lnTo>
                  <a:pt x="15127" y="21134"/>
                </a:lnTo>
                <a:lnTo>
                  <a:pt x="15126" y="21131"/>
                </a:lnTo>
                <a:lnTo>
                  <a:pt x="15126" y="21130"/>
                </a:lnTo>
                <a:lnTo>
                  <a:pt x="15123" y="21130"/>
                </a:lnTo>
                <a:lnTo>
                  <a:pt x="15122" y="21131"/>
                </a:lnTo>
                <a:lnTo>
                  <a:pt x="15120" y="21133"/>
                </a:lnTo>
                <a:lnTo>
                  <a:pt x="15120" y="21134"/>
                </a:lnTo>
                <a:lnTo>
                  <a:pt x="15118" y="21133"/>
                </a:lnTo>
                <a:lnTo>
                  <a:pt x="15115" y="21132"/>
                </a:lnTo>
                <a:lnTo>
                  <a:pt x="15113" y="21132"/>
                </a:lnTo>
                <a:lnTo>
                  <a:pt x="15111" y="21131"/>
                </a:lnTo>
                <a:lnTo>
                  <a:pt x="15107" y="21134"/>
                </a:lnTo>
                <a:lnTo>
                  <a:pt x="15104" y="21135"/>
                </a:lnTo>
                <a:lnTo>
                  <a:pt x="15102" y="21136"/>
                </a:lnTo>
                <a:lnTo>
                  <a:pt x="15097" y="21135"/>
                </a:lnTo>
                <a:lnTo>
                  <a:pt x="15091" y="21136"/>
                </a:lnTo>
                <a:lnTo>
                  <a:pt x="15090" y="21133"/>
                </a:lnTo>
                <a:lnTo>
                  <a:pt x="15089" y="21130"/>
                </a:lnTo>
                <a:lnTo>
                  <a:pt x="15088" y="21127"/>
                </a:lnTo>
                <a:lnTo>
                  <a:pt x="15086" y="21129"/>
                </a:lnTo>
                <a:lnTo>
                  <a:pt x="15082" y="21127"/>
                </a:lnTo>
                <a:lnTo>
                  <a:pt x="15078" y="21134"/>
                </a:lnTo>
                <a:lnTo>
                  <a:pt x="15078" y="21140"/>
                </a:lnTo>
                <a:lnTo>
                  <a:pt x="15077" y="21146"/>
                </a:lnTo>
                <a:lnTo>
                  <a:pt x="15080" y="21153"/>
                </a:lnTo>
                <a:lnTo>
                  <a:pt x="15086" y="21154"/>
                </a:lnTo>
                <a:lnTo>
                  <a:pt x="15099" y="21164"/>
                </a:lnTo>
                <a:lnTo>
                  <a:pt x="15102" y="21165"/>
                </a:lnTo>
                <a:lnTo>
                  <a:pt x="15105" y="21164"/>
                </a:lnTo>
                <a:lnTo>
                  <a:pt x="15107" y="21162"/>
                </a:lnTo>
                <a:lnTo>
                  <a:pt x="15108" y="21162"/>
                </a:lnTo>
                <a:lnTo>
                  <a:pt x="15110" y="21165"/>
                </a:lnTo>
                <a:lnTo>
                  <a:pt x="15112" y="21167"/>
                </a:lnTo>
                <a:lnTo>
                  <a:pt x="15114" y="21174"/>
                </a:lnTo>
                <a:lnTo>
                  <a:pt x="15115" y="21176"/>
                </a:lnTo>
                <a:lnTo>
                  <a:pt x="15117" y="21178"/>
                </a:lnTo>
                <a:lnTo>
                  <a:pt x="15119" y="21179"/>
                </a:lnTo>
                <a:lnTo>
                  <a:pt x="15121" y="21179"/>
                </a:lnTo>
                <a:lnTo>
                  <a:pt x="15123" y="21177"/>
                </a:lnTo>
                <a:lnTo>
                  <a:pt x="15123" y="21172"/>
                </a:lnTo>
                <a:lnTo>
                  <a:pt x="15122" y="21168"/>
                </a:lnTo>
                <a:lnTo>
                  <a:pt x="15123" y="21167"/>
                </a:lnTo>
                <a:lnTo>
                  <a:pt x="15125" y="21166"/>
                </a:lnTo>
                <a:lnTo>
                  <a:pt x="15127" y="21165"/>
                </a:lnTo>
                <a:lnTo>
                  <a:pt x="15129" y="21164"/>
                </a:lnTo>
                <a:lnTo>
                  <a:pt x="15131" y="21165"/>
                </a:lnTo>
                <a:lnTo>
                  <a:pt x="15133" y="21167"/>
                </a:lnTo>
                <a:lnTo>
                  <a:pt x="15132" y="21169"/>
                </a:lnTo>
                <a:lnTo>
                  <a:pt x="15131" y="21171"/>
                </a:lnTo>
                <a:lnTo>
                  <a:pt x="15128" y="21172"/>
                </a:lnTo>
                <a:lnTo>
                  <a:pt x="15131" y="21175"/>
                </a:lnTo>
                <a:lnTo>
                  <a:pt x="15134" y="21175"/>
                </a:lnTo>
                <a:lnTo>
                  <a:pt x="15136" y="21174"/>
                </a:lnTo>
                <a:lnTo>
                  <a:pt x="15137" y="21169"/>
                </a:lnTo>
                <a:lnTo>
                  <a:pt x="15147" y="21170"/>
                </a:lnTo>
                <a:lnTo>
                  <a:pt x="15151" y="21170"/>
                </a:lnTo>
                <a:lnTo>
                  <a:pt x="15153" y="21173"/>
                </a:lnTo>
                <a:lnTo>
                  <a:pt x="15157" y="21181"/>
                </a:lnTo>
                <a:lnTo>
                  <a:pt x="15159" y="21182"/>
                </a:lnTo>
                <a:lnTo>
                  <a:pt x="15160" y="21182"/>
                </a:lnTo>
                <a:lnTo>
                  <a:pt x="15163" y="21179"/>
                </a:lnTo>
                <a:lnTo>
                  <a:pt x="15166" y="21178"/>
                </a:lnTo>
                <a:lnTo>
                  <a:pt x="15167" y="21179"/>
                </a:lnTo>
                <a:lnTo>
                  <a:pt x="15169" y="21182"/>
                </a:lnTo>
                <a:lnTo>
                  <a:pt x="15170" y="21182"/>
                </a:lnTo>
                <a:lnTo>
                  <a:pt x="15174" y="21182"/>
                </a:lnTo>
                <a:lnTo>
                  <a:pt x="15182" y="21177"/>
                </a:lnTo>
                <a:lnTo>
                  <a:pt x="15186" y="21176"/>
                </a:lnTo>
                <a:lnTo>
                  <a:pt x="15188" y="21177"/>
                </a:lnTo>
                <a:lnTo>
                  <a:pt x="15189" y="21180"/>
                </a:lnTo>
                <a:lnTo>
                  <a:pt x="15190" y="21183"/>
                </a:lnTo>
                <a:lnTo>
                  <a:pt x="15191" y="21184"/>
                </a:lnTo>
                <a:lnTo>
                  <a:pt x="15193" y="21183"/>
                </a:lnTo>
                <a:lnTo>
                  <a:pt x="15195" y="21180"/>
                </a:lnTo>
                <a:lnTo>
                  <a:pt x="15197" y="21180"/>
                </a:lnTo>
                <a:lnTo>
                  <a:pt x="15199" y="21183"/>
                </a:lnTo>
                <a:lnTo>
                  <a:pt x="15199" y="21187"/>
                </a:lnTo>
                <a:lnTo>
                  <a:pt x="15199" y="21190"/>
                </a:lnTo>
                <a:lnTo>
                  <a:pt x="15202" y="21192"/>
                </a:lnTo>
                <a:lnTo>
                  <a:pt x="15202" y="21181"/>
                </a:lnTo>
                <a:lnTo>
                  <a:pt x="15201" y="21172"/>
                </a:lnTo>
                <a:lnTo>
                  <a:pt x="15201" y="21164"/>
                </a:lnTo>
                <a:lnTo>
                  <a:pt x="15206" y="21159"/>
                </a:lnTo>
                <a:lnTo>
                  <a:pt x="15214" y="21158"/>
                </a:lnTo>
                <a:lnTo>
                  <a:pt x="15217" y="21159"/>
                </a:lnTo>
                <a:lnTo>
                  <a:pt x="15214" y="21167"/>
                </a:lnTo>
                <a:lnTo>
                  <a:pt x="15213" y="21173"/>
                </a:lnTo>
                <a:lnTo>
                  <a:pt x="15208" y="21180"/>
                </a:lnTo>
                <a:lnTo>
                  <a:pt x="15211" y="21182"/>
                </a:lnTo>
                <a:lnTo>
                  <a:pt x="15218" y="21182"/>
                </a:lnTo>
                <a:lnTo>
                  <a:pt x="15225" y="21176"/>
                </a:lnTo>
                <a:lnTo>
                  <a:pt x="15228" y="21177"/>
                </a:lnTo>
                <a:lnTo>
                  <a:pt x="15238" y="21175"/>
                </a:lnTo>
                <a:lnTo>
                  <a:pt x="15243" y="21166"/>
                </a:lnTo>
                <a:lnTo>
                  <a:pt x="15239" y="21165"/>
                </a:lnTo>
                <a:lnTo>
                  <a:pt x="15236" y="21162"/>
                </a:lnTo>
                <a:lnTo>
                  <a:pt x="15233" y="21161"/>
                </a:lnTo>
                <a:lnTo>
                  <a:pt x="15232" y="21159"/>
                </a:lnTo>
                <a:lnTo>
                  <a:pt x="15230" y="21161"/>
                </a:lnTo>
                <a:lnTo>
                  <a:pt x="15227" y="21165"/>
                </a:lnTo>
                <a:lnTo>
                  <a:pt x="15225" y="21165"/>
                </a:lnTo>
                <a:lnTo>
                  <a:pt x="15224" y="21162"/>
                </a:lnTo>
                <a:lnTo>
                  <a:pt x="15225" y="21158"/>
                </a:lnTo>
                <a:lnTo>
                  <a:pt x="15223" y="21149"/>
                </a:lnTo>
                <a:lnTo>
                  <a:pt x="15227" y="21142"/>
                </a:lnTo>
                <a:lnTo>
                  <a:pt x="15235" y="21133"/>
                </a:lnTo>
                <a:lnTo>
                  <a:pt x="15241" y="21120"/>
                </a:lnTo>
                <a:lnTo>
                  <a:pt x="15245" y="21111"/>
                </a:lnTo>
                <a:lnTo>
                  <a:pt x="15249" y="21102"/>
                </a:lnTo>
                <a:lnTo>
                  <a:pt x="15251" y="21096"/>
                </a:lnTo>
                <a:lnTo>
                  <a:pt x="15260" y="21085"/>
                </a:lnTo>
                <a:lnTo>
                  <a:pt x="15262" y="21080"/>
                </a:lnTo>
                <a:lnTo>
                  <a:pt x="15263" y="21058"/>
                </a:lnTo>
                <a:lnTo>
                  <a:pt x="15265" y="21055"/>
                </a:lnTo>
                <a:lnTo>
                  <a:pt x="15267" y="21052"/>
                </a:lnTo>
                <a:lnTo>
                  <a:pt x="15274" y="21038"/>
                </a:lnTo>
                <a:cubicBezTo>
                  <a:pt x="15274" y="21038"/>
                  <a:pt x="15276" y="21033"/>
                  <a:pt x="15276" y="21033"/>
                </a:cubicBezTo>
                <a:lnTo>
                  <a:pt x="15274" y="21022"/>
                </a:lnTo>
                <a:lnTo>
                  <a:pt x="15268" y="21012"/>
                </a:lnTo>
                <a:lnTo>
                  <a:pt x="15260" y="21004"/>
                </a:lnTo>
                <a:lnTo>
                  <a:pt x="15252" y="21001"/>
                </a:lnTo>
                <a:lnTo>
                  <a:pt x="15243" y="20999"/>
                </a:lnTo>
                <a:lnTo>
                  <a:pt x="15239" y="20997"/>
                </a:lnTo>
                <a:lnTo>
                  <a:pt x="15235" y="20994"/>
                </a:lnTo>
                <a:lnTo>
                  <a:pt x="15232" y="20991"/>
                </a:lnTo>
                <a:lnTo>
                  <a:pt x="15223" y="20990"/>
                </a:lnTo>
                <a:lnTo>
                  <a:pt x="15207" y="20984"/>
                </a:lnTo>
                <a:lnTo>
                  <a:pt x="15200" y="20980"/>
                </a:lnTo>
                <a:close/>
                <a:moveTo>
                  <a:pt x="17497" y="21016"/>
                </a:moveTo>
                <a:lnTo>
                  <a:pt x="17492" y="21019"/>
                </a:lnTo>
                <a:lnTo>
                  <a:pt x="17470" y="21039"/>
                </a:lnTo>
                <a:lnTo>
                  <a:pt x="17461" y="21045"/>
                </a:lnTo>
                <a:lnTo>
                  <a:pt x="17451" y="21047"/>
                </a:lnTo>
                <a:lnTo>
                  <a:pt x="17450" y="21047"/>
                </a:lnTo>
                <a:lnTo>
                  <a:pt x="17446" y="21045"/>
                </a:lnTo>
                <a:lnTo>
                  <a:pt x="17444" y="21045"/>
                </a:lnTo>
                <a:lnTo>
                  <a:pt x="17442" y="21047"/>
                </a:lnTo>
                <a:lnTo>
                  <a:pt x="17438" y="21050"/>
                </a:lnTo>
                <a:lnTo>
                  <a:pt x="17432" y="21052"/>
                </a:lnTo>
                <a:lnTo>
                  <a:pt x="17415" y="21063"/>
                </a:lnTo>
                <a:lnTo>
                  <a:pt x="17406" y="21066"/>
                </a:lnTo>
                <a:lnTo>
                  <a:pt x="17398" y="21056"/>
                </a:lnTo>
                <a:lnTo>
                  <a:pt x="17395" y="21055"/>
                </a:lnTo>
                <a:lnTo>
                  <a:pt x="17390" y="21055"/>
                </a:lnTo>
                <a:lnTo>
                  <a:pt x="17385" y="21053"/>
                </a:lnTo>
                <a:lnTo>
                  <a:pt x="17380" y="21051"/>
                </a:lnTo>
                <a:lnTo>
                  <a:pt x="17376" y="21047"/>
                </a:lnTo>
                <a:lnTo>
                  <a:pt x="17374" y="21048"/>
                </a:lnTo>
                <a:lnTo>
                  <a:pt x="17370" y="21049"/>
                </a:lnTo>
                <a:lnTo>
                  <a:pt x="17368" y="21049"/>
                </a:lnTo>
                <a:lnTo>
                  <a:pt x="17360" y="21055"/>
                </a:lnTo>
                <a:lnTo>
                  <a:pt x="17353" y="21057"/>
                </a:lnTo>
                <a:lnTo>
                  <a:pt x="17344" y="21066"/>
                </a:lnTo>
                <a:lnTo>
                  <a:pt x="17339" y="21069"/>
                </a:lnTo>
                <a:lnTo>
                  <a:pt x="17330" y="21070"/>
                </a:lnTo>
                <a:lnTo>
                  <a:pt x="17321" y="21070"/>
                </a:lnTo>
                <a:lnTo>
                  <a:pt x="17318" y="21071"/>
                </a:lnTo>
                <a:lnTo>
                  <a:pt x="17316" y="21071"/>
                </a:lnTo>
                <a:lnTo>
                  <a:pt x="17307" y="21075"/>
                </a:lnTo>
                <a:lnTo>
                  <a:pt x="17302" y="21076"/>
                </a:lnTo>
                <a:lnTo>
                  <a:pt x="17296" y="21076"/>
                </a:lnTo>
                <a:lnTo>
                  <a:pt x="17288" y="21070"/>
                </a:lnTo>
                <a:lnTo>
                  <a:pt x="17265" y="21065"/>
                </a:lnTo>
                <a:lnTo>
                  <a:pt x="17254" y="21066"/>
                </a:lnTo>
                <a:lnTo>
                  <a:pt x="17229" y="21076"/>
                </a:lnTo>
                <a:lnTo>
                  <a:pt x="17217" y="21079"/>
                </a:lnTo>
                <a:lnTo>
                  <a:pt x="17211" y="21078"/>
                </a:lnTo>
                <a:lnTo>
                  <a:pt x="17207" y="21076"/>
                </a:lnTo>
                <a:lnTo>
                  <a:pt x="17201" y="21084"/>
                </a:lnTo>
                <a:lnTo>
                  <a:pt x="17198" y="21084"/>
                </a:lnTo>
                <a:lnTo>
                  <a:pt x="17193" y="21082"/>
                </a:lnTo>
                <a:lnTo>
                  <a:pt x="17187" y="21083"/>
                </a:lnTo>
                <a:lnTo>
                  <a:pt x="17176" y="21090"/>
                </a:lnTo>
                <a:lnTo>
                  <a:pt x="17171" y="21091"/>
                </a:lnTo>
                <a:lnTo>
                  <a:pt x="17157" y="21090"/>
                </a:lnTo>
                <a:lnTo>
                  <a:pt x="17152" y="21090"/>
                </a:lnTo>
                <a:lnTo>
                  <a:pt x="17138" y="21095"/>
                </a:lnTo>
                <a:lnTo>
                  <a:pt x="17132" y="21100"/>
                </a:lnTo>
                <a:lnTo>
                  <a:pt x="17129" y="21101"/>
                </a:lnTo>
                <a:lnTo>
                  <a:pt x="17121" y="21100"/>
                </a:lnTo>
                <a:lnTo>
                  <a:pt x="17120" y="21100"/>
                </a:lnTo>
                <a:lnTo>
                  <a:pt x="17115" y="21103"/>
                </a:lnTo>
                <a:lnTo>
                  <a:pt x="17105" y="21105"/>
                </a:lnTo>
                <a:lnTo>
                  <a:pt x="17101" y="21107"/>
                </a:lnTo>
                <a:lnTo>
                  <a:pt x="17097" y="21111"/>
                </a:lnTo>
                <a:lnTo>
                  <a:pt x="17095" y="21117"/>
                </a:lnTo>
                <a:lnTo>
                  <a:pt x="17093" y="21123"/>
                </a:lnTo>
                <a:lnTo>
                  <a:pt x="17091" y="21149"/>
                </a:lnTo>
                <a:lnTo>
                  <a:pt x="17090" y="21154"/>
                </a:lnTo>
                <a:lnTo>
                  <a:pt x="17087" y="21157"/>
                </a:lnTo>
                <a:lnTo>
                  <a:pt x="17077" y="21162"/>
                </a:lnTo>
                <a:lnTo>
                  <a:pt x="17076" y="21164"/>
                </a:lnTo>
                <a:lnTo>
                  <a:pt x="17074" y="21169"/>
                </a:lnTo>
                <a:lnTo>
                  <a:pt x="17064" y="21189"/>
                </a:lnTo>
                <a:lnTo>
                  <a:pt x="17060" y="21195"/>
                </a:lnTo>
                <a:lnTo>
                  <a:pt x="17052" y="21200"/>
                </a:lnTo>
                <a:lnTo>
                  <a:pt x="17047" y="21204"/>
                </a:lnTo>
                <a:lnTo>
                  <a:pt x="17041" y="21209"/>
                </a:lnTo>
                <a:lnTo>
                  <a:pt x="17035" y="21211"/>
                </a:lnTo>
                <a:lnTo>
                  <a:pt x="17031" y="21213"/>
                </a:lnTo>
                <a:lnTo>
                  <a:pt x="17023" y="21216"/>
                </a:lnTo>
                <a:lnTo>
                  <a:pt x="17019" y="21223"/>
                </a:lnTo>
                <a:lnTo>
                  <a:pt x="17017" y="21225"/>
                </a:lnTo>
                <a:lnTo>
                  <a:pt x="17002" y="21230"/>
                </a:lnTo>
                <a:lnTo>
                  <a:pt x="17002" y="21231"/>
                </a:lnTo>
                <a:lnTo>
                  <a:pt x="17001" y="21232"/>
                </a:lnTo>
                <a:lnTo>
                  <a:pt x="16999" y="21239"/>
                </a:lnTo>
                <a:lnTo>
                  <a:pt x="16998" y="21242"/>
                </a:lnTo>
                <a:lnTo>
                  <a:pt x="16997" y="21243"/>
                </a:lnTo>
                <a:lnTo>
                  <a:pt x="16983" y="21255"/>
                </a:lnTo>
                <a:lnTo>
                  <a:pt x="16975" y="21259"/>
                </a:lnTo>
                <a:lnTo>
                  <a:pt x="16965" y="21261"/>
                </a:lnTo>
                <a:lnTo>
                  <a:pt x="16954" y="21262"/>
                </a:lnTo>
                <a:lnTo>
                  <a:pt x="16950" y="21262"/>
                </a:lnTo>
                <a:lnTo>
                  <a:pt x="16945" y="21262"/>
                </a:lnTo>
                <a:lnTo>
                  <a:pt x="16940" y="21263"/>
                </a:lnTo>
                <a:lnTo>
                  <a:pt x="16938" y="21266"/>
                </a:lnTo>
                <a:lnTo>
                  <a:pt x="16936" y="21268"/>
                </a:lnTo>
                <a:lnTo>
                  <a:pt x="16915" y="21273"/>
                </a:lnTo>
                <a:lnTo>
                  <a:pt x="16900" y="21279"/>
                </a:lnTo>
                <a:lnTo>
                  <a:pt x="16894" y="21283"/>
                </a:lnTo>
                <a:lnTo>
                  <a:pt x="16892" y="21286"/>
                </a:lnTo>
                <a:lnTo>
                  <a:pt x="16887" y="21295"/>
                </a:lnTo>
                <a:lnTo>
                  <a:pt x="16884" y="21297"/>
                </a:lnTo>
                <a:lnTo>
                  <a:pt x="16880" y="21297"/>
                </a:lnTo>
                <a:lnTo>
                  <a:pt x="16863" y="21306"/>
                </a:lnTo>
                <a:lnTo>
                  <a:pt x="16859" y="21308"/>
                </a:lnTo>
                <a:lnTo>
                  <a:pt x="16854" y="21308"/>
                </a:lnTo>
                <a:lnTo>
                  <a:pt x="16850" y="21309"/>
                </a:lnTo>
                <a:lnTo>
                  <a:pt x="16848" y="21312"/>
                </a:lnTo>
                <a:lnTo>
                  <a:pt x="16843" y="21320"/>
                </a:lnTo>
                <a:lnTo>
                  <a:pt x="16833" y="21331"/>
                </a:lnTo>
                <a:lnTo>
                  <a:pt x="16832" y="21333"/>
                </a:lnTo>
                <a:lnTo>
                  <a:pt x="16829" y="21336"/>
                </a:lnTo>
                <a:lnTo>
                  <a:pt x="16822" y="21349"/>
                </a:lnTo>
                <a:lnTo>
                  <a:pt x="16821" y="21349"/>
                </a:lnTo>
                <a:lnTo>
                  <a:pt x="16819" y="21349"/>
                </a:lnTo>
                <a:lnTo>
                  <a:pt x="16818" y="21349"/>
                </a:lnTo>
                <a:lnTo>
                  <a:pt x="16817" y="21350"/>
                </a:lnTo>
                <a:lnTo>
                  <a:pt x="16815" y="21354"/>
                </a:lnTo>
                <a:lnTo>
                  <a:pt x="16813" y="21355"/>
                </a:lnTo>
                <a:lnTo>
                  <a:pt x="16811" y="21356"/>
                </a:lnTo>
                <a:lnTo>
                  <a:pt x="16809" y="21356"/>
                </a:lnTo>
                <a:lnTo>
                  <a:pt x="16807" y="21357"/>
                </a:lnTo>
                <a:lnTo>
                  <a:pt x="16805" y="21360"/>
                </a:lnTo>
                <a:lnTo>
                  <a:pt x="16799" y="21371"/>
                </a:lnTo>
                <a:lnTo>
                  <a:pt x="16797" y="21373"/>
                </a:lnTo>
                <a:lnTo>
                  <a:pt x="16789" y="21378"/>
                </a:lnTo>
                <a:lnTo>
                  <a:pt x="16785" y="21384"/>
                </a:lnTo>
                <a:lnTo>
                  <a:pt x="16782" y="21389"/>
                </a:lnTo>
                <a:lnTo>
                  <a:pt x="16781" y="21395"/>
                </a:lnTo>
                <a:lnTo>
                  <a:pt x="16781" y="21420"/>
                </a:lnTo>
                <a:lnTo>
                  <a:pt x="16779" y="21426"/>
                </a:lnTo>
                <a:lnTo>
                  <a:pt x="16778" y="21428"/>
                </a:lnTo>
                <a:lnTo>
                  <a:pt x="16777" y="21429"/>
                </a:lnTo>
                <a:lnTo>
                  <a:pt x="16775" y="21430"/>
                </a:lnTo>
                <a:lnTo>
                  <a:pt x="16775" y="21432"/>
                </a:lnTo>
                <a:lnTo>
                  <a:pt x="16775" y="21436"/>
                </a:lnTo>
                <a:lnTo>
                  <a:pt x="16778" y="21442"/>
                </a:lnTo>
                <a:lnTo>
                  <a:pt x="16779" y="21445"/>
                </a:lnTo>
                <a:lnTo>
                  <a:pt x="16779" y="21452"/>
                </a:lnTo>
                <a:lnTo>
                  <a:pt x="16778" y="21457"/>
                </a:lnTo>
                <a:lnTo>
                  <a:pt x="16776" y="21463"/>
                </a:lnTo>
                <a:lnTo>
                  <a:pt x="16772" y="21467"/>
                </a:lnTo>
                <a:lnTo>
                  <a:pt x="16764" y="21474"/>
                </a:lnTo>
                <a:lnTo>
                  <a:pt x="16762" y="21478"/>
                </a:lnTo>
                <a:lnTo>
                  <a:pt x="16760" y="21498"/>
                </a:lnTo>
                <a:lnTo>
                  <a:pt x="16760" y="21504"/>
                </a:lnTo>
                <a:lnTo>
                  <a:pt x="16763" y="21508"/>
                </a:lnTo>
                <a:lnTo>
                  <a:pt x="16767" y="21509"/>
                </a:lnTo>
                <a:lnTo>
                  <a:pt x="16773" y="21502"/>
                </a:lnTo>
                <a:lnTo>
                  <a:pt x="16778" y="21501"/>
                </a:lnTo>
                <a:lnTo>
                  <a:pt x="16783" y="21501"/>
                </a:lnTo>
                <a:lnTo>
                  <a:pt x="16788" y="21502"/>
                </a:lnTo>
                <a:lnTo>
                  <a:pt x="16793" y="21505"/>
                </a:lnTo>
                <a:lnTo>
                  <a:pt x="16797" y="21508"/>
                </a:lnTo>
                <a:lnTo>
                  <a:pt x="16801" y="21515"/>
                </a:lnTo>
                <a:lnTo>
                  <a:pt x="16797" y="21522"/>
                </a:lnTo>
                <a:lnTo>
                  <a:pt x="16780" y="21534"/>
                </a:lnTo>
                <a:lnTo>
                  <a:pt x="16778" y="21535"/>
                </a:lnTo>
                <a:lnTo>
                  <a:pt x="16770" y="21537"/>
                </a:lnTo>
                <a:lnTo>
                  <a:pt x="16768" y="21538"/>
                </a:lnTo>
                <a:lnTo>
                  <a:pt x="16765" y="21541"/>
                </a:lnTo>
                <a:lnTo>
                  <a:pt x="16754" y="21547"/>
                </a:lnTo>
                <a:lnTo>
                  <a:pt x="16747" y="21554"/>
                </a:lnTo>
                <a:lnTo>
                  <a:pt x="16743" y="21559"/>
                </a:lnTo>
                <a:lnTo>
                  <a:pt x="16742" y="21563"/>
                </a:lnTo>
                <a:lnTo>
                  <a:pt x="16742" y="21574"/>
                </a:lnTo>
                <a:lnTo>
                  <a:pt x="16742" y="21579"/>
                </a:lnTo>
                <a:lnTo>
                  <a:pt x="16740" y="21585"/>
                </a:lnTo>
                <a:lnTo>
                  <a:pt x="16738" y="21592"/>
                </a:lnTo>
                <a:lnTo>
                  <a:pt x="16737" y="21595"/>
                </a:lnTo>
                <a:lnTo>
                  <a:pt x="16737" y="21597"/>
                </a:lnTo>
                <a:lnTo>
                  <a:pt x="16739" y="21598"/>
                </a:lnTo>
                <a:lnTo>
                  <a:pt x="16742" y="21596"/>
                </a:lnTo>
                <a:lnTo>
                  <a:pt x="16744" y="21594"/>
                </a:lnTo>
                <a:lnTo>
                  <a:pt x="16747" y="21589"/>
                </a:lnTo>
                <a:lnTo>
                  <a:pt x="16751" y="21588"/>
                </a:lnTo>
                <a:lnTo>
                  <a:pt x="16757" y="21589"/>
                </a:lnTo>
                <a:lnTo>
                  <a:pt x="16760" y="21589"/>
                </a:lnTo>
                <a:lnTo>
                  <a:pt x="16766" y="21596"/>
                </a:lnTo>
                <a:lnTo>
                  <a:pt x="16769" y="21598"/>
                </a:lnTo>
                <a:lnTo>
                  <a:pt x="16774" y="21594"/>
                </a:lnTo>
                <a:lnTo>
                  <a:pt x="16778" y="21593"/>
                </a:lnTo>
                <a:lnTo>
                  <a:pt x="16782" y="21595"/>
                </a:lnTo>
                <a:lnTo>
                  <a:pt x="16787" y="21598"/>
                </a:lnTo>
                <a:lnTo>
                  <a:pt x="16791" y="21599"/>
                </a:lnTo>
                <a:lnTo>
                  <a:pt x="16799" y="21596"/>
                </a:lnTo>
                <a:lnTo>
                  <a:pt x="16804" y="21595"/>
                </a:lnTo>
                <a:lnTo>
                  <a:pt x="16806" y="21598"/>
                </a:lnTo>
                <a:lnTo>
                  <a:pt x="16809" y="21600"/>
                </a:lnTo>
                <a:lnTo>
                  <a:pt x="16814" y="21597"/>
                </a:lnTo>
                <a:lnTo>
                  <a:pt x="16838" y="21577"/>
                </a:lnTo>
                <a:lnTo>
                  <a:pt x="16856" y="21574"/>
                </a:lnTo>
                <a:lnTo>
                  <a:pt x="16860" y="21572"/>
                </a:lnTo>
                <a:lnTo>
                  <a:pt x="16862" y="21568"/>
                </a:lnTo>
                <a:lnTo>
                  <a:pt x="16863" y="21564"/>
                </a:lnTo>
                <a:lnTo>
                  <a:pt x="16865" y="21561"/>
                </a:lnTo>
                <a:lnTo>
                  <a:pt x="16869" y="21560"/>
                </a:lnTo>
                <a:lnTo>
                  <a:pt x="16871" y="21558"/>
                </a:lnTo>
                <a:lnTo>
                  <a:pt x="16876" y="21546"/>
                </a:lnTo>
                <a:lnTo>
                  <a:pt x="16879" y="21543"/>
                </a:lnTo>
                <a:lnTo>
                  <a:pt x="16881" y="21543"/>
                </a:lnTo>
                <a:lnTo>
                  <a:pt x="16886" y="21545"/>
                </a:lnTo>
                <a:lnTo>
                  <a:pt x="16888" y="21545"/>
                </a:lnTo>
                <a:lnTo>
                  <a:pt x="16895" y="21543"/>
                </a:lnTo>
                <a:lnTo>
                  <a:pt x="16911" y="21541"/>
                </a:lnTo>
                <a:lnTo>
                  <a:pt x="16935" y="21542"/>
                </a:lnTo>
                <a:lnTo>
                  <a:pt x="16943" y="21540"/>
                </a:lnTo>
                <a:lnTo>
                  <a:pt x="16950" y="21535"/>
                </a:lnTo>
                <a:lnTo>
                  <a:pt x="16961" y="21525"/>
                </a:lnTo>
                <a:lnTo>
                  <a:pt x="16963" y="21521"/>
                </a:lnTo>
                <a:lnTo>
                  <a:pt x="16966" y="21517"/>
                </a:lnTo>
                <a:lnTo>
                  <a:pt x="16970" y="21504"/>
                </a:lnTo>
                <a:lnTo>
                  <a:pt x="16974" y="21498"/>
                </a:lnTo>
                <a:lnTo>
                  <a:pt x="16984" y="21490"/>
                </a:lnTo>
                <a:lnTo>
                  <a:pt x="16991" y="21481"/>
                </a:lnTo>
                <a:lnTo>
                  <a:pt x="17000" y="21474"/>
                </a:lnTo>
                <a:lnTo>
                  <a:pt x="17012" y="21465"/>
                </a:lnTo>
                <a:lnTo>
                  <a:pt x="17015" y="21462"/>
                </a:lnTo>
                <a:lnTo>
                  <a:pt x="17017" y="21452"/>
                </a:lnTo>
                <a:lnTo>
                  <a:pt x="17036" y="21423"/>
                </a:lnTo>
                <a:lnTo>
                  <a:pt x="17042" y="21416"/>
                </a:lnTo>
                <a:lnTo>
                  <a:pt x="17063" y="21398"/>
                </a:lnTo>
                <a:lnTo>
                  <a:pt x="17065" y="21395"/>
                </a:lnTo>
                <a:lnTo>
                  <a:pt x="17067" y="21374"/>
                </a:lnTo>
                <a:lnTo>
                  <a:pt x="17070" y="21362"/>
                </a:lnTo>
                <a:lnTo>
                  <a:pt x="17076" y="21354"/>
                </a:lnTo>
                <a:lnTo>
                  <a:pt x="17083" y="21348"/>
                </a:lnTo>
                <a:lnTo>
                  <a:pt x="17090" y="21341"/>
                </a:lnTo>
                <a:lnTo>
                  <a:pt x="17094" y="21337"/>
                </a:lnTo>
                <a:lnTo>
                  <a:pt x="17098" y="21334"/>
                </a:lnTo>
                <a:lnTo>
                  <a:pt x="17102" y="21332"/>
                </a:lnTo>
                <a:lnTo>
                  <a:pt x="17112" y="21331"/>
                </a:lnTo>
                <a:lnTo>
                  <a:pt x="17115" y="21330"/>
                </a:lnTo>
                <a:lnTo>
                  <a:pt x="17118" y="21327"/>
                </a:lnTo>
                <a:lnTo>
                  <a:pt x="17120" y="21324"/>
                </a:lnTo>
                <a:lnTo>
                  <a:pt x="17124" y="21316"/>
                </a:lnTo>
                <a:lnTo>
                  <a:pt x="17127" y="21312"/>
                </a:lnTo>
                <a:lnTo>
                  <a:pt x="17133" y="21309"/>
                </a:lnTo>
                <a:lnTo>
                  <a:pt x="17144" y="21297"/>
                </a:lnTo>
                <a:lnTo>
                  <a:pt x="17152" y="21291"/>
                </a:lnTo>
                <a:lnTo>
                  <a:pt x="17176" y="21279"/>
                </a:lnTo>
                <a:lnTo>
                  <a:pt x="17189" y="21273"/>
                </a:lnTo>
                <a:lnTo>
                  <a:pt x="17194" y="21269"/>
                </a:lnTo>
                <a:lnTo>
                  <a:pt x="17198" y="21265"/>
                </a:lnTo>
                <a:lnTo>
                  <a:pt x="17202" y="21264"/>
                </a:lnTo>
                <a:lnTo>
                  <a:pt x="17213" y="21266"/>
                </a:lnTo>
                <a:lnTo>
                  <a:pt x="17217" y="21266"/>
                </a:lnTo>
                <a:lnTo>
                  <a:pt x="17231" y="21256"/>
                </a:lnTo>
                <a:lnTo>
                  <a:pt x="17236" y="21254"/>
                </a:lnTo>
                <a:lnTo>
                  <a:pt x="17245" y="21254"/>
                </a:lnTo>
                <a:lnTo>
                  <a:pt x="17247" y="21253"/>
                </a:lnTo>
                <a:lnTo>
                  <a:pt x="17252" y="21248"/>
                </a:lnTo>
                <a:lnTo>
                  <a:pt x="17254" y="21246"/>
                </a:lnTo>
                <a:lnTo>
                  <a:pt x="17258" y="21246"/>
                </a:lnTo>
                <a:lnTo>
                  <a:pt x="17272" y="21248"/>
                </a:lnTo>
                <a:lnTo>
                  <a:pt x="17275" y="21247"/>
                </a:lnTo>
                <a:lnTo>
                  <a:pt x="17297" y="21227"/>
                </a:lnTo>
                <a:lnTo>
                  <a:pt x="17314" y="21213"/>
                </a:lnTo>
                <a:lnTo>
                  <a:pt x="17317" y="21211"/>
                </a:lnTo>
                <a:lnTo>
                  <a:pt x="17323" y="21208"/>
                </a:lnTo>
                <a:lnTo>
                  <a:pt x="17381" y="21198"/>
                </a:lnTo>
                <a:lnTo>
                  <a:pt x="17390" y="21195"/>
                </a:lnTo>
                <a:lnTo>
                  <a:pt x="17397" y="21186"/>
                </a:lnTo>
                <a:lnTo>
                  <a:pt x="17405" y="21169"/>
                </a:lnTo>
                <a:lnTo>
                  <a:pt x="17414" y="21156"/>
                </a:lnTo>
                <a:lnTo>
                  <a:pt x="17416" y="21155"/>
                </a:lnTo>
                <a:lnTo>
                  <a:pt x="17421" y="21155"/>
                </a:lnTo>
                <a:lnTo>
                  <a:pt x="17423" y="21154"/>
                </a:lnTo>
                <a:lnTo>
                  <a:pt x="17424" y="21154"/>
                </a:lnTo>
                <a:lnTo>
                  <a:pt x="17431" y="21147"/>
                </a:lnTo>
                <a:lnTo>
                  <a:pt x="17433" y="21146"/>
                </a:lnTo>
                <a:lnTo>
                  <a:pt x="17438" y="21144"/>
                </a:lnTo>
                <a:lnTo>
                  <a:pt x="17471" y="21141"/>
                </a:lnTo>
                <a:lnTo>
                  <a:pt x="17477" y="21137"/>
                </a:lnTo>
                <a:lnTo>
                  <a:pt x="17491" y="21124"/>
                </a:lnTo>
                <a:lnTo>
                  <a:pt x="17507" y="21120"/>
                </a:lnTo>
                <a:lnTo>
                  <a:pt x="17509" y="21120"/>
                </a:lnTo>
                <a:lnTo>
                  <a:pt x="17510" y="21117"/>
                </a:lnTo>
                <a:lnTo>
                  <a:pt x="17525" y="21099"/>
                </a:lnTo>
                <a:lnTo>
                  <a:pt x="17544" y="21079"/>
                </a:lnTo>
                <a:lnTo>
                  <a:pt x="17555" y="21066"/>
                </a:lnTo>
                <a:lnTo>
                  <a:pt x="17570" y="21051"/>
                </a:lnTo>
                <a:lnTo>
                  <a:pt x="17573" y="21046"/>
                </a:lnTo>
                <a:lnTo>
                  <a:pt x="17571" y="21040"/>
                </a:lnTo>
                <a:cubicBezTo>
                  <a:pt x="17571" y="21040"/>
                  <a:pt x="17567" y="21037"/>
                  <a:pt x="17567" y="21037"/>
                </a:cubicBezTo>
                <a:lnTo>
                  <a:pt x="17557" y="21034"/>
                </a:lnTo>
                <a:lnTo>
                  <a:pt x="17552" y="21030"/>
                </a:lnTo>
                <a:lnTo>
                  <a:pt x="17551" y="21027"/>
                </a:lnTo>
                <a:lnTo>
                  <a:pt x="17550" y="21025"/>
                </a:lnTo>
                <a:lnTo>
                  <a:pt x="17549" y="21023"/>
                </a:lnTo>
                <a:lnTo>
                  <a:pt x="17546" y="21022"/>
                </a:lnTo>
                <a:lnTo>
                  <a:pt x="17545" y="21023"/>
                </a:lnTo>
                <a:lnTo>
                  <a:pt x="17538" y="21029"/>
                </a:lnTo>
                <a:lnTo>
                  <a:pt x="17534" y="21032"/>
                </a:lnTo>
                <a:lnTo>
                  <a:pt x="17529" y="21032"/>
                </a:lnTo>
                <a:lnTo>
                  <a:pt x="17524" y="21032"/>
                </a:lnTo>
                <a:lnTo>
                  <a:pt x="17520" y="21030"/>
                </a:lnTo>
                <a:lnTo>
                  <a:pt x="17504" y="21021"/>
                </a:lnTo>
                <a:lnTo>
                  <a:pt x="17501" y="21017"/>
                </a:lnTo>
                <a:lnTo>
                  <a:pt x="17497" y="21016"/>
                </a:lnTo>
                <a:close/>
                <a:moveTo>
                  <a:pt x="15970" y="21286"/>
                </a:moveTo>
                <a:lnTo>
                  <a:pt x="15943" y="21311"/>
                </a:lnTo>
                <a:lnTo>
                  <a:pt x="15938" y="21312"/>
                </a:lnTo>
                <a:lnTo>
                  <a:pt x="15913" y="21309"/>
                </a:lnTo>
                <a:lnTo>
                  <a:pt x="15910" y="21306"/>
                </a:lnTo>
                <a:lnTo>
                  <a:pt x="15908" y="21302"/>
                </a:lnTo>
                <a:lnTo>
                  <a:pt x="15905" y="21301"/>
                </a:lnTo>
                <a:lnTo>
                  <a:pt x="15901" y="21301"/>
                </a:lnTo>
                <a:lnTo>
                  <a:pt x="15889" y="21304"/>
                </a:lnTo>
                <a:lnTo>
                  <a:pt x="15884" y="21307"/>
                </a:lnTo>
                <a:lnTo>
                  <a:pt x="15879" y="21310"/>
                </a:lnTo>
                <a:lnTo>
                  <a:pt x="15877" y="21310"/>
                </a:lnTo>
                <a:lnTo>
                  <a:pt x="15868" y="21306"/>
                </a:lnTo>
                <a:lnTo>
                  <a:pt x="15864" y="21305"/>
                </a:lnTo>
                <a:lnTo>
                  <a:pt x="15853" y="21308"/>
                </a:lnTo>
                <a:lnTo>
                  <a:pt x="15850" y="21310"/>
                </a:lnTo>
                <a:lnTo>
                  <a:pt x="15848" y="21311"/>
                </a:lnTo>
                <a:lnTo>
                  <a:pt x="15831" y="21307"/>
                </a:lnTo>
                <a:lnTo>
                  <a:pt x="15823" y="21307"/>
                </a:lnTo>
                <a:lnTo>
                  <a:pt x="15821" y="21308"/>
                </a:lnTo>
                <a:lnTo>
                  <a:pt x="15818" y="21310"/>
                </a:lnTo>
                <a:lnTo>
                  <a:pt x="15817" y="21311"/>
                </a:lnTo>
                <a:lnTo>
                  <a:pt x="15809" y="21311"/>
                </a:lnTo>
                <a:lnTo>
                  <a:pt x="15801" y="21313"/>
                </a:lnTo>
                <a:lnTo>
                  <a:pt x="15798" y="21315"/>
                </a:lnTo>
                <a:lnTo>
                  <a:pt x="15791" y="21320"/>
                </a:lnTo>
                <a:lnTo>
                  <a:pt x="15788" y="21321"/>
                </a:lnTo>
                <a:lnTo>
                  <a:pt x="15782" y="21322"/>
                </a:lnTo>
                <a:lnTo>
                  <a:pt x="15776" y="21324"/>
                </a:lnTo>
                <a:lnTo>
                  <a:pt x="15770" y="21328"/>
                </a:lnTo>
                <a:lnTo>
                  <a:pt x="15760" y="21339"/>
                </a:lnTo>
                <a:lnTo>
                  <a:pt x="15756" y="21345"/>
                </a:lnTo>
                <a:lnTo>
                  <a:pt x="15752" y="21353"/>
                </a:lnTo>
                <a:lnTo>
                  <a:pt x="15750" y="21361"/>
                </a:lnTo>
                <a:lnTo>
                  <a:pt x="15752" y="21365"/>
                </a:lnTo>
                <a:lnTo>
                  <a:pt x="15755" y="21369"/>
                </a:lnTo>
                <a:lnTo>
                  <a:pt x="15761" y="21375"/>
                </a:lnTo>
                <a:lnTo>
                  <a:pt x="15764" y="21379"/>
                </a:lnTo>
                <a:lnTo>
                  <a:pt x="15766" y="21382"/>
                </a:lnTo>
                <a:lnTo>
                  <a:pt x="15770" y="21390"/>
                </a:lnTo>
                <a:lnTo>
                  <a:pt x="15773" y="21395"/>
                </a:lnTo>
                <a:lnTo>
                  <a:pt x="15782" y="21405"/>
                </a:lnTo>
                <a:lnTo>
                  <a:pt x="15786" y="21407"/>
                </a:lnTo>
                <a:lnTo>
                  <a:pt x="15794" y="21409"/>
                </a:lnTo>
                <a:lnTo>
                  <a:pt x="15803" y="21414"/>
                </a:lnTo>
                <a:lnTo>
                  <a:pt x="15812" y="21415"/>
                </a:lnTo>
                <a:lnTo>
                  <a:pt x="15821" y="21415"/>
                </a:lnTo>
                <a:lnTo>
                  <a:pt x="15826" y="21414"/>
                </a:lnTo>
                <a:lnTo>
                  <a:pt x="15832" y="21418"/>
                </a:lnTo>
                <a:lnTo>
                  <a:pt x="15834" y="21419"/>
                </a:lnTo>
                <a:lnTo>
                  <a:pt x="15836" y="21419"/>
                </a:lnTo>
                <a:lnTo>
                  <a:pt x="15838" y="21418"/>
                </a:lnTo>
                <a:lnTo>
                  <a:pt x="15840" y="21418"/>
                </a:lnTo>
                <a:lnTo>
                  <a:pt x="15848" y="21426"/>
                </a:lnTo>
                <a:lnTo>
                  <a:pt x="15853" y="21427"/>
                </a:lnTo>
                <a:lnTo>
                  <a:pt x="15855" y="21423"/>
                </a:lnTo>
                <a:lnTo>
                  <a:pt x="15856" y="21419"/>
                </a:lnTo>
                <a:lnTo>
                  <a:pt x="15860" y="21418"/>
                </a:lnTo>
                <a:lnTo>
                  <a:pt x="15865" y="21416"/>
                </a:lnTo>
                <a:lnTo>
                  <a:pt x="15868" y="21416"/>
                </a:lnTo>
                <a:lnTo>
                  <a:pt x="15873" y="21417"/>
                </a:lnTo>
                <a:lnTo>
                  <a:pt x="15882" y="21421"/>
                </a:lnTo>
                <a:lnTo>
                  <a:pt x="15893" y="21422"/>
                </a:lnTo>
                <a:lnTo>
                  <a:pt x="15898" y="21423"/>
                </a:lnTo>
                <a:lnTo>
                  <a:pt x="15899" y="21423"/>
                </a:lnTo>
                <a:lnTo>
                  <a:pt x="15900" y="21422"/>
                </a:lnTo>
                <a:lnTo>
                  <a:pt x="15901" y="21421"/>
                </a:lnTo>
                <a:lnTo>
                  <a:pt x="15902" y="21421"/>
                </a:lnTo>
                <a:lnTo>
                  <a:pt x="15902" y="21423"/>
                </a:lnTo>
                <a:lnTo>
                  <a:pt x="15902" y="21426"/>
                </a:lnTo>
                <a:lnTo>
                  <a:pt x="15902" y="21427"/>
                </a:lnTo>
                <a:lnTo>
                  <a:pt x="15911" y="21430"/>
                </a:lnTo>
                <a:lnTo>
                  <a:pt x="15913" y="21434"/>
                </a:lnTo>
                <a:lnTo>
                  <a:pt x="15914" y="21442"/>
                </a:lnTo>
                <a:lnTo>
                  <a:pt x="15916" y="21445"/>
                </a:lnTo>
                <a:lnTo>
                  <a:pt x="15929" y="21454"/>
                </a:lnTo>
                <a:lnTo>
                  <a:pt x="15937" y="21462"/>
                </a:lnTo>
                <a:lnTo>
                  <a:pt x="15941" y="21463"/>
                </a:lnTo>
                <a:lnTo>
                  <a:pt x="15950" y="21464"/>
                </a:lnTo>
                <a:lnTo>
                  <a:pt x="15952" y="21465"/>
                </a:lnTo>
                <a:lnTo>
                  <a:pt x="15956" y="21468"/>
                </a:lnTo>
                <a:lnTo>
                  <a:pt x="15957" y="21470"/>
                </a:lnTo>
                <a:lnTo>
                  <a:pt x="15958" y="21473"/>
                </a:lnTo>
                <a:lnTo>
                  <a:pt x="15959" y="21474"/>
                </a:lnTo>
                <a:lnTo>
                  <a:pt x="15962" y="21472"/>
                </a:lnTo>
                <a:lnTo>
                  <a:pt x="15963" y="21476"/>
                </a:lnTo>
                <a:lnTo>
                  <a:pt x="15965" y="21478"/>
                </a:lnTo>
                <a:lnTo>
                  <a:pt x="15967" y="21480"/>
                </a:lnTo>
                <a:lnTo>
                  <a:pt x="15970" y="21480"/>
                </a:lnTo>
                <a:lnTo>
                  <a:pt x="15973" y="21480"/>
                </a:lnTo>
                <a:lnTo>
                  <a:pt x="15975" y="21482"/>
                </a:lnTo>
                <a:lnTo>
                  <a:pt x="15977" y="21485"/>
                </a:lnTo>
                <a:lnTo>
                  <a:pt x="15985" y="21499"/>
                </a:lnTo>
                <a:lnTo>
                  <a:pt x="15988" y="21506"/>
                </a:lnTo>
                <a:lnTo>
                  <a:pt x="15989" y="21519"/>
                </a:lnTo>
                <a:lnTo>
                  <a:pt x="15990" y="21519"/>
                </a:lnTo>
                <a:lnTo>
                  <a:pt x="15993" y="21519"/>
                </a:lnTo>
                <a:lnTo>
                  <a:pt x="15995" y="21520"/>
                </a:lnTo>
                <a:lnTo>
                  <a:pt x="16001" y="21533"/>
                </a:lnTo>
                <a:lnTo>
                  <a:pt x="16002" y="21535"/>
                </a:lnTo>
                <a:lnTo>
                  <a:pt x="16011" y="21540"/>
                </a:lnTo>
                <a:lnTo>
                  <a:pt x="16012" y="21542"/>
                </a:lnTo>
                <a:lnTo>
                  <a:pt x="16014" y="21548"/>
                </a:lnTo>
                <a:lnTo>
                  <a:pt x="16016" y="21550"/>
                </a:lnTo>
                <a:lnTo>
                  <a:pt x="16030" y="21554"/>
                </a:lnTo>
                <a:lnTo>
                  <a:pt x="16032" y="21556"/>
                </a:lnTo>
                <a:lnTo>
                  <a:pt x="16035" y="21555"/>
                </a:lnTo>
                <a:lnTo>
                  <a:pt x="16067" y="21561"/>
                </a:lnTo>
                <a:lnTo>
                  <a:pt x="16071" y="21563"/>
                </a:lnTo>
                <a:lnTo>
                  <a:pt x="16076" y="21572"/>
                </a:lnTo>
                <a:lnTo>
                  <a:pt x="16080" y="21575"/>
                </a:lnTo>
                <a:lnTo>
                  <a:pt x="16084" y="21575"/>
                </a:lnTo>
                <a:lnTo>
                  <a:pt x="16087" y="21572"/>
                </a:lnTo>
                <a:lnTo>
                  <a:pt x="16088" y="21567"/>
                </a:lnTo>
                <a:lnTo>
                  <a:pt x="16089" y="21562"/>
                </a:lnTo>
                <a:lnTo>
                  <a:pt x="16091" y="21559"/>
                </a:lnTo>
                <a:lnTo>
                  <a:pt x="16101" y="21553"/>
                </a:lnTo>
                <a:lnTo>
                  <a:pt x="16105" y="21551"/>
                </a:lnTo>
                <a:lnTo>
                  <a:pt x="16119" y="21554"/>
                </a:lnTo>
                <a:lnTo>
                  <a:pt x="16121" y="21552"/>
                </a:lnTo>
                <a:lnTo>
                  <a:pt x="16123" y="21550"/>
                </a:lnTo>
                <a:lnTo>
                  <a:pt x="16137" y="21545"/>
                </a:lnTo>
                <a:lnTo>
                  <a:pt x="16140" y="21543"/>
                </a:lnTo>
                <a:lnTo>
                  <a:pt x="16143" y="21535"/>
                </a:lnTo>
                <a:lnTo>
                  <a:pt x="16153" y="21522"/>
                </a:lnTo>
                <a:lnTo>
                  <a:pt x="16160" y="21516"/>
                </a:lnTo>
                <a:lnTo>
                  <a:pt x="16162" y="21513"/>
                </a:lnTo>
                <a:lnTo>
                  <a:pt x="16164" y="21501"/>
                </a:lnTo>
                <a:lnTo>
                  <a:pt x="16163" y="21491"/>
                </a:lnTo>
                <a:cubicBezTo>
                  <a:pt x="16163" y="21491"/>
                  <a:pt x="16159" y="21482"/>
                  <a:pt x="16159" y="21482"/>
                </a:cubicBezTo>
                <a:lnTo>
                  <a:pt x="16154" y="21476"/>
                </a:lnTo>
                <a:lnTo>
                  <a:pt x="16148" y="21470"/>
                </a:lnTo>
                <a:lnTo>
                  <a:pt x="16134" y="21460"/>
                </a:lnTo>
                <a:lnTo>
                  <a:pt x="16127" y="21454"/>
                </a:lnTo>
                <a:lnTo>
                  <a:pt x="16122" y="21445"/>
                </a:lnTo>
                <a:lnTo>
                  <a:pt x="16114" y="21422"/>
                </a:lnTo>
                <a:lnTo>
                  <a:pt x="16108" y="21412"/>
                </a:lnTo>
                <a:lnTo>
                  <a:pt x="16092" y="21401"/>
                </a:lnTo>
                <a:lnTo>
                  <a:pt x="16090" y="21397"/>
                </a:lnTo>
                <a:lnTo>
                  <a:pt x="16089" y="21390"/>
                </a:lnTo>
                <a:lnTo>
                  <a:pt x="16086" y="21385"/>
                </a:lnTo>
                <a:lnTo>
                  <a:pt x="16081" y="21383"/>
                </a:lnTo>
                <a:lnTo>
                  <a:pt x="16077" y="21382"/>
                </a:lnTo>
                <a:lnTo>
                  <a:pt x="16067" y="21384"/>
                </a:lnTo>
                <a:lnTo>
                  <a:pt x="16061" y="21387"/>
                </a:lnTo>
                <a:lnTo>
                  <a:pt x="16059" y="21390"/>
                </a:lnTo>
                <a:lnTo>
                  <a:pt x="16057" y="21393"/>
                </a:lnTo>
                <a:lnTo>
                  <a:pt x="16054" y="21393"/>
                </a:lnTo>
                <a:lnTo>
                  <a:pt x="16041" y="21386"/>
                </a:lnTo>
                <a:lnTo>
                  <a:pt x="16038" y="21382"/>
                </a:lnTo>
                <a:lnTo>
                  <a:pt x="16037" y="21378"/>
                </a:lnTo>
                <a:lnTo>
                  <a:pt x="16036" y="21367"/>
                </a:lnTo>
                <a:lnTo>
                  <a:pt x="16035" y="21359"/>
                </a:lnTo>
                <a:lnTo>
                  <a:pt x="16035" y="21348"/>
                </a:lnTo>
                <a:lnTo>
                  <a:pt x="16032" y="21343"/>
                </a:lnTo>
                <a:lnTo>
                  <a:pt x="16027" y="21339"/>
                </a:lnTo>
                <a:lnTo>
                  <a:pt x="16022" y="21336"/>
                </a:lnTo>
                <a:lnTo>
                  <a:pt x="16018" y="21337"/>
                </a:lnTo>
                <a:lnTo>
                  <a:pt x="16014" y="21340"/>
                </a:lnTo>
                <a:lnTo>
                  <a:pt x="16010" y="21339"/>
                </a:lnTo>
                <a:lnTo>
                  <a:pt x="16006" y="21337"/>
                </a:lnTo>
                <a:lnTo>
                  <a:pt x="16002" y="21335"/>
                </a:lnTo>
                <a:lnTo>
                  <a:pt x="15997" y="21329"/>
                </a:lnTo>
                <a:lnTo>
                  <a:pt x="15985" y="21305"/>
                </a:lnTo>
                <a:lnTo>
                  <a:pt x="15976" y="21296"/>
                </a:lnTo>
                <a:lnTo>
                  <a:pt x="15974" y="21292"/>
                </a:lnTo>
                <a:lnTo>
                  <a:pt x="15973" y="21286"/>
                </a:lnTo>
                <a:lnTo>
                  <a:pt x="15970" y="21286"/>
                </a:lnTo>
                <a:close/>
              </a:path>
            </a:pathLst>
          </a:custGeom>
          <a:gradFill>
            <a:gsLst>
              <a:gs pos="0">
                <a:schemeClr val="accent1"/>
              </a:gs>
              <a:gs pos="100000">
                <a:schemeClr val="tx2">
                  <a:lumMod val="75000"/>
                </a:schemeClr>
              </a:gs>
            </a:gsLst>
            <a:lin ang="5400000" scaled="1"/>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6" name="TextBox 5"/>
          <p:cNvSpPr txBox="1"/>
          <p:nvPr/>
        </p:nvSpPr>
        <p:spPr>
          <a:xfrm>
            <a:off x="15541760" y="5375362"/>
            <a:ext cx="5787676" cy="1938020"/>
          </a:xfrm>
          <a:prstGeom prst="rect">
            <a:avLst/>
          </a:prstGeom>
          <a:noFill/>
        </p:spPr>
        <p:txBody>
          <a:bodyPr wrap="square" numCol="1" spcCol="457200" rtlCol="0">
            <a:spAutoFit/>
          </a:bodyPr>
          <a:lstStyle/>
          <a:p>
            <a:pPr algn="ctr"/>
            <a:r>
              <a:rPr lang="en-US" sz="11995" b="1" dirty="0" smtClean="0">
                <a:solidFill>
                  <a:schemeClr val="bg1"/>
                </a:solidFill>
                <a:latin typeface="Montserrat" charset="0"/>
                <a:ea typeface="Montserrat" charset="0"/>
                <a:cs typeface="Montserrat" charset="0"/>
              </a:rPr>
              <a:t>4.427</a:t>
            </a:r>
            <a:endParaRPr lang="en-US" sz="11995" dirty="0">
              <a:solidFill>
                <a:schemeClr val="bg1"/>
              </a:solidFill>
              <a:latin typeface="Montserrat" charset="0"/>
              <a:ea typeface="Montserrat" charset="0"/>
              <a:cs typeface="Montserrat" charset="0"/>
            </a:endParaRPr>
          </a:p>
        </p:txBody>
      </p:sp>
      <p:sp>
        <p:nvSpPr>
          <p:cNvPr id="8" name="TextBox 7"/>
          <p:cNvSpPr txBox="1"/>
          <p:nvPr/>
        </p:nvSpPr>
        <p:spPr>
          <a:xfrm>
            <a:off x="15541760" y="7142742"/>
            <a:ext cx="5787676" cy="706755"/>
          </a:xfrm>
          <a:prstGeom prst="rect">
            <a:avLst/>
          </a:prstGeom>
          <a:noFill/>
        </p:spPr>
        <p:txBody>
          <a:bodyPr wrap="square" numCol="1" spcCol="457200" rtlCol="0">
            <a:spAutoFit/>
          </a:bodyPr>
          <a:lstStyle/>
          <a:p>
            <a:pPr algn="ctr"/>
            <a:r>
              <a:rPr lang="en-US" sz="4000" dirty="0" smtClean="0">
                <a:solidFill>
                  <a:schemeClr val="bg1"/>
                </a:solidFill>
                <a:latin typeface="Montserrat" charset="0"/>
                <a:ea typeface="Montserrat" charset="0"/>
                <a:cs typeface="Montserrat" charset="0"/>
              </a:rPr>
              <a:t>Billion (2014)</a:t>
            </a:r>
            <a:endParaRPr lang="en-US" sz="4000" dirty="0">
              <a:solidFill>
                <a:schemeClr val="bg1"/>
              </a:solidFill>
              <a:latin typeface="Montserrat" charset="0"/>
              <a:ea typeface="Montserrat" charset="0"/>
              <a:cs typeface="Montserrat" charset="0"/>
            </a:endParaRPr>
          </a:p>
        </p:txBody>
      </p:sp>
      <p:sp>
        <p:nvSpPr>
          <p:cNvPr id="9" name="Rectangle 8"/>
          <p:cNvSpPr/>
          <p:nvPr/>
        </p:nvSpPr>
        <p:spPr>
          <a:xfrm>
            <a:off x="2783117" y="9025000"/>
            <a:ext cx="5110829" cy="220766"/>
          </a:xfrm>
          <a:prstGeom prst="rect">
            <a:avLst/>
          </a:prstGeom>
          <a:solidFill>
            <a:schemeClr val="tx1">
              <a:alpha val="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 name="Rectangle 9"/>
          <p:cNvSpPr/>
          <p:nvPr/>
        </p:nvSpPr>
        <p:spPr>
          <a:xfrm>
            <a:off x="2783117" y="9025000"/>
            <a:ext cx="3445712" cy="220766"/>
          </a:xfrm>
          <a:prstGeom prst="rect">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 name="Rectangle 10"/>
          <p:cNvSpPr/>
          <p:nvPr/>
        </p:nvSpPr>
        <p:spPr>
          <a:xfrm>
            <a:off x="2783117" y="9858816"/>
            <a:ext cx="5110829" cy="220766"/>
          </a:xfrm>
          <a:prstGeom prst="rect">
            <a:avLst/>
          </a:prstGeom>
          <a:solidFill>
            <a:schemeClr val="tx1">
              <a:alpha val="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 name="Rectangle 11"/>
          <p:cNvSpPr/>
          <p:nvPr/>
        </p:nvSpPr>
        <p:spPr>
          <a:xfrm>
            <a:off x="2783115" y="9858816"/>
            <a:ext cx="4385486" cy="220766"/>
          </a:xfrm>
          <a:prstGeom prst="rect">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ectangle 12"/>
          <p:cNvSpPr/>
          <p:nvPr/>
        </p:nvSpPr>
        <p:spPr>
          <a:xfrm>
            <a:off x="2783117" y="10692311"/>
            <a:ext cx="5110829" cy="220766"/>
          </a:xfrm>
          <a:prstGeom prst="rect">
            <a:avLst/>
          </a:prstGeom>
          <a:solidFill>
            <a:schemeClr val="tx1">
              <a:alpha val="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 name="Rectangle 13"/>
          <p:cNvSpPr/>
          <p:nvPr/>
        </p:nvSpPr>
        <p:spPr>
          <a:xfrm>
            <a:off x="2783117" y="10692311"/>
            <a:ext cx="3697439" cy="220766"/>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 name="Rectangle 14"/>
          <p:cNvSpPr/>
          <p:nvPr/>
        </p:nvSpPr>
        <p:spPr>
          <a:xfrm>
            <a:off x="2783117" y="11533084"/>
            <a:ext cx="5110829" cy="220766"/>
          </a:xfrm>
          <a:prstGeom prst="rect">
            <a:avLst/>
          </a:prstGeom>
          <a:solidFill>
            <a:schemeClr val="tx1">
              <a:alpha val="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 name="Rectangle 15"/>
          <p:cNvSpPr/>
          <p:nvPr/>
        </p:nvSpPr>
        <p:spPr>
          <a:xfrm>
            <a:off x="2783117" y="11533084"/>
            <a:ext cx="2505939" cy="220766"/>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 name="Freeform 16"/>
          <p:cNvSpPr/>
          <p:nvPr/>
        </p:nvSpPr>
        <p:spPr>
          <a:xfrm rot="16200000">
            <a:off x="8475192" y="8576804"/>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 name="Freeform 17"/>
          <p:cNvSpPr/>
          <p:nvPr/>
        </p:nvSpPr>
        <p:spPr>
          <a:xfrm rot="16200000">
            <a:off x="8475192" y="9411501"/>
            <a:ext cx="568174" cy="1101679"/>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 name="Freeform 18"/>
          <p:cNvSpPr/>
          <p:nvPr/>
        </p:nvSpPr>
        <p:spPr>
          <a:xfrm rot="16200000">
            <a:off x="8475192" y="10245876"/>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 name="Freeform 19"/>
          <p:cNvSpPr/>
          <p:nvPr/>
        </p:nvSpPr>
        <p:spPr>
          <a:xfrm rot="16200000">
            <a:off x="8475192" y="11087528"/>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 name="Rectangle 20"/>
          <p:cNvSpPr/>
          <p:nvPr/>
        </p:nvSpPr>
        <p:spPr>
          <a:xfrm>
            <a:off x="10632741" y="8840294"/>
            <a:ext cx="1198880" cy="1322070"/>
          </a:xfrm>
          <a:prstGeom prst="rect">
            <a:avLst/>
          </a:prstGeom>
        </p:spPr>
        <p:txBody>
          <a:bodyPr wrap="none" anchor="ctr">
            <a:spAutoFit/>
          </a:bodyPr>
          <a:lstStyle/>
          <a:p>
            <a:pPr algn="ctr"/>
            <a:r>
              <a:rPr lang="en-US" sz="8000" dirty="0">
                <a:solidFill>
                  <a:schemeClr val="accent2"/>
                </a:solidFill>
                <a:latin typeface="FontAwesome" pitchFamily="2" charset="0"/>
              </a:rPr>
              <a:t></a:t>
            </a:r>
            <a:endParaRPr lang="en-US" sz="8000" dirty="0">
              <a:solidFill>
                <a:schemeClr val="accent2"/>
              </a:solidFill>
            </a:endParaRPr>
          </a:p>
        </p:txBody>
      </p:sp>
      <p:sp>
        <p:nvSpPr>
          <p:cNvPr id="22" name="Rectangle 21"/>
          <p:cNvSpPr/>
          <p:nvPr/>
        </p:nvSpPr>
        <p:spPr>
          <a:xfrm>
            <a:off x="10678981" y="10730186"/>
            <a:ext cx="1198880" cy="1322070"/>
          </a:xfrm>
          <a:prstGeom prst="rect">
            <a:avLst/>
          </a:prstGeom>
        </p:spPr>
        <p:txBody>
          <a:bodyPr wrap="none" anchor="ctr">
            <a:spAutoFit/>
          </a:bodyPr>
          <a:lstStyle/>
          <a:p>
            <a:pPr algn="ctr"/>
            <a:r>
              <a:rPr lang="en-US" sz="8000" dirty="0">
                <a:solidFill>
                  <a:schemeClr val="accent3"/>
                </a:solidFill>
                <a:latin typeface="FontAwesome" pitchFamily="2" charset="0"/>
              </a:rPr>
              <a:t></a:t>
            </a:r>
            <a:endParaRPr lang="en-US" sz="8000" dirty="0">
              <a:solidFill>
                <a:schemeClr val="accent3"/>
              </a:solidFill>
            </a:endParaRPr>
          </a:p>
        </p:txBody>
      </p:sp>
      <p:sp>
        <p:nvSpPr>
          <p:cNvPr id="23" name="TextBox 22"/>
          <p:cNvSpPr txBox="1"/>
          <p:nvPr/>
        </p:nvSpPr>
        <p:spPr>
          <a:xfrm>
            <a:off x="11664564" y="8716176"/>
            <a:ext cx="1692805" cy="645160"/>
          </a:xfrm>
          <a:prstGeom prst="rect">
            <a:avLst/>
          </a:prstGeom>
          <a:noFill/>
        </p:spPr>
        <p:txBody>
          <a:bodyPr wrap="square" numCol="1" spcCol="457200" rtlCol="0">
            <a:spAutoFit/>
          </a:bodyPr>
          <a:lstStyle/>
          <a:p>
            <a:r>
              <a:rPr lang="en-US" sz="3600" b="1" dirty="0" smtClean="0">
                <a:solidFill>
                  <a:schemeClr val="accent2"/>
                </a:solidFill>
                <a:latin typeface="Montserrat" charset="0"/>
                <a:ea typeface="Montserrat" charset="0"/>
                <a:cs typeface="Montserrat" charset="0"/>
              </a:rPr>
              <a:t>44%</a:t>
            </a:r>
          </a:p>
        </p:txBody>
      </p:sp>
      <p:sp>
        <p:nvSpPr>
          <p:cNvPr id="24" name="TextBox 23"/>
          <p:cNvSpPr txBox="1"/>
          <p:nvPr/>
        </p:nvSpPr>
        <p:spPr>
          <a:xfrm>
            <a:off x="11680891" y="9381287"/>
            <a:ext cx="1655177" cy="373380"/>
          </a:xfrm>
          <a:prstGeom prst="rect">
            <a:avLst/>
          </a:prstGeom>
          <a:noFill/>
        </p:spPr>
        <p:txBody>
          <a:bodyPr wrap="square" numCol="1" spcCol="457200" rtlCol="0">
            <a:spAutoFit/>
          </a:bodyPr>
          <a:lstStyle/>
          <a:p>
            <a:pPr>
              <a:lnSpc>
                <a:spcPts val="1100"/>
              </a:lnSpc>
            </a:pPr>
            <a:r>
              <a:rPr lang="en-US" dirty="0" smtClean="0">
                <a:solidFill>
                  <a:schemeClr val="bg2">
                    <a:lumMod val="60000"/>
                    <a:lumOff val="40000"/>
                  </a:schemeClr>
                </a:solidFill>
                <a:latin typeface="Montserrat" charset="0"/>
                <a:ea typeface="Montserrat" charset="0"/>
                <a:cs typeface="Montserrat" charset="0"/>
              </a:rPr>
              <a:t>Heist </a:t>
            </a:r>
            <a:r>
              <a:rPr lang="en-US" dirty="0">
                <a:solidFill>
                  <a:schemeClr val="bg2">
                    <a:lumMod val="60000"/>
                    <a:lumOff val="40000"/>
                  </a:schemeClr>
                </a:solidFill>
                <a:latin typeface="Montserrat" charset="0"/>
                <a:ea typeface="Montserrat" charset="0"/>
                <a:cs typeface="Montserrat" charset="0"/>
              </a:rPr>
              <a:t>male air bring is Signs</a:t>
            </a:r>
            <a:r>
              <a:rPr lang="en-US" dirty="0" smtClean="0">
                <a:solidFill>
                  <a:schemeClr val="bg2">
                    <a:lumMod val="60000"/>
                    <a:lumOff val="40000"/>
                  </a:schemeClr>
                </a:solidFill>
                <a:latin typeface="Montserrat" charset="0"/>
                <a:ea typeface="Montserrat" charset="0"/>
                <a:cs typeface="Montserrat" charset="0"/>
              </a:rPr>
              <a:t>.</a:t>
            </a:r>
            <a:endParaRPr lang="en-US" dirty="0">
              <a:solidFill>
                <a:schemeClr val="bg2">
                  <a:lumMod val="60000"/>
                  <a:lumOff val="40000"/>
                </a:schemeClr>
              </a:solidFill>
              <a:latin typeface="Montserrat" charset="0"/>
              <a:ea typeface="Montserrat" charset="0"/>
              <a:cs typeface="Montserrat" charset="0"/>
            </a:endParaRPr>
          </a:p>
        </p:txBody>
      </p:sp>
      <p:sp>
        <p:nvSpPr>
          <p:cNvPr id="25" name="TextBox 24"/>
          <p:cNvSpPr txBox="1"/>
          <p:nvPr/>
        </p:nvSpPr>
        <p:spPr>
          <a:xfrm>
            <a:off x="11680891" y="10606068"/>
            <a:ext cx="1692805" cy="645160"/>
          </a:xfrm>
          <a:prstGeom prst="rect">
            <a:avLst/>
          </a:prstGeom>
          <a:noFill/>
        </p:spPr>
        <p:txBody>
          <a:bodyPr wrap="square" numCol="1" spcCol="457200" rtlCol="0">
            <a:spAutoFit/>
          </a:bodyPr>
          <a:lstStyle/>
          <a:p>
            <a:r>
              <a:rPr lang="en-US" sz="3600" b="1" dirty="0" smtClean="0">
                <a:solidFill>
                  <a:schemeClr val="accent3"/>
                </a:solidFill>
                <a:latin typeface="Montserrat" charset="0"/>
                <a:ea typeface="Montserrat" charset="0"/>
                <a:cs typeface="Montserrat" charset="0"/>
              </a:rPr>
              <a:t>18%</a:t>
            </a:r>
          </a:p>
        </p:txBody>
      </p:sp>
      <p:sp>
        <p:nvSpPr>
          <p:cNvPr id="26" name="TextBox 25"/>
          <p:cNvSpPr txBox="1"/>
          <p:nvPr/>
        </p:nvSpPr>
        <p:spPr>
          <a:xfrm>
            <a:off x="11697217" y="11271178"/>
            <a:ext cx="1643220" cy="373380"/>
          </a:xfrm>
          <a:prstGeom prst="rect">
            <a:avLst/>
          </a:prstGeom>
          <a:noFill/>
        </p:spPr>
        <p:txBody>
          <a:bodyPr wrap="square" numCol="1" spcCol="457200" rtlCol="0">
            <a:spAutoFit/>
          </a:bodyPr>
          <a:lstStyle/>
          <a:p>
            <a:pPr>
              <a:lnSpc>
                <a:spcPts val="1100"/>
              </a:lnSpc>
            </a:pPr>
            <a:r>
              <a:rPr lang="en-US" dirty="0" smtClean="0">
                <a:solidFill>
                  <a:schemeClr val="bg2">
                    <a:lumMod val="60000"/>
                    <a:lumOff val="40000"/>
                  </a:schemeClr>
                </a:solidFill>
                <a:latin typeface="Montserrat" charset="0"/>
                <a:ea typeface="Montserrat" charset="0"/>
                <a:cs typeface="Montserrat" charset="0"/>
              </a:rPr>
              <a:t>Heist </a:t>
            </a:r>
            <a:r>
              <a:rPr lang="en-US" dirty="0">
                <a:solidFill>
                  <a:schemeClr val="bg2">
                    <a:lumMod val="60000"/>
                    <a:lumOff val="40000"/>
                  </a:schemeClr>
                </a:solidFill>
                <a:latin typeface="Montserrat" charset="0"/>
                <a:ea typeface="Montserrat" charset="0"/>
                <a:cs typeface="Montserrat" charset="0"/>
              </a:rPr>
              <a:t>male air bring is Signs</a:t>
            </a:r>
            <a:r>
              <a:rPr lang="en-US" dirty="0" smtClean="0">
                <a:solidFill>
                  <a:schemeClr val="bg2">
                    <a:lumMod val="60000"/>
                    <a:lumOff val="40000"/>
                  </a:schemeClr>
                </a:solidFill>
                <a:latin typeface="Montserrat" charset="0"/>
                <a:ea typeface="Montserrat" charset="0"/>
                <a:cs typeface="Montserrat" charset="0"/>
              </a:rPr>
              <a:t>.</a:t>
            </a:r>
            <a:endParaRPr lang="en-US" dirty="0">
              <a:solidFill>
                <a:schemeClr val="bg2">
                  <a:lumMod val="60000"/>
                  <a:lumOff val="40000"/>
                </a:schemeClr>
              </a:solidFill>
              <a:latin typeface="Montserrat" charset="0"/>
              <a:ea typeface="Montserrat" charset="0"/>
              <a:cs typeface="Montserrat" charset="0"/>
            </a:endParaRPr>
          </a:p>
        </p:txBody>
      </p:sp>
      <p:sp>
        <p:nvSpPr>
          <p:cNvPr id="27" name="TextBox 26"/>
          <p:cNvSpPr txBox="1"/>
          <p:nvPr/>
        </p:nvSpPr>
        <p:spPr>
          <a:xfrm>
            <a:off x="2617480" y="8216022"/>
            <a:ext cx="2735212" cy="3415030"/>
          </a:xfrm>
          <a:prstGeom prst="rect">
            <a:avLst/>
          </a:prstGeom>
          <a:noFill/>
        </p:spPr>
        <p:txBody>
          <a:bodyPr wrap="square" numCol="1" spcCol="0" rtlCol="0" anchor="ctr">
            <a:spAutoFit/>
          </a:bodyPr>
          <a:lstStyle/>
          <a:p>
            <a:pPr>
              <a:lnSpc>
                <a:spcPct val="300000"/>
              </a:lnSpc>
            </a:pPr>
            <a:r>
              <a:rPr lang="en-US" sz="1800" b="1" dirty="0" smtClean="0">
                <a:solidFill>
                  <a:schemeClr val="bg2"/>
                </a:solidFill>
                <a:latin typeface="Montserrat Light" charset="0"/>
                <a:ea typeface="Montserrat Light" charset="0"/>
                <a:cs typeface="Montserrat Light" charset="0"/>
              </a:rPr>
              <a:t>The example text</a:t>
            </a:r>
          </a:p>
          <a:p>
            <a:pPr>
              <a:lnSpc>
                <a:spcPct val="300000"/>
              </a:lnSpc>
            </a:pPr>
            <a:r>
              <a:rPr lang="en-US" sz="1800" b="1" dirty="0" smtClean="0">
                <a:solidFill>
                  <a:schemeClr val="bg2"/>
                </a:solidFill>
                <a:latin typeface="Montserrat Light" charset="0"/>
                <a:ea typeface="Montserrat Light" charset="0"/>
                <a:cs typeface="Montserrat Light" charset="0"/>
              </a:rPr>
              <a:t>Goes here with your</a:t>
            </a:r>
          </a:p>
          <a:p>
            <a:pPr>
              <a:lnSpc>
                <a:spcPct val="300000"/>
              </a:lnSpc>
            </a:pPr>
            <a:r>
              <a:rPr lang="en-US" sz="1800" b="1" dirty="0" smtClean="0">
                <a:solidFill>
                  <a:schemeClr val="bg2"/>
                </a:solidFill>
                <a:latin typeface="Montserrat Light" charset="0"/>
                <a:ea typeface="Montserrat Light" charset="0"/>
                <a:cs typeface="Montserrat Light" charset="0"/>
              </a:rPr>
              <a:t>Own detailed</a:t>
            </a:r>
          </a:p>
          <a:p>
            <a:pPr>
              <a:lnSpc>
                <a:spcPct val="300000"/>
              </a:lnSpc>
            </a:pPr>
            <a:r>
              <a:rPr lang="en-US" sz="1800" b="1" dirty="0" smtClean="0">
                <a:solidFill>
                  <a:schemeClr val="bg2"/>
                </a:solidFill>
                <a:latin typeface="Montserrat Light" charset="0"/>
                <a:ea typeface="Montserrat Light" charset="0"/>
                <a:cs typeface="Montserrat Light" charset="0"/>
              </a:rPr>
              <a:t>Loren opium dolor</a:t>
            </a:r>
          </a:p>
        </p:txBody>
      </p:sp>
      <p:sp>
        <p:nvSpPr>
          <p:cNvPr id="28" name="TextBox 27"/>
          <p:cNvSpPr txBox="1"/>
          <p:nvPr/>
        </p:nvSpPr>
        <p:spPr>
          <a:xfrm>
            <a:off x="8397479" y="8919545"/>
            <a:ext cx="912636" cy="368300"/>
          </a:xfrm>
          <a:prstGeom prst="rect">
            <a:avLst/>
          </a:prstGeom>
          <a:noFill/>
        </p:spPr>
        <p:txBody>
          <a:bodyPr wrap="square" numCol="1" spcCol="0" rtlCol="0" anchor="ctr">
            <a:spAutoFit/>
          </a:bodyPr>
          <a:lstStyle/>
          <a:p>
            <a:r>
              <a:rPr lang="en-US" sz="1800" b="1" smtClean="0">
                <a:solidFill>
                  <a:srgbClr val="FEFEFE"/>
                </a:solidFill>
                <a:latin typeface="Montserrat Light" charset="0"/>
                <a:ea typeface="Montserrat Light" charset="0"/>
                <a:cs typeface="Montserrat Light" charset="0"/>
              </a:rPr>
              <a:t>85%</a:t>
            </a:r>
            <a:endParaRPr lang="en-US" sz="1800" b="1" dirty="0" smtClean="0">
              <a:solidFill>
                <a:srgbClr val="FEFEFE"/>
              </a:solidFill>
              <a:latin typeface="Montserrat Light" charset="0"/>
              <a:ea typeface="Montserrat Light" charset="0"/>
              <a:cs typeface="Montserrat Light" charset="0"/>
            </a:endParaRPr>
          </a:p>
        </p:txBody>
      </p:sp>
      <p:sp>
        <p:nvSpPr>
          <p:cNvPr id="29" name="TextBox 28"/>
          <p:cNvSpPr txBox="1"/>
          <p:nvPr/>
        </p:nvSpPr>
        <p:spPr>
          <a:xfrm>
            <a:off x="8397479" y="9724007"/>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92%</a:t>
            </a:r>
          </a:p>
        </p:txBody>
      </p:sp>
      <p:sp>
        <p:nvSpPr>
          <p:cNvPr id="30" name="TextBox 29"/>
          <p:cNvSpPr txBox="1"/>
          <p:nvPr/>
        </p:nvSpPr>
        <p:spPr>
          <a:xfrm>
            <a:off x="8397479" y="10583320"/>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60%</a:t>
            </a:r>
          </a:p>
        </p:txBody>
      </p:sp>
      <p:sp>
        <p:nvSpPr>
          <p:cNvPr id="31" name="TextBox 30"/>
          <p:cNvSpPr txBox="1"/>
          <p:nvPr/>
        </p:nvSpPr>
        <p:spPr>
          <a:xfrm>
            <a:off x="8397479" y="11387782"/>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45%</a:t>
            </a:r>
          </a:p>
        </p:txBody>
      </p:sp>
      <p:cxnSp>
        <p:nvCxnSpPr>
          <p:cNvPr id="32" name="Straight Connector 31"/>
          <p:cNvCxnSpPr/>
          <p:nvPr/>
        </p:nvCxnSpPr>
        <p:spPr>
          <a:xfrm flipV="1">
            <a:off x="10136322" y="8843559"/>
            <a:ext cx="0" cy="3115464"/>
          </a:xfrm>
          <a:prstGeom prst="line">
            <a:avLst/>
          </a:prstGeom>
          <a:ln w="12700">
            <a:solidFill>
              <a:schemeClr val="tx1">
                <a:alpha val="40000"/>
              </a:schemeClr>
            </a:solidFill>
            <a:prstDash val="sysDash"/>
            <a:tailEnd type="none" w="lg" len="lg"/>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5289054" y="3822325"/>
            <a:ext cx="4847267" cy="1753235"/>
          </a:xfrm>
          <a:prstGeom prst="rect">
            <a:avLst/>
          </a:prstGeom>
          <a:noFill/>
        </p:spPr>
        <p:txBody>
          <a:bodyPr wrap="square" numCol="1" spcCol="457200" rtlCol="0">
            <a:spAutoFit/>
          </a:bodyPr>
          <a:lstStyle/>
          <a:p>
            <a:pPr>
              <a:lnSpc>
                <a:spcPct val="150000"/>
              </a:lnSpc>
            </a:pPr>
            <a:r>
              <a:rPr lang="en-US" sz="1800" dirty="0">
                <a:solidFill>
                  <a:schemeClr val="bg2"/>
                </a:solidFill>
                <a:latin typeface="Montserrat" charset="0"/>
                <a:ea typeface="Montserrat" charset="0"/>
                <a:cs typeface="Montserrat" charset="0"/>
              </a:rPr>
              <a:t>Also he his male air bring is signs first. Creepiest god air fish land</a:t>
            </a:r>
            <a:r>
              <a:rPr lang="en-US" sz="1800" dirty="0" smtClean="0">
                <a:solidFill>
                  <a:schemeClr val="bg2"/>
                </a:solidFill>
                <a:latin typeface="Montserrat" charset="0"/>
                <a:ea typeface="Montserrat" charset="0"/>
                <a:cs typeface="Montserrat" charset="0"/>
              </a:rPr>
              <a:t>.</a:t>
            </a:r>
            <a:endParaRPr lang="en-US" sz="1800" dirty="0">
              <a:solidFill>
                <a:schemeClr val="bg2"/>
              </a:solidFill>
              <a:latin typeface="Montserrat" charset="0"/>
              <a:ea typeface="Montserrat" charset="0"/>
              <a:cs typeface="Montserrat" charset="0"/>
            </a:endParaRPr>
          </a:p>
          <a:p>
            <a:pPr>
              <a:lnSpc>
                <a:spcPct val="150000"/>
              </a:lnSpc>
            </a:pPr>
            <a:r>
              <a:rPr lang="en-US" sz="1800" b="1" dirty="0" smtClean="0">
                <a:latin typeface="Montserrat" charset="0"/>
                <a:ea typeface="Montserrat" charset="0"/>
                <a:cs typeface="Montserrat" charset="0"/>
              </a:rPr>
              <a:t>Also </a:t>
            </a:r>
            <a:r>
              <a:rPr lang="en-US" sz="1800" b="1" dirty="0">
                <a:latin typeface="Montserrat" charset="0"/>
                <a:ea typeface="Montserrat" charset="0"/>
                <a:cs typeface="Montserrat" charset="0"/>
              </a:rPr>
              <a:t>he his male air bring is signs first. Creepiest god air fish land</a:t>
            </a:r>
            <a:r>
              <a:rPr lang="en-US" sz="1800" b="1" dirty="0" smtClean="0">
                <a:latin typeface="Montserrat" charset="0"/>
                <a:ea typeface="Montserrat" charset="0"/>
                <a:cs typeface="Montserrat" charset="0"/>
              </a:rPr>
              <a:t>.</a:t>
            </a:r>
            <a:endParaRPr lang="en-US" sz="1800" b="1" dirty="0">
              <a:latin typeface="Montserrat" charset="0"/>
              <a:ea typeface="Montserrat" charset="0"/>
              <a:cs typeface="Montserrat" charset="0"/>
            </a:endParaRPr>
          </a:p>
        </p:txBody>
      </p:sp>
      <p:sp>
        <p:nvSpPr>
          <p:cNvPr id="34" name="TextBox 33"/>
          <p:cNvSpPr txBox="1"/>
          <p:nvPr/>
        </p:nvSpPr>
        <p:spPr>
          <a:xfrm>
            <a:off x="2617480" y="3858861"/>
            <a:ext cx="2236649" cy="1168400"/>
          </a:xfrm>
          <a:prstGeom prst="rect">
            <a:avLst/>
          </a:prstGeom>
          <a:noFill/>
        </p:spPr>
        <p:txBody>
          <a:bodyPr wrap="square" rtlCol="0">
            <a:spAutoFit/>
          </a:bodyPr>
          <a:lstStyle/>
          <a:p>
            <a:r>
              <a:rPr lang="en-US" sz="7000" b="1" dirty="0" smtClean="0">
                <a:solidFill>
                  <a:schemeClr val="accent1"/>
                </a:solidFill>
                <a:latin typeface="Montserrat" charset="0"/>
                <a:ea typeface="Montserrat" charset="0"/>
                <a:cs typeface="Montserrat" charset="0"/>
              </a:rPr>
              <a:t>18%</a:t>
            </a:r>
            <a:endParaRPr lang="en-US" sz="7000" b="1" dirty="0">
              <a:solidFill>
                <a:schemeClr val="accent1"/>
              </a:solidFill>
              <a:latin typeface="Montserrat" charset="0"/>
              <a:ea typeface="Montserrat" charset="0"/>
              <a:cs typeface="Montserrat" charset="0"/>
            </a:endParaRPr>
          </a:p>
        </p:txBody>
      </p:sp>
      <p:sp>
        <p:nvSpPr>
          <p:cNvPr id="35" name="TextBox 34"/>
          <p:cNvSpPr txBox="1"/>
          <p:nvPr/>
        </p:nvSpPr>
        <p:spPr>
          <a:xfrm>
            <a:off x="2617478" y="6912562"/>
            <a:ext cx="7518843" cy="922020"/>
          </a:xfrm>
          <a:prstGeom prst="rect">
            <a:avLst/>
          </a:prstGeom>
          <a:noFill/>
        </p:spPr>
        <p:txBody>
          <a:bodyPr wrap="square" numCol="1" spcCol="457200" rtlCol="0">
            <a:spAutoFit/>
          </a:bodyPr>
          <a:lstStyle/>
          <a:p>
            <a:pPr>
              <a:lnSpc>
                <a:spcPct val="150000"/>
              </a:lnSpc>
            </a:pPr>
            <a:r>
              <a:rPr lang="en-US" sz="1800" dirty="0" smtClean="0">
                <a:solidFill>
                  <a:schemeClr val="bg2"/>
                </a:solidFill>
                <a:latin typeface="Montserrat" charset="0"/>
                <a:ea typeface="Montserrat" charset="0"/>
                <a:cs typeface="Montserrat" charset="0"/>
              </a:rPr>
              <a:t>Also he his male air bring is signs first. Creepiest god air fish land. Darkness. Air saying fruitful were.</a:t>
            </a:r>
            <a:endParaRPr lang="en-US" sz="1800" b="1" dirty="0">
              <a:latin typeface="Montserrat" charset="0"/>
              <a:ea typeface="Montserrat" charset="0"/>
              <a:cs typeface="Montserrat" charset="0"/>
            </a:endParaRP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2"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p:tgtEl>
                                          <p:spTgt spid="5"/>
                                        </p:tgtEl>
                                        <p:attrNameLst>
                                          <p:attrName>ppt_x</p:attrName>
                                        </p:attrNameLst>
                                      </p:cBhvr>
                                      <p:tavLst>
                                        <p:tav tm="0">
                                          <p:val>
                                            <p:strVal val="#ppt_x+#ppt_w*1.125000"/>
                                          </p:val>
                                        </p:tav>
                                        <p:tav tm="100000">
                                          <p:val>
                                            <p:strVal val="#ppt_x"/>
                                          </p:val>
                                        </p:tav>
                                      </p:tavLst>
                                    </p:anim>
                                    <p:animEffect transition="in" filter="wipe(left)">
                                      <p:cBhvr>
                                        <p:cTn id="8" dur="500"/>
                                        <p:tgtEl>
                                          <p:spTgt spid="5"/>
                                        </p:tgtEl>
                                      </p:cBhvr>
                                    </p:animEffect>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500" fill="hold"/>
                                        <p:tgtEl>
                                          <p:spTgt spid="8"/>
                                        </p:tgtEl>
                                        <p:attrNameLst>
                                          <p:attrName>ppt_w</p:attrName>
                                        </p:attrNameLst>
                                      </p:cBhvr>
                                      <p:tavLst>
                                        <p:tav tm="0">
                                          <p:val>
                                            <p:fltVal val="0"/>
                                          </p:val>
                                        </p:tav>
                                        <p:tav tm="100000">
                                          <p:val>
                                            <p:strVal val="#ppt_w"/>
                                          </p:val>
                                        </p:tav>
                                      </p:tavLst>
                                    </p:anim>
                                    <p:anim calcmode="lin" valueType="num">
                                      <p:cBhvr>
                                        <p:cTn id="19" dur="500" fill="hold"/>
                                        <p:tgtEl>
                                          <p:spTgt spid="8"/>
                                        </p:tgtEl>
                                        <p:attrNameLst>
                                          <p:attrName>ppt_h</p:attrName>
                                        </p:attrNameLst>
                                      </p:cBhvr>
                                      <p:tavLst>
                                        <p:tav tm="0">
                                          <p:val>
                                            <p:fltVal val="0"/>
                                          </p:val>
                                        </p:tav>
                                        <p:tav tm="100000">
                                          <p:val>
                                            <p:strVal val="#ppt_h"/>
                                          </p:val>
                                        </p:tav>
                                      </p:tavLst>
                                    </p:anim>
                                    <p:animEffect transition="in" filter="fade">
                                      <p:cBhvr>
                                        <p:cTn id="20" dur="500"/>
                                        <p:tgtEl>
                                          <p:spTgt spid="8"/>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5"/>
                                        </p:tgtEl>
                                        <p:attrNameLst>
                                          <p:attrName>style.visibility</p:attrName>
                                        </p:attrNameLst>
                                      </p:cBhvr>
                                      <p:to>
                                        <p:strVal val="visible"/>
                                      </p:to>
                                    </p:set>
                                    <p:animEffect transition="in" filter="fade">
                                      <p:cBhvr>
                                        <p:cTn id="25" dur="500"/>
                                        <p:tgtEl>
                                          <p:spTgt spid="35"/>
                                        </p:tgtEl>
                                      </p:cBhvr>
                                    </p:animEffect>
                                  </p:childTnLst>
                                </p:cTn>
                              </p:par>
                            </p:childTnLst>
                          </p:cTn>
                        </p:par>
                      </p:childTnLst>
                    </p:cTn>
                  </p:par>
                  <p:par>
                    <p:cTn id="26" fill="hold">
                      <p:stCondLst>
                        <p:cond delay="indefinite"/>
                      </p:stCondLst>
                      <p:childTnLst>
                        <p:par>
                          <p:cTn id="27" fill="hold">
                            <p:stCondLst>
                              <p:cond delay="0"/>
                            </p:stCondLst>
                            <p:childTnLst>
                              <p:par>
                                <p:cTn id="28" presetID="12" presetClass="entr" presetSubtype="8" fill="hold" grpId="0" nodeType="click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additive="base">
                                        <p:cTn id="30" dur="500"/>
                                        <p:tgtEl>
                                          <p:spTgt spid="9"/>
                                        </p:tgtEl>
                                        <p:attrNameLst>
                                          <p:attrName>ppt_x</p:attrName>
                                        </p:attrNameLst>
                                      </p:cBhvr>
                                      <p:tavLst>
                                        <p:tav tm="0">
                                          <p:val>
                                            <p:strVal val="#ppt_x-#ppt_w*1.125000"/>
                                          </p:val>
                                        </p:tav>
                                        <p:tav tm="100000">
                                          <p:val>
                                            <p:strVal val="#ppt_x"/>
                                          </p:val>
                                        </p:tav>
                                      </p:tavLst>
                                    </p:anim>
                                    <p:animEffect transition="in" filter="wipe(right)">
                                      <p:cBhvr>
                                        <p:cTn id="31" dur="500"/>
                                        <p:tgtEl>
                                          <p:spTgt spid="9"/>
                                        </p:tgtEl>
                                      </p:cBhvr>
                                    </p:animEffect>
                                  </p:childTnLst>
                                </p:cTn>
                              </p:par>
                              <p:par>
                                <p:cTn id="32" presetID="12" presetClass="entr" presetSubtype="8"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p:tgtEl>
                                          <p:spTgt spid="10"/>
                                        </p:tgtEl>
                                        <p:attrNameLst>
                                          <p:attrName>ppt_x</p:attrName>
                                        </p:attrNameLst>
                                      </p:cBhvr>
                                      <p:tavLst>
                                        <p:tav tm="0">
                                          <p:val>
                                            <p:strVal val="#ppt_x-#ppt_w*1.125000"/>
                                          </p:val>
                                        </p:tav>
                                        <p:tav tm="100000">
                                          <p:val>
                                            <p:strVal val="#ppt_x"/>
                                          </p:val>
                                        </p:tav>
                                      </p:tavLst>
                                    </p:anim>
                                    <p:animEffect transition="in" filter="wipe(right)">
                                      <p:cBhvr>
                                        <p:cTn id="35" dur="500"/>
                                        <p:tgtEl>
                                          <p:spTgt spid="10"/>
                                        </p:tgtEl>
                                      </p:cBhvr>
                                    </p:animEffect>
                                  </p:childTnLst>
                                </p:cTn>
                              </p:par>
                              <p:par>
                                <p:cTn id="36" presetID="12" presetClass="entr" presetSubtype="8" fill="hold" grpId="0" nodeType="withEffect">
                                  <p:stCondLst>
                                    <p:cond delay="0"/>
                                  </p:stCondLst>
                                  <p:childTnLst>
                                    <p:set>
                                      <p:cBhvr>
                                        <p:cTn id="37" dur="1" fill="hold">
                                          <p:stCondLst>
                                            <p:cond delay="0"/>
                                          </p:stCondLst>
                                        </p:cTn>
                                        <p:tgtEl>
                                          <p:spTgt spid="11"/>
                                        </p:tgtEl>
                                        <p:attrNameLst>
                                          <p:attrName>style.visibility</p:attrName>
                                        </p:attrNameLst>
                                      </p:cBhvr>
                                      <p:to>
                                        <p:strVal val="visible"/>
                                      </p:to>
                                    </p:set>
                                    <p:anim calcmode="lin" valueType="num">
                                      <p:cBhvr additive="base">
                                        <p:cTn id="38" dur="500"/>
                                        <p:tgtEl>
                                          <p:spTgt spid="11"/>
                                        </p:tgtEl>
                                        <p:attrNameLst>
                                          <p:attrName>ppt_x</p:attrName>
                                        </p:attrNameLst>
                                      </p:cBhvr>
                                      <p:tavLst>
                                        <p:tav tm="0">
                                          <p:val>
                                            <p:strVal val="#ppt_x-#ppt_w*1.125000"/>
                                          </p:val>
                                        </p:tav>
                                        <p:tav tm="100000">
                                          <p:val>
                                            <p:strVal val="#ppt_x"/>
                                          </p:val>
                                        </p:tav>
                                      </p:tavLst>
                                    </p:anim>
                                    <p:animEffect transition="in" filter="wipe(right)">
                                      <p:cBhvr>
                                        <p:cTn id="39" dur="500"/>
                                        <p:tgtEl>
                                          <p:spTgt spid="11"/>
                                        </p:tgtEl>
                                      </p:cBhvr>
                                    </p:animEffect>
                                  </p:childTnLst>
                                </p:cTn>
                              </p:par>
                              <p:par>
                                <p:cTn id="40" presetID="12" presetClass="entr" presetSubtype="8"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additive="base">
                                        <p:cTn id="42" dur="500"/>
                                        <p:tgtEl>
                                          <p:spTgt spid="12"/>
                                        </p:tgtEl>
                                        <p:attrNameLst>
                                          <p:attrName>ppt_x</p:attrName>
                                        </p:attrNameLst>
                                      </p:cBhvr>
                                      <p:tavLst>
                                        <p:tav tm="0">
                                          <p:val>
                                            <p:strVal val="#ppt_x-#ppt_w*1.125000"/>
                                          </p:val>
                                        </p:tav>
                                        <p:tav tm="100000">
                                          <p:val>
                                            <p:strVal val="#ppt_x"/>
                                          </p:val>
                                        </p:tav>
                                      </p:tavLst>
                                    </p:anim>
                                    <p:animEffect transition="in" filter="wipe(right)">
                                      <p:cBhvr>
                                        <p:cTn id="43" dur="500"/>
                                        <p:tgtEl>
                                          <p:spTgt spid="12"/>
                                        </p:tgtEl>
                                      </p:cBhvr>
                                    </p:animEffect>
                                  </p:childTnLst>
                                </p:cTn>
                              </p:par>
                              <p:par>
                                <p:cTn id="44" presetID="12" presetClass="entr" presetSubtype="8"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additive="base">
                                        <p:cTn id="46" dur="500"/>
                                        <p:tgtEl>
                                          <p:spTgt spid="13"/>
                                        </p:tgtEl>
                                        <p:attrNameLst>
                                          <p:attrName>ppt_x</p:attrName>
                                        </p:attrNameLst>
                                      </p:cBhvr>
                                      <p:tavLst>
                                        <p:tav tm="0">
                                          <p:val>
                                            <p:strVal val="#ppt_x-#ppt_w*1.125000"/>
                                          </p:val>
                                        </p:tav>
                                        <p:tav tm="100000">
                                          <p:val>
                                            <p:strVal val="#ppt_x"/>
                                          </p:val>
                                        </p:tav>
                                      </p:tavLst>
                                    </p:anim>
                                    <p:animEffect transition="in" filter="wipe(right)">
                                      <p:cBhvr>
                                        <p:cTn id="47" dur="500"/>
                                        <p:tgtEl>
                                          <p:spTgt spid="13"/>
                                        </p:tgtEl>
                                      </p:cBhvr>
                                    </p:animEffect>
                                  </p:childTnLst>
                                </p:cTn>
                              </p:par>
                              <p:par>
                                <p:cTn id="48" presetID="12" presetClass="entr" presetSubtype="8"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 calcmode="lin" valueType="num">
                                      <p:cBhvr additive="base">
                                        <p:cTn id="50" dur="500"/>
                                        <p:tgtEl>
                                          <p:spTgt spid="14"/>
                                        </p:tgtEl>
                                        <p:attrNameLst>
                                          <p:attrName>ppt_x</p:attrName>
                                        </p:attrNameLst>
                                      </p:cBhvr>
                                      <p:tavLst>
                                        <p:tav tm="0">
                                          <p:val>
                                            <p:strVal val="#ppt_x-#ppt_w*1.125000"/>
                                          </p:val>
                                        </p:tav>
                                        <p:tav tm="100000">
                                          <p:val>
                                            <p:strVal val="#ppt_x"/>
                                          </p:val>
                                        </p:tav>
                                      </p:tavLst>
                                    </p:anim>
                                    <p:animEffect transition="in" filter="wipe(right)">
                                      <p:cBhvr>
                                        <p:cTn id="51" dur="500"/>
                                        <p:tgtEl>
                                          <p:spTgt spid="14"/>
                                        </p:tgtEl>
                                      </p:cBhvr>
                                    </p:animEffect>
                                  </p:childTnLst>
                                </p:cTn>
                              </p:par>
                              <p:par>
                                <p:cTn id="52" presetID="12" presetClass="entr" presetSubtype="8" fill="hold" grpId="0" nodeType="withEffect">
                                  <p:stCondLst>
                                    <p:cond delay="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500"/>
                                        <p:tgtEl>
                                          <p:spTgt spid="15"/>
                                        </p:tgtEl>
                                        <p:attrNameLst>
                                          <p:attrName>ppt_x</p:attrName>
                                        </p:attrNameLst>
                                      </p:cBhvr>
                                      <p:tavLst>
                                        <p:tav tm="0">
                                          <p:val>
                                            <p:strVal val="#ppt_x-#ppt_w*1.125000"/>
                                          </p:val>
                                        </p:tav>
                                        <p:tav tm="100000">
                                          <p:val>
                                            <p:strVal val="#ppt_x"/>
                                          </p:val>
                                        </p:tav>
                                      </p:tavLst>
                                    </p:anim>
                                    <p:animEffect transition="in" filter="wipe(right)">
                                      <p:cBhvr>
                                        <p:cTn id="55" dur="500"/>
                                        <p:tgtEl>
                                          <p:spTgt spid="15"/>
                                        </p:tgtEl>
                                      </p:cBhvr>
                                    </p:animEffect>
                                  </p:childTnLst>
                                </p:cTn>
                              </p:par>
                              <p:par>
                                <p:cTn id="56" presetID="12" presetClass="entr" presetSubtype="8" fill="hold" grpId="0" nodeType="withEffect">
                                  <p:stCondLst>
                                    <p:cond delay="0"/>
                                  </p:stCondLst>
                                  <p:childTnLst>
                                    <p:set>
                                      <p:cBhvr>
                                        <p:cTn id="57" dur="1" fill="hold">
                                          <p:stCondLst>
                                            <p:cond delay="0"/>
                                          </p:stCondLst>
                                        </p:cTn>
                                        <p:tgtEl>
                                          <p:spTgt spid="16"/>
                                        </p:tgtEl>
                                        <p:attrNameLst>
                                          <p:attrName>style.visibility</p:attrName>
                                        </p:attrNameLst>
                                      </p:cBhvr>
                                      <p:to>
                                        <p:strVal val="visible"/>
                                      </p:to>
                                    </p:set>
                                    <p:anim calcmode="lin" valueType="num">
                                      <p:cBhvr additive="base">
                                        <p:cTn id="58" dur="500"/>
                                        <p:tgtEl>
                                          <p:spTgt spid="16"/>
                                        </p:tgtEl>
                                        <p:attrNameLst>
                                          <p:attrName>ppt_x</p:attrName>
                                        </p:attrNameLst>
                                      </p:cBhvr>
                                      <p:tavLst>
                                        <p:tav tm="0">
                                          <p:val>
                                            <p:strVal val="#ppt_x-#ppt_w*1.125000"/>
                                          </p:val>
                                        </p:tav>
                                        <p:tav tm="100000">
                                          <p:val>
                                            <p:strVal val="#ppt_x"/>
                                          </p:val>
                                        </p:tav>
                                      </p:tavLst>
                                    </p:anim>
                                    <p:animEffect transition="in" filter="wipe(right)">
                                      <p:cBhvr>
                                        <p:cTn id="59" dur="500"/>
                                        <p:tgtEl>
                                          <p:spTgt spid="16"/>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17"/>
                                        </p:tgtEl>
                                        <p:attrNameLst>
                                          <p:attrName>style.visibility</p:attrName>
                                        </p:attrNameLst>
                                      </p:cBhvr>
                                      <p:to>
                                        <p:strVal val="visible"/>
                                      </p:to>
                                    </p:set>
                                    <p:anim calcmode="lin" valueType="num">
                                      <p:cBhvr additive="base">
                                        <p:cTn id="62" dur="500"/>
                                        <p:tgtEl>
                                          <p:spTgt spid="17"/>
                                        </p:tgtEl>
                                        <p:attrNameLst>
                                          <p:attrName>ppt_x</p:attrName>
                                        </p:attrNameLst>
                                      </p:cBhvr>
                                      <p:tavLst>
                                        <p:tav tm="0">
                                          <p:val>
                                            <p:strVal val="#ppt_x-#ppt_w*1.125000"/>
                                          </p:val>
                                        </p:tav>
                                        <p:tav tm="100000">
                                          <p:val>
                                            <p:strVal val="#ppt_x"/>
                                          </p:val>
                                        </p:tav>
                                      </p:tavLst>
                                    </p:anim>
                                    <p:animEffect transition="in" filter="wipe(right)">
                                      <p:cBhvr>
                                        <p:cTn id="63" dur="500"/>
                                        <p:tgtEl>
                                          <p:spTgt spid="17"/>
                                        </p:tgtEl>
                                      </p:cBhvr>
                                    </p:animEffect>
                                  </p:childTnLst>
                                </p:cTn>
                              </p:par>
                              <p:par>
                                <p:cTn id="64" presetID="12" presetClass="entr" presetSubtype="8" fill="hold" grpId="0" nodeType="withEffect">
                                  <p:stCondLst>
                                    <p:cond delay="0"/>
                                  </p:stCondLst>
                                  <p:childTnLst>
                                    <p:set>
                                      <p:cBhvr>
                                        <p:cTn id="65" dur="1" fill="hold">
                                          <p:stCondLst>
                                            <p:cond delay="0"/>
                                          </p:stCondLst>
                                        </p:cTn>
                                        <p:tgtEl>
                                          <p:spTgt spid="18"/>
                                        </p:tgtEl>
                                        <p:attrNameLst>
                                          <p:attrName>style.visibility</p:attrName>
                                        </p:attrNameLst>
                                      </p:cBhvr>
                                      <p:to>
                                        <p:strVal val="visible"/>
                                      </p:to>
                                    </p:set>
                                    <p:anim calcmode="lin" valueType="num">
                                      <p:cBhvr additive="base">
                                        <p:cTn id="66" dur="500"/>
                                        <p:tgtEl>
                                          <p:spTgt spid="18"/>
                                        </p:tgtEl>
                                        <p:attrNameLst>
                                          <p:attrName>ppt_x</p:attrName>
                                        </p:attrNameLst>
                                      </p:cBhvr>
                                      <p:tavLst>
                                        <p:tav tm="0">
                                          <p:val>
                                            <p:strVal val="#ppt_x-#ppt_w*1.125000"/>
                                          </p:val>
                                        </p:tav>
                                        <p:tav tm="100000">
                                          <p:val>
                                            <p:strVal val="#ppt_x"/>
                                          </p:val>
                                        </p:tav>
                                      </p:tavLst>
                                    </p:anim>
                                    <p:animEffect transition="in" filter="wipe(right)">
                                      <p:cBhvr>
                                        <p:cTn id="67" dur="500"/>
                                        <p:tgtEl>
                                          <p:spTgt spid="18"/>
                                        </p:tgtEl>
                                      </p:cBhvr>
                                    </p:animEffect>
                                  </p:childTnLst>
                                </p:cTn>
                              </p:par>
                              <p:par>
                                <p:cTn id="68" presetID="12" presetClass="entr" presetSubtype="8" fill="hold" grpId="0" nodeType="withEffect">
                                  <p:stCondLst>
                                    <p:cond delay="0"/>
                                  </p:stCondLst>
                                  <p:childTnLst>
                                    <p:set>
                                      <p:cBhvr>
                                        <p:cTn id="69" dur="1" fill="hold">
                                          <p:stCondLst>
                                            <p:cond delay="0"/>
                                          </p:stCondLst>
                                        </p:cTn>
                                        <p:tgtEl>
                                          <p:spTgt spid="19"/>
                                        </p:tgtEl>
                                        <p:attrNameLst>
                                          <p:attrName>style.visibility</p:attrName>
                                        </p:attrNameLst>
                                      </p:cBhvr>
                                      <p:to>
                                        <p:strVal val="visible"/>
                                      </p:to>
                                    </p:set>
                                    <p:anim calcmode="lin" valueType="num">
                                      <p:cBhvr additive="base">
                                        <p:cTn id="70" dur="500"/>
                                        <p:tgtEl>
                                          <p:spTgt spid="19"/>
                                        </p:tgtEl>
                                        <p:attrNameLst>
                                          <p:attrName>ppt_x</p:attrName>
                                        </p:attrNameLst>
                                      </p:cBhvr>
                                      <p:tavLst>
                                        <p:tav tm="0">
                                          <p:val>
                                            <p:strVal val="#ppt_x-#ppt_w*1.125000"/>
                                          </p:val>
                                        </p:tav>
                                        <p:tav tm="100000">
                                          <p:val>
                                            <p:strVal val="#ppt_x"/>
                                          </p:val>
                                        </p:tav>
                                      </p:tavLst>
                                    </p:anim>
                                    <p:animEffect transition="in" filter="wipe(right)">
                                      <p:cBhvr>
                                        <p:cTn id="71" dur="500"/>
                                        <p:tgtEl>
                                          <p:spTgt spid="19"/>
                                        </p:tgtEl>
                                      </p:cBhvr>
                                    </p:animEffect>
                                  </p:childTnLst>
                                </p:cTn>
                              </p:par>
                              <p:par>
                                <p:cTn id="72" presetID="12" presetClass="entr" presetSubtype="8" fill="hold" grpId="0" nodeType="withEffect">
                                  <p:stCondLst>
                                    <p:cond delay="0"/>
                                  </p:stCondLst>
                                  <p:childTnLst>
                                    <p:set>
                                      <p:cBhvr>
                                        <p:cTn id="73" dur="1" fill="hold">
                                          <p:stCondLst>
                                            <p:cond delay="0"/>
                                          </p:stCondLst>
                                        </p:cTn>
                                        <p:tgtEl>
                                          <p:spTgt spid="20"/>
                                        </p:tgtEl>
                                        <p:attrNameLst>
                                          <p:attrName>style.visibility</p:attrName>
                                        </p:attrNameLst>
                                      </p:cBhvr>
                                      <p:to>
                                        <p:strVal val="visible"/>
                                      </p:to>
                                    </p:set>
                                    <p:anim calcmode="lin" valueType="num">
                                      <p:cBhvr additive="base">
                                        <p:cTn id="74" dur="500"/>
                                        <p:tgtEl>
                                          <p:spTgt spid="20"/>
                                        </p:tgtEl>
                                        <p:attrNameLst>
                                          <p:attrName>ppt_x</p:attrName>
                                        </p:attrNameLst>
                                      </p:cBhvr>
                                      <p:tavLst>
                                        <p:tav tm="0">
                                          <p:val>
                                            <p:strVal val="#ppt_x-#ppt_w*1.125000"/>
                                          </p:val>
                                        </p:tav>
                                        <p:tav tm="100000">
                                          <p:val>
                                            <p:strVal val="#ppt_x"/>
                                          </p:val>
                                        </p:tav>
                                      </p:tavLst>
                                    </p:anim>
                                    <p:animEffect transition="in" filter="wipe(right)">
                                      <p:cBhvr>
                                        <p:cTn id="75" dur="500"/>
                                        <p:tgtEl>
                                          <p:spTgt spid="20"/>
                                        </p:tgtEl>
                                      </p:cBhvr>
                                    </p:animEffect>
                                  </p:childTnLst>
                                </p:cTn>
                              </p:par>
                              <p:par>
                                <p:cTn id="76" presetID="12" presetClass="entr" presetSubtype="8" fill="hold" grpId="0" nodeType="withEffect">
                                  <p:stCondLst>
                                    <p:cond delay="0"/>
                                  </p:stCondLst>
                                  <p:childTnLst>
                                    <p:set>
                                      <p:cBhvr>
                                        <p:cTn id="77" dur="1" fill="hold">
                                          <p:stCondLst>
                                            <p:cond delay="0"/>
                                          </p:stCondLst>
                                        </p:cTn>
                                        <p:tgtEl>
                                          <p:spTgt spid="28"/>
                                        </p:tgtEl>
                                        <p:attrNameLst>
                                          <p:attrName>style.visibility</p:attrName>
                                        </p:attrNameLst>
                                      </p:cBhvr>
                                      <p:to>
                                        <p:strVal val="visible"/>
                                      </p:to>
                                    </p:set>
                                    <p:anim calcmode="lin" valueType="num">
                                      <p:cBhvr additive="base">
                                        <p:cTn id="78" dur="500"/>
                                        <p:tgtEl>
                                          <p:spTgt spid="28"/>
                                        </p:tgtEl>
                                        <p:attrNameLst>
                                          <p:attrName>ppt_x</p:attrName>
                                        </p:attrNameLst>
                                      </p:cBhvr>
                                      <p:tavLst>
                                        <p:tav tm="0">
                                          <p:val>
                                            <p:strVal val="#ppt_x-#ppt_w*1.125000"/>
                                          </p:val>
                                        </p:tav>
                                        <p:tav tm="100000">
                                          <p:val>
                                            <p:strVal val="#ppt_x"/>
                                          </p:val>
                                        </p:tav>
                                      </p:tavLst>
                                    </p:anim>
                                    <p:animEffect transition="in" filter="wipe(right)">
                                      <p:cBhvr>
                                        <p:cTn id="79" dur="500"/>
                                        <p:tgtEl>
                                          <p:spTgt spid="28"/>
                                        </p:tgtEl>
                                      </p:cBhvr>
                                    </p:animEffect>
                                  </p:childTnLst>
                                </p:cTn>
                              </p:par>
                              <p:par>
                                <p:cTn id="80" presetID="12" presetClass="entr" presetSubtype="8" fill="hold" grpId="0" nodeType="with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additive="base">
                                        <p:cTn id="82" dur="500"/>
                                        <p:tgtEl>
                                          <p:spTgt spid="29"/>
                                        </p:tgtEl>
                                        <p:attrNameLst>
                                          <p:attrName>ppt_x</p:attrName>
                                        </p:attrNameLst>
                                      </p:cBhvr>
                                      <p:tavLst>
                                        <p:tav tm="0">
                                          <p:val>
                                            <p:strVal val="#ppt_x-#ppt_w*1.125000"/>
                                          </p:val>
                                        </p:tav>
                                        <p:tav tm="100000">
                                          <p:val>
                                            <p:strVal val="#ppt_x"/>
                                          </p:val>
                                        </p:tav>
                                      </p:tavLst>
                                    </p:anim>
                                    <p:animEffect transition="in" filter="wipe(right)">
                                      <p:cBhvr>
                                        <p:cTn id="83" dur="500"/>
                                        <p:tgtEl>
                                          <p:spTgt spid="29"/>
                                        </p:tgtEl>
                                      </p:cBhvr>
                                    </p:animEffect>
                                  </p:childTnLst>
                                </p:cTn>
                              </p:par>
                              <p:par>
                                <p:cTn id="84" presetID="12" presetClass="entr" presetSubtype="8" fill="hold" grpId="0" nodeType="withEffect">
                                  <p:stCondLst>
                                    <p:cond delay="0"/>
                                  </p:stCondLst>
                                  <p:childTnLst>
                                    <p:set>
                                      <p:cBhvr>
                                        <p:cTn id="85" dur="1" fill="hold">
                                          <p:stCondLst>
                                            <p:cond delay="0"/>
                                          </p:stCondLst>
                                        </p:cTn>
                                        <p:tgtEl>
                                          <p:spTgt spid="30"/>
                                        </p:tgtEl>
                                        <p:attrNameLst>
                                          <p:attrName>style.visibility</p:attrName>
                                        </p:attrNameLst>
                                      </p:cBhvr>
                                      <p:to>
                                        <p:strVal val="visible"/>
                                      </p:to>
                                    </p:set>
                                    <p:anim calcmode="lin" valueType="num">
                                      <p:cBhvr additive="base">
                                        <p:cTn id="86" dur="500"/>
                                        <p:tgtEl>
                                          <p:spTgt spid="30"/>
                                        </p:tgtEl>
                                        <p:attrNameLst>
                                          <p:attrName>ppt_x</p:attrName>
                                        </p:attrNameLst>
                                      </p:cBhvr>
                                      <p:tavLst>
                                        <p:tav tm="0">
                                          <p:val>
                                            <p:strVal val="#ppt_x-#ppt_w*1.125000"/>
                                          </p:val>
                                        </p:tav>
                                        <p:tav tm="100000">
                                          <p:val>
                                            <p:strVal val="#ppt_x"/>
                                          </p:val>
                                        </p:tav>
                                      </p:tavLst>
                                    </p:anim>
                                    <p:animEffect transition="in" filter="wipe(right)">
                                      <p:cBhvr>
                                        <p:cTn id="87" dur="500"/>
                                        <p:tgtEl>
                                          <p:spTgt spid="30"/>
                                        </p:tgtEl>
                                      </p:cBhvr>
                                    </p:animEffect>
                                  </p:childTnLst>
                                </p:cTn>
                              </p:par>
                              <p:par>
                                <p:cTn id="88" presetID="12" presetClass="entr" presetSubtype="8" fill="hold" grpId="0" nodeType="withEffect">
                                  <p:stCondLst>
                                    <p:cond delay="0"/>
                                  </p:stCondLst>
                                  <p:childTnLst>
                                    <p:set>
                                      <p:cBhvr>
                                        <p:cTn id="89" dur="1" fill="hold">
                                          <p:stCondLst>
                                            <p:cond delay="0"/>
                                          </p:stCondLst>
                                        </p:cTn>
                                        <p:tgtEl>
                                          <p:spTgt spid="31"/>
                                        </p:tgtEl>
                                        <p:attrNameLst>
                                          <p:attrName>style.visibility</p:attrName>
                                        </p:attrNameLst>
                                      </p:cBhvr>
                                      <p:to>
                                        <p:strVal val="visible"/>
                                      </p:to>
                                    </p:set>
                                    <p:anim calcmode="lin" valueType="num">
                                      <p:cBhvr additive="base">
                                        <p:cTn id="90" dur="500"/>
                                        <p:tgtEl>
                                          <p:spTgt spid="31"/>
                                        </p:tgtEl>
                                        <p:attrNameLst>
                                          <p:attrName>ppt_x</p:attrName>
                                        </p:attrNameLst>
                                      </p:cBhvr>
                                      <p:tavLst>
                                        <p:tav tm="0">
                                          <p:val>
                                            <p:strVal val="#ppt_x-#ppt_w*1.125000"/>
                                          </p:val>
                                        </p:tav>
                                        <p:tav tm="100000">
                                          <p:val>
                                            <p:strVal val="#ppt_x"/>
                                          </p:val>
                                        </p:tav>
                                      </p:tavLst>
                                    </p:anim>
                                    <p:animEffect transition="in" filter="wipe(right)">
                                      <p:cBhvr>
                                        <p:cTn id="91" dur="500"/>
                                        <p:tgtEl>
                                          <p:spTgt spid="31"/>
                                        </p:tgtEl>
                                      </p:cBhvr>
                                    </p:animEffect>
                                  </p:childTnLst>
                                </p:cTn>
                              </p:par>
                              <p:par>
                                <p:cTn id="92" presetID="12" presetClass="entr" presetSubtype="8"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additive="base">
                                        <p:cTn id="94" dur="500"/>
                                        <p:tgtEl>
                                          <p:spTgt spid="27"/>
                                        </p:tgtEl>
                                        <p:attrNameLst>
                                          <p:attrName>ppt_x</p:attrName>
                                        </p:attrNameLst>
                                      </p:cBhvr>
                                      <p:tavLst>
                                        <p:tav tm="0">
                                          <p:val>
                                            <p:strVal val="#ppt_x-#ppt_w*1.125000"/>
                                          </p:val>
                                        </p:tav>
                                        <p:tav tm="100000">
                                          <p:val>
                                            <p:strVal val="#ppt_x"/>
                                          </p:val>
                                        </p:tav>
                                      </p:tavLst>
                                    </p:anim>
                                    <p:animEffect transition="in" filter="wipe(right)">
                                      <p:cBhvr>
                                        <p:cTn id="95" dur="500"/>
                                        <p:tgtEl>
                                          <p:spTgt spid="27"/>
                                        </p:tgtEl>
                                      </p:cBhvr>
                                    </p:animEffect>
                                  </p:childTnLst>
                                </p:cTn>
                              </p:par>
                            </p:childTnLst>
                          </p:cTn>
                        </p:par>
                      </p:childTnLst>
                    </p:cTn>
                  </p:par>
                  <p:par>
                    <p:cTn id="96" fill="hold">
                      <p:stCondLst>
                        <p:cond delay="indefinite"/>
                      </p:stCondLst>
                      <p:childTnLst>
                        <p:par>
                          <p:cTn id="97" fill="hold">
                            <p:stCondLst>
                              <p:cond delay="0"/>
                            </p:stCondLst>
                            <p:childTnLst>
                              <p:par>
                                <p:cTn id="98" presetID="10" presetClass="entr" presetSubtype="0" fill="hold" grpId="0" nodeType="clickEffect">
                                  <p:stCondLst>
                                    <p:cond delay="0"/>
                                  </p:stCondLst>
                                  <p:childTnLst>
                                    <p:set>
                                      <p:cBhvr>
                                        <p:cTn id="99" dur="1" fill="hold">
                                          <p:stCondLst>
                                            <p:cond delay="0"/>
                                          </p:stCondLst>
                                        </p:cTn>
                                        <p:tgtEl>
                                          <p:spTgt spid="21"/>
                                        </p:tgtEl>
                                        <p:attrNameLst>
                                          <p:attrName>style.visibility</p:attrName>
                                        </p:attrNameLst>
                                      </p:cBhvr>
                                      <p:to>
                                        <p:strVal val="visible"/>
                                      </p:to>
                                    </p:set>
                                    <p:animEffect transition="in" filter="fade">
                                      <p:cBhvr>
                                        <p:cTn id="100" dur="500"/>
                                        <p:tgtEl>
                                          <p:spTgt spid="21"/>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22"/>
                                        </p:tgtEl>
                                        <p:attrNameLst>
                                          <p:attrName>style.visibility</p:attrName>
                                        </p:attrNameLst>
                                      </p:cBhvr>
                                      <p:to>
                                        <p:strVal val="visible"/>
                                      </p:to>
                                    </p:set>
                                    <p:animEffect transition="in" filter="fade">
                                      <p:cBhvr>
                                        <p:cTn id="103" dur="500"/>
                                        <p:tgtEl>
                                          <p:spTgt spid="22"/>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23"/>
                                        </p:tgtEl>
                                        <p:attrNameLst>
                                          <p:attrName>style.visibility</p:attrName>
                                        </p:attrNameLst>
                                      </p:cBhvr>
                                      <p:to>
                                        <p:strVal val="visible"/>
                                      </p:to>
                                    </p:set>
                                    <p:animEffect transition="in" filter="fade">
                                      <p:cBhvr>
                                        <p:cTn id="106" dur="500"/>
                                        <p:tgtEl>
                                          <p:spTgt spid="23"/>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24"/>
                                        </p:tgtEl>
                                        <p:attrNameLst>
                                          <p:attrName>style.visibility</p:attrName>
                                        </p:attrNameLst>
                                      </p:cBhvr>
                                      <p:to>
                                        <p:strVal val="visible"/>
                                      </p:to>
                                    </p:set>
                                    <p:animEffect transition="in" filter="fade">
                                      <p:cBhvr>
                                        <p:cTn id="109" dur="500"/>
                                        <p:tgtEl>
                                          <p:spTgt spid="24"/>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25"/>
                                        </p:tgtEl>
                                        <p:attrNameLst>
                                          <p:attrName>style.visibility</p:attrName>
                                        </p:attrNameLst>
                                      </p:cBhvr>
                                      <p:to>
                                        <p:strVal val="visible"/>
                                      </p:to>
                                    </p:set>
                                    <p:animEffect transition="in" filter="fade">
                                      <p:cBhvr>
                                        <p:cTn id="112" dur="500"/>
                                        <p:tgtEl>
                                          <p:spTgt spid="25"/>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26"/>
                                        </p:tgtEl>
                                        <p:attrNameLst>
                                          <p:attrName>style.visibility</p:attrName>
                                        </p:attrNameLst>
                                      </p:cBhvr>
                                      <p:to>
                                        <p:strVal val="visible"/>
                                      </p:to>
                                    </p:set>
                                    <p:animEffect transition="in" filter="fade">
                                      <p:cBhvr>
                                        <p:cTn id="115" dur="500"/>
                                        <p:tgtEl>
                                          <p:spTgt spid="26"/>
                                        </p:tgtEl>
                                      </p:cBhvr>
                                    </p:animEffect>
                                  </p:childTnLst>
                                </p:cTn>
                              </p:par>
                              <p:par>
                                <p:cTn id="116" presetID="10" presetClass="entr" presetSubtype="0" fill="hold" nodeType="with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fade">
                                      <p:cBhvr>
                                        <p:cTn id="11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ldLvl="0" animBg="1"/>
      <p:bldP spid="6" grpId="0"/>
      <p:bldP spid="8" grpId="0"/>
      <p:bldP spid="9" grpId="0" bldLvl="0" animBg="1"/>
      <p:bldP spid="10" grpId="0" bldLvl="0" animBg="1"/>
      <p:bldP spid="11" grpId="0" bldLvl="0" animBg="1"/>
      <p:bldP spid="12" grpId="0" bldLvl="0" animBg="1"/>
      <p:bldP spid="13" grpId="0" bldLvl="0" animBg="1"/>
      <p:bldP spid="14" grpId="0" bldLvl="0" animBg="1"/>
      <p:bldP spid="15" grpId="0" bldLvl="0" animBg="1"/>
      <p:bldP spid="16" grpId="0" bldLvl="0" animBg="1"/>
      <p:bldP spid="17" grpId="0" bldLvl="0" animBg="1"/>
      <p:bldP spid="18" grpId="0" bldLvl="0" animBg="1"/>
      <p:bldP spid="19" grpId="0" bldLvl="0" animBg="1"/>
      <p:bldP spid="20" grpId="0" bldLvl="0" animBg="1"/>
      <p:bldP spid="21" grpId="0"/>
      <p:bldP spid="22" grpId="0"/>
      <p:bldP spid="23" grpId="0"/>
      <p:bldP spid="24" grpId="0"/>
      <p:bldP spid="25" grpId="0"/>
      <p:bldP spid="26" grpId="0"/>
      <p:bldP spid="27" grpId="0"/>
      <p:bldP spid="28" grpId="0"/>
      <p:bldP spid="29" grpId="0"/>
      <p:bldP spid="30" grpId="0"/>
      <p:bldP spid="31" grpId="0"/>
      <p:bldP spid="3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5942052" y="988077"/>
            <a:ext cx="12493546" cy="501650"/>
          </a:xfrm>
          <a:prstGeom prst="rect">
            <a:avLst/>
          </a:prstGeom>
          <a:noFill/>
        </p:spPr>
        <p:txBody>
          <a:bodyPr wrap="square" rtlCol="0">
            <a:spAutoFit/>
          </a:bodyPr>
          <a:lstStyle/>
          <a:p>
            <a:pPr algn="ctr">
              <a:lnSpc>
                <a:spcPts val="3200"/>
              </a:lnSpc>
            </a:pPr>
            <a:r>
              <a:rPr lang="en-US" sz="6000" dirty="0" smtClean="0">
                <a:solidFill>
                  <a:schemeClr val="bg1">
                    <a:lumMod val="75000"/>
                  </a:schemeClr>
                </a:solidFill>
                <a:latin typeface="Montserrat Light" charset="0"/>
                <a:ea typeface="Montserrat Light" charset="0"/>
                <a:cs typeface="Montserrat Light" charset="0"/>
              </a:rPr>
              <a:t>Map : </a:t>
            </a:r>
            <a:r>
              <a:rPr lang="en-US" sz="6000" b="1" dirty="0" smtClean="0">
                <a:latin typeface="Montserrat" charset="0"/>
                <a:ea typeface="Montserrat" charset="0"/>
                <a:cs typeface="Montserrat" charset="0"/>
              </a:rPr>
              <a:t>World 02</a:t>
            </a:r>
          </a:p>
        </p:txBody>
      </p:sp>
      <p:sp>
        <p:nvSpPr>
          <p:cNvPr id="4" name="TextBox 3"/>
          <p:cNvSpPr txBox="1"/>
          <p:nvPr/>
        </p:nvSpPr>
        <p:spPr>
          <a:xfrm>
            <a:off x="4952504" y="1999953"/>
            <a:ext cx="14433104" cy="398780"/>
          </a:xfrm>
          <a:prstGeom prst="rect">
            <a:avLst/>
          </a:prstGeom>
          <a:noFill/>
        </p:spPr>
        <p:txBody>
          <a:bodyPr wrap="square" numCol="1" spcCol="0" rtlCol="0" anchor="ctr">
            <a:spAutoFit/>
          </a:bodyPr>
          <a:lstStyle/>
          <a:p>
            <a:pPr algn="ctr"/>
            <a:r>
              <a:rPr lang="en-US" sz="2000" b="1" dirty="0" smtClean="0">
                <a:solidFill>
                  <a:schemeClr val="bg2"/>
                </a:solidFill>
                <a:latin typeface="Montserrat Light" charset="0"/>
                <a:ea typeface="Montserrat Light" charset="0"/>
                <a:cs typeface="Montserrat Light" charset="0"/>
              </a:rPr>
              <a:t>The example text goes here with your own detailed summery. Loren opium dolor sit amen example text line.</a:t>
            </a:r>
          </a:p>
        </p:txBody>
      </p:sp>
      <p:sp>
        <p:nvSpPr>
          <p:cNvPr id="5" name="Shape 6"/>
          <p:cNvSpPr/>
          <p:nvPr/>
        </p:nvSpPr>
        <p:spPr>
          <a:xfrm>
            <a:off x="8078398" y="4256848"/>
            <a:ext cx="13497428" cy="7934115"/>
          </a:xfrm>
          <a:custGeom>
            <a:avLst/>
            <a:gdLst/>
            <a:ahLst/>
            <a:cxnLst>
              <a:cxn ang="0">
                <a:pos x="wd2" y="hd2"/>
              </a:cxn>
              <a:cxn ang="5400000">
                <a:pos x="wd2" y="hd2"/>
              </a:cxn>
              <a:cxn ang="10800000">
                <a:pos x="wd2" y="hd2"/>
              </a:cxn>
              <a:cxn ang="16200000">
                <a:pos x="wd2" y="hd2"/>
              </a:cxn>
            </a:cxnLst>
            <a:rect l="0" t="0" r="r" b="b"/>
            <a:pathLst>
              <a:path w="21600" h="21600" extrusionOk="0">
                <a:moveTo>
                  <a:pt x="6858" y="0"/>
                </a:moveTo>
                <a:lnTo>
                  <a:pt x="6822" y="16"/>
                </a:lnTo>
                <a:lnTo>
                  <a:pt x="6843" y="161"/>
                </a:lnTo>
                <a:lnTo>
                  <a:pt x="6837" y="223"/>
                </a:lnTo>
                <a:lnTo>
                  <a:pt x="6853" y="228"/>
                </a:lnTo>
                <a:lnTo>
                  <a:pt x="7249" y="2906"/>
                </a:lnTo>
                <a:lnTo>
                  <a:pt x="7012" y="3167"/>
                </a:lnTo>
                <a:lnTo>
                  <a:pt x="5844" y="3298"/>
                </a:lnTo>
                <a:lnTo>
                  <a:pt x="6254" y="4080"/>
                </a:lnTo>
                <a:lnTo>
                  <a:pt x="6273" y="4059"/>
                </a:lnTo>
                <a:lnTo>
                  <a:pt x="5706" y="5160"/>
                </a:lnTo>
                <a:lnTo>
                  <a:pt x="5309" y="3524"/>
                </a:lnTo>
                <a:lnTo>
                  <a:pt x="4787" y="4411"/>
                </a:lnTo>
                <a:lnTo>
                  <a:pt x="4788" y="4412"/>
                </a:lnTo>
                <a:lnTo>
                  <a:pt x="4167" y="5567"/>
                </a:lnTo>
                <a:lnTo>
                  <a:pt x="3197" y="3845"/>
                </a:lnTo>
                <a:lnTo>
                  <a:pt x="3170" y="3889"/>
                </a:lnTo>
                <a:lnTo>
                  <a:pt x="4141" y="5614"/>
                </a:lnTo>
                <a:lnTo>
                  <a:pt x="2968" y="7795"/>
                </a:lnTo>
                <a:lnTo>
                  <a:pt x="3079" y="7933"/>
                </a:lnTo>
                <a:lnTo>
                  <a:pt x="3079" y="7935"/>
                </a:lnTo>
                <a:lnTo>
                  <a:pt x="3085" y="7940"/>
                </a:lnTo>
                <a:lnTo>
                  <a:pt x="3811" y="8836"/>
                </a:lnTo>
                <a:lnTo>
                  <a:pt x="2448" y="11480"/>
                </a:lnTo>
                <a:lnTo>
                  <a:pt x="4348" y="12048"/>
                </a:lnTo>
                <a:lnTo>
                  <a:pt x="4224" y="14110"/>
                </a:lnTo>
                <a:lnTo>
                  <a:pt x="4261" y="14116"/>
                </a:lnTo>
                <a:lnTo>
                  <a:pt x="4385" y="12059"/>
                </a:lnTo>
                <a:lnTo>
                  <a:pt x="7154" y="12885"/>
                </a:lnTo>
                <a:lnTo>
                  <a:pt x="4530" y="9645"/>
                </a:lnTo>
                <a:lnTo>
                  <a:pt x="4568" y="9018"/>
                </a:lnTo>
                <a:lnTo>
                  <a:pt x="6926" y="10733"/>
                </a:lnTo>
                <a:lnTo>
                  <a:pt x="6941" y="10674"/>
                </a:lnTo>
                <a:lnTo>
                  <a:pt x="4572" y="8952"/>
                </a:lnTo>
                <a:lnTo>
                  <a:pt x="4664" y="7420"/>
                </a:lnTo>
                <a:lnTo>
                  <a:pt x="5099" y="7315"/>
                </a:lnTo>
                <a:lnTo>
                  <a:pt x="7083" y="10837"/>
                </a:lnTo>
                <a:lnTo>
                  <a:pt x="6166" y="7058"/>
                </a:lnTo>
                <a:lnTo>
                  <a:pt x="6507" y="6975"/>
                </a:lnTo>
                <a:lnTo>
                  <a:pt x="7588" y="8589"/>
                </a:lnTo>
                <a:lnTo>
                  <a:pt x="8149" y="7978"/>
                </a:lnTo>
                <a:lnTo>
                  <a:pt x="8442" y="6444"/>
                </a:lnTo>
                <a:lnTo>
                  <a:pt x="6518" y="6908"/>
                </a:lnTo>
                <a:lnTo>
                  <a:pt x="5909" y="6000"/>
                </a:lnTo>
                <a:lnTo>
                  <a:pt x="5722" y="5226"/>
                </a:lnTo>
                <a:lnTo>
                  <a:pt x="6329" y="4048"/>
                </a:lnTo>
                <a:lnTo>
                  <a:pt x="6310" y="4019"/>
                </a:lnTo>
                <a:lnTo>
                  <a:pt x="7024" y="3229"/>
                </a:lnTo>
                <a:lnTo>
                  <a:pt x="7292" y="3199"/>
                </a:lnTo>
                <a:lnTo>
                  <a:pt x="7671" y="5766"/>
                </a:lnTo>
                <a:lnTo>
                  <a:pt x="8409" y="5039"/>
                </a:lnTo>
                <a:lnTo>
                  <a:pt x="8859" y="3870"/>
                </a:lnTo>
                <a:lnTo>
                  <a:pt x="9871" y="2921"/>
                </a:lnTo>
                <a:lnTo>
                  <a:pt x="9871" y="2922"/>
                </a:lnTo>
                <a:lnTo>
                  <a:pt x="9886" y="2906"/>
                </a:lnTo>
                <a:lnTo>
                  <a:pt x="9960" y="2837"/>
                </a:lnTo>
                <a:cubicBezTo>
                  <a:pt x="9960" y="2837"/>
                  <a:pt x="9950" y="2838"/>
                  <a:pt x="9950" y="2838"/>
                </a:cubicBezTo>
                <a:lnTo>
                  <a:pt x="12423" y="209"/>
                </a:lnTo>
                <a:lnTo>
                  <a:pt x="13015" y="1478"/>
                </a:lnTo>
                <a:lnTo>
                  <a:pt x="15382" y="796"/>
                </a:lnTo>
                <a:lnTo>
                  <a:pt x="15376" y="733"/>
                </a:lnTo>
                <a:lnTo>
                  <a:pt x="13031" y="1409"/>
                </a:lnTo>
                <a:lnTo>
                  <a:pt x="12431" y="125"/>
                </a:lnTo>
                <a:lnTo>
                  <a:pt x="9883" y="2835"/>
                </a:lnTo>
                <a:lnTo>
                  <a:pt x="9153" y="878"/>
                </a:lnTo>
                <a:lnTo>
                  <a:pt x="9178" y="851"/>
                </a:lnTo>
                <a:lnTo>
                  <a:pt x="6884" y="173"/>
                </a:lnTo>
                <a:lnTo>
                  <a:pt x="6858" y="0"/>
                </a:lnTo>
                <a:close/>
                <a:moveTo>
                  <a:pt x="6894" y="240"/>
                </a:moveTo>
                <a:lnTo>
                  <a:pt x="9077" y="887"/>
                </a:lnTo>
                <a:lnTo>
                  <a:pt x="7282" y="2869"/>
                </a:lnTo>
                <a:cubicBezTo>
                  <a:pt x="7282" y="2869"/>
                  <a:pt x="6894" y="240"/>
                  <a:pt x="6894" y="240"/>
                </a:cubicBezTo>
                <a:close/>
                <a:moveTo>
                  <a:pt x="9122" y="913"/>
                </a:moveTo>
                <a:lnTo>
                  <a:pt x="9844" y="2850"/>
                </a:lnTo>
                <a:cubicBezTo>
                  <a:pt x="9844" y="2850"/>
                  <a:pt x="7321" y="3132"/>
                  <a:pt x="7321" y="3132"/>
                </a:cubicBezTo>
                <a:lnTo>
                  <a:pt x="7292" y="2934"/>
                </a:lnTo>
                <a:lnTo>
                  <a:pt x="9122" y="913"/>
                </a:lnTo>
                <a:close/>
                <a:moveTo>
                  <a:pt x="9794" y="2920"/>
                </a:moveTo>
                <a:cubicBezTo>
                  <a:pt x="9794" y="2920"/>
                  <a:pt x="8837" y="3818"/>
                  <a:pt x="8837" y="3818"/>
                </a:cubicBezTo>
                <a:lnTo>
                  <a:pt x="8833" y="3822"/>
                </a:lnTo>
                <a:lnTo>
                  <a:pt x="8383" y="4992"/>
                </a:lnTo>
                <a:lnTo>
                  <a:pt x="7696" y="5669"/>
                </a:lnTo>
                <a:lnTo>
                  <a:pt x="7330" y="3195"/>
                </a:lnTo>
                <a:lnTo>
                  <a:pt x="9794" y="2920"/>
                </a:lnTo>
                <a:close/>
                <a:moveTo>
                  <a:pt x="7258" y="2971"/>
                </a:moveTo>
                <a:lnTo>
                  <a:pt x="7283" y="3137"/>
                </a:lnTo>
                <a:cubicBezTo>
                  <a:pt x="7283" y="3137"/>
                  <a:pt x="7089" y="3158"/>
                  <a:pt x="7089" y="3158"/>
                </a:cubicBezTo>
                <a:lnTo>
                  <a:pt x="7258" y="2971"/>
                </a:lnTo>
                <a:close/>
                <a:moveTo>
                  <a:pt x="6948" y="3238"/>
                </a:moveTo>
                <a:cubicBezTo>
                  <a:pt x="6948" y="3238"/>
                  <a:pt x="6261" y="3997"/>
                  <a:pt x="6261" y="3997"/>
                </a:cubicBezTo>
                <a:lnTo>
                  <a:pt x="5923" y="3353"/>
                </a:lnTo>
                <a:lnTo>
                  <a:pt x="6948" y="3238"/>
                </a:lnTo>
                <a:close/>
                <a:moveTo>
                  <a:pt x="5296" y="3637"/>
                </a:moveTo>
                <a:lnTo>
                  <a:pt x="5678" y="5213"/>
                </a:lnTo>
                <a:lnTo>
                  <a:pt x="5549" y="5463"/>
                </a:lnTo>
                <a:lnTo>
                  <a:pt x="4842" y="4408"/>
                </a:lnTo>
                <a:cubicBezTo>
                  <a:pt x="4842" y="4408"/>
                  <a:pt x="5296" y="3637"/>
                  <a:pt x="5296" y="3637"/>
                </a:cubicBezTo>
                <a:close/>
                <a:moveTo>
                  <a:pt x="21564" y="4013"/>
                </a:moveTo>
                <a:lnTo>
                  <a:pt x="20931" y="7324"/>
                </a:lnTo>
                <a:lnTo>
                  <a:pt x="20806" y="4942"/>
                </a:lnTo>
                <a:lnTo>
                  <a:pt x="19807" y="6674"/>
                </a:lnTo>
                <a:lnTo>
                  <a:pt x="20819" y="8120"/>
                </a:lnTo>
                <a:lnTo>
                  <a:pt x="20910" y="7640"/>
                </a:lnTo>
                <a:lnTo>
                  <a:pt x="21369" y="16343"/>
                </a:lnTo>
                <a:lnTo>
                  <a:pt x="19909" y="14939"/>
                </a:lnTo>
                <a:lnTo>
                  <a:pt x="19901" y="14932"/>
                </a:lnTo>
                <a:lnTo>
                  <a:pt x="18819" y="7919"/>
                </a:lnTo>
                <a:lnTo>
                  <a:pt x="19573" y="5192"/>
                </a:lnTo>
                <a:lnTo>
                  <a:pt x="19540" y="5165"/>
                </a:lnTo>
                <a:lnTo>
                  <a:pt x="18779" y="7913"/>
                </a:lnTo>
                <a:lnTo>
                  <a:pt x="19871" y="14989"/>
                </a:lnTo>
                <a:lnTo>
                  <a:pt x="19873" y="15002"/>
                </a:lnTo>
                <a:lnTo>
                  <a:pt x="19875" y="15003"/>
                </a:lnTo>
                <a:lnTo>
                  <a:pt x="19123" y="19743"/>
                </a:lnTo>
                <a:lnTo>
                  <a:pt x="16676" y="18700"/>
                </a:lnTo>
                <a:lnTo>
                  <a:pt x="14837" y="14752"/>
                </a:lnTo>
                <a:lnTo>
                  <a:pt x="15756" y="14301"/>
                </a:lnTo>
                <a:lnTo>
                  <a:pt x="16574" y="17114"/>
                </a:lnTo>
                <a:lnTo>
                  <a:pt x="16574" y="17115"/>
                </a:lnTo>
                <a:lnTo>
                  <a:pt x="16582" y="17143"/>
                </a:lnTo>
                <a:lnTo>
                  <a:pt x="19842" y="14899"/>
                </a:lnTo>
                <a:lnTo>
                  <a:pt x="19827" y="14840"/>
                </a:lnTo>
                <a:lnTo>
                  <a:pt x="16601" y="17061"/>
                </a:lnTo>
                <a:lnTo>
                  <a:pt x="15825" y="14142"/>
                </a:lnTo>
                <a:lnTo>
                  <a:pt x="17332" y="12568"/>
                </a:lnTo>
                <a:lnTo>
                  <a:pt x="17336" y="12563"/>
                </a:lnTo>
                <a:lnTo>
                  <a:pt x="18389" y="9227"/>
                </a:lnTo>
                <a:lnTo>
                  <a:pt x="18331" y="14983"/>
                </a:lnTo>
                <a:lnTo>
                  <a:pt x="18012" y="14276"/>
                </a:lnTo>
                <a:lnTo>
                  <a:pt x="17982" y="14315"/>
                </a:lnTo>
                <a:lnTo>
                  <a:pt x="18366" y="15167"/>
                </a:lnTo>
                <a:lnTo>
                  <a:pt x="18430" y="8965"/>
                </a:lnTo>
                <a:lnTo>
                  <a:pt x="17308" y="12518"/>
                </a:lnTo>
                <a:lnTo>
                  <a:pt x="15777" y="14117"/>
                </a:lnTo>
                <a:lnTo>
                  <a:pt x="15812" y="14250"/>
                </a:lnTo>
                <a:lnTo>
                  <a:pt x="15772" y="14233"/>
                </a:lnTo>
                <a:lnTo>
                  <a:pt x="13973" y="12738"/>
                </a:lnTo>
                <a:lnTo>
                  <a:pt x="13962" y="12728"/>
                </a:lnTo>
                <a:lnTo>
                  <a:pt x="13921" y="12786"/>
                </a:lnTo>
                <a:lnTo>
                  <a:pt x="13887" y="12712"/>
                </a:lnTo>
                <a:lnTo>
                  <a:pt x="13857" y="12752"/>
                </a:lnTo>
                <a:lnTo>
                  <a:pt x="13893" y="12827"/>
                </a:lnTo>
                <a:lnTo>
                  <a:pt x="13561" y="13304"/>
                </a:lnTo>
                <a:lnTo>
                  <a:pt x="13265" y="13180"/>
                </a:lnTo>
                <a:lnTo>
                  <a:pt x="12259" y="11552"/>
                </a:lnTo>
                <a:lnTo>
                  <a:pt x="13343" y="10602"/>
                </a:lnTo>
                <a:lnTo>
                  <a:pt x="13326" y="10545"/>
                </a:lnTo>
                <a:lnTo>
                  <a:pt x="12194" y="11536"/>
                </a:lnTo>
                <a:lnTo>
                  <a:pt x="13191" y="13149"/>
                </a:lnTo>
                <a:lnTo>
                  <a:pt x="11679" y="12514"/>
                </a:lnTo>
                <a:lnTo>
                  <a:pt x="10931" y="15875"/>
                </a:lnTo>
                <a:lnTo>
                  <a:pt x="10966" y="15897"/>
                </a:lnTo>
                <a:lnTo>
                  <a:pt x="11703" y="12589"/>
                </a:lnTo>
                <a:lnTo>
                  <a:pt x="13246" y="13238"/>
                </a:lnTo>
                <a:lnTo>
                  <a:pt x="13415" y="13512"/>
                </a:lnTo>
                <a:lnTo>
                  <a:pt x="11438" y="16350"/>
                </a:lnTo>
                <a:lnTo>
                  <a:pt x="11377" y="16380"/>
                </a:lnTo>
                <a:lnTo>
                  <a:pt x="16656" y="18758"/>
                </a:lnTo>
                <a:lnTo>
                  <a:pt x="16657" y="18758"/>
                </a:lnTo>
                <a:lnTo>
                  <a:pt x="16662" y="18760"/>
                </a:lnTo>
                <a:lnTo>
                  <a:pt x="16716" y="18784"/>
                </a:lnTo>
                <a:lnTo>
                  <a:pt x="16715" y="18783"/>
                </a:lnTo>
                <a:lnTo>
                  <a:pt x="19150" y="19820"/>
                </a:lnTo>
                <a:lnTo>
                  <a:pt x="19908" y="15035"/>
                </a:lnTo>
                <a:lnTo>
                  <a:pt x="21371" y="16418"/>
                </a:lnTo>
                <a:lnTo>
                  <a:pt x="21222" y="19141"/>
                </a:lnTo>
                <a:lnTo>
                  <a:pt x="21259" y="19146"/>
                </a:lnTo>
                <a:lnTo>
                  <a:pt x="21407" y="16452"/>
                </a:lnTo>
                <a:lnTo>
                  <a:pt x="21412" y="16458"/>
                </a:lnTo>
                <a:cubicBezTo>
                  <a:pt x="21412" y="16458"/>
                  <a:pt x="21410" y="16401"/>
                  <a:pt x="21410" y="16401"/>
                </a:cubicBezTo>
                <a:lnTo>
                  <a:pt x="21410" y="16383"/>
                </a:lnTo>
                <a:lnTo>
                  <a:pt x="21408" y="16381"/>
                </a:lnTo>
                <a:lnTo>
                  <a:pt x="20940" y="7486"/>
                </a:lnTo>
                <a:lnTo>
                  <a:pt x="21600" y="4033"/>
                </a:lnTo>
                <a:lnTo>
                  <a:pt x="21564" y="4013"/>
                </a:lnTo>
                <a:close/>
                <a:moveTo>
                  <a:pt x="4816" y="4454"/>
                </a:moveTo>
                <a:lnTo>
                  <a:pt x="5525" y="5511"/>
                </a:lnTo>
                <a:lnTo>
                  <a:pt x="4861" y="6799"/>
                </a:lnTo>
                <a:lnTo>
                  <a:pt x="4716" y="6543"/>
                </a:lnTo>
                <a:lnTo>
                  <a:pt x="4834" y="4597"/>
                </a:lnTo>
                <a:lnTo>
                  <a:pt x="4796" y="4591"/>
                </a:lnTo>
                <a:lnTo>
                  <a:pt x="4682" y="6483"/>
                </a:lnTo>
                <a:lnTo>
                  <a:pt x="4193" y="5613"/>
                </a:lnTo>
                <a:cubicBezTo>
                  <a:pt x="4193" y="5613"/>
                  <a:pt x="4816" y="4454"/>
                  <a:pt x="4816" y="4454"/>
                </a:cubicBezTo>
                <a:close/>
                <a:moveTo>
                  <a:pt x="20776" y="5085"/>
                </a:moveTo>
                <a:lnTo>
                  <a:pt x="20902" y="7479"/>
                </a:lnTo>
                <a:cubicBezTo>
                  <a:pt x="20902" y="7479"/>
                  <a:pt x="20800" y="8010"/>
                  <a:pt x="20800" y="8010"/>
                </a:cubicBezTo>
                <a:lnTo>
                  <a:pt x="19862" y="6670"/>
                </a:lnTo>
                <a:lnTo>
                  <a:pt x="20776" y="5085"/>
                </a:lnTo>
                <a:close/>
                <a:moveTo>
                  <a:pt x="5694" y="5279"/>
                </a:moveTo>
                <a:cubicBezTo>
                  <a:pt x="5694" y="5279"/>
                  <a:pt x="5846" y="5905"/>
                  <a:pt x="5846" y="5905"/>
                </a:cubicBezTo>
                <a:lnTo>
                  <a:pt x="5578" y="5505"/>
                </a:lnTo>
                <a:lnTo>
                  <a:pt x="5694" y="5279"/>
                </a:lnTo>
                <a:close/>
                <a:moveTo>
                  <a:pt x="5553" y="5553"/>
                </a:moveTo>
                <a:lnTo>
                  <a:pt x="5878" y="6038"/>
                </a:lnTo>
                <a:cubicBezTo>
                  <a:pt x="5878" y="6038"/>
                  <a:pt x="6113" y="7006"/>
                  <a:pt x="6113" y="7006"/>
                </a:cubicBezTo>
                <a:lnTo>
                  <a:pt x="5113" y="7247"/>
                </a:lnTo>
                <a:lnTo>
                  <a:pt x="4887" y="6846"/>
                </a:lnTo>
                <a:lnTo>
                  <a:pt x="5553" y="5553"/>
                </a:lnTo>
                <a:close/>
                <a:moveTo>
                  <a:pt x="4167" y="5660"/>
                </a:moveTo>
                <a:cubicBezTo>
                  <a:pt x="4167" y="5660"/>
                  <a:pt x="4677" y="6566"/>
                  <a:pt x="4677" y="6566"/>
                </a:cubicBezTo>
                <a:lnTo>
                  <a:pt x="4637" y="7232"/>
                </a:lnTo>
                <a:lnTo>
                  <a:pt x="4561" y="7381"/>
                </a:lnTo>
                <a:lnTo>
                  <a:pt x="3045" y="7746"/>
                </a:lnTo>
                <a:lnTo>
                  <a:pt x="4167" y="5660"/>
                </a:lnTo>
                <a:close/>
                <a:moveTo>
                  <a:pt x="5942" y="6133"/>
                </a:moveTo>
                <a:cubicBezTo>
                  <a:pt x="5942" y="6133"/>
                  <a:pt x="6469" y="6920"/>
                  <a:pt x="6469" y="6920"/>
                </a:cubicBezTo>
                <a:lnTo>
                  <a:pt x="6151" y="6997"/>
                </a:lnTo>
                <a:lnTo>
                  <a:pt x="5942" y="6133"/>
                </a:lnTo>
                <a:close/>
                <a:moveTo>
                  <a:pt x="8388" y="6522"/>
                </a:moveTo>
                <a:lnTo>
                  <a:pt x="8118" y="7936"/>
                </a:lnTo>
                <a:lnTo>
                  <a:pt x="7591" y="8509"/>
                </a:lnTo>
                <a:lnTo>
                  <a:pt x="6556" y="6964"/>
                </a:lnTo>
                <a:cubicBezTo>
                  <a:pt x="6556" y="6964"/>
                  <a:pt x="8388" y="6522"/>
                  <a:pt x="8388" y="6522"/>
                </a:cubicBezTo>
                <a:close/>
                <a:moveTo>
                  <a:pt x="4711" y="6627"/>
                </a:moveTo>
                <a:cubicBezTo>
                  <a:pt x="4711" y="6627"/>
                  <a:pt x="4836" y="6847"/>
                  <a:pt x="4836" y="6847"/>
                </a:cubicBezTo>
                <a:lnTo>
                  <a:pt x="4680" y="7150"/>
                </a:lnTo>
                <a:lnTo>
                  <a:pt x="4711" y="6627"/>
                </a:lnTo>
                <a:close/>
                <a:moveTo>
                  <a:pt x="4862" y="6894"/>
                </a:moveTo>
                <a:lnTo>
                  <a:pt x="5067" y="7259"/>
                </a:lnTo>
                <a:cubicBezTo>
                  <a:pt x="5067" y="7259"/>
                  <a:pt x="4668" y="7355"/>
                  <a:pt x="4668" y="7355"/>
                </a:cubicBezTo>
                <a:lnTo>
                  <a:pt x="4674" y="7259"/>
                </a:lnTo>
                <a:lnTo>
                  <a:pt x="4862" y="6894"/>
                </a:lnTo>
                <a:close/>
                <a:moveTo>
                  <a:pt x="6128" y="7067"/>
                </a:moveTo>
                <a:cubicBezTo>
                  <a:pt x="6128" y="7067"/>
                  <a:pt x="6972" y="10549"/>
                  <a:pt x="6972" y="10549"/>
                </a:cubicBezTo>
                <a:lnTo>
                  <a:pt x="5145" y="7304"/>
                </a:lnTo>
                <a:lnTo>
                  <a:pt x="6128" y="7067"/>
                </a:lnTo>
                <a:close/>
                <a:moveTo>
                  <a:pt x="4631" y="7342"/>
                </a:moveTo>
                <a:lnTo>
                  <a:pt x="4629" y="7364"/>
                </a:lnTo>
                <a:lnTo>
                  <a:pt x="4618" y="7367"/>
                </a:lnTo>
                <a:cubicBezTo>
                  <a:pt x="4618" y="7367"/>
                  <a:pt x="4631" y="7342"/>
                  <a:pt x="4631" y="7342"/>
                </a:cubicBezTo>
                <a:close/>
                <a:moveTo>
                  <a:pt x="4626" y="7430"/>
                </a:moveTo>
                <a:cubicBezTo>
                  <a:pt x="4626" y="7430"/>
                  <a:pt x="4536" y="8925"/>
                  <a:pt x="4536" y="8925"/>
                </a:cubicBezTo>
                <a:lnTo>
                  <a:pt x="4011" y="8544"/>
                </a:lnTo>
                <a:lnTo>
                  <a:pt x="4580" y="7441"/>
                </a:lnTo>
                <a:lnTo>
                  <a:pt x="4626" y="7430"/>
                </a:lnTo>
                <a:close/>
                <a:moveTo>
                  <a:pt x="4523" y="7454"/>
                </a:moveTo>
                <a:lnTo>
                  <a:pt x="3975" y="8518"/>
                </a:lnTo>
                <a:lnTo>
                  <a:pt x="3104" y="7884"/>
                </a:lnTo>
                <a:lnTo>
                  <a:pt x="3045" y="7811"/>
                </a:lnTo>
                <a:cubicBezTo>
                  <a:pt x="3045" y="7811"/>
                  <a:pt x="4523" y="7454"/>
                  <a:pt x="4523" y="7454"/>
                </a:cubicBezTo>
                <a:close/>
                <a:moveTo>
                  <a:pt x="3241" y="8053"/>
                </a:moveTo>
                <a:lnTo>
                  <a:pt x="3949" y="8568"/>
                </a:lnTo>
                <a:lnTo>
                  <a:pt x="3836" y="8788"/>
                </a:lnTo>
                <a:cubicBezTo>
                  <a:pt x="3836" y="8788"/>
                  <a:pt x="3241" y="8053"/>
                  <a:pt x="3241" y="8053"/>
                </a:cubicBezTo>
                <a:close/>
                <a:moveTo>
                  <a:pt x="3985" y="8594"/>
                </a:moveTo>
                <a:lnTo>
                  <a:pt x="4532" y="8992"/>
                </a:lnTo>
                <a:cubicBezTo>
                  <a:pt x="4532" y="8992"/>
                  <a:pt x="4495" y="9602"/>
                  <a:pt x="4495" y="9602"/>
                </a:cubicBezTo>
                <a:lnTo>
                  <a:pt x="3866" y="8825"/>
                </a:lnTo>
                <a:lnTo>
                  <a:pt x="3985" y="8594"/>
                </a:lnTo>
                <a:close/>
                <a:moveTo>
                  <a:pt x="3841" y="8873"/>
                </a:moveTo>
                <a:lnTo>
                  <a:pt x="4490" y="9675"/>
                </a:lnTo>
                <a:lnTo>
                  <a:pt x="4352" y="11984"/>
                </a:lnTo>
                <a:cubicBezTo>
                  <a:pt x="4352" y="11984"/>
                  <a:pt x="2520" y="11437"/>
                  <a:pt x="2520" y="11437"/>
                </a:cubicBezTo>
                <a:lnTo>
                  <a:pt x="3841" y="8873"/>
                </a:lnTo>
                <a:close/>
                <a:moveTo>
                  <a:pt x="4526" y="9719"/>
                </a:moveTo>
                <a:cubicBezTo>
                  <a:pt x="4526" y="9719"/>
                  <a:pt x="7000" y="12775"/>
                  <a:pt x="7000" y="12775"/>
                </a:cubicBezTo>
                <a:lnTo>
                  <a:pt x="4389" y="11995"/>
                </a:lnTo>
                <a:lnTo>
                  <a:pt x="4526" y="9719"/>
                </a:lnTo>
                <a:close/>
                <a:moveTo>
                  <a:pt x="396" y="11928"/>
                </a:moveTo>
                <a:lnTo>
                  <a:pt x="2" y="16019"/>
                </a:lnTo>
                <a:lnTo>
                  <a:pt x="0" y="16040"/>
                </a:lnTo>
                <a:lnTo>
                  <a:pt x="571" y="16639"/>
                </a:lnTo>
                <a:lnTo>
                  <a:pt x="342" y="18393"/>
                </a:lnTo>
                <a:lnTo>
                  <a:pt x="339" y="18419"/>
                </a:lnTo>
                <a:lnTo>
                  <a:pt x="2334" y="19939"/>
                </a:lnTo>
                <a:lnTo>
                  <a:pt x="2349" y="19881"/>
                </a:lnTo>
                <a:lnTo>
                  <a:pt x="382" y="18382"/>
                </a:lnTo>
                <a:lnTo>
                  <a:pt x="604" y="16674"/>
                </a:lnTo>
                <a:lnTo>
                  <a:pt x="2375" y="18534"/>
                </a:lnTo>
                <a:lnTo>
                  <a:pt x="2395" y="18480"/>
                </a:lnTo>
                <a:lnTo>
                  <a:pt x="613" y="16608"/>
                </a:lnTo>
                <a:cubicBezTo>
                  <a:pt x="613" y="16608"/>
                  <a:pt x="1195" y="12134"/>
                  <a:pt x="1195" y="12134"/>
                </a:cubicBezTo>
                <a:lnTo>
                  <a:pt x="1158" y="12121"/>
                </a:lnTo>
                <a:lnTo>
                  <a:pt x="579" y="16573"/>
                </a:lnTo>
                <a:lnTo>
                  <a:pt x="41" y="16008"/>
                </a:lnTo>
                <a:lnTo>
                  <a:pt x="433" y="11938"/>
                </a:lnTo>
                <a:lnTo>
                  <a:pt x="396" y="11928"/>
                </a:lnTo>
                <a:close/>
                <a:moveTo>
                  <a:pt x="13967" y="12804"/>
                </a:moveTo>
                <a:lnTo>
                  <a:pt x="15600" y="14161"/>
                </a:lnTo>
                <a:lnTo>
                  <a:pt x="14309" y="13619"/>
                </a:lnTo>
                <a:lnTo>
                  <a:pt x="13945" y="12836"/>
                </a:lnTo>
                <a:cubicBezTo>
                  <a:pt x="13945" y="12836"/>
                  <a:pt x="13967" y="12804"/>
                  <a:pt x="13967" y="12804"/>
                </a:cubicBezTo>
                <a:close/>
                <a:moveTo>
                  <a:pt x="13916" y="12877"/>
                </a:moveTo>
                <a:lnTo>
                  <a:pt x="14249" y="13593"/>
                </a:lnTo>
                <a:lnTo>
                  <a:pt x="13606" y="13323"/>
                </a:lnTo>
                <a:cubicBezTo>
                  <a:pt x="13606" y="13323"/>
                  <a:pt x="13916" y="12877"/>
                  <a:pt x="13916" y="12877"/>
                </a:cubicBezTo>
                <a:close/>
                <a:moveTo>
                  <a:pt x="13319" y="13268"/>
                </a:moveTo>
                <a:lnTo>
                  <a:pt x="13525" y="13355"/>
                </a:lnTo>
                <a:lnTo>
                  <a:pt x="13444" y="13471"/>
                </a:lnTo>
                <a:cubicBezTo>
                  <a:pt x="13444" y="13471"/>
                  <a:pt x="13319" y="13268"/>
                  <a:pt x="13319" y="13268"/>
                </a:cubicBezTo>
                <a:close/>
                <a:moveTo>
                  <a:pt x="13570" y="13374"/>
                </a:moveTo>
                <a:lnTo>
                  <a:pt x="14287" y="13675"/>
                </a:lnTo>
                <a:lnTo>
                  <a:pt x="14773" y="14717"/>
                </a:lnTo>
                <a:cubicBezTo>
                  <a:pt x="14773" y="14717"/>
                  <a:pt x="14344" y="14927"/>
                  <a:pt x="14344" y="14927"/>
                </a:cubicBezTo>
                <a:lnTo>
                  <a:pt x="13472" y="13515"/>
                </a:lnTo>
                <a:lnTo>
                  <a:pt x="13570" y="13374"/>
                </a:lnTo>
                <a:close/>
                <a:moveTo>
                  <a:pt x="13443" y="13557"/>
                </a:moveTo>
                <a:lnTo>
                  <a:pt x="14302" y="14947"/>
                </a:lnTo>
                <a:lnTo>
                  <a:pt x="11526" y="16307"/>
                </a:lnTo>
                <a:cubicBezTo>
                  <a:pt x="11526" y="16307"/>
                  <a:pt x="13443" y="13557"/>
                  <a:pt x="13443" y="13557"/>
                </a:cubicBezTo>
                <a:close/>
                <a:moveTo>
                  <a:pt x="14347" y="13700"/>
                </a:moveTo>
                <a:lnTo>
                  <a:pt x="15693" y="14266"/>
                </a:lnTo>
                <a:cubicBezTo>
                  <a:pt x="15693" y="14266"/>
                  <a:pt x="14812" y="14698"/>
                  <a:pt x="14812" y="14698"/>
                </a:cubicBezTo>
                <a:lnTo>
                  <a:pt x="14347" y="13700"/>
                </a:lnTo>
                <a:close/>
                <a:moveTo>
                  <a:pt x="15818" y="14271"/>
                </a:moveTo>
                <a:cubicBezTo>
                  <a:pt x="15818" y="14271"/>
                  <a:pt x="16128" y="15436"/>
                  <a:pt x="16128" y="15436"/>
                </a:cubicBezTo>
                <a:lnTo>
                  <a:pt x="15793" y="14283"/>
                </a:lnTo>
                <a:lnTo>
                  <a:pt x="15818" y="14271"/>
                </a:lnTo>
                <a:close/>
                <a:moveTo>
                  <a:pt x="8666" y="14332"/>
                </a:moveTo>
                <a:lnTo>
                  <a:pt x="6899" y="15746"/>
                </a:lnTo>
                <a:lnTo>
                  <a:pt x="5058" y="15318"/>
                </a:lnTo>
                <a:lnTo>
                  <a:pt x="5045" y="15315"/>
                </a:lnTo>
                <a:lnTo>
                  <a:pt x="4167" y="18004"/>
                </a:lnTo>
                <a:lnTo>
                  <a:pt x="6905" y="15812"/>
                </a:lnTo>
                <a:lnTo>
                  <a:pt x="9019" y="16304"/>
                </a:lnTo>
                <a:lnTo>
                  <a:pt x="9769" y="18391"/>
                </a:lnTo>
                <a:lnTo>
                  <a:pt x="2725" y="21538"/>
                </a:lnTo>
                <a:lnTo>
                  <a:pt x="2735" y="21600"/>
                </a:lnTo>
                <a:lnTo>
                  <a:pt x="9828" y="18431"/>
                </a:lnTo>
                <a:lnTo>
                  <a:pt x="9041" y="16245"/>
                </a:lnTo>
                <a:cubicBezTo>
                  <a:pt x="9041" y="16245"/>
                  <a:pt x="6967" y="15762"/>
                  <a:pt x="6967" y="15762"/>
                </a:cubicBezTo>
                <a:lnTo>
                  <a:pt x="8682" y="14390"/>
                </a:lnTo>
                <a:lnTo>
                  <a:pt x="8666" y="14332"/>
                </a:lnTo>
                <a:close/>
                <a:moveTo>
                  <a:pt x="14798" y="14771"/>
                </a:moveTo>
                <a:cubicBezTo>
                  <a:pt x="14798" y="14771"/>
                  <a:pt x="16485" y="18392"/>
                  <a:pt x="16485" y="18392"/>
                </a:cubicBezTo>
                <a:lnTo>
                  <a:pt x="14375" y="14978"/>
                </a:lnTo>
                <a:lnTo>
                  <a:pt x="14798" y="14771"/>
                </a:lnTo>
                <a:close/>
                <a:moveTo>
                  <a:pt x="14334" y="14998"/>
                </a:moveTo>
                <a:lnTo>
                  <a:pt x="16600" y="18666"/>
                </a:lnTo>
                <a:lnTo>
                  <a:pt x="11518" y="16378"/>
                </a:lnTo>
                <a:cubicBezTo>
                  <a:pt x="11518" y="16378"/>
                  <a:pt x="14334" y="14998"/>
                  <a:pt x="14334" y="14998"/>
                </a:cubicBezTo>
                <a:close/>
                <a:moveTo>
                  <a:pt x="5065" y="15384"/>
                </a:moveTo>
                <a:lnTo>
                  <a:pt x="6837" y="15796"/>
                </a:lnTo>
                <a:cubicBezTo>
                  <a:pt x="6837" y="15796"/>
                  <a:pt x="4256" y="17862"/>
                  <a:pt x="4256" y="17862"/>
                </a:cubicBezTo>
                <a:lnTo>
                  <a:pt x="5065" y="15384"/>
                </a:lnTo>
                <a:close/>
              </a:path>
            </a:pathLst>
          </a:custGeom>
          <a:solidFill>
            <a:schemeClr val="tx1">
              <a:alpha val="10000"/>
            </a:schemeClr>
          </a:solidFill>
          <a:ln w="12700">
            <a:miter lim="400000"/>
          </a:ln>
        </p:spPr>
        <p:txBody>
          <a:bodyPr lIns="0" tIns="0" rIns="0" bIns="0" anchor="ctr"/>
          <a:lstStyle/>
          <a:p>
            <a:pPr lvl="0">
              <a:defRPr sz="1100">
                <a:solidFill>
                  <a:srgbClr val="FFFFFF"/>
                </a:solidFill>
                <a:effectLst>
                  <a:outerShdw blurRad="38100" dist="12700" dir="5400000" rotWithShape="0">
                    <a:srgbClr val="000000">
                      <a:alpha val="50000"/>
                    </a:srgbClr>
                  </a:outerShdw>
                </a:effectLst>
              </a:defRPr>
            </a:pPr>
            <a:endParaRPr sz="2200"/>
          </a:p>
        </p:txBody>
      </p:sp>
      <p:sp>
        <p:nvSpPr>
          <p:cNvPr id="6" name="Shape 7"/>
          <p:cNvSpPr/>
          <p:nvPr/>
        </p:nvSpPr>
        <p:spPr>
          <a:xfrm>
            <a:off x="5067580" y="3965002"/>
            <a:ext cx="16945438" cy="8455350"/>
          </a:xfrm>
          <a:custGeom>
            <a:avLst/>
            <a:gdLst/>
            <a:ahLst/>
            <a:cxnLst>
              <a:cxn ang="0">
                <a:pos x="wd2" y="hd2"/>
              </a:cxn>
              <a:cxn ang="5400000">
                <a:pos x="wd2" y="hd2"/>
              </a:cxn>
              <a:cxn ang="10800000">
                <a:pos x="wd2" y="hd2"/>
              </a:cxn>
              <a:cxn ang="16200000">
                <a:pos x="wd2" y="hd2"/>
              </a:cxn>
            </a:cxnLst>
            <a:rect l="0" t="0" r="r" b="b"/>
            <a:pathLst>
              <a:path w="21600" h="21600" extrusionOk="0">
                <a:moveTo>
                  <a:pt x="8005" y="0"/>
                </a:moveTo>
                <a:cubicBezTo>
                  <a:pt x="8001" y="0"/>
                  <a:pt x="7997" y="1"/>
                  <a:pt x="7994" y="1"/>
                </a:cubicBezTo>
                <a:lnTo>
                  <a:pt x="7994" y="0"/>
                </a:lnTo>
                <a:lnTo>
                  <a:pt x="7975" y="4"/>
                </a:lnTo>
                <a:cubicBezTo>
                  <a:pt x="7974" y="4"/>
                  <a:pt x="7974" y="4"/>
                  <a:pt x="7974" y="4"/>
                </a:cubicBezTo>
                <a:lnTo>
                  <a:pt x="7952" y="7"/>
                </a:lnTo>
                <a:lnTo>
                  <a:pt x="7952" y="9"/>
                </a:lnTo>
                <a:lnTo>
                  <a:pt x="7948" y="9"/>
                </a:lnTo>
                <a:lnTo>
                  <a:pt x="7949" y="11"/>
                </a:lnTo>
                <a:cubicBezTo>
                  <a:pt x="7913" y="23"/>
                  <a:pt x="7880" y="43"/>
                  <a:pt x="7848" y="63"/>
                </a:cubicBezTo>
                <a:cubicBezTo>
                  <a:pt x="7802" y="92"/>
                  <a:pt x="7759" y="119"/>
                  <a:pt x="7712" y="119"/>
                </a:cubicBezTo>
                <a:cubicBezTo>
                  <a:pt x="7702" y="119"/>
                  <a:pt x="7692" y="118"/>
                  <a:pt x="7683" y="117"/>
                </a:cubicBezTo>
                <a:cubicBezTo>
                  <a:pt x="7663" y="115"/>
                  <a:pt x="7644" y="114"/>
                  <a:pt x="7624" y="119"/>
                </a:cubicBezTo>
                <a:lnTo>
                  <a:pt x="7605" y="125"/>
                </a:lnTo>
                <a:lnTo>
                  <a:pt x="7605" y="170"/>
                </a:lnTo>
                <a:lnTo>
                  <a:pt x="7589" y="170"/>
                </a:lnTo>
                <a:lnTo>
                  <a:pt x="7567" y="156"/>
                </a:lnTo>
                <a:lnTo>
                  <a:pt x="7566" y="157"/>
                </a:lnTo>
                <a:cubicBezTo>
                  <a:pt x="7536" y="143"/>
                  <a:pt x="7510" y="140"/>
                  <a:pt x="7481" y="140"/>
                </a:cubicBezTo>
                <a:lnTo>
                  <a:pt x="7454" y="140"/>
                </a:lnTo>
                <a:cubicBezTo>
                  <a:pt x="7385" y="140"/>
                  <a:pt x="7328" y="167"/>
                  <a:pt x="7264" y="229"/>
                </a:cubicBezTo>
                <a:lnTo>
                  <a:pt x="7239" y="253"/>
                </a:lnTo>
                <a:lnTo>
                  <a:pt x="7255" y="296"/>
                </a:lnTo>
                <a:cubicBezTo>
                  <a:pt x="7255" y="297"/>
                  <a:pt x="7255" y="297"/>
                  <a:pt x="7255" y="297"/>
                </a:cubicBezTo>
                <a:cubicBezTo>
                  <a:pt x="7231" y="305"/>
                  <a:pt x="7209" y="326"/>
                  <a:pt x="7209" y="385"/>
                </a:cubicBezTo>
                <a:cubicBezTo>
                  <a:pt x="7209" y="420"/>
                  <a:pt x="7217" y="449"/>
                  <a:pt x="7231" y="475"/>
                </a:cubicBezTo>
                <a:cubicBezTo>
                  <a:pt x="7229" y="473"/>
                  <a:pt x="7228" y="471"/>
                  <a:pt x="7227" y="470"/>
                </a:cubicBezTo>
                <a:cubicBezTo>
                  <a:pt x="7184" y="419"/>
                  <a:pt x="7136" y="361"/>
                  <a:pt x="7066" y="361"/>
                </a:cubicBezTo>
                <a:cubicBezTo>
                  <a:pt x="7003" y="361"/>
                  <a:pt x="6990" y="416"/>
                  <a:pt x="6990" y="461"/>
                </a:cubicBezTo>
                <a:cubicBezTo>
                  <a:pt x="6990" y="478"/>
                  <a:pt x="6992" y="492"/>
                  <a:pt x="6994" y="505"/>
                </a:cubicBezTo>
                <a:cubicBezTo>
                  <a:pt x="6986" y="499"/>
                  <a:pt x="6977" y="494"/>
                  <a:pt x="6969" y="490"/>
                </a:cubicBezTo>
                <a:cubicBezTo>
                  <a:pt x="6941" y="475"/>
                  <a:pt x="6927" y="466"/>
                  <a:pt x="6915" y="426"/>
                </a:cubicBezTo>
                <a:lnTo>
                  <a:pt x="6901" y="376"/>
                </a:lnTo>
                <a:lnTo>
                  <a:pt x="6853" y="472"/>
                </a:lnTo>
                <a:cubicBezTo>
                  <a:pt x="6839" y="439"/>
                  <a:pt x="6823" y="404"/>
                  <a:pt x="6796" y="404"/>
                </a:cubicBezTo>
                <a:cubicBezTo>
                  <a:pt x="6757" y="404"/>
                  <a:pt x="6724" y="432"/>
                  <a:pt x="6693" y="459"/>
                </a:cubicBezTo>
                <a:cubicBezTo>
                  <a:pt x="6674" y="474"/>
                  <a:pt x="6655" y="490"/>
                  <a:pt x="6635" y="501"/>
                </a:cubicBezTo>
                <a:cubicBezTo>
                  <a:pt x="6586" y="502"/>
                  <a:pt x="6554" y="517"/>
                  <a:pt x="6520" y="534"/>
                </a:cubicBezTo>
                <a:cubicBezTo>
                  <a:pt x="6498" y="544"/>
                  <a:pt x="6474" y="556"/>
                  <a:pt x="6443" y="564"/>
                </a:cubicBezTo>
                <a:cubicBezTo>
                  <a:pt x="6454" y="551"/>
                  <a:pt x="6463" y="529"/>
                  <a:pt x="6463" y="491"/>
                </a:cubicBezTo>
                <a:cubicBezTo>
                  <a:pt x="6463" y="409"/>
                  <a:pt x="6414" y="394"/>
                  <a:pt x="6371" y="380"/>
                </a:cubicBezTo>
                <a:cubicBezTo>
                  <a:pt x="6353" y="374"/>
                  <a:pt x="6324" y="365"/>
                  <a:pt x="6318" y="353"/>
                </a:cubicBezTo>
                <a:cubicBezTo>
                  <a:pt x="6316" y="348"/>
                  <a:pt x="6314" y="342"/>
                  <a:pt x="6312" y="334"/>
                </a:cubicBezTo>
                <a:cubicBezTo>
                  <a:pt x="6306" y="314"/>
                  <a:pt x="6296" y="282"/>
                  <a:pt x="6273" y="270"/>
                </a:cubicBezTo>
                <a:cubicBezTo>
                  <a:pt x="6260" y="263"/>
                  <a:pt x="6254" y="256"/>
                  <a:pt x="6239" y="240"/>
                </a:cubicBezTo>
                <a:lnTo>
                  <a:pt x="6231" y="231"/>
                </a:lnTo>
                <a:lnTo>
                  <a:pt x="6113" y="298"/>
                </a:lnTo>
                <a:lnTo>
                  <a:pt x="6113" y="298"/>
                </a:lnTo>
                <a:cubicBezTo>
                  <a:pt x="6083" y="238"/>
                  <a:pt x="6009" y="212"/>
                  <a:pt x="5874" y="212"/>
                </a:cubicBezTo>
                <a:cubicBezTo>
                  <a:pt x="5861" y="212"/>
                  <a:pt x="5849" y="212"/>
                  <a:pt x="5839" y="212"/>
                </a:cubicBezTo>
                <a:lnTo>
                  <a:pt x="5762" y="212"/>
                </a:lnTo>
                <a:cubicBezTo>
                  <a:pt x="5758" y="212"/>
                  <a:pt x="5754" y="209"/>
                  <a:pt x="5746" y="203"/>
                </a:cubicBezTo>
                <a:cubicBezTo>
                  <a:pt x="5735" y="195"/>
                  <a:pt x="5720" y="183"/>
                  <a:pt x="5698" y="183"/>
                </a:cubicBezTo>
                <a:cubicBezTo>
                  <a:pt x="5674" y="183"/>
                  <a:pt x="5660" y="211"/>
                  <a:pt x="5649" y="231"/>
                </a:cubicBezTo>
                <a:cubicBezTo>
                  <a:pt x="5640" y="248"/>
                  <a:pt x="5636" y="255"/>
                  <a:pt x="5630" y="255"/>
                </a:cubicBezTo>
                <a:cubicBezTo>
                  <a:pt x="5621" y="255"/>
                  <a:pt x="5616" y="249"/>
                  <a:pt x="5605" y="237"/>
                </a:cubicBezTo>
                <a:cubicBezTo>
                  <a:pt x="5592" y="222"/>
                  <a:pt x="5576" y="204"/>
                  <a:pt x="5550" y="204"/>
                </a:cubicBezTo>
                <a:cubicBezTo>
                  <a:pt x="5536" y="204"/>
                  <a:pt x="5523" y="215"/>
                  <a:pt x="5513" y="234"/>
                </a:cubicBezTo>
                <a:lnTo>
                  <a:pt x="5280" y="234"/>
                </a:lnTo>
                <a:cubicBezTo>
                  <a:pt x="5250" y="234"/>
                  <a:pt x="5228" y="258"/>
                  <a:pt x="5214" y="305"/>
                </a:cubicBezTo>
                <a:cubicBezTo>
                  <a:pt x="5208" y="300"/>
                  <a:pt x="5200" y="298"/>
                  <a:pt x="5189" y="298"/>
                </a:cubicBezTo>
                <a:cubicBezTo>
                  <a:pt x="5123" y="298"/>
                  <a:pt x="5092" y="381"/>
                  <a:pt x="5071" y="475"/>
                </a:cubicBezTo>
                <a:cubicBezTo>
                  <a:pt x="5070" y="475"/>
                  <a:pt x="5070" y="474"/>
                  <a:pt x="5069" y="473"/>
                </a:cubicBezTo>
                <a:cubicBezTo>
                  <a:pt x="5022" y="434"/>
                  <a:pt x="4974" y="395"/>
                  <a:pt x="4941" y="395"/>
                </a:cubicBezTo>
                <a:cubicBezTo>
                  <a:pt x="4908" y="395"/>
                  <a:pt x="4897" y="434"/>
                  <a:pt x="4890" y="457"/>
                </a:cubicBezTo>
                <a:cubicBezTo>
                  <a:pt x="4884" y="477"/>
                  <a:pt x="4881" y="489"/>
                  <a:pt x="4857" y="489"/>
                </a:cubicBezTo>
                <a:lnTo>
                  <a:pt x="4834" y="489"/>
                </a:lnTo>
                <a:lnTo>
                  <a:pt x="4834" y="523"/>
                </a:lnTo>
                <a:lnTo>
                  <a:pt x="4793" y="523"/>
                </a:lnTo>
                <a:cubicBezTo>
                  <a:pt x="4782" y="523"/>
                  <a:pt x="4769" y="525"/>
                  <a:pt x="4754" y="528"/>
                </a:cubicBezTo>
                <a:lnTo>
                  <a:pt x="4749" y="528"/>
                </a:lnTo>
                <a:lnTo>
                  <a:pt x="4749" y="529"/>
                </a:lnTo>
                <a:cubicBezTo>
                  <a:pt x="4731" y="533"/>
                  <a:pt x="4702" y="542"/>
                  <a:pt x="4671" y="559"/>
                </a:cubicBezTo>
                <a:lnTo>
                  <a:pt x="4671" y="557"/>
                </a:lnTo>
                <a:lnTo>
                  <a:pt x="4650" y="571"/>
                </a:lnTo>
                <a:cubicBezTo>
                  <a:pt x="4650" y="571"/>
                  <a:pt x="4650" y="571"/>
                  <a:pt x="4650" y="572"/>
                </a:cubicBezTo>
                <a:lnTo>
                  <a:pt x="4641" y="577"/>
                </a:lnTo>
                <a:lnTo>
                  <a:pt x="4641" y="577"/>
                </a:lnTo>
                <a:lnTo>
                  <a:pt x="4637" y="580"/>
                </a:lnTo>
                <a:lnTo>
                  <a:pt x="4629" y="585"/>
                </a:lnTo>
                <a:lnTo>
                  <a:pt x="4629" y="587"/>
                </a:lnTo>
                <a:lnTo>
                  <a:pt x="4628" y="587"/>
                </a:lnTo>
                <a:lnTo>
                  <a:pt x="4594" y="616"/>
                </a:lnTo>
                <a:lnTo>
                  <a:pt x="4597" y="621"/>
                </a:lnTo>
                <a:cubicBezTo>
                  <a:pt x="4576" y="648"/>
                  <a:pt x="4563" y="679"/>
                  <a:pt x="4559" y="714"/>
                </a:cubicBezTo>
                <a:lnTo>
                  <a:pt x="4553" y="767"/>
                </a:lnTo>
                <a:cubicBezTo>
                  <a:pt x="4522" y="752"/>
                  <a:pt x="4488" y="746"/>
                  <a:pt x="4449" y="740"/>
                </a:cubicBezTo>
                <a:lnTo>
                  <a:pt x="4423" y="736"/>
                </a:lnTo>
                <a:lnTo>
                  <a:pt x="4425" y="788"/>
                </a:lnTo>
                <a:cubicBezTo>
                  <a:pt x="4426" y="803"/>
                  <a:pt x="4427" y="817"/>
                  <a:pt x="4430" y="828"/>
                </a:cubicBezTo>
                <a:cubicBezTo>
                  <a:pt x="4414" y="836"/>
                  <a:pt x="4401" y="851"/>
                  <a:pt x="4389" y="866"/>
                </a:cubicBezTo>
                <a:lnTo>
                  <a:pt x="4372" y="886"/>
                </a:lnTo>
                <a:lnTo>
                  <a:pt x="4372" y="912"/>
                </a:lnTo>
                <a:cubicBezTo>
                  <a:pt x="4372" y="919"/>
                  <a:pt x="4374" y="933"/>
                  <a:pt x="4379" y="949"/>
                </a:cubicBezTo>
                <a:cubicBezTo>
                  <a:pt x="4338" y="956"/>
                  <a:pt x="4330" y="999"/>
                  <a:pt x="4330" y="1035"/>
                </a:cubicBezTo>
                <a:cubicBezTo>
                  <a:pt x="4330" y="1050"/>
                  <a:pt x="4332" y="1063"/>
                  <a:pt x="4336" y="1075"/>
                </a:cubicBezTo>
                <a:lnTo>
                  <a:pt x="4306" y="1075"/>
                </a:lnTo>
                <a:lnTo>
                  <a:pt x="4308" y="1125"/>
                </a:lnTo>
                <a:cubicBezTo>
                  <a:pt x="4314" y="1233"/>
                  <a:pt x="4346" y="1274"/>
                  <a:pt x="4382" y="1291"/>
                </a:cubicBezTo>
                <a:lnTo>
                  <a:pt x="4382" y="1311"/>
                </a:lnTo>
                <a:cubicBezTo>
                  <a:pt x="4382" y="1390"/>
                  <a:pt x="4410" y="1398"/>
                  <a:pt x="4422" y="1398"/>
                </a:cubicBezTo>
                <a:cubicBezTo>
                  <a:pt x="4437" y="1398"/>
                  <a:pt x="4447" y="1389"/>
                  <a:pt x="4456" y="1379"/>
                </a:cubicBezTo>
                <a:cubicBezTo>
                  <a:pt x="4460" y="1390"/>
                  <a:pt x="4465" y="1401"/>
                  <a:pt x="4472" y="1409"/>
                </a:cubicBezTo>
                <a:cubicBezTo>
                  <a:pt x="4466" y="1422"/>
                  <a:pt x="4463" y="1439"/>
                  <a:pt x="4463" y="1460"/>
                </a:cubicBezTo>
                <a:cubicBezTo>
                  <a:pt x="4463" y="1526"/>
                  <a:pt x="4496" y="1571"/>
                  <a:pt x="4530" y="1593"/>
                </a:cubicBezTo>
                <a:lnTo>
                  <a:pt x="4531" y="1602"/>
                </a:lnTo>
                <a:cubicBezTo>
                  <a:pt x="4536" y="1674"/>
                  <a:pt x="4576" y="1717"/>
                  <a:pt x="4638" y="1717"/>
                </a:cubicBezTo>
                <a:cubicBezTo>
                  <a:pt x="4676" y="1717"/>
                  <a:pt x="4695" y="1687"/>
                  <a:pt x="4704" y="1649"/>
                </a:cubicBezTo>
                <a:cubicBezTo>
                  <a:pt x="4726" y="1676"/>
                  <a:pt x="4746" y="1696"/>
                  <a:pt x="4763" y="1696"/>
                </a:cubicBezTo>
                <a:lnTo>
                  <a:pt x="4788" y="1691"/>
                </a:lnTo>
                <a:lnTo>
                  <a:pt x="4788" y="1641"/>
                </a:lnTo>
                <a:lnTo>
                  <a:pt x="4823" y="1641"/>
                </a:lnTo>
                <a:lnTo>
                  <a:pt x="4823" y="1698"/>
                </a:lnTo>
                <a:cubicBezTo>
                  <a:pt x="4785" y="1705"/>
                  <a:pt x="4781" y="1762"/>
                  <a:pt x="4781" y="1787"/>
                </a:cubicBezTo>
                <a:cubicBezTo>
                  <a:pt x="4781" y="1846"/>
                  <a:pt x="4798" y="1880"/>
                  <a:pt x="4817" y="1903"/>
                </a:cubicBezTo>
                <a:cubicBezTo>
                  <a:pt x="4813" y="1904"/>
                  <a:pt x="4810" y="1905"/>
                  <a:pt x="4806" y="1906"/>
                </a:cubicBezTo>
                <a:cubicBezTo>
                  <a:pt x="4794" y="1909"/>
                  <a:pt x="4783" y="1913"/>
                  <a:pt x="4772" y="1918"/>
                </a:cubicBezTo>
                <a:lnTo>
                  <a:pt x="4771" y="1918"/>
                </a:lnTo>
                <a:lnTo>
                  <a:pt x="4768" y="1919"/>
                </a:lnTo>
                <a:cubicBezTo>
                  <a:pt x="4750" y="1927"/>
                  <a:pt x="4696" y="1953"/>
                  <a:pt x="4696" y="2085"/>
                </a:cubicBezTo>
                <a:cubicBezTo>
                  <a:pt x="4696" y="2099"/>
                  <a:pt x="4699" y="2113"/>
                  <a:pt x="4703" y="2125"/>
                </a:cubicBezTo>
                <a:cubicBezTo>
                  <a:pt x="4692" y="2117"/>
                  <a:pt x="4681" y="2112"/>
                  <a:pt x="4669" y="2106"/>
                </a:cubicBezTo>
                <a:cubicBezTo>
                  <a:pt x="4658" y="2101"/>
                  <a:pt x="4636" y="2091"/>
                  <a:pt x="4633" y="2084"/>
                </a:cubicBezTo>
                <a:cubicBezTo>
                  <a:pt x="4633" y="2084"/>
                  <a:pt x="4633" y="2082"/>
                  <a:pt x="4634" y="2078"/>
                </a:cubicBezTo>
                <a:lnTo>
                  <a:pt x="4644" y="2018"/>
                </a:lnTo>
                <a:lnTo>
                  <a:pt x="4563" y="2018"/>
                </a:lnTo>
                <a:lnTo>
                  <a:pt x="4556" y="2038"/>
                </a:lnTo>
                <a:cubicBezTo>
                  <a:pt x="4554" y="2044"/>
                  <a:pt x="4551" y="2052"/>
                  <a:pt x="4532" y="2052"/>
                </a:cubicBezTo>
                <a:cubicBezTo>
                  <a:pt x="4506" y="2052"/>
                  <a:pt x="4489" y="2027"/>
                  <a:pt x="4467" y="1995"/>
                </a:cubicBezTo>
                <a:cubicBezTo>
                  <a:pt x="4440" y="1954"/>
                  <a:pt x="4406" y="1904"/>
                  <a:pt x="4348" y="1904"/>
                </a:cubicBezTo>
                <a:cubicBezTo>
                  <a:pt x="4322" y="1904"/>
                  <a:pt x="4262" y="1904"/>
                  <a:pt x="4262" y="2012"/>
                </a:cubicBezTo>
                <a:cubicBezTo>
                  <a:pt x="4262" y="2040"/>
                  <a:pt x="4268" y="2073"/>
                  <a:pt x="4342" y="2142"/>
                </a:cubicBezTo>
                <a:cubicBezTo>
                  <a:pt x="4349" y="2148"/>
                  <a:pt x="4413" y="2206"/>
                  <a:pt x="4437" y="2206"/>
                </a:cubicBezTo>
                <a:cubicBezTo>
                  <a:pt x="4453" y="2206"/>
                  <a:pt x="4466" y="2195"/>
                  <a:pt x="4477" y="2180"/>
                </a:cubicBezTo>
                <a:cubicBezTo>
                  <a:pt x="4486" y="2203"/>
                  <a:pt x="4494" y="2225"/>
                  <a:pt x="4502" y="2248"/>
                </a:cubicBezTo>
                <a:cubicBezTo>
                  <a:pt x="4510" y="2275"/>
                  <a:pt x="4519" y="2302"/>
                  <a:pt x="4531" y="2330"/>
                </a:cubicBezTo>
                <a:lnTo>
                  <a:pt x="4506" y="2374"/>
                </a:lnTo>
                <a:lnTo>
                  <a:pt x="4518" y="2379"/>
                </a:lnTo>
                <a:cubicBezTo>
                  <a:pt x="4517" y="2387"/>
                  <a:pt x="4516" y="2394"/>
                  <a:pt x="4516" y="2403"/>
                </a:cubicBezTo>
                <a:cubicBezTo>
                  <a:pt x="4516" y="2527"/>
                  <a:pt x="4642" y="2639"/>
                  <a:pt x="4691" y="2639"/>
                </a:cubicBezTo>
                <a:cubicBezTo>
                  <a:pt x="4715" y="2639"/>
                  <a:pt x="4743" y="2598"/>
                  <a:pt x="4758" y="2570"/>
                </a:cubicBezTo>
                <a:cubicBezTo>
                  <a:pt x="4760" y="2577"/>
                  <a:pt x="4762" y="2584"/>
                  <a:pt x="4765" y="2590"/>
                </a:cubicBezTo>
                <a:cubicBezTo>
                  <a:pt x="4784" y="2633"/>
                  <a:pt x="4821" y="2640"/>
                  <a:pt x="4841" y="2640"/>
                </a:cubicBezTo>
                <a:cubicBezTo>
                  <a:pt x="4856" y="2640"/>
                  <a:pt x="4871" y="2637"/>
                  <a:pt x="4884" y="2631"/>
                </a:cubicBezTo>
                <a:lnTo>
                  <a:pt x="5058" y="2631"/>
                </a:lnTo>
                <a:lnTo>
                  <a:pt x="5064" y="2623"/>
                </a:lnTo>
                <a:cubicBezTo>
                  <a:pt x="5070" y="2616"/>
                  <a:pt x="5074" y="2608"/>
                  <a:pt x="5078" y="2601"/>
                </a:cubicBezTo>
                <a:lnTo>
                  <a:pt x="5085" y="2592"/>
                </a:lnTo>
                <a:cubicBezTo>
                  <a:pt x="5086" y="2590"/>
                  <a:pt x="5087" y="2589"/>
                  <a:pt x="5089" y="2587"/>
                </a:cubicBezTo>
                <a:lnTo>
                  <a:pt x="5107" y="2614"/>
                </a:lnTo>
                <a:lnTo>
                  <a:pt x="5122" y="2636"/>
                </a:lnTo>
                <a:lnTo>
                  <a:pt x="5124" y="2631"/>
                </a:lnTo>
                <a:cubicBezTo>
                  <a:pt x="5131" y="2636"/>
                  <a:pt x="5139" y="2639"/>
                  <a:pt x="5147" y="2639"/>
                </a:cubicBezTo>
                <a:cubicBezTo>
                  <a:pt x="5223" y="2639"/>
                  <a:pt x="5337" y="2639"/>
                  <a:pt x="5345" y="2449"/>
                </a:cubicBezTo>
                <a:lnTo>
                  <a:pt x="5346" y="2421"/>
                </a:lnTo>
                <a:lnTo>
                  <a:pt x="5354" y="2414"/>
                </a:lnTo>
                <a:lnTo>
                  <a:pt x="5343" y="2373"/>
                </a:lnTo>
                <a:cubicBezTo>
                  <a:pt x="5334" y="2340"/>
                  <a:pt x="5322" y="2315"/>
                  <a:pt x="5308" y="2294"/>
                </a:cubicBezTo>
                <a:lnTo>
                  <a:pt x="5312" y="2287"/>
                </a:lnTo>
                <a:lnTo>
                  <a:pt x="5278" y="2261"/>
                </a:lnTo>
                <a:lnTo>
                  <a:pt x="5265" y="2251"/>
                </a:lnTo>
                <a:lnTo>
                  <a:pt x="5265" y="2252"/>
                </a:lnTo>
                <a:cubicBezTo>
                  <a:pt x="5235" y="2235"/>
                  <a:pt x="5201" y="2231"/>
                  <a:pt x="5153" y="2231"/>
                </a:cubicBezTo>
                <a:cubicBezTo>
                  <a:pt x="5095" y="2231"/>
                  <a:pt x="5056" y="2258"/>
                  <a:pt x="5017" y="2285"/>
                </a:cubicBezTo>
                <a:cubicBezTo>
                  <a:pt x="4979" y="2312"/>
                  <a:pt x="4944" y="2337"/>
                  <a:pt x="4888" y="2337"/>
                </a:cubicBezTo>
                <a:cubicBezTo>
                  <a:pt x="4845" y="2337"/>
                  <a:pt x="4809" y="2319"/>
                  <a:pt x="4767" y="2298"/>
                </a:cubicBezTo>
                <a:lnTo>
                  <a:pt x="4753" y="2290"/>
                </a:lnTo>
                <a:lnTo>
                  <a:pt x="4756" y="2284"/>
                </a:lnTo>
                <a:lnTo>
                  <a:pt x="4737" y="2253"/>
                </a:lnTo>
                <a:cubicBezTo>
                  <a:pt x="4732" y="2245"/>
                  <a:pt x="4727" y="2240"/>
                  <a:pt x="4722" y="2236"/>
                </a:cubicBezTo>
                <a:lnTo>
                  <a:pt x="4755" y="2236"/>
                </a:lnTo>
                <a:lnTo>
                  <a:pt x="4731" y="2165"/>
                </a:lnTo>
                <a:cubicBezTo>
                  <a:pt x="4730" y="2163"/>
                  <a:pt x="4729" y="2162"/>
                  <a:pt x="4728" y="2161"/>
                </a:cubicBezTo>
                <a:cubicBezTo>
                  <a:pt x="4732" y="2162"/>
                  <a:pt x="4736" y="2164"/>
                  <a:pt x="4740" y="2164"/>
                </a:cubicBezTo>
                <a:cubicBezTo>
                  <a:pt x="4755" y="2164"/>
                  <a:pt x="4766" y="2146"/>
                  <a:pt x="4774" y="2129"/>
                </a:cubicBezTo>
                <a:cubicBezTo>
                  <a:pt x="4843" y="2172"/>
                  <a:pt x="4898" y="2206"/>
                  <a:pt x="4967" y="2206"/>
                </a:cubicBezTo>
                <a:cubicBezTo>
                  <a:pt x="4991" y="2206"/>
                  <a:pt x="5006" y="2188"/>
                  <a:pt x="5018" y="2175"/>
                </a:cubicBezTo>
                <a:cubicBezTo>
                  <a:pt x="5023" y="2169"/>
                  <a:pt x="5028" y="2164"/>
                  <a:pt x="5030" y="2164"/>
                </a:cubicBezTo>
                <a:lnTo>
                  <a:pt x="5189" y="2164"/>
                </a:lnTo>
                <a:cubicBezTo>
                  <a:pt x="5199" y="2164"/>
                  <a:pt x="5199" y="2165"/>
                  <a:pt x="5203" y="2176"/>
                </a:cubicBezTo>
                <a:cubicBezTo>
                  <a:pt x="5213" y="2201"/>
                  <a:pt x="5226" y="2228"/>
                  <a:pt x="5259" y="2228"/>
                </a:cubicBezTo>
                <a:cubicBezTo>
                  <a:pt x="5286" y="2228"/>
                  <a:pt x="5331" y="2207"/>
                  <a:pt x="5369" y="2178"/>
                </a:cubicBezTo>
                <a:lnTo>
                  <a:pt x="5373" y="2175"/>
                </a:lnTo>
                <a:lnTo>
                  <a:pt x="5373" y="2174"/>
                </a:lnTo>
                <a:cubicBezTo>
                  <a:pt x="5426" y="2133"/>
                  <a:pt x="5451" y="2087"/>
                  <a:pt x="5451" y="2033"/>
                </a:cubicBezTo>
                <a:cubicBezTo>
                  <a:pt x="5451" y="2033"/>
                  <a:pt x="5451" y="2033"/>
                  <a:pt x="5451" y="2032"/>
                </a:cubicBezTo>
                <a:lnTo>
                  <a:pt x="5456" y="2024"/>
                </a:lnTo>
                <a:lnTo>
                  <a:pt x="5445" y="1992"/>
                </a:lnTo>
                <a:lnTo>
                  <a:pt x="5430" y="1948"/>
                </a:lnTo>
                <a:lnTo>
                  <a:pt x="5423" y="1961"/>
                </a:lnTo>
                <a:cubicBezTo>
                  <a:pt x="5417" y="1957"/>
                  <a:pt x="5410" y="1954"/>
                  <a:pt x="5401" y="1954"/>
                </a:cubicBezTo>
                <a:lnTo>
                  <a:pt x="5377" y="1955"/>
                </a:lnTo>
                <a:cubicBezTo>
                  <a:pt x="5381" y="1951"/>
                  <a:pt x="5384" y="1947"/>
                  <a:pt x="5390" y="1943"/>
                </a:cubicBezTo>
                <a:lnTo>
                  <a:pt x="5397" y="1938"/>
                </a:lnTo>
                <a:cubicBezTo>
                  <a:pt x="5400" y="1936"/>
                  <a:pt x="5404" y="1933"/>
                  <a:pt x="5408" y="1931"/>
                </a:cubicBezTo>
                <a:lnTo>
                  <a:pt x="5427" y="1917"/>
                </a:lnTo>
                <a:lnTo>
                  <a:pt x="5425" y="1914"/>
                </a:lnTo>
                <a:cubicBezTo>
                  <a:pt x="5441" y="1894"/>
                  <a:pt x="5456" y="1861"/>
                  <a:pt x="5456" y="1800"/>
                </a:cubicBezTo>
                <a:cubicBezTo>
                  <a:pt x="5456" y="1793"/>
                  <a:pt x="5455" y="1787"/>
                  <a:pt x="5454" y="1781"/>
                </a:cubicBezTo>
                <a:lnTo>
                  <a:pt x="5455" y="1781"/>
                </a:lnTo>
                <a:lnTo>
                  <a:pt x="5503" y="1781"/>
                </a:lnTo>
                <a:lnTo>
                  <a:pt x="5531" y="1781"/>
                </a:lnTo>
                <a:lnTo>
                  <a:pt x="5537" y="1773"/>
                </a:lnTo>
                <a:cubicBezTo>
                  <a:pt x="5556" y="1746"/>
                  <a:pt x="5569" y="1711"/>
                  <a:pt x="5582" y="1676"/>
                </a:cubicBezTo>
                <a:cubicBezTo>
                  <a:pt x="5596" y="1637"/>
                  <a:pt x="5609" y="1601"/>
                  <a:pt x="5629" y="1582"/>
                </a:cubicBezTo>
                <a:lnTo>
                  <a:pt x="5649" y="1563"/>
                </a:lnTo>
                <a:lnTo>
                  <a:pt x="5640" y="1523"/>
                </a:lnTo>
                <a:cubicBezTo>
                  <a:pt x="5636" y="1502"/>
                  <a:pt x="5630" y="1484"/>
                  <a:pt x="5624" y="1470"/>
                </a:cubicBezTo>
                <a:cubicBezTo>
                  <a:pt x="5626" y="1467"/>
                  <a:pt x="5628" y="1463"/>
                  <a:pt x="5630" y="1458"/>
                </a:cubicBezTo>
                <a:cubicBezTo>
                  <a:pt x="5644" y="1429"/>
                  <a:pt x="5643" y="1387"/>
                  <a:pt x="5642" y="1358"/>
                </a:cubicBezTo>
                <a:lnTo>
                  <a:pt x="5641" y="1342"/>
                </a:lnTo>
                <a:cubicBezTo>
                  <a:pt x="5646" y="1340"/>
                  <a:pt x="5651" y="1337"/>
                  <a:pt x="5656" y="1335"/>
                </a:cubicBezTo>
                <a:cubicBezTo>
                  <a:pt x="5671" y="1328"/>
                  <a:pt x="5686" y="1321"/>
                  <a:pt x="5701" y="1311"/>
                </a:cubicBezTo>
                <a:cubicBezTo>
                  <a:pt x="5710" y="1306"/>
                  <a:pt x="5726" y="1309"/>
                  <a:pt x="5740" y="1313"/>
                </a:cubicBezTo>
                <a:cubicBezTo>
                  <a:pt x="5750" y="1316"/>
                  <a:pt x="5761" y="1318"/>
                  <a:pt x="5772" y="1318"/>
                </a:cubicBezTo>
                <a:cubicBezTo>
                  <a:pt x="5790" y="1318"/>
                  <a:pt x="5805" y="1310"/>
                  <a:pt x="5817" y="1292"/>
                </a:cubicBezTo>
                <a:cubicBezTo>
                  <a:pt x="5842" y="1256"/>
                  <a:pt x="5864" y="1210"/>
                  <a:pt x="5886" y="1165"/>
                </a:cubicBezTo>
                <a:cubicBezTo>
                  <a:pt x="5922" y="1090"/>
                  <a:pt x="5960" y="1012"/>
                  <a:pt x="6008" y="980"/>
                </a:cubicBezTo>
                <a:cubicBezTo>
                  <a:pt x="6022" y="971"/>
                  <a:pt x="6037" y="961"/>
                  <a:pt x="6054" y="951"/>
                </a:cubicBezTo>
                <a:cubicBezTo>
                  <a:pt x="6130" y="903"/>
                  <a:pt x="6217" y="848"/>
                  <a:pt x="6261" y="761"/>
                </a:cubicBezTo>
                <a:lnTo>
                  <a:pt x="6297" y="689"/>
                </a:lnTo>
                <a:lnTo>
                  <a:pt x="6256" y="685"/>
                </a:lnTo>
                <a:cubicBezTo>
                  <a:pt x="6307" y="674"/>
                  <a:pt x="6355" y="659"/>
                  <a:pt x="6400" y="592"/>
                </a:cubicBezTo>
                <a:cubicBezTo>
                  <a:pt x="6401" y="590"/>
                  <a:pt x="6404" y="589"/>
                  <a:pt x="6407" y="587"/>
                </a:cubicBezTo>
                <a:cubicBezTo>
                  <a:pt x="6385" y="619"/>
                  <a:pt x="6381" y="675"/>
                  <a:pt x="6378" y="713"/>
                </a:cubicBezTo>
                <a:cubicBezTo>
                  <a:pt x="6374" y="772"/>
                  <a:pt x="6372" y="778"/>
                  <a:pt x="6355" y="778"/>
                </a:cubicBezTo>
                <a:cubicBezTo>
                  <a:pt x="6338" y="778"/>
                  <a:pt x="6326" y="771"/>
                  <a:pt x="6314" y="753"/>
                </a:cubicBezTo>
                <a:lnTo>
                  <a:pt x="6298" y="729"/>
                </a:lnTo>
                <a:lnTo>
                  <a:pt x="6284" y="757"/>
                </a:lnTo>
                <a:cubicBezTo>
                  <a:pt x="6247" y="832"/>
                  <a:pt x="6157" y="932"/>
                  <a:pt x="6086" y="978"/>
                </a:cubicBezTo>
                <a:cubicBezTo>
                  <a:pt x="6065" y="986"/>
                  <a:pt x="6026" y="1020"/>
                  <a:pt x="6026" y="1086"/>
                </a:cubicBezTo>
                <a:cubicBezTo>
                  <a:pt x="6026" y="1194"/>
                  <a:pt x="6114" y="1205"/>
                  <a:pt x="6178" y="1212"/>
                </a:cubicBezTo>
                <a:cubicBezTo>
                  <a:pt x="6180" y="1212"/>
                  <a:pt x="6181" y="1212"/>
                  <a:pt x="6183" y="1213"/>
                </a:cubicBezTo>
                <a:cubicBezTo>
                  <a:pt x="6179" y="1276"/>
                  <a:pt x="6163" y="1327"/>
                  <a:pt x="6138" y="1358"/>
                </a:cubicBezTo>
                <a:cubicBezTo>
                  <a:pt x="6128" y="1369"/>
                  <a:pt x="6114" y="1375"/>
                  <a:pt x="6094" y="1375"/>
                </a:cubicBezTo>
                <a:cubicBezTo>
                  <a:pt x="6083" y="1375"/>
                  <a:pt x="6071" y="1373"/>
                  <a:pt x="6058" y="1372"/>
                </a:cubicBezTo>
                <a:cubicBezTo>
                  <a:pt x="6045" y="1370"/>
                  <a:pt x="6031" y="1368"/>
                  <a:pt x="6018" y="1368"/>
                </a:cubicBezTo>
                <a:cubicBezTo>
                  <a:pt x="5996" y="1368"/>
                  <a:pt x="5978" y="1373"/>
                  <a:pt x="5963" y="1383"/>
                </a:cubicBezTo>
                <a:cubicBezTo>
                  <a:pt x="5940" y="1398"/>
                  <a:pt x="5922" y="1418"/>
                  <a:pt x="5905" y="1437"/>
                </a:cubicBezTo>
                <a:cubicBezTo>
                  <a:pt x="5891" y="1454"/>
                  <a:pt x="5877" y="1470"/>
                  <a:pt x="5861" y="1481"/>
                </a:cubicBezTo>
                <a:cubicBezTo>
                  <a:pt x="5850" y="1488"/>
                  <a:pt x="5834" y="1490"/>
                  <a:pt x="5820" y="1492"/>
                </a:cubicBezTo>
                <a:cubicBezTo>
                  <a:pt x="5784" y="1496"/>
                  <a:pt x="5724" y="1504"/>
                  <a:pt x="5724" y="1638"/>
                </a:cubicBezTo>
                <a:cubicBezTo>
                  <a:pt x="5724" y="1664"/>
                  <a:pt x="5725" y="1709"/>
                  <a:pt x="5823" y="1784"/>
                </a:cubicBezTo>
                <a:lnTo>
                  <a:pt x="5818" y="1786"/>
                </a:lnTo>
                <a:lnTo>
                  <a:pt x="5901" y="1836"/>
                </a:lnTo>
                <a:cubicBezTo>
                  <a:pt x="5901" y="1836"/>
                  <a:pt x="5902" y="1837"/>
                  <a:pt x="5902" y="1837"/>
                </a:cubicBezTo>
                <a:lnTo>
                  <a:pt x="5906" y="1839"/>
                </a:lnTo>
                <a:cubicBezTo>
                  <a:pt x="5920" y="1848"/>
                  <a:pt x="5935" y="1856"/>
                  <a:pt x="5946" y="1861"/>
                </a:cubicBezTo>
                <a:lnTo>
                  <a:pt x="5900" y="1861"/>
                </a:lnTo>
                <a:cubicBezTo>
                  <a:pt x="5873" y="1861"/>
                  <a:pt x="5820" y="1897"/>
                  <a:pt x="5814" y="1984"/>
                </a:cubicBezTo>
                <a:lnTo>
                  <a:pt x="5811" y="2020"/>
                </a:lnTo>
                <a:lnTo>
                  <a:pt x="5828" y="2033"/>
                </a:lnTo>
                <a:cubicBezTo>
                  <a:pt x="5856" y="2054"/>
                  <a:pt x="5870" y="2049"/>
                  <a:pt x="5881" y="2043"/>
                </a:cubicBezTo>
                <a:cubicBezTo>
                  <a:pt x="5887" y="2040"/>
                  <a:pt x="5894" y="2036"/>
                  <a:pt x="5910" y="2036"/>
                </a:cubicBezTo>
                <a:cubicBezTo>
                  <a:pt x="5920" y="2036"/>
                  <a:pt x="5932" y="2050"/>
                  <a:pt x="5947" y="2066"/>
                </a:cubicBezTo>
                <a:cubicBezTo>
                  <a:pt x="5950" y="2069"/>
                  <a:pt x="5953" y="2072"/>
                  <a:pt x="5956" y="2076"/>
                </a:cubicBezTo>
                <a:cubicBezTo>
                  <a:pt x="5951" y="2081"/>
                  <a:pt x="5946" y="2087"/>
                  <a:pt x="5940" y="2094"/>
                </a:cubicBezTo>
                <a:lnTo>
                  <a:pt x="5920" y="2121"/>
                </a:lnTo>
                <a:lnTo>
                  <a:pt x="5935" y="2159"/>
                </a:lnTo>
                <a:cubicBezTo>
                  <a:pt x="5968" y="2241"/>
                  <a:pt x="6045" y="2278"/>
                  <a:pt x="6090" y="2278"/>
                </a:cubicBezTo>
                <a:cubicBezTo>
                  <a:pt x="6094" y="2278"/>
                  <a:pt x="6096" y="2279"/>
                  <a:pt x="6098" y="2279"/>
                </a:cubicBezTo>
                <a:cubicBezTo>
                  <a:pt x="6101" y="2281"/>
                  <a:pt x="6103" y="2281"/>
                  <a:pt x="6106" y="2281"/>
                </a:cubicBezTo>
                <a:cubicBezTo>
                  <a:pt x="6119" y="2281"/>
                  <a:pt x="6128" y="2264"/>
                  <a:pt x="6134" y="2252"/>
                </a:cubicBezTo>
                <a:lnTo>
                  <a:pt x="6151" y="2218"/>
                </a:lnTo>
                <a:cubicBezTo>
                  <a:pt x="6156" y="2221"/>
                  <a:pt x="6162" y="2226"/>
                  <a:pt x="6167" y="2230"/>
                </a:cubicBezTo>
                <a:cubicBezTo>
                  <a:pt x="6178" y="2239"/>
                  <a:pt x="6190" y="2248"/>
                  <a:pt x="6203" y="2248"/>
                </a:cubicBezTo>
                <a:cubicBezTo>
                  <a:pt x="6223" y="2248"/>
                  <a:pt x="6238" y="2229"/>
                  <a:pt x="6249" y="2213"/>
                </a:cubicBezTo>
                <a:cubicBezTo>
                  <a:pt x="6259" y="2200"/>
                  <a:pt x="6264" y="2193"/>
                  <a:pt x="6271" y="2193"/>
                </a:cubicBezTo>
                <a:lnTo>
                  <a:pt x="6334" y="2193"/>
                </a:lnTo>
                <a:cubicBezTo>
                  <a:pt x="6397" y="2193"/>
                  <a:pt x="6456" y="2221"/>
                  <a:pt x="6511" y="2276"/>
                </a:cubicBezTo>
                <a:lnTo>
                  <a:pt x="6511" y="2276"/>
                </a:lnTo>
                <a:cubicBezTo>
                  <a:pt x="6621" y="2387"/>
                  <a:pt x="6711" y="2610"/>
                  <a:pt x="6757" y="2891"/>
                </a:cubicBezTo>
                <a:lnTo>
                  <a:pt x="6757" y="2947"/>
                </a:lnTo>
                <a:lnTo>
                  <a:pt x="6760" y="2988"/>
                </a:lnTo>
                <a:lnTo>
                  <a:pt x="6780" y="2992"/>
                </a:lnTo>
                <a:cubicBezTo>
                  <a:pt x="6808" y="2998"/>
                  <a:pt x="6810" y="3007"/>
                  <a:pt x="6810" y="3019"/>
                </a:cubicBezTo>
                <a:cubicBezTo>
                  <a:pt x="6810" y="3049"/>
                  <a:pt x="6804" y="3061"/>
                  <a:pt x="6793" y="3081"/>
                </a:cubicBezTo>
                <a:cubicBezTo>
                  <a:pt x="6792" y="3083"/>
                  <a:pt x="6791" y="3085"/>
                  <a:pt x="6790" y="3088"/>
                </a:cubicBezTo>
                <a:lnTo>
                  <a:pt x="6788" y="3086"/>
                </a:lnTo>
                <a:lnTo>
                  <a:pt x="6778" y="3113"/>
                </a:lnTo>
                <a:lnTo>
                  <a:pt x="6778" y="3115"/>
                </a:lnTo>
                <a:cubicBezTo>
                  <a:pt x="6778" y="3115"/>
                  <a:pt x="6777" y="3115"/>
                  <a:pt x="6777" y="3115"/>
                </a:cubicBezTo>
                <a:lnTo>
                  <a:pt x="6777" y="3116"/>
                </a:lnTo>
                <a:lnTo>
                  <a:pt x="6761" y="3158"/>
                </a:lnTo>
                <a:lnTo>
                  <a:pt x="6761" y="3159"/>
                </a:lnTo>
                <a:lnTo>
                  <a:pt x="6760" y="3161"/>
                </a:lnTo>
                <a:lnTo>
                  <a:pt x="6766" y="3165"/>
                </a:lnTo>
                <a:cubicBezTo>
                  <a:pt x="6764" y="3177"/>
                  <a:pt x="6763" y="3189"/>
                  <a:pt x="6763" y="3202"/>
                </a:cubicBezTo>
                <a:cubicBezTo>
                  <a:pt x="6763" y="3319"/>
                  <a:pt x="6815" y="3319"/>
                  <a:pt x="6843" y="3319"/>
                </a:cubicBezTo>
                <a:cubicBezTo>
                  <a:pt x="6866" y="3319"/>
                  <a:pt x="6880" y="3290"/>
                  <a:pt x="6889" y="3269"/>
                </a:cubicBezTo>
                <a:lnTo>
                  <a:pt x="6889" y="3269"/>
                </a:lnTo>
                <a:lnTo>
                  <a:pt x="6899" y="3247"/>
                </a:lnTo>
                <a:cubicBezTo>
                  <a:pt x="6915" y="3249"/>
                  <a:pt x="6929" y="3268"/>
                  <a:pt x="6949" y="3313"/>
                </a:cubicBezTo>
                <a:lnTo>
                  <a:pt x="6949" y="3314"/>
                </a:lnTo>
                <a:lnTo>
                  <a:pt x="6952" y="3323"/>
                </a:lnTo>
                <a:lnTo>
                  <a:pt x="6953" y="3323"/>
                </a:lnTo>
                <a:cubicBezTo>
                  <a:pt x="6956" y="3332"/>
                  <a:pt x="6960" y="3341"/>
                  <a:pt x="6963" y="3349"/>
                </a:cubicBezTo>
                <a:cubicBezTo>
                  <a:pt x="6978" y="3389"/>
                  <a:pt x="6995" y="3432"/>
                  <a:pt x="7018" y="3462"/>
                </a:cubicBezTo>
                <a:cubicBezTo>
                  <a:pt x="7001" y="3458"/>
                  <a:pt x="6986" y="3446"/>
                  <a:pt x="6970" y="3433"/>
                </a:cubicBezTo>
                <a:cubicBezTo>
                  <a:pt x="6949" y="3416"/>
                  <a:pt x="6928" y="3399"/>
                  <a:pt x="6902" y="3399"/>
                </a:cubicBezTo>
                <a:cubicBezTo>
                  <a:pt x="6898" y="3399"/>
                  <a:pt x="6896" y="3398"/>
                  <a:pt x="6894" y="3396"/>
                </a:cubicBezTo>
                <a:cubicBezTo>
                  <a:pt x="6886" y="3392"/>
                  <a:pt x="6874" y="3388"/>
                  <a:pt x="6856" y="3402"/>
                </a:cubicBezTo>
                <a:lnTo>
                  <a:pt x="6839" y="3415"/>
                </a:lnTo>
                <a:lnTo>
                  <a:pt x="6842" y="3450"/>
                </a:lnTo>
                <a:cubicBezTo>
                  <a:pt x="6843" y="3466"/>
                  <a:pt x="6846" y="3480"/>
                  <a:pt x="6849" y="3493"/>
                </a:cubicBezTo>
                <a:cubicBezTo>
                  <a:pt x="6825" y="3509"/>
                  <a:pt x="6806" y="3550"/>
                  <a:pt x="6806" y="3614"/>
                </a:cubicBezTo>
                <a:cubicBezTo>
                  <a:pt x="6806" y="3658"/>
                  <a:pt x="6819" y="3733"/>
                  <a:pt x="6841" y="3776"/>
                </a:cubicBezTo>
                <a:lnTo>
                  <a:pt x="6812" y="3808"/>
                </a:lnTo>
                <a:lnTo>
                  <a:pt x="6871" y="3808"/>
                </a:lnTo>
                <a:lnTo>
                  <a:pt x="6905" y="3808"/>
                </a:lnTo>
                <a:lnTo>
                  <a:pt x="6917" y="3808"/>
                </a:lnTo>
                <a:cubicBezTo>
                  <a:pt x="7000" y="3808"/>
                  <a:pt x="7021" y="3740"/>
                  <a:pt x="7024" y="3683"/>
                </a:cubicBezTo>
                <a:lnTo>
                  <a:pt x="7025" y="3674"/>
                </a:lnTo>
                <a:lnTo>
                  <a:pt x="7034" y="3663"/>
                </a:lnTo>
                <a:lnTo>
                  <a:pt x="7026" y="3654"/>
                </a:lnTo>
                <a:lnTo>
                  <a:pt x="7026" y="3646"/>
                </a:lnTo>
                <a:lnTo>
                  <a:pt x="7008" y="3635"/>
                </a:lnTo>
                <a:cubicBezTo>
                  <a:pt x="7007" y="3634"/>
                  <a:pt x="7007" y="3633"/>
                  <a:pt x="7006" y="3632"/>
                </a:cubicBezTo>
                <a:cubicBezTo>
                  <a:pt x="7011" y="3635"/>
                  <a:pt x="7016" y="3637"/>
                  <a:pt x="7022" y="3639"/>
                </a:cubicBezTo>
                <a:lnTo>
                  <a:pt x="7039" y="3646"/>
                </a:lnTo>
                <a:cubicBezTo>
                  <a:pt x="7047" y="3650"/>
                  <a:pt x="7055" y="3653"/>
                  <a:pt x="7063" y="3657"/>
                </a:cubicBezTo>
                <a:cubicBezTo>
                  <a:pt x="7057" y="3684"/>
                  <a:pt x="7051" y="3707"/>
                  <a:pt x="7044" y="3732"/>
                </a:cubicBezTo>
                <a:cubicBezTo>
                  <a:pt x="7033" y="3768"/>
                  <a:pt x="7022" y="3806"/>
                  <a:pt x="7014" y="3857"/>
                </a:cubicBezTo>
                <a:cubicBezTo>
                  <a:pt x="6998" y="3849"/>
                  <a:pt x="6985" y="3859"/>
                  <a:pt x="6966" y="3878"/>
                </a:cubicBezTo>
                <a:lnTo>
                  <a:pt x="6948" y="3897"/>
                </a:lnTo>
                <a:lnTo>
                  <a:pt x="6948" y="3912"/>
                </a:lnTo>
                <a:cubicBezTo>
                  <a:pt x="6922" y="3958"/>
                  <a:pt x="6907" y="4010"/>
                  <a:pt x="6892" y="4060"/>
                </a:cubicBezTo>
                <a:cubicBezTo>
                  <a:pt x="6884" y="4088"/>
                  <a:pt x="6877" y="4114"/>
                  <a:pt x="6867" y="4140"/>
                </a:cubicBezTo>
                <a:lnTo>
                  <a:pt x="6863" y="4152"/>
                </a:lnTo>
                <a:lnTo>
                  <a:pt x="6863" y="4362"/>
                </a:lnTo>
                <a:lnTo>
                  <a:pt x="6890" y="4316"/>
                </a:lnTo>
                <a:cubicBezTo>
                  <a:pt x="6887" y="4331"/>
                  <a:pt x="6884" y="4349"/>
                  <a:pt x="6884" y="4370"/>
                </a:cubicBezTo>
                <a:cubicBezTo>
                  <a:pt x="6884" y="4427"/>
                  <a:pt x="6895" y="4470"/>
                  <a:pt x="6908" y="4504"/>
                </a:cubicBezTo>
                <a:lnTo>
                  <a:pt x="6908" y="4505"/>
                </a:lnTo>
                <a:lnTo>
                  <a:pt x="6908" y="4505"/>
                </a:lnTo>
                <a:lnTo>
                  <a:pt x="6908" y="4505"/>
                </a:lnTo>
                <a:lnTo>
                  <a:pt x="6917" y="4527"/>
                </a:lnTo>
                <a:lnTo>
                  <a:pt x="6940" y="4580"/>
                </a:lnTo>
                <a:lnTo>
                  <a:pt x="6940" y="4579"/>
                </a:lnTo>
                <a:cubicBezTo>
                  <a:pt x="6947" y="4595"/>
                  <a:pt x="6953" y="4610"/>
                  <a:pt x="6955" y="4625"/>
                </a:cubicBezTo>
                <a:cubicBezTo>
                  <a:pt x="6957" y="4638"/>
                  <a:pt x="6959" y="4654"/>
                  <a:pt x="6961" y="4670"/>
                </a:cubicBezTo>
                <a:cubicBezTo>
                  <a:pt x="6968" y="4728"/>
                  <a:pt x="6972" y="4765"/>
                  <a:pt x="6982" y="4784"/>
                </a:cubicBezTo>
                <a:lnTo>
                  <a:pt x="6987" y="4792"/>
                </a:lnTo>
                <a:cubicBezTo>
                  <a:pt x="7000" y="4806"/>
                  <a:pt x="7014" y="4809"/>
                  <a:pt x="7025" y="4804"/>
                </a:cubicBezTo>
                <a:cubicBezTo>
                  <a:pt x="7023" y="4815"/>
                  <a:pt x="7022" y="4829"/>
                  <a:pt x="7022" y="4846"/>
                </a:cubicBezTo>
                <a:cubicBezTo>
                  <a:pt x="7022" y="4984"/>
                  <a:pt x="7102" y="5176"/>
                  <a:pt x="7149" y="5256"/>
                </a:cubicBezTo>
                <a:cubicBezTo>
                  <a:pt x="7149" y="5259"/>
                  <a:pt x="7149" y="5262"/>
                  <a:pt x="7150" y="5265"/>
                </a:cubicBezTo>
                <a:cubicBezTo>
                  <a:pt x="7151" y="5291"/>
                  <a:pt x="7154" y="5329"/>
                  <a:pt x="7169" y="5349"/>
                </a:cubicBezTo>
                <a:cubicBezTo>
                  <a:pt x="7183" y="5371"/>
                  <a:pt x="7195" y="5381"/>
                  <a:pt x="7205" y="5388"/>
                </a:cubicBezTo>
                <a:cubicBezTo>
                  <a:pt x="7220" y="5399"/>
                  <a:pt x="7224" y="5403"/>
                  <a:pt x="7231" y="5446"/>
                </a:cubicBezTo>
                <a:lnTo>
                  <a:pt x="7236" y="5480"/>
                </a:lnTo>
                <a:lnTo>
                  <a:pt x="7254" y="5477"/>
                </a:lnTo>
                <a:cubicBezTo>
                  <a:pt x="7269" y="5475"/>
                  <a:pt x="7285" y="5461"/>
                  <a:pt x="7300" y="5448"/>
                </a:cubicBezTo>
                <a:cubicBezTo>
                  <a:pt x="7314" y="5435"/>
                  <a:pt x="7330" y="5422"/>
                  <a:pt x="7341" y="5422"/>
                </a:cubicBezTo>
                <a:cubicBezTo>
                  <a:pt x="7353" y="5422"/>
                  <a:pt x="7360" y="5445"/>
                  <a:pt x="7372" y="5493"/>
                </a:cubicBezTo>
                <a:cubicBezTo>
                  <a:pt x="7385" y="5544"/>
                  <a:pt x="7403" y="5614"/>
                  <a:pt x="7443" y="5614"/>
                </a:cubicBezTo>
                <a:cubicBezTo>
                  <a:pt x="7455" y="5614"/>
                  <a:pt x="7463" y="5604"/>
                  <a:pt x="7469" y="5597"/>
                </a:cubicBezTo>
                <a:cubicBezTo>
                  <a:pt x="7471" y="5595"/>
                  <a:pt x="7472" y="5593"/>
                  <a:pt x="7474" y="5591"/>
                </a:cubicBezTo>
                <a:cubicBezTo>
                  <a:pt x="7478" y="5602"/>
                  <a:pt x="7484" y="5613"/>
                  <a:pt x="7492" y="5620"/>
                </a:cubicBezTo>
                <a:cubicBezTo>
                  <a:pt x="7492" y="5620"/>
                  <a:pt x="7493" y="5620"/>
                  <a:pt x="7493" y="5620"/>
                </a:cubicBezTo>
                <a:lnTo>
                  <a:pt x="7496" y="5623"/>
                </a:lnTo>
                <a:lnTo>
                  <a:pt x="7498" y="5623"/>
                </a:lnTo>
                <a:cubicBezTo>
                  <a:pt x="7502" y="5625"/>
                  <a:pt x="7506" y="5626"/>
                  <a:pt x="7511" y="5626"/>
                </a:cubicBezTo>
                <a:cubicBezTo>
                  <a:pt x="7515" y="5626"/>
                  <a:pt x="7518" y="5624"/>
                  <a:pt x="7522" y="5623"/>
                </a:cubicBezTo>
                <a:lnTo>
                  <a:pt x="7525" y="5623"/>
                </a:lnTo>
                <a:lnTo>
                  <a:pt x="7529" y="5621"/>
                </a:lnTo>
                <a:cubicBezTo>
                  <a:pt x="7562" y="5599"/>
                  <a:pt x="7570" y="5526"/>
                  <a:pt x="7578" y="5462"/>
                </a:cubicBezTo>
                <a:cubicBezTo>
                  <a:pt x="7583" y="5415"/>
                  <a:pt x="7588" y="5367"/>
                  <a:pt x="7601" y="5354"/>
                </a:cubicBezTo>
                <a:lnTo>
                  <a:pt x="7617" y="5339"/>
                </a:lnTo>
                <a:lnTo>
                  <a:pt x="7613" y="5306"/>
                </a:lnTo>
                <a:cubicBezTo>
                  <a:pt x="7611" y="5279"/>
                  <a:pt x="7612" y="5219"/>
                  <a:pt x="7613" y="5165"/>
                </a:cubicBezTo>
                <a:cubicBezTo>
                  <a:pt x="7613" y="5135"/>
                  <a:pt x="7614" y="5106"/>
                  <a:pt x="7614" y="5080"/>
                </a:cubicBezTo>
                <a:cubicBezTo>
                  <a:pt x="7614" y="5054"/>
                  <a:pt x="7621" y="5044"/>
                  <a:pt x="7647" y="5021"/>
                </a:cubicBezTo>
                <a:cubicBezTo>
                  <a:pt x="7658" y="5011"/>
                  <a:pt x="7671" y="5000"/>
                  <a:pt x="7682" y="4983"/>
                </a:cubicBezTo>
                <a:lnTo>
                  <a:pt x="7687" y="4998"/>
                </a:lnTo>
                <a:lnTo>
                  <a:pt x="7704" y="4935"/>
                </a:lnTo>
                <a:lnTo>
                  <a:pt x="7711" y="4910"/>
                </a:lnTo>
                <a:lnTo>
                  <a:pt x="7710" y="4907"/>
                </a:lnTo>
                <a:cubicBezTo>
                  <a:pt x="7712" y="4892"/>
                  <a:pt x="7713" y="4876"/>
                  <a:pt x="7713" y="4859"/>
                </a:cubicBezTo>
                <a:cubicBezTo>
                  <a:pt x="7713" y="4816"/>
                  <a:pt x="7701" y="4788"/>
                  <a:pt x="7693" y="4769"/>
                </a:cubicBezTo>
                <a:cubicBezTo>
                  <a:pt x="7692" y="4767"/>
                  <a:pt x="7690" y="4763"/>
                  <a:pt x="7689" y="4760"/>
                </a:cubicBezTo>
                <a:cubicBezTo>
                  <a:pt x="7690" y="4757"/>
                  <a:pt x="7691" y="4754"/>
                  <a:pt x="7693" y="4751"/>
                </a:cubicBezTo>
                <a:cubicBezTo>
                  <a:pt x="7694" y="4747"/>
                  <a:pt x="7696" y="4742"/>
                  <a:pt x="7698" y="4737"/>
                </a:cubicBezTo>
                <a:lnTo>
                  <a:pt x="7703" y="4725"/>
                </a:lnTo>
                <a:lnTo>
                  <a:pt x="7703" y="4710"/>
                </a:lnTo>
                <a:cubicBezTo>
                  <a:pt x="7703" y="4698"/>
                  <a:pt x="7701" y="4686"/>
                  <a:pt x="7700" y="4677"/>
                </a:cubicBezTo>
                <a:cubicBezTo>
                  <a:pt x="7699" y="4674"/>
                  <a:pt x="7699" y="4670"/>
                  <a:pt x="7699" y="4668"/>
                </a:cubicBezTo>
                <a:cubicBezTo>
                  <a:pt x="7699" y="4627"/>
                  <a:pt x="7715" y="4611"/>
                  <a:pt x="7764" y="4587"/>
                </a:cubicBezTo>
                <a:cubicBezTo>
                  <a:pt x="7796" y="4570"/>
                  <a:pt x="7828" y="4554"/>
                  <a:pt x="7851" y="4509"/>
                </a:cubicBezTo>
                <a:cubicBezTo>
                  <a:pt x="7852" y="4506"/>
                  <a:pt x="7854" y="4502"/>
                  <a:pt x="7855" y="4499"/>
                </a:cubicBezTo>
                <a:lnTo>
                  <a:pt x="7917" y="4500"/>
                </a:lnTo>
                <a:lnTo>
                  <a:pt x="7922" y="4492"/>
                </a:lnTo>
                <a:cubicBezTo>
                  <a:pt x="7939" y="4469"/>
                  <a:pt x="7961" y="4459"/>
                  <a:pt x="7986" y="4448"/>
                </a:cubicBezTo>
                <a:cubicBezTo>
                  <a:pt x="8019" y="4433"/>
                  <a:pt x="8056" y="4415"/>
                  <a:pt x="8084" y="4359"/>
                </a:cubicBezTo>
                <a:cubicBezTo>
                  <a:pt x="8101" y="4326"/>
                  <a:pt x="8110" y="4289"/>
                  <a:pt x="8119" y="4254"/>
                </a:cubicBezTo>
                <a:cubicBezTo>
                  <a:pt x="8123" y="4239"/>
                  <a:pt x="8127" y="4224"/>
                  <a:pt x="8132" y="4208"/>
                </a:cubicBezTo>
                <a:lnTo>
                  <a:pt x="8132" y="4207"/>
                </a:lnTo>
                <a:cubicBezTo>
                  <a:pt x="8140" y="4183"/>
                  <a:pt x="8147" y="4166"/>
                  <a:pt x="8156" y="4152"/>
                </a:cubicBezTo>
                <a:lnTo>
                  <a:pt x="8209" y="4075"/>
                </a:lnTo>
                <a:lnTo>
                  <a:pt x="8217" y="4066"/>
                </a:lnTo>
                <a:lnTo>
                  <a:pt x="8217" y="4043"/>
                </a:lnTo>
                <a:cubicBezTo>
                  <a:pt x="8219" y="4038"/>
                  <a:pt x="8228" y="4029"/>
                  <a:pt x="8235" y="4022"/>
                </a:cubicBezTo>
                <a:cubicBezTo>
                  <a:pt x="8238" y="4019"/>
                  <a:pt x="8241" y="4015"/>
                  <a:pt x="8244" y="4012"/>
                </a:cubicBezTo>
                <a:lnTo>
                  <a:pt x="8342" y="4012"/>
                </a:lnTo>
                <a:lnTo>
                  <a:pt x="8348" y="4007"/>
                </a:lnTo>
                <a:lnTo>
                  <a:pt x="8359" y="3998"/>
                </a:lnTo>
                <a:lnTo>
                  <a:pt x="8367" y="3993"/>
                </a:lnTo>
                <a:cubicBezTo>
                  <a:pt x="8403" y="3968"/>
                  <a:pt x="8436" y="3957"/>
                  <a:pt x="8468" y="3946"/>
                </a:cubicBezTo>
                <a:lnTo>
                  <a:pt x="8492" y="3938"/>
                </a:lnTo>
                <a:lnTo>
                  <a:pt x="8492" y="3938"/>
                </a:lnTo>
                <a:cubicBezTo>
                  <a:pt x="8516" y="3930"/>
                  <a:pt x="8538" y="3920"/>
                  <a:pt x="8563" y="3904"/>
                </a:cubicBezTo>
                <a:cubicBezTo>
                  <a:pt x="8598" y="3882"/>
                  <a:pt x="8621" y="3839"/>
                  <a:pt x="8643" y="3797"/>
                </a:cubicBezTo>
                <a:cubicBezTo>
                  <a:pt x="8664" y="3758"/>
                  <a:pt x="8685" y="3720"/>
                  <a:pt x="8716" y="3699"/>
                </a:cubicBezTo>
                <a:cubicBezTo>
                  <a:pt x="8721" y="3696"/>
                  <a:pt x="8725" y="3693"/>
                  <a:pt x="8730" y="3690"/>
                </a:cubicBezTo>
                <a:lnTo>
                  <a:pt x="8737" y="3686"/>
                </a:lnTo>
                <a:cubicBezTo>
                  <a:pt x="8763" y="3670"/>
                  <a:pt x="8785" y="3657"/>
                  <a:pt x="8814" y="3611"/>
                </a:cubicBezTo>
                <a:lnTo>
                  <a:pt x="8846" y="3559"/>
                </a:lnTo>
                <a:lnTo>
                  <a:pt x="8807" y="3533"/>
                </a:lnTo>
                <a:cubicBezTo>
                  <a:pt x="8805" y="3532"/>
                  <a:pt x="8803" y="3531"/>
                  <a:pt x="8801" y="3530"/>
                </a:cubicBezTo>
                <a:cubicBezTo>
                  <a:pt x="8846" y="3526"/>
                  <a:pt x="8869" y="3494"/>
                  <a:pt x="8869" y="3436"/>
                </a:cubicBezTo>
                <a:cubicBezTo>
                  <a:pt x="8869" y="3362"/>
                  <a:pt x="8857" y="3297"/>
                  <a:pt x="8835" y="3237"/>
                </a:cubicBezTo>
                <a:lnTo>
                  <a:pt x="8835" y="3234"/>
                </a:lnTo>
                <a:lnTo>
                  <a:pt x="8826" y="3213"/>
                </a:lnTo>
                <a:lnTo>
                  <a:pt x="8802" y="3159"/>
                </a:lnTo>
                <a:lnTo>
                  <a:pt x="8801" y="3164"/>
                </a:lnTo>
                <a:cubicBezTo>
                  <a:pt x="8796" y="3156"/>
                  <a:pt x="8792" y="3147"/>
                  <a:pt x="8787" y="3139"/>
                </a:cubicBezTo>
                <a:cubicBezTo>
                  <a:pt x="8815" y="3130"/>
                  <a:pt x="8833" y="3070"/>
                  <a:pt x="8833" y="2977"/>
                </a:cubicBezTo>
                <a:cubicBezTo>
                  <a:pt x="8833" y="2937"/>
                  <a:pt x="8825" y="2909"/>
                  <a:pt x="8814" y="2888"/>
                </a:cubicBezTo>
                <a:cubicBezTo>
                  <a:pt x="8820" y="2878"/>
                  <a:pt x="8831" y="2872"/>
                  <a:pt x="8846" y="2864"/>
                </a:cubicBezTo>
                <a:cubicBezTo>
                  <a:pt x="8876" y="2849"/>
                  <a:pt x="8916" y="2829"/>
                  <a:pt x="8928" y="2732"/>
                </a:cubicBezTo>
                <a:lnTo>
                  <a:pt x="8932" y="2695"/>
                </a:lnTo>
                <a:lnTo>
                  <a:pt x="8926" y="2690"/>
                </a:lnTo>
                <a:lnTo>
                  <a:pt x="8949" y="2667"/>
                </a:lnTo>
                <a:lnTo>
                  <a:pt x="8956" y="2660"/>
                </a:lnTo>
                <a:lnTo>
                  <a:pt x="8957" y="2658"/>
                </a:lnTo>
                <a:cubicBezTo>
                  <a:pt x="8978" y="2632"/>
                  <a:pt x="8994" y="2599"/>
                  <a:pt x="9001" y="2559"/>
                </a:cubicBezTo>
                <a:lnTo>
                  <a:pt x="9009" y="2516"/>
                </a:lnTo>
                <a:lnTo>
                  <a:pt x="8987" y="2501"/>
                </a:lnTo>
                <a:cubicBezTo>
                  <a:pt x="8987" y="2501"/>
                  <a:pt x="8987" y="2501"/>
                  <a:pt x="8987" y="2501"/>
                </a:cubicBezTo>
                <a:lnTo>
                  <a:pt x="8987" y="2498"/>
                </a:lnTo>
                <a:lnTo>
                  <a:pt x="8962" y="2490"/>
                </a:lnTo>
                <a:lnTo>
                  <a:pt x="8951" y="2486"/>
                </a:lnTo>
                <a:cubicBezTo>
                  <a:pt x="8937" y="2480"/>
                  <a:pt x="8918" y="2472"/>
                  <a:pt x="8917" y="2458"/>
                </a:cubicBezTo>
                <a:cubicBezTo>
                  <a:pt x="8922" y="2448"/>
                  <a:pt x="8949" y="2448"/>
                  <a:pt x="8963" y="2448"/>
                </a:cubicBezTo>
                <a:lnTo>
                  <a:pt x="8981" y="2449"/>
                </a:lnTo>
                <a:cubicBezTo>
                  <a:pt x="8990" y="2479"/>
                  <a:pt x="9004" y="2504"/>
                  <a:pt x="9022" y="2504"/>
                </a:cubicBezTo>
                <a:cubicBezTo>
                  <a:pt x="9045" y="2504"/>
                  <a:pt x="9072" y="2471"/>
                  <a:pt x="9096" y="2440"/>
                </a:cubicBezTo>
                <a:lnTo>
                  <a:pt x="9171" y="2350"/>
                </a:lnTo>
                <a:lnTo>
                  <a:pt x="9077" y="2350"/>
                </a:lnTo>
                <a:lnTo>
                  <a:pt x="9077" y="2294"/>
                </a:lnTo>
                <a:lnTo>
                  <a:pt x="9007" y="2294"/>
                </a:lnTo>
                <a:lnTo>
                  <a:pt x="9000" y="2308"/>
                </a:lnTo>
                <a:cubicBezTo>
                  <a:pt x="8999" y="2310"/>
                  <a:pt x="8998" y="2312"/>
                  <a:pt x="8996" y="2315"/>
                </a:cubicBezTo>
                <a:cubicBezTo>
                  <a:pt x="8993" y="2320"/>
                  <a:pt x="8988" y="2329"/>
                  <a:pt x="8984" y="2338"/>
                </a:cubicBezTo>
                <a:cubicBezTo>
                  <a:pt x="8985" y="2329"/>
                  <a:pt x="8985" y="2320"/>
                  <a:pt x="8985" y="2310"/>
                </a:cubicBezTo>
                <a:cubicBezTo>
                  <a:pt x="8985" y="2268"/>
                  <a:pt x="8977" y="2239"/>
                  <a:pt x="8969" y="2213"/>
                </a:cubicBezTo>
                <a:cubicBezTo>
                  <a:pt x="8961" y="2188"/>
                  <a:pt x="8954" y="2166"/>
                  <a:pt x="8954" y="2127"/>
                </a:cubicBezTo>
                <a:lnTo>
                  <a:pt x="8954" y="2082"/>
                </a:lnTo>
                <a:lnTo>
                  <a:pt x="8931" y="2082"/>
                </a:lnTo>
                <a:cubicBezTo>
                  <a:pt x="8890" y="2082"/>
                  <a:pt x="8886" y="2074"/>
                  <a:pt x="8886" y="2056"/>
                </a:cubicBezTo>
                <a:cubicBezTo>
                  <a:pt x="8887" y="2052"/>
                  <a:pt x="8894" y="2036"/>
                  <a:pt x="8906" y="2036"/>
                </a:cubicBezTo>
                <a:cubicBezTo>
                  <a:pt x="8912" y="2036"/>
                  <a:pt x="8921" y="2037"/>
                  <a:pt x="8932" y="2038"/>
                </a:cubicBezTo>
                <a:cubicBezTo>
                  <a:pt x="8946" y="2040"/>
                  <a:pt x="8963" y="2043"/>
                  <a:pt x="8980" y="2043"/>
                </a:cubicBezTo>
                <a:cubicBezTo>
                  <a:pt x="9044" y="2043"/>
                  <a:pt x="9077" y="2004"/>
                  <a:pt x="9077" y="1927"/>
                </a:cubicBezTo>
                <a:cubicBezTo>
                  <a:pt x="9077" y="1839"/>
                  <a:pt x="9038" y="1811"/>
                  <a:pt x="9012" y="1793"/>
                </a:cubicBezTo>
                <a:cubicBezTo>
                  <a:pt x="9012" y="1792"/>
                  <a:pt x="9013" y="1792"/>
                  <a:pt x="9013" y="1791"/>
                </a:cubicBezTo>
                <a:lnTo>
                  <a:pt x="9040" y="1758"/>
                </a:lnTo>
                <a:lnTo>
                  <a:pt x="9015" y="1718"/>
                </a:lnTo>
                <a:cubicBezTo>
                  <a:pt x="8992" y="1682"/>
                  <a:pt x="8958" y="1627"/>
                  <a:pt x="8916" y="1627"/>
                </a:cubicBezTo>
                <a:cubicBezTo>
                  <a:pt x="8907" y="1627"/>
                  <a:pt x="8898" y="1631"/>
                  <a:pt x="8890" y="1633"/>
                </a:cubicBezTo>
                <a:cubicBezTo>
                  <a:pt x="8888" y="1634"/>
                  <a:pt x="8885" y="1635"/>
                  <a:pt x="8883" y="1636"/>
                </a:cubicBezTo>
                <a:cubicBezTo>
                  <a:pt x="8884" y="1629"/>
                  <a:pt x="8884" y="1621"/>
                  <a:pt x="8885" y="1614"/>
                </a:cubicBezTo>
                <a:cubicBezTo>
                  <a:pt x="8889" y="1581"/>
                  <a:pt x="8893" y="1539"/>
                  <a:pt x="8902" y="1526"/>
                </a:cubicBezTo>
                <a:cubicBezTo>
                  <a:pt x="8911" y="1513"/>
                  <a:pt x="8920" y="1501"/>
                  <a:pt x="8929" y="1490"/>
                </a:cubicBezTo>
                <a:cubicBezTo>
                  <a:pt x="8960" y="1450"/>
                  <a:pt x="8996" y="1404"/>
                  <a:pt x="8996" y="1311"/>
                </a:cubicBezTo>
                <a:cubicBezTo>
                  <a:pt x="8996" y="1308"/>
                  <a:pt x="8996" y="1306"/>
                  <a:pt x="8996" y="1304"/>
                </a:cubicBezTo>
                <a:cubicBezTo>
                  <a:pt x="8997" y="1297"/>
                  <a:pt x="8997" y="1291"/>
                  <a:pt x="8997" y="1282"/>
                </a:cubicBezTo>
                <a:cubicBezTo>
                  <a:pt x="9034" y="1263"/>
                  <a:pt x="9084" y="1238"/>
                  <a:pt x="9091" y="1158"/>
                </a:cubicBezTo>
                <a:lnTo>
                  <a:pt x="9096" y="1138"/>
                </a:lnTo>
                <a:cubicBezTo>
                  <a:pt x="9097" y="1132"/>
                  <a:pt x="9098" y="1127"/>
                  <a:pt x="9098" y="1121"/>
                </a:cubicBezTo>
                <a:cubicBezTo>
                  <a:pt x="9132" y="1108"/>
                  <a:pt x="9180" y="1084"/>
                  <a:pt x="9186" y="975"/>
                </a:cubicBezTo>
                <a:cubicBezTo>
                  <a:pt x="9217" y="956"/>
                  <a:pt x="9242" y="926"/>
                  <a:pt x="9265" y="899"/>
                </a:cubicBezTo>
                <a:lnTo>
                  <a:pt x="9269" y="894"/>
                </a:lnTo>
                <a:cubicBezTo>
                  <a:pt x="9280" y="880"/>
                  <a:pt x="9292" y="866"/>
                  <a:pt x="9303" y="853"/>
                </a:cubicBezTo>
                <a:cubicBezTo>
                  <a:pt x="9304" y="852"/>
                  <a:pt x="9305" y="851"/>
                  <a:pt x="9306" y="850"/>
                </a:cubicBezTo>
                <a:lnTo>
                  <a:pt x="9346" y="816"/>
                </a:lnTo>
                <a:cubicBezTo>
                  <a:pt x="9346" y="816"/>
                  <a:pt x="9346" y="816"/>
                  <a:pt x="9346" y="815"/>
                </a:cubicBezTo>
                <a:lnTo>
                  <a:pt x="9352" y="810"/>
                </a:lnTo>
                <a:cubicBezTo>
                  <a:pt x="9372" y="791"/>
                  <a:pt x="9405" y="749"/>
                  <a:pt x="9405" y="682"/>
                </a:cubicBezTo>
                <a:cubicBezTo>
                  <a:pt x="9405" y="675"/>
                  <a:pt x="9404" y="667"/>
                  <a:pt x="9403" y="660"/>
                </a:cubicBezTo>
                <a:lnTo>
                  <a:pt x="9405" y="654"/>
                </a:lnTo>
                <a:lnTo>
                  <a:pt x="9395" y="629"/>
                </a:lnTo>
                <a:lnTo>
                  <a:pt x="9376" y="581"/>
                </a:lnTo>
                <a:lnTo>
                  <a:pt x="9373" y="589"/>
                </a:lnTo>
                <a:cubicBezTo>
                  <a:pt x="9338" y="537"/>
                  <a:pt x="9281" y="489"/>
                  <a:pt x="9256" y="489"/>
                </a:cubicBezTo>
                <a:cubicBezTo>
                  <a:pt x="9240" y="489"/>
                  <a:pt x="9212" y="489"/>
                  <a:pt x="9198" y="544"/>
                </a:cubicBezTo>
                <a:lnTo>
                  <a:pt x="9127" y="544"/>
                </a:lnTo>
                <a:lnTo>
                  <a:pt x="9106" y="544"/>
                </a:lnTo>
                <a:lnTo>
                  <a:pt x="9045" y="544"/>
                </a:lnTo>
                <a:lnTo>
                  <a:pt x="9073" y="581"/>
                </a:lnTo>
                <a:cubicBezTo>
                  <a:pt x="9071" y="583"/>
                  <a:pt x="9069" y="586"/>
                  <a:pt x="9067" y="588"/>
                </a:cubicBezTo>
                <a:cubicBezTo>
                  <a:pt x="9056" y="603"/>
                  <a:pt x="9046" y="615"/>
                  <a:pt x="9028" y="629"/>
                </a:cubicBezTo>
                <a:cubicBezTo>
                  <a:pt x="9020" y="629"/>
                  <a:pt x="9000" y="622"/>
                  <a:pt x="8989" y="617"/>
                </a:cubicBezTo>
                <a:lnTo>
                  <a:pt x="8835" y="616"/>
                </a:lnTo>
                <a:lnTo>
                  <a:pt x="8829" y="625"/>
                </a:lnTo>
                <a:cubicBezTo>
                  <a:pt x="8824" y="632"/>
                  <a:pt x="8818" y="644"/>
                  <a:pt x="8811" y="657"/>
                </a:cubicBezTo>
                <a:cubicBezTo>
                  <a:pt x="8811" y="655"/>
                  <a:pt x="8812" y="654"/>
                  <a:pt x="8812" y="653"/>
                </a:cubicBezTo>
                <a:cubicBezTo>
                  <a:pt x="8812" y="569"/>
                  <a:pt x="8792" y="508"/>
                  <a:pt x="8760" y="487"/>
                </a:cubicBezTo>
                <a:cubicBezTo>
                  <a:pt x="8799" y="463"/>
                  <a:pt x="8831" y="422"/>
                  <a:pt x="8837" y="340"/>
                </a:cubicBezTo>
                <a:lnTo>
                  <a:pt x="8840" y="300"/>
                </a:lnTo>
                <a:lnTo>
                  <a:pt x="8820" y="290"/>
                </a:lnTo>
                <a:cubicBezTo>
                  <a:pt x="8795" y="278"/>
                  <a:pt x="8768" y="277"/>
                  <a:pt x="8740" y="276"/>
                </a:cubicBezTo>
                <a:cubicBezTo>
                  <a:pt x="8704" y="275"/>
                  <a:pt x="8668" y="274"/>
                  <a:pt x="8639" y="250"/>
                </a:cubicBezTo>
                <a:cubicBezTo>
                  <a:pt x="8610" y="226"/>
                  <a:pt x="8582" y="195"/>
                  <a:pt x="8553" y="162"/>
                </a:cubicBezTo>
                <a:cubicBezTo>
                  <a:pt x="8480" y="83"/>
                  <a:pt x="8406" y="0"/>
                  <a:pt x="8312" y="0"/>
                </a:cubicBezTo>
                <a:lnTo>
                  <a:pt x="8005" y="0"/>
                </a:lnTo>
                <a:close/>
                <a:moveTo>
                  <a:pt x="8009" y="90"/>
                </a:moveTo>
                <a:cubicBezTo>
                  <a:pt x="8009" y="90"/>
                  <a:pt x="8312" y="90"/>
                  <a:pt x="8312" y="90"/>
                </a:cubicBezTo>
                <a:cubicBezTo>
                  <a:pt x="8394" y="90"/>
                  <a:pt x="8464" y="166"/>
                  <a:pt x="8531" y="241"/>
                </a:cubicBezTo>
                <a:cubicBezTo>
                  <a:pt x="8560" y="273"/>
                  <a:pt x="8591" y="307"/>
                  <a:pt x="8622" y="333"/>
                </a:cubicBezTo>
                <a:cubicBezTo>
                  <a:pt x="8659" y="363"/>
                  <a:pt x="8699" y="365"/>
                  <a:pt x="8739" y="366"/>
                </a:cubicBezTo>
                <a:cubicBezTo>
                  <a:pt x="8753" y="367"/>
                  <a:pt x="8767" y="367"/>
                  <a:pt x="8780" y="369"/>
                </a:cubicBezTo>
                <a:cubicBezTo>
                  <a:pt x="8757" y="407"/>
                  <a:pt x="8709" y="421"/>
                  <a:pt x="8668" y="432"/>
                </a:cubicBezTo>
                <a:cubicBezTo>
                  <a:pt x="8642" y="440"/>
                  <a:pt x="8617" y="447"/>
                  <a:pt x="8598" y="459"/>
                </a:cubicBezTo>
                <a:lnTo>
                  <a:pt x="8075" y="516"/>
                </a:lnTo>
                <a:lnTo>
                  <a:pt x="8123" y="590"/>
                </a:lnTo>
                <a:cubicBezTo>
                  <a:pt x="8135" y="607"/>
                  <a:pt x="8155" y="619"/>
                  <a:pt x="8218" y="619"/>
                </a:cubicBezTo>
                <a:cubicBezTo>
                  <a:pt x="8268" y="619"/>
                  <a:pt x="8332" y="612"/>
                  <a:pt x="8394" y="605"/>
                </a:cubicBezTo>
                <a:cubicBezTo>
                  <a:pt x="8444" y="599"/>
                  <a:pt x="8492" y="593"/>
                  <a:pt x="8524" y="593"/>
                </a:cubicBezTo>
                <a:cubicBezTo>
                  <a:pt x="8519" y="605"/>
                  <a:pt x="8514" y="617"/>
                  <a:pt x="8509" y="628"/>
                </a:cubicBezTo>
                <a:cubicBezTo>
                  <a:pt x="8470" y="717"/>
                  <a:pt x="8456" y="748"/>
                  <a:pt x="8465" y="784"/>
                </a:cubicBezTo>
                <a:lnTo>
                  <a:pt x="8473" y="812"/>
                </a:lnTo>
                <a:lnTo>
                  <a:pt x="8487" y="812"/>
                </a:lnTo>
                <a:cubicBezTo>
                  <a:pt x="8518" y="812"/>
                  <a:pt x="8560" y="759"/>
                  <a:pt x="8607" y="697"/>
                </a:cubicBezTo>
                <a:cubicBezTo>
                  <a:pt x="8653" y="638"/>
                  <a:pt x="8705" y="570"/>
                  <a:pt x="8736" y="570"/>
                </a:cubicBezTo>
                <a:cubicBezTo>
                  <a:pt x="8761" y="570"/>
                  <a:pt x="8766" y="615"/>
                  <a:pt x="8767" y="646"/>
                </a:cubicBezTo>
                <a:cubicBezTo>
                  <a:pt x="8759" y="675"/>
                  <a:pt x="8721" y="765"/>
                  <a:pt x="8695" y="826"/>
                </a:cubicBezTo>
                <a:cubicBezTo>
                  <a:pt x="8673" y="876"/>
                  <a:pt x="8653" y="924"/>
                  <a:pt x="8640" y="958"/>
                </a:cubicBezTo>
                <a:lnTo>
                  <a:pt x="8416" y="1011"/>
                </a:lnTo>
                <a:lnTo>
                  <a:pt x="8138" y="1077"/>
                </a:lnTo>
                <a:lnTo>
                  <a:pt x="8009" y="90"/>
                </a:lnTo>
                <a:close/>
                <a:moveTo>
                  <a:pt x="7960" y="98"/>
                </a:moveTo>
                <a:lnTo>
                  <a:pt x="8437" y="3866"/>
                </a:lnTo>
                <a:cubicBezTo>
                  <a:pt x="8413" y="3874"/>
                  <a:pt x="8388" y="3885"/>
                  <a:pt x="8361" y="3902"/>
                </a:cubicBezTo>
                <a:lnTo>
                  <a:pt x="7434" y="1184"/>
                </a:lnTo>
                <a:lnTo>
                  <a:pt x="7450" y="1177"/>
                </a:lnTo>
                <a:lnTo>
                  <a:pt x="7424" y="1138"/>
                </a:lnTo>
                <a:lnTo>
                  <a:pt x="7595" y="260"/>
                </a:lnTo>
                <a:lnTo>
                  <a:pt x="7650" y="260"/>
                </a:lnTo>
                <a:lnTo>
                  <a:pt x="7650" y="205"/>
                </a:lnTo>
                <a:cubicBezTo>
                  <a:pt x="7660" y="205"/>
                  <a:pt x="7670" y="206"/>
                  <a:pt x="7681" y="207"/>
                </a:cubicBezTo>
                <a:cubicBezTo>
                  <a:pt x="7691" y="208"/>
                  <a:pt x="7701" y="209"/>
                  <a:pt x="7712" y="209"/>
                </a:cubicBezTo>
                <a:cubicBezTo>
                  <a:pt x="7766" y="209"/>
                  <a:pt x="7814" y="179"/>
                  <a:pt x="7861" y="149"/>
                </a:cubicBezTo>
                <a:cubicBezTo>
                  <a:pt x="7893" y="129"/>
                  <a:pt x="7926" y="108"/>
                  <a:pt x="7960" y="98"/>
                </a:cubicBezTo>
                <a:close/>
                <a:moveTo>
                  <a:pt x="7481" y="230"/>
                </a:moveTo>
                <a:cubicBezTo>
                  <a:pt x="7506" y="230"/>
                  <a:pt x="7527" y="231"/>
                  <a:pt x="7550" y="241"/>
                </a:cubicBezTo>
                <a:lnTo>
                  <a:pt x="7397" y="1033"/>
                </a:lnTo>
                <a:lnTo>
                  <a:pt x="7393" y="1015"/>
                </a:lnTo>
                <a:lnTo>
                  <a:pt x="7384" y="1079"/>
                </a:lnTo>
                <a:lnTo>
                  <a:pt x="7062" y="599"/>
                </a:lnTo>
                <a:lnTo>
                  <a:pt x="7051" y="539"/>
                </a:lnTo>
                <a:cubicBezTo>
                  <a:pt x="7048" y="526"/>
                  <a:pt x="7045" y="515"/>
                  <a:pt x="7043" y="504"/>
                </a:cubicBezTo>
                <a:cubicBezTo>
                  <a:pt x="7038" y="486"/>
                  <a:pt x="7035" y="473"/>
                  <a:pt x="7035" y="461"/>
                </a:cubicBezTo>
                <a:cubicBezTo>
                  <a:pt x="7035" y="460"/>
                  <a:pt x="7040" y="451"/>
                  <a:pt x="7066" y="451"/>
                </a:cubicBezTo>
                <a:cubicBezTo>
                  <a:pt x="7124" y="451"/>
                  <a:pt x="7164" y="500"/>
                  <a:pt x="7204" y="547"/>
                </a:cubicBezTo>
                <a:cubicBezTo>
                  <a:pt x="7218" y="564"/>
                  <a:pt x="7232" y="581"/>
                  <a:pt x="7247" y="595"/>
                </a:cubicBezTo>
                <a:lnTo>
                  <a:pt x="7251" y="600"/>
                </a:lnTo>
                <a:lnTo>
                  <a:pt x="7352" y="600"/>
                </a:lnTo>
                <a:lnTo>
                  <a:pt x="7362" y="514"/>
                </a:lnTo>
                <a:cubicBezTo>
                  <a:pt x="7355" y="508"/>
                  <a:pt x="7346" y="500"/>
                  <a:pt x="7336" y="492"/>
                </a:cubicBezTo>
                <a:cubicBezTo>
                  <a:pt x="7315" y="473"/>
                  <a:pt x="7258" y="424"/>
                  <a:pt x="7254" y="389"/>
                </a:cubicBezTo>
                <a:cubicBezTo>
                  <a:pt x="7262" y="382"/>
                  <a:pt x="7284" y="382"/>
                  <a:pt x="7294" y="381"/>
                </a:cubicBezTo>
                <a:cubicBezTo>
                  <a:pt x="7304" y="381"/>
                  <a:pt x="7313" y="381"/>
                  <a:pt x="7321" y="378"/>
                </a:cubicBezTo>
                <a:lnTo>
                  <a:pt x="7361" y="360"/>
                </a:lnTo>
                <a:lnTo>
                  <a:pt x="7332" y="302"/>
                </a:lnTo>
                <a:cubicBezTo>
                  <a:pt x="7327" y="293"/>
                  <a:pt x="7322" y="286"/>
                  <a:pt x="7318" y="280"/>
                </a:cubicBezTo>
                <a:cubicBezTo>
                  <a:pt x="7363" y="245"/>
                  <a:pt x="7404" y="230"/>
                  <a:pt x="7454" y="230"/>
                </a:cubicBezTo>
                <a:lnTo>
                  <a:pt x="7481" y="230"/>
                </a:lnTo>
                <a:close/>
                <a:moveTo>
                  <a:pt x="5698" y="273"/>
                </a:moveTo>
                <a:cubicBezTo>
                  <a:pt x="5712" y="273"/>
                  <a:pt x="5721" y="280"/>
                  <a:pt x="5730" y="287"/>
                </a:cubicBezTo>
                <a:cubicBezTo>
                  <a:pt x="5733" y="290"/>
                  <a:pt x="5737" y="292"/>
                  <a:pt x="5740" y="295"/>
                </a:cubicBezTo>
                <a:lnTo>
                  <a:pt x="5712" y="443"/>
                </a:lnTo>
                <a:lnTo>
                  <a:pt x="5541" y="1337"/>
                </a:lnTo>
                <a:lnTo>
                  <a:pt x="5497" y="1407"/>
                </a:lnTo>
                <a:lnTo>
                  <a:pt x="5527" y="1407"/>
                </a:lnTo>
                <a:lnTo>
                  <a:pt x="5505" y="1524"/>
                </a:lnTo>
                <a:cubicBezTo>
                  <a:pt x="5505" y="1524"/>
                  <a:pt x="5473" y="1691"/>
                  <a:pt x="5473" y="1691"/>
                </a:cubicBezTo>
                <a:lnTo>
                  <a:pt x="5388" y="1691"/>
                </a:lnTo>
                <a:lnTo>
                  <a:pt x="5397" y="1749"/>
                </a:lnTo>
                <a:cubicBezTo>
                  <a:pt x="5400" y="1770"/>
                  <a:pt x="5405" y="1783"/>
                  <a:pt x="5408" y="1793"/>
                </a:cubicBezTo>
                <a:cubicBezTo>
                  <a:pt x="5409" y="1796"/>
                  <a:pt x="5410" y="1800"/>
                  <a:pt x="5411" y="1800"/>
                </a:cubicBezTo>
                <a:cubicBezTo>
                  <a:pt x="5411" y="1829"/>
                  <a:pt x="5407" y="1836"/>
                  <a:pt x="5388" y="1849"/>
                </a:cubicBezTo>
                <a:lnTo>
                  <a:pt x="4992" y="1173"/>
                </a:lnTo>
                <a:lnTo>
                  <a:pt x="4961" y="1120"/>
                </a:lnTo>
                <a:cubicBezTo>
                  <a:pt x="4970" y="1118"/>
                  <a:pt x="4981" y="1117"/>
                  <a:pt x="4993" y="1117"/>
                </a:cubicBezTo>
                <a:cubicBezTo>
                  <a:pt x="5012" y="1117"/>
                  <a:pt x="5027" y="1121"/>
                  <a:pt x="5041" y="1129"/>
                </a:cubicBezTo>
                <a:cubicBezTo>
                  <a:pt x="5058" y="1140"/>
                  <a:pt x="5072" y="1166"/>
                  <a:pt x="5086" y="1192"/>
                </a:cubicBezTo>
                <a:cubicBezTo>
                  <a:pt x="5110" y="1235"/>
                  <a:pt x="5136" y="1285"/>
                  <a:pt x="5181" y="1275"/>
                </a:cubicBezTo>
                <a:lnTo>
                  <a:pt x="5228" y="1265"/>
                </a:lnTo>
                <a:lnTo>
                  <a:pt x="5194" y="1198"/>
                </a:lnTo>
                <a:cubicBezTo>
                  <a:pt x="5190" y="1189"/>
                  <a:pt x="5182" y="1178"/>
                  <a:pt x="5168" y="1158"/>
                </a:cubicBezTo>
                <a:cubicBezTo>
                  <a:pt x="5158" y="1144"/>
                  <a:pt x="5141" y="1119"/>
                  <a:pt x="5130" y="1101"/>
                </a:cubicBezTo>
                <a:lnTo>
                  <a:pt x="5226" y="1101"/>
                </a:lnTo>
                <a:lnTo>
                  <a:pt x="5230" y="1098"/>
                </a:lnTo>
                <a:cubicBezTo>
                  <a:pt x="5236" y="1092"/>
                  <a:pt x="5242" y="1087"/>
                  <a:pt x="5248" y="1082"/>
                </a:cubicBezTo>
                <a:cubicBezTo>
                  <a:pt x="5283" y="1054"/>
                  <a:pt x="5315" y="1028"/>
                  <a:pt x="5340" y="966"/>
                </a:cubicBezTo>
                <a:lnTo>
                  <a:pt x="5370" y="893"/>
                </a:lnTo>
                <a:lnTo>
                  <a:pt x="5283" y="893"/>
                </a:lnTo>
                <a:lnTo>
                  <a:pt x="5277" y="902"/>
                </a:lnTo>
                <a:cubicBezTo>
                  <a:pt x="5238" y="964"/>
                  <a:pt x="5195" y="990"/>
                  <a:pt x="5132" y="990"/>
                </a:cubicBezTo>
                <a:cubicBezTo>
                  <a:pt x="5113" y="990"/>
                  <a:pt x="5102" y="981"/>
                  <a:pt x="5091" y="972"/>
                </a:cubicBezTo>
                <a:cubicBezTo>
                  <a:pt x="5081" y="964"/>
                  <a:pt x="5071" y="956"/>
                  <a:pt x="5058" y="956"/>
                </a:cubicBezTo>
                <a:cubicBezTo>
                  <a:pt x="5041" y="956"/>
                  <a:pt x="5030" y="975"/>
                  <a:pt x="5022" y="988"/>
                </a:cubicBezTo>
                <a:cubicBezTo>
                  <a:pt x="5020" y="992"/>
                  <a:pt x="5016" y="998"/>
                  <a:pt x="5016" y="999"/>
                </a:cubicBezTo>
                <a:cubicBezTo>
                  <a:pt x="4984" y="999"/>
                  <a:pt x="4960" y="982"/>
                  <a:pt x="4952" y="971"/>
                </a:cubicBezTo>
                <a:lnTo>
                  <a:pt x="4966" y="914"/>
                </a:lnTo>
                <a:lnTo>
                  <a:pt x="4896" y="914"/>
                </a:lnTo>
                <a:lnTo>
                  <a:pt x="4886" y="928"/>
                </a:lnTo>
                <a:cubicBezTo>
                  <a:pt x="4877" y="942"/>
                  <a:pt x="4870" y="950"/>
                  <a:pt x="4864" y="954"/>
                </a:cubicBezTo>
                <a:lnTo>
                  <a:pt x="4838" y="910"/>
                </a:lnTo>
                <a:lnTo>
                  <a:pt x="4822" y="883"/>
                </a:lnTo>
                <a:lnTo>
                  <a:pt x="4798" y="841"/>
                </a:lnTo>
                <a:lnTo>
                  <a:pt x="4797" y="820"/>
                </a:lnTo>
                <a:cubicBezTo>
                  <a:pt x="4793" y="820"/>
                  <a:pt x="4789" y="820"/>
                  <a:pt x="4785" y="820"/>
                </a:cubicBezTo>
                <a:lnTo>
                  <a:pt x="4776" y="804"/>
                </a:lnTo>
                <a:cubicBezTo>
                  <a:pt x="4781" y="802"/>
                  <a:pt x="4787" y="799"/>
                  <a:pt x="4793" y="797"/>
                </a:cubicBezTo>
                <a:cubicBezTo>
                  <a:pt x="4807" y="791"/>
                  <a:pt x="4821" y="785"/>
                  <a:pt x="4835" y="777"/>
                </a:cubicBezTo>
                <a:lnTo>
                  <a:pt x="4916" y="728"/>
                </a:lnTo>
                <a:lnTo>
                  <a:pt x="4834" y="690"/>
                </a:lnTo>
                <a:cubicBezTo>
                  <a:pt x="4812" y="680"/>
                  <a:pt x="4804" y="680"/>
                  <a:pt x="4787" y="680"/>
                </a:cubicBezTo>
                <a:cubicBezTo>
                  <a:pt x="4758" y="680"/>
                  <a:pt x="4742" y="706"/>
                  <a:pt x="4730" y="726"/>
                </a:cubicBezTo>
                <a:lnTo>
                  <a:pt x="4724" y="664"/>
                </a:lnTo>
                <a:lnTo>
                  <a:pt x="4749" y="634"/>
                </a:lnTo>
                <a:lnTo>
                  <a:pt x="4764" y="616"/>
                </a:lnTo>
                <a:cubicBezTo>
                  <a:pt x="4775" y="614"/>
                  <a:pt x="4785" y="613"/>
                  <a:pt x="4793" y="613"/>
                </a:cubicBezTo>
                <a:lnTo>
                  <a:pt x="4840" y="613"/>
                </a:lnTo>
                <a:cubicBezTo>
                  <a:pt x="4853" y="613"/>
                  <a:pt x="4865" y="598"/>
                  <a:pt x="4872" y="577"/>
                </a:cubicBezTo>
                <a:cubicBezTo>
                  <a:pt x="4907" y="569"/>
                  <a:pt x="4920" y="535"/>
                  <a:pt x="4929" y="502"/>
                </a:cubicBezTo>
                <a:cubicBezTo>
                  <a:pt x="4934" y="485"/>
                  <a:pt x="4934" y="485"/>
                  <a:pt x="4941" y="485"/>
                </a:cubicBezTo>
                <a:cubicBezTo>
                  <a:pt x="4967" y="485"/>
                  <a:pt x="5022" y="531"/>
                  <a:pt x="5052" y="556"/>
                </a:cubicBezTo>
                <a:cubicBezTo>
                  <a:pt x="5063" y="566"/>
                  <a:pt x="5071" y="573"/>
                  <a:pt x="5076" y="576"/>
                </a:cubicBezTo>
                <a:lnTo>
                  <a:pt x="5097" y="590"/>
                </a:lnTo>
                <a:lnTo>
                  <a:pt x="5104" y="549"/>
                </a:lnTo>
                <a:cubicBezTo>
                  <a:pt x="5123" y="449"/>
                  <a:pt x="5144" y="387"/>
                  <a:pt x="5189" y="387"/>
                </a:cubicBezTo>
                <a:cubicBezTo>
                  <a:pt x="5196" y="387"/>
                  <a:pt x="5199" y="389"/>
                  <a:pt x="5199" y="389"/>
                </a:cubicBezTo>
                <a:cubicBezTo>
                  <a:pt x="5201" y="393"/>
                  <a:pt x="5207" y="402"/>
                  <a:pt x="5216" y="402"/>
                </a:cubicBezTo>
                <a:cubicBezTo>
                  <a:pt x="5226" y="402"/>
                  <a:pt x="5232" y="391"/>
                  <a:pt x="5246" y="368"/>
                </a:cubicBezTo>
                <a:lnTo>
                  <a:pt x="5250" y="362"/>
                </a:lnTo>
                <a:lnTo>
                  <a:pt x="5252" y="354"/>
                </a:lnTo>
                <a:cubicBezTo>
                  <a:pt x="5256" y="335"/>
                  <a:pt x="5263" y="324"/>
                  <a:pt x="5280" y="324"/>
                </a:cubicBezTo>
                <a:lnTo>
                  <a:pt x="5524" y="324"/>
                </a:lnTo>
                <a:lnTo>
                  <a:pt x="5538" y="320"/>
                </a:lnTo>
                <a:lnTo>
                  <a:pt x="5544" y="299"/>
                </a:lnTo>
                <a:cubicBezTo>
                  <a:pt x="5545" y="297"/>
                  <a:pt x="5547" y="294"/>
                  <a:pt x="5550" y="294"/>
                </a:cubicBezTo>
                <a:cubicBezTo>
                  <a:pt x="5564" y="294"/>
                  <a:pt x="5572" y="304"/>
                  <a:pt x="5583" y="316"/>
                </a:cubicBezTo>
                <a:cubicBezTo>
                  <a:pt x="5595" y="329"/>
                  <a:pt x="5609" y="345"/>
                  <a:pt x="5630" y="345"/>
                </a:cubicBezTo>
                <a:cubicBezTo>
                  <a:pt x="5654" y="345"/>
                  <a:pt x="5669" y="317"/>
                  <a:pt x="5680" y="296"/>
                </a:cubicBezTo>
                <a:cubicBezTo>
                  <a:pt x="5689" y="279"/>
                  <a:pt x="5693" y="273"/>
                  <a:pt x="5698" y="273"/>
                </a:cubicBezTo>
                <a:close/>
                <a:moveTo>
                  <a:pt x="5874" y="302"/>
                </a:moveTo>
                <a:cubicBezTo>
                  <a:pt x="5972" y="302"/>
                  <a:pt x="6024" y="317"/>
                  <a:pt x="6052" y="333"/>
                </a:cubicBezTo>
                <a:lnTo>
                  <a:pt x="6064" y="420"/>
                </a:lnTo>
                <a:cubicBezTo>
                  <a:pt x="6068" y="418"/>
                  <a:pt x="6071" y="416"/>
                  <a:pt x="6074" y="415"/>
                </a:cubicBezTo>
                <a:lnTo>
                  <a:pt x="6225" y="327"/>
                </a:lnTo>
                <a:cubicBezTo>
                  <a:pt x="6238" y="340"/>
                  <a:pt x="6247" y="348"/>
                  <a:pt x="6261" y="356"/>
                </a:cubicBezTo>
                <a:cubicBezTo>
                  <a:pt x="6267" y="360"/>
                  <a:pt x="6268" y="363"/>
                  <a:pt x="6273" y="380"/>
                </a:cubicBezTo>
                <a:cubicBezTo>
                  <a:pt x="6276" y="391"/>
                  <a:pt x="6280" y="404"/>
                  <a:pt x="6287" y="416"/>
                </a:cubicBezTo>
                <a:cubicBezTo>
                  <a:pt x="6302" y="449"/>
                  <a:pt x="6332" y="458"/>
                  <a:pt x="6364" y="468"/>
                </a:cubicBezTo>
                <a:cubicBezTo>
                  <a:pt x="6378" y="473"/>
                  <a:pt x="6404" y="481"/>
                  <a:pt x="6415" y="492"/>
                </a:cubicBezTo>
                <a:cubicBezTo>
                  <a:pt x="6411" y="494"/>
                  <a:pt x="6407" y="496"/>
                  <a:pt x="6403" y="497"/>
                </a:cubicBezTo>
                <a:cubicBezTo>
                  <a:pt x="6394" y="501"/>
                  <a:pt x="6383" y="505"/>
                  <a:pt x="6374" y="519"/>
                </a:cubicBezTo>
                <a:cubicBezTo>
                  <a:pt x="6334" y="579"/>
                  <a:pt x="6288" y="588"/>
                  <a:pt x="6236" y="599"/>
                </a:cubicBezTo>
                <a:cubicBezTo>
                  <a:pt x="6187" y="609"/>
                  <a:pt x="6133" y="621"/>
                  <a:pt x="6076" y="676"/>
                </a:cubicBezTo>
                <a:lnTo>
                  <a:pt x="6048" y="703"/>
                </a:lnTo>
                <a:lnTo>
                  <a:pt x="6070" y="748"/>
                </a:lnTo>
                <a:cubicBezTo>
                  <a:pt x="6082" y="772"/>
                  <a:pt x="6102" y="783"/>
                  <a:pt x="6135" y="783"/>
                </a:cubicBezTo>
                <a:cubicBezTo>
                  <a:pt x="6143" y="783"/>
                  <a:pt x="6152" y="782"/>
                  <a:pt x="6160" y="781"/>
                </a:cubicBezTo>
                <a:cubicBezTo>
                  <a:pt x="6123" y="814"/>
                  <a:pt x="6079" y="841"/>
                  <a:pt x="6040" y="865"/>
                </a:cubicBezTo>
                <a:cubicBezTo>
                  <a:pt x="6024" y="876"/>
                  <a:pt x="6008" y="885"/>
                  <a:pt x="5994" y="895"/>
                </a:cubicBezTo>
                <a:cubicBezTo>
                  <a:pt x="5935" y="933"/>
                  <a:pt x="5894" y="1019"/>
                  <a:pt x="5854" y="1102"/>
                </a:cubicBezTo>
                <a:cubicBezTo>
                  <a:pt x="5832" y="1146"/>
                  <a:pt x="5812" y="1188"/>
                  <a:pt x="5791" y="1219"/>
                </a:cubicBezTo>
                <a:cubicBezTo>
                  <a:pt x="5783" y="1231"/>
                  <a:pt x="5764" y="1229"/>
                  <a:pt x="5746" y="1224"/>
                </a:cubicBezTo>
                <a:cubicBezTo>
                  <a:pt x="5726" y="1219"/>
                  <a:pt x="5704" y="1215"/>
                  <a:pt x="5687" y="1226"/>
                </a:cubicBezTo>
                <a:cubicBezTo>
                  <a:pt x="5674" y="1234"/>
                  <a:pt x="5660" y="1241"/>
                  <a:pt x="5646" y="1248"/>
                </a:cubicBezTo>
                <a:cubicBezTo>
                  <a:pt x="5631" y="1255"/>
                  <a:pt x="5616" y="1262"/>
                  <a:pt x="5601" y="1272"/>
                </a:cubicBezTo>
                <a:lnTo>
                  <a:pt x="5787" y="302"/>
                </a:lnTo>
                <a:lnTo>
                  <a:pt x="5839" y="302"/>
                </a:lnTo>
                <a:cubicBezTo>
                  <a:pt x="5849" y="302"/>
                  <a:pt x="5861" y="302"/>
                  <a:pt x="5874" y="302"/>
                </a:cubicBezTo>
                <a:close/>
                <a:moveTo>
                  <a:pt x="6796" y="494"/>
                </a:moveTo>
                <a:cubicBezTo>
                  <a:pt x="6804" y="494"/>
                  <a:pt x="6811" y="512"/>
                  <a:pt x="6822" y="539"/>
                </a:cubicBezTo>
                <a:cubicBezTo>
                  <a:pt x="6835" y="574"/>
                  <a:pt x="6854" y="621"/>
                  <a:pt x="6885" y="621"/>
                </a:cubicBezTo>
                <a:lnTo>
                  <a:pt x="6908" y="621"/>
                </a:lnTo>
                <a:lnTo>
                  <a:pt x="6908" y="576"/>
                </a:lnTo>
                <a:cubicBezTo>
                  <a:pt x="6908" y="560"/>
                  <a:pt x="6906" y="546"/>
                  <a:pt x="6904" y="533"/>
                </a:cubicBezTo>
                <a:cubicBezTo>
                  <a:pt x="6920" y="557"/>
                  <a:pt x="6939" y="567"/>
                  <a:pt x="6957" y="577"/>
                </a:cubicBezTo>
                <a:cubicBezTo>
                  <a:pt x="6965" y="581"/>
                  <a:pt x="6973" y="585"/>
                  <a:pt x="6982" y="591"/>
                </a:cubicBezTo>
                <a:lnTo>
                  <a:pt x="7344" y="1131"/>
                </a:lnTo>
                <a:lnTo>
                  <a:pt x="5908" y="1747"/>
                </a:lnTo>
                <a:cubicBezTo>
                  <a:pt x="5822" y="1693"/>
                  <a:pt x="5779" y="1650"/>
                  <a:pt x="5769" y="1630"/>
                </a:cubicBezTo>
                <a:cubicBezTo>
                  <a:pt x="5770" y="1594"/>
                  <a:pt x="5780" y="1587"/>
                  <a:pt x="5823" y="1582"/>
                </a:cubicBezTo>
                <a:cubicBezTo>
                  <a:pt x="5840" y="1579"/>
                  <a:pt x="5858" y="1577"/>
                  <a:pt x="5875" y="1566"/>
                </a:cubicBezTo>
                <a:cubicBezTo>
                  <a:pt x="5895" y="1553"/>
                  <a:pt x="5912" y="1534"/>
                  <a:pt x="5928" y="1515"/>
                </a:cubicBezTo>
                <a:cubicBezTo>
                  <a:pt x="5943" y="1497"/>
                  <a:pt x="5958" y="1480"/>
                  <a:pt x="5977" y="1468"/>
                </a:cubicBezTo>
                <a:cubicBezTo>
                  <a:pt x="5988" y="1461"/>
                  <a:pt x="6001" y="1458"/>
                  <a:pt x="6018" y="1458"/>
                </a:cubicBezTo>
                <a:cubicBezTo>
                  <a:pt x="6030" y="1458"/>
                  <a:pt x="6043" y="1459"/>
                  <a:pt x="6055" y="1461"/>
                </a:cubicBezTo>
                <a:cubicBezTo>
                  <a:pt x="6069" y="1463"/>
                  <a:pt x="6082" y="1465"/>
                  <a:pt x="6094" y="1465"/>
                </a:cubicBezTo>
                <a:cubicBezTo>
                  <a:pt x="6112" y="1465"/>
                  <a:pt x="6139" y="1462"/>
                  <a:pt x="6162" y="1434"/>
                </a:cubicBezTo>
                <a:cubicBezTo>
                  <a:pt x="6205" y="1380"/>
                  <a:pt x="6230" y="1286"/>
                  <a:pt x="6230" y="1171"/>
                </a:cubicBezTo>
                <a:lnTo>
                  <a:pt x="6230" y="1131"/>
                </a:lnTo>
                <a:lnTo>
                  <a:pt x="6210" y="1127"/>
                </a:lnTo>
                <a:cubicBezTo>
                  <a:pt x="6202" y="1125"/>
                  <a:pt x="6192" y="1124"/>
                  <a:pt x="6180" y="1122"/>
                </a:cubicBezTo>
                <a:cubicBezTo>
                  <a:pt x="6157" y="1120"/>
                  <a:pt x="6087" y="1112"/>
                  <a:pt x="6072" y="1086"/>
                </a:cubicBezTo>
                <a:cubicBezTo>
                  <a:pt x="6076" y="1079"/>
                  <a:pt x="6087" y="1069"/>
                  <a:pt x="6097" y="1065"/>
                </a:cubicBezTo>
                <a:cubicBezTo>
                  <a:pt x="6162" y="1023"/>
                  <a:pt x="6252" y="933"/>
                  <a:pt x="6303" y="845"/>
                </a:cubicBezTo>
                <a:cubicBezTo>
                  <a:pt x="6318" y="860"/>
                  <a:pt x="6335" y="868"/>
                  <a:pt x="6355" y="868"/>
                </a:cubicBezTo>
                <a:cubicBezTo>
                  <a:pt x="6413" y="868"/>
                  <a:pt x="6419" y="775"/>
                  <a:pt x="6423" y="725"/>
                </a:cubicBezTo>
                <a:cubicBezTo>
                  <a:pt x="6426" y="667"/>
                  <a:pt x="6429" y="658"/>
                  <a:pt x="6443" y="654"/>
                </a:cubicBezTo>
                <a:cubicBezTo>
                  <a:pt x="6479" y="645"/>
                  <a:pt x="6507" y="632"/>
                  <a:pt x="6531" y="621"/>
                </a:cubicBezTo>
                <a:cubicBezTo>
                  <a:pt x="6564" y="605"/>
                  <a:pt x="6593" y="591"/>
                  <a:pt x="6637" y="591"/>
                </a:cubicBezTo>
                <a:lnTo>
                  <a:pt x="6643" y="590"/>
                </a:lnTo>
                <a:cubicBezTo>
                  <a:pt x="6668" y="577"/>
                  <a:pt x="6690" y="559"/>
                  <a:pt x="6710" y="541"/>
                </a:cubicBezTo>
                <a:cubicBezTo>
                  <a:pt x="6740" y="516"/>
                  <a:pt x="6766" y="494"/>
                  <a:pt x="6796" y="494"/>
                </a:cubicBezTo>
                <a:close/>
                <a:moveTo>
                  <a:pt x="8664" y="524"/>
                </a:moveTo>
                <a:cubicBezTo>
                  <a:pt x="8638" y="551"/>
                  <a:pt x="8610" y="586"/>
                  <a:pt x="8583" y="621"/>
                </a:cubicBezTo>
                <a:cubicBezTo>
                  <a:pt x="8575" y="632"/>
                  <a:pt x="8566" y="644"/>
                  <a:pt x="8557" y="655"/>
                </a:cubicBezTo>
                <a:cubicBezTo>
                  <a:pt x="8577" y="608"/>
                  <a:pt x="8586" y="585"/>
                  <a:pt x="8588" y="565"/>
                </a:cubicBezTo>
                <a:lnTo>
                  <a:pt x="8590" y="550"/>
                </a:lnTo>
                <a:lnTo>
                  <a:pt x="8604" y="549"/>
                </a:lnTo>
                <a:lnTo>
                  <a:pt x="8610" y="546"/>
                </a:lnTo>
                <a:cubicBezTo>
                  <a:pt x="8623" y="537"/>
                  <a:pt x="8643" y="530"/>
                  <a:pt x="8664" y="524"/>
                </a:cubicBezTo>
                <a:close/>
                <a:moveTo>
                  <a:pt x="13659" y="547"/>
                </a:moveTo>
                <a:lnTo>
                  <a:pt x="13621" y="574"/>
                </a:lnTo>
                <a:lnTo>
                  <a:pt x="13609" y="582"/>
                </a:lnTo>
                <a:lnTo>
                  <a:pt x="13609" y="586"/>
                </a:lnTo>
                <a:cubicBezTo>
                  <a:pt x="13599" y="599"/>
                  <a:pt x="13591" y="618"/>
                  <a:pt x="13586" y="641"/>
                </a:cubicBezTo>
                <a:cubicBezTo>
                  <a:pt x="13559" y="648"/>
                  <a:pt x="13542" y="670"/>
                  <a:pt x="13528" y="688"/>
                </a:cubicBezTo>
                <a:cubicBezTo>
                  <a:pt x="13513" y="708"/>
                  <a:pt x="13501" y="724"/>
                  <a:pt x="13476" y="724"/>
                </a:cubicBezTo>
                <a:lnTo>
                  <a:pt x="13453" y="724"/>
                </a:lnTo>
                <a:lnTo>
                  <a:pt x="13453" y="788"/>
                </a:lnTo>
                <a:lnTo>
                  <a:pt x="13415" y="788"/>
                </a:lnTo>
                <a:lnTo>
                  <a:pt x="13409" y="797"/>
                </a:lnTo>
                <a:cubicBezTo>
                  <a:pt x="13402" y="809"/>
                  <a:pt x="13397" y="816"/>
                  <a:pt x="13391" y="827"/>
                </a:cubicBezTo>
                <a:lnTo>
                  <a:pt x="13355" y="890"/>
                </a:lnTo>
                <a:lnTo>
                  <a:pt x="13385" y="920"/>
                </a:lnTo>
                <a:cubicBezTo>
                  <a:pt x="13386" y="921"/>
                  <a:pt x="13462" y="989"/>
                  <a:pt x="13493" y="1002"/>
                </a:cubicBezTo>
                <a:cubicBezTo>
                  <a:pt x="13478" y="1021"/>
                  <a:pt x="13468" y="1046"/>
                  <a:pt x="13468" y="1079"/>
                </a:cubicBezTo>
                <a:cubicBezTo>
                  <a:pt x="13468" y="1120"/>
                  <a:pt x="13488" y="1154"/>
                  <a:pt x="13512" y="1154"/>
                </a:cubicBezTo>
                <a:cubicBezTo>
                  <a:pt x="13525" y="1154"/>
                  <a:pt x="13541" y="1153"/>
                  <a:pt x="13553" y="1128"/>
                </a:cubicBezTo>
                <a:lnTo>
                  <a:pt x="13553" y="1131"/>
                </a:lnTo>
                <a:lnTo>
                  <a:pt x="13569" y="1145"/>
                </a:lnTo>
                <a:cubicBezTo>
                  <a:pt x="13569" y="1146"/>
                  <a:pt x="13569" y="1145"/>
                  <a:pt x="13569" y="1145"/>
                </a:cubicBezTo>
                <a:lnTo>
                  <a:pt x="13595" y="1169"/>
                </a:lnTo>
                <a:lnTo>
                  <a:pt x="13596" y="1151"/>
                </a:lnTo>
                <a:cubicBezTo>
                  <a:pt x="13612" y="1145"/>
                  <a:pt x="13622" y="1127"/>
                  <a:pt x="13629" y="1114"/>
                </a:cubicBezTo>
                <a:cubicBezTo>
                  <a:pt x="13637" y="1098"/>
                  <a:pt x="13642" y="1090"/>
                  <a:pt x="13656" y="1090"/>
                </a:cubicBezTo>
                <a:lnTo>
                  <a:pt x="13699" y="1090"/>
                </a:lnTo>
                <a:lnTo>
                  <a:pt x="13674" y="1019"/>
                </a:lnTo>
                <a:cubicBezTo>
                  <a:pt x="13663" y="987"/>
                  <a:pt x="13644" y="964"/>
                  <a:pt x="13621" y="955"/>
                </a:cubicBezTo>
                <a:cubicBezTo>
                  <a:pt x="13635" y="953"/>
                  <a:pt x="13650" y="948"/>
                  <a:pt x="13663" y="928"/>
                </a:cubicBezTo>
                <a:lnTo>
                  <a:pt x="13695" y="881"/>
                </a:lnTo>
                <a:lnTo>
                  <a:pt x="13658" y="851"/>
                </a:lnTo>
                <a:cubicBezTo>
                  <a:pt x="13648" y="842"/>
                  <a:pt x="13638" y="835"/>
                  <a:pt x="13630" y="828"/>
                </a:cubicBezTo>
                <a:lnTo>
                  <a:pt x="13630" y="827"/>
                </a:lnTo>
                <a:lnTo>
                  <a:pt x="13611" y="815"/>
                </a:lnTo>
                <a:cubicBezTo>
                  <a:pt x="13611" y="815"/>
                  <a:pt x="13610" y="815"/>
                  <a:pt x="13610" y="815"/>
                </a:cubicBezTo>
                <a:lnTo>
                  <a:pt x="13594" y="805"/>
                </a:lnTo>
                <a:lnTo>
                  <a:pt x="13628" y="767"/>
                </a:lnTo>
                <a:cubicBezTo>
                  <a:pt x="13628" y="767"/>
                  <a:pt x="13628" y="767"/>
                  <a:pt x="13628" y="767"/>
                </a:cubicBezTo>
                <a:cubicBezTo>
                  <a:pt x="13628" y="767"/>
                  <a:pt x="13628" y="767"/>
                  <a:pt x="13628" y="767"/>
                </a:cubicBezTo>
                <a:lnTo>
                  <a:pt x="13637" y="757"/>
                </a:lnTo>
                <a:lnTo>
                  <a:pt x="13637" y="757"/>
                </a:lnTo>
                <a:cubicBezTo>
                  <a:pt x="13637" y="756"/>
                  <a:pt x="13638" y="756"/>
                  <a:pt x="13638" y="756"/>
                </a:cubicBezTo>
                <a:lnTo>
                  <a:pt x="13648" y="745"/>
                </a:lnTo>
                <a:lnTo>
                  <a:pt x="13648" y="720"/>
                </a:lnTo>
                <a:cubicBezTo>
                  <a:pt x="13649" y="718"/>
                  <a:pt x="13652" y="708"/>
                  <a:pt x="13658" y="699"/>
                </a:cubicBezTo>
                <a:lnTo>
                  <a:pt x="13668" y="686"/>
                </a:lnTo>
                <a:lnTo>
                  <a:pt x="13668" y="663"/>
                </a:lnTo>
                <a:cubicBezTo>
                  <a:pt x="13668" y="642"/>
                  <a:pt x="13666" y="600"/>
                  <a:pt x="13655" y="580"/>
                </a:cubicBezTo>
                <a:lnTo>
                  <a:pt x="13659" y="547"/>
                </a:lnTo>
                <a:close/>
                <a:moveTo>
                  <a:pt x="9256" y="579"/>
                </a:moveTo>
                <a:cubicBezTo>
                  <a:pt x="9269" y="579"/>
                  <a:pt x="9321" y="622"/>
                  <a:pt x="9348" y="663"/>
                </a:cubicBezTo>
                <a:lnTo>
                  <a:pt x="9322" y="738"/>
                </a:lnTo>
                <a:cubicBezTo>
                  <a:pt x="9312" y="745"/>
                  <a:pt x="9302" y="754"/>
                  <a:pt x="9294" y="762"/>
                </a:cubicBezTo>
                <a:lnTo>
                  <a:pt x="9195" y="633"/>
                </a:lnTo>
                <a:cubicBezTo>
                  <a:pt x="9195" y="633"/>
                  <a:pt x="9231" y="633"/>
                  <a:pt x="9231" y="633"/>
                </a:cubicBezTo>
                <a:lnTo>
                  <a:pt x="9235" y="600"/>
                </a:lnTo>
                <a:cubicBezTo>
                  <a:pt x="9237" y="580"/>
                  <a:pt x="9238" y="579"/>
                  <a:pt x="9256" y="579"/>
                </a:cubicBezTo>
                <a:close/>
                <a:moveTo>
                  <a:pt x="9115" y="636"/>
                </a:moveTo>
                <a:lnTo>
                  <a:pt x="9250" y="812"/>
                </a:lnTo>
                <a:cubicBezTo>
                  <a:pt x="9250" y="812"/>
                  <a:pt x="9250" y="812"/>
                  <a:pt x="9249" y="812"/>
                </a:cubicBezTo>
                <a:lnTo>
                  <a:pt x="8856" y="906"/>
                </a:lnTo>
                <a:lnTo>
                  <a:pt x="8743" y="933"/>
                </a:lnTo>
                <a:cubicBezTo>
                  <a:pt x="8764" y="891"/>
                  <a:pt x="8785" y="844"/>
                  <a:pt x="8804" y="802"/>
                </a:cubicBezTo>
                <a:cubicBezTo>
                  <a:pt x="8822" y="763"/>
                  <a:pt x="8840" y="726"/>
                  <a:pt x="8850" y="706"/>
                </a:cubicBezTo>
                <a:lnTo>
                  <a:pt x="8982" y="706"/>
                </a:lnTo>
                <a:cubicBezTo>
                  <a:pt x="8991" y="710"/>
                  <a:pt x="9016" y="719"/>
                  <a:pt x="9029" y="719"/>
                </a:cubicBezTo>
                <a:cubicBezTo>
                  <a:pt x="9033" y="719"/>
                  <a:pt x="9036" y="719"/>
                  <a:pt x="9041" y="715"/>
                </a:cubicBezTo>
                <a:cubicBezTo>
                  <a:pt x="9066" y="696"/>
                  <a:pt x="9079" y="680"/>
                  <a:pt x="9092" y="664"/>
                </a:cubicBezTo>
                <a:cubicBezTo>
                  <a:pt x="9098" y="655"/>
                  <a:pt x="9105" y="646"/>
                  <a:pt x="9115" y="636"/>
                </a:cubicBezTo>
                <a:close/>
                <a:moveTo>
                  <a:pt x="14018" y="661"/>
                </a:moveTo>
                <a:cubicBezTo>
                  <a:pt x="13986" y="661"/>
                  <a:pt x="13890" y="723"/>
                  <a:pt x="13878" y="814"/>
                </a:cubicBezTo>
                <a:lnTo>
                  <a:pt x="13856" y="823"/>
                </a:lnTo>
                <a:cubicBezTo>
                  <a:pt x="13852" y="825"/>
                  <a:pt x="13847" y="826"/>
                  <a:pt x="13840" y="826"/>
                </a:cubicBezTo>
                <a:lnTo>
                  <a:pt x="13848" y="788"/>
                </a:lnTo>
                <a:lnTo>
                  <a:pt x="13744" y="788"/>
                </a:lnTo>
                <a:lnTo>
                  <a:pt x="13722" y="790"/>
                </a:lnTo>
                <a:lnTo>
                  <a:pt x="13722" y="835"/>
                </a:lnTo>
                <a:cubicBezTo>
                  <a:pt x="13721" y="840"/>
                  <a:pt x="13721" y="848"/>
                  <a:pt x="13721" y="859"/>
                </a:cubicBezTo>
                <a:cubicBezTo>
                  <a:pt x="13687" y="895"/>
                  <a:pt x="13680" y="956"/>
                  <a:pt x="13680" y="1003"/>
                </a:cubicBezTo>
                <a:cubicBezTo>
                  <a:pt x="13680" y="1061"/>
                  <a:pt x="13716" y="1061"/>
                  <a:pt x="13746" y="1061"/>
                </a:cubicBezTo>
                <a:cubicBezTo>
                  <a:pt x="13749" y="1061"/>
                  <a:pt x="13811" y="1060"/>
                  <a:pt x="13829" y="1043"/>
                </a:cubicBezTo>
                <a:lnTo>
                  <a:pt x="13847" y="1024"/>
                </a:lnTo>
                <a:lnTo>
                  <a:pt x="13842" y="1000"/>
                </a:lnTo>
                <a:cubicBezTo>
                  <a:pt x="13858" y="996"/>
                  <a:pt x="13871" y="982"/>
                  <a:pt x="13880" y="956"/>
                </a:cubicBezTo>
                <a:lnTo>
                  <a:pt x="13883" y="944"/>
                </a:lnTo>
                <a:lnTo>
                  <a:pt x="13883" y="930"/>
                </a:lnTo>
                <a:cubicBezTo>
                  <a:pt x="13883" y="927"/>
                  <a:pt x="13884" y="923"/>
                  <a:pt x="13884" y="920"/>
                </a:cubicBezTo>
                <a:cubicBezTo>
                  <a:pt x="13884" y="913"/>
                  <a:pt x="13884" y="904"/>
                  <a:pt x="13884" y="893"/>
                </a:cubicBezTo>
                <a:cubicBezTo>
                  <a:pt x="13893" y="924"/>
                  <a:pt x="13911" y="941"/>
                  <a:pt x="13935" y="941"/>
                </a:cubicBezTo>
                <a:cubicBezTo>
                  <a:pt x="13951" y="941"/>
                  <a:pt x="14040" y="907"/>
                  <a:pt x="14061" y="878"/>
                </a:cubicBezTo>
                <a:lnTo>
                  <a:pt x="14075" y="856"/>
                </a:lnTo>
                <a:lnTo>
                  <a:pt x="14033" y="661"/>
                </a:lnTo>
                <a:lnTo>
                  <a:pt x="14018" y="661"/>
                </a:lnTo>
                <a:close/>
                <a:moveTo>
                  <a:pt x="15874" y="708"/>
                </a:moveTo>
                <a:cubicBezTo>
                  <a:pt x="15808" y="708"/>
                  <a:pt x="15767" y="782"/>
                  <a:pt x="15730" y="847"/>
                </a:cubicBezTo>
                <a:cubicBezTo>
                  <a:pt x="15710" y="884"/>
                  <a:pt x="15691" y="918"/>
                  <a:pt x="15668" y="941"/>
                </a:cubicBezTo>
                <a:cubicBezTo>
                  <a:pt x="15660" y="950"/>
                  <a:pt x="15652" y="956"/>
                  <a:pt x="15645" y="960"/>
                </a:cubicBezTo>
                <a:lnTo>
                  <a:pt x="15590" y="992"/>
                </a:lnTo>
                <a:lnTo>
                  <a:pt x="15629" y="1031"/>
                </a:lnTo>
                <a:cubicBezTo>
                  <a:pt x="15598" y="1042"/>
                  <a:pt x="15582" y="1069"/>
                  <a:pt x="15582" y="1114"/>
                </a:cubicBezTo>
                <a:cubicBezTo>
                  <a:pt x="15582" y="1151"/>
                  <a:pt x="15595" y="1192"/>
                  <a:pt x="15608" y="1221"/>
                </a:cubicBezTo>
                <a:lnTo>
                  <a:pt x="15608" y="1224"/>
                </a:lnTo>
                <a:lnTo>
                  <a:pt x="15621" y="1244"/>
                </a:lnTo>
                <a:cubicBezTo>
                  <a:pt x="15621" y="1244"/>
                  <a:pt x="15621" y="1244"/>
                  <a:pt x="15621" y="1245"/>
                </a:cubicBezTo>
                <a:lnTo>
                  <a:pt x="15645" y="1281"/>
                </a:lnTo>
                <a:lnTo>
                  <a:pt x="15648" y="1265"/>
                </a:lnTo>
                <a:cubicBezTo>
                  <a:pt x="15662" y="1265"/>
                  <a:pt x="15683" y="1263"/>
                  <a:pt x="15704" y="1253"/>
                </a:cubicBezTo>
                <a:lnTo>
                  <a:pt x="15725" y="1276"/>
                </a:lnTo>
                <a:cubicBezTo>
                  <a:pt x="15736" y="1288"/>
                  <a:pt x="15752" y="1314"/>
                  <a:pt x="15767" y="1340"/>
                </a:cubicBezTo>
                <a:cubicBezTo>
                  <a:pt x="15803" y="1399"/>
                  <a:pt x="15826" y="1435"/>
                  <a:pt x="15848" y="1435"/>
                </a:cubicBezTo>
                <a:cubicBezTo>
                  <a:pt x="15882" y="1435"/>
                  <a:pt x="15915" y="1452"/>
                  <a:pt x="15949" y="1469"/>
                </a:cubicBezTo>
                <a:cubicBezTo>
                  <a:pt x="15989" y="1489"/>
                  <a:pt x="16034" y="1511"/>
                  <a:pt x="16086" y="1511"/>
                </a:cubicBezTo>
                <a:cubicBezTo>
                  <a:pt x="16117" y="1511"/>
                  <a:pt x="16150" y="1468"/>
                  <a:pt x="16150" y="1403"/>
                </a:cubicBezTo>
                <a:cubicBezTo>
                  <a:pt x="16150" y="1387"/>
                  <a:pt x="16148" y="1373"/>
                  <a:pt x="16145" y="1362"/>
                </a:cubicBezTo>
                <a:cubicBezTo>
                  <a:pt x="16154" y="1348"/>
                  <a:pt x="16161" y="1327"/>
                  <a:pt x="16161" y="1296"/>
                </a:cubicBezTo>
                <a:cubicBezTo>
                  <a:pt x="16161" y="1289"/>
                  <a:pt x="16161" y="1283"/>
                  <a:pt x="16161" y="1277"/>
                </a:cubicBezTo>
                <a:cubicBezTo>
                  <a:pt x="16161" y="1271"/>
                  <a:pt x="16161" y="1264"/>
                  <a:pt x="16161" y="1263"/>
                </a:cubicBezTo>
                <a:cubicBezTo>
                  <a:pt x="16161" y="1263"/>
                  <a:pt x="16162" y="1258"/>
                  <a:pt x="16170" y="1247"/>
                </a:cubicBezTo>
                <a:lnTo>
                  <a:pt x="16189" y="1215"/>
                </a:lnTo>
                <a:lnTo>
                  <a:pt x="16171" y="1180"/>
                </a:lnTo>
                <a:cubicBezTo>
                  <a:pt x="16165" y="1168"/>
                  <a:pt x="16161" y="1157"/>
                  <a:pt x="16157" y="1148"/>
                </a:cubicBezTo>
                <a:cubicBezTo>
                  <a:pt x="16139" y="1107"/>
                  <a:pt x="16126" y="1082"/>
                  <a:pt x="16086" y="1082"/>
                </a:cubicBezTo>
                <a:lnTo>
                  <a:pt x="16043" y="1082"/>
                </a:lnTo>
                <a:cubicBezTo>
                  <a:pt x="16037" y="1082"/>
                  <a:pt x="16031" y="1076"/>
                  <a:pt x="16022" y="1066"/>
                </a:cubicBezTo>
                <a:cubicBezTo>
                  <a:pt x="16014" y="1058"/>
                  <a:pt x="16005" y="1047"/>
                  <a:pt x="15993" y="1042"/>
                </a:cubicBezTo>
                <a:cubicBezTo>
                  <a:pt x="15996" y="1031"/>
                  <a:pt x="15998" y="1020"/>
                  <a:pt x="15998" y="1007"/>
                </a:cubicBezTo>
                <a:cubicBezTo>
                  <a:pt x="15998" y="1002"/>
                  <a:pt x="15998" y="997"/>
                  <a:pt x="15998" y="992"/>
                </a:cubicBezTo>
                <a:cubicBezTo>
                  <a:pt x="15998" y="985"/>
                  <a:pt x="15999" y="978"/>
                  <a:pt x="15999" y="968"/>
                </a:cubicBezTo>
                <a:cubicBezTo>
                  <a:pt x="16002" y="966"/>
                  <a:pt x="16005" y="963"/>
                  <a:pt x="16009" y="960"/>
                </a:cubicBezTo>
                <a:lnTo>
                  <a:pt x="16047" y="931"/>
                </a:lnTo>
                <a:lnTo>
                  <a:pt x="16014" y="882"/>
                </a:lnTo>
                <a:cubicBezTo>
                  <a:pt x="16006" y="870"/>
                  <a:pt x="15997" y="852"/>
                  <a:pt x="15988" y="833"/>
                </a:cubicBezTo>
                <a:cubicBezTo>
                  <a:pt x="15960" y="777"/>
                  <a:pt x="15926" y="708"/>
                  <a:pt x="15874" y="708"/>
                </a:cubicBezTo>
                <a:close/>
                <a:moveTo>
                  <a:pt x="15516" y="727"/>
                </a:moveTo>
                <a:lnTo>
                  <a:pt x="15531" y="790"/>
                </a:lnTo>
                <a:cubicBezTo>
                  <a:pt x="15541" y="835"/>
                  <a:pt x="15563" y="858"/>
                  <a:pt x="15595" y="858"/>
                </a:cubicBezTo>
                <a:cubicBezTo>
                  <a:pt x="15609" y="858"/>
                  <a:pt x="15623" y="854"/>
                  <a:pt x="15636" y="851"/>
                </a:cubicBezTo>
                <a:lnTo>
                  <a:pt x="15667" y="842"/>
                </a:lnTo>
                <a:lnTo>
                  <a:pt x="15645" y="727"/>
                </a:lnTo>
                <a:lnTo>
                  <a:pt x="15516" y="727"/>
                </a:lnTo>
                <a:close/>
                <a:moveTo>
                  <a:pt x="14004" y="754"/>
                </a:moveTo>
                <a:lnTo>
                  <a:pt x="14018" y="817"/>
                </a:lnTo>
                <a:cubicBezTo>
                  <a:pt x="13992" y="832"/>
                  <a:pt x="13946" y="851"/>
                  <a:pt x="13935" y="852"/>
                </a:cubicBezTo>
                <a:cubicBezTo>
                  <a:pt x="13921" y="852"/>
                  <a:pt x="13921" y="849"/>
                  <a:pt x="13921" y="836"/>
                </a:cubicBezTo>
                <a:cubicBezTo>
                  <a:pt x="13926" y="812"/>
                  <a:pt x="13974" y="767"/>
                  <a:pt x="14004" y="754"/>
                </a:cubicBezTo>
                <a:close/>
                <a:moveTo>
                  <a:pt x="4558" y="770"/>
                </a:moveTo>
                <a:cubicBezTo>
                  <a:pt x="4558" y="770"/>
                  <a:pt x="4634" y="770"/>
                  <a:pt x="4634" y="770"/>
                </a:cubicBezTo>
                <a:lnTo>
                  <a:pt x="4630" y="779"/>
                </a:lnTo>
                <a:lnTo>
                  <a:pt x="4655" y="809"/>
                </a:lnTo>
                <a:cubicBezTo>
                  <a:pt x="4664" y="820"/>
                  <a:pt x="4672" y="829"/>
                  <a:pt x="4680" y="835"/>
                </a:cubicBezTo>
                <a:cubicBezTo>
                  <a:pt x="4679" y="839"/>
                  <a:pt x="4678" y="843"/>
                  <a:pt x="4677" y="848"/>
                </a:cubicBezTo>
                <a:lnTo>
                  <a:pt x="4662" y="919"/>
                </a:lnTo>
                <a:lnTo>
                  <a:pt x="4700" y="910"/>
                </a:lnTo>
                <a:cubicBezTo>
                  <a:pt x="4703" y="909"/>
                  <a:pt x="4706" y="909"/>
                  <a:pt x="4710" y="908"/>
                </a:cubicBezTo>
                <a:lnTo>
                  <a:pt x="4722" y="940"/>
                </a:lnTo>
                <a:cubicBezTo>
                  <a:pt x="4732" y="966"/>
                  <a:pt x="4754" y="992"/>
                  <a:pt x="4778" y="1011"/>
                </a:cubicBezTo>
                <a:lnTo>
                  <a:pt x="4765" y="1011"/>
                </a:lnTo>
                <a:cubicBezTo>
                  <a:pt x="4759" y="1000"/>
                  <a:pt x="4752" y="989"/>
                  <a:pt x="4742" y="980"/>
                </a:cubicBezTo>
                <a:cubicBezTo>
                  <a:pt x="4724" y="967"/>
                  <a:pt x="4706" y="968"/>
                  <a:pt x="4688" y="974"/>
                </a:cubicBezTo>
                <a:cubicBezTo>
                  <a:pt x="4677" y="977"/>
                  <a:pt x="4667" y="980"/>
                  <a:pt x="4657" y="972"/>
                </a:cubicBezTo>
                <a:cubicBezTo>
                  <a:pt x="4650" y="967"/>
                  <a:pt x="4645" y="942"/>
                  <a:pt x="4640" y="915"/>
                </a:cubicBezTo>
                <a:cubicBezTo>
                  <a:pt x="4632" y="873"/>
                  <a:pt x="4621" y="814"/>
                  <a:pt x="4589" y="789"/>
                </a:cubicBezTo>
                <a:cubicBezTo>
                  <a:pt x="4579" y="781"/>
                  <a:pt x="4569" y="775"/>
                  <a:pt x="4558" y="770"/>
                </a:cubicBezTo>
                <a:close/>
                <a:moveTo>
                  <a:pt x="15874" y="797"/>
                </a:moveTo>
                <a:cubicBezTo>
                  <a:pt x="15905" y="797"/>
                  <a:pt x="15929" y="842"/>
                  <a:pt x="15952" y="888"/>
                </a:cubicBezTo>
                <a:lnTo>
                  <a:pt x="15953" y="926"/>
                </a:lnTo>
                <a:cubicBezTo>
                  <a:pt x="15954" y="959"/>
                  <a:pt x="15954" y="973"/>
                  <a:pt x="15953" y="986"/>
                </a:cubicBezTo>
                <a:cubicBezTo>
                  <a:pt x="15953" y="992"/>
                  <a:pt x="15953" y="997"/>
                  <a:pt x="15953" y="1002"/>
                </a:cubicBezTo>
                <a:cubicBezTo>
                  <a:pt x="15950" y="1012"/>
                  <a:pt x="15939" y="1030"/>
                  <a:pt x="15925" y="1044"/>
                </a:cubicBezTo>
                <a:lnTo>
                  <a:pt x="15942" y="1127"/>
                </a:lnTo>
                <a:cubicBezTo>
                  <a:pt x="15947" y="1124"/>
                  <a:pt x="15950" y="1124"/>
                  <a:pt x="15952" y="1124"/>
                </a:cubicBezTo>
                <a:cubicBezTo>
                  <a:pt x="15955" y="1124"/>
                  <a:pt x="15958" y="1124"/>
                  <a:pt x="15961" y="1125"/>
                </a:cubicBezTo>
                <a:cubicBezTo>
                  <a:pt x="15966" y="1127"/>
                  <a:pt x="15972" y="1129"/>
                  <a:pt x="15979" y="1129"/>
                </a:cubicBezTo>
                <a:cubicBezTo>
                  <a:pt x="15986" y="1129"/>
                  <a:pt x="15992" y="1135"/>
                  <a:pt x="16001" y="1145"/>
                </a:cubicBezTo>
                <a:cubicBezTo>
                  <a:pt x="16011" y="1157"/>
                  <a:pt x="16025" y="1172"/>
                  <a:pt x="16043" y="1172"/>
                </a:cubicBezTo>
                <a:lnTo>
                  <a:pt x="16086" y="1172"/>
                </a:lnTo>
                <a:cubicBezTo>
                  <a:pt x="16108" y="1172"/>
                  <a:pt x="16110" y="1177"/>
                  <a:pt x="16123" y="1207"/>
                </a:cubicBezTo>
                <a:cubicBezTo>
                  <a:pt x="16124" y="1208"/>
                  <a:pt x="16124" y="1209"/>
                  <a:pt x="16125" y="1210"/>
                </a:cubicBezTo>
                <a:cubicBezTo>
                  <a:pt x="16117" y="1231"/>
                  <a:pt x="16116" y="1252"/>
                  <a:pt x="16116" y="1280"/>
                </a:cubicBezTo>
                <a:lnTo>
                  <a:pt x="16118" y="1291"/>
                </a:lnTo>
                <a:cubicBezTo>
                  <a:pt x="16115" y="1296"/>
                  <a:pt x="16105" y="1301"/>
                  <a:pt x="16100" y="1303"/>
                </a:cubicBezTo>
                <a:cubicBezTo>
                  <a:pt x="16096" y="1305"/>
                  <a:pt x="16092" y="1307"/>
                  <a:pt x="16089" y="1309"/>
                </a:cubicBezTo>
                <a:lnTo>
                  <a:pt x="16021" y="1354"/>
                </a:lnTo>
                <a:lnTo>
                  <a:pt x="16090" y="1395"/>
                </a:lnTo>
                <a:cubicBezTo>
                  <a:pt x="16098" y="1400"/>
                  <a:pt x="16103" y="1403"/>
                  <a:pt x="16105" y="1406"/>
                </a:cubicBezTo>
                <a:cubicBezTo>
                  <a:pt x="16102" y="1412"/>
                  <a:pt x="16095" y="1421"/>
                  <a:pt x="16086" y="1421"/>
                </a:cubicBezTo>
                <a:cubicBezTo>
                  <a:pt x="16040" y="1421"/>
                  <a:pt x="15999" y="1401"/>
                  <a:pt x="15960" y="1382"/>
                </a:cubicBezTo>
                <a:cubicBezTo>
                  <a:pt x="15923" y="1363"/>
                  <a:pt x="15887" y="1345"/>
                  <a:pt x="15849" y="1345"/>
                </a:cubicBezTo>
                <a:cubicBezTo>
                  <a:pt x="15849" y="1345"/>
                  <a:pt x="15849" y="1345"/>
                  <a:pt x="15849" y="1345"/>
                </a:cubicBezTo>
                <a:cubicBezTo>
                  <a:pt x="15839" y="1342"/>
                  <a:pt x="15812" y="1297"/>
                  <a:pt x="15796" y="1271"/>
                </a:cubicBezTo>
                <a:cubicBezTo>
                  <a:pt x="15791" y="1263"/>
                  <a:pt x="15787" y="1256"/>
                  <a:pt x="15783" y="1249"/>
                </a:cubicBezTo>
                <a:cubicBezTo>
                  <a:pt x="15799" y="1235"/>
                  <a:pt x="15812" y="1222"/>
                  <a:pt x="15825" y="1209"/>
                </a:cubicBezTo>
                <a:cubicBezTo>
                  <a:pt x="15847" y="1186"/>
                  <a:pt x="15869" y="1164"/>
                  <a:pt x="15901" y="1144"/>
                </a:cubicBezTo>
                <a:lnTo>
                  <a:pt x="15895" y="1056"/>
                </a:lnTo>
                <a:cubicBezTo>
                  <a:pt x="15883" y="1056"/>
                  <a:pt x="15861" y="1054"/>
                  <a:pt x="15842" y="1051"/>
                </a:cubicBezTo>
                <a:cubicBezTo>
                  <a:pt x="15826" y="1050"/>
                  <a:pt x="15812" y="1048"/>
                  <a:pt x="15806" y="1048"/>
                </a:cubicBezTo>
                <a:cubicBezTo>
                  <a:pt x="15767" y="1048"/>
                  <a:pt x="15737" y="1032"/>
                  <a:pt x="15704" y="1004"/>
                </a:cubicBezTo>
                <a:cubicBezTo>
                  <a:pt x="15725" y="978"/>
                  <a:pt x="15743" y="945"/>
                  <a:pt x="15760" y="914"/>
                </a:cubicBezTo>
                <a:cubicBezTo>
                  <a:pt x="15795" y="852"/>
                  <a:pt x="15825" y="797"/>
                  <a:pt x="15874" y="797"/>
                </a:cubicBezTo>
                <a:close/>
                <a:moveTo>
                  <a:pt x="12975" y="830"/>
                </a:moveTo>
                <a:lnTo>
                  <a:pt x="12975" y="835"/>
                </a:lnTo>
                <a:cubicBezTo>
                  <a:pt x="12967" y="833"/>
                  <a:pt x="12959" y="831"/>
                  <a:pt x="12951" y="831"/>
                </a:cubicBezTo>
                <a:cubicBezTo>
                  <a:pt x="12905" y="831"/>
                  <a:pt x="12794" y="841"/>
                  <a:pt x="12768" y="935"/>
                </a:cubicBezTo>
                <a:lnTo>
                  <a:pt x="12752" y="993"/>
                </a:lnTo>
                <a:lnTo>
                  <a:pt x="12785" y="1002"/>
                </a:lnTo>
                <a:cubicBezTo>
                  <a:pt x="12791" y="1003"/>
                  <a:pt x="12796" y="1006"/>
                  <a:pt x="12802" y="1009"/>
                </a:cubicBezTo>
                <a:cubicBezTo>
                  <a:pt x="12811" y="1013"/>
                  <a:pt x="12822" y="1019"/>
                  <a:pt x="12834" y="1019"/>
                </a:cubicBezTo>
                <a:cubicBezTo>
                  <a:pt x="12856" y="1019"/>
                  <a:pt x="12878" y="1000"/>
                  <a:pt x="12898" y="984"/>
                </a:cubicBezTo>
                <a:cubicBezTo>
                  <a:pt x="12909" y="975"/>
                  <a:pt x="12923" y="964"/>
                  <a:pt x="12930" y="963"/>
                </a:cubicBezTo>
                <a:lnTo>
                  <a:pt x="12889" y="1015"/>
                </a:lnTo>
                <a:lnTo>
                  <a:pt x="12915" y="1027"/>
                </a:lnTo>
                <a:lnTo>
                  <a:pt x="12919" y="1052"/>
                </a:lnTo>
                <a:cubicBezTo>
                  <a:pt x="12930" y="1117"/>
                  <a:pt x="12964" y="1130"/>
                  <a:pt x="12986" y="1133"/>
                </a:cubicBezTo>
                <a:lnTo>
                  <a:pt x="13023" y="1235"/>
                </a:lnTo>
                <a:lnTo>
                  <a:pt x="13023" y="1176"/>
                </a:lnTo>
                <a:cubicBezTo>
                  <a:pt x="13045" y="1176"/>
                  <a:pt x="13056" y="1135"/>
                  <a:pt x="13064" y="1109"/>
                </a:cubicBezTo>
                <a:cubicBezTo>
                  <a:pt x="13067" y="1098"/>
                  <a:pt x="13071" y="1080"/>
                  <a:pt x="13074" y="1077"/>
                </a:cubicBezTo>
                <a:cubicBezTo>
                  <a:pt x="13087" y="1063"/>
                  <a:pt x="13093" y="1069"/>
                  <a:pt x="13101" y="1071"/>
                </a:cubicBezTo>
                <a:cubicBezTo>
                  <a:pt x="13106" y="1072"/>
                  <a:pt x="13110" y="1072"/>
                  <a:pt x="13115" y="1072"/>
                </a:cubicBezTo>
                <a:lnTo>
                  <a:pt x="13115" y="1158"/>
                </a:lnTo>
                <a:lnTo>
                  <a:pt x="13168" y="1035"/>
                </a:lnTo>
                <a:lnTo>
                  <a:pt x="13172" y="1031"/>
                </a:lnTo>
                <a:cubicBezTo>
                  <a:pt x="13177" y="1023"/>
                  <a:pt x="13183" y="1021"/>
                  <a:pt x="13191" y="1018"/>
                </a:cubicBezTo>
                <a:cubicBezTo>
                  <a:pt x="13206" y="1013"/>
                  <a:pt x="13234" y="1004"/>
                  <a:pt x="13238" y="924"/>
                </a:cubicBezTo>
                <a:lnTo>
                  <a:pt x="13240" y="887"/>
                </a:lnTo>
                <a:lnTo>
                  <a:pt x="13223" y="876"/>
                </a:lnTo>
                <a:cubicBezTo>
                  <a:pt x="13220" y="874"/>
                  <a:pt x="13216" y="870"/>
                  <a:pt x="13212" y="866"/>
                </a:cubicBezTo>
                <a:cubicBezTo>
                  <a:pt x="13198" y="852"/>
                  <a:pt x="13176" y="831"/>
                  <a:pt x="13152" y="831"/>
                </a:cubicBezTo>
                <a:cubicBezTo>
                  <a:pt x="13130" y="831"/>
                  <a:pt x="13114" y="850"/>
                  <a:pt x="13102" y="865"/>
                </a:cubicBezTo>
                <a:cubicBezTo>
                  <a:pt x="13091" y="879"/>
                  <a:pt x="13083" y="887"/>
                  <a:pt x="13074" y="887"/>
                </a:cubicBezTo>
                <a:cubicBezTo>
                  <a:pt x="13059" y="887"/>
                  <a:pt x="13045" y="876"/>
                  <a:pt x="13028" y="864"/>
                </a:cubicBezTo>
                <a:cubicBezTo>
                  <a:pt x="13026" y="863"/>
                  <a:pt x="13023" y="861"/>
                  <a:pt x="13020" y="859"/>
                </a:cubicBezTo>
                <a:lnTo>
                  <a:pt x="13020" y="858"/>
                </a:lnTo>
                <a:lnTo>
                  <a:pt x="13005" y="848"/>
                </a:lnTo>
                <a:cubicBezTo>
                  <a:pt x="13005" y="848"/>
                  <a:pt x="13005" y="848"/>
                  <a:pt x="13004" y="848"/>
                </a:cubicBezTo>
                <a:lnTo>
                  <a:pt x="12975" y="830"/>
                </a:lnTo>
                <a:close/>
                <a:moveTo>
                  <a:pt x="4519" y="845"/>
                </a:moveTo>
                <a:cubicBezTo>
                  <a:pt x="4539" y="851"/>
                  <a:pt x="4556" y="860"/>
                  <a:pt x="4573" y="873"/>
                </a:cubicBezTo>
                <a:cubicBezTo>
                  <a:pt x="4585" y="883"/>
                  <a:pt x="4590" y="908"/>
                  <a:pt x="4598" y="948"/>
                </a:cubicBezTo>
                <a:cubicBezTo>
                  <a:pt x="4606" y="987"/>
                  <a:pt x="4615" y="1037"/>
                  <a:pt x="4640" y="1056"/>
                </a:cubicBezTo>
                <a:cubicBezTo>
                  <a:pt x="4658" y="1069"/>
                  <a:pt x="4677" y="1068"/>
                  <a:pt x="4695" y="1062"/>
                </a:cubicBezTo>
                <a:cubicBezTo>
                  <a:pt x="4705" y="1059"/>
                  <a:pt x="4716" y="1056"/>
                  <a:pt x="4725" y="1064"/>
                </a:cubicBezTo>
                <a:cubicBezTo>
                  <a:pt x="4733" y="1070"/>
                  <a:pt x="4734" y="1075"/>
                  <a:pt x="4737" y="1100"/>
                </a:cubicBezTo>
                <a:cubicBezTo>
                  <a:pt x="4740" y="1120"/>
                  <a:pt x="4744" y="1149"/>
                  <a:pt x="4756" y="1173"/>
                </a:cubicBezTo>
                <a:lnTo>
                  <a:pt x="4762" y="1186"/>
                </a:lnTo>
                <a:lnTo>
                  <a:pt x="4820" y="1186"/>
                </a:lnTo>
                <a:lnTo>
                  <a:pt x="4820" y="1169"/>
                </a:lnTo>
                <a:cubicBezTo>
                  <a:pt x="4824" y="1183"/>
                  <a:pt x="4831" y="1192"/>
                  <a:pt x="4836" y="1198"/>
                </a:cubicBezTo>
                <a:cubicBezTo>
                  <a:pt x="4831" y="1209"/>
                  <a:pt x="4823" y="1227"/>
                  <a:pt x="4823" y="1256"/>
                </a:cubicBezTo>
                <a:cubicBezTo>
                  <a:pt x="4823" y="1275"/>
                  <a:pt x="4827" y="1291"/>
                  <a:pt x="4833" y="1303"/>
                </a:cubicBezTo>
                <a:cubicBezTo>
                  <a:pt x="4837" y="1310"/>
                  <a:pt x="4844" y="1318"/>
                  <a:pt x="4854" y="1318"/>
                </a:cubicBezTo>
                <a:cubicBezTo>
                  <a:pt x="4864" y="1318"/>
                  <a:pt x="4874" y="1310"/>
                  <a:pt x="4884" y="1302"/>
                </a:cubicBezTo>
                <a:lnTo>
                  <a:pt x="4885" y="1301"/>
                </a:lnTo>
                <a:cubicBezTo>
                  <a:pt x="4894" y="1304"/>
                  <a:pt x="4911" y="1316"/>
                  <a:pt x="4924" y="1324"/>
                </a:cubicBezTo>
                <a:cubicBezTo>
                  <a:pt x="4937" y="1333"/>
                  <a:pt x="4951" y="1342"/>
                  <a:pt x="4963" y="1348"/>
                </a:cubicBezTo>
                <a:cubicBezTo>
                  <a:pt x="4959" y="1349"/>
                  <a:pt x="4953" y="1350"/>
                  <a:pt x="4949" y="1350"/>
                </a:cubicBezTo>
                <a:cubicBezTo>
                  <a:pt x="4943" y="1350"/>
                  <a:pt x="4937" y="1350"/>
                  <a:pt x="4933" y="1352"/>
                </a:cubicBezTo>
                <a:cubicBezTo>
                  <a:pt x="4902" y="1358"/>
                  <a:pt x="4878" y="1406"/>
                  <a:pt x="4860" y="1444"/>
                </a:cubicBezTo>
                <a:cubicBezTo>
                  <a:pt x="4852" y="1460"/>
                  <a:pt x="4840" y="1485"/>
                  <a:pt x="4835" y="1487"/>
                </a:cubicBezTo>
                <a:cubicBezTo>
                  <a:pt x="4832" y="1487"/>
                  <a:pt x="4830" y="1486"/>
                  <a:pt x="4830" y="1486"/>
                </a:cubicBezTo>
                <a:cubicBezTo>
                  <a:pt x="4829" y="1482"/>
                  <a:pt x="4827" y="1467"/>
                  <a:pt x="4826" y="1456"/>
                </a:cubicBezTo>
                <a:cubicBezTo>
                  <a:pt x="4825" y="1449"/>
                  <a:pt x="4824" y="1442"/>
                  <a:pt x="4823" y="1435"/>
                </a:cubicBezTo>
                <a:cubicBezTo>
                  <a:pt x="4823" y="1435"/>
                  <a:pt x="4813" y="1360"/>
                  <a:pt x="4813" y="1360"/>
                </a:cubicBezTo>
                <a:lnTo>
                  <a:pt x="4786" y="1416"/>
                </a:lnTo>
                <a:cubicBezTo>
                  <a:pt x="4779" y="1429"/>
                  <a:pt x="4775" y="1441"/>
                  <a:pt x="4771" y="1452"/>
                </a:cubicBezTo>
                <a:cubicBezTo>
                  <a:pt x="4768" y="1461"/>
                  <a:pt x="4764" y="1470"/>
                  <a:pt x="4760" y="1479"/>
                </a:cubicBezTo>
                <a:lnTo>
                  <a:pt x="4748" y="1503"/>
                </a:lnTo>
                <a:lnTo>
                  <a:pt x="4757" y="1534"/>
                </a:lnTo>
                <a:cubicBezTo>
                  <a:pt x="4758" y="1540"/>
                  <a:pt x="4760" y="1546"/>
                  <a:pt x="4762" y="1551"/>
                </a:cubicBezTo>
                <a:lnTo>
                  <a:pt x="4743" y="1551"/>
                </a:lnTo>
                <a:lnTo>
                  <a:pt x="4743" y="1590"/>
                </a:lnTo>
                <a:cubicBezTo>
                  <a:pt x="4730" y="1576"/>
                  <a:pt x="4715" y="1556"/>
                  <a:pt x="4708" y="1547"/>
                </a:cubicBezTo>
                <a:lnTo>
                  <a:pt x="4666" y="1491"/>
                </a:lnTo>
                <a:lnTo>
                  <a:pt x="4666" y="1575"/>
                </a:lnTo>
                <a:cubicBezTo>
                  <a:pt x="4666" y="1618"/>
                  <a:pt x="4662" y="1627"/>
                  <a:pt x="4638" y="1627"/>
                </a:cubicBezTo>
                <a:cubicBezTo>
                  <a:pt x="4618" y="1627"/>
                  <a:pt x="4600" y="1621"/>
                  <a:pt x="4589" y="1612"/>
                </a:cubicBezTo>
                <a:cubicBezTo>
                  <a:pt x="4592" y="1607"/>
                  <a:pt x="4595" y="1602"/>
                  <a:pt x="4597" y="1598"/>
                </a:cubicBezTo>
                <a:lnTo>
                  <a:pt x="4635" y="1521"/>
                </a:lnTo>
                <a:lnTo>
                  <a:pt x="4581" y="1521"/>
                </a:lnTo>
                <a:cubicBezTo>
                  <a:pt x="4547" y="1521"/>
                  <a:pt x="4508" y="1481"/>
                  <a:pt x="4507" y="1465"/>
                </a:cubicBezTo>
                <a:cubicBezTo>
                  <a:pt x="4517" y="1440"/>
                  <a:pt x="4588" y="1430"/>
                  <a:pt x="4612" y="1427"/>
                </a:cubicBezTo>
                <a:cubicBezTo>
                  <a:pt x="4629" y="1424"/>
                  <a:pt x="4642" y="1422"/>
                  <a:pt x="4651" y="1419"/>
                </a:cubicBezTo>
                <a:lnTo>
                  <a:pt x="4652" y="1332"/>
                </a:lnTo>
                <a:lnTo>
                  <a:pt x="4636" y="1323"/>
                </a:lnTo>
                <a:cubicBezTo>
                  <a:pt x="4612" y="1309"/>
                  <a:pt x="4589" y="1296"/>
                  <a:pt x="4560" y="1296"/>
                </a:cubicBezTo>
                <a:cubicBezTo>
                  <a:pt x="4538" y="1296"/>
                  <a:pt x="4524" y="1309"/>
                  <a:pt x="4514" y="1319"/>
                </a:cubicBezTo>
                <a:cubicBezTo>
                  <a:pt x="4507" y="1326"/>
                  <a:pt x="4503" y="1330"/>
                  <a:pt x="4494" y="1330"/>
                </a:cubicBezTo>
                <a:cubicBezTo>
                  <a:pt x="4493" y="1328"/>
                  <a:pt x="4491" y="1321"/>
                  <a:pt x="4490" y="1315"/>
                </a:cubicBezTo>
                <a:cubicBezTo>
                  <a:pt x="4489" y="1310"/>
                  <a:pt x="4488" y="1305"/>
                  <a:pt x="4486" y="1299"/>
                </a:cubicBezTo>
                <a:lnTo>
                  <a:pt x="4478" y="1266"/>
                </a:lnTo>
                <a:lnTo>
                  <a:pt x="4498" y="1211"/>
                </a:lnTo>
                <a:lnTo>
                  <a:pt x="4454" y="1211"/>
                </a:lnTo>
                <a:cubicBezTo>
                  <a:pt x="4400" y="1211"/>
                  <a:pt x="4375" y="1202"/>
                  <a:pt x="4363" y="1172"/>
                </a:cubicBezTo>
                <a:cubicBezTo>
                  <a:pt x="4381" y="1191"/>
                  <a:pt x="4408" y="1208"/>
                  <a:pt x="4426" y="1208"/>
                </a:cubicBezTo>
                <a:cubicBezTo>
                  <a:pt x="4444" y="1208"/>
                  <a:pt x="4458" y="1173"/>
                  <a:pt x="4464" y="1152"/>
                </a:cubicBezTo>
                <a:lnTo>
                  <a:pt x="4479" y="1103"/>
                </a:lnTo>
                <a:lnTo>
                  <a:pt x="4452" y="1086"/>
                </a:lnTo>
                <a:cubicBezTo>
                  <a:pt x="4448" y="1083"/>
                  <a:pt x="4443" y="1080"/>
                  <a:pt x="4437" y="1077"/>
                </a:cubicBezTo>
                <a:cubicBezTo>
                  <a:pt x="4425" y="1070"/>
                  <a:pt x="4396" y="1054"/>
                  <a:pt x="4381" y="1038"/>
                </a:cubicBezTo>
                <a:cubicBezTo>
                  <a:pt x="4384" y="1038"/>
                  <a:pt x="4387" y="1038"/>
                  <a:pt x="4391" y="1038"/>
                </a:cubicBezTo>
                <a:lnTo>
                  <a:pt x="4401" y="1038"/>
                </a:lnTo>
                <a:cubicBezTo>
                  <a:pt x="4413" y="1038"/>
                  <a:pt x="4420" y="1044"/>
                  <a:pt x="4428" y="1052"/>
                </a:cubicBezTo>
                <a:cubicBezTo>
                  <a:pt x="4437" y="1059"/>
                  <a:pt x="4446" y="1067"/>
                  <a:pt x="4458" y="1067"/>
                </a:cubicBezTo>
                <a:cubicBezTo>
                  <a:pt x="4479" y="1067"/>
                  <a:pt x="4490" y="1034"/>
                  <a:pt x="4495" y="1019"/>
                </a:cubicBezTo>
                <a:cubicBezTo>
                  <a:pt x="4496" y="1016"/>
                  <a:pt x="4496" y="1013"/>
                  <a:pt x="4497" y="1011"/>
                </a:cubicBezTo>
                <a:lnTo>
                  <a:pt x="4517" y="970"/>
                </a:lnTo>
                <a:lnTo>
                  <a:pt x="4493" y="941"/>
                </a:lnTo>
                <a:cubicBezTo>
                  <a:pt x="4474" y="919"/>
                  <a:pt x="4448" y="924"/>
                  <a:pt x="4431" y="931"/>
                </a:cubicBezTo>
                <a:cubicBezTo>
                  <a:pt x="4430" y="932"/>
                  <a:pt x="4429" y="932"/>
                  <a:pt x="4427" y="933"/>
                </a:cubicBezTo>
                <a:cubicBezTo>
                  <a:pt x="4427" y="931"/>
                  <a:pt x="4426" y="929"/>
                  <a:pt x="4425" y="928"/>
                </a:cubicBezTo>
                <a:cubicBezTo>
                  <a:pt x="4439" y="913"/>
                  <a:pt x="4451" y="909"/>
                  <a:pt x="4470" y="917"/>
                </a:cubicBezTo>
                <a:lnTo>
                  <a:pt x="4511" y="918"/>
                </a:lnTo>
                <a:lnTo>
                  <a:pt x="4519" y="845"/>
                </a:lnTo>
                <a:close/>
                <a:moveTo>
                  <a:pt x="13512" y="869"/>
                </a:moveTo>
                <a:lnTo>
                  <a:pt x="13525" y="873"/>
                </a:lnTo>
                <a:cubicBezTo>
                  <a:pt x="13535" y="876"/>
                  <a:pt x="13543" y="878"/>
                  <a:pt x="13550" y="880"/>
                </a:cubicBezTo>
                <a:cubicBezTo>
                  <a:pt x="13545" y="884"/>
                  <a:pt x="13540" y="889"/>
                  <a:pt x="13535" y="893"/>
                </a:cubicBezTo>
                <a:cubicBezTo>
                  <a:pt x="13523" y="903"/>
                  <a:pt x="13510" y="915"/>
                  <a:pt x="13502" y="915"/>
                </a:cubicBezTo>
                <a:cubicBezTo>
                  <a:pt x="13496" y="913"/>
                  <a:pt x="13481" y="903"/>
                  <a:pt x="13465" y="890"/>
                </a:cubicBezTo>
                <a:cubicBezTo>
                  <a:pt x="13465" y="890"/>
                  <a:pt x="13475" y="877"/>
                  <a:pt x="13475" y="877"/>
                </a:cubicBezTo>
                <a:lnTo>
                  <a:pt x="13512" y="877"/>
                </a:lnTo>
                <a:lnTo>
                  <a:pt x="13512" y="869"/>
                </a:lnTo>
                <a:close/>
                <a:moveTo>
                  <a:pt x="13766" y="878"/>
                </a:moveTo>
                <a:lnTo>
                  <a:pt x="13791" y="878"/>
                </a:lnTo>
                <a:lnTo>
                  <a:pt x="13790" y="907"/>
                </a:lnTo>
                <a:lnTo>
                  <a:pt x="13775" y="907"/>
                </a:lnTo>
                <a:lnTo>
                  <a:pt x="13787" y="967"/>
                </a:lnTo>
                <a:cubicBezTo>
                  <a:pt x="13775" y="969"/>
                  <a:pt x="13761" y="971"/>
                  <a:pt x="13746" y="971"/>
                </a:cubicBezTo>
                <a:cubicBezTo>
                  <a:pt x="13738" y="971"/>
                  <a:pt x="13732" y="970"/>
                  <a:pt x="13727" y="970"/>
                </a:cubicBezTo>
                <a:cubicBezTo>
                  <a:pt x="13731" y="951"/>
                  <a:pt x="13738" y="939"/>
                  <a:pt x="13751" y="930"/>
                </a:cubicBezTo>
                <a:lnTo>
                  <a:pt x="13769" y="919"/>
                </a:lnTo>
                <a:lnTo>
                  <a:pt x="13767" y="882"/>
                </a:lnTo>
                <a:cubicBezTo>
                  <a:pt x="13766" y="881"/>
                  <a:pt x="13766" y="879"/>
                  <a:pt x="13766" y="878"/>
                </a:cubicBezTo>
                <a:close/>
                <a:moveTo>
                  <a:pt x="13152" y="921"/>
                </a:moveTo>
                <a:cubicBezTo>
                  <a:pt x="13160" y="921"/>
                  <a:pt x="13168" y="926"/>
                  <a:pt x="13176" y="933"/>
                </a:cubicBezTo>
                <a:cubicBezTo>
                  <a:pt x="13169" y="936"/>
                  <a:pt x="13159" y="941"/>
                  <a:pt x="13150" y="953"/>
                </a:cubicBezTo>
                <a:cubicBezTo>
                  <a:pt x="13147" y="954"/>
                  <a:pt x="13144" y="953"/>
                  <a:pt x="13144" y="953"/>
                </a:cubicBezTo>
                <a:lnTo>
                  <a:pt x="13126" y="941"/>
                </a:lnTo>
                <a:cubicBezTo>
                  <a:pt x="13136" y="929"/>
                  <a:pt x="13143" y="921"/>
                  <a:pt x="13152" y="921"/>
                </a:cubicBezTo>
                <a:close/>
                <a:moveTo>
                  <a:pt x="11494" y="934"/>
                </a:moveTo>
                <a:lnTo>
                  <a:pt x="11488" y="944"/>
                </a:lnTo>
                <a:cubicBezTo>
                  <a:pt x="11483" y="953"/>
                  <a:pt x="11478" y="967"/>
                  <a:pt x="11472" y="982"/>
                </a:cubicBezTo>
                <a:cubicBezTo>
                  <a:pt x="11468" y="995"/>
                  <a:pt x="11456" y="1029"/>
                  <a:pt x="11451" y="1031"/>
                </a:cubicBezTo>
                <a:lnTo>
                  <a:pt x="11437" y="1022"/>
                </a:lnTo>
                <a:cubicBezTo>
                  <a:pt x="11415" y="1003"/>
                  <a:pt x="11386" y="971"/>
                  <a:pt x="11380" y="960"/>
                </a:cubicBezTo>
                <a:lnTo>
                  <a:pt x="11374" y="947"/>
                </a:lnTo>
                <a:lnTo>
                  <a:pt x="11269" y="947"/>
                </a:lnTo>
                <a:lnTo>
                  <a:pt x="11280" y="990"/>
                </a:lnTo>
                <a:lnTo>
                  <a:pt x="11257" y="990"/>
                </a:lnTo>
                <a:lnTo>
                  <a:pt x="11257" y="1013"/>
                </a:lnTo>
                <a:cubicBezTo>
                  <a:pt x="11255" y="1011"/>
                  <a:pt x="11252" y="1009"/>
                  <a:pt x="11249" y="1005"/>
                </a:cubicBezTo>
                <a:lnTo>
                  <a:pt x="11244" y="998"/>
                </a:lnTo>
                <a:lnTo>
                  <a:pt x="11181" y="998"/>
                </a:lnTo>
                <a:lnTo>
                  <a:pt x="11183" y="1047"/>
                </a:lnTo>
                <a:cubicBezTo>
                  <a:pt x="11185" y="1092"/>
                  <a:pt x="11196" y="1132"/>
                  <a:pt x="11215" y="1166"/>
                </a:cubicBezTo>
                <a:cubicBezTo>
                  <a:pt x="11215" y="1175"/>
                  <a:pt x="11216" y="1183"/>
                  <a:pt x="11217" y="1191"/>
                </a:cubicBezTo>
                <a:cubicBezTo>
                  <a:pt x="11217" y="1192"/>
                  <a:pt x="11217" y="1191"/>
                  <a:pt x="11217" y="1191"/>
                </a:cubicBezTo>
                <a:cubicBezTo>
                  <a:pt x="11210" y="1125"/>
                  <a:pt x="11156" y="1085"/>
                  <a:pt x="11122" y="1077"/>
                </a:cubicBezTo>
                <a:lnTo>
                  <a:pt x="11122" y="1074"/>
                </a:lnTo>
                <a:lnTo>
                  <a:pt x="11103" y="1075"/>
                </a:lnTo>
                <a:cubicBezTo>
                  <a:pt x="11102" y="1075"/>
                  <a:pt x="11100" y="1075"/>
                  <a:pt x="11099" y="1075"/>
                </a:cubicBezTo>
                <a:lnTo>
                  <a:pt x="11077" y="1076"/>
                </a:lnTo>
                <a:lnTo>
                  <a:pt x="11077" y="1081"/>
                </a:lnTo>
                <a:cubicBezTo>
                  <a:pt x="11062" y="1090"/>
                  <a:pt x="11046" y="1113"/>
                  <a:pt x="11045" y="1176"/>
                </a:cubicBezTo>
                <a:cubicBezTo>
                  <a:pt x="11035" y="1154"/>
                  <a:pt x="11019" y="1138"/>
                  <a:pt x="10997" y="1138"/>
                </a:cubicBezTo>
                <a:cubicBezTo>
                  <a:pt x="10988" y="1138"/>
                  <a:pt x="10979" y="1143"/>
                  <a:pt x="10971" y="1151"/>
                </a:cubicBezTo>
                <a:lnTo>
                  <a:pt x="10948" y="1143"/>
                </a:lnTo>
                <a:cubicBezTo>
                  <a:pt x="10898" y="1126"/>
                  <a:pt x="10873" y="1126"/>
                  <a:pt x="10838" y="1126"/>
                </a:cubicBezTo>
                <a:cubicBezTo>
                  <a:pt x="10804" y="1126"/>
                  <a:pt x="10752" y="1232"/>
                  <a:pt x="10747" y="1244"/>
                </a:cubicBezTo>
                <a:lnTo>
                  <a:pt x="10734" y="1276"/>
                </a:lnTo>
                <a:lnTo>
                  <a:pt x="10749" y="1304"/>
                </a:lnTo>
                <a:cubicBezTo>
                  <a:pt x="10753" y="1312"/>
                  <a:pt x="10757" y="1323"/>
                  <a:pt x="10762" y="1335"/>
                </a:cubicBezTo>
                <a:cubicBezTo>
                  <a:pt x="10767" y="1348"/>
                  <a:pt x="10772" y="1360"/>
                  <a:pt x="10777" y="1371"/>
                </a:cubicBezTo>
                <a:lnTo>
                  <a:pt x="10773" y="1375"/>
                </a:lnTo>
                <a:cubicBezTo>
                  <a:pt x="10773" y="1375"/>
                  <a:pt x="10772" y="1372"/>
                  <a:pt x="10772" y="1372"/>
                </a:cubicBezTo>
                <a:lnTo>
                  <a:pt x="10763" y="1383"/>
                </a:lnTo>
                <a:lnTo>
                  <a:pt x="10762" y="1384"/>
                </a:lnTo>
                <a:cubicBezTo>
                  <a:pt x="10757" y="1388"/>
                  <a:pt x="10754" y="1393"/>
                  <a:pt x="10755" y="1393"/>
                </a:cubicBezTo>
                <a:lnTo>
                  <a:pt x="10732" y="1424"/>
                </a:lnTo>
                <a:lnTo>
                  <a:pt x="10738" y="1436"/>
                </a:lnTo>
                <a:cubicBezTo>
                  <a:pt x="10736" y="1449"/>
                  <a:pt x="10735" y="1462"/>
                  <a:pt x="10736" y="1476"/>
                </a:cubicBezTo>
                <a:cubicBezTo>
                  <a:pt x="10742" y="1548"/>
                  <a:pt x="10793" y="1632"/>
                  <a:pt x="10831" y="1651"/>
                </a:cubicBezTo>
                <a:lnTo>
                  <a:pt x="10870" y="1671"/>
                </a:lnTo>
                <a:lnTo>
                  <a:pt x="10858" y="1594"/>
                </a:lnTo>
                <a:cubicBezTo>
                  <a:pt x="10852" y="1560"/>
                  <a:pt x="10845" y="1535"/>
                  <a:pt x="10837" y="1514"/>
                </a:cubicBezTo>
                <a:cubicBezTo>
                  <a:pt x="10841" y="1521"/>
                  <a:pt x="10846" y="1527"/>
                  <a:pt x="10850" y="1533"/>
                </a:cubicBezTo>
                <a:lnTo>
                  <a:pt x="10857" y="1560"/>
                </a:lnTo>
                <a:cubicBezTo>
                  <a:pt x="10868" y="1608"/>
                  <a:pt x="10891" y="1638"/>
                  <a:pt x="10921" y="1648"/>
                </a:cubicBezTo>
                <a:lnTo>
                  <a:pt x="10922" y="1676"/>
                </a:lnTo>
                <a:lnTo>
                  <a:pt x="10916" y="1717"/>
                </a:lnTo>
                <a:lnTo>
                  <a:pt x="10923" y="1718"/>
                </a:lnTo>
                <a:lnTo>
                  <a:pt x="10923" y="1730"/>
                </a:lnTo>
                <a:lnTo>
                  <a:pt x="10927" y="1731"/>
                </a:lnTo>
                <a:cubicBezTo>
                  <a:pt x="10932" y="1753"/>
                  <a:pt x="10939" y="1770"/>
                  <a:pt x="10950" y="1780"/>
                </a:cubicBezTo>
                <a:lnTo>
                  <a:pt x="10950" y="1787"/>
                </a:lnTo>
                <a:cubicBezTo>
                  <a:pt x="10950" y="1920"/>
                  <a:pt x="11020" y="1987"/>
                  <a:pt x="11076" y="2040"/>
                </a:cubicBezTo>
                <a:cubicBezTo>
                  <a:pt x="11095" y="2058"/>
                  <a:pt x="11113" y="2075"/>
                  <a:pt x="11125" y="2092"/>
                </a:cubicBezTo>
                <a:lnTo>
                  <a:pt x="11140" y="2112"/>
                </a:lnTo>
                <a:lnTo>
                  <a:pt x="11153" y="2086"/>
                </a:lnTo>
                <a:cubicBezTo>
                  <a:pt x="11171" y="2051"/>
                  <a:pt x="11178" y="2004"/>
                  <a:pt x="11186" y="1959"/>
                </a:cubicBezTo>
                <a:cubicBezTo>
                  <a:pt x="11192" y="1917"/>
                  <a:pt x="11199" y="1877"/>
                  <a:pt x="11213" y="1856"/>
                </a:cubicBezTo>
                <a:cubicBezTo>
                  <a:pt x="11214" y="1855"/>
                  <a:pt x="11217" y="1853"/>
                  <a:pt x="11219" y="1852"/>
                </a:cubicBezTo>
                <a:cubicBezTo>
                  <a:pt x="11228" y="1847"/>
                  <a:pt x="11245" y="1839"/>
                  <a:pt x="11252" y="1803"/>
                </a:cubicBezTo>
                <a:cubicBezTo>
                  <a:pt x="11254" y="1793"/>
                  <a:pt x="11256" y="1782"/>
                  <a:pt x="11258" y="1771"/>
                </a:cubicBezTo>
                <a:lnTo>
                  <a:pt x="11258" y="1771"/>
                </a:lnTo>
                <a:lnTo>
                  <a:pt x="11275" y="1680"/>
                </a:lnTo>
                <a:cubicBezTo>
                  <a:pt x="11291" y="1601"/>
                  <a:pt x="11310" y="1546"/>
                  <a:pt x="11337" y="1536"/>
                </a:cubicBezTo>
                <a:lnTo>
                  <a:pt x="11349" y="1582"/>
                </a:lnTo>
                <a:cubicBezTo>
                  <a:pt x="11361" y="1633"/>
                  <a:pt x="11372" y="1671"/>
                  <a:pt x="11384" y="1695"/>
                </a:cubicBezTo>
                <a:cubicBezTo>
                  <a:pt x="11384" y="1696"/>
                  <a:pt x="11383" y="1696"/>
                  <a:pt x="11383" y="1696"/>
                </a:cubicBezTo>
                <a:lnTo>
                  <a:pt x="11383" y="1696"/>
                </a:lnTo>
                <a:lnTo>
                  <a:pt x="11378" y="1705"/>
                </a:lnTo>
                <a:lnTo>
                  <a:pt x="11341" y="1771"/>
                </a:lnTo>
                <a:lnTo>
                  <a:pt x="11346" y="1771"/>
                </a:lnTo>
                <a:lnTo>
                  <a:pt x="11342" y="1781"/>
                </a:lnTo>
                <a:lnTo>
                  <a:pt x="11358" y="1783"/>
                </a:lnTo>
                <a:cubicBezTo>
                  <a:pt x="11358" y="1787"/>
                  <a:pt x="11357" y="1790"/>
                  <a:pt x="11357" y="1794"/>
                </a:cubicBezTo>
                <a:lnTo>
                  <a:pt x="11355" y="1840"/>
                </a:lnTo>
                <a:lnTo>
                  <a:pt x="11378" y="1844"/>
                </a:lnTo>
                <a:cubicBezTo>
                  <a:pt x="11389" y="1846"/>
                  <a:pt x="11404" y="1846"/>
                  <a:pt x="11419" y="1846"/>
                </a:cubicBezTo>
                <a:cubicBezTo>
                  <a:pt x="11429" y="1847"/>
                  <a:pt x="11440" y="1847"/>
                  <a:pt x="11449" y="1848"/>
                </a:cubicBezTo>
                <a:cubicBezTo>
                  <a:pt x="11449" y="1863"/>
                  <a:pt x="11451" y="1878"/>
                  <a:pt x="11453" y="1895"/>
                </a:cubicBezTo>
                <a:lnTo>
                  <a:pt x="11458" y="1942"/>
                </a:lnTo>
                <a:lnTo>
                  <a:pt x="11481" y="1927"/>
                </a:lnTo>
                <a:cubicBezTo>
                  <a:pt x="11511" y="1908"/>
                  <a:pt x="11532" y="1879"/>
                  <a:pt x="11552" y="1851"/>
                </a:cubicBezTo>
                <a:cubicBezTo>
                  <a:pt x="11564" y="1835"/>
                  <a:pt x="11576" y="1819"/>
                  <a:pt x="11589" y="1805"/>
                </a:cubicBezTo>
                <a:lnTo>
                  <a:pt x="11591" y="1803"/>
                </a:lnTo>
                <a:lnTo>
                  <a:pt x="11604" y="1791"/>
                </a:lnTo>
                <a:cubicBezTo>
                  <a:pt x="11608" y="1788"/>
                  <a:pt x="11612" y="1785"/>
                  <a:pt x="11615" y="1782"/>
                </a:cubicBezTo>
                <a:lnTo>
                  <a:pt x="11644" y="1764"/>
                </a:lnTo>
                <a:lnTo>
                  <a:pt x="11641" y="1756"/>
                </a:lnTo>
                <a:lnTo>
                  <a:pt x="11668" y="1731"/>
                </a:lnTo>
                <a:lnTo>
                  <a:pt x="11630" y="1725"/>
                </a:lnTo>
                <a:lnTo>
                  <a:pt x="11627" y="1714"/>
                </a:lnTo>
                <a:cubicBezTo>
                  <a:pt x="11616" y="1682"/>
                  <a:pt x="11598" y="1670"/>
                  <a:pt x="11583" y="1660"/>
                </a:cubicBezTo>
                <a:cubicBezTo>
                  <a:pt x="11560" y="1645"/>
                  <a:pt x="11550" y="1638"/>
                  <a:pt x="11550" y="1587"/>
                </a:cubicBezTo>
                <a:lnTo>
                  <a:pt x="11550" y="1542"/>
                </a:lnTo>
                <a:lnTo>
                  <a:pt x="11486" y="1542"/>
                </a:lnTo>
                <a:cubicBezTo>
                  <a:pt x="11485" y="1530"/>
                  <a:pt x="11483" y="1518"/>
                  <a:pt x="11481" y="1506"/>
                </a:cubicBezTo>
                <a:lnTo>
                  <a:pt x="11474" y="1473"/>
                </a:lnTo>
                <a:lnTo>
                  <a:pt x="11455" y="1479"/>
                </a:lnTo>
                <a:cubicBezTo>
                  <a:pt x="11435" y="1441"/>
                  <a:pt x="11388" y="1381"/>
                  <a:pt x="11345" y="1341"/>
                </a:cubicBezTo>
                <a:lnTo>
                  <a:pt x="11452" y="1343"/>
                </a:lnTo>
                <a:cubicBezTo>
                  <a:pt x="11470" y="1390"/>
                  <a:pt x="11494" y="1413"/>
                  <a:pt x="11527" y="1417"/>
                </a:cubicBezTo>
                <a:lnTo>
                  <a:pt x="11528" y="1419"/>
                </a:lnTo>
                <a:lnTo>
                  <a:pt x="11530" y="1419"/>
                </a:lnTo>
                <a:lnTo>
                  <a:pt x="11530" y="1420"/>
                </a:lnTo>
                <a:lnTo>
                  <a:pt x="11538" y="1419"/>
                </a:lnTo>
                <a:cubicBezTo>
                  <a:pt x="11538" y="1419"/>
                  <a:pt x="11538" y="1419"/>
                  <a:pt x="11538" y="1419"/>
                </a:cubicBezTo>
                <a:lnTo>
                  <a:pt x="11581" y="1417"/>
                </a:lnTo>
                <a:lnTo>
                  <a:pt x="11580" y="1414"/>
                </a:lnTo>
                <a:lnTo>
                  <a:pt x="11582" y="1414"/>
                </a:lnTo>
                <a:lnTo>
                  <a:pt x="11579" y="1404"/>
                </a:lnTo>
                <a:cubicBezTo>
                  <a:pt x="11639" y="1369"/>
                  <a:pt x="11711" y="1273"/>
                  <a:pt x="11757" y="1210"/>
                </a:cubicBezTo>
                <a:lnTo>
                  <a:pt x="11785" y="1173"/>
                </a:lnTo>
                <a:lnTo>
                  <a:pt x="11777" y="1137"/>
                </a:lnTo>
                <a:cubicBezTo>
                  <a:pt x="11760" y="1070"/>
                  <a:pt x="11711" y="998"/>
                  <a:pt x="11661" y="998"/>
                </a:cubicBezTo>
                <a:lnTo>
                  <a:pt x="11591" y="998"/>
                </a:lnTo>
                <a:cubicBezTo>
                  <a:pt x="11573" y="998"/>
                  <a:pt x="11560" y="1008"/>
                  <a:pt x="11549" y="1019"/>
                </a:cubicBezTo>
                <a:cubicBezTo>
                  <a:pt x="11550" y="1008"/>
                  <a:pt x="11550" y="995"/>
                  <a:pt x="11550" y="979"/>
                </a:cubicBezTo>
                <a:lnTo>
                  <a:pt x="11550" y="934"/>
                </a:lnTo>
                <a:lnTo>
                  <a:pt x="11494" y="934"/>
                </a:lnTo>
                <a:close/>
                <a:moveTo>
                  <a:pt x="9066" y="946"/>
                </a:moveTo>
                <a:lnTo>
                  <a:pt x="9110" y="990"/>
                </a:lnTo>
                <a:cubicBezTo>
                  <a:pt x="9117" y="998"/>
                  <a:pt x="9124" y="1004"/>
                  <a:pt x="9129" y="1008"/>
                </a:cubicBezTo>
                <a:cubicBezTo>
                  <a:pt x="9120" y="1021"/>
                  <a:pt x="9104" y="1027"/>
                  <a:pt x="9083" y="1035"/>
                </a:cubicBezTo>
                <a:cubicBezTo>
                  <a:pt x="9076" y="1037"/>
                  <a:pt x="9070" y="1040"/>
                  <a:pt x="9064" y="1042"/>
                </a:cubicBezTo>
                <a:lnTo>
                  <a:pt x="9036" y="1055"/>
                </a:lnTo>
                <a:lnTo>
                  <a:pt x="9049" y="1106"/>
                </a:lnTo>
                <a:cubicBezTo>
                  <a:pt x="9049" y="1107"/>
                  <a:pt x="9049" y="1108"/>
                  <a:pt x="9050" y="1109"/>
                </a:cubicBezTo>
                <a:cubicBezTo>
                  <a:pt x="9048" y="1117"/>
                  <a:pt x="9047" y="1128"/>
                  <a:pt x="9047" y="1141"/>
                </a:cubicBezTo>
                <a:cubicBezTo>
                  <a:pt x="9047" y="1165"/>
                  <a:pt x="9007" y="1185"/>
                  <a:pt x="8985" y="1196"/>
                </a:cubicBezTo>
                <a:cubicBezTo>
                  <a:pt x="8979" y="1199"/>
                  <a:pt x="8973" y="1201"/>
                  <a:pt x="8968" y="1204"/>
                </a:cubicBezTo>
                <a:lnTo>
                  <a:pt x="8950" y="1214"/>
                </a:lnTo>
                <a:lnTo>
                  <a:pt x="8951" y="1252"/>
                </a:lnTo>
                <a:cubicBezTo>
                  <a:pt x="8953" y="1280"/>
                  <a:pt x="8952" y="1287"/>
                  <a:pt x="8952" y="1294"/>
                </a:cubicBezTo>
                <a:cubicBezTo>
                  <a:pt x="8951" y="1299"/>
                  <a:pt x="8951" y="1304"/>
                  <a:pt x="8951" y="1311"/>
                </a:cubicBezTo>
                <a:cubicBezTo>
                  <a:pt x="8951" y="1353"/>
                  <a:pt x="8935" y="1375"/>
                  <a:pt x="8905" y="1414"/>
                </a:cubicBezTo>
                <a:cubicBezTo>
                  <a:pt x="8895" y="1426"/>
                  <a:pt x="8885" y="1439"/>
                  <a:pt x="8875" y="1454"/>
                </a:cubicBezTo>
                <a:cubicBezTo>
                  <a:pt x="8853" y="1488"/>
                  <a:pt x="8847" y="1547"/>
                  <a:pt x="8841" y="1595"/>
                </a:cubicBezTo>
                <a:cubicBezTo>
                  <a:pt x="8839" y="1616"/>
                  <a:pt x="8837" y="1640"/>
                  <a:pt x="8834" y="1649"/>
                </a:cubicBezTo>
                <a:lnTo>
                  <a:pt x="8821" y="1692"/>
                </a:lnTo>
                <a:lnTo>
                  <a:pt x="8843" y="1713"/>
                </a:lnTo>
                <a:cubicBezTo>
                  <a:pt x="8861" y="1729"/>
                  <a:pt x="8881" y="1727"/>
                  <a:pt x="8898" y="1721"/>
                </a:cubicBezTo>
                <a:cubicBezTo>
                  <a:pt x="8913" y="1716"/>
                  <a:pt x="8931" y="1718"/>
                  <a:pt x="8948" y="1734"/>
                </a:cubicBezTo>
                <a:lnTo>
                  <a:pt x="8934" y="1734"/>
                </a:lnTo>
                <a:lnTo>
                  <a:pt x="8941" y="1790"/>
                </a:lnTo>
                <a:cubicBezTo>
                  <a:pt x="8948" y="1843"/>
                  <a:pt x="8975" y="1862"/>
                  <a:pt x="8996" y="1877"/>
                </a:cubicBezTo>
                <a:cubicBezTo>
                  <a:pt x="9023" y="1896"/>
                  <a:pt x="9032" y="1906"/>
                  <a:pt x="9032" y="1927"/>
                </a:cubicBezTo>
                <a:cubicBezTo>
                  <a:pt x="9032" y="1943"/>
                  <a:pt x="9012" y="1953"/>
                  <a:pt x="8980" y="1953"/>
                </a:cubicBezTo>
                <a:cubicBezTo>
                  <a:pt x="8965" y="1953"/>
                  <a:pt x="8949" y="1951"/>
                  <a:pt x="8935" y="1949"/>
                </a:cubicBezTo>
                <a:cubicBezTo>
                  <a:pt x="8923" y="1948"/>
                  <a:pt x="8913" y="1946"/>
                  <a:pt x="8906" y="1946"/>
                </a:cubicBezTo>
                <a:cubicBezTo>
                  <a:pt x="8871" y="1946"/>
                  <a:pt x="8841" y="1997"/>
                  <a:pt x="8841" y="2055"/>
                </a:cubicBezTo>
                <a:cubicBezTo>
                  <a:pt x="8841" y="2149"/>
                  <a:pt x="8880" y="2168"/>
                  <a:pt x="8911" y="2171"/>
                </a:cubicBezTo>
                <a:cubicBezTo>
                  <a:pt x="8915" y="2211"/>
                  <a:pt x="8924" y="2239"/>
                  <a:pt x="8930" y="2261"/>
                </a:cubicBezTo>
                <a:cubicBezTo>
                  <a:pt x="8937" y="2282"/>
                  <a:pt x="8941" y="2294"/>
                  <a:pt x="8941" y="2310"/>
                </a:cubicBezTo>
                <a:cubicBezTo>
                  <a:pt x="8941" y="2317"/>
                  <a:pt x="8940" y="2325"/>
                  <a:pt x="8939" y="2335"/>
                </a:cubicBezTo>
                <a:cubicBezTo>
                  <a:pt x="8938" y="2342"/>
                  <a:pt x="8937" y="2350"/>
                  <a:pt x="8936" y="2359"/>
                </a:cubicBezTo>
                <a:cubicBezTo>
                  <a:pt x="8906" y="2364"/>
                  <a:pt x="8873" y="2382"/>
                  <a:pt x="8873" y="2459"/>
                </a:cubicBezTo>
                <a:cubicBezTo>
                  <a:pt x="8873" y="2526"/>
                  <a:pt x="8900" y="2553"/>
                  <a:pt x="8927" y="2567"/>
                </a:cubicBezTo>
                <a:lnTo>
                  <a:pt x="8921" y="2593"/>
                </a:lnTo>
                <a:cubicBezTo>
                  <a:pt x="8909" y="2604"/>
                  <a:pt x="8896" y="2611"/>
                  <a:pt x="8882" y="2614"/>
                </a:cubicBezTo>
                <a:lnTo>
                  <a:pt x="8862" y="2618"/>
                </a:lnTo>
                <a:lnTo>
                  <a:pt x="8862" y="2658"/>
                </a:lnTo>
                <a:cubicBezTo>
                  <a:pt x="8862" y="2690"/>
                  <a:pt x="8869" y="2717"/>
                  <a:pt x="8879" y="2737"/>
                </a:cubicBezTo>
                <a:cubicBezTo>
                  <a:pt x="8871" y="2757"/>
                  <a:pt x="8858" y="2766"/>
                  <a:pt x="8835" y="2777"/>
                </a:cubicBezTo>
                <a:cubicBezTo>
                  <a:pt x="8818" y="2786"/>
                  <a:pt x="8798" y="2797"/>
                  <a:pt x="8783" y="2824"/>
                </a:cubicBezTo>
                <a:cubicBezTo>
                  <a:pt x="8767" y="2805"/>
                  <a:pt x="8754" y="2787"/>
                  <a:pt x="8744" y="2759"/>
                </a:cubicBezTo>
                <a:lnTo>
                  <a:pt x="8737" y="2741"/>
                </a:lnTo>
                <a:lnTo>
                  <a:pt x="8662" y="2741"/>
                </a:lnTo>
                <a:lnTo>
                  <a:pt x="8673" y="2801"/>
                </a:lnTo>
                <a:cubicBezTo>
                  <a:pt x="8687" y="2876"/>
                  <a:pt x="8722" y="2901"/>
                  <a:pt x="8750" y="2921"/>
                </a:cubicBezTo>
                <a:cubicBezTo>
                  <a:pt x="8781" y="2944"/>
                  <a:pt x="8788" y="2954"/>
                  <a:pt x="8788" y="2977"/>
                </a:cubicBezTo>
                <a:cubicBezTo>
                  <a:pt x="8788" y="3026"/>
                  <a:pt x="8782" y="3051"/>
                  <a:pt x="8779" y="3051"/>
                </a:cubicBezTo>
                <a:cubicBezTo>
                  <a:pt x="8751" y="3051"/>
                  <a:pt x="8693" y="2954"/>
                  <a:pt x="8683" y="2891"/>
                </a:cubicBezTo>
                <a:lnTo>
                  <a:pt x="8678" y="2855"/>
                </a:lnTo>
                <a:lnTo>
                  <a:pt x="8659" y="2860"/>
                </a:lnTo>
                <a:cubicBezTo>
                  <a:pt x="8649" y="2863"/>
                  <a:pt x="8644" y="2861"/>
                  <a:pt x="8641" y="2861"/>
                </a:cubicBezTo>
                <a:cubicBezTo>
                  <a:pt x="8638" y="2860"/>
                  <a:pt x="8636" y="2860"/>
                  <a:pt x="8634" y="2860"/>
                </a:cubicBezTo>
                <a:lnTo>
                  <a:pt x="8612" y="2860"/>
                </a:lnTo>
                <a:lnTo>
                  <a:pt x="8612" y="2987"/>
                </a:lnTo>
                <a:lnTo>
                  <a:pt x="8619" y="3000"/>
                </a:lnTo>
                <a:cubicBezTo>
                  <a:pt x="8644" y="3051"/>
                  <a:pt x="8675" y="3093"/>
                  <a:pt x="8705" y="3133"/>
                </a:cubicBezTo>
                <a:cubicBezTo>
                  <a:pt x="8734" y="3172"/>
                  <a:pt x="8761" y="3209"/>
                  <a:pt x="8783" y="3252"/>
                </a:cubicBezTo>
                <a:lnTo>
                  <a:pt x="8748" y="3418"/>
                </a:lnTo>
                <a:cubicBezTo>
                  <a:pt x="8736" y="3401"/>
                  <a:pt x="8728" y="3377"/>
                  <a:pt x="8719" y="3349"/>
                </a:cubicBezTo>
                <a:cubicBezTo>
                  <a:pt x="8700" y="3296"/>
                  <a:pt x="8678" y="3229"/>
                  <a:pt x="8624" y="3229"/>
                </a:cubicBezTo>
                <a:cubicBezTo>
                  <a:pt x="8619" y="3229"/>
                  <a:pt x="8614" y="3231"/>
                  <a:pt x="8609" y="3233"/>
                </a:cubicBezTo>
                <a:cubicBezTo>
                  <a:pt x="8607" y="3234"/>
                  <a:pt x="8605" y="3235"/>
                  <a:pt x="8604" y="3236"/>
                </a:cubicBezTo>
                <a:lnTo>
                  <a:pt x="8570" y="3194"/>
                </a:lnTo>
                <a:lnTo>
                  <a:pt x="8570" y="3274"/>
                </a:lnTo>
                <a:cubicBezTo>
                  <a:pt x="8570" y="3323"/>
                  <a:pt x="8580" y="3351"/>
                  <a:pt x="8587" y="3370"/>
                </a:cubicBezTo>
                <a:cubicBezTo>
                  <a:pt x="8588" y="3372"/>
                  <a:pt x="8588" y="3374"/>
                  <a:pt x="8589" y="3376"/>
                </a:cubicBezTo>
                <a:cubicBezTo>
                  <a:pt x="8585" y="3380"/>
                  <a:pt x="8578" y="3385"/>
                  <a:pt x="8562" y="3392"/>
                </a:cubicBezTo>
                <a:lnTo>
                  <a:pt x="8544" y="3399"/>
                </a:lnTo>
                <a:lnTo>
                  <a:pt x="8544" y="3436"/>
                </a:lnTo>
                <a:cubicBezTo>
                  <a:pt x="8544" y="3557"/>
                  <a:pt x="8631" y="3583"/>
                  <a:pt x="8710" y="3598"/>
                </a:cubicBezTo>
                <a:lnTo>
                  <a:pt x="8708" y="3610"/>
                </a:lnTo>
                <a:cubicBezTo>
                  <a:pt x="8706" y="3611"/>
                  <a:pt x="8704" y="3613"/>
                  <a:pt x="8701" y="3614"/>
                </a:cubicBezTo>
                <a:cubicBezTo>
                  <a:pt x="8661" y="3641"/>
                  <a:pt x="8635" y="3689"/>
                  <a:pt x="8612" y="3732"/>
                </a:cubicBezTo>
                <a:cubicBezTo>
                  <a:pt x="8592" y="3769"/>
                  <a:pt x="8575" y="3802"/>
                  <a:pt x="8549" y="3818"/>
                </a:cubicBezTo>
                <a:cubicBezTo>
                  <a:pt x="8526" y="3833"/>
                  <a:pt x="8505" y="3842"/>
                  <a:pt x="8483" y="3850"/>
                </a:cubicBezTo>
                <a:lnTo>
                  <a:pt x="8305" y="2422"/>
                </a:lnTo>
                <a:lnTo>
                  <a:pt x="8149" y="1165"/>
                </a:lnTo>
                <a:lnTo>
                  <a:pt x="8383" y="1109"/>
                </a:lnTo>
                <a:lnTo>
                  <a:pt x="8618" y="1053"/>
                </a:lnTo>
                <a:lnTo>
                  <a:pt x="8613" y="1086"/>
                </a:lnTo>
                <a:lnTo>
                  <a:pt x="8652" y="1066"/>
                </a:lnTo>
                <a:cubicBezTo>
                  <a:pt x="8660" y="1061"/>
                  <a:pt x="8670" y="1052"/>
                  <a:pt x="8680" y="1038"/>
                </a:cubicBezTo>
                <a:lnTo>
                  <a:pt x="9066" y="946"/>
                </a:lnTo>
                <a:close/>
                <a:moveTo>
                  <a:pt x="13115" y="953"/>
                </a:moveTo>
                <a:lnTo>
                  <a:pt x="13115" y="983"/>
                </a:lnTo>
                <a:cubicBezTo>
                  <a:pt x="13112" y="983"/>
                  <a:pt x="13109" y="982"/>
                  <a:pt x="13106" y="981"/>
                </a:cubicBezTo>
                <a:cubicBezTo>
                  <a:pt x="13088" y="977"/>
                  <a:pt x="13069" y="980"/>
                  <a:pt x="13052" y="999"/>
                </a:cubicBezTo>
                <a:cubicBezTo>
                  <a:pt x="13038" y="1014"/>
                  <a:pt x="13031" y="1043"/>
                  <a:pt x="13024" y="1066"/>
                </a:cubicBezTo>
                <a:cubicBezTo>
                  <a:pt x="13024" y="1068"/>
                  <a:pt x="13023" y="1071"/>
                  <a:pt x="13022" y="1074"/>
                </a:cubicBezTo>
                <a:lnTo>
                  <a:pt x="13021" y="955"/>
                </a:lnTo>
                <a:cubicBezTo>
                  <a:pt x="13037" y="966"/>
                  <a:pt x="13054" y="976"/>
                  <a:pt x="13074" y="976"/>
                </a:cubicBezTo>
                <a:cubicBezTo>
                  <a:pt x="13091" y="976"/>
                  <a:pt x="13104" y="965"/>
                  <a:pt x="13115" y="953"/>
                </a:cubicBezTo>
                <a:close/>
                <a:moveTo>
                  <a:pt x="4910" y="1004"/>
                </a:moveTo>
                <a:cubicBezTo>
                  <a:pt x="4910" y="1008"/>
                  <a:pt x="4911" y="1013"/>
                  <a:pt x="4913" y="1016"/>
                </a:cubicBezTo>
                <a:cubicBezTo>
                  <a:pt x="4914" y="1021"/>
                  <a:pt x="4916" y="1025"/>
                  <a:pt x="4918" y="1029"/>
                </a:cubicBezTo>
                <a:cubicBezTo>
                  <a:pt x="4914" y="1029"/>
                  <a:pt x="4911" y="1029"/>
                  <a:pt x="4908" y="1030"/>
                </a:cubicBezTo>
                <a:lnTo>
                  <a:pt x="4900" y="1017"/>
                </a:lnTo>
                <a:cubicBezTo>
                  <a:pt x="4904" y="1013"/>
                  <a:pt x="4907" y="1009"/>
                  <a:pt x="4910" y="1004"/>
                </a:cubicBezTo>
                <a:close/>
                <a:moveTo>
                  <a:pt x="11341" y="1037"/>
                </a:moveTo>
                <a:lnTo>
                  <a:pt x="11356" y="1037"/>
                </a:lnTo>
                <a:cubicBezTo>
                  <a:pt x="11374" y="1062"/>
                  <a:pt x="11406" y="1093"/>
                  <a:pt x="11425" y="1109"/>
                </a:cubicBezTo>
                <a:lnTo>
                  <a:pt x="11473" y="1253"/>
                </a:lnTo>
                <a:lnTo>
                  <a:pt x="11407" y="1253"/>
                </a:lnTo>
                <a:cubicBezTo>
                  <a:pt x="11411" y="1251"/>
                  <a:pt x="11416" y="1249"/>
                  <a:pt x="11419" y="1246"/>
                </a:cubicBezTo>
                <a:lnTo>
                  <a:pt x="11411" y="1160"/>
                </a:lnTo>
                <a:cubicBezTo>
                  <a:pt x="11406" y="1160"/>
                  <a:pt x="11375" y="1155"/>
                  <a:pt x="11349" y="1151"/>
                </a:cubicBezTo>
                <a:cubicBezTo>
                  <a:pt x="11330" y="1149"/>
                  <a:pt x="11313" y="1147"/>
                  <a:pt x="11311" y="1147"/>
                </a:cubicBezTo>
                <a:cubicBezTo>
                  <a:pt x="11300" y="1147"/>
                  <a:pt x="11288" y="1151"/>
                  <a:pt x="11278" y="1155"/>
                </a:cubicBezTo>
                <a:cubicBezTo>
                  <a:pt x="11272" y="1157"/>
                  <a:pt x="11265" y="1159"/>
                  <a:pt x="11259" y="1160"/>
                </a:cubicBezTo>
                <a:cubicBezTo>
                  <a:pt x="11259" y="1157"/>
                  <a:pt x="11259" y="1153"/>
                  <a:pt x="11259" y="1149"/>
                </a:cubicBezTo>
                <a:lnTo>
                  <a:pt x="11261" y="1124"/>
                </a:lnTo>
                <a:lnTo>
                  <a:pt x="11251" y="1109"/>
                </a:lnTo>
                <a:cubicBezTo>
                  <a:pt x="11249" y="1106"/>
                  <a:pt x="11247" y="1103"/>
                  <a:pt x="11245" y="1100"/>
                </a:cubicBezTo>
                <a:cubicBezTo>
                  <a:pt x="11261" y="1110"/>
                  <a:pt x="11277" y="1109"/>
                  <a:pt x="11290" y="1096"/>
                </a:cubicBezTo>
                <a:lnTo>
                  <a:pt x="11302" y="1084"/>
                </a:lnTo>
                <a:lnTo>
                  <a:pt x="11302" y="1079"/>
                </a:lnTo>
                <a:lnTo>
                  <a:pt x="11352" y="1079"/>
                </a:lnTo>
                <a:lnTo>
                  <a:pt x="11341" y="1037"/>
                </a:lnTo>
                <a:close/>
                <a:moveTo>
                  <a:pt x="4850" y="1046"/>
                </a:moveTo>
                <a:cubicBezTo>
                  <a:pt x="4850" y="1046"/>
                  <a:pt x="4856" y="1046"/>
                  <a:pt x="4856" y="1046"/>
                </a:cubicBezTo>
                <a:lnTo>
                  <a:pt x="4876" y="1046"/>
                </a:lnTo>
                <a:lnTo>
                  <a:pt x="4880" y="1082"/>
                </a:lnTo>
                <a:lnTo>
                  <a:pt x="4870" y="1082"/>
                </a:lnTo>
                <a:lnTo>
                  <a:pt x="4870" y="1084"/>
                </a:lnTo>
                <a:lnTo>
                  <a:pt x="4879" y="1098"/>
                </a:lnTo>
                <a:cubicBezTo>
                  <a:pt x="4871" y="1106"/>
                  <a:pt x="4866" y="1116"/>
                  <a:pt x="4864" y="1128"/>
                </a:cubicBezTo>
                <a:cubicBezTo>
                  <a:pt x="4862" y="1126"/>
                  <a:pt x="4861" y="1125"/>
                  <a:pt x="4861" y="1123"/>
                </a:cubicBezTo>
                <a:cubicBezTo>
                  <a:pt x="4860" y="1122"/>
                  <a:pt x="4859" y="1121"/>
                  <a:pt x="4858" y="1120"/>
                </a:cubicBezTo>
                <a:cubicBezTo>
                  <a:pt x="4858" y="1094"/>
                  <a:pt x="4857" y="1067"/>
                  <a:pt x="4850" y="1046"/>
                </a:cubicBezTo>
                <a:close/>
                <a:moveTo>
                  <a:pt x="5058" y="1046"/>
                </a:moveTo>
                <a:cubicBezTo>
                  <a:pt x="5062" y="1046"/>
                  <a:pt x="5067" y="1049"/>
                  <a:pt x="5074" y="1056"/>
                </a:cubicBezTo>
                <a:cubicBezTo>
                  <a:pt x="5077" y="1058"/>
                  <a:pt x="5080" y="1060"/>
                  <a:pt x="5083" y="1063"/>
                </a:cubicBezTo>
                <a:cubicBezTo>
                  <a:pt x="5082" y="1065"/>
                  <a:pt x="5082" y="1067"/>
                  <a:pt x="5081" y="1069"/>
                </a:cubicBezTo>
                <a:cubicBezTo>
                  <a:pt x="5074" y="1060"/>
                  <a:pt x="5066" y="1052"/>
                  <a:pt x="5058" y="1046"/>
                </a:cubicBezTo>
                <a:close/>
                <a:moveTo>
                  <a:pt x="11503" y="1050"/>
                </a:moveTo>
                <a:cubicBezTo>
                  <a:pt x="11503" y="1065"/>
                  <a:pt x="11504" y="1080"/>
                  <a:pt x="11506" y="1098"/>
                </a:cubicBezTo>
                <a:lnTo>
                  <a:pt x="11511" y="1130"/>
                </a:lnTo>
                <a:lnTo>
                  <a:pt x="11528" y="1130"/>
                </a:lnTo>
                <a:cubicBezTo>
                  <a:pt x="11542" y="1130"/>
                  <a:pt x="11553" y="1118"/>
                  <a:pt x="11562" y="1107"/>
                </a:cubicBezTo>
                <a:cubicBezTo>
                  <a:pt x="11571" y="1097"/>
                  <a:pt x="11579" y="1088"/>
                  <a:pt x="11591" y="1088"/>
                </a:cubicBezTo>
                <a:lnTo>
                  <a:pt x="11661" y="1088"/>
                </a:lnTo>
                <a:cubicBezTo>
                  <a:pt x="11685" y="1088"/>
                  <a:pt x="11710" y="1116"/>
                  <a:pt x="11725" y="1146"/>
                </a:cubicBezTo>
                <a:cubicBezTo>
                  <a:pt x="11678" y="1208"/>
                  <a:pt x="11603" y="1307"/>
                  <a:pt x="11553" y="1326"/>
                </a:cubicBezTo>
                <a:lnTo>
                  <a:pt x="11500" y="1163"/>
                </a:lnTo>
                <a:lnTo>
                  <a:pt x="11480" y="1101"/>
                </a:lnTo>
                <a:cubicBezTo>
                  <a:pt x="11489" y="1087"/>
                  <a:pt x="11497" y="1068"/>
                  <a:pt x="11503" y="1050"/>
                </a:cubicBezTo>
                <a:close/>
                <a:moveTo>
                  <a:pt x="4178" y="1124"/>
                </a:moveTo>
                <a:cubicBezTo>
                  <a:pt x="4161" y="1123"/>
                  <a:pt x="4138" y="1122"/>
                  <a:pt x="4117" y="1125"/>
                </a:cubicBezTo>
                <a:lnTo>
                  <a:pt x="4097" y="1129"/>
                </a:lnTo>
                <a:lnTo>
                  <a:pt x="4097" y="1170"/>
                </a:lnTo>
                <a:cubicBezTo>
                  <a:pt x="4097" y="1230"/>
                  <a:pt x="4119" y="1257"/>
                  <a:pt x="4132" y="1273"/>
                </a:cubicBezTo>
                <a:cubicBezTo>
                  <a:pt x="4136" y="1277"/>
                  <a:pt x="4140" y="1282"/>
                  <a:pt x="4142" y="1286"/>
                </a:cubicBezTo>
                <a:lnTo>
                  <a:pt x="4148" y="1300"/>
                </a:lnTo>
                <a:lnTo>
                  <a:pt x="4216" y="1300"/>
                </a:lnTo>
                <a:lnTo>
                  <a:pt x="4216" y="1125"/>
                </a:lnTo>
                <a:lnTo>
                  <a:pt x="4194" y="1125"/>
                </a:lnTo>
                <a:cubicBezTo>
                  <a:pt x="4190" y="1125"/>
                  <a:pt x="4184" y="1125"/>
                  <a:pt x="4178" y="1124"/>
                </a:cubicBezTo>
                <a:close/>
                <a:moveTo>
                  <a:pt x="15675" y="1126"/>
                </a:moveTo>
                <a:cubicBezTo>
                  <a:pt x="15684" y="1134"/>
                  <a:pt x="15696" y="1143"/>
                  <a:pt x="15704" y="1150"/>
                </a:cubicBezTo>
                <a:cubicBezTo>
                  <a:pt x="15706" y="1152"/>
                  <a:pt x="15708" y="1154"/>
                  <a:pt x="15710" y="1155"/>
                </a:cubicBezTo>
                <a:cubicBezTo>
                  <a:pt x="15699" y="1164"/>
                  <a:pt x="15684" y="1171"/>
                  <a:pt x="15665" y="1174"/>
                </a:cubicBezTo>
                <a:cubicBezTo>
                  <a:pt x="15665" y="1174"/>
                  <a:pt x="15675" y="1126"/>
                  <a:pt x="15675" y="1126"/>
                </a:cubicBezTo>
                <a:close/>
                <a:moveTo>
                  <a:pt x="15769" y="1132"/>
                </a:moveTo>
                <a:cubicBezTo>
                  <a:pt x="15778" y="1135"/>
                  <a:pt x="15787" y="1137"/>
                  <a:pt x="15796" y="1137"/>
                </a:cubicBezTo>
                <a:cubicBezTo>
                  <a:pt x="15786" y="1147"/>
                  <a:pt x="15776" y="1157"/>
                  <a:pt x="15765" y="1166"/>
                </a:cubicBezTo>
                <a:cubicBezTo>
                  <a:pt x="15767" y="1158"/>
                  <a:pt x="15768" y="1150"/>
                  <a:pt x="15769" y="1140"/>
                </a:cubicBezTo>
                <a:lnTo>
                  <a:pt x="15769" y="1132"/>
                </a:lnTo>
                <a:close/>
                <a:moveTo>
                  <a:pt x="11130" y="1171"/>
                </a:moveTo>
                <a:cubicBezTo>
                  <a:pt x="11147" y="1180"/>
                  <a:pt x="11167" y="1197"/>
                  <a:pt x="11172" y="1210"/>
                </a:cubicBezTo>
                <a:cubicBezTo>
                  <a:pt x="11172" y="1218"/>
                  <a:pt x="11171" y="1227"/>
                  <a:pt x="11170" y="1237"/>
                </a:cubicBezTo>
                <a:cubicBezTo>
                  <a:pt x="11168" y="1252"/>
                  <a:pt x="11166" y="1269"/>
                  <a:pt x="11166" y="1289"/>
                </a:cubicBezTo>
                <a:lnTo>
                  <a:pt x="11166" y="1362"/>
                </a:lnTo>
                <a:lnTo>
                  <a:pt x="11199" y="1329"/>
                </a:lnTo>
                <a:cubicBezTo>
                  <a:pt x="11210" y="1318"/>
                  <a:pt x="11217" y="1302"/>
                  <a:pt x="11222" y="1290"/>
                </a:cubicBezTo>
                <a:cubicBezTo>
                  <a:pt x="11224" y="1286"/>
                  <a:pt x="11227" y="1280"/>
                  <a:pt x="11227" y="1279"/>
                </a:cubicBezTo>
                <a:cubicBezTo>
                  <a:pt x="11230" y="1279"/>
                  <a:pt x="11231" y="1280"/>
                  <a:pt x="11231" y="1280"/>
                </a:cubicBezTo>
                <a:cubicBezTo>
                  <a:pt x="11232" y="1283"/>
                  <a:pt x="11234" y="1296"/>
                  <a:pt x="11230" y="1325"/>
                </a:cubicBezTo>
                <a:lnTo>
                  <a:pt x="11224" y="1381"/>
                </a:lnTo>
                <a:lnTo>
                  <a:pt x="11252" y="1381"/>
                </a:lnTo>
                <a:cubicBezTo>
                  <a:pt x="11254" y="1381"/>
                  <a:pt x="11257" y="1382"/>
                  <a:pt x="11259" y="1383"/>
                </a:cubicBezTo>
                <a:cubicBezTo>
                  <a:pt x="11264" y="1384"/>
                  <a:pt x="11269" y="1385"/>
                  <a:pt x="11273" y="1385"/>
                </a:cubicBezTo>
                <a:cubicBezTo>
                  <a:pt x="11286" y="1385"/>
                  <a:pt x="11317" y="1412"/>
                  <a:pt x="11348" y="1444"/>
                </a:cubicBezTo>
                <a:lnTo>
                  <a:pt x="11347" y="1444"/>
                </a:lnTo>
                <a:cubicBezTo>
                  <a:pt x="11279" y="1444"/>
                  <a:pt x="11247" y="1576"/>
                  <a:pt x="11230" y="1663"/>
                </a:cubicBezTo>
                <a:lnTo>
                  <a:pt x="11229" y="1663"/>
                </a:lnTo>
                <a:lnTo>
                  <a:pt x="11166" y="1654"/>
                </a:lnTo>
                <a:lnTo>
                  <a:pt x="11165" y="1642"/>
                </a:lnTo>
                <a:lnTo>
                  <a:pt x="11156" y="1518"/>
                </a:lnTo>
                <a:lnTo>
                  <a:pt x="11175" y="1487"/>
                </a:lnTo>
                <a:lnTo>
                  <a:pt x="11153" y="1487"/>
                </a:lnTo>
                <a:lnTo>
                  <a:pt x="11130" y="1171"/>
                </a:lnTo>
                <a:close/>
                <a:moveTo>
                  <a:pt x="10838" y="1215"/>
                </a:moveTo>
                <a:cubicBezTo>
                  <a:pt x="10861" y="1215"/>
                  <a:pt x="10878" y="1216"/>
                  <a:pt x="10901" y="1220"/>
                </a:cubicBezTo>
                <a:cubicBezTo>
                  <a:pt x="10901" y="1222"/>
                  <a:pt x="10900" y="1223"/>
                  <a:pt x="10900" y="1224"/>
                </a:cubicBezTo>
                <a:lnTo>
                  <a:pt x="10890" y="1258"/>
                </a:lnTo>
                <a:lnTo>
                  <a:pt x="10905" y="1282"/>
                </a:lnTo>
                <a:cubicBezTo>
                  <a:pt x="10918" y="1303"/>
                  <a:pt x="10931" y="1313"/>
                  <a:pt x="10941" y="1322"/>
                </a:cubicBezTo>
                <a:cubicBezTo>
                  <a:pt x="10946" y="1326"/>
                  <a:pt x="10951" y="1329"/>
                  <a:pt x="10955" y="1334"/>
                </a:cubicBezTo>
                <a:cubicBezTo>
                  <a:pt x="10958" y="1340"/>
                  <a:pt x="10962" y="1346"/>
                  <a:pt x="10966" y="1350"/>
                </a:cubicBezTo>
                <a:lnTo>
                  <a:pt x="10992" y="1279"/>
                </a:lnTo>
                <a:cubicBezTo>
                  <a:pt x="10990" y="1275"/>
                  <a:pt x="10988" y="1270"/>
                  <a:pt x="10985" y="1267"/>
                </a:cubicBezTo>
                <a:cubicBezTo>
                  <a:pt x="10985" y="1264"/>
                  <a:pt x="10984" y="1260"/>
                  <a:pt x="10984" y="1255"/>
                </a:cubicBezTo>
                <a:cubicBezTo>
                  <a:pt x="10984" y="1242"/>
                  <a:pt x="10991" y="1228"/>
                  <a:pt x="10997" y="1228"/>
                </a:cubicBezTo>
                <a:cubicBezTo>
                  <a:pt x="11012" y="1228"/>
                  <a:pt x="11017" y="1241"/>
                  <a:pt x="11029" y="1290"/>
                </a:cubicBezTo>
                <a:cubicBezTo>
                  <a:pt x="11039" y="1334"/>
                  <a:pt x="11052" y="1388"/>
                  <a:pt x="11085" y="1412"/>
                </a:cubicBezTo>
                <a:lnTo>
                  <a:pt x="11104" y="1426"/>
                </a:lnTo>
                <a:lnTo>
                  <a:pt x="11108" y="1487"/>
                </a:lnTo>
                <a:lnTo>
                  <a:pt x="11061" y="1487"/>
                </a:lnTo>
                <a:cubicBezTo>
                  <a:pt x="11056" y="1482"/>
                  <a:pt x="11047" y="1469"/>
                  <a:pt x="11039" y="1457"/>
                </a:cubicBezTo>
                <a:lnTo>
                  <a:pt x="11033" y="1448"/>
                </a:lnTo>
                <a:lnTo>
                  <a:pt x="11002" y="1448"/>
                </a:lnTo>
                <a:lnTo>
                  <a:pt x="10997" y="1454"/>
                </a:lnTo>
                <a:cubicBezTo>
                  <a:pt x="10985" y="1468"/>
                  <a:pt x="10978" y="1493"/>
                  <a:pt x="10972" y="1515"/>
                </a:cubicBezTo>
                <a:cubicBezTo>
                  <a:pt x="10963" y="1550"/>
                  <a:pt x="10959" y="1563"/>
                  <a:pt x="10945" y="1563"/>
                </a:cubicBezTo>
                <a:cubicBezTo>
                  <a:pt x="10932" y="1563"/>
                  <a:pt x="10910" y="1558"/>
                  <a:pt x="10900" y="1529"/>
                </a:cubicBezTo>
                <a:lnTo>
                  <a:pt x="10904" y="1492"/>
                </a:lnTo>
                <a:cubicBezTo>
                  <a:pt x="10865" y="1450"/>
                  <a:pt x="10852" y="1431"/>
                  <a:pt x="10856" y="1402"/>
                </a:cubicBezTo>
                <a:lnTo>
                  <a:pt x="10860" y="1360"/>
                </a:lnTo>
                <a:lnTo>
                  <a:pt x="10840" y="1347"/>
                </a:lnTo>
                <a:cubicBezTo>
                  <a:pt x="10836" y="1341"/>
                  <a:pt x="10830" y="1331"/>
                  <a:pt x="10820" y="1330"/>
                </a:cubicBezTo>
                <a:cubicBezTo>
                  <a:pt x="10815" y="1322"/>
                  <a:pt x="10803" y="1294"/>
                  <a:pt x="10797" y="1278"/>
                </a:cubicBezTo>
                <a:cubicBezTo>
                  <a:pt x="10796" y="1277"/>
                  <a:pt x="10796" y="1276"/>
                  <a:pt x="10795" y="1274"/>
                </a:cubicBezTo>
                <a:cubicBezTo>
                  <a:pt x="10810" y="1249"/>
                  <a:pt x="10830" y="1217"/>
                  <a:pt x="10838" y="1215"/>
                </a:cubicBezTo>
                <a:close/>
                <a:moveTo>
                  <a:pt x="16308" y="1227"/>
                </a:moveTo>
                <a:cubicBezTo>
                  <a:pt x="16237" y="1227"/>
                  <a:pt x="16204" y="1321"/>
                  <a:pt x="16175" y="1405"/>
                </a:cubicBezTo>
                <a:cubicBezTo>
                  <a:pt x="16164" y="1438"/>
                  <a:pt x="16153" y="1469"/>
                  <a:pt x="16140" y="1495"/>
                </a:cubicBezTo>
                <a:cubicBezTo>
                  <a:pt x="16139" y="1498"/>
                  <a:pt x="16135" y="1502"/>
                  <a:pt x="16132" y="1506"/>
                </a:cubicBezTo>
                <a:cubicBezTo>
                  <a:pt x="16119" y="1520"/>
                  <a:pt x="16095" y="1546"/>
                  <a:pt x="16095" y="1620"/>
                </a:cubicBezTo>
                <a:cubicBezTo>
                  <a:pt x="16095" y="1692"/>
                  <a:pt x="16114" y="1729"/>
                  <a:pt x="16149" y="1729"/>
                </a:cubicBezTo>
                <a:lnTo>
                  <a:pt x="16153" y="1729"/>
                </a:lnTo>
                <a:lnTo>
                  <a:pt x="16265" y="1665"/>
                </a:lnTo>
                <a:cubicBezTo>
                  <a:pt x="16294" y="1655"/>
                  <a:pt x="16326" y="1645"/>
                  <a:pt x="16335" y="1644"/>
                </a:cubicBezTo>
                <a:cubicBezTo>
                  <a:pt x="16343" y="1646"/>
                  <a:pt x="16353" y="1647"/>
                  <a:pt x="16363" y="1647"/>
                </a:cubicBezTo>
                <a:cubicBezTo>
                  <a:pt x="16429" y="1647"/>
                  <a:pt x="16507" y="1607"/>
                  <a:pt x="16507" y="1493"/>
                </a:cubicBezTo>
                <a:cubicBezTo>
                  <a:pt x="16507" y="1400"/>
                  <a:pt x="16405" y="1278"/>
                  <a:pt x="16368" y="1278"/>
                </a:cubicBezTo>
                <a:cubicBezTo>
                  <a:pt x="16364" y="1278"/>
                  <a:pt x="16361" y="1279"/>
                  <a:pt x="16358" y="1280"/>
                </a:cubicBezTo>
                <a:cubicBezTo>
                  <a:pt x="16358" y="1278"/>
                  <a:pt x="16358" y="1275"/>
                  <a:pt x="16358" y="1272"/>
                </a:cubicBezTo>
                <a:lnTo>
                  <a:pt x="16358" y="1227"/>
                </a:lnTo>
                <a:lnTo>
                  <a:pt x="16308" y="1227"/>
                </a:lnTo>
                <a:close/>
                <a:moveTo>
                  <a:pt x="11294" y="1240"/>
                </a:moveTo>
                <a:cubicBezTo>
                  <a:pt x="11295" y="1263"/>
                  <a:pt x="11300" y="1292"/>
                  <a:pt x="11313" y="1314"/>
                </a:cubicBezTo>
                <a:cubicBezTo>
                  <a:pt x="11299" y="1304"/>
                  <a:pt x="11287" y="1297"/>
                  <a:pt x="11277" y="1296"/>
                </a:cubicBezTo>
                <a:cubicBezTo>
                  <a:pt x="11277" y="1277"/>
                  <a:pt x="11275" y="1261"/>
                  <a:pt x="11272" y="1247"/>
                </a:cubicBezTo>
                <a:cubicBezTo>
                  <a:pt x="11277" y="1246"/>
                  <a:pt x="11281" y="1244"/>
                  <a:pt x="11286" y="1243"/>
                </a:cubicBezTo>
                <a:cubicBezTo>
                  <a:pt x="11288" y="1242"/>
                  <a:pt x="11291" y="1241"/>
                  <a:pt x="11294" y="1240"/>
                </a:cubicBezTo>
                <a:close/>
                <a:moveTo>
                  <a:pt x="7365" y="1246"/>
                </a:moveTo>
                <a:lnTo>
                  <a:pt x="7157" y="3371"/>
                </a:lnTo>
                <a:lnTo>
                  <a:pt x="7154" y="3396"/>
                </a:lnTo>
                <a:lnTo>
                  <a:pt x="6979" y="3247"/>
                </a:lnTo>
                <a:cubicBezTo>
                  <a:pt x="6959" y="3201"/>
                  <a:pt x="6934" y="3157"/>
                  <a:pt x="6896" y="3157"/>
                </a:cubicBezTo>
                <a:cubicBezTo>
                  <a:pt x="6891" y="3157"/>
                  <a:pt x="6886" y="3159"/>
                  <a:pt x="6881" y="3163"/>
                </a:cubicBezTo>
                <a:lnTo>
                  <a:pt x="6880" y="3163"/>
                </a:lnTo>
                <a:lnTo>
                  <a:pt x="6835" y="3124"/>
                </a:lnTo>
                <a:cubicBezTo>
                  <a:pt x="6845" y="3101"/>
                  <a:pt x="6855" y="3070"/>
                  <a:pt x="6855" y="3019"/>
                </a:cubicBezTo>
                <a:cubicBezTo>
                  <a:pt x="6855" y="2943"/>
                  <a:pt x="6825" y="2918"/>
                  <a:pt x="6802" y="2908"/>
                </a:cubicBezTo>
                <a:lnTo>
                  <a:pt x="6802" y="2883"/>
                </a:lnTo>
                <a:lnTo>
                  <a:pt x="6801" y="2870"/>
                </a:lnTo>
                <a:cubicBezTo>
                  <a:pt x="6756" y="2593"/>
                  <a:pt x="6671" y="2365"/>
                  <a:pt x="6565" y="2234"/>
                </a:cubicBezTo>
                <a:lnTo>
                  <a:pt x="7365" y="1246"/>
                </a:lnTo>
                <a:close/>
                <a:moveTo>
                  <a:pt x="7275" y="1252"/>
                </a:moveTo>
                <a:lnTo>
                  <a:pt x="6856" y="1769"/>
                </a:lnTo>
                <a:lnTo>
                  <a:pt x="6520" y="2184"/>
                </a:lnTo>
                <a:cubicBezTo>
                  <a:pt x="6462" y="2130"/>
                  <a:pt x="6399" y="2103"/>
                  <a:pt x="6334" y="2103"/>
                </a:cubicBezTo>
                <a:cubicBezTo>
                  <a:pt x="6334" y="2103"/>
                  <a:pt x="6271" y="2103"/>
                  <a:pt x="6271" y="2103"/>
                </a:cubicBezTo>
                <a:cubicBezTo>
                  <a:pt x="6250" y="2103"/>
                  <a:pt x="6236" y="2123"/>
                  <a:pt x="6224" y="2139"/>
                </a:cubicBezTo>
                <a:cubicBezTo>
                  <a:pt x="6215" y="2151"/>
                  <a:pt x="6209" y="2159"/>
                  <a:pt x="6203" y="2159"/>
                </a:cubicBezTo>
                <a:cubicBezTo>
                  <a:pt x="6198" y="2159"/>
                  <a:pt x="6191" y="2153"/>
                  <a:pt x="6184" y="2147"/>
                </a:cubicBezTo>
                <a:cubicBezTo>
                  <a:pt x="6172" y="2137"/>
                  <a:pt x="6157" y="2125"/>
                  <a:pt x="6139" y="2125"/>
                </a:cubicBezTo>
                <a:cubicBezTo>
                  <a:pt x="6113" y="2125"/>
                  <a:pt x="6101" y="2134"/>
                  <a:pt x="6089" y="2144"/>
                </a:cubicBezTo>
                <a:lnTo>
                  <a:pt x="6057" y="2169"/>
                </a:lnTo>
                <a:lnTo>
                  <a:pt x="6064" y="2184"/>
                </a:lnTo>
                <a:cubicBezTo>
                  <a:pt x="6039" y="2177"/>
                  <a:pt x="6011" y="2160"/>
                  <a:pt x="5992" y="2137"/>
                </a:cubicBezTo>
                <a:cubicBezTo>
                  <a:pt x="6001" y="2125"/>
                  <a:pt x="6009" y="2109"/>
                  <a:pt x="6015" y="2081"/>
                </a:cubicBezTo>
                <a:lnTo>
                  <a:pt x="6025" y="2038"/>
                </a:lnTo>
                <a:lnTo>
                  <a:pt x="6003" y="2021"/>
                </a:lnTo>
                <a:cubicBezTo>
                  <a:pt x="5991" y="2012"/>
                  <a:pt x="5980" y="2000"/>
                  <a:pt x="5969" y="1988"/>
                </a:cubicBezTo>
                <a:cubicBezTo>
                  <a:pt x="5955" y="1973"/>
                  <a:pt x="5942" y="1958"/>
                  <a:pt x="5928" y="1951"/>
                </a:cubicBezTo>
                <a:lnTo>
                  <a:pt x="5953" y="1951"/>
                </a:lnTo>
                <a:cubicBezTo>
                  <a:pt x="5974" y="1951"/>
                  <a:pt x="5988" y="1946"/>
                  <a:pt x="6001" y="1917"/>
                </a:cubicBezTo>
                <a:lnTo>
                  <a:pt x="6119" y="1917"/>
                </a:lnTo>
                <a:lnTo>
                  <a:pt x="6124" y="1909"/>
                </a:lnTo>
                <a:cubicBezTo>
                  <a:pt x="6149" y="1875"/>
                  <a:pt x="6153" y="1848"/>
                  <a:pt x="6159" y="1805"/>
                </a:cubicBezTo>
                <a:lnTo>
                  <a:pt x="6168" y="1734"/>
                </a:lnTo>
                <a:lnTo>
                  <a:pt x="6153" y="1734"/>
                </a:lnTo>
                <a:lnTo>
                  <a:pt x="6715" y="1493"/>
                </a:lnTo>
                <a:lnTo>
                  <a:pt x="7275" y="1252"/>
                </a:lnTo>
                <a:close/>
                <a:moveTo>
                  <a:pt x="3810" y="1302"/>
                </a:moveTo>
                <a:cubicBezTo>
                  <a:pt x="3792" y="1302"/>
                  <a:pt x="3777" y="1313"/>
                  <a:pt x="3764" y="1322"/>
                </a:cubicBezTo>
                <a:cubicBezTo>
                  <a:pt x="3756" y="1328"/>
                  <a:pt x="3748" y="1334"/>
                  <a:pt x="3739" y="1337"/>
                </a:cubicBezTo>
                <a:lnTo>
                  <a:pt x="3720" y="1343"/>
                </a:lnTo>
                <a:lnTo>
                  <a:pt x="3720" y="1381"/>
                </a:lnTo>
                <a:cubicBezTo>
                  <a:pt x="3720" y="1424"/>
                  <a:pt x="3725" y="1452"/>
                  <a:pt x="3737" y="1469"/>
                </a:cubicBezTo>
                <a:cubicBezTo>
                  <a:pt x="3737" y="1469"/>
                  <a:pt x="3725" y="1485"/>
                  <a:pt x="3725" y="1485"/>
                </a:cubicBezTo>
                <a:lnTo>
                  <a:pt x="3750" y="1523"/>
                </a:lnTo>
                <a:cubicBezTo>
                  <a:pt x="3756" y="1532"/>
                  <a:pt x="3762" y="1538"/>
                  <a:pt x="3768" y="1541"/>
                </a:cubicBezTo>
                <a:cubicBezTo>
                  <a:pt x="3765" y="1546"/>
                  <a:pt x="3762" y="1551"/>
                  <a:pt x="3758" y="1558"/>
                </a:cubicBezTo>
                <a:lnTo>
                  <a:pt x="3743" y="1590"/>
                </a:lnTo>
                <a:lnTo>
                  <a:pt x="3759" y="1621"/>
                </a:lnTo>
                <a:cubicBezTo>
                  <a:pt x="3779" y="1662"/>
                  <a:pt x="3793" y="1668"/>
                  <a:pt x="3817" y="1668"/>
                </a:cubicBezTo>
                <a:lnTo>
                  <a:pt x="3832" y="1668"/>
                </a:lnTo>
                <a:cubicBezTo>
                  <a:pt x="3841" y="1668"/>
                  <a:pt x="3851" y="1667"/>
                  <a:pt x="3859" y="1665"/>
                </a:cubicBezTo>
                <a:cubicBezTo>
                  <a:pt x="3865" y="1664"/>
                  <a:pt x="3871" y="1662"/>
                  <a:pt x="3876" y="1662"/>
                </a:cubicBezTo>
                <a:cubicBezTo>
                  <a:pt x="3880" y="1662"/>
                  <a:pt x="3882" y="1663"/>
                  <a:pt x="3882" y="1663"/>
                </a:cubicBezTo>
                <a:lnTo>
                  <a:pt x="3889" y="1688"/>
                </a:lnTo>
                <a:lnTo>
                  <a:pt x="3904" y="1685"/>
                </a:lnTo>
                <a:cubicBezTo>
                  <a:pt x="3912" y="1683"/>
                  <a:pt x="3920" y="1683"/>
                  <a:pt x="3927" y="1685"/>
                </a:cubicBezTo>
                <a:cubicBezTo>
                  <a:pt x="3913" y="1703"/>
                  <a:pt x="3899" y="1731"/>
                  <a:pt x="3899" y="1760"/>
                </a:cubicBezTo>
                <a:cubicBezTo>
                  <a:pt x="3899" y="1782"/>
                  <a:pt x="3905" y="1800"/>
                  <a:pt x="3915" y="1810"/>
                </a:cubicBezTo>
                <a:cubicBezTo>
                  <a:pt x="3920" y="1815"/>
                  <a:pt x="3927" y="1817"/>
                  <a:pt x="3935" y="1817"/>
                </a:cubicBezTo>
                <a:cubicBezTo>
                  <a:pt x="3972" y="1817"/>
                  <a:pt x="4004" y="1817"/>
                  <a:pt x="4021" y="1769"/>
                </a:cubicBezTo>
                <a:lnTo>
                  <a:pt x="4031" y="1741"/>
                </a:lnTo>
                <a:cubicBezTo>
                  <a:pt x="4044" y="1770"/>
                  <a:pt x="4061" y="1808"/>
                  <a:pt x="4096" y="1808"/>
                </a:cubicBezTo>
                <a:cubicBezTo>
                  <a:pt x="4133" y="1808"/>
                  <a:pt x="4157" y="1768"/>
                  <a:pt x="4157" y="1708"/>
                </a:cubicBezTo>
                <a:cubicBezTo>
                  <a:pt x="4157" y="1653"/>
                  <a:pt x="4131" y="1618"/>
                  <a:pt x="4111" y="1590"/>
                </a:cubicBezTo>
                <a:cubicBezTo>
                  <a:pt x="4109" y="1589"/>
                  <a:pt x="4108" y="1588"/>
                  <a:pt x="4107" y="1586"/>
                </a:cubicBezTo>
                <a:cubicBezTo>
                  <a:pt x="4108" y="1583"/>
                  <a:pt x="4110" y="1579"/>
                  <a:pt x="4111" y="1576"/>
                </a:cubicBezTo>
                <a:lnTo>
                  <a:pt x="4121" y="1546"/>
                </a:lnTo>
                <a:lnTo>
                  <a:pt x="4108" y="1519"/>
                </a:lnTo>
                <a:cubicBezTo>
                  <a:pt x="4106" y="1516"/>
                  <a:pt x="4104" y="1511"/>
                  <a:pt x="4102" y="1504"/>
                </a:cubicBezTo>
                <a:cubicBezTo>
                  <a:pt x="4087" y="1469"/>
                  <a:pt x="4063" y="1409"/>
                  <a:pt x="4029" y="1409"/>
                </a:cubicBezTo>
                <a:cubicBezTo>
                  <a:pt x="4014" y="1409"/>
                  <a:pt x="4004" y="1426"/>
                  <a:pt x="3998" y="1437"/>
                </a:cubicBezTo>
                <a:cubicBezTo>
                  <a:pt x="3997" y="1433"/>
                  <a:pt x="3996" y="1429"/>
                  <a:pt x="3995" y="1426"/>
                </a:cubicBezTo>
                <a:cubicBezTo>
                  <a:pt x="3986" y="1396"/>
                  <a:pt x="3970" y="1345"/>
                  <a:pt x="3933" y="1345"/>
                </a:cubicBezTo>
                <a:cubicBezTo>
                  <a:pt x="3918" y="1345"/>
                  <a:pt x="3907" y="1359"/>
                  <a:pt x="3900" y="1369"/>
                </a:cubicBezTo>
                <a:cubicBezTo>
                  <a:pt x="3896" y="1374"/>
                  <a:pt x="3893" y="1379"/>
                  <a:pt x="3891" y="1379"/>
                </a:cubicBezTo>
                <a:cubicBezTo>
                  <a:pt x="3888" y="1379"/>
                  <a:pt x="3882" y="1368"/>
                  <a:pt x="3877" y="1359"/>
                </a:cubicBezTo>
                <a:cubicBezTo>
                  <a:pt x="3864" y="1337"/>
                  <a:pt x="3844" y="1302"/>
                  <a:pt x="3810" y="1302"/>
                </a:cubicBezTo>
                <a:close/>
                <a:moveTo>
                  <a:pt x="7405" y="1309"/>
                </a:moveTo>
                <a:lnTo>
                  <a:pt x="7959" y="4017"/>
                </a:lnTo>
                <a:lnTo>
                  <a:pt x="7433" y="3612"/>
                </a:lnTo>
                <a:lnTo>
                  <a:pt x="7241" y="3465"/>
                </a:lnTo>
                <a:lnTo>
                  <a:pt x="7202" y="3435"/>
                </a:lnTo>
                <a:lnTo>
                  <a:pt x="7224" y="3349"/>
                </a:lnTo>
                <a:lnTo>
                  <a:pt x="7220" y="3353"/>
                </a:lnTo>
                <a:lnTo>
                  <a:pt x="7221" y="3346"/>
                </a:lnTo>
                <a:lnTo>
                  <a:pt x="7203" y="3369"/>
                </a:lnTo>
                <a:lnTo>
                  <a:pt x="7339" y="1984"/>
                </a:lnTo>
                <a:cubicBezTo>
                  <a:pt x="7339" y="1984"/>
                  <a:pt x="7405" y="1309"/>
                  <a:pt x="7405" y="1309"/>
                </a:cubicBezTo>
                <a:close/>
                <a:moveTo>
                  <a:pt x="16308" y="1317"/>
                </a:moveTo>
                <a:lnTo>
                  <a:pt x="16315" y="1317"/>
                </a:lnTo>
                <a:cubicBezTo>
                  <a:pt x="16316" y="1320"/>
                  <a:pt x="16316" y="1323"/>
                  <a:pt x="16316" y="1325"/>
                </a:cubicBezTo>
                <a:cubicBezTo>
                  <a:pt x="16316" y="1326"/>
                  <a:pt x="16316" y="1327"/>
                  <a:pt x="16317" y="1328"/>
                </a:cubicBezTo>
                <a:cubicBezTo>
                  <a:pt x="16316" y="1329"/>
                  <a:pt x="16315" y="1331"/>
                  <a:pt x="16314" y="1333"/>
                </a:cubicBezTo>
                <a:lnTo>
                  <a:pt x="16336" y="1409"/>
                </a:lnTo>
                <a:cubicBezTo>
                  <a:pt x="16347" y="1402"/>
                  <a:pt x="16355" y="1389"/>
                  <a:pt x="16361" y="1379"/>
                </a:cubicBezTo>
                <a:cubicBezTo>
                  <a:pt x="16364" y="1375"/>
                  <a:pt x="16367" y="1369"/>
                  <a:pt x="16368" y="1368"/>
                </a:cubicBezTo>
                <a:cubicBezTo>
                  <a:pt x="16389" y="1368"/>
                  <a:pt x="16458" y="1461"/>
                  <a:pt x="16462" y="1493"/>
                </a:cubicBezTo>
                <a:cubicBezTo>
                  <a:pt x="16462" y="1527"/>
                  <a:pt x="16415" y="1558"/>
                  <a:pt x="16363" y="1558"/>
                </a:cubicBezTo>
                <a:cubicBezTo>
                  <a:pt x="16354" y="1558"/>
                  <a:pt x="16346" y="1557"/>
                  <a:pt x="16340" y="1555"/>
                </a:cubicBezTo>
                <a:lnTo>
                  <a:pt x="16336" y="1554"/>
                </a:lnTo>
                <a:cubicBezTo>
                  <a:pt x="16327" y="1554"/>
                  <a:pt x="16283" y="1568"/>
                  <a:pt x="16256" y="1577"/>
                </a:cubicBezTo>
                <a:lnTo>
                  <a:pt x="16147" y="1639"/>
                </a:lnTo>
                <a:cubicBezTo>
                  <a:pt x="16144" y="1639"/>
                  <a:pt x="16142" y="1638"/>
                  <a:pt x="16141" y="1638"/>
                </a:cubicBezTo>
                <a:cubicBezTo>
                  <a:pt x="16141" y="1638"/>
                  <a:pt x="16141" y="1638"/>
                  <a:pt x="16141" y="1638"/>
                </a:cubicBezTo>
                <a:cubicBezTo>
                  <a:pt x="16141" y="1636"/>
                  <a:pt x="16140" y="1631"/>
                  <a:pt x="16140" y="1620"/>
                </a:cubicBezTo>
                <a:cubicBezTo>
                  <a:pt x="16140" y="1599"/>
                  <a:pt x="16142" y="1596"/>
                  <a:pt x="16153" y="1584"/>
                </a:cubicBezTo>
                <a:cubicBezTo>
                  <a:pt x="16159" y="1578"/>
                  <a:pt x="16166" y="1570"/>
                  <a:pt x="16172" y="1558"/>
                </a:cubicBezTo>
                <a:cubicBezTo>
                  <a:pt x="16187" y="1527"/>
                  <a:pt x="16200" y="1491"/>
                  <a:pt x="16212" y="1456"/>
                </a:cubicBezTo>
                <a:cubicBezTo>
                  <a:pt x="16242" y="1370"/>
                  <a:pt x="16263" y="1317"/>
                  <a:pt x="16308" y="1317"/>
                </a:cubicBezTo>
                <a:close/>
                <a:moveTo>
                  <a:pt x="5048" y="1388"/>
                </a:moveTo>
                <a:lnTo>
                  <a:pt x="5344" y="1892"/>
                </a:lnTo>
                <a:cubicBezTo>
                  <a:pt x="5337" y="1905"/>
                  <a:pt x="5330" y="1922"/>
                  <a:pt x="5326" y="1944"/>
                </a:cubicBezTo>
                <a:lnTo>
                  <a:pt x="5298" y="1943"/>
                </a:lnTo>
                <a:cubicBezTo>
                  <a:pt x="5298" y="1943"/>
                  <a:pt x="4905" y="1924"/>
                  <a:pt x="4905" y="1924"/>
                </a:cubicBezTo>
                <a:lnTo>
                  <a:pt x="4911" y="1915"/>
                </a:lnTo>
                <a:lnTo>
                  <a:pt x="4887" y="1879"/>
                </a:lnTo>
                <a:cubicBezTo>
                  <a:pt x="4878" y="1865"/>
                  <a:pt x="4868" y="1855"/>
                  <a:pt x="4858" y="1845"/>
                </a:cubicBezTo>
                <a:cubicBezTo>
                  <a:pt x="4835" y="1823"/>
                  <a:pt x="4827" y="1811"/>
                  <a:pt x="4826" y="1788"/>
                </a:cubicBezTo>
                <a:cubicBezTo>
                  <a:pt x="4829" y="1787"/>
                  <a:pt x="4837" y="1788"/>
                  <a:pt x="4843" y="1788"/>
                </a:cubicBezTo>
                <a:cubicBezTo>
                  <a:pt x="4848" y="1789"/>
                  <a:pt x="4852" y="1790"/>
                  <a:pt x="4857" y="1790"/>
                </a:cubicBezTo>
                <a:cubicBezTo>
                  <a:pt x="4899" y="1790"/>
                  <a:pt x="4920" y="1821"/>
                  <a:pt x="4945" y="1858"/>
                </a:cubicBezTo>
                <a:cubicBezTo>
                  <a:pt x="4955" y="1873"/>
                  <a:pt x="4965" y="1888"/>
                  <a:pt x="4977" y="1902"/>
                </a:cubicBezTo>
                <a:lnTo>
                  <a:pt x="4982" y="1908"/>
                </a:lnTo>
                <a:lnTo>
                  <a:pt x="5080" y="1908"/>
                </a:lnTo>
                <a:lnTo>
                  <a:pt x="5042" y="1832"/>
                </a:lnTo>
                <a:cubicBezTo>
                  <a:pt x="5032" y="1812"/>
                  <a:pt x="5019" y="1794"/>
                  <a:pt x="5006" y="1776"/>
                </a:cubicBezTo>
                <a:cubicBezTo>
                  <a:pt x="4980" y="1739"/>
                  <a:pt x="4953" y="1700"/>
                  <a:pt x="4953" y="1651"/>
                </a:cubicBezTo>
                <a:lnTo>
                  <a:pt x="4953" y="1606"/>
                </a:lnTo>
                <a:lnTo>
                  <a:pt x="4894" y="1606"/>
                </a:lnTo>
                <a:lnTo>
                  <a:pt x="4889" y="1611"/>
                </a:lnTo>
                <a:cubicBezTo>
                  <a:pt x="4879" y="1622"/>
                  <a:pt x="4875" y="1626"/>
                  <a:pt x="4870" y="1634"/>
                </a:cubicBezTo>
                <a:cubicBezTo>
                  <a:pt x="4884" y="1576"/>
                  <a:pt x="4895" y="1547"/>
                  <a:pt x="4916" y="1532"/>
                </a:cubicBezTo>
                <a:cubicBezTo>
                  <a:pt x="4930" y="1523"/>
                  <a:pt x="4946" y="1520"/>
                  <a:pt x="4961" y="1517"/>
                </a:cubicBezTo>
                <a:cubicBezTo>
                  <a:pt x="4995" y="1510"/>
                  <a:pt x="5045" y="1499"/>
                  <a:pt x="5048" y="1388"/>
                </a:cubicBezTo>
                <a:close/>
                <a:moveTo>
                  <a:pt x="3810" y="1392"/>
                </a:moveTo>
                <a:cubicBezTo>
                  <a:pt x="3827" y="1392"/>
                  <a:pt x="3836" y="1408"/>
                  <a:pt x="3848" y="1427"/>
                </a:cubicBezTo>
                <a:cubicBezTo>
                  <a:pt x="3851" y="1432"/>
                  <a:pt x="3853" y="1437"/>
                  <a:pt x="3857" y="1442"/>
                </a:cubicBezTo>
                <a:lnTo>
                  <a:pt x="3838" y="1442"/>
                </a:lnTo>
                <a:cubicBezTo>
                  <a:pt x="3822" y="1442"/>
                  <a:pt x="3811" y="1445"/>
                  <a:pt x="3801" y="1448"/>
                </a:cubicBezTo>
                <a:lnTo>
                  <a:pt x="3807" y="1400"/>
                </a:lnTo>
                <a:lnTo>
                  <a:pt x="3789" y="1400"/>
                </a:lnTo>
                <a:cubicBezTo>
                  <a:pt x="3796" y="1395"/>
                  <a:pt x="3803" y="1392"/>
                  <a:pt x="3810" y="1392"/>
                </a:cubicBezTo>
                <a:close/>
                <a:moveTo>
                  <a:pt x="10793" y="1400"/>
                </a:moveTo>
                <a:cubicBezTo>
                  <a:pt x="10799" y="1408"/>
                  <a:pt x="10804" y="1415"/>
                  <a:pt x="10810" y="1418"/>
                </a:cubicBezTo>
                <a:cubicBezTo>
                  <a:pt x="10811" y="1439"/>
                  <a:pt x="10815" y="1458"/>
                  <a:pt x="10820" y="1475"/>
                </a:cubicBezTo>
                <a:cubicBezTo>
                  <a:pt x="10816" y="1468"/>
                  <a:pt x="10813" y="1461"/>
                  <a:pt x="10809" y="1455"/>
                </a:cubicBezTo>
                <a:cubicBezTo>
                  <a:pt x="10808" y="1451"/>
                  <a:pt x="10806" y="1447"/>
                  <a:pt x="10804" y="1444"/>
                </a:cubicBezTo>
                <a:lnTo>
                  <a:pt x="10805" y="1443"/>
                </a:lnTo>
                <a:lnTo>
                  <a:pt x="10793" y="1420"/>
                </a:lnTo>
                <a:lnTo>
                  <a:pt x="10793" y="1400"/>
                </a:lnTo>
                <a:close/>
                <a:moveTo>
                  <a:pt x="5000" y="1405"/>
                </a:moveTo>
                <a:cubicBezTo>
                  <a:pt x="5000" y="1405"/>
                  <a:pt x="5000" y="1405"/>
                  <a:pt x="5000" y="1405"/>
                </a:cubicBezTo>
                <a:cubicBezTo>
                  <a:pt x="5000" y="1405"/>
                  <a:pt x="5000" y="1405"/>
                  <a:pt x="5000" y="1405"/>
                </a:cubicBezTo>
                <a:close/>
                <a:moveTo>
                  <a:pt x="4258" y="1406"/>
                </a:moveTo>
                <a:lnTo>
                  <a:pt x="4241" y="1410"/>
                </a:lnTo>
                <a:cubicBezTo>
                  <a:pt x="4198" y="1419"/>
                  <a:pt x="4172" y="1459"/>
                  <a:pt x="4172" y="1518"/>
                </a:cubicBezTo>
                <a:cubicBezTo>
                  <a:pt x="4172" y="1601"/>
                  <a:pt x="4202" y="1642"/>
                  <a:pt x="4225" y="1675"/>
                </a:cubicBezTo>
                <a:cubicBezTo>
                  <a:pt x="4226" y="1676"/>
                  <a:pt x="4227" y="1678"/>
                  <a:pt x="4228" y="1679"/>
                </a:cubicBezTo>
                <a:cubicBezTo>
                  <a:pt x="4224" y="1691"/>
                  <a:pt x="4221" y="1705"/>
                  <a:pt x="4221" y="1722"/>
                </a:cubicBezTo>
                <a:cubicBezTo>
                  <a:pt x="4221" y="1751"/>
                  <a:pt x="4229" y="1799"/>
                  <a:pt x="4282" y="1799"/>
                </a:cubicBezTo>
                <a:cubicBezTo>
                  <a:pt x="4289" y="1799"/>
                  <a:pt x="4296" y="1798"/>
                  <a:pt x="4304" y="1797"/>
                </a:cubicBezTo>
                <a:lnTo>
                  <a:pt x="4276" y="1852"/>
                </a:lnTo>
                <a:lnTo>
                  <a:pt x="4318" y="1868"/>
                </a:lnTo>
                <a:cubicBezTo>
                  <a:pt x="4364" y="1886"/>
                  <a:pt x="4444" y="1916"/>
                  <a:pt x="4455" y="1916"/>
                </a:cubicBezTo>
                <a:cubicBezTo>
                  <a:pt x="4486" y="1916"/>
                  <a:pt x="4509" y="1877"/>
                  <a:pt x="4509" y="1828"/>
                </a:cubicBezTo>
                <a:lnTo>
                  <a:pt x="4509" y="1718"/>
                </a:lnTo>
                <a:lnTo>
                  <a:pt x="4483" y="1729"/>
                </a:lnTo>
                <a:cubicBezTo>
                  <a:pt x="4480" y="1730"/>
                  <a:pt x="4479" y="1731"/>
                  <a:pt x="4477" y="1731"/>
                </a:cubicBezTo>
                <a:cubicBezTo>
                  <a:pt x="4473" y="1729"/>
                  <a:pt x="4468" y="1728"/>
                  <a:pt x="4459" y="1728"/>
                </a:cubicBezTo>
                <a:cubicBezTo>
                  <a:pt x="4447" y="1728"/>
                  <a:pt x="4432" y="1729"/>
                  <a:pt x="4416" y="1731"/>
                </a:cubicBezTo>
                <a:lnTo>
                  <a:pt x="4413" y="1711"/>
                </a:lnTo>
                <a:cubicBezTo>
                  <a:pt x="4410" y="1687"/>
                  <a:pt x="4411" y="1670"/>
                  <a:pt x="4412" y="1650"/>
                </a:cubicBezTo>
                <a:cubicBezTo>
                  <a:pt x="4413" y="1638"/>
                  <a:pt x="4414" y="1627"/>
                  <a:pt x="4414" y="1616"/>
                </a:cubicBezTo>
                <a:cubicBezTo>
                  <a:pt x="4414" y="1528"/>
                  <a:pt x="4372" y="1527"/>
                  <a:pt x="4357" y="1527"/>
                </a:cubicBezTo>
                <a:cubicBezTo>
                  <a:pt x="4351" y="1527"/>
                  <a:pt x="4342" y="1527"/>
                  <a:pt x="4340" y="1527"/>
                </a:cubicBezTo>
                <a:cubicBezTo>
                  <a:pt x="4340" y="1527"/>
                  <a:pt x="4340" y="1524"/>
                  <a:pt x="4340" y="1518"/>
                </a:cubicBezTo>
                <a:lnTo>
                  <a:pt x="4340" y="1473"/>
                </a:lnTo>
                <a:lnTo>
                  <a:pt x="4317" y="1473"/>
                </a:lnTo>
                <a:cubicBezTo>
                  <a:pt x="4299" y="1473"/>
                  <a:pt x="4268" y="1449"/>
                  <a:pt x="4264" y="1439"/>
                </a:cubicBezTo>
                <a:lnTo>
                  <a:pt x="4258" y="1406"/>
                </a:lnTo>
                <a:close/>
                <a:moveTo>
                  <a:pt x="3933" y="1434"/>
                </a:moveTo>
                <a:cubicBezTo>
                  <a:pt x="3944" y="1434"/>
                  <a:pt x="3948" y="1444"/>
                  <a:pt x="3956" y="1473"/>
                </a:cubicBezTo>
                <a:cubicBezTo>
                  <a:pt x="3963" y="1496"/>
                  <a:pt x="3974" y="1532"/>
                  <a:pt x="3997" y="1532"/>
                </a:cubicBezTo>
                <a:cubicBezTo>
                  <a:pt x="4012" y="1532"/>
                  <a:pt x="4022" y="1514"/>
                  <a:pt x="4028" y="1504"/>
                </a:cubicBezTo>
                <a:cubicBezTo>
                  <a:pt x="4029" y="1502"/>
                  <a:pt x="4030" y="1500"/>
                  <a:pt x="4031" y="1498"/>
                </a:cubicBezTo>
                <a:cubicBezTo>
                  <a:pt x="4042" y="1502"/>
                  <a:pt x="4054" y="1531"/>
                  <a:pt x="4063" y="1552"/>
                </a:cubicBezTo>
                <a:cubicBezTo>
                  <a:pt x="4061" y="1558"/>
                  <a:pt x="4058" y="1564"/>
                  <a:pt x="4057" y="1569"/>
                </a:cubicBezTo>
                <a:lnTo>
                  <a:pt x="4046" y="1600"/>
                </a:lnTo>
                <a:lnTo>
                  <a:pt x="4059" y="1625"/>
                </a:lnTo>
                <a:cubicBezTo>
                  <a:pt x="4067" y="1640"/>
                  <a:pt x="4076" y="1652"/>
                  <a:pt x="4085" y="1665"/>
                </a:cubicBezTo>
                <a:cubicBezTo>
                  <a:pt x="4094" y="1677"/>
                  <a:pt x="4111" y="1699"/>
                  <a:pt x="4112" y="1711"/>
                </a:cubicBezTo>
                <a:cubicBezTo>
                  <a:pt x="4112" y="1713"/>
                  <a:pt x="4106" y="1719"/>
                  <a:pt x="4096" y="1719"/>
                </a:cubicBezTo>
                <a:cubicBezTo>
                  <a:pt x="4082" y="1719"/>
                  <a:pt x="4076" y="1707"/>
                  <a:pt x="4065" y="1680"/>
                </a:cubicBezTo>
                <a:cubicBezTo>
                  <a:pt x="4052" y="1652"/>
                  <a:pt x="4035" y="1612"/>
                  <a:pt x="4001" y="1612"/>
                </a:cubicBezTo>
                <a:cubicBezTo>
                  <a:pt x="3986" y="1612"/>
                  <a:pt x="3974" y="1608"/>
                  <a:pt x="3961" y="1603"/>
                </a:cubicBezTo>
                <a:cubicBezTo>
                  <a:pt x="3947" y="1599"/>
                  <a:pt x="3934" y="1594"/>
                  <a:pt x="3917" y="1594"/>
                </a:cubicBezTo>
                <a:cubicBezTo>
                  <a:pt x="3915" y="1594"/>
                  <a:pt x="3913" y="1594"/>
                  <a:pt x="3911" y="1594"/>
                </a:cubicBezTo>
                <a:cubicBezTo>
                  <a:pt x="3899" y="1573"/>
                  <a:pt x="3880" y="1571"/>
                  <a:pt x="3855" y="1575"/>
                </a:cubicBezTo>
                <a:lnTo>
                  <a:pt x="3873" y="1565"/>
                </a:lnTo>
                <a:lnTo>
                  <a:pt x="3857" y="1517"/>
                </a:lnTo>
                <a:cubicBezTo>
                  <a:pt x="3857" y="1515"/>
                  <a:pt x="3857" y="1511"/>
                  <a:pt x="3857" y="1512"/>
                </a:cubicBezTo>
                <a:lnTo>
                  <a:pt x="3873" y="1462"/>
                </a:lnTo>
                <a:cubicBezTo>
                  <a:pt x="3878" y="1466"/>
                  <a:pt x="3884" y="1469"/>
                  <a:pt x="3891" y="1469"/>
                </a:cubicBezTo>
                <a:cubicBezTo>
                  <a:pt x="3906" y="1469"/>
                  <a:pt x="3917" y="1454"/>
                  <a:pt x="3925" y="1444"/>
                </a:cubicBezTo>
                <a:cubicBezTo>
                  <a:pt x="3928" y="1439"/>
                  <a:pt x="3932" y="1434"/>
                  <a:pt x="3933" y="1434"/>
                </a:cubicBezTo>
                <a:close/>
                <a:moveTo>
                  <a:pt x="3413" y="1463"/>
                </a:moveTo>
                <a:cubicBezTo>
                  <a:pt x="3402" y="1463"/>
                  <a:pt x="3383" y="1473"/>
                  <a:pt x="3367" y="1483"/>
                </a:cubicBezTo>
                <a:lnTo>
                  <a:pt x="3367" y="1482"/>
                </a:lnTo>
                <a:lnTo>
                  <a:pt x="3349" y="1495"/>
                </a:lnTo>
                <a:lnTo>
                  <a:pt x="3325" y="1512"/>
                </a:lnTo>
                <a:lnTo>
                  <a:pt x="3325" y="1513"/>
                </a:lnTo>
                <a:cubicBezTo>
                  <a:pt x="3237" y="1584"/>
                  <a:pt x="3236" y="1638"/>
                  <a:pt x="3236" y="1656"/>
                </a:cubicBezTo>
                <a:lnTo>
                  <a:pt x="3236" y="1707"/>
                </a:lnTo>
                <a:lnTo>
                  <a:pt x="3262" y="1701"/>
                </a:lnTo>
                <a:cubicBezTo>
                  <a:pt x="3264" y="1700"/>
                  <a:pt x="3265" y="1699"/>
                  <a:pt x="3267" y="1698"/>
                </a:cubicBezTo>
                <a:cubicBezTo>
                  <a:pt x="3260" y="1707"/>
                  <a:pt x="3255" y="1717"/>
                  <a:pt x="3251" y="1729"/>
                </a:cubicBezTo>
                <a:lnTo>
                  <a:pt x="3246" y="1723"/>
                </a:lnTo>
                <a:cubicBezTo>
                  <a:pt x="3244" y="1721"/>
                  <a:pt x="3241" y="1717"/>
                  <a:pt x="3237" y="1712"/>
                </a:cubicBezTo>
                <a:cubicBezTo>
                  <a:pt x="3217" y="1684"/>
                  <a:pt x="3198" y="1658"/>
                  <a:pt x="3179" y="1658"/>
                </a:cubicBezTo>
                <a:cubicBezTo>
                  <a:pt x="3160" y="1658"/>
                  <a:pt x="3141" y="1682"/>
                  <a:pt x="3141" y="1750"/>
                </a:cubicBezTo>
                <a:cubicBezTo>
                  <a:pt x="3141" y="1800"/>
                  <a:pt x="3176" y="1858"/>
                  <a:pt x="3206" y="1858"/>
                </a:cubicBezTo>
                <a:cubicBezTo>
                  <a:pt x="3226" y="1858"/>
                  <a:pt x="3237" y="1835"/>
                  <a:pt x="3246" y="1813"/>
                </a:cubicBezTo>
                <a:cubicBezTo>
                  <a:pt x="3256" y="1873"/>
                  <a:pt x="3296" y="1943"/>
                  <a:pt x="3333" y="1943"/>
                </a:cubicBezTo>
                <a:cubicBezTo>
                  <a:pt x="3359" y="1943"/>
                  <a:pt x="3395" y="1932"/>
                  <a:pt x="3423" y="1903"/>
                </a:cubicBezTo>
                <a:lnTo>
                  <a:pt x="3425" y="1912"/>
                </a:lnTo>
                <a:lnTo>
                  <a:pt x="3447" y="1870"/>
                </a:lnTo>
                <a:lnTo>
                  <a:pt x="3459" y="1847"/>
                </a:lnTo>
                <a:lnTo>
                  <a:pt x="3458" y="1843"/>
                </a:lnTo>
                <a:cubicBezTo>
                  <a:pt x="3464" y="1825"/>
                  <a:pt x="3467" y="1805"/>
                  <a:pt x="3467" y="1784"/>
                </a:cubicBezTo>
                <a:lnTo>
                  <a:pt x="3481" y="1769"/>
                </a:lnTo>
                <a:cubicBezTo>
                  <a:pt x="3481" y="1768"/>
                  <a:pt x="3482" y="1767"/>
                  <a:pt x="3482" y="1767"/>
                </a:cubicBezTo>
                <a:lnTo>
                  <a:pt x="3486" y="1761"/>
                </a:lnTo>
                <a:lnTo>
                  <a:pt x="3487" y="1761"/>
                </a:lnTo>
                <a:cubicBezTo>
                  <a:pt x="3488" y="1759"/>
                  <a:pt x="3490" y="1757"/>
                  <a:pt x="3491" y="1755"/>
                </a:cubicBezTo>
                <a:lnTo>
                  <a:pt x="3508" y="1727"/>
                </a:lnTo>
                <a:lnTo>
                  <a:pt x="3495" y="1693"/>
                </a:lnTo>
                <a:cubicBezTo>
                  <a:pt x="3495" y="1692"/>
                  <a:pt x="3494" y="1691"/>
                  <a:pt x="3494" y="1690"/>
                </a:cubicBezTo>
                <a:lnTo>
                  <a:pt x="3494" y="1688"/>
                </a:lnTo>
                <a:lnTo>
                  <a:pt x="3490" y="1679"/>
                </a:lnTo>
                <a:lnTo>
                  <a:pt x="3496" y="1674"/>
                </a:lnTo>
                <a:lnTo>
                  <a:pt x="3496" y="1672"/>
                </a:lnTo>
                <a:cubicBezTo>
                  <a:pt x="3498" y="1670"/>
                  <a:pt x="3500" y="1668"/>
                  <a:pt x="3502" y="1665"/>
                </a:cubicBezTo>
                <a:cubicBezTo>
                  <a:pt x="3506" y="1661"/>
                  <a:pt x="3509" y="1658"/>
                  <a:pt x="3512" y="1654"/>
                </a:cubicBezTo>
                <a:lnTo>
                  <a:pt x="3529" y="1637"/>
                </a:lnTo>
                <a:lnTo>
                  <a:pt x="3524" y="1601"/>
                </a:lnTo>
                <a:cubicBezTo>
                  <a:pt x="3521" y="1582"/>
                  <a:pt x="3515" y="1565"/>
                  <a:pt x="3508" y="1548"/>
                </a:cubicBezTo>
                <a:lnTo>
                  <a:pt x="3509" y="1544"/>
                </a:lnTo>
                <a:lnTo>
                  <a:pt x="3500" y="1527"/>
                </a:lnTo>
                <a:lnTo>
                  <a:pt x="3470" y="1473"/>
                </a:lnTo>
                <a:lnTo>
                  <a:pt x="3469" y="1488"/>
                </a:lnTo>
                <a:cubicBezTo>
                  <a:pt x="3452" y="1472"/>
                  <a:pt x="3433" y="1463"/>
                  <a:pt x="3413" y="1463"/>
                </a:cubicBezTo>
                <a:close/>
                <a:moveTo>
                  <a:pt x="11366" y="1464"/>
                </a:moveTo>
                <a:cubicBezTo>
                  <a:pt x="11379" y="1479"/>
                  <a:pt x="11391" y="1494"/>
                  <a:pt x="11401" y="1508"/>
                </a:cubicBezTo>
                <a:cubicBezTo>
                  <a:pt x="11407" y="1517"/>
                  <a:pt x="11414" y="1526"/>
                  <a:pt x="11418" y="1533"/>
                </a:cubicBezTo>
                <a:lnTo>
                  <a:pt x="11416" y="1567"/>
                </a:lnTo>
                <a:cubicBezTo>
                  <a:pt x="11424" y="1571"/>
                  <a:pt x="11431" y="1572"/>
                  <a:pt x="11437" y="1573"/>
                </a:cubicBezTo>
                <a:lnTo>
                  <a:pt x="11415" y="1631"/>
                </a:lnTo>
                <a:cubicBezTo>
                  <a:pt x="11412" y="1623"/>
                  <a:pt x="11407" y="1608"/>
                  <a:pt x="11399" y="1580"/>
                </a:cubicBezTo>
                <a:lnTo>
                  <a:pt x="11401" y="1508"/>
                </a:lnTo>
                <a:cubicBezTo>
                  <a:pt x="11379" y="1503"/>
                  <a:pt x="11367" y="1467"/>
                  <a:pt x="11366" y="1465"/>
                </a:cubicBezTo>
                <a:lnTo>
                  <a:pt x="11366" y="1464"/>
                </a:lnTo>
                <a:close/>
                <a:moveTo>
                  <a:pt x="5559" y="1490"/>
                </a:moveTo>
                <a:cubicBezTo>
                  <a:pt x="5572" y="1502"/>
                  <a:pt x="5582" y="1513"/>
                  <a:pt x="5589" y="1527"/>
                </a:cubicBezTo>
                <a:cubicBezTo>
                  <a:pt x="5570" y="1555"/>
                  <a:pt x="5557" y="1590"/>
                  <a:pt x="5545" y="1623"/>
                </a:cubicBezTo>
                <a:cubicBezTo>
                  <a:pt x="5538" y="1643"/>
                  <a:pt x="5531" y="1663"/>
                  <a:pt x="5523" y="1680"/>
                </a:cubicBezTo>
                <a:lnTo>
                  <a:pt x="5559" y="1490"/>
                </a:lnTo>
                <a:close/>
                <a:moveTo>
                  <a:pt x="4234" y="1503"/>
                </a:moveTo>
                <a:cubicBezTo>
                  <a:pt x="4250" y="1534"/>
                  <a:pt x="4278" y="1552"/>
                  <a:pt x="4298" y="1559"/>
                </a:cubicBezTo>
                <a:cubicBezTo>
                  <a:pt x="4309" y="1616"/>
                  <a:pt x="4342" y="1616"/>
                  <a:pt x="4356" y="1617"/>
                </a:cubicBezTo>
                <a:cubicBezTo>
                  <a:pt x="4360" y="1617"/>
                  <a:pt x="4366" y="1617"/>
                  <a:pt x="4369" y="1618"/>
                </a:cubicBezTo>
                <a:cubicBezTo>
                  <a:pt x="4369" y="1625"/>
                  <a:pt x="4369" y="1631"/>
                  <a:pt x="4368" y="1639"/>
                </a:cubicBezTo>
                <a:cubicBezTo>
                  <a:pt x="4367" y="1652"/>
                  <a:pt x="4366" y="1668"/>
                  <a:pt x="4367" y="1687"/>
                </a:cubicBezTo>
                <a:cubicBezTo>
                  <a:pt x="4337" y="1700"/>
                  <a:pt x="4310" y="1707"/>
                  <a:pt x="4291" y="1709"/>
                </a:cubicBezTo>
                <a:lnTo>
                  <a:pt x="4305" y="1699"/>
                </a:lnTo>
                <a:lnTo>
                  <a:pt x="4280" y="1648"/>
                </a:lnTo>
                <a:cubicBezTo>
                  <a:pt x="4271" y="1630"/>
                  <a:pt x="4261" y="1615"/>
                  <a:pt x="4251" y="1601"/>
                </a:cubicBezTo>
                <a:cubicBezTo>
                  <a:pt x="4229" y="1571"/>
                  <a:pt x="4217" y="1552"/>
                  <a:pt x="4217" y="1519"/>
                </a:cubicBezTo>
                <a:cubicBezTo>
                  <a:pt x="4218" y="1515"/>
                  <a:pt x="4224" y="1508"/>
                  <a:pt x="4234" y="1503"/>
                </a:cubicBezTo>
                <a:close/>
                <a:moveTo>
                  <a:pt x="16652" y="1519"/>
                </a:moveTo>
                <a:lnTo>
                  <a:pt x="16615" y="1553"/>
                </a:lnTo>
                <a:cubicBezTo>
                  <a:pt x="16610" y="1558"/>
                  <a:pt x="16607" y="1556"/>
                  <a:pt x="16601" y="1555"/>
                </a:cubicBezTo>
                <a:cubicBezTo>
                  <a:pt x="16589" y="1554"/>
                  <a:pt x="16570" y="1554"/>
                  <a:pt x="16550" y="1562"/>
                </a:cubicBezTo>
                <a:lnTo>
                  <a:pt x="16519" y="1574"/>
                </a:lnTo>
                <a:lnTo>
                  <a:pt x="16535" y="1629"/>
                </a:lnTo>
                <a:cubicBezTo>
                  <a:pt x="16540" y="1647"/>
                  <a:pt x="16556" y="1702"/>
                  <a:pt x="16597" y="1702"/>
                </a:cubicBezTo>
                <a:cubicBezTo>
                  <a:pt x="16625" y="1702"/>
                  <a:pt x="16643" y="1649"/>
                  <a:pt x="16647" y="1600"/>
                </a:cubicBezTo>
                <a:lnTo>
                  <a:pt x="16652" y="1519"/>
                </a:lnTo>
                <a:close/>
                <a:moveTo>
                  <a:pt x="11017" y="1538"/>
                </a:moveTo>
                <a:lnTo>
                  <a:pt x="11018" y="1538"/>
                </a:lnTo>
                <a:cubicBezTo>
                  <a:pt x="11026" y="1550"/>
                  <a:pt x="11033" y="1558"/>
                  <a:pt x="11038" y="1564"/>
                </a:cubicBezTo>
                <a:cubicBezTo>
                  <a:pt x="11024" y="1576"/>
                  <a:pt x="11011" y="1586"/>
                  <a:pt x="11002" y="1592"/>
                </a:cubicBezTo>
                <a:cubicBezTo>
                  <a:pt x="11006" y="1580"/>
                  <a:pt x="11009" y="1567"/>
                  <a:pt x="11012" y="1557"/>
                </a:cubicBezTo>
                <a:cubicBezTo>
                  <a:pt x="11013" y="1551"/>
                  <a:pt x="11015" y="1543"/>
                  <a:pt x="11017" y="1538"/>
                </a:cubicBezTo>
                <a:close/>
                <a:moveTo>
                  <a:pt x="3413" y="1552"/>
                </a:moveTo>
                <a:cubicBezTo>
                  <a:pt x="3430" y="1552"/>
                  <a:pt x="3447" y="1562"/>
                  <a:pt x="3459" y="1578"/>
                </a:cubicBezTo>
                <a:lnTo>
                  <a:pt x="3456" y="1609"/>
                </a:lnTo>
                <a:cubicBezTo>
                  <a:pt x="3453" y="1611"/>
                  <a:pt x="3449" y="1611"/>
                  <a:pt x="3445" y="1611"/>
                </a:cubicBezTo>
                <a:lnTo>
                  <a:pt x="3400" y="1611"/>
                </a:lnTo>
                <a:lnTo>
                  <a:pt x="3395" y="1590"/>
                </a:lnTo>
                <a:cubicBezTo>
                  <a:pt x="3395" y="1590"/>
                  <a:pt x="3388" y="1564"/>
                  <a:pt x="3388" y="1564"/>
                </a:cubicBezTo>
                <a:cubicBezTo>
                  <a:pt x="3402" y="1556"/>
                  <a:pt x="3410" y="1552"/>
                  <a:pt x="3413" y="1552"/>
                </a:cubicBezTo>
                <a:close/>
                <a:moveTo>
                  <a:pt x="4823" y="1575"/>
                </a:moveTo>
                <a:cubicBezTo>
                  <a:pt x="4827" y="1576"/>
                  <a:pt x="4830" y="1577"/>
                  <a:pt x="4834" y="1577"/>
                </a:cubicBezTo>
                <a:cubicBezTo>
                  <a:pt x="4832" y="1585"/>
                  <a:pt x="4830" y="1592"/>
                  <a:pt x="4828" y="1600"/>
                </a:cubicBezTo>
                <a:cubicBezTo>
                  <a:pt x="4828" y="1600"/>
                  <a:pt x="4824" y="1580"/>
                  <a:pt x="4824" y="1580"/>
                </a:cubicBezTo>
                <a:cubicBezTo>
                  <a:pt x="4824" y="1578"/>
                  <a:pt x="4824" y="1577"/>
                  <a:pt x="4823" y="1575"/>
                </a:cubicBezTo>
                <a:close/>
                <a:moveTo>
                  <a:pt x="11115" y="1582"/>
                </a:moveTo>
                <a:cubicBezTo>
                  <a:pt x="11115" y="1582"/>
                  <a:pt x="11120" y="1648"/>
                  <a:pt x="11120" y="1648"/>
                </a:cubicBezTo>
                <a:lnTo>
                  <a:pt x="11060" y="1642"/>
                </a:lnTo>
                <a:cubicBezTo>
                  <a:pt x="11080" y="1624"/>
                  <a:pt x="11100" y="1602"/>
                  <a:pt x="11115" y="1582"/>
                </a:cubicBezTo>
                <a:close/>
                <a:moveTo>
                  <a:pt x="3345" y="1594"/>
                </a:moveTo>
                <a:cubicBezTo>
                  <a:pt x="3345" y="1594"/>
                  <a:pt x="3350" y="1611"/>
                  <a:pt x="3350" y="1611"/>
                </a:cubicBezTo>
                <a:cubicBezTo>
                  <a:pt x="3345" y="1609"/>
                  <a:pt x="3342" y="1606"/>
                  <a:pt x="3337" y="1601"/>
                </a:cubicBezTo>
                <a:cubicBezTo>
                  <a:pt x="3340" y="1598"/>
                  <a:pt x="3342" y="1596"/>
                  <a:pt x="3345" y="1594"/>
                </a:cubicBezTo>
                <a:close/>
                <a:moveTo>
                  <a:pt x="7515" y="1611"/>
                </a:moveTo>
                <a:cubicBezTo>
                  <a:pt x="7516" y="1614"/>
                  <a:pt x="7517" y="1617"/>
                  <a:pt x="7518" y="1620"/>
                </a:cubicBezTo>
                <a:cubicBezTo>
                  <a:pt x="7528" y="1651"/>
                  <a:pt x="7539" y="1683"/>
                  <a:pt x="7550" y="1716"/>
                </a:cubicBezTo>
                <a:cubicBezTo>
                  <a:pt x="7552" y="1720"/>
                  <a:pt x="7553" y="1724"/>
                  <a:pt x="7554" y="1728"/>
                </a:cubicBezTo>
                <a:cubicBezTo>
                  <a:pt x="7567" y="1766"/>
                  <a:pt x="7580" y="1804"/>
                  <a:pt x="7594" y="1844"/>
                </a:cubicBezTo>
                <a:cubicBezTo>
                  <a:pt x="7595" y="1848"/>
                  <a:pt x="7596" y="1851"/>
                  <a:pt x="7597" y="1854"/>
                </a:cubicBezTo>
                <a:cubicBezTo>
                  <a:pt x="7610" y="1892"/>
                  <a:pt x="7623" y="1931"/>
                  <a:pt x="7636" y="1970"/>
                </a:cubicBezTo>
                <a:cubicBezTo>
                  <a:pt x="7638" y="1975"/>
                  <a:pt x="7639" y="1979"/>
                  <a:pt x="7641" y="1984"/>
                </a:cubicBezTo>
                <a:cubicBezTo>
                  <a:pt x="7671" y="2071"/>
                  <a:pt x="7702" y="2162"/>
                  <a:pt x="7734" y="2257"/>
                </a:cubicBezTo>
                <a:cubicBezTo>
                  <a:pt x="7735" y="2260"/>
                  <a:pt x="7736" y="2263"/>
                  <a:pt x="7737" y="2266"/>
                </a:cubicBezTo>
                <a:cubicBezTo>
                  <a:pt x="7921" y="2804"/>
                  <a:pt x="8141" y="3439"/>
                  <a:pt x="8309" y="3922"/>
                </a:cubicBezTo>
                <a:cubicBezTo>
                  <a:pt x="8309" y="3922"/>
                  <a:pt x="8232" y="3922"/>
                  <a:pt x="8232" y="3922"/>
                </a:cubicBezTo>
                <a:lnTo>
                  <a:pt x="8226" y="3928"/>
                </a:lnTo>
                <a:cubicBezTo>
                  <a:pt x="8222" y="3934"/>
                  <a:pt x="8218" y="3938"/>
                  <a:pt x="8214" y="3943"/>
                </a:cubicBezTo>
                <a:cubicBezTo>
                  <a:pt x="8199" y="3958"/>
                  <a:pt x="8181" y="3977"/>
                  <a:pt x="8175" y="4013"/>
                </a:cubicBezTo>
                <a:lnTo>
                  <a:pt x="8129" y="4080"/>
                </a:lnTo>
                <a:cubicBezTo>
                  <a:pt x="8120" y="4095"/>
                  <a:pt x="8112" y="4111"/>
                  <a:pt x="8105" y="4129"/>
                </a:cubicBezTo>
                <a:lnTo>
                  <a:pt x="8090" y="4118"/>
                </a:lnTo>
                <a:lnTo>
                  <a:pt x="8017" y="4062"/>
                </a:lnTo>
                <a:lnTo>
                  <a:pt x="7515" y="1611"/>
                </a:lnTo>
                <a:close/>
                <a:moveTo>
                  <a:pt x="11415" y="1631"/>
                </a:moveTo>
                <a:cubicBezTo>
                  <a:pt x="11415" y="1631"/>
                  <a:pt x="11508" y="1631"/>
                  <a:pt x="11508" y="1631"/>
                </a:cubicBezTo>
                <a:cubicBezTo>
                  <a:pt x="11512" y="1669"/>
                  <a:pt x="11521" y="1693"/>
                  <a:pt x="11532" y="1710"/>
                </a:cubicBezTo>
                <a:lnTo>
                  <a:pt x="11433" y="1695"/>
                </a:lnTo>
                <a:lnTo>
                  <a:pt x="11432" y="1695"/>
                </a:lnTo>
                <a:cubicBezTo>
                  <a:pt x="11433" y="1692"/>
                  <a:pt x="11433" y="1689"/>
                  <a:pt x="11433" y="1686"/>
                </a:cubicBezTo>
                <a:lnTo>
                  <a:pt x="11437" y="1649"/>
                </a:lnTo>
                <a:lnTo>
                  <a:pt x="11419" y="1639"/>
                </a:lnTo>
                <a:cubicBezTo>
                  <a:pt x="11418" y="1637"/>
                  <a:pt x="11417" y="1635"/>
                  <a:pt x="11415" y="1631"/>
                </a:cubicBezTo>
                <a:close/>
                <a:moveTo>
                  <a:pt x="4904" y="1696"/>
                </a:moveTo>
                <a:lnTo>
                  <a:pt x="4911" y="1696"/>
                </a:lnTo>
                <a:cubicBezTo>
                  <a:pt x="4913" y="1704"/>
                  <a:pt x="4914" y="1713"/>
                  <a:pt x="4916" y="1720"/>
                </a:cubicBezTo>
                <a:cubicBezTo>
                  <a:pt x="4910" y="1715"/>
                  <a:pt x="4903" y="1711"/>
                  <a:pt x="4896" y="1708"/>
                </a:cubicBezTo>
                <a:cubicBezTo>
                  <a:pt x="4899" y="1702"/>
                  <a:pt x="4900" y="1700"/>
                  <a:pt x="4904" y="1696"/>
                </a:cubicBezTo>
                <a:close/>
                <a:moveTo>
                  <a:pt x="16416" y="1718"/>
                </a:moveTo>
                <a:cubicBezTo>
                  <a:pt x="16325" y="1718"/>
                  <a:pt x="16273" y="1822"/>
                  <a:pt x="16231" y="1907"/>
                </a:cubicBezTo>
                <a:cubicBezTo>
                  <a:pt x="16217" y="1935"/>
                  <a:pt x="16204" y="1961"/>
                  <a:pt x="16191" y="1982"/>
                </a:cubicBezTo>
                <a:cubicBezTo>
                  <a:pt x="16166" y="2019"/>
                  <a:pt x="16026" y="2139"/>
                  <a:pt x="15956" y="2139"/>
                </a:cubicBezTo>
                <a:cubicBezTo>
                  <a:pt x="15937" y="2139"/>
                  <a:pt x="15933" y="2130"/>
                  <a:pt x="15933" y="2130"/>
                </a:cubicBezTo>
                <a:cubicBezTo>
                  <a:pt x="15933" y="2130"/>
                  <a:pt x="15932" y="2125"/>
                  <a:pt x="15933" y="2113"/>
                </a:cubicBezTo>
                <a:lnTo>
                  <a:pt x="15943" y="2037"/>
                </a:lnTo>
                <a:lnTo>
                  <a:pt x="15905" y="2059"/>
                </a:lnTo>
                <a:cubicBezTo>
                  <a:pt x="15891" y="2068"/>
                  <a:pt x="15865" y="2077"/>
                  <a:pt x="15832" y="2089"/>
                </a:cubicBezTo>
                <a:cubicBezTo>
                  <a:pt x="15796" y="2101"/>
                  <a:pt x="15753" y="2117"/>
                  <a:pt x="15706" y="2138"/>
                </a:cubicBezTo>
                <a:lnTo>
                  <a:pt x="15706" y="2138"/>
                </a:lnTo>
                <a:lnTo>
                  <a:pt x="15701" y="2140"/>
                </a:lnTo>
                <a:cubicBezTo>
                  <a:pt x="15700" y="2140"/>
                  <a:pt x="15700" y="2140"/>
                  <a:pt x="15700" y="2140"/>
                </a:cubicBezTo>
                <a:lnTo>
                  <a:pt x="15632" y="2171"/>
                </a:lnTo>
                <a:lnTo>
                  <a:pt x="15633" y="2172"/>
                </a:lnTo>
                <a:lnTo>
                  <a:pt x="15631" y="2173"/>
                </a:lnTo>
                <a:lnTo>
                  <a:pt x="15633" y="2174"/>
                </a:lnTo>
                <a:cubicBezTo>
                  <a:pt x="15588" y="2200"/>
                  <a:pt x="15548" y="2228"/>
                  <a:pt x="15512" y="2260"/>
                </a:cubicBezTo>
                <a:lnTo>
                  <a:pt x="15512" y="2257"/>
                </a:lnTo>
                <a:lnTo>
                  <a:pt x="15481" y="2288"/>
                </a:lnTo>
                <a:cubicBezTo>
                  <a:pt x="15481" y="2288"/>
                  <a:pt x="15481" y="2288"/>
                  <a:pt x="15481" y="2288"/>
                </a:cubicBezTo>
                <a:lnTo>
                  <a:pt x="15468" y="2301"/>
                </a:lnTo>
                <a:lnTo>
                  <a:pt x="15468" y="2303"/>
                </a:lnTo>
                <a:cubicBezTo>
                  <a:pt x="15461" y="2310"/>
                  <a:pt x="15455" y="2316"/>
                  <a:pt x="15449" y="2323"/>
                </a:cubicBezTo>
                <a:lnTo>
                  <a:pt x="15453" y="2303"/>
                </a:lnTo>
                <a:lnTo>
                  <a:pt x="15386" y="2409"/>
                </a:lnTo>
                <a:cubicBezTo>
                  <a:pt x="15382" y="2416"/>
                  <a:pt x="15377" y="2423"/>
                  <a:pt x="15373" y="2430"/>
                </a:cubicBezTo>
                <a:cubicBezTo>
                  <a:pt x="15357" y="2459"/>
                  <a:pt x="15347" y="2504"/>
                  <a:pt x="15337" y="2548"/>
                </a:cubicBezTo>
                <a:cubicBezTo>
                  <a:pt x="15323" y="2609"/>
                  <a:pt x="15311" y="2652"/>
                  <a:pt x="15297" y="2652"/>
                </a:cubicBezTo>
                <a:cubicBezTo>
                  <a:pt x="15289" y="2652"/>
                  <a:pt x="15278" y="2652"/>
                  <a:pt x="15264" y="2651"/>
                </a:cubicBezTo>
                <a:cubicBezTo>
                  <a:pt x="15245" y="2650"/>
                  <a:pt x="15222" y="2648"/>
                  <a:pt x="15196" y="2648"/>
                </a:cubicBezTo>
                <a:cubicBezTo>
                  <a:pt x="15185" y="2648"/>
                  <a:pt x="15174" y="2649"/>
                  <a:pt x="15164" y="2649"/>
                </a:cubicBezTo>
                <a:lnTo>
                  <a:pt x="15168" y="2641"/>
                </a:lnTo>
                <a:lnTo>
                  <a:pt x="15099" y="2658"/>
                </a:lnTo>
                <a:cubicBezTo>
                  <a:pt x="15099" y="2658"/>
                  <a:pt x="15099" y="2658"/>
                  <a:pt x="15099" y="2658"/>
                </a:cubicBezTo>
                <a:lnTo>
                  <a:pt x="15092" y="2660"/>
                </a:lnTo>
                <a:lnTo>
                  <a:pt x="15091" y="2661"/>
                </a:lnTo>
                <a:cubicBezTo>
                  <a:pt x="14992" y="2688"/>
                  <a:pt x="14942" y="2765"/>
                  <a:pt x="14942" y="2889"/>
                </a:cubicBezTo>
                <a:cubicBezTo>
                  <a:pt x="14942" y="2904"/>
                  <a:pt x="14943" y="2918"/>
                  <a:pt x="14945" y="2931"/>
                </a:cubicBezTo>
                <a:lnTo>
                  <a:pt x="14944" y="2933"/>
                </a:lnTo>
                <a:lnTo>
                  <a:pt x="14951" y="2962"/>
                </a:lnTo>
                <a:cubicBezTo>
                  <a:pt x="14951" y="2962"/>
                  <a:pt x="14951" y="2962"/>
                  <a:pt x="14951" y="2962"/>
                </a:cubicBezTo>
                <a:lnTo>
                  <a:pt x="14964" y="3019"/>
                </a:lnTo>
                <a:lnTo>
                  <a:pt x="14964" y="3018"/>
                </a:lnTo>
                <a:cubicBezTo>
                  <a:pt x="14966" y="3024"/>
                  <a:pt x="14967" y="3030"/>
                  <a:pt x="14968" y="3036"/>
                </a:cubicBezTo>
                <a:cubicBezTo>
                  <a:pt x="14960" y="3041"/>
                  <a:pt x="14952" y="3041"/>
                  <a:pt x="14942" y="3039"/>
                </a:cubicBezTo>
                <a:lnTo>
                  <a:pt x="14904" y="3029"/>
                </a:lnTo>
                <a:cubicBezTo>
                  <a:pt x="14903" y="3029"/>
                  <a:pt x="14903" y="3029"/>
                  <a:pt x="14902" y="3029"/>
                </a:cubicBezTo>
                <a:lnTo>
                  <a:pt x="14894" y="3026"/>
                </a:lnTo>
                <a:lnTo>
                  <a:pt x="14894" y="3026"/>
                </a:lnTo>
                <a:cubicBezTo>
                  <a:pt x="14868" y="3020"/>
                  <a:pt x="14833" y="3014"/>
                  <a:pt x="14784" y="3014"/>
                </a:cubicBezTo>
                <a:lnTo>
                  <a:pt x="14773" y="3014"/>
                </a:lnTo>
                <a:lnTo>
                  <a:pt x="14766" y="3032"/>
                </a:lnTo>
                <a:cubicBezTo>
                  <a:pt x="14723" y="3146"/>
                  <a:pt x="14706" y="3149"/>
                  <a:pt x="14704" y="3149"/>
                </a:cubicBezTo>
                <a:cubicBezTo>
                  <a:pt x="14695" y="3149"/>
                  <a:pt x="14683" y="3056"/>
                  <a:pt x="14680" y="3025"/>
                </a:cubicBezTo>
                <a:cubicBezTo>
                  <a:pt x="14673" y="2975"/>
                  <a:pt x="14668" y="2931"/>
                  <a:pt x="14657" y="2903"/>
                </a:cubicBezTo>
                <a:lnTo>
                  <a:pt x="14626" y="2822"/>
                </a:lnTo>
                <a:lnTo>
                  <a:pt x="14618" y="2924"/>
                </a:lnTo>
                <a:cubicBezTo>
                  <a:pt x="14608" y="3042"/>
                  <a:pt x="14569" y="3092"/>
                  <a:pt x="14519" y="3146"/>
                </a:cubicBezTo>
                <a:lnTo>
                  <a:pt x="14504" y="3162"/>
                </a:lnTo>
                <a:cubicBezTo>
                  <a:pt x="14508" y="3146"/>
                  <a:pt x="14513" y="3130"/>
                  <a:pt x="14518" y="3115"/>
                </a:cubicBezTo>
                <a:cubicBezTo>
                  <a:pt x="14530" y="3080"/>
                  <a:pt x="14543" y="3040"/>
                  <a:pt x="14533" y="2995"/>
                </a:cubicBezTo>
                <a:cubicBezTo>
                  <a:pt x="14524" y="2952"/>
                  <a:pt x="14499" y="2925"/>
                  <a:pt x="14443" y="2898"/>
                </a:cubicBezTo>
                <a:cubicBezTo>
                  <a:pt x="14443" y="2898"/>
                  <a:pt x="14444" y="2898"/>
                  <a:pt x="14444" y="2898"/>
                </a:cubicBezTo>
                <a:lnTo>
                  <a:pt x="14465" y="2863"/>
                </a:lnTo>
                <a:lnTo>
                  <a:pt x="14444" y="2828"/>
                </a:lnTo>
                <a:cubicBezTo>
                  <a:pt x="14438" y="2819"/>
                  <a:pt x="14434" y="2809"/>
                  <a:pt x="14429" y="2797"/>
                </a:cubicBezTo>
                <a:cubicBezTo>
                  <a:pt x="14419" y="2772"/>
                  <a:pt x="14404" y="2737"/>
                  <a:pt x="14377" y="2737"/>
                </a:cubicBezTo>
                <a:cubicBezTo>
                  <a:pt x="14344" y="2737"/>
                  <a:pt x="14323" y="2804"/>
                  <a:pt x="14323" y="2865"/>
                </a:cubicBezTo>
                <a:cubicBezTo>
                  <a:pt x="14323" y="2868"/>
                  <a:pt x="14322" y="2871"/>
                  <a:pt x="14322" y="2874"/>
                </a:cubicBezTo>
                <a:cubicBezTo>
                  <a:pt x="14320" y="2886"/>
                  <a:pt x="14319" y="2904"/>
                  <a:pt x="14322" y="2921"/>
                </a:cubicBezTo>
                <a:cubicBezTo>
                  <a:pt x="14311" y="2931"/>
                  <a:pt x="14301" y="2941"/>
                  <a:pt x="14292" y="2951"/>
                </a:cubicBezTo>
                <a:cubicBezTo>
                  <a:pt x="14212" y="3043"/>
                  <a:pt x="14126" y="3224"/>
                  <a:pt x="14126" y="3356"/>
                </a:cubicBezTo>
                <a:cubicBezTo>
                  <a:pt x="14126" y="3399"/>
                  <a:pt x="14128" y="3441"/>
                  <a:pt x="14132" y="3481"/>
                </a:cubicBezTo>
                <a:lnTo>
                  <a:pt x="14122" y="3470"/>
                </a:lnTo>
                <a:lnTo>
                  <a:pt x="14125" y="3483"/>
                </a:lnTo>
                <a:lnTo>
                  <a:pt x="14122" y="3480"/>
                </a:lnTo>
                <a:lnTo>
                  <a:pt x="14153" y="3607"/>
                </a:lnTo>
                <a:lnTo>
                  <a:pt x="14156" y="3623"/>
                </a:lnTo>
                <a:lnTo>
                  <a:pt x="14157" y="3624"/>
                </a:lnTo>
                <a:cubicBezTo>
                  <a:pt x="14173" y="3688"/>
                  <a:pt x="14196" y="3749"/>
                  <a:pt x="14226" y="3809"/>
                </a:cubicBezTo>
                <a:cubicBezTo>
                  <a:pt x="14229" y="3819"/>
                  <a:pt x="14231" y="3827"/>
                  <a:pt x="14234" y="3836"/>
                </a:cubicBezTo>
                <a:lnTo>
                  <a:pt x="14234" y="3836"/>
                </a:lnTo>
                <a:cubicBezTo>
                  <a:pt x="14240" y="3858"/>
                  <a:pt x="14244" y="3874"/>
                  <a:pt x="14246" y="3885"/>
                </a:cubicBezTo>
                <a:cubicBezTo>
                  <a:pt x="14219" y="3872"/>
                  <a:pt x="14166" y="3816"/>
                  <a:pt x="14122" y="3770"/>
                </a:cubicBezTo>
                <a:cubicBezTo>
                  <a:pt x="14077" y="3722"/>
                  <a:pt x="14031" y="3674"/>
                  <a:pt x="13994" y="3649"/>
                </a:cubicBezTo>
                <a:lnTo>
                  <a:pt x="13994" y="3648"/>
                </a:lnTo>
                <a:cubicBezTo>
                  <a:pt x="13989" y="3645"/>
                  <a:pt x="13984" y="3642"/>
                  <a:pt x="13980" y="3640"/>
                </a:cubicBezTo>
                <a:cubicBezTo>
                  <a:pt x="13942" y="3620"/>
                  <a:pt x="13908" y="3605"/>
                  <a:pt x="13879" y="3595"/>
                </a:cubicBezTo>
                <a:cubicBezTo>
                  <a:pt x="13832" y="3580"/>
                  <a:pt x="13798" y="3578"/>
                  <a:pt x="13776" y="3592"/>
                </a:cubicBezTo>
                <a:lnTo>
                  <a:pt x="13755" y="3546"/>
                </a:lnTo>
                <a:cubicBezTo>
                  <a:pt x="13754" y="3546"/>
                  <a:pt x="13754" y="3546"/>
                  <a:pt x="13754" y="3546"/>
                </a:cubicBezTo>
                <a:lnTo>
                  <a:pt x="13750" y="3536"/>
                </a:lnTo>
                <a:lnTo>
                  <a:pt x="13748" y="3535"/>
                </a:lnTo>
                <a:cubicBezTo>
                  <a:pt x="13727" y="3496"/>
                  <a:pt x="13695" y="3467"/>
                  <a:pt x="13671" y="3467"/>
                </a:cubicBezTo>
                <a:cubicBezTo>
                  <a:pt x="13659" y="3467"/>
                  <a:pt x="13649" y="3475"/>
                  <a:pt x="13641" y="3487"/>
                </a:cubicBezTo>
                <a:lnTo>
                  <a:pt x="13634" y="3484"/>
                </a:lnTo>
                <a:lnTo>
                  <a:pt x="13629" y="3525"/>
                </a:lnTo>
                <a:lnTo>
                  <a:pt x="13623" y="3570"/>
                </a:lnTo>
                <a:lnTo>
                  <a:pt x="13629" y="3573"/>
                </a:lnTo>
                <a:cubicBezTo>
                  <a:pt x="13640" y="3642"/>
                  <a:pt x="13689" y="3697"/>
                  <a:pt x="13722" y="3699"/>
                </a:cubicBezTo>
                <a:cubicBezTo>
                  <a:pt x="13724" y="3699"/>
                  <a:pt x="13728" y="3699"/>
                  <a:pt x="13732" y="3699"/>
                </a:cubicBezTo>
                <a:cubicBezTo>
                  <a:pt x="13735" y="3699"/>
                  <a:pt x="13739" y="3699"/>
                  <a:pt x="13742" y="3698"/>
                </a:cubicBezTo>
                <a:cubicBezTo>
                  <a:pt x="13744" y="3721"/>
                  <a:pt x="13749" y="3742"/>
                  <a:pt x="13752" y="3757"/>
                </a:cubicBezTo>
                <a:cubicBezTo>
                  <a:pt x="13753" y="3760"/>
                  <a:pt x="13754" y="3762"/>
                  <a:pt x="13754" y="3764"/>
                </a:cubicBezTo>
                <a:cubicBezTo>
                  <a:pt x="13752" y="3844"/>
                  <a:pt x="13746" y="3870"/>
                  <a:pt x="13743" y="3878"/>
                </a:cubicBezTo>
                <a:cubicBezTo>
                  <a:pt x="13736" y="3873"/>
                  <a:pt x="13723" y="3850"/>
                  <a:pt x="13715" y="3837"/>
                </a:cubicBezTo>
                <a:cubicBezTo>
                  <a:pt x="13697" y="3807"/>
                  <a:pt x="13680" y="3778"/>
                  <a:pt x="13660" y="3778"/>
                </a:cubicBezTo>
                <a:cubicBezTo>
                  <a:pt x="13634" y="3778"/>
                  <a:pt x="13601" y="3801"/>
                  <a:pt x="13564" y="3827"/>
                </a:cubicBezTo>
                <a:cubicBezTo>
                  <a:pt x="13521" y="3857"/>
                  <a:pt x="13472" y="3891"/>
                  <a:pt x="13428" y="3891"/>
                </a:cubicBezTo>
                <a:cubicBezTo>
                  <a:pt x="13410" y="3891"/>
                  <a:pt x="13394" y="3885"/>
                  <a:pt x="13380" y="3874"/>
                </a:cubicBezTo>
                <a:cubicBezTo>
                  <a:pt x="13367" y="3826"/>
                  <a:pt x="13344" y="3800"/>
                  <a:pt x="13314" y="3800"/>
                </a:cubicBezTo>
                <a:cubicBezTo>
                  <a:pt x="13248" y="3800"/>
                  <a:pt x="13148" y="3924"/>
                  <a:pt x="13060" y="4033"/>
                </a:cubicBezTo>
                <a:cubicBezTo>
                  <a:pt x="13004" y="4103"/>
                  <a:pt x="12940" y="4182"/>
                  <a:pt x="12918" y="4182"/>
                </a:cubicBezTo>
                <a:cubicBezTo>
                  <a:pt x="12904" y="4182"/>
                  <a:pt x="12888" y="4164"/>
                  <a:pt x="12886" y="4158"/>
                </a:cubicBezTo>
                <a:cubicBezTo>
                  <a:pt x="12899" y="4092"/>
                  <a:pt x="12902" y="3999"/>
                  <a:pt x="12894" y="3926"/>
                </a:cubicBezTo>
                <a:lnTo>
                  <a:pt x="12894" y="3926"/>
                </a:lnTo>
                <a:lnTo>
                  <a:pt x="12894" y="3925"/>
                </a:lnTo>
                <a:lnTo>
                  <a:pt x="12893" y="3920"/>
                </a:lnTo>
                <a:lnTo>
                  <a:pt x="12892" y="3917"/>
                </a:lnTo>
                <a:lnTo>
                  <a:pt x="12892" y="3916"/>
                </a:lnTo>
                <a:cubicBezTo>
                  <a:pt x="12881" y="3830"/>
                  <a:pt x="12858" y="3817"/>
                  <a:pt x="12845" y="3817"/>
                </a:cubicBezTo>
                <a:cubicBezTo>
                  <a:pt x="12820" y="3817"/>
                  <a:pt x="12786" y="3855"/>
                  <a:pt x="12738" y="4149"/>
                </a:cubicBezTo>
                <a:cubicBezTo>
                  <a:pt x="12731" y="4191"/>
                  <a:pt x="12746" y="4220"/>
                  <a:pt x="12754" y="4238"/>
                </a:cubicBezTo>
                <a:cubicBezTo>
                  <a:pt x="12763" y="4256"/>
                  <a:pt x="12769" y="4268"/>
                  <a:pt x="12769" y="4290"/>
                </a:cubicBezTo>
                <a:cubicBezTo>
                  <a:pt x="12769" y="4313"/>
                  <a:pt x="12769" y="4330"/>
                  <a:pt x="12736" y="4330"/>
                </a:cubicBezTo>
                <a:cubicBezTo>
                  <a:pt x="12724" y="4330"/>
                  <a:pt x="12712" y="4328"/>
                  <a:pt x="12700" y="4326"/>
                </a:cubicBezTo>
                <a:cubicBezTo>
                  <a:pt x="12686" y="4324"/>
                  <a:pt x="12672" y="4321"/>
                  <a:pt x="12658" y="4321"/>
                </a:cubicBezTo>
                <a:cubicBezTo>
                  <a:pt x="12642" y="4321"/>
                  <a:pt x="12629" y="4325"/>
                  <a:pt x="12617" y="4332"/>
                </a:cubicBezTo>
                <a:cubicBezTo>
                  <a:pt x="12631" y="4293"/>
                  <a:pt x="12637" y="4250"/>
                  <a:pt x="12634" y="4206"/>
                </a:cubicBezTo>
                <a:cubicBezTo>
                  <a:pt x="12625" y="4090"/>
                  <a:pt x="12555" y="3991"/>
                  <a:pt x="12427" y="3908"/>
                </a:cubicBezTo>
                <a:cubicBezTo>
                  <a:pt x="12389" y="3884"/>
                  <a:pt x="12333" y="3836"/>
                  <a:pt x="12274" y="3786"/>
                </a:cubicBezTo>
                <a:cubicBezTo>
                  <a:pt x="12168" y="3696"/>
                  <a:pt x="12069" y="3612"/>
                  <a:pt x="12020" y="3609"/>
                </a:cubicBezTo>
                <a:cubicBezTo>
                  <a:pt x="12015" y="3605"/>
                  <a:pt x="12007" y="3599"/>
                  <a:pt x="11990" y="3599"/>
                </a:cubicBezTo>
                <a:cubicBezTo>
                  <a:pt x="11981" y="3599"/>
                  <a:pt x="11970" y="3601"/>
                  <a:pt x="11958" y="3604"/>
                </a:cubicBezTo>
                <a:cubicBezTo>
                  <a:pt x="11951" y="3602"/>
                  <a:pt x="11935" y="3598"/>
                  <a:pt x="11920" y="3594"/>
                </a:cubicBezTo>
                <a:cubicBezTo>
                  <a:pt x="11915" y="3593"/>
                  <a:pt x="11910" y="3592"/>
                  <a:pt x="11906" y="3591"/>
                </a:cubicBezTo>
                <a:cubicBezTo>
                  <a:pt x="11906" y="3590"/>
                  <a:pt x="11906" y="3590"/>
                  <a:pt x="11906" y="3590"/>
                </a:cubicBezTo>
                <a:cubicBezTo>
                  <a:pt x="11908" y="3589"/>
                  <a:pt x="11910" y="3588"/>
                  <a:pt x="11912" y="3586"/>
                </a:cubicBezTo>
                <a:lnTo>
                  <a:pt x="11938" y="3576"/>
                </a:lnTo>
                <a:lnTo>
                  <a:pt x="11931" y="3568"/>
                </a:lnTo>
                <a:cubicBezTo>
                  <a:pt x="11942" y="3552"/>
                  <a:pt x="11951" y="3527"/>
                  <a:pt x="11960" y="3482"/>
                </a:cubicBezTo>
                <a:lnTo>
                  <a:pt x="11967" y="3445"/>
                </a:lnTo>
                <a:lnTo>
                  <a:pt x="11940" y="3417"/>
                </a:lnTo>
                <a:cubicBezTo>
                  <a:pt x="11892" y="3367"/>
                  <a:pt x="11876" y="3353"/>
                  <a:pt x="11865" y="3353"/>
                </a:cubicBezTo>
                <a:cubicBezTo>
                  <a:pt x="11852" y="3353"/>
                  <a:pt x="11842" y="3363"/>
                  <a:pt x="11834" y="3375"/>
                </a:cubicBezTo>
                <a:cubicBezTo>
                  <a:pt x="11834" y="3371"/>
                  <a:pt x="11834" y="3366"/>
                  <a:pt x="11834" y="3361"/>
                </a:cubicBezTo>
                <a:lnTo>
                  <a:pt x="11831" y="3287"/>
                </a:lnTo>
                <a:lnTo>
                  <a:pt x="11788" y="3341"/>
                </a:lnTo>
                <a:cubicBezTo>
                  <a:pt x="11778" y="3353"/>
                  <a:pt x="11770" y="3363"/>
                  <a:pt x="11762" y="3374"/>
                </a:cubicBezTo>
                <a:lnTo>
                  <a:pt x="11762" y="3373"/>
                </a:lnTo>
                <a:lnTo>
                  <a:pt x="11750" y="3391"/>
                </a:lnTo>
                <a:cubicBezTo>
                  <a:pt x="11750" y="3391"/>
                  <a:pt x="11750" y="3391"/>
                  <a:pt x="11750" y="3391"/>
                </a:cubicBezTo>
                <a:lnTo>
                  <a:pt x="11744" y="3400"/>
                </a:lnTo>
                <a:cubicBezTo>
                  <a:pt x="11743" y="3395"/>
                  <a:pt x="11741" y="3390"/>
                  <a:pt x="11740" y="3384"/>
                </a:cubicBezTo>
                <a:lnTo>
                  <a:pt x="11729" y="3346"/>
                </a:lnTo>
                <a:lnTo>
                  <a:pt x="11723" y="3353"/>
                </a:lnTo>
                <a:lnTo>
                  <a:pt x="11723" y="3335"/>
                </a:lnTo>
                <a:lnTo>
                  <a:pt x="11696" y="3385"/>
                </a:lnTo>
                <a:cubicBezTo>
                  <a:pt x="11693" y="3356"/>
                  <a:pt x="11681" y="3338"/>
                  <a:pt x="11665" y="3338"/>
                </a:cubicBezTo>
                <a:cubicBezTo>
                  <a:pt x="11649" y="3338"/>
                  <a:pt x="11630" y="3354"/>
                  <a:pt x="11608" y="3373"/>
                </a:cubicBezTo>
                <a:cubicBezTo>
                  <a:pt x="11592" y="3386"/>
                  <a:pt x="11570" y="3404"/>
                  <a:pt x="11561" y="3404"/>
                </a:cubicBezTo>
                <a:cubicBezTo>
                  <a:pt x="11554" y="3404"/>
                  <a:pt x="11546" y="3384"/>
                  <a:pt x="11537" y="3364"/>
                </a:cubicBezTo>
                <a:lnTo>
                  <a:pt x="11513" y="3301"/>
                </a:lnTo>
                <a:lnTo>
                  <a:pt x="11498" y="3361"/>
                </a:lnTo>
                <a:cubicBezTo>
                  <a:pt x="11496" y="3365"/>
                  <a:pt x="11488" y="3373"/>
                  <a:pt x="11483" y="3378"/>
                </a:cubicBezTo>
                <a:cubicBezTo>
                  <a:pt x="11468" y="3393"/>
                  <a:pt x="11450" y="3410"/>
                  <a:pt x="11450" y="3449"/>
                </a:cubicBezTo>
                <a:cubicBezTo>
                  <a:pt x="11450" y="3464"/>
                  <a:pt x="11452" y="3477"/>
                  <a:pt x="11455" y="3487"/>
                </a:cubicBezTo>
                <a:cubicBezTo>
                  <a:pt x="11445" y="3493"/>
                  <a:pt x="11435" y="3499"/>
                  <a:pt x="11425" y="3510"/>
                </a:cubicBezTo>
                <a:lnTo>
                  <a:pt x="11425" y="3500"/>
                </a:lnTo>
                <a:lnTo>
                  <a:pt x="11401" y="3502"/>
                </a:lnTo>
                <a:cubicBezTo>
                  <a:pt x="11375" y="3505"/>
                  <a:pt x="11358" y="3531"/>
                  <a:pt x="11346" y="3557"/>
                </a:cubicBezTo>
                <a:lnTo>
                  <a:pt x="11346" y="3556"/>
                </a:lnTo>
                <a:lnTo>
                  <a:pt x="11320" y="3567"/>
                </a:lnTo>
                <a:cubicBezTo>
                  <a:pt x="11312" y="3570"/>
                  <a:pt x="11304" y="3572"/>
                  <a:pt x="11295" y="3574"/>
                </a:cubicBezTo>
                <a:cubicBezTo>
                  <a:pt x="11269" y="3581"/>
                  <a:pt x="11238" y="3588"/>
                  <a:pt x="11217" y="3630"/>
                </a:cubicBezTo>
                <a:lnTo>
                  <a:pt x="11202" y="3660"/>
                </a:lnTo>
                <a:cubicBezTo>
                  <a:pt x="11179" y="3664"/>
                  <a:pt x="11156" y="3695"/>
                  <a:pt x="11140" y="3748"/>
                </a:cubicBezTo>
                <a:lnTo>
                  <a:pt x="11119" y="3813"/>
                </a:lnTo>
                <a:cubicBezTo>
                  <a:pt x="11117" y="3811"/>
                  <a:pt x="11113" y="3809"/>
                  <a:pt x="11110" y="3807"/>
                </a:cubicBezTo>
                <a:cubicBezTo>
                  <a:pt x="11109" y="3783"/>
                  <a:pt x="11104" y="3761"/>
                  <a:pt x="11095" y="3739"/>
                </a:cubicBezTo>
                <a:lnTo>
                  <a:pt x="11079" y="3702"/>
                </a:lnTo>
                <a:lnTo>
                  <a:pt x="11062" y="3736"/>
                </a:lnTo>
                <a:cubicBezTo>
                  <a:pt x="11058" y="3745"/>
                  <a:pt x="11053" y="3756"/>
                  <a:pt x="11049" y="3768"/>
                </a:cubicBezTo>
                <a:cubicBezTo>
                  <a:pt x="11047" y="3767"/>
                  <a:pt x="11045" y="3766"/>
                  <a:pt x="11042" y="3766"/>
                </a:cubicBezTo>
                <a:cubicBezTo>
                  <a:pt x="11015" y="3766"/>
                  <a:pt x="10995" y="3805"/>
                  <a:pt x="10988" y="3870"/>
                </a:cubicBezTo>
                <a:lnTo>
                  <a:pt x="10984" y="3910"/>
                </a:lnTo>
                <a:lnTo>
                  <a:pt x="10987" y="3911"/>
                </a:lnTo>
                <a:cubicBezTo>
                  <a:pt x="10985" y="3915"/>
                  <a:pt x="10983" y="3920"/>
                  <a:pt x="10981" y="3925"/>
                </a:cubicBezTo>
                <a:lnTo>
                  <a:pt x="10956" y="3996"/>
                </a:lnTo>
                <a:lnTo>
                  <a:pt x="10999" y="3996"/>
                </a:lnTo>
                <a:cubicBezTo>
                  <a:pt x="11033" y="3996"/>
                  <a:pt x="11056" y="3975"/>
                  <a:pt x="11078" y="3955"/>
                </a:cubicBezTo>
                <a:cubicBezTo>
                  <a:pt x="11079" y="3954"/>
                  <a:pt x="11080" y="3953"/>
                  <a:pt x="11081" y="3952"/>
                </a:cubicBezTo>
                <a:cubicBezTo>
                  <a:pt x="11059" y="4016"/>
                  <a:pt x="11026" y="4081"/>
                  <a:pt x="11002" y="4100"/>
                </a:cubicBezTo>
                <a:cubicBezTo>
                  <a:pt x="10957" y="4134"/>
                  <a:pt x="10924" y="4193"/>
                  <a:pt x="10894" y="4288"/>
                </a:cubicBezTo>
                <a:lnTo>
                  <a:pt x="10894" y="4287"/>
                </a:lnTo>
                <a:lnTo>
                  <a:pt x="10892" y="4295"/>
                </a:lnTo>
                <a:cubicBezTo>
                  <a:pt x="10892" y="4296"/>
                  <a:pt x="10892" y="4296"/>
                  <a:pt x="10891" y="4297"/>
                </a:cubicBezTo>
                <a:lnTo>
                  <a:pt x="10888" y="4308"/>
                </a:lnTo>
                <a:lnTo>
                  <a:pt x="10888" y="4313"/>
                </a:lnTo>
                <a:cubicBezTo>
                  <a:pt x="10887" y="4317"/>
                  <a:pt x="10886" y="4324"/>
                  <a:pt x="10884" y="4331"/>
                </a:cubicBezTo>
                <a:lnTo>
                  <a:pt x="10884" y="4332"/>
                </a:lnTo>
                <a:cubicBezTo>
                  <a:pt x="10880" y="4349"/>
                  <a:pt x="10875" y="4369"/>
                  <a:pt x="10872" y="4383"/>
                </a:cubicBezTo>
                <a:cubicBezTo>
                  <a:pt x="10860" y="4401"/>
                  <a:pt x="10856" y="4440"/>
                  <a:pt x="10852" y="4472"/>
                </a:cubicBezTo>
                <a:cubicBezTo>
                  <a:pt x="10849" y="4498"/>
                  <a:pt x="10844" y="4542"/>
                  <a:pt x="10837" y="4553"/>
                </a:cubicBezTo>
                <a:cubicBezTo>
                  <a:pt x="10815" y="4588"/>
                  <a:pt x="10797" y="4627"/>
                  <a:pt x="10779" y="4664"/>
                </a:cubicBezTo>
                <a:cubicBezTo>
                  <a:pt x="10744" y="4741"/>
                  <a:pt x="10710" y="4813"/>
                  <a:pt x="10653" y="4842"/>
                </a:cubicBezTo>
                <a:lnTo>
                  <a:pt x="10653" y="4881"/>
                </a:lnTo>
                <a:cubicBezTo>
                  <a:pt x="10631" y="4896"/>
                  <a:pt x="10617" y="4922"/>
                  <a:pt x="10605" y="4943"/>
                </a:cubicBezTo>
                <a:cubicBezTo>
                  <a:pt x="10596" y="4960"/>
                  <a:pt x="10589" y="4973"/>
                  <a:pt x="10580" y="4978"/>
                </a:cubicBezTo>
                <a:cubicBezTo>
                  <a:pt x="10524" y="5008"/>
                  <a:pt x="10497" y="5074"/>
                  <a:pt x="10472" y="5145"/>
                </a:cubicBezTo>
                <a:cubicBezTo>
                  <a:pt x="10470" y="5151"/>
                  <a:pt x="10465" y="5157"/>
                  <a:pt x="10459" y="5162"/>
                </a:cubicBezTo>
                <a:cubicBezTo>
                  <a:pt x="10445" y="5177"/>
                  <a:pt x="10422" y="5202"/>
                  <a:pt x="10422" y="5268"/>
                </a:cubicBezTo>
                <a:cubicBezTo>
                  <a:pt x="10422" y="5330"/>
                  <a:pt x="10423" y="5393"/>
                  <a:pt x="10430" y="5453"/>
                </a:cubicBezTo>
                <a:lnTo>
                  <a:pt x="10427" y="5453"/>
                </a:lnTo>
                <a:lnTo>
                  <a:pt x="10438" y="5509"/>
                </a:lnTo>
                <a:cubicBezTo>
                  <a:pt x="10438" y="5509"/>
                  <a:pt x="10438" y="5509"/>
                  <a:pt x="10438" y="5509"/>
                </a:cubicBezTo>
                <a:lnTo>
                  <a:pt x="10444" y="5541"/>
                </a:lnTo>
                <a:lnTo>
                  <a:pt x="10444" y="5541"/>
                </a:lnTo>
                <a:cubicBezTo>
                  <a:pt x="10447" y="5551"/>
                  <a:pt x="10449" y="5560"/>
                  <a:pt x="10452" y="5569"/>
                </a:cubicBezTo>
                <a:cubicBezTo>
                  <a:pt x="10452" y="5570"/>
                  <a:pt x="10451" y="5572"/>
                  <a:pt x="10450" y="5574"/>
                </a:cubicBezTo>
                <a:lnTo>
                  <a:pt x="10450" y="5573"/>
                </a:lnTo>
                <a:lnTo>
                  <a:pt x="10439" y="5605"/>
                </a:lnTo>
                <a:cubicBezTo>
                  <a:pt x="10438" y="5606"/>
                  <a:pt x="10439" y="5606"/>
                  <a:pt x="10439" y="5606"/>
                </a:cubicBezTo>
                <a:lnTo>
                  <a:pt x="10424" y="5647"/>
                </a:lnTo>
                <a:lnTo>
                  <a:pt x="10427" y="5650"/>
                </a:lnTo>
                <a:cubicBezTo>
                  <a:pt x="10425" y="5661"/>
                  <a:pt x="10424" y="5670"/>
                  <a:pt x="10424" y="5680"/>
                </a:cubicBezTo>
                <a:lnTo>
                  <a:pt x="10424" y="5747"/>
                </a:lnTo>
                <a:lnTo>
                  <a:pt x="10455" y="5721"/>
                </a:lnTo>
                <a:cubicBezTo>
                  <a:pt x="10458" y="5719"/>
                  <a:pt x="10460" y="5717"/>
                  <a:pt x="10463" y="5715"/>
                </a:cubicBezTo>
                <a:cubicBezTo>
                  <a:pt x="10452" y="5731"/>
                  <a:pt x="10443" y="5754"/>
                  <a:pt x="10443" y="5786"/>
                </a:cubicBezTo>
                <a:cubicBezTo>
                  <a:pt x="10443" y="5847"/>
                  <a:pt x="10549" y="5950"/>
                  <a:pt x="10561" y="5950"/>
                </a:cubicBezTo>
                <a:cubicBezTo>
                  <a:pt x="10593" y="5950"/>
                  <a:pt x="10625" y="5931"/>
                  <a:pt x="10656" y="5894"/>
                </a:cubicBezTo>
                <a:lnTo>
                  <a:pt x="10657" y="5895"/>
                </a:lnTo>
                <a:lnTo>
                  <a:pt x="10668" y="5880"/>
                </a:lnTo>
                <a:lnTo>
                  <a:pt x="10699" y="5838"/>
                </a:lnTo>
                <a:lnTo>
                  <a:pt x="10696" y="5836"/>
                </a:lnTo>
                <a:cubicBezTo>
                  <a:pt x="10722" y="5792"/>
                  <a:pt x="10743" y="5742"/>
                  <a:pt x="10761" y="5696"/>
                </a:cubicBezTo>
                <a:cubicBezTo>
                  <a:pt x="10765" y="5708"/>
                  <a:pt x="10770" y="5720"/>
                  <a:pt x="10776" y="5731"/>
                </a:cubicBezTo>
                <a:cubicBezTo>
                  <a:pt x="10773" y="5748"/>
                  <a:pt x="10772" y="5764"/>
                  <a:pt x="10772" y="5778"/>
                </a:cubicBezTo>
                <a:cubicBezTo>
                  <a:pt x="10772" y="5839"/>
                  <a:pt x="10787" y="5874"/>
                  <a:pt x="10799" y="5902"/>
                </a:cubicBezTo>
                <a:cubicBezTo>
                  <a:pt x="10806" y="5917"/>
                  <a:pt x="10812" y="5931"/>
                  <a:pt x="10815" y="5948"/>
                </a:cubicBezTo>
                <a:cubicBezTo>
                  <a:pt x="10816" y="5954"/>
                  <a:pt x="10816" y="5959"/>
                  <a:pt x="10817" y="5964"/>
                </a:cubicBezTo>
                <a:lnTo>
                  <a:pt x="10815" y="5962"/>
                </a:lnTo>
                <a:lnTo>
                  <a:pt x="10830" y="6064"/>
                </a:lnTo>
                <a:cubicBezTo>
                  <a:pt x="10830" y="6064"/>
                  <a:pt x="10830" y="6065"/>
                  <a:pt x="10830" y="6065"/>
                </a:cubicBezTo>
                <a:lnTo>
                  <a:pt x="10832" y="6082"/>
                </a:lnTo>
                <a:lnTo>
                  <a:pt x="10833" y="6083"/>
                </a:lnTo>
                <a:cubicBezTo>
                  <a:pt x="10837" y="6110"/>
                  <a:pt x="10845" y="6141"/>
                  <a:pt x="10859" y="6174"/>
                </a:cubicBezTo>
                <a:cubicBezTo>
                  <a:pt x="10858" y="6182"/>
                  <a:pt x="10856" y="6192"/>
                  <a:pt x="10856" y="6203"/>
                </a:cubicBezTo>
                <a:cubicBezTo>
                  <a:pt x="10852" y="6201"/>
                  <a:pt x="10846" y="6200"/>
                  <a:pt x="10841" y="6200"/>
                </a:cubicBezTo>
                <a:cubicBezTo>
                  <a:pt x="10827" y="6200"/>
                  <a:pt x="10815" y="6221"/>
                  <a:pt x="10805" y="6249"/>
                </a:cubicBezTo>
                <a:cubicBezTo>
                  <a:pt x="10805" y="6246"/>
                  <a:pt x="10806" y="6244"/>
                  <a:pt x="10806" y="6241"/>
                </a:cubicBezTo>
                <a:lnTo>
                  <a:pt x="10806" y="6162"/>
                </a:lnTo>
                <a:lnTo>
                  <a:pt x="10783" y="6162"/>
                </a:lnTo>
                <a:cubicBezTo>
                  <a:pt x="10771" y="6162"/>
                  <a:pt x="10766" y="6159"/>
                  <a:pt x="10765" y="6160"/>
                </a:cubicBezTo>
                <a:cubicBezTo>
                  <a:pt x="10766" y="6124"/>
                  <a:pt x="10767" y="6105"/>
                  <a:pt x="10776" y="6070"/>
                </a:cubicBezTo>
                <a:lnTo>
                  <a:pt x="10778" y="6061"/>
                </a:lnTo>
                <a:lnTo>
                  <a:pt x="10778" y="5911"/>
                </a:lnTo>
                <a:lnTo>
                  <a:pt x="10743" y="5962"/>
                </a:lnTo>
                <a:cubicBezTo>
                  <a:pt x="10730" y="5981"/>
                  <a:pt x="10714" y="5996"/>
                  <a:pt x="10698" y="6011"/>
                </a:cubicBezTo>
                <a:cubicBezTo>
                  <a:pt x="10653" y="6054"/>
                  <a:pt x="10598" y="6108"/>
                  <a:pt x="10598" y="6266"/>
                </a:cubicBezTo>
                <a:cubicBezTo>
                  <a:pt x="10598" y="6331"/>
                  <a:pt x="10609" y="6373"/>
                  <a:pt x="10620" y="6414"/>
                </a:cubicBezTo>
                <a:cubicBezTo>
                  <a:pt x="10626" y="6439"/>
                  <a:pt x="10633" y="6462"/>
                  <a:pt x="10637" y="6493"/>
                </a:cubicBezTo>
                <a:lnTo>
                  <a:pt x="10635" y="6493"/>
                </a:lnTo>
                <a:lnTo>
                  <a:pt x="10644" y="6551"/>
                </a:lnTo>
                <a:cubicBezTo>
                  <a:pt x="10644" y="6551"/>
                  <a:pt x="10644" y="6552"/>
                  <a:pt x="10644" y="6552"/>
                </a:cubicBezTo>
                <a:lnTo>
                  <a:pt x="10645" y="6553"/>
                </a:lnTo>
                <a:cubicBezTo>
                  <a:pt x="10647" y="6568"/>
                  <a:pt x="10653" y="6605"/>
                  <a:pt x="10655" y="6620"/>
                </a:cubicBezTo>
                <a:cubicBezTo>
                  <a:pt x="10650" y="6632"/>
                  <a:pt x="10636" y="6649"/>
                  <a:pt x="10631" y="6651"/>
                </a:cubicBezTo>
                <a:cubicBezTo>
                  <a:pt x="10627" y="6651"/>
                  <a:pt x="10622" y="6648"/>
                  <a:pt x="10617" y="6646"/>
                </a:cubicBezTo>
                <a:cubicBezTo>
                  <a:pt x="10611" y="6643"/>
                  <a:pt x="10603" y="6640"/>
                  <a:pt x="10596" y="6640"/>
                </a:cubicBezTo>
                <a:cubicBezTo>
                  <a:pt x="10582" y="6640"/>
                  <a:pt x="10571" y="6650"/>
                  <a:pt x="10562" y="6668"/>
                </a:cubicBezTo>
                <a:cubicBezTo>
                  <a:pt x="10559" y="6673"/>
                  <a:pt x="10557" y="6679"/>
                  <a:pt x="10555" y="6685"/>
                </a:cubicBezTo>
                <a:lnTo>
                  <a:pt x="10552" y="6688"/>
                </a:lnTo>
                <a:cubicBezTo>
                  <a:pt x="10547" y="6686"/>
                  <a:pt x="10541" y="6685"/>
                  <a:pt x="10531" y="6685"/>
                </a:cubicBezTo>
                <a:cubicBezTo>
                  <a:pt x="10521" y="6685"/>
                  <a:pt x="10510" y="6688"/>
                  <a:pt x="10500" y="6694"/>
                </a:cubicBezTo>
                <a:lnTo>
                  <a:pt x="10499" y="6692"/>
                </a:lnTo>
                <a:lnTo>
                  <a:pt x="10491" y="6698"/>
                </a:lnTo>
                <a:lnTo>
                  <a:pt x="10491" y="6697"/>
                </a:lnTo>
                <a:lnTo>
                  <a:pt x="10484" y="6703"/>
                </a:lnTo>
                <a:lnTo>
                  <a:pt x="10449" y="6731"/>
                </a:lnTo>
                <a:lnTo>
                  <a:pt x="10451" y="6734"/>
                </a:lnTo>
                <a:lnTo>
                  <a:pt x="10444" y="6741"/>
                </a:lnTo>
                <a:lnTo>
                  <a:pt x="10449" y="6748"/>
                </a:lnTo>
                <a:cubicBezTo>
                  <a:pt x="10435" y="6769"/>
                  <a:pt x="10423" y="6792"/>
                  <a:pt x="10412" y="6814"/>
                </a:cubicBezTo>
                <a:lnTo>
                  <a:pt x="10406" y="6826"/>
                </a:lnTo>
                <a:cubicBezTo>
                  <a:pt x="10393" y="6847"/>
                  <a:pt x="10379" y="6871"/>
                  <a:pt x="10379" y="6904"/>
                </a:cubicBezTo>
                <a:cubicBezTo>
                  <a:pt x="10379" y="6916"/>
                  <a:pt x="10380" y="6927"/>
                  <a:pt x="10380" y="6939"/>
                </a:cubicBezTo>
                <a:cubicBezTo>
                  <a:pt x="10381" y="6974"/>
                  <a:pt x="10381" y="6996"/>
                  <a:pt x="10376" y="7006"/>
                </a:cubicBezTo>
                <a:cubicBezTo>
                  <a:pt x="10376" y="7007"/>
                  <a:pt x="10369" y="7015"/>
                  <a:pt x="10336" y="7044"/>
                </a:cubicBezTo>
                <a:lnTo>
                  <a:pt x="10322" y="7056"/>
                </a:lnTo>
                <a:lnTo>
                  <a:pt x="10322" y="7104"/>
                </a:lnTo>
                <a:cubicBezTo>
                  <a:pt x="10305" y="7118"/>
                  <a:pt x="10290" y="7130"/>
                  <a:pt x="10285" y="7133"/>
                </a:cubicBezTo>
                <a:cubicBezTo>
                  <a:pt x="10275" y="7137"/>
                  <a:pt x="10268" y="7142"/>
                  <a:pt x="10255" y="7142"/>
                </a:cubicBezTo>
                <a:cubicBezTo>
                  <a:pt x="10243" y="7244"/>
                  <a:pt x="10226" y="7337"/>
                  <a:pt x="10162" y="7337"/>
                </a:cubicBezTo>
                <a:cubicBezTo>
                  <a:pt x="10159" y="7361"/>
                  <a:pt x="10151" y="7381"/>
                  <a:pt x="10141" y="7392"/>
                </a:cubicBezTo>
                <a:cubicBezTo>
                  <a:pt x="10140" y="7393"/>
                  <a:pt x="10139" y="7395"/>
                  <a:pt x="10138" y="7396"/>
                </a:cubicBezTo>
                <a:cubicBezTo>
                  <a:pt x="10134" y="7399"/>
                  <a:pt x="10130" y="7401"/>
                  <a:pt x="10126" y="7401"/>
                </a:cubicBezTo>
                <a:cubicBezTo>
                  <a:pt x="10101" y="7401"/>
                  <a:pt x="10079" y="7380"/>
                  <a:pt x="10063" y="7345"/>
                </a:cubicBezTo>
                <a:lnTo>
                  <a:pt x="10041" y="7345"/>
                </a:lnTo>
                <a:lnTo>
                  <a:pt x="10041" y="7380"/>
                </a:lnTo>
                <a:cubicBezTo>
                  <a:pt x="10043" y="7393"/>
                  <a:pt x="10037" y="7456"/>
                  <a:pt x="10052" y="7465"/>
                </a:cubicBezTo>
                <a:lnTo>
                  <a:pt x="10052" y="7494"/>
                </a:lnTo>
                <a:cubicBezTo>
                  <a:pt x="10044" y="7499"/>
                  <a:pt x="10020" y="7516"/>
                  <a:pt x="10003" y="7516"/>
                </a:cubicBezTo>
                <a:cubicBezTo>
                  <a:pt x="9986" y="7516"/>
                  <a:pt x="9952" y="7498"/>
                  <a:pt x="9946" y="7473"/>
                </a:cubicBezTo>
                <a:cubicBezTo>
                  <a:pt x="9925" y="7486"/>
                  <a:pt x="9865" y="7511"/>
                  <a:pt x="9865" y="7549"/>
                </a:cubicBezTo>
                <a:cubicBezTo>
                  <a:pt x="9865" y="7554"/>
                  <a:pt x="9865" y="7566"/>
                  <a:pt x="9867" y="7566"/>
                </a:cubicBezTo>
                <a:cubicBezTo>
                  <a:pt x="9867" y="7630"/>
                  <a:pt x="9961" y="7664"/>
                  <a:pt x="9995" y="7686"/>
                </a:cubicBezTo>
                <a:cubicBezTo>
                  <a:pt x="10005" y="7690"/>
                  <a:pt x="10007" y="7711"/>
                  <a:pt x="10020" y="7715"/>
                </a:cubicBezTo>
                <a:cubicBezTo>
                  <a:pt x="10020" y="7753"/>
                  <a:pt x="10024" y="7792"/>
                  <a:pt x="10035" y="7820"/>
                </a:cubicBezTo>
                <a:cubicBezTo>
                  <a:pt x="10035" y="7822"/>
                  <a:pt x="10036" y="7824"/>
                  <a:pt x="10037" y="7826"/>
                </a:cubicBezTo>
                <a:cubicBezTo>
                  <a:pt x="10045" y="7846"/>
                  <a:pt x="10058" y="7860"/>
                  <a:pt x="10075" y="7860"/>
                </a:cubicBezTo>
                <a:cubicBezTo>
                  <a:pt x="10075" y="7894"/>
                  <a:pt x="10088" y="7885"/>
                  <a:pt x="10088" y="7924"/>
                </a:cubicBezTo>
                <a:cubicBezTo>
                  <a:pt x="10088" y="7940"/>
                  <a:pt x="10084" y="7970"/>
                  <a:pt x="10079" y="7987"/>
                </a:cubicBezTo>
                <a:lnTo>
                  <a:pt x="10084" y="7980"/>
                </a:lnTo>
                <a:cubicBezTo>
                  <a:pt x="10084" y="8006"/>
                  <a:pt x="10086" y="8081"/>
                  <a:pt x="10086" y="8098"/>
                </a:cubicBezTo>
                <a:cubicBezTo>
                  <a:pt x="10086" y="8178"/>
                  <a:pt x="10058" y="8203"/>
                  <a:pt x="10058" y="8289"/>
                </a:cubicBezTo>
                <a:cubicBezTo>
                  <a:pt x="10052" y="8289"/>
                  <a:pt x="10020" y="8310"/>
                  <a:pt x="10005" y="8310"/>
                </a:cubicBezTo>
                <a:cubicBezTo>
                  <a:pt x="9984" y="8310"/>
                  <a:pt x="9971" y="8280"/>
                  <a:pt x="9946" y="8293"/>
                </a:cubicBezTo>
                <a:lnTo>
                  <a:pt x="9924" y="8293"/>
                </a:lnTo>
                <a:lnTo>
                  <a:pt x="9920" y="8293"/>
                </a:lnTo>
                <a:lnTo>
                  <a:pt x="9844" y="8293"/>
                </a:lnTo>
                <a:cubicBezTo>
                  <a:pt x="9834" y="8289"/>
                  <a:pt x="9817" y="8285"/>
                  <a:pt x="9808" y="8267"/>
                </a:cubicBezTo>
                <a:lnTo>
                  <a:pt x="9713" y="8267"/>
                </a:lnTo>
                <a:cubicBezTo>
                  <a:pt x="9700" y="8276"/>
                  <a:pt x="9689" y="8250"/>
                  <a:pt x="9681" y="8250"/>
                </a:cubicBezTo>
                <a:cubicBezTo>
                  <a:pt x="9676" y="8250"/>
                  <a:pt x="9665" y="8261"/>
                  <a:pt x="9652" y="8276"/>
                </a:cubicBezTo>
                <a:cubicBezTo>
                  <a:pt x="9627" y="8304"/>
                  <a:pt x="9596" y="8348"/>
                  <a:pt x="9596" y="8365"/>
                </a:cubicBezTo>
                <a:cubicBezTo>
                  <a:pt x="9596" y="8404"/>
                  <a:pt x="9619" y="8463"/>
                  <a:pt x="9619" y="8527"/>
                </a:cubicBezTo>
                <a:cubicBezTo>
                  <a:pt x="9619" y="8637"/>
                  <a:pt x="9600" y="8748"/>
                  <a:pt x="9600" y="8854"/>
                </a:cubicBezTo>
                <a:cubicBezTo>
                  <a:pt x="9600" y="8884"/>
                  <a:pt x="9577" y="8896"/>
                  <a:pt x="9577" y="8951"/>
                </a:cubicBezTo>
                <a:cubicBezTo>
                  <a:pt x="9577" y="8986"/>
                  <a:pt x="9594" y="9011"/>
                  <a:pt x="9611" y="9011"/>
                </a:cubicBezTo>
                <a:lnTo>
                  <a:pt x="9611" y="9181"/>
                </a:lnTo>
                <a:cubicBezTo>
                  <a:pt x="9611" y="9194"/>
                  <a:pt x="9615" y="9215"/>
                  <a:pt x="9628" y="9215"/>
                </a:cubicBezTo>
                <a:cubicBezTo>
                  <a:pt x="9660" y="9215"/>
                  <a:pt x="9683" y="9185"/>
                  <a:pt x="9719" y="9185"/>
                </a:cubicBezTo>
                <a:cubicBezTo>
                  <a:pt x="9768" y="9185"/>
                  <a:pt x="9770" y="9343"/>
                  <a:pt x="9802" y="9343"/>
                </a:cubicBezTo>
                <a:cubicBezTo>
                  <a:pt x="9848" y="9343"/>
                  <a:pt x="9876" y="9258"/>
                  <a:pt x="9927" y="9258"/>
                </a:cubicBezTo>
                <a:cubicBezTo>
                  <a:pt x="9937" y="9258"/>
                  <a:pt x="9973" y="9237"/>
                  <a:pt x="9992" y="9249"/>
                </a:cubicBezTo>
                <a:lnTo>
                  <a:pt x="9992" y="9245"/>
                </a:lnTo>
                <a:cubicBezTo>
                  <a:pt x="10035" y="9270"/>
                  <a:pt x="10039" y="9164"/>
                  <a:pt x="10065" y="9139"/>
                </a:cubicBezTo>
                <a:cubicBezTo>
                  <a:pt x="10103" y="9102"/>
                  <a:pt x="10118" y="9059"/>
                  <a:pt x="10139" y="8993"/>
                </a:cubicBezTo>
                <a:cubicBezTo>
                  <a:pt x="10142" y="8983"/>
                  <a:pt x="10146" y="8972"/>
                  <a:pt x="10149" y="8960"/>
                </a:cubicBezTo>
                <a:cubicBezTo>
                  <a:pt x="10139" y="8951"/>
                  <a:pt x="10128" y="8939"/>
                  <a:pt x="10128" y="8905"/>
                </a:cubicBezTo>
                <a:cubicBezTo>
                  <a:pt x="10128" y="8865"/>
                  <a:pt x="10140" y="8809"/>
                  <a:pt x="10156" y="8758"/>
                </a:cubicBezTo>
                <a:lnTo>
                  <a:pt x="10179" y="8768"/>
                </a:lnTo>
                <a:lnTo>
                  <a:pt x="10187" y="8745"/>
                </a:lnTo>
                <a:cubicBezTo>
                  <a:pt x="10206" y="8695"/>
                  <a:pt x="10224" y="8668"/>
                  <a:pt x="10233" y="8664"/>
                </a:cubicBezTo>
                <a:cubicBezTo>
                  <a:pt x="10269" y="8647"/>
                  <a:pt x="10336" y="8616"/>
                  <a:pt x="10353" y="8497"/>
                </a:cubicBezTo>
                <a:lnTo>
                  <a:pt x="10355" y="8485"/>
                </a:lnTo>
                <a:lnTo>
                  <a:pt x="10342" y="8386"/>
                </a:lnTo>
                <a:cubicBezTo>
                  <a:pt x="10344" y="8352"/>
                  <a:pt x="10365" y="8329"/>
                  <a:pt x="10385" y="8329"/>
                </a:cubicBezTo>
                <a:cubicBezTo>
                  <a:pt x="10402" y="8329"/>
                  <a:pt x="10417" y="8339"/>
                  <a:pt x="10434" y="8350"/>
                </a:cubicBezTo>
                <a:cubicBezTo>
                  <a:pt x="10454" y="8362"/>
                  <a:pt x="10476" y="8376"/>
                  <a:pt x="10503" y="8376"/>
                </a:cubicBezTo>
                <a:cubicBezTo>
                  <a:pt x="10541" y="8376"/>
                  <a:pt x="10568" y="8337"/>
                  <a:pt x="10592" y="8302"/>
                </a:cubicBezTo>
                <a:cubicBezTo>
                  <a:pt x="10604" y="8285"/>
                  <a:pt x="10615" y="8269"/>
                  <a:pt x="10627" y="8258"/>
                </a:cubicBezTo>
                <a:cubicBezTo>
                  <a:pt x="10639" y="8247"/>
                  <a:pt x="10646" y="8230"/>
                  <a:pt x="10651" y="8217"/>
                </a:cubicBezTo>
                <a:cubicBezTo>
                  <a:pt x="10659" y="8198"/>
                  <a:pt x="10663" y="8189"/>
                  <a:pt x="10677" y="8189"/>
                </a:cubicBezTo>
                <a:cubicBezTo>
                  <a:pt x="10719" y="8189"/>
                  <a:pt x="10736" y="8247"/>
                  <a:pt x="10760" y="8341"/>
                </a:cubicBezTo>
                <a:cubicBezTo>
                  <a:pt x="10769" y="8374"/>
                  <a:pt x="10778" y="8409"/>
                  <a:pt x="10789" y="8438"/>
                </a:cubicBezTo>
                <a:cubicBezTo>
                  <a:pt x="10795" y="8467"/>
                  <a:pt x="10810" y="8483"/>
                  <a:pt x="10824" y="8499"/>
                </a:cubicBezTo>
                <a:cubicBezTo>
                  <a:pt x="10832" y="8508"/>
                  <a:pt x="10840" y="8516"/>
                  <a:pt x="10844" y="8524"/>
                </a:cubicBezTo>
                <a:lnTo>
                  <a:pt x="10851" y="8540"/>
                </a:lnTo>
                <a:cubicBezTo>
                  <a:pt x="10881" y="8600"/>
                  <a:pt x="10902" y="8642"/>
                  <a:pt x="10960" y="8671"/>
                </a:cubicBezTo>
                <a:cubicBezTo>
                  <a:pt x="10970" y="8697"/>
                  <a:pt x="10989" y="8712"/>
                  <a:pt x="11003" y="8718"/>
                </a:cubicBezTo>
                <a:cubicBezTo>
                  <a:pt x="11015" y="8754"/>
                  <a:pt x="11038" y="8805"/>
                  <a:pt x="11057" y="8831"/>
                </a:cubicBezTo>
                <a:cubicBezTo>
                  <a:pt x="11059" y="8844"/>
                  <a:pt x="11062" y="8855"/>
                  <a:pt x="11065" y="8864"/>
                </a:cubicBezTo>
                <a:cubicBezTo>
                  <a:pt x="11071" y="8882"/>
                  <a:pt x="11074" y="8895"/>
                  <a:pt x="11075" y="8921"/>
                </a:cubicBezTo>
                <a:lnTo>
                  <a:pt x="11075" y="8926"/>
                </a:lnTo>
                <a:cubicBezTo>
                  <a:pt x="11074" y="8939"/>
                  <a:pt x="11073" y="8952"/>
                  <a:pt x="11071" y="8963"/>
                </a:cubicBezTo>
                <a:cubicBezTo>
                  <a:pt x="11070" y="8970"/>
                  <a:pt x="11067" y="8992"/>
                  <a:pt x="11061" y="8992"/>
                </a:cubicBezTo>
                <a:lnTo>
                  <a:pt x="11039" y="8992"/>
                </a:lnTo>
                <a:lnTo>
                  <a:pt x="11039" y="9017"/>
                </a:lnTo>
                <a:cubicBezTo>
                  <a:pt x="11021" y="9016"/>
                  <a:pt x="11008" y="9026"/>
                  <a:pt x="10998" y="9035"/>
                </a:cubicBezTo>
                <a:cubicBezTo>
                  <a:pt x="10993" y="9039"/>
                  <a:pt x="10988" y="9043"/>
                  <a:pt x="10983" y="9046"/>
                </a:cubicBezTo>
                <a:lnTo>
                  <a:pt x="10983" y="9046"/>
                </a:lnTo>
                <a:cubicBezTo>
                  <a:pt x="10971" y="9050"/>
                  <a:pt x="10966" y="9044"/>
                  <a:pt x="10955" y="9036"/>
                </a:cubicBezTo>
                <a:cubicBezTo>
                  <a:pt x="10936" y="9021"/>
                  <a:pt x="10905" y="9008"/>
                  <a:pt x="10873" y="9038"/>
                </a:cubicBezTo>
                <a:lnTo>
                  <a:pt x="10861" y="9050"/>
                </a:lnTo>
                <a:lnTo>
                  <a:pt x="10861" y="9121"/>
                </a:lnTo>
                <a:lnTo>
                  <a:pt x="10864" y="9132"/>
                </a:lnTo>
                <a:cubicBezTo>
                  <a:pt x="10874" y="9166"/>
                  <a:pt x="10894" y="9170"/>
                  <a:pt x="10903" y="9172"/>
                </a:cubicBezTo>
                <a:cubicBezTo>
                  <a:pt x="10904" y="9172"/>
                  <a:pt x="10905" y="9173"/>
                  <a:pt x="10906" y="9173"/>
                </a:cubicBezTo>
                <a:cubicBezTo>
                  <a:pt x="10918" y="9181"/>
                  <a:pt x="10931" y="9200"/>
                  <a:pt x="10945" y="9219"/>
                </a:cubicBezTo>
                <a:cubicBezTo>
                  <a:pt x="10958" y="9239"/>
                  <a:pt x="10974" y="9261"/>
                  <a:pt x="10991" y="9275"/>
                </a:cubicBezTo>
                <a:lnTo>
                  <a:pt x="10974" y="9314"/>
                </a:lnTo>
                <a:lnTo>
                  <a:pt x="11027" y="9303"/>
                </a:lnTo>
                <a:cubicBezTo>
                  <a:pt x="11027" y="9303"/>
                  <a:pt x="11027" y="9303"/>
                  <a:pt x="11027" y="9303"/>
                </a:cubicBezTo>
                <a:lnTo>
                  <a:pt x="11028" y="9303"/>
                </a:lnTo>
                <a:lnTo>
                  <a:pt x="11030" y="9302"/>
                </a:lnTo>
                <a:cubicBezTo>
                  <a:pt x="11030" y="9302"/>
                  <a:pt x="11030" y="9302"/>
                  <a:pt x="11031" y="9302"/>
                </a:cubicBezTo>
                <a:lnTo>
                  <a:pt x="11039" y="9300"/>
                </a:lnTo>
                <a:lnTo>
                  <a:pt x="11041" y="9296"/>
                </a:lnTo>
                <a:lnTo>
                  <a:pt x="11045" y="9292"/>
                </a:lnTo>
                <a:lnTo>
                  <a:pt x="11048" y="9285"/>
                </a:lnTo>
                <a:cubicBezTo>
                  <a:pt x="11051" y="9280"/>
                  <a:pt x="11053" y="9275"/>
                  <a:pt x="11055" y="9268"/>
                </a:cubicBezTo>
                <a:lnTo>
                  <a:pt x="11056" y="9267"/>
                </a:lnTo>
                <a:lnTo>
                  <a:pt x="11060" y="9255"/>
                </a:lnTo>
                <a:cubicBezTo>
                  <a:pt x="11060" y="9255"/>
                  <a:pt x="11060" y="9254"/>
                  <a:pt x="11060" y="9254"/>
                </a:cubicBezTo>
                <a:cubicBezTo>
                  <a:pt x="11060" y="9254"/>
                  <a:pt x="11060" y="9254"/>
                  <a:pt x="11060" y="9254"/>
                </a:cubicBezTo>
                <a:cubicBezTo>
                  <a:pt x="11060" y="9253"/>
                  <a:pt x="11060" y="9252"/>
                  <a:pt x="11060" y="9252"/>
                </a:cubicBezTo>
                <a:lnTo>
                  <a:pt x="11062" y="9247"/>
                </a:lnTo>
                <a:lnTo>
                  <a:pt x="11062" y="9228"/>
                </a:lnTo>
                <a:cubicBezTo>
                  <a:pt x="11062" y="9228"/>
                  <a:pt x="11062" y="9228"/>
                  <a:pt x="11062" y="9228"/>
                </a:cubicBezTo>
                <a:lnTo>
                  <a:pt x="11067" y="9114"/>
                </a:lnTo>
                <a:lnTo>
                  <a:pt x="11083" y="9111"/>
                </a:lnTo>
                <a:cubicBezTo>
                  <a:pt x="11084" y="9111"/>
                  <a:pt x="11084" y="9111"/>
                  <a:pt x="11084" y="9111"/>
                </a:cubicBezTo>
                <a:lnTo>
                  <a:pt x="11106" y="9107"/>
                </a:lnTo>
                <a:lnTo>
                  <a:pt x="11107" y="9099"/>
                </a:lnTo>
                <a:cubicBezTo>
                  <a:pt x="11123" y="9080"/>
                  <a:pt x="11130" y="9041"/>
                  <a:pt x="11135" y="9013"/>
                </a:cubicBezTo>
                <a:cubicBezTo>
                  <a:pt x="11137" y="9003"/>
                  <a:pt x="11139" y="8991"/>
                  <a:pt x="11141" y="8982"/>
                </a:cubicBezTo>
                <a:cubicBezTo>
                  <a:pt x="11176" y="8974"/>
                  <a:pt x="11179" y="8932"/>
                  <a:pt x="11179" y="8918"/>
                </a:cubicBezTo>
                <a:cubicBezTo>
                  <a:pt x="11179" y="8870"/>
                  <a:pt x="11163" y="8842"/>
                  <a:pt x="11152" y="8823"/>
                </a:cubicBezTo>
                <a:cubicBezTo>
                  <a:pt x="11144" y="8809"/>
                  <a:pt x="11141" y="8801"/>
                  <a:pt x="11141" y="8794"/>
                </a:cubicBezTo>
                <a:cubicBezTo>
                  <a:pt x="11141" y="8780"/>
                  <a:pt x="11153" y="8771"/>
                  <a:pt x="11165" y="8771"/>
                </a:cubicBezTo>
                <a:cubicBezTo>
                  <a:pt x="11177" y="8771"/>
                  <a:pt x="11184" y="8782"/>
                  <a:pt x="11195" y="8799"/>
                </a:cubicBezTo>
                <a:cubicBezTo>
                  <a:pt x="11205" y="8813"/>
                  <a:pt x="11215" y="8829"/>
                  <a:pt x="11229" y="8834"/>
                </a:cubicBezTo>
                <a:lnTo>
                  <a:pt x="11252" y="8843"/>
                </a:lnTo>
                <a:lnTo>
                  <a:pt x="11255" y="8796"/>
                </a:lnTo>
                <a:cubicBezTo>
                  <a:pt x="11263" y="8686"/>
                  <a:pt x="11213" y="8639"/>
                  <a:pt x="11173" y="8600"/>
                </a:cubicBezTo>
                <a:cubicBezTo>
                  <a:pt x="11167" y="8595"/>
                  <a:pt x="11161" y="8590"/>
                  <a:pt x="11156" y="8584"/>
                </a:cubicBezTo>
                <a:cubicBezTo>
                  <a:pt x="11153" y="8581"/>
                  <a:pt x="11148" y="8578"/>
                  <a:pt x="11142" y="8574"/>
                </a:cubicBezTo>
                <a:cubicBezTo>
                  <a:pt x="11138" y="8571"/>
                  <a:pt x="11133" y="8567"/>
                  <a:pt x="11128" y="8563"/>
                </a:cubicBezTo>
                <a:lnTo>
                  <a:pt x="11128" y="8563"/>
                </a:lnTo>
                <a:cubicBezTo>
                  <a:pt x="11121" y="8557"/>
                  <a:pt x="11116" y="8552"/>
                  <a:pt x="11114" y="8549"/>
                </a:cubicBezTo>
                <a:cubicBezTo>
                  <a:pt x="11117" y="8533"/>
                  <a:pt x="11117" y="8517"/>
                  <a:pt x="11117" y="8505"/>
                </a:cubicBezTo>
                <a:lnTo>
                  <a:pt x="11117" y="8460"/>
                </a:lnTo>
                <a:lnTo>
                  <a:pt x="11095" y="8460"/>
                </a:lnTo>
                <a:cubicBezTo>
                  <a:pt x="11084" y="8460"/>
                  <a:pt x="11074" y="8463"/>
                  <a:pt x="11065" y="8465"/>
                </a:cubicBezTo>
                <a:cubicBezTo>
                  <a:pt x="11049" y="8468"/>
                  <a:pt x="11034" y="8470"/>
                  <a:pt x="11020" y="8456"/>
                </a:cubicBezTo>
                <a:cubicBezTo>
                  <a:pt x="11015" y="8452"/>
                  <a:pt x="11002" y="8413"/>
                  <a:pt x="10991" y="8338"/>
                </a:cubicBezTo>
                <a:cubicBezTo>
                  <a:pt x="10985" y="8300"/>
                  <a:pt x="10965" y="8207"/>
                  <a:pt x="10922" y="8178"/>
                </a:cubicBezTo>
                <a:cubicBezTo>
                  <a:pt x="10897" y="8161"/>
                  <a:pt x="10893" y="8145"/>
                  <a:pt x="10893" y="8114"/>
                </a:cubicBezTo>
                <a:cubicBezTo>
                  <a:pt x="10893" y="8097"/>
                  <a:pt x="10896" y="8076"/>
                  <a:pt x="10900" y="8053"/>
                </a:cubicBezTo>
                <a:lnTo>
                  <a:pt x="10908" y="8007"/>
                </a:lnTo>
                <a:cubicBezTo>
                  <a:pt x="10910" y="8006"/>
                  <a:pt x="10911" y="8005"/>
                  <a:pt x="10913" y="8004"/>
                </a:cubicBezTo>
                <a:cubicBezTo>
                  <a:pt x="10916" y="8002"/>
                  <a:pt x="10920" y="8000"/>
                  <a:pt x="10923" y="7998"/>
                </a:cubicBezTo>
                <a:cubicBezTo>
                  <a:pt x="10925" y="8032"/>
                  <a:pt x="10931" y="8096"/>
                  <a:pt x="10966" y="8096"/>
                </a:cubicBezTo>
                <a:lnTo>
                  <a:pt x="11009" y="8096"/>
                </a:lnTo>
                <a:cubicBezTo>
                  <a:pt x="11021" y="8200"/>
                  <a:pt x="11068" y="8317"/>
                  <a:pt x="11117" y="8335"/>
                </a:cubicBezTo>
                <a:lnTo>
                  <a:pt x="11117" y="8338"/>
                </a:lnTo>
                <a:lnTo>
                  <a:pt x="11129" y="8338"/>
                </a:lnTo>
                <a:lnTo>
                  <a:pt x="11141" y="8338"/>
                </a:lnTo>
                <a:cubicBezTo>
                  <a:pt x="11151" y="8379"/>
                  <a:pt x="11173" y="8395"/>
                  <a:pt x="11191" y="8409"/>
                </a:cubicBezTo>
                <a:cubicBezTo>
                  <a:pt x="11198" y="8414"/>
                  <a:pt x="11205" y="8419"/>
                  <a:pt x="11212" y="8427"/>
                </a:cubicBezTo>
                <a:cubicBezTo>
                  <a:pt x="11240" y="8455"/>
                  <a:pt x="11276" y="8532"/>
                  <a:pt x="11276" y="8565"/>
                </a:cubicBezTo>
                <a:lnTo>
                  <a:pt x="11276" y="8676"/>
                </a:lnTo>
                <a:cubicBezTo>
                  <a:pt x="11276" y="8768"/>
                  <a:pt x="11305" y="8818"/>
                  <a:pt x="11328" y="8859"/>
                </a:cubicBezTo>
                <a:cubicBezTo>
                  <a:pt x="11333" y="8868"/>
                  <a:pt x="11338" y="8877"/>
                  <a:pt x="11342" y="8886"/>
                </a:cubicBezTo>
                <a:cubicBezTo>
                  <a:pt x="11361" y="8923"/>
                  <a:pt x="11373" y="8954"/>
                  <a:pt x="11380" y="8998"/>
                </a:cubicBezTo>
                <a:cubicBezTo>
                  <a:pt x="11381" y="9021"/>
                  <a:pt x="11388" y="9062"/>
                  <a:pt x="11403" y="9076"/>
                </a:cubicBezTo>
                <a:cubicBezTo>
                  <a:pt x="11403" y="9077"/>
                  <a:pt x="11403" y="9078"/>
                  <a:pt x="11403" y="9079"/>
                </a:cubicBezTo>
                <a:lnTo>
                  <a:pt x="11398" y="9079"/>
                </a:lnTo>
                <a:lnTo>
                  <a:pt x="11403" y="9131"/>
                </a:lnTo>
                <a:cubicBezTo>
                  <a:pt x="11403" y="9131"/>
                  <a:pt x="11403" y="9131"/>
                  <a:pt x="11403" y="9132"/>
                </a:cubicBezTo>
                <a:lnTo>
                  <a:pt x="11406" y="9169"/>
                </a:lnTo>
                <a:lnTo>
                  <a:pt x="11408" y="9169"/>
                </a:lnTo>
                <a:cubicBezTo>
                  <a:pt x="11409" y="9172"/>
                  <a:pt x="11409" y="9175"/>
                  <a:pt x="11410" y="9178"/>
                </a:cubicBezTo>
                <a:lnTo>
                  <a:pt x="11406" y="9182"/>
                </a:lnTo>
                <a:lnTo>
                  <a:pt x="11425" y="9225"/>
                </a:lnTo>
                <a:lnTo>
                  <a:pt x="11437" y="9252"/>
                </a:lnTo>
                <a:lnTo>
                  <a:pt x="11438" y="9250"/>
                </a:lnTo>
                <a:cubicBezTo>
                  <a:pt x="11453" y="9273"/>
                  <a:pt x="11470" y="9285"/>
                  <a:pt x="11487" y="9285"/>
                </a:cubicBezTo>
                <a:lnTo>
                  <a:pt x="11517" y="9285"/>
                </a:lnTo>
                <a:lnTo>
                  <a:pt x="11597" y="9284"/>
                </a:lnTo>
                <a:lnTo>
                  <a:pt x="11531" y="9205"/>
                </a:lnTo>
                <a:cubicBezTo>
                  <a:pt x="11531" y="9200"/>
                  <a:pt x="11533" y="9193"/>
                  <a:pt x="11533" y="9188"/>
                </a:cubicBezTo>
                <a:cubicBezTo>
                  <a:pt x="11535" y="9182"/>
                  <a:pt x="11536" y="9174"/>
                  <a:pt x="11537" y="9167"/>
                </a:cubicBezTo>
                <a:lnTo>
                  <a:pt x="11538" y="9167"/>
                </a:lnTo>
                <a:lnTo>
                  <a:pt x="11538" y="9167"/>
                </a:lnTo>
                <a:lnTo>
                  <a:pt x="11550" y="9167"/>
                </a:lnTo>
                <a:lnTo>
                  <a:pt x="11544" y="9138"/>
                </a:lnTo>
                <a:cubicBezTo>
                  <a:pt x="11547" y="9141"/>
                  <a:pt x="11551" y="9143"/>
                  <a:pt x="11555" y="9144"/>
                </a:cubicBezTo>
                <a:lnTo>
                  <a:pt x="11580" y="9145"/>
                </a:lnTo>
                <a:lnTo>
                  <a:pt x="11583" y="9126"/>
                </a:lnTo>
                <a:cubicBezTo>
                  <a:pt x="11584" y="9126"/>
                  <a:pt x="11584" y="9126"/>
                  <a:pt x="11585" y="9126"/>
                </a:cubicBezTo>
                <a:cubicBezTo>
                  <a:pt x="11592" y="9125"/>
                  <a:pt x="11602" y="9124"/>
                  <a:pt x="11611" y="9114"/>
                </a:cubicBezTo>
                <a:lnTo>
                  <a:pt x="11634" y="9085"/>
                </a:lnTo>
                <a:lnTo>
                  <a:pt x="11616" y="9044"/>
                </a:lnTo>
                <a:cubicBezTo>
                  <a:pt x="11615" y="9042"/>
                  <a:pt x="11614" y="9037"/>
                  <a:pt x="11614" y="9037"/>
                </a:cubicBezTo>
                <a:lnTo>
                  <a:pt x="11616" y="8992"/>
                </a:lnTo>
                <a:lnTo>
                  <a:pt x="11594" y="8992"/>
                </a:lnTo>
                <a:cubicBezTo>
                  <a:pt x="11584" y="8987"/>
                  <a:pt x="11555" y="8937"/>
                  <a:pt x="11542" y="8910"/>
                </a:cubicBezTo>
                <a:cubicBezTo>
                  <a:pt x="11544" y="8901"/>
                  <a:pt x="11546" y="8889"/>
                  <a:pt x="11547" y="8874"/>
                </a:cubicBezTo>
                <a:lnTo>
                  <a:pt x="11549" y="8853"/>
                </a:lnTo>
                <a:lnTo>
                  <a:pt x="11535" y="8822"/>
                </a:lnTo>
                <a:cubicBezTo>
                  <a:pt x="11543" y="8829"/>
                  <a:pt x="11552" y="8835"/>
                  <a:pt x="11564" y="8835"/>
                </a:cubicBezTo>
                <a:lnTo>
                  <a:pt x="11581" y="8835"/>
                </a:lnTo>
                <a:lnTo>
                  <a:pt x="11585" y="8801"/>
                </a:lnTo>
                <a:cubicBezTo>
                  <a:pt x="11589" y="8773"/>
                  <a:pt x="11590" y="8749"/>
                  <a:pt x="11589" y="8724"/>
                </a:cubicBezTo>
                <a:cubicBezTo>
                  <a:pt x="11594" y="8719"/>
                  <a:pt x="11598" y="8713"/>
                  <a:pt x="11602" y="8708"/>
                </a:cubicBezTo>
                <a:cubicBezTo>
                  <a:pt x="11613" y="8695"/>
                  <a:pt x="11619" y="8686"/>
                  <a:pt x="11634" y="8686"/>
                </a:cubicBezTo>
                <a:cubicBezTo>
                  <a:pt x="11646" y="8686"/>
                  <a:pt x="11656" y="8703"/>
                  <a:pt x="11668" y="8722"/>
                </a:cubicBezTo>
                <a:cubicBezTo>
                  <a:pt x="11676" y="8734"/>
                  <a:pt x="11684" y="8747"/>
                  <a:pt x="11693" y="8756"/>
                </a:cubicBezTo>
                <a:cubicBezTo>
                  <a:pt x="11687" y="8775"/>
                  <a:pt x="11683" y="8797"/>
                  <a:pt x="11683" y="8824"/>
                </a:cubicBezTo>
                <a:cubicBezTo>
                  <a:pt x="11683" y="8847"/>
                  <a:pt x="11688" y="8883"/>
                  <a:pt x="11719" y="8890"/>
                </a:cubicBezTo>
                <a:cubicBezTo>
                  <a:pt x="11719" y="8892"/>
                  <a:pt x="11719" y="8894"/>
                  <a:pt x="11719" y="8896"/>
                </a:cubicBezTo>
                <a:cubicBezTo>
                  <a:pt x="11719" y="8927"/>
                  <a:pt x="11717" y="8929"/>
                  <a:pt x="11705" y="8944"/>
                </a:cubicBezTo>
                <a:cubicBezTo>
                  <a:pt x="11698" y="8952"/>
                  <a:pt x="11690" y="8963"/>
                  <a:pt x="11681" y="8980"/>
                </a:cubicBezTo>
                <a:lnTo>
                  <a:pt x="11659" y="9024"/>
                </a:lnTo>
                <a:lnTo>
                  <a:pt x="11687" y="9051"/>
                </a:lnTo>
                <a:cubicBezTo>
                  <a:pt x="11698" y="9062"/>
                  <a:pt x="11708" y="9069"/>
                  <a:pt x="11717" y="9075"/>
                </a:cubicBezTo>
                <a:cubicBezTo>
                  <a:pt x="11727" y="9082"/>
                  <a:pt x="11734" y="9087"/>
                  <a:pt x="11740" y="9096"/>
                </a:cubicBezTo>
                <a:lnTo>
                  <a:pt x="11743" y="9127"/>
                </a:lnTo>
                <a:cubicBezTo>
                  <a:pt x="11743" y="9128"/>
                  <a:pt x="11743" y="9128"/>
                  <a:pt x="11743" y="9128"/>
                </a:cubicBezTo>
                <a:lnTo>
                  <a:pt x="11746" y="9162"/>
                </a:lnTo>
                <a:lnTo>
                  <a:pt x="11747" y="9162"/>
                </a:lnTo>
                <a:lnTo>
                  <a:pt x="11747" y="9163"/>
                </a:lnTo>
                <a:lnTo>
                  <a:pt x="11752" y="9163"/>
                </a:lnTo>
                <a:cubicBezTo>
                  <a:pt x="11762" y="9192"/>
                  <a:pt x="11779" y="9216"/>
                  <a:pt x="11793" y="9236"/>
                </a:cubicBezTo>
                <a:cubicBezTo>
                  <a:pt x="11796" y="9241"/>
                  <a:pt x="11800" y="9245"/>
                  <a:pt x="11802" y="9248"/>
                </a:cubicBezTo>
                <a:lnTo>
                  <a:pt x="11805" y="9294"/>
                </a:lnTo>
                <a:lnTo>
                  <a:pt x="11834" y="9294"/>
                </a:lnTo>
                <a:lnTo>
                  <a:pt x="11838" y="9290"/>
                </a:lnTo>
                <a:cubicBezTo>
                  <a:pt x="11841" y="9287"/>
                  <a:pt x="11843" y="9286"/>
                  <a:pt x="11845" y="9286"/>
                </a:cubicBezTo>
                <a:cubicBezTo>
                  <a:pt x="11852" y="9286"/>
                  <a:pt x="11861" y="9301"/>
                  <a:pt x="11871" y="9316"/>
                </a:cubicBezTo>
                <a:cubicBezTo>
                  <a:pt x="11886" y="9340"/>
                  <a:pt x="11905" y="9370"/>
                  <a:pt x="11930" y="9370"/>
                </a:cubicBezTo>
                <a:cubicBezTo>
                  <a:pt x="11961" y="9370"/>
                  <a:pt x="11974" y="9331"/>
                  <a:pt x="11983" y="9305"/>
                </a:cubicBezTo>
                <a:cubicBezTo>
                  <a:pt x="11990" y="9284"/>
                  <a:pt x="11993" y="9276"/>
                  <a:pt x="12000" y="9274"/>
                </a:cubicBezTo>
                <a:lnTo>
                  <a:pt x="12022" y="9285"/>
                </a:lnTo>
                <a:lnTo>
                  <a:pt x="12033" y="9307"/>
                </a:lnTo>
                <a:lnTo>
                  <a:pt x="12052" y="9272"/>
                </a:lnTo>
                <a:cubicBezTo>
                  <a:pt x="12069" y="9301"/>
                  <a:pt x="12086" y="9334"/>
                  <a:pt x="12110" y="9334"/>
                </a:cubicBezTo>
                <a:cubicBezTo>
                  <a:pt x="12172" y="9334"/>
                  <a:pt x="12183" y="9279"/>
                  <a:pt x="12216" y="9228"/>
                </a:cubicBezTo>
                <a:cubicBezTo>
                  <a:pt x="12225" y="9245"/>
                  <a:pt x="12238" y="9262"/>
                  <a:pt x="12259" y="9262"/>
                </a:cubicBezTo>
                <a:cubicBezTo>
                  <a:pt x="12276" y="9262"/>
                  <a:pt x="12282" y="9237"/>
                  <a:pt x="12299" y="9224"/>
                </a:cubicBezTo>
                <a:lnTo>
                  <a:pt x="12299" y="9266"/>
                </a:lnTo>
                <a:cubicBezTo>
                  <a:pt x="12295" y="9274"/>
                  <a:pt x="12284" y="9283"/>
                  <a:pt x="12284" y="9309"/>
                </a:cubicBezTo>
                <a:cubicBezTo>
                  <a:pt x="12284" y="9359"/>
                  <a:pt x="12295" y="9419"/>
                  <a:pt x="12295" y="9491"/>
                </a:cubicBezTo>
                <a:cubicBezTo>
                  <a:pt x="12295" y="9589"/>
                  <a:pt x="12253" y="9610"/>
                  <a:pt x="12240" y="9695"/>
                </a:cubicBezTo>
                <a:cubicBezTo>
                  <a:pt x="12227" y="9780"/>
                  <a:pt x="12221" y="9827"/>
                  <a:pt x="12206" y="9920"/>
                </a:cubicBezTo>
                <a:cubicBezTo>
                  <a:pt x="12204" y="9935"/>
                  <a:pt x="12194" y="9938"/>
                  <a:pt x="12190" y="9956"/>
                </a:cubicBezTo>
                <a:lnTo>
                  <a:pt x="12162" y="9956"/>
                </a:lnTo>
                <a:lnTo>
                  <a:pt x="12164" y="9966"/>
                </a:lnTo>
                <a:cubicBezTo>
                  <a:pt x="12162" y="9967"/>
                  <a:pt x="12161" y="9969"/>
                  <a:pt x="12160" y="9970"/>
                </a:cubicBezTo>
                <a:cubicBezTo>
                  <a:pt x="12152" y="9978"/>
                  <a:pt x="12148" y="9981"/>
                  <a:pt x="12134" y="9981"/>
                </a:cubicBezTo>
                <a:cubicBezTo>
                  <a:pt x="12116" y="9981"/>
                  <a:pt x="12102" y="9971"/>
                  <a:pt x="12086" y="9959"/>
                </a:cubicBezTo>
                <a:lnTo>
                  <a:pt x="12082" y="9956"/>
                </a:lnTo>
                <a:lnTo>
                  <a:pt x="11951" y="9956"/>
                </a:lnTo>
                <a:lnTo>
                  <a:pt x="11940" y="9961"/>
                </a:lnTo>
                <a:cubicBezTo>
                  <a:pt x="11919" y="9976"/>
                  <a:pt x="11899" y="9990"/>
                  <a:pt x="11869" y="9990"/>
                </a:cubicBezTo>
                <a:cubicBezTo>
                  <a:pt x="11840" y="9990"/>
                  <a:pt x="11803" y="9979"/>
                  <a:pt x="11760" y="9957"/>
                </a:cubicBezTo>
                <a:cubicBezTo>
                  <a:pt x="11731" y="9942"/>
                  <a:pt x="11699" y="9922"/>
                  <a:pt x="11666" y="9898"/>
                </a:cubicBezTo>
                <a:lnTo>
                  <a:pt x="11664" y="9897"/>
                </a:lnTo>
                <a:cubicBezTo>
                  <a:pt x="11655" y="9891"/>
                  <a:pt x="11647" y="9884"/>
                  <a:pt x="11639" y="9879"/>
                </a:cubicBezTo>
                <a:cubicBezTo>
                  <a:pt x="11633" y="9874"/>
                  <a:pt x="11626" y="9871"/>
                  <a:pt x="11618" y="9868"/>
                </a:cubicBezTo>
                <a:lnTo>
                  <a:pt x="11585" y="9858"/>
                </a:lnTo>
                <a:lnTo>
                  <a:pt x="11591" y="9909"/>
                </a:lnTo>
                <a:cubicBezTo>
                  <a:pt x="11566" y="9909"/>
                  <a:pt x="11542" y="9911"/>
                  <a:pt x="11530" y="9878"/>
                </a:cubicBezTo>
                <a:cubicBezTo>
                  <a:pt x="11521" y="9852"/>
                  <a:pt x="11498" y="9840"/>
                  <a:pt x="11498" y="9780"/>
                </a:cubicBezTo>
                <a:lnTo>
                  <a:pt x="11451" y="9780"/>
                </a:lnTo>
                <a:lnTo>
                  <a:pt x="11445" y="9772"/>
                </a:lnTo>
                <a:cubicBezTo>
                  <a:pt x="11379" y="9814"/>
                  <a:pt x="11328" y="9814"/>
                  <a:pt x="11328" y="9950"/>
                </a:cubicBezTo>
                <a:lnTo>
                  <a:pt x="11328" y="9956"/>
                </a:lnTo>
                <a:lnTo>
                  <a:pt x="11306" y="9956"/>
                </a:lnTo>
                <a:lnTo>
                  <a:pt x="11306" y="10029"/>
                </a:lnTo>
                <a:cubicBezTo>
                  <a:pt x="11302" y="10038"/>
                  <a:pt x="11292" y="10054"/>
                  <a:pt x="11286" y="10054"/>
                </a:cubicBezTo>
                <a:cubicBezTo>
                  <a:pt x="11243" y="10054"/>
                  <a:pt x="11207" y="10027"/>
                  <a:pt x="11164" y="9965"/>
                </a:cubicBezTo>
                <a:lnTo>
                  <a:pt x="11164" y="9964"/>
                </a:lnTo>
                <a:cubicBezTo>
                  <a:pt x="11148" y="9940"/>
                  <a:pt x="11132" y="9913"/>
                  <a:pt x="11117" y="9886"/>
                </a:cubicBezTo>
                <a:cubicBezTo>
                  <a:pt x="11068" y="9802"/>
                  <a:pt x="11017" y="9714"/>
                  <a:pt x="10942" y="9714"/>
                </a:cubicBezTo>
                <a:lnTo>
                  <a:pt x="10890" y="9714"/>
                </a:lnTo>
                <a:lnTo>
                  <a:pt x="10884" y="9714"/>
                </a:lnTo>
                <a:lnTo>
                  <a:pt x="10883" y="9714"/>
                </a:lnTo>
                <a:cubicBezTo>
                  <a:pt x="10872" y="9714"/>
                  <a:pt x="10858" y="9701"/>
                  <a:pt x="10844" y="9681"/>
                </a:cubicBezTo>
                <a:lnTo>
                  <a:pt x="10827" y="9655"/>
                </a:lnTo>
                <a:lnTo>
                  <a:pt x="10814" y="9686"/>
                </a:lnTo>
                <a:cubicBezTo>
                  <a:pt x="10798" y="9651"/>
                  <a:pt x="10787" y="9607"/>
                  <a:pt x="10787" y="9559"/>
                </a:cubicBezTo>
                <a:cubicBezTo>
                  <a:pt x="10787" y="9495"/>
                  <a:pt x="10815" y="9461"/>
                  <a:pt x="10815" y="9398"/>
                </a:cubicBezTo>
                <a:cubicBezTo>
                  <a:pt x="10815" y="9359"/>
                  <a:pt x="10787" y="9343"/>
                  <a:pt x="10787" y="9304"/>
                </a:cubicBezTo>
                <a:cubicBezTo>
                  <a:pt x="10787" y="9249"/>
                  <a:pt x="10817" y="9258"/>
                  <a:pt x="10819" y="9194"/>
                </a:cubicBezTo>
                <a:cubicBezTo>
                  <a:pt x="10807" y="9198"/>
                  <a:pt x="10800" y="9219"/>
                  <a:pt x="10787" y="9219"/>
                </a:cubicBezTo>
                <a:cubicBezTo>
                  <a:pt x="10754" y="9219"/>
                  <a:pt x="10764" y="9143"/>
                  <a:pt x="10724" y="9143"/>
                </a:cubicBezTo>
                <a:cubicBezTo>
                  <a:pt x="10684" y="9143"/>
                  <a:pt x="10682" y="9206"/>
                  <a:pt x="10639" y="9206"/>
                </a:cubicBezTo>
                <a:cubicBezTo>
                  <a:pt x="10616" y="9206"/>
                  <a:pt x="10603" y="9177"/>
                  <a:pt x="10576" y="9177"/>
                </a:cubicBezTo>
                <a:cubicBezTo>
                  <a:pt x="10544" y="9177"/>
                  <a:pt x="10510" y="9241"/>
                  <a:pt x="10486" y="9241"/>
                </a:cubicBezTo>
                <a:cubicBezTo>
                  <a:pt x="10469" y="9241"/>
                  <a:pt x="10442" y="9198"/>
                  <a:pt x="10412" y="9198"/>
                </a:cubicBezTo>
                <a:cubicBezTo>
                  <a:pt x="10380" y="9198"/>
                  <a:pt x="10341" y="9212"/>
                  <a:pt x="10300" y="9233"/>
                </a:cubicBezTo>
                <a:cubicBezTo>
                  <a:pt x="10220" y="9274"/>
                  <a:pt x="10132" y="9344"/>
                  <a:pt x="10077" y="9398"/>
                </a:cubicBezTo>
                <a:cubicBezTo>
                  <a:pt x="10052" y="9423"/>
                  <a:pt x="10043" y="9474"/>
                  <a:pt x="9999" y="9474"/>
                </a:cubicBezTo>
                <a:cubicBezTo>
                  <a:pt x="9927" y="9474"/>
                  <a:pt x="9872" y="9444"/>
                  <a:pt x="9819" y="9368"/>
                </a:cubicBezTo>
                <a:cubicBezTo>
                  <a:pt x="9797" y="9402"/>
                  <a:pt x="9793" y="9441"/>
                  <a:pt x="9776" y="9483"/>
                </a:cubicBezTo>
                <a:lnTo>
                  <a:pt x="9781" y="9483"/>
                </a:lnTo>
                <a:cubicBezTo>
                  <a:pt x="9728" y="9614"/>
                  <a:pt x="9655" y="9746"/>
                  <a:pt x="9600" y="9886"/>
                </a:cubicBezTo>
                <a:cubicBezTo>
                  <a:pt x="9558" y="9993"/>
                  <a:pt x="9590" y="10061"/>
                  <a:pt x="9564" y="10218"/>
                </a:cubicBezTo>
                <a:cubicBezTo>
                  <a:pt x="9554" y="10286"/>
                  <a:pt x="9501" y="10371"/>
                  <a:pt x="9469" y="10409"/>
                </a:cubicBezTo>
                <a:cubicBezTo>
                  <a:pt x="9460" y="10419"/>
                  <a:pt x="9451" y="10425"/>
                  <a:pt x="9441" y="10431"/>
                </a:cubicBezTo>
                <a:cubicBezTo>
                  <a:pt x="9407" y="10452"/>
                  <a:pt x="9369" y="10461"/>
                  <a:pt x="9346" y="10524"/>
                </a:cubicBezTo>
                <a:cubicBezTo>
                  <a:pt x="9318" y="10602"/>
                  <a:pt x="9286" y="10705"/>
                  <a:pt x="9258" y="10810"/>
                </a:cubicBezTo>
                <a:cubicBezTo>
                  <a:pt x="9236" y="10895"/>
                  <a:pt x="9216" y="10981"/>
                  <a:pt x="9204" y="11055"/>
                </a:cubicBezTo>
                <a:cubicBezTo>
                  <a:pt x="9194" y="11117"/>
                  <a:pt x="9153" y="11165"/>
                  <a:pt x="9146" y="11239"/>
                </a:cubicBezTo>
                <a:cubicBezTo>
                  <a:pt x="9145" y="11246"/>
                  <a:pt x="9144" y="11252"/>
                  <a:pt x="9144" y="11259"/>
                </a:cubicBezTo>
                <a:cubicBezTo>
                  <a:pt x="9144" y="11429"/>
                  <a:pt x="9187" y="11548"/>
                  <a:pt x="9187" y="11735"/>
                </a:cubicBezTo>
                <a:cubicBezTo>
                  <a:pt x="9187" y="11841"/>
                  <a:pt x="9144" y="12070"/>
                  <a:pt x="9098" y="12117"/>
                </a:cubicBezTo>
                <a:cubicBezTo>
                  <a:pt x="9113" y="12176"/>
                  <a:pt x="9130" y="12198"/>
                  <a:pt x="9130" y="12257"/>
                </a:cubicBezTo>
                <a:cubicBezTo>
                  <a:pt x="9130" y="12295"/>
                  <a:pt x="9140" y="12329"/>
                  <a:pt x="9140" y="12393"/>
                </a:cubicBezTo>
                <a:lnTo>
                  <a:pt x="9134" y="12393"/>
                </a:lnTo>
                <a:cubicBezTo>
                  <a:pt x="9144" y="12419"/>
                  <a:pt x="9151" y="12427"/>
                  <a:pt x="9161" y="12453"/>
                </a:cubicBezTo>
                <a:cubicBezTo>
                  <a:pt x="9161" y="12470"/>
                  <a:pt x="9274" y="12669"/>
                  <a:pt x="9289" y="12691"/>
                </a:cubicBezTo>
                <a:cubicBezTo>
                  <a:pt x="9342" y="12776"/>
                  <a:pt x="9354" y="12878"/>
                  <a:pt x="9395" y="13001"/>
                </a:cubicBezTo>
                <a:cubicBezTo>
                  <a:pt x="9439" y="13137"/>
                  <a:pt x="9562" y="13281"/>
                  <a:pt x="9622" y="13371"/>
                </a:cubicBezTo>
                <a:cubicBezTo>
                  <a:pt x="9630" y="13383"/>
                  <a:pt x="9660" y="13404"/>
                  <a:pt x="9685" y="13404"/>
                </a:cubicBezTo>
                <a:cubicBezTo>
                  <a:pt x="9768" y="13404"/>
                  <a:pt x="9804" y="13320"/>
                  <a:pt x="9887" y="13320"/>
                </a:cubicBezTo>
                <a:cubicBezTo>
                  <a:pt x="9929" y="13320"/>
                  <a:pt x="9982" y="13383"/>
                  <a:pt x="10014" y="13383"/>
                </a:cubicBezTo>
                <a:cubicBezTo>
                  <a:pt x="10046" y="13383"/>
                  <a:pt x="10056" y="13328"/>
                  <a:pt x="10088" y="13307"/>
                </a:cubicBezTo>
                <a:cubicBezTo>
                  <a:pt x="10108" y="13294"/>
                  <a:pt x="10128" y="13278"/>
                  <a:pt x="10149" y="13262"/>
                </a:cubicBezTo>
                <a:cubicBezTo>
                  <a:pt x="10202" y="13219"/>
                  <a:pt x="10257" y="13174"/>
                  <a:pt x="10322" y="13162"/>
                </a:cubicBezTo>
                <a:lnTo>
                  <a:pt x="10322" y="13205"/>
                </a:lnTo>
                <a:lnTo>
                  <a:pt x="10353" y="13203"/>
                </a:lnTo>
                <a:cubicBezTo>
                  <a:pt x="10388" y="13203"/>
                  <a:pt x="10409" y="13261"/>
                  <a:pt x="10431" y="13322"/>
                </a:cubicBezTo>
                <a:cubicBezTo>
                  <a:pt x="10453" y="13382"/>
                  <a:pt x="10478" y="13449"/>
                  <a:pt x="10518" y="13449"/>
                </a:cubicBezTo>
                <a:lnTo>
                  <a:pt x="10607" y="13449"/>
                </a:lnTo>
                <a:cubicBezTo>
                  <a:pt x="10655" y="13449"/>
                  <a:pt x="10689" y="13490"/>
                  <a:pt x="10714" y="13578"/>
                </a:cubicBezTo>
                <a:cubicBezTo>
                  <a:pt x="10700" y="13629"/>
                  <a:pt x="10697" y="13711"/>
                  <a:pt x="10697" y="13794"/>
                </a:cubicBezTo>
                <a:cubicBezTo>
                  <a:pt x="10694" y="13808"/>
                  <a:pt x="10692" y="13824"/>
                  <a:pt x="10694" y="13845"/>
                </a:cubicBezTo>
                <a:cubicBezTo>
                  <a:pt x="10673" y="13890"/>
                  <a:pt x="10649" y="13977"/>
                  <a:pt x="10649" y="14029"/>
                </a:cubicBezTo>
                <a:cubicBezTo>
                  <a:pt x="10649" y="14061"/>
                  <a:pt x="10651" y="14092"/>
                  <a:pt x="10657" y="14124"/>
                </a:cubicBezTo>
                <a:lnTo>
                  <a:pt x="10643" y="14113"/>
                </a:lnTo>
                <a:lnTo>
                  <a:pt x="10664" y="14173"/>
                </a:lnTo>
                <a:lnTo>
                  <a:pt x="10613" y="14130"/>
                </a:lnTo>
                <a:lnTo>
                  <a:pt x="10667" y="14267"/>
                </a:lnTo>
                <a:cubicBezTo>
                  <a:pt x="10689" y="14323"/>
                  <a:pt x="10715" y="14374"/>
                  <a:pt x="10741" y="14423"/>
                </a:cubicBezTo>
                <a:cubicBezTo>
                  <a:pt x="10763" y="14466"/>
                  <a:pt x="10784" y="14507"/>
                  <a:pt x="10799" y="14545"/>
                </a:cubicBezTo>
                <a:cubicBezTo>
                  <a:pt x="10812" y="14579"/>
                  <a:pt x="10815" y="14621"/>
                  <a:pt x="10819" y="14671"/>
                </a:cubicBezTo>
                <a:cubicBezTo>
                  <a:pt x="10822" y="14710"/>
                  <a:pt x="10824" y="14750"/>
                  <a:pt x="10832" y="14789"/>
                </a:cubicBezTo>
                <a:lnTo>
                  <a:pt x="10841" y="14832"/>
                </a:lnTo>
                <a:cubicBezTo>
                  <a:pt x="10858" y="14915"/>
                  <a:pt x="10872" y="14980"/>
                  <a:pt x="10884" y="15131"/>
                </a:cubicBezTo>
                <a:cubicBezTo>
                  <a:pt x="10887" y="15175"/>
                  <a:pt x="10893" y="15210"/>
                  <a:pt x="10898" y="15240"/>
                </a:cubicBezTo>
                <a:cubicBezTo>
                  <a:pt x="10905" y="15279"/>
                  <a:pt x="10911" y="15314"/>
                  <a:pt x="10911" y="15367"/>
                </a:cubicBezTo>
                <a:cubicBezTo>
                  <a:pt x="10911" y="15456"/>
                  <a:pt x="10886" y="15520"/>
                  <a:pt x="10856" y="15593"/>
                </a:cubicBezTo>
                <a:lnTo>
                  <a:pt x="10835" y="15646"/>
                </a:lnTo>
                <a:lnTo>
                  <a:pt x="10849" y="15691"/>
                </a:lnTo>
                <a:cubicBezTo>
                  <a:pt x="10826" y="15760"/>
                  <a:pt x="10808" y="15845"/>
                  <a:pt x="10808" y="15962"/>
                </a:cubicBezTo>
                <a:cubicBezTo>
                  <a:pt x="10808" y="16093"/>
                  <a:pt x="10821" y="16208"/>
                  <a:pt x="10850" y="16333"/>
                </a:cubicBezTo>
                <a:lnTo>
                  <a:pt x="10850" y="16333"/>
                </a:lnTo>
                <a:lnTo>
                  <a:pt x="10856" y="16357"/>
                </a:lnTo>
                <a:lnTo>
                  <a:pt x="10873" y="16425"/>
                </a:lnTo>
                <a:lnTo>
                  <a:pt x="10874" y="16422"/>
                </a:lnTo>
                <a:cubicBezTo>
                  <a:pt x="10886" y="16464"/>
                  <a:pt x="10898" y="16505"/>
                  <a:pt x="10911" y="16547"/>
                </a:cubicBezTo>
                <a:cubicBezTo>
                  <a:pt x="10918" y="16572"/>
                  <a:pt x="10926" y="16597"/>
                  <a:pt x="10934" y="16622"/>
                </a:cubicBezTo>
                <a:cubicBezTo>
                  <a:pt x="10941" y="16648"/>
                  <a:pt x="10950" y="16668"/>
                  <a:pt x="10957" y="16685"/>
                </a:cubicBezTo>
                <a:cubicBezTo>
                  <a:pt x="10968" y="16709"/>
                  <a:pt x="10973" y="16721"/>
                  <a:pt x="10973" y="16740"/>
                </a:cubicBezTo>
                <a:lnTo>
                  <a:pt x="10973" y="16855"/>
                </a:lnTo>
                <a:cubicBezTo>
                  <a:pt x="10973" y="17153"/>
                  <a:pt x="11031" y="17371"/>
                  <a:pt x="11097" y="17586"/>
                </a:cubicBezTo>
                <a:lnTo>
                  <a:pt x="11097" y="17588"/>
                </a:lnTo>
                <a:cubicBezTo>
                  <a:pt x="11098" y="17590"/>
                  <a:pt x="11098" y="17592"/>
                  <a:pt x="11099" y="17594"/>
                </a:cubicBezTo>
                <a:lnTo>
                  <a:pt x="11117" y="17654"/>
                </a:lnTo>
                <a:cubicBezTo>
                  <a:pt x="11128" y="17690"/>
                  <a:pt x="11140" y="17726"/>
                  <a:pt x="11150" y="17760"/>
                </a:cubicBezTo>
                <a:cubicBezTo>
                  <a:pt x="11154" y="17774"/>
                  <a:pt x="11160" y="17792"/>
                  <a:pt x="11170" y="17816"/>
                </a:cubicBezTo>
                <a:cubicBezTo>
                  <a:pt x="11185" y="17856"/>
                  <a:pt x="11216" y="17937"/>
                  <a:pt x="11216" y="17974"/>
                </a:cubicBezTo>
                <a:lnTo>
                  <a:pt x="11216" y="17983"/>
                </a:lnTo>
                <a:lnTo>
                  <a:pt x="11214" y="18001"/>
                </a:lnTo>
                <a:cubicBezTo>
                  <a:pt x="11211" y="18019"/>
                  <a:pt x="11205" y="18036"/>
                  <a:pt x="11196" y="18055"/>
                </a:cubicBezTo>
                <a:lnTo>
                  <a:pt x="11180" y="18087"/>
                </a:lnTo>
                <a:lnTo>
                  <a:pt x="11196" y="18119"/>
                </a:lnTo>
                <a:cubicBezTo>
                  <a:pt x="11209" y="18145"/>
                  <a:pt x="11227" y="18227"/>
                  <a:pt x="11227" y="18299"/>
                </a:cubicBezTo>
                <a:lnTo>
                  <a:pt x="11227" y="18372"/>
                </a:lnTo>
                <a:lnTo>
                  <a:pt x="11259" y="18340"/>
                </a:lnTo>
                <a:cubicBezTo>
                  <a:pt x="11261" y="18338"/>
                  <a:pt x="11262" y="18337"/>
                  <a:pt x="11263" y="18336"/>
                </a:cubicBezTo>
                <a:cubicBezTo>
                  <a:pt x="11282" y="18384"/>
                  <a:pt x="11307" y="18408"/>
                  <a:pt x="11339" y="18408"/>
                </a:cubicBezTo>
                <a:cubicBezTo>
                  <a:pt x="11383" y="18408"/>
                  <a:pt x="11419" y="18375"/>
                  <a:pt x="11454" y="18343"/>
                </a:cubicBezTo>
                <a:cubicBezTo>
                  <a:pt x="11486" y="18313"/>
                  <a:pt x="11516" y="18286"/>
                  <a:pt x="11553" y="18282"/>
                </a:cubicBezTo>
                <a:lnTo>
                  <a:pt x="11560" y="18281"/>
                </a:lnTo>
                <a:lnTo>
                  <a:pt x="11560" y="18280"/>
                </a:lnTo>
                <a:lnTo>
                  <a:pt x="11561" y="18280"/>
                </a:lnTo>
                <a:lnTo>
                  <a:pt x="11562" y="18281"/>
                </a:lnTo>
                <a:cubicBezTo>
                  <a:pt x="11567" y="18281"/>
                  <a:pt x="11572" y="18287"/>
                  <a:pt x="11580" y="18295"/>
                </a:cubicBezTo>
                <a:cubicBezTo>
                  <a:pt x="11590" y="18307"/>
                  <a:pt x="11603" y="18323"/>
                  <a:pt x="11621" y="18323"/>
                </a:cubicBezTo>
                <a:cubicBezTo>
                  <a:pt x="11634" y="18323"/>
                  <a:pt x="11645" y="18315"/>
                  <a:pt x="11656" y="18308"/>
                </a:cubicBezTo>
                <a:cubicBezTo>
                  <a:pt x="11664" y="18303"/>
                  <a:pt x="11673" y="18297"/>
                  <a:pt x="11682" y="18295"/>
                </a:cubicBezTo>
                <a:lnTo>
                  <a:pt x="11689" y="18293"/>
                </a:lnTo>
                <a:lnTo>
                  <a:pt x="11703" y="18291"/>
                </a:lnTo>
                <a:lnTo>
                  <a:pt x="11706" y="18256"/>
                </a:lnTo>
                <a:cubicBezTo>
                  <a:pt x="11707" y="18246"/>
                  <a:pt x="11710" y="18241"/>
                  <a:pt x="11738" y="18236"/>
                </a:cubicBezTo>
                <a:cubicBezTo>
                  <a:pt x="11754" y="18232"/>
                  <a:pt x="11772" y="18229"/>
                  <a:pt x="11790" y="18212"/>
                </a:cubicBezTo>
                <a:cubicBezTo>
                  <a:pt x="11806" y="18196"/>
                  <a:pt x="11821" y="18177"/>
                  <a:pt x="11835" y="18156"/>
                </a:cubicBezTo>
                <a:lnTo>
                  <a:pt x="11836" y="18156"/>
                </a:lnTo>
                <a:lnTo>
                  <a:pt x="11839" y="18151"/>
                </a:lnTo>
                <a:lnTo>
                  <a:pt x="11840" y="18152"/>
                </a:lnTo>
                <a:lnTo>
                  <a:pt x="11847" y="18139"/>
                </a:lnTo>
                <a:cubicBezTo>
                  <a:pt x="11848" y="18138"/>
                  <a:pt x="11848" y="18137"/>
                  <a:pt x="11849" y="18136"/>
                </a:cubicBezTo>
                <a:lnTo>
                  <a:pt x="11884" y="18080"/>
                </a:lnTo>
                <a:lnTo>
                  <a:pt x="11881" y="18079"/>
                </a:lnTo>
                <a:lnTo>
                  <a:pt x="11883" y="18075"/>
                </a:lnTo>
                <a:lnTo>
                  <a:pt x="11880" y="18074"/>
                </a:lnTo>
                <a:cubicBezTo>
                  <a:pt x="11898" y="18035"/>
                  <a:pt x="11912" y="17995"/>
                  <a:pt x="11927" y="17952"/>
                </a:cubicBezTo>
                <a:cubicBezTo>
                  <a:pt x="11938" y="17922"/>
                  <a:pt x="11948" y="17891"/>
                  <a:pt x="11961" y="17860"/>
                </a:cubicBezTo>
                <a:cubicBezTo>
                  <a:pt x="11977" y="17820"/>
                  <a:pt x="11986" y="17777"/>
                  <a:pt x="11996" y="17737"/>
                </a:cubicBezTo>
                <a:cubicBezTo>
                  <a:pt x="12008" y="17685"/>
                  <a:pt x="12020" y="17636"/>
                  <a:pt x="12044" y="17587"/>
                </a:cubicBezTo>
                <a:cubicBezTo>
                  <a:pt x="12047" y="17582"/>
                  <a:pt x="12050" y="17576"/>
                  <a:pt x="12054" y="17568"/>
                </a:cubicBezTo>
                <a:lnTo>
                  <a:pt x="12054" y="17567"/>
                </a:lnTo>
                <a:lnTo>
                  <a:pt x="12056" y="17563"/>
                </a:lnTo>
                <a:cubicBezTo>
                  <a:pt x="12086" y="17507"/>
                  <a:pt x="12135" y="17413"/>
                  <a:pt x="12135" y="17292"/>
                </a:cubicBezTo>
                <a:cubicBezTo>
                  <a:pt x="12135" y="17253"/>
                  <a:pt x="12126" y="17217"/>
                  <a:pt x="12110" y="17189"/>
                </a:cubicBezTo>
                <a:cubicBezTo>
                  <a:pt x="12130" y="17119"/>
                  <a:pt x="12154" y="17087"/>
                  <a:pt x="12195" y="17045"/>
                </a:cubicBezTo>
                <a:cubicBezTo>
                  <a:pt x="12198" y="17043"/>
                  <a:pt x="12205" y="17042"/>
                  <a:pt x="12210" y="17042"/>
                </a:cubicBezTo>
                <a:cubicBezTo>
                  <a:pt x="12229" y="17041"/>
                  <a:pt x="12254" y="17039"/>
                  <a:pt x="12269" y="16998"/>
                </a:cubicBezTo>
                <a:cubicBezTo>
                  <a:pt x="12289" y="16938"/>
                  <a:pt x="12290" y="16748"/>
                  <a:pt x="12290" y="16727"/>
                </a:cubicBezTo>
                <a:cubicBezTo>
                  <a:pt x="12290" y="16645"/>
                  <a:pt x="12269" y="16585"/>
                  <a:pt x="12253" y="16537"/>
                </a:cubicBezTo>
                <a:cubicBezTo>
                  <a:pt x="12241" y="16502"/>
                  <a:pt x="12230" y="16472"/>
                  <a:pt x="12230" y="16442"/>
                </a:cubicBezTo>
                <a:cubicBezTo>
                  <a:pt x="12230" y="16422"/>
                  <a:pt x="12254" y="16365"/>
                  <a:pt x="12275" y="16359"/>
                </a:cubicBezTo>
                <a:lnTo>
                  <a:pt x="12291" y="16355"/>
                </a:lnTo>
                <a:lnTo>
                  <a:pt x="12294" y="16322"/>
                </a:lnTo>
                <a:cubicBezTo>
                  <a:pt x="12299" y="16256"/>
                  <a:pt x="12324" y="16205"/>
                  <a:pt x="12376" y="16151"/>
                </a:cubicBezTo>
                <a:lnTo>
                  <a:pt x="12449" y="16074"/>
                </a:lnTo>
                <a:lnTo>
                  <a:pt x="12429" y="16072"/>
                </a:lnTo>
                <a:cubicBezTo>
                  <a:pt x="12483" y="16020"/>
                  <a:pt x="12534" y="15958"/>
                  <a:pt x="12556" y="15851"/>
                </a:cubicBezTo>
                <a:lnTo>
                  <a:pt x="12584" y="15875"/>
                </a:lnTo>
                <a:lnTo>
                  <a:pt x="12591" y="15826"/>
                </a:lnTo>
                <a:cubicBezTo>
                  <a:pt x="12595" y="15796"/>
                  <a:pt x="12597" y="15769"/>
                  <a:pt x="12597" y="15742"/>
                </a:cubicBezTo>
                <a:cubicBezTo>
                  <a:pt x="12597" y="15700"/>
                  <a:pt x="12592" y="15668"/>
                  <a:pt x="12580" y="15639"/>
                </a:cubicBezTo>
                <a:cubicBezTo>
                  <a:pt x="12581" y="15581"/>
                  <a:pt x="12582" y="15532"/>
                  <a:pt x="12584" y="15489"/>
                </a:cubicBezTo>
                <a:cubicBezTo>
                  <a:pt x="12585" y="15452"/>
                  <a:pt x="12586" y="15419"/>
                  <a:pt x="12586" y="15389"/>
                </a:cubicBezTo>
                <a:lnTo>
                  <a:pt x="12586" y="15296"/>
                </a:lnTo>
                <a:cubicBezTo>
                  <a:pt x="12592" y="15279"/>
                  <a:pt x="12602" y="15250"/>
                  <a:pt x="12602" y="15219"/>
                </a:cubicBezTo>
                <a:cubicBezTo>
                  <a:pt x="12602" y="15167"/>
                  <a:pt x="12584" y="15127"/>
                  <a:pt x="12565" y="15084"/>
                </a:cubicBezTo>
                <a:cubicBezTo>
                  <a:pt x="12544" y="15036"/>
                  <a:pt x="12523" y="14987"/>
                  <a:pt x="12523" y="14921"/>
                </a:cubicBezTo>
                <a:cubicBezTo>
                  <a:pt x="12523" y="14854"/>
                  <a:pt x="12518" y="14805"/>
                  <a:pt x="12514" y="14757"/>
                </a:cubicBezTo>
                <a:cubicBezTo>
                  <a:pt x="12510" y="14710"/>
                  <a:pt x="12506" y="14665"/>
                  <a:pt x="12506" y="14603"/>
                </a:cubicBezTo>
                <a:cubicBezTo>
                  <a:pt x="12506" y="14553"/>
                  <a:pt x="12519" y="14524"/>
                  <a:pt x="12536" y="14487"/>
                </a:cubicBezTo>
                <a:cubicBezTo>
                  <a:pt x="12550" y="14454"/>
                  <a:pt x="12567" y="14416"/>
                  <a:pt x="12575" y="14360"/>
                </a:cubicBezTo>
                <a:cubicBezTo>
                  <a:pt x="12608" y="14125"/>
                  <a:pt x="12679" y="14020"/>
                  <a:pt x="12775" y="13899"/>
                </a:cubicBezTo>
                <a:lnTo>
                  <a:pt x="12792" y="13878"/>
                </a:lnTo>
                <a:cubicBezTo>
                  <a:pt x="12831" y="13829"/>
                  <a:pt x="12871" y="13779"/>
                  <a:pt x="12911" y="13716"/>
                </a:cubicBezTo>
                <a:cubicBezTo>
                  <a:pt x="12966" y="13630"/>
                  <a:pt x="12997" y="13530"/>
                  <a:pt x="13030" y="13425"/>
                </a:cubicBezTo>
                <a:cubicBezTo>
                  <a:pt x="13046" y="13372"/>
                  <a:pt x="13063" y="13317"/>
                  <a:pt x="13085" y="13261"/>
                </a:cubicBezTo>
                <a:cubicBezTo>
                  <a:pt x="13103" y="13211"/>
                  <a:pt x="13192" y="12960"/>
                  <a:pt x="13225" y="12705"/>
                </a:cubicBezTo>
                <a:lnTo>
                  <a:pt x="13225" y="12705"/>
                </a:lnTo>
                <a:lnTo>
                  <a:pt x="13230" y="12663"/>
                </a:lnTo>
                <a:cubicBezTo>
                  <a:pt x="13230" y="12663"/>
                  <a:pt x="13230" y="12663"/>
                  <a:pt x="13230" y="12663"/>
                </a:cubicBezTo>
                <a:lnTo>
                  <a:pt x="13235" y="12617"/>
                </a:lnTo>
                <a:lnTo>
                  <a:pt x="13234" y="12617"/>
                </a:lnTo>
                <a:cubicBezTo>
                  <a:pt x="13236" y="12587"/>
                  <a:pt x="13237" y="12559"/>
                  <a:pt x="13237" y="12533"/>
                </a:cubicBezTo>
                <a:cubicBezTo>
                  <a:pt x="13237" y="12503"/>
                  <a:pt x="13231" y="12482"/>
                  <a:pt x="13225" y="12467"/>
                </a:cubicBezTo>
                <a:cubicBezTo>
                  <a:pt x="13224" y="12462"/>
                  <a:pt x="13222" y="12456"/>
                  <a:pt x="13220" y="12450"/>
                </a:cubicBezTo>
                <a:lnTo>
                  <a:pt x="13212" y="12417"/>
                </a:lnTo>
                <a:lnTo>
                  <a:pt x="13195" y="12426"/>
                </a:lnTo>
                <a:cubicBezTo>
                  <a:pt x="13165" y="12441"/>
                  <a:pt x="13135" y="12460"/>
                  <a:pt x="13105" y="12479"/>
                </a:cubicBezTo>
                <a:cubicBezTo>
                  <a:pt x="13070" y="12501"/>
                  <a:pt x="13033" y="12524"/>
                  <a:pt x="12995" y="12541"/>
                </a:cubicBezTo>
                <a:lnTo>
                  <a:pt x="12995" y="12541"/>
                </a:lnTo>
                <a:cubicBezTo>
                  <a:pt x="12985" y="12545"/>
                  <a:pt x="12974" y="12550"/>
                  <a:pt x="12964" y="12553"/>
                </a:cubicBezTo>
                <a:cubicBezTo>
                  <a:pt x="12952" y="12556"/>
                  <a:pt x="12943" y="12552"/>
                  <a:pt x="12933" y="12550"/>
                </a:cubicBezTo>
                <a:cubicBezTo>
                  <a:pt x="12915" y="12544"/>
                  <a:pt x="12894" y="12542"/>
                  <a:pt x="12876" y="12554"/>
                </a:cubicBezTo>
                <a:cubicBezTo>
                  <a:pt x="12858" y="12565"/>
                  <a:pt x="12848" y="12585"/>
                  <a:pt x="12840" y="12601"/>
                </a:cubicBezTo>
                <a:cubicBezTo>
                  <a:pt x="12832" y="12617"/>
                  <a:pt x="12829" y="12624"/>
                  <a:pt x="12818" y="12624"/>
                </a:cubicBezTo>
                <a:cubicBezTo>
                  <a:pt x="12807" y="12624"/>
                  <a:pt x="12789" y="12573"/>
                  <a:pt x="12777" y="12538"/>
                </a:cubicBezTo>
                <a:cubicBezTo>
                  <a:pt x="12770" y="12519"/>
                  <a:pt x="12763" y="12501"/>
                  <a:pt x="12756" y="12485"/>
                </a:cubicBezTo>
                <a:cubicBezTo>
                  <a:pt x="12763" y="12452"/>
                  <a:pt x="12758" y="12426"/>
                  <a:pt x="12755" y="12405"/>
                </a:cubicBezTo>
                <a:cubicBezTo>
                  <a:pt x="12754" y="12401"/>
                  <a:pt x="12754" y="12396"/>
                  <a:pt x="12753" y="12392"/>
                </a:cubicBezTo>
                <a:cubicBezTo>
                  <a:pt x="12798" y="12434"/>
                  <a:pt x="12803" y="12434"/>
                  <a:pt x="12808" y="12434"/>
                </a:cubicBezTo>
                <a:lnTo>
                  <a:pt x="12814" y="12434"/>
                </a:lnTo>
                <a:lnTo>
                  <a:pt x="12828" y="12418"/>
                </a:lnTo>
                <a:cubicBezTo>
                  <a:pt x="12864" y="12415"/>
                  <a:pt x="12880" y="12388"/>
                  <a:pt x="12899" y="12358"/>
                </a:cubicBezTo>
                <a:cubicBezTo>
                  <a:pt x="12904" y="12350"/>
                  <a:pt x="12909" y="12341"/>
                  <a:pt x="12915" y="12332"/>
                </a:cubicBezTo>
                <a:lnTo>
                  <a:pt x="12978" y="12332"/>
                </a:lnTo>
                <a:lnTo>
                  <a:pt x="12983" y="12328"/>
                </a:lnTo>
                <a:cubicBezTo>
                  <a:pt x="12995" y="12316"/>
                  <a:pt x="13016" y="12291"/>
                  <a:pt x="13039" y="12261"/>
                </a:cubicBezTo>
                <a:cubicBezTo>
                  <a:pt x="13065" y="12229"/>
                  <a:pt x="13105" y="12179"/>
                  <a:pt x="13117" y="12173"/>
                </a:cubicBezTo>
                <a:lnTo>
                  <a:pt x="13134" y="12165"/>
                </a:lnTo>
                <a:cubicBezTo>
                  <a:pt x="13181" y="12141"/>
                  <a:pt x="13241" y="12112"/>
                  <a:pt x="13286" y="12068"/>
                </a:cubicBezTo>
                <a:lnTo>
                  <a:pt x="13312" y="12041"/>
                </a:lnTo>
                <a:lnTo>
                  <a:pt x="13293" y="11997"/>
                </a:lnTo>
                <a:cubicBezTo>
                  <a:pt x="13292" y="11995"/>
                  <a:pt x="13291" y="11990"/>
                  <a:pt x="13291" y="11990"/>
                </a:cubicBezTo>
                <a:cubicBezTo>
                  <a:pt x="13291" y="11977"/>
                  <a:pt x="13303" y="11930"/>
                  <a:pt x="13459" y="11872"/>
                </a:cubicBezTo>
                <a:lnTo>
                  <a:pt x="13477" y="11865"/>
                </a:lnTo>
                <a:lnTo>
                  <a:pt x="13477" y="11828"/>
                </a:lnTo>
                <a:cubicBezTo>
                  <a:pt x="13477" y="11817"/>
                  <a:pt x="13487" y="11786"/>
                  <a:pt x="13503" y="11763"/>
                </a:cubicBezTo>
                <a:lnTo>
                  <a:pt x="13503" y="11763"/>
                </a:lnTo>
                <a:cubicBezTo>
                  <a:pt x="13510" y="11753"/>
                  <a:pt x="13514" y="11750"/>
                  <a:pt x="13514" y="11750"/>
                </a:cubicBezTo>
                <a:cubicBezTo>
                  <a:pt x="13544" y="11750"/>
                  <a:pt x="13557" y="11698"/>
                  <a:pt x="13565" y="11663"/>
                </a:cubicBezTo>
                <a:cubicBezTo>
                  <a:pt x="13568" y="11651"/>
                  <a:pt x="13573" y="11630"/>
                  <a:pt x="13576" y="11627"/>
                </a:cubicBezTo>
                <a:cubicBezTo>
                  <a:pt x="13613" y="11627"/>
                  <a:pt x="13620" y="11554"/>
                  <a:pt x="13624" y="11511"/>
                </a:cubicBezTo>
                <a:cubicBezTo>
                  <a:pt x="13625" y="11498"/>
                  <a:pt x="13626" y="11485"/>
                  <a:pt x="13628" y="11473"/>
                </a:cubicBezTo>
                <a:cubicBezTo>
                  <a:pt x="13632" y="11454"/>
                  <a:pt x="13637" y="11435"/>
                  <a:pt x="13669" y="11435"/>
                </a:cubicBezTo>
                <a:lnTo>
                  <a:pt x="13691" y="11435"/>
                </a:lnTo>
                <a:lnTo>
                  <a:pt x="13691" y="11391"/>
                </a:lnTo>
                <a:cubicBezTo>
                  <a:pt x="13691" y="11358"/>
                  <a:pt x="13701" y="11336"/>
                  <a:pt x="13716" y="11302"/>
                </a:cubicBezTo>
                <a:cubicBezTo>
                  <a:pt x="13733" y="11266"/>
                  <a:pt x="13753" y="11223"/>
                  <a:pt x="13753" y="11157"/>
                </a:cubicBezTo>
                <a:cubicBezTo>
                  <a:pt x="13753" y="11107"/>
                  <a:pt x="13731" y="11089"/>
                  <a:pt x="13721" y="11080"/>
                </a:cubicBezTo>
                <a:cubicBezTo>
                  <a:pt x="13716" y="11076"/>
                  <a:pt x="13711" y="11071"/>
                  <a:pt x="13709" y="11067"/>
                </a:cubicBezTo>
                <a:lnTo>
                  <a:pt x="13667" y="10922"/>
                </a:lnTo>
                <a:lnTo>
                  <a:pt x="13667" y="10958"/>
                </a:lnTo>
                <a:cubicBezTo>
                  <a:pt x="13664" y="10954"/>
                  <a:pt x="13660" y="10951"/>
                  <a:pt x="13656" y="10948"/>
                </a:cubicBezTo>
                <a:lnTo>
                  <a:pt x="13650" y="10945"/>
                </a:lnTo>
                <a:cubicBezTo>
                  <a:pt x="13596" y="10911"/>
                  <a:pt x="13565" y="10891"/>
                  <a:pt x="13541" y="10798"/>
                </a:cubicBezTo>
                <a:lnTo>
                  <a:pt x="13541" y="10621"/>
                </a:lnTo>
                <a:cubicBezTo>
                  <a:pt x="13543" y="10630"/>
                  <a:pt x="13545" y="10641"/>
                  <a:pt x="13548" y="10655"/>
                </a:cubicBezTo>
                <a:cubicBezTo>
                  <a:pt x="13553" y="10685"/>
                  <a:pt x="13559" y="10716"/>
                  <a:pt x="13570" y="10739"/>
                </a:cubicBezTo>
                <a:cubicBezTo>
                  <a:pt x="13581" y="10759"/>
                  <a:pt x="13654" y="10790"/>
                  <a:pt x="13660" y="10790"/>
                </a:cubicBezTo>
                <a:cubicBezTo>
                  <a:pt x="13689" y="10790"/>
                  <a:pt x="13731" y="10804"/>
                  <a:pt x="13767" y="10818"/>
                </a:cubicBezTo>
                <a:cubicBezTo>
                  <a:pt x="13801" y="10830"/>
                  <a:pt x="13831" y="10841"/>
                  <a:pt x="13851" y="10841"/>
                </a:cubicBezTo>
                <a:cubicBezTo>
                  <a:pt x="13854" y="10842"/>
                  <a:pt x="13857" y="10843"/>
                  <a:pt x="13859" y="10843"/>
                </a:cubicBezTo>
                <a:lnTo>
                  <a:pt x="13937" y="10832"/>
                </a:lnTo>
                <a:lnTo>
                  <a:pt x="13947" y="10829"/>
                </a:lnTo>
                <a:lnTo>
                  <a:pt x="13953" y="10818"/>
                </a:lnTo>
                <a:cubicBezTo>
                  <a:pt x="13954" y="10814"/>
                  <a:pt x="13956" y="10810"/>
                  <a:pt x="13959" y="10806"/>
                </a:cubicBezTo>
                <a:lnTo>
                  <a:pt x="14004" y="10831"/>
                </a:lnTo>
                <a:lnTo>
                  <a:pt x="14010" y="10832"/>
                </a:lnTo>
                <a:cubicBezTo>
                  <a:pt x="14026" y="10832"/>
                  <a:pt x="14037" y="10820"/>
                  <a:pt x="14045" y="10810"/>
                </a:cubicBezTo>
                <a:cubicBezTo>
                  <a:pt x="14052" y="10803"/>
                  <a:pt x="14056" y="10798"/>
                  <a:pt x="14063" y="10798"/>
                </a:cubicBezTo>
                <a:cubicBezTo>
                  <a:pt x="14071" y="10798"/>
                  <a:pt x="14078" y="10798"/>
                  <a:pt x="14084" y="10797"/>
                </a:cubicBezTo>
                <a:cubicBezTo>
                  <a:pt x="14098" y="10795"/>
                  <a:pt x="14110" y="10795"/>
                  <a:pt x="14120" y="10800"/>
                </a:cubicBezTo>
                <a:cubicBezTo>
                  <a:pt x="14128" y="10806"/>
                  <a:pt x="14139" y="10856"/>
                  <a:pt x="14146" y="10886"/>
                </a:cubicBezTo>
                <a:cubicBezTo>
                  <a:pt x="14151" y="10908"/>
                  <a:pt x="14157" y="10932"/>
                  <a:pt x="14163" y="10952"/>
                </a:cubicBezTo>
                <a:cubicBezTo>
                  <a:pt x="14184" y="11016"/>
                  <a:pt x="14234" y="11089"/>
                  <a:pt x="14279" y="11113"/>
                </a:cubicBezTo>
                <a:cubicBezTo>
                  <a:pt x="14274" y="11116"/>
                  <a:pt x="14268" y="11121"/>
                  <a:pt x="14263" y="11128"/>
                </a:cubicBezTo>
                <a:lnTo>
                  <a:pt x="14240" y="11158"/>
                </a:lnTo>
                <a:lnTo>
                  <a:pt x="14259" y="11197"/>
                </a:lnTo>
                <a:cubicBezTo>
                  <a:pt x="14266" y="11211"/>
                  <a:pt x="14274" y="11231"/>
                  <a:pt x="14282" y="11252"/>
                </a:cubicBezTo>
                <a:cubicBezTo>
                  <a:pt x="14288" y="11269"/>
                  <a:pt x="14295" y="11287"/>
                  <a:pt x="14303" y="11305"/>
                </a:cubicBezTo>
                <a:lnTo>
                  <a:pt x="14303" y="11307"/>
                </a:lnTo>
                <a:lnTo>
                  <a:pt x="14313" y="11327"/>
                </a:lnTo>
                <a:lnTo>
                  <a:pt x="14337" y="11378"/>
                </a:lnTo>
                <a:lnTo>
                  <a:pt x="14339" y="11370"/>
                </a:lnTo>
                <a:cubicBezTo>
                  <a:pt x="14357" y="11393"/>
                  <a:pt x="14377" y="11406"/>
                  <a:pt x="14398" y="11406"/>
                </a:cubicBezTo>
                <a:cubicBezTo>
                  <a:pt x="14439" y="11406"/>
                  <a:pt x="14459" y="11350"/>
                  <a:pt x="14472" y="11296"/>
                </a:cubicBezTo>
                <a:cubicBezTo>
                  <a:pt x="14473" y="11302"/>
                  <a:pt x="14475" y="11308"/>
                  <a:pt x="14476" y="11314"/>
                </a:cubicBezTo>
                <a:cubicBezTo>
                  <a:pt x="14481" y="11342"/>
                  <a:pt x="14486" y="11367"/>
                  <a:pt x="14486" y="11395"/>
                </a:cubicBezTo>
                <a:cubicBezTo>
                  <a:pt x="14486" y="11408"/>
                  <a:pt x="14485" y="11417"/>
                  <a:pt x="14484" y="11427"/>
                </a:cubicBezTo>
                <a:lnTo>
                  <a:pt x="14474" y="11407"/>
                </a:lnTo>
                <a:lnTo>
                  <a:pt x="14474" y="11513"/>
                </a:lnTo>
                <a:cubicBezTo>
                  <a:pt x="14474" y="11520"/>
                  <a:pt x="14475" y="11535"/>
                  <a:pt x="14476" y="11549"/>
                </a:cubicBezTo>
                <a:cubicBezTo>
                  <a:pt x="14477" y="11558"/>
                  <a:pt x="14477" y="11568"/>
                  <a:pt x="14477" y="11573"/>
                </a:cubicBezTo>
                <a:cubicBezTo>
                  <a:pt x="14477" y="11636"/>
                  <a:pt x="14489" y="11695"/>
                  <a:pt x="14500" y="11753"/>
                </a:cubicBezTo>
                <a:cubicBezTo>
                  <a:pt x="14505" y="11779"/>
                  <a:pt x="14510" y="11806"/>
                  <a:pt x="14514" y="11833"/>
                </a:cubicBezTo>
                <a:cubicBezTo>
                  <a:pt x="14523" y="11888"/>
                  <a:pt x="14539" y="11956"/>
                  <a:pt x="14553" y="12016"/>
                </a:cubicBezTo>
                <a:cubicBezTo>
                  <a:pt x="14564" y="12062"/>
                  <a:pt x="14574" y="12105"/>
                  <a:pt x="14578" y="12131"/>
                </a:cubicBezTo>
                <a:cubicBezTo>
                  <a:pt x="14580" y="12145"/>
                  <a:pt x="14582" y="12157"/>
                  <a:pt x="14583" y="12168"/>
                </a:cubicBezTo>
                <a:cubicBezTo>
                  <a:pt x="14588" y="12202"/>
                  <a:pt x="14592" y="12230"/>
                  <a:pt x="14606" y="12278"/>
                </a:cubicBezTo>
                <a:cubicBezTo>
                  <a:pt x="14612" y="12295"/>
                  <a:pt x="14613" y="12314"/>
                  <a:pt x="14614" y="12340"/>
                </a:cubicBezTo>
                <a:cubicBezTo>
                  <a:pt x="14616" y="12370"/>
                  <a:pt x="14618" y="12407"/>
                  <a:pt x="14628" y="12448"/>
                </a:cubicBezTo>
                <a:cubicBezTo>
                  <a:pt x="14633" y="12466"/>
                  <a:pt x="14640" y="12482"/>
                  <a:pt x="14648" y="12500"/>
                </a:cubicBezTo>
                <a:cubicBezTo>
                  <a:pt x="14658" y="12523"/>
                  <a:pt x="14669" y="12549"/>
                  <a:pt x="14674" y="12577"/>
                </a:cubicBezTo>
                <a:cubicBezTo>
                  <a:pt x="14681" y="12622"/>
                  <a:pt x="14690" y="12665"/>
                  <a:pt x="14700" y="12710"/>
                </a:cubicBezTo>
                <a:cubicBezTo>
                  <a:pt x="14710" y="12756"/>
                  <a:pt x="14720" y="12803"/>
                  <a:pt x="14729" y="12855"/>
                </a:cubicBezTo>
                <a:cubicBezTo>
                  <a:pt x="14734" y="12884"/>
                  <a:pt x="14742" y="12905"/>
                  <a:pt x="14751" y="12916"/>
                </a:cubicBezTo>
                <a:cubicBezTo>
                  <a:pt x="14759" y="12949"/>
                  <a:pt x="14776" y="12970"/>
                  <a:pt x="14796" y="12970"/>
                </a:cubicBezTo>
                <a:cubicBezTo>
                  <a:pt x="14798" y="12970"/>
                  <a:pt x="14801" y="12970"/>
                  <a:pt x="14801" y="12970"/>
                </a:cubicBezTo>
                <a:cubicBezTo>
                  <a:pt x="14829" y="12970"/>
                  <a:pt x="14838" y="12917"/>
                  <a:pt x="14843" y="12885"/>
                </a:cubicBezTo>
                <a:cubicBezTo>
                  <a:pt x="14845" y="12876"/>
                  <a:pt x="14847" y="12867"/>
                  <a:pt x="14848" y="12860"/>
                </a:cubicBezTo>
                <a:cubicBezTo>
                  <a:pt x="14850" y="12852"/>
                  <a:pt x="14851" y="12849"/>
                  <a:pt x="14851" y="12849"/>
                </a:cubicBezTo>
                <a:cubicBezTo>
                  <a:pt x="14851" y="12849"/>
                  <a:pt x="14852" y="12849"/>
                  <a:pt x="14852" y="12849"/>
                </a:cubicBezTo>
                <a:lnTo>
                  <a:pt x="14852" y="12851"/>
                </a:lnTo>
                <a:lnTo>
                  <a:pt x="14875" y="12832"/>
                </a:lnTo>
                <a:lnTo>
                  <a:pt x="14875" y="12832"/>
                </a:lnTo>
                <a:lnTo>
                  <a:pt x="14893" y="12816"/>
                </a:lnTo>
                <a:lnTo>
                  <a:pt x="14892" y="12812"/>
                </a:lnTo>
                <a:lnTo>
                  <a:pt x="14894" y="12810"/>
                </a:lnTo>
                <a:lnTo>
                  <a:pt x="14892" y="12802"/>
                </a:lnTo>
                <a:cubicBezTo>
                  <a:pt x="14898" y="12784"/>
                  <a:pt x="14901" y="12762"/>
                  <a:pt x="14904" y="12742"/>
                </a:cubicBezTo>
                <a:cubicBezTo>
                  <a:pt x="14906" y="12724"/>
                  <a:pt x="14910" y="12690"/>
                  <a:pt x="14916" y="12687"/>
                </a:cubicBezTo>
                <a:cubicBezTo>
                  <a:pt x="14917" y="12686"/>
                  <a:pt x="14918" y="12686"/>
                  <a:pt x="14920" y="12685"/>
                </a:cubicBezTo>
                <a:cubicBezTo>
                  <a:pt x="14925" y="12684"/>
                  <a:pt x="14935" y="12680"/>
                  <a:pt x="14943" y="12668"/>
                </a:cubicBezTo>
                <a:lnTo>
                  <a:pt x="14967" y="12657"/>
                </a:lnTo>
                <a:lnTo>
                  <a:pt x="14953" y="12508"/>
                </a:lnTo>
                <a:cubicBezTo>
                  <a:pt x="14953" y="12479"/>
                  <a:pt x="14958" y="12450"/>
                  <a:pt x="14963" y="12416"/>
                </a:cubicBezTo>
                <a:cubicBezTo>
                  <a:pt x="14970" y="12371"/>
                  <a:pt x="14978" y="12321"/>
                  <a:pt x="14978" y="12257"/>
                </a:cubicBezTo>
                <a:cubicBezTo>
                  <a:pt x="14978" y="12218"/>
                  <a:pt x="14974" y="12188"/>
                  <a:pt x="14970" y="12158"/>
                </a:cubicBezTo>
                <a:cubicBezTo>
                  <a:pt x="14967" y="12130"/>
                  <a:pt x="14963" y="12104"/>
                  <a:pt x="14963" y="12071"/>
                </a:cubicBezTo>
                <a:cubicBezTo>
                  <a:pt x="14963" y="12033"/>
                  <a:pt x="14974" y="12020"/>
                  <a:pt x="15013" y="11997"/>
                </a:cubicBezTo>
                <a:cubicBezTo>
                  <a:pt x="15019" y="11993"/>
                  <a:pt x="15025" y="11989"/>
                  <a:pt x="15029" y="11986"/>
                </a:cubicBezTo>
                <a:cubicBezTo>
                  <a:pt x="15047" y="11976"/>
                  <a:pt x="15065" y="11942"/>
                  <a:pt x="15088" y="11894"/>
                </a:cubicBezTo>
                <a:lnTo>
                  <a:pt x="15094" y="11881"/>
                </a:lnTo>
                <a:cubicBezTo>
                  <a:pt x="15114" y="11842"/>
                  <a:pt x="15133" y="11801"/>
                  <a:pt x="15153" y="11760"/>
                </a:cubicBezTo>
                <a:cubicBezTo>
                  <a:pt x="15173" y="11717"/>
                  <a:pt x="15194" y="11673"/>
                  <a:pt x="15215" y="11630"/>
                </a:cubicBezTo>
                <a:cubicBezTo>
                  <a:pt x="15229" y="11603"/>
                  <a:pt x="15250" y="11583"/>
                  <a:pt x="15272" y="11562"/>
                </a:cubicBezTo>
                <a:cubicBezTo>
                  <a:pt x="15299" y="11536"/>
                  <a:pt x="15326" y="11510"/>
                  <a:pt x="15349" y="11465"/>
                </a:cubicBezTo>
                <a:cubicBezTo>
                  <a:pt x="15367" y="11428"/>
                  <a:pt x="15371" y="11386"/>
                  <a:pt x="15375" y="11346"/>
                </a:cubicBezTo>
                <a:cubicBezTo>
                  <a:pt x="15376" y="11333"/>
                  <a:pt x="15377" y="11320"/>
                  <a:pt x="15379" y="11306"/>
                </a:cubicBezTo>
                <a:cubicBezTo>
                  <a:pt x="15382" y="11301"/>
                  <a:pt x="15389" y="11295"/>
                  <a:pt x="15393" y="11290"/>
                </a:cubicBezTo>
                <a:cubicBezTo>
                  <a:pt x="15404" y="11279"/>
                  <a:pt x="15417" y="11267"/>
                  <a:pt x="15428" y="11245"/>
                </a:cubicBezTo>
                <a:cubicBezTo>
                  <a:pt x="15439" y="11260"/>
                  <a:pt x="15451" y="11270"/>
                  <a:pt x="15475" y="11270"/>
                </a:cubicBezTo>
                <a:cubicBezTo>
                  <a:pt x="15485" y="11270"/>
                  <a:pt x="15495" y="11268"/>
                  <a:pt x="15505" y="11266"/>
                </a:cubicBezTo>
                <a:lnTo>
                  <a:pt x="15505" y="11266"/>
                </a:lnTo>
                <a:lnTo>
                  <a:pt x="15511" y="11265"/>
                </a:lnTo>
                <a:cubicBezTo>
                  <a:pt x="15575" y="11249"/>
                  <a:pt x="15600" y="11189"/>
                  <a:pt x="15608" y="11128"/>
                </a:cubicBezTo>
                <a:cubicBezTo>
                  <a:pt x="15629" y="11142"/>
                  <a:pt x="15641" y="11160"/>
                  <a:pt x="15645" y="11184"/>
                </a:cubicBezTo>
                <a:cubicBezTo>
                  <a:pt x="15647" y="11199"/>
                  <a:pt x="15648" y="11218"/>
                  <a:pt x="15650" y="11239"/>
                </a:cubicBezTo>
                <a:cubicBezTo>
                  <a:pt x="15651" y="11254"/>
                  <a:pt x="15652" y="11269"/>
                  <a:pt x="15653" y="11285"/>
                </a:cubicBezTo>
                <a:lnTo>
                  <a:pt x="15628" y="11265"/>
                </a:lnTo>
                <a:lnTo>
                  <a:pt x="15679" y="11395"/>
                </a:lnTo>
                <a:cubicBezTo>
                  <a:pt x="15680" y="11395"/>
                  <a:pt x="15680" y="11395"/>
                  <a:pt x="15680" y="11396"/>
                </a:cubicBezTo>
                <a:lnTo>
                  <a:pt x="15684" y="11405"/>
                </a:lnTo>
                <a:lnTo>
                  <a:pt x="15684" y="11405"/>
                </a:lnTo>
                <a:cubicBezTo>
                  <a:pt x="15699" y="11441"/>
                  <a:pt x="15717" y="11470"/>
                  <a:pt x="15737" y="11502"/>
                </a:cubicBezTo>
                <a:lnTo>
                  <a:pt x="15740" y="11506"/>
                </a:lnTo>
                <a:cubicBezTo>
                  <a:pt x="15744" y="11518"/>
                  <a:pt x="15748" y="11529"/>
                  <a:pt x="15751" y="11541"/>
                </a:cubicBezTo>
                <a:cubicBezTo>
                  <a:pt x="15769" y="11594"/>
                  <a:pt x="15786" y="11649"/>
                  <a:pt x="15796" y="11709"/>
                </a:cubicBezTo>
                <a:cubicBezTo>
                  <a:pt x="15798" y="11728"/>
                  <a:pt x="15803" y="11742"/>
                  <a:pt x="15806" y="11752"/>
                </a:cubicBezTo>
                <a:cubicBezTo>
                  <a:pt x="15807" y="11755"/>
                  <a:pt x="15809" y="11758"/>
                  <a:pt x="15809" y="11756"/>
                </a:cubicBezTo>
                <a:cubicBezTo>
                  <a:pt x="15809" y="11772"/>
                  <a:pt x="15807" y="11785"/>
                  <a:pt x="15805" y="11802"/>
                </a:cubicBezTo>
                <a:cubicBezTo>
                  <a:pt x="15802" y="11822"/>
                  <a:pt x="15798" y="11848"/>
                  <a:pt x="15798" y="11883"/>
                </a:cubicBezTo>
                <a:cubicBezTo>
                  <a:pt x="15798" y="11925"/>
                  <a:pt x="15798" y="12035"/>
                  <a:pt x="15854" y="12035"/>
                </a:cubicBezTo>
                <a:cubicBezTo>
                  <a:pt x="15907" y="12035"/>
                  <a:pt x="15933" y="11957"/>
                  <a:pt x="15954" y="11895"/>
                </a:cubicBezTo>
                <a:cubicBezTo>
                  <a:pt x="15956" y="11889"/>
                  <a:pt x="15959" y="11882"/>
                  <a:pt x="15961" y="11876"/>
                </a:cubicBezTo>
                <a:cubicBezTo>
                  <a:pt x="15963" y="11882"/>
                  <a:pt x="15965" y="11888"/>
                  <a:pt x="15968" y="11894"/>
                </a:cubicBezTo>
                <a:cubicBezTo>
                  <a:pt x="15975" y="11908"/>
                  <a:pt x="15984" y="11911"/>
                  <a:pt x="15991" y="11912"/>
                </a:cubicBezTo>
                <a:cubicBezTo>
                  <a:pt x="15992" y="11912"/>
                  <a:pt x="15993" y="11912"/>
                  <a:pt x="15994" y="11913"/>
                </a:cubicBezTo>
                <a:cubicBezTo>
                  <a:pt x="15998" y="11931"/>
                  <a:pt x="15995" y="11968"/>
                  <a:pt x="15993" y="11995"/>
                </a:cubicBezTo>
                <a:cubicBezTo>
                  <a:pt x="15990" y="12034"/>
                  <a:pt x="15988" y="12071"/>
                  <a:pt x="15999" y="12098"/>
                </a:cubicBezTo>
                <a:cubicBezTo>
                  <a:pt x="16000" y="12100"/>
                  <a:pt x="16001" y="12102"/>
                  <a:pt x="16002" y="12104"/>
                </a:cubicBezTo>
                <a:cubicBezTo>
                  <a:pt x="16005" y="12164"/>
                  <a:pt x="16016" y="12217"/>
                  <a:pt x="16028" y="12273"/>
                </a:cubicBezTo>
                <a:cubicBezTo>
                  <a:pt x="16042" y="12343"/>
                  <a:pt x="16057" y="12416"/>
                  <a:pt x="16057" y="12508"/>
                </a:cubicBezTo>
                <a:cubicBezTo>
                  <a:pt x="16057" y="12519"/>
                  <a:pt x="16055" y="12538"/>
                  <a:pt x="16054" y="12556"/>
                </a:cubicBezTo>
                <a:cubicBezTo>
                  <a:pt x="16051" y="12581"/>
                  <a:pt x="16049" y="12609"/>
                  <a:pt x="16049" y="12635"/>
                </a:cubicBezTo>
                <a:lnTo>
                  <a:pt x="16047" y="12660"/>
                </a:lnTo>
                <a:cubicBezTo>
                  <a:pt x="16040" y="12722"/>
                  <a:pt x="16036" y="12768"/>
                  <a:pt x="16035" y="12831"/>
                </a:cubicBezTo>
                <a:cubicBezTo>
                  <a:pt x="16034" y="12841"/>
                  <a:pt x="16031" y="12863"/>
                  <a:pt x="16039" y="12883"/>
                </a:cubicBezTo>
                <a:lnTo>
                  <a:pt x="16047" y="12901"/>
                </a:lnTo>
                <a:lnTo>
                  <a:pt x="16051" y="12901"/>
                </a:lnTo>
                <a:cubicBezTo>
                  <a:pt x="16064" y="12916"/>
                  <a:pt x="16080" y="12910"/>
                  <a:pt x="16085" y="12901"/>
                </a:cubicBezTo>
                <a:cubicBezTo>
                  <a:pt x="16085" y="12901"/>
                  <a:pt x="16085" y="12901"/>
                  <a:pt x="16085" y="12901"/>
                </a:cubicBezTo>
                <a:cubicBezTo>
                  <a:pt x="16095" y="12905"/>
                  <a:pt x="16111" y="12993"/>
                  <a:pt x="16116" y="13022"/>
                </a:cubicBezTo>
                <a:cubicBezTo>
                  <a:pt x="16120" y="13047"/>
                  <a:pt x="16125" y="13071"/>
                  <a:pt x="16129" y="13088"/>
                </a:cubicBezTo>
                <a:cubicBezTo>
                  <a:pt x="16136" y="13116"/>
                  <a:pt x="16141" y="13146"/>
                  <a:pt x="16147" y="13182"/>
                </a:cubicBezTo>
                <a:lnTo>
                  <a:pt x="16147" y="13182"/>
                </a:lnTo>
                <a:cubicBezTo>
                  <a:pt x="16150" y="13209"/>
                  <a:pt x="16154" y="13237"/>
                  <a:pt x="16157" y="13265"/>
                </a:cubicBezTo>
                <a:cubicBezTo>
                  <a:pt x="16162" y="13304"/>
                  <a:pt x="16167" y="13346"/>
                  <a:pt x="16175" y="13393"/>
                </a:cubicBezTo>
                <a:cubicBezTo>
                  <a:pt x="16201" y="13550"/>
                  <a:pt x="16266" y="13686"/>
                  <a:pt x="16337" y="13732"/>
                </a:cubicBezTo>
                <a:cubicBezTo>
                  <a:pt x="16338" y="13732"/>
                  <a:pt x="16339" y="13736"/>
                  <a:pt x="16340" y="13738"/>
                </a:cubicBezTo>
                <a:cubicBezTo>
                  <a:pt x="16347" y="13751"/>
                  <a:pt x="16358" y="13772"/>
                  <a:pt x="16380" y="13772"/>
                </a:cubicBezTo>
                <a:cubicBezTo>
                  <a:pt x="16390" y="13772"/>
                  <a:pt x="16397" y="13763"/>
                  <a:pt x="16401" y="13755"/>
                </a:cubicBezTo>
                <a:cubicBezTo>
                  <a:pt x="16407" y="13755"/>
                  <a:pt x="16411" y="13754"/>
                  <a:pt x="16425" y="13751"/>
                </a:cubicBezTo>
                <a:lnTo>
                  <a:pt x="16455" y="13744"/>
                </a:lnTo>
                <a:lnTo>
                  <a:pt x="16443" y="13688"/>
                </a:lnTo>
                <a:cubicBezTo>
                  <a:pt x="16437" y="13662"/>
                  <a:pt x="16435" y="13646"/>
                  <a:pt x="16432" y="13623"/>
                </a:cubicBezTo>
                <a:cubicBezTo>
                  <a:pt x="16431" y="13608"/>
                  <a:pt x="16428" y="13591"/>
                  <a:pt x="16425" y="13569"/>
                </a:cubicBezTo>
                <a:cubicBezTo>
                  <a:pt x="16420" y="13541"/>
                  <a:pt x="16411" y="13520"/>
                  <a:pt x="16403" y="13501"/>
                </a:cubicBezTo>
                <a:cubicBezTo>
                  <a:pt x="16392" y="13475"/>
                  <a:pt x="16386" y="13459"/>
                  <a:pt x="16386" y="13430"/>
                </a:cubicBezTo>
                <a:cubicBezTo>
                  <a:pt x="16386" y="13421"/>
                  <a:pt x="16387" y="13418"/>
                  <a:pt x="16388" y="13410"/>
                </a:cubicBezTo>
                <a:cubicBezTo>
                  <a:pt x="16391" y="13397"/>
                  <a:pt x="16394" y="13380"/>
                  <a:pt x="16394" y="13349"/>
                </a:cubicBezTo>
                <a:cubicBezTo>
                  <a:pt x="16394" y="13214"/>
                  <a:pt x="16351" y="13141"/>
                  <a:pt x="16306" y="13088"/>
                </a:cubicBezTo>
                <a:lnTo>
                  <a:pt x="16306" y="13088"/>
                </a:lnTo>
                <a:lnTo>
                  <a:pt x="16274" y="13053"/>
                </a:lnTo>
                <a:cubicBezTo>
                  <a:pt x="16273" y="13053"/>
                  <a:pt x="16273" y="13052"/>
                  <a:pt x="16273" y="13052"/>
                </a:cubicBezTo>
                <a:lnTo>
                  <a:pt x="16272" y="13051"/>
                </a:lnTo>
                <a:lnTo>
                  <a:pt x="16267" y="13046"/>
                </a:lnTo>
                <a:cubicBezTo>
                  <a:pt x="16243" y="13021"/>
                  <a:pt x="16221" y="12995"/>
                  <a:pt x="16205" y="12965"/>
                </a:cubicBezTo>
                <a:cubicBezTo>
                  <a:pt x="16201" y="12956"/>
                  <a:pt x="16197" y="12922"/>
                  <a:pt x="16194" y="12901"/>
                </a:cubicBezTo>
                <a:cubicBezTo>
                  <a:pt x="16193" y="12892"/>
                  <a:pt x="16192" y="12883"/>
                  <a:pt x="16191" y="12875"/>
                </a:cubicBezTo>
                <a:lnTo>
                  <a:pt x="16191" y="12861"/>
                </a:lnTo>
                <a:cubicBezTo>
                  <a:pt x="16191" y="12773"/>
                  <a:pt x="16162" y="12743"/>
                  <a:pt x="16144" y="12723"/>
                </a:cubicBezTo>
                <a:cubicBezTo>
                  <a:pt x="16126" y="12705"/>
                  <a:pt x="16119" y="12696"/>
                  <a:pt x="16119" y="12656"/>
                </a:cubicBezTo>
                <a:cubicBezTo>
                  <a:pt x="16119" y="12616"/>
                  <a:pt x="16129" y="12589"/>
                  <a:pt x="16143" y="12555"/>
                </a:cubicBezTo>
                <a:cubicBezTo>
                  <a:pt x="16160" y="12513"/>
                  <a:pt x="16180" y="12462"/>
                  <a:pt x="16180" y="12381"/>
                </a:cubicBezTo>
                <a:cubicBezTo>
                  <a:pt x="16180" y="12356"/>
                  <a:pt x="16177" y="12339"/>
                  <a:pt x="16175" y="12327"/>
                </a:cubicBezTo>
                <a:cubicBezTo>
                  <a:pt x="16173" y="12317"/>
                  <a:pt x="16172" y="12311"/>
                  <a:pt x="16172" y="12300"/>
                </a:cubicBezTo>
                <a:cubicBezTo>
                  <a:pt x="16172" y="12299"/>
                  <a:pt x="16172" y="12299"/>
                  <a:pt x="16172" y="12299"/>
                </a:cubicBezTo>
                <a:cubicBezTo>
                  <a:pt x="16193" y="12302"/>
                  <a:pt x="16195" y="12315"/>
                  <a:pt x="16195" y="12318"/>
                </a:cubicBezTo>
                <a:cubicBezTo>
                  <a:pt x="16200" y="12362"/>
                  <a:pt x="16206" y="12401"/>
                  <a:pt x="16223" y="12407"/>
                </a:cubicBezTo>
                <a:cubicBezTo>
                  <a:pt x="16230" y="12412"/>
                  <a:pt x="16237" y="12415"/>
                  <a:pt x="16243" y="12419"/>
                </a:cubicBezTo>
                <a:cubicBezTo>
                  <a:pt x="16267" y="12432"/>
                  <a:pt x="16286" y="12442"/>
                  <a:pt x="16305" y="12480"/>
                </a:cubicBezTo>
                <a:cubicBezTo>
                  <a:pt x="16310" y="12491"/>
                  <a:pt x="16312" y="12501"/>
                  <a:pt x="16314" y="12520"/>
                </a:cubicBezTo>
                <a:cubicBezTo>
                  <a:pt x="16317" y="12546"/>
                  <a:pt x="16322" y="12591"/>
                  <a:pt x="16351" y="12604"/>
                </a:cubicBezTo>
                <a:cubicBezTo>
                  <a:pt x="16361" y="12652"/>
                  <a:pt x="16388" y="12684"/>
                  <a:pt x="16426" y="12691"/>
                </a:cubicBezTo>
                <a:cubicBezTo>
                  <a:pt x="16428" y="12699"/>
                  <a:pt x="16429" y="12706"/>
                  <a:pt x="16431" y="12713"/>
                </a:cubicBezTo>
                <a:cubicBezTo>
                  <a:pt x="16428" y="12731"/>
                  <a:pt x="16428" y="12751"/>
                  <a:pt x="16428" y="12771"/>
                </a:cubicBezTo>
                <a:cubicBezTo>
                  <a:pt x="16428" y="12772"/>
                  <a:pt x="16431" y="12901"/>
                  <a:pt x="16467" y="12901"/>
                </a:cubicBezTo>
                <a:cubicBezTo>
                  <a:pt x="16485" y="12901"/>
                  <a:pt x="16525" y="12843"/>
                  <a:pt x="16537" y="12783"/>
                </a:cubicBezTo>
                <a:cubicBezTo>
                  <a:pt x="16555" y="12773"/>
                  <a:pt x="16564" y="12741"/>
                  <a:pt x="16569" y="12721"/>
                </a:cubicBezTo>
                <a:cubicBezTo>
                  <a:pt x="16573" y="12704"/>
                  <a:pt x="16576" y="12693"/>
                  <a:pt x="16581" y="12688"/>
                </a:cubicBezTo>
                <a:cubicBezTo>
                  <a:pt x="16603" y="12666"/>
                  <a:pt x="16618" y="12645"/>
                  <a:pt x="16632" y="12626"/>
                </a:cubicBezTo>
                <a:cubicBezTo>
                  <a:pt x="16652" y="12597"/>
                  <a:pt x="16668" y="12575"/>
                  <a:pt x="16706" y="12555"/>
                </a:cubicBezTo>
                <a:lnTo>
                  <a:pt x="16723" y="12547"/>
                </a:lnTo>
                <a:lnTo>
                  <a:pt x="16723" y="12512"/>
                </a:lnTo>
                <a:cubicBezTo>
                  <a:pt x="16723" y="12485"/>
                  <a:pt x="16727" y="12464"/>
                  <a:pt x="16733" y="12437"/>
                </a:cubicBezTo>
                <a:cubicBezTo>
                  <a:pt x="16740" y="12403"/>
                  <a:pt x="16748" y="12360"/>
                  <a:pt x="16748" y="12300"/>
                </a:cubicBezTo>
                <a:cubicBezTo>
                  <a:pt x="16748" y="12278"/>
                  <a:pt x="16748" y="12255"/>
                  <a:pt x="16746" y="12231"/>
                </a:cubicBezTo>
                <a:lnTo>
                  <a:pt x="16749" y="12233"/>
                </a:lnTo>
                <a:lnTo>
                  <a:pt x="16738" y="12149"/>
                </a:lnTo>
                <a:cubicBezTo>
                  <a:pt x="16738" y="12148"/>
                  <a:pt x="16738" y="12148"/>
                  <a:pt x="16738" y="12147"/>
                </a:cubicBezTo>
                <a:lnTo>
                  <a:pt x="16735" y="12126"/>
                </a:lnTo>
                <a:lnTo>
                  <a:pt x="16735" y="12126"/>
                </a:lnTo>
                <a:cubicBezTo>
                  <a:pt x="16718" y="12009"/>
                  <a:pt x="16688" y="11913"/>
                  <a:pt x="16653" y="11867"/>
                </a:cubicBezTo>
                <a:cubicBezTo>
                  <a:pt x="16625" y="11831"/>
                  <a:pt x="16607" y="11781"/>
                  <a:pt x="16586" y="11723"/>
                </a:cubicBezTo>
                <a:cubicBezTo>
                  <a:pt x="16570" y="11681"/>
                  <a:pt x="16555" y="11639"/>
                  <a:pt x="16534" y="11596"/>
                </a:cubicBezTo>
                <a:cubicBezTo>
                  <a:pt x="16532" y="11592"/>
                  <a:pt x="16530" y="11588"/>
                  <a:pt x="16527" y="11585"/>
                </a:cubicBezTo>
                <a:cubicBezTo>
                  <a:pt x="16521" y="11575"/>
                  <a:pt x="16521" y="11575"/>
                  <a:pt x="16521" y="11565"/>
                </a:cubicBezTo>
                <a:cubicBezTo>
                  <a:pt x="16521" y="11557"/>
                  <a:pt x="16522" y="11549"/>
                  <a:pt x="16522" y="11541"/>
                </a:cubicBezTo>
                <a:lnTo>
                  <a:pt x="16522" y="11541"/>
                </a:lnTo>
                <a:cubicBezTo>
                  <a:pt x="16527" y="11468"/>
                  <a:pt x="16557" y="11427"/>
                  <a:pt x="16591" y="11379"/>
                </a:cubicBezTo>
                <a:cubicBezTo>
                  <a:pt x="16613" y="11348"/>
                  <a:pt x="16635" y="11317"/>
                  <a:pt x="16653" y="11274"/>
                </a:cubicBezTo>
                <a:cubicBezTo>
                  <a:pt x="16667" y="11283"/>
                  <a:pt x="16680" y="11285"/>
                  <a:pt x="16691" y="11287"/>
                </a:cubicBezTo>
                <a:cubicBezTo>
                  <a:pt x="16702" y="11289"/>
                  <a:pt x="16712" y="11290"/>
                  <a:pt x="16723" y="11296"/>
                </a:cubicBezTo>
                <a:cubicBezTo>
                  <a:pt x="16721" y="11341"/>
                  <a:pt x="16724" y="11374"/>
                  <a:pt x="16732" y="11395"/>
                </a:cubicBezTo>
                <a:cubicBezTo>
                  <a:pt x="16739" y="11410"/>
                  <a:pt x="16748" y="11419"/>
                  <a:pt x="16758" y="11419"/>
                </a:cubicBezTo>
                <a:cubicBezTo>
                  <a:pt x="16789" y="11419"/>
                  <a:pt x="16795" y="11363"/>
                  <a:pt x="16797" y="11343"/>
                </a:cubicBezTo>
                <a:cubicBezTo>
                  <a:pt x="16798" y="11329"/>
                  <a:pt x="16799" y="11321"/>
                  <a:pt x="16801" y="11316"/>
                </a:cubicBezTo>
                <a:cubicBezTo>
                  <a:pt x="16806" y="11305"/>
                  <a:pt x="16827" y="11294"/>
                  <a:pt x="16839" y="11286"/>
                </a:cubicBezTo>
                <a:cubicBezTo>
                  <a:pt x="16851" y="11280"/>
                  <a:pt x="16862" y="11273"/>
                  <a:pt x="16869" y="11266"/>
                </a:cubicBezTo>
                <a:cubicBezTo>
                  <a:pt x="16884" y="11251"/>
                  <a:pt x="16899" y="11246"/>
                  <a:pt x="16914" y="11240"/>
                </a:cubicBezTo>
                <a:cubicBezTo>
                  <a:pt x="16927" y="11236"/>
                  <a:pt x="16940" y="11230"/>
                  <a:pt x="16953" y="11220"/>
                </a:cubicBezTo>
                <a:lnTo>
                  <a:pt x="16954" y="11282"/>
                </a:lnTo>
                <a:lnTo>
                  <a:pt x="16993" y="11146"/>
                </a:lnTo>
                <a:cubicBezTo>
                  <a:pt x="16996" y="11135"/>
                  <a:pt x="16998" y="11127"/>
                  <a:pt x="17000" y="11121"/>
                </a:cubicBezTo>
                <a:cubicBezTo>
                  <a:pt x="17002" y="11123"/>
                  <a:pt x="17004" y="11125"/>
                  <a:pt x="17007" y="11128"/>
                </a:cubicBezTo>
                <a:cubicBezTo>
                  <a:pt x="17016" y="11138"/>
                  <a:pt x="17028" y="11151"/>
                  <a:pt x="17044" y="11151"/>
                </a:cubicBezTo>
                <a:cubicBezTo>
                  <a:pt x="17119" y="11151"/>
                  <a:pt x="17157" y="11085"/>
                  <a:pt x="17190" y="11027"/>
                </a:cubicBezTo>
                <a:cubicBezTo>
                  <a:pt x="17205" y="11001"/>
                  <a:pt x="17219" y="10977"/>
                  <a:pt x="17234" y="10959"/>
                </a:cubicBezTo>
                <a:cubicBezTo>
                  <a:pt x="17250" y="10943"/>
                  <a:pt x="17265" y="10923"/>
                  <a:pt x="17273" y="10883"/>
                </a:cubicBezTo>
                <a:cubicBezTo>
                  <a:pt x="17316" y="10861"/>
                  <a:pt x="17335" y="10760"/>
                  <a:pt x="17349" y="10684"/>
                </a:cubicBezTo>
                <a:cubicBezTo>
                  <a:pt x="17353" y="10662"/>
                  <a:pt x="17357" y="10641"/>
                  <a:pt x="17361" y="10624"/>
                </a:cubicBezTo>
                <a:cubicBezTo>
                  <a:pt x="17377" y="10559"/>
                  <a:pt x="17430" y="10422"/>
                  <a:pt x="17447" y="10415"/>
                </a:cubicBezTo>
                <a:lnTo>
                  <a:pt x="17465" y="10408"/>
                </a:lnTo>
                <a:lnTo>
                  <a:pt x="17465" y="10371"/>
                </a:lnTo>
                <a:cubicBezTo>
                  <a:pt x="17465" y="10336"/>
                  <a:pt x="17470" y="10310"/>
                  <a:pt x="17477" y="10277"/>
                </a:cubicBezTo>
                <a:cubicBezTo>
                  <a:pt x="17481" y="10259"/>
                  <a:pt x="17485" y="10238"/>
                  <a:pt x="17488" y="10216"/>
                </a:cubicBezTo>
                <a:lnTo>
                  <a:pt x="17490" y="10216"/>
                </a:lnTo>
                <a:lnTo>
                  <a:pt x="17491" y="10204"/>
                </a:lnTo>
                <a:lnTo>
                  <a:pt x="17492" y="10204"/>
                </a:lnTo>
                <a:lnTo>
                  <a:pt x="17495" y="10162"/>
                </a:lnTo>
                <a:lnTo>
                  <a:pt x="17498" y="10132"/>
                </a:lnTo>
                <a:lnTo>
                  <a:pt x="17497" y="10132"/>
                </a:lnTo>
                <a:lnTo>
                  <a:pt x="17498" y="10115"/>
                </a:lnTo>
                <a:lnTo>
                  <a:pt x="17497" y="10114"/>
                </a:lnTo>
                <a:cubicBezTo>
                  <a:pt x="17497" y="10114"/>
                  <a:pt x="17497" y="10113"/>
                  <a:pt x="17497" y="10112"/>
                </a:cubicBezTo>
                <a:cubicBezTo>
                  <a:pt x="17497" y="9921"/>
                  <a:pt x="17475" y="9847"/>
                  <a:pt x="17434" y="9723"/>
                </a:cubicBezTo>
                <a:cubicBezTo>
                  <a:pt x="17433" y="9720"/>
                  <a:pt x="17432" y="9712"/>
                  <a:pt x="17432" y="9706"/>
                </a:cubicBezTo>
                <a:cubicBezTo>
                  <a:pt x="17429" y="9692"/>
                  <a:pt x="17427" y="9674"/>
                  <a:pt x="17422" y="9656"/>
                </a:cubicBezTo>
                <a:lnTo>
                  <a:pt x="17452" y="9604"/>
                </a:lnTo>
                <a:lnTo>
                  <a:pt x="17408" y="9604"/>
                </a:lnTo>
                <a:cubicBezTo>
                  <a:pt x="17408" y="9591"/>
                  <a:pt x="17408" y="9578"/>
                  <a:pt x="17408" y="9571"/>
                </a:cubicBezTo>
                <a:lnTo>
                  <a:pt x="17423" y="9555"/>
                </a:lnTo>
                <a:lnTo>
                  <a:pt x="17408" y="9542"/>
                </a:lnTo>
                <a:lnTo>
                  <a:pt x="17408" y="9528"/>
                </a:lnTo>
                <a:lnTo>
                  <a:pt x="17388" y="9523"/>
                </a:lnTo>
                <a:cubicBezTo>
                  <a:pt x="17388" y="9523"/>
                  <a:pt x="17385" y="9523"/>
                  <a:pt x="17379" y="9518"/>
                </a:cubicBezTo>
                <a:cubicBezTo>
                  <a:pt x="17365" y="9506"/>
                  <a:pt x="17350" y="9481"/>
                  <a:pt x="17350" y="9461"/>
                </a:cubicBezTo>
                <a:cubicBezTo>
                  <a:pt x="17351" y="9457"/>
                  <a:pt x="17358" y="9448"/>
                  <a:pt x="17362" y="9443"/>
                </a:cubicBezTo>
                <a:cubicBezTo>
                  <a:pt x="17372" y="9428"/>
                  <a:pt x="17387" y="9408"/>
                  <a:pt x="17394" y="9370"/>
                </a:cubicBezTo>
                <a:cubicBezTo>
                  <a:pt x="17402" y="9323"/>
                  <a:pt x="17430" y="9300"/>
                  <a:pt x="17463" y="9274"/>
                </a:cubicBezTo>
                <a:cubicBezTo>
                  <a:pt x="17480" y="9261"/>
                  <a:pt x="17497" y="9247"/>
                  <a:pt x="17512" y="9229"/>
                </a:cubicBezTo>
                <a:lnTo>
                  <a:pt x="17513" y="9230"/>
                </a:lnTo>
                <a:lnTo>
                  <a:pt x="17526" y="9211"/>
                </a:lnTo>
                <a:cubicBezTo>
                  <a:pt x="17526" y="9211"/>
                  <a:pt x="17526" y="9211"/>
                  <a:pt x="17526" y="9211"/>
                </a:cubicBezTo>
                <a:lnTo>
                  <a:pt x="17527" y="9210"/>
                </a:lnTo>
                <a:lnTo>
                  <a:pt x="17528" y="9208"/>
                </a:lnTo>
                <a:cubicBezTo>
                  <a:pt x="17528" y="9208"/>
                  <a:pt x="17528" y="9208"/>
                  <a:pt x="17528" y="9208"/>
                </a:cubicBezTo>
                <a:lnTo>
                  <a:pt x="17547" y="9180"/>
                </a:lnTo>
                <a:lnTo>
                  <a:pt x="17546" y="9177"/>
                </a:lnTo>
                <a:lnTo>
                  <a:pt x="17554" y="9160"/>
                </a:lnTo>
                <a:lnTo>
                  <a:pt x="17543" y="9129"/>
                </a:lnTo>
                <a:cubicBezTo>
                  <a:pt x="17530" y="9093"/>
                  <a:pt x="17512" y="9089"/>
                  <a:pt x="17502" y="9088"/>
                </a:cubicBezTo>
                <a:lnTo>
                  <a:pt x="17501" y="9088"/>
                </a:lnTo>
                <a:lnTo>
                  <a:pt x="17488" y="9088"/>
                </a:lnTo>
                <a:cubicBezTo>
                  <a:pt x="17485" y="9089"/>
                  <a:pt x="17482" y="9089"/>
                  <a:pt x="17479" y="9089"/>
                </a:cubicBezTo>
                <a:cubicBezTo>
                  <a:pt x="17470" y="9089"/>
                  <a:pt x="17464" y="9086"/>
                  <a:pt x="17458" y="9078"/>
                </a:cubicBezTo>
                <a:cubicBezTo>
                  <a:pt x="17454" y="9075"/>
                  <a:pt x="17452" y="9069"/>
                  <a:pt x="17449" y="9064"/>
                </a:cubicBezTo>
                <a:cubicBezTo>
                  <a:pt x="17439" y="9047"/>
                  <a:pt x="17424" y="9022"/>
                  <a:pt x="17400" y="9022"/>
                </a:cubicBezTo>
                <a:cubicBezTo>
                  <a:pt x="17374" y="9022"/>
                  <a:pt x="17366" y="9074"/>
                  <a:pt x="17361" y="9105"/>
                </a:cubicBezTo>
                <a:cubicBezTo>
                  <a:pt x="17361" y="9108"/>
                  <a:pt x="17360" y="9112"/>
                  <a:pt x="17360" y="9116"/>
                </a:cubicBezTo>
                <a:cubicBezTo>
                  <a:pt x="17358" y="9116"/>
                  <a:pt x="17356" y="9117"/>
                  <a:pt x="17354" y="9117"/>
                </a:cubicBezTo>
                <a:cubicBezTo>
                  <a:pt x="17344" y="9119"/>
                  <a:pt x="17332" y="9120"/>
                  <a:pt x="17328" y="9114"/>
                </a:cubicBezTo>
                <a:cubicBezTo>
                  <a:pt x="17320" y="9104"/>
                  <a:pt x="17318" y="9094"/>
                  <a:pt x="17314" y="9077"/>
                </a:cubicBezTo>
                <a:cubicBezTo>
                  <a:pt x="17310" y="9056"/>
                  <a:pt x="17304" y="9027"/>
                  <a:pt x="17287" y="9001"/>
                </a:cubicBezTo>
                <a:cubicBezTo>
                  <a:pt x="17282" y="8994"/>
                  <a:pt x="17277" y="8990"/>
                  <a:pt x="17271" y="8984"/>
                </a:cubicBezTo>
                <a:cubicBezTo>
                  <a:pt x="17265" y="8979"/>
                  <a:pt x="17253" y="8968"/>
                  <a:pt x="17251" y="8964"/>
                </a:cubicBezTo>
                <a:cubicBezTo>
                  <a:pt x="17251" y="8951"/>
                  <a:pt x="17251" y="8946"/>
                  <a:pt x="17282" y="8934"/>
                </a:cubicBezTo>
                <a:cubicBezTo>
                  <a:pt x="17299" y="8928"/>
                  <a:pt x="17317" y="8921"/>
                  <a:pt x="17333" y="8898"/>
                </a:cubicBezTo>
                <a:cubicBezTo>
                  <a:pt x="17338" y="8891"/>
                  <a:pt x="17344" y="8882"/>
                  <a:pt x="17350" y="8873"/>
                </a:cubicBezTo>
                <a:lnTo>
                  <a:pt x="17375" y="8837"/>
                </a:lnTo>
                <a:lnTo>
                  <a:pt x="17375" y="8837"/>
                </a:lnTo>
                <a:cubicBezTo>
                  <a:pt x="17398" y="8802"/>
                  <a:pt x="17418" y="8766"/>
                  <a:pt x="17429" y="8730"/>
                </a:cubicBezTo>
                <a:cubicBezTo>
                  <a:pt x="17430" y="8728"/>
                  <a:pt x="17431" y="8724"/>
                  <a:pt x="17432" y="8720"/>
                </a:cubicBezTo>
                <a:cubicBezTo>
                  <a:pt x="17437" y="8704"/>
                  <a:pt x="17440" y="8695"/>
                  <a:pt x="17444" y="8695"/>
                </a:cubicBezTo>
                <a:cubicBezTo>
                  <a:pt x="17449" y="8697"/>
                  <a:pt x="17461" y="8722"/>
                  <a:pt x="17463" y="8730"/>
                </a:cubicBezTo>
                <a:cubicBezTo>
                  <a:pt x="17463" y="8747"/>
                  <a:pt x="17457" y="8761"/>
                  <a:pt x="17448" y="8784"/>
                </a:cubicBezTo>
                <a:cubicBezTo>
                  <a:pt x="17437" y="8814"/>
                  <a:pt x="17422" y="8850"/>
                  <a:pt x="17422" y="8905"/>
                </a:cubicBezTo>
                <a:lnTo>
                  <a:pt x="17422" y="8950"/>
                </a:lnTo>
                <a:lnTo>
                  <a:pt x="17445" y="8950"/>
                </a:lnTo>
                <a:cubicBezTo>
                  <a:pt x="17479" y="8950"/>
                  <a:pt x="17509" y="8916"/>
                  <a:pt x="17537" y="8883"/>
                </a:cubicBezTo>
                <a:cubicBezTo>
                  <a:pt x="17565" y="8852"/>
                  <a:pt x="17591" y="8822"/>
                  <a:pt x="17621" y="8822"/>
                </a:cubicBezTo>
                <a:cubicBezTo>
                  <a:pt x="17622" y="8822"/>
                  <a:pt x="17623" y="8823"/>
                  <a:pt x="17624" y="8823"/>
                </a:cubicBezTo>
                <a:lnTo>
                  <a:pt x="17624" y="8823"/>
                </a:lnTo>
                <a:cubicBezTo>
                  <a:pt x="17629" y="8825"/>
                  <a:pt x="17633" y="8831"/>
                  <a:pt x="17639" y="8837"/>
                </a:cubicBezTo>
                <a:cubicBezTo>
                  <a:pt x="17645" y="8845"/>
                  <a:pt x="17652" y="8853"/>
                  <a:pt x="17661" y="8860"/>
                </a:cubicBezTo>
                <a:cubicBezTo>
                  <a:pt x="17662" y="8869"/>
                  <a:pt x="17663" y="8878"/>
                  <a:pt x="17664" y="8887"/>
                </a:cubicBezTo>
                <a:cubicBezTo>
                  <a:pt x="17665" y="8896"/>
                  <a:pt x="17666" y="8904"/>
                  <a:pt x="17666" y="8917"/>
                </a:cubicBezTo>
                <a:cubicBezTo>
                  <a:pt x="17666" y="8918"/>
                  <a:pt x="17664" y="8921"/>
                  <a:pt x="17663" y="8924"/>
                </a:cubicBezTo>
                <a:cubicBezTo>
                  <a:pt x="17656" y="8936"/>
                  <a:pt x="17643" y="8960"/>
                  <a:pt x="17643" y="9007"/>
                </a:cubicBezTo>
                <a:cubicBezTo>
                  <a:pt x="17643" y="9054"/>
                  <a:pt x="17657" y="9124"/>
                  <a:pt x="17686" y="9124"/>
                </a:cubicBezTo>
                <a:cubicBezTo>
                  <a:pt x="17695" y="9124"/>
                  <a:pt x="17701" y="9117"/>
                  <a:pt x="17706" y="9111"/>
                </a:cubicBezTo>
                <a:cubicBezTo>
                  <a:pt x="17710" y="9106"/>
                  <a:pt x="17713" y="9103"/>
                  <a:pt x="17716" y="9103"/>
                </a:cubicBezTo>
                <a:cubicBezTo>
                  <a:pt x="17732" y="9103"/>
                  <a:pt x="17751" y="9124"/>
                  <a:pt x="17751" y="9142"/>
                </a:cubicBezTo>
                <a:cubicBezTo>
                  <a:pt x="17750" y="9145"/>
                  <a:pt x="17745" y="9153"/>
                  <a:pt x="17739" y="9153"/>
                </a:cubicBezTo>
                <a:lnTo>
                  <a:pt x="17717" y="9153"/>
                </a:lnTo>
                <a:lnTo>
                  <a:pt x="17717" y="9241"/>
                </a:lnTo>
                <a:lnTo>
                  <a:pt x="17718" y="9263"/>
                </a:lnTo>
                <a:lnTo>
                  <a:pt x="17725" y="9276"/>
                </a:lnTo>
                <a:cubicBezTo>
                  <a:pt x="17728" y="9283"/>
                  <a:pt x="17732" y="9293"/>
                  <a:pt x="17740" y="9302"/>
                </a:cubicBezTo>
                <a:lnTo>
                  <a:pt x="17741" y="9329"/>
                </a:lnTo>
                <a:lnTo>
                  <a:pt x="17746" y="9328"/>
                </a:lnTo>
                <a:cubicBezTo>
                  <a:pt x="17747" y="9331"/>
                  <a:pt x="17748" y="9335"/>
                  <a:pt x="17748" y="9339"/>
                </a:cubicBezTo>
                <a:cubicBezTo>
                  <a:pt x="17747" y="9343"/>
                  <a:pt x="17746" y="9347"/>
                  <a:pt x="17745" y="9353"/>
                </a:cubicBezTo>
                <a:cubicBezTo>
                  <a:pt x="17736" y="9386"/>
                  <a:pt x="17730" y="9414"/>
                  <a:pt x="17730" y="9441"/>
                </a:cubicBezTo>
                <a:cubicBezTo>
                  <a:pt x="17730" y="9461"/>
                  <a:pt x="17731" y="9478"/>
                  <a:pt x="17735" y="9492"/>
                </a:cubicBezTo>
                <a:cubicBezTo>
                  <a:pt x="17731" y="9503"/>
                  <a:pt x="17727" y="9518"/>
                  <a:pt x="17727" y="9538"/>
                </a:cubicBezTo>
                <a:lnTo>
                  <a:pt x="17727" y="9583"/>
                </a:lnTo>
                <a:lnTo>
                  <a:pt x="17791" y="9583"/>
                </a:lnTo>
                <a:lnTo>
                  <a:pt x="17798" y="9570"/>
                </a:lnTo>
                <a:cubicBezTo>
                  <a:pt x="17805" y="9556"/>
                  <a:pt x="17805" y="9556"/>
                  <a:pt x="17823" y="9547"/>
                </a:cubicBezTo>
                <a:lnTo>
                  <a:pt x="17846" y="9534"/>
                </a:lnTo>
                <a:lnTo>
                  <a:pt x="17846" y="9513"/>
                </a:lnTo>
                <a:cubicBezTo>
                  <a:pt x="17854" y="9507"/>
                  <a:pt x="17870" y="9502"/>
                  <a:pt x="17877" y="9500"/>
                </a:cubicBezTo>
                <a:cubicBezTo>
                  <a:pt x="17886" y="9497"/>
                  <a:pt x="17893" y="9494"/>
                  <a:pt x="17896" y="9492"/>
                </a:cubicBezTo>
                <a:cubicBezTo>
                  <a:pt x="17949" y="9462"/>
                  <a:pt x="17955" y="9361"/>
                  <a:pt x="17955" y="9288"/>
                </a:cubicBezTo>
                <a:cubicBezTo>
                  <a:pt x="17955" y="9280"/>
                  <a:pt x="17954" y="9273"/>
                  <a:pt x="17954" y="9265"/>
                </a:cubicBezTo>
                <a:lnTo>
                  <a:pt x="17955" y="9265"/>
                </a:lnTo>
                <a:lnTo>
                  <a:pt x="17953" y="9222"/>
                </a:lnTo>
                <a:cubicBezTo>
                  <a:pt x="17953" y="9221"/>
                  <a:pt x="17953" y="9221"/>
                  <a:pt x="17953" y="9221"/>
                </a:cubicBezTo>
                <a:lnTo>
                  <a:pt x="17950" y="9175"/>
                </a:lnTo>
                <a:lnTo>
                  <a:pt x="17949" y="9175"/>
                </a:lnTo>
                <a:cubicBezTo>
                  <a:pt x="17937" y="9048"/>
                  <a:pt x="17902" y="8964"/>
                  <a:pt x="17870" y="8899"/>
                </a:cubicBezTo>
                <a:lnTo>
                  <a:pt x="17867" y="8893"/>
                </a:lnTo>
                <a:cubicBezTo>
                  <a:pt x="17853" y="8866"/>
                  <a:pt x="17844" y="8846"/>
                  <a:pt x="17841" y="8821"/>
                </a:cubicBezTo>
                <a:cubicBezTo>
                  <a:pt x="17860" y="8810"/>
                  <a:pt x="17879" y="8786"/>
                  <a:pt x="17897" y="8750"/>
                </a:cubicBezTo>
                <a:cubicBezTo>
                  <a:pt x="17901" y="8741"/>
                  <a:pt x="17910" y="8729"/>
                  <a:pt x="17918" y="8717"/>
                </a:cubicBezTo>
                <a:cubicBezTo>
                  <a:pt x="17936" y="8690"/>
                  <a:pt x="17955" y="8663"/>
                  <a:pt x="17963" y="8631"/>
                </a:cubicBezTo>
                <a:cubicBezTo>
                  <a:pt x="17989" y="8524"/>
                  <a:pt x="18004" y="8466"/>
                  <a:pt x="18044" y="8397"/>
                </a:cubicBezTo>
                <a:cubicBezTo>
                  <a:pt x="18067" y="8408"/>
                  <a:pt x="18115" y="8428"/>
                  <a:pt x="18161" y="8434"/>
                </a:cubicBezTo>
                <a:lnTo>
                  <a:pt x="18161" y="8434"/>
                </a:lnTo>
                <a:lnTo>
                  <a:pt x="18165" y="8435"/>
                </a:lnTo>
                <a:lnTo>
                  <a:pt x="18166" y="8435"/>
                </a:lnTo>
                <a:lnTo>
                  <a:pt x="18171" y="8435"/>
                </a:lnTo>
                <a:cubicBezTo>
                  <a:pt x="18176" y="8436"/>
                  <a:pt x="18181" y="8436"/>
                  <a:pt x="18187" y="8436"/>
                </a:cubicBezTo>
                <a:cubicBezTo>
                  <a:pt x="18280" y="8436"/>
                  <a:pt x="18362" y="8193"/>
                  <a:pt x="18434" y="7979"/>
                </a:cubicBezTo>
                <a:cubicBezTo>
                  <a:pt x="18462" y="7896"/>
                  <a:pt x="18488" y="7818"/>
                  <a:pt x="18512" y="7764"/>
                </a:cubicBezTo>
                <a:lnTo>
                  <a:pt x="18523" y="7750"/>
                </a:lnTo>
                <a:lnTo>
                  <a:pt x="18522" y="7742"/>
                </a:lnTo>
                <a:cubicBezTo>
                  <a:pt x="18522" y="7742"/>
                  <a:pt x="18522" y="7741"/>
                  <a:pt x="18522" y="7741"/>
                </a:cubicBezTo>
                <a:cubicBezTo>
                  <a:pt x="18534" y="7717"/>
                  <a:pt x="18547" y="7686"/>
                  <a:pt x="18560" y="7652"/>
                </a:cubicBezTo>
                <a:lnTo>
                  <a:pt x="18560" y="7652"/>
                </a:lnTo>
                <a:lnTo>
                  <a:pt x="18566" y="7635"/>
                </a:lnTo>
                <a:cubicBezTo>
                  <a:pt x="18566" y="7634"/>
                  <a:pt x="18566" y="7634"/>
                  <a:pt x="18566" y="7634"/>
                </a:cubicBezTo>
                <a:lnTo>
                  <a:pt x="18593" y="7556"/>
                </a:lnTo>
                <a:lnTo>
                  <a:pt x="18590" y="7556"/>
                </a:lnTo>
                <a:cubicBezTo>
                  <a:pt x="18599" y="7523"/>
                  <a:pt x="18607" y="7491"/>
                  <a:pt x="18613" y="7460"/>
                </a:cubicBezTo>
                <a:lnTo>
                  <a:pt x="18613" y="7459"/>
                </a:lnTo>
                <a:lnTo>
                  <a:pt x="18615" y="7448"/>
                </a:lnTo>
                <a:lnTo>
                  <a:pt x="18642" y="7294"/>
                </a:lnTo>
                <a:lnTo>
                  <a:pt x="18627" y="7319"/>
                </a:lnTo>
                <a:cubicBezTo>
                  <a:pt x="18628" y="7297"/>
                  <a:pt x="18628" y="7276"/>
                  <a:pt x="18627" y="7257"/>
                </a:cubicBezTo>
                <a:cubicBezTo>
                  <a:pt x="18627" y="7199"/>
                  <a:pt x="18626" y="7153"/>
                  <a:pt x="18643" y="7094"/>
                </a:cubicBezTo>
                <a:cubicBezTo>
                  <a:pt x="18664" y="7018"/>
                  <a:pt x="18676" y="6947"/>
                  <a:pt x="18681" y="6884"/>
                </a:cubicBezTo>
                <a:cubicBezTo>
                  <a:pt x="18681" y="6946"/>
                  <a:pt x="18713" y="6972"/>
                  <a:pt x="18713" y="7036"/>
                </a:cubicBezTo>
                <a:lnTo>
                  <a:pt x="18713" y="7228"/>
                </a:lnTo>
                <a:lnTo>
                  <a:pt x="18713" y="7286"/>
                </a:lnTo>
                <a:cubicBezTo>
                  <a:pt x="18713" y="7337"/>
                  <a:pt x="18702" y="7354"/>
                  <a:pt x="18702" y="7418"/>
                </a:cubicBezTo>
                <a:cubicBezTo>
                  <a:pt x="18702" y="7469"/>
                  <a:pt x="18715" y="7477"/>
                  <a:pt x="18715" y="7537"/>
                </a:cubicBezTo>
                <a:cubicBezTo>
                  <a:pt x="18715" y="7550"/>
                  <a:pt x="18714" y="7562"/>
                  <a:pt x="18714" y="7575"/>
                </a:cubicBezTo>
                <a:cubicBezTo>
                  <a:pt x="18711" y="7623"/>
                  <a:pt x="18706" y="7667"/>
                  <a:pt x="18706" y="7728"/>
                </a:cubicBezTo>
                <a:cubicBezTo>
                  <a:pt x="18706" y="7749"/>
                  <a:pt x="18700" y="7851"/>
                  <a:pt x="18706" y="7851"/>
                </a:cubicBezTo>
                <a:cubicBezTo>
                  <a:pt x="18732" y="7851"/>
                  <a:pt x="18732" y="7757"/>
                  <a:pt x="18757" y="7757"/>
                </a:cubicBezTo>
                <a:lnTo>
                  <a:pt x="18778" y="7757"/>
                </a:lnTo>
                <a:cubicBezTo>
                  <a:pt x="18780" y="7775"/>
                  <a:pt x="18791" y="7804"/>
                  <a:pt x="18799" y="7800"/>
                </a:cubicBezTo>
                <a:cubicBezTo>
                  <a:pt x="18802" y="7800"/>
                  <a:pt x="18806" y="7796"/>
                  <a:pt x="18806" y="7796"/>
                </a:cubicBezTo>
                <a:cubicBezTo>
                  <a:pt x="18789" y="7723"/>
                  <a:pt x="18744" y="7677"/>
                  <a:pt x="18744" y="7579"/>
                </a:cubicBezTo>
                <a:cubicBezTo>
                  <a:pt x="18744" y="7576"/>
                  <a:pt x="18744" y="7572"/>
                  <a:pt x="18744" y="7569"/>
                </a:cubicBezTo>
                <a:cubicBezTo>
                  <a:pt x="18745" y="7461"/>
                  <a:pt x="18752" y="7333"/>
                  <a:pt x="18808" y="7333"/>
                </a:cubicBezTo>
                <a:cubicBezTo>
                  <a:pt x="18827" y="7333"/>
                  <a:pt x="18842" y="7358"/>
                  <a:pt x="18852" y="7388"/>
                </a:cubicBezTo>
                <a:cubicBezTo>
                  <a:pt x="18840" y="7286"/>
                  <a:pt x="18812" y="7201"/>
                  <a:pt x="18795" y="7095"/>
                </a:cubicBezTo>
                <a:cubicBezTo>
                  <a:pt x="18795" y="7094"/>
                  <a:pt x="18795" y="7092"/>
                  <a:pt x="18794" y="7091"/>
                </a:cubicBezTo>
                <a:cubicBezTo>
                  <a:pt x="18790" y="7065"/>
                  <a:pt x="18776" y="7020"/>
                  <a:pt x="18780" y="6980"/>
                </a:cubicBezTo>
                <a:lnTo>
                  <a:pt x="18780" y="6878"/>
                </a:lnTo>
                <a:cubicBezTo>
                  <a:pt x="18765" y="6818"/>
                  <a:pt x="18782" y="6776"/>
                  <a:pt x="18774" y="6716"/>
                </a:cubicBezTo>
                <a:cubicBezTo>
                  <a:pt x="18770" y="6687"/>
                  <a:pt x="18763" y="6658"/>
                  <a:pt x="18757" y="6625"/>
                </a:cubicBezTo>
                <a:cubicBezTo>
                  <a:pt x="18752" y="6595"/>
                  <a:pt x="18749" y="6561"/>
                  <a:pt x="18749" y="6521"/>
                </a:cubicBezTo>
                <a:lnTo>
                  <a:pt x="18734" y="6521"/>
                </a:lnTo>
                <a:lnTo>
                  <a:pt x="18734" y="6611"/>
                </a:lnTo>
                <a:cubicBezTo>
                  <a:pt x="18734" y="6618"/>
                  <a:pt x="18733" y="6625"/>
                  <a:pt x="18731" y="6630"/>
                </a:cubicBezTo>
                <a:cubicBezTo>
                  <a:pt x="18729" y="6640"/>
                  <a:pt x="18725" y="6650"/>
                  <a:pt x="18725" y="6666"/>
                </a:cubicBezTo>
                <a:cubicBezTo>
                  <a:pt x="18699" y="6676"/>
                  <a:pt x="18686" y="6755"/>
                  <a:pt x="18682" y="6833"/>
                </a:cubicBezTo>
                <a:cubicBezTo>
                  <a:pt x="18682" y="6793"/>
                  <a:pt x="18673" y="6745"/>
                  <a:pt x="18659" y="6695"/>
                </a:cubicBezTo>
                <a:lnTo>
                  <a:pt x="18662" y="6695"/>
                </a:lnTo>
                <a:lnTo>
                  <a:pt x="18637" y="6631"/>
                </a:lnTo>
                <a:lnTo>
                  <a:pt x="18629" y="6611"/>
                </a:lnTo>
                <a:lnTo>
                  <a:pt x="18629" y="6611"/>
                </a:lnTo>
                <a:cubicBezTo>
                  <a:pt x="18611" y="6570"/>
                  <a:pt x="18578" y="6507"/>
                  <a:pt x="18543" y="6507"/>
                </a:cubicBezTo>
                <a:cubicBezTo>
                  <a:pt x="18532" y="6507"/>
                  <a:pt x="18521" y="6514"/>
                  <a:pt x="18512" y="6528"/>
                </a:cubicBezTo>
                <a:cubicBezTo>
                  <a:pt x="18488" y="6564"/>
                  <a:pt x="18466" y="6583"/>
                  <a:pt x="18445" y="6583"/>
                </a:cubicBezTo>
                <a:cubicBezTo>
                  <a:pt x="18389" y="6583"/>
                  <a:pt x="18359" y="6449"/>
                  <a:pt x="18358" y="6436"/>
                </a:cubicBezTo>
                <a:cubicBezTo>
                  <a:pt x="18358" y="6373"/>
                  <a:pt x="18415" y="6284"/>
                  <a:pt x="18456" y="6218"/>
                </a:cubicBezTo>
                <a:cubicBezTo>
                  <a:pt x="18477" y="6186"/>
                  <a:pt x="18496" y="6156"/>
                  <a:pt x="18510" y="6128"/>
                </a:cubicBezTo>
                <a:cubicBezTo>
                  <a:pt x="18523" y="6102"/>
                  <a:pt x="18537" y="6071"/>
                  <a:pt x="18552" y="6040"/>
                </a:cubicBezTo>
                <a:cubicBezTo>
                  <a:pt x="18608" y="5921"/>
                  <a:pt x="18677" y="5774"/>
                  <a:pt x="18744" y="5736"/>
                </a:cubicBezTo>
                <a:cubicBezTo>
                  <a:pt x="18770" y="5722"/>
                  <a:pt x="18820" y="5707"/>
                  <a:pt x="18887" y="5691"/>
                </a:cubicBezTo>
                <a:cubicBezTo>
                  <a:pt x="18988" y="5668"/>
                  <a:pt x="19100" y="5653"/>
                  <a:pt x="19141" y="5653"/>
                </a:cubicBezTo>
                <a:cubicBezTo>
                  <a:pt x="19185" y="5653"/>
                  <a:pt x="19216" y="5677"/>
                  <a:pt x="19245" y="5700"/>
                </a:cubicBezTo>
                <a:cubicBezTo>
                  <a:pt x="19270" y="5719"/>
                  <a:pt x="19293" y="5738"/>
                  <a:pt x="19321" y="5738"/>
                </a:cubicBezTo>
                <a:lnTo>
                  <a:pt x="19455" y="5738"/>
                </a:lnTo>
                <a:lnTo>
                  <a:pt x="19459" y="5703"/>
                </a:lnTo>
                <a:cubicBezTo>
                  <a:pt x="19461" y="5692"/>
                  <a:pt x="19462" y="5681"/>
                  <a:pt x="19464" y="5670"/>
                </a:cubicBezTo>
                <a:lnTo>
                  <a:pt x="19473" y="5681"/>
                </a:lnTo>
                <a:lnTo>
                  <a:pt x="19473" y="5608"/>
                </a:lnTo>
                <a:cubicBezTo>
                  <a:pt x="19502" y="5436"/>
                  <a:pt x="19545" y="5344"/>
                  <a:pt x="19611" y="5308"/>
                </a:cubicBezTo>
                <a:cubicBezTo>
                  <a:pt x="19632" y="5297"/>
                  <a:pt x="19656" y="5291"/>
                  <a:pt x="19681" y="5291"/>
                </a:cubicBezTo>
                <a:cubicBezTo>
                  <a:pt x="19694" y="5291"/>
                  <a:pt x="19705" y="5289"/>
                  <a:pt x="19716" y="5287"/>
                </a:cubicBezTo>
                <a:cubicBezTo>
                  <a:pt x="19732" y="5284"/>
                  <a:pt x="19749" y="5281"/>
                  <a:pt x="19772" y="5284"/>
                </a:cubicBezTo>
                <a:cubicBezTo>
                  <a:pt x="19765" y="5322"/>
                  <a:pt x="19763" y="5366"/>
                  <a:pt x="19769" y="5398"/>
                </a:cubicBezTo>
                <a:cubicBezTo>
                  <a:pt x="19775" y="5436"/>
                  <a:pt x="19791" y="5459"/>
                  <a:pt x="19810" y="5459"/>
                </a:cubicBezTo>
                <a:cubicBezTo>
                  <a:pt x="19813" y="5459"/>
                  <a:pt x="19816" y="5459"/>
                  <a:pt x="19819" y="5457"/>
                </a:cubicBezTo>
                <a:cubicBezTo>
                  <a:pt x="19809" y="5472"/>
                  <a:pt x="19799" y="5492"/>
                  <a:pt x="19790" y="5518"/>
                </a:cubicBezTo>
                <a:cubicBezTo>
                  <a:pt x="19780" y="5547"/>
                  <a:pt x="19770" y="5578"/>
                  <a:pt x="19760" y="5610"/>
                </a:cubicBezTo>
                <a:cubicBezTo>
                  <a:pt x="19751" y="5637"/>
                  <a:pt x="19742" y="5664"/>
                  <a:pt x="19733" y="5691"/>
                </a:cubicBezTo>
                <a:lnTo>
                  <a:pt x="19733" y="5692"/>
                </a:lnTo>
                <a:cubicBezTo>
                  <a:pt x="19711" y="5756"/>
                  <a:pt x="19692" y="5799"/>
                  <a:pt x="19673" y="5831"/>
                </a:cubicBezTo>
                <a:lnTo>
                  <a:pt x="19673" y="5832"/>
                </a:lnTo>
                <a:cubicBezTo>
                  <a:pt x="19664" y="5847"/>
                  <a:pt x="19656" y="5858"/>
                  <a:pt x="19649" y="5866"/>
                </a:cubicBezTo>
                <a:cubicBezTo>
                  <a:pt x="19647" y="5869"/>
                  <a:pt x="19644" y="5872"/>
                  <a:pt x="19642" y="5875"/>
                </a:cubicBezTo>
                <a:lnTo>
                  <a:pt x="19641" y="5874"/>
                </a:lnTo>
                <a:lnTo>
                  <a:pt x="19621" y="5899"/>
                </a:lnTo>
                <a:cubicBezTo>
                  <a:pt x="19621" y="5899"/>
                  <a:pt x="19621" y="5899"/>
                  <a:pt x="19621" y="5899"/>
                </a:cubicBezTo>
                <a:lnTo>
                  <a:pt x="19603" y="5922"/>
                </a:lnTo>
                <a:lnTo>
                  <a:pt x="19604" y="5924"/>
                </a:lnTo>
                <a:cubicBezTo>
                  <a:pt x="19541" y="6013"/>
                  <a:pt x="19510" y="6119"/>
                  <a:pt x="19510" y="6245"/>
                </a:cubicBezTo>
                <a:cubicBezTo>
                  <a:pt x="19510" y="6331"/>
                  <a:pt x="19528" y="6925"/>
                  <a:pt x="19604" y="7045"/>
                </a:cubicBezTo>
                <a:lnTo>
                  <a:pt x="19623" y="7075"/>
                </a:lnTo>
                <a:lnTo>
                  <a:pt x="19636" y="7035"/>
                </a:lnTo>
                <a:cubicBezTo>
                  <a:pt x="19649" y="6998"/>
                  <a:pt x="19659" y="6954"/>
                  <a:pt x="19671" y="6908"/>
                </a:cubicBezTo>
                <a:cubicBezTo>
                  <a:pt x="19699" y="6794"/>
                  <a:pt x="19729" y="6676"/>
                  <a:pt x="19782" y="6650"/>
                </a:cubicBezTo>
                <a:lnTo>
                  <a:pt x="19802" y="6640"/>
                </a:lnTo>
                <a:lnTo>
                  <a:pt x="19799" y="6598"/>
                </a:lnTo>
                <a:cubicBezTo>
                  <a:pt x="19797" y="6582"/>
                  <a:pt x="19799" y="6567"/>
                  <a:pt x="19810" y="6545"/>
                </a:cubicBezTo>
                <a:cubicBezTo>
                  <a:pt x="19816" y="6531"/>
                  <a:pt x="19826" y="6518"/>
                  <a:pt x="19835" y="6505"/>
                </a:cubicBezTo>
                <a:cubicBezTo>
                  <a:pt x="19858" y="6473"/>
                  <a:pt x="19884" y="6436"/>
                  <a:pt x="19884" y="6373"/>
                </a:cubicBezTo>
                <a:cubicBezTo>
                  <a:pt x="19884" y="6311"/>
                  <a:pt x="19903" y="6275"/>
                  <a:pt x="19922" y="6237"/>
                </a:cubicBezTo>
                <a:cubicBezTo>
                  <a:pt x="19933" y="6217"/>
                  <a:pt x="19944" y="6195"/>
                  <a:pt x="19951" y="6170"/>
                </a:cubicBezTo>
                <a:lnTo>
                  <a:pt x="19962" y="6180"/>
                </a:lnTo>
                <a:lnTo>
                  <a:pt x="19957" y="6102"/>
                </a:lnTo>
                <a:cubicBezTo>
                  <a:pt x="19957" y="6101"/>
                  <a:pt x="19957" y="6100"/>
                  <a:pt x="19957" y="6100"/>
                </a:cubicBezTo>
                <a:lnTo>
                  <a:pt x="19956" y="6075"/>
                </a:lnTo>
                <a:lnTo>
                  <a:pt x="19955" y="6074"/>
                </a:lnTo>
                <a:cubicBezTo>
                  <a:pt x="19954" y="6069"/>
                  <a:pt x="19954" y="6064"/>
                  <a:pt x="19953" y="6058"/>
                </a:cubicBezTo>
                <a:cubicBezTo>
                  <a:pt x="19949" y="6023"/>
                  <a:pt x="19945" y="5992"/>
                  <a:pt x="19956" y="5946"/>
                </a:cubicBezTo>
                <a:cubicBezTo>
                  <a:pt x="19984" y="5825"/>
                  <a:pt x="20013" y="5729"/>
                  <a:pt x="20043" y="5660"/>
                </a:cubicBezTo>
                <a:lnTo>
                  <a:pt x="20044" y="5660"/>
                </a:lnTo>
                <a:cubicBezTo>
                  <a:pt x="20083" y="5570"/>
                  <a:pt x="20123" y="5526"/>
                  <a:pt x="20165" y="5526"/>
                </a:cubicBezTo>
                <a:cubicBezTo>
                  <a:pt x="20203" y="5526"/>
                  <a:pt x="20237" y="5559"/>
                  <a:pt x="20268" y="5591"/>
                </a:cubicBezTo>
                <a:lnTo>
                  <a:pt x="20275" y="5597"/>
                </a:lnTo>
                <a:lnTo>
                  <a:pt x="20317" y="5584"/>
                </a:lnTo>
                <a:cubicBezTo>
                  <a:pt x="20321" y="5586"/>
                  <a:pt x="20325" y="5587"/>
                  <a:pt x="20328" y="5587"/>
                </a:cubicBezTo>
                <a:cubicBezTo>
                  <a:pt x="20350" y="5587"/>
                  <a:pt x="20370" y="5580"/>
                  <a:pt x="20390" y="5569"/>
                </a:cubicBezTo>
                <a:cubicBezTo>
                  <a:pt x="20401" y="5563"/>
                  <a:pt x="20412" y="5555"/>
                  <a:pt x="20423" y="5546"/>
                </a:cubicBezTo>
                <a:cubicBezTo>
                  <a:pt x="20439" y="5533"/>
                  <a:pt x="20455" y="5517"/>
                  <a:pt x="20471" y="5499"/>
                </a:cubicBezTo>
                <a:cubicBezTo>
                  <a:pt x="20591" y="5359"/>
                  <a:pt x="20695" y="5102"/>
                  <a:pt x="20816" y="5098"/>
                </a:cubicBezTo>
                <a:cubicBezTo>
                  <a:pt x="21130" y="5086"/>
                  <a:pt x="20879" y="4847"/>
                  <a:pt x="20879" y="4779"/>
                </a:cubicBezTo>
                <a:cubicBezTo>
                  <a:pt x="20879" y="4596"/>
                  <a:pt x="21002" y="4626"/>
                  <a:pt x="21028" y="4525"/>
                </a:cubicBezTo>
                <a:cubicBezTo>
                  <a:pt x="21033" y="4505"/>
                  <a:pt x="21031" y="4471"/>
                  <a:pt x="21032" y="4441"/>
                </a:cubicBezTo>
                <a:cubicBezTo>
                  <a:pt x="21033" y="4406"/>
                  <a:pt x="21037" y="4375"/>
                  <a:pt x="21059" y="4375"/>
                </a:cubicBezTo>
                <a:cubicBezTo>
                  <a:pt x="21193" y="4375"/>
                  <a:pt x="21303" y="4737"/>
                  <a:pt x="21399" y="4737"/>
                </a:cubicBezTo>
                <a:cubicBezTo>
                  <a:pt x="21441" y="4737"/>
                  <a:pt x="21449" y="4580"/>
                  <a:pt x="21473" y="4525"/>
                </a:cubicBezTo>
                <a:cubicBezTo>
                  <a:pt x="21509" y="4440"/>
                  <a:pt x="21543" y="4448"/>
                  <a:pt x="21600" y="4410"/>
                </a:cubicBezTo>
                <a:cubicBezTo>
                  <a:pt x="21524" y="4205"/>
                  <a:pt x="21276" y="4091"/>
                  <a:pt x="21155" y="3951"/>
                </a:cubicBezTo>
                <a:cubicBezTo>
                  <a:pt x="20988" y="3756"/>
                  <a:pt x="20766" y="3548"/>
                  <a:pt x="20521" y="3547"/>
                </a:cubicBezTo>
                <a:cubicBezTo>
                  <a:pt x="20520" y="3547"/>
                  <a:pt x="20519" y="3547"/>
                  <a:pt x="20519" y="3547"/>
                </a:cubicBezTo>
                <a:cubicBezTo>
                  <a:pt x="20519" y="3547"/>
                  <a:pt x="20519" y="3547"/>
                  <a:pt x="20519" y="3547"/>
                </a:cubicBezTo>
                <a:cubicBezTo>
                  <a:pt x="20451" y="3547"/>
                  <a:pt x="20404" y="3576"/>
                  <a:pt x="20413" y="3632"/>
                </a:cubicBezTo>
                <a:cubicBezTo>
                  <a:pt x="20416" y="3654"/>
                  <a:pt x="20419" y="3673"/>
                  <a:pt x="20421" y="3690"/>
                </a:cubicBezTo>
                <a:cubicBezTo>
                  <a:pt x="20421" y="3690"/>
                  <a:pt x="20421" y="3691"/>
                  <a:pt x="20421" y="3691"/>
                </a:cubicBezTo>
                <a:cubicBezTo>
                  <a:pt x="20426" y="3730"/>
                  <a:pt x="20428" y="3758"/>
                  <a:pt x="20428" y="3777"/>
                </a:cubicBezTo>
                <a:cubicBezTo>
                  <a:pt x="20428" y="3806"/>
                  <a:pt x="20422" y="3816"/>
                  <a:pt x="20413" y="3814"/>
                </a:cubicBezTo>
                <a:lnTo>
                  <a:pt x="20413" y="3769"/>
                </a:lnTo>
                <a:lnTo>
                  <a:pt x="20402" y="3756"/>
                </a:lnTo>
                <a:cubicBezTo>
                  <a:pt x="20397" y="3750"/>
                  <a:pt x="20391" y="3741"/>
                  <a:pt x="20386" y="3732"/>
                </a:cubicBezTo>
                <a:lnTo>
                  <a:pt x="20386" y="3732"/>
                </a:lnTo>
                <a:cubicBezTo>
                  <a:pt x="20376" y="3718"/>
                  <a:pt x="20365" y="3701"/>
                  <a:pt x="20355" y="3684"/>
                </a:cubicBezTo>
                <a:cubicBezTo>
                  <a:pt x="20353" y="3680"/>
                  <a:pt x="20351" y="3677"/>
                  <a:pt x="20349" y="3673"/>
                </a:cubicBezTo>
                <a:cubicBezTo>
                  <a:pt x="20362" y="3658"/>
                  <a:pt x="20372" y="3629"/>
                  <a:pt x="20372" y="3598"/>
                </a:cubicBezTo>
                <a:cubicBezTo>
                  <a:pt x="20372" y="3565"/>
                  <a:pt x="20362" y="3545"/>
                  <a:pt x="20357" y="3534"/>
                </a:cubicBezTo>
                <a:cubicBezTo>
                  <a:pt x="20356" y="3533"/>
                  <a:pt x="20356" y="3533"/>
                  <a:pt x="20356" y="3532"/>
                </a:cubicBezTo>
                <a:lnTo>
                  <a:pt x="20352" y="3502"/>
                </a:lnTo>
                <a:lnTo>
                  <a:pt x="20228" y="3502"/>
                </a:lnTo>
                <a:lnTo>
                  <a:pt x="20244" y="3567"/>
                </a:lnTo>
                <a:cubicBezTo>
                  <a:pt x="20246" y="3574"/>
                  <a:pt x="20248" y="3580"/>
                  <a:pt x="20249" y="3586"/>
                </a:cubicBezTo>
                <a:lnTo>
                  <a:pt x="19804" y="3567"/>
                </a:lnTo>
                <a:cubicBezTo>
                  <a:pt x="19786" y="3447"/>
                  <a:pt x="19752" y="3368"/>
                  <a:pt x="19701" y="3321"/>
                </a:cubicBezTo>
                <a:lnTo>
                  <a:pt x="19701" y="3319"/>
                </a:lnTo>
                <a:lnTo>
                  <a:pt x="19685" y="3308"/>
                </a:lnTo>
                <a:cubicBezTo>
                  <a:pt x="19685" y="3308"/>
                  <a:pt x="19685" y="3308"/>
                  <a:pt x="19685" y="3307"/>
                </a:cubicBezTo>
                <a:lnTo>
                  <a:pt x="19658" y="3288"/>
                </a:lnTo>
                <a:lnTo>
                  <a:pt x="19657" y="3291"/>
                </a:lnTo>
                <a:cubicBezTo>
                  <a:pt x="19636" y="3280"/>
                  <a:pt x="19613" y="3273"/>
                  <a:pt x="19586" y="3270"/>
                </a:cubicBezTo>
                <a:lnTo>
                  <a:pt x="19594" y="3259"/>
                </a:lnTo>
                <a:lnTo>
                  <a:pt x="19508" y="3271"/>
                </a:lnTo>
                <a:cubicBezTo>
                  <a:pt x="19508" y="3271"/>
                  <a:pt x="19508" y="3271"/>
                  <a:pt x="19508" y="3271"/>
                </a:cubicBezTo>
                <a:lnTo>
                  <a:pt x="19502" y="3272"/>
                </a:lnTo>
                <a:lnTo>
                  <a:pt x="19502" y="3272"/>
                </a:lnTo>
                <a:cubicBezTo>
                  <a:pt x="19490" y="3274"/>
                  <a:pt x="19478" y="3276"/>
                  <a:pt x="19465" y="3279"/>
                </a:cubicBezTo>
                <a:cubicBezTo>
                  <a:pt x="19438" y="3284"/>
                  <a:pt x="19409" y="3290"/>
                  <a:pt x="19384" y="3290"/>
                </a:cubicBezTo>
                <a:cubicBezTo>
                  <a:pt x="19349" y="3290"/>
                  <a:pt x="19327" y="3279"/>
                  <a:pt x="19314" y="3258"/>
                </a:cubicBezTo>
                <a:cubicBezTo>
                  <a:pt x="19300" y="3235"/>
                  <a:pt x="19291" y="3207"/>
                  <a:pt x="19282" y="3177"/>
                </a:cubicBezTo>
                <a:cubicBezTo>
                  <a:pt x="19265" y="3124"/>
                  <a:pt x="19246" y="3065"/>
                  <a:pt x="19200" y="3037"/>
                </a:cubicBezTo>
                <a:cubicBezTo>
                  <a:pt x="19113" y="2979"/>
                  <a:pt x="19031" y="2940"/>
                  <a:pt x="18950" y="2916"/>
                </a:cubicBezTo>
                <a:lnTo>
                  <a:pt x="18950" y="2915"/>
                </a:lnTo>
                <a:lnTo>
                  <a:pt x="18921" y="2907"/>
                </a:lnTo>
                <a:lnTo>
                  <a:pt x="18904" y="2903"/>
                </a:lnTo>
                <a:lnTo>
                  <a:pt x="18904" y="2904"/>
                </a:lnTo>
                <a:cubicBezTo>
                  <a:pt x="18855" y="2893"/>
                  <a:pt x="18807" y="2886"/>
                  <a:pt x="18759" y="2886"/>
                </a:cubicBezTo>
                <a:cubicBezTo>
                  <a:pt x="18592" y="2886"/>
                  <a:pt x="18554" y="3055"/>
                  <a:pt x="18539" y="3226"/>
                </a:cubicBezTo>
                <a:lnTo>
                  <a:pt x="18448" y="3226"/>
                </a:lnTo>
                <a:lnTo>
                  <a:pt x="18448" y="3226"/>
                </a:lnTo>
                <a:lnTo>
                  <a:pt x="18405" y="3226"/>
                </a:lnTo>
                <a:lnTo>
                  <a:pt x="18402" y="3226"/>
                </a:lnTo>
                <a:lnTo>
                  <a:pt x="18218" y="3226"/>
                </a:lnTo>
                <a:cubicBezTo>
                  <a:pt x="18196" y="3226"/>
                  <a:pt x="18184" y="3209"/>
                  <a:pt x="18167" y="3185"/>
                </a:cubicBezTo>
                <a:cubicBezTo>
                  <a:pt x="18164" y="3180"/>
                  <a:pt x="18160" y="3176"/>
                  <a:pt x="18156" y="3171"/>
                </a:cubicBezTo>
                <a:lnTo>
                  <a:pt x="18156" y="3169"/>
                </a:lnTo>
                <a:lnTo>
                  <a:pt x="18152" y="3164"/>
                </a:lnTo>
                <a:cubicBezTo>
                  <a:pt x="18149" y="3161"/>
                  <a:pt x="18145" y="3157"/>
                  <a:pt x="18142" y="3154"/>
                </a:cubicBezTo>
                <a:lnTo>
                  <a:pt x="18142" y="3153"/>
                </a:lnTo>
                <a:lnTo>
                  <a:pt x="18137" y="3148"/>
                </a:lnTo>
                <a:cubicBezTo>
                  <a:pt x="18137" y="3148"/>
                  <a:pt x="18136" y="3148"/>
                  <a:pt x="18136" y="3148"/>
                </a:cubicBezTo>
                <a:lnTo>
                  <a:pt x="18136" y="3148"/>
                </a:lnTo>
                <a:cubicBezTo>
                  <a:pt x="18119" y="3131"/>
                  <a:pt x="18102" y="3122"/>
                  <a:pt x="18082" y="3120"/>
                </a:cubicBezTo>
                <a:lnTo>
                  <a:pt x="18063" y="3118"/>
                </a:lnTo>
                <a:lnTo>
                  <a:pt x="18058" y="3165"/>
                </a:lnTo>
                <a:cubicBezTo>
                  <a:pt x="18043" y="3297"/>
                  <a:pt x="18032" y="3311"/>
                  <a:pt x="18028" y="3311"/>
                </a:cubicBezTo>
                <a:cubicBezTo>
                  <a:pt x="17957" y="3311"/>
                  <a:pt x="17925" y="3131"/>
                  <a:pt x="17923" y="3028"/>
                </a:cubicBezTo>
                <a:cubicBezTo>
                  <a:pt x="17924" y="3026"/>
                  <a:pt x="17925" y="3024"/>
                  <a:pt x="17926" y="3022"/>
                </a:cubicBezTo>
                <a:cubicBezTo>
                  <a:pt x="17939" y="2992"/>
                  <a:pt x="17965" y="2930"/>
                  <a:pt x="17952" y="2857"/>
                </a:cubicBezTo>
                <a:cubicBezTo>
                  <a:pt x="17938" y="2779"/>
                  <a:pt x="17883" y="2726"/>
                  <a:pt x="17781" y="2689"/>
                </a:cubicBezTo>
                <a:lnTo>
                  <a:pt x="17781" y="2688"/>
                </a:lnTo>
                <a:lnTo>
                  <a:pt x="17769" y="2684"/>
                </a:lnTo>
                <a:cubicBezTo>
                  <a:pt x="17769" y="2684"/>
                  <a:pt x="17768" y="2684"/>
                  <a:pt x="17768" y="2684"/>
                </a:cubicBezTo>
                <a:lnTo>
                  <a:pt x="17729" y="2671"/>
                </a:lnTo>
                <a:lnTo>
                  <a:pt x="17729" y="2673"/>
                </a:lnTo>
                <a:cubicBezTo>
                  <a:pt x="17701" y="2665"/>
                  <a:pt x="17671" y="2658"/>
                  <a:pt x="17637" y="2653"/>
                </a:cubicBezTo>
                <a:cubicBezTo>
                  <a:pt x="17632" y="2652"/>
                  <a:pt x="17627" y="2651"/>
                  <a:pt x="17622" y="2651"/>
                </a:cubicBezTo>
                <a:cubicBezTo>
                  <a:pt x="17583" y="2651"/>
                  <a:pt x="17537" y="2682"/>
                  <a:pt x="17529" y="2822"/>
                </a:cubicBezTo>
                <a:lnTo>
                  <a:pt x="17320" y="2822"/>
                </a:lnTo>
                <a:cubicBezTo>
                  <a:pt x="17316" y="2820"/>
                  <a:pt x="17310" y="2817"/>
                  <a:pt x="17304" y="2815"/>
                </a:cubicBezTo>
                <a:lnTo>
                  <a:pt x="17304" y="2814"/>
                </a:lnTo>
                <a:lnTo>
                  <a:pt x="17282" y="2806"/>
                </a:lnTo>
                <a:cubicBezTo>
                  <a:pt x="17282" y="2806"/>
                  <a:pt x="17282" y="2806"/>
                  <a:pt x="17282" y="2806"/>
                </a:cubicBezTo>
                <a:lnTo>
                  <a:pt x="17260" y="2798"/>
                </a:lnTo>
                <a:lnTo>
                  <a:pt x="17260" y="2798"/>
                </a:lnTo>
                <a:cubicBezTo>
                  <a:pt x="17250" y="2795"/>
                  <a:pt x="17239" y="2791"/>
                  <a:pt x="17228" y="2787"/>
                </a:cubicBezTo>
                <a:cubicBezTo>
                  <a:pt x="17153" y="2761"/>
                  <a:pt x="17025" y="2716"/>
                  <a:pt x="16939" y="2659"/>
                </a:cubicBezTo>
                <a:cubicBezTo>
                  <a:pt x="16945" y="2656"/>
                  <a:pt x="16952" y="2652"/>
                  <a:pt x="16957" y="2647"/>
                </a:cubicBezTo>
                <a:lnTo>
                  <a:pt x="16961" y="2655"/>
                </a:lnTo>
                <a:lnTo>
                  <a:pt x="17137" y="2345"/>
                </a:lnTo>
                <a:lnTo>
                  <a:pt x="16980" y="2520"/>
                </a:lnTo>
                <a:cubicBezTo>
                  <a:pt x="16974" y="2493"/>
                  <a:pt x="16959" y="2470"/>
                  <a:pt x="16931" y="2463"/>
                </a:cubicBezTo>
                <a:cubicBezTo>
                  <a:pt x="16991" y="2387"/>
                  <a:pt x="17031" y="2306"/>
                  <a:pt x="17026" y="2216"/>
                </a:cubicBezTo>
                <a:cubicBezTo>
                  <a:pt x="17020" y="2114"/>
                  <a:pt x="16958" y="2034"/>
                  <a:pt x="16832" y="1967"/>
                </a:cubicBezTo>
                <a:lnTo>
                  <a:pt x="16845" y="1951"/>
                </a:lnTo>
                <a:lnTo>
                  <a:pt x="16591" y="1951"/>
                </a:lnTo>
                <a:cubicBezTo>
                  <a:pt x="16558" y="1800"/>
                  <a:pt x="16497" y="1718"/>
                  <a:pt x="16416" y="1718"/>
                </a:cubicBezTo>
                <a:close/>
                <a:moveTo>
                  <a:pt x="3692" y="1727"/>
                </a:moveTo>
                <a:lnTo>
                  <a:pt x="3692" y="1772"/>
                </a:lnTo>
                <a:cubicBezTo>
                  <a:pt x="3692" y="1804"/>
                  <a:pt x="3701" y="1840"/>
                  <a:pt x="3712" y="1874"/>
                </a:cubicBezTo>
                <a:cubicBezTo>
                  <a:pt x="3712" y="1874"/>
                  <a:pt x="3696" y="1873"/>
                  <a:pt x="3696" y="1873"/>
                </a:cubicBezTo>
                <a:lnTo>
                  <a:pt x="3752" y="1957"/>
                </a:lnTo>
                <a:cubicBezTo>
                  <a:pt x="3753" y="1957"/>
                  <a:pt x="3753" y="1957"/>
                  <a:pt x="3753" y="1957"/>
                </a:cubicBezTo>
                <a:lnTo>
                  <a:pt x="3758" y="1966"/>
                </a:lnTo>
                <a:lnTo>
                  <a:pt x="3759" y="1966"/>
                </a:lnTo>
                <a:cubicBezTo>
                  <a:pt x="3770" y="1980"/>
                  <a:pt x="3779" y="1987"/>
                  <a:pt x="3789" y="1987"/>
                </a:cubicBezTo>
                <a:cubicBezTo>
                  <a:pt x="3792" y="1987"/>
                  <a:pt x="3795" y="1986"/>
                  <a:pt x="3798" y="1985"/>
                </a:cubicBezTo>
                <a:lnTo>
                  <a:pt x="3798" y="2024"/>
                </a:lnTo>
                <a:lnTo>
                  <a:pt x="3794" y="2024"/>
                </a:lnTo>
                <a:lnTo>
                  <a:pt x="3794" y="2069"/>
                </a:lnTo>
                <a:cubicBezTo>
                  <a:pt x="3794" y="2086"/>
                  <a:pt x="3795" y="2102"/>
                  <a:pt x="3798" y="2118"/>
                </a:cubicBezTo>
                <a:lnTo>
                  <a:pt x="3798" y="2211"/>
                </a:lnTo>
                <a:lnTo>
                  <a:pt x="3812" y="2233"/>
                </a:lnTo>
                <a:cubicBezTo>
                  <a:pt x="3825" y="2252"/>
                  <a:pt x="3839" y="2274"/>
                  <a:pt x="3857" y="2278"/>
                </a:cubicBezTo>
                <a:lnTo>
                  <a:pt x="3863" y="2318"/>
                </a:lnTo>
                <a:lnTo>
                  <a:pt x="3895" y="2318"/>
                </a:lnTo>
                <a:cubicBezTo>
                  <a:pt x="3903" y="2349"/>
                  <a:pt x="3919" y="2369"/>
                  <a:pt x="3937" y="2369"/>
                </a:cubicBezTo>
                <a:cubicBezTo>
                  <a:pt x="3961" y="2369"/>
                  <a:pt x="3992" y="2358"/>
                  <a:pt x="4022" y="2346"/>
                </a:cubicBezTo>
                <a:cubicBezTo>
                  <a:pt x="4029" y="2344"/>
                  <a:pt x="4036" y="2341"/>
                  <a:pt x="4043" y="2339"/>
                </a:cubicBezTo>
                <a:cubicBezTo>
                  <a:pt x="4042" y="2343"/>
                  <a:pt x="4042" y="2347"/>
                  <a:pt x="4042" y="2351"/>
                </a:cubicBezTo>
                <a:cubicBezTo>
                  <a:pt x="4041" y="2361"/>
                  <a:pt x="4040" y="2371"/>
                  <a:pt x="4040" y="2381"/>
                </a:cubicBezTo>
                <a:cubicBezTo>
                  <a:pt x="4032" y="2398"/>
                  <a:pt x="4027" y="2421"/>
                  <a:pt x="4027" y="2443"/>
                </a:cubicBezTo>
                <a:cubicBezTo>
                  <a:pt x="4027" y="2475"/>
                  <a:pt x="4036" y="2513"/>
                  <a:pt x="4082" y="2513"/>
                </a:cubicBezTo>
                <a:cubicBezTo>
                  <a:pt x="4091" y="2513"/>
                  <a:pt x="4101" y="2512"/>
                  <a:pt x="4108" y="2511"/>
                </a:cubicBezTo>
                <a:cubicBezTo>
                  <a:pt x="4112" y="2510"/>
                  <a:pt x="4115" y="2510"/>
                  <a:pt x="4117" y="2510"/>
                </a:cubicBezTo>
                <a:cubicBezTo>
                  <a:pt x="4134" y="2510"/>
                  <a:pt x="4177" y="2507"/>
                  <a:pt x="4209" y="2486"/>
                </a:cubicBezTo>
                <a:lnTo>
                  <a:pt x="4227" y="2474"/>
                </a:lnTo>
                <a:lnTo>
                  <a:pt x="4224" y="2437"/>
                </a:lnTo>
                <a:cubicBezTo>
                  <a:pt x="4220" y="2378"/>
                  <a:pt x="4225" y="2339"/>
                  <a:pt x="4231" y="2295"/>
                </a:cubicBezTo>
                <a:cubicBezTo>
                  <a:pt x="4232" y="2287"/>
                  <a:pt x="4233" y="2279"/>
                  <a:pt x="4234" y="2271"/>
                </a:cubicBezTo>
                <a:lnTo>
                  <a:pt x="4236" y="2271"/>
                </a:lnTo>
                <a:lnTo>
                  <a:pt x="4239" y="2225"/>
                </a:lnTo>
                <a:lnTo>
                  <a:pt x="4243" y="2182"/>
                </a:lnTo>
                <a:lnTo>
                  <a:pt x="4241" y="2182"/>
                </a:lnTo>
                <a:cubicBezTo>
                  <a:pt x="4241" y="2180"/>
                  <a:pt x="4241" y="2178"/>
                  <a:pt x="4241" y="2176"/>
                </a:cubicBezTo>
                <a:cubicBezTo>
                  <a:pt x="4241" y="2131"/>
                  <a:pt x="4241" y="2024"/>
                  <a:pt x="4176" y="2024"/>
                </a:cubicBezTo>
                <a:cubicBezTo>
                  <a:pt x="4161" y="2024"/>
                  <a:pt x="4151" y="2039"/>
                  <a:pt x="4143" y="2049"/>
                </a:cubicBezTo>
                <a:cubicBezTo>
                  <a:pt x="4139" y="2054"/>
                  <a:pt x="4136" y="2059"/>
                  <a:pt x="4134" y="2059"/>
                </a:cubicBezTo>
                <a:cubicBezTo>
                  <a:pt x="4117" y="2059"/>
                  <a:pt x="4104" y="2049"/>
                  <a:pt x="4090" y="2038"/>
                </a:cubicBezTo>
                <a:cubicBezTo>
                  <a:pt x="4075" y="2028"/>
                  <a:pt x="4059" y="2016"/>
                  <a:pt x="4039" y="2016"/>
                </a:cubicBezTo>
                <a:cubicBezTo>
                  <a:pt x="4035" y="2016"/>
                  <a:pt x="4032" y="2015"/>
                  <a:pt x="4029" y="2015"/>
                </a:cubicBezTo>
                <a:cubicBezTo>
                  <a:pt x="4016" y="2012"/>
                  <a:pt x="4004" y="2013"/>
                  <a:pt x="3991" y="2024"/>
                </a:cubicBezTo>
                <a:lnTo>
                  <a:pt x="3974" y="2040"/>
                </a:lnTo>
                <a:lnTo>
                  <a:pt x="3979" y="2078"/>
                </a:lnTo>
                <a:cubicBezTo>
                  <a:pt x="3979" y="2081"/>
                  <a:pt x="3980" y="2083"/>
                  <a:pt x="3981" y="2086"/>
                </a:cubicBezTo>
                <a:cubicBezTo>
                  <a:pt x="3974" y="2082"/>
                  <a:pt x="3966" y="2080"/>
                  <a:pt x="3958" y="2080"/>
                </a:cubicBezTo>
                <a:lnTo>
                  <a:pt x="3936" y="2080"/>
                </a:lnTo>
                <a:lnTo>
                  <a:pt x="3936" y="2142"/>
                </a:lnTo>
                <a:cubicBezTo>
                  <a:pt x="3934" y="2138"/>
                  <a:pt x="3932" y="2134"/>
                  <a:pt x="3930" y="2130"/>
                </a:cubicBezTo>
                <a:cubicBezTo>
                  <a:pt x="3906" y="2081"/>
                  <a:pt x="3879" y="2024"/>
                  <a:pt x="3842" y="2024"/>
                </a:cubicBezTo>
                <a:lnTo>
                  <a:pt x="3816" y="2024"/>
                </a:lnTo>
                <a:lnTo>
                  <a:pt x="3799" y="1985"/>
                </a:lnTo>
                <a:cubicBezTo>
                  <a:pt x="3806" y="1982"/>
                  <a:pt x="3812" y="1976"/>
                  <a:pt x="3818" y="1968"/>
                </a:cubicBezTo>
                <a:lnTo>
                  <a:pt x="3819" y="1969"/>
                </a:lnTo>
                <a:lnTo>
                  <a:pt x="3826" y="1954"/>
                </a:lnTo>
                <a:cubicBezTo>
                  <a:pt x="3826" y="1954"/>
                  <a:pt x="3826" y="1954"/>
                  <a:pt x="3826" y="1954"/>
                </a:cubicBezTo>
                <a:lnTo>
                  <a:pt x="3861" y="1881"/>
                </a:lnTo>
                <a:lnTo>
                  <a:pt x="3842" y="1880"/>
                </a:lnTo>
                <a:lnTo>
                  <a:pt x="3843" y="1860"/>
                </a:lnTo>
                <a:lnTo>
                  <a:pt x="3825" y="1849"/>
                </a:lnTo>
                <a:cubicBezTo>
                  <a:pt x="3811" y="1839"/>
                  <a:pt x="3803" y="1822"/>
                  <a:pt x="3792" y="1801"/>
                </a:cubicBezTo>
                <a:cubicBezTo>
                  <a:pt x="3776" y="1768"/>
                  <a:pt x="3755" y="1727"/>
                  <a:pt x="3714" y="1727"/>
                </a:cubicBezTo>
                <a:lnTo>
                  <a:pt x="3692" y="1727"/>
                </a:lnTo>
                <a:close/>
                <a:moveTo>
                  <a:pt x="3379" y="1728"/>
                </a:moveTo>
                <a:lnTo>
                  <a:pt x="3386" y="1755"/>
                </a:lnTo>
                <a:lnTo>
                  <a:pt x="3386" y="1816"/>
                </a:lnTo>
                <a:lnTo>
                  <a:pt x="3401" y="1816"/>
                </a:lnTo>
                <a:lnTo>
                  <a:pt x="3403" y="1823"/>
                </a:lnTo>
                <a:cubicBezTo>
                  <a:pt x="3384" y="1843"/>
                  <a:pt x="3356" y="1854"/>
                  <a:pt x="3333" y="1854"/>
                </a:cubicBezTo>
                <a:cubicBezTo>
                  <a:pt x="3314" y="1854"/>
                  <a:pt x="3289" y="1801"/>
                  <a:pt x="3287" y="1784"/>
                </a:cubicBezTo>
                <a:cubicBezTo>
                  <a:pt x="3287" y="1775"/>
                  <a:pt x="3303" y="1741"/>
                  <a:pt x="3379" y="1728"/>
                </a:cubicBezTo>
                <a:close/>
                <a:moveTo>
                  <a:pt x="11163" y="1759"/>
                </a:moveTo>
                <a:lnTo>
                  <a:pt x="11208" y="1765"/>
                </a:lnTo>
                <a:cubicBezTo>
                  <a:pt x="11202" y="1768"/>
                  <a:pt x="11193" y="1773"/>
                  <a:pt x="11185" y="1785"/>
                </a:cubicBezTo>
                <a:cubicBezTo>
                  <a:pt x="11160" y="1823"/>
                  <a:pt x="11151" y="1881"/>
                  <a:pt x="11143" y="1932"/>
                </a:cubicBezTo>
                <a:cubicBezTo>
                  <a:pt x="11139" y="1955"/>
                  <a:pt x="11136" y="1976"/>
                  <a:pt x="11131" y="1995"/>
                </a:cubicBezTo>
                <a:cubicBezTo>
                  <a:pt x="11120" y="1983"/>
                  <a:pt x="11108" y="1971"/>
                  <a:pt x="11095" y="1959"/>
                </a:cubicBezTo>
                <a:cubicBezTo>
                  <a:pt x="11057" y="1923"/>
                  <a:pt x="11015" y="1883"/>
                  <a:pt x="11000" y="1828"/>
                </a:cubicBezTo>
                <a:cubicBezTo>
                  <a:pt x="11024" y="1829"/>
                  <a:pt x="11047" y="1835"/>
                  <a:pt x="11048" y="1835"/>
                </a:cubicBezTo>
                <a:lnTo>
                  <a:pt x="11057" y="1838"/>
                </a:lnTo>
                <a:lnTo>
                  <a:pt x="11065" y="1826"/>
                </a:lnTo>
                <a:cubicBezTo>
                  <a:pt x="11073" y="1813"/>
                  <a:pt x="11081" y="1811"/>
                  <a:pt x="11097" y="1808"/>
                </a:cubicBezTo>
                <a:cubicBezTo>
                  <a:pt x="11105" y="1807"/>
                  <a:pt x="11115" y="1805"/>
                  <a:pt x="11126" y="1800"/>
                </a:cubicBezTo>
                <a:lnTo>
                  <a:pt x="11175" y="1776"/>
                </a:lnTo>
                <a:lnTo>
                  <a:pt x="11163" y="1759"/>
                </a:lnTo>
                <a:close/>
                <a:moveTo>
                  <a:pt x="3078" y="1803"/>
                </a:moveTo>
                <a:cubicBezTo>
                  <a:pt x="3044" y="1803"/>
                  <a:pt x="3001" y="1823"/>
                  <a:pt x="2987" y="1830"/>
                </a:cubicBezTo>
                <a:cubicBezTo>
                  <a:pt x="2983" y="1829"/>
                  <a:pt x="2979" y="1828"/>
                  <a:pt x="2976" y="1827"/>
                </a:cubicBezTo>
                <a:lnTo>
                  <a:pt x="2976" y="1825"/>
                </a:lnTo>
                <a:lnTo>
                  <a:pt x="2961" y="1823"/>
                </a:lnTo>
                <a:cubicBezTo>
                  <a:pt x="2959" y="1823"/>
                  <a:pt x="2958" y="1822"/>
                  <a:pt x="2957" y="1822"/>
                </a:cubicBezTo>
                <a:lnTo>
                  <a:pt x="2933" y="1821"/>
                </a:lnTo>
                <a:lnTo>
                  <a:pt x="2933" y="1825"/>
                </a:lnTo>
                <a:cubicBezTo>
                  <a:pt x="2897" y="1837"/>
                  <a:pt x="2876" y="1886"/>
                  <a:pt x="2860" y="1926"/>
                </a:cubicBezTo>
                <a:cubicBezTo>
                  <a:pt x="2850" y="1950"/>
                  <a:pt x="2841" y="1972"/>
                  <a:pt x="2829" y="1985"/>
                </a:cubicBezTo>
                <a:cubicBezTo>
                  <a:pt x="2811" y="2007"/>
                  <a:pt x="2794" y="2018"/>
                  <a:pt x="2775" y="2031"/>
                </a:cubicBezTo>
                <a:cubicBezTo>
                  <a:pt x="2760" y="2041"/>
                  <a:pt x="2745" y="2052"/>
                  <a:pt x="2728" y="2069"/>
                </a:cubicBezTo>
                <a:cubicBezTo>
                  <a:pt x="2723" y="2074"/>
                  <a:pt x="2714" y="2088"/>
                  <a:pt x="2707" y="2098"/>
                </a:cubicBezTo>
                <a:lnTo>
                  <a:pt x="2706" y="2098"/>
                </a:lnTo>
                <a:lnTo>
                  <a:pt x="2699" y="2110"/>
                </a:lnTo>
                <a:lnTo>
                  <a:pt x="2661" y="2171"/>
                </a:lnTo>
                <a:cubicBezTo>
                  <a:pt x="2661" y="2171"/>
                  <a:pt x="2663" y="2172"/>
                  <a:pt x="2663" y="2172"/>
                </a:cubicBezTo>
                <a:lnTo>
                  <a:pt x="2662" y="2174"/>
                </a:lnTo>
                <a:lnTo>
                  <a:pt x="2670" y="2177"/>
                </a:lnTo>
                <a:cubicBezTo>
                  <a:pt x="2670" y="2180"/>
                  <a:pt x="2669" y="2182"/>
                  <a:pt x="2669" y="2185"/>
                </a:cubicBezTo>
                <a:cubicBezTo>
                  <a:pt x="2669" y="2208"/>
                  <a:pt x="2676" y="2224"/>
                  <a:pt x="2683" y="2237"/>
                </a:cubicBezTo>
                <a:cubicBezTo>
                  <a:pt x="2686" y="2244"/>
                  <a:pt x="2691" y="2255"/>
                  <a:pt x="2691" y="2261"/>
                </a:cubicBezTo>
                <a:lnTo>
                  <a:pt x="2697" y="2298"/>
                </a:lnTo>
                <a:lnTo>
                  <a:pt x="2716" y="2294"/>
                </a:lnTo>
                <a:cubicBezTo>
                  <a:pt x="2730" y="2290"/>
                  <a:pt x="2740" y="2275"/>
                  <a:pt x="2747" y="2266"/>
                </a:cubicBezTo>
                <a:cubicBezTo>
                  <a:pt x="2748" y="2263"/>
                  <a:pt x="2750" y="2260"/>
                  <a:pt x="2749" y="2260"/>
                </a:cubicBezTo>
                <a:cubicBezTo>
                  <a:pt x="2754" y="2260"/>
                  <a:pt x="2758" y="2262"/>
                  <a:pt x="2763" y="2265"/>
                </a:cubicBezTo>
                <a:cubicBezTo>
                  <a:pt x="2773" y="2269"/>
                  <a:pt x="2786" y="2274"/>
                  <a:pt x="2799" y="2269"/>
                </a:cubicBezTo>
                <a:cubicBezTo>
                  <a:pt x="2809" y="2294"/>
                  <a:pt x="2824" y="2324"/>
                  <a:pt x="2845" y="2324"/>
                </a:cubicBezTo>
                <a:cubicBezTo>
                  <a:pt x="2858" y="2324"/>
                  <a:pt x="2871" y="2313"/>
                  <a:pt x="2882" y="2295"/>
                </a:cubicBezTo>
                <a:cubicBezTo>
                  <a:pt x="2882" y="2301"/>
                  <a:pt x="2882" y="2308"/>
                  <a:pt x="2882" y="2313"/>
                </a:cubicBezTo>
                <a:cubicBezTo>
                  <a:pt x="2882" y="2358"/>
                  <a:pt x="2900" y="2391"/>
                  <a:pt x="2922" y="2403"/>
                </a:cubicBezTo>
                <a:lnTo>
                  <a:pt x="2919" y="2432"/>
                </a:lnTo>
                <a:lnTo>
                  <a:pt x="2952" y="2406"/>
                </a:lnTo>
                <a:lnTo>
                  <a:pt x="2967" y="2406"/>
                </a:lnTo>
                <a:lnTo>
                  <a:pt x="2968" y="2391"/>
                </a:lnTo>
                <a:cubicBezTo>
                  <a:pt x="2977" y="2382"/>
                  <a:pt x="2984" y="2370"/>
                  <a:pt x="2990" y="2356"/>
                </a:cubicBezTo>
                <a:cubicBezTo>
                  <a:pt x="2989" y="2366"/>
                  <a:pt x="2988" y="2379"/>
                  <a:pt x="2988" y="2398"/>
                </a:cubicBezTo>
                <a:cubicBezTo>
                  <a:pt x="2988" y="2457"/>
                  <a:pt x="3012" y="2507"/>
                  <a:pt x="3042" y="2507"/>
                </a:cubicBezTo>
                <a:cubicBezTo>
                  <a:pt x="3045" y="2507"/>
                  <a:pt x="3055" y="2512"/>
                  <a:pt x="3062" y="2516"/>
                </a:cubicBezTo>
                <a:cubicBezTo>
                  <a:pt x="3078" y="2525"/>
                  <a:pt x="3097" y="2536"/>
                  <a:pt x="3116" y="2536"/>
                </a:cubicBezTo>
                <a:cubicBezTo>
                  <a:pt x="3132" y="2536"/>
                  <a:pt x="3148" y="2529"/>
                  <a:pt x="3165" y="2522"/>
                </a:cubicBezTo>
                <a:lnTo>
                  <a:pt x="3166" y="2521"/>
                </a:lnTo>
                <a:cubicBezTo>
                  <a:pt x="3167" y="2521"/>
                  <a:pt x="3167" y="2521"/>
                  <a:pt x="3167" y="2521"/>
                </a:cubicBezTo>
                <a:lnTo>
                  <a:pt x="3173" y="2518"/>
                </a:lnTo>
                <a:cubicBezTo>
                  <a:pt x="3177" y="2517"/>
                  <a:pt x="3181" y="2515"/>
                  <a:pt x="3185" y="2514"/>
                </a:cubicBezTo>
                <a:lnTo>
                  <a:pt x="3177" y="2536"/>
                </a:lnTo>
                <a:lnTo>
                  <a:pt x="3177" y="2536"/>
                </a:lnTo>
                <a:lnTo>
                  <a:pt x="3177" y="2537"/>
                </a:lnTo>
                <a:lnTo>
                  <a:pt x="3183" y="2545"/>
                </a:lnTo>
                <a:cubicBezTo>
                  <a:pt x="3183" y="2549"/>
                  <a:pt x="3183" y="2552"/>
                  <a:pt x="3183" y="2555"/>
                </a:cubicBezTo>
                <a:cubicBezTo>
                  <a:pt x="3183" y="2617"/>
                  <a:pt x="3232" y="2664"/>
                  <a:pt x="3264" y="2664"/>
                </a:cubicBezTo>
                <a:cubicBezTo>
                  <a:pt x="3271" y="2664"/>
                  <a:pt x="3278" y="2663"/>
                  <a:pt x="3284" y="2662"/>
                </a:cubicBezTo>
                <a:lnTo>
                  <a:pt x="3285" y="2662"/>
                </a:lnTo>
                <a:lnTo>
                  <a:pt x="3291" y="2660"/>
                </a:lnTo>
                <a:lnTo>
                  <a:pt x="3360" y="2648"/>
                </a:lnTo>
                <a:lnTo>
                  <a:pt x="3355" y="2642"/>
                </a:lnTo>
                <a:lnTo>
                  <a:pt x="3355" y="2641"/>
                </a:lnTo>
                <a:lnTo>
                  <a:pt x="3352" y="2637"/>
                </a:lnTo>
                <a:cubicBezTo>
                  <a:pt x="3372" y="2626"/>
                  <a:pt x="3391" y="2612"/>
                  <a:pt x="3409" y="2598"/>
                </a:cubicBezTo>
                <a:cubicBezTo>
                  <a:pt x="3411" y="2597"/>
                  <a:pt x="3422" y="2592"/>
                  <a:pt x="3436" y="2585"/>
                </a:cubicBezTo>
                <a:cubicBezTo>
                  <a:pt x="3505" y="2553"/>
                  <a:pt x="3538" y="2538"/>
                  <a:pt x="3553" y="2524"/>
                </a:cubicBezTo>
                <a:cubicBezTo>
                  <a:pt x="3563" y="2524"/>
                  <a:pt x="3581" y="2526"/>
                  <a:pt x="3600" y="2529"/>
                </a:cubicBezTo>
                <a:lnTo>
                  <a:pt x="3612" y="2531"/>
                </a:lnTo>
                <a:cubicBezTo>
                  <a:pt x="3618" y="2532"/>
                  <a:pt x="3624" y="2533"/>
                  <a:pt x="3630" y="2534"/>
                </a:cubicBezTo>
                <a:lnTo>
                  <a:pt x="3642" y="2535"/>
                </a:lnTo>
                <a:lnTo>
                  <a:pt x="3642" y="2535"/>
                </a:lnTo>
                <a:cubicBezTo>
                  <a:pt x="3654" y="2537"/>
                  <a:pt x="3664" y="2538"/>
                  <a:pt x="3671" y="2538"/>
                </a:cubicBezTo>
                <a:cubicBezTo>
                  <a:pt x="3680" y="2538"/>
                  <a:pt x="3685" y="2536"/>
                  <a:pt x="3689" y="2534"/>
                </a:cubicBezTo>
                <a:cubicBezTo>
                  <a:pt x="3717" y="2515"/>
                  <a:pt x="3774" y="2373"/>
                  <a:pt x="3774" y="2292"/>
                </a:cubicBezTo>
                <a:cubicBezTo>
                  <a:pt x="3774" y="2214"/>
                  <a:pt x="3740" y="2141"/>
                  <a:pt x="3703" y="2141"/>
                </a:cubicBezTo>
                <a:cubicBezTo>
                  <a:pt x="3681" y="2141"/>
                  <a:pt x="3665" y="2163"/>
                  <a:pt x="3656" y="2179"/>
                </a:cubicBezTo>
                <a:cubicBezTo>
                  <a:pt x="3652" y="2183"/>
                  <a:pt x="3647" y="2191"/>
                  <a:pt x="3646" y="2192"/>
                </a:cubicBezTo>
                <a:cubicBezTo>
                  <a:pt x="3619" y="2192"/>
                  <a:pt x="3588" y="2118"/>
                  <a:pt x="3588" y="2079"/>
                </a:cubicBezTo>
                <a:cubicBezTo>
                  <a:pt x="3588" y="2076"/>
                  <a:pt x="3588" y="2071"/>
                  <a:pt x="3587" y="2066"/>
                </a:cubicBezTo>
                <a:cubicBezTo>
                  <a:pt x="3587" y="2059"/>
                  <a:pt x="3586" y="2050"/>
                  <a:pt x="3588" y="2030"/>
                </a:cubicBezTo>
                <a:lnTo>
                  <a:pt x="3591" y="1979"/>
                </a:lnTo>
                <a:lnTo>
                  <a:pt x="3565" y="1979"/>
                </a:lnTo>
                <a:cubicBezTo>
                  <a:pt x="3557" y="1979"/>
                  <a:pt x="3549" y="1973"/>
                  <a:pt x="3537" y="1957"/>
                </a:cubicBezTo>
                <a:lnTo>
                  <a:pt x="3524" y="1938"/>
                </a:lnTo>
                <a:lnTo>
                  <a:pt x="3511" y="1959"/>
                </a:lnTo>
                <a:cubicBezTo>
                  <a:pt x="3507" y="1965"/>
                  <a:pt x="3501" y="1972"/>
                  <a:pt x="3494" y="1980"/>
                </a:cubicBezTo>
                <a:lnTo>
                  <a:pt x="3494" y="1979"/>
                </a:lnTo>
                <a:lnTo>
                  <a:pt x="3474" y="2003"/>
                </a:lnTo>
                <a:cubicBezTo>
                  <a:pt x="3473" y="2004"/>
                  <a:pt x="3473" y="2004"/>
                  <a:pt x="3473" y="2004"/>
                </a:cubicBezTo>
                <a:lnTo>
                  <a:pt x="3455" y="2025"/>
                </a:lnTo>
                <a:lnTo>
                  <a:pt x="3456" y="2027"/>
                </a:lnTo>
                <a:cubicBezTo>
                  <a:pt x="3442" y="2049"/>
                  <a:pt x="3426" y="2083"/>
                  <a:pt x="3426" y="2130"/>
                </a:cubicBezTo>
                <a:cubicBezTo>
                  <a:pt x="3426" y="2181"/>
                  <a:pt x="3450" y="2209"/>
                  <a:pt x="3471" y="2224"/>
                </a:cubicBezTo>
                <a:cubicBezTo>
                  <a:pt x="3467" y="2230"/>
                  <a:pt x="3463" y="2237"/>
                  <a:pt x="3461" y="2246"/>
                </a:cubicBezTo>
                <a:lnTo>
                  <a:pt x="3451" y="2284"/>
                </a:lnTo>
                <a:cubicBezTo>
                  <a:pt x="3419" y="2272"/>
                  <a:pt x="3393" y="2238"/>
                  <a:pt x="3368" y="2205"/>
                </a:cubicBezTo>
                <a:cubicBezTo>
                  <a:pt x="3340" y="2167"/>
                  <a:pt x="3310" y="2128"/>
                  <a:pt x="3275" y="2128"/>
                </a:cubicBezTo>
                <a:lnTo>
                  <a:pt x="3243" y="2128"/>
                </a:lnTo>
                <a:cubicBezTo>
                  <a:pt x="3240" y="2118"/>
                  <a:pt x="3237" y="2110"/>
                  <a:pt x="3234" y="2103"/>
                </a:cubicBezTo>
                <a:lnTo>
                  <a:pt x="3270" y="2103"/>
                </a:lnTo>
                <a:lnTo>
                  <a:pt x="3270" y="1958"/>
                </a:lnTo>
                <a:lnTo>
                  <a:pt x="3151" y="1958"/>
                </a:lnTo>
                <a:lnTo>
                  <a:pt x="3151" y="2003"/>
                </a:lnTo>
                <a:cubicBezTo>
                  <a:pt x="3151" y="2025"/>
                  <a:pt x="3154" y="2044"/>
                  <a:pt x="3160" y="2059"/>
                </a:cubicBezTo>
                <a:cubicBezTo>
                  <a:pt x="3150" y="2059"/>
                  <a:pt x="3138" y="2059"/>
                  <a:pt x="3126" y="2062"/>
                </a:cubicBezTo>
                <a:lnTo>
                  <a:pt x="3128" y="2059"/>
                </a:lnTo>
                <a:lnTo>
                  <a:pt x="3128" y="2037"/>
                </a:lnTo>
                <a:cubicBezTo>
                  <a:pt x="3128" y="2006"/>
                  <a:pt x="3121" y="1986"/>
                  <a:pt x="3116" y="1973"/>
                </a:cubicBezTo>
                <a:cubicBezTo>
                  <a:pt x="3116" y="1972"/>
                  <a:pt x="3116" y="1972"/>
                  <a:pt x="3116" y="1972"/>
                </a:cubicBezTo>
                <a:cubicBezTo>
                  <a:pt x="3129" y="1950"/>
                  <a:pt x="3138" y="1917"/>
                  <a:pt x="3138" y="1884"/>
                </a:cubicBezTo>
                <a:cubicBezTo>
                  <a:pt x="3138" y="1859"/>
                  <a:pt x="3132" y="1803"/>
                  <a:pt x="3078" y="1803"/>
                </a:cubicBezTo>
                <a:close/>
                <a:moveTo>
                  <a:pt x="16416" y="1807"/>
                </a:moveTo>
                <a:cubicBezTo>
                  <a:pt x="16500" y="1807"/>
                  <a:pt x="16538" y="1918"/>
                  <a:pt x="16554" y="2011"/>
                </a:cubicBezTo>
                <a:lnTo>
                  <a:pt x="16559" y="2041"/>
                </a:lnTo>
                <a:lnTo>
                  <a:pt x="16686" y="2041"/>
                </a:lnTo>
                <a:lnTo>
                  <a:pt x="16320" y="2494"/>
                </a:lnTo>
                <a:lnTo>
                  <a:pt x="16245" y="2587"/>
                </a:lnTo>
                <a:lnTo>
                  <a:pt x="15781" y="2199"/>
                </a:lnTo>
                <a:cubicBezTo>
                  <a:pt x="15802" y="2191"/>
                  <a:pt x="15822" y="2184"/>
                  <a:pt x="15839" y="2177"/>
                </a:cubicBezTo>
                <a:cubicBezTo>
                  <a:pt x="15859" y="2170"/>
                  <a:pt x="15876" y="2164"/>
                  <a:pt x="15890" y="2158"/>
                </a:cubicBezTo>
                <a:cubicBezTo>
                  <a:pt x="15892" y="2170"/>
                  <a:pt x="15895" y="2179"/>
                  <a:pt x="15898" y="2186"/>
                </a:cubicBezTo>
                <a:cubicBezTo>
                  <a:pt x="15909" y="2215"/>
                  <a:pt x="15929" y="2229"/>
                  <a:pt x="15956" y="2229"/>
                </a:cubicBezTo>
                <a:cubicBezTo>
                  <a:pt x="16037" y="2229"/>
                  <a:pt x="16185" y="2103"/>
                  <a:pt x="16218" y="2053"/>
                </a:cubicBezTo>
                <a:cubicBezTo>
                  <a:pt x="16234" y="2028"/>
                  <a:pt x="16248" y="2000"/>
                  <a:pt x="16263" y="1970"/>
                </a:cubicBezTo>
                <a:cubicBezTo>
                  <a:pt x="16302" y="1890"/>
                  <a:pt x="16344" y="1807"/>
                  <a:pt x="16416" y="1807"/>
                </a:cubicBezTo>
                <a:close/>
                <a:moveTo>
                  <a:pt x="4459" y="1818"/>
                </a:moveTo>
                <a:cubicBezTo>
                  <a:pt x="4462" y="1818"/>
                  <a:pt x="4464" y="1818"/>
                  <a:pt x="4465" y="1818"/>
                </a:cubicBezTo>
                <a:lnTo>
                  <a:pt x="4465" y="1822"/>
                </a:lnTo>
                <a:cubicBezTo>
                  <a:pt x="4463" y="1824"/>
                  <a:pt x="4460" y="1826"/>
                  <a:pt x="4456" y="1826"/>
                </a:cubicBezTo>
                <a:cubicBezTo>
                  <a:pt x="4453" y="1825"/>
                  <a:pt x="4445" y="1823"/>
                  <a:pt x="4433" y="1819"/>
                </a:cubicBezTo>
                <a:cubicBezTo>
                  <a:pt x="4441" y="1818"/>
                  <a:pt x="4450" y="1818"/>
                  <a:pt x="4459" y="1818"/>
                </a:cubicBezTo>
                <a:close/>
                <a:moveTo>
                  <a:pt x="6068" y="1824"/>
                </a:moveTo>
                <a:cubicBezTo>
                  <a:pt x="6068" y="1824"/>
                  <a:pt x="6106" y="1824"/>
                  <a:pt x="6106" y="1824"/>
                </a:cubicBezTo>
                <a:cubicBezTo>
                  <a:pt x="6106" y="1825"/>
                  <a:pt x="6105" y="1826"/>
                  <a:pt x="6104" y="1827"/>
                </a:cubicBezTo>
                <a:lnTo>
                  <a:pt x="6067" y="1827"/>
                </a:lnTo>
                <a:cubicBezTo>
                  <a:pt x="6067" y="1826"/>
                  <a:pt x="6068" y="1825"/>
                  <a:pt x="6068" y="1824"/>
                </a:cubicBezTo>
                <a:close/>
                <a:moveTo>
                  <a:pt x="15896" y="1831"/>
                </a:moveTo>
                <a:cubicBezTo>
                  <a:pt x="15896" y="1831"/>
                  <a:pt x="15886" y="1846"/>
                  <a:pt x="15886" y="1846"/>
                </a:cubicBezTo>
                <a:cubicBezTo>
                  <a:pt x="15878" y="1857"/>
                  <a:pt x="15870" y="1869"/>
                  <a:pt x="15861" y="1878"/>
                </a:cubicBezTo>
                <a:lnTo>
                  <a:pt x="15846" y="1893"/>
                </a:lnTo>
                <a:lnTo>
                  <a:pt x="15849" y="1927"/>
                </a:lnTo>
                <a:cubicBezTo>
                  <a:pt x="15853" y="1966"/>
                  <a:pt x="15869" y="2005"/>
                  <a:pt x="15892" y="2005"/>
                </a:cubicBezTo>
                <a:cubicBezTo>
                  <a:pt x="15929" y="2005"/>
                  <a:pt x="15951" y="1964"/>
                  <a:pt x="15957" y="1882"/>
                </a:cubicBezTo>
                <a:lnTo>
                  <a:pt x="15961" y="1831"/>
                </a:lnTo>
                <a:lnTo>
                  <a:pt x="15896" y="1831"/>
                </a:lnTo>
                <a:close/>
                <a:moveTo>
                  <a:pt x="3078" y="1892"/>
                </a:moveTo>
                <a:cubicBezTo>
                  <a:pt x="3084" y="1892"/>
                  <a:pt x="3089" y="1893"/>
                  <a:pt x="3091" y="1894"/>
                </a:cubicBezTo>
                <a:cubicBezTo>
                  <a:pt x="3089" y="1900"/>
                  <a:pt x="3086" y="1907"/>
                  <a:pt x="3082" y="1909"/>
                </a:cubicBezTo>
                <a:lnTo>
                  <a:pt x="3064" y="1919"/>
                </a:lnTo>
                <a:lnTo>
                  <a:pt x="3066" y="1956"/>
                </a:lnTo>
                <a:cubicBezTo>
                  <a:pt x="3068" y="1987"/>
                  <a:pt x="3074" y="2007"/>
                  <a:pt x="3078" y="2021"/>
                </a:cubicBezTo>
                <a:lnTo>
                  <a:pt x="3009" y="2125"/>
                </a:lnTo>
                <a:cubicBezTo>
                  <a:pt x="3006" y="2120"/>
                  <a:pt x="3003" y="2109"/>
                  <a:pt x="2998" y="2085"/>
                </a:cubicBezTo>
                <a:cubicBezTo>
                  <a:pt x="2993" y="2064"/>
                  <a:pt x="2989" y="2041"/>
                  <a:pt x="2979" y="2025"/>
                </a:cubicBezTo>
                <a:lnTo>
                  <a:pt x="2979" y="1947"/>
                </a:lnTo>
                <a:lnTo>
                  <a:pt x="2978" y="1918"/>
                </a:lnTo>
                <a:cubicBezTo>
                  <a:pt x="2981" y="1919"/>
                  <a:pt x="2983" y="1919"/>
                  <a:pt x="2986" y="1920"/>
                </a:cubicBezTo>
                <a:cubicBezTo>
                  <a:pt x="2986" y="1920"/>
                  <a:pt x="2990" y="1921"/>
                  <a:pt x="2990" y="1921"/>
                </a:cubicBezTo>
                <a:lnTo>
                  <a:pt x="2994" y="1919"/>
                </a:lnTo>
                <a:cubicBezTo>
                  <a:pt x="2995" y="1918"/>
                  <a:pt x="3044" y="1892"/>
                  <a:pt x="3078" y="1892"/>
                </a:cubicBezTo>
                <a:close/>
                <a:moveTo>
                  <a:pt x="14198" y="1906"/>
                </a:moveTo>
                <a:cubicBezTo>
                  <a:pt x="14177" y="1906"/>
                  <a:pt x="14157" y="1916"/>
                  <a:pt x="14136" y="1931"/>
                </a:cubicBezTo>
                <a:cubicBezTo>
                  <a:pt x="14084" y="1969"/>
                  <a:pt x="14032" y="2045"/>
                  <a:pt x="13978" y="2097"/>
                </a:cubicBezTo>
                <a:cubicBezTo>
                  <a:pt x="13946" y="2127"/>
                  <a:pt x="13913" y="2149"/>
                  <a:pt x="13880" y="2149"/>
                </a:cubicBezTo>
                <a:cubicBezTo>
                  <a:pt x="13855" y="2149"/>
                  <a:pt x="13842" y="2098"/>
                  <a:pt x="13816" y="2098"/>
                </a:cubicBezTo>
                <a:cubicBezTo>
                  <a:pt x="13776" y="2098"/>
                  <a:pt x="13776" y="2149"/>
                  <a:pt x="13749" y="2149"/>
                </a:cubicBezTo>
                <a:cubicBezTo>
                  <a:pt x="13692" y="2149"/>
                  <a:pt x="13646" y="2254"/>
                  <a:pt x="13604" y="2313"/>
                </a:cubicBezTo>
                <a:cubicBezTo>
                  <a:pt x="13588" y="2336"/>
                  <a:pt x="13573" y="2352"/>
                  <a:pt x="13558" y="2352"/>
                </a:cubicBezTo>
                <a:cubicBezTo>
                  <a:pt x="13526" y="2352"/>
                  <a:pt x="13505" y="2382"/>
                  <a:pt x="13473" y="2382"/>
                </a:cubicBezTo>
                <a:cubicBezTo>
                  <a:pt x="13458" y="2382"/>
                  <a:pt x="13452" y="2408"/>
                  <a:pt x="13452" y="2425"/>
                </a:cubicBezTo>
                <a:cubicBezTo>
                  <a:pt x="13452" y="2450"/>
                  <a:pt x="13467" y="2467"/>
                  <a:pt x="13467" y="2501"/>
                </a:cubicBezTo>
                <a:cubicBezTo>
                  <a:pt x="13467" y="2577"/>
                  <a:pt x="13422" y="2630"/>
                  <a:pt x="13390" y="2677"/>
                </a:cubicBezTo>
                <a:cubicBezTo>
                  <a:pt x="13390" y="2677"/>
                  <a:pt x="13390" y="2678"/>
                  <a:pt x="13389" y="2678"/>
                </a:cubicBezTo>
                <a:cubicBezTo>
                  <a:pt x="13371" y="2705"/>
                  <a:pt x="13356" y="2730"/>
                  <a:pt x="13356" y="2756"/>
                </a:cubicBezTo>
                <a:cubicBezTo>
                  <a:pt x="13356" y="2790"/>
                  <a:pt x="13386" y="2799"/>
                  <a:pt x="13388" y="2850"/>
                </a:cubicBezTo>
                <a:cubicBezTo>
                  <a:pt x="13354" y="2867"/>
                  <a:pt x="13286" y="2897"/>
                  <a:pt x="13286" y="2969"/>
                </a:cubicBezTo>
                <a:lnTo>
                  <a:pt x="13286" y="3032"/>
                </a:lnTo>
                <a:cubicBezTo>
                  <a:pt x="13286" y="3109"/>
                  <a:pt x="13223" y="3101"/>
                  <a:pt x="13223" y="3203"/>
                </a:cubicBezTo>
                <a:cubicBezTo>
                  <a:pt x="13223" y="3253"/>
                  <a:pt x="13261" y="3287"/>
                  <a:pt x="13261" y="3287"/>
                </a:cubicBezTo>
                <a:cubicBezTo>
                  <a:pt x="13261" y="3287"/>
                  <a:pt x="13318" y="3283"/>
                  <a:pt x="13325" y="3287"/>
                </a:cubicBezTo>
                <a:cubicBezTo>
                  <a:pt x="13352" y="3304"/>
                  <a:pt x="13347" y="3348"/>
                  <a:pt x="13351" y="3395"/>
                </a:cubicBezTo>
                <a:cubicBezTo>
                  <a:pt x="13352" y="3409"/>
                  <a:pt x="13353" y="3423"/>
                  <a:pt x="13356" y="3436"/>
                </a:cubicBezTo>
                <a:cubicBezTo>
                  <a:pt x="13360" y="3457"/>
                  <a:pt x="13395" y="3436"/>
                  <a:pt x="13409" y="3436"/>
                </a:cubicBezTo>
                <a:cubicBezTo>
                  <a:pt x="13416" y="3436"/>
                  <a:pt x="13420" y="3462"/>
                  <a:pt x="13424" y="3466"/>
                </a:cubicBezTo>
                <a:lnTo>
                  <a:pt x="13504" y="3466"/>
                </a:lnTo>
                <a:lnTo>
                  <a:pt x="13590" y="3466"/>
                </a:lnTo>
                <a:cubicBezTo>
                  <a:pt x="13589" y="3462"/>
                  <a:pt x="13588" y="3460"/>
                  <a:pt x="13587" y="3457"/>
                </a:cubicBezTo>
                <a:cubicBezTo>
                  <a:pt x="13588" y="3459"/>
                  <a:pt x="13589" y="3460"/>
                  <a:pt x="13589" y="3462"/>
                </a:cubicBezTo>
                <a:cubicBezTo>
                  <a:pt x="13589" y="3462"/>
                  <a:pt x="13588" y="3458"/>
                  <a:pt x="13586" y="3456"/>
                </a:cubicBezTo>
                <a:cubicBezTo>
                  <a:pt x="13585" y="3452"/>
                  <a:pt x="13584" y="3448"/>
                  <a:pt x="13583" y="3445"/>
                </a:cubicBezTo>
                <a:cubicBezTo>
                  <a:pt x="13536" y="3361"/>
                  <a:pt x="13467" y="3322"/>
                  <a:pt x="13467" y="3168"/>
                </a:cubicBezTo>
                <a:cubicBezTo>
                  <a:pt x="13467" y="3055"/>
                  <a:pt x="13492" y="2941"/>
                  <a:pt x="13529" y="2841"/>
                </a:cubicBezTo>
                <a:cubicBezTo>
                  <a:pt x="13529" y="2841"/>
                  <a:pt x="13529" y="2840"/>
                  <a:pt x="13529" y="2840"/>
                </a:cubicBezTo>
                <a:cubicBezTo>
                  <a:pt x="13570" y="2731"/>
                  <a:pt x="13625" y="2639"/>
                  <a:pt x="13677" y="2587"/>
                </a:cubicBezTo>
                <a:cubicBezTo>
                  <a:pt x="13692" y="2572"/>
                  <a:pt x="13707" y="2560"/>
                  <a:pt x="13721" y="2553"/>
                </a:cubicBezTo>
                <a:cubicBezTo>
                  <a:pt x="13759" y="2531"/>
                  <a:pt x="13770" y="2437"/>
                  <a:pt x="13823" y="2437"/>
                </a:cubicBezTo>
                <a:cubicBezTo>
                  <a:pt x="13848" y="2437"/>
                  <a:pt x="13857" y="2352"/>
                  <a:pt x="13870" y="2340"/>
                </a:cubicBezTo>
                <a:cubicBezTo>
                  <a:pt x="13939" y="2272"/>
                  <a:pt x="13992" y="2306"/>
                  <a:pt x="14067" y="2234"/>
                </a:cubicBezTo>
                <a:cubicBezTo>
                  <a:pt x="14088" y="2213"/>
                  <a:pt x="14128" y="2196"/>
                  <a:pt x="14168" y="2174"/>
                </a:cubicBezTo>
                <a:cubicBezTo>
                  <a:pt x="14226" y="2142"/>
                  <a:pt x="14283" y="2098"/>
                  <a:pt x="14283" y="2013"/>
                </a:cubicBezTo>
                <a:cubicBezTo>
                  <a:pt x="14283" y="1987"/>
                  <a:pt x="14265" y="1957"/>
                  <a:pt x="14244" y="1936"/>
                </a:cubicBezTo>
                <a:cubicBezTo>
                  <a:pt x="14227" y="1918"/>
                  <a:pt x="14209" y="1906"/>
                  <a:pt x="14198" y="1906"/>
                </a:cubicBezTo>
                <a:close/>
                <a:moveTo>
                  <a:pt x="2934" y="1916"/>
                </a:moveTo>
                <a:lnTo>
                  <a:pt x="2935" y="2078"/>
                </a:lnTo>
                <a:cubicBezTo>
                  <a:pt x="2927" y="2118"/>
                  <a:pt x="2909" y="2145"/>
                  <a:pt x="2892" y="2141"/>
                </a:cubicBezTo>
                <a:lnTo>
                  <a:pt x="2871" y="2136"/>
                </a:lnTo>
                <a:lnTo>
                  <a:pt x="2869" y="2152"/>
                </a:lnTo>
                <a:lnTo>
                  <a:pt x="2786" y="2123"/>
                </a:lnTo>
                <a:lnTo>
                  <a:pt x="2782" y="2122"/>
                </a:lnTo>
                <a:cubicBezTo>
                  <a:pt x="2784" y="2120"/>
                  <a:pt x="2787" y="2118"/>
                  <a:pt x="2790" y="2116"/>
                </a:cubicBezTo>
                <a:cubicBezTo>
                  <a:pt x="2809" y="2103"/>
                  <a:pt x="2830" y="2089"/>
                  <a:pt x="2852" y="2063"/>
                </a:cubicBezTo>
                <a:cubicBezTo>
                  <a:pt x="2870" y="2041"/>
                  <a:pt x="2883" y="2010"/>
                  <a:pt x="2894" y="1983"/>
                </a:cubicBezTo>
                <a:cubicBezTo>
                  <a:pt x="2908" y="1949"/>
                  <a:pt x="2919" y="1926"/>
                  <a:pt x="2934" y="1916"/>
                </a:cubicBezTo>
                <a:close/>
                <a:moveTo>
                  <a:pt x="4348" y="1993"/>
                </a:moveTo>
                <a:cubicBezTo>
                  <a:pt x="4391" y="1993"/>
                  <a:pt x="4415" y="2029"/>
                  <a:pt x="4441" y="2067"/>
                </a:cubicBezTo>
                <a:cubicBezTo>
                  <a:pt x="4447" y="2076"/>
                  <a:pt x="4453" y="2085"/>
                  <a:pt x="4459" y="2094"/>
                </a:cubicBezTo>
                <a:cubicBezTo>
                  <a:pt x="4449" y="2112"/>
                  <a:pt x="4443" y="2116"/>
                  <a:pt x="4437" y="2116"/>
                </a:cubicBezTo>
                <a:cubicBezTo>
                  <a:pt x="4418" y="2114"/>
                  <a:pt x="4332" y="2040"/>
                  <a:pt x="4309" y="2003"/>
                </a:cubicBezTo>
                <a:cubicBezTo>
                  <a:pt x="4313" y="1996"/>
                  <a:pt x="4325" y="1993"/>
                  <a:pt x="4348" y="1993"/>
                </a:cubicBezTo>
                <a:close/>
                <a:moveTo>
                  <a:pt x="4775" y="2008"/>
                </a:moveTo>
                <a:lnTo>
                  <a:pt x="5322" y="2034"/>
                </a:lnTo>
                <a:lnTo>
                  <a:pt x="5322" y="2044"/>
                </a:lnTo>
                <a:lnTo>
                  <a:pt x="5378" y="2044"/>
                </a:lnTo>
                <a:cubicBezTo>
                  <a:pt x="5378" y="2044"/>
                  <a:pt x="5349" y="2097"/>
                  <a:pt x="5349" y="2097"/>
                </a:cubicBezTo>
                <a:cubicBezTo>
                  <a:pt x="5317" y="2121"/>
                  <a:pt x="5280" y="2138"/>
                  <a:pt x="5259" y="2138"/>
                </a:cubicBezTo>
                <a:cubicBezTo>
                  <a:pt x="5245" y="2138"/>
                  <a:pt x="5244" y="2133"/>
                  <a:pt x="5239" y="2122"/>
                </a:cubicBezTo>
                <a:cubicBezTo>
                  <a:pt x="5230" y="2098"/>
                  <a:pt x="5218" y="2074"/>
                  <a:pt x="5189" y="2074"/>
                </a:cubicBezTo>
                <a:lnTo>
                  <a:pt x="5030" y="2074"/>
                </a:lnTo>
                <a:cubicBezTo>
                  <a:pt x="5016" y="2074"/>
                  <a:pt x="5005" y="2086"/>
                  <a:pt x="4996" y="2097"/>
                </a:cubicBezTo>
                <a:cubicBezTo>
                  <a:pt x="4987" y="2107"/>
                  <a:pt x="4979" y="2116"/>
                  <a:pt x="4967" y="2116"/>
                </a:cubicBezTo>
                <a:cubicBezTo>
                  <a:pt x="4903" y="2116"/>
                  <a:pt x="4848" y="2082"/>
                  <a:pt x="4780" y="2038"/>
                </a:cubicBezTo>
                <a:lnTo>
                  <a:pt x="4756" y="2023"/>
                </a:lnTo>
                <a:cubicBezTo>
                  <a:pt x="4761" y="2017"/>
                  <a:pt x="4767" y="2012"/>
                  <a:pt x="4775" y="2008"/>
                </a:cubicBezTo>
                <a:close/>
                <a:moveTo>
                  <a:pt x="4755" y="2024"/>
                </a:moveTo>
                <a:cubicBezTo>
                  <a:pt x="4755" y="2024"/>
                  <a:pt x="4746" y="2053"/>
                  <a:pt x="4746" y="2053"/>
                </a:cubicBezTo>
                <a:cubicBezTo>
                  <a:pt x="4744" y="2059"/>
                  <a:pt x="4743" y="2063"/>
                  <a:pt x="4742" y="2066"/>
                </a:cubicBezTo>
                <a:cubicBezTo>
                  <a:pt x="4743" y="2047"/>
                  <a:pt x="4747" y="2034"/>
                  <a:pt x="4755" y="2024"/>
                </a:cubicBezTo>
                <a:close/>
                <a:moveTo>
                  <a:pt x="16772" y="2041"/>
                </a:moveTo>
                <a:lnTo>
                  <a:pt x="16795" y="2041"/>
                </a:lnTo>
                <a:cubicBezTo>
                  <a:pt x="16958" y="2120"/>
                  <a:pt x="16980" y="2197"/>
                  <a:pt x="16981" y="2226"/>
                </a:cubicBezTo>
                <a:cubicBezTo>
                  <a:pt x="16987" y="2324"/>
                  <a:pt x="16844" y="2463"/>
                  <a:pt x="16750" y="2555"/>
                </a:cubicBezTo>
                <a:cubicBezTo>
                  <a:pt x="16670" y="2633"/>
                  <a:pt x="16620" y="2683"/>
                  <a:pt x="16600" y="2733"/>
                </a:cubicBezTo>
                <a:lnTo>
                  <a:pt x="16597" y="2743"/>
                </a:lnTo>
                <a:cubicBezTo>
                  <a:pt x="16593" y="2760"/>
                  <a:pt x="16582" y="2819"/>
                  <a:pt x="16596" y="2861"/>
                </a:cubicBezTo>
                <a:cubicBezTo>
                  <a:pt x="16600" y="2873"/>
                  <a:pt x="16610" y="2894"/>
                  <a:pt x="16629" y="2894"/>
                </a:cubicBezTo>
                <a:cubicBezTo>
                  <a:pt x="16652" y="2894"/>
                  <a:pt x="16697" y="2868"/>
                  <a:pt x="16832" y="2652"/>
                </a:cubicBezTo>
                <a:cubicBezTo>
                  <a:pt x="16891" y="2753"/>
                  <a:pt x="17049" y="2815"/>
                  <a:pt x="17220" y="2875"/>
                </a:cubicBezTo>
                <a:cubicBezTo>
                  <a:pt x="17231" y="2879"/>
                  <a:pt x="17242" y="2883"/>
                  <a:pt x="17251" y="2886"/>
                </a:cubicBezTo>
                <a:lnTo>
                  <a:pt x="17201" y="3401"/>
                </a:lnTo>
                <a:lnTo>
                  <a:pt x="16750" y="3017"/>
                </a:lnTo>
                <a:lnTo>
                  <a:pt x="16295" y="2630"/>
                </a:lnTo>
                <a:lnTo>
                  <a:pt x="16353" y="2558"/>
                </a:lnTo>
                <a:cubicBezTo>
                  <a:pt x="16353" y="2558"/>
                  <a:pt x="16772" y="2041"/>
                  <a:pt x="16772" y="2041"/>
                </a:cubicBezTo>
                <a:close/>
                <a:moveTo>
                  <a:pt x="3526" y="2047"/>
                </a:moveTo>
                <a:cubicBezTo>
                  <a:pt x="3531" y="2053"/>
                  <a:pt x="3536" y="2058"/>
                  <a:pt x="3542" y="2061"/>
                </a:cubicBezTo>
                <a:cubicBezTo>
                  <a:pt x="3542" y="2068"/>
                  <a:pt x="3543" y="2074"/>
                  <a:pt x="3543" y="2079"/>
                </a:cubicBezTo>
                <a:cubicBezTo>
                  <a:pt x="3543" y="2167"/>
                  <a:pt x="3593" y="2281"/>
                  <a:pt x="3646" y="2281"/>
                </a:cubicBezTo>
                <a:cubicBezTo>
                  <a:pt x="3662" y="2281"/>
                  <a:pt x="3673" y="2264"/>
                  <a:pt x="3683" y="2250"/>
                </a:cubicBezTo>
                <a:cubicBezTo>
                  <a:pt x="3691" y="2238"/>
                  <a:pt x="3696" y="2230"/>
                  <a:pt x="3703" y="2230"/>
                </a:cubicBezTo>
                <a:cubicBezTo>
                  <a:pt x="3715" y="2230"/>
                  <a:pt x="3730" y="2263"/>
                  <a:pt x="3730" y="2292"/>
                </a:cubicBezTo>
                <a:cubicBezTo>
                  <a:pt x="3730" y="2329"/>
                  <a:pt x="3688" y="2435"/>
                  <a:pt x="3677" y="2448"/>
                </a:cubicBezTo>
                <a:cubicBezTo>
                  <a:pt x="3669" y="2450"/>
                  <a:pt x="3642" y="2445"/>
                  <a:pt x="3617" y="2442"/>
                </a:cubicBezTo>
                <a:lnTo>
                  <a:pt x="3575" y="2281"/>
                </a:lnTo>
                <a:lnTo>
                  <a:pt x="3515" y="2059"/>
                </a:lnTo>
                <a:cubicBezTo>
                  <a:pt x="3519" y="2055"/>
                  <a:pt x="3522" y="2051"/>
                  <a:pt x="3526" y="2047"/>
                </a:cubicBezTo>
                <a:close/>
                <a:moveTo>
                  <a:pt x="18502" y="2057"/>
                </a:moveTo>
                <a:cubicBezTo>
                  <a:pt x="18446" y="2057"/>
                  <a:pt x="18384" y="2146"/>
                  <a:pt x="18384" y="2272"/>
                </a:cubicBezTo>
                <a:cubicBezTo>
                  <a:pt x="18384" y="2398"/>
                  <a:pt x="18444" y="2509"/>
                  <a:pt x="18512" y="2509"/>
                </a:cubicBezTo>
                <a:cubicBezTo>
                  <a:pt x="18534" y="2509"/>
                  <a:pt x="18548" y="2485"/>
                  <a:pt x="18559" y="2463"/>
                </a:cubicBezTo>
                <a:cubicBezTo>
                  <a:pt x="18569" y="2477"/>
                  <a:pt x="18580" y="2487"/>
                  <a:pt x="18597" y="2487"/>
                </a:cubicBezTo>
                <a:cubicBezTo>
                  <a:pt x="18615" y="2487"/>
                  <a:pt x="18629" y="2471"/>
                  <a:pt x="18637" y="2461"/>
                </a:cubicBezTo>
                <a:cubicBezTo>
                  <a:pt x="18640" y="2458"/>
                  <a:pt x="18644" y="2454"/>
                  <a:pt x="18644" y="2453"/>
                </a:cubicBezTo>
                <a:cubicBezTo>
                  <a:pt x="18658" y="2453"/>
                  <a:pt x="18669" y="2441"/>
                  <a:pt x="18676" y="2432"/>
                </a:cubicBezTo>
                <a:cubicBezTo>
                  <a:pt x="18682" y="2426"/>
                  <a:pt x="18684" y="2423"/>
                  <a:pt x="18684" y="2422"/>
                </a:cubicBezTo>
                <a:cubicBezTo>
                  <a:pt x="18685" y="2424"/>
                  <a:pt x="18688" y="2429"/>
                  <a:pt x="18690" y="2433"/>
                </a:cubicBezTo>
                <a:cubicBezTo>
                  <a:pt x="18697" y="2446"/>
                  <a:pt x="18708" y="2466"/>
                  <a:pt x="18724" y="2466"/>
                </a:cubicBezTo>
                <a:cubicBezTo>
                  <a:pt x="18745" y="2466"/>
                  <a:pt x="18759" y="2446"/>
                  <a:pt x="18769" y="2434"/>
                </a:cubicBezTo>
                <a:cubicBezTo>
                  <a:pt x="18772" y="2430"/>
                  <a:pt x="18776" y="2424"/>
                  <a:pt x="18777" y="2423"/>
                </a:cubicBezTo>
                <a:lnTo>
                  <a:pt x="18834" y="2423"/>
                </a:lnTo>
                <a:lnTo>
                  <a:pt x="18857" y="2426"/>
                </a:lnTo>
                <a:lnTo>
                  <a:pt x="18857" y="2381"/>
                </a:lnTo>
                <a:cubicBezTo>
                  <a:pt x="18858" y="2375"/>
                  <a:pt x="18864" y="2357"/>
                  <a:pt x="18868" y="2345"/>
                </a:cubicBezTo>
                <a:cubicBezTo>
                  <a:pt x="18877" y="2320"/>
                  <a:pt x="18889" y="2288"/>
                  <a:pt x="18894" y="2250"/>
                </a:cubicBezTo>
                <a:lnTo>
                  <a:pt x="18900" y="2207"/>
                </a:lnTo>
                <a:lnTo>
                  <a:pt x="18879" y="2195"/>
                </a:lnTo>
                <a:cubicBezTo>
                  <a:pt x="18867" y="2188"/>
                  <a:pt x="18850" y="2177"/>
                  <a:pt x="18830" y="2165"/>
                </a:cubicBezTo>
                <a:cubicBezTo>
                  <a:pt x="18757" y="2118"/>
                  <a:pt x="18694" y="2079"/>
                  <a:pt x="18665" y="2079"/>
                </a:cubicBezTo>
                <a:cubicBezTo>
                  <a:pt x="18642" y="2079"/>
                  <a:pt x="18617" y="2107"/>
                  <a:pt x="18609" y="2183"/>
                </a:cubicBezTo>
                <a:cubicBezTo>
                  <a:pt x="18602" y="2174"/>
                  <a:pt x="18595" y="2161"/>
                  <a:pt x="18586" y="2142"/>
                </a:cubicBezTo>
                <a:cubicBezTo>
                  <a:pt x="18568" y="2104"/>
                  <a:pt x="18545" y="2057"/>
                  <a:pt x="18502" y="2057"/>
                </a:cubicBezTo>
                <a:close/>
                <a:moveTo>
                  <a:pt x="3098" y="2104"/>
                </a:moveTo>
                <a:lnTo>
                  <a:pt x="3098" y="2109"/>
                </a:lnTo>
                <a:cubicBezTo>
                  <a:pt x="3098" y="2113"/>
                  <a:pt x="3098" y="2118"/>
                  <a:pt x="3098" y="2123"/>
                </a:cubicBezTo>
                <a:cubicBezTo>
                  <a:pt x="3088" y="2134"/>
                  <a:pt x="3078" y="2150"/>
                  <a:pt x="3071" y="2169"/>
                </a:cubicBezTo>
                <a:cubicBezTo>
                  <a:pt x="3067" y="2169"/>
                  <a:pt x="3064" y="2170"/>
                  <a:pt x="3060" y="2171"/>
                </a:cubicBezTo>
                <a:lnTo>
                  <a:pt x="3052" y="2173"/>
                </a:lnTo>
                <a:lnTo>
                  <a:pt x="3098" y="2104"/>
                </a:lnTo>
                <a:close/>
                <a:moveTo>
                  <a:pt x="4585" y="2108"/>
                </a:moveTo>
                <a:lnTo>
                  <a:pt x="4590" y="2108"/>
                </a:lnTo>
                <a:cubicBezTo>
                  <a:pt x="4591" y="2115"/>
                  <a:pt x="4592" y="2121"/>
                  <a:pt x="4593" y="2126"/>
                </a:cubicBezTo>
                <a:cubicBezTo>
                  <a:pt x="4596" y="2133"/>
                  <a:pt x="4598" y="2140"/>
                  <a:pt x="4601" y="2146"/>
                </a:cubicBezTo>
                <a:lnTo>
                  <a:pt x="4600" y="2146"/>
                </a:lnTo>
                <a:lnTo>
                  <a:pt x="4606" y="2200"/>
                </a:lnTo>
                <a:cubicBezTo>
                  <a:pt x="4617" y="2304"/>
                  <a:pt x="4657" y="2309"/>
                  <a:pt x="4681" y="2312"/>
                </a:cubicBezTo>
                <a:cubicBezTo>
                  <a:pt x="4682" y="2312"/>
                  <a:pt x="4684" y="2312"/>
                  <a:pt x="4686" y="2312"/>
                </a:cubicBezTo>
                <a:cubicBezTo>
                  <a:pt x="4686" y="2330"/>
                  <a:pt x="4688" y="2345"/>
                  <a:pt x="4691" y="2358"/>
                </a:cubicBezTo>
                <a:lnTo>
                  <a:pt x="4586" y="2315"/>
                </a:lnTo>
                <a:lnTo>
                  <a:pt x="4580" y="2303"/>
                </a:lnTo>
                <a:cubicBezTo>
                  <a:pt x="4562" y="2268"/>
                  <a:pt x="4551" y="2234"/>
                  <a:pt x="4539" y="2198"/>
                </a:cubicBezTo>
                <a:cubicBezTo>
                  <a:pt x="4532" y="2179"/>
                  <a:pt x="4526" y="2160"/>
                  <a:pt x="4518" y="2141"/>
                </a:cubicBezTo>
                <a:cubicBezTo>
                  <a:pt x="4538" y="2145"/>
                  <a:pt x="4565" y="2146"/>
                  <a:pt x="4585" y="2108"/>
                </a:cubicBezTo>
                <a:close/>
                <a:moveTo>
                  <a:pt x="3477" y="2108"/>
                </a:moveTo>
                <a:cubicBezTo>
                  <a:pt x="3477" y="2108"/>
                  <a:pt x="3486" y="2139"/>
                  <a:pt x="3486" y="2139"/>
                </a:cubicBezTo>
                <a:cubicBezTo>
                  <a:pt x="3480" y="2135"/>
                  <a:pt x="3474" y="2130"/>
                  <a:pt x="3472" y="2125"/>
                </a:cubicBezTo>
                <a:cubicBezTo>
                  <a:pt x="3472" y="2120"/>
                  <a:pt x="3474" y="2115"/>
                  <a:pt x="3477" y="2108"/>
                </a:cubicBezTo>
                <a:close/>
                <a:moveTo>
                  <a:pt x="18308" y="2114"/>
                </a:moveTo>
                <a:lnTo>
                  <a:pt x="18281" y="2197"/>
                </a:lnTo>
                <a:lnTo>
                  <a:pt x="18279" y="2204"/>
                </a:lnTo>
                <a:lnTo>
                  <a:pt x="18279" y="2205"/>
                </a:lnTo>
                <a:lnTo>
                  <a:pt x="18275" y="2218"/>
                </a:lnTo>
                <a:lnTo>
                  <a:pt x="18275" y="2222"/>
                </a:lnTo>
                <a:cubicBezTo>
                  <a:pt x="18273" y="2234"/>
                  <a:pt x="18271" y="2246"/>
                  <a:pt x="18271" y="2260"/>
                </a:cubicBezTo>
                <a:cubicBezTo>
                  <a:pt x="18271" y="2291"/>
                  <a:pt x="18278" y="2315"/>
                  <a:pt x="18289" y="2327"/>
                </a:cubicBezTo>
                <a:lnTo>
                  <a:pt x="18290" y="2332"/>
                </a:lnTo>
                <a:lnTo>
                  <a:pt x="18295" y="2334"/>
                </a:lnTo>
                <a:lnTo>
                  <a:pt x="18296" y="2342"/>
                </a:lnTo>
                <a:lnTo>
                  <a:pt x="18309" y="2338"/>
                </a:lnTo>
                <a:lnTo>
                  <a:pt x="18337" y="2344"/>
                </a:lnTo>
                <a:lnTo>
                  <a:pt x="18335" y="2331"/>
                </a:lnTo>
                <a:lnTo>
                  <a:pt x="18340" y="2330"/>
                </a:lnTo>
                <a:lnTo>
                  <a:pt x="18338" y="2314"/>
                </a:lnTo>
                <a:cubicBezTo>
                  <a:pt x="18348" y="2292"/>
                  <a:pt x="18351" y="2260"/>
                  <a:pt x="18353" y="2245"/>
                </a:cubicBezTo>
                <a:lnTo>
                  <a:pt x="18335" y="2239"/>
                </a:lnTo>
                <a:lnTo>
                  <a:pt x="18336" y="2237"/>
                </a:lnTo>
                <a:lnTo>
                  <a:pt x="18354" y="2238"/>
                </a:lnTo>
                <a:lnTo>
                  <a:pt x="18358" y="2185"/>
                </a:lnTo>
                <a:lnTo>
                  <a:pt x="18337" y="2185"/>
                </a:lnTo>
                <a:lnTo>
                  <a:pt x="18317" y="2145"/>
                </a:lnTo>
                <a:lnTo>
                  <a:pt x="18313" y="2116"/>
                </a:lnTo>
                <a:lnTo>
                  <a:pt x="18309" y="2125"/>
                </a:lnTo>
                <a:lnTo>
                  <a:pt x="18308" y="2114"/>
                </a:lnTo>
                <a:close/>
                <a:moveTo>
                  <a:pt x="3843" y="2114"/>
                </a:moveTo>
                <a:cubicBezTo>
                  <a:pt x="3861" y="2116"/>
                  <a:pt x="3879" y="2153"/>
                  <a:pt x="3898" y="2192"/>
                </a:cubicBezTo>
                <a:cubicBezTo>
                  <a:pt x="3903" y="2204"/>
                  <a:pt x="3909" y="2216"/>
                  <a:pt x="3915" y="2228"/>
                </a:cubicBezTo>
                <a:lnTo>
                  <a:pt x="3896" y="2228"/>
                </a:lnTo>
                <a:lnTo>
                  <a:pt x="3888" y="2175"/>
                </a:lnTo>
                <a:lnTo>
                  <a:pt x="3867" y="2188"/>
                </a:lnTo>
                <a:cubicBezTo>
                  <a:pt x="3859" y="2193"/>
                  <a:pt x="3852" y="2181"/>
                  <a:pt x="3843" y="2166"/>
                </a:cubicBezTo>
                <a:cubicBezTo>
                  <a:pt x="3843" y="2166"/>
                  <a:pt x="3843" y="2114"/>
                  <a:pt x="3843" y="2114"/>
                </a:cubicBezTo>
                <a:close/>
                <a:moveTo>
                  <a:pt x="4176" y="2114"/>
                </a:moveTo>
                <a:cubicBezTo>
                  <a:pt x="4192" y="2114"/>
                  <a:pt x="4196" y="2114"/>
                  <a:pt x="4196" y="2164"/>
                </a:cubicBezTo>
                <a:lnTo>
                  <a:pt x="4148" y="2144"/>
                </a:lnTo>
                <a:cubicBezTo>
                  <a:pt x="4156" y="2139"/>
                  <a:pt x="4163" y="2131"/>
                  <a:pt x="4168" y="2124"/>
                </a:cubicBezTo>
                <a:cubicBezTo>
                  <a:pt x="4171" y="2119"/>
                  <a:pt x="4175" y="2114"/>
                  <a:pt x="4176" y="2114"/>
                </a:cubicBezTo>
                <a:close/>
                <a:moveTo>
                  <a:pt x="18502" y="2147"/>
                </a:moveTo>
                <a:cubicBezTo>
                  <a:pt x="18526" y="2147"/>
                  <a:pt x="18538" y="2173"/>
                  <a:pt x="18554" y="2205"/>
                </a:cubicBezTo>
                <a:cubicBezTo>
                  <a:pt x="18571" y="2240"/>
                  <a:pt x="18592" y="2283"/>
                  <a:pt x="18629" y="2283"/>
                </a:cubicBezTo>
                <a:lnTo>
                  <a:pt x="18651" y="2283"/>
                </a:lnTo>
                <a:lnTo>
                  <a:pt x="18651" y="2238"/>
                </a:lnTo>
                <a:cubicBezTo>
                  <a:pt x="18651" y="2231"/>
                  <a:pt x="18652" y="2169"/>
                  <a:pt x="18665" y="2169"/>
                </a:cubicBezTo>
                <a:cubicBezTo>
                  <a:pt x="18690" y="2169"/>
                  <a:pt x="18769" y="2220"/>
                  <a:pt x="18817" y="2250"/>
                </a:cubicBezTo>
                <a:cubicBezTo>
                  <a:pt x="18825" y="2256"/>
                  <a:pt x="18834" y="2261"/>
                  <a:pt x="18841" y="2266"/>
                </a:cubicBezTo>
                <a:cubicBezTo>
                  <a:pt x="18838" y="2275"/>
                  <a:pt x="18835" y="2284"/>
                  <a:pt x="18832" y="2293"/>
                </a:cubicBezTo>
                <a:cubicBezTo>
                  <a:pt x="18827" y="2307"/>
                  <a:pt x="18822" y="2320"/>
                  <a:pt x="18818" y="2333"/>
                </a:cubicBezTo>
                <a:lnTo>
                  <a:pt x="18777" y="2333"/>
                </a:lnTo>
                <a:cubicBezTo>
                  <a:pt x="18763" y="2333"/>
                  <a:pt x="18752" y="2348"/>
                  <a:pt x="18744" y="2359"/>
                </a:cubicBezTo>
                <a:cubicBezTo>
                  <a:pt x="18736" y="2370"/>
                  <a:pt x="18731" y="2376"/>
                  <a:pt x="18727" y="2377"/>
                </a:cubicBezTo>
                <a:cubicBezTo>
                  <a:pt x="18725" y="2376"/>
                  <a:pt x="18722" y="2370"/>
                  <a:pt x="18720" y="2366"/>
                </a:cubicBezTo>
                <a:cubicBezTo>
                  <a:pt x="18713" y="2353"/>
                  <a:pt x="18702" y="2333"/>
                  <a:pt x="18686" y="2333"/>
                </a:cubicBezTo>
                <a:cubicBezTo>
                  <a:pt x="18672" y="2333"/>
                  <a:pt x="18661" y="2345"/>
                  <a:pt x="18654" y="2354"/>
                </a:cubicBezTo>
                <a:cubicBezTo>
                  <a:pt x="18648" y="2361"/>
                  <a:pt x="18646" y="2363"/>
                  <a:pt x="18644" y="2363"/>
                </a:cubicBezTo>
                <a:cubicBezTo>
                  <a:pt x="18632" y="2363"/>
                  <a:pt x="18623" y="2374"/>
                  <a:pt x="18615" y="2383"/>
                </a:cubicBezTo>
                <a:cubicBezTo>
                  <a:pt x="18609" y="2390"/>
                  <a:pt x="18603" y="2397"/>
                  <a:pt x="18597" y="2397"/>
                </a:cubicBezTo>
                <a:cubicBezTo>
                  <a:pt x="18588" y="2397"/>
                  <a:pt x="18585" y="2394"/>
                  <a:pt x="18576" y="2371"/>
                </a:cubicBezTo>
                <a:lnTo>
                  <a:pt x="18561" y="2336"/>
                </a:lnTo>
                <a:lnTo>
                  <a:pt x="18544" y="2366"/>
                </a:lnTo>
                <a:cubicBezTo>
                  <a:pt x="18540" y="2373"/>
                  <a:pt x="18536" y="2382"/>
                  <a:pt x="18532" y="2391"/>
                </a:cubicBezTo>
                <a:cubicBezTo>
                  <a:pt x="18522" y="2410"/>
                  <a:pt x="18518" y="2419"/>
                  <a:pt x="18512" y="2419"/>
                </a:cubicBezTo>
                <a:cubicBezTo>
                  <a:pt x="18469" y="2419"/>
                  <a:pt x="18429" y="2349"/>
                  <a:pt x="18429" y="2272"/>
                </a:cubicBezTo>
                <a:cubicBezTo>
                  <a:pt x="18429" y="2203"/>
                  <a:pt x="18469" y="2147"/>
                  <a:pt x="18502" y="2147"/>
                </a:cubicBezTo>
                <a:close/>
                <a:moveTo>
                  <a:pt x="3141" y="2149"/>
                </a:moveTo>
                <a:cubicBezTo>
                  <a:pt x="3153" y="2147"/>
                  <a:pt x="3162" y="2149"/>
                  <a:pt x="3171" y="2151"/>
                </a:cubicBezTo>
                <a:cubicBezTo>
                  <a:pt x="3177" y="2152"/>
                  <a:pt x="3183" y="2154"/>
                  <a:pt x="3190" y="2154"/>
                </a:cubicBezTo>
                <a:cubicBezTo>
                  <a:pt x="3190" y="2154"/>
                  <a:pt x="3203" y="2156"/>
                  <a:pt x="3204" y="2176"/>
                </a:cubicBezTo>
                <a:lnTo>
                  <a:pt x="3205" y="2218"/>
                </a:lnTo>
                <a:lnTo>
                  <a:pt x="3275" y="2218"/>
                </a:lnTo>
                <a:cubicBezTo>
                  <a:pt x="3297" y="2218"/>
                  <a:pt x="3319" y="2246"/>
                  <a:pt x="3344" y="2279"/>
                </a:cubicBezTo>
                <a:cubicBezTo>
                  <a:pt x="3377" y="2324"/>
                  <a:pt x="3419" y="2379"/>
                  <a:pt x="3476" y="2379"/>
                </a:cubicBezTo>
                <a:cubicBezTo>
                  <a:pt x="3505" y="2379"/>
                  <a:pt x="3523" y="2363"/>
                  <a:pt x="3536" y="2326"/>
                </a:cubicBezTo>
                <a:lnTo>
                  <a:pt x="3565" y="2435"/>
                </a:lnTo>
                <a:cubicBezTo>
                  <a:pt x="3547" y="2434"/>
                  <a:pt x="3537" y="2437"/>
                  <a:pt x="3531" y="2445"/>
                </a:cubicBezTo>
                <a:cubicBezTo>
                  <a:pt x="3516" y="2456"/>
                  <a:pt x="3453" y="2485"/>
                  <a:pt x="3426" y="2498"/>
                </a:cubicBezTo>
                <a:cubicBezTo>
                  <a:pt x="3409" y="2505"/>
                  <a:pt x="3397" y="2511"/>
                  <a:pt x="3394" y="2513"/>
                </a:cubicBezTo>
                <a:cubicBezTo>
                  <a:pt x="3359" y="2541"/>
                  <a:pt x="3329" y="2561"/>
                  <a:pt x="3294" y="2569"/>
                </a:cubicBezTo>
                <a:lnTo>
                  <a:pt x="3279" y="2551"/>
                </a:lnTo>
                <a:lnTo>
                  <a:pt x="3277" y="2549"/>
                </a:lnTo>
                <a:lnTo>
                  <a:pt x="3309" y="2549"/>
                </a:lnTo>
                <a:lnTo>
                  <a:pt x="3282" y="2477"/>
                </a:lnTo>
                <a:cubicBezTo>
                  <a:pt x="3277" y="2464"/>
                  <a:pt x="3272" y="2453"/>
                  <a:pt x="3266" y="2441"/>
                </a:cubicBezTo>
                <a:cubicBezTo>
                  <a:pt x="3257" y="2423"/>
                  <a:pt x="3252" y="2412"/>
                  <a:pt x="3250" y="2397"/>
                </a:cubicBezTo>
                <a:lnTo>
                  <a:pt x="3246" y="2355"/>
                </a:lnTo>
                <a:lnTo>
                  <a:pt x="3224" y="2362"/>
                </a:lnTo>
                <a:cubicBezTo>
                  <a:pt x="3208" y="2368"/>
                  <a:pt x="3194" y="2391"/>
                  <a:pt x="3187" y="2422"/>
                </a:cubicBezTo>
                <a:cubicBezTo>
                  <a:pt x="3182" y="2423"/>
                  <a:pt x="3177" y="2425"/>
                  <a:pt x="3172" y="2427"/>
                </a:cubicBezTo>
                <a:lnTo>
                  <a:pt x="3085" y="2324"/>
                </a:lnTo>
                <a:lnTo>
                  <a:pt x="3094" y="2259"/>
                </a:lnTo>
                <a:cubicBezTo>
                  <a:pt x="3096" y="2260"/>
                  <a:pt x="3097" y="2260"/>
                  <a:pt x="3098" y="2260"/>
                </a:cubicBezTo>
                <a:cubicBezTo>
                  <a:pt x="3100" y="2260"/>
                  <a:pt x="3103" y="2261"/>
                  <a:pt x="3107" y="2262"/>
                </a:cubicBezTo>
                <a:lnTo>
                  <a:pt x="3113" y="2210"/>
                </a:lnTo>
                <a:cubicBezTo>
                  <a:pt x="3118" y="2202"/>
                  <a:pt x="3125" y="2196"/>
                  <a:pt x="3131" y="2196"/>
                </a:cubicBezTo>
                <a:cubicBezTo>
                  <a:pt x="3131" y="2196"/>
                  <a:pt x="3131" y="2175"/>
                  <a:pt x="3131" y="2175"/>
                </a:cubicBezTo>
                <a:lnTo>
                  <a:pt x="3132" y="2169"/>
                </a:lnTo>
                <a:lnTo>
                  <a:pt x="3134" y="2197"/>
                </a:lnTo>
                <a:lnTo>
                  <a:pt x="3141" y="2149"/>
                </a:lnTo>
                <a:close/>
                <a:moveTo>
                  <a:pt x="2964" y="2153"/>
                </a:moveTo>
                <a:cubicBezTo>
                  <a:pt x="2966" y="2161"/>
                  <a:pt x="2969" y="2168"/>
                  <a:pt x="2972" y="2176"/>
                </a:cubicBezTo>
                <a:lnTo>
                  <a:pt x="2964" y="2180"/>
                </a:lnTo>
                <a:lnTo>
                  <a:pt x="2961" y="2176"/>
                </a:lnTo>
                <a:lnTo>
                  <a:pt x="2952" y="2185"/>
                </a:lnTo>
                <a:lnTo>
                  <a:pt x="2950" y="2186"/>
                </a:lnTo>
                <a:cubicBezTo>
                  <a:pt x="2956" y="2176"/>
                  <a:pt x="2960" y="2165"/>
                  <a:pt x="2964" y="2153"/>
                </a:cubicBezTo>
                <a:close/>
                <a:moveTo>
                  <a:pt x="3040" y="2189"/>
                </a:moveTo>
                <a:cubicBezTo>
                  <a:pt x="3040" y="2189"/>
                  <a:pt x="3040" y="2255"/>
                  <a:pt x="3040" y="2255"/>
                </a:cubicBezTo>
                <a:cubicBezTo>
                  <a:pt x="3037" y="2258"/>
                  <a:pt x="3035" y="2261"/>
                  <a:pt x="3032" y="2264"/>
                </a:cubicBezTo>
                <a:lnTo>
                  <a:pt x="3030" y="2262"/>
                </a:lnTo>
                <a:lnTo>
                  <a:pt x="3019" y="2278"/>
                </a:lnTo>
                <a:cubicBezTo>
                  <a:pt x="3018" y="2279"/>
                  <a:pt x="3017" y="2280"/>
                  <a:pt x="3016" y="2281"/>
                </a:cubicBezTo>
                <a:lnTo>
                  <a:pt x="3023" y="2254"/>
                </a:lnTo>
                <a:lnTo>
                  <a:pt x="3022" y="2253"/>
                </a:lnTo>
                <a:lnTo>
                  <a:pt x="3023" y="2252"/>
                </a:lnTo>
                <a:lnTo>
                  <a:pt x="3022" y="2251"/>
                </a:lnTo>
                <a:cubicBezTo>
                  <a:pt x="3024" y="2241"/>
                  <a:pt x="3025" y="2231"/>
                  <a:pt x="3026" y="2221"/>
                </a:cubicBezTo>
                <a:lnTo>
                  <a:pt x="3027" y="2210"/>
                </a:lnTo>
                <a:lnTo>
                  <a:pt x="3040" y="2189"/>
                </a:lnTo>
                <a:close/>
                <a:moveTo>
                  <a:pt x="3166" y="2189"/>
                </a:moveTo>
                <a:lnTo>
                  <a:pt x="3160" y="2278"/>
                </a:lnTo>
                <a:cubicBezTo>
                  <a:pt x="3174" y="2283"/>
                  <a:pt x="3186" y="2287"/>
                  <a:pt x="3194" y="2289"/>
                </a:cubicBezTo>
                <a:cubicBezTo>
                  <a:pt x="3194" y="2289"/>
                  <a:pt x="3201" y="2200"/>
                  <a:pt x="3201" y="2200"/>
                </a:cubicBezTo>
                <a:cubicBezTo>
                  <a:pt x="3189" y="2195"/>
                  <a:pt x="3177" y="2192"/>
                  <a:pt x="3166" y="2189"/>
                </a:cubicBezTo>
                <a:close/>
                <a:moveTo>
                  <a:pt x="4097" y="2215"/>
                </a:moveTo>
                <a:lnTo>
                  <a:pt x="4180" y="2249"/>
                </a:lnTo>
                <a:cubicBezTo>
                  <a:pt x="4180" y="2249"/>
                  <a:pt x="4191" y="2253"/>
                  <a:pt x="4191" y="2253"/>
                </a:cubicBezTo>
                <a:cubicBezTo>
                  <a:pt x="4190" y="2259"/>
                  <a:pt x="4189" y="2265"/>
                  <a:pt x="4188" y="2271"/>
                </a:cubicBezTo>
                <a:cubicBezTo>
                  <a:pt x="4183" y="2309"/>
                  <a:pt x="4177" y="2353"/>
                  <a:pt x="4178" y="2409"/>
                </a:cubicBezTo>
                <a:cubicBezTo>
                  <a:pt x="4154" y="2419"/>
                  <a:pt x="4126" y="2420"/>
                  <a:pt x="4117" y="2420"/>
                </a:cubicBezTo>
                <a:cubicBezTo>
                  <a:pt x="4114" y="2420"/>
                  <a:pt x="4110" y="2420"/>
                  <a:pt x="4105" y="2421"/>
                </a:cubicBezTo>
                <a:cubicBezTo>
                  <a:pt x="4101" y="2422"/>
                  <a:pt x="4096" y="2423"/>
                  <a:pt x="4091" y="2423"/>
                </a:cubicBezTo>
                <a:lnTo>
                  <a:pt x="4085" y="2387"/>
                </a:lnTo>
                <a:cubicBezTo>
                  <a:pt x="4085" y="2384"/>
                  <a:pt x="4085" y="2376"/>
                  <a:pt x="4085" y="2372"/>
                </a:cubicBezTo>
                <a:lnTo>
                  <a:pt x="4086" y="2370"/>
                </a:lnTo>
                <a:cubicBezTo>
                  <a:pt x="4089" y="2367"/>
                  <a:pt x="4095" y="2363"/>
                  <a:pt x="4099" y="2360"/>
                </a:cubicBezTo>
                <a:cubicBezTo>
                  <a:pt x="4112" y="2353"/>
                  <a:pt x="4124" y="2344"/>
                  <a:pt x="4133" y="2326"/>
                </a:cubicBezTo>
                <a:lnTo>
                  <a:pt x="4152" y="2287"/>
                </a:lnTo>
                <a:lnTo>
                  <a:pt x="4129" y="2257"/>
                </a:lnTo>
                <a:cubicBezTo>
                  <a:pt x="4120" y="2245"/>
                  <a:pt x="4107" y="2239"/>
                  <a:pt x="4097" y="2237"/>
                </a:cubicBezTo>
                <a:lnTo>
                  <a:pt x="4097" y="2215"/>
                </a:lnTo>
                <a:close/>
                <a:moveTo>
                  <a:pt x="18986" y="2218"/>
                </a:moveTo>
                <a:lnTo>
                  <a:pt x="18958" y="2289"/>
                </a:lnTo>
                <a:lnTo>
                  <a:pt x="18972" y="2310"/>
                </a:lnTo>
                <a:cubicBezTo>
                  <a:pt x="18975" y="2341"/>
                  <a:pt x="18984" y="2377"/>
                  <a:pt x="19008" y="2410"/>
                </a:cubicBezTo>
                <a:lnTo>
                  <a:pt x="19007" y="2412"/>
                </a:lnTo>
                <a:lnTo>
                  <a:pt x="19025" y="2432"/>
                </a:lnTo>
                <a:lnTo>
                  <a:pt x="19047" y="2454"/>
                </a:lnTo>
                <a:lnTo>
                  <a:pt x="19048" y="2450"/>
                </a:lnTo>
                <a:cubicBezTo>
                  <a:pt x="19082" y="2476"/>
                  <a:pt x="19121" y="2489"/>
                  <a:pt x="19148" y="2489"/>
                </a:cubicBezTo>
                <a:cubicBezTo>
                  <a:pt x="19168" y="2489"/>
                  <a:pt x="19266" y="2484"/>
                  <a:pt x="19266" y="2381"/>
                </a:cubicBezTo>
                <a:cubicBezTo>
                  <a:pt x="19266" y="2333"/>
                  <a:pt x="19247" y="2293"/>
                  <a:pt x="19223" y="2293"/>
                </a:cubicBezTo>
                <a:cubicBezTo>
                  <a:pt x="19216" y="2292"/>
                  <a:pt x="19130" y="2272"/>
                  <a:pt x="19060" y="2248"/>
                </a:cubicBezTo>
                <a:lnTo>
                  <a:pt x="19059" y="2248"/>
                </a:lnTo>
                <a:cubicBezTo>
                  <a:pt x="18998" y="2228"/>
                  <a:pt x="18986" y="2218"/>
                  <a:pt x="18986" y="2218"/>
                </a:cubicBezTo>
                <a:close/>
                <a:moveTo>
                  <a:pt x="15702" y="2232"/>
                </a:moveTo>
                <a:lnTo>
                  <a:pt x="15771" y="2290"/>
                </a:lnTo>
                <a:lnTo>
                  <a:pt x="17166" y="3470"/>
                </a:lnTo>
                <a:lnTo>
                  <a:pt x="16935" y="3728"/>
                </a:lnTo>
                <a:lnTo>
                  <a:pt x="15564" y="5257"/>
                </a:lnTo>
                <a:lnTo>
                  <a:pt x="15513" y="2356"/>
                </a:lnTo>
                <a:cubicBezTo>
                  <a:pt x="15565" y="2307"/>
                  <a:pt x="15627" y="2266"/>
                  <a:pt x="15702" y="2232"/>
                </a:cubicBezTo>
                <a:close/>
                <a:moveTo>
                  <a:pt x="4389" y="2256"/>
                </a:moveTo>
                <a:cubicBezTo>
                  <a:pt x="4347" y="2256"/>
                  <a:pt x="4332" y="2312"/>
                  <a:pt x="4325" y="2342"/>
                </a:cubicBezTo>
                <a:cubicBezTo>
                  <a:pt x="4324" y="2346"/>
                  <a:pt x="4322" y="2351"/>
                  <a:pt x="4321" y="2354"/>
                </a:cubicBezTo>
                <a:cubicBezTo>
                  <a:pt x="4305" y="2360"/>
                  <a:pt x="4276" y="2398"/>
                  <a:pt x="4276" y="2462"/>
                </a:cubicBezTo>
                <a:lnTo>
                  <a:pt x="4276" y="2491"/>
                </a:lnTo>
                <a:lnTo>
                  <a:pt x="4289" y="2503"/>
                </a:lnTo>
                <a:cubicBezTo>
                  <a:pt x="4416" y="2621"/>
                  <a:pt x="4431" y="2621"/>
                  <a:pt x="4436" y="2621"/>
                </a:cubicBezTo>
                <a:cubicBezTo>
                  <a:pt x="4475" y="2621"/>
                  <a:pt x="4501" y="2550"/>
                  <a:pt x="4501" y="2440"/>
                </a:cubicBezTo>
                <a:cubicBezTo>
                  <a:pt x="4501" y="2357"/>
                  <a:pt x="4439" y="2256"/>
                  <a:pt x="4389" y="2256"/>
                </a:cubicBezTo>
                <a:close/>
                <a:moveTo>
                  <a:pt x="3934" y="2260"/>
                </a:moveTo>
                <a:cubicBezTo>
                  <a:pt x="3939" y="2267"/>
                  <a:pt x="3943" y="2273"/>
                  <a:pt x="3948" y="2279"/>
                </a:cubicBezTo>
                <a:cubicBezTo>
                  <a:pt x="3944" y="2279"/>
                  <a:pt x="3940" y="2279"/>
                  <a:pt x="3937" y="2279"/>
                </a:cubicBezTo>
                <a:cubicBezTo>
                  <a:pt x="3935" y="2279"/>
                  <a:pt x="3934" y="2275"/>
                  <a:pt x="3934" y="2273"/>
                </a:cubicBezTo>
                <a:cubicBezTo>
                  <a:pt x="3934" y="2273"/>
                  <a:pt x="3934" y="2260"/>
                  <a:pt x="3934" y="2260"/>
                </a:cubicBezTo>
                <a:close/>
                <a:moveTo>
                  <a:pt x="3850" y="2284"/>
                </a:moveTo>
                <a:lnTo>
                  <a:pt x="3829" y="2299"/>
                </a:lnTo>
                <a:cubicBezTo>
                  <a:pt x="3796" y="2323"/>
                  <a:pt x="3766" y="2352"/>
                  <a:pt x="3756" y="2446"/>
                </a:cubicBezTo>
                <a:lnTo>
                  <a:pt x="3748" y="2508"/>
                </a:lnTo>
                <a:lnTo>
                  <a:pt x="3780" y="2500"/>
                </a:lnTo>
                <a:cubicBezTo>
                  <a:pt x="3787" y="2499"/>
                  <a:pt x="3791" y="2500"/>
                  <a:pt x="3796" y="2501"/>
                </a:cubicBezTo>
                <a:cubicBezTo>
                  <a:pt x="3802" y="2503"/>
                  <a:pt x="3809" y="2505"/>
                  <a:pt x="3820" y="2505"/>
                </a:cubicBezTo>
                <a:cubicBezTo>
                  <a:pt x="3870" y="2505"/>
                  <a:pt x="3874" y="2428"/>
                  <a:pt x="3874" y="2405"/>
                </a:cubicBezTo>
                <a:cubicBezTo>
                  <a:pt x="3874" y="2371"/>
                  <a:pt x="3866" y="2350"/>
                  <a:pt x="3861" y="2336"/>
                </a:cubicBezTo>
                <a:cubicBezTo>
                  <a:pt x="3860" y="2331"/>
                  <a:pt x="3858" y="2327"/>
                  <a:pt x="3858" y="2325"/>
                </a:cubicBezTo>
                <a:lnTo>
                  <a:pt x="3850" y="2284"/>
                </a:lnTo>
                <a:close/>
                <a:moveTo>
                  <a:pt x="5153" y="2320"/>
                </a:moveTo>
                <a:cubicBezTo>
                  <a:pt x="5181" y="2320"/>
                  <a:pt x="5204" y="2322"/>
                  <a:pt x="5224" y="2327"/>
                </a:cubicBezTo>
                <a:lnTo>
                  <a:pt x="5125" y="2509"/>
                </a:lnTo>
                <a:lnTo>
                  <a:pt x="5121" y="2481"/>
                </a:lnTo>
                <a:lnTo>
                  <a:pt x="5101" y="2486"/>
                </a:lnTo>
                <a:cubicBezTo>
                  <a:pt x="5085" y="2491"/>
                  <a:pt x="5074" y="2500"/>
                  <a:pt x="5066" y="2510"/>
                </a:cubicBezTo>
                <a:lnTo>
                  <a:pt x="4853" y="2423"/>
                </a:lnTo>
                <a:cubicBezTo>
                  <a:pt x="4864" y="2426"/>
                  <a:pt x="4876" y="2427"/>
                  <a:pt x="4888" y="2427"/>
                </a:cubicBezTo>
                <a:cubicBezTo>
                  <a:pt x="4951" y="2427"/>
                  <a:pt x="4992" y="2398"/>
                  <a:pt x="5032" y="2370"/>
                </a:cubicBezTo>
                <a:cubicBezTo>
                  <a:pt x="5068" y="2344"/>
                  <a:pt x="5103" y="2320"/>
                  <a:pt x="5153" y="2320"/>
                </a:cubicBezTo>
                <a:close/>
                <a:moveTo>
                  <a:pt x="19070" y="2343"/>
                </a:moveTo>
                <a:cubicBezTo>
                  <a:pt x="19126" y="2360"/>
                  <a:pt x="19191" y="2377"/>
                  <a:pt x="19214" y="2380"/>
                </a:cubicBezTo>
                <a:cubicBezTo>
                  <a:pt x="19200" y="2390"/>
                  <a:pt x="19174" y="2399"/>
                  <a:pt x="19148" y="2399"/>
                </a:cubicBezTo>
                <a:cubicBezTo>
                  <a:pt x="19126" y="2399"/>
                  <a:pt x="19093" y="2390"/>
                  <a:pt x="19065" y="2368"/>
                </a:cubicBezTo>
                <a:lnTo>
                  <a:pt x="19070" y="2343"/>
                </a:lnTo>
                <a:close/>
                <a:moveTo>
                  <a:pt x="4389" y="2345"/>
                </a:moveTo>
                <a:cubicBezTo>
                  <a:pt x="4418" y="2345"/>
                  <a:pt x="4456" y="2415"/>
                  <a:pt x="4456" y="2440"/>
                </a:cubicBezTo>
                <a:cubicBezTo>
                  <a:pt x="4456" y="2473"/>
                  <a:pt x="4452" y="2529"/>
                  <a:pt x="4437" y="2531"/>
                </a:cubicBezTo>
                <a:cubicBezTo>
                  <a:pt x="4425" y="2526"/>
                  <a:pt x="4377" y="2485"/>
                  <a:pt x="4331" y="2442"/>
                </a:cubicBezTo>
                <a:cubicBezTo>
                  <a:pt x="4350" y="2438"/>
                  <a:pt x="4359" y="2404"/>
                  <a:pt x="4364" y="2383"/>
                </a:cubicBezTo>
                <a:cubicBezTo>
                  <a:pt x="4371" y="2357"/>
                  <a:pt x="4374" y="2345"/>
                  <a:pt x="4389" y="2345"/>
                </a:cubicBezTo>
                <a:close/>
                <a:moveTo>
                  <a:pt x="5274" y="2356"/>
                </a:moveTo>
                <a:cubicBezTo>
                  <a:pt x="5279" y="2361"/>
                  <a:pt x="5284" y="2368"/>
                  <a:pt x="5288" y="2375"/>
                </a:cubicBezTo>
                <a:cubicBezTo>
                  <a:pt x="5281" y="2392"/>
                  <a:pt x="5277" y="2409"/>
                  <a:pt x="5274" y="2429"/>
                </a:cubicBezTo>
                <a:lnTo>
                  <a:pt x="5268" y="2472"/>
                </a:lnTo>
                <a:lnTo>
                  <a:pt x="5289" y="2485"/>
                </a:lnTo>
                <a:cubicBezTo>
                  <a:pt x="5290" y="2485"/>
                  <a:pt x="5292" y="2486"/>
                  <a:pt x="5293" y="2486"/>
                </a:cubicBezTo>
                <a:cubicBezTo>
                  <a:pt x="5275" y="2538"/>
                  <a:pt x="5228" y="2548"/>
                  <a:pt x="5169" y="2549"/>
                </a:cubicBezTo>
                <a:lnTo>
                  <a:pt x="5274" y="2356"/>
                </a:lnTo>
                <a:close/>
                <a:moveTo>
                  <a:pt x="3035" y="2372"/>
                </a:moveTo>
                <a:cubicBezTo>
                  <a:pt x="3052" y="2392"/>
                  <a:pt x="3072" y="2415"/>
                  <a:pt x="3093" y="2440"/>
                </a:cubicBezTo>
                <a:cubicBezTo>
                  <a:pt x="3087" y="2437"/>
                  <a:pt x="3080" y="2433"/>
                  <a:pt x="3074" y="2430"/>
                </a:cubicBezTo>
                <a:cubicBezTo>
                  <a:pt x="3062" y="2423"/>
                  <a:pt x="3051" y="2417"/>
                  <a:pt x="3042" y="2417"/>
                </a:cubicBezTo>
                <a:cubicBezTo>
                  <a:pt x="3037" y="2417"/>
                  <a:pt x="3032" y="2407"/>
                  <a:pt x="3032" y="2398"/>
                </a:cubicBezTo>
                <a:cubicBezTo>
                  <a:pt x="3032" y="2387"/>
                  <a:pt x="3033" y="2384"/>
                  <a:pt x="3034" y="2379"/>
                </a:cubicBezTo>
                <a:cubicBezTo>
                  <a:pt x="3034" y="2377"/>
                  <a:pt x="3034" y="2374"/>
                  <a:pt x="3035" y="2372"/>
                </a:cubicBezTo>
                <a:close/>
                <a:moveTo>
                  <a:pt x="9024" y="2384"/>
                </a:moveTo>
                <a:lnTo>
                  <a:pt x="9032" y="2384"/>
                </a:lnTo>
                <a:lnTo>
                  <a:pt x="9032" y="2409"/>
                </a:lnTo>
                <a:cubicBezTo>
                  <a:pt x="9029" y="2412"/>
                  <a:pt x="9026" y="2413"/>
                  <a:pt x="9024" y="2414"/>
                </a:cubicBezTo>
                <a:cubicBezTo>
                  <a:pt x="9022" y="2411"/>
                  <a:pt x="9019" y="2403"/>
                  <a:pt x="9018" y="2396"/>
                </a:cubicBezTo>
                <a:cubicBezTo>
                  <a:pt x="9019" y="2393"/>
                  <a:pt x="9022" y="2388"/>
                  <a:pt x="9024" y="2384"/>
                </a:cubicBezTo>
                <a:close/>
                <a:moveTo>
                  <a:pt x="3828" y="2396"/>
                </a:moveTo>
                <a:cubicBezTo>
                  <a:pt x="3829" y="2400"/>
                  <a:pt x="3829" y="2402"/>
                  <a:pt x="3829" y="2405"/>
                </a:cubicBezTo>
                <a:cubicBezTo>
                  <a:pt x="3829" y="2410"/>
                  <a:pt x="3829" y="2413"/>
                  <a:pt x="3829" y="2413"/>
                </a:cubicBezTo>
                <a:cubicBezTo>
                  <a:pt x="3828" y="2414"/>
                  <a:pt x="3826" y="2415"/>
                  <a:pt x="3820" y="2415"/>
                </a:cubicBezTo>
                <a:cubicBezTo>
                  <a:pt x="3817" y="2415"/>
                  <a:pt x="3815" y="2415"/>
                  <a:pt x="3813" y="2415"/>
                </a:cubicBezTo>
                <a:cubicBezTo>
                  <a:pt x="3817" y="2408"/>
                  <a:pt x="3822" y="2402"/>
                  <a:pt x="3828" y="2396"/>
                </a:cubicBezTo>
                <a:close/>
                <a:moveTo>
                  <a:pt x="4562" y="2397"/>
                </a:moveTo>
                <a:lnTo>
                  <a:pt x="4726" y="2463"/>
                </a:lnTo>
                <a:lnTo>
                  <a:pt x="4760" y="2477"/>
                </a:lnTo>
                <a:cubicBezTo>
                  <a:pt x="4760" y="2477"/>
                  <a:pt x="4740" y="2477"/>
                  <a:pt x="4740" y="2477"/>
                </a:cubicBezTo>
                <a:lnTo>
                  <a:pt x="4733" y="2494"/>
                </a:lnTo>
                <a:cubicBezTo>
                  <a:pt x="4725" y="2514"/>
                  <a:pt x="4699" y="2549"/>
                  <a:pt x="4691" y="2549"/>
                </a:cubicBezTo>
                <a:cubicBezTo>
                  <a:pt x="4646" y="2549"/>
                  <a:pt x="4561" y="2446"/>
                  <a:pt x="4561" y="2404"/>
                </a:cubicBezTo>
                <a:cubicBezTo>
                  <a:pt x="4561" y="2402"/>
                  <a:pt x="4561" y="2400"/>
                  <a:pt x="4562" y="2397"/>
                </a:cubicBezTo>
                <a:close/>
                <a:moveTo>
                  <a:pt x="15469" y="2403"/>
                </a:moveTo>
                <a:lnTo>
                  <a:pt x="15520" y="5282"/>
                </a:lnTo>
                <a:lnTo>
                  <a:pt x="15481" y="5274"/>
                </a:lnTo>
                <a:cubicBezTo>
                  <a:pt x="15481" y="5274"/>
                  <a:pt x="15504" y="5319"/>
                  <a:pt x="15504" y="5319"/>
                </a:cubicBezTo>
                <a:lnTo>
                  <a:pt x="14779" y="5989"/>
                </a:lnTo>
                <a:lnTo>
                  <a:pt x="15424" y="2465"/>
                </a:lnTo>
                <a:cubicBezTo>
                  <a:pt x="15438" y="2443"/>
                  <a:pt x="15453" y="2422"/>
                  <a:pt x="15469" y="2403"/>
                </a:cubicBezTo>
                <a:close/>
                <a:moveTo>
                  <a:pt x="4800" y="2494"/>
                </a:moveTo>
                <a:lnTo>
                  <a:pt x="4811" y="2498"/>
                </a:lnTo>
                <a:lnTo>
                  <a:pt x="4917" y="2541"/>
                </a:lnTo>
                <a:cubicBezTo>
                  <a:pt x="4917" y="2541"/>
                  <a:pt x="4882" y="2541"/>
                  <a:pt x="4882" y="2541"/>
                </a:cubicBezTo>
                <a:lnTo>
                  <a:pt x="4877" y="2542"/>
                </a:lnTo>
                <a:cubicBezTo>
                  <a:pt x="4866" y="2547"/>
                  <a:pt x="4853" y="2550"/>
                  <a:pt x="4841" y="2550"/>
                </a:cubicBezTo>
                <a:cubicBezTo>
                  <a:pt x="4812" y="2550"/>
                  <a:pt x="4799" y="2535"/>
                  <a:pt x="4798" y="2527"/>
                </a:cubicBezTo>
                <a:lnTo>
                  <a:pt x="4800" y="2494"/>
                </a:lnTo>
                <a:close/>
                <a:moveTo>
                  <a:pt x="18612" y="2501"/>
                </a:moveTo>
                <a:cubicBezTo>
                  <a:pt x="18584" y="2501"/>
                  <a:pt x="18563" y="2540"/>
                  <a:pt x="18563" y="2593"/>
                </a:cubicBezTo>
                <a:cubicBezTo>
                  <a:pt x="18563" y="2620"/>
                  <a:pt x="18563" y="2678"/>
                  <a:pt x="18596" y="2691"/>
                </a:cubicBezTo>
                <a:cubicBezTo>
                  <a:pt x="18587" y="2709"/>
                  <a:pt x="18579" y="2730"/>
                  <a:pt x="18571" y="2749"/>
                </a:cubicBezTo>
                <a:lnTo>
                  <a:pt x="18594" y="2789"/>
                </a:lnTo>
                <a:lnTo>
                  <a:pt x="18592" y="2797"/>
                </a:lnTo>
                <a:cubicBezTo>
                  <a:pt x="18596" y="2800"/>
                  <a:pt x="18599" y="2802"/>
                  <a:pt x="18603" y="2804"/>
                </a:cubicBezTo>
                <a:lnTo>
                  <a:pt x="18605" y="2808"/>
                </a:lnTo>
                <a:lnTo>
                  <a:pt x="18606" y="2806"/>
                </a:lnTo>
                <a:cubicBezTo>
                  <a:pt x="18621" y="2815"/>
                  <a:pt x="18637" y="2819"/>
                  <a:pt x="18652" y="2824"/>
                </a:cubicBezTo>
                <a:cubicBezTo>
                  <a:pt x="18676" y="2831"/>
                  <a:pt x="18698" y="2838"/>
                  <a:pt x="18716" y="2858"/>
                </a:cubicBezTo>
                <a:lnTo>
                  <a:pt x="18721" y="2864"/>
                </a:lnTo>
                <a:lnTo>
                  <a:pt x="18814" y="2864"/>
                </a:lnTo>
                <a:lnTo>
                  <a:pt x="18813" y="2817"/>
                </a:lnTo>
                <a:cubicBezTo>
                  <a:pt x="18810" y="2695"/>
                  <a:pt x="18758" y="2604"/>
                  <a:pt x="18691" y="2604"/>
                </a:cubicBezTo>
                <a:cubicBezTo>
                  <a:pt x="18681" y="2604"/>
                  <a:pt x="18672" y="2607"/>
                  <a:pt x="18664" y="2611"/>
                </a:cubicBezTo>
                <a:cubicBezTo>
                  <a:pt x="18664" y="2605"/>
                  <a:pt x="18665" y="2599"/>
                  <a:pt x="18665" y="2593"/>
                </a:cubicBezTo>
                <a:cubicBezTo>
                  <a:pt x="18665" y="2542"/>
                  <a:pt x="18642" y="2501"/>
                  <a:pt x="18612" y="2501"/>
                </a:cubicBezTo>
                <a:close/>
                <a:moveTo>
                  <a:pt x="2792" y="2539"/>
                </a:moveTo>
                <a:cubicBezTo>
                  <a:pt x="2773" y="2538"/>
                  <a:pt x="2755" y="2550"/>
                  <a:pt x="2742" y="2560"/>
                </a:cubicBezTo>
                <a:cubicBezTo>
                  <a:pt x="2734" y="2567"/>
                  <a:pt x="2727" y="2573"/>
                  <a:pt x="2722" y="2573"/>
                </a:cubicBezTo>
                <a:cubicBezTo>
                  <a:pt x="2706" y="2573"/>
                  <a:pt x="2692" y="2568"/>
                  <a:pt x="2680" y="2563"/>
                </a:cubicBezTo>
                <a:cubicBezTo>
                  <a:pt x="2652" y="2553"/>
                  <a:pt x="2620" y="2549"/>
                  <a:pt x="2586" y="2576"/>
                </a:cubicBezTo>
                <a:lnTo>
                  <a:pt x="2571" y="2589"/>
                </a:lnTo>
                <a:lnTo>
                  <a:pt x="2572" y="2622"/>
                </a:lnTo>
                <a:cubicBezTo>
                  <a:pt x="2574" y="2656"/>
                  <a:pt x="2583" y="2689"/>
                  <a:pt x="2592" y="2722"/>
                </a:cubicBezTo>
                <a:cubicBezTo>
                  <a:pt x="2597" y="2737"/>
                  <a:pt x="2603" y="2760"/>
                  <a:pt x="2604" y="2766"/>
                </a:cubicBezTo>
                <a:cubicBezTo>
                  <a:pt x="2604" y="2828"/>
                  <a:pt x="2580" y="2889"/>
                  <a:pt x="2554" y="2953"/>
                </a:cubicBezTo>
                <a:cubicBezTo>
                  <a:pt x="2527" y="3023"/>
                  <a:pt x="2498" y="3096"/>
                  <a:pt x="2498" y="3183"/>
                </a:cubicBezTo>
                <a:cubicBezTo>
                  <a:pt x="2498" y="3247"/>
                  <a:pt x="2534" y="3261"/>
                  <a:pt x="2565" y="3273"/>
                </a:cubicBezTo>
                <a:cubicBezTo>
                  <a:pt x="2577" y="3277"/>
                  <a:pt x="2600" y="3286"/>
                  <a:pt x="2603" y="3291"/>
                </a:cubicBezTo>
                <a:cubicBezTo>
                  <a:pt x="2604" y="3294"/>
                  <a:pt x="2605" y="3299"/>
                  <a:pt x="2607" y="3305"/>
                </a:cubicBezTo>
                <a:cubicBezTo>
                  <a:pt x="2618" y="3345"/>
                  <a:pt x="2630" y="3389"/>
                  <a:pt x="2648" y="3397"/>
                </a:cubicBezTo>
                <a:cubicBezTo>
                  <a:pt x="2649" y="3398"/>
                  <a:pt x="2650" y="3400"/>
                  <a:pt x="2650" y="3401"/>
                </a:cubicBezTo>
                <a:cubicBezTo>
                  <a:pt x="2657" y="3416"/>
                  <a:pt x="2668" y="3440"/>
                  <a:pt x="2686" y="3440"/>
                </a:cubicBezTo>
                <a:cubicBezTo>
                  <a:pt x="2695" y="3440"/>
                  <a:pt x="2871" y="3344"/>
                  <a:pt x="2871" y="3255"/>
                </a:cubicBezTo>
                <a:cubicBezTo>
                  <a:pt x="2871" y="3234"/>
                  <a:pt x="2881" y="3190"/>
                  <a:pt x="2908" y="3131"/>
                </a:cubicBezTo>
                <a:lnTo>
                  <a:pt x="2910" y="3127"/>
                </a:lnTo>
                <a:lnTo>
                  <a:pt x="2913" y="3121"/>
                </a:lnTo>
                <a:cubicBezTo>
                  <a:pt x="2929" y="3087"/>
                  <a:pt x="2947" y="3056"/>
                  <a:pt x="2966" y="3031"/>
                </a:cubicBezTo>
                <a:cubicBezTo>
                  <a:pt x="2942" y="3073"/>
                  <a:pt x="2923" y="3121"/>
                  <a:pt x="2914" y="3175"/>
                </a:cubicBezTo>
                <a:lnTo>
                  <a:pt x="2912" y="3175"/>
                </a:lnTo>
                <a:lnTo>
                  <a:pt x="2909" y="3217"/>
                </a:lnTo>
                <a:cubicBezTo>
                  <a:pt x="2909" y="3217"/>
                  <a:pt x="2909" y="3217"/>
                  <a:pt x="2909" y="3217"/>
                </a:cubicBezTo>
                <a:lnTo>
                  <a:pt x="2909" y="3218"/>
                </a:lnTo>
                <a:lnTo>
                  <a:pt x="2908" y="3222"/>
                </a:lnTo>
                <a:cubicBezTo>
                  <a:pt x="2908" y="3223"/>
                  <a:pt x="2908" y="3223"/>
                  <a:pt x="2908" y="3224"/>
                </a:cubicBezTo>
                <a:lnTo>
                  <a:pt x="2906" y="3258"/>
                </a:lnTo>
                <a:lnTo>
                  <a:pt x="2908" y="3259"/>
                </a:lnTo>
                <a:cubicBezTo>
                  <a:pt x="2913" y="3298"/>
                  <a:pt x="2942" y="3344"/>
                  <a:pt x="2968" y="3365"/>
                </a:cubicBezTo>
                <a:cubicBezTo>
                  <a:pt x="2963" y="3380"/>
                  <a:pt x="2960" y="3400"/>
                  <a:pt x="2960" y="3425"/>
                </a:cubicBezTo>
                <a:cubicBezTo>
                  <a:pt x="2960" y="3510"/>
                  <a:pt x="2995" y="3554"/>
                  <a:pt x="3064" y="3554"/>
                </a:cubicBezTo>
                <a:cubicBezTo>
                  <a:pt x="3069" y="3554"/>
                  <a:pt x="3073" y="3554"/>
                  <a:pt x="3077" y="3553"/>
                </a:cubicBezTo>
                <a:cubicBezTo>
                  <a:pt x="3057" y="3569"/>
                  <a:pt x="3039" y="3589"/>
                  <a:pt x="3022" y="3614"/>
                </a:cubicBezTo>
                <a:lnTo>
                  <a:pt x="3006" y="3638"/>
                </a:lnTo>
                <a:lnTo>
                  <a:pt x="3016" y="3673"/>
                </a:lnTo>
                <a:cubicBezTo>
                  <a:pt x="3023" y="3696"/>
                  <a:pt x="3054" y="3792"/>
                  <a:pt x="3100" y="3829"/>
                </a:cubicBezTo>
                <a:cubicBezTo>
                  <a:pt x="3090" y="3831"/>
                  <a:pt x="3079" y="3833"/>
                  <a:pt x="3066" y="3835"/>
                </a:cubicBezTo>
                <a:cubicBezTo>
                  <a:pt x="3005" y="3844"/>
                  <a:pt x="2960" y="3797"/>
                  <a:pt x="2911" y="3747"/>
                </a:cubicBezTo>
                <a:cubicBezTo>
                  <a:pt x="2897" y="3732"/>
                  <a:pt x="2882" y="3717"/>
                  <a:pt x="2867" y="3703"/>
                </a:cubicBezTo>
                <a:lnTo>
                  <a:pt x="2867" y="3702"/>
                </a:lnTo>
                <a:lnTo>
                  <a:pt x="2867" y="3702"/>
                </a:lnTo>
                <a:lnTo>
                  <a:pt x="2852" y="3689"/>
                </a:lnTo>
                <a:lnTo>
                  <a:pt x="2849" y="3686"/>
                </a:lnTo>
                <a:lnTo>
                  <a:pt x="2825" y="3666"/>
                </a:lnTo>
                <a:lnTo>
                  <a:pt x="2824" y="3669"/>
                </a:lnTo>
                <a:cubicBezTo>
                  <a:pt x="2797" y="3652"/>
                  <a:pt x="2772" y="3643"/>
                  <a:pt x="2745" y="3643"/>
                </a:cubicBezTo>
                <a:cubicBezTo>
                  <a:pt x="2719" y="3643"/>
                  <a:pt x="2700" y="3663"/>
                  <a:pt x="2685" y="3678"/>
                </a:cubicBezTo>
                <a:cubicBezTo>
                  <a:pt x="2674" y="3690"/>
                  <a:pt x="2665" y="3699"/>
                  <a:pt x="2654" y="3699"/>
                </a:cubicBezTo>
                <a:cubicBezTo>
                  <a:pt x="2646" y="3697"/>
                  <a:pt x="2628" y="3647"/>
                  <a:pt x="2625" y="3618"/>
                </a:cubicBezTo>
                <a:lnTo>
                  <a:pt x="2620" y="3576"/>
                </a:lnTo>
                <a:lnTo>
                  <a:pt x="2598" y="3585"/>
                </a:lnTo>
                <a:cubicBezTo>
                  <a:pt x="2572" y="3596"/>
                  <a:pt x="2557" y="3632"/>
                  <a:pt x="2547" y="3658"/>
                </a:cubicBezTo>
                <a:cubicBezTo>
                  <a:pt x="2536" y="3686"/>
                  <a:pt x="2531" y="3694"/>
                  <a:pt x="2520" y="3694"/>
                </a:cubicBezTo>
                <a:cubicBezTo>
                  <a:pt x="2505" y="3694"/>
                  <a:pt x="2470" y="3611"/>
                  <a:pt x="2455" y="3576"/>
                </a:cubicBezTo>
                <a:cubicBezTo>
                  <a:pt x="2435" y="3526"/>
                  <a:pt x="2425" y="3503"/>
                  <a:pt x="2410" y="3503"/>
                </a:cubicBezTo>
                <a:cubicBezTo>
                  <a:pt x="2375" y="3503"/>
                  <a:pt x="2362" y="3557"/>
                  <a:pt x="2355" y="3590"/>
                </a:cubicBezTo>
                <a:cubicBezTo>
                  <a:pt x="2347" y="3623"/>
                  <a:pt x="2345" y="3626"/>
                  <a:pt x="2338" y="3626"/>
                </a:cubicBezTo>
                <a:cubicBezTo>
                  <a:pt x="2331" y="3626"/>
                  <a:pt x="2324" y="3614"/>
                  <a:pt x="2321" y="3596"/>
                </a:cubicBezTo>
                <a:lnTo>
                  <a:pt x="2314" y="3560"/>
                </a:lnTo>
                <a:lnTo>
                  <a:pt x="2280" y="3575"/>
                </a:lnTo>
                <a:cubicBezTo>
                  <a:pt x="2225" y="3600"/>
                  <a:pt x="2200" y="3611"/>
                  <a:pt x="2145" y="3653"/>
                </a:cubicBezTo>
                <a:cubicBezTo>
                  <a:pt x="2135" y="3658"/>
                  <a:pt x="2123" y="3670"/>
                  <a:pt x="2109" y="3683"/>
                </a:cubicBezTo>
                <a:cubicBezTo>
                  <a:pt x="2096" y="3696"/>
                  <a:pt x="2077" y="3714"/>
                  <a:pt x="2067" y="3716"/>
                </a:cubicBezTo>
                <a:cubicBezTo>
                  <a:pt x="2049" y="3682"/>
                  <a:pt x="2035" y="3668"/>
                  <a:pt x="2020" y="3668"/>
                </a:cubicBezTo>
                <a:cubicBezTo>
                  <a:pt x="2009" y="3668"/>
                  <a:pt x="2001" y="3677"/>
                  <a:pt x="1995" y="3690"/>
                </a:cubicBezTo>
                <a:lnTo>
                  <a:pt x="1991" y="3686"/>
                </a:lnTo>
                <a:lnTo>
                  <a:pt x="1982" y="3729"/>
                </a:lnTo>
                <a:cubicBezTo>
                  <a:pt x="1982" y="3729"/>
                  <a:pt x="1982" y="3729"/>
                  <a:pt x="1982" y="3730"/>
                </a:cubicBezTo>
                <a:lnTo>
                  <a:pt x="1980" y="3737"/>
                </a:lnTo>
                <a:cubicBezTo>
                  <a:pt x="1927" y="3743"/>
                  <a:pt x="1901" y="3762"/>
                  <a:pt x="1892" y="3804"/>
                </a:cubicBezTo>
                <a:cubicBezTo>
                  <a:pt x="1889" y="3818"/>
                  <a:pt x="1889" y="3832"/>
                  <a:pt x="1890" y="3844"/>
                </a:cubicBezTo>
                <a:cubicBezTo>
                  <a:pt x="1843" y="3836"/>
                  <a:pt x="1771" y="3809"/>
                  <a:pt x="1703" y="3727"/>
                </a:cubicBezTo>
                <a:cubicBezTo>
                  <a:pt x="1701" y="3724"/>
                  <a:pt x="1690" y="3708"/>
                  <a:pt x="1684" y="3696"/>
                </a:cubicBezTo>
                <a:lnTo>
                  <a:pt x="1684" y="3631"/>
                </a:lnTo>
                <a:lnTo>
                  <a:pt x="1664" y="3654"/>
                </a:lnTo>
                <a:lnTo>
                  <a:pt x="1641" y="3606"/>
                </a:lnTo>
                <a:lnTo>
                  <a:pt x="1643" y="3666"/>
                </a:lnTo>
                <a:cubicBezTo>
                  <a:pt x="1642" y="3666"/>
                  <a:pt x="1642" y="3666"/>
                  <a:pt x="1641" y="3666"/>
                </a:cubicBezTo>
                <a:lnTo>
                  <a:pt x="1629" y="3661"/>
                </a:lnTo>
                <a:cubicBezTo>
                  <a:pt x="1619" y="3652"/>
                  <a:pt x="1609" y="3643"/>
                  <a:pt x="1600" y="3634"/>
                </a:cubicBezTo>
                <a:cubicBezTo>
                  <a:pt x="1574" y="3609"/>
                  <a:pt x="1548" y="3584"/>
                  <a:pt x="1503" y="3584"/>
                </a:cubicBezTo>
                <a:cubicBezTo>
                  <a:pt x="1481" y="3584"/>
                  <a:pt x="1464" y="3592"/>
                  <a:pt x="1448" y="3600"/>
                </a:cubicBezTo>
                <a:cubicBezTo>
                  <a:pt x="1433" y="3607"/>
                  <a:pt x="1419" y="3614"/>
                  <a:pt x="1403" y="3614"/>
                </a:cubicBezTo>
                <a:cubicBezTo>
                  <a:pt x="1315" y="3614"/>
                  <a:pt x="1210" y="3582"/>
                  <a:pt x="1179" y="3521"/>
                </a:cubicBezTo>
                <a:lnTo>
                  <a:pt x="1173" y="3507"/>
                </a:lnTo>
                <a:lnTo>
                  <a:pt x="1006" y="3507"/>
                </a:lnTo>
                <a:cubicBezTo>
                  <a:pt x="991" y="3492"/>
                  <a:pt x="983" y="3480"/>
                  <a:pt x="973" y="3464"/>
                </a:cubicBezTo>
                <a:cubicBezTo>
                  <a:pt x="966" y="3454"/>
                  <a:pt x="959" y="3443"/>
                  <a:pt x="949" y="3430"/>
                </a:cubicBezTo>
                <a:lnTo>
                  <a:pt x="943" y="3423"/>
                </a:lnTo>
                <a:lnTo>
                  <a:pt x="835" y="3423"/>
                </a:lnTo>
                <a:cubicBezTo>
                  <a:pt x="828" y="3418"/>
                  <a:pt x="823" y="3413"/>
                  <a:pt x="818" y="3408"/>
                </a:cubicBezTo>
                <a:cubicBezTo>
                  <a:pt x="810" y="3400"/>
                  <a:pt x="802" y="3392"/>
                  <a:pt x="789" y="3383"/>
                </a:cubicBezTo>
                <a:lnTo>
                  <a:pt x="772" y="3370"/>
                </a:lnTo>
                <a:lnTo>
                  <a:pt x="766" y="3389"/>
                </a:lnTo>
                <a:lnTo>
                  <a:pt x="754" y="3382"/>
                </a:lnTo>
                <a:cubicBezTo>
                  <a:pt x="746" y="3377"/>
                  <a:pt x="740" y="3368"/>
                  <a:pt x="732" y="3356"/>
                </a:cubicBezTo>
                <a:cubicBezTo>
                  <a:pt x="720" y="3339"/>
                  <a:pt x="705" y="3316"/>
                  <a:pt x="682" y="3316"/>
                </a:cubicBezTo>
                <a:cubicBezTo>
                  <a:pt x="653" y="3316"/>
                  <a:pt x="632" y="3355"/>
                  <a:pt x="615" y="3390"/>
                </a:cubicBezTo>
                <a:cubicBezTo>
                  <a:pt x="604" y="3411"/>
                  <a:pt x="593" y="3430"/>
                  <a:pt x="583" y="3438"/>
                </a:cubicBezTo>
                <a:cubicBezTo>
                  <a:pt x="574" y="3445"/>
                  <a:pt x="563" y="3443"/>
                  <a:pt x="552" y="3441"/>
                </a:cubicBezTo>
                <a:cubicBezTo>
                  <a:pt x="537" y="3438"/>
                  <a:pt x="522" y="3437"/>
                  <a:pt x="506" y="3446"/>
                </a:cubicBezTo>
                <a:cubicBezTo>
                  <a:pt x="442" y="3487"/>
                  <a:pt x="380" y="3559"/>
                  <a:pt x="323" y="3655"/>
                </a:cubicBezTo>
                <a:lnTo>
                  <a:pt x="323" y="3648"/>
                </a:lnTo>
                <a:lnTo>
                  <a:pt x="285" y="3725"/>
                </a:lnTo>
                <a:cubicBezTo>
                  <a:pt x="285" y="3725"/>
                  <a:pt x="284" y="3725"/>
                  <a:pt x="284" y="3726"/>
                </a:cubicBezTo>
                <a:lnTo>
                  <a:pt x="271" y="3751"/>
                </a:lnTo>
                <a:lnTo>
                  <a:pt x="272" y="3752"/>
                </a:lnTo>
                <a:cubicBezTo>
                  <a:pt x="257" y="3783"/>
                  <a:pt x="243" y="3815"/>
                  <a:pt x="230" y="3847"/>
                </a:cubicBezTo>
                <a:lnTo>
                  <a:pt x="222" y="3847"/>
                </a:lnTo>
                <a:lnTo>
                  <a:pt x="125" y="3847"/>
                </a:lnTo>
                <a:lnTo>
                  <a:pt x="109" y="3849"/>
                </a:lnTo>
                <a:lnTo>
                  <a:pt x="104" y="3876"/>
                </a:lnTo>
                <a:cubicBezTo>
                  <a:pt x="102" y="3886"/>
                  <a:pt x="86" y="3943"/>
                  <a:pt x="73" y="3990"/>
                </a:cubicBezTo>
                <a:lnTo>
                  <a:pt x="70" y="4000"/>
                </a:lnTo>
                <a:lnTo>
                  <a:pt x="70" y="4011"/>
                </a:lnTo>
                <a:cubicBezTo>
                  <a:pt x="70" y="4053"/>
                  <a:pt x="91" y="4073"/>
                  <a:pt x="124" y="4096"/>
                </a:cubicBezTo>
                <a:lnTo>
                  <a:pt x="124" y="4096"/>
                </a:lnTo>
                <a:lnTo>
                  <a:pt x="151" y="4113"/>
                </a:lnTo>
                <a:lnTo>
                  <a:pt x="160" y="4118"/>
                </a:lnTo>
                <a:cubicBezTo>
                  <a:pt x="171" y="4125"/>
                  <a:pt x="187" y="4135"/>
                  <a:pt x="194" y="4144"/>
                </a:cubicBezTo>
                <a:cubicBezTo>
                  <a:pt x="200" y="4151"/>
                  <a:pt x="213" y="4195"/>
                  <a:pt x="220" y="4219"/>
                </a:cubicBezTo>
                <a:cubicBezTo>
                  <a:pt x="235" y="4270"/>
                  <a:pt x="245" y="4301"/>
                  <a:pt x="259" y="4315"/>
                </a:cubicBezTo>
                <a:cubicBezTo>
                  <a:pt x="267" y="4322"/>
                  <a:pt x="274" y="4328"/>
                  <a:pt x="281" y="4334"/>
                </a:cubicBezTo>
                <a:lnTo>
                  <a:pt x="281" y="4335"/>
                </a:lnTo>
                <a:lnTo>
                  <a:pt x="292" y="4344"/>
                </a:lnTo>
                <a:cubicBezTo>
                  <a:pt x="292" y="4344"/>
                  <a:pt x="292" y="4344"/>
                  <a:pt x="292" y="4344"/>
                </a:cubicBezTo>
                <a:lnTo>
                  <a:pt x="294" y="4346"/>
                </a:lnTo>
                <a:lnTo>
                  <a:pt x="294" y="4346"/>
                </a:lnTo>
                <a:cubicBezTo>
                  <a:pt x="327" y="4374"/>
                  <a:pt x="348" y="4392"/>
                  <a:pt x="362" y="4437"/>
                </a:cubicBezTo>
                <a:cubicBezTo>
                  <a:pt x="356" y="4435"/>
                  <a:pt x="348" y="4434"/>
                  <a:pt x="337" y="4434"/>
                </a:cubicBezTo>
                <a:cubicBezTo>
                  <a:pt x="327" y="4434"/>
                  <a:pt x="318" y="4435"/>
                  <a:pt x="310" y="4437"/>
                </a:cubicBezTo>
                <a:cubicBezTo>
                  <a:pt x="306" y="4437"/>
                  <a:pt x="303" y="4438"/>
                  <a:pt x="299" y="4438"/>
                </a:cubicBezTo>
                <a:lnTo>
                  <a:pt x="290" y="4440"/>
                </a:lnTo>
                <a:cubicBezTo>
                  <a:pt x="284" y="4439"/>
                  <a:pt x="280" y="4430"/>
                  <a:pt x="280" y="4381"/>
                </a:cubicBezTo>
                <a:lnTo>
                  <a:pt x="280" y="4336"/>
                </a:lnTo>
                <a:lnTo>
                  <a:pt x="213" y="4336"/>
                </a:lnTo>
                <a:lnTo>
                  <a:pt x="207" y="4344"/>
                </a:lnTo>
                <a:cubicBezTo>
                  <a:pt x="182" y="4378"/>
                  <a:pt x="145" y="4410"/>
                  <a:pt x="109" y="4441"/>
                </a:cubicBezTo>
                <a:cubicBezTo>
                  <a:pt x="77" y="4469"/>
                  <a:pt x="43" y="4498"/>
                  <a:pt x="18" y="4529"/>
                </a:cubicBezTo>
                <a:lnTo>
                  <a:pt x="0" y="4551"/>
                </a:lnTo>
                <a:lnTo>
                  <a:pt x="9" y="4588"/>
                </a:lnTo>
                <a:cubicBezTo>
                  <a:pt x="20" y="4634"/>
                  <a:pt x="39" y="4663"/>
                  <a:pt x="64" y="4674"/>
                </a:cubicBezTo>
                <a:cubicBezTo>
                  <a:pt x="64" y="4676"/>
                  <a:pt x="64" y="4677"/>
                  <a:pt x="64" y="4678"/>
                </a:cubicBezTo>
                <a:cubicBezTo>
                  <a:pt x="64" y="4711"/>
                  <a:pt x="73" y="4733"/>
                  <a:pt x="80" y="4751"/>
                </a:cubicBezTo>
                <a:cubicBezTo>
                  <a:pt x="86" y="4767"/>
                  <a:pt x="91" y="4779"/>
                  <a:pt x="92" y="4800"/>
                </a:cubicBezTo>
                <a:lnTo>
                  <a:pt x="93" y="4842"/>
                </a:lnTo>
                <a:lnTo>
                  <a:pt x="226" y="4842"/>
                </a:lnTo>
                <a:lnTo>
                  <a:pt x="231" y="4841"/>
                </a:lnTo>
                <a:cubicBezTo>
                  <a:pt x="241" y="4837"/>
                  <a:pt x="249" y="4843"/>
                  <a:pt x="261" y="4851"/>
                </a:cubicBezTo>
                <a:cubicBezTo>
                  <a:pt x="266" y="4855"/>
                  <a:pt x="272" y="4858"/>
                  <a:pt x="278" y="4862"/>
                </a:cubicBezTo>
                <a:lnTo>
                  <a:pt x="278" y="4865"/>
                </a:lnTo>
                <a:lnTo>
                  <a:pt x="298" y="4870"/>
                </a:lnTo>
                <a:lnTo>
                  <a:pt x="323" y="4876"/>
                </a:lnTo>
                <a:lnTo>
                  <a:pt x="323" y="4870"/>
                </a:lnTo>
                <a:cubicBezTo>
                  <a:pt x="349" y="4866"/>
                  <a:pt x="367" y="4842"/>
                  <a:pt x="380" y="4824"/>
                </a:cubicBezTo>
                <a:cubicBezTo>
                  <a:pt x="381" y="4823"/>
                  <a:pt x="382" y="4822"/>
                  <a:pt x="383" y="4821"/>
                </a:cubicBezTo>
                <a:lnTo>
                  <a:pt x="385" y="4837"/>
                </a:lnTo>
                <a:cubicBezTo>
                  <a:pt x="388" y="4850"/>
                  <a:pt x="392" y="4861"/>
                  <a:pt x="401" y="4879"/>
                </a:cubicBezTo>
                <a:cubicBezTo>
                  <a:pt x="405" y="4889"/>
                  <a:pt x="415" y="4910"/>
                  <a:pt x="419" y="4920"/>
                </a:cubicBezTo>
                <a:cubicBezTo>
                  <a:pt x="403" y="4950"/>
                  <a:pt x="341" y="5011"/>
                  <a:pt x="294" y="5042"/>
                </a:cubicBezTo>
                <a:lnTo>
                  <a:pt x="293" y="5042"/>
                </a:lnTo>
                <a:cubicBezTo>
                  <a:pt x="283" y="5049"/>
                  <a:pt x="279" y="5050"/>
                  <a:pt x="279" y="5050"/>
                </a:cubicBezTo>
                <a:cubicBezTo>
                  <a:pt x="225" y="5050"/>
                  <a:pt x="98" y="5168"/>
                  <a:pt x="98" y="5328"/>
                </a:cubicBezTo>
                <a:cubicBezTo>
                  <a:pt x="98" y="5386"/>
                  <a:pt x="122" y="5418"/>
                  <a:pt x="143" y="5447"/>
                </a:cubicBezTo>
                <a:cubicBezTo>
                  <a:pt x="151" y="5457"/>
                  <a:pt x="159" y="5468"/>
                  <a:pt x="166" y="5479"/>
                </a:cubicBezTo>
                <a:lnTo>
                  <a:pt x="128" y="5479"/>
                </a:lnTo>
                <a:lnTo>
                  <a:pt x="142" y="5517"/>
                </a:lnTo>
                <a:lnTo>
                  <a:pt x="136" y="5519"/>
                </a:lnTo>
                <a:lnTo>
                  <a:pt x="170" y="5582"/>
                </a:lnTo>
                <a:lnTo>
                  <a:pt x="178" y="5596"/>
                </a:lnTo>
                <a:lnTo>
                  <a:pt x="178" y="5596"/>
                </a:lnTo>
                <a:cubicBezTo>
                  <a:pt x="205" y="5642"/>
                  <a:pt x="247" y="5706"/>
                  <a:pt x="278" y="5739"/>
                </a:cubicBezTo>
                <a:lnTo>
                  <a:pt x="278" y="5741"/>
                </a:lnTo>
                <a:lnTo>
                  <a:pt x="292" y="5753"/>
                </a:lnTo>
                <a:lnTo>
                  <a:pt x="323" y="5779"/>
                </a:lnTo>
                <a:lnTo>
                  <a:pt x="323" y="5760"/>
                </a:lnTo>
                <a:cubicBezTo>
                  <a:pt x="333" y="5754"/>
                  <a:pt x="340" y="5739"/>
                  <a:pt x="347" y="5721"/>
                </a:cubicBezTo>
                <a:cubicBezTo>
                  <a:pt x="349" y="5717"/>
                  <a:pt x="350" y="5712"/>
                  <a:pt x="352" y="5708"/>
                </a:cubicBezTo>
                <a:cubicBezTo>
                  <a:pt x="352" y="5709"/>
                  <a:pt x="352" y="5710"/>
                  <a:pt x="352" y="5711"/>
                </a:cubicBezTo>
                <a:lnTo>
                  <a:pt x="352" y="5796"/>
                </a:lnTo>
                <a:cubicBezTo>
                  <a:pt x="352" y="5828"/>
                  <a:pt x="360" y="5947"/>
                  <a:pt x="396" y="5947"/>
                </a:cubicBezTo>
                <a:cubicBezTo>
                  <a:pt x="408" y="5947"/>
                  <a:pt x="416" y="5934"/>
                  <a:pt x="423" y="5923"/>
                </a:cubicBezTo>
                <a:cubicBezTo>
                  <a:pt x="425" y="5919"/>
                  <a:pt x="428" y="5914"/>
                  <a:pt x="428" y="5913"/>
                </a:cubicBezTo>
                <a:lnTo>
                  <a:pt x="476" y="5913"/>
                </a:lnTo>
                <a:lnTo>
                  <a:pt x="476" y="5891"/>
                </a:lnTo>
                <a:cubicBezTo>
                  <a:pt x="495" y="5918"/>
                  <a:pt x="514" y="5939"/>
                  <a:pt x="549" y="5966"/>
                </a:cubicBezTo>
                <a:lnTo>
                  <a:pt x="575" y="5985"/>
                </a:lnTo>
                <a:lnTo>
                  <a:pt x="579" y="5930"/>
                </a:lnTo>
                <a:cubicBezTo>
                  <a:pt x="580" y="5920"/>
                  <a:pt x="581" y="5914"/>
                  <a:pt x="583" y="5904"/>
                </a:cubicBezTo>
                <a:cubicBezTo>
                  <a:pt x="595" y="5915"/>
                  <a:pt x="609" y="5926"/>
                  <a:pt x="629" y="5926"/>
                </a:cubicBezTo>
                <a:cubicBezTo>
                  <a:pt x="634" y="5926"/>
                  <a:pt x="638" y="5925"/>
                  <a:pt x="642" y="5923"/>
                </a:cubicBezTo>
                <a:lnTo>
                  <a:pt x="642" y="5924"/>
                </a:lnTo>
                <a:lnTo>
                  <a:pt x="650" y="5921"/>
                </a:lnTo>
                <a:lnTo>
                  <a:pt x="675" y="5912"/>
                </a:lnTo>
                <a:lnTo>
                  <a:pt x="665" y="5948"/>
                </a:lnTo>
                <a:lnTo>
                  <a:pt x="665" y="5948"/>
                </a:lnTo>
                <a:cubicBezTo>
                  <a:pt x="655" y="5987"/>
                  <a:pt x="645" y="6021"/>
                  <a:pt x="627" y="6043"/>
                </a:cubicBezTo>
                <a:cubicBezTo>
                  <a:pt x="613" y="6063"/>
                  <a:pt x="595" y="6083"/>
                  <a:pt x="576" y="6104"/>
                </a:cubicBezTo>
                <a:cubicBezTo>
                  <a:pt x="531" y="6156"/>
                  <a:pt x="480" y="6215"/>
                  <a:pt x="453" y="6286"/>
                </a:cubicBezTo>
                <a:cubicBezTo>
                  <a:pt x="445" y="6305"/>
                  <a:pt x="435" y="6307"/>
                  <a:pt x="416" y="6310"/>
                </a:cubicBezTo>
                <a:cubicBezTo>
                  <a:pt x="399" y="6312"/>
                  <a:pt x="378" y="6315"/>
                  <a:pt x="358" y="6339"/>
                </a:cubicBezTo>
                <a:cubicBezTo>
                  <a:pt x="342" y="6356"/>
                  <a:pt x="330" y="6387"/>
                  <a:pt x="318" y="6418"/>
                </a:cubicBezTo>
                <a:cubicBezTo>
                  <a:pt x="310" y="6439"/>
                  <a:pt x="301" y="6461"/>
                  <a:pt x="293" y="6473"/>
                </a:cubicBezTo>
                <a:lnTo>
                  <a:pt x="278" y="6451"/>
                </a:lnTo>
                <a:lnTo>
                  <a:pt x="278" y="6481"/>
                </a:lnTo>
                <a:lnTo>
                  <a:pt x="278" y="6488"/>
                </a:lnTo>
                <a:cubicBezTo>
                  <a:pt x="271" y="6494"/>
                  <a:pt x="262" y="6497"/>
                  <a:pt x="253" y="6500"/>
                </a:cubicBezTo>
                <a:cubicBezTo>
                  <a:pt x="230" y="6508"/>
                  <a:pt x="201" y="6517"/>
                  <a:pt x="180" y="6583"/>
                </a:cubicBezTo>
                <a:lnTo>
                  <a:pt x="179" y="6586"/>
                </a:lnTo>
                <a:lnTo>
                  <a:pt x="147" y="6611"/>
                </a:lnTo>
                <a:lnTo>
                  <a:pt x="148" y="6611"/>
                </a:lnTo>
                <a:lnTo>
                  <a:pt x="129" y="6626"/>
                </a:lnTo>
                <a:lnTo>
                  <a:pt x="203" y="6655"/>
                </a:lnTo>
                <a:lnTo>
                  <a:pt x="210" y="6658"/>
                </a:lnTo>
                <a:lnTo>
                  <a:pt x="210" y="6658"/>
                </a:lnTo>
                <a:lnTo>
                  <a:pt x="211" y="6658"/>
                </a:lnTo>
                <a:lnTo>
                  <a:pt x="212" y="6657"/>
                </a:lnTo>
                <a:cubicBezTo>
                  <a:pt x="218" y="6659"/>
                  <a:pt x="224" y="6661"/>
                  <a:pt x="230" y="6661"/>
                </a:cubicBezTo>
                <a:cubicBezTo>
                  <a:pt x="236" y="6661"/>
                  <a:pt x="242" y="6660"/>
                  <a:pt x="247" y="6658"/>
                </a:cubicBezTo>
                <a:lnTo>
                  <a:pt x="240" y="6690"/>
                </a:lnTo>
                <a:lnTo>
                  <a:pt x="278" y="6646"/>
                </a:lnTo>
                <a:lnTo>
                  <a:pt x="278" y="6649"/>
                </a:lnTo>
                <a:lnTo>
                  <a:pt x="308" y="6612"/>
                </a:lnTo>
                <a:lnTo>
                  <a:pt x="308" y="6612"/>
                </a:lnTo>
                <a:lnTo>
                  <a:pt x="310" y="6609"/>
                </a:lnTo>
                <a:lnTo>
                  <a:pt x="310" y="6609"/>
                </a:lnTo>
                <a:lnTo>
                  <a:pt x="314" y="6605"/>
                </a:lnTo>
                <a:lnTo>
                  <a:pt x="315" y="6603"/>
                </a:lnTo>
                <a:lnTo>
                  <a:pt x="323" y="6610"/>
                </a:lnTo>
                <a:lnTo>
                  <a:pt x="323" y="6593"/>
                </a:lnTo>
                <a:cubicBezTo>
                  <a:pt x="323" y="6592"/>
                  <a:pt x="324" y="6592"/>
                  <a:pt x="324" y="6592"/>
                </a:cubicBezTo>
                <a:lnTo>
                  <a:pt x="350" y="6556"/>
                </a:lnTo>
                <a:lnTo>
                  <a:pt x="350" y="6555"/>
                </a:lnTo>
                <a:cubicBezTo>
                  <a:pt x="369" y="6529"/>
                  <a:pt x="389" y="6506"/>
                  <a:pt x="410" y="6499"/>
                </a:cubicBezTo>
                <a:cubicBezTo>
                  <a:pt x="474" y="6481"/>
                  <a:pt x="556" y="6431"/>
                  <a:pt x="592" y="6359"/>
                </a:cubicBezTo>
                <a:cubicBezTo>
                  <a:pt x="605" y="6332"/>
                  <a:pt x="626" y="6309"/>
                  <a:pt x="649" y="6284"/>
                </a:cubicBezTo>
                <a:cubicBezTo>
                  <a:pt x="680" y="6250"/>
                  <a:pt x="711" y="6215"/>
                  <a:pt x="732" y="6164"/>
                </a:cubicBezTo>
                <a:cubicBezTo>
                  <a:pt x="736" y="6153"/>
                  <a:pt x="740" y="6142"/>
                  <a:pt x="744" y="6131"/>
                </a:cubicBezTo>
                <a:cubicBezTo>
                  <a:pt x="754" y="6102"/>
                  <a:pt x="761" y="6083"/>
                  <a:pt x="776" y="6071"/>
                </a:cubicBezTo>
                <a:lnTo>
                  <a:pt x="791" y="6059"/>
                </a:lnTo>
                <a:lnTo>
                  <a:pt x="791" y="6064"/>
                </a:lnTo>
                <a:lnTo>
                  <a:pt x="782" y="6071"/>
                </a:lnTo>
                <a:lnTo>
                  <a:pt x="791" y="6081"/>
                </a:lnTo>
                <a:lnTo>
                  <a:pt x="791" y="6166"/>
                </a:lnTo>
                <a:lnTo>
                  <a:pt x="800" y="6179"/>
                </a:lnTo>
                <a:cubicBezTo>
                  <a:pt x="807" y="6190"/>
                  <a:pt x="814" y="6196"/>
                  <a:pt x="820" y="6203"/>
                </a:cubicBezTo>
                <a:cubicBezTo>
                  <a:pt x="828" y="6211"/>
                  <a:pt x="834" y="6219"/>
                  <a:pt x="844" y="6234"/>
                </a:cubicBezTo>
                <a:lnTo>
                  <a:pt x="858" y="6256"/>
                </a:lnTo>
                <a:lnTo>
                  <a:pt x="872" y="6233"/>
                </a:lnTo>
                <a:cubicBezTo>
                  <a:pt x="880" y="6221"/>
                  <a:pt x="886" y="6210"/>
                  <a:pt x="893" y="6199"/>
                </a:cubicBezTo>
                <a:cubicBezTo>
                  <a:pt x="898" y="6190"/>
                  <a:pt x="902" y="6182"/>
                  <a:pt x="907" y="6174"/>
                </a:cubicBezTo>
                <a:lnTo>
                  <a:pt x="908" y="6174"/>
                </a:lnTo>
                <a:cubicBezTo>
                  <a:pt x="919" y="6155"/>
                  <a:pt x="931" y="6139"/>
                  <a:pt x="950" y="6119"/>
                </a:cubicBezTo>
                <a:lnTo>
                  <a:pt x="963" y="6107"/>
                </a:lnTo>
                <a:lnTo>
                  <a:pt x="963" y="5983"/>
                </a:lnTo>
                <a:lnTo>
                  <a:pt x="915" y="5983"/>
                </a:lnTo>
                <a:cubicBezTo>
                  <a:pt x="886" y="5983"/>
                  <a:pt x="863" y="6004"/>
                  <a:pt x="840" y="6023"/>
                </a:cubicBezTo>
                <a:cubicBezTo>
                  <a:pt x="836" y="6027"/>
                  <a:pt x="831" y="6031"/>
                  <a:pt x="826" y="6035"/>
                </a:cubicBezTo>
                <a:lnTo>
                  <a:pt x="826" y="6035"/>
                </a:lnTo>
                <a:cubicBezTo>
                  <a:pt x="820" y="6040"/>
                  <a:pt x="814" y="6045"/>
                  <a:pt x="807" y="6049"/>
                </a:cubicBezTo>
                <a:lnTo>
                  <a:pt x="795" y="6056"/>
                </a:lnTo>
                <a:lnTo>
                  <a:pt x="833" y="6025"/>
                </a:lnTo>
                <a:lnTo>
                  <a:pt x="830" y="6022"/>
                </a:lnTo>
                <a:cubicBezTo>
                  <a:pt x="859" y="5991"/>
                  <a:pt x="885" y="5943"/>
                  <a:pt x="885" y="5860"/>
                </a:cubicBezTo>
                <a:lnTo>
                  <a:pt x="885" y="5796"/>
                </a:lnTo>
                <a:cubicBezTo>
                  <a:pt x="885" y="5729"/>
                  <a:pt x="931" y="5623"/>
                  <a:pt x="977" y="5550"/>
                </a:cubicBezTo>
                <a:cubicBezTo>
                  <a:pt x="966" y="5585"/>
                  <a:pt x="961" y="5624"/>
                  <a:pt x="961" y="5668"/>
                </a:cubicBezTo>
                <a:cubicBezTo>
                  <a:pt x="959" y="5679"/>
                  <a:pt x="958" y="5689"/>
                  <a:pt x="958" y="5699"/>
                </a:cubicBezTo>
                <a:cubicBezTo>
                  <a:pt x="950" y="5713"/>
                  <a:pt x="946" y="5731"/>
                  <a:pt x="946" y="5753"/>
                </a:cubicBezTo>
                <a:cubicBezTo>
                  <a:pt x="946" y="5797"/>
                  <a:pt x="969" y="5828"/>
                  <a:pt x="990" y="5828"/>
                </a:cubicBezTo>
                <a:cubicBezTo>
                  <a:pt x="1046" y="5828"/>
                  <a:pt x="1188" y="5669"/>
                  <a:pt x="1220" y="5570"/>
                </a:cubicBezTo>
                <a:lnTo>
                  <a:pt x="1232" y="5536"/>
                </a:lnTo>
                <a:lnTo>
                  <a:pt x="1216" y="5510"/>
                </a:lnTo>
                <a:cubicBezTo>
                  <a:pt x="1215" y="5509"/>
                  <a:pt x="1214" y="5508"/>
                  <a:pt x="1213" y="5507"/>
                </a:cubicBezTo>
                <a:cubicBezTo>
                  <a:pt x="1221" y="5501"/>
                  <a:pt x="1229" y="5496"/>
                  <a:pt x="1237" y="5491"/>
                </a:cubicBezTo>
                <a:cubicBezTo>
                  <a:pt x="1244" y="5486"/>
                  <a:pt x="1251" y="5482"/>
                  <a:pt x="1257" y="5477"/>
                </a:cubicBezTo>
                <a:cubicBezTo>
                  <a:pt x="1293" y="5585"/>
                  <a:pt x="1358" y="5620"/>
                  <a:pt x="1415" y="5651"/>
                </a:cubicBezTo>
                <a:cubicBezTo>
                  <a:pt x="1430" y="5660"/>
                  <a:pt x="1445" y="5667"/>
                  <a:pt x="1459" y="5677"/>
                </a:cubicBezTo>
                <a:lnTo>
                  <a:pt x="1578" y="5679"/>
                </a:lnTo>
                <a:lnTo>
                  <a:pt x="1594" y="5697"/>
                </a:lnTo>
                <a:lnTo>
                  <a:pt x="1594" y="5695"/>
                </a:lnTo>
                <a:cubicBezTo>
                  <a:pt x="1619" y="5717"/>
                  <a:pt x="1644" y="5731"/>
                  <a:pt x="1668" y="5744"/>
                </a:cubicBezTo>
                <a:cubicBezTo>
                  <a:pt x="1702" y="5763"/>
                  <a:pt x="1734" y="5781"/>
                  <a:pt x="1761" y="5820"/>
                </a:cubicBezTo>
                <a:cubicBezTo>
                  <a:pt x="1767" y="5828"/>
                  <a:pt x="1774" y="5847"/>
                  <a:pt x="1783" y="5868"/>
                </a:cubicBezTo>
                <a:cubicBezTo>
                  <a:pt x="1805" y="5922"/>
                  <a:pt x="1833" y="5989"/>
                  <a:pt x="1874" y="5989"/>
                </a:cubicBezTo>
                <a:cubicBezTo>
                  <a:pt x="1876" y="5989"/>
                  <a:pt x="1877" y="5988"/>
                  <a:pt x="1879" y="5988"/>
                </a:cubicBezTo>
                <a:cubicBezTo>
                  <a:pt x="1879" y="6060"/>
                  <a:pt x="1903" y="6125"/>
                  <a:pt x="1937" y="6150"/>
                </a:cubicBezTo>
                <a:cubicBezTo>
                  <a:pt x="1940" y="6217"/>
                  <a:pt x="1952" y="6268"/>
                  <a:pt x="1977" y="6316"/>
                </a:cubicBezTo>
                <a:lnTo>
                  <a:pt x="1992" y="6348"/>
                </a:lnTo>
                <a:lnTo>
                  <a:pt x="2008" y="6316"/>
                </a:lnTo>
                <a:cubicBezTo>
                  <a:pt x="2023" y="6287"/>
                  <a:pt x="2025" y="6254"/>
                  <a:pt x="2024" y="6223"/>
                </a:cubicBezTo>
                <a:cubicBezTo>
                  <a:pt x="2027" y="6240"/>
                  <a:pt x="2033" y="6256"/>
                  <a:pt x="2040" y="6268"/>
                </a:cubicBezTo>
                <a:lnTo>
                  <a:pt x="2039" y="6324"/>
                </a:lnTo>
                <a:cubicBezTo>
                  <a:pt x="2038" y="6339"/>
                  <a:pt x="2038" y="6354"/>
                  <a:pt x="2038" y="6365"/>
                </a:cubicBezTo>
                <a:lnTo>
                  <a:pt x="2038" y="6368"/>
                </a:lnTo>
                <a:lnTo>
                  <a:pt x="2039" y="6447"/>
                </a:lnTo>
                <a:lnTo>
                  <a:pt x="2054" y="6429"/>
                </a:lnTo>
                <a:lnTo>
                  <a:pt x="2055" y="6432"/>
                </a:lnTo>
                <a:lnTo>
                  <a:pt x="2074" y="6406"/>
                </a:lnTo>
                <a:cubicBezTo>
                  <a:pt x="2076" y="6403"/>
                  <a:pt x="2077" y="6401"/>
                  <a:pt x="2078" y="6399"/>
                </a:cubicBezTo>
                <a:cubicBezTo>
                  <a:pt x="2079" y="6400"/>
                  <a:pt x="2081" y="6401"/>
                  <a:pt x="2082" y="6402"/>
                </a:cubicBezTo>
                <a:cubicBezTo>
                  <a:pt x="2082" y="6412"/>
                  <a:pt x="2083" y="6421"/>
                  <a:pt x="2083" y="6429"/>
                </a:cubicBezTo>
                <a:cubicBezTo>
                  <a:pt x="2084" y="6438"/>
                  <a:pt x="2084" y="6446"/>
                  <a:pt x="2084" y="6455"/>
                </a:cubicBezTo>
                <a:cubicBezTo>
                  <a:pt x="2084" y="6480"/>
                  <a:pt x="2115" y="6593"/>
                  <a:pt x="2149" y="6593"/>
                </a:cubicBezTo>
                <a:cubicBezTo>
                  <a:pt x="2157" y="6593"/>
                  <a:pt x="2165" y="6588"/>
                  <a:pt x="2172" y="6578"/>
                </a:cubicBezTo>
                <a:lnTo>
                  <a:pt x="2156" y="6655"/>
                </a:lnTo>
                <a:cubicBezTo>
                  <a:pt x="2152" y="6653"/>
                  <a:pt x="2149" y="6650"/>
                  <a:pt x="2144" y="6645"/>
                </a:cubicBezTo>
                <a:cubicBezTo>
                  <a:pt x="2135" y="6637"/>
                  <a:pt x="2124" y="6626"/>
                  <a:pt x="2108" y="6626"/>
                </a:cubicBezTo>
                <a:lnTo>
                  <a:pt x="2086" y="6626"/>
                </a:lnTo>
                <a:lnTo>
                  <a:pt x="2086" y="6719"/>
                </a:lnTo>
                <a:lnTo>
                  <a:pt x="2090" y="6731"/>
                </a:lnTo>
                <a:cubicBezTo>
                  <a:pt x="2092" y="6738"/>
                  <a:pt x="2095" y="6748"/>
                  <a:pt x="2097" y="6757"/>
                </a:cubicBezTo>
                <a:cubicBezTo>
                  <a:pt x="2105" y="6787"/>
                  <a:pt x="2113" y="6820"/>
                  <a:pt x="2129" y="6826"/>
                </a:cubicBezTo>
                <a:lnTo>
                  <a:pt x="2132" y="6834"/>
                </a:lnTo>
                <a:cubicBezTo>
                  <a:pt x="2132" y="6834"/>
                  <a:pt x="2132" y="6834"/>
                  <a:pt x="2132" y="6834"/>
                </a:cubicBezTo>
                <a:lnTo>
                  <a:pt x="2137" y="6849"/>
                </a:lnTo>
                <a:lnTo>
                  <a:pt x="2138" y="6849"/>
                </a:lnTo>
                <a:cubicBezTo>
                  <a:pt x="2139" y="6851"/>
                  <a:pt x="2139" y="6852"/>
                  <a:pt x="2140" y="6853"/>
                </a:cubicBezTo>
                <a:lnTo>
                  <a:pt x="2122" y="6948"/>
                </a:lnTo>
                <a:lnTo>
                  <a:pt x="2142" y="6931"/>
                </a:lnTo>
                <a:cubicBezTo>
                  <a:pt x="2149" y="6974"/>
                  <a:pt x="2167" y="7010"/>
                  <a:pt x="2189" y="7010"/>
                </a:cubicBezTo>
                <a:cubicBezTo>
                  <a:pt x="2206" y="7010"/>
                  <a:pt x="2213" y="6988"/>
                  <a:pt x="2215" y="6979"/>
                </a:cubicBezTo>
                <a:cubicBezTo>
                  <a:pt x="2224" y="6945"/>
                  <a:pt x="2211" y="6914"/>
                  <a:pt x="2200" y="6887"/>
                </a:cubicBezTo>
                <a:cubicBezTo>
                  <a:pt x="2199" y="6886"/>
                  <a:pt x="2199" y="6884"/>
                  <a:pt x="2198" y="6882"/>
                </a:cubicBezTo>
                <a:cubicBezTo>
                  <a:pt x="2198" y="6882"/>
                  <a:pt x="2198" y="6881"/>
                  <a:pt x="2198" y="6881"/>
                </a:cubicBezTo>
                <a:lnTo>
                  <a:pt x="2199" y="6880"/>
                </a:lnTo>
                <a:lnTo>
                  <a:pt x="2200" y="6878"/>
                </a:lnTo>
                <a:lnTo>
                  <a:pt x="2201" y="6883"/>
                </a:lnTo>
                <a:lnTo>
                  <a:pt x="2201" y="6872"/>
                </a:lnTo>
                <a:lnTo>
                  <a:pt x="2202" y="6865"/>
                </a:lnTo>
                <a:cubicBezTo>
                  <a:pt x="2202" y="6865"/>
                  <a:pt x="2225" y="6870"/>
                  <a:pt x="2225" y="6870"/>
                </a:cubicBezTo>
                <a:lnTo>
                  <a:pt x="2209" y="6826"/>
                </a:lnTo>
                <a:lnTo>
                  <a:pt x="2219" y="6767"/>
                </a:lnTo>
                <a:lnTo>
                  <a:pt x="2199" y="6785"/>
                </a:lnTo>
                <a:lnTo>
                  <a:pt x="2196" y="6715"/>
                </a:lnTo>
                <a:cubicBezTo>
                  <a:pt x="2196" y="6715"/>
                  <a:pt x="2196" y="6715"/>
                  <a:pt x="2196" y="6715"/>
                </a:cubicBezTo>
                <a:lnTo>
                  <a:pt x="2196" y="6703"/>
                </a:lnTo>
                <a:lnTo>
                  <a:pt x="2195" y="6699"/>
                </a:lnTo>
                <a:cubicBezTo>
                  <a:pt x="2194" y="6693"/>
                  <a:pt x="2194" y="6688"/>
                  <a:pt x="2193" y="6683"/>
                </a:cubicBezTo>
                <a:lnTo>
                  <a:pt x="2173" y="6578"/>
                </a:lnTo>
                <a:cubicBezTo>
                  <a:pt x="2180" y="6567"/>
                  <a:pt x="2186" y="6550"/>
                  <a:pt x="2188" y="6525"/>
                </a:cubicBezTo>
                <a:cubicBezTo>
                  <a:pt x="2204" y="6540"/>
                  <a:pt x="2220" y="6550"/>
                  <a:pt x="2234" y="6550"/>
                </a:cubicBezTo>
                <a:cubicBezTo>
                  <a:pt x="2237" y="6550"/>
                  <a:pt x="2239" y="6550"/>
                  <a:pt x="2241" y="6550"/>
                </a:cubicBezTo>
                <a:cubicBezTo>
                  <a:pt x="2242" y="6551"/>
                  <a:pt x="2242" y="6553"/>
                  <a:pt x="2243" y="6554"/>
                </a:cubicBezTo>
                <a:cubicBezTo>
                  <a:pt x="2244" y="6557"/>
                  <a:pt x="2245" y="6561"/>
                  <a:pt x="2246" y="6560"/>
                </a:cubicBezTo>
                <a:cubicBezTo>
                  <a:pt x="2246" y="6569"/>
                  <a:pt x="2245" y="6579"/>
                  <a:pt x="2245" y="6591"/>
                </a:cubicBezTo>
                <a:cubicBezTo>
                  <a:pt x="2244" y="6661"/>
                  <a:pt x="2241" y="6767"/>
                  <a:pt x="2284" y="6791"/>
                </a:cubicBezTo>
                <a:cubicBezTo>
                  <a:pt x="2288" y="6794"/>
                  <a:pt x="2293" y="6795"/>
                  <a:pt x="2297" y="6797"/>
                </a:cubicBezTo>
                <a:cubicBezTo>
                  <a:pt x="2309" y="6801"/>
                  <a:pt x="2315" y="6804"/>
                  <a:pt x="2320" y="6813"/>
                </a:cubicBezTo>
                <a:cubicBezTo>
                  <a:pt x="2321" y="6814"/>
                  <a:pt x="2321" y="6816"/>
                  <a:pt x="2321" y="6818"/>
                </a:cubicBezTo>
                <a:lnTo>
                  <a:pt x="2317" y="6817"/>
                </a:lnTo>
                <a:lnTo>
                  <a:pt x="2323" y="6880"/>
                </a:lnTo>
                <a:cubicBezTo>
                  <a:pt x="2323" y="6880"/>
                  <a:pt x="2323" y="6880"/>
                  <a:pt x="2323" y="6880"/>
                </a:cubicBezTo>
                <a:lnTo>
                  <a:pt x="2326" y="6911"/>
                </a:lnTo>
                <a:lnTo>
                  <a:pt x="2329" y="6912"/>
                </a:lnTo>
                <a:cubicBezTo>
                  <a:pt x="2333" y="6926"/>
                  <a:pt x="2338" y="6938"/>
                  <a:pt x="2345" y="6947"/>
                </a:cubicBezTo>
                <a:cubicBezTo>
                  <a:pt x="2364" y="6970"/>
                  <a:pt x="2386" y="7000"/>
                  <a:pt x="2394" y="7013"/>
                </a:cubicBezTo>
                <a:cubicBezTo>
                  <a:pt x="2394" y="7013"/>
                  <a:pt x="2394" y="7014"/>
                  <a:pt x="2395" y="7015"/>
                </a:cubicBezTo>
                <a:lnTo>
                  <a:pt x="2377" y="6992"/>
                </a:lnTo>
                <a:lnTo>
                  <a:pt x="2416" y="7144"/>
                </a:lnTo>
                <a:cubicBezTo>
                  <a:pt x="2416" y="7144"/>
                  <a:pt x="2416" y="7144"/>
                  <a:pt x="2416" y="7144"/>
                </a:cubicBezTo>
                <a:lnTo>
                  <a:pt x="2419" y="7155"/>
                </a:lnTo>
                <a:lnTo>
                  <a:pt x="2421" y="7157"/>
                </a:lnTo>
                <a:cubicBezTo>
                  <a:pt x="2421" y="7159"/>
                  <a:pt x="2422" y="7160"/>
                  <a:pt x="2422" y="7162"/>
                </a:cubicBezTo>
                <a:cubicBezTo>
                  <a:pt x="2408" y="7162"/>
                  <a:pt x="2396" y="7174"/>
                  <a:pt x="2387" y="7183"/>
                </a:cubicBezTo>
                <a:lnTo>
                  <a:pt x="2383" y="7187"/>
                </a:lnTo>
                <a:lnTo>
                  <a:pt x="2391" y="7252"/>
                </a:lnTo>
                <a:lnTo>
                  <a:pt x="2384" y="7256"/>
                </a:lnTo>
                <a:lnTo>
                  <a:pt x="2391" y="7297"/>
                </a:lnTo>
                <a:cubicBezTo>
                  <a:pt x="2400" y="7354"/>
                  <a:pt x="2440" y="7393"/>
                  <a:pt x="2479" y="7411"/>
                </a:cubicBezTo>
                <a:lnTo>
                  <a:pt x="2475" y="7439"/>
                </a:lnTo>
                <a:lnTo>
                  <a:pt x="2489" y="7457"/>
                </a:lnTo>
                <a:cubicBezTo>
                  <a:pt x="2495" y="7464"/>
                  <a:pt x="2502" y="7474"/>
                  <a:pt x="2510" y="7485"/>
                </a:cubicBezTo>
                <a:cubicBezTo>
                  <a:pt x="2537" y="7520"/>
                  <a:pt x="2569" y="7564"/>
                  <a:pt x="2600" y="7592"/>
                </a:cubicBezTo>
                <a:cubicBezTo>
                  <a:pt x="2596" y="7603"/>
                  <a:pt x="2593" y="7616"/>
                  <a:pt x="2593" y="7632"/>
                </a:cubicBezTo>
                <a:cubicBezTo>
                  <a:pt x="2593" y="7694"/>
                  <a:pt x="2611" y="7737"/>
                  <a:pt x="2625" y="7772"/>
                </a:cubicBezTo>
                <a:cubicBezTo>
                  <a:pt x="2638" y="7805"/>
                  <a:pt x="2646" y="7827"/>
                  <a:pt x="2646" y="7856"/>
                </a:cubicBezTo>
                <a:cubicBezTo>
                  <a:pt x="2646" y="7906"/>
                  <a:pt x="2636" y="7979"/>
                  <a:pt x="2627" y="8050"/>
                </a:cubicBezTo>
                <a:cubicBezTo>
                  <a:pt x="2612" y="8166"/>
                  <a:pt x="2598" y="8275"/>
                  <a:pt x="2612" y="8349"/>
                </a:cubicBezTo>
                <a:cubicBezTo>
                  <a:pt x="2614" y="8358"/>
                  <a:pt x="2615" y="8370"/>
                  <a:pt x="2616" y="8384"/>
                </a:cubicBezTo>
                <a:cubicBezTo>
                  <a:pt x="2620" y="8421"/>
                  <a:pt x="2620" y="8466"/>
                  <a:pt x="2620" y="8510"/>
                </a:cubicBezTo>
                <a:cubicBezTo>
                  <a:pt x="2620" y="8566"/>
                  <a:pt x="2620" y="8624"/>
                  <a:pt x="2627" y="8674"/>
                </a:cubicBezTo>
                <a:cubicBezTo>
                  <a:pt x="2601" y="8720"/>
                  <a:pt x="2605" y="8763"/>
                  <a:pt x="2613" y="8793"/>
                </a:cubicBezTo>
                <a:cubicBezTo>
                  <a:pt x="2618" y="8810"/>
                  <a:pt x="2623" y="8828"/>
                  <a:pt x="2629" y="8848"/>
                </a:cubicBezTo>
                <a:cubicBezTo>
                  <a:pt x="2662" y="8966"/>
                  <a:pt x="2696" y="9088"/>
                  <a:pt x="2736" y="9129"/>
                </a:cubicBezTo>
                <a:cubicBezTo>
                  <a:pt x="2735" y="9235"/>
                  <a:pt x="2758" y="9300"/>
                  <a:pt x="2781" y="9364"/>
                </a:cubicBezTo>
                <a:cubicBezTo>
                  <a:pt x="2794" y="9401"/>
                  <a:pt x="2808" y="9439"/>
                  <a:pt x="2817" y="9487"/>
                </a:cubicBezTo>
                <a:cubicBezTo>
                  <a:pt x="2818" y="9492"/>
                  <a:pt x="2819" y="9498"/>
                  <a:pt x="2819" y="9505"/>
                </a:cubicBezTo>
                <a:lnTo>
                  <a:pt x="2820" y="9516"/>
                </a:lnTo>
                <a:lnTo>
                  <a:pt x="2825" y="9617"/>
                </a:lnTo>
                <a:lnTo>
                  <a:pt x="2826" y="9615"/>
                </a:lnTo>
                <a:lnTo>
                  <a:pt x="2827" y="9627"/>
                </a:lnTo>
                <a:lnTo>
                  <a:pt x="2839" y="9598"/>
                </a:lnTo>
                <a:cubicBezTo>
                  <a:pt x="2841" y="9601"/>
                  <a:pt x="2844" y="9604"/>
                  <a:pt x="2847" y="9607"/>
                </a:cubicBezTo>
                <a:cubicBezTo>
                  <a:pt x="2900" y="9648"/>
                  <a:pt x="3007" y="9731"/>
                  <a:pt x="3045" y="9840"/>
                </a:cubicBezTo>
                <a:lnTo>
                  <a:pt x="3045" y="9870"/>
                </a:lnTo>
                <a:lnTo>
                  <a:pt x="3046" y="9883"/>
                </a:lnTo>
                <a:cubicBezTo>
                  <a:pt x="3056" y="9951"/>
                  <a:pt x="3069" y="9989"/>
                  <a:pt x="3081" y="10025"/>
                </a:cubicBezTo>
                <a:cubicBezTo>
                  <a:pt x="3087" y="10045"/>
                  <a:pt x="3094" y="10065"/>
                  <a:pt x="3100" y="10090"/>
                </a:cubicBezTo>
                <a:cubicBezTo>
                  <a:pt x="3103" y="10099"/>
                  <a:pt x="3105" y="10115"/>
                  <a:pt x="3106" y="10127"/>
                </a:cubicBezTo>
                <a:cubicBezTo>
                  <a:pt x="3107" y="10136"/>
                  <a:pt x="3108" y="10146"/>
                  <a:pt x="3109" y="10155"/>
                </a:cubicBezTo>
                <a:cubicBezTo>
                  <a:pt x="3114" y="10213"/>
                  <a:pt x="3121" y="10279"/>
                  <a:pt x="3145" y="10310"/>
                </a:cubicBezTo>
                <a:cubicBezTo>
                  <a:pt x="3174" y="10348"/>
                  <a:pt x="3204" y="10421"/>
                  <a:pt x="3230" y="10494"/>
                </a:cubicBezTo>
                <a:cubicBezTo>
                  <a:pt x="3229" y="10494"/>
                  <a:pt x="3227" y="10494"/>
                  <a:pt x="3226" y="10494"/>
                </a:cubicBezTo>
                <a:cubicBezTo>
                  <a:pt x="3223" y="10493"/>
                  <a:pt x="3220" y="10493"/>
                  <a:pt x="3218" y="10493"/>
                </a:cubicBezTo>
                <a:lnTo>
                  <a:pt x="3176" y="10493"/>
                </a:lnTo>
                <a:lnTo>
                  <a:pt x="3199" y="10563"/>
                </a:lnTo>
                <a:cubicBezTo>
                  <a:pt x="3215" y="10609"/>
                  <a:pt x="3238" y="10625"/>
                  <a:pt x="3259" y="10639"/>
                </a:cubicBezTo>
                <a:cubicBezTo>
                  <a:pt x="3275" y="10649"/>
                  <a:pt x="3289" y="10659"/>
                  <a:pt x="3300" y="10680"/>
                </a:cubicBezTo>
                <a:cubicBezTo>
                  <a:pt x="3310" y="10700"/>
                  <a:pt x="3319" y="10721"/>
                  <a:pt x="3328" y="10743"/>
                </a:cubicBezTo>
                <a:cubicBezTo>
                  <a:pt x="3336" y="10763"/>
                  <a:pt x="3345" y="10782"/>
                  <a:pt x="3354" y="10802"/>
                </a:cubicBezTo>
                <a:lnTo>
                  <a:pt x="3354" y="10907"/>
                </a:lnTo>
                <a:lnTo>
                  <a:pt x="3358" y="10918"/>
                </a:lnTo>
                <a:cubicBezTo>
                  <a:pt x="3365" y="10942"/>
                  <a:pt x="3370" y="10950"/>
                  <a:pt x="3380" y="10962"/>
                </a:cubicBezTo>
                <a:lnTo>
                  <a:pt x="3386" y="10971"/>
                </a:lnTo>
                <a:cubicBezTo>
                  <a:pt x="3391" y="10977"/>
                  <a:pt x="3398" y="10995"/>
                  <a:pt x="3405" y="11011"/>
                </a:cubicBezTo>
                <a:cubicBezTo>
                  <a:pt x="3420" y="11046"/>
                  <a:pt x="3439" y="11093"/>
                  <a:pt x="3466" y="11105"/>
                </a:cubicBezTo>
                <a:cubicBezTo>
                  <a:pt x="3477" y="11143"/>
                  <a:pt x="3498" y="11199"/>
                  <a:pt x="3515" y="11199"/>
                </a:cubicBezTo>
                <a:cubicBezTo>
                  <a:pt x="3543" y="11199"/>
                  <a:pt x="3552" y="11114"/>
                  <a:pt x="3552" y="11090"/>
                </a:cubicBezTo>
                <a:cubicBezTo>
                  <a:pt x="3552" y="11041"/>
                  <a:pt x="3527" y="10964"/>
                  <a:pt x="3497" y="10964"/>
                </a:cubicBezTo>
                <a:cubicBezTo>
                  <a:pt x="3495" y="10964"/>
                  <a:pt x="3492" y="10964"/>
                  <a:pt x="3490" y="10965"/>
                </a:cubicBezTo>
                <a:cubicBezTo>
                  <a:pt x="3470" y="10925"/>
                  <a:pt x="3459" y="10855"/>
                  <a:pt x="3447" y="10782"/>
                </a:cubicBezTo>
                <a:lnTo>
                  <a:pt x="3441" y="10740"/>
                </a:lnTo>
                <a:cubicBezTo>
                  <a:pt x="3432" y="10689"/>
                  <a:pt x="3417" y="10652"/>
                  <a:pt x="3402" y="10616"/>
                </a:cubicBezTo>
                <a:cubicBezTo>
                  <a:pt x="3388" y="10582"/>
                  <a:pt x="3375" y="10550"/>
                  <a:pt x="3369" y="10508"/>
                </a:cubicBezTo>
                <a:lnTo>
                  <a:pt x="3366" y="10491"/>
                </a:lnTo>
                <a:cubicBezTo>
                  <a:pt x="3357" y="10427"/>
                  <a:pt x="3350" y="10378"/>
                  <a:pt x="3319" y="10315"/>
                </a:cubicBezTo>
                <a:cubicBezTo>
                  <a:pt x="3308" y="10294"/>
                  <a:pt x="3297" y="10281"/>
                  <a:pt x="3287" y="10270"/>
                </a:cubicBezTo>
                <a:cubicBezTo>
                  <a:pt x="3274" y="10256"/>
                  <a:pt x="3265" y="10246"/>
                  <a:pt x="3259" y="10221"/>
                </a:cubicBezTo>
                <a:cubicBezTo>
                  <a:pt x="3255" y="10204"/>
                  <a:pt x="3251" y="10189"/>
                  <a:pt x="3247" y="10173"/>
                </a:cubicBezTo>
                <a:cubicBezTo>
                  <a:pt x="3242" y="10156"/>
                  <a:pt x="3238" y="10138"/>
                  <a:pt x="3234" y="10120"/>
                </a:cubicBezTo>
                <a:cubicBezTo>
                  <a:pt x="3228" y="10094"/>
                  <a:pt x="3225" y="10071"/>
                  <a:pt x="3224" y="10047"/>
                </a:cubicBezTo>
                <a:cubicBezTo>
                  <a:pt x="3235" y="10057"/>
                  <a:pt x="3246" y="10063"/>
                  <a:pt x="3257" y="10069"/>
                </a:cubicBezTo>
                <a:cubicBezTo>
                  <a:pt x="3269" y="10076"/>
                  <a:pt x="3280" y="10082"/>
                  <a:pt x="3291" y="10092"/>
                </a:cubicBezTo>
                <a:cubicBezTo>
                  <a:pt x="3292" y="10096"/>
                  <a:pt x="3293" y="10104"/>
                  <a:pt x="3294" y="10113"/>
                </a:cubicBezTo>
                <a:lnTo>
                  <a:pt x="3291" y="10112"/>
                </a:lnTo>
                <a:lnTo>
                  <a:pt x="3303" y="10181"/>
                </a:lnTo>
                <a:lnTo>
                  <a:pt x="3307" y="10207"/>
                </a:lnTo>
                <a:lnTo>
                  <a:pt x="3309" y="10207"/>
                </a:lnTo>
                <a:cubicBezTo>
                  <a:pt x="3312" y="10217"/>
                  <a:pt x="3315" y="10227"/>
                  <a:pt x="3319" y="10234"/>
                </a:cubicBezTo>
                <a:cubicBezTo>
                  <a:pt x="3324" y="10244"/>
                  <a:pt x="3326" y="10264"/>
                  <a:pt x="3329" y="10286"/>
                </a:cubicBezTo>
                <a:cubicBezTo>
                  <a:pt x="3332" y="10318"/>
                  <a:pt x="3336" y="10354"/>
                  <a:pt x="3350" y="10383"/>
                </a:cubicBezTo>
                <a:cubicBezTo>
                  <a:pt x="3362" y="10405"/>
                  <a:pt x="3372" y="10427"/>
                  <a:pt x="3383" y="10450"/>
                </a:cubicBezTo>
                <a:cubicBezTo>
                  <a:pt x="3395" y="10476"/>
                  <a:pt x="3408" y="10502"/>
                  <a:pt x="3423" y="10531"/>
                </a:cubicBezTo>
                <a:lnTo>
                  <a:pt x="3440" y="10557"/>
                </a:lnTo>
                <a:lnTo>
                  <a:pt x="3444" y="10550"/>
                </a:lnTo>
                <a:cubicBezTo>
                  <a:pt x="3453" y="10601"/>
                  <a:pt x="3476" y="10630"/>
                  <a:pt x="3494" y="10652"/>
                </a:cubicBezTo>
                <a:cubicBezTo>
                  <a:pt x="3508" y="10670"/>
                  <a:pt x="3521" y="10686"/>
                  <a:pt x="3526" y="10705"/>
                </a:cubicBezTo>
                <a:cubicBezTo>
                  <a:pt x="3528" y="10716"/>
                  <a:pt x="3528" y="10727"/>
                  <a:pt x="3528" y="10745"/>
                </a:cubicBezTo>
                <a:cubicBezTo>
                  <a:pt x="3528" y="10772"/>
                  <a:pt x="3527" y="10809"/>
                  <a:pt x="3543" y="10841"/>
                </a:cubicBezTo>
                <a:cubicBezTo>
                  <a:pt x="3556" y="10867"/>
                  <a:pt x="3572" y="10884"/>
                  <a:pt x="3587" y="10900"/>
                </a:cubicBezTo>
                <a:cubicBezTo>
                  <a:pt x="3599" y="10914"/>
                  <a:pt x="3611" y="10927"/>
                  <a:pt x="3620" y="10943"/>
                </a:cubicBezTo>
                <a:cubicBezTo>
                  <a:pt x="3626" y="10956"/>
                  <a:pt x="3633" y="10970"/>
                  <a:pt x="3640" y="10984"/>
                </a:cubicBezTo>
                <a:cubicBezTo>
                  <a:pt x="3684" y="11068"/>
                  <a:pt x="3738" y="11174"/>
                  <a:pt x="3758" y="11294"/>
                </a:cubicBezTo>
                <a:cubicBezTo>
                  <a:pt x="3761" y="11312"/>
                  <a:pt x="3766" y="11326"/>
                  <a:pt x="3770" y="11337"/>
                </a:cubicBezTo>
                <a:cubicBezTo>
                  <a:pt x="3775" y="11351"/>
                  <a:pt x="3779" y="11359"/>
                  <a:pt x="3779" y="11379"/>
                </a:cubicBezTo>
                <a:cubicBezTo>
                  <a:pt x="3779" y="11389"/>
                  <a:pt x="3776" y="11400"/>
                  <a:pt x="3771" y="11415"/>
                </a:cubicBezTo>
                <a:cubicBezTo>
                  <a:pt x="3765" y="11436"/>
                  <a:pt x="3757" y="11462"/>
                  <a:pt x="3757" y="11498"/>
                </a:cubicBezTo>
                <a:cubicBezTo>
                  <a:pt x="3757" y="11550"/>
                  <a:pt x="3772" y="11606"/>
                  <a:pt x="3796" y="11623"/>
                </a:cubicBezTo>
                <a:cubicBezTo>
                  <a:pt x="3808" y="11657"/>
                  <a:pt x="3830" y="11680"/>
                  <a:pt x="3853" y="11702"/>
                </a:cubicBezTo>
                <a:cubicBezTo>
                  <a:pt x="3869" y="11718"/>
                  <a:pt x="3885" y="11734"/>
                  <a:pt x="3893" y="11751"/>
                </a:cubicBezTo>
                <a:cubicBezTo>
                  <a:pt x="3902" y="11768"/>
                  <a:pt x="3908" y="11775"/>
                  <a:pt x="3920" y="11787"/>
                </a:cubicBezTo>
                <a:lnTo>
                  <a:pt x="3923" y="11790"/>
                </a:lnTo>
                <a:cubicBezTo>
                  <a:pt x="3939" y="11804"/>
                  <a:pt x="3952" y="11809"/>
                  <a:pt x="3963" y="11814"/>
                </a:cubicBezTo>
                <a:cubicBezTo>
                  <a:pt x="3973" y="11818"/>
                  <a:pt x="3982" y="11821"/>
                  <a:pt x="3992" y="11831"/>
                </a:cubicBezTo>
                <a:cubicBezTo>
                  <a:pt x="4002" y="11841"/>
                  <a:pt x="4009" y="11855"/>
                  <a:pt x="4016" y="11871"/>
                </a:cubicBezTo>
                <a:cubicBezTo>
                  <a:pt x="4027" y="11894"/>
                  <a:pt x="4040" y="11920"/>
                  <a:pt x="4062" y="11932"/>
                </a:cubicBezTo>
                <a:cubicBezTo>
                  <a:pt x="4074" y="11938"/>
                  <a:pt x="4087" y="11938"/>
                  <a:pt x="4099" y="11935"/>
                </a:cubicBezTo>
                <a:cubicBezTo>
                  <a:pt x="4106" y="11933"/>
                  <a:pt x="4114" y="11932"/>
                  <a:pt x="4120" y="11937"/>
                </a:cubicBezTo>
                <a:cubicBezTo>
                  <a:pt x="4124" y="11942"/>
                  <a:pt x="4132" y="11951"/>
                  <a:pt x="4141" y="11962"/>
                </a:cubicBezTo>
                <a:lnTo>
                  <a:pt x="4156" y="11981"/>
                </a:lnTo>
                <a:cubicBezTo>
                  <a:pt x="4156" y="11982"/>
                  <a:pt x="4157" y="11982"/>
                  <a:pt x="4157" y="11983"/>
                </a:cubicBezTo>
                <a:lnTo>
                  <a:pt x="4180" y="12010"/>
                </a:lnTo>
                <a:lnTo>
                  <a:pt x="4180" y="12009"/>
                </a:lnTo>
                <a:cubicBezTo>
                  <a:pt x="4210" y="12045"/>
                  <a:pt x="4232" y="12065"/>
                  <a:pt x="4248" y="12065"/>
                </a:cubicBezTo>
                <a:cubicBezTo>
                  <a:pt x="4253" y="12065"/>
                  <a:pt x="4258" y="12065"/>
                  <a:pt x="4262" y="12064"/>
                </a:cubicBezTo>
                <a:cubicBezTo>
                  <a:pt x="4272" y="12063"/>
                  <a:pt x="4280" y="12063"/>
                  <a:pt x="4287" y="12069"/>
                </a:cubicBezTo>
                <a:cubicBezTo>
                  <a:pt x="4288" y="12071"/>
                  <a:pt x="4290" y="12073"/>
                  <a:pt x="4293" y="12076"/>
                </a:cubicBezTo>
                <a:cubicBezTo>
                  <a:pt x="4303" y="12091"/>
                  <a:pt x="4320" y="12112"/>
                  <a:pt x="4339" y="12112"/>
                </a:cubicBezTo>
                <a:cubicBezTo>
                  <a:pt x="4366" y="12112"/>
                  <a:pt x="4382" y="12081"/>
                  <a:pt x="4394" y="12058"/>
                </a:cubicBezTo>
                <a:cubicBezTo>
                  <a:pt x="4405" y="12037"/>
                  <a:pt x="4410" y="12027"/>
                  <a:pt x="4420" y="12027"/>
                </a:cubicBezTo>
                <a:cubicBezTo>
                  <a:pt x="4431" y="12027"/>
                  <a:pt x="4440" y="12036"/>
                  <a:pt x="4455" y="12054"/>
                </a:cubicBezTo>
                <a:lnTo>
                  <a:pt x="4460" y="12061"/>
                </a:lnTo>
                <a:lnTo>
                  <a:pt x="4474" y="12061"/>
                </a:lnTo>
                <a:cubicBezTo>
                  <a:pt x="4495" y="12083"/>
                  <a:pt x="4508" y="12113"/>
                  <a:pt x="4523" y="12147"/>
                </a:cubicBezTo>
                <a:cubicBezTo>
                  <a:pt x="4542" y="12189"/>
                  <a:pt x="4563" y="12237"/>
                  <a:pt x="4601" y="12274"/>
                </a:cubicBezTo>
                <a:cubicBezTo>
                  <a:pt x="4626" y="12299"/>
                  <a:pt x="4648" y="12304"/>
                  <a:pt x="4666" y="12309"/>
                </a:cubicBezTo>
                <a:cubicBezTo>
                  <a:pt x="4683" y="12314"/>
                  <a:pt x="4697" y="12317"/>
                  <a:pt x="4714" y="12333"/>
                </a:cubicBezTo>
                <a:cubicBezTo>
                  <a:pt x="4720" y="12339"/>
                  <a:pt x="4726" y="12346"/>
                  <a:pt x="4732" y="12353"/>
                </a:cubicBezTo>
                <a:lnTo>
                  <a:pt x="4732" y="12353"/>
                </a:lnTo>
                <a:lnTo>
                  <a:pt x="4736" y="12359"/>
                </a:lnTo>
                <a:cubicBezTo>
                  <a:pt x="4739" y="12362"/>
                  <a:pt x="4743" y="12366"/>
                  <a:pt x="4746" y="12370"/>
                </a:cubicBezTo>
                <a:lnTo>
                  <a:pt x="4785" y="12417"/>
                </a:lnTo>
                <a:lnTo>
                  <a:pt x="4785" y="12416"/>
                </a:lnTo>
                <a:lnTo>
                  <a:pt x="4787" y="12420"/>
                </a:lnTo>
                <a:lnTo>
                  <a:pt x="4785" y="12403"/>
                </a:lnTo>
                <a:cubicBezTo>
                  <a:pt x="4793" y="12407"/>
                  <a:pt x="4802" y="12410"/>
                  <a:pt x="4812" y="12410"/>
                </a:cubicBezTo>
                <a:cubicBezTo>
                  <a:pt x="4824" y="12410"/>
                  <a:pt x="4833" y="12402"/>
                  <a:pt x="4841" y="12395"/>
                </a:cubicBezTo>
                <a:cubicBezTo>
                  <a:pt x="4844" y="12393"/>
                  <a:pt x="4847" y="12391"/>
                  <a:pt x="4849" y="12389"/>
                </a:cubicBezTo>
                <a:cubicBezTo>
                  <a:pt x="4862" y="12458"/>
                  <a:pt x="4886" y="12499"/>
                  <a:pt x="4908" y="12540"/>
                </a:cubicBezTo>
                <a:cubicBezTo>
                  <a:pt x="4916" y="12553"/>
                  <a:pt x="4924" y="12568"/>
                  <a:pt x="4932" y="12584"/>
                </a:cubicBezTo>
                <a:cubicBezTo>
                  <a:pt x="4935" y="12589"/>
                  <a:pt x="4938" y="12594"/>
                  <a:pt x="4940" y="12599"/>
                </a:cubicBezTo>
                <a:cubicBezTo>
                  <a:pt x="4947" y="12611"/>
                  <a:pt x="4951" y="12617"/>
                  <a:pt x="4954" y="12638"/>
                </a:cubicBezTo>
                <a:cubicBezTo>
                  <a:pt x="4957" y="12654"/>
                  <a:pt x="4956" y="12671"/>
                  <a:pt x="4956" y="12691"/>
                </a:cubicBezTo>
                <a:cubicBezTo>
                  <a:pt x="4955" y="12732"/>
                  <a:pt x="4954" y="12787"/>
                  <a:pt x="4984" y="12827"/>
                </a:cubicBezTo>
                <a:lnTo>
                  <a:pt x="4990" y="12834"/>
                </a:lnTo>
                <a:lnTo>
                  <a:pt x="5043" y="12834"/>
                </a:lnTo>
                <a:cubicBezTo>
                  <a:pt x="5059" y="12855"/>
                  <a:pt x="5075" y="12878"/>
                  <a:pt x="5078" y="12886"/>
                </a:cubicBezTo>
                <a:cubicBezTo>
                  <a:pt x="5080" y="12892"/>
                  <a:pt x="5081" y="12898"/>
                  <a:pt x="5082" y="12905"/>
                </a:cubicBezTo>
                <a:cubicBezTo>
                  <a:pt x="5087" y="12931"/>
                  <a:pt x="5094" y="12972"/>
                  <a:pt x="5120" y="12992"/>
                </a:cubicBezTo>
                <a:cubicBezTo>
                  <a:pt x="5126" y="13011"/>
                  <a:pt x="5136" y="13026"/>
                  <a:pt x="5147" y="13026"/>
                </a:cubicBezTo>
                <a:cubicBezTo>
                  <a:pt x="5152" y="13026"/>
                  <a:pt x="5159" y="13024"/>
                  <a:pt x="5167" y="13021"/>
                </a:cubicBezTo>
                <a:cubicBezTo>
                  <a:pt x="5179" y="13017"/>
                  <a:pt x="5195" y="13017"/>
                  <a:pt x="5195" y="13017"/>
                </a:cubicBezTo>
                <a:cubicBezTo>
                  <a:pt x="5198" y="13024"/>
                  <a:pt x="5202" y="13034"/>
                  <a:pt x="5206" y="13044"/>
                </a:cubicBezTo>
                <a:cubicBezTo>
                  <a:pt x="5223" y="13087"/>
                  <a:pt x="5246" y="13145"/>
                  <a:pt x="5283" y="13145"/>
                </a:cubicBezTo>
                <a:cubicBezTo>
                  <a:pt x="5296" y="13145"/>
                  <a:pt x="5327" y="13135"/>
                  <a:pt x="5337" y="13045"/>
                </a:cubicBezTo>
                <a:lnTo>
                  <a:pt x="5339" y="13011"/>
                </a:lnTo>
                <a:lnTo>
                  <a:pt x="5325" y="12996"/>
                </a:lnTo>
                <a:cubicBezTo>
                  <a:pt x="5339" y="12972"/>
                  <a:pt x="5365" y="12936"/>
                  <a:pt x="5372" y="12932"/>
                </a:cubicBezTo>
                <a:cubicBezTo>
                  <a:pt x="5375" y="12932"/>
                  <a:pt x="5377" y="12937"/>
                  <a:pt x="5385" y="12954"/>
                </a:cubicBezTo>
                <a:cubicBezTo>
                  <a:pt x="5387" y="12960"/>
                  <a:pt x="5390" y="12967"/>
                  <a:pt x="5394" y="12973"/>
                </a:cubicBezTo>
                <a:cubicBezTo>
                  <a:pt x="5391" y="12982"/>
                  <a:pt x="5390" y="12993"/>
                  <a:pt x="5390" y="13006"/>
                </a:cubicBezTo>
                <a:cubicBezTo>
                  <a:pt x="5390" y="13040"/>
                  <a:pt x="5405" y="13057"/>
                  <a:pt x="5415" y="13067"/>
                </a:cubicBezTo>
                <a:cubicBezTo>
                  <a:pt x="5416" y="13120"/>
                  <a:pt x="5431" y="13146"/>
                  <a:pt x="5441" y="13164"/>
                </a:cubicBezTo>
                <a:cubicBezTo>
                  <a:pt x="5449" y="13180"/>
                  <a:pt x="5453" y="13188"/>
                  <a:pt x="5453" y="13215"/>
                </a:cubicBezTo>
                <a:cubicBezTo>
                  <a:pt x="5453" y="13228"/>
                  <a:pt x="5452" y="13236"/>
                  <a:pt x="5450" y="13250"/>
                </a:cubicBezTo>
                <a:cubicBezTo>
                  <a:pt x="5447" y="13268"/>
                  <a:pt x="5443" y="13290"/>
                  <a:pt x="5443" y="13325"/>
                </a:cubicBezTo>
                <a:cubicBezTo>
                  <a:pt x="5443" y="13351"/>
                  <a:pt x="5447" y="13372"/>
                  <a:pt x="5451" y="13390"/>
                </a:cubicBezTo>
                <a:cubicBezTo>
                  <a:pt x="5453" y="13401"/>
                  <a:pt x="5456" y="13411"/>
                  <a:pt x="5456" y="13418"/>
                </a:cubicBezTo>
                <a:lnTo>
                  <a:pt x="5456" y="13429"/>
                </a:lnTo>
                <a:lnTo>
                  <a:pt x="5447" y="13463"/>
                </a:lnTo>
                <a:lnTo>
                  <a:pt x="5447" y="13474"/>
                </a:lnTo>
                <a:cubicBezTo>
                  <a:pt x="5447" y="13497"/>
                  <a:pt x="5454" y="13518"/>
                  <a:pt x="5463" y="13534"/>
                </a:cubicBezTo>
                <a:cubicBezTo>
                  <a:pt x="5458" y="13554"/>
                  <a:pt x="5449" y="13564"/>
                  <a:pt x="5434" y="13578"/>
                </a:cubicBezTo>
                <a:cubicBezTo>
                  <a:pt x="5416" y="13596"/>
                  <a:pt x="5393" y="13618"/>
                  <a:pt x="5379" y="13674"/>
                </a:cubicBezTo>
                <a:cubicBezTo>
                  <a:pt x="5377" y="13685"/>
                  <a:pt x="5374" y="13697"/>
                  <a:pt x="5371" y="13710"/>
                </a:cubicBezTo>
                <a:cubicBezTo>
                  <a:pt x="5355" y="13784"/>
                  <a:pt x="5342" y="13832"/>
                  <a:pt x="5310" y="13832"/>
                </a:cubicBezTo>
                <a:lnTo>
                  <a:pt x="5286" y="13832"/>
                </a:lnTo>
                <a:lnTo>
                  <a:pt x="5288" y="13881"/>
                </a:lnTo>
                <a:cubicBezTo>
                  <a:pt x="5289" y="13901"/>
                  <a:pt x="5289" y="13918"/>
                  <a:pt x="5289" y="13934"/>
                </a:cubicBezTo>
                <a:lnTo>
                  <a:pt x="5289" y="13935"/>
                </a:lnTo>
                <a:cubicBezTo>
                  <a:pt x="5287" y="13987"/>
                  <a:pt x="5278" y="14008"/>
                  <a:pt x="5267" y="14032"/>
                </a:cubicBezTo>
                <a:cubicBezTo>
                  <a:pt x="5257" y="14057"/>
                  <a:pt x="5243" y="14089"/>
                  <a:pt x="5243" y="14145"/>
                </a:cubicBezTo>
                <a:cubicBezTo>
                  <a:pt x="5243" y="14282"/>
                  <a:pt x="5267" y="14324"/>
                  <a:pt x="5290" y="14332"/>
                </a:cubicBezTo>
                <a:cubicBezTo>
                  <a:pt x="5288" y="14335"/>
                  <a:pt x="5286" y="14338"/>
                  <a:pt x="5284" y="14342"/>
                </a:cubicBezTo>
                <a:cubicBezTo>
                  <a:pt x="5275" y="14355"/>
                  <a:pt x="5266" y="14371"/>
                  <a:pt x="5257" y="14390"/>
                </a:cubicBezTo>
                <a:lnTo>
                  <a:pt x="5257" y="14390"/>
                </a:lnTo>
                <a:lnTo>
                  <a:pt x="5256" y="14393"/>
                </a:lnTo>
                <a:cubicBezTo>
                  <a:pt x="5256" y="14393"/>
                  <a:pt x="5255" y="14394"/>
                  <a:pt x="5255" y="14395"/>
                </a:cubicBezTo>
                <a:lnTo>
                  <a:pt x="5254" y="14394"/>
                </a:lnTo>
                <a:lnTo>
                  <a:pt x="5244" y="14424"/>
                </a:lnTo>
                <a:lnTo>
                  <a:pt x="5230" y="14462"/>
                </a:lnTo>
                <a:lnTo>
                  <a:pt x="5231" y="14464"/>
                </a:lnTo>
                <a:lnTo>
                  <a:pt x="5229" y="14469"/>
                </a:lnTo>
                <a:lnTo>
                  <a:pt x="5232" y="14472"/>
                </a:lnTo>
                <a:cubicBezTo>
                  <a:pt x="5225" y="14502"/>
                  <a:pt x="5220" y="14537"/>
                  <a:pt x="5220" y="14570"/>
                </a:cubicBezTo>
                <a:cubicBezTo>
                  <a:pt x="5220" y="14684"/>
                  <a:pt x="5270" y="14790"/>
                  <a:pt x="5280" y="14810"/>
                </a:cubicBezTo>
                <a:cubicBezTo>
                  <a:pt x="5288" y="14826"/>
                  <a:pt x="5298" y="14831"/>
                  <a:pt x="5304" y="14834"/>
                </a:cubicBezTo>
                <a:cubicBezTo>
                  <a:pt x="5305" y="14835"/>
                  <a:pt x="5307" y="14835"/>
                  <a:pt x="5308" y="14836"/>
                </a:cubicBezTo>
                <a:cubicBezTo>
                  <a:pt x="5309" y="14843"/>
                  <a:pt x="5310" y="14850"/>
                  <a:pt x="5311" y="14858"/>
                </a:cubicBezTo>
                <a:cubicBezTo>
                  <a:pt x="5316" y="14892"/>
                  <a:pt x="5323" y="14934"/>
                  <a:pt x="5337" y="14964"/>
                </a:cubicBezTo>
                <a:cubicBezTo>
                  <a:pt x="5344" y="14977"/>
                  <a:pt x="5353" y="14981"/>
                  <a:pt x="5358" y="14983"/>
                </a:cubicBezTo>
                <a:cubicBezTo>
                  <a:pt x="5359" y="14984"/>
                  <a:pt x="5360" y="14984"/>
                  <a:pt x="5361" y="14985"/>
                </a:cubicBezTo>
                <a:cubicBezTo>
                  <a:pt x="5379" y="15062"/>
                  <a:pt x="5391" y="15115"/>
                  <a:pt x="5405" y="15208"/>
                </a:cubicBezTo>
                <a:cubicBezTo>
                  <a:pt x="5414" y="15260"/>
                  <a:pt x="5429" y="15306"/>
                  <a:pt x="5444" y="15350"/>
                </a:cubicBezTo>
                <a:cubicBezTo>
                  <a:pt x="5459" y="15393"/>
                  <a:pt x="5472" y="15435"/>
                  <a:pt x="5480" y="15479"/>
                </a:cubicBezTo>
                <a:cubicBezTo>
                  <a:pt x="5484" y="15512"/>
                  <a:pt x="5494" y="15537"/>
                  <a:pt x="5502" y="15560"/>
                </a:cubicBezTo>
                <a:cubicBezTo>
                  <a:pt x="5513" y="15587"/>
                  <a:pt x="5519" y="15605"/>
                  <a:pt x="5519" y="15628"/>
                </a:cubicBezTo>
                <a:cubicBezTo>
                  <a:pt x="5519" y="15639"/>
                  <a:pt x="5518" y="15651"/>
                  <a:pt x="5518" y="15662"/>
                </a:cubicBezTo>
                <a:cubicBezTo>
                  <a:pt x="5516" y="15702"/>
                  <a:pt x="5514" y="15752"/>
                  <a:pt x="5534" y="15791"/>
                </a:cubicBezTo>
                <a:cubicBezTo>
                  <a:pt x="5541" y="15805"/>
                  <a:pt x="5548" y="15819"/>
                  <a:pt x="5555" y="15833"/>
                </a:cubicBezTo>
                <a:lnTo>
                  <a:pt x="5554" y="15834"/>
                </a:lnTo>
                <a:lnTo>
                  <a:pt x="5578" y="15874"/>
                </a:lnTo>
                <a:cubicBezTo>
                  <a:pt x="5578" y="15875"/>
                  <a:pt x="5578" y="15874"/>
                  <a:pt x="5578" y="15874"/>
                </a:cubicBezTo>
                <a:lnTo>
                  <a:pt x="5591" y="15895"/>
                </a:lnTo>
                <a:lnTo>
                  <a:pt x="5591" y="15895"/>
                </a:lnTo>
                <a:cubicBezTo>
                  <a:pt x="5616" y="15931"/>
                  <a:pt x="5641" y="15957"/>
                  <a:pt x="5671" y="15977"/>
                </a:cubicBezTo>
                <a:cubicBezTo>
                  <a:pt x="5696" y="15991"/>
                  <a:pt x="5706" y="16004"/>
                  <a:pt x="5729" y="16051"/>
                </a:cubicBezTo>
                <a:cubicBezTo>
                  <a:pt x="5748" y="16088"/>
                  <a:pt x="5767" y="16098"/>
                  <a:pt x="5785" y="16107"/>
                </a:cubicBezTo>
                <a:cubicBezTo>
                  <a:pt x="5794" y="16113"/>
                  <a:pt x="5804" y="16118"/>
                  <a:pt x="5813" y="16127"/>
                </a:cubicBezTo>
                <a:cubicBezTo>
                  <a:pt x="5822" y="16136"/>
                  <a:pt x="5831" y="16147"/>
                  <a:pt x="5839" y="16159"/>
                </a:cubicBezTo>
                <a:cubicBezTo>
                  <a:pt x="5864" y="16196"/>
                  <a:pt x="5882" y="16245"/>
                  <a:pt x="5893" y="16302"/>
                </a:cubicBezTo>
                <a:cubicBezTo>
                  <a:pt x="5898" y="16340"/>
                  <a:pt x="5909" y="16585"/>
                  <a:pt x="5909" y="16630"/>
                </a:cubicBezTo>
                <a:cubicBezTo>
                  <a:pt x="5909" y="16661"/>
                  <a:pt x="5904" y="16706"/>
                  <a:pt x="5900" y="16750"/>
                </a:cubicBezTo>
                <a:cubicBezTo>
                  <a:pt x="5895" y="16796"/>
                  <a:pt x="5890" y="16839"/>
                  <a:pt x="5890" y="16873"/>
                </a:cubicBezTo>
                <a:lnTo>
                  <a:pt x="5890" y="17055"/>
                </a:lnTo>
                <a:cubicBezTo>
                  <a:pt x="5889" y="17067"/>
                  <a:pt x="5887" y="17082"/>
                  <a:pt x="5885" y="17097"/>
                </a:cubicBezTo>
                <a:cubicBezTo>
                  <a:pt x="5879" y="17149"/>
                  <a:pt x="5875" y="17184"/>
                  <a:pt x="5875" y="17208"/>
                </a:cubicBezTo>
                <a:lnTo>
                  <a:pt x="5875" y="17247"/>
                </a:lnTo>
                <a:cubicBezTo>
                  <a:pt x="5875" y="17309"/>
                  <a:pt x="5865" y="17365"/>
                  <a:pt x="5853" y="17425"/>
                </a:cubicBezTo>
                <a:cubicBezTo>
                  <a:pt x="5841" y="17492"/>
                  <a:pt x="5826" y="17568"/>
                  <a:pt x="5826" y="17659"/>
                </a:cubicBezTo>
                <a:cubicBezTo>
                  <a:pt x="5826" y="17679"/>
                  <a:pt x="5823" y="17701"/>
                  <a:pt x="5820" y="17724"/>
                </a:cubicBezTo>
                <a:cubicBezTo>
                  <a:pt x="5815" y="17764"/>
                  <a:pt x="5808" y="17813"/>
                  <a:pt x="5816" y="17870"/>
                </a:cubicBezTo>
                <a:lnTo>
                  <a:pt x="5817" y="18062"/>
                </a:lnTo>
                <a:lnTo>
                  <a:pt x="5818" y="18142"/>
                </a:lnTo>
                <a:lnTo>
                  <a:pt x="5818" y="18153"/>
                </a:lnTo>
                <a:lnTo>
                  <a:pt x="5818" y="18176"/>
                </a:lnTo>
                <a:cubicBezTo>
                  <a:pt x="5812" y="18221"/>
                  <a:pt x="5809" y="18261"/>
                  <a:pt x="5806" y="18299"/>
                </a:cubicBezTo>
                <a:cubicBezTo>
                  <a:pt x="5803" y="18341"/>
                  <a:pt x="5800" y="18382"/>
                  <a:pt x="5793" y="18430"/>
                </a:cubicBezTo>
                <a:cubicBezTo>
                  <a:pt x="5788" y="18434"/>
                  <a:pt x="5781" y="18441"/>
                  <a:pt x="5776" y="18457"/>
                </a:cubicBezTo>
                <a:cubicBezTo>
                  <a:pt x="5772" y="18468"/>
                  <a:pt x="5768" y="18481"/>
                  <a:pt x="5766" y="18495"/>
                </a:cubicBezTo>
                <a:lnTo>
                  <a:pt x="5765" y="18495"/>
                </a:lnTo>
                <a:lnTo>
                  <a:pt x="5758" y="18539"/>
                </a:lnTo>
                <a:lnTo>
                  <a:pt x="5756" y="18553"/>
                </a:lnTo>
                <a:cubicBezTo>
                  <a:pt x="5755" y="18562"/>
                  <a:pt x="5753" y="18573"/>
                  <a:pt x="5751" y="18578"/>
                </a:cubicBezTo>
                <a:cubicBezTo>
                  <a:pt x="5726" y="18659"/>
                  <a:pt x="5699" y="18755"/>
                  <a:pt x="5699" y="18857"/>
                </a:cubicBezTo>
                <a:cubicBezTo>
                  <a:pt x="5699" y="18962"/>
                  <a:pt x="5705" y="19011"/>
                  <a:pt x="5713" y="19033"/>
                </a:cubicBezTo>
                <a:lnTo>
                  <a:pt x="5705" y="19033"/>
                </a:lnTo>
                <a:lnTo>
                  <a:pt x="5702" y="19070"/>
                </a:lnTo>
                <a:cubicBezTo>
                  <a:pt x="5699" y="19098"/>
                  <a:pt x="5696" y="19119"/>
                  <a:pt x="5692" y="19142"/>
                </a:cubicBezTo>
                <a:cubicBezTo>
                  <a:pt x="5686" y="19177"/>
                  <a:pt x="5680" y="19214"/>
                  <a:pt x="5680" y="19269"/>
                </a:cubicBezTo>
                <a:cubicBezTo>
                  <a:pt x="5680" y="19284"/>
                  <a:pt x="5682" y="19328"/>
                  <a:pt x="5689" y="19370"/>
                </a:cubicBezTo>
                <a:cubicBezTo>
                  <a:pt x="5679" y="19382"/>
                  <a:pt x="5666" y="19418"/>
                  <a:pt x="5655" y="19528"/>
                </a:cubicBezTo>
                <a:lnTo>
                  <a:pt x="5655" y="19592"/>
                </a:lnTo>
                <a:cubicBezTo>
                  <a:pt x="5655" y="19628"/>
                  <a:pt x="5672" y="19688"/>
                  <a:pt x="5697" y="19696"/>
                </a:cubicBezTo>
                <a:lnTo>
                  <a:pt x="5731" y="19696"/>
                </a:lnTo>
                <a:lnTo>
                  <a:pt x="5700" y="19974"/>
                </a:lnTo>
                <a:cubicBezTo>
                  <a:pt x="5692" y="19956"/>
                  <a:pt x="5680" y="19938"/>
                  <a:pt x="5658" y="19938"/>
                </a:cubicBezTo>
                <a:cubicBezTo>
                  <a:pt x="5643" y="19938"/>
                  <a:pt x="5629" y="19957"/>
                  <a:pt x="5622" y="19984"/>
                </a:cubicBezTo>
                <a:lnTo>
                  <a:pt x="5614" y="19984"/>
                </a:lnTo>
                <a:lnTo>
                  <a:pt x="5614" y="20072"/>
                </a:lnTo>
                <a:lnTo>
                  <a:pt x="5615" y="20080"/>
                </a:lnTo>
                <a:cubicBezTo>
                  <a:pt x="5617" y="20109"/>
                  <a:pt x="5625" y="20140"/>
                  <a:pt x="5633" y="20170"/>
                </a:cubicBezTo>
                <a:cubicBezTo>
                  <a:pt x="5637" y="20187"/>
                  <a:pt x="5644" y="20213"/>
                  <a:pt x="5644" y="20221"/>
                </a:cubicBezTo>
                <a:cubicBezTo>
                  <a:pt x="5644" y="20235"/>
                  <a:pt x="5638" y="20249"/>
                  <a:pt x="5627" y="20272"/>
                </a:cubicBezTo>
                <a:cubicBezTo>
                  <a:pt x="5613" y="20301"/>
                  <a:pt x="5595" y="20338"/>
                  <a:pt x="5595" y="20395"/>
                </a:cubicBezTo>
                <a:cubicBezTo>
                  <a:pt x="5595" y="20435"/>
                  <a:pt x="5603" y="20488"/>
                  <a:pt x="5610" y="20545"/>
                </a:cubicBezTo>
                <a:cubicBezTo>
                  <a:pt x="5618" y="20602"/>
                  <a:pt x="5627" y="20666"/>
                  <a:pt x="5627" y="20709"/>
                </a:cubicBezTo>
                <a:lnTo>
                  <a:pt x="5627" y="20769"/>
                </a:lnTo>
                <a:cubicBezTo>
                  <a:pt x="5627" y="20836"/>
                  <a:pt x="5649" y="20866"/>
                  <a:pt x="5664" y="20886"/>
                </a:cubicBezTo>
                <a:cubicBezTo>
                  <a:pt x="5678" y="20906"/>
                  <a:pt x="5684" y="20915"/>
                  <a:pt x="5684" y="20944"/>
                </a:cubicBezTo>
                <a:cubicBezTo>
                  <a:pt x="5684" y="20954"/>
                  <a:pt x="5679" y="20973"/>
                  <a:pt x="5674" y="20987"/>
                </a:cubicBezTo>
                <a:lnTo>
                  <a:pt x="5662" y="21029"/>
                </a:lnTo>
                <a:lnTo>
                  <a:pt x="5670" y="21040"/>
                </a:lnTo>
                <a:cubicBezTo>
                  <a:pt x="5659" y="21052"/>
                  <a:pt x="5646" y="21071"/>
                  <a:pt x="5646" y="21109"/>
                </a:cubicBezTo>
                <a:cubicBezTo>
                  <a:pt x="5646" y="21134"/>
                  <a:pt x="5656" y="21152"/>
                  <a:pt x="5666" y="21173"/>
                </a:cubicBezTo>
                <a:cubicBezTo>
                  <a:pt x="5668" y="21176"/>
                  <a:pt x="5670" y="21180"/>
                  <a:pt x="5672" y="21183"/>
                </a:cubicBezTo>
                <a:cubicBezTo>
                  <a:pt x="5676" y="21191"/>
                  <a:pt x="5680" y="21199"/>
                  <a:pt x="5683" y="21207"/>
                </a:cubicBezTo>
                <a:cubicBezTo>
                  <a:pt x="5703" y="21251"/>
                  <a:pt x="5726" y="21299"/>
                  <a:pt x="5774" y="21309"/>
                </a:cubicBezTo>
                <a:lnTo>
                  <a:pt x="5778" y="21342"/>
                </a:lnTo>
                <a:lnTo>
                  <a:pt x="5783" y="21337"/>
                </a:lnTo>
                <a:cubicBezTo>
                  <a:pt x="5793" y="21361"/>
                  <a:pt x="5806" y="21367"/>
                  <a:pt x="5815" y="21367"/>
                </a:cubicBezTo>
                <a:lnTo>
                  <a:pt x="5837" y="21367"/>
                </a:lnTo>
                <a:cubicBezTo>
                  <a:pt x="5848" y="21424"/>
                  <a:pt x="5882" y="21440"/>
                  <a:pt x="5906" y="21451"/>
                </a:cubicBezTo>
                <a:cubicBezTo>
                  <a:pt x="5913" y="21454"/>
                  <a:pt x="5920" y="21457"/>
                  <a:pt x="5927" y="21462"/>
                </a:cubicBezTo>
                <a:cubicBezTo>
                  <a:pt x="5931" y="21464"/>
                  <a:pt x="5933" y="21476"/>
                  <a:pt x="5938" y="21499"/>
                </a:cubicBezTo>
                <a:cubicBezTo>
                  <a:pt x="5945" y="21537"/>
                  <a:pt x="5956" y="21600"/>
                  <a:pt x="5999" y="21600"/>
                </a:cubicBezTo>
                <a:lnTo>
                  <a:pt x="6059" y="21600"/>
                </a:lnTo>
                <a:cubicBezTo>
                  <a:pt x="6068" y="21600"/>
                  <a:pt x="6075" y="21592"/>
                  <a:pt x="6081" y="21585"/>
                </a:cubicBezTo>
                <a:cubicBezTo>
                  <a:pt x="6081" y="21584"/>
                  <a:pt x="6082" y="21583"/>
                  <a:pt x="6083" y="21583"/>
                </a:cubicBezTo>
                <a:lnTo>
                  <a:pt x="6103" y="21583"/>
                </a:lnTo>
                <a:cubicBezTo>
                  <a:pt x="6117" y="21583"/>
                  <a:pt x="6133" y="21566"/>
                  <a:pt x="6153" y="21545"/>
                </a:cubicBezTo>
                <a:cubicBezTo>
                  <a:pt x="6171" y="21527"/>
                  <a:pt x="6195" y="21502"/>
                  <a:pt x="6207" y="21502"/>
                </a:cubicBezTo>
                <a:cubicBezTo>
                  <a:pt x="6209" y="21502"/>
                  <a:pt x="6212" y="21503"/>
                  <a:pt x="6214" y="21504"/>
                </a:cubicBezTo>
                <a:cubicBezTo>
                  <a:pt x="6218" y="21505"/>
                  <a:pt x="6222" y="21505"/>
                  <a:pt x="6226" y="21505"/>
                </a:cubicBezTo>
                <a:cubicBezTo>
                  <a:pt x="6244" y="21505"/>
                  <a:pt x="6254" y="21486"/>
                  <a:pt x="6260" y="21470"/>
                </a:cubicBezTo>
                <a:lnTo>
                  <a:pt x="6274" y="21427"/>
                </a:lnTo>
                <a:lnTo>
                  <a:pt x="6251" y="21404"/>
                </a:lnTo>
                <a:cubicBezTo>
                  <a:pt x="6239" y="21393"/>
                  <a:pt x="6227" y="21382"/>
                  <a:pt x="6215" y="21371"/>
                </a:cubicBezTo>
                <a:cubicBezTo>
                  <a:pt x="6171" y="21332"/>
                  <a:pt x="6130" y="21294"/>
                  <a:pt x="6096" y="21225"/>
                </a:cubicBezTo>
                <a:cubicBezTo>
                  <a:pt x="6088" y="21210"/>
                  <a:pt x="6081" y="21158"/>
                  <a:pt x="6076" y="21116"/>
                </a:cubicBezTo>
                <a:cubicBezTo>
                  <a:pt x="6073" y="21085"/>
                  <a:pt x="6068" y="21053"/>
                  <a:pt x="6063" y="21024"/>
                </a:cubicBezTo>
                <a:lnTo>
                  <a:pt x="6065" y="21022"/>
                </a:lnTo>
                <a:lnTo>
                  <a:pt x="6054" y="20982"/>
                </a:lnTo>
                <a:lnTo>
                  <a:pt x="6043" y="20943"/>
                </a:lnTo>
                <a:lnTo>
                  <a:pt x="6041" y="20946"/>
                </a:lnTo>
                <a:cubicBezTo>
                  <a:pt x="6037" y="20938"/>
                  <a:pt x="6032" y="20930"/>
                  <a:pt x="6027" y="20925"/>
                </a:cubicBezTo>
                <a:lnTo>
                  <a:pt x="6022" y="20921"/>
                </a:lnTo>
                <a:cubicBezTo>
                  <a:pt x="6017" y="20916"/>
                  <a:pt x="6007" y="20887"/>
                  <a:pt x="6007" y="20866"/>
                </a:cubicBezTo>
                <a:cubicBezTo>
                  <a:pt x="6007" y="20796"/>
                  <a:pt x="6016" y="20749"/>
                  <a:pt x="6036" y="20707"/>
                </a:cubicBezTo>
                <a:cubicBezTo>
                  <a:pt x="6040" y="20700"/>
                  <a:pt x="6047" y="20697"/>
                  <a:pt x="6055" y="20694"/>
                </a:cubicBezTo>
                <a:cubicBezTo>
                  <a:pt x="6071" y="20687"/>
                  <a:pt x="6095" y="20677"/>
                  <a:pt x="6109" y="20622"/>
                </a:cubicBezTo>
                <a:cubicBezTo>
                  <a:pt x="6116" y="20592"/>
                  <a:pt x="6118" y="20564"/>
                  <a:pt x="6120" y="20540"/>
                </a:cubicBezTo>
                <a:cubicBezTo>
                  <a:pt x="6122" y="20515"/>
                  <a:pt x="6123" y="20499"/>
                  <a:pt x="6128" y="20491"/>
                </a:cubicBezTo>
                <a:cubicBezTo>
                  <a:pt x="6135" y="20476"/>
                  <a:pt x="6145" y="20464"/>
                  <a:pt x="6155" y="20451"/>
                </a:cubicBezTo>
                <a:cubicBezTo>
                  <a:pt x="6181" y="20419"/>
                  <a:pt x="6217" y="20376"/>
                  <a:pt x="6217" y="20268"/>
                </a:cubicBezTo>
                <a:cubicBezTo>
                  <a:pt x="6217" y="20177"/>
                  <a:pt x="6184" y="20147"/>
                  <a:pt x="6160" y="20125"/>
                </a:cubicBezTo>
                <a:cubicBezTo>
                  <a:pt x="6134" y="20100"/>
                  <a:pt x="6121" y="20086"/>
                  <a:pt x="6121" y="20030"/>
                </a:cubicBezTo>
                <a:cubicBezTo>
                  <a:pt x="6121" y="19976"/>
                  <a:pt x="6146" y="19936"/>
                  <a:pt x="6166" y="19925"/>
                </a:cubicBezTo>
                <a:lnTo>
                  <a:pt x="6170" y="19924"/>
                </a:lnTo>
                <a:cubicBezTo>
                  <a:pt x="6190" y="19920"/>
                  <a:pt x="6235" y="19909"/>
                  <a:pt x="6242" y="19836"/>
                </a:cubicBezTo>
                <a:cubicBezTo>
                  <a:pt x="6244" y="19814"/>
                  <a:pt x="6246" y="19793"/>
                  <a:pt x="6248" y="19773"/>
                </a:cubicBezTo>
                <a:cubicBezTo>
                  <a:pt x="6256" y="19699"/>
                  <a:pt x="6261" y="19649"/>
                  <a:pt x="6287" y="19598"/>
                </a:cubicBezTo>
                <a:lnTo>
                  <a:pt x="6293" y="19585"/>
                </a:lnTo>
                <a:cubicBezTo>
                  <a:pt x="6296" y="19585"/>
                  <a:pt x="6299" y="19586"/>
                  <a:pt x="6303" y="19586"/>
                </a:cubicBezTo>
                <a:cubicBezTo>
                  <a:pt x="6321" y="19586"/>
                  <a:pt x="6346" y="19534"/>
                  <a:pt x="6346" y="19486"/>
                </a:cubicBezTo>
                <a:cubicBezTo>
                  <a:pt x="6346" y="19448"/>
                  <a:pt x="6333" y="19430"/>
                  <a:pt x="6326" y="19420"/>
                </a:cubicBezTo>
                <a:cubicBezTo>
                  <a:pt x="6324" y="19418"/>
                  <a:pt x="6322" y="19415"/>
                  <a:pt x="6320" y="19411"/>
                </a:cubicBezTo>
                <a:lnTo>
                  <a:pt x="6311" y="19393"/>
                </a:lnTo>
                <a:lnTo>
                  <a:pt x="6299" y="19400"/>
                </a:lnTo>
                <a:cubicBezTo>
                  <a:pt x="6293" y="19404"/>
                  <a:pt x="6288" y="19410"/>
                  <a:pt x="6283" y="19417"/>
                </a:cubicBezTo>
                <a:cubicBezTo>
                  <a:pt x="6281" y="19420"/>
                  <a:pt x="6278" y="19423"/>
                  <a:pt x="6277" y="19426"/>
                </a:cubicBezTo>
                <a:cubicBezTo>
                  <a:pt x="6267" y="19406"/>
                  <a:pt x="6253" y="19342"/>
                  <a:pt x="6253" y="19303"/>
                </a:cubicBezTo>
                <a:cubicBezTo>
                  <a:pt x="6253" y="19301"/>
                  <a:pt x="6253" y="19298"/>
                  <a:pt x="6253" y="19297"/>
                </a:cubicBezTo>
                <a:cubicBezTo>
                  <a:pt x="6267" y="19297"/>
                  <a:pt x="6275" y="19307"/>
                  <a:pt x="6287" y="19320"/>
                </a:cubicBezTo>
                <a:cubicBezTo>
                  <a:pt x="6301" y="19336"/>
                  <a:pt x="6319" y="19356"/>
                  <a:pt x="6347" y="19356"/>
                </a:cubicBezTo>
                <a:cubicBezTo>
                  <a:pt x="6365" y="19356"/>
                  <a:pt x="6418" y="19324"/>
                  <a:pt x="6418" y="19261"/>
                </a:cubicBezTo>
                <a:lnTo>
                  <a:pt x="6418" y="19227"/>
                </a:lnTo>
                <a:cubicBezTo>
                  <a:pt x="6425" y="19194"/>
                  <a:pt x="6424" y="19154"/>
                  <a:pt x="6424" y="19115"/>
                </a:cubicBezTo>
                <a:cubicBezTo>
                  <a:pt x="6424" y="19105"/>
                  <a:pt x="6424" y="19095"/>
                  <a:pt x="6424" y="19085"/>
                </a:cubicBezTo>
                <a:lnTo>
                  <a:pt x="6424" y="19078"/>
                </a:lnTo>
                <a:cubicBezTo>
                  <a:pt x="6425" y="19054"/>
                  <a:pt x="6426" y="19022"/>
                  <a:pt x="6432" y="19009"/>
                </a:cubicBezTo>
                <a:cubicBezTo>
                  <a:pt x="6432" y="19009"/>
                  <a:pt x="6436" y="19005"/>
                  <a:pt x="6448" y="19005"/>
                </a:cubicBezTo>
                <a:cubicBezTo>
                  <a:pt x="6457" y="19005"/>
                  <a:pt x="6468" y="19007"/>
                  <a:pt x="6479" y="19009"/>
                </a:cubicBezTo>
                <a:cubicBezTo>
                  <a:pt x="6505" y="19014"/>
                  <a:pt x="6530" y="19017"/>
                  <a:pt x="6547" y="19006"/>
                </a:cubicBezTo>
                <a:cubicBezTo>
                  <a:pt x="6563" y="18995"/>
                  <a:pt x="6580" y="18991"/>
                  <a:pt x="6595" y="18986"/>
                </a:cubicBezTo>
                <a:cubicBezTo>
                  <a:pt x="6627" y="18977"/>
                  <a:pt x="6659" y="18967"/>
                  <a:pt x="6687" y="18910"/>
                </a:cubicBezTo>
                <a:lnTo>
                  <a:pt x="6695" y="18895"/>
                </a:lnTo>
                <a:cubicBezTo>
                  <a:pt x="6712" y="18860"/>
                  <a:pt x="6727" y="18830"/>
                  <a:pt x="6746" y="18773"/>
                </a:cubicBezTo>
                <a:cubicBezTo>
                  <a:pt x="6760" y="18728"/>
                  <a:pt x="6759" y="18691"/>
                  <a:pt x="6759" y="18636"/>
                </a:cubicBezTo>
                <a:cubicBezTo>
                  <a:pt x="6759" y="18587"/>
                  <a:pt x="6741" y="18564"/>
                  <a:pt x="6730" y="18550"/>
                </a:cubicBezTo>
                <a:cubicBezTo>
                  <a:pt x="6725" y="18543"/>
                  <a:pt x="6719" y="18536"/>
                  <a:pt x="6718" y="18528"/>
                </a:cubicBezTo>
                <a:cubicBezTo>
                  <a:pt x="6716" y="18514"/>
                  <a:pt x="6714" y="18500"/>
                  <a:pt x="6713" y="18487"/>
                </a:cubicBezTo>
                <a:cubicBezTo>
                  <a:pt x="6709" y="18455"/>
                  <a:pt x="6704" y="18419"/>
                  <a:pt x="6691" y="18388"/>
                </a:cubicBezTo>
                <a:cubicBezTo>
                  <a:pt x="6705" y="18400"/>
                  <a:pt x="6721" y="18413"/>
                  <a:pt x="6739" y="18413"/>
                </a:cubicBezTo>
                <a:cubicBezTo>
                  <a:pt x="6742" y="18414"/>
                  <a:pt x="6754" y="18422"/>
                  <a:pt x="6763" y="18427"/>
                </a:cubicBezTo>
                <a:cubicBezTo>
                  <a:pt x="6784" y="18442"/>
                  <a:pt x="6811" y="18460"/>
                  <a:pt x="6835" y="18460"/>
                </a:cubicBezTo>
                <a:cubicBezTo>
                  <a:pt x="6922" y="18460"/>
                  <a:pt x="6955" y="18319"/>
                  <a:pt x="6982" y="18206"/>
                </a:cubicBezTo>
                <a:cubicBezTo>
                  <a:pt x="6991" y="18167"/>
                  <a:pt x="7000" y="18130"/>
                  <a:pt x="7010" y="18099"/>
                </a:cubicBezTo>
                <a:cubicBezTo>
                  <a:pt x="7026" y="18051"/>
                  <a:pt x="7044" y="18023"/>
                  <a:pt x="7063" y="17993"/>
                </a:cubicBezTo>
                <a:cubicBezTo>
                  <a:pt x="7083" y="17962"/>
                  <a:pt x="7106" y="17926"/>
                  <a:pt x="7127" y="17861"/>
                </a:cubicBezTo>
                <a:cubicBezTo>
                  <a:pt x="7135" y="17837"/>
                  <a:pt x="7139" y="17817"/>
                  <a:pt x="7142" y="17799"/>
                </a:cubicBezTo>
                <a:lnTo>
                  <a:pt x="7142" y="17799"/>
                </a:lnTo>
                <a:lnTo>
                  <a:pt x="7145" y="17784"/>
                </a:lnTo>
                <a:cubicBezTo>
                  <a:pt x="7145" y="17784"/>
                  <a:pt x="7145" y="17783"/>
                  <a:pt x="7145" y="17783"/>
                </a:cubicBezTo>
                <a:lnTo>
                  <a:pt x="7146" y="17774"/>
                </a:lnTo>
                <a:cubicBezTo>
                  <a:pt x="7149" y="17757"/>
                  <a:pt x="7152" y="17741"/>
                  <a:pt x="7157" y="17720"/>
                </a:cubicBezTo>
                <a:lnTo>
                  <a:pt x="7158" y="17721"/>
                </a:lnTo>
                <a:cubicBezTo>
                  <a:pt x="7178" y="17638"/>
                  <a:pt x="7195" y="17583"/>
                  <a:pt x="7225" y="17547"/>
                </a:cubicBezTo>
                <a:lnTo>
                  <a:pt x="7225" y="17546"/>
                </a:lnTo>
                <a:lnTo>
                  <a:pt x="7227" y="17544"/>
                </a:lnTo>
                <a:cubicBezTo>
                  <a:pt x="7229" y="17542"/>
                  <a:pt x="7231" y="17540"/>
                  <a:pt x="7233" y="17538"/>
                </a:cubicBezTo>
                <a:lnTo>
                  <a:pt x="7245" y="17525"/>
                </a:lnTo>
                <a:lnTo>
                  <a:pt x="7245" y="17270"/>
                </a:lnTo>
                <a:cubicBezTo>
                  <a:pt x="7245" y="17236"/>
                  <a:pt x="7245" y="17206"/>
                  <a:pt x="7248" y="17182"/>
                </a:cubicBezTo>
                <a:cubicBezTo>
                  <a:pt x="7250" y="17163"/>
                  <a:pt x="7255" y="17148"/>
                  <a:pt x="7262" y="17134"/>
                </a:cubicBezTo>
                <a:cubicBezTo>
                  <a:pt x="7266" y="17126"/>
                  <a:pt x="7272" y="17120"/>
                  <a:pt x="7280" y="17113"/>
                </a:cubicBezTo>
                <a:cubicBezTo>
                  <a:pt x="7294" y="17099"/>
                  <a:pt x="7313" y="17081"/>
                  <a:pt x="7326" y="17037"/>
                </a:cubicBezTo>
                <a:cubicBezTo>
                  <a:pt x="7342" y="16989"/>
                  <a:pt x="7360" y="16979"/>
                  <a:pt x="7384" y="16967"/>
                </a:cubicBezTo>
                <a:cubicBezTo>
                  <a:pt x="7408" y="16955"/>
                  <a:pt x="7437" y="16940"/>
                  <a:pt x="7465" y="16883"/>
                </a:cubicBezTo>
                <a:cubicBezTo>
                  <a:pt x="7469" y="16875"/>
                  <a:pt x="7472" y="16867"/>
                  <a:pt x="7474" y="16860"/>
                </a:cubicBezTo>
                <a:cubicBezTo>
                  <a:pt x="7477" y="16851"/>
                  <a:pt x="7478" y="16847"/>
                  <a:pt x="7480" y="16845"/>
                </a:cubicBezTo>
                <a:cubicBezTo>
                  <a:pt x="7493" y="16833"/>
                  <a:pt x="7507" y="16827"/>
                  <a:pt x="7526" y="16825"/>
                </a:cubicBezTo>
                <a:lnTo>
                  <a:pt x="7526" y="16825"/>
                </a:lnTo>
                <a:cubicBezTo>
                  <a:pt x="7535" y="16824"/>
                  <a:pt x="7544" y="16824"/>
                  <a:pt x="7554" y="16824"/>
                </a:cubicBezTo>
                <a:lnTo>
                  <a:pt x="7575" y="16824"/>
                </a:lnTo>
                <a:cubicBezTo>
                  <a:pt x="7620" y="16824"/>
                  <a:pt x="7672" y="16752"/>
                  <a:pt x="7688" y="16689"/>
                </a:cubicBezTo>
                <a:cubicBezTo>
                  <a:pt x="7691" y="16675"/>
                  <a:pt x="7692" y="16659"/>
                  <a:pt x="7693" y="16640"/>
                </a:cubicBezTo>
                <a:cubicBezTo>
                  <a:pt x="7694" y="16628"/>
                  <a:pt x="7695" y="16607"/>
                  <a:pt x="7696" y="16602"/>
                </a:cubicBezTo>
                <a:cubicBezTo>
                  <a:pt x="7718" y="16544"/>
                  <a:pt x="7730" y="16505"/>
                  <a:pt x="7746" y="16456"/>
                </a:cubicBezTo>
                <a:cubicBezTo>
                  <a:pt x="7753" y="16433"/>
                  <a:pt x="7761" y="16406"/>
                  <a:pt x="7773" y="16370"/>
                </a:cubicBezTo>
                <a:cubicBezTo>
                  <a:pt x="7780" y="16341"/>
                  <a:pt x="7786" y="16243"/>
                  <a:pt x="7786" y="16206"/>
                </a:cubicBezTo>
                <a:cubicBezTo>
                  <a:pt x="7786" y="16196"/>
                  <a:pt x="7792" y="16176"/>
                  <a:pt x="7805" y="16144"/>
                </a:cubicBezTo>
                <a:lnTo>
                  <a:pt x="7809" y="16135"/>
                </a:lnTo>
                <a:lnTo>
                  <a:pt x="7812" y="16123"/>
                </a:lnTo>
                <a:cubicBezTo>
                  <a:pt x="7812" y="16121"/>
                  <a:pt x="7813" y="16119"/>
                  <a:pt x="7814" y="16117"/>
                </a:cubicBezTo>
                <a:cubicBezTo>
                  <a:pt x="7818" y="16104"/>
                  <a:pt x="7824" y="16084"/>
                  <a:pt x="7824" y="16057"/>
                </a:cubicBezTo>
                <a:cubicBezTo>
                  <a:pt x="7824" y="16036"/>
                  <a:pt x="7827" y="16010"/>
                  <a:pt x="7830" y="15981"/>
                </a:cubicBezTo>
                <a:cubicBezTo>
                  <a:pt x="7834" y="15943"/>
                  <a:pt x="7838" y="15900"/>
                  <a:pt x="7838" y="15854"/>
                </a:cubicBezTo>
                <a:cubicBezTo>
                  <a:pt x="7838" y="15816"/>
                  <a:pt x="7835" y="15776"/>
                  <a:pt x="7831" y="15737"/>
                </a:cubicBezTo>
                <a:cubicBezTo>
                  <a:pt x="7825" y="15674"/>
                  <a:pt x="7819" y="15609"/>
                  <a:pt x="7832" y="15583"/>
                </a:cubicBezTo>
                <a:cubicBezTo>
                  <a:pt x="7839" y="15570"/>
                  <a:pt x="7846" y="15560"/>
                  <a:pt x="7854" y="15549"/>
                </a:cubicBezTo>
                <a:cubicBezTo>
                  <a:pt x="7855" y="15548"/>
                  <a:pt x="7857" y="15545"/>
                  <a:pt x="7858" y="15544"/>
                </a:cubicBezTo>
                <a:lnTo>
                  <a:pt x="7859" y="15554"/>
                </a:lnTo>
                <a:lnTo>
                  <a:pt x="7860" y="15554"/>
                </a:lnTo>
                <a:lnTo>
                  <a:pt x="7860" y="15555"/>
                </a:lnTo>
                <a:lnTo>
                  <a:pt x="7888" y="15495"/>
                </a:lnTo>
                <a:lnTo>
                  <a:pt x="7896" y="15477"/>
                </a:lnTo>
                <a:lnTo>
                  <a:pt x="7896" y="15475"/>
                </a:lnTo>
                <a:cubicBezTo>
                  <a:pt x="7897" y="15471"/>
                  <a:pt x="7899" y="15467"/>
                  <a:pt x="7901" y="15462"/>
                </a:cubicBezTo>
                <a:cubicBezTo>
                  <a:pt x="7906" y="15445"/>
                  <a:pt x="7911" y="15435"/>
                  <a:pt x="7916" y="15423"/>
                </a:cubicBezTo>
                <a:cubicBezTo>
                  <a:pt x="7922" y="15410"/>
                  <a:pt x="7928" y="15396"/>
                  <a:pt x="7935" y="15375"/>
                </a:cubicBezTo>
                <a:cubicBezTo>
                  <a:pt x="7940" y="15362"/>
                  <a:pt x="7944" y="15349"/>
                  <a:pt x="7949" y="15337"/>
                </a:cubicBezTo>
                <a:cubicBezTo>
                  <a:pt x="7960" y="15307"/>
                  <a:pt x="7972" y="15280"/>
                  <a:pt x="7984" y="15253"/>
                </a:cubicBezTo>
                <a:cubicBezTo>
                  <a:pt x="8000" y="15215"/>
                  <a:pt x="8017" y="15175"/>
                  <a:pt x="8032" y="15130"/>
                </a:cubicBezTo>
                <a:lnTo>
                  <a:pt x="8033" y="15130"/>
                </a:lnTo>
                <a:lnTo>
                  <a:pt x="8037" y="15115"/>
                </a:lnTo>
                <a:lnTo>
                  <a:pt x="8067" y="15022"/>
                </a:lnTo>
                <a:lnTo>
                  <a:pt x="8065" y="15023"/>
                </a:lnTo>
                <a:lnTo>
                  <a:pt x="8066" y="15020"/>
                </a:lnTo>
                <a:lnTo>
                  <a:pt x="8060" y="15023"/>
                </a:lnTo>
                <a:cubicBezTo>
                  <a:pt x="8075" y="14950"/>
                  <a:pt x="8082" y="14870"/>
                  <a:pt x="8082" y="14778"/>
                </a:cubicBezTo>
                <a:cubicBezTo>
                  <a:pt x="8082" y="14642"/>
                  <a:pt x="8059" y="14559"/>
                  <a:pt x="8013" y="14531"/>
                </a:cubicBezTo>
                <a:cubicBezTo>
                  <a:pt x="7998" y="14522"/>
                  <a:pt x="7982" y="14522"/>
                  <a:pt x="7966" y="14525"/>
                </a:cubicBezTo>
                <a:cubicBezTo>
                  <a:pt x="7955" y="14527"/>
                  <a:pt x="7944" y="14528"/>
                  <a:pt x="7935" y="14523"/>
                </a:cubicBezTo>
                <a:cubicBezTo>
                  <a:pt x="7932" y="14521"/>
                  <a:pt x="7921" y="14512"/>
                  <a:pt x="7901" y="14481"/>
                </a:cubicBezTo>
                <a:lnTo>
                  <a:pt x="7900" y="14480"/>
                </a:lnTo>
                <a:cubicBezTo>
                  <a:pt x="7871" y="14437"/>
                  <a:pt x="7840" y="14375"/>
                  <a:pt x="7829" y="14339"/>
                </a:cubicBezTo>
                <a:lnTo>
                  <a:pt x="7826" y="14327"/>
                </a:lnTo>
                <a:lnTo>
                  <a:pt x="7819" y="14321"/>
                </a:lnTo>
                <a:cubicBezTo>
                  <a:pt x="7783" y="14288"/>
                  <a:pt x="7748" y="14264"/>
                  <a:pt x="7715" y="14249"/>
                </a:cubicBezTo>
                <a:lnTo>
                  <a:pt x="7711" y="14248"/>
                </a:lnTo>
                <a:lnTo>
                  <a:pt x="7628" y="14270"/>
                </a:lnTo>
                <a:cubicBezTo>
                  <a:pt x="7615" y="14269"/>
                  <a:pt x="7607" y="14259"/>
                  <a:pt x="7595" y="14244"/>
                </a:cubicBezTo>
                <a:cubicBezTo>
                  <a:pt x="7585" y="14230"/>
                  <a:pt x="7571" y="14214"/>
                  <a:pt x="7553" y="14207"/>
                </a:cubicBezTo>
                <a:lnTo>
                  <a:pt x="7553" y="14206"/>
                </a:lnTo>
                <a:lnTo>
                  <a:pt x="7544" y="14203"/>
                </a:lnTo>
                <a:cubicBezTo>
                  <a:pt x="7544" y="14203"/>
                  <a:pt x="7544" y="14204"/>
                  <a:pt x="7544" y="14203"/>
                </a:cubicBezTo>
                <a:lnTo>
                  <a:pt x="7543" y="14203"/>
                </a:lnTo>
                <a:lnTo>
                  <a:pt x="7542" y="14203"/>
                </a:lnTo>
                <a:cubicBezTo>
                  <a:pt x="7540" y="14202"/>
                  <a:pt x="7537" y="14202"/>
                  <a:pt x="7534" y="14202"/>
                </a:cubicBezTo>
                <a:lnTo>
                  <a:pt x="7499" y="14195"/>
                </a:lnTo>
                <a:lnTo>
                  <a:pt x="7506" y="14218"/>
                </a:lnTo>
                <a:cubicBezTo>
                  <a:pt x="7502" y="14222"/>
                  <a:pt x="7498" y="14226"/>
                  <a:pt x="7495" y="14231"/>
                </a:cubicBezTo>
                <a:cubicBezTo>
                  <a:pt x="7495" y="14214"/>
                  <a:pt x="7494" y="14196"/>
                  <a:pt x="7490" y="14177"/>
                </a:cubicBezTo>
                <a:cubicBezTo>
                  <a:pt x="7485" y="14130"/>
                  <a:pt x="7465" y="14119"/>
                  <a:pt x="7454" y="14113"/>
                </a:cubicBezTo>
                <a:cubicBezTo>
                  <a:pt x="7449" y="14110"/>
                  <a:pt x="7444" y="14107"/>
                  <a:pt x="7440" y="14102"/>
                </a:cubicBezTo>
                <a:cubicBezTo>
                  <a:pt x="7439" y="14101"/>
                  <a:pt x="7340" y="13981"/>
                  <a:pt x="7286" y="13981"/>
                </a:cubicBezTo>
                <a:cubicBezTo>
                  <a:pt x="7274" y="13981"/>
                  <a:pt x="7263" y="13989"/>
                  <a:pt x="7253" y="14000"/>
                </a:cubicBezTo>
                <a:cubicBezTo>
                  <a:pt x="7248" y="13973"/>
                  <a:pt x="7236" y="13943"/>
                  <a:pt x="7218" y="13943"/>
                </a:cubicBezTo>
                <a:cubicBezTo>
                  <a:pt x="7213" y="13943"/>
                  <a:pt x="7209" y="13945"/>
                  <a:pt x="7205" y="13949"/>
                </a:cubicBezTo>
                <a:lnTo>
                  <a:pt x="7204" y="13935"/>
                </a:lnTo>
                <a:lnTo>
                  <a:pt x="7184" y="13935"/>
                </a:lnTo>
                <a:cubicBezTo>
                  <a:pt x="7175" y="13935"/>
                  <a:pt x="7164" y="13920"/>
                  <a:pt x="7153" y="13904"/>
                </a:cubicBezTo>
                <a:lnTo>
                  <a:pt x="7135" y="13881"/>
                </a:lnTo>
                <a:cubicBezTo>
                  <a:pt x="7147" y="13861"/>
                  <a:pt x="7158" y="13841"/>
                  <a:pt x="7168" y="13816"/>
                </a:cubicBezTo>
                <a:lnTo>
                  <a:pt x="7173" y="13804"/>
                </a:lnTo>
                <a:lnTo>
                  <a:pt x="7173" y="13788"/>
                </a:lnTo>
                <a:cubicBezTo>
                  <a:pt x="7173" y="13740"/>
                  <a:pt x="7155" y="13717"/>
                  <a:pt x="7145" y="13704"/>
                </a:cubicBezTo>
                <a:cubicBezTo>
                  <a:pt x="7138" y="13696"/>
                  <a:pt x="7134" y="13690"/>
                  <a:pt x="7133" y="13684"/>
                </a:cubicBezTo>
                <a:cubicBezTo>
                  <a:pt x="7118" y="13618"/>
                  <a:pt x="7097" y="13504"/>
                  <a:pt x="7097" y="13470"/>
                </a:cubicBezTo>
                <a:lnTo>
                  <a:pt x="7097" y="13434"/>
                </a:lnTo>
                <a:lnTo>
                  <a:pt x="7080" y="13426"/>
                </a:lnTo>
                <a:cubicBezTo>
                  <a:pt x="7068" y="13421"/>
                  <a:pt x="7050" y="13386"/>
                  <a:pt x="7035" y="13358"/>
                </a:cubicBezTo>
                <a:cubicBezTo>
                  <a:pt x="7013" y="13317"/>
                  <a:pt x="6992" y="13278"/>
                  <a:pt x="6969" y="13269"/>
                </a:cubicBezTo>
                <a:lnTo>
                  <a:pt x="6969" y="13259"/>
                </a:lnTo>
                <a:lnTo>
                  <a:pt x="6947" y="13259"/>
                </a:lnTo>
                <a:cubicBezTo>
                  <a:pt x="6934" y="13259"/>
                  <a:pt x="6909" y="13236"/>
                  <a:pt x="6895" y="13224"/>
                </a:cubicBezTo>
                <a:lnTo>
                  <a:pt x="6882" y="13212"/>
                </a:lnTo>
                <a:lnTo>
                  <a:pt x="6824" y="13212"/>
                </a:lnTo>
                <a:cubicBezTo>
                  <a:pt x="6811" y="13208"/>
                  <a:pt x="6797" y="13205"/>
                  <a:pt x="6783" y="13201"/>
                </a:cubicBezTo>
                <a:cubicBezTo>
                  <a:pt x="6753" y="13195"/>
                  <a:pt x="6721" y="13188"/>
                  <a:pt x="6701" y="13165"/>
                </a:cubicBezTo>
                <a:cubicBezTo>
                  <a:pt x="6691" y="13153"/>
                  <a:pt x="6685" y="13139"/>
                  <a:pt x="6683" y="13118"/>
                </a:cubicBezTo>
                <a:lnTo>
                  <a:pt x="6678" y="13085"/>
                </a:lnTo>
                <a:lnTo>
                  <a:pt x="6661" y="13085"/>
                </a:lnTo>
                <a:cubicBezTo>
                  <a:pt x="6656" y="13085"/>
                  <a:pt x="6651" y="13081"/>
                  <a:pt x="6648" y="13079"/>
                </a:cubicBezTo>
                <a:cubicBezTo>
                  <a:pt x="6630" y="13006"/>
                  <a:pt x="6613" y="12982"/>
                  <a:pt x="6595" y="12955"/>
                </a:cubicBezTo>
                <a:cubicBezTo>
                  <a:pt x="6584" y="12940"/>
                  <a:pt x="6574" y="12925"/>
                  <a:pt x="6560" y="12898"/>
                </a:cubicBezTo>
                <a:lnTo>
                  <a:pt x="6554" y="12885"/>
                </a:lnTo>
                <a:lnTo>
                  <a:pt x="6503" y="12885"/>
                </a:lnTo>
                <a:cubicBezTo>
                  <a:pt x="6503" y="12881"/>
                  <a:pt x="6502" y="12878"/>
                  <a:pt x="6502" y="12874"/>
                </a:cubicBezTo>
                <a:cubicBezTo>
                  <a:pt x="6502" y="12869"/>
                  <a:pt x="6501" y="12864"/>
                  <a:pt x="6501" y="12858"/>
                </a:cubicBezTo>
                <a:lnTo>
                  <a:pt x="6503" y="12856"/>
                </a:lnTo>
                <a:lnTo>
                  <a:pt x="6496" y="12818"/>
                </a:lnTo>
                <a:lnTo>
                  <a:pt x="6488" y="12772"/>
                </a:lnTo>
                <a:lnTo>
                  <a:pt x="6483" y="12776"/>
                </a:lnTo>
                <a:cubicBezTo>
                  <a:pt x="6481" y="12771"/>
                  <a:pt x="6478" y="12768"/>
                  <a:pt x="6476" y="12764"/>
                </a:cubicBezTo>
                <a:cubicBezTo>
                  <a:pt x="6485" y="12746"/>
                  <a:pt x="6491" y="12722"/>
                  <a:pt x="6494" y="12707"/>
                </a:cubicBezTo>
                <a:lnTo>
                  <a:pt x="6497" y="12698"/>
                </a:lnTo>
                <a:lnTo>
                  <a:pt x="6497" y="12613"/>
                </a:lnTo>
                <a:lnTo>
                  <a:pt x="6455" y="12613"/>
                </a:lnTo>
                <a:cubicBezTo>
                  <a:pt x="6448" y="12613"/>
                  <a:pt x="6441" y="12618"/>
                  <a:pt x="6435" y="12626"/>
                </a:cubicBezTo>
                <a:lnTo>
                  <a:pt x="6400" y="12614"/>
                </a:lnTo>
                <a:cubicBezTo>
                  <a:pt x="6398" y="12613"/>
                  <a:pt x="6377" y="12606"/>
                  <a:pt x="6356" y="12602"/>
                </a:cubicBezTo>
                <a:lnTo>
                  <a:pt x="6342" y="12582"/>
                </a:lnTo>
                <a:lnTo>
                  <a:pt x="6342" y="12600"/>
                </a:lnTo>
                <a:cubicBezTo>
                  <a:pt x="6340" y="12600"/>
                  <a:pt x="6338" y="12600"/>
                  <a:pt x="6336" y="12600"/>
                </a:cubicBezTo>
                <a:lnTo>
                  <a:pt x="6330" y="12600"/>
                </a:lnTo>
                <a:lnTo>
                  <a:pt x="6326" y="12604"/>
                </a:lnTo>
                <a:cubicBezTo>
                  <a:pt x="6322" y="12606"/>
                  <a:pt x="6317" y="12607"/>
                  <a:pt x="6311" y="12608"/>
                </a:cubicBezTo>
                <a:cubicBezTo>
                  <a:pt x="6287" y="12613"/>
                  <a:pt x="6269" y="12617"/>
                  <a:pt x="6263" y="12648"/>
                </a:cubicBezTo>
                <a:cubicBezTo>
                  <a:pt x="6257" y="12669"/>
                  <a:pt x="6251" y="12672"/>
                  <a:pt x="6224" y="12679"/>
                </a:cubicBezTo>
                <a:lnTo>
                  <a:pt x="6218" y="12681"/>
                </a:lnTo>
                <a:cubicBezTo>
                  <a:pt x="6207" y="12681"/>
                  <a:pt x="6201" y="12677"/>
                  <a:pt x="6198" y="12674"/>
                </a:cubicBezTo>
                <a:lnTo>
                  <a:pt x="6198" y="12634"/>
                </a:lnTo>
                <a:lnTo>
                  <a:pt x="6064" y="12634"/>
                </a:lnTo>
                <a:cubicBezTo>
                  <a:pt x="6062" y="12631"/>
                  <a:pt x="6058" y="12621"/>
                  <a:pt x="6058" y="12603"/>
                </a:cubicBezTo>
                <a:lnTo>
                  <a:pt x="6058" y="12566"/>
                </a:lnTo>
                <a:lnTo>
                  <a:pt x="6040" y="12559"/>
                </a:lnTo>
                <a:cubicBezTo>
                  <a:pt x="6022" y="12551"/>
                  <a:pt x="5975" y="12532"/>
                  <a:pt x="5969" y="12487"/>
                </a:cubicBezTo>
                <a:lnTo>
                  <a:pt x="5965" y="12453"/>
                </a:lnTo>
                <a:lnTo>
                  <a:pt x="5888" y="12451"/>
                </a:lnTo>
                <a:lnTo>
                  <a:pt x="5888" y="12496"/>
                </a:lnTo>
                <a:cubicBezTo>
                  <a:pt x="5888" y="12511"/>
                  <a:pt x="5889" y="12523"/>
                  <a:pt x="5892" y="12533"/>
                </a:cubicBezTo>
                <a:lnTo>
                  <a:pt x="5887" y="12540"/>
                </a:lnTo>
                <a:cubicBezTo>
                  <a:pt x="5884" y="12543"/>
                  <a:pt x="5880" y="12547"/>
                  <a:pt x="5875" y="12550"/>
                </a:cubicBezTo>
                <a:cubicBezTo>
                  <a:pt x="5878" y="12537"/>
                  <a:pt x="5880" y="12522"/>
                  <a:pt x="5880" y="12505"/>
                </a:cubicBezTo>
                <a:cubicBezTo>
                  <a:pt x="5880" y="12486"/>
                  <a:pt x="5866" y="12409"/>
                  <a:pt x="5838" y="12409"/>
                </a:cubicBezTo>
                <a:cubicBezTo>
                  <a:pt x="5813" y="12409"/>
                  <a:pt x="5799" y="12439"/>
                  <a:pt x="5789" y="12462"/>
                </a:cubicBezTo>
                <a:cubicBezTo>
                  <a:pt x="5782" y="12478"/>
                  <a:pt x="5777" y="12488"/>
                  <a:pt x="5770" y="12492"/>
                </a:cubicBezTo>
                <a:cubicBezTo>
                  <a:pt x="5746" y="12507"/>
                  <a:pt x="5726" y="12519"/>
                  <a:pt x="5707" y="12530"/>
                </a:cubicBezTo>
                <a:cubicBezTo>
                  <a:pt x="5683" y="12545"/>
                  <a:pt x="5660" y="12558"/>
                  <a:pt x="5632" y="12576"/>
                </a:cubicBezTo>
                <a:cubicBezTo>
                  <a:pt x="5604" y="12594"/>
                  <a:pt x="5574" y="12612"/>
                  <a:pt x="5560" y="12706"/>
                </a:cubicBezTo>
                <a:cubicBezTo>
                  <a:pt x="5559" y="12715"/>
                  <a:pt x="5558" y="12725"/>
                  <a:pt x="5557" y="12735"/>
                </a:cubicBezTo>
                <a:cubicBezTo>
                  <a:pt x="5556" y="12751"/>
                  <a:pt x="5553" y="12780"/>
                  <a:pt x="5550" y="12786"/>
                </a:cubicBezTo>
                <a:cubicBezTo>
                  <a:pt x="5548" y="12789"/>
                  <a:pt x="5546" y="12792"/>
                  <a:pt x="5543" y="12795"/>
                </a:cubicBezTo>
                <a:cubicBezTo>
                  <a:pt x="5533" y="12806"/>
                  <a:pt x="5515" y="12826"/>
                  <a:pt x="5509" y="12865"/>
                </a:cubicBezTo>
                <a:cubicBezTo>
                  <a:pt x="5504" y="12872"/>
                  <a:pt x="5499" y="12882"/>
                  <a:pt x="5496" y="12893"/>
                </a:cubicBezTo>
                <a:cubicBezTo>
                  <a:pt x="5491" y="12883"/>
                  <a:pt x="5485" y="12873"/>
                  <a:pt x="5480" y="12863"/>
                </a:cubicBezTo>
                <a:cubicBezTo>
                  <a:pt x="5454" y="12816"/>
                  <a:pt x="5423" y="12758"/>
                  <a:pt x="5370" y="12758"/>
                </a:cubicBezTo>
                <a:cubicBezTo>
                  <a:pt x="5339" y="12758"/>
                  <a:pt x="5316" y="12782"/>
                  <a:pt x="5295" y="12804"/>
                </a:cubicBezTo>
                <a:cubicBezTo>
                  <a:pt x="5276" y="12825"/>
                  <a:pt x="5259" y="12842"/>
                  <a:pt x="5236" y="12842"/>
                </a:cubicBezTo>
                <a:cubicBezTo>
                  <a:pt x="5228" y="12842"/>
                  <a:pt x="5226" y="12837"/>
                  <a:pt x="5217" y="12808"/>
                </a:cubicBezTo>
                <a:cubicBezTo>
                  <a:pt x="5210" y="12786"/>
                  <a:pt x="5202" y="12759"/>
                  <a:pt x="5187" y="12745"/>
                </a:cubicBezTo>
                <a:lnTo>
                  <a:pt x="5181" y="12739"/>
                </a:lnTo>
                <a:cubicBezTo>
                  <a:pt x="5144" y="12703"/>
                  <a:pt x="5121" y="12676"/>
                  <a:pt x="5121" y="12619"/>
                </a:cubicBezTo>
                <a:lnTo>
                  <a:pt x="5121" y="12371"/>
                </a:lnTo>
                <a:cubicBezTo>
                  <a:pt x="5134" y="12312"/>
                  <a:pt x="5135" y="12206"/>
                  <a:pt x="5135" y="12173"/>
                </a:cubicBezTo>
                <a:lnTo>
                  <a:pt x="5135" y="12073"/>
                </a:lnTo>
                <a:lnTo>
                  <a:pt x="5118" y="12066"/>
                </a:lnTo>
                <a:cubicBezTo>
                  <a:pt x="5107" y="12061"/>
                  <a:pt x="5098" y="12048"/>
                  <a:pt x="5087" y="12032"/>
                </a:cubicBezTo>
                <a:cubicBezTo>
                  <a:pt x="5070" y="12007"/>
                  <a:pt x="5048" y="11975"/>
                  <a:pt x="5011" y="11975"/>
                </a:cubicBezTo>
                <a:cubicBezTo>
                  <a:pt x="4973" y="11975"/>
                  <a:pt x="4938" y="11982"/>
                  <a:pt x="4905" y="11989"/>
                </a:cubicBezTo>
                <a:cubicBezTo>
                  <a:pt x="4873" y="11995"/>
                  <a:pt x="4843" y="12001"/>
                  <a:pt x="4810" y="12001"/>
                </a:cubicBezTo>
                <a:cubicBezTo>
                  <a:pt x="4808" y="12001"/>
                  <a:pt x="4807" y="12000"/>
                  <a:pt x="4807" y="12000"/>
                </a:cubicBezTo>
                <a:lnTo>
                  <a:pt x="4807" y="11999"/>
                </a:lnTo>
                <a:cubicBezTo>
                  <a:pt x="4808" y="11997"/>
                  <a:pt x="4810" y="11995"/>
                  <a:pt x="4811" y="11993"/>
                </a:cubicBezTo>
                <a:cubicBezTo>
                  <a:pt x="4825" y="11975"/>
                  <a:pt x="4845" y="11946"/>
                  <a:pt x="4845" y="11893"/>
                </a:cubicBezTo>
                <a:lnTo>
                  <a:pt x="4845" y="11788"/>
                </a:lnTo>
                <a:lnTo>
                  <a:pt x="4864" y="11726"/>
                </a:lnTo>
                <a:cubicBezTo>
                  <a:pt x="4875" y="11689"/>
                  <a:pt x="4887" y="11650"/>
                  <a:pt x="4887" y="11579"/>
                </a:cubicBezTo>
                <a:cubicBezTo>
                  <a:pt x="4887" y="11546"/>
                  <a:pt x="4897" y="11509"/>
                  <a:pt x="4905" y="11474"/>
                </a:cubicBezTo>
                <a:cubicBezTo>
                  <a:pt x="4915" y="11436"/>
                  <a:pt x="4924" y="11400"/>
                  <a:pt x="4924" y="11362"/>
                </a:cubicBezTo>
                <a:lnTo>
                  <a:pt x="4924" y="11279"/>
                </a:lnTo>
                <a:lnTo>
                  <a:pt x="4901" y="11279"/>
                </a:lnTo>
                <a:cubicBezTo>
                  <a:pt x="4889" y="11279"/>
                  <a:pt x="4867" y="11275"/>
                  <a:pt x="4860" y="11272"/>
                </a:cubicBezTo>
                <a:cubicBezTo>
                  <a:pt x="4848" y="11262"/>
                  <a:pt x="4831" y="11257"/>
                  <a:pt x="4810" y="11257"/>
                </a:cubicBezTo>
                <a:cubicBezTo>
                  <a:pt x="4736" y="11257"/>
                  <a:pt x="4660" y="11322"/>
                  <a:pt x="4660" y="11468"/>
                </a:cubicBezTo>
                <a:cubicBezTo>
                  <a:pt x="4660" y="11487"/>
                  <a:pt x="4653" y="11509"/>
                  <a:pt x="4645" y="11532"/>
                </a:cubicBezTo>
                <a:lnTo>
                  <a:pt x="4643" y="11521"/>
                </a:lnTo>
                <a:lnTo>
                  <a:pt x="4642" y="11527"/>
                </a:lnTo>
                <a:lnTo>
                  <a:pt x="4638" y="11503"/>
                </a:lnTo>
                <a:lnTo>
                  <a:pt x="4618" y="11622"/>
                </a:lnTo>
                <a:cubicBezTo>
                  <a:pt x="4618" y="11622"/>
                  <a:pt x="4617" y="11622"/>
                  <a:pt x="4617" y="11622"/>
                </a:cubicBezTo>
                <a:lnTo>
                  <a:pt x="4616" y="11632"/>
                </a:lnTo>
                <a:cubicBezTo>
                  <a:pt x="4614" y="11644"/>
                  <a:pt x="4611" y="11654"/>
                  <a:pt x="4609" y="11659"/>
                </a:cubicBezTo>
                <a:cubicBezTo>
                  <a:pt x="4602" y="11650"/>
                  <a:pt x="4589" y="11635"/>
                  <a:pt x="4568" y="11635"/>
                </a:cubicBezTo>
                <a:cubicBezTo>
                  <a:pt x="4543" y="11635"/>
                  <a:pt x="4520" y="11653"/>
                  <a:pt x="4500" y="11669"/>
                </a:cubicBezTo>
                <a:cubicBezTo>
                  <a:pt x="4484" y="11682"/>
                  <a:pt x="4469" y="11694"/>
                  <a:pt x="4454" y="11695"/>
                </a:cubicBezTo>
                <a:cubicBezTo>
                  <a:pt x="4453" y="11693"/>
                  <a:pt x="4452" y="11692"/>
                  <a:pt x="4451" y="11690"/>
                </a:cubicBezTo>
                <a:cubicBezTo>
                  <a:pt x="4446" y="11677"/>
                  <a:pt x="4438" y="11657"/>
                  <a:pt x="4422" y="11646"/>
                </a:cubicBezTo>
                <a:cubicBezTo>
                  <a:pt x="4394" y="11629"/>
                  <a:pt x="4385" y="11601"/>
                  <a:pt x="4371" y="11559"/>
                </a:cubicBezTo>
                <a:cubicBezTo>
                  <a:pt x="4363" y="11534"/>
                  <a:pt x="4353" y="11505"/>
                  <a:pt x="4338" y="11475"/>
                </a:cubicBezTo>
                <a:cubicBezTo>
                  <a:pt x="4319" y="11437"/>
                  <a:pt x="4298" y="11387"/>
                  <a:pt x="4292" y="11361"/>
                </a:cubicBezTo>
                <a:lnTo>
                  <a:pt x="4291" y="11360"/>
                </a:lnTo>
                <a:cubicBezTo>
                  <a:pt x="4290" y="11353"/>
                  <a:pt x="4290" y="11347"/>
                  <a:pt x="4291" y="11335"/>
                </a:cubicBezTo>
                <a:cubicBezTo>
                  <a:pt x="4291" y="11317"/>
                  <a:pt x="4292" y="11292"/>
                  <a:pt x="4285" y="11261"/>
                </a:cubicBezTo>
                <a:cubicBezTo>
                  <a:pt x="4284" y="11256"/>
                  <a:pt x="4282" y="11249"/>
                  <a:pt x="4279" y="11241"/>
                </a:cubicBezTo>
                <a:cubicBezTo>
                  <a:pt x="4277" y="11234"/>
                  <a:pt x="4269" y="11214"/>
                  <a:pt x="4270" y="11207"/>
                </a:cubicBezTo>
                <a:lnTo>
                  <a:pt x="4271" y="10963"/>
                </a:lnTo>
                <a:cubicBezTo>
                  <a:pt x="4273" y="10944"/>
                  <a:pt x="4276" y="10928"/>
                  <a:pt x="4279" y="10911"/>
                </a:cubicBezTo>
                <a:cubicBezTo>
                  <a:pt x="4285" y="10879"/>
                  <a:pt x="4292" y="10844"/>
                  <a:pt x="4292" y="10788"/>
                </a:cubicBezTo>
                <a:cubicBezTo>
                  <a:pt x="4292" y="10769"/>
                  <a:pt x="4290" y="10752"/>
                  <a:pt x="4288" y="10738"/>
                </a:cubicBezTo>
                <a:lnTo>
                  <a:pt x="4288" y="10712"/>
                </a:lnTo>
                <a:cubicBezTo>
                  <a:pt x="4288" y="10691"/>
                  <a:pt x="4282" y="10675"/>
                  <a:pt x="4278" y="10664"/>
                </a:cubicBezTo>
                <a:cubicBezTo>
                  <a:pt x="4278" y="10663"/>
                  <a:pt x="4277" y="10662"/>
                  <a:pt x="4277" y="10662"/>
                </a:cubicBezTo>
                <a:cubicBezTo>
                  <a:pt x="4278" y="10567"/>
                  <a:pt x="4296" y="10484"/>
                  <a:pt x="4324" y="10448"/>
                </a:cubicBezTo>
                <a:cubicBezTo>
                  <a:pt x="4328" y="10443"/>
                  <a:pt x="4332" y="10439"/>
                  <a:pt x="4337" y="10435"/>
                </a:cubicBezTo>
                <a:cubicBezTo>
                  <a:pt x="4341" y="10432"/>
                  <a:pt x="4347" y="10432"/>
                  <a:pt x="4353" y="10433"/>
                </a:cubicBezTo>
                <a:cubicBezTo>
                  <a:pt x="4360" y="10434"/>
                  <a:pt x="4366" y="10433"/>
                  <a:pt x="4372" y="10432"/>
                </a:cubicBezTo>
                <a:lnTo>
                  <a:pt x="4374" y="10433"/>
                </a:lnTo>
                <a:lnTo>
                  <a:pt x="4382" y="10429"/>
                </a:lnTo>
                <a:cubicBezTo>
                  <a:pt x="4382" y="10429"/>
                  <a:pt x="4382" y="10428"/>
                  <a:pt x="4382" y="10428"/>
                </a:cubicBezTo>
                <a:lnTo>
                  <a:pt x="4442" y="10390"/>
                </a:lnTo>
                <a:lnTo>
                  <a:pt x="4424" y="10376"/>
                </a:lnTo>
                <a:lnTo>
                  <a:pt x="4440" y="10320"/>
                </a:lnTo>
                <a:cubicBezTo>
                  <a:pt x="4461" y="10278"/>
                  <a:pt x="4480" y="10260"/>
                  <a:pt x="4503" y="10260"/>
                </a:cubicBezTo>
                <a:cubicBezTo>
                  <a:pt x="4504" y="10260"/>
                  <a:pt x="4505" y="10260"/>
                  <a:pt x="4506" y="10260"/>
                </a:cubicBezTo>
                <a:cubicBezTo>
                  <a:pt x="4511" y="10262"/>
                  <a:pt x="4515" y="10268"/>
                  <a:pt x="4521" y="10275"/>
                </a:cubicBezTo>
                <a:cubicBezTo>
                  <a:pt x="4531" y="10287"/>
                  <a:pt x="4544" y="10302"/>
                  <a:pt x="4562" y="10302"/>
                </a:cubicBezTo>
                <a:cubicBezTo>
                  <a:pt x="4577" y="10302"/>
                  <a:pt x="4587" y="10284"/>
                  <a:pt x="4593" y="10274"/>
                </a:cubicBezTo>
                <a:cubicBezTo>
                  <a:pt x="4594" y="10272"/>
                  <a:pt x="4595" y="10270"/>
                  <a:pt x="4596" y="10268"/>
                </a:cubicBezTo>
                <a:cubicBezTo>
                  <a:pt x="4606" y="10271"/>
                  <a:pt x="4621" y="10288"/>
                  <a:pt x="4635" y="10306"/>
                </a:cubicBezTo>
                <a:cubicBezTo>
                  <a:pt x="4659" y="10335"/>
                  <a:pt x="4686" y="10368"/>
                  <a:pt x="4717" y="10368"/>
                </a:cubicBezTo>
                <a:cubicBezTo>
                  <a:pt x="4731" y="10368"/>
                  <a:pt x="4744" y="10361"/>
                  <a:pt x="4757" y="10349"/>
                </a:cubicBezTo>
                <a:lnTo>
                  <a:pt x="4791" y="10314"/>
                </a:lnTo>
                <a:lnTo>
                  <a:pt x="4759" y="10271"/>
                </a:lnTo>
                <a:cubicBezTo>
                  <a:pt x="4757" y="10268"/>
                  <a:pt x="4756" y="10266"/>
                  <a:pt x="4756" y="10266"/>
                </a:cubicBezTo>
                <a:cubicBezTo>
                  <a:pt x="4755" y="10262"/>
                  <a:pt x="4757" y="10248"/>
                  <a:pt x="4759" y="10238"/>
                </a:cubicBezTo>
                <a:cubicBezTo>
                  <a:pt x="4760" y="10227"/>
                  <a:pt x="4762" y="10213"/>
                  <a:pt x="4763" y="10199"/>
                </a:cubicBezTo>
                <a:cubicBezTo>
                  <a:pt x="4769" y="10197"/>
                  <a:pt x="4774" y="10197"/>
                  <a:pt x="4780" y="10196"/>
                </a:cubicBezTo>
                <a:cubicBezTo>
                  <a:pt x="4791" y="10194"/>
                  <a:pt x="4803" y="10192"/>
                  <a:pt x="4815" y="10189"/>
                </a:cubicBezTo>
                <a:cubicBezTo>
                  <a:pt x="4822" y="10205"/>
                  <a:pt x="4831" y="10217"/>
                  <a:pt x="4842" y="10217"/>
                </a:cubicBezTo>
                <a:cubicBezTo>
                  <a:pt x="4855" y="10217"/>
                  <a:pt x="4865" y="10206"/>
                  <a:pt x="4872" y="10197"/>
                </a:cubicBezTo>
                <a:cubicBezTo>
                  <a:pt x="4879" y="10189"/>
                  <a:pt x="4884" y="10183"/>
                  <a:pt x="4895" y="10183"/>
                </a:cubicBezTo>
                <a:cubicBezTo>
                  <a:pt x="4915" y="10183"/>
                  <a:pt x="4929" y="10204"/>
                  <a:pt x="4946" y="10229"/>
                </a:cubicBezTo>
                <a:cubicBezTo>
                  <a:pt x="4963" y="10253"/>
                  <a:pt x="4982" y="10281"/>
                  <a:pt x="5007" y="10281"/>
                </a:cubicBezTo>
                <a:cubicBezTo>
                  <a:pt x="5026" y="10281"/>
                  <a:pt x="5038" y="10256"/>
                  <a:pt x="5046" y="10240"/>
                </a:cubicBezTo>
                <a:cubicBezTo>
                  <a:pt x="5049" y="10235"/>
                  <a:pt x="5053" y="10226"/>
                  <a:pt x="5054" y="10225"/>
                </a:cubicBezTo>
                <a:cubicBezTo>
                  <a:pt x="5091" y="10225"/>
                  <a:pt x="5101" y="10279"/>
                  <a:pt x="5111" y="10398"/>
                </a:cubicBezTo>
                <a:lnTo>
                  <a:pt x="5115" y="10447"/>
                </a:lnTo>
                <a:cubicBezTo>
                  <a:pt x="5115" y="10448"/>
                  <a:pt x="5115" y="10450"/>
                  <a:pt x="5115" y="10451"/>
                </a:cubicBezTo>
                <a:lnTo>
                  <a:pt x="5118" y="10485"/>
                </a:lnTo>
                <a:lnTo>
                  <a:pt x="5118" y="10485"/>
                </a:lnTo>
                <a:cubicBezTo>
                  <a:pt x="5122" y="10523"/>
                  <a:pt x="5127" y="10562"/>
                  <a:pt x="5136" y="10596"/>
                </a:cubicBezTo>
                <a:cubicBezTo>
                  <a:pt x="5147" y="10643"/>
                  <a:pt x="5160" y="10670"/>
                  <a:pt x="5174" y="10698"/>
                </a:cubicBezTo>
                <a:cubicBezTo>
                  <a:pt x="5183" y="10716"/>
                  <a:pt x="5192" y="10735"/>
                  <a:pt x="5200" y="10758"/>
                </a:cubicBezTo>
                <a:cubicBezTo>
                  <a:pt x="5203" y="10765"/>
                  <a:pt x="5205" y="10776"/>
                  <a:pt x="5207" y="10788"/>
                </a:cubicBezTo>
                <a:cubicBezTo>
                  <a:pt x="5213" y="10822"/>
                  <a:pt x="5223" y="10884"/>
                  <a:pt x="5262" y="10884"/>
                </a:cubicBezTo>
                <a:cubicBezTo>
                  <a:pt x="5287" y="10884"/>
                  <a:pt x="5331" y="10856"/>
                  <a:pt x="5331" y="10669"/>
                </a:cubicBezTo>
                <a:cubicBezTo>
                  <a:pt x="5331" y="10610"/>
                  <a:pt x="5321" y="10567"/>
                  <a:pt x="5313" y="10533"/>
                </a:cubicBezTo>
                <a:cubicBezTo>
                  <a:pt x="5310" y="10518"/>
                  <a:pt x="5307" y="10505"/>
                  <a:pt x="5305" y="10493"/>
                </a:cubicBezTo>
                <a:lnTo>
                  <a:pt x="5305" y="10483"/>
                </a:lnTo>
                <a:lnTo>
                  <a:pt x="5308" y="10483"/>
                </a:lnTo>
                <a:lnTo>
                  <a:pt x="5303" y="10430"/>
                </a:lnTo>
                <a:lnTo>
                  <a:pt x="5299" y="10393"/>
                </a:lnTo>
                <a:lnTo>
                  <a:pt x="5298" y="10393"/>
                </a:lnTo>
                <a:cubicBezTo>
                  <a:pt x="5291" y="10356"/>
                  <a:pt x="5281" y="10325"/>
                  <a:pt x="5272" y="10297"/>
                </a:cubicBezTo>
                <a:cubicBezTo>
                  <a:pt x="5258" y="10254"/>
                  <a:pt x="5246" y="10217"/>
                  <a:pt x="5246" y="10160"/>
                </a:cubicBezTo>
                <a:cubicBezTo>
                  <a:pt x="5246" y="9922"/>
                  <a:pt x="5329" y="9836"/>
                  <a:pt x="5416" y="9744"/>
                </a:cubicBezTo>
                <a:cubicBezTo>
                  <a:pt x="5423" y="9737"/>
                  <a:pt x="5430" y="9729"/>
                  <a:pt x="5437" y="9722"/>
                </a:cubicBezTo>
                <a:lnTo>
                  <a:pt x="5438" y="9722"/>
                </a:lnTo>
                <a:lnTo>
                  <a:pt x="5452" y="9707"/>
                </a:lnTo>
                <a:cubicBezTo>
                  <a:pt x="5452" y="9706"/>
                  <a:pt x="5453" y="9706"/>
                  <a:pt x="5453" y="9705"/>
                </a:cubicBezTo>
                <a:lnTo>
                  <a:pt x="5478" y="9678"/>
                </a:lnTo>
                <a:lnTo>
                  <a:pt x="5478" y="9677"/>
                </a:lnTo>
                <a:lnTo>
                  <a:pt x="5491" y="9662"/>
                </a:lnTo>
                <a:lnTo>
                  <a:pt x="5478" y="9643"/>
                </a:lnTo>
                <a:cubicBezTo>
                  <a:pt x="5480" y="9642"/>
                  <a:pt x="5482" y="9640"/>
                  <a:pt x="5486" y="9638"/>
                </a:cubicBezTo>
                <a:cubicBezTo>
                  <a:pt x="5497" y="9632"/>
                  <a:pt x="5505" y="9621"/>
                  <a:pt x="5513" y="9611"/>
                </a:cubicBezTo>
                <a:cubicBezTo>
                  <a:pt x="5521" y="9600"/>
                  <a:pt x="5527" y="9591"/>
                  <a:pt x="5537" y="9587"/>
                </a:cubicBezTo>
                <a:cubicBezTo>
                  <a:pt x="5556" y="9580"/>
                  <a:pt x="5566" y="9551"/>
                  <a:pt x="5573" y="9531"/>
                </a:cubicBezTo>
                <a:lnTo>
                  <a:pt x="5591" y="9484"/>
                </a:lnTo>
                <a:lnTo>
                  <a:pt x="5572" y="9461"/>
                </a:lnTo>
                <a:cubicBezTo>
                  <a:pt x="5579" y="9449"/>
                  <a:pt x="5585" y="9430"/>
                  <a:pt x="5588" y="9398"/>
                </a:cubicBezTo>
                <a:lnTo>
                  <a:pt x="5591" y="9354"/>
                </a:lnTo>
                <a:lnTo>
                  <a:pt x="5580" y="9350"/>
                </a:lnTo>
                <a:cubicBezTo>
                  <a:pt x="5585" y="9336"/>
                  <a:pt x="5587" y="9320"/>
                  <a:pt x="5587" y="9301"/>
                </a:cubicBezTo>
                <a:lnTo>
                  <a:pt x="5587" y="9239"/>
                </a:lnTo>
                <a:cubicBezTo>
                  <a:pt x="5595" y="9228"/>
                  <a:pt x="5605" y="9202"/>
                  <a:pt x="5621" y="9143"/>
                </a:cubicBezTo>
                <a:lnTo>
                  <a:pt x="5621" y="9144"/>
                </a:lnTo>
                <a:lnTo>
                  <a:pt x="5630" y="9108"/>
                </a:lnTo>
                <a:cubicBezTo>
                  <a:pt x="5630" y="9108"/>
                  <a:pt x="5630" y="9108"/>
                  <a:pt x="5630" y="9108"/>
                </a:cubicBezTo>
                <a:lnTo>
                  <a:pt x="5642" y="9063"/>
                </a:lnTo>
                <a:lnTo>
                  <a:pt x="5641" y="9062"/>
                </a:lnTo>
                <a:cubicBezTo>
                  <a:pt x="5641" y="9061"/>
                  <a:pt x="5641" y="9061"/>
                  <a:pt x="5641" y="9060"/>
                </a:cubicBezTo>
                <a:lnTo>
                  <a:pt x="5663" y="9108"/>
                </a:lnTo>
                <a:lnTo>
                  <a:pt x="5662" y="9098"/>
                </a:lnTo>
                <a:lnTo>
                  <a:pt x="5663" y="9100"/>
                </a:lnTo>
                <a:lnTo>
                  <a:pt x="5650" y="8986"/>
                </a:lnTo>
                <a:cubicBezTo>
                  <a:pt x="5682" y="8933"/>
                  <a:pt x="5709" y="8791"/>
                  <a:pt x="5709" y="8790"/>
                </a:cubicBezTo>
                <a:lnTo>
                  <a:pt x="5713" y="8761"/>
                </a:lnTo>
                <a:lnTo>
                  <a:pt x="5704" y="8747"/>
                </a:lnTo>
                <a:cubicBezTo>
                  <a:pt x="5733" y="8747"/>
                  <a:pt x="5756" y="8746"/>
                  <a:pt x="5789" y="8723"/>
                </a:cubicBezTo>
                <a:lnTo>
                  <a:pt x="5829" y="8695"/>
                </a:lnTo>
                <a:lnTo>
                  <a:pt x="5814" y="8673"/>
                </a:lnTo>
                <a:cubicBezTo>
                  <a:pt x="5832" y="8666"/>
                  <a:pt x="5850" y="8656"/>
                  <a:pt x="5866" y="8638"/>
                </a:cubicBezTo>
                <a:cubicBezTo>
                  <a:pt x="5884" y="8644"/>
                  <a:pt x="5912" y="8632"/>
                  <a:pt x="5939" y="8618"/>
                </a:cubicBezTo>
                <a:lnTo>
                  <a:pt x="5956" y="8610"/>
                </a:lnTo>
                <a:lnTo>
                  <a:pt x="5956" y="8454"/>
                </a:lnTo>
                <a:lnTo>
                  <a:pt x="5920" y="8510"/>
                </a:lnTo>
                <a:cubicBezTo>
                  <a:pt x="5918" y="8513"/>
                  <a:pt x="5916" y="8516"/>
                  <a:pt x="5914" y="8519"/>
                </a:cubicBezTo>
                <a:cubicBezTo>
                  <a:pt x="5913" y="8511"/>
                  <a:pt x="5912" y="8503"/>
                  <a:pt x="5912" y="8498"/>
                </a:cubicBezTo>
                <a:lnTo>
                  <a:pt x="5912" y="8466"/>
                </a:lnTo>
                <a:lnTo>
                  <a:pt x="5903" y="8460"/>
                </a:lnTo>
                <a:cubicBezTo>
                  <a:pt x="5903" y="8460"/>
                  <a:pt x="5903" y="8460"/>
                  <a:pt x="5903" y="8460"/>
                </a:cubicBezTo>
                <a:cubicBezTo>
                  <a:pt x="5903" y="8364"/>
                  <a:pt x="5934" y="8319"/>
                  <a:pt x="5967" y="8272"/>
                </a:cubicBezTo>
                <a:cubicBezTo>
                  <a:pt x="5979" y="8255"/>
                  <a:pt x="5990" y="8239"/>
                  <a:pt x="6000" y="8221"/>
                </a:cubicBezTo>
                <a:cubicBezTo>
                  <a:pt x="6002" y="8219"/>
                  <a:pt x="6003" y="8219"/>
                  <a:pt x="6003" y="8219"/>
                </a:cubicBezTo>
                <a:cubicBezTo>
                  <a:pt x="6004" y="8219"/>
                  <a:pt x="6006" y="8220"/>
                  <a:pt x="6008" y="8221"/>
                </a:cubicBezTo>
                <a:cubicBezTo>
                  <a:pt x="6014" y="8224"/>
                  <a:pt x="6023" y="8228"/>
                  <a:pt x="6035" y="8228"/>
                </a:cubicBezTo>
                <a:cubicBezTo>
                  <a:pt x="6072" y="8228"/>
                  <a:pt x="6103" y="8195"/>
                  <a:pt x="6122" y="8135"/>
                </a:cubicBezTo>
                <a:lnTo>
                  <a:pt x="6131" y="8108"/>
                </a:lnTo>
                <a:lnTo>
                  <a:pt x="6129" y="8103"/>
                </a:lnTo>
                <a:cubicBezTo>
                  <a:pt x="6135" y="8104"/>
                  <a:pt x="6143" y="8105"/>
                  <a:pt x="6151" y="8106"/>
                </a:cubicBezTo>
                <a:cubicBezTo>
                  <a:pt x="6140" y="8132"/>
                  <a:pt x="6134" y="8163"/>
                  <a:pt x="6134" y="8196"/>
                </a:cubicBezTo>
                <a:cubicBezTo>
                  <a:pt x="6134" y="8253"/>
                  <a:pt x="6171" y="8348"/>
                  <a:pt x="6199" y="8348"/>
                </a:cubicBezTo>
                <a:cubicBezTo>
                  <a:pt x="6215" y="8348"/>
                  <a:pt x="6228" y="8323"/>
                  <a:pt x="6247" y="8288"/>
                </a:cubicBezTo>
                <a:cubicBezTo>
                  <a:pt x="6264" y="8257"/>
                  <a:pt x="6285" y="8218"/>
                  <a:pt x="6302" y="8207"/>
                </a:cubicBezTo>
                <a:cubicBezTo>
                  <a:pt x="6310" y="8204"/>
                  <a:pt x="6351" y="8172"/>
                  <a:pt x="6387" y="8141"/>
                </a:cubicBezTo>
                <a:lnTo>
                  <a:pt x="6387" y="8142"/>
                </a:lnTo>
                <a:lnTo>
                  <a:pt x="6396" y="8134"/>
                </a:lnTo>
                <a:cubicBezTo>
                  <a:pt x="6396" y="8134"/>
                  <a:pt x="6396" y="8134"/>
                  <a:pt x="6396" y="8134"/>
                </a:cubicBezTo>
                <a:lnTo>
                  <a:pt x="6446" y="8090"/>
                </a:lnTo>
                <a:lnTo>
                  <a:pt x="6443" y="8088"/>
                </a:lnTo>
                <a:cubicBezTo>
                  <a:pt x="6464" y="8064"/>
                  <a:pt x="6472" y="8046"/>
                  <a:pt x="6474" y="8029"/>
                </a:cubicBezTo>
                <a:cubicBezTo>
                  <a:pt x="6475" y="8029"/>
                  <a:pt x="6476" y="8029"/>
                  <a:pt x="6476" y="8029"/>
                </a:cubicBezTo>
                <a:cubicBezTo>
                  <a:pt x="6489" y="8029"/>
                  <a:pt x="6502" y="8023"/>
                  <a:pt x="6514" y="8012"/>
                </a:cubicBezTo>
                <a:lnTo>
                  <a:pt x="6514" y="8012"/>
                </a:lnTo>
                <a:lnTo>
                  <a:pt x="6514" y="8012"/>
                </a:lnTo>
                <a:cubicBezTo>
                  <a:pt x="6530" y="7997"/>
                  <a:pt x="6541" y="7973"/>
                  <a:pt x="6544" y="7942"/>
                </a:cubicBezTo>
                <a:lnTo>
                  <a:pt x="6544" y="7943"/>
                </a:lnTo>
                <a:cubicBezTo>
                  <a:pt x="6545" y="7942"/>
                  <a:pt x="6545" y="7939"/>
                  <a:pt x="6545" y="7935"/>
                </a:cubicBezTo>
                <a:cubicBezTo>
                  <a:pt x="6545" y="7934"/>
                  <a:pt x="6545" y="7934"/>
                  <a:pt x="6545" y="7934"/>
                </a:cubicBezTo>
                <a:lnTo>
                  <a:pt x="6546" y="7924"/>
                </a:lnTo>
                <a:lnTo>
                  <a:pt x="6545" y="7924"/>
                </a:lnTo>
                <a:cubicBezTo>
                  <a:pt x="6545" y="7924"/>
                  <a:pt x="6545" y="7924"/>
                  <a:pt x="6545" y="7923"/>
                </a:cubicBezTo>
                <a:lnTo>
                  <a:pt x="6545" y="7915"/>
                </a:lnTo>
                <a:lnTo>
                  <a:pt x="6545" y="7854"/>
                </a:lnTo>
                <a:lnTo>
                  <a:pt x="6527" y="7853"/>
                </a:lnTo>
                <a:lnTo>
                  <a:pt x="6528" y="7845"/>
                </a:lnTo>
                <a:lnTo>
                  <a:pt x="6528" y="7843"/>
                </a:lnTo>
                <a:cubicBezTo>
                  <a:pt x="6528" y="7842"/>
                  <a:pt x="6528" y="7842"/>
                  <a:pt x="6528" y="7842"/>
                </a:cubicBezTo>
                <a:lnTo>
                  <a:pt x="6529" y="7832"/>
                </a:lnTo>
                <a:lnTo>
                  <a:pt x="6528" y="7829"/>
                </a:lnTo>
                <a:cubicBezTo>
                  <a:pt x="6527" y="7809"/>
                  <a:pt x="6522" y="7795"/>
                  <a:pt x="6520" y="7791"/>
                </a:cubicBezTo>
                <a:lnTo>
                  <a:pt x="6520" y="7791"/>
                </a:lnTo>
                <a:cubicBezTo>
                  <a:pt x="6518" y="7787"/>
                  <a:pt x="6516" y="7783"/>
                  <a:pt x="6514" y="7780"/>
                </a:cubicBezTo>
                <a:cubicBezTo>
                  <a:pt x="6513" y="7777"/>
                  <a:pt x="6512" y="7774"/>
                  <a:pt x="6511" y="7773"/>
                </a:cubicBezTo>
                <a:lnTo>
                  <a:pt x="6503" y="7738"/>
                </a:lnTo>
                <a:lnTo>
                  <a:pt x="6484" y="7750"/>
                </a:lnTo>
                <a:cubicBezTo>
                  <a:pt x="6457" y="7768"/>
                  <a:pt x="6426" y="7873"/>
                  <a:pt x="6421" y="7924"/>
                </a:cubicBezTo>
                <a:cubicBezTo>
                  <a:pt x="6416" y="7922"/>
                  <a:pt x="6411" y="7921"/>
                  <a:pt x="6406" y="7920"/>
                </a:cubicBezTo>
                <a:cubicBezTo>
                  <a:pt x="6410" y="7909"/>
                  <a:pt x="6412" y="7896"/>
                  <a:pt x="6412" y="7882"/>
                </a:cubicBezTo>
                <a:lnTo>
                  <a:pt x="6412" y="7811"/>
                </a:lnTo>
                <a:lnTo>
                  <a:pt x="6328" y="7811"/>
                </a:lnTo>
                <a:cubicBezTo>
                  <a:pt x="6313" y="7805"/>
                  <a:pt x="6305" y="7793"/>
                  <a:pt x="6299" y="7768"/>
                </a:cubicBezTo>
                <a:lnTo>
                  <a:pt x="6289" y="7727"/>
                </a:lnTo>
                <a:lnTo>
                  <a:pt x="6269" y="7749"/>
                </a:lnTo>
                <a:cubicBezTo>
                  <a:pt x="6263" y="7755"/>
                  <a:pt x="6258" y="7765"/>
                  <a:pt x="6255" y="7776"/>
                </a:cubicBezTo>
                <a:cubicBezTo>
                  <a:pt x="6251" y="7763"/>
                  <a:pt x="6249" y="7751"/>
                  <a:pt x="6249" y="7740"/>
                </a:cubicBezTo>
                <a:cubicBezTo>
                  <a:pt x="6249" y="7735"/>
                  <a:pt x="6252" y="7724"/>
                  <a:pt x="6254" y="7716"/>
                </a:cubicBezTo>
                <a:cubicBezTo>
                  <a:pt x="6260" y="7697"/>
                  <a:pt x="6267" y="7673"/>
                  <a:pt x="6269" y="7644"/>
                </a:cubicBezTo>
                <a:lnTo>
                  <a:pt x="6275" y="7591"/>
                </a:lnTo>
                <a:lnTo>
                  <a:pt x="6273" y="7591"/>
                </a:lnTo>
                <a:cubicBezTo>
                  <a:pt x="6291" y="7566"/>
                  <a:pt x="6306" y="7533"/>
                  <a:pt x="6306" y="7483"/>
                </a:cubicBezTo>
                <a:cubicBezTo>
                  <a:pt x="6306" y="7466"/>
                  <a:pt x="6304" y="7452"/>
                  <a:pt x="6301" y="7440"/>
                </a:cubicBezTo>
                <a:cubicBezTo>
                  <a:pt x="6335" y="7482"/>
                  <a:pt x="6361" y="7502"/>
                  <a:pt x="6381" y="7502"/>
                </a:cubicBezTo>
                <a:cubicBezTo>
                  <a:pt x="6399" y="7502"/>
                  <a:pt x="6417" y="7498"/>
                  <a:pt x="6430" y="7454"/>
                </a:cubicBezTo>
                <a:lnTo>
                  <a:pt x="6441" y="7415"/>
                </a:lnTo>
                <a:lnTo>
                  <a:pt x="6422" y="7392"/>
                </a:lnTo>
                <a:cubicBezTo>
                  <a:pt x="6413" y="7383"/>
                  <a:pt x="6405" y="7372"/>
                  <a:pt x="6397" y="7361"/>
                </a:cubicBezTo>
                <a:cubicBezTo>
                  <a:pt x="6377" y="7336"/>
                  <a:pt x="6357" y="7309"/>
                  <a:pt x="6332" y="7293"/>
                </a:cubicBezTo>
                <a:cubicBezTo>
                  <a:pt x="6339" y="7293"/>
                  <a:pt x="6346" y="7294"/>
                  <a:pt x="6353" y="7294"/>
                </a:cubicBezTo>
                <a:cubicBezTo>
                  <a:pt x="6364" y="7294"/>
                  <a:pt x="6374" y="7295"/>
                  <a:pt x="6383" y="7296"/>
                </a:cubicBezTo>
                <a:lnTo>
                  <a:pt x="6383" y="7298"/>
                </a:lnTo>
                <a:lnTo>
                  <a:pt x="6398" y="7298"/>
                </a:lnTo>
                <a:lnTo>
                  <a:pt x="6401" y="7299"/>
                </a:lnTo>
                <a:cubicBezTo>
                  <a:pt x="6409" y="7300"/>
                  <a:pt x="6416" y="7301"/>
                  <a:pt x="6422" y="7302"/>
                </a:cubicBezTo>
                <a:cubicBezTo>
                  <a:pt x="6440" y="7306"/>
                  <a:pt x="6458" y="7309"/>
                  <a:pt x="6474" y="7309"/>
                </a:cubicBezTo>
                <a:cubicBezTo>
                  <a:pt x="6479" y="7309"/>
                  <a:pt x="6484" y="7308"/>
                  <a:pt x="6489" y="7307"/>
                </a:cubicBezTo>
                <a:lnTo>
                  <a:pt x="6493" y="7316"/>
                </a:lnTo>
                <a:lnTo>
                  <a:pt x="6503" y="7306"/>
                </a:lnTo>
                <a:lnTo>
                  <a:pt x="6552" y="7306"/>
                </a:lnTo>
                <a:lnTo>
                  <a:pt x="6540" y="7282"/>
                </a:lnTo>
                <a:cubicBezTo>
                  <a:pt x="6561" y="7262"/>
                  <a:pt x="6580" y="7230"/>
                  <a:pt x="6598" y="7183"/>
                </a:cubicBezTo>
                <a:cubicBezTo>
                  <a:pt x="6598" y="7183"/>
                  <a:pt x="6599" y="7181"/>
                  <a:pt x="6600" y="7179"/>
                </a:cubicBezTo>
                <a:lnTo>
                  <a:pt x="6620" y="7156"/>
                </a:lnTo>
                <a:cubicBezTo>
                  <a:pt x="6634" y="7144"/>
                  <a:pt x="6652" y="7133"/>
                  <a:pt x="6671" y="7121"/>
                </a:cubicBezTo>
                <a:cubicBezTo>
                  <a:pt x="6680" y="7115"/>
                  <a:pt x="6690" y="7109"/>
                  <a:pt x="6700" y="7102"/>
                </a:cubicBezTo>
                <a:cubicBezTo>
                  <a:pt x="6698" y="7108"/>
                  <a:pt x="6696" y="7115"/>
                  <a:pt x="6694" y="7120"/>
                </a:cubicBezTo>
                <a:cubicBezTo>
                  <a:pt x="6692" y="7129"/>
                  <a:pt x="6690" y="7136"/>
                  <a:pt x="6688" y="7144"/>
                </a:cubicBezTo>
                <a:lnTo>
                  <a:pt x="6686" y="7149"/>
                </a:lnTo>
                <a:lnTo>
                  <a:pt x="6686" y="7148"/>
                </a:lnTo>
                <a:lnTo>
                  <a:pt x="6678" y="7178"/>
                </a:lnTo>
                <a:lnTo>
                  <a:pt x="6666" y="7220"/>
                </a:lnTo>
                <a:lnTo>
                  <a:pt x="6666" y="7220"/>
                </a:lnTo>
                <a:lnTo>
                  <a:pt x="6664" y="7229"/>
                </a:lnTo>
                <a:lnTo>
                  <a:pt x="6665" y="7230"/>
                </a:lnTo>
                <a:cubicBezTo>
                  <a:pt x="6662" y="7241"/>
                  <a:pt x="6660" y="7252"/>
                  <a:pt x="6657" y="7264"/>
                </a:cubicBezTo>
                <a:cubicBezTo>
                  <a:pt x="6641" y="7333"/>
                  <a:pt x="6623" y="7411"/>
                  <a:pt x="6598" y="7455"/>
                </a:cubicBezTo>
                <a:cubicBezTo>
                  <a:pt x="6592" y="7467"/>
                  <a:pt x="6586" y="7475"/>
                  <a:pt x="6581" y="7480"/>
                </a:cubicBezTo>
                <a:lnTo>
                  <a:pt x="6564" y="7498"/>
                </a:lnTo>
                <a:lnTo>
                  <a:pt x="6569" y="7535"/>
                </a:lnTo>
                <a:cubicBezTo>
                  <a:pt x="6571" y="7545"/>
                  <a:pt x="6574" y="7554"/>
                  <a:pt x="6578" y="7562"/>
                </a:cubicBezTo>
                <a:cubicBezTo>
                  <a:pt x="6556" y="7601"/>
                  <a:pt x="6547" y="7622"/>
                  <a:pt x="6547" y="7648"/>
                </a:cubicBezTo>
                <a:cubicBezTo>
                  <a:pt x="6547" y="7683"/>
                  <a:pt x="6566" y="7736"/>
                  <a:pt x="6591" y="7736"/>
                </a:cubicBezTo>
                <a:cubicBezTo>
                  <a:pt x="6607" y="7736"/>
                  <a:pt x="6617" y="7728"/>
                  <a:pt x="6627" y="7722"/>
                </a:cubicBezTo>
                <a:cubicBezTo>
                  <a:pt x="6641" y="7713"/>
                  <a:pt x="6654" y="7703"/>
                  <a:pt x="6678" y="7721"/>
                </a:cubicBezTo>
                <a:cubicBezTo>
                  <a:pt x="6686" y="7728"/>
                  <a:pt x="6696" y="7735"/>
                  <a:pt x="6709" y="7738"/>
                </a:cubicBezTo>
                <a:lnTo>
                  <a:pt x="6710" y="7740"/>
                </a:lnTo>
                <a:lnTo>
                  <a:pt x="6720" y="7740"/>
                </a:lnTo>
                <a:cubicBezTo>
                  <a:pt x="6721" y="7740"/>
                  <a:pt x="6721" y="7740"/>
                  <a:pt x="6721" y="7740"/>
                </a:cubicBezTo>
                <a:lnTo>
                  <a:pt x="6775" y="7742"/>
                </a:lnTo>
                <a:cubicBezTo>
                  <a:pt x="6776" y="7742"/>
                  <a:pt x="6776" y="7742"/>
                  <a:pt x="6777" y="7742"/>
                </a:cubicBezTo>
                <a:cubicBezTo>
                  <a:pt x="6776" y="7748"/>
                  <a:pt x="6776" y="7753"/>
                  <a:pt x="6776" y="7759"/>
                </a:cubicBezTo>
                <a:cubicBezTo>
                  <a:pt x="6776" y="7786"/>
                  <a:pt x="6787" y="7808"/>
                  <a:pt x="6801" y="7808"/>
                </a:cubicBezTo>
                <a:cubicBezTo>
                  <a:pt x="6805" y="7808"/>
                  <a:pt x="6809" y="7806"/>
                  <a:pt x="6811" y="7804"/>
                </a:cubicBezTo>
                <a:cubicBezTo>
                  <a:pt x="6833" y="7804"/>
                  <a:pt x="6849" y="7779"/>
                  <a:pt x="6863" y="7748"/>
                </a:cubicBezTo>
                <a:cubicBezTo>
                  <a:pt x="6866" y="7773"/>
                  <a:pt x="6873" y="7802"/>
                  <a:pt x="6892" y="7805"/>
                </a:cubicBezTo>
                <a:cubicBezTo>
                  <a:pt x="6897" y="7837"/>
                  <a:pt x="6910" y="7863"/>
                  <a:pt x="6930" y="7863"/>
                </a:cubicBezTo>
                <a:cubicBezTo>
                  <a:pt x="6962" y="7863"/>
                  <a:pt x="6986" y="7800"/>
                  <a:pt x="6986" y="7716"/>
                </a:cubicBezTo>
                <a:cubicBezTo>
                  <a:pt x="6986" y="7682"/>
                  <a:pt x="6980" y="7664"/>
                  <a:pt x="6975" y="7651"/>
                </a:cubicBezTo>
                <a:cubicBezTo>
                  <a:pt x="6973" y="7642"/>
                  <a:pt x="6972" y="7640"/>
                  <a:pt x="6972" y="7627"/>
                </a:cubicBezTo>
                <a:lnTo>
                  <a:pt x="6972" y="7545"/>
                </a:lnTo>
                <a:lnTo>
                  <a:pt x="6937" y="7589"/>
                </a:lnTo>
                <a:cubicBezTo>
                  <a:pt x="6936" y="7591"/>
                  <a:pt x="6935" y="7592"/>
                  <a:pt x="6934" y="7594"/>
                </a:cubicBezTo>
                <a:cubicBezTo>
                  <a:pt x="6934" y="7593"/>
                  <a:pt x="6933" y="7592"/>
                  <a:pt x="6933" y="7591"/>
                </a:cubicBezTo>
                <a:cubicBezTo>
                  <a:pt x="6940" y="7578"/>
                  <a:pt x="6948" y="7558"/>
                  <a:pt x="6950" y="7526"/>
                </a:cubicBezTo>
                <a:lnTo>
                  <a:pt x="6953" y="7476"/>
                </a:lnTo>
                <a:lnTo>
                  <a:pt x="6928" y="7476"/>
                </a:lnTo>
                <a:cubicBezTo>
                  <a:pt x="6928" y="7476"/>
                  <a:pt x="6928" y="7476"/>
                  <a:pt x="6928" y="7476"/>
                </a:cubicBezTo>
                <a:cubicBezTo>
                  <a:pt x="6928" y="7466"/>
                  <a:pt x="6928" y="7456"/>
                  <a:pt x="6928" y="7448"/>
                </a:cubicBezTo>
                <a:cubicBezTo>
                  <a:pt x="6929" y="7428"/>
                  <a:pt x="6929" y="7411"/>
                  <a:pt x="6929" y="7393"/>
                </a:cubicBezTo>
                <a:lnTo>
                  <a:pt x="6930" y="7313"/>
                </a:lnTo>
                <a:lnTo>
                  <a:pt x="6895" y="7355"/>
                </a:lnTo>
                <a:cubicBezTo>
                  <a:pt x="6894" y="7356"/>
                  <a:pt x="6890" y="7358"/>
                  <a:pt x="6881" y="7358"/>
                </a:cubicBezTo>
                <a:cubicBezTo>
                  <a:pt x="6871" y="7358"/>
                  <a:pt x="6860" y="7355"/>
                  <a:pt x="6851" y="7350"/>
                </a:cubicBezTo>
                <a:lnTo>
                  <a:pt x="6845" y="7346"/>
                </a:lnTo>
                <a:lnTo>
                  <a:pt x="6842" y="7348"/>
                </a:lnTo>
                <a:lnTo>
                  <a:pt x="6842" y="7344"/>
                </a:lnTo>
                <a:lnTo>
                  <a:pt x="6817" y="7344"/>
                </a:lnTo>
                <a:lnTo>
                  <a:pt x="6824" y="7331"/>
                </a:lnTo>
                <a:lnTo>
                  <a:pt x="6808" y="7299"/>
                </a:lnTo>
                <a:cubicBezTo>
                  <a:pt x="6794" y="7270"/>
                  <a:pt x="6776" y="7265"/>
                  <a:pt x="6765" y="7264"/>
                </a:cubicBezTo>
                <a:lnTo>
                  <a:pt x="6788" y="7205"/>
                </a:lnTo>
                <a:lnTo>
                  <a:pt x="6787" y="7204"/>
                </a:lnTo>
                <a:cubicBezTo>
                  <a:pt x="6798" y="7172"/>
                  <a:pt x="6806" y="7135"/>
                  <a:pt x="6806" y="7087"/>
                </a:cubicBezTo>
                <a:cubicBezTo>
                  <a:pt x="6806" y="7061"/>
                  <a:pt x="6799" y="7025"/>
                  <a:pt x="6785" y="7009"/>
                </a:cubicBezTo>
                <a:cubicBezTo>
                  <a:pt x="6792" y="6993"/>
                  <a:pt x="6798" y="6977"/>
                  <a:pt x="6801" y="6957"/>
                </a:cubicBezTo>
                <a:lnTo>
                  <a:pt x="6805" y="6956"/>
                </a:lnTo>
                <a:lnTo>
                  <a:pt x="6804" y="6914"/>
                </a:lnTo>
                <a:lnTo>
                  <a:pt x="6804" y="6869"/>
                </a:lnTo>
                <a:lnTo>
                  <a:pt x="6802" y="6869"/>
                </a:lnTo>
                <a:lnTo>
                  <a:pt x="6802" y="6867"/>
                </a:lnTo>
                <a:lnTo>
                  <a:pt x="6802" y="6867"/>
                </a:lnTo>
                <a:cubicBezTo>
                  <a:pt x="6797" y="6801"/>
                  <a:pt x="6784" y="6758"/>
                  <a:pt x="6771" y="6713"/>
                </a:cubicBezTo>
                <a:lnTo>
                  <a:pt x="6763" y="6687"/>
                </a:lnTo>
                <a:cubicBezTo>
                  <a:pt x="6763" y="6664"/>
                  <a:pt x="6759" y="6645"/>
                  <a:pt x="6751" y="6630"/>
                </a:cubicBezTo>
                <a:lnTo>
                  <a:pt x="6751" y="6526"/>
                </a:lnTo>
                <a:lnTo>
                  <a:pt x="6718" y="6564"/>
                </a:lnTo>
                <a:cubicBezTo>
                  <a:pt x="6711" y="6571"/>
                  <a:pt x="6704" y="6579"/>
                  <a:pt x="6695" y="6587"/>
                </a:cubicBezTo>
                <a:cubicBezTo>
                  <a:pt x="6698" y="6579"/>
                  <a:pt x="6700" y="6571"/>
                  <a:pt x="6701" y="6562"/>
                </a:cubicBezTo>
                <a:cubicBezTo>
                  <a:pt x="6705" y="6523"/>
                  <a:pt x="6690" y="6500"/>
                  <a:pt x="6684" y="6492"/>
                </a:cubicBezTo>
                <a:cubicBezTo>
                  <a:pt x="6683" y="6491"/>
                  <a:pt x="6683" y="6490"/>
                  <a:pt x="6682" y="6489"/>
                </a:cubicBezTo>
                <a:lnTo>
                  <a:pt x="6679" y="6456"/>
                </a:lnTo>
                <a:lnTo>
                  <a:pt x="6658" y="6461"/>
                </a:lnTo>
                <a:cubicBezTo>
                  <a:pt x="6616" y="6471"/>
                  <a:pt x="6532" y="6433"/>
                  <a:pt x="6525" y="6339"/>
                </a:cubicBezTo>
                <a:lnTo>
                  <a:pt x="6524" y="6269"/>
                </a:lnTo>
                <a:lnTo>
                  <a:pt x="6522" y="6269"/>
                </a:lnTo>
                <a:lnTo>
                  <a:pt x="6518" y="6174"/>
                </a:lnTo>
                <a:lnTo>
                  <a:pt x="6495" y="6268"/>
                </a:lnTo>
                <a:cubicBezTo>
                  <a:pt x="6472" y="6264"/>
                  <a:pt x="6455" y="6242"/>
                  <a:pt x="6438" y="6216"/>
                </a:cubicBezTo>
                <a:cubicBezTo>
                  <a:pt x="6447" y="6198"/>
                  <a:pt x="6454" y="6173"/>
                  <a:pt x="6454" y="6136"/>
                </a:cubicBezTo>
                <a:cubicBezTo>
                  <a:pt x="6454" y="6107"/>
                  <a:pt x="6449" y="6082"/>
                  <a:pt x="6445" y="6063"/>
                </a:cubicBezTo>
                <a:cubicBezTo>
                  <a:pt x="6441" y="6048"/>
                  <a:pt x="6438" y="6035"/>
                  <a:pt x="6439" y="6025"/>
                </a:cubicBezTo>
                <a:lnTo>
                  <a:pt x="6443" y="5987"/>
                </a:lnTo>
                <a:lnTo>
                  <a:pt x="6424" y="5974"/>
                </a:lnTo>
                <a:cubicBezTo>
                  <a:pt x="6412" y="5966"/>
                  <a:pt x="6377" y="5920"/>
                  <a:pt x="6368" y="5879"/>
                </a:cubicBezTo>
                <a:cubicBezTo>
                  <a:pt x="6365" y="5866"/>
                  <a:pt x="6367" y="5860"/>
                  <a:pt x="6367" y="5857"/>
                </a:cubicBezTo>
                <a:cubicBezTo>
                  <a:pt x="6387" y="5774"/>
                  <a:pt x="6353" y="5722"/>
                  <a:pt x="6331" y="5687"/>
                </a:cubicBezTo>
                <a:cubicBezTo>
                  <a:pt x="6314" y="5660"/>
                  <a:pt x="6297" y="5635"/>
                  <a:pt x="6295" y="5600"/>
                </a:cubicBezTo>
                <a:lnTo>
                  <a:pt x="6293" y="5560"/>
                </a:lnTo>
                <a:lnTo>
                  <a:pt x="6277" y="5560"/>
                </a:lnTo>
                <a:cubicBezTo>
                  <a:pt x="6272" y="5553"/>
                  <a:pt x="6261" y="5534"/>
                  <a:pt x="6253" y="5518"/>
                </a:cubicBezTo>
                <a:lnTo>
                  <a:pt x="6239" y="5490"/>
                </a:lnTo>
                <a:lnTo>
                  <a:pt x="6218" y="5521"/>
                </a:lnTo>
                <a:cubicBezTo>
                  <a:pt x="6200" y="5546"/>
                  <a:pt x="6166" y="5592"/>
                  <a:pt x="6166" y="5668"/>
                </a:cubicBezTo>
                <a:cubicBezTo>
                  <a:pt x="6166" y="5705"/>
                  <a:pt x="6109" y="5844"/>
                  <a:pt x="6067" y="5844"/>
                </a:cubicBezTo>
                <a:cubicBezTo>
                  <a:pt x="6058" y="5844"/>
                  <a:pt x="6052" y="5833"/>
                  <a:pt x="6042" y="5808"/>
                </a:cubicBezTo>
                <a:cubicBezTo>
                  <a:pt x="6032" y="5784"/>
                  <a:pt x="6020" y="5751"/>
                  <a:pt x="5999" y="5751"/>
                </a:cubicBezTo>
                <a:cubicBezTo>
                  <a:pt x="5994" y="5747"/>
                  <a:pt x="5978" y="5714"/>
                  <a:pt x="5962" y="5492"/>
                </a:cubicBezTo>
                <a:cubicBezTo>
                  <a:pt x="5956" y="5406"/>
                  <a:pt x="5916" y="5389"/>
                  <a:pt x="5887" y="5376"/>
                </a:cubicBezTo>
                <a:cubicBezTo>
                  <a:pt x="5876" y="5371"/>
                  <a:pt x="5865" y="5367"/>
                  <a:pt x="5856" y="5359"/>
                </a:cubicBezTo>
                <a:cubicBezTo>
                  <a:pt x="5845" y="5350"/>
                  <a:pt x="5839" y="5338"/>
                  <a:pt x="5839" y="5307"/>
                </a:cubicBezTo>
                <a:lnTo>
                  <a:pt x="5839" y="5268"/>
                </a:lnTo>
                <a:lnTo>
                  <a:pt x="5820" y="5263"/>
                </a:lnTo>
                <a:cubicBezTo>
                  <a:pt x="5799" y="5257"/>
                  <a:pt x="5785" y="5227"/>
                  <a:pt x="5769" y="5193"/>
                </a:cubicBezTo>
                <a:cubicBezTo>
                  <a:pt x="5750" y="5152"/>
                  <a:pt x="5726" y="5101"/>
                  <a:pt x="5686" y="5101"/>
                </a:cubicBezTo>
                <a:cubicBezTo>
                  <a:pt x="5665" y="5101"/>
                  <a:pt x="5654" y="5118"/>
                  <a:pt x="5645" y="5129"/>
                </a:cubicBezTo>
                <a:cubicBezTo>
                  <a:pt x="5639" y="5139"/>
                  <a:pt x="5636" y="5142"/>
                  <a:pt x="5626" y="5143"/>
                </a:cubicBezTo>
                <a:cubicBezTo>
                  <a:pt x="5599" y="5143"/>
                  <a:pt x="5576" y="5127"/>
                  <a:pt x="5553" y="5110"/>
                </a:cubicBezTo>
                <a:cubicBezTo>
                  <a:pt x="5541" y="5102"/>
                  <a:pt x="5530" y="5094"/>
                  <a:pt x="5517" y="5087"/>
                </a:cubicBezTo>
                <a:lnTo>
                  <a:pt x="5517" y="5084"/>
                </a:lnTo>
                <a:lnTo>
                  <a:pt x="5500" y="5078"/>
                </a:lnTo>
                <a:cubicBezTo>
                  <a:pt x="5500" y="5078"/>
                  <a:pt x="5499" y="5078"/>
                  <a:pt x="5499" y="5078"/>
                </a:cubicBezTo>
                <a:lnTo>
                  <a:pt x="5472" y="5068"/>
                </a:lnTo>
                <a:lnTo>
                  <a:pt x="5472" y="5072"/>
                </a:lnTo>
                <a:cubicBezTo>
                  <a:pt x="5471" y="5072"/>
                  <a:pt x="5469" y="5071"/>
                  <a:pt x="5467" y="5071"/>
                </a:cubicBezTo>
                <a:cubicBezTo>
                  <a:pt x="5416" y="5071"/>
                  <a:pt x="5381" y="5132"/>
                  <a:pt x="5381" y="5222"/>
                </a:cubicBezTo>
                <a:cubicBezTo>
                  <a:pt x="5381" y="5252"/>
                  <a:pt x="5391" y="5275"/>
                  <a:pt x="5401" y="5296"/>
                </a:cubicBezTo>
                <a:cubicBezTo>
                  <a:pt x="5407" y="5309"/>
                  <a:pt x="5417" y="5330"/>
                  <a:pt x="5416" y="5339"/>
                </a:cubicBezTo>
                <a:cubicBezTo>
                  <a:pt x="5416" y="5341"/>
                  <a:pt x="5415" y="5352"/>
                  <a:pt x="5401" y="5371"/>
                </a:cubicBezTo>
                <a:lnTo>
                  <a:pt x="5401" y="5371"/>
                </a:lnTo>
                <a:lnTo>
                  <a:pt x="5398" y="5375"/>
                </a:lnTo>
                <a:cubicBezTo>
                  <a:pt x="5387" y="5390"/>
                  <a:pt x="5383" y="5409"/>
                  <a:pt x="5382" y="5423"/>
                </a:cubicBezTo>
                <a:cubicBezTo>
                  <a:pt x="5378" y="5465"/>
                  <a:pt x="5393" y="5503"/>
                  <a:pt x="5409" y="5543"/>
                </a:cubicBezTo>
                <a:cubicBezTo>
                  <a:pt x="5417" y="5564"/>
                  <a:pt x="5429" y="5596"/>
                  <a:pt x="5430" y="5610"/>
                </a:cubicBezTo>
                <a:cubicBezTo>
                  <a:pt x="5435" y="5684"/>
                  <a:pt x="5408" y="5709"/>
                  <a:pt x="5373" y="5735"/>
                </a:cubicBezTo>
                <a:lnTo>
                  <a:pt x="5340" y="5761"/>
                </a:lnTo>
                <a:lnTo>
                  <a:pt x="5353" y="5806"/>
                </a:lnTo>
                <a:cubicBezTo>
                  <a:pt x="5368" y="5859"/>
                  <a:pt x="5386" y="5901"/>
                  <a:pt x="5403" y="5941"/>
                </a:cubicBezTo>
                <a:cubicBezTo>
                  <a:pt x="5424" y="5991"/>
                  <a:pt x="5445" y="6039"/>
                  <a:pt x="5457" y="6105"/>
                </a:cubicBezTo>
                <a:cubicBezTo>
                  <a:pt x="5468" y="6156"/>
                  <a:pt x="5472" y="6215"/>
                  <a:pt x="5472" y="6284"/>
                </a:cubicBezTo>
                <a:cubicBezTo>
                  <a:pt x="5472" y="6284"/>
                  <a:pt x="5471" y="6299"/>
                  <a:pt x="5454" y="6336"/>
                </a:cubicBezTo>
                <a:lnTo>
                  <a:pt x="5454" y="6336"/>
                </a:lnTo>
                <a:cubicBezTo>
                  <a:pt x="5417" y="6418"/>
                  <a:pt x="5345" y="6515"/>
                  <a:pt x="5321" y="6525"/>
                </a:cubicBezTo>
                <a:lnTo>
                  <a:pt x="5257" y="6551"/>
                </a:lnTo>
                <a:lnTo>
                  <a:pt x="5315" y="6609"/>
                </a:lnTo>
                <a:cubicBezTo>
                  <a:pt x="5350" y="6645"/>
                  <a:pt x="5355" y="6734"/>
                  <a:pt x="5360" y="6820"/>
                </a:cubicBezTo>
                <a:cubicBezTo>
                  <a:pt x="5363" y="6864"/>
                  <a:pt x="5365" y="6906"/>
                  <a:pt x="5372" y="6941"/>
                </a:cubicBezTo>
                <a:cubicBezTo>
                  <a:pt x="5372" y="6941"/>
                  <a:pt x="5371" y="6941"/>
                  <a:pt x="5371" y="6941"/>
                </a:cubicBezTo>
                <a:cubicBezTo>
                  <a:pt x="5362" y="6959"/>
                  <a:pt x="5350" y="6981"/>
                  <a:pt x="5343" y="7011"/>
                </a:cubicBezTo>
                <a:cubicBezTo>
                  <a:pt x="5332" y="7020"/>
                  <a:pt x="5323" y="7035"/>
                  <a:pt x="5316" y="7047"/>
                </a:cubicBezTo>
                <a:cubicBezTo>
                  <a:pt x="5314" y="7051"/>
                  <a:pt x="5310" y="7057"/>
                  <a:pt x="5308" y="7060"/>
                </a:cubicBezTo>
                <a:cubicBezTo>
                  <a:pt x="5291" y="7031"/>
                  <a:pt x="5257" y="6977"/>
                  <a:pt x="5231" y="6915"/>
                </a:cubicBezTo>
                <a:cubicBezTo>
                  <a:pt x="5239" y="6918"/>
                  <a:pt x="5248" y="6920"/>
                  <a:pt x="5255" y="6921"/>
                </a:cubicBezTo>
                <a:cubicBezTo>
                  <a:pt x="5258" y="6921"/>
                  <a:pt x="5261" y="6922"/>
                  <a:pt x="5263" y="6922"/>
                </a:cubicBezTo>
                <a:lnTo>
                  <a:pt x="5288" y="6920"/>
                </a:lnTo>
                <a:lnTo>
                  <a:pt x="5288" y="6875"/>
                </a:lnTo>
                <a:cubicBezTo>
                  <a:pt x="5288" y="6822"/>
                  <a:pt x="5272" y="6758"/>
                  <a:pt x="5194" y="6758"/>
                </a:cubicBezTo>
                <a:lnTo>
                  <a:pt x="5193" y="6758"/>
                </a:lnTo>
                <a:cubicBezTo>
                  <a:pt x="5193" y="6738"/>
                  <a:pt x="5193" y="6719"/>
                  <a:pt x="5193" y="6701"/>
                </a:cubicBezTo>
                <a:cubicBezTo>
                  <a:pt x="5195" y="6593"/>
                  <a:pt x="5197" y="6482"/>
                  <a:pt x="5136" y="6404"/>
                </a:cubicBezTo>
                <a:lnTo>
                  <a:pt x="5130" y="6397"/>
                </a:lnTo>
                <a:lnTo>
                  <a:pt x="4993" y="6397"/>
                </a:lnTo>
                <a:cubicBezTo>
                  <a:pt x="4930" y="6308"/>
                  <a:pt x="4863" y="6247"/>
                  <a:pt x="4798" y="6196"/>
                </a:cubicBezTo>
                <a:lnTo>
                  <a:pt x="4798" y="6197"/>
                </a:lnTo>
                <a:lnTo>
                  <a:pt x="4791" y="6190"/>
                </a:lnTo>
                <a:lnTo>
                  <a:pt x="4791" y="6190"/>
                </a:lnTo>
                <a:cubicBezTo>
                  <a:pt x="4790" y="6190"/>
                  <a:pt x="4790" y="6190"/>
                  <a:pt x="4790" y="6189"/>
                </a:cubicBezTo>
                <a:cubicBezTo>
                  <a:pt x="4771" y="6174"/>
                  <a:pt x="4752" y="6160"/>
                  <a:pt x="4733" y="6145"/>
                </a:cubicBezTo>
                <a:cubicBezTo>
                  <a:pt x="4729" y="6142"/>
                  <a:pt x="4723" y="6134"/>
                  <a:pt x="4716" y="6126"/>
                </a:cubicBezTo>
                <a:lnTo>
                  <a:pt x="4715" y="6125"/>
                </a:lnTo>
                <a:lnTo>
                  <a:pt x="4715" y="6125"/>
                </a:lnTo>
                <a:lnTo>
                  <a:pt x="4708" y="6117"/>
                </a:lnTo>
                <a:lnTo>
                  <a:pt x="4709" y="6117"/>
                </a:lnTo>
                <a:lnTo>
                  <a:pt x="4705" y="6112"/>
                </a:lnTo>
                <a:lnTo>
                  <a:pt x="4714" y="6105"/>
                </a:lnTo>
                <a:lnTo>
                  <a:pt x="4675" y="6079"/>
                </a:lnTo>
                <a:lnTo>
                  <a:pt x="4673" y="6077"/>
                </a:lnTo>
                <a:lnTo>
                  <a:pt x="4673" y="6078"/>
                </a:lnTo>
                <a:lnTo>
                  <a:pt x="4670" y="6076"/>
                </a:lnTo>
                <a:lnTo>
                  <a:pt x="4669" y="6075"/>
                </a:lnTo>
                <a:lnTo>
                  <a:pt x="4669" y="6075"/>
                </a:lnTo>
                <a:lnTo>
                  <a:pt x="4655" y="6066"/>
                </a:lnTo>
                <a:cubicBezTo>
                  <a:pt x="4655" y="6066"/>
                  <a:pt x="4655" y="6066"/>
                  <a:pt x="4655" y="6066"/>
                </a:cubicBezTo>
                <a:lnTo>
                  <a:pt x="4647" y="6061"/>
                </a:lnTo>
                <a:lnTo>
                  <a:pt x="4647" y="6062"/>
                </a:lnTo>
                <a:cubicBezTo>
                  <a:pt x="4640" y="6059"/>
                  <a:pt x="4635" y="6057"/>
                  <a:pt x="4630" y="6057"/>
                </a:cubicBezTo>
                <a:cubicBezTo>
                  <a:pt x="4607" y="6057"/>
                  <a:pt x="4591" y="6079"/>
                  <a:pt x="4578" y="6097"/>
                </a:cubicBezTo>
                <a:cubicBezTo>
                  <a:pt x="4576" y="6100"/>
                  <a:pt x="4573" y="6103"/>
                  <a:pt x="4571" y="6106"/>
                </a:cubicBezTo>
                <a:cubicBezTo>
                  <a:pt x="4571" y="6097"/>
                  <a:pt x="4570" y="6087"/>
                  <a:pt x="4569" y="6077"/>
                </a:cubicBezTo>
                <a:lnTo>
                  <a:pt x="4571" y="6078"/>
                </a:lnTo>
                <a:lnTo>
                  <a:pt x="4561" y="6010"/>
                </a:lnTo>
                <a:lnTo>
                  <a:pt x="4557" y="5982"/>
                </a:lnTo>
                <a:lnTo>
                  <a:pt x="4557" y="5982"/>
                </a:lnTo>
                <a:cubicBezTo>
                  <a:pt x="4543" y="5897"/>
                  <a:pt x="4516" y="5781"/>
                  <a:pt x="4471" y="5781"/>
                </a:cubicBezTo>
                <a:cubicBezTo>
                  <a:pt x="4460" y="5781"/>
                  <a:pt x="4451" y="5786"/>
                  <a:pt x="4443" y="5794"/>
                </a:cubicBezTo>
                <a:cubicBezTo>
                  <a:pt x="4443" y="5790"/>
                  <a:pt x="4443" y="5786"/>
                  <a:pt x="4443" y="5782"/>
                </a:cubicBezTo>
                <a:cubicBezTo>
                  <a:pt x="4442" y="5757"/>
                  <a:pt x="4440" y="5726"/>
                  <a:pt x="4440" y="5677"/>
                </a:cubicBezTo>
                <a:cubicBezTo>
                  <a:pt x="4440" y="5654"/>
                  <a:pt x="4441" y="5631"/>
                  <a:pt x="4442" y="5605"/>
                </a:cubicBezTo>
                <a:cubicBezTo>
                  <a:pt x="4448" y="5498"/>
                  <a:pt x="4467" y="5421"/>
                  <a:pt x="4508" y="5339"/>
                </a:cubicBezTo>
                <a:cubicBezTo>
                  <a:pt x="4517" y="5321"/>
                  <a:pt x="4526" y="5288"/>
                  <a:pt x="4541" y="5235"/>
                </a:cubicBezTo>
                <a:cubicBezTo>
                  <a:pt x="4550" y="5202"/>
                  <a:pt x="4566" y="5146"/>
                  <a:pt x="4572" y="5136"/>
                </a:cubicBezTo>
                <a:lnTo>
                  <a:pt x="4572" y="5136"/>
                </a:lnTo>
                <a:cubicBezTo>
                  <a:pt x="4580" y="5131"/>
                  <a:pt x="4592" y="5130"/>
                  <a:pt x="4603" y="5129"/>
                </a:cubicBezTo>
                <a:cubicBezTo>
                  <a:pt x="4631" y="5127"/>
                  <a:pt x="4684" y="5122"/>
                  <a:pt x="4684" y="5010"/>
                </a:cubicBezTo>
                <a:cubicBezTo>
                  <a:pt x="4684" y="5002"/>
                  <a:pt x="4683" y="4994"/>
                  <a:pt x="4682" y="4987"/>
                </a:cubicBezTo>
                <a:cubicBezTo>
                  <a:pt x="4685" y="4988"/>
                  <a:pt x="4687" y="4988"/>
                  <a:pt x="4690" y="4988"/>
                </a:cubicBezTo>
                <a:cubicBezTo>
                  <a:pt x="4724" y="4988"/>
                  <a:pt x="4728" y="4920"/>
                  <a:pt x="4730" y="4898"/>
                </a:cubicBezTo>
                <a:cubicBezTo>
                  <a:pt x="4730" y="4896"/>
                  <a:pt x="4730" y="4895"/>
                  <a:pt x="4730" y="4893"/>
                </a:cubicBezTo>
                <a:lnTo>
                  <a:pt x="4768" y="4893"/>
                </a:lnTo>
                <a:cubicBezTo>
                  <a:pt x="4813" y="4893"/>
                  <a:pt x="4842" y="4830"/>
                  <a:pt x="4866" y="4780"/>
                </a:cubicBezTo>
                <a:cubicBezTo>
                  <a:pt x="4876" y="4760"/>
                  <a:pt x="4885" y="4740"/>
                  <a:pt x="4893" y="4727"/>
                </a:cubicBezTo>
                <a:lnTo>
                  <a:pt x="4894" y="4726"/>
                </a:lnTo>
                <a:cubicBezTo>
                  <a:pt x="4894" y="4732"/>
                  <a:pt x="4894" y="4737"/>
                  <a:pt x="4894" y="4742"/>
                </a:cubicBezTo>
                <a:lnTo>
                  <a:pt x="4894" y="4804"/>
                </a:lnTo>
                <a:cubicBezTo>
                  <a:pt x="4893" y="4807"/>
                  <a:pt x="4888" y="4815"/>
                  <a:pt x="4885" y="4820"/>
                </a:cubicBezTo>
                <a:lnTo>
                  <a:pt x="4876" y="4833"/>
                </a:lnTo>
                <a:lnTo>
                  <a:pt x="4876" y="4836"/>
                </a:lnTo>
                <a:cubicBezTo>
                  <a:pt x="4876" y="4836"/>
                  <a:pt x="4875" y="4836"/>
                  <a:pt x="4875" y="4836"/>
                </a:cubicBezTo>
                <a:cubicBezTo>
                  <a:pt x="4865" y="4847"/>
                  <a:pt x="4843" y="4869"/>
                  <a:pt x="4841" y="4943"/>
                </a:cubicBezTo>
                <a:lnTo>
                  <a:pt x="4839" y="4997"/>
                </a:lnTo>
                <a:lnTo>
                  <a:pt x="4871" y="4989"/>
                </a:lnTo>
                <a:cubicBezTo>
                  <a:pt x="4880" y="4987"/>
                  <a:pt x="4891" y="4984"/>
                  <a:pt x="4904" y="4983"/>
                </a:cubicBezTo>
                <a:cubicBezTo>
                  <a:pt x="4912" y="4982"/>
                  <a:pt x="4920" y="4982"/>
                  <a:pt x="4928" y="4983"/>
                </a:cubicBezTo>
                <a:cubicBezTo>
                  <a:pt x="4927" y="5006"/>
                  <a:pt x="4928" y="5029"/>
                  <a:pt x="4936" y="5048"/>
                </a:cubicBezTo>
                <a:cubicBezTo>
                  <a:pt x="4941" y="5061"/>
                  <a:pt x="4951" y="5076"/>
                  <a:pt x="4969" y="5076"/>
                </a:cubicBezTo>
                <a:cubicBezTo>
                  <a:pt x="4984" y="5076"/>
                  <a:pt x="4993" y="5060"/>
                  <a:pt x="4998" y="5046"/>
                </a:cubicBezTo>
                <a:cubicBezTo>
                  <a:pt x="5031" y="5046"/>
                  <a:pt x="5080" y="4988"/>
                  <a:pt x="5100" y="4908"/>
                </a:cubicBezTo>
                <a:cubicBezTo>
                  <a:pt x="5115" y="4928"/>
                  <a:pt x="5135" y="4957"/>
                  <a:pt x="5153" y="4983"/>
                </a:cubicBezTo>
                <a:lnTo>
                  <a:pt x="5159" y="4991"/>
                </a:lnTo>
                <a:lnTo>
                  <a:pt x="5223" y="4991"/>
                </a:lnTo>
                <a:cubicBezTo>
                  <a:pt x="5256" y="4991"/>
                  <a:pt x="5279" y="4971"/>
                  <a:pt x="5305" y="4938"/>
                </a:cubicBezTo>
                <a:lnTo>
                  <a:pt x="5326" y="4912"/>
                </a:lnTo>
                <a:lnTo>
                  <a:pt x="5311" y="4873"/>
                </a:lnTo>
                <a:cubicBezTo>
                  <a:pt x="5297" y="4833"/>
                  <a:pt x="5275" y="4823"/>
                  <a:pt x="5256" y="4814"/>
                </a:cubicBezTo>
                <a:cubicBezTo>
                  <a:pt x="5242" y="4808"/>
                  <a:pt x="5229" y="4802"/>
                  <a:pt x="5218" y="4786"/>
                </a:cubicBezTo>
                <a:cubicBezTo>
                  <a:pt x="5217" y="4783"/>
                  <a:pt x="5217" y="4780"/>
                  <a:pt x="5217" y="4777"/>
                </a:cubicBezTo>
                <a:cubicBezTo>
                  <a:pt x="5216" y="4762"/>
                  <a:pt x="5214" y="4739"/>
                  <a:pt x="5205" y="4715"/>
                </a:cubicBezTo>
                <a:cubicBezTo>
                  <a:pt x="5182" y="4653"/>
                  <a:pt x="5150" y="4634"/>
                  <a:pt x="5122" y="4618"/>
                </a:cubicBezTo>
                <a:cubicBezTo>
                  <a:pt x="5101" y="4606"/>
                  <a:pt x="5082" y="4594"/>
                  <a:pt x="5066" y="4567"/>
                </a:cubicBezTo>
                <a:cubicBezTo>
                  <a:pt x="5074" y="4573"/>
                  <a:pt x="5082" y="4577"/>
                  <a:pt x="5090" y="4579"/>
                </a:cubicBezTo>
                <a:lnTo>
                  <a:pt x="5141" y="4587"/>
                </a:lnTo>
                <a:lnTo>
                  <a:pt x="5110" y="4506"/>
                </a:lnTo>
                <a:cubicBezTo>
                  <a:pt x="5107" y="4499"/>
                  <a:pt x="5105" y="4490"/>
                  <a:pt x="5102" y="4479"/>
                </a:cubicBezTo>
                <a:cubicBezTo>
                  <a:pt x="5100" y="4470"/>
                  <a:pt x="5097" y="4458"/>
                  <a:pt x="5093" y="4447"/>
                </a:cubicBezTo>
                <a:lnTo>
                  <a:pt x="5130" y="4448"/>
                </a:lnTo>
                <a:lnTo>
                  <a:pt x="5123" y="4430"/>
                </a:lnTo>
                <a:cubicBezTo>
                  <a:pt x="5165" y="4409"/>
                  <a:pt x="5252" y="4257"/>
                  <a:pt x="5252" y="4181"/>
                </a:cubicBezTo>
                <a:cubicBezTo>
                  <a:pt x="5252" y="4138"/>
                  <a:pt x="5233" y="4108"/>
                  <a:pt x="5215" y="4082"/>
                </a:cubicBezTo>
                <a:cubicBezTo>
                  <a:pt x="5211" y="4076"/>
                  <a:pt x="5206" y="4068"/>
                  <a:pt x="5203" y="4062"/>
                </a:cubicBezTo>
                <a:cubicBezTo>
                  <a:pt x="5202" y="4055"/>
                  <a:pt x="5201" y="4048"/>
                  <a:pt x="5200" y="4041"/>
                </a:cubicBezTo>
                <a:cubicBezTo>
                  <a:pt x="5196" y="4012"/>
                  <a:pt x="5192" y="3989"/>
                  <a:pt x="5229" y="3954"/>
                </a:cubicBezTo>
                <a:lnTo>
                  <a:pt x="5236" y="3947"/>
                </a:lnTo>
                <a:lnTo>
                  <a:pt x="5240" y="3932"/>
                </a:lnTo>
                <a:cubicBezTo>
                  <a:pt x="5247" y="3899"/>
                  <a:pt x="5246" y="3882"/>
                  <a:pt x="5244" y="3859"/>
                </a:cubicBezTo>
                <a:cubicBezTo>
                  <a:pt x="5243" y="3848"/>
                  <a:pt x="5242" y="3834"/>
                  <a:pt x="5242" y="3808"/>
                </a:cubicBezTo>
                <a:lnTo>
                  <a:pt x="5242" y="3763"/>
                </a:lnTo>
                <a:lnTo>
                  <a:pt x="5219" y="3763"/>
                </a:lnTo>
                <a:cubicBezTo>
                  <a:pt x="5196" y="3763"/>
                  <a:pt x="5188" y="3749"/>
                  <a:pt x="5175" y="3726"/>
                </a:cubicBezTo>
                <a:cubicBezTo>
                  <a:pt x="5169" y="3716"/>
                  <a:pt x="5162" y="3704"/>
                  <a:pt x="5154" y="3694"/>
                </a:cubicBezTo>
                <a:lnTo>
                  <a:pt x="5155" y="3689"/>
                </a:lnTo>
                <a:lnTo>
                  <a:pt x="5140" y="3677"/>
                </a:lnTo>
                <a:cubicBezTo>
                  <a:pt x="5141" y="3677"/>
                  <a:pt x="5141" y="3677"/>
                  <a:pt x="5142" y="3677"/>
                </a:cubicBezTo>
                <a:cubicBezTo>
                  <a:pt x="5186" y="3676"/>
                  <a:pt x="5225" y="3677"/>
                  <a:pt x="5251" y="3679"/>
                </a:cubicBezTo>
                <a:cubicBezTo>
                  <a:pt x="5251" y="3704"/>
                  <a:pt x="5252" y="3731"/>
                  <a:pt x="5261" y="3753"/>
                </a:cubicBezTo>
                <a:cubicBezTo>
                  <a:pt x="5267" y="3765"/>
                  <a:pt x="5277" y="3780"/>
                  <a:pt x="5293" y="3780"/>
                </a:cubicBezTo>
                <a:cubicBezTo>
                  <a:pt x="5325" y="3780"/>
                  <a:pt x="5348" y="3723"/>
                  <a:pt x="5369" y="3673"/>
                </a:cubicBezTo>
                <a:cubicBezTo>
                  <a:pt x="5376" y="3655"/>
                  <a:pt x="5387" y="3628"/>
                  <a:pt x="5393" y="3620"/>
                </a:cubicBezTo>
                <a:cubicBezTo>
                  <a:pt x="5399" y="3625"/>
                  <a:pt x="5415" y="3643"/>
                  <a:pt x="5455" y="3705"/>
                </a:cubicBezTo>
                <a:lnTo>
                  <a:pt x="5456" y="3707"/>
                </a:lnTo>
                <a:cubicBezTo>
                  <a:pt x="5473" y="3733"/>
                  <a:pt x="5490" y="3761"/>
                  <a:pt x="5504" y="3786"/>
                </a:cubicBezTo>
                <a:cubicBezTo>
                  <a:pt x="5489" y="3800"/>
                  <a:pt x="5477" y="3823"/>
                  <a:pt x="5477" y="3863"/>
                </a:cubicBezTo>
                <a:cubicBezTo>
                  <a:pt x="5477" y="3882"/>
                  <a:pt x="5489" y="3958"/>
                  <a:pt x="5516" y="3958"/>
                </a:cubicBezTo>
                <a:cubicBezTo>
                  <a:pt x="5536" y="3958"/>
                  <a:pt x="5550" y="3940"/>
                  <a:pt x="5562" y="3926"/>
                </a:cubicBezTo>
                <a:cubicBezTo>
                  <a:pt x="5571" y="3914"/>
                  <a:pt x="5577" y="3908"/>
                  <a:pt x="5584" y="3908"/>
                </a:cubicBezTo>
                <a:cubicBezTo>
                  <a:pt x="5600" y="3908"/>
                  <a:pt x="5626" y="3936"/>
                  <a:pt x="5652" y="3975"/>
                </a:cubicBezTo>
                <a:cubicBezTo>
                  <a:pt x="5642" y="3977"/>
                  <a:pt x="5622" y="3998"/>
                  <a:pt x="5611" y="4026"/>
                </a:cubicBezTo>
                <a:cubicBezTo>
                  <a:pt x="5594" y="3982"/>
                  <a:pt x="5564" y="3957"/>
                  <a:pt x="5535" y="3957"/>
                </a:cubicBezTo>
                <a:cubicBezTo>
                  <a:pt x="5497" y="3957"/>
                  <a:pt x="5466" y="3997"/>
                  <a:pt x="5456" y="4062"/>
                </a:cubicBezTo>
                <a:cubicBezTo>
                  <a:pt x="5456" y="4063"/>
                  <a:pt x="5456" y="4063"/>
                  <a:pt x="5456" y="4063"/>
                </a:cubicBezTo>
                <a:lnTo>
                  <a:pt x="5455" y="4070"/>
                </a:lnTo>
                <a:lnTo>
                  <a:pt x="5455" y="4072"/>
                </a:lnTo>
                <a:cubicBezTo>
                  <a:pt x="5453" y="4088"/>
                  <a:pt x="5451" y="4103"/>
                  <a:pt x="5451" y="4118"/>
                </a:cubicBezTo>
                <a:cubicBezTo>
                  <a:pt x="5451" y="4134"/>
                  <a:pt x="5453" y="4150"/>
                  <a:pt x="5456" y="4165"/>
                </a:cubicBezTo>
                <a:lnTo>
                  <a:pt x="5456" y="4169"/>
                </a:lnTo>
                <a:lnTo>
                  <a:pt x="5459" y="4177"/>
                </a:lnTo>
                <a:cubicBezTo>
                  <a:pt x="5459" y="4178"/>
                  <a:pt x="5459" y="4178"/>
                  <a:pt x="5459" y="4178"/>
                </a:cubicBezTo>
                <a:cubicBezTo>
                  <a:pt x="5471" y="4227"/>
                  <a:pt x="5496" y="4256"/>
                  <a:pt x="5527" y="4256"/>
                </a:cubicBezTo>
                <a:cubicBezTo>
                  <a:pt x="5559" y="4256"/>
                  <a:pt x="5620" y="4211"/>
                  <a:pt x="5626" y="4130"/>
                </a:cubicBezTo>
                <a:cubicBezTo>
                  <a:pt x="5634" y="4137"/>
                  <a:pt x="5642" y="4141"/>
                  <a:pt x="5654" y="4141"/>
                </a:cubicBezTo>
                <a:cubicBezTo>
                  <a:pt x="5659" y="4141"/>
                  <a:pt x="5662" y="4141"/>
                  <a:pt x="5664" y="4142"/>
                </a:cubicBezTo>
                <a:lnTo>
                  <a:pt x="5670" y="4142"/>
                </a:lnTo>
                <a:cubicBezTo>
                  <a:pt x="5678" y="4142"/>
                  <a:pt x="5684" y="4140"/>
                  <a:pt x="5701" y="4131"/>
                </a:cubicBezTo>
                <a:lnTo>
                  <a:pt x="5726" y="4120"/>
                </a:lnTo>
                <a:cubicBezTo>
                  <a:pt x="5736" y="4145"/>
                  <a:pt x="5742" y="4167"/>
                  <a:pt x="5742" y="4181"/>
                </a:cubicBezTo>
                <a:cubicBezTo>
                  <a:pt x="5742" y="4186"/>
                  <a:pt x="5740" y="4229"/>
                  <a:pt x="5686" y="4339"/>
                </a:cubicBezTo>
                <a:cubicBezTo>
                  <a:pt x="5684" y="4340"/>
                  <a:pt x="5679" y="4341"/>
                  <a:pt x="5675" y="4342"/>
                </a:cubicBezTo>
                <a:cubicBezTo>
                  <a:pt x="5661" y="4344"/>
                  <a:pt x="5625" y="4350"/>
                  <a:pt x="5625" y="4436"/>
                </a:cubicBezTo>
                <a:cubicBezTo>
                  <a:pt x="5625" y="4466"/>
                  <a:pt x="5634" y="4493"/>
                  <a:pt x="5644" y="4515"/>
                </a:cubicBezTo>
                <a:cubicBezTo>
                  <a:pt x="5623" y="4530"/>
                  <a:pt x="5600" y="4540"/>
                  <a:pt x="5590" y="4540"/>
                </a:cubicBezTo>
                <a:lnTo>
                  <a:pt x="5508" y="4540"/>
                </a:lnTo>
                <a:lnTo>
                  <a:pt x="5508" y="4531"/>
                </a:lnTo>
                <a:lnTo>
                  <a:pt x="5481" y="4545"/>
                </a:lnTo>
                <a:cubicBezTo>
                  <a:pt x="5481" y="4545"/>
                  <a:pt x="5481" y="4545"/>
                  <a:pt x="5481" y="4545"/>
                </a:cubicBezTo>
                <a:lnTo>
                  <a:pt x="5463" y="4554"/>
                </a:lnTo>
                <a:lnTo>
                  <a:pt x="5463" y="4557"/>
                </a:lnTo>
                <a:cubicBezTo>
                  <a:pt x="5432" y="4583"/>
                  <a:pt x="5392" y="4639"/>
                  <a:pt x="5392" y="4700"/>
                </a:cubicBezTo>
                <a:cubicBezTo>
                  <a:pt x="5392" y="4774"/>
                  <a:pt x="5438" y="4824"/>
                  <a:pt x="5468" y="4846"/>
                </a:cubicBezTo>
                <a:lnTo>
                  <a:pt x="5468" y="4849"/>
                </a:lnTo>
                <a:lnTo>
                  <a:pt x="5485" y="4857"/>
                </a:lnTo>
                <a:cubicBezTo>
                  <a:pt x="5485" y="4857"/>
                  <a:pt x="5485" y="4857"/>
                  <a:pt x="5485" y="4857"/>
                </a:cubicBezTo>
                <a:lnTo>
                  <a:pt x="5513" y="4872"/>
                </a:lnTo>
                <a:lnTo>
                  <a:pt x="5513" y="4861"/>
                </a:lnTo>
                <a:cubicBezTo>
                  <a:pt x="5530" y="4856"/>
                  <a:pt x="5542" y="4837"/>
                  <a:pt x="5552" y="4821"/>
                </a:cubicBezTo>
                <a:cubicBezTo>
                  <a:pt x="5560" y="4808"/>
                  <a:pt x="5565" y="4800"/>
                  <a:pt x="5570" y="4802"/>
                </a:cubicBezTo>
                <a:cubicBezTo>
                  <a:pt x="5576" y="4812"/>
                  <a:pt x="5585" y="4830"/>
                  <a:pt x="5605" y="4830"/>
                </a:cubicBezTo>
                <a:cubicBezTo>
                  <a:pt x="5626" y="4830"/>
                  <a:pt x="5642" y="4805"/>
                  <a:pt x="5653" y="4780"/>
                </a:cubicBezTo>
                <a:cubicBezTo>
                  <a:pt x="5669" y="4801"/>
                  <a:pt x="5684" y="4824"/>
                  <a:pt x="5698" y="4845"/>
                </a:cubicBezTo>
                <a:cubicBezTo>
                  <a:pt x="5724" y="4884"/>
                  <a:pt x="5750" y="4923"/>
                  <a:pt x="5785" y="4958"/>
                </a:cubicBezTo>
                <a:cubicBezTo>
                  <a:pt x="5785" y="4958"/>
                  <a:pt x="5785" y="4958"/>
                  <a:pt x="5785" y="4958"/>
                </a:cubicBezTo>
                <a:lnTo>
                  <a:pt x="5783" y="4961"/>
                </a:lnTo>
                <a:lnTo>
                  <a:pt x="5785" y="4992"/>
                </a:lnTo>
                <a:lnTo>
                  <a:pt x="5790" y="5056"/>
                </a:lnTo>
                <a:lnTo>
                  <a:pt x="5798" y="5047"/>
                </a:lnTo>
                <a:cubicBezTo>
                  <a:pt x="5817" y="5088"/>
                  <a:pt x="5852" y="5106"/>
                  <a:pt x="5886" y="5124"/>
                </a:cubicBezTo>
                <a:cubicBezTo>
                  <a:pt x="5908" y="5136"/>
                  <a:pt x="5930" y="5148"/>
                  <a:pt x="5943" y="5163"/>
                </a:cubicBezTo>
                <a:cubicBezTo>
                  <a:pt x="5975" y="5200"/>
                  <a:pt x="6002" y="5211"/>
                  <a:pt x="6029" y="5220"/>
                </a:cubicBezTo>
                <a:cubicBezTo>
                  <a:pt x="6050" y="5228"/>
                  <a:pt x="6070" y="5236"/>
                  <a:pt x="6096" y="5259"/>
                </a:cubicBezTo>
                <a:cubicBezTo>
                  <a:pt x="6096" y="5260"/>
                  <a:pt x="6097" y="5262"/>
                  <a:pt x="6097" y="5263"/>
                </a:cubicBezTo>
                <a:cubicBezTo>
                  <a:pt x="6102" y="5282"/>
                  <a:pt x="6111" y="5318"/>
                  <a:pt x="6131" y="5318"/>
                </a:cubicBezTo>
                <a:cubicBezTo>
                  <a:pt x="6151" y="5318"/>
                  <a:pt x="6175" y="5277"/>
                  <a:pt x="6175" y="5222"/>
                </a:cubicBezTo>
                <a:cubicBezTo>
                  <a:pt x="6175" y="5173"/>
                  <a:pt x="6161" y="5130"/>
                  <a:pt x="6142" y="5092"/>
                </a:cubicBezTo>
                <a:cubicBezTo>
                  <a:pt x="6176" y="5118"/>
                  <a:pt x="6208" y="5136"/>
                  <a:pt x="6224" y="5140"/>
                </a:cubicBezTo>
                <a:lnTo>
                  <a:pt x="6241" y="5144"/>
                </a:lnTo>
                <a:lnTo>
                  <a:pt x="6247" y="5110"/>
                </a:lnTo>
                <a:cubicBezTo>
                  <a:pt x="6250" y="5095"/>
                  <a:pt x="6254" y="5077"/>
                  <a:pt x="6259" y="5058"/>
                </a:cubicBezTo>
                <a:cubicBezTo>
                  <a:pt x="6269" y="5011"/>
                  <a:pt x="6280" y="4963"/>
                  <a:pt x="6280" y="4925"/>
                </a:cubicBezTo>
                <a:cubicBezTo>
                  <a:pt x="6280" y="4877"/>
                  <a:pt x="6262" y="4848"/>
                  <a:pt x="6249" y="4829"/>
                </a:cubicBezTo>
                <a:cubicBezTo>
                  <a:pt x="6247" y="4825"/>
                  <a:pt x="6244" y="4820"/>
                  <a:pt x="6242" y="4817"/>
                </a:cubicBezTo>
                <a:lnTo>
                  <a:pt x="6242" y="4816"/>
                </a:lnTo>
                <a:cubicBezTo>
                  <a:pt x="6240" y="4806"/>
                  <a:pt x="6240" y="4806"/>
                  <a:pt x="6242" y="4745"/>
                </a:cubicBezTo>
                <a:lnTo>
                  <a:pt x="6244" y="4697"/>
                </a:lnTo>
                <a:lnTo>
                  <a:pt x="6201" y="4697"/>
                </a:lnTo>
                <a:cubicBezTo>
                  <a:pt x="6196" y="4676"/>
                  <a:pt x="6187" y="4656"/>
                  <a:pt x="6168" y="4656"/>
                </a:cubicBezTo>
                <a:cubicBezTo>
                  <a:pt x="6166" y="4656"/>
                  <a:pt x="6163" y="4656"/>
                  <a:pt x="6161" y="4656"/>
                </a:cubicBezTo>
                <a:cubicBezTo>
                  <a:pt x="6154" y="4657"/>
                  <a:pt x="6146" y="4659"/>
                  <a:pt x="6133" y="4650"/>
                </a:cubicBezTo>
                <a:cubicBezTo>
                  <a:pt x="6133" y="4650"/>
                  <a:pt x="6130" y="4646"/>
                  <a:pt x="6123" y="4628"/>
                </a:cubicBezTo>
                <a:lnTo>
                  <a:pt x="6123" y="4627"/>
                </a:lnTo>
                <a:cubicBezTo>
                  <a:pt x="6112" y="4596"/>
                  <a:pt x="6102" y="4551"/>
                  <a:pt x="6100" y="4523"/>
                </a:cubicBezTo>
                <a:lnTo>
                  <a:pt x="6098" y="4502"/>
                </a:lnTo>
                <a:lnTo>
                  <a:pt x="6104" y="4498"/>
                </a:lnTo>
                <a:lnTo>
                  <a:pt x="6104" y="4412"/>
                </a:lnTo>
                <a:cubicBezTo>
                  <a:pt x="6130" y="4429"/>
                  <a:pt x="6148" y="4476"/>
                  <a:pt x="6168" y="4529"/>
                </a:cubicBezTo>
                <a:cubicBezTo>
                  <a:pt x="6168" y="4530"/>
                  <a:pt x="6168" y="4530"/>
                  <a:pt x="6168" y="4531"/>
                </a:cubicBezTo>
                <a:lnTo>
                  <a:pt x="6168" y="4531"/>
                </a:lnTo>
                <a:lnTo>
                  <a:pt x="6184" y="4572"/>
                </a:lnTo>
                <a:cubicBezTo>
                  <a:pt x="6185" y="4572"/>
                  <a:pt x="6185" y="4573"/>
                  <a:pt x="6185" y="4573"/>
                </a:cubicBezTo>
                <a:lnTo>
                  <a:pt x="6197" y="4602"/>
                </a:lnTo>
                <a:lnTo>
                  <a:pt x="6197" y="4602"/>
                </a:lnTo>
                <a:cubicBezTo>
                  <a:pt x="6220" y="4651"/>
                  <a:pt x="6249" y="4694"/>
                  <a:pt x="6294" y="4694"/>
                </a:cubicBezTo>
                <a:cubicBezTo>
                  <a:pt x="6307" y="4694"/>
                  <a:pt x="6337" y="4681"/>
                  <a:pt x="6343" y="4571"/>
                </a:cubicBezTo>
                <a:cubicBezTo>
                  <a:pt x="6380" y="4557"/>
                  <a:pt x="6391" y="4509"/>
                  <a:pt x="6391" y="4479"/>
                </a:cubicBezTo>
                <a:cubicBezTo>
                  <a:pt x="6391" y="4475"/>
                  <a:pt x="6391" y="4473"/>
                  <a:pt x="6391" y="4472"/>
                </a:cubicBezTo>
                <a:cubicBezTo>
                  <a:pt x="6391" y="4469"/>
                  <a:pt x="6391" y="4467"/>
                  <a:pt x="6391" y="4465"/>
                </a:cubicBezTo>
                <a:cubicBezTo>
                  <a:pt x="6430" y="4453"/>
                  <a:pt x="6454" y="4411"/>
                  <a:pt x="6454" y="4351"/>
                </a:cubicBezTo>
                <a:cubicBezTo>
                  <a:pt x="6454" y="4339"/>
                  <a:pt x="6454" y="4328"/>
                  <a:pt x="6452" y="4317"/>
                </a:cubicBezTo>
                <a:lnTo>
                  <a:pt x="6456" y="4313"/>
                </a:lnTo>
                <a:lnTo>
                  <a:pt x="6445" y="4273"/>
                </a:lnTo>
                <a:lnTo>
                  <a:pt x="6434" y="4234"/>
                </a:lnTo>
                <a:lnTo>
                  <a:pt x="6430" y="4239"/>
                </a:lnTo>
                <a:cubicBezTo>
                  <a:pt x="6410" y="4209"/>
                  <a:pt x="6385" y="4208"/>
                  <a:pt x="6375" y="4208"/>
                </a:cubicBezTo>
                <a:cubicBezTo>
                  <a:pt x="6369" y="4208"/>
                  <a:pt x="6360" y="4209"/>
                  <a:pt x="6355" y="4204"/>
                </a:cubicBezTo>
                <a:cubicBezTo>
                  <a:pt x="6349" y="4181"/>
                  <a:pt x="6338" y="4145"/>
                  <a:pt x="6316" y="4145"/>
                </a:cubicBezTo>
                <a:cubicBezTo>
                  <a:pt x="6308" y="4145"/>
                  <a:pt x="6301" y="4149"/>
                  <a:pt x="6294" y="4154"/>
                </a:cubicBezTo>
                <a:cubicBezTo>
                  <a:pt x="6286" y="4160"/>
                  <a:pt x="6276" y="4166"/>
                  <a:pt x="6262" y="4166"/>
                </a:cubicBezTo>
                <a:cubicBezTo>
                  <a:pt x="6250" y="4166"/>
                  <a:pt x="6242" y="4130"/>
                  <a:pt x="6238" y="4057"/>
                </a:cubicBezTo>
                <a:lnTo>
                  <a:pt x="6236" y="4021"/>
                </a:lnTo>
                <a:lnTo>
                  <a:pt x="6218" y="4018"/>
                </a:lnTo>
                <a:cubicBezTo>
                  <a:pt x="6187" y="4012"/>
                  <a:pt x="6135" y="3982"/>
                  <a:pt x="6132" y="3909"/>
                </a:cubicBezTo>
                <a:lnTo>
                  <a:pt x="6130" y="3869"/>
                </a:lnTo>
                <a:lnTo>
                  <a:pt x="6110" y="3869"/>
                </a:lnTo>
                <a:cubicBezTo>
                  <a:pt x="6100" y="3869"/>
                  <a:pt x="6093" y="3867"/>
                  <a:pt x="6087" y="3864"/>
                </a:cubicBezTo>
                <a:cubicBezTo>
                  <a:pt x="6092" y="3856"/>
                  <a:pt x="6099" y="3851"/>
                  <a:pt x="6108" y="3843"/>
                </a:cubicBezTo>
                <a:cubicBezTo>
                  <a:pt x="6114" y="3837"/>
                  <a:pt x="6122" y="3831"/>
                  <a:pt x="6130" y="3822"/>
                </a:cubicBezTo>
                <a:lnTo>
                  <a:pt x="6150" y="3802"/>
                </a:lnTo>
                <a:lnTo>
                  <a:pt x="6140" y="3762"/>
                </a:lnTo>
                <a:cubicBezTo>
                  <a:pt x="6135" y="3740"/>
                  <a:pt x="6126" y="3725"/>
                  <a:pt x="6117" y="3714"/>
                </a:cubicBezTo>
                <a:lnTo>
                  <a:pt x="6131" y="3709"/>
                </a:lnTo>
                <a:lnTo>
                  <a:pt x="6120" y="3658"/>
                </a:lnTo>
                <a:cubicBezTo>
                  <a:pt x="6113" y="3626"/>
                  <a:pt x="6092" y="3529"/>
                  <a:pt x="6040" y="3529"/>
                </a:cubicBezTo>
                <a:lnTo>
                  <a:pt x="6026" y="3529"/>
                </a:lnTo>
                <a:lnTo>
                  <a:pt x="6026" y="3461"/>
                </a:lnTo>
                <a:lnTo>
                  <a:pt x="6006" y="3457"/>
                </a:lnTo>
                <a:cubicBezTo>
                  <a:pt x="5975" y="3450"/>
                  <a:pt x="5952" y="3426"/>
                  <a:pt x="5926" y="3398"/>
                </a:cubicBezTo>
                <a:cubicBezTo>
                  <a:pt x="5911" y="3382"/>
                  <a:pt x="5895" y="3365"/>
                  <a:pt x="5877" y="3351"/>
                </a:cubicBezTo>
                <a:cubicBezTo>
                  <a:pt x="5876" y="3335"/>
                  <a:pt x="5872" y="3321"/>
                  <a:pt x="5867" y="3308"/>
                </a:cubicBezTo>
                <a:cubicBezTo>
                  <a:pt x="5846" y="3258"/>
                  <a:pt x="5803" y="3253"/>
                  <a:pt x="5785" y="3253"/>
                </a:cubicBezTo>
                <a:lnTo>
                  <a:pt x="5732" y="3253"/>
                </a:lnTo>
                <a:cubicBezTo>
                  <a:pt x="5700" y="3253"/>
                  <a:pt x="5684" y="3214"/>
                  <a:pt x="5661" y="3150"/>
                </a:cubicBezTo>
                <a:cubicBezTo>
                  <a:pt x="5647" y="3114"/>
                  <a:pt x="5633" y="3077"/>
                  <a:pt x="5614" y="3049"/>
                </a:cubicBezTo>
                <a:cubicBezTo>
                  <a:pt x="5598" y="3027"/>
                  <a:pt x="5571" y="3011"/>
                  <a:pt x="5544" y="3000"/>
                </a:cubicBezTo>
                <a:cubicBezTo>
                  <a:pt x="5550" y="2985"/>
                  <a:pt x="5555" y="2967"/>
                  <a:pt x="5559" y="2946"/>
                </a:cubicBezTo>
                <a:lnTo>
                  <a:pt x="5564" y="2909"/>
                </a:lnTo>
                <a:lnTo>
                  <a:pt x="5547" y="2892"/>
                </a:lnTo>
                <a:cubicBezTo>
                  <a:pt x="5538" y="2882"/>
                  <a:pt x="5526" y="2868"/>
                  <a:pt x="5515" y="2852"/>
                </a:cubicBezTo>
                <a:cubicBezTo>
                  <a:pt x="5503" y="2837"/>
                  <a:pt x="5491" y="2822"/>
                  <a:pt x="5477" y="2807"/>
                </a:cubicBezTo>
                <a:lnTo>
                  <a:pt x="5477" y="2805"/>
                </a:lnTo>
                <a:lnTo>
                  <a:pt x="5465" y="2793"/>
                </a:lnTo>
                <a:cubicBezTo>
                  <a:pt x="5465" y="2793"/>
                  <a:pt x="5465" y="2793"/>
                  <a:pt x="5465" y="2793"/>
                </a:cubicBezTo>
                <a:lnTo>
                  <a:pt x="5432" y="2760"/>
                </a:lnTo>
                <a:lnTo>
                  <a:pt x="5432" y="2767"/>
                </a:lnTo>
                <a:cubicBezTo>
                  <a:pt x="5418" y="2760"/>
                  <a:pt x="5406" y="2755"/>
                  <a:pt x="5393" y="2755"/>
                </a:cubicBezTo>
                <a:cubicBezTo>
                  <a:pt x="5374" y="2755"/>
                  <a:pt x="5362" y="2749"/>
                  <a:pt x="5347" y="2741"/>
                </a:cubicBezTo>
                <a:cubicBezTo>
                  <a:pt x="5342" y="2738"/>
                  <a:pt x="5336" y="2735"/>
                  <a:pt x="5330" y="2732"/>
                </a:cubicBezTo>
                <a:lnTo>
                  <a:pt x="5331" y="2727"/>
                </a:lnTo>
                <a:lnTo>
                  <a:pt x="5301" y="2723"/>
                </a:lnTo>
                <a:cubicBezTo>
                  <a:pt x="5301" y="2723"/>
                  <a:pt x="5301" y="2723"/>
                  <a:pt x="5301" y="2723"/>
                </a:cubicBezTo>
                <a:lnTo>
                  <a:pt x="5284" y="2720"/>
                </a:lnTo>
                <a:lnTo>
                  <a:pt x="5284" y="2722"/>
                </a:lnTo>
                <a:cubicBezTo>
                  <a:pt x="5262" y="2724"/>
                  <a:pt x="5241" y="2748"/>
                  <a:pt x="5232" y="2792"/>
                </a:cubicBezTo>
                <a:cubicBezTo>
                  <a:pt x="5218" y="2770"/>
                  <a:pt x="5201" y="2755"/>
                  <a:pt x="5181" y="2755"/>
                </a:cubicBezTo>
                <a:cubicBezTo>
                  <a:pt x="5130" y="2755"/>
                  <a:pt x="5059" y="2773"/>
                  <a:pt x="5006" y="2822"/>
                </a:cubicBezTo>
                <a:cubicBezTo>
                  <a:pt x="5006" y="2821"/>
                  <a:pt x="5006" y="2820"/>
                  <a:pt x="5006" y="2820"/>
                </a:cubicBezTo>
                <a:lnTo>
                  <a:pt x="5021" y="2755"/>
                </a:lnTo>
                <a:lnTo>
                  <a:pt x="4989" y="2755"/>
                </a:lnTo>
                <a:cubicBezTo>
                  <a:pt x="4980" y="2751"/>
                  <a:pt x="4950" y="2732"/>
                  <a:pt x="4923" y="2715"/>
                </a:cubicBezTo>
                <a:lnTo>
                  <a:pt x="4916" y="2713"/>
                </a:lnTo>
                <a:cubicBezTo>
                  <a:pt x="4849" y="2713"/>
                  <a:pt x="4788" y="2769"/>
                  <a:pt x="4730" y="2883"/>
                </a:cubicBezTo>
                <a:cubicBezTo>
                  <a:pt x="4721" y="2903"/>
                  <a:pt x="4720" y="2931"/>
                  <a:pt x="4720" y="2958"/>
                </a:cubicBezTo>
                <a:cubicBezTo>
                  <a:pt x="4720" y="2970"/>
                  <a:pt x="4719" y="2993"/>
                  <a:pt x="4718" y="2998"/>
                </a:cubicBezTo>
                <a:cubicBezTo>
                  <a:pt x="4680" y="3055"/>
                  <a:pt x="4667" y="3096"/>
                  <a:pt x="4667" y="3225"/>
                </a:cubicBezTo>
                <a:cubicBezTo>
                  <a:pt x="4667" y="3251"/>
                  <a:pt x="4674" y="3284"/>
                  <a:pt x="4687" y="3323"/>
                </a:cubicBezTo>
                <a:lnTo>
                  <a:pt x="4687" y="3324"/>
                </a:lnTo>
                <a:lnTo>
                  <a:pt x="4696" y="3347"/>
                </a:lnTo>
                <a:cubicBezTo>
                  <a:pt x="4697" y="3351"/>
                  <a:pt x="4698" y="3354"/>
                  <a:pt x="4699" y="3357"/>
                </a:cubicBezTo>
                <a:lnTo>
                  <a:pt x="4714" y="3396"/>
                </a:lnTo>
                <a:lnTo>
                  <a:pt x="4720" y="3385"/>
                </a:lnTo>
                <a:cubicBezTo>
                  <a:pt x="4723" y="3385"/>
                  <a:pt x="4726" y="3386"/>
                  <a:pt x="4730" y="3387"/>
                </a:cubicBezTo>
                <a:lnTo>
                  <a:pt x="4718" y="3396"/>
                </a:lnTo>
                <a:lnTo>
                  <a:pt x="4720" y="3431"/>
                </a:lnTo>
                <a:cubicBezTo>
                  <a:pt x="4723" y="3480"/>
                  <a:pt x="4738" y="3505"/>
                  <a:pt x="4750" y="3526"/>
                </a:cubicBezTo>
                <a:cubicBezTo>
                  <a:pt x="4759" y="3541"/>
                  <a:pt x="4765" y="3552"/>
                  <a:pt x="4768" y="3568"/>
                </a:cubicBezTo>
                <a:lnTo>
                  <a:pt x="4773" y="3597"/>
                </a:lnTo>
                <a:lnTo>
                  <a:pt x="4880" y="3597"/>
                </a:lnTo>
                <a:cubicBezTo>
                  <a:pt x="4898" y="3634"/>
                  <a:pt x="4930" y="3682"/>
                  <a:pt x="4954" y="3682"/>
                </a:cubicBezTo>
                <a:cubicBezTo>
                  <a:pt x="4958" y="3682"/>
                  <a:pt x="4962" y="3682"/>
                  <a:pt x="4966" y="3682"/>
                </a:cubicBezTo>
                <a:cubicBezTo>
                  <a:pt x="4958" y="3702"/>
                  <a:pt x="4953" y="3727"/>
                  <a:pt x="4953" y="3756"/>
                </a:cubicBezTo>
                <a:cubicBezTo>
                  <a:pt x="4953" y="3804"/>
                  <a:pt x="4968" y="3835"/>
                  <a:pt x="4977" y="3856"/>
                </a:cubicBezTo>
                <a:cubicBezTo>
                  <a:pt x="4979" y="3858"/>
                  <a:pt x="4980" y="3862"/>
                  <a:pt x="4982" y="3865"/>
                </a:cubicBezTo>
                <a:cubicBezTo>
                  <a:pt x="4978" y="3868"/>
                  <a:pt x="4974" y="3871"/>
                  <a:pt x="4971" y="3873"/>
                </a:cubicBezTo>
                <a:cubicBezTo>
                  <a:pt x="4956" y="3885"/>
                  <a:pt x="4937" y="3900"/>
                  <a:pt x="4927" y="3937"/>
                </a:cubicBezTo>
                <a:cubicBezTo>
                  <a:pt x="4920" y="3968"/>
                  <a:pt x="4917" y="3997"/>
                  <a:pt x="4913" y="4023"/>
                </a:cubicBezTo>
                <a:cubicBezTo>
                  <a:pt x="4909" y="4061"/>
                  <a:pt x="4904" y="4095"/>
                  <a:pt x="4888" y="4136"/>
                </a:cubicBezTo>
                <a:cubicBezTo>
                  <a:pt x="4880" y="4158"/>
                  <a:pt x="4874" y="4158"/>
                  <a:pt x="4872" y="4158"/>
                </a:cubicBezTo>
                <a:cubicBezTo>
                  <a:pt x="4849" y="4158"/>
                  <a:pt x="4819" y="4064"/>
                  <a:pt x="4817" y="4040"/>
                </a:cubicBezTo>
                <a:cubicBezTo>
                  <a:pt x="4818" y="4038"/>
                  <a:pt x="4822" y="4033"/>
                  <a:pt x="4825" y="4030"/>
                </a:cubicBezTo>
                <a:cubicBezTo>
                  <a:pt x="4835" y="4017"/>
                  <a:pt x="4854" y="3992"/>
                  <a:pt x="4854" y="3935"/>
                </a:cubicBezTo>
                <a:cubicBezTo>
                  <a:pt x="4854" y="3879"/>
                  <a:pt x="4782" y="3741"/>
                  <a:pt x="4753" y="3741"/>
                </a:cubicBezTo>
                <a:cubicBezTo>
                  <a:pt x="4705" y="3741"/>
                  <a:pt x="4696" y="3819"/>
                  <a:pt x="4690" y="3865"/>
                </a:cubicBezTo>
                <a:cubicBezTo>
                  <a:pt x="4689" y="3876"/>
                  <a:pt x="4688" y="3885"/>
                  <a:pt x="4687" y="3892"/>
                </a:cubicBezTo>
                <a:cubicBezTo>
                  <a:pt x="4683" y="3855"/>
                  <a:pt x="4673" y="3820"/>
                  <a:pt x="4652" y="3790"/>
                </a:cubicBezTo>
                <a:cubicBezTo>
                  <a:pt x="4653" y="3789"/>
                  <a:pt x="4654" y="3788"/>
                  <a:pt x="4654" y="3787"/>
                </a:cubicBezTo>
                <a:lnTo>
                  <a:pt x="4679" y="3748"/>
                </a:lnTo>
                <a:lnTo>
                  <a:pt x="4652" y="3714"/>
                </a:lnTo>
                <a:cubicBezTo>
                  <a:pt x="4632" y="3689"/>
                  <a:pt x="4611" y="3686"/>
                  <a:pt x="4592" y="3684"/>
                </a:cubicBezTo>
                <a:cubicBezTo>
                  <a:pt x="4589" y="3684"/>
                  <a:pt x="4586" y="3683"/>
                  <a:pt x="4583" y="3683"/>
                </a:cubicBezTo>
                <a:cubicBezTo>
                  <a:pt x="4597" y="3661"/>
                  <a:pt x="4609" y="3631"/>
                  <a:pt x="4610" y="3589"/>
                </a:cubicBezTo>
                <a:lnTo>
                  <a:pt x="4611" y="3587"/>
                </a:lnTo>
                <a:lnTo>
                  <a:pt x="4609" y="3574"/>
                </a:lnTo>
                <a:cubicBezTo>
                  <a:pt x="4609" y="3570"/>
                  <a:pt x="4608" y="3567"/>
                  <a:pt x="4608" y="3563"/>
                </a:cubicBezTo>
                <a:lnTo>
                  <a:pt x="4608" y="3561"/>
                </a:lnTo>
                <a:lnTo>
                  <a:pt x="4600" y="3485"/>
                </a:lnTo>
                <a:lnTo>
                  <a:pt x="4590" y="3503"/>
                </a:lnTo>
                <a:cubicBezTo>
                  <a:pt x="4581" y="3488"/>
                  <a:pt x="4572" y="3477"/>
                  <a:pt x="4563" y="3467"/>
                </a:cubicBezTo>
                <a:cubicBezTo>
                  <a:pt x="4557" y="3461"/>
                  <a:pt x="4547" y="3450"/>
                  <a:pt x="4546" y="3445"/>
                </a:cubicBezTo>
                <a:cubicBezTo>
                  <a:pt x="4544" y="3322"/>
                  <a:pt x="4510" y="3236"/>
                  <a:pt x="4452" y="3200"/>
                </a:cubicBezTo>
                <a:cubicBezTo>
                  <a:pt x="4454" y="3196"/>
                  <a:pt x="4456" y="3191"/>
                  <a:pt x="4458" y="3188"/>
                </a:cubicBezTo>
                <a:cubicBezTo>
                  <a:pt x="4476" y="3155"/>
                  <a:pt x="4492" y="3127"/>
                  <a:pt x="4499" y="3057"/>
                </a:cubicBezTo>
                <a:cubicBezTo>
                  <a:pt x="4502" y="3058"/>
                  <a:pt x="4505" y="3058"/>
                  <a:pt x="4509" y="3058"/>
                </a:cubicBezTo>
                <a:cubicBezTo>
                  <a:pt x="4581" y="3058"/>
                  <a:pt x="4615" y="2961"/>
                  <a:pt x="4643" y="2882"/>
                </a:cubicBezTo>
                <a:lnTo>
                  <a:pt x="4646" y="2875"/>
                </a:lnTo>
                <a:cubicBezTo>
                  <a:pt x="4651" y="2868"/>
                  <a:pt x="4660" y="2853"/>
                  <a:pt x="4669" y="2840"/>
                </a:cubicBezTo>
                <a:lnTo>
                  <a:pt x="4669" y="2840"/>
                </a:lnTo>
                <a:lnTo>
                  <a:pt x="4673" y="2834"/>
                </a:lnTo>
                <a:cubicBezTo>
                  <a:pt x="4673" y="2833"/>
                  <a:pt x="4673" y="2833"/>
                  <a:pt x="4673" y="2833"/>
                </a:cubicBezTo>
                <a:cubicBezTo>
                  <a:pt x="4682" y="2818"/>
                  <a:pt x="4690" y="2803"/>
                  <a:pt x="4690" y="2779"/>
                </a:cubicBezTo>
                <a:cubicBezTo>
                  <a:pt x="4690" y="2770"/>
                  <a:pt x="4690" y="2763"/>
                  <a:pt x="4690" y="2755"/>
                </a:cubicBezTo>
                <a:cubicBezTo>
                  <a:pt x="4689" y="2745"/>
                  <a:pt x="4689" y="2740"/>
                  <a:pt x="4690" y="2733"/>
                </a:cubicBezTo>
                <a:lnTo>
                  <a:pt x="4696" y="2679"/>
                </a:lnTo>
                <a:lnTo>
                  <a:pt x="4668" y="2679"/>
                </a:lnTo>
                <a:cubicBezTo>
                  <a:pt x="4631" y="2679"/>
                  <a:pt x="4598" y="2666"/>
                  <a:pt x="4565" y="2654"/>
                </a:cubicBezTo>
                <a:cubicBezTo>
                  <a:pt x="4532" y="2641"/>
                  <a:pt x="4498" y="2628"/>
                  <a:pt x="4460" y="2628"/>
                </a:cubicBezTo>
                <a:cubicBezTo>
                  <a:pt x="4405" y="2628"/>
                  <a:pt x="4382" y="2702"/>
                  <a:pt x="4381" y="2734"/>
                </a:cubicBezTo>
                <a:lnTo>
                  <a:pt x="4332" y="2734"/>
                </a:lnTo>
                <a:lnTo>
                  <a:pt x="4332" y="2851"/>
                </a:lnTo>
                <a:lnTo>
                  <a:pt x="4333" y="2866"/>
                </a:lnTo>
                <a:cubicBezTo>
                  <a:pt x="4338" y="2892"/>
                  <a:pt x="4339" y="2915"/>
                  <a:pt x="4340" y="2938"/>
                </a:cubicBezTo>
                <a:lnTo>
                  <a:pt x="4340" y="2939"/>
                </a:lnTo>
                <a:lnTo>
                  <a:pt x="4340" y="2943"/>
                </a:lnTo>
                <a:lnTo>
                  <a:pt x="4343" y="2993"/>
                </a:lnTo>
                <a:lnTo>
                  <a:pt x="4345" y="2993"/>
                </a:lnTo>
                <a:cubicBezTo>
                  <a:pt x="4348" y="3017"/>
                  <a:pt x="4353" y="3043"/>
                  <a:pt x="4365" y="3070"/>
                </a:cubicBezTo>
                <a:cubicBezTo>
                  <a:pt x="4364" y="3096"/>
                  <a:pt x="4364" y="3133"/>
                  <a:pt x="4364" y="3183"/>
                </a:cubicBezTo>
                <a:lnTo>
                  <a:pt x="4364" y="3191"/>
                </a:lnTo>
                <a:cubicBezTo>
                  <a:pt x="4359" y="3195"/>
                  <a:pt x="4355" y="3201"/>
                  <a:pt x="4351" y="3210"/>
                </a:cubicBezTo>
                <a:cubicBezTo>
                  <a:pt x="4342" y="3233"/>
                  <a:pt x="4343" y="3259"/>
                  <a:pt x="4344" y="3282"/>
                </a:cubicBezTo>
                <a:cubicBezTo>
                  <a:pt x="4324" y="3287"/>
                  <a:pt x="4289" y="3300"/>
                  <a:pt x="4289" y="3382"/>
                </a:cubicBezTo>
                <a:cubicBezTo>
                  <a:pt x="4289" y="3415"/>
                  <a:pt x="4296" y="3439"/>
                  <a:pt x="4300" y="3457"/>
                </a:cubicBezTo>
                <a:cubicBezTo>
                  <a:pt x="4304" y="3471"/>
                  <a:pt x="4306" y="3479"/>
                  <a:pt x="4307" y="3486"/>
                </a:cubicBezTo>
                <a:cubicBezTo>
                  <a:pt x="4306" y="3487"/>
                  <a:pt x="4304" y="3491"/>
                  <a:pt x="4302" y="3494"/>
                </a:cubicBezTo>
                <a:cubicBezTo>
                  <a:pt x="4294" y="3508"/>
                  <a:pt x="4279" y="3533"/>
                  <a:pt x="4279" y="3586"/>
                </a:cubicBezTo>
                <a:cubicBezTo>
                  <a:pt x="4279" y="3693"/>
                  <a:pt x="4330" y="3713"/>
                  <a:pt x="4368" y="3728"/>
                </a:cubicBezTo>
                <a:cubicBezTo>
                  <a:pt x="4409" y="3745"/>
                  <a:pt x="4423" y="3756"/>
                  <a:pt x="4423" y="3786"/>
                </a:cubicBezTo>
                <a:cubicBezTo>
                  <a:pt x="4423" y="3787"/>
                  <a:pt x="4423" y="3796"/>
                  <a:pt x="4418" y="3830"/>
                </a:cubicBezTo>
                <a:lnTo>
                  <a:pt x="4417" y="3832"/>
                </a:lnTo>
                <a:cubicBezTo>
                  <a:pt x="4417" y="3834"/>
                  <a:pt x="4417" y="3836"/>
                  <a:pt x="4416" y="3839"/>
                </a:cubicBezTo>
                <a:lnTo>
                  <a:pt x="4381" y="3855"/>
                </a:lnTo>
                <a:lnTo>
                  <a:pt x="4378" y="3841"/>
                </a:lnTo>
                <a:lnTo>
                  <a:pt x="4377" y="3841"/>
                </a:lnTo>
                <a:cubicBezTo>
                  <a:pt x="4374" y="3833"/>
                  <a:pt x="4371" y="3824"/>
                  <a:pt x="4367" y="3814"/>
                </a:cubicBezTo>
                <a:cubicBezTo>
                  <a:pt x="4362" y="3802"/>
                  <a:pt x="4355" y="3789"/>
                  <a:pt x="4349" y="3775"/>
                </a:cubicBezTo>
                <a:cubicBezTo>
                  <a:pt x="4341" y="3760"/>
                  <a:pt x="4274" y="3626"/>
                  <a:pt x="4233" y="3626"/>
                </a:cubicBezTo>
                <a:cubicBezTo>
                  <a:pt x="4229" y="3626"/>
                  <a:pt x="4225" y="3627"/>
                  <a:pt x="4221" y="3629"/>
                </a:cubicBezTo>
                <a:lnTo>
                  <a:pt x="4220" y="3627"/>
                </a:lnTo>
                <a:lnTo>
                  <a:pt x="4213" y="3633"/>
                </a:lnTo>
                <a:lnTo>
                  <a:pt x="4211" y="3631"/>
                </a:lnTo>
                <a:lnTo>
                  <a:pt x="4205" y="3641"/>
                </a:lnTo>
                <a:lnTo>
                  <a:pt x="4170" y="3674"/>
                </a:lnTo>
                <a:lnTo>
                  <a:pt x="4178" y="3684"/>
                </a:lnTo>
                <a:lnTo>
                  <a:pt x="4174" y="3691"/>
                </a:lnTo>
                <a:lnTo>
                  <a:pt x="4181" y="3699"/>
                </a:lnTo>
                <a:cubicBezTo>
                  <a:pt x="4178" y="3710"/>
                  <a:pt x="4176" y="3722"/>
                  <a:pt x="4173" y="3732"/>
                </a:cubicBezTo>
                <a:cubicBezTo>
                  <a:pt x="4171" y="3744"/>
                  <a:pt x="4169" y="3757"/>
                  <a:pt x="4167" y="3763"/>
                </a:cubicBezTo>
                <a:cubicBezTo>
                  <a:pt x="4165" y="3763"/>
                  <a:pt x="4164" y="3763"/>
                  <a:pt x="4163" y="3763"/>
                </a:cubicBezTo>
                <a:cubicBezTo>
                  <a:pt x="4159" y="3762"/>
                  <a:pt x="4154" y="3762"/>
                  <a:pt x="4150" y="3762"/>
                </a:cubicBezTo>
                <a:cubicBezTo>
                  <a:pt x="4108" y="3762"/>
                  <a:pt x="4105" y="3813"/>
                  <a:pt x="4105" y="3829"/>
                </a:cubicBezTo>
                <a:cubicBezTo>
                  <a:pt x="4105" y="3865"/>
                  <a:pt x="4150" y="3906"/>
                  <a:pt x="4198" y="3939"/>
                </a:cubicBezTo>
                <a:cubicBezTo>
                  <a:pt x="4171" y="3965"/>
                  <a:pt x="4162" y="4016"/>
                  <a:pt x="4159" y="4057"/>
                </a:cubicBezTo>
                <a:cubicBezTo>
                  <a:pt x="4146" y="4056"/>
                  <a:pt x="4131" y="4056"/>
                  <a:pt x="4109" y="4057"/>
                </a:cubicBezTo>
                <a:cubicBezTo>
                  <a:pt x="4085" y="4059"/>
                  <a:pt x="4051" y="4060"/>
                  <a:pt x="4000" y="4060"/>
                </a:cubicBezTo>
                <a:cubicBezTo>
                  <a:pt x="3983" y="4060"/>
                  <a:pt x="3965" y="4058"/>
                  <a:pt x="3946" y="4054"/>
                </a:cubicBezTo>
                <a:lnTo>
                  <a:pt x="3946" y="4054"/>
                </a:lnTo>
                <a:cubicBezTo>
                  <a:pt x="3868" y="4036"/>
                  <a:pt x="3779" y="3976"/>
                  <a:pt x="3751" y="3860"/>
                </a:cubicBezTo>
                <a:cubicBezTo>
                  <a:pt x="3778" y="3895"/>
                  <a:pt x="3812" y="3937"/>
                  <a:pt x="3862" y="3937"/>
                </a:cubicBezTo>
                <a:lnTo>
                  <a:pt x="3877" y="3937"/>
                </a:lnTo>
                <a:cubicBezTo>
                  <a:pt x="3923" y="3937"/>
                  <a:pt x="3979" y="3937"/>
                  <a:pt x="4003" y="3835"/>
                </a:cubicBezTo>
                <a:lnTo>
                  <a:pt x="4009" y="3799"/>
                </a:lnTo>
                <a:lnTo>
                  <a:pt x="3995" y="3777"/>
                </a:lnTo>
                <a:cubicBezTo>
                  <a:pt x="3987" y="3765"/>
                  <a:pt x="3985" y="3762"/>
                  <a:pt x="3984" y="3751"/>
                </a:cubicBezTo>
                <a:lnTo>
                  <a:pt x="3983" y="3726"/>
                </a:lnTo>
                <a:cubicBezTo>
                  <a:pt x="4010" y="3728"/>
                  <a:pt x="4027" y="3720"/>
                  <a:pt x="4055" y="3684"/>
                </a:cubicBezTo>
                <a:lnTo>
                  <a:pt x="4081" y="3649"/>
                </a:lnTo>
                <a:lnTo>
                  <a:pt x="4057" y="3611"/>
                </a:lnTo>
                <a:cubicBezTo>
                  <a:pt x="4042" y="3587"/>
                  <a:pt x="4015" y="3564"/>
                  <a:pt x="3982" y="3535"/>
                </a:cubicBezTo>
                <a:cubicBezTo>
                  <a:pt x="3932" y="3491"/>
                  <a:pt x="3847" y="3416"/>
                  <a:pt x="3847" y="3353"/>
                </a:cubicBezTo>
                <a:cubicBezTo>
                  <a:pt x="3847" y="3339"/>
                  <a:pt x="3846" y="3325"/>
                  <a:pt x="3844" y="3312"/>
                </a:cubicBezTo>
                <a:lnTo>
                  <a:pt x="3854" y="3323"/>
                </a:lnTo>
                <a:lnTo>
                  <a:pt x="3821" y="3188"/>
                </a:lnTo>
                <a:lnTo>
                  <a:pt x="3820" y="3188"/>
                </a:lnTo>
                <a:lnTo>
                  <a:pt x="3818" y="3176"/>
                </a:lnTo>
                <a:lnTo>
                  <a:pt x="3817" y="3176"/>
                </a:lnTo>
                <a:lnTo>
                  <a:pt x="3814" y="3163"/>
                </a:lnTo>
                <a:lnTo>
                  <a:pt x="3814" y="3162"/>
                </a:lnTo>
                <a:cubicBezTo>
                  <a:pt x="3802" y="3113"/>
                  <a:pt x="3790" y="3059"/>
                  <a:pt x="3789" y="2996"/>
                </a:cubicBezTo>
                <a:cubicBezTo>
                  <a:pt x="3792" y="2990"/>
                  <a:pt x="3797" y="2979"/>
                  <a:pt x="3801" y="2972"/>
                </a:cubicBezTo>
                <a:cubicBezTo>
                  <a:pt x="3816" y="2944"/>
                  <a:pt x="3836" y="2907"/>
                  <a:pt x="3836" y="2851"/>
                </a:cubicBezTo>
                <a:cubicBezTo>
                  <a:pt x="3836" y="2769"/>
                  <a:pt x="3797" y="2713"/>
                  <a:pt x="3739" y="2713"/>
                </a:cubicBezTo>
                <a:cubicBezTo>
                  <a:pt x="3725" y="2713"/>
                  <a:pt x="3711" y="2718"/>
                  <a:pt x="3698" y="2727"/>
                </a:cubicBezTo>
                <a:lnTo>
                  <a:pt x="3696" y="2719"/>
                </a:lnTo>
                <a:lnTo>
                  <a:pt x="3675" y="2751"/>
                </a:lnTo>
                <a:lnTo>
                  <a:pt x="3660" y="2774"/>
                </a:lnTo>
                <a:lnTo>
                  <a:pt x="3662" y="2780"/>
                </a:lnTo>
                <a:cubicBezTo>
                  <a:pt x="3656" y="2796"/>
                  <a:pt x="3653" y="2813"/>
                  <a:pt x="3653" y="2830"/>
                </a:cubicBezTo>
                <a:cubicBezTo>
                  <a:pt x="3653" y="2833"/>
                  <a:pt x="3653" y="2836"/>
                  <a:pt x="3653" y="2840"/>
                </a:cubicBezTo>
                <a:cubicBezTo>
                  <a:pt x="3647" y="2835"/>
                  <a:pt x="3637" y="2828"/>
                  <a:pt x="3619" y="2828"/>
                </a:cubicBezTo>
                <a:cubicBezTo>
                  <a:pt x="3598" y="2828"/>
                  <a:pt x="3576" y="2847"/>
                  <a:pt x="3565" y="2881"/>
                </a:cubicBezTo>
                <a:lnTo>
                  <a:pt x="3550" y="2863"/>
                </a:lnTo>
                <a:lnTo>
                  <a:pt x="3560" y="2961"/>
                </a:lnTo>
                <a:cubicBezTo>
                  <a:pt x="3560" y="2961"/>
                  <a:pt x="3560" y="2961"/>
                  <a:pt x="3560" y="2962"/>
                </a:cubicBezTo>
                <a:lnTo>
                  <a:pt x="3562" y="2981"/>
                </a:lnTo>
                <a:lnTo>
                  <a:pt x="3562" y="2981"/>
                </a:lnTo>
                <a:cubicBezTo>
                  <a:pt x="3564" y="2995"/>
                  <a:pt x="3566" y="3009"/>
                  <a:pt x="3568" y="3026"/>
                </a:cubicBezTo>
                <a:cubicBezTo>
                  <a:pt x="3551" y="2984"/>
                  <a:pt x="3525" y="2949"/>
                  <a:pt x="3501" y="2936"/>
                </a:cubicBezTo>
                <a:lnTo>
                  <a:pt x="3418" y="2934"/>
                </a:lnTo>
                <a:lnTo>
                  <a:pt x="3428" y="2993"/>
                </a:lnTo>
                <a:cubicBezTo>
                  <a:pt x="3429" y="3000"/>
                  <a:pt x="3430" y="3007"/>
                  <a:pt x="3431" y="3013"/>
                </a:cubicBezTo>
                <a:cubicBezTo>
                  <a:pt x="3432" y="3016"/>
                  <a:pt x="3433" y="3020"/>
                  <a:pt x="3433" y="3023"/>
                </a:cubicBezTo>
                <a:cubicBezTo>
                  <a:pt x="3425" y="3027"/>
                  <a:pt x="3418" y="3030"/>
                  <a:pt x="3409" y="3034"/>
                </a:cubicBezTo>
                <a:cubicBezTo>
                  <a:pt x="3393" y="2970"/>
                  <a:pt x="3365" y="2913"/>
                  <a:pt x="3301" y="2913"/>
                </a:cubicBezTo>
                <a:cubicBezTo>
                  <a:pt x="3277" y="2913"/>
                  <a:pt x="3260" y="2932"/>
                  <a:pt x="3248" y="2952"/>
                </a:cubicBezTo>
                <a:cubicBezTo>
                  <a:pt x="3242" y="2903"/>
                  <a:pt x="3231" y="2841"/>
                  <a:pt x="3199" y="2841"/>
                </a:cubicBezTo>
                <a:cubicBezTo>
                  <a:pt x="3189" y="2841"/>
                  <a:pt x="3177" y="2843"/>
                  <a:pt x="3163" y="2848"/>
                </a:cubicBezTo>
                <a:cubicBezTo>
                  <a:pt x="3163" y="2846"/>
                  <a:pt x="3164" y="2845"/>
                  <a:pt x="3164" y="2843"/>
                </a:cubicBezTo>
                <a:cubicBezTo>
                  <a:pt x="3164" y="2706"/>
                  <a:pt x="3042" y="2615"/>
                  <a:pt x="2993" y="2615"/>
                </a:cubicBezTo>
                <a:cubicBezTo>
                  <a:pt x="2979" y="2615"/>
                  <a:pt x="2966" y="2625"/>
                  <a:pt x="2955" y="2632"/>
                </a:cubicBezTo>
                <a:cubicBezTo>
                  <a:pt x="2949" y="2637"/>
                  <a:pt x="2942" y="2642"/>
                  <a:pt x="2937" y="2642"/>
                </a:cubicBezTo>
                <a:lnTo>
                  <a:pt x="2937" y="2641"/>
                </a:lnTo>
                <a:lnTo>
                  <a:pt x="2931" y="2630"/>
                </a:lnTo>
                <a:lnTo>
                  <a:pt x="2924" y="2629"/>
                </a:lnTo>
                <a:lnTo>
                  <a:pt x="2909" y="2613"/>
                </a:lnTo>
                <a:lnTo>
                  <a:pt x="2908" y="2624"/>
                </a:lnTo>
                <a:cubicBezTo>
                  <a:pt x="2893" y="2616"/>
                  <a:pt x="2881" y="2604"/>
                  <a:pt x="2867" y="2589"/>
                </a:cubicBezTo>
                <a:cubicBezTo>
                  <a:pt x="2852" y="2574"/>
                  <a:pt x="2835" y="2557"/>
                  <a:pt x="2813" y="2545"/>
                </a:cubicBezTo>
                <a:cubicBezTo>
                  <a:pt x="2806" y="2541"/>
                  <a:pt x="2799" y="2539"/>
                  <a:pt x="2792" y="2539"/>
                </a:cubicBezTo>
                <a:close/>
                <a:moveTo>
                  <a:pt x="16915" y="2551"/>
                </a:moveTo>
                <a:cubicBezTo>
                  <a:pt x="16935" y="2551"/>
                  <a:pt x="16940" y="2557"/>
                  <a:pt x="16941" y="2563"/>
                </a:cubicBezTo>
                <a:cubicBezTo>
                  <a:pt x="16932" y="2571"/>
                  <a:pt x="16924" y="2576"/>
                  <a:pt x="16915" y="2576"/>
                </a:cubicBezTo>
                <a:cubicBezTo>
                  <a:pt x="16900" y="2576"/>
                  <a:pt x="16892" y="2570"/>
                  <a:pt x="16891" y="2570"/>
                </a:cubicBezTo>
                <a:cubicBezTo>
                  <a:pt x="16891" y="2563"/>
                  <a:pt x="16901" y="2551"/>
                  <a:pt x="16915" y="2551"/>
                </a:cubicBezTo>
                <a:close/>
                <a:moveTo>
                  <a:pt x="18607" y="2593"/>
                </a:moveTo>
                <a:cubicBezTo>
                  <a:pt x="18608" y="2592"/>
                  <a:pt x="18619" y="2594"/>
                  <a:pt x="18620" y="2593"/>
                </a:cubicBezTo>
                <a:cubicBezTo>
                  <a:pt x="18620" y="2600"/>
                  <a:pt x="18611" y="2604"/>
                  <a:pt x="18608" y="2604"/>
                </a:cubicBezTo>
                <a:cubicBezTo>
                  <a:pt x="18607" y="2601"/>
                  <a:pt x="18607" y="2598"/>
                  <a:pt x="18607" y="2593"/>
                </a:cubicBezTo>
                <a:close/>
                <a:moveTo>
                  <a:pt x="2790" y="2628"/>
                </a:moveTo>
                <a:cubicBezTo>
                  <a:pt x="2793" y="2628"/>
                  <a:pt x="2797" y="2629"/>
                  <a:pt x="2801" y="2631"/>
                </a:cubicBezTo>
                <a:cubicBezTo>
                  <a:pt x="2818" y="2641"/>
                  <a:pt x="2832" y="2655"/>
                  <a:pt x="2846" y="2669"/>
                </a:cubicBezTo>
                <a:cubicBezTo>
                  <a:pt x="2863" y="2686"/>
                  <a:pt x="2879" y="2703"/>
                  <a:pt x="2901" y="2712"/>
                </a:cubicBezTo>
                <a:lnTo>
                  <a:pt x="2884" y="2931"/>
                </a:lnTo>
                <a:lnTo>
                  <a:pt x="2872" y="3077"/>
                </a:lnTo>
                <a:cubicBezTo>
                  <a:pt x="2852" y="3121"/>
                  <a:pt x="2831" y="3181"/>
                  <a:pt x="2827" y="3238"/>
                </a:cubicBezTo>
                <a:cubicBezTo>
                  <a:pt x="2805" y="3269"/>
                  <a:pt x="2711" y="3340"/>
                  <a:pt x="2687" y="3349"/>
                </a:cubicBezTo>
                <a:cubicBezTo>
                  <a:pt x="2686" y="3347"/>
                  <a:pt x="2685" y="3344"/>
                  <a:pt x="2684" y="3342"/>
                </a:cubicBezTo>
                <a:cubicBezTo>
                  <a:pt x="2679" y="3331"/>
                  <a:pt x="2672" y="3315"/>
                  <a:pt x="2661" y="3310"/>
                </a:cubicBezTo>
                <a:cubicBezTo>
                  <a:pt x="2656" y="3299"/>
                  <a:pt x="2649" y="3273"/>
                  <a:pt x="2646" y="3262"/>
                </a:cubicBezTo>
                <a:cubicBezTo>
                  <a:pt x="2644" y="3255"/>
                  <a:pt x="2643" y="3249"/>
                  <a:pt x="2640" y="3241"/>
                </a:cubicBezTo>
                <a:cubicBezTo>
                  <a:pt x="2627" y="3205"/>
                  <a:pt x="2600" y="3195"/>
                  <a:pt x="2573" y="3185"/>
                </a:cubicBezTo>
                <a:cubicBezTo>
                  <a:pt x="2564" y="3181"/>
                  <a:pt x="2550" y="3176"/>
                  <a:pt x="2543" y="3170"/>
                </a:cubicBezTo>
                <a:cubicBezTo>
                  <a:pt x="2546" y="3119"/>
                  <a:pt x="2567" y="3065"/>
                  <a:pt x="2590" y="3009"/>
                </a:cubicBezTo>
                <a:cubicBezTo>
                  <a:pt x="2619" y="2935"/>
                  <a:pt x="2649" y="2860"/>
                  <a:pt x="2649" y="2766"/>
                </a:cubicBezTo>
                <a:cubicBezTo>
                  <a:pt x="2649" y="2738"/>
                  <a:pt x="2641" y="2710"/>
                  <a:pt x="2631" y="2678"/>
                </a:cubicBezTo>
                <a:cubicBezTo>
                  <a:pt x="2629" y="2668"/>
                  <a:pt x="2626" y="2658"/>
                  <a:pt x="2623" y="2647"/>
                </a:cubicBezTo>
                <a:cubicBezTo>
                  <a:pt x="2639" y="2641"/>
                  <a:pt x="2654" y="2645"/>
                  <a:pt x="2671" y="2652"/>
                </a:cubicBezTo>
                <a:cubicBezTo>
                  <a:pt x="2685" y="2657"/>
                  <a:pt x="2702" y="2663"/>
                  <a:pt x="2722" y="2663"/>
                </a:cubicBezTo>
                <a:cubicBezTo>
                  <a:pt x="2736" y="2663"/>
                  <a:pt x="2748" y="2652"/>
                  <a:pt x="2759" y="2643"/>
                </a:cubicBezTo>
                <a:cubicBezTo>
                  <a:pt x="2770" y="2634"/>
                  <a:pt x="2780" y="2627"/>
                  <a:pt x="2790" y="2628"/>
                </a:cubicBezTo>
                <a:close/>
                <a:moveTo>
                  <a:pt x="16770" y="2636"/>
                </a:moveTo>
                <a:cubicBezTo>
                  <a:pt x="16685" y="2766"/>
                  <a:pt x="16649" y="2796"/>
                  <a:pt x="16635" y="2803"/>
                </a:cubicBezTo>
                <a:cubicBezTo>
                  <a:pt x="16635" y="2797"/>
                  <a:pt x="16636" y="2791"/>
                  <a:pt x="16637" y="2785"/>
                </a:cubicBezTo>
                <a:cubicBezTo>
                  <a:pt x="16654" y="2748"/>
                  <a:pt x="16713" y="2691"/>
                  <a:pt x="16770" y="2636"/>
                </a:cubicBezTo>
                <a:close/>
                <a:moveTo>
                  <a:pt x="18691" y="2694"/>
                </a:moveTo>
                <a:cubicBezTo>
                  <a:pt x="18724" y="2694"/>
                  <a:pt x="18751" y="2726"/>
                  <a:pt x="18763" y="2774"/>
                </a:cubicBezTo>
                <a:lnTo>
                  <a:pt x="18733" y="2774"/>
                </a:lnTo>
                <a:cubicBezTo>
                  <a:pt x="18709" y="2750"/>
                  <a:pt x="18683" y="2743"/>
                  <a:pt x="18658" y="2735"/>
                </a:cubicBezTo>
                <a:cubicBezTo>
                  <a:pt x="18652" y="2733"/>
                  <a:pt x="18646" y="2731"/>
                  <a:pt x="18641" y="2729"/>
                </a:cubicBezTo>
                <a:cubicBezTo>
                  <a:pt x="18655" y="2706"/>
                  <a:pt x="18671" y="2694"/>
                  <a:pt x="18691" y="2694"/>
                </a:cubicBezTo>
                <a:close/>
                <a:moveTo>
                  <a:pt x="2993" y="2705"/>
                </a:moveTo>
                <a:cubicBezTo>
                  <a:pt x="3033" y="2705"/>
                  <a:pt x="3108" y="2777"/>
                  <a:pt x="3118" y="2831"/>
                </a:cubicBezTo>
                <a:cubicBezTo>
                  <a:pt x="3101" y="2851"/>
                  <a:pt x="3047" y="2873"/>
                  <a:pt x="3029" y="2881"/>
                </a:cubicBezTo>
                <a:cubicBezTo>
                  <a:pt x="3016" y="2886"/>
                  <a:pt x="3007" y="2890"/>
                  <a:pt x="3001" y="2894"/>
                </a:cubicBezTo>
                <a:cubicBezTo>
                  <a:pt x="2979" y="2908"/>
                  <a:pt x="2953" y="2937"/>
                  <a:pt x="2928" y="2975"/>
                </a:cubicBezTo>
                <a:cubicBezTo>
                  <a:pt x="2928" y="2975"/>
                  <a:pt x="2947" y="2730"/>
                  <a:pt x="2947" y="2730"/>
                </a:cubicBezTo>
                <a:cubicBezTo>
                  <a:pt x="2955" y="2728"/>
                  <a:pt x="2963" y="2722"/>
                  <a:pt x="2970" y="2717"/>
                </a:cubicBezTo>
                <a:cubicBezTo>
                  <a:pt x="2979" y="2711"/>
                  <a:pt x="2986" y="2705"/>
                  <a:pt x="2993" y="2705"/>
                </a:cubicBezTo>
                <a:close/>
                <a:moveTo>
                  <a:pt x="4105" y="2718"/>
                </a:moveTo>
                <a:cubicBezTo>
                  <a:pt x="4074" y="2718"/>
                  <a:pt x="4037" y="2726"/>
                  <a:pt x="4008" y="2784"/>
                </a:cubicBezTo>
                <a:lnTo>
                  <a:pt x="4004" y="2792"/>
                </a:lnTo>
                <a:lnTo>
                  <a:pt x="4004" y="2795"/>
                </a:lnTo>
                <a:cubicBezTo>
                  <a:pt x="4003" y="2795"/>
                  <a:pt x="4003" y="2796"/>
                  <a:pt x="4003" y="2796"/>
                </a:cubicBezTo>
                <a:cubicBezTo>
                  <a:pt x="3997" y="2805"/>
                  <a:pt x="3987" y="2821"/>
                  <a:pt x="3987" y="2850"/>
                </a:cubicBezTo>
                <a:cubicBezTo>
                  <a:pt x="3987" y="2933"/>
                  <a:pt x="4030" y="2942"/>
                  <a:pt x="4055" y="2946"/>
                </a:cubicBezTo>
                <a:lnTo>
                  <a:pt x="4055" y="2975"/>
                </a:lnTo>
                <a:lnTo>
                  <a:pt x="4045" y="2975"/>
                </a:lnTo>
                <a:cubicBezTo>
                  <a:pt x="4030" y="2975"/>
                  <a:pt x="4015" y="2963"/>
                  <a:pt x="3999" y="2950"/>
                </a:cubicBezTo>
                <a:cubicBezTo>
                  <a:pt x="3983" y="2938"/>
                  <a:pt x="3967" y="2924"/>
                  <a:pt x="3950" y="2924"/>
                </a:cubicBezTo>
                <a:lnTo>
                  <a:pt x="3927" y="2924"/>
                </a:lnTo>
                <a:lnTo>
                  <a:pt x="3927" y="3060"/>
                </a:lnTo>
                <a:lnTo>
                  <a:pt x="3934" y="3073"/>
                </a:lnTo>
                <a:cubicBezTo>
                  <a:pt x="3937" y="3078"/>
                  <a:pt x="3940" y="3083"/>
                  <a:pt x="3942" y="3088"/>
                </a:cubicBezTo>
                <a:lnTo>
                  <a:pt x="3934" y="3092"/>
                </a:lnTo>
                <a:lnTo>
                  <a:pt x="3984" y="3148"/>
                </a:lnTo>
                <a:cubicBezTo>
                  <a:pt x="3984" y="3148"/>
                  <a:pt x="3984" y="3149"/>
                  <a:pt x="3984" y="3149"/>
                </a:cubicBezTo>
                <a:lnTo>
                  <a:pt x="3991" y="3157"/>
                </a:lnTo>
                <a:lnTo>
                  <a:pt x="3992" y="3157"/>
                </a:lnTo>
                <a:cubicBezTo>
                  <a:pt x="4007" y="3172"/>
                  <a:pt x="4022" y="3185"/>
                  <a:pt x="4036" y="3197"/>
                </a:cubicBezTo>
                <a:cubicBezTo>
                  <a:pt x="4066" y="3222"/>
                  <a:pt x="4094" y="3245"/>
                  <a:pt x="4121" y="3298"/>
                </a:cubicBezTo>
                <a:cubicBezTo>
                  <a:pt x="4123" y="3303"/>
                  <a:pt x="4125" y="3309"/>
                  <a:pt x="4127" y="3315"/>
                </a:cubicBezTo>
                <a:cubicBezTo>
                  <a:pt x="4135" y="3341"/>
                  <a:pt x="4149" y="3383"/>
                  <a:pt x="4183" y="3383"/>
                </a:cubicBezTo>
                <a:cubicBezTo>
                  <a:pt x="4204" y="3383"/>
                  <a:pt x="4215" y="3355"/>
                  <a:pt x="4223" y="3336"/>
                </a:cubicBezTo>
                <a:cubicBezTo>
                  <a:pt x="4226" y="3328"/>
                  <a:pt x="4230" y="3319"/>
                  <a:pt x="4233" y="3317"/>
                </a:cubicBezTo>
                <a:cubicBezTo>
                  <a:pt x="4247" y="3306"/>
                  <a:pt x="4258" y="3301"/>
                  <a:pt x="4268" y="3297"/>
                </a:cubicBezTo>
                <a:cubicBezTo>
                  <a:pt x="4319" y="3272"/>
                  <a:pt x="4325" y="3235"/>
                  <a:pt x="4332" y="3058"/>
                </a:cubicBezTo>
                <a:lnTo>
                  <a:pt x="4334" y="3022"/>
                </a:lnTo>
                <a:lnTo>
                  <a:pt x="4317" y="3011"/>
                </a:lnTo>
                <a:cubicBezTo>
                  <a:pt x="4310" y="3006"/>
                  <a:pt x="4299" y="3002"/>
                  <a:pt x="4289" y="2998"/>
                </a:cubicBezTo>
                <a:lnTo>
                  <a:pt x="4290" y="2987"/>
                </a:lnTo>
                <a:cubicBezTo>
                  <a:pt x="4290" y="2985"/>
                  <a:pt x="4290" y="2984"/>
                  <a:pt x="4290" y="2982"/>
                </a:cubicBezTo>
                <a:lnTo>
                  <a:pt x="4291" y="2923"/>
                </a:lnTo>
                <a:lnTo>
                  <a:pt x="4283" y="2927"/>
                </a:lnTo>
                <a:cubicBezTo>
                  <a:pt x="4278" y="2917"/>
                  <a:pt x="4272" y="2908"/>
                  <a:pt x="4261" y="2903"/>
                </a:cubicBezTo>
                <a:cubicBezTo>
                  <a:pt x="4272" y="2878"/>
                  <a:pt x="4280" y="2847"/>
                  <a:pt x="4280" y="2808"/>
                </a:cubicBezTo>
                <a:cubicBezTo>
                  <a:pt x="4280" y="2759"/>
                  <a:pt x="4253" y="2720"/>
                  <a:pt x="4236" y="2720"/>
                </a:cubicBezTo>
                <a:lnTo>
                  <a:pt x="4151" y="2720"/>
                </a:lnTo>
                <a:cubicBezTo>
                  <a:pt x="4144" y="2720"/>
                  <a:pt x="4136" y="2719"/>
                  <a:pt x="4128" y="2719"/>
                </a:cubicBezTo>
                <a:cubicBezTo>
                  <a:pt x="4121" y="2718"/>
                  <a:pt x="4113" y="2718"/>
                  <a:pt x="4105" y="2718"/>
                </a:cubicBezTo>
                <a:close/>
                <a:moveTo>
                  <a:pt x="4460" y="2718"/>
                </a:moveTo>
                <a:cubicBezTo>
                  <a:pt x="4494" y="2718"/>
                  <a:pt x="4524" y="2730"/>
                  <a:pt x="4557" y="2742"/>
                </a:cubicBezTo>
                <a:cubicBezTo>
                  <a:pt x="4580" y="2751"/>
                  <a:pt x="4605" y="2761"/>
                  <a:pt x="4631" y="2765"/>
                </a:cubicBezTo>
                <a:lnTo>
                  <a:pt x="4405" y="2872"/>
                </a:lnTo>
                <a:lnTo>
                  <a:pt x="4382" y="2883"/>
                </a:lnTo>
                <a:cubicBezTo>
                  <a:pt x="4380" y="2871"/>
                  <a:pt x="4379" y="2858"/>
                  <a:pt x="4377" y="2844"/>
                </a:cubicBezTo>
                <a:cubicBezTo>
                  <a:pt x="4377" y="2844"/>
                  <a:pt x="4377" y="2824"/>
                  <a:pt x="4377" y="2824"/>
                </a:cubicBezTo>
                <a:lnTo>
                  <a:pt x="4403" y="2824"/>
                </a:lnTo>
                <a:lnTo>
                  <a:pt x="4412" y="2740"/>
                </a:lnTo>
                <a:lnTo>
                  <a:pt x="4417" y="2744"/>
                </a:lnTo>
                <a:cubicBezTo>
                  <a:pt x="4422" y="2753"/>
                  <a:pt x="4423" y="2764"/>
                  <a:pt x="4423" y="2769"/>
                </a:cubicBezTo>
                <a:cubicBezTo>
                  <a:pt x="4423" y="2766"/>
                  <a:pt x="4424" y="2762"/>
                  <a:pt x="4424" y="2759"/>
                </a:cubicBezTo>
                <a:cubicBezTo>
                  <a:pt x="4424" y="2755"/>
                  <a:pt x="4425" y="2751"/>
                  <a:pt x="4425" y="2747"/>
                </a:cubicBezTo>
                <a:cubicBezTo>
                  <a:pt x="4427" y="2739"/>
                  <a:pt x="4437" y="2718"/>
                  <a:pt x="4460" y="2718"/>
                </a:cubicBezTo>
                <a:close/>
                <a:moveTo>
                  <a:pt x="15328" y="2725"/>
                </a:moveTo>
                <a:lnTo>
                  <a:pt x="15013" y="4448"/>
                </a:lnTo>
                <a:lnTo>
                  <a:pt x="14743" y="5928"/>
                </a:lnTo>
                <a:lnTo>
                  <a:pt x="14644" y="5213"/>
                </a:lnTo>
                <a:lnTo>
                  <a:pt x="14467" y="3937"/>
                </a:lnTo>
                <a:lnTo>
                  <a:pt x="14506" y="3864"/>
                </a:lnTo>
                <a:cubicBezTo>
                  <a:pt x="14528" y="3973"/>
                  <a:pt x="14555" y="4026"/>
                  <a:pt x="14589" y="4026"/>
                </a:cubicBezTo>
                <a:cubicBezTo>
                  <a:pt x="14610" y="4026"/>
                  <a:pt x="14620" y="4007"/>
                  <a:pt x="14625" y="3991"/>
                </a:cubicBezTo>
                <a:cubicBezTo>
                  <a:pt x="14641" y="3944"/>
                  <a:pt x="14627" y="3875"/>
                  <a:pt x="14609" y="3789"/>
                </a:cubicBezTo>
                <a:cubicBezTo>
                  <a:pt x="14604" y="3760"/>
                  <a:pt x="14598" y="3731"/>
                  <a:pt x="14593" y="3704"/>
                </a:cubicBezTo>
                <a:lnTo>
                  <a:pt x="14892" y="3152"/>
                </a:lnTo>
                <a:lnTo>
                  <a:pt x="14909" y="3121"/>
                </a:lnTo>
                <a:lnTo>
                  <a:pt x="14912" y="3122"/>
                </a:lnTo>
                <a:cubicBezTo>
                  <a:pt x="14955" y="3134"/>
                  <a:pt x="14978" y="3134"/>
                  <a:pt x="15008" y="3096"/>
                </a:cubicBezTo>
                <a:lnTo>
                  <a:pt x="15021" y="3079"/>
                </a:lnTo>
                <a:lnTo>
                  <a:pt x="15018" y="3048"/>
                </a:lnTo>
                <a:cubicBezTo>
                  <a:pt x="15013" y="3012"/>
                  <a:pt x="15006" y="2981"/>
                  <a:pt x="14999" y="2954"/>
                </a:cubicBezTo>
                <a:cubicBezTo>
                  <a:pt x="14999" y="2954"/>
                  <a:pt x="14999" y="2954"/>
                  <a:pt x="14999" y="2954"/>
                </a:cubicBezTo>
                <a:lnTo>
                  <a:pt x="15051" y="2857"/>
                </a:lnTo>
                <a:lnTo>
                  <a:pt x="15111" y="2746"/>
                </a:lnTo>
                <a:cubicBezTo>
                  <a:pt x="15136" y="2741"/>
                  <a:pt x="15164" y="2738"/>
                  <a:pt x="15196" y="2738"/>
                </a:cubicBezTo>
                <a:cubicBezTo>
                  <a:pt x="15221" y="2738"/>
                  <a:pt x="15244" y="2739"/>
                  <a:pt x="15263" y="2741"/>
                </a:cubicBezTo>
                <a:cubicBezTo>
                  <a:pt x="15296" y="2743"/>
                  <a:pt x="15313" y="2743"/>
                  <a:pt x="15328" y="2725"/>
                </a:cubicBezTo>
                <a:close/>
                <a:moveTo>
                  <a:pt x="17622" y="2741"/>
                </a:moveTo>
                <a:cubicBezTo>
                  <a:pt x="17626" y="2741"/>
                  <a:pt x="17630" y="2741"/>
                  <a:pt x="17634" y="2742"/>
                </a:cubicBezTo>
                <a:cubicBezTo>
                  <a:pt x="17677" y="2749"/>
                  <a:pt x="17715" y="2758"/>
                  <a:pt x="17749" y="2769"/>
                </a:cubicBezTo>
                <a:lnTo>
                  <a:pt x="18006" y="4022"/>
                </a:lnTo>
                <a:lnTo>
                  <a:pt x="17249" y="3440"/>
                </a:lnTo>
                <a:lnTo>
                  <a:pt x="17270" y="3354"/>
                </a:lnTo>
                <a:lnTo>
                  <a:pt x="17249" y="3378"/>
                </a:lnTo>
                <a:lnTo>
                  <a:pt x="17265" y="3210"/>
                </a:lnTo>
                <a:cubicBezTo>
                  <a:pt x="17265" y="3210"/>
                  <a:pt x="17295" y="2903"/>
                  <a:pt x="17295" y="2903"/>
                </a:cubicBezTo>
                <a:cubicBezTo>
                  <a:pt x="17302" y="2906"/>
                  <a:pt x="17307" y="2908"/>
                  <a:pt x="17311" y="2910"/>
                </a:cubicBezTo>
                <a:lnTo>
                  <a:pt x="17573" y="2912"/>
                </a:lnTo>
                <a:lnTo>
                  <a:pt x="17573" y="2867"/>
                </a:lnTo>
                <a:cubicBezTo>
                  <a:pt x="17573" y="2751"/>
                  <a:pt x="17598" y="2741"/>
                  <a:pt x="17622" y="2741"/>
                </a:cubicBezTo>
                <a:close/>
                <a:moveTo>
                  <a:pt x="17801" y="2788"/>
                </a:moveTo>
                <a:cubicBezTo>
                  <a:pt x="17892" y="2828"/>
                  <a:pt x="17908" y="2873"/>
                  <a:pt x="17910" y="2888"/>
                </a:cubicBezTo>
                <a:cubicBezTo>
                  <a:pt x="17914" y="2911"/>
                  <a:pt x="17900" y="2944"/>
                  <a:pt x="17892" y="2964"/>
                </a:cubicBezTo>
                <a:cubicBezTo>
                  <a:pt x="17884" y="2981"/>
                  <a:pt x="17878" y="2995"/>
                  <a:pt x="17878" y="3016"/>
                </a:cubicBezTo>
                <a:cubicBezTo>
                  <a:pt x="17878" y="3150"/>
                  <a:pt x="17922" y="3401"/>
                  <a:pt x="18028" y="3401"/>
                </a:cubicBezTo>
                <a:cubicBezTo>
                  <a:pt x="18072" y="3401"/>
                  <a:pt x="18089" y="3292"/>
                  <a:pt x="18098" y="3215"/>
                </a:cubicBezTo>
                <a:cubicBezTo>
                  <a:pt x="18103" y="3217"/>
                  <a:pt x="18107" y="3220"/>
                  <a:pt x="18112" y="3224"/>
                </a:cubicBezTo>
                <a:cubicBezTo>
                  <a:pt x="18122" y="3253"/>
                  <a:pt x="18131" y="3282"/>
                  <a:pt x="18141" y="3310"/>
                </a:cubicBezTo>
                <a:cubicBezTo>
                  <a:pt x="18144" y="3318"/>
                  <a:pt x="18147" y="3325"/>
                  <a:pt x="18149" y="3333"/>
                </a:cubicBezTo>
                <a:cubicBezTo>
                  <a:pt x="18154" y="3347"/>
                  <a:pt x="18159" y="3360"/>
                  <a:pt x="18163" y="3374"/>
                </a:cubicBezTo>
                <a:cubicBezTo>
                  <a:pt x="18322" y="3831"/>
                  <a:pt x="18461" y="4232"/>
                  <a:pt x="18528" y="4424"/>
                </a:cubicBezTo>
                <a:lnTo>
                  <a:pt x="18063" y="4067"/>
                </a:lnTo>
                <a:lnTo>
                  <a:pt x="17801" y="2788"/>
                </a:lnTo>
                <a:close/>
                <a:moveTo>
                  <a:pt x="15020" y="2793"/>
                </a:moveTo>
                <a:lnTo>
                  <a:pt x="14992" y="2845"/>
                </a:lnTo>
                <a:cubicBezTo>
                  <a:pt x="14997" y="2825"/>
                  <a:pt x="15007" y="2808"/>
                  <a:pt x="15020" y="2793"/>
                </a:cubicBezTo>
                <a:close/>
                <a:moveTo>
                  <a:pt x="3739" y="2803"/>
                </a:moveTo>
                <a:cubicBezTo>
                  <a:pt x="3760" y="2803"/>
                  <a:pt x="3791" y="2816"/>
                  <a:pt x="3791" y="2851"/>
                </a:cubicBezTo>
                <a:cubicBezTo>
                  <a:pt x="3791" y="2868"/>
                  <a:pt x="3780" y="2889"/>
                  <a:pt x="3771" y="2907"/>
                </a:cubicBezTo>
                <a:cubicBezTo>
                  <a:pt x="3765" y="2917"/>
                  <a:pt x="3759" y="2928"/>
                  <a:pt x="3755" y="2939"/>
                </a:cubicBezTo>
                <a:lnTo>
                  <a:pt x="3720" y="2807"/>
                </a:lnTo>
                <a:cubicBezTo>
                  <a:pt x="3725" y="2805"/>
                  <a:pt x="3732" y="2803"/>
                  <a:pt x="3739" y="2803"/>
                </a:cubicBezTo>
                <a:close/>
                <a:moveTo>
                  <a:pt x="4913" y="2803"/>
                </a:moveTo>
                <a:cubicBezTo>
                  <a:pt x="4927" y="2812"/>
                  <a:pt x="4938" y="2819"/>
                  <a:pt x="4947" y="2824"/>
                </a:cubicBezTo>
                <a:cubicBezTo>
                  <a:pt x="4942" y="2832"/>
                  <a:pt x="4936" y="2839"/>
                  <a:pt x="4931" y="2847"/>
                </a:cubicBezTo>
                <a:cubicBezTo>
                  <a:pt x="4910" y="2875"/>
                  <a:pt x="4885" y="2910"/>
                  <a:pt x="4876" y="2974"/>
                </a:cubicBezTo>
                <a:lnTo>
                  <a:pt x="4720" y="3262"/>
                </a:lnTo>
                <a:cubicBezTo>
                  <a:pt x="4714" y="3243"/>
                  <a:pt x="4712" y="3230"/>
                  <a:pt x="4711" y="3225"/>
                </a:cubicBezTo>
                <a:cubicBezTo>
                  <a:pt x="4711" y="3119"/>
                  <a:pt x="4719" y="3108"/>
                  <a:pt x="4745" y="3070"/>
                </a:cubicBezTo>
                <a:cubicBezTo>
                  <a:pt x="4763" y="3042"/>
                  <a:pt x="4764" y="2995"/>
                  <a:pt x="4765" y="2960"/>
                </a:cubicBezTo>
                <a:cubicBezTo>
                  <a:pt x="4765" y="2954"/>
                  <a:pt x="4765" y="2946"/>
                  <a:pt x="4765" y="2941"/>
                </a:cubicBezTo>
                <a:cubicBezTo>
                  <a:pt x="4812" y="2850"/>
                  <a:pt x="4860" y="2805"/>
                  <a:pt x="4913" y="2803"/>
                </a:cubicBezTo>
                <a:close/>
                <a:moveTo>
                  <a:pt x="4105" y="2808"/>
                </a:moveTo>
                <a:cubicBezTo>
                  <a:pt x="4112" y="2808"/>
                  <a:pt x="4120" y="2808"/>
                  <a:pt x="4127" y="2808"/>
                </a:cubicBezTo>
                <a:cubicBezTo>
                  <a:pt x="4135" y="2809"/>
                  <a:pt x="4143" y="2810"/>
                  <a:pt x="4151" y="2810"/>
                </a:cubicBezTo>
                <a:lnTo>
                  <a:pt x="4233" y="2810"/>
                </a:lnTo>
                <a:cubicBezTo>
                  <a:pt x="4233" y="2811"/>
                  <a:pt x="4234" y="2812"/>
                  <a:pt x="4235" y="2813"/>
                </a:cubicBezTo>
                <a:cubicBezTo>
                  <a:pt x="4233" y="2842"/>
                  <a:pt x="4219" y="2864"/>
                  <a:pt x="4199" y="2891"/>
                </a:cubicBezTo>
                <a:cubicBezTo>
                  <a:pt x="4188" y="2906"/>
                  <a:pt x="4178" y="2920"/>
                  <a:pt x="4172" y="2937"/>
                </a:cubicBezTo>
                <a:lnTo>
                  <a:pt x="4151" y="2990"/>
                </a:lnTo>
                <a:cubicBezTo>
                  <a:pt x="4151" y="2990"/>
                  <a:pt x="4099" y="3014"/>
                  <a:pt x="4099" y="3014"/>
                </a:cubicBezTo>
                <a:lnTo>
                  <a:pt x="4099" y="2867"/>
                </a:lnTo>
                <a:lnTo>
                  <a:pt x="4080" y="2861"/>
                </a:lnTo>
                <a:cubicBezTo>
                  <a:pt x="4074" y="2859"/>
                  <a:pt x="4067" y="2858"/>
                  <a:pt x="4060" y="2857"/>
                </a:cubicBezTo>
                <a:cubicBezTo>
                  <a:pt x="4054" y="2856"/>
                  <a:pt x="4045" y="2854"/>
                  <a:pt x="4038" y="2852"/>
                </a:cubicBezTo>
                <a:cubicBezTo>
                  <a:pt x="4040" y="2850"/>
                  <a:pt x="4041" y="2847"/>
                  <a:pt x="4042" y="2843"/>
                </a:cubicBezTo>
                <a:cubicBezTo>
                  <a:pt x="4058" y="2814"/>
                  <a:pt x="4078" y="2808"/>
                  <a:pt x="4105" y="2808"/>
                </a:cubicBezTo>
                <a:close/>
                <a:moveTo>
                  <a:pt x="5315" y="2817"/>
                </a:moveTo>
                <a:cubicBezTo>
                  <a:pt x="5322" y="2820"/>
                  <a:pt x="5328" y="2823"/>
                  <a:pt x="5335" y="2827"/>
                </a:cubicBezTo>
                <a:cubicBezTo>
                  <a:pt x="5351" y="2836"/>
                  <a:pt x="5368" y="2845"/>
                  <a:pt x="5393" y="2845"/>
                </a:cubicBezTo>
                <a:cubicBezTo>
                  <a:pt x="5406" y="2845"/>
                  <a:pt x="5419" y="2851"/>
                  <a:pt x="5433" y="2863"/>
                </a:cubicBezTo>
                <a:lnTo>
                  <a:pt x="5434" y="2880"/>
                </a:lnTo>
                <a:lnTo>
                  <a:pt x="5434" y="2926"/>
                </a:lnTo>
                <a:cubicBezTo>
                  <a:pt x="5420" y="2926"/>
                  <a:pt x="5408" y="2937"/>
                  <a:pt x="5396" y="2947"/>
                </a:cubicBezTo>
                <a:cubicBezTo>
                  <a:pt x="5384" y="2958"/>
                  <a:pt x="5372" y="2968"/>
                  <a:pt x="5357" y="2968"/>
                </a:cubicBezTo>
                <a:cubicBezTo>
                  <a:pt x="5325" y="2968"/>
                  <a:pt x="5314" y="2954"/>
                  <a:pt x="5312" y="2951"/>
                </a:cubicBezTo>
                <a:cubicBezTo>
                  <a:pt x="5312" y="2951"/>
                  <a:pt x="5312" y="2947"/>
                  <a:pt x="5314" y="2937"/>
                </a:cubicBezTo>
                <a:lnTo>
                  <a:pt x="5322" y="2900"/>
                </a:lnTo>
                <a:lnTo>
                  <a:pt x="5303" y="2879"/>
                </a:lnTo>
                <a:lnTo>
                  <a:pt x="5315" y="2817"/>
                </a:lnTo>
                <a:close/>
                <a:moveTo>
                  <a:pt x="14377" y="2827"/>
                </a:moveTo>
                <a:cubicBezTo>
                  <a:pt x="14382" y="2827"/>
                  <a:pt x="14384" y="2830"/>
                  <a:pt x="14391" y="2847"/>
                </a:cubicBezTo>
                <a:cubicBezTo>
                  <a:pt x="14384" y="2851"/>
                  <a:pt x="14376" y="2856"/>
                  <a:pt x="14368" y="2859"/>
                </a:cubicBezTo>
                <a:cubicBezTo>
                  <a:pt x="14369" y="2841"/>
                  <a:pt x="14375" y="2827"/>
                  <a:pt x="14377" y="2827"/>
                </a:cubicBezTo>
                <a:close/>
                <a:moveTo>
                  <a:pt x="5181" y="2845"/>
                </a:moveTo>
                <a:cubicBezTo>
                  <a:pt x="5208" y="2845"/>
                  <a:pt x="5229" y="2908"/>
                  <a:pt x="5238" y="2973"/>
                </a:cubicBezTo>
                <a:lnTo>
                  <a:pt x="5202" y="3171"/>
                </a:lnTo>
                <a:lnTo>
                  <a:pt x="5126" y="3588"/>
                </a:lnTo>
                <a:cubicBezTo>
                  <a:pt x="5104" y="3589"/>
                  <a:pt x="5082" y="3589"/>
                  <a:pt x="5060" y="3590"/>
                </a:cubicBezTo>
                <a:cubicBezTo>
                  <a:pt x="5022" y="3591"/>
                  <a:pt x="4985" y="3593"/>
                  <a:pt x="4954" y="3593"/>
                </a:cubicBezTo>
                <a:cubicBezTo>
                  <a:pt x="4945" y="3591"/>
                  <a:pt x="4919" y="3554"/>
                  <a:pt x="4909" y="3525"/>
                </a:cubicBezTo>
                <a:lnTo>
                  <a:pt x="4902" y="3507"/>
                </a:lnTo>
                <a:lnTo>
                  <a:pt x="4803" y="3507"/>
                </a:lnTo>
                <a:cubicBezTo>
                  <a:pt x="4797" y="3489"/>
                  <a:pt x="4790" y="3476"/>
                  <a:pt x="4783" y="3465"/>
                </a:cubicBezTo>
                <a:cubicBezTo>
                  <a:pt x="4790" y="3467"/>
                  <a:pt x="4796" y="3469"/>
                  <a:pt x="4803" y="3471"/>
                </a:cubicBezTo>
                <a:cubicBezTo>
                  <a:pt x="4813" y="3475"/>
                  <a:pt x="4824" y="3480"/>
                  <a:pt x="4835" y="3482"/>
                </a:cubicBezTo>
                <a:lnTo>
                  <a:pt x="4860" y="3488"/>
                </a:lnTo>
                <a:lnTo>
                  <a:pt x="4860" y="3359"/>
                </a:lnTo>
                <a:lnTo>
                  <a:pt x="4850" y="3345"/>
                </a:lnTo>
                <a:cubicBezTo>
                  <a:pt x="4835" y="3326"/>
                  <a:pt x="4797" y="3312"/>
                  <a:pt x="4764" y="3304"/>
                </a:cubicBezTo>
                <a:lnTo>
                  <a:pt x="4811" y="3217"/>
                </a:lnTo>
                <a:lnTo>
                  <a:pt x="4883" y="3083"/>
                </a:lnTo>
                <a:cubicBezTo>
                  <a:pt x="4885" y="3086"/>
                  <a:pt x="4886" y="3089"/>
                  <a:pt x="4887" y="3092"/>
                </a:cubicBezTo>
                <a:cubicBezTo>
                  <a:pt x="4887" y="3114"/>
                  <a:pt x="4889" y="3134"/>
                  <a:pt x="4889" y="3144"/>
                </a:cubicBezTo>
                <a:lnTo>
                  <a:pt x="4889" y="3152"/>
                </a:lnTo>
                <a:cubicBezTo>
                  <a:pt x="4889" y="3176"/>
                  <a:pt x="4888" y="3208"/>
                  <a:pt x="4900" y="3233"/>
                </a:cubicBezTo>
                <a:cubicBezTo>
                  <a:pt x="4908" y="3249"/>
                  <a:pt x="4919" y="3258"/>
                  <a:pt x="4933" y="3258"/>
                </a:cubicBezTo>
                <a:cubicBezTo>
                  <a:pt x="4958" y="3258"/>
                  <a:pt x="4998" y="3187"/>
                  <a:pt x="4998" y="3128"/>
                </a:cubicBezTo>
                <a:cubicBezTo>
                  <a:pt x="4998" y="3094"/>
                  <a:pt x="4990" y="3068"/>
                  <a:pt x="4984" y="3047"/>
                </a:cubicBezTo>
                <a:cubicBezTo>
                  <a:pt x="4980" y="3034"/>
                  <a:pt x="4977" y="3022"/>
                  <a:pt x="4977" y="3013"/>
                </a:cubicBezTo>
                <a:cubicBezTo>
                  <a:pt x="4977" y="2897"/>
                  <a:pt x="5096" y="2845"/>
                  <a:pt x="5181" y="2845"/>
                </a:cubicBezTo>
                <a:close/>
                <a:moveTo>
                  <a:pt x="4590" y="2877"/>
                </a:moveTo>
                <a:cubicBezTo>
                  <a:pt x="4569" y="2928"/>
                  <a:pt x="4547" y="2968"/>
                  <a:pt x="4509" y="2968"/>
                </a:cubicBezTo>
                <a:cubicBezTo>
                  <a:pt x="4496" y="2968"/>
                  <a:pt x="4487" y="2962"/>
                  <a:pt x="4481" y="2958"/>
                </a:cubicBezTo>
                <a:cubicBezTo>
                  <a:pt x="4475" y="2954"/>
                  <a:pt x="4470" y="2950"/>
                  <a:pt x="4464" y="2950"/>
                </a:cubicBezTo>
                <a:cubicBezTo>
                  <a:pt x="4440" y="2950"/>
                  <a:pt x="4433" y="2996"/>
                  <a:pt x="4428" y="3030"/>
                </a:cubicBezTo>
                <a:lnTo>
                  <a:pt x="4420" y="3087"/>
                </a:lnTo>
                <a:lnTo>
                  <a:pt x="4445" y="3087"/>
                </a:lnTo>
                <a:cubicBezTo>
                  <a:pt x="4441" y="3098"/>
                  <a:pt x="4436" y="3108"/>
                  <a:pt x="4429" y="3121"/>
                </a:cubicBezTo>
                <a:cubicBezTo>
                  <a:pt x="4426" y="3126"/>
                  <a:pt x="4422" y="3132"/>
                  <a:pt x="4419" y="3138"/>
                </a:cubicBezTo>
                <a:lnTo>
                  <a:pt x="4408" y="3138"/>
                </a:lnTo>
                <a:cubicBezTo>
                  <a:pt x="4409" y="3105"/>
                  <a:pt x="4409" y="3076"/>
                  <a:pt x="4410" y="3064"/>
                </a:cubicBezTo>
                <a:lnTo>
                  <a:pt x="4412" y="3041"/>
                </a:lnTo>
                <a:lnTo>
                  <a:pt x="4404" y="3024"/>
                </a:lnTo>
                <a:cubicBezTo>
                  <a:pt x="4395" y="3005"/>
                  <a:pt x="4391" y="2990"/>
                  <a:pt x="4388" y="2972"/>
                </a:cubicBezTo>
                <a:cubicBezTo>
                  <a:pt x="4388" y="2972"/>
                  <a:pt x="4590" y="2877"/>
                  <a:pt x="4590" y="2877"/>
                </a:cubicBezTo>
                <a:close/>
                <a:moveTo>
                  <a:pt x="3695" y="2906"/>
                </a:moveTo>
                <a:lnTo>
                  <a:pt x="3744" y="3090"/>
                </a:lnTo>
                <a:lnTo>
                  <a:pt x="3604" y="2926"/>
                </a:lnTo>
                <a:cubicBezTo>
                  <a:pt x="3607" y="2922"/>
                  <a:pt x="3613" y="2917"/>
                  <a:pt x="3619" y="2917"/>
                </a:cubicBezTo>
                <a:cubicBezTo>
                  <a:pt x="3630" y="2917"/>
                  <a:pt x="3634" y="2921"/>
                  <a:pt x="3638" y="2924"/>
                </a:cubicBezTo>
                <a:cubicBezTo>
                  <a:pt x="3642" y="2928"/>
                  <a:pt x="3648" y="2932"/>
                  <a:pt x="3656" y="2932"/>
                </a:cubicBezTo>
                <a:cubicBezTo>
                  <a:pt x="3665" y="2932"/>
                  <a:pt x="3674" y="2927"/>
                  <a:pt x="3688" y="2913"/>
                </a:cubicBezTo>
                <a:lnTo>
                  <a:pt x="3695" y="2906"/>
                </a:lnTo>
                <a:close/>
                <a:moveTo>
                  <a:pt x="5479" y="2913"/>
                </a:moveTo>
                <a:cubicBezTo>
                  <a:pt x="5483" y="2918"/>
                  <a:pt x="5487" y="2923"/>
                  <a:pt x="5490" y="2927"/>
                </a:cubicBezTo>
                <a:cubicBezTo>
                  <a:pt x="5496" y="2935"/>
                  <a:pt x="5501" y="2942"/>
                  <a:pt x="5507" y="2949"/>
                </a:cubicBezTo>
                <a:cubicBezTo>
                  <a:pt x="5505" y="2953"/>
                  <a:pt x="5502" y="2955"/>
                  <a:pt x="5499" y="2955"/>
                </a:cubicBezTo>
                <a:cubicBezTo>
                  <a:pt x="5492" y="2955"/>
                  <a:pt x="5486" y="2952"/>
                  <a:pt x="5480" y="2948"/>
                </a:cubicBezTo>
                <a:lnTo>
                  <a:pt x="5479" y="2913"/>
                </a:lnTo>
                <a:close/>
                <a:moveTo>
                  <a:pt x="3197" y="2929"/>
                </a:moveTo>
                <a:cubicBezTo>
                  <a:pt x="3201" y="2937"/>
                  <a:pt x="3205" y="2979"/>
                  <a:pt x="3207" y="2996"/>
                </a:cubicBezTo>
                <a:cubicBezTo>
                  <a:pt x="3209" y="3023"/>
                  <a:pt x="3211" y="3044"/>
                  <a:pt x="3216" y="3059"/>
                </a:cubicBezTo>
                <a:lnTo>
                  <a:pt x="3228" y="3095"/>
                </a:lnTo>
                <a:lnTo>
                  <a:pt x="3247" y="3072"/>
                </a:lnTo>
                <a:cubicBezTo>
                  <a:pt x="3254" y="3063"/>
                  <a:pt x="3259" y="3052"/>
                  <a:pt x="3265" y="3041"/>
                </a:cubicBezTo>
                <a:cubicBezTo>
                  <a:pt x="3278" y="3017"/>
                  <a:pt x="3287" y="3003"/>
                  <a:pt x="3301" y="3003"/>
                </a:cubicBezTo>
                <a:cubicBezTo>
                  <a:pt x="3347" y="3003"/>
                  <a:pt x="3362" y="3036"/>
                  <a:pt x="3375" y="3102"/>
                </a:cubicBezTo>
                <a:lnTo>
                  <a:pt x="3382" y="3136"/>
                </a:lnTo>
                <a:lnTo>
                  <a:pt x="3400" y="3129"/>
                </a:lnTo>
                <a:cubicBezTo>
                  <a:pt x="3425" y="3120"/>
                  <a:pt x="3443" y="3111"/>
                  <a:pt x="3466" y="3099"/>
                </a:cubicBezTo>
                <a:lnTo>
                  <a:pt x="3484" y="3088"/>
                </a:lnTo>
                <a:lnTo>
                  <a:pt x="3482" y="3050"/>
                </a:lnTo>
                <a:cubicBezTo>
                  <a:pt x="3481" y="3040"/>
                  <a:pt x="3481" y="3031"/>
                  <a:pt x="3480" y="3024"/>
                </a:cubicBezTo>
                <a:lnTo>
                  <a:pt x="3492" y="3024"/>
                </a:lnTo>
                <a:cubicBezTo>
                  <a:pt x="3515" y="3039"/>
                  <a:pt x="3538" y="3083"/>
                  <a:pt x="3546" y="3118"/>
                </a:cubicBezTo>
                <a:cubicBezTo>
                  <a:pt x="3548" y="3128"/>
                  <a:pt x="3549" y="3149"/>
                  <a:pt x="3550" y="3167"/>
                </a:cubicBezTo>
                <a:cubicBezTo>
                  <a:pt x="3552" y="3214"/>
                  <a:pt x="3556" y="3300"/>
                  <a:pt x="3601" y="3300"/>
                </a:cubicBezTo>
                <a:cubicBezTo>
                  <a:pt x="3623" y="3300"/>
                  <a:pt x="3633" y="3278"/>
                  <a:pt x="3638" y="3266"/>
                </a:cubicBezTo>
                <a:cubicBezTo>
                  <a:pt x="3640" y="3263"/>
                  <a:pt x="3641" y="3260"/>
                  <a:pt x="3643" y="3256"/>
                </a:cubicBezTo>
                <a:lnTo>
                  <a:pt x="3659" y="3232"/>
                </a:lnTo>
                <a:lnTo>
                  <a:pt x="3648" y="3198"/>
                </a:lnTo>
                <a:cubicBezTo>
                  <a:pt x="3641" y="3173"/>
                  <a:pt x="3628" y="3108"/>
                  <a:pt x="3619" y="3047"/>
                </a:cubicBezTo>
                <a:lnTo>
                  <a:pt x="3784" y="3240"/>
                </a:lnTo>
                <a:cubicBezTo>
                  <a:pt x="3794" y="3284"/>
                  <a:pt x="3802" y="3319"/>
                  <a:pt x="3802" y="3353"/>
                </a:cubicBezTo>
                <a:cubicBezTo>
                  <a:pt x="3802" y="3475"/>
                  <a:pt x="3888" y="3551"/>
                  <a:pt x="3965" y="3618"/>
                </a:cubicBezTo>
                <a:cubicBezTo>
                  <a:pt x="3972" y="3624"/>
                  <a:pt x="3980" y="3631"/>
                  <a:pt x="3987" y="3637"/>
                </a:cubicBezTo>
                <a:cubicBezTo>
                  <a:pt x="3985" y="3637"/>
                  <a:pt x="3983" y="3637"/>
                  <a:pt x="3981" y="3637"/>
                </a:cubicBezTo>
                <a:cubicBezTo>
                  <a:pt x="3969" y="3635"/>
                  <a:pt x="3953" y="3632"/>
                  <a:pt x="3939" y="3640"/>
                </a:cubicBezTo>
                <a:lnTo>
                  <a:pt x="3612" y="3490"/>
                </a:lnTo>
                <a:lnTo>
                  <a:pt x="2959" y="3190"/>
                </a:lnTo>
                <a:cubicBezTo>
                  <a:pt x="2991" y="3049"/>
                  <a:pt x="3132" y="2930"/>
                  <a:pt x="3197" y="2929"/>
                </a:cubicBezTo>
                <a:close/>
                <a:moveTo>
                  <a:pt x="4938" y="2948"/>
                </a:moveTo>
                <a:cubicBezTo>
                  <a:pt x="4934" y="2968"/>
                  <a:pt x="4932" y="2989"/>
                  <a:pt x="4932" y="3013"/>
                </a:cubicBezTo>
                <a:cubicBezTo>
                  <a:pt x="4932" y="3015"/>
                  <a:pt x="4932" y="3017"/>
                  <a:pt x="4932" y="3019"/>
                </a:cubicBezTo>
                <a:lnTo>
                  <a:pt x="4917" y="3019"/>
                </a:lnTo>
                <a:lnTo>
                  <a:pt x="4919" y="3005"/>
                </a:lnTo>
                <a:cubicBezTo>
                  <a:pt x="4921" y="2982"/>
                  <a:pt x="4928" y="2965"/>
                  <a:pt x="4938" y="2948"/>
                </a:cubicBezTo>
                <a:close/>
                <a:moveTo>
                  <a:pt x="18759" y="2976"/>
                </a:moveTo>
                <a:cubicBezTo>
                  <a:pt x="18801" y="2976"/>
                  <a:pt x="18843" y="2980"/>
                  <a:pt x="18886" y="2989"/>
                </a:cubicBezTo>
                <a:lnTo>
                  <a:pt x="18844" y="3187"/>
                </a:lnTo>
                <a:lnTo>
                  <a:pt x="18594" y="4377"/>
                </a:lnTo>
                <a:lnTo>
                  <a:pt x="18462" y="3316"/>
                </a:lnTo>
                <a:cubicBezTo>
                  <a:pt x="18462" y="3316"/>
                  <a:pt x="18577" y="3316"/>
                  <a:pt x="18577" y="3316"/>
                </a:cubicBezTo>
                <a:lnTo>
                  <a:pt x="18580" y="3278"/>
                </a:lnTo>
                <a:cubicBezTo>
                  <a:pt x="18593" y="3107"/>
                  <a:pt x="18615" y="2976"/>
                  <a:pt x="18759" y="2976"/>
                </a:cubicBezTo>
                <a:close/>
                <a:moveTo>
                  <a:pt x="14421" y="2980"/>
                </a:moveTo>
                <a:cubicBezTo>
                  <a:pt x="14483" y="3007"/>
                  <a:pt x="14492" y="3026"/>
                  <a:pt x="14492" y="3026"/>
                </a:cubicBezTo>
                <a:cubicBezTo>
                  <a:pt x="14491" y="3033"/>
                  <a:pt x="14485" y="3052"/>
                  <a:pt x="14481" y="3065"/>
                </a:cubicBezTo>
                <a:cubicBezTo>
                  <a:pt x="14469" y="3100"/>
                  <a:pt x="14454" y="3147"/>
                  <a:pt x="14454" y="3207"/>
                </a:cubicBezTo>
                <a:cubicBezTo>
                  <a:pt x="14454" y="3289"/>
                  <a:pt x="14463" y="3565"/>
                  <a:pt x="14491" y="3771"/>
                </a:cubicBezTo>
                <a:lnTo>
                  <a:pt x="14454" y="3840"/>
                </a:lnTo>
                <a:lnTo>
                  <a:pt x="14448" y="3798"/>
                </a:lnTo>
                <a:lnTo>
                  <a:pt x="14437" y="3826"/>
                </a:lnTo>
                <a:lnTo>
                  <a:pt x="14324" y="3698"/>
                </a:lnTo>
                <a:cubicBezTo>
                  <a:pt x="14324" y="3698"/>
                  <a:pt x="14188" y="3545"/>
                  <a:pt x="14188" y="3545"/>
                </a:cubicBezTo>
                <a:cubicBezTo>
                  <a:pt x="14176" y="3485"/>
                  <a:pt x="14170" y="3423"/>
                  <a:pt x="14170" y="3356"/>
                </a:cubicBezTo>
                <a:cubicBezTo>
                  <a:pt x="14170" y="3272"/>
                  <a:pt x="14237" y="3119"/>
                  <a:pt x="14312" y="3032"/>
                </a:cubicBezTo>
                <a:lnTo>
                  <a:pt x="14421" y="2980"/>
                </a:lnTo>
                <a:close/>
                <a:moveTo>
                  <a:pt x="18932" y="3001"/>
                </a:moveTo>
                <a:cubicBezTo>
                  <a:pt x="19014" y="3024"/>
                  <a:pt x="19097" y="3064"/>
                  <a:pt x="19187" y="3122"/>
                </a:cubicBezTo>
                <a:cubicBezTo>
                  <a:pt x="19217" y="3141"/>
                  <a:pt x="19229" y="3178"/>
                  <a:pt x="19244" y="3226"/>
                </a:cubicBezTo>
                <a:cubicBezTo>
                  <a:pt x="19255" y="3258"/>
                  <a:pt x="19266" y="3294"/>
                  <a:pt x="19285" y="3326"/>
                </a:cubicBezTo>
                <a:cubicBezTo>
                  <a:pt x="19306" y="3362"/>
                  <a:pt x="19337" y="3379"/>
                  <a:pt x="19384" y="3379"/>
                </a:cubicBezTo>
                <a:cubicBezTo>
                  <a:pt x="19396" y="3379"/>
                  <a:pt x="19409" y="3378"/>
                  <a:pt x="19422" y="3377"/>
                </a:cubicBezTo>
                <a:lnTo>
                  <a:pt x="18910" y="4044"/>
                </a:lnTo>
                <a:lnTo>
                  <a:pt x="18642" y="4395"/>
                </a:lnTo>
                <a:lnTo>
                  <a:pt x="18653" y="4347"/>
                </a:lnTo>
                <a:lnTo>
                  <a:pt x="18646" y="4359"/>
                </a:lnTo>
                <a:lnTo>
                  <a:pt x="18872" y="3288"/>
                </a:lnTo>
                <a:cubicBezTo>
                  <a:pt x="18872" y="3288"/>
                  <a:pt x="18932" y="3001"/>
                  <a:pt x="18932" y="3001"/>
                </a:cubicBezTo>
                <a:close/>
                <a:moveTo>
                  <a:pt x="5288" y="3026"/>
                </a:moveTo>
                <a:cubicBezTo>
                  <a:pt x="5292" y="3032"/>
                  <a:pt x="5297" y="3037"/>
                  <a:pt x="5303" y="3041"/>
                </a:cubicBezTo>
                <a:cubicBezTo>
                  <a:pt x="5298" y="3043"/>
                  <a:pt x="5292" y="3045"/>
                  <a:pt x="5288" y="3049"/>
                </a:cubicBezTo>
                <a:cubicBezTo>
                  <a:pt x="5288" y="3046"/>
                  <a:pt x="5288" y="3044"/>
                  <a:pt x="5288" y="3043"/>
                </a:cubicBezTo>
                <a:cubicBezTo>
                  <a:pt x="5288" y="3037"/>
                  <a:pt x="5288" y="3031"/>
                  <a:pt x="5288" y="3026"/>
                </a:cubicBezTo>
                <a:close/>
                <a:moveTo>
                  <a:pt x="3975" y="3028"/>
                </a:moveTo>
                <a:cubicBezTo>
                  <a:pt x="3978" y="3030"/>
                  <a:pt x="3980" y="3032"/>
                  <a:pt x="3983" y="3034"/>
                </a:cubicBezTo>
                <a:cubicBezTo>
                  <a:pt x="3992" y="3041"/>
                  <a:pt x="4002" y="3049"/>
                  <a:pt x="4012" y="3055"/>
                </a:cubicBezTo>
                <a:lnTo>
                  <a:pt x="4009" y="3057"/>
                </a:lnTo>
                <a:lnTo>
                  <a:pt x="3998" y="3062"/>
                </a:lnTo>
                <a:cubicBezTo>
                  <a:pt x="3990" y="3051"/>
                  <a:pt x="3982" y="3040"/>
                  <a:pt x="3975" y="3028"/>
                </a:cubicBezTo>
                <a:close/>
                <a:moveTo>
                  <a:pt x="4239" y="3040"/>
                </a:moveTo>
                <a:lnTo>
                  <a:pt x="4239" y="3068"/>
                </a:lnTo>
                <a:lnTo>
                  <a:pt x="4256" y="3076"/>
                </a:lnTo>
                <a:cubicBezTo>
                  <a:pt x="4259" y="3078"/>
                  <a:pt x="4265" y="3080"/>
                  <a:pt x="4271" y="3082"/>
                </a:cubicBezTo>
                <a:cubicBezTo>
                  <a:pt x="4276" y="3084"/>
                  <a:pt x="4281" y="3086"/>
                  <a:pt x="4286" y="3088"/>
                </a:cubicBezTo>
                <a:cubicBezTo>
                  <a:pt x="4281" y="3198"/>
                  <a:pt x="4279" y="3199"/>
                  <a:pt x="4257" y="3209"/>
                </a:cubicBezTo>
                <a:cubicBezTo>
                  <a:pt x="4247" y="3214"/>
                  <a:pt x="4234" y="3220"/>
                  <a:pt x="4218" y="3232"/>
                </a:cubicBezTo>
                <a:cubicBezTo>
                  <a:pt x="4203" y="3242"/>
                  <a:pt x="4194" y="3264"/>
                  <a:pt x="4188" y="3280"/>
                </a:cubicBezTo>
                <a:cubicBezTo>
                  <a:pt x="4186" y="3284"/>
                  <a:pt x="4183" y="3291"/>
                  <a:pt x="4182" y="3294"/>
                </a:cubicBezTo>
                <a:cubicBezTo>
                  <a:pt x="4174" y="3293"/>
                  <a:pt x="4171" y="3287"/>
                  <a:pt x="4164" y="3266"/>
                </a:cubicBezTo>
                <a:cubicBezTo>
                  <a:pt x="4160" y="3255"/>
                  <a:pt x="4157" y="3243"/>
                  <a:pt x="4152" y="3234"/>
                </a:cubicBezTo>
                <a:cubicBezTo>
                  <a:pt x="4123" y="3176"/>
                  <a:pt x="4093" y="3148"/>
                  <a:pt x="4064" y="3123"/>
                </a:cubicBezTo>
                <a:lnTo>
                  <a:pt x="4218" y="3050"/>
                </a:lnTo>
                <a:lnTo>
                  <a:pt x="4239" y="3040"/>
                </a:lnTo>
                <a:close/>
                <a:moveTo>
                  <a:pt x="5378" y="3054"/>
                </a:moveTo>
                <a:cubicBezTo>
                  <a:pt x="5369" y="3071"/>
                  <a:pt x="5364" y="3082"/>
                  <a:pt x="5357" y="3082"/>
                </a:cubicBezTo>
                <a:cubicBezTo>
                  <a:pt x="5356" y="3082"/>
                  <a:pt x="5353" y="3079"/>
                  <a:pt x="5349" y="3072"/>
                </a:cubicBezTo>
                <a:cubicBezTo>
                  <a:pt x="5345" y="3067"/>
                  <a:pt x="5341" y="3061"/>
                  <a:pt x="5336" y="3055"/>
                </a:cubicBezTo>
                <a:cubicBezTo>
                  <a:pt x="5343" y="3057"/>
                  <a:pt x="5349" y="3058"/>
                  <a:pt x="5357" y="3058"/>
                </a:cubicBezTo>
                <a:cubicBezTo>
                  <a:pt x="5365" y="3058"/>
                  <a:pt x="5371" y="3056"/>
                  <a:pt x="5378" y="3054"/>
                </a:cubicBezTo>
                <a:close/>
                <a:moveTo>
                  <a:pt x="4936" y="3057"/>
                </a:moveTo>
                <a:cubicBezTo>
                  <a:pt x="4939" y="3070"/>
                  <a:pt x="4942" y="3082"/>
                  <a:pt x="4945" y="3093"/>
                </a:cubicBezTo>
                <a:cubicBezTo>
                  <a:pt x="4949" y="3106"/>
                  <a:pt x="4953" y="3119"/>
                  <a:pt x="4953" y="3125"/>
                </a:cubicBezTo>
                <a:cubicBezTo>
                  <a:pt x="4952" y="3137"/>
                  <a:pt x="4939" y="3161"/>
                  <a:pt x="4934" y="3167"/>
                </a:cubicBezTo>
                <a:cubicBezTo>
                  <a:pt x="4934" y="3163"/>
                  <a:pt x="4934" y="3158"/>
                  <a:pt x="4934" y="3155"/>
                </a:cubicBezTo>
                <a:lnTo>
                  <a:pt x="4934" y="3141"/>
                </a:lnTo>
                <a:cubicBezTo>
                  <a:pt x="4934" y="3141"/>
                  <a:pt x="4934" y="3132"/>
                  <a:pt x="4934" y="3132"/>
                </a:cubicBezTo>
                <a:cubicBezTo>
                  <a:pt x="4933" y="3118"/>
                  <a:pt x="4931" y="3090"/>
                  <a:pt x="4933" y="3076"/>
                </a:cubicBezTo>
                <a:lnTo>
                  <a:pt x="4936" y="3057"/>
                </a:lnTo>
                <a:close/>
                <a:moveTo>
                  <a:pt x="14638" y="3066"/>
                </a:moveTo>
                <a:cubicBezTo>
                  <a:pt x="14648" y="3148"/>
                  <a:pt x="14663" y="3239"/>
                  <a:pt x="14704" y="3239"/>
                </a:cubicBezTo>
                <a:cubicBezTo>
                  <a:pt x="14730" y="3239"/>
                  <a:pt x="14759" y="3197"/>
                  <a:pt x="14795" y="3103"/>
                </a:cubicBezTo>
                <a:cubicBezTo>
                  <a:pt x="14816" y="3104"/>
                  <a:pt x="14834" y="3106"/>
                  <a:pt x="14850" y="3108"/>
                </a:cubicBezTo>
                <a:lnTo>
                  <a:pt x="14601" y="3568"/>
                </a:lnTo>
                <a:cubicBezTo>
                  <a:pt x="14639" y="3457"/>
                  <a:pt x="14604" y="3352"/>
                  <a:pt x="14578" y="3274"/>
                </a:cubicBezTo>
                <a:cubicBezTo>
                  <a:pt x="14571" y="3250"/>
                  <a:pt x="14563" y="3227"/>
                  <a:pt x="14558" y="3206"/>
                </a:cubicBezTo>
                <a:cubicBezTo>
                  <a:pt x="14590" y="3170"/>
                  <a:pt x="14619" y="3128"/>
                  <a:pt x="14638" y="3066"/>
                </a:cubicBezTo>
                <a:close/>
                <a:moveTo>
                  <a:pt x="5437" y="3068"/>
                </a:moveTo>
                <a:lnTo>
                  <a:pt x="5446" y="3579"/>
                </a:lnTo>
                <a:cubicBezTo>
                  <a:pt x="5413" y="3533"/>
                  <a:pt x="5401" y="3529"/>
                  <a:pt x="5393" y="3529"/>
                </a:cubicBezTo>
                <a:cubicBezTo>
                  <a:pt x="5370" y="3529"/>
                  <a:pt x="5352" y="3571"/>
                  <a:pt x="5334" y="3616"/>
                </a:cubicBezTo>
                <a:cubicBezTo>
                  <a:pt x="5323" y="3642"/>
                  <a:pt x="5306" y="3683"/>
                  <a:pt x="5296" y="3689"/>
                </a:cubicBezTo>
                <a:cubicBezTo>
                  <a:pt x="5296" y="3679"/>
                  <a:pt x="5297" y="3662"/>
                  <a:pt x="5298" y="3654"/>
                </a:cubicBezTo>
                <a:lnTo>
                  <a:pt x="5302" y="3597"/>
                </a:lnTo>
                <a:lnTo>
                  <a:pt x="5279" y="3593"/>
                </a:lnTo>
                <a:cubicBezTo>
                  <a:pt x="5258" y="3589"/>
                  <a:pt x="5227" y="3587"/>
                  <a:pt x="5184" y="3587"/>
                </a:cubicBezTo>
                <a:cubicBezTo>
                  <a:pt x="5181" y="3587"/>
                  <a:pt x="5177" y="3587"/>
                  <a:pt x="5174" y="3587"/>
                </a:cubicBezTo>
                <a:lnTo>
                  <a:pt x="5251" y="3163"/>
                </a:lnTo>
                <a:cubicBezTo>
                  <a:pt x="5255" y="3169"/>
                  <a:pt x="5261" y="3172"/>
                  <a:pt x="5266" y="3172"/>
                </a:cubicBezTo>
                <a:cubicBezTo>
                  <a:pt x="5280" y="3172"/>
                  <a:pt x="5289" y="3156"/>
                  <a:pt x="5296" y="3145"/>
                </a:cubicBezTo>
                <a:cubicBezTo>
                  <a:pt x="5310" y="3122"/>
                  <a:pt x="5310" y="3125"/>
                  <a:pt x="5322" y="3144"/>
                </a:cubicBezTo>
                <a:cubicBezTo>
                  <a:pt x="5330" y="3156"/>
                  <a:pt x="5340" y="3172"/>
                  <a:pt x="5357" y="3172"/>
                </a:cubicBezTo>
                <a:cubicBezTo>
                  <a:pt x="5385" y="3172"/>
                  <a:pt x="5401" y="3135"/>
                  <a:pt x="5415" y="3105"/>
                </a:cubicBezTo>
                <a:cubicBezTo>
                  <a:pt x="5424" y="3086"/>
                  <a:pt x="5430" y="3072"/>
                  <a:pt x="5437" y="3068"/>
                </a:cubicBezTo>
                <a:close/>
                <a:moveTo>
                  <a:pt x="5482" y="3072"/>
                </a:moveTo>
                <a:cubicBezTo>
                  <a:pt x="5525" y="3081"/>
                  <a:pt x="5573" y="3101"/>
                  <a:pt x="5588" y="3122"/>
                </a:cubicBezTo>
                <a:cubicBezTo>
                  <a:pt x="5602" y="3142"/>
                  <a:pt x="5613" y="3172"/>
                  <a:pt x="5625" y="3204"/>
                </a:cubicBezTo>
                <a:cubicBezTo>
                  <a:pt x="5647" y="3266"/>
                  <a:pt x="5676" y="3342"/>
                  <a:pt x="5732" y="3342"/>
                </a:cubicBezTo>
                <a:lnTo>
                  <a:pt x="5785" y="3342"/>
                </a:lnTo>
                <a:cubicBezTo>
                  <a:pt x="5806" y="3342"/>
                  <a:pt x="5827" y="3353"/>
                  <a:pt x="5832" y="3366"/>
                </a:cubicBezTo>
                <a:cubicBezTo>
                  <a:pt x="5833" y="3367"/>
                  <a:pt x="5834" y="3369"/>
                  <a:pt x="5833" y="3375"/>
                </a:cubicBezTo>
                <a:lnTo>
                  <a:pt x="5830" y="3413"/>
                </a:lnTo>
                <a:lnTo>
                  <a:pt x="5848" y="3425"/>
                </a:lnTo>
                <a:cubicBezTo>
                  <a:pt x="5869" y="3439"/>
                  <a:pt x="5888" y="3458"/>
                  <a:pt x="5905" y="3477"/>
                </a:cubicBezTo>
                <a:cubicBezTo>
                  <a:pt x="5928" y="3501"/>
                  <a:pt x="5951" y="3527"/>
                  <a:pt x="5981" y="3540"/>
                </a:cubicBezTo>
                <a:lnTo>
                  <a:pt x="5981" y="3619"/>
                </a:lnTo>
                <a:lnTo>
                  <a:pt x="6040" y="3619"/>
                </a:lnTo>
                <a:cubicBezTo>
                  <a:pt x="6047" y="3619"/>
                  <a:pt x="6055" y="3622"/>
                  <a:pt x="6064" y="3642"/>
                </a:cubicBezTo>
                <a:cubicBezTo>
                  <a:pt x="6043" y="3650"/>
                  <a:pt x="6022" y="3664"/>
                  <a:pt x="6006" y="3710"/>
                </a:cubicBezTo>
                <a:lnTo>
                  <a:pt x="5986" y="3771"/>
                </a:lnTo>
                <a:lnTo>
                  <a:pt x="6022" y="3780"/>
                </a:lnTo>
                <a:cubicBezTo>
                  <a:pt x="6041" y="3784"/>
                  <a:pt x="6053" y="3787"/>
                  <a:pt x="6063" y="3788"/>
                </a:cubicBezTo>
                <a:cubicBezTo>
                  <a:pt x="6052" y="3802"/>
                  <a:pt x="6041" y="3822"/>
                  <a:pt x="6031" y="3857"/>
                </a:cubicBezTo>
                <a:lnTo>
                  <a:pt x="6019" y="3897"/>
                </a:lnTo>
                <a:lnTo>
                  <a:pt x="6039" y="3919"/>
                </a:lnTo>
                <a:cubicBezTo>
                  <a:pt x="6057" y="3938"/>
                  <a:pt x="6071" y="3951"/>
                  <a:pt x="6091" y="3956"/>
                </a:cubicBezTo>
                <a:cubicBezTo>
                  <a:pt x="6106" y="4041"/>
                  <a:pt x="6152" y="4086"/>
                  <a:pt x="6196" y="4102"/>
                </a:cubicBezTo>
                <a:cubicBezTo>
                  <a:pt x="6205" y="4204"/>
                  <a:pt x="6227" y="4256"/>
                  <a:pt x="6262" y="4256"/>
                </a:cubicBezTo>
                <a:cubicBezTo>
                  <a:pt x="6283" y="4256"/>
                  <a:pt x="6298" y="4246"/>
                  <a:pt x="6308" y="4240"/>
                </a:cubicBezTo>
                <a:cubicBezTo>
                  <a:pt x="6309" y="4239"/>
                  <a:pt x="6311" y="4238"/>
                  <a:pt x="6313" y="4237"/>
                </a:cubicBezTo>
                <a:cubicBezTo>
                  <a:pt x="6314" y="4240"/>
                  <a:pt x="6315" y="4244"/>
                  <a:pt x="6316" y="4250"/>
                </a:cubicBezTo>
                <a:lnTo>
                  <a:pt x="6318" y="4258"/>
                </a:lnTo>
                <a:lnTo>
                  <a:pt x="6321" y="4264"/>
                </a:lnTo>
                <a:cubicBezTo>
                  <a:pt x="6339" y="4300"/>
                  <a:pt x="6364" y="4298"/>
                  <a:pt x="6377" y="4298"/>
                </a:cubicBezTo>
                <a:lnTo>
                  <a:pt x="6208" y="4487"/>
                </a:lnTo>
                <a:cubicBezTo>
                  <a:pt x="6207" y="4483"/>
                  <a:pt x="6205" y="4479"/>
                  <a:pt x="6204" y="4475"/>
                </a:cubicBezTo>
                <a:cubicBezTo>
                  <a:pt x="6176" y="4400"/>
                  <a:pt x="6144" y="4315"/>
                  <a:pt x="6082" y="4315"/>
                </a:cubicBezTo>
                <a:cubicBezTo>
                  <a:pt x="6067" y="4315"/>
                  <a:pt x="6051" y="4336"/>
                  <a:pt x="6034" y="4361"/>
                </a:cubicBezTo>
                <a:cubicBezTo>
                  <a:pt x="6033" y="4361"/>
                  <a:pt x="6033" y="4361"/>
                  <a:pt x="6033" y="4362"/>
                </a:cubicBezTo>
                <a:lnTo>
                  <a:pt x="5953" y="4362"/>
                </a:lnTo>
                <a:lnTo>
                  <a:pt x="6028" y="4445"/>
                </a:lnTo>
                <a:lnTo>
                  <a:pt x="6028" y="4574"/>
                </a:lnTo>
                <a:lnTo>
                  <a:pt x="6060" y="4574"/>
                </a:lnTo>
                <a:cubicBezTo>
                  <a:pt x="6064" y="4595"/>
                  <a:pt x="6068" y="4616"/>
                  <a:pt x="6074" y="4637"/>
                </a:cubicBezTo>
                <a:lnTo>
                  <a:pt x="5835" y="4903"/>
                </a:lnTo>
                <a:lnTo>
                  <a:pt x="5822" y="4892"/>
                </a:lnTo>
                <a:cubicBezTo>
                  <a:pt x="5782" y="4858"/>
                  <a:pt x="5755" y="4817"/>
                  <a:pt x="5725" y="4774"/>
                </a:cubicBezTo>
                <a:cubicBezTo>
                  <a:pt x="5705" y="4743"/>
                  <a:pt x="5684" y="4712"/>
                  <a:pt x="5659" y="4682"/>
                </a:cubicBezTo>
                <a:lnTo>
                  <a:pt x="5641" y="4661"/>
                </a:lnTo>
                <a:lnTo>
                  <a:pt x="5629" y="4694"/>
                </a:lnTo>
                <a:cubicBezTo>
                  <a:pt x="5623" y="4711"/>
                  <a:pt x="5613" y="4740"/>
                  <a:pt x="5605" y="4740"/>
                </a:cubicBezTo>
                <a:lnTo>
                  <a:pt x="5601" y="4736"/>
                </a:lnTo>
                <a:cubicBezTo>
                  <a:pt x="5596" y="4727"/>
                  <a:pt x="5587" y="4710"/>
                  <a:pt x="5569" y="4710"/>
                </a:cubicBezTo>
                <a:cubicBezTo>
                  <a:pt x="5548" y="4710"/>
                  <a:pt x="5534" y="4734"/>
                  <a:pt x="5523" y="4752"/>
                </a:cubicBezTo>
                <a:cubicBezTo>
                  <a:pt x="5518" y="4760"/>
                  <a:pt x="5515" y="4766"/>
                  <a:pt x="5512" y="4769"/>
                </a:cubicBezTo>
                <a:lnTo>
                  <a:pt x="5510" y="4692"/>
                </a:lnTo>
                <a:lnTo>
                  <a:pt x="5509" y="4630"/>
                </a:lnTo>
                <a:lnTo>
                  <a:pt x="5590" y="4630"/>
                </a:lnTo>
                <a:cubicBezTo>
                  <a:pt x="5614" y="4630"/>
                  <a:pt x="5669" y="4602"/>
                  <a:pt x="5698" y="4563"/>
                </a:cubicBezTo>
                <a:lnTo>
                  <a:pt x="5728" y="4523"/>
                </a:lnTo>
                <a:lnTo>
                  <a:pt x="5697" y="4487"/>
                </a:lnTo>
                <a:cubicBezTo>
                  <a:pt x="5686" y="4473"/>
                  <a:pt x="5671" y="4446"/>
                  <a:pt x="5670" y="4436"/>
                </a:cubicBezTo>
                <a:cubicBezTo>
                  <a:pt x="5670" y="4435"/>
                  <a:pt x="5670" y="4434"/>
                  <a:pt x="5670" y="4433"/>
                </a:cubicBezTo>
                <a:cubicBezTo>
                  <a:pt x="5672" y="4432"/>
                  <a:pt x="5676" y="4432"/>
                  <a:pt x="5679" y="4431"/>
                </a:cubicBezTo>
                <a:cubicBezTo>
                  <a:pt x="5690" y="4430"/>
                  <a:pt x="5705" y="4427"/>
                  <a:pt x="5716" y="4404"/>
                </a:cubicBezTo>
                <a:cubicBezTo>
                  <a:pt x="5763" y="4309"/>
                  <a:pt x="5786" y="4237"/>
                  <a:pt x="5786" y="4181"/>
                </a:cubicBezTo>
                <a:cubicBezTo>
                  <a:pt x="5786" y="4046"/>
                  <a:pt x="5644" y="3826"/>
                  <a:pt x="5587" y="3818"/>
                </a:cubicBezTo>
                <a:lnTo>
                  <a:pt x="5566" y="3776"/>
                </a:lnTo>
                <a:cubicBezTo>
                  <a:pt x="5556" y="3757"/>
                  <a:pt x="5526" y="3703"/>
                  <a:pt x="5492" y="3649"/>
                </a:cubicBezTo>
                <a:lnTo>
                  <a:pt x="5482" y="3072"/>
                </a:lnTo>
                <a:close/>
                <a:moveTo>
                  <a:pt x="21007" y="3143"/>
                </a:moveTo>
                <a:cubicBezTo>
                  <a:pt x="20961" y="3143"/>
                  <a:pt x="20884" y="3232"/>
                  <a:pt x="20884" y="3328"/>
                </a:cubicBezTo>
                <a:cubicBezTo>
                  <a:pt x="20884" y="3376"/>
                  <a:pt x="20904" y="3415"/>
                  <a:pt x="20928" y="3415"/>
                </a:cubicBezTo>
                <a:cubicBezTo>
                  <a:pt x="20937" y="3415"/>
                  <a:pt x="21141" y="3414"/>
                  <a:pt x="21141" y="3294"/>
                </a:cubicBezTo>
                <a:cubicBezTo>
                  <a:pt x="21141" y="3182"/>
                  <a:pt x="21034" y="3143"/>
                  <a:pt x="21007" y="3143"/>
                </a:cubicBezTo>
                <a:close/>
                <a:moveTo>
                  <a:pt x="14504" y="3167"/>
                </a:moveTo>
                <a:lnTo>
                  <a:pt x="14508" y="3198"/>
                </a:lnTo>
                <a:cubicBezTo>
                  <a:pt x="14514" y="3242"/>
                  <a:pt x="14528" y="3283"/>
                  <a:pt x="14541" y="3323"/>
                </a:cubicBezTo>
                <a:cubicBezTo>
                  <a:pt x="14571" y="3415"/>
                  <a:pt x="14587" y="3470"/>
                  <a:pt x="14555" y="3538"/>
                </a:cubicBezTo>
                <a:cubicBezTo>
                  <a:pt x="14536" y="3579"/>
                  <a:pt x="14539" y="3638"/>
                  <a:pt x="14543" y="3675"/>
                </a:cubicBezTo>
                <a:lnTo>
                  <a:pt x="14542" y="3676"/>
                </a:lnTo>
                <a:lnTo>
                  <a:pt x="14546" y="3702"/>
                </a:lnTo>
                <a:lnTo>
                  <a:pt x="14556" y="3773"/>
                </a:lnTo>
                <a:lnTo>
                  <a:pt x="14558" y="3770"/>
                </a:lnTo>
                <a:cubicBezTo>
                  <a:pt x="14561" y="3788"/>
                  <a:pt x="14564" y="3805"/>
                  <a:pt x="14568" y="3822"/>
                </a:cubicBezTo>
                <a:cubicBezTo>
                  <a:pt x="14575" y="3859"/>
                  <a:pt x="14586" y="3911"/>
                  <a:pt x="14587" y="3936"/>
                </a:cubicBezTo>
                <a:cubicBezTo>
                  <a:pt x="14579" y="3933"/>
                  <a:pt x="14559" y="3911"/>
                  <a:pt x="14538" y="3771"/>
                </a:cubicBezTo>
                <a:lnTo>
                  <a:pt x="14538" y="3771"/>
                </a:lnTo>
                <a:cubicBezTo>
                  <a:pt x="14508" y="3576"/>
                  <a:pt x="14499" y="3286"/>
                  <a:pt x="14499" y="3207"/>
                </a:cubicBezTo>
                <a:cubicBezTo>
                  <a:pt x="14499" y="3193"/>
                  <a:pt x="14501" y="3180"/>
                  <a:pt x="14504" y="3167"/>
                </a:cubicBezTo>
                <a:close/>
                <a:moveTo>
                  <a:pt x="3596" y="3186"/>
                </a:moveTo>
                <a:cubicBezTo>
                  <a:pt x="3598" y="3194"/>
                  <a:pt x="3599" y="3202"/>
                  <a:pt x="3601" y="3210"/>
                </a:cubicBezTo>
                <a:lnTo>
                  <a:pt x="3599" y="3210"/>
                </a:lnTo>
                <a:cubicBezTo>
                  <a:pt x="3598" y="3207"/>
                  <a:pt x="3597" y="3197"/>
                  <a:pt x="3596" y="3186"/>
                </a:cubicBezTo>
                <a:close/>
                <a:moveTo>
                  <a:pt x="6808" y="3201"/>
                </a:moveTo>
                <a:lnTo>
                  <a:pt x="6841" y="3229"/>
                </a:lnTo>
                <a:cubicBezTo>
                  <a:pt x="6808" y="3229"/>
                  <a:pt x="6808" y="3224"/>
                  <a:pt x="6808" y="3202"/>
                </a:cubicBezTo>
                <a:cubicBezTo>
                  <a:pt x="6808" y="3202"/>
                  <a:pt x="6808" y="3201"/>
                  <a:pt x="6808" y="3201"/>
                </a:cubicBezTo>
                <a:close/>
                <a:moveTo>
                  <a:pt x="21007" y="3232"/>
                </a:moveTo>
                <a:cubicBezTo>
                  <a:pt x="21033" y="3232"/>
                  <a:pt x="21076" y="3261"/>
                  <a:pt x="21091" y="3283"/>
                </a:cubicBezTo>
                <a:cubicBezTo>
                  <a:pt x="21059" y="3307"/>
                  <a:pt x="20965" y="3325"/>
                  <a:pt x="20929" y="3325"/>
                </a:cubicBezTo>
                <a:cubicBezTo>
                  <a:pt x="20932" y="3297"/>
                  <a:pt x="20978" y="3232"/>
                  <a:pt x="21007" y="3232"/>
                </a:cubicBezTo>
                <a:close/>
                <a:moveTo>
                  <a:pt x="4389" y="3270"/>
                </a:moveTo>
                <a:cubicBezTo>
                  <a:pt x="4390" y="3270"/>
                  <a:pt x="4391" y="3270"/>
                  <a:pt x="4392" y="3270"/>
                </a:cubicBezTo>
                <a:cubicBezTo>
                  <a:pt x="4432" y="3272"/>
                  <a:pt x="4499" y="3298"/>
                  <a:pt x="4501" y="3447"/>
                </a:cubicBezTo>
                <a:cubicBezTo>
                  <a:pt x="4502" y="3502"/>
                  <a:pt x="4525" y="3528"/>
                  <a:pt x="4542" y="3546"/>
                </a:cubicBezTo>
                <a:cubicBezTo>
                  <a:pt x="4547" y="3552"/>
                  <a:pt x="4553" y="3558"/>
                  <a:pt x="4557" y="3564"/>
                </a:cubicBezTo>
                <a:lnTo>
                  <a:pt x="4514" y="3644"/>
                </a:lnTo>
                <a:lnTo>
                  <a:pt x="4463" y="3737"/>
                </a:lnTo>
                <a:cubicBezTo>
                  <a:pt x="4450" y="3669"/>
                  <a:pt x="4409" y="3653"/>
                  <a:pt x="4377" y="3640"/>
                </a:cubicBezTo>
                <a:cubicBezTo>
                  <a:pt x="4334" y="3623"/>
                  <a:pt x="4324" y="3613"/>
                  <a:pt x="4324" y="3586"/>
                </a:cubicBezTo>
                <a:cubicBezTo>
                  <a:pt x="4324" y="3576"/>
                  <a:pt x="4324" y="3574"/>
                  <a:pt x="4331" y="3563"/>
                </a:cubicBezTo>
                <a:cubicBezTo>
                  <a:pt x="4339" y="3550"/>
                  <a:pt x="4351" y="3529"/>
                  <a:pt x="4351" y="3489"/>
                </a:cubicBezTo>
                <a:cubicBezTo>
                  <a:pt x="4351" y="3456"/>
                  <a:pt x="4345" y="3433"/>
                  <a:pt x="4340" y="3414"/>
                </a:cubicBezTo>
                <a:cubicBezTo>
                  <a:pt x="4336" y="3400"/>
                  <a:pt x="4334" y="3392"/>
                  <a:pt x="4334" y="3382"/>
                </a:cubicBezTo>
                <a:cubicBezTo>
                  <a:pt x="4334" y="3379"/>
                  <a:pt x="4334" y="3378"/>
                  <a:pt x="4334" y="3377"/>
                </a:cubicBezTo>
                <a:cubicBezTo>
                  <a:pt x="4337" y="3374"/>
                  <a:pt x="4348" y="3371"/>
                  <a:pt x="4354" y="3369"/>
                </a:cubicBezTo>
                <a:cubicBezTo>
                  <a:pt x="4362" y="3368"/>
                  <a:pt x="4369" y="3366"/>
                  <a:pt x="4377" y="3362"/>
                </a:cubicBezTo>
                <a:lnTo>
                  <a:pt x="4395" y="3353"/>
                </a:lnTo>
                <a:lnTo>
                  <a:pt x="4393" y="3314"/>
                </a:lnTo>
                <a:cubicBezTo>
                  <a:pt x="4393" y="3303"/>
                  <a:pt x="4392" y="3292"/>
                  <a:pt x="4390" y="3281"/>
                </a:cubicBezTo>
                <a:cubicBezTo>
                  <a:pt x="4390" y="3278"/>
                  <a:pt x="4389" y="3274"/>
                  <a:pt x="4389" y="3270"/>
                </a:cubicBezTo>
                <a:close/>
                <a:moveTo>
                  <a:pt x="18205" y="3314"/>
                </a:moveTo>
                <a:cubicBezTo>
                  <a:pt x="18209" y="3315"/>
                  <a:pt x="18214" y="3316"/>
                  <a:pt x="18218" y="3316"/>
                </a:cubicBezTo>
                <a:lnTo>
                  <a:pt x="18413" y="3316"/>
                </a:lnTo>
                <a:lnTo>
                  <a:pt x="18522" y="4180"/>
                </a:lnTo>
                <a:lnTo>
                  <a:pt x="18535" y="4284"/>
                </a:lnTo>
                <a:lnTo>
                  <a:pt x="18205" y="3314"/>
                </a:lnTo>
                <a:close/>
                <a:moveTo>
                  <a:pt x="8624" y="3319"/>
                </a:moveTo>
                <a:cubicBezTo>
                  <a:pt x="8653" y="3319"/>
                  <a:pt x="8663" y="3347"/>
                  <a:pt x="8681" y="3400"/>
                </a:cubicBezTo>
                <a:cubicBezTo>
                  <a:pt x="8693" y="3434"/>
                  <a:pt x="8707" y="3474"/>
                  <a:pt x="8730" y="3501"/>
                </a:cubicBezTo>
                <a:lnTo>
                  <a:pt x="8729" y="3507"/>
                </a:lnTo>
                <a:cubicBezTo>
                  <a:pt x="8729" y="3507"/>
                  <a:pt x="8739" y="3513"/>
                  <a:pt x="8739" y="3513"/>
                </a:cubicBezTo>
                <a:lnTo>
                  <a:pt x="8735" y="3512"/>
                </a:lnTo>
                <a:cubicBezTo>
                  <a:pt x="8703" y="3507"/>
                  <a:pt x="8630" y="3493"/>
                  <a:pt x="8601" y="3463"/>
                </a:cubicBezTo>
                <a:cubicBezTo>
                  <a:pt x="8618" y="3449"/>
                  <a:pt x="8636" y="3425"/>
                  <a:pt x="8636" y="3381"/>
                </a:cubicBezTo>
                <a:cubicBezTo>
                  <a:pt x="8636" y="3353"/>
                  <a:pt x="8629" y="3333"/>
                  <a:pt x="8624" y="3319"/>
                </a:cubicBezTo>
                <a:close/>
                <a:moveTo>
                  <a:pt x="8814" y="3337"/>
                </a:moveTo>
                <a:cubicBezTo>
                  <a:pt x="8821" y="3367"/>
                  <a:pt x="8825" y="3398"/>
                  <a:pt x="8825" y="3431"/>
                </a:cubicBezTo>
                <a:cubicBezTo>
                  <a:pt x="8824" y="3433"/>
                  <a:pt x="8818" y="3441"/>
                  <a:pt x="8792" y="3441"/>
                </a:cubicBezTo>
                <a:lnTo>
                  <a:pt x="8814" y="3337"/>
                </a:lnTo>
                <a:close/>
                <a:moveTo>
                  <a:pt x="3100" y="3347"/>
                </a:moveTo>
                <a:lnTo>
                  <a:pt x="3484" y="3523"/>
                </a:lnTo>
                <a:lnTo>
                  <a:pt x="3908" y="3718"/>
                </a:lnTo>
                <a:cubicBezTo>
                  <a:pt x="3908" y="3720"/>
                  <a:pt x="3908" y="3721"/>
                  <a:pt x="3908" y="3722"/>
                </a:cubicBezTo>
                <a:cubicBezTo>
                  <a:pt x="3908" y="3743"/>
                  <a:pt x="3912" y="3788"/>
                  <a:pt x="3945" y="3799"/>
                </a:cubicBezTo>
                <a:cubicBezTo>
                  <a:pt x="3947" y="3808"/>
                  <a:pt x="3950" y="3815"/>
                  <a:pt x="3953" y="3822"/>
                </a:cubicBezTo>
                <a:cubicBezTo>
                  <a:pt x="3939" y="3843"/>
                  <a:pt x="3916" y="3847"/>
                  <a:pt x="3877" y="3847"/>
                </a:cubicBezTo>
                <a:lnTo>
                  <a:pt x="3862" y="3847"/>
                </a:lnTo>
                <a:cubicBezTo>
                  <a:pt x="3824" y="3847"/>
                  <a:pt x="3800" y="3817"/>
                  <a:pt x="3774" y="3784"/>
                </a:cubicBezTo>
                <a:cubicBezTo>
                  <a:pt x="3749" y="3753"/>
                  <a:pt x="3723" y="3720"/>
                  <a:pt x="3688" y="3720"/>
                </a:cubicBezTo>
                <a:cubicBezTo>
                  <a:pt x="3657" y="3720"/>
                  <a:pt x="3646" y="3747"/>
                  <a:pt x="3638" y="3774"/>
                </a:cubicBezTo>
                <a:cubicBezTo>
                  <a:pt x="3634" y="3786"/>
                  <a:pt x="3632" y="3793"/>
                  <a:pt x="3623" y="3801"/>
                </a:cubicBezTo>
                <a:cubicBezTo>
                  <a:pt x="3601" y="3824"/>
                  <a:pt x="3579" y="3829"/>
                  <a:pt x="3555" y="3835"/>
                </a:cubicBezTo>
                <a:cubicBezTo>
                  <a:pt x="3528" y="3841"/>
                  <a:pt x="3500" y="3848"/>
                  <a:pt x="3474" y="3881"/>
                </a:cubicBezTo>
                <a:lnTo>
                  <a:pt x="3290" y="3881"/>
                </a:lnTo>
                <a:cubicBezTo>
                  <a:pt x="3290" y="3881"/>
                  <a:pt x="3289" y="3881"/>
                  <a:pt x="3289" y="3881"/>
                </a:cubicBezTo>
                <a:cubicBezTo>
                  <a:pt x="3289" y="3879"/>
                  <a:pt x="3289" y="3876"/>
                  <a:pt x="3288" y="3873"/>
                </a:cubicBezTo>
                <a:cubicBezTo>
                  <a:pt x="3287" y="3850"/>
                  <a:pt x="3284" y="3812"/>
                  <a:pt x="3265" y="3784"/>
                </a:cubicBezTo>
                <a:cubicBezTo>
                  <a:pt x="3250" y="3762"/>
                  <a:pt x="3226" y="3752"/>
                  <a:pt x="3187" y="3752"/>
                </a:cubicBezTo>
                <a:cubicBezTo>
                  <a:pt x="3176" y="3752"/>
                  <a:pt x="3165" y="3752"/>
                  <a:pt x="3155" y="3753"/>
                </a:cubicBezTo>
                <a:cubicBezTo>
                  <a:pt x="3148" y="3754"/>
                  <a:pt x="3141" y="3754"/>
                  <a:pt x="3135" y="3754"/>
                </a:cubicBezTo>
                <a:cubicBezTo>
                  <a:pt x="3108" y="3754"/>
                  <a:pt x="3083" y="3706"/>
                  <a:pt x="3067" y="3663"/>
                </a:cubicBezTo>
                <a:cubicBezTo>
                  <a:pt x="3107" y="3617"/>
                  <a:pt x="3159" y="3597"/>
                  <a:pt x="3241" y="3597"/>
                </a:cubicBezTo>
                <a:cubicBezTo>
                  <a:pt x="3265" y="3597"/>
                  <a:pt x="3279" y="3595"/>
                  <a:pt x="3295" y="3592"/>
                </a:cubicBezTo>
                <a:lnTo>
                  <a:pt x="3386" y="3577"/>
                </a:lnTo>
                <a:lnTo>
                  <a:pt x="3315" y="3496"/>
                </a:lnTo>
                <a:cubicBezTo>
                  <a:pt x="3301" y="3479"/>
                  <a:pt x="3282" y="3456"/>
                  <a:pt x="3258" y="3456"/>
                </a:cubicBezTo>
                <a:lnTo>
                  <a:pt x="3146" y="3456"/>
                </a:lnTo>
                <a:cubicBezTo>
                  <a:pt x="3137" y="3456"/>
                  <a:pt x="3125" y="3458"/>
                  <a:pt x="3112" y="3460"/>
                </a:cubicBezTo>
                <a:cubicBezTo>
                  <a:pt x="3097" y="3462"/>
                  <a:pt x="3081" y="3464"/>
                  <a:pt x="3064" y="3464"/>
                </a:cubicBezTo>
                <a:cubicBezTo>
                  <a:pt x="3025" y="3464"/>
                  <a:pt x="3005" y="3451"/>
                  <a:pt x="3005" y="3425"/>
                </a:cubicBezTo>
                <a:cubicBezTo>
                  <a:pt x="3005" y="3409"/>
                  <a:pt x="3005" y="3403"/>
                  <a:pt x="3037" y="3396"/>
                </a:cubicBezTo>
                <a:cubicBezTo>
                  <a:pt x="3052" y="3393"/>
                  <a:pt x="3067" y="3389"/>
                  <a:pt x="3079" y="3374"/>
                </a:cubicBezTo>
                <a:lnTo>
                  <a:pt x="3100" y="3347"/>
                </a:lnTo>
                <a:close/>
                <a:moveTo>
                  <a:pt x="19558" y="3358"/>
                </a:moveTo>
                <a:cubicBezTo>
                  <a:pt x="19597" y="3358"/>
                  <a:pt x="19628" y="3368"/>
                  <a:pt x="19654" y="3382"/>
                </a:cubicBezTo>
                <a:cubicBezTo>
                  <a:pt x="19651" y="3463"/>
                  <a:pt x="19647" y="3558"/>
                  <a:pt x="19644" y="3662"/>
                </a:cubicBezTo>
                <a:cubicBezTo>
                  <a:pt x="19626" y="4128"/>
                  <a:pt x="19602" y="4777"/>
                  <a:pt x="19585" y="5231"/>
                </a:cubicBezTo>
                <a:cubicBezTo>
                  <a:pt x="19518" y="5276"/>
                  <a:pt x="19471" y="5373"/>
                  <a:pt x="19439" y="5532"/>
                </a:cubicBezTo>
                <a:lnTo>
                  <a:pt x="18850" y="4793"/>
                </a:lnTo>
                <a:lnTo>
                  <a:pt x="18630" y="4518"/>
                </a:lnTo>
                <a:lnTo>
                  <a:pt x="19517" y="3360"/>
                </a:lnTo>
                <a:cubicBezTo>
                  <a:pt x="19532" y="3358"/>
                  <a:pt x="19545" y="3357"/>
                  <a:pt x="19558" y="3358"/>
                </a:cubicBezTo>
                <a:close/>
                <a:moveTo>
                  <a:pt x="682" y="3406"/>
                </a:moveTo>
                <a:cubicBezTo>
                  <a:pt x="690" y="3406"/>
                  <a:pt x="695" y="3413"/>
                  <a:pt x="706" y="3429"/>
                </a:cubicBezTo>
                <a:cubicBezTo>
                  <a:pt x="708" y="3433"/>
                  <a:pt x="711" y="3437"/>
                  <a:pt x="714" y="3441"/>
                </a:cubicBezTo>
                <a:cubicBezTo>
                  <a:pt x="714" y="3444"/>
                  <a:pt x="713" y="3446"/>
                  <a:pt x="712" y="3448"/>
                </a:cubicBezTo>
                <a:lnTo>
                  <a:pt x="693" y="3512"/>
                </a:lnTo>
                <a:lnTo>
                  <a:pt x="724" y="3524"/>
                </a:lnTo>
                <a:cubicBezTo>
                  <a:pt x="747" y="3533"/>
                  <a:pt x="771" y="3515"/>
                  <a:pt x="789" y="3479"/>
                </a:cubicBezTo>
                <a:cubicBezTo>
                  <a:pt x="792" y="3482"/>
                  <a:pt x="795" y="3485"/>
                  <a:pt x="798" y="3488"/>
                </a:cubicBezTo>
                <a:cubicBezTo>
                  <a:pt x="806" y="3496"/>
                  <a:pt x="813" y="3503"/>
                  <a:pt x="823" y="3510"/>
                </a:cubicBezTo>
                <a:lnTo>
                  <a:pt x="930" y="3512"/>
                </a:lnTo>
                <a:cubicBezTo>
                  <a:pt x="936" y="3521"/>
                  <a:pt x="941" y="3529"/>
                  <a:pt x="946" y="3536"/>
                </a:cubicBezTo>
                <a:cubicBezTo>
                  <a:pt x="958" y="3554"/>
                  <a:pt x="969" y="3572"/>
                  <a:pt x="990" y="3592"/>
                </a:cubicBezTo>
                <a:lnTo>
                  <a:pt x="995" y="3597"/>
                </a:lnTo>
                <a:lnTo>
                  <a:pt x="1155" y="3597"/>
                </a:lnTo>
                <a:cubicBezTo>
                  <a:pt x="1219" y="3700"/>
                  <a:pt x="1384" y="3703"/>
                  <a:pt x="1403" y="3703"/>
                </a:cubicBezTo>
                <a:cubicBezTo>
                  <a:pt x="1425" y="3703"/>
                  <a:pt x="1442" y="3695"/>
                  <a:pt x="1458" y="3687"/>
                </a:cubicBezTo>
                <a:cubicBezTo>
                  <a:pt x="1473" y="3680"/>
                  <a:pt x="1486" y="3674"/>
                  <a:pt x="1503" y="3674"/>
                </a:cubicBezTo>
                <a:cubicBezTo>
                  <a:pt x="1537" y="3674"/>
                  <a:pt x="1556" y="3692"/>
                  <a:pt x="1580" y="3715"/>
                </a:cubicBezTo>
                <a:cubicBezTo>
                  <a:pt x="1590" y="3725"/>
                  <a:pt x="1601" y="3736"/>
                  <a:pt x="1614" y="3746"/>
                </a:cubicBezTo>
                <a:lnTo>
                  <a:pt x="1614" y="5125"/>
                </a:lnTo>
                <a:lnTo>
                  <a:pt x="347" y="3732"/>
                </a:lnTo>
                <a:cubicBezTo>
                  <a:pt x="401" y="3639"/>
                  <a:pt x="460" y="3570"/>
                  <a:pt x="519" y="3532"/>
                </a:cubicBezTo>
                <a:cubicBezTo>
                  <a:pt x="528" y="3527"/>
                  <a:pt x="538" y="3528"/>
                  <a:pt x="548" y="3530"/>
                </a:cubicBezTo>
                <a:cubicBezTo>
                  <a:pt x="565" y="3534"/>
                  <a:pt x="582" y="3534"/>
                  <a:pt x="599" y="3522"/>
                </a:cubicBezTo>
                <a:cubicBezTo>
                  <a:pt x="618" y="3508"/>
                  <a:pt x="632" y="3480"/>
                  <a:pt x="645" y="3455"/>
                </a:cubicBezTo>
                <a:cubicBezTo>
                  <a:pt x="659" y="3429"/>
                  <a:pt x="671" y="3406"/>
                  <a:pt x="682" y="3406"/>
                </a:cubicBezTo>
                <a:close/>
                <a:moveTo>
                  <a:pt x="19698" y="3418"/>
                </a:moveTo>
                <a:cubicBezTo>
                  <a:pt x="19732" y="3459"/>
                  <a:pt x="19753" y="3524"/>
                  <a:pt x="19766" y="3622"/>
                </a:cubicBezTo>
                <a:lnTo>
                  <a:pt x="19770" y="3655"/>
                </a:lnTo>
                <a:lnTo>
                  <a:pt x="20274" y="3676"/>
                </a:lnTo>
                <a:cubicBezTo>
                  <a:pt x="20283" y="3680"/>
                  <a:pt x="20309" y="3724"/>
                  <a:pt x="20327" y="3753"/>
                </a:cubicBezTo>
                <a:cubicBezTo>
                  <a:pt x="20332" y="3761"/>
                  <a:pt x="20336" y="3768"/>
                  <a:pt x="20341" y="3776"/>
                </a:cubicBezTo>
                <a:lnTo>
                  <a:pt x="19923" y="4841"/>
                </a:lnTo>
                <a:lnTo>
                  <a:pt x="19783" y="5196"/>
                </a:lnTo>
                <a:cubicBezTo>
                  <a:pt x="19754" y="5190"/>
                  <a:pt x="19730" y="5194"/>
                  <a:pt x="19712" y="5198"/>
                </a:cubicBezTo>
                <a:cubicBezTo>
                  <a:pt x="19687" y="5203"/>
                  <a:pt x="19657" y="5201"/>
                  <a:pt x="19630" y="5209"/>
                </a:cubicBezTo>
                <a:cubicBezTo>
                  <a:pt x="19641" y="4917"/>
                  <a:pt x="19655" y="4550"/>
                  <a:pt x="19668" y="4203"/>
                </a:cubicBezTo>
                <a:cubicBezTo>
                  <a:pt x="19671" y="4139"/>
                  <a:pt x="19673" y="4076"/>
                  <a:pt x="19675" y="4014"/>
                </a:cubicBezTo>
                <a:cubicBezTo>
                  <a:pt x="19676" y="4007"/>
                  <a:pt x="19676" y="4001"/>
                  <a:pt x="19676" y="3995"/>
                </a:cubicBezTo>
                <a:cubicBezTo>
                  <a:pt x="19678" y="3957"/>
                  <a:pt x="19679" y="3920"/>
                  <a:pt x="19680" y="3883"/>
                </a:cubicBezTo>
                <a:cubicBezTo>
                  <a:pt x="19680" y="3880"/>
                  <a:pt x="19681" y="3878"/>
                  <a:pt x="19681" y="3876"/>
                </a:cubicBezTo>
                <a:cubicBezTo>
                  <a:pt x="19684" y="3798"/>
                  <a:pt x="19686" y="3723"/>
                  <a:pt x="19689" y="3653"/>
                </a:cubicBezTo>
                <a:cubicBezTo>
                  <a:pt x="19689" y="3646"/>
                  <a:pt x="19689" y="3640"/>
                  <a:pt x="19690" y="3634"/>
                </a:cubicBezTo>
                <a:cubicBezTo>
                  <a:pt x="19690" y="3618"/>
                  <a:pt x="19691" y="3602"/>
                  <a:pt x="19691" y="3587"/>
                </a:cubicBezTo>
                <a:cubicBezTo>
                  <a:pt x="19694" y="3527"/>
                  <a:pt x="19696" y="3470"/>
                  <a:pt x="19698" y="3418"/>
                </a:cubicBezTo>
                <a:close/>
                <a:moveTo>
                  <a:pt x="7075" y="3426"/>
                </a:moveTo>
                <a:lnTo>
                  <a:pt x="7120" y="3465"/>
                </a:lnTo>
                <a:cubicBezTo>
                  <a:pt x="7120" y="3465"/>
                  <a:pt x="7057" y="3535"/>
                  <a:pt x="7057" y="3535"/>
                </a:cubicBezTo>
                <a:cubicBezTo>
                  <a:pt x="7070" y="3513"/>
                  <a:pt x="7071" y="3477"/>
                  <a:pt x="7072" y="3461"/>
                </a:cubicBezTo>
                <a:lnTo>
                  <a:pt x="7075" y="3426"/>
                </a:lnTo>
                <a:close/>
                <a:moveTo>
                  <a:pt x="11863" y="3443"/>
                </a:moveTo>
                <a:cubicBezTo>
                  <a:pt x="11870" y="3446"/>
                  <a:pt x="11894" y="3470"/>
                  <a:pt x="11909" y="3487"/>
                </a:cubicBezTo>
                <a:cubicBezTo>
                  <a:pt x="11905" y="3500"/>
                  <a:pt x="11899" y="3502"/>
                  <a:pt x="11885" y="3507"/>
                </a:cubicBezTo>
                <a:cubicBezTo>
                  <a:pt x="11884" y="3507"/>
                  <a:pt x="11882" y="3508"/>
                  <a:pt x="11880" y="3509"/>
                </a:cubicBezTo>
                <a:lnTo>
                  <a:pt x="11854" y="3479"/>
                </a:lnTo>
                <a:cubicBezTo>
                  <a:pt x="11854" y="3479"/>
                  <a:pt x="11854" y="3478"/>
                  <a:pt x="11854" y="3478"/>
                </a:cubicBezTo>
                <a:cubicBezTo>
                  <a:pt x="11856" y="3465"/>
                  <a:pt x="11861" y="3443"/>
                  <a:pt x="11863" y="3443"/>
                </a:cubicBezTo>
                <a:close/>
                <a:moveTo>
                  <a:pt x="11514" y="3447"/>
                </a:moveTo>
                <a:cubicBezTo>
                  <a:pt x="11518" y="3455"/>
                  <a:pt x="11522" y="3462"/>
                  <a:pt x="11526" y="3469"/>
                </a:cubicBezTo>
                <a:lnTo>
                  <a:pt x="11508" y="3455"/>
                </a:lnTo>
                <a:cubicBezTo>
                  <a:pt x="11508" y="3455"/>
                  <a:pt x="11507" y="3455"/>
                  <a:pt x="11507" y="3454"/>
                </a:cubicBezTo>
                <a:cubicBezTo>
                  <a:pt x="11509" y="3452"/>
                  <a:pt x="11512" y="3450"/>
                  <a:pt x="11514" y="3447"/>
                </a:cubicBezTo>
                <a:close/>
                <a:moveTo>
                  <a:pt x="11630" y="3451"/>
                </a:moveTo>
                <a:cubicBezTo>
                  <a:pt x="11621" y="3469"/>
                  <a:pt x="11612" y="3490"/>
                  <a:pt x="11608" y="3522"/>
                </a:cubicBezTo>
                <a:lnTo>
                  <a:pt x="11600" y="3574"/>
                </a:lnTo>
                <a:lnTo>
                  <a:pt x="11627" y="3579"/>
                </a:lnTo>
                <a:cubicBezTo>
                  <a:pt x="11652" y="3584"/>
                  <a:pt x="11669" y="3564"/>
                  <a:pt x="11683" y="3539"/>
                </a:cubicBezTo>
                <a:lnTo>
                  <a:pt x="11727" y="5203"/>
                </a:lnTo>
                <a:lnTo>
                  <a:pt x="11502" y="4957"/>
                </a:lnTo>
                <a:cubicBezTo>
                  <a:pt x="11516" y="4929"/>
                  <a:pt x="11529" y="4899"/>
                  <a:pt x="11541" y="4869"/>
                </a:cubicBezTo>
                <a:cubicBezTo>
                  <a:pt x="11560" y="4824"/>
                  <a:pt x="11577" y="4782"/>
                  <a:pt x="11594" y="4763"/>
                </a:cubicBezTo>
                <a:cubicBezTo>
                  <a:pt x="11600" y="4755"/>
                  <a:pt x="11608" y="4749"/>
                  <a:pt x="11616" y="4742"/>
                </a:cubicBezTo>
                <a:cubicBezTo>
                  <a:pt x="11645" y="4716"/>
                  <a:pt x="11685" y="4680"/>
                  <a:pt x="11685" y="4596"/>
                </a:cubicBezTo>
                <a:cubicBezTo>
                  <a:pt x="11685" y="4532"/>
                  <a:pt x="11667" y="4424"/>
                  <a:pt x="11540" y="4424"/>
                </a:cubicBezTo>
                <a:cubicBezTo>
                  <a:pt x="11448" y="4424"/>
                  <a:pt x="11391" y="4507"/>
                  <a:pt x="11391" y="4639"/>
                </a:cubicBezTo>
                <a:cubicBezTo>
                  <a:pt x="11391" y="4661"/>
                  <a:pt x="11392" y="4678"/>
                  <a:pt x="11393" y="4692"/>
                </a:cubicBezTo>
                <a:cubicBezTo>
                  <a:pt x="11394" y="4710"/>
                  <a:pt x="11394" y="4714"/>
                  <a:pt x="11393" y="4717"/>
                </a:cubicBezTo>
                <a:lnTo>
                  <a:pt x="11391" y="4726"/>
                </a:lnTo>
                <a:lnTo>
                  <a:pt x="11391" y="4737"/>
                </a:lnTo>
                <a:cubicBezTo>
                  <a:pt x="11391" y="4748"/>
                  <a:pt x="11387" y="4771"/>
                  <a:pt x="11365" y="4806"/>
                </a:cubicBezTo>
                <a:lnTo>
                  <a:pt x="10933" y="4331"/>
                </a:lnTo>
                <a:cubicBezTo>
                  <a:pt x="10957" y="4255"/>
                  <a:pt x="10983" y="4211"/>
                  <a:pt x="11018" y="4184"/>
                </a:cubicBezTo>
                <a:cubicBezTo>
                  <a:pt x="11065" y="4149"/>
                  <a:pt x="11117" y="4024"/>
                  <a:pt x="11139" y="3928"/>
                </a:cubicBezTo>
                <a:cubicBezTo>
                  <a:pt x="11143" y="3930"/>
                  <a:pt x="11149" y="3932"/>
                  <a:pt x="11154" y="3932"/>
                </a:cubicBezTo>
                <a:cubicBezTo>
                  <a:pt x="11173" y="3932"/>
                  <a:pt x="11185" y="3895"/>
                  <a:pt x="11202" y="3835"/>
                </a:cubicBezTo>
                <a:cubicBezTo>
                  <a:pt x="11204" y="3827"/>
                  <a:pt x="11206" y="3821"/>
                  <a:pt x="11207" y="3817"/>
                </a:cubicBezTo>
                <a:lnTo>
                  <a:pt x="11255" y="3769"/>
                </a:lnTo>
                <a:lnTo>
                  <a:pt x="11222" y="3751"/>
                </a:lnTo>
                <a:cubicBezTo>
                  <a:pt x="11232" y="3752"/>
                  <a:pt x="11244" y="3754"/>
                  <a:pt x="11261" y="3735"/>
                </a:cubicBezTo>
                <a:lnTo>
                  <a:pt x="11286" y="3706"/>
                </a:lnTo>
                <a:lnTo>
                  <a:pt x="11270" y="3673"/>
                </a:lnTo>
                <a:cubicBezTo>
                  <a:pt x="11279" y="3668"/>
                  <a:pt x="11290" y="3666"/>
                  <a:pt x="11301" y="3663"/>
                </a:cubicBezTo>
                <a:cubicBezTo>
                  <a:pt x="11301" y="3663"/>
                  <a:pt x="11301" y="3663"/>
                  <a:pt x="11301" y="3663"/>
                </a:cubicBezTo>
                <a:lnTo>
                  <a:pt x="11301" y="3718"/>
                </a:lnTo>
                <a:lnTo>
                  <a:pt x="11329" y="3705"/>
                </a:lnTo>
                <a:cubicBezTo>
                  <a:pt x="11348" y="3696"/>
                  <a:pt x="11360" y="3667"/>
                  <a:pt x="11370" y="3641"/>
                </a:cubicBezTo>
                <a:cubicBezTo>
                  <a:pt x="11373" y="3632"/>
                  <a:pt x="11377" y="3623"/>
                  <a:pt x="11380" y="3616"/>
                </a:cubicBezTo>
                <a:lnTo>
                  <a:pt x="11380" y="3620"/>
                </a:lnTo>
                <a:lnTo>
                  <a:pt x="11422" y="3641"/>
                </a:lnTo>
                <a:cubicBezTo>
                  <a:pt x="11436" y="3590"/>
                  <a:pt x="11449" y="3583"/>
                  <a:pt x="11472" y="3571"/>
                </a:cubicBezTo>
                <a:cubicBezTo>
                  <a:pt x="11485" y="3564"/>
                  <a:pt x="11500" y="3557"/>
                  <a:pt x="11515" y="3540"/>
                </a:cubicBezTo>
                <a:lnTo>
                  <a:pt x="11557" y="3494"/>
                </a:lnTo>
                <a:cubicBezTo>
                  <a:pt x="11575" y="3497"/>
                  <a:pt x="11599" y="3477"/>
                  <a:pt x="11625" y="3456"/>
                </a:cubicBezTo>
                <a:cubicBezTo>
                  <a:pt x="11627" y="3454"/>
                  <a:pt x="11628" y="3452"/>
                  <a:pt x="11630" y="3451"/>
                </a:cubicBezTo>
                <a:close/>
                <a:moveTo>
                  <a:pt x="11765" y="3481"/>
                </a:moveTo>
                <a:lnTo>
                  <a:pt x="11820" y="3544"/>
                </a:lnTo>
                <a:lnTo>
                  <a:pt x="11808" y="3553"/>
                </a:lnTo>
                <a:lnTo>
                  <a:pt x="11840" y="3604"/>
                </a:lnTo>
                <a:cubicBezTo>
                  <a:pt x="11848" y="3617"/>
                  <a:pt x="11856" y="3626"/>
                  <a:pt x="11862" y="3634"/>
                </a:cubicBezTo>
                <a:cubicBezTo>
                  <a:pt x="11864" y="3636"/>
                  <a:pt x="11866" y="3639"/>
                  <a:pt x="11868" y="3641"/>
                </a:cubicBezTo>
                <a:lnTo>
                  <a:pt x="11868" y="3672"/>
                </a:lnTo>
                <a:lnTo>
                  <a:pt x="11887" y="3676"/>
                </a:lnTo>
                <a:cubicBezTo>
                  <a:pt x="11894" y="3678"/>
                  <a:pt x="11904" y="3681"/>
                  <a:pt x="11914" y="3683"/>
                </a:cubicBezTo>
                <a:cubicBezTo>
                  <a:pt x="11927" y="3687"/>
                  <a:pt x="11941" y="3690"/>
                  <a:pt x="11950" y="3692"/>
                </a:cubicBezTo>
                <a:lnTo>
                  <a:pt x="12527" y="4353"/>
                </a:lnTo>
                <a:cubicBezTo>
                  <a:pt x="12496" y="4378"/>
                  <a:pt x="12458" y="4386"/>
                  <a:pt x="12432" y="4373"/>
                </a:cubicBezTo>
                <a:cubicBezTo>
                  <a:pt x="12357" y="4333"/>
                  <a:pt x="12308" y="4330"/>
                  <a:pt x="12247" y="4330"/>
                </a:cubicBezTo>
                <a:lnTo>
                  <a:pt x="12155" y="4331"/>
                </a:lnTo>
                <a:lnTo>
                  <a:pt x="12179" y="4401"/>
                </a:lnTo>
                <a:cubicBezTo>
                  <a:pt x="12190" y="4434"/>
                  <a:pt x="12197" y="4481"/>
                  <a:pt x="12205" y="4532"/>
                </a:cubicBezTo>
                <a:cubicBezTo>
                  <a:pt x="12223" y="4654"/>
                  <a:pt x="12246" y="4807"/>
                  <a:pt x="12344" y="4824"/>
                </a:cubicBezTo>
                <a:lnTo>
                  <a:pt x="12368" y="4829"/>
                </a:lnTo>
                <a:lnTo>
                  <a:pt x="12368" y="4676"/>
                </a:lnTo>
                <a:cubicBezTo>
                  <a:pt x="12405" y="4702"/>
                  <a:pt x="12437" y="4715"/>
                  <a:pt x="12465" y="4715"/>
                </a:cubicBezTo>
                <a:cubicBezTo>
                  <a:pt x="12554" y="4715"/>
                  <a:pt x="12584" y="4584"/>
                  <a:pt x="12603" y="4498"/>
                </a:cubicBezTo>
                <a:cubicBezTo>
                  <a:pt x="12607" y="4482"/>
                  <a:pt x="12610" y="4466"/>
                  <a:pt x="12614" y="4453"/>
                </a:cubicBezTo>
                <a:lnTo>
                  <a:pt x="12616" y="4456"/>
                </a:lnTo>
                <a:lnTo>
                  <a:pt x="12753" y="4612"/>
                </a:lnTo>
                <a:lnTo>
                  <a:pt x="12753" y="4612"/>
                </a:lnTo>
                <a:lnTo>
                  <a:pt x="12790" y="4655"/>
                </a:lnTo>
                <a:lnTo>
                  <a:pt x="12788" y="4689"/>
                </a:lnTo>
                <a:lnTo>
                  <a:pt x="12811" y="4678"/>
                </a:lnTo>
                <a:lnTo>
                  <a:pt x="12832" y="4703"/>
                </a:lnTo>
                <a:lnTo>
                  <a:pt x="12832" y="4702"/>
                </a:lnTo>
                <a:lnTo>
                  <a:pt x="13340" y="5275"/>
                </a:lnTo>
                <a:lnTo>
                  <a:pt x="11811" y="5238"/>
                </a:lnTo>
                <a:lnTo>
                  <a:pt x="11793" y="5237"/>
                </a:lnTo>
                <a:lnTo>
                  <a:pt x="11796" y="5229"/>
                </a:lnTo>
                <a:lnTo>
                  <a:pt x="11772" y="5233"/>
                </a:lnTo>
                <a:lnTo>
                  <a:pt x="11747" y="4264"/>
                </a:lnTo>
                <a:lnTo>
                  <a:pt x="11728" y="3551"/>
                </a:lnTo>
                <a:lnTo>
                  <a:pt x="11747" y="3515"/>
                </a:lnTo>
                <a:cubicBezTo>
                  <a:pt x="11753" y="3502"/>
                  <a:pt x="11759" y="3491"/>
                  <a:pt x="11765" y="3481"/>
                </a:cubicBezTo>
                <a:close/>
                <a:moveTo>
                  <a:pt x="7175" y="3549"/>
                </a:moveTo>
                <a:lnTo>
                  <a:pt x="7197" y="3611"/>
                </a:lnTo>
                <a:cubicBezTo>
                  <a:pt x="7197" y="3611"/>
                  <a:pt x="7656" y="4910"/>
                  <a:pt x="7656" y="4910"/>
                </a:cubicBezTo>
                <a:cubicBezTo>
                  <a:pt x="7649" y="4921"/>
                  <a:pt x="7639" y="4930"/>
                  <a:pt x="7629" y="4938"/>
                </a:cubicBezTo>
                <a:cubicBezTo>
                  <a:pt x="7604" y="4961"/>
                  <a:pt x="7569" y="4991"/>
                  <a:pt x="7569" y="5080"/>
                </a:cubicBezTo>
                <a:cubicBezTo>
                  <a:pt x="7569" y="5105"/>
                  <a:pt x="7569" y="5133"/>
                  <a:pt x="7568" y="5162"/>
                </a:cubicBezTo>
                <a:cubicBezTo>
                  <a:pt x="7567" y="5210"/>
                  <a:pt x="7567" y="5257"/>
                  <a:pt x="7568" y="5292"/>
                </a:cubicBezTo>
                <a:cubicBezTo>
                  <a:pt x="7547" y="5328"/>
                  <a:pt x="7540" y="5388"/>
                  <a:pt x="7534" y="5443"/>
                </a:cubicBezTo>
                <a:cubicBezTo>
                  <a:pt x="7530" y="5478"/>
                  <a:pt x="7525" y="5522"/>
                  <a:pt x="7517" y="5533"/>
                </a:cubicBezTo>
                <a:lnTo>
                  <a:pt x="7510" y="5533"/>
                </a:lnTo>
                <a:lnTo>
                  <a:pt x="7508" y="5533"/>
                </a:lnTo>
                <a:cubicBezTo>
                  <a:pt x="7508" y="5531"/>
                  <a:pt x="7507" y="5528"/>
                  <a:pt x="7507" y="5525"/>
                </a:cubicBezTo>
                <a:lnTo>
                  <a:pt x="7501" y="5491"/>
                </a:lnTo>
                <a:lnTo>
                  <a:pt x="7483" y="5494"/>
                </a:lnTo>
                <a:cubicBezTo>
                  <a:pt x="7464" y="5498"/>
                  <a:pt x="7453" y="5511"/>
                  <a:pt x="7446" y="5520"/>
                </a:cubicBezTo>
                <a:cubicBezTo>
                  <a:pt x="7444" y="5521"/>
                  <a:pt x="7443" y="5523"/>
                  <a:pt x="7443" y="5524"/>
                </a:cubicBezTo>
                <a:cubicBezTo>
                  <a:pt x="7432" y="5524"/>
                  <a:pt x="7424" y="5501"/>
                  <a:pt x="7412" y="5453"/>
                </a:cubicBezTo>
                <a:cubicBezTo>
                  <a:pt x="7399" y="5402"/>
                  <a:pt x="7381" y="5332"/>
                  <a:pt x="7341" y="5332"/>
                </a:cubicBezTo>
                <a:cubicBezTo>
                  <a:pt x="7320" y="5332"/>
                  <a:pt x="7300" y="5350"/>
                  <a:pt x="7282" y="5366"/>
                </a:cubicBezTo>
                <a:cubicBezTo>
                  <a:pt x="7277" y="5370"/>
                  <a:pt x="7271" y="5375"/>
                  <a:pt x="7266" y="5379"/>
                </a:cubicBezTo>
                <a:cubicBezTo>
                  <a:pt x="7254" y="5333"/>
                  <a:pt x="7239" y="5318"/>
                  <a:pt x="7221" y="5304"/>
                </a:cubicBezTo>
                <a:cubicBezTo>
                  <a:pt x="7213" y="5298"/>
                  <a:pt x="7205" y="5292"/>
                  <a:pt x="7197" y="5280"/>
                </a:cubicBezTo>
                <a:cubicBezTo>
                  <a:pt x="7195" y="5276"/>
                  <a:pt x="7195" y="5261"/>
                  <a:pt x="7194" y="5253"/>
                </a:cubicBezTo>
                <a:cubicBezTo>
                  <a:pt x="7193" y="5231"/>
                  <a:pt x="7191" y="5206"/>
                  <a:pt x="7181" y="5194"/>
                </a:cubicBezTo>
                <a:cubicBezTo>
                  <a:pt x="7141" y="5129"/>
                  <a:pt x="7067" y="4947"/>
                  <a:pt x="7067" y="4846"/>
                </a:cubicBezTo>
                <a:cubicBezTo>
                  <a:pt x="7067" y="4836"/>
                  <a:pt x="7068" y="4833"/>
                  <a:pt x="7068" y="4833"/>
                </a:cubicBezTo>
                <a:cubicBezTo>
                  <a:pt x="7068" y="4832"/>
                  <a:pt x="7072" y="4827"/>
                  <a:pt x="7074" y="4825"/>
                </a:cubicBezTo>
                <a:cubicBezTo>
                  <a:pt x="7079" y="4818"/>
                  <a:pt x="7085" y="4810"/>
                  <a:pt x="7092" y="4797"/>
                </a:cubicBezTo>
                <a:lnTo>
                  <a:pt x="7106" y="4769"/>
                </a:lnTo>
                <a:lnTo>
                  <a:pt x="7094" y="4738"/>
                </a:lnTo>
                <a:cubicBezTo>
                  <a:pt x="7081" y="4705"/>
                  <a:pt x="7067" y="4689"/>
                  <a:pt x="7053" y="4689"/>
                </a:cubicBezTo>
                <a:cubicBezTo>
                  <a:pt x="7041" y="4689"/>
                  <a:pt x="7032" y="4699"/>
                  <a:pt x="7024" y="4707"/>
                </a:cubicBezTo>
                <a:cubicBezTo>
                  <a:pt x="7020" y="4712"/>
                  <a:pt x="7016" y="4716"/>
                  <a:pt x="7013" y="4716"/>
                </a:cubicBezTo>
                <a:cubicBezTo>
                  <a:pt x="7010" y="4701"/>
                  <a:pt x="7007" y="4670"/>
                  <a:pt x="7004" y="4650"/>
                </a:cubicBezTo>
                <a:cubicBezTo>
                  <a:pt x="7002" y="4632"/>
                  <a:pt x="7000" y="4614"/>
                  <a:pt x="6998" y="4599"/>
                </a:cubicBezTo>
                <a:cubicBezTo>
                  <a:pt x="6991" y="4557"/>
                  <a:pt x="6976" y="4525"/>
                  <a:pt x="6962" y="4494"/>
                </a:cubicBezTo>
                <a:cubicBezTo>
                  <a:pt x="6962" y="4493"/>
                  <a:pt x="6961" y="4491"/>
                  <a:pt x="6961" y="4490"/>
                </a:cubicBezTo>
                <a:lnTo>
                  <a:pt x="7175" y="3549"/>
                </a:lnTo>
                <a:close/>
                <a:moveTo>
                  <a:pt x="7232" y="3554"/>
                </a:moveTo>
                <a:lnTo>
                  <a:pt x="8081" y="4207"/>
                </a:lnTo>
                <a:cubicBezTo>
                  <a:pt x="8081" y="4209"/>
                  <a:pt x="8080" y="4211"/>
                  <a:pt x="8080" y="4213"/>
                </a:cubicBezTo>
                <a:cubicBezTo>
                  <a:pt x="8071" y="4245"/>
                  <a:pt x="8064" y="4273"/>
                  <a:pt x="8053" y="4296"/>
                </a:cubicBezTo>
                <a:cubicBezTo>
                  <a:pt x="8034" y="4334"/>
                  <a:pt x="8006" y="4347"/>
                  <a:pt x="7976" y="4360"/>
                </a:cubicBezTo>
                <a:cubicBezTo>
                  <a:pt x="7951" y="4371"/>
                  <a:pt x="7925" y="4383"/>
                  <a:pt x="7903" y="4410"/>
                </a:cubicBezTo>
                <a:lnTo>
                  <a:pt x="7900" y="4410"/>
                </a:lnTo>
                <a:lnTo>
                  <a:pt x="7900" y="4304"/>
                </a:lnTo>
                <a:lnTo>
                  <a:pt x="7869" y="4328"/>
                </a:lnTo>
                <a:cubicBezTo>
                  <a:pt x="7841" y="4351"/>
                  <a:pt x="7834" y="4387"/>
                  <a:pt x="7828" y="4414"/>
                </a:cubicBezTo>
                <a:cubicBezTo>
                  <a:pt x="7826" y="4427"/>
                  <a:pt x="7824" y="4436"/>
                  <a:pt x="7819" y="4445"/>
                </a:cubicBezTo>
                <a:cubicBezTo>
                  <a:pt x="7805" y="4473"/>
                  <a:pt x="7779" y="4486"/>
                  <a:pt x="7753" y="4500"/>
                </a:cubicBezTo>
                <a:cubicBezTo>
                  <a:pt x="7709" y="4522"/>
                  <a:pt x="7654" y="4550"/>
                  <a:pt x="7654" y="4668"/>
                </a:cubicBezTo>
                <a:cubicBezTo>
                  <a:pt x="7654" y="4679"/>
                  <a:pt x="7655" y="4689"/>
                  <a:pt x="7656" y="4698"/>
                </a:cubicBezTo>
                <a:cubicBezTo>
                  <a:pt x="7653" y="4706"/>
                  <a:pt x="7649" y="4716"/>
                  <a:pt x="7647" y="4728"/>
                </a:cubicBezTo>
                <a:lnTo>
                  <a:pt x="7232" y="3554"/>
                </a:lnTo>
                <a:close/>
                <a:moveTo>
                  <a:pt x="17222" y="3554"/>
                </a:moveTo>
                <a:cubicBezTo>
                  <a:pt x="17222" y="3554"/>
                  <a:pt x="17500" y="4341"/>
                  <a:pt x="17499" y="4341"/>
                </a:cubicBezTo>
                <a:lnTo>
                  <a:pt x="17923" y="5541"/>
                </a:lnTo>
                <a:lnTo>
                  <a:pt x="17896" y="5541"/>
                </a:lnTo>
                <a:lnTo>
                  <a:pt x="16771" y="5532"/>
                </a:lnTo>
                <a:lnTo>
                  <a:pt x="17222" y="3554"/>
                </a:lnTo>
                <a:close/>
                <a:moveTo>
                  <a:pt x="17279" y="3559"/>
                </a:moveTo>
                <a:cubicBezTo>
                  <a:pt x="17279" y="3559"/>
                  <a:pt x="17454" y="3694"/>
                  <a:pt x="17454" y="3694"/>
                </a:cubicBezTo>
                <a:lnTo>
                  <a:pt x="18545" y="4533"/>
                </a:lnTo>
                <a:lnTo>
                  <a:pt x="17971" y="5520"/>
                </a:lnTo>
                <a:lnTo>
                  <a:pt x="17552" y="4333"/>
                </a:lnTo>
                <a:lnTo>
                  <a:pt x="17279" y="3559"/>
                </a:lnTo>
                <a:close/>
                <a:moveTo>
                  <a:pt x="17168" y="3571"/>
                </a:moveTo>
                <a:cubicBezTo>
                  <a:pt x="17111" y="3821"/>
                  <a:pt x="16969" y="4443"/>
                  <a:pt x="16739" y="5454"/>
                </a:cubicBezTo>
                <a:lnTo>
                  <a:pt x="16723" y="5528"/>
                </a:lnTo>
                <a:lnTo>
                  <a:pt x="15616" y="5302"/>
                </a:lnTo>
                <a:lnTo>
                  <a:pt x="16481" y="4337"/>
                </a:lnTo>
                <a:cubicBezTo>
                  <a:pt x="16481" y="4337"/>
                  <a:pt x="17168" y="3571"/>
                  <a:pt x="17168" y="3571"/>
                </a:cubicBezTo>
                <a:close/>
                <a:moveTo>
                  <a:pt x="6875" y="3574"/>
                </a:moveTo>
                <a:cubicBezTo>
                  <a:pt x="6895" y="3574"/>
                  <a:pt x="6908" y="3595"/>
                  <a:pt x="6929" y="3634"/>
                </a:cubicBezTo>
                <a:cubicBezTo>
                  <a:pt x="6934" y="3642"/>
                  <a:pt x="6939" y="3652"/>
                  <a:pt x="6944" y="3661"/>
                </a:cubicBezTo>
                <a:lnTo>
                  <a:pt x="6920" y="3687"/>
                </a:lnTo>
                <a:cubicBezTo>
                  <a:pt x="6920" y="3687"/>
                  <a:pt x="6893" y="3718"/>
                  <a:pt x="6893" y="3718"/>
                </a:cubicBezTo>
                <a:lnTo>
                  <a:pt x="6874" y="3718"/>
                </a:lnTo>
                <a:cubicBezTo>
                  <a:pt x="6866" y="3706"/>
                  <a:pt x="6851" y="3648"/>
                  <a:pt x="6851" y="3614"/>
                </a:cubicBezTo>
                <a:cubicBezTo>
                  <a:pt x="6851" y="3577"/>
                  <a:pt x="6869" y="3574"/>
                  <a:pt x="6875" y="3574"/>
                </a:cubicBezTo>
                <a:close/>
                <a:moveTo>
                  <a:pt x="2405" y="3596"/>
                </a:moveTo>
                <a:cubicBezTo>
                  <a:pt x="2409" y="3605"/>
                  <a:pt x="2416" y="3621"/>
                  <a:pt x="2421" y="3633"/>
                </a:cubicBezTo>
                <a:cubicBezTo>
                  <a:pt x="2449" y="3701"/>
                  <a:pt x="2484" y="3784"/>
                  <a:pt x="2520" y="3784"/>
                </a:cubicBezTo>
                <a:cubicBezTo>
                  <a:pt x="2554" y="3784"/>
                  <a:pt x="2570" y="3744"/>
                  <a:pt x="2582" y="3714"/>
                </a:cubicBezTo>
                <a:cubicBezTo>
                  <a:pt x="2586" y="3705"/>
                  <a:pt x="2589" y="3697"/>
                  <a:pt x="2592" y="3691"/>
                </a:cubicBezTo>
                <a:cubicBezTo>
                  <a:pt x="2605" y="3737"/>
                  <a:pt x="2627" y="3789"/>
                  <a:pt x="2654" y="3789"/>
                </a:cubicBezTo>
                <a:cubicBezTo>
                  <a:pt x="2676" y="3789"/>
                  <a:pt x="2691" y="3772"/>
                  <a:pt x="2705" y="3758"/>
                </a:cubicBezTo>
                <a:cubicBezTo>
                  <a:pt x="2718" y="3745"/>
                  <a:pt x="2729" y="3733"/>
                  <a:pt x="2745" y="3733"/>
                </a:cubicBezTo>
                <a:cubicBezTo>
                  <a:pt x="2769" y="3733"/>
                  <a:pt x="2792" y="3741"/>
                  <a:pt x="2817" y="3758"/>
                </a:cubicBezTo>
                <a:lnTo>
                  <a:pt x="2793" y="4059"/>
                </a:lnTo>
                <a:lnTo>
                  <a:pt x="2753" y="4556"/>
                </a:lnTo>
                <a:lnTo>
                  <a:pt x="2090" y="3797"/>
                </a:lnTo>
                <a:cubicBezTo>
                  <a:pt x="2103" y="3789"/>
                  <a:pt x="2116" y="3776"/>
                  <a:pt x="2129" y="3764"/>
                </a:cubicBezTo>
                <a:cubicBezTo>
                  <a:pt x="2139" y="3754"/>
                  <a:pt x="2151" y="3743"/>
                  <a:pt x="2156" y="3741"/>
                </a:cubicBezTo>
                <a:lnTo>
                  <a:pt x="2160" y="3738"/>
                </a:lnTo>
                <a:cubicBezTo>
                  <a:pt x="2212" y="3697"/>
                  <a:pt x="2235" y="3687"/>
                  <a:pt x="2288" y="3663"/>
                </a:cubicBezTo>
                <a:cubicBezTo>
                  <a:pt x="2300" y="3696"/>
                  <a:pt x="2319" y="3716"/>
                  <a:pt x="2338" y="3716"/>
                </a:cubicBezTo>
                <a:cubicBezTo>
                  <a:pt x="2375" y="3716"/>
                  <a:pt x="2388" y="3661"/>
                  <a:pt x="2395" y="3627"/>
                </a:cubicBezTo>
                <a:cubicBezTo>
                  <a:pt x="2400" y="3608"/>
                  <a:pt x="2402" y="3600"/>
                  <a:pt x="2405" y="3596"/>
                </a:cubicBezTo>
                <a:close/>
                <a:moveTo>
                  <a:pt x="13067" y="3633"/>
                </a:moveTo>
                <a:cubicBezTo>
                  <a:pt x="13050" y="3633"/>
                  <a:pt x="13041" y="3660"/>
                  <a:pt x="13036" y="3674"/>
                </a:cubicBezTo>
                <a:cubicBezTo>
                  <a:pt x="13036" y="3676"/>
                  <a:pt x="13035" y="3678"/>
                  <a:pt x="13034" y="3679"/>
                </a:cubicBezTo>
                <a:cubicBezTo>
                  <a:pt x="13012" y="3699"/>
                  <a:pt x="12992" y="3800"/>
                  <a:pt x="12992" y="3818"/>
                </a:cubicBezTo>
                <a:cubicBezTo>
                  <a:pt x="12992" y="3914"/>
                  <a:pt x="13036" y="3914"/>
                  <a:pt x="13053" y="3914"/>
                </a:cubicBezTo>
                <a:cubicBezTo>
                  <a:pt x="13087" y="3914"/>
                  <a:pt x="13112" y="3884"/>
                  <a:pt x="13135" y="3857"/>
                </a:cubicBezTo>
                <a:cubicBezTo>
                  <a:pt x="13141" y="3850"/>
                  <a:pt x="13146" y="3843"/>
                  <a:pt x="13152" y="3837"/>
                </a:cubicBezTo>
                <a:lnTo>
                  <a:pt x="13164" y="3824"/>
                </a:lnTo>
                <a:lnTo>
                  <a:pt x="13164" y="3703"/>
                </a:lnTo>
                <a:lnTo>
                  <a:pt x="13145" y="3697"/>
                </a:lnTo>
                <a:cubicBezTo>
                  <a:pt x="13136" y="3695"/>
                  <a:pt x="13128" y="3684"/>
                  <a:pt x="13119" y="3672"/>
                </a:cubicBezTo>
                <a:cubicBezTo>
                  <a:pt x="13106" y="3655"/>
                  <a:pt x="13090" y="3633"/>
                  <a:pt x="13067" y="3633"/>
                </a:cubicBezTo>
                <a:close/>
                <a:moveTo>
                  <a:pt x="13814" y="3672"/>
                </a:moveTo>
                <a:cubicBezTo>
                  <a:pt x="13829" y="3672"/>
                  <a:pt x="13848" y="3676"/>
                  <a:pt x="13870" y="3683"/>
                </a:cubicBezTo>
                <a:lnTo>
                  <a:pt x="13980" y="3734"/>
                </a:lnTo>
                <a:cubicBezTo>
                  <a:pt x="14012" y="3756"/>
                  <a:pt x="14057" y="3803"/>
                  <a:pt x="14101" y="3849"/>
                </a:cubicBezTo>
                <a:cubicBezTo>
                  <a:pt x="14147" y="3897"/>
                  <a:pt x="14182" y="3933"/>
                  <a:pt x="14210" y="3955"/>
                </a:cubicBezTo>
                <a:lnTo>
                  <a:pt x="12843" y="4572"/>
                </a:lnTo>
                <a:lnTo>
                  <a:pt x="12860" y="4358"/>
                </a:lnTo>
                <a:lnTo>
                  <a:pt x="12869" y="4243"/>
                </a:lnTo>
                <a:cubicBezTo>
                  <a:pt x="12884" y="4262"/>
                  <a:pt x="12903" y="4272"/>
                  <a:pt x="12918" y="4272"/>
                </a:cubicBezTo>
                <a:cubicBezTo>
                  <a:pt x="12951" y="4272"/>
                  <a:pt x="13003" y="4210"/>
                  <a:pt x="13084" y="4109"/>
                </a:cubicBezTo>
                <a:cubicBezTo>
                  <a:pt x="13162" y="4011"/>
                  <a:pt x="13261" y="3889"/>
                  <a:pt x="13314" y="3889"/>
                </a:cubicBezTo>
                <a:cubicBezTo>
                  <a:pt x="13332" y="3889"/>
                  <a:pt x="13338" y="3903"/>
                  <a:pt x="13342" y="3924"/>
                </a:cubicBezTo>
                <a:lnTo>
                  <a:pt x="13346" y="3941"/>
                </a:lnTo>
                <a:lnTo>
                  <a:pt x="13354" y="3949"/>
                </a:lnTo>
                <a:cubicBezTo>
                  <a:pt x="13375" y="3970"/>
                  <a:pt x="13400" y="3980"/>
                  <a:pt x="13428" y="3980"/>
                </a:cubicBezTo>
                <a:cubicBezTo>
                  <a:pt x="13479" y="3980"/>
                  <a:pt x="13532" y="3944"/>
                  <a:pt x="13579" y="3911"/>
                </a:cubicBezTo>
                <a:cubicBezTo>
                  <a:pt x="13611" y="3889"/>
                  <a:pt x="13641" y="3868"/>
                  <a:pt x="13660" y="3868"/>
                </a:cubicBezTo>
                <a:cubicBezTo>
                  <a:pt x="13665" y="3870"/>
                  <a:pt x="13678" y="3893"/>
                  <a:pt x="13686" y="3906"/>
                </a:cubicBezTo>
                <a:cubicBezTo>
                  <a:pt x="13705" y="3937"/>
                  <a:pt x="13724" y="3968"/>
                  <a:pt x="13745" y="3968"/>
                </a:cubicBezTo>
                <a:cubicBezTo>
                  <a:pt x="13793" y="3968"/>
                  <a:pt x="13798" y="3824"/>
                  <a:pt x="13799" y="3762"/>
                </a:cubicBezTo>
                <a:cubicBezTo>
                  <a:pt x="13800" y="3746"/>
                  <a:pt x="13796" y="3732"/>
                  <a:pt x="13793" y="3717"/>
                </a:cubicBezTo>
                <a:cubicBezTo>
                  <a:pt x="13790" y="3708"/>
                  <a:pt x="13785" y="3686"/>
                  <a:pt x="13785" y="3682"/>
                </a:cubicBezTo>
                <a:cubicBezTo>
                  <a:pt x="13785" y="3682"/>
                  <a:pt x="13790" y="3672"/>
                  <a:pt x="13814" y="3672"/>
                </a:cubicBezTo>
                <a:close/>
                <a:moveTo>
                  <a:pt x="12060" y="3715"/>
                </a:moveTo>
                <a:cubicBezTo>
                  <a:pt x="12112" y="3746"/>
                  <a:pt x="12190" y="3812"/>
                  <a:pt x="12256" y="3868"/>
                </a:cubicBezTo>
                <a:cubicBezTo>
                  <a:pt x="12316" y="3919"/>
                  <a:pt x="12373" y="3968"/>
                  <a:pt x="12413" y="3994"/>
                </a:cubicBezTo>
                <a:cubicBezTo>
                  <a:pt x="12564" y="4090"/>
                  <a:pt x="12587" y="4184"/>
                  <a:pt x="12590" y="4219"/>
                </a:cubicBezTo>
                <a:cubicBezTo>
                  <a:pt x="12592" y="4252"/>
                  <a:pt x="12582" y="4281"/>
                  <a:pt x="12571" y="4300"/>
                </a:cubicBezTo>
                <a:lnTo>
                  <a:pt x="12296" y="3985"/>
                </a:lnTo>
                <a:lnTo>
                  <a:pt x="12060" y="3715"/>
                </a:lnTo>
                <a:close/>
                <a:moveTo>
                  <a:pt x="5028" y="3716"/>
                </a:moveTo>
                <a:cubicBezTo>
                  <a:pt x="5034" y="3716"/>
                  <a:pt x="5041" y="3721"/>
                  <a:pt x="5048" y="3728"/>
                </a:cubicBezTo>
                <a:cubicBezTo>
                  <a:pt x="5057" y="3735"/>
                  <a:pt x="5067" y="3743"/>
                  <a:pt x="5081" y="3746"/>
                </a:cubicBezTo>
                <a:cubicBezTo>
                  <a:pt x="5087" y="3746"/>
                  <a:pt x="5092" y="3746"/>
                  <a:pt x="5097" y="3747"/>
                </a:cubicBezTo>
                <a:lnTo>
                  <a:pt x="4985" y="4358"/>
                </a:lnTo>
                <a:cubicBezTo>
                  <a:pt x="4969" y="4334"/>
                  <a:pt x="4949" y="4306"/>
                  <a:pt x="4918" y="4306"/>
                </a:cubicBezTo>
                <a:cubicBezTo>
                  <a:pt x="4908" y="4306"/>
                  <a:pt x="4899" y="4316"/>
                  <a:pt x="4894" y="4333"/>
                </a:cubicBezTo>
                <a:cubicBezTo>
                  <a:pt x="4885" y="4365"/>
                  <a:pt x="4895" y="4398"/>
                  <a:pt x="4906" y="4434"/>
                </a:cubicBezTo>
                <a:cubicBezTo>
                  <a:pt x="4907" y="4439"/>
                  <a:pt x="4909" y="4444"/>
                  <a:pt x="4910" y="4448"/>
                </a:cubicBezTo>
                <a:cubicBezTo>
                  <a:pt x="4903" y="4478"/>
                  <a:pt x="4860" y="4540"/>
                  <a:pt x="4838" y="4540"/>
                </a:cubicBezTo>
                <a:cubicBezTo>
                  <a:pt x="4815" y="4540"/>
                  <a:pt x="4797" y="4512"/>
                  <a:pt x="4777" y="4482"/>
                </a:cubicBezTo>
                <a:cubicBezTo>
                  <a:pt x="4769" y="4470"/>
                  <a:pt x="4762" y="4459"/>
                  <a:pt x="4754" y="4449"/>
                </a:cubicBezTo>
                <a:lnTo>
                  <a:pt x="4749" y="4442"/>
                </a:lnTo>
                <a:lnTo>
                  <a:pt x="4668" y="4442"/>
                </a:lnTo>
                <a:lnTo>
                  <a:pt x="4684" y="4507"/>
                </a:lnTo>
                <a:cubicBezTo>
                  <a:pt x="4713" y="4623"/>
                  <a:pt x="4768" y="4638"/>
                  <a:pt x="4822" y="4653"/>
                </a:cubicBezTo>
                <a:cubicBezTo>
                  <a:pt x="4834" y="4656"/>
                  <a:pt x="4846" y="4660"/>
                  <a:pt x="4857" y="4664"/>
                </a:cubicBezTo>
                <a:lnTo>
                  <a:pt x="4857" y="4670"/>
                </a:lnTo>
                <a:cubicBezTo>
                  <a:pt x="4849" y="4685"/>
                  <a:pt x="4841" y="4702"/>
                  <a:pt x="4833" y="4718"/>
                </a:cubicBezTo>
                <a:cubicBezTo>
                  <a:pt x="4813" y="4762"/>
                  <a:pt x="4793" y="4803"/>
                  <a:pt x="4768" y="4803"/>
                </a:cubicBezTo>
                <a:lnTo>
                  <a:pt x="4721" y="4803"/>
                </a:lnTo>
                <a:cubicBezTo>
                  <a:pt x="4690" y="4803"/>
                  <a:pt x="4686" y="4866"/>
                  <a:pt x="4685" y="4887"/>
                </a:cubicBezTo>
                <a:cubicBezTo>
                  <a:pt x="4685" y="4890"/>
                  <a:pt x="4685" y="4893"/>
                  <a:pt x="4685" y="4896"/>
                </a:cubicBezTo>
                <a:cubicBezTo>
                  <a:pt x="4604" y="4846"/>
                  <a:pt x="4578" y="4841"/>
                  <a:pt x="4565" y="4841"/>
                </a:cubicBezTo>
                <a:cubicBezTo>
                  <a:pt x="4562" y="4841"/>
                  <a:pt x="4556" y="4841"/>
                  <a:pt x="4549" y="4846"/>
                </a:cubicBezTo>
                <a:lnTo>
                  <a:pt x="4438" y="4047"/>
                </a:lnTo>
                <a:cubicBezTo>
                  <a:pt x="4469" y="4021"/>
                  <a:pt x="4514" y="3981"/>
                  <a:pt x="4494" y="3858"/>
                </a:cubicBezTo>
                <a:lnTo>
                  <a:pt x="4488" y="3814"/>
                </a:lnTo>
                <a:lnTo>
                  <a:pt x="4519" y="3756"/>
                </a:lnTo>
                <a:lnTo>
                  <a:pt x="4528" y="3739"/>
                </a:lnTo>
                <a:cubicBezTo>
                  <a:pt x="4547" y="3769"/>
                  <a:pt x="4570" y="3771"/>
                  <a:pt x="4589" y="3774"/>
                </a:cubicBezTo>
                <a:cubicBezTo>
                  <a:pt x="4593" y="3774"/>
                  <a:pt x="4598" y="3775"/>
                  <a:pt x="4601" y="3776"/>
                </a:cubicBezTo>
                <a:cubicBezTo>
                  <a:pt x="4601" y="3777"/>
                  <a:pt x="4600" y="3779"/>
                  <a:pt x="4600" y="3780"/>
                </a:cubicBezTo>
                <a:lnTo>
                  <a:pt x="4587" y="3823"/>
                </a:lnTo>
                <a:lnTo>
                  <a:pt x="4610" y="3844"/>
                </a:lnTo>
                <a:cubicBezTo>
                  <a:pt x="4643" y="3875"/>
                  <a:pt x="4646" y="3903"/>
                  <a:pt x="4646" y="3969"/>
                </a:cubicBezTo>
                <a:lnTo>
                  <a:pt x="4646" y="4014"/>
                </a:lnTo>
                <a:lnTo>
                  <a:pt x="4668" y="4014"/>
                </a:lnTo>
                <a:cubicBezTo>
                  <a:pt x="4719" y="4014"/>
                  <a:pt x="4729" y="3930"/>
                  <a:pt x="4734" y="3885"/>
                </a:cubicBezTo>
                <a:cubicBezTo>
                  <a:pt x="4740" y="3836"/>
                  <a:pt x="4742" y="3831"/>
                  <a:pt x="4751" y="3831"/>
                </a:cubicBezTo>
                <a:cubicBezTo>
                  <a:pt x="4764" y="3842"/>
                  <a:pt x="4801" y="3912"/>
                  <a:pt x="4809" y="3940"/>
                </a:cubicBezTo>
                <a:cubicBezTo>
                  <a:pt x="4808" y="3944"/>
                  <a:pt x="4806" y="3947"/>
                  <a:pt x="4800" y="3955"/>
                </a:cubicBezTo>
                <a:cubicBezTo>
                  <a:pt x="4791" y="3967"/>
                  <a:pt x="4773" y="3990"/>
                  <a:pt x="4773" y="4041"/>
                </a:cubicBezTo>
                <a:cubicBezTo>
                  <a:pt x="4773" y="4076"/>
                  <a:pt x="4787" y="4128"/>
                  <a:pt x="4801" y="4163"/>
                </a:cubicBezTo>
                <a:cubicBezTo>
                  <a:pt x="4823" y="4218"/>
                  <a:pt x="4848" y="4248"/>
                  <a:pt x="4872" y="4248"/>
                </a:cubicBezTo>
                <a:cubicBezTo>
                  <a:pt x="4885" y="4248"/>
                  <a:pt x="4905" y="4238"/>
                  <a:pt x="4924" y="4191"/>
                </a:cubicBezTo>
                <a:cubicBezTo>
                  <a:pt x="4946" y="4135"/>
                  <a:pt x="4952" y="4087"/>
                  <a:pt x="4957" y="4044"/>
                </a:cubicBezTo>
                <a:cubicBezTo>
                  <a:pt x="4960" y="4021"/>
                  <a:pt x="4963" y="3998"/>
                  <a:pt x="4968" y="3977"/>
                </a:cubicBezTo>
                <a:cubicBezTo>
                  <a:pt x="4970" y="3971"/>
                  <a:pt x="4981" y="3962"/>
                  <a:pt x="4987" y="3957"/>
                </a:cubicBezTo>
                <a:cubicBezTo>
                  <a:pt x="5004" y="3944"/>
                  <a:pt x="5030" y="3924"/>
                  <a:pt x="5030" y="3871"/>
                </a:cubicBezTo>
                <a:cubicBezTo>
                  <a:pt x="5030" y="3836"/>
                  <a:pt x="5018" y="3812"/>
                  <a:pt x="5010" y="3794"/>
                </a:cubicBezTo>
                <a:cubicBezTo>
                  <a:pt x="5002" y="3777"/>
                  <a:pt x="4998" y="3767"/>
                  <a:pt x="4998" y="3756"/>
                </a:cubicBezTo>
                <a:cubicBezTo>
                  <a:pt x="4998" y="3734"/>
                  <a:pt x="5014" y="3716"/>
                  <a:pt x="5028" y="3716"/>
                </a:cubicBezTo>
                <a:close/>
                <a:moveTo>
                  <a:pt x="13073" y="3725"/>
                </a:moveTo>
                <a:cubicBezTo>
                  <a:pt x="13079" y="3728"/>
                  <a:pt x="13085" y="3735"/>
                  <a:pt x="13094" y="3747"/>
                </a:cubicBezTo>
                <a:cubicBezTo>
                  <a:pt x="13101" y="3756"/>
                  <a:pt x="13108" y="3766"/>
                  <a:pt x="13117" y="3774"/>
                </a:cubicBezTo>
                <a:cubicBezTo>
                  <a:pt x="13115" y="3776"/>
                  <a:pt x="13114" y="3778"/>
                  <a:pt x="13112" y="3780"/>
                </a:cubicBezTo>
                <a:cubicBezTo>
                  <a:pt x="13092" y="3804"/>
                  <a:pt x="13074" y="3824"/>
                  <a:pt x="13053" y="3824"/>
                </a:cubicBezTo>
                <a:cubicBezTo>
                  <a:pt x="13044" y="3824"/>
                  <a:pt x="13039" y="3823"/>
                  <a:pt x="13037" y="3822"/>
                </a:cubicBezTo>
                <a:cubicBezTo>
                  <a:pt x="13039" y="3809"/>
                  <a:pt x="13048" y="3776"/>
                  <a:pt x="13054" y="3761"/>
                </a:cubicBezTo>
                <a:cubicBezTo>
                  <a:pt x="13063" y="3753"/>
                  <a:pt x="13070" y="3736"/>
                  <a:pt x="13073" y="3725"/>
                </a:cubicBezTo>
                <a:cubicBezTo>
                  <a:pt x="13073" y="3725"/>
                  <a:pt x="13073" y="3725"/>
                  <a:pt x="13073" y="3725"/>
                </a:cubicBezTo>
                <a:close/>
                <a:moveTo>
                  <a:pt x="5399" y="3728"/>
                </a:moveTo>
                <a:cubicBezTo>
                  <a:pt x="5370" y="3728"/>
                  <a:pt x="5321" y="3803"/>
                  <a:pt x="5321" y="3860"/>
                </a:cubicBezTo>
                <a:cubicBezTo>
                  <a:pt x="5321" y="3878"/>
                  <a:pt x="5325" y="3894"/>
                  <a:pt x="5332" y="3904"/>
                </a:cubicBezTo>
                <a:cubicBezTo>
                  <a:pt x="5337" y="3911"/>
                  <a:pt x="5343" y="3915"/>
                  <a:pt x="5351" y="3915"/>
                </a:cubicBezTo>
                <a:cubicBezTo>
                  <a:pt x="5384" y="3915"/>
                  <a:pt x="5411" y="3864"/>
                  <a:pt x="5421" y="3783"/>
                </a:cubicBezTo>
                <a:lnTo>
                  <a:pt x="5428" y="3728"/>
                </a:lnTo>
                <a:lnTo>
                  <a:pt x="5399" y="3728"/>
                </a:lnTo>
                <a:close/>
                <a:moveTo>
                  <a:pt x="14251" y="3733"/>
                </a:moveTo>
                <a:cubicBezTo>
                  <a:pt x="14251" y="3733"/>
                  <a:pt x="14299" y="3788"/>
                  <a:pt x="14299" y="3788"/>
                </a:cubicBezTo>
                <a:lnTo>
                  <a:pt x="14271" y="3775"/>
                </a:lnTo>
                <a:lnTo>
                  <a:pt x="14268" y="3774"/>
                </a:lnTo>
                <a:cubicBezTo>
                  <a:pt x="14266" y="3768"/>
                  <a:pt x="14264" y="3763"/>
                  <a:pt x="14262" y="3757"/>
                </a:cubicBezTo>
                <a:lnTo>
                  <a:pt x="14259" y="3749"/>
                </a:lnTo>
                <a:cubicBezTo>
                  <a:pt x="14256" y="3744"/>
                  <a:pt x="14254" y="3739"/>
                  <a:pt x="14251" y="3733"/>
                </a:cubicBezTo>
                <a:close/>
                <a:moveTo>
                  <a:pt x="4220" y="3744"/>
                </a:moveTo>
                <a:cubicBezTo>
                  <a:pt x="4220" y="3744"/>
                  <a:pt x="4254" y="3785"/>
                  <a:pt x="4254" y="3785"/>
                </a:cubicBezTo>
                <a:lnTo>
                  <a:pt x="4215" y="3767"/>
                </a:lnTo>
                <a:cubicBezTo>
                  <a:pt x="4215" y="3766"/>
                  <a:pt x="4215" y="3765"/>
                  <a:pt x="4215" y="3765"/>
                </a:cubicBezTo>
                <a:cubicBezTo>
                  <a:pt x="4217" y="3758"/>
                  <a:pt x="4218" y="3751"/>
                  <a:pt x="4220" y="3744"/>
                </a:cubicBezTo>
                <a:close/>
                <a:moveTo>
                  <a:pt x="5138" y="3781"/>
                </a:moveTo>
                <a:cubicBezTo>
                  <a:pt x="5141" y="3785"/>
                  <a:pt x="5143" y="3789"/>
                  <a:pt x="5145" y="3793"/>
                </a:cubicBezTo>
                <a:cubicBezTo>
                  <a:pt x="5157" y="3814"/>
                  <a:pt x="5172" y="3840"/>
                  <a:pt x="5198" y="3849"/>
                </a:cubicBezTo>
                <a:cubicBezTo>
                  <a:pt x="5198" y="3860"/>
                  <a:pt x="5199" y="3869"/>
                  <a:pt x="5200" y="3875"/>
                </a:cubicBezTo>
                <a:cubicBezTo>
                  <a:pt x="5200" y="3877"/>
                  <a:pt x="5200" y="3880"/>
                  <a:pt x="5200" y="3882"/>
                </a:cubicBezTo>
                <a:cubicBezTo>
                  <a:pt x="5140" y="3949"/>
                  <a:pt x="5152" y="4031"/>
                  <a:pt x="5157" y="4067"/>
                </a:cubicBezTo>
                <a:cubicBezTo>
                  <a:pt x="5158" y="4070"/>
                  <a:pt x="5159" y="4074"/>
                  <a:pt x="5159" y="4075"/>
                </a:cubicBezTo>
                <a:cubicBezTo>
                  <a:pt x="5159" y="4109"/>
                  <a:pt x="5173" y="4131"/>
                  <a:pt x="5188" y="4154"/>
                </a:cubicBezTo>
                <a:cubicBezTo>
                  <a:pt x="5194" y="4162"/>
                  <a:pt x="5202" y="4175"/>
                  <a:pt x="5206" y="4184"/>
                </a:cubicBezTo>
                <a:cubicBezTo>
                  <a:pt x="5196" y="4224"/>
                  <a:pt x="5142" y="4319"/>
                  <a:pt x="5119" y="4339"/>
                </a:cubicBezTo>
                <a:cubicBezTo>
                  <a:pt x="5112" y="4322"/>
                  <a:pt x="5101" y="4300"/>
                  <a:pt x="5086" y="4300"/>
                </a:cubicBezTo>
                <a:cubicBezTo>
                  <a:pt x="5074" y="4300"/>
                  <a:pt x="5064" y="4314"/>
                  <a:pt x="5059" y="4338"/>
                </a:cubicBezTo>
                <a:cubicBezTo>
                  <a:pt x="5057" y="4345"/>
                  <a:pt x="5056" y="4354"/>
                  <a:pt x="5055" y="4362"/>
                </a:cubicBezTo>
                <a:cubicBezTo>
                  <a:pt x="5044" y="4367"/>
                  <a:pt x="5036" y="4373"/>
                  <a:pt x="5029" y="4379"/>
                </a:cubicBezTo>
                <a:lnTo>
                  <a:pt x="5050" y="4263"/>
                </a:lnTo>
                <a:cubicBezTo>
                  <a:pt x="5050" y="4263"/>
                  <a:pt x="5138" y="3781"/>
                  <a:pt x="5138" y="3781"/>
                </a:cubicBezTo>
                <a:close/>
                <a:moveTo>
                  <a:pt x="2861" y="3796"/>
                </a:moveTo>
                <a:cubicBezTo>
                  <a:pt x="2871" y="3806"/>
                  <a:pt x="2881" y="3816"/>
                  <a:pt x="2891" y="3826"/>
                </a:cubicBezTo>
                <a:cubicBezTo>
                  <a:pt x="2942" y="3880"/>
                  <a:pt x="2996" y="3936"/>
                  <a:pt x="3069" y="3924"/>
                </a:cubicBezTo>
                <a:cubicBezTo>
                  <a:pt x="3086" y="3922"/>
                  <a:pt x="3101" y="3919"/>
                  <a:pt x="3113" y="3916"/>
                </a:cubicBezTo>
                <a:cubicBezTo>
                  <a:pt x="3131" y="3913"/>
                  <a:pt x="3145" y="3910"/>
                  <a:pt x="3155" y="3910"/>
                </a:cubicBezTo>
                <a:cubicBezTo>
                  <a:pt x="3172" y="3910"/>
                  <a:pt x="3178" y="3914"/>
                  <a:pt x="3199" y="3971"/>
                </a:cubicBezTo>
                <a:cubicBezTo>
                  <a:pt x="3199" y="3971"/>
                  <a:pt x="3198" y="3972"/>
                  <a:pt x="3198" y="3972"/>
                </a:cubicBezTo>
                <a:cubicBezTo>
                  <a:pt x="3172" y="3977"/>
                  <a:pt x="3137" y="3985"/>
                  <a:pt x="3137" y="4047"/>
                </a:cubicBezTo>
                <a:cubicBezTo>
                  <a:pt x="3137" y="4082"/>
                  <a:pt x="3146" y="4105"/>
                  <a:pt x="3153" y="4119"/>
                </a:cubicBezTo>
                <a:cubicBezTo>
                  <a:pt x="3171" y="4149"/>
                  <a:pt x="3200" y="4162"/>
                  <a:pt x="3244" y="4158"/>
                </a:cubicBezTo>
                <a:cubicBezTo>
                  <a:pt x="3269" y="4156"/>
                  <a:pt x="3290" y="4146"/>
                  <a:pt x="3307" y="4137"/>
                </a:cubicBezTo>
                <a:cubicBezTo>
                  <a:pt x="3325" y="4128"/>
                  <a:pt x="3341" y="4120"/>
                  <a:pt x="3360" y="4120"/>
                </a:cubicBezTo>
                <a:lnTo>
                  <a:pt x="3490" y="4120"/>
                </a:lnTo>
                <a:lnTo>
                  <a:pt x="3518" y="4146"/>
                </a:lnTo>
                <a:cubicBezTo>
                  <a:pt x="3528" y="4155"/>
                  <a:pt x="3536" y="4177"/>
                  <a:pt x="3545" y="4201"/>
                </a:cubicBezTo>
                <a:cubicBezTo>
                  <a:pt x="3549" y="4209"/>
                  <a:pt x="3552" y="4218"/>
                  <a:pt x="3556" y="4227"/>
                </a:cubicBezTo>
                <a:lnTo>
                  <a:pt x="3033" y="4463"/>
                </a:lnTo>
                <a:lnTo>
                  <a:pt x="2798" y="4569"/>
                </a:lnTo>
                <a:lnTo>
                  <a:pt x="2799" y="4557"/>
                </a:lnTo>
                <a:lnTo>
                  <a:pt x="2861" y="3796"/>
                </a:lnTo>
                <a:close/>
                <a:moveTo>
                  <a:pt x="323" y="3808"/>
                </a:moveTo>
                <a:lnTo>
                  <a:pt x="1614" y="5227"/>
                </a:lnTo>
                <a:lnTo>
                  <a:pt x="1614" y="5248"/>
                </a:lnTo>
                <a:lnTo>
                  <a:pt x="323" y="5460"/>
                </a:lnTo>
                <a:lnTo>
                  <a:pt x="323" y="5459"/>
                </a:lnTo>
                <a:lnTo>
                  <a:pt x="323" y="5117"/>
                </a:lnTo>
                <a:cubicBezTo>
                  <a:pt x="363" y="5088"/>
                  <a:pt x="465" y="5006"/>
                  <a:pt x="465" y="4925"/>
                </a:cubicBezTo>
                <a:cubicBezTo>
                  <a:pt x="465" y="4913"/>
                  <a:pt x="463" y="4902"/>
                  <a:pt x="461" y="4891"/>
                </a:cubicBezTo>
                <a:lnTo>
                  <a:pt x="461" y="4715"/>
                </a:lnTo>
                <a:lnTo>
                  <a:pt x="441" y="4710"/>
                </a:lnTo>
                <a:cubicBezTo>
                  <a:pt x="426" y="4707"/>
                  <a:pt x="421" y="4708"/>
                  <a:pt x="415" y="4709"/>
                </a:cubicBezTo>
                <a:cubicBezTo>
                  <a:pt x="412" y="4709"/>
                  <a:pt x="410" y="4710"/>
                  <a:pt x="407" y="4710"/>
                </a:cubicBezTo>
                <a:cubicBezTo>
                  <a:pt x="384" y="4710"/>
                  <a:pt x="368" y="4732"/>
                  <a:pt x="355" y="4751"/>
                </a:cubicBezTo>
                <a:cubicBezTo>
                  <a:pt x="344" y="4765"/>
                  <a:pt x="335" y="4778"/>
                  <a:pt x="323" y="4781"/>
                </a:cubicBezTo>
                <a:lnTo>
                  <a:pt x="323" y="4525"/>
                </a:lnTo>
                <a:cubicBezTo>
                  <a:pt x="328" y="4524"/>
                  <a:pt x="332" y="4524"/>
                  <a:pt x="337" y="4524"/>
                </a:cubicBezTo>
                <a:cubicBezTo>
                  <a:pt x="347" y="4524"/>
                  <a:pt x="354" y="4525"/>
                  <a:pt x="359" y="4527"/>
                </a:cubicBezTo>
                <a:cubicBezTo>
                  <a:pt x="373" y="4530"/>
                  <a:pt x="385" y="4530"/>
                  <a:pt x="401" y="4522"/>
                </a:cubicBezTo>
                <a:lnTo>
                  <a:pt x="424" y="4511"/>
                </a:lnTo>
                <a:lnTo>
                  <a:pt x="417" y="4465"/>
                </a:lnTo>
                <a:cubicBezTo>
                  <a:pt x="399" y="4349"/>
                  <a:pt x="365" y="4310"/>
                  <a:pt x="323" y="4273"/>
                </a:cubicBezTo>
                <a:lnTo>
                  <a:pt x="323" y="3808"/>
                </a:lnTo>
                <a:close/>
                <a:moveTo>
                  <a:pt x="2010" y="3808"/>
                </a:moveTo>
                <a:lnTo>
                  <a:pt x="2709" y="4609"/>
                </a:lnTo>
                <a:lnTo>
                  <a:pt x="2708" y="4609"/>
                </a:lnTo>
                <a:lnTo>
                  <a:pt x="2746" y="4651"/>
                </a:lnTo>
                <a:lnTo>
                  <a:pt x="2743" y="4686"/>
                </a:lnTo>
                <a:lnTo>
                  <a:pt x="2767" y="4675"/>
                </a:lnTo>
                <a:lnTo>
                  <a:pt x="2787" y="4699"/>
                </a:lnTo>
                <a:lnTo>
                  <a:pt x="2787" y="4698"/>
                </a:lnTo>
                <a:lnTo>
                  <a:pt x="3296" y="5272"/>
                </a:lnTo>
                <a:lnTo>
                  <a:pt x="2797" y="5260"/>
                </a:lnTo>
                <a:lnTo>
                  <a:pt x="1749" y="5234"/>
                </a:lnTo>
                <a:lnTo>
                  <a:pt x="1752" y="5226"/>
                </a:lnTo>
                <a:lnTo>
                  <a:pt x="1728" y="5230"/>
                </a:lnTo>
                <a:lnTo>
                  <a:pt x="1726" y="5154"/>
                </a:lnTo>
                <a:lnTo>
                  <a:pt x="1691" y="3817"/>
                </a:lnTo>
                <a:cubicBezTo>
                  <a:pt x="1787" y="3925"/>
                  <a:pt x="1887" y="3937"/>
                  <a:pt x="1927" y="3937"/>
                </a:cubicBezTo>
                <a:lnTo>
                  <a:pt x="1944" y="3935"/>
                </a:lnTo>
                <a:lnTo>
                  <a:pt x="1950" y="3909"/>
                </a:lnTo>
                <a:cubicBezTo>
                  <a:pt x="1956" y="3880"/>
                  <a:pt x="1946" y="3857"/>
                  <a:pt x="1941" y="3845"/>
                </a:cubicBezTo>
                <a:cubicBezTo>
                  <a:pt x="1940" y="3843"/>
                  <a:pt x="1939" y="3841"/>
                  <a:pt x="1938" y="3839"/>
                </a:cubicBezTo>
                <a:cubicBezTo>
                  <a:pt x="1946" y="3835"/>
                  <a:pt x="1961" y="3829"/>
                  <a:pt x="1989" y="3827"/>
                </a:cubicBezTo>
                <a:cubicBezTo>
                  <a:pt x="1998" y="3826"/>
                  <a:pt x="2005" y="3818"/>
                  <a:pt x="2010" y="3808"/>
                </a:cubicBezTo>
                <a:close/>
                <a:moveTo>
                  <a:pt x="3688" y="3810"/>
                </a:moveTo>
                <a:cubicBezTo>
                  <a:pt x="3693" y="3810"/>
                  <a:pt x="3698" y="3811"/>
                  <a:pt x="3702" y="3813"/>
                </a:cubicBezTo>
                <a:cubicBezTo>
                  <a:pt x="3695" y="3815"/>
                  <a:pt x="3688" y="3818"/>
                  <a:pt x="3680" y="3820"/>
                </a:cubicBezTo>
                <a:cubicBezTo>
                  <a:pt x="3679" y="3820"/>
                  <a:pt x="3677" y="3821"/>
                  <a:pt x="3676" y="3821"/>
                </a:cubicBezTo>
                <a:cubicBezTo>
                  <a:pt x="3677" y="3817"/>
                  <a:pt x="3678" y="3813"/>
                  <a:pt x="3679" y="3812"/>
                </a:cubicBezTo>
                <a:cubicBezTo>
                  <a:pt x="3679" y="3812"/>
                  <a:pt x="3681" y="3810"/>
                  <a:pt x="3688" y="3810"/>
                </a:cubicBezTo>
                <a:close/>
                <a:moveTo>
                  <a:pt x="3198" y="3842"/>
                </a:moveTo>
                <a:cubicBezTo>
                  <a:pt x="3227" y="3844"/>
                  <a:pt x="3236" y="3852"/>
                  <a:pt x="3238" y="3856"/>
                </a:cubicBezTo>
                <a:cubicBezTo>
                  <a:pt x="3242" y="3861"/>
                  <a:pt x="3243" y="3867"/>
                  <a:pt x="3244" y="3886"/>
                </a:cubicBezTo>
                <a:cubicBezTo>
                  <a:pt x="3246" y="3912"/>
                  <a:pt x="3251" y="3971"/>
                  <a:pt x="3290" y="3971"/>
                </a:cubicBezTo>
                <a:lnTo>
                  <a:pt x="3488" y="3971"/>
                </a:lnTo>
                <a:lnTo>
                  <a:pt x="3494" y="3963"/>
                </a:lnTo>
                <a:cubicBezTo>
                  <a:pt x="3508" y="3943"/>
                  <a:pt x="3523" y="3935"/>
                  <a:pt x="3541" y="3929"/>
                </a:cubicBezTo>
                <a:cubicBezTo>
                  <a:pt x="3538" y="3941"/>
                  <a:pt x="3537" y="3954"/>
                  <a:pt x="3537" y="3969"/>
                </a:cubicBezTo>
                <a:cubicBezTo>
                  <a:pt x="3537" y="4022"/>
                  <a:pt x="3556" y="4059"/>
                  <a:pt x="3585" y="4060"/>
                </a:cubicBezTo>
                <a:cubicBezTo>
                  <a:pt x="3581" y="4075"/>
                  <a:pt x="3579" y="4095"/>
                  <a:pt x="3579" y="4118"/>
                </a:cubicBezTo>
                <a:cubicBezTo>
                  <a:pt x="3579" y="4127"/>
                  <a:pt x="3580" y="4136"/>
                  <a:pt x="3581" y="4147"/>
                </a:cubicBezTo>
                <a:cubicBezTo>
                  <a:pt x="3581" y="4147"/>
                  <a:pt x="3581" y="4147"/>
                  <a:pt x="3581" y="4147"/>
                </a:cubicBezTo>
                <a:cubicBezTo>
                  <a:pt x="3570" y="4117"/>
                  <a:pt x="3557" y="4083"/>
                  <a:pt x="3537" y="4065"/>
                </a:cubicBezTo>
                <a:lnTo>
                  <a:pt x="3501" y="4030"/>
                </a:lnTo>
                <a:lnTo>
                  <a:pt x="3360" y="4030"/>
                </a:lnTo>
                <a:cubicBezTo>
                  <a:pt x="3335" y="4030"/>
                  <a:pt x="3316" y="4040"/>
                  <a:pt x="3296" y="4050"/>
                </a:cubicBezTo>
                <a:cubicBezTo>
                  <a:pt x="3279" y="4058"/>
                  <a:pt x="3263" y="4067"/>
                  <a:pt x="3242" y="4068"/>
                </a:cubicBezTo>
                <a:cubicBezTo>
                  <a:pt x="3221" y="4070"/>
                  <a:pt x="3206" y="4067"/>
                  <a:pt x="3196" y="4062"/>
                </a:cubicBezTo>
                <a:cubicBezTo>
                  <a:pt x="3199" y="4062"/>
                  <a:pt x="3201" y="4061"/>
                  <a:pt x="3202" y="4061"/>
                </a:cubicBezTo>
                <a:cubicBezTo>
                  <a:pt x="3223" y="4057"/>
                  <a:pt x="3242" y="4053"/>
                  <a:pt x="3253" y="4030"/>
                </a:cubicBezTo>
                <a:lnTo>
                  <a:pt x="3265" y="3999"/>
                </a:lnTo>
                <a:cubicBezTo>
                  <a:pt x="3265" y="3999"/>
                  <a:pt x="3254" y="3969"/>
                  <a:pt x="3254" y="3969"/>
                </a:cubicBezTo>
                <a:cubicBezTo>
                  <a:pt x="3230" y="3904"/>
                  <a:pt x="3216" y="3864"/>
                  <a:pt x="3198" y="3842"/>
                </a:cubicBezTo>
                <a:close/>
                <a:moveTo>
                  <a:pt x="4415" y="3850"/>
                </a:moveTo>
                <a:cubicBezTo>
                  <a:pt x="4411" y="3876"/>
                  <a:pt x="4407" y="3899"/>
                  <a:pt x="4407" y="3899"/>
                </a:cubicBezTo>
                <a:lnTo>
                  <a:pt x="4402" y="3930"/>
                </a:lnTo>
                <a:lnTo>
                  <a:pt x="4392" y="3893"/>
                </a:lnTo>
                <a:lnTo>
                  <a:pt x="4415" y="3850"/>
                </a:lnTo>
                <a:close/>
                <a:moveTo>
                  <a:pt x="20368" y="3852"/>
                </a:moveTo>
                <a:lnTo>
                  <a:pt x="20368" y="5477"/>
                </a:lnTo>
                <a:lnTo>
                  <a:pt x="20282" y="5504"/>
                </a:lnTo>
                <a:cubicBezTo>
                  <a:pt x="20250" y="5473"/>
                  <a:pt x="20211" y="5436"/>
                  <a:pt x="20165" y="5436"/>
                </a:cubicBezTo>
                <a:cubicBezTo>
                  <a:pt x="20112" y="5436"/>
                  <a:pt x="20062" y="5487"/>
                  <a:pt x="20015" y="5588"/>
                </a:cubicBezTo>
                <a:lnTo>
                  <a:pt x="19798" y="5657"/>
                </a:lnTo>
                <a:cubicBezTo>
                  <a:pt x="19808" y="5627"/>
                  <a:pt x="19817" y="5597"/>
                  <a:pt x="19827" y="5569"/>
                </a:cubicBezTo>
                <a:cubicBezTo>
                  <a:pt x="19845" y="5518"/>
                  <a:pt x="19865" y="5507"/>
                  <a:pt x="19894" y="5493"/>
                </a:cubicBezTo>
                <a:cubicBezTo>
                  <a:pt x="19917" y="5481"/>
                  <a:pt x="19942" y="5468"/>
                  <a:pt x="19969" y="5433"/>
                </a:cubicBezTo>
                <a:cubicBezTo>
                  <a:pt x="20046" y="5334"/>
                  <a:pt x="20079" y="5241"/>
                  <a:pt x="20067" y="5157"/>
                </a:cubicBezTo>
                <a:cubicBezTo>
                  <a:pt x="20057" y="5089"/>
                  <a:pt x="20017" y="5053"/>
                  <a:pt x="19992" y="5053"/>
                </a:cubicBezTo>
                <a:cubicBezTo>
                  <a:pt x="19989" y="5053"/>
                  <a:pt x="19987" y="5053"/>
                  <a:pt x="19985" y="5054"/>
                </a:cubicBezTo>
                <a:lnTo>
                  <a:pt x="19977" y="5057"/>
                </a:lnTo>
                <a:lnTo>
                  <a:pt x="19971" y="5070"/>
                </a:lnTo>
                <a:cubicBezTo>
                  <a:pt x="19856" y="5355"/>
                  <a:pt x="19817" y="5369"/>
                  <a:pt x="19812" y="5372"/>
                </a:cubicBezTo>
                <a:cubicBezTo>
                  <a:pt x="19807" y="5357"/>
                  <a:pt x="19814" y="5295"/>
                  <a:pt x="19822" y="5282"/>
                </a:cubicBezTo>
                <a:lnTo>
                  <a:pt x="19865" y="5218"/>
                </a:lnTo>
                <a:lnTo>
                  <a:pt x="19835" y="5209"/>
                </a:lnTo>
                <a:lnTo>
                  <a:pt x="20368" y="3852"/>
                </a:lnTo>
                <a:close/>
                <a:moveTo>
                  <a:pt x="11044" y="3860"/>
                </a:moveTo>
                <a:cubicBezTo>
                  <a:pt x="11047" y="3863"/>
                  <a:pt x="11051" y="3866"/>
                  <a:pt x="11055" y="3868"/>
                </a:cubicBezTo>
                <a:cubicBezTo>
                  <a:pt x="11055" y="3868"/>
                  <a:pt x="11053" y="3879"/>
                  <a:pt x="11053" y="3879"/>
                </a:cubicBezTo>
                <a:cubicBezTo>
                  <a:pt x="11051" y="3881"/>
                  <a:pt x="11048" y="3883"/>
                  <a:pt x="11046" y="3885"/>
                </a:cubicBezTo>
                <a:lnTo>
                  <a:pt x="11044" y="3860"/>
                </a:lnTo>
                <a:close/>
                <a:moveTo>
                  <a:pt x="4237" y="3869"/>
                </a:moveTo>
                <a:cubicBezTo>
                  <a:pt x="4237" y="3869"/>
                  <a:pt x="4293" y="3895"/>
                  <a:pt x="4293" y="3895"/>
                </a:cubicBezTo>
                <a:lnTo>
                  <a:pt x="4284" y="3899"/>
                </a:lnTo>
                <a:cubicBezTo>
                  <a:pt x="4270" y="3891"/>
                  <a:pt x="4254" y="3880"/>
                  <a:pt x="4237" y="3869"/>
                </a:cubicBezTo>
                <a:close/>
                <a:moveTo>
                  <a:pt x="11877" y="3869"/>
                </a:moveTo>
                <a:lnTo>
                  <a:pt x="11834" y="3891"/>
                </a:lnTo>
                <a:cubicBezTo>
                  <a:pt x="11834" y="3891"/>
                  <a:pt x="11834" y="3891"/>
                  <a:pt x="11834" y="3891"/>
                </a:cubicBezTo>
                <a:cubicBezTo>
                  <a:pt x="11840" y="3940"/>
                  <a:pt x="11861" y="3964"/>
                  <a:pt x="11879" y="3983"/>
                </a:cubicBezTo>
                <a:cubicBezTo>
                  <a:pt x="11900" y="4006"/>
                  <a:pt x="11907" y="4017"/>
                  <a:pt x="11907" y="4036"/>
                </a:cubicBezTo>
                <a:cubicBezTo>
                  <a:pt x="11907" y="4056"/>
                  <a:pt x="11901" y="4073"/>
                  <a:pt x="11892" y="4099"/>
                </a:cubicBezTo>
                <a:cubicBezTo>
                  <a:pt x="11881" y="4128"/>
                  <a:pt x="11868" y="4164"/>
                  <a:pt x="11868" y="4214"/>
                </a:cubicBezTo>
                <a:cubicBezTo>
                  <a:pt x="11868" y="4268"/>
                  <a:pt x="11881" y="4307"/>
                  <a:pt x="11893" y="4342"/>
                </a:cubicBezTo>
                <a:cubicBezTo>
                  <a:pt x="11900" y="4365"/>
                  <a:pt x="11907" y="4385"/>
                  <a:pt x="11909" y="4407"/>
                </a:cubicBezTo>
                <a:cubicBezTo>
                  <a:pt x="11910" y="4413"/>
                  <a:pt x="11911" y="4420"/>
                  <a:pt x="11911" y="4427"/>
                </a:cubicBezTo>
                <a:lnTo>
                  <a:pt x="11956" y="4427"/>
                </a:lnTo>
                <a:lnTo>
                  <a:pt x="11956" y="4426"/>
                </a:lnTo>
                <a:cubicBezTo>
                  <a:pt x="11955" y="4370"/>
                  <a:pt x="11942" y="4329"/>
                  <a:pt x="11930" y="4293"/>
                </a:cubicBezTo>
                <a:cubicBezTo>
                  <a:pt x="11921" y="4265"/>
                  <a:pt x="11913" y="4241"/>
                  <a:pt x="11913" y="4214"/>
                </a:cubicBezTo>
                <a:cubicBezTo>
                  <a:pt x="11913" y="4194"/>
                  <a:pt x="11919" y="4177"/>
                  <a:pt x="11928" y="4152"/>
                </a:cubicBezTo>
                <a:cubicBezTo>
                  <a:pt x="11938" y="4123"/>
                  <a:pt x="11951" y="4087"/>
                  <a:pt x="11951" y="4036"/>
                </a:cubicBezTo>
                <a:cubicBezTo>
                  <a:pt x="11951" y="3961"/>
                  <a:pt x="11921" y="3927"/>
                  <a:pt x="11901" y="3905"/>
                </a:cubicBezTo>
                <a:cubicBezTo>
                  <a:pt x="11891" y="3894"/>
                  <a:pt x="11878" y="3880"/>
                  <a:pt x="11877" y="3869"/>
                </a:cubicBezTo>
                <a:close/>
                <a:moveTo>
                  <a:pt x="278" y="3871"/>
                </a:moveTo>
                <a:lnTo>
                  <a:pt x="278" y="4233"/>
                </a:lnTo>
                <a:cubicBezTo>
                  <a:pt x="273" y="4222"/>
                  <a:pt x="265" y="4193"/>
                  <a:pt x="259" y="4173"/>
                </a:cubicBezTo>
                <a:cubicBezTo>
                  <a:pt x="245" y="4128"/>
                  <a:pt x="232" y="4085"/>
                  <a:pt x="217" y="4067"/>
                </a:cubicBezTo>
                <a:cubicBezTo>
                  <a:pt x="212" y="4061"/>
                  <a:pt x="206" y="4056"/>
                  <a:pt x="199" y="4050"/>
                </a:cubicBezTo>
                <a:lnTo>
                  <a:pt x="230" y="3972"/>
                </a:lnTo>
                <a:lnTo>
                  <a:pt x="244" y="3937"/>
                </a:lnTo>
                <a:lnTo>
                  <a:pt x="252" y="3937"/>
                </a:lnTo>
                <a:lnTo>
                  <a:pt x="259" y="3919"/>
                </a:lnTo>
                <a:cubicBezTo>
                  <a:pt x="265" y="3903"/>
                  <a:pt x="272" y="3887"/>
                  <a:pt x="278" y="3871"/>
                </a:cubicBezTo>
                <a:close/>
                <a:moveTo>
                  <a:pt x="14292" y="3877"/>
                </a:moveTo>
                <a:cubicBezTo>
                  <a:pt x="14292" y="3877"/>
                  <a:pt x="14337" y="3898"/>
                  <a:pt x="14337" y="3898"/>
                </a:cubicBezTo>
                <a:lnTo>
                  <a:pt x="14294" y="3917"/>
                </a:lnTo>
                <a:cubicBezTo>
                  <a:pt x="14294" y="3905"/>
                  <a:pt x="14294" y="3892"/>
                  <a:pt x="14292" y="3877"/>
                </a:cubicBezTo>
                <a:close/>
                <a:moveTo>
                  <a:pt x="3691" y="3907"/>
                </a:moveTo>
                <a:lnTo>
                  <a:pt x="3689" y="3910"/>
                </a:lnTo>
                <a:cubicBezTo>
                  <a:pt x="3667" y="3940"/>
                  <a:pt x="3615" y="3970"/>
                  <a:pt x="3586" y="3970"/>
                </a:cubicBezTo>
                <a:cubicBezTo>
                  <a:pt x="3583" y="3970"/>
                  <a:pt x="3581" y="3969"/>
                  <a:pt x="3581" y="3969"/>
                </a:cubicBezTo>
                <a:cubicBezTo>
                  <a:pt x="3581" y="3955"/>
                  <a:pt x="3600" y="3933"/>
                  <a:pt x="3686" y="3909"/>
                </a:cubicBezTo>
                <a:cubicBezTo>
                  <a:pt x="3688" y="3908"/>
                  <a:pt x="3689" y="3908"/>
                  <a:pt x="3691" y="3907"/>
                </a:cubicBezTo>
                <a:close/>
                <a:moveTo>
                  <a:pt x="12843" y="3910"/>
                </a:moveTo>
                <a:cubicBezTo>
                  <a:pt x="12845" y="3914"/>
                  <a:pt x="12846" y="3920"/>
                  <a:pt x="12848" y="3930"/>
                </a:cubicBezTo>
                <a:lnTo>
                  <a:pt x="12842" y="4003"/>
                </a:lnTo>
                <a:lnTo>
                  <a:pt x="12797" y="4559"/>
                </a:lnTo>
                <a:lnTo>
                  <a:pt x="12668" y="4412"/>
                </a:lnTo>
                <a:cubicBezTo>
                  <a:pt x="12678" y="4412"/>
                  <a:pt x="12687" y="4414"/>
                  <a:pt x="12696" y="4415"/>
                </a:cubicBezTo>
                <a:cubicBezTo>
                  <a:pt x="12710" y="4418"/>
                  <a:pt x="12723" y="4420"/>
                  <a:pt x="12736" y="4420"/>
                </a:cubicBezTo>
                <a:cubicBezTo>
                  <a:pt x="12800" y="4420"/>
                  <a:pt x="12813" y="4349"/>
                  <a:pt x="12813" y="4290"/>
                </a:cubicBezTo>
                <a:cubicBezTo>
                  <a:pt x="12813" y="4229"/>
                  <a:pt x="12796" y="4195"/>
                  <a:pt x="12786" y="4174"/>
                </a:cubicBezTo>
                <a:cubicBezTo>
                  <a:pt x="12785" y="4172"/>
                  <a:pt x="12783" y="4169"/>
                  <a:pt x="12782" y="4167"/>
                </a:cubicBezTo>
                <a:cubicBezTo>
                  <a:pt x="12815" y="3966"/>
                  <a:pt x="12837" y="3920"/>
                  <a:pt x="12843" y="3910"/>
                </a:cubicBezTo>
                <a:close/>
                <a:moveTo>
                  <a:pt x="4373" y="3932"/>
                </a:moveTo>
                <a:lnTo>
                  <a:pt x="4400" y="3944"/>
                </a:lnTo>
                <a:cubicBezTo>
                  <a:pt x="4400" y="3944"/>
                  <a:pt x="4392" y="3990"/>
                  <a:pt x="4392" y="3990"/>
                </a:cubicBezTo>
                <a:lnTo>
                  <a:pt x="4385" y="3996"/>
                </a:lnTo>
                <a:lnTo>
                  <a:pt x="4385" y="3998"/>
                </a:lnTo>
                <a:cubicBezTo>
                  <a:pt x="4374" y="4012"/>
                  <a:pt x="4363" y="4031"/>
                  <a:pt x="4354" y="4056"/>
                </a:cubicBezTo>
                <a:lnTo>
                  <a:pt x="4358" y="4001"/>
                </a:lnTo>
                <a:lnTo>
                  <a:pt x="4362" y="3995"/>
                </a:lnTo>
                <a:lnTo>
                  <a:pt x="4359" y="3992"/>
                </a:lnTo>
                <a:lnTo>
                  <a:pt x="4361" y="3952"/>
                </a:lnTo>
                <a:lnTo>
                  <a:pt x="4363" y="3949"/>
                </a:lnTo>
                <a:cubicBezTo>
                  <a:pt x="4366" y="3942"/>
                  <a:pt x="4370" y="3937"/>
                  <a:pt x="4373" y="3932"/>
                </a:cubicBezTo>
                <a:close/>
                <a:moveTo>
                  <a:pt x="138" y="3937"/>
                </a:moveTo>
                <a:lnTo>
                  <a:pt x="186" y="3937"/>
                </a:lnTo>
                <a:lnTo>
                  <a:pt x="154" y="4020"/>
                </a:lnTo>
                <a:cubicBezTo>
                  <a:pt x="144" y="4014"/>
                  <a:pt x="131" y="4006"/>
                  <a:pt x="122" y="3998"/>
                </a:cubicBezTo>
                <a:cubicBezTo>
                  <a:pt x="129" y="3973"/>
                  <a:pt x="135" y="3952"/>
                  <a:pt x="138" y="3937"/>
                </a:cubicBezTo>
                <a:close/>
                <a:moveTo>
                  <a:pt x="3723" y="3943"/>
                </a:moveTo>
                <a:cubicBezTo>
                  <a:pt x="3748" y="4009"/>
                  <a:pt x="3788" y="4063"/>
                  <a:pt x="3840" y="4099"/>
                </a:cubicBezTo>
                <a:lnTo>
                  <a:pt x="3635" y="4191"/>
                </a:lnTo>
                <a:cubicBezTo>
                  <a:pt x="3634" y="4182"/>
                  <a:pt x="3632" y="4172"/>
                  <a:pt x="3630" y="4162"/>
                </a:cubicBezTo>
                <a:cubicBezTo>
                  <a:pt x="3628" y="4148"/>
                  <a:pt x="3624" y="4124"/>
                  <a:pt x="3624" y="4118"/>
                </a:cubicBezTo>
                <a:cubicBezTo>
                  <a:pt x="3624" y="4090"/>
                  <a:pt x="3626" y="4084"/>
                  <a:pt x="3658" y="4075"/>
                </a:cubicBezTo>
                <a:cubicBezTo>
                  <a:pt x="3681" y="4069"/>
                  <a:pt x="3730" y="4056"/>
                  <a:pt x="3723" y="3943"/>
                </a:cubicBezTo>
                <a:close/>
                <a:moveTo>
                  <a:pt x="7002" y="3944"/>
                </a:moveTo>
                <a:cubicBezTo>
                  <a:pt x="7005" y="3944"/>
                  <a:pt x="7016" y="3953"/>
                  <a:pt x="7021" y="3957"/>
                </a:cubicBezTo>
                <a:lnTo>
                  <a:pt x="7031" y="3965"/>
                </a:lnTo>
                <a:cubicBezTo>
                  <a:pt x="7029" y="3973"/>
                  <a:pt x="7027" y="3980"/>
                  <a:pt x="7026" y="3988"/>
                </a:cubicBezTo>
                <a:cubicBezTo>
                  <a:pt x="7015" y="4033"/>
                  <a:pt x="7004" y="4081"/>
                  <a:pt x="6993" y="4132"/>
                </a:cubicBezTo>
                <a:cubicBezTo>
                  <a:pt x="6974" y="4215"/>
                  <a:pt x="6953" y="4305"/>
                  <a:pt x="6931" y="4402"/>
                </a:cubicBezTo>
                <a:cubicBezTo>
                  <a:pt x="6930" y="4392"/>
                  <a:pt x="6929" y="4382"/>
                  <a:pt x="6929" y="4370"/>
                </a:cubicBezTo>
                <a:cubicBezTo>
                  <a:pt x="6929" y="4358"/>
                  <a:pt x="6931" y="4349"/>
                  <a:pt x="6936" y="4331"/>
                </a:cubicBezTo>
                <a:cubicBezTo>
                  <a:pt x="6941" y="4317"/>
                  <a:pt x="6946" y="4300"/>
                  <a:pt x="6949" y="4277"/>
                </a:cubicBezTo>
                <a:lnTo>
                  <a:pt x="6954" y="4244"/>
                </a:lnTo>
                <a:lnTo>
                  <a:pt x="6939" y="4226"/>
                </a:lnTo>
                <a:cubicBezTo>
                  <a:pt x="6928" y="4213"/>
                  <a:pt x="6918" y="4206"/>
                  <a:pt x="6908" y="4205"/>
                </a:cubicBezTo>
                <a:cubicBezTo>
                  <a:pt x="6908" y="4205"/>
                  <a:pt x="6908" y="4181"/>
                  <a:pt x="6908" y="4181"/>
                </a:cubicBezTo>
                <a:cubicBezTo>
                  <a:pt x="6917" y="4155"/>
                  <a:pt x="6924" y="4130"/>
                  <a:pt x="6931" y="4105"/>
                </a:cubicBezTo>
                <a:cubicBezTo>
                  <a:pt x="6946" y="4055"/>
                  <a:pt x="6960" y="4007"/>
                  <a:pt x="6984" y="3968"/>
                </a:cubicBezTo>
                <a:lnTo>
                  <a:pt x="6993" y="3955"/>
                </a:lnTo>
                <a:lnTo>
                  <a:pt x="6993" y="3952"/>
                </a:lnTo>
                <a:cubicBezTo>
                  <a:pt x="6997" y="3947"/>
                  <a:pt x="7001" y="3944"/>
                  <a:pt x="7002" y="3944"/>
                </a:cubicBezTo>
                <a:close/>
                <a:moveTo>
                  <a:pt x="14333" y="3992"/>
                </a:moveTo>
                <a:lnTo>
                  <a:pt x="13595" y="5031"/>
                </a:lnTo>
                <a:lnTo>
                  <a:pt x="13428" y="5267"/>
                </a:lnTo>
                <a:cubicBezTo>
                  <a:pt x="13428" y="5267"/>
                  <a:pt x="13371" y="5187"/>
                  <a:pt x="13371" y="5187"/>
                </a:cubicBezTo>
                <a:lnTo>
                  <a:pt x="13378" y="5214"/>
                </a:lnTo>
                <a:lnTo>
                  <a:pt x="12876" y="4649"/>
                </a:lnTo>
                <a:lnTo>
                  <a:pt x="14333" y="3992"/>
                </a:lnTo>
                <a:close/>
                <a:moveTo>
                  <a:pt x="14429" y="3999"/>
                </a:moveTo>
                <a:lnTo>
                  <a:pt x="14548" y="4857"/>
                </a:lnTo>
                <a:cubicBezTo>
                  <a:pt x="14548" y="4857"/>
                  <a:pt x="14699" y="5945"/>
                  <a:pt x="14699" y="5945"/>
                </a:cubicBezTo>
                <a:lnTo>
                  <a:pt x="14143" y="4995"/>
                </a:lnTo>
                <a:lnTo>
                  <a:pt x="14092" y="4908"/>
                </a:lnTo>
                <a:lnTo>
                  <a:pt x="14429" y="3999"/>
                </a:lnTo>
                <a:close/>
                <a:moveTo>
                  <a:pt x="4233" y="4014"/>
                </a:moveTo>
                <a:cubicBezTo>
                  <a:pt x="4243" y="4014"/>
                  <a:pt x="4254" y="4017"/>
                  <a:pt x="4266" y="4021"/>
                </a:cubicBezTo>
                <a:lnTo>
                  <a:pt x="4203" y="4110"/>
                </a:lnTo>
                <a:lnTo>
                  <a:pt x="4203" y="4105"/>
                </a:lnTo>
                <a:cubicBezTo>
                  <a:pt x="4203" y="4043"/>
                  <a:pt x="4211" y="4027"/>
                  <a:pt x="4215" y="4022"/>
                </a:cubicBezTo>
                <a:lnTo>
                  <a:pt x="4233" y="4014"/>
                </a:lnTo>
                <a:close/>
                <a:moveTo>
                  <a:pt x="5535" y="4047"/>
                </a:moveTo>
                <a:cubicBezTo>
                  <a:pt x="5555" y="4047"/>
                  <a:pt x="5583" y="4068"/>
                  <a:pt x="5583" y="4117"/>
                </a:cubicBezTo>
                <a:cubicBezTo>
                  <a:pt x="5581" y="4135"/>
                  <a:pt x="5547" y="4166"/>
                  <a:pt x="5527" y="4166"/>
                </a:cubicBezTo>
                <a:cubicBezTo>
                  <a:pt x="5515" y="4166"/>
                  <a:pt x="5506" y="4158"/>
                  <a:pt x="5501" y="4144"/>
                </a:cubicBezTo>
                <a:lnTo>
                  <a:pt x="5500" y="4102"/>
                </a:lnTo>
                <a:lnTo>
                  <a:pt x="5500" y="4084"/>
                </a:lnTo>
                <a:cubicBezTo>
                  <a:pt x="5507" y="4050"/>
                  <a:pt x="5527" y="4047"/>
                  <a:pt x="5535" y="4047"/>
                </a:cubicBezTo>
                <a:close/>
                <a:moveTo>
                  <a:pt x="4398" y="4090"/>
                </a:moveTo>
                <a:lnTo>
                  <a:pt x="4535" y="5083"/>
                </a:lnTo>
                <a:cubicBezTo>
                  <a:pt x="4526" y="5107"/>
                  <a:pt x="4515" y="5143"/>
                  <a:pt x="4502" y="5192"/>
                </a:cubicBezTo>
                <a:cubicBezTo>
                  <a:pt x="4493" y="5223"/>
                  <a:pt x="4481" y="5265"/>
                  <a:pt x="4476" y="5275"/>
                </a:cubicBezTo>
                <a:cubicBezTo>
                  <a:pt x="4439" y="5351"/>
                  <a:pt x="4416" y="5425"/>
                  <a:pt x="4405" y="5515"/>
                </a:cubicBezTo>
                <a:lnTo>
                  <a:pt x="4048" y="4905"/>
                </a:lnTo>
                <a:lnTo>
                  <a:pt x="4311" y="4195"/>
                </a:lnTo>
                <a:cubicBezTo>
                  <a:pt x="4318" y="4213"/>
                  <a:pt x="4335" y="4229"/>
                  <a:pt x="4366" y="4212"/>
                </a:cubicBezTo>
                <a:lnTo>
                  <a:pt x="4383" y="4203"/>
                </a:lnTo>
                <a:lnTo>
                  <a:pt x="4383" y="4168"/>
                </a:lnTo>
                <a:cubicBezTo>
                  <a:pt x="4383" y="4132"/>
                  <a:pt x="4388" y="4108"/>
                  <a:pt x="4398" y="4090"/>
                </a:cubicBezTo>
                <a:close/>
                <a:moveTo>
                  <a:pt x="4290" y="4097"/>
                </a:moveTo>
                <a:cubicBezTo>
                  <a:pt x="4290" y="4097"/>
                  <a:pt x="3686" y="5694"/>
                  <a:pt x="3686" y="5694"/>
                </a:cubicBezTo>
                <a:lnTo>
                  <a:pt x="3422" y="5319"/>
                </a:lnTo>
                <a:lnTo>
                  <a:pt x="4290" y="4097"/>
                </a:lnTo>
                <a:close/>
                <a:moveTo>
                  <a:pt x="14334" y="4100"/>
                </a:moveTo>
                <a:lnTo>
                  <a:pt x="13847" y="5388"/>
                </a:lnTo>
                <a:cubicBezTo>
                  <a:pt x="13847" y="5388"/>
                  <a:pt x="13731" y="5697"/>
                  <a:pt x="13731" y="5697"/>
                </a:cubicBezTo>
                <a:lnTo>
                  <a:pt x="13466" y="5322"/>
                </a:lnTo>
                <a:lnTo>
                  <a:pt x="14334" y="4100"/>
                </a:lnTo>
                <a:close/>
                <a:moveTo>
                  <a:pt x="3945" y="4144"/>
                </a:moveTo>
                <a:cubicBezTo>
                  <a:pt x="3964" y="4148"/>
                  <a:pt x="3982" y="4150"/>
                  <a:pt x="4000" y="4150"/>
                </a:cubicBezTo>
                <a:cubicBezTo>
                  <a:pt x="4052" y="4150"/>
                  <a:pt x="4085" y="4148"/>
                  <a:pt x="4110" y="4147"/>
                </a:cubicBezTo>
                <a:cubicBezTo>
                  <a:pt x="4141" y="4146"/>
                  <a:pt x="4158" y="4145"/>
                  <a:pt x="4175" y="4149"/>
                </a:cubicBezTo>
                <a:lnTo>
                  <a:pt x="3651" y="4887"/>
                </a:lnTo>
                <a:lnTo>
                  <a:pt x="3383" y="5264"/>
                </a:lnTo>
                <a:lnTo>
                  <a:pt x="3327" y="5184"/>
                </a:lnTo>
                <a:lnTo>
                  <a:pt x="3334" y="5211"/>
                </a:lnTo>
                <a:lnTo>
                  <a:pt x="2832" y="4646"/>
                </a:lnTo>
                <a:lnTo>
                  <a:pt x="3945" y="4144"/>
                </a:lnTo>
                <a:close/>
                <a:moveTo>
                  <a:pt x="9184" y="4247"/>
                </a:moveTo>
                <a:lnTo>
                  <a:pt x="9152" y="4295"/>
                </a:lnTo>
                <a:lnTo>
                  <a:pt x="9127" y="4286"/>
                </a:lnTo>
                <a:lnTo>
                  <a:pt x="9119" y="4319"/>
                </a:lnTo>
                <a:cubicBezTo>
                  <a:pt x="9117" y="4325"/>
                  <a:pt x="9115" y="4332"/>
                  <a:pt x="9114" y="4340"/>
                </a:cubicBezTo>
                <a:cubicBezTo>
                  <a:pt x="9102" y="4340"/>
                  <a:pt x="9092" y="4347"/>
                  <a:pt x="9082" y="4355"/>
                </a:cubicBezTo>
                <a:cubicBezTo>
                  <a:pt x="9074" y="4361"/>
                  <a:pt x="9066" y="4367"/>
                  <a:pt x="9059" y="4367"/>
                </a:cubicBezTo>
                <a:cubicBezTo>
                  <a:pt x="9052" y="4367"/>
                  <a:pt x="9045" y="4364"/>
                  <a:pt x="9037" y="4362"/>
                </a:cubicBezTo>
                <a:cubicBezTo>
                  <a:pt x="9026" y="4358"/>
                  <a:pt x="9011" y="4354"/>
                  <a:pt x="8991" y="4354"/>
                </a:cubicBezTo>
                <a:lnTo>
                  <a:pt x="8969" y="4354"/>
                </a:lnTo>
                <a:lnTo>
                  <a:pt x="8969" y="4369"/>
                </a:lnTo>
                <a:cubicBezTo>
                  <a:pt x="8968" y="4368"/>
                  <a:pt x="8968" y="4368"/>
                  <a:pt x="8967" y="4368"/>
                </a:cubicBezTo>
                <a:lnTo>
                  <a:pt x="8962" y="4365"/>
                </a:lnTo>
                <a:lnTo>
                  <a:pt x="8910" y="4391"/>
                </a:lnTo>
                <a:cubicBezTo>
                  <a:pt x="8909" y="4388"/>
                  <a:pt x="8906" y="4383"/>
                  <a:pt x="8905" y="4379"/>
                </a:cubicBezTo>
                <a:cubicBezTo>
                  <a:pt x="8903" y="4375"/>
                  <a:pt x="8901" y="4371"/>
                  <a:pt x="8899" y="4367"/>
                </a:cubicBezTo>
                <a:lnTo>
                  <a:pt x="8881" y="4330"/>
                </a:lnTo>
                <a:lnTo>
                  <a:pt x="8865" y="4372"/>
                </a:lnTo>
                <a:cubicBezTo>
                  <a:pt x="8858" y="4392"/>
                  <a:pt x="8856" y="4410"/>
                  <a:pt x="8857" y="4427"/>
                </a:cubicBezTo>
                <a:cubicBezTo>
                  <a:pt x="8853" y="4431"/>
                  <a:pt x="8849" y="4435"/>
                  <a:pt x="8848" y="4436"/>
                </a:cubicBezTo>
                <a:cubicBezTo>
                  <a:pt x="8843" y="4432"/>
                  <a:pt x="8836" y="4409"/>
                  <a:pt x="8835" y="4401"/>
                </a:cubicBezTo>
                <a:lnTo>
                  <a:pt x="8836" y="4394"/>
                </a:lnTo>
                <a:lnTo>
                  <a:pt x="8835" y="4387"/>
                </a:lnTo>
                <a:cubicBezTo>
                  <a:pt x="8833" y="4367"/>
                  <a:pt x="8830" y="4352"/>
                  <a:pt x="8827" y="4341"/>
                </a:cubicBezTo>
                <a:cubicBezTo>
                  <a:pt x="8824" y="4333"/>
                  <a:pt x="8823" y="4328"/>
                  <a:pt x="8823" y="4323"/>
                </a:cubicBezTo>
                <a:lnTo>
                  <a:pt x="8820" y="4286"/>
                </a:lnTo>
                <a:lnTo>
                  <a:pt x="8784" y="4286"/>
                </a:lnTo>
                <a:cubicBezTo>
                  <a:pt x="8765" y="4286"/>
                  <a:pt x="8754" y="4310"/>
                  <a:pt x="8748" y="4324"/>
                </a:cubicBezTo>
                <a:cubicBezTo>
                  <a:pt x="8746" y="4328"/>
                  <a:pt x="8744" y="4333"/>
                  <a:pt x="8745" y="4333"/>
                </a:cubicBezTo>
                <a:lnTo>
                  <a:pt x="8723" y="4333"/>
                </a:lnTo>
                <a:lnTo>
                  <a:pt x="8723" y="4352"/>
                </a:lnTo>
                <a:cubicBezTo>
                  <a:pt x="8715" y="4351"/>
                  <a:pt x="8706" y="4354"/>
                  <a:pt x="8696" y="4360"/>
                </a:cubicBezTo>
                <a:lnTo>
                  <a:pt x="8677" y="4373"/>
                </a:lnTo>
                <a:lnTo>
                  <a:pt x="8681" y="4411"/>
                </a:lnTo>
                <a:cubicBezTo>
                  <a:pt x="8685" y="4459"/>
                  <a:pt x="8718" y="4495"/>
                  <a:pt x="8751" y="4516"/>
                </a:cubicBezTo>
                <a:cubicBezTo>
                  <a:pt x="8735" y="4521"/>
                  <a:pt x="8721" y="4524"/>
                  <a:pt x="8709" y="4524"/>
                </a:cubicBezTo>
                <a:lnTo>
                  <a:pt x="8655" y="4524"/>
                </a:lnTo>
                <a:lnTo>
                  <a:pt x="8693" y="4600"/>
                </a:lnTo>
                <a:cubicBezTo>
                  <a:pt x="8709" y="4631"/>
                  <a:pt x="8732" y="4636"/>
                  <a:pt x="8760" y="4630"/>
                </a:cubicBezTo>
                <a:cubicBezTo>
                  <a:pt x="8765" y="4629"/>
                  <a:pt x="8769" y="4628"/>
                  <a:pt x="8773" y="4627"/>
                </a:cubicBezTo>
                <a:cubicBezTo>
                  <a:pt x="8771" y="4644"/>
                  <a:pt x="8769" y="4661"/>
                  <a:pt x="8768" y="4683"/>
                </a:cubicBezTo>
                <a:cubicBezTo>
                  <a:pt x="8766" y="4686"/>
                  <a:pt x="8764" y="4689"/>
                  <a:pt x="8762" y="4691"/>
                </a:cubicBezTo>
                <a:lnTo>
                  <a:pt x="8696" y="4779"/>
                </a:lnTo>
                <a:lnTo>
                  <a:pt x="8771" y="4779"/>
                </a:lnTo>
                <a:cubicBezTo>
                  <a:pt x="8793" y="4779"/>
                  <a:pt x="8806" y="4796"/>
                  <a:pt x="8822" y="4817"/>
                </a:cubicBezTo>
                <a:cubicBezTo>
                  <a:pt x="8832" y="4831"/>
                  <a:pt x="8843" y="4846"/>
                  <a:pt x="8857" y="4854"/>
                </a:cubicBezTo>
                <a:lnTo>
                  <a:pt x="8861" y="4856"/>
                </a:lnTo>
                <a:cubicBezTo>
                  <a:pt x="8917" y="4894"/>
                  <a:pt x="8975" y="4932"/>
                  <a:pt x="9055" y="4932"/>
                </a:cubicBezTo>
                <a:cubicBezTo>
                  <a:pt x="9109" y="4932"/>
                  <a:pt x="9147" y="4895"/>
                  <a:pt x="9181" y="4862"/>
                </a:cubicBezTo>
                <a:cubicBezTo>
                  <a:pt x="9196" y="4848"/>
                  <a:pt x="9210" y="4834"/>
                  <a:pt x="9225" y="4824"/>
                </a:cubicBezTo>
                <a:cubicBezTo>
                  <a:pt x="9256" y="4804"/>
                  <a:pt x="9310" y="4726"/>
                  <a:pt x="9332" y="4656"/>
                </a:cubicBezTo>
                <a:lnTo>
                  <a:pt x="9340" y="4638"/>
                </a:lnTo>
                <a:lnTo>
                  <a:pt x="9340" y="4619"/>
                </a:lnTo>
                <a:cubicBezTo>
                  <a:pt x="9340" y="4535"/>
                  <a:pt x="9311" y="4501"/>
                  <a:pt x="9290" y="4477"/>
                </a:cubicBezTo>
                <a:cubicBezTo>
                  <a:pt x="9270" y="4453"/>
                  <a:pt x="9262" y="4442"/>
                  <a:pt x="9262" y="4412"/>
                </a:cubicBezTo>
                <a:cubicBezTo>
                  <a:pt x="9262" y="4410"/>
                  <a:pt x="9264" y="4407"/>
                  <a:pt x="9265" y="4406"/>
                </a:cubicBezTo>
                <a:lnTo>
                  <a:pt x="9324" y="4324"/>
                </a:lnTo>
                <a:lnTo>
                  <a:pt x="9252" y="4324"/>
                </a:lnTo>
                <a:cubicBezTo>
                  <a:pt x="9239" y="4324"/>
                  <a:pt x="9228" y="4331"/>
                  <a:pt x="9219" y="4337"/>
                </a:cubicBezTo>
                <a:cubicBezTo>
                  <a:pt x="9213" y="4342"/>
                  <a:pt x="9207" y="4346"/>
                  <a:pt x="9201" y="4346"/>
                </a:cubicBezTo>
                <a:cubicBezTo>
                  <a:pt x="9190" y="4346"/>
                  <a:pt x="9186" y="4343"/>
                  <a:pt x="9186" y="4345"/>
                </a:cubicBezTo>
                <a:cubicBezTo>
                  <a:pt x="9186" y="4345"/>
                  <a:pt x="9185" y="4342"/>
                  <a:pt x="9185" y="4335"/>
                </a:cubicBezTo>
                <a:lnTo>
                  <a:pt x="9184" y="4247"/>
                </a:lnTo>
                <a:close/>
                <a:moveTo>
                  <a:pt x="1659" y="4286"/>
                </a:moveTo>
                <a:cubicBezTo>
                  <a:pt x="1659" y="4286"/>
                  <a:pt x="1683" y="5200"/>
                  <a:pt x="1683" y="5200"/>
                </a:cubicBezTo>
                <a:lnTo>
                  <a:pt x="1670" y="5187"/>
                </a:lnTo>
                <a:lnTo>
                  <a:pt x="1659" y="5174"/>
                </a:lnTo>
                <a:lnTo>
                  <a:pt x="1659" y="4286"/>
                </a:lnTo>
                <a:close/>
                <a:moveTo>
                  <a:pt x="8784" y="4376"/>
                </a:moveTo>
                <a:lnTo>
                  <a:pt x="8785" y="4376"/>
                </a:lnTo>
                <a:cubicBezTo>
                  <a:pt x="8786" y="4379"/>
                  <a:pt x="8787" y="4382"/>
                  <a:pt x="8787" y="4385"/>
                </a:cubicBezTo>
                <a:cubicBezTo>
                  <a:pt x="8789" y="4390"/>
                  <a:pt x="8790" y="4395"/>
                  <a:pt x="8791" y="4398"/>
                </a:cubicBezTo>
                <a:cubicBezTo>
                  <a:pt x="8791" y="4415"/>
                  <a:pt x="8793" y="4433"/>
                  <a:pt x="8797" y="4448"/>
                </a:cubicBezTo>
                <a:cubicBezTo>
                  <a:pt x="8788" y="4445"/>
                  <a:pt x="8778" y="4439"/>
                  <a:pt x="8768" y="4433"/>
                </a:cubicBezTo>
                <a:lnTo>
                  <a:pt x="8768" y="4409"/>
                </a:lnTo>
                <a:cubicBezTo>
                  <a:pt x="8774" y="4401"/>
                  <a:pt x="8778" y="4392"/>
                  <a:pt x="8781" y="4385"/>
                </a:cubicBezTo>
                <a:cubicBezTo>
                  <a:pt x="8783" y="4381"/>
                  <a:pt x="8785" y="4376"/>
                  <a:pt x="8784" y="4376"/>
                </a:cubicBezTo>
                <a:close/>
                <a:moveTo>
                  <a:pt x="9154" y="4407"/>
                </a:moveTo>
                <a:cubicBezTo>
                  <a:pt x="9168" y="4435"/>
                  <a:pt x="9191" y="4435"/>
                  <a:pt x="9201" y="4435"/>
                </a:cubicBezTo>
                <a:cubicBezTo>
                  <a:pt x="9207" y="4435"/>
                  <a:pt x="9213" y="4434"/>
                  <a:pt x="9218" y="4432"/>
                </a:cubicBezTo>
                <a:cubicBezTo>
                  <a:pt x="9223" y="4502"/>
                  <a:pt x="9248" y="4532"/>
                  <a:pt x="9268" y="4555"/>
                </a:cubicBezTo>
                <a:cubicBezTo>
                  <a:pt x="9284" y="4574"/>
                  <a:pt x="9292" y="4585"/>
                  <a:pt x="9295" y="4604"/>
                </a:cubicBezTo>
                <a:lnTo>
                  <a:pt x="9294" y="4606"/>
                </a:lnTo>
                <a:cubicBezTo>
                  <a:pt x="9280" y="4655"/>
                  <a:pt x="9234" y="4724"/>
                  <a:pt x="9211" y="4739"/>
                </a:cubicBezTo>
                <a:cubicBezTo>
                  <a:pt x="9193" y="4751"/>
                  <a:pt x="9177" y="4766"/>
                  <a:pt x="9161" y="4781"/>
                </a:cubicBezTo>
                <a:cubicBezTo>
                  <a:pt x="9129" y="4813"/>
                  <a:pt x="9099" y="4843"/>
                  <a:pt x="9055" y="4843"/>
                </a:cubicBezTo>
                <a:cubicBezTo>
                  <a:pt x="8982" y="4843"/>
                  <a:pt x="8930" y="4808"/>
                  <a:pt x="8875" y="4771"/>
                </a:cubicBezTo>
                <a:lnTo>
                  <a:pt x="8870" y="4768"/>
                </a:lnTo>
                <a:cubicBezTo>
                  <a:pt x="8862" y="4763"/>
                  <a:pt x="8855" y="4753"/>
                  <a:pt x="8846" y="4742"/>
                </a:cubicBezTo>
                <a:cubicBezTo>
                  <a:pt x="8837" y="4729"/>
                  <a:pt x="8826" y="4715"/>
                  <a:pt x="8812" y="4704"/>
                </a:cubicBezTo>
                <a:cubicBezTo>
                  <a:pt x="8813" y="4677"/>
                  <a:pt x="8815" y="4659"/>
                  <a:pt x="8818" y="4636"/>
                </a:cubicBezTo>
                <a:cubicBezTo>
                  <a:pt x="8819" y="4623"/>
                  <a:pt x="8821" y="4610"/>
                  <a:pt x="8823" y="4594"/>
                </a:cubicBezTo>
                <a:lnTo>
                  <a:pt x="8824" y="4575"/>
                </a:lnTo>
                <a:cubicBezTo>
                  <a:pt x="8825" y="4574"/>
                  <a:pt x="8826" y="4573"/>
                  <a:pt x="8827" y="4573"/>
                </a:cubicBezTo>
                <a:lnTo>
                  <a:pt x="8869" y="4546"/>
                </a:lnTo>
                <a:lnTo>
                  <a:pt x="8853" y="4523"/>
                </a:lnTo>
                <a:cubicBezTo>
                  <a:pt x="8864" y="4520"/>
                  <a:pt x="8872" y="4512"/>
                  <a:pt x="8879" y="4505"/>
                </a:cubicBezTo>
                <a:cubicBezTo>
                  <a:pt x="8882" y="4502"/>
                  <a:pt x="8886" y="4498"/>
                  <a:pt x="8888" y="4498"/>
                </a:cubicBezTo>
                <a:lnTo>
                  <a:pt x="8911" y="4488"/>
                </a:lnTo>
                <a:lnTo>
                  <a:pt x="8910" y="4482"/>
                </a:lnTo>
                <a:cubicBezTo>
                  <a:pt x="8910" y="4482"/>
                  <a:pt x="8911" y="4482"/>
                  <a:pt x="8911" y="4482"/>
                </a:cubicBezTo>
                <a:lnTo>
                  <a:pt x="8961" y="4458"/>
                </a:lnTo>
                <a:cubicBezTo>
                  <a:pt x="8965" y="4461"/>
                  <a:pt x="8968" y="4464"/>
                  <a:pt x="8971" y="4469"/>
                </a:cubicBezTo>
                <a:cubicBezTo>
                  <a:pt x="8975" y="4473"/>
                  <a:pt x="8978" y="4478"/>
                  <a:pt x="8982" y="4482"/>
                </a:cubicBezTo>
                <a:lnTo>
                  <a:pt x="9030" y="4531"/>
                </a:lnTo>
                <a:lnTo>
                  <a:pt x="9016" y="4446"/>
                </a:lnTo>
                <a:cubicBezTo>
                  <a:pt x="9021" y="4448"/>
                  <a:pt x="9026" y="4449"/>
                  <a:pt x="9031" y="4451"/>
                </a:cubicBezTo>
                <a:cubicBezTo>
                  <a:pt x="9040" y="4454"/>
                  <a:pt x="9049" y="4456"/>
                  <a:pt x="9059" y="4456"/>
                </a:cubicBezTo>
                <a:cubicBezTo>
                  <a:pt x="9074" y="4456"/>
                  <a:pt x="9087" y="4447"/>
                  <a:pt x="9097" y="4439"/>
                </a:cubicBezTo>
                <a:cubicBezTo>
                  <a:pt x="9104" y="4434"/>
                  <a:pt x="9111" y="4430"/>
                  <a:pt x="9115" y="4431"/>
                </a:cubicBezTo>
                <a:lnTo>
                  <a:pt x="9154" y="4507"/>
                </a:lnTo>
                <a:lnTo>
                  <a:pt x="9154" y="4407"/>
                </a:lnTo>
                <a:close/>
                <a:moveTo>
                  <a:pt x="12574" y="4407"/>
                </a:moveTo>
                <a:lnTo>
                  <a:pt x="12575" y="4408"/>
                </a:lnTo>
                <a:cubicBezTo>
                  <a:pt x="12571" y="4425"/>
                  <a:pt x="12567" y="4442"/>
                  <a:pt x="12563" y="4461"/>
                </a:cubicBezTo>
                <a:cubicBezTo>
                  <a:pt x="12543" y="4545"/>
                  <a:pt x="12525" y="4625"/>
                  <a:pt x="12465" y="4625"/>
                </a:cubicBezTo>
                <a:cubicBezTo>
                  <a:pt x="12435" y="4625"/>
                  <a:pt x="12398" y="4606"/>
                  <a:pt x="12355" y="4568"/>
                </a:cubicBezTo>
                <a:lnTo>
                  <a:pt x="12323" y="4541"/>
                </a:lnTo>
                <a:lnTo>
                  <a:pt x="12323" y="4725"/>
                </a:lnTo>
                <a:cubicBezTo>
                  <a:pt x="12276" y="4696"/>
                  <a:pt x="12263" y="4607"/>
                  <a:pt x="12248" y="4506"/>
                </a:cubicBezTo>
                <a:cubicBezTo>
                  <a:pt x="12243" y="4477"/>
                  <a:pt x="12239" y="4448"/>
                  <a:pt x="12234" y="4420"/>
                </a:cubicBezTo>
                <a:lnTo>
                  <a:pt x="12247" y="4420"/>
                </a:lnTo>
                <a:cubicBezTo>
                  <a:pt x="12306" y="4420"/>
                  <a:pt x="12351" y="4423"/>
                  <a:pt x="12421" y="4460"/>
                </a:cubicBezTo>
                <a:cubicBezTo>
                  <a:pt x="12466" y="4483"/>
                  <a:pt x="12529" y="4460"/>
                  <a:pt x="12574" y="4407"/>
                </a:cubicBezTo>
                <a:close/>
                <a:moveTo>
                  <a:pt x="10915" y="4413"/>
                </a:moveTo>
                <a:lnTo>
                  <a:pt x="11323" y="4862"/>
                </a:lnTo>
                <a:cubicBezTo>
                  <a:pt x="11311" y="4877"/>
                  <a:pt x="11298" y="4891"/>
                  <a:pt x="11286" y="4904"/>
                </a:cubicBezTo>
                <a:cubicBezTo>
                  <a:pt x="11276" y="4914"/>
                  <a:pt x="11267" y="4923"/>
                  <a:pt x="11260" y="4932"/>
                </a:cubicBezTo>
                <a:cubicBezTo>
                  <a:pt x="11251" y="4942"/>
                  <a:pt x="11241" y="4951"/>
                  <a:pt x="11233" y="4960"/>
                </a:cubicBezTo>
                <a:cubicBezTo>
                  <a:pt x="11204" y="4988"/>
                  <a:pt x="11175" y="5016"/>
                  <a:pt x="11156" y="5084"/>
                </a:cubicBezTo>
                <a:cubicBezTo>
                  <a:pt x="11146" y="5119"/>
                  <a:pt x="11146" y="5156"/>
                  <a:pt x="11145" y="5186"/>
                </a:cubicBezTo>
                <a:cubicBezTo>
                  <a:pt x="11145" y="5226"/>
                  <a:pt x="11143" y="5231"/>
                  <a:pt x="11139" y="5236"/>
                </a:cubicBezTo>
                <a:lnTo>
                  <a:pt x="11126" y="5248"/>
                </a:lnTo>
                <a:lnTo>
                  <a:pt x="11126" y="5339"/>
                </a:lnTo>
                <a:lnTo>
                  <a:pt x="10618" y="5422"/>
                </a:lnTo>
                <a:lnTo>
                  <a:pt x="10475" y="5446"/>
                </a:lnTo>
                <a:cubicBezTo>
                  <a:pt x="10468" y="5391"/>
                  <a:pt x="10467" y="5329"/>
                  <a:pt x="10467" y="5268"/>
                </a:cubicBezTo>
                <a:cubicBezTo>
                  <a:pt x="10467" y="5258"/>
                  <a:pt x="10467" y="5256"/>
                  <a:pt x="10480" y="5242"/>
                </a:cubicBezTo>
                <a:cubicBezTo>
                  <a:pt x="10490" y="5232"/>
                  <a:pt x="10501" y="5219"/>
                  <a:pt x="10509" y="5196"/>
                </a:cubicBezTo>
                <a:cubicBezTo>
                  <a:pt x="10534" y="5125"/>
                  <a:pt x="10554" y="5085"/>
                  <a:pt x="10592" y="5065"/>
                </a:cubicBezTo>
                <a:cubicBezTo>
                  <a:pt x="10611" y="5054"/>
                  <a:pt x="10624" y="5031"/>
                  <a:pt x="10635" y="5010"/>
                </a:cubicBezTo>
                <a:cubicBezTo>
                  <a:pt x="10651" y="4982"/>
                  <a:pt x="10664" y="4958"/>
                  <a:pt x="10693" y="4958"/>
                </a:cubicBezTo>
                <a:cubicBezTo>
                  <a:pt x="10697" y="4958"/>
                  <a:pt x="10702" y="4959"/>
                  <a:pt x="10707" y="4960"/>
                </a:cubicBezTo>
                <a:lnTo>
                  <a:pt x="10713" y="4892"/>
                </a:lnTo>
                <a:cubicBezTo>
                  <a:pt x="10754" y="4849"/>
                  <a:pt x="10784" y="4787"/>
                  <a:pt x="10812" y="4726"/>
                </a:cubicBezTo>
                <a:cubicBezTo>
                  <a:pt x="10830" y="4689"/>
                  <a:pt x="10846" y="4653"/>
                  <a:pt x="10865" y="4624"/>
                </a:cubicBezTo>
                <a:cubicBezTo>
                  <a:pt x="10885" y="4594"/>
                  <a:pt x="10891" y="4537"/>
                  <a:pt x="10896" y="4492"/>
                </a:cubicBezTo>
                <a:cubicBezTo>
                  <a:pt x="10897" y="4483"/>
                  <a:pt x="10898" y="4472"/>
                  <a:pt x="10899" y="4463"/>
                </a:cubicBezTo>
                <a:lnTo>
                  <a:pt x="10904" y="4463"/>
                </a:lnTo>
                <a:lnTo>
                  <a:pt x="10910" y="4436"/>
                </a:lnTo>
                <a:cubicBezTo>
                  <a:pt x="10910" y="4436"/>
                  <a:pt x="10912" y="4427"/>
                  <a:pt x="10915" y="4413"/>
                </a:cubicBezTo>
                <a:close/>
                <a:moveTo>
                  <a:pt x="4953" y="4423"/>
                </a:moveTo>
                <a:cubicBezTo>
                  <a:pt x="4956" y="4427"/>
                  <a:pt x="4959" y="4431"/>
                  <a:pt x="4962" y="4436"/>
                </a:cubicBezTo>
                <a:cubicBezTo>
                  <a:pt x="4964" y="4440"/>
                  <a:pt x="4967" y="4443"/>
                  <a:pt x="4969" y="4446"/>
                </a:cubicBezTo>
                <a:lnTo>
                  <a:pt x="4968" y="4451"/>
                </a:lnTo>
                <a:cubicBezTo>
                  <a:pt x="4963" y="4454"/>
                  <a:pt x="4959" y="4457"/>
                  <a:pt x="4954" y="4462"/>
                </a:cubicBezTo>
                <a:cubicBezTo>
                  <a:pt x="4955" y="4456"/>
                  <a:pt x="4955" y="4450"/>
                  <a:pt x="4955" y="4444"/>
                </a:cubicBezTo>
                <a:cubicBezTo>
                  <a:pt x="4955" y="4437"/>
                  <a:pt x="4955" y="4430"/>
                  <a:pt x="4953" y="4423"/>
                </a:cubicBezTo>
                <a:close/>
                <a:moveTo>
                  <a:pt x="227" y="4426"/>
                </a:moveTo>
                <a:lnTo>
                  <a:pt x="237" y="4426"/>
                </a:lnTo>
                <a:cubicBezTo>
                  <a:pt x="240" y="4466"/>
                  <a:pt x="249" y="4514"/>
                  <a:pt x="278" y="4526"/>
                </a:cubicBezTo>
                <a:lnTo>
                  <a:pt x="278" y="4768"/>
                </a:lnTo>
                <a:cubicBezTo>
                  <a:pt x="277" y="4767"/>
                  <a:pt x="277" y="4767"/>
                  <a:pt x="276" y="4766"/>
                </a:cubicBezTo>
                <a:cubicBezTo>
                  <a:pt x="264" y="4758"/>
                  <a:pt x="253" y="4750"/>
                  <a:pt x="238" y="4750"/>
                </a:cubicBezTo>
                <a:cubicBezTo>
                  <a:pt x="233" y="4750"/>
                  <a:pt x="229" y="4751"/>
                  <a:pt x="224" y="4752"/>
                </a:cubicBezTo>
                <a:lnTo>
                  <a:pt x="132" y="4752"/>
                </a:lnTo>
                <a:cubicBezTo>
                  <a:pt x="127" y="4727"/>
                  <a:pt x="120" y="4709"/>
                  <a:pt x="115" y="4695"/>
                </a:cubicBezTo>
                <a:cubicBezTo>
                  <a:pt x="113" y="4689"/>
                  <a:pt x="109" y="4681"/>
                  <a:pt x="109" y="4679"/>
                </a:cubicBezTo>
                <a:cubicBezTo>
                  <a:pt x="109" y="4676"/>
                  <a:pt x="111" y="4667"/>
                  <a:pt x="112" y="4662"/>
                </a:cubicBezTo>
                <a:lnTo>
                  <a:pt x="125" y="4591"/>
                </a:lnTo>
                <a:lnTo>
                  <a:pt x="93" y="4591"/>
                </a:lnTo>
                <a:cubicBezTo>
                  <a:pt x="80" y="4591"/>
                  <a:pt x="71" y="4587"/>
                  <a:pt x="65" y="4580"/>
                </a:cubicBezTo>
                <a:cubicBezTo>
                  <a:pt x="83" y="4561"/>
                  <a:pt x="105" y="4543"/>
                  <a:pt x="127" y="4524"/>
                </a:cubicBezTo>
                <a:cubicBezTo>
                  <a:pt x="162" y="4493"/>
                  <a:pt x="198" y="4462"/>
                  <a:pt x="227" y="4426"/>
                </a:cubicBezTo>
                <a:close/>
                <a:moveTo>
                  <a:pt x="6346" y="4435"/>
                </a:moveTo>
                <a:cubicBezTo>
                  <a:pt x="6347" y="4453"/>
                  <a:pt x="6347" y="4456"/>
                  <a:pt x="6347" y="4458"/>
                </a:cubicBezTo>
                <a:cubicBezTo>
                  <a:pt x="6346" y="4463"/>
                  <a:pt x="6346" y="4467"/>
                  <a:pt x="6346" y="4473"/>
                </a:cubicBezTo>
                <a:cubicBezTo>
                  <a:pt x="6345" y="4476"/>
                  <a:pt x="6339" y="4485"/>
                  <a:pt x="6322" y="4485"/>
                </a:cubicBezTo>
                <a:lnTo>
                  <a:pt x="6302" y="4485"/>
                </a:lnTo>
                <a:lnTo>
                  <a:pt x="6346" y="4435"/>
                </a:lnTo>
                <a:close/>
                <a:moveTo>
                  <a:pt x="5027" y="4476"/>
                </a:moveTo>
                <a:cubicBezTo>
                  <a:pt x="5028" y="4492"/>
                  <a:pt x="5030" y="4507"/>
                  <a:pt x="5035" y="4521"/>
                </a:cubicBezTo>
                <a:lnTo>
                  <a:pt x="5025" y="4534"/>
                </a:lnTo>
                <a:cubicBezTo>
                  <a:pt x="5024" y="4535"/>
                  <a:pt x="5023" y="4536"/>
                  <a:pt x="5023" y="4537"/>
                </a:cubicBezTo>
                <a:cubicBezTo>
                  <a:pt x="5018" y="4523"/>
                  <a:pt x="5014" y="4508"/>
                  <a:pt x="5009" y="4485"/>
                </a:cubicBezTo>
                <a:cubicBezTo>
                  <a:pt x="5009" y="4485"/>
                  <a:pt x="5010" y="4481"/>
                  <a:pt x="5010" y="4481"/>
                </a:cubicBezTo>
                <a:cubicBezTo>
                  <a:pt x="5011" y="4481"/>
                  <a:pt x="5011" y="4481"/>
                  <a:pt x="5011" y="4481"/>
                </a:cubicBezTo>
                <a:cubicBezTo>
                  <a:pt x="5017" y="4481"/>
                  <a:pt x="5022" y="4479"/>
                  <a:pt x="5027" y="4476"/>
                </a:cubicBezTo>
                <a:close/>
                <a:moveTo>
                  <a:pt x="6299" y="4488"/>
                </a:moveTo>
                <a:lnTo>
                  <a:pt x="6299" y="4530"/>
                </a:lnTo>
                <a:cubicBezTo>
                  <a:pt x="6299" y="4576"/>
                  <a:pt x="6295" y="4597"/>
                  <a:pt x="6293" y="4604"/>
                </a:cubicBezTo>
                <a:cubicBezTo>
                  <a:pt x="6270" y="4603"/>
                  <a:pt x="6253" y="4585"/>
                  <a:pt x="6238" y="4556"/>
                </a:cubicBezTo>
                <a:lnTo>
                  <a:pt x="6275" y="4515"/>
                </a:lnTo>
                <a:cubicBezTo>
                  <a:pt x="6275" y="4515"/>
                  <a:pt x="6299" y="4488"/>
                  <a:pt x="6299" y="4488"/>
                </a:cubicBezTo>
                <a:close/>
                <a:moveTo>
                  <a:pt x="11540" y="4514"/>
                </a:moveTo>
                <a:cubicBezTo>
                  <a:pt x="11570" y="4514"/>
                  <a:pt x="11641" y="4522"/>
                  <a:pt x="11641" y="4596"/>
                </a:cubicBezTo>
                <a:cubicBezTo>
                  <a:pt x="11641" y="4620"/>
                  <a:pt x="11623" y="4637"/>
                  <a:pt x="11598" y="4659"/>
                </a:cubicBezTo>
                <a:cubicBezTo>
                  <a:pt x="11589" y="4668"/>
                  <a:pt x="11579" y="4676"/>
                  <a:pt x="11571" y="4685"/>
                </a:cubicBezTo>
                <a:cubicBezTo>
                  <a:pt x="11548" y="4712"/>
                  <a:pt x="11528" y="4761"/>
                  <a:pt x="11507" y="4812"/>
                </a:cubicBezTo>
                <a:cubicBezTo>
                  <a:pt x="11489" y="4854"/>
                  <a:pt x="11471" y="4898"/>
                  <a:pt x="11451" y="4930"/>
                </a:cubicBezTo>
                <a:lnTo>
                  <a:pt x="11450" y="4930"/>
                </a:lnTo>
                <a:cubicBezTo>
                  <a:pt x="11430" y="4962"/>
                  <a:pt x="11412" y="4976"/>
                  <a:pt x="11392" y="4976"/>
                </a:cubicBezTo>
                <a:lnTo>
                  <a:pt x="11362" y="4976"/>
                </a:lnTo>
                <a:lnTo>
                  <a:pt x="11370" y="5034"/>
                </a:lnTo>
                <a:cubicBezTo>
                  <a:pt x="11372" y="5045"/>
                  <a:pt x="11371" y="5057"/>
                  <a:pt x="11370" y="5073"/>
                </a:cubicBezTo>
                <a:cubicBezTo>
                  <a:pt x="11370" y="5084"/>
                  <a:pt x="11369" y="5095"/>
                  <a:pt x="11369" y="5106"/>
                </a:cubicBezTo>
                <a:cubicBezTo>
                  <a:pt x="11369" y="5148"/>
                  <a:pt x="11381" y="5224"/>
                  <a:pt x="11400" y="5272"/>
                </a:cubicBezTo>
                <a:cubicBezTo>
                  <a:pt x="11397" y="5279"/>
                  <a:pt x="11394" y="5287"/>
                  <a:pt x="11391" y="5295"/>
                </a:cubicBezTo>
                <a:lnTo>
                  <a:pt x="11389" y="5296"/>
                </a:lnTo>
                <a:lnTo>
                  <a:pt x="11384" y="5321"/>
                </a:lnTo>
                <a:cubicBezTo>
                  <a:pt x="11384" y="5321"/>
                  <a:pt x="11384" y="5321"/>
                  <a:pt x="11384" y="5321"/>
                </a:cubicBezTo>
                <a:lnTo>
                  <a:pt x="11371" y="5389"/>
                </a:lnTo>
                <a:lnTo>
                  <a:pt x="11381" y="5387"/>
                </a:lnTo>
                <a:cubicBezTo>
                  <a:pt x="11388" y="5478"/>
                  <a:pt x="11430" y="5539"/>
                  <a:pt x="11475" y="5552"/>
                </a:cubicBezTo>
                <a:cubicBezTo>
                  <a:pt x="11487" y="5610"/>
                  <a:pt x="11526" y="5610"/>
                  <a:pt x="11540" y="5610"/>
                </a:cubicBezTo>
                <a:cubicBezTo>
                  <a:pt x="11572" y="5610"/>
                  <a:pt x="11609" y="5586"/>
                  <a:pt x="11646" y="5562"/>
                </a:cubicBezTo>
                <a:cubicBezTo>
                  <a:pt x="11654" y="5557"/>
                  <a:pt x="11661" y="5552"/>
                  <a:pt x="11669" y="5548"/>
                </a:cubicBezTo>
                <a:lnTo>
                  <a:pt x="11675" y="5549"/>
                </a:lnTo>
                <a:lnTo>
                  <a:pt x="11688" y="5551"/>
                </a:lnTo>
                <a:lnTo>
                  <a:pt x="11688" y="5550"/>
                </a:lnTo>
                <a:cubicBezTo>
                  <a:pt x="11692" y="5550"/>
                  <a:pt x="11695" y="5551"/>
                  <a:pt x="11699" y="5551"/>
                </a:cubicBezTo>
                <a:cubicBezTo>
                  <a:pt x="11714" y="5551"/>
                  <a:pt x="11762" y="5547"/>
                  <a:pt x="11800" y="5515"/>
                </a:cubicBezTo>
                <a:lnTo>
                  <a:pt x="11802" y="5519"/>
                </a:lnTo>
                <a:lnTo>
                  <a:pt x="11820" y="5493"/>
                </a:lnTo>
                <a:cubicBezTo>
                  <a:pt x="11820" y="5493"/>
                  <a:pt x="11820" y="5493"/>
                  <a:pt x="11820" y="5493"/>
                </a:cubicBezTo>
                <a:lnTo>
                  <a:pt x="11826" y="5485"/>
                </a:lnTo>
                <a:cubicBezTo>
                  <a:pt x="11827" y="5486"/>
                  <a:pt x="11827" y="5487"/>
                  <a:pt x="11827" y="5487"/>
                </a:cubicBezTo>
                <a:cubicBezTo>
                  <a:pt x="11836" y="5506"/>
                  <a:pt x="11844" y="5522"/>
                  <a:pt x="11851" y="5547"/>
                </a:cubicBezTo>
                <a:cubicBezTo>
                  <a:pt x="11848" y="5550"/>
                  <a:pt x="11846" y="5553"/>
                  <a:pt x="11843" y="5555"/>
                </a:cubicBezTo>
                <a:cubicBezTo>
                  <a:pt x="11811" y="5589"/>
                  <a:pt x="11776" y="5614"/>
                  <a:pt x="11763" y="5614"/>
                </a:cubicBezTo>
                <a:cubicBezTo>
                  <a:pt x="11748" y="5614"/>
                  <a:pt x="11736" y="5608"/>
                  <a:pt x="11722" y="5602"/>
                </a:cubicBezTo>
                <a:cubicBezTo>
                  <a:pt x="11709" y="5595"/>
                  <a:pt x="11694" y="5589"/>
                  <a:pt x="11676" y="5586"/>
                </a:cubicBezTo>
                <a:lnTo>
                  <a:pt x="11682" y="5570"/>
                </a:lnTo>
                <a:lnTo>
                  <a:pt x="11629" y="5590"/>
                </a:lnTo>
                <a:lnTo>
                  <a:pt x="11620" y="5594"/>
                </a:lnTo>
                <a:lnTo>
                  <a:pt x="11619" y="5595"/>
                </a:lnTo>
                <a:cubicBezTo>
                  <a:pt x="11590" y="5609"/>
                  <a:pt x="11534" y="5647"/>
                  <a:pt x="11515" y="5708"/>
                </a:cubicBezTo>
                <a:cubicBezTo>
                  <a:pt x="11513" y="5704"/>
                  <a:pt x="11511" y="5700"/>
                  <a:pt x="11509" y="5694"/>
                </a:cubicBezTo>
                <a:lnTo>
                  <a:pt x="11497" y="5665"/>
                </a:lnTo>
                <a:lnTo>
                  <a:pt x="11480" y="5683"/>
                </a:lnTo>
                <a:cubicBezTo>
                  <a:pt x="11471" y="5694"/>
                  <a:pt x="11450" y="5723"/>
                  <a:pt x="11450" y="5765"/>
                </a:cubicBezTo>
                <a:cubicBezTo>
                  <a:pt x="11450" y="5776"/>
                  <a:pt x="11451" y="5785"/>
                  <a:pt x="11453" y="5794"/>
                </a:cubicBezTo>
                <a:cubicBezTo>
                  <a:pt x="11447" y="5800"/>
                  <a:pt x="11442" y="5804"/>
                  <a:pt x="11438" y="5805"/>
                </a:cubicBezTo>
                <a:lnTo>
                  <a:pt x="11418" y="5810"/>
                </a:lnTo>
                <a:lnTo>
                  <a:pt x="11418" y="5850"/>
                </a:lnTo>
                <a:cubicBezTo>
                  <a:pt x="11418" y="5899"/>
                  <a:pt x="11426" y="5926"/>
                  <a:pt x="11435" y="5941"/>
                </a:cubicBezTo>
                <a:cubicBezTo>
                  <a:pt x="11397" y="6011"/>
                  <a:pt x="11369" y="6161"/>
                  <a:pt x="11369" y="6245"/>
                </a:cubicBezTo>
                <a:cubicBezTo>
                  <a:pt x="11369" y="6312"/>
                  <a:pt x="11357" y="6336"/>
                  <a:pt x="11340" y="6369"/>
                </a:cubicBezTo>
                <a:cubicBezTo>
                  <a:pt x="11325" y="6398"/>
                  <a:pt x="11307" y="6432"/>
                  <a:pt x="11300" y="6495"/>
                </a:cubicBezTo>
                <a:cubicBezTo>
                  <a:pt x="11292" y="6497"/>
                  <a:pt x="11285" y="6498"/>
                  <a:pt x="11277" y="6499"/>
                </a:cubicBezTo>
                <a:lnTo>
                  <a:pt x="11283" y="6478"/>
                </a:lnTo>
                <a:lnTo>
                  <a:pt x="11261" y="6459"/>
                </a:lnTo>
                <a:cubicBezTo>
                  <a:pt x="11241" y="6442"/>
                  <a:pt x="11206" y="6438"/>
                  <a:pt x="11180" y="6438"/>
                </a:cubicBezTo>
                <a:cubicBezTo>
                  <a:pt x="11156" y="6438"/>
                  <a:pt x="11133" y="6470"/>
                  <a:pt x="11112" y="6497"/>
                </a:cubicBezTo>
                <a:cubicBezTo>
                  <a:pt x="11108" y="6502"/>
                  <a:pt x="11105" y="6507"/>
                  <a:pt x="11101" y="6512"/>
                </a:cubicBezTo>
                <a:lnTo>
                  <a:pt x="11101" y="6512"/>
                </a:lnTo>
                <a:cubicBezTo>
                  <a:pt x="11098" y="6516"/>
                  <a:pt x="11095" y="6520"/>
                  <a:pt x="11092" y="6523"/>
                </a:cubicBezTo>
                <a:cubicBezTo>
                  <a:pt x="11079" y="6535"/>
                  <a:pt x="11067" y="6538"/>
                  <a:pt x="11053" y="6543"/>
                </a:cubicBezTo>
                <a:cubicBezTo>
                  <a:pt x="11037" y="6548"/>
                  <a:pt x="11018" y="6554"/>
                  <a:pt x="10998" y="6573"/>
                </a:cubicBezTo>
                <a:cubicBezTo>
                  <a:pt x="10990" y="6580"/>
                  <a:pt x="10985" y="6590"/>
                  <a:pt x="10981" y="6598"/>
                </a:cubicBezTo>
                <a:cubicBezTo>
                  <a:pt x="10979" y="6602"/>
                  <a:pt x="10977" y="6605"/>
                  <a:pt x="10976" y="6606"/>
                </a:cubicBezTo>
                <a:cubicBezTo>
                  <a:pt x="10971" y="6599"/>
                  <a:pt x="10966" y="6592"/>
                  <a:pt x="10962" y="6586"/>
                </a:cubicBezTo>
                <a:cubicBezTo>
                  <a:pt x="10965" y="6578"/>
                  <a:pt x="10967" y="6568"/>
                  <a:pt x="10969" y="6555"/>
                </a:cubicBezTo>
                <a:lnTo>
                  <a:pt x="10973" y="6508"/>
                </a:lnTo>
                <a:lnTo>
                  <a:pt x="10949" y="6502"/>
                </a:lnTo>
                <a:cubicBezTo>
                  <a:pt x="10919" y="6494"/>
                  <a:pt x="10891" y="6520"/>
                  <a:pt x="10866" y="6545"/>
                </a:cubicBezTo>
                <a:cubicBezTo>
                  <a:pt x="10865" y="6546"/>
                  <a:pt x="10864" y="6547"/>
                  <a:pt x="10864" y="6547"/>
                </a:cubicBezTo>
                <a:cubicBezTo>
                  <a:pt x="10879" y="6521"/>
                  <a:pt x="10885" y="6480"/>
                  <a:pt x="10890" y="6451"/>
                </a:cubicBezTo>
                <a:cubicBezTo>
                  <a:pt x="10892" y="6438"/>
                  <a:pt x="10894" y="6422"/>
                  <a:pt x="10897" y="6411"/>
                </a:cubicBezTo>
                <a:cubicBezTo>
                  <a:pt x="10905" y="6433"/>
                  <a:pt x="10915" y="6447"/>
                  <a:pt x="10925" y="6447"/>
                </a:cubicBezTo>
                <a:cubicBezTo>
                  <a:pt x="10965" y="6447"/>
                  <a:pt x="10987" y="6393"/>
                  <a:pt x="11004" y="6353"/>
                </a:cubicBezTo>
                <a:cubicBezTo>
                  <a:pt x="11012" y="6334"/>
                  <a:pt x="11021" y="6311"/>
                  <a:pt x="11027" y="6311"/>
                </a:cubicBezTo>
                <a:lnTo>
                  <a:pt x="11047" y="6311"/>
                </a:lnTo>
                <a:lnTo>
                  <a:pt x="11052" y="6311"/>
                </a:lnTo>
                <a:lnTo>
                  <a:pt x="11104" y="6311"/>
                </a:lnTo>
                <a:lnTo>
                  <a:pt x="11107" y="6273"/>
                </a:lnTo>
                <a:cubicBezTo>
                  <a:pt x="11108" y="6253"/>
                  <a:pt x="11115" y="6241"/>
                  <a:pt x="11127" y="6218"/>
                </a:cubicBezTo>
                <a:cubicBezTo>
                  <a:pt x="11143" y="6188"/>
                  <a:pt x="11166" y="6147"/>
                  <a:pt x="11170" y="6068"/>
                </a:cubicBezTo>
                <a:lnTo>
                  <a:pt x="11173" y="6026"/>
                </a:lnTo>
                <a:lnTo>
                  <a:pt x="11152" y="6018"/>
                </a:lnTo>
                <a:cubicBezTo>
                  <a:pt x="11139" y="6013"/>
                  <a:pt x="11139" y="5999"/>
                  <a:pt x="11139" y="5990"/>
                </a:cubicBezTo>
                <a:cubicBezTo>
                  <a:pt x="11139" y="5909"/>
                  <a:pt x="11153" y="5823"/>
                  <a:pt x="11175" y="5823"/>
                </a:cubicBezTo>
                <a:cubicBezTo>
                  <a:pt x="11208" y="5823"/>
                  <a:pt x="11283" y="5698"/>
                  <a:pt x="11283" y="5608"/>
                </a:cubicBezTo>
                <a:cubicBezTo>
                  <a:pt x="11283" y="5518"/>
                  <a:pt x="11236" y="5440"/>
                  <a:pt x="11193" y="5408"/>
                </a:cubicBezTo>
                <a:lnTo>
                  <a:pt x="11174" y="5354"/>
                </a:lnTo>
                <a:lnTo>
                  <a:pt x="11171" y="5342"/>
                </a:lnTo>
                <a:lnTo>
                  <a:pt x="11171" y="5301"/>
                </a:lnTo>
                <a:cubicBezTo>
                  <a:pt x="11189" y="5269"/>
                  <a:pt x="11190" y="5221"/>
                  <a:pt x="11190" y="5188"/>
                </a:cubicBezTo>
                <a:cubicBezTo>
                  <a:pt x="11190" y="5165"/>
                  <a:pt x="11191" y="5144"/>
                  <a:pt x="11195" y="5128"/>
                </a:cubicBezTo>
                <a:cubicBezTo>
                  <a:pt x="11207" y="5084"/>
                  <a:pt x="11227" y="5065"/>
                  <a:pt x="11252" y="5041"/>
                </a:cubicBezTo>
                <a:cubicBezTo>
                  <a:pt x="11262" y="5031"/>
                  <a:pt x="11272" y="5021"/>
                  <a:pt x="11282" y="5010"/>
                </a:cubicBezTo>
                <a:cubicBezTo>
                  <a:pt x="11289" y="5002"/>
                  <a:pt x="11297" y="4993"/>
                  <a:pt x="11307" y="4983"/>
                </a:cubicBezTo>
                <a:cubicBezTo>
                  <a:pt x="11325" y="4963"/>
                  <a:pt x="11348" y="4938"/>
                  <a:pt x="11368" y="4912"/>
                </a:cubicBezTo>
                <a:lnTo>
                  <a:pt x="11369" y="4912"/>
                </a:lnTo>
                <a:lnTo>
                  <a:pt x="11380" y="4896"/>
                </a:lnTo>
                <a:cubicBezTo>
                  <a:pt x="11380" y="4896"/>
                  <a:pt x="11380" y="4896"/>
                  <a:pt x="11380" y="4896"/>
                </a:cubicBezTo>
                <a:lnTo>
                  <a:pt x="11409" y="4854"/>
                </a:lnTo>
                <a:lnTo>
                  <a:pt x="11407" y="4852"/>
                </a:lnTo>
                <a:cubicBezTo>
                  <a:pt x="11421" y="4823"/>
                  <a:pt x="11433" y="4788"/>
                  <a:pt x="11435" y="4747"/>
                </a:cubicBezTo>
                <a:cubicBezTo>
                  <a:pt x="11440" y="4723"/>
                  <a:pt x="11438" y="4702"/>
                  <a:pt x="11437" y="4681"/>
                </a:cubicBezTo>
                <a:cubicBezTo>
                  <a:pt x="11436" y="4670"/>
                  <a:pt x="11435" y="4657"/>
                  <a:pt x="11435" y="4639"/>
                </a:cubicBezTo>
                <a:cubicBezTo>
                  <a:pt x="11435" y="4526"/>
                  <a:pt x="11509" y="4514"/>
                  <a:pt x="11540" y="4514"/>
                </a:cubicBezTo>
                <a:close/>
                <a:moveTo>
                  <a:pt x="4909" y="4572"/>
                </a:moveTo>
                <a:cubicBezTo>
                  <a:pt x="4906" y="4585"/>
                  <a:pt x="4904" y="4598"/>
                  <a:pt x="4902" y="4612"/>
                </a:cubicBezTo>
                <a:lnTo>
                  <a:pt x="4902" y="4592"/>
                </a:lnTo>
                <a:cubicBezTo>
                  <a:pt x="4902" y="4592"/>
                  <a:pt x="4896" y="4589"/>
                  <a:pt x="4896" y="4589"/>
                </a:cubicBezTo>
                <a:cubicBezTo>
                  <a:pt x="4901" y="4584"/>
                  <a:pt x="4905" y="4578"/>
                  <a:pt x="4909" y="4572"/>
                </a:cubicBezTo>
                <a:close/>
                <a:moveTo>
                  <a:pt x="4989" y="4597"/>
                </a:moveTo>
                <a:cubicBezTo>
                  <a:pt x="4992" y="4606"/>
                  <a:pt x="4995" y="4615"/>
                  <a:pt x="4998" y="4627"/>
                </a:cubicBezTo>
                <a:lnTo>
                  <a:pt x="5014" y="4692"/>
                </a:lnTo>
                <a:lnTo>
                  <a:pt x="5036" y="4634"/>
                </a:lnTo>
                <a:cubicBezTo>
                  <a:pt x="5059" y="4675"/>
                  <a:pt x="5086" y="4690"/>
                  <a:pt x="5109" y="4704"/>
                </a:cubicBezTo>
                <a:cubicBezTo>
                  <a:pt x="5135" y="4719"/>
                  <a:pt x="5155" y="4731"/>
                  <a:pt x="5169" y="4768"/>
                </a:cubicBezTo>
                <a:cubicBezTo>
                  <a:pt x="5171" y="4774"/>
                  <a:pt x="5172" y="4780"/>
                  <a:pt x="5173" y="4791"/>
                </a:cubicBezTo>
                <a:cubicBezTo>
                  <a:pt x="5174" y="4808"/>
                  <a:pt x="5176" y="4834"/>
                  <a:pt x="5189" y="4855"/>
                </a:cubicBezTo>
                <a:cubicBezTo>
                  <a:pt x="5206" y="4881"/>
                  <a:pt x="5224" y="4891"/>
                  <a:pt x="5239" y="4899"/>
                </a:cubicBezTo>
                <a:cubicBezTo>
                  <a:pt x="5234" y="4900"/>
                  <a:pt x="5229" y="4901"/>
                  <a:pt x="5223" y="4901"/>
                </a:cubicBezTo>
                <a:lnTo>
                  <a:pt x="5173" y="4901"/>
                </a:lnTo>
                <a:cubicBezTo>
                  <a:pt x="5147" y="4863"/>
                  <a:pt x="5106" y="4806"/>
                  <a:pt x="5093" y="4797"/>
                </a:cubicBezTo>
                <a:lnTo>
                  <a:pt x="5063" y="4777"/>
                </a:lnTo>
                <a:lnTo>
                  <a:pt x="5063" y="4840"/>
                </a:lnTo>
                <a:cubicBezTo>
                  <a:pt x="5063" y="4895"/>
                  <a:pt x="5021" y="4957"/>
                  <a:pt x="4998" y="4957"/>
                </a:cubicBezTo>
                <a:cubicBezTo>
                  <a:pt x="4996" y="4957"/>
                  <a:pt x="4995" y="4956"/>
                  <a:pt x="4995" y="4956"/>
                </a:cubicBezTo>
                <a:lnTo>
                  <a:pt x="4978" y="4941"/>
                </a:lnTo>
                <a:lnTo>
                  <a:pt x="4980" y="4913"/>
                </a:lnTo>
                <a:lnTo>
                  <a:pt x="4960" y="4903"/>
                </a:lnTo>
                <a:cubicBezTo>
                  <a:pt x="4952" y="4899"/>
                  <a:pt x="4944" y="4896"/>
                  <a:pt x="4935" y="4894"/>
                </a:cubicBezTo>
                <a:lnTo>
                  <a:pt x="4961" y="4751"/>
                </a:lnTo>
                <a:lnTo>
                  <a:pt x="4989" y="4597"/>
                </a:lnTo>
                <a:close/>
                <a:moveTo>
                  <a:pt x="18591" y="4624"/>
                </a:moveTo>
                <a:lnTo>
                  <a:pt x="18849" y="5610"/>
                </a:lnTo>
                <a:cubicBezTo>
                  <a:pt x="18796" y="5623"/>
                  <a:pt x="18756" y="5636"/>
                  <a:pt x="18732" y="5649"/>
                </a:cubicBezTo>
                <a:cubicBezTo>
                  <a:pt x="18653" y="5694"/>
                  <a:pt x="18579" y="5852"/>
                  <a:pt x="18519" y="5979"/>
                </a:cubicBezTo>
                <a:cubicBezTo>
                  <a:pt x="18505" y="6009"/>
                  <a:pt x="18491" y="6039"/>
                  <a:pt x="18478" y="6065"/>
                </a:cubicBezTo>
                <a:cubicBezTo>
                  <a:pt x="18466" y="6088"/>
                  <a:pt x="18448" y="6117"/>
                  <a:pt x="18429" y="6148"/>
                </a:cubicBezTo>
                <a:cubicBezTo>
                  <a:pt x="18374" y="6233"/>
                  <a:pt x="18313" y="6330"/>
                  <a:pt x="18313" y="6436"/>
                </a:cubicBezTo>
                <a:cubicBezTo>
                  <a:pt x="18313" y="6470"/>
                  <a:pt x="18344" y="6613"/>
                  <a:pt x="18406" y="6658"/>
                </a:cubicBezTo>
                <a:lnTo>
                  <a:pt x="18368" y="6666"/>
                </a:lnTo>
                <a:lnTo>
                  <a:pt x="18098" y="6724"/>
                </a:lnTo>
                <a:lnTo>
                  <a:pt x="18582" y="4652"/>
                </a:lnTo>
                <a:lnTo>
                  <a:pt x="18583" y="4660"/>
                </a:lnTo>
                <a:lnTo>
                  <a:pt x="18591" y="4624"/>
                </a:lnTo>
                <a:close/>
                <a:moveTo>
                  <a:pt x="18648" y="4649"/>
                </a:moveTo>
                <a:cubicBezTo>
                  <a:pt x="18650" y="4651"/>
                  <a:pt x="18652" y="4654"/>
                  <a:pt x="18653" y="4656"/>
                </a:cubicBezTo>
                <a:cubicBezTo>
                  <a:pt x="18661" y="4666"/>
                  <a:pt x="18669" y="4677"/>
                  <a:pt x="18678" y="4688"/>
                </a:cubicBezTo>
                <a:cubicBezTo>
                  <a:pt x="18681" y="4692"/>
                  <a:pt x="18685" y="4696"/>
                  <a:pt x="18688" y="4700"/>
                </a:cubicBezTo>
                <a:cubicBezTo>
                  <a:pt x="18699" y="4714"/>
                  <a:pt x="18710" y="4728"/>
                  <a:pt x="18721" y="4742"/>
                </a:cubicBezTo>
                <a:cubicBezTo>
                  <a:pt x="18725" y="4746"/>
                  <a:pt x="18728" y="4751"/>
                  <a:pt x="18731" y="4755"/>
                </a:cubicBezTo>
                <a:cubicBezTo>
                  <a:pt x="18741" y="4768"/>
                  <a:pt x="18752" y="4780"/>
                  <a:pt x="18762" y="4794"/>
                </a:cubicBezTo>
                <a:cubicBezTo>
                  <a:pt x="18766" y="4798"/>
                  <a:pt x="18769" y="4803"/>
                  <a:pt x="18773" y="4807"/>
                </a:cubicBezTo>
                <a:cubicBezTo>
                  <a:pt x="18786" y="4824"/>
                  <a:pt x="18799" y="4840"/>
                  <a:pt x="18813" y="4857"/>
                </a:cubicBezTo>
                <a:cubicBezTo>
                  <a:pt x="18818" y="4863"/>
                  <a:pt x="18822" y="4869"/>
                  <a:pt x="18827" y="4876"/>
                </a:cubicBezTo>
                <a:cubicBezTo>
                  <a:pt x="18858" y="4914"/>
                  <a:pt x="18890" y="4954"/>
                  <a:pt x="18923" y="4995"/>
                </a:cubicBezTo>
                <a:cubicBezTo>
                  <a:pt x="18924" y="4997"/>
                  <a:pt x="18926" y="4999"/>
                  <a:pt x="18927" y="5001"/>
                </a:cubicBezTo>
                <a:cubicBezTo>
                  <a:pt x="19111" y="5230"/>
                  <a:pt x="19318" y="5488"/>
                  <a:pt x="19424" y="5620"/>
                </a:cubicBezTo>
                <a:cubicBezTo>
                  <a:pt x="19423" y="5629"/>
                  <a:pt x="19421" y="5638"/>
                  <a:pt x="19420" y="5648"/>
                </a:cubicBezTo>
                <a:cubicBezTo>
                  <a:pt x="19420" y="5648"/>
                  <a:pt x="19321" y="5648"/>
                  <a:pt x="19321" y="5648"/>
                </a:cubicBezTo>
                <a:cubicBezTo>
                  <a:pt x="19302" y="5648"/>
                  <a:pt x="19283" y="5633"/>
                  <a:pt x="19262" y="5616"/>
                </a:cubicBezTo>
                <a:cubicBezTo>
                  <a:pt x="19231" y="5593"/>
                  <a:pt x="19194" y="5563"/>
                  <a:pt x="19141" y="5563"/>
                </a:cubicBezTo>
                <a:cubicBezTo>
                  <a:pt x="19096" y="5563"/>
                  <a:pt x="18989" y="5579"/>
                  <a:pt x="18897" y="5599"/>
                </a:cubicBezTo>
                <a:lnTo>
                  <a:pt x="18648" y="4649"/>
                </a:lnTo>
                <a:close/>
                <a:moveTo>
                  <a:pt x="5465" y="4655"/>
                </a:moveTo>
                <a:lnTo>
                  <a:pt x="5466" y="4734"/>
                </a:lnTo>
                <a:cubicBezTo>
                  <a:pt x="5466" y="4734"/>
                  <a:pt x="5467" y="4747"/>
                  <a:pt x="5467" y="4747"/>
                </a:cubicBezTo>
                <a:cubicBezTo>
                  <a:pt x="5450" y="4730"/>
                  <a:pt x="5438" y="4711"/>
                  <a:pt x="5436" y="4704"/>
                </a:cubicBezTo>
                <a:cubicBezTo>
                  <a:pt x="5438" y="4694"/>
                  <a:pt x="5450" y="4672"/>
                  <a:pt x="5465" y="4655"/>
                </a:cubicBezTo>
                <a:close/>
                <a:moveTo>
                  <a:pt x="18523" y="4690"/>
                </a:moveTo>
                <a:lnTo>
                  <a:pt x="18046" y="6733"/>
                </a:lnTo>
                <a:cubicBezTo>
                  <a:pt x="18046" y="6733"/>
                  <a:pt x="17890" y="6750"/>
                  <a:pt x="17890" y="6750"/>
                </a:cubicBezTo>
                <a:lnTo>
                  <a:pt x="17731" y="6768"/>
                </a:lnTo>
                <a:cubicBezTo>
                  <a:pt x="17723" y="6750"/>
                  <a:pt x="17715" y="6735"/>
                  <a:pt x="17706" y="6722"/>
                </a:cubicBezTo>
                <a:lnTo>
                  <a:pt x="17688" y="6772"/>
                </a:lnTo>
                <a:lnTo>
                  <a:pt x="17670" y="6775"/>
                </a:lnTo>
                <a:lnTo>
                  <a:pt x="17466" y="6797"/>
                </a:lnTo>
                <a:cubicBezTo>
                  <a:pt x="17495" y="6756"/>
                  <a:pt x="17529" y="6736"/>
                  <a:pt x="17572" y="6736"/>
                </a:cubicBezTo>
                <a:lnTo>
                  <a:pt x="17572" y="6646"/>
                </a:lnTo>
                <a:cubicBezTo>
                  <a:pt x="17497" y="6646"/>
                  <a:pt x="17440" y="6698"/>
                  <a:pt x="17398" y="6805"/>
                </a:cubicBezTo>
                <a:lnTo>
                  <a:pt x="17297" y="6816"/>
                </a:lnTo>
                <a:lnTo>
                  <a:pt x="17980" y="5631"/>
                </a:lnTo>
                <a:lnTo>
                  <a:pt x="18010" y="5632"/>
                </a:lnTo>
                <a:lnTo>
                  <a:pt x="17999" y="5599"/>
                </a:lnTo>
                <a:lnTo>
                  <a:pt x="18523" y="4690"/>
                </a:lnTo>
                <a:close/>
                <a:moveTo>
                  <a:pt x="6100" y="4710"/>
                </a:moveTo>
                <a:cubicBezTo>
                  <a:pt x="6105" y="4721"/>
                  <a:pt x="6111" y="4729"/>
                  <a:pt x="6117" y="4733"/>
                </a:cubicBezTo>
                <a:cubicBezTo>
                  <a:pt x="6129" y="4742"/>
                  <a:pt x="6141" y="4746"/>
                  <a:pt x="6154" y="4746"/>
                </a:cubicBezTo>
                <a:cubicBezTo>
                  <a:pt x="6156" y="4746"/>
                  <a:pt x="6159" y="4746"/>
                  <a:pt x="6161" y="4746"/>
                </a:cubicBezTo>
                <a:cubicBezTo>
                  <a:pt x="6161" y="4747"/>
                  <a:pt x="6162" y="4747"/>
                  <a:pt x="6162" y="4748"/>
                </a:cubicBezTo>
                <a:lnTo>
                  <a:pt x="6164" y="4787"/>
                </a:lnTo>
                <a:lnTo>
                  <a:pt x="6196" y="4787"/>
                </a:lnTo>
                <a:cubicBezTo>
                  <a:pt x="6196" y="4812"/>
                  <a:pt x="6196" y="4820"/>
                  <a:pt x="6198" y="4834"/>
                </a:cubicBezTo>
                <a:cubicBezTo>
                  <a:pt x="6199" y="4866"/>
                  <a:pt x="6212" y="4885"/>
                  <a:pt x="6222" y="4900"/>
                </a:cubicBezTo>
                <a:cubicBezTo>
                  <a:pt x="6227" y="4907"/>
                  <a:pt x="6235" y="4920"/>
                  <a:pt x="6236" y="4925"/>
                </a:cubicBezTo>
                <a:cubicBezTo>
                  <a:pt x="6236" y="4943"/>
                  <a:pt x="6225" y="4990"/>
                  <a:pt x="6218" y="5020"/>
                </a:cubicBezTo>
                <a:cubicBezTo>
                  <a:pt x="6216" y="5028"/>
                  <a:pt x="6214" y="5036"/>
                  <a:pt x="6213" y="5044"/>
                </a:cubicBezTo>
                <a:cubicBezTo>
                  <a:pt x="6163" y="5019"/>
                  <a:pt x="6061" y="4934"/>
                  <a:pt x="6047" y="4897"/>
                </a:cubicBezTo>
                <a:lnTo>
                  <a:pt x="6040" y="4880"/>
                </a:lnTo>
                <a:lnTo>
                  <a:pt x="5950" y="4880"/>
                </a:lnTo>
                <a:lnTo>
                  <a:pt x="5980" y="4953"/>
                </a:lnTo>
                <a:cubicBezTo>
                  <a:pt x="5995" y="4991"/>
                  <a:pt x="6021" y="5026"/>
                  <a:pt x="6049" y="5063"/>
                </a:cubicBezTo>
                <a:cubicBezTo>
                  <a:pt x="6076" y="5100"/>
                  <a:pt x="6109" y="5144"/>
                  <a:pt x="6123" y="5185"/>
                </a:cubicBezTo>
                <a:cubicBezTo>
                  <a:pt x="6122" y="5184"/>
                  <a:pt x="6121" y="5183"/>
                  <a:pt x="6119" y="5182"/>
                </a:cubicBezTo>
                <a:cubicBezTo>
                  <a:pt x="6087" y="5151"/>
                  <a:pt x="6060" y="5141"/>
                  <a:pt x="6037" y="5132"/>
                </a:cubicBezTo>
                <a:cubicBezTo>
                  <a:pt x="6012" y="5123"/>
                  <a:pt x="5991" y="5115"/>
                  <a:pt x="5966" y="5086"/>
                </a:cubicBezTo>
                <a:cubicBezTo>
                  <a:pt x="5948" y="5064"/>
                  <a:pt x="5922" y="5051"/>
                  <a:pt x="5898" y="5038"/>
                </a:cubicBezTo>
                <a:cubicBezTo>
                  <a:pt x="5880" y="5029"/>
                  <a:pt x="5855" y="5015"/>
                  <a:pt x="5840" y="5000"/>
                </a:cubicBezTo>
                <a:lnTo>
                  <a:pt x="6100" y="4710"/>
                </a:lnTo>
                <a:close/>
                <a:moveTo>
                  <a:pt x="5419" y="4907"/>
                </a:moveTo>
                <a:cubicBezTo>
                  <a:pt x="5403" y="4907"/>
                  <a:pt x="5391" y="4931"/>
                  <a:pt x="5382" y="4956"/>
                </a:cubicBezTo>
                <a:lnTo>
                  <a:pt x="5368" y="4991"/>
                </a:lnTo>
                <a:lnTo>
                  <a:pt x="5385" y="5019"/>
                </a:lnTo>
                <a:cubicBezTo>
                  <a:pt x="5397" y="5036"/>
                  <a:pt x="5409" y="5054"/>
                  <a:pt x="5424" y="5054"/>
                </a:cubicBezTo>
                <a:cubicBezTo>
                  <a:pt x="5439" y="5054"/>
                  <a:pt x="5451" y="5037"/>
                  <a:pt x="5462" y="5019"/>
                </a:cubicBezTo>
                <a:lnTo>
                  <a:pt x="5490" y="4975"/>
                </a:lnTo>
                <a:lnTo>
                  <a:pt x="5458" y="4943"/>
                </a:lnTo>
                <a:cubicBezTo>
                  <a:pt x="5453" y="4938"/>
                  <a:pt x="5449" y="4933"/>
                  <a:pt x="5446" y="4928"/>
                </a:cubicBezTo>
                <a:cubicBezTo>
                  <a:pt x="5438" y="4918"/>
                  <a:pt x="5430" y="4907"/>
                  <a:pt x="5419" y="4907"/>
                </a:cubicBezTo>
                <a:close/>
                <a:moveTo>
                  <a:pt x="4566" y="4967"/>
                </a:moveTo>
                <a:cubicBezTo>
                  <a:pt x="4574" y="4972"/>
                  <a:pt x="4582" y="4976"/>
                  <a:pt x="4591" y="4980"/>
                </a:cubicBezTo>
                <a:cubicBezTo>
                  <a:pt x="4606" y="4988"/>
                  <a:pt x="4635" y="5002"/>
                  <a:pt x="4639" y="5010"/>
                </a:cubicBezTo>
                <a:cubicBezTo>
                  <a:pt x="4639" y="5029"/>
                  <a:pt x="4639" y="5036"/>
                  <a:pt x="4601" y="5040"/>
                </a:cubicBezTo>
                <a:cubicBezTo>
                  <a:pt x="4593" y="5040"/>
                  <a:pt x="4585" y="5041"/>
                  <a:pt x="4576" y="5043"/>
                </a:cubicBezTo>
                <a:lnTo>
                  <a:pt x="4566" y="4967"/>
                </a:lnTo>
                <a:close/>
                <a:moveTo>
                  <a:pt x="4021" y="4977"/>
                </a:moveTo>
                <a:lnTo>
                  <a:pt x="4397" y="5619"/>
                </a:lnTo>
                <a:cubicBezTo>
                  <a:pt x="4396" y="5639"/>
                  <a:pt x="4395" y="5658"/>
                  <a:pt x="4395" y="5677"/>
                </a:cubicBezTo>
                <a:cubicBezTo>
                  <a:pt x="4395" y="5730"/>
                  <a:pt x="4397" y="5765"/>
                  <a:pt x="4398" y="5790"/>
                </a:cubicBezTo>
                <a:cubicBezTo>
                  <a:pt x="4399" y="5822"/>
                  <a:pt x="4400" y="5833"/>
                  <a:pt x="4397" y="5854"/>
                </a:cubicBezTo>
                <a:lnTo>
                  <a:pt x="4384" y="5928"/>
                </a:lnTo>
                <a:lnTo>
                  <a:pt x="4422" y="5912"/>
                </a:lnTo>
                <a:cubicBezTo>
                  <a:pt x="4436" y="5907"/>
                  <a:pt x="4446" y="5895"/>
                  <a:pt x="4454" y="5885"/>
                </a:cubicBezTo>
                <a:cubicBezTo>
                  <a:pt x="4461" y="5876"/>
                  <a:pt x="4466" y="5871"/>
                  <a:pt x="4471" y="5871"/>
                </a:cubicBezTo>
                <a:cubicBezTo>
                  <a:pt x="4478" y="5871"/>
                  <a:pt x="4493" y="5901"/>
                  <a:pt x="4506" y="5966"/>
                </a:cubicBezTo>
                <a:lnTo>
                  <a:pt x="3732" y="5724"/>
                </a:lnTo>
                <a:lnTo>
                  <a:pt x="3885" y="5329"/>
                </a:lnTo>
                <a:lnTo>
                  <a:pt x="4021" y="4977"/>
                </a:lnTo>
                <a:close/>
                <a:moveTo>
                  <a:pt x="14065" y="4980"/>
                </a:moveTo>
                <a:lnTo>
                  <a:pt x="14665" y="6006"/>
                </a:lnTo>
                <a:cubicBezTo>
                  <a:pt x="14665" y="6006"/>
                  <a:pt x="14332" y="5901"/>
                  <a:pt x="14332" y="5901"/>
                </a:cubicBezTo>
                <a:lnTo>
                  <a:pt x="13776" y="5727"/>
                </a:lnTo>
                <a:lnTo>
                  <a:pt x="14065" y="4980"/>
                </a:lnTo>
                <a:close/>
                <a:moveTo>
                  <a:pt x="4969" y="4988"/>
                </a:moveTo>
                <a:cubicBezTo>
                  <a:pt x="4969" y="4988"/>
                  <a:pt x="4969" y="4988"/>
                  <a:pt x="4969" y="4988"/>
                </a:cubicBezTo>
                <a:cubicBezTo>
                  <a:pt x="4969" y="4988"/>
                  <a:pt x="4969" y="5031"/>
                  <a:pt x="4969" y="5031"/>
                </a:cubicBezTo>
                <a:lnTo>
                  <a:pt x="4969" y="4988"/>
                </a:lnTo>
                <a:close/>
                <a:moveTo>
                  <a:pt x="5108" y="5011"/>
                </a:moveTo>
                <a:lnTo>
                  <a:pt x="5105" y="5047"/>
                </a:lnTo>
                <a:cubicBezTo>
                  <a:pt x="5103" y="5053"/>
                  <a:pt x="5094" y="5071"/>
                  <a:pt x="5088" y="5083"/>
                </a:cubicBezTo>
                <a:cubicBezTo>
                  <a:pt x="5080" y="5099"/>
                  <a:pt x="5070" y="5117"/>
                  <a:pt x="5062" y="5137"/>
                </a:cubicBezTo>
                <a:lnTo>
                  <a:pt x="5057" y="5149"/>
                </a:lnTo>
                <a:lnTo>
                  <a:pt x="5057" y="5271"/>
                </a:lnTo>
                <a:lnTo>
                  <a:pt x="5083" y="5265"/>
                </a:lnTo>
                <a:cubicBezTo>
                  <a:pt x="5127" y="5254"/>
                  <a:pt x="5184" y="5155"/>
                  <a:pt x="5204" y="5103"/>
                </a:cubicBezTo>
                <a:lnTo>
                  <a:pt x="5221" y="5056"/>
                </a:lnTo>
                <a:lnTo>
                  <a:pt x="5185" y="5026"/>
                </a:lnTo>
                <a:cubicBezTo>
                  <a:pt x="5174" y="5017"/>
                  <a:pt x="5168" y="5012"/>
                  <a:pt x="5154" y="5012"/>
                </a:cubicBezTo>
                <a:cubicBezTo>
                  <a:pt x="5149" y="5012"/>
                  <a:pt x="5141" y="5012"/>
                  <a:pt x="5130" y="5014"/>
                </a:cubicBezTo>
                <a:lnTo>
                  <a:pt x="5125" y="5014"/>
                </a:lnTo>
                <a:lnTo>
                  <a:pt x="5108" y="5011"/>
                </a:lnTo>
                <a:close/>
                <a:moveTo>
                  <a:pt x="11466" y="5019"/>
                </a:moveTo>
                <a:lnTo>
                  <a:pt x="11600" y="5166"/>
                </a:lnTo>
                <a:lnTo>
                  <a:pt x="11675" y="5249"/>
                </a:lnTo>
                <a:lnTo>
                  <a:pt x="11453" y="5285"/>
                </a:lnTo>
                <a:lnTo>
                  <a:pt x="11463" y="5247"/>
                </a:lnTo>
                <a:lnTo>
                  <a:pt x="11440" y="5226"/>
                </a:lnTo>
                <a:cubicBezTo>
                  <a:pt x="11431" y="5218"/>
                  <a:pt x="11414" y="5145"/>
                  <a:pt x="11414" y="5106"/>
                </a:cubicBezTo>
                <a:cubicBezTo>
                  <a:pt x="11414" y="5098"/>
                  <a:pt x="11415" y="5090"/>
                  <a:pt x="11415" y="5082"/>
                </a:cubicBezTo>
                <a:cubicBezTo>
                  <a:pt x="11415" y="5075"/>
                  <a:pt x="11416" y="5069"/>
                  <a:pt x="11416" y="5062"/>
                </a:cubicBezTo>
                <a:cubicBezTo>
                  <a:pt x="11433" y="5055"/>
                  <a:pt x="11449" y="5041"/>
                  <a:pt x="11466" y="5019"/>
                </a:cubicBezTo>
                <a:close/>
                <a:moveTo>
                  <a:pt x="5306" y="5134"/>
                </a:moveTo>
                <a:cubicBezTo>
                  <a:pt x="5273" y="5134"/>
                  <a:pt x="5251" y="5179"/>
                  <a:pt x="5251" y="5242"/>
                </a:cubicBezTo>
                <a:lnTo>
                  <a:pt x="5251" y="5259"/>
                </a:lnTo>
                <a:lnTo>
                  <a:pt x="5256" y="5272"/>
                </a:lnTo>
                <a:cubicBezTo>
                  <a:pt x="5289" y="5347"/>
                  <a:pt x="5295" y="5351"/>
                  <a:pt x="5305" y="5351"/>
                </a:cubicBezTo>
                <a:cubicBezTo>
                  <a:pt x="5333" y="5351"/>
                  <a:pt x="5345" y="5302"/>
                  <a:pt x="5353" y="5269"/>
                </a:cubicBezTo>
                <a:cubicBezTo>
                  <a:pt x="5356" y="5258"/>
                  <a:pt x="5358" y="5247"/>
                  <a:pt x="5361" y="5239"/>
                </a:cubicBezTo>
                <a:lnTo>
                  <a:pt x="5371" y="5211"/>
                </a:lnTo>
                <a:lnTo>
                  <a:pt x="5360" y="5184"/>
                </a:lnTo>
                <a:cubicBezTo>
                  <a:pt x="5347" y="5153"/>
                  <a:pt x="5327" y="5134"/>
                  <a:pt x="5306" y="5134"/>
                </a:cubicBezTo>
                <a:close/>
                <a:moveTo>
                  <a:pt x="278" y="5140"/>
                </a:moveTo>
                <a:lnTo>
                  <a:pt x="278" y="5437"/>
                </a:lnTo>
                <a:lnTo>
                  <a:pt x="278" y="5467"/>
                </a:lnTo>
                <a:lnTo>
                  <a:pt x="223" y="5476"/>
                </a:lnTo>
                <a:lnTo>
                  <a:pt x="234" y="5488"/>
                </a:lnTo>
                <a:lnTo>
                  <a:pt x="225" y="5490"/>
                </a:lnTo>
                <a:cubicBezTo>
                  <a:pt x="214" y="5433"/>
                  <a:pt x="189" y="5399"/>
                  <a:pt x="168" y="5372"/>
                </a:cubicBezTo>
                <a:cubicBezTo>
                  <a:pt x="159" y="5359"/>
                  <a:pt x="143" y="5338"/>
                  <a:pt x="143" y="5328"/>
                </a:cubicBezTo>
                <a:cubicBezTo>
                  <a:pt x="143" y="5239"/>
                  <a:pt x="237" y="5141"/>
                  <a:pt x="278" y="5140"/>
                </a:cubicBezTo>
                <a:close/>
                <a:moveTo>
                  <a:pt x="19999" y="5145"/>
                </a:moveTo>
                <a:cubicBezTo>
                  <a:pt x="20008" y="5150"/>
                  <a:pt x="20021" y="5163"/>
                  <a:pt x="20024" y="5183"/>
                </a:cubicBezTo>
                <a:cubicBezTo>
                  <a:pt x="20028" y="5212"/>
                  <a:pt x="20009" y="5274"/>
                  <a:pt x="19945" y="5358"/>
                </a:cubicBezTo>
                <a:cubicBezTo>
                  <a:pt x="19924" y="5385"/>
                  <a:pt x="19903" y="5395"/>
                  <a:pt x="19883" y="5406"/>
                </a:cubicBezTo>
                <a:cubicBezTo>
                  <a:pt x="19877" y="5409"/>
                  <a:pt x="19871" y="5412"/>
                  <a:pt x="19865" y="5415"/>
                </a:cubicBezTo>
                <a:cubicBezTo>
                  <a:pt x="19895" y="5374"/>
                  <a:pt x="19937" y="5294"/>
                  <a:pt x="19999" y="5145"/>
                </a:cubicBezTo>
                <a:close/>
                <a:moveTo>
                  <a:pt x="5467" y="5161"/>
                </a:moveTo>
                <a:cubicBezTo>
                  <a:pt x="5469" y="5161"/>
                  <a:pt x="5471" y="5161"/>
                  <a:pt x="5474" y="5161"/>
                </a:cubicBezTo>
                <a:lnTo>
                  <a:pt x="5476" y="5279"/>
                </a:lnTo>
                <a:lnTo>
                  <a:pt x="5450" y="5274"/>
                </a:lnTo>
                <a:cubicBezTo>
                  <a:pt x="5445" y="5259"/>
                  <a:pt x="5439" y="5246"/>
                  <a:pt x="5434" y="5235"/>
                </a:cubicBezTo>
                <a:cubicBezTo>
                  <a:pt x="5432" y="5230"/>
                  <a:pt x="5428" y="5221"/>
                  <a:pt x="5426" y="5216"/>
                </a:cubicBezTo>
                <a:cubicBezTo>
                  <a:pt x="5428" y="5168"/>
                  <a:pt x="5452" y="5161"/>
                  <a:pt x="5467" y="5161"/>
                </a:cubicBezTo>
                <a:close/>
                <a:moveTo>
                  <a:pt x="5519" y="5181"/>
                </a:moveTo>
                <a:cubicBezTo>
                  <a:pt x="5525" y="5185"/>
                  <a:pt x="5531" y="5190"/>
                  <a:pt x="5537" y="5194"/>
                </a:cubicBezTo>
                <a:cubicBezTo>
                  <a:pt x="5545" y="5199"/>
                  <a:pt x="5552" y="5205"/>
                  <a:pt x="5560" y="5210"/>
                </a:cubicBezTo>
                <a:lnTo>
                  <a:pt x="5520" y="5254"/>
                </a:lnTo>
                <a:lnTo>
                  <a:pt x="5520" y="5232"/>
                </a:lnTo>
                <a:lnTo>
                  <a:pt x="5519" y="5181"/>
                </a:lnTo>
                <a:close/>
                <a:moveTo>
                  <a:pt x="5686" y="5191"/>
                </a:moveTo>
                <a:cubicBezTo>
                  <a:pt x="5706" y="5191"/>
                  <a:pt x="5718" y="5215"/>
                  <a:pt x="5737" y="5255"/>
                </a:cubicBezTo>
                <a:cubicBezTo>
                  <a:pt x="5753" y="5289"/>
                  <a:pt x="5770" y="5326"/>
                  <a:pt x="5796" y="5343"/>
                </a:cubicBezTo>
                <a:cubicBezTo>
                  <a:pt x="5796" y="5344"/>
                  <a:pt x="5796" y="5344"/>
                  <a:pt x="5796" y="5345"/>
                </a:cubicBezTo>
                <a:lnTo>
                  <a:pt x="5572" y="5299"/>
                </a:lnTo>
                <a:lnTo>
                  <a:pt x="5590" y="5279"/>
                </a:lnTo>
                <a:lnTo>
                  <a:pt x="5632" y="5233"/>
                </a:lnTo>
                <a:cubicBezTo>
                  <a:pt x="5652" y="5230"/>
                  <a:pt x="5663" y="5214"/>
                  <a:pt x="5671" y="5203"/>
                </a:cubicBezTo>
                <a:cubicBezTo>
                  <a:pt x="5677" y="5194"/>
                  <a:pt x="5679" y="5191"/>
                  <a:pt x="5686" y="5191"/>
                </a:cubicBezTo>
                <a:close/>
                <a:moveTo>
                  <a:pt x="5303" y="5224"/>
                </a:moveTo>
                <a:cubicBezTo>
                  <a:pt x="5306" y="5223"/>
                  <a:pt x="5310" y="5224"/>
                  <a:pt x="5314" y="5226"/>
                </a:cubicBezTo>
                <a:cubicBezTo>
                  <a:pt x="5313" y="5228"/>
                  <a:pt x="5313" y="5229"/>
                  <a:pt x="5312" y="5231"/>
                </a:cubicBezTo>
                <a:cubicBezTo>
                  <a:pt x="5311" y="5237"/>
                  <a:pt x="5309" y="5244"/>
                  <a:pt x="5307" y="5251"/>
                </a:cubicBezTo>
                <a:cubicBezTo>
                  <a:pt x="5304" y="5245"/>
                  <a:pt x="5301" y="5237"/>
                  <a:pt x="5297" y="5229"/>
                </a:cubicBezTo>
                <a:cubicBezTo>
                  <a:pt x="5298" y="5227"/>
                  <a:pt x="5300" y="5225"/>
                  <a:pt x="5303" y="5224"/>
                </a:cubicBezTo>
                <a:close/>
                <a:moveTo>
                  <a:pt x="5459" y="5315"/>
                </a:moveTo>
                <a:lnTo>
                  <a:pt x="5460" y="5316"/>
                </a:lnTo>
                <a:lnTo>
                  <a:pt x="5460" y="5316"/>
                </a:lnTo>
                <a:cubicBezTo>
                  <a:pt x="5460" y="5316"/>
                  <a:pt x="5460" y="5315"/>
                  <a:pt x="5459" y="5315"/>
                </a:cubicBezTo>
                <a:close/>
                <a:moveTo>
                  <a:pt x="1787" y="5325"/>
                </a:moveTo>
                <a:lnTo>
                  <a:pt x="3068" y="5356"/>
                </a:lnTo>
                <a:cubicBezTo>
                  <a:pt x="3068" y="5356"/>
                  <a:pt x="3359" y="5363"/>
                  <a:pt x="3359" y="5363"/>
                </a:cubicBezTo>
                <a:cubicBezTo>
                  <a:pt x="3358" y="5391"/>
                  <a:pt x="3355" y="5431"/>
                  <a:pt x="3351" y="5481"/>
                </a:cubicBezTo>
                <a:cubicBezTo>
                  <a:pt x="3351" y="5482"/>
                  <a:pt x="3351" y="5483"/>
                  <a:pt x="3351" y="5485"/>
                </a:cubicBezTo>
                <a:cubicBezTo>
                  <a:pt x="3350" y="5496"/>
                  <a:pt x="3349" y="5508"/>
                  <a:pt x="3348" y="5521"/>
                </a:cubicBezTo>
                <a:cubicBezTo>
                  <a:pt x="3348" y="5523"/>
                  <a:pt x="3348" y="5525"/>
                  <a:pt x="3348" y="5527"/>
                </a:cubicBezTo>
                <a:cubicBezTo>
                  <a:pt x="3347" y="5539"/>
                  <a:pt x="3346" y="5550"/>
                  <a:pt x="3345" y="5563"/>
                </a:cubicBezTo>
                <a:cubicBezTo>
                  <a:pt x="3345" y="5567"/>
                  <a:pt x="3345" y="5570"/>
                  <a:pt x="3344" y="5574"/>
                </a:cubicBezTo>
                <a:cubicBezTo>
                  <a:pt x="3344" y="5585"/>
                  <a:pt x="3343" y="5596"/>
                  <a:pt x="3342" y="5608"/>
                </a:cubicBezTo>
                <a:cubicBezTo>
                  <a:pt x="3342" y="5613"/>
                  <a:pt x="3341" y="5618"/>
                  <a:pt x="3341" y="5624"/>
                </a:cubicBezTo>
                <a:cubicBezTo>
                  <a:pt x="3340" y="5633"/>
                  <a:pt x="3339" y="5643"/>
                  <a:pt x="3339" y="5653"/>
                </a:cubicBezTo>
                <a:cubicBezTo>
                  <a:pt x="3338" y="5661"/>
                  <a:pt x="3337" y="5668"/>
                  <a:pt x="3337" y="5677"/>
                </a:cubicBezTo>
                <a:cubicBezTo>
                  <a:pt x="3336" y="5684"/>
                  <a:pt x="3336" y="5691"/>
                  <a:pt x="3335" y="5698"/>
                </a:cubicBezTo>
                <a:cubicBezTo>
                  <a:pt x="3334" y="5709"/>
                  <a:pt x="3334" y="5720"/>
                  <a:pt x="3333" y="5731"/>
                </a:cubicBezTo>
                <a:cubicBezTo>
                  <a:pt x="3333" y="5733"/>
                  <a:pt x="3332" y="5735"/>
                  <a:pt x="3332" y="5737"/>
                </a:cubicBezTo>
                <a:cubicBezTo>
                  <a:pt x="3324" y="5838"/>
                  <a:pt x="3316" y="5952"/>
                  <a:pt x="3306" y="6073"/>
                </a:cubicBezTo>
                <a:cubicBezTo>
                  <a:pt x="3306" y="6075"/>
                  <a:pt x="3306" y="6076"/>
                  <a:pt x="3306" y="6078"/>
                </a:cubicBezTo>
                <a:cubicBezTo>
                  <a:pt x="3304" y="6098"/>
                  <a:pt x="3303" y="6117"/>
                  <a:pt x="3301" y="6137"/>
                </a:cubicBezTo>
                <a:cubicBezTo>
                  <a:pt x="3301" y="6138"/>
                  <a:pt x="3301" y="6139"/>
                  <a:pt x="3301" y="6140"/>
                </a:cubicBezTo>
                <a:cubicBezTo>
                  <a:pt x="3291" y="6260"/>
                  <a:pt x="3281" y="6386"/>
                  <a:pt x="3271" y="6513"/>
                </a:cubicBezTo>
                <a:cubicBezTo>
                  <a:pt x="3271" y="6520"/>
                  <a:pt x="3270" y="6527"/>
                  <a:pt x="3269" y="6534"/>
                </a:cubicBezTo>
                <a:cubicBezTo>
                  <a:pt x="3266" y="6575"/>
                  <a:pt x="3263" y="6617"/>
                  <a:pt x="3259" y="6658"/>
                </a:cubicBezTo>
                <a:cubicBezTo>
                  <a:pt x="3259" y="6663"/>
                  <a:pt x="3259" y="6668"/>
                  <a:pt x="3258" y="6673"/>
                </a:cubicBezTo>
                <a:cubicBezTo>
                  <a:pt x="3257" y="6687"/>
                  <a:pt x="3256" y="6702"/>
                  <a:pt x="3255" y="6716"/>
                </a:cubicBezTo>
                <a:cubicBezTo>
                  <a:pt x="3254" y="6725"/>
                  <a:pt x="3253" y="6734"/>
                  <a:pt x="3253" y="6743"/>
                </a:cubicBezTo>
                <a:cubicBezTo>
                  <a:pt x="3251" y="6760"/>
                  <a:pt x="3250" y="6776"/>
                  <a:pt x="3249" y="6792"/>
                </a:cubicBezTo>
                <a:cubicBezTo>
                  <a:pt x="3248" y="6797"/>
                  <a:pt x="3248" y="6802"/>
                  <a:pt x="3247" y="6808"/>
                </a:cubicBezTo>
                <a:cubicBezTo>
                  <a:pt x="3246" y="6823"/>
                  <a:pt x="3245" y="6838"/>
                  <a:pt x="3244" y="6853"/>
                </a:cubicBezTo>
                <a:cubicBezTo>
                  <a:pt x="3243" y="6865"/>
                  <a:pt x="3242" y="6878"/>
                  <a:pt x="3241" y="6890"/>
                </a:cubicBezTo>
                <a:cubicBezTo>
                  <a:pt x="3240" y="6898"/>
                  <a:pt x="3239" y="6906"/>
                  <a:pt x="3239" y="6915"/>
                </a:cubicBezTo>
                <a:cubicBezTo>
                  <a:pt x="3237" y="6933"/>
                  <a:pt x="3236" y="6951"/>
                  <a:pt x="3234" y="6969"/>
                </a:cubicBezTo>
                <a:cubicBezTo>
                  <a:pt x="3234" y="6974"/>
                  <a:pt x="3233" y="6980"/>
                  <a:pt x="3233" y="6986"/>
                </a:cubicBezTo>
                <a:cubicBezTo>
                  <a:pt x="3232" y="6993"/>
                  <a:pt x="3232" y="6999"/>
                  <a:pt x="3231" y="7006"/>
                </a:cubicBezTo>
                <a:cubicBezTo>
                  <a:pt x="3228" y="7042"/>
                  <a:pt x="3225" y="7078"/>
                  <a:pt x="3223" y="7113"/>
                </a:cubicBezTo>
                <a:lnTo>
                  <a:pt x="3207" y="7091"/>
                </a:lnTo>
                <a:lnTo>
                  <a:pt x="3208" y="7098"/>
                </a:lnTo>
                <a:lnTo>
                  <a:pt x="1787" y="5325"/>
                </a:lnTo>
                <a:close/>
                <a:moveTo>
                  <a:pt x="11831" y="5328"/>
                </a:moveTo>
                <a:lnTo>
                  <a:pt x="13403" y="5366"/>
                </a:lnTo>
                <a:cubicBezTo>
                  <a:pt x="13397" y="5473"/>
                  <a:pt x="13375" y="5762"/>
                  <a:pt x="13348" y="6106"/>
                </a:cubicBezTo>
                <a:cubicBezTo>
                  <a:pt x="13348" y="6108"/>
                  <a:pt x="13347" y="6111"/>
                  <a:pt x="13347" y="6114"/>
                </a:cubicBezTo>
                <a:cubicBezTo>
                  <a:pt x="13346" y="6134"/>
                  <a:pt x="13344" y="6155"/>
                  <a:pt x="13342" y="6176"/>
                </a:cubicBezTo>
                <a:cubicBezTo>
                  <a:pt x="13342" y="6178"/>
                  <a:pt x="13342" y="6180"/>
                  <a:pt x="13342" y="6182"/>
                </a:cubicBezTo>
                <a:cubicBezTo>
                  <a:pt x="13318" y="6488"/>
                  <a:pt x="13290" y="6827"/>
                  <a:pt x="13267" y="7116"/>
                </a:cubicBezTo>
                <a:lnTo>
                  <a:pt x="13251" y="7094"/>
                </a:lnTo>
                <a:lnTo>
                  <a:pt x="13252" y="7101"/>
                </a:lnTo>
                <a:lnTo>
                  <a:pt x="11831" y="5328"/>
                </a:lnTo>
                <a:close/>
                <a:moveTo>
                  <a:pt x="11707" y="5334"/>
                </a:moveTo>
                <a:lnTo>
                  <a:pt x="11690" y="5384"/>
                </a:lnTo>
                <a:cubicBezTo>
                  <a:pt x="11690" y="5384"/>
                  <a:pt x="11666" y="5456"/>
                  <a:pt x="11666" y="5456"/>
                </a:cubicBezTo>
                <a:lnTo>
                  <a:pt x="11661" y="5459"/>
                </a:lnTo>
                <a:cubicBezTo>
                  <a:pt x="11652" y="5464"/>
                  <a:pt x="11642" y="5471"/>
                  <a:pt x="11632" y="5477"/>
                </a:cubicBezTo>
                <a:cubicBezTo>
                  <a:pt x="11599" y="5498"/>
                  <a:pt x="11565" y="5520"/>
                  <a:pt x="11540" y="5520"/>
                </a:cubicBezTo>
                <a:cubicBezTo>
                  <a:pt x="11521" y="5520"/>
                  <a:pt x="11516" y="5515"/>
                  <a:pt x="11516" y="5510"/>
                </a:cubicBezTo>
                <a:lnTo>
                  <a:pt x="11516" y="5465"/>
                </a:lnTo>
                <a:lnTo>
                  <a:pt x="11494" y="5465"/>
                </a:lnTo>
                <a:cubicBezTo>
                  <a:pt x="11464" y="5465"/>
                  <a:pt x="11432" y="5431"/>
                  <a:pt x="11426" y="5380"/>
                </a:cubicBezTo>
                <a:lnTo>
                  <a:pt x="11456" y="5375"/>
                </a:lnTo>
                <a:lnTo>
                  <a:pt x="11707" y="5334"/>
                </a:lnTo>
                <a:close/>
                <a:moveTo>
                  <a:pt x="1614" y="5339"/>
                </a:moveTo>
                <a:lnTo>
                  <a:pt x="1614" y="5476"/>
                </a:lnTo>
                <a:lnTo>
                  <a:pt x="1595" y="5531"/>
                </a:lnTo>
                <a:lnTo>
                  <a:pt x="1576" y="5590"/>
                </a:lnTo>
                <a:lnTo>
                  <a:pt x="1470" y="5590"/>
                </a:lnTo>
                <a:cubicBezTo>
                  <a:pt x="1456" y="5581"/>
                  <a:pt x="1442" y="5573"/>
                  <a:pt x="1427" y="5564"/>
                </a:cubicBezTo>
                <a:cubicBezTo>
                  <a:pt x="1370" y="5534"/>
                  <a:pt x="1312" y="5502"/>
                  <a:pt x="1288" y="5402"/>
                </a:cubicBezTo>
                <a:lnTo>
                  <a:pt x="1285" y="5393"/>
                </a:lnTo>
                <a:lnTo>
                  <a:pt x="1614" y="5339"/>
                </a:lnTo>
                <a:close/>
                <a:moveTo>
                  <a:pt x="1707" y="5360"/>
                </a:moveTo>
                <a:lnTo>
                  <a:pt x="1819" y="5705"/>
                </a:lnTo>
                <a:cubicBezTo>
                  <a:pt x="1819" y="5705"/>
                  <a:pt x="1796" y="5762"/>
                  <a:pt x="1796" y="5762"/>
                </a:cubicBezTo>
                <a:cubicBezTo>
                  <a:pt x="1793" y="5756"/>
                  <a:pt x="1790" y="5752"/>
                  <a:pt x="1787" y="5747"/>
                </a:cubicBezTo>
                <a:cubicBezTo>
                  <a:pt x="1754" y="5699"/>
                  <a:pt x="1717" y="5678"/>
                  <a:pt x="1680" y="5658"/>
                </a:cubicBezTo>
                <a:cubicBezTo>
                  <a:pt x="1660" y="5647"/>
                  <a:pt x="1639" y="5635"/>
                  <a:pt x="1620" y="5619"/>
                </a:cubicBezTo>
                <a:lnTo>
                  <a:pt x="1643" y="5549"/>
                </a:lnTo>
                <a:lnTo>
                  <a:pt x="1659" y="5549"/>
                </a:lnTo>
                <a:lnTo>
                  <a:pt x="1659" y="5503"/>
                </a:lnTo>
                <a:lnTo>
                  <a:pt x="1707" y="5360"/>
                </a:lnTo>
                <a:close/>
                <a:moveTo>
                  <a:pt x="11751" y="5363"/>
                </a:moveTo>
                <a:lnTo>
                  <a:pt x="11766" y="5410"/>
                </a:lnTo>
                <a:lnTo>
                  <a:pt x="11775" y="5438"/>
                </a:lnTo>
                <a:cubicBezTo>
                  <a:pt x="11760" y="5449"/>
                  <a:pt x="11740" y="5457"/>
                  <a:pt x="11719" y="5459"/>
                </a:cubicBezTo>
                <a:cubicBezTo>
                  <a:pt x="11719" y="5459"/>
                  <a:pt x="11751" y="5363"/>
                  <a:pt x="11751" y="5363"/>
                </a:cubicBezTo>
                <a:close/>
                <a:moveTo>
                  <a:pt x="5561" y="5387"/>
                </a:moveTo>
                <a:lnTo>
                  <a:pt x="5610" y="5397"/>
                </a:lnTo>
                <a:lnTo>
                  <a:pt x="5842" y="5444"/>
                </a:lnTo>
                <a:cubicBezTo>
                  <a:pt x="5854" y="5453"/>
                  <a:pt x="5866" y="5459"/>
                  <a:pt x="5877" y="5464"/>
                </a:cubicBezTo>
                <a:cubicBezTo>
                  <a:pt x="5907" y="5476"/>
                  <a:pt x="5917" y="5484"/>
                  <a:pt x="5918" y="5505"/>
                </a:cubicBezTo>
                <a:cubicBezTo>
                  <a:pt x="5929" y="5667"/>
                  <a:pt x="5946" y="5841"/>
                  <a:pt x="5996" y="5841"/>
                </a:cubicBezTo>
                <a:cubicBezTo>
                  <a:pt x="5996" y="5841"/>
                  <a:pt x="5996" y="5841"/>
                  <a:pt x="5996" y="5841"/>
                </a:cubicBezTo>
                <a:cubicBezTo>
                  <a:pt x="5999" y="5843"/>
                  <a:pt x="6004" y="5855"/>
                  <a:pt x="6007" y="5864"/>
                </a:cubicBezTo>
                <a:cubicBezTo>
                  <a:pt x="6019" y="5892"/>
                  <a:pt x="6036" y="5934"/>
                  <a:pt x="6067" y="5934"/>
                </a:cubicBezTo>
                <a:cubicBezTo>
                  <a:pt x="6132" y="5934"/>
                  <a:pt x="6210" y="5756"/>
                  <a:pt x="6210" y="5668"/>
                </a:cubicBezTo>
                <a:cubicBezTo>
                  <a:pt x="6210" y="5646"/>
                  <a:pt x="6223" y="5624"/>
                  <a:pt x="6235" y="5607"/>
                </a:cubicBezTo>
                <a:cubicBezTo>
                  <a:pt x="6242" y="5620"/>
                  <a:pt x="6248" y="5629"/>
                  <a:pt x="6253" y="5636"/>
                </a:cubicBezTo>
                <a:cubicBezTo>
                  <a:pt x="6261" y="5693"/>
                  <a:pt x="6284" y="5729"/>
                  <a:pt x="6304" y="5759"/>
                </a:cubicBezTo>
                <a:cubicBezTo>
                  <a:pt x="6330" y="5799"/>
                  <a:pt x="6330" y="5806"/>
                  <a:pt x="6327" y="5820"/>
                </a:cubicBezTo>
                <a:cubicBezTo>
                  <a:pt x="6320" y="5849"/>
                  <a:pt x="6320" y="5882"/>
                  <a:pt x="6327" y="5915"/>
                </a:cubicBezTo>
                <a:cubicBezTo>
                  <a:pt x="6340" y="5973"/>
                  <a:pt x="6372" y="6022"/>
                  <a:pt x="6395" y="6045"/>
                </a:cubicBezTo>
                <a:cubicBezTo>
                  <a:pt x="6396" y="6066"/>
                  <a:pt x="6400" y="6084"/>
                  <a:pt x="6404" y="6100"/>
                </a:cubicBezTo>
                <a:cubicBezTo>
                  <a:pt x="6407" y="6113"/>
                  <a:pt x="6410" y="6126"/>
                  <a:pt x="6410" y="6136"/>
                </a:cubicBezTo>
                <a:cubicBezTo>
                  <a:pt x="6410" y="6149"/>
                  <a:pt x="6407" y="6154"/>
                  <a:pt x="6395" y="6167"/>
                </a:cubicBezTo>
                <a:cubicBezTo>
                  <a:pt x="6393" y="6169"/>
                  <a:pt x="6391" y="6171"/>
                  <a:pt x="6389" y="6173"/>
                </a:cubicBezTo>
                <a:lnTo>
                  <a:pt x="6360" y="6207"/>
                </a:lnTo>
                <a:lnTo>
                  <a:pt x="6386" y="6248"/>
                </a:lnTo>
                <a:cubicBezTo>
                  <a:pt x="6391" y="6254"/>
                  <a:pt x="6395" y="6261"/>
                  <a:pt x="6399" y="6268"/>
                </a:cubicBezTo>
                <a:cubicBezTo>
                  <a:pt x="6418" y="6300"/>
                  <a:pt x="6442" y="6338"/>
                  <a:pt x="6474" y="6353"/>
                </a:cubicBezTo>
                <a:lnTo>
                  <a:pt x="6340" y="6892"/>
                </a:lnTo>
                <a:lnTo>
                  <a:pt x="5561" y="5387"/>
                </a:lnTo>
                <a:close/>
                <a:moveTo>
                  <a:pt x="15606" y="5390"/>
                </a:moveTo>
                <a:lnTo>
                  <a:pt x="16200" y="5512"/>
                </a:lnTo>
                <a:cubicBezTo>
                  <a:pt x="16200" y="5512"/>
                  <a:pt x="16702" y="5614"/>
                  <a:pt x="16702" y="5614"/>
                </a:cubicBezTo>
                <a:lnTo>
                  <a:pt x="16384" y="6895"/>
                </a:lnTo>
                <a:lnTo>
                  <a:pt x="15606" y="5390"/>
                </a:lnTo>
                <a:close/>
                <a:moveTo>
                  <a:pt x="3401" y="5399"/>
                </a:moveTo>
                <a:lnTo>
                  <a:pt x="3407" y="5407"/>
                </a:lnTo>
                <a:lnTo>
                  <a:pt x="3661" y="5768"/>
                </a:lnTo>
                <a:lnTo>
                  <a:pt x="3654" y="5790"/>
                </a:lnTo>
                <a:lnTo>
                  <a:pt x="3682" y="5799"/>
                </a:lnTo>
                <a:lnTo>
                  <a:pt x="4145" y="6455"/>
                </a:lnTo>
                <a:lnTo>
                  <a:pt x="4146" y="6456"/>
                </a:lnTo>
                <a:lnTo>
                  <a:pt x="3892" y="6649"/>
                </a:lnTo>
                <a:lnTo>
                  <a:pt x="3267" y="7121"/>
                </a:lnTo>
                <a:cubicBezTo>
                  <a:pt x="3282" y="6942"/>
                  <a:pt x="3295" y="6782"/>
                  <a:pt x="3307" y="6637"/>
                </a:cubicBezTo>
                <a:cubicBezTo>
                  <a:pt x="3307" y="6636"/>
                  <a:pt x="3307" y="6636"/>
                  <a:pt x="3307" y="6635"/>
                </a:cubicBezTo>
                <a:cubicBezTo>
                  <a:pt x="3313" y="6555"/>
                  <a:pt x="3319" y="6479"/>
                  <a:pt x="3325" y="6408"/>
                </a:cubicBezTo>
                <a:cubicBezTo>
                  <a:pt x="3326" y="6397"/>
                  <a:pt x="3327" y="6386"/>
                  <a:pt x="3328" y="6375"/>
                </a:cubicBezTo>
                <a:cubicBezTo>
                  <a:pt x="3331" y="6336"/>
                  <a:pt x="3334" y="6298"/>
                  <a:pt x="3337" y="6262"/>
                </a:cubicBezTo>
                <a:cubicBezTo>
                  <a:pt x="3337" y="6256"/>
                  <a:pt x="3337" y="6250"/>
                  <a:pt x="3338" y="6245"/>
                </a:cubicBezTo>
                <a:cubicBezTo>
                  <a:pt x="3339" y="6228"/>
                  <a:pt x="3341" y="6212"/>
                  <a:pt x="3342" y="6196"/>
                </a:cubicBezTo>
                <a:cubicBezTo>
                  <a:pt x="3343" y="6179"/>
                  <a:pt x="3345" y="6162"/>
                  <a:pt x="3346" y="6145"/>
                </a:cubicBezTo>
                <a:cubicBezTo>
                  <a:pt x="3347" y="6128"/>
                  <a:pt x="3349" y="6111"/>
                  <a:pt x="3350" y="6094"/>
                </a:cubicBezTo>
                <a:cubicBezTo>
                  <a:pt x="3351" y="6078"/>
                  <a:pt x="3352" y="6062"/>
                  <a:pt x="3354" y="6047"/>
                </a:cubicBezTo>
                <a:cubicBezTo>
                  <a:pt x="3355" y="6032"/>
                  <a:pt x="3356" y="6017"/>
                  <a:pt x="3357" y="6002"/>
                </a:cubicBezTo>
                <a:cubicBezTo>
                  <a:pt x="3358" y="5991"/>
                  <a:pt x="3359" y="5980"/>
                  <a:pt x="3360" y="5968"/>
                </a:cubicBezTo>
                <a:cubicBezTo>
                  <a:pt x="3361" y="5949"/>
                  <a:pt x="3363" y="5931"/>
                  <a:pt x="3364" y="5913"/>
                </a:cubicBezTo>
                <a:cubicBezTo>
                  <a:pt x="3365" y="5901"/>
                  <a:pt x="3366" y="5888"/>
                  <a:pt x="3367" y="5876"/>
                </a:cubicBezTo>
                <a:cubicBezTo>
                  <a:pt x="3368" y="5866"/>
                  <a:pt x="3368" y="5856"/>
                  <a:pt x="3369" y="5846"/>
                </a:cubicBezTo>
                <a:cubicBezTo>
                  <a:pt x="3370" y="5829"/>
                  <a:pt x="3372" y="5811"/>
                  <a:pt x="3373" y="5795"/>
                </a:cubicBezTo>
                <a:cubicBezTo>
                  <a:pt x="3374" y="5785"/>
                  <a:pt x="3375" y="5776"/>
                  <a:pt x="3375" y="5767"/>
                </a:cubicBezTo>
                <a:cubicBezTo>
                  <a:pt x="3376" y="5757"/>
                  <a:pt x="3377" y="5747"/>
                  <a:pt x="3378" y="5738"/>
                </a:cubicBezTo>
                <a:cubicBezTo>
                  <a:pt x="3378" y="5725"/>
                  <a:pt x="3379" y="5712"/>
                  <a:pt x="3380" y="5700"/>
                </a:cubicBezTo>
                <a:cubicBezTo>
                  <a:pt x="3381" y="5690"/>
                  <a:pt x="3382" y="5680"/>
                  <a:pt x="3383" y="5670"/>
                </a:cubicBezTo>
                <a:cubicBezTo>
                  <a:pt x="3383" y="5662"/>
                  <a:pt x="3384" y="5654"/>
                  <a:pt x="3384" y="5646"/>
                </a:cubicBezTo>
                <a:cubicBezTo>
                  <a:pt x="3385" y="5638"/>
                  <a:pt x="3386" y="5630"/>
                  <a:pt x="3386" y="5623"/>
                </a:cubicBezTo>
                <a:cubicBezTo>
                  <a:pt x="3387" y="5612"/>
                  <a:pt x="3388" y="5601"/>
                  <a:pt x="3388" y="5591"/>
                </a:cubicBezTo>
                <a:cubicBezTo>
                  <a:pt x="3389" y="5583"/>
                  <a:pt x="3389" y="5575"/>
                  <a:pt x="3390" y="5568"/>
                </a:cubicBezTo>
                <a:cubicBezTo>
                  <a:pt x="3391" y="5561"/>
                  <a:pt x="3391" y="5555"/>
                  <a:pt x="3391" y="5549"/>
                </a:cubicBezTo>
                <a:cubicBezTo>
                  <a:pt x="3392" y="5540"/>
                  <a:pt x="3393" y="5532"/>
                  <a:pt x="3393" y="5523"/>
                </a:cubicBezTo>
                <a:cubicBezTo>
                  <a:pt x="3394" y="5517"/>
                  <a:pt x="3394" y="5511"/>
                  <a:pt x="3394" y="5505"/>
                </a:cubicBezTo>
                <a:cubicBezTo>
                  <a:pt x="3395" y="5499"/>
                  <a:pt x="3395" y="5494"/>
                  <a:pt x="3395" y="5488"/>
                </a:cubicBezTo>
                <a:cubicBezTo>
                  <a:pt x="3396" y="5483"/>
                  <a:pt x="3396" y="5477"/>
                  <a:pt x="3397" y="5472"/>
                </a:cubicBezTo>
                <a:cubicBezTo>
                  <a:pt x="3397" y="5465"/>
                  <a:pt x="3398" y="5458"/>
                  <a:pt x="3398" y="5451"/>
                </a:cubicBezTo>
                <a:cubicBezTo>
                  <a:pt x="3398" y="5446"/>
                  <a:pt x="3399" y="5441"/>
                  <a:pt x="3399" y="5436"/>
                </a:cubicBezTo>
                <a:cubicBezTo>
                  <a:pt x="3399" y="5433"/>
                  <a:pt x="3399" y="5430"/>
                  <a:pt x="3400" y="5427"/>
                </a:cubicBezTo>
                <a:cubicBezTo>
                  <a:pt x="3400" y="5420"/>
                  <a:pt x="3401" y="5412"/>
                  <a:pt x="3401" y="5405"/>
                </a:cubicBezTo>
                <a:cubicBezTo>
                  <a:pt x="3401" y="5403"/>
                  <a:pt x="3401" y="5401"/>
                  <a:pt x="3401" y="5399"/>
                </a:cubicBezTo>
                <a:close/>
                <a:moveTo>
                  <a:pt x="5475" y="5401"/>
                </a:moveTo>
                <a:lnTo>
                  <a:pt x="5470" y="5567"/>
                </a:lnTo>
                <a:cubicBezTo>
                  <a:pt x="5464" y="5540"/>
                  <a:pt x="5454" y="5514"/>
                  <a:pt x="5444" y="5488"/>
                </a:cubicBezTo>
                <a:cubicBezTo>
                  <a:pt x="5439" y="5476"/>
                  <a:pt x="5432" y="5457"/>
                  <a:pt x="5428" y="5444"/>
                </a:cubicBezTo>
                <a:lnTo>
                  <a:pt x="5460" y="5415"/>
                </a:lnTo>
                <a:lnTo>
                  <a:pt x="5475" y="5401"/>
                </a:lnTo>
                <a:close/>
                <a:moveTo>
                  <a:pt x="1229" y="5402"/>
                </a:moveTo>
                <a:cubicBezTo>
                  <a:pt x="1227" y="5403"/>
                  <a:pt x="1225" y="5404"/>
                  <a:pt x="1223" y="5406"/>
                </a:cubicBezTo>
                <a:cubicBezTo>
                  <a:pt x="1202" y="5419"/>
                  <a:pt x="1183" y="5432"/>
                  <a:pt x="1169" y="5447"/>
                </a:cubicBezTo>
                <a:lnTo>
                  <a:pt x="1152" y="5466"/>
                </a:lnTo>
                <a:lnTo>
                  <a:pt x="1160" y="5503"/>
                </a:lnTo>
                <a:cubicBezTo>
                  <a:pt x="1164" y="5521"/>
                  <a:pt x="1167" y="5535"/>
                  <a:pt x="1172" y="5547"/>
                </a:cubicBezTo>
                <a:cubicBezTo>
                  <a:pt x="1139" y="5610"/>
                  <a:pt x="1063" y="5697"/>
                  <a:pt x="1015" y="5727"/>
                </a:cubicBezTo>
                <a:lnTo>
                  <a:pt x="1004" y="5694"/>
                </a:lnTo>
                <a:cubicBezTo>
                  <a:pt x="1005" y="5687"/>
                  <a:pt x="1006" y="5679"/>
                  <a:pt x="1006" y="5668"/>
                </a:cubicBezTo>
                <a:cubicBezTo>
                  <a:pt x="1006" y="5575"/>
                  <a:pt x="1048" y="5529"/>
                  <a:pt x="1083" y="5507"/>
                </a:cubicBezTo>
                <a:lnTo>
                  <a:pt x="1099" y="5497"/>
                </a:lnTo>
                <a:lnTo>
                  <a:pt x="1099" y="5464"/>
                </a:lnTo>
                <a:cubicBezTo>
                  <a:pt x="1099" y="5460"/>
                  <a:pt x="1099" y="5455"/>
                  <a:pt x="1100" y="5450"/>
                </a:cubicBezTo>
                <a:cubicBezTo>
                  <a:pt x="1101" y="5440"/>
                  <a:pt x="1101" y="5431"/>
                  <a:pt x="1101" y="5423"/>
                </a:cubicBezTo>
                <a:lnTo>
                  <a:pt x="1229" y="5402"/>
                </a:lnTo>
                <a:close/>
                <a:moveTo>
                  <a:pt x="13445" y="5403"/>
                </a:moveTo>
                <a:lnTo>
                  <a:pt x="13462" y="5426"/>
                </a:lnTo>
                <a:lnTo>
                  <a:pt x="13706" y="5773"/>
                </a:lnTo>
                <a:lnTo>
                  <a:pt x="13700" y="5794"/>
                </a:lnTo>
                <a:lnTo>
                  <a:pt x="13727" y="5802"/>
                </a:lnTo>
                <a:lnTo>
                  <a:pt x="14181" y="6445"/>
                </a:lnTo>
                <a:lnTo>
                  <a:pt x="14190" y="6459"/>
                </a:lnTo>
                <a:lnTo>
                  <a:pt x="13312" y="7124"/>
                </a:lnTo>
                <a:cubicBezTo>
                  <a:pt x="13374" y="6359"/>
                  <a:pt x="13409" y="5918"/>
                  <a:pt x="13427" y="5663"/>
                </a:cubicBezTo>
                <a:cubicBezTo>
                  <a:pt x="13427" y="5663"/>
                  <a:pt x="13428" y="5662"/>
                  <a:pt x="13428" y="5662"/>
                </a:cubicBezTo>
                <a:cubicBezTo>
                  <a:pt x="13429" y="5644"/>
                  <a:pt x="13430" y="5627"/>
                  <a:pt x="13431" y="5610"/>
                </a:cubicBezTo>
                <a:cubicBezTo>
                  <a:pt x="13431" y="5610"/>
                  <a:pt x="13431" y="5609"/>
                  <a:pt x="13431" y="5608"/>
                </a:cubicBezTo>
                <a:cubicBezTo>
                  <a:pt x="13432" y="5593"/>
                  <a:pt x="13434" y="5580"/>
                  <a:pt x="13434" y="5567"/>
                </a:cubicBezTo>
                <a:cubicBezTo>
                  <a:pt x="13435" y="5563"/>
                  <a:pt x="13435" y="5560"/>
                  <a:pt x="13435" y="5557"/>
                </a:cubicBezTo>
                <a:cubicBezTo>
                  <a:pt x="13436" y="5544"/>
                  <a:pt x="13437" y="5532"/>
                  <a:pt x="13438" y="5521"/>
                </a:cubicBezTo>
                <a:cubicBezTo>
                  <a:pt x="13438" y="5518"/>
                  <a:pt x="13438" y="5515"/>
                  <a:pt x="13438" y="5512"/>
                </a:cubicBezTo>
                <a:cubicBezTo>
                  <a:pt x="13439" y="5504"/>
                  <a:pt x="13439" y="5496"/>
                  <a:pt x="13440" y="5488"/>
                </a:cubicBezTo>
                <a:cubicBezTo>
                  <a:pt x="13440" y="5484"/>
                  <a:pt x="13440" y="5481"/>
                  <a:pt x="13441" y="5477"/>
                </a:cubicBezTo>
                <a:cubicBezTo>
                  <a:pt x="13441" y="5470"/>
                  <a:pt x="13442" y="5463"/>
                  <a:pt x="13442" y="5456"/>
                </a:cubicBezTo>
                <a:cubicBezTo>
                  <a:pt x="13443" y="5450"/>
                  <a:pt x="13443" y="5444"/>
                  <a:pt x="13443" y="5438"/>
                </a:cubicBezTo>
                <a:cubicBezTo>
                  <a:pt x="13443" y="5436"/>
                  <a:pt x="13443" y="5435"/>
                  <a:pt x="13444" y="5433"/>
                </a:cubicBezTo>
                <a:cubicBezTo>
                  <a:pt x="13444" y="5422"/>
                  <a:pt x="13445" y="5412"/>
                  <a:pt x="13445" y="5403"/>
                </a:cubicBezTo>
                <a:close/>
                <a:moveTo>
                  <a:pt x="15519" y="5404"/>
                </a:moveTo>
                <a:cubicBezTo>
                  <a:pt x="15519" y="5404"/>
                  <a:pt x="15467" y="7275"/>
                  <a:pt x="15467" y="7275"/>
                </a:cubicBezTo>
                <a:cubicBezTo>
                  <a:pt x="15465" y="7277"/>
                  <a:pt x="15462" y="7278"/>
                  <a:pt x="15460" y="7280"/>
                </a:cubicBezTo>
                <a:lnTo>
                  <a:pt x="14813" y="6143"/>
                </a:lnTo>
                <a:lnTo>
                  <a:pt x="14814" y="6143"/>
                </a:lnTo>
                <a:lnTo>
                  <a:pt x="14783" y="6089"/>
                </a:lnTo>
                <a:lnTo>
                  <a:pt x="14825" y="6056"/>
                </a:lnTo>
                <a:lnTo>
                  <a:pt x="14816" y="6053"/>
                </a:lnTo>
                <a:lnTo>
                  <a:pt x="15519" y="5404"/>
                </a:lnTo>
                <a:close/>
                <a:moveTo>
                  <a:pt x="1781" y="5423"/>
                </a:moveTo>
                <a:lnTo>
                  <a:pt x="1893" y="5563"/>
                </a:lnTo>
                <a:lnTo>
                  <a:pt x="1962" y="5649"/>
                </a:lnTo>
                <a:lnTo>
                  <a:pt x="1943" y="5687"/>
                </a:lnTo>
                <a:cubicBezTo>
                  <a:pt x="1956" y="5714"/>
                  <a:pt x="1968" y="5738"/>
                  <a:pt x="1979" y="5759"/>
                </a:cubicBezTo>
                <a:cubicBezTo>
                  <a:pt x="2004" y="5808"/>
                  <a:pt x="2024" y="5847"/>
                  <a:pt x="2045" y="5898"/>
                </a:cubicBezTo>
                <a:cubicBezTo>
                  <a:pt x="2045" y="5898"/>
                  <a:pt x="2045" y="5898"/>
                  <a:pt x="2045" y="5898"/>
                </a:cubicBezTo>
                <a:lnTo>
                  <a:pt x="2080" y="5841"/>
                </a:lnTo>
                <a:cubicBezTo>
                  <a:pt x="2063" y="5802"/>
                  <a:pt x="2048" y="5769"/>
                  <a:pt x="2031" y="5735"/>
                </a:cubicBezTo>
                <a:lnTo>
                  <a:pt x="3129" y="7105"/>
                </a:lnTo>
                <a:lnTo>
                  <a:pt x="2367" y="6835"/>
                </a:lnTo>
                <a:cubicBezTo>
                  <a:pt x="2367" y="6810"/>
                  <a:pt x="2366" y="6778"/>
                  <a:pt x="2352" y="6750"/>
                </a:cubicBezTo>
                <a:cubicBezTo>
                  <a:pt x="2337" y="6721"/>
                  <a:pt x="2319" y="6714"/>
                  <a:pt x="2305" y="6708"/>
                </a:cubicBezTo>
                <a:cubicBezTo>
                  <a:pt x="2302" y="6707"/>
                  <a:pt x="2298" y="6706"/>
                  <a:pt x="2295" y="6705"/>
                </a:cubicBezTo>
                <a:cubicBezTo>
                  <a:pt x="2293" y="6703"/>
                  <a:pt x="2288" y="6686"/>
                  <a:pt x="2290" y="6594"/>
                </a:cubicBezTo>
                <a:cubicBezTo>
                  <a:pt x="2290" y="6582"/>
                  <a:pt x="2290" y="6570"/>
                  <a:pt x="2290" y="6560"/>
                </a:cubicBezTo>
                <a:cubicBezTo>
                  <a:pt x="2290" y="6535"/>
                  <a:pt x="2285" y="6517"/>
                  <a:pt x="2281" y="6506"/>
                </a:cubicBezTo>
                <a:cubicBezTo>
                  <a:pt x="2281" y="6505"/>
                  <a:pt x="2281" y="6505"/>
                  <a:pt x="2281" y="6504"/>
                </a:cubicBezTo>
                <a:cubicBezTo>
                  <a:pt x="2290" y="6490"/>
                  <a:pt x="2307" y="6464"/>
                  <a:pt x="2307" y="6416"/>
                </a:cubicBezTo>
                <a:cubicBezTo>
                  <a:pt x="2307" y="6327"/>
                  <a:pt x="2279" y="6285"/>
                  <a:pt x="2260" y="6258"/>
                </a:cubicBezTo>
                <a:cubicBezTo>
                  <a:pt x="2256" y="6253"/>
                  <a:pt x="2253" y="6248"/>
                  <a:pt x="2250" y="6242"/>
                </a:cubicBezTo>
                <a:lnTo>
                  <a:pt x="2221" y="6312"/>
                </a:lnTo>
                <a:cubicBezTo>
                  <a:pt x="2225" y="6318"/>
                  <a:pt x="2229" y="6325"/>
                  <a:pt x="2234" y="6331"/>
                </a:cubicBezTo>
                <a:cubicBezTo>
                  <a:pt x="2252" y="6358"/>
                  <a:pt x="2263" y="6375"/>
                  <a:pt x="2263" y="6416"/>
                </a:cubicBezTo>
                <a:cubicBezTo>
                  <a:pt x="2263" y="6420"/>
                  <a:pt x="2259" y="6426"/>
                  <a:pt x="2254" y="6433"/>
                </a:cubicBezTo>
                <a:cubicBezTo>
                  <a:pt x="2250" y="6440"/>
                  <a:pt x="2244" y="6448"/>
                  <a:pt x="2240" y="6459"/>
                </a:cubicBezTo>
                <a:cubicBezTo>
                  <a:pt x="2239" y="6460"/>
                  <a:pt x="2237" y="6460"/>
                  <a:pt x="2234" y="6460"/>
                </a:cubicBezTo>
                <a:cubicBezTo>
                  <a:pt x="2209" y="6460"/>
                  <a:pt x="2170" y="6399"/>
                  <a:pt x="2167" y="6378"/>
                </a:cubicBezTo>
                <a:lnTo>
                  <a:pt x="2167" y="6314"/>
                </a:lnTo>
                <a:cubicBezTo>
                  <a:pt x="2167" y="6206"/>
                  <a:pt x="2118" y="6206"/>
                  <a:pt x="2081" y="6206"/>
                </a:cubicBezTo>
                <a:cubicBezTo>
                  <a:pt x="2073" y="6206"/>
                  <a:pt x="2068" y="6202"/>
                  <a:pt x="2067" y="6194"/>
                </a:cubicBezTo>
                <a:cubicBezTo>
                  <a:pt x="2068" y="6192"/>
                  <a:pt x="2069" y="6191"/>
                  <a:pt x="2071" y="6189"/>
                </a:cubicBezTo>
                <a:cubicBezTo>
                  <a:pt x="2080" y="6178"/>
                  <a:pt x="2098" y="6157"/>
                  <a:pt x="2098" y="6115"/>
                </a:cubicBezTo>
                <a:lnTo>
                  <a:pt x="2098" y="6037"/>
                </a:lnTo>
                <a:cubicBezTo>
                  <a:pt x="2100" y="6040"/>
                  <a:pt x="2102" y="6044"/>
                  <a:pt x="2104" y="6048"/>
                </a:cubicBezTo>
                <a:cubicBezTo>
                  <a:pt x="2110" y="6057"/>
                  <a:pt x="2113" y="6063"/>
                  <a:pt x="2115" y="6074"/>
                </a:cubicBezTo>
                <a:cubicBezTo>
                  <a:pt x="2124" y="6127"/>
                  <a:pt x="2136" y="6199"/>
                  <a:pt x="2163" y="6253"/>
                </a:cubicBezTo>
                <a:cubicBezTo>
                  <a:pt x="2168" y="6262"/>
                  <a:pt x="2173" y="6269"/>
                  <a:pt x="2180" y="6274"/>
                </a:cubicBezTo>
                <a:lnTo>
                  <a:pt x="2180" y="6275"/>
                </a:lnTo>
                <a:lnTo>
                  <a:pt x="2197" y="6191"/>
                </a:lnTo>
                <a:lnTo>
                  <a:pt x="2195" y="6189"/>
                </a:lnTo>
                <a:cubicBezTo>
                  <a:pt x="2175" y="6150"/>
                  <a:pt x="2166" y="6095"/>
                  <a:pt x="2158" y="6045"/>
                </a:cubicBezTo>
                <a:cubicBezTo>
                  <a:pt x="2152" y="6008"/>
                  <a:pt x="2139" y="5989"/>
                  <a:pt x="2132" y="5977"/>
                </a:cubicBezTo>
                <a:cubicBezTo>
                  <a:pt x="2130" y="5975"/>
                  <a:pt x="2129" y="5973"/>
                  <a:pt x="2128" y="5971"/>
                </a:cubicBezTo>
                <a:lnTo>
                  <a:pt x="2098" y="6024"/>
                </a:lnTo>
                <a:lnTo>
                  <a:pt x="2098" y="6012"/>
                </a:lnTo>
                <a:lnTo>
                  <a:pt x="2074" y="6015"/>
                </a:lnTo>
                <a:cubicBezTo>
                  <a:pt x="2045" y="6018"/>
                  <a:pt x="2033" y="6041"/>
                  <a:pt x="2023" y="6062"/>
                </a:cubicBezTo>
                <a:cubicBezTo>
                  <a:pt x="2023" y="6063"/>
                  <a:pt x="2023" y="6063"/>
                  <a:pt x="2023" y="6064"/>
                </a:cubicBezTo>
                <a:lnTo>
                  <a:pt x="2023" y="6055"/>
                </a:lnTo>
                <a:lnTo>
                  <a:pt x="2015" y="6061"/>
                </a:lnTo>
                <a:cubicBezTo>
                  <a:pt x="2012" y="6056"/>
                  <a:pt x="2009" y="6052"/>
                  <a:pt x="2008" y="6051"/>
                </a:cubicBezTo>
                <a:cubicBezTo>
                  <a:pt x="2008" y="6030"/>
                  <a:pt x="2012" y="6021"/>
                  <a:pt x="2018" y="6007"/>
                </a:cubicBezTo>
                <a:cubicBezTo>
                  <a:pt x="2021" y="5999"/>
                  <a:pt x="2024" y="5992"/>
                  <a:pt x="2026" y="5984"/>
                </a:cubicBezTo>
                <a:lnTo>
                  <a:pt x="2035" y="5954"/>
                </a:lnTo>
                <a:lnTo>
                  <a:pt x="2023" y="5930"/>
                </a:lnTo>
                <a:cubicBezTo>
                  <a:pt x="2015" y="5913"/>
                  <a:pt x="2007" y="5899"/>
                  <a:pt x="1998" y="5889"/>
                </a:cubicBezTo>
                <a:lnTo>
                  <a:pt x="1998" y="5867"/>
                </a:lnTo>
                <a:lnTo>
                  <a:pt x="1987" y="5879"/>
                </a:lnTo>
                <a:cubicBezTo>
                  <a:pt x="1984" y="5877"/>
                  <a:pt x="1981" y="5876"/>
                  <a:pt x="1977" y="5876"/>
                </a:cubicBezTo>
                <a:cubicBezTo>
                  <a:pt x="1971" y="5876"/>
                  <a:pt x="1966" y="5879"/>
                  <a:pt x="1961" y="5886"/>
                </a:cubicBezTo>
                <a:cubicBezTo>
                  <a:pt x="1944" y="5881"/>
                  <a:pt x="1935" y="5864"/>
                  <a:pt x="1921" y="5836"/>
                </a:cubicBezTo>
                <a:lnTo>
                  <a:pt x="1906" y="5808"/>
                </a:lnTo>
                <a:lnTo>
                  <a:pt x="1899" y="5786"/>
                </a:lnTo>
                <a:cubicBezTo>
                  <a:pt x="1903" y="5776"/>
                  <a:pt x="1906" y="5766"/>
                  <a:pt x="1909" y="5756"/>
                </a:cubicBezTo>
                <a:cubicBezTo>
                  <a:pt x="1911" y="5747"/>
                  <a:pt x="1914" y="5738"/>
                  <a:pt x="1917" y="5730"/>
                </a:cubicBezTo>
                <a:lnTo>
                  <a:pt x="1884" y="5671"/>
                </a:lnTo>
                <a:cubicBezTo>
                  <a:pt x="1884" y="5671"/>
                  <a:pt x="1884" y="5671"/>
                  <a:pt x="1884" y="5672"/>
                </a:cubicBezTo>
                <a:cubicBezTo>
                  <a:pt x="1879" y="5681"/>
                  <a:pt x="1876" y="5693"/>
                  <a:pt x="1872" y="5704"/>
                </a:cubicBezTo>
                <a:lnTo>
                  <a:pt x="1781" y="5423"/>
                </a:lnTo>
                <a:close/>
                <a:moveTo>
                  <a:pt x="11142" y="5426"/>
                </a:moveTo>
                <a:cubicBezTo>
                  <a:pt x="11142" y="5430"/>
                  <a:pt x="11142" y="5434"/>
                  <a:pt x="11142" y="5438"/>
                </a:cubicBezTo>
                <a:lnTo>
                  <a:pt x="11142" y="5476"/>
                </a:lnTo>
                <a:lnTo>
                  <a:pt x="11161" y="5482"/>
                </a:lnTo>
                <a:cubicBezTo>
                  <a:pt x="11193" y="5493"/>
                  <a:pt x="11238" y="5558"/>
                  <a:pt x="11238" y="5608"/>
                </a:cubicBezTo>
                <a:cubicBezTo>
                  <a:pt x="11238" y="5640"/>
                  <a:pt x="11191" y="5727"/>
                  <a:pt x="11175" y="5733"/>
                </a:cubicBezTo>
                <a:cubicBezTo>
                  <a:pt x="11119" y="5733"/>
                  <a:pt x="11094" y="5866"/>
                  <a:pt x="11094" y="5990"/>
                </a:cubicBezTo>
                <a:cubicBezTo>
                  <a:pt x="11094" y="6035"/>
                  <a:pt x="11104" y="6070"/>
                  <a:pt x="11122" y="6091"/>
                </a:cubicBezTo>
                <a:cubicBezTo>
                  <a:pt x="11117" y="6116"/>
                  <a:pt x="11108" y="6132"/>
                  <a:pt x="11097" y="6152"/>
                </a:cubicBezTo>
                <a:cubicBezTo>
                  <a:pt x="11086" y="6171"/>
                  <a:pt x="11075" y="6191"/>
                  <a:pt x="11068" y="6221"/>
                </a:cubicBezTo>
                <a:lnTo>
                  <a:pt x="11058" y="6221"/>
                </a:lnTo>
                <a:lnTo>
                  <a:pt x="10870" y="6021"/>
                </a:lnTo>
                <a:cubicBezTo>
                  <a:pt x="10869" y="6013"/>
                  <a:pt x="10868" y="6005"/>
                  <a:pt x="10867" y="5996"/>
                </a:cubicBezTo>
                <a:cubicBezTo>
                  <a:pt x="10865" y="5973"/>
                  <a:pt x="10862" y="5949"/>
                  <a:pt x="10858" y="5920"/>
                </a:cubicBezTo>
                <a:cubicBezTo>
                  <a:pt x="10852" y="5885"/>
                  <a:pt x="10841" y="5861"/>
                  <a:pt x="10833" y="5842"/>
                </a:cubicBezTo>
                <a:cubicBezTo>
                  <a:pt x="10822" y="5817"/>
                  <a:pt x="10816" y="5804"/>
                  <a:pt x="10816" y="5778"/>
                </a:cubicBezTo>
                <a:cubicBezTo>
                  <a:pt x="10816" y="5776"/>
                  <a:pt x="10817" y="5765"/>
                  <a:pt x="10824" y="5739"/>
                </a:cubicBezTo>
                <a:lnTo>
                  <a:pt x="10835" y="5699"/>
                </a:lnTo>
                <a:cubicBezTo>
                  <a:pt x="10835" y="5699"/>
                  <a:pt x="10815" y="5677"/>
                  <a:pt x="10815" y="5677"/>
                </a:cubicBezTo>
                <a:cubicBezTo>
                  <a:pt x="10803" y="5665"/>
                  <a:pt x="10798" y="5648"/>
                  <a:pt x="10791" y="5623"/>
                </a:cubicBezTo>
                <a:cubicBezTo>
                  <a:pt x="10788" y="5612"/>
                  <a:pt x="10784" y="5602"/>
                  <a:pt x="10780" y="5590"/>
                </a:cubicBezTo>
                <a:lnTo>
                  <a:pt x="10762" y="5538"/>
                </a:lnTo>
                <a:lnTo>
                  <a:pt x="10744" y="5591"/>
                </a:lnTo>
                <a:cubicBezTo>
                  <a:pt x="10723" y="5650"/>
                  <a:pt x="10692" y="5732"/>
                  <a:pt x="10654" y="5790"/>
                </a:cubicBezTo>
                <a:lnTo>
                  <a:pt x="10567" y="5697"/>
                </a:lnTo>
                <a:lnTo>
                  <a:pt x="10524" y="5652"/>
                </a:lnTo>
                <a:lnTo>
                  <a:pt x="10524" y="5614"/>
                </a:lnTo>
                <a:lnTo>
                  <a:pt x="10501" y="5614"/>
                </a:lnTo>
                <a:cubicBezTo>
                  <a:pt x="10498" y="5614"/>
                  <a:pt x="10494" y="5614"/>
                  <a:pt x="10491" y="5614"/>
                </a:cubicBezTo>
                <a:cubicBezTo>
                  <a:pt x="10494" y="5608"/>
                  <a:pt x="10496" y="5601"/>
                  <a:pt x="10498" y="5596"/>
                </a:cubicBezTo>
                <a:lnTo>
                  <a:pt x="10509" y="5568"/>
                </a:lnTo>
                <a:lnTo>
                  <a:pt x="10497" y="5541"/>
                </a:lnTo>
                <a:cubicBezTo>
                  <a:pt x="10496" y="5538"/>
                  <a:pt x="10495" y="5535"/>
                  <a:pt x="10494" y="5532"/>
                </a:cubicBezTo>
                <a:lnTo>
                  <a:pt x="10569" y="5520"/>
                </a:lnTo>
                <a:lnTo>
                  <a:pt x="11142" y="5426"/>
                </a:lnTo>
                <a:close/>
                <a:moveTo>
                  <a:pt x="5519" y="5429"/>
                </a:moveTo>
                <a:lnTo>
                  <a:pt x="6301" y="6941"/>
                </a:lnTo>
                <a:lnTo>
                  <a:pt x="5784" y="7180"/>
                </a:lnTo>
                <a:lnTo>
                  <a:pt x="5467" y="7326"/>
                </a:lnTo>
                <a:lnTo>
                  <a:pt x="5493" y="6385"/>
                </a:lnTo>
                <a:cubicBezTo>
                  <a:pt x="5509" y="6345"/>
                  <a:pt x="5517" y="6314"/>
                  <a:pt x="5517" y="6285"/>
                </a:cubicBezTo>
                <a:cubicBezTo>
                  <a:pt x="5517" y="6208"/>
                  <a:pt x="5512" y="6141"/>
                  <a:pt x="5501" y="6081"/>
                </a:cubicBezTo>
                <a:lnTo>
                  <a:pt x="5511" y="5723"/>
                </a:lnTo>
                <a:lnTo>
                  <a:pt x="5519" y="5429"/>
                </a:lnTo>
                <a:close/>
                <a:moveTo>
                  <a:pt x="15563" y="5433"/>
                </a:moveTo>
                <a:lnTo>
                  <a:pt x="16346" y="6944"/>
                </a:lnTo>
                <a:cubicBezTo>
                  <a:pt x="16346" y="6944"/>
                  <a:pt x="16245" y="6991"/>
                  <a:pt x="16245" y="6991"/>
                </a:cubicBezTo>
                <a:lnTo>
                  <a:pt x="16260" y="6925"/>
                </a:lnTo>
                <a:cubicBezTo>
                  <a:pt x="16244" y="6911"/>
                  <a:pt x="16224" y="6898"/>
                  <a:pt x="16199" y="6887"/>
                </a:cubicBezTo>
                <a:lnTo>
                  <a:pt x="16189" y="6974"/>
                </a:lnTo>
                <a:cubicBezTo>
                  <a:pt x="16205" y="6981"/>
                  <a:pt x="16219" y="6989"/>
                  <a:pt x="16230" y="6997"/>
                </a:cubicBezTo>
                <a:lnTo>
                  <a:pt x="16059" y="7076"/>
                </a:lnTo>
                <a:cubicBezTo>
                  <a:pt x="16061" y="7069"/>
                  <a:pt x="16062" y="7063"/>
                  <a:pt x="16064" y="7056"/>
                </a:cubicBezTo>
                <a:lnTo>
                  <a:pt x="16022" y="7022"/>
                </a:lnTo>
                <a:cubicBezTo>
                  <a:pt x="16022" y="7022"/>
                  <a:pt x="16022" y="7022"/>
                  <a:pt x="16022" y="7023"/>
                </a:cubicBezTo>
                <a:cubicBezTo>
                  <a:pt x="16017" y="7049"/>
                  <a:pt x="16011" y="7077"/>
                  <a:pt x="16003" y="7102"/>
                </a:cubicBezTo>
                <a:cubicBezTo>
                  <a:pt x="16003" y="7102"/>
                  <a:pt x="16003" y="7102"/>
                  <a:pt x="16003" y="7102"/>
                </a:cubicBezTo>
                <a:lnTo>
                  <a:pt x="15950" y="7127"/>
                </a:lnTo>
                <a:lnTo>
                  <a:pt x="15880" y="7159"/>
                </a:lnTo>
                <a:cubicBezTo>
                  <a:pt x="15854" y="7145"/>
                  <a:pt x="15829" y="7125"/>
                  <a:pt x="15804" y="7105"/>
                </a:cubicBezTo>
                <a:cubicBezTo>
                  <a:pt x="15767" y="7076"/>
                  <a:pt x="15735" y="7050"/>
                  <a:pt x="15706" y="7050"/>
                </a:cubicBezTo>
                <a:cubicBezTo>
                  <a:pt x="15678" y="7050"/>
                  <a:pt x="15653" y="7088"/>
                  <a:pt x="15632" y="7125"/>
                </a:cubicBezTo>
                <a:lnTo>
                  <a:pt x="15662" y="7192"/>
                </a:lnTo>
                <a:cubicBezTo>
                  <a:pt x="15670" y="7178"/>
                  <a:pt x="15691" y="7140"/>
                  <a:pt x="15706" y="7140"/>
                </a:cubicBezTo>
                <a:cubicBezTo>
                  <a:pt x="15726" y="7140"/>
                  <a:pt x="15756" y="7164"/>
                  <a:pt x="15788" y="7189"/>
                </a:cubicBezTo>
                <a:cubicBezTo>
                  <a:pt x="15791" y="7192"/>
                  <a:pt x="15794" y="7194"/>
                  <a:pt x="15798" y="7197"/>
                </a:cubicBezTo>
                <a:lnTo>
                  <a:pt x="15565" y="7304"/>
                </a:lnTo>
                <a:cubicBezTo>
                  <a:pt x="15588" y="7286"/>
                  <a:pt x="15610" y="7266"/>
                  <a:pt x="15632" y="7241"/>
                </a:cubicBezTo>
                <a:cubicBezTo>
                  <a:pt x="15638" y="7234"/>
                  <a:pt x="15643" y="7225"/>
                  <a:pt x="15650" y="7213"/>
                </a:cubicBezTo>
                <a:lnTo>
                  <a:pt x="15620" y="7146"/>
                </a:lnTo>
                <a:cubicBezTo>
                  <a:pt x="15620" y="7146"/>
                  <a:pt x="15620" y="7146"/>
                  <a:pt x="15620" y="7146"/>
                </a:cubicBezTo>
                <a:cubicBezTo>
                  <a:pt x="15618" y="7149"/>
                  <a:pt x="15617" y="7151"/>
                  <a:pt x="15616" y="7153"/>
                </a:cubicBezTo>
                <a:cubicBezTo>
                  <a:pt x="15614" y="7157"/>
                  <a:pt x="15612" y="7160"/>
                  <a:pt x="15610" y="7162"/>
                </a:cubicBezTo>
                <a:cubicBezTo>
                  <a:pt x="15580" y="7198"/>
                  <a:pt x="15547" y="7224"/>
                  <a:pt x="15513" y="7246"/>
                </a:cubicBezTo>
                <a:lnTo>
                  <a:pt x="15563" y="5433"/>
                </a:lnTo>
                <a:close/>
                <a:moveTo>
                  <a:pt x="974" y="5443"/>
                </a:moveTo>
                <a:cubicBezTo>
                  <a:pt x="910" y="5530"/>
                  <a:pt x="840" y="5683"/>
                  <a:pt x="840" y="5796"/>
                </a:cubicBezTo>
                <a:lnTo>
                  <a:pt x="840" y="5860"/>
                </a:lnTo>
                <a:cubicBezTo>
                  <a:pt x="840" y="5910"/>
                  <a:pt x="821" y="5937"/>
                  <a:pt x="781" y="5970"/>
                </a:cubicBezTo>
                <a:lnTo>
                  <a:pt x="747" y="5934"/>
                </a:lnTo>
                <a:lnTo>
                  <a:pt x="727" y="5912"/>
                </a:lnTo>
                <a:cubicBezTo>
                  <a:pt x="734" y="5892"/>
                  <a:pt x="741" y="5876"/>
                  <a:pt x="751" y="5864"/>
                </a:cubicBezTo>
                <a:lnTo>
                  <a:pt x="818" y="5781"/>
                </a:lnTo>
                <a:lnTo>
                  <a:pt x="703" y="5781"/>
                </a:lnTo>
                <a:lnTo>
                  <a:pt x="699" y="5784"/>
                </a:lnTo>
                <a:cubicBezTo>
                  <a:pt x="689" y="5792"/>
                  <a:pt x="680" y="5801"/>
                  <a:pt x="672" y="5809"/>
                </a:cubicBezTo>
                <a:cubicBezTo>
                  <a:pt x="663" y="5817"/>
                  <a:pt x="656" y="5824"/>
                  <a:pt x="649" y="5829"/>
                </a:cubicBezTo>
                <a:lnTo>
                  <a:pt x="609" y="5787"/>
                </a:lnTo>
                <a:lnTo>
                  <a:pt x="379" y="5541"/>
                </a:lnTo>
                <a:lnTo>
                  <a:pt x="974" y="5443"/>
                </a:lnTo>
                <a:close/>
                <a:moveTo>
                  <a:pt x="11892" y="5509"/>
                </a:moveTo>
                <a:cubicBezTo>
                  <a:pt x="11892" y="5509"/>
                  <a:pt x="13173" y="7109"/>
                  <a:pt x="13173" y="7109"/>
                </a:cubicBezTo>
                <a:lnTo>
                  <a:pt x="12754" y="6960"/>
                </a:lnTo>
                <a:lnTo>
                  <a:pt x="12331" y="6809"/>
                </a:lnTo>
                <a:lnTo>
                  <a:pt x="12335" y="6806"/>
                </a:lnTo>
                <a:lnTo>
                  <a:pt x="12276" y="6788"/>
                </a:lnTo>
                <a:lnTo>
                  <a:pt x="12276" y="6759"/>
                </a:lnTo>
                <a:lnTo>
                  <a:pt x="12264" y="6770"/>
                </a:lnTo>
                <a:lnTo>
                  <a:pt x="12231" y="6650"/>
                </a:lnTo>
                <a:lnTo>
                  <a:pt x="12231" y="6676"/>
                </a:lnTo>
                <a:lnTo>
                  <a:pt x="12186" y="6538"/>
                </a:lnTo>
                <a:lnTo>
                  <a:pt x="11885" y="5611"/>
                </a:lnTo>
                <a:cubicBezTo>
                  <a:pt x="11888" y="5608"/>
                  <a:pt x="11890" y="5605"/>
                  <a:pt x="11892" y="5603"/>
                </a:cubicBezTo>
                <a:lnTo>
                  <a:pt x="11906" y="5583"/>
                </a:lnTo>
                <a:lnTo>
                  <a:pt x="11900" y="5550"/>
                </a:lnTo>
                <a:cubicBezTo>
                  <a:pt x="11898" y="5535"/>
                  <a:pt x="11895" y="5521"/>
                  <a:pt x="11892" y="5509"/>
                </a:cubicBezTo>
                <a:close/>
                <a:moveTo>
                  <a:pt x="106" y="5540"/>
                </a:moveTo>
                <a:cubicBezTo>
                  <a:pt x="92" y="5540"/>
                  <a:pt x="82" y="5549"/>
                  <a:pt x="74" y="5570"/>
                </a:cubicBezTo>
                <a:lnTo>
                  <a:pt x="19" y="5570"/>
                </a:lnTo>
                <a:lnTo>
                  <a:pt x="35" y="5635"/>
                </a:lnTo>
                <a:cubicBezTo>
                  <a:pt x="41" y="5658"/>
                  <a:pt x="52" y="5673"/>
                  <a:pt x="61" y="5685"/>
                </a:cubicBezTo>
                <a:cubicBezTo>
                  <a:pt x="63" y="5688"/>
                  <a:pt x="65" y="5691"/>
                  <a:pt x="67" y="5694"/>
                </a:cubicBezTo>
                <a:lnTo>
                  <a:pt x="73" y="5703"/>
                </a:lnTo>
                <a:lnTo>
                  <a:pt x="151" y="5703"/>
                </a:lnTo>
                <a:cubicBezTo>
                  <a:pt x="151" y="5703"/>
                  <a:pt x="178" y="5698"/>
                  <a:pt x="178" y="5698"/>
                </a:cubicBezTo>
                <a:lnTo>
                  <a:pt x="172" y="5644"/>
                </a:lnTo>
                <a:cubicBezTo>
                  <a:pt x="168" y="5606"/>
                  <a:pt x="162" y="5541"/>
                  <a:pt x="119" y="5541"/>
                </a:cubicBezTo>
                <a:cubicBezTo>
                  <a:pt x="116" y="5541"/>
                  <a:pt x="114" y="5540"/>
                  <a:pt x="112" y="5540"/>
                </a:cubicBezTo>
                <a:lnTo>
                  <a:pt x="106" y="5540"/>
                </a:lnTo>
                <a:close/>
                <a:moveTo>
                  <a:pt x="278" y="5565"/>
                </a:moveTo>
                <a:lnTo>
                  <a:pt x="278" y="5635"/>
                </a:lnTo>
                <a:cubicBezTo>
                  <a:pt x="265" y="5618"/>
                  <a:pt x="251" y="5598"/>
                  <a:pt x="238" y="5577"/>
                </a:cubicBezTo>
                <a:lnTo>
                  <a:pt x="256" y="5572"/>
                </a:lnTo>
                <a:lnTo>
                  <a:pt x="278" y="5565"/>
                </a:lnTo>
                <a:close/>
                <a:moveTo>
                  <a:pt x="323" y="5583"/>
                </a:moveTo>
                <a:lnTo>
                  <a:pt x="345" y="5607"/>
                </a:lnTo>
                <a:cubicBezTo>
                  <a:pt x="337" y="5613"/>
                  <a:pt x="329" y="5626"/>
                  <a:pt x="323" y="5639"/>
                </a:cubicBezTo>
                <a:lnTo>
                  <a:pt x="323" y="5583"/>
                </a:lnTo>
                <a:close/>
                <a:moveTo>
                  <a:pt x="16782" y="5621"/>
                </a:moveTo>
                <a:lnTo>
                  <a:pt x="17821" y="5630"/>
                </a:lnTo>
                <a:lnTo>
                  <a:pt x="17907" y="5631"/>
                </a:lnTo>
                <a:lnTo>
                  <a:pt x="17547" y="6259"/>
                </a:lnTo>
                <a:lnTo>
                  <a:pt x="17236" y="6803"/>
                </a:lnTo>
                <a:lnTo>
                  <a:pt x="17117" y="6493"/>
                </a:lnTo>
                <a:cubicBezTo>
                  <a:pt x="17117" y="6493"/>
                  <a:pt x="16782" y="5621"/>
                  <a:pt x="16782" y="5621"/>
                </a:cubicBezTo>
                <a:close/>
                <a:moveTo>
                  <a:pt x="11845" y="5653"/>
                </a:moveTo>
                <a:lnTo>
                  <a:pt x="12206" y="6765"/>
                </a:lnTo>
                <a:lnTo>
                  <a:pt x="12151" y="6745"/>
                </a:lnTo>
                <a:lnTo>
                  <a:pt x="12157" y="6754"/>
                </a:lnTo>
                <a:lnTo>
                  <a:pt x="11363" y="6522"/>
                </a:lnTo>
                <a:lnTo>
                  <a:pt x="11516" y="6064"/>
                </a:lnTo>
                <a:cubicBezTo>
                  <a:pt x="11527" y="6083"/>
                  <a:pt x="11542" y="6099"/>
                  <a:pt x="11561" y="6099"/>
                </a:cubicBezTo>
                <a:cubicBezTo>
                  <a:pt x="11580" y="6099"/>
                  <a:pt x="11604" y="6077"/>
                  <a:pt x="11615" y="6028"/>
                </a:cubicBezTo>
                <a:cubicBezTo>
                  <a:pt x="11624" y="5990"/>
                  <a:pt x="11627" y="5926"/>
                  <a:pt x="11593" y="5835"/>
                </a:cubicBezTo>
                <a:lnTo>
                  <a:pt x="11610" y="5784"/>
                </a:lnTo>
                <a:cubicBezTo>
                  <a:pt x="11610" y="5784"/>
                  <a:pt x="11646" y="5675"/>
                  <a:pt x="11646" y="5675"/>
                </a:cubicBezTo>
                <a:cubicBezTo>
                  <a:pt x="11651" y="5674"/>
                  <a:pt x="11655" y="5674"/>
                  <a:pt x="11657" y="5674"/>
                </a:cubicBezTo>
                <a:cubicBezTo>
                  <a:pt x="11679" y="5674"/>
                  <a:pt x="11695" y="5681"/>
                  <a:pt x="11712" y="5689"/>
                </a:cubicBezTo>
                <a:cubicBezTo>
                  <a:pt x="11727" y="5696"/>
                  <a:pt x="11743" y="5704"/>
                  <a:pt x="11763" y="5704"/>
                </a:cubicBezTo>
                <a:cubicBezTo>
                  <a:pt x="11786" y="5704"/>
                  <a:pt x="11823" y="5674"/>
                  <a:pt x="11845" y="5653"/>
                </a:cubicBezTo>
                <a:close/>
                <a:moveTo>
                  <a:pt x="395" y="5660"/>
                </a:moveTo>
                <a:lnTo>
                  <a:pt x="552" y="5827"/>
                </a:lnTo>
                <a:cubicBezTo>
                  <a:pt x="552" y="5827"/>
                  <a:pt x="551" y="5831"/>
                  <a:pt x="551" y="5831"/>
                </a:cubicBezTo>
                <a:cubicBezTo>
                  <a:pt x="549" y="5842"/>
                  <a:pt x="547" y="5850"/>
                  <a:pt x="545" y="5858"/>
                </a:cubicBezTo>
                <a:cubicBezTo>
                  <a:pt x="544" y="5860"/>
                  <a:pt x="544" y="5862"/>
                  <a:pt x="543" y="5864"/>
                </a:cubicBezTo>
                <a:cubicBezTo>
                  <a:pt x="515" y="5839"/>
                  <a:pt x="500" y="5817"/>
                  <a:pt x="475" y="5779"/>
                </a:cubicBezTo>
                <a:lnTo>
                  <a:pt x="444" y="5730"/>
                </a:lnTo>
                <a:lnTo>
                  <a:pt x="434" y="5790"/>
                </a:lnTo>
                <a:cubicBezTo>
                  <a:pt x="432" y="5802"/>
                  <a:pt x="431" y="5813"/>
                  <a:pt x="431" y="5823"/>
                </a:cubicBezTo>
                <a:lnTo>
                  <a:pt x="428" y="5823"/>
                </a:lnTo>
                <a:cubicBezTo>
                  <a:pt x="417" y="5823"/>
                  <a:pt x="408" y="5833"/>
                  <a:pt x="401" y="5843"/>
                </a:cubicBezTo>
                <a:cubicBezTo>
                  <a:pt x="399" y="5828"/>
                  <a:pt x="397" y="5810"/>
                  <a:pt x="397" y="5796"/>
                </a:cubicBezTo>
                <a:lnTo>
                  <a:pt x="397" y="5708"/>
                </a:lnTo>
                <a:cubicBezTo>
                  <a:pt x="397" y="5698"/>
                  <a:pt x="398" y="5679"/>
                  <a:pt x="395" y="5660"/>
                </a:cubicBezTo>
                <a:close/>
                <a:moveTo>
                  <a:pt x="16740" y="5661"/>
                </a:moveTo>
                <a:cubicBezTo>
                  <a:pt x="16740" y="5661"/>
                  <a:pt x="17074" y="6529"/>
                  <a:pt x="17074" y="6529"/>
                </a:cubicBezTo>
                <a:lnTo>
                  <a:pt x="17189" y="6828"/>
                </a:lnTo>
                <a:lnTo>
                  <a:pt x="16428" y="6920"/>
                </a:lnTo>
                <a:lnTo>
                  <a:pt x="16740" y="5661"/>
                </a:lnTo>
                <a:close/>
                <a:moveTo>
                  <a:pt x="19975" y="5692"/>
                </a:moveTo>
                <a:cubicBezTo>
                  <a:pt x="19955" y="5753"/>
                  <a:pt x="19935" y="5825"/>
                  <a:pt x="19915" y="5908"/>
                </a:cubicBezTo>
                <a:cubicBezTo>
                  <a:pt x="19905" y="5954"/>
                  <a:pt x="19903" y="5993"/>
                  <a:pt x="19905" y="6026"/>
                </a:cubicBezTo>
                <a:lnTo>
                  <a:pt x="19726" y="5854"/>
                </a:lnTo>
                <a:cubicBezTo>
                  <a:pt x="19738" y="5828"/>
                  <a:pt x="19751" y="5797"/>
                  <a:pt x="19764" y="5759"/>
                </a:cubicBezTo>
                <a:lnTo>
                  <a:pt x="19975" y="5692"/>
                </a:lnTo>
                <a:close/>
                <a:moveTo>
                  <a:pt x="5466" y="5707"/>
                </a:moveTo>
                <a:lnTo>
                  <a:pt x="5463" y="5837"/>
                </a:lnTo>
                <a:lnTo>
                  <a:pt x="5460" y="5938"/>
                </a:lnTo>
                <a:cubicBezTo>
                  <a:pt x="5452" y="5919"/>
                  <a:pt x="5445" y="5901"/>
                  <a:pt x="5437" y="5882"/>
                </a:cubicBezTo>
                <a:cubicBezTo>
                  <a:pt x="5427" y="5858"/>
                  <a:pt x="5416" y="5833"/>
                  <a:pt x="5406" y="5805"/>
                </a:cubicBezTo>
                <a:cubicBezTo>
                  <a:pt x="5427" y="5787"/>
                  <a:pt x="5453" y="5759"/>
                  <a:pt x="5466" y="5707"/>
                </a:cubicBezTo>
                <a:close/>
                <a:moveTo>
                  <a:pt x="11578" y="5719"/>
                </a:moveTo>
                <a:lnTo>
                  <a:pt x="11566" y="5754"/>
                </a:lnTo>
                <a:cubicBezTo>
                  <a:pt x="11566" y="5754"/>
                  <a:pt x="11562" y="5765"/>
                  <a:pt x="11562" y="5765"/>
                </a:cubicBezTo>
                <a:cubicBezTo>
                  <a:pt x="11560" y="5760"/>
                  <a:pt x="11557" y="5754"/>
                  <a:pt x="11555" y="5749"/>
                </a:cubicBezTo>
                <a:cubicBezTo>
                  <a:pt x="11559" y="5741"/>
                  <a:pt x="11567" y="5730"/>
                  <a:pt x="11578" y="5719"/>
                </a:cubicBezTo>
                <a:close/>
                <a:moveTo>
                  <a:pt x="10522" y="5752"/>
                </a:moveTo>
                <a:lnTo>
                  <a:pt x="10607" y="5843"/>
                </a:lnTo>
                <a:cubicBezTo>
                  <a:pt x="10592" y="5854"/>
                  <a:pt x="10577" y="5860"/>
                  <a:pt x="10563" y="5860"/>
                </a:cubicBezTo>
                <a:cubicBezTo>
                  <a:pt x="10551" y="5853"/>
                  <a:pt x="10514" y="5808"/>
                  <a:pt x="10494" y="5780"/>
                </a:cubicBezTo>
                <a:cubicBezTo>
                  <a:pt x="10498" y="5776"/>
                  <a:pt x="10502" y="5772"/>
                  <a:pt x="10507" y="5767"/>
                </a:cubicBezTo>
                <a:lnTo>
                  <a:pt x="10522" y="5752"/>
                </a:lnTo>
                <a:close/>
                <a:moveTo>
                  <a:pt x="9863" y="5785"/>
                </a:moveTo>
                <a:cubicBezTo>
                  <a:pt x="9840" y="5785"/>
                  <a:pt x="9807" y="5836"/>
                  <a:pt x="9807" y="5885"/>
                </a:cubicBezTo>
                <a:cubicBezTo>
                  <a:pt x="9807" y="5887"/>
                  <a:pt x="9806" y="5892"/>
                  <a:pt x="9805" y="5896"/>
                </a:cubicBezTo>
                <a:cubicBezTo>
                  <a:pt x="9804" y="5903"/>
                  <a:pt x="9802" y="5910"/>
                  <a:pt x="9801" y="5919"/>
                </a:cubicBezTo>
                <a:cubicBezTo>
                  <a:pt x="9792" y="5925"/>
                  <a:pt x="9785" y="5936"/>
                  <a:pt x="9780" y="5949"/>
                </a:cubicBezTo>
                <a:cubicBezTo>
                  <a:pt x="9785" y="5928"/>
                  <a:pt x="9788" y="5904"/>
                  <a:pt x="9788" y="5881"/>
                </a:cubicBezTo>
                <a:lnTo>
                  <a:pt x="9788" y="5836"/>
                </a:lnTo>
                <a:lnTo>
                  <a:pt x="9766" y="5836"/>
                </a:lnTo>
                <a:cubicBezTo>
                  <a:pt x="9752" y="5836"/>
                  <a:pt x="9722" y="5847"/>
                  <a:pt x="9704" y="5877"/>
                </a:cubicBezTo>
                <a:lnTo>
                  <a:pt x="9685" y="5859"/>
                </a:lnTo>
                <a:lnTo>
                  <a:pt x="9691" y="5943"/>
                </a:lnTo>
                <a:cubicBezTo>
                  <a:pt x="9691" y="5943"/>
                  <a:pt x="9691" y="5943"/>
                  <a:pt x="9691" y="5943"/>
                </a:cubicBezTo>
                <a:lnTo>
                  <a:pt x="9693" y="5966"/>
                </a:lnTo>
                <a:lnTo>
                  <a:pt x="9694" y="5968"/>
                </a:lnTo>
                <a:cubicBezTo>
                  <a:pt x="9699" y="5995"/>
                  <a:pt x="9708" y="6019"/>
                  <a:pt x="9722" y="6022"/>
                </a:cubicBezTo>
                <a:cubicBezTo>
                  <a:pt x="9722" y="6094"/>
                  <a:pt x="9744" y="6121"/>
                  <a:pt x="9766" y="6135"/>
                </a:cubicBezTo>
                <a:cubicBezTo>
                  <a:pt x="9760" y="6152"/>
                  <a:pt x="9756" y="6170"/>
                  <a:pt x="9756" y="6191"/>
                </a:cubicBezTo>
                <a:cubicBezTo>
                  <a:pt x="9756" y="6225"/>
                  <a:pt x="9769" y="6245"/>
                  <a:pt x="9783" y="6257"/>
                </a:cubicBezTo>
                <a:cubicBezTo>
                  <a:pt x="9781" y="6267"/>
                  <a:pt x="9779" y="6279"/>
                  <a:pt x="9779" y="6293"/>
                </a:cubicBezTo>
                <a:lnTo>
                  <a:pt x="9779" y="6406"/>
                </a:lnTo>
                <a:lnTo>
                  <a:pt x="9830" y="6406"/>
                </a:lnTo>
                <a:cubicBezTo>
                  <a:pt x="9829" y="6409"/>
                  <a:pt x="9828" y="6413"/>
                  <a:pt x="9826" y="6417"/>
                </a:cubicBezTo>
                <a:cubicBezTo>
                  <a:pt x="9820" y="6433"/>
                  <a:pt x="9811" y="6456"/>
                  <a:pt x="9811" y="6488"/>
                </a:cubicBezTo>
                <a:cubicBezTo>
                  <a:pt x="9811" y="6493"/>
                  <a:pt x="9812" y="6496"/>
                  <a:pt x="9812" y="6500"/>
                </a:cubicBezTo>
                <a:cubicBezTo>
                  <a:pt x="9799" y="6436"/>
                  <a:pt x="9772" y="6385"/>
                  <a:pt x="9736" y="6378"/>
                </a:cubicBezTo>
                <a:lnTo>
                  <a:pt x="9736" y="6376"/>
                </a:lnTo>
                <a:lnTo>
                  <a:pt x="9727" y="6376"/>
                </a:lnTo>
                <a:lnTo>
                  <a:pt x="9691" y="6376"/>
                </a:lnTo>
                <a:lnTo>
                  <a:pt x="9684" y="6376"/>
                </a:lnTo>
                <a:lnTo>
                  <a:pt x="9685" y="6377"/>
                </a:lnTo>
                <a:cubicBezTo>
                  <a:pt x="9655" y="6385"/>
                  <a:pt x="9605" y="6440"/>
                  <a:pt x="9605" y="6501"/>
                </a:cubicBezTo>
                <a:cubicBezTo>
                  <a:pt x="9605" y="6517"/>
                  <a:pt x="9607" y="6530"/>
                  <a:pt x="9610" y="6542"/>
                </a:cubicBezTo>
                <a:cubicBezTo>
                  <a:pt x="9598" y="6551"/>
                  <a:pt x="9585" y="6558"/>
                  <a:pt x="9578" y="6558"/>
                </a:cubicBezTo>
                <a:cubicBezTo>
                  <a:pt x="9578" y="6558"/>
                  <a:pt x="9578" y="6558"/>
                  <a:pt x="9578" y="6558"/>
                </a:cubicBezTo>
                <a:lnTo>
                  <a:pt x="9573" y="6558"/>
                </a:lnTo>
                <a:cubicBezTo>
                  <a:pt x="9554" y="6558"/>
                  <a:pt x="9533" y="6582"/>
                  <a:pt x="9533" y="6650"/>
                </a:cubicBezTo>
                <a:cubicBezTo>
                  <a:pt x="9533" y="6705"/>
                  <a:pt x="9552" y="6740"/>
                  <a:pt x="9569" y="6761"/>
                </a:cubicBezTo>
                <a:cubicBezTo>
                  <a:pt x="9564" y="6779"/>
                  <a:pt x="9557" y="6793"/>
                  <a:pt x="9549" y="6809"/>
                </a:cubicBezTo>
                <a:cubicBezTo>
                  <a:pt x="9532" y="6841"/>
                  <a:pt x="9512" y="6881"/>
                  <a:pt x="9512" y="6956"/>
                </a:cubicBezTo>
                <a:cubicBezTo>
                  <a:pt x="9512" y="7030"/>
                  <a:pt x="9548" y="7098"/>
                  <a:pt x="9588" y="7098"/>
                </a:cubicBezTo>
                <a:cubicBezTo>
                  <a:pt x="9597" y="7098"/>
                  <a:pt x="9622" y="7096"/>
                  <a:pt x="9640" y="7075"/>
                </a:cubicBezTo>
                <a:cubicBezTo>
                  <a:pt x="9646" y="7066"/>
                  <a:pt x="9653" y="7055"/>
                  <a:pt x="9660" y="7042"/>
                </a:cubicBezTo>
                <a:cubicBezTo>
                  <a:pt x="9673" y="7018"/>
                  <a:pt x="9689" y="6988"/>
                  <a:pt x="9704" y="6988"/>
                </a:cubicBezTo>
                <a:lnTo>
                  <a:pt x="9720" y="6988"/>
                </a:lnTo>
                <a:cubicBezTo>
                  <a:pt x="9720" y="6988"/>
                  <a:pt x="9720" y="6988"/>
                  <a:pt x="9720" y="6988"/>
                </a:cubicBezTo>
                <a:cubicBezTo>
                  <a:pt x="9733" y="6988"/>
                  <a:pt x="9758" y="6988"/>
                  <a:pt x="9775" y="6954"/>
                </a:cubicBezTo>
                <a:cubicBezTo>
                  <a:pt x="9796" y="6912"/>
                  <a:pt x="9790" y="6859"/>
                  <a:pt x="9786" y="6827"/>
                </a:cubicBezTo>
                <a:cubicBezTo>
                  <a:pt x="9785" y="6818"/>
                  <a:pt x="9784" y="6808"/>
                  <a:pt x="9784" y="6803"/>
                </a:cubicBezTo>
                <a:lnTo>
                  <a:pt x="9784" y="6672"/>
                </a:lnTo>
                <a:cubicBezTo>
                  <a:pt x="9785" y="6671"/>
                  <a:pt x="9787" y="6670"/>
                  <a:pt x="9788" y="6669"/>
                </a:cubicBezTo>
                <a:lnTo>
                  <a:pt x="9812" y="6650"/>
                </a:lnTo>
                <a:lnTo>
                  <a:pt x="9810" y="6645"/>
                </a:lnTo>
                <a:cubicBezTo>
                  <a:pt x="9817" y="6634"/>
                  <a:pt x="9822" y="6618"/>
                  <a:pt x="9822" y="6595"/>
                </a:cubicBezTo>
                <a:cubicBezTo>
                  <a:pt x="9822" y="6574"/>
                  <a:pt x="9820" y="6554"/>
                  <a:pt x="9818" y="6534"/>
                </a:cubicBezTo>
                <a:cubicBezTo>
                  <a:pt x="9823" y="6550"/>
                  <a:pt x="9832" y="6558"/>
                  <a:pt x="9841" y="6562"/>
                </a:cubicBezTo>
                <a:cubicBezTo>
                  <a:pt x="9828" y="6589"/>
                  <a:pt x="9828" y="6621"/>
                  <a:pt x="9828" y="6633"/>
                </a:cubicBezTo>
                <a:lnTo>
                  <a:pt x="9828" y="6678"/>
                </a:lnTo>
                <a:lnTo>
                  <a:pt x="9896" y="6678"/>
                </a:lnTo>
                <a:lnTo>
                  <a:pt x="9896" y="6633"/>
                </a:lnTo>
                <a:cubicBezTo>
                  <a:pt x="9896" y="6623"/>
                  <a:pt x="9897" y="6614"/>
                  <a:pt x="9897" y="6607"/>
                </a:cubicBezTo>
                <a:cubicBezTo>
                  <a:pt x="9898" y="6597"/>
                  <a:pt x="9898" y="6589"/>
                  <a:pt x="9898" y="6582"/>
                </a:cubicBezTo>
                <a:lnTo>
                  <a:pt x="9898" y="6571"/>
                </a:lnTo>
                <a:cubicBezTo>
                  <a:pt x="9900" y="6608"/>
                  <a:pt x="9914" y="6649"/>
                  <a:pt x="9949" y="6656"/>
                </a:cubicBezTo>
                <a:lnTo>
                  <a:pt x="9949" y="6662"/>
                </a:lnTo>
                <a:cubicBezTo>
                  <a:pt x="9939" y="6681"/>
                  <a:pt x="9908" y="6711"/>
                  <a:pt x="9876" y="6711"/>
                </a:cubicBezTo>
                <a:lnTo>
                  <a:pt x="9854" y="6711"/>
                </a:lnTo>
                <a:lnTo>
                  <a:pt x="9854" y="6756"/>
                </a:lnTo>
                <a:cubicBezTo>
                  <a:pt x="9854" y="6788"/>
                  <a:pt x="9859" y="6812"/>
                  <a:pt x="9864" y="6831"/>
                </a:cubicBezTo>
                <a:cubicBezTo>
                  <a:pt x="9867" y="6848"/>
                  <a:pt x="9870" y="6860"/>
                  <a:pt x="9870" y="6875"/>
                </a:cubicBezTo>
                <a:lnTo>
                  <a:pt x="9868" y="6886"/>
                </a:lnTo>
                <a:cubicBezTo>
                  <a:pt x="9864" y="6893"/>
                  <a:pt x="9857" y="6901"/>
                  <a:pt x="9852" y="6906"/>
                </a:cubicBezTo>
                <a:cubicBezTo>
                  <a:pt x="9836" y="6925"/>
                  <a:pt x="9811" y="6953"/>
                  <a:pt x="9811" y="7011"/>
                </a:cubicBezTo>
                <a:cubicBezTo>
                  <a:pt x="9811" y="7044"/>
                  <a:pt x="9828" y="7077"/>
                  <a:pt x="9844" y="7077"/>
                </a:cubicBezTo>
                <a:cubicBezTo>
                  <a:pt x="9856" y="7077"/>
                  <a:pt x="9864" y="7066"/>
                  <a:pt x="9868" y="7057"/>
                </a:cubicBezTo>
                <a:cubicBezTo>
                  <a:pt x="9871" y="7059"/>
                  <a:pt x="9874" y="7063"/>
                  <a:pt x="9879" y="7071"/>
                </a:cubicBezTo>
                <a:cubicBezTo>
                  <a:pt x="9879" y="7071"/>
                  <a:pt x="9879" y="7072"/>
                  <a:pt x="9880" y="7072"/>
                </a:cubicBezTo>
                <a:cubicBezTo>
                  <a:pt x="9855" y="7109"/>
                  <a:pt x="9804" y="7229"/>
                  <a:pt x="9801" y="7241"/>
                </a:cubicBezTo>
                <a:lnTo>
                  <a:pt x="9798" y="7251"/>
                </a:lnTo>
                <a:lnTo>
                  <a:pt x="9798" y="7332"/>
                </a:lnTo>
                <a:lnTo>
                  <a:pt x="9845" y="7332"/>
                </a:lnTo>
                <a:lnTo>
                  <a:pt x="9854" y="7313"/>
                </a:lnTo>
                <a:cubicBezTo>
                  <a:pt x="9861" y="7299"/>
                  <a:pt x="9862" y="7298"/>
                  <a:pt x="9865" y="7298"/>
                </a:cubicBezTo>
                <a:lnTo>
                  <a:pt x="9917" y="7298"/>
                </a:lnTo>
                <a:lnTo>
                  <a:pt x="9917" y="7253"/>
                </a:lnTo>
                <a:cubicBezTo>
                  <a:pt x="9917" y="7244"/>
                  <a:pt x="9921" y="7226"/>
                  <a:pt x="9929" y="7226"/>
                </a:cubicBezTo>
                <a:cubicBezTo>
                  <a:pt x="9931" y="7226"/>
                  <a:pt x="9934" y="7229"/>
                  <a:pt x="9937" y="7233"/>
                </a:cubicBezTo>
                <a:cubicBezTo>
                  <a:pt x="9944" y="7241"/>
                  <a:pt x="9954" y="7251"/>
                  <a:pt x="9967" y="7251"/>
                </a:cubicBezTo>
                <a:cubicBezTo>
                  <a:pt x="9987" y="7251"/>
                  <a:pt x="10014" y="7239"/>
                  <a:pt x="10038" y="7228"/>
                </a:cubicBezTo>
                <a:cubicBezTo>
                  <a:pt x="10053" y="7221"/>
                  <a:pt x="10070" y="7213"/>
                  <a:pt x="10077" y="7213"/>
                </a:cubicBezTo>
                <a:lnTo>
                  <a:pt x="10162" y="7213"/>
                </a:lnTo>
                <a:cubicBezTo>
                  <a:pt x="10180" y="7213"/>
                  <a:pt x="10196" y="7203"/>
                  <a:pt x="10212" y="7180"/>
                </a:cubicBezTo>
                <a:lnTo>
                  <a:pt x="10217" y="7173"/>
                </a:lnTo>
                <a:lnTo>
                  <a:pt x="10217" y="7172"/>
                </a:lnTo>
                <a:lnTo>
                  <a:pt x="10220" y="7168"/>
                </a:lnTo>
                <a:lnTo>
                  <a:pt x="10220" y="7168"/>
                </a:lnTo>
                <a:cubicBezTo>
                  <a:pt x="10226" y="7158"/>
                  <a:pt x="10231" y="7148"/>
                  <a:pt x="10237" y="7136"/>
                </a:cubicBezTo>
                <a:lnTo>
                  <a:pt x="10244" y="7123"/>
                </a:lnTo>
                <a:lnTo>
                  <a:pt x="10244" y="7075"/>
                </a:lnTo>
                <a:lnTo>
                  <a:pt x="10243" y="7069"/>
                </a:lnTo>
                <a:lnTo>
                  <a:pt x="10253" y="7030"/>
                </a:lnTo>
                <a:lnTo>
                  <a:pt x="10225" y="7030"/>
                </a:lnTo>
                <a:cubicBezTo>
                  <a:pt x="10246" y="6996"/>
                  <a:pt x="10269" y="6954"/>
                  <a:pt x="10269" y="6888"/>
                </a:cubicBezTo>
                <a:cubicBezTo>
                  <a:pt x="10269" y="6819"/>
                  <a:pt x="10239" y="6762"/>
                  <a:pt x="10202" y="6762"/>
                </a:cubicBezTo>
                <a:lnTo>
                  <a:pt x="10192" y="6762"/>
                </a:lnTo>
                <a:cubicBezTo>
                  <a:pt x="10190" y="6737"/>
                  <a:pt x="10182" y="6718"/>
                  <a:pt x="10176" y="6704"/>
                </a:cubicBezTo>
                <a:cubicBezTo>
                  <a:pt x="10174" y="6699"/>
                  <a:pt x="10171" y="6691"/>
                  <a:pt x="10170" y="6687"/>
                </a:cubicBezTo>
                <a:lnTo>
                  <a:pt x="10169" y="6675"/>
                </a:lnTo>
                <a:cubicBezTo>
                  <a:pt x="10169" y="6666"/>
                  <a:pt x="10168" y="6657"/>
                  <a:pt x="10167" y="6648"/>
                </a:cubicBezTo>
                <a:lnTo>
                  <a:pt x="10166" y="6634"/>
                </a:lnTo>
                <a:lnTo>
                  <a:pt x="10165" y="6635"/>
                </a:lnTo>
                <a:cubicBezTo>
                  <a:pt x="10156" y="6576"/>
                  <a:pt x="10130" y="6540"/>
                  <a:pt x="10107" y="6507"/>
                </a:cubicBezTo>
                <a:cubicBezTo>
                  <a:pt x="10095" y="6491"/>
                  <a:pt x="10083" y="6475"/>
                  <a:pt x="10074" y="6457"/>
                </a:cubicBezTo>
                <a:cubicBezTo>
                  <a:pt x="10067" y="6443"/>
                  <a:pt x="10063" y="6420"/>
                  <a:pt x="10059" y="6395"/>
                </a:cubicBezTo>
                <a:cubicBezTo>
                  <a:pt x="10051" y="6350"/>
                  <a:pt x="10040" y="6289"/>
                  <a:pt x="10004" y="6266"/>
                </a:cubicBezTo>
                <a:cubicBezTo>
                  <a:pt x="10000" y="6264"/>
                  <a:pt x="9995" y="6263"/>
                  <a:pt x="9990" y="6263"/>
                </a:cubicBezTo>
                <a:cubicBezTo>
                  <a:pt x="9991" y="6251"/>
                  <a:pt x="9995" y="6238"/>
                  <a:pt x="10001" y="6221"/>
                </a:cubicBezTo>
                <a:cubicBezTo>
                  <a:pt x="10004" y="6212"/>
                  <a:pt x="10007" y="6203"/>
                  <a:pt x="10011" y="6194"/>
                </a:cubicBezTo>
                <a:cubicBezTo>
                  <a:pt x="10030" y="6148"/>
                  <a:pt x="10052" y="6092"/>
                  <a:pt x="10046" y="6006"/>
                </a:cubicBezTo>
                <a:lnTo>
                  <a:pt x="10044" y="5967"/>
                </a:lnTo>
                <a:lnTo>
                  <a:pt x="9928" y="5967"/>
                </a:lnTo>
                <a:cubicBezTo>
                  <a:pt x="9929" y="5966"/>
                  <a:pt x="9930" y="5965"/>
                  <a:pt x="9931" y="5964"/>
                </a:cubicBezTo>
                <a:cubicBezTo>
                  <a:pt x="9945" y="5950"/>
                  <a:pt x="9968" y="5926"/>
                  <a:pt x="9968" y="5868"/>
                </a:cubicBezTo>
                <a:cubicBezTo>
                  <a:pt x="9968" y="5835"/>
                  <a:pt x="9945" y="5785"/>
                  <a:pt x="9925" y="5785"/>
                </a:cubicBezTo>
                <a:lnTo>
                  <a:pt x="9863" y="5785"/>
                </a:lnTo>
                <a:close/>
                <a:moveTo>
                  <a:pt x="1813" y="5801"/>
                </a:moveTo>
                <a:cubicBezTo>
                  <a:pt x="1829" y="5819"/>
                  <a:pt x="1845" y="5829"/>
                  <a:pt x="1859" y="5828"/>
                </a:cubicBezTo>
                <a:lnTo>
                  <a:pt x="1873" y="5870"/>
                </a:lnTo>
                <a:lnTo>
                  <a:pt x="1878" y="5885"/>
                </a:lnTo>
                <a:cubicBezTo>
                  <a:pt x="1875" y="5894"/>
                  <a:pt x="1874" y="5898"/>
                  <a:pt x="1873" y="5900"/>
                </a:cubicBezTo>
                <a:cubicBezTo>
                  <a:pt x="1853" y="5898"/>
                  <a:pt x="1834" y="5852"/>
                  <a:pt x="1817" y="5810"/>
                </a:cubicBezTo>
                <a:cubicBezTo>
                  <a:pt x="1816" y="5807"/>
                  <a:pt x="1815" y="5804"/>
                  <a:pt x="1813" y="5801"/>
                </a:cubicBezTo>
                <a:close/>
                <a:moveTo>
                  <a:pt x="11526" y="5820"/>
                </a:moveTo>
                <a:cubicBezTo>
                  <a:pt x="11534" y="5835"/>
                  <a:pt x="11541" y="5850"/>
                  <a:pt x="11548" y="5865"/>
                </a:cubicBezTo>
                <a:lnTo>
                  <a:pt x="11548" y="5866"/>
                </a:lnTo>
                <a:cubicBezTo>
                  <a:pt x="11581" y="5945"/>
                  <a:pt x="11577" y="5981"/>
                  <a:pt x="11575" y="5991"/>
                </a:cubicBezTo>
                <a:cubicBezTo>
                  <a:pt x="11572" y="6005"/>
                  <a:pt x="11564" y="6009"/>
                  <a:pt x="11561" y="6009"/>
                </a:cubicBezTo>
                <a:cubicBezTo>
                  <a:pt x="11551" y="6009"/>
                  <a:pt x="11545" y="5997"/>
                  <a:pt x="11532" y="5969"/>
                </a:cubicBezTo>
                <a:lnTo>
                  <a:pt x="11530" y="5963"/>
                </a:lnTo>
                <a:cubicBezTo>
                  <a:pt x="11530" y="5962"/>
                  <a:pt x="11529" y="5961"/>
                  <a:pt x="11528" y="5960"/>
                </a:cubicBezTo>
                <a:lnTo>
                  <a:pt x="11511" y="5919"/>
                </a:lnTo>
                <a:lnTo>
                  <a:pt x="11509" y="5924"/>
                </a:lnTo>
                <a:cubicBezTo>
                  <a:pt x="11508" y="5922"/>
                  <a:pt x="11507" y="5921"/>
                  <a:pt x="11506" y="5920"/>
                </a:cubicBezTo>
                <a:cubicBezTo>
                  <a:pt x="11514" y="5906"/>
                  <a:pt x="11520" y="5890"/>
                  <a:pt x="11520" y="5871"/>
                </a:cubicBezTo>
                <a:lnTo>
                  <a:pt x="11520" y="5853"/>
                </a:lnTo>
                <a:lnTo>
                  <a:pt x="11529" y="5851"/>
                </a:lnTo>
                <a:lnTo>
                  <a:pt x="11522" y="5834"/>
                </a:lnTo>
                <a:cubicBezTo>
                  <a:pt x="11524" y="5830"/>
                  <a:pt x="11525" y="5825"/>
                  <a:pt x="11526" y="5820"/>
                </a:cubicBezTo>
                <a:close/>
                <a:moveTo>
                  <a:pt x="3783" y="5831"/>
                </a:moveTo>
                <a:lnTo>
                  <a:pt x="4170" y="5952"/>
                </a:lnTo>
                <a:cubicBezTo>
                  <a:pt x="4170" y="5952"/>
                  <a:pt x="4521" y="6062"/>
                  <a:pt x="4521" y="6062"/>
                </a:cubicBezTo>
                <a:cubicBezTo>
                  <a:pt x="4525" y="6097"/>
                  <a:pt x="4528" y="6130"/>
                  <a:pt x="4529" y="6155"/>
                </a:cubicBezTo>
                <a:lnTo>
                  <a:pt x="4337" y="6306"/>
                </a:lnTo>
                <a:lnTo>
                  <a:pt x="4196" y="6417"/>
                </a:lnTo>
                <a:lnTo>
                  <a:pt x="3783" y="5831"/>
                </a:lnTo>
                <a:close/>
                <a:moveTo>
                  <a:pt x="13827" y="5834"/>
                </a:moveTo>
                <a:lnTo>
                  <a:pt x="14405" y="6015"/>
                </a:lnTo>
                <a:cubicBezTo>
                  <a:pt x="14405" y="6015"/>
                  <a:pt x="14655" y="6093"/>
                  <a:pt x="14655" y="6093"/>
                </a:cubicBezTo>
                <a:lnTo>
                  <a:pt x="14241" y="6421"/>
                </a:lnTo>
                <a:lnTo>
                  <a:pt x="13827" y="5834"/>
                </a:lnTo>
                <a:close/>
                <a:moveTo>
                  <a:pt x="9863" y="5875"/>
                </a:moveTo>
                <a:lnTo>
                  <a:pt x="9919" y="5875"/>
                </a:lnTo>
                <a:cubicBezTo>
                  <a:pt x="9917" y="5878"/>
                  <a:pt x="9913" y="5882"/>
                  <a:pt x="9911" y="5884"/>
                </a:cubicBezTo>
                <a:cubicBezTo>
                  <a:pt x="9897" y="5898"/>
                  <a:pt x="9876" y="5919"/>
                  <a:pt x="9871" y="5969"/>
                </a:cubicBezTo>
                <a:lnTo>
                  <a:pt x="9870" y="5978"/>
                </a:lnTo>
                <a:cubicBezTo>
                  <a:pt x="9870" y="6005"/>
                  <a:pt x="9876" y="6023"/>
                  <a:pt x="9881" y="6037"/>
                </a:cubicBezTo>
                <a:lnTo>
                  <a:pt x="9885" y="6052"/>
                </a:lnTo>
                <a:lnTo>
                  <a:pt x="9834" y="6002"/>
                </a:lnTo>
                <a:lnTo>
                  <a:pt x="9843" y="6002"/>
                </a:lnTo>
                <a:cubicBezTo>
                  <a:pt x="9843" y="6002"/>
                  <a:pt x="9843" y="5957"/>
                  <a:pt x="9843" y="5957"/>
                </a:cubicBezTo>
                <a:cubicBezTo>
                  <a:pt x="9843" y="5947"/>
                  <a:pt x="9845" y="5939"/>
                  <a:pt x="9847" y="5929"/>
                </a:cubicBezTo>
                <a:cubicBezTo>
                  <a:pt x="9849" y="5919"/>
                  <a:pt x="9851" y="5907"/>
                  <a:pt x="9852" y="5892"/>
                </a:cubicBezTo>
                <a:cubicBezTo>
                  <a:pt x="9854" y="5885"/>
                  <a:pt x="9861" y="5876"/>
                  <a:pt x="9863" y="5875"/>
                </a:cubicBezTo>
                <a:close/>
                <a:moveTo>
                  <a:pt x="11309" y="5879"/>
                </a:moveTo>
                <a:lnTo>
                  <a:pt x="11271" y="5884"/>
                </a:lnTo>
                <a:cubicBezTo>
                  <a:pt x="11218" y="5891"/>
                  <a:pt x="11201" y="5991"/>
                  <a:pt x="11201" y="6035"/>
                </a:cubicBezTo>
                <a:cubicBezTo>
                  <a:pt x="11201" y="6038"/>
                  <a:pt x="11200" y="6042"/>
                  <a:pt x="11200" y="6046"/>
                </a:cubicBezTo>
                <a:cubicBezTo>
                  <a:pt x="11198" y="6062"/>
                  <a:pt x="11195" y="6090"/>
                  <a:pt x="11205" y="6118"/>
                </a:cubicBezTo>
                <a:lnTo>
                  <a:pt x="11223" y="6164"/>
                </a:lnTo>
                <a:lnTo>
                  <a:pt x="11241" y="6118"/>
                </a:lnTo>
                <a:cubicBezTo>
                  <a:pt x="11245" y="6109"/>
                  <a:pt x="11248" y="6101"/>
                  <a:pt x="11252" y="6094"/>
                </a:cubicBezTo>
                <a:cubicBezTo>
                  <a:pt x="11264" y="6067"/>
                  <a:pt x="11278" y="6036"/>
                  <a:pt x="11277" y="5989"/>
                </a:cubicBezTo>
                <a:cubicBezTo>
                  <a:pt x="11278" y="5987"/>
                  <a:pt x="11280" y="5981"/>
                  <a:pt x="11282" y="5977"/>
                </a:cubicBezTo>
                <a:cubicBezTo>
                  <a:pt x="11285" y="5969"/>
                  <a:pt x="11289" y="5960"/>
                  <a:pt x="11292" y="5949"/>
                </a:cubicBezTo>
                <a:lnTo>
                  <a:pt x="11309" y="5879"/>
                </a:lnTo>
                <a:close/>
                <a:moveTo>
                  <a:pt x="19690" y="5919"/>
                </a:moveTo>
                <a:lnTo>
                  <a:pt x="19793" y="6018"/>
                </a:lnTo>
                <a:lnTo>
                  <a:pt x="19911" y="6131"/>
                </a:lnTo>
                <a:cubicBezTo>
                  <a:pt x="19907" y="6143"/>
                  <a:pt x="19899" y="6158"/>
                  <a:pt x="19892" y="6173"/>
                </a:cubicBezTo>
                <a:cubicBezTo>
                  <a:pt x="19869" y="6215"/>
                  <a:pt x="19839" y="6273"/>
                  <a:pt x="19839" y="6373"/>
                </a:cubicBezTo>
                <a:cubicBezTo>
                  <a:pt x="19839" y="6390"/>
                  <a:pt x="19823" y="6412"/>
                  <a:pt x="19809" y="6432"/>
                </a:cubicBezTo>
                <a:cubicBezTo>
                  <a:pt x="19806" y="6436"/>
                  <a:pt x="19803" y="6440"/>
                  <a:pt x="19800" y="6445"/>
                </a:cubicBezTo>
                <a:lnTo>
                  <a:pt x="19663" y="5953"/>
                </a:lnTo>
                <a:cubicBezTo>
                  <a:pt x="19666" y="5950"/>
                  <a:pt x="19669" y="5947"/>
                  <a:pt x="19671" y="5944"/>
                </a:cubicBezTo>
                <a:cubicBezTo>
                  <a:pt x="19677" y="5937"/>
                  <a:pt x="19684" y="5929"/>
                  <a:pt x="19690" y="5919"/>
                </a:cubicBezTo>
                <a:close/>
                <a:moveTo>
                  <a:pt x="704" y="5990"/>
                </a:moveTo>
                <a:lnTo>
                  <a:pt x="732" y="6020"/>
                </a:lnTo>
                <a:cubicBezTo>
                  <a:pt x="721" y="6038"/>
                  <a:pt x="714" y="6060"/>
                  <a:pt x="707" y="6079"/>
                </a:cubicBezTo>
                <a:cubicBezTo>
                  <a:pt x="704" y="6089"/>
                  <a:pt x="700" y="6098"/>
                  <a:pt x="696" y="6108"/>
                </a:cubicBezTo>
                <a:cubicBezTo>
                  <a:pt x="682" y="6145"/>
                  <a:pt x="654" y="6176"/>
                  <a:pt x="627" y="6205"/>
                </a:cubicBezTo>
                <a:cubicBezTo>
                  <a:pt x="603" y="6232"/>
                  <a:pt x="578" y="6260"/>
                  <a:pt x="560" y="6295"/>
                </a:cubicBezTo>
                <a:cubicBezTo>
                  <a:pt x="536" y="6343"/>
                  <a:pt x="470" y="6392"/>
                  <a:pt x="403" y="6410"/>
                </a:cubicBezTo>
                <a:cubicBezTo>
                  <a:pt x="392" y="6414"/>
                  <a:pt x="382" y="6420"/>
                  <a:pt x="373" y="6427"/>
                </a:cubicBezTo>
                <a:cubicBezTo>
                  <a:pt x="375" y="6423"/>
                  <a:pt x="378" y="6419"/>
                  <a:pt x="380" y="6417"/>
                </a:cubicBezTo>
                <a:cubicBezTo>
                  <a:pt x="391" y="6403"/>
                  <a:pt x="404" y="6401"/>
                  <a:pt x="419" y="6399"/>
                </a:cubicBezTo>
                <a:cubicBezTo>
                  <a:pt x="440" y="6397"/>
                  <a:pt x="467" y="6393"/>
                  <a:pt x="488" y="6342"/>
                </a:cubicBezTo>
                <a:cubicBezTo>
                  <a:pt x="510" y="6284"/>
                  <a:pt x="557" y="6230"/>
                  <a:pt x="598" y="6183"/>
                </a:cubicBezTo>
                <a:cubicBezTo>
                  <a:pt x="618" y="6160"/>
                  <a:pt x="636" y="6139"/>
                  <a:pt x="652" y="6118"/>
                </a:cubicBezTo>
                <a:cubicBezTo>
                  <a:pt x="678" y="6084"/>
                  <a:pt x="693" y="6035"/>
                  <a:pt x="704" y="5990"/>
                </a:cubicBezTo>
                <a:close/>
                <a:moveTo>
                  <a:pt x="11476" y="5992"/>
                </a:moveTo>
                <a:cubicBezTo>
                  <a:pt x="11479" y="5992"/>
                  <a:pt x="11481" y="5994"/>
                  <a:pt x="11484" y="5998"/>
                </a:cubicBezTo>
                <a:lnTo>
                  <a:pt x="11417" y="6200"/>
                </a:lnTo>
                <a:cubicBezTo>
                  <a:pt x="11426" y="6106"/>
                  <a:pt x="11461" y="5993"/>
                  <a:pt x="11476" y="5992"/>
                </a:cubicBezTo>
                <a:close/>
                <a:moveTo>
                  <a:pt x="19626" y="6002"/>
                </a:moveTo>
                <a:lnTo>
                  <a:pt x="19734" y="6390"/>
                </a:lnTo>
                <a:lnTo>
                  <a:pt x="19767" y="6508"/>
                </a:lnTo>
                <a:cubicBezTo>
                  <a:pt x="19760" y="6529"/>
                  <a:pt x="19755" y="6551"/>
                  <a:pt x="19754" y="6574"/>
                </a:cubicBezTo>
                <a:cubicBezTo>
                  <a:pt x="19692" y="6622"/>
                  <a:pt x="19660" y="6752"/>
                  <a:pt x="19631" y="6868"/>
                </a:cubicBezTo>
                <a:cubicBezTo>
                  <a:pt x="19626" y="6890"/>
                  <a:pt x="19620" y="6911"/>
                  <a:pt x="19615" y="6931"/>
                </a:cubicBezTo>
                <a:cubicBezTo>
                  <a:pt x="19577" y="6789"/>
                  <a:pt x="19555" y="6408"/>
                  <a:pt x="19555" y="6245"/>
                </a:cubicBezTo>
                <a:cubicBezTo>
                  <a:pt x="19555" y="6151"/>
                  <a:pt x="19578" y="6073"/>
                  <a:pt x="19626" y="6002"/>
                </a:cubicBezTo>
                <a:close/>
                <a:moveTo>
                  <a:pt x="9891" y="6057"/>
                </a:moveTo>
                <a:cubicBezTo>
                  <a:pt x="9891" y="6057"/>
                  <a:pt x="10001" y="6057"/>
                  <a:pt x="10001" y="6057"/>
                </a:cubicBezTo>
                <a:cubicBezTo>
                  <a:pt x="9997" y="6086"/>
                  <a:pt x="9987" y="6111"/>
                  <a:pt x="9976" y="6138"/>
                </a:cubicBezTo>
                <a:cubicBezTo>
                  <a:pt x="9976" y="6138"/>
                  <a:pt x="9976" y="6138"/>
                  <a:pt x="9976" y="6139"/>
                </a:cubicBezTo>
                <a:lnTo>
                  <a:pt x="9891" y="6057"/>
                </a:lnTo>
                <a:close/>
                <a:moveTo>
                  <a:pt x="9816" y="6084"/>
                </a:moveTo>
                <a:lnTo>
                  <a:pt x="9830" y="6098"/>
                </a:lnTo>
                <a:lnTo>
                  <a:pt x="9951" y="6214"/>
                </a:lnTo>
                <a:cubicBezTo>
                  <a:pt x="9949" y="6223"/>
                  <a:pt x="9948" y="6232"/>
                  <a:pt x="9946" y="6242"/>
                </a:cubicBezTo>
                <a:cubicBezTo>
                  <a:pt x="9938" y="6254"/>
                  <a:pt x="9931" y="6272"/>
                  <a:pt x="9928" y="6294"/>
                </a:cubicBezTo>
                <a:lnTo>
                  <a:pt x="9922" y="6336"/>
                </a:lnTo>
                <a:lnTo>
                  <a:pt x="9944" y="6349"/>
                </a:lnTo>
                <a:cubicBezTo>
                  <a:pt x="9956" y="6356"/>
                  <a:pt x="9969" y="6356"/>
                  <a:pt x="9981" y="6354"/>
                </a:cubicBezTo>
                <a:cubicBezTo>
                  <a:pt x="9983" y="6353"/>
                  <a:pt x="9986" y="6352"/>
                  <a:pt x="9989" y="6352"/>
                </a:cubicBezTo>
                <a:cubicBezTo>
                  <a:pt x="9990" y="6352"/>
                  <a:pt x="9992" y="6353"/>
                  <a:pt x="9992" y="6353"/>
                </a:cubicBezTo>
                <a:cubicBezTo>
                  <a:pt x="10004" y="6360"/>
                  <a:pt x="10009" y="6380"/>
                  <a:pt x="10017" y="6424"/>
                </a:cubicBezTo>
                <a:cubicBezTo>
                  <a:pt x="10022" y="6456"/>
                  <a:pt x="10029" y="6492"/>
                  <a:pt x="10043" y="6520"/>
                </a:cubicBezTo>
                <a:cubicBezTo>
                  <a:pt x="10055" y="6544"/>
                  <a:pt x="10068" y="6563"/>
                  <a:pt x="10081" y="6581"/>
                </a:cubicBezTo>
                <a:cubicBezTo>
                  <a:pt x="10105" y="6613"/>
                  <a:pt x="10119" y="6636"/>
                  <a:pt x="10124" y="6668"/>
                </a:cubicBezTo>
                <a:lnTo>
                  <a:pt x="9912" y="6832"/>
                </a:lnTo>
                <a:cubicBezTo>
                  <a:pt x="9910" y="6818"/>
                  <a:pt x="9907" y="6806"/>
                  <a:pt x="9905" y="6795"/>
                </a:cubicBezTo>
                <a:cubicBezTo>
                  <a:pt x="9941" y="6782"/>
                  <a:pt x="9979" y="6745"/>
                  <a:pt x="9991" y="6695"/>
                </a:cubicBezTo>
                <a:lnTo>
                  <a:pt x="9994" y="6686"/>
                </a:lnTo>
                <a:lnTo>
                  <a:pt x="9994" y="6561"/>
                </a:lnTo>
                <a:lnTo>
                  <a:pt x="9969" y="6567"/>
                </a:lnTo>
                <a:cubicBezTo>
                  <a:pt x="9966" y="6567"/>
                  <a:pt x="9964" y="6568"/>
                  <a:pt x="9961" y="6568"/>
                </a:cubicBezTo>
                <a:cubicBezTo>
                  <a:pt x="9950" y="6568"/>
                  <a:pt x="9943" y="6563"/>
                  <a:pt x="9943" y="6565"/>
                </a:cubicBezTo>
                <a:cubicBezTo>
                  <a:pt x="9943" y="6558"/>
                  <a:pt x="9943" y="6558"/>
                  <a:pt x="9947" y="6550"/>
                </a:cubicBezTo>
                <a:cubicBezTo>
                  <a:pt x="9949" y="6544"/>
                  <a:pt x="9953" y="6536"/>
                  <a:pt x="9955" y="6526"/>
                </a:cubicBezTo>
                <a:lnTo>
                  <a:pt x="9972" y="6460"/>
                </a:lnTo>
                <a:lnTo>
                  <a:pt x="9935" y="6460"/>
                </a:lnTo>
                <a:cubicBezTo>
                  <a:pt x="9933" y="6460"/>
                  <a:pt x="9931" y="6460"/>
                  <a:pt x="9929" y="6459"/>
                </a:cubicBezTo>
                <a:cubicBezTo>
                  <a:pt x="9910" y="6453"/>
                  <a:pt x="9893" y="6462"/>
                  <a:pt x="9882" y="6470"/>
                </a:cubicBezTo>
                <a:cubicBezTo>
                  <a:pt x="9871" y="6477"/>
                  <a:pt x="9867" y="6478"/>
                  <a:pt x="9860" y="6477"/>
                </a:cubicBezTo>
                <a:cubicBezTo>
                  <a:pt x="9860" y="6475"/>
                  <a:pt x="9861" y="6473"/>
                  <a:pt x="9862" y="6471"/>
                </a:cubicBezTo>
                <a:cubicBezTo>
                  <a:pt x="9868" y="6454"/>
                  <a:pt x="9877" y="6431"/>
                  <a:pt x="9877" y="6399"/>
                </a:cubicBezTo>
                <a:cubicBezTo>
                  <a:pt x="9877" y="6382"/>
                  <a:pt x="9876" y="6369"/>
                  <a:pt x="9875" y="6358"/>
                </a:cubicBezTo>
                <a:cubicBezTo>
                  <a:pt x="9874" y="6346"/>
                  <a:pt x="9874" y="6344"/>
                  <a:pt x="9876" y="6334"/>
                </a:cubicBezTo>
                <a:lnTo>
                  <a:pt x="9887" y="6273"/>
                </a:lnTo>
                <a:lnTo>
                  <a:pt x="9855" y="6273"/>
                </a:lnTo>
                <a:cubicBezTo>
                  <a:pt x="9844" y="6273"/>
                  <a:pt x="9836" y="6266"/>
                  <a:pt x="9833" y="6261"/>
                </a:cubicBezTo>
                <a:lnTo>
                  <a:pt x="9833" y="6187"/>
                </a:lnTo>
                <a:cubicBezTo>
                  <a:pt x="9833" y="6187"/>
                  <a:pt x="9814" y="6181"/>
                  <a:pt x="9814" y="6181"/>
                </a:cubicBezTo>
                <a:cubicBezTo>
                  <a:pt x="9811" y="6180"/>
                  <a:pt x="9808" y="6179"/>
                  <a:pt x="9806" y="6177"/>
                </a:cubicBezTo>
                <a:cubicBezTo>
                  <a:pt x="9807" y="6176"/>
                  <a:pt x="9807" y="6174"/>
                  <a:pt x="9808" y="6173"/>
                </a:cubicBezTo>
                <a:cubicBezTo>
                  <a:pt x="9812" y="6163"/>
                  <a:pt x="9816" y="6152"/>
                  <a:pt x="9816" y="6136"/>
                </a:cubicBezTo>
                <a:lnTo>
                  <a:pt x="9816" y="6084"/>
                </a:lnTo>
                <a:close/>
                <a:moveTo>
                  <a:pt x="10725" y="6085"/>
                </a:moveTo>
                <a:cubicBezTo>
                  <a:pt x="10721" y="6110"/>
                  <a:pt x="10721" y="6133"/>
                  <a:pt x="10721" y="6160"/>
                </a:cubicBezTo>
                <a:cubicBezTo>
                  <a:pt x="10721" y="6185"/>
                  <a:pt x="10725" y="6223"/>
                  <a:pt x="10749" y="6241"/>
                </a:cubicBezTo>
                <a:cubicBezTo>
                  <a:pt x="10746" y="6244"/>
                  <a:pt x="10744" y="6248"/>
                  <a:pt x="10742" y="6252"/>
                </a:cubicBezTo>
                <a:lnTo>
                  <a:pt x="10734" y="6267"/>
                </a:lnTo>
                <a:cubicBezTo>
                  <a:pt x="10714" y="6306"/>
                  <a:pt x="10689" y="6355"/>
                  <a:pt x="10689" y="6441"/>
                </a:cubicBezTo>
                <a:cubicBezTo>
                  <a:pt x="10689" y="6460"/>
                  <a:pt x="10690" y="6478"/>
                  <a:pt x="10693" y="6494"/>
                </a:cubicBezTo>
                <a:lnTo>
                  <a:pt x="10683" y="6493"/>
                </a:lnTo>
                <a:cubicBezTo>
                  <a:pt x="10678" y="6441"/>
                  <a:pt x="10668" y="6404"/>
                  <a:pt x="10659" y="6371"/>
                </a:cubicBezTo>
                <a:cubicBezTo>
                  <a:pt x="10650" y="6336"/>
                  <a:pt x="10642" y="6309"/>
                  <a:pt x="10642" y="6266"/>
                </a:cubicBezTo>
                <a:cubicBezTo>
                  <a:pt x="10642" y="6169"/>
                  <a:pt x="10670" y="6139"/>
                  <a:pt x="10718" y="6092"/>
                </a:cubicBezTo>
                <a:cubicBezTo>
                  <a:pt x="10720" y="6090"/>
                  <a:pt x="10722" y="6088"/>
                  <a:pt x="10725" y="6085"/>
                </a:cubicBezTo>
                <a:close/>
                <a:moveTo>
                  <a:pt x="2024" y="6159"/>
                </a:moveTo>
                <a:cubicBezTo>
                  <a:pt x="2022" y="6166"/>
                  <a:pt x="2022" y="6174"/>
                  <a:pt x="2021" y="6183"/>
                </a:cubicBezTo>
                <a:cubicBezTo>
                  <a:pt x="2021" y="6182"/>
                  <a:pt x="2021" y="6182"/>
                  <a:pt x="2021" y="6182"/>
                </a:cubicBezTo>
                <a:lnTo>
                  <a:pt x="2020" y="6164"/>
                </a:lnTo>
                <a:cubicBezTo>
                  <a:pt x="2020" y="6163"/>
                  <a:pt x="2020" y="6161"/>
                  <a:pt x="2019" y="6159"/>
                </a:cubicBezTo>
                <a:cubicBezTo>
                  <a:pt x="2021" y="6159"/>
                  <a:pt x="2022" y="6159"/>
                  <a:pt x="2024" y="6159"/>
                </a:cubicBezTo>
                <a:close/>
                <a:moveTo>
                  <a:pt x="4645" y="6160"/>
                </a:moveTo>
                <a:cubicBezTo>
                  <a:pt x="4645" y="6160"/>
                  <a:pt x="4052" y="8264"/>
                  <a:pt x="4052" y="8264"/>
                </a:cubicBezTo>
                <a:lnTo>
                  <a:pt x="3287" y="7202"/>
                </a:lnTo>
                <a:lnTo>
                  <a:pt x="3837" y="6786"/>
                </a:lnTo>
                <a:lnTo>
                  <a:pt x="4190" y="6519"/>
                </a:lnTo>
                <a:lnTo>
                  <a:pt x="4190" y="6519"/>
                </a:lnTo>
                <a:lnTo>
                  <a:pt x="4201" y="6511"/>
                </a:lnTo>
                <a:lnTo>
                  <a:pt x="4241" y="6480"/>
                </a:lnTo>
                <a:lnTo>
                  <a:pt x="4240" y="6480"/>
                </a:lnTo>
                <a:lnTo>
                  <a:pt x="4645" y="6160"/>
                </a:lnTo>
                <a:close/>
                <a:moveTo>
                  <a:pt x="10905" y="6160"/>
                </a:moveTo>
                <a:cubicBezTo>
                  <a:pt x="10905" y="6160"/>
                  <a:pt x="10982" y="6242"/>
                  <a:pt x="10982" y="6242"/>
                </a:cubicBezTo>
                <a:lnTo>
                  <a:pt x="10990" y="6251"/>
                </a:lnTo>
                <a:cubicBezTo>
                  <a:pt x="10983" y="6264"/>
                  <a:pt x="10976" y="6281"/>
                  <a:pt x="10969" y="6296"/>
                </a:cubicBezTo>
                <a:cubicBezTo>
                  <a:pt x="10956" y="6329"/>
                  <a:pt x="10945" y="6351"/>
                  <a:pt x="10932" y="6356"/>
                </a:cubicBezTo>
                <a:cubicBezTo>
                  <a:pt x="10921" y="6325"/>
                  <a:pt x="10903" y="6225"/>
                  <a:pt x="10901" y="6204"/>
                </a:cubicBezTo>
                <a:cubicBezTo>
                  <a:pt x="10901" y="6201"/>
                  <a:pt x="10902" y="6197"/>
                  <a:pt x="10902" y="6193"/>
                </a:cubicBezTo>
                <a:cubicBezTo>
                  <a:pt x="10904" y="6184"/>
                  <a:pt x="10905" y="6173"/>
                  <a:pt x="10905" y="6160"/>
                </a:cubicBezTo>
                <a:close/>
                <a:moveTo>
                  <a:pt x="14689" y="6163"/>
                </a:moveTo>
                <a:lnTo>
                  <a:pt x="14096" y="8267"/>
                </a:lnTo>
                <a:lnTo>
                  <a:pt x="13628" y="7618"/>
                </a:lnTo>
                <a:cubicBezTo>
                  <a:pt x="13628" y="7618"/>
                  <a:pt x="13331" y="7205"/>
                  <a:pt x="13331" y="7205"/>
                </a:cubicBezTo>
                <a:lnTo>
                  <a:pt x="14234" y="6522"/>
                </a:lnTo>
                <a:lnTo>
                  <a:pt x="14234" y="6522"/>
                </a:lnTo>
                <a:lnTo>
                  <a:pt x="14245" y="6514"/>
                </a:lnTo>
                <a:lnTo>
                  <a:pt x="14246" y="6513"/>
                </a:lnTo>
                <a:lnTo>
                  <a:pt x="14246" y="6513"/>
                </a:lnTo>
                <a:lnTo>
                  <a:pt x="14285" y="6483"/>
                </a:lnTo>
                <a:lnTo>
                  <a:pt x="14284" y="6483"/>
                </a:lnTo>
                <a:lnTo>
                  <a:pt x="14689" y="6163"/>
                </a:lnTo>
                <a:close/>
                <a:moveTo>
                  <a:pt x="4685" y="6199"/>
                </a:moveTo>
                <a:lnTo>
                  <a:pt x="4785" y="7198"/>
                </a:lnTo>
                <a:cubicBezTo>
                  <a:pt x="4785" y="7198"/>
                  <a:pt x="4811" y="7457"/>
                  <a:pt x="4811" y="7457"/>
                </a:cubicBezTo>
                <a:cubicBezTo>
                  <a:pt x="4800" y="7473"/>
                  <a:pt x="4795" y="7501"/>
                  <a:pt x="4793" y="7517"/>
                </a:cubicBezTo>
                <a:cubicBezTo>
                  <a:pt x="4791" y="7525"/>
                  <a:pt x="4789" y="7539"/>
                  <a:pt x="4788" y="7540"/>
                </a:cubicBezTo>
                <a:cubicBezTo>
                  <a:pt x="4780" y="7547"/>
                  <a:pt x="4776" y="7547"/>
                  <a:pt x="4769" y="7548"/>
                </a:cubicBezTo>
                <a:cubicBezTo>
                  <a:pt x="4762" y="7548"/>
                  <a:pt x="4753" y="7549"/>
                  <a:pt x="4739" y="7557"/>
                </a:cubicBezTo>
                <a:cubicBezTo>
                  <a:pt x="4666" y="7557"/>
                  <a:pt x="4618" y="7556"/>
                  <a:pt x="4582" y="7486"/>
                </a:cubicBezTo>
                <a:cubicBezTo>
                  <a:pt x="4582" y="7485"/>
                  <a:pt x="4582" y="7485"/>
                  <a:pt x="4582" y="7485"/>
                </a:cubicBezTo>
                <a:lnTo>
                  <a:pt x="4576" y="7472"/>
                </a:lnTo>
                <a:lnTo>
                  <a:pt x="4466" y="7472"/>
                </a:lnTo>
                <a:cubicBezTo>
                  <a:pt x="4465" y="7470"/>
                  <a:pt x="4463" y="7468"/>
                  <a:pt x="4462" y="7466"/>
                </a:cubicBezTo>
                <a:cubicBezTo>
                  <a:pt x="4457" y="7458"/>
                  <a:pt x="4454" y="7449"/>
                  <a:pt x="4450" y="7437"/>
                </a:cubicBezTo>
                <a:cubicBezTo>
                  <a:pt x="4446" y="7428"/>
                  <a:pt x="4443" y="7418"/>
                  <a:pt x="4438" y="7408"/>
                </a:cubicBezTo>
                <a:cubicBezTo>
                  <a:pt x="4438" y="7408"/>
                  <a:pt x="4438" y="7408"/>
                  <a:pt x="4438" y="7408"/>
                </a:cubicBezTo>
                <a:lnTo>
                  <a:pt x="4430" y="7423"/>
                </a:lnTo>
                <a:lnTo>
                  <a:pt x="4430" y="7400"/>
                </a:lnTo>
                <a:lnTo>
                  <a:pt x="4427" y="7390"/>
                </a:lnTo>
                <a:lnTo>
                  <a:pt x="4385" y="7410"/>
                </a:lnTo>
                <a:lnTo>
                  <a:pt x="4385" y="7462"/>
                </a:lnTo>
                <a:lnTo>
                  <a:pt x="4408" y="7462"/>
                </a:lnTo>
                <a:lnTo>
                  <a:pt x="4405" y="7467"/>
                </a:lnTo>
                <a:cubicBezTo>
                  <a:pt x="4408" y="7475"/>
                  <a:pt x="4411" y="7483"/>
                  <a:pt x="4414" y="7490"/>
                </a:cubicBezTo>
                <a:cubicBezTo>
                  <a:pt x="4419" y="7504"/>
                  <a:pt x="4425" y="7520"/>
                  <a:pt x="4434" y="7535"/>
                </a:cubicBezTo>
                <a:cubicBezTo>
                  <a:pt x="4438" y="7543"/>
                  <a:pt x="4443" y="7550"/>
                  <a:pt x="4449" y="7556"/>
                </a:cubicBezTo>
                <a:lnTo>
                  <a:pt x="4454" y="7562"/>
                </a:lnTo>
                <a:lnTo>
                  <a:pt x="4557" y="7562"/>
                </a:lnTo>
                <a:cubicBezTo>
                  <a:pt x="4588" y="7616"/>
                  <a:pt x="4623" y="7635"/>
                  <a:pt x="4665" y="7642"/>
                </a:cubicBezTo>
                <a:cubicBezTo>
                  <a:pt x="4628" y="7685"/>
                  <a:pt x="4592" y="7734"/>
                  <a:pt x="4559" y="7816"/>
                </a:cubicBezTo>
                <a:lnTo>
                  <a:pt x="4530" y="7889"/>
                </a:lnTo>
                <a:lnTo>
                  <a:pt x="4613" y="7889"/>
                </a:lnTo>
                <a:lnTo>
                  <a:pt x="4617" y="7885"/>
                </a:lnTo>
                <a:cubicBezTo>
                  <a:pt x="4622" y="7881"/>
                  <a:pt x="4627" y="7877"/>
                  <a:pt x="4631" y="7873"/>
                </a:cubicBezTo>
                <a:cubicBezTo>
                  <a:pt x="4633" y="7871"/>
                  <a:pt x="4635" y="7869"/>
                  <a:pt x="4636" y="7867"/>
                </a:cubicBezTo>
                <a:cubicBezTo>
                  <a:pt x="4647" y="7895"/>
                  <a:pt x="4661" y="7901"/>
                  <a:pt x="4679" y="7901"/>
                </a:cubicBezTo>
                <a:cubicBezTo>
                  <a:pt x="4708" y="7901"/>
                  <a:pt x="4724" y="7872"/>
                  <a:pt x="4733" y="7855"/>
                </a:cubicBezTo>
                <a:cubicBezTo>
                  <a:pt x="4734" y="7851"/>
                  <a:pt x="4737" y="7846"/>
                  <a:pt x="4736" y="7846"/>
                </a:cubicBezTo>
                <a:cubicBezTo>
                  <a:pt x="4751" y="7846"/>
                  <a:pt x="4766" y="7830"/>
                  <a:pt x="4782" y="7810"/>
                </a:cubicBezTo>
                <a:lnTo>
                  <a:pt x="4769" y="7859"/>
                </a:lnTo>
                <a:lnTo>
                  <a:pt x="4834" y="7859"/>
                </a:lnTo>
                <a:cubicBezTo>
                  <a:pt x="4839" y="7873"/>
                  <a:pt x="4846" y="7886"/>
                  <a:pt x="4855" y="7895"/>
                </a:cubicBezTo>
                <a:lnTo>
                  <a:pt x="4863" y="7977"/>
                </a:lnTo>
                <a:cubicBezTo>
                  <a:pt x="4843" y="8009"/>
                  <a:pt x="4814" y="8066"/>
                  <a:pt x="4811" y="8128"/>
                </a:cubicBezTo>
                <a:lnTo>
                  <a:pt x="4806" y="8216"/>
                </a:lnTo>
                <a:lnTo>
                  <a:pt x="4833" y="8185"/>
                </a:lnTo>
                <a:cubicBezTo>
                  <a:pt x="4817" y="8290"/>
                  <a:pt x="4809" y="8414"/>
                  <a:pt x="4809" y="8494"/>
                </a:cubicBezTo>
                <a:cubicBezTo>
                  <a:pt x="4809" y="8495"/>
                  <a:pt x="4809" y="8497"/>
                  <a:pt x="4809" y="8499"/>
                </a:cubicBezTo>
                <a:lnTo>
                  <a:pt x="4095" y="8294"/>
                </a:lnTo>
                <a:lnTo>
                  <a:pt x="4441" y="7064"/>
                </a:lnTo>
                <a:lnTo>
                  <a:pt x="4685" y="6199"/>
                </a:lnTo>
                <a:close/>
                <a:moveTo>
                  <a:pt x="2204" y="6200"/>
                </a:moveTo>
                <a:lnTo>
                  <a:pt x="2194" y="6288"/>
                </a:lnTo>
                <a:cubicBezTo>
                  <a:pt x="2200" y="6291"/>
                  <a:pt x="2206" y="6294"/>
                  <a:pt x="2209" y="6298"/>
                </a:cubicBezTo>
                <a:lnTo>
                  <a:pt x="2234" y="6224"/>
                </a:lnTo>
                <a:lnTo>
                  <a:pt x="2234" y="6224"/>
                </a:lnTo>
                <a:cubicBezTo>
                  <a:pt x="2224" y="6210"/>
                  <a:pt x="2214" y="6205"/>
                  <a:pt x="2204" y="6200"/>
                </a:cubicBezTo>
                <a:close/>
                <a:moveTo>
                  <a:pt x="14730" y="6202"/>
                </a:moveTo>
                <a:lnTo>
                  <a:pt x="14940" y="8302"/>
                </a:lnTo>
                <a:cubicBezTo>
                  <a:pt x="14937" y="8314"/>
                  <a:pt x="14935" y="8325"/>
                  <a:pt x="14933" y="8336"/>
                </a:cubicBezTo>
                <a:cubicBezTo>
                  <a:pt x="14931" y="8344"/>
                  <a:pt x="14929" y="8353"/>
                  <a:pt x="14927" y="8362"/>
                </a:cubicBezTo>
                <a:cubicBezTo>
                  <a:pt x="14922" y="8381"/>
                  <a:pt x="14916" y="8400"/>
                  <a:pt x="14911" y="8417"/>
                </a:cubicBezTo>
                <a:cubicBezTo>
                  <a:pt x="14908" y="8424"/>
                  <a:pt x="14905" y="8430"/>
                  <a:pt x="14903" y="8437"/>
                </a:cubicBezTo>
                <a:cubicBezTo>
                  <a:pt x="14899" y="8448"/>
                  <a:pt x="14895" y="8458"/>
                  <a:pt x="14891" y="8468"/>
                </a:cubicBezTo>
                <a:cubicBezTo>
                  <a:pt x="14887" y="8475"/>
                  <a:pt x="14884" y="8481"/>
                  <a:pt x="14881" y="8488"/>
                </a:cubicBezTo>
                <a:cubicBezTo>
                  <a:pt x="14878" y="8494"/>
                  <a:pt x="14874" y="8501"/>
                  <a:pt x="14871" y="8507"/>
                </a:cubicBezTo>
                <a:lnTo>
                  <a:pt x="14139" y="8297"/>
                </a:lnTo>
                <a:cubicBezTo>
                  <a:pt x="14139" y="8297"/>
                  <a:pt x="14730" y="6202"/>
                  <a:pt x="14730" y="6202"/>
                </a:cubicBezTo>
                <a:close/>
                <a:moveTo>
                  <a:pt x="14775" y="6203"/>
                </a:moveTo>
                <a:cubicBezTo>
                  <a:pt x="14795" y="6239"/>
                  <a:pt x="14823" y="6289"/>
                  <a:pt x="14861" y="6356"/>
                </a:cubicBezTo>
                <a:cubicBezTo>
                  <a:pt x="14861" y="6356"/>
                  <a:pt x="14862" y="6357"/>
                  <a:pt x="14862" y="6358"/>
                </a:cubicBezTo>
                <a:cubicBezTo>
                  <a:pt x="14960" y="6532"/>
                  <a:pt x="15127" y="6822"/>
                  <a:pt x="15410" y="7312"/>
                </a:cubicBezTo>
                <a:cubicBezTo>
                  <a:pt x="15367" y="7343"/>
                  <a:pt x="15324" y="7381"/>
                  <a:pt x="15288" y="7443"/>
                </a:cubicBezTo>
                <a:cubicBezTo>
                  <a:pt x="15271" y="7474"/>
                  <a:pt x="15270" y="7520"/>
                  <a:pt x="15268" y="7564"/>
                </a:cubicBezTo>
                <a:cubicBezTo>
                  <a:pt x="15266" y="7641"/>
                  <a:pt x="15265" y="7692"/>
                  <a:pt x="15202" y="7692"/>
                </a:cubicBezTo>
                <a:cubicBezTo>
                  <a:pt x="15192" y="7692"/>
                  <a:pt x="15180" y="7691"/>
                  <a:pt x="15168" y="7688"/>
                </a:cubicBezTo>
                <a:cubicBezTo>
                  <a:pt x="15129" y="7678"/>
                  <a:pt x="15106" y="7734"/>
                  <a:pt x="15086" y="7791"/>
                </a:cubicBezTo>
                <a:cubicBezTo>
                  <a:pt x="15086" y="7791"/>
                  <a:pt x="15086" y="7791"/>
                  <a:pt x="15086" y="7791"/>
                </a:cubicBezTo>
                <a:lnTo>
                  <a:pt x="15122" y="7842"/>
                </a:lnTo>
                <a:cubicBezTo>
                  <a:pt x="15137" y="7801"/>
                  <a:pt x="15148" y="7777"/>
                  <a:pt x="15163" y="7777"/>
                </a:cubicBezTo>
                <a:cubicBezTo>
                  <a:pt x="15163" y="7777"/>
                  <a:pt x="15163" y="7777"/>
                  <a:pt x="15163" y="7777"/>
                </a:cubicBezTo>
                <a:cubicBezTo>
                  <a:pt x="15177" y="7780"/>
                  <a:pt x="15190" y="7782"/>
                  <a:pt x="15202" y="7782"/>
                </a:cubicBezTo>
                <a:cubicBezTo>
                  <a:pt x="15307" y="7782"/>
                  <a:pt x="15311" y="7644"/>
                  <a:pt x="15313" y="7570"/>
                </a:cubicBezTo>
                <a:cubicBezTo>
                  <a:pt x="15314" y="7551"/>
                  <a:pt x="15315" y="7517"/>
                  <a:pt x="15318" y="7511"/>
                </a:cubicBezTo>
                <a:cubicBezTo>
                  <a:pt x="15350" y="7455"/>
                  <a:pt x="15390" y="7421"/>
                  <a:pt x="15431" y="7393"/>
                </a:cubicBezTo>
                <a:lnTo>
                  <a:pt x="15449" y="7407"/>
                </a:lnTo>
                <a:lnTo>
                  <a:pt x="15300" y="7768"/>
                </a:lnTo>
                <a:cubicBezTo>
                  <a:pt x="15300" y="7768"/>
                  <a:pt x="15004" y="8485"/>
                  <a:pt x="15004" y="8485"/>
                </a:cubicBezTo>
                <a:lnTo>
                  <a:pt x="14990" y="8351"/>
                </a:lnTo>
                <a:lnTo>
                  <a:pt x="14986" y="8309"/>
                </a:lnTo>
                <a:cubicBezTo>
                  <a:pt x="14999" y="8231"/>
                  <a:pt x="15006" y="8142"/>
                  <a:pt x="15008" y="8045"/>
                </a:cubicBezTo>
                <a:cubicBezTo>
                  <a:pt x="15032" y="8032"/>
                  <a:pt x="15055" y="8006"/>
                  <a:pt x="15075" y="7966"/>
                </a:cubicBezTo>
                <a:cubicBezTo>
                  <a:pt x="15075" y="7966"/>
                  <a:pt x="15075" y="7966"/>
                  <a:pt x="15075" y="7966"/>
                </a:cubicBezTo>
                <a:cubicBezTo>
                  <a:pt x="15075" y="7966"/>
                  <a:pt x="15075" y="7966"/>
                  <a:pt x="15075" y="7965"/>
                </a:cubicBezTo>
                <a:cubicBezTo>
                  <a:pt x="15075" y="7965"/>
                  <a:pt x="15075" y="7965"/>
                  <a:pt x="15075" y="7965"/>
                </a:cubicBezTo>
                <a:cubicBezTo>
                  <a:pt x="15075" y="7965"/>
                  <a:pt x="15075" y="7964"/>
                  <a:pt x="15075" y="7964"/>
                </a:cubicBezTo>
                <a:lnTo>
                  <a:pt x="15044" y="7901"/>
                </a:lnTo>
                <a:cubicBezTo>
                  <a:pt x="15044" y="7901"/>
                  <a:pt x="15044" y="7901"/>
                  <a:pt x="15043" y="7901"/>
                </a:cubicBezTo>
                <a:cubicBezTo>
                  <a:pt x="15025" y="7937"/>
                  <a:pt x="15006" y="7958"/>
                  <a:pt x="14982" y="7964"/>
                </a:cubicBezTo>
                <a:lnTo>
                  <a:pt x="14963" y="7969"/>
                </a:lnTo>
                <a:lnTo>
                  <a:pt x="14963" y="8008"/>
                </a:lnTo>
                <a:cubicBezTo>
                  <a:pt x="14963" y="8029"/>
                  <a:pt x="14963" y="8051"/>
                  <a:pt x="14962" y="8071"/>
                </a:cubicBezTo>
                <a:lnTo>
                  <a:pt x="14775" y="6203"/>
                </a:lnTo>
                <a:close/>
                <a:moveTo>
                  <a:pt x="4735" y="6243"/>
                </a:moveTo>
                <a:cubicBezTo>
                  <a:pt x="4747" y="6252"/>
                  <a:pt x="4759" y="6261"/>
                  <a:pt x="4770" y="6270"/>
                </a:cubicBezTo>
                <a:cubicBezTo>
                  <a:pt x="4786" y="6298"/>
                  <a:pt x="4803" y="6329"/>
                  <a:pt x="4822" y="6362"/>
                </a:cubicBezTo>
                <a:cubicBezTo>
                  <a:pt x="4823" y="6364"/>
                  <a:pt x="4824" y="6365"/>
                  <a:pt x="4825" y="6367"/>
                </a:cubicBezTo>
                <a:cubicBezTo>
                  <a:pt x="4831" y="6378"/>
                  <a:pt x="4837" y="6388"/>
                  <a:pt x="4843" y="6399"/>
                </a:cubicBezTo>
                <a:cubicBezTo>
                  <a:pt x="4844" y="6400"/>
                  <a:pt x="4844" y="6401"/>
                  <a:pt x="4845" y="6402"/>
                </a:cubicBezTo>
                <a:cubicBezTo>
                  <a:pt x="4851" y="6413"/>
                  <a:pt x="4857" y="6424"/>
                  <a:pt x="4864" y="6435"/>
                </a:cubicBezTo>
                <a:cubicBezTo>
                  <a:pt x="4865" y="6437"/>
                  <a:pt x="4866" y="6439"/>
                  <a:pt x="4867" y="6440"/>
                </a:cubicBezTo>
                <a:cubicBezTo>
                  <a:pt x="4873" y="6451"/>
                  <a:pt x="4879" y="6462"/>
                  <a:pt x="4886" y="6474"/>
                </a:cubicBezTo>
                <a:cubicBezTo>
                  <a:pt x="4887" y="6475"/>
                  <a:pt x="4888" y="6477"/>
                  <a:pt x="4889" y="6479"/>
                </a:cubicBezTo>
                <a:cubicBezTo>
                  <a:pt x="4895" y="6491"/>
                  <a:pt x="4902" y="6503"/>
                  <a:pt x="4909" y="6515"/>
                </a:cubicBezTo>
                <a:cubicBezTo>
                  <a:pt x="4910" y="6516"/>
                  <a:pt x="4910" y="6517"/>
                  <a:pt x="4911" y="6518"/>
                </a:cubicBezTo>
                <a:cubicBezTo>
                  <a:pt x="4917" y="6529"/>
                  <a:pt x="4924" y="6541"/>
                  <a:pt x="4930" y="6552"/>
                </a:cubicBezTo>
                <a:cubicBezTo>
                  <a:pt x="4933" y="6558"/>
                  <a:pt x="4937" y="6563"/>
                  <a:pt x="4940" y="6568"/>
                </a:cubicBezTo>
                <a:cubicBezTo>
                  <a:pt x="4945" y="6577"/>
                  <a:pt x="4950" y="6586"/>
                  <a:pt x="4955" y="6596"/>
                </a:cubicBezTo>
                <a:cubicBezTo>
                  <a:pt x="4956" y="6598"/>
                  <a:pt x="4958" y="6600"/>
                  <a:pt x="4959" y="6602"/>
                </a:cubicBezTo>
                <a:cubicBezTo>
                  <a:pt x="4978" y="6635"/>
                  <a:pt x="4998" y="6670"/>
                  <a:pt x="5017" y="6704"/>
                </a:cubicBezTo>
                <a:cubicBezTo>
                  <a:pt x="5031" y="6728"/>
                  <a:pt x="5044" y="6751"/>
                  <a:pt x="5058" y="6775"/>
                </a:cubicBezTo>
                <a:cubicBezTo>
                  <a:pt x="5060" y="6779"/>
                  <a:pt x="5062" y="6782"/>
                  <a:pt x="5064" y="6786"/>
                </a:cubicBezTo>
                <a:cubicBezTo>
                  <a:pt x="5081" y="6815"/>
                  <a:pt x="5098" y="6845"/>
                  <a:pt x="5115" y="6874"/>
                </a:cubicBezTo>
                <a:cubicBezTo>
                  <a:pt x="5115" y="6874"/>
                  <a:pt x="5115" y="6875"/>
                  <a:pt x="5116" y="6875"/>
                </a:cubicBezTo>
                <a:cubicBezTo>
                  <a:pt x="5187" y="6999"/>
                  <a:pt x="5255" y="7118"/>
                  <a:pt x="5309" y="7212"/>
                </a:cubicBezTo>
                <a:cubicBezTo>
                  <a:pt x="5311" y="7215"/>
                  <a:pt x="5313" y="7219"/>
                  <a:pt x="5315" y="7222"/>
                </a:cubicBezTo>
                <a:cubicBezTo>
                  <a:pt x="5327" y="7242"/>
                  <a:pt x="5337" y="7261"/>
                  <a:pt x="5348" y="7278"/>
                </a:cubicBezTo>
                <a:cubicBezTo>
                  <a:pt x="5349" y="7280"/>
                  <a:pt x="5350" y="7282"/>
                  <a:pt x="5351" y="7285"/>
                </a:cubicBezTo>
                <a:cubicBezTo>
                  <a:pt x="5359" y="7298"/>
                  <a:pt x="5366" y="7309"/>
                  <a:pt x="5372" y="7320"/>
                </a:cubicBezTo>
                <a:cubicBezTo>
                  <a:pt x="5378" y="7331"/>
                  <a:pt x="5384" y="7342"/>
                  <a:pt x="5390" y="7351"/>
                </a:cubicBezTo>
                <a:cubicBezTo>
                  <a:pt x="5391" y="7353"/>
                  <a:pt x="5393" y="7356"/>
                  <a:pt x="5394" y="7358"/>
                </a:cubicBezTo>
                <a:cubicBezTo>
                  <a:pt x="5394" y="7359"/>
                  <a:pt x="5394" y="7359"/>
                  <a:pt x="5395" y="7360"/>
                </a:cubicBezTo>
                <a:lnTo>
                  <a:pt x="5365" y="7373"/>
                </a:lnTo>
                <a:lnTo>
                  <a:pt x="5405" y="7403"/>
                </a:lnTo>
                <a:lnTo>
                  <a:pt x="5195" y="7911"/>
                </a:lnTo>
                <a:cubicBezTo>
                  <a:pt x="5172" y="7885"/>
                  <a:pt x="5148" y="7872"/>
                  <a:pt x="5124" y="7860"/>
                </a:cubicBezTo>
                <a:cubicBezTo>
                  <a:pt x="5111" y="7854"/>
                  <a:pt x="5099" y="7847"/>
                  <a:pt x="5087" y="7838"/>
                </a:cubicBezTo>
                <a:lnTo>
                  <a:pt x="5087" y="7833"/>
                </a:lnTo>
                <a:lnTo>
                  <a:pt x="5079" y="7833"/>
                </a:lnTo>
                <a:cubicBezTo>
                  <a:pt x="5065" y="7821"/>
                  <a:pt x="5052" y="7806"/>
                  <a:pt x="5040" y="7782"/>
                </a:cubicBezTo>
                <a:cubicBezTo>
                  <a:pt x="5037" y="7777"/>
                  <a:pt x="5037" y="7771"/>
                  <a:pt x="5036" y="7749"/>
                </a:cubicBezTo>
                <a:cubicBezTo>
                  <a:pt x="5036" y="7728"/>
                  <a:pt x="5035" y="7698"/>
                  <a:pt x="5027" y="7666"/>
                </a:cubicBezTo>
                <a:cubicBezTo>
                  <a:pt x="5021" y="7643"/>
                  <a:pt x="4927" y="7480"/>
                  <a:pt x="4901" y="7480"/>
                </a:cubicBezTo>
                <a:lnTo>
                  <a:pt x="4870" y="7480"/>
                </a:lnTo>
                <a:cubicBezTo>
                  <a:pt x="4866" y="7473"/>
                  <a:pt x="4862" y="7467"/>
                  <a:pt x="4857" y="7462"/>
                </a:cubicBezTo>
                <a:lnTo>
                  <a:pt x="4735" y="6243"/>
                </a:lnTo>
                <a:close/>
                <a:moveTo>
                  <a:pt x="10846" y="6290"/>
                </a:moveTo>
                <a:cubicBezTo>
                  <a:pt x="10861" y="6291"/>
                  <a:pt x="10864" y="6296"/>
                  <a:pt x="10869" y="6335"/>
                </a:cubicBezTo>
                <a:cubicBezTo>
                  <a:pt x="10860" y="6353"/>
                  <a:pt x="10855" y="6376"/>
                  <a:pt x="10851" y="6398"/>
                </a:cubicBezTo>
                <a:lnTo>
                  <a:pt x="10849" y="6397"/>
                </a:lnTo>
                <a:cubicBezTo>
                  <a:pt x="10838" y="6392"/>
                  <a:pt x="10828" y="6378"/>
                  <a:pt x="10824" y="6370"/>
                </a:cubicBezTo>
                <a:cubicBezTo>
                  <a:pt x="10828" y="6348"/>
                  <a:pt x="10839" y="6305"/>
                  <a:pt x="10846" y="6290"/>
                </a:cubicBezTo>
                <a:close/>
                <a:moveTo>
                  <a:pt x="10791" y="6294"/>
                </a:moveTo>
                <a:cubicBezTo>
                  <a:pt x="10789" y="6304"/>
                  <a:pt x="10787" y="6314"/>
                  <a:pt x="10785" y="6323"/>
                </a:cubicBezTo>
                <a:lnTo>
                  <a:pt x="10769" y="6323"/>
                </a:lnTo>
                <a:lnTo>
                  <a:pt x="10773" y="6317"/>
                </a:lnTo>
                <a:cubicBezTo>
                  <a:pt x="10775" y="6314"/>
                  <a:pt x="10776" y="6312"/>
                  <a:pt x="10778" y="6310"/>
                </a:cubicBezTo>
                <a:cubicBezTo>
                  <a:pt x="10782" y="6306"/>
                  <a:pt x="10787" y="6301"/>
                  <a:pt x="10791" y="6294"/>
                </a:cubicBezTo>
                <a:close/>
                <a:moveTo>
                  <a:pt x="4926" y="6417"/>
                </a:moveTo>
                <a:cubicBezTo>
                  <a:pt x="4942" y="6435"/>
                  <a:pt x="4957" y="6456"/>
                  <a:pt x="4973" y="6478"/>
                </a:cubicBezTo>
                <a:lnTo>
                  <a:pt x="4979" y="6487"/>
                </a:lnTo>
                <a:lnTo>
                  <a:pt x="5117" y="6487"/>
                </a:lnTo>
                <a:cubicBezTo>
                  <a:pt x="5150" y="6534"/>
                  <a:pt x="5150" y="6590"/>
                  <a:pt x="5149" y="6698"/>
                </a:cubicBezTo>
                <a:cubicBezTo>
                  <a:pt x="5148" y="6718"/>
                  <a:pt x="5148" y="6739"/>
                  <a:pt x="5148" y="6760"/>
                </a:cubicBezTo>
                <a:cubicBezTo>
                  <a:pt x="5148" y="6777"/>
                  <a:pt x="5149" y="6795"/>
                  <a:pt x="5151" y="6812"/>
                </a:cubicBezTo>
                <a:lnTo>
                  <a:pt x="4926" y="6417"/>
                </a:lnTo>
                <a:close/>
                <a:moveTo>
                  <a:pt x="6501" y="6443"/>
                </a:moveTo>
                <a:cubicBezTo>
                  <a:pt x="6536" y="6525"/>
                  <a:pt x="6606" y="6555"/>
                  <a:pt x="6650" y="6552"/>
                </a:cubicBezTo>
                <a:cubicBezTo>
                  <a:pt x="6650" y="6553"/>
                  <a:pt x="6651" y="6554"/>
                  <a:pt x="6651" y="6555"/>
                </a:cubicBezTo>
                <a:cubicBezTo>
                  <a:pt x="6635" y="6581"/>
                  <a:pt x="6590" y="6608"/>
                  <a:pt x="6564" y="6624"/>
                </a:cubicBezTo>
                <a:cubicBezTo>
                  <a:pt x="6537" y="6640"/>
                  <a:pt x="6512" y="6656"/>
                  <a:pt x="6495" y="6674"/>
                </a:cubicBezTo>
                <a:lnTo>
                  <a:pt x="6476" y="6696"/>
                </a:lnTo>
                <a:lnTo>
                  <a:pt x="6486" y="6735"/>
                </a:lnTo>
                <a:cubicBezTo>
                  <a:pt x="6495" y="6769"/>
                  <a:pt x="6521" y="6775"/>
                  <a:pt x="6527" y="6775"/>
                </a:cubicBezTo>
                <a:cubicBezTo>
                  <a:pt x="6574" y="6775"/>
                  <a:pt x="6653" y="6723"/>
                  <a:pt x="6707" y="6675"/>
                </a:cubicBezTo>
                <a:lnTo>
                  <a:pt x="6707" y="6684"/>
                </a:lnTo>
                <a:lnTo>
                  <a:pt x="6717" y="6693"/>
                </a:lnTo>
                <a:cubicBezTo>
                  <a:pt x="6717" y="6705"/>
                  <a:pt x="6715" y="6725"/>
                  <a:pt x="6723" y="6744"/>
                </a:cubicBezTo>
                <a:cubicBezTo>
                  <a:pt x="6725" y="6748"/>
                  <a:pt x="6727" y="6753"/>
                  <a:pt x="6731" y="6756"/>
                </a:cubicBezTo>
                <a:lnTo>
                  <a:pt x="6732" y="6761"/>
                </a:lnTo>
                <a:cubicBezTo>
                  <a:pt x="6744" y="6800"/>
                  <a:pt x="6753" y="6829"/>
                  <a:pt x="6757" y="6872"/>
                </a:cubicBezTo>
                <a:lnTo>
                  <a:pt x="6547" y="6897"/>
                </a:lnTo>
                <a:lnTo>
                  <a:pt x="6384" y="6917"/>
                </a:lnTo>
                <a:lnTo>
                  <a:pt x="6501" y="6443"/>
                </a:lnTo>
                <a:close/>
                <a:moveTo>
                  <a:pt x="2132" y="6456"/>
                </a:moveTo>
                <a:cubicBezTo>
                  <a:pt x="2137" y="6466"/>
                  <a:pt x="2140" y="6474"/>
                  <a:pt x="2142" y="6483"/>
                </a:cubicBezTo>
                <a:cubicBezTo>
                  <a:pt x="2138" y="6475"/>
                  <a:pt x="2135" y="6465"/>
                  <a:pt x="2132" y="6456"/>
                </a:cubicBezTo>
                <a:close/>
                <a:moveTo>
                  <a:pt x="9691" y="6465"/>
                </a:moveTo>
                <a:lnTo>
                  <a:pt x="9709" y="6465"/>
                </a:lnTo>
                <a:lnTo>
                  <a:pt x="9715" y="6487"/>
                </a:lnTo>
                <a:lnTo>
                  <a:pt x="9750" y="6610"/>
                </a:lnTo>
                <a:cubicBezTo>
                  <a:pt x="9744" y="6621"/>
                  <a:pt x="9739" y="6637"/>
                  <a:pt x="9739" y="6659"/>
                </a:cubicBezTo>
                <a:lnTo>
                  <a:pt x="9739" y="6803"/>
                </a:lnTo>
                <a:cubicBezTo>
                  <a:pt x="9739" y="6818"/>
                  <a:pt x="9741" y="6833"/>
                  <a:pt x="9742" y="6847"/>
                </a:cubicBezTo>
                <a:cubicBezTo>
                  <a:pt x="9745" y="6869"/>
                  <a:pt x="9746" y="6885"/>
                  <a:pt x="9744" y="6890"/>
                </a:cubicBezTo>
                <a:cubicBezTo>
                  <a:pt x="9740" y="6897"/>
                  <a:pt x="9729" y="6898"/>
                  <a:pt x="9720" y="6898"/>
                </a:cubicBezTo>
                <a:lnTo>
                  <a:pt x="9704" y="6898"/>
                </a:lnTo>
                <a:cubicBezTo>
                  <a:pt x="9671" y="6898"/>
                  <a:pt x="9647" y="6943"/>
                  <a:pt x="9629" y="6976"/>
                </a:cubicBezTo>
                <a:cubicBezTo>
                  <a:pt x="9624" y="6985"/>
                  <a:pt x="9620" y="6994"/>
                  <a:pt x="9616" y="6998"/>
                </a:cubicBezTo>
                <a:cubicBezTo>
                  <a:pt x="9611" y="7004"/>
                  <a:pt x="9599" y="7008"/>
                  <a:pt x="9588" y="7008"/>
                </a:cubicBezTo>
                <a:cubicBezTo>
                  <a:pt x="9574" y="7008"/>
                  <a:pt x="9557" y="6980"/>
                  <a:pt x="9557" y="6956"/>
                </a:cubicBezTo>
                <a:cubicBezTo>
                  <a:pt x="9557" y="6920"/>
                  <a:pt x="9565" y="6903"/>
                  <a:pt x="9580" y="6873"/>
                </a:cubicBezTo>
                <a:cubicBezTo>
                  <a:pt x="9595" y="6845"/>
                  <a:pt x="9613" y="6809"/>
                  <a:pt x="9618" y="6747"/>
                </a:cubicBezTo>
                <a:lnTo>
                  <a:pt x="9621" y="6714"/>
                </a:lnTo>
                <a:lnTo>
                  <a:pt x="9606" y="6699"/>
                </a:lnTo>
                <a:cubicBezTo>
                  <a:pt x="9587" y="6679"/>
                  <a:pt x="9578" y="6664"/>
                  <a:pt x="9578" y="6650"/>
                </a:cubicBezTo>
                <a:cubicBezTo>
                  <a:pt x="9578" y="6649"/>
                  <a:pt x="9578" y="6649"/>
                  <a:pt x="9578" y="6648"/>
                </a:cubicBezTo>
                <a:lnTo>
                  <a:pt x="9579" y="6648"/>
                </a:lnTo>
                <a:cubicBezTo>
                  <a:pt x="9595" y="6648"/>
                  <a:pt x="9638" y="6625"/>
                  <a:pt x="9656" y="6588"/>
                </a:cubicBezTo>
                <a:lnTo>
                  <a:pt x="9669" y="6562"/>
                </a:lnTo>
                <a:lnTo>
                  <a:pt x="9655" y="6520"/>
                </a:lnTo>
                <a:cubicBezTo>
                  <a:pt x="9653" y="6513"/>
                  <a:pt x="9652" y="6509"/>
                  <a:pt x="9651" y="6507"/>
                </a:cubicBezTo>
                <a:cubicBezTo>
                  <a:pt x="9659" y="6491"/>
                  <a:pt x="9682" y="6465"/>
                  <a:pt x="9691" y="6465"/>
                </a:cubicBezTo>
                <a:close/>
                <a:moveTo>
                  <a:pt x="5445" y="6475"/>
                </a:moveTo>
                <a:lnTo>
                  <a:pt x="5423" y="7289"/>
                </a:lnTo>
                <a:lnTo>
                  <a:pt x="5334" y="7133"/>
                </a:lnTo>
                <a:cubicBezTo>
                  <a:pt x="5338" y="7127"/>
                  <a:pt x="5342" y="7122"/>
                  <a:pt x="5345" y="7116"/>
                </a:cubicBezTo>
                <a:cubicBezTo>
                  <a:pt x="5350" y="7108"/>
                  <a:pt x="5358" y="7094"/>
                  <a:pt x="5361" y="7094"/>
                </a:cubicBezTo>
                <a:lnTo>
                  <a:pt x="5382" y="7094"/>
                </a:lnTo>
                <a:lnTo>
                  <a:pt x="5384" y="7053"/>
                </a:lnTo>
                <a:cubicBezTo>
                  <a:pt x="5384" y="7039"/>
                  <a:pt x="5394" y="7022"/>
                  <a:pt x="5402" y="7008"/>
                </a:cubicBezTo>
                <a:cubicBezTo>
                  <a:pt x="5408" y="6996"/>
                  <a:pt x="5414" y="6985"/>
                  <a:pt x="5418" y="6972"/>
                </a:cubicBezTo>
                <a:lnTo>
                  <a:pt x="5427" y="6945"/>
                </a:lnTo>
                <a:lnTo>
                  <a:pt x="5417" y="6919"/>
                </a:lnTo>
                <a:cubicBezTo>
                  <a:pt x="5410" y="6902"/>
                  <a:pt x="5407" y="6853"/>
                  <a:pt x="5404" y="6810"/>
                </a:cubicBezTo>
                <a:cubicBezTo>
                  <a:pt x="5400" y="6738"/>
                  <a:pt x="5395" y="6646"/>
                  <a:pt x="5368" y="6581"/>
                </a:cubicBezTo>
                <a:cubicBezTo>
                  <a:pt x="5393" y="6555"/>
                  <a:pt x="5421" y="6516"/>
                  <a:pt x="5445" y="6475"/>
                </a:cubicBezTo>
                <a:close/>
                <a:moveTo>
                  <a:pt x="2149" y="6503"/>
                </a:moveTo>
                <a:cubicBezTo>
                  <a:pt x="2149" y="6503"/>
                  <a:pt x="2149" y="6503"/>
                  <a:pt x="2149" y="6503"/>
                </a:cubicBezTo>
                <a:lnTo>
                  <a:pt x="2150" y="6503"/>
                </a:lnTo>
                <a:cubicBezTo>
                  <a:pt x="2150" y="6503"/>
                  <a:pt x="2149" y="6548"/>
                  <a:pt x="2149" y="6548"/>
                </a:cubicBezTo>
                <a:lnTo>
                  <a:pt x="2149" y="6503"/>
                </a:lnTo>
                <a:close/>
                <a:moveTo>
                  <a:pt x="10757" y="6506"/>
                </a:moveTo>
                <a:cubicBezTo>
                  <a:pt x="10762" y="6508"/>
                  <a:pt x="10767" y="6509"/>
                  <a:pt x="10773" y="6509"/>
                </a:cubicBezTo>
                <a:lnTo>
                  <a:pt x="10785" y="6533"/>
                </a:lnTo>
                <a:cubicBezTo>
                  <a:pt x="10785" y="6533"/>
                  <a:pt x="10786" y="6535"/>
                  <a:pt x="10787" y="6536"/>
                </a:cubicBezTo>
                <a:lnTo>
                  <a:pt x="10785" y="6536"/>
                </a:lnTo>
                <a:cubicBezTo>
                  <a:pt x="10780" y="6536"/>
                  <a:pt x="10775" y="6533"/>
                  <a:pt x="10769" y="6530"/>
                </a:cubicBezTo>
                <a:cubicBezTo>
                  <a:pt x="10765" y="6528"/>
                  <a:pt x="10761" y="6525"/>
                  <a:pt x="10757" y="6523"/>
                </a:cubicBezTo>
                <a:cubicBezTo>
                  <a:pt x="10757" y="6521"/>
                  <a:pt x="10757" y="6520"/>
                  <a:pt x="10757" y="6517"/>
                </a:cubicBezTo>
                <a:lnTo>
                  <a:pt x="10757" y="6506"/>
                </a:lnTo>
                <a:close/>
                <a:moveTo>
                  <a:pt x="10805" y="6558"/>
                </a:moveTo>
                <a:cubicBezTo>
                  <a:pt x="10812" y="6565"/>
                  <a:pt x="10820" y="6570"/>
                  <a:pt x="10830" y="6570"/>
                </a:cubicBezTo>
                <a:cubicBezTo>
                  <a:pt x="10834" y="6570"/>
                  <a:pt x="10838" y="6569"/>
                  <a:pt x="10841" y="6568"/>
                </a:cubicBezTo>
                <a:cubicBezTo>
                  <a:pt x="10831" y="6576"/>
                  <a:pt x="10821" y="6583"/>
                  <a:pt x="10810" y="6585"/>
                </a:cubicBezTo>
                <a:cubicBezTo>
                  <a:pt x="10810" y="6582"/>
                  <a:pt x="10809" y="6579"/>
                  <a:pt x="10809" y="6577"/>
                </a:cubicBezTo>
                <a:lnTo>
                  <a:pt x="10805" y="6558"/>
                </a:lnTo>
                <a:close/>
                <a:moveTo>
                  <a:pt x="10696" y="6584"/>
                </a:moveTo>
                <a:lnTo>
                  <a:pt x="10705" y="6584"/>
                </a:lnTo>
                <a:lnTo>
                  <a:pt x="10706" y="6584"/>
                </a:lnTo>
                <a:lnTo>
                  <a:pt x="10702" y="6608"/>
                </a:lnTo>
                <a:lnTo>
                  <a:pt x="10734" y="6608"/>
                </a:lnTo>
                <a:cubicBezTo>
                  <a:pt x="10743" y="6608"/>
                  <a:pt x="10749" y="6612"/>
                  <a:pt x="10757" y="6616"/>
                </a:cubicBezTo>
                <a:cubicBezTo>
                  <a:pt x="10760" y="6618"/>
                  <a:pt x="10765" y="6621"/>
                  <a:pt x="10769" y="6623"/>
                </a:cubicBezTo>
                <a:cubicBezTo>
                  <a:pt x="10775" y="6648"/>
                  <a:pt x="10783" y="6677"/>
                  <a:pt x="10800" y="6677"/>
                </a:cubicBezTo>
                <a:cubicBezTo>
                  <a:pt x="10834" y="6677"/>
                  <a:pt x="10861" y="6650"/>
                  <a:pt x="10885" y="6626"/>
                </a:cubicBezTo>
                <a:cubicBezTo>
                  <a:pt x="10895" y="6617"/>
                  <a:pt x="10903" y="6608"/>
                  <a:pt x="10912" y="6602"/>
                </a:cubicBezTo>
                <a:cubicBezTo>
                  <a:pt x="10913" y="6621"/>
                  <a:pt x="10921" y="6638"/>
                  <a:pt x="10957" y="6690"/>
                </a:cubicBezTo>
                <a:lnTo>
                  <a:pt x="10963" y="6698"/>
                </a:lnTo>
                <a:lnTo>
                  <a:pt x="10970" y="6698"/>
                </a:lnTo>
                <a:cubicBezTo>
                  <a:pt x="10994" y="6698"/>
                  <a:pt x="11006" y="6674"/>
                  <a:pt x="11013" y="6661"/>
                </a:cubicBezTo>
                <a:cubicBezTo>
                  <a:pt x="11013" y="6659"/>
                  <a:pt x="11014" y="6657"/>
                  <a:pt x="11016" y="6656"/>
                </a:cubicBezTo>
                <a:cubicBezTo>
                  <a:pt x="11031" y="6641"/>
                  <a:pt x="11045" y="6636"/>
                  <a:pt x="11060" y="6631"/>
                </a:cubicBezTo>
                <a:cubicBezTo>
                  <a:pt x="11076" y="6627"/>
                  <a:pt x="11093" y="6621"/>
                  <a:pt x="11110" y="6605"/>
                </a:cubicBezTo>
                <a:cubicBezTo>
                  <a:pt x="11113" y="6603"/>
                  <a:pt x="11116" y="6599"/>
                  <a:pt x="11119" y="6595"/>
                </a:cubicBezTo>
                <a:lnTo>
                  <a:pt x="11296" y="6600"/>
                </a:lnTo>
                <a:lnTo>
                  <a:pt x="11168" y="7673"/>
                </a:lnTo>
                <a:cubicBezTo>
                  <a:pt x="11114" y="7593"/>
                  <a:pt x="10985" y="7403"/>
                  <a:pt x="10846" y="7199"/>
                </a:cubicBezTo>
                <a:cubicBezTo>
                  <a:pt x="10839" y="7189"/>
                  <a:pt x="10832" y="7179"/>
                  <a:pt x="10825" y="7168"/>
                </a:cubicBezTo>
                <a:cubicBezTo>
                  <a:pt x="10820" y="7161"/>
                  <a:pt x="10815" y="7155"/>
                  <a:pt x="10811" y="7148"/>
                </a:cubicBezTo>
                <a:cubicBezTo>
                  <a:pt x="10801" y="7133"/>
                  <a:pt x="10791" y="7119"/>
                  <a:pt x="10781" y="7104"/>
                </a:cubicBezTo>
                <a:cubicBezTo>
                  <a:pt x="10777" y="7098"/>
                  <a:pt x="10773" y="7092"/>
                  <a:pt x="10769" y="7087"/>
                </a:cubicBezTo>
                <a:cubicBezTo>
                  <a:pt x="10756" y="7067"/>
                  <a:pt x="10742" y="7047"/>
                  <a:pt x="10729" y="7028"/>
                </a:cubicBezTo>
                <a:cubicBezTo>
                  <a:pt x="10728" y="7027"/>
                  <a:pt x="10728" y="7027"/>
                  <a:pt x="10728" y="7026"/>
                </a:cubicBezTo>
                <a:cubicBezTo>
                  <a:pt x="10713" y="7005"/>
                  <a:pt x="10699" y="6984"/>
                  <a:pt x="10685" y="6964"/>
                </a:cubicBezTo>
                <a:cubicBezTo>
                  <a:pt x="10684" y="6962"/>
                  <a:pt x="10682" y="6960"/>
                  <a:pt x="10681" y="6957"/>
                </a:cubicBezTo>
                <a:cubicBezTo>
                  <a:pt x="10653" y="6917"/>
                  <a:pt x="10626" y="6878"/>
                  <a:pt x="10601" y="6840"/>
                </a:cubicBezTo>
                <a:cubicBezTo>
                  <a:pt x="10599" y="6838"/>
                  <a:pt x="10597" y="6835"/>
                  <a:pt x="10595" y="6832"/>
                </a:cubicBezTo>
                <a:cubicBezTo>
                  <a:pt x="10583" y="6814"/>
                  <a:pt x="10570" y="6796"/>
                  <a:pt x="10558" y="6779"/>
                </a:cubicBezTo>
                <a:cubicBezTo>
                  <a:pt x="10559" y="6778"/>
                  <a:pt x="10560" y="6778"/>
                  <a:pt x="10562" y="6777"/>
                </a:cubicBezTo>
                <a:cubicBezTo>
                  <a:pt x="10578" y="6780"/>
                  <a:pt x="10588" y="6751"/>
                  <a:pt x="10593" y="6735"/>
                </a:cubicBezTo>
                <a:lnTo>
                  <a:pt x="10596" y="6730"/>
                </a:lnTo>
                <a:cubicBezTo>
                  <a:pt x="10598" y="6730"/>
                  <a:pt x="10603" y="6732"/>
                  <a:pt x="10608" y="6734"/>
                </a:cubicBezTo>
                <a:cubicBezTo>
                  <a:pt x="10614" y="6737"/>
                  <a:pt x="10622" y="6740"/>
                  <a:pt x="10631" y="6740"/>
                </a:cubicBezTo>
                <a:cubicBezTo>
                  <a:pt x="10651" y="6740"/>
                  <a:pt x="10700" y="6691"/>
                  <a:pt x="10700" y="6624"/>
                </a:cubicBezTo>
                <a:cubicBezTo>
                  <a:pt x="10700" y="6614"/>
                  <a:pt x="10699" y="6601"/>
                  <a:pt x="10696" y="6584"/>
                </a:cubicBezTo>
                <a:close/>
                <a:moveTo>
                  <a:pt x="18543" y="6597"/>
                </a:moveTo>
                <a:cubicBezTo>
                  <a:pt x="18549" y="6597"/>
                  <a:pt x="18559" y="6606"/>
                  <a:pt x="18571" y="6624"/>
                </a:cubicBezTo>
                <a:lnTo>
                  <a:pt x="18566" y="6625"/>
                </a:lnTo>
                <a:lnTo>
                  <a:pt x="18511" y="6637"/>
                </a:lnTo>
                <a:cubicBezTo>
                  <a:pt x="18520" y="6626"/>
                  <a:pt x="18530" y="6614"/>
                  <a:pt x="18539" y="6599"/>
                </a:cubicBezTo>
                <a:cubicBezTo>
                  <a:pt x="18540" y="6598"/>
                  <a:pt x="18541" y="6597"/>
                  <a:pt x="18543" y="6597"/>
                </a:cubicBezTo>
                <a:close/>
                <a:moveTo>
                  <a:pt x="11341" y="6606"/>
                </a:moveTo>
                <a:cubicBezTo>
                  <a:pt x="11341" y="6606"/>
                  <a:pt x="11435" y="6634"/>
                  <a:pt x="11435" y="6634"/>
                </a:cubicBezTo>
                <a:lnTo>
                  <a:pt x="12172" y="6849"/>
                </a:lnTo>
                <a:lnTo>
                  <a:pt x="11489" y="7436"/>
                </a:lnTo>
                <a:lnTo>
                  <a:pt x="11214" y="7673"/>
                </a:lnTo>
                <a:lnTo>
                  <a:pt x="11341" y="6606"/>
                </a:lnTo>
                <a:close/>
                <a:moveTo>
                  <a:pt x="18609" y="6706"/>
                </a:moveTo>
                <a:cubicBezTo>
                  <a:pt x="18626" y="6755"/>
                  <a:pt x="18638" y="6806"/>
                  <a:pt x="18638" y="6838"/>
                </a:cubicBezTo>
                <a:cubicBezTo>
                  <a:pt x="18638" y="6897"/>
                  <a:pt x="18626" y="6969"/>
                  <a:pt x="18604" y="7050"/>
                </a:cubicBezTo>
                <a:cubicBezTo>
                  <a:pt x="18581" y="7131"/>
                  <a:pt x="18582" y="7196"/>
                  <a:pt x="18583" y="7259"/>
                </a:cubicBezTo>
                <a:cubicBezTo>
                  <a:pt x="18583" y="7300"/>
                  <a:pt x="18584" y="7338"/>
                  <a:pt x="18578" y="7383"/>
                </a:cubicBezTo>
                <a:cubicBezTo>
                  <a:pt x="18577" y="7390"/>
                  <a:pt x="18576" y="7398"/>
                  <a:pt x="18575" y="7407"/>
                </a:cubicBezTo>
                <a:lnTo>
                  <a:pt x="18563" y="7426"/>
                </a:lnTo>
                <a:lnTo>
                  <a:pt x="18483" y="7560"/>
                </a:lnTo>
                <a:lnTo>
                  <a:pt x="18337" y="7266"/>
                </a:lnTo>
                <a:lnTo>
                  <a:pt x="18110" y="6811"/>
                </a:lnTo>
                <a:lnTo>
                  <a:pt x="18312" y="6769"/>
                </a:lnTo>
                <a:lnTo>
                  <a:pt x="18609" y="6706"/>
                </a:lnTo>
                <a:close/>
                <a:moveTo>
                  <a:pt x="11591" y="6719"/>
                </a:moveTo>
                <a:lnTo>
                  <a:pt x="11546" y="6729"/>
                </a:lnTo>
                <a:lnTo>
                  <a:pt x="11547" y="6735"/>
                </a:lnTo>
                <a:cubicBezTo>
                  <a:pt x="11547" y="6744"/>
                  <a:pt x="11548" y="6752"/>
                  <a:pt x="11548" y="6760"/>
                </a:cubicBezTo>
                <a:cubicBezTo>
                  <a:pt x="11548" y="6762"/>
                  <a:pt x="11548" y="6764"/>
                  <a:pt x="11548" y="6766"/>
                </a:cubicBezTo>
                <a:lnTo>
                  <a:pt x="11593" y="6766"/>
                </a:lnTo>
                <a:cubicBezTo>
                  <a:pt x="11593" y="6754"/>
                  <a:pt x="11592" y="6740"/>
                  <a:pt x="11591" y="6726"/>
                </a:cubicBezTo>
                <a:lnTo>
                  <a:pt x="11591" y="6719"/>
                </a:lnTo>
                <a:close/>
                <a:moveTo>
                  <a:pt x="10139" y="6754"/>
                </a:moveTo>
                <a:cubicBezTo>
                  <a:pt x="10140" y="6756"/>
                  <a:pt x="10141" y="6759"/>
                  <a:pt x="10142" y="6762"/>
                </a:cubicBezTo>
                <a:cubicBezTo>
                  <a:pt x="10143" y="6764"/>
                  <a:pt x="10144" y="6767"/>
                  <a:pt x="10145" y="6770"/>
                </a:cubicBezTo>
                <a:lnTo>
                  <a:pt x="10138" y="6775"/>
                </a:lnTo>
                <a:lnTo>
                  <a:pt x="10138" y="6896"/>
                </a:lnTo>
                <a:lnTo>
                  <a:pt x="10166" y="6880"/>
                </a:lnTo>
                <a:cubicBezTo>
                  <a:pt x="10176" y="6874"/>
                  <a:pt x="10183" y="6866"/>
                  <a:pt x="10187" y="6859"/>
                </a:cubicBezTo>
                <a:lnTo>
                  <a:pt x="10188" y="6861"/>
                </a:lnTo>
                <a:lnTo>
                  <a:pt x="10190" y="6857"/>
                </a:lnTo>
                <a:cubicBezTo>
                  <a:pt x="10192" y="6854"/>
                  <a:pt x="10193" y="6852"/>
                  <a:pt x="10195" y="6851"/>
                </a:cubicBezTo>
                <a:lnTo>
                  <a:pt x="10202" y="6852"/>
                </a:lnTo>
                <a:cubicBezTo>
                  <a:pt x="10216" y="6852"/>
                  <a:pt x="10225" y="6871"/>
                  <a:pt x="10225" y="6888"/>
                </a:cubicBezTo>
                <a:cubicBezTo>
                  <a:pt x="10225" y="6913"/>
                  <a:pt x="10212" y="6935"/>
                  <a:pt x="10194" y="6965"/>
                </a:cubicBezTo>
                <a:cubicBezTo>
                  <a:pt x="10181" y="6986"/>
                  <a:pt x="10168" y="7007"/>
                  <a:pt x="10160" y="7034"/>
                </a:cubicBezTo>
                <a:lnTo>
                  <a:pt x="10144" y="7084"/>
                </a:lnTo>
                <a:lnTo>
                  <a:pt x="10173" y="7101"/>
                </a:lnTo>
                <a:cubicBezTo>
                  <a:pt x="10176" y="7103"/>
                  <a:pt x="10180" y="7105"/>
                  <a:pt x="10183" y="7107"/>
                </a:cubicBezTo>
                <a:lnTo>
                  <a:pt x="10182" y="7113"/>
                </a:lnTo>
                <a:cubicBezTo>
                  <a:pt x="10175" y="7120"/>
                  <a:pt x="10169" y="7123"/>
                  <a:pt x="10162" y="7123"/>
                </a:cubicBezTo>
                <a:lnTo>
                  <a:pt x="10077" y="7123"/>
                </a:lnTo>
                <a:cubicBezTo>
                  <a:pt x="10065" y="7123"/>
                  <a:pt x="10048" y="7131"/>
                  <a:pt x="10028" y="7141"/>
                </a:cubicBezTo>
                <a:cubicBezTo>
                  <a:pt x="10006" y="7151"/>
                  <a:pt x="9982" y="7162"/>
                  <a:pt x="9967" y="7162"/>
                </a:cubicBezTo>
                <a:cubicBezTo>
                  <a:pt x="9965" y="7162"/>
                  <a:pt x="9962" y="7158"/>
                  <a:pt x="9959" y="7154"/>
                </a:cubicBezTo>
                <a:cubicBezTo>
                  <a:pt x="9954" y="7149"/>
                  <a:pt x="9948" y="7142"/>
                  <a:pt x="9940" y="7138"/>
                </a:cubicBezTo>
                <a:cubicBezTo>
                  <a:pt x="9962" y="7133"/>
                  <a:pt x="9990" y="7117"/>
                  <a:pt x="9990" y="7049"/>
                </a:cubicBezTo>
                <a:cubicBezTo>
                  <a:pt x="9990" y="7037"/>
                  <a:pt x="9988" y="7027"/>
                  <a:pt x="9985" y="7015"/>
                </a:cubicBezTo>
                <a:lnTo>
                  <a:pt x="9985" y="6874"/>
                </a:lnTo>
                <a:lnTo>
                  <a:pt x="10017" y="6849"/>
                </a:lnTo>
                <a:lnTo>
                  <a:pt x="10139" y="6754"/>
                </a:lnTo>
                <a:close/>
                <a:moveTo>
                  <a:pt x="10487" y="6803"/>
                </a:moveTo>
                <a:lnTo>
                  <a:pt x="10569" y="6921"/>
                </a:lnTo>
                <a:lnTo>
                  <a:pt x="11133" y="7734"/>
                </a:lnTo>
                <a:lnTo>
                  <a:pt x="11103" y="7752"/>
                </a:lnTo>
                <a:lnTo>
                  <a:pt x="10367" y="8217"/>
                </a:lnTo>
                <a:cubicBezTo>
                  <a:pt x="10367" y="8217"/>
                  <a:pt x="10367" y="7115"/>
                  <a:pt x="10367" y="7115"/>
                </a:cubicBezTo>
                <a:cubicBezTo>
                  <a:pt x="10400" y="7086"/>
                  <a:pt x="10404" y="7077"/>
                  <a:pt x="10407" y="7072"/>
                </a:cubicBezTo>
                <a:cubicBezTo>
                  <a:pt x="10427" y="7031"/>
                  <a:pt x="10426" y="6977"/>
                  <a:pt x="10425" y="6934"/>
                </a:cubicBezTo>
                <a:cubicBezTo>
                  <a:pt x="10424" y="6927"/>
                  <a:pt x="10424" y="6920"/>
                  <a:pt x="10424" y="6913"/>
                </a:cubicBezTo>
                <a:cubicBezTo>
                  <a:pt x="10426" y="6909"/>
                  <a:pt x="10429" y="6904"/>
                  <a:pt x="10434" y="6897"/>
                </a:cubicBezTo>
                <a:cubicBezTo>
                  <a:pt x="10436" y="6893"/>
                  <a:pt x="10438" y="6890"/>
                  <a:pt x="10439" y="6889"/>
                </a:cubicBezTo>
                <a:lnTo>
                  <a:pt x="10444" y="6877"/>
                </a:lnTo>
                <a:cubicBezTo>
                  <a:pt x="10458" y="6849"/>
                  <a:pt x="10472" y="6822"/>
                  <a:pt x="10487" y="6803"/>
                </a:cubicBezTo>
                <a:close/>
                <a:moveTo>
                  <a:pt x="18016" y="6827"/>
                </a:moveTo>
                <a:lnTo>
                  <a:pt x="17991" y="6897"/>
                </a:lnTo>
                <a:cubicBezTo>
                  <a:pt x="17991" y="6897"/>
                  <a:pt x="17871" y="7239"/>
                  <a:pt x="17871" y="7239"/>
                </a:cubicBezTo>
                <a:cubicBezTo>
                  <a:pt x="17868" y="7236"/>
                  <a:pt x="17865" y="7233"/>
                  <a:pt x="17862" y="7229"/>
                </a:cubicBezTo>
                <a:cubicBezTo>
                  <a:pt x="17861" y="7227"/>
                  <a:pt x="17859" y="7225"/>
                  <a:pt x="17858" y="7223"/>
                </a:cubicBezTo>
                <a:cubicBezTo>
                  <a:pt x="17856" y="7221"/>
                  <a:pt x="17855" y="7219"/>
                  <a:pt x="17854" y="7217"/>
                </a:cubicBezTo>
                <a:cubicBezTo>
                  <a:pt x="17853" y="7215"/>
                  <a:pt x="17851" y="7213"/>
                  <a:pt x="17850" y="7211"/>
                </a:cubicBezTo>
                <a:cubicBezTo>
                  <a:pt x="17849" y="7208"/>
                  <a:pt x="17848" y="7205"/>
                  <a:pt x="17847" y="7202"/>
                </a:cubicBezTo>
                <a:cubicBezTo>
                  <a:pt x="17846" y="7201"/>
                  <a:pt x="17846" y="7200"/>
                  <a:pt x="17845" y="7198"/>
                </a:cubicBezTo>
                <a:cubicBezTo>
                  <a:pt x="17827" y="7141"/>
                  <a:pt x="17814" y="7076"/>
                  <a:pt x="17801" y="7014"/>
                </a:cubicBezTo>
                <a:cubicBezTo>
                  <a:pt x="17800" y="7010"/>
                  <a:pt x="17799" y="7005"/>
                  <a:pt x="17798" y="7001"/>
                </a:cubicBezTo>
                <a:cubicBezTo>
                  <a:pt x="17794" y="6982"/>
                  <a:pt x="17790" y="6963"/>
                  <a:pt x="17786" y="6945"/>
                </a:cubicBezTo>
                <a:cubicBezTo>
                  <a:pt x="17784" y="6937"/>
                  <a:pt x="17782" y="6929"/>
                  <a:pt x="17780" y="6922"/>
                </a:cubicBezTo>
                <a:cubicBezTo>
                  <a:pt x="17776" y="6904"/>
                  <a:pt x="17772" y="6887"/>
                  <a:pt x="17767" y="6871"/>
                </a:cubicBezTo>
                <a:cubicBezTo>
                  <a:pt x="17766" y="6866"/>
                  <a:pt x="17765" y="6861"/>
                  <a:pt x="17763" y="6856"/>
                </a:cubicBezTo>
                <a:lnTo>
                  <a:pt x="18016" y="6827"/>
                </a:lnTo>
                <a:close/>
                <a:moveTo>
                  <a:pt x="18064" y="6846"/>
                </a:moveTo>
                <a:lnTo>
                  <a:pt x="18287" y="7294"/>
                </a:lnTo>
                <a:cubicBezTo>
                  <a:pt x="18287" y="7294"/>
                  <a:pt x="18433" y="7587"/>
                  <a:pt x="18433" y="7587"/>
                </a:cubicBezTo>
                <a:lnTo>
                  <a:pt x="18067" y="7677"/>
                </a:lnTo>
                <a:lnTo>
                  <a:pt x="17744" y="7757"/>
                </a:lnTo>
                <a:lnTo>
                  <a:pt x="17793" y="7617"/>
                </a:lnTo>
                <a:lnTo>
                  <a:pt x="17887" y="7350"/>
                </a:lnTo>
                <a:cubicBezTo>
                  <a:pt x="17893" y="7354"/>
                  <a:pt x="17899" y="7358"/>
                  <a:pt x="17904" y="7362"/>
                </a:cubicBezTo>
                <a:cubicBezTo>
                  <a:pt x="17930" y="7380"/>
                  <a:pt x="17957" y="7399"/>
                  <a:pt x="17969" y="7425"/>
                </a:cubicBezTo>
                <a:cubicBezTo>
                  <a:pt x="17975" y="7436"/>
                  <a:pt x="17983" y="7459"/>
                  <a:pt x="17990" y="7482"/>
                </a:cubicBezTo>
                <a:lnTo>
                  <a:pt x="18027" y="7432"/>
                </a:lnTo>
                <a:cubicBezTo>
                  <a:pt x="18019" y="7405"/>
                  <a:pt x="18010" y="7380"/>
                  <a:pt x="18001" y="7361"/>
                </a:cubicBezTo>
                <a:cubicBezTo>
                  <a:pt x="17981" y="7321"/>
                  <a:pt x="17950" y="7299"/>
                  <a:pt x="17919" y="7278"/>
                </a:cubicBezTo>
                <a:cubicBezTo>
                  <a:pt x="17917" y="7276"/>
                  <a:pt x="17916" y="7275"/>
                  <a:pt x="17914" y="7274"/>
                </a:cubicBezTo>
                <a:lnTo>
                  <a:pt x="17949" y="7173"/>
                </a:lnTo>
                <a:lnTo>
                  <a:pt x="18064" y="6846"/>
                </a:lnTo>
                <a:close/>
                <a:moveTo>
                  <a:pt x="16095" y="6861"/>
                </a:moveTo>
                <a:lnTo>
                  <a:pt x="16095" y="6951"/>
                </a:lnTo>
                <a:cubicBezTo>
                  <a:pt x="16102" y="6951"/>
                  <a:pt x="16111" y="6952"/>
                  <a:pt x="16123" y="6955"/>
                </a:cubicBezTo>
                <a:cubicBezTo>
                  <a:pt x="16123" y="6955"/>
                  <a:pt x="16128" y="6865"/>
                  <a:pt x="16128" y="6865"/>
                </a:cubicBezTo>
                <a:cubicBezTo>
                  <a:pt x="16114" y="6862"/>
                  <a:pt x="16103" y="6861"/>
                  <a:pt x="16095" y="6861"/>
                </a:cubicBezTo>
                <a:close/>
                <a:moveTo>
                  <a:pt x="16146" y="6861"/>
                </a:moveTo>
                <a:lnTo>
                  <a:pt x="16141" y="6905"/>
                </a:lnTo>
                <a:lnTo>
                  <a:pt x="16138" y="6949"/>
                </a:lnTo>
                <a:lnTo>
                  <a:pt x="16142" y="6951"/>
                </a:lnTo>
                <a:cubicBezTo>
                  <a:pt x="16142" y="6951"/>
                  <a:pt x="16150" y="6862"/>
                  <a:pt x="16150" y="6862"/>
                </a:cubicBezTo>
                <a:cubicBezTo>
                  <a:pt x="16149" y="6862"/>
                  <a:pt x="16147" y="6861"/>
                  <a:pt x="16146" y="6861"/>
                </a:cubicBezTo>
                <a:close/>
                <a:moveTo>
                  <a:pt x="17711" y="6862"/>
                </a:moveTo>
                <a:cubicBezTo>
                  <a:pt x="17713" y="6867"/>
                  <a:pt x="17715" y="6872"/>
                  <a:pt x="17717" y="6878"/>
                </a:cubicBezTo>
                <a:cubicBezTo>
                  <a:pt x="17719" y="6884"/>
                  <a:pt x="17721" y="6890"/>
                  <a:pt x="17723" y="6897"/>
                </a:cubicBezTo>
                <a:cubicBezTo>
                  <a:pt x="17726" y="6906"/>
                  <a:pt x="17729" y="6915"/>
                  <a:pt x="17731" y="6925"/>
                </a:cubicBezTo>
                <a:cubicBezTo>
                  <a:pt x="17733" y="6932"/>
                  <a:pt x="17735" y="6938"/>
                  <a:pt x="17736" y="6945"/>
                </a:cubicBezTo>
                <a:cubicBezTo>
                  <a:pt x="17739" y="6955"/>
                  <a:pt x="17741" y="6965"/>
                  <a:pt x="17743" y="6975"/>
                </a:cubicBezTo>
                <a:cubicBezTo>
                  <a:pt x="17745" y="6983"/>
                  <a:pt x="17747" y="6990"/>
                  <a:pt x="17748" y="6998"/>
                </a:cubicBezTo>
                <a:cubicBezTo>
                  <a:pt x="17749" y="6999"/>
                  <a:pt x="17749" y="7001"/>
                  <a:pt x="17749" y="7002"/>
                </a:cubicBezTo>
                <a:cubicBezTo>
                  <a:pt x="17753" y="7017"/>
                  <a:pt x="17756" y="7033"/>
                  <a:pt x="17759" y="7049"/>
                </a:cubicBezTo>
                <a:cubicBezTo>
                  <a:pt x="17773" y="7114"/>
                  <a:pt x="17787" y="7182"/>
                  <a:pt x="17807" y="7246"/>
                </a:cubicBezTo>
                <a:cubicBezTo>
                  <a:pt x="17811" y="7257"/>
                  <a:pt x="17815" y="7266"/>
                  <a:pt x="17819" y="7275"/>
                </a:cubicBezTo>
                <a:cubicBezTo>
                  <a:pt x="17820" y="7277"/>
                  <a:pt x="17821" y="7278"/>
                  <a:pt x="17821" y="7280"/>
                </a:cubicBezTo>
                <a:cubicBezTo>
                  <a:pt x="17826" y="7288"/>
                  <a:pt x="17831" y="7296"/>
                  <a:pt x="17836" y="7302"/>
                </a:cubicBezTo>
                <a:cubicBezTo>
                  <a:pt x="17836" y="7303"/>
                  <a:pt x="17837" y="7303"/>
                  <a:pt x="17837" y="7304"/>
                </a:cubicBezTo>
                <a:cubicBezTo>
                  <a:pt x="17840" y="7307"/>
                  <a:pt x="17842" y="7310"/>
                  <a:pt x="17845" y="7313"/>
                </a:cubicBezTo>
                <a:lnTo>
                  <a:pt x="17691" y="7754"/>
                </a:lnTo>
                <a:cubicBezTo>
                  <a:pt x="17691" y="7754"/>
                  <a:pt x="17679" y="7740"/>
                  <a:pt x="17679" y="7740"/>
                </a:cubicBezTo>
                <a:lnTo>
                  <a:pt x="17678" y="7755"/>
                </a:lnTo>
                <a:lnTo>
                  <a:pt x="16975" y="7300"/>
                </a:lnTo>
                <a:cubicBezTo>
                  <a:pt x="17012" y="7278"/>
                  <a:pt x="17050" y="7260"/>
                  <a:pt x="17088" y="7255"/>
                </a:cubicBezTo>
                <a:lnTo>
                  <a:pt x="17086" y="7166"/>
                </a:lnTo>
                <a:cubicBezTo>
                  <a:pt x="17086" y="7166"/>
                  <a:pt x="17086" y="7166"/>
                  <a:pt x="17086" y="7166"/>
                </a:cubicBezTo>
                <a:cubicBezTo>
                  <a:pt x="17085" y="7166"/>
                  <a:pt x="17084" y="7166"/>
                  <a:pt x="17084" y="7166"/>
                </a:cubicBezTo>
                <a:lnTo>
                  <a:pt x="17084" y="7166"/>
                </a:lnTo>
                <a:cubicBezTo>
                  <a:pt x="17024" y="7174"/>
                  <a:pt x="16968" y="7209"/>
                  <a:pt x="16913" y="7244"/>
                </a:cubicBezTo>
                <a:lnTo>
                  <a:pt x="16900" y="7252"/>
                </a:lnTo>
                <a:lnTo>
                  <a:pt x="16641" y="7084"/>
                </a:lnTo>
                <a:lnTo>
                  <a:pt x="16512" y="7000"/>
                </a:lnTo>
                <a:lnTo>
                  <a:pt x="17223" y="6918"/>
                </a:lnTo>
                <a:lnTo>
                  <a:pt x="17229" y="6933"/>
                </a:lnTo>
                <a:lnTo>
                  <a:pt x="17238" y="6916"/>
                </a:lnTo>
                <a:lnTo>
                  <a:pt x="17367" y="6902"/>
                </a:lnTo>
                <a:cubicBezTo>
                  <a:pt x="17366" y="6905"/>
                  <a:pt x="17365" y="6908"/>
                  <a:pt x="17364" y="6912"/>
                </a:cubicBezTo>
                <a:lnTo>
                  <a:pt x="17404" y="6953"/>
                </a:lnTo>
                <a:cubicBezTo>
                  <a:pt x="17410" y="6933"/>
                  <a:pt x="17415" y="6913"/>
                  <a:pt x="17421" y="6895"/>
                </a:cubicBezTo>
                <a:lnTo>
                  <a:pt x="17711" y="6862"/>
                </a:lnTo>
                <a:close/>
                <a:moveTo>
                  <a:pt x="16170" y="6870"/>
                </a:moveTo>
                <a:lnTo>
                  <a:pt x="16161" y="6958"/>
                </a:lnTo>
                <a:lnTo>
                  <a:pt x="16174" y="6872"/>
                </a:lnTo>
                <a:cubicBezTo>
                  <a:pt x="16174" y="6872"/>
                  <a:pt x="16170" y="6870"/>
                  <a:pt x="16170" y="6870"/>
                </a:cubicBezTo>
                <a:close/>
                <a:moveTo>
                  <a:pt x="9985" y="6874"/>
                </a:moveTo>
                <a:lnTo>
                  <a:pt x="9944" y="6994"/>
                </a:lnTo>
                <a:cubicBezTo>
                  <a:pt x="9940" y="7008"/>
                  <a:pt x="9932" y="7017"/>
                  <a:pt x="9925" y="7017"/>
                </a:cubicBezTo>
                <a:cubicBezTo>
                  <a:pt x="9918" y="7017"/>
                  <a:pt x="9914" y="7011"/>
                  <a:pt x="9906" y="6999"/>
                </a:cubicBezTo>
                <a:cubicBezTo>
                  <a:pt x="9900" y="6990"/>
                  <a:pt x="9893" y="6980"/>
                  <a:pt x="9884" y="6973"/>
                </a:cubicBezTo>
                <a:cubicBezTo>
                  <a:pt x="9892" y="6963"/>
                  <a:pt x="9899" y="6952"/>
                  <a:pt x="9905" y="6937"/>
                </a:cubicBezTo>
                <a:lnTo>
                  <a:pt x="9909" y="6933"/>
                </a:lnTo>
                <a:lnTo>
                  <a:pt x="9985" y="6874"/>
                </a:lnTo>
                <a:close/>
                <a:moveTo>
                  <a:pt x="16185" y="6880"/>
                </a:moveTo>
                <a:lnTo>
                  <a:pt x="16175" y="6967"/>
                </a:lnTo>
                <a:lnTo>
                  <a:pt x="16185" y="6971"/>
                </a:lnTo>
                <a:cubicBezTo>
                  <a:pt x="16185" y="6971"/>
                  <a:pt x="16195" y="6884"/>
                  <a:pt x="16195" y="6884"/>
                </a:cubicBezTo>
                <a:lnTo>
                  <a:pt x="16185" y="6880"/>
                </a:lnTo>
                <a:close/>
                <a:moveTo>
                  <a:pt x="12226" y="6900"/>
                </a:moveTo>
                <a:cubicBezTo>
                  <a:pt x="12225" y="6922"/>
                  <a:pt x="12223" y="6948"/>
                  <a:pt x="12221" y="6977"/>
                </a:cubicBezTo>
                <a:cubicBezTo>
                  <a:pt x="12221" y="6983"/>
                  <a:pt x="12221" y="6988"/>
                  <a:pt x="12220" y="6994"/>
                </a:cubicBezTo>
                <a:cubicBezTo>
                  <a:pt x="12204" y="7238"/>
                  <a:pt x="12176" y="7673"/>
                  <a:pt x="12164" y="7848"/>
                </a:cubicBezTo>
                <a:cubicBezTo>
                  <a:pt x="12163" y="7861"/>
                  <a:pt x="12162" y="7872"/>
                  <a:pt x="12162" y="7882"/>
                </a:cubicBezTo>
                <a:lnTo>
                  <a:pt x="12108" y="7872"/>
                </a:lnTo>
                <a:lnTo>
                  <a:pt x="12081" y="7867"/>
                </a:lnTo>
                <a:cubicBezTo>
                  <a:pt x="12047" y="7789"/>
                  <a:pt x="12026" y="7760"/>
                  <a:pt x="12007" y="7760"/>
                </a:cubicBezTo>
                <a:cubicBezTo>
                  <a:pt x="11971" y="7760"/>
                  <a:pt x="11953" y="7805"/>
                  <a:pt x="11938" y="7841"/>
                </a:cubicBezTo>
                <a:cubicBezTo>
                  <a:pt x="11938" y="7841"/>
                  <a:pt x="11938" y="7841"/>
                  <a:pt x="11938" y="7841"/>
                </a:cubicBezTo>
                <a:lnTo>
                  <a:pt x="11272" y="7721"/>
                </a:lnTo>
                <a:lnTo>
                  <a:pt x="11480" y="7542"/>
                </a:lnTo>
                <a:cubicBezTo>
                  <a:pt x="11494" y="7616"/>
                  <a:pt x="11531" y="7617"/>
                  <a:pt x="11544" y="7618"/>
                </a:cubicBezTo>
                <a:lnTo>
                  <a:pt x="11545" y="7528"/>
                </a:lnTo>
                <a:cubicBezTo>
                  <a:pt x="11545" y="7528"/>
                  <a:pt x="11545" y="7528"/>
                  <a:pt x="11545" y="7528"/>
                </a:cubicBezTo>
                <a:cubicBezTo>
                  <a:pt x="11530" y="7527"/>
                  <a:pt x="11524" y="7526"/>
                  <a:pt x="11521" y="7506"/>
                </a:cubicBezTo>
                <a:lnTo>
                  <a:pt x="11862" y="7213"/>
                </a:lnTo>
                <a:lnTo>
                  <a:pt x="12226" y="6900"/>
                </a:lnTo>
                <a:close/>
                <a:moveTo>
                  <a:pt x="12357" y="6910"/>
                </a:moveTo>
                <a:lnTo>
                  <a:pt x="13257" y="7230"/>
                </a:lnTo>
                <a:lnTo>
                  <a:pt x="13255" y="7263"/>
                </a:lnTo>
                <a:cubicBezTo>
                  <a:pt x="13255" y="7263"/>
                  <a:pt x="13266" y="7255"/>
                  <a:pt x="13266" y="7255"/>
                </a:cubicBezTo>
                <a:lnTo>
                  <a:pt x="13298" y="7621"/>
                </a:lnTo>
                <a:lnTo>
                  <a:pt x="13306" y="7705"/>
                </a:lnTo>
                <a:cubicBezTo>
                  <a:pt x="13286" y="7693"/>
                  <a:pt x="13263" y="7687"/>
                  <a:pt x="13236" y="7687"/>
                </a:cubicBezTo>
                <a:cubicBezTo>
                  <a:pt x="13166" y="7687"/>
                  <a:pt x="13129" y="7716"/>
                  <a:pt x="13078" y="7755"/>
                </a:cubicBezTo>
                <a:lnTo>
                  <a:pt x="13070" y="7762"/>
                </a:lnTo>
                <a:cubicBezTo>
                  <a:pt x="13069" y="7763"/>
                  <a:pt x="13063" y="7769"/>
                  <a:pt x="13054" y="7777"/>
                </a:cubicBezTo>
                <a:cubicBezTo>
                  <a:pt x="13048" y="7784"/>
                  <a:pt x="13040" y="7792"/>
                  <a:pt x="13031" y="7800"/>
                </a:cubicBezTo>
                <a:lnTo>
                  <a:pt x="12758" y="7439"/>
                </a:lnTo>
                <a:lnTo>
                  <a:pt x="12357" y="6910"/>
                </a:lnTo>
                <a:close/>
                <a:moveTo>
                  <a:pt x="11562" y="6936"/>
                </a:moveTo>
                <a:lnTo>
                  <a:pt x="11518" y="6955"/>
                </a:lnTo>
                <a:cubicBezTo>
                  <a:pt x="11518" y="6955"/>
                  <a:pt x="11518" y="6955"/>
                  <a:pt x="11518" y="6956"/>
                </a:cubicBezTo>
                <a:cubicBezTo>
                  <a:pt x="11518" y="6956"/>
                  <a:pt x="11518" y="6956"/>
                  <a:pt x="11518" y="6957"/>
                </a:cubicBezTo>
                <a:cubicBezTo>
                  <a:pt x="11518" y="6957"/>
                  <a:pt x="11518" y="6957"/>
                  <a:pt x="11518" y="6957"/>
                </a:cubicBezTo>
                <a:cubicBezTo>
                  <a:pt x="11523" y="6995"/>
                  <a:pt x="11532" y="7027"/>
                  <a:pt x="11540" y="7055"/>
                </a:cubicBezTo>
                <a:cubicBezTo>
                  <a:pt x="11549" y="7085"/>
                  <a:pt x="11556" y="7112"/>
                  <a:pt x="11556" y="7139"/>
                </a:cubicBezTo>
                <a:cubicBezTo>
                  <a:pt x="11556" y="7143"/>
                  <a:pt x="11553" y="7148"/>
                  <a:pt x="11549" y="7153"/>
                </a:cubicBezTo>
                <a:cubicBezTo>
                  <a:pt x="11546" y="7156"/>
                  <a:pt x="11543" y="7160"/>
                  <a:pt x="11539" y="7164"/>
                </a:cubicBezTo>
                <a:cubicBezTo>
                  <a:pt x="11538" y="7166"/>
                  <a:pt x="11537" y="7167"/>
                  <a:pt x="11537" y="7167"/>
                </a:cubicBezTo>
                <a:cubicBezTo>
                  <a:pt x="11531" y="7174"/>
                  <a:pt x="11525" y="7181"/>
                  <a:pt x="11521" y="7188"/>
                </a:cubicBezTo>
                <a:lnTo>
                  <a:pt x="11548" y="7258"/>
                </a:lnTo>
                <a:cubicBezTo>
                  <a:pt x="11551" y="7254"/>
                  <a:pt x="11555" y="7250"/>
                  <a:pt x="11559" y="7246"/>
                </a:cubicBezTo>
                <a:cubicBezTo>
                  <a:pt x="11575" y="7228"/>
                  <a:pt x="11601" y="7198"/>
                  <a:pt x="11601" y="7139"/>
                </a:cubicBezTo>
                <a:cubicBezTo>
                  <a:pt x="11601" y="7088"/>
                  <a:pt x="11589" y="7047"/>
                  <a:pt x="11579" y="7010"/>
                </a:cubicBezTo>
                <a:cubicBezTo>
                  <a:pt x="11572" y="6986"/>
                  <a:pt x="11565" y="6962"/>
                  <a:pt x="11562" y="6938"/>
                </a:cubicBezTo>
                <a:cubicBezTo>
                  <a:pt x="11562" y="6937"/>
                  <a:pt x="11562" y="6937"/>
                  <a:pt x="11562" y="6936"/>
                </a:cubicBezTo>
                <a:close/>
                <a:moveTo>
                  <a:pt x="2424" y="6946"/>
                </a:moveTo>
                <a:lnTo>
                  <a:pt x="3213" y="7227"/>
                </a:lnTo>
                <a:lnTo>
                  <a:pt x="3211" y="7260"/>
                </a:lnTo>
                <a:cubicBezTo>
                  <a:pt x="3211" y="7260"/>
                  <a:pt x="3222" y="7251"/>
                  <a:pt x="3222" y="7251"/>
                </a:cubicBezTo>
                <a:lnTo>
                  <a:pt x="3241" y="7472"/>
                </a:lnTo>
                <a:lnTo>
                  <a:pt x="3308" y="8221"/>
                </a:lnTo>
                <a:lnTo>
                  <a:pt x="2741" y="7473"/>
                </a:lnTo>
                <a:cubicBezTo>
                  <a:pt x="2738" y="7464"/>
                  <a:pt x="2734" y="7456"/>
                  <a:pt x="2732" y="7447"/>
                </a:cubicBezTo>
                <a:lnTo>
                  <a:pt x="2730" y="7431"/>
                </a:lnTo>
                <a:lnTo>
                  <a:pt x="2715" y="7415"/>
                </a:lnTo>
                <a:cubicBezTo>
                  <a:pt x="2711" y="7412"/>
                  <a:pt x="2705" y="7406"/>
                  <a:pt x="2704" y="7404"/>
                </a:cubicBezTo>
                <a:cubicBezTo>
                  <a:pt x="2691" y="7378"/>
                  <a:pt x="2671" y="7363"/>
                  <a:pt x="2654" y="7351"/>
                </a:cubicBezTo>
                <a:cubicBezTo>
                  <a:pt x="2650" y="7347"/>
                  <a:pt x="2645" y="7343"/>
                  <a:pt x="2641" y="7340"/>
                </a:cubicBezTo>
                <a:lnTo>
                  <a:pt x="2631" y="7327"/>
                </a:lnTo>
                <a:lnTo>
                  <a:pt x="2627" y="7322"/>
                </a:lnTo>
                <a:cubicBezTo>
                  <a:pt x="2614" y="7245"/>
                  <a:pt x="2579" y="7228"/>
                  <a:pt x="2555" y="7217"/>
                </a:cubicBezTo>
                <a:cubicBezTo>
                  <a:pt x="2551" y="7215"/>
                  <a:pt x="2547" y="7213"/>
                  <a:pt x="2543" y="7211"/>
                </a:cubicBezTo>
                <a:lnTo>
                  <a:pt x="2533" y="7198"/>
                </a:lnTo>
                <a:lnTo>
                  <a:pt x="2527" y="7190"/>
                </a:lnTo>
                <a:lnTo>
                  <a:pt x="2523" y="7158"/>
                </a:lnTo>
                <a:lnTo>
                  <a:pt x="2505" y="7158"/>
                </a:lnTo>
                <a:cubicBezTo>
                  <a:pt x="2504" y="7158"/>
                  <a:pt x="2503" y="7157"/>
                  <a:pt x="2502" y="7157"/>
                </a:cubicBezTo>
                <a:lnTo>
                  <a:pt x="2454" y="7093"/>
                </a:lnTo>
                <a:cubicBezTo>
                  <a:pt x="2449" y="7071"/>
                  <a:pt x="2445" y="7044"/>
                  <a:pt x="2441" y="7016"/>
                </a:cubicBezTo>
                <a:cubicBezTo>
                  <a:pt x="2439" y="7003"/>
                  <a:pt x="2438" y="6990"/>
                  <a:pt x="2436" y="6977"/>
                </a:cubicBezTo>
                <a:cubicBezTo>
                  <a:pt x="2435" y="6969"/>
                  <a:pt x="2433" y="6962"/>
                  <a:pt x="2424" y="6946"/>
                </a:cubicBezTo>
                <a:close/>
                <a:moveTo>
                  <a:pt x="12317" y="6965"/>
                </a:moveTo>
                <a:lnTo>
                  <a:pt x="12980" y="7839"/>
                </a:lnTo>
                <a:cubicBezTo>
                  <a:pt x="12969" y="7865"/>
                  <a:pt x="12923" y="8032"/>
                  <a:pt x="12923" y="8072"/>
                </a:cubicBezTo>
                <a:cubicBezTo>
                  <a:pt x="12923" y="8123"/>
                  <a:pt x="12941" y="8167"/>
                  <a:pt x="12955" y="8202"/>
                </a:cubicBezTo>
                <a:cubicBezTo>
                  <a:pt x="12961" y="8216"/>
                  <a:pt x="12969" y="8236"/>
                  <a:pt x="12970" y="8242"/>
                </a:cubicBezTo>
                <a:cubicBezTo>
                  <a:pt x="12970" y="8381"/>
                  <a:pt x="13040" y="8607"/>
                  <a:pt x="13101" y="8709"/>
                </a:cubicBezTo>
                <a:cubicBezTo>
                  <a:pt x="13090" y="8737"/>
                  <a:pt x="13084" y="8770"/>
                  <a:pt x="13079" y="8801"/>
                </a:cubicBezTo>
                <a:cubicBezTo>
                  <a:pt x="13075" y="8819"/>
                  <a:pt x="13072" y="8837"/>
                  <a:pt x="13068" y="8853"/>
                </a:cubicBezTo>
                <a:lnTo>
                  <a:pt x="13064" y="8844"/>
                </a:lnTo>
                <a:cubicBezTo>
                  <a:pt x="13063" y="8841"/>
                  <a:pt x="13061" y="8829"/>
                  <a:pt x="13060" y="8822"/>
                </a:cubicBezTo>
                <a:cubicBezTo>
                  <a:pt x="13058" y="8809"/>
                  <a:pt x="13057" y="8794"/>
                  <a:pt x="13052" y="8778"/>
                </a:cubicBezTo>
                <a:lnTo>
                  <a:pt x="13045" y="8749"/>
                </a:lnTo>
                <a:lnTo>
                  <a:pt x="13029" y="8754"/>
                </a:lnTo>
                <a:cubicBezTo>
                  <a:pt x="13029" y="8754"/>
                  <a:pt x="13029" y="8754"/>
                  <a:pt x="13029" y="8754"/>
                </a:cubicBezTo>
                <a:cubicBezTo>
                  <a:pt x="13025" y="8755"/>
                  <a:pt x="13023" y="8756"/>
                  <a:pt x="13021" y="8756"/>
                </a:cubicBezTo>
                <a:cubicBezTo>
                  <a:pt x="13013" y="8758"/>
                  <a:pt x="13008" y="8759"/>
                  <a:pt x="12996" y="8769"/>
                </a:cubicBezTo>
                <a:cubicBezTo>
                  <a:pt x="12976" y="8782"/>
                  <a:pt x="12966" y="8808"/>
                  <a:pt x="12958" y="8829"/>
                </a:cubicBezTo>
                <a:cubicBezTo>
                  <a:pt x="12948" y="8852"/>
                  <a:pt x="12943" y="8864"/>
                  <a:pt x="12927" y="8864"/>
                </a:cubicBezTo>
                <a:lnTo>
                  <a:pt x="12927" y="8954"/>
                </a:lnTo>
                <a:cubicBezTo>
                  <a:pt x="12965" y="8954"/>
                  <a:pt x="12981" y="8913"/>
                  <a:pt x="12993" y="8885"/>
                </a:cubicBezTo>
                <a:cubicBezTo>
                  <a:pt x="13000" y="8868"/>
                  <a:pt x="13003" y="8859"/>
                  <a:pt x="13011" y="8853"/>
                </a:cubicBezTo>
                <a:cubicBezTo>
                  <a:pt x="13014" y="8851"/>
                  <a:pt x="13016" y="8850"/>
                  <a:pt x="13017" y="8849"/>
                </a:cubicBezTo>
                <a:cubicBezTo>
                  <a:pt x="13019" y="8861"/>
                  <a:pt x="13021" y="8874"/>
                  <a:pt x="13024" y="8887"/>
                </a:cubicBezTo>
                <a:cubicBezTo>
                  <a:pt x="13024" y="8892"/>
                  <a:pt x="13025" y="8897"/>
                  <a:pt x="13025" y="8901"/>
                </a:cubicBezTo>
                <a:cubicBezTo>
                  <a:pt x="13025" y="8903"/>
                  <a:pt x="13025" y="8906"/>
                  <a:pt x="13025" y="8908"/>
                </a:cubicBezTo>
                <a:lnTo>
                  <a:pt x="13025" y="8940"/>
                </a:lnTo>
                <a:lnTo>
                  <a:pt x="13029" y="8941"/>
                </a:lnTo>
                <a:cubicBezTo>
                  <a:pt x="13034" y="8962"/>
                  <a:pt x="13042" y="8974"/>
                  <a:pt x="13048" y="8982"/>
                </a:cubicBezTo>
                <a:cubicBezTo>
                  <a:pt x="13052" y="8988"/>
                  <a:pt x="13054" y="8991"/>
                  <a:pt x="13056" y="8998"/>
                </a:cubicBezTo>
                <a:cubicBezTo>
                  <a:pt x="13059" y="9004"/>
                  <a:pt x="13060" y="9010"/>
                  <a:pt x="13060" y="9016"/>
                </a:cubicBezTo>
                <a:lnTo>
                  <a:pt x="13055" y="9028"/>
                </a:lnTo>
                <a:lnTo>
                  <a:pt x="12952" y="9271"/>
                </a:lnTo>
                <a:lnTo>
                  <a:pt x="12706" y="8370"/>
                </a:lnTo>
                <a:lnTo>
                  <a:pt x="12641" y="8135"/>
                </a:lnTo>
                <a:lnTo>
                  <a:pt x="12641" y="8134"/>
                </a:lnTo>
                <a:lnTo>
                  <a:pt x="12317" y="6965"/>
                </a:lnTo>
                <a:close/>
                <a:moveTo>
                  <a:pt x="6743" y="6966"/>
                </a:moveTo>
                <a:cubicBezTo>
                  <a:pt x="6723" y="6994"/>
                  <a:pt x="6687" y="7017"/>
                  <a:pt x="6657" y="7035"/>
                </a:cubicBezTo>
                <a:cubicBezTo>
                  <a:pt x="6635" y="7050"/>
                  <a:pt x="6613" y="7064"/>
                  <a:pt x="6596" y="7080"/>
                </a:cubicBezTo>
                <a:lnTo>
                  <a:pt x="6594" y="7079"/>
                </a:lnTo>
                <a:lnTo>
                  <a:pt x="6468" y="6997"/>
                </a:lnTo>
                <a:lnTo>
                  <a:pt x="6743" y="6966"/>
                </a:lnTo>
                <a:close/>
                <a:moveTo>
                  <a:pt x="12267" y="6968"/>
                </a:moveTo>
                <a:lnTo>
                  <a:pt x="12450" y="7628"/>
                </a:lnTo>
                <a:lnTo>
                  <a:pt x="12594" y="8150"/>
                </a:lnTo>
                <a:cubicBezTo>
                  <a:pt x="12594" y="8151"/>
                  <a:pt x="12593" y="8153"/>
                  <a:pt x="12592" y="8155"/>
                </a:cubicBezTo>
                <a:cubicBezTo>
                  <a:pt x="12591" y="8157"/>
                  <a:pt x="12590" y="8159"/>
                  <a:pt x="12589" y="8161"/>
                </a:cubicBezTo>
                <a:cubicBezTo>
                  <a:pt x="12588" y="8163"/>
                  <a:pt x="12586" y="8166"/>
                  <a:pt x="12585" y="8168"/>
                </a:cubicBezTo>
                <a:cubicBezTo>
                  <a:pt x="12583" y="8172"/>
                  <a:pt x="12581" y="8175"/>
                  <a:pt x="12579" y="8180"/>
                </a:cubicBezTo>
                <a:cubicBezTo>
                  <a:pt x="12578" y="8181"/>
                  <a:pt x="12578" y="8182"/>
                  <a:pt x="12577" y="8183"/>
                </a:cubicBezTo>
                <a:cubicBezTo>
                  <a:pt x="12570" y="8196"/>
                  <a:pt x="12562" y="8212"/>
                  <a:pt x="12551" y="8233"/>
                </a:cubicBezTo>
                <a:cubicBezTo>
                  <a:pt x="12551" y="8233"/>
                  <a:pt x="12551" y="8233"/>
                  <a:pt x="12551" y="8233"/>
                </a:cubicBezTo>
                <a:cubicBezTo>
                  <a:pt x="12530" y="8210"/>
                  <a:pt x="12508" y="8191"/>
                  <a:pt x="12487" y="8172"/>
                </a:cubicBezTo>
                <a:cubicBezTo>
                  <a:pt x="12439" y="8129"/>
                  <a:pt x="12394" y="8088"/>
                  <a:pt x="12369" y="8022"/>
                </a:cubicBezTo>
                <a:cubicBezTo>
                  <a:pt x="12403" y="7997"/>
                  <a:pt x="12424" y="7964"/>
                  <a:pt x="12433" y="7921"/>
                </a:cubicBezTo>
                <a:cubicBezTo>
                  <a:pt x="12442" y="7875"/>
                  <a:pt x="12435" y="7833"/>
                  <a:pt x="12428" y="7804"/>
                </a:cubicBezTo>
                <a:cubicBezTo>
                  <a:pt x="12437" y="7787"/>
                  <a:pt x="12446" y="7767"/>
                  <a:pt x="12454" y="7749"/>
                </a:cubicBezTo>
                <a:lnTo>
                  <a:pt x="12429" y="7678"/>
                </a:lnTo>
                <a:cubicBezTo>
                  <a:pt x="12269" y="7796"/>
                  <a:pt x="12222" y="7843"/>
                  <a:pt x="12208" y="7875"/>
                </a:cubicBezTo>
                <a:lnTo>
                  <a:pt x="12211" y="7831"/>
                </a:lnTo>
                <a:lnTo>
                  <a:pt x="12265" y="7006"/>
                </a:lnTo>
                <a:cubicBezTo>
                  <a:pt x="12265" y="6992"/>
                  <a:pt x="12266" y="6980"/>
                  <a:pt x="12267" y="6968"/>
                </a:cubicBezTo>
                <a:close/>
                <a:moveTo>
                  <a:pt x="6332" y="7019"/>
                </a:moveTo>
                <a:lnTo>
                  <a:pt x="6366" y="7205"/>
                </a:lnTo>
                <a:cubicBezTo>
                  <a:pt x="6362" y="7204"/>
                  <a:pt x="6358" y="7204"/>
                  <a:pt x="6353" y="7204"/>
                </a:cubicBezTo>
                <a:cubicBezTo>
                  <a:pt x="6331" y="7204"/>
                  <a:pt x="6311" y="7202"/>
                  <a:pt x="6292" y="7200"/>
                </a:cubicBezTo>
                <a:cubicBezTo>
                  <a:pt x="6275" y="7197"/>
                  <a:pt x="6258" y="7196"/>
                  <a:pt x="6242" y="7196"/>
                </a:cubicBezTo>
                <a:cubicBezTo>
                  <a:pt x="6205" y="7196"/>
                  <a:pt x="6174" y="7205"/>
                  <a:pt x="6138" y="7228"/>
                </a:cubicBezTo>
                <a:cubicBezTo>
                  <a:pt x="6105" y="7250"/>
                  <a:pt x="6097" y="7283"/>
                  <a:pt x="6090" y="7320"/>
                </a:cubicBezTo>
                <a:cubicBezTo>
                  <a:pt x="6088" y="7336"/>
                  <a:pt x="6085" y="7348"/>
                  <a:pt x="6077" y="7366"/>
                </a:cubicBezTo>
                <a:cubicBezTo>
                  <a:pt x="6060" y="7400"/>
                  <a:pt x="6043" y="7413"/>
                  <a:pt x="6026" y="7427"/>
                </a:cubicBezTo>
                <a:cubicBezTo>
                  <a:pt x="6001" y="7446"/>
                  <a:pt x="5973" y="7468"/>
                  <a:pt x="5954" y="7548"/>
                </a:cubicBezTo>
                <a:lnTo>
                  <a:pt x="5936" y="7623"/>
                </a:lnTo>
                <a:lnTo>
                  <a:pt x="5977" y="7612"/>
                </a:lnTo>
                <a:cubicBezTo>
                  <a:pt x="6008" y="7604"/>
                  <a:pt x="6035" y="7572"/>
                  <a:pt x="6060" y="7542"/>
                </a:cubicBezTo>
                <a:cubicBezTo>
                  <a:pt x="6092" y="7504"/>
                  <a:pt x="6125" y="7464"/>
                  <a:pt x="6173" y="7464"/>
                </a:cubicBezTo>
                <a:cubicBezTo>
                  <a:pt x="6180" y="7464"/>
                  <a:pt x="6187" y="7464"/>
                  <a:pt x="6194" y="7463"/>
                </a:cubicBezTo>
                <a:cubicBezTo>
                  <a:pt x="6202" y="7463"/>
                  <a:pt x="6209" y="7463"/>
                  <a:pt x="6216" y="7463"/>
                </a:cubicBezTo>
                <a:cubicBezTo>
                  <a:pt x="6233" y="7463"/>
                  <a:pt x="6261" y="7465"/>
                  <a:pt x="6261" y="7483"/>
                </a:cubicBezTo>
                <a:cubicBezTo>
                  <a:pt x="6261" y="7509"/>
                  <a:pt x="6234" y="7533"/>
                  <a:pt x="6215" y="7548"/>
                </a:cubicBezTo>
                <a:cubicBezTo>
                  <a:pt x="6198" y="7563"/>
                  <a:pt x="6184" y="7575"/>
                  <a:pt x="6177" y="7596"/>
                </a:cubicBezTo>
                <a:lnTo>
                  <a:pt x="6149" y="7668"/>
                </a:lnTo>
                <a:lnTo>
                  <a:pt x="6194" y="7668"/>
                </a:lnTo>
                <a:cubicBezTo>
                  <a:pt x="6201" y="7668"/>
                  <a:pt x="6208" y="7670"/>
                  <a:pt x="6215" y="7672"/>
                </a:cubicBezTo>
                <a:cubicBezTo>
                  <a:pt x="6210" y="7692"/>
                  <a:pt x="6204" y="7713"/>
                  <a:pt x="6204" y="7737"/>
                </a:cubicBezTo>
                <a:cubicBezTo>
                  <a:pt x="6204" y="7803"/>
                  <a:pt x="6229" y="7867"/>
                  <a:pt x="6263" y="7916"/>
                </a:cubicBezTo>
                <a:lnTo>
                  <a:pt x="6248" y="7918"/>
                </a:lnTo>
                <a:cubicBezTo>
                  <a:pt x="6241" y="7919"/>
                  <a:pt x="6235" y="7922"/>
                  <a:pt x="6229" y="7926"/>
                </a:cubicBezTo>
                <a:lnTo>
                  <a:pt x="6226" y="7925"/>
                </a:lnTo>
                <a:lnTo>
                  <a:pt x="5998" y="7753"/>
                </a:lnTo>
                <a:lnTo>
                  <a:pt x="5520" y="7394"/>
                </a:lnTo>
                <a:lnTo>
                  <a:pt x="5845" y="7244"/>
                </a:lnTo>
                <a:lnTo>
                  <a:pt x="6332" y="7019"/>
                </a:lnTo>
                <a:close/>
                <a:moveTo>
                  <a:pt x="16377" y="7022"/>
                </a:moveTo>
                <a:lnTo>
                  <a:pt x="16400" y="7152"/>
                </a:lnTo>
                <a:lnTo>
                  <a:pt x="16585" y="8164"/>
                </a:lnTo>
                <a:lnTo>
                  <a:pt x="15678" y="7483"/>
                </a:lnTo>
                <a:cubicBezTo>
                  <a:pt x="15678" y="7483"/>
                  <a:pt x="15564" y="7397"/>
                  <a:pt x="15564" y="7397"/>
                </a:cubicBezTo>
                <a:lnTo>
                  <a:pt x="15879" y="7251"/>
                </a:lnTo>
                <a:cubicBezTo>
                  <a:pt x="15889" y="7256"/>
                  <a:pt x="15899" y="7260"/>
                  <a:pt x="15908" y="7262"/>
                </a:cubicBezTo>
                <a:cubicBezTo>
                  <a:pt x="15909" y="7263"/>
                  <a:pt x="15910" y="7263"/>
                  <a:pt x="15912" y="7263"/>
                </a:cubicBezTo>
                <a:cubicBezTo>
                  <a:pt x="15920" y="7265"/>
                  <a:pt x="15927" y="7266"/>
                  <a:pt x="15934" y="7266"/>
                </a:cubicBezTo>
                <a:cubicBezTo>
                  <a:pt x="15936" y="7267"/>
                  <a:pt x="15938" y="7267"/>
                  <a:pt x="15939" y="7267"/>
                </a:cubicBezTo>
                <a:cubicBezTo>
                  <a:pt x="15941" y="7267"/>
                  <a:pt x="15942" y="7267"/>
                  <a:pt x="15943" y="7266"/>
                </a:cubicBezTo>
                <a:cubicBezTo>
                  <a:pt x="15950" y="7266"/>
                  <a:pt x="15958" y="7264"/>
                  <a:pt x="15964" y="7262"/>
                </a:cubicBezTo>
                <a:cubicBezTo>
                  <a:pt x="15967" y="7261"/>
                  <a:pt x="15970" y="7260"/>
                  <a:pt x="15972" y="7258"/>
                </a:cubicBezTo>
                <a:cubicBezTo>
                  <a:pt x="15978" y="7255"/>
                  <a:pt x="15984" y="7251"/>
                  <a:pt x="15990" y="7245"/>
                </a:cubicBezTo>
                <a:cubicBezTo>
                  <a:pt x="15992" y="7243"/>
                  <a:pt x="15994" y="7241"/>
                  <a:pt x="15996" y="7239"/>
                </a:cubicBezTo>
                <a:cubicBezTo>
                  <a:pt x="16003" y="7231"/>
                  <a:pt x="16009" y="7223"/>
                  <a:pt x="16015" y="7212"/>
                </a:cubicBezTo>
                <a:cubicBezTo>
                  <a:pt x="16016" y="7212"/>
                  <a:pt x="16016" y="7212"/>
                  <a:pt x="16016" y="7212"/>
                </a:cubicBezTo>
                <a:cubicBezTo>
                  <a:pt x="16021" y="7203"/>
                  <a:pt x="16025" y="7193"/>
                  <a:pt x="16030" y="7182"/>
                </a:cubicBezTo>
                <a:lnTo>
                  <a:pt x="16377" y="7022"/>
                </a:lnTo>
                <a:close/>
                <a:moveTo>
                  <a:pt x="6437" y="7080"/>
                </a:moveTo>
                <a:cubicBezTo>
                  <a:pt x="6438" y="7081"/>
                  <a:pt x="6440" y="7081"/>
                  <a:pt x="6441" y="7082"/>
                </a:cubicBezTo>
                <a:cubicBezTo>
                  <a:pt x="6441" y="7082"/>
                  <a:pt x="6442" y="7083"/>
                  <a:pt x="6442" y="7083"/>
                </a:cubicBezTo>
                <a:cubicBezTo>
                  <a:pt x="6449" y="7088"/>
                  <a:pt x="6455" y="7092"/>
                  <a:pt x="6463" y="7097"/>
                </a:cubicBezTo>
                <a:cubicBezTo>
                  <a:pt x="6485" y="7112"/>
                  <a:pt x="6511" y="7129"/>
                  <a:pt x="6542" y="7149"/>
                </a:cubicBezTo>
                <a:cubicBezTo>
                  <a:pt x="6545" y="7151"/>
                  <a:pt x="6548" y="7153"/>
                  <a:pt x="6551" y="7155"/>
                </a:cubicBezTo>
                <a:cubicBezTo>
                  <a:pt x="6534" y="7191"/>
                  <a:pt x="6518" y="7206"/>
                  <a:pt x="6505" y="7212"/>
                </a:cubicBezTo>
                <a:cubicBezTo>
                  <a:pt x="6488" y="7179"/>
                  <a:pt x="6473" y="7150"/>
                  <a:pt x="6460" y="7124"/>
                </a:cubicBezTo>
                <a:cubicBezTo>
                  <a:pt x="6452" y="7108"/>
                  <a:pt x="6444" y="7093"/>
                  <a:pt x="6437" y="7080"/>
                </a:cubicBezTo>
                <a:close/>
                <a:moveTo>
                  <a:pt x="16482" y="7083"/>
                </a:moveTo>
                <a:cubicBezTo>
                  <a:pt x="16487" y="7087"/>
                  <a:pt x="16493" y="7091"/>
                  <a:pt x="16500" y="7095"/>
                </a:cubicBezTo>
                <a:cubicBezTo>
                  <a:pt x="16501" y="7096"/>
                  <a:pt x="16502" y="7097"/>
                  <a:pt x="16503" y="7097"/>
                </a:cubicBezTo>
                <a:cubicBezTo>
                  <a:pt x="16503" y="7097"/>
                  <a:pt x="16503" y="7098"/>
                  <a:pt x="16503" y="7097"/>
                </a:cubicBezTo>
                <a:cubicBezTo>
                  <a:pt x="16502" y="7097"/>
                  <a:pt x="16501" y="7097"/>
                  <a:pt x="16501" y="7097"/>
                </a:cubicBezTo>
                <a:cubicBezTo>
                  <a:pt x="16496" y="7096"/>
                  <a:pt x="16492" y="7095"/>
                  <a:pt x="16487" y="7094"/>
                </a:cubicBezTo>
                <a:cubicBezTo>
                  <a:pt x="16486" y="7092"/>
                  <a:pt x="16485" y="7090"/>
                  <a:pt x="16484" y="7088"/>
                </a:cubicBezTo>
                <a:cubicBezTo>
                  <a:pt x="16483" y="7086"/>
                  <a:pt x="16482" y="7085"/>
                  <a:pt x="16482" y="7083"/>
                </a:cubicBezTo>
                <a:close/>
                <a:moveTo>
                  <a:pt x="6761" y="7093"/>
                </a:moveTo>
                <a:cubicBezTo>
                  <a:pt x="6760" y="7123"/>
                  <a:pt x="6752" y="7149"/>
                  <a:pt x="6742" y="7175"/>
                </a:cubicBezTo>
                <a:lnTo>
                  <a:pt x="6732" y="7169"/>
                </a:lnTo>
                <a:cubicBezTo>
                  <a:pt x="6733" y="7167"/>
                  <a:pt x="6733" y="7166"/>
                  <a:pt x="6734" y="7164"/>
                </a:cubicBezTo>
                <a:cubicBezTo>
                  <a:pt x="6745" y="7124"/>
                  <a:pt x="6752" y="7101"/>
                  <a:pt x="6761" y="7093"/>
                </a:cubicBezTo>
                <a:close/>
                <a:moveTo>
                  <a:pt x="6402" y="7138"/>
                </a:moveTo>
                <a:lnTo>
                  <a:pt x="6442" y="7216"/>
                </a:lnTo>
                <a:cubicBezTo>
                  <a:pt x="6437" y="7215"/>
                  <a:pt x="6432" y="7214"/>
                  <a:pt x="6426" y="7213"/>
                </a:cubicBezTo>
                <a:cubicBezTo>
                  <a:pt x="6423" y="7212"/>
                  <a:pt x="6419" y="7211"/>
                  <a:pt x="6416" y="7211"/>
                </a:cubicBezTo>
                <a:lnTo>
                  <a:pt x="6402" y="7138"/>
                </a:lnTo>
                <a:close/>
                <a:moveTo>
                  <a:pt x="16446" y="7141"/>
                </a:moveTo>
                <a:lnTo>
                  <a:pt x="16452" y="7153"/>
                </a:lnTo>
                <a:lnTo>
                  <a:pt x="16461" y="7170"/>
                </a:lnTo>
                <a:lnTo>
                  <a:pt x="16468" y="7183"/>
                </a:lnTo>
                <a:lnTo>
                  <a:pt x="16876" y="7980"/>
                </a:lnTo>
                <a:cubicBezTo>
                  <a:pt x="16876" y="7980"/>
                  <a:pt x="16884" y="7996"/>
                  <a:pt x="16884" y="7996"/>
                </a:cubicBezTo>
                <a:lnTo>
                  <a:pt x="16915" y="9420"/>
                </a:lnTo>
                <a:lnTo>
                  <a:pt x="16921" y="9716"/>
                </a:lnTo>
                <a:lnTo>
                  <a:pt x="16650" y="8244"/>
                </a:lnTo>
                <a:lnTo>
                  <a:pt x="16659" y="8219"/>
                </a:lnTo>
                <a:lnTo>
                  <a:pt x="16643" y="8208"/>
                </a:lnTo>
                <a:lnTo>
                  <a:pt x="16446" y="7141"/>
                </a:lnTo>
                <a:close/>
                <a:moveTo>
                  <a:pt x="16587" y="7153"/>
                </a:moveTo>
                <a:cubicBezTo>
                  <a:pt x="16594" y="7157"/>
                  <a:pt x="16600" y="7162"/>
                  <a:pt x="16607" y="7166"/>
                </a:cubicBezTo>
                <a:cubicBezTo>
                  <a:pt x="16611" y="7169"/>
                  <a:pt x="16616" y="7172"/>
                  <a:pt x="16620" y="7175"/>
                </a:cubicBezTo>
                <a:cubicBezTo>
                  <a:pt x="16624" y="7177"/>
                  <a:pt x="16628" y="7180"/>
                  <a:pt x="16632" y="7182"/>
                </a:cubicBezTo>
                <a:cubicBezTo>
                  <a:pt x="16649" y="7194"/>
                  <a:pt x="16668" y="7206"/>
                  <a:pt x="16688" y="7219"/>
                </a:cubicBezTo>
                <a:cubicBezTo>
                  <a:pt x="16694" y="7222"/>
                  <a:pt x="16699" y="7226"/>
                  <a:pt x="16705" y="7230"/>
                </a:cubicBezTo>
                <a:cubicBezTo>
                  <a:pt x="16709" y="7232"/>
                  <a:pt x="16713" y="7235"/>
                  <a:pt x="16717" y="7238"/>
                </a:cubicBezTo>
                <a:cubicBezTo>
                  <a:pt x="16726" y="7243"/>
                  <a:pt x="16735" y="7249"/>
                  <a:pt x="16745" y="7256"/>
                </a:cubicBezTo>
                <a:cubicBezTo>
                  <a:pt x="16745" y="7256"/>
                  <a:pt x="16745" y="7256"/>
                  <a:pt x="16745" y="7256"/>
                </a:cubicBezTo>
                <a:cubicBezTo>
                  <a:pt x="16766" y="7269"/>
                  <a:pt x="16788" y="7283"/>
                  <a:pt x="16811" y="7298"/>
                </a:cubicBezTo>
                <a:cubicBezTo>
                  <a:pt x="16811" y="7299"/>
                  <a:pt x="16810" y="7299"/>
                  <a:pt x="16809" y="7299"/>
                </a:cubicBezTo>
                <a:cubicBezTo>
                  <a:pt x="16798" y="7303"/>
                  <a:pt x="16787" y="7305"/>
                  <a:pt x="16777" y="7305"/>
                </a:cubicBezTo>
                <a:cubicBezTo>
                  <a:pt x="16713" y="7305"/>
                  <a:pt x="16673" y="7256"/>
                  <a:pt x="16631" y="7204"/>
                </a:cubicBezTo>
                <a:cubicBezTo>
                  <a:pt x="16630" y="7203"/>
                  <a:pt x="16629" y="7202"/>
                  <a:pt x="16628" y="7201"/>
                </a:cubicBezTo>
                <a:cubicBezTo>
                  <a:pt x="16616" y="7186"/>
                  <a:pt x="16604" y="7171"/>
                  <a:pt x="16591" y="7157"/>
                </a:cubicBezTo>
                <a:cubicBezTo>
                  <a:pt x="16590" y="7156"/>
                  <a:pt x="16589" y="7154"/>
                  <a:pt x="16587" y="7153"/>
                </a:cubicBezTo>
                <a:close/>
                <a:moveTo>
                  <a:pt x="16550" y="7217"/>
                </a:moveTo>
                <a:cubicBezTo>
                  <a:pt x="16550" y="7217"/>
                  <a:pt x="16550" y="7217"/>
                  <a:pt x="16550" y="7217"/>
                </a:cubicBezTo>
                <a:cubicBezTo>
                  <a:pt x="16570" y="7235"/>
                  <a:pt x="16589" y="7257"/>
                  <a:pt x="16607" y="7280"/>
                </a:cubicBezTo>
                <a:cubicBezTo>
                  <a:pt x="16651" y="7334"/>
                  <a:pt x="16701" y="7395"/>
                  <a:pt x="16777" y="7395"/>
                </a:cubicBezTo>
                <a:cubicBezTo>
                  <a:pt x="16795" y="7395"/>
                  <a:pt x="16814" y="7390"/>
                  <a:pt x="16834" y="7382"/>
                </a:cubicBezTo>
                <a:cubicBezTo>
                  <a:pt x="16835" y="7381"/>
                  <a:pt x="16836" y="7381"/>
                  <a:pt x="16837" y="7380"/>
                </a:cubicBezTo>
                <a:cubicBezTo>
                  <a:pt x="16846" y="7376"/>
                  <a:pt x="16855" y="7372"/>
                  <a:pt x="16865" y="7367"/>
                </a:cubicBezTo>
                <a:cubicBezTo>
                  <a:pt x="16867" y="7366"/>
                  <a:pt x="16869" y="7365"/>
                  <a:pt x="16870" y="7363"/>
                </a:cubicBezTo>
                <a:cubicBezTo>
                  <a:pt x="16878" y="7359"/>
                  <a:pt x="16885" y="7355"/>
                  <a:pt x="16893" y="7351"/>
                </a:cubicBezTo>
                <a:lnTo>
                  <a:pt x="16893" y="7351"/>
                </a:lnTo>
                <a:cubicBezTo>
                  <a:pt x="16898" y="7354"/>
                  <a:pt x="16902" y="7357"/>
                  <a:pt x="16907" y="7360"/>
                </a:cubicBezTo>
                <a:cubicBezTo>
                  <a:pt x="16920" y="7368"/>
                  <a:pt x="16934" y="7377"/>
                  <a:pt x="16947" y="7386"/>
                </a:cubicBezTo>
                <a:cubicBezTo>
                  <a:pt x="16950" y="7387"/>
                  <a:pt x="16952" y="7389"/>
                  <a:pt x="16955" y="7390"/>
                </a:cubicBezTo>
                <a:cubicBezTo>
                  <a:pt x="16972" y="7401"/>
                  <a:pt x="16988" y="7412"/>
                  <a:pt x="17005" y="7422"/>
                </a:cubicBezTo>
                <a:cubicBezTo>
                  <a:pt x="17010" y="7426"/>
                  <a:pt x="17016" y="7429"/>
                  <a:pt x="17021" y="7433"/>
                </a:cubicBezTo>
                <a:cubicBezTo>
                  <a:pt x="17038" y="7444"/>
                  <a:pt x="17055" y="7454"/>
                  <a:pt x="17072" y="7465"/>
                </a:cubicBezTo>
                <a:cubicBezTo>
                  <a:pt x="17075" y="7467"/>
                  <a:pt x="17077" y="7468"/>
                  <a:pt x="17080" y="7470"/>
                </a:cubicBezTo>
                <a:cubicBezTo>
                  <a:pt x="17333" y="7631"/>
                  <a:pt x="17578" y="7786"/>
                  <a:pt x="17661" y="7838"/>
                </a:cubicBezTo>
                <a:lnTo>
                  <a:pt x="17649" y="7871"/>
                </a:lnTo>
                <a:lnTo>
                  <a:pt x="17670" y="7865"/>
                </a:lnTo>
                <a:lnTo>
                  <a:pt x="17609" y="8733"/>
                </a:lnTo>
                <a:cubicBezTo>
                  <a:pt x="17573" y="8740"/>
                  <a:pt x="17543" y="8775"/>
                  <a:pt x="17515" y="8806"/>
                </a:cubicBezTo>
                <a:cubicBezTo>
                  <a:pt x="17504" y="8818"/>
                  <a:pt x="17494" y="8830"/>
                  <a:pt x="17484" y="8840"/>
                </a:cubicBezTo>
                <a:cubicBezTo>
                  <a:pt x="17494" y="8813"/>
                  <a:pt x="17507" y="8779"/>
                  <a:pt x="17507" y="8730"/>
                </a:cubicBezTo>
                <a:cubicBezTo>
                  <a:pt x="17507" y="8681"/>
                  <a:pt x="17474" y="8605"/>
                  <a:pt x="17445" y="8605"/>
                </a:cubicBezTo>
                <a:cubicBezTo>
                  <a:pt x="17414" y="8605"/>
                  <a:pt x="17399" y="8657"/>
                  <a:pt x="17393" y="8676"/>
                </a:cubicBezTo>
                <a:lnTo>
                  <a:pt x="17392" y="8681"/>
                </a:lnTo>
                <a:cubicBezTo>
                  <a:pt x="17383" y="8710"/>
                  <a:pt x="17361" y="8746"/>
                  <a:pt x="17342" y="8773"/>
                </a:cubicBezTo>
                <a:cubicBezTo>
                  <a:pt x="17225" y="8541"/>
                  <a:pt x="17094" y="8284"/>
                  <a:pt x="17010" y="8119"/>
                </a:cubicBezTo>
                <a:cubicBezTo>
                  <a:pt x="16969" y="8038"/>
                  <a:pt x="16940" y="7980"/>
                  <a:pt x="16928" y="7957"/>
                </a:cubicBezTo>
                <a:lnTo>
                  <a:pt x="16926" y="7953"/>
                </a:lnTo>
                <a:cubicBezTo>
                  <a:pt x="16923" y="7948"/>
                  <a:pt x="16921" y="7944"/>
                  <a:pt x="16921" y="7944"/>
                </a:cubicBezTo>
                <a:lnTo>
                  <a:pt x="16881" y="7865"/>
                </a:lnTo>
                <a:lnTo>
                  <a:pt x="16881" y="7865"/>
                </a:lnTo>
                <a:lnTo>
                  <a:pt x="16550" y="7217"/>
                </a:lnTo>
                <a:close/>
                <a:moveTo>
                  <a:pt x="6708" y="7257"/>
                </a:moveTo>
                <a:lnTo>
                  <a:pt x="6712" y="7260"/>
                </a:lnTo>
                <a:cubicBezTo>
                  <a:pt x="6709" y="7269"/>
                  <a:pt x="6707" y="7280"/>
                  <a:pt x="6705" y="7290"/>
                </a:cubicBezTo>
                <a:lnTo>
                  <a:pt x="6704" y="7399"/>
                </a:lnTo>
                <a:lnTo>
                  <a:pt x="6732" y="7386"/>
                </a:lnTo>
                <a:cubicBezTo>
                  <a:pt x="6746" y="7379"/>
                  <a:pt x="6754" y="7364"/>
                  <a:pt x="6758" y="7356"/>
                </a:cubicBezTo>
                <a:cubicBezTo>
                  <a:pt x="6759" y="7355"/>
                  <a:pt x="6759" y="7353"/>
                  <a:pt x="6759" y="7353"/>
                </a:cubicBezTo>
                <a:cubicBezTo>
                  <a:pt x="6759" y="7353"/>
                  <a:pt x="6759" y="7353"/>
                  <a:pt x="6759" y="7353"/>
                </a:cubicBezTo>
                <a:lnTo>
                  <a:pt x="6759" y="7434"/>
                </a:lnTo>
                <a:lnTo>
                  <a:pt x="6797" y="7434"/>
                </a:lnTo>
                <a:lnTo>
                  <a:pt x="6797" y="7473"/>
                </a:lnTo>
                <a:cubicBezTo>
                  <a:pt x="6797" y="7473"/>
                  <a:pt x="6846" y="7440"/>
                  <a:pt x="6846" y="7440"/>
                </a:cubicBezTo>
                <a:cubicBezTo>
                  <a:pt x="6858" y="7446"/>
                  <a:pt x="6871" y="7448"/>
                  <a:pt x="6883" y="7448"/>
                </a:cubicBezTo>
                <a:cubicBezTo>
                  <a:pt x="6883" y="7472"/>
                  <a:pt x="6882" y="7499"/>
                  <a:pt x="6882" y="7533"/>
                </a:cubicBezTo>
                <a:lnTo>
                  <a:pt x="6882" y="7599"/>
                </a:lnTo>
                <a:lnTo>
                  <a:pt x="6869" y="7573"/>
                </a:lnTo>
                <a:lnTo>
                  <a:pt x="6851" y="7628"/>
                </a:lnTo>
                <a:cubicBezTo>
                  <a:pt x="6849" y="7634"/>
                  <a:pt x="6847" y="7640"/>
                  <a:pt x="6845" y="7646"/>
                </a:cubicBezTo>
                <a:lnTo>
                  <a:pt x="6822" y="7646"/>
                </a:lnTo>
                <a:cubicBezTo>
                  <a:pt x="6815" y="7646"/>
                  <a:pt x="6808" y="7648"/>
                  <a:pt x="6800" y="7650"/>
                </a:cubicBezTo>
                <a:cubicBezTo>
                  <a:pt x="6795" y="7652"/>
                  <a:pt x="6790" y="7654"/>
                  <a:pt x="6785" y="7654"/>
                </a:cubicBezTo>
                <a:cubicBezTo>
                  <a:pt x="6784" y="7654"/>
                  <a:pt x="6783" y="7653"/>
                  <a:pt x="6782" y="7653"/>
                </a:cubicBezTo>
                <a:lnTo>
                  <a:pt x="6773" y="7617"/>
                </a:lnTo>
                <a:lnTo>
                  <a:pt x="6754" y="7633"/>
                </a:lnTo>
                <a:cubicBezTo>
                  <a:pt x="6744" y="7641"/>
                  <a:pt x="6736" y="7647"/>
                  <a:pt x="6728" y="7649"/>
                </a:cubicBezTo>
                <a:lnTo>
                  <a:pt x="6645" y="7487"/>
                </a:lnTo>
                <a:cubicBezTo>
                  <a:pt x="6667" y="7433"/>
                  <a:pt x="6683" y="7364"/>
                  <a:pt x="6698" y="7302"/>
                </a:cubicBezTo>
                <a:cubicBezTo>
                  <a:pt x="6701" y="7287"/>
                  <a:pt x="6704" y="7272"/>
                  <a:pt x="6708" y="7257"/>
                </a:cubicBezTo>
                <a:close/>
                <a:moveTo>
                  <a:pt x="2449" y="7281"/>
                </a:moveTo>
                <a:cubicBezTo>
                  <a:pt x="2457" y="7292"/>
                  <a:pt x="2465" y="7304"/>
                  <a:pt x="2473" y="7309"/>
                </a:cubicBezTo>
                <a:cubicBezTo>
                  <a:pt x="2482" y="7315"/>
                  <a:pt x="2491" y="7321"/>
                  <a:pt x="2499" y="7328"/>
                </a:cubicBezTo>
                <a:cubicBezTo>
                  <a:pt x="2477" y="7320"/>
                  <a:pt x="2457" y="7305"/>
                  <a:pt x="2445" y="7290"/>
                </a:cubicBezTo>
                <a:cubicBezTo>
                  <a:pt x="2447" y="7287"/>
                  <a:pt x="2448" y="7284"/>
                  <a:pt x="2449" y="7281"/>
                </a:cubicBezTo>
                <a:close/>
                <a:moveTo>
                  <a:pt x="6242" y="7285"/>
                </a:moveTo>
                <a:cubicBezTo>
                  <a:pt x="6246" y="7285"/>
                  <a:pt x="6250" y="7286"/>
                  <a:pt x="6255" y="7287"/>
                </a:cubicBezTo>
                <a:lnTo>
                  <a:pt x="6208" y="7308"/>
                </a:lnTo>
                <a:cubicBezTo>
                  <a:pt x="6208" y="7308"/>
                  <a:pt x="6247" y="7366"/>
                  <a:pt x="6247" y="7366"/>
                </a:cubicBezTo>
                <a:cubicBezTo>
                  <a:pt x="6250" y="7371"/>
                  <a:pt x="6253" y="7375"/>
                  <a:pt x="6256" y="7379"/>
                </a:cubicBezTo>
                <a:cubicBezTo>
                  <a:pt x="6240" y="7373"/>
                  <a:pt x="6225" y="7373"/>
                  <a:pt x="6216" y="7373"/>
                </a:cubicBezTo>
                <a:cubicBezTo>
                  <a:pt x="6209" y="7373"/>
                  <a:pt x="6201" y="7373"/>
                  <a:pt x="6193" y="7374"/>
                </a:cubicBezTo>
                <a:cubicBezTo>
                  <a:pt x="6167" y="7375"/>
                  <a:pt x="6145" y="7376"/>
                  <a:pt x="6125" y="7385"/>
                </a:cubicBezTo>
                <a:cubicBezTo>
                  <a:pt x="6129" y="7372"/>
                  <a:pt x="6131" y="7359"/>
                  <a:pt x="6133" y="7349"/>
                </a:cubicBezTo>
                <a:cubicBezTo>
                  <a:pt x="6136" y="7328"/>
                  <a:pt x="6137" y="7323"/>
                  <a:pt x="6152" y="7313"/>
                </a:cubicBezTo>
                <a:cubicBezTo>
                  <a:pt x="6183" y="7294"/>
                  <a:pt x="6210" y="7285"/>
                  <a:pt x="6242" y="7285"/>
                </a:cubicBezTo>
                <a:close/>
                <a:moveTo>
                  <a:pt x="3271" y="7289"/>
                </a:moveTo>
                <a:lnTo>
                  <a:pt x="4026" y="8338"/>
                </a:lnTo>
                <a:lnTo>
                  <a:pt x="3487" y="9586"/>
                </a:lnTo>
                <a:lnTo>
                  <a:pt x="3368" y="8318"/>
                </a:lnTo>
                <a:lnTo>
                  <a:pt x="3373" y="8306"/>
                </a:lnTo>
                <a:cubicBezTo>
                  <a:pt x="3373" y="8306"/>
                  <a:pt x="3366" y="8297"/>
                  <a:pt x="3366" y="8297"/>
                </a:cubicBezTo>
                <a:lnTo>
                  <a:pt x="3271" y="7289"/>
                </a:lnTo>
                <a:close/>
                <a:moveTo>
                  <a:pt x="13315" y="7293"/>
                </a:moveTo>
                <a:lnTo>
                  <a:pt x="14070" y="8341"/>
                </a:lnTo>
                <a:lnTo>
                  <a:pt x="13761" y="9056"/>
                </a:lnTo>
                <a:cubicBezTo>
                  <a:pt x="13761" y="9056"/>
                  <a:pt x="13531" y="9589"/>
                  <a:pt x="13531" y="9589"/>
                </a:cubicBezTo>
                <a:lnTo>
                  <a:pt x="13482" y="9066"/>
                </a:lnTo>
                <a:lnTo>
                  <a:pt x="13412" y="8321"/>
                </a:lnTo>
                <a:lnTo>
                  <a:pt x="13417" y="8309"/>
                </a:lnTo>
                <a:lnTo>
                  <a:pt x="13410" y="8300"/>
                </a:lnTo>
                <a:lnTo>
                  <a:pt x="13385" y="8038"/>
                </a:lnTo>
                <a:cubicBezTo>
                  <a:pt x="13401" y="8035"/>
                  <a:pt x="13414" y="8024"/>
                  <a:pt x="13426" y="8006"/>
                </a:cubicBezTo>
                <a:lnTo>
                  <a:pt x="13442" y="7980"/>
                </a:lnTo>
                <a:lnTo>
                  <a:pt x="13431" y="7945"/>
                </a:lnTo>
                <a:cubicBezTo>
                  <a:pt x="13426" y="7930"/>
                  <a:pt x="13421" y="7916"/>
                  <a:pt x="13417" y="7902"/>
                </a:cubicBezTo>
                <a:cubicBezTo>
                  <a:pt x="13400" y="7848"/>
                  <a:pt x="13384" y="7797"/>
                  <a:pt x="13359" y="7758"/>
                </a:cubicBezTo>
                <a:lnTo>
                  <a:pt x="13315" y="7293"/>
                </a:lnTo>
                <a:close/>
                <a:moveTo>
                  <a:pt x="2552" y="7381"/>
                </a:moveTo>
                <a:cubicBezTo>
                  <a:pt x="2584" y="7422"/>
                  <a:pt x="2612" y="7471"/>
                  <a:pt x="2639" y="7525"/>
                </a:cubicBezTo>
                <a:cubicBezTo>
                  <a:pt x="2606" y="7506"/>
                  <a:pt x="2564" y="7449"/>
                  <a:pt x="2536" y="7412"/>
                </a:cubicBezTo>
                <a:cubicBezTo>
                  <a:pt x="2537" y="7411"/>
                  <a:pt x="2538" y="7409"/>
                  <a:pt x="2538" y="7408"/>
                </a:cubicBezTo>
                <a:lnTo>
                  <a:pt x="2552" y="7381"/>
                </a:lnTo>
                <a:close/>
                <a:moveTo>
                  <a:pt x="18271" y="7427"/>
                </a:moveTo>
                <a:cubicBezTo>
                  <a:pt x="18218" y="7427"/>
                  <a:pt x="18188" y="7470"/>
                  <a:pt x="18164" y="7504"/>
                </a:cubicBezTo>
                <a:lnTo>
                  <a:pt x="18158" y="7512"/>
                </a:lnTo>
                <a:cubicBezTo>
                  <a:pt x="18158" y="7512"/>
                  <a:pt x="18183" y="7586"/>
                  <a:pt x="18183" y="7586"/>
                </a:cubicBezTo>
                <a:lnTo>
                  <a:pt x="18189" y="7578"/>
                </a:lnTo>
                <a:cubicBezTo>
                  <a:pt x="18213" y="7545"/>
                  <a:pt x="18233" y="7517"/>
                  <a:pt x="18272" y="7517"/>
                </a:cubicBezTo>
                <a:lnTo>
                  <a:pt x="18271" y="7427"/>
                </a:lnTo>
                <a:close/>
                <a:moveTo>
                  <a:pt x="5475" y="7455"/>
                </a:moveTo>
                <a:lnTo>
                  <a:pt x="6193" y="7995"/>
                </a:lnTo>
                <a:cubicBezTo>
                  <a:pt x="6191" y="8002"/>
                  <a:pt x="6188" y="8007"/>
                  <a:pt x="6186" y="8011"/>
                </a:cubicBezTo>
                <a:cubicBezTo>
                  <a:pt x="6186" y="8011"/>
                  <a:pt x="6181" y="8017"/>
                  <a:pt x="6162" y="8017"/>
                </a:cubicBezTo>
                <a:cubicBezTo>
                  <a:pt x="6150" y="8017"/>
                  <a:pt x="6138" y="8015"/>
                  <a:pt x="6129" y="8013"/>
                </a:cubicBezTo>
                <a:cubicBezTo>
                  <a:pt x="6117" y="8011"/>
                  <a:pt x="6112" y="8011"/>
                  <a:pt x="6105" y="8012"/>
                </a:cubicBezTo>
                <a:cubicBezTo>
                  <a:pt x="6103" y="8013"/>
                  <a:pt x="6102" y="8013"/>
                  <a:pt x="6100" y="8013"/>
                </a:cubicBezTo>
                <a:lnTo>
                  <a:pt x="6070" y="7983"/>
                </a:lnTo>
                <a:lnTo>
                  <a:pt x="6070" y="8069"/>
                </a:lnTo>
                <a:lnTo>
                  <a:pt x="6074" y="8099"/>
                </a:lnTo>
                <a:cubicBezTo>
                  <a:pt x="6074" y="8102"/>
                  <a:pt x="6075" y="8105"/>
                  <a:pt x="6076" y="8108"/>
                </a:cubicBezTo>
                <a:cubicBezTo>
                  <a:pt x="6066" y="8128"/>
                  <a:pt x="6052" y="8139"/>
                  <a:pt x="6035" y="8139"/>
                </a:cubicBezTo>
                <a:cubicBezTo>
                  <a:pt x="6028" y="8139"/>
                  <a:pt x="6024" y="8137"/>
                  <a:pt x="6019" y="8134"/>
                </a:cubicBezTo>
                <a:cubicBezTo>
                  <a:pt x="6009" y="8129"/>
                  <a:pt x="5994" y="8126"/>
                  <a:pt x="5977" y="8144"/>
                </a:cubicBezTo>
                <a:lnTo>
                  <a:pt x="5971" y="8152"/>
                </a:lnTo>
                <a:cubicBezTo>
                  <a:pt x="5963" y="8167"/>
                  <a:pt x="5953" y="8182"/>
                  <a:pt x="5941" y="8198"/>
                </a:cubicBezTo>
                <a:cubicBezTo>
                  <a:pt x="5906" y="8249"/>
                  <a:pt x="5858" y="8317"/>
                  <a:pt x="5858" y="8460"/>
                </a:cubicBezTo>
                <a:cubicBezTo>
                  <a:pt x="5858" y="8479"/>
                  <a:pt x="5861" y="8503"/>
                  <a:pt x="5868" y="8521"/>
                </a:cubicBezTo>
                <a:cubicBezTo>
                  <a:pt x="5868" y="8526"/>
                  <a:pt x="5869" y="8531"/>
                  <a:pt x="5870" y="8536"/>
                </a:cubicBezTo>
                <a:lnTo>
                  <a:pt x="5866" y="8528"/>
                </a:lnTo>
                <a:lnTo>
                  <a:pt x="5850" y="8551"/>
                </a:lnTo>
                <a:cubicBezTo>
                  <a:pt x="5833" y="8578"/>
                  <a:pt x="5806" y="8586"/>
                  <a:pt x="5778" y="8594"/>
                </a:cubicBezTo>
                <a:cubicBezTo>
                  <a:pt x="5749" y="8603"/>
                  <a:pt x="5719" y="8612"/>
                  <a:pt x="5694" y="8643"/>
                </a:cubicBezTo>
                <a:lnTo>
                  <a:pt x="5687" y="8653"/>
                </a:lnTo>
                <a:cubicBezTo>
                  <a:pt x="5685" y="8653"/>
                  <a:pt x="5683" y="8653"/>
                  <a:pt x="5681" y="8653"/>
                </a:cubicBezTo>
                <a:lnTo>
                  <a:pt x="5674" y="8655"/>
                </a:lnTo>
                <a:cubicBezTo>
                  <a:pt x="5664" y="8662"/>
                  <a:pt x="5653" y="8680"/>
                  <a:pt x="5648" y="8704"/>
                </a:cubicBezTo>
                <a:lnTo>
                  <a:pt x="5631" y="8726"/>
                </a:lnTo>
                <a:lnTo>
                  <a:pt x="5646" y="8726"/>
                </a:lnTo>
                <a:cubicBezTo>
                  <a:pt x="5646" y="8726"/>
                  <a:pt x="5646" y="8727"/>
                  <a:pt x="5646" y="8727"/>
                </a:cubicBezTo>
                <a:cubicBezTo>
                  <a:pt x="5646" y="8752"/>
                  <a:pt x="5654" y="8774"/>
                  <a:pt x="5661" y="8791"/>
                </a:cubicBezTo>
                <a:cubicBezTo>
                  <a:pt x="5656" y="8815"/>
                  <a:pt x="5646" y="8849"/>
                  <a:pt x="5638" y="8876"/>
                </a:cubicBezTo>
                <a:lnTo>
                  <a:pt x="5568" y="8264"/>
                </a:lnTo>
                <a:cubicBezTo>
                  <a:pt x="5569" y="8252"/>
                  <a:pt x="5570" y="8239"/>
                  <a:pt x="5570" y="8227"/>
                </a:cubicBezTo>
                <a:lnTo>
                  <a:pt x="5563" y="8226"/>
                </a:lnTo>
                <a:lnTo>
                  <a:pt x="5549" y="8102"/>
                </a:lnTo>
                <a:lnTo>
                  <a:pt x="5549" y="8102"/>
                </a:lnTo>
                <a:cubicBezTo>
                  <a:pt x="5548" y="8092"/>
                  <a:pt x="5547" y="8082"/>
                  <a:pt x="5546" y="8073"/>
                </a:cubicBezTo>
                <a:cubicBezTo>
                  <a:pt x="5521" y="7857"/>
                  <a:pt x="5504" y="7708"/>
                  <a:pt x="5492" y="7604"/>
                </a:cubicBezTo>
                <a:cubicBezTo>
                  <a:pt x="5491" y="7593"/>
                  <a:pt x="5489" y="7582"/>
                  <a:pt x="5488" y="7571"/>
                </a:cubicBezTo>
                <a:cubicBezTo>
                  <a:pt x="5487" y="7563"/>
                  <a:pt x="5486" y="7555"/>
                  <a:pt x="5485" y="7548"/>
                </a:cubicBezTo>
                <a:cubicBezTo>
                  <a:pt x="5485" y="7547"/>
                  <a:pt x="5485" y="7546"/>
                  <a:pt x="5485" y="7544"/>
                </a:cubicBezTo>
                <a:cubicBezTo>
                  <a:pt x="5481" y="7508"/>
                  <a:pt x="5477" y="7478"/>
                  <a:pt x="5475" y="7455"/>
                </a:cubicBezTo>
                <a:close/>
                <a:moveTo>
                  <a:pt x="15519" y="7458"/>
                </a:moveTo>
                <a:lnTo>
                  <a:pt x="16531" y="8220"/>
                </a:lnTo>
                <a:lnTo>
                  <a:pt x="16588" y="8262"/>
                </a:lnTo>
                <a:lnTo>
                  <a:pt x="15849" y="10331"/>
                </a:lnTo>
                <a:lnTo>
                  <a:pt x="15710" y="9106"/>
                </a:lnTo>
                <a:cubicBezTo>
                  <a:pt x="15710" y="9106"/>
                  <a:pt x="15705" y="9081"/>
                  <a:pt x="15705" y="9081"/>
                </a:cubicBezTo>
                <a:lnTo>
                  <a:pt x="15650" y="8604"/>
                </a:lnTo>
                <a:cubicBezTo>
                  <a:pt x="15638" y="8493"/>
                  <a:pt x="15624" y="8373"/>
                  <a:pt x="15610" y="8252"/>
                </a:cubicBezTo>
                <a:cubicBezTo>
                  <a:pt x="15609" y="8241"/>
                  <a:pt x="15608" y="8231"/>
                  <a:pt x="15606" y="8221"/>
                </a:cubicBezTo>
                <a:cubicBezTo>
                  <a:pt x="15605" y="8209"/>
                  <a:pt x="15604" y="8196"/>
                  <a:pt x="15602" y="8183"/>
                </a:cubicBezTo>
                <a:cubicBezTo>
                  <a:pt x="15581" y="7994"/>
                  <a:pt x="15564" y="7848"/>
                  <a:pt x="15551" y="7737"/>
                </a:cubicBezTo>
                <a:cubicBezTo>
                  <a:pt x="15547" y="7700"/>
                  <a:pt x="15543" y="7666"/>
                  <a:pt x="15539" y="7636"/>
                </a:cubicBezTo>
                <a:cubicBezTo>
                  <a:pt x="15530" y="7554"/>
                  <a:pt x="15523" y="7497"/>
                  <a:pt x="15519" y="7458"/>
                </a:cubicBezTo>
                <a:close/>
                <a:moveTo>
                  <a:pt x="2679" y="7478"/>
                </a:moveTo>
                <a:cubicBezTo>
                  <a:pt x="2684" y="7484"/>
                  <a:pt x="2689" y="7490"/>
                  <a:pt x="2694" y="7495"/>
                </a:cubicBezTo>
                <a:cubicBezTo>
                  <a:pt x="2699" y="7511"/>
                  <a:pt x="2704" y="7524"/>
                  <a:pt x="2710" y="7536"/>
                </a:cubicBezTo>
                <a:cubicBezTo>
                  <a:pt x="2715" y="7550"/>
                  <a:pt x="2716" y="7553"/>
                  <a:pt x="2716" y="7559"/>
                </a:cubicBezTo>
                <a:cubicBezTo>
                  <a:pt x="2716" y="7562"/>
                  <a:pt x="2716" y="7574"/>
                  <a:pt x="2708" y="7600"/>
                </a:cubicBezTo>
                <a:cubicBezTo>
                  <a:pt x="2705" y="7596"/>
                  <a:pt x="2702" y="7592"/>
                  <a:pt x="2700" y="7588"/>
                </a:cubicBezTo>
                <a:lnTo>
                  <a:pt x="2700" y="7519"/>
                </a:lnTo>
                <a:lnTo>
                  <a:pt x="2693" y="7506"/>
                </a:lnTo>
                <a:cubicBezTo>
                  <a:pt x="2688" y="7497"/>
                  <a:pt x="2684" y="7487"/>
                  <a:pt x="2679" y="7478"/>
                </a:cubicBezTo>
                <a:close/>
                <a:moveTo>
                  <a:pt x="5432" y="7481"/>
                </a:moveTo>
                <a:cubicBezTo>
                  <a:pt x="5437" y="7530"/>
                  <a:pt x="5446" y="7609"/>
                  <a:pt x="5460" y="7729"/>
                </a:cubicBezTo>
                <a:cubicBezTo>
                  <a:pt x="5461" y="7737"/>
                  <a:pt x="5462" y="7745"/>
                  <a:pt x="5463" y="7753"/>
                </a:cubicBezTo>
                <a:cubicBezTo>
                  <a:pt x="5464" y="7758"/>
                  <a:pt x="5464" y="7764"/>
                  <a:pt x="5465" y="7769"/>
                </a:cubicBezTo>
                <a:cubicBezTo>
                  <a:pt x="5477" y="7876"/>
                  <a:pt x="5493" y="8012"/>
                  <a:pt x="5513" y="8187"/>
                </a:cubicBezTo>
                <a:cubicBezTo>
                  <a:pt x="5456" y="8200"/>
                  <a:pt x="5381" y="8239"/>
                  <a:pt x="5341" y="8264"/>
                </a:cubicBezTo>
                <a:lnTo>
                  <a:pt x="5338" y="8267"/>
                </a:lnTo>
                <a:cubicBezTo>
                  <a:pt x="5329" y="8271"/>
                  <a:pt x="5313" y="8281"/>
                  <a:pt x="5304" y="8305"/>
                </a:cubicBezTo>
                <a:lnTo>
                  <a:pt x="5286" y="8305"/>
                </a:lnTo>
                <a:lnTo>
                  <a:pt x="5299" y="8349"/>
                </a:lnTo>
                <a:cubicBezTo>
                  <a:pt x="5300" y="8371"/>
                  <a:pt x="5307" y="8385"/>
                  <a:pt x="5311" y="8394"/>
                </a:cubicBezTo>
                <a:cubicBezTo>
                  <a:pt x="5311" y="8395"/>
                  <a:pt x="5312" y="8397"/>
                  <a:pt x="5312" y="8398"/>
                </a:cubicBezTo>
                <a:lnTo>
                  <a:pt x="5325" y="8385"/>
                </a:lnTo>
                <a:lnTo>
                  <a:pt x="5325" y="8395"/>
                </a:lnTo>
                <a:cubicBezTo>
                  <a:pt x="5335" y="8395"/>
                  <a:pt x="5340" y="8393"/>
                  <a:pt x="5344" y="8391"/>
                </a:cubicBezTo>
                <a:cubicBezTo>
                  <a:pt x="5348" y="8390"/>
                  <a:pt x="5352" y="8390"/>
                  <a:pt x="5358" y="8390"/>
                </a:cubicBezTo>
                <a:lnTo>
                  <a:pt x="5337" y="8411"/>
                </a:lnTo>
                <a:cubicBezTo>
                  <a:pt x="5332" y="8416"/>
                  <a:pt x="5326" y="8422"/>
                  <a:pt x="5319" y="8428"/>
                </a:cubicBezTo>
                <a:lnTo>
                  <a:pt x="5305" y="8443"/>
                </a:lnTo>
                <a:cubicBezTo>
                  <a:pt x="5304" y="8442"/>
                  <a:pt x="5303" y="8441"/>
                  <a:pt x="5301" y="8440"/>
                </a:cubicBezTo>
                <a:cubicBezTo>
                  <a:pt x="5293" y="8433"/>
                  <a:pt x="5279" y="8423"/>
                  <a:pt x="5262" y="8423"/>
                </a:cubicBezTo>
                <a:lnTo>
                  <a:pt x="5245" y="8423"/>
                </a:lnTo>
                <a:cubicBezTo>
                  <a:pt x="5218" y="8423"/>
                  <a:pt x="5187" y="8427"/>
                  <a:pt x="5165" y="8470"/>
                </a:cubicBezTo>
                <a:cubicBezTo>
                  <a:pt x="5162" y="8477"/>
                  <a:pt x="5159" y="8484"/>
                  <a:pt x="5157" y="8491"/>
                </a:cubicBezTo>
                <a:cubicBezTo>
                  <a:pt x="5156" y="8494"/>
                  <a:pt x="5154" y="8499"/>
                  <a:pt x="5153" y="8500"/>
                </a:cubicBezTo>
                <a:cubicBezTo>
                  <a:pt x="5150" y="8499"/>
                  <a:pt x="5144" y="8487"/>
                  <a:pt x="5139" y="8471"/>
                </a:cubicBezTo>
                <a:lnTo>
                  <a:pt x="5097" y="8331"/>
                </a:lnTo>
                <a:lnTo>
                  <a:pt x="5097" y="8494"/>
                </a:lnTo>
                <a:cubicBezTo>
                  <a:pt x="5097" y="8569"/>
                  <a:pt x="5115" y="8645"/>
                  <a:pt x="5149" y="8645"/>
                </a:cubicBezTo>
                <a:cubicBezTo>
                  <a:pt x="5196" y="8645"/>
                  <a:pt x="5266" y="8582"/>
                  <a:pt x="5319" y="8529"/>
                </a:cubicBezTo>
                <a:lnTo>
                  <a:pt x="5384" y="8464"/>
                </a:lnTo>
                <a:lnTo>
                  <a:pt x="5369" y="8433"/>
                </a:lnTo>
                <a:lnTo>
                  <a:pt x="5369" y="8391"/>
                </a:lnTo>
                <a:cubicBezTo>
                  <a:pt x="5373" y="8391"/>
                  <a:pt x="5378" y="8391"/>
                  <a:pt x="5382" y="8392"/>
                </a:cubicBezTo>
                <a:cubicBezTo>
                  <a:pt x="5397" y="8393"/>
                  <a:pt x="5413" y="8394"/>
                  <a:pt x="5430" y="8394"/>
                </a:cubicBezTo>
                <a:cubicBezTo>
                  <a:pt x="5451" y="8394"/>
                  <a:pt x="5498" y="8394"/>
                  <a:pt x="5532" y="8356"/>
                </a:cubicBezTo>
                <a:lnTo>
                  <a:pt x="5594" y="8902"/>
                </a:lnTo>
                <a:lnTo>
                  <a:pt x="5578" y="8934"/>
                </a:lnTo>
                <a:lnTo>
                  <a:pt x="5581" y="8959"/>
                </a:lnTo>
                <a:cubicBezTo>
                  <a:pt x="5584" y="8983"/>
                  <a:pt x="5590" y="9000"/>
                  <a:pt x="5595" y="9012"/>
                </a:cubicBezTo>
                <a:cubicBezTo>
                  <a:pt x="5599" y="9022"/>
                  <a:pt x="5600" y="9026"/>
                  <a:pt x="5600" y="9024"/>
                </a:cubicBezTo>
                <a:cubicBezTo>
                  <a:pt x="5600" y="9026"/>
                  <a:pt x="5599" y="9028"/>
                  <a:pt x="5599" y="9031"/>
                </a:cubicBezTo>
                <a:cubicBezTo>
                  <a:pt x="5599" y="9031"/>
                  <a:pt x="5584" y="9019"/>
                  <a:pt x="5584" y="9019"/>
                </a:cubicBezTo>
                <a:lnTo>
                  <a:pt x="5567" y="9006"/>
                </a:lnTo>
                <a:cubicBezTo>
                  <a:pt x="5565" y="8997"/>
                  <a:pt x="5564" y="8989"/>
                  <a:pt x="5563" y="8982"/>
                </a:cubicBezTo>
                <a:lnTo>
                  <a:pt x="5547" y="8832"/>
                </a:lnTo>
                <a:lnTo>
                  <a:pt x="5521" y="8971"/>
                </a:lnTo>
                <a:lnTo>
                  <a:pt x="5171" y="8706"/>
                </a:lnTo>
                <a:lnTo>
                  <a:pt x="4984" y="8564"/>
                </a:lnTo>
                <a:lnTo>
                  <a:pt x="5054" y="8395"/>
                </a:lnTo>
                <a:lnTo>
                  <a:pt x="5096" y="8292"/>
                </a:lnTo>
                <a:cubicBezTo>
                  <a:pt x="5108" y="8292"/>
                  <a:pt x="5115" y="8289"/>
                  <a:pt x="5121" y="8283"/>
                </a:cubicBezTo>
                <a:cubicBezTo>
                  <a:pt x="5126" y="8321"/>
                  <a:pt x="5133" y="8353"/>
                  <a:pt x="5152" y="8384"/>
                </a:cubicBezTo>
                <a:lnTo>
                  <a:pt x="5158" y="8394"/>
                </a:lnTo>
                <a:lnTo>
                  <a:pt x="5166" y="8394"/>
                </a:lnTo>
                <a:cubicBezTo>
                  <a:pt x="5203" y="8394"/>
                  <a:pt x="5221" y="8292"/>
                  <a:pt x="5237" y="8161"/>
                </a:cubicBezTo>
                <a:cubicBezTo>
                  <a:pt x="5250" y="8179"/>
                  <a:pt x="5265" y="8195"/>
                  <a:pt x="5283" y="8195"/>
                </a:cubicBezTo>
                <a:cubicBezTo>
                  <a:pt x="5308" y="8195"/>
                  <a:pt x="5326" y="8153"/>
                  <a:pt x="5326" y="8098"/>
                </a:cubicBezTo>
                <a:cubicBezTo>
                  <a:pt x="5326" y="8011"/>
                  <a:pt x="5288" y="7959"/>
                  <a:pt x="5259" y="7921"/>
                </a:cubicBezTo>
                <a:lnTo>
                  <a:pt x="5253" y="7914"/>
                </a:lnTo>
                <a:lnTo>
                  <a:pt x="5253" y="7914"/>
                </a:lnTo>
                <a:lnTo>
                  <a:pt x="5432" y="7481"/>
                </a:lnTo>
                <a:close/>
                <a:moveTo>
                  <a:pt x="15476" y="7484"/>
                </a:moveTo>
                <a:cubicBezTo>
                  <a:pt x="15489" y="7599"/>
                  <a:pt x="15516" y="7828"/>
                  <a:pt x="15553" y="8155"/>
                </a:cubicBezTo>
                <a:cubicBezTo>
                  <a:pt x="15555" y="8171"/>
                  <a:pt x="15557" y="8186"/>
                  <a:pt x="15558" y="8202"/>
                </a:cubicBezTo>
                <a:cubicBezTo>
                  <a:pt x="15559" y="8211"/>
                  <a:pt x="15560" y="8221"/>
                  <a:pt x="15562" y="8231"/>
                </a:cubicBezTo>
                <a:cubicBezTo>
                  <a:pt x="15575" y="8350"/>
                  <a:pt x="15590" y="8482"/>
                  <a:pt x="15606" y="8624"/>
                </a:cubicBezTo>
                <a:lnTo>
                  <a:pt x="15654" y="9042"/>
                </a:lnTo>
                <a:lnTo>
                  <a:pt x="15076" y="8604"/>
                </a:lnTo>
                <a:cubicBezTo>
                  <a:pt x="15076" y="8604"/>
                  <a:pt x="15028" y="8567"/>
                  <a:pt x="15028" y="8567"/>
                </a:cubicBezTo>
                <a:lnTo>
                  <a:pt x="15476" y="7484"/>
                </a:lnTo>
                <a:close/>
                <a:moveTo>
                  <a:pt x="4836" y="7541"/>
                </a:moveTo>
                <a:cubicBezTo>
                  <a:pt x="4843" y="7551"/>
                  <a:pt x="4851" y="7575"/>
                  <a:pt x="4855" y="7588"/>
                </a:cubicBezTo>
                <a:cubicBezTo>
                  <a:pt x="4860" y="7601"/>
                  <a:pt x="4863" y="7611"/>
                  <a:pt x="4866" y="7617"/>
                </a:cubicBezTo>
                <a:lnTo>
                  <a:pt x="4888" y="7660"/>
                </a:lnTo>
                <a:lnTo>
                  <a:pt x="4902" y="7605"/>
                </a:lnTo>
                <a:cubicBezTo>
                  <a:pt x="4904" y="7597"/>
                  <a:pt x="4905" y="7589"/>
                  <a:pt x="4906" y="7580"/>
                </a:cubicBezTo>
                <a:cubicBezTo>
                  <a:pt x="4929" y="7610"/>
                  <a:pt x="4978" y="7689"/>
                  <a:pt x="4988" y="7710"/>
                </a:cubicBezTo>
                <a:cubicBezTo>
                  <a:pt x="4991" y="7724"/>
                  <a:pt x="4991" y="7738"/>
                  <a:pt x="4992" y="7753"/>
                </a:cubicBezTo>
                <a:cubicBezTo>
                  <a:pt x="4992" y="7765"/>
                  <a:pt x="4992" y="7780"/>
                  <a:pt x="4994" y="7794"/>
                </a:cubicBezTo>
                <a:cubicBezTo>
                  <a:pt x="4980" y="7785"/>
                  <a:pt x="4963" y="7778"/>
                  <a:pt x="4944" y="7778"/>
                </a:cubicBezTo>
                <a:cubicBezTo>
                  <a:pt x="4926" y="7778"/>
                  <a:pt x="4914" y="7793"/>
                  <a:pt x="4905" y="7805"/>
                </a:cubicBezTo>
                <a:cubicBezTo>
                  <a:pt x="4896" y="7815"/>
                  <a:pt x="4892" y="7820"/>
                  <a:pt x="4884" y="7820"/>
                </a:cubicBezTo>
                <a:cubicBezTo>
                  <a:pt x="4884" y="7820"/>
                  <a:pt x="4883" y="7820"/>
                  <a:pt x="4880" y="7819"/>
                </a:cubicBezTo>
                <a:cubicBezTo>
                  <a:pt x="4874" y="7815"/>
                  <a:pt x="4871" y="7809"/>
                  <a:pt x="4870" y="7808"/>
                </a:cubicBezTo>
                <a:lnTo>
                  <a:pt x="4867" y="7769"/>
                </a:lnTo>
                <a:lnTo>
                  <a:pt x="4846" y="7769"/>
                </a:lnTo>
                <a:cubicBezTo>
                  <a:pt x="4849" y="7753"/>
                  <a:pt x="4851" y="7733"/>
                  <a:pt x="4851" y="7708"/>
                </a:cubicBezTo>
                <a:lnTo>
                  <a:pt x="4851" y="7653"/>
                </a:lnTo>
                <a:lnTo>
                  <a:pt x="4825" y="7664"/>
                </a:lnTo>
                <a:cubicBezTo>
                  <a:pt x="4805" y="7672"/>
                  <a:pt x="4785" y="7698"/>
                  <a:pt x="4768" y="7721"/>
                </a:cubicBezTo>
                <a:cubicBezTo>
                  <a:pt x="4758" y="7734"/>
                  <a:pt x="4741" y="7756"/>
                  <a:pt x="4736" y="7756"/>
                </a:cubicBezTo>
                <a:cubicBezTo>
                  <a:pt x="4719" y="7756"/>
                  <a:pt x="4708" y="7777"/>
                  <a:pt x="4701" y="7790"/>
                </a:cubicBezTo>
                <a:cubicBezTo>
                  <a:pt x="4694" y="7803"/>
                  <a:pt x="4690" y="7811"/>
                  <a:pt x="4679" y="7811"/>
                </a:cubicBezTo>
                <a:cubicBezTo>
                  <a:pt x="4673" y="7811"/>
                  <a:pt x="4671" y="7811"/>
                  <a:pt x="4671" y="7812"/>
                </a:cubicBezTo>
                <a:cubicBezTo>
                  <a:pt x="4671" y="7811"/>
                  <a:pt x="4670" y="7807"/>
                  <a:pt x="4667" y="7796"/>
                </a:cubicBezTo>
                <a:lnTo>
                  <a:pt x="4660" y="7765"/>
                </a:lnTo>
                <a:lnTo>
                  <a:pt x="4650" y="7768"/>
                </a:lnTo>
                <a:cubicBezTo>
                  <a:pt x="4667" y="7743"/>
                  <a:pt x="4686" y="7721"/>
                  <a:pt x="4705" y="7699"/>
                </a:cubicBezTo>
                <a:cubicBezTo>
                  <a:pt x="4721" y="7681"/>
                  <a:pt x="4736" y="7663"/>
                  <a:pt x="4752" y="7643"/>
                </a:cubicBezTo>
                <a:cubicBezTo>
                  <a:pt x="4760" y="7638"/>
                  <a:pt x="4765" y="7638"/>
                  <a:pt x="4771" y="7637"/>
                </a:cubicBezTo>
                <a:cubicBezTo>
                  <a:pt x="4780" y="7637"/>
                  <a:pt x="4790" y="7636"/>
                  <a:pt x="4807" y="7621"/>
                </a:cubicBezTo>
                <a:cubicBezTo>
                  <a:pt x="4826" y="7602"/>
                  <a:pt x="4831" y="7567"/>
                  <a:pt x="4835" y="7544"/>
                </a:cubicBezTo>
                <a:cubicBezTo>
                  <a:pt x="4835" y="7543"/>
                  <a:pt x="4836" y="7542"/>
                  <a:pt x="4836" y="7541"/>
                </a:cubicBezTo>
                <a:close/>
                <a:moveTo>
                  <a:pt x="6629" y="7582"/>
                </a:moveTo>
                <a:lnTo>
                  <a:pt x="6631" y="7585"/>
                </a:lnTo>
                <a:cubicBezTo>
                  <a:pt x="6631" y="7585"/>
                  <a:pt x="6649" y="7621"/>
                  <a:pt x="6649" y="7621"/>
                </a:cubicBezTo>
                <a:cubicBezTo>
                  <a:pt x="6633" y="7623"/>
                  <a:pt x="6622" y="7631"/>
                  <a:pt x="6613" y="7637"/>
                </a:cubicBezTo>
                <a:cubicBezTo>
                  <a:pt x="6608" y="7640"/>
                  <a:pt x="6604" y="7643"/>
                  <a:pt x="6600" y="7644"/>
                </a:cubicBezTo>
                <a:cubicBezTo>
                  <a:pt x="6604" y="7635"/>
                  <a:pt x="6610" y="7626"/>
                  <a:pt x="6613" y="7620"/>
                </a:cubicBezTo>
                <a:cubicBezTo>
                  <a:pt x="6622" y="7604"/>
                  <a:pt x="6627" y="7595"/>
                  <a:pt x="6629" y="7582"/>
                </a:cubicBezTo>
                <a:close/>
                <a:moveTo>
                  <a:pt x="2757" y="7601"/>
                </a:moveTo>
                <a:lnTo>
                  <a:pt x="3306" y="8326"/>
                </a:lnTo>
                <a:lnTo>
                  <a:pt x="2908" y="9267"/>
                </a:lnTo>
                <a:lnTo>
                  <a:pt x="2660" y="8360"/>
                </a:lnTo>
                <a:cubicBezTo>
                  <a:pt x="2658" y="8344"/>
                  <a:pt x="2656" y="8329"/>
                  <a:pt x="2654" y="8316"/>
                </a:cubicBezTo>
                <a:cubicBezTo>
                  <a:pt x="2645" y="8270"/>
                  <a:pt x="2658" y="8165"/>
                  <a:pt x="2671" y="8073"/>
                </a:cubicBezTo>
                <a:cubicBezTo>
                  <a:pt x="2681" y="7993"/>
                  <a:pt x="2691" y="7917"/>
                  <a:pt x="2691" y="7856"/>
                </a:cubicBezTo>
                <a:cubicBezTo>
                  <a:pt x="2691" y="7794"/>
                  <a:pt x="2674" y="7750"/>
                  <a:pt x="2660" y="7716"/>
                </a:cubicBezTo>
                <a:cubicBezTo>
                  <a:pt x="2649" y="7689"/>
                  <a:pt x="2641" y="7670"/>
                  <a:pt x="2639" y="7648"/>
                </a:cubicBezTo>
                <a:cubicBezTo>
                  <a:pt x="2642" y="7647"/>
                  <a:pt x="2645" y="7647"/>
                  <a:pt x="2647" y="7647"/>
                </a:cubicBezTo>
                <a:cubicBezTo>
                  <a:pt x="2666" y="7647"/>
                  <a:pt x="2680" y="7663"/>
                  <a:pt x="2689" y="7696"/>
                </a:cubicBezTo>
                <a:lnTo>
                  <a:pt x="2705" y="7754"/>
                </a:lnTo>
                <a:lnTo>
                  <a:pt x="2726" y="7702"/>
                </a:lnTo>
                <a:cubicBezTo>
                  <a:pt x="2742" y="7664"/>
                  <a:pt x="2752" y="7631"/>
                  <a:pt x="2757" y="7601"/>
                </a:cubicBezTo>
                <a:close/>
                <a:moveTo>
                  <a:pt x="6047" y="7654"/>
                </a:moveTo>
                <a:lnTo>
                  <a:pt x="6037" y="7737"/>
                </a:lnTo>
                <a:lnTo>
                  <a:pt x="6037" y="7739"/>
                </a:lnTo>
                <a:cubicBezTo>
                  <a:pt x="6037" y="7739"/>
                  <a:pt x="6037" y="7739"/>
                  <a:pt x="6037" y="7740"/>
                </a:cubicBezTo>
                <a:cubicBezTo>
                  <a:pt x="6038" y="7744"/>
                  <a:pt x="6040" y="7749"/>
                  <a:pt x="6041" y="7754"/>
                </a:cubicBezTo>
                <a:cubicBezTo>
                  <a:pt x="6042" y="7761"/>
                  <a:pt x="6044" y="7769"/>
                  <a:pt x="6045" y="7776"/>
                </a:cubicBezTo>
                <a:lnTo>
                  <a:pt x="6088" y="7749"/>
                </a:lnTo>
                <a:cubicBezTo>
                  <a:pt x="6086" y="7738"/>
                  <a:pt x="6084" y="7728"/>
                  <a:pt x="6082" y="7718"/>
                </a:cubicBezTo>
                <a:cubicBezTo>
                  <a:pt x="6081" y="7718"/>
                  <a:pt x="6082" y="7717"/>
                  <a:pt x="6082" y="7717"/>
                </a:cubicBezTo>
                <a:cubicBezTo>
                  <a:pt x="6080" y="7710"/>
                  <a:pt x="6078" y="7702"/>
                  <a:pt x="6076" y="7695"/>
                </a:cubicBezTo>
                <a:cubicBezTo>
                  <a:pt x="6072" y="7681"/>
                  <a:pt x="6067" y="7671"/>
                  <a:pt x="6060" y="7663"/>
                </a:cubicBezTo>
                <a:cubicBezTo>
                  <a:pt x="6056" y="7659"/>
                  <a:pt x="6052" y="7655"/>
                  <a:pt x="6047" y="7654"/>
                </a:cubicBezTo>
                <a:close/>
                <a:moveTo>
                  <a:pt x="18465" y="7670"/>
                </a:moveTo>
                <a:lnTo>
                  <a:pt x="18472" y="7719"/>
                </a:lnTo>
                <a:cubicBezTo>
                  <a:pt x="18448" y="7776"/>
                  <a:pt x="18423" y="7850"/>
                  <a:pt x="18397" y="7929"/>
                </a:cubicBezTo>
                <a:cubicBezTo>
                  <a:pt x="18334" y="8115"/>
                  <a:pt x="18256" y="8346"/>
                  <a:pt x="18187" y="8346"/>
                </a:cubicBezTo>
                <a:cubicBezTo>
                  <a:pt x="18184" y="8346"/>
                  <a:pt x="18181" y="8346"/>
                  <a:pt x="18179" y="8346"/>
                </a:cubicBezTo>
                <a:cubicBezTo>
                  <a:pt x="17952" y="8067"/>
                  <a:pt x="17834" y="7923"/>
                  <a:pt x="17772" y="7849"/>
                </a:cubicBezTo>
                <a:cubicBezTo>
                  <a:pt x="17770" y="7846"/>
                  <a:pt x="17768" y="7844"/>
                  <a:pt x="17766" y="7842"/>
                </a:cubicBezTo>
                <a:lnTo>
                  <a:pt x="17941" y="7799"/>
                </a:lnTo>
                <a:lnTo>
                  <a:pt x="18465" y="7670"/>
                </a:lnTo>
                <a:close/>
                <a:moveTo>
                  <a:pt x="6936" y="7695"/>
                </a:moveTo>
                <a:cubicBezTo>
                  <a:pt x="6937" y="7698"/>
                  <a:pt x="6938" y="7700"/>
                  <a:pt x="6939" y="7702"/>
                </a:cubicBezTo>
                <a:cubicBezTo>
                  <a:pt x="6941" y="7710"/>
                  <a:pt x="6941" y="7710"/>
                  <a:pt x="6941" y="7716"/>
                </a:cubicBezTo>
                <a:cubicBezTo>
                  <a:pt x="6941" y="7742"/>
                  <a:pt x="6937" y="7762"/>
                  <a:pt x="6933" y="7770"/>
                </a:cubicBezTo>
                <a:cubicBezTo>
                  <a:pt x="6933" y="7769"/>
                  <a:pt x="6933" y="7768"/>
                  <a:pt x="6933" y="7767"/>
                </a:cubicBezTo>
                <a:lnTo>
                  <a:pt x="6933" y="7721"/>
                </a:lnTo>
                <a:lnTo>
                  <a:pt x="6911" y="7721"/>
                </a:lnTo>
                <a:cubicBezTo>
                  <a:pt x="6909" y="7720"/>
                  <a:pt x="6908" y="7719"/>
                  <a:pt x="6906" y="7718"/>
                </a:cubicBezTo>
                <a:cubicBezTo>
                  <a:pt x="6906" y="7715"/>
                  <a:pt x="6906" y="7711"/>
                  <a:pt x="6906" y="7709"/>
                </a:cubicBezTo>
                <a:cubicBezTo>
                  <a:pt x="6906" y="7705"/>
                  <a:pt x="6905" y="7701"/>
                  <a:pt x="6905" y="7697"/>
                </a:cubicBezTo>
                <a:cubicBezTo>
                  <a:pt x="6905" y="7697"/>
                  <a:pt x="6922" y="7697"/>
                  <a:pt x="6922" y="7697"/>
                </a:cubicBezTo>
                <a:cubicBezTo>
                  <a:pt x="6927" y="7697"/>
                  <a:pt x="6932" y="7697"/>
                  <a:pt x="6936" y="7695"/>
                </a:cubicBezTo>
                <a:close/>
                <a:moveTo>
                  <a:pt x="13236" y="7777"/>
                </a:moveTo>
                <a:cubicBezTo>
                  <a:pt x="13274" y="7777"/>
                  <a:pt x="13302" y="7790"/>
                  <a:pt x="13323" y="7817"/>
                </a:cubicBezTo>
                <a:lnTo>
                  <a:pt x="13328" y="7825"/>
                </a:lnTo>
                <a:cubicBezTo>
                  <a:pt x="13349" y="7855"/>
                  <a:pt x="13363" y="7898"/>
                  <a:pt x="13379" y="7949"/>
                </a:cubicBezTo>
                <a:cubicBezTo>
                  <a:pt x="13373" y="7949"/>
                  <a:pt x="13367" y="7948"/>
                  <a:pt x="13361" y="7947"/>
                </a:cubicBezTo>
                <a:lnTo>
                  <a:pt x="13358" y="7946"/>
                </a:lnTo>
                <a:cubicBezTo>
                  <a:pt x="13353" y="7944"/>
                  <a:pt x="13347" y="7942"/>
                  <a:pt x="13342" y="7940"/>
                </a:cubicBezTo>
                <a:cubicBezTo>
                  <a:pt x="13329" y="7935"/>
                  <a:pt x="13315" y="7929"/>
                  <a:pt x="13300" y="7929"/>
                </a:cubicBezTo>
                <a:cubicBezTo>
                  <a:pt x="13264" y="7929"/>
                  <a:pt x="13222" y="7964"/>
                  <a:pt x="13184" y="8001"/>
                </a:cubicBezTo>
                <a:lnTo>
                  <a:pt x="13166" y="8019"/>
                </a:lnTo>
                <a:cubicBezTo>
                  <a:pt x="13161" y="8024"/>
                  <a:pt x="13156" y="8030"/>
                  <a:pt x="13152" y="8033"/>
                </a:cubicBezTo>
                <a:lnTo>
                  <a:pt x="13127" y="8014"/>
                </a:lnTo>
                <a:lnTo>
                  <a:pt x="13129" y="8082"/>
                </a:lnTo>
                <a:cubicBezTo>
                  <a:pt x="13131" y="8158"/>
                  <a:pt x="13153" y="8188"/>
                  <a:pt x="13167" y="8207"/>
                </a:cubicBezTo>
                <a:cubicBezTo>
                  <a:pt x="13174" y="8216"/>
                  <a:pt x="13178" y="8222"/>
                  <a:pt x="13181" y="8230"/>
                </a:cubicBezTo>
                <a:cubicBezTo>
                  <a:pt x="13195" y="8280"/>
                  <a:pt x="13211" y="8320"/>
                  <a:pt x="13226" y="8356"/>
                </a:cubicBezTo>
                <a:cubicBezTo>
                  <a:pt x="13249" y="8414"/>
                  <a:pt x="13268" y="8460"/>
                  <a:pt x="13273" y="8531"/>
                </a:cubicBezTo>
                <a:lnTo>
                  <a:pt x="13274" y="8540"/>
                </a:lnTo>
                <a:cubicBezTo>
                  <a:pt x="13275" y="8550"/>
                  <a:pt x="13275" y="8559"/>
                  <a:pt x="13275" y="8569"/>
                </a:cubicBezTo>
                <a:lnTo>
                  <a:pt x="13275" y="8641"/>
                </a:lnTo>
                <a:lnTo>
                  <a:pt x="13280" y="8637"/>
                </a:lnTo>
                <a:lnTo>
                  <a:pt x="13280" y="8639"/>
                </a:lnTo>
                <a:lnTo>
                  <a:pt x="13282" y="8634"/>
                </a:lnTo>
                <a:lnTo>
                  <a:pt x="13317" y="8600"/>
                </a:lnTo>
                <a:cubicBezTo>
                  <a:pt x="13325" y="8592"/>
                  <a:pt x="13341" y="8576"/>
                  <a:pt x="13355" y="8563"/>
                </a:cubicBezTo>
                <a:cubicBezTo>
                  <a:pt x="13359" y="8582"/>
                  <a:pt x="13365" y="8597"/>
                  <a:pt x="13370" y="8611"/>
                </a:cubicBezTo>
                <a:cubicBezTo>
                  <a:pt x="13371" y="8615"/>
                  <a:pt x="13373" y="8619"/>
                  <a:pt x="13374" y="8622"/>
                </a:cubicBezTo>
                <a:lnTo>
                  <a:pt x="13342" y="8622"/>
                </a:lnTo>
                <a:cubicBezTo>
                  <a:pt x="13310" y="8622"/>
                  <a:pt x="13283" y="8683"/>
                  <a:pt x="13278" y="8767"/>
                </a:cubicBezTo>
                <a:lnTo>
                  <a:pt x="13275" y="8812"/>
                </a:lnTo>
                <a:cubicBezTo>
                  <a:pt x="13275" y="8812"/>
                  <a:pt x="13297" y="8818"/>
                  <a:pt x="13297" y="8818"/>
                </a:cubicBezTo>
                <a:cubicBezTo>
                  <a:pt x="13331" y="8827"/>
                  <a:pt x="13352" y="8894"/>
                  <a:pt x="13352" y="8951"/>
                </a:cubicBezTo>
                <a:cubicBezTo>
                  <a:pt x="13352" y="8965"/>
                  <a:pt x="13350" y="8972"/>
                  <a:pt x="13346" y="8985"/>
                </a:cubicBezTo>
                <a:cubicBezTo>
                  <a:pt x="13342" y="9000"/>
                  <a:pt x="13337" y="9020"/>
                  <a:pt x="13337" y="9049"/>
                </a:cubicBezTo>
                <a:cubicBezTo>
                  <a:pt x="13337" y="9091"/>
                  <a:pt x="13350" y="9132"/>
                  <a:pt x="13358" y="9154"/>
                </a:cubicBezTo>
                <a:lnTo>
                  <a:pt x="13358" y="9179"/>
                </a:lnTo>
                <a:cubicBezTo>
                  <a:pt x="13336" y="9188"/>
                  <a:pt x="13308" y="9196"/>
                  <a:pt x="13281" y="9196"/>
                </a:cubicBezTo>
                <a:lnTo>
                  <a:pt x="13266" y="9196"/>
                </a:lnTo>
                <a:cubicBezTo>
                  <a:pt x="13260" y="9196"/>
                  <a:pt x="13254" y="9197"/>
                  <a:pt x="13248" y="9197"/>
                </a:cubicBezTo>
                <a:cubicBezTo>
                  <a:pt x="13208" y="9197"/>
                  <a:pt x="13200" y="9185"/>
                  <a:pt x="13199" y="9183"/>
                </a:cubicBezTo>
                <a:cubicBezTo>
                  <a:pt x="13196" y="9178"/>
                  <a:pt x="13194" y="9169"/>
                  <a:pt x="13191" y="9160"/>
                </a:cubicBezTo>
                <a:cubicBezTo>
                  <a:pt x="13184" y="9137"/>
                  <a:pt x="13174" y="9104"/>
                  <a:pt x="13151" y="9094"/>
                </a:cubicBezTo>
                <a:cubicBezTo>
                  <a:pt x="13142" y="9091"/>
                  <a:pt x="13132" y="9092"/>
                  <a:pt x="13123" y="9093"/>
                </a:cubicBezTo>
                <a:cubicBezTo>
                  <a:pt x="13120" y="9093"/>
                  <a:pt x="13117" y="9093"/>
                  <a:pt x="13114" y="9093"/>
                </a:cubicBezTo>
                <a:cubicBezTo>
                  <a:pt x="13108" y="9093"/>
                  <a:pt x="13106" y="9092"/>
                  <a:pt x="13106" y="9089"/>
                </a:cubicBezTo>
                <a:cubicBezTo>
                  <a:pt x="13103" y="9078"/>
                  <a:pt x="13103" y="9070"/>
                  <a:pt x="13104" y="9054"/>
                </a:cubicBezTo>
                <a:lnTo>
                  <a:pt x="13104" y="9050"/>
                </a:lnTo>
                <a:lnTo>
                  <a:pt x="13104" y="9050"/>
                </a:lnTo>
                <a:lnTo>
                  <a:pt x="13105" y="9040"/>
                </a:lnTo>
                <a:lnTo>
                  <a:pt x="13111" y="8909"/>
                </a:lnTo>
                <a:lnTo>
                  <a:pt x="13110" y="8911"/>
                </a:lnTo>
                <a:lnTo>
                  <a:pt x="13110" y="8896"/>
                </a:lnTo>
                <a:lnTo>
                  <a:pt x="13101" y="8919"/>
                </a:lnTo>
                <a:cubicBezTo>
                  <a:pt x="13109" y="8891"/>
                  <a:pt x="13115" y="8860"/>
                  <a:pt x="13121" y="8832"/>
                </a:cubicBezTo>
                <a:cubicBezTo>
                  <a:pt x="13128" y="8792"/>
                  <a:pt x="13134" y="8758"/>
                  <a:pt x="13146" y="8745"/>
                </a:cubicBezTo>
                <a:lnTo>
                  <a:pt x="13184" y="8707"/>
                </a:lnTo>
                <a:lnTo>
                  <a:pt x="13147" y="8666"/>
                </a:lnTo>
                <a:cubicBezTo>
                  <a:pt x="13096" y="8609"/>
                  <a:pt x="13015" y="8367"/>
                  <a:pt x="13015" y="8242"/>
                </a:cubicBezTo>
                <a:cubicBezTo>
                  <a:pt x="13015" y="8207"/>
                  <a:pt x="13003" y="8177"/>
                  <a:pt x="12990" y="8145"/>
                </a:cubicBezTo>
                <a:cubicBezTo>
                  <a:pt x="12980" y="8121"/>
                  <a:pt x="12968" y="8091"/>
                  <a:pt x="12968" y="8078"/>
                </a:cubicBezTo>
                <a:cubicBezTo>
                  <a:pt x="12970" y="8056"/>
                  <a:pt x="12996" y="7955"/>
                  <a:pt x="13009" y="7913"/>
                </a:cubicBezTo>
                <a:cubicBezTo>
                  <a:pt x="13014" y="7911"/>
                  <a:pt x="13020" y="7907"/>
                  <a:pt x="13027" y="7901"/>
                </a:cubicBezTo>
                <a:lnTo>
                  <a:pt x="13027" y="7902"/>
                </a:lnTo>
                <a:lnTo>
                  <a:pt x="13038" y="7892"/>
                </a:lnTo>
                <a:cubicBezTo>
                  <a:pt x="13038" y="7892"/>
                  <a:pt x="13038" y="7892"/>
                  <a:pt x="13038" y="7892"/>
                </a:cubicBezTo>
                <a:lnTo>
                  <a:pt x="13076" y="7859"/>
                </a:lnTo>
                <a:lnTo>
                  <a:pt x="13075" y="7857"/>
                </a:lnTo>
                <a:cubicBezTo>
                  <a:pt x="13080" y="7852"/>
                  <a:pt x="13083" y="7848"/>
                  <a:pt x="13085" y="7846"/>
                </a:cubicBezTo>
                <a:lnTo>
                  <a:pt x="13095" y="7839"/>
                </a:lnTo>
                <a:cubicBezTo>
                  <a:pt x="13143" y="7802"/>
                  <a:pt x="13175" y="7777"/>
                  <a:pt x="13236" y="7777"/>
                </a:cubicBezTo>
                <a:close/>
                <a:moveTo>
                  <a:pt x="11261" y="7809"/>
                </a:moveTo>
                <a:lnTo>
                  <a:pt x="11884" y="7922"/>
                </a:lnTo>
                <a:cubicBezTo>
                  <a:pt x="11884" y="7922"/>
                  <a:pt x="11887" y="7950"/>
                  <a:pt x="11887" y="7950"/>
                </a:cubicBezTo>
                <a:cubicBezTo>
                  <a:pt x="11888" y="7956"/>
                  <a:pt x="11888" y="7963"/>
                  <a:pt x="11888" y="7971"/>
                </a:cubicBezTo>
                <a:cubicBezTo>
                  <a:pt x="11861" y="7991"/>
                  <a:pt x="11846" y="8025"/>
                  <a:pt x="11845" y="8070"/>
                </a:cubicBezTo>
                <a:cubicBezTo>
                  <a:pt x="11844" y="8081"/>
                  <a:pt x="11843" y="8088"/>
                  <a:pt x="11842" y="8093"/>
                </a:cubicBezTo>
                <a:cubicBezTo>
                  <a:pt x="11839" y="8099"/>
                  <a:pt x="11836" y="8106"/>
                  <a:pt x="11834" y="8116"/>
                </a:cubicBezTo>
                <a:lnTo>
                  <a:pt x="11831" y="8125"/>
                </a:lnTo>
                <a:lnTo>
                  <a:pt x="11831" y="8228"/>
                </a:lnTo>
                <a:cubicBezTo>
                  <a:pt x="11815" y="8263"/>
                  <a:pt x="11795" y="8309"/>
                  <a:pt x="11783" y="8354"/>
                </a:cubicBezTo>
                <a:lnTo>
                  <a:pt x="11758" y="8384"/>
                </a:lnTo>
                <a:lnTo>
                  <a:pt x="11702" y="8451"/>
                </a:lnTo>
                <a:lnTo>
                  <a:pt x="11261" y="7809"/>
                </a:lnTo>
                <a:close/>
                <a:moveTo>
                  <a:pt x="12379" y="7811"/>
                </a:moveTo>
                <a:cubicBezTo>
                  <a:pt x="12380" y="7817"/>
                  <a:pt x="12381" y="7823"/>
                  <a:pt x="12383" y="7829"/>
                </a:cubicBezTo>
                <a:cubicBezTo>
                  <a:pt x="12389" y="7850"/>
                  <a:pt x="12395" y="7870"/>
                  <a:pt x="12391" y="7887"/>
                </a:cubicBezTo>
                <a:cubicBezTo>
                  <a:pt x="12389" y="7898"/>
                  <a:pt x="12379" y="7924"/>
                  <a:pt x="12336" y="7949"/>
                </a:cubicBezTo>
                <a:lnTo>
                  <a:pt x="12321" y="7947"/>
                </a:lnTo>
                <a:cubicBezTo>
                  <a:pt x="12317" y="7946"/>
                  <a:pt x="12289" y="7938"/>
                  <a:pt x="12264" y="7930"/>
                </a:cubicBezTo>
                <a:lnTo>
                  <a:pt x="12261" y="7929"/>
                </a:lnTo>
                <a:cubicBezTo>
                  <a:pt x="12261" y="7929"/>
                  <a:pt x="12255" y="7928"/>
                  <a:pt x="12251" y="7922"/>
                </a:cubicBezTo>
                <a:cubicBezTo>
                  <a:pt x="12264" y="7906"/>
                  <a:pt x="12298" y="7874"/>
                  <a:pt x="12379" y="7811"/>
                </a:cubicBezTo>
                <a:close/>
                <a:moveTo>
                  <a:pt x="11151" y="7816"/>
                </a:moveTo>
                <a:lnTo>
                  <a:pt x="11150" y="7826"/>
                </a:lnTo>
                <a:lnTo>
                  <a:pt x="11154" y="7822"/>
                </a:lnTo>
                <a:lnTo>
                  <a:pt x="11148" y="7901"/>
                </a:lnTo>
                <a:lnTo>
                  <a:pt x="11123" y="8247"/>
                </a:lnTo>
                <a:cubicBezTo>
                  <a:pt x="11093" y="8234"/>
                  <a:pt x="11052" y="8126"/>
                  <a:pt x="11052" y="8051"/>
                </a:cubicBezTo>
                <a:lnTo>
                  <a:pt x="11052" y="8006"/>
                </a:lnTo>
                <a:lnTo>
                  <a:pt x="10969" y="8006"/>
                </a:lnTo>
                <a:cubicBezTo>
                  <a:pt x="10968" y="7999"/>
                  <a:pt x="10968" y="7988"/>
                  <a:pt x="10967" y="7981"/>
                </a:cubicBezTo>
                <a:cubicBezTo>
                  <a:pt x="10967" y="7966"/>
                  <a:pt x="10966" y="7950"/>
                  <a:pt x="10963" y="7935"/>
                </a:cubicBezTo>
                <a:lnTo>
                  <a:pt x="11151" y="7816"/>
                </a:lnTo>
                <a:close/>
                <a:moveTo>
                  <a:pt x="19214" y="7824"/>
                </a:moveTo>
                <a:cubicBezTo>
                  <a:pt x="19213" y="7824"/>
                  <a:pt x="19210" y="7824"/>
                  <a:pt x="19207" y="7824"/>
                </a:cubicBezTo>
                <a:cubicBezTo>
                  <a:pt x="19198" y="7825"/>
                  <a:pt x="19183" y="7830"/>
                  <a:pt x="19180" y="7849"/>
                </a:cubicBezTo>
                <a:cubicBezTo>
                  <a:pt x="19178" y="7861"/>
                  <a:pt x="19184" y="7883"/>
                  <a:pt x="19178" y="7883"/>
                </a:cubicBezTo>
                <a:cubicBezTo>
                  <a:pt x="19174" y="7883"/>
                  <a:pt x="19174" y="7908"/>
                  <a:pt x="19178" y="7908"/>
                </a:cubicBezTo>
                <a:cubicBezTo>
                  <a:pt x="19191" y="7908"/>
                  <a:pt x="19203" y="7876"/>
                  <a:pt x="19210" y="7848"/>
                </a:cubicBezTo>
                <a:cubicBezTo>
                  <a:pt x="19212" y="7839"/>
                  <a:pt x="19214" y="7830"/>
                  <a:pt x="19214" y="7824"/>
                </a:cubicBezTo>
                <a:close/>
                <a:moveTo>
                  <a:pt x="11199" y="7830"/>
                </a:moveTo>
                <a:lnTo>
                  <a:pt x="11612" y="8435"/>
                </a:lnTo>
                <a:lnTo>
                  <a:pt x="11750" y="8638"/>
                </a:lnTo>
                <a:cubicBezTo>
                  <a:pt x="11747" y="8644"/>
                  <a:pt x="11744" y="8651"/>
                  <a:pt x="11741" y="8656"/>
                </a:cubicBezTo>
                <a:cubicBezTo>
                  <a:pt x="11731" y="8676"/>
                  <a:pt x="11728" y="8681"/>
                  <a:pt x="11722" y="8681"/>
                </a:cubicBezTo>
                <a:cubicBezTo>
                  <a:pt x="11715" y="8681"/>
                  <a:pt x="11706" y="8667"/>
                  <a:pt x="11696" y="8651"/>
                </a:cubicBezTo>
                <a:cubicBezTo>
                  <a:pt x="11680" y="8627"/>
                  <a:pt x="11661" y="8597"/>
                  <a:pt x="11634" y="8597"/>
                </a:cubicBezTo>
                <a:cubicBezTo>
                  <a:pt x="11606" y="8597"/>
                  <a:pt x="11591" y="8616"/>
                  <a:pt x="11578" y="8632"/>
                </a:cubicBezTo>
                <a:cubicBezTo>
                  <a:pt x="11571" y="8641"/>
                  <a:pt x="11565" y="8649"/>
                  <a:pt x="11557" y="8653"/>
                </a:cubicBezTo>
                <a:lnTo>
                  <a:pt x="11537" y="8666"/>
                </a:lnTo>
                <a:lnTo>
                  <a:pt x="11542" y="8707"/>
                </a:lnTo>
                <a:cubicBezTo>
                  <a:pt x="11542" y="8711"/>
                  <a:pt x="11542" y="8714"/>
                  <a:pt x="11543" y="8717"/>
                </a:cubicBezTo>
                <a:cubicBezTo>
                  <a:pt x="11535" y="8701"/>
                  <a:pt x="11525" y="8681"/>
                  <a:pt x="11508" y="8681"/>
                </a:cubicBezTo>
                <a:cubicBezTo>
                  <a:pt x="11485" y="8681"/>
                  <a:pt x="11463" y="8727"/>
                  <a:pt x="11463" y="8773"/>
                </a:cubicBezTo>
                <a:lnTo>
                  <a:pt x="11463" y="8790"/>
                </a:lnTo>
                <a:lnTo>
                  <a:pt x="11500" y="8877"/>
                </a:lnTo>
                <a:cubicBezTo>
                  <a:pt x="11500" y="8878"/>
                  <a:pt x="11500" y="8879"/>
                  <a:pt x="11500" y="8880"/>
                </a:cubicBezTo>
                <a:cubicBezTo>
                  <a:pt x="11497" y="8889"/>
                  <a:pt x="11494" y="8902"/>
                  <a:pt x="11494" y="8918"/>
                </a:cubicBezTo>
                <a:cubicBezTo>
                  <a:pt x="11494" y="8950"/>
                  <a:pt x="11527" y="9012"/>
                  <a:pt x="11556" y="9050"/>
                </a:cubicBezTo>
                <a:cubicBezTo>
                  <a:pt x="11555" y="9050"/>
                  <a:pt x="11555" y="9051"/>
                  <a:pt x="11555" y="9051"/>
                </a:cubicBezTo>
                <a:cubicBezTo>
                  <a:pt x="11541" y="9041"/>
                  <a:pt x="11528" y="9021"/>
                  <a:pt x="11520" y="9005"/>
                </a:cubicBezTo>
                <a:lnTo>
                  <a:pt x="11482" y="8927"/>
                </a:lnTo>
                <a:lnTo>
                  <a:pt x="11482" y="8992"/>
                </a:lnTo>
                <a:lnTo>
                  <a:pt x="11425" y="8992"/>
                </a:lnTo>
                <a:cubicBezTo>
                  <a:pt x="11425" y="8991"/>
                  <a:pt x="11425" y="8990"/>
                  <a:pt x="11425" y="8990"/>
                </a:cubicBezTo>
                <a:lnTo>
                  <a:pt x="11424" y="8977"/>
                </a:lnTo>
                <a:cubicBezTo>
                  <a:pt x="11413" y="8905"/>
                  <a:pt x="11393" y="8860"/>
                  <a:pt x="11374" y="8822"/>
                </a:cubicBezTo>
                <a:cubicBezTo>
                  <a:pt x="11368" y="8812"/>
                  <a:pt x="11363" y="8802"/>
                  <a:pt x="11357" y="8792"/>
                </a:cubicBezTo>
                <a:cubicBezTo>
                  <a:pt x="11335" y="8752"/>
                  <a:pt x="11321" y="8725"/>
                  <a:pt x="11321" y="8676"/>
                </a:cubicBezTo>
                <a:lnTo>
                  <a:pt x="11321" y="8565"/>
                </a:lnTo>
                <a:cubicBezTo>
                  <a:pt x="11321" y="8479"/>
                  <a:pt x="11264" y="8378"/>
                  <a:pt x="11232" y="8346"/>
                </a:cubicBezTo>
                <a:cubicBezTo>
                  <a:pt x="11224" y="8338"/>
                  <a:pt x="11215" y="8331"/>
                  <a:pt x="11206" y="8325"/>
                </a:cubicBezTo>
                <a:cubicBezTo>
                  <a:pt x="11184" y="8308"/>
                  <a:pt x="11181" y="8303"/>
                  <a:pt x="11181" y="8293"/>
                </a:cubicBezTo>
                <a:lnTo>
                  <a:pt x="11181" y="8248"/>
                </a:lnTo>
                <a:lnTo>
                  <a:pt x="11168" y="8248"/>
                </a:lnTo>
                <a:lnTo>
                  <a:pt x="11187" y="7990"/>
                </a:lnTo>
                <a:lnTo>
                  <a:pt x="11199" y="7830"/>
                </a:lnTo>
                <a:close/>
                <a:moveTo>
                  <a:pt x="12005" y="7849"/>
                </a:moveTo>
                <a:cubicBezTo>
                  <a:pt x="12008" y="7851"/>
                  <a:pt x="12019" y="7861"/>
                  <a:pt x="12053" y="7940"/>
                </a:cubicBezTo>
                <a:cubicBezTo>
                  <a:pt x="12062" y="7959"/>
                  <a:pt x="12070" y="7980"/>
                  <a:pt x="12079" y="8001"/>
                </a:cubicBezTo>
                <a:lnTo>
                  <a:pt x="12095" y="8041"/>
                </a:lnTo>
                <a:cubicBezTo>
                  <a:pt x="12097" y="8045"/>
                  <a:pt x="12098" y="8048"/>
                  <a:pt x="12100" y="8051"/>
                </a:cubicBezTo>
                <a:lnTo>
                  <a:pt x="12108" y="8071"/>
                </a:lnTo>
                <a:lnTo>
                  <a:pt x="12108" y="8071"/>
                </a:lnTo>
                <a:cubicBezTo>
                  <a:pt x="12123" y="8106"/>
                  <a:pt x="12134" y="8129"/>
                  <a:pt x="12144" y="8144"/>
                </a:cubicBezTo>
                <a:lnTo>
                  <a:pt x="12142" y="8157"/>
                </a:lnTo>
                <a:lnTo>
                  <a:pt x="12163" y="8165"/>
                </a:lnTo>
                <a:cubicBezTo>
                  <a:pt x="12163" y="8165"/>
                  <a:pt x="12163" y="8165"/>
                  <a:pt x="12163" y="8165"/>
                </a:cubicBezTo>
                <a:lnTo>
                  <a:pt x="12164" y="8165"/>
                </a:lnTo>
                <a:lnTo>
                  <a:pt x="12168" y="8168"/>
                </a:lnTo>
                <a:lnTo>
                  <a:pt x="12169" y="8168"/>
                </a:lnTo>
                <a:lnTo>
                  <a:pt x="12188" y="8178"/>
                </a:lnTo>
                <a:lnTo>
                  <a:pt x="12188" y="8177"/>
                </a:lnTo>
                <a:lnTo>
                  <a:pt x="12189" y="8178"/>
                </a:lnTo>
                <a:lnTo>
                  <a:pt x="12190" y="8163"/>
                </a:lnTo>
                <a:cubicBezTo>
                  <a:pt x="12227" y="8146"/>
                  <a:pt x="12291" y="8092"/>
                  <a:pt x="12323" y="8046"/>
                </a:cubicBezTo>
                <a:cubicBezTo>
                  <a:pt x="12353" y="8150"/>
                  <a:pt x="12412" y="8202"/>
                  <a:pt x="12469" y="8254"/>
                </a:cubicBezTo>
                <a:cubicBezTo>
                  <a:pt x="12495" y="8277"/>
                  <a:pt x="12520" y="8300"/>
                  <a:pt x="12542" y="8327"/>
                </a:cubicBezTo>
                <a:cubicBezTo>
                  <a:pt x="12590" y="8384"/>
                  <a:pt x="12610" y="8448"/>
                  <a:pt x="12610" y="8539"/>
                </a:cubicBezTo>
                <a:lnTo>
                  <a:pt x="12610" y="8573"/>
                </a:lnTo>
                <a:cubicBezTo>
                  <a:pt x="12587" y="8603"/>
                  <a:pt x="12566" y="8633"/>
                  <a:pt x="12537" y="8633"/>
                </a:cubicBezTo>
                <a:lnTo>
                  <a:pt x="12416" y="8633"/>
                </a:lnTo>
                <a:cubicBezTo>
                  <a:pt x="12413" y="8632"/>
                  <a:pt x="12408" y="8631"/>
                  <a:pt x="12403" y="8630"/>
                </a:cubicBezTo>
                <a:lnTo>
                  <a:pt x="12422" y="8594"/>
                </a:lnTo>
                <a:cubicBezTo>
                  <a:pt x="12422" y="8594"/>
                  <a:pt x="12380" y="8575"/>
                  <a:pt x="12380" y="8575"/>
                </a:cubicBezTo>
                <a:cubicBezTo>
                  <a:pt x="12350" y="8562"/>
                  <a:pt x="12337" y="8548"/>
                  <a:pt x="12332" y="8541"/>
                </a:cubicBezTo>
                <a:lnTo>
                  <a:pt x="12332" y="8504"/>
                </a:lnTo>
                <a:lnTo>
                  <a:pt x="12310" y="8504"/>
                </a:lnTo>
                <a:cubicBezTo>
                  <a:pt x="12293" y="8504"/>
                  <a:pt x="12286" y="8494"/>
                  <a:pt x="12275" y="8480"/>
                </a:cubicBezTo>
                <a:cubicBezTo>
                  <a:pt x="12260" y="8462"/>
                  <a:pt x="12242" y="8439"/>
                  <a:pt x="12206" y="8439"/>
                </a:cubicBezTo>
                <a:cubicBezTo>
                  <a:pt x="12197" y="8439"/>
                  <a:pt x="12185" y="8440"/>
                  <a:pt x="12172" y="8441"/>
                </a:cubicBezTo>
                <a:lnTo>
                  <a:pt x="12172" y="8430"/>
                </a:lnTo>
                <a:lnTo>
                  <a:pt x="12143" y="8445"/>
                </a:lnTo>
                <a:lnTo>
                  <a:pt x="12126" y="8445"/>
                </a:lnTo>
                <a:lnTo>
                  <a:pt x="12126" y="8450"/>
                </a:lnTo>
                <a:cubicBezTo>
                  <a:pt x="12102" y="8457"/>
                  <a:pt x="12084" y="8469"/>
                  <a:pt x="12071" y="8484"/>
                </a:cubicBezTo>
                <a:lnTo>
                  <a:pt x="12060" y="8498"/>
                </a:lnTo>
                <a:cubicBezTo>
                  <a:pt x="12042" y="8522"/>
                  <a:pt x="12011" y="8562"/>
                  <a:pt x="11996" y="8562"/>
                </a:cubicBezTo>
                <a:lnTo>
                  <a:pt x="11930" y="8562"/>
                </a:lnTo>
                <a:cubicBezTo>
                  <a:pt x="11929" y="8562"/>
                  <a:pt x="11927" y="8562"/>
                  <a:pt x="11924" y="8561"/>
                </a:cubicBezTo>
                <a:cubicBezTo>
                  <a:pt x="11918" y="8560"/>
                  <a:pt x="11910" y="8559"/>
                  <a:pt x="11903" y="8559"/>
                </a:cubicBezTo>
                <a:cubicBezTo>
                  <a:pt x="11890" y="8559"/>
                  <a:pt x="11881" y="8564"/>
                  <a:pt x="11875" y="8571"/>
                </a:cubicBezTo>
                <a:cubicBezTo>
                  <a:pt x="11870" y="8561"/>
                  <a:pt x="11864" y="8551"/>
                  <a:pt x="11858" y="8540"/>
                </a:cubicBezTo>
                <a:cubicBezTo>
                  <a:pt x="11840" y="8510"/>
                  <a:pt x="11817" y="8472"/>
                  <a:pt x="11817" y="8433"/>
                </a:cubicBezTo>
                <a:cubicBezTo>
                  <a:pt x="11817" y="8429"/>
                  <a:pt x="11818" y="8420"/>
                  <a:pt x="11821" y="8405"/>
                </a:cubicBezTo>
                <a:lnTo>
                  <a:pt x="11821" y="8405"/>
                </a:lnTo>
                <a:cubicBezTo>
                  <a:pt x="11829" y="8371"/>
                  <a:pt x="11846" y="8326"/>
                  <a:pt x="11870" y="8278"/>
                </a:cubicBezTo>
                <a:lnTo>
                  <a:pt x="11876" y="8265"/>
                </a:lnTo>
                <a:lnTo>
                  <a:pt x="11876" y="8153"/>
                </a:lnTo>
                <a:cubicBezTo>
                  <a:pt x="11883" y="8140"/>
                  <a:pt x="11885" y="8120"/>
                  <a:pt x="11889" y="8086"/>
                </a:cubicBezTo>
                <a:lnTo>
                  <a:pt x="11890" y="8076"/>
                </a:lnTo>
                <a:cubicBezTo>
                  <a:pt x="11890" y="8066"/>
                  <a:pt x="11901" y="8054"/>
                  <a:pt x="11916" y="8048"/>
                </a:cubicBezTo>
                <a:lnTo>
                  <a:pt x="11938" y="8039"/>
                </a:lnTo>
                <a:lnTo>
                  <a:pt x="11933" y="7995"/>
                </a:lnTo>
                <a:cubicBezTo>
                  <a:pt x="11933" y="7989"/>
                  <a:pt x="11933" y="7981"/>
                  <a:pt x="11933" y="7972"/>
                </a:cubicBezTo>
                <a:cubicBezTo>
                  <a:pt x="11933" y="7972"/>
                  <a:pt x="11933" y="7971"/>
                  <a:pt x="11933" y="7970"/>
                </a:cubicBezTo>
                <a:cubicBezTo>
                  <a:pt x="11942" y="7960"/>
                  <a:pt x="11949" y="7948"/>
                  <a:pt x="11956" y="7935"/>
                </a:cubicBezTo>
                <a:lnTo>
                  <a:pt x="11956" y="7935"/>
                </a:lnTo>
                <a:lnTo>
                  <a:pt x="11964" y="7918"/>
                </a:lnTo>
                <a:cubicBezTo>
                  <a:pt x="11964" y="7918"/>
                  <a:pt x="11964" y="7917"/>
                  <a:pt x="11964" y="7917"/>
                </a:cubicBezTo>
                <a:lnTo>
                  <a:pt x="11987" y="7865"/>
                </a:lnTo>
                <a:cubicBezTo>
                  <a:pt x="11993" y="7855"/>
                  <a:pt x="11998" y="7849"/>
                  <a:pt x="12005" y="7849"/>
                </a:cubicBezTo>
                <a:close/>
                <a:moveTo>
                  <a:pt x="4944" y="7868"/>
                </a:moveTo>
                <a:cubicBezTo>
                  <a:pt x="4963" y="7868"/>
                  <a:pt x="4978" y="7877"/>
                  <a:pt x="4993" y="7888"/>
                </a:cubicBezTo>
                <a:cubicBezTo>
                  <a:pt x="4992" y="7888"/>
                  <a:pt x="4991" y="7888"/>
                  <a:pt x="4991" y="7888"/>
                </a:cubicBezTo>
                <a:cubicBezTo>
                  <a:pt x="4982" y="7885"/>
                  <a:pt x="4974" y="7884"/>
                  <a:pt x="4969" y="7884"/>
                </a:cubicBezTo>
                <a:cubicBezTo>
                  <a:pt x="4951" y="7884"/>
                  <a:pt x="4927" y="7898"/>
                  <a:pt x="4904" y="7923"/>
                </a:cubicBezTo>
                <a:lnTo>
                  <a:pt x="4902" y="7907"/>
                </a:lnTo>
                <a:cubicBezTo>
                  <a:pt x="4902" y="7907"/>
                  <a:pt x="4902" y="7906"/>
                  <a:pt x="4902" y="7906"/>
                </a:cubicBezTo>
                <a:cubicBezTo>
                  <a:pt x="4913" y="7900"/>
                  <a:pt x="4922" y="7889"/>
                  <a:pt x="4928" y="7881"/>
                </a:cubicBezTo>
                <a:cubicBezTo>
                  <a:pt x="4935" y="7872"/>
                  <a:pt x="4939" y="7868"/>
                  <a:pt x="4944" y="7868"/>
                </a:cubicBezTo>
                <a:close/>
                <a:moveTo>
                  <a:pt x="17714" y="7888"/>
                </a:moveTo>
                <a:lnTo>
                  <a:pt x="17942" y="8167"/>
                </a:lnTo>
                <a:lnTo>
                  <a:pt x="18062" y="8313"/>
                </a:lnTo>
                <a:cubicBezTo>
                  <a:pt x="18054" y="8310"/>
                  <a:pt x="18048" y="8307"/>
                  <a:pt x="18044" y="8305"/>
                </a:cubicBezTo>
                <a:lnTo>
                  <a:pt x="18032" y="8297"/>
                </a:lnTo>
                <a:lnTo>
                  <a:pt x="18024" y="8313"/>
                </a:lnTo>
                <a:cubicBezTo>
                  <a:pt x="17971" y="8399"/>
                  <a:pt x="17952" y="8471"/>
                  <a:pt x="17923" y="8592"/>
                </a:cubicBezTo>
                <a:cubicBezTo>
                  <a:pt x="17920" y="8604"/>
                  <a:pt x="17901" y="8630"/>
                  <a:pt x="17892" y="8644"/>
                </a:cubicBezTo>
                <a:cubicBezTo>
                  <a:pt x="17882" y="8659"/>
                  <a:pt x="17872" y="8673"/>
                  <a:pt x="17865" y="8686"/>
                </a:cubicBezTo>
                <a:cubicBezTo>
                  <a:pt x="17849" y="8720"/>
                  <a:pt x="17833" y="8737"/>
                  <a:pt x="17818" y="8737"/>
                </a:cubicBezTo>
                <a:lnTo>
                  <a:pt x="17798" y="8737"/>
                </a:lnTo>
                <a:lnTo>
                  <a:pt x="17796" y="8776"/>
                </a:lnTo>
                <a:cubicBezTo>
                  <a:pt x="17790" y="8867"/>
                  <a:pt x="17816" y="8919"/>
                  <a:pt x="17835" y="8957"/>
                </a:cubicBezTo>
                <a:lnTo>
                  <a:pt x="17838" y="8962"/>
                </a:lnTo>
                <a:cubicBezTo>
                  <a:pt x="17867" y="9020"/>
                  <a:pt x="17894" y="9087"/>
                  <a:pt x="17905" y="9189"/>
                </a:cubicBezTo>
                <a:lnTo>
                  <a:pt x="17882" y="9196"/>
                </a:lnTo>
                <a:lnTo>
                  <a:pt x="17772" y="9229"/>
                </a:lnTo>
                <a:lnTo>
                  <a:pt x="17769" y="9228"/>
                </a:lnTo>
                <a:cubicBezTo>
                  <a:pt x="17785" y="9210"/>
                  <a:pt x="17796" y="9178"/>
                  <a:pt x="17796" y="9143"/>
                </a:cubicBezTo>
                <a:cubicBezTo>
                  <a:pt x="17796" y="9065"/>
                  <a:pt x="17754" y="9014"/>
                  <a:pt x="17716" y="9014"/>
                </a:cubicBezTo>
                <a:cubicBezTo>
                  <a:pt x="17705" y="9014"/>
                  <a:pt x="17696" y="9020"/>
                  <a:pt x="17689" y="9027"/>
                </a:cubicBezTo>
                <a:cubicBezTo>
                  <a:pt x="17688" y="9020"/>
                  <a:pt x="17687" y="9012"/>
                  <a:pt x="17687" y="9007"/>
                </a:cubicBezTo>
                <a:cubicBezTo>
                  <a:pt x="17687" y="9000"/>
                  <a:pt x="17687" y="9000"/>
                  <a:pt x="17693" y="8991"/>
                </a:cubicBezTo>
                <a:cubicBezTo>
                  <a:pt x="17699" y="8978"/>
                  <a:pt x="17711" y="8958"/>
                  <a:pt x="17711" y="8918"/>
                </a:cubicBezTo>
                <a:cubicBezTo>
                  <a:pt x="17711" y="8892"/>
                  <a:pt x="17709" y="8875"/>
                  <a:pt x="17707" y="8864"/>
                </a:cubicBezTo>
                <a:cubicBezTo>
                  <a:pt x="17707" y="8861"/>
                  <a:pt x="17706" y="8859"/>
                  <a:pt x="17706" y="8856"/>
                </a:cubicBezTo>
                <a:cubicBezTo>
                  <a:pt x="17706" y="8856"/>
                  <a:pt x="17706" y="8853"/>
                  <a:pt x="17709" y="8844"/>
                </a:cubicBezTo>
                <a:lnTo>
                  <a:pt x="17724" y="8779"/>
                </a:lnTo>
                <a:lnTo>
                  <a:pt x="17688" y="8779"/>
                </a:lnTo>
                <a:cubicBezTo>
                  <a:pt x="17678" y="8779"/>
                  <a:pt x="17671" y="8771"/>
                  <a:pt x="17662" y="8760"/>
                </a:cubicBezTo>
                <a:cubicBezTo>
                  <a:pt x="17659" y="8757"/>
                  <a:pt x="17656" y="8754"/>
                  <a:pt x="17653" y="8750"/>
                </a:cubicBezTo>
                <a:lnTo>
                  <a:pt x="17714" y="7888"/>
                </a:lnTo>
                <a:close/>
                <a:moveTo>
                  <a:pt x="6474" y="7898"/>
                </a:moveTo>
                <a:cubicBezTo>
                  <a:pt x="6475" y="7902"/>
                  <a:pt x="6476" y="7907"/>
                  <a:pt x="6477" y="7911"/>
                </a:cubicBezTo>
                <a:cubicBezTo>
                  <a:pt x="6480" y="7923"/>
                  <a:pt x="6485" y="7930"/>
                  <a:pt x="6490" y="7935"/>
                </a:cubicBezTo>
                <a:cubicBezTo>
                  <a:pt x="6482" y="7940"/>
                  <a:pt x="6469" y="7938"/>
                  <a:pt x="6466" y="7935"/>
                </a:cubicBezTo>
                <a:cubicBezTo>
                  <a:pt x="6467" y="7926"/>
                  <a:pt x="6470" y="7912"/>
                  <a:pt x="6474" y="7898"/>
                </a:cubicBezTo>
                <a:close/>
                <a:moveTo>
                  <a:pt x="6272" y="7929"/>
                </a:moveTo>
                <a:cubicBezTo>
                  <a:pt x="6308" y="7977"/>
                  <a:pt x="6352" y="8008"/>
                  <a:pt x="6385" y="8008"/>
                </a:cubicBezTo>
                <a:cubicBezTo>
                  <a:pt x="6397" y="8008"/>
                  <a:pt x="6408" y="8010"/>
                  <a:pt x="6417" y="8014"/>
                </a:cubicBezTo>
                <a:cubicBezTo>
                  <a:pt x="6410" y="8022"/>
                  <a:pt x="6400" y="8032"/>
                  <a:pt x="6386" y="8045"/>
                </a:cubicBezTo>
                <a:lnTo>
                  <a:pt x="6272" y="7959"/>
                </a:lnTo>
                <a:lnTo>
                  <a:pt x="6272" y="7929"/>
                </a:lnTo>
                <a:close/>
                <a:moveTo>
                  <a:pt x="5087" y="7933"/>
                </a:moveTo>
                <a:cubicBezTo>
                  <a:pt x="5096" y="7938"/>
                  <a:pt x="5105" y="7943"/>
                  <a:pt x="5113" y="7947"/>
                </a:cubicBezTo>
                <a:cubicBezTo>
                  <a:pt x="5132" y="7957"/>
                  <a:pt x="5150" y="7966"/>
                  <a:pt x="5166" y="7982"/>
                </a:cubicBezTo>
                <a:lnTo>
                  <a:pt x="5157" y="8003"/>
                </a:lnTo>
                <a:cubicBezTo>
                  <a:pt x="5157" y="8003"/>
                  <a:pt x="5185" y="8003"/>
                  <a:pt x="5185" y="8003"/>
                </a:cubicBezTo>
                <a:lnTo>
                  <a:pt x="5210" y="8003"/>
                </a:lnTo>
                <a:lnTo>
                  <a:pt x="5202" y="8067"/>
                </a:lnTo>
                <a:cubicBezTo>
                  <a:pt x="5201" y="8076"/>
                  <a:pt x="5199" y="8087"/>
                  <a:pt x="5198" y="8100"/>
                </a:cubicBezTo>
                <a:cubicBezTo>
                  <a:pt x="5187" y="8195"/>
                  <a:pt x="5177" y="8258"/>
                  <a:pt x="5169" y="8288"/>
                </a:cubicBezTo>
                <a:cubicBezTo>
                  <a:pt x="5167" y="8277"/>
                  <a:pt x="5165" y="8262"/>
                  <a:pt x="5162" y="8238"/>
                </a:cubicBezTo>
                <a:lnTo>
                  <a:pt x="5153" y="8161"/>
                </a:lnTo>
                <a:lnTo>
                  <a:pt x="5131" y="8174"/>
                </a:lnTo>
                <a:cubicBezTo>
                  <a:pt x="5136" y="8150"/>
                  <a:pt x="5140" y="8123"/>
                  <a:pt x="5140" y="8090"/>
                </a:cubicBezTo>
                <a:cubicBezTo>
                  <a:pt x="5140" y="8042"/>
                  <a:pt x="5112" y="7996"/>
                  <a:pt x="5083" y="7964"/>
                </a:cubicBezTo>
                <a:lnTo>
                  <a:pt x="5087" y="7961"/>
                </a:lnTo>
                <a:lnTo>
                  <a:pt x="5087" y="7933"/>
                </a:lnTo>
                <a:close/>
                <a:moveTo>
                  <a:pt x="5868" y="7937"/>
                </a:moveTo>
                <a:cubicBezTo>
                  <a:pt x="5868" y="7937"/>
                  <a:pt x="5866" y="7943"/>
                  <a:pt x="5866" y="7943"/>
                </a:cubicBezTo>
                <a:cubicBezTo>
                  <a:pt x="5866" y="7943"/>
                  <a:pt x="5866" y="7943"/>
                  <a:pt x="5866" y="7943"/>
                </a:cubicBezTo>
                <a:cubicBezTo>
                  <a:pt x="5865" y="7944"/>
                  <a:pt x="5865" y="7944"/>
                  <a:pt x="5865" y="7944"/>
                </a:cubicBezTo>
                <a:cubicBezTo>
                  <a:pt x="5864" y="7946"/>
                  <a:pt x="5864" y="7948"/>
                  <a:pt x="5863" y="7950"/>
                </a:cubicBezTo>
                <a:cubicBezTo>
                  <a:pt x="5857" y="7961"/>
                  <a:pt x="5855" y="7974"/>
                  <a:pt x="5853" y="7983"/>
                </a:cubicBezTo>
                <a:lnTo>
                  <a:pt x="5892" y="8027"/>
                </a:lnTo>
                <a:cubicBezTo>
                  <a:pt x="5892" y="8027"/>
                  <a:pt x="5892" y="8027"/>
                  <a:pt x="5892" y="8027"/>
                </a:cubicBezTo>
                <a:cubicBezTo>
                  <a:pt x="5893" y="8023"/>
                  <a:pt x="5894" y="8018"/>
                  <a:pt x="5895" y="8013"/>
                </a:cubicBezTo>
                <a:cubicBezTo>
                  <a:pt x="5898" y="8007"/>
                  <a:pt x="5900" y="8002"/>
                  <a:pt x="5902" y="7996"/>
                </a:cubicBezTo>
                <a:lnTo>
                  <a:pt x="5904" y="7991"/>
                </a:lnTo>
                <a:lnTo>
                  <a:pt x="5868" y="7937"/>
                </a:lnTo>
                <a:close/>
                <a:moveTo>
                  <a:pt x="18695" y="7946"/>
                </a:moveTo>
                <a:cubicBezTo>
                  <a:pt x="18691" y="7959"/>
                  <a:pt x="18682" y="7972"/>
                  <a:pt x="18682" y="8001"/>
                </a:cubicBezTo>
                <a:cubicBezTo>
                  <a:pt x="18682" y="8018"/>
                  <a:pt x="18693" y="8027"/>
                  <a:pt x="18693" y="8044"/>
                </a:cubicBezTo>
                <a:cubicBezTo>
                  <a:pt x="18693" y="8099"/>
                  <a:pt x="18678" y="8265"/>
                  <a:pt x="18642" y="8265"/>
                </a:cubicBezTo>
                <a:cubicBezTo>
                  <a:pt x="18636" y="8265"/>
                  <a:pt x="18627" y="8269"/>
                  <a:pt x="18621" y="8265"/>
                </a:cubicBezTo>
                <a:lnTo>
                  <a:pt x="18625" y="8273"/>
                </a:lnTo>
                <a:cubicBezTo>
                  <a:pt x="18619" y="8265"/>
                  <a:pt x="18615" y="8260"/>
                  <a:pt x="18611" y="8252"/>
                </a:cubicBezTo>
                <a:cubicBezTo>
                  <a:pt x="18611" y="8252"/>
                  <a:pt x="18611" y="8286"/>
                  <a:pt x="18611" y="8286"/>
                </a:cubicBezTo>
                <a:cubicBezTo>
                  <a:pt x="18608" y="8306"/>
                  <a:pt x="18592" y="8326"/>
                  <a:pt x="18581" y="8351"/>
                </a:cubicBezTo>
                <a:cubicBezTo>
                  <a:pt x="18581" y="8352"/>
                  <a:pt x="18580" y="8353"/>
                  <a:pt x="18580" y="8354"/>
                </a:cubicBezTo>
                <a:cubicBezTo>
                  <a:pt x="18576" y="8366"/>
                  <a:pt x="18572" y="8378"/>
                  <a:pt x="18572" y="8392"/>
                </a:cubicBezTo>
                <a:cubicBezTo>
                  <a:pt x="18572" y="8409"/>
                  <a:pt x="18583" y="8418"/>
                  <a:pt x="18583" y="8435"/>
                </a:cubicBezTo>
                <a:lnTo>
                  <a:pt x="18583" y="8532"/>
                </a:lnTo>
                <a:lnTo>
                  <a:pt x="18595" y="8532"/>
                </a:lnTo>
                <a:cubicBezTo>
                  <a:pt x="18598" y="8527"/>
                  <a:pt x="18600" y="8524"/>
                  <a:pt x="18603" y="8520"/>
                </a:cubicBezTo>
                <a:cubicBezTo>
                  <a:pt x="18603" y="8520"/>
                  <a:pt x="18604" y="8519"/>
                  <a:pt x="18604" y="8519"/>
                </a:cubicBezTo>
                <a:cubicBezTo>
                  <a:pt x="18618" y="8503"/>
                  <a:pt x="18632" y="8507"/>
                  <a:pt x="18646" y="8469"/>
                </a:cubicBezTo>
                <a:cubicBezTo>
                  <a:pt x="18638" y="8452"/>
                  <a:pt x="18606" y="8452"/>
                  <a:pt x="18606" y="8409"/>
                </a:cubicBezTo>
                <a:cubicBezTo>
                  <a:pt x="18606" y="8337"/>
                  <a:pt x="18642" y="8379"/>
                  <a:pt x="18670" y="8379"/>
                </a:cubicBezTo>
                <a:cubicBezTo>
                  <a:pt x="18670" y="8366"/>
                  <a:pt x="18678" y="8350"/>
                  <a:pt x="18685" y="8346"/>
                </a:cubicBezTo>
                <a:cubicBezTo>
                  <a:pt x="18721" y="8392"/>
                  <a:pt x="18742" y="8401"/>
                  <a:pt x="18776" y="8443"/>
                </a:cubicBezTo>
                <a:cubicBezTo>
                  <a:pt x="18793" y="8392"/>
                  <a:pt x="18808" y="8295"/>
                  <a:pt x="18852" y="8295"/>
                </a:cubicBezTo>
                <a:cubicBezTo>
                  <a:pt x="18884" y="8295"/>
                  <a:pt x="18899" y="8282"/>
                  <a:pt x="18918" y="8256"/>
                </a:cubicBezTo>
                <a:cubicBezTo>
                  <a:pt x="18909" y="8252"/>
                  <a:pt x="18892" y="8227"/>
                  <a:pt x="18892" y="8201"/>
                </a:cubicBezTo>
                <a:cubicBezTo>
                  <a:pt x="18892" y="8180"/>
                  <a:pt x="18901" y="8172"/>
                  <a:pt x="18905" y="8150"/>
                </a:cubicBezTo>
                <a:cubicBezTo>
                  <a:pt x="18892" y="8133"/>
                  <a:pt x="18877" y="8159"/>
                  <a:pt x="18861" y="8159"/>
                </a:cubicBezTo>
                <a:cubicBezTo>
                  <a:pt x="18778" y="8159"/>
                  <a:pt x="18752" y="8023"/>
                  <a:pt x="18695" y="7946"/>
                </a:cubicBezTo>
                <a:close/>
                <a:moveTo>
                  <a:pt x="19077" y="7946"/>
                </a:moveTo>
                <a:cubicBezTo>
                  <a:pt x="19051" y="7946"/>
                  <a:pt x="19030" y="8040"/>
                  <a:pt x="19030" y="8040"/>
                </a:cubicBezTo>
                <a:cubicBezTo>
                  <a:pt x="19030" y="8044"/>
                  <a:pt x="19028" y="8061"/>
                  <a:pt x="19030" y="8061"/>
                </a:cubicBezTo>
                <a:cubicBezTo>
                  <a:pt x="19060" y="8061"/>
                  <a:pt x="19060" y="7976"/>
                  <a:pt x="19108" y="7976"/>
                </a:cubicBezTo>
                <a:lnTo>
                  <a:pt x="19108" y="7946"/>
                </a:lnTo>
                <a:cubicBezTo>
                  <a:pt x="19100" y="7951"/>
                  <a:pt x="19089" y="7946"/>
                  <a:pt x="19077" y="7946"/>
                </a:cubicBezTo>
                <a:close/>
                <a:moveTo>
                  <a:pt x="12207" y="7952"/>
                </a:moveTo>
                <a:cubicBezTo>
                  <a:pt x="12216" y="7995"/>
                  <a:pt x="12238" y="8016"/>
                  <a:pt x="12257" y="8019"/>
                </a:cubicBezTo>
                <a:cubicBezTo>
                  <a:pt x="12236" y="8038"/>
                  <a:pt x="12214" y="8057"/>
                  <a:pt x="12196" y="8068"/>
                </a:cubicBezTo>
                <a:cubicBezTo>
                  <a:pt x="12196" y="8068"/>
                  <a:pt x="12203" y="7957"/>
                  <a:pt x="12203" y="7957"/>
                </a:cubicBezTo>
                <a:lnTo>
                  <a:pt x="12207" y="7952"/>
                </a:lnTo>
                <a:close/>
                <a:moveTo>
                  <a:pt x="4969" y="7974"/>
                </a:moveTo>
                <a:cubicBezTo>
                  <a:pt x="4972" y="7974"/>
                  <a:pt x="4977" y="7975"/>
                  <a:pt x="4983" y="7976"/>
                </a:cubicBezTo>
                <a:cubicBezTo>
                  <a:pt x="4982" y="7980"/>
                  <a:pt x="4981" y="7984"/>
                  <a:pt x="4981" y="7987"/>
                </a:cubicBezTo>
                <a:cubicBezTo>
                  <a:pt x="4977" y="8011"/>
                  <a:pt x="4975" y="8027"/>
                  <a:pt x="4944" y="8030"/>
                </a:cubicBezTo>
                <a:cubicBezTo>
                  <a:pt x="4934" y="8032"/>
                  <a:pt x="4926" y="8041"/>
                  <a:pt x="4920" y="8054"/>
                </a:cubicBezTo>
                <a:lnTo>
                  <a:pt x="4930" y="8028"/>
                </a:lnTo>
                <a:cubicBezTo>
                  <a:pt x="4930" y="8028"/>
                  <a:pt x="4904" y="8028"/>
                  <a:pt x="4904" y="8028"/>
                </a:cubicBezTo>
                <a:cubicBezTo>
                  <a:pt x="4928" y="7996"/>
                  <a:pt x="4953" y="7974"/>
                  <a:pt x="4969" y="7974"/>
                </a:cubicBezTo>
                <a:close/>
                <a:moveTo>
                  <a:pt x="5634" y="8003"/>
                </a:moveTo>
                <a:lnTo>
                  <a:pt x="5627" y="8011"/>
                </a:lnTo>
                <a:cubicBezTo>
                  <a:pt x="5622" y="8018"/>
                  <a:pt x="5612" y="8038"/>
                  <a:pt x="5599" y="8062"/>
                </a:cubicBezTo>
                <a:lnTo>
                  <a:pt x="5630" y="8127"/>
                </a:lnTo>
                <a:cubicBezTo>
                  <a:pt x="5640" y="8108"/>
                  <a:pt x="5649" y="8091"/>
                  <a:pt x="5653" y="8084"/>
                </a:cubicBezTo>
                <a:lnTo>
                  <a:pt x="5656" y="8080"/>
                </a:lnTo>
                <a:lnTo>
                  <a:pt x="5640" y="8034"/>
                </a:lnTo>
                <a:cubicBezTo>
                  <a:pt x="5640" y="8034"/>
                  <a:pt x="5634" y="8003"/>
                  <a:pt x="5634" y="8003"/>
                </a:cubicBezTo>
                <a:close/>
                <a:moveTo>
                  <a:pt x="5218" y="8003"/>
                </a:moveTo>
                <a:cubicBezTo>
                  <a:pt x="5218" y="8003"/>
                  <a:pt x="5240" y="8003"/>
                  <a:pt x="5240" y="8003"/>
                </a:cubicBezTo>
                <a:cubicBezTo>
                  <a:pt x="5260" y="8030"/>
                  <a:pt x="5282" y="8062"/>
                  <a:pt x="5282" y="8098"/>
                </a:cubicBezTo>
                <a:cubicBezTo>
                  <a:pt x="5282" y="8101"/>
                  <a:pt x="5281" y="8104"/>
                  <a:pt x="5281" y="8105"/>
                </a:cubicBezTo>
                <a:cubicBezTo>
                  <a:pt x="5272" y="8103"/>
                  <a:pt x="5258" y="8084"/>
                  <a:pt x="5239" y="8046"/>
                </a:cubicBezTo>
                <a:lnTo>
                  <a:pt x="5218" y="8003"/>
                </a:lnTo>
                <a:close/>
                <a:moveTo>
                  <a:pt x="5024" y="8009"/>
                </a:moveTo>
                <a:cubicBezTo>
                  <a:pt x="5042" y="8018"/>
                  <a:pt x="5090" y="8070"/>
                  <a:pt x="5095" y="8090"/>
                </a:cubicBezTo>
                <a:cubicBezTo>
                  <a:pt x="5095" y="8117"/>
                  <a:pt x="5091" y="8138"/>
                  <a:pt x="5085" y="8165"/>
                </a:cubicBezTo>
                <a:cubicBezTo>
                  <a:pt x="5083" y="8174"/>
                  <a:pt x="5081" y="8183"/>
                  <a:pt x="5080" y="8192"/>
                </a:cubicBezTo>
                <a:lnTo>
                  <a:pt x="4959" y="8482"/>
                </a:lnTo>
                <a:cubicBezTo>
                  <a:pt x="4959" y="8482"/>
                  <a:pt x="4947" y="8358"/>
                  <a:pt x="4947" y="8358"/>
                </a:cubicBezTo>
                <a:lnTo>
                  <a:pt x="4945" y="8337"/>
                </a:lnTo>
                <a:lnTo>
                  <a:pt x="4945" y="8256"/>
                </a:lnTo>
                <a:cubicBezTo>
                  <a:pt x="4945" y="8166"/>
                  <a:pt x="4948" y="8132"/>
                  <a:pt x="4951" y="8119"/>
                </a:cubicBezTo>
                <a:cubicBezTo>
                  <a:pt x="5002" y="8111"/>
                  <a:pt x="5016" y="8063"/>
                  <a:pt x="5023" y="8013"/>
                </a:cubicBezTo>
                <a:cubicBezTo>
                  <a:pt x="5024" y="8012"/>
                  <a:pt x="5024" y="8010"/>
                  <a:pt x="5024" y="8009"/>
                </a:cubicBezTo>
                <a:close/>
                <a:moveTo>
                  <a:pt x="10846" y="8009"/>
                </a:moveTo>
                <a:cubicBezTo>
                  <a:pt x="10846" y="8010"/>
                  <a:pt x="10846" y="8011"/>
                  <a:pt x="10846" y="8013"/>
                </a:cubicBezTo>
                <a:cubicBezTo>
                  <a:pt x="10846" y="8026"/>
                  <a:pt x="10848" y="8041"/>
                  <a:pt x="10853" y="8053"/>
                </a:cubicBezTo>
                <a:cubicBezTo>
                  <a:pt x="10850" y="8072"/>
                  <a:pt x="10848" y="8093"/>
                  <a:pt x="10848" y="8114"/>
                </a:cubicBezTo>
                <a:cubicBezTo>
                  <a:pt x="10848" y="8223"/>
                  <a:pt x="10891" y="8252"/>
                  <a:pt x="10908" y="8264"/>
                </a:cubicBezTo>
                <a:cubicBezTo>
                  <a:pt x="10927" y="8277"/>
                  <a:pt x="10942" y="8325"/>
                  <a:pt x="10948" y="8364"/>
                </a:cubicBezTo>
                <a:cubicBezTo>
                  <a:pt x="10956" y="8417"/>
                  <a:pt x="10972" y="8509"/>
                  <a:pt x="11001" y="8537"/>
                </a:cubicBezTo>
                <a:cubicBezTo>
                  <a:pt x="11022" y="8558"/>
                  <a:pt x="11044" y="8560"/>
                  <a:pt x="11067" y="8555"/>
                </a:cubicBezTo>
                <a:cubicBezTo>
                  <a:pt x="11068" y="8578"/>
                  <a:pt x="11074" y="8606"/>
                  <a:pt x="11095" y="8631"/>
                </a:cubicBezTo>
                <a:lnTo>
                  <a:pt x="11086" y="8758"/>
                </a:lnTo>
                <a:lnTo>
                  <a:pt x="11082" y="8758"/>
                </a:lnTo>
                <a:cubicBezTo>
                  <a:pt x="11070" y="8739"/>
                  <a:pt x="11042" y="8681"/>
                  <a:pt x="11039" y="8669"/>
                </a:cubicBezTo>
                <a:lnTo>
                  <a:pt x="11034" y="8634"/>
                </a:lnTo>
                <a:lnTo>
                  <a:pt x="11017" y="8632"/>
                </a:lnTo>
                <a:cubicBezTo>
                  <a:pt x="11013" y="8631"/>
                  <a:pt x="11004" y="8625"/>
                  <a:pt x="10999" y="8620"/>
                </a:cubicBezTo>
                <a:lnTo>
                  <a:pt x="10999" y="8597"/>
                </a:lnTo>
                <a:lnTo>
                  <a:pt x="10981" y="8589"/>
                </a:lnTo>
                <a:cubicBezTo>
                  <a:pt x="10927" y="8565"/>
                  <a:pt x="10913" y="8537"/>
                  <a:pt x="10883" y="8477"/>
                </a:cubicBezTo>
                <a:lnTo>
                  <a:pt x="10875" y="8461"/>
                </a:lnTo>
                <a:cubicBezTo>
                  <a:pt x="10867" y="8444"/>
                  <a:pt x="10856" y="8431"/>
                  <a:pt x="10846" y="8420"/>
                </a:cubicBezTo>
                <a:cubicBezTo>
                  <a:pt x="10840" y="8414"/>
                  <a:pt x="10831" y="8404"/>
                  <a:pt x="10830" y="8404"/>
                </a:cubicBezTo>
                <a:lnTo>
                  <a:pt x="10829" y="8395"/>
                </a:lnTo>
                <a:lnTo>
                  <a:pt x="10826" y="8389"/>
                </a:lnTo>
                <a:cubicBezTo>
                  <a:pt x="10817" y="8364"/>
                  <a:pt x="10809" y="8333"/>
                  <a:pt x="10800" y="8299"/>
                </a:cubicBezTo>
                <a:cubicBezTo>
                  <a:pt x="10779" y="8219"/>
                  <a:pt x="10754" y="8121"/>
                  <a:pt x="10697" y="8103"/>
                </a:cubicBezTo>
                <a:lnTo>
                  <a:pt x="10846" y="8009"/>
                </a:lnTo>
                <a:close/>
                <a:moveTo>
                  <a:pt x="13300" y="8019"/>
                </a:moveTo>
                <a:cubicBezTo>
                  <a:pt x="13310" y="8019"/>
                  <a:pt x="13322" y="8024"/>
                  <a:pt x="13334" y="8028"/>
                </a:cubicBezTo>
                <a:cubicBezTo>
                  <a:pt x="13334" y="8028"/>
                  <a:pt x="13335" y="8029"/>
                  <a:pt x="13335" y="8029"/>
                </a:cubicBezTo>
                <a:lnTo>
                  <a:pt x="13352" y="8224"/>
                </a:lnTo>
                <a:lnTo>
                  <a:pt x="13228" y="8059"/>
                </a:lnTo>
                <a:cubicBezTo>
                  <a:pt x="13251" y="8039"/>
                  <a:pt x="13279" y="8019"/>
                  <a:pt x="13300" y="8019"/>
                </a:cubicBezTo>
                <a:close/>
                <a:moveTo>
                  <a:pt x="18061" y="8031"/>
                </a:moveTo>
                <a:cubicBezTo>
                  <a:pt x="18062" y="8033"/>
                  <a:pt x="18065" y="8040"/>
                  <a:pt x="18066" y="8051"/>
                </a:cubicBezTo>
                <a:lnTo>
                  <a:pt x="18021" y="8061"/>
                </a:lnTo>
                <a:cubicBezTo>
                  <a:pt x="18021" y="8061"/>
                  <a:pt x="18021" y="8062"/>
                  <a:pt x="18021" y="8062"/>
                </a:cubicBezTo>
                <a:cubicBezTo>
                  <a:pt x="18022" y="8079"/>
                  <a:pt x="18028" y="8095"/>
                  <a:pt x="18037" y="8107"/>
                </a:cubicBezTo>
                <a:cubicBezTo>
                  <a:pt x="18050" y="8124"/>
                  <a:pt x="18056" y="8145"/>
                  <a:pt x="18055" y="8174"/>
                </a:cubicBezTo>
                <a:lnTo>
                  <a:pt x="18100" y="8176"/>
                </a:lnTo>
                <a:cubicBezTo>
                  <a:pt x="18101" y="8117"/>
                  <a:pt x="18088" y="8067"/>
                  <a:pt x="18061" y="8031"/>
                </a:cubicBezTo>
                <a:close/>
                <a:moveTo>
                  <a:pt x="4917" y="8062"/>
                </a:moveTo>
                <a:cubicBezTo>
                  <a:pt x="4900" y="8108"/>
                  <a:pt x="4900" y="8198"/>
                  <a:pt x="4900" y="8260"/>
                </a:cubicBezTo>
                <a:lnTo>
                  <a:pt x="4900" y="8341"/>
                </a:lnTo>
                <a:lnTo>
                  <a:pt x="4900" y="8396"/>
                </a:lnTo>
                <a:cubicBezTo>
                  <a:pt x="4900" y="8445"/>
                  <a:pt x="4891" y="8517"/>
                  <a:pt x="4881" y="8532"/>
                </a:cubicBezTo>
                <a:lnTo>
                  <a:pt x="4879" y="8534"/>
                </a:lnTo>
                <a:cubicBezTo>
                  <a:pt x="4874" y="8534"/>
                  <a:pt x="4867" y="8528"/>
                  <a:pt x="4862" y="8520"/>
                </a:cubicBezTo>
                <a:cubicBezTo>
                  <a:pt x="4859" y="8516"/>
                  <a:pt x="4854" y="8506"/>
                  <a:pt x="4854" y="8494"/>
                </a:cubicBezTo>
                <a:cubicBezTo>
                  <a:pt x="4854" y="8384"/>
                  <a:pt x="4871" y="8181"/>
                  <a:pt x="4902" y="8100"/>
                </a:cubicBezTo>
                <a:lnTo>
                  <a:pt x="4917" y="8062"/>
                </a:lnTo>
                <a:close/>
                <a:moveTo>
                  <a:pt x="6283" y="8063"/>
                </a:moveTo>
                <a:lnTo>
                  <a:pt x="6311" y="8085"/>
                </a:lnTo>
                <a:cubicBezTo>
                  <a:pt x="6311" y="8085"/>
                  <a:pt x="6326" y="8095"/>
                  <a:pt x="6326" y="8095"/>
                </a:cubicBezTo>
                <a:cubicBezTo>
                  <a:pt x="6308" y="8109"/>
                  <a:pt x="6294" y="8118"/>
                  <a:pt x="6291" y="8120"/>
                </a:cubicBezTo>
                <a:cubicBezTo>
                  <a:pt x="6262" y="8138"/>
                  <a:pt x="6237" y="8184"/>
                  <a:pt x="6217" y="8222"/>
                </a:cubicBezTo>
                <a:cubicBezTo>
                  <a:pt x="6211" y="8233"/>
                  <a:pt x="6204" y="8246"/>
                  <a:pt x="6199" y="8254"/>
                </a:cubicBezTo>
                <a:cubicBezTo>
                  <a:pt x="6191" y="8240"/>
                  <a:pt x="6179" y="8210"/>
                  <a:pt x="6179" y="8196"/>
                </a:cubicBezTo>
                <a:cubicBezTo>
                  <a:pt x="6179" y="8141"/>
                  <a:pt x="6238" y="8079"/>
                  <a:pt x="6283" y="8072"/>
                </a:cubicBezTo>
                <a:lnTo>
                  <a:pt x="6283" y="8063"/>
                </a:lnTo>
                <a:close/>
                <a:moveTo>
                  <a:pt x="16931" y="8088"/>
                </a:moveTo>
                <a:cubicBezTo>
                  <a:pt x="16980" y="8186"/>
                  <a:pt x="17071" y="8364"/>
                  <a:pt x="17168" y="8556"/>
                </a:cubicBezTo>
                <a:cubicBezTo>
                  <a:pt x="17214" y="8645"/>
                  <a:pt x="17261" y="8738"/>
                  <a:pt x="17306" y="8827"/>
                </a:cubicBezTo>
                <a:cubicBezTo>
                  <a:pt x="17299" y="8836"/>
                  <a:pt x="17286" y="8841"/>
                  <a:pt x="17274" y="8846"/>
                </a:cubicBezTo>
                <a:cubicBezTo>
                  <a:pt x="17248" y="8855"/>
                  <a:pt x="17206" y="8871"/>
                  <a:pt x="17206" y="8964"/>
                </a:cubicBezTo>
                <a:cubicBezTo>
                  <a:pt x="17206" y="9024"/>
                  <a:pt x="17236" y="9052"/>
                  <a:pt x="17252" y="9066"/>
                </a:cubicBezTo>
                <a:cubicBezTo>
                  <a:pt x="17255" y="9069"/>
                  <a:pt x="17258" y="9071"/>
                  <a:pt x="17259" y="9073"/>
                </a:cubicBezTo>
                <a:cubicBezTo>
                  <a:pt x="17267" y="9084"/>
                  <a:pt x="17270" y="9095"/>
                  <a:pt x="17273" y="9112"/>
                </a:cubicBezTo>
                <a:cubicBezTo>
                  <a:pt x="17278" y="9134"/>
                  <a:pt x="17284" y="9164"/>
                  <a:pt x="17303" y="9189"/>
                </a:cubicBezTo>
                <a:cubicBezTo>
                  <a:pt x="17318" y="9207"/>
                  <a:pt x="17338" y="9210"/>
                  <a:pt x="17359" y="9207"/>
                </a:cubicBezTo>
                <a:cubicBezTo>
                  <a:pt x="17363" y="9206"/>
                  <a:pt x="17367" y="9205"/>
                  <a:pt x="17370" y="9205"/>
                </a:cubicBezTo>
                <a:cubicBezTo>
                  <a:pt x="17393" y="9205"/>
                  <a:pt x="17400" y="9161"/>
                  <a:pt x="17404" y="9132"/>
                </a:cubicBezTo>
                <a:cubicBezTo>
                  <a:pt x="17405" y="9127"/>
                  <a:pt x="17406" y="9120"/>
                  <a:pt x="17407" y="9114"/>
                </a:cubicBezTo>
                <a:cubicBezTo>
                  <a:pt x="17411" y="9117"/>
                  <a:pt x="17414" y="9123"/>
                  <a:pt x="17419" y="9132"/>
                </a:cubicBezTo>
                <a:cubicBezTo>
                  <a:pt x="17424" y="9140"/>
                  <a:pt x="17429" y="9149"/>
                  <a:pt x="17434" y="9155"/>
                </a:cubicBezTo>
                <a:cubicBezTo>
                  <a:pt x="17444" y="9168"/>
                  <a:pt x="17454" y="9174"/>
                  <a:pt x="17463" y="9177"/>
                </a:cubicBezTo>
                <a:cubicBezTo>
                  <a:pt x="17458" y="9181"/>
                  <a:pt x="17452" y="9186"/>
                  <a:pt x="17447" y="9190"/>
                </a:cubicBezTo>
                <a:cubicBezTo>
                  <a:pt x="17409" y="9220"/>
                  <a:pt x="17366" y="9255"/>
                  <a:pt x="17351" y="9341"/>
                </a:cubicBezTo>
                <a:cubicBezTo>
                  <a:pt x="17350" y="9350"/>
                  <a:pt x="17345" y="9357"/>
                  <a:pt x="17337" y="9368"/>
                </a:cubicBezTo>
                <a:cubicBezTo>
                  <a:pt x="17324" y="9385"/>
                  <a:pt x="17306" y="9410"/>
                  <a:pt x="17306" y="9462"/>
                </a:cubicBezTo>
                <a:cubicBezTo>
                  <a:pt x="17306" y="9498"/>
                  <a:pt x="17314" y="9530"/>
                  <a:pt x="17327" y="9554"/>
                </a:cubicBezTo>
                <a:lnTo>
                  <a:pt x="16971" y="9928"/>
                </a:lnTo>
                <a:lnTo>
                  <a:pt x="16931" y="8088"/>
                </a:lnTo>
                <a:close/>
                <a:moveTo>
                  <a:pt x="18958" y="8097"/>
                </a:moveTo>
                <a:lnTo>
                  <a:pt x="18959" y="8098"/>
                </a:lnTo>
                <a:cubicBezTo>
                  <a:pt x="18943" y="8104"/>
                  <a:pt x="18923" y="8137"/>
                  <a:pt x="18915" y="8159"/>
                </a:cubicBezTo>
                <a:cubicBezTo>
                  <a:pt x="18911" y="8172"/>
                  <a:pt x="18909" y="8198"/>
                  <a:pt x="18915" y="8198"/>
                </a:cubicBezTo>
                <a:cubicBezTo>
                  <a:pt x="18929" y="8198"/>
                  <a:pt x="18947" y="8163"/>
                  <a:pt x="18958" y="8135"/>
                </a:cubicBezTo>
                <a:cubicBezTo>
                  <a:pt x="18963" y="8125"/>
                  <a:pt x="18966" y="8115"/>
                  <a:pt x="18968" y="8108"/>
                </a:cubicBezTo>
                <a:lnTo>
                  <a:pt x="18968" y="8107"/>
                </a:lnTo>
                <a:lnTo>
                  <a:pt x="18964" y="8102"/>
                </a:lnTo>
                <a:cubicBezTo>
                  <a:pt x="18964" y="8101"/>
                  <a:pt x="18964" y="8101"/>
                  <a:pt x="18965" y="8101"/>
                </a:cubicBezTo>
                <a:cubicBezTo>
                  <a:pt x="18965" y="8101"/>
                  <a:pt x="18964" y="8100"/>
                  <a:pt x="18963" y="8100"/>
                </a:cubicBezTo>
                <a:lnTo>
                  <a:pt x="18961" y="8097"/>
                </a:lnTo>
                <a:cubicBezTo>
                  <a:pt x="18961" y="8097"/>
                  <a:pt x="18960" y="8098"/>
                  <a:pt x="18960" y="8098"/>
                </a:cubicBezTo>
                <a:cubicBezTo>
                  <a:pt x="18959" y="8098"/>
                  <a:pt x="18958" y="8097"/>
                  <a:pt x="18958" y="8097"/>
                </a:cubicBezTo>
                <a:close/>
                <a:moveTo>
                  <a:pt x="13181" y="8105"/>
                </a:moveTo>
                <a:lnTo>
                  <a:pt x="13350" y="8328"/>
                </a:lnTo>
                <a:lnTo>
                  <a:pt x="13306" y="8434"/>
                </a:lnTo>
                <a:cubicBezTo>
                  <a:pt x="13295" y="8383"/>
                  <a:pt x="13278" y="8342"/>
                  <a:pt x="13261" y="8299"/>
                </a:cubicBezTo>
                <a:cubicBezTo>
                  <a:pt x="13247" y="8265"/>
                  <a:pt x="13232" y="8229"/>
                  <a:pt x="13220" y="8186"/>
                </a:cubicBezTo>
                <a:cubicBezTo>
                  <a:pt x="13212" y="8159"/>
                  <a:pt x="13201" y="8144"/>
                  <a:pt x="13192" y="8132"/>
                </a:cubicBezTo>
                <a:cubicBezTo>
                  <a:pt x="13185" y="8123"/>
                  <a:pt x="13181" y="8117"/>
                  <a:pt x="13178" y="8108"/>
                </a:cubicBezTo>
                <a:cubicBezTo>
                  <a:pt x="13179" y="8107"/>
                  <a:pt x="13180" y="8106"/>
                  <a:pt x="13181" y="8105"/>
                </a:cubicBezTo>
                <a:close/>
                <a:moveTo>
                  <a:pt x="10621" y="8151"/>
                </a:moveTo>
                <a:cubicBezTo>
                  <a:pt x="10620" y="8154"/>
                  <a:pt x="10618" y="8156"/>
                  <a:pt x="10617" y="8159"/>
                </a:cubicBezTo>
                <a:cubicBezTo>
                  <a:pt x="10614" y="8167"/>
                  <a:pt x="10611" y="8174"/>
                  <a:pt x="10608" y="8176"/>
                </a:cubicBezTo>
                <a:cubicBezTo>
                  <a:pt x="10592" y="8191"/>
                  <a:pt x="10579" y="8211"/>
                  <a:pt x="10566" y="8230"/>
                </a:cubicBezTo>
                <a:cubicBezTo>
                  <a:pt x="10545" y="8260"/>
                  <a:pt x="10526" y="8286"/>
                  <a:pt x="10503" y="8286"/>
                </a:cubicBezTo>
                <a:cubicBezTo>
                  <a:pt x="10483" y="8286"/>
                  <a:pt x="10466" y="8275"/>
                  <a:pt x="10448" y="8264"/>
                </a:cubicBezTo>
                <a:cubicBezTo>
                  <a:pt x="10447" y="8263"/>
                  <a:pt x="10446" y="8263"/>
                  <a:pt x="10445" y="8262"/>
                </a:cubicBezTo>
                <a:lnTo>
                  <a:pt x="10621" y="8151"/>
                </a:lnTo>
                <a:close/>
                <a:moveTo>
                  <a:pt x="12603" y="8258"/>
                </a:moveTo>
                <a:lnTo>
                  <a:pt x="12604" y="8286"/>
                </a:lnTo>
                <a:lnTo>
                  <a:pt x="12605" y="8308"/>
                </a:lnTo>
                <a:cubicBezTo>
                  <a:pt x="12600" y="8299"/>
                  <a:pt x="12595" y="8291"/>
                  <a:pt x="12590" y="8283"/>
                </a:cubicBezTo>
                <a:cubicBezTo>
                  <a:pt x="12595" y="8274"/>
                  <a:pt x="12599" y="8266"/>
                  <a:pt x="12603" y="8258"/>
                </a:cubicBezTo>
                <a:close/>
                <a:moveTo>
                  <a:pt x="5510" y="8278"/>
                </a:moveTo>
                <a:cubicBezTo>
                  <a:pt x="5496" y="8294"/>
                  <a:pt x="5472" y="8303"/>
                  <a:pt x="5439" y="8304"/>
                </a:cubicBezTo>
                <a:cubicBezTo>
                  <a:pt x="5464" y="8293"/>
                  <a:pt x="5488" y="8284"/>
                  <a:pt x="5510" y="8278"/>
                </a:cubicBezTo>
                <a:close/>
                <a:moveTo>
                  <a:pt x="10720" y="8314"/>
                </a:moveTo>
                <a:cubicBezTo>
                  <a:pt x="10720" y="8314"/>
                  <a:pt x="10694" y="8325"/>
                  <a:pt x="10694" y="8325"/>
                </a:cubicBezTo>
                <a:cubicBezTo>
                  <a:pt x="10683" y="8330"/>
                  <a:pt x="10675" y="8344"/>
                  <a:pt x="10670" y="8356"/>
                </a:cubicBezTo>
                <a:cubicBezTo>
                  <a:pt x="10667" y="8360"/>
                  <a:pt x="10664" y="8366"/>
                  <a:pt x="10664" y="8367"/>
                </a:cubicBezTo>
                <a:cubicBezTo>
                  <a:pt x="10658" y="8367"/>
                  <a:pt x="10653" y="8371"/>
                  <a:pt x="10647" y="8375"/>
                </a:cubicBezTo>
                <a:lnTo>
                  <a:pt x="10609" y="8376"/>
                </a:lnTo>
                <a:lnTo>
                  <a:pt x="10631" y="8444"/>
                </a:lnTo>
                <a:cubicBezTo>
                  <a:pt x="10633" y="8451"/>
                  <a:pt x="10636" y="8476"/>
                  <a:pt x="10638" y="8492"/>
                </a:cubicBezTo>
                <a:cubicBezTo>
                  <a:pt x="10643" y="8524"/>
                  <a:pt x="10648" y="8559"/>
                  <a:pt x="10655" y="8585"/>
                </a:cubicBezTo>
                <a:cubicBezTo>
                  <a:pt x="10650" y="8592"/>
                  <a:pt x="10645" y="8601"/>
                  <a:pt x="10642" y="8609"/>
                </a:cubicBezTo>
                <a:cubicBezTo>
                  <a:pt x="10637" y="8619"/>
                  <a:pt x="10634" y="8625"/>
                  <a:pt x="10629" y="8628"/>
                </a:cubicBezTo>
                <a:lnTo>
                  <a:pt x="10610" y="8638"/>
                </a:lnTo>
                <a:lnTo>
                  <a:pt x="10612" y="8677"/>
                </a:lnTo>
                <a:cubicBezTo>
                  <a:pt x="10614" y="8704"/>
                  <a:pt x="10621" y="8724"/>
                  <a:pt x="10627" y="8740"/>
                </a:cubicBezTo>
                <a:cubicBezTo>
                  <a:pt x="10630" y="8746"/>
                  <a:pt x="10633" y="8757"/>
                  <a:pt x="10633" y="8761"/>
                </a:cubicBezTo>
                <a:cubicBezTo>
                  <a:pt x="10633" y="8766"/>
                  <a:pt x="10632" y="8774"/>
                  <a:pt x="10629" y="8785"/>
                </a:cubicBezTo>
                <a:cubicBezTo>
                  <a:pt x="10626" y="8799"/>
                  <a:pt x="10622" y="8817"/>
                  <a:pt x="10621" y="8845"/>
                </a:cubicBezTo>
                <a:cubicBezTo>
                  <a:pt x="10621" y="8878"/>
                  <a:pt x="10621" y="8979"/>
                  <a:pt x="10664" y="8979"/>
                </a:cubicBezTo>
                <a:cubicBezTo>
                  <a:pt x="10694" y="8979"/>
                  <a:pt x="10742" y="8900"/>
                  <a:pt x="10742" y="8815"/>
                </a:cubicBezTo>
                <a:cubicBezTo>
                  <a:pt x="10742" y="8802"/>
                  <a:pt x="10743" y="8791"/>
                  <a:pt x="10743" y="8780"/>
                </a:cubicBezTo>
                <a:cubicBezTo>
                  <a:pt x="10744" y="8731"/>
                  <a:pt x="10744" y="8685"/>
                  <a:pt x="10726" y="8620"/>
                </a:cubicBezTo>
                <a:lnTo>
                  <a:pt x="10720" y="8596"/>
                </a:lnTo>
                <a:lnTo>
                  <a:pt x="10712" y="8596"/>
                </a:lnTo>
                <a:cubicBezTo>
                  <a:pt x="10711" y="8595"/>
                  <a:pt x="10711" y="8595"/>
                  <a:pt x="10710" y="8594"/>
                </a:cubicBezTo>
                <a:cubicBezTo>
                  <a:pt x="10714" y="8573"/>
                  <a:pt x="10717" y="8543"/>
                  <a:pt x="10721" y="8498"/>
                </a:cubicBezTo>
                <a:cubicBezTo>
                  <a:pt x="10723" y="8472"/>
                  <a:pt x="10726" y="8447"/>
                  <a:pt x="10728" y="8428"/>
                </a:cubicBezTo>
                <a:lnTo>
                  <a:pt x="10734" y="8388"/>
                </a:lnTo>
                <a:lnTo>
                  <a:pt x="10721" y="8379"/>
                </a:lnTo>
                <a:cubicBezTo>
                  <a:pt x="10721" y="8376"/>
                  <a:pt x="10720" y="8373"/>
                  <a:pt x="10720" y="8369"/>
                </a:cubicBezTo>
                <a:lnTo>
                  <a:pt x="10720" y="8314"/>
                </a:lnTo>
                <a:close/>
                <a:moveTo>
                  <a:pt x="16617" y="8336"/>
                </a:moveTo>
                <a:lnTo>
                  <a:pt x="16720" y="8893"/>
                </a:lnTo>
                <a:cubicBezTo>
                  <a:pt x="16720" y="8893"/>
                  <a:pt x="16920" y="9966"/>
                  <a:pt x="16920" y="9966"/>
                </a:cubicBezTo>
                <a:lnTo>
                  <a:pt x="15889" y="10372"/>
                </a:lnTo>
                <a:lnTo>
                  <a:pt x="16617" y="8336"/>
                </a:lnTo>
                <a:close/>
                <a:moveTo>
                  <a:pt x="10299" y="8354"/>
                </a:moveTo>
                <a:cubicBezTo>
                  <a:pt x="10298" y="8365"/>
                  <a:pt x="10297" y="8378"/>
                  <a:pt x="10297" y="8391"/>
                </a:cubicBezTo>
                <a:lnTo>
                  <a:pt x="10308" y="8482"/>
                </a:lnTo>
                <a:cubicBezTo>
                  <a:pt x="10297" y="8532"/>
                  <a:pt x="10266" y="8556"/>
                  <a:pt x="10223" y="8576"/>
                </a:cubicBezTo>
                <a:cubicBezTo>
                  <a:pt x="10199" y="8587"/>
                  <a:pt x="10176" y="8632"/>
                  <a:pt x="10161" y="8668"/>
                </a:cubicBezTo>
                <a:lnTo>
                  <a:pt x="9948" y="8571"/>
                </a:lnTo>
                <a:lnTo>
                  <a:pt x="10299" y="8354"/>
                </a:lnTo>
                <a:close/>
                <a:moveTo>
                  <a:pt x="12652" y="8359"/>
                </a:moveTo>
                <a:lnTo>
                  <a:pt x="12802" y="8908"/>
                </a:lnTo>
                <a:lnTo>
                  <a:pt x="12921" y="9345"/>
                </a:lnTo>
                <a:lnTo>
                  <a:pt x="12707" y="9883"/>
                </a:lnTo>
                <a:cubicBezTo>
                  <a:pt x="12707" y="9883"/>
                  <a:pt x="12658" y="8539"/>
                  <a:pt x="12658" y="8539"/>
                </a:cubicBezTo>
                <a:lnTo>
                  <a:pt x="12658" y="8539"/>
                </a:lnTo>
                <a:lnTo>
                  <a:pt x="12658" y="8535"/>
                </a:lnTo>
                <a:lnTo>
                  <a:pt x="12655" y="8458"/>
                </a:lnTo>
                <a:lnTo>
                  <a:pt x="12652" y="8359"/>
                </a:lnTo>
                <a:close/>
                <a:moveTo>
                  <a:pt x="4093" y="8384"/>
                </a:moveTo>
                <a:lnTo>
                  <a:pt x="4839" y="8598"/>
                </a:lnTo>
                <a:cubicBezTo>
                  <a:pt x="4857" y="8622"/>
                  <a:pt x="4879" y="8634"/>
                  <a:pt x="4898" y="8615"/>
                </a:cubicBezTo>
                <a:lnTo>
                  <a:pt x="4912" y="8619"/>
                </a:lnTo>
                <a:lnTo>
                  <a:pt x="4499" y="10170"/>
                </a:lnTo>
                <a:cubicBezTo>
                  <a:pt x="4471" y="10172"/>
                  <a:pt x="4449" y="10191"/>
                  <a:pt x="4432" y="10215"/>
                </a:cubicBezTo>
                <a:cubicBezTo>
                  <a:pt x="4432" y="10215"/>
                  <a:pt x="4093" y="8384"/>
                  <a:pt x="4093" y="8384"/>
                </a:cubicBezTo>
                <a:close/>
                <a:moveTo>
                  <a:pt x="14138" y="8388"/>
                </a:moveTo>
                <a:lnTo>
                  <a:pt x="14477" y="8485"/>
                </a:lnTo>
                <a:lnTo>
                  <a:pt x="14814" y="8581"/>
                </a:lnTo>
                <a:cubicBezTo>
                  <a:pt x="14770" y="8623"/>
                  <a:pt x="14718" y="8643"/>
                  <a:pt x="14657" y="8643"/>
                </a:cubicBezTo>
                <a:cubicBezTo>
                  <a:pt x="14644" y="8643"/>
                  <a:pt x="14631" y="8657"/>
                  <a:pt x="14620" y="8678"/>
                </a:cubicBezTo>
                <a:cubicBezTo>
                  <a:pt x="14600" y="8713"/>
                  <a:pt x="14584" y="8769"/>
                  <a:pt x="14572" y="8824"/>
                </a:cubicBezTo>
                <a:cubicBezTo>
                  <a:pt x="14560" y="8876"/>
                  <a:pt x="14552" y="8927"/>
                  <a:pt x="14550" y="8958"/>
                </a:cubicBezTo>
                <a:lnTo>
                  <a:pt x="14547" y="8999"/>
                </a:lnTo>
                <a:lnTo>
                  <a:pt x="14567" y="9008"/>
                </a:lnTo>
                <a:cubicBezTo>
                  <a:pt x="14572" y="9011"/>
                  <a:pt x="14577" y="9013"/>
                  <a:pt x="14582" y="9016"/>
                </a:cubicBezTo>
                <a:lnTo>
                  <a:pt x="14588" y="8969"/>
                </a:lnTo>
                <a:lnTo>
                  <a:pt x="14594" y="8971"/>
                </a:lnTo>
                <a:cubicBezTo>
                  <a:pt x="14594" y="8971"/>
                  <a:pt x="14594" y="8971"/>
                  <a:pt x="14594" y="8971"/>
                </a:cubicBezTo>
                <a:lnTo>
                  <a:pt x="14594" y="8971"/>
                </a:lnTo>
                <a:cubicBezTo>
                  <a:pt x="14601" y="8884"/>
                  <a:pt x="14641" y="8740"/>
                  <a:pt x="14657" y="8733"/>
                </a:cubicBezTo>
                <a:cubicBezTo>
                  <a:pt x="14749" y="8733"/>
                  <a:pt x="14826" y="8689"/>
                  <a:pt x="14884" y="8602"/>
                </a:cubicBezTo>
                <a:lnTo>
                  <a:pt x="14884" y="8602"/>
                </a:lnTo>
                <a:lnTo>
                  <a:pt x="14920" y="8612"/>
                </a:lnTo>
                <a:lnTo>
                  <a:pt x="14956" y="8622"/>
                </a:lnTo>
                <a:lnTo>
                  <a:pt x="14499" y="10339"/>
                </a:lnTo>
                <a:cubicBezTo>
                  <a:pt x="14499" y="10339"/>
                  <a:pt x="14353" y="9554"/>
                  <a:pt x="14353" y="9554"/>
                </a:cubicBezTo>
                <a:lnTo>
                  <a:pt x="14138" y="8388"/>
                </a:lnTo>
                <a:close/>
                <a:moveTo>
                  <a:pt x="4051" y="8417"/>
                </a:moveTo>
                <a:lnTo>
                  <a:pt x="4189" y="9182"/>
                </a:lnTo>
                <a:lnTo>
                  <a:pt x="3542" y="9595"/>
                </a:lnTo>
                <a:cubicBezTo>
                  <a:pt x="3542" y="9595"/>
                  <a:pt x="4051" y="8417"/>
                  <a:pt x="4051" y="8417"/>
                </a:cubicBezTo>
                <a:close/>
                <a:moveTo>
                  <a:pt x="3326" y="8418"/>
                </a:moveTo>
                <a:lnTo>
                  <a:pt x="3447" y="9650"/>
                </a:lnTo>
                <a:lnTo>
                  <a:pt x="3317" y="9699"/>
                </a:lnTo>
                <a:lnTo>
                  <a:pt x="3081" y="9787"/>
                </a:lnTo>
                <a:cubicBezTo>
                  <a:pt x="3042" y="9675"/>
                  <a:pt x="2957" y="9596"/>
                  <a:pt x="2868" y="9527"/>
                </a:cubicBezTo>
                <a:lnTo>
                  <a:pt x="3312" y="8453"/>
                </a:lnTo>
                <a:lnTo>
                  <a:pt x="3326" y="8418"/>
                </a:lnTo>
                <a:close/>
                <a:moveTo>
                  <a:pt x="14095" y="8420"/>
                </a:moveTo>
                <a:lnTo>
                  <a:pt x="14142" y="8680"/>
                </a:lnTo>
                <a:lnTo>
                  <a:pt x="14217" y="9094"/>
                </a:lnTo>
                <a:cubicBezTo>
                  <a:pt x="14210" y="9089"/>
                  <a:pt x="14204" y="9087"/>
                  <a:pt x="14185" y="9094"/>
                </a:cubicBezTo>
                <a:cubicBezTo>
                  <a:pt x="14173" y="9098"/>
                  <a:pt x="14153" y="9099"/>
                  <a:pt x="14153" y="9099"/>
                </a:cubicBezTo>
                <a:cubicBezTo>
                  <a:pt x="14154" y="9100"/>
                  <a:pt x="14157" y="9105"/>
                  <a:pt x="14157" y="9110"/>
                </a:cubicBezTo>
                <a:lnTo>
                  <a:pt x="14113" y="9125"/>
                </a:lnTo>
                <a:cubicBezTo>
                  <a:pt x="14113" y="9125"/>
                  <a:pt x="14113" y="9125"/>
                  <a:pt x="14113" y="9125"/>
                </a:cubicBezTo>
                <a:cubicBezTo>
                  <a:pt x="14115" y="9145"/>
                  <a:pt x="14123" y="9190"/>
                  <a:pt x="14160" y="9190"/>
                </a:cubicBezTo>
                <a:cubicBezTo>
                  <a:pt x="14172" y="9190"/>
                  <a:pt x="14184" y="9186"/>
                  <a:pt x="14193" y="9183"/>
                </a:cubicBezTo>
                <a:cubicBezTo>
                  <a:pt x="14197" y="9181"/>
                  <a:pt x="14201" y="9180"/>
                  <a:pt x="14201" y="9179"/>
                </a:cubicBezTo>
                <a:cubicBezTo>
                  <a:pt x="14202" y="9180"/>
                  <a:pt x="14205" y="9186"/>
                  <a:pt x="14207" y="9190"/>
                </a:cubicBezTo>
                <a:cubicBezTo>
                  <a:pt x="14209" y="9192"/>
                  <a:pt x="14210" y="9196"/>
                  <a:pt x="14212" y="9199"/>
                </a:cubicBezTo>
                <a:lnTo>
                  <a:pt x="13900" y="9398"/>
                </a:lnTo>
                <a:lnTo>
                  <a:pt x="13900" y="9374"/>
                </a:lnTo>
                <a:cubicBezTo>
                  <a:pt x="13898" y="9373"/>
                  <a:pt x="13893" y="9366"/>
                  <a:pt x="13890" y="9362"/>
                </a:cubicBezTo>
                <a:cubicBezTo>
                  <a:pt x="13880" y="9349"/>
                  <a:pt x="13868" y="9333"/>
                  <a:pt x="13853" y="9334"/>
                </a:cubicBezTo>
                <a:cubicBezTo>
                  <a:pt x="13853" y="9329"/>
                  <a:pt x="13853" y="9325"/>
                  <a:pt x="13852" y="9320"/>
                </a:cubicBezTo>
                <a:lnTo>
                  <a:pt x="13808" y="9321"/>
                </a:lnTo>
                <a:lnTo>
                  <a:pt x="13808" y="9331"/>
                </a:lnTo>
                <a:cubicBezTo>
                  <a:pt x="13807" y="9354"/>
                  <a:pt x="13807" y="9378"/>
                  <a:pt x="13810" y="9400"/>
                </a:cubicBezTo>
                <a:cubicBezTo>
                  <a:pt x="13805" y="9414"/>
                  <a:pt x="13798" y="9435"/>
                  <a:pt x="13790" y="9468"/>
                </a:cubicBezTo>
                <a:lnTo>
                  <a:pt x="13592" y="9594"/>
                </a:lnTo>
                <a:cubicBezTo>
                  <a:pt x="13592" y="9594"/>
                  <a:pt x="13586" y="9597"/>
                  <a:pt x="13586" y="9597"/>
                </a:cubicBezTo>
                <a:lnTo>
                  <a:pt x="13802" y="9100"/>
                </a:lnTo>
                <a:lnTo>
                  <a:pt x="14095" y="8420"/>
                </a:lnTo>
                <a:close/>
                <a:moveTo>
                  <a:pt x="13371" y="8420"/>
                </a:moveTo>
                <a:lnTo>
                  <a:pt x="13374" y="8458"/>
                </a:lnTo>
                <a:cubicBezTo>
                  <a:pt x="13374" y="8458"/>
                  <a:pt x="13366" y="8461"/>
                  <a:pt x="13366" y="8461"/>
                </a:cubicBezTo>
                <a:cubicBezTo>
                  <a:pt x="13362" y="8462"/>
                  <a:pt x="13356" y="8466"/>
                  <a:pt x="13350" y="8470"/>
                </a:cubicBezTo>
                <a:lnTo>
                  <a:pt x="13371" y="8420"/>
                </a:lnTo>
                <a:close/>
                <a:moveTo>
                  <a:pt x="14954" y="8448"/>
                </a:moveTo>
                <a:lnTo>
                  <a:pt x="14957" y="8477"/>
                </a:lnTo>
                <a:lnTo>
                  <a:pt x="14963" y="8533"/>
                </a:lnTo>
                <a:lnTo>
                  <a:pt x="14933" y="8525"/>
                </a:lnTo>
                <a:cubicBezTo>
                  <a:pt x="14933" y="8525"/>
                  <a:pt x="14927" y="8523"/>
                  <a:pt x="14927" y="8523"/>
                </a:cubicBezTo>
                <a:cubicBezTo>
                  <a:pt x="14930" y="8516"/>
                  <a:pt x="14932" y="8508"/>
                  <a:pt x="14935" y="8501"/>
                </a:cubicBezTo>
                <a:cubicBezTo>
                  <a:pt x="14940" y="8488"/>
                  <a:pt x="14945" y="8474"/>
                  <a:pt x="14950" y="8459"/>
                </a:cubicBezTo>
                <a:cubicBezTo>
                  <a:pt x="14951" y="8455"/>
                  <a:pt x="14953" y="8452"/>
                  <a:pt x="14954" y="8448"/>
                </a:cubicBezTo>
                <a:close/>
                <a:moveTo>
                  <a:pt x="11774" y="8470"/>
                </a:moveTo>
                <a:cubicBezTo>
                  <a:pt x="11781" y="8522"/>
                  <a:pt x="11801" y="8562"/>
                  <a:pt x="11820" y="8594"/>
                </a:cubicBezTo>
                <a:cubicBezTo>
                  <a:pt x="11819" y="8594"/>
                  <a:pt x="11817" y="8594"/>
                  <a:pt x="11816" y="8594"/>
                </a:cubicBezTo>
                <a:lnTo>
                  <a:pt x="11808" y="8594"/>
                </a:lnTo>
                <a:cubicBezTo>
                  <a:pt x="11805" y="8594"/>
                  <a:pt x="11802" y="8594"/>
                  <a:pt x="11798" y="8594"/>
                </a:cubicBezTo>
                <a:lnTo>
                  <a:pt x="11741" y="8510"/>
                </a:lnTo>
                <a:lnTo>
                  <a:pt x="11774" y="8470"/>
                </a:lnTo>
                <a:close/>
                <a:moveTo>
                  <a:pt x="5228" y="8514"/>
                </a:moveTo>
                <a:cubicBezTo>
                  <a:pt x="5217" y="8523"/>
                  <a:pt x="5206" y="8531"/>
                  <a:pt x="5195" y="8538"/>
                </a:cubicBezTo>
                <a:cubicBezTo>
                  <a:pt x="5196" y="8536"/>
                  <a:pt x="5196" y="8535"/>
                  <a:pt x="5197" y="8534"/>
                </a:cubicBezTo>
                <a:cubicBezTo>
                  <a:pt x="5204" y="8521"/>
                  <a:pt x="5215" y="8516"/>
                  <a:pt x="5228" y="8514"/>
                </a:cubicBezTo>
                <a:close/>
                <a:moveTo>
                  <a:pt x="12206" y="8529"/>
                </a:moveTo>
                <a:cubicBezTo>
                  <a:pt x="12229" y="8529"/>
                  <a:pt x="12239" y="8541"/>
                  <a:pt x="12251" y="8556"/>
                </a:cubicBezTo>
                <a:cubicBezTo>
                  <a:pt x="12261" y="8570"/>
                  <a:pt x="12274" y="8586"/>
                  <a:pt x="12295" y="8591"/>
                </a:cubicBezTo>
                <a:cubicBezTo>
                  <a:pt x="12302" y="8612"/>
                  <a:pt x="12316" y="8628"/>
                  <a:pt x="12331" y="8640"/>
                </a:cubicBezTo>
                <a:cubicBezTo>
                  <a:pt x="12255" y="8779"/>
                  <a:pt x="12181" y="8913"/>
                  <a:pt x="12136" y="8995"/>
                </a:cubicBezTo>
                <a:lnTo>
                  <a:pt x="12153" y="8728"/>
                </a:lnTo>
                <a:cubicBezTo>
                  <a:pt x="12153" y="8728"/>
                  <a:pt x="12166" y="8531"/>
                  <a:pt x="12166" y="8531"/>
                </a:cubicBezTo>
                <a:cubicBezTo>
                  <a:pt x="12181" y="8529"/>
                  <a:pt x="12195" y="8529"/>
                  <a:pt x="12206" y="8529"/>
                </a:cubicBezTo>
                <a:close/>
                <a:moveTo>
                  <a:pt x="12120" y="8543"/>
                </a:moveTo>
                <a:lnTo>
                  <a:pt x="12114" y="8636"/>
                </a:lnTo>
                <a:lnTo>
                  <a:pt x="12089" y="9029"/>
                </a:lnTo>
                <a:lnTo>
                  <a:pt x="11890" y="8732"/>
                </a:lnTo>
                <a:cubicBezTo>
                  <a:pt x="11896" y="8728"/>
                  <a:pt x="11902" y="8724"/>
                  <a:pt x="11906" y="8720"/>
                </a:cubicBezTo>
                <a:lnTo>
                  <a:pt x="11922" y="8704"/>
                </a:lnTo>
                <a:cubicBezTo>
                  <a:pt x="11922" y="8704"/>
                  <a:pt x="11918" y="8669"/>
                  <a:pt x="11918" y="8669"/>
                </a:cubicBezTo>
                <a:cubicBezTo>
                  <a:pt x="11917" y="8662"/>
                  <a:pt x="11916" y="8655"/>
                  <a:pt x="11914" y="8650"/>
                </a:cubicBezTo>
                <a:cubicBezTo>
                  <a:pt x="11916" y="8650"/>
                  <a:pt x="11918" y="8650"/>
                  <a:pt x="11919" y="8650"/>
                </a:cubicBezTo>
                <a:cubicBezTo>
                  <a:pt x="11924" y="8651"/>
                  <a:pt x="11928" y="8652"/>
                  <a:pt x="11930" y="8652"/>
                </a:cubicBezTo>
                <a:lnTo>
                  <a:pt x="11996" y="8652"/>
                </a:lnTo>
                <a:cubicBezTo>
                  <a:pt x="12025" y="8652"/>
                  <a:pt x="12058" y="8609"/>
                  <a:pt x="12085" y="8574"/>
                </a:cubicBezTo>
                <a:lnTo>
                  <a:pt x="12095" y="8561"/>
                </a:lnTo>
                <a:cubicBezTo>
                  <a:pt x="12099" y="8555"/>
                  <a:pt x="12107" y="8549"/>
                  <a:pt x="12120" y="8543"/>
                </a:cubicBezTo>
                <a:close/>
                <a:moveTo>
                  <a:pt x="18643" y="8560"/>
                </a:moveTo>
                <a:cubicBezTo>
                  <a:pt x="18637" y="8560"/>
                  <a:pt x="18641" y="8598"/>
                  <a:pt x="18647" y="8598"/>
                </a:cubicBezTo>
                <a:cubicBezTo>
                  <a:pt x="18650" y="8598"/>
                  <a:pt x="18652" y="8602"/>
                  <a:pt x="18653" y="8602"/>
                </a:cubicBezTo>
                <a:cubicBezTo>
                  <a:pt x="18628" y="8645"/>
                  <a:pt x="18630" y="8589"/>
                  <a:pt x="18626" y="8589"/>
                </a:cubicBezTo>
                <a:cubicBezTo>
                  <a:pt x="18622" y="8589"/>
                  <a:pt x="18618" y="8592"/>
                  <a:pt x="18615" y="8596"/>
                </a:cubicBezTo>
                <a:cubicBezTo>
                  <a:pt x="18614" y="8596"/>
                  <a:pt x="18614" y="8597"/>
                  <a:pt x="18613" y="8598"/>
                </a:cubicBezTo>
                <a:cubicBezTo>
                  <a:pt x="18592" y="8623"/>
                  <a:pt x="18577" y="8704"/>
                  <a:pt x="18577" y="8746"/>
                </a:cubicBezTo>
                <a:cubicBezTo>
                  <a:pt x="18577" y="8768"/>
                  <a:pt x="18586" y="8768"/>
                  <a:pt x="18586" y="8798"/>
                </a:cubicBezTo>
                <a:cubicBezTo>
                  <a:pt x="18586" y="8827"/>
                  <a:pt x="18582" y="8858"/>
                  <a:pt x="18577" y="8889"/>
                </a:cubicBezTo>
                <a:cubicBezTo>
                  <a:pt x="18576" y="8889"/>
                  <a:pt x="18576" y="8890"/>
                  <a:pt x="18576" y="8890"/>
                </a:cubicBezTo>
                <a:cubicBezTo>
                  <a:pt x="18566" y="8945"/>
                  <a:pt x="18549" y="8999"/>
                  <a:pt x="18531" y="9044"/>
                </a:cubicBezTo>
                <a:cubicBezTo>
                  <a:pt x="18510" y="9093"/>
                  <a:pt x="18487" y="9130"/>
                  <a:pt x="18469" y="9142"/>
                </a:cubicBezTo>
                <a:cubicBezTo>
                  <a:pt x="18444" y="9159"/>
                  <a:pt x="18439" y="9201"/>
                  <a:pt x="18407" y="9201"/>
                </a:cubicBezTo>
                <a:cubicBezTo>
                  <a:pt x="18403" y="9201"/>
                  <a:pt x="18397" y="9189"/>
                  <a:pt x="18397" y="9180"/>
                </a:cubicBezTo>
                <a:cubicBezTo>
                  <a:pt x="18397" y="9163"/>
                  <a:pt x="18401" y="9146"/>
                  <a:pt x="18407" y="9133"/>
                </a:cubicBezTo>
                <a:cubicBezTo>
                  <a:pt x="18401" y="9138"/>
                  <a:pt x="18374" y="9239"/>
                  <a:pt x="18372" y="9239"/>
                </a:cubicBezTo>
                <a:cubicBezTo>
                  <a:pt x="18352" y="9239"/>
                  <a:pt x="18340" y="9371"/>
                  <a:pt x="18304" y="9371"/>
                </a:cubicBezTo>
                <a:lnTo>
                  <a:pt x="18172" y="9371"/>
                </a:lnTo>
                <a:cubicBezTo>
                  <a:pt x="18117" y="9371"/>
                  <a:pt x="18098" y="9478"/>
                  <a:pt x="18053" y="9537"/>
                </a:cubicBezTo>
                <a:cubicBezTo>
                  <a:pt x="18045" y="9545"/>
                  <a:pt x="18026" y="9554"/>
                  <a:pt x="18026" y="9567"/>
                </a:cubicBezTo>
                <a:cubicBezTo>
                  <a:pt x="18026" y="9583"/>
                  <a:pt x="18041" y="9583"/>
                  <a:pt x="18056" y="9583"/>
                </a:cubicBezTo>
                <a:cubicBezTo>
                  <a:pt x="18100" y="9583"/>
                  <a:pt x="18138" y="9550"/>
                  <a:pt x="18166" y="9524"/>
                </a:cubicBezTo>
                <a:cubicBezTo>
                  <a:pt x="18183" y="9507"/>
                  <a:pt x="18196" y="9528"/>
                  <a:pt x="18213" y="9512"/>
                </a:cubicBezTo>
                <a:cubicBezTo>
                  <a:pt x="18219" y="9507"/>
                  <a:pt x="18221" y="9478"/>
                  <a:pt x="18234" y="9478"/>
                </a:cubicBezTo>
                <a:cubicBezTo>
                  <a:pt x="18259" y="9478"/>
                  <a:pt x="18272" y="9503"/>
                  <a:pt x="18298" y="9516"/>
                </a:cubicBezTo>
                <a:cubicBezTo>
                  <a:pt x="18298" y="9533"/>
                  <a:pt x="18291" y="9562"/>
                  <a:pt x="18291" y="9588"/>
                </a:cubicBezTo>
                <a:cubicBezTo>
                  <a:pt x="18291" y="9600"/>
                  <a:pt x="18285" y="9622"/>
                  <a:pt x="18291" y="9622"/>
                </a:cubicBezTo>
                <a:cubicBezTo>
                  <a:pt x="18306" y="9622"/>
                  <a:pt x="18304" y="9656"/>
                  <a:pt x="18321" y="9664"/>
                </a:cubicBezTo>
                <a:cubicBezTo>
                  <a:pt x="18331" y="9622"/>
                  <a:pt x="18357" y="9554"/>
                  <a:pt x="18372" y="9554"/>
                </a:cubicBezTo>
                <a:cubicBezTo>
                  <a:pt x="18378" y="9554"/>
                  <a:pt x="18386" y="9554"/>
                  <a:pt x="18393" y="9550"/>
                </a:cubicBezTo>
                <a:cubicBezTo>
                  <a:pt x="18391" y="9550"/>
                  <a:pt x="18372" y="9499"/>
                  <a:pt x="18372" y="9482"/>
                </a:cubicBezTo>
                <a:cubicBezTo>
                  <a:pt x="18372" y="9469"/>
                  <a:pt x="18378" y="9448"/>
                  <a:pt x="18384" y="9448"/>
                </a:cubicBezTo>
                <a:cubicBezTo>
                  <a:pt x="18403" y="9448"/>
                  <a:pt x="18401" y="9520"/>
                  <a:pt x="18446" y="9520"/>
                </a:cubicBezTo>
                <a:cubicBezTo>
                  <a:pt x="18463" y="9520"/>
                  <a:pt x="18475" y="9494"/>
                  <a:pt x="18488" y="9469"/>
                </a:cubicBezTo>
                <a:lnTo>
                  <a:pt x="18509" y="9469"/>
                </a:lnTo>
                <a:lnTo>
                  <a:pt x="18509" y="9469"/>
                </a:lnTo>
                <a:cubicBezTo>
                  <a:pt x="18509" y="9478"/>
                  <a:pt x="18516" y="9490"/>
                  <a:pt x="18520" y="9490"/>
                </a:cubicBezTo>
                <a:cubicBezTo>
                  <a:pt x="18528" y="9431"/>
                  <a:pt x="18548" y="9426"/>
                  <a:pt x="18577" y="9388"/>
                </a:cubicBezTo>
                <a:cubicBezTo>
                  <a:pt x="18575" y="9418"/>
                  <a:pt x="18567" y="9422"/>
                  <a:pt x="18575" y="9456"/>
                </a:cubicBezTo>
                <a:cubicBezTo>
                  <a:pt x="18601" y="9439"/>
                  <a:pt x="18601" y="9397"/>
                  <a:pt x="18626" y="9371"/>
                </a:cubicBezTo>
                <a:cubicBezTo>
                  <a:pt x="18622" y="9345"/>
                  <a:pt x="18615" y="9329"/>
                  <a:pt x="18615" y="9290"/>
                </a:cubicBezTo>
                <a:cubicBezTo>
                  <a:pt x="18615" y="9236"/>
                  <a:pt x="18639" y="9209"/>
                  <a:pt x="18639" y="9171"/>
                </a:cubicBezTo>
                <a:cubicBezTo>
                  <a:pt x="18639" y="9153"/>
                  <a:pt x="18638" y="9123"/>
                  <a:pt x="18638" y="9092"/>
                </a:cubicBezTo>
                <a:cubicBezTo>
                  <a:pt x="18638" y="9062"/>
                  <a:pt x="18639" y="9032"/>
                  <a:pt x="18642" y="9010"/>
                </a:cubicBezTo>
                <a:cubicBezTo>
                  <a:pt x="18644" y="8996"/>
                  <a:pt x="18648" y="8987"/>
                  <a:pt x="18652" y="8983"/>
                </a:cubicBezTo>
                <a:cubicBezTo>
                  <a:pt x="18652" y="8983"/>
                  <a:pt x="18652" y="8982"/>
                  <a:pt x="18652" y="8982"/>
                </a:cubicBezTo>
                <a:cubicBezTo>
                  <a:pt x="18653" y="8982"/>
                  <a:pt x="18653" y="8981"/>
                  <a:pt x="18653" y="8980"/>
                </a:cubicBezTo>
                <a:cubicBezTo>
                  <a:pt x="18657" y="8978"/>
                  <a:pt x="18661" y="8979"/>
                  <a:pt x="18665" y="8979"/>
                </a:cubicBezTo>
                <a:cubicBezTo>
                  <a:pt x="18665" y="8979"/>
                  <a:pt x="18666" y="8979"/>
                  <a:pt x="18666" y="8978"/>
                </a:cubicBezTo>
                <a:cubicBezTo>
                  <a:pt x="18668" y="8978"/>
                  <a:pt x="18671" y="8976"/>
                  <a:pt x="18673" y="8972"/>
                </a:cubicBezTo>
                <a:lnTo>
                  <a:pt x="18673" y="8946"/>
                </a:lnTo>
                <a:cubicBezTo>
                  <a:pt x="18673" y="8891"/>
                  <a:pt x="18702" y="8882"/>
                  <a:pt x="18702" y="8814"/>
                </a:cubicBezTo>
                <a:cubicBezTo>
                  <a:pt x="18702" y="8755"/>
                  <a:pt x="18673" y="8725"/>
                  <a:pt x="18673" y="8666"/>
                </a:cubicBezTo>
                <a:cubicBezTo>
                  <a:pt x="18673" y="8636"/>
                  <a:pt x="18675" y="8611"/>
                  <a:pt x="18669" y="8581"/>
                </a:cubicBezTo>
                <a:cubicBezTo>
                  <a:pt x="18666" y="8568"/>
                  <a:pt x="18658" y="8560"/>
                  <a:pt x="18643" y="8560"/>
                </a:cubicBezTo>
                <a:close/>
                <a:moveTo>
                  <a:pt x="2665" y="8565"/>
                </a:moveTo>
                <a:lnTo>
                  <a:pt x="2877" y="9342"/>
                </a:lnTo>
                <a:lnTo>
                  <a:pt x="2873" y="9353"/>
                </a:lnTo>
                <a:lnTo>
                  <a:pt x="2849" y="9412"/>
                </a:lnTo>
                <a:cubicBezTo>
                  <a:pt x="2839" y="9373"/>
                  <a:pt x="2828" y="9341"/>
                  <a:pt x="2817" y="9311"/>
                </a:cubicBezTo>
                <a:cubicBezTo>
                  <a:pt x="2794" y="9245"/>
                  <a:pt x="2776" y="9196"/>
                  <a:pt x="2782" y="9103"/>
                </a:cubicBezTo>
                <a:lnTo>
                  <a:pt x="2785" y="9059"/>
                </a:lnTo>
                <a:lnTo>
                  <a:pt x="2763" y="9053"/>
                </a:lnTo>
                <a:cubicBezTo>
                  <a:pt x="2736" y="9045"/>
                  <a:pt x="2693" y="8894"/>
                  <a:pt x="2668" y="8804"/>
                </a:cubicBezTo>
                <a:cubicBezTo>
                  <a:pt x="2662" y="8784"/>
                  <a:pt x="2657" y="8765"/>
                  <a:pt x="2652" y="8751"/>
                </a:cubicBezTo>
                <a:cubicBezTo>
                  <a:pt x="2652" y="8749"/>
                  <a:pt x="2655" y="8742"/>
                  <a:pt x="2666" y="8727"/>
                </a:cubicBezTo>
                <a:lnTo>
                  <a:pt x="2683" y="8705"/>
                </a:lnTo>
                <a:lnTo>
                  <a:pt x="2674" y="8669"/>
                </a:lnTo>
                <a:cubicBezTo>
                  <a:pt x="2667" y="8642"/>
                  <a:pt x="2665" y="8606"/>
                  <a:pt x="2665" y="8565"/>
                </a:cubicBezTo>
                <a:close/>
                <a:moveTo>
                  <a:pt x="4952" y="8661"/>
                </a:moveTo>
                <a:lnTo>
                  <a:pt x="5162" y="9121"/>
                </a:lnTo>
                <a:cubicBezTo>
                  <a:pt x="5162" y="9121"/>
                  <a:pt x="5406" y="9654"/>
                  <a:pt x="5406" y="9654"/>
                </a:cubicBezTo>
                <a:cubicBezTo>
                  <a:pt x="5403" y="9657"/>
                  <a:pt x="5399" y="9661"/>
                  <a:pt x="5396" y="9665"/>
                </a:cubicBezTo>
                <a:cubicBezTo>
                  <a:pt x="5304" y="9760"/>
                  <a:pt x="5201" y="9868"/>
                  <a:pt x="5201" y="10160"/>
                </a:cubicBezTo>
                <a:cubicBezTo>
                  <a:pt x="5201" y="10244"/>
                  <a:pt x="5219" y="10298"/>
                  <a:pt x="5234" y="10346"/>
                </a:cubicBezTo>
                <a:cubicBezTo>
                  <a:pt x="5240" y="10363"/>
                  <a:pt x="5245" y="10378"/>
                  <a:pt x="5249" y="10394"/>
                </a:cubicBezTo>
                <a:lnTo>
                  <a:pt x="5170" y="10394"/>
                </a:lnTo>
                <a:lnTo>
                  <a:pt x="5156" y="10395"/>
                </a:lnTo>
                <a:cubicBezTo>
                  <a:pt x="5146" y="10276"/>
                  <a:pt x="5132" y="10136"/>
                  <a:pt x="5054" y="10136"/>
                </a:cubicBezTo>
                <a:cubicBezTo>
                  <a:pt x="5035" y="10136"/>
                  <a:pt x="5023" y="10160"/>
                  <a:pt x="5015" y="10177"/>
                </a:cubicBezTo>
                <a:cubicBezTo>
                  <a:pt x="5012" y="10182"/>
                  <a:pt x="5008" y="10190"/>
                  <a:pt x="5007" y="10191"/>
                </a:cubicBezTo>
                <a:cubicBezTo>
                  <a:pt x="4997" y="10191"/>
                  <a:pt x="4986" y="10175"/>
                  <a:pt x="4973" y="10156"/>
                </a:cubicBezTo>
                <a:cubicBezTo>
                  <a:pt x="4953" y="10128"/>
                  <a:pt x="4929" y="10093"/>
                  <a:pt x="4895" y="10093"/>
                </a:cubicBezTo>
                <a:cubicBezTo>
                  <a:pt x="4872" y="10093"/>
                  <a:pt x="4858" y="10109"/>
                  <a:pt x="4849" y="10120"/>
                </a:cubicBezTo>
                <a:lnTo>
                  <a:pt x="4849" y="10081"/>
                </a:lnTo>
                <a:lnTo>
                  <a:pt x="4822" y="10095"/>
                </a:lnTo>
                <a:cubicBezTo>
                  <a:pt x="4809" y="10101"/>
                  <a:pt x="4793" y="10104"/>
                  <a:pt x="4776" y="10106"/>
                </a:cubicBezTo>
                <a:cubicBezTo>
                  <a:pt x="4773" y="10107"/>
                  <a:pt x="4770" y="10107"/>
                  <a:pt x="4767" y="10108"/>
                </a:cubicBezTo>
                <a:lnTo>
                  <a:pt x="4767" y="10098"/>
                </a:lnTo>
                <a:lnTo>
                  <a:pt x="4754" y="10110"/>
                </a:lnTo>
                <a:cubicBezTo>
                  <a:pt x="4738" y="10113"/>
                  <a:pt x="4721" y="10119"/>
                  <a:pt x="4705" y="10130"/>
                </a:cubicBezTo>
                <a:lnTo>
                  <a:pt x="4640" y="10176"/>
                </a:lnTo>
                <a:lnTo>
                  <a:pt x="4712" y="10219"/>
                </a:lnTo>
                <a:cubicBezTo>
                  <a:pt x="4713" y="10219"/>
                  <a:pt x="4714" y="10220"/>
                  <a:pt x="4715" y="10220"/>
                </a:cubicBezTo>
                <a:cubicBezTo>
                  <a:pt x="4712" y="10237"/>
                  <a:pt x="4710" y="10257"/>
                  <a:pt x="4711" y="10277"/>
                </a:cubicBezTo>
                <a:cubicBezTo>
                  <a:pt x="4694" y="10273"/>
                  <a:pt x="4676" y="10251"/>
                  <a:pt x="4658" y="10229"/>
                </a:cubicBezTo>
                <a:cubicBezTo>
                  <a:pt x="4638" y="10204"/>
                  <a:pt x="4616" y="10178"/>
                  <a:pt x="4594" y="10178"/>
                </a:cubicBezTo>
                <a:cubicBezTo>
                  <a:pt x="4579" y="10178"/>
                  <a:pt x="4569" y="10196"/>
                  <a:pt x="4563" y="10206"/>
                </a:cubicBezTo>
                <a:cubicBezTo>
                  <a:pt x="4562" y="10208"/>
                  <a:pt x="4561" y="10210"/>
                  <a:pt x="4560" y="10212"/>
                </a:cubicBezTo>
                <a:cubicBezTo>
                  <a:pt x="4555" y="10211"/>
                  <a:pt x="4551" y="10205"/>
                  <a:pt x="4544" y="10197"/>
                </a:cubicBezTo>
                <a:cubicBezTo>
                  <a:pt x="4543" y="10197"/>
                  <a:pt x="4543" y="10196"/>
                  <a:pt x="4542" y="10196"/>
                </a:cubicBezTo>
                <a:lnTo>
                  <a:pt x="4856" y="9018"/>
                </a:lnTo>
                <a:lnTo>
                  <a:pt x="4952" y="8661"/>
                </a:lnTo>
                <a:close/>
                <a:moveTo>
                  <a:pt x="10679" y="8661"/>
                </a:moveTo>
                <a:cubicBezTo>
                  <a:pt x="10680" y="8661"/>
                  <a:pt x="10681" y="8663"/>
                  <a:pt x="10685" y="8668"/>
                </a:cubicBezTo>
                <a:cubicBezTo>
                  <a:pt x="10686" y="8670"/>
                  <a:pt x="10688" y="8673"/>
                  <a:pt x="10690" y="8676"/>
                </a:cubicBezTo>
                <a:cubicBezTo>
                  <a:pt x="10699" y="8712"/>
                  <a:pt x="10698" y="8736"/>
                  <a:pt x="10698" y="8777"/>
                </a:cubicBezTo>
                <a:cubicBezTo>
                  <a:pt x="10698" y="8789"/>
                  <a:pt x="10698" y="8801"/>
                  <a:pt x="10698" y="8815"/>
                </a:cubicBezTo>
                <a:cubicBezTo>
                  <a:pt x="10698" y="8843"/>
                  <a:pt x="10677" y="8878"/>
                  <a:pt x="10667" y="8887"/>
                </a:cubicBezTo>
                <a:cubicBezTo>
                  <a:pt x="10666" y="8876"/>
                  <a:pt x="10665" y="8855"/>
                  <a:pt x="10665" y="8851"/>
                </a:cubicBezTo>
                <a:cubicBezTo>
                  <a:pt x="10666" y="8841"/>
                  <a:pt x="10668" y="8832"/>
                  <a:pt x="10670" y="8821"/>
                </a:cubicBezTo>
                <a:cubicBezTo>
                  <a:pt x="10674" y="8805"/>
                  <a:pt x="10678" y="8785"/>
                  <a:pt x="10678" y="8761"/>
                </a:cubicBezTo>
                <a:cubicBezTo>
                  <a:pt x="10678" y="8729"/>
                  <a:pt x="10671" y="8707"/>
                  <a:pt x="10664" y="8690"/>
                </a:cubicBezTo>
                <a:cubicBezTo>
                  <a:pt x="10668" y="8683"/>
                  <a:pt x="10672" y="8676"/>
                  <a:pt x="10674" y="8671"/>
                </a:cubicBezTo>
                <a:cubicBezTo>
                  <a:pt x="10676" y="8667"/>
                  <a:pt x="10679" y="8662"/>
                  <a:pt x="10679" y="8661"/>
                </a:cubicBezTo>
                <a:close/>
                <a:moveTo>
                  <a:pt x="14996" y="8664"/>
                </a:moveTo>
                <a:lnTo>
                  <a:pt x="15768" y="10351"/>
                </a:lnTo>
                <a:lnTo>
                  <a:pt x="15788" y="10393"/>
                </a:lnTo>
                <a:lnTo>
                  <a:pt x="15609" y="10395"/>
                </a:lnTo>
                <a:lnTo>
                  <a:pt x="15469" y="10396"/>
                </a:lnTo>
                <a:lnTo>
                  <a:pt x="15469" y="10330"/>
                </a:lnTo>
                <a:cubicBezTo>
                  <a:pt x="15469" y="10330"/>
                  <a:pt x="15469" y="10330"/>
                  <a:pt x="15469" y="10330"/>
                </a:cubicBezTo>
                <a:cubicBezTo>
                  <a:pt x="15458" y="10330"/>
                  <a:pt x="15450" y="10338"/>
                  <a:pt x="15444" y="10344"/>
                </a:cubicBezTo>
                <a:cubicBezTo>
                  <a:pt x="15439" y="10348"/>
                  <a:pt x="15436" y="10351"/>
                  <a:pt x="15430" y="10351"/>
                </a:cubicBezTo>
                <a:lnTo>
                  <a:pt x="15342" y="10351"/>
                </a:lnTo>
                <a:cubicBezTo>
                  <a:pt x="15314" y="10351"/>
                  <a:pt x="15299" y="10326"/>
                  <a:pt x="15280" y="10293"/>
                </a:cubicBezTo>
                <a:cubicBezTo>
                  <a:pt x="15275" y="10284"/>
                  <a:pt x="15270" y="10275"/>
                  <a:pt x="15264" y="10267"/>
                </a:cubicBezTo>
                <a:cubicBezTo>
                  <a:pt x="15261" y="10262"/>
                  <a:pt x="15258" y="10257"/>
                  <a:pt x="15254" y="10253"/>
                </a:cubicBezTo>
                <a:lnTo>
                  <a:pt x="15254" y="10253"/>
                </a:lnTo>
                <a:lnTo>
                  <a:pt x="15237" y="10305"/>
                </a:lnTo>
                <a:lnTo>
                  <a:pt x="15229" y="10327"/>
                </a:lnTo>
                <a:cubicBezTo>
                  <a:pt x="15230" y="10328"/>
                  <a:pt x="15231" y="10330"/>
                  <a:pt x="15232" y="10331"/>
                </a:cubicBezTo>
                <a:cubicBezTo>
                  <a:pt x="15239" y="10340"/>
                  <a:pt x="15245" y="10351"/>
                  <a:pt x="15251" y="10362"/>
                </a:cubicBezTo>
                <a:cubicBezTo>
                  <a:pt x="15258" y="10374"/>
                  <a:pt x="15265" y="10386"/>
                  <a:pt x="15273" y="10397"/>
                </a:cubicBezTo>
                <a:cubicBezTo>
                  <a:pt x="15273" y="10397"/>
                  <a:pt x="15028" y="10399"/>
                  <a:pt x="15028" y="10399"/>
                </a:cubicBezTo>
                <a:lnTo>
                  <a:pt x="14532" y="10403"/>
                </a:lnTo>
                <a:lnTo>
                  <a:pt x="14996" y="8664"/>
                </a:lnTo>
                <a:close/>
                <a:moveTo>
                  <a:pt x="11138" y="8667"/>
                </a:moveTo>
                <a:cubicBezTo>
                  <a:pt x="11143" y="8672"/>
                  <a:pt x="11148" y="8677"/>
                  <a:pt x="11153" y="8682"/>
                </a:cubicBezTo>
                <a:cubicBezTo>
                  <a:pt x="11154" y="8682"/>
                  <a:pt x="11154" y="8682"/>
                  <a:pt x="11154" y="8683"/>
                </a:cubicBezTo>
                <a:cubicBezTo>
                  <a:pt x="11148" y="8684"/>
                  <a:pt x="11142" y="8687"/>
                  <a:pt x="11136" y="8690"/>
                </a:cubicBezTo>
                <a:lnTo>
                  <a:pt x="11138" y="8667"/>
                </a:lnTo>
                <a:close/>
                <a:moveTo>
                  <a:pt x="5027" y="8692"/>
                </a:moveTo>
                <a:lnTo>
                  <a:pt x="5517" y="9065"/>
                </a:lnTo>
                <a:cubicBezTo>
                  <a:pt x="5518" y="9080"/>
                  <a:pt x="5520" y="9097"/>
                  <a:pt x="5522" y="9116"/>
                </a:cubicBezTo>
                <a:cubicBezTo>
                  <a:pt x="5525" y="9144"/>
                  <a:pt x="5528" y="9176"/>
                  <a:pt x="5528" y="9195"/>
                </a:cubicBezTo>
                <a:cubicBezTo>
                  <a:pt x="5528" y="9203"/>
                  <a:pt x="5527" y="9205"/>
                  <a:pt x="5526" y="9210"/>
                </a:cubicBezTo>
                <a:cubicBezTo>
                  <a:pt x="5519" y="9240"/>
                  <a:pt x="5521" y="9265"/>
                  <a:pt x="5534" y="9291"/>
                </a:cubicBezTo>
                <a:lnTo>
                  <a:pt x="5541" y="9303"/>
                </a:lnTo>
                <a:lnTo>
                  <a:pt x="5542" y="9303"/>
                </a:lnTo>
                <a:cubicBezTo>
                  <a:pt x="5540" y="9306"/>
                  <a:pt x="5538" y="9308"/>
                  <a:pt x="5537" y="9308"/>
                </a:cubicBezTo>
                <a:lnTo>
                  <a:pt x="5498" y="9308"/>
                </a:lnTo>
                <a:lnTo>
                  <a:pt x="5517" y="9376"/>
                </a:lnTo>
                <a:cubicBezTo>
                  <a:pt x="5519" y="9380"/>
                  <a:pt x="5520" y="9384"/>
                  <a:pt x="5521" y="9388"/>
                </a:cubicBezTo>
                <a:lnTo>
                  <a:pt x="5511" y="9388"/>
                </a:lnTo>
                <a:lnTo>
                  <a:pt x="5511" y="9492"/>
                </a:lnTo>
                <a:lnTo>
                  <a:pt x="5520" y="9503"/>
                </a:lnTo>
                <a:cubicBezTo>
                  <a:pt x="5506" y="9512"/>
                  <a:pt x="5496" y="9526"/>
                  <a:pt x="5488" y="9536"/>
                </a:cubicBezTo>
                <a:cubicBezTo>
                  <a:pt x="5483" y="9543"/>
                  <a:pt x="5478" y="9549"/>
                  <a:pt x="5473" y="9552"/>
                </a:cubicBezTo>
                <a:cubicBezTo>
                  <a:pt x="5454" y="9564"/>
                  <a:pt x="5446" y="9577"/>
                  <a:pt x="5439" y="9592"/>
                </a:cubicBezTo>
                <a:lnTo>
                  <a:pt x="5212" y="9098"/>
                </a:lnTo>
                <a:lnTo>
                  <a:pt x="5027" y="8692"/>
                </a:lnTo>
                <a:close/>
                <a:moveTo>
                  <a:pt x="15071" y="8696"/>
                </a:moveTo>
                <a:lnTo>
                  <a:pt x="15617" y="9110"/>
                </a:lnTo>
                <a:lnTo>
                  <a:pt x="15669" y="9149"/>
                </a:lnTo>
                <a:lnTo>
                  <a:pt x="15705" y="9471"/>
                </a:lnTo>
                <a:cubicBezTo>
                  <a:pt x="15705" y="9471"/>
                  <a:pt x="15798" y="10283"/>
                  <a:pt x="15798" y="10283"/>
                </a:cubicBezTo>
                <a:lnTo>
                  <a:pt x="15071" y="8696"/>
                </a:lnTo>
                <a:close/>
                <a:moveTo>
                  <a:pt x="13342" y="8712"/>
                </a:moveTo>
                <a:lnTo>
                  <a:pt x="13399" y="8712"/>
                </a:lnTo>
                <a:lnTo>
                  <a:pt x="13433" y="9056"/>
                </a:lnTo>
                <a:lnTo>
                  <a:pt x="13460" y="9337"/>
                </a:lnTo>
                <a:lnTo>
                  <a:pt x="13491" y="9653"/>
                </a:lnTo>
                <a:lnTo>
                  <a:pt x="13308" y="9722"/>
                </a:lnTo>
                <a:cubicBezTo>
                  <a:pt x="13308" y="9722"/>
                  <a:pt x="12746" y="9933"/>
                  <a:pt x="12746" y="9933"/>
                </a:cubicBezTo>
                <a:lnTo>
                  <a:pt x="12926" y="9496"/>
                </a:lnTo>
                <a:lnTo>
                  <a:pt x="13071" y="9146"/>
                </a:lnTo>
                <a:cubicBezTo>
                  <a:pt x="13084" y="9183"/>
                  <a:pt x="13106" y="9183"/>
                  <a:pt x="13114" y="9183"/>
                </a:cubicBezTo>
                <a:cubicBezTo>
                  <a:pt x="13117" y="9183"/>
                  <a:pt x="13121" y="9183"/>
                  <a:pt x="13125" y="9182"/>
                </a:cubicBezTo>
                <a:cubicBezTo>
                  <a:pt x="13131" y="9182"/>
                  <a:pt x="13138" y="9181"/>
                  <a:pt x="13142" y="9183"/>
                </a:cubicBezTo>
                <a:cubicBezTo>
                  <a:pt x="13145" y="9184"/>
                  <a:pt x="13148" y="9192"/>
                  <a:pt x="13153" y="9208"/>
                </a:cubicBezTo>
                <a:cubicBezTo>
                  <a:pt x="13157" y="9220"/>
                  <a:pt x="13161" y="9234"/>
                  <a:pt x="13167" y="9247"/>
                </a:cubicBezTo>
                <a:cubicBezTo>
                  <a:pt x="13185" y="9281"/>
                  <a:pt x="13216" y="9286"/>
                  <a:pt x="13248" y="9286"/>
                </a:cubicBezTo>
                <a:cubicBezTo>
                  <a:pt x="13255" y="9286"/>
                  <a:pt x="13261" y="9286"/>
                  <a:pt x="13267" y="9286"/>
                </a:cubicBezTo>
                <a:lnTo>
                  <a:pt x="13281" y="9285"/>
                </a:lnTo>
                <a:cubicBezTo>
                  <a:pt x="13320" y="9285"/>
                  <a:pt x="13361" y="9271"/>
                  <a:pt x="13386" y="9258"/>
                </a:cubicBezTo>
                <a:lnTo>
                  <a:pt x="13403" y="9249"/>
                </a:lnTo>
                <a:lnTo>
                  <a:pt x="13403" y="9122"/>
                </a:lnTo>
                <a:lnTo>
                  <a:pt x="13397" y="9110"/>
                </a:lnTo>
                <a:cubicBezTo>
                  <a:pt x="13391" y="9095"/>
                  <a:pt x="13382" y="9064"/>
                  <a:pt x="13382" y="9049"/>
                </a:cubicBezTo>
                <a:cubicBezTo>
                  <a:pt x="13382" y="9043"/>
                  <a:pt x="13383" y="9039"/>
                  <a:pt x="13386" y="9027"/>
                </a:cubicBezTo>
                <a:cubicBezTo>
                  <a:pt x="13390" y="9011"/>
                  <a:pt x="13396" y="8988"/>
                  <a:pt x="13396" y="8951"/>
                </a:cubicBezTo>
                <a:cubicBezTo>
                  <a:pt x="13396" y="8869"/>
                  <a:pt x="13371" y="8777"/>
                  <a:pt x="13327" y="8742"/>
                </a:cubicBezTo>
                <a:cubicBezTo>
                  <a:pt x="13332" y="8722"/>
                  <a:pt x="13339" y="8712"/>
                  <a:pt x="13342" y="8712"/>
                </a:cubicBezTo>
                <a:close/>
                <a:moveTo>
                  <a:pt x="11827" y="8751"/>
                </a:moveTo>
                <a:lnTo>
                  <a:pt x="12038" y="9065"/>
                </a:lnTo>
                <a:lnTo>
                  <a:pt x="11887" y="9068"/>
                </a:lnTo>
                <a:lnTo>
                  <a:pt x="11789" y="9071"/>
                </a:lnTo>
                <a:lnTo>
                  <a:pt x="11787" y="9066"/>
                </a:lnTo>
                <a:cubicBezTo>
                  <a:pt x="11774" y="9028"/>
                  <a:pt x="11759" y="9011"/>
                  <a:pt x="11744" y="8999"/>
                </a:cubicBezTo>
                <a:cubicBezTo>
                  <a:pt x="11755" y="8980"/>
                  <a:pt x="11764" y="8951"/>
                  <a:pt x="11764" y="8896"/>
                </a:cubicBezTo>
                <a:cubicBezTo>
                  <a:pt x="11764" y="8880"/>
                  <a:pt x="11763" y="8871"/>
                  <a:pt x="11762" y="8862"/>
                </a:cubicBezTo>
                <a:lnTo>
                  <a:pt x="11775" y="8801"/>
                </a:lnTo>
                <a:lnTo>
                  <a:pt x="11734" y="8801"/>
                </a:lnTo>
                <a:cubicBezTo>
                  <a:pt x="11749" y="8772"/>
                  <a:pt x="11794" y="8759"/>
                  <a:pt x="11827" y="8751"/>
                </a:cubicBezTo>
                <a:close/>
                <a:moveTo>
                  <a:pt x="10350" y="8758"/>
                </a:moveTo>
                <a:cubicBezTo>
                  <a:pt x="10350" y="8758"/>
                  <a:pt x="10324" y="8766"/>
                  <a:pt x="10324" y="8766"/>
                </a:cubicBezTo>
                <a:cubicBezTo>
                  <a:pt x="10310" y="8770"/>
                  <a:pt x="10300" y="8781"/>
                  <a:pt x="10291" y="8792"/>
                </a:cubicBezTo>
                <a:lnTo>
                  <a:pt x="10256" y="8831"/>
                </a:lnTo>
                <a:lnTo>
                  <a:pt x="10279" y="8875"/>
                </a:lnTo>
                <a:cubicBezTo>
                  <a:pt x="10297" y="8909"/>
                  <a:pt x="10309" y="8923"/>
                  <a:pt x="10321" y="8923"/>
                </a:cubicBezTo>
                <a:cubicBezTo>
                  <a:pt x="10340" y="8923"/>
                  <a:pt x="10360" y="8898"/>
                  <a:pt x="10360" y="8857"/>
                </a:cubicBezTo>
                <a:cubicBezTo>
                  <a:pt x="10360" y="8837"/>
                  <a:pt x="10355" y="8821"/>
                  <a:pt x="10351" y="8806"/>
                </a:cubicBezTo>
                <a:cubicBezTo>
                  <a:pt x="10351" y="8805"/>
                  <a:pt x="10350" y="8803"/>
                  <a:pt x="10350" y="8802"/>
                </a:cubicBezTo>
                <a:lnTo>
                  <a:pt x="10350" y="8758"/>
                </a:lnTo>
                <a:close/>
                <a:moveTo>
                  <a:pt x="13545" y="8937"/>
                </a:moveTo>
                <a:cubicBezTo>
                  <a:pt x="13533" y="8954"/>
                  <a:pt x="13524" y="8959"/>
                  <a:pt x="13510" y="8964"/>
                </a:cubicBezTo>
                <a:lnTo>
                  <a:pt x="13517" y="9052"/>
                </a:lnTo>
                <a:cubicBezTo>
                  <a:pt x="13517" y="9052"/>
                  <a:pt x="13517" y="9052"/>
                  <a:pt x="13517" y="9052"/>
                </a:cubicBezTo>
                <a:cubicBezTo>
                  <a:pt x="13519" y="9052"/>
                  <a:pt x="13522" y="9051"/>
                  <a:pt x="13523" y="9050"/>
                </a:cubicBezTo>
                <a:cubicBezTo>
                  <a:pt x="13527" y="9049"/>
                  <a:pt x="13531" y="9047"/>
                  <a:pt x="13534" y="9045"/>
                </a:cubicBezTo>
                <a:cubicBezTo>
                  <a:pt x="13546" y="9039"/>
                  <a:pt x="13558" y="9029"/>
                  <a:pt x="13571" y="9010"/>
                </a:cubicBezTo>
                <a:cubicBezTo>
                  <a:pt x="13571" y="9010"/>
                  <a:pt x="13571" y="9010"/>
                  <a:pt x="13571" y="9010"/>
                </a:cubicBezTo>
                <a:cubicBezTo>
                  <a:pt x="13571" y="9010"/>
                  <a:pt x="13545" y="8937"/>
                  <a:pt x="13545" y="8937"/>
                </a:cubicBezTo>
                <a:close/>
                <a:moveTo>
                  <a:pt x="14351" y="9013"/>
                </a:moveTo>
                <a:cubicBezTo>
                  <a:pt x="14349" y="9019"/>
                  <a:pt x="14346" y="9027"/>
                  <a:pt x="14344" y="9031"/>
                </a:cubicBezTo>
                <a:cubicBezTo>
                  <a:pt x="14342" y="9031"/>
                  <a:pt x="14341" y="9032"/>
                  <a:pt x="14339" y="9032"/>
                </a:cubicBezTo>
                <a:lnTo>
                  <a:pt x="14345" y="9121"/>
                </a:lnTo>
                <a:lnTo>
                  <a:pt x="14348" y="9120"/>
                </a:lnTo>
                <a:cubicBezTo>
                  <a:pt x="14367" y="9120"/>
                  <a:pt x="14378" y="9090"/>
                  <a:pt x="14387" y="9066"/>
                </a:cubicBezTo>
                <a:lnTo>
                  <a:pt x="14375" y="9046"/>
                </a:lnTo>
                <a:cubicBezTo>
                  <a:pt x="14375" y="9046"/>
                  <a:pt x="14351" y="9013"/>
                  <a:pt x="14351" y="9013"/>
                </a:cubicBezTo>
                <a:close/>
                <a:moveTo>
                  <a:pt x="11482" y="9021"/>
                </a:moveTo>
                <a:cubicBezTo>
                  <a:pt x="11482" y="9021"/>
                  <a:pt x="11482" y="9077"/>
                  <a:pt x="11482" y="9077"/>
                </a:cubicBezTo>
                <a:lnTo>
                  <a:pt x="11463" y="9077"/>
                </a:lnTo>
                <a:cubicBezTo>
                  <a:pt x="11466" y="9072"/>
                  <a:pt x="11468" y="9066"/>
                  <a:pt x="11470" y="9060"/>
                </a:cubicBezTo>
                <a:lnTo>
                  <a:pt x="11482" y="9021"/>
                </a:lnTo>
                <a:close/>
                <a:moveTo>
                  <a:pt x="14100" y="9050"/>
                </a:moveTo>
                <a:cubicBezTo>
                  <a:pt x="14077" y="9050"/>
                  <a:pt x="14058" y="9067"/>
                  <a:pt x="14042" y="9101"/>
                </a:cubicBezTo>
                <a:cubicBezTo>
                  <a:pt x="14042" y="9101"/>
                  <a:pt x="14042" y="9101"/>
                  <a:pt x="14042" y="9101"/>
                </a:cubicBezTo>
                <a:lnTo>
                  <a:pt x="14075" y="9162"/>
                </a:lnTo>
                <a:cubicBezTo>
                  <a:pt x="14082" y="9147"/>
                  <a:pt x="14090" y="9140"/>
                  <a:pt x="14100" y="9140"/>
                </a:cubicBezTo>
                <a:lnTo>
                  <a:pt x="14100" y="9050"/>
                </a:lnTo>
                <a:lnTo>
                  <a:pt x="14100" y="9050"/>
                </a:lnTo>
                <a:close/>
                <a:moveTo>
                  <a:pt x="14571" y="9079"/>
                </a:moveTo>
                <a:cubicBezTo>
                  <a:pt x="14547" y="9079"/>
                  <a:pt x="14529" y="9097"/>
                  <a:pt x="14513" y="9115"/>
                </a:cubicBezTo>
                <a:cubicBezTo>
                  <a:pt x="14513" y="9115"/>
                  <a:pt x="14513" y="9116"/>
                  <a:pt x="14513" y="9116"/>
                </a:cubicBezTo>
                <a:lnTo>
                  <a:pt x="14535" y="9193"/>
                </a:lnTo>
                <a:cubicBezTo>
                  <a:pt x="14548" y="9179"/>
                  <a:pt x="14558" y="9168"/>
                  <a:pt x="14571" y="9168"/>
                </a:cubicBezTo>
                <a:lnTo>
                  <a:pt x="14571" y="9079"/>
                </a:lnTo>
                <a:lnTo>
                  <a:pt x="14571" y="9079"/>
                </a:lnTo>
                <a:close/>
                <a:moveTo>
                  <a:pt x="14574" y="9079"/>
                </a:moveTo>
                <a:lnTo>
                  <a:pt x="14574" y="9168"/>
                </a:lnTo>
                <a:cubicBezTo>
                  <a:pt x="14593" y="9168"/>
                  <a:pt x="14606" y="9169"/>
                  <a:pt x="14622" y="9174"/>
                </a:cubicBezTo>
                <a:cubicBezTo>
                  <a:pt x="14629" y="9230"/>
                  <a:pt x="14651" y="9237"/>
                  <a:pt x="14666" y="9242"/>
                </a:cubicBezTo>
                <a:cubicBezTo>
                  <a:pt x="14672" y="9244"/>
                  <a:pt x="14679" y="9247"/>
                  <a:pt x="14687" y="9251"/>
                </a:cubicBezTo>
                <a:lnTo>
                  <a:pt x="14728" y="9214"/>
                </a:lnTo>
                <a:cubicBezTo>
                  <a:pt x="14721" y="9183"/>
                  <a:pt x="14709" y="9170"/>
                  <a:pt x="14700" y="9166"/>
                </a:cubicBezTo>
                <a:cubicBezTo>
                  <a:pt x="14690" y="9159"/>
                  <a:pt x="14681" y="9156"/>
                  <a:pt x="14674" y="9154"/>
                </a:cubicBezTo>
                <a:cubicBezTo>
                  <a:pt x="14671" y="9153"/>
                  <a:pt x="14668" y="9152"/>
                  <a:pt x="14665" y="9151"/>
                </a:cubicBezTo>
                <a:cubicBezTo>
                  <a:pt x="14665" y="9148"/>
                  <a:pt x="14665" y="9145"/>
                  <a:pt x="14665" y="9140"/>
                </a:cubicBezTo>
                <a:lnTo>
                  <a:pt x="14667" y="9124"/>
                </a:lnTo>
                <a:lnTo>
                  <a:pt x="14665" y="9123"/>
                </a:lnTo>
                <a:lnTo>
                  <a:pt x="14665" y="9101"/>
                </a:lnTo>
                <a:lnTo>
                  <a:pt x="14648" y="9093"/>
                </a:lnTo>
                <a:cubicBezTo>
                  <a:pt x="14648" y="9093"/>
                  <a:pt x="14648" y="9093"/>
                  <a:pt x="14647" y="9093"/>
                </a:cubicBezTo>
                <a:lnTo>
                  <a:pt x="14647" y="9093"/>
                </a:lnTo>
                <a:cubicBezTo>
                  <a:pt x="14620" y="9080"/>
                  <a:pt x="14601" y="9079"/>
                  <a:pt x="14574" y="9079"/>
                </a:cubicBezTo>
                <a:close/>
                <a:moveTo>
                  <a:pt x="10963" y="9134"/>
                </a:moveTo>
                <a:cubicBezTo>
                  <a:pt x="10970" y="9137"/>
                  <a:pt x="10978" y="9138"/>
                  <a:pt x="10987" y="9135"/>
                </a:cubicBezTo>
                <a:lnTo>
                  <a:pt x="11008" y="9145"/>
                </a:lnTo>
                <a:cubicBezTo>
                  <a:pt x="11007" y="9150"/>
                  <a:pt x="11007" y="9155"/>
                  <a:pt x="11007" y="9160"/>
                </a:cubicBezTo>
                <a:cubicBezTo>
                  <a:pt x="11007" y="9174"/>
                  <a:pt x="11008" y="9185"/>
                  <a:pt x="11010" y="9194"/>
                </a:cubicBezTo>
                <a:cubicBezTo>
                  <a:pt x="10997" y="9185"/>
                  <a:pt x="10984" y="9166"/>
                  <a:pt x="10971" y="9147"/>
                </a:cubicBezTo>
                <a:cubicBezTo>
                  <a:pt x="10968" y="9143"/>
                  <a:pt x="10966" y="9139"/>
                  <a:pt x="10963" y="9134"/>
                </a:cubicBezTo>
                <a:close/>
                <a:moveTo>
                  <a:pt x="14462" y="9145"/>
                </a:moveTo>
                <a:cubicBezTo>
                  <a:pt x="14462" y="9145"/>
                  <a:pt x="14419" y="9170"/>
                  <a:pt x="14419" y="9170"/>
                </a:cubicBezTo>
                <a:cubicBezTo>
                  <a:pt x="14425" y="9213"/>
                  <a:pt x="14441" y="9237"/>
                  <a:pt x="14462" y="9237"/>
                </a:cubicBezTo>
                <a:lnTo>
                  <a:pt x="14462" y="9145"/>
                </a:lnTo>
                <a:close/>
                <a:moveTo>
                  <a:pt x="12048" y="9157"/>
                </a:moveTo>
                <a:lnTo>
                  <a:pt x="12029" y="9191"/>
                </a:lnTo>
                <a:cubicBezTo>
                  <a:pt x="12021" y="9186"/>
                  <a:pt x="12013" y="9183"/>
                  <a:pt x="12005" y="9183"/>
                </a:cubicBezTo>
                <a:cubicBezTo>
                  <a:pt x="11969" y="9183"/>
                  <a:pt x="11954" y="9228"/>
                  <a:pt x="11945" y="9255"/>
                </a:cubicBezTo>
                <a:cubicBezTo>
                  <a:pt x="11937" y="9279"/>
                  <a:pt x="11936" y="9281"/>
                  <a:pt x="11930" y="9281"/>
                </a:cubicBezTo>
                <a:cubicBezTo>
                  <a:pt x="11920" y="9281"/>
                  <a:pt x="11910" y="9265"/>
                  <a:pt x="11899" y="9246"/>
                </a:cubicBezTo>
                <a:cubicBezTo>
                  <a:pt x="11884" y="9223"/>
                  <a:pt x="11867" y="9196"/>
                  <a:pt x="11845" y="9196"/>
                </a:cubicBezTo>
                <a:cubicBezTo>
                  <a:pt x="11843" y="9196"/>
                  <a:pt x="11842" y="9196"/>
                  <a:pt x="11840" y="9197"/>
                </a:cubicBezTo>
                <a:lnTo>
                  <a:pt x="11838" y="9192"/>
                </a:lnTo>
                <a:cubicBezTo>
                  <a:pt x="11834" y="9185"/>
                  <a:pt x="11827" y="9174"/>
                  <a:pt x="11819" y="9163"/>
                </a:cubicBezTo>
                <a:cubicBezTo>
                  <a:pt x="11819" y="9163"/>
                  <a:pt x="11819" y="9162"/>
                  <a:pt x="11818" y="9162"/>
                </a:cubicBezTo>
                <a:lnTo>
                  <a:pt x="12048" y="9157"/>
                </a:lnTo>
                <a:close/>
                <a:moveTo>
                  <a:pt x="4205" y="9267"/>
                </a:moveTo>
                <a:lnTo>
                  <a:pt x="4268" y="9601"/>
                </a:lnTo>
                <a:lnTo>
                  <a:pt x="4396" y="10282"/>
                </a:lnTo>
                <a:cubicBezTo>
                  <a:pt x="4392" y="10290"/>
                  <a:pt x="4389" y="10299"/>
                  <a:pt x="4385" y="10307"/>
                </a:cubicBezTo>
                <a:cubicBezTo>
                  <a:pt x="4381" y="10317"/>
                  <a:pt x="4376" y="10327"/>
                  <a:pt x="4372" y="10336"/>
                </a:cubicBezTo>
                <a:lnTo>
                  <a:pt x="3541" y="9690"/>
                </a:lnTo>
                <a:cubicBezTo>
                  <a:pt x="3541" y="9690"/>
                  <a:pt x="4205" y="9267"/>
                  <a:pt x="4205" y="9267"/>
                </a:cubicBezTo>
                <a:close/>
                <a:moveTo>
                  <a:pt x="14900" y="9267"/>
                </a:moveTo>
                <a:lnTo>
                  <a:pt x="14899" y="9357"/>
                </a:lnTo>
                <a:cubicBezTo>
                  <a:pt x="14911" y="9361"/>
                  <a:pt x="14943" y="9413"/>
                  <a:pt x="14945" y="9434"/>
                </a:cubicBezTo>
                <a:cubicBezTo>
                  <a:pt x="14945" y="9434"/>
                  <a:pt x="14945" y="9433"/>
                  <a:pt x="14945" y="9431"/>
                </a:cubicBezTo>
                <a:lnTo>
                  <a:pt x="14990" y="9431"/>
                </a:lnTo>
                <a:lnTo>
                  <a:pt x="14990" y="9431"/>
                </a:lnTo>
                <a:cubicBezTo>
                  <a:pt x="14990" y="9431"/>
                  <a:pt x="14990" y="9431"/>
                  <a:pt x="14990" y="9431"/>
                </a:cubicBezTo>
                <a:cubicBezTo>
                  <a:pt x="14990" y="9430"/>
                  <a:pt x="14990" y="9430"/>
                  <a:pt x="14990" y="9430"/>
                </a:cubicBezTo>
                <a:cubicBezTo>
                  <a:pt x="14990" y="9430"/>
                  <a:pt x="14990" y="9430"/>
                  <a:pt x="14990" y="9430"/>
                </a:cubicBezTo>
                <a:cubicBezTo>
                  <a:pt x="14989" y="9358"/>
                  <a:pt x="14929" y="9267"/>
                  <a:pt x="14900" y="9267"/>
                </a:cubicBezTo>
                <a:close/>
                <a:moveTo>
                  <a:pt x="14249" y="9270"/>
                </a:moveTo>
                <a:lnTo>
                  <a:pt x="14456" y="10370"/>
                </a:lnTo>
                <a:lnTo>
                  <a:pt x="13585" y="9693"/>
                </a:lnTo>
                <a:cubicBezTo>
                  <a:pt x="13585" y="9693"/>
                  <a:pt x="13793" y="9560"/>
                  <a:pt x="13793" y="9560"/>
                </a:cubicBezTo>
                <a:lnTo>
                  <a:pt x="13814" y="9578"/>
                </a:lnTo>
                <a:cubicBezTo>
                  <a:pt x="13816" y="9567"/>
                  <a:pt x="13819" y="9555"/>
                  <a:pt x="13822" y="9542"/>
                </a:cubicBezTo>
                <a:lnTo>
                  <a:pt x="14216" y="9290"/>
                </a:lnTo>
                <a:lnTo>
                  <a:pt x="14249" y="9270"/>
                </a:lnTo>
                <a:close/>
                <a:moveTo>
                  <a:pt x="17910" y="9278"/>
                </a:moveTo>
                <a:cubicBezTo>
                  <a:pt x="17910" y="9281"/>
                  <a:pt x="17910" y="9284"/>
                  <a:pt x="17910" y="9288"/>
                </a:cubicBezTo>
                <a:cubicBezTo>
                  <a:pt x="17910" y="9391"/>
                  <a:pt x="17894" y="9400"/>
                  <a:pt x="17883" y="9406"/>
                </a:cubicBezTo>
                <a:cubicBezTo>
                  <a:pt x="17880" y="9408"/>
                  <a:pt x="17875" y="9409"/>
                  <a:pt x="17870" y="9411"/>
                </a:cubicBezTo>
                <a:cubicBezTo>
                  <a:pt x="17849" y="9418"/>
                  <a:pt x="17819" y="9427"/>
                  <a:pt x="17807" y="9462"/>
                </a:cubicBezTo>
                <a:cubicBezTo>
                  <a:pt x="17799" y="9466"/>
                  <a:pt x="17792" y="9470"/>
                  <a:pt x="17786" y="9476"/>
                </a:cubicBezTo>
                <a:lnTo>
                  <a:pt x="17789" y="9447"/>
                </a:lnTo>
                <a:lnTo>
                  <a:pt x="17775" y="9441"/>
                </a:lnTo>
                <a:cubicBezTo>
                  <a:pt x="17775" y="9441"/>
                  <a:pt x="17775" y="9441"/>
                  <a:pt x="17775" y="9441"/>
                </a:cubicBezTo>
                <a:cubicBezTo>
                  <a:pt x="17775" y="9432"/>
                  <a:pt x="17781" y="9406"/>
                  <a:pt x="17785" y="9394"/>
                </a:cubicBezTo>
                <a:cubicBezTo>
                  <a:pt x="17790" y="9372"/>
                  <a:pt x="17793" y="9358"/>
                  <a:pt x="17793" y="9343"/>
                </a:cubicBezTo>
                <a:cubicBezTo>
                  <a:pt x="17793" y="9332"/>
                  <a:pt x="17793" y="9323"/>
                  <a:pt x="17791" y="9314"/>
                </a:cubicBezTo>
                <a:lnTo>
                  <a:pt x="17856" y="9295"/>
                </a:lnTo>
                <a:cubicBezTo>
                  <a:pt x="17856" y="9295"/>
                  <a:pt x="17910" y="9278"/>
                  <a:pt x="17910" y="9278"/>
                </a:cubicBezTo>
                <a:close/>
                <a:moveTo>
                  <a:pt x="12233" y="9343"/>
                </a:moveTo>
                <a:lnTo>
                  <a:pt x="12201" y="9354"/>
                </a:lnTo>
                <a:cubicBezTo>
                  <a:pt x="12165" y="9367"/>
                  <a:pt x="12109" y="9409"/>
                  <a:pt x="12073" y="9442"/>
                </a:cubicBezTo>
                <a:lnTo>
                  <a:pt x="12060" y="9454"/>
                </a:lnTo>
                <a:lnTo>
                  <a:pt x="12060" y="9483"/>
                </a:lnTo>
                <a:cubicBezTo>
                  <a:pt x="12060" y="9504"/>
                  <a:pt x="12066" y="9525"/>
                  <a:pt x="12075" y="9538"/>
                </a:cubicBezTo>
                <a:cubicBezTo>
                  <a:pt x="12082" y="9559"/>
                  <a:pt x="12095" y="9571"/>
                  <a:pt x="12108" y="9571"/>
                </a:cubicBezTo>
                <a:cubicBezTo>
                  <a:pt x="12122" y="9571"/>
                  <a:pt x="12179" y="9554"/>
                  <a:pt x="12193" y="9500"/>
                </a:cubicBezTo>
                <a:lnTo>
                  <a:pt x="12195" y="9492"/>
                </a:lnTo>
                <a:cubicBezTo>
                  <a:pt x="12196" y="9485"/>
                  <a:pt x="12196" y="9479"/>
                  <a:pt x="12196" y="9474"/>
                </a:cubicBezTo>
                <a:cubicBezTo>
                  <a:pt x="12206" y="9470"/>
                  <a:pt x="12222" y="9459"/>
                  <a:pt x="12227" y="9407"/>
                </a:cubicBezTo>
                <a:lnTo>
                  <a:pt x="12233" y="9343"/>
                </a:lnTo>
                <a:close/>
                <a:moveTo>
                  <a:pt x="11599" y="9400"/>
                </a:moveTo>
                <a:cubicBezTo>
                  <a:pt x="11588" y="9401"/>
                  <a:pt x="11577" y="9403"/>
                  <a:pt x="11567" y="9406"/>
                </a:cubicBezTo>
                <a:lnTo>
                  <a:pt x="11504" y="9429"/>
                </a:lnTo>
                <a:lnTo>
                  <a:pt x="11560" y="9490"/>
                </a:lnTo>
                <a:cubicBezTo>
                  <a:pt x="11590" y="9522"/>
                  <a:pt x="11636" y="9529"/>
                  <a:pt x="11651" y="9529"/>
                </a:cubicBezTo>
                <a:cubicBezTo>
                  <a:pt x="11653" y="9529"/>
                  <a:pt x="11656" y="9531"/>
                  <a:pt x="11659" y="9532"/>
                </a:cubicBezTo>
                <a:cubicBezTo>
                  <a:pt x="11664" y="9534"/>
                  <a:pt x="11670" y="9537"/>
                  <a:pt x="11678" y="9537"/>
                </a:cubicBezTo>
                <a:cubicBezTo>
                  <a:pt x="11690" y="9537"/>
                  <a:pt x="11702" y="9530"/>
                  <a:pt x="11715" y="9515"/>
                </a:cubicBezTo>
                <a:lnTo>
                  <a:pt x="11763" y="9464"/>
                </a:lnTo>
                <a:lnTo>
                  <a:pt x="11711" y="9433"/>
                </a:lnTo>
                <a:cubicBezTo>
                  <a:pt x="11670" y="9409"/>
                  <a:pt x="11632" y="9398"/>
                  <a:pt x="11599" y="9400"/>
                </a:cubicBezTo>
                <a:close/>
                <a:moveTo>
                  <a:pt x="18228" y="9532"/>
                </a:moveTo>
                <a:cubicBezTo>
                  <a:pt x="18198" y="9532"/>
                  <a:pt x="18192" y="9604"/>
                  <a:pt x="18156" y="9582"/>
                </a:cubicBezTo>
                <a:cubicBezTo>
                  <a:pt x="18156" y="9587"/>
                  <a:pt x="18115" y="9646"/>
                  <a:pt x="18115" y="9646"/>
                </a:cubicBezTo>
                <a:cubicBezTo>
                  <a:pt x="18115" y="9667"/>
                  <a:pt x="18120" y="9676"/>
                  <a:pt x="18132" y="9693"/>
                </a:cubicBezTo>
                <a:cubicBezTo>
                  <a:pt x="18130" y="9714"/>
                  <a:pt x="18134" y="9757"/>
                  <a:pt x="18145" y="9757"/>
                </a:cubicBezTo>
                <a:cubicBezTo>
                  <a:pt x="18173" y="9757"/>
                  <a:pt x="18177" y="9689"/>
                  <a:pt x="18196" y="9651"/>
                </a:cubicBezTo>
                <a:cubicBezTo>
                  <a:pt x="18202" y="9655"/>
                  <a:pt x="18211" y="9680"/>
                  <a:pt x="18228" y="9680"/>
                </a:cubicBezTo>
                <a:cubicBezTo>
                  <a:pt x="18249" y="9680"/>
                  <a:pt x="18274" y="9532"/>
                  <a:pt x="18228" y="9532"/>
                </a:cubicBezTo>
                <a:close/>
                <a:moveTo>
                  <a:pt x="13783" y="9617"/>
                </a:moveTo>
                <a:lnTo>
                  <a:pt x="13799" y="9664"/>
                </a:lnTo>
                <a:cubicBezTo>
                  <a:pt x="13799" y="9664"/>
                  <a:pt x="13799" y="9664"/>
                  <a:pt x="13799" y="9664"/>
                </a:cubicBezTo>
                <a:cubicBezTo>
                  <a:pt x="13803" y="9659"/>
                  <a:pt x="13808" y="9649"/>
                  <a:pt x="13810" y="9632"/>
                </a:cubicBezTo>
                <a:lnTo>
                  <a:pt x="13784" y="9617"/>
                </a:lnTo>
                <a:cubicBezTo>
                  <a:pt x="13784" y="9617"/>
                  <a:pt x="13784" y="9617"/>
                  <a:pt x="13784" y="9617"/>
                </a:cubicBezTo>
                <a:lnTo>
                  <a:pt x="13783" y="9617"/>
                </a:lnTo>
                <a:close/>
                <a:moveTo>
                  <a:pt x="18012" y="9617"/>
                </a:moveTo>
                <a:cubicBezTo>
                  <a:pt x="18005" y="9617"/>
                  <a:pt x="17946" y="9697"/>
                  <a:pt x="17946" y="9723"/>
                </a:cubicBezTo>
                <a:cubicBezTo>
                  <a:pt x="17946" y="9744"/>
                  <a:pt x="17957" y="9770"/>
                  <a:pt x="17967" y="9770"/>
                </a:cubicBezTo>
                <a:cubicBezTo>
                  <a:pt x="17974" y="9770"/>
                  <a:pt x="17982" y="9752"/>
                  <a:pt x="17993" y="9752"/>
                </a:cubicBezTo>
                <a:cubicBezTo>
                  <a:pt x="17988" y="9740"/>
                  <a:pt x="17993" y="9727"/>
                  <a:pt x="17993" y="9714"/>
                </a:cubicBezTo>
                <a:cubicBezTo>
                  <a:pt x="17995" y="9736"/>
                  <a:pt x="17997" y="9761"/>
                  <a:pt x="18010" y="9770"/>
                </a:cubicBezTo>
                <a:lnTo>
                  <a:pt x="18001" y="9829"/>
                </a:lnTo>
                <a:cubicBezTo>
                  <a:pt x="18001" y="9829"/>
                  <a:pt x="17980" y="9889"/>
                  <a:pt x="17980" y="9898"/>
                </a:cubicBezTo>
                <a:cubicBezTo>
                  <a:pt x="17980" y="9915"/>
                  <a:pt x="17993" y="9965"/>
                  <a:pt x="18010" y="9965"/>
                </a:cubicBezTo>
                <a:lnTo>
                  <a:pt x="18010" y="9940"/>
                </a:lnTo>
                <a:cubicBezTo>
                  <a:pt x="18010" y="9952"/>
                  <a:pt x="18009" y="9978"/>
                  <a:pt x="18016" y="9978"/>
                </a:cubicBezTo>
                <a:cubicBezTo>
                  <a:pt x="18046" y="9978"/>
                  <a:pt x="18063" y="9846"/>
                  <a:pt x="18069" y="9770"/>
                </a:cubicBezTo>
                <a:cubicBezTo>
                  <a:pt x="18075" y="9778"/>
                  <a:pt x="18082" y="9770"/>
                  <a:pt x="18088" y="9770"/>
                </a:cubicBezTo>
                <a:cubicBezTo>
                  <a:pt x="18084" y="9757"/>
                  <a:pt x="18088" y="9740"/>
                  <a:pt x="18088" y="9727"/>
                </a:cubicBezTo>
                <a:lnTo>
                  <a:pt x="18069" y="9693"/>
                </a:lnTo>
                <a:cubicBezTo>
                  <a:pt x="18063" y="9693"/>
                  <a:pt x="18067" y="9663"/>
                  <a:pt x="18067" y="9651"/>
                </a:cubicBezTo>
                <a:cubicBezTo>
                  <a:pt x="18041" y="9651"/>
                  <a:pt x="18029" y="9617"/>
                  <a:pt x="18012" y="9617"/>
                </a:cubicBezTo>
                <a:close/>
                <a:moveTo>
                  <a:pt x="17364" y="9617"/>
                </a:moveTo>
                <a:cubicBezTo>
                  <a:pt x="17364" y="9624"/>
                  <a:pt x="17364" y="9631"/>
                  <a:pt x="17365" y="9636"/>
                </a:cubicBezTo>
                <a:lnTo>
                  <a:pt x="17351" y="9661"/>
                </a:lnTo>
                <a:lnTo>
                  <a:pt x="17366" y="9677"/>
                </a:lnTo>
                <a:lnTo>
                  <a:pt x="17366" y="9694"/>
                </a:lnTo>
                <a:lnTo>
                  <a:pt x="17380" y="9694"/>
                </a:lnTo>
                <a:cubicBezTo>
                  <a:pt x="17384" y="9700"/>
                  <a:pt x="17386" y="9713"/>
                  <a:pt x="17388" y="9731"/>
                </a:cubicBezTo>
                <a:cubicBezTo>
                  <a:pt x="17390" y="9745"/>
                  <a:pt x="17392" y="9758"/>
                  <a:pt x="17396" y="9771"/>
                </a:cubicBezTo>
                <a:cubicBezTo>
                  <a:pt x="17431" y="9877"/>
                  <a:pt x="17451" y="9937"/>
                  <a:pt x="17452" y="10101"/>
                </a:cubicBezTo>
                <a:lnTo>
                  <a:pt x="17021" y="9976"/>
                </a:lnTo>
                <a:lnTo>
                  <a:pt x="17364" y="9617"/>
                </a:lnTo>
                <a:close/>
                <a:moveTo>
                  <a:pt x="3480" y="9739"/>
                </a:moveTo>
                <a:lnTo>
                  <a:pt x="4026" y="10163"/>
                </a:lnTo>
                <a:lnTo>
                  <a:pt x="4274" y="10356"/>
                </a:lnTo>
                <a:lnTo>
                  <a:pt x="4245" y="10349"/>
                </a:lnTo>
                <a:lnTo>
                  <a:pt x="4093" y="10311"/>
                </a:lnTo>
                <a:cubicBezTo>
                  <a:pt x="4072" y="10240"/>
                  <a:pt x="4037" y="10157"/>
                  <a:pt x="3968" y="10157"/>
                </a:cubicBezTo>
                <a:lnTo>
                  <a:pt x="3968" y="10247"/>
                </a:lnTo>
                <a:cubicBezTo>
                  <a:pt x="3994" y="10247"/>
                  <a:pt x="4014" y="10262"/>
                  <a:pt x="4031" y="10296"/>
                </a:cubicBezTo>
                <a:lnTo>
                  <a:pt x="4020" y="10293"/>
                </a:lnTo>
                <a:lnTo>
                  <a:pt x="3940" y="10273"/>
                </a:lnTo>
                <a:lnTo>
                  <a:pt x="3909" y="10241"/>
                </a:lnTo>
                <a:cubicBezTo>
                  <a:pt x="3909" y="10243"/>
                  <a:pt x="3908" y="10245"/>
                  <a:pt x="3907" y="10247"/>
                </a:cubicBezTo>
                <a:cubicBezTo>
                  <a:pt x="3906" y="10253"/>
                  <a:pt x="3904" y="10259"/>
                  <a:pt x="3903" y="10264"/>
                </a:cubicBezTo>
                <a:lnTo>
                  <a:pt x="3341" y="10125"/>
                </a:lnTo>
                <a:cubicBezTo>
                  <a:pt x="3341" y="10120"/>
                  <a:pt x="3340" y="10115"/>
                  <a:pt x="3340" y="10110"/>
                </a:cubicBezTo>
                <a:cubicBezTo>
                  <a:pt x="3335" y="10071"/>
                  <a:pt x="3331" y="10031"/>
                  <a:pt x="3312" y="10013"/>
                </a:cubicBezTo>
                <a:cubicBezTo>
                  <a:pt x="3297" y="9998"/>
                  <a:pt x="3282" y="9990"/>
                  <a:pt x="3270" y="9983"/>
                </a:cubicBezTo>
                <a:cubicBezTo>
                  <a:pt x="3250" y="9972"/>
                  <a:pt x="3234" y="9963"/>
                  <a:pt x="3221" y="9937"/>
                </a:cubicBezTo>
                <a:lnTo>
                  <a:pt x="3203" y="9900"/>
                </a:lnTo>
                <a:lnTo>
                  <a:pt x="3187" y="9941"/>
                </a:lnTo>
                <a:cubicBezTo>
                  <a:pt x="3177" y="9968"/>
                  <a:pt x="3178" y="10000"/>
                  <a:pt x="3178" y="10024"/>
                </a:cubicBezTo>
                <a:cubicBezTo>
                  <a:pt x="3178" y="10045"/>
                  <a:pt x="3179" y="10065"/>
                  <a:pt x="3181" y="10085"/>
                </a:cubicBezTo>
                <a:lnTo>
                  <a:pt x="3145" y="10076"/>
                </a:lnTo>
                <a:cubicBezTo>
                  <a:pt x="3144" y="10067"/>
                  <a:pt x="3142" y="10058"/>
                  <a:pt x="3140" y="10050"/>
                </a:cubicBezTo>
                <a:cubicBezTo>
                  <a:pt x="3133" y="10019"/>
                  <a:pt x="3125" y="9996"/>
                  <a:pt x="3118" y="9975"/>
                </a:cubicBezTo>
                <a:cubicBezTo>
                  <a:pt x="3109" y="9947"/>
                  <a:pt x="3100" y="9923"/>
                  <a:pt x="3093" y="9883"/>
                </a:cubicBezTo>
                <a:lnTo>
                  <a:pt x="3107" y="9882"/>
                </a:lnTo>
                <a:lnTo>
                  <a:pt x="3104" y="9870"/>
                </a:lnTo>
                <a:lnTo>
                  <a:pt x="3202" y="9833"/>
                </a:lnTo>
                <a:lnTo>
                  <a:pt x="3198" y="9884"/>
                </a:lnTo>
                <a:lnTo>
                  <a:pt x="3425" y="10032"/>
                </a:lnTo>
                <a:lnTo>
                  <a:pt x="3439" y="9947"/>
                </a:lnTo>
                <a:lnTo>
                  <a:pt x="3242" y="9818"/>
                </a:lnTo>
                <a:lnTo>
                  <a:pt x="3414" y="9753"/>
                </a:lnTo>
                <a:lnTo>
                  <a:pt x="3404" y="9776"/>
                </a:lnTo>
                <a:lnTo>
                  <a:pt x="3456" y="9743"/>
                </a:lnTo>
                <a:lnTo>
                  <a:pt x="3460" y="9785"/>
                </a:lnTo>
                <a:lnTo>
                  <a:pt x="3480" y="9739"/>
                </a:lnTo>
                <a:close/>
                <a:moveTo>
                  <a:pt x="13524" y="9742"/>
                </a:moveTo>
                <a:lnTo>
                  <a:pt x="13841" y="9988"/>
                </a:lnTo>
                <a:lnTo>
                  <a:pt x="13835" y="9988"/>
                </a:lnTo>
                <a:cubicBezTo>
                  <a:pt x="13835" y="9996"/>
                  <a:pt x="13834" y="10001"/>
                  <a:pt x="13834" y="10004"/>
                </a:cubicBezTo>
                <a:lnTo>
                  <a:pt x="13876" y="10036"/>
                </a:lnTo>
                <a:cubicBezTo>
                  <a:pt x="13877" y="10030"/>
                  <a:pt x="13878" y="10024"/>
                  <a:pt x="13878" y="10017"/>
                </a:cubicBezTo>
                <a:lnTo>
                  <a:pt x="14318" y="10359"/>
                </a:lnTo>
                <a:lnTo>
                  <a:pt x="14239" y="10339"/>
                </a:lnTo>
                <a:cubicBezTo>
                  <a:pt x="14239" y="10339"/>
                  <a:pt x="12835" y="9991"/>
                  <a:pt x="12835" y="9991"/>
                </a:cubicBezTo>
                <a:lnTo>
                  <a:pt x="13459" y="9756"/>
                </a:lnTo>
                <a:lnTo>
                  <a:pt x="13448" y="9779"/>
                </a:lnTo>
                <a:lnTo>
                  <a:pt x="13500" y="9747"/>
                </a:lnTo>
                <a:lnTo>
                  <a:pt x="13504" y="9788"/>
                </a:lnTo>
                <a:lnTo>
                  <a:pt x="13524" y="9742"/>
                </a:lnTo>
                <a:close/>
                <a:moveTo>
                  <a:pt x="10895" y="9804"/>
                </a:moveTo>
                <a:lnTo>
                  <a:pt x="10942" y="9804"/>
                </a:lnTo>
                <a:cubicBezTo>
                  <a:pt x="11001" y="9804"/>
                  <a:pt x="11041" y="9874"/>
                  <a:pt x="11088" y="9955"/>
                </a:cubicBezTo>
                <a:cubicBezTo>
                  <a:pt x="11088" y="9955"/>
                  <a:pt x="11088" y="9955"/>
                  <a:pt x="11088" y="9956"/>
                </a:cubicBezTo>
                <a:lnTo>
                  <a:pt x="10777" y="9956"/>
                </a:lnTo>
                <a:lnTo>
                  <a:pt x="10777" y="9956"/>
                </a:lnTo>
                <a:lnTo>
                  <a:pt x="10758" y="9956"/>
                </a:lnTo>
                <a:lnTo>
                  <a:pt x="10761" y="9947"/>
                </a:lnTo>
                <a:lnTo>
                  <a:pt x="10801" y="9916"/>
                </a:lnTo>
                <a:lnTo>
                  <a:pt x="10794" y="9906"/>
                </a:lnTo>
                <a:lnTo>
                  <a:pt x="10802" y="9898"/>
                </a:lnTo>
                <a:lnTo>
                  <a:pt x="10895" y="9804"/>
                </a:lnTo>
                <a:close/>
                <a:moveTo>
                  <a:pt x="3656" y="9900"/>
                </a:moveTo>
                <a:lnTo>
                  <a:pt x="3645" y="9987"/>
                </a:lnTo>
                <a:lnTo>
                  <a:pt x="3652" y="9991"/>
                </a:lnTo>
                <a:cubicBezTo>
                  <a:pt x="3653" y="9991"/>
                  <a:pt x="3653" y="9991"/>
                  <a:pt x="3653" y="9991"/>
                </a:cubicBezTo>
                <a:cubicBezTo>
                  <a:pt x="3719" y="10026"/>
                  <a:pt x="3749" y="10042"/>
                  <a:pt x="3779" y="10144"/>
                </a:cubicBezTo>
                <a:cubicBezTo>
                  <a:pt x="3779" y="10144"/>
                  <a:pt x="3779" y="10144"/>
                  <a:pt x="3779" y="10145"/>
                </a:cubicBezTo>
                <a:cubicBezTo>
                  <a:pt x="3779" y="10145"/>
                  <a:pt x="3818" y="10099"/>
                  <a:pt x="3818" y="10099"/>
                </a:cubicBezTo>
                <a:cubicBezTo>
                  <a:pt x="3779" y="9964"/>
                  <a:pt x="3733" y="9940"/>
                  <a:pt x="3664" y="9904"/>
                </a:cubicBezTo>
                <a:lnTo>
                  <a:pt x="3656" y="9900"/>
                </a:lnTo>
                <a:close/>
                <a:moveTo>
                  <a:pt x="14904" y="9938"/>
                </a:moveTo>
                <a:cubicBezTo>
                  <a:pt x="14905" y="9938"/>
                  <a:pt x="14907" y="9941"/>
                  <a:pt x="14908" y="9945"/>
                </a:cubicBezTo>
                <a:cubicBezTo>
                  <a:pt x="14908" y="9945"/>
                  <a:pt x="14908" y="9945"/>
                  <a:pt x="14908" y="9945"/>
                </a:cubicBezTo>
                <a:cubicBezTo>
                  <a:pt x="14908" y="9946"/>
                  <a:pt x="14908" y="9947"/>
                  <a:pt x="14909" y="9949"/>
                </a:cubicBezTo>
                <a:lnTo>
                  <a:pt x="14866" y="9978"/>
                </a:lnTo>
                <a:cubicBezTo>
                  <a:pt x="14874" y="10023"/>
                  <a:pt x="14899" y="10028"/>
                  <a:pt x="14911" y="10030"/>
                </a:cubicBezTo>
                <a:cubicBezTo>
                  <a:pt x="14912" y="10030"/>
                  <a:pt x="14913" y="10031"/>
                  <a:pt x="14914" y="10031"/>
                </a:cubicBezTo>
                <a:cubicBezTo>
                  <a:pt x="14914" y="10031"/>
                  <a:pt x="14914" y="10030"/>
                  <a:pt x="14914" y="10030"/>
                </a:cubicBezTo>
                <a:cubicBezTo>
                  <a:pt x="14918" y="10033"/>
                  <a:pt x="14921" y="10037"/>
                  <a:pt x="14924" y="10040"/>
                </a:cubicBezTo>
                <a:lnTo>
                  <a:pt x="14927" y="10043"/>
                </a:lnTo>
                <a:lnTo>
                  <a:pt x="14946" y="9962"/>
                </a:lnTo>
                <a:cubicBezTo>
                  <a:pt x="14941" y="9956"/>
                  <a:pt x="14935" y="9950"/>
                  <a:pt x="14927" y="9944"/>
                </a:cubicBezTo>
                <a:cubicBezTo>
                  <a:pt x="14924" y="9943"/>
                  <a:pt x="14920" y="9942"/>
                  <a:pt x="14915" y="9941"/>
                </a:cubicBezTo>
                <a:cubicBezTo>
                  <a:pt x="14912" y="9940"/>
                  <a:pt x="14906" y="9939"/>
                  <a:pt x="14904" y="9938"/>
                </a:cubicBezTo>
                <a:close/>
                <a:moveTo>
                  <a:pt x="12196" y="10029"/>
                </a:moveTo>
                <a:lnTo>
                  <a:pt x="12196" y="10045"/>
                </a:lnTo>
                <a:lnTo>
                  <a:pt x="12641" y="10045"/>
                </a:lnTo>
                <a:lnTo>
                  <a:pt x="12632" y="10067"/>
                </a:lnTo>
                <a:lnTo>
                  <a:pt x="12668" y="10054"/>
                </a:lnTo>
                <a:lnTo>
                  <a:pt x="12671" y="10118"/>
                </a:lnTo>
                <a:lnTo>
                  <a:pt x="12680" y="10094"/>
                </a:lnTo>
                <a:lnTo>
                  <a:pt x="12641" y="11387"/>
                </a:lnTo>
                <a:lnTo>
                  <a:pt x="12632" y="11651"/>
                </a:lnTo>
                <a:cubicBezTo>
                  <a:pt x="12610" y="11590"/>
                  <a:pt x="12589" y="11516"/>
                  <a:pt x="12589" y="11465"/>
                </a:cubicBezTo>
                <a:lnTo>
                  <a:pt x="12589" y="11429"/>
                </a:lnTo>
                <a:lnTo>
                  <a:pt x="12572" y="11421"/>
                </a:lnTo>
                <a:cubicBezTo>
                  <a:pt x="12515" y="11395"/>
                  <a:pt x="12498" y="11339"/>
                  <a:pt x="12498" y="11182"/>
                </a:cubicBezTo>
                <a:cubicBezTo>
                  <a:pt x="12498" y="11114"/>
                  <a:pt x="12486" y="11075"/>
                  <a:pt x="12476" y="11040"/>
                </a:cubicBezTo>
                <a:cubicBezTo>
                  <a:pt x="12469" y="11019"/>
                  <a:pt x="12464" y="11000"/>
                  <a:pt x="12461" y="10973"/>
                </a:cubicBezTo>
                <a:lnTo>
                  <a:pt x="12459" y="10957"/>
                </a:lnTo>
                <a:lnTo>
                  <a:pt x="12453" y="10947"/>
                </a:lnTo>
                <a:cubicBezTo>
                  <a:pt x="12447" y="10937"/>
                  <a:pt x="12440" y="10922"/>
                  <a:pt x="12434" y="10910"/>
                </a:cubicBezTo>
                <a:cubicBezTo>
                  <a:pt x="12432" y="10905"/>
                  <a:pt x="12429" y="10900"/>
                  <a:pt x="12427" y="10896"/>
                </a:cubicBezTo>
                <a:cubicBezTo>
                  <a:pt x="12417" y="10875"/>
                  <a:pt x="12402" y="10872"/>
                  <a:pt x="12389" y="10870"/>
                </a:cubicBezTo>
                <a:cubicBezTo>
                  <a:pt x="12387" y="10870"/>
                  <a:pt x="12386" y="10870"/>
                  <a:pt x="12384" y="10869"/>
                </a:cubicBezTo>
                <a:cubicBezTo>
                  <a:pt x="12382" y="10858"/>
                  <a:pt x="12382" y="10838"/>
                  <a:pt x="12381" y="10827"/>
                </a:cubicBezTo>
                <a:cubicBezTo>
                  <a:pt x="12381" y="10809"/>
                  <a:pt x="12380" y="10792"/>
                  <a:pt x="12378" y="10779"/>
                </a:cubicBezTo>
                <a:cubicBezTo>
                  <a:pt x="12372" y="10738"/>
                  <a:pt x="12360" y="10705"/>
                  <a:pt x="12351" y="10681"/>
                </a:cubicBezTo>
                <a:cubicBezTo>
                  <a:pt x="12349" y="10675"/>
                  <a:pt x="12347" y="10670"/>
                  <a:pt x="12345" y="10665"/>
                </a:cubicBezTo>
                <a:lnTo>
                  <a:pt x="12326" y="10605"/>
                </a:lnTo>
                <a:cubicBezTo>
                  <a:pt x="12308" y="10553"/>
                  <a:pt x="12293" y="10505"/>
                  <a:pt x="12276" y="10453"/>
                </a:cubicBezTo>
                <a:cubicBezTo>
                  <a:pt x="12273" y="10445"/>
                  <a:pt x="12267" y="10428"/>
                  <a:pt x="12260" y="10411"/>
                </a:cubicBezTo>
                <a:cubicBezTo>
                  <a:pt x="12255" y="10399"/>
                  <a:pt x="12247" y="10378"/>
                  <a:pt x="12243" y="10366"/>
                </a:cubicBezTo>
                <a:cubicBezTo>
                  <a:pt x="12244" y="10350"/>
                  <a:pt x="12247" y="10325"/>
                  <a:pt x="12249" y="10301"/>
                </a:cubicBezTo>
                <a:cubicBezTo>
                  <a:pt x="12251" y="10284"/>
                  <a:pt x="12252" y="10266"/>
                  <a:pt x="12254" y="10248"/>
                </a:cubicBezTo>
                <a:lnTo>
                  <a:pt x="12210" y="10228"/>
                </a:lnTo>
                <a:cubicBezTo>
                  <a:pt x="12205" y="10263"/>
                  <a:pt x="12195" y="10315"/>
                  <a:pt x="12186" y="10361"/>
                </a:cubicBezTo>
                <a:cubicBezTo>
                  <a:pt x="12184" y="10371"/>
                  <a:pt x="12183" y="10380"/>
                  <a:pt x="12181" y="10389"/>
                </a:cubicBezTo>
                <a:cubicBezTo>
                  <a:pt x="12166" y="10361"/>
                  <a:pt x="12149" y="10307"/>
                  <a:pt x="12136" y="10264"/>
                </a:cubicBezTo>
                <a:cubicBezTo>
                  <a:pt x="12121" y="10218"/>
                  <a:pt x="12107" y="10174"/>
                  <a:pt x="12092" y="10144"/>
                </a:cubicBezTo>
                <a:lnTo>
                  <a:pt x="12054" y="10067"/>
                </a:lnTo>
                <a:lnTo>
                  <a:pt x="12054" y="10260"/>
                </a:lnTo>
                <a:lnTo>
                  <a:pt x="12255" y="10970"/>
                </a:lnTo>
                <a:cubicBezTo>
                  <a:pt x="12250" y="11079"/>
                  <a:pt x="12306" y="11243"/>
                  <a:pt x="12340" y="11309"/>
                </a:cubicBezTo>
                <a:lnTo>
                  <a:pt x="12340" y="11514"/>
                </a:lnTo>
                <a:lnTo>
                  <a:pt x="12342" y="11529"/>
                </a:lnTo>
                <a:cubicBezTo>
                  <a:pt x="12357" y="11610"/>
                  <a:pt x="12381" y="11644"/>
                  <a:pt x="12403" y="11675"/>
                </a:cubicBezTo>
                <a:cubicBezTo>
                  <a:pt x="12417" y="11693"/>
                  <a:pt x="12429" y="11711"/>
                  <a:pt x="12440" y="11740"/>
                </a:cubicBezTo>
                <a:cubicBezTo>
                  <a:pt x="12456" y="11781"/>
                  <a:pt x="12459" y="11825"/>
                  <a:pt x="12462" y="11872"/>
                </a:cubicBezTo>
                <a:cubicBezTo>
                  <a:pt x="12466" y="11925"/>
                  <a:pt x="12471" y="11985"/>
                  <a:pt x="12495" y="12034"/>
                </a:cubicBezTo>
                <a:cubicBezTo>
                  <a:pt x="12518" y="12080"/>
                  <a:pt x="12537" y="12101"/>
                  <a:pt x="12556" y="12120"/>
                </a:cubicBezTo>
                <a:cubicBezTo>
                  <a:pt x="12568" y="12133"/>
                  <a:pt x="12580" y="12146"/>
                  <a:pt x="12593" y="12165"/>
                </a:cubicBezTo>
                <a:cubicBezTo>
                  <a:pt x="12600" y="12176"/>
                  <a:pt x="12608" y="12200"/>
                  <a:pt x="12615" y="12223"/>
                </a:cubicBezTo>
                <a:lnTo>
                  <a:pt x="12614" y="12264"/>
                </a:lnTo>
                <a:lnTo>
                  <a:pt x="12611" y="12342"/>
                </a:lnTo>
                <a:lnTo>
                  <a:pt x="12515" y="12100"/>
                </a:lnTo>
                <a:lnTo>
                  <a:pt x="11697" y="10045"/>
                </a:lnTo>
                <a:lnTo>
                  <a:pt x="11752" y="10045"/>
                </a:lnTo>
                <a:cubicBezTo>
                  <a:pt x="11798" y="10068"/>
                  <a:pt x="11836" y="10080"/>
                  <a:pt x="11869" y="10080"/>
                </a:cubicBezTo>
                <a:cubicBezTo>
                  <a:pt x="11907" y="10080"/>
                  <a:pt x="11932" y="10061"/>
                  <a:pt x="11955" y="10045"/>
                </a:cubicBezTo>
                <a:lnTo>
                  <a:pt x="12074" y="10045"/>
                </a:lnTo>
                <a:cubicBezTo>
                  <a:pt x="12091" y="10059"/>
                  <a:pt x="12110" y="10071"/>
                  <a:pt x="12134" y="10071"/>
                </a:cubicBezTo>
                <a:cubicBezTo>
                  <a:pt x="12158" y="10071"/>
                  <a:pt x="12169" y="10060"/>
                  <a:pt x="12179" y="10051"/>
                </a:cubicBezTo>
                <a:cubicBezTo>
                  <a:pt x="12181" y="10049"/>
                  <a:pt x="12183" y="10047"/>
                  <a:pt x="12185" y="10045"/>
                </a:cubicBezTo>
                <a:lnTo>
                  <a:pt x="12195" y="10045"/>
                </a:lnTo>
                <a:lnTo>
                  <a:pt x="12195" y="10030"/>
                </a:lnTo>
                <a:lnTo>
                  <a:pt x="12196" y="10029"/>
                </a:lnTo>
                <a:close/>
                <a:moveTo>
                  <a:pt x="10745" y="10045"/>
                </a:moveTo>
                <a:lnTo>
                  <a:pt x="11004" y="11531"/>
                </a:lnTo>
                <a:cubicBezTo>
                  <a:pt x="11004" y="11531"/>
                  <a:pt x="11194" y="12619"/>
                  <a:pt x="11194" y="12619"/>
                </a:cubicBezTo>
                <a:lnTo>
                  <a:pt x="11192" y="12631"/>
                </a:lnTo>
                <a:lnTo>
                  <a:pt x="11197" y="12631"/>
                </a:lnTo>
                <a:lnTo>
                  <a:pt x="11523" y="14500"/>
                </a:lnTo>
                <a:lnTo>
                  <a:pt x="10381" y="10245"/>
                </a:lnTo>
                <a:lnTo>
                  <a:pt x="10635" y="10046"/>
                </a:lnTo>
                <a:lnTo>
                  <a:pt x="10745" y="10045"/>
                </a:lnTo>
                <a:close/>
                <a:moveTo>
                  <a:pt x="10793" y="10045"/>
                </a:moveTo>
                <a:lnTo>
                  <a:pt x="11144" y="10045"/>
                </a:lnTo>
                <a:cubicBezTo>
                  <a:pt x="11177" y="10093"/>
                  <a:pt x="11222" y="10144"/>
                  <a:pt x="11286" y="10144"/>
                </a:cubicBezTo>
                <a:cubicBezTo>
                  <a:pt x="11313" y="10144"/>
                  <a:pt x="11346" y="10092"/>
                  <a:pt x="11350" y="10045"/>
                </a:cubicBezTo>
                <a:lnTo>
                  <a:pt x="11568" y="10045"/>
                </a:lnTo>
                <a:lnTo>
                  <a:pt x="11609" y="10045"/>
                </a:lnTo>
                <a:lnTo>
                  <a:pt x="11614" y="10080"/>
                </a:lnTo>
                <a:lnTo>
                  <a:pt x="11481" y="10882"/>
                </a:lnTo>
                <a:lnTo>
                  <a:pt x="11223" y="12446"/>
                </a:lnTo>
                <a:lnTo>
                  <a:pt x="11010" y="11258"/>
                </a:lnTo>
                <a:lnTo>
                  <a:pt x="10793" y="10045"/>
                </a:lnTo>
                <a:close/>
                <a:moveTo>
                  <a:pt x="16973" y="10053"/>
                </a:moveTo>
                <a:lnTo>
                  <a:pt x="17443" y="10206"/>
                </a:lnTo>
                <a:cubicBezTo>
                  <a:pt x="17441" y="10218"/>
                  <a:pt x="17439" y="10230"/>
                  <a:pt x="17436" y="10242"/>
                </a:cubicBezTo>
                <a:cubicBezTo>
                  <a:pt x="17430" y="10272"/>
                  <a:pt x="17423" y="10303"/>
                  <a:pt x="17421" y="10341"/>
                </a:cubicBezTo>
                <a:cubicBezTo>
                  <a:pt x="17377" y="10392"/>
                  <a:pt x="17327" y="10559"/>
                  <a:pt x="17321" y="10585"/>
                </a:cubicBezTo>
                <a:cubicBezTo>
                  <a:pt x="17316" y="10604"/>
                  <a:pt x="17311" y="10627"/>
                  <a:pt x="17307" y="10652"/>
                </a:cubicBezTo>
                <a:cubicBezTo>
                  <a:pt x="17292" y="10734"/>
                  <a:pt x="17278" y="10797"/>
                  <a:pt x="17256" y="10797"/>
                </a:cubicBezTo>
                <a:lnTo>
                  <a:pt x="17237" y="10797"/>
                </a:lnTo>
                <a:lnTo>
                  <a:pt x="17234" y="10834"/>
                </a:lnTo>
                <a:cubicBezTo>
                  <a:pt x="17232" y="10857"/>
                  <a:pt x="17228" y="10865"/>
                  <a:pt x="17213" y="10880"/>
                </a:cubicBezTo>
                <a:cubicBezTo>
                  <a:pt x="17193" y="10903"/>
                  <a:pt x="17176" y="10932"/>
                  <a:pt x="17161" y="10959"/>
                </a:cubicBezTo>
                <a:cubicBezTo>
                  <a:pt x="17130" y="11014"/>
                  <a:pt x="17102" y="11061"/>
                  <a:pt x="17044" y="11061"/>
                </a:cubicBezTo>
                <a:cubicBezTo>
                  <a:pt x="17039" y="11061"/>
                  <a:pt x="17035" y="11057"/>
                  <a:pt x="17028" y="11049"/>
                </a:cubicBezTo>
                <a:cubicBezTo>
                  <a:pt x="17019" y="11040"/>
                  <a:pt x="17009" y="11028"/>
                  <a:pt x="16994" y="11027"/>
                </a:cubicBezTo>
                <a:lnTo>
                  <a:pt x="16973" y="10053"/>
                </a:lnTo>
                <a:close/>
                <a:moveTo>
                  <a:pt x="16928" y="10055"/>
                </a:moveTo>
                <a:lnTo>
                  <a:pt x="16945" y="10837"/>
                </a:lnTo>
                <a:cubicBezTo>
                  <a:pt x="16945" y="10837"/>
                  <a:pt x="16951" y="11113"/>
                  <a:pt x="16951" y="11113"/>
                </a:cubicBezTo>
                <a:lnTo>
                  <a:pt x="16948" y="11125"/>
                </a:lnTo>
                <a:cubicBezTo>
                  <a:pt x="16938" y="11141"/>
                  <a:pt x="16924" y="11146"/>
                  <a:pt x="16906" y="11152"/>
                </a:cubicBezTo>
                <a:cubicBezTo>
                  <a:pt x="16889" y="11158"/>
                  <a:pt x="16870" y="11165"/>
                  <a:pt x="16850" y="11185"/>
                </a:cubicBezTo>
                <a:cubicBezTo>
                  <a:pt x="16845" y="11189"/>
                  <a:pt x="16836" y="11195"/>
                  <a:pt x="16827" y="11200"/>
                </a:cubicBezTo>
                <a:cubicBezTo>
                  <a:pt x="16806" y="11212"/>
                  <a:pt x="16785" y="11224"/>
                  <a:pt x="16772" y="11248"/>
                </a:cubicBezTo>
                <a:lnTo>
                  <a:pt x="16772" y="11241"/>
                </a:lnTo>
                <a:lnTo>
                  <a:pt x="16757" y="11227"/>
                </a:lnTo>
                <a:cubicBezTo>
                  <a:pt x="16732" y="11203"/>
                  <a:pt x="16713" y="11200"/>
                  <a:pt x="16695" y="11197"/>
                </a:cubicBezTo>
                <a:cubicBezTo>
                  <a:pt x="16680" y="11195"/>
                  <a:pt x="16669" y="11193"/>
                  <a:pt x="16655" y="11180"/>
                </a:cubicBezTo>
                <a:lnTo>
                  <a:pt x="16637" y="11163"/>
                </a:lnTo>
                <a:lnTo>
                  <a:pt x="16626" y="11196"/>
                </a:lnTo>
                <a:cubicBezTo>
                  <a:pt x="16612" y="11239"/>
                  <a:pt x="16590" y="11271"/>
                  <a:pt x="16565" y="11305"/>
                </a:cubicBezTo>
                <a:cubicBezTo>
                  <a:pt x="16537" y="11345"/>
                  <a:pt x="16505" y="11389"/>
                  <a:pt x="16489" y="11457"/>
                </a:cubicBezTo>
                <a:lnTo>
                  <a:pt x="16075" y="10758"/>
                </a:lnTo>
                <a:cubicBezTo>
                  <a:pt x="16077" y="10753"/>
                  <a:pt x="16079" y="10748"/>
                  <a:pt x="16080" y="10743"/>
                </a:cubicBezTo>
                <a:cubicBezTo>
                  <a:pt x="16095" y="10697"/>
                  <a:pt x="16112" y="10645"/>
                  <a:pt x="16112" y="10545"/>
                </a:cubicBezTo>
                <a:lnTo>
                  <a:pt x="16068" y="10545"/>
                </a:lnTo>
                <a:cubicBezTo>
                  <a:pt x="16068" y="10618"/>
                  <a:pt x="16056" y="10653"/>
                  <a:pt x="16043" y="10693"/>
                </a:cubicBezTo>
                <a:cubicBezTo>
                  <a:pt x="16042" y="10695"/>
                  <a:pt x="16041" y="10697"/>
                  <a:pt x="16041" y="10700"/>
                </a:cubicBezTo>
                <a:lnTo>
                  <a:pt x="15907" y="10473"/>
                </a:lnTo>
                <a:lnTo>
                  <a:pt x="16928" y="10055"/>
                </a:lnTo>
                <a:close/>
                <a:moveTo>
                  <a:pt x="12765" y="10065"/>
                </a:moveTo>
                <a:lnTo>
                  <a:pt x="12890" y="10095"/>
                </a:lnTo>
                <a:lnTo>
                  <a:pt x="13024" y="10129"/>
                </a:lnTo>
                <a:cubicBezTo>
                  <a:pt x="13015" y="10161"/>
                  <a:pt x="13010" y="10202"/>
                  <a:pt x="13010" y="10243"/>
                </a:cubicBezTo>
                <a:cubicBezTo>
                  <a:pt x="13010" y="10288"/>
                  <a:pt x="13010" y="10313"/>
                  <a:pt x="13015" y="10352"/>
                </a:cubicBezTo>
                <a:cubicBezTo>
                  <a:pt x="13027" y="10447"/>
                  <a:pt x="13080" y="10629"/>
                  <a:pt x="13137" y="10680"/>
                </a:cubicBezTo>
                <a:cubicBezTo>
                  <a:pt x="13139" y="10699"/>
                  <a:pt x="13143" y="10712"/>
                  <a:pt x="13146" y="10723"/>
                </a:cubicBezTo>
                <a:cubicBezTo>
                  <a:pt x="13148" y="10735"/>
                  <a:pt x="13150" y="10741"/>
                  <a:pt x="13150" y="10749"/>
                </a:cubicBezTo>
                <a:lnTo>
                  <a:pt x="13153" y="10801"/>
                </a:lnTo>
                <a:lnTo>
                  <a:pt x="13178" y="10788"/>
                </a:lnTo>
                <a:cubicBezTo>
                  <a:pt x="13181" y="10787"/>
                  <a:pt x="13184" y="10785"/>
                  <a:pt x="13186" y="10783"/>
                </a:cubicBezTo>
                <a:cubicBezTo>
                  <a:pt x="13183" y="10802"/>
                  <a:pt x="13180" y="10825"/>
                  <a:pt x="13180" y="10851"/>
                </a:cubicBezTo>
                <a:cubicBezTo>
                  <a:pt x="13180" y="10952"/>
                  <a:pt x="13254" y="10985"/>
                  <a:pt x="13289" y="10985"/>
                </a:cubicBezTo>
                <a:cubicBezTo>
                  <a:pt x="13398" y="10985"/>
                  <a:pt x="13439" y="10889"/>
                  <a:pt x="13478" y="10796"/>
                </a:cubicBezTo>
                <a:cubicBezTo>
                  <a:pt x="13484" y="10782"/>
                  <a:pt x="13490" y="10768"/>
                  <a:pt x="13496" y="10754"/>
                </a:cubicBezTo>
                <a:lnTo>
                  <a:pt x="13496" y="10818"/>
                </a:lnTo>
                <a:lnTo>
                  <a:pt x="13498" y="10828"/>
                </a:lnTo>
                <a:cubicBezTo>
                  <a:pt x="13531" y="10964"/>
                  <a:pt x="13578" y="10994"/>
                  <a:pt x="13637" y="11030"/>
                </a:cubicBezTo>
                <a:lnTo>
                  <a:pt x="13644" y="11035"/>
                </a:lnTo>
                <a:cubicBezTo>
                  <a:pt x="13647" y="11036"/>
                  <a:pt x="13652" y="11057"/>
                  <a:pt x="13655" y="11070"/>
                </a:cubicBezTo>
                <a:cubicBezTo>
                  <a:pt x="13660" y="11092"/>
                  <a:pt x="13666" y="11117"/>
                  <a:pt x="13678" y="11131"/>
                </a:cubicBezTo>
                <a:cubicBezTo>
                  <a:pt x="13686" y="11148"/>
                  <a:pt x="13696" y="11156"/>
                  <a:pt x="13703" y="11163"/>
                </a:cubicBezTo>
                <a:cubicBezTo>
                  <a:pt x="13705" y="11164"/>
                  <a:pt x="13706" y="11165"/>
                  <a:pt x="13707" y="11166"/>
                </a:cubicBezTo>
                <a:cubicBezTo>
                  <a:pt x="13706" y="11191"/>
                  <a:pt x="13697" y="11211"/>
                  <a:pt x="13683" y="11240"/>
                </a:cubicBezTo>
                <a:cubicBezTo>
                  <a:pt x="13671" y="11268"/>
                  <a:pt x="13655" y="11302"/>
                  <a:pt x="13649" y="11348"/>
                </a:cubicBezTo>
                <a:cubicBezTo>
                  <a:pt x="13627" y="11353"/>
                  <a:pt x="13598" y="11373"/>
                  <a:pt x="13586" y="11444"/>
                </a:cubicBezTo>
                <a:cubicBezTo>
                  <a:pt x="13583" y="11460"/>
                  <a:pt x="13582" y="11477"/>
                  <a:pt x="13580" y="11494"/>
                </a:cubicBezTo>
                <a:cubicBezTo>
                  <a:pt x="13579" y="11509"/>
                  <a:pt x="13576" y="11534"/>
                  <a:pt x="13576" y="11537"/>
                </a:cubicBezTo>
                <a:cubicBezTo>
                  <a:pt x="13545" y="11537"/>
                  <a:pt x="13533" y="11589"/>
                  <a:pt x="13525" y="11624"/>
                </a:cubicBezTo>
                <a:cubicBezTo>
                  <a:pt x="13522" y="11636"/>
                  <a:pt x="13517" y="11657"/>
                  <a:pt x="13514" y="11660"/>
                </a:cubicBezTo>
                <a:cubicBezTo>
                  <a:pt x="13508" y="11660"/>
                  <a:pt x="13501" y="11663"/>
                  <a:pt x="13494" y="11669"/>
                </a:cubicBezTo>
                <a:lnTo>
                  <a:pt x="12765" y="10065"/>
                </a:lnTo>
                <a:close/>
                <a:moveTo>
                  <a:pt x="11659" y="10093"/>
                </a:moveTo>
                <a:lnTo>
                  <a:pt x="12585" y="12421"/>
                </a:lnTo>
                <a:lnTo>
                  <a:pt x="11255" y="12536"/>
                </a:lnTo>
                <a:lnTo>
                  <a:pt x="11512" y="10983"/>
                </a:lnTo>
                <a:cubicBezTo>
                  <a:pt x="11512" y="10983"/>
                  <a:pt x="11659" y="10093"/>
                  <a:pt x="11659" y="10093"/>
                </a:cubicBezTo>
                <a:close/>
                <a:moveTo>
                  <a:pt x="12725" y="10109"/>
                </a:moveTo>
                <a:lnTo>
                  <a:pt x="13458" y="11723"/>
                </a:lnTo>
                <a:cubicBezTo>
                  <a:pt x="13449" y="11742"/>
                  <a:pt x="13441" y="11765"/>
                  <a:pt x="13436" y="11789"/>
                </a:cubicBezTo>
                <a:cubicBezTo>
                  <a:pt x="13342" y="11825"/>
                  <a:pt x="13246" y="11875"/>
                  <a:pt x="13246" y="11990"/>
                </a:cubicBezTo>
                <a:cubicBezTo>
                  <a:pt x="13246" y="11995"/>
                  <a:pt x="13246" y="12000"/>
                  <a:pt x="13247" y="12005"/>
                </a:cubicBezTo>
                <a:cubicBezTo>
                  <a:pt x="13209" y="12035"/>
                  <a:pt x="13164" y="12057"/>
                  <a:pt x="13123" y="12077"/>
                </a:cubicBezTo>
                <a:lnTo>
                  <a:pt x="13106" y="12086"/>
                </a:lnTo>
                <a:cubicBezTo>
                  <a:pt x="13088" y="12095"/>
                  <a:pt x="13059" y="12131"/>
                  <a:pt x="13015" y="12185"/>
                </a:cubicBezTo>
                <a:cubicBezTo>
                  <a:pt x="12997" y="12208"/>
                  <a:pt x="12979" y="12231"/>
                  <a:pt x="12968" y="12242"/>
                </a:cubicBezTo>
                <a:lnTo>
                  <a:pt x="12901" y="12242"/>
                </a:lnTo>
                <a:lnTo>
                  <a:pt x="12895" y="12251"/>
                </a:lnTo>
                <a:cubicBezTo>
                  <a:pt x="12885" y="12265"/>
                  <a:pt x="12877" y="12277"/>
                  <a:pt x="12870" y="12289"/>
                </a:cubicBezTo>
                <a:cubicBezTo>
                  <a:pt x="12853" y="12318"/>
                  <a:pt x="12846" y="12328"/>
                  <a:pt x="12821" y="12328"/>
                </a:cubicBezTo>
                <a:lnTo>
                  <a:pt x="12815" y="12328"/>
                </a:lnTo>
                <a:lnTo>
                  <a:pt x="12805" y="12340"/>
                </a:lnTo>
                <a:cubicBezTo>
                  <a:pt x="12799" y="12335"/>
                  <a:pt x="12788" y="12325"/>
                  <a:pt x="12767" y="12305"/>
                </a:cubicBezTo>
                <a:cubicBezTo>
                  <a:pt x="12767" y="12292"/>
                  <a:pt x="12764" y="12276"/>
                  <a:pt x="12758" y="12258"/>
                </a:cubicBezTo>
                <a:cubicBezTo>
                  <a:pt x="12735" y="12188"/>
                  <a:pt x="12724" y="12128"/>
                  <a:pt x="12724" y="12065"/>
                </a:cubicBezTo>
                <a:lnTo>
                  <a:pt x="12724" y="12024"/>
                </a:lnTo>
                <a:lnTo>
                  <a:pt x="12713" y="12022"/>
                </a:lnTo>
                <a:cubicBezTo>
                  <a:pt x="12714" y="12008"/>
                  <a:pt x="12716" y="11989"/>
                  <a:pt x="12718" y="11978"/>
                </a:cubicBezTo>
                <a:cubicBezTo>
                  <a:pt x="12719" y="11969"/>
                  <a:pt x="12720" y="11960"/>
                  <a:pt x="12721" y="11953"/>
                </a:cubicBezTo>
                <a:cubicBezTo>
                  <a:pt x="12733" y="11850"/>
                  <a:pt x="12702" y="11795"/>
                  <a:pt x="12680" y="11756"/>
                </a:cubicBezTo>
                <a:cubicBezTo>
                  <a:pt x="12678" y="11753"/>
                  <a:pt x="12676" y="11750"/>
                  <a:pt x="12675" y="11747"/>
                </a:cubicBezTo>
                <a:lnTo>
                  <a:pt x="12710" y="10591"/>
                </a:lnTo>
                <a:lnTo>
                  <a:pt x="12725" y="10109"/>
                </a:lnTo>
                <a:close/>
                <a:moveTo>
                  <a:pt x="13075" y="10153"/>
                </a:moveTo>
                <a:cubicBezTo>
                  <a:pt x="13119" y="10153"/>
                  <a:pt x="13160" y="10256"/>
                  <a:pt x="13184" y="10348"/>
                </a:cubicBezTo>
                <a:cubicBezTo>
                  <a:pt x="13184" y="10351"/>
                  <a:pt x="13184" y="10355"/>
                  <a:pt x="13184" y="10358"/>
                </a:cubicBezTo>
                <a:cubicBezTo>
                  <a:pt x="13184" y="10378"/>
                  <a:pt x="13185" y="10412"/>
                  <a:pt x="13199" y="10441"/>
                </a:cubicBezTo>
                <a:cubicBezTo>
                  <a:pt x="13215" y="10473"/>
                  <a:pt x="13235" y="10481"/>
                  <a:pt x="13250" y="10487"/>
                </a:cubicBezTo>
                <a:cubicBezTo>
                  <a:pt x="13265" y="10493"/>
                  <a:pt x="13274" y="10497"/>
                  <a:pt x="13282" y="10513"/>
                </a:cubicBezTo>
                <a:cubicBezTo>
                  <a:pt x="13287" y="10523"/>
                  <a:pt x="13291" y="10533"/>
                  <a:pt x="13296" y="10543"/>
                </a:cubicBezTo>
                <a:cubicBezTo>
                  <a:pt x="13312" y="10581"/>
                  <a:pt x="13331" y="10623"/>
                  <a:pt x="13363" y="10643"/>
                </a:cubicBezTo>
                <a:lnTo>
                  <a:pt x="13485" y="10645"/>
                </a:lnTo>
                <a:lnTo>
                  <a:pt x="13492" y="10632"/>
                </a:lnTo>
                <a:cubicBezTo>
                  <a:pt x="13495" y="10625"/>
                  <a:pt x="13499" y="10617"/>
                  <a:pt x="13502" y="10610"/>
                </a:cubicBezTo>
                <a:cubicBezTo>
                  <a:pt x="13511" y="10587"/>
                  <a:pt x="13514" y="10581"/>
                  <a:pt x="13521" y="10581"/>
                </a:cubicBezTo>
                <a:cubicBezTo>
                  <a:pt x="13523" y="10581"/>
                  <a:pt x="13524" y="10582"/>
                  <a:pt x="13526" y="10583"/>
                </a:cubicBezTo>
                <a:lnTo>
                  <a:pt x="13505" y="10615"/>
                </a:lnTo>
                <a:cubicBezTo>
                  <a:pt x="13479" y="10654"/>
                  <a:pt x="13461" y="10696"/>
                  <a:pt x="13444" y="10738"/>
                </a:cubicBezTo>
                <a:cubicBezTo>
                  <a:pt x="13407" y="10826"/>
                  <a:pt x="13377" y="10895"/>
                  <a:pt x="13289" y="10895"/>
                </a:cubicBezTo>
                <a:cubicBezTo>
                  <a:pt x="13257" y="10895"/>
                  <a:pt x="13225" y="10865"/>
                  <a:pt x="13225" y="10851"/>
                </a:cubicBezTo>
                <a:cubicBezTo>
                  <a:pt x="13225" y="10833"/>
                  <a:pt x="13228" y="10816"/>
                  <a:pt x="13231" y="10797"/>
                </a:cubicBezTo>
                <a:cubicBezTo>
                  <a:pt x="13235" y="10774"/>
                  <a:pt x="13239" y="10748"/>
                  <a:pt x="13239" y="10715"/>
                </a:cubicBezTo>
                <a:cubicBezTo>
                  <a:pt x="13239" y="10697"/>
                  <a:pt x="13240" y="10680"/>
                  <a:pt x="13237" y="10657"/>
                </a:cubicBezTo>
                <a:lnTo>
                  <a:pt x="13232" y="10616"/>
                </a:lnTo>
                <a:lnTo>
                  <a:pt x="13211" y="10624"/>
                </a:lnTo>
                <a:cubicBezTo>
                  <a:pt x="13196" y="10630"/>
                  <a:pt x="13187" y="10648"/>
                  <a:pt x="13181" y="10664"/>
                </a:cubicBezTo>
                <a:cubicBezTo>
                  <a:pt x="13181" y="10659"/>
                  <a:pt x="13180" y="10654"/>
                  <a:pt x="13180" y="10647"/>
                </a:cubicBezTo>
                <a:lnTo>
                  <a:pt x="13180" y="10611"/>
                </a:lnTo>
                <a:lnTo>
                  <a:pt x="13163" y="10603"/>
                </a:lnTo>
                <a:cubicBezTo>
                  <a:pt x="13127" y="10587"/>
                  <a:pt x="13071" y="10429"/>
                  <a:pt x="13059" y="10330"/>
                </a:cubicBezTo>
                <a:cubicBezTo>
                  <a:pt x="13055" y="10301"/>
                  <a:pt x="13055" y="10284"/>
                  <a:pt x="13055" y="10243"/>
                </a:cubicBezTo>
                <a:cubicBezTo>
                  <a:pt x="13055" y="10200"/>
                  <a:pt x="13064" y="10153"/>
                  <a:pt x="13075" y="10153"/>
                </a:cubicBezTo>
                <a:close/>
                <a:moveTo>
                  <a:pt x="12253" y="10164"/>
                </a:moveTo>
                <a:lnTo>
                  <a:pt x="12221" y="10183"/>
                </a:lnTo>
                <a:lnTo>
                  <a:pt x="12211" y="10181"/>
                </a:lnTo>
                <a:lnTo>
                  <a:pt x="12211" y="10189"/>
                </a:lnTo>
                <a:lnTo>
                  <a:pt x="12210" y="10189"/>
                </a:lnTo>
                <a:lnTo>
                  <a:pt x="12211" y="10196"/>
                </a:lnTo>
                <a:cubicBezTo>
                  <a:pt x="12211" y="10196"/>
                  <a:pt x="12221" y="10196"/>
                  <a:pt x="12221" y="10196"/>
                </a:cubicBezTo>
                <a:lnTo>
                  <a:pt x="12213" y="10204"/>
                </a:lnTo>
                <a:lnTo>
                  <a:pt x="12224" y="10196"/>
                </a:lnTo>
                <a:lnTo>
                  <a:pt x="12256" y="10193"/>
                </a:lnTo>
                <a:lnTo>
                  <a:pt x="12257" y="10181"/>
                </a:lnTo>
                <a:lnTo>
                  <a:pt x="12253" y="10164"/>
                </a:lnTo>
                <a:close/>
                <a:moveTo>
                  <a:pt x="13175" y="10166"/>
                </a:moveTo>
                <a:lnTo>
                  <a:pt x="14453" y="10483"/>
                </a:lnTo>
                <a:cubicBezTo>
                  <a:pt x="14451" y="10494"/>
                  <a:pt x="14448" y="10507"/>
                  <a:pt x="14446" y="10521"/>
                </a:cubicBezTo>
                <a:cubicBezTo>
                  <a:pt x="14446" y="10522"/>
                  <a:pt x="14445" y="10523"/>
                  <a:pt x="14445" y="10524"/>
                </a:cubicBezTo>
                <a:cubicBezTo>
                  <a:pt x="14426" y="10626"/>
                  <a:pt x="14395" y="10797"/>
                  <a:pt x="14351" y="11037"/>
                </a:cubicBezTo>
                <a:cubicBezTo>
                  <a:pt x="14336" y="11031"/>
                  <a:pt x="14322" y="11031"/>
                  <a:pt x="14307" y="11031"/>
                </a:cubicBezTo>
                <a:cubicBezTo>
                  <a:pt x="14275" y="11031"/>
                  <a:pt x="14219" y="10957"/>
                  <a:pt x="14201" y="10904"/>
                </a:cubicBezTo>
                <a:cubicBezTo>
                  <a:pt x="14196" y="10889"/>
                  <a:pt x="14192" y="10869"/>
                  <a:pt x="14187" y="10848"/>
                </a:cubicBezTo>
                <a:cubicBezTo>
                  <a:pt x="14174" y="10791"/>
                  <a:pt x="14160" y="10733"/>
                  <a:pt x="14133" y="10714"/>
                </a:cubicBezTo>
                <a:cubicBezTo>
                  <a:pt x="14122" y="10708"/>
                  <a:pt x="14112" y="10705"/>
                  <a:pt x="14100" y="10705"/>
                </a:cubicBezTo>
                <a:cubicBezTo>
                  <a:pt x="14094" y="10705"/>
                  <a:pt x="14088" y="10706"/>
                  <a:pt x="14082" y="10707"/>
                </a:cubicBezTo>
                <a:cubicBezTo>
                  <a:pt x="14076" y="10708"/>
                  <a:pt x="14070" y="10709"/>
                  <a:pt x="14063" y="10709"/>
                </a:cubicBezTo>
                <a:cubicBezTo>
                  <a:pt x="14044" y="10709"/>
                  <a:pt x="14032" y="10722"/>
                  <a:pt x="14023" y="10732"/>
                </a:cubicBezTo>
                <a:cubicBezTo>
                  <a:pt x="14018" y="10738"/>
                  <a:pt x="14015" y="10741"/>
                  <a:pt x="14012" y="10742"/>
                </a:cubicBezTo>
                <a:lnTo>
                  <a:pt x="13952" y="10710"/>
                </a:lnTo>
                <a:lnTo>
                  <a:pt x="13945" y="10718"/>
                </a:lnTo>
                <a:cubicBezTo>
                  <a:pt x="13937" y="10725"/>
                  <a:pt x="13931" y="10735"/>
                  <a:pt x="13926" y="10743"/>
                </a:cubicBezTo>
                <a:lnTo>
                  <a:pt x="13860" y="10751"/>
                </a:lnTo>
                <a:lnTo>
                  <a:pt x="13851" y="10751"/>
                </a:lnTo>
                <a:cubicBezTo>
                  <a:pt x="13835" y="10751"/>
                  <a:pt x="13806" y="10740"/>
                  <a:pt x="13775" y="10729"/>
                </a:cubicBezTo>
                <a:cubicBezTo>
                  <a:pt x="13737" y="10715"/>
                  <a:pt x="13693" y="10700"/>
                  <a:pt x="13661" y="10700"/>
                </a:cubicBezTo>
                <a:cubicBezTo>
                  <a:pt x="13661" y="10700"/>
                  <a:pt x="13661" y="10700"/>
                  <a:pt x="13661" y="10700"/>
                </a:cubicBezTo>
                <a:cubicBezTo>
                  <a:pt x="13653" y="10698"/>
                  <a:pt x="13613" y="10678"/>
                  <a:pt x="13600" y="10669"/>
                </a:cubicBezTo>
                <a:cubicBezTo>
                  <a:pt x="13596" y="10658"/>
                  <a:pt x="13593" y="10640"/>
                  <a:pt x="13590" y="10623"/>
                </a:cubicBezTo>
                <a:cubicBezTo>
                  <a:pt x="13580" y="10571"/>
                  <a:pt x="13565" y="10492"/>
                  <a:pt x="13521" y="10492"/>
                </a:cubicBezTo>
                <a:cubicBezTo>
                  <a:pt x="13492" y="10492"/>
                  <a:pt x="13477" y="10528"/>
                  <a:pt x="13467" y="10553"/>
                </a:cubicBezTo>
                <a:cubicBezTo>
                  <a:pt x="13467" y="10554"/>
                  <a:pt x="13466" y="10554"/>
                  <a:pt x="13466" y="10555"/>
                </a:cubicBezTo>
                <a:lnTo>
                  <a:pt x="13374" y="10555"/>
                </a:lnTo>
                <a:cubicBezTo>
                  <a:pt x="13355" y="10542"/>
                  <a:pt x="13343" y="10515"/>
                  <a:pt x="13329" y="10483"/>
                </a:cubicBezTo>
                <a:cubicBezTo>
                  <a:pt x="13324" y="10472"/>
                  <a:pt x="13319" y="10460"/>
                  <a:pt x="13313" y="10450"/>
                </a:cubicBezTo>
                <a:cubicBezTo>
                  <a:pt x="13296" y="10414"/>
                  <a:pt x="13275" y="10406"/>
                  <a:pt x="13259" y="10399"/>
                </a:cubicBezTo>
                <a:cubicBezTo>
                  <a:pt x="13245" y="10394"/>
                  <a:pt x="13237" y="10390"/>
                  <a:pt x="13231" y="10378"/>
                </a:cubicBezTo>
                <a:cubicBezTo>
                  <a:pt x="13229" y="10374"/>
                  <a:pt x="13229" y="10369"/>
                  <a:pt x="13229" y="10355"/>
                </a:cubicBezTo>
                <a:cubicBezTo>
                  <a:pt x="13229" y="10343"/>
                  <a:pt x="13228" y="10327"/>
                  <a:pt x="13225" y="10312"/>
                </a:cubicBezTo>
                <a:cubicBezTo>
                  <a:pt x="13216" y="10276"/>
                  <a:pt x="13199" y="10218"/>
                  <a:pt x="13175" y="10166"/>
                </a:cubicBezTo>
                <a:close/>
                <a:moveTo>
                  <a:pt x="3156" y="10169"/>
                </a:moveTo>
                <a:lnTo>
                  <a:pt x="3188" y="10177"/>
                </a:lnTo>
                <a:lnTo>
                  <a:pt x="3198" y="10180"/>
                </a:lnTo>
                <a:cubicBezTo>
                  <a:pt x="3201" y="10191"/>
                  <a:pt x="3204" y="10203"/>
                  <a:pt x="3207" y="10215"/>
                </a:cubicBezTo>
                <a:cubicBezTo>
                  <a:pt x="3211" y="10229"/>
                  <a:pt x="3215" y="10244"/>
                  <a:pt x="3219" y="10259"/>
                </a:cubicBezTo>
                <a:cubicBezTo>
                  <a:pt x="3231" y="10311"/>
                  <a:pt x="3250" y="10332"/>
                  <a:pt x="3265" y="10349"/>
                </a:cubicBezTo>
                <a:cubicBezTo>
                  <a:pt x="3274" y="10358"/>
                  <a:pt x="3281" y="10366"/>
                  <a:pt x="3287" y="10378"/>
                </a:cubicBezTo>
                <a:cubicBezTo>
                  <a:pt x="3310" y="10424"/>
                  <a:pt x="3315" y="10457"/>
                  <a:pt x="3323" y="10516"/>
                </a:cubicBezTo>
                <a:lnTo>
                  <a:pt x="3326" y="10534"/>
                </a:lnTo>
                <a:cubicBezTo>
                  <a:pt x="3335" y="10593"/>
                  <a:pt x="3352" y="10635"/>
                  <a:pt x="3367" y="10673"/>
                </a:cubicBezTo>
                <a:cubicBezTo>
                  <a:pt x="3379" y="10702"/>
                  <a:pt x="3390" y="10729"/>
                  <a:pt x="3396" y="10760"/>
                </a:cubicBezTo>
                <a:lnTo>
                  <a:pt x="3393" y="10752"/>
                </a:lnTo>
                <a:cubicBezTo>
                  <a:pt x="3381" y="10730"/>
                  <a:pt x="3372" y="10707"/>
                  <a:pt x="3362" y="10685"/>
                </a:cubicBezTo>
                <a:cubicBezTo>
                  <a:pt x="3352" y="10661"/>
                  <a:pt x="3342" y="10638"/>
                  <a:pt x="3331" y="10616"/>
                </a:cubicBezTo>
                <a:cubicBezTo>
                  <a:pt x="3315" y="10585"/>
                  <a:pt x="3297" y="10570"/>
                  <a:pt x="3280" y="10558"/>
                </a:cubicBezTo>
                <a:cubicBezTo>
                  <a:pt x="3281" y="10555"/>
                  <a:pt x="3282" y="10551"/>
                  <a:pt x="3283" y="10547"/>
                </a:cubicBezTo>
                <a:cubicBezTo>
                  <a:pt x="3286" y="10534"/>
                  <a:pt x="3290" y="10508"/>
                  <a:pt x="3278" y="10474"/>
                </a:cubicBezTo>
                <a:cubicBezTo>
                  <a:pt x="3245" y="10380"/>
                  <a:pt x="3209" y="10286"/>
                  <a:pt x="3169" y="10234"/>
                </a:cubicBezTo>
                <a:cubicBezTo>
                  <a:pt x="3163" y="10227"/>
                  <a:pt x="3159" y="10197"/>
                  <a:pt x="3156" y="10169"/>
                </a:cubicBezTo>
                <a:close/>
                <a:moveTo>
                  <a:pt x="3366" y="10221"/>
                </a:moveTo>
                <a:lnTo>
                  <a:pt x="3618" y="10284"/>
                </a:lnTo>
                <a:lnTo>
                  <a:pt x="3895" y="10352"/>
                </a:lnTo>
                <a:lnTo>
                  <a:pt x="3895" y="10366"/>
                </a:lnTo>
                <a:cubicBezTo>
                  <a:pt x="3895" y="10366"/>
                  <a:pt x="3895" y="10366"/>
                  <a:pt x="3895" y="10366"/>
                </a:cubicBezTo>
                <a:cubicBezTo>
                  <a:pt x="3895" y="10366"/>
                  <a:pt x="3895" y="10366"/>
                  <a:pt x="3895" y="10366"/>
                </a:cubicBezTo>
                <a:cubicBezTo>
                  <a:pt x="3901" y="10366"/>
                  <a:pt x="3907" y="10363"/>
                  <a:pt x="3913" y="10359"/>
                </a:cubicBezTo>
                <a:cubicBezTo>
                  <a:pt x="3914" y="10358"/>
                  <a:pt x="3914" y="10358"/>
                  <a:pt x="3915" y="10357"/>
                </a:cubicBezTo>
                <a:lnTo>
                  <a:pt x="4264" y="10444"/>
                </a:lnTo>
                <a:cubicBezTo>
                  <a:pt x="4245" y="10500"/>
                  <a:pt x="4233" y="10575"/>
                  <a:pt x="4232" y="10657"/>
                </a:cubicBezTo>
                <a:lnTo>
                  <a:pt x="4230" y="10656"/>
                </a:lnTo>
                <a:lnTo>
                  <a:pt x="4232" y="10677"/>
                </a:lnTo>
                <a:cubicBezTo>
                  <a:pt x="4233" y="10682"/>
                  <a:pt x="4233" y="10686"/>
                  <a:pt x="4234" y="10690"/>
                </a:cubicBezTo>
                <a:lnTo>
                  <a:pt x="4238" y="10721"/>
                </a:lnTo>
                <a:lnTo>
                  <a:pt x="4242" y="10750"/>
                </a:lnTo>
                <a:cubicBezTo>
                  <a:pt x="4246" y="10767"/>
                  <a:pt x="4247" y="10776"/>
                  <a:pt x="4247" y="10788"/>
                </a:cubicBezTo>
                <a:cubicBezTo>
                  <a:pt x="4247" y="10827"/>
                  <a:pt x="4243" y="10850"/>
                  <a:pt x="4237" y="10879"/>
                </a:cubicBezTo>
                <a:cubicBezTo>
                  <a:pt x="4233" y="10899"/>
                  <a:pt x="4229" y="10921"/>
                  <a:pt x="4226" y="10950"/>
                </a:cubicBezTo>
                <a:lnTo>
                  <a:pt x="4226" y="11192"/>
                </a:lnTo>
                <a:cubicBezTo>
                  <a:pt x="4222" y="11234"/>
                  <a:pt x="4234" y="11270"/>
                  <a:pt x="4242" y="11292"/>
                </a:cubicBezTo>
                <a:cubicBezTo>
                  <a:pt x="4243" y="11296"/>
                  <a:pt x="4244" y="11299"/>
                  <a:pt x="4245" y="11300"/>
                </a:cubicBezTo>
                <a:cubicBezTo>
                  <a:pt x="4247" y="11308"/>
                  <a:pt x="4246" y="11315"/>
                  <a:pt x="4246" y="11330"/>
                </a:cubicBezTo>
                <a:cubicBezTo>
                  <a:pt x="4246" y="11341"/>
                  <a:pt x="4245" y="11355"/>
                  <a:pt x="4247" y="11371"/>
                </a:cubicBezTo>
                <a:cubicBezTo>
                  <a:pt x="4245" y="11378"/>
                  <a:pt x="4244" y="11385"/>
                  <a:pt x="4243" y="11393"/>
                </a:cubicBezTo>
                <a:cubicBezTo>
                  <a:pt x="4215" y="11546"/>
                  <a:pt x="4187" y="11705"/>
                  <a:pt x="4159" y="11860"/>
                </a:cubicBezTo>
                <a:cubicBezTo>
                  <a:pt x="4158" y="11865"/>
                  <a:pt x="4157" y="11871"/>
                  <a:pt x="4156" y="11876"/>
                </a:cubicBezTo>
                <a:cubicBezTo>
                  <a:pt x="4149" y="11867"/>
                  <a:pt x="4143" y="11861"/>
                  <a:pt x="4139" y="11856"/>
                </a:cubicBezTo>
                <a:cubicBezTo>
                  <a:pt x="4129" y="11848"/>
                  <a:pt x="4120" y="11844"/>
                  <a:pt x="4109" y="11844"/>
                </a:cubicBezTo>
                <a:cubicBezTo>
                  <a:pt x="4104" y="11844"/>
                  <a:pt x="4099" y="11845"/>
                  <a:pt x="4093" y="11846"/>
                </a:cubicBezTo>
                <a:cubicBezTo>
                  <a:pt x="4087" y="11847"/>
                  <a:pt x="4080" y="11848"/>
                  <a:pt x="4074" y="11845"/>
                </a:cubicBezTo>
                <a:cubicBezTo>
                  <a:pt x="4064" y="11840"/>
                  <a:pt x="4059" y="11829"/>
                  <a:pt x="4049" y="11809"/>
                </a:cubicBezTo>
                <a:cubicBezTo>
                  <a:pt x="4040" y="11791"/>
                  <a:pt x="4029" y="11768"/>
                  <a:pt x="4012" y="11750"/>
                </a:cubicBezTo>
                <a:cubicBezTo>
                  <a:pt x="3995" y="11735"/>
                  <a:pt x="3983" y="11730"/>
                  <a:pt x="3972" y="11726"/>
                </a:cubicBezTo>
                <a:cubicBezTo>
                  <a:pt x="3962" y="11722"/>
                  <a:pt x="3953" y="11718"/>
                  <a:pt x="3941" y="11707"/>
                </a:cubicBezTo>
                <a:cubicBezTo>
                  <a:pt x="3930" y="11696"/>
                  <a:pt x="3928" y="11694"/>
                  <a:pt x="3925" y="11688"/>
                </a:cubicBezTo>
                <a:cubicBezTo>
                  <a:pt x="3911" y="11660"/>
                  <a:pt x="3892" y="11641"/>
                  <a:pt x="3873" y="11622"/>
                </a:cubicBezTo>
                <a:cubicBezTo>
                  <a:pt x="3860" y="11609"/>
                  <a:pt x="3836" y="11585"/>
                  <a:pt x="3833" y="11573"/>
                </a:cubicBezTo>
                <a:lnTo>
                  <a:pt x="3829" y="11538"/>
                </a:lnTo>
                <a:lnTo>
                  <a:pt x="3811" y="11538"/>
                </a:lnTo>
                <a:cubicBezTo>
                  <a:pt x="3809" y="11538"/>
                  <a:pt x="3802" y="11520"/>
                  <a:pt x="3802" y="11498"/>
                </a:cubicBezTo>
                <a:cubicBezTo>
                  <a:pt x="3802" y="11487"/>
                  <a:pt x="3805" y="11478"/>
                  <a:pt x="3810" y="11461"/>
                </a:cubicBezTo>
                <a:cubicBezTo>
                  <a:pt x="3816" y="11440"/>
                  <a:pt x="3823" y="11414"/>
                  <a:pt x="3823" y="11379"/>
                </a:cubicBezTo>
                <a:cubicBezTo>
                  <a:pt x="3823" y="11329"/>
                  <a:pt x="3813" y="11301"/>
                  <a:pt x="3806" y="11283"/>
                </a:cubicBezTo>
                <a:cubicBezTo>
                  <a:pt x="3804" y="11277"/>
                  <a:pt x="3802" y="11272"/>
                  <a:pt x="3801" y="11267"/>
                </a:cubicBezTo>
                <a:cubicBezTo>
                  <a:pt x="3777" y="11125"/>
                  <a:pt x="3719" y="11011"/>
                  <a:pt x="3672" y="10920"/>
                </a:cubicBezTo>
                <a:cubicBezTo>
                  <a:pt x="3665" y="10906"/>
                  <a:pt x="3658" y="10893"/>
                  <a:pt x="3651" y="10880"/>
                </a:cubicBezTo>
                <a:cubicBezTo>
                  <a:pt x="3638" y="10854"/>
                  <a:pt x="3623" y="10837"/>
                  <a:pt x="3608" y="10821"/>
                </a:cubicBezTo>
                <a:cubicBezTo>
                  <a:pt x="3595" y="10807"/>
                  <a:pt x="3583" y="10794"/>
                  <a:pt x="3575" y="10778"/>
                </a:cubicBezTo>
                <a:cubicBezTo>
                  <a:pt x="3573" y="10774"/>
                  <a:pt x="3573" y="10771"/>
                  <a:pt x="3573" y="10748"/>
                </a:cubicBezTo>
                <a:cubicBezTo>
                  <a:pt x="3573" y="10727"/>
                  <a:pt x="3574" y="10698"/>
                  <a:pt x="3566" y="10666"/>
                </a:cubicBezTo>
                <a:cubicBezTo>
                  <a:pt x="3556" y="10623"/>
                  <a:pt x="3536" y="10598"/>
                  <a:pt x="3518" y="10576"/>
                </a:cubicBezTo>
                <a:cubicBezTo>
                  <a:pt x="3494" y="10546"/>
                  <a:pt x="3484" y="10531"/>
                  <a:pt x="3484" y="10499"/>
                </a:cubicBezTo>
                <a:lnTo>
                  <a:pt x="3484" y="10463"/>
                </a:lnTo>
                <a:lnTo>
                  <a:pt x="3466" y="10455"/>
                </a:lnTo>
                <a:cubicBezTo>
                  <a:pt x="3462" y="10453"/>
                  <a:pt x="3459" y="10452"/>
                  <a:pt x="3457" y="10451"/>
                </a:cubicBezTo>
                <a:cubicBezTo>
                  <a:pt x="3452" y="10448"/>
                  <a:pt x="3448" y="10447"/>
                  <a:pt x="3444" y="10447"/>
                </a:cubicBezTo>
                <a:cubicBezTo>
                  <a:pt x="3434" y="10426"/>
                  <a:pt x="3424" y="10407"/>
                  <a:pt x="3415" y="10388"/>
                </a:cubicBezTo>
                <a:cubicBezTo>
                  <a:pt x="3404" y="10364"/>
                  <a:pt x="3393" y="10341"/>
                  <a:pt x="3382" y="10319"/>
                </a:cubicBezTo>
                <a:cubicBezTo>
                  <a:pt x="3377" y="10309"/>
                  <a:pt x="3375" y="10289"/>
                  <a:pt x="3372" y="10267"/>
                </a:cubicBezTo>
                <a:cubicBezTo>
                  <a:pt x="3371" y="10252"/>
                  <a:pt x="3369" y="10236"/>
                  <a:pt x="3366" y="10221"/>
                </a:cubicBezTo>
                <a:close/>
                <a:moveTo>
                  <a:pt x="10367" y="10382"/>
                </a:moveTo>
                <a:cubicBezTo>
                  <a:pt x="10367" y="10382"/>
                  <a:pt x="11528" y="14710"/>
                  <a:pt x="11528" y="14710"/>
                </a:cubicBezTo>
                <a:lnTo>
                  <a:pt x="10367" y="12099"/>
                </a:lnTo>
                <a:lnTo>
                  <a:pt x="10367" y="10382"/>
                </a:lnTo>
                <a:close/>
                <a:moveTo>
                  <a:pt x="12218" y="10448"/>
                </a:moveTo>
                <a:cubicBezTo>
                  <a:pt x="12220" y="10453"/>
                  <a:pt x="12222" y="10460"/>
                  <a:pt x="12225" y="10467"/>
                </a:cubicBezTo>
                <a:cubicBezTo>
                  <a:pt x="12230" y="10481"/>
                  <a:pt x="12236" y="10493"/>
                  <a:pt x="12238" y="10501"/>
                </a:cubicBezTo>
                <a:cubicBezTo>
                  <a:pt x="12255" y="10554"/>
                  <a:pt x="12271" y="10603"/>
                  <a:pt x="12288" y="10655"/>
                </a:cubicBezTo>
                <a:lnTo>
                  <a:pt x="12308" y="10714"/>
                </a:lnTo>
                <a:cubicBezTo>
                  <a:pt x="12310" y="10720"/>
                  <a:pt x="12312" y="10727"/>
                  <a:pt x="12315" y="10734"/>
                </a:cubicBezTo>
                <a:cubicBezTo>
                  <a:pt x="12322" y="10755"/>
                  <a:pt x="12331" y="10778"/>
                  <a:pt x="12335" y="10807"/>
                </a:cubicBezTo>
                <a:cubicBezTo>
                  <a:pt x="12336" y="10811"/>
                  <a:pt x="12336" y="10824"/>
                  <a:pt x="12337" y="10833"/>
                </a:cubicBezTo>
                <a:cubicBezTo>
                  <a:pt x="12338" y="10867"/>
                  <a:pt x="12339" y="10910"/>
                  <a:pt x="12353" y="10938"/>
                </a:cubicBezTo>
                <a:cubicBezTo>
                  <a:pt x="12362" y="10955"/>
                  <a:pt x="12374" y="10957"/>
                  <a:pt x="12385" y="10959"/>
                </a:cubicBezTo>
                <a:cubicBezTo>
                  <a:pt x="12389" y="10960"/>
                  <a:pt x="12394" y="10961"/>
                  <a:pt x="12397" y="10962"/>
                </a:cubicBezTo>
                <a:lnTo>
                  <a:pt x="12401" y="10971"/>
                </a:lnTo>
                <a:cubicBezTo>
                  <a:pt x="12407" y="10982"/>
                  <a:pt x="12413" y="10995"/>
                  <a:pt x="12419" y="11007"/>
                </a:cubicBezTo>
                <a:cubicBezTo>
                  <a:pt x="12424" y="11040"/>
                  <a:pt x="12431" y="11065"/>
                  <a:pt x="12437" y="11086"/>
                </a:cubicBezTo>
                <a:cubicBezTo>
                  <a:pt x="12446" y="11116"/>
                  <a:pt x="12453" y="11138"/>
                  <a:pt x="12453" y="11182"/>
                </a:cubicBezTo>
                <a:cubicBezTo>
                  <a:pt x="12453" y="11338"/>
                  <a:pt x="12469" y="11452"/>
                  <a:pt x="12546" y="11500"/>
                </a:cubicBezTo>
                <a:cubicBezTo>
                  <a:pt x="12555" y="11607"/>
                  <a:pt x="12603" y="11727"/>
                  <a:pt x="12628" y="11782"/>
                </a:cubicBezTo>
                <a:lnTo>
                  <a:pt x="12628" y="11783"/>
                </a:lnTo>
                <a:lnTo>
                  <a:pt x="12636" y="11797"/>
                </a:lnTo>
                <a:cubicBezTo>
                  <a:pt x="12640" y="11806"/>
                  <a:pt x="12645" y="11814"/>
                  <a:pt x="12650" y="11823"/>
                </a:cubicBezTo>
                <a:cubicBezTo>
                  <a:pt x="12672" y="11862"/>
                  <a:pt x="12683" y="11885"/>
                  <a:pt x="12678" y="11933"/>
                </a:cubicBezTo>
                <a:cubicBezTo>
                  <a:pt x="12677" y="11939"/>
                  <a:pt x="12676" y="11946"/>
                  <a:pt x="12675" y="11954"/>
                </a:cubicBezTo>
                <a:cubicBezTo>
                  <a:pt x="12669" y="11995"/>
                  <a:pt x="12662" y="12045"/>
                  <a:pt x="12674" y="12081"/>
                </a:cubicBezTo>
                <a:cubicBezTo>
                  <a:pt x="12676" y="12086"/>
                  <a:pt x="12678" y="12091"/>
                  <a:pt x="12680" y="12094"/>
                </a:cubicBezTo>
                <a:cubicBezTo>
                  <a:pt x="12683" y="12164"/>
                  <a:pt x="12696" y="12232"/>
                  <a:pt x="12720" y="12306"/>
                </a:cubicBezTo>
                <a:lnTo>
                  <a:pt x="12718" y="12310"/>
                </a:lnTo>
                <a:cubicBezTo>
                  <a:pt x="12693" y="12301"/>
                  <a:pt x="12677" y="12255"/>
                  <a:pt x="12657" y="12188"/>
                </a:cubicBezTo>
                <a:lnTo>
                  <a:pt x="12620" y="12067"/>
                </a:lnTo>
                <a:lnTo>
                  <a:pt x="12619" y="12092"/>
                </a:lnTo>
                <a:cubicBezTo>
                  <a:pt x="12603" y="12069"/>
                  <a:pt x="12589" y="12054"/>
                  <a:pt x="12577" y="12041"/>
                </a:cubicBezTo>
                <a:cubicBezTo>
                  <a:pt x="12559" y="12022"/>
                  <a:pt x="12545" y="12007"/>
                  <a:pt x="12527" y="11970"/>
                </a:cubicBezTo>
                <a:cubicBezTo>
                  <a:pt x="12513" y="11942"/>
                  <a:pt x="12510" y="11905"/>
                  <a:pt x="12507" y="11859"/>
                </a:cubicBezTo>
                <a:cubicBezTo>
                  <a:pt x="12503" y="11806"/>
                  <a:pt x="12498" y="11746"/>
                  <a:pt x="12476" y="11687"/>
                </a:cubicBezTo>
                <a:cubicBezTo>
                  <a:pt x="12461" y="11646"/>
                  <a:pt x="12444" y="11622"/>
                  <a:pt x="12429" y="11601"/>
                </a:cubicBezTo>
                <a:cubicBezTo>
                  <a:pt x="12410" y="11575"/>
                  <a:pt x="12395" y="11554"/>
                  <a:pt x="12385" y="11505"/>
                </a:cubicBezTo>
                <a:lnTo>
                  <a:pt x="12385" y="11267"/>
                </a:lnTo>
                <a:lnTo>
                  <a:pt x="12377" y="11253"/>
                </a:lnTo>
                <a:cubicBezTo>
                  <a:pt x="12346" y="11204"/>
                  <a:pt x="12293" y="11032"/>
                  <a:pt x="12300" y="10972"/>
                </a:cubicBezTo>
                <a:lnTo>
                  <a:pt x="12302" y="10955"/>
                </a:lnTo>
                <a:lnTo>
                  <a:pt x="12168" y="10481"/>
                </a:lnTo>
                <a:cubicBezTo>
                  <a:pt x="12175" y="10489"/>
                  <a:pt x="12182" y="10494"/>
                  <a:pt x="12190" y="10496"/>
                </a:cubicBezTo>
                <a:lnTo>
                  <a:pt x="12209" y="10502"/>
                </a:lnTo>
                <a:lnTo>
                  <a:pt x="12215" y="10466"/>
                </a:lnTo>
                <a:cubicBezTo>
                  <a:pt x="12215" y="10461"/>
                  <a:pt x="12217" y="10455"/>
                  <a:pt x="12218" y="10448"/>
                </a:cubicBezTo>
                <a:close/>
                <a:moveTo>
                  <a:pt x="5260" y="10483"/>
                </a:moveTo>
                <a:lnTo>
                  <a:pt x="5260" y="10499"/>
                </a:lnTo>
                <a:cubicBezTo>
                  <a:pt x="5260" y="10499"/>
                  <a:pt x="5261" y="10511"/>
                  <a:pt x="5261" y="10511"/>
                </a:cubicBezTo>
                <a:cubicBezTo>
                  <a:pt x="5264" y="10532"/>
                  <a:pt x="5268" y="10551"/>
                  <a:pt x="5272" y="10570"/>
                </a:cubicBezTo>
                <a:cubicBezTo>
                  <a:pt x="5279" y="10600"/>
                  <a:pt x="5286" y="10629"/>
                  <a:pt x="5286" y="10669"/>
                </a:cubicBezTo>
                <a:cubicBezTo>
                  <a:pt x="5286" y="10716"/>
                  <a:pt x="5283" y="10794"/>
                  <a:pt x="5262" y="10794"/>
                </a:cubicBezTo>
                <a:cubicBezTo>
                  <a:pt x="5257" y="10794"/>
                  <a:pt x="5255" y="10794"/>
                  <a:pt x="5249" y="10759"/>
                </a:cubicBezTo>
                <a:cubicBezTo>
                  <a:pt x="5246" y="10743"/>
                  <a:pt x="5243" y="10725"/>
                  <a:pt x="5237" y="10706"/>
                </a:cubicBezTo>
                <a:cubicBezTo>
                  <a:pt x="5226" y="10676"/>
                  <a:pt x="5215" y="10655"/>
                  <a:pt x="5206" y="10636"/>
                </a:cubicBezTo>
                <a:cubicBezTo>
                  <a:pt x="5194" y="10610"/>
                  <a:pt x="5184" y="10590"/>
                  <a:pt x="5176" y="10556"/>
                </a:cubicBezTo>
                <a:cubicBezTo>
                  <a:pt x="5170" y="10535"/>
                  <a:pt x="5167" y="10510"/>
                  <a:pt x="5164" y="10484"/>
                </a:cubicBezTo>
                <a:lnTo>
                  <a:pt x="5183" y="10484"/>
                </a:lnTo>
                <a:lnTo>
                  <a:pt x="5260" y="10483"/>
                </a:lnTo>
                <a:close/>
                <a:moveTo>
                  <a:pt x="15398" y="10486"/>
                </a:moveTo>
                <a:lnTo>
                  <a:pt x="15792" y="10492"/>
                </a:lnTo>
                <a:lnTo>
                  <a:pt x="15787" y="10504"/>
                </a:lnTo>
                <a:lnTo>
                  <a:pt x="15816" y="10492"/>
                </a:lnTo>
                <a:lnTo>
                  <a:pt x="15822" y="10492"/>
                </a:lnTo>
                <a:lnTo>
                  <a:pt x="15828" y="10545"/>
                </a:lnTo>
                <a:lnTo>
                  <a:pt x="15841" y="10509"/>
                </a:lnTo>
                <a:lnTo>
                  <a:pt x="15879" y="10593"/>
                </a:lnTo>
                <a:lnTo>
                  <a:pt x="15872" y="10532"/>
                </a:lnTo>
                <a:lnTo>
                  <a:pt x="16020" y="10781"/>
                </a:lnTo>
                <a:cubicBezTo>
                  <a:pt x="16015" y="10811"/>
                  <a:pt x="16012" y="10841"/>
                  <a:pt x="16012" y="10876"/>
                </a:cubicBezTo>
                <a:cubicBezTo>
                  <a:pt x="16012" y="10876"/>
                  <a:pt x="16012" y="10876"/>
                  <a:pt x="16012" y="10877"/>
                </a:cubicBezTo>
                <a:lnTo>
                  <a:pt x="16057" y="10877"/>
                </a:lnTo>
                <a:cubicBezTo>
                  <a:pt x="16057" y="10866"/>
                  <a:pt x="16057" y="10856"/>
                  <a:pt x="16058" y="10846"/>
                </a:cubicBezTo>
                <a:lnTo>
                  <a:pt x="16238" y="11151"/>
                </a:lnTo>
                <a:lnTo>
                  <a:pt x="16234" y="11151"/>
                </a:lnTo>
                <a:cubicBezTo>
                  <a:pt x="16225" y="11151"/>
                  <a:pt x="16219" y="11153"/>
                  <a:pt x="16214" y="11155"/>
                </a:cubicBezTo>
                <a:cubicBezTo>
                  <a:pt x="16209" y="11157"/>
                  <a:pt x="16206" y="11159"/>
                  <a:pt x="16200" y="11159"/>
                </a:cubicBezTo>
                <a:cubicBezTo>
                  <a:pt x="16178" y="11159"/>
                  <a:pt x="16164" y="11116"/>
                  <a:pt x="16158" y="11077"/>
                </a:cubicBezTo>
                <a:lnTo>
                  <a:pt x="16115" y="11102"/>
                </a:lnTo>
                <a:cubicBezTo>
                  <a:pt x="16116" y="11102"/>
                  <a:pt x="16116" y="11102"/>
                  <a:pt x="16116" y="11102"/>
                </a:cubicBezTo>
                <a:cubicBezTo>
                  <a:pt x="16129" y="11193"/>
                  <a:pt x="16161" y="11249"/>
                  <a:pt x="16200" y="11249"/>
                </a:cubicBezTo>
                <a:cubicBezTo>
                  <a:pt x="16206" y="11249"/>
                  <a:pt x="16211" y="11248"/>
                  <a:pt x="16216" y="11246"/>
                </a:cubicBezTo>
                <a:lnTo>
                  <a:pt x="16233" y="11274"/>
                </a:lnTo>
                <a:cubicBezTo>
                  <a:pt x="16236" y="11266"/>
                  <a:pt x="16239" y="11258"/>
                  <a:pt x="16242" y="11250"/>
                </a:cubicBezTo>
                <a:lnTo>
                  <a:pt x="16270" y="11205"/>
                </a:lnTo>
                <a:cubicBezTo>
                  <a:pt x="16270" y="11205"/>
                  <a:pt x="16270" y="11205"/>
                  <a:pt x="16270" y="11204"/>
                </a:cubicBezTo>
                <a:lnTo>
                  <a:pt x="16477" y="11554"/>
                </a:lnTo>
                <a:cubicBezTo>
                  <a:pt x="16477" y="11558"/>
                  <a:pt x="16477" y="11561"/>
                  <a:pt x="16477" y="11565"/>
                </a:cubicBezTo>
                <a:cubicBezTo>
                  <a:pt x="16477" y="11616"/>
                  <a:pt x="16490" y="11639"/>
                  <a:pt x="16499" y="11653"/>
                </a:cubicBezTo>
                <a:cubicBezTo>
                  <a:pt x="16500" y="11656"/>
                  <a:pt x="16501" y="11658"/>
                  <a:pt x="16502" y="11660"/>
                </a:cubicBezTo>
                <a:cubicBezTo>
                  <a:pt x="16521" y="11697"/>
                  <a:pt x="16535" y="11737"/>
                  <a:pt x="16549" y="11776"/>
                </a:cubicBezTo>
                <a:cubicBezTo>
                  <a:pt x="16571" y="11836"/>
                  <a:pt x="16594" y="11897"/>
                  <a:pt x="16629" y="11942"/>
                </a:cubicBezTo>
                <a:cubicBezTo>
                  <a:pt x="16648" y="11967"/>
                  <a:pt x="16666" y="12019"/>
                  <a:pt x="16680" y="12083"/>
                </a:cubicBezTo>
                <a:lnTo>
                  <a:pt x="16047" y="11591"/>
                </a:lnTo>
                <a:cubicBezTo>
                  <a:pt x="16049" y="11567"/>
                  <a:pt x="16053" y="11545"/>
                  <a:pt x="16058" y="11527"/>
                </a:cubicBezTo>
                <a:lnTo>
                  <a:pt x="16020" y="11481"/>
                </a:lnTo>
                <a:cubicBezTo>
                  <a:pt x="16020" y="11481"/>
                  <a:pt x="16020" y="11481"/>
                  <a:pt x="16020" y="11482"/>
                </a:cubicBezTo>
                <a:cubicBezTo>
                  <a:pt x="16020" y="11482"/>
                  <a:pt x="16020" y="11482"/>
                  <a:pt x="16020" y="11482"/>
                </a:cubicBezTo>
                <a:cubicBezTo>
                  <a:pt x="16019" y="11482"/>
                  <a:pt x="16019" y="11483"/>
                  <a:pt x="16019" y="11483"/>
                </a:cubicBezTo>
                <a:cubicBezTo>
                  <a:pt x="16013" y="11506"/>
                  <a:pt x="16008" y="11531"/>
                  <a:pt x="16004" y="11558"/>
                </a:cubicBezTo>
                <a:lnTo>
                  <a:pt x="15711" y="11330"/>
                </a:lnTo>
                <a:cubicBezTo>
                  <a:pt x="15709" y="11325"/>
                  <a:pt x="15707" y="11321"/>
                  <a:pt x="15706" y="11315"/>
                </a:cubicBezTo>
                <a:cubicBezTo>
                  <a:pt x="15698" y="11292"/>
                  <a:pt x="15696" y="11261"/>
                  <a:pt x="15694" y="11228"/>
                </a:cubicBezTo>
                <a:cubicBezTo>
                  <a:pt x="15693" y="11204"/>
                  <a:pt x="15691" y="11179"/>
                  <a:pt x="15687" y="11157"/>
                </a:cubicBezTo>
                <a:cubicBezTo>
                  <a:pt x="15674" y="11060"/>
                  <a:pt x="15614" y="11036"/>
                  <a:pt x="15594" y="11028"/>
                </a:cubicBezTo>
                <a:lnTo>
                  <a:pt x="15567" y="11017"/>
                </a:lnTo>
                <a:lnTo>
                  <a:pt x="15567" y="11072"/>
                </a:lnTo>
                <a:cubicBezTo>
                  <a:pt x="15567" y="11114"/>
                  <a:pt x="15560" y="11159"/>
                  <a:pt x="15511" y="11174"/>
                </a:cubicBezTo>
                <a:lnTo>
                  <a:pt x="14633" y="10492"/>
                </a:lnTo>
                <a:lnTo>
                  <a:pt x="15398" y="10486"/>
                </a:lnTo>
                <a:close/>
                <a:moveTo>
                  <a:pt x="14530" y="10508"/>
                </a:moveTo>
                <a:lnTo>
                  <a:pt x="15397" y="11182"/>
                </a:lnTo>
                <a:cubicBezTo>
                  <a:pt x="15391" y="11193"/>
                  <a:pt x="15382" y="11201"/>
                  <a:pt x="15374" y="11209"/>
                </a:cubicBezTo>
                <a:cubicBezTo>
                  <a:pt x="15359" y="11224"/>
                  <a:pt x="15343" y="11240"/>
                  <a:pt x="15337" y="11276"/>
                </a:cubicBezTo>
                <a:cubicBezTo>
                  <a:pt x="15334" y="11295"/>
                  <a:pt x="15332" y="11313"/>
                  <a:pt x="15331" y="11329"/>
                </a:cubicBezTo>
                <a:cubicBezTo>
                  <a:pt x="15328" y="11365"/>
                  <a:pt x="15325" y="11385"/>
                  <a:pt x="15317" y="11401"/>
                </a:cubicBezTo>
                <a:cubicBezTo>
                  <a:pt x="15300" y="11435"/>
                  <a:pt x="15276" y="11458"/>
                  <a:pt x="15253" y="11481"/>
                </a:cubicBezTo>
                <a:cubicBezTo>
                  <a:pt x="15228" y="11504"/>
                  <a:pt x="15203" y="11529"/>
                  <a:pt x="15184" y="11567"/>
                </a:cubicBezTo>
                <a:cubicBezTo>
                  <a:pt x="15162" y="11610"/>
                  <a:pt x="15141" y="11654"/>
                  <a:pt x="15120" y="11698"/>
                </a:cubicBezTo>
                <a:cubicBezTo>
                  <a:pt x="15101" y="11738"/>
                  <a:pt x="15082" y="11778"/>
                  <a:pt x="15063" y="11818"/>
                </a:cubicBezTo>
                <a:lnTo>
                  <a:pt x="15056" y="11831"/>
                </a:lnTo>
                <a:cubicBezTo>
                  <a:pt x="15046" y="11852"/>
                  <a:pt x="15025" y="11895"/>
                  <a:pt x="15016" y="11900"/>
                </a:cubicBezTo>
                <a:cubicBezTo>
                  <a:pt x="15011" y="11904"/>
                  <a:pt x="15006" y="11907"/>
                  <a:pt x="15000" y="11911"/>
                </a:cubicBezTo>
                <a:cubicBezTo>
                  <a:pt x="14966" y="11932"/>
                  <a:pt x="14918" y="11961"/>
                  <a:pt x="14918" y="12071"/>
                </a:cubicBezTo>
                <a:cubicBezTo>
                  <a:pt x="14918" y="12116"/>
                  <a:pt x="14923" y="12150"/>
                  <a:pt x="14927" y="12181"/>
                </a:cubicBezTo>
                <a:cubicBezTo>
                  <a:pt x="14930" y="12207"/>
                  <a:pt x="14933" y="12230"/>
                  <a:pt x="14933" y="12257"/>
                </a:cubicBezTo>
                <a:cubicBezTo>
                  <a:pt x="14933" y="12307"/>
                  <a:pt x="14927" y="12349"/>
                  <a:pt x="14920" y="12389"/>
                </a:cubicBezTo>
                <a:cubicBezTo>
                  <a:pt x="14914" y="12428"/>
                  <a:pt x="14908" y="12468"/>
                  <a:pt x="14908" y="12512"/>
                </a:cubicBezTo>
                <a:lnTo>
                  <a:pt x="14915" y="12588"/>
                </a:lnTo>
                <a:lnTo>
                  <a:pt x="14908" y="12591"/>
                </a:lnTo>
                <a:lnTo>
                  <a:pt x="14908" y="12598"/>
                </a:lnTo>
                <a:cubicBezTo>
                  <a:pt x="14906" y="12599"/>
                  <a:pt x="14904" y="12600"/>
                  <a:pt x="14903" y="12601"/>
                </a:cubicBezTo>
                <a:cubicBezTo>
                  <a:pt x="14886" y="12610"/>
                  <a:pt x="14876" y="12635"/>
                  <a:pt x="14870" y="12661"/>
                </a:cubicBezTo>
                <a:lnTo>
                  <a:pt x="14527" y="10521"/>
                </a:lnTo>
                <a:lnTo>
                  <a:pt x="14533" y="10526"/>
                </a:lnTo>
                <a:lnTo>
                  <a:pt x="14530" y="10508"/>
                </a:lnTo>
                <a:close/>
                <a:moveTo>
                  <a:pt x="5469" y="10560"/>
                </a:moveTo>
                <a:lnTo>
                  <a:pt x="5458" y="10634"/>
                </a:lnTo>
                <a:lnTo>
                  <a:pt x="5454" y="10622"/>
                </a:lnTo>
                <a:cubicBezTo>
                  <a:pt x="5449" y="10607"/>
                  <a:pt x="5436" y="10570"/>
                  <a:pt x="5410" y="10570"/>
                </a:cubicBezTo>
                <a:cubicBezTo>
                  <a:pt x="5391" y="10570"/>
                  <a:pt x="5368" y="10597"/>
                  <a:pt x="5361" y="10629"/>
                </a:cubicBezTo>
                <a:lnTo>
                  <a:pt x="5345" y="10694"/>
                </a:lnTo>
                <a:lnTo>
                  <a:pt x="5381" y="10694"/>
                </a:lnTo>
                <a:cubicBezTo>
                  <a:pt x="5384" y="10694"/>
                  <a:pt x="5388" y="10694"/>
                  <a:pt x="5393" y="10695"/>
                </a:cubicBezTo>
                <a:cubicBezTo>
                  <a:pt x="5400" y="10695"/>
                  <a:pt x="5407" y="10696"/>
                  <a:pt x="5415" y="10696"/>
                </a:cubicBezTo>
                <a:cubicBezTo>
                  <a:pt x="5422" y="10696"/>
                  <a:pt x="5430" y="10695"/>
                  <a:pt x="5438" y="10694"/>
                </a:cubicBezTo>
                <a:lnTo>
                  <a:pt x="5454" y="10690"/>
                </a:lnTo>
                <a:cubicBezTo>
                  <a:pt x="5456" y="10702"/>
                  <a:pt x="5458" y="10712"/>
                  <a:pt x="5461" y="10719"/>
                </a:cubicBezTo>
                <a:cubicBezTo>
                  <a:pt x="5467" y="10736"/>
                  <a:pt x="5476" y="10745"/>
                  <a:pt x="5485" y="10745"/>
                </a:cubicBezTo>
                <a:cubicBezTo>
                  <a:pt x="5485" y="10745"/>
                  <a:pt x="5490" y="10745"/>
                  <a:pt x="5490" y="10745"/>
                </a:cubicBezTo>
                <a:lnTo>
                  <a:pt x="5521" y="10723"/>
                </a:lnTo>
                <a:lnTo>
                  <a:pt x="5469" y="10560"/>
                </a:lnTo>
                <a:close/>
                <a:moveTo>
                  <a:pt x="14485" y="10565"/>
                </a:moveTo>
                <a:cubicBezTo>
                  <a:pt x="14539" y="10911"/>
                  <a:pt x="14700" y="11914"/>
                  <a:pt x="14837" y="12764"/>
                </a:cubicBezTo>
                <a:cubicBezTo>
                  <a:pt x="14827" y="12772"/>
                  <a:pt x="14818" y="12783"/>
                  <a:pt x="14808" y="12820"/>
                </a:cubicBezTo>
                <a:cubicBezTo>
                  <a:pt x="14806" y="12831"/>
                  <a:pt x="14803" y="12844"/>
                  <a:pt x="14801" y="12856"/>
                </a:cubicBezTo>
                <a:cubicBezTo>
                  <a:pt x="14800" y="12864"/>
                  <a:pt x="14798" y="12874"/>
                  <a:pt x="14797" y="12880"/>
                </a:cubicBezTo>
                <a:lnTo>
                  <a:pt x="14796" y="12880"/>
                </a:lnTo>
                <a:cubicBezTo>
                  <a:pt x="14792" y="12880"/>
                  <a:pt x="14791" y="12878"/>
                  <a:pt x="14791" y="12875"/>
                </a:cubicBezTo>
                <a:lnTo>
                  <a:pt x="14788" y="12837"/>
                </a:lnTo>
                <a:lnTo>
                  <a:pt x="14774" y="12837"/>
                </a:lnTo>
                <a:cubicBezTo>
                  <a:pt x="14773" y="12834"/>
                  <a:pt x="14772" y="12830"/>
                  <a:pt x="14771" y="12825"/>
                </a:cubicBezTo>
                <a:cubicBezTo>
                  <a:pt x="14762" y="12771"/>
                  <a:pt x="14752" y="12722"/>
                  <a:pt x="14741" y="12674"/>
                </a:cubicBezTo>
                <a:cubicBezTo>
                  <a:pt x="14732" y="12631"/>
                  <a:pt x="14723" y="12590"/>
                  <a:pt x="14716" y="12550"/>
                </a:cubicBezTo>
                <a:cubicBezTo>
                  <a:pt x="14710" y="12504"/>
                  <a:pt x="14694" y="12469"/>
                  <a:pt x="14681" y="12440"/>
                </a:cubicBezTo>
                <a:cubicBezTo>
                  <a:pt x="14676" y="12428"/>
                  <a:pt x="14670" y="12415"/>
                  <a:pt x="14668" y="12407"/>
                </a:cubicBezTo>
                <a:cubicBezTo>
                  <a:pt x="14662" y="12381"/>
                  <a:pt x="14660" y="12356"/>
                  <a:pt x="14659" y="12330"/>
                </a:cubicBezTo>
                <a:cubicBezTo>
                  <a:pt x="14657" y="12299"/>
                  <a:pt x="14655" y="12263"/>
                  <a:pt x="14644" y="12230"/>
                </a:cubicBezTo>
                <a:cubicBezTo>
                  <a:pt x="14633" y="12195"/>
                  <a:pt x="14631" y="12175"/>
                  <a:pt x="14627" y="12145"/>
                </a:cubicBezTo>
                <a:cubicBezTo>
                  <a:pt x="14625" y="12133"/>
                  <a:pt x="14623" y="12119"/>
                  <a:pt x="14621" y="12103"/>
                </a:cubicBezTo>
                <a:cubicBezTo>
                  <a:pt x="14616" y="12072"/>
                  <a:pt x="14605" y="12029"/>
                  <a:pt x="14594" y="11978"/>
                </a:cubicBezTo>
                <a:cubicBezTo>
                  <a:pt x="14580" y="11921"/>
                  <a:pt x="14565" y="11855"/>
                  <a:pt x="14557" y="11807"/>
                </a:cubicBezTo>
                <a:cubicBezTo>
                  <a:pt x="14553" y="11778"/>
                  <a:pt x="14547" y="11749"/>
                  <a:pt x="14542" y="11721"/>
                </a:cubicBezTo>
                <a:cubicBezTo>
                  <a:pt x="14532" y="11668"/>
                  <a:pt x="14522" y="11619"/>
                  <a:pt x="14522" y="11573"/>
                </a:cubicBezTo>
                <a:cubicBezTo>
                  <a:pt x="14522" y="11566"/>
                  <a:pt x="14521" y="11551"/>
                  <a:pt x="14520" y="11537"/>
                </a:cubicBezTo>
                <a:cubicBezTo>
                  <a:pt x="14520" y="11536"/>
                  <a:pt x="14520" y="11536"/>
                  <a:pt x="14520" y="11535"/>
                </a:cubicBezTo>
                <a:lnTo>
                  <a:pt x="14520" y="11517"/>
                </a:lnTo>
                <a:cubicBezTo>
                  <a:pt x="14521" y="11495"/>
                  <a:pt x="14523" y="11482"/>
                  <a:pt x="14525" y="11467"/>
                </a:cubicBezTo>
                <a:cubicBezTo>
                  <a:pt x="14528" y="11449"/>
                  <a:pt x="14531" y="11428"/>
                  <a:pt x="14531" y="11395"/>
                </a:cubicBezTo>
                <a:cubicBezTo>
                  <a:pt x="14531" y="11351"/>
                  <a:pt x="14524" y="11315"/>
                  <a:pt x="14518" y="11283"/>
                </a:cubicBezTo>
                <a:cubicBezTo>
                  <a:pt x="14514" y="11261"/>
                  <a:pt x="14510" y="11243"/>
                  <a:pt x="14510" y="11226"/>
                </a:cubicBezTo>
                <a:cubicBezTo>
                  <a:pt x="14510" y="11223"/>
                  <a:pt x="14511" y="11220"/>
                  <a:pt x="14512" y="11217"/>
                </a:cubicBezTo>
                <a:cubicBezTo>
                  <a:pt x="14517" y="11201"/>
                  <a:pt x="14522" y="11182"/>
                  <a:pt x="14522" y="11161"/>
                </a:cubicBezTo>
                <a:lnTo>
                  <a:pt x="14522" y="11117"/>
                </a:lnTo>
                <a:lnTo>
                  <a:pt x="14474" y="11117"/>
                </a:lnTo>
                <a:lnTo>
                  <a:pt x="14467" y="11130"/>
                </a:lnTo>
                <a:cubicBezTo>
                  <a:pt x="14455" y="11155"/>
                  <a:pt x="14447" y="11190"/>
                  <a:pt x="14440" y="11223"/>
                </a:cubicBezTo>
                <a:cubicBezTo>
                  <a:pt x="14425" y="11288"/>
                  <a:pt x="14417" y="11316"/>
                  <a:pt x="14398" y="11316"/>
                </a:cubicBezTo>
                <a:cubicBezTo>
                  <a:pt x="14382" y="11316"/>
                  <a:pt x="14368" y="11305"/>
                  <a:pt x="14355" y="11283"/>
                </a:cubicBezTo>
                <a:cubicBezTo>
                  <a:pt x="14364" y="11231"/>
                  <a:pt x="14373" y="11182"/>
                  <a:pt x="14381" y="11135"/>
                </a:cubicBezTo>
                <a:cubicBezTo>
                  <a:pt x="14385" y="11115"/>
                  <a:pt x="14388" y="11096"/>
                  <a:pt x="14392" y="11076"/>
                </a:cubicBezTo>
                <a:lnTo>
                  <a:pt x="14400" y="11061"/>
                </a:lnTo>
                <a:lnTo>
                  <a:pt x="14395" y="11059"/>
                </a:lnTo>
                <a:cubicBezTo>
                  <a:pt x="14402" y="11020"/>
                  <a:pt x="14409" y="10983"/>
                  <a:pt x="14415" y="10947"/>
                </a:cubicBezTo>
                <a:cubicBezTo>
                  <a:pt x="14446" y="10778"/>
                  <a:pt x="14469" y="10650"/>
                  <a:pt x="14485" y="10566"/>
                </a:cubicBezTo>
                <a:cubicBezTo>
                  <a:pt x="14485" y="10566"/>
                  <a:pt x="14485" y="10565"/>
                  <a:pt x="14485" y="10565"/>
                </a:cubicBezTo>
                <a:close/>
                <a:moveTo>
                  <a:pt x="5485" y="10655"/>
                </a:moveTo>
                <a:cubicBezTo>
                  <a:pt x="5491" y="10655"/>
                  <a:pt x="5495" y="10661"/>
                  <a:pt x="5497" y="10666"/>
                </a:cubicBezTo>
                <a:cubicBezTo>
                  <a:pt x="5499" y="10670"/>
                  <a:pt x="5498" y="10678"/>
                  <a:pt x="5497" y="10680"/>
                </a:cubicBezTo>
                <a:lnTo>
                  <a:pt x="5485" y="10672"/>
                </a:lnTo>
                <a:cubicBezTo>
                  <a:pt x="5485" y="10672"/>
                  <a:pt x="5485" y="10655"/>
                  <a:pt x="5485" y="10655"/>
                </a:cubicBezTo>
                <a:close/>
                <a:moveTo>
                  <a:pt x="17442" y="10759"/>
                </a:moveTo>
                <a:cubicBezTo>
                  <a:pt x="17412" y="10759"/>
                  <a:pt x="17367" y="10924"/>
                  <a:pt x="17367" y="11013"/>
                </a:cubicBezTo>
                <a:cubicBezTo>
                  <a:pt x="17367" y="11077"/>
                  <a:pt x="17361" y="11133"/>
                  <a:pt x="17399" y="11133"/>
                </a:cubicBezTo>
                <a:cubicBezTo>
                  <a:pt x="17448" y="11133"/>
                  <a:pt x="17494" y="10759"/>
                  <a:pt x="17442" y="10759"/>
                </a:cubicBezTo>
                <a:close/>
                <a:moveTo>
                  <a:pt x="3399" y="10776"/>
                </a:moveTo>
                <a:lnTo>
                  <a:pt x="3405" y="10809"/>
                </a:lnTo>
                <a:cubicBezTo>
                  <a:pt x="3410" y="10845"/>
                  <a:pt x="3416" y="10882"/>
                  <a:pt x="3423" y="10916"/>
                </a:cubicBezTo>
                <a:cubicBezTo>
                  <a:pt x="3419" y="10908"/>
                  <a:pt x="3415" y="10901"/>
                  <a:pt x="3411" y="10896"/>
                </a:cubicBezTo>
                <a:lnTo>
                  <a:pt x="3404" y="10887"/>
                </a:lnTo>
                <a:cubicBezTo>
                  <a:pt x="3402" y="10884"/>
                  <a:pt x="3400" y="10882"/>
                  <a:pt x="3399" y="10880"/>
                </a:cubicBezTo>
                <a:cubicBezTo>
                  <a:pt x="3399" y="10880"/>
                  <a:pt x="3399" y="10776"/>
                  <a:pt x="3399" y="10776"/>
                </a:cubicBezTo>
                <a:close/>
                <a:moveTo>
                  <a:pt x="5416" y="10815"/>
                </a:moveTo>
                <a:lnTo>
                  <a:pt x="5392" y="10817"/>
                </a:lnTo>
                <a:lnTo>
                  <a:pt x="5392" y="10862"/>
                </a:lnTo>
                <a:cubicBezTo>
                  <a:pt x="5392" y="10893"/>
                  <a:pt x="5392" y="10987"/>
                  <a:pt x="5435" y="10987"/>
                </a:cubicBezTo>
                <a:cubicBezTo>
                  <a:pt x="5452" y="10987"/>
                  <a:pt x="5468" y="10955"/>
                  <a:pt x="5468" y="10921"/>
                </a:cubicBezTo>
                <a:cubicBezTo>
                  <a:pt x="5468" y="10864"/>
                  <a:pt x="5452" y="10825"/>
                  <a:pt x="5424" y="10817"/>
                </a:cubicBezTo>
                <a:cubicBezTo>
                  <a:pt x="5421" y="10816"/>
                  <a:pt x="5418" y="10815"/>
                  <a:pt x="5416" y="10815"/>
                </a:cubicBezTo>
                <a:close/>
                <a:moveTo>
                  <a:pt x="16508" y="10966"/>
                </a:moveTo>
                <a:lnTo>
                  <a:pt x="16496" y="11052"/>
                </a:lnTo>
                <a:cubicBezTo>
                  <a:pt x="16502" y="11056"/>
                  <a:pt x="16508" y="11061"/>
                  <a:pt x="16514" y="11066"/>
                </a:cubicBezTo>
                <a:cubicBezTo>
                  <a:pt x="16524" y="11075"/>
                  <a:pt x="16536" y="11084"/>
                  <a:pt x="16549" y="11090"/>
                </a:cubicBezTo>
                <a:cubicBezTo>
                  <a:pt x="16551" y="11115"/>
                  <a:pt x="16556" y="11139"/>
                  <a:pt x="16563" y="11160"/>
                </a:cubicBezTo>
                <a:lnTo>
                  <a:pt x="16600" y="11110"/>
                </a:lnTo>
                <a:cubicBezTo>
                  <a:pt x="16595" y="11093"/>
                  <a:pt x="16592" y="11073"/>
                  <a:pt x="16592" y="11049"/>
                </a:cubicBezTo>
                <a:cubicBezTo>
                  <a:pt x="16592" y="11049"/>
                  <a:pt x="16592" y="11004"/>
                  <a:pt x="16592" y="11004"/>
                </a:cubicBezTo>
                <a:lnTo>
                  <a:pt x="16570" y="11004"/>
                </a:lnTo>
                <a:cubicBezTo>
                  <a:pt x="16556" y="11004"/>
                  <a:pt x="16545" y="10995"/>
                  <a:pt x="16531" y="10984"/>
                </a:cubicBezTo>
                <a:cubicBezTo>
                  <a:pt x="16524" y="10977"/>
                  <a:pt x="16516" y="10971"/>
                  <a:pt x="16508" y="10966"/>
                </a:cubicBezTo>
                <a:close/>
                <a:moveTo>
                  <a:pt x="5200" y="11051"/>
                </a:moveTo>
                <a:cubicBezTo>
                  <a:pt x="5108" y="11051"/>
                  <a:pt x="5050" y="11113"/>
                  <a:pt x="5007" y="11260"/>
                </a:cubicBezTo>
                <a:lnTo>
                  <a:pt x="4987" y="11328"/>
                </a:lnTo>
                <a:lnTo>
                  <a:pt x="5055" y="11328"/>
                </a:lnTo>
                <a:lnTo>
                  <a:pt x="5061" y="11315"/>
                </a:lnTo>
                <a:cubicBezTo>
                  <a:pt x="5070" y="11296"/>
                  <a:pt x="5089" y="11273"/>
                  <a:pt x="5110" y="11254"/>
                </a:cubicBezTo>
                <a:lnTo>
                  <a:pt x="5110" y="11255"/>
                </a:lnTo>
                <a:cubicBezTo>
                  <a:pt x="5099" y="11269"/>
                  <a:pt x="5091" y="11293"/>
                  <a:pt x="5091" y="11325"/>
                </a:cubicBezTo>
                <a:cubicBezTo>
                  <a:pt x="5091" y="11330"/>
                  <a:pt x="5092" y="11374"/>
                  <a:pt x="5120" y="11374"/>
                </a:cubicBezTo>
                <a:cubicBezTo>
                  <a:pt x="5127" y="11374"/>
                  <a:pt x="5136" y="11372"/>
                  <a:pt x="5143" y="11370"/>
                </a:cubicBezTo>
                <a:lnTo>
                  <a:pt x="5158" y="11370"/>
                </a:lnTo>
                <a:lnTo>
                  <a:pt x="5163" y="11342"/>
                </a:lnTo>
                <a:cubicBezTo>
                  <a:pt x="5170" y="11309"/>
                  <a:pt x="5167" y="11278"/>
                  <a:pt x="5165" y="11253"/>
                </a:cubicBezTo>
                <a:lnTo>
                  <a:pt x="5162" y="11226"/>
                </a:lnTo>
                <a:lnTo>
                  <a:pt x="5161" y="11226"/>
                </a:lnTo>
                <a:cubicBezTo>
                  <a:pt x="5162" y="11226"/>
                  <a:pt x="5163" y="11226"/>
                  <a:pt x="5164" y="11226"/>
                </a:cubicBezTo>
                <a:lnTo>
                  <a:pt x="5167" y="11225"/>
                </a:lnTo>
                <a:cubicBezTo>
                  <a:pt x="5168" y="11241"/>
                  <a:pt x="5173" y="11261"/>
                  <a:pt x="5185" y="11278"/>
                </a:cubicBezTo>
                <a:lnTo>
                  <a:pt x="5191" y="11286"/>
                </a:lnTo>
                <a:lnTo>
                  <a:pt x="5259" y="11286"/>
                </a:lnTo>
                <a:cubicBezTo>
                  <a:pt x="5267" y="11286"/>
                  <a:pt x="5273" y="11294"/>
                  <a:pt x="5283" y="11309"/>
                </a:cubicBezTo>
                <a:cubicBezTo>
                  <a:pt x="5296" y="11327"/>
                  <a:pt x="5312" y="11349"/>
                  <a:pt x="5334" y="11349"/>
                </a:cubicBezTo>
                <a:cubicBezTo>
                  <a:pt x="5340" y="11349"/>
                  <a:pt x="5346" y="11347"/>
                  <a:pt x="5351" y="11346"/>
                </a:cubicBezTo>
                <a:cubicBezTo>
                  <a:pt x="5356" y="11345"/>
                  <a:pt x="5360" y="11342"/>
                  <a:pt x="5365" y="11346"/>
                </a:cubicBezTo>
                <a:cubicBezTo>
                  <a:pt x="5368" y="11355"/>
                  <a:pt x="5373" y="11374"/>
                  <a:pt x="5384" y="11384"/>
                </a:cubicBezTo>
                <a:cubicBezTo>
                  <a:pt x="5394" y="11425"/>
                  <a:pt x="5412" y="11442"/>
                  <a:pt x="5430" y="11453"/>
                </a:cubicBezTo>
                <a:lnTo>
                  <a:pt x="5430" y="11545"/>
                </a:lnTo>
                <a:lnTo>
                  <a:pt x="5452" y="11545"/>
                </a:lnTo>
                <a:cubicBezTo>
                  <a:pt x="5469" y="11545"/>
                  <a:pt x="5486" y="11551"/>
                  <a:pt x="5504" y="11557"/>
                </a:cubicBezTo>
                <a:cubicBezTo>
                  <a:pt x="5524" y="11565"/>
                  <a:pt x="5548" y="11574"/>
                  <a:pt x="5575" y="11574"/>
                </a:cubicBezTo>
                <a:cubicBezTo>
                  <a:pt x="5605" y="11574"/>
                  <a:pt x="5654" y="11574"/>
                  <a:pt x="5675" y="11501"/>
                </a:cubicBezTo>
                <a:lnTo>
                  <a:pt x="5688" y="11457"/>
                </a:lnTo>
                <a:lnTo>
                  <a:pt x="5665" y="11437"/>
                </a:lnTo>
                <a:cubicBezTo>
                  <a:pt x="5663" y="11435"/>
                  <a:pt x="5658" y="11423"/>
                  <a:pt x="5655" y="11416"/>
                </a:cubicBezTo>
                <a:cubicBezTo>
                  <a:pt x="5646" y="11393"/>
                  <a:pt x="5633" y="11361"/>
                  <a:pt x="5613" y="11350"/>
                </a:cubicBezTo>
                <a:lnTo>
                  <a:pt x="5598" y="11347"/>
                </a:lnTo>
                <a:lnTo>
                  <a:pt x="5598" y="11314"/>
                </a:lnTo>
                <a:lnTo>
                  <a:pt x="5575" y="11314"/>
                </a:lnTo>
                <a:cubicBezTo>
                  <a:pt x="5535" y="11314"/>
                  <a:pt x="5487" y="11276"/>
                  <a:pt x="5458" y="11219"/>
                </a:cubicBezTo>
                <a:cubicBezTo>
                  <a:pt x="5445" y="11188"/>
                  <a:pt x="5428" y="11157"/>
                  <a:pt x="5408" y="11157"/>
                </a:cubicBezTo>
                <a:cubicBezTo>
                  <a:pt x="5380" y="11157"/>
                  <a:pt x="5356" y="11137"/>
                  <a:pt x="5328" y="11113"/>
                </a:cubicBezTo>
                <a:cubicBezTo>
                  <a:pt x="5294" y="11084"/>
                  <a:pt x="5255" y="11051"/>
                  <a:pt x="5200" y="11051"/>
                </a:cubicBezTo>
                <a:close/>
                <a:moveTo>
                  <a:pt x="5200" y="11141"/>
                </a:moveTo>
                <a:cubicBezTo>
                  <a:pt x="5245" y="11141"/>
                  <a:pt x="5279" y="11169"/>
                  <a:pt x="5311" y="11196"/>
                </a:cubicBezTo>
                <a:cubicBezTo>
                  <a:pt x="5340" y="11221"/>
                  <a:pt x="5372" y="11247"/>
                  <a:pt x="5407" y="11247"/>
                </a:cubicBezTo>
                <a:cubicBezTo>
                  <a:pt x="5408" y="11248"/>
                  <a:pt x="5413" y="11252"/>
                  <a:pt x="5425" y="11279"/>
                </a:cubicBezTo>
                <a:lnTo>
                  <a:pt x="5428" y="11285"/>
                </a:lnTo>
                <a:cubicBezTo>
                  <a:pt x="5459" y="11347"/>
                  <a:pt x="5507" y="11391"/>
                  <a:pt x="5554" y="11401"/>
                </a:cubicBezTo>
                <a:cubicBezTo>
                  <a:pt x="5554" y="11404"/>
                  <a:pt x="5555" y="11407"/>
                  <a:pt x="5555" y="11409"/>
                </a:cubicBezTo>
                <a:lnTo>
                  <a:pt x="5561" y="11432"/>
                </a:lnTo>
                <a:lnTo>
                  <a:pt x="5603" y="11437"/>
                </a:lnTo>
                <a:cubicBezTo>
                  <a:pt x="5609" y="11443"/>
                  <a:pt x="5615" y="11458"/>
                  <a:pt x="5620" y="11472"/>
                </a:cubicBezTo>
                <a:cubicBezTo>
                  <a:pt x="5621" y="11473"/>
                  <a:pt x="5621" y="11474"/>
                  <a:pt x="5622" y="11475"/>
                </a:cubicBezTo>
                <a:cubicBezTo>
                  <a:pt x="5608" y="11484"/>
                  <a:pt x="5588" y="11484"/>
                  <a:pt x="5575" y="11484"/>
                </a:cubicBezTo>
                <a:cubicBezTo>
                  <a:pt x="5552" y="11484"/>
                  <a:pt x="5531" y="11477"/>
                  <a:pt x="5512" y="11469"/>
                </a:cubicBezTo>
                <a:cubicBezTo>
                  <a:pt x="5506" y="11467"/>
                  <a:pt x="5499" y="11465"/>
                  <a:pt x="5493" y="11463"/>
                </a:cubicBezTo>
                <a:cubicBezTo>
                  <a:pt x="5494" y="11457"/>
                  <a:pt x="5495" y="11451"/>
                  <a:pt x="5496" y="11445"/>
                </a:cubicBezTo>
                <a:lnTo>
                  <a:pt x="5499" y="11410"/>
                </a:lnTo>
                <a:lnTo>
                  <a:pt x="5483" y="11395"/>
                </a:lnTo>
                <a:cubicBezTo>
                  <a:pt x="5472" y="11385"/>
                  <a:pt x="5461" y="11379"/>
                  <a:pt x="5452" y="11373"/>
                </a:cubicBezTo>
                <a:cubicBezTo>
                  <a:pt x="5429" y="11359"/>
                  <a:pt x="5425" y="11354"/>
                  <a:pt x="5423" y="11338"/>
                </a:cubicBezTo>
                <a:lnTo>
                  <a:pt x="5420" y="11302"/>
                </a:lnTo>
                <a:lnTo>
                  <a:pt x="5404" y="11302"/>
                </a:lnTo>
                <a:cubicBezTo>
                  <a:pt x="5401" y="11292"/>
                  <a:pt x="5397" y="11278"/>
                  <a:pt x="5388" y="11268"/>
                </a:cubicBezTo>
                <a:cubicBezTo>
                  <a:pt x="5375" y="11255"/>
                  <a:pt x="5360" y="11253"/>
                  <a:pt x="5345" y="11257"/>
                </a:cubicBezTo>
                <a:cubicBezTo>
                  <a:pt x="5341" y="11258"/>
                  <a:pt x="5338" y="11259"/>
                  <a:pt x="5334" y="11259"/>
                </a:cubicBezTo>
                <a:cubicBezTo>
                  <a:pt x="5326" y="11259"/>
                  <a:pt x="5320" y="11250"/>
                  <a:pt x="5309" y="11236"/>
                </a:cubicBezTo>
                <a:cubicBezTo>
                  <a:pt x="5297" y="11218"/>
                  <a:pt x="5281" y="11196"/>
                  <a:pt x="5259" y="11196"/>
                </a:cubicBezTo>
                <a:lnTo>
                  <a:pt x="5225" y="11196"/>
                </a:lnTo>
                <a:lnTo>
                  <a:pt x="5225" y="11195"/>
                </a:lnTo>
                <a:lnTo>
                  <a:pt x="5210" y="11163"/>
                </a:lnTo>
                <a:cubicBezTo>
                  <a:pt x="5204" y="11152"/>
                  <a:pt x="5198" y="11145"/>
                  <a:pt x="5193" y="11141"/>
                </a:cubicBezTo>
                <a:cubicBezTo>
                  <a:pt x="5195" y="11141"/>
                  <a:pt x="5198" y="11141"/>
                  <a:pt x="5200" y="11141"/>
                </a:cubicBezTo>
                <a:close/>
                <a:moveTo>
                  <a:pt x="5757" y="11155"/>
                </a:moveTo>
                <a:lnTo>
                  <a:pt x="5716" y="11278"/>
                </a:lnTo>
                <a:cubicBezTo>
                  <a:pt x="5712" y="11290"/>
                  <a:pt x="5705" y="11299"/>
                  <a:pt x="5697" y="11298"/>
                </a:cubicBezTo>
                <a:lnTo>
                  <a:pt x="5670" y="11284"/>
                </a:lnTo>
                <a:lnTo>
                  <a:pt x="5670" y="11341"/>
                </a:lnTo>
                <a:lnTo>
                  <a:pt x="5671" y="11414"/>
                </a:lnTo>
                <a:lnTo>
                  <a:pt x="5694" y="11414"/>
                </a:lnTo>
                <a:cubicBezTo>
                  <a:pt x="5696" y="11414"/>
                  <a:pt x="5699" y="11413"/>
                  <a:pt x="5701" y="11412"/>
                </a:cubicBezTo>
                <a:cubicBezTo>
                  <a:pt x="5715" y="11412"/>
                  <a:pt x="5736" y="11402"/>
                  <a:pt x="5750" y="11373"/>
                </a:cubicBezTo>
                <a:lnTo>
                  <a:pt x="5757" y="11360"/>
                </a:lnTo>
                <a:lnTo>
                  <a:pt x="5757" y="11155"/>
                </a:lnTo>
                <a:close/>
                <a:moveTo>
                  <a:pt x="4810" y="11347"/>
                </a:moveTo>
                <a:cubicBezTo>
                  <a:pt x="4828" y="11347"/>
                  <a:pt x="4839" y="11352"/>
                  <a:pt x="4843" y="11355"/>
                </a:cubicBezTo>
                <a:lnTo>
                  <a:pt x="4847" y="11359"/>
                </a:lnTo>
                <a:cubicBezTo>
                  <a:pt x="4854" y="11362"/>
                  <a:pt x="4867" y="11365"/>
                  <a:pt x="4879" y="11366"/>
                </a:cubicBezTo>
                <a:cubicBezTo>
                  <a:pt x="4878" y="11383"/>
                  <a:pt x="4871" y="11409"/>
                  <a:pt x="4865" y="11434"/>
                </a:cubicBezTo>
                <a:cubicBezTo>
                  <a:pt x="4855" y="11477"/>
                  <a:pt x="4843" y="11525"/>
                  <a:pt x="4843" y="11579"/>
                </a:cubicBezTo>
                <a:cubicBezTo>
                  <a:pt x="4843" y="11607"/>
                  <a:pt x="4840" y="11626"/>
                  <a:pt x="4836" y="11644"/>
                </a:cubicBezTo>
                <a:lnTo>
                  <a:pt x="4800" y="11644"/>
                </a:lnTo>
                <a:lnTo>
                  <a:pt x="4800" y="11893"/>
                </a:lnTo>
                <a:cubicBezTo>
                  <a:pt x="4800" y="11899"/>
                  <a:pt x="4791" y="11912"/>
                  <a:pt x="4786" y="11920"/>
                </a:cubicBezTo>
                <a:cubicBezTo>
                  <a:pt x="4779" y="11928"/>
                  <a:pt x="4774" y="11937"/>
                  <a:pt x="4769" y="11946"/>
                </a:cubicBezTo>
                <a:lnTo>
                  <a:pt x="4762" y="11959"/>
                </a:lnTo>
                <a:lnTo>
                  <a:pt x="4762" y="12000"/>
                </a:lnTo>
                <a:cubicBezTo>
                  <a:pt x="4762" y="12051"/>
                  <a:pt x="4783" y="12091"/>
                  <a:pt x="4810" y="12091"/>
                </a:cubicBezTo>
                <a:cubicBezTo>
                  <a:pt x="4845" y="12091"/>
                  <a:pt x="4878" y="12084"/>
                  <a:pt x="4910" y="12078"/>
                </a:cubicBezTo>
                <a:cubicBezTo>
                  <a:pt x="4942" y="12072"/>
                  <a:pt x="4975" y="12065"/>
                  <a:pt x="5011" y="12065"/>
                </a:cubicBezTo>
                <a:cubicBezTo>
                  <a:pt x="5034" y="12065"/>
                  <a:pt x="5046" y="12083"/>
                  <a:pt x="5061" y="12105"/>
                </a:cubicBezTo>
                <a:cubicBezTo>
                  <a:pt x="5069" y="12118"/>
                  <a:pt x="5079" y="12132"/>
                  <a:pt x="5091" y="12142"/>
                </a:cubicBezTo>
                <a:lnTo>
                  <a:pt x="5091" y="12173"/>
                </a:lnTo>
                <a:cubicBezTo>
                  <a:pt x="5091" y="12234"/>
                  <a:pt x="5087" y="12312"/>
                  <a:pt x="5079" y="12337"/>
                </a:cubicBezTo>
                <a:lnTo>
                  <a:pt x="5076" y="12348"/>
                </a:lnTo>
                <a:lnTo>
                  <a:pt x="5076" y="12619"/>
                </a:lnTo>
                <a:cubicBezTo>
                  <a:pt x="5076" y="12736"/>
                  <a:pt x="5127" y="12786"/>
                  <a:pt x="5161" y="12819"/>
                </a:cubicBezTo>
                <a:lnTo>
                  <a:pt x="5167" y="12826"/>
                </a:lnTo>
                <a:cubicBezTo>
                  <a:pt x="5171" y="12829"/>
                  <a:pt x="5174" y="12842"/>
                  <a:pt x="5178" y="12854"/>
                </a:cubicBezTo>
                <a:cubicBezTo>
                  <a:pt x="5187" y="12883"/>
                  <a:pt x="5202" y="12932"/>
                  <a:pt x="5236" y="12932"/>
                </a:cubicBezTo>
                <a:cubicBezTo>
                  <a:pt x="5270" y="12932"/>
                  <a:pt x="5294" y="12906"/>
                  <a:pt x="5316" y="12883"/>
                </a:cubicBezTo>
                <a:cubicBezTo>
                  <a:pt x="5330" y="12868"/>
                  <a:pt x="5343" y="12855"/>
                  <a:pt x="5357" y="12850"/>
                </a:cubicBezTo>
                <a:cubicBezTo>
                  <a:pt x="5327" y="12873"/>
                  <a:pt x="5275" y="12948"/>
                  <a:pt x="5275" y="12998"/>
                </a:cubicBezTo>
                <a:cubicBezTo>
                  <a:pt x="5275" y="13020"/>
                  <a:pt x="5281" y="13038"/>
                  <a:pt x="5288" y="13052"/>
                </a:cubicBezTo>
                <a:cubicBezTo>
                  <a:pt x="5286" y="13055"/>
                  <a:pt x="5284" y="13055"/>
                  <a:pt x="5283" y="13055"/>
                </a:cubicBezTo>
                <a:cubicBezTo>
                  <a:pt x="5268" y="13055"/>
                  <a:pt x="5253" y="13018"/>
                  <a:pt x="5241" y="12988"/>
                </a:cubicBezTo>
                <a:cubicBezTo>
                  <a:pt x="5236" y="12975"/>
                  <a:pt x="5231" y="12963"/>
                  <a:pt x="5227" y="12953"/>
                </a:cubicBezTo>
                <a:cubicBezTo>
                  <a:pt x="5217" y="12935"/>
                  <a:pt x="5204" y="12926"/>
                  <a:pt x="5188" y="12926"/>
                </a:cubicBezTo>
                <a:cubicBezTo>
                  <a:pt x="5178" y="12926"/>
                  <a:pt x="5167" y="12929"/>
                  <a:pt x="5159" y="12932"/>
                </a:cubicBezTo>
                <a:cubicBezTo>
                  <a:pt x="5159" y="12932"/>
                  <a:pt x="5159" y="12932"/>
                  <a:pt x="5159" y="12932"/>
                </a:cubicBezTo>
                <a:lnTo>
                  <a:pt x="5159" y="12919"/>
                </a:lnTo>
                <a:lnTo>
                  <a:pt x="5141" y="12911"/>
                </a:lnTo>
                <a:cubicBezTo>
                  <a:pt x="5130" y="12906"/>
                  <a:pt x="5129" y="12899"/>
                  <a:pt x="5124" y="12874"/>
                </a:cubicBezTo>
                <a:cubicBezTo>
                  <a:pt x="5122" y="12864"/>
                  <a:pt x="5121" y="12855"/>
                  <a:pt x="5118" y="12845"/>
                </a:cubicBezTo>
                <a:cubicBezTo>
                  <a:pt x="5110" y="12813"/>
                  <a:pt x="5033" y="12706"/>
                  <a:pt x="5018" y="12706"/>
                </a:cubicBezTo>
                <a:lnTo>
                  <a:pt x="5006" y="12706"/>
                </a:lnTo>
                <a:lnTo>
                  <a:pt x="5001" y="12723"/>
                </a:lnTo>
                <a:cubicBezTo>
                  <a:pt x="5000" y="12716"/>
                  <a:pt x="5000" y="12707"/>
                  <a:pt x="5001" y="12696"/>
                </a:cubicBezTo>
                <a:cubicBezTo>
                  <a:pt x="5001" y="12672"/>
                  <a:pt x="5002" y="12642"/>
                  <a:pt x="4997" y="12611"/>
                </a:cubicBezTo>
                <a:cubicBezTo>
                  <a:pt x="4990" y="12566"/>
                  <a:pt x="4979" y="12546"/>
                  <a:pt x="4969" y="12530"/>
                </a:cubicBezTo>
                <a:cubicBezTo>
                  <a:pt x="4968" y="12527"/>
                  <a:pt x="4966" y="12524"/>
                  <a:pt x="4964" y="12520"/>
                </a:cubicBezTo>
                <a:cubicBezTo>
                  <a:pt x="4955" y="12503"/>
                  <a:pt x="4946" y="12487"/>
                  <a:pt x="4938" y="12472"/>
                </a:cubicBezTo>
                <a:cubicBezTo>
                  <a:pt x="4914" y="12430"/>
                  <a:pt x="4895" y="12396"/>
                  <a:pt x="4887" y="12333"/>
                </a:cubicBezTo>
                <a:lnTo>
                  <a:pt x="4883" y="12298"/>
                </a:lnTo>
                <a:lnTo>
                  <a:pt x="4852" y="12298"/>
                </a:lnTo>
                <a:cubicBezTo>
                  <a:pt x="4841" y="12298"/>
                  <a:pt x="4831" y="12306"/>
                  <a:pt x="4824" y="12312"/>
                </a:cubicBezTo>
                <a:cubicBezTo>
                  <a:pt x="4819" y="12317"/>
                  <a:pt x="4815" y="12320"/>
                  <a:pt x="4812" y="12320"/>
                </a:cubicBezTo>
                <a:cubicBezTo>
                  <a:pt x="4794" y="12320"/>
                  <a:pt x="4780" y="12307"/>
                  <a:pt x="4767" y="12291"/>
                </a:cubicBezTo>
                <a:lnTo>
                  <a:pt x="4663" y="11639"/>
                </a:lnTo>
                <a:cubicBezTo>
                  <a:pt x="4666" y="11628"/>
                  <a:pt x="4671" y="11614"/>
                  <a:pt x="4676" y="11601"/>
                </a:cubicBezTo>
                <a:cubicBezTo>
                  <a:pt x="4690" y="11564"/>
                  <a:pt x="4705" y="11521"/>
                  <a:pt x="4705" y="11468"/>
                </a:cubicBezTo>
                <a:cubicBezTo>
                  <a:pt x="4705" y="11351"/>
                  <a:pt x="4799" y="11347"/>
                  <a:pt x="4810" y="11347"/>
                </a:cubicBezTo>
                <a:close/>
                <a:moveTo>
                  <a:pt x="16791" y="11410"/>
                </a:moveTo>
                <a:cubicBezTo>
                  <a:pt x="16764" y="11410"/>
                  <a:pt x="16692" y="11516"/>
                  <a:pt x="16675" y="11516"/>
                </a:cubicBezTo>
                <a:cubicBezTo>
                  <a:pt x="16664" y="11516"/>
                  <a:pt x="16675" y="11554"/>
                  <a:pt x="16675" y="11580"/>
                </a:cubicBezTo>
                <a:cubicBezTo>
                  <a:pt x="16675" y="11635"/>
                  <a:pt x="16689" y="11664"/>
                  <a:pt x="16721" y="11664"/>
                </a:cubicBezTo>
                <a:cubicBezTo>
                  <a:pt x="16753" y="11664"/>
                  <a:pt x="16817" y="11533"/>
                  <a:pt x="16817" y="11473"/>
                </a:cubicBezTo>
                <a:cubicBezTo>
                  <a:pt x="16817" y="11448"/>
                  <a:pt x="16802" y="11410"/>
                  <a:pt x="16791" y="11410"/>
                </a:cubicBezTo>
                <a:close/>
                <a:moveTo>
                  <a:pt x="5744" y="11457"/>
                </a:moveTo>
                <a:cubicBezTo>
                  <a:pt x="5726" y="11457"/>
                  <a:pt x="5705" y="11491"/>
                  <a:pt x="5705" y="11532"/>
                </a:cubicBezTo>
                <a:cubicBezTo>
                  <a:pt x="5705" y="11568"/>
                  <a:pt x="5718" y="11598"/>
                  <a:pt x="5733" y="11613"/>
                </a:cubicBezTo>
                <a:cubicBezTo>
                  <a:pt x="5734" y="11620"/>
                  <a:pt x="5735" y="11627"/>
                  <a:pt x="5736" y="11634"/>
                </a:cubicBezTo>
                <a:cubicBezTo>
                  <a:pt x="5731" y="11634"/>
                  <a:pt x="5726" y="11633"/>
                  <a:pt x="5720" y="11632"/>
                </a:cubicBezTo>
                <a:cubicBezTo>
                  <a:pt x="5708" y="11629"/>
                  <a:pt x="5693" y="11626"/>
                  <a:pt x="5674" y="11626"/>
                </a:cubicBezTo>
                <a:lnTo>
                  <a:pt x="5664" y="11626"/>
                </a:lnTo>
                <a:lnTo>
                  <a:pt x="5658" y="11641"/>
                </a:lnTo>
                <a:lnTo>
                  <a:pt x="5641" y="11644"/>
                </a:lnTo>
                <a:lnTo>
                  <a:pt x="5641" y="11688"/>
                </a:lnTo>
                <a:cubicBezTo>
                  <a:pt x="5641" y="11734"/>
                  <a:pt x="5661" y="11793"/>
                  <a:pt x="5686" y="11801"/>
                </a:cubicBezTo>
                <a:lnTo>
                  <a:pt x="5712" y="11809"/>
                </a:lnTo>
                <a:lnTo>
                  <a:pt x="5712" y="11769"/>
                </a:lnTo>
                <a:cubicBezTo>
                  <a:pt x="5718" y="11765"/>
                  <a:pt x="5727" y="11767"/>
                  <a:pt x="5738" y="11766"/>
                </a:cubicBezTo>
                <a:cubicBezTo>
                  <a:pt x="5747" y="11765"/>
                  <a:pt x="5757" y="11764"/>
                  <a:pt x="5766" y="11764"/>
                </a:cubicBezTo>
                <a:cubicBezTo>
                  <a:pt x="5786" y="11764"/>
                  <a:pt x="5795" y="11768"/>
                  <a:pt x="5798" y="11772"/>
                </a:cubicBezTo>
                <a:cubicBezTo>
                  <a:pt x="5799" y="11773"/>
                  <a:pt x="5799" y="11775"/>
                  <a:pt x="5799" y="11776"/>
                </a:cubicBezTo>
                <a:cubicBezTo>
                  <a:pt x="5802" y="11792"/>
                  <a:pt x="5811" y="11835"/>
                  <a:pt x="5838" y="11835"/>
                </a:cubicBezTo>
                <a:cubicBezTo>
                  <a:pt x="5861" y="11835"/>
                  <a:pt x="5872" y="11799"/>
                  <a:pt x="5879" y="11778"/>
                </a:cubicBezTo>
                <a:cubicBezTo>
                  <a:pt x="5880" y="11774"/>
                  <a:pt x="5882" y="11768"/>
                  <a:pt x="5884" y="11763"/>
                </a:cubicBezTo>
                <a:cubicBezTo>
                  <a:pt x="5888" y="11771"/>
                  <a:pt x="5896" y="11780"/>
                  <a:pt x="5908" y="11780"/>
                </a:cubicBezTo>
                <a:cubicBezTo>
                  <a:pt x="5925" y="11780"/>
                  <a:pt x="5937" y="11765"/>
                  <a:pt x="5948" y="11752"/>
                </a:cubicBezTo>
                <a:cubicBezTo>
                  <a:pt x="5949" y="11750"/>
                  <a:pt x="5950" y="11748"/>
                  <a:pt x="5952" y="11746"/>
                </a:cubicBezTo>
                <a:lnTo>
                  <a:pt x="6067" y="11746"/>
                </a:lnTo>
                <a:lnTo>
                  <a:pt x="6042" y="11675"/>
                </a:lnTo>
                <a:cubicBezTo>
                  <a:pt x="6030" y="11640"/>
                  <a:pt x="6015" y="11619"/>
                  <a:pt x="6000" y="11599"/>
                </a:cubicBezTo>
                <a:cubicBezTo>
                  <a:pt x="5996" y="11594"/>
                  <a:pt x="5992" y="11588"/>
                  <a:pt x="5987" y="11582"/>
                </a:cubicBezTo>
                <a:lnTo>
                  <a:pt x="5985" y="11580"/>
                </a:lnTo>
                <a:lnTo>
                  <a:pt x="5985" y="11579"/>
                </a:lnTo>
                <a:lnTo>
                  <a:pt x="5985" y="11578"/>
                </a:lnTo>
                <a:cubicBezTo>
                  <a:pt x="5984" y="11577"/>
                  <a:pt x="5982" y="11575"/>
                  <a:pt x="5981" y="11573"/>
                </a:cubicBezTo>
                <a:lnTo>
                  <a:pt x="5980" y="11575"/>
                </a:lnTo>
                <a:lnTo>
                  <a:pt x="5980" y="11575"/>
                </a:lnTo>
                <a:lnTo>
                  <a:pt x="5980" y="11575"/>
                </a:lnTo>
                <a:cubicBezTo>
                  <a:pt x="5979" y="11575"/>
                  <a:pt x="5979" y="11575"/>
                  <a:pt x="5979" y="11575"/>
                </a:cubicBezTo>
                <a:cubicBezTo>
                  <a:pt x="5973" y="11566"/>
                  <a:pt x="5967" y="11556"/>
                  <a:pt x="5961" y="11547"/>
                </a:cubicBezTo>
                <a:cubicBezTo>
                  <a:pt x="5938" y="11510"/>
                  <a:pt x="5913" y="11470"/>
                  <a:pt x="5859" y="11470"/>
                </a:cubicBezTo>
                <a:cubicBezTo>
                  <a:pt x="5855" y="11470"/>
                  <a:pt x="5851" y="11471"/>
                  <a:pt x="5847" y="11471"/>
                </a:cubicBezTo>
                <a:lnTo>
                  <a:pt x="5847" y="11471"/>
                </a:lnTo>
                <a:lnTo>
                  <a:pt x="5841" y="11473"/>
                </a:lnTo>
                <a:cubicBezTo>
                  <a:pt x="5841" y="11473"/>
                  <a:pt x="5841" y="11473"/>
                  <a:pt x="5840" y="11473"/>
                </a:cubicBezTo>
                <a:lnTo>
                  <a:pt x="5798" y="11486"/>
                </a:lnTo>
                <a:cubicBezTo>
                  <a:pt x="5797" y="11486"/>
                  <a:pt x="5796" y="11487"/>
                  <a:pt x="5795" y="11487"/>
                </a:cubicBezTo>
                <a:cubicBezTo>
                  <a:pt x="5791" y="11487"/>
                  <a:pt x="5786" y="11483"/>
                  <a:pt x="5779" y="11476"/>
                </a:cubicBezTo>
                <a:cubicBezTo>
                  <a:pt x="5770" y="11468"/>
                  <a:pt x="5759" y="11457"/>
                  <a:pt x="5744" y="11457"/>
                </a:cubicBezTo>
                <a:close/>
                <a:moveTo>
                  <a:pt x="4276" y="11472"/>
                </a:moveTo>
                <a:cubicBezTo>
                  <a:pt x="4288" y="11499"/>
                  <a:pt x="4300" y="11524"/>
                  <a:pt x="4307" y="11538"/>
                </a:cubicBezTo>
                <a:cubicBezTo>
                  <a:pt x="4318" y="11562"/>
                  <a:pt x="4326" y="11585"/>
                  <a:pt x="4334" y="11609"/>
                </a:cubicBezTo>
                <a:cubicBezTo>
                  <a:pt x="4349" y="11656"/>
                  <a:pt x="4366" y="11705"/>
                  <a:pt x="4409" y="11732"/>
                </a:cubicBezTo>
                <a:cubicBezTo>
                  <a:pt x="4411" y="11733"/>
                  <a:pt x="4413" y="11737"/>
                  <a:pt x="4416" y="11746"/>
                </a:cubicBezTo>
                <a:cubicBezTo>
                  <a:pt x="4422" y="11760"/>
                  <a:pt x="4432" y="11785"/>
                  <a:pt x="4452" y="11785"/>
                </a:cubicBezTo>
                <a:cubicBezTo>
                  <a:pt x="4476" y="11785"/>
                  <a:pt x="4497" y="11769"/>
                  <a:pt x="4517" y="11752"/>
                </a:cubicBezTo>
                <a:cubicBezTo>
                  <a:pt x="4534" y="11738"/>
                  <a:pt x="4551" y="11725"/>
                  <a:pt x="4568" y="11725"/>
                </a:cubicBezTo>
                <a:cubicBezTo>
                  <a:pt x="4577" y="11725"/>
                  <a:pt x="4581" y="11730"/>
                  <a:pt x="4587" y="11737"/>
                </a:cubicBezTo>
                <a:cubicBezTo>
                  <a:pt x="4593" y="11743"/>
                  <a:pt x="4599" y="11751"/>
                  <a:pt x="4609" y="11751"/>
                </a:cubicBezTo>
                <a:cubicBezTo>
                  <a:pt x="4616" y="11751"/>
                  <a:pt x="4623" y="11747"/>
                  <a:pt x="4629" y="11740"/>
                </a:cubicBezTo>
                <a:cubicBezTo>
                  <a:pt x="4646" y="11849"/>
                  <a:pt x="4664" y="11961"/>
                  <a:pt x="4682" y="12073"/>
                </a:cubicBezTo>
                <a:cubicBezTo>
                  <a:pt x="4688" y="12111"/>
                  <a:pt x="4695" y="12149"/>
                  <a:pt x="4701" y="12187"/>
                </a:cubicBezTo>
                <a:cubicBezTo>
                  <a:pt x="4703" y="12203"/>
                  <a:pt x="4706" y="12218"/>
                  <a:pt x="4708" y="12234"/>
                </a:cubicBezTo>
                <a:cubicBezTo>
                  <a:pt x="4695" y="12227"/>
                  <a:pt x="4683" y="12223"/>
                  <a:pt x="4672" y="12220"/>
                </a:cubicBezTo>
                <a:cubicBezTo>
                  <a:pt x="4655" y="12216"/>
                  <a:pt x="4639" y="12211"/>
                  <a:pt x="4621" y="12193"/>
                </a:cubicBezTo>
                <a:cubicBezTo>
                  <a:pt x="4591" y="12163"/>
                  <a:pt x="4574" y="12127"/>
                  <a:pt x="4557" y="12088"/>
                </a:cubicBezTo>
                <a:cubicBezTo>
                  <a:pt x="4539" y="12048"/>
                  <a:pt x="4521" y="12006"/>
                  <a:pt x="4489" y="11976"/>
                </a:cubicBezTo>
                <a:lnTo>
                  <a:pt x="4484" y="11971"/>
                </a:lnTo>
                <a:lnTo>
                  <a:pt x="4473" y="11971"/>
                </a:lnTo>
                <a:cubicBezTo>
                  <a:pt x="4457" y="11953"/>
                  <a:pt x="4441" y="11937"/>
                  <a:pt x="4420" y="11937"/>
                </a:cubicBezTo>
                <a:cubicBezTo>
                  <a:pt x="4391" y="11937"/>
                  <a:pt x="4375" y="11970"/>
                  <a:pt x="4363" y="11994"/>
                </a:cubicBezTo>
                <a:cubicBezTo>
                  <a:pt x="4352" y="12015"/>
                  <a:pt x="4347" y="12023"/>
                  <a:pt x="4339" y="12023"/>
                </a:cubicBezTo>
                <a:cubicBezTo>
                  <a:pt x="4333" y="12023"/>
                  <a:pt x="4323" y="12009"/>
                  <a:pt x="4317" y="12001"/>
                </a:cubicBezTo>
                <a:cubicBezTo>
                  <a:pt x="4313" y="11996"/>
                  <a:pt x="4310" y="11992"/>
                  <a:pt x="4307" y="11989"/>
                </a:cubicBezTo>
                <a:cubicBezTo>
                  <a:pt x="4293" y="11975"/>
                  <a:pt x="4281" y="11973"/>
                  <a:pt x="4272" y="11973"/>
                </a:cubicBezTo>
                <a:cubicBezTo>
                  <a:pt x="4268" y="11973"/>
                  <a:pt x="4264" y="11974"/>
                  <a:pt x="4259" y="11975"/>
                </a:cubicBezTo>
                <a:cubicBezTo>
                  <a:pt x="4256" y="11975"/>
                  <a:pt x="4252" y="11975"/>
                  <a:pt x="4248" y="11975"/>
                </a:cubicBezTo>
                <a:cubicBezTo>
                  <a:pt x="4243" y="11975"/>
                  <a:pt x="4230" y="11965"/>
                  <a:pt x="4195" y="11923"/>
                </a:cubicBezTo>
                <a:cubicBezTo>
                  <a:pt x="4205" y="11869"/>
                  <a:pt x="4215" y="11814"/>
                  <a:pt x="4225" y="11758"/>
                </a:cubicBezTo>
                <a:cubicBezTo>
                  <a:pt x="4229" y="11731"/>
                  <a:pt x="4234" y="11704"/>
                  <a:pt x="4239" y="11677"/>
                </a:cubicBezTo>
                <a:cubicBezTo>
                  <a:pt x="4250" y="11614"/>
                  <a:pt x="4262" y="11552"/>
                  <a:pt x="4273" y="11490"/>
                </a:cubicBezTo>
                <a:cubicBezTo>
                  <a:pt x="4274" y="11484"/>
                  <a:pt x="4275" y="11478"/>
                  <a:pt x="4276" y="11472"/>
                </a:cubicBezTo>
                <a:close/>
                <a:moveTo>
                  <a:pt x="15787" y="11485"/>
                </a:moveTo>
                <a:lnTo>
                  <a:pt x="15829" y="11518"/>
                </a:lnTo>
                <a:lnTo>
                  <a:pt x="16014" y="11662"/>
                </a:lnTo>
                <a:cubicBezTo>
                  <a:pt x="16014" y="11662"/>
                  <a:pt x="16032" y="11676"/>
                  <a:pt x="16032" y="11676"/>
                </a:cubicBezTo>
                <a:lnTo>
                  <a:pt x="16006" y="11702"/>
                </a:lnTo>
                <a:cubicBezTo>
                  <a:pt x="16013" y="11731"/>
                  <a:pt x="16025" y="11746"/>
                  <a:pt x="16033" y="11758"/>
                </a:cubicBezTo>
                <a:cubicBezTo>
                  <a:pt x="16037" y="11765"/>
                  <a:pt x="16041" y="11770"/>
                  <a:pt x="16043" y="11776"/>
                </a:cubicBezTo>
                <a:cubicBezTo>
                  <a:pt x="16047" y="11789"/>
                  <a:pt x="16057" y="11829"/>
                  <a:pt x="16057" y="11939"/>
                </a:cubicBezTo>
                <a:cubicBezTo>
                  <a:pt x="16057" y="11952"/>
                  <a:pt x="16047" y="11986"/>
                  <a:pt x="16042" y="11996"/>
                </a:cubicBezTo>
                <a:lnTo>
                  <a:pt x="16055" y="12023"/>
                </a:lnTo>
                <a:lnTo>
                  <a:pt x="16037" y="12023"/>
                </a:lnTo>
                <a:cubicBezTo>
                  <a:pt x="16037" y="12018"/>
                  <a:pt x="16037" y="12013"/>
                  <a:pt x="16038" y="12008"/>
                </a:cubicBezTo>
                <a:cubicBezTo>
                  <a:pt x="16041" y="11962"/>
                  <a:pt x="16045" y="11904"/>
                  <a:pt x="16031" y="11860"/>
                </a:cubicBezTo>
                <a:cubicBezTo>
                  <a:pt x="16022" y="11830"/>
                  <a:pt x="16006" y="11825"/>
                  <a:pt x="15997" y="11823"/>
                </a:cubicBezTo>
                <a:cubicBezTo>
                  <a:pt x="15997" y="11821"/>
                  <a:pt x="15996" y="11819"/>
                  <a:pt x="15996" y="11816"/>
                </a:cubicBezTo>
                <a:cubicBezTo>
                  <a:pt x="15994" y="11803"/>
                  <a:pt x="15991" y="11783"/>
                  <a:pt x="15981" y="11762"/>
                </a:cubicBezTo>
                <a:lnTo>
                  <a:pt x="15965" y="11731"/>
                </a:lnTo>
                <a:lnTo>
                  <a:pt x="15949" y="11762"/>
                </a:lnTo>
                <a:cubicBezTo>
                  <a:pt x="15936" y="11788"/>
                  <a:pt x="15926" y="11817"/>
                  <a:pt x="15917" y="11845"/>
                </a:cubicBezTo>
                <a:cubicBezTo>
                  <a:pt x="15896" y="11907"/>
                  <a:pt x="15882" y="11945"/>
                  <a:pt x="15854" y="11945"/>
                </a:cubicBezTo>
                <a:cubicBezTo>
                  <a:pt x="15847" y="11945"/>
                  <a:pt x="15843" y="11945"/>
                  <a:pt x="15843" y="11883"/>
                </a:cubicBezTo>
                <a:cubicBezTo>
                  <a:pt x="15843" y="11861"/>
                  <a:pt x="15845" y="11845"/>
                  <a:pt x="15848" y="11826"/>
                </a:cubicBezTo>
                <a:cubicBezTo>
                  <a:pt x="15851" y="11807"/>
                  <a:pt x="15854" y="11785"/>
                  <a:pt x="15854" y="11756"/>
                </a:cubicBezTo>
                <a:cubicBezTo>
                  <a:pt x="15854" y="11731"/>
                  <a:pt x="15847" y="11713"/>
                  <a:pt x="15843" y="11701"/>
                </a:cubicBezTo>
                <a:cubicBezTo>
                  <a:pt x="15842" y="11698"/>
                  <a:pt x="15841" y="11693"/>
                  <a:pt x="15840" y="11687"/>
                </a:cubicBezTo>
                <a:cubicBezTo>
                  <a:pt x="15827" y="11610"/>
                  <a:pt x="15807" y="11547"/>
                  <a:pt x="15789" y="11492"/>
                </a:cubicBezTo>
                <a:cubicBezTo>
                  <a:pt x="15788" y="11490"/>
                  <a:pt x="15788" y="11488"/>
                  <a:pt x="15787" y="11485"/>
                </a:cubicBezTo>
                <a:close/>
                <a:moveTo>
                  <a:pt x="5842" y="11563"/>
                </a:moveTo>
                <a:lnTo>
                  <a:pt x="5861" y="11579"/>
                </a:lnTo>
                <a:lnTo>
                  <a:pt x="5957" y="11653"/>
                </a:lnTo>
                <a:cubicBezTo>
                  <a:pt x="5958" y="11654"/>
                  <a:pt x="5959" y="11655"/>
                  <a:pt x="5960" y="11656"/>
                </a:cubicBezTo>
                <a:cubicBezTo>
                  <a:pt x="5960" y="11656"/>
                  <a:pt x="5940" y="11656"/>
                  <a:pt x="5940" y="11656"/>
                </a:cubicBezTo>
                <a:lnTo>
                  <a:pt x="5935" y="11662"/>
                </a:lnTo>
                <a:cubicBezTo>
                  <a:pt x="5931" y="11667"/>
                  <a:pt x="5927" y="11672"/>
                  <a:pt x="5923" y="11676"/>
                </a:cubicBezTo>
                <a:cubicBezTo>
                  <a:pt x="5917" y="11684"/>
                  <a:pt x="5914" y="11688"/>
                  <a:pt x="5911" y="11690"/>
                </a:cubicBezTo>
                <a:cubicBezTo>
                  <a:pt x="5907" y="11681"/>
                  <a:pt x="5899" y="11669"/>
                  <a:pt x="5886" y="11669"/>
                </a:cubicBezTo>
                <a:cubicBezTo>
                  <a:pt x="5860" y="11669"/>
                  <a:pt x="5847" y="11710"/>
                  <a:pt x="5840" y="11731"/>
                </a:cubicBezTo>
                <a:cubicBezTo>
                  <a:pt x="5840" y="11732"/>
                  <a:pt x="5840" y="11734"/>
                  <a:pt x="5839" y="11735"/>
                </a:cubicBezTo>
                <a:cubicBezTo>
                  <a:pt x="5837" y="11723"/>
                  <a:pt x="5832" y="11708"/>
                  <a:pt x="5825" y="11698"/>
                </a:cubicBezTo>
                <a:cubicBezTo>
                  <a:pt x="5819" y="11691"/>
                  <a:pt x="5813" y="11686"/>
                  <a:pt x="5805" y="11682"/>
                </a:cubicBezTo>
                <a:lnTo>
                  <a:pt x="5807" y="11680"/>
                </a:lnTo>
                <a:lnTo>
                  <a:pt x="5786" y="11636"/>
                </a:lnTo>
                <a:cubicBezTo>
                  <a:pt x="5779" y="11623"/>
                  <a:pt x="5777" y="11609"/>
                  <a:pt x="5777" y="11578"/>
                </a:cubicBezTo>
                <a:lnTo>
                  <a:pt x="5777" y="11571"/>
                </a:lnTo>
                <a:cubicBezTo>
                  <a:pt x="5783" y="11574"/>
                  <a:pt x="5789" y="11576"/>
                  <a:pt x="5795" y="11576"/>
                </a:cubicBezTo>
                <a:cubicBezTo>
                  <a:pt x="5812" y="11576"/>
                  <a:pt x="5824" y="11571"/>
                  <a:pt x="5835" y="11566"/>
                </a:cubicBezTo>
                <a:cubicBezTo>
                  <a:pt x="5837" y="11565"/>
                  <a:pt x="5839" y="11564"/>
                  <a:pt x="5842" y="11563"/>
                </a:cubicBezTo>
                <a:close/>
                <a:moveTo>
                  <a:pt x="5454" y="11636"/>
                </a:moveTo>
                <a:cubicBezTo>
                  <a:pt x="5433" y="11636"/>
                  <a:pt x="5411" y="11663"/>
                  <a:pt x="5411" y="11707"/>
                </a:cubicBezTo>
                <a:cubicBezTo>
                  <a:pt x="5411" y="11765"/>
                  <a:pt x="5437" y="11815"/>
                  <a:pt x="5467" y="11815"/>
                </a:cubicBezTo>
                <a:cubicBezTo>
                  <a:pt x="5486" y="11815"/>
                  <a:pt x="5501" y="11808"/>
                  <a:pt x="5516" y="11800"/>
                </a:cubicBezTo>
                <a:cubicBezTo>
                  <a:pt x="5524" y="11796"/>
                  <a:pt x="5532" y="11792"/>
                  <a:pt x="5541" y="11790"/>
                </a:cubicBezTo>
                <a:lnTo>
                  <a:pt x="5565" y="11782"/>
                </a:lnTo>
                <a:lnTo>
                  <a:pt x="5559" y="11734"/>
                </a:lnTo>
                <a:cubicBezTo>
                  <a:pt x="5554" y="11699"/>
                  <a:pt x="5543" y="11676"/>
                  <a:pt x="5525" y="11664"/>
                </a:cubicBezTo>
                <a:lnTo>
                  <a:pt x="5524" y="11668"/>
                </a:lnTo>
                <a:lnTo>
                  <a:pt x="5521" y="11667"/>
                </a:lnTo>
                <a:cubicBezTo>
                  <a:pt x="5506" y="11655"/>
                  <a:pt x="5479" y="11636"/>
                  <a:pt x="5454" y="11636"/>
                </a:cubicBezTo>
                <a:close/>
                <a:moveTo>
                  <a:pt x="6122" y="11636"/>
                </a:moveTo>
                <a:cubicBezTo>
                  <a:pt x="6107" y="11636"/>
                  <a:pt x="6095" y="11645"/>
                  <a:pt x="6087" y="11660"/>
                </a:cubicBezTo>
                <a:lnTo>
                  <a:pt x="6065" y="11644"/>
                </a:lnTo>
                <a:lnTo>
                  <a:pt x="6078" y="11731"/>
                </a:lnTo>
                <a:cubicBezTo>
                  <a:pt x="6078" y="11732"/>
                  <a:pt x="6078" y="11732"/>
                  <a:pt x="6078" y="11732"/>
                </a:cubicBezTo>
                <a:lnTo>
                  <a:pt x="6082" y="11753"/>
                </a:lnTo>
                <a:lnTo>
                  <a:pt x="6084" y="11754"/>
                </a:lnTo>
                <a:cubicBezTo>
                  <a:pt x="6099" y="11797"/>
                  <a:pt x="6131" y="11798"/>
                  <a:pt x="6144" y="11799"/>
                </a:cubicBezTo>
                <a:lnTo>
                  <a:pt x="6144" y="11797"/>
                </a:lnTo>
                <a:lnTo>
                  <a:pt x="6152" y="11799"/>
                </a:lnTo>
                <a:cubicBezTo>
                  <a:pt x="6166" y="11799"/>
                  <a:pt x="6193" y="11799"/>
                  <a:pt x="6206" y="11749"/>
                </a:cubicBezTo>
                <a:lnTo>
                  <a:pt x="6211" y="11728"/>
                </a:lnTo>
                <a:lnTo>
                  <a:pt x="6206" y="11708"/>
                </a:lnTo>
                <a:cubicBezTo>
                  <a:pt x="6191" y="11652"/>
                  <a:pt x="6123" y="11636"/>
                  <a:pt x="6122" y="11636"/>
                </a:cubicBezTo>
                <a:close/>
                <a:moveTo>
                  <a:pt x="17390" y="11636"/>
                </a:moveTo>
                <a:cubicBezTo>
                  <a:pt x="17375" y="11636"/>
                  <a:pt x="17370" y="11673"/>
                  <a:pt x="17370" y="11710"/>
                </a:cubicBezTo>
                <a:cubicBezTo>
                  <a:pt x="17370" y="11730"/>
                  <a:pt x="17372" y="11748"/>
                  <a:pt x="17374" y="11765"/>
                </a:cubicBezTo>
                <a:cubicBezTo>
                  <a:pt x="17376" y="11785"/>
                  <a:pt x="17379" y="11804"/>
                  <a:pt x="17379" y="11828"/>
                </a:cubicBezTo>
                <a:cubicBezTo>
                  <a:pt x="17378" y="11862"/>
                  <a:pt x="17374" y="11913"/>
                  <a:pt x="17366" y="11939"/>
                </a:cubicBezTo>
                <a:cubicBezTo>
                  <a:pt x="17347" y="11931"/>
                  <a:pt x="17354" y="12008"/>
                  <a:pt x="17354" y="12068"/>
                </a:cubicBezTo>
                <a:cubicBezTo>
                  <a:pt x="17353" y="12090"/>
                  <a:pt x="17388" y="12135"/>
                  <a:pt x="17395" y="12136"/>
                </a:cubicBezTo>
                <a:cubicBezTo>
                  <a:pt x="17401" y="12136"/>
                  <a:pt x="17405" y="12121"/>
                  <a:pt x="17409" y="12110"/>
                </a:cubicBezTo>
                <a:lnTo>
                  <a:pt x="17421" y="12111"/>
                </a:lnTo>
                <a:lnTo>
                  <a:pt x="17420" y="12147"/>
                </a:lnTo>
                <a:cubicBezTo>
                  <a:pt x="17417" y="12155"/>
                  <a:pt x="17409" y="12166"/>
                  <a:pt x="17409" y="12188"/>
                </a:cubicBezTo>
                <a:cubicBezTo>
                  <a:pt x="17408" y="12207"/>
                  <a:pt x="17424" y="12240"/>
                  <a:pt x="17437" y="12241"/>
                </a:cubicBezTo>
                <a:cubicBezTo>
                  <a:pt x="17449" y="12241"/>
                  <a:pt x="17457" y="12219"/>
                  <a:pt x="17468" y="12220"/>
                </a:cubicBezTo>
                <a:cubicBezTo>
                  <a:pt x="17495" y="12220"/>
                  <a:pt x="17497" y="12302"/>
                  <a:pt x="17524" y="12303"/>
                </a:cubicBezTo>
                <a:cubicBezTo>
                  <a:pt x="17518" y="12273"/>
                  <a:pt x="17512" y="12258"/>
                  <a:pt x="17522" y="12233"/>
                </a:cubicBezTo>
                <a:cubicBezTo>
                  <a:pt x="17533" y="12266"/>
                  <a:pt x="17578" y="12300"/>
                  <a:pt x="17590" y="12343"/>
                </a:cubicBezTo>
                <a:cubicBezTo>
                  <a:pt x="17590" y="12344"/>
                  <a:pt x="17591" y="12345"/>
                  <a:pt x="17591" y="12346"/>
                </a:cubicBezTo>
                <a:cubicBezTo>
                  <a:pt x="17593" y="12357"/>
                  <a:pt x="17595" y="12375"/>
                  <a:pt x="17600" y="12376"/>
                </a:cubicBezTo>
                <a:cubicBezTo>
                  <a:pt x="17604" y="12376"/>
                  <a:pt x="17608" y="12361"/>
                  <a:pt x="17608" y="12354"/>
                </a:cubicBezTo>
                <a:cubicBezTo>
                  <a:pt x="17608" y="12350"/>
                  <a:pt x="17608" y="12346"/>
                  <a:pt x="17608" y="12342"/>
                </a:cubicBezTo>
                <a:cubicBezTo>
                  <a:pt x="17608" y="12337"/>
                  <a:pt x="17608" y="12331"/>
                  <a:pt x="17608" y="12324"/>
                </a:cubicBezTo>
                <a:cubicBezTo>
                  <a:pt x="17595" y="12324"/>
                  <a:pt x="17583" y="12309"/>
                  <a:pt x="17584" y="12279"/>
                </a:cubicBezTo>
                <a:cubicBezTo>
                  <a:pt x="17580" y="12282"/>
                  <a:pt x="17570" y="12286"/>
                  <a:pt x="17570" y="12279"/>
                </a:cubicBezTo>
                <a:cubicBezTo>
                  <a:pt x="17571" y="12260"/>
                  <a:pt x="17580" y="12257"/>
                  <a:pt x="17582" y="12235"/>
                </a:cubicBezTo>
                <a:cubicBezTo>
                  <a:pt x="17578" y="12235"/>
                  <a:pt x="17575" y="12227"/>
                  <a:pt x="17571" y="12227"/>
                </a:cubicBezTo>
                <a:cubicBezTo>
                  <a:pt x="17563" y="12227"/>
                  <a:pt x="17561" y="12252"/>
                  <a:pt x="17553" y="12252"/>
                </a:cubicBezTo>
                <a:cubicBezTo>
                  <a:pt x="17541" y="12252"/>
                  <a:pt x="17536" y="12167"/>
                  <a:pt x="17513" y="12166"/>
                </a:cubicBezTo>
                <a:cubicBezTo>
                  <a:pt x="17502" y="12165"/>
                  <a:pt x="17492" y="12179"/>
                  <a:pt x="17492" y="12194"/>
                </a:cubicBezTo>
                <a:cubicBezTo>
                  <a:pt x="17492" y="12198"/>
                  <a:pt x="17492" y="12209"/>
                  <a:pt x="17491" y="12213"/>
                </a:cubicBezTo>
                <a:cubicBezTo>
                  <a:pt x="17470" y="12193"/>
                  <a:pt x="17444" y="12100"/>
                  <a:pt x="17445" y="12045"/>
                </a:cubicBezTo>
                <a:cubicBezTo>
                  <a:pt x="17445" y="11967"/>
                  <a:pt x="17480" y="11962"/>
                  <a:pt x="17481" y="11880"/>
                </a:cubicBezTo>
                <a:cubicBezTo>
                  <a:pt x="17481" y="11817"/>
                  <a:pt x="17457" y="11761"/>
                  <a:pt x="17457" y="11713"/>
                </a:cubicBezTo>
                <a:cubicBezTo>
                  <a:pt x="17457" y="11705"/>
                  <a:pt x="17453" y="11694"/>
                  <a:pt x="17453" y="11687"/>
                </a:cubicBezTo>
                <a:cubicBezTo>
                  <a:pt x="17454" y="11683"/>
                  <a:pt x="17450" y="11671"/>
                  <a:pt x="17450" y="11668"/>
                </a:cubicBezTo>
                <a:cubicBezTo>
                  <a:pt x="17442" y="11675"/>
                  <a:pt x="17436" y="11704"/>
                  <a:pt x="17424" y="11704"/>
                </a:cubicBezTo>
                <a:cubicBezTo>
                  <a:pt x="17421" y="11704"/>
                  <a:pt x="17418" y="11701"/>
                  <a:pt x="17416" y="11696"/>
                </a:cubicBezTo>
                <a:cubicBezTo>
                  <a:pt x="17408" y="11678"/>
                  <a:pt x="17407" y="11637"/>
                  <a:pt x="17390" y="11636"/>
                </a:cubicBezTo>
                <a:close/>
                <a:moveTo>
                  <a:pt x="16073" y="11708"/>
                </a:moveTo>
                <a:lnTo>
                  <a:pt x="16697" y="12193"/>
                </a:lnTo>
                <a:cubicBezTo>
                  <a:pt x="16701" y="12232"/>
                  <a:pt x="16704" y="12268"/>
                  <a:pt x="16704" y="12300"/>
                </a:cubicBezTo>
                <a:cubicBezTo>
                  <a:pt x="16704" y="12343"/>
                  <a:pt x="16698" y="12372"/>
                  <a:pt x="16691" y="12403"/>
                </a:cubicBezTo>
                <a:cubicBezTo>
                  <a:pt x="16687" y="12425"/>
                  <a:pt x="16682" y="12449"/>
                  <a:pt x="16680" y="12477"/>
                </a:cubicBezTo>
                <a:cubicBezTo>
                  <a:pt x="16644" y="12499"/>
                  <a:pt x="16625" y="12525"/>
                  <a:pt x="16606" y="12553"/>
                </a:cubicBezTo>
                <a:cubicBezTo>
                  <a:pt x="16593" y="12570"/>
                  <a:pt x="16580" y="12588"/>
                  <a:pt x="16561" y="12608"/>
                </a:cubicBezTo>
                <a:cubicBezTo>
                  <a:pt x="16543" y="12626"/>
                  <a:pt x="16535" y="12657"/>
                  <a:pt x="16529" y="12679"/>
                </a:cubicBezTo>
                <a:cubicBezTo>
                  <a:pt x="16527" y="12686"/>
                  <a:pt x="16525" y="12696"/>
                  <a:pt x="16524" y="12697"/>
                </a:cubicBezTo>
                <a:cubicBezTo>
                  <a:pt x="16529" y="12697"/>
                  <a:pt x="16532" y="12700"/>
                  <a:pt x="16535" y="12704"/>
                </a:cubicBezTo>
                <a:lnTo>
                  <a:pt x="16500" y="12704"/>
                </a:lnTo>
                <a:lnTo>
                  <a:pt x="16471" y="12674"/>
                </a:lnTo>
                <a:cubicBezTo>
                  <a:pt x="16470" y="12670"/>
                  <a:pt x="16468" y="12661"/>
                  <a:pt x="16466" y="12639"/>
                </a:cubicBezTo>
                <a:lnTo>
                  <a:pt x="16462" y="12603"/>
                </a:lnTo>
                <a:lnTo>
                  <a:pt x="16444" y="12603"/>
                </a:lnTo>
                <a:cubicBezTo>
                  <a:pt x="16419" y="12603"/>
                  <a:pt x="16392" y="12587"/>
                  <a:pt x="16392" y="12563"/>
                </a:cubicBezTo>
                <a:lnTo>
                  <a:pt x="16392" y="12518"/>
                </a:lnTo>
                <a:lnTo>
                  <a:pt x="16370" y="12518"/>
                </a:lnTo>
                <a:cubicBezTo>
                  <a:pt x="16363" y="12518"/>
                  <a:pt x="16360" y="12516"/>
                  <a:pt x="16360" y="12517"/>
                </a:cubicBezTo>
                <a:cubicBezTo>
                  <a:pt x="16359" y="12514"/>
                  <a:pt x="16358" y="12506"/>
                  <a:pt x="16357" y="12500"/>
                </a:cubicBezTo>
                <a:cubicBezTo>
                  <a:pt x="16355" y="12479"/>
                  <a:pt x="16351" y="12446"/>
                  <a:pt x="16337" y="12416"/>
                </a:cubicBezTo>
                <a:cubicBezTo>
                  <a:pt x="16309" y="12362"/>
                  <a:pt x="16282" y="12347"/>
                  <a:pt x="16255" y="12332"/>
                </a:cubicBezTo>
                <a:cubicBezTo>
                  <a:pt x="16251" y="12330"/>
                  <a:pt x="16247" y="12328"/>
                  <a:pt x="16243" y="12325"/>
                </a:cubicBezTo>
                <a:cubicBezTo>
                  <a:pt x="16241" y="12318"/>
                  <a:pt x="16240" y="12307"/>
                  <a:pt x="16239" y="12297"/>
                </a:cubicBezTo>
                <a:cubicBezTo>
                  <a:pt x="16231" y="12238"/>
                  <a:pt x="16205" y="12208"/>
                  <a:pt x="16162" y="12208"/>
                </a:cubicBezTo>
                <a:cubicBezTo>
                  <a:pt x="16151" y="12208"/>
                  <a:pt x="16142" y="12215"/>
                  <a:pt x="16135" y="12229"/>
                </a:cubicBezTo>
                <a:cubicBezTo>
                  <a:pt x="16125" y="12250"/>
                  <a:pt x="16126" y="12276"/>
                  <a:pt x="16127" y="12292"/>
                </a:cubicBezTo>
                <a:lnTo>
                  <a:pt x="16127" y="12300"/>
                </a:lnTo>
                <a:cubicBezTo>
                  <a:pt x="16127" y="12308"/>
                  <a:pt x="16127" y="12315"/>
                  <a:pt x="16128" y="12322"/>
                </a:cubicBezTo>
                <a:lnTo>
                  <a:pt x="16105" y="12335"/>
                </a:lnTo>
                <a:cubicBezTo>
                  <a:pt x="16114" y="12392"/>
                  <a:pt x="16116" y="12418"/>
                  <a:pt x="16116" y="12423"/>
                </a:cubicBezTo>
                <a:cubicBezTo>
                  <a:pt x="16116" y="12419"/>
                  <a:pt x="16117" y="12416"/>
                  <a:pt x="16117" y="12415"/>
                </a:cubicBezTo>
                <a:lnTo>
                  <a:pt x="16129" y="12438"/>
                </a:lnTo>
                <a:cubicBezTo>
                  <a:pt x="16126" y="12448"/>
                  <a:pt x="16123" y="12458"/>
                  <a:pt x="16120" y="12468"/>
                </a:cubicBezTo>
                <a:lnTo>
                  <a:pt x="16101" y="12451"/>
                </a:lnTo>
                <a:cubicBezTo>
                  <a:pt x="16101" y="12452"/>
                  <a:pt x="16101" y="12454"/>
                  <a:pt x="16100" y="12456"/>
                </a:cubicBezTo>
                <a:cubicBezTo>
                  <a:pt x="16096" y="12370"/>
                  <a:pt x="16082" y="12301"/>
                  <a:pt x="16069" y="12239"/>
                </a:cubicBezTo>
                <a:cubicBezTo>
                  <a:pt x="16062" y="12206"/>
                  <a:pt x="16056" y="12175"/>
                  <a:pt x="16052" y="12145"/>
                </a:cubicBezTo>
                <a:cubicBezTo>
                  <a:pt x="16057" y="12156"/>
                  <a:pt x="16062" y="12165"/>
                  <a:pt x="16067" y="12173"/>
                </a:cubicBezTo>
                <a:cubicBezTo>
                  <a:pt x="16071" y="12179"/>
                  <a:pt x="16075" y="12185"/>
                  <a:pt x="16078" y="12192"/>
                </a:cubicBezTo>
                <a:lnTo>
                  <a:pt x="16110" y="12128"/>
                </a:lnTo>
                <a:cubicBezTo>
                  <a:pt x="16106" y="12119"/>
                  <a:pt x="16100" y="12111"/>
                  <a:pt x="16095" y="12102"/>
                </a:cubicBezTo>
                <a:cubicBezTo>
                  <a:pt x="16084" y="12084"/>
                  <a:pt x="16078" y="12074"/>
                  <a:pt x="16078" y="12062"/>
                </a:cubicBezTo>
                <a:lnTo>
                  <a:pt x="16046" y="12062"/>
                </a:lnTo>
                <a:lnTo>
                  <a:pt x="16046" y="12037"/>
                </a:lnTo>
                <a:lnTo>
                  <a:pt x="16065" y="12043"/>
                </a:lnTo>
                <a:lnTo>
                  <a:pt x="16074" y="12060"/>
                </a:lnTo>
                <a:cubicBezTo>
                  <a:pt x="16075" y="12058"/>
                  <a:pt x="16076" y="12053"/>
                  <a:pt x="16079" y="12047"/>
                </a:cubicBezTo>
                <a:lnTo>
                  <a:pt x="16079" y="12047"/>
                </a:lnTo>
                <a:cubicBezTo>
                  <a:pt x="16079" y="12047"/>
                  <a:pt x="16079" y="12047"/>
                  <a:pt x="16079" y="12046"/>
                </a:cubicBezTo>
                <a:cubicBezTo>
                  <a:pt x="16088" y="12024"/>
                  <a:pt x="16102" y="11981"/>
                  <a:pt x="16102" y="11939"/>
                </a:cubicBezTo>
                <a:cubicBezTo>
                  <a:pt x="16102" y="11841"/>
                  <a:pt x="16095" y="11770"/>
                  <a:pt x="16081" y="11727"/>
                </a:cubicBezTo>
                <a:cubicBezTo>
                  <a:pt x="16078" y="11719"/>
                  <a:pt x="16076" y="11713"/>
                  <a:pt x="16073" y="11708"/>
                </a:cubicBezTo>
                <a:close/>
                <a:moveTo>
                  <a:pt x="5837" y="11745"/>
                </a:moveTo>
                <a:cubicBezTo>
                  <a:pt x="5837" y="11745"/>
                  <a:pt x="5838" y="11745"/>
                  <a:pt x="5838" y="11745"/>
                </a:cubicBezTo>
                <a:cubicBezTo>
                  <a:pt x="5838" y="11745"/>
                  <a:pt x="5838" y="11790"/>
                  <a:pt x="5838" y="11790"/>
                </a:cubicBezTo>
                <a:lnTo>
                  <a:pt x="5837" y="11745"/>
                </a:lnTo>
                <a:close/>
                <a:moveTo>
                  <a:pt x="10367" y="12234"/>
                </a:moveTo>
                <a:lnTo>
                  <a:pt x="11516" y="14818"/>
                </a:lnTo>
                <a:lnTo>
                  <a:pt x="11553" y="14901"/>
                </a:lnTo>
                <a:cubicBezTo>
                  <a:pt x="11460" y="14819"/>
                  <a:pt x="11375" y="14745"/>
                  <a:pt x="11297" y="14677"/>
                </a:cubicBezTo>
                <a:cubicBezTo>
                  <a:pt x="11295" y="14675"/>
                  <a:pt x="11293" y="14673"/>
                  <a:pt x="11291" y="14672"/>
                </a:cubicBezTo>
                <a:cubicBezTo>
                  <a:pt x="11272" y="14655"/>
                  <a:pt x="11254" y="14639"/>
                  <a:pt x="11236" y="14623"/>
                </a:cubicBezTo>
                <a:cubicBezTo>
                  <a:pt x="11229" y="14617"/>
                  <a:pt x="11222" y="14612"/>
                  <a:pt x="11216" y="14606"/>
                </a:cubicBezTo>
                <a:cubicBezTo>
                  <a:pt x="11204" y="14595"/>
                  <a:pt x="11192" y="14585"/>
                  <a:pt x="11180" y="14575"/>
                </a:cubicBezTo>
                <a:cubicBezTo>
                  <a:pt x="11170" y="14566"/>
                  <a:pt x="11159" y="14557"/>
                  <a:pt x="11149" y="14548"/>
                </a:cubicBezTo>
                <a:cubicBezTo>
                  <a:pt x="11140" y="14540"/>
                  <a:pt x="11131" y="14532"/>
                  <a:pt x="11122" y="14524"/>
                </a:cubicBezTo>
                <a:cubicBezTo>
                  <a:pt x="11111" y="14514"/>
                  <a:pt x="11099" y="14504"/>
                  <a:pt x="11088" y="14495"/>
                </a:cubicBezTo>
                <a:cubicBezTo>
                  <a:pt x="11083" y="14491"/>
                  <a:pt x="11079" y="14487"/>
                  <a:pt x="11075" y="14483"/>
                </a:cubicBezTo>
                <a:cubicBezTo>
                  <a:pt x="10915" y="14345"/>
                  <a:pt x="10800" y="14246"/>
                  <a:pt x="10719" y="14177"/>
                </a:cubicBezTo>
                <a:cubicBezTo>
                  <a:pt x="10702" y="14125"/>
                  <a:pt x="10693" y="14076"/>
                  <a:pt x="10693" y="14029"/>
                </a:cubicBezTo>
                <a:cubicBezTo>
                  <a:pt x="10693" y="14002"/>
                  <a:pt x="10720" y="13913"/>
                  <a:pt x="10731" y="13898"/>
                </a:cubicBezTo>
                <a:lnTo>
                  <a:pt x="10748" y="13878"/>
                </a:lnTo>
                <a:lnTo>
                  <a:pt x="10740" y="13841"/>
                </a:lnTo>
                <a:cubicBezTo>
                  <a:pt x="10738" y="13832"/>
                  <a:pt x="10738" y="13829"/>
                  <a:pt x="10739" y="13825"/>
                </a:cubicBezTo>
                <a:cubicBezTo>
                  <a:pt x="10740" y="13819"/>
                  <a:pt x="10742" y="13809"/>
                  <a:pt x="10742" y="13796"/>
                </a:cubicBezTo>
                <a:cubicBezTo>
                  <a:pt x="10742" y="13650"/>
                  <a:pt x="10752" y="13623"/>
                  <a:pt x="10755" y="13618"/>
                </a:cubicBezTo>
                <a:lnTo>
                  <a:pt x="10769" y="13595"/>
                </a:lnTo>
                <a:lnTo>
                  <a:pt x="10761" y="13563"/>
                </a:lnTo>
                <a:cubicBezTo>
                  <a:pt x="10727" y="13428"/>
                  <a:pt x="10676" y="13359"/>
                  <a:pt x="10607" y="13359"/>
                </a:cubicBezTo>
                <a:lnTo>
                  <a:pt x="10518" y="13359"/>
                </a:lnTo>
                <a:cubicBezTo>
                  <a:pt x="10502" y="13359"/>
                  <a:pt x="10488" y="13325"/>
                  <a:pt x="10468" y="13269"/>
                </a:cubicBezTo>
                <a:cubicBezTo>
                  <a:pt x="10445" y="13206"/>
                  <a:pt x="10417" y="13128"/>
                  <a:pt x="10367" y="13115"/>
                </a:cubicBezTo>
                <a:lnTo>
                  <a:pt x="10367" y="12234"/>
                </a:lnTo>
                <a:close/>
                <a:moveTo>
                  <a:pt x="17395" y="12269"/>
                </a:moveTo>
                <a:cubicBezTo>
                  <a:pt x="17395" y="12269"/>
                  <a:pt x="17409" y="12316"/>
                  <a:pt x="17424" y="12356"/>
                </a:cubicBezTo>
                <a:cubicBezTo>
                  <a:pt x="17434" y="12385"/>
                  <a:pt x="17445" y="12411"/>
                  <a:pt x="17450" y="12411"/>
                </a:cubicBezTo>
                <a:cubicBezTo>
                  <a:pt x="17456" y="12411"/>
                  <a:pt x="17464" y="12381"/>
                  <a:pt x="17465" y="12353"/>
                </a:cubicBezTo>
                <a:cubicBezTo>
                  <a:pt x="17465" y="12348"/>
                  <a:pt x="17465" y="12342"/>
                  <a:pt x="17464" y="12337"/>
                </a:cubicBezTo>
                <a:cubicBezTo>
                  <a:pt x="17458" y="12293"/>
                  <a:pt x="17437" y="12299"/>
                  <a:pt x="17414" y="12269"/>
                </a:cubicBezTo>
                <a:lnTo>
                  <a:pt x="17395" y="12269"/>
                </a:lnTo>
                <a:close/>
                <a:moveTo>
                  <a:pt x="17480" y="12287"/>
                </a:moveTo>
                <a:cubicBezTo>
                  <a:pt x="17476" y="12288"/>
                  <a:pt x="17472" y="12289"/>
                  <a:pt x="17470" y="12291"/>
                </a:cubicBezTo>
                <a:cubicBezTo>
                  <a:pt x="17474" y="12298"/>
                  <a:pt x="17486" y="12295"/>
                  <a:pt x="17490" y="12292"/>
                </a:cubicBezTo>
                <a:cubicBezTo>
                  <a:pt x="17488" y="12288"/>
                  <a:pt x="17484" y="12287"/>
                  <a:pt x="17480" y="12287"/>
                </a:cubicBezTo>
                <a:close/>
                <a:moveTo>
                  <a:pt x="12656" y="12338"/>
                </a:moveTo>
                <a:cubicBezTo>
                  <a:pt x="12670" y="12366"/>
                  <a:pt x="12687" y="12389"/>
                  <a:pt x="12708" y="12398"/>
                </a:cubicBezTo>
                <a:cubicBezTo>
                  <a:pt x="12709" y="12412"/>
                  <a:pt x="12711" y="12424"/>
                  <a:pt x="12713" y="12433"/>
                </a:cubicBezTo>
                <a:cubicBezTo>
                  <a:pt x="12713" y="12437"/>
                  <a:pt x="12714" y="12441"/>
                  <a:pt x="12714" y="12444"/>
                </a:cubicBezTo>
                <a:cubicBezTo>
                  <a:pt x="12714" y="12444"/>
                  <a:pt x="12671" y="12430"/>
                  <a:pt x="12671" y="12430"/>
                </a:cubicBezTo>
                <a:lnTo>
                  <a:pt x="12677" y="12413"/>
                </a:lnTo>
                <a:lnTo>
                  <a:pt x="12654" y="12415"/>
                </a:lnTo>
                <a:lnTo>
                  <a:pt x="12656" y="12338"/>
                </a:lnTo>
                <a:close/>
                <a:moveTo>
                  <a:pt x="13400" y="12344"/>
                </a:moveTo>
                <a:cubicBezTo>
                  <a:pt x="13369" y="12344"/>
                  <a:pt x="13351" y="12354"/>
                  <a:pt x="13331" y="12367"/>
                </a:cubicBezTo>
                <a:lnTo>
                  <a:pt x="13312" y="12380"/>
                </a:lnTo>
                <a:lnTo>
                  <a:pt x="13317" y="12420"/>
                </a:lnTo>
                <a:cubicBezTo>
                  <a:pt x="13322" y="12464"/>
                  <a:pt x="13346" y="12485"/>
                  <a:pt x="13362" y="12485"/>
                </a:cubicBezTo>
                <a:cubicBezTo>
                  <a:pt x="13390" y="12485"/>
                  <a:pt x="13414" y="12435"/>
                  <a:pt x="13420" y="12409"/>
                </a:cubicBezTo>
                <a:lnTo>
                  <a:pt x="13436" y="12344"/>
                </a:lnTo>
                <a:lnTo>
                  <a:pt x="13400" y="12344"/>
                </a:lnTo>
                <a:close/>
                <a:moveTo>
                  <a:pt x="17556" y="12382"/>
                </a:moveTo>
                <a:cubicBezTo>
                  <a:pt x="17555" y="12397"/>
                  <a:pt x="17555" y="12411"/>
                  <a:pt x="17555" y="12438"/>
                </a:cubicBezTo>
                <a:cubicBezTo>
                  <a:pt x="17565" y="12438"/>
                  <a:pt x="17572" y="12434"/>
                  <a:pt x="17582" y="12438"/>
                </a:cubicBezTo>
                <a:cubicBezTo>
                  <a:pt x="17582" y="12457"/>
                  <a:pt x="17603" y="12495"/>
                  <a:pt x="17603" y="12476"/>
                </a:cubicBezTo>
                <a:cubicBezTo>
                  <a:pt x="17604" y="12428"/>
                  <a:pt x="17579" y="12416"/>
                  <a:pt x="17573" y="12383"/>
                </a:cubicBezTo>
                <a:lnTo>
                  <a:pt x="17556" y="12382"/>
                </a:lnTo>
                <a:close/>
                <a:moveTo>
                  <a:pt x="17634" y="12382"/>
                </a:moveTo>
                <a:cubicBezTo>
                  <a:pt x="17628" y="12382"/>
                  <a:pt x="17622" y="12393"/>
                  <a:pt x="17616" y="12396"/>
                </a:cubicBezTo>
                <a:cubicBezTo>
                  <a:pt x="17620" y="12426"/>
                  <a:pt x="17663" y="12453"/>
                  <a:pt x="17662" y="12505"/>
                </a:cubicBezTo>
                <a:cubicBezTo>
                  <a:pt x="17662" y="12513"/>
                  <a:pt x="17656" y="12526"/>
                  <a:pt x="17652" y="12526"/>
                </a:cubicBezTo>
                <a:cubicBezTo>
                  <a:pt x="17650" y="12526"/>
                  <a:pt x="17636" y="12526"/>
                  <a:pt x="17627" y="12526"/>
                </a:cubicBezTo>
                <a:lnTo>
                  <a:pt x="17626" y="12548"/>
                </a:lnTo>
                <a:cubicBezTo>
                  <a:pt x="17628" y="12559"/>
                  <a:pt x="17642" y="12597"/>
                  <a:pt x="17655" y="12597"/>
                </a:cubicBezTo>
                <a:lnTo>
                  <a:pt x="17655" y="12619"/>
                </a:lnTo>
                <a:cubicBezTo>
                  <a:pt x="17647" y="12641"/>
                  <a:pt x="17651" y="12671"/>
                  <a:pt x="17664" y="12671"/>
                </a:cubicBezTo>
                <a:cubicBezTo>
                  <a:pt x="17670" y="12671"/>
                  <a:pt x="17676" y="12672"/>
                  <a:pt x="17682" y="12672"/>
                </a:cubicBezTo>
                <a:lnTo>
                  <a:pt x="17682" y="12650"/>
                </a:lnTo>
                <a:cubicBezTo>
                  <a:pt x="17674" y="12642"/>
                  <a:pt x="17667" y="12605"/>
                  <a:pt x="17665" y="12575"/>
                </a:cubicBezTo>
                <a:lnTo>
                  <a:pt x="17694" y="12576"/>
                </a:lnTo>
                <a:cubicBezTo>
                  <a:pt x="17696" y="12561"/>
                  <a:pt x="17700" y="12550"/>
                  <a:pt x="17702" y="12528"/>
                </a:cubicBezTo>
                <a:cubicBezTo>
                  <a:pt x="17700" y="12528"/>
                  <a:pt x="17687" y="12494"/>
                  <a:pt x="17687" y="12494"/>
                </a:cubicBezTo>
                <a:cubicBezTo>
                  <a:pt x="17687" y="12494"/>
                  <a:pt x="17689" y="12457"/>
                  <a:pt x="17688" y="12436"/>
                </a:cubicBezTo>
                <a:cubicBezTo>
                  <a:pt x="17684" y="12435"/>
                  <a:pt x="17680" y="12435"/>
                  <a:pt x="17676" y="12435"/>
                </a:cubicBezTo>
                <a:cubicBezTo>
                  <a:pt x="17678" y="12424"/>
                  <a:pt x="17676" y="12409"/>
                  <a:pt x="17676" y="12398"/>
                </a:cubicBezTo>
                <a:cubicBezTo>
                  <a:pt x="17661" y="12397"/>
                  <a:pt x="17649" y="12382"/>
                  <a:pt x="17634" y="12382"/>
                </a:cubicBezTo>
                <a:close/>
                <a:moveTo>
                  <a:pt x="17501" y="12467"/>
                </a:moveTo>
                <a:cubicBezTo>
                  <a:pt x="17497" y="12467"/>
                  <a:pt x="17489" y="12477"/>
                  <a:pt x="17489" y="12485"/>
                </a:cubicBezTo>
                <a:cubicBezTo>
                  <a:pt x="17489" y="12518"/>
                  <a:pt x="17496" y="12589"/>
                  <a:pt x="17496" y="12652"/>
                </a:cubicBezTo>
                <a:cubicBezTo>
                  <a:pt x="17513" y="12630"/>
                  <a:pt x="17558" y="12599"/>
                  <a:pt x="17559" y="12535"/>
                </a:cubicBezTo>
                <a:cubicBezTo>
                  <a:pt x="17559" y="12507"/>
                  <a:pt x="17525" y="12494"/>
                  <a:pt x="17510" y="12479"/>
                </a:cubicBezTo>
                <a:cubicBezTo>
                  <a:pt x="17507" y="12473"/>
                  <a:pt x="17504" y="12467"/>
                  <a:pt x="17501" y="12467"/>
                </a:cubicBezTo>
                <a:close/>
                <a:moveTo>
                  <a:pt x="12583" y="12511"/>
                </a:moveTo>
                <a:lnTo>
                  <a:pt x="11646" y="14931"/>
                </a:lnTo>
                <a:cubicBezTo>
                  <a:pt x="11646" y="14931"/>
                  <a:pt x="11255" y="12626"/>
                  <a:pt x="11255" y="12626"/>
                </a:cubicBezTo>
                <a:lnTo>
                  <a:pt x="12583" y="12511"/>
                </a:lnTo>
                <a:close/>
                <a:moveTo>
                  <a:pt x="12658" y="12517"/>
                </a:moveTo>
                <a:lnTo>
                  <a:pt x="12677" y="12523"/>
                </a:lnTo>
                <a:lnTo>
                  <a:pt x="12719" y="12537"/>
                </a:lnTo>
                <a:cubicBezTo>
                  <a:pt x="12726" y="12551"/>
                  <a:pt x="12733" y="12571"/>
                  <a:pt x="12740" y="12591"/>
                </a:cubicBezTo>
                <a:cubicBezTo>
                  <a:pt x="12761" y="12649"/>
                  <a:pt x="12784" y="12714"/>
                  <a:pt x="12818" y="12714"/>
                </a:cubicBezTo>
                <a:cubicBezTo>
                  <a:pt x="12847" y="12714"/>
                  <a:pt x="12862" y="12685"/>
                  <a:pt x="12872" y="12664"/>
                </a:cubicBezTo>
                <a:cubicBezTo>
                  <a:pt x="12879" y="12651"/>
                  <a:pt x="12882" y="12644"/>
                  <a:pt x="12889" y="12640"/>
                </a:cubicBezTo>
                <a:cubicBezTo>
                  <a:pt x="12901" y="12631"/>
                  <a:pt x="12914" y="12635"/>
                  <a:pt x="12927" y="12638"/>
                </a:cubicBezTo>
                <a:cubicBezTo>
                  <a:pt x="12939" y="12642"/>
                  <a:pt x="12952" y="12647"/>
                  <a:pt x="12970" y="12642"/>
                </a:cubicBezTo>
                <a:cubicBezTo>
                  <a:pt x="12980" y="12638"/>
                  <a:pt x="12991" y="12635"/>
                  <a:pt x="13000" y="12630"/>
                </a:cubicBezTo>
                <a:lnTo>
                  <a:pt x="13077" y="12656"/>
                </a:lnTo>
                <a:lnTo>
                  <a:pt x="13181" y="12690"/>
                </a:lnTo>
                <a:cubicBezTo>
                  <a:pt x="13156" y="12874"/>
                  <a:pt x="13095" y="13080"/>
                  <a:pt x="13049" y="13208"/>
                </a:cubicBezTo>
                <a:cubicBezTo>
                  <a:pt x="13026" y="13267"/>
                  <a:pt x="13009" y="13323"/>
                  <a:pt x="12992" y="13377"/>
                </a:cubicBezTo>
                <a:cubicBezTo>
                  <a:pt x="12960" y="13480"/>
                  <a:pt x="12932" y="13569"/>
                  <a:pt x="12883" y="13645"/>
                </a:cubicBezTo>
                <a:cubicBezTo>
                  <a:pt x="12850" y="13698"/>
                  <a:pt x="12815" y="13743"/>
                  <a:pt x="12782" y="13785"/>
                </a:cubicBezTo>
                <a:lnTo>
                  <a:pt x="12772" y="13684"/>
                </a:lnTo>
                <a:lnTo>
                  <a:pt x="12658" y="12517"/>
                </a:lnTo>
                <a:close/>
                <a:moveTo>
                  <a:pt x="13190" y="12522"/>
                </a:moveTo>
                <a:cubicBezTo>
                  <a:pt x="13192" y="12528"/>
                  <a:pt x="13193" y="12531"/>
                  <a:pt x="13193" y="12533"/>
                </a:cubicBezTo>
                <a:cubicBezTo>
                  <a:pt x="13193" y="12555"/>
                  <a:pt x="13192" y="12578"/>
                  <a:pt x="13190" y="12602"/>
                </a:cubicBezTo>
                <a:lnTo>
                  <a:pt x="13104" y="12574"/>
                </a:lnTo>
                <a:cubicBezTo>
                  <a:pt x="13109" y="12571"/>
                  <a:pt x="13114" y="12567"/>
                  <a:pt x="13119" y="12564"/>
                </a:cubicBezTo>
                <a:cubicBezTo>
                  <a:pt x="13143" y="12549"/>
                  <a:pt x="13166" y="12534"/>
                  <a:pt x="13190" y="12522"/>
                </a:cubicBezTo>
                <a:close/>
                <a:moveTo>
                  <a:pt x="5815" y="12537"/>
                </a:moveTo>
                <a:lnTo>
                  <a:pt x="5814" y="12547"/>
                </a:lnTo>
                <a:cubicBezTo>
                  <a:pt x="5812" y="12571"/>
                  <a:pt x="5808" y="12596"/>
                  <a:pt x="5805" y="12620"/>
                </a:cubicBezTo>
                <a:cubicBezTo>
                  <a:pt x="5800" y="12663"/>
                  <a:pt x="5795" y="12700"/>
                  <a:pt x="5795" y="12730"/>
                </a:cubicBezTo>
                <a:cubicBezTo>
                  <a:pt x="5795" y="12802"/>
                  <a:pt x="5813" y="12903"/>
                  <a:pt x="5852" y="12903"/>
                </a:cubicBezTo>
                <a:cubicBezTo>
                  <a:pt x="5880" y="12903"/>
                  <a:pt x="5895" y="12818"/>
                  <a:pt x="5895" y="12790"/>
                </a:cubicBezTo>
                <a:cubicBezTo>
                  <a:pt x="5895" y="12751"/>
                  <a:pt x="5886" y="12723"/>
                  <a:pt x="5878" y="12700"/>
                </a:cubicBezTo>
                <a:cubicBezTo>
                  <a:pt x="5873" y="12682"/>
                  <a:pt x="5869" y="12670"/>
                  <a:pt x="5869" y="12658"/>
                </a:cubicBezTo>
                <a:cubicBezTo>
                  <a:pt x="5869" y="12649"/>
                  <a:pt x="5869" y="12648"/>
                  <a:pt x="5885" y="12637"/>
                </a:cubicBezTo>
                <a:cubicBezTo>
                  <a:pt x="5892" y="12633"/>
                  <a:pt x="5899" y="12629"/>
                  <a:pt x="5906" y="12622"/>
                </a:cubicBezTo>
                <a:lnTo>
                  <a:pt x="5982" y="12622"/>
                </a:lnTo>
                <a:lnTo>
                  <a:pt x="5981" y="12619"/>
                </a:lnTo>
                <a:cubicBezTo>
                  <a:pt x="5993" y="12628"/>
                  <a:pt x="6005" y="12635"/>
                  <a:pt x="6015" y="12640"/>
                </a:cubicBezTo>
                <a:cubicBezTo>
                  <a:pt x="6021" y="12683"/>
                  <a:pt x="6037" y="12717"/>
                  <a:pt x="6057" y="12723"/>
                </a:cubicBezTo>
                <a:lnTo>
                  <a:pt x="6160" y="12724"/>
                </a:lnTo>
                <a:cubicBezTo>
                  <a:pt x="6169" y="12750"/>
                  <a:pt x="6187" y="12770"/>
                  <a:pt x="6220" y="12770"/>
                </a:cubicBezTo>
                <a:cubicBezTo>
                  <a:pt x="6220" y="12770"/>
                  <a:pt x="6221" y="12770"/>
                  <a:pt x="6221" y="12770"/>
                </a:cubicBezTo>
                <a:lnTo>
                  <a:pt x="6230" y="12768"/>
                </a:lnTo>
                <a:cubicBezTo>
                  <a:pt x="6255" y="12762"/>
                  <a:pt x="6282" y="12755"/>
                  <a:pt x="6299" y="12701"/>
                </a:cubicBezTo>
                <a:cubicBezTo>
                  <a:pt x="6304" y="12700"/>
                  <a:pt x="6311" y="12698"/>
                  <a:pt x="6315" y="12697"/>
                </a:cubicBezTo>
                <a:cubicBezTo>
                  <a:pt x="6327" y="12695"/>
                  <a:pt x="6335" y="12693"/>
                  <a:pt x="6341" y="12690"/>
                </a:cubicBezTo>
                <a:cubicBezTo>
                  <a:pt x="6341" y="12690"/>
                  <a:pt x="6341" y="12690"/>
                  <a:pt x="6342" y="12690"/>
                </a:cubicBezTo>
                <a:lnTo>
                  <a:pt x="6342" y="12711"/>
                </a:lnTo>
                <a:lnTo>
                  <a:pt x="6344" y="12720"/>
                </a:lnTo>
                <a:cubicBezTo>
                  <a:pt x="6360" y="12785"/>
                  <a:pt x="6398" y="12807"/>
                  <a:pt x="6428" y="12825"/>
                </a:cubicBezTo>
                <a:cubicBezTo>
                  <a:pt x="6429" y="12825"/>
                  <a:pt x="6430" y="12826"/>
                  <a:pt x="6430" y="12826"/>
                </a:cubicBezTo>
                <a:lnTo>
                  <a:pt x="5875" y="13353"/>
                </a:lnTo>
                <a:lnTo>
                  <a:pt x="5398" y="13805"/>
                </a:lnTo>
                <a:cubicBezTo>
                  <a:pt x="5404" y="13784"/>
                  <a:pt x="5408" y="13764"/>
                  <a:pt x="5412" y="13746"/>
                </a:cubicBezTo>
                <a:cubicBezTo>
                  <a:pt x="5415" y="13735"/>
                  <a:pt x="5417" y="13724"/>
                  <a:pt x="5419" y="13715"/>
                </a:cubicBezTo>
                <a:cubicBezTo>
                  <a:pt x="5427" y="13686"/>
                  <a:pt x="5439" y="13674"/>
                  <a:pt x="5454" y="13659"/>
                </a:cubicBezTo>
                <a:cubicBezTo>
                  <a:pt x="5476" y="13637"/>
                  <a:pt x="5503" y="13609"/>
                  <a:pt x="5512" y="13526"/>
                </a:cubicBezTo>
                <a:lnTo>
                  <a:pt x="5517" y="13489"/>
                </a:lnTo>
                <a:lnTo>
                  <a:pt x="5499" y="13474"/>
                </a:lnTo>
                <a:cubicBezTo>
                  <a:pt x="5498" y="13474"/>
                  <a:pt x="5496" y="13472"/>
                  <a:pt x="5495" y="13470"/>
                </a:cubicBezTo>
                <a:lnTo>
                  <a:pt x="5500" y="13450"/>
                </a:lnTo>
                <a:lnTo>
                  <a:pt x="5500" y="13418"/>
                </a:lnTo>
                <a:cubicBezTo>
                  <a:pt x="5500" y="13392"/>
                  <a:pt x="5496" y="13371"/>
                  <a:pt x="5492" y="13354"/>
                </a:cubicBezTo>
                <a:cubicBezTo>
                  <a:pt x="5490" y="13343"/>
                  <a:pt x="5488" y="13333"/>
                  <a:pt x="5488" y="13325"/>
                </a:cubicBezTo>
                <a:cubicBezTo>
                  <a:pt x="5488" y="13305"/>
                  <a:pt x="5489" y="13293"/>
                  <a:pt x="5492" y="13279"/>
                </a:cubicBezTo>
                <a:cubicBezTo>
                  <a:pt x="5495" y="13262"/>
                  <a:pt x="5498" y="13243"/>
                  <a:pt x="5498" y="13215"/>
                </a:cubicBezTo>
                <a:cubicBezTo>
                  <a:pt x="5498" y="13148"/>
                  <a:pt x="5482" y="13118"/>
                  <a:pt x="5471" y="13098"/>
                </a:cubicBezTo>
                <a:cubicBezTo>
                  <a:pt x="5462" y="13082"/>
                  <a:pt x="5460" y="13078"/>
                  <a:pt x="5460" y="13062"/>
                </a:cubicBezTo>
                <a:cubicBezTo>
                  <a:pt x="5460" y="13061"/>
                  <a:pt x="5460" y="13059"/>
                  <a:pt x="5461" y="13054"/>
                </a:cubicBezTo>
                <a:lnTo>
                  <a:pt x="5477" y="12983"/>
                </a:lnTo>
                <a:lnTo>
                  <a:pt x="5488" y="13007"/>
                </a:lnTo>
                <a:cubicBezTo>
                  <a:pt x="5491" y="13002"/>
                  <a:pt x="5495" y="12998"/>
                  <a:pt x="5498" y="12993"/>
                </a:cubicBezTo>
                <a:cubicBezTo>
                  <a:pt x="5504" y="12995"/>
                  <a:pt x="5512" y="12992"/>
                  <a:pt x="5517" y="12988"/>
                </a:cubicBezTo>
                <a:lnTo>
                  <a:pt x="5538" y="12975"/>
                </a:lnTo>
                <a:lnTo>
                  <a:pt x="5538" y="12942"/>
                </a:lnTo>
                <a:lnTo>
                  <a:pt x="5551" y="12941"/>
                </a:lnTo>
                <a:lnTo>
                  <a:pt x="5551" y="12896"/>
                </a:lnTo>
                <a:cubicBezTo>
                  <a:pt x="5551" y="12890"/>
                  <a:pt x="5554" y="12885"/>
                  <a:pt x="5565" y="12873"/>
                </a:cubicBezTo>
                <a:cubicBezTo>
                  <a:pt x="5568" y="12869"/>
                  <a:pt x="5572" y="12865"/>
                  <a:pt x="5575" y="12861"/>
                </a:cubicBezTo>
                <a:cubicBezTo>
                  <a:pt x="5593" y="12838"/>
                  <a:pt x="5597" y="12790"/>
                  <a:pt x="5601" y="12752"/>
                </a:cubicBezTo>
                <a:cubicBezTo>
                  <a:pt x="5602" y="12744"/>
                  <a:pt x="5603" y="12736"/>
                  <a:pt x="5603" y="12731"/>
                </a:cubicBezTo>
                <a:cubicBezTo>
                  <a:pt x="5610" y="12684"/>
                  <a:pt x="5620" y="12678"/>
                  <a:pt x="5646" y="12662"/>
                </a:cubicBezTo>
                <a:cubicBezTo>
                  <a:pt x="5673" y="12644"/>
                  <a:pt x="5696" y="12630"/>
                  <a:pt x="5719" y="12617"/>
                </a:cubicBezTo>
                <a:cubicBezTo>
                  <a:pt x="5739" y="12605"/>
                  <a:pt x="5759" y="12593"/>
                  <a:pt x="5784" y="12577"/>
                </a:cubicBezTo>
                <a:cubicBezTo>
                  <a:pt x="5798" y="12568"/>
                  <a:pt x="5807" y="12552"/>
                  <a:pt x="5815" y="12537"/>
                </a:cubicBezTo>
                <a:close/>
                <a:moveTo>
                  <a:pt x="12618" y="12567"/>
                </a:moveTo>
                <a:lnTo>
                  <a:pt x="12701" y="13425"/>
                </a:lnTo>
                <a:lnTo>
                  <a:pt x="12741" y="13836"/>
                </a:lnTo>
                <a:cubicBezTo>
                  <a:pt x="12644" y="13959"/>
                  <a:pt x="12568" y="14080"/>
                  <a:pt x="12532" y="14336"/>
                </a:cubicBezTo>
                <a:cubicBezTo>
                  <a:pt x="12527" y="14372"/>
                  <a:pt x="12515" y="14398"/>
                  <a:pt x="12502" y="14427"/>
                </a:cubicBezTo>
                <a:cubicBezTo>
                  <a:pt x="12483" y="14470"/>
                  <a:pt x="12461" y="14519"/>
                  <a:pt x="12461" y="14603"/>
                </a:cubicBezTo>
                <a:cubicBezTo>
                  <a:pt x="12461" y="14673"/>
                  <a:pt x="12466" y="14724"/>
                  <a:pt x="12470" y="14773"/>
                </a:cubicBezTo>
                <a:cubicBezTo>
                  <a:pt x="12474" y="14819"/>
                  <a:pt x="12478" y="14862"/>
                  <a:pt x="12478" y="14921"/>
                </a:cubicBezTo>
                <a:cubicBezTo>
                  <a:pt x="12478" y="15021"/>
                  <a:pt x="12508" y="15089"/>
                  <a:pt x="12531" y="15143"/>
                </a:cubicBezTo>
                <a:cubicBezTo>
                  <a:pt x="12544" y="15171"/>
                  <a:pt x="12557" y="15201"/>
                  <a:pt x="12557" y="15218"/>
                </a:cubicBezTo>
                <a:cubicBezTo>
                  <a:pt x="12556" y="15226"/>
                  <a:pt x="12550" y="15243"/>
                  <a:pt x="12548" y="15248"/>
                </a:cubicBezTo>
                <a:cubicBezTo>
                  <a:pt x="12546" y="15254"/>
                  <a:pt x="12545" y="15259"/>
                  <a:pt x="12544" y="15262"/>
                </a:cubicBezTo>
                <a:lnTo>
                  <a:pt x="12542" y="15272"/>
                </a:lnTo>
                <a:lnTo>
                  <a:pt x="12542" y="15389"/>
                </a:lnTo>
                <a:cubicBezTo>
                  <a:pt x="12542" y="15417"/>
                  <a:pt x="12540" y="15447"/>
                  <a:pt x="12539" y="15482"/>
                </a:cubicBezTo>
                <a:cubicBezTo>
                  <a:pt x="12537" y="15531"/>
                  <a:pt x="12535" y="15587"/>
                  <a:pt x="12535" y="15657"/>
                </a:cubicBezTo>
                <a:lnTo>
                  <a:pt x="12535" y="15675"/>
                </a:lnTo>
                <a:lnTo>
                  <a:pt x="12542" y="15688"/>
                </a:lnTo>
                <a:cubicBezTo>
                  <a:pt x="12550" y="15704"/>
                  <a:pt x="12552" y="15717"/>
                  <a:pt x="12552" y="15742"/>
                </a:cubicBezTo>
                <a:cubicBezTo>
                  <a:pt x="12552" y="15745"/>
                  <a:pt x="12552" y="15748"/>
                  <a:pt x="12552" y="15751"/>
                </a:cubicBezTo>
                <a:lnTo>
                  <a:pt x="11674" y="15006"/>
                </a:lnTo>
                <a:lnTo>
                  <a:pt x="12143" y="13793"/>
                </a:lnTo>
                <a:lnTo>
                  <a:pt x="12618" y="12567"/>
                </a:lnTo>
                <a:close/>
                <a:moveTo>
                  <a:pt x="17363" y="12571"/>
                </a:moveTo>
                <a:cubicBezTo>
                  <a:pt x="17357" y="12581"/>
                  <a:pt x="17357" y="12600"/>
                  <a:pt x="17353" y="12618"/>
                </a:cubicBezTo>
                <a:cubicBezTo>
                  <a:pt x="17331" y="12699"/>
                  <a:pt x="17265" y="12741"/>
                  <a:pt x="17244" y="12851"/>
                </a:cubicBezTo>
                <a:lnTo>
                  <a:pt x="17258" y="12852"/>
                </a:lnTo>
                <a:cubicBezTo>
                  <a:pt x="17281" y="12823"/>
                  <a:pt x="17318" y="12776"/>
                  <a:pt x="17327" y="12691"/>
                </a:cubicBezTo>
                <a:cubicBezTo>
                  <a:pt x="17342" y="12692"/>
                  <a:pt x="17356" y="12685"/>
                  <a:pt x="17360" y="12652"/>
                </a:cubicBezTo>
                <a:cubicBezTo>
                  <a:pt x="17370" y="12652"/>
                  <a:pt x="17372" y="12641"/>
                  <a:pt x="17380" y="12630"/>
                </a:cubicBezTo>
                <a:cubicBezTo>
                  <a:pt x="17372" y="12615"/>
                  <a:pt x="17363" y="12607"/>
                  <a:pt x="17363" y="12571"/>
                </a:cubicBezTo>
                <a:close/>
                <a:moveTo>
                  <a:pt x="17582" y="12581"/>
                </a:moveTo>
                <a:cubicBezTo>
                  <a:pt x="17579" y="12579"/>
                  <a:pt x="17574" y="12580"/>
                  <a:pt x="17569" y="12582"/>
                </a:cubicBezTo>
                <a:cubicBezTo>
                  <a:pt x="17560" y="12586"/>
                  <a:pt x="17549" y="12678"/>
                  <a:pt x="17549" y="12688"/>
                </a:cubicBezTo>
                <a:cubicBezTo>
                  <a:pt x="17543" y="12688"/>
                  <a:pt x="17532" y="12699"/>
                  <a:pt x="17532" y="12711"/>
                </a:cubicBezTo>
                <a:cubicBezTo>
                  <a:pt x="17531" y="12736"/>
                  <a:pt x="17566" y="12808"/>
                  <a:pt x="17573" y="12808"/>
                </a:cubicBezTo>
                <a:cubicBezTo>
                  <a:pt x="17577" y="12808"/>
                  <a:pt x="17585" y="12797"/>
                  <a:pt x="17585" y="12790"/>
                </a:cubicBezTo>
                <a:cubicBezTo>
                  <a:pt x="17585" y="12768"/>
                  <a:pt x="17575" y="12774"/>
                  <a:pt x="17576" y="12741"/>
                </a:cubicBezTo>
                <a:cubicBezTo>
                  <a:pt x="17576" y="12697"/>
                  <a:pt x="17598" y="12668"/>
                  <a:pt x="17598" y="12624"/>
                </a:cubicBezTo>
                <a:cubicBezTo>
                  <a:pt x="17598" y="12608"/>
                  <a:pt x="17593" y="12586"/>
                  <a:pt x="17582" y="12581"/>
                </a:cubicBezTo>
                <a:close/>
                <a:moveTo>
                  <a:pt x="17607" y="12589"/>
                </a:moveTo>
                <a:cubicBezTo>
                  <a:pt x="17606" y="12656"/>
                  <a:pt x="17594" y="12685"/>
                  <a:pt x="17588" y="12729"/>
                </a:cubicBezTo>
                <a:lnTo>
                  <a:pt x="17598" y="12729"/>
                </a:lnTo>
                <a:cubicBezTo>
                  <a:pt x="17598" y="12674"/>
                  <a:pt x="17624" y="12656"/>
                  <a:pt x="17624" y="12589"/>
                </a:cubicBezTo>
                <a:cubicBezTo>
                  <a:pt x="17618" y="12589"/>
                  <a:pt x="17612" y="12589"/>
                  <a:pt x="17607" y="12589"/>
                </a:cubicBezTo>
                <a:close/>
                <a:moveTo>
                  <a:pt x="17620" y="12684"/>
                </a:moveTo>
                <a:cubicBezTo>
                  <a:pt x="17614" y="12706"/>
                  <a:pt x="17602" y="12717"/>
                  <a:pt x="17602" y="12738"/>
                </a:cubicBezTo>
                <a:cubicBezTo>
                  <a:pt x="17602" y="12746"/>
                  <a:pt x="17610" y="12757"/>
                  <a:pt x="17614" y="12757"/>
                </a:cubicBezTo>
                <a:cubicBezTo>
                  <a:pt x="17631" y="12759"/>
                  <a:pt x="17645" y="12726"/>
                  <a:pt x="17645" y="12685"/>
                </a:cubicBezTo>
                <a:cubicBezTo>
                  <a:pt x="17639" y="12699"/>
                  <a:pt x="17630" y="12691"/>
                  <a:pt x="17620" y="12684"/>
                </a:cubicBezTo>
                <a:close/>
                <a:moveTo>
                  <a:pt x="6412" y="12689"/>
                </a:moveTo>
                <a:cubicBezTo>
                  <a:pt x="6411" y="12698"/>
                  <a:pt x="6409" y="12707"/>
                  <a:pt x="6408" y="12717"/>
                </a:cubicBezTo>
                <a:cubicBezTo>
                  <a:pt x="6405" y="12714"/>
                  <a:pt x="6401" y="12710"/>
                  <a:pt x="6398" y="12706"/>
                </a:cubicBezTo>
                <a:cubicBezTo>
                  <a:pt x="6402" y="12703"/>
                  <a:pt x="6406" y="12699"/>
                  <a:pt x="6409" y="12694"/>
                </a:cubicBezTo>
                <a:lnTo>
                  <a:pt x="6412" y="12689"/>
                </a:lnTo>
                <a:close/>
                <a:moveTo>
                  <a:pt x="17698" y="12703"/>
                </a:moveTo>
                <a:cubicBezTo>
                  <a:pt x="17696" y="12714"/>
                  <a:pt x="17698" y="12765"/>
                  <a:pt x="17692" y="12791"/>
                </a:cubicBezTo>
                <a:cubicBezTo>
                  <a:pt x="17686" y="12813"/>
                  <a:pt x="17651" y="12797"/>
                  <a:pt x="17651" y="12849"/>
                </a:cubicBezTo>
                <a:cubicBezTo>
                  <a:pt x="17639" y="12852"/>
                  <a:pt x="17633" y="12871"/>
                  <a:pt x="17633" y="12896"/>
                </a:cubicBezTo>
                <a:cubicBezTo>
                  <a:pt x="17629" y="12896"/>
                  <a:pt x="17625" y="12896"/>
                  <a:pt x="17621" y="12896"/>
                </a:cubicBezTo>
                <a:cubicBezTo>
                  <a:pt x="17608" y="12895"/>
                  <a:pt x="17612" y="12836"/>
                  <a:pt x="17587" y="12836"/>
                </a:cubicBezTo>
                <a:cubicBezTo>
                  <a:pt x="17552" y="12834"/>
                  <a:pt x="17561" y="12916"/>
                  <a:pt x="17521" y="12915"/>
                </a:cubicBezTo>
                <a:cubicBezTo>
                  <a:pt x="17516" y="12952"/>
                  <a:pt x="17508" y="12973"/>
                  <a:pt x="17508" y="13010"/>
                </a:cubicBezTo>
                <a:cubicBezTo>
                  <a:pt x="17508" y="13021"/>
                  <a:pt x="17516" y="13036"/>
                  <a:pt x="17515" y="13047"/>
                </a:cubicBezTo>
                <a:cubicBezTo>
                  <a:pt x="17515" y="13062"/>
                  <a:pt x="17499" y="13132"/>
                  <a:pt x="17515" y="13132"/>
                </a:cubicBezTo>
                <a:cubicBezTo>
                  <a:pt x="17536" y="13133"/>
                  <a:pt x="17533" y="13011"/>
                  <a:pt x="17553" y="12975"/>
                </a:cubicBezTo>
                <a:cubicBezTo>
                  <a:pt x="17553" y="12975"/>
                  <a:pt x="17566" y="13005"/>
                  <a:pt x="17572" y="13009"/>
                </a:cubicBezTo>
                <a:cubicBezTo>
                  <a:pt x="17574" y="13005"/>
                  <a:pt x="17578" y="12990"/>
                  <a:pt x="17578" y="12990"/>
                </a:cubicBezTo>
                <a:cubicBezTo>
                  <a:pt x="17582" y="12998"/>
                  <a:pt x="17586" y="13009"/>
                  <a:pt x="17597" y="13009"/>
                </a:cubicBezTo>
                <a:cubicBezTo>
                  <a:pt x="17596" y="12998"/>
                  <a:pt x="17597" y="12987"/>
                  <a:pt x="17598" y="12976"/>
                </a:cubicBezTo>
                <a:lnTo>
                  <a:pt x="17624" y="12978"/>
                </a:lnTo>
                <a:cubicBezTo>
                  <a:pt x="17626" y="12988"/>
                  <a:pt x="17630" y="13003"/>
                  <a:pt x="17632" y="13015"/>
                </a:cubicBezTo>
                <a:cubicBezTo>
                  <a:pt x="17626" y="13021"/>
                  <a:pt x="17622" y="13033"/>
                  <a:pt x="17622" y="13058"/>
                </a:cubicBezTo>
                <a:cubicBezTo>
                  <a:pt x="17621" y="13129"/>
                  <a:pt x="17644" y="13189"/>
                  <a:pt x="17671" y="13190"/>
                </a:cubicBezTo>
                <a:cubicBezTo>
                  <a:pt x="17677" y="13190"/>
                  <a:pt x="17684" y="13193"/>
                  <a:pt x="17690" y="13187"/>
                </a:cubicBezTo>
                <a:cubicBezTo>
                  <a:pt x="17690" y="13197"/>
                  <a:pt x="17694" y="13217"/>
                  <a:pt x="17700" y="13217"/>
                </a:cubicBezTo>
                <a:cubicBezTo>
                  <a:pt x="17713" y="13217"/>
                  <a:pt x="17721" y="13195"/>
                  <a:pt x="17722" y="13165"/>
                </a:cubicBezTo>
                <a:cubicBezTo>
                  <a:pt x="17722" y="13125"/>
                  <a:pt x="17699" y="13113"/>
                  <a:pt x="17699" y="13087"/>
                </a:cubicBezTo>
                <a:cubicBezTo>
                  <a:pt x="17699" y="13065"/>
                  <a:pt x="17709" y="13058"/>
                  <a:pt x="17717" y="13036"/>
                </a:cubicBezTo>
                <a:cubicBezTo>
                  <a:pt x="17721" y="13047"/>
                  <a:pt x="17726" y="13055"/>
                  <a:pt x="17728" y="13066"/>
                </a:cubicBezTo>
                <a:lnTo>
                  <a:pt x="17727" y="13057"/>
                </a:lnTo>
                <a:cubicBezTo>
                  <a:pt x="17730" y="13078"/>
                  <a:pt x="17744" y="13141"/>
                  <a:pt x="17751" y="13144"/>
                </a:cubicBezTo>
                <a:cubicBezTo>
                  <a:pt x="17751" y="13081"/>
                  <a:pt x="17775" y="13060"/>
                  <a:pt x="17775" y="13019"/>
                </a:cubicBezTo>
                <a:cubicBezTo>
                  <a:pt x="17775" y="12986"/>
                  <a:pt x="17744" y="12767"/>
                  <a:pt x="17729" y="12737"/>
                </a:cubicBezTo>
                <a:cubicBezTo>
                  <a:pt x="17721" y="12722"/>
                  <a:pt x="17712" y="12703"/>
                  <a:pt x="17698" y="12703"/>
                </a:cubicBezTo>
                <a:close/>
                <a:moveTo>
                  <a:pt x="16496" y="12725"/>
                </a:moveTo>
                <a:lnTo>
                  <a:pt x="16496" y="12749"/>
                </a:lnTo>
                <a:cubicBezTo>
                  <a:pt x="16495" y="12760"/>
                  <a:pt x="16484" y="12781"/>
                  <a:pt x="16475" y="12796"/>
                </a:cubicBezTo>
                <a:cubicBezTo>
                  <a:pt x="16474" y="12787"/>
                  <a:pt x="16473" y="12777"/>
                  <a:pt x="16473" y="12771"/>
                </a:cubicBezTo>
                <a:cubicBezTo>
                  <a:pt x="16473" y="12763"/>
                  <a:pt x="16473" y="12754"/>
                  <a:pt x="16473" y="12748"/>
                </a:cubicBezTo>
                <a:lnTo>
                  <a:pt x="16496" y="12725"/>
                </a:lnTo>
                <a:close/>
                <a:moveTo>
                  <a:pt x="14957" y="12731"/>
                </a:moveTo>
                <a:cubicBezTo>
                  <a:pt x="14957" y="12858"/>
                  <a:pt x="14928" y="12952"/>
                  <a:pt x="14928" y="13075"/>
                </a:cubicBezTo>
                <a:cubicBezTo>
                  <a:pt x="14928" y="13134"/>
                  <a:pt x="14951" y="13194"/>
                  <a:pt x="14981" y="13194"/>
                </a:cubicBezTo>
                <a:cubicBezTo>
                  <a:pt x="15021" y="13194"/>
                  <a:pt x="15048" y="13096"/>
                  <a:pt x="15048" y="13020"/>
                </a:cubicBezTo>
                <a:cubicBezTo>
                  <a:pt x="15048" y="12884"/>
                  <a:pt x="14987" y="12833"/>
                  <a:pt x="14957" y="12731"/>
                </a:cubicBezTo>
                <a:close/>
                <a:moveTo>
                  <a:pt x="16084" y="12740"/>
                </a:moveTo>
                <a:cubicBezTo>
                  <a:pt x="16095" y="12773"/>
                  <a:pt x="16111" y="12790"/>
                  <a:pt x="16123" y="12802"/>
                </a:cubicBezTo>
                <a:cubicBezTo>
                  <a:pt x="16127" y="12807"/>
                  <a:pt x="16131" y="12811"/>
                  <a:pt x="16134" y="12816"/>
                </a:cubicBezTo>
                <a:lnTo>
                  <a:pt x="16126" y="12816"/>
                </a:lnTo>
                <a:lnTo>
                  <a:pt x="16145" y="12883"/>
                </a:lnTo>
                <a:cubicBezTo>
                  <a:pt x="16146" y="12889"/>
                  <a:pt x="16149" y="12909"/>
                  <a:pt x="16151" y="12923"/>
                </a:cubicBezTo>
                <a:cubicBezTo>
                  <a:pt x="16155" y="12960"/>
                  <a:pt x="16160" y="13002"/>
                  <a:pt x="16174" y="13028"/>
                </a:cubicBezTo>
                <a:cubicBezTo>
                  <a:pt x="16184" y="13048"/>
                  <a:pt x="16195" y="13066"/>
                  <a:pt x="16208" y="13082"/>
                </a:cubicBezTo>
                <a:lnTo>
                  <a:pt x="16181" y="13107"/>
                </a:lnTo>
                <a:cubicBezTo>
                  <a:pt x="16178" y="13087"/>
                  <a:pt x="16174" y="13068"/>
                  <a:pt x="16169" y="13049"/>
                </a:cubicBezTo>
                <a:cubicBezTo>
                  <a:pt x="16166" y="13036"/>
                  <a:pt x="16162" y="13014"/>
                  <a:pt x="16158" y="12992"/>
                </a:cubicBezTo>
                <a:cubicBezTo>
                  <a:pt x="16144" y="12912"/>
                  <a:pt x="16126" y="12811"/>
                  <a:pt x="16085" y="12811"/>
                </a:cubicBezTo>
                <a:cubicBezTo>
                  <a:pt x="16084" y="12811"/>
                  <a:pt x="16082" y="12812"/>
                  <a:pt x="16081" y="12812"/>
                </a:cubicBezTo>
                <a:cubicBezTo>
                  <a:pt x="16081" y="12786"/>
                  <a:pt x="16082" y="12763"/>
                  <a:pt x="16084" y="12740"/>
                </a:cubicBezTo>
                <a:close/>
                <a:moveTo>
                  <a:pt x="5840" y="12746"/>
                </a:moveTo>
                <a:cubicBezTo>
                  <a:pt x="5840" y="12746"/>
                  <a:pt x="5840" y="12747"/>
                  <a:pt x="5841" y="12748"/>
                </a:cubicBezTo>
                <a:cubicBezTo>
                  <a:pt x="5846" y="12766"/>
                  <a:pt x="5850" y="12778"/>
                  <a:pt x="5850" y="12787"/>
                </a:cubicBezTo>
                <a:cubicBezTo>
                  <a:pt x="5850" y="12790"/>
                  <a:pt x="5849" y="12795"/>
                  <a:pt x="5848" y="12800"/>
                </a:cubicBezTo>
                <a:cubicBezTo>
                  <a:pt x="5844" y="12787"/>
                  <a:pt x="5841" y="12766"/>
                  <a:pt x="5840" y="12746"/>
                </a:cubicBezTo>
                <a:close/>
                <a:moveTo>
                  <a:pt x="5397" y="12855"/>
                </a:moveTo>
                <a:cubicBezTo>
                  <a:pt x="5417" y="12869"/>
                  <a:pt x="5432" y="12897"/>
                  <a:pt x="5449" y="12929"/>
                </a:cubicBezTo>
                <a:cubicBezTo>
                  <a:pt x="5454" y="12938"/>
                  <a:pt x="5459" y="12947"/>
                  <a:pt x="5464" y="12956"/>
                </a:cubicBezTo>
                <a:cubicBezTo>
                  <a:pt x="5464" y="12956"/>
                  <a:pt x="5447" y="12976"/>
                  <a:pt x="5447" y="12976"/>
                </a:cubicBezTo>
                <a:lnTo>
                  <a:pt x="5455" y="12943"/>
                </a:lnTo>
                <a:lnTo>
                  <a:pt x="5434" y="12923"/>
                </a:lnTo>
                <a:cubicBezTo>
                  <a:pt x="5428" y="12918"/>
                  <a:pt x="5424" y="12907"/>
                  <a:pt x="5418" y="12894"/>
                </a:cubicBezTo>
                <a:cubicBezTo>
                  <a:pt x="5413" y="12882"/>
                  <a:pt x="5406" y="12866"/>
                  <a:pt x="5397" y="12855"/>
                </a:cubicBezTo>
                <a:close/>
                <a:moveTo>
                  <a:pt x="6459" y="12898"/>
                </a:moveTo>
                <a:cubicBezTo>
                  <a:pt x="6460" y="12913"/>
                  <a:pt x="6461" y="12928"/>
                  <a:pt x="6464" y="12943"/>
                </a:cubicBezTo>
                <a:lnTo>
                  <a:pt x="6468" y="12975"/>
                </a:lnTo>
                <a:lnTo>
                  <a:pt x="6535" y="12975"/>
                </a:lnTo>
                <a:cubicBezTo>
                  <a:pt x="6548" y="12999"/>
                  <a:pt x="6559" y="13015"/>
                  <a:pt x="6568" y="13028"/>
                </a:cubicBezTo>
                <a:cubicBezTo>
                  <a:pt x="6585" y="13052"/>
                  <a:pt x="6595" y="13066"/>
                  <a:pt x="6609" y="13124"/>
                </a:cubicBezTo>
                <a:cubicBezTo>
                  <a:pt x="6616" y="13151"/>
                  <a:pt x="6631" y="13165"/>
                  <a:pt x="6645" y="13171"/>
                </a:cubicBezTo>
                <a:cubicBezTo>
                  <a:pt x="6648" y="13187"/>
                  <a:pt x="6654" y="13201"/>
                  <a:pt x="6660" y="13214"/>
                </a:cubicBezTo>
                <a:lnTo>
                  <a:pt x="6495" y="13730"/>
                </a:lnTo>
                <a:lnTo>
                  <a:pt x="5996" y="15282"/>
                </a:lnTo>
                <a:lnTo>
                  <a:pt x="5991" y="15276"/>
                </a:lnTo>
                <a:lnTo>
                  <a:pt x="5990" y="15281"/>
                </a:lnTo>
                <a:lnTo>
                  <a:pt x="5752" y="14991"/>
                </a:lnTo>
                <a:cubicBezTo>
                  <a:pt x="5752" y="14991"/>
                  <a:pt x="5296" y="14438"/>
                  <a:pt x="5296" y="14438"/>
                </a:cubicBezTo>
                <a:cubicBezTo>
                  <a:pt x="5301" y="14429"/>
                  <a:pt x="5306" y="14421"/>
                  <a:pt x="5312" y="14413"/>
                </a:cubicBezTo>
                <a:cubicBezTo>
                  <a:pt x="5328" y="14387"/>
                  <a:pt x="5347" y="14357"/>
                  <a:pt x="5353" y="14304"/>
                </a:cubicBezTo>
                <a:lnTo>
                  <a:pt x="5357" y="14273"/>
                </a:lnTo>
                <a:lnTo>
                  <a:pt x="5344" y="14256"/>
                </a:lnTo>
                <a:cubicBezTo>
                  <a:pt x="5336" y="14246"/>
                  <a:pt x="5327" y="14236"/>
                  <a:pt x="5317" y="14236"/>
                </a:cubicBezTo>
                <a:cubicBezTo>
                  <a:pt x="5310" y="14236"/>
                  <a:pt x="5305" y="14240"/>
                  <a:pt x="5300" y="14244"/>
                </a:cubicBezTo>
                <a:cubicBezTo>
                  <a:pt x="5295" y="14244"/>
                  <a:pt x="5288" y="14217"/>
                  <a:pt x="5288" y="14145"/>
                </a:cubicBezTo>
                <a:cubicBezTo>
                  <a:pt x="5288" y="14123"/>
                  <a:pt x="5292" y="14113"/>
                  <a:pt x="5302" y="14091"/>
                </a:cubicBezTo>
                <a:cubicBezTo>
                  <a:pt x="5312" y="14065"/>
                  <a:pt x="5327" y="14031"/>
                  <a:pt x="5332" y="13967"/>
                </a:cubicBezTo>
                <a:lnTo>
                  <a:pt x="6459" y="12898"/>
                </a:lnTo>
                <a:close/>
                <a:moveTo>
                  <a:pt x="17190" y="13042"/>
                </a:moveTo>
                <a:cubicBezTo>
                  <a:pt x="17156" y="13042"/>
                  <a:pt x="17109" y="13204"/>
                  <a:pt x="17092" y="13272"/>
                </a:cubicBezTo>
                <a:cubicBezTo>
                  <a:pt x="17084" y="13306"/>
                  <a:pt x="17035" y="13285"/>
                  <a:pt x="17016" y="13323"/>
                </a:cubicBezTo>
                <a:cubicBezTo>
                  <a:pt x="17012" y="13331"/>
                  <a:pt x="17010" y="13353"/>
                  <a:pt x="17003" y="13357"/>
                </a:cubicBezTo>
                <a:cubicBezTo>
                  <a:pt x="16993" y="13365"/>
                  <a:pt x="16995" y="13374"/>
                  <a:pt x="16982" y="13387"/>
                </a:cubicBezTo>
                <a:cubicBezTo>
                  <a:pt x="16982" y="13387"/>
                  <a:pt x="16959" y="13421"/>
                  <a:pt x="16967" y="13438"/>
                </a:cubicBezTo>
                <a:cubicBezTo>
                  <a:pt x="16950" y="13471"/>
                  <a:pt x="16950" y="13514"/>
                  <a:pt x="16919" y="13527"/>
                </a:cubicBezTo>
                <a:cubicBezTo>
                  <a:pt x="16895" y="13535"/>
                  <a:pt x="16874" y="13535"/>
                  <a:pt x="16859" y="13565"/>
                </a:cubicBezTo>
                <a:cubicBezTo>
                  <a:pt x="16829" y="13625"/>
                  <a:pt x="16838" y="13756"/>
                  <a:pt x="16772" y="13756"/>
                </a:cubicBezTo>
                <a:cubicBezTo>
                  <a:pt x="16743" y="13756"/>
                  <a:pt x="16698" y="13726"/>
                  <a:pt x="16698" y="13799"/>
                </a:cubicBezTo>
                <a:cubicBezTo>
                  <a:pt x="16698" y="13820"/>
                  <a:pt x="16719" y="13973"/>
                  <a:pt x="16730" y="13977"/>
                </a:cubicBezTo>
                <a:cubicBezTo>
                  <a:pt x="16740" y="13981"/>
                  <a:pt x="16753" y="13981"/>
                  <a:pt x="16757" y="14003"/>
                </a:cubicBezTo>
                <a:cubicBezTo>
                  <a:pt x="16757" y="14007"/>
                  <a:pt x="16755" y="14019"/>
                  <a:pt x="16755" y="14024"/>
                </a:cubicBezTo>
                <a:cubicBezTo>
                  <a:pt x="16783" y="14109"/>
                  <a:pt x="16749" y="14258"/>
                  <a:pt x="16827" y="14258"/>
                </a:cubicBezTo>
                <a:cubicBezTo>
                  <a:pt x="16844" y="14258"/>
                  <a:pt x="16855" y="14232"/>
                  <a:pt x="16872" y="14237"/>
                </a:cubicBezTo>
                <a:cubicBezTo>
                  <a:pt x="16874" y="14253"/>
                  <a:pt x="16872" y="14300"/>
                  <a:pt x="16876" y="14300"/>
                </a:cubicBezTo>
                <a:cubicBezTo>
                  <a:pt x="16882" y="14300"/>
                  <a:pt x="16887" y="14321"/>
                  <a:pt x="16893" y="14321"/>
                </a:cubicBezTo>
                <a:cubicBezTo>
                  <a:pt x="16918" y="14321"/>
                  <a:pt x="16929" y="14275"/>
                  <a:pt x="16946" y="14275"/>
                </a:cubicBezTo>
                <a:cubicBezTo>
                  <a:pt x="16982" y="14275"/>
                  <a:pt x="17005" y="14325"/>
                  <a:pt x="17039" y="14343"/>
                </a:cubicBezTo>
                <a:cubicBezTo>
                  <a:pt x="17039" y="14368"/>
                  <a:pt x="17046" y="14402"/>
                  <a:pt x="17067" y="14402"/>
                </a:cubicBezTo>
                <a:cubicBezTo>
                  <a:pt x="17094" y="14402"/>
                  <a:pt x="17099" y="14351"/>
                  <a:pt x="17132" y="14334"/>
                </a:cubicBezTo>
                <a:cubicBezTo>
                  <a:pt x="17132" y="14287"/>
                  <a:pt x="17158" y="14224"/>
                  <a:pt x="17158" y="14189"/>
                </a:cubicBezTo>
                <a:cubicBezTo>
                  <a:pt x="17158" y="14168"/>
                  <a:pt x="17148" y="14160"/>
                  <a:pt x="17148" y="14130"/>
                </a:cubicBezTo>
                <a:cubicBezTo>
                  <a:pt x="17148" y="14105"/>
                  <a:pt x="17169" y="14041"/>
                  <a:pt x="17194" y="14032"/>
                </a:cubicBezTo>
                <a:cubicBezTo>
                  <a:pt x="17194" y="13960"/>
                  <a:pt x="17211" y="13935"/>
                  <a:pt x="17222" y="13841"/>
                </a:cubicBezTo>
                <a:lnTo>
                  <a:pt x="17232" y="13799"/>
                </a:lnTo>
                <a:cubicBezTo>
                  <a:pt x="17239" y="13794"/>
                  <a:pt x="17247" y="13790"/>
                  <a:pt x="17253" y="13790"/>
                </a:cubicBezTo>
                <a:cubicBezTo>
                  <a:pt x="17276" y="13790"/>
                  <a:pt x="17294" y="13811"/>
                  <a:pt x="17300" y="13748"/>
                </a:cubicBezTo>
                <a:cubicBezTo>
                  <a:pt x="17262" y="13748"/>
                  <a:pt x="17205" y="13535"/>
                  <a:pt x="17205" y="13472"/>
                </a:cubicBezTo>
                <a:cubicBezTo>
                  <a:pt x="17205" y="13459"/>
                  <a:pt x="17213" y="13446"/>
                  <a:pt x="17219" y="13442"/>
                </a:cubicBezTo>
                <a:cubicBezTo>
                  <a:pt x="17217" y="13429"/>
                  <a:pt x="17213" y="13416"/>
                  <a:pt x="17211" y="13403"/>
                </a:cubicBezTo>
                <a:cubicBezTo>
                  <a:pt x="17211" y="13403"/>
                  <a:pt x="17268" y="13357"/>
                  <a:pt x="17273" y="13344"/>
                </a:cubicBezTo>
                <a:cubicBezTo>
                  <a:pt x="17268" y="13344"/>
                  <a:pt x="17264" y="13331"/>
                  <a:pt x="17264" y="13323"/>
                </a:cubicBezTo>
                <a:cubicBezTo>
                  <a:pt x="17264" y="13304"/>
                  <a:pt x="17275" y="13301"/>
                  <a:pt x="17286" y="13298"/>
                </a:cubicBezTo>
                <a:cubicBezTo>
                  <a:pt x="17298" y="13294"/>
                  <a:pt x="17311" y="13291"/>
                  <a:pt x="17311" y="13272"/>
                </a:cubicBezTo>
                <a:cubicBezTo>
                  <a:pt x="17311" y="13224"/>
                  <a:pt x="17283" y="13219"/>
                  <a:pt x="17258" y="13208"/>
                </a:cubicBezTo>
                <a:cubicBezTo>
                  <a:pt x="17239" y="13200"/>
                  <a:pt x="17222" y="13188"/>
                  <a:pt x="17222" y="13149"/>
                </a:cubicBezTo>
                <a:cubicBezTo>
                  <a:pt x="17222" y="13126"/>
                  <a:pt x="17222" y="13106"/>
                  <a:pt x="17221" y="13090"/>
                </a:cubicBezTo>
                <a:cubicBezTo>
                  <a:pt x="17220" y="13071"/>
                  <a:pt x="17217" y="13057"/>
                  <a:pt x="17208" y="13049"/>
                </a:cubicBezTo>
                <a:cubicBezTo>
                  <a:pt x="17204" y="13045"/>
                  <a:pt x="17198" y="13042"/>
                  <a:pt x="17190" y="13042"/>
                </a:cubicBezTo>
                <a:close/>
                <a:moveTo>
                  <a:pt x="16256" y="13136"/>
                </a:moveTo>
                <a:cubicBezTo>
                  <a:pt x="16307" y="13189"/>
                  <a:pt x="16349" y="13238"/>
                  <a:pt x="16349" y="13349"/>
                </a:cubicBezTo>
                <a:cubicBezTo>
                  <a:pt x="16349" y="13362"/>
                  <a:pt x="16349" y="13366"/>
                  <a:pt x="16347" y="13375"/>
                </a:cubicBezTo>
                <a:cubicBezTo>
                  <a:pt x="16344" y="13386"/>
                  <a:pt x="16341" y="13403"/>
                  <a:pt x="16341" y="13430"/>
                </a:cubicBezTo>
                <a:cubicBezTo>
                  <a:pt x="16341" y="13493"/>
                  <a:pt x="16357" y="13532"/>
                  <a:pt x="16369" y="13560"/>
                </a:cubicBezTo>
                <a:cubicBezTo>
                  <a:pt x="16375" y="13574"/>
                  <a:pt x="16381" y="13586"/>
                  <a:pt x="16382" y="13596"/>
                </a:cubicBezTo>
                <a:cubicBezTo>
                  <a:pt x="16385" y="13616"/>
                  <a:pt x="16387" y="13631"/>
                  <a:pt x="16389" y="13645"/>
                </a:cubicBezTo>
                <a:cubicBezTo>
                  <a:pt x="16390" y="13652"/>
                  <a:pt x="16391" y="13659"/>
                  <a:pt x="16392" y="13666"/>
                </a:cubicBezTo>
                <a:cubicBezTo>
                  <a:pt x="16385" y="13667"/>
                  <a:pt x="16379" y="13674"/>
                  <a:pt x="16376" y="13680"/>
                </a:cubicBezTo>
                <a:cubicBezTo>
                  <a:pt x="16375" y="13679"/>
                  <a:pt x="16373" y="13677"/>
                  <a:pt x="16372" y="13674"/>
                </a:cubicBezTo>
                <a:cubicBezTo>
                  <a:pt x="16367" y="13665"/>
                  <a:pt x="16361" y="13653"/>
                  <a:pt x="16351" y="13647"/>
                </a:cubicBezTo>
                <a:cubicBezTo>
                  <a:pt x="16294" y="13610"/>
                  <a:pt x="16239" y="13494"/>
                  <a:pt x="16217" y="13366"/>
                </a:cubicBezTo>
                <a:cubicBezTo>
                  <a:pt x="16210" y="13321"/>
                  <a:pt x="16205" y="13282"/>
                  <a:pt x="16201" y="13244"/>
                </a:cubicBezTo>
                <a:cubicBezTo>
                  <a:pt x="16199" y="13227"/>
                  <a:pt x="16197" y="13210"/>
                  <a:pt x="16195" y="13194"/>
                </a:cubicBezTo>
                <a:lnTo>
                  <a:pt x="16256" y="13136"/>
                </a:lnTo>
                <a:close/>
                <a:moveTo>
                  <a:pt x="15874" y="13222"/>
                </a:moveTo>
                <a:lnTo>
                  <a:pt x="15874" y="13256"/>
                </a:lnTo>
                <a:cubicBezTo>
                  <a:pt x="15879" y="13289"/>
                  <a:pt x="15901" y="13369"/>
                  <a:pt x="15918" y="13406"/>
                </a:cubicBezTo>
                <a:cubicBezTo>
                  <a:pt x="15923" y="13416"/>
                  <a:pt x="15928" y="13424"/>
                  <a:pt x="15931" y="13426"/>
                </a:cubicBezTo>
                <a:cubicBezTo>
                  <a:pt x="15950" y="13434"/>
                  <a:pt x="15972" y="13426"/>
                  <a:pt x="15980" y="13464"/>
                </a:cubicBezTo>
                <a:cubicBezTo>
                  <a:pt x="15993" y="13515"/>
                  <a:pt x="15999" y="13541"/>
                  <a:pt x="16012" y="13592"/>
                </a:cubicBezTo>
                <a:cubicBezTo>
                  <a:pt x="16027" y="13651"/>
                  <a:pt x="16075" y="13634"/>
                  <a:pt x="16090" y="13732"/>
                </a:cubicBezTo>
                <a:cubicBezTo>
                  <a:pt x="16095" y="13766"/>
                  <a:pt x="16109" y="13867"/>
                  <a:pt x="16120" y="13881"/>
                </a:cubicBezTo>
                <a:cubicBezTo>
                  <a:pt x="16126" y="13889"/>
                  <a:pt x="16152" y="13893"/>
                  <a:pt x="16154" y="13902"/>
                </a:cubicBezTo>
                <a:cubicBezTo>
                  <a:pt x="16158" y="13915"/>
                  <a:pt x="16154" y="13940"/>
                  <a:pt x="16160" y="13940"/>
                </a:cubicBezTo>
                <a:cubicBezTo>
                  <a:pt x="16167" y="13940"/>
                  <a:pt x="16192" y="14025"/>
                  <a:pt x="16196" y="14046"/>
                </a:cubicBezTo>
                <a:cubicBezTo>
                  <a:pt x="16220" y="14144"/>
                  <a:pt x="16236" y="14220"/>
                  <a:pt x="16279" y="14305"/>
                </a:cubicBezTo>
                <a:cubicBezTo>
                  <a:pt x="16301" y="14350"/>
                  <a:pt x="16324" y="14381"/>
                  <a:pt x="16347" y="14414"/>
                </a:cubicBezTo>
                <a:cubicBezTo>
                  <a:pt x="16363" y="14438"/>
                  <a:pt x="16379" y="14463"/>
                  <a:pt x="16395" y="14497"/>
                </a:cubicBezTo>
                <a:cubicBezTo>
                  <a:pt x="16398" y="14500"/>
                  <a:pt x="16436" y="14611"/>
                  <a:pt x="16446" y="14611"/>
                </a:cubicBezTo>
                <a:cubicBezTo>
                  <a:pt x="16461" y="14611"/>
                  <a:pt x="16504" y="14599"/>
                  <a:pt x="16504" y="14552"/>
                </a:cubicBezTo>
                <a:cubicBezTo>
                  <a:pt x="16504" y="14509"/>
                  <a:pt x="16493" y="14450"/>
                  <a:pt x="16514" y="14433"/>
                </a:cubicBezTo>
                <a:lnTo>
                  <a:pt x="16514" y="14250"/>
                </a:lnTo>
                <a:cubicBezTo>
                  <a:pt x="16514" y="14207"/>
                  <a:pt x="16485" y="14195"/>
                  <a:pt x="16472" y="14170"/>
                </a:cubicBezTo>
                <a:cubicBezTo>
                  <a:pt x="16462" y="14149"/>
                  <a:pt x="16452" y="14133"/>
                  <a:pt x="16443" y="14114"/>
                </a:cubicBezTo>
                <a:cubicBezTo>
                  <a:pt x="16431" y="14089"/>
                  <a:pt x="16423" y="14059"/>
                  <a:pt x="16423" y="14008"/>
                </a:cubicBezTo>
                <a:cubicBezTo>
                  <a:pt x="16400" y="14008"/>
                  <a:pt x="16383" y="13995"/>
                  <a:pt x="16383" y="13940"/>
                </a:cubicBezTo>
                <a:lnTo>
                  <a:pt x="16391" y="13897"/>
                </a:lnTo>
                <a:cubicBezTo>
                  <a:pt x="16387" y="13880"/>
                  <a:pt x="16381" y="13859"/>
                  <a:pt x="16372" y="13859"/>
                </a:cubicBezTo>
                <a:lnTo>
                  <a:pt x="16355" y="13859"/>
                </a:lnTo>
                <a:cubicBezTo>
                  <a:pt x="16355" y="13855"/>
                  <a:pt x="16359" y="13842"/>
                  <a:pt x="16359" y="13838"/>
                </a:cubicBezTo>
                <a:cubicBezTo>
                  <a:pt x="16359" y="13774"/>
                  <a:pt x="16323" y="13753"/>
                  <a:pt x="16292" y="13732"/>
                </a:cubicBezTo>
                <a:cubicBezTo>
                  <a:pt x="16232" y="13693"/>
                  <a:pt x="16209" y="13639"/>
                  <a:pt x="16169" y="13558"/>
                </a:cubicBezTo>
                <a:cubicBezTo>
                  <a:pt x="16148" y="13515"/>
                  <a:pt x="16133" y="13464"/>
                  <a:pt x="16101" y="13443"/>
                </a:cubicBezTo>
                <a:cubicBezTo>
                  <a:pt x="16092" y="13439"/>
                  <a:pt x="16082" y="13443"/>
                  <a:pt x="16078" y="13421"/>
                </a:cubicBezTo>
                <a:cubicBezTo>
                  <a:pt x="16066" y="13375"/>
                  <a:pt x="16055" y="13330"/>
                  <a:pt x="16034" y="13297"/>
                </a:cubicBezTo>
                <a:cubicBezTo>
                  <a:pt x="16025" y="13282"/>
                  <a:pt x="16013" y="13270"/>
                  <a:pt x="15999" y="13260"/>
                </a:cubicBezTo>
                <a:lnTo>
                  <a:pt x="15929" y="13260"/>
                </a:lnTo>
                <a:cubicBezTo>
                  <a:pt x="15912" y="13243"/>
                  <a:pt x="15908" y="13222"/>
                  <a:pt x="15887" y="13222"/>
                </a:cubicBezTo>
                <a:lnTo>
                  <a:pt x="15874" y="13222"/>
                </a:lnTo>
                <a:close/>
                <a:moveTo>
                  <a:pt x="6698" y="13261"/>
                </a:moveTo>
                <a:cubicBezTo>
                  <a:pt x="6723" y="13278"/>
                  <a:pt x="6751" y="13285"/>
                  <a:pt x="6778" y="13291"/>
                </a:cubicBezTo>
                <a:cubicBezTo>
                  <a:pt x="6792" y="13294"/>
                  <a:pt x="6806" y="13297"/>
                  <a:pt x="6818" y="13301"/>
                </a:cubicBezTo>
                <a:lnTo>
                  <a:pt x="6872" y="13302"/>
                </a:lnTo>
                <a:lnTo>
                  <a:pt x="6877" y="13306"/>
                </a:lnTo>
                <a:cubicBezTo>
                  <a:pt x="6890" y="13318"/>
                  <a:pt x="6908" y="13334"/>
                  <a:pt x="6925" y="13342"/>
                </a:cubicBezTo>
                <a:lnTo>
                  <a:pt x="6925" y="13357"/>
                </a:lnTo>
                <a:lnTo>
                  <a:pt x="6960" y="13357"/>
                </a:lnTo>
                <a:cubicBezTo>
                  <a:pt x="6969" y="13357"/>
                  <a:pt x="6991" y="13399"/>
                  <a:pt x="7004" y="13424"/>
                </a:cubicBezTo>
                <a:cubicBezTo>
                  <a:pt x="7020" y="13453"/>
                  <a:pt x="7037" y="13484"/>
                  <a:pt x="7053" y="13501"/>
                </a:cubicBezTo>
                <a:cubicBezTo>
                  <a:pt x="7061" y="13584"/>
                  <a:pt x="7092" y="13720"/>
                  <a:pt x="7092" y="13723"/>
                </a:cubicBezTo>
                <a:cubicBezTo>
                  <a:pt x="7100" y="13753"/>
                  <a:pt x="7112" y="13769"/>
                  <a:pt x="7121" y="13780"/>
                </a:cubicBezTo>
                <a:cubicBezTo>
                  <a:pt x="7122" y="13781"/>
                  <a:pt x="7122" y="13782"/>
                  <a:pt x="7123" y="13782"/>
                </a:cubicBezTo>
                <a:cubicBezTo>
                  <a:pt x="7115" y="13797"/>
                  <a:pt x="7107" y="13812"/>
                  <a:pt x="7098" y="13826"/>
                </a:cubicBezTo>
                <a:cubicBezTo>
                  <a:pt x="7067" y="13877"/>
                  <a:pt x="7033" y="13935"/>
                  <a:pt x="7033" y="14043"/>
                </a:cubicBezTo>
                <a:cubicBezTo>
                  <a:pt x="7033" y="14112"/>
                  <a:pt x="7062" y="14125"/>
                  <a:pt x="7072" y="14129"/>
                </a:cubicBezTo>
                <a:cubicBezTo>
                  <a:pt x="7073" y="14130"/>
                  <a:pt x="7075" y="14130"/>
                  <a:pt x="7075" y="14129"/>
                </a:cubicBezTo>
                <a:cubicBezTo>
                  <a:pt x="7088" y="14143"/>
                  <a:pt x="7096" y="14164"/>
                  <a:pt x="7099" y="14196"/>
                </a:cubicBezTo>
                <a:lnTo>
                  <a:pt x="7102" y="14232"/>
                </a:lnTo>
                <a:lnTo>
                  <a:pt x="7154" y="14232"/>
                </a:lnTo>
                <a:cubicBezTo>
                  <a:pt x="7159" y="14257"/>
                  <a:pt x="7167" y="14279"/>
                  <a:pt x="7182" y="14279"/>
                </a:cubicBezTo>
                <a:cubicBezTo>
                  <a:pt x="7203" y="14279"/>
                  <a:pt x="7214" y="14241"/>
                  <a:pt x="7223" y="14213"/>
                </a:cubicBezTo>
                <a:lnTo>
                  <a:pt x="7228" y="14196"/>
                </a:lnTo>
                <a:cubicBezTo>
                  <a:pt x="7244" y="14143"/>
                  <a:pt x="7267" y="14071"/>
                  <a:pt x="7286" y="14071"/>
                </a:cubicBezTo>
                <a:cubicBezTo>
                  <a:pt x="7314" y="14071"/>
                  <a:pt x="7380" y="14134"/>
                  <a:pt x="7417" y="14178"/>
                </a:cubicBezTo>
                <a:cubicBezTo>
                  <a:pt x="7426" y="14190"/>
                  <a:pt x="7435" y="14195"/>
                  <a:pt x="7442" y="14199"/>
                </a:cubicBezTo>
                <a:cubicBezTo>
                  <a:pt x="7443" y="14200"/>
                  <a:pt x="7446" y="14201"/>
                  <a:pt x="7448" y="14203"/>
                </a:cubicBezTo>
                <a:cubicBezTo>
                  <a:pt x="7451" y="14225"/>
                  <a:pt x="7451" y="14243"/>
                  <a:pt x="7451" y="14269"/>
                </a:cubicBezTo>
                <a:cubicBezTo>
                  <a:pt x="7450" y="14277"/>
                  <a:pt x="7450" y="14285"/>
                  <a:pt x="7450" y="14293"/>
                </a:cubicBezTo>
                <a:lnTo>
                  <a:pt x="7450" y="14338"/>
                </a:lnTo>
                <a:lnTo>
                  <a:pt x="7492" y="14338"/>
                </a:lnTo>
                <a:lnTo>
                  <a:pt x="7497" y="14334"/>
                </a:lnTo>
                <a:cubicBezTo>
                  <a:pt x="7506" y="14326"/>
                  <a:pt x="7514" y="14315"/>
                  <a:pt x="7519" y="14307"/>
                </a:cubicBezTo>
                <a:cubicBezTo>
                  <a:pt x="7524" y="14300"/>
                  <a:pt x="7527" y="14296"/>
                  <a:pt x="7530" y="14294"/>
                </a:cubicBezTo>
                <a:lnTo>
                  <a:pt x="7734" y="14946"/>
                </a:lnTo>
                <a:lnTo>
                  <a:pt x="7795" y="15143"/>
                </a:lnTo>
                <a:lnTo>
                  <a:pt x="6767" y="15234"/>
                </a:lnTo>
                <a:lnTo>
                  <a:pt x="6044" y="15298"/>
                </a:lnTo>
                <a:lnTo>
                  <a:pt x="6698" y="13261"/>
                </a:lnTo>
                <a:close/>
                <a:moveTo>
                  <a:pt x="17833" y="13618"/>
                </a:moveTo>
                <a:cubicBezTo>
                  <a:pt x="17816" y="13635"/>
                  <a:pt x="17814" y="13669"/>
                  <a:pt x="17814" y="13703"/>
                </a:cubicBezTo>
                <a:cubicBezTo>
                  <a:pt x="17814" y="13759"/>
                  <a:pt x="17831" y="13775"/>
                  <a:pt x="17831" y="13822"/>
                </a:cubicBezTo>
                <a:lnTo>
                  <a:pt x="17831" y="13877"/>
                </a:lnTo>
                <a:cubicBezTo>
                  <a:pt x="17831" y="13903"/>
                  <a:pt x="17837" y="13958"/>
                  <a:pt x="17858" y="13958"/>
                </a:cubicBezTo>
                <a:cubicBezTo>
                  <a:pt x="17848" y="13929"/>
                  <a:pt x="17844" y="13911"/>
                  <a:pt x="17835" y="13886"/>
                </a:cubicBezTo>
                <a:lnTo>
                  <a:pt x="17835" y="13856"/>
                </a:lnTo>
                <a:cubicBezTo>
                  <a:pt x="17852" y="13856"/>
                  <a:pt x="17875" y="13852"/>
                  <a:pt x="17884" y="13848"/>
                </a:cubicBezTo>
                <a:cubicBezTo>
                  <a:pt x="17882" y="13813"/>
                  <a:pt x="17867" y="13805"/>
                  <a:pt x="17867" y="13784"/>
                </a:cubicBezTo>
                <a:cubicBezTo>
                  <a:pt x="17867" y="13759"/>
                  <a:pt x="17888" y="13754"/>
                  <a:pt x="17888" y="13729"/>
                </a:cubicBezTo>
                <a:cubicBezTo>
                  <a:pt x="17852" y="13712"/>
                  <a:pt x="17837" y="13678"/>
                  <a:pt x="17833" y="13618"/>
                </a:cubicBezTo>
                <a:close/>
                <a:moveTo>
                  <a:pt x="17662" y="13694"/>
                </a:moveTo>
                <a:cubicBezTo>
                  <a:pt x="17637" y="13728"/>
                  <a:pt x="17607" y="13766"/>
                  <a:pt x="17595" y="13791"/>
                </a:cubicBezTo>
                <a:lnTo>
                  <a:pt x="17577" y="13791"/>
                </a:lnTo>
                <a:lnTo>
                  <a:pt x="17429" y="13740"/>
                </a:lnTo>
                <a:cubicBezTo>
                  <a:pt x="17428" y="13740"/>
                  <a:pt x="17428" y="13741"/>
                  <a:pt x="17427" y="13741"/>
                </a:cubicBezTo>
                <a:cubicBezTo>
                  <a:pt x="17373" y="13746"/>
                  <a:pt x="17349" y="13883"/>
                  <a:pt x="17349" y="13982"/>
                </a:cubicBezTo>
                <a:cubicBezTo>
                  <a:pt x="17349" y="14008"/>
                  <a:pt x="17332" y="14029"/>
                  <a:pt x="17330" y="14047"/>
                </a:cubicBezTo>
                <a:cubicBezTo>
                  <a:pt x="17315" y="14144"/>
                  <a:pt x="17291" y="14183"/>
                  <a:pt x="17291" y="14276"/>
                </a:cubicBezTo>
                <a:cubicBezTo>
                  <a:pt x="17291" y="14327"/>
                  <a:pt x="17321" y="14327"/>
                  <a:pt x="17334" y="14331"/>
                </a:cubicBezTo>
                <a:lnTo>
                  <a:pt x="17334" y="14535"/>
                </a:lnTo>
                <a:cubicBezTo>
                  <a:pt x="17334" y="14560"/>
                  <a:pt x="17351" y="14590"/>
                  <a:pt x="17367" y="14590"/>
                </a:cubicBezTo>
                <a:cubicBezTo>
                  <a:pt x="17391" y="14590"/>
                  <a:pt x="17399" y="14441"/>
                  <a:pt x="17399" y="14420"/>
                </a:cubicBezTo>
                <a:cubicBezTo>
                  <a:pt x="17399" y="14365"/>
                  <a:pt x="17381" y="14336"/>
                  <a:pt x="17381" y="14280"/>
                </a:cubicBezTo>
                <a:cubicBezTo>
                  <a:pt x="17381" y="14250"/>
                  <a:pt x="17397" y="14229"/>
                  <a:pt x="17412" y="14229"/>
                </a:cubicBezTo>
                <a:cubicBezTo>
                  <a:pt x="17419" y="14229"/>
                  <a:pt x="17423" y="14233"/>
                  <a:pt x="17429" y="14229"/>
                </a:cubicBezTo>
                <a:lnTo>
                  <a:pt x="17421" y="14319"/>
                </a:lnTo>
                <a:cubicBezTo>
                  <a:pt x="17421" y="14374"/>
                  <a:pt x="17455" y="14395"/>
                  <a:pt x="17455" y="14450"/>
                </a:cubicBezTo>
                <a:cubicBezTo>
                  <a:pt x="17455" y="14462"/>
                  <a:pt x="17457" y="14475"/>
                  <a:pt x="17455" y="14488"/>
                </a:cubicBezTo>
                <a:lnTo>
                  <a:pt x="17482" y="14488"/>
                </a:lnTo>
                <a:cubicBezTo>
                  <a:pt x="17482" y="14441"/>
                  <a:pt x="17529" y="14446"/>
                  <a:pt x="17529" y="14399"/>
                </a:cubicBezTo>
                <a:cubicBezTo>
                  <a:pt x="17520" y="14395"/>
                  <a:pt x="17499" y="14348"/>
                  <a:pt x="17499" y="14322"/>
                </a:cubicBezTo>
                <a:cubicBezTo>
                  <a:pt x="17499" y="14314"/>
                  <a:pt x="17506" y="14306"/>
                  <a:pt x="17508" y="14297"/>
                </a:cubicBezTo>
                <a:cubicBezTo>
                  <a:pt x="17495" y="14284"/>
                  <a:pt x="17455" y="14131"/>
                  <a:pt x="17455" y="14119"/>
                </a:cubicBezTo>
                <a:cubicBezTo>
                  <a:pt x="17490" y="14119"/>
                  <a:pt x="17506" y="14084"/>
                  <a:pt x="17524" y="14051"/>
                </a:cubicBezTo>
                <a:cubicBezTo>
                  <a:pt x="17535" y="14029"/>
                  <a:pt x="17548" y="14007"/>
                  <a:pt x="17567" y="13996"/>
                </a:cubicBezTo>
                <a:lnTo>
                  <a:pt x="17567" y="13961"/>
                </a:lnTo>
                <a:cubicBezTo>
                  <a:pt x="17561" y="13959"/>
                  <a:pt x="17533" y="13974"/>
                  <a:pt x="17505" y="13990"/>
                </a:cubicBezTo>
                <a:cubicBezTo>
                  <a:pt x="17473" y="14009"/>
                  <a:pt x="17441" y="14031"/>
                  <a:pt x="17440" y="14038"/>
                </a:cubicBezTo>
                <a:lnTo>
                  <a:pt x="17444" y="14021"/>
                </a:lnTo>
                <a:cubicBezTo>
                  <a:pt x="17436" y="14042"/>
                  <a:pt x="17433" y="14063"/>
                  <a:pt x="17421" y="14063"/>
                </a:cubicBezTo>
                <a:cubicBezTo>
                  <a:pt x="17389" y="14063"/>
                  <a:pt x="17376" y="13983"/>
                  <a:pt x="17376" y="13919"/>
                </a:cubicBezTo>
                <a:cubicBezTo>
                  <a:pt x="17376" y="13834"/>
                  <a:pt x="17410" y="13851"/>
                  <a:pt x="17446" y="13851"/>
                </a:cubicBezTo>
                <a:cubicBezTo>
                  <a:pt x="17451" y="13851"/>
                  <a:pt x="17456" y="13850"/>
                  <a:pt x="17461" y="13850"/>
                </a:cubicBezTo>
                <a:cubicBezTo>
                  <a:pt x="17487" y="13846"/>
                  <a:pt x="17501" y="13834"/>
                  <a:pt x="17527" y="13834"/>
                </a:cubicBezTo>
                <a:cubicBezTo>
                  <a:pt x="17554" y="13834"/>
                  <a:pt x="17573" y="13863"/>
                  <a:pt x="17601" y="13863"/>
                </a:cubicBezTo>
                <a:cubicBezTo>
                  <a:pt x="17643" y="13863"/>
                  <a:pt x="17658" y="13792"/>
                  <a:pt x="17664" y="13728"/>
                </a:cubicBezTo>
                <a:cubicBezTo>
                  <a:pt x="17671" y="13728"/>
                  <a:pt x="17673" y="13707"/>
                  <a:pt x="17675" y="13694"/>
                </a:cubicBezTo>
                <a:lnTo>
                  <a:pt x="17662" y="13694"/>
                </a:lnTo>
                <a:close/>
                <a:moveTo>
                  <a:pt x="16021" y="13760"/>
                </a:moveTo>
                <a:lnTo>
                  <a:pt x="16011" y="13768"/>
                </a:lnTo>
                <a:lnTo>
                  <a:pt x="16012" y="13768"/>
                </a:lnTo>
                <a:cubicBezTo>
                  <a:pt x="16015" y="13793"/>
                  <a:pt x="16042" y="13861"/>
                  <a:pt x="16051" y="13861"/>
                </a:cubicBezTo>
                <a:cubicBezTo>
                  <a:pt x="16068" y="13861"/>
                  <a:pt x="16034" y="13776"/>
                  <a:pt x="16021" y="13760"/>
                </a:cubicBezTo>
                <a:close/>
                <a:moveTo>
                  <a:pt x="18120" y="13930"/>
                </a:moveTo>
                <a:cubicBezTo>
                  <a:pt x="18082" y="13930"/>
                  <a:pt x="18067" y="14002"/>
                  <a:pt x="18042" y="14002"/>
                </a:cubicBezTo>
                <a:cubicBezTo>
                  <a:pt x="18029" y="14002"/>
                  <a:pt x="18012" y="14014"/>
                  <a:pt x="18012" y="14040"/>
                </a:cubicBezTo>
                <a:cubicBezTo>
                  <a:pt x="18012" y="14099"/>
                  <a:pt x="18063" y="14074"/>
                  <a:pt x="18078" y="14134"/>
                </a:cubicBezTo>
                <a:cubicBezTo>
                  <a:pt x="18080" y="14146"/>
                  <a:pt x="18084" y="14167"/>
                  <a:pt x="18090" y="14171"/>
                </a:cubicBezTo>
                <a:cubicBezTo>
                  <a:pt x="18101" y="14176"/>
                  <a:pt x="18109" y="14184"/>
                  <a:pt x="18120" y="14184"/>
                </a:cubicBezTo>
                <a:cubicBezTo>
                  <a:pt x="18143" y="14184"/>
                  <a:pt x="18158" y="14180"/>
                  <a:pt x="18181" y="14168"/>
                </a:cubicBezTo>
                <a:lnTo>
                  <a:pt x="18196" y="14168"/>
                </a:lnTo>
                <a:cubicBezTo>
                  <a:pt x="18181" y="14218"/>
                  <a:pt x="18118" y="14210"/>
                  <a:pt x="18088" y="14239"/>
                </a:cubicBezTo>
                <a:cubicBezTo>
                  <a:pt x="18092" y="14273"/>
                  <a:pt x="18116" y="14256"/>
                  <a:pt x="18126" y="14290"/>
                </a:cubicBezTo>
                <a:cubicBezTo>
                  <a:pt x="18137" y="14324"/>
                  <a:pt x="18126" y="14341"/>
                  <a:pt x="18137" y="14384"/>
                </a:cubicBezTo>
                <a:cubicBezTo>
                  <a:pt x="18139" y="14397"/>
                  <a:pt x="18152" y="14397"/>
                  <a:pt x="18158" y="14397"/>
                </a:cubicBezTo>
                <a:cubicBezTo>
                  <a:pt x="18175" y="14397"/>
                  <a:pt x="18184" y="14354"/>
                  <a:pt x="18190" y="14320"/>
                </a:cubicBezTo>
                <a:lnTo>
                  <a:pt x="18190" y="14359"/>
                </a:lnTo>
                <a:cubicBezTo>
                  <a:pt x="18224" y="14337"/>
                  <a:pt x="18237" y="14448"/>
                  <a:pt x="18269" y="14448"/>
                </a:cubicBezTo>
                <a:cubicBezTo>
                  <a:pt x="18302" y="14448"/>
                  <a:pt x="18360" y="14469"/>
                  <a:pt x="18383" y="14490"/>
                </a:cubicBezTo>
                <a:cubicBezTo>
                  <a:pt x="18404" y="14511"/>
                  <a:pt x="18464" y="14558"/>
                  <a:pt x="18472" y="14609"/>
                </a:cubicBezTo>
                <a:cubicBezTo>
                  <a:pt x="18483" y="14673"/>
                  <a:pt x="18470" y="14733"/>
                  <a:pt x="18500" y="14792"/>
                </a:cubicBezTo>
                <a:cubicBezTo>
                  <a:pt x="18487" y="14805"/>
                  <a:pt x="18447" y="14826"/>
                  <a:pt x="18447" y="14877"/>
                </a:cubicBezTo>
                <a:cubicBezTo>
                  <a:pt x="18447" y="14884"/>
                  <a:pt x="18447" y="14889"/>
                  <a:pt x="18449" y="14893"/>
                </a:cubicBezTo>
                <a:cubicBezTo>
                  <a:pt x="18449" y="14895"/>
                  <a:pt x="18450" y="14896"/>
                  <a:pt x="18451" y="14898"/>
                </a:cubicBezTo>
                <a:cubicBezTo>
                  <a:pt x="18457" y="14910"/>
                  <a:pt x="18470" y="14911"/>
                  <a:pt x="18480" y="14911"/>
                </a:cubicBezTo>
                <a:lnTo>
                  <a:pt x="18525" y="14911"/>
                </a:lnTo>
                <a:cubicBezTo>
                  <a:pt x="18525" y="14890"/>
                  <a:pt x="18548" y="14885"/>
                  <a:pt x="18557" y="14885"/>
                </a:cubicBezTo>
                <a:cubicBezTo>
                  <a:pt x="18612" y="14885"/>
                  <a:pt x="18627" y="15017"/>
                  <a:pt x="18682" y="15017"/>
                </a:cubicBezTo>
                <a:lnTo>
                  <a:pt x="18763" y="15017"/>
                </a:lnTo>
                <a:cubicBezTo>
                  <a:pt x="18763" y="14987"/>
                  <a:pt x="18781" y="14970"/>
                  <a:pt x="18773" y="14915"/>
                </a:cubicBezTo>
                <a:cubicBezTo>
                  <a:pt x="18803" y="14885"/>
                  <a:pt x="18799" y="14809"/>
                  <a:pt x="18852" y="14809"/>
                </a:cubicBezTo>
                <a:cubicBezTo>
                  <a:pt x="18922" y="14809"/>
                  <a:pt x="18960" y="14928"/>
                  <a:pt x="19002" y="15013"/>
                </a:cubicBezTo>
                <a:cubicBezTo>
                  <a:pt x="19006" y="15021"/>
                  <a:pt x="19023" y="15029"/>
                  <a:pt x="19023" y="15047"/>
                </a:cubicBezTo>
                <a:cubicBezTo>
                  <a:pt x="19023" y="15093"/>
                  <a:pt x="19072" y="15140"/>
                  <a:pt x="19104" y="15153"/>
                </a:cubicBezTo>
                <a:lnTo>
                  <a:pt x="19159" y="15153"/>
                </a:lnTo>
                <a:cubicBezTo>
                  <a:pt x="19163" y="15161"/>
                  <a:pt x="19195" y="15204"/>
                  <a:pt x="19199" y="15204"/>
                </a:cubicBezTo>
                <a:lnTo>
                  <a:pt x="19212" y="15204"/>
                </a:lnTo>
                <a:cubicBezTo>
                  <a:pt x="19212" y="15174"/>
                  <a:pt x="19227" y="15153"/>
                  <a:pt x="19239" y="15136"/>
                </a:cubicBezTo>
                <a:cubicBezTo>
                  <a:pt x="19233" y="15131"/>
                  <a:pt x="19201" y="15140"/>
                  <a:pt x="19197" y="15119"/>
                </a:cubicBezTo>
                <a:cubicBezTo>
                  <a:pt x="19193" y="15102"/>
                  <a:pt x="19189" y="15076"/>
                  <a:pt x="19176" y="15068"/>
                </a:cubicBezTo>
                <a:cubicBezTo>
                  <a:pt x="19167" y="15064"/>
                  <a:pt x="19155" y="15081"/>
                  <a:pt x="19151" y="15060"/>
                </a:cubicBezTo>
                <a:cubicBezTo>
                  <a:pt x="19146" y="15042"/>
                  <a:pt x="19140" y="15013"/>
                  <a:pt x="19134" y="15013"/>
                </a:cubicBezTo>
                <a:cubicBezTo>
                  <a:pt x="19119" y="15013"/>
                  <a:pt x="19093" y="14991"/>
                  <a:pt x="19087" y="14970"/>
                </a:cubicBezTo>
                <a:cubicBezTo>
                  <a:pt x="19070" y="14919"/>
                  <a:pt x="19074" y="14890"/>
                  <a:pt x="19053" y="14847"/>
                </a:cubicBezTo>
                <a:cubicBezTo>
                  <a:pt x="19049" y="14839"/>
                  <a:pt x="19013" y="14767"/>
                  <a:pt x="19013" y="14745"/>
                </a:cubicBezTo>
                <a:cubicBezTo>
                  <a:pt x="19013" y="14707"/>
                  <a:pt x="19053" y="14724"/>
                  <a:pt x="19053" y="14677"/>
                </a:cubicBezTo>
                <a:cubicBezTo>
                  <a:pt x="19053" y="14622"/>
                  <a:pt x="19037" y="14616"/>
                  <a:pt x="19020" y="14615"/>
                </a:cubicBezTo>
                <a:cubicBezTo>
                  <a:pt x="19012" y="14615"/>
                  <a:pt x="19003" y="14616"/>
                  <a:pt x="18996" y="14614"/>
                </a:cubicBezTo>
                <a:cubicBezTo>
                  <a:pt x="18993" y="14613"/>
                  <a:pt x="18990" y="14611"/>
                  <a:pt x="18987" y="14609"/>
                </a:cubicBezTo>
                <a:cubicBezTo>
                  <a:pt x="18936" y="14558"/>
                  <a:pt x="18938" y="14443"/>
                  <a:pt x="18871" y="14401"/>
                </a:cubicBezTo>
                <a:cubicBezTo>
                  <a:pt x="18860" y="14397"/>
                  <a:pt x="18843" y="14393"/>
                  <a:pt x="18843" y="14359"/>
                </a:cubicBezTo>
                <a:cubicBezTo>
                  <a:pt x="18818" y="14359"/>
                  <a:pt x="18805" y="14299"/>
                  <a:pt x="18779" y="14299"/>
                </a:cubicBezTo>
                <a:cubicBezTo>
                  <a:pt x="18732" y="14299"/>
                  <a:pt x="18667" y="14255"/>
                  <a:pt x="18635" y="14210"/>
                </a:cubicBezTo>
                <a:lnTo>
                  <a:pt x="18635" y="14205"/>
                </a:lnTo>
                <a:cubicBezTo>
                  <a:pt x="18634" y="14205"/>
                  <a:pt x="18633" y="14204"/>
                  <a:pt x="18631" y="14203"/>
                </a:cubicBezTo>
                <a:cubicBezTo>
                  <a:pt x="18629" y="14200"/>
                  <a:pt x="18627" y="14196"/>
                  <a:pt x="18625" y="14193"/>
                </a:cubicBezTo>
                <a:lnTo>
                  <a:pt x="18630" y="14202"/>
                </a:lnTo>
                <a:cubicBezTo>
                  <a:pt x="18619" y="14196"/>
                  <a:pt x="18602" y="14185"/>
                  <a:pt x="18593" y="14168"/>
                </a:cubicBezTo>
                <a:lnTo>
                  <a:pt x="18535" y="14168"/>
                </a:lnTo>
                <a:cubicBezTo>
                  <a:pt x="18523" y="14154"/>
                  <a:pt x="18506" y="14103"/>
                  <a:pt x="18480" y="14087"/>
                </a:cubicBezTo>
                <a:cubicBezTo>
                  <a:pt x="18474" y="14082"/>
                  <a:pt x="18457" y="14087"/>
                  <a:pt x="18455" y="14065"/>
                </a:cubicBezTo>
                <a:cubicBezTo>
                  <a:pt x="18430" y="14074"/>
                  <a:pt x="18404" y="14150"/>
                  <a:pt x="18385" y="14163"/>
                </a:cubicBezTo>
                <a:cubicBezTo>
                  <a:pt x="18355" y="14180"/>
                  <a:pt x="18351" y="14184"/>
                  <a:pt x="18334" y="14218"/>
                </a:cubicBezTo>
                <a:cubicBezTo>
                  <a:pt x="18330" y="14227"/>
                  <a:pt x="18311" y="14290"/>
                  <a:pt x="18296" y="14290"/>
                </a:cubicBezTo>
                <a:cubicBezTo>
                  <a:pt x="18283" y="14290"/>
                  <a:pt x="18254" y="14223"/>
                  <a:pt x="18254" y="14205"/>
                </a:cubicBezTo>
                <a:cubicBezTo>
                  <a:pt x="18235" y="14205"/>
                  <a:pt x="18222" y="14189"/>
                  <a:pt x="18222" y="14168"/>
                </a:cubicBezTo>
                <a:lnTo>
                  <a:pt x="18222" y="14014"/>
                </a:lnTo>
                <a:cubicBezTo>
                  <a:pt x="18184" y="13997"/>
                  <a:pt x="18156" y="13930"/>
                  <a:pt x="18120" y="13930"/>
                </a:cubicBezTo>
                <a:close/>
                <a:moveTo>
                  <a:pt x="7130" y="13986"/>
                </a:moveTo>
                <a:cubicBezTo>
                  <a:pt x="7130" y="13986"/>
                  <a:pt x="7131" y="13986"/>
                  <a:pt x="7131" y="13986"/>
                </a:cubicBezTo>
                <a:cubicBezTo>
                  <a:pt x="7132" y="13986"/>
                  <a:pt x="7133" y="13987"/>
                  <a:pt x="7134" y="13987"/>
                </a:cubicBezTo>
                <a:cubicBezTo>
                  <a:pt x="7143" y="13999"/>
                  <a:pt x="7155" y="14013"/>
                  <a:pt x="7168" y="14020"/>
                </a:cubicBezTo>
                <a:cubicBezTo>
                  <a:pt x="7176" y="14048"/>
                  <a:pt x="7189" y="14051"/>
                  <a:pt x="7194" y="14051"/>
                </a:cubicBezTo>
                <a:cubicBezTo>
                  <a:pt x="7199" y="14051"/>
                  <a:pt x="7204" y="14049"/>
                  <a:pt x="7208" y="14046"/>
                </a:cubicBezTo>
                <a:cubicBezTo>
                  <a:pt x="7200" y="14075"/>
                  <a:pt x="7184" y="14115"/>
                  <a:pt x="7176" y="14117"/>
                </a:cubicBezTo>
                <a:cubicBezTo>
                  <a:pt x="7155" y="14117"/>
                  <a:pt x="7118" y="14065"/>
                  <a:pt x="7112" y="14043"/>
                </a:cubicBezTo>
                <a:cubicBezTo>
                  <a:pt x="7112" y="14025"/>
                  <a:pt x="7114" y="13986"/>
                  <a:pt x="7130" y="13986"/>
                </a:cubicBezTo>
                <a:close/>
                <a:moveTo>
                  <a:pt x="16091" y="14024"/>
                </a:moveTo>
                <a:lnTo>
                  <a:pt x="16091" y="14041"/>
                </a:lnTo>
                <a:cubicBezTo>
                  <a:pt x="16091" y="14071"/>
                  <a:pt x="16118" y="14139"/>
                  <a:pt x="16129" y="14143"/>
                </a:cubicBezTo>
                <a:cubicBezTo>
                  <a:pt x="16130" y="14101"/>
                  <a:pt x="16121" y="14076"/>
                  <a:pt x="16108" y="14045"/>
                </a:cubicBezTo>
                <a:cubicBezTo>
                  <a:pt x="16108" y="14045"/>
                  <a:pt x="16108" y="14024"/>
                  <a:pt x="16108" y="14024"/>
                </a:cubicBezTo>
                <a:lnTo>
                  <a:pt x="16091" y="14024"/>
                </a:lnTo>
                <a:close/>
                <a:moveTo>
                  <a:pt x="16521" y="14071"/>
                </a:moveTo>
                <a:cubicBezTo>
                  <a:pt x="16506" y="14075"/>
                  <a:pt x="16477" y="14105"/>
                  <a:pt x="16477" y="14126"/>
                </a:cubicBezTo>
                <a:cubicBezTo>
                  <a:pt x="16477" y="14160"/>
                  <a:pt x="16511" y="14139"/>
                  <a:pt x="16519" y="14173"/>
                </a:cubicBezTo>
                <a:cubicBezTo>
                  <a:pt x="16521" y="14186"/>
                  <a:pt x="16530" y="14232"/>
                  <a:pt x="16534" y="14232"/>
                </a:cubicBezTo>
                <a:cubicBezTo>
                  <a:pt x="16543" y="14232"/>
                  <a:pt x="16549" y="14258"/>
                  <a:pt x="16562" y="14258"/>
                </a:cubicBezTo>
                <a:lnTo>
                  <a:pt x="16576" y="14258"/>
                </a:lnTo>
                <a:cubicBezTo>
                  <a:pt x="16574" y="14245"/>
                  <a:pt x="16574" y="14228"/>
                  <a:pt x="16574" y="14215"/>
                </a:cubicBezTo>
                <a:cubicBezTo>
                  <a:pt x="16545" y="14215"/>
                  <a:pt x="16532" y="14135"/>
                  <a:pt x="16521" y="14071"/>
                </a:cubicBezTo>
                <a:close/>
                <a:moveTo>
                  <a:pt x="16628" y="14213"/>
                </a:moveTo>
                <a:cubicBezTo>
                  <a:pt x="16626" y="14213"/>
                  <a:pt x="16628" y="14230"/>
                  <a:pt x="16628" y="14234"/>
                </a:cubicBezTo>
                <a:cubicBezTo>
                  <a:pt x="16628" y="14255"/>
                  <a:pt x="16633" y="14285"/>
                  <a:pt x="16645" y="14285"/>
                </a:cubicBezTo>
                <a:cubicBezTo>
                  <a:pt x="16658" y="14285"/>
                  <a:pt x="16667" y="14259"/>
                  <a:pt x="16669" y="14234"/>
                </a:cubicBezTo>
                <a:cubicBezTo>
                  <a:pt x="16663" y="14230"/>
                  <a:pt x="16656" y="14213"/>
                  <a:pt x="16649" y="14213"/>
                </a:cubicBezTo>
                <a:lnTo>
                  <a:pt x="16628" y="14213"/>
                </a:lnTo>
                <a:close/>
                <a:moveTo>
                  <a:pt x="19260" y="14213"/>
                </a:moveTo>
                <a:cubicBezTo>
                  <a:pt x="19266" y="14247"/>
                  <a:pt x="19281" y="14242"/>
                  <a:pt x="19298" y="14264"/>
                </a:cubicBezTo>
                <a:cubicBezTo>
                  <a:pt x="19325" y="14298"/>
                  <a:pt x="19321" y="14345"/>
                  <a:pt x="19349" y="14370"/>
                </a:cubicBezTo>
                <a:cubicBezTo>
                  <a:pt x="19346" y="14402"/>
                  <a:pt x="19345" y="14427"/>
                  <a:pt x="19356" y="14441"/>
                </a:cubicBezTo>
                <a:cubicBezTo>
                  <a:pt x="19358" y="14444"/>
                  <a:pt x="19362" y="14446"/>
                  <a:pt x="19366" y="14449"/>
                </a:cubicBezTo>
                <a:cubicBezTo>
                  <a:pt x="19367" y="14449"/>
                  <a:pt x="19368" y="14450"/>
                  <a:pt x="19370" y="14451"/>
                </a:cubicBezTo>
                <a:cubicBezTo>
                  <a:pt x="19374" y="14459"/>
                  <a:pt x="19379" y="14451"/>
                  <a:pt x="19383" y="14451"/>
                </a:cubicBezTo>
                <a:cubicBezTo>
                  <a:pt x="19382" y="14448"/>
                  <a:pt x="19382" y="14444"/>
                  <a:pt x="19382" y="14441"/>
                </a:cubicBezTo>
                <a:cubicBezTo>
                  <a:pt x="19382" y="14436"/>
                  <a:pt x="19382" y="14432"/>
                  <a:pt x="19382" y="14428"/>
                </a:cubicBezTo>
                <a:cubicBezTo>
                  <a:pt x="19383" y="14426"/>
                  <a:pt x="19383" y="14423"/>
                  <a:pt x="19383" y="14421"/>
                </a:cubicBezTo>
                <a:cubicBezTo>
                  <a:pt x="19383" y="14362"/>
                  <a:pt x="19360" y="14370"/>
                  <a:pt x="19342" y="14336"/>
                </a:cubicBezTo>
                <a:cubicBezTo>
                  <a:pt x="19319" y="14289"/>
                  <a:pt x="19300" y="14238"/>
                  <a:pt x="19260" y="14213"/>
                </a:cubicBezTo>
                <a:close/>
                <a:moveTo>
                  <a:pt x="17857" y="14260"/>
                </a:moveTo>
                <a:cubicBezTo>
                  <a:pt x="17853" y="14269"/>
                  <a:pt x="17842" y="14277"/>
                  <a:pt x="17842" y="14298"/>
                </a:cubicBezTo>
                <a:cubicBezTo>
                  <a:pt x="17842" y="14298"/>
                  <a:pt x="17872" y="14315"/>
                  <a:pt x="17880" y="14315"/>
                </a:cubicBezTo>
                <a:lnTo>
                  <a:pt x="17929" y="14315"/>
                </a:lnTo>
                <a:cubicBezTo>
                  <a:pt x="17936" y="14315"/>
                  <a:pt x="17941" y="14318"/>
                  <a:pt x="17947" y="14321"/>
                </a:cubicBezTo>
                <a:cubicBezTo>
                  <a:pt x="17966" y="14332"/>
                  <a:pt x="17980" y="14358"/>
                  <a:pt x="18004" y="14358"/>
                </a:cubicBezTo>
                <a:cubicBezTo>
                  <a:pt x="18008" y="14358"/>
                  <a:pt x="18016" y="14358"/>
                  <a:pt x="18016" y="14349"/>
                </a:cubicBezTo>
                <a:cubicBezTo>
                  <a:pt x="18016" y="14315"/>
                  <a:pt x="17993" y="14307"/>
                  <a:pt x="17991" y="14273"/>
                </a:cubicBezTo>
                <a:lnTo>
                  <a:pt x="17984" y="14277"/>
                </a:lnTo>
                <a:cubicBezTo>
                  <a:pt x="17972" y="14277"/>
                  <a:pt x="17957" y="14290"/>
                  <a:pt x="17953" y="14260"/>
                </a:cubicBezTo>
                <a:lnTo>
                  <a:pt x="17951" y="14260"/>
                </a:lnTo>
                <a:lnTo>
                  <a:pt x="17857" y="14260"/>
                </a:lnTo>
                <a:close/>
                <a:moveTo>
                  <a:pt x="17753" y="14269"/>
                </a:moveTo>
                <a:cubicBezTo>
                  <a:pt x="17742" y="14268"/>
                  <a:pt x="17734" y="14276"/>
                  <a:pt x="17734" y="14295"/>
                </a:cubicBezTo>
                <a:cubicBezTo>
                  <a:pt x="17734" y="14329"/>
                  <a:pt x="17759" y="14375"/>
                  <a:pt x="17772" y="14375"/>
                </a:cubicBezTo>
                <a:cubicBezTo>
                  <a:pt x="17778" y="14375"/>
                  <a:pt x="17793" y="14329"/>
                  <a:pt x="17793" y="14321"/>
                </a:cubicBezTo>
                <a:cubicBezTo>
                  <a:pt x="17793" y="14294"/>
                  <a:pt x="17770" y="14271"/>
                  <a:pt x="17753" y="14269"/>
                </a:cubicBezTo>
                <a:close/>
                <a:moveTo>
                  <a:pt x="7709" y="14339"/>
                </a:moveTo>
                <a:cubicBezTo>
                  <a:pt x="7736" y="14351"/>
                  <a:pt x="7766" y="14371"/>
                  <a:pt x="7795" y="14397"/>
                </a:cubicBezTo>
                <a:cubicBezTo>
                  <a:pt x="7810" y="14442"/>
                  <a:pt x="7838" y="14496"/>
                  <a:pt x="7863" y="14536"/>
                </a:cubicBezTo>
                <a:lnTo>
                  <a:pt x="7822" y="15059"/>
                </a:lnTo>
                <a:lnTo>
                  <a:pt x="7600" y="14350"/>
                </a:lnTo>
                <a:cubicBezTo>
                  <a:pt x="7608" y="14356"/>
                  <a:pt x="7618" y="14360"/>
                  <a:pt x="7630" y="14360"/>
                </a:cubicBezTo>
                <a:lnTo>
                  <a:pt x="7709" y="14339"/>
                </a:lnTo>
                <a:close/>
                <a:moveTo>
                  <a:pt x="10775" y="14365"/>
                </a:moveTo>
                <a:lnTo>
                  <a:pt x="11625" y="15087"/>
                </a:lnTo>
                <a:lnTo>
                  <a:pt x="11631" y="15117"/>
                </a:lnTo>
                <a:lnTo>
                  <a:pt x="11638" y="15098"/>
                </a:lnTo>
                <a:lnTo>
                  <a:pt x="12510" y="15838"/>
                </a:lnTo>
                <a:cubicBezTo>
                  <a:pt x="12487" y="15920"/>
                  <a:pt x="12434" y="15969"/>
                  <a:pt x="12378" y="16020"/>
                </a:cubicBezTo>
                <a:cubicBezTo>
                  <a:pt x="12363" y="16034"/>
                  <a:pt x="12348" y="16048"/>
                  <a:pt x="12333" y="16063"/>
                </a:cubicBezTo>
                <a:lnTo>
                  <a:pt x="11017" y="15937"/>
                </a:lnTo>
                <a:lnTo>
                  <a:pt x="11011" y="15861"/>
                </a:lnTo>
                <a:lnTo>
                  <a:pt x="10998" y="15899"/>
                </a:lnTo>
                <a:lnTo>
                  <a:pt x="10911" y="15625"/>
                </a:lnTo>
                <a:lnTo>
                  <a:pt x="10907" y="15610"/>
                </a:lnTo>
                <a:cubicBezTo>
                  <a:pt x="10933" y="15542"/>
                  <a:pt x="10956" y="15468"/>
                  <a:pt x="10956" y="15367"/>
                </a:cubicBezTo>
                <a:cubicBezTo>
                  <a:pt x="10956" y="15298"/>
                  <a:pt x="10948" y="15253"/>
                  <a:pt x="10941" y="15210"/>
                </a:cubicBezTo>
                <a:cubicBezTo>
                  <a:pt x="10936" y="15181"/>
                  <a:pt x="10931" y="15154"/>
                  <a:pt x="10928" y="15118"/>
                </a:cubicBezTo>
                <a:cubicBezTo>
                  <a:pt x="10915" y="14956"/>
                  <a:pt x="10900" y="14883"/>
                  <a:pt x="10882" y="14798"/>
                </a:cubicBezTo>
                <a:lnTo>
                  <a:pt x="10874" y="14756"/>
                </a:lnTo>
                <a:cubicBezTo>
                  <a:pt x="10868" y="14726"/>
                  <a:pt x="10866" y="14693"/>
                  <a:pt x="10863" y="14658"/>
                </a:cubicBezTo>
                <a:cubicBezTo>
                  <a:pt x="10859" y="14601"/>
                  <a:pt x="10855" y="14543"/>
                  <a:pt x="10835" y="14490"/>
                </a:cubicBezTo>
                <a:cubicBezTo>
                  <a:pt x="10818" y="14449"/>
                  <a:pt x="10798" y="14408"/>
                  <a:pt x="10775" y="14365"/>
                </a:cubicBezTo>
                <a:close/>
                <a:moveTo>
                  <a:pt x="19311" y="14401"/>
                </a:moveTo>
                <a:cubicBezTo>
                  <a:pt x="19293" y="14401"/>
                  <a:pt x="19291" y="14437"/>
                  <a:pt x="19285" y="14471"/>
                </a:cubicBezTo>
                <a:cubicBezTo>
                  <a:pt x="19284" y="14477"/>
                  <a:pt x="19282" y="14482"/>
                  <a:pt x="19281" y="14488"/>
                </a:cubicBezTo>
                <a:cubicBezTo>
                  <a:pt x="19278" y="14503"/>
                  <a:pt x="19273" y="14516"/>
                  <a:pt x="19265" y="14524"/>
                </a:cubicBezTo>
                <a:cubicBezTo>
                  <a:pt x="19246" y="14541"/>
                  <a:pt x="19214" y="14537"/>
                  <a:pt x="19182" y="14559"/>
                </a:cubicBezTo>
                <a:cubicBezTo>
                  <a:pt x="19182" y="14559"/>
                  <a:pt x="19163" y="14575"/>
                  <a:pt x="19159" y="14572"/>
                </a:cubicBezTo>
                <a:lnTo>
                  <a:pt x="19111" y="14572"/>
                </a:lnTo>
                <a:lnTo>
                  <a:pt x="19095" y="14572"/>
                </a:lnTo>
                <a:cubicBezTo>
                  <a:pt x="19095" y="14575"/>
                  <a:pt x="19096" y="14577"/>
                  <a:pt x="19096" y="14579"/>
                </a:cubicBezTo>
                <a:cubicBezTo>
                  <a:pt x="19104" y="14620"/>
                  <a:pt x="19133" y="14618"/>
                  <a:pt x="19151" y="14645"/>
                </a:cubicBezTo>
                <a:cubicBezTo>
                  <a:pt x="19151" y="14646"/>
                  <a:pt x="19151" y="14647"/>
                  <a:pt x="19152" y="14648"/>
                </a:cubicBezTo>
                <a:cubicBezTo>
                  <a:pt x="19152" y="14648"/>
                  <a:pt x="19152" y="14648"/>
                  <a:pt x="19153" y="14649"/>
                </a:cubicBezTo>
                <a:cubicBezTo>
                  <a:pt x="19162" y="14662"/>
                  <a:pt x="19178" y="14678"/>
                  <a:pt x="19184" y="14678"/>
                </a:cubicBezTo>
                <a:cubicBezTo>
                  <a:pt x="19228" y="14678"/>
                  <a:pt x="19248" y="14631"/>
                  <a:pt x="19286" y="14614"/>
                </a:cubicBezTo>
                <a:cubicBezTo>
                  <a:pt x="19286" y="14537"/>
                  <a:pt x="19330" y="14554"/>
                  <a:pt x="19330" y="14465"/>
                </a:cubicBezTo>
                <a:cubicBezTo>
                  <a:pt x="19330" y="14464"/>
                  <a:pt x="19330" y="14464"/>
                  <a:pt x="19330" y="14464"/>
                </a:cubicBezTo>
                <a:cubicBezTo>
                  <a:pt x="19330" y="14460"/>
                  <a:pt x="19330" y="14455"/>
                  <a:pt x="19330" y="14450"/>
                </a:cubicBezTo>
                <a:cubicBezTo>
                  <a:pt x="19328" y="14427"/>
                  <a:pt x="19322" y="14401"/>
                  <a:pt x="19311" y="14401"/>
                </a:cubicBezTo>
                <a:close/>
                <a:moveTo>
                  <a:pt x="5270" y="14518"/>
                </a:moveTo>
                <a:lnTo>
                  <a:pt x="5410" y="14687"/>
                </a:lnTo>
                <a:lnTo>
                  <a:pt x="5958" y="15347"/>
                </a:lnTo>
                <a:lnTo>
                  <a:pt x="5595" y="15785"/>
                </a:lnTo>
                <a:cubicBezTo>
                  <a:pt x="5586" y="15767"/>
                  <a:pt x="5576" y="15748"/>
                  <a:pt x="5566" y="15727"/>
                </a:cubicBezTo>
                <a:cubicBezTo>
                  <a:pt x="5561" y="15718"/>
                  <a:pt x="5561" y="15703"/>
                  <a:pt x="5563" y="15670"/>
                </a:cubicBezTo>
                <a:cubicBezTo>
                  <a:pt x="5563" y="15656"/>
                  <a:pt x="5564" y="15642"/>
                  <a:pt x="5564" y="15628"/>
                </a:cubicBezTo>
                <a:cubicBezTo>
                  <a:pt x="5564" y="15574"/>
                  <a:pt x="5550" y="15536"/>
                  <a:pt x="5538" y="15506"/>
                </a:cubicBezTo>
                <a:cubicBezTo>
                  <a:pt x="5531" y="15487"/>
                  <a:pt x="5525" y="15471"/>
                  <a:pt x="5522" y="15452"/>
                </a:cubicBezTo>
                <a:cubicBezTo>
                  <a:pt x="5513" y="15395"/>
                  <a:pt x="5497" y="15346"/>
                  <a:pt x="5481" y="15300"/>
                </a:cubicBezTo>
                <a:cubicBezTo>
                  <a:pt x="5468" y="15259"/>
                  <a:pt x="5455" y="15221"/>
                  <a:pt x="5448" y="15181"/>
                </a:cubicBezTo>
                <a:cubicBezTo>
                  <a:pt x="5433" y="15081"/>
                  <a:pt x="5420" y="15025"/>
                  <a:pt x="5400" y="14941"/>
                </a:cubicBezTo>
                <a:cubicBezTo>
                  <a:pt x="5392" y="14906"/>
                  <a:pt x="5376" y="14899"/>
                  <a:pt x="5368" y="14896"/>
                </a:cubicBezTo>
                <a:cubicBezTo>
                  <a:pt x="5368" y="14895"/>
                  <a:pt x="5367" y="14895"/>
                  <a:pt x="5367" y="14895"/>
                </a:cubicBezTo>
                <a:cubicBezTo>
                  <a:pt x="5362" y="14881"/>
                  <a:pt x="5358" y="14854"/>
                  <a:pt x="5354" y="14833"/>
                </a:cubicBezTo>
                <a:cubicBezTo>
                  <a:pt x="5352" y="14818"/>
                  <a:pt x="5350" y="14805"/>
                  <a:pt x="5347" y="14792"/>
                </a:cubicBezTo>
                <a:cubicBezTo>
                  <a:pt x="5339" y="14759"/>
                  <a:pt x="5323" y="14751"/>
                  <a:pt x="5315" y="14747"/>
                </a:cubicBezTo>
                <a:cubicBezTo>
                  <a:pt x="5313" y="14746"/>
                  <a:pt x="5311" y="14745"/>
                  <a:pt x="5311" y="14746"/>
                </a:cubicBezTo>
                <a:cubicBezTo>
                  <a:pt x="5289" y="14701"/>
                  <a:pt x="5265" y="14627"/>
                  <a:pt x="5265" y="14570"/>
                </a:cubicBezTo>
                <a:cubicBezTo>
                  <a:pt x="5265" y="14554"/>
                  <a:pt x="5267" y="14535"/>
                  <a:pt x="5270" y="14518"/>
                </a:cubicBezTo>
                <a:close/>
                <a:moveTo>
                  <a:pt x="19482" y="14562"/>
                </a:moveTo>
                <a:cubicBezTo>
                  <a:pt x="19478" y="14605"/>
                  <a:pt x="19486" y="14647"/>
                  <a:pt x="19512" y="14655"/>
                </a:cubicBezTo>
                <a:lnTo>
                  <a:pt x="19512" y="14690"/>
                </a:lnTo>
                <a:cubicBezTo>
                  <a:pt x="19512" y="14702"/>
                  <a:pt x="19518" y="14719"/>
                  <a:pt x="19525" y="14719"/>
                </a:cubicBezTo>
                <a:cubicBezTo>
                  <a:pt x="19531" y="14719"/>
                  <a:pt x="19539" y="14698"/>
                  <a:pt x="19539" y="14685"/>
                </a:cubicBezTo>
                <a:cubicBezTo>
                  <a:pt x="19539" y="14672"/>
                  <a:pt x="19495" y="14579"/>
                  <a:pt x="19482" y="14562"/>
                </a:cubicBezTo>
                <a:close/>
                <a:moveTo>
                  <a:pt x="18248" y="14571"/>
                </a:moveTo>
                <a:cubicBezTo>
                  <a:pt x="18234" y="14575"/>
                  <a:pt x="18236" y="14613"/>
                  <a:pt x="18236" y="14644"/>
                </a:cubicBezTo>
                <a:cubicBezTo>
                  <a:pt x="18236" y="14668"/>
                  <a:pt x="18214" y="14673"/>
                  <a:pt x="18214" y="14715"/>
                </a:cubicBezTo>
                <a:cubicBezTo>
                  <a:pt x="18214" y="14728"/>
                  <a:pt x="18221" y="14749"/>
                  <a:pt x="18227" y="14749"/>
                </a:cubicBezTo>
                <a:cubicBezTo>
                  <a:pt x="18244" y="14749"/>
                  <a:pt x="18240" y="14703"/>
                  <a:pt x="18240" y="14660"/>
                </a:cubicBezTo>
                <a:cubicBezTo>
                  <a:pt x="18251" y="14660"/>
                  <a:pt x="18257" y="14644"/>
                  <a:pt x="18257" y="14617"/>
                </a:cubicBezTo>
                <a:cubicBezTo>
                  <a:pt x="18257" y="14588"/>
                  <a:pt x="18253" y="14605"/>
                  <a:pt x="18248" y="14571"/>
                </a:cubicBezTo>
                <a:close/>
                <a:moveTo>
                  <a:pt x="7904" y="14593"/>
                </a:moveTo>
                <a:cubicBezTo>
                  <a:pt x="7911" y="14600"/>
                  <a:pt x="7917" y="14605"/>
                  <a:pt x="7923" y="14609"/>
                </a:cubicBezTo>
                <a:cubicBezTo>
                  <a:pt x="7938" y="14617"/>
                  <a:pt x="7954" y="14617"/>
                  <a:pt x="7970" y="14614"/>
                </a:cubicBezTo>
                <a:cubicBezTo>
                  <a:pt x="7980" y="14612"/>
                  <a:pt x="7992" y="14612"/>
                  <a:pt x="8000" y="14617"/>
                </a:cubicBezTo>
                <a:cubicBezTo>
                  <a:pt x="8010" y="14622"/>
                  <a:pt x="8038" y="14640"/>
                  <a:pt x="8038" y="14778"/>
                </a:cubicBezTo>
                <a:cubicBezTo>
                  <a:pt x="8038" y="14887"/>
                  <a:pt x="8027" y="14972"/>
                  <a:pt x="8004" y="15051"/>
                </a:cubicBezTo>
                <a:lnTo>
                  <a:pt x="7989" y="15059"/>
                </a:lnTo>
                <a:lnTo>
                  <a:pt x="7862" y="15124"/>
                </a:lnTo>
                <a:lnTo>
                  <a:pt x="7904" y="14593"/>
                </a:lnTo>
                <a:close/>
                <a:moveTo>
                  <a:pt x="16595" y="14609"/>
                </a:moveTo>
                <a:cubicBezTo>
                  <a:pt x="16582" y="14609"/>
                  <a:pt x="16574" y="14635"/>
                  <a:pt x="16561" y="14635"/>
                </a:cubicBezTo>
                <a:cubicBezTo>
                  <a:pt x="16555" y="14635"/>
                  <a:pt x="16550" y="14617"/>
                  <a:pt x="16544" y="14617"/>
                </a:cubicBezTo>
                <a:cubicBezTo>
                  <a:pt x="16531" y="14617"/>
                  <a:pt x="16493" y="14694"/>
                  <a:pt x="16491" y="14707"/>
                </a:cubicBezTo>
                <a:cubicBezTo>
                  <a:pt x="16523" y="14707"/>
                  <a:pt x="16540" y="14758"/>
                  <a:pt x="16561" y="14800"/>
                </a:cubicBezTo>
                <a:cubicBezTo>
                  <a:pt x="16582" y="14843"/>
                  <a:pt x="16614" y="14800"/>
                  <a:pt x="16646" y="14822"/>
                </a:cubicBezTo>
                <a:cubicBezTo>
                  <a:pt x="16688" y="14847"/>
                  <a:pt x="16722" y="14851"/>
                  <a:pt x="16762" y="14851"/>
                </a:cubicBezTo>
                <a:cubicBezTo>
                  <a:pt x="16784" y="14851"/>
                  <a:pt x="16790" y="14907"/>
                  <a:pt x="16815" y="14907"/>
                </a:cubicBezTo>
                <a:cubicBezTo>
                  <a:pt x="16898" y="14907"/>
                  <a:pt x="16970" y="14915"/>
                  <a:pt x="17040" y="14970"/>
                </a:cubicBezTo>
                <a:cubicBezTo>
                  <a:pt x="17038" y="14957"/>
                  <a:pt x="17034" y="14928"/>
                  <a:pt x="17040" y="14928"/>
                </a:cubicBezTo>
                <a:cubicBezTo>
                  <a:pt x="17066" y="14928"/>
                  <a:pt x="17063" y="14957"/>
                  <a:pt x="17085" y="14957"/>
                </a:cubicBezTo>
                <a:cubicBezTo>
                  <a:pt x="17089" y="14957"/>
                  <a:pt x="17104" y="14927"/>
                  <a:pt x="17108" y="14911"/>
                </a:cubicBezTo>
                <a:cubicBezTo>
                  <a:pt x="17093" y="14898"/>
                  <a:pt x="17093" y="14885"/>
                  <a:pt x="17074" y="14872"/>
                </a:cubicBezTo>
                <a:cubicBezTo>
                  <a:pt x="17055" y="14859"/>
                  <a:pt x="17038" y="14894"/>
                  <a:pt x="17023" y="14864"/>
                </a:cubicBezTo>
                <a:cubicBezTo>
                  <a:pt x="17019" y="14856"/>
                  <a:pt x="17019" y="14826"/>
                  <a:pt x="17006" y="14826"/>
                </a:cubicBezTo>
                <a:cubicBezTo>
                  <a:pt x="16968" y="14826"/>
                  <a:pt x="16940" y="14817"/>
                  <a:pt x="16917" y="14771"/>
                </a:cubicBezTo>
                <a:cubicBezTo>
                  <a:pt x="16921" y="14774"/>
                  <a:pt x="16994" y="14762"/>
                  <a:pt x="16996" y="14741"/>
                </a:cubicBezTo>
                <a:lnTo>
                  <a:pt x="16979" y="14741"/>
                </a:lnTo>
                <a:lnTo>
                  <a:pt x="16915" y="14758"/>
                </a:lnTo>
                <a:cubicBezTo>
                  <a:pt x="16877" y="14758"/>
                  <a:pt x="16862" y="14681"/>
                  <a:pt x="16819" y="14681"/>
                </a:cubicBezTo>
                <a:cubicBezTo>
                  <a:pt x="16794" y="14681"/>
                  <a:pt x="16788" y="14745"/>
                  <a:pt x="16756" y="14745"/>
                </a:cubicBezTo>
                <a:cubicBezTo>
                  <a:pt x="16686" y="14745"/>
                  <a:pt x="16658" y="14609"/>
                  <a:pt x="16595" y="14609"/>
                </a:cubicBezTo>
                <a:close/>
                <a:moveTo>
                  <a:pt x="19595" y="14694"/>
                </a:moveTo>
                <a:cubicBezTo>
                  <a:pt x="19595" y="14698"/>
                  <a:pt x="19587" y="14698"/>
                  <a:pt x="19585" y="14698"/>
                </a:cubicBezTo>
                <a:lnTo>
                  <a:pt x="19616" y="14740"/>
                </a:lnTo>
                <a:lnTo>
                  <a:pt x="19636" y="14740"/>
                </a:lnTo>
                <a:cubicBezTo>
                  <a:pt x="19625" y="14708"/>
                  <a:pt x="19613" y="14712"/>
                  <a:pt x="19595" y="14694"/>
                </a:cubicBezTo>
                <a:close/>
                <a:moveTo>
                  <a:pt x="19687" y="14788"/>
                </a:moveTo>
                <a:lnTo>
                  <a:pt x="19683" y="14801"/>
                </a:lnTo>
                <a:lnTo>
                  <a:pt x="19679" y="14801"/>
                </a:lnTo>
                <a:cubicBezTo>
                  <a:pt x="19679" y="14848"/>
                  <a:pt x="19728" y="14882"/>
                  <a:pt x="19745" y="14882"/>
                </a:cubicBezTo>
                <a:cubicBezTo>
                  <a:pt x="19751" y="14882"/>
                  <a:pt x="19757" y="14878"/>
                  <a:pt x="19761" y="14873"/>
                </a:cubicBezTo>
                <a:cubicBezTo>
                  <a:pt x="19749" y="14835"/>
                  <a:pt x="19706" y="14809"/>
                  <a:pt x="19687" y="14788"/>
                </a:cubicBezTo>
                <a:close/>
                <a:moveTo>
                  <a:pt x="19806" y="14892"/>
                </a:moveTo>
                <a:cubicBezTo>
                  <a:pt x="19808" y="14926"/>
                  <a:pt x="19846" y="15027"/>
                  <a:pt x="19868" y="15027"/>
                </a:cubicBezTo>
                <a:cubicBezTo>
                  <a:pt x="19857" y="14964"/>
                  <a:pt x="19836" y="14926"/>
                  <a:pt x="19806" y="14892"/>
                </a:cubicBezTo>
                <a:close/>
                <a:moveTo>
                  <a:pt x="17547" y="14902"/>
                </a:moveTo>
                <a:lnTo>
                  <a:pt x="17400" y="14914"/>
                </a:lnTo>
                <a:cubicBezTo>
                  <a:pt x="17385" y="14914"/>
                  <a:pt x="17362" y="14909"/>
                  <a:pt x="17362" y="14944"/>
                </a:cubicBezTo>
                <a:cubicBezTo>
                  <a:pt x="17362" y="14990"/>
                  <a:pt x="17394" y="14986"/>
                  <a:pt x="17409" y="14986"/>
                </a:cubicBezTo>
                <a:cubicBezTo>
                  <a:pt x="17409" y="14986"/>
                  <a:pt x="17485" y="14986"/>
                  <a:pt x="17485" y="14986"/>
                </a:cubicBezTo>
                <a:cubicBezTo>
                  <a:pt x="17513" y="14969"/>
                  <a:pt x="17532" y="14957"/>
                  <a:pt x="17547" y="14902"/>
                </a:cubicBezTo>
                <a:close/>
                <a:moveTo>
                  <a:pt x="17127" y="14911"/>
                </a:moveTo>
                <a:lnTo>
                  <a:pt x="17127" y="14954"/>
                </a:lnTo>
                <a:cubicBezTo>
                  <a:pt x="17127" y="14966"/>
                  <a:pt x="17137" y="14984"/>
                  <a:pt x="17144" y="14984"/>
                </a:cubicBezTo>
                <a:cubicBezTo>
                  <a:pt x="17154" y="14984"/>
                  <a:pt x="17163" y="14966"/>
                  <a:pt x="17165" y="14941"/>
                </a:cubicBezTo>
                <a:cubicBezTo>
                  <a:pt x="17157" y="14932"/>
                  <a:pt x="17157" y="14911"/>
                  <a:pt x="17146" y="14911"/>
                </a:cubicBezTo>
                <a:lnTo>
                  <a:pt x="17127" y="14911"/>
                </a:lnTo>
                <a:close/>
                <a:moveTo>
                  <a:pt x="17257" y="14911"/>
                </a:moveTo>
                <a:cubicBezTo>
                  <a:pt x="17257" y="14924"/>
                  <a:pt x="17255" y="14933"/>
                  <a:pt x="17255" y="14945"/>
                </a:cubicBezTo>
                <a:cubicBezTo>
                  <a:pt x="17244" y="14937"/>
                  <a:pt x="17234" y="14928"/>
                  <a:pt x="17215" y="14928"/>
                </a:cubicBezTo>
                <a:cubicBezTo>
                  <a:pt x="17195" y="14928"/>
                  <a:pt x="17178" y="14924"/>
                  <a:pt x="17178" y="14971"/>
                </a:cubicBezTo>
                <a:cubicBezTo>
                  <a:pt x="17178" y="14988"/>
                  <a:pt x="17204" y="15001"/>
                  <a:pt x="17221" y="15001"/>
                </a:cubicBezTo>
                <a:cubicBezTo>
                  <a:pt x="17242" y="15001"/>
                  <a:pt x="17251" y="14975"/>
                  <a:pt x="17272" y="14958"/>
                </a:cubicBezTo>
                <a:lnTo>
                  <a:pt x="17289" y="14975"/>
                </a:lnTo>
                <a:lnTo>
                  <a:pt x="17308" y="14975"/>
                </a:lnTo>
                <a:cubicBezTo>
                  <a:pt x="17304" y="14967"/>
                  <a:pt x="17308" y="14945"/>
                  <a:pt x="17308" y="14911"/>
                </a:cubicBezTo>
                <a:cubicBezTo>
                  <a:pt x="17308" y="14911"/>
                  <a:pt x="17257" y="14911"/>
                  <a:pt x="17257" y="14911"/>
                </a:cubicBezTo>
                <a:close/>
                <a:moveTo>
                  <a:pt x="17769" y="14930"/>
                </a:moveTo>
                <a:cubicBezTo>
                  <a:pt x="17734" y="14927"/>
                  <a:pt x="17677" y="14944"/>
                  <a:pt x="17661" y="14976"/>
                </a:cubicBezTo>
                <a:cubicBezTo>
                  <a:pt x="17657" y="14984"/>
                  <a:pt x="17657" y="15009"/>
                  <a:pt x="17651" y="15014"/>
                </a:cubicBezTo>
                <a:cubicBezTo>
                  <a:pt x="17619" y="15035"/>
                  <a:pt x="17579" y="15035"/>
                  <a:pt x="17579" y="15128"/>
                </a:cubicBezTo>
                <a:cubicBezTo>
                  <a:pt x="17579" y="15146"/>
                  <a:pt x="17585" y="15167"/>
                  <a:pt x="17594" y="15167"/>
                </a:cubicBezTo>
                <a:cubicBezTo>
                  <a:pt x="17617" y="15167"/>
                  <a:pt x="17653" y="15116"/>
                  <a:pt x="17663" y="15095"/>
                </a:cubicBezTo>
                <a:cubicBezTo>
                  <a:pt x="17670" y="15082"/>
                  <a:pt x="17659" y="15040"/>
                  <a:pt x="17670" y="15040"/>
                </a:cubicBezTo>
                <a:cubicBezTo>
                  <a:pt x="17704" y="15040"/>
                  <a:pt x="17774" y="15005"/>
                  <a:pt x="17795" y="14941"/>
                </a:cubicBezTo>
                <a:cubicBezTo>
                  <a:pt x="17790" y="14935"/>
                  <a:pt x="17781" y="14932"/>
                  <a:pt x="17769" y="14930"/>
                </a:cubicBezTo>
                <a:close/>
                <a:moveTo>
                  <a:pt x="17355" y="15035"/>
                </a:moveTo>
                <a:cubicBezTo>
                  <a:pt x="17340" y="15035"/>
                  <a:pt x="17315" y="15026"/>
                  <a:pt x="17315" y="15061"/>
                </a:cubicBezTo>
                <a:cubicBezTo>
                  <a:pt x="17315" y="15103"/>
                  <a:pt x="17349" y="15107"/>
                  <a:pt x="17370" y="15107"/>
                </a:cubicBezTo>
                <a:cubicBezTo>
                  <a:pt x="17370" y="15120"/>
                  <a:pt x="17372" y="15162"/>
                  <a:pt x="17383" y="15162"/>
                </a:cubicBezTo>
                <a:lnTo>
                  <a:pt x="17391" y="15162"/>
                </a:lnTo>
                <a:cubicBezTo>
                  <a:pt x="17398" y="15162"/>
                  <a:pt x="17408" y="15146"/>
                  <a:pt x="17408" y="15132"/>
                </a:cubicBezTo>
                <a:cubicBezTo>
                  <a:pt x="17408" y="15081"/>
                  <a:pt x="17376" y="15094"/>
                  <a:pt x="17376" y="15035"/>
                </a:cubicBezTo>
                <a:lnTo>
                  <a:pt x="17355" y="15035"/>
                </a:lnTo>
                <a:close/>
                <a:moveTo>
                  <a:pt x="19797" y="15062"/>
                </a:moveTo>
                <a:cubicBezTo>
                  <a:pt x="19797" y="15113"/>
                  <a:pt x="19831" y="15130"/>
                  <a:pt x="19856" y="15130"/>
                </a:cubicBezTo>
                <a:cubicBezTo>
                  <a:pt x="19858" y="15130"/>
                  <a:pt x="19865" y="15121"/>
                  <a:pt x="19867" y="15121"/>
                </a:cubicBezTo>
                <a:cubicBezTo>
                  <a:pt x="19852" y="15078"/>
                  <a:pt x="19830" y="15062"/>
                  <a:pt x="19797" y="15062"/>
                </a:cubicBezTo>
                <a:close/>
                <a:moveTo>
                  <a:pt x="19891" y="15128"/>
                </a:moveTo>
                <a:cubicBezTo>
                  <a:pt x="19889" y="15153"/>
                  <a:pt x="19904" y="15217"/>
                  <a:pt x="19925" y="15217"/>
                </a:cubicBezTo>
                <a:cubicBezTo>
                  <a:pt x="19923" y="15209"/>
                  <a:pt x="19925" y="15200"/>
                  <a:pt x="19925" y="15192"/>
                </a:cubicBezTo>
                <a:cubicBezTo>
                  <a:pt x="19925" y="15158"/>
                  <a:pt x="19908" y="15149"/>
                  <a:pt x="19891" y="15128"/>
                </a:cubicBezTo>
                <a:close/>
                <a:moveTo>
                  <a:pt x="7961" y="15167"/>
                </a:moveTo>
                <a:cubicBezTo>
                  <a:pt x="7957" y="15176"/>
                  <a:pt x="7954" y="15185"/>
                  <a:pt x="7950" y="15194"/>
                </a:cubicBezTo>
                <a:cubicBezTo>
                  <a:pt x="7942" y="15212"/>
                  <a:pt x="7934" y="15231"/>
                  <a:pt x="7926" y="15250"/>
                </a:cubicBezTo>
                <a:lnTo>
                  <a:pt x="7926" y="15249"/>
                </a:lnTo>
                <a:lnTo>
                  <a:pt x="7890" y="15203"/>
                </a:lnTo>
                <a:lnTo>
                  <a:pt x="7961" y="15167"/>
                </a:lnTo>
                <a:close/>
                <a:moveTo>
                  <a:pt x="18745" y="15213"/>
                </a:moveTo>
                <a:cubicBezTo>
                  <a:pt x="18709" y="15251"/>
                  <a:pt x="18719" y="15307"/>
                  <a:pt x="18685" y="15357"/>
                </a:cubicBezTo>
                <a:lnTo>
                  <a:pt x="18685" y="15741"/>
                </a:lnTo>
                <a:cubicBezTo>
                  <a:pt x="18675" y="15838"/>
                  <a:pt x="18662" y="16089"/>
                  <a:pt x="18596" y="16089"/>
                </a:cubicBezTo>
                <a:cubicBezTo>
                  <a:pt x="18556" y="16089"/>
                  <a:pt x="18546" y="15995"/>
                  <a:pt x="18516" y="15974"/>
                </a:cubicBezTo>
                <a:cubicBezTo>
                  <a:pt x="18486" y="15950"/>
                  <a:pt x="18463" y="15933"/>
                  <a:pt x="18438" y="15915"/>
                </a:cubicBezTo>
                <a:cubicBezTo>
                  <a:pt x="18419" y="15901"/>
                  <a:pt x="18399" y="15886"/>
                  <a:pt x="18374" y="15868"/>
                </a:cubicBezTo>
                <a:cubicBezTo>
                  <a:pt x="18369" y="15865"/>
                  <a:pt x="18367" y="15840"/>
                  <a:pt x="18363" y="15816"/>
                </a:cubicBezTo>
                <a:cubicBezTo>
                  <a:pt x="18360" y="15802"/>
                  <a:pt x="18358" y="15789"/>
                  <a:pt x="18353" y="15783"/>
                </a:cubicBezTo>
                <a:cubicBezTo>
                  <a:pt x="18346" y="15773"/>
                  <a:pt x="18334" y="15772"/>
                  <a:pt x="18325" y="15767"/>
                </a:cubicBezTo>
                <a:cubicBezTo>
                  <a:pt x="18318" y="15763"/>
                  <a:pt x="18313" y="15758"/>
                  <a:pt x="18311" y="15749"/>
                </a:cubicBezTo>
                <a:cubicBezTo>
                  <a:pt x="18311" y="15747"/>
                  <a:pt x="18310" y="15744"/>
                  <a:pt x="18310" y="15741"/>
                </a:cubicBezTo>
                <a:lnTo>
                  <a:pt x="18336" y="15528"/>
                </a:lnTo>
                <a:cubicBezTo>
                  <a:pt x="18353" y="15502"/>
                  <a:pt x="18384" y="15498"/>
                  <a:pt x="18384" y="15443"/>
                </a:cubicBezTo>
                <a:cubicBezTo>
                  <a:pt x="18384" y="15409"/>
                  <a:pt x="18355" y="15366"/>
                  <a:pt x="18342" y="15366"/>
                </a:cubicBezTo>
                <a:cubicBezTo>
                  <a:pt x="18319" y="15366"/>
                  <a:pt x="18310" y="15400"/>
                  <a:pt x="18283" y="15400"/>
                </a:cubicBezTo>
                <a:cubicBezTo>
                  <a:pt x="18206" y="15400"/>
                  <a:pt x="18164" y="15341"/>
                  <a:pt x="18092" y="15281"/>
                </a:cubicBezTo>
                <a:cubicBezTo>
                  <a:pt x="18096" y="15328"/>
                  <a:pt x="18117" y="15341"/>
                  <a:pt x="18130" y="15379"/>
                </a:cubicBezTo>
                <a:cubicBezTo>
                  <a:pt x="18124" y="15383"/>
                  <a:pt x="18107" y="15409"/>
                  <a:pt x="18092" y="15409"/>
                </a:cubicBezTo>
                <a:cubicBezTo>
                  <a:pt x="18082" y="15409"/>
                  <a:pt x="18070" y="15412"/>
                  <a:pt x="18056" y="15416"/>
                </a:cubicBezTo>
                <a:cubicBezTo>
                  <a:pt x="18017" y="15430"/>
                  <a:pt x="17971" y="15462"/>
                  <a:pt x="17971" y="15506"/>
                </a:cubicBezTo>
                <a:cubicBezTo>
                  <a:pt x="17971" y="15564"/>
                  <a:pt x="17942" y="15594"/>
                  <a:pt x="17939" y="15648"/>
                </a:cubicBezTo>
                <a:cubicBezTo>
                  <a:pt x="17939" y="15651"/>
                  <a:pt x="17939" y="15653"/>
                  <a:pt x="17939" y="15655"/>
                </a:cubicBezTo>
                <a:cubicBezTo>
                  <a:pt x="17939" y="15656"/>
                  <a:pt x="17939" y="15657"/>
                  <a:pt x="17939" y="15658"/>
                </a:cubicBezTo>
                <a:cubicBezTo>
                  <a:pt x="17939" y="15695"/>
                  <a:pt x="17945" y="15724"/>
                  <a:pt x="17933" y="15761"/>
                </a:cubicBezTo>
                <a:cubicBezTo>
                  <a:pt x="17929" y="15757"/>
                  <a:pt x="17912" y="15728"/>
                  <a:pt x="17901" y="15728"/>
                </a:cubicBezTo>
                <a:cubicBezTo>
                  <a:pt x="17882" y="15728"/>
                  <a:pt x="17865" y="15744"/>
                  <a:pt x="17854" y="15774"/>
                </a:cubicBezTo>
                <a:cubicBezTo>
                  <a:pt x="17850" y="15702"/>
                  <a:pt x="17831" y="15622"/>
                  <a:pt x="17796" y="15614"/>
                </a:cubicBezTo>
                <a:cubicBezTo>
                  <a:pt x="17794" y="15614"/>
                  <a:pt x="17793" y="15613"/>
                  <a:pt x="17791" y="15613"/>
                </a:cubicBezTo>
                <a:cubicBezTo>
                  <a:pt x="17746" y="15613"/>
                  <a:pt x="17736" y="15698"/>
                  <a:pt x="17678" y="15698"/>
                </a:cubicBezTo>
                <a:cubicBezTo>
                  <a:pt x="17674" y="15796"/>
                  <a:pt x="17632" y="15812"/>
                  <a:pt x="17632" y="15931"/>
                </a:cubicBezTo>
                <a:cubicBezTo>
                  <a:pt x="17615" y="15931"/>
                  <a:pt x="17604" y="15914"/>
                  <a:pt x="17587" y="15897"/>
                </a:cubicBezTo>
                <a:cubicBezTo>
                  <a:pt x="17577" y="15944"/>
                  <a:pt x="17587" y="16008"/>
                  <a:pt x="17564" y="16037"/>
                </a:cubicBezTo>
                <a:cubicBezTo>
                  <a:pt x="17555" y="16008"/>
                  <a:pt x="17543" y="15991"/>
                  <a:pt x="17532" y="15953"/>
                </a:cubicBezTo>
                <a:cubicBezTo>
                  <a:pt x="17511" y="15974"/>
                  <a:pt x="17505" y="16016"/>
                  <a:pt x="17505" y="16059"/>
                </a:cubicBezTo>
                <a:lnTo>
                  <a:pt x="17505" y="16131"/>
                </a:lnTo>
                <a:cubicBezTo>
                  <a:pt x="17505" y="16276"/>
                  <a:pt x="17331" y="16394"/>
                  <a:pt x="17254" y="16420"/>
                </a:cubicBezTo>
                <a:cubicBezTo>
                  <a:pt x="17214" y="16433"/>
                  <a:pt x="17138" y="16441"/>
                  <a:pt x="17112" y="16492"/>
                </a:cubicBezTo>
                <a:cubicBezTo>
                  <a:pt x="17089" y="16538"/>
                  <a:pt x="17040" y="16645"/>
                  <a:pt x="17000" y="16654"/>
                </a:cubicBezTo>
                <a:cubicBezTo>
                  <a:pt x="17000" y="16641"/>
                  <a:pt x="17000" y="16624"/>
                  <a:pt x="16998" y="16611"/>
                </a:cubicBezTo>
                <a:cubicBezTo>
                  <a:pt x="16989" y="16620"/>
                  <a:pt x="16974" y="16628"/>
                  <a:pt x="16974" y="16663"/>
                </a:cubicBezTo>
                <a:lnTo>
                  <a:pt x="16974" y="16731"/>
                </a:lnTo>
                <a:lnTo>
                  <a:pt x="16974" y="16908"/>
                </a:lnTo>
                <a:cubicBezTo>
                  <a:pt x="16974" y="17015"/>
                  <a:pt x="17000" y="17066"/>
                  <a:pt x="17000" y="17130"/>
                </a:cubicBezTo>
                <a:cubicBezTo>
                  <a:pt x="17000" y="17151"/>
                  <a:pt x="17006" y="17168"/>
                  <a:pt x="17000" y="17185"/>
                </a:cubicBezTo>
                <a:cubicBezTo>
                  <a:pt x="16994" y="17172"/>
                  <a:pt x="16985" y="17151"/>
                  <a:pt x="16981" y="17130"/>
                </a:cubicBezTo>
                <a:cubicBezTo>
                  <a:pt x="16974" y="17151"/>
                  <a:pt x="16972" y="17168"/>
                  <a:pt x="16968" y="17185"/>
                </a:cubicBezTo>
                <a:cubicBezTo>
                  <a:pt x="16958" y="17248"/>
                  <a:pt x="17000" y="17270"/>
                  <a:pt x="17010" y="17334"/>
                </a:cubicBezTo>
                <a:cubicBezTo>
                  <a:pt x="17029" y="17447"/>
                  <a:pt x="17038" y="17511"/>
                  <a:pt x="17050" y="17599"/>
                </a:cubicBezTo>
                <a:cubicBezTo>
                  <a:pt x="17056" y="17641"/>
                  <a:pt x="17062" y="17687"/>
                  <a:pt x="17070" y="17746"/>
                </a:cubicBezTo>
                <a:cubicBezTo>
                  <a:pt x="17075" y="17784"/>
                  <a:pt x="17086" y="17820"/>
                  <a:pt x="17095" y="17862"/>
                </a:cubicBezTo>
                <a:cubicBezTo>
                  <a:pt x="17104" y="17904"/>
                  <a:pt x="17112" y="17952"/>
                  <a:pt x="17112" y="18014"/>
                </a:cubicBezTo>
                <a:cubicBezTo>
                  <a:pt x="17112" y="18111"/>
                  <a:pt x="17064" y="18141"/>
                  <a:pt x="17064" y="18205"/>
                </a:cubicBezTo>
                <a:cubicBezTo>
                  <a:pt x="17064" y="18264"/>
                  <a:pt x="17165" y="18353"/>
                  <a:pt x="17201" y="18353"/>
                </a:cubicBezTo>
                <a:cubicBezTo>
                  <a:pt x="17279" y="18353"/>
                  <a:pt x="17315" y="18260"/>
                  <a:pt x="17366" y="18226"/>
                </a:cubicBezTo>
                <a:cubicBezTo>
                  <a:pt x="17378" y="18219"/>
                  <a:pt x="17389" y="18213"/>
                  <a:pt x="17403" y="18213"/>
                </a:cubicBezTo>
                <a:cubicBezTo>
                  <a:pt x="17428" y="18213"/>
                  <a:pt x="17428" y="18179"/>
                  <a:pt x="17462" y="18213"/>
                </a:cubicBezTo>
                <a:cubicBezTo>
                  <a:pt x="17509" y="18213"/>
                  <a:pt x="17545" y="18192"/>
                  <a:pt x="17589" y="18183"/>
                </a:cubicBezTo>
                <a:cubicBezTo>
                  <a:pt x="17590" y="18173"/>
                  <a:pt x="17591" y="18164"/>
                  <a:pt x="17593" y="18155"/>
                </a:cubicBezTo>
                <a:cubicBezTo>
                  <a:pt x="17601" y="18099"/>
                  <a:pt x="17619" y="18066"/>
                  <a:pt x="17643" y="18046"/>
                </a:cubicBezTo>
                <a:cubicBezTo>
                  <a:pt x="17645" y="18044"/>
                  <a:pt x="17648" y="18041"/>
                  <a:pt x="17652" y="18039"/>
                </a:cubicBezTo>
                <a:cubicBezTo>
                  <a:pt x="17704" y="18003"/>
                  <a:pt x="17781" y="18016"/>
                  <a:pt x="17848" y="17971"/>
                </a:cubicBezTo>
                <a:cubicBezTo>
                  <a:pt x="17895" y="17941"/>
                  <a:pt x="17909" y="17873"/>
                  <a:pt x="17986" y="17873"/>
                </a:cubicBezTo>
                <a:cubicBezTo>
                  <a:pt x="18056" y="17873"/>
                  <a:pt x="18181" y="17916"/>
                  <a:pt x="18215" y="18001"/>
                </a:cubicBezTo>
                <a:cubicBezTo>
                  <a:pt x="18223" y="18024"/>
                  <a:pt x="18238" y="18084"/>
                  <a:pt x="18254" y="18141"/>
                </a:cubicBezTo>
                <a:cubicBezTo>
                  <a:pt x="18257" y="18155"/>
                  <a:pt x="18261" y="18169"/>
                  <a:pt x="18265" y="18183"/>
                </a:cubicBezTo>
                <a:cubicBezTo>
                  <a:pt x="18277" y="18224"/>
                  <a:pt x="18288" y="18256"/>
                  <a:pt x="18293" y="18256"/>
                </a:cubicBezTo>
                <a:cubicBezTo>
                  <a:pt x="18293" y="18256"/>
                  <a:pt x="18285" y="18332"/>
                  <a:pt x="18310" y="18332"/>
                </a:cubicBezTo>
                <a:cubicBezTo>
                  <a:pt x="18355" y="18332"/>
                  <a:pt x="18408" y="18111"/>
                  <a:pt x="18446" y="18034"/>
                </a:cubicBezTo>
                <a:cubicBezTo>
                  <a:pt x="18448" y="18098"/>
                  <a:pt x="18437" y="18319"/>
                  <a:pt x="18384" y="18341"/>
                </a:cubicBezTo>
                <a:cubicBezTo>
                  <a:pt x="18384" y="18362"/>
                  <a:pt x="18395" y="18383"/>
                  <a:pt x="18406" y="18383"/>
                </a:cubicBezTo>
                <a:cubicBezTo>
                  <a:pt x="18437" y="18383"/>
                  <a:pt x="18440" y="18307"/>
                  <a:pt x="18459" y="18290"/>
                </a:cubicBezTo>
                <a:cubicBezTo>
                  <a:pt x="18459" y="18277"/>
                  <a:pt x="18463" y="18260"/>
                  <a:pt x="18463" y="18247"/>
                </a:cubicBezTo>
                <a:cubicBezTo>
                  <a:pt x="18471" y="18264"/>
                  <a:pt x="18484" y="18281"/>
                  <a:pt x="18484" y="18332"/>
                </a:cubicBezTo>
                <a:cubicBezTo>
                  <a:pt x="18484" y="18375"/>
                  <a:pt x="18475" y="18400"/>
                  <a:pt x="18469" y="18426"/>
                </a:cubicBezTo>
                <a:lnTo>
                  <a:pt x="18495" y="18426"/>
                </a:lnTo>
                <a:cubicBezTo>
                  <a:pt x="18512" y="18417"/>
                  <a:pt x="18522" y="18412"/>
                  <a:pt x="18537" y="18396"/>
                </a:cubicBezTo>
                <a:cubicBezTo>
                  <a:pt x="18537" y="18400"/>
                  <a:pt x="18539" y="18417"/>
                  <a:pt x="18539" y="18417"/>
                </a:cubicBezTo>
                <a:cubicBezTo>
                  <a:pt x="18541" y="18472"/>
                  <a:pt x="18569" y="18523"/>
                  <a:pt x="18569" y="18587"/>
                </a:cubicBezTo>
                <a:cubicBezTo>
                  <a:pt x="18569" y="18761"/>
                  <a:pt x="18704" y="18871"/>
                  <a:pt x="18787" y="18871"/>
                </a:cubicBezTo>
                <a:cubicBezTo>
                  <a:pt x="18840" y="18871"/>
                  <a:pt x="18824" y="18787"/>
                  <a:pt x="18872" y="18778"/>
                </a:cubicBezTo>
                <a:cubicBezTo>
                  <a:pt x="18874" y="18804"/>
                  <a:pt x="18961" y="18901"/>
                  <a:pt x="18978" y="18906"/>
                </a:cubicBezTo>
                <a:cubicBezTo>
                  <a:pt x="18981" y="18865"/>
                  <a:pt x="18991" y="18836"/>
                  <a:pt x="19004" y="18815"/>
                </a:cubicBezTo>
                <a:cubicBezTo>
                  <a:pt x="19058" y="18726"/>
                  <a:pt x="19173" y="18752"/>
                  <a:pt x="19192" y="18596"/>
                </a:cubicBezTo>
                <a:lnTo>
                  <a:pt x="19192" y="18604"/>
                </a:lnTo>
                <a:cubicBezTo>
                  <a:pt x="19192" y="18455"/>
                  <a:pt x="19237" y="18324"/>
                  <a:pt x="19254" y="18221"/>
                </a:cubicBezTo>
                <a:cubicBezTo>
                  <a:pt x="19275" y="18086"/>
                  <a:pt x="19313" y="18043"/>
                  <a:pt x="19351" y="17924"/>
                </a:cubicBezTo>
                <a:cubicBezTo>
                  <a:pt x="19362" y="17890"/>
                  <a:pt x="19356" y="17873"/>
                  <a:pt x="19366" y="17839"/>
                </a:cubicBezTo>
                <a:lnTo>
                  <a:pt x="19366" y="17720"/>
                </a:lnTo>
                <a:cubicBezTo>
                  <a:pt x="19385" y="17682"/>
                  <a:pt x="19398" y="17550"/>
                  <a:pt x="19398" y="17457"/>
                </a:cubicBezTo>
                <a:cubicBezTo>
                  <a:pt x="19398" y="17424"/>
                  <a:pt x="19396" y="17383"/>
                  <a:pt x="19393" y="17339"/>
                </a:cubicBezTo>
                <a:cubicBezTo>
                  <a:pt x="19389" y="17268"/>
                  <a:pt x="19381" y="17191"/>
                  <a:pt x="19370" y="17125"/>
                </a:cubicBezTo>
                <a:cubicBezTo>
                  <a:pt x="19369" y="17118"/>
                  <a:pt x="19367" y="17111"/>
                  <a:pt x="19366" y="17104"/>
                </a:cubicBezTo>
                <a:cubicBezTo>
                  <a:pt x="19359" y="17066"/>
                  <a:pt x="19351" y="17033"/>
                  <a:pt x="19343" y="17011"/>
                </a:cubicBezTo>
                <a:lnTo>
                  <a:pt x="19345" y="16998"/>
                </a:lnTo>
                <a:cubicBezTo>
                  <a:pt x="19305" y="16917"/>
                  <a:pt x="19224" y="16845"/>
                  <a:pt x="19224" y="16675"/>
                </a:cubicBezTo>
                <a:cubicBezTo>
                  <a:pt x="19196" y="16675"/>
                  <a:pt x="19163" y="16675"/>
                  <a:pt x="19154" y="16620"/>
                </a:cubicBezTo>
                <a:cubicBezTo>
                  <a:pt x="19145" y="16560"/>
                  <a:pt x="19141" y="16480"/>
                  <a:pt x="19116" y="16429"/>
                </a:cubicBezTo>
                <a:cubicBezTo>
                  <a:pt x="19080" y="16356"/>
                  <a:pt x="18989" y="16318"/>
                  <a:pt x="18972" y="16216"/>
                </a:cubicBezTo>
                <a:cubicBezTo>
                  <a:pt x="18955" y="16109"/>
                  <a:pt x="18938" y="16055"/>
                  <a:pt x="18919" y="15940"/>
                </a:cubicBezTo>
                <a:cubicBezTo>
                  <a:pt x="18908" y="15871"/>
                  <a:pt x="18908" y="15736"/>
                  <a:pt x="18883" y="15702"/>
                </a:cubicBezTo>
                <a:cubicBezTo>
                  <a:pt x="18874" y="15694"/>
                  <a:pt x="18834" y="15668"/>
                  <a:pt x="18813" y="15655"/>
                </a:cubicBezTo>
                <a:cubicBezTo>
                  <a:pt x="18789" y="15621"/>
                  <a:pt x="18800" y="15545"/>
                  <a:pt x="18791" y="15485"/>
                </a:cubicBezTo>
                <a:cubicBezTo>
                  <a:pt x="18779" y="15404"/>
                  <a:pt x="18751" y="15328"/>
                  <a:pt x="18745" y="15213"/>
                </a:cubicBezTo>
                <a:close/>
                <a:moveTo>
                  <a:pt x="7801" y="15232"/>
                </a:moveTo>
                <a:lnTo>
                  <a:pt x="7509" y="16738"/>
                </a:lnTo>
                <a:cubicBezTo>
                  <a:pt x="7495" y="16741"/>
                  <a:pt x="7478" y="16748"/>
                  <a:pt x="7460" y="16765"/>
                </a:cubicBezTo>
                <a:cubicBezTo>
                  <a:pt x="7447" y="16779"/>
                  <a:pt x="7441" y="16799"/>
                  <a:pt x="7436" y="16812"/>
                </a:cubicBezTo>
                <a:cubicBezTo>
                  <a:pt x="7436" y="16815"/>
                  <a:pt x="7435" y="16817"/>
                  <a:pt x="7434" y="16820"/>
                </a:cubicBezTo>
                <a:cubicBezTo>
                  <a:pt x="7414" y="16859"/>
                  <a:pt x="7395" y="16868"/>
                  <a:pt x="7373" y="16880"/>
                </a:cubicBezTo>
                <a:cubicBezTo>
                  <a:pt x="7345" y="16894"/>
                  <a:pt x="7314" y="16910"/>
                  <a:pt x="7288" y="16989"/>
                </a:cubicBezTo>
                <a:cubicBezTo>
                  <a:pt x="7282" y="17011"/>
                  <a:pt x="7272" y="17020"/>
                  <a:pt x="7260" y="17032"/>
                </a:cubicBezTo>
                <a:cubicBezTo>
                  <a:pt x="7251" y="17041"/>
                  <a:pt x="7240" y="17051"/>
                  <a:pt x="7230" y="17070"/>
                </a:cubicBezTo>
                <a:cubicBezTo>
                  <a:pt x="7225" y="17080"/>
                  <a:pt x="7221" y="17091"/>
                  <a:pt x="7217" y="17102"/>
                </a:cubicBezTo>
                <a:lnTo>
                  <a:pt x="7032" y="16826"/>
                </a:lnTo>
                <a:lnTo>
                  <a:pt x="6065" y="15386"/>
                </a:lnTo>
                <a:lnTo>
                  <a:pt x="6803" y="15321"/>
                </a:lnTo>
                <a:lnTo>
                  <a:pt x="7801" y="15232"/>
                </a:lnTo>
                <a:close/>
                <a:moveTo>
                  <a:pt x="18054" y="15280"/>
                </a:moveTo>
                <a:cubicBezTo>
                  <a:pt x="18023" y="15276"/>
                  <a:pt x="18008" y="15285"/>
                  <a:pt x="17970" y="15301"/>
                </a:cubicBezTo>
                <a:cubicBezTo>
                  <a:pt x="17978" y="15319"/>
                  <a:pt x="18008" y="15343"/>
                  <a:pt x="18033" y="15343"/>
                </a:cubicBezTo>
                <a:lnTo>
                  <a:pt x="18054" y="15343"/>
                </a:lnTo>
                <a:lnTo>
                  <a:pt x="18054" y="15280"/>
                </a:lnTo>
                <a:close/>
                <a:moveTo>
                  <a:pt x="7871" y="15285"/>
                </a:moveTo>
                <a:lnTo>
                  <a:pt x="7899" y="15322"/>
                </a:lnTo>
                <a:cubicBezTo>
                  <a:pt x="7899" y="15323"/>
                  <a:pt x="7898" y="15324"/>
                  <a:pt x="7898" y="15325"/>
                </a:cubicBezTo>
                <a:cubicBezTo>
                  <a:pt x="7893" y="15341"/>
                  <a:pt x="7888" y="15352"/>
                  <a:pt x="7883" y="15363"/>
                </a:cubicBezTo>
                <a:cubicBezTo>
                  <a:pt x="7882" y="15364"/>
                  <a:pt x="7882" y="15365"/>
                  <a:pt x="7882" y="15366"/>
                </a:cubicBezTo>
                <a:lnTo>
                  <a:pt x="7875" y="15318"/>
                </a:lnTo>
                <a:lnTo>
                  <a:pt x="7871" y="15285"/>
                </a:lnTo>
                <a:close/>
                <a:moveTo>
                  <a:pt x="7830" y="15331"/>
                </a:moveTo>
                <a:lnTo>
                  <a:pt x="7845" y="15451"/>
                </a:lnTo>
                <a:cubicBezTo>
                  <a:pt x="7840" y="15460"/>
                  <a:pt x="7835" y="15467"/>
                  <a:pt x="7829" y="15475"/>
                </a:cubicBezTo>
                <a:cubicBezTo>
                  <a:pt x="7820" y="15487"/>
                  <a:pt x="7810" y="15500"/>
                  <a:pt x="7800" y="15520"/>
                </a:cubicBezTo>
                <a:cubicBezTo>
                  <a:pt x="7771" y="15579"/>
                  <a:pt x="7779" y="15671"/>
                  <a:pt x="7787" y="15753"/>
                </a:cubicBezTo>
                <a:cubicBezTo>
                  <a:pt x="7790" y="15790"/>
                  <a:pt x="7794" y="15825"/>
                  <a:pt x="7794" y="15854"/>
                </a:cubicBezTo>
                <a:cubicBezTo>
                  <a:pt x="7794" y="15891"/>
                  <a:pt x="7790" y="15927"/>
                  <a:pt x="7786" y="15962"/>
                </a:cubicBezTo>
                <a:cubicBezTo>
                  <a:pt x="7782" y="15996"/>
                  <a:pt x="7779" y="16027"/>
                  <a:pt x="7779" y="16056"/>
                </a:cubicBezTo>
                <a:cubicBezTo>
                  <a:pt x="7779" y="16059"/>
                  <a:pt x="7777" y="16066"/>
                  <a:pt x="7775" y="16070"/>
                </a:cubicBezTo>
                <a:cubicBezTo>
                  <a:pt x="7774" y="16074"/>
                  <a:pt x="7773" y="16079"/>
                  <a:pt x="7771" y="16084"/>
                </a:cubicBezTo>
                <a:lnTo>
                  <a:pt x="7770" y="16087"/>
                </a:lnTo>
                <a:cubicBezTo>
                  <a:pt x="7759" y="16116"/>
                  <a:pt x="7741" y="16160"/>
                  <a:pt x="7741" y="16206"/>
                </a:cubicBezTo>
                <a:cubicBezTo>
                  <a:pt x="7741" y="16243"/>
                  <a:pt x="7735" y="16312"/>
                  <a:pt x="7733" y="16329"/>
                </a:cubicBezTo>
                <a:cubicBezTo>
                  <a:pt x="7723" y="16360"/>
                  <a:pt x="7715" y="16385"/>
                  <a:pt x="7708" y="16409"/>
                </a:cubicBezTo>
                <a:cubicBezTo>
                  <a:pt x="7693" y="16456"/>
                  <a:pt x="7681" y="16493"/>
                  <a:pt x="7660" y="16550"/>
                </a:cubicBezTo>
                <a:cubicBezTo>
                  <a:pt x="7652" y="16574"/>
                  <a:pt x="7650" y="16605"/>
                  <a:pt x="7649" y="16630"/>
                </a:cubicBezTo>
                <a:cubicBezTo>
                  <a:pt x="7648" y="16638"/>
                  <a:pt x="7648" y="16645"/>
                  <a:pt x="7648" y="16649"/>
                </a:cubicBezTo>
                <a:cubicBezTo>
                  <a:pt x="7638" y="16686"/>
                  <a:pt x="7601" y="16734"/>
                  <a:pt x="7575" y="16734"/>
                </a:cubicBezTo>
                <a:lnTo>
                  <a:pt x="7558" y="16734"/>
                </a:lnTo>
                <a:lnTo>
                  <a:pt x="7793" y="15522"/>
                </a:lnTo>
                <a:lnTo>
                  <a:pt x="7830" y="15331"/>
                </a:lnTo>
                <a:close/>
                <a:moveTo>
                  <a:pt x="6012" y="15418"/>
                </a:moveTo>
                <a:lnTo>
                  <a:pt x="7202" y="17190"/>
                </a:lnTo>
                <a:cubicBezTo>
                  <a:pt x="7200" y="17216"/>
                  <a:pt x="7200" y="17243"/>
                  <a:pt x="7200" y="17271"/>
                </a:cubicBezTo>
                <a:lnTo>
                  <a:pt x="7200" y="17468"/>
                </a:lnTo>
                <a:lnTo>
                  <a:pt x="5862" y="18042"/>
                </a:lnTo>
                <a:cubicBezTo>
                  <a:pt x="5862" y="18042"/>
                  <a:pt x="5861" y="17862"/>
                  <a:pt x="5861" y="17862"/>
                </a:cubicBezTo>
                <a:lnTo>
                  <a:pt x="5859" y="17849"/>
                </a:lnTo>
                <a:cubicBezTo>
                  <a:pt x="5854" y="17815"/>
                  <a:pt x="5858" y="17784"/>
                  <a:pt x="5863" y="17748"/>
                </a:cubicBezTo>
                <a:cubicBezTo>
                  <a:pt x="5867" y="17720"/>
                  <a:pt x="5871" y="17691"/>
                  <a:pt x="5871" y="17659"/>
                </a:cubicBezTo>
                <a:cubicBezTo>
                  <a:pt x="5871" y="17584"/>
                  <a:pt x="5883" y="17522"/>
                  <a:pt x="5895" y="17457"/>
                </a:cubicBezTo>
                <a:cubicBezTo>
                  <a:pt x="5907" y="17392"/>
                  <a:pt x="5920" y="17325"/>
                  <a:pt x="5920" y="17247"/>
                </a:cubicBezTo>
                <a:lnTo>
                  <a:pt x="5920" y="17208"/>
                </a:lnTo>
                <a:cubicBezTo>
                  <a:pt x="5920" y="17193"/>
                  <a:pt x="5925" y="17148"/>
                  <a:pt x="5929" y="17118"/>
                </a:cubicBezTo>
                <a:cubicBezTo>
                  <a:pt x="5931" y="17099"/>
                  <a:pt x="5933" y="17082"/>
                  <a:pt x="5934" y="17068"/>
                </a:cubicBezTo>
                <a:lnTo>
                  <a:pt x="5935" y="16873"/>
                </a:lnTo>
                <a:cubicBezTo>
                  <a:pt x="5935" y="16849"/>
                  <a:pt x="5939" y="16808"/>
                  <a:pt x="5943" y="16768"/>
                </a:cubicBezTo>
                <a:cubicBezTo>
                  <a:pt x="5949" y="16720"/>
                  <a:pt x="5954" y="16670"/>
                  <a:pt x="5954" y="16630"/>
                </a:cubicBezTo>
                <a:cubicBezTo>
                  <a:pt x="5954" y="16587"/>
                  <a:pt x="5943" y="16332"/>
                  <a:pt x="5936" y="16274"/>
                </a:cubicBezTo>
                <a:cubicBezTo>
                  <a:pt x="5923" y="16208"/>
                  <a:pt x="5904" y="16153"/>
                  <a:pt x="5879" y="16109"/>
                </a:cubicBezTo>
                <a:lnTo>
                  <a:pt x="5976" y="15607"/>
                </a:lnTo>
                <a:lnTo>
                  <a:pt x="6012" y="15418"/>
                </a:lnTo>
                <a:close/>
                <a:moveTo>
                  <a:pt x="13076" y="15421"/>
                </a:moveTo>
                <a:cubicBezTo>
                  <a:pt x="13067" y="15455"/>
                  <a:pt x="13074" y="15527"/>
                  <a:pt x="13063" y="15548"/>
                </a:cubicBezTo>
                <a:cubicBezTo>
                  <a:pt x="13037" y="15599"/>
                  <a:pt x="12994" y="15704"/>
                  <a:pt x="12953" y="15776"/>
                </a:cubicBezTo>
                <a:cubicBezTo>
                  <a:pt x="12939" y="15799"/>
                  <a:pt x="12926" y="15819"/>
                  <a:pt x="12915" y="15833"/>
                </a:cubicBezTo>
                <a:cubicBezTo>
                  <a:pt x="12866" y="15890"/>
                  <a:pt x="12809" y="15894"/>
                  <a:pt x="12786" y="15995"/>
                </a:cubicBezTo>
                <a:cubicBezTo>
                  <a:pt x="12780" y="16022"/>
                  <a:pt x="12777" y="16056"/>
                  <a:pt x="12777" y="16100"/>
                </a:cubicBezTo>
                <a:cubicBezTo>
                  <a:pt x="12777" y="16115"/>
                  <a:pt x="12778" y="16131"/>
                  <a:pt x="12780" y="16148"/>
                </a:cubicBezTo>
                <a:cubicBezTo>
                  <a:pt x="12789" y="16211"/>
                  <a:pt x="12809" y="16285"/>
                  <a:pt x="12809" y="16321"/>
                </a:cubicBezTo>
                <a:cubicBezTo>
                  <a:pt x="12809" y="16327"/>
                  <a:pt x="12786" y="16426"/>
                  <a:pt x="12774" y="16479"/>
                </a:cubicBezTo>
                <a:cubicBezTo>
                  <a:pt x="12769" y="16499"/>
                  <a:pt x="12766" y="16512"/>
                  <a:pt x="12766" y="16512"/>
                </a:cubicBezTo>
                <a:cubicBezTo>
                  <a:pt x="12762" y="16512"/>
                  <a:pt x="12724" y="16581"/>
                  <a:pt x="12724" y="16597"/>
                </a:cubicBezTo>
                <a:cubicBezTo>
                  <a:pt x="12724" y="16661"/>
                  <a:pt x="12724" y="16729"/>
                  <a:pt x="12749" y="16767"/>
                </a:cubicBezTo>
                <a:cubicBezTo>
                  <a:pt x="12751" y="16797"/>
                  <a:pt x="12745" y="16819"/>
                  <a:pt x="12745" y="16874"/>
                </a:cubicBezTo>
                <a:cubicBezTo>
                  <a:pt x="12745" y="16984"/>
                  <a:pt x="12792" y="17107"/>
                  <a:pt x="12845" y="17107"/>
                </a:cubicBezTo>
                <a:cubicBezTo>
                  <a:pt x="12932" y="17107"/>
                  <a:pt x="12969" y="16978"/>
                  <a:pt x="12995" y="16835"/>
                </a:cubicBezTo>
                <a:cubicBezTo>
                  <a:pt x="13008" y="16766"/>
                  <a:pt x="13019" y="16694"/>
                  <a:pt x="13031" y="16631"/>
                </a:cubicBezTo>
                <a:cubicBezTo>
                  <a:pt x="13042" y="16573"/>
                  <a:pt x="13054" y="16517"/>
                  <a:pt x="13064" y="16460"/>
                </a:cubicBezTo>
                <a:cubicBezTo>
                  <a:pt x="13098" y="16281"/>
                  <a:pt x="13126" y="16102"/>
                  <a:pt x="13126" y="15867"/>
                </a:cubicBezTo>
                <a:cubicBezTo>
                  <a:pt x="13131" y="15867"/>
                  <a:pt x="13152" y="15879"/>
                  <a:pt x="13163" y="15888"/>
                </a:cubicBezTo>
                <a:lnTo>
                  <a:pt x="13163" y="15824"/>
                </a:lnTo>
                <a:cubicBezTo>
                  <a:pt x="13156" y="15789"/>
                  <a:pt x="13152" y="15737"/>
                  <a:pt x="13147" y="15683"/>
                </a:cubicBezTo>
                <a:cubicBezTo>
                  <a:pt x="13137" y="15565"/>
                  <a:pt x="13125" y="15432"/>
                  <a:pt x="13076" y="15421"/>
                </a:cubicBezTo>
                <a:close/>
                <a:moveTo>
                  <a:pt x="5957" y="15453"/>
                </a:moveTo>
                <a:lnTo>
                  <a:pt x="5913" y="15682"/>
                </a:lnTo>
                <a:lnTo>
                  <a:pt x="5842" y="16055"/>
                </a:lnTo>
                <a:cubicBezTo>
                  <a:pt x="5839" y="16052"/>
                  <a:pt x="5836" y="16049"/>
                  <a:pt x="5833" y="16046"/>
                </a:cubicBezTo>
                <a:cubicBezTo>
                  <a:pt x="5819" y="16033"/>
                  <a:pt x="5807" y="16026"/>
                  <a:pt x="5796" y="16021"/>
                </a:cubicBezTo>
                <a:cubicBezTo>
                  <a:pt x="5781" y="16013"/>
                  <a:pt x="5771" y="16007"/>
                  <a:pt x="5761" y="15987"/>
                </a:cubicBezTo>
                <a:cubicBezTo>
                  <a:pt x="5734" y="15933"/>
                  <a:pt x="5718" y="15911"/>
                  <a:pt x="5684" y="15891"/>
                </a:cubicBezTo>
                <a:cubicBezTo>
                  <a:pt x="5665" y="15879"/>
                  <a:pt x="5649" y="15864"/>
                  <a:pt x="5633" y="15844"/>
                </a:cubicBezTo>
                <a:lnTo>
                  <a:pt x="5957" y="15453"/>
                </a:lnTo>
                <a:close/>
                <a:moveTo>
                  <a:pt x="10876" y="15775"/>
                </a:moveTo>
                <a:lnTo>
                  <a:pt x="10955" y="16024"/>
                </a:lnTo>
                <a:lnTo>
                  <a:pt x="10956" y="16024"/>
                </a:lnTo>
                <a:lnTo>
                  <a:pt x="10885" y="16232"/>
                </a:lnTo>
                <a:cubicBezTo>
                  <a:pt x="10885" y="16232"/>
                  <a:pt x="10880" y="16246"/>
                  <a:pt x="10880" y="16246"/>
                </a:cubicBezTo>
                <a:cubicBezTo>
                  <a:pt x="10861" y="16152"/>
                  <a:pt x="10852" y="16062"/>
                  <a:pt x="10852" y="15962"/>
                </a:cubicBezTo>
                <a:cubicBezTo>
                  <a:pt x="10852" y="15886"/>
                  <a:pt x="10862" y="15826"/>
                  <a:pt x="10876" y="15775"/>
                </a:cubicBezTo>
                <a:close/>
                <a:moveTo>
                  <a:pt x="20959" y="15892"/>
                </a:moveTo>
                <a:cubicBezTo>
                  <a:pt x="20947" y="15892"/>
                  <a:pt x="20894" y="15897"/>
                  <a:pt x="20894" y="15948"/>
                </a:cubicBezTo>
                <a:cubicBezTo>
                  <a:pt x="20894" y="15960"/>
                  <a:pt x="20900" y="15986"/>
                  <a:pt x="20906" y="15986"/>
                </a:cubicBezTo>
                <a:cubicBezTo>
                  <a:pt x="20928" y="15986"/>
                  <a:pt x="20934" y="15943"/>
                  <a:pt x="20959" y="15931"/>
                </a:cubicBezTo>
                <a:lnTo>
                  <a:pt x="20959" y="15892"/>
                </a:lnTo>
                <a:close/>
                <a:moveTo>
                  <a:pt x="20858" y="16015"/>
                </a:moveTo>
                <a:cubicBezTo>
                  <a:pt x="20839" y="16028"/>
                  <a:pt x="20809" y="16040"/>
                  <a:pt x="20809" y="16096"/>
                </a:cubicBezTo>
                <a:cubicBezTo>
                  <a:pt x="20809" y="16113"/>
                  <a:pt x="20837" y="16121"/>
                  <a:pt x="20854" y="16121"/>
                </a:cubicBezTo>
                <a:cubicBezTo>
                  <a:pt x="20870" y="16121"/>
                  <a:pt x="20870" y="16129"/>
                  <a:pt x="20883" y="16104"/>
                </a:cubicBezTo>
                <a:lnTo>
                  <a:pt x="20883" y="16053"/>
                </a:lnTo>
                <a:cubicBezTo>
                  <a:pt x="20873" y="16049"/>
                  <a:pt x="20864" y="16036"/>
                  <a:pt x="20858" y="16015"/>
                </a:cubicBezTo>
                <a:close/>
                <a:moveTo>
                  <a:pt x="11042" y="16033"/>
                </a:moveTo>
                <a:lnTo>
                  <a:pt x="12294" y="16152"/>
                </a:lnTo>
                <a:cubicBezTo>
                  <a:pt x="12276" y="16186"/>
                  <a:pt x="12260" y="16227"/>
                  <a:pt x="12253" y="16279"/>
                </a:cubicBezTo>
                <a:cubicBezTo>
                  <a:pt x="12218" y="16305"/>
                  <a:pt x="12186" y="16381"/>
                  <a:pt x="12186" y="16442"/>
                </a:cubicBezTo>
                <a:cubicBezTo>
                  <a:pt x="12186" y="16500"/>
                  <a:pt x="12201" y="16544"/>
                  <a:pt x="12216" y="16588"/>
                </a:cubicBezTo>
                <a:cubicBezTo>
                  <a:pt x="12231" y="16631"/>
                  <a:pt x="12245" y="16672"/>
                  <a:pt x="12245" y="16727"/>
                </a:cubicBezTo>
                <a:cubicBezTo>
                  <a:pt x="12245" y="16820"/>
                  <a:pt x="12239" y="16928"/>
                  <a:pt x="12233" y="16946"/>
                </a:cubicBezTo>
                <a:cubicBezTo>
                  <a:pt x="12229" y="16951"/>
                  <a:pt x="12216" y="16952"/>
                  <a:pt x="12209" y="16952"/>
                </a:cubicBezTo>
                <a:cubicBezTo>
                  <a:pt x="12198" y="16953"/>
                  <a:pt x="12187" y="16954"/>
                  <a:pt x="12177" y="16963"/>
                </a:cubicBezTo>
                <a:cubicBezTo>
                  <a:pt x="12121" y="17019"/>
                  <a:pt x="12088" y="17069"/>
                  <a:pt x="12061" y="17184"/>
                </a:cubicBezTo>
                <a:lnTo>
                  <a:pt x="12051" y="17222"/>
                </a:lnTo>
                <a:lnTo>
                  <a:pt x="12070" y="17243"/>
                </a:lnTo>
                <a:cubicBezTo>
                  <a:pt x="12079" y="17253"/>
                  <a:pt x="12090" y="17269"/>
                  <a:pt x="12090" y="17292"/>
                </a:cubicBezTo>
                <a:cubicBezTo>
                  <a:pt x="12090" y="17375"/>
                  <a:pt x="12051" y="17449"/>
                  <a:pt x="12025" y="17499"/>
                </a:cubicBezTo>
                <a:lnTo>
                  <a:pt x="11698" y="17968"/>
                </a:lnTo>
                <a:lnTo>
                  <a:pt x="11698" y="17967"/>
                </a:lnTo>
                <a:lnTo>
                  <a:pt x="11682" y="17991"/>
                </a:lnTo>
                <a:lnTo>
                  <a:pt x="11450" y="17284"/>
                </a:lnTo>
                <a:lnTo>
                  <a:pt x="11042" y="16033"/>
                </a:lnTo>
                <a:close/>
                <a:moveTo>
                  <a:pt x="10984" y="16100"/>
                </a:moveTo>
                <a:lnTo>
                  <a:pt x="11078" y="17335"/>
                </a:lnTo>
                <a:cubicBezTo>
                  <a:pt x="11043" y="17193"/>
                  <a:pt x="11018" y="17039"/>
                  <a:pt x="11018" y="16855"/>
                </a:cubicBezTo>
                <a:lnTo>
                  <a:pt x="11018" y="16740"/>
                </a:lnTo>
                <a:cubicBezTo>
                  <a:pt x="11018" y="16685"/>
                  <a:pt x="11003" y="16653"/>
                  <a:pt x="10990" y="16625"/>
                </a:cubicBezTo>
                <a:cubicBezTo>
                  <a:pt x="10984" y="16610"/>
                  <a:pt x="10978" y="16596"/>
                  <a:pt x="10972" y="16577"/>
                </a:cubicBezTo>
                <a:cubicBezTo>
                  <a:pt x="10964" y="16550"/>
                  <a:pt x="10957" y="16525"/>
                  <a:pt x="10949" y="16500"/>
                </a:cubicBezTo>
                <a:cubicBezTo>
                  <a:pt x="10932" y="16445"/>
                  <a:pt x="10916" y="16394"/>
                  <a:pt x="10902" y="16340"/>
                </a:cubicBezTo>
                <a:lnTo>
                  <a:pt x="10909" y="16320"/>
                </a:lnTo>
                <a:lnTo>
                  <a:pt x="10984" y="16100"/>
                </a:lnTo>
                <a:close/>
                <a:moveTo>
                  <a:pt x="11037" y="16195"/>
                </a:moveTo>
                <a:cubicBezTo>
                  <a:pt x="11040" y="16206"/>
                  <a:pt x="11044" y="16218"/>
                  <a:pt x="11048" y="16230"/>
                </a:cubicBezTo>
                <a:cubicBezTo>
                  <a:pt x="11052" y="16242"/>
                  <a:pt x="11056" y="16254"/>
                  <a:pt x="11060" y="16267"/>
                </a:cubicBezTo>
                <a:cubicBezTo>
                  <a:pt x="11129" y="16484"/>
                  <a:pt x="11255" y="16871"/>
                  <a:pt x="11486" y="17566"/>
                </a:cubicBezTo>
                <a:cubicBezTo>
                  <a:pt x="11535" y="17712"/>
                  <a:pt x="11584" y="17860"/>
                  <a:pt x="11632" y="18003"/>
                </a:cubicBezTo>
                <a:lnTo>
                  <a:pt x="11260" y="17946"/>
                </a:lnTo>
                <a:cubicBezTo>
                  <a:pt x="11254" y="17893"/>
                  <a:pt x="11232" y="17830"/>
                  <a:pt x="11205" y="17761"/>
                </a:cubicBezTo>
                <a:cubicBezTo>
                  <a:pt x="11198" y="17743"/>
                  <a:pt x="11191" y="17725"/>
                  <a:pt x="11189" y="17716"/>
                </a:cubicBezTo>
                <a:cubicBezTo>
                  <a:pt x="11178" y="17680"/>
                  <a:pt x="11167" y="17643"/>
                  <a:pt x="11156" y="17607"/>
                </a:cubicBezTo>
                <a:lnTo>
                  <a:pt x="11140" y="17554"/>
                </a:lnTo>
                <a:lnTo>
                  <a:pt x="11037" y="16195"/>
                </a:lnTo>
                <a:close/>
                <a:moveTo>
                  <a:pt x="7144" y="17584"/>
                </a:moveTo>
                <a:cubicBezTo>
                  <a:pt x="7135" y="17614"/>
                  <a:pt x="7127" y="17645"/>
                  <a:pt x="7119" y="17676"/>
                </a:cubicBezTo>
                <a:lnTo>
                  <a:pt x="7118" y="17676"/>
                </a:lnTo>
                <a:cubicBezTo>
                  <a:pt x="7111" y="17701"/>
                  <a:pt x="7108" y="17721"/>
                  <a:pt x="7105" y="17740"/>
                </a:cubicBezTo>
                <a:lnTo>
                  <a:pt x="6670" y="18277"/>
                </a:lnTo>
                <a:cubicBezTo>
                  <a:pt x="6663" y="18274"/>
                  <a:pt x="6656" y="18272"/>
                  <a:pt x="6650" y="18272"/>
                </a:cubicBezTo>
                <a:cubicBezTo>
                  <a:pt x="6631" y="18272"/>
                  <a:pt x="6611" y="18298"/>
                  <a:pt x="6611" y="18339"/>
                </a:cubicBezTo>
                <a:cubicBezTo>
                  <a:pt x="6611" y="18342"/>
                  <a:pt x="6611" y="18346"/>
                  <a:pt x="6611" y="18349"/>
                </a:cubicBezTo>
                <a:lnTo>
                  <a:pt x="6200" y="18856"/>
                </a:lnTo>
                <a:lnTo>
                  <a:pt x="5808" y="18528"/>
                </a:lnTo>
                <a:cubicBezTo>
                  <a:pt x="5809" y="18520"/>
                  <a:pt x="5811" y="18514"/>
                  <a:pt x="5813" y="18510"/>
                </a:cubicBezTo>
                <a:cubicBezTo>
                  <a:pt x="5818" y="18506"/>
                  <a:pt x="5831" y="18495"/>
                  <a:pt x="5834" y="18466"/>
                </a:cubicBezTo>
                <a:cubicBezTo>
                  <a:pt x="5843" y="18409"/>
                  <a:pt x="5847" y="18360"/>
                  <a:pt x="5850" y="18313"/>
                </a:cubicBezTo>
                <a:cubicBezTo>
                  <a:pt x="5853" y="18275"/>
                  <a:pt x="5857" y="18236"/>
                  <a:pt x="5862" y="18192"/>
                </a:cubicBezTo>
                <a:lnTo>
                  <a:pt x="5863" y="18186"/>
                </a:lnTo>
                <a:lnTo>
                  <a:pt x="5863" y="18134"/>
                </a:lnTo>
                <a:lnTo>
                  <a:pt x="7144" y="17584"/>
                </a:lnTo>
                <a:close/>
                <a:moveTo>
                  <a:pt x="11952" y="17715"/>
                </a:moveTo>
                <a:cubicBezTo>
                  <a:pt x="11944" y="17747"/>
                  <a:pt x="11936" y="17777"/>
                  <a:pt x="11925" y="17804"/>
                </a:cubicBezTo>
                <a:cubicBezTo>
                  <a:pt x="11912" y="17838"/>
                  <a:pt x="11901" y="17870"/>
                  <a:pt x="11890" y="17901"/>
                </a:cubicBezTo>
                <a:cubicBezTo>
                  <a:pt x="11870" y="17960"/>
                  <a:pt x="11852" y="18011"/>
                  <a:pt x="11827" y="18056"/>
                </a:cubicBezTo>
                <a:cubicBezTo>
                  <a:pt x="11818" y="18053"/>
                  <a:pt x="11809" y="18050"/>
                  <a:pt x="11801" y="18048"/>
                </a:cubicBezTo>
                <a:cubicBezTo>
                  <a:pt x="11798" y="18047"/>
                  <a:pt x="11796" y="18046"/>
                  <a:pt x="11794" y="18045"/>
                </a:cubicBezTo>
                <a:cubicBezTo>
                  <a:pt x="11789" y="18044"/>
                  <a:pt x="11785" y="18043"/>
                  <a:pt x="11780" y="18041"/>
                </a:cubicBezTo>
                <a:cubicBezTo>
                  <a:pt x="11777" y="18040"/>
                  <a:pt x="11773" y="18039"/>
                  <a:pt x="11770" y="18038"/>
                </a:cubicBezTo>
                <a:cubicBezTo>
                  <a:pt x="11766" y="18037"/>
                  <a:pt x="11762" y="18036"/>
                  <a:pt x="11759" y="18034"/>
                </a:cubicBezTo>
                <a:cubicBezTo>
                  <a:pt x="11756" y="18034"/>
                  <a:pt x="11753" y="18033"/>
                  <a:pt x="11751" y="18032"/>
                </a:cubicBezTo>
                <a:cubicBezTo>
                  <a:pt x="11745" y="18030"/>
                  <a:pt x="11739" y="18028"/>
                  <a:pt x="11735" y="18026"/>
                </a:cubicBezTo>
                <a:lnTo>
                  <a:pt x="11787" y="17952"/>
                </a:lnTo>
                <a:lnTo>
                  <a:pt x="11952" y="17715"/>
                </a:lnTo>
                <a:close/>
                <a:moveTo>
                  <a:pt x="7013" y="17958"/>
                </a:moveTo>
                <a:cubicBezTo>
                  <a:pt x="7000" y="17982"/>
                  <a:pt x="6986" y="18010"/>
                  <a:pt x="6973" y="18050"/>
                </a:cubicBezTo>
                <a:cubicBezTo>
                  <a:pt x="6961" y="18086"/>
                  <a:pt x="6951" y="18127"/>
                  <a:pt x="6942" y="18167"/>
                </a:cubicBezTo>
                <a:cubicBezTo>
                  <a:pt x="6912" y="18293"/>
                  <a:pt x="6890" y="18370"/>
                  <a:pt x="6835" y="18370"/>
                </a:cubicBezTo>
                <a:cubicBezTo>
                  <a:pt x="6819" y="18370"/>
                  <a:pt x="6795" y="18354"/>
                  <a:pt x="6777" y="18342"/>
                </a:cubicBezTo>
                <a:cubicBezTo>
                  <a:pt x="6760" y="18331"/>
                  <a:pt x="6749" y="18323"/>
                  <a:pt x="6739" y="18323"/>
                </a:cubicBezTo>
                <a:cubicBezTo>
                  <a:pt x="6734" y="18323"/>
                  <a:pt x="6729" y="18321"/>
                  <a:pt x="6723" y="18317"/>
                </a:cubicBezTo>
                <a:lnTo>
                  <a:pt x="7013" y="17958"/>
                </a:lnTo>
                <a:close/>
                <a:moveTo>
                  <a:pt x="11253" y="18049"/>
                </a:moveTo>
                <a:lnTo>
                  <a:pt x="11612" y="18093"/>
                </a:lnTo>
                <a:lnTo>
                  <a:pt x="11611" y="18094"/>
                </a:lnTo>
                <a:lnTo>
                  <a:pt x="11612" y="18094"/>
                </a:lnTo>
                <a:lnTo>
                  <a:pt x="11556" y="18176"/>
                </a:lnTo>
                <a:lnTo>
                  <a:pt x="11544" y="18193"/>
                </a:lnTo>
                <a:cubicBezTo>
                  <a:pt x="11502" y="18200"/>
                  <a:pt x="11468" y="18231"/>
                  <a:pt x="11435" y="18262"/>
                </a:cubicBezTo>
                <a:cubicBezTo>
                  <a:pt x="11403" y="18291"/>
                  <a:pt x="11373" y="18318"/>
                  <a:pt x="11339" y="18318"/>
                </a:cubicBezTo>
                <a:cubicBezTo>
                  <a:pt x="11317" y="18318"/>
                  <a:pt x="11303" y="18300"/>
                  <a:pt x="11291" y="18256"/>
                </a:cubicBezTo>
                <a:lnTo>
                  <a:pt x="11283" y="18228"/>
                </a:lnTo>
                <a:lnTo>
                  <a:pt x="11269" y="18233"/>
                </a:lnTo>
                <a:cubicBezTo>
                  <a:pt x="11263" y="18179"/>
                  <a:pt x="11252" y="18126"/>
                  <a:pt x="11241" y="18089"/>
                </a:cubicBezTo>
                <a:cubicBezTo>
                  <a:pt x="11246" y="18076"/>
                  <a:pt x="11250" y="18062"/>
                  <a:pt x="11253" y="18049"/>
                </a:cubicBezTo>
                <a:close/>
                <a:moveTo>
                  <a:pt x="11699" y="18109"/>
                </a:moveTo>
                <a:lnTo>
                  <a:pt x="11769" y="18132"/>
                </a:lnTo>
                <a:cubicBezTo>
                  <a:pt x="11759" y="18141"/>
                  <a:pt x="11746" y="18144"/>
                  <a:pt x="11733" y="18146"/>
                </a:cubicBezTo>
                <a:cubicBezTo>
                  <a:pt x="11723" y="18148"/>
                  <a:pt x="11711" y="18151"/>
                  <a:pt x="11700" y="18158"/>
                </a:cubicBezTo>
                <a:lnTo>
                  <a:pt x="11699" y="18119"/>
                </a:lnTo>
                <a:lnTo>
                  <a:pt x="11699" y="18109"/>
                </a:lnTo>
                <a:close/>
                <a:moveTo>
                  <a:pt x="11655" y="18152"/>
                </a:moveTo>
                <a:lnTo>
                  <a:pt x="11656" y="18195"/>
                </a:lnTo>
                <a:lnTo>
                  <a:pt x="11656" y="18214"/>
                </a:lnTo>
                <a:cubicBezTo>
                  <a:pt x="11651" y="18217"/>
                  <a:pt x="11646" y="18220"/>
                  <a:pt x="11642" y="18223"/>
                </a:cubicBezTo>
                <a:cubicBezTo>
                  <a:pt x="11628" y="18232"/>
                  <a:pt x="11620" y="18238"/>
                  <a:pt x="11608" y="18224"/>
                </a:cubicBezTo>
                <a:cubicBezTo>
                  <a:pt x="11610" y="18221"/>
                  <a:pt x="11611" y="18219"/>
                  <a:pt x="11613" y="18216"/>
                </a:cubicBezTo>
                <a:cubicBezTo>
                  <a:pt x="11629" y="18191"/>
                  <a:pt x="11642" y="18171"/>
                  <a:pt x="11653" y="18154"/>
                </a:cubicBezTo>
                <a:cubicBezTo>
                  <a:pt x="11654" y="18154"/>
                  <a:pt x="11655" y="18152"/>
                  <a:pt x="11655" y="18152"/>
                </a:cubicBezTo>
                <a:close/>
                <a:moveTo>
                  <a:pt x="20550" y="18252"/>
                </a:moveTo>
                <a:cubicBezTo>
                  <a:pt x="20563" y="18354"/>
                  <a:pt x="20592" y="18494"/>
                  <a:pt x="20641" y="18511"/>
                </a:cubicBezTo>
                <a:cubicBezTo>
                  <a:pt x="20639" y="18524"/>
                  <a:pt x="20635" y="18541"/>
                  <a:pt x="20635" y="18553"/>
                </a:cubicBezTo>
                <a:cubicBezTo>
                  <a:pt x="20635" y="18587"/>
                  <a:pt x="20652" y="18600"/>
                  <a:pt x="20658" y="18634"/>
                </a:cubicBezTo>
                <a:lnTo>
                  <a:pt x="20658" y="18631"/>
                </a:lnTo>
                <a:cubicBezTo>
                  <a:pt x="20661" y="18653"/>
                  <a:pt x="20667" y="18688"/>
                  <a:pt x="20667" y="18715"/>
                </a:cubicBezTo>
                <a:cubicBezTo>
                  <a:pt x="20667" y="18778"/>
                  <a:pt x="20663" y="18838"/>
                  <a:pt x="20641" y="18880"/>
                </a:cubicBezTo>
                <a:cubicBezTo>
                  <a:pt x="20631" y="18902"/>
                  <a:pt x="20611" y="18906"/>
                  <a:pt x="20611" y="18949"/>
                </a:cubicBezTo>
                <a:cubicBezTo>
                  <a:pt x="20611" y="19025"/>
                  <a:pt x="20690" y="18991"/>
                  <a:pt x="20690" y="19076"/>
                </a:cubicBezTo>
                <a:cubicBezTo>
                  <a:pt x="20690" y="19127"/>
                  <a:pt x="20665" y="19148"/>
                  <a:pt x="20665" y="19199"/>
                </a:cubicBezTo>
                <a:cubicBezTo>
                  <a:pt x="20665" y="19233"/>
                  <a:pt x="20677" y="19255"/>
                  <a:pt x="20696" y="19255"/>
                </a:cubicBezTo>
                <a:cubicBezTo>
                  <a:pt x="20741" y="19255"/>
                  <a:pt x="20754" y="19169"/>
                  <a:pt x="20775" y="19105"/>
                </a:cubicBezTo>
                <a:cubicBezTo>
                  <a:pt x="20779" y="19093"/>
                  <a:pt x="20804" y="19051"/>
                  <a:pt x="20804" y="19021"/>
                </a:cubicBezTo>
                <a:cubicBezTo>
                  <a:pt x="20804" y="19008"/>
                  <a:pt x="20796" y="18991"/>
                  <a:pt x="20796" y="18978"/>
                </a:cubicBezTo>
                <a:cubicBezTo>
                  <a:pt x="20796" y="18944"/>
                  <a:pt x="20817" y="18932"/>
                  <a:pt x="20838" y="18923"/>
                </a:cubicBezTo>
                <a:cubicBezTo>
                  <a:pt x="20840" y="18923"/>
                  <a:pt x="20842" y="18910"/>
                  <a:pt x="20845" y="18910"/>
                </a:cubicBezTo>
                <a:lnTo>
                  <a:pt x="20853" y="18932"/>
                </a:lnTo>
                <a:cubicBezTo>
                  <a:pt x="20875" y="18868"/>
                  <a:pt x="20866" y="18778"/>
                  <a:pt x="20896" y="18719"/>
                </a:cubicBezTo>
                <a:cubicBezTo>
                  <a:pt x="20892" y="18706"/>
                  <a:pt x="20885" y="18694"/>
                  <a:pt x="20879" y="18694"/>
                </a:cubicBezTo>
                <a:cubicBezTo>
                  <a:pt x="20845" y="18694"/>
                  <a:pt x="20847" y="18736"/>
                  <a:pt x="20807" y="18736"/>
                </a:cubicBezTo>
                <a:cubicBezTo>
                  <a:pt x="20756" y="18736"/>
                  <a:pt x="20728" y="18672"/>
                  <a:pt x="20728" y="18562"/>
                </a:cubicBezTo>
                <a:lnTo>
                  <a:pt x="20715" y="18562"/>
                </a:lnTo>
                <a:cubicBezTo>
                  <a:pt x="20705" y="18562"/>
                  <a:pt x="20696" y="18579"/>
                  <a:pt x="20696" y="18604"/>
                </a:cubicBezTo>
                <a:lnTo>
                  <a:pt x="20684" y="18604"/>
                </a:lnTo>
                <a:cubicBezTo>
                  <a:pt x="20673" y="18583"/>
                  <a:pt x="20647" y="18490"/>
                  <a:pt x="20647" y="18469"/>
                </a:cubicBezTo>
                <a:cubicBezTo>
                  <a:pt x="20647" y="18456"/>
                  <a:pt x="20654" y="18452"/>
                  <a:pt x="20656" y="18438"/>
                </a:cubicBezTo>
                <a:cubicBezTo>
                  <a:pt x="20644" y="18426"/>
                  <a:pt x="20644" y="18396"/>
                  <a:pt x="20631" y="18371"/>
                </a:cubicBezTo>
                <a:cubicBezTo>
                  <a:pt x="20609" y="18328"/>
                  <a:pt x="20573" y="18324"/>
                  <a:pt x="20550" y="18252"/>
                </a:cubicBezTo>
                <a:close/>
                <a:moveTo>
                  <a:pt x="6638" y="18422"/>
                </a:moveTo>
                <a:cubicBezTo>
                  <a:pt x="6642" y="18428"/>
                  <a:pt x="6647" y="18433"/>
                  <a:pt x="6651" y="18437"/>
                </a:cubicBezTo>
                <a:cubicBezTo>
                  <a:pt x="6653" y="18440"/>
                  <a:pt x="6655" y="18442"/>
                  <a:pt x="6656" y="18442"/>
                </a:cubicBezTo>
                <a:cubicBezTo>
                  <a:pt x="6663" y="18456"/>
                  <a:pt x="6665" y="18475"/>
                  <a:pt x="6669" y="18508"/>
                </a:cubicBezTo>
                <a:cubicBezTo>
                  <a:pt x="6671" y="18524"/>
                  <a:pt x="6673" y="18540"/>
                  <a:pt x="6675" y="18554"/>
                </a:cubicBezTo>
                <a:cubicBezTo>
                  <a:pt x="6681" y="18594"/>
                  <a:pt x="6696" y="18613"/>
                  <a:pt x="6706" y="18626"/>
                </a:cubicBezTo>
                <a:cubicBezTo>
                  <a:pt x="6709" y="18630"/>
                  <a:pt x="6714" y="18636"/>
                  <a:pt x="6715" y="18638"/>
                </a:cubicBezTo>
                <a:cubicBezTo>
                  <a:pt x="6715" y="18688"/>
                  <a:pt x="6714" y="18704"/>
                  <a:pt x="6708" y="18725"/>
                </a:cubicBezTo>
                <a:cubicBezTo>
                  <a:pt x="6692" y="18773"/>
                  <a:pt x="6680" y="18798"/>
                  <a:pt x="6663" y="18832"/>
                </a:cubicBezTo>
                <a:lnTo>
                  <a:pt x="6656" y="18846"/>
                </a:lnTo>
                <a:cubicBezTo>
                  <a:pt x="6638" y="18882"/>
                  <a:pt x="6617" y="18889"/>
                  <a:pt x="6589" y="18897"/>
                </a:cubicBezTo>
                <a:cubicBezTo>
                  <a:pt x="6572" y="18902"/>
                  <a:pt x="6553" y="18908"/>
                  <a:pt x="6534" y="18921"/>
                </a:cubicBezTo>
                <a:cubicBezTo>
                  <a:pt x="6524" y="18926"/>
                  <a:pt x="6503" y="18923"/>
                  <a:pt x="6484" y="18920"/>
                </a:cubicBezTo>
                <a:cubicBezTo>
                  <a:pt x="6471" y="18917"/>
                  <a:pt x="6459" y="18915"/>
                  <a:pt x="6448" y="18915"/>
                </a:cubicBezTo>
                <a:cubicBezTo>
                  <a:pt x="6434" y="18915"/>
                  <a:pt x="6414" y="18918"/>
                  <a:pt x="6401" y="18944"/>
                </a:cubicBezTo>
                <a:cubicBezTo>
                  <a:pt x="6392" y="18964"/>
                  <a:pt x="6386" y="18987"/>
                  <a:pt x="6383" y="19012"/>
                </a:cubicBezTo>
                <a:lnTo>
                  <a:pt x="6251" y="18899"/>
                </a:lnTo>
                <a:lnTo>
                  <a:pt x="6424" y="18686"/>
                </a:lnTo>
                <a:lnTo>
                  <a:pt x="6638" y="18422"/>
                </a:lnTo>
                <a:close/>
                <a:moveTo>
                  <a:pt x="18406" y="18431"/>
                </a:moveTo>
                <a:cubicBezTo>
                  <a:pt x="18396" y="18430"/>
                  <a:pt x="18385" y="18438"/>
                  <a:pt x="18365" y="18457"/>
                </a:cubicBezTo>
                <a:cubicBezTo>
                  <a:pt x="18384" y="18495"/>
                  <a:pt x="18416" y="18487"/>
                  <a:pt x="18439" y="18457"/>
                </a:cubicBezTo>
                <a:cubicBezTo>
                  <a:pt x="18424" y="18442"/>
                  <a:pt x="18416" y="18432"/>
                  <a:pt x="18406" y="18431"/>
                </a:cubicBezTo>
                <a:close/>
                <a:moveTo>
                  <a:pt x="5792" y="18615"/>
                </a:moveTo>
                <a:lnTo>
                  <a:pt x="5799" y="18620"/>
                </a:lnTo>
                <a:lnTo>
                  <a:pt x="6379" y="19111"/>
                </a:lnTo>
                <a:cubicBezTo>
                  <a:pt x="6379" y="19113"/>
                  <a:pt x="6379" y="19114"/>
                  <a:pt x="6379" y="19116"/>
                </a:cubicBezTo>
                <a:cubicBezTo>
                  <a:pt x="6379" y="19147"/>
                  <a:pt x="6380" y="19182"/>
                  <a:pt x="6376" y="19198"/>
                </a:cubicBezTo>
                <a:lnTo>
                  <a:pt x="6373" y="19208"/>
                </a:lnTo>
                <a:lnTo>
                  <a:pt x="6373" y="19247"/>
                </a:lnTo>
                <a:cubicBezTo>
                  <a:pt x="6367" y="19256"/>
                  <a:pt x="6353" y="19267"/>
                  <a:pt x="6347" y="19267"/>
                </a:cubicBezTo>
                <a:cubicBezTo>
                  <a:pt x="6330" y="19267"/>
                  <a:pt x="6321" y="19256"/>
                  <a:pt x="6309" y="19242"/>
                </a:cubicBezTo>
                <a:cubicBezTo>
                  <a:pt x="6296" y="19227"/>
                  <a:pt x="6279" y="19207"/>
                  <a:pt x="6252" y="19207"/>
                </a:cubicBezTo>
                <a:cubicBezTo>
                  <a:pt x="6224" y="19207"/>
                  <a:pt x="6208" y="19256"/>
                  <a:pt x="6208" y="19303"/>
                </a:cubicBezTo>
                <a:cubicBezTo>
                  <a:pt x="6208" y="19340"/>
                  <a:pt x="6217" y="19408"/>
                  <a:pt x="6233" y="19458"/>
                </a:cubicBezTo>
                <a:lnTo>
                  <a:pt x="6225" y="19458"/>
                </a:lnTo>
                <a:lnTo>
                  <a:pt x="6225" y="19503"/>
                </a:lnTo>
                <a:cubicBezTo>
                  <a:pt x="6225" y="19537"/>
                  <a:pt x="6230" y="19560"/>
                  <a:pt x="6237" y="19576"/>
                </a:cubicBezTo>
                <a:cubicBezTo>
                  <a:pt x="6217" y="19634"/>
                  <a:pt x="6211" y="19693"/>
                  <a:pt x="6205" y="19755"/>
                </a:cubicBezTo>
                <a:cubicBezTo>
                  <a:pt x="6203" y="19774"/>
                  <a:pt x="6201" y="19794"/>
                  <a:pt x="6198" y="19817"/>
                </a:cubicBezTo>
                <a:cubicBezTo>
                  <a:pt x="6196" y="19822"/>
                  <a:pt x="6189" y="19829"/>
                  <a:pt x="6165" y="19835"/>
                </a:cubicBezTo>
                <a:lnTo>
                  <a:pt x="6157" y="19837"/>
                </a:lnTo>
                <a:cubicBezTo>
                  <a:pt x="6111" y="19861"/>
                  <a:pt x="6077" y="19942"/>
                  <a:pt x="6077" y="20030"/>
                </a:cubicBezTo>
                <a:cubicBezTo>
                  <a:pt x="6077" y="20146"/>
                  <a:pt x="6116" y="20182"/>
                  <a:pt x="6141" y="20206"/>
                </a:cubicBezTo>
                <a:cubicBezTo>
                  <a:pt x="6166" y="20229"/>
                  <a:pt x="6172" y="20238"/>
                  <a:pt x="6172" y="20268"/>
                </a:cubicBezTo>
                <a:cubicBezTo>
                  <a:pt x="6172" y="20323"/>
                  <a:pt x="6158" y="20342"/>
                  <a:pt x="6132" y="20375"/>
                </a:cubicBezTo>
                <a:cubicBezTo>
                  <a:pt x="6119" y="20390"/>
                  <a:pt x="6107" y="20405"/>
                  <a:pt x="6096" y="20427"/>
                </a:cubicBezTo>
                <a:cubicBezTo>
                  <a:pt x="6081" y="20456"/>
                  <a:pt x="6078" y="20494"/>
                  <a:pt x="6075" y="20526"/>
                </a:cubicBezTo>
                <a:cubicBezTo>
                  <a:pt x="6074" y="20547"/>
                  <a:pt x="6072" y="20566"/>
                  <a:pt x="6068" y="20583"/>
                </a:cubicBezTo>
                <a:cubicBezTo>
                  <a:pt x="6065" y="20596"/>
                  <a:pt x="6061" y="20600"/>
                  <a:pt x="6046" y="20606"/>
                </a:cubicBezTo>
                <a:cubicBezTo>
                  <a:pt x="6033" y="20611"/>
                  <a:pt x="6018" y="20618"/>
                  <a:pt x="6005" y="20644"/>
                </a:cubicBezTo>
                <a:cubicBezTo>
                  <a:pt x="5976" y="20702"/>
                  <a:pt x="5962" y="20773"/>
                  <a:pt x="5962" y="20866"/>
                </a:cubicBezTo>
                <a:cubicBezTo>
                  <a:pt x="5962" y="20915"/>
                  <a:pt x="5978" y="20970"/>
                  <a:pt x="5997" y="20995"/>
                </a:cubicBezTo>
                <a:lnTo>
                  <a:pt x="5794" y="21221"/>
                </a:lnTo>
                <a:lnTo>
                  <a:pt x="5792" y="21221"/>
                </a:lnTo>
                <a:cubicBezTo>
                  <a:pt x="5751" y="21221"/>
                  <a:pt x="5737" y="21191"/>
                  <a:pt x="5716" y="21146"/>
                </a:cubicBezTo>
                <a:cubicBezTo>
                  <a:pt x="5712" y="21137"/>
                  <a:pt x="5708" y="21129"/>
                  <a:pt x="5704" y="21120"/>
                </a:cubicBezTo>
                <a:cubicBezTo>
                  <a:pt x="5703" y="21118"/>
                  <a:pt x="5701" y="21115"/>
                  <a:pt x="5699" y="21112"/>
                </a:cubicBezTo>
                <a:cubicBezTo>
                  <a:pt x="5711" y="21101"/>
                  <a:pt x="5729" y="21084"/>
                  <a:pt x="5731" y="21042"/>
                </a:cubicBezTo>
                <a:lnTo>
                  <a:pt x="5733" y="21006"/>
                </a:lnTo>
                <a:lnTo>
                  <a:pt x="5722" y="20999"/>
                </a:lnTo>
                <a:cubicBezTo>
                  <a:pt x="5726" y="20982"/>
                  <a:pt x="5729" y="20963"/>
                  <a:pt x="5729" y="20944"/>
                </a:cubicBezTo>
                <a:cubicBezTo>
                  <a:pt x="5729" y="20867"/>
                  <a:pt x="5705" y="20834"/>
                  <a:pt x="5689" y="20812"/>
                </a:cubicBezTo>
                <a:cubicBezTo>
                  <a:pt x="5675" y="20793"/>
                  <a:pt x="5672" y="20787"/>
                  <a:pt x="5672" y="20769"/>
                </a:cubicBezTo>
                <a:lnTo>
                  <a:pt x="5672" y="20709"/>
                </a:lnTo>
                <a:cubicBezTo>
                  <a:pt x="5672" y="20654"/>
                  <a:pt x="5663" y="20586"/>
                  <a:pt x="5654" y="20521"/>
                </a:cubicBezTo>
                <a:cubicBezTo>
                  <a:pt x="5647" y="20473"/>
                  <a:pt x="5640" y="20423"/>
                  <a:pt x="5640" y="20395"/>
                </a:cubicBezTo>
                <a:cubicBezTo>
                  <a:pt x="5640" y="20375"/>
                  <a:pt x="5647" y="20359"/>
                  <a:pt x="5659" y="20334"/>
                </a:cubicBezTo>
                <a:cubicBezTo>
                  <a:pt x="5673" y="20306"/>
                  <a:pt x="5689" y="20272"/>
                  <a:pt x="5689" y="20221"/>
                </a:cubicBezTo>
                <a:cubicBezTo>
                  <a:pt x="5689" y="20193"/>
                  <a:pt x="5681" y="20163"/>
                  <a:pt x="5673" y="20129"/>
                </a:cubicBezTo>
                <a:cubicBezTo>
                  <a:pt x="5668" y="20109"/>
                  <a:pt x="5662" y="20086"/>
                  <a:pt x="5660" y="20070"/>
                </a:cubicBezTo>
                <a:lnTo>
                  <a:pt x="5662" y="20070"/>
                </a:lnTo>
                <a:lnTo>
                  <a:pt x="5662" y="20028"/>
                </a:lnTo>
                <a:cubicBezTo>
                  <a:pt x="5665" y="20029"/>
                  <a:pt x="5666" y="20032"/>
                  <a:pt x="5669" y="20045"/>
                </a:cubicBezTo>
                <a:cubicBezTo>
                  <a:pt x="5674" y="20066"/>
                  <a:pt x="5684" y="20104"/>
                  <a:pt x="5713" y="20104"/>
                </a:cubicBezTo>
                <a:lnTo>
                  <a:pt x="5731" y="20104"/>
                </a:lnTo>
                <a:lnTo>
                  <a:pt x="5805" y="19440"/>
                </a:lnTo>
                <a:lnTo>
                  <a:pt x="5805" y="19322"/>
                </a:lnTo>
                <a:lnTo>
                  <a:pt x="5783" y="19322"/>
                </a:lnTo>
                <a:cubicBezTo>
                  <a:pt x="5782" y="19322"/>
                  <a:pt x="5780" y="19321"/>
                  <a:pt x="5779" y="19321"/>
                </a:cubicBezTo>
                <a:cubicBezTo>
                  <a:pt x="5772" y="19320"/>
                  <a:pt x="5766" y="19318"/>
                  <a:pt x="5755" y="19325"/>
                </a:cubicBezTo>
                <a:cubicBezTo>
                  <a:pt x="5746" y="19334"/>
                  <a:pt x="5739" y="19347"/>
                  <a:pt x="5735" y="19357"/>
                </a:cubicBezTo>
                <a:cubicBezTo>
                  <a:pt x="5730" y="19335"/>
                  <a:pt x="5725" y="19296"/>
                  <a:pt x="5725" y="19269"/>
                </a:cubicBezTo>
                <a:cubicBezTo>
                  <a:pt x="5725" y="19228"/>
                  <a:pt x="5729" y="19203"/>
                  <a:pt x="5735" y="19170"/>
                </a:cubicBezTo>
                <a:cubicBezTo>
                  <a:pt x="5737" y="19154"/>
                  <a:pt x="5740" y="19137"/>
                  <a:pt x="5743" y="19117"/>
                </a:cubicBezTo>
                <a:cubicBezTo>
                  <a:pt x="5759" y="19105"/>
                  <a:pt x="5767" y="19078"/>
                  <a:pt x="5767" y="19053"/>
                </a:cubicBezTo>
                <a:cubicBezTo>
                  <a:pt x="5767" y="19014"/>
                  <a:pt x="5754" y="18985"/>
                  <a:pt x="5749" y="18975"/>
                </a:cubicBezTo>
                <a:cubicBezTo>
                  <a:pt x="5746" y="18953"/>
                  <a:pt x="5744" y="18895"/>
                  <a:pt x="5744" y="18857"/>
                </a:cubicBezTo>
                <a:cubicBezTo>
                  <a:pt x="5744" y="18768"/>
                  <a:pt x="5775" y="18672"/>
                  <a:pt x="5790" y="18624"/>
                </a:cubicBezTo>
                <a:cubicBezTo>
                  <a:pt x="5791" y="18621"/>
                  <a:pt x="5791" y="18618"/>
                  <a:pt x="5792" y="18615"/>
                </a:cubicBezTo>
                <a:close/>
                <a:moveTo>
                  <a:pt x="19057" y="19007"/>
                </a:moveTo>
                <a:cubicBezTo>
                  <a:pt x="19057" y="19041"/>
                  <a:pt x="19059" y="19066"/>
                  <a:pt x="19078" y="19079"/>
                </a:cubicBezTo>
                <a:cubicBezTo>
                  <a:pt x="19081" y="19058"/>
                  <a:pt x="19085" y="19049"/>
                  <a:pt x="19085" y="19007"/>
                </a:cubicBezTo>
                <a:cubicBezTo>
                  <a:pt x="19078" y="19011"/>
                  <a:pt x="19068" y="19011"/>
                  <a:pt x="19057" y="19007"/>
                </a:cubicBezTo>
                <a:close/>
                <a:moveTo>
                  <a:pt x="19065" y="19129"/>
                </a:moveTo>
                <a:cubicBezTo>
                  <a:pt x="19035" y="19146"/>
                  <a:pt x="18999" y="19171"/>
                  <a:pt x="18971" y="19171"/>
                </a:cubicBezTo>
                <a:cubicBezTo>
                  <a:pt x="18970" y="19171"/>
                  <a:pt x="18954" y="19162"/>
                  <a:pt x="18933" y="19153"/>
                </a:cubicBezTo>
                <a:cubicBezTo>
                  <a:pt x="18899" y="19139"/>
                  <a:pt x="18855" y="19129"/>
                  <a:pt x="18855" y="19171"/>
                </a:cubicBezTo>
                <a:cubicBezTo>
                  <a:pt x="18855" y="19210"/>
                  <a:pt x="18868" y="19290"/>
                  <a:pt x="18888" y="19370"/>
                </a:cubicBezTo>
                <a:cubicBezTo>
                  <a:pt x="18914" y="19473"/>
                  <a:pt x="18952" y="19575"/>
                  <a:pt x="18988" y="19575"/>
                </a:cubicBezTo>
                <a:cubicBezTo>
                  <a:pt x="19031" y="19575"/>
                  <a:pt x="19088" y="19350"/>
                  <a:pt x="19088" y="19257"/>
                </a:cubicBezTo>
                <a:cubicBezTo>
                  <a:pt x="19088" y="19205"/>
                  <a:pt x="19071" y="19181"/>
                  <a:pt x="19065" y="19129"/>
                </a:cubicBezTo>
                <a:close/>
                <a:moveTo>
                  <a:pt x="20544" y="19129"/>
                </a:moveTo>
                <a:cubicBezTo>
                  <a:pt x="20525" y="19146"/>
                  <a:pt x="20494" y="19206"/>
                  <a:pt x="20494" y="19270"/>
                </a:cubicBezTo>
                <a:cubicBezTo>
                  <a:pt x="20494" y="19278"/>
                  <a:pt x="20491" y="19286"/>
                  <a:pt x="20491" y="19295"/>
                </a:cubicBezTo>
                <a:cubicBezTo>
                  <a:pt x="20475" y="19299"/>
                  <a:pt x="20462" y="19307"/>
                  <a:pt x="20453" y="19342"/>
                </a:cubicBezTo>
                <a:cubicBezTo>
                  <a:pt x="20451" y="19354"/>
                  <a:pt x="20451" y="19384"/>
                  <a:pt x="20451" y="19384"/>
                </a:cubicBezTo>
                <a:cubicBezTo>
                  <a:pt x="20451" y="19384"/>
                  <a:pt x="20421" y="19478"/>
                  <a:pt x="20411" y="19486"/>
                </a:cubicBezTo>
                <a:cubicBezTo>
                  <a:pt x="20403" y="19493"/>
                  <a:pt x="20396" y="19504"/>
                  <a:pt x="20388" y="19516"/>
                </a:cubicBezTo>
                <a:cubicBezTo>
                  <a:pt x="20360" y="19561"/>
                  <a:pt x="20332" y="19626"/>
                  <a:pt x="20292" y="19626"/>
                </a:cubicBezTo>
                <a:cubicBezTo>
                  <a:pt x="20277" y="19626"/>
                  <a:pt x="20266" y="19652"/>
                  <a:pt x="20258" y="19682"/>
                </a:cubicBezTo>
                <a:cubicBezTo>
                  <a:pt x="20244" y="19723"/>
                  <a:pt x="20212" y="19764"/>
                  <a:pt x="20192" y="19818"/>
                </a:cubicBezTo>
                <a:cubicBezTo>
                  <a:pt x="20181" y="19846"/>
                  <a:pt x="20173" y="19877"/>
                  <a:pt x="20173" y="19915"/>
                </a:cubicBezTo>
                <a:cubicBezTo>
                  <a:pt x="20173" y="19924"/>
                  <a:pt x="20180" y="19932"/>
                  <a:pt x="20184" y="19932"/>
                </a:cubicBezTo>
                <a:cubicBezTo>
                  <a:pt x="20184" y="19953"/>
                  <a:pt x="20266" y="20017"/>
                  <a:pt x="20279" y="20017"/>
                </a:cubicBezTo>
                <a:cubicBezTo>
                  <a:pt x="20292" y="20017"/>
                  <a:pt x="20317" y="20038"/>
                  <a:pt x="20326" y="20038"/>
                </a:cubicBezTo>
                <a:cubicBezTo>
                  <a:pt x="20340" y="20038"/>
                  <a:pt x="20360" y="20014"/>
                  <a:pt x="20378" y="19987"/>
                </a:cubicBezTo>
                <a:cubicBezTo>
                  <a:pt x="20382" y="19981"/>
                  <a:pt x="20385" y="19976"/>
                  <a:pt x="20388" y="19970"/>
                </a:cubicBezTo>
                <a:cubicBezTo>
                  <a:pt x="20395" y="19958"/>
                  <a:pt x="20401" y="19946"/>
                  <a:pt x="20407" y="19936"/>
                </a:cubicBezTo>
                <a:cubicBezTo>
                  <a:pt x="20407" y="19936"/>
                  <a:pt x="20466" y="19690"/>
                  <a:pt x="20472" y="19639"/>
                </a:cubicBezTo>
                <a:cubicBezTo>
                  <a:pt x="20489" y="19639"/>
                  <a:pt x="20540" y="19618"/>
                  <a:pt x="20550" y="19618"/>
                </a:cubicBezTo>
                <a:cubicBezTo>
                  <a:pt x="20555" y="19567"/>
                  <a:pt x="20544" y="19550"/>
                  <a:pt x="20550" y="19486"/>
                </a:cubicBezTo>
                <a:cubicBezTo>
                  <a:pt x="20585" y="19486"/>
                  <a:pt x="20627" y="19329"/>
                  <a:pt x="20633" y="19273"/>
                </a:cubicBezTo>
                <a:cubicBezTo>
                  <a:pt x="20625" y="19265"/>
                  <a:pt x="20621" y="19244"/>
                  <a:pt x="20621" y="19209"/>
                </a:cubicBezTo>
                <a:cubicBezTo>
                  <a:pt x="20614" y="19209"/>
                  <a:pt x="20608" y="19205"/>
                  <a:pt x="20606" y="19193"/>
                </a:cubicBezTo>
                <a:cubicBezTo>
                  <a:pt x="20595" y="19201"/>
                  <a:pt x="20585" y="19231"/>
                  <a:pt x="20570" y="19231"/>
                </a:cubicBezTo>
                <a:cubicBezTo>
                  <a:pt x="20557" y="19231"/>
                  <a:pt x="20559" y="19201"/>
                  <a:pt x="20559" y="19171"/>
                </a:cubicBezTo>
                <a:cubicBezTo>
                  <a:pt x="20553" y="19171"/>
                  <a:pt x="20544" y="19159"/>
                  <a:pt x="20544" y="19129"/>
                </a:cubicBezTo>
                <a:close/>
                <a:moveTo>
                  <a:pt x="5760" y="19436"/>
                </a:moveTo>
                <a:lnTo>
                  <a:pt x="5742" y="19594"/>
                </a:lnTo>
                <a:cubicBezTo>
                  <a:pt x="5742" y="19594"/>
                  <a:pt x="5742" y="19535"/>
                  <a:pt x="5742" y="19535"/>
                </a:cubicBezTo>
                <a:cubicBezTo>
                  <a:pt x="5745" y="19524"/>
                  <a:pt x="5750" y="19506"/>
                  <a:pt x="5750" y="19477"/>
                </a:cubicBezTo>
                <a:cubicBezTo>
                  <a:pt x="5750" y="19468"/>
                  <a:pt x="5750" y="19459"/>
                  <a:pt x="5749" y="19451"/>
                </a:cubicBezTo>
                <a:cubicBezTo>
                  <a:pt x="5753" y="19447"/>
                  <a:pt x="5757" y="19441"/>
                  <a:pt x="5760" y="19436"/>
                </a:cubicBezTo>
                <a:close/>
                <a:moveTo>
                  <a:pt x="6024" y="21068"/>
                </a:moveTo>
                <a:cubicBezTo>
                  <a:pt x="6027" y="21090"/>
                  <a:pt x="6030" y="21114"/>
                  <a:pt x="6033" y="21138"/>
                </a:cubicBezTo>
                <a:cubicBezTo>
                  <a:pt x="6040" y="21199"/>
                  <a:pt x="6047" y="21256"/>
                  <a:pt x="6064" y="21289"/>
                </a:cubicBezTo>
                <a:cubicBezTo>
                  <a:pt x="6096" y="21354"/>
                  <a:pt x="6133" y="21394"/>
                  <a:pt x="6171" y="21429"/>
                </a:cubicBezTo>
                <a:cubicBezTo>
                  <a:pt x="6158" y="21439"/>
                  <a:pt x="6145" y="21453"/>
                  <a:pt x="6133" y="21465"/>
                </a:cubicBezTo>
                <a:cubicBezTo>
                  <a:pt x="6123" y="21476"/>
                  <a:pt x="6107" y="21492"/>
                  <a:pt x="6103" y="21493"/>
                </a:cubicBezTo>
                <a:lnTo>
                  <a:pt x="6080" y="21493"/>
                </a:lnTo>
                <a:cubicBezTo>
                  <a:pt x="6071" y="21493"/>
                  <a:pt x="6063" y="21501"/>
                  <a:pt x="6058" y="21508"/>
                </a:cubicBezTo>
                <a:cubicBezTo>
                  <a:pt x="6057" y="21509"/>
                  <a:pt x="6057" y="21510"/>
                  <a:pt x="6056" y="21510"/>
                </a:cubicBezTo>
                <a:lnTo>
                  <a:pt x="5999" y="21510"/>
                </a:lnTo>
                <a:cubicBezTo>
                  <a:pt x="5989" y="21510"/>
                  <a:pt x="5987" y="21506"/>
                  <a:pt x="5980" y="21468"/>
                </a:cubicBezTo>
                <a:cubicBezTo>
                  <a:pt x="5974" y="21436"/>
                  <a:pt x="5966" y="21392"/>
                  <a:pt x="5941" y="21376"/>
                </a:cubicBezTo>
                <a:cubicBezTo>
                  <a:pt x="5933" y="21371"/>
                  <a:pt x="5925" y="21367"/>
                  <a:pt x="5916" y="21363"/>
                </a:cubicBezTo>
                <a:cubicBezTo>
                  <a:pt x="5883" y="21348"/>
                  <a:pt x="5878" y="21340"/>
                  <a:pt x="5878" y="21322"/>
                </a:cubicBezTo>
                <a:lnTo>
                  <a:pt x="5878" y="21277"/>
                </a:lnTo>
                <a:lnTo>
                  <a:pt x="5855" y="21277"/>
                </a:lnTo>
                <a:lnTo>
                  <a:pt x="5835" y="21278"/>
                </a:lnTo>
                <a:lnTo>
                  <a:pt x="6024" y="21068"/>
                </a:lnTo>
                <a:close/>
              </a:path>
            </a:pathLst>
          </a:custGeom>
          <a:solidFill>
            <a:schemeClr val="accent3">
              <a:alpha val="80000"/>
            </a:schemeClr>
          </a:solidFill>
          <a:ln w="12700">
            <a:miter lim="400000"/>
          </a:ln>
        </p:spPr>
        <p:txBody>
          <a:bodyPr lIns="0" tIns="0" rIns="0" bIns="0" anchor="ctr"/>
          <a:lstStyle/>
          <a:p>
            <a:pPr lvl="0">
              <a:defRPr sz="1100">
                <a:solidFill>
                  <a:srgbClr val="FFFFFF"/>
                </a:solidFill>
                <a:effectLst>
                  <a:outerShdw blurRad="38100" dist="12700" dir="5400000" rotWithShape="0">
                    <a:srgbClr val="000000">
                      <a:alpha val="50000"/>
                    </a:srgbClr>
                  </a:outerShdw>
                </a:effectLst>
              </a:defRPr>
            </a:pPr>
            <a:endParaRPr sz="2200"/>
          </a:p>
        </p:txBody>
      </p:sp>
      <p:sp>
        <p:nvSpPr>
          <p:cNvPr id="7" name="Shape 8"/>
          <p:cNvSpPr/>
          <p:nvPr/>
        </p:nvSpPr>
        <p:spPr>
          <a:xfrm>
            <a:off x="5215439" y="3965002"/>
            <a:ext cx="16703463" cy="8350739"/>
          </a:xfrm>
          <a:custGeom>
            <a:avLst/>
            <a:gdLst/>
            <a:ahLst/>
            <a:cxnLst>
              <a:cxn ang="0">
                <a:pos x="wd2" y="hd2"/>
              </a:cxn>
              <a:cxn ang="5400000">
                <a:pos x="wd2" y="hd2"/>
              </a:cxn>
              <a:cxn ang="10800000">
                <a:pos x="wd2" y="hd2"/>
              </a:cxn>
              <a:cxn ang="16200000">
                <a:pos x="wd2" y="hd2"/>
              </a:cxn>
            </a:cxnLst>
            <a:rect l="0" t="0" r="r" b="b"/>
            <a:pathLst>
              <a:path w="21600" h="21596" extrusionOk="0">
                <a:moveTo>
                  <a:pt x="8280" y="1"/>
                </a:moveTo>
                <a:cubicBezTo>
                  <a:pt x="8271" y="3"/>
                  <a:pt x="8261" y="8"/>
                  <a:pt x="8252" y="18"/>
                </a:cubicBezTo>
                <a:cubicBezTo>
                  <a:pt x="8215" y="56"/>
                  <a:pt x="8201" y="147"/>
                  <a:pt x="8221" y="220"/>
                </a:cubicBezTo>
                <a:cubicBezTo>
                  <a:pt x="8240" y="293"/>
                  <a:pt x="8285" y="321"/>
                  <a:pt x="8322" y="283"/>
                </a:cubicBezTo>
                <a:cubicBezTo>
                  <a:pt x="8358" y="244"/>
                  <a:pt x="8372" y="153"/>
                  <a:pt x="8353" y="80"/>
                </a:cubicBezTo>
                <a:cubicBezTo>
                  <a:pt x="8339" y="25"/>
                  <a:pt x="8309" y="-4"/>
                  <a:pt x="8280" y="1"/>
                </a:cubicBezTo>
                <a:close/>
                <a:moveTo>
                  <a:pt x="7900" y="58"/>
                </a:moveTo>
                <a:cubicBezTo>
                  <a:pt x="7895" y="59"/>
                  <a:pt x="7891" y="61"/>
                  <a:pt x="7886" y="66"/>
                </a:cubicBezTo>
                <a:cubicBezTo>
                  <a:pt x="7870" y="84"/>
                  <a:pt x="7863" y="125"/>
                  <a:pt x="7872" y="159"/>
                </a:cubicBezTo>
                <a:cubicBezTo>
                  <a:pt x="7881" y="193"/>
                  <a:pt x="7902" y="206"/>
                  <a:pt x="7919" y="188"/>
                </a:cubicBezTo>
                <a:cubicBezTo>
                  <a:pt x="7936" y="170"/>
                  <a:pt x="7942" y="129"/>
                  <a:pt x="7933" y="95"/>
                </a:cubicBezTo>
                <a:cubicBezTo>
                  <a:pt x="7926" y="69"/>
                  <a:pt x="7913" y="56"/>
                  <a:pt x="7900" y="58"/>
                </a:cubicBezTo>
                <a:close/>
                <a:moveTo>
                  <a:pt x="7502" y="58"/>
                </a:moveTo>
                <a:cubicBezTo>
                  <a:pt x="7492" y="60"/>
                  <a:pt x="7482" y="65"/>
                  <a:pt x="7473" y="75"/>
                </a:cubicBezTo>
                <a:cubicBezTo>
                  <a:pt x="7437" y="114"/>
                  <a:pt x="7423" y="204"/>
                  <a:pt x="7442" y="277"/>
                </a:cubicBezTo>
                <a:cubicBezTo>
                  <a:pt x="7461" y="351"/>
                  <a:pt x="7507" y="378"/>
                  <a:pt x="7543" y="340"/>
                </a:cubicBezTo>
                <a:cubicBezTo>
                  <a:pt x="7580" y="301"/>
                  <a:pt x="7594" y="211"/>
                  <a:pt x="7574" y="137"/>
                </a:cubicBezTo>
                <a:cubicBezTo>
                  <a:pt x="7560" y="83"/>
                  <a:pt x="7531" y="53"/>
                  <a:pt x="7502" y="58"/>
                </a:cubicBezTo>
                <a:close/>
                <a:moveTo>
                  <a:pt x="5587" y="287"/>
                </a:moveTo>
                <a:cubicBezTo>
                  <a:pt x="5581" y="288"/>
                  <a:pt x="5574" y="292"/>
                  <a:pt x="5568" y="299"/>
                </a:cubicBezTo>
                <a:cubicBezTo>
                  <a:pt x="5544" y="324"/>
                  <a:pt x="5535" y="385"/>
                  <a:pt x="5547" y="433"/>
                </a:cubicBezTo>
                <a:cubicBezTo>
                  <a:pt x="5560" y="482"/>
                  <a:pt x="5590" y="501"/>
                  <a:pt x="5615" y="475"/>
                </a:cubicBezTo>
                <a:cubicBezTo>
                  <a:pt x="5639" y="449"/>
                  <a:pt x="5648" y="389"/>
                  <a:pt x="5636" y="340"/>
                </a:cubicBezTo>
                <a:cubicBezTo>
                  <a:pt x="5626" y="304"/>
                  <a:pt x="5607" y="284"/>
                  <a:pt x="5587" y="287"/>
                </a:cubicBezTo>
                <a:close/>
                <a:moveTo>
                  <a:pt x="5306" y="306"/>
                </a:moveTo>
                <a:cubicBezTo>
                  <a:pt x="5264" y="306"/>
                  <a:pt x="5231" y="373"/>
                  <a:pt x="5231" y="456"/>
                </a:cubicBezTo>
                <a:cubicBezTo>
                  <a:pt x="5231" y="538"/>
                  <a:pt x="5264" y="606"/>
                  <a:pt x="5306" y="606"/>
                </a:cubicBezTo>
                <a:cubicBezTo>
                  <a:pt x="5347" y="606"/>
                  <a:pt x="5381" y="538"/>
                  <a:pt x="5381" y="456"/>
                </a:cubicBezTo>
                <a:cubicBezTo>
                  <a:pt x="5381" y="373"/>
                  <a:pt x="5347" y="306"/>
                  <a:pt x="5306" y="306"/>
                </a:cubicBezTo>
                <a:close/>
                <a:moveTo>
                  <a:pt x="7192" y="335"/>
                </a:moveTo>
                <a:cubicBezTo>
                  <a:pt x="7186" y="336"/>
                  <a:pt x="7179" y="340"/>
                  <a:pt x="7173" y="346"/>
                </a:cubicBezTo>
                <a:cubicBezTo>
                  <a:pt x="7149" y="372"/>
                  <a:pt x="7140" y="432"/>
                  <a:pt x="7153" y="481"/>
                </a:cubicBezTo>
                <a:cubicBezTo>
                  <a:pt x="7165" y="530"/>
                  <a:pt x="7196" y="549"/>
                  <a:pt x="7220" y="523"/>
                </a:cubicBezTo>
                <a:cubicBezTo>
                  <a:pt x="7244" y="497"/>
                  <a:pt x="7254" y="437"/>
                  <a:pt x="7241" y="388"/>
                </a:cubicBezTo>
                <a:cubicBezTo>
                  <a:pt x="7231" y="351"/>
                  <a:pt x="7212" y="332"/>
                  <a:pt x="7192" y="335"/>
                </a:cubicBezTo>
                <a:close/>
                <a:moveTo>
                  <a:pt x="5893" y="383"/>
                </a:moveTo>
                <a:cubicBezTo>
                  <a:pt x="5852" y="383"/>
                  <a:pt x="5819" y="449"/>
                  <a:pt x="5819" y="532"/>
                </a:cubicBezTo>
                <a:cubicBezTo>
                  <a:pt x="5819" y="615"/>
                  <a:pt x="5852" y="682"/>
                  <a:pt x="5893" y="682"/>
                </a:cubicBezTo>
                <a:cubicBezTo>
                  <a:pt x="5935" y="682"/>
                  <a:pt x="5968" y="615"/>
                  <a:pt x="5968" y="532"/>
                </a:cubicBezTo>
                <a:cubicBezTo>
                  <a:pt x="5968" y="449"/>
                  <a:pt x="5935" y="383"/>
                  <a:pt x="5893" y="383"/>
                </a:cubicBezTo>
                <a:close/>
                <a:moveTo>
                  <a:pt x="8095" y="402"/>
                </a:moveTo>
                <a:cubicBezTo>
                  <a:pt x="8089" y="403"/>
                  <a:pt x="8082" y="407"/>
                  <a:pt x="8076" y="413"/>
                </a:cubicBezTo>
                <a:cubicBezTo>
                  <a:pt x="8052" y="439"/>
                  <a:pt x="8043" y="500"/>
                  <a:pt x="8055" y="548"/>
                </a:cubicBezTo>
                <a:cubicBezTo>
                  <a:pt x="8068" y="597"/>
                  <a:pt x="8099" y="616"/>
                  <a:pt x="8123" y="590"/>
                </a:cubicBezTo>
                <a:cubicBezTo>
                  <a:pt x="8147" y="564"/>
                  <a:pt x="8157" y="504"/>
                  <a:pt x="8144" y="455"/>
                </a:cubicBezTo>
                <a:cubicBezTo>
                  <a:pt x="8134" y="418"/>
                  <a:pt x="8115" y="399"/>
                  <a:pt x="8095" y="402"/>
                </a:cubicBezTo>
                <a:close/>
                <a:moveTo>
                  <a:pt x="4841" y="488"/>
                </a:moveTo>
                <a:cubicBezTo>
                  <a:pt x="4814" y="488"/>
                  <a:pt x="4792" y="532"/>
                  <a:pt x="4792" y="587"/>
                </a:cubicBezTo>
                <a:cubicBezTo>
                  <a:pt x="4792" y="642"/>
                  <a:pt x="4814" y="687"/>
                  <a:pt x="4841" y="687"/>
                </a:cubicBezTo>
                <a:cubicBezTo>
                  <a:pt x="4869" y="687"/>
                  <a:pt x="4891" y="642"/>
                  <a:pt x="4891" y="587"/>
                </a:cubicBezTo>
                <a:cubicBezTo>
                  <a:pt x="4891" y="532"/>
                  <a:pt x="4869" y="488"/>
                  <a:pt x="4841" y="488"/>
                </a:cubicBezTo>
                <a:close/>
                <a:moveTo>
                  <a:pt x="6775" y="488"/>
                </a:moveTo>
                <a:cubicBezTo>
                  <a:pt x="6756" y="488"/>
                  <a:pt x="6741" y="519"/>
                  <a:pt x="6741" y="557"/>
                </a:cubicBezTo>
                <a:cubicBezTo>
                  <a:pt x="6741" y="595"/>
                  <a:pt x="6756" y="626"/>
                  <a:pt x="6775" y="626"/>
                </a:cubicBezTo>
                <a:cubicBezTo>
                  <a:pt x="6794" y="626"/>
                  <a:pt x="6810" y="595"/>
                  <a:pt x="6810" y="557"/>
                </a:cubicBezTo>
                <a:cubicBezTo>
                  <a:pt x="6810" y="519"/>
                  <a:pt x="6794" y="488"/>
                  <a:pt x="6775" y="488"/>
                </a:cubicBezTo>
                <a:close/>
                <a:moveTo>
                  <a:pt x="8338" y="488"/>
                </a:moveTo>
                <a:cubicBezTo>
                  <a:pt x="8328" y="490"/>
                  <a:pt x="8318" y="495"/>
                  <a:pt x="8309" y="505"/>
                </a:cubicBezTo>
                <a:cubicBezTo>
                  <a:pt x="8273" y="544"/>
                  <a:pt x="8259" y="634"/>
                  <a:pt x="8278" y="707"/>
                </a:cubicBezTo>
                <a:cubicBezTo>
                  <a:pt x="8297" y="780"/>
                  <a:pt x="8343" y="808"/>
                  <a:pt x="8379" y="770"/>
                </a:cubicBezTo>
                <a:cubicBezTo>
                  <a:pt x="8416" y="731"/>
                  <a:pt x="8430" y="640"/>
                  <a:pt x="8410" y="567"/>
                </a:cubicBezTo>
                <a:cubicBezTo>
                  <a:pt x="8396" y="513"/>
                  <a:pt x="8367" y="483"/>
                  <a:pt x="8338" y="488"/>
                </a:cubicBezTo>
                <a:close/>
                <a:moveTo>
                  <a:pt x="6510" y="516"/>
                </a:moveTo>
                <a:cubicBezTo>
                  <a:pt x="6468" y="516"/>
                  <a:pt x="6435" y="583"/>
                  <a:pt x="6435" y="666"/>
                </a:cubicBezTo>
                <a:cubicBezTo>
                  <a:pt x="6435" y="749"/>
                  <a:pt x="6468" y="816"/>
                  <a:pt x="6510" y="816"/>
                </a:cubicBezTo>
                <a:cubicBezTo>
                  <a:pt x="6551" y="816"/>
                  <a:pt x="6585" y="749"/>
                  <a:pt x="6585" y="666"/>
                </a:cubicBezTo>
                <a:cubicBezTo>
                  <a:pt x="6585" y="583"/>
                  <a:pt x="6551" y="516"/>
                  <a:pt x="6510" y="516"/>
                </a:cubicBezTo>
                <a:close/>
                <a:moveTo>
                  <a:pt x="9169" y="622"/>
                </a:moveTo>
                <a:cubicBezTo>
                  <a:pt x="9159" y="624"/>
                  <a:pt x="9150" y="629"/>
                  <a:pt x="9140" y="639"/>
                </a:cubicBezTo>
                <a:cubicBezTo>
                  <a:pt x="9104" y="677"/>
                  <a:pt x="9090" y="768"/>
                  <a:pt x="9109" y="841"/>
                </a:cubicBezTo>
                <a:cubicBezTo>
                  <a:pt x="9129" y="914"/>
                  <a:pt x="9174" y="942"/>
                  <a:pt x="9210" y="904"/>
                </a:cubicBezTo>
                <a:cubicBezTo>
                  <a:pt x="9247" y="865"/>
                  <a:pt x="9261" y="774"/>
                  <a:pt x="9242" y="701"/>
                </a:cubicBezTo>
                <a:cubicBezTo>
                  <a:pt x="9227" y="646"/>
                  <a:pt x="9198" y="617"/>
                  <a:pt x="9169" y="622"/>
                </a:cubicBezTo>
                <a:close/>
                <a:moveTo>
                  <a:pt x="8735" y="660"/>
                </a:moveTo>
                <a:cubicBezTo>
                  <a:pt x="8729" y="661"/>
                  <a:pt x="8722" y="665"/>
                  <a:pt x="8716" y="671"/>
                </a:cubicBezTo>
                <a:cubicBezTo>
                  <a:pt x="8692" y="697"/>
                  <a:pt x="8683" y="757"/>
                  <a:pt x="8696" y="806"/>
                </a:cubicBezTo>
                <a:cubicBezTo>
                  <a:pt x="8708" y="855"/>
                  <a:pt x="8739" y="873"/>
                  <a:pt x="8763" y="848"/>
                </a:cubicBezTo>
                <a:cubicBezTo>
                  <a:pt x="8787" y="822"/>
                  <a:pt x="8797" y="761"/>
                  <a:pt x="8784" y="713"/>
                </a:cubicBezTo>
                <a:cubicBezTo>
                  <a:pt x="8774" y="676"/>
                  <a:pt x="8755" y="657"/>
                  <a:pt x="8735" y="660"/>
                </a:cubicBezTo>
                <a:close/>
                <a:moveTo>
                  <a:pt x="13621" y="669"/>
                </a:moveTo>
                <a:cubicBezTo>
                  <a:pt x="13602" y="669"/>
                  <a:pt x="13586" y="700"/>
                  <a:pt x="13586" y="738"/>
                </a:cubicBezTo>
                <a:cubicBezTo>
                  <a:pt x="13586" y="777"/>
                  <a:pt x="13602" y="807"/>
                  <a:pt x="13621" y="807"/>
                </a:cubicBezTo>
                <a:cubicBezTo>
                  <a:pt x="13640" y="807"/>
                  <a:pt x="13656" y="777"/>
                  <a:pt x="13656" y="738"/>
                </a:cubicBezTo>
                <a:cubicBezTo>
                  <a:pt x="13656" y="700"/>
                  <a:pt x="13640" y="669"/>
                  <a:pt x="13621" y="669"/>
                </a:cubicBezTo>
                <a:close/>
                <a:moveTo>
                  <a:pt x="15991" y="698"/>
                </a:moveTo>
                <a:cubicBezTo>
                  <a:pt x="15964" y="698"/>
                  <a:pt x="15942" y="742"/>
                  <a:pt x="15942" y="798"/>
                </a:cubicBezTo>
                <a:cubicBezTo>
                  <a:pt x="15942" y="853"/>
                  <a:pt x="15964" y="898"/>
                  <a:pt x="15991" y="898"/>
                </a:cubicBezTo>
                <a:cubicBezTo>
                  <a:pt x="16019" y="898"/>
                  <a:pt x="16041" y="853"/>
                  <a:pt x="16041" y="798"/>
                </a:cubicBezTo>
                <a:cubicBezTo>
                  <a:pt x="16041" y="742"/>
                  <a:pt x="16019" y="698"/>
                  <a:pt x="15991" y="698"/>
                </a:cubicBezTo>
                <a:close/>
                <a:moveTo>
                  <a:pt x="7407" y="755"/>
                </a:moveTo>
                <a:cubicBezTo>
                  <a:pt x="7392" y="755"/>
                  <a:pt x="7381" y="778"/>
                  <a:pt x="7381" y="807"/>
                </a:cubicBezTo>
                <a:cubicBezTo>
                  <a:pt x="7381" y="836"/>
                  <a:pt x="7392" y="859"/>
                  <a:pt x="7407" y="859"/>
                </a:cubicBezTo>
                <a:cubicBezTo>
                  <a:pt x="7421" y="859"/>
                  <a:pt x="7433" y="836"/>
                  <a:pt x="7433" y="807"/>
                </a:cubicBezTo>
                <a:cubicBezTo>
                  <a:pt x="7433" y="778"/>
                  <a:pt x="7421" y="755"/>
                  <a:pt x="7407" y="755"/>
                </a:cubicBezTo>
                <a:close/>
                <a:moveTo>
                  <a:pt x="13994" y="755"/>
                </a:moveTo>
                <a:cubicBezTo>
                  <a:pt x="13975" y="755"/>
                  <a:pt x="13959" y="786"/>
                  <a:pt x="13959" y="824"/>
                </a:cubicBezTo>
                <a:cubicBezTo>
                  <a:pt x="13959" y="863"/>
                  <a:pt x="13975" y="893"/>
                  <a:pt x="13994" y="893"/>
                </a:cubicBezTo>
                <a:cubicBezTo>
                  <a:pt x="14013" y="893"/>
                  <a:pt x="14028" y="863"/>
                  <a:pt x="14028" y="824"/>
                </a:cubicBezTo>
                <a:cubicBezTo>
                  <a:pt x="14028" y="786"/>
                  <a:pt x="14013" y="755"/>
                  <a:pt x="13994" y="755"/>
                </a:cubicBezTo>
                <a:close/>
                <a:moveTo>
                  <a:pt x="15753" y="774"/>
                </a:moveTo>
                <a:cubicBezTo>
                  <a:pt x="15725" y="774"/>
                  <a:pt x="15703" y="819"/>
                  <a:pt x="15703" y="874"/>
                </a:cubicBezTo>
                <a:cubicBezTo>
                  <a:pt x="15703" y="929"/>
                  <a:pt x="15725" y="974"/>
                  <a:pt x="15753" y="974"/>
                </a:cubicBezTo>
                <a:cubicBezTo>
                  <a:pt x="15780" y="974"/>
                  <a:pt x="15802" y="929"/>
                  <a:pt x="15802" y="874"/>
                </a:cubicBezTo>
                <a:cubicBezTo>
                  <a:pt x="15802" y="819"/>
                  <a:pt x="15780" y="774"/>
                  <a:pt x="15753" y="774"/>
                </a:cubicBezTo>
                <a:close/>
                <a:moveTo>
                  <a:pt x="5945" y="793"/>
                </a:moveTo>
                <a:cubicBezTo>
                  <a:pt x="5931" y="793"/>
                  <a:pt x="5919" y="817"/>
                  <a:pt x="5919" y="845"/>
                </a:cubicBezTo>
                <a:cubicBezTo>
                  <a:pt x="5919" y="874"/>
                  <a:pt x="5931" y="897"/>
                  <a:pt x="5945" y="897"/>
                </a:cubicBezTo>
                <a:cubicBezTo>
                  <a:pt x="5959" y="897"/>
                  <a:pt x="5971" y="874"/>
                  <a:pt x="5971" y="845"/>
                </a:cubicBezTo>
                <a:cubicBezTo>
                  <a:pt x="5971" y="817"/>
                  <a:pt x="5959" y="793"/>
                  <a:pt x="5945" y="793"/>
                </a:cubicBezTo>
                <a:close/>
                <a:moveTo>
                  <a:pt x="6208" y="812"/>
                </a:moveTo>
                <a:cubicBezTo>
                  <a:pt x="6180" y="812"/>
                  <a:pt x="6158" y="857"/>
                  <a:pt x="6158" y="912"/>
                </a:cubicBezTo>
                <a:cubicBezTo>
                  <a:pt x="6158" y="967"/>
                  <a:pt x="6180" y="1012"/>
                  <a:pt x="6208" y="1012"/>
                </a:cubicBezTo>
                <a:cubicBezTo>
                  <a:pt x="6235" y="1012"/>
                  <a:pt x="6258" y="967"/>
                  <a:pt x="6258" y="912"/>
                </a:cubicBezTo>
                <a:cubicBezTo>
                  <a:pt x="6258" y="857"/>
                  <a:pt x="6235" y="812"/>
                  <a:pt x="6208" y="812"/>
                </a:cubicBezTo>
                <a:close/>
                <a:moveTo>
                  <a:pt x="13449" y="851"/>
                </a:moveTo>
                <a:cubicBezTo>
                  <a:pt x="13430" y="851"/>
                  <a:pt x="13414" y="882"/>
                  <a:pt x="13414" y="920"/>
                </a:cubicBezTo>
                <a:cubicBezTo>
                  <a:pt x="13414" y="958"/>
                  <a:pt x="13430" y="989"/>
                  <a:pt x="13449" y="989"/>
                </a:cubicBezTo>
                <a:cubicBezTo>
                  <a:pt x="13468" y="989"/>
                  <a:pt x="13484" y="958"/>
                  <a:pt x="13484" y="920"/>
                </a:cubicBezTo>
                <a:cubicBezTo>
                  <a:pt x="13484" y="882"/>
                  <a:pt x="13468" y="851"/>
                  <a:pt x="13449" y="851"/>
                </a:cubicBezTo>
                <a:close/>
                <a:moveTo>
                  <a:pt x="8864" y="851"/>
                </a:moveTo>
                <a:cubicBezTo>
                  <a:pt x="8858" y="852"/>
                  <a:pt x="8851" y="856"/>
                  <a:pt x="8845" y="862"/>
                </a:cubicBezTo>
                <a:cubicBezTo>
                  <a:pt x="8821" y="888"/>
                  <a:pt x="8812" y="948"/>
                  <a:pt x="8825" y="997"/>
                </a:cubicBezTo>
                <a:cubicBezTo>
                  <a:pt x="8837" y="1046"/>
                  <a:pt x="8868" y="1065"/>
                  <a:pt x="8892" y="1039"/>
                </a:cubicBezTo>
                <a:cubicBezTo>
                  <a:pt x="8916" y="1013"/>
                  <a:pt x="8926" y="953"/>
                  <a:pt x="8913" y="904"/>
                </a:cubicBezTo>
                <a:cubicBezTo>
                  <a:pt x="8903" y="867"/>
                  <a:pt x="8884" y="848"/>
                  <a:pt x="8864" y="851"/>
                </a:cubicBezTo>
                <a:close/>
                <a:moveTo>
                  <a:pt x="13186" y="879"/>
                </a:moveTo>
                <a:cubicBezTo>
                  <a:pt x="13167" y="879"/>
                  <a:pt x="13152" y="910"/>
                  <a:pt x="13152" y="949"/>
                </a:cubicBezTo>
                <a:cubicBezTo>
                  <a:pt x="13152" y="987"/>
                  <a:pt x="13167" y="1018"/>
                  <a:pt x="13186" y="1018"/>
                </a:cubicBezTo>
                <a:cubicBezTo>
                  <a:pt x="13205" y="1018"/>
                  <a:pt x="13221" y="987"/>
                  <a:pt x="13221" y="949"/>
                </a:cubicBezTo>
                <a:cubicBezTo>
                  <a:pt x="13221" y="910"/>
                  <a:pt x="13205" y="879"/>
                  <a:pt x="13186" y="879"/>
                </a:cubicBezTo>
                <a:close/>
                <a:moveTo>
                  <a:pt x="12857" y="889"/>
                </a:moveTo>
                <a:cubicBezTo>
                  <a:pt x="12838" y="889"/>
                  <a:pt x="12822" y="920"/>
                  <a:pt x="12822" y="958"/>
                </a:cubicBezTo>
                <a:cubicBezTo>
                  <a:pt x="12822" y="996"/>
                  <a:pt x="12838" y="1027"/>
                  <a:pt x="12857" y="1027"/>
                </a:cubicBezTo>
                <a:cubicBezTo>
                  <a:pt x="12876" y="1027"/>
                  <a:pt x="12891" y="996"/>
                  <a:pt x="12891" y="958"/>
                </a:cubicBezTo>
                <a:cubicBezTo>
                  <a:pt x="12891" y="920"/>
                  <a:pt x="12876" y="889"/>
                  <a:pt x="12857" y="889"/>
                </a:cubicBezTo>
                <a:close/>
                <a:moveTo>
                  <a:pt x="5582" y="898"/>
                </a:moveTo>
                <a:cubicBezTo>
                  <a:pt x="5568" y="898"/>
                  <a:pt x="5556" y="922"/>
                  <a:pt x="5556" y="950"/>
                </a:cubicBezTo>
                <a:cubicBezTo>
                  <a:pt x="5556" y="979"/>
                  <a:pt x="5568" y="1002"/>
                  <a:pt x="5582" y="1002"/>
                </a:cubicBezTo>
                <a:cubicBezTo>
                  <a:pt x="5596" y="1002"/>
                  <a:pt x="5608" y="979"/>
                  <a:pt x="5608" y="950"/>
                </a:cubicBezTo>
                <a:cubicBezTo>
                  <a:pt x="5608" y="922"/>
                  <a:pt x="5596" y="898"/>
                  <a:pt x="5582" y="898"/>
                </a:cubicBezTo>
                <a:close/>
                <a:moveTo>
                  <a:pt x="13607" y="898"/>
                </a:moveTo>
                <a:cubicBezTo>
                  <a:pt x="13588" y="898"/>
                  <a:pt x="13572" y="929"/>
                  <a:pt x="13572" y="968"/>
                </a:cubicBezTo>
                <a:cubicBezTo>
                  <a:pt x="13572" y="1006"/>
                  <a:pt x="13588" y="1037"/>
                  <a:pt x="13607" y="1037"/>
                </a:cubicBezTo>
                <a:cubicBezTo>
                  <a:pt x="13626" y="1037"/>
                  <a:pt x="13641" y="1006"/>
                  <a:pt x="13641" y="968"/>
                </a:cubicBezTo>
                <a:cubicBezTo>
                  <a:pt x="13641" y="929"/>
                  <a:pt x="13626" y="898"/>
                  <a:pt x="13607" y="898"/>
                </a:cubicBezTo>
                <a:close/>
                <a:moveTo>
                  <a:pt x="13798" y="898"/>
                </a:moveTo>
                <a:cubicBezTo>
                  <a:pt x="13779" y="898"/>
                  <a:pt x="13763" y="929"/>
                  <a:pt x="13763" y="968"/>
                </a:cubicBezTo>
                <a:cubicBezTo>
                  <a:pt x="13763" y="1006"/>
                  <a:pt x="13779" y="1037"/>
                  <a:pt x="13798" y="1037"/>
                </a:cubicBezTo>
                <a:cubicBezTo>
                  <a:pt x="13817" y="1037"/>
                  <a:pt x="13832" y="1006"/>
                  <a:pt x="13832" y="968"/>
                </a:cubicBezTo>
                <a:cubicBezTo>
                  <a:pt x="13832" y="929"/>
                  <a:pt x="13817" y="898"/>
                  <a:pt x="13798" y="898"/>
                </a:cubicBezTo>
                <a:close/>
                <a:moveTo>
                  <a:pt x="13076" y="927"/>
                </a:moveTo>
                <a:cubicBezTo>
                  <a:pt x="13057" y="927"/>
                  <a:pt x="13042" y="958"/>
                  <a:pt x="13042" y="996"/>
                </a:cubicBezTo>
                <a:cubicBezTo>
                  <a:pt x="13042" y="1034"/>
                  <a:pt x="13057" y="1065"/>
                  <a:pt x="13076" y="1065"/>
                </a:cubicBezTo>
                <a:cubicBezTo>
                  <a:pt x="13095" y="1065"/>
                  <a:pt x="13111" y="1034"/>
                  <a:pt x="13111" y="996"/>
                </a:cubicBezTo>
                <a:cubicBezTo>
                  <a:pt x="13111" y="958"/>
                  <a:pt x="13095" y="927"/>
                  <a:pt x="13076" y="927"/>
                </a:cubicBezTo>
                <a:close/>
                <a:moveTo>
                  <a:pt x="5410" y="965"/>
                </a:moveTo>
                <a:cubicBezTo>
                  <a:pt x="5396" y="965"/>
                  <a:pt x="5384" y="989"/>
                  <a:pt x="5384" y="1017"/>
                </a:cubicBezTo>
                <a:cubicBezTo>
                  <a:pt x="5384" y="1046"/>
                  <a:pt x="5396" y="1069"/>
                  <a:pt x="5410" y="1069"/>
                </a:cubicBezTo>
                <a:cubicBezTo>
                  <a:pt x="5424" y="1069"/>
                  <a:pt x="5436" y="1046"/>
                  <a:pt x="5436" y="1017"/>
                </a:cubicBezTo>
                <a:cubicBezTo>
                  <a:pt x="5436" y="989"/>
                  <a:pt x="5424" y="965"/>
                  <a:pt x="5410" y="965"/>
                </a:cubicBezTo>
                <a:close/>
                <a:moveTo>
                  <a:pt x="7005" y="1004"/>
                </a:moveTo>
                <a:cubicBezTo>
                  <a:pt x="6978" y="1004"/>
                  <a:pt x="6956" y="1048"/>
                  <a:pt x="6956" y="1103"/>
                </a:cubicBezTo>
                <a:cubicBezTo>
                  <a:pt x="6956" y="1158"/>
                  <a:pt x="6978" y="1203"/>
                  <a:pt x="7005" y="1203"/>
                </a:cubicBezTo>
                <a:cubicBezTo>
                  <a:pt x="7033" y="1203"/>
                  <a:pt x="7055" y="1158"/>
                  <a:pt x="7055" y="1103"/>
                </a:cubicBezTo>
                <a:cubicBezTo>
                  <a:pt x="7055" y="1048"/>
                  <a:pt x="7033" y="1004"/>
                  <a:pt x="7005" y="1004"/>
                </a:cubicBezTo>
                <a:close/>
                <a:moveTo>
                  <a:pt x="15676" y="1013"/>
                </a:moveTo>
                <a:cubicBezTo>
                  <a:pt x="15649" y="1013"/>
                  <a:pt x="15626" y="1058"/>
                  <a:pt x="15626" y="1113"/>
                </a:cubicBezTo>
                <a:cubicBezTo>
                  <a:pt x="15626" y="1168"/>
                  <a:pt x="15649" y="1213"/>
                  <a:pt x="15676" y="1213"/>
                </a:cubicBezTo>
                <a:cubicBezTo>
                  <a:pt x="15704" y="1213"/>
                  <a:pt x="15726" y="1168"/>
                  <a:pt x="15726" y="1113"/>
                </a:cubicBezTo>
                <a:cubicBezTo>
                  <a:pt x="15726" y="1058"/>
                  <a:pt x="15704" y="1013"/>
                  <a:pt x="15676" y="1013"/>
                </a:cubicBezTo>
                <a:close/>
                <a:moveTo>
                  <a:pt x="6657" y="1023"/>
                </a:moveTo>
                <a:cubicBezTo>
                  <a:pt x="6629" y="1023"/>
                  <a:pt x="6607" y="1067"/>
                  <a:pt x="6607" y="1122"/>
                </a:cubicBezTo>
                <a:cubicBezTo>
                  <a:pt x="6607" y="1177"/>
                  <a:pt x="6629" y="1222"/>
                  <a:pt x="6657" y="1222"/>
                </a:cubicBezTo>
                <a:cubicBezTo>
                  <a:pt x="6684" y="1222"/>
                  <a:pt x="6707" y="1177"/>
                  <a:pt x="6707" y="1122"/>
                </a:cubicBezTo>
                <a:cubicBezTo>
                  <a:pt x="6707" y="1067"/>
                  <a:pt x="6684" y="1023"/>
                  <a:pt x="6657" y="1023"/>
                </a:cubicBezTo>
                <a:close/>
                <a:moveTo>
                  <a:pt x="7322" y="1023"/>
                </a:moveTo>
                <a:cubicBezTo>
                  <a:pt x="7280" y="1023"/>
                  <a:pt x="7247" y="1090"/>
                  <a:pt x="7247" y="1172"/>
                </a:cubicBezTo>
                <a:cubicBezTo>
                  <a:pt x="7247" y="1255"/>
                  <a:pt x="7280" y="1322"/>
                  <a:pt x="7322" y="1322"/>
                </a:cubicBezTo>
                <a:cubicBezTo>
                  <a:pt x="7363" y="1322"/>
                  <a:pt x="7397" y="1255"/>
                  <a:pt x="7397" y="1172"/>
                </a:cubicBezTo>
                <a:cubicBezTo>
                  <a:pt x="7397" y="1090"/>
                  <a:pt x="7363" y="1023"/>
                  <a:pt x="7322" y="1023"/>
                </a:cubicBezTo>
                <a:close/>
                <a:moveTo>
                  <a:pt x="8387" y="1023"/>
                </a:moveTo>
                <a:cubicBezTo>
                  <a:pt x="8380" y="1024"/>
                  <a:pt x="8374" y="1028"/>
                  <a:pt x="8368" y="1034"/>
                </a:cubicBezTo>
                <a:cubicBezTo>
                  <a:pt x="8343" y="1060"/>
                  <a:pt x="8334" y="1120"/>
                  <a:pt x="8347" y="1169"/>
                </a:cubicBezTo>
                <a:cubicBezTo>
                  <a:pt x="8360" y="1218"/>
                  <a:pt x="8390" y="1237"/>
                  <a:pt x="8414" y="1211"/>
                </a:cubicBezTo>
                <a:cubicBezTo>
                  <a:pt x="8439" y="1185"/>
                  <a:pt x="8448" y="1124"/>
                  <a:pt x="8435" y="1076"/>
                </a:cubicBezTo>
                <a:cubicBezTo>
                  <a:pt x="8425" y="1039"/>
                  <a:pt x="8406" y="1020"/>
                  <a:pt x="8387" y="1023"/>
                </a:cubicBezTo>
                <a:close/>
                <a:moveTo>
                  <a:pt x="11218" y="1042"/>
                </a:moveTo>
                <a:cubicBezTo>
                  <a:pt x="11199" y="1042"/>
                  <a:pt x="11183" y="1073"/>
                  <a:pt x="11183" y="1111"/>
                </a:cubicBezTo>
                <a:cubicBezTo>
                  <a:pt x="11183" y="1149"/>
                  <a:pt x="11199" y="1180"/>
                  <a:pt x="11218" y="1180"/>
                </a:cubicBezTo>
                <a:cubicBezTo>
                  <a:pt x="11237" y="1180"/>
                  <a:pt x="11253" y="1149"/>
                  <a:pt x="11253" y="1111"/>
                </a:cubicBezTo>
                <a:cubicBezTo>
                  <a:pt x="11253" y="1073"/>
                  <a:pt x="11237" y="1042"/>
                  <a:pt x="11218" y="1042"/>
                </a:cubicBezTo>
                <a:close/>
                <a:moveTo>
                  <a:pt x="4866" y="1061"/>
                </a:moveTo>
                <a:cubicBezTo>
                  <a:pt x="4825" y="1061"/>
                  <a:pt x="4792" y="1128"/>
                  <a:pt x="4792" y="1210"/>
                </a:cubicBezTo>
                <a:cubicBezTo>
                  <a:pt x="4792" y="1293"/>
                  <a:pt x="4825" y="1360"/>
                  <a:pt x="4866" y="1360"/>
                </a:cubicBezTo>
                <a:cubicBezTo>
                  <a:pt x="4908" y="1360"/>
                  <a:pt x="4941" y="1293"/>
                  <a:pt x="4941" y="1210"/>
                </a:cubicBezTo>
                <a:cubicBezTo>
                  <a:pt x="4941" y="1128"/>
                  <a:pt x="4908" y="1061"/>
                  <a:pt x="4866" y="1061"/>
                </a:cubicBezTo>
                <a:close/>
                <a:moveTo>
                  <a:pt x="13511" y="1080"/>
                </a:moveTo>
                <a:cubicBezTo>
                  <a:pt x="13492" y="1080"/>
                  <a:pt x="13477" y="1111"/>
                  <a:pt x="13477" y="1149"/>
                </a:cubicBezTo>
                <a:cubicBezTo>
                  <a:pt x="13477" y="1187"/>
                  <a:pt x="13492" y="1218"/>
                  <a:pt x="13511" y="1218"/>
                </a:cubicBezTo>
                <a:cubicBezTo>
                  <a:pt x="13530" y="1218"/>
                  <a:pt x="13546" y="1187"/>
                  <a:pt x="13546" y="1149"/>
                </a:cubicBezTo>
                <a:cubicBezTo>
                  <a:pt x="13546" y="1111"/>
                  <a:pt x="13530" y="1080"/>
                  <a:pt x="13511" y="1080"/>
                </a:cubicBezTo>
                <a:close/>
                <a:moveTo>
                  <a:pt x="11715" y="1099"/>
                </a:moveTo>
                <a:cubicBezTo>
                  <a:pt x="11696" y="1099"/>
                  <a:pt x="11680" y="1130"/>
                  <a:pt x="11680" y="1168"/>
                </a:cubicBezTo>
                <a:cubicBezTo>
                  <a:pt x="11680" y="1206"/>
                  <a:pt x="11696" y="1237"/>
                  <a:pt x="11715" y="1237"/>
                </a:cubicBezTo>
                <a:cubicBezTo>
                  <a:pt x="11734" y="1237"/>
                  <a:pt x="11749" y="1206"/>
                  <a:pt x="11749" y="1168"/>
                </a:cubicBezTo>
                <a:cubicBezTo>
                  <a:pt x="11749" y="1130"/>
                  <a:pt x="11734" y="1099"/>
                  <a:pt x="11715" y="1099"/>
                </a:cubicBezTo>
                <a:close/>
                <a:moveTo>
                  <a:pt x="8043" y="1099"/>
                </a:moveTo>
                <a:cubicBezTo>
                  <a:pt x="8036" y="1100"/>
                  <a:pt x="8030" y="1104"/>
                  <a:pt x="8024" y="1111"/>
                </a:cubicBezTo>
                <a:cubicBezTo>
                  <a:pt x="7999" y="1136"/>
                  <a:pt x="7990" y="1197"/>
                  <a:pt x="8003" y="1246"/>
                </a:cubicBezTo>
                <a:cubicBezTo>
                  <a:pt x="8016" y="1294"/>
                  <a:pt x="8046" y="1313"/>
                  <a:pt x="8070" y="1287"/>
                </a:cubicBezTo>
                <a:cubicBezTo>
                  <a:pt x="8095" y="1261"/>
                  <a:pt x="8104" y="1201"/>
                  <a:pt x="8091" y="1152"/>
                </a:cubicBezTo>
                <a:cubicBezTo>
                  <a:pt x="8081" y="1116"/>
                  <a:pt x="8062" y="1096"/>
                  <a:pt x="8043" y="1099"/>
                </a:cubicBezTo>
                <a:close/>
                <a:moveTo>
                  <a:pt x="12981" y="1118"/>
                </a:moveTo>
                <a:cubicBezTo>
                  <a:pt x="12962" y="1118"/>
                  <a:pt x="12946" y="1149"/>
                  <a:pt x="12946" y="1187"/>
                </a:cubicBezTo>
                <a:cubicBezTo>
                  <a:pt x="12946" y="1226"/>
                  <a:pt x="12962" y="1256"/>
                  <a:pt x="12981" y="1256"/>
                </a:cubicBezTo>
                <a:cubicBezTo>
                  <a:pt x="13000" y="1256"/>
                  <a:pt x="13015" y="1226"/>
                  <a:pt x="13015" y="1187"/>
                </a:cubicBezTo>
                <a:cubicBezTo>
                  <a:pt x="13015" y="1149"/>
                  <a:pt x="13000" y="1118"/>
                  <a:pt x="12981" y="1118"/>
                </a:cubicBezTo>
                <a:close/>
                <a:moveTo>
                  <a:pt x="5821" y="1128"/>
                </a:moveTo>
                <a:cubicBezTo>
                  <a:pt x="5793" y="1128"/>
                  <a:pt x="5771" y="1172"/>
                  <a:pt x="5771" y="1227"/>
                </a:cubicBezTo>
                <a:cubicBezTo>
                  <a:pt x="5771" y="1283"/>
                  <a:pt x="5793" y="1327"/>
                  <a:pt x="5821" y="1327"/>
                </a:cubicBezTo>
                <a:cubicBezTo>
                  <a:pt x="5848" y="1327"/>
                  <a:pt x="5871" y="1283"/>
                  <a:pt x="5871" y="1227"/>
                </a:cubicBezTo>
                <a:cubicBezTo>
                  <a:pt x="5871" y="1172"/>
                  <a:pt x="5848" y="1128"/>
                  <a:pt x="5821" y="1128"/>
                </a:cubicBezTo>
                <a:close/>
                <a:moveTo>
                  <a:pt x="4450" y="1137"/>
                </a:moveTo>
                <a:cubicBezTo>
                  <a:pt x="4435" y="1137"/>
                  <a:pt x="4424" y="1161"/>
                  <a:pt x="4424" y="1189"/>
                </a:cubicBezTo>
                <a:cubicBezTo>
                  <a:pt x="4424" y="1218"/>
                  <a:pt x="4435" y="1241"/>
                  <a:pt x="4450" y="1241"/>
                </a:cubicBezTo>
                <a:cubicBezTo>
                  <a:pt x="4464" y="1241"/>
                  <a:pt x="4475" y="1218"/>
                  <a:pt x="4475" y="1189"/>
                </a:cubicBezTo>
                <a:cubicBezTo>
                  <a:pt x="4475" y="1161"/>
                  <a:pt x="4464" y="1137"/>
                  <a:pt x="4450" y="1137"/>
                </a:cubicBezTo>
                <a:close/>
                <a:moveTo>
                  <a:pt x="15963" y="1176"/>
                </a:moveTo>
                <a:cubicBezTo>
                  <a:pt x="15935" y="1176"/>
                  <a:pt x="15913" y="1220"/>
                  <a:pt x="15913" y="1275"/>
                </a:cubicBezTo>
                <a:cubicBezTo>
                  <a:pt x="15913" y="1330"/>
                  <a:pt x="15935" y="1375"/>
                  <a:pt x="15963" y="1375"/>
                </a:cubicBezTo>
                <a:cubicBezTo>
                  <a:pt x="15990" y="1375"/>
                  <a:pt x="16013" y="1330"/>
                  <a:pt x="16013" y="1275"/>
                </a:cubicBezTo>
                <a:cubicBezTo>
                  <a:pt x="16013" y="1220"/>
                  <a:pt x="15990" y="1176"/>
                  <a:pt x="15963" y="1176"/>
                </a:cubicBezTo>
                <a:close/>
                <a:moveTo>
                  <a:pt x="5568" y="1214"/>
                </a:moveTo>
                <a:cubicBezTo>
                  <a:pt x="5540" y="1214"/>
                  <a:pt x="5518" y="1258"/>
                  <a:pt x="5518" y="1313"/>
                </a:cubicBezTo>
                <a:cubicBezTo>
                  <a:pt x="5518" y="1369"/>
                  <a:pt x="5540" y="1413"/>
                  <a:pt x="5568" y="1413"/>
                </a:cubicBezTo>
                <a:cubicBezTo>
                  <a:pt x="5595" y="1413"/>
                  <a:pt x="5618" y="1369"/>
                  <a:pt x="5618" y="1313"/>
                </a:cubicBezTo>
                <a:cubicBezTo>
                  <a:pt x="5618" y="1258"/>
                  <a:pt x="5595" y="1214"/>
                  <a:pt x="5568" y="1214"/>
                </a:cubicBezTo>
                <a:close/>
                <a:moveTo>
                  <a:pt x="10942" y="1214"/>
                </a:moveTo>
                <a:cubicBezTo>
                  <a:pt x="10914" y="1214"/>
                  <a:pt x="10892" y="1258"/>
                  <a:pt x="10892" y="1313"/>
                </a:cubicBezTo>
                <a:cubicBezTo>
                  <a:pt x="10892" y="1369"/>
                  <a:pt x="10914" y="1413"/>
                  <a:pt x="10942" y="1413"/>
                </a:cubicBezTo>
                <a:cubicBezTo>
                  <a:pt x="10969" y="1413"/>
                  <a:pt x="10992" y="1369"/>
                  <a:pt x="10992" y="1313"/>
                </a:cubicBezTo>
                <a:cubicBezTo>
                  <a:pt x="10992" y="1258"/>
                  <a:pt x="10969" y="1214"/>
                  <a:pt x="10942" y="1214"/>
                </a:cubicBezTo>
                <a:close/>
                <a:moveTo>
                  <a:pt x="16249" y="1214"/>
                </a:moveTo>
                <a:cubicBezTo>
                  <a:pt x="16222" y="1214"/>
                  <a:pt x="16200" y="1258"/>
                  <a:pt x="16200" y="1313"/>
                </a:cubicBezTo>
                <a:cubicBezTo>
                  <a:pt x="16200" y="1369"/>
                  <a:pt x="16222" y="1413"/>
                  <a:pt x="16249" y="1413"/>
                </a:cubicBezTo>
                <a:cubicBezTo>
                  <a:pt x="16277" y="1413"/>
                  <a:pt x="16299" y="1369"/>
                  <a:pt x="16299" y="1313"/>
                </a:cubicBezTo>
                <a:cubicBezTo>
                  <a:pt x="16299" y="1258"/>
                  <a:pt x="16277" y="1214"/>
                  <a:pt x="16249" y="1214"/>
                </a:cubicBezTo>
                <a:close/>
                <a:moveTo>
                  <a:pt x="11457" y="1223"/>
                </a:moveTo>
                <a:cubicBezTo>
                  <a:pt x="11438" y="1223"/>
                  <a:pt x="11422" y="1254"/>
                  <a:pt x="11422" y="1293"/>
                </a:cubicBezTo>
                <a:cubicBezTo>
                  <a:pt x="11422" y="1331"/>
                  <a:pt x="11438" y="1362"/>
                  <a:pt x="11457" y="1362"/>
                </a:cubicBezTo>
                <a:cubicBezTo>
                  <a:pt x="11476" y="1362"/>
                  <a:pt x="11491" y="1331"/>
                  <a:pt x="11491" y="1293"/>
                </a:cubicBezTo>
                <a:cubicBezTo>
                  <a:pt x="11491" y="1254"/>
                  <a:pt x="11476" y="1223"/>
                  <a:pt x="11457" y="1223"/>
                </a:cubicBezTo>
                <a:close/>
                <a:moveTo>
                  <a:pt x="4025" y="1233"/>
                </a:moveTo>
                <a:cubicBezTo>
                  <a:pt x="4010" y="1233"/>
                  <a:pt x="3999" y="1256"/>
                  <a:pt x="3999" y="1285"/>
                </a:cubicBezTo>
                <a:cubicBezTo>
                  <a:pt x="3999" y="1313"/>
                  <a:pt x="4010" y="1336"/>
                  <a:pt x="4025" y="1336"/>
                </a:cubicBezTo>
                <a:cubicBezTo>
                  <a:pt x="4039" y="1336"/>
                  <a:pt x="4050" y="1313"/>
                  <a:pt x="4050" y="1285"/>
                </a:cubicBezTo>
                <a:cubicBezTo>
                  <a:pt x="4050" y="1256"/>
                  <a:pt x="4039" y="1233"/>
                  <a:pt x="4025" y="1233"/>
                </a:cubicBezTo>
                <a:close/>
                <a:moveTo>
                  <a:pt x="10717" y="1233"/>
                </a:moveTo>
                <a:cubicBezTo>
                  <a:pt x="10671" y="1233"/>
                  <a:pt x="10634" y="1307"/>
                  <a:pt x="10634" y="1399"/>
                </a:cubicBezTo>
                <a:cubicBezTo>
                  <a:pt x="10634" y="1490"/>
                  <a:pt x="10671" y="1565"/>
                  <a:pt x="10717" y="1565"/>
                </a:cubicBezTo>
                <a:cubicBezTo>
                  <a:pt x="10763" y="1565"/>
                  <a:pt x="10800" y="1490"/>
                  <a:pt x="10800" y="1399"/>
                </a:cubicBezTo>
                <a:cubicBezTo>
                  <a:pt x="10800" y="1307"/>
                  <a:pt x="10763" y="1233"/>
                  <a:pt x="10717" y="1233"/>
                </a:cubicBezTo>
                <a:close/>
                <a:moveTo>
                  <a:pt x="8917" y="1271"/>
                </a:moveTo>
                <a:cubicBezTo>
                  <a:pt x="8910" y="1272"/>
                  <a:pt x="8904" y="1276"/>
                  <a:pt x="8898" y="1283"/>
                </a:cubicBezTo>
                <a:cubicBezTo>
                  <a:pt x="8873" y="1308"/>
                  <a:pt x="8864" y="1369"/>
                  <a:pt x="8877" y="1418"/>
                </a:cubicBezTo>
                <a:cubicBezTo>
                  <a:pt x="8890" y="1466"/>
                  <a:pt x="8920" y="1485"/>
                  <a:pt x="8944" y="1459"/>
                </a:cubicBezTo>
                <a:cubicBezTo>
                  <a:pt x="8969" y="1433"/>
                  <a:pt x="8978" y="1373"/>
                  <a:pt x="8965" y="1324"/>
                </a:cubicBezTo>
                <a:cubicBezTo>
                  <a:pt x="8956" y="1288"/>
                  <a:pt x="8936" y="1268"/>
                  <a:pt x="8917" y="1271"/>
                </a:cubicBezTo>
                <a:close/>
                <a:moveTo>
                  <a:pt x="5181" y="1300"/>
                </a:moveTo>
                <a:cubicBezTo>
                  <a:pt x="5153" y="1300"/>
                  <a:pt x="5131" y="1344"/>
                  <a:pt x="5131" y="1399"/>
                </a:cubicBezTo>
                <a:cubicBezTo>
                  <a:pt x="5131" y="1455"/>
                  <a:pt x="5153" y="1499"/>
                  <a:pt x="5181" y="1499"/>
                </a:cubicBezTo>
                <a:cubicBezTo>
                  <a:pt x="5208" y="1499"/>
                  <a:pt x="5230" y="1455"/>
                  <a:pt x="5230" y="1399"/>
                </a:cubicBezTo>
                <a:cubicBezTo>
                  <a:pt x="5230" y="1344"/>
                  <a:pt x="5208" y="1300"/>
                  <a:pt x="5181" y="1300"/>
                </a:cubicBezTo>
                <a:close/>
                <a:moveTo>
                  <a:pt x="6417" y="1319"/>
                </a:moveTo>
                <a:cubicBezTo>
                  <a:pt x="6350" y="1319"/>
                  <a:pt x="6296" y="1427"/>
                  <a:pt x="6296" y="1561"/>
                </a:cubicBezTo>
                <a:cubicBezTo>
                  <a:pt x="6296" y="1694"/>
                  <a:pt x="6350" y="1802"/>
                  <a:pt x="6417" y="1802"/>
                </a:cubicBezTo>
                <a:cubicBezTo>
                  <a:pt x="6484" y="1802"/>
                  <a:pt x="6538" y="1694"/>
                  <a:pt x="6538" y="1561"/>
                </a:cubicBezTo>
                <a:cubicBezTo>
                  <a:pt x="6538" y="1427"/>
                  <a:pt x="6484" y="1319"/>
                  <a:pt x="6417" y="1319"/>
                </a:cubicBezTo>
                <a:close/>
                <a:moveTo>
                  <a:pt x="6113" y="1367"/>
                </a:moveTo>
                <a:cubicBezTo>
                  <a:pt x="6072" y="1367"/>
                  <a:pt x="6038" y="1433"/>
                  <a:pt x="6038" y="1516"/>
                </a:cubicBezTo>
                <a:cubicBezTo>
                  <a:pt x="6038" y="1599"/>
                  <a:pt x="6072" y="1666"/>
                  <a:pt x="6113" y="1666"/>
                </a:cubicBezTo>
                <a:cubicBezTo>
                  <a:pt x="6155" y="1666"/>
                  <a:pt x="6188" y="1599"/>
                  <a:pt x="6188" y="1516"/>
                </a:cubicBezTo>
                <a:cubicBezTo>
                  <a:pt x="6188" y="1433"/>
                  <a:pt x="6155" y="1367"/>
                  <a:pt x="6113" y="1367"/>
                </a:cubicBezTo>
                <a:close/>
                <a:moveTo>
                  <a:pt x="15886" y="1424"/>
                </a:moveTo>
                <a:cubicBezTo>
                  <a:pt x="15859" y="1424"/>
                  <a:pt x="15836" y="1468"/>
                  <a:pt x="15836" y="1524"/>
                </a:cubicBezTo>
                <a:cubicBezTo>
                  <a:pt x="15836" y="1579"/>
                  <a:pt x="15859" y="1624"/>
                  <a:pt x="15886" y="1624"/>
                </a:cubicBezTo>
                <a:cubicBezTo>
                  <a:pt x="15914" y="1624"/>
                  <a:pt x="15936" y="1579"/>
                  <a:pt x="15936" y="1524"/>
                </a:cubicBezTo>
                <a:cubicBezTo>
                  <a:pt x="15936" y="1468"/>
                  <a:pt x="15914" y="1424"/>
                  <a:pt x="15886" y="1424"/>
                </a:cubicBezTo>
                <a:close/>
                <a:moveTo>
                  <a:pt x="16522" y="1433"/>
                </a:moveTo>
                <a:cubicBezTo>
                  <a:pt x="16494" y="1433"/>
                  <a:pt x="16472" y="1478"/>
                  <a:pt x="16472" y="1533"/>
                </a:cubicBezTo>
                <a:cubicBezTo>
                  <a:pt x="16472" y="1588"/>
                  <a:pt x="16494" y="1633"/>
                  <a:pt x="16522" y="1633"/>
                </a:cubicBezTo>
                <a:cubicBezTo>
                  <a:pt x="16549" y="1633"/>
                  <a:pt x="16572" y="1588"/>
                  <a:pt x="16572" y="1533"/>
                </a:cubicBezTo>
                <a:cubicBezTo>
                  <a:pt x="16572" y="1478"/>
                  <a:pt x="16549" y="1433"/>
                  <a:pt x="16522" y="1433"/>
                </a:cubicBezTo>
                <a:close/>
                <a:moveTo>
                  <a:pt x="3618" y="1443"/>
                </a:moveTo>
                <a:cubicBezTo>
                  <a:pt x="3591" y="1443"/>
                  <a:pt x="3569" y="1488"/>
                  <a:pt x="3569" y="1543"/>
                </a:cubicBezTo>
                <a:cubicBezTo>
                  <a:pt x="3569" y="1598"/>
                  <a:pt x="3591" y="1643"/>
                  <a:pt x="3618" y="1643"/>
                </a:cubicBezTo>
                <a:cubicBezTo>
                  <a:pt x="3646" y="1643"/>
                  <a:pt x="3668" y="1598"/>
                  <a:pt x="3668" y="1543"/>
                </a:cubicBezTo>
                <a:cubicBezTo>
                  <a:pt x="3668" y="1488"/>
                  <a:pt x="3646" y="1443"/>
                  <a:pt x="3618" y="1443"/>
                </a:cubicBezTo>
                <a:close/>
                <a:moveTo>
                  <a:pt x="3309" y="1472"/>
                </a:moveTo>
                <a:cubicBezTo>
                  <a:pt x="3268" y="1472"/>
                  <a:pt x="3234" y="1539"/>
                  <a:pt x="3234" y="1621"/>
                </a:cubicBezTo>
                <a:cubicBezTo>
                  <a:pt x="3234" y="1704"/>
                  <a:pt x="3268" y="1771"/>
                  <a:pt x="3309" y="1771"/>
                </a:cubicBezTo>
                <a:cubicBezTo>
                  <a:pt x="3350" y="1771"/>
                  <a:pt x="3384" y="1704"/>
                  <a:pt x="3384" y="1621"/>
                </a:cubicBezTo>
                <a:cubicBezTo>
                  <a:pt x="3384" y="1539"/>
                  <a:pt x="3350" y="1472"/>
                  <a:pt x="3309" y="1472"/>
                </a:cubicBezTo>
                <a:close/>
                <a:moveTo>
                  <a:pt x="8095" y="1501"/>
                </a:moveTo>
                <a:cubicBezTo>
                  <a:pt x="8089" y="1502"/>
                  <a:pt x="8082" y="1506"/>
                  <a:pt x="8076" y="1512"/>
                </a:cubicBezTo>
                <a:cubicBezTo>
                  <a:pt x="8052" y="1538"/>
                  <a:pt x="8043" y="1598"/>
                  <a:pt x="8055" y="1647"/>
                </a:cubicBezTo>
                <a:cubicBezTo>
                  <a:pt x="8068" y="1695"/>
                  <a:pt x="8098" y="1714"/>
                  <a:pt x="8123" y="1688"/>
                </a:cubicBezTo>
                <a:cubicBezTo>
                  <a:pt x="8147" y="1663"/>
                  <a:pt x="8157" y="1602"/>
                  <a:pt x="8144" y="1553"/>
                </a:cubicBezTo>
                <a:cubicBezTo>
                  <a:pt x="8134" y="1517"/>
                  <a:pt x="8114" y="1497"/>
                  <a:pt x="8095" y="1501"/>
                </a:cubicBezTo>
                <a:close/>
                <a:moveTo>
                  <a:pt x="6996" y="1519"/>
                </a:moveTo>
                <a:cubicBezTo>
                  <a:pt x="6968" y="1519"/>
                  <a:pt x="6946" y="1564"/>
                  <a:pt x="6946" y="1619"/>
                </a:cubicBezTo>
                <a:cubicBezTo>
                  <a:pt x="6946" y="1674"/>
                  <a:pt x="6968" y="1719"/>
                  <a:pt x="6996" y="1719"/>
                </a:cubicBezTo>
                <a:cubicBezTo>
                  <a:pt x="7023" y="1719"/>
                  <a:pt x="7046" y="1674"/>
                  <a:pt x="7046" y="1619"/>
                </a:cubicBezTo>
                <a:cubicBezTo>
                  <a:pt x="7046" y="1564"/>
                  <a:pt x="7023" y="1519"/>
                  <a:pt x="6996" y="1519"/>
                </a:cubicBezTo>
                <a:close/>
                <a:moveTo>
                  <a:pt x="11256" y="1529"/>
                </a:moveTo>
                <a:cubicBezTo>
                  <a:pt x="11237" y="1529"/>
                  <a:pt x="11222" y="1560"/>
                  <a:pt x="11222" y="1598"/>
                </a:cubicBezTo>
                <a:cubicBezTo>
                  <a:pt x="11222" y="1636"/>
                  <a:pt x="11237" y="1667"/>
                  <a:pt x="11256" y="1667"/>
                </a:cubicBezTo>
                <a:cubicBezTo>
                  <a:pt x="11275" y="1667"/>
                  <a:pt x="11291" y="1636"/>
                  <a:pt x="11291" y="1598"/>
                </a:cubicBezTo>
                <a:cubicBezTo>
                  <a:pt x="11291" y="1560"/>
                  <a:pt x="11275" y="1529"/>
                  <a:pt x="11256" y="1529"/>
                </a:cubicBezTo>
                <a:close/>
                <a:moveTo>
                  <a:pt x="11076" y="1586"/>
                </a:moveTo>
                <a:cubicBezTo>
                  <a:pt x="11048" y="1586"/>
                  <a:pt x="11026" y="1631"/>
                  <a:pt x="11026" y="1686"/>
                </a:cubicBezTo>
                <a:cubicBezTo>
                  <a:pt x="11026" y="1741"/>
                  <a:pt x="11048" y="1786"/>
                  <a:pt x="11076" y="1786"/>
                </a:cubicBezTo>
                <a:cubicBezTo>
                  <a:pt x="11103" y="1786"/>
                  <a:pt x="11126" y="1741"/>
                  <a:pt x="11126" y="1686"/>
                </a:cubicBezTo>
                <a:cubicBezTo>
                  <a:pt x="11126" y="1631"/>
                  <a:pt x="11103" y="1586"/>
                  <a:pt x="11076" y="1586"/>
                </a:cubicBezTo>
                <a:close/>
                <a:moveTo>
                  <a:pt x="3924" y="1596"/>
                </a:moveTo>
                <a:cubicBezTo>
                  <a:pt x="3897" y="1596"/>
                  <a:pt x="3874" y="1640"/>
                  <a:pt x="3874" y="1696"/>
                </a:cubicBezTo>
                <a:cubicBezTo>
                  <a:pt x="3874" y="1751"/>
                  <a:pt x="3897" y="1795"/>
                  <a:pt x="3924" y="1795"/>
                </a:cubicBezTo>
                <a:cubicBezTo>
                  <a:pt x="3952" y="1795"/>
                  <a:pt x="3974" y="1751"/>
                  <a:pt x="3974" y="1696"/>
                </a:cubicBezTo>
                <a:cubicBezTo>
                  <a:pt x="3974" y="1640"/>
                  <a:pt x="3952" y="1596"/>
                  <a:pt x="3924" y="1596"/>
                </a:cubicBezTo>
                <a:close/>
                <a:moveTo>
                  <a:pt x="10870" y="1596"/>
                </a:moveTo>
                <a:cubicBezTo>
                  <a:pt x="10843" y="1596"/>
                  <a:pt x="10820" y="1640"/>
                  <a:pt x="10820" y="1696"/>
                </a:cubicBezTo>
                <a:cubicBezTo>
                  <a:pt x="10820" y="1751"/>
                  <a:pt x="10843" y="1796"/>
                  <a:pt x="10870" y="1796"/>
                </a:cubicBezTo>
                <a:cubicBezTo>
                  <a:pt x="10898" y="1796"/>
                  <a:pt x="10920" y="1751"/>
                  <a:pt x="10920" y="1696"/>
                </a:cubicBezTo>
                <a:cubicBezTo>
                  <a:pt x="10920" y="1640"/>
                  <a:pt x="10898" y="1596"/>
                  <a:pt x="10870" y="1596"/>
                </a:cubicBezTo>
                <a:close/>
                <a:moveTo>
                  <a:pt x="5845" y="1625"/>
                </a:moveTo>
                <a:cubicBezTo>
                  <a:pt x="5817" y="1625"/>
                  <a:pt x="5795" y="1669"/>
                  <a:pt x="5795" y="1724"/>
                </a:cubicBezTo>
                <a:cubicBezTo>
                  <a:pt x="5795" y="1779"/>
                  <a:pt x="5817" y="1824"/>
                  <a:pt x="5845" y="1824"/>
                </a:cubicBezTo>
                <a:cubicBezTo>
                  <a:pt x="5872" y="1824"/>
                  <a:pt x="5894" y="1779"/>
                  <a:pt x="5894" y="1724"/>
                </a:cubicBezTo>
                <a:cubicBezTo>
                  <a:pt x="5894" y="1669"/>
                  <a:pt x="5872" y="1625"/>
                  <a:pt x="5845" y="1625"/>
                </a:cubicBezTo>
                <a:close/>
                <a:moveTo>
                  <a:pt x="4153" y="1634"/>
                </a:moveTo>
                <a:cubicBezTo>
                  <a:pt x="4126" y="1634"/>
                  <a:pt x="4104" y="1679"/>
                  <a:pt x="4104" y="1734"/>
                </a:cubicBezTo>
                <a:cubicBezTo>
                  <a:pt x="4104" y="1789"/>
                  <a:pt x="4126" y="1834"/>
                  <a:pt x="4153" y="1834"/>
                </a:cubicBezTo>
                <a:cubicBezTo>
                  <a:pt x="4181" y="1834"/>
                  <a:pt x="4203" y="1789"/>
                  <a:pt x="4203" y="1734"/>
                </a:cubicBezTo>
                <a:cubicBezTo>
                  <a:pt x="4203" y="1679"/>
                  <a:pt x="4181" y="1634"/>
                  <a:pt x="4153" y="1634"/>
                </a:cubicBezTo>
                <a:close/>
                <a:moveTo>
                  <a:pt x="7518" y="1634"/>
                </a:moveTo>
                <a:cubicBezTo>
                  <a:pt x="7476" y="1634"/>
                  <a:pt x="7443" y="1701"/>
                  <a:pt x="7443" y="1784"/>
                </a:cubicBezTo>
                <a:cubicBezTo>
                  <a:pt x="7443" y="1866"/>
                  <a:pt x="7476" y="1934"/>
                  <a:pt x="7518" y="1934"/>
                </a:cubicBezTo>
                <a:cubicBezTo>
                  <a:pt x="7559" y="1934"/>
                  <a:pt x="7593" y="1866"/>
                  <a:pt x="7593" y="1784"/>
                </a:cubicBezTo>
                <a:cubicBezTo>
                  <a:pt x="7593" y="1701"/>
                  <a:pt x="7559" y="1634"/>
                  <a:pt x="7518" y="1634"/>
                </a:cubicBezTo>
                <a:close/>
                <a:moveTo>
                  <a:pt x="4822" y="1682"/>
                </a:moveTo>
                <a:cubicBezTo>
                  <a:pt x="4795" y="1682"/>
                  <a:pt x="4772" y="1727"/>
                  <a:pt x="4772" y="1782"/>
                </a:cubicBezTo>
                <a:cubicBezTo>
                  <a:pt x="4772" y="1837"/>
                  <a:pt x="4795" y="1882"/>
                  <a:pt x="4822" y="1882"/>
                </a:cubicBezTo>
                <a:cubicBezTo>
                  <a:pt x="4850" y="1882"/>
                  <a:pt x="4872" y="1837"/>
                  <a:pt x="4872" y="1782"/>
                </a:cubicBezTo>
                <a:cubicBezTo>
                  <a:pt x="4872" y="1727"/>
                  <a:pt x="4850" y="1682"/>
                  <a:pt x="4822" y="1682"/>
                </a:cubicBezTo>
                <a:close/>
                <a:moveTo>
                  <a:pt x="5568" y="1691"/>
                </a:moveTo>
                <a:cubicBezTo>
                  <a:pt x="5553" y="1691"/>
                  <a:pt x="5542" y="1715"/>
                  <a:pt x="5542" y="1743"/>
                </a:cubicBezTo>
                <a:cubicBezTo>
                  <a:pt x="5542" y="1772"/>
                  <a:pt x="5553" y="1795"/>
                  <a:pt x="5568" y="1795"/>
                </a:cubicBezTo>
                <a:cubicBezTo>
                  <a:pt x="5582" y="1795"/>
                  <a:pt x="5593" y="1772"/>
                  <a:pt x="5593" y="1743"/>
                </a:cubicBezTo>
                <a:cubicBezTo>
                  <a:pt x="5593" y="1715"/>
                  <a:pt x="5582" y="1691"/>
                  <a:pt x="5568" y="1691"/>
                </a:cubicBezTo>
                <a:close/>
                <a:moveTo>
                  <a:pt x="5085" y="1730"/>
                </a:moveTo>
                <a:cubicBezTo>
                  <a:pt x="5071" y="1730"/>
                  <a:pt x="5059" y="1753"/>
                  <a:pt x="5059" y="1782"/>
                </a:cubicBezTo>
                <a:cubicBezTo>
                  <a:pt x="5059" y="1810"/>
                  <a:pt x="5071" y="1833"/>
                  <a:pt x="5085" y="1833"/>
                </a:cubicBezTo>
                <a:cubicBezTo>
                  <a:pt x="5099" y="1833"/>
                  <a:pt x="5111" y="1810"/>
                  <a:pt x="5111" y="1782"/>
                </a:cubicBezTo>
                <a:cubicBezTo>
                  <a:pt x="5111" y="1753"/>
                  <a:pt x="5099" y="1730"/>
                  <a:pt x="5085" y="1730"/>
                </a:cubicBezTo>
                <a:close/>
                <a:moveTo>
                  <a:pt x="11495" y="1749"/>
                </a:moveTo>
                <a:cubicBezTo>
                  <a:pt x="11476" y="1749"/>
                  <a:pt x="11461" y="1780"/>
                  <a:pt x="11461" y="1818"/>
                </a:cubicBezTo>
                <a:cubicBezTo>
                  <a:pt x="11461" y="1856"/>
                  <a:pt x="11476" y="1887"/>
                  <a:pt x="11495" y="1887"/>
                </a:cubicBezTo>
                <a:cubicBezTo>
                  <a:pt x="11514" y="1887"/>
                  <a:pt x="11530" y="1856"/>
                  <a:pt x="11530" y="1818"/>
                </a:cubicBezTo>
                <a:cubicBezTo>
                  <a:pt x="11530" y="1780"/>
                  <a:pt x="11514" y="1749"/>
                  <a:pt x="11495" y="1749"/>
                </a:cubicBezTo>
                <a:close/>
                <a:moveTo>
                  <a:pt x="5333" y="1768"/>
                </a:moveTo>
                <a:cubicBezTo>
                  <a:pt x="5306" y="1768"/>
                  <a:pt x="5284" y="1812"/>
                  <a:pt x="5284" y="1868"/>
                </a:cubicBezTo>
                <a:cubicBezTo>
                  <a:pt x="5284" y="1923"/>
                  <a:pt x="5306" y="1967"/>
                  <a:pt x="5333" y="1967"/>
                </a:cubicBezTo>
                <a:cubicBezTo>
                  <a:pt x="5361" y="1967"/>
                  <a:pt x="5383" y="1923"/>
                  <a:pt x="5383" y="1868"/>
                </a:cubicBezTo>
                <a:cubicBezTo>
                  <a:pt x="5383" y="1812"/>
                  <a:pt x="5361" y="1768"/>
                  <a:pt x="5333" y="1768"/>
                </a:cubicBezTo>
                <a:close/>
                <a:moveTo>
                  <a:pt x="7225" y="1768"/>
                </a:moveTo>
                <a:cubicBezTo>
                  <a:pt x="7198" y="1768"/>
                  <a:pt x="7175" y="1812"/>
                  <a:pt x="7175" y="1868"/>
                </a:cubicBezTo>
                <a:cubicBezTo>
                  <a:pt x="7175" y="1923"/>
                  <a:pt x="7198" y="1968"/>
                  <a:pt x="7225" y="1968"/>
                </a:cubicBezTo>
                <a:cubicBezTo>
                  <a:pt x="7253" y="1968"/>
                  <a:pt x="7275" y="1923"/>
                  <a:pt x="7275" y="1868"/>
                </a:cubicBezTo>
                <a:cubicBezTo>
                  <a:pt x="7275" y="1812"/>
                  <a:pt x="7253" y="1768"/>
                  <a:pt x="7225" y="1768"/>
                </a:cubicBezTo>
                <a:close/>
                <a:moveTo>
                  <a:pt x="6776" y="1777"/>
                </a:moveTo>
                <a:cubicBezTo>
                  <a:pt x="6749" y="1777"/>
                  <a:pt x="6726" y="1822"/>
                  <a:pt x="6726" y="1877"/>
                </a:cubicBezTo>
                <a:cubicBezTo>
                  <a:pt x="6726" y="1932"/>
                  <a:pt x="6749" y="1977"/>
                  <a:pt x="6776" y="1977"/>
                </a:cubicBezTo>
                <a:cubicBezTo>
                  <a:pt x="6804" y="1977"/>
                  <a:pt x="6826" y="1932"/>
                  <a:pt x="6826" y="1877"/>
                </a:cubicBezTo>
                <a:cubicBezTo>
                  <a:pt x="6826" y="1822"/>
                  <a:pt x="6804" y="1777"/>
                  <a:pt x="6776" y="1777"/>
                </a:cubicBezTo>
                <a:close/>
                <a:moveTo>
                  <a:pt x="16385" y="1816"/>
                </a:moveTo>
                <a:cubicBezTo>
                  <a:pt x="16375" y="1816"/>
                  <a:pt x="16367" y="1832"/>
                  <a:pt x="16367" y="1853"/>
                </a:cubicBezTo>
                <a:cubicBezTo>
                  <a:pt x="16367" y="1873"/>
                  <a:pt x="16375" y="1890"/>
                  <a:pt x="16385" y="1890"/>
                </a:cubicBezTo>
                <a:cubicBezTo>
                  <a:pt x="16395" y="1890"/>
                  <a:pt x="16404" y="1873"/>
                  <a:pt x="16404" y="1853"/>
                </a:cubicBezTo>
                <a:cubicBezTo>
                  <a:pt x="16404" y="1832"/>
                  <a:pt x="16395" y="1816"/>
                  <a:pt x="16385" y="1816"/>
                </a:cubicBezTo>
                <a:close/>
                <a:moveTo>
                  <a:pt x="16570" y="1825"/>
                </a:moveTo>
                <a:cubicBezTo>
                  <a:pt x="16548" y="1825"/>
                  <a:pt x="16529" y="1862"/>
                  <a:pt x="16529" y="1908"/>
                </a:cubicBezTo>
                <a:cubicBezTo>
                  <a:pt x="16529" y="1954"/>
                  <a:pt x="16548" y="1991"/>
                  <a:pt x="16570" y="1991"/>
                </a:cubicBezTo>
                <a:cubicBezTo>
                  <a:pt x="16593" y="1991"/>
                  <a:pt x="16612" y="1954"/>
                  <a:pt x="16612" y="1908"/>
                </a:cubicBezTo>
                <a:cubicBezTo>
                  <a:pt x="16612" y="1862"/>
                  <a:pt x="16593" y="1825"/>
                  <a:pt x="16570" y="1825"/>
                </a:cubicBezTo>
                <a:close/>
                <a:moveTo>
                  <a:pt x="2868" y="1892"/>
                </a:moveTo>
                <a:cubicBezTo>
                  <a:pt x="2854" y="1892"/>
                  <a:pt x="2842" y="1915"/>
                  <a:pt x="2842" y="1944"/>
                </a:cubicBezTo>
                <a:cubicBezTo>
                  <a:pt x="2842" y="1973"/>
                  <a:pt x="2854" y="1996"/>
                  <a:pt x="2868" y="1996"/>
                </a:cubicBezTo>
                <a:cubicBezTo>
                  <a:pt x="2883" y="1996"/>
                  <a:pt x="2894" y="1973"/>
                  <a:pt x="2894" y="1944"/>
                </a:cubicBezTo>
                <a:cubicBezTo>
                  <a:pt x="2894" y="1915"/>
                  <a:pt x="2883" y="1892"/>
                  <a:pt x="2868" y="1892"/>
                </a:cubicBezTo>
                <a:close/>
                <a:moveTo>
                  <a:pt x="4454" y="1892"/>
                </a:moveTo>
                <a:cubicBezTo>
                  <a:pt x="4427" y="1892"/>
                  <a:pt x="4405" y="1937"/>
                  <a:pt x="4405" y="1992"/>
                </a:cubicBezTo>
                <a:cubicBezTo>
                  <a:pt x="4405" y="2047"/>
                  <a:pt x="4427" y="2091"/>
                  <a:pt x="4454" y="2091"/>
                </a:cubicBezTo>
                <a:cubicBezTo>
                  <a:pt x="4482" y="2091"/>
                  <a:pt x="4504" y="2047"/>
                  <a:pt x="4504" y="1992"/>
                </a:cubicBezTo>
                <a:cubicBezTo>
                  <a:pt x="4504" y="1937"/>
                  <a:pt x="4482" y="1892"/>
                  <a:pt x="4454" y="1892"/>
                </a:cubicBezTo>
                <a:close/>
                <a:moveTo>
                  <a:pt x="3556" y="1911"/>
                </a:moveTo>
                <a:cubicBezTo>
                  <a:pt x="3529" y="1911"/>
                  <a:pt x="3506" y="1956"/>
                  <a:pt x="3506" y="2011"/>
                </a:cubicBezTo>
                <a:cubicBezTo>
                  <a:pt x="3506" y="2066"/>
                  <a:pt x="3529" y="2111"/>
                  <a:pt x="3556" y="2111"/>
                </a:cubicBezTo>
                <a:cubicBezTo>
                  <a:pt x="3584" y="2111"/>
                  <a:pt x="3606" y="2066"/>
                  <a:pt x="3606" y="2011"/>
                </a:cubicBezTo>
                <a:cubicBezTo>
                  <a:pt x="3606" y="1956"/>
                  <a:pt x="3584" y="1911"/>
                  <a:pt x="3556" y="1911"/>
                </a:cubicBezTo>
                <a:close/>
                <a:moveTo>
                  <a:pt x="3166" y="1930"/>
                </a:moveTo>
                <a:cubicBezTo>
                  <a:pt x="3124" y="1930"/>
                  <a:pt x="3091" y="1997"/>
                  <a:pt x="3091" y="2080"/>
                </a:cubicBezTo>
                <a:cubicBezTo>
                  <a:pt x="3091" y="2162"/>
                  <a:pt x="3124" y="2230"/>
                  <a:pt x="3166" y="2230"/>
                </a:cubicBezTo>
                <a:cubicBezTo>
                  <a:pt x="3207" y="2230"/>
                  <a:pt x="3241" y="2162"/>
                  <a:pt x="3241" y="2080"/>
                </a:cubicBezTo>
                <a:cubicBezTo>
                  <a:pt x="3241" y="1997"/>
                  <a:pt x="3207" y="1930"/>
                  <a:pt x="3166" y="1930"/>
                </a:cubicBezTo>
                <a:close/>
                <a:moveTo>
                  <a:pt x="11042" y="1949"/>
                </a:moveTo>
                <a:cubicBezTo>
                  <a:pt x="11015" y="1949"/>
                  <a:pt x="10992" y="1994"/>
                  <a:pt x="10992" y="2049"/>
                </a:cubicBezTo>
                <a:cubicBezTo>
                  <a:pt x="10992" y="2104"/>
                  <a:pt x="11015" y="2149"/>
                  <a:pt x="11042" y="2149"/>
                </a:cubicBezTo>
                <a:cubicBezTo>
                  <a:pt x="11070" y="2149"/>
                  <a:pt x="11092" y="2104"/>
                  <a:pt x="11092" y="2049"/>
                </a:cubicBezTo>
                <a:cubicBezTo>
                  <a:pt x="11092" y="1994"/>
                  <a:pt x="11070" y="1949"/>
                  <a:pt x="11042" y="1949"/>
                </a:cubicBezTo>
                <a:close/>
                <a:moveTo>
                  <a:pt x="6113" y="1978"/>
                </a:moveTo>
                <a:cubicBezTo>
                  <a:pt x="6072" y="1978"/>
                  <a:pt x="6038" y="2045"/>
                  <a:pt x="6038" y="2128"/>
                </a:cubicBezTo>
                <a:cubicBezTo>
                  <a:pt x="6038" y="2210"/>
                  <a:pt x="6072" y="2277"/>
                  <a:pt x="6113" y="2277"/>
                </a:cubicBezTo>
                <a:cubicBezTo>
                  <a:pt x="6155" y="2277"/>
                  <a:pt x="6188" y="2210"/>
                  <a:pt x="6188" y="2128"/>
                </a:cubicBezTo>
                <a:cubicBezTo>
                  <a:pt x="6188" y="2045"/>
                  <a:pt x="6155" y="1978"/>
                  <a:pt x="6113" y="1978"/>
                </a:cubicBezTo>
                <a:close/>
                <a:moveTo>
                  <a:pt x="8950" y="1988"/>
                </a:moveTo>
                <a:cubicBezTo>
                  <a:pt x="8944" y="1989"/>
                  <a:pt x="8937" y="1993"/>
                  <a:pt x="8931" y="1999"/>
                </a:cubicBezTo>
                <a:cubicBezTo>
                  <a:pt x="8907" y="2025"/>
                  <a:pt x="8898" y="2085"/>
                  <a:pt x="8911" y="2134"/>
                </a:cubicBezTo>
                <a:cubicBezTo>
                  <a:pt x="8923" y="2183"/>
                  <a:pt x="8954" y="2201"/>
                  <a:pt x="8978" y="2176"/>
                </a:cubicBezTo>
                <a:cubicBezTo>
                  <a:pt x="9002" y="2150"/>
                  <a:pt x="9012" y="2089"/>
                  <a:pt x="8999" y="2041"/>
                </a:cubicBezTo>
                <a:cubicBezTo>
                  <a:pt x="8989" y="2004"/>
                  <a:pt x="8970" y="1985"/>
                  <a:pt x="8950" y="1988"/>
                </a:cubicBezTo>
                <a:close/>
                <a:moveTo>
                  <a:pt x="14243" y="2007"/>
                </a:moveTo>
                <a:cubicBezTo>
                  <a:pt x="14215" y="2007"/>
                  <a:pt x="14193" y="2051"/>
                  <a:pt x="14193" y="2106"/>
                </a:cubicBezTo>
                <a:cubicBezTo>
                  <a:pt x="14193" y="2161"/>
                  <a:pt x="14215" y="2206"/>
                  <a:pt x="14243" y="2206"/>
                </a:cubicBezTo>
                <a:cubicBezTo>
                  <a:pt x="14270" y="2206"/>
                  <a:pt x="14293" y="2161"/>
                  <a:pt x="14293" y="2106"/>
                </a:cubicBezTo>
                <a:cubicBezTo>
                  <a:pt x="14293" y="2051"/>
                  <a:pt x="14270" y="2007"/>
                  <a:pt x="14243" y="2007"/>
                </a:cubicBezTo>
                <a:close/>
                <a:moveTo>
                  <a:pt x="16309" y="2007"/>
                </a:moveTo>
                <a:cubicBezTo>
                  <a:pt x="16299" y="2007"/>
                  <a:pt x="16290" y="2024"/>
                  <a:pt x="16290" y="2045"/>
                </a:cubicBezTo>
                <a:cubicBezTo>
                  <a:pt x="16290" y="2066"/>
                  <a:pt x="16299" y="2083"/>
                  <a:pt x="16309" y="2083"/>
                </a:cubicBezTo>
                <a:cubicBezTo>
                  <a:pt x="16320" y="2083"/>
                  <a:pt x="16328" y="2066"/>
                  <a:pt x="16328" y="2045"/>
                </a:cubicBezTo>
                <a:cubicBezTo>
                  <a:pt x="16328" y="2024"/>
                  <a:pt x="16320" y="2007"/>
                  <a:pt x="16309" y="2007"/>
                </a:cubicBezTo>
                <a:close/>
                <a:moveTo>
                  <a:pt x="2582" y="2026"/>
                </a:moveTo>
                <a:cubicBezTo>
                  <a:pt x="2554" y="2026"/>
                  <a:pt x="2532" y="2070"/>
                  <a:pt x="2532" y="2125"/>
                </a:cubicBezTo>
                <a:cubicBezTo>
                  <a:pt x="2532" y="2181"/>
                  <a:pt x="2554" y="2226"/>
                  <a:pt x="2582" y="2226"/>
                </a:cubicBezTo>
                <a:cubicBezTo>
                  <a:pt x="2609" y="2226"/>
                  <a:pt x="2632" y="2181"/>
                  <a:pt x="2632" y="2125"/>
                </a:cubicBezTo>
                <a:cubicBezTo>
                  <a:pt x="2632" y="2070"/>
                  <a:pt x="2609" y="2026"/>
                  <a:pt x="2582" y="2026"/>
                </a:cubicBezTo>
                <a:close/>
                <a:moveTo>
                  <a:pt x="4115" y="2026"/>
                </a:moveTo>
                <a:cubicBezTo>
                  <a:pt x="4088" y="2026"/>
                  <a:pt x="4065" y="2070"/>
                  <a:pt x="4065" y="2125"/>
                </a:cubicBezTo>
                <a:cubicBezTo>
                  <a:pt x="4065" y="2181"/>
                  <a:pt x="4088" y="2226"/>
                  <a:pt x="4115" y="2226"/>
                </a:cubicBezTo>
                <a:cubicBezTo>
                  <a:pt x="4143" y="2226"/>
                  <a:pt x="4165" y="2181"/>
                  <a:pt x="4165" y="2125"/>
                </a:cubicBezTo>
                <a:cubicBezTo>
                  <a:pt x="4165" y="2070"/>
                  <a:pt x="4143" y="2026"/>
                  <a:pt x="4115" y="2026"/>
                </a:cubicBezTo>
                <a:close/>
                <a:moveTo>
                  <a:pt x="5190" y="2045"/>
                </a:moveTo>
                <a:cubicBezTo>
                  <a:pt x="5163" y="2045"/>
                  <a:pt x="5140" y="2090"/>
                  <a:pt x="5140" y="2145"/>
                </a:cubicBezTo>
                <a:cubicBezTo>
                  <a:pt x="5140" y="2200"/>
                  <a:pt x="5163" y="2245"/>
                  <a:pt x="5190" y="2245"/>
                </a:cubicBezTo>
                <a:cubicBezTo>
                  <a:pt x="5218" y="2245"/>
                  <a:pt x="5240" y="2200"/>
                  <a:pt x="5240" y="2145"/>
                </a:cubicBezTo>
                <a:cubicBezTo>
                  <a:pt x="5240" y="2090"/>
                  <a:pt x="5218" y="2045"/>
                  <a:pt x="5190" y="2045"/>
                </a:cubicBezTo>
                <a:close/>
                <a:moveTo>
                  <a:pt x="8151" y="2045"/>
                </a:moveTo>
                <a:cubicBezTo>
                  <a:pt x="8132" y="2045"/>
                  <a:pt x="8116" y="2076"/>
                  <a:pt x="8116" y="2114"/>
                </a:cubicBezTo>
                <a:cubicBezTo>
                  <a:pt x="8116" y="2152"/>
                  <a:pt x="8132" y="2183"/>
                  <a:pt x="8151" y="2183"/>
                </a:cubicBezTo>
                <a:cubicBezTo>
                  <a:pt x="8170" y="2183"/>
                  <a:pt x="8186" y="2152"/>
                  <a:pt x="8186" y="2114"/>
                </a:cubicBezTo>
                <a:cubicBezTo>
                  <a:pt x="8186" y="2076"/>
                  <a:pt x="8170" y="2045"/>
                  <a:pt x="8151" y="2045"/>
                </a:cubicBezTo>
                <a:close/>
                <a:moveTo>
                  <a:pt x="16760" y="2064"/>
                </a:moveTo>
                <a:cubicBezTo>
                  <a:pt x="16741" y="2064"/>
                  <a:pt x="16725" y="2095"/>
                  <a:pt x="16725" y="2133"/>
                </a:cubicBezTo>
                <a:cubicBezTo>
                  <a:pt x="16725" y="2171"/>
                  <a:pt x="16741" y="2202"/>
                  <a:pt x="16760" y="2202"/>
                </a:cubicBezTo>
                <a:cubicBezTo>
                  <a:pt x="16779" y="2202"/>
                  <a:pt x="16794" y="2171"/>
                  <a:pt x="16794" y="2133"/>
                </a:cubicBezTo>
                <a:cubicBezTo>
                  <a:pt x="16794" y="2095"/>
                  <a:pt x="16779" y="2064"/>
                  <a:pt x="16760" y="2064"/>
                </a:cubicBezTo>
                <a:close/>
                <a:moveTo>
                  <a:pt x="13999" y="2074"/>
                </a:moveTo>
                <a:cubicBezTo>
                  <a:pt x="13972" y="2074"/>
                  <a:pt x="13949" y="2118"/>
                  <a:pt x="13949" y="2173"/>
                </a:cubicBezTo>
                <a:cubicBezTo>
                  <a:pt x="13949" y="2228"/>
                  <a:pt x="13972" y="2273"/>
                  <a:pt x="13999" y="2273"/>
                </a:cubicBezTo>
                <a:cubicBezTo>
                  <a:pt x="14027" y="2273"/>
                  <a:pt x="14049" y="2228"/>
                  <a:pt x="14049" y="2173"/>
                </a:cubicBezTo>
                <a:cubicBezTo>
                  <a:pt x="14049" y="2118"/>
                  <a:pt x="14027" y="2074"/>
                  <a:pt x="13999" y="2074"/>
                </a:cubicBezTo>
                <a:close/>
                <a:moveTo>
                  <a:pt x="18567" y="2083"/>
                </a:moveTo>
                <a:cubicBezTo>
                  <a:pt x="18526" y="2083"/>
                  <a:pt x="18493" y="2150"/>
                  <a:pt x="18493" y="2233"/>
                </a:cubicBezTo>
                <a:cubicBezTo>
                  <a:pt x="18493" y="2315"/>
                  <a:pt x="18526" y="2383"/>
                  <a:pt x="18567" y="2383"/>
                </a:cubicBezTo>
                <a:cubicBezTo>
                  <a:pt x="18609" y="2383"/>
                  <a:pt x="18642" y="2315"/>
                  <a:pt x="18642" y="2233"/>
                </a:cubicBezTo>
                <a:cubicBezTo>
                  <a:pt x="18642" y="2150"/>
                  <a:pt x="18609" y="2083"/>
                  <a:pt x="18567" y="2083"/>
                </a:cubicBezTo>
                <a:close/>
                <a:moveTo>
                  <a:pt x="3719" y="2112"/>
                </a:moveTo>
                <a:cubicBezTo>
                  <a:pt x="3691" y="2112"/>
                  <a:pt x="3669" y="2156"/>
                  <a:pt x="3669" y="2211"/>
                </a:cubicBezTo>
                <a:cubicBezTo>
                  <a:pt x="3669" y="2267"/>
                  <a:pt x="3691" y="2311"/>
                  <a:pt x="3719" y="2311"/>
                </a:cubicBezTo>
                <a:cubicBezTo>
                  <a:pt x="3746" y="2311"/>
                  <a:pt x="3769" y="2267"/>
                  <a:pt x="3769" y="2211"/>
                </a:cubicBezTo>
                <a:cubicBezTo>
                  <a:pt x="3769" y="2156"/>
                  <a:pt x="3746" y="2112"/>
                  <a:pt x="3719" y="2112"/>
                </a:cubicBezTo>
                <a:close/>
                <a:moveTo>
                  <a:pt x="15883" y="2121"/>
                </a:moveTo>
                <a:cubicBezTo>
                  <a:pt x="15868" y="2121"/>
                  <a:pt x="15856" y="2146"/>
                  <a:pt x="15856" y="2177"/>
                </a:cubicBezTo>
                <a:cubicBezTo>
                  <a:pt x="15856" y="2207"/>
                  <a:pt x="15868" y="2231"/>
                  <a:pt x="15883" y="2231"/>
                </a:cubicBezTo>
                <a:cubicBezTo>
                  <a:pt x="15898" y="2231"/>
                  <a:pt x="15911" y="2207"/>
                  <a:pt x="15911" y="2177"/>
                </a:cubicBezTo>
                <a:cubicBezTo>
                  <a:pt x="15911" y="2146"/>
                  <a:pt x="15898" y="2121"/>
                  <a:pt x="15883" y="2121"/>
                </a:cubicBezTo>
                <a:close/>
                <a:moveTo>
                  <a:pt x="16190" y="2150"/>
                </a:moveTo>
                <a:cubicBezTo>
                  <a:pt x="16179" y="2150"/>
                  <a:pt x="16171" y="2167"/>
                  <a:pt x="16171" y="2188"/>
                </a:cubicBezTo>
                <a:cubicBezTo>
                  <a:pt x="16171" y="2209"/>
                  <a:pt x="16179" y="2226"/>
                  <a:pt x="16190" y="2226"/>
                </a:cubicBezTo>
                <a:cubicBezTo>
                  <a:pt x="16200" y="2226"/>
                  <a:pt x="16209" y="2209"/>
                  <a:pt x="16209" y="2188"/>
                </a:cubicBezTo>
                <a:cubicBezTo>
                  <a:pt x="16209" y="2167"/>
                  <a:pt x="16200" y="2150"/>
                  <a:pt x="16190" y="2150"/>
                </a:cubicBezTo>
                <a:close/>
                <a:moveTo>
                  <a:pt x="4779" y="2160"/>
                </a:moveTo>
                <a:cubicBezTo>
                  <a:pt x="4752" y="2160"/>
                  <a:pt x="4729" y="2204"/>
                  <a:pt x="4729" y="2259"/>
                </a:cubicBezTo>
                <a:cubicBezTo>
                  <a:pt x="4729" y="2314"/>
                  <a:pt x="4752" y="2359"/>
                  <a:pt x="4779" y="2359"/>
                </a:cubicBezTo>
                <a:cubicBezTo>
                  <a:pt x="4807" y="2359"/>
                  <a:pt x="4829" y="2314"/>
                  <a:pt x="4829" y="2259"/>
                </a:cubicBezTo>
                <a:cubicBezTo>
                  <a:pt x="4829" y="2204"/>
                  <a:pt x="4807" y="2160"/>
                  <a:pt x="4779" y="2160"/>
                </a:cubicBezTo>
                <a:close/>
                <a:moveTo>
                  <a:pt x="18753" y="2179"/>
                </a:moveTo>
                <a:cubicBezTo>
                  <a:pt x="18725" y="2179"/>
                  <a:pt x="18703" y="2223"/>
                  <a:pt x="18703" y="2278"/>
                </a:cubicBezTo>
                <a:cubicBezTo>
                  <a:pt x="18703" y="2333"/>
                  <a:pt x="18725" y="2378"/>
                  <a:pt x="18753" y="2378"/>
                </a:cubicBezTo>
                <a:cubicBezTo>
                  <a:pt x="18780" y="2378"/>
                  <a:pt x="18802" y="2333"/>
                  <a:pt x="18802" y="2278"/>
                </a:cubicBezTo>
                <a:cubicBezTo>
                  <a:pt x="18802" y="2223"/>
                  <a:pt x="18780" y="2179"/>
                  <a:pt x="18753" y="2179"/>
                </a:cubicBezTo>
                <a:close/>
                <a:moveTo>
                  <a:pt x="16583" y="2236"/>
                </a:moveTo>
                <a:cubicBezTo>
                  <a:pt x="16561" y="2236"/>
                  <a:pt x="16543" y="2272"/>
                  <a:pt x="16543" y="2316"/>
                </a:cubicBezTo>
                <a:cubicBezTo>
                  <a:pt x="16543" y="2360"/>
                  <a:pt x="16561" y="2396"/>
                  <a:pt x="16583" y="2396"/>
                </a:cubicBezTo>
                <a:cubicBezTo>
                  <a:pt x="16606" y="2396"/>
                  <a:pt x="16624" y="2360"/>
                  <a:pt x="16624" y="2316"/>
                </a:cubicBezTo>
                <a:cubicBezTo>
                  <a:pt x="16624" y="2272"/>
                  <a:pt x="16606" y="2236"/>
                  <a:pt x="16583" y="2236"/>
                </a:cubicBezTo>
                <a:close/>
                <a:moveTo>
                  <a:pt x="15657" y="2246"/>
                </a:moveTo>
                <a:cubicBezTo>
                  <a:pt x="15635" y="2246"/>
                  <a:pt x="15617" y="2281"/>
                  <a:pt x="15617" y="2326"/>
                </a:cubicBezTo>
                <a:cubicBezTo>
                  <a:pt x="15617" y="2370"/>
                  <a:pt x="15635" y="2406"/>
                  <a:pt x="15657" y="2406"/>
                </a:cubicBezTo>
                <a:cubicBezTo>
                  <a:pt x="15679" y="2406"/>
                  <a:pt x="15697" y="2370"/>
                  <a:pt x="15697" y="2326"/>
                </a:cubicBezTo>
                <a:cubicBezTo>
                  <a:pt x="15697" y="2281"/>
                  <a:pt x="15679" y="2246"/>
                  <a:pt x="15657" y="2246"/>
                </a:cubicBezTo>
                <a:close/>
                <a:moveTo>
                  <a:pt x="2768" y="2255"/>
                </a:moveTo>
                <a:cubicBezTo>
                  <a:pt x="2741" y="2255"/>
                  <a:pt x="2718" y="2300"/>
                  <a:pt x="2718" y="2355"/>
                </a:cubicBezTo>
                <a:cubicBezTo>
                  <a:pt x="2718" y="2410"/>
                  <a:pt x="2741" y="2455"/>
                  <a:pt x="2768" y="2454"/>
                </a:cubicBezTo>
                <a:cubicBezTo>
                  <a:pt x="2796" y="2454"/>
                  <a:pt x="2818" y="2410"/>
                  <a:pt x="2818" y="2355"/>
                </a:cubicBezTo>
                <a:cubicBezTo>
                  <a:pt x="2818" y="2300"/>
                  <a:pt x="2796" y="2255"/>
                  <a:pt x="2768" y="2255"/>
                </a:cubicBezTo>
                <a:close/>
                <a:moveTo>
                  <a:pt x="18365" y="2255"/>
                </a:moveTo>
                <a:cubicBezTo>
                  <a:pt x="18346" y="2255"/>
                  <a:pt x="18330" y="2286"/>
                  <a:pt x="18330" y="2324"/>
                </a:cubicBezTo>
                <a:cubicBezTo>
                  <a:pt x="18330" y="2363"/>
                  <a:pt x="18346" y="2393"/>
                  <a:pt x="18365" y="2393"/>
                </a:cubicBezTo>
                <a:cubicBezTo>
                  <a:pt x="18384" y="2393"/>
                  <a:pt x="18399" y="2362"/>
                  <a:pt x="18399" y="2324"/>
                </a:cubicBezTo>
                <a:cubicBezTo>
                  <a:pt x="18399" y="2286"/>
                  <a:pt x="18384" y="2255"/>
                  <a:pt x="18365" y="2255"/>
                </a:cubicBezTo>
                <a:close/>
                <a:moveTo>
                  <a:pt x="18890" y="2274"/>
                </a:moveTo>
                <a:cubicBezTo>
                  <a:pt x="18871" y="2274"/>
                  <a:pt x="18856" y="2305"/>
                  <a:pt x="18856" y="2343"/>
                </a:cubicBezTo>
                <a:cubicBezTo>
                  <a:pt x="18856" y="2382"/>
                  <a:pt x="18871" y="2412"/>
                  <a:pt x="18890" y="2412"/>
                </a:cubicBezTo>
                <a:cubicBezTo>
                  <a:pt x="18909" y="2412"/>
                  <a:pt x="18925" y="2382"/>
                  <a:pt x="18925" y="2343"/>
                </a:cubicBezTo>
                <a:cubicBezTo>
                  <a:pt x="18925" y="2305"/>
                  <a:pt x="18909" y="2274"/>
                  <a:pt x="18890" y="2274"/>
                </a:cubicBezTo>
                <a:close/>
                <a:moveTo>
                  <a:pt x="2997" y="2284"/>
                </a:moveTo>
                <a:cubicBezTo>
                  <a:pt x="2970" y="2284"/>
                  <a:pt x="2948" y="2328"/>
                  <a:pt x="2948" y="2383"/>
                </a:cubicBezTo>
                <a:cubicBezTo>
                  <a:pt x="2948" y="2438"/>
                  <a:pt x="2970" y="2483"/>
                  <a:pt x="2997" y="2483"/>
                </a:cubicBezTo>
                <a:cubicBezTo>
                  <a:pt x="3025" y="2483"/>
                  <a:pt x="3047" y="2438"/>
                  <a:pt x="3047" y="2383"/>
                </a:cubicBezTo>
                <a:cubicBezTo>
                  <a:pt x="3047" y="2328"/>
                  <a:pt x="3025" y="2284"/>
                  <a:pt x="2997" y="2284"/>
                </a:cubicBezTo>
                <a:close/>
                <a:moveTo>
                  <a:pt x="17027" y="2293"/>
                </a:moveTo>
                <a:cubicBezTo>
                  <a:pt x="17008" y="2293"/>
                  <a:pt x="16993" y="2324"/>
                  <a:pt x="16993" y="2363"/>
                </a:cubicBezTo>
                <a:cubicBezTo>
                  <a:pt x="16993" y="2401"/>
                  <a:pt x="17008" y="2432"/>
                  <a:pt x="17027" y="2432"/>
                </a:cubicBezTo>
                <a:cubicBezTo>
                  <a:pt x="17046" y="2432"/>
                  <a:pt x="17062" y="2401"/>
                  <a:pt x="17062" y="2363"/>
                </a:cubicBezTo>
                <a:cubicBezTo>
                  <a:pt x="17062" y="2324"/>
                  <a:pt x="17046" y="2293"/>
                  <a:pt x="17027" y="2293"/>
                </a:cubicBezTo>
                <a:close/>
                <a:moveTo>
                  <a:pt x="7197" y="2303"/>
                </a:moveTo>
                <a:cubicBezTo>
                  <a:pt x="7169" y="2303"/>
                  <a:pt x="7147" y="2347"/>
                  <a:pt x="7147" y="2403"/>
                </a:cubicBezTo>
                <a:cubicBezTo>
                  <a:pt x="7147" y="2458"/>
                  <a:pt x="7169" y="2503"/>
                  <a:pt x="7197" y="2503"/>
                </a:cubicBezTo>
                <a:cubicBezTo>
                  <a:pt x="7224" y="2503"/>
                  <a:pt x="7247" y="2458"/>
                  <a:pt x="7247" y="2403"/>
                </a:cubicBezTo>
                <a:cubicBezTo>
                  <a:pt x="7247" y="2347"/>
                  <a:pt x="7224" y="2303"/>
                  <a:pt x="7197" y="2303"/>
                </a:cubicBezTo>
                <a:close/>
                <a:moveTo>
                  <a:pt x="15879" y="2303"/>
                </a:moveTo>
                <a:cubicBezTo>
                  <a:pt x="15869" y="2303"/>
                  <a:pt x="15860" y="2320"/>
                  <a:pt x="15860" y="2341"/>
                </a:cubicBezTo>
                <a:cubicBezTo>
                  <a:pt x="15860" y="2362"/>
                  <a:pt x="15869" y="2379"/>
                  <a:pt x="15879" y="2379"/>
                </a:cubicBezTo>
                <a:cubicBezTo>
                  <a:pt x="15890" y="2379"/>
                  <a:pt x="15899" y="2362"/>
                  <a:pt x="15899" y="2341"/>
                </a:cubicBezTo>
                <a:cubicBezTo>
                  <a:pt x="15899" y="2320"/>
                  <a:pt x="15890" y="2303"/>
                  <a:pt x="15879" y="2303"/>
                </a:cubicBezTo>
                <a:close/>
                <a:moveTo>
                  <a:pt x="13923" y="2312"/>
                </a:moveTo>
                <a:cubicBezTo>
                  <a:pt x="13895" y="2312"/>
                  <a:pt x="13873" y="2357"/>
                  <a:pt x="13873" y="2412"/>
                </a:cubicBezTo>
                <a:cubicBezTo>
                  <a:pt x="13873" y="2467"/>
                  <a:pt x="13895" y="2512"/>
                  <a:pt x="13923" y="2512"/>
                </a:cubicBezTo>
                <a:cubicBezTo>
                  <a:pt x="13950" y="2512"/>
                  <a:pt x="13973" y="2467"/>
                  <a:pt x="13973" y="2412"/>
                </a:cubicBezTo>
                <a:cubicBezTo>
                  <a:pt x="13973" y="2357"/>
                  <a:pt x="13950" y="2312"/>
                  <a:pt x="13923" y="2312"/>
                </a:cubicBezTo>
                <a:close/>
                <a:moveTo>
                  <a:pt x="19125" y="2312"/>
                </a:moveTo>
                <a:cubicBezTo>
                  <a:pt x="19098" y="2312"/>
                  <a:pt x="19075" y="2357"/>
                  <a:pt x="19075" y="2412"/>
                </a:cubicBezTo>
                <a:cubicBezTo>
                  <a:pt x="19075" y="2467"/>
                  <a:pt x="19098" y="2512"/>
                  <a:pt x="19125" y="2512"/>
                </a:cubicBezTo>
                <a:cubicBezTo>
                  <a:pt x="19153" y="2512"/>
                  <a:pt x="19175" y="2467"/>
                  <a:pt x="19175" y="2412"/>
                </a:cubicBezTo>
                <a:cubicBezTo>
                  <a:pt x="19175" y="2357"/>
                  <a:pt x="19153" y="2312"/>
                  <a:pt x="19125" y="2312"/>
                </a:cubicBezTo>
                <a:close/>
                <a:moveTo>
                  <a:pt x="13627" y="2322"/>
                </a:moveTo>
                <a:cubicBezTo>
                  <a:pt x="13599" y="2322"/>
                  <a:pt x="13577" y="2367"/>
                  <a:pt x="13577" y="2422"/>
                </a:cubicBezTo>
                <a:cubicBezTo>
                  <a:pt x="13577" y="2477"/>
                  <a:pt x="13599" y="2522"/>
                  <a:pt x="13627" y="2522"/>
                </a:cubicBezTo>
                <a:cubicBezTo>
                  <a:pt x="13654" y="2522"/>
                  <a:pt x="13677" y="2477"/>
                  <a:pt x="13677" y="2422"/>
                </a:cubicBezTo>
                <a:cubicBezTo>
                  <a:pt x="13677" y="2367"/>
                  <a:pt x="13654" y="2322"/>
                  <a:pt x="13627" y="2322"/>
                </a:cubicBezTo>
                <a:close/>
                <a:moveTo>
                  <a:pt x="16736" y="2351"/>
                </a:moveTo>
                <a:cubicBezTo>
                  <a:pt x="16717" y="2351"/>
                  <a:pt x="16701" y="2382"/>
                  <a:pt x="16701" y="2420"/>
                </a:cubicBezTo>
                <a:cubicBezTo>
                  <a:pt x="16701" y="2458"/>
                  <a:pt x="16717" y="2489"/>
                  <a:pt x="16736" y="2489"/>
                </a:cubicBezTo>
                <a:cubicBezTo>
                  <a:pt x="16755" y="2489"/>
                  <a:pt x="16770" y="2458"/>
                  <a:pt x="16770" y="2420"/>
                </a:cubicBezTo>
                <a:cubicBezTo>
                  <a:pt x="16770" y="2382"/>
                  <a:pt x="16755" y="2351"/>
                  <a:pt x="16736" y="2351"/>
                </a:cubicBezTo>
                <a:close/>
                <a:moveTo>
                  <a:pt x="19278" y="2370"/>
                </a:moveTo>
                <a:cubicBezTo>
                  <a:pt x="19251" y="2370"/>
                  <a:pt x="19228" y="2414"/>
                  <a:pt x="19228" y="2469"/>
                </a:cubicBezTo>
                <a:cubicBezTo>
                  <a:pt x="19228" y="2525"/>
                  <a:pt x="19251" y="2569"/>
                  <a:pt x="19278" y="2569"/>
                </a:cubicBezTo>
                <a:cubicBezTo>
                  <a:pt x="19306" y="2569"/>
                  <a:pt x="19328" y="2525"/>
                  <a:pt x="19328" y="2469"/>
                </a:cubicBezTo>
                <a:cubicBezTo>
                  <a:pt x="19328" y="2414"/>
                  <a:pt x="19306" y="2370"/>
                  <a:pt x="19278" y="2370"/>
                </a:cubicBezTo>
                <a:close/>
                <a:moveTo>
                  <a:pt x="15970" y="2389"/>
                </a:moveTo>
                <a:cubicBezTo>
                  <a:pt x="15960" y="2389"/>
                  <a:pt x="15951" y="2406"/>
                  <a:pt x="15951" y="2427"/>
                </a:cubicBezTo>
                <a:cubicBezTo>
                  <a:pt x="15951" y="2448"/>
                  <a:pt x="15960" y="2465"/>
                  <a:pt x="15970" y="2465"/>
                </a:cubicBezTo>
                <a:cubicBezTo>
                  <a:pt x="15981" y="2465"/>
                  <a:pt x="15989" y="2448"/>
                  <a:pt x="15989" y="2427"/>
                </a:cubicBezTo>
                <a:cubicBezTo>
                  <a:pt x="15989" y="2406"/>
                  <a:pt x="15981" y="2389"/>
                  <a:pt x="15970" y="2389"/>
                </a:cubicBezTo>
                <a:close/>
                <a:moveTo>
                  <a:pt x="16890" y="2389"/>
                </a:moveTo>
                <a:cubicBezTo>
                  <a:pt x="16862" y="2389"/>
                  <a:pt x="16840" y="2433"/>
                  <a:pt x="16840" y="2489"/>
                </a:cubicBezTo>
                <a:cubicBezTo>
                  <a:pt x="16840" y="2544"/>
                  <a:pt x="16862" y="2589"/>
                  <a:pt x="16890" y="2589"/>
                </a:cubicBezTo>
                <a:cubicBezTo>
                  <a:pt x="16917" y="2589"/>
                  <a:pt x="16939" y="2544"/>
                  <a:pt x="16939" y="2489"/>
                </a:cubicBezTo>
                <a:cubicBezTo>
                  <a:pt x="16939" y="2433"/>
                  <a:pt x="16917" y="2389"/>
                  <a:pt x="16890" y="2389"/>
                </a:cubicBezTo>
                <a:close/>
                <a:moveTo>
                  <a:pt x="3260" y="2408"/>
                </a:moveTo>
                <a:cubicBezTo>
                  <a:pt x="3233" y="2408"/>
                  <a:pt x="3210" y="2452"/>
                  <a:pt x="3210" y="2508"/>
                </a:cubicBezTo>
                <a:cubicBezTo>
                  <a:pt x="3210" y="2563"/>
                  <a:pt x="3233" y="2608"/>
                  <a:pt x="3260" y="2608"/>
                </a:cubicBezTo>
                <a:cubicBezTo>
                  <a:pt x="3288" y="2608"/>
                  <a:pt x="3310" y="2563"/>
                  <a:pt x="3310" y="2508"/>
                </a:cubicBezTo>
                <a:cubicBezTo>
                  <a:pt x="3310" y="2452"/>
                  <a:pt x="3288" y="2408"/>
                  <a:pt x="3260" y="2408"/>
                </a:cubicBezTo>
                <a:close/>
                <a:moveTo>
                  <a:pt x="5114" y="2417"/>
                </a:moveTo>
                <a:cubicBezTo>
                  <a:pt x="5099" y="2417"/>
                  <a:pt x="5088" y="2441"/>
                  <a:pt x="5088" y="2469"/>
                </a:cubicBezTo>
                <a:cubicBezTo>
                  <a:pt x="5088" y="2498"/>
                  <a:pt x="5099" y="2521"/>
                  <a:pt x="5114" y="2521"/>
                </a:cubicBezTo>
                <a:cubicBezTo>
                  <a:pt x="5128" y="2521"/>
                  <a:pt x="5140" y="2498"/>
                  <a:pt x="5140" y="2469"/>
                </a:cubicBezTo>
                <a:cubicBezTo>
                  <a:pt x="5140" y="2441"/>
                  <a:pt x="5128" y="2417"/>
                  <a:pt x="5114" y="2417"/>
                </a:cubicBezTo>
                <a:close/>
                <a:moveTo>
                  <a:pt x="7765" y="2437"/>
                </a:moveTo>
                <a:cubicBezTo>
                  <a:pt x="7737" y="2437"/>
                  <a:pt x="7715" y="2481"/>
                  <a:pt x="7715" y="2536"/>
                </a:cubicBezTo>
                <a:cubicBezTo>
                  <a:pt x="7715" y="2591"/>
                  <a:pt x="7737" y="2636"/>
                  <a:pt x="7765" y="2636"/>
                </a:cubicBezTo>
                <a:cubicBezTo>
                  <a:pt x="7793" y="2636"/>
                  <a:pt x="7815" y="2591"/>
                  <a:pt x="7815" y="2536"/>
                </a:cubicBezTo>
                <a:cubicBezTo>
                  <a:pt x="7815" y="2481"/>
                  <a:pt x="7793" y="2437"/>
                  <a:pt x="7765" y="2437"/>
                </a:cubicBezTo>
                <a:close/>
                <a:moveTo>
                  <a:pt x="15473" y="2437"/>
                </a:moveTo>
                <a:cubicBezTo>
                  <a:pt x="15463" y="2437"/>
                  <a:pt x="15454" y="2454"/>
                  <a:pt x="15454" y="2475"/>
                </a:cubicBezTo>
                <a:cubicBezTo>
                  <a:pt x="15454" y="2496"/>
                  <a:pt x="15463" y="2513"/>
                  <a:pt x="15473" y="2513"/>
                </a:cubicBezTo>
                <a:cubicBezTo>
                  <a:pt x="15484" y="2513"/>
                  <a:pt x="15492" y="2496"/>
                  <a:pt x="15492" y="2475"/>
                </a:cubicBezTo>
                <a:cubicBezTo>
                  <a:pt x="15492" y="2454"/>
                  <a:pt x="15484" y="2437"/>
                  <a:pt x="15473" y="2437"/>
                </a:cubicBezTo>
                <a:close/>
                <a:moveTo>
                  <a:pt x="16188" y="2437"/>
                </a:moveTo>
                <a:cubicBezTo>
                  <a:pt x="16165" y="2437"/>
                  <a:pt x="16147" y="2474"/>
                  <a:pt x="16147" y="2519"/>
                </a:cubicBezTo>
                <a:cubicBezTo>
                  <a:pt x="16147" y="2565"/>
                  <a:pt x="16165" y="2602"/>
                  <a:pt x="16188" y="2602"/>
                </a:cubicBezTo>
                <a:cubicBezTo>
                  <a:pt x="16211" y="2602"/>
                  <a:pt x="16230" y="2565"/>
                  <a:pt x="16230" y="2519"/>
                </a:cubicBezTo>
                <a:cubicBezTo>
                  <a:pt x="16230" y="2474"/>
                  <a:pt x="16211" y="2437"/>
                  <a:pt x="16188" y="2437"/>
                </a:cubicBezTo>
                <a:close/>
                <a:moveTo>
                  <a:pt x="16067" y="2456"/>
                </a:moveTo>
                <a:cubicBezTo>
                  <a:pt x="16048" y="2456"/>
                  <a:pt x="16032" y="2487"/>
                  <a:pt x="16032" y="2525"/>
                </a:cubicBezTo>
                <a:cubicBezTo>
                  <a:pt x="16032" y="2563"/>
                  <a:pt x="16048" y="2594"/>
                  <a:pt x="16067" y="2594"/>
                </a:cubicBezTo>
                <a:cubicBezTo>
                  <a:pt x="16086" y="2594"/>
                  <a:pt x="16101" y="2563"/>
                  <a:pt x="16101" y="2525"/>
                </a:cubicBezTo>
                <a:cubicBezTo>
                  <a:pt x="16101" y="2487"/>
                  <a:pt x="16086" y="2456"/>
                  <a:pt x="16067" y="2456"/>
                </a:cubicBezTo>
                <a:close/>
                <a:moveTo>
                  <a:pt x="16435" y="2494"/>
                </a:moveTo>
                <a:cubicBezTo>
                  <a:pt x="16416" y="2494"/>
                  <a:pt x="16400" y="2525"/>
                  <a:pt x="16400" y="2563"/>
                </a:cubicBezTo>
                <a:cubicBezTo>
                  <a:pt x="16400" y="2601"/>
                  <a:pt x="16416" y="2632"/>
                  <a:pt x="16435" y="2632"/>
                </a:cubicBezTo>
                <a:cubicBezTo>
                  <a:pt x="16454" y="2632"/>
                  <a:pt x="16469" y="2601"/>
                  <a:pt x="16469" y="2563"/>
                </a:cubicBezTo>
                <a:cubicBezTo>
                  <a:pt x="16469" y="2525"/>
                  <a:pt x="16454" y="2494"/>
                  <a:pt x="16435" y="2494"/>
                </a:cubicBezTo>
                <a:close/>
                <a:moveTo>
                  <a:pt x="6590" y="2523"/>
                </a:moveTo>
                <a:cubicBezTo>
                  <a:pt x="6562" y="2523"/>
                  <a:pt x="6540" y="2567"/>
                  <a:pt x="6540" y="2622"/>
                </a:cubicBezTo>
                <a:cubicBezTo>
                  <a:pt x="6540" y="2677"/>
                  <a:pt x="6562" y="2722"/>
                  <a:pt x="6590" y="2722"/>
                </a:cubicBezTo>
                <a:cubicBezTo>
                  <a:pt x="6617" y="2722"/>
                  <a:pt x="6640" y="2677"/>
                  <a:pt x="6640" y="2622"/>
                </a:cubicBezTo>
                <a:cubicBezTo>
                  <a:pt x="6640" y="2567"/>
                  <a:pt x="6617" y="2523"/>
                  <a:pt x="6590" y="2523"/>
                </a:cubicBezTo>
                <a:close/>
                <a:moveTo>
                  <a:pt x="6862" y="2523"/>
                </a:moveTo>
                <a:cubicBezTo>
                  <a:pt x="6835" y="2523"/>
                  <a:pt x="6812" y="2567"/>
                  <a:pt x="6812" y="2622"/>
                </a:cubicBezTo>
                <a:cubicBezTo>
                  <a:pt x="6812" y="2677"/>
                  <a:pt x="6835" y="2722"/>
                  <a:pt x="6862" y="2722"/>
                </a:cubicBezTo>
                <a:cubicBezTo>
                  <a:pt x="6890" y="2722"/>
                  <a:pt x="6912" y="2677"/>
                  <a:pt x="6912" y="2622"/>
                </a:cubicBezTo>
                <a:cubicBezTo>
                  <a:pt x="6912" y="2567"/>
                  <a:pt x="6890" y="2523"/>
                  <a:pt x="6862" y="2523"/>
                </a:cubicBezTo>
                <a:close/>
                <a:moveTo>
                  <a:pt x="2554" y="2532"/>
                </a:moveTo>
                <a:cubicBezTo>
                  <a:pt x="2513" y="2532"/>
                  <a:pt x="2479" y="2599"/>
                  <a:pt x="2479" y="2682"/>
                </a:cubicBezTo>
                <a:cubicBezTo>
                  <a:pt x="2479" y="2764"/>
                  <a:pt x="2513" y="2832"/>
                  <a:pt x="2554" y="2832"/>
                </a:cubicBezTo>
                <a:cubicBezTo>
                  <a:pt x="2596" y="2832"/>
                  <a:pt x="2629" y="2764"/>
                  <a:pt x="2629" y="2682"/>
                </a:cubicBezTo>
                <a:cubicBezTo>
                  <a:pt x="2629" y="2599"/>
                  <a:pt x="2596" y="2532"/>
                  <a:pt x="2554" y="2532"/>
                </a:cubicBezTo>
                <a:close/>
                <a:moveTo>
                  <a:pt x="3824" y="2532"/>
                </a:moveTo>
                <a:cubicBezTo>
                  <a:pt x="3796" y="2532"/>
                  <a:pt x="3774" y="2577"/>
                  <a:pt x="3774" y="2632"/>
                </a:cubicBezTo>
                <a:cubicBezTo>
                  <a:pt x="3774" y="2687"/>
                  <a:pt x="3796" y="2732"/>
                  <a:pt x="3824" y="2732"/>
                </a:cubicBezTo>
                <a:cubicBezTo>
                  <a:pt x="3851" y="2732"/>
                  <a:pt x="3874" y="2687"/>
                  <a:pt x="3874" y="2632"/>
                </a:cubicBezTo>
                <a:cubicBezTo>
                  <a:pt x="3874" y="2577"/>
                  <a:pt x="3851" y="2532"/>
                  <a:pt x="3824" y="2532"/>
                </a:cubicBezTo>
                <a:close/>
                <a:moveTo>
                  <a:pt x="15537" y="2551"/>
                </a:moveTo>
                <a:cubicBezTo>
                  <a:pt x="15518" y="2551"/>
                  <a:pt x="15502" y="2582"/>
                  <a:pt x="15502" y="2620"/>
                </a:cubicBezTo>
                <a:cubicBezTo>
                  <a:pt x="15502" y="2659"/>
                  <a:pt x="15518" y="2689"/>
                  <a:pt x="15537" y="2689"/>
                </a:cubicBezTo>
                <a:cubicBezTo>
                  <a:pt x="15556" y="2689"/>
                  <a:pt x="15571" y="2659"/>
                  <a:pt x="15571" y="2620"/>
                </a:cubicBezTo>
                <a:cubicBezTo>
                  <a:pt x="15571" y="2582"/>
                  <a:pt x="15556" y="2551"/>
                  <a:pt x="15537" y="2551"/>
                </a:cubicBezTo>
                <a:close/>
                <a:moveTo>
                  <a:pt x="2400" y="2561"/>
                </a:moveTo>
                <a:cubicBezTo>
                  <a:pt x="2373" y="2561"/>
                  <a:pt x="2350" y="2605"/>
                  <a:pt x="2350" y="2660"/>
                </a:cubicBezTo>
                <a:cubicBezTo>
                  <a:pt x="2350" y="2716"/>
                  <a:pt x="2373" y="2761"/>
                  <a:pt x="2400" y="2761"/>
                </a:cubicBezTo>
                <a:cubicBezTo>
                  <a:pt x="2428" y="2761"/>
                  <a:pt x="2450" y="2716"/>
                  <a:pt x="2450" y="2660"/>
                </a:cubicBezTo>
                <a:cubicBezTo>
                  <a:pt x="2450" y="2605"/>
                  <a:pt x="2428" y="2561"/>
                  <a:pt x="2400" y="2561"/>
                </a:cubicBezTo>
                <a:close/>
                <a:moveTo>
                  <a:pt x="4728" y="2561"/>
                </a:moveTo>
                <a:cubicBezTo>
                  <a:pt x="4686" y="2561"/>
                  <a:pt x="4653" y="2628"/>
                  <a:pt x="4653" y="2710"/>
                </a:cubicBezTo>
                <a:cubicBezTo>
                  <a:pt x="4653" y="2793"/>
                  <a:pt x="4686" y="2860"/>
                  <a:pt x="4728" y="2860"/>
                </a:cubicBezTo>
                <a:cubicBezTo>
                  <a:pt x="4769" y="2860"/>
                  <a:pt x="4803" y="2793"/>
                  <a:pt x="4803" y="2710"/>
                </a:cubicBezTo>
                <a:cubicBezTo>
                  <a:pt x="4803" y="2628"/>
                  <a:pt x="4769" y="2561"/>
                  <a:pt x="4728" y="2561"/>
                </a:cubicBezTo>
                <a:close/>
                <a:moveTo>
                  <a:pt x="16788" y="2570"/>
                </a:moveTo>
                <a:cubicBezTo>
                  <a:pt x="16769" y="2570"/>
                  <a:pt x="16754" y="2601"/>
                  <a:pt x="16754" y="2640"/>
                </a:cubicBezTo>
                <a:cubicBezTo>
                  <a:pt x="16754" y="2678"/>
                  <a:pt x="16769" y="2709"/>
                  <a:pt x="16788" y="2709"/>
                </a:cubicBezTo>
                <a:cubicBezTo>
                  <a:pt x="16807" y="2709"/>
                  <a:pt x="16823" y="2678"/>
                  <a:pt x="16823" y="2640"/>
                </a:cubicBezTo>
                <a:cubicBezTo>
                  <a:pt x="16823" y="2601"/>
                  <a:pt x="16807" y="2570"/>
                  <a:pt x="16788" y="2570"/>
                </a:cubicBezTo>
                <a:close/>
                <a:moveTo>
                  <a:pt x="18271" y="2609"/>
                </a:moveTo>
                <a:cubicBezTo>
                  <a:pt x="18230" y="2609"/>
                  <a:pt x="18196" y="2675"/>
                  <a:pt x="18196" y="2758"/>
                </a:cubicBezTo>
                <a:cubicBezTo>
                  <a:pt x="18196" y="2841"/>
                  <a:pt x="18230" y="2908"/>
                  <a:pt x="18271" y="2908"/>
                </a:cubicBezTo>
                <a:cubicBezTo>
                  <a:pt x="18313" y="2908"/>
                  <a:pt x="18346" y="2841"/>
                  <a:pt x="18346" y="2758"/>
                </a:cubicBezTo>
                <a:cubicBezTo>
                  <a:pt x="18346" y="2675"/>
                  <a:pt x="18313" y="2609"/>
                  <a:pt x="18271" y="2609"/>
                </a:cubicBezTo>
                <a:close/>
                <a:moveTo>
                  <a:pt x="13402" y="2618"/>
                </a:moveTo>
                <a:cubicBezTo>
                  <a:pt x="13375" y="2618"/>
                  <a:pt x="13352" y="2663"/>
                  <a:pt x="13352" y="2718"/>
                </a:cubicBezTo>
                <a:cubicBezTo>
                  <a:pt x="13352" y="2773"/>
                  <a:pt x="13375" y="2818"/>
                  <a:pt x="13402" y="2818"/>
                </a:cubicBezTo>
                <a:cubicBezTo>
                  <a:pt x="13430" y="2818"/>
                  <a:pt x="13452" y="2773"/>
                  <a:pt x="13452" y="2718"/>
                </a:cubicBezTo>
                <a:cubicBezTo>
                  <a:pt x="13452" y="2663"/>
                  <a:pt x="13430" y="2618"/>
                  <a:pt x="13402" y="2618"/>
                </a:cubicBezTo>
                <a:close/>
                <a:moveTo>
                  <a:pt x="4282" y="2628"/>
                </a:moveTo>
                <a:cubicBezTo>
                  <a:pt x="4255" y="2628"/>
                  <a:pt x="4233" y="2672"/>
                  <a:pt x="4233" y="2727"/>
                </a:cubicBezTo>
                <a:cubicBezTo>
                  <a:pt x="4233" y="2782"/>
                  <a:pt x="4255" y="2827"/>
                  <a:pt x="4282" y="2827"/>
                </a:cubicBezTo>
                <a:cubicBezTo>
                  <a:pt x="4310" y="2827"/>
                  <a:pt x="4332" y="2782"/>
                  <a:pt x="4332" y="2727"/>
                </a:cubicBezTo>
                <a:cubicBezTo>
                  <a:pt x="4332" y="2672"/>
                  <a:pt x="4310" y="2628"/>
                  <a:pt x="4282" y="2628"/>
                </a:cubicBezTo>
                <a:close/>
                <a:moveTo>
                  <a:pt x="13670" y="2628"/>
                </a:moveTo>
                <a:cubicBezTo>
                  <a:pt x="13642" y="2628"/>
                  <a:pt x="13620" y="2672"/>
                  <a:pt x="13620" y="2727"/>
                </a:cubicBezTo>
                <a:cubicBezTo>
                  <a:pt x="13620" y="2782"/>
                  <a:pt x="13642" y="2827"/>
                  <a:pt x="13670" y="2827"/>
                </a:cubicBezTo>
                <a:cubicBezTo>
                  <a:pt x="13697" y="2827"/>
                  <a:pt x="13720" y="2782"/>
                  <a:pt x="13720" y="2727"/>
                </a:cubicBezTo>
                <a:cubicBezTo>
                  <a:pt x="13720" y="2672"/>
                  <a:pt x="13697" y="2628"/>
                  <a:pt x="13670" y="2628"/>
                </a:cubicBezTo>
                <a:close/>
                <a:moveTo>
                  <a:pt x="15197" y="2628"/>
                </a:moveTo>
                <a:cubicBezTo>
                  <a:pt x="15178" y="2628"/>
                  <a:pt x="15163" y="2659"/>
                  <a:pt x="15163" y="2697"/>
                </a:cubicBezTo>
                <a:cubicBezTo>
                  <a:pt x="15163" y="2735"/>
                  <a:pt x="15178" y="2766"/>
                  <a:pt x="15197" y="2766"/>
                </a:cubicBezTo>
                <a:cubicBezTo>
                  <a:pt x="15217" y="2766"/>
                  <a:pt x="15232" y="2735"/>
                  <a:pt x="15232" y="2697"/>
                </a:cubicBezTo>
                <a:cubicBezTo>
                  <a:pt x="15232" y="2659"/>
                  <a:pt x="15217" y="2628"/>
                  <a:pt x="15197" y="2628"/>
                </a:cubicBezTo>
                <a:close/>
                <a:moveTo>
                  <a:pt x="7078" y="2666"/>
                </a:moveTo>
                <a:cubicBezTo>
                  <a:pt x="7037" y="2666"/>
                  <a:pt x="7003" y="2733"/>
                  <a:pt x="7003" y="2815"/>
                </a:cubicBezTo>
                <a:cubicBezTo>
                  <a:pt x="7003" y="2898"/>
                  <a:pt x="7037" y="2965"/>
                  <a:pt x="7078" y="2965"/>
                </a:cubicBezTo>
                <a:cubicBezTo>
                  <a:pt x="7120" y="2965"/>
                  <a:pt x="7153" y="2898"/>
                  <a:pt x="7153" y="2815"/>
                </a:cubicBezTo>
                <a:cubicBezTo>
                  <a:pt x="7153" y="2733"/>
                  <a:pt x="7120" y="2666"/>
                  <a:pt x="7078" y="2666"/>
                </a:cubicBezTo>
                <a:close/>
                <a:moveTo>
                  <a:pt x="17119" y="2675"/>
                </a:moveTo>
                <a:cubicBezTo>
                  <a:pt x="17091" y="2675"/>
                  <a:pt x="17069" y="2720"/>
                  <a:pt x="17069" y="2775"/>
                </a:cubicBezTo>
                <a:cubicBezTo>
                  <a:pt x="17069" y="2830"/>
                  <a:pt x="17091" y="2875"/>
                  <a:pt x="17119" y="2875"/>
                </a:cubicBezTo>
                <a:cubicBezTo>
                  <a:pt x="17146" y="2875"/>
                  <a:pt x="17169" y="2830"/>
                  <a:pt x="17169" y="2775"/>
                </a:cubicBezTo>
                <a:cubicBezTo>
                  <a:pt x="17169" y="2720"/>
                  <a:pt x="17146" y="2675"/>
                  <a:pt x="17119" y="2675"/>
                </a:cubicBezTo>
                <a:close/>
                <a:moveTo>
                  <a:pt x="2959" y="2685"/>
                </a:moveTo>
                <a:cubicBezTo>
                  <a:pt x="2932" y="2685"/>
                  <a:pt x="2909" y="2730"/>
                  <a:pt x="2909" y="2785"/>
                </a:cubicBezTo>
                <a:cubicBezTo>
                  <a:pt x="2909" y="2840"/>
                  <a:pt x="2932" y="2885"/>
                  <a:pt x="2959" y="2885"/>
                </a:cubicBezTo>
                <a:cubicBezTo>
                  <a:pt x="2987" y="2885"/>
                  <a:pt x="3009" y="2840"/>
                  <a:pt x="3009" y="2785"/>
                </a:cubicBezTo>
                <a:cubicBezTo>
                  <a:pt x="3009" y="2730"/>
                  <a:pt x="2987" y="2685"/>
                  <a:pt x="2959" y="2685"/>
                </a:cubicBezTo>
                <a:close/>
                <a:moveTo>
                  <a:pt x="18718" y="2695"/>
                </a:moveTo>
                <a:cubicBezTo>
                  <a:pt x="18699" y="2695"/>
                  <a:pt x="18684" y="2726"/>
                  <a:pt x="18684" y="2764"/>
                </a:cubicBezTo>
                <a:cubicBezTo>
                  <a:pt x="18684" y="2802"/>
                  <a:pt x="18699" y="2833"/>
                  <a:pt x="18718" y="2833"/>
                </a:cubicBezTo>
                <a:cubicBezTo>
                  <a:pt x="18737" y="2833"/>
                  <a:pt x="18753" y="2802"/>
                  <a:pt x="18753" y="2764"/>
                </a:cubicBezTo>
                <a:cubicBezTo>
                  <a:pt x="18753" y="2726"/>
                  <a:pt x="18737" y="2695"/>
                  <a:pt x="18718" y="2695"/>
                </a:cubicBezTo>
                <a:close/>
                <a:moveTo>
                  <a:pt x="18843" y="2723"/>
                </a:moveTo>
                <a:cubicBezTo>
                  <a:pt x="18816" y="2723"/>
                  <a:pt x="18794" y="2768"/>
                  <a:pt x="18794" y="2823"/>
                </a:cubicBezTo>
                <a:cubicBezTo>
                  <a:pt x="18794" y="2878"/>
                  <a:pt x="18816" y="2923"/>
                  <a:pt x="18843" y="2923"/>
                </a:cubicBezTo>
                <a:cubicBezTo>
                  <a:pt x="18871" y="2923"/>
                  <a:pt x="18893" y="2878"/>
                  <a:pt x="18893" y="2823"/>
                </a:cubicBezTo>
                <a:cubicBezTo>
                  <a:pt x="18893" y="2768"/>
                  <a:pt x="18871" y="2723"/>
                  <a:pt x="18843" y="2723"/>
                </a:cubicBezTo>
                <a:close/>
                <a:moveTo>
                  <a:pt x="18460" y="2733"/>
                </a:moveTo>
                <a:cubicBezTo>
                  <a:pt x="18441" y="2733"/>
                  <a:pt x="18426" y="2764"/>
                  <a:pt x="18426" y="2802"/>
                </a:cubicBezTo>
                <a:cubicBezTo>
                  <a:pt x="18426" y="2840"/>
                  <a:pt x="18441" y="2871"/>
                  <a:pt x="18460" y="2871"/>
                </a:cubicBezTo>
                <a:cubicBezTo>
                  <a:pt x="18479" y="2871"/>
                  <a:pt x="18495" y="2840"/>
                  <a:pt x="18495" y="2802"/>
                </a:cubicBezTo>
                <a:cubicBezTo>
                  <a:pt x="18495" y="2764"/>
                  <a:pt x="18479" y="2733"/>
                  <a:pt x="18460" y="2733"/>
                </a:cubicBezTo>
                <a:close/>
                <a:moveTo>
                  <a:pt x="16345" y="2742"/>
                </a:moveTo>
                <a:cubicBezTo>
                  <a:pt x="16322" y="2742"/>
                  <a:pt x="16305" y="2778"/>
                  <a:pt x="16305" y="2822"/>
                </a:cubicBezTo>
                <a:cubicBezTo>
                  <a:pt x="16305" y="2867"/>
                  <a:pt x="16322" y="2903"/>
                  <a:pt x="16345" y="2903"/>
                </a:cubicBezTo>
                <a:cubicBezTo>
                  <a:pt x="16367" y="2903"/>
                  <a:pt x="16385" y="2867"/>
                  <a:pt x="16385" y="2822"/>
                </a:cubicBezTo>
                <a:cubicBezTo>
                  <a:pt x="16385" y="2778"/>
                  <a:pt x="16367" y="2742"/>
                  <a:pt x="16345" y="2742"/>
                </a:cubicBezTo>
                <a:close/>
                <a:moveTo>
                  <a:pt x="8845" y="2743"/>
                </a:moveTo>
                <a:cubicBezTo>
                  <a:pt x="8839" y="2744"/>
                  <a:pt x="8832" y="2748"/>
                  <a:pt x="8826" y="2754"/>
                </a:cubicBezTo>
                <a:cubicBezTo>
                  <a:pt x="8802" y="2780"/>
                  <a:pt x="8793" y="2840"/>
                  <a:pt x="8805" y="2889"/>
                </a:cubicBezTo>
                <a:cubicBezTo>
                  <a:pt x="8818" y="2937"/>
                  <a:pt x="8849" y="2956"/>
                  <a:pt x="8873" y="2930"/>
                </a:cubicBezTo>
                <a:cubicBezTo>
                  <a:pt x="8897" y="2905"/>
                  <a:pt x="8907" y="2844"/>
                  <a:pt x="8894" y="2795"/>
                </a:cubicBezTo>
                <a:cubicBezTo>
                  <a:pt x="8884" y="2759"/>
                  <a:pt x="8865" y="2739"/>
                  <a:pt x="8845" y="2743"/>
                </a:cubicBezTo>
                <a:close/>
                <a:moveTo>
                  <a:pt x="15370" y="2761"/>
                </a:moveTo>
                <a:cubicBezTo>
                  <a:pt x="15343" y="2761"/>
                  <a:pt x="15321" y="2806"/>
                  <a:pt x="15321" y="2861"/>
                </a:cubicBezTo>
                <a:cubicBezTo>
                  <a:pt x="15321" y="2916"/>
                  <a:pt x="15343" y="2961"/>
                  <a:pt x="15370" y="2961"/>
                </a:cubicBezTo>
                <a:cubicBezTo>
                  <a:pt x="15398" y="2961"/>
                  <a:pt x="15420" y="2916"/>
                  <a:pt x="15420" y="2861"/>
                </a:cubicBezTo>
                <a:cubicBezTo>
                  <a:pt x="15420" y="2806"/>
                  <a:pt x="15398" y="2761"/>
                  <a:pt x="15370" y="2761"/>
                </a:cubicBezTo>
                <a:close/>
                <a:moveTo>
                  <a:pt x="17616" y="2761"/>
                </a:moveTo>
                <a:cubicBezTo>
                  <a:pt x="17588" y="2761"/>
                  <a:pt x="17566" y="2806"/>
                  <a:pt x="17566" y="2861"/>
                </a:cubicBezTo>
                <a:cubicBezTo>
                  <a:pt x="17566" y="2916"/>
                  <a:pt x="17588" y="2961"/>
                  <a:pt x="17616" y="2961"/>
                </a:cubicBezTo>
                <a:cubicBezTo>
                  <a:pt x="17643" y="2961"/>
                  <a:pt x="17666" y="2916"/>
                  <a:pt x="17666" y="2861"/>
                </a:cubicBezTo>
                <a:cubicBezTo>
                  <a:pt x="17666" y="2806"/>
                  <a:pt x="17643" y="2761"/>
                  <a:pt x="17616" y="2761"/>
                </a:cubicBezTo>
                <a:close/>
                <a:moveTo>
                  <a:pt x="15244" y="2781"/>
                </a:moveTo>
                <a:cubicBezTo>
                  <a:pt x="15234" y="2781"/>
                  <a:pt x="15225" y="2798"/>
                  <a:pt x="15225" y="2819"/>
                </a:cubicBezTo>
                <a:cubicBezTo>
                  <a:pt x="15225" y="2840"/>
                  <a:pt x="15234" y="2857"/>
                  <a:pt x="15244" y="2857"/>
                </a:cubicBezTo>
                <a:cubicBezTo>
                  <a:pt x="15255" y="2857"/>
                  <a:pt x="15263" y="2840"/>
                  <a:pt x="15263" y="2819"/>
                </a:cubicBezTo>
                <a:cubicBezTo>
                  <a:pt x="15263" y="2798"/>
                  <a:pt x="15255" y="2781"/>
                  <a:pt x="15244" y="2781"/>
                </a:cubicBezTo>
                <a:close/>
                <a:moveTo>
                  <a:pt x="17921" y="2781"/>
                </a:moveTo>
                <a:cubicBezTo>
                  <a:pt x="17901" y="2781"/>
                  <a:pt x="17886" y="2812"/>
                  <a:pt x="17886" y="2850"/>
                </a:cubicBezTo>
                <a:cubicBezTo>
                  <a:pt x="17886" y="2888"/>
                  <a:pt x="17901" y="2919"/>
                  <a:pt x="17921" y="2919"/>
                </a:cubicBezTo>
                <a:cubicBezTo>
                  <a:pt x="17940" y="2919"/>
                  <a:pt x="17955" y="2888"/>
                  <a:pt x="17955" y="2850"/>
                </a:cubicBezTo>
                <a:cubicBezTo>
                  <a:pt x="17955" y="2812"/>
                  <a:pt x="17940" y="2781"/>
                  <a:pt x="17921" y="2781"/>
                </a:cubicBezTo>
                <a:close/>
                <a:moveTo>
                  <a:pt x="17339" y="2790"/>
                </a:moveTo>
                <a:cubicBezTo>
                  <a:pt x="17311" y="2790"/>
                  <a:pt x="17289" y="2835"/>
                  <a:pt x="17289" y="2890"/>
                </a:cubicBezTo>
                <a:cubicBezTo>
                  <a:pt x="17289" y="2945"/>
                  <a:pt x="17311" y="2990"/>
                  <a:pt x="17339" y="2990"/>
                </a:cubicBezTo>
                <a:cubicBezTo>
                  <a:pt x="17366" y="2990"/>
                  <a:pt x="17389" y="2945"/>
                  <a:pt x="17389" y="2890"/>
                </a:cubicBezTo>
                <a:cubicBezTo>
                  <a:pt x="17389" y="2835"/>
                  <a:pt x="17366" y="2790"/>
                  <a:pt x="17339" y="2790"/>
                </a:cubicBezTo>
                <a:close/>
                <a:moveTo>
                  <a:pt x="15561" y="2809"/>
                </a:moveTo>
                <a:cubicBezTo>
                  <a:pt x="15541" y="2809"/>
                  <a:pt x="15526" y="2840"/>
                  <a:pt x="15526" y="2878"/>
                </a:cubicBezTo>
                <a:cubicBezTo>
                  <a:pt x="15526" y="2917"/>
                  <a:pt x="15541" y="2947"/>
                  <a:pt x="15561" y="2947"/>
                </a:cubicBezTo>
                <a:cubicBezTo>
                  <a:pt x="15580" y="2947"/>
                  <a:pt x="15595" y="2917"/>
                  <a:pt x="15595" y="2878"/>
                </a:cubicBezTo>
                <a:cubicBezTo>
                  <a:pt x="15595" y="2840"/>
                  <a:pt x="15580" y="2809"/>
                  <a:pt x="15561" y="2809"/>
                </a:cubicBezTo>
                <a:close/>
                <a:moveTo>
                  <a:pt x="8277" y="2809"/>
                </a:moveTo>
                <a:cubicBezTo>
                  <a:pt x="8270" y="2811"/>
                  <a:pt x="8264" y="2814"/>
                  <a:pt x="8258" y="2821"/>
                </a:cubicBezTo>
                <a:cubicBezTo>
                  <a:pt x="8233" y="2847"/>
                  <a:pt x="8224" y="2907"/>
                  <a:pt x="8237" y="2955"/>
                </a:cubicBezTo>
                <a:cubicBezTo>
                  <a:pt x="8250" y="3004"/>
                  <a:pt x="8280" y="3023"/>
                  <a:pt x="8304" y="2997"/>
                </a:cubicBezTo>
                <a:cubicBezTo>
                  <a:pt x="8329" y="2972"/>
                  <a:pt x="8338" y="2911"/>
                  <a:pt x="8325" y="2862"/>
                </a:cubicBezTo>
                <a:cubicBezTo>
                  <a:pt x="8316" y="2826"/>
                  <a:pt x="8296" y="2806"/>
                  <a:pt x="8277" y="2809"/>
                </a:cubicBezTo>
                <a:close/>
                <a:moveTo>
                  <a:pt x="3303" y="2857"/>
                </a:moveTo>
                <a:cubicBezTo>
                  <a:pt x="3289" y="2857"/>
                  <a:pt x="3277" y="2880"/>
                  <a:pt x="3277" y="2909"/>
                </a:cubicBezTo>
                <a:cubicBezTo>
                  <a:pt x="3277" y="2937"/>
                  <a:pt x="3289" y="2961"/>
                  <a:pt x="3303" y="2961"/>
                </a:cubicBezTo>
                <a:cubicBezTo>
                  <a:pt x="3317" y="2961"/>
                  <a:pt x="3329" y="2937"/>
                  <a:pt x="3329" y="2909"/>
                </a:cubicBezTo>
                <a:cubicBezTo>
                  <a:pt x="3329" y="2880"/>
                  <a:pt x="3317" y="2857"/>
                  <a:pt x="3303" y="2857"/>
                </a:cubicBezTo>
                <a:close/>
                <a:moveTo>
                  <a:pt x="5377" y="2857"/>
                </a:moveTo>
                <a:cubicBezTo>
                  <a:pt x="5336" y="2857"/>
                  <a:pt x="5303" y="2924"/>
                  <a:pt x="5303" y="3007"/>
                </a:cubicBezTo>
                <a:cubicBezTo>
                  <a:pt x="5303" y="3089"/>
                  <a:pt x="5336" y="3156"/>
                  <a:pt x="5377" y="3156"/>
                </a:cubicBezTo>
                <a:cubicBezTo>
                  <a:pt x="5419" y="3156"/>
                  <a:pt x="5452" y="3089"/>
                  <a:pt x="5452" y="3007"/>
                </a:cubicBezTo>
                <a:cubicBezTo>
                  <a:pt x="5452" y="2924"/>
                  <a:pt x="5419" y="2857"/>
                  <a:pt x="5377" y="2857"/>
                </a:cubicBezTo>
                <a:close/>
                <a:moveTo>
                  <a:pt x="5110" y="2905"/>
                </a:moveTo>
                <a:cubicBezTo>
                  <a:pt x="5069" y="2905"/>
                  <a:pt x="5035" y="2972"/>
                  <a:pt x="5035" y="3054"/>
                </a:cubicBezTo>
                <a:cubicBezTo>
                  <a:pt x="5035" y="3137"/>
                  <a:pt x="5069" y="3204"/>
                  <a:pt x="5110" y="3204"/>
                </a:cubicBezTo>
                <a:cubicBezTo>
                  <a:pt x="5151" y="3204"/>
                  <a:pt x="5185" y="3137"/>
                  <a:pt x="5185" y="3054"/>
                </a:cubicBezTo>
                <a:cubicBezTo>
                  <a:pt x="5185" y="2972"/>
                  <a:pt x="5151" y="2905"/>
                  <a:pt x="5110" y="2905"/>
                </a:cubicBezTo>
                <a:close/>
                <a:moveTo>
                  <a:pt x="16533" y="2924"/>
                </a:moveTo>
                <a:cubicBezTo>
                  <a:pt x="16523" y="2924"/>
                  <a:pt x="16515" y="2940"/>
                  <a:pt x="16515" y="2961"/>
                </a:cubicBezTo>
                <a:cubicBezTo>
                  <a:pt x="16515" y="2981"/>
                  <a:pt x="16523" y="2998"/>
                  <a:pt x="16533" y="2998"/>
                </a:cubicBezTo>
                <a:cubicBezTo>
                  <a:pt x="16544" y="2998"/>
                  <a:pt x="16552" y="2981"/>
                  <a:pt x="16552" y="2961"/>
                </a:cubicBezTo>
                <a:cubicBezTo>
                  <a:pt x="16552" y="2940"/>
                  <a:pt x="16544" y="2924"/>
                  <a:pt x="16533" y="2924"/>
                </a:cubicBezTo>
                <a:close/>
                <a:moveTo>
                  <a:pt x="14483" y="2952"/>
                </a:moveTo>
                <a:cubicBezTo>
                  <a:pt x="14442" y="2952"/>
                  <a:pt x="14408" y="3019"/>
                  <a:pt x="14408" y="3102"/>
                </a:cubicBezTo>
                <a:cubicBezTo>
                  <a:pt x="14408" y="3185"/>
                  <a:pt x="14442" y="3252"/>
                  <a:pt x="14483" y="3252"/>
                </a:cubicBezTo>
                <a:cubicBezTo>
                  <a:pt x="14524" y="3252"/>
                  <a:pt x="14558" y="3185"/>
                  <a:pt x="14558" y="3102"/>
                </a:cubicBezTo>
                <a:cubicBezTo>
                  <a:pt x="14558" y="3019"/>
                  <a:pt x="14524" y="2952"/>
                  <a:pt x="14483" y="2952"/>
                </a:cubicBezTo>
                <a:close/>
                <a:moveTo>
                  <a:pt x="3867" y="2972"/>
                </a:moveTo>
                <a:cubicBezTo>
                  <a:pt x="3853" y="2972"/>
                  <a:pt x="3841" y="2995"/>
                  <a:pt x="3841" y="3024"/>
                </a:cubicBezTo>
                <a:cubicBezTo>
                  <a:pt x="3841" y="3052"/>
                  <a:pt x="3853" y="3075"/>
                  <a:pt x="3867" y="3075"/>
                </a:cubicBezTo>
                <a:cubicBezTo>
                  <a:pt x="3881" y="3075"/>
                  <a:pt x="3893" y="3052"/>
                  <a:pt x="3893" y="3024"/>
                </a:cubicBezTo>
                <a:cubicBezTo>
                  <a:pt x="3893" y="2995"/>
                  <a:pt x="3881" y="2972"/>
                  <a:pt x="3867" y="2972"/>
                </a:cubicBezTo>
                <a:close/>
                <a:moveTo>
                  <a:pt x="16651" y="2972"/>
                </a:moveTo>
                <a:cubicBezTo>
                  <a:pt x="16628" y="2972"/>
                  <a:pt x="16610" y="3007"/>
                  <a:pt x="16610" y="3052"/>
                </a:cubicBezTo>
                <a:cubicBezTo>
                  <a:pt x="16610" y="3096"/>
                  <a:pt x="16628" y="3132"/>
                  <a:pt x="16651" y="3132"/>
                </a:cubicBezTo>
                <a:cubicBezTo>
                  <a:pt x="16673" y="3132"/>
                  <a:pt x="16691" y="3096"/>
                  <a:pt x="16691" y="3052"/>
                </a:cubicBezTo>
                <a:cubicBezTo>
                  <a:pt x="16691" y="3007"/>
                  <a:pt x="16673" y="2972"/>
                  <a:pt x="16651" y="2972"/>
                </a:cubicBezTo>
                <a:close/>
                <a:moveTo>
                  <a:pt x="3609" y="3010"/>
                </a:moveTo>
                <a:cubicBezTo>
                  <a:pt x="3581" y="3010"/>
                  <a:pt x="3559" y="3054"/>
                  <a:pt x="3559" y="3110"/>
                </a:cubicBezTo>
                <a:cubicBezTo>
                  <a:pt x="3559" y="3165"/>
                  <a:pt x="3581" y="3209"/>
                  <a:pt x="3609" y="3209"/>
                </a:cubicBezTo>
                <a:cubicBezTo>
                  <a:pt x="3636" y="3209"/>
                  <a:pt x="3659" y="3165"/>
                  <a:pt x="3659" y="3110"/>
                </a:cubicBezTo>
                <a:cubicBezTo>
                  <a:pt x="3659" y="3054"/>
                  <a:pt x="3636" y="3010"/>
                  <a:pt x="3609" y="3010"/>
                </a:cubicBezTo>
                <a:close/>
                <a:moveTo>
                  <a:pt x="18150" y="3029"/>
                </a:moveTo>
                <a:cubicBezTo>
                  <a:pt x="18131" y="3029"/>
                  <a:pt x="18115" y="3060"/>
                  <a:pt x="18115" y="3098"/>
                </a:cubicBezTo>
                <a:cubicBezTo>
                  <a:pt x="18115" y="3136"/>
                  <a:pt x="18131" y="3167"/>
                  <a:pt x="18150" y="3167"/>
                </a:cubicBezTo>
                <a:cubicBezTo>
                  <a:pt x="18169" y="3167"/>
                  <a:pt x="18184" y="3136"/>
                  <a:pt x="18184" y="3098"/>
                </a:cubicBezTo>
                <a:cubicBezTo>
                  <a:pt x="18184" y="3060"/>
                  <a:pt x="18169" y="3029"/>
                  <a:pt x="18150" y="3029"/>
                </a:cubicBezTo>
                <a:close/>
                <a:moveTo>
                  <a:pt x="19221" y="3029"/>
                </a:moveTo>
                <a:cubicBezTo>
                  <a:pt x="19193" y="3029"/>
                  <a:pt x="19171" y="3073"/>
                  <a:pt x="19171" y="3129"/>
                </a:cubicBezTo>
                <a:cubicBezTo>
                  <a:pt x="19171" y="3184"/>
                  <a:pt x="19193" y="3229"/>
                  <a:pt x="19221" y="3229"/>
                </a:cubicBezTo>
                <a:cubicBezTo>
                  <a:pt x="19248" y="3229"/>
                  <a:pt x="19271" y="3184"/>
                  <a:pt x="19271" y="3129"/>
                </a:cubicBezTo>
                <a:cubicBezTo>
                  <a:pt x="19271" y="3073"/>
                  <a:pt x="19248" y="3029"/>
                  <a:pt x="19221" y="3029"/>
                </a:cubicBezTo>
                <a:close/>
                <a:moveTo>
                  <a:pt x="4545" y="3048"/>
                </a:moveTo>
                <a:cubicBezTo>
                  <a:pt x="4531" y="3048"/>
                  <a:pt x="4519" y="3071"/>
                  <a:pt x="4519" y="3100"/>
                </a:cubicBezTo>
                <a:cubicBezTo>
                  <a:pt x="4519" y="3128"/>
                  <a:pt x="4531" y="3152"/>
                  <a:pt x="4545" y="3152"/>
                </a:cubicBezTo>
                <a:cubicBezTo>
                  <a:pt x="4560" y="3152"/>
                  <a:pt x="4571" y="3128"/>
                  <a:pt x="4571" y="3100"/>
                </a:cubicBezTo>
                <a:cubicBezTo>
                  <a:pt x="4571" y="3071"/>
                  <a:pt x="4560" y="3048"/>
                  <a:pt x="4545" y="3048"/>
                </a:cubicBezTo>
                <a:close/>
                <a:moveTo>
                  <a:pt x="18643" y="3048"/>
                </a:moveTo>
                <a:cubicBezTo>
                  <a:pt x="18615" y="3048"/>
                  <a:pt x="18593" y="3093"/>
                  <a:pt x="18593" y="3148"/>
                </a:cubicBezTo>
                <a:cubicBezTo>
                  <a:pt x="18593" y="3203"/>
                  <a:pt x="18615" y="3248"/>
                  <a:pt x="18643" y="3248"/>
                </a:cubicBezTo>
                <a:cubicBezTo>
                  <a:pt x="18670" y="3248"/>
                  <a:pt x="18693" y="3203"/>
                  <a:pt x="18693" y="3148"/>
                </a:cubicBezTo>
                <a:cubicBezTo>
                  <a:pt x="18693" y="3093"/>
                  <a:pt x="18670" y="3048"/>
                  <a:pt x="18643" y="3048"/>
                </a:cubicBezTo>
                <a:close/>
                <a:moveTo>
                  <a:pt x="2419" y="3067"/>
                </a:moveTo>
                <a:cubicBezTo>
                  <a:pt x="2392" y="3067"/>
                  <a:pt x="2369" y="3112"/>
                  <a:pt x="2369" y="3167"/>
                </a:cubicBezTo>
                <a:cubicBezTo>
                  <a:pt x="2369" y="3222"/>
                  <a:pt x="2392" y="3267"/>
                  <a:pt x="2419" y="3267"/>
                </a:cubicBezTo>
                <a:cubicBezTo>
                  <a:pt x="2447" y="3267"/>
                  <a:pt x="2469" y="3222"/>
                  <a:pt x="2469" y="3167"/>
                </a:cubicBezTo>
                <a:cubicBezTo>
                  <a:pt x="2469" y="3112"/>
                  <a:pt x="2447" y="3067"/>
                  <a:pt x="2419" y="3067"/>
                </a:cubicBezTo>
                <a:close/>
                <a:moveTo>
                  <a:pt x="13230" y="3096"/>
                </a:moveTo>
                <a:cubicBezTo>
                  <a:pt x="13203" y="3096"/>
                  <a:pt x="13180" y="3140"/>
                  <a:pt x="13180" y="3195"/>
                </a:cubicBezTo>
                <a:cubicBezTo>
                  <a:pt x="13180" y="3251"/>
                  <a:pt x="13203" y="3296"/>
                  <a:pt x="13230" y="3296"/>
                </a:cubicBezTo>
                <a:cubicBezTo>
                  <a:pt x="13258" y="3296"/>
                  <a:pt x="13280" y="3251"/>
                  <a:pt x="13280" y="3195"/>
                </a:cubicBezTo>
                <a:cubicBezTo>
                  <a:pt x="13280" y="3140"/>
                  <a:pt x="13258" y="3096"/>
                  <a:pt x="13230" y="3096"/>
                </a:cubicBezTo>
                <a:close/>
                <a:moveTo>
                  <a:pt x="13507" y="3105"/>
                </a:moveTo>
                <a:cubicBezTo>
                  <a:pt x="13480" y="3105"/>
                  <a:pt x="13457" y="3150"/>
                  <a:pt x="13457" y="3205"/>
                </a:cubicBezTo>
                <a:cubicBezTo>
                  <a:pt x="13457" y="3260"/>
                  <a:pt x="13480" y="3305"/>
                  <a:pt x="13507" y="3305"/>
                </a:cubicBezTo>
                <a:cubicBezTo>
                  <a:pt x="13535" y="3305"/>
                  <a:pt x="13557" y="3260"/>
                  <a:pt x="13557" y="3205"/>
                </a:cubicBezTo>
                <a:cubicBezTo>
                  <a:pt x="13557" y="3150"/>
                  <a:pt x="13535" y="3105"/>
                  <a:pt x="13507" y="3105"/>
                </a:cubicBezTo>
                <a:close/>
                <a:moveTo>
                  <a:pt x="14971" y="3105"/>
                </a:moveTo>
                <a:cubicBezTo>
                  <a:pt x="14961" y="3105"/>
                  <a:pt x="14953" y="3122"/>
                  <a:pt x="14953" y="3142"/>
                </a:cubicBezTo>
                <a:cubicBezTo>
                  <a:pt x="14953" y="3163"/>
                  <a:pt x="14961" y="3179"/>
                  <a:pt x="14971" y="3179"/>
                </a:cubicBezTo>
                <a:cubicBezTo>
                  <a:pt x="14981" y="3179"/>
                  <a:pt x="14990" y="3163"/>
                  <a:pt x="14990" y="3142"/>
                </a:cubicBezTo>
                <a:cubicBezTo>
                  <a:pt x="14990" y="3122"/>
                  <a:pt x="14981" y="3105"/>
                  <a:pt x="14971" y="3105"/>
                </a:cubicBezTo>
                <a:close/>
                <a:moveTo>
                  <a:pt x="16810" y="3105"/>
                </a:moveTo>
                <a:cubicBezTo>
                  <a:pt x="16800" y="3105"/>
                  <a:pt x="16792" y="3122"/>
                  <a:pt x="16792" y="3142"/>
                </a:cubicBezTo>
                <a:cubicBezTo>
                  <a:pt x="16792" y="3163"/>
                  <a:pt x="16800" y="3179"/>
                  <a:pt x="16810" y="3179"/>
                </a:cubicBezTo>
                <a:cubicBezTo>
                  <a:pt x="16821" y="3179"/>
                  <a:pt x="16829" y="3163"/>
                  <a:pt x="16829" y="3142"/>
                </a:cubicBezTo>
                <a:cubicBezTo>
                  <a:pt x="16829" y="3122"/>
                  <a:pt x="16821" y="3105"/>
                  <a:pt x="16810" y="3105"/>
                </a:cubicBezTo>
                <a:close/>
                <a:moveTo>
                  <a:pt x="15379" y="3124"/>
                </a:moveTo>
                <a:cubicBezTo>
                  <a:pt x="15360" y="3124"/>
                  <a:pt x="15344" y="3156"/>
                  <a:pt x="15344" y="3194"/>
                </a:cubicBezTo>
                <a:cubicBezTo>
                  <a:pt x="15344" y="3232"/>
                  <a:pt x="15360" y="3263"/>
                  <a:pt x="15379" y="3263"/>
                </a:cubicBezTo>
                <a:cubicBezTo>
                  <a:pt x="15398" y="3263"/>
                  <a:pt x="15414" y="3232"/>
                  <a:pt x="15414" y="3194"/>
                </a:cubicBezTo>
                <a:cubicBezTo>
                  <a:pt x="15414" y="3156"/>
                  <a:pt x="15398" y="3124"/>
                  <a:pt x="15379" y="3124"/>
                </a:cubicBezTo>
                <a:close/>
                <a:moveTo>
                  <a:pt x="4168" y="3134"/>
                </a:moveTo>
                <a:cubicBezTo>
                  <a:pt x="4140" y="3134"/>
                  <a:pt x="4118" y="3179"/>
                  <a:pt x="4118" y="3234"/>
                </a:cubicBezTo>
                <a:cubicBezTo>
                  <a:pt x="4118" y="3289"/>
                  <a:pt x="4140" y="3333"/>
                  <a:pt x="4168" y="3333"/>
                </a:cubicBezTo>
                <a:cubicBezTo>
                  <a:pt x="4195" y="3333"/>
                  <a:pt x="4218" y="3289"/>
                  <a:pt x="4218" y="3234"/>
                </a:cubicBezTo>
                <a:cubicBezTo>
                  <a:pt x="4218" y="3179"/>
                  <a:pt x="4195" y="3134"/>
                  <a:pt x="4168" y="3134"/>
                </a:cubicBezTo>
                <a:close/>
                <a:moveTo>
                  <a:pt x="6719" y="3144"/>
                </a:moveTo>
                <a:cubicBezTo>
                  <a:pt x="6691" y="3144"/>
                  <a:pt x="6669" y="3188"/>
                  <a:pt x="6669" y="3243"/>
                </a:cubicBezTo>
                <a:cubicBezTo>
                  <a:pt x="6669" y="3298"/>
                  <a:pt x="6691" y="3343"/>
                  <a:pt x="6719" y="3343"/>
                </a:cubicBezTo>
                <a:cubicBezTo>
                  <a:pt x="6746" y="3343"/>
                  <a:pt x="6769" y="3298"/>
                  <a:pt x="6769" y="3243"/>
                </a:cubicBezTo>
                <a:cubicBezTo>
                  <a:pt x="6769" y="3188"/>
                  <a:pt x="6746" y="3144"/>
                  <a:pt x="6719" y="3144"/>
                </a:cubicBezTo>
                <a:close/>
                <a:moveTo>
                  <a:pt x="7918" y="3153"/>
                </a:moveTo>
                <a:cubicBezTo>
                  <a:pt x="7890" y="3153"/>
                  <a:pt x="7868" y="3198"/>
                  <a:pt x="7868" y="3253"/>
                </a:cubicBezTo>
                <a:cubicBezTo>
                  <a:pt x="7868" y="3308"/>
                  <a:pt x="7890" y="3353"/>
                  <a:pt x="7918" y="3353"/>
                </a:cubicBezTo>
                <a:cubicBezTo>
                  <a:pt x="7945" y="3353"/>
                  <a:pt x="7968" y="3308"/>
                  <a:pt x="7968" y="3253"/>
                </a:cubicBezTo>
                <a:cubicBezTo>
                  <a:pt x="7968" y="3198"/>
                  <a:pt x="7945" y="3153"/>
                  <a:pt x="7918" y="3153"/>
                </a:cubicBezTo>
                <a:close/>
                <a:moveTo>
                  <a:pt x="8679" y="3153"/>
                </a:moveTo>
                <a:cubicBezTo>
                  <a:pt x="8637" y="3153"/>
                  <a:pt x="8604" y="3220"/>
                  <a:pt x="8604" y="3303"/>
                </a:cubicBezTo>
                <a:cubicBezTo>
                  <a:pt x="8604" y="3385"/>
                  <a:pt x="8637" y="3453"/>
                  <a:pt x="8679" y="3453"/>
                </a:cubicBezTo>
                <a:cubicBezTo>
                  <a:pt x="8720" y="3453"/>
                  <a:pt x="8753" y="3385"/>
                  <a:pt x="8753" y="3303"/>
                </a:cubicBezTo>
                <a:cubicBezTo>
                  <a:pt x="8753" y="3220"/>
                  <a:pt x="8720" y="3153"/>
                  <a:pt x="8679" y="3153"/>
                </a:cubicBezTo>
                <a:close/>
                <a:moveTo>
                  <a:pt x="5501" y="3163"/>
                </a:moveTo>
                <a:cubicBezTo>
                  <a:pt x="5473" y="3163"/>
                  <a:pt x="5451" y="3207"/>
                  <a:pt x="5451" y="3262"/>
                </a:cubicBezTo>
                <a:cubicBezTo>
                  <a:pt x="5451" y="3317"/>
                  <a:pt x="5473" y="3362"/>
                  <a:pt x="5501" y="3362"/>
                </a:cubicBezTo>
                <a:cubicBezTo>
                  <a:pt x="5528" y="3362"/>
                  <a:pt x="5551" y="3317"/>
                  <a:pt x="5551" y="3262"/>
                </a:cubicBezTo>
                <a:cubicBezTo>
                  <a:pt x="5551" y="3207"/>
                  <a:pt x="5528" y="3163"/>
                  <a:pt x="5501" y="3163"/>
                </a:cubicBezTo>
                <a:close/>
                <a:moveTo>
                  <a:pt x="3384" y="3172"/>
                </a:moveTo>
                <a:cubicBezTo>
                  <a:pt x="3357" y="3172"/>
                  <a:pt x="3334" y="3217"/>
                  <a:pt x="3334" y="3272"/>
                </a:cubicBezTo>
                <a:cubicBezTo>
                  <a:pt x="3334" y="3327"/>
                  <a:pt x="3357" y="3372"/>
                  <a:pt x="3384" y="3372"/>
                </a:cubicBezTo>
                <a:cubicBezTo>
                  <a:pt x="3412" y="3372"/>
                  <a:pt x="3434" y="3327"/>
                  <a:pt x="3434" y="3272"/>
                </a:cubicBezTo>
                <a:cubicBezTo>
                  <a:pt x="3434" y="3217"/>
                  <a:pt x="3412" y="3172"/>
                  <a:pt x="3384" y="3172"/>
                </a:cubicBezTo>
                <a:close/>
                <a:moveTo>
                  <a:pt x="2668" y="3182"/>
                </a:moveTo>
                <a:cubicBezTo>
                  <a:pt x="2640" y="3182"/>
                  <a:pt x="2618" y="3226"/>
                  <a:pt x="2618" y="3281"/>
                </a:cubicBezTo>
                <a:cubicBezTo>
                  <a:pt x="2618" y="3337"/>
                  <a:pt x="2640" y="3381"/>
                  <a:pt x="2668" y="3381"/>
                </a:cubicBezTo>
                <a:cubicBezTo>
                  <a:pt x="2695" y="3381"/>
                  <a:pt x="2718" y="3337"/>
                  <a:pt x="2718" y="3281"/>
                </a:cubicBezTo>
                <a:cubicBezTo>
                  <a:pt x="2718" y="3226"/>
                  <a:pt x="2695" y="3182"/>
                  <a:pt x="2668" y="3182"/>
                </a:cubicBezTo>
                <a:close/>
                <a:moveTo>
                  <a:pt x="15558" y="3191"/>
                </a:moveTo>
                <a:cubicBezTo>
                  <a:pt x="15543" y="3191"/>
                  <a:pt x="15531" y="3216"/>
                  <a:pt x="15531" y="3247"/>
                </a:cubicBezTo>
                <a:cubicBezTo>
                  <a:pt x="15531" y="3277"/>
                  <a:pt x="15543" y="3301"/>
                  <a:pt x="15558" y="3301"/>
                </a:cubicBezTo>
                <a:cubicBezTo>
                  <a:pt x="15574" y="3301"/>
                  <a:pt x="15586" y="3277"/>
                  <a:pt x="15586" y="3247"/>
                </a:cubicBezTo>
                <a:cubicBezTo>
                  <a:pt x="15586" y="3216"/>
                  <a:pt x="15574" y="3191"/>
                  <a:pt x="15558" y="3191"/>
                </a:cubicBezTo>
                <a:close/>
                <a:moveTo>
                  <a:pt x="21152" y="3191"/>
                </a:moveTo>
                <a:cubicBezTo>
                  <a:pt x="21110" y="3191"/>
                  <a:pt x="21077" y="3258"/>
                  <a:pt x="21077" y="3341"/>
                </a:cubicBezTo>
                <a:cubicBezTo>
                  <a:pt x="21077" y="3424"/>
                  <a:pt x="21111" y="3491"/>
                  <a:pt x="21152" y="3491"/>
                </a:cubicBezTo>
                <a:cubicBezTo>
                  <a:pt x="21193" y="3491"/>
                  <a:pt x="21227" y="3424"/>
                  <a:pt x="21227" y="3341"/>
                </a:cubicBezTo>
                <a:cubicBezTo>
                  <a:pt x="21227" y="3258"/>
                  <a:pt x="21193" y="3191"/>
                  <a:pt x="21152" y="3191"/>
                </a:cubicBezTo>
                <a:close/>
                <a:moveTo>
                  <a:pt x="18499" y="3201"/>
                </a:moveTo>
                <a:cubicBezTo>
                  <a:pt x="18479" y="3201"/>
                  <a:pt x="18464" y="3232"/>
                  <a:pt x="18464" y="3270"/>
                </a:cubicBezTo>
                <a:cubicBezTo>
                  <a:pt x="18464" y="3308"/>
                  <a:pt x="18479" y="3339"/>
                  <a:pt x="18499" y="3339"/>
                </a:cubicBezTo>
                <a:cubicBezTo>
                  <a:pt x="18518" y="3339"/>
                  <a:pt x="18533" y="3308"/>
                  <a:pt x="18533" y="3270"/>
                </a:cubicBezTo>
                <a:cubicBezTo>
                  <a:pt x="18533" y="3232"/>
                  <a:pt x="18518" y="3201"/>
                  <a:pt x="18499" y="3201"/>
                </a:cubicBezTo>
                <a:close/>
                <a:moveTo>
                  <a:pt x="17927" y="3220"/>
                </a:moveTo>
                <a:cubicBezTo>
                  <a:pt x="17886" y="3220"/>
                  <a:pt x="17852" y="3287"/>
                  <a:pt x="17852" y="3370"/>
                </a:cubicBezTo>
                <a:cubicBezTo>
                  <a:pt x="17852" y="3452"/>
                  <a:pt x="17886" y="3519"/>
                  <a:pt x="17927" y="3519"/>
                </a:cubicBezTo>
                <a:cubicBezTo>
                  <a:pt x="17969" y="3519"/>
                  <a:pt x="18002" y="3452"/>
                  <a:pt x="18002" y="3370"/>
                </a:cubicBezTo>
                <a:cubicBezTo>
                  <a:pt x="18002" y="3287"/>
                  <a:pt x="17969" y="3220"/>
                  <a:pt x="17927" y="3220"/>
                </a:cubicBezTo>
                <a:close/>
                <a:moveTo>
                  <a:pt x="7091" y="3239"/>
                </a:moveTo>
                <a:cubicBezTo>
                  <a:pt x="7024" y="3239"/>
                  <a:pt x="6970" y="3347"/>
                  <a:pt x="6970" y="3481"/>
                </a:cubicBezTo>
                <a:cubicBezTo>
                  <a:pt x="6970" y="3614"/>
                  <a:pt x="7024" y="3723"/>
                  <a:pt x="7091" y="3723"/>
                </a:cubicBezTo>
                <a:cubicBezTo>
                  <a:pt x="7158" y="3723"/>
                  <a:pt x="7212" y="3614"/>
                  <a:pt x="7212" y="3481"/>
                </a:cubicBezTo>
                <a:cubicBezTo>
                  <a:pt x="7212" y="3347"/>
                  <a:pt x="7158" y="3239"/>
                  <a:pt x="7091" y="3239"/>
                </a:cubicBezTo>
                <a:close/>
                <a:moveTo>
                  <a:pt x="14694" y="3249"/>
                </a:moveTo>
                <a:cubicBezTo>
                  <a:pt x="14684" y="3249"/>
                  <a:pt x="14676" y="3265"/>
                  <a:pt x="14676" y="3286"/>
                </a:cubicBezTo>
                <a:cubicBezTo>
                  <a:pt x="14676" y="3306"/>
                  <a:pt x="14684" y="3323"/>
                  <a:pt x="14694" y="3323"/>
                </a:cubicBezTo>
                <a:cubicBezTo>
                  <a:pt x="14704" y="3323"/>
                  <a:pt x="14713" y="3306"/>
                  <a:pt x="14713" y="3286"/>
                </a:cubicBezTo>
                <a:cubicBezTo>
                  <a:pt x="14713" y="3265"/>
                  <a:pt x="14704" y="3249"/>
                  <a:pt x="14694" y="3249"/>
                </a:cubicBezTo>
                <a:close/>
                <a:moveTo>
                  <a:pt x="2854" y="3277"/>
                </a:moveTo>
                <a:cubicBezTo>
                  <a:pt x="2827" y="3277"/>
                  <a:pt x="2804" y="3322"/>
                  <a:pt x="2804" y="3377"/>
                </a:cubicBezTo>
                <a:cubicBezTo>
                  <a:pt x="2804" y="3432"/>
                  <a:pt x="2827" y="3477"/>
                  <a:pt x="2854" y="3477"/>
                </a:cubicBezTo>
                <a:cubicBezTo>
                  <a:pt x="2882" y="3477"/>
                  <a:pt x="2904" y="3432"/>
                  <a:pt x="2904" y="3377"/>
                </a:cubicBezTo>
                <a:cubicBezTo>
                  <a:pt x="2904" y="3322"/>
                  <a:pt x="2882" y="3277"/>
                  <a:pt x="2854" y="3277"/>
                </a:cubicBezTo>
                <a:close/>
                <a:moveTo>
                  <a:pt x="3943" y="3287"/>
                </a:moveTo>
                <a:cubicBezTo>
                  <a:pt x="3916" y="3287"/>
                  <a:pt x="3893" y="3331"/>
                  <a:pt x="3893" y="3387"/>
                </a:cubicBezTo>
                <a:cubicBezTo>
                  <a:pt x="3893" y="3442"/>
                  <a:pt x="3916" y="3486"/>
                  <a:pt x="3943" y="3486"/>
                </a:cubicBezTo>
                <a:cubicBezTo>
                  <a:pt x="3971" y="3486"/>
                  <a:pt x="3993" y="3442"/>
                  <a:pt x="3993" y="3387"/>
                </a:cubicBezTo>
                <a:cubicBezTo>
                  <a:pt x="3993" y="3331"/>
                  <a:pt x="3971" y="3287"/>
                  <a:pt x="3943" y="3287"/>
                </a:cubicBezTo>
                <a:close/>
                <a:moveTo>
                  <a:pt x="14166" y="3287"/>
                </a:moveTo>
                <a:cubicBezTo>
                  <a:pt x="14147" y="3287"/>
                  <a:pt x="14131" y="3318"/>
                  <a:pt x="14131" y="3356"/>
                </a:cubicBezTo>
                <a:cubicBezTo>
                  <a:pt x="14131" y="3394"/>
                  <a:pt x="14147" y="3425"/>
                  <a:pt x="14166" y="3425"/>
                </a:cubicBezTo>
                <a:cubicBezTo>
                  <a:pt x="14185" y="3425"/>
                  <a:pt x="14200" y="3394"/>
                  <a:pt x="14200" y="3356"/>
                </a:cubicBezTo>
                <a:cubicBezTo>
                  <a:pt x="14200" y="3318"/>
                  <a:pt x="14185" y="3287"/>
                  <a:pt x="14166" y="3287"/>
                </a:cubicBezTo>
                <a:close/>
                <a:moveTo>
                  <a:pt x="16956" y="3287"/>
                </a:moveTo>
                <a:cubicBezTo>
                  <a:pt x="16936" y="3287"/>
                  <a:pt x="16921" y="3318"/>
                  <a:pt x="16921" y="3356"/>
                </a:cubicBezTo>
                <a:cubicBezTo>
                  <a:pt x="16921" y="3394"/>
                  <a:pt x="16936" y="3425"/>
                  <a:pt x="16956" y="3425"/>
                </a:cubicBezTo>
                <a:cubicBezTo>
                  <a:pt x="16975" y="3425"/>
                  <a:pt x="16990" y="3394"/>
                  <a:pt x="16990" y="3356"/>
                </a:cubicBezTo>
                <a:cubicBezTo>
                  <a:pt x="16990" y="3318"/>
                  <a:pt x="16975" y="3287"/>
                  <a:pt x="16956" y="3287"/>
                </a:cubicBezTo>
                <a:close/>
                <a:moveTo>
                  <a:pt x="5625" y="3296"/>
                </a:moveTo>
                <a:cubicBezTo>
                  <a:pt x="5611" y="3296"/>
                  <a:pt x="5599" y="3320"/>
                  <a:pt x="5599" y="3348"/>
                </a:cubicBezTo>
                <a:cubicBezTo>
                  <a:pt x="5599" y="3377"/>
                  <a:pt x="5611" y="3400"/>
                  <a:pt x="5625" y="3400"/>
                </a:cubicBezTo>
                <a:cubicBezTo>
                  <a:pt x="5639" y="3400"/>
                  <a:pt x="5651" y="3377"/>
                  <a:pt x="5651" y="3348"/>
                </a:cubicBezTo>
                <a:cubicBezTo>
                  <a:pt x="5651" y="3320"/>
                  <a:pt x="5639" y="3296"/>
                  <a:pt x="5625" y="3296"/>
                </a:cubicBezTo>
                <a:close/>
                <a:moveTo>
                  <a:pt x="7755" y="3306"/>
                </a:moveTo>
                <a:cubicBezTo>
                  <a:pt x="7728" y="3306"/>
                  <a:pt x="7706" y="3351"/>
                  <a:pt x="7706" y="3406"/>
                </a:cubicBezTo>
                <a:cubicBezTo>
                  <a:pt x="7706" y="3461"/>
                  <a:pt x="7728" y="3506"/>
                  <a:pt x="7755" y="3506"/>
                </a:cubicBezTo>
                <a:cubicBezTo>
                  <a:pt x="7783" y="3506"/>
                  <a:pt x="7806" y="3461"/>
                  <a:pt x="7806" y="3406"/>
                </a:cubicBezTo>
                <a:cubicBezTo>
                  <a:pt x="7806" y="3351"/>
                  <a:pt x="7783" y="3306"/>
                  <a:pt x="7755" y="3306"/>
                </a:cubicBezTo>
                <a:close/>
                <a:moveTo>
                  <a:pt x="19608" y="3306"/>
                </a:moveTo>
                <a:cubicBezTo>
                  <a:pt x="19580" y="3306"/>
                  <a:pt x="19558" y="3351"/>
                  <a:pt x="19558" y="3406"/>
                </a:cubicBezTo>
                <a:cubicBezTo>
                  <a:pt x="19558" y="3461"/>
                  <a:pt x="19580" y="3506"/>
                  <a:pt x="19608" y="3506"/>
                </a:cubicBezTo>
                <a:cubicBezTo>
                  <a:pt x="19635" y="3506"/>
                  <a:pt x="19658" y="3461"/>
                  <a:pt x="19658" y="3406"/>
                </a:cubicBezTo>
                <a:cubicBezTo>
                  <a:pt x="19658" y="3351"/>
                  <a:pt x="19635" y="3306"/>
                  <a:pt x="19608" y="3306"/>
                </a:cubicBezTo>
                <a:close/>
                <a:moveTo>
                  <a:pt x="5807" y="3325"/>
                </a:moveTo>
                <a:cubicBezTo>
                  <a:pt x="5779" y="3325"/>
                  <a:pt x="5757" y="3370"/>
                  <a:pt x="5757" y="3425"/>
                </a:cubicBezTo>
                <a:cubicBezTo>
                  <a:pt x="5757" y="3480"/>
                  <a:pt x="5779" y="3525"/>
                  <a:pt x="5807" y="3525"/>
                </a:cubicBezTo>
                <a:cubicBezTo>
                  <a:pt x="5834" y="3525"/>
                  <a:pt x="5856" y="3480"/>
                  <a:pt x="5856" y="3425"/>
                </a:cubicBezTo>
                <a:cubicBezTo>
                  <a:pt x="5856" y="3370"/>
                  <a:pt x="5834" y="3325"/>
                  <a:pt x="5807" y="3325"/>
                </a:cubicBezTo>
                <a:close/>
                <a:moveTo>
                  <a:pt x="3117" y="3344"/>
                </a:moveTo>
                <a:cubicBezTo>
                  <a:pt x="3103" y="3344"/>
                  <a:pt x="3091" y="3367"/>
                  <a:pt x="3091" y="3396"/>
                </a:cubicBezTo>
                <a:cubicBezTo>
                  <a:pt x="3091" y="3425"/>
                  <a:pt x="3103" y="3448"/>
                  <a:pt x="3117" y="3448"/>
                </a:cubicBezTo>
                <a:cubicBezTo>
                  <a:pt x="3131" y="3448"/>
                  <a:pt x="3143" y="3425"/>
                  <a:pt x="3143" y="3396"/>
                </a:cubicBezTo>
                <a:cubicBezTo>
                  <a:pt x="3143" y="3367"/>
                  <a:pt x="3131" y="3344"/>
                  <a:pt x="3117" y="3344"/>
                </a:cubicBezTo>
                <a:close/>
                <a:moveTo>
                  <a:pt x="18743" y="3344"/>
                </a:moveTo>
                <a:cubicBezTo>
                  <a:pt x="18716" y="3344"/>
                  <a:pt x="18693" y="3389"/>
                  <a:pt x="18693" y="3444"/>
                </a:cubicBezTo>
                <a:cubicBezTo>
                  <a:pt x="18693" y="3499"/>
                  <a:pt x="18716" y="3544"/>
                  <a:pt x="18743" y="3544"/>
                </a:cubicBezTo>
                <a:cubicBezTo>
                  <a:pt x="18771" y="3544"/>
                  <a:pt x="18793" y="3499"/>
                  <a:pt x="18793" y="3444"/>
                </a:cubicBezTo>
                <a:cubicBezTo>
                  <a:pt x="18793" y="3389"/>
                  <a:pt x="18771" y="3344"/>
                  <a:pt x="18743" y="3344"/>
                </a:cubicBezTo>
                <a:close/>
                <a:moveTo>
                  <a:pt x="4894" y="3373"/>
                </a:moveTo>
                <a:cubicBezTo>
                  <a:pt x="4880" y="3373"/>
                  <a:pt x="4868" y="3396"/>
                  <a:pt x="4868" y="3425"/>
                </a:cubicBezTo>
                <a:cubicBezTo>
                  <a:pt x="4868" y="3453"/>
                  <a:pt x="4880" y="3476"/>
                  <a:pt x="4894" y="3476"/>
                </a:cubicBezTo>
                <a:cubicBezTo>
                  <a:pt x="4908" y="3476"/>
                  <a:pt x="4920" y="3453"/>
                  <a:pt x="4920" y="3425"/>
                </a:cubicBezTo>
                <a:cubicBezTo>
                  <a:pt x="4920" y="3396"/>
                  <a:pt x="4908" y="3373"/>
                  <a:pt x="4894" y="3373"/>
                </a:cubicBezTo>
                <a:close/>
                <a:moveTo>
                  <a:pt x="11658" y="3373"/>
                </a:moveTo>
                <a:cubicBezTo>
                  <a:pt x="11631" y="3373"/>
                  <a:pt x="11609" y="3417"/>
                  <a:pt x="11609" y="3473"/>
                </a:cubicBezTo>
                <a:cubicBezTo>
                  <a:pt x="11609" y="3528"/>
                  <a:pt x="11631" y="3573"/>
                  <a:pt x="11658" y="3573"/>
                </a:cubicBezTo>
                <a:cubicBezTo>
                  <a:pt x="11686" y="3573"/>
                  <a:pt x="11708" y="3528"/>
                  <a:pt x="11708" y="3473"/>
                </a:cubicBezTo>
                <a:cubicBezTo>
                  <a:pt x="11708" y="3417"/>
                  <a:pt x="11686" y="3373"/>
                  <a:pt x="11658" y="3373"/>
                </a:cubicBezTo>
                <a:close/>
                <a:moveTo>
                  <a:pt x="18361" y="3382"/>
                </a:moveTo>
                <a:cubicBezTo>
                  <a:pt x="18333" y="3382"/>
                  <a:pt x="18311" y="3427"/>
                  <a:pt x="18311" y="3482"/>
                </a:cubicBezTo>
                <a:cubicBezTo>
                  <a:pt x="18311" y="3537"/>
                  <a:pt x="18333" y="3582"/>
                  <a:pt x="18361" y="3582"/>
                </a:cubicBezTo>
                <a:cubicBezTo>
                  <a:pt x="18388" y="3582"/>
                  <a:pt x="18411" y="3537"/>
                  <a:pt x="18411" y="3482"/>
                </a:cubicBezTo>
                <a:cubicBezTo>
                  <a:pt x="18411" y="3427"/>
                  <a:pt x="18388" y="3382"/>
                  <a:pt x="18361" y="3382"/>
                </a:cubicBezTo>
                <a:close/>
                <a:moveTo>
                  <a:pt x="17153" y="3392"/>
                </a:moveTo>
                <a:cubicBezTo>
                  <a:pt x="17138" y="3392"/>
                  <a:pt x="17126" y="3416"/>
                  <a:pt x="17126" y="3445"/>
                </a:cubicBezTo>
                <a:cubicBezTo>
                  <a:pt x="17126" y="3475"/>
                  <a:pt x="17138" y="3499"/>
                  <a:pt x="17153" y="3499"/>
                </a:cubicBezTo>
                <a:cubicBezTo>
                  <a:pt x="17168" y="3499"/>
                  <a:pt x="17180" y="3475"/>
                  <a:pt x="17180" y="3445"/>
                </a:cubicBezTo>
                <a:cubicBezTo>
                  <a:pt x="17180" y="3416"/>
                  <a:pt x="17168" y="3392"/>
                  <a:pt x="17153" y="3392"/>
                </a:cubicBezTo>
                <a:close/>
                <a:moveTo>
                  <a:pt x="13440" y="3421"/>
                </a:moveTo>
                <a:cubicBezTo>
                  <a:pt x="13413" y="3421"/>
                  <a:pt x="13391" y="3465"/>
                  <a:pt x="13391" y="3520"/>
                </a:cubicBezTo>
                <a:cubicBezTo>
                  <a:pt x="13391" y="3575"/>
                  <a:pt x="13413" y="3620"/>
                  <a:pt x="13440" y="3620"/>
                </a:cubicBezTo>
                <a:cubicBezTo>
                  <a:pt x="13468" y="3620"/>
                  <a:pt x="13490" y="3575"/>
                  <a:pt x="13490" y="3520"/>
                </a:cubicBezTo>
                <a:cubicBezTo>
                  <a:pt x="13490" y="3465"/>
                  <a:pt x="13468" y="3421"/>
                  <a:pt x="13440" y="3421"/>
                </a:cubicBezTo>
                <a:close/>
                <a:moveTo>
                  <a:pt x="8152" y="3430"/>
                </a:moveTo>
                <a:cubicBezTo>
                  <a:pt x="8124" y="3430"/>
                  <a:pt x="8102" y="3475"/>
                  <a:pt x="8102" y="3530"/>
                </a:cubicBezTo>
                <a:cubicBezTo>
                  <a:pt x="8102" y="3585"/>
                  <a:pt x="8124" y="3630"/>
                  <a:pt x="8152" y="3630"/>
                </a:cubicBezTo>
                <a:cubicBezTo>
                  <a:pt x="8180" y="3630"/>
                  <a:pt x="8202" y="3585"/>
                  <a:pt x="8202" y="3530"/>
                </a:cubicBezTo>
                <a:cubicBezTo>
                  <a:pt x="8202" y="3475"/>
                  <a:pt x="8180" y="3430"/>
                  <a:pt x="8152" y="3430"/>
                </a:cubicBezTo>
                <a:close/>
                <a:moveTo>
                  <a:pt x="569" y="3440"/>
                </a:moveTo>
                <a:cubicBezTo>
                  <a:pt x="542" y="3440"/>
                  <a:pt x="521" y="3483"/>
                  <a:pt x="521" y="3536"/>
                </a:cubicBezTo>
                <a:cubicBezTo>
                  <a:pt x="521" y="3590"/>
                  <a:pt x="542" y="3633"/>
                  <a:pt x="569" y="3633"/>
                </a:cubicBezTo>
                <a:cubicBezTo>
                  <a:pt x="596" y="3633"/>
                  <a:pt x="617" y="3590"/>
                  <a:pt x="617" y="3536"/>
                </a:cubicBezTo>
                <a:cubicBezTo>
                  <a:pt x="617" y="3483"/>
                  <a:pt x="596" y="3440"/>
                  <a:pt x="569" y="3440"/>
                </a:cubicBezTo>
                <a:close/>
                <a:moveTo>
                  <a:pt x="11458" y="3440"/>
                </a:moveTo>
                <a:cubicBezTo>
                  <a:pt x="11430" y="3440"/>
                  <a:pt x="11408" y="3484"/>
                  <a:pt x="11408" y="3539"/>
                </a:cubicBezTo>
                <a:cubicBezTo>
                  <a:pt x="11408" y="3595"/>
                  <a:pt x="11430" y="3639"/>
                  <a:pt x="11458" y="3639"/>
                </a:cubicBezTo>
                <a:cubicBezTo>
                  <a:pt x="11485" y="3639"/>
                  <a:pt x="11508" y="3595"/>
                  <a:pt x="11508" y="3539"/>
                </a:cubicBezTo>
                <a:cubicBezTo>
                  <a:pt x="11508" y="3484"/>
                  <a:pt x="11485" y="3440"/>
                  <a:pt x="11458" y="3440"/>
                </a:cubicBezTo>
                <a:close/>
                <a:moveTo>
                  <a:pt x="14787" y="3459"/>
                </a:moveTo>
                <a:cubicBezTo>
                  <a:pt x="14768" y="3459"/>
                  <a:pt x="14752" y="3490"/>
                  <a:pt x="14752" y="3528"/>
                </a:cubicBezTo>
                <a:cubicBezTo>
                  <a:pt x="14752" y="3566"/>
                  <a:pt x="14768" y="3597"/>
                  <a:pt x="14787" y="3597"/>
                </a:cubicBezTo>
                <a:cubicBezTo>
                  <a:pt x="14806" y="3597"/>
                  <a:pt x="14821" y="3566"/>
                  <a:pt x="14821" y="3528"/>
                </a:cubicBezTo>
                <a:cubicBezTo>
                  <a:pt x="14821" y="3490"/>
                  <a:pt x="14806" y="3459"/>
                  <a:pt x="14787" y="3459"/>
                </a:cubicBezTo>
                <a:close/>
                <a:moveTo>
                  <a:pt x="17677" y="3478"/>
                </a:moveTo>
                <a:cubicBezTo>
                  <a:pt x="17658" y="3478"/>
                  <a:pt x="17642" y="3509"/>
                  <a:pt x="17642" y="3547"/>
                </a:cubicBezTo>
                <a:cubicBezTo>
                  <a:pt x="17642" y="3585"/>
                  <a:pt x="17658" y="3616"/>
                  <a:pt x="17677" y="3616"/>
                </a:cubicBezTo>
                <a:cubicBezTo>
                  <a:pt x="17696" y="3616"/>
                  <a:pt x="17711" y="3585"/>
                  <a:pt x="17711" y="3547"/>
                </a:cubicBezTo>
                <a:cubicBezTo>
                  <a:pt x="17711" y="3509"/>
                  <a:pt x="17696" y="3478"/>
                  <a:pt x="17677" y="3478"/>
                </a:cubicBezTo>
                <a:close/>
                <a:moveTo>
                  <a:pt x="15204" y="3487"/>
                </a:moveTo>
                <a:cubicBezTo>
                  <a:pt x="15163" y="3487"/>
                  <a:pt x="15129" y="3554"/>
                  <a:pt x="15129" y="3637"/>
                </a:cubicBezTo>
                <a:cubicBezTo>
                  <a:pt x="15129" y="3720"/>
                  <a:pt x="15163" y="3787"/>
                  <a:pt x="15204" y="3787"/>
                </a:cubicBezTo>
                <a:cubicBezTo>
                  <a:pt x="15246" y="3787"/>
                  <a:pt x="15279" y="3720"/>
                  <a:pt x="15279" y="3637"/>
                </a:cubicBezTo>
                <a:cubicBezTo>
                  <a:pt x="15279" y="3554"/>
                  <a:pt x="15246" y="3487"/>
                  <a:pt x="15204" y="3487"/>
                </a:cubicBezTo>
                <a:close/>
                <a:moveTo>
                  <a:pt x="348" y="3497"/>
                </a:moveTo>
                <a:cubicBezTo>
                  <a:pt x="330" y="3497"/>
                  <a:pt x="315" y="3526"/>
                  <a:pt x="315" y="3562"/>
                </a:cubicBezTo>
                <a:cubicBezTo>
                  <a:pt x="315" y="3597"/>
                  <a:pt x="330" y="3626"/>
                  <a:pt x="348" y="3626"/>
                </a:cubicBezTo>
                <a:cubicBezTo>
                  <a:pt x="365" y="3626"/>
                  <a:pt x="380" y="3597"/>
                  <a:pt x="380" y="3562"/>
                </a:cubicBezTo>
                <a:cubicBezTo>
                  <a:pt x="380" y="3526"/>
                  <a:pt x="365" y="3497"/>
                  <a:pt x="348" y="3497"/>
                </a:cubicBezTo>
                <a:close/>
                <a:moveTo>
                  <a:pt x="859" y="3497"/>
                </a:moveTo>
                <a:cubicBezTo>
                  <a:pt x="841" y="3497"/>
                  <a:pt x="826" y="3526"/>
                  <a:pt x="826" y="3562"/>
                </a:cubicBezTo>
                <a:cubicBezTo>
                  <a:pt x="826" y="3597"/>
                  <a:pt x="841" y="3626"/>
                  <a:pt x="859" y="3626"/>
                </a:cubicBezTo>
                <a:cubicBezTo>
                  <a:pt x="876" y="3626"/>
                  <a:pt x="891" y="3597"/>
                  <a:pt x="891" y="3562"/>
                </a:cubicBezTo>
                <a:cubicBezTo>
                  <a:pt x="891" y="3526"/>
                  <a:pt x="876" y="3497"/>
                  <a:pt x="859" y="3497"/>
                </a:cubicBezTo>
                <a:close/>
                <a:moveTo>
                  <a:pt x="724" y="3526"/>
                </a:moveTo>
                <a:cubicBezTo>
                  <a:pt x="714" y="3526"/>
                  <a:pt x="707" y="3541"/>
                  <a:pt x="707" y="3559"/>
                </a:cubicBezTo>
                <a:cubicBezTo>
                  <a:pt x="707" y="3578"/>
                  <a:pt x="714" y="3593"/>
                  <a:pt x="724" y="3593"/>
                </a:cubicBezTo>
                <a:cubicBezTo>
                  <a:pt x="733" y="3593"/>
                  <a:pt x="740" y="3578"/>
                  <a:pt x="740" y="3559"/>
                </a:cubicBezTo>
                <a:cubicBezTo>
                  <a:pt x="740" y="3541"/>
                  <a:pt x="733" y="3526"/>
                  <a:pt x="724" y="3526"/>
                </a:cubicBezTo>
                <a:close/>
                <a:moveTo>
                  <a:pt x="2582" y="3526"/>
                </a:moveTo>
                <a:cubicBezTo>
                  <a:pt x="2567" y="3526"/>
                  <a:pt x="2556" y="3549"/>
                  <a:pt x="2556" y="3578"/>
                </a:cubicBezTo>
                <a:cubicBezTo>
                  <a:pt x="2556" y="3606"/>
                  <a:pt x="2567" y="3629"/>
                  <a:pt x="2582" y="3629"/>
                </a:cubicBezTo>
                <a:cubicBezTo>
                  <a:pt x="2596" y="3629"/>
                  <a:pt x="2608" y="3606"/>
                  <a:pt x="2608" y="3578"/>
                </a:cubicBezTo>
                <a:cubicBezTo>
                  <a:pt x="2608" y="3549"/>
                  <a:pt x="2596" y="3526"/>
                  <a:pt x="2582" y="3526"/>
                </a:cubicBezTo>
                <a:close/>
                <a:moveTo>
                  <a:pt x="18919" y="3535"/>
                </a:moveTo>
                <a:cubicBezTo>
                  <a:pt x="18900" y="3535"/>
                  <a:pt x="18884" y="3566"/>
                  <a:pt x="18884" y="3605"/>
                </a:cubicBezTo>
                <a:cubicBezTo>
                  <a:pt x="18884" y="3643"/>
                  <a:pt x="18900" y="3673"/>
                  <a:pt x="18919" y="3673"/>
                </a:cubicBezTo>
                <a:cubicBezTo>
                  <a:pt x="18938" y="3673"/>
                  <a:pt x="18953" y="3643"/>
                  <a:pt x="18953" y="3605"/>
                </a:cubicBezTo>
                <a:cubicBezTo>
                  <a:pt x="18953" y="3566"/>
                  <a:pt x="18938" y="3535"/>
                  <a:pt x="18919" y="3535"/>
                </a:cubicBezTo>
                <a:close/>
                <a:moveTo>
                  <a:pt x="20693" y="3545"/>
                </a:moveTo>
                <a:cubicBezTo>
                  <a:pt x="20652" y="3545"/>
                  <a:pt x="20618" y="3612"/>
                  <a:pt x="20618" y="3694"/>
                </a:cubicBezTo>
                <a:cubicBezTo>
                  <a:pt x="20618" y="3777"/>
                  <a:pt x="20652" y="3844"/>
                  <a:pt x="20693" y="3844"/>
                </a:cubicBezTo>
                <a:cubicBezTo>
                  <a:pt x="20735" y="3844"/>
                  <a:pt x="20768" y="3777"/>
                  <a:pt x="20768" y="3694"/>
                </a:cubicBezTo>
                <a:cubicBezTo>
                  <a:pt x="20768" y="3612"/>
                  <a:pt x="20735" y="3545"/>
                  <a:pt x="20693" y="3545"/>
                </a:cubicBezTo>
                <a:close/>
                <a:moveTo>
                  <a:pt x="1047" y="3564"/>
                </a:moveTo>
                <a:cubicBezTo>
                  <a:pt x="1020" y="3564"/>
                  <a:pt x="998" y="3607"/>
                  <a:pt x="998" y="3661"/>
                </a:cubicBezTo>
                <a:cubicBezTo>
                  <a:pt x="998" y="3714"/>
                  <a:pt x="1020" y="3757"/>
                  <a:pt x="1047" y="3757"/>
                </a:cubicBezTo>
                <a:cubicBezTo>
                  <a:pt x="1073" y="3757"/>
                  <a:pt x="1095" y="3714"/>
                  <a:pt x="1095" y="3661"/>
                </a:cubicBezTo>
                <a:cubicBezTo>
                  <a:pt x="1095" y="3607"/>
                  <a:pt x="1073" y="3564"/>
                  <a:pt x="1047" y="3564"/>
                </a:cubicBezTo>
                <a:close/>
                <a:moveTo>
                  <a:pt x="3451" y="3564"/>
                </a:moveTo>
                <a:cubicBezTo>
                  <a:pt x="3424" y="3564"/>
                  <a:pt x="3401" y="3608"/>
                  <a:pt x="3401" y="3664"/>
                </a:cubicBezTo>
                <a:cubicBezTo>
                  <a:pt x="3401" y="3719"/>
                  <a:pt x="3424" y="3763"/>
                  <a:pt x="3451" y="3763"/>
                </a:cubicBezTo>
                <a:cubicBezTo>
                  <a:pt x="3479" y="3763"/>
                  <a:pt x="3501" y="3719"/>
                  <a:pt x="3501" y="3664"/>
                </a:cubicBezTo>
                <a:cubicBezTo>
                  <a:pt x="3501" y="3608"/>
                  <a:pt x="3479" y="3564"/>
                  <a:pt x="3451" y="3564"/>
                </a:cubicBezTo>
                <a:close/>
                <a:moveTo>
                  <a:pt x="4488" y="3583"/>
                </a:moveTo>
                <a:cubicBezTo>
                  <a:pt x="4460" y="3583"/>
                  <a:pt x="4438" y="3628"/>
                  <a:pt x="4438" y="3683"/>
                </a:cubicBezTo>
                <a:cubicBezTo>
                  <a:pt x="4438" y="3738"/>
                  <a:pt x="4460" y="3783"/>
                  <a:pt x="4488" y="3783"/>
                </a:cubicBezTo>
                <a:cubicBezTo>
                  <a:pt x="4515" y="3783"/>
                  <a:pt x="4538" y="3738"/>
                  <a:pt x="4538" y="3683"/>
                </a:cubicBezTo>
                <a:cubicBezTo>
                  <a:pt x="4538" y="3628"/>
                  <a:pt x="4515" y="3583"/>
                  <a:pt x="4488" y="3583"/>
                </a:cubicBezTo>
                <a:close/>
                <a:moveTo>
                  <a:pt x="19946" y="3583"/>
                </a:moveTo>
                <a:cubicBezTo>
                  <a:pt x="19927" y="3583"/>
                  <a:pt x="19911" y="3614"/>
                  <a:pt x="19911" y="3652"/>
                </a:cubicBezTo>
                <a:cubicBezTo>
                  <a:pt x="19911" y="3690"/>
                  <a:pt x="19927" y="3721"/>
                  <a:pt x="19946" y="3721"/>
                </a:cubicBezTo>
                <a:cubicBezTo>
                  <a:pt x="19965" y="3721"/>
                  <a:pt x="19981" y="3690"/>
                  <a:pt x="19981" y="3652"/>
                </a:cubicBezTo>
                <a:cubicBezTo>
                  <a:pt x="19981" y="3614"/>
                  <a:pt x="19965" y="3583"/>
                  <a:pt x="19946" y="3583"/>
                </a:cubicBezTo>
                <a:close/>
                <a:moveTo>
                  <a:pt x="17285" y="3593"/>
                </a:moveTo>
                <a:cubicBezTo>
                  <a:pt x="17266" y="3593"/>
                  <a:pt x="17251" y="3624"/>
                  <a:pt x="17251" y="3662"/>
                </a:cubicBezTo>
                <a:cubicBezTo>
                  <a:pt x="17251" y="3700"/>
                  <a:pt x="17266" y="3731"/>
                  <a:pt x="17285" y="3731"/>
                </a:cubicBezTo>
                <a:cubicBezTo>
                  <a:pt x="17304" y="3731"/>
                  <a:pt x="17320" y="3700"/>
                  <a:pt x="17320" y="3662"/>
                </a:cubicBezTo>
                <a:cubicBezTo>
                  <a:pt x="17320" y="3624"/>
                  <a:pt x="17304" y="3593"/>
                  <a:pt x="17285" y="3593"/>
                </a:cubicBezTo>
                <a:close/>
                <a:moveTo>
                  <a:pt x="2038" y="3612"/>
                </a:moveTo>
                <a:cubicBezTo>
                  <a:pt x="1997" y="3612"/>
                  <a:pt x="1963" y="3679"/>
                  <a:pt x="1963" y="3761"/>
                </a:cubicBezTo>
                <a:cubicBezTo>
                  <a:pt x="1963" y="3844"/>
                  <a:pt x="1997" y="3911"/>
                  <a:pt x="2038" y="3911"/>
                </a:cubicBezTo>
                <a:cubicBezTo>
                  <a:pt x="2080" y="3911"/>
                  <a:pt x="2113" y="3844"/>
                  <a:pt x="2113" y="3761"/>
                </a:cubicBezTo>
                <a:cubicBezTo>
                  <a:pt x="2113" y="3679"/>
                  <a:pt x="2080" y="3612"/>
                  <a:pt x="2038" y="3612"/>
                </a:cubicBezTo>
                <a:close/>
                <a:moveTo>
                  <a:pt x="13760" y="3612"/>
                </a:moveTo>
                <a:cubicBezTo>
                  <a:pt x="13714" y="3612"/>
                  <a:pt x="13677" y="3686"/>
                  <a:pt x="13677" y="3778"/>
                </a:cubicBezTo>
                <a:cubicBezTo>
                  <a:pt x="13677" y="3869"/>
                  <a:pt x="13714" y="3944"/>
                  <a:pt x="13760" y="3944"/>
                </a:cubicBezTo>
                <a:cubicBezTo>
                  <a:pt x="13806" y="3944"/>
                  <a:pt x="13843" y="3869"/>
                  <a:pt x="13843" y="3778"/>
                </a:cubicBezTo>
                <a:cubicBezTo>
                  <a:pt x="13843" y="3686"/>
                  <a:pt x="13806" y="3612"/>
                  <a:pt x="13760" y="3612"/>
                </a:cubicBezTo>
                <a:close/>
                <a:moveTo>
                  <a:pt x="15567" y="3612"/>
                </a:moveTo>
                <a:cubicBezTo>
                  <a:pt x="15544" y="3612"/>
                  <a:pt x="15526" y="3649"/>
                  <a:pt x="15526" y="3694"/>
                </a:cubicBezTo>
                <a:cubicBezTo>
                  <a:pt x="15526" y="3740"/>
                  <a:pt x="15544" y="3777"/>
                  <a:pt x="15567" y="3777"/>
                </a:cubicBezTo>
                <a:cubicBezTo>
                  <a:pt x="15590" y="3777"/>
                  <a:pt x="15609" y="3740"/>
                  <a:pt x="15609" y="3694"/>
                </a:cubicBezTo>
                <a:cubicBezTo>
                  <a:pt x="15609" y="3649"/>
                  <a:pt x="15590" y="3612"/>
                  <a:pt x="15567" y="3612"/>
                </a:cubicBezTo>
                <a:close/>
                <a:moveTo>
                  <a:pt x="1370" y="3631"/>
                </a:moveTo>
                <a:cubicBezTo>
                  <a:pt x="1352" y="3631"/>
                  <a:pt x="1338" y="3660"/>
                  <a:pt x="1338" y="3695"/>
                </a:cubicBezTo>
                <a:cubicBezTo>
                  <a:pt x="1338" y="3731"/>
                  <a:pt x="1352" y="3760"/>
                  <a:pt x="1370" y="3760"/>
                </a:cubicBezTo>
                <a:cubicBezTo>
                  <a:pt x="1388" y="3760"/>
                  <a:pt x="1402" y="3731"/>
                  <a:pt x="1402" y="3695"/>
                </a:cubicBezTo>
                <a:cubicBezTo>
                  <a:pt x="1402" y="3660"/>
                  <a:pt x="1388" y="3631"/>
                  <a:pt x="1370" y="3631"/>
                </a:cubicBezTo>
                <a:close/>
                <a:moveTo>
                  <a:pt x="5023" y="3631"/>
                </a:moveTo>
                <a:cubicBezTo>
                  <a:pt x="4995" y="3631"/>
                  <a:pt x="4973" y="3675"/>
                  <a:pt x="4973" y="3731"/>
                </a:cubicBezTo>
                <a:cubicBezTo>
                  <a:pt x="4973" y="3786"/>
                  <a:pt x="4995" y="3831"/>
                  <a:pt x="5023" y="3831"/>
                </a:cubicBezTo>
                <a:cubicBezTo>
                  <a:pt x="5050" y="3831"/>
                  <a:pt x="5073" y="3786"/>
                  <a:pt x="5073" y="3731"/>
                </a:cubicBezTo>
                <a:cubicBezTo>
                  <a:pt x="5073" y="3675"/>
                  <a:pt x="5050" y="3631"/>
                  <a:pt x="5023" y="3631"/>
                </a:cubicBezTo>
                <a:close/>
                <a:moveTo>
                  <a:pt x="2204" y="3640"/>
                </a:moveTo>
                <a:cubicBezTo>
                  <a:pt x="2177" y="3640"/>
                  <a:pt x="2155" y="3685"/>
                  <a:pt x="2155" y="3740"/>
                </a:cubicBezTo>
                <a:cubicBezTo>
                  <a:pt x="2155" y="3795"/>
                  <a:pt x="2177" y="3840"/>
                  <a:pt x="2204" y="3840"/>
                </a:cubicBezTo>
                <a:cubicBezTo>
                  <a:pt x="2232" y="3840"/>
                  <a:pt x="2254" y="3795"/>
                  <a:pt x="2254" y="3740"/>
                </a:cubicBezTo>
                <a:cubicBezTo>
                  <a:pt x="2254" y="3685"/>
                  <a:pt x="2232" y="3640"/>
                  <a:pt x="2204" y="3640"/>
                </a:cubicBezTo>
                <a:close/>
                <a:moveTo>
                  <a:pt x="5176" y="3640"/>
                </a:moveTo>
                <a:cubicBezTo>
                  <a:pt x="5148" y="3640"/>
                  <a:pt x="5126" y="3685"/>
                  <a:pt x="5126" y="3740"/>
                </a:cubicBezTo>
                <a:cubicBezTo>
                  <a:pt x="5126" y="3795"/>
                  <a:pt x="5148" y="3840"/>
                  <a:pt x="5176" y="3840"/>
                </a:cubicBezTo>
                <a:cubicBezTo>
                  <a:pt x="5203" y="3840"/>
                  <a:pt x="5226" y="3795"/>
                  <a:pt x="5226" y="3740"/>
                </a:cubicBezTo>
                <a:cubicBezTo>
                  <a:pt x="5226" y="3685"/>
                  <a:pt x="5203" y="3640"/>
                  <a:pt x="5176" y="3640"/>
                </a:cubicBezTo>
                <a:close/>
                <a:moveTo>
                  <a:pt x="18623" y="3640"/>
                </a:moveTo>
                <a:cubicBezTo>
                  <a:pt x="18604" y="3640"/>
                  <a:pt x="18588" y="3671"/>
                  <a:pt x="18588" y="3710"/>
                </a:cubicBezTo>
                <a:cubicBezTo>
                  <a:pt x="18588" y="3748"/>
                  <a:pt x="18604" y="3779"/>
                  <a:pt x="18623" y="3779"/>
                </a:cubicBezTo>
                <a:cubicBezTo>
                  <a:pt x="18642" y="3779"/>
                  <a:pt x="18657" y="3748"/>
                  <a:pt x="18657" y="3710"/>
                </a:cubicBezTo>
                <a:cubicBezTo>
                  <a:pt x="18657" y="3671"/>
                  <a:pt x="18642" y="3640"/>
                  <a:pt x="18623" y="3640"/>
                </a:cubicBezTo>
                <a:close/>
                <a:moveTo>
                  <a:pt x="14932" y="3650"/>
                </a:moveTo>
                <a:cubicBezTo>
                  <a:pt x="14891" y="3650"/>
                  <a:pt x="14857" y="3717"/>
                  <a:pt x="14857" y="3799"/>
                </a:cubicBezTo>
                <a:cubicBezTo>
                  <a:pt x="14857" y="3882"/>
                  <a:pt x="14891" y="3949"/>
                  <a:pt x="14932" y="3949"/>
                </a:cubicBezTo>
                <a:cubicBezTo>
                  <a:pt x="14973" y="3949"/>
                  <a:pt x="15007" y="3882"/>
                  <a:pt x="15007" y="3799"/>
                </a:cubicBezTo>
                <a:cubicBezTo>
                  <a:pt x="15007" y="3717"/>
                  <a:pt x="14973" y="3650"/>
                  <a:pt x="14932" y="3650"/>
                </a:cubicBezTo>
                <a:close/>
                <a:moveTo>
                  <a:pt x="5334" y="3659"/>
                </a:moveTo>
                <a:cubicBezTo>
                  <a:pt x="5306" y="3659"/>
                  <a:pt x="5284" y="3704"/>
                  <a:pt x="5284" y="3759"/>
                </a:cubicBezTo>
                <a:cubicBezTo>
                  <a:pt x="5284" y="3814"/>
                  <a:pt x="5306" y="3859"/>
                  <a:pt x="5334" y="3859"/>
                </a:cubicBezTo>
                <a:cubicBezTo>
                  <a:pt x="5361" y="3859"/>
                  <a:pt x="5383" y="3814"/>
                  <a:pt x="5383" y="3759"/>
                </a:cubicBezTo>
                <a:cubicBezTo>
                  <a:pt x="5383" y="3704"/>
                  <a:pt x="5361" y="3659"/>
                  <a:pt x="5334" y="3659"/>
                </a:cubicBezTo>
                <a:close/>
                <a:moveTo>
                  <a:pt x="5806" y="3659"/>
                </a:moveTo>
                <a:cubicBezTo>
                  <a:pt x="5779" y="3659"/>
                  <a:pt x="5757" y="3704"/>
                  <a:pt x="5757" y="3759"/>
                </a:cubicBezTo>
                <a:cubicBezTo>
                  <a:pt x="5757" y="3814"/>
                  <a:pt x="5779" y="3859"/>
                  <a:pt x="5806" y="3859"/>
                </a:cubicBezTo>
                <a:cubicBezTo>
                  <a:pt x="5834" y="3859"/>
                  <a:pt x="5856" y="3814"/>
                  <a:pt x="5856" y="3759"/>
                </a:cubicBezTo>
                <a:cubicBezTo>
                  <a:pt x="5856" y="3704"/>
                  <a:pt x="5834" y="3659"/>
                  <a:pt x="5806" y="3659"/>
                </a:cubicBezTo>
                <a:close/>
                <a:moveTo>
                  <a:pt x="1532" y="3669"/>
                </a:moveTo>
                <a:cubicBezTo>
                  <a:pt x="1490" y="3669"/>
                  <a:pt x="1457" y="3736"/>
                  <a:pt x="1457" y="3819"/>
                </a:cubicBezTo>
                <a:cubicBezTo>
                  <a:pt x="1457" y="3901"/>
                  <a:pt x="1490" y="3968"/>
                  <a:pt x="1532" y="3968"/>
                </a:cubicBezTo>
                <a:cubicBezTo>
                  <a:pt x="1573" y="3968"/>
                  <a:pt x="1607" y="3901"/>
                  <a:pt x="1607" y="3819"/>
                </a:cubicBezTo>
                <a:cubicBezTo>
                  <a:pt x="1607" y="3736"/>
                  <a:pt x="1573" y="3669"/>
                  <a:pt x="1532" y="3669"/>
                </a:cubicBezTo>
                <a:close/>
                <a:moveTo>
                  <a:pt x="19335" y="3679"/>
                </a:moveTo>
                <a:cubicBezTo>
                  <a:pt x="19315" y="3679"/>
                  <a:pt x="19300" y="3710"/>
                  <a:pt x="19300" y="3748"/>
                </a:cubicBezTo>
                <a:cubicBezTo>
                  <a:pt x="19300" y="3786"/>
                  <a:pt x="19315" y="3817"/>
                  <a:pt x="19335" y="3817"/>
                </a:cubicBezTo>
                <a:cubicBezTo>
                  <a:pt x="19354" y="3817"/>
                  <a:pt x="19369" y="3786"/>
                  <a:pt x="19369" y="3748"/>
                </a:cubicBezTo>
                <a:cubicBezTo>
                  <a:pt x="19369" y="3710"/>
                  <a:pt x="19354" y="3679"/>
                  <a:pt x="19335" y="3679"/>
                </a:cubicBezTo>
                <a:close/>
                <a:moveTo>
                  <a:pt x="130" y="3688"/>
                </a:moveTo>
                <a:cubicBezTo>
                  <a:pt x="103" y="3688"/>
                  <a:pt x="81" y="3731"/>
                  <a:pt x="81" y="3785"/>
                </a:cubicBezTo>
                <a:cubicBezTo>
                  <a:pt x="81" y="3838"/>
                  <a:pt x="103" y="3881"/>
                  <a:pt x="130" y="3881"/>
                </a:cubicBezTo>
                <a:cubicBezTo>
                  <a:pt x="156" y="3881"/>
                  <a:pt x="178" y="3838"/>
                  <a:pt x="178" y="3785"/>
                </a:cubicBezTo>
                <a:cubicBezTo>
                  <a:pt x="178" y="3731"/>
                  <a:pt x="156" y="3688"/>
                  <a:pt x="130" y="3688"/>
                </a:cubicBezTo>
                <a:close/>
                <a:moveTo>
                  <a:pt x="4015" y="3688"/>
                </a:moveTo>
                <a:cubicBezTo>
                  <a:pt x="3987" y="3688"/>
                  <a:pt x="3965" y="3733"/>
                  <a:pt x="3965" y="3788"/>
                </a:cubicBezTo>
                <a:cubicBezTo>
                  <a:pt x="3965" y="3843"/>
                  <a:pt x="3987" y="3888"/>
                  <a:pt x="4015" y="3888"/>
                </a:cubicBezTo>
                <a:cubicBezTo>
                  <a:pt x="4042" y="3888"/>
                  <a:pt x="4065" y="3843"/>
                  <a:pt x="4065" y="3788"/>
                </a:cubicBezTo>
                <a:cubicBezTo>
                  <a:pt x="4065" y="3733"/>
                  <a:pt x="4042" y="3688"/>
                  <a:pt x="4015" y="3688"/>
                </a:cubicBezTo>
                <a:close/>
                <a:moveTo>
                  <a:pt x="14598" y="3688"/>
                </a:moveTo>
                <a:cubicBezTo>
                  <a:pt x="14556" y="3688"/>
                  <a:pt x="14523" y="3755"/>
                  <a:pt x="14523" y="3838"/>
                </a:cubicBezTo>
                <a:cubicBezTo>
                  <a:pt x="14523" y="3920"/>
                  <a:pt x="14556" y="3988"/>
                  <a:pt x="14598" y="3988"/>
                </a:cubicBezTo>
                <a:cubicBezTo>
                  <a:pt x="14639" y="3988"/>
                  <a:pt x="14672" y="3920"/>
                  <a:pt x="14672" y="3838"/>
                </a:cubicBezTo>
                <a:cubicBezTo>
                  <a:pt x="14672" y="3755"/>
                  <a:pt x="14639" y="3688"/>
                  <a:pt x="14598" y="3688"/>
                </a:cubicBezTo>
                <a:close/>
                <a:moveTo>
                  <a:pt x="17557" y="3688"/>
                </a:moveTo>
                <a:cubicBezTo>
                  <a:pt x="17538" y="3688"/>
                  <a:pt x="17523" y="3719"/>
                  <a:pt x="17523" y="3757"/>
                </a:cubicBezTo>
                <a:cubicBezTo>
                  <a:pt x="17523" y="3795"/>
                  <a:pt x="17538" y="3826"/>
                  <a:pt x="17557" y="3826"/>
                </a:cubicBezTo>
                <a:cubicBezTo>
                  <a:pt x="17577" y="3826"/>
                  <a:pt x="17592" y="3795"/>
                  <a:pt x="17592" y="3757"/>
                </a:cubicBezTo>
                <a:cubicBezTo>
                  <a:pt x="17592" y="3719"/>
                  <a:pt x="17577" y="3688"/>
                  <a:pt x="17557" y="3688"/>
                </a:cubicBezTo>
                <a:close/>
                <a:moveTo>
                  <a:pt x="1221" y="3698"/>
                </a:moveTo>
                <a:cubicBezTo>
                  <a:pt x="1211" y="3698"/>
                  <a:pt x="1204" y="3713"/>
                  <a:pt x="1204" y="3731"/>
                </a:cubicBezTo>
                <a:cubicBezTo>
                  <a:pt x="1204" y="3750"/>
                  <a:pt x="1211" y="3765"/>
                  <a:pt x="1221" y="3765"/>
                </a:cubicBezTo>
                <a:cubicBezTo>
                  <a:pt x="1230" y="3765"/>
                  <a:pt x="1237" y="3750"/>
                  <a:pt x="1237" y="3731"/>
                </a:cubicBezTo>
                <a:cubicBezTo>
                  <a:pt x="1237" y="3713"/>
                  <a:pt x="1230" y="3698"/>
                  <a:pt x="1221" y="3698"/>
                </a:cubicBezTo>
                <a:close/>
                <a:moveTo>
                  <a:pt x="11214" y="3707"/>
                </a:moveTo>
                <a:cubicBezTo>
                  <a:pt x="11187" y="3707"/>
                  <a:pt x="11164" y="3752"/>
                  <a:pt x="11164" y="3807"/>
                </a:cubicBezTo>
                <a:cubicBezTo>
                  <a:pt x="11164" y="3862"/>
                  <a:pt x="11187" y="3907"/>
                  <a:pt x="11214" y="3907"/>
                </a:cubicBezTo>
                <a:cubicBezTo>
                  <a:pt x="11242" y="3907"/>
                  <a:pt x="11264" y="3862"/>
                  <a:pt x="11264" y="3807"/>
                </a:cubicBezTo>
                <a:cubicBezTo>
                  <a:pt x="11264" y="3752"/>
                  <a:pt x="11242" y="3707"/>
                  <a:pt x="11214" y="3707"/>
                </a:cubicBezTo>
                <a:close/>
                <a:moveTo>
                  <a:pt x="7474" y="3717"/>
                </a:moveTo>
                <a:cubicBezTo>
                  <a:pt x="7446" y="3717"/>
                  <a:pt x="7424" y="3761"/>
                  <a:pt x="7424" y="3816"/>
                </a:cubicBezTo>
                <a:cubicBezTo>
                  <a:pt x="7424" y="3872"/>
                  <a:pt x="7446" y="3916"/>
                  <a:pt x="7474" y="3916"/>
                </a:cubicBezTo>
                <a:cubicBezTo>
                  <a:pt x="7501" y="3916"/>
                  <a:pt x="7524" y="3872"/>
                  <a:pt x="7524" y="3816"/>
                </a:cubicBezTo>
                <a:cubicBezTo>
                  <a:pt x="7524" y="3761"/>
                  <a:pt x="7501" y="3717"/>
                  <a:pt x="7474" y="3717"/>
                </a:cubicBezTo>
                <a:close/>
                <a:moveTo>
                  <a:pt x="17081" y="3717"/>
                </a:moveTo>
                <a:cubicBezTo>
                  <a:pt x="17067" y="3717"/>
                  <a:pt x="17055" y="3741"/>
                  <a:pt x="17055" y="3770"/>
                </a:cubicBezTo>
                <a:cubicBezTo>
                  <a:pt x="17055" y="3800"/>
                  <a:pt x="17067" y="3824"/>
                  <a:pt x="17081" y="3824"/>
                </a:cubicBezTo>
                <a:cubicBezTo>
                  <a:pt x="17096" y="3824"/>
                  <a:pt x="17108" y="3800"/>
                  <a:pt x="17108" y="3770"/>
                </a:cubicBezTo>
                <a:cubicBezTo>
                  <a:pt x="17108" y="3741"/>
                  <a:pt x="17096" y="3717"/>
                  <a:pt x="17081" y="3717"/>
                </a:cubicBezTo>
                <a:close/>
                <a:moveTo>
                  <a:pt x="4794" y="3736"/>
                </a:moveTo>
                <a:cubicBezTo>
                  <a:pt x="4766" y="3736"/>
                  <a:pt x="4744" y="3780"/>
                  <a:pt x="4744" y="3836"/>
                </a:cubicBezTo>
                <a:cubicBezTo>
                  <a:pt x="4744" y="3891"/>
                  <a:pt x="4766" y="3935"/>
                  <a:pt x="4794" y="3935"/>
                </a:cubicBezTo>
                <a:cubicBezTo>
                  <a:pt x="4821" y="3935"/>
                  <a:pt x="4844" y="3891"/>
                  <a:pt x="4844" y="3836"/>
                </a:cubicBezTo>
                <a:cubicBezTo>
                  <a:pt x="4844" y="3780"/>
                  <a:pt x="4821" y="3736"/>
                  <a:pt x="4794" y="3736"/>
                </a:cubicBezTo>
                <a:close/>
                <a:moveTo>
                  <a:pt x="6002" y="3755"/>
                </a:moveTo>
                <a:cubicBezTo>
                  <a:pt x="5975" y="3755"/>
                  <a:pt x="5952" y="3800"/>
                  <a:pt x="5952" y="3855"/>
                </a:cubicBezTo>
                <a:cubicBezTo>
                  <a:pt x="5952" y="3910"/>
                  <a:pt x="5975" y="3955"/>
                  <a:pt x="6002" y="3955"/>
                </a:cubicBezTo>
                <a:cubicBezTo>
                  <a:pt x="6030" y="3955"/>
                  <a:pt x="6052" y="3910"/>
                  <a:pt x="6052" y="3855"/>
                </a:cubicBezTo>
                <a:cubicBezTo>
                  <a:pt x="6052" y="3800"/>
                  <a:pt x="6030" y="3755"/>
                  <a:pt x="6002" y="3755"/>
                </a:cubicBezTo>
                <a:close/>
                <a:moveTo>
                  <a:pt x="21093" y="3755"/>
                </a:moveTo>
                <a:cubicBezTo>
                  <a:pt x="21073" y="3755"/>
                  <a:pt x="21058" y="3786"/>
                  <a:pt x="21058" y="3824"/>
                </a:cubicBezTo>
                <a:cubicBezTo>
                  <a:pt x="21058" y="3862"/>
                  <a:pt x="21073" y="3893"/>
                  <a:pt x="21093" y="3893"/>
                </a:cubicBezTo>
                <a:cubicBezTo>
                  <a:pt x="21112" y="3893"/>
                  <a:pt x="21127" y="3862"/>
                  <a:pt x="21127" y="3824"/>
                </a:cubicBezTo>
                <a:cubicBezTo>
                  <a:pt x="21127" y="3786"/>
                  <a:pt x="21112" y="3755"/>
                  <a:pt x="21093" y="3755"/>
                </a:cubicBezTo>
                <a:close/>
                <a:moveTo>
                  <a:pt x="2739" y="3765"/>
                </a:moveTo>
                <a:cubicBezTo>
                  <a:pt x="2712" y="3765"/>
                  <a:pt x="2690" y="3809"/>
                  <a:pt x="2690" y="3864"/>
                </a:cubicBezTo>
                <a:cubicBezTo>
                  <a:pt x="2690" y="3919"/>
                  <a:pt x="2712" y="3964"/>
                  <a:pt x="2739" y="3964"/>
                </a:cubicBezTo>
                <a:cubicBezTo>
                  <a:pt x="2767" y="3964"/>
                  <a:pt x="2789" y="3919"/>
                  <a:pt x="2789" y="3864"/>
                </a:cubicBezTo>
                <a:cubicBezTo>
                  <a:pt x="2789" y="3809"/>
                  <a:pt x="2767" y="3765"/>
                  <a:pt x="2739" y="3765"/>
                </a:cubicBezTo>
                <a:close/>
                <a:moveTo>
                  <a:pt x="20201" y="3774"/>
                </a:moveTo>
                <a:cubicBezTo>
                  <a:pt x="20160" y="3774"/>
                  <a:pt x="20126" y="3841"/>
                  <a:pt x="20126" y="3924"/>
                </a:cubicBezTo>
                <a:cubicBezTo>
                  <a:pt x="20126" y="4006"/>
                  <a:pt x="20160" y="4074"/>
                  <a:pt x="20201" y="4074"/>
                </a:cubicBezTo>
                <a:cubicBezTo>
                  <a:pt x="20242" y="4074"/>
                  <a:pt x="20276" y="4006"/>
                  <a:pt x="20276" y="3924"/>
                </a:cubicBezTo>
                <a:cubicBezTo>
                  <a:pt x="20276" y="3841"/>
                  <a:pt x="20242" y="3774"/>
                  <a:pt x="20201" y="3774"/>
                </a:cubicBezTo>
                <a:close/>
                <a:moveTo>
                  <a:pt x="8391" y="3784"/>
                </a:moveTo>
                <a:cubicBezTo>
                  <a:pt x="8363" y="3784"/>
                  <a:pt x="8341" y="3828"/>
                  <a:pt x="8341" y="3883"/>
                </a:cubicBezTo>
                <a:cubicBezTo>
                  <a:pt x="8341" y="3938"/>
                  <a:pt x="8363" y="3983"/>
                  <a:pt x="8391" y="3983"/>
                </a:cubicBezTo>
                <a:cubicBezTo>
                  <a:pt x="8418" y="3983"/>
                  <a:pt x="8441" y="3938"/>
                  <a:pt x="8441" y="3883"/>
                </a:cubicBezTo>
                <a:cubicBezTo>
                  <a:pt x="8441" y="3828"/>
                  <a:pt x="8418" y="3784"/>
                  <a:pt x="8391" y="3784"/>
                </a:cubicBezTo>
                <a:close/>
                <a:moveTo>
                  <a:pt x="1856" y="3793"/>
                </a:moveTo>
                <a:cubicBezTo>
                  <a:pt x="1828" y="3793"/>
                  <a:pt x="1806" y="3838"/>
                  <a:pt x="1806" y="3893"/>
                </a:cubicBezTo>
                <a:cubicBezTo>
                  <a:pt x="1806" y="3948"/>
                  <a:pt x="1828" y="3993"/>
                  <a:pt x="1856" y="3993"/>
                </a:cubicBezTo>
                <a:cubicBezTo>
                  <a:pt x="1883" y="3993"/>
                  <a:pt x="1906" y="3948"/>
                  <a:pt x="1906" y="3893"/>
                </a:cubicBezTo>
                <a:cubicBezTo>
                  <a:pt x="1906" y="3838"/>
                  <a:pt x="1883" y="3793"/>
                  <a:pt x="1856" y="3793"/>
                </a:cubicBezTo>
                <a:close/>
                <a:moveTo>
                  <a:pt x="3247" y="3803"/>
                </a:moveTo>
                <a:cubicBezTo>
                  <a:pt x="3206" y="3803"/>
                  <a:pt x="3172" y="3870"/>
                  <a:pt x="3172" y="3952"/>
                </a:cubicBezTo>
                <a:cubicBezTo>
                  <a:pt x="3172" y="4035"/>
                  <a:pt x="3206" y="4102"/>
                  <a:pt x="3247" y="4102"/>
                </a:cubicBezTo>
                <a:cubicBezTo>
                  <a:pt x="3288" y="4102"/>
                  <a:pt x="3322" y="4035"/>
                  <a:pt x="3322" y="3952"/>
                </a:cubicBezTo>
                <a:cubicBezTo>
                  <a:pt x="3322" y="3870"/>
                  <a:pt x="3288" y="3803"/>
                  <a:pt x="3247" y="3803"/>
                </a:cubicBezTo>
                <a:close/>
                <a:moveTo>
                  <a:pt x="14224" y="3803"/>
                </a:moveTo>
                <a:cubicBezTo>
                  <a:pt x="14196" y="3803"/>
                  <a:pt x="14174" y="3847"/>
                  <a:pt x="14174" y="3902"/>
                </a:cubicBezTo>
                <a:cubicBezTo>
                  <a:pt x="14174" y="3958"/>
                  <a:pt x="14196" y="4002"/>
                  <a:pt x="14224" y="4002"/>
                </a:cubicBezTo>
                <a:cubicBezTo>
                  <a:pt x="14251" y="4002"/>
                  <a:pt x="14274" y="3958"/>
                  <a:pt x="14274" y="3902"/>
                </a:cubicBezTo>
                <a:cubicBezTo>
                  <a:pt x="14274" y="3847"/>
                  <a:pt x="14251" y="3803"/>
                  <a:pt x="14224" y="3803"/>
                </a:cubicBezTo>
                <a:close/>
                <a:moveTo>
                  <a:pt x="12222" y="3812"/>
                </a:moveTo>
                <a:cubicBezTo>
                  <a:pt x="12195" y="3812"/>
                  <a:pt x="12172" y="3857"/>
                  <a:pt x="12172" y="3912"/>
                </a:cubicBezTo>
                <a:cubicBezTo>
                  <a:pt x="12172" y="3967"/>
                  <a:pt x="12195" y="4012"/>
                  <a:pt x="12222" y="4012"/>
                </a:cubicBezTo>
                <a:cubicBezTo>
                  <a:pt x="12250" y="4012"/>
                  <a:pt x="12272" y="3967"/>
                  <a:pt x="12272" y="3912"/>
                </a:cubicBezTo>
                <a:cubicBezTo>
                  <a:pt x="12272" y="3857"/>
                  <a:pt x="12250" y="3812"/>
                  <a:pt x="12222" y="3812"/>
                </a:cubicBezTo>
                <a:close/>
                <a:moveTo>
                  <a:pt x="19732" y="3812"/>
                </a:moveTo>
                <a:cubicBezTo>
                  <a:pt x="19704" y="3812"/>
                  <a:pt x="19682" y="3857"/>
                  <a:pt x="19682" y="3912"/>
                </a:cubicBezTo>
                <a:cubicBezTo>
                  <a:pt x="19682" y="3967"/>
                  <a:pt x="19704" y="4012"/>
                  <a:pt x="19732" y="4012"/>
                </a:cubicBezTo>
                <a:cubicBezTo>
                  <a:pt x="19760" y="4012"/>
                  <a:pt x="19782" y="3967"/>
                  <a:pt x="19782" y="3912"/>
                </a:cubicBezTo>
                <a:cubicBezTo>
                  <a:pt x="19782" y="3857"/>
                  <a:pt x="19760" y="3812"/>
                  <a:pt x="19732" y="3812"/>
                </a:cubicBezTo>
                <a:close/>
                <a:moveTo>
                  <a:pt x="18921" y="3822"/>
                </a:moveTo>
                <a:cubicBezTo>
                  <a:pt x="18880" y="3822"/>
                  <a:pt x="18846" y="3889"/>
                  <a:pt x="18846" y="3971"/>
                </a:cubicBezTo>
                <a:cubicBezTo>
                  <a:pt x="18846" y="4054"/>
                  <a:pt x="18880" y="4121"/>
                  <a:pt x="18921" y="4121"/>
                </a:cubicBezTo>
                <a:cubicBezTo>
                  <a:pt x="18962" y="4121"/>
                  <a:pt x="18996" y="4054"/>
                  <a:pt x="18996" y="3971"/>
                </a:cubicBezTo>
                <a:cubicBezTo>
                  <a:pt x="18996" y="3889"/>
                  <a:pt x="18962" y="3822"/>
                  <a:pt x="18921" y="3822"/>
                </a:cubicBezTo>
                <a:close/>
                <a:moveTo>
                  <a:pt x="12834" y="3831"/>
                </a:moveTo>
                <a:cubicBezTo>
                  <a:pt x="12806" y="3831"/>
                  <a:pt x="12784" y="3876"/>
                  <a:pt x="12784" y="3931"/>
                </a:cubicBezTo>
                <a:cubicBezTo>
                  <a:pt x="12784" y="3986"/>
                  <a:pt x="12806" y="4031"/>
                  <a:pt x="12834" y="4031"/>
                </a:cubicBezTo>
                <a:cubicBezTo>
                  <a:pt x="12861" y="4031"/>
                  <a:pt x="12884" y="3986"/>
                  <a:pt x="12884" y="3931"/>
                </a:cubicBezTo>
                <a:cubicBezTo>
                  <a:pt x="12884" y="3876"/>
                  <a:pt x="12861" y="3831"/>
                  <a:pt x="12834" y="3831"/>
                </a:cubicBezTo>
                <a:close/>
                <a:moveTo>
                  <a:pt x="5486" y="3841"/>
                </a:moveTo>
                <a:cubicBezTo>
                  <a:pt x="5459" y="3841"/>
                  <a:pt x="5436" y="3886"/>
                  <a:pt x="5436" y="3941"/>
                </a:cubicBezTo>
                <a:cubicBezTo>
                  <a:pt x="5436" y="3996"/>
                  <a:pt x="5459" y="4040"/>
                  <a:pt x="5486" y="4040"/>
                </a:cubicBezTo>
                <a:cubicBezTo>
                  <a:pt x="5514" y="4040"/>
                  <a:pt x="5536" y="3996"/>
                  <a:pt x="5536" y="3941"/>
                </a:cubicBezTo>
                <a:cubicBezTo>
                  <a:pt x="5536" y="3886"/>
                  <a:pt x="5514" y="3841"/>
                  <a:pt x="5486" y="3841"/>
                </a:cubicBezTo>
                <a:close/>
                <a:moveTo>
                  <a:pt x="2352" y="3851"/>
                </a:moveTo>
                <a:cubicBezTo>
                  <a:pt x="2325" y="3851"/>
                  <a:pt x="2303" y="3895"/>
                  <a:pt x="2303" y="3950"/>
                </a:cubicBezTo>
                <a:cubicBezTo>
                  <a:pt x="2303" y="4005"/>
                  <a:pt x="2325" y="4050"/>
                  <a:pt x="2352" y="4050"/>
                </a:cubicBezTo>
                <a:cubicBezTo>
                  <a:pt x="2380" y="4050"/>
                  <a:pt x="2402" y="4005"/>
                  <a:pt x="2402" y="3950"/>
                </a:cubicBezTo>
                <a:cubicBezTo>
                  <a:pt x="2402" y="3895"/>
                  <a:pt x="2380" y="3851"/>
                  <a:pt x="2352" y="3851"/>
                </a:cubicBezTo>
                <a:close/>
                <a:moveTo>
                  <a:pt x="13369" y="3851"/>
                </a:moveTo>
                <a:cubicBezTo>
                  <a:pt x="13341" y="3851"/>
                  <a:pt x="13319" y="3895"/>
                  <a:pt x="13319" y="3950"/>
                </a:cubicBezTo>
                <a:cubicBezTo>
                  <a:pt x="13319" y="4005"/>
                  <a:pt x="13341" y="4050"/>
                  <a:pt x="13369" y="4050"/>
                </a:cubicBezTo>
                <a:cubicBezTo>
                  <a:pt x="13396" y="4050"/>
                  <a:pt x="13419" y="4005"/>
                  <a:pt x="13419" y="3950"/>
                </a:cubicBezTo>
                <a:cubicBezTo>
                  <a:pt x="13419" y="3895"/>
                  <a:pt x="13396" y="3851"/>
                  <a:pt x="13369" y="3851"/>
                </a:cubicBezTo>
                <a:close/>
                <a:moveTo>
                  <a:pt x="16726" y="3870"/>
                </a:moveTo>
                <a:cubicBezTo>
                  <a:pt x="16707" y="3870"/>
                  <a:pt x="16692" y="3901"/>
                  <a:pt x="16692" y="3939"/>
                </a:cubicBezTo>
                <a:cubicBezTo>
                  <a:pt x="16692" y="3977"/>
                  <a:pt x="16707" y="4008"/>
                  <a:pt x="16726" y="4008"/>
                </a:cubicBezTo>
                <a:cubicBezTo>
                  <a:pt x="16745" y="4008"/>
                  <a:pt x="16761" y="3977"/>
                  <a:pt x="16761" y="3939"/>
                </a:cubicBezTo>
                <a:cubicBezTo>
                  <a:pt x="16761" y="3901"/>
                  <a:pt x="16745" y="3870"/>
                  <a:pt x="16726" y="3870"/>
                </a:cubicBezTo>
                <a:close/>
                <a:moveTo>
                  <a:pt x="2505" y="3898"/>
                </a:moveTo>
                <a:cubicBezTo>
                  <a:pt x="2478" y="3898"/>
                  <a:pt x="2455" y="3943"/>
                  <a:pt x="2455" y="3998"/>
                </a:cubicBezTo>
                <a:cubicBezTo>
                  <a:pt x="2455" y="4053"/>
                  <a:pt x="2478" y="4098"/>
                  <a:pt x="2505" y="4098"/>
                </a:cubicBezTo>
                <a:cubicBezTo>
                  <a:pt x="2533" y="4098"/>
                  <a:pt x="2555" y="4053"/>
                  <a:pt x="2555" y="3998"/>
                </a:cubicBezTo>
                <a:cubicBezTo>
                  <a:pt x="2555" y="3943"/>
                  <a:pt x="2533" y="3898"/>
                  <a:pt x="2505" y="3898"/>
                </a:cubicBezTo>
                <a:close/>
                <a:moveTo>
                  <a:pt x="17430" y="3917"/>
                </a:moveTo>
                <a:cubicBezTo>
                  <a:pt x="17415" y="3917"/>
                  <a:pt x="17403" y="3941"/>
                  <a:pt x="17403" y="3971"/>
                </a:cubicBezTo>
                <a:cubicBezTo>
                  <a:pt x="17403" y="4000"/>
                  <a:pt x="17415" y="4024"/>
                  <a:pt x="17430" y="4024"/>
                </a:cubicBezTo>
                <a:cubicBezTo>
                  <a:pt x="17445" y="4024"/>
                  <a:pt x="17457" y="4000"/>
                  <a:pt x="17457" y="3971"/>
                </a:cubicBezTo>
                <a:cubicBezTo>
                  <a:pt x="17457" y="3941"/>
                  <a:pt x="17445" y="3917"/>
                  <a:pt x="17430" y="3917"/>
                </a:cubicBezTo>
                <a:close/>
                <a:moveTo>
                  <a:pt x="3012" y="3936"/>
                </a:moveTo>
                <a:cubicBezTo>
                  <a:pt x="2984" y="3936"/>
                  <a:pt x="2962" y="3981"/>
                  <a:pt x="2962" y="4036"/>
                </a:cubicBezTo>
                <a:cubicBezTo>
                  <a:pt x="2962" y="4091"/>
                  <a:pt x="2984" y="4136"/>
                  <a:pt x="3012" y="4136"/>
                </a:cubicBezTo>
                <a:cubicBezTo>
                  <a:pt x="3039" y="4136"/>
                  <a:pt x="3062" y="4091"/>
                  <a:pt x="3062" y="4036"/>
                </a:cubicBezTo>
                <a:cubicBezTo>
                  <a:pt x="3062" y="3981"/>
                  <a:pt x="3039" y="3936"/>
                  <a:pt x="3012" y="3936"/>
                </a:cubicBezTo>
                <a:close/>
                <a:moveTo>
                  <a:pt x="13048" y="3946"/>
                </a:moveTo>
                <a:cubicBezTo>
                  <a:pt x="13002" y="3946"/>
                  <a:pt x="12965" y="4020"/>
                  <a:pt x="12965" y="4112"/>
                </a:cubicBezTo>
                <a:cubicBezTo>
                  <a:pt x="12965" y="4204"/>
                  <a:pt x="13002" y="4278"/>
                  <a:pt x="13048" y="4278"/>
                </a:cubicBezTo>
                <a:cubicBezTo>
                  <a:pt x="13094" y="4278"/>
                  <a:pt x="13132" y="4204"/>
                  <a:pt x="13132" y="4112"/>
                </a:cubicBezTo>
                <a:cubicBezTo>
                  <a:pt x="13132" y="4020"/>
                  <a:pt x="13094" y="3946"/>
                  <a:pt x="13048" y="3946"/>
                </a:cubicBezTo>
                <a:close/>
                <a:moveTo>
                  <a:pt x="400" y="3965"/>
                </a:moveTo>
                <a:cubicBezTo>
                  <a:pt x="382" y="3965"/>
                  <a:pt x="368" y="3994"/>
                  <a:pt x="368" y="4030"/>
                </a:cubicBezTo>
                <a:cubicBezTo>
                  <a:pt x="368" y="4065"/>
                  <a:pt x="382" y="4094"/>
                  <a:pt x="400" y="4094"/>
                </a:cubicBezTo>
                <a:cubicBezTo>
                  <a:pt x="418" y="4094"/>
                  <a:pt x="432" y="4065"/>
                  <a:pt x="432" y="4030"/>
                </a:cubicBezTo>
                <a:cubicBezTo>
                  <a:pt x="432" y="3994"/>
                  <a:pt x="418" y="3965"/>
                  <a:pt x="400" y="3965"/>
                </a:cubicBezTo>
                <a:close/>
                <a:moveTo>
                  <a:pt x="7880" y="3965"/>
                </a:moveTo>
                <a:cubicBezTo>
                  <a:pt x="7852" y="3965"/>
                  <a:pt x="7830" y="4010"/>
                  <a:pt x="7830" y="4065"/>
                </a:cubicBezTo>
                <a:cubicBezTo>
                  <a:pt x="7830" y="4120"/>
                  <a:pt x="7852" y="4165"/>
                  <a:pt x="7880" y="4165"/>
                </a:cubicBezTo>
                <a:cubicBezTo>
                  <a:pt x="7907" y="4165"/>
                  <a:pt x="7930" y="4120"/>
                  <a:pt x="7930" y="4065"/>
                </a:cubicBezTo>
                <a:cubicBezTo>
                  <a:pt x="7930" y="4010"/>
                  <a:pt x="7907" y="3965"/>
                  <a:pt x="7880" y="3965"/>
                </a:cubicBezTo>
                <a:close/>
                <a:moveTo>
                  <a:pt x="20741" y="3965"/>
                </a:moveTo>
                <a:cubicBezTo>
                  <a:pt x="20700" y="3965"/>
                  <a:pt x="20666" y="4032"/>
                  <a:pt x="20666" y="4115"/>
                </a:cubicBezTo>
                <a:cubicBezTo>
                  <a:pt x="20666" y="4197"/>
                  <a:pt x="20700" y="4265"/>
                  <a:pt x="20741" y="4265"/>
                </a:cubicBezTo>
                <a:cubicBezTo>
                  <a:pt x="20782" y="4265"/>
                  <a:pt x="20816" y="4197"/>
                  <a:pt x="20816" y="4115"/>
                </a:cubicBezTo>
                <a:cubicBezTo>
                  <a:pt x="20816" y="4032"/>
                  <a:pt x="20782" y="3965"/>
                  <a:pt x="20741" y="3965"/>
                </a:cubicBezTo>
                <a:close/>
                <a:moveTo>
                  <a:pt x="17149" y="3975"/>
                </a:moveTo>
                <a:cubicBezTo>
                  <a:pt x="17107" y="3975"/>
                  <a:pt x="17074" y="4042"/>
                  <a:pt x="17074" y="4124"/>
                </a:cubicBezTo>
                <a:cubicBezTo>
                  <a:pt x="17074" y="4207"/>
                  <a:pt x="17107" y="4274"/>
                  <a:pt x="17149" y="4274"/>
                </a:cubicBezTo>
                <a:cubicBezTo>
                  <a:pt x="17190" y="4274"/>
                  <a:pt x="17223" y="4207"/>
                  <a:pt x="17223" y="4124"/>
                </a:cubicBezTo>
                <a:cubicBezTo>
                  <a:pt x="17223" y="4042"/>
                  <a:pt x="17190" y="3975"/>
                  <a:pt x="17149" y="3975"/>
                </a:cubicBezTo>
                <a:close/>
                <a:moveTo>
                  <a:pt x="19120" y="3984"/>
                </a:moveTo>
                <a:cubicBezTo>
                  <a:pt x="19100" y="3984"/>
                  <a:pt x="19085" y="4015"/>
                  <a:pt x="19085" y="4054"/>
                </a:cubicBezTo>
                <a:cubicBezTo>
                  <a:pt x="19085" y="4092"/>
                  <a:pt x="19100" y="4122"/>
                  <a:pt x="19120" y="4122"/>
                </a:cubicBezTo>
                <a:cubicBezTo>
                  <a:pt x="19139" y="4122"/>
                  <a:pt x="19154" y="4092"/>
                  <a:pt x="19154" y="4054"/>
                </a:cubicBezTo>
                <a:cubicBezTo>
                  <a:pt x="19154" y="4015"/>
                  <a:pt x="19139" y="3984"/>
                  <a:pt x="19120" y="3984"/>
                </a:cubicBezTo>
                <a:close/>
                <a:moveTo>
                  <a:pt x="5639" y="3994"/>
                </a:moveTo>
                <a:cubicBezTo>
                  <a:pt x="5612" y="3994"/>
                  <a:pt x="5589" y="4038"/>
                  <a:pt x="5589" y="4094"/>
                </a:cubicBezTo>
                <a:cubicBezTo>
                  <a:pt x="5589" y="4149"/>
                  <a:pt x="5612" y="4194"/>
                  <a:pt x="5639" y="4194"/>
                </a:cubicBezTo>
                <a:cubicBezTo>
                  <a:pt x="5667" y="4194"/>
                  <a:pt x="5689" y="4149"/>
                  <a:pt x="5689" y="4094"/>
                </a:cubicBezTo>
                <a:cubicBezTo>
                  <a:pt x="5689" y="4038"/>
                  <a:pt x="5667" y="3994"/>
                  <a:pt x="5639" y="3994"/>
                </a:cubicBezTo>
                <a:close/>
                <a:moveTo>
                  <a:pt x="12451" y="3994"/>
                </a:moveTo>
                <a:cubicBezTo>
                  <a:pt x="12424" y="3994"/>
                  <a:pt x="12402" y="4038"/>
                  <a:pt x="12402" y="4094"/>
                </a:cubicBezTo>
                <a:cubicBezTo>
                  <a:pt x="12402" y="4149"/>
                  <a:pt x="12424" y="4193"/>
                  <a:pt x="12451" y="4193"/>
                </a:cubicBezTo>
                <a:cubicBezTo>
                  <a:pt x="12479" y="4193"/>
                  <a:pt x="12501" y="4149"/>
                  <a:pt x="12501" y="4094"/>
                </a:cubicBezTo>
                <a:cubicBezTo>
                  <a:pt x="12501" y="4038"/>
                  <a:pt x="12479" y="3994"/>
                  <a:pt x="12451" y="3994"/>
                </a:cubicBezTo>
                <a:close/>
                <a:moveTo>
                  <a:pt x="17935" y="4003"/>
                </a:moveTo>
                <a:cubicBezTo>
                  <a:pt x="17916" y="4003"/>
                  <a:pt x="17900" y="4034"/>
                  <a:pt x="17900" y="4073"/>
                </a:cubicBezTo>
                <a:cubicBezTo>
                  <a:pt x="17900" y="4111"/>
                  <a:pt x="17916" y="4142"/>
                  <a:pt x="17935" y="4142"/>
                </a:cubicBezTo>
                <a:cubicBezTo>
                  <a:pt x="17954" y="4142"/>
                  <a:pt x="17969" y="4111"/>
                  <a:pt x="17969" y="4073"/>
                </a:cubicBezTo>
                <a:cubicBezTo>
                  <a:pt x="17969" y="4034"/>
                  <a:pt x="17954" y="4003"/>
                  <a:pt x="17935" y="4003"/>
                </a:cubicBezTo>
                <a:close/>
                <a:moveTo>
                  <a:pt x="16893" y="4022"/>
                </a:moveTo>
                <a:cubicBezTo>
                  <a:pt x="16874" y="4022"/>
                  <a:pt x="16859" y="4054"/>
                  <a:pt x="16859" y="4092"/>
                </a:cubicBezTo>
                <a:cubicBezTo>
                  <a:pt x="16859" y="4130"/>
                  <a:pt x="16874" y="4161"/>
                  <a:pt x="16893" y="4161"/>
                </a:cubicBezTo>
                <a:cubicBezTo>
                  <a:pt x="16913" y="4161"/>
                  <a:pt x="16928" y="4130"/>
                  <a:pt x="16928" y="4092"/>
                </a:cubicBezTo>
                <a:cubicBezTo>
                  <a:pt x="16928" y="4054"/>
                  <a:pt x="16913" y="4022"/>
                  <a:pt x="16893" y="4022"/>
                </a:cubicBezTo>
                <a:close/>
                <a:moveTo>
                  <a:pt x="2166" y="4032"/>
                </a:moveTo>
                <a:cubicBezTo>
                  <a:pt x="2139" y="4032"/>
                  <a:pt x="2116" y="4077"/>
                  <a:pt x="2116" y="4132"/>
                </a:cubicBezTo>
                <a:cubicBezTo>
                  <a:pt x="2116" y="4187"/>
                  <a:pt x="2139" y="4231"/>
                  <a:pt x="2166" y="4231"/>
                </a:cubicBezTo>
                <a:cubicBezTo>
                  <a:pt x="2194" y="4231"/>
                  <a:pt x="2216" y="4187"/>
                  <a:pt x="2216" y="4132"/>
                </a:cubicBezTo>
                <a:cubicBezTo>
                  <a:pt x="2216" y="4077"/>
                  <a:pt x="2194" y="4032"/>
                  <a:pt x="2166" y="4032"/>
                </a:cubicBezTo>
                <a:close/>
                <a:moveTo>
                  <a:pt x="20390" y="4032"/>
                </a:moveTo>
                <a:cubicBezTo>
                  <a:pt x="20371" y="4032"/>
                  <a:pt x="20356" y="4063"/>
                  <a:pt x="20356" y="4101"/>
                </a:cubicBezTo>
                <a:cubicBezTo>
                  <a:pt x="20356" y="4140"/>
                  <a:pt x="20371" y="4170"/>
                  <a:pt x="20390" y="4170"/>
                </a:cubicBezTo>
                <a:cubicBezTo>
                  <a:pt x="20409" y="4170"/>
                  <a:pt x="20425" y="4140"/>
                  <a:pt x="20425" y="4101"/>
                </a:cubicBezTo>
                <a:cubicBezTo>
                  <a:pt x="20425" y="4063"/>
                  <a:pt x="20409" y="4032"/>
                  <a:pt x="20390" y="4032"/>
                </a:cubicBezTo>
                <a:close/>
                <a:moveTo>
                  <a:pt x="1493" y="4042"/>
                </a:moveTo>
                <a:cubicBezTo>
                  <a:pt x="1484" y="4042"/>
                  <a:pt x="1476" y="4057"/>
                  <a:pt x="1476" y="4075"/>
                </a:cubicBezTo>
                <a:cubicBezTo>
                  <a:pt x="1476" y="4094"/>
                  <a:pt x="1484" y="4108"/>
                  <a:pt x="1493" y="4108"/>
                </a:cubicBezTo>
                <a:cubicBezTo>
                  <a:pt x="1502" y="4108"/>
                  <a:pt x="1510" y="4094"/>
                  <a:pt x="1510" y="4075"/>
                </a:cubicBezTo>
                <a:cubicBezTo>
                  <a:pt x="1510" y="4057"/>
                  <a:pt x="1502" y="4042"/>
                  <a:pt x="1493" y="4042"/>
                </a:cubicBezTo>
                <a:close/>
                <a:moveTo>
                  <a:pt x="18161" y="4042"/>
                </a:moveTo>
                <a:cubicBezTo>
                  <a:pt x="18120" y="4042"/>
                  <a:pt x="18087" y="4108"/>
                  <a:pt x="18087" y="4191"/>
                </a:cubicBezTo>
                <a:cubicBezTo>
                  <a:pt x="18087" y="4274"/>
                  <a:pt x="18120" y="4341"/>
                  <a:pt x="18161" y="4341"/>
                </a:cubicBezTo>
                <a:cubicBezTo>
                  <a:pt x="18203" y="4341"/>
                  <a:pt x="18236" y="4274"/>
                  <a:pt x="18236" y="4191"/>
                </a:cubicBezTo>
                <a:cubicBezTo>
                  <a:pt x="18236" y="4108"/>
                  <a:pt x="18203" y="4042"/>
                  <a:pt x="18161" y="4042"/>
                </a:cubicBezTo>
                <a:close/>
                <a:moveTo>
                  <a:pt x="4426" y="4051"/>
                </a:moveTo>
                <a:cubicBezTo>
                  <a:pt x="4398" y="4051"/>
                  <a:pt x="4376" y="4096"/>
                  <a:pt x="4376" y="4151"/>
                </a:cubicBezTo>
                <a:cubicBezTo>
                  <a:pt x="4376" y="4206"/>
                  <a:pt x="4398" y="4251"/>
                  <a:pt x="4426" y="4251"/>
                </a:cubicBezTo>
                <a:cubicBezTo>
                  <a:pt x="4453" y="4251"/>
                  <a:pt x="4476" y="4206"/>
                  <a:pt x="4476" y="4151"/>
                </a:cubicBezTo>
                <a:cubicBezTo>
                  <a:pt x="4476" y="4096"/>
                  <a:pt x="4453" y="4051"/>
                  <a:pt x="4426" y="4051"/>
                </a:cubicBezTo>
                <a:close/>
                <a:moveTo>
                  <a:pt x="4211" y="4070"/>
                </a:moveTo>
                <a:cubicBezTo>
                  <a:pt x="4183" y="4070"/>
                  <a:pt x="4161" y="4115"/>
                  <a:pt x="4161" y="4170"/>
                </a:cubicBezTo>
                <a:cubicBezTo>
                  <a:pt x="4161" y="4225"/>
                  <a:pt x="4183" y="4270"/>
                  <a:pt x="4211" y="4270"/>
                </a:cubicBezTo>
                <a:cubicBezTo>
                  <a:pt x="4238" y="4270"/>
                  <a:pt x="4261" y="4225"/>
                  <a:pt x="4261" y="4170"/>
                </a:cubicBezTo>
                <a:cubicBezTo>
                  <a:pt x="4261" y="4115"/>
                  <a:pt x="4238" y="4070"/>
                  <a:pt x="4211" y="4070"/>
                </a:cubicBezTo>
                <a:close/>
                <a:moveTo>
                  <a:pt x="6811" y="4108"/>
                </a:moveTo>
                <a:cubicBezTo>
                  <a:pt x="6769" y="4108"/>
                  <a:pt x="6736" y="4175"/>
                  <a:pt x="6736" y="4258"/>
                </a:cubicBezTo>
                <a:cubicBezTo>
                  <a:pt x="6736" y="4341"/>
                  <a:pt x="6769" y="4408"/>
                  <a:pt x="6811" y="4408"/>
                </a:cubicBezTo>
                <a:cubicBezTo>
                  <a:pt x="6852" y="4408"/>
                  <a:pt x="6886" y="4341"/>
                  <a:pt x="6886" y="4258"/>
                </a:cubicBezTo>
                <a:cubicBezTo>
                  <a:pt x="6886" y="4175"/>
                  <a:pt x="6852" y="4108"/>
                  <a:pt x="6811" y="4108"/>
                </a:cubicBezTo>
                <a:close/>
                <a:moveTo>
                  <a:pt x="19941" y="4147"/>
                </a:moveTo>
                <a:cubicBezTo>
                  <a:pt x="19922" y="4147"/>
                  <a:pt x="19907" y="4178"/>
                  <a:pt x="19907" y="4216"/>
                </a:cubicBezTo>
                <a:cubicBezTo>
                  <a:pt x="19907" y="4254"/>
                  <a:pt x="19922" y="4285"/>
                  <a:pt x="19941" y="4285"/>
                </a:cubicBezTo>
                <a:cubicBezTo>
                  <a:pt x="19960" y="4285"/>
                  <a:pt x="19976" y="4254"/>
                  <a:pt x="19976" y="4216"/>
                </a:cubicBezTo>
                <a:cubicBezTo>
                  <a:pt x="19976" y="4178"/>
                  <a:pt x="19960" y="4147"/>
                  <a:pt x="19941" y="4147"/>
                </a:cubicBezTo>
                <a:close/>
                <a:moveTo>
                  <a:pt x="5945" y="4156"/>
                </a:moveTo>
                <a:cubicBezTo>
                  <a:pt x="5918" y="4156"/>
                  <a:pt x="5895" y="4201"/>
                  <a:pt x="5895" y="4256"/>
                </a:cubicBezTo>
                <a:cubicBezTo>
                  <a:pt x="5895" y="4311"/>
                  <a:pt x="5918" y="4356"/>
                  <a:pt x="5945" y="4356"/>
                </a:cubicBezTo>
                <a:cubicBezTo>
                  <a:pt x="5973" y="4356"/>
                  <a:pt x="5995" y="4311"/>
                  <a:pt x="5995" y="4256"/>
                </a:cubicBezTo>
                <a:cubicBezTo>
                  <a:pt x="5995" y="4201"/>
                  <a:pt x="5973" y="4156"/>
                  <a:pt x="5945" y="4156"/>
                </a:cubicBezTo>
                <a:close/>
                <a:moveTo>
                  <a:pt x="4985" y="4166"/>
                </a:moveTo>
                <a:cubicBezTo>
                  <a:pt x="4957" y="4166"/>
                  <a:pt x="4935" y="4210"/>
                  <a:pt x="4935" y="4266"/>
                </a:cubicBezTo>
                <a:cubicBezTo>
                  <a:pt x="4935" y="4321"/>
                  <a:pt x="4957" y="4366"/>
                  <a:pt x="4985" y="4366"/>
                </a:cubicBezTo>
                <a:cubicBezTo>
                  <a:pt x="5012" y="4366"/>
                  <a:pt x="5035" y="4321"/>
                  <a:pt x="5035" y="4266"/>
                </a:cubicBezTo>
                <a:cubicBezTo>
                  <a:pt x="5035" y="4210"/>
                  <a:pt x="5012" y="4166"/>
                  <a:pt x="4985" y="4166"/>
                </a:cubicBezTo>
                <a:close/>
                <a:moveTo>
                  <a:pt x="6169" y="4166"/>
                </a:moveTo>
                <a:cubicBezTo>
                  <a:pt x="6142" y="4166"/>
                  <a:pt x="6120" y="4210"/>
                  <a:pt x="6120" y="4266"/>
                </a:cubicBezTo>
                <a:cubicBezTo>
                  <a:pt x="6120" y="4321"/>
                  <a:pt x="6142" y="4366"/>
                  <a:pt x="6169" y="4366"/>
                </a:cubicBezTo>
                <a:cubicBezTo>
                  <a:pt x="6197" y="4366"/>
                  <a:pt x="6219" y="4321"/>
                  <a:pt x="6219" y="4266"/>
                </a:cubicBezTo>
                <a:cubicBezTo>
                  <a:pt x="6219" y="4210"/>
                  <a:pt x="6197" y="4166"/>
                  <a:pt x="6169" y="4166"/>
                </a:cubicBezTo>
                <a:close/>
                <a:moveTo>
                  <a:pt x="11850" y="4166"/>
                </a:moveTo>
                <a:cubicBezTo>
                  <a:pt x="11822" y="4166"/>
                  <a:pt x="11800" y="4210"/>
                  <a:pt x="11800" y="4266"/>
                </a:cubicBezTo>
                <a:cubicBezTo>
                  <a:pt x="11800" y="4321"/>
                  <a:pt x="11822" y="4366"/>
                  <a:pt x="11850" y="4366"/>
                </a:cubicBezTo>
                <a:cubicBezTo>
                  <a:pt x="11877" y="4366"/>
                  <a:pt x="11899" y="4321"/>
                  <a:pt x="11899" y="4266"/>
                </a:cubicBezTo>
                <a:cubicBezTo>
                  <a:pt x="11899" y="4210"/>
                  <a:pt x="11877" y="4166"/>
                  <a:pt x="11850" y="4166"/>
                </a:cubicBezTo>
                <a:close/>
                <a:moveTo>
                  <a:pt x="15566" y="4166"/>
                </a:moveTo>
                <a:cubicBezTo>
                  <a:pt x="15539" y="4166"/>
                  <a:pt x="15516" y="4210"/>
                  <a:pt x="15516" y="4266"/>
                </a:cubicBezTo>
                <a:cubicBezTo>
                  <a:pt x="15516" y="4321"/>
                  <a:pt x="15539" y="4366"/>
                  <a:pt x="15566" y="4366"/>
                </a:cubicBezTo>
                <a:cubicBezTo>
                  <a:pt x="15594" y="4366"/>
                  <a:pt x="15616" y="4321"/>
                  <a:pt x="15616" y="4266"/>
                </a:cubicBezTo>
                <a:cubicBezTo>
                  <a:pt x="15616" y="4210"/>
                  <a:pt x="15594" y="4166"/>
                  <a:pt x="15566" y="4166"/>
                </a:cubicBezTo>
                <a:close/>
                <a:moveTo>
                  <a:pt x="17686" y="4166"/>
                </a:moveTo>
                <a:cubicBezTo>
                  <a:pt x="17667" y="4166"/>
                  <a:pt x="17652" y="4197"/>
                  <a:pt x="17652" y="4235"/>
                </a:cubicBezTo>
                <a:cubicBezTo>
                  <a:pt x="17652" y="4273"/>
                  <a:pt x="17667" y="4304"/>
                  <a:pt x="17686" y="4304"/>
                </a:cubicBezTo>
                <a:cubicBezTo>
                  <a:pt x="17706" y="4304"/>
                  <a:pt x="17721" y="4273"/>
                  <a:pt x="17721" y="4235"/>
                </a:cubicBezTo>
                <a:cubicBezTo>
                  <a:pt x="17721" y="4197"/>
                  <a:pt x="17706" y="4166"/>
                  <a:pt x="17686" y="4166"/>
                </a:cubicBezTo>
                <a:close/>
                <a:moveTo>
                  <a:pt x="15083" y="4175"/>
                </a:moveTo>
                <a:cubicBezTo>
                  <a:pt x="15064" y="4175"/>
                  <a:pt x="15048" y="4206"/>
                  <a:pt x="15048" y="4245"/>
                </a:cubicBezTo>
                <a:cubicBezTo>
                  <a:pt x="15048" y="4283"/>
                  <a:pt x="15064" y="4314"/>
                  <a:pt x="15083" y="4314"/>
                </a:cubicBezTo>
                <a:cubicBezTo>
                  <a:pt x="15102" y="4314"/>
                  <a:pt x="15117" y="4283"/>
                  <a:pt x="15117" y="4245"/>
                </a:cubicBezTo>
                <a:cubicBezTo>
                  <a:pt x="15117" y="4206"/>
                  <a:pt x="15102" y="4175"/>
                  <a:pt x="15083" y="4175"/>
                </a:cubicBezTo>
                <a:close/>
                <a:moveTo>
                  <a:pt x="16588" y="4194"/>
                </a:moveTo>
                <a:cubicBezTo>
                  <a:pt x="16569" y="4194"/>
                  <a:pt x="16553" y="4225"/>
                  <a:pt x="16553" y="4264"/>
                </a:cubicBezTo>
                <a:cubicBezTo>
                  <a:pt x="16553" y="4302"/>
                  <a:pt x="16569" y="4333"/>
                  <a:pt x="16588" y="4333"/>
                </a:cubicBezTo>
                <a:cubicBezTo>
                  <a:pt x="16607" y="4333"/>
                  <a:pt x="16622" y="4302"/>
                  <a:pt x="16622" y="4264"/>
                </a:cubicBezTo>
                <a:cubicBezTo>
                  <a:pt x="16622" y="4225"/>
                  <a:pt x="16607" y="4194"/>
                  <a:pt x="16588" y="4194"/>
                </a:cubicBezTo>
                <a:close/>
                <a:moveTo>
                  <a:pt x="18376" y="4204"/>
                </a:moveTo>
                <a:cubicBezTo>
                  <a:pt x="18335" y="4204"/>
                  <a:pt x="18301" y="4271"/>
                  <a:pt x="18301" y="4354"/>
                </a:cubicBezTo>
                <a:cubicBezTo>
                  <a:pt x="18301" y="4436"/>
                  <a:pt x="18335" y="4503"/>
                  <a:pt x="18376" y="4503"/>
                </a:cubicBezTo>
                <a:cubicBezTo>
                  <a:pt x="18418" y="4503"/>
                  <a:pt x="18451" y="4436"/>
                  <a:pt x="18451" y="4354"/>
                </a:cubicBezTo>
                <a:cubicBezTo>
                  <a:pt x="18451" y="4271"/>
                  <a:pt x="18418" y="4204"/>
                  <a:pt x="18376" y="4204"/>
                </a:cubicBezTo>
                <a:close/>
                <a:moveTo>
                  <a:pt x="21566" y="4223"/>
                </a:moveTo>
                <a:cubicBezTo>
                  <a:pt x="21546" y="4223"/>
                  <a:pt x="21531" y="4254"/>
                  <a:pt x="21531" y="4292"/>
                </a:cubicBezTo>
                <a:cubicBezTo>
                  <a:pt x="21531" y="4330"/>
                  <a:pt x="21546" y="4361"/>
                  <a:pt x="21566" y="4361"/>
                </a:cubicBezTo>
                <a:cubicBezTo>
                  <a:pt x="21585" y="4361"/>
                  <a:pt x="21600" y="4330"/>
                  <a:pt x="21600" y="4292"/>
                </a:cubicBezTo>
                <a:cubicBezTo>
                  <a:pt x="21600" y="4254"/>
                  <a:pt x="21585" y="4223"/>
                  <a:pt x="21566" y="4223"/>
                </a:cubicBezTo>
                <a:close/>
                <a:moveTo>
                  <a:pt x="1994" y="4233"/>
                </a:moveTo>
                <a:cubicBezTo>
                  <a:pt x="1967" y="4233"/>
                  <a:pt x="1944" y="4277"/>
                  <a:pt x="1944" y="4333"/>
                </a:cubicBezTo>
                <a:cubicBezTo>
                  <a:pt x="1944" y="4388"/>
                  <a:pt x="1967" y="4432"/>
                  <a:pt x="1994" y="4432"/>
                </a:cubicBezTo>
                <a:cubicBezTo>
                  <a:pt x="2022" y="4432"/>
                  <a:pt x="2044" y="4388"/>
                  <a:pt x="2044" y="4333"/>
                </a:cubicBezTo>
                <a:cubicBezTo>
                  <a:pt x="2044" y="4277"/>
                  <a:pt x="2022" y="4233"/>
                  <a:pt x="1994" y="4233"/>
                </a:cubicBezTo>
                <a:close/>
                <a:moveTo>
                  <a:pt x="3462" y="4233"/>
                </a:moveTo>
                <a:cubicBezTo>
                  <a:pt x="3420" y="4233"/>
                  <a:pt x="3387" y="4300"/>
                  <a:pt x="3387" y="4382"/>
                </a:cubicBezTo>
                <a:cubicBezTo>
                  <a:pt x="3387" y="4465"/>
                  <a:pt x="3420" y="4532"/>
                  <a:pt x="3462" y="4532"/>
                </a:cubicBezTo>
                <a:cubicBezTo>
                  <a:pt x="3503" y="4532"/>
                  <a:pt x="3537" y="4465"/>
                  <a:pt x="3537" y="4382"/>
                </a:cubicBezTo>
                <a:cubicBezTo>
                  <a:pt x="3537" y="4300"/>
                  <a:pt x="3503" y="4233"/>
                  <a:pt x="3462" y="4233"/>
                </a:cubicBezTo>
                <a:close/>
                <a:moveTo>
                  <a:pt x="2739" y="4252"/>
                </a:moveTo>
                <a:cubicBezTo>
                  <a:pt x="2725" y="4252"/>
                  <a:pt x="2713" y="4275"/>
                  <a:pt x="2713" y="4304"/>
                </a:cubicBezTo>
                <a:cubicBezTo>
                  <a:pt x="2713" y="4332"/>
                  <a:pt x="2725" y="4355"/>
                  <a:pt x="2739" y="4355"/>
                </a:cubicBezTo>
                <a:cubicBezTo>
                  <a:pt x="2754" y="4355"/>
                  <a:pt x="2765" y="4332"/>
                  <a:pt x="2765" y="4304"/>
                </a:cubicBezTo>
                <a:cubicBezTo>
                  <a:pt x="2765" y="4275"/>
                  <a:pt x="2754" y="4252"/>
                  <a:pt x="2739" y="4252"/>
                </a:cubicBezTo>
                <a:close/>
                <a:moveTo>
                  <a:pt x="4588" y="4252"/>
                </a:moveTo>
                <a:cubicBezTo>
                  <a:pt x="4561" y="4252"/>
                  <a:pt x="4538" y="4296"/>
                  <a:pt x="4538" y="4351"/>
                </a:cubicBezTo>
                <a:cubicBezTo>
                  <a:pt x="4538" y="4407"/>
                  <a:pt x="4561" y="4451"/>
                  <a:pt x="4588" y="4451"/>
                </a:cubicBezTo>
                <a:cubicBezTo>
                  <a:pt x="4616" y="4451"/>
                  <a:pt x="4638" y="4407"/>
                  <a:pt x="4638" y="4351"/>
                </a:cubicBezTo>
                <a:cubicBezTo>
                  <a:pt x="4638" y="4296"/>
                  <a:pt x="4616" y="4252"/>
                  <a:pt x="4588" y="4252"/>
                </a:cubicBezTo>
                <a:close/>
                <a:moveTo>
                  <a:pt x="5706" y="4252"/>
                </a:moveTo>
                <a:cubicBezTo>
                  <a:pt x="5679" y="4252"/>
                  <a:pt x="5656" y="4296"/>
                  <a:pt x="5656" y="4351"/>
                </a:cubicBezTo>
                <a:cubicBezTo>
                  <a:pt x="5656" y="4407"/>
                  <a:pt x="5679" y="4452"/>
                  <a:pt x="5706" y="4451"/>
                </a:cubicBezTo>
                <a:cubicBezTo>
                  <a:pt x="5734" y="4451"/>
                  <a:pt x="5756" y="4407"/>
                  <a:pt x="5756" y="4351"/>
                </a:cubicBezTo>
                <a:cubicBezTo>
                  <a:pt x="5756" y="4296"/>
                  <a:pt x="5734" y="4252"/>
                  <a:pt x="5706" y="4252"/>
                </a:cubicBezTo>
                <a:close/>
                <a:moveTo>
                  <a:pt x="7354" y="4252"/>
                </a:moveTo>
                <a:cubicBezTo>
                  <a:pt x="7327" y="4252"/>
                  <a:pt x="7304" y="4296"/>
                  <a:pt x="7304" y="4351"/>
                </a:cubicBezTo>
                <a:cubicBezTo>
                  <a:pt x="7304" y="4407"/>
                  <a:pt x="7327" y="4451"/>
                  <a:pt x="7354" y="4451"/>
                </a:cubicBezTo>
                <a:cubicBezTo>
                  <a:pt x="7382" y="4451"/>
                  <a:pt x="7404" y="4407"/>
                  <a:pt x="7404" y="4351"/>
                </a:cubicBezTo>
                <a:cubicBezTo>
                  <a:pt x="7404" y="4296"/>
                  <a:pt x="7382" y="4252"/>
                  <a:pt x="7354" y="4252"/>
                </a:cubicBezTo>
                <a:close/>
                <a:moveTo>
                  <a:pt x="14544" y="4252"/>
                </a:moveTo>
                <a:cubicBezTo>
                  <a:pt x="14516" y="4252"/>
                  <a:pt x="14494" y="4296"/>
                  <a:pt x="14494" y="4351"/>
                </a:cubicBezTo>
                <a:cubicBezTo>
                  <a:pt x="14494" y="4407"/>
                  <a:pt x="14516" y="4451"/>
                  <a:pt x="14544" y="4451"/>
                </a:cubicBezTo>
                <a:cubicBezTo>
                  <a:pt x="14571" y="4451"/>
                  <a:pt x="14594" y="4407"/>
                  <a:pt x="14594" y="4351"/>
                </a:cubicBezTo>
                <a:cubicBezTo>
                  <a:pt x="14594" y="4296"/>
                  <a:pt x="14571" y="4252"/>
                  <a:pt x="14544" y="4252"/>
                </a:cubicBezTo>
                <a:close/>
                <a:moveTo>
                  <a:pt x="21098" y="4252"/>
                </a:moveTo>
                <a:cubicBezTo>
                  <a:pt x="21031" y="4252"/>
                  <a:pt x="20977" y="4360"/>
                  <a:pt x="20977" y="4494"/>
                </a:cubicBezTo>
                <a:cubicBezTo>
                  <a:pt x="20977" y="4627"/>
                  <a:pt x="21031" y="4735"/>
                  <a:pt x="21098" y="4735"/>
                </a:cubicBezTo>
                <a:cubicBezTo>
                  <a:pt x="21164" y="4735"/>
                  <a:pt x="21219" y="4627"/>
                  <a:pt x="21219" y="4494"/>
                </a:cubicBezTo>
                <a:cubicBezTo>
                  <a:pt x="21219" y="4360"/>
                  <a:pt x="21164" y="4252"/>
                  <a:pt x="21098" y="4252"/>
                </a:cubicBezTo>
                <a:close/>
                <a:moveTo>
                  <a:pt x="20486" y="4261"/>
                </a:moveTo>
                <a:cubicBezTo>
                  <a:pt x="20467" y="4261"/>
                  <a:pt x="20451" y="4292"/>
                  <a:pt x="20451" y="4331"/>
                </a:cubicBezTo>
                <a:cubicBezTo>
                  <a:pt x="20451" y="4369"/>
                  <a:pt x="20467" y="4400"/>
                  <a:pt x="20486" y="4400"/>
                </a:cubicBezTo>
                <a:cubicBezTo>
                  <a:pt x="20505" y="4400"/>
                  <a:pt x="20520" y="4369"/>
                  <a:pt x="20520" y="4331"/>
                </a:cubicBezTo>
                <a:cubicBezTo>
                  <a:pt x="20520" y="4292"/>
                  <a:pt x="20505" y="4261"/>
                  <a:pt x="20486" y="4261"/>
                </a:cubicBezTo>
                <a:close/>
                <a:moveTo>
                  <a:pt x="87" y="4271"/>
                </a:moveTo>
                <a:cubicBezTo>
                  <a:pt x="60" y="4271"/>
                  <a:pt x="38" y="4314"/>
                  <a:pt x="38" y="4367"/>
                </a:cubicBezTo>
                <a:cubicBezTo>
                  <a:pt x="38" y="4421"/>
                  <a:pt x="60" y="4464"/>
                  <a:pt x="87" y="4464"/>
                </a:cubicBezTo>
                <a:cubicBezTo>
                  <a:pt x="113" y="4464"/>
                  <a:pt x="135" y="4421"/>
                  <a:pt x="135" y="4367"/>
                </a:cubicBezTo>
                <a:cubicBezTo>
                  <a:pt x="135" y="4314"/>
                  <a:pt x="113" y="4271"/>
                  <a:pt x="87" y="4271"/>
                </a:cubicBezTo>
                <a:close/>
                <a:moveTo>
                  <a:pt x="2257" y="4280"/>
                </a:moveTo>
                <a:cubicBezTo>
                  <a:pt x="2243" y="4280"/>
                  <a:pt x="2231" y="4304"/>
                  <a:pt x="2231" y="4332"/>
                </a:cubicBezTo>
                <a:cubicBezTo>
                  <a:pt x="2231" y="4361"/>
                  <a:pt x="2243" y="4384"/>
                  <a:pt x="2257" y="4384"/>
                </a:cubicBezTo>
                <a:cubicBezTo>
                  <a:pt x="2271" y="4384"/>
                  <a:pt x="2283" y="4361"/>
                  <a:pt x="2283" y="4332"/>
                </a:cubicBezTo>
                <a:cubicBezTo>
                  <a:pt x="2283" y="4304"/>
                  <a:pt x="2271" y="4280"/>
                  <a:pt x="2257" y="4280"/>
                </a:cubicBezTo>
                <a:close/>
                <a:moveTo>
                  <a:pt x="17559" y="4280"/>
                </a:moveTo>
                <a:cubicBezTo>
                  <a:pt x="17544" y="4280"/>
                  <a:pt x="17532" y="4304"/>
                  <a:pt x="17532" y="4334"/>
                </a:cubicBezTo>
                <a:cubicBezTo>
                  <a:pt x="17532" y="4363"/>
                  <a:pt x="17544" y="4387"/>
                  <a:pt x="17559" y="4387"/>
                </a:cubicBezTo>
                <a:cubicBezTo>
                  <a:pt x="17574" y="4387"/>
                  <a:pt x="17586" y="4363"/>
                  <a:pt x="17586" y="4334"/>
                </a:cubicBezTo>
                <a:cubicBezTo>
                  <a:pt x="17586" y="4304"/>
                  <a:pt x="17574" y="4280"/>
                  <a:pt x="17559" y="4280"/>
                </a:cubicBezTo>
                <a:close/>
                <a:moveTo>
                  <a:pt x="3962" y="4309"/>
                </a:moveTo>
                <a:cubicBezTo>
                  <a:pt x="3935" y="4309"/>
                  <a:pt x="3913" y="4354"/>
                  <a:pt x="3913" y="4409"/>
                </a:cubicBezTo>
                <a:cubicBezTo>
                  <a:pt x="3913" y="4464"/>
                  <a:pt x="3935" y="4509"/>
                  <a:pt x="3962" y="4509"/>
                </a:cubicBezTo>
                <a:cubicBezTo>
                  <a:pt x="3990" y="4509"/>
                  <a:pt x="4012" y="4464"/>
                  <a:pt x="4012" y="4409"/>
                </a:cubicBezTo>
                <a:cubicBezTo>
                  <a:pt x="4012" y="4354"/>
                  <a:pt x="3990" y="4309"/>
                  <a:pt x="3962" y="4309"/>
                </a:cubicBezTo>
                <a:close/>
                <a:moveTo>
                  <a:pt x="2505" y="4319"/>
                </a:moveTo>
                <a:cubicBezTo>
                  <a:pt x="2478" y="4319"/>
                  <a:pt x="2455" y="4363"/>
                  <a:pt x="2455" y="4418"/>
                </a:cubicBezTo>
                <a:cubicBezTo>
                  <a:pt x="2455" y="4473"/>
                  <a:pt x="2478" y="4518"/>
                  <a:pt x="2505" y="4518"/>
                </a:cubicBezTo>
                <a:cubicBezTo>
                  <a:pt x="2533" y="4518"/>
                  <a:pt x="2555" y="4473"/>
                  <a:pt x="2555" y="4418"/>
                </a:cubicBezTo>
                <a:cubicBezTo>
                  <a:pt x="2555" y="4363"/>
                  <a:pt x="2533" y="4319"/>
                  <a:pt x="2505" y="4319"/>
                </a:cubicBezTo>
                <a:close/>
                <a:moveTo>
                  <a:pt x="14400" y="4328"/>
                </a:moveTo>
                <a:cubicBezTo>
                  <a:pt x="14381" y="4328"/>
                  <a:pt x="14365" y="4359"/>
                  <a:pt x="14365" y="4397"/>
                </a:cubicBezTo>
                <a:cubicBezTo>
                  <a:pt x="14365" y="4436"/>
                  <a:pt x="14381" y="4466"/>
                  <a:pt x="14400" y="4466"/>
                </a:cubicBezTo>
                <a:cubicBezTo>
                  <a:pt x="14419" y="4466"/>
                  <a:pt x="14434" y="4436"/>
                  <a:pt x="14434" y="4397"/>
                </a:cubicBezTo>
                <a:cubicBezTo>
                  <a:pt x="14434" y="4359"/>
                  <a:pt x="14419" y="4328"/>
                  <a:pt x="14400" y="4328"/>
                </a:cubicBezTo>
                <a:close/>
                <a:moveTo>
                  <a:pt x="18652" y="4338"/>
                </a:moveTo>
                <a:cubicBezTo>
                  <a:pt x="18585" y="4338"/>
                  <a:pt x="18531" y="4446"/>
                  <a:pt x="18531" y="4580"/>
                </a:cubicBezTo>
                <a:cubicBezTo>
                  <a:pt x="18531" y="4713"/>
                  <a:pt x="18585" y="4821"/>
                  <a:pt x="18652" y="4821"/>
                </a:cubicBezTo>
                <a:cubicBezTo>
                  <a:pt x="18718" y="4821"/>
                  <a:pt x="18773" y="4713"/>
                  <a:pt x="18773" y="4580"/>
                </a:cubicBezTo>
                <a:cubicBezTo>
                  <a:pt x="18773" y="4446"/>
                  <a:pt x="18718" y="4338"/>
                  <a:pt x="18652" y="4338"/>
                </a:cubicBezTo>
                <a:close/>
                <a:moveTo>
                  <a:pt x="6322" y="4347"/>
                </a:moveTo>
                <a:cubicBezTo>
                  <a:pt x="6295" y="4347"/>
                  <a:pt x="6272" y="4392"/>
                  <a:pt x="6272" y="4447"/>
                </a:cubicBezTo>
                <a:cubicBezTo>
                  <a:pt x="6272" y="4502"/>
                  <a:pt x="6295" y="4547"/>
                  <a:pt x="6322" y="4547"/>
                </a:cubicBezTo>
                <a:cubicBezTo>
                  <a:pt x="6350" y="4547"/>
                  <a:pt x="6372" y="4502"/>
                  <a:pt x="6372" y="4447"/>
                </a:cubicBezTo>
                <a:cubicBezTo>
                  <a:pt x="6372" y="4392"/>
                  <a:pt x="6350" y="4347"/>
                  <a:pt x="6322" y="4347"/>
                </a:cubicBezTo>
                <a:close/>
                <a:moveTo>
                  <a:pt x="21384" y="4347"/>
                </a:moveTo>
                <a:cubicBezTo>
                  <a:pt x="21365" y="4347"/>
                  <a:pt x="21349" y="4378"/>
                  <a:pt x="21349" y="4417"/>
                </a:cubicBezTo>
                <a:cubicBezTo>
                  <a:pt x="21349" y="4455"/>
                  <a:pt x="21365" y="4486"/>
                  <a:pt x="21384" y="4486"/>
                </a:cubicBezTo>
                <a:cubicBezTo>
                  <a:pt x="21403" y="4486"/>
                  <a:pt x="21418" y="4455"/>
                  <a:pt x="21418" y="4417"/>
                </a:cubicBezTo>
                <a:cubicBezTo>
                  <a:pt x="21418" y="4378"/>
                  <a:pt x="21403" y="4347"/>
                  <a:pt x="21384" y="4347"/>
                </a:cubicBezTo>
                <a:close/>
                <a:moveTo>
                  <a:pt x="16444" y="4376"/>
                </a:moveTo>
                <a:cubicBezTo>
                  <a:pt x="16425" y="4376"/>
                  <a:pt x="16410" y="4407"/>
                  <a:pt x="16410" y="4445"/>
                </a:cubicBezTo>
                <a:cubicBezTo>
                  <a:pt x="16410" y="4483"/>
                  <a:pt x="16425" y="4514"/>
                  <a:pt x="16444" y="4514"/>
                </a:cubicBezTo>
                <a:cubicBezTo>
                  <a:pt x="16463" y="4514"/>
                  <a:pt x="16479" y="4483"/>
                  <a:pt x="16479" y="4445"/>
                </a:cubicBezTo>
                <a:cubicBezTo>
                  <a:pt x="16479" y="4407"/>
                  <a:pt x="16463" y="4376"/>
                  <a:pt x="16444" y="4376"/>
                </a:cubicBezTo>
                <a:close/>
                <a:moveTo>
                  <a:pt x="20237" y="4376"/>
                </a:moveTo>
                <a:cubicBezTo>
                  <a:pt x="20218" y="4376"/>
                  <a:pt x="20203" y="4407"/>
                  <a:pt x="20203" y="4445"/>
                </a:cubicBezTo>
                <a:cubicBezTo>
                  <a:pt x="20203" y="4483"/>
                  <a:pt x="20218" y="4514"/>
                  <a:pt x="20237" y="4514"/>
                </a:cubicBezTo>
                <a:cubicBezTo>
                  <a:pt x="20257" y="4514"/>
                  <a:pt x="20272" y="4483"/>
                  <a:pt x="20272" y="4445"/>
                </a:cubicBezTo>
                <a:cubicBezTo>
                  <a:pt x="20272" y="4407"/>
                  <a:pt x="20257" y="4376"/>
                  <a:pt x="20237" y="4376"/>
                </a:cubicBezTo>
                <a:close/>
                <a:moveTo>
                  <a:pt x="12437" y="4386"/>
                </a:moveTo>
                <a:cubicBezTo>
                  <a:pt x="12410" y="4386"/>
                  <a:pt x="12387" y="4430"/>
                  <a:pt x="12387" y="4485"/>
                </a:cubicBezTo>
                <a:cubicBezTo>
                  <a:pt x="12387" y="4540"/>
                  <a:pt x="12410" y="4585"/>
                  <a:pt x="12437" y="4585"/>
                </a:cubicBezTo>
                <a:cubicBezTo>
                  <a:pt x="12465" y="4585"/>
                  <a:pt x="12487" y="4540"/>
                  <a:pt x="12487" y="4485"/>
                </a:cubicBezTo>
                <a:cubicBezTo>
                  <a:pt x="12487" y="4430"/>
                  <a:pt x="12465" y="4386"/>
                  <a:pt x="12437" y="4386"/>
                </a:cubicBezTo>
                <a:close/>
                <a:moveTo>
                  <a:pt x="357" y="4405"/>
                </a:moveTo>
                <a:cubicBezTo>
                  <a:pt x="339" y="4405"/>
                  <a:pt x="325" y="4433"/>
                  <a:pt x="325" y="4469"/>
                </a:cubicBezTo>
                <a:cubicBezTo>
                  <a:pt x="325" y="4505"/>
                  <a:pt x="339" y="4534"/>
                  <a:pt x="357" y="4534"/>
                </a:cubicBezTo>
                <a:cubicBezTo>
                  <a:pt x="375" y="4534"/>
                  <a:pt x="389" y="4505"/>
                  <a:pt x="389" y="4469"/>
                </a:cubicBezTo>
                <a:cubicBezTo>
                  <a:pt x="389" y="4433"/>
                  <a:pt x="375" y="4405"/>
                  <a:pt x="357" y="4405"/>
                </a:cubicBezTo>
                <a:close/>
                <a:moveTo>
                  <a:pt x="705" y="4405"/>
                </a:moveTo>
                <a:cubicBezTo>
                  <a:pt x="695" y="4405"/>
                  <a:pt x="688" y="4420"/>
                  <a:pt x="688" y="4438"/>
                </a:cubicBezTo>
                <a:cubicBezTo>
                  <a:pt x="688" y="4457"/>
                  <a:pt x="695" y="4471"/>
                  <a:pt x="705" y="4471"/>
                </a:cubicBezTo>
                <a:cubicBezTo>
                  <a:pt x="714" y="4471"/>
                  <a:pt x="721" y="4457"/>
                  <a:pt x="721" y="4438"/>
                </a:cubicBezTo>
                <a:cubicBezTo>
                  <a:pt x="721" y="4420"/>
                  <a:pt x="714" y="4405"/>
                  <a:pt x="705" y="4405"/>
                </a:cubicBezTo>
                <a:close/>
                <a:moveTo>
                  <a:pt x="1496" y="4405"/>
                </a:moveTo>
                <a:cubicBezTo>
                  <a:pt x="1469" y="4405"/>
                  <a:pt x="1447" y="4448"/>
                  <a:pt x="1447" y="4501"/>
                </a:cubicBezTo>
                <a:cubicBezTo>
                  <a:pt x="1447" y="4555"/>
                  <a:pt x="1469" y="4598"/>
                  <a:pt x="1496" y="4598"/>
                </a:cubicBezTo>
                <a:cubicBezTo>
                  <a:pt x="1523" y="4598"/>
                  <a:pt x="1544" y="4555"/>
                  <a:pt x="1544" y="4501"/>
                </a:cubicBezTo>
                <a:cubicBezTo>
                  <a:pt x="1544" y="4448"/>
                  <a:pt x="1523" y="4405"/>
                  <a:pt x="1496" y="4405"/>
                </a:cubicBezTo>
                <a:close/>
                <a:moveTo>
                  <a:pt x="9117" y="4414"/>
                </a:moveTo>
                <a:cubicBezTo>
                  <a:pt x="9089" y="4414"/>
                  <a:pt x="9067" y="4459"/>
                  <a:pt x="9067" y="4514"/>
                </a:cubicBezTo>
                <a:cubicBezTo>
                  <a:pt x="9067" y="4569"/>
                  <a:pt x="9089" y="4614"/>
                  <a:pt x="9117" y="4614"/>
                </a:cubicBezTo>
                <a:cubicBezTo>
                  <a:pt x="9145" y="4614"/>
                  <a:pt x="9167" y="4569"/>
                  <a:pt x="9167" y="4514"/>
                </a:cubicBezTo>
                <a:cubicBezTo>
                  <a:pt x="9167" y="4459"/>
                  <a:pt x="9145" y="4414"/>
                  <a:pt x="9117" y="4414"/>
                </a:cubicBezTo>
                <a:close/>
                <a:moveTo>
                  <a:pt x="10875" y="4414"/>
                </a:moveTo>
                <a:cubicBezTo>
                  <a:pt x="10847" y="4414"/>
                  <a:pt x="10825" y="4459"/>
                  <a:pt x="10825" y="4514"/>
                </a:cubicBezTo>
                <a:cubicBezTo>
                  <a:pt x="10825" y="4569"/>
                  <a:pt x="10847" y="4614"/>
                  <a:pt x="10875" y="4614"/>
                </a:cubicBezTo>
                <a:cubicBezTo>
                  <a:pt x="10903" y="4614"/>
                  <a:pt x="10925" y="4569"/>
                  <a:pt x="10925" y="4514"/>
                </a:cubicBezTo>
                <a:cubicBezTo>
                  <a:pt x="10925" y="4459"/>
                  <a:pt x="10903" y="4414"/>
                  <a:pt x="10875" y="4414"/>
                </a:cubicBezTo>
                <a:close/>
                <a:moveTo>
                  <a:pt x="523" y="4433"/>
                </a:moveTo>
                <a:cubicBezTo>
                  <a:pt x="514" y="4433"/>
                  <a:pt x="506" y="4448"/>
                  <a:pt x="506" y="4467"/>
                </a:cubicBezTo>
                <a:cubicBezTo>
                  <a:pt x="506" y="4485"/>
                  <a:pt x="514" y="4500"/>
                  <a:pt x="523" y="4500"/>
                </a:cubicBezTo>
                <a:cubicBezTo>
                  <a:pt x="532" y="4500"/>
                  <a:pt x="540" y="4485"/>
                  <a:pt x="540" y="4467"/>
                </a:cubicBezTo>
                <a:cubicBezTo>
                  <a:pt x="540" y="4448"/>
                  <a:pt x="532" y="4433"/>
                  <a:pt x="523" y="4433"/>
                </a:cubicBezTo>
                <a:close/>
                <a:moveTo>
                  <a:pt x="8912" y="4433"/>
                </a:moveTo>
                <a:cubicBezTo>
                  <a:pt x="8884" y="4433"/>
                  <a:pt x="8862" y="4478"/>
                  <a:pt x="8862" y="4533"/>
                </a:cubicBezTo>
                <a:cubicBezTo>
                  <a:pt x="8862" y="4588"/>
                  <a:pt x="8884" y="4633"/>
                  <a:pt x="8912" y="4633"/>
                </a:cubicBezTo>
                <a:cubicBezTo>
                  <a:pt x="8939" y="4633"/>
                  <a:pt x="8961" y="4588"/>
                  <a:pt x="8961" y="4533"/>
                </a:cubicBezTo>
                <a:cubicBezTo>
                  <a:pt x="8961" y="4478"/>
                  <a:pt x="8939" y="4433"/>
                  <a:pt x="8912" y="4433"/>
                </a:cubicBezTo>
                <a:close/>
                <a:moveTo>
                  <a:pt x="3117" y="4443"/>
                </a:moveTo>
                <a:cubicBezTo>
                  <a:pt x="3103" y="4443"/>
                  <a:pt x="3091" y="4466"/>
                  <a:pt x="3091" y="4495"/>
                </a:cubicBezTo>
                <a:cubicBezTo>
                  <a:pt x="3091" y="4523"/>
                  <a:pt x="3103" y="4546"/>
                  <a:pt x="3117" y="4546"/>
                </a:cubicBezTo>
                <a:cubicBezTo>
                  <a:pt x="3131" y="4546"/>
                  <a:pt x="3143" y="4523"/>
                  <a:pt x="3143" y="4495"/>
                </a:cubicBezTo>
                <a:cubicBezTo>
                  <a:pt x="3143" y="4466"/>
                  <a:pt x="3131" y="4443"/>
                  <a:pt x="3117" y="4443"/>
                </a:cubicBezTo>
                <a:close/>
                <a:moveTo>
                  <a:pt x="19708" y="4443"/>
                </a:moveTo>
                <a:cubicBezTo>
                  <a:pt x="19680" y="4443"/>
                  <a:pt x="19658" y="4487"/>
                  <a:pt x="19658" y="4543"/>
                </a:cubicBezTo>
                <a:cubicBezTo>
                  <a:pt x="19658" y="4598"/>
                  <a:pt x="19680" y="4643"/>
                  <a:pt x="19708" y="4643"/>
                </a:cubicBezTo>
                <a:cubicBezTo>
                  <a:pt x="19736" y="4643"/>
                  <a:pt x="19758" y="4598"/>
                  <a:pt x="19758" y="4543"/>
                </a:cubicBezTo>
                <a:cubicBezTo>
                  <a:pt x="19758" y="4487"/>
                  <a:pt x="19736" y="4443"/>
                  <a:pt x="19708" y="4443"/>
                </a:cubicBezTo>
                <a:close/>
                <a:moveTo>
                  <a:pt x="5577" y="4462"/>
                </a:moveTo>
                <a:cubicBezTo>
                  <a:pt x="5550" y="4462"/>
                  <a:pt x="5527" y="4507"/>
                  <a:pt x="5527" y="4562"/>
                </a:cubicBezTo>
                <a:cubicBezTo>
                  <a:pt x="5527" y="4617"/>
                  <a:pt x="5550" y="4661"/>
                  <a:pt x="5577" y="4661"/>
                </a:cubicBezTo>
                <a:cubicBezTo>
                  <a:pt x="5605" y="4661"/>
                  <a:pt x="5627" y="4617"/>
                  <a:pt x="5627" y="4562"/>
                </a:cubicBezTo>
                <a:cubicBezTo>
                  <a:pt x="5627" y="4507"/>
                  <a:pt x="5605" y="4462"/>
                  <a:pt x="5577" y="4462"/>
                </a:cubicBezTo>
                <a:close/>
                <a:moveTo>
                  <a:pt x="11458" y="4481"/>
                </a:moveTo>
                <a:cubicBezTo>
                  <a:pt x="11430" y="4481"/>
                  <a:pt x="11408" y="4526"/>
                  <a:pt x="11408" y="4581"/>
                </a:cubicBezTo>
                <a:cubicBezTo>
                  <a:pt x="11408" y="4636"/>
                  <a:pt x="11430" y="4681"/>
                  <a:pt x="11458" y="4681"/>
                </a:cubicBezTo>
                <a:cubicBezTo>
                  <a:pt x="11485" y="4681"/>
                  <a:pt x="11508" y="4636"/>
                  <a:pt x="11508" y="4581"/>
                </a:cubicBezTo>
                <a:cubicBezTo>
                  <a:pt x="11508" y="4526"/>
                  <a:pt x="11485" y="4481"/>
                  <a:pt x="11458" y="4481"/>
                </a:cubicBezTo>
                <a:close/>
                <a:moveTo>
                  <a:pt x="8692" y="4519"/>
                </a:moveTo>
                <a:cubicBezTo>
                  <a:pt x="8664" y="4519"/>
                  <a:pt x="8642" y="4564"/>
                  <a:pt x="8642" y="4619"/>
                </a:cubicBezTo>
                <a:cubicBezTo>
                  <a:pt x="8642" y="4674"/>
                  <a:pt x="8664" y="4719"/>
                  <a:pt x="8692" y="4719"/>
                </a:cubicBezTo>
                <a:cubicBezTo>
                  <a:pt x="8719" y="4719"/>
                  <a:pt x="8742" y="4674"/>
                  <a:pt x="8742" y="4619"/>
                </a:cubicBezTo>
                <a:cubicBezTo>
                  <a:pt x="8742" y="4564"/>
                  <a:pt x="8719" y="4519"/>
                  <a:pt x="8692" y="4519"/>
                </a:cubicBezTo>
                <a:close/>
                <a:moveTo>
                  <a:pt x="12217" y="4519"/>
                </a:moveTo>
                <a:cubicBezTo>
                  <a:pt x="12190" y="4519"/>
                  <a:pt x="12168" y="4564"/>
                  <a:pt x="12168" y="4619"/>
                </a:cubicBezTo>
                <a:cubicBezTo>
                  <a:pt x="12168" y="4674"/>
                  <a:pt x="12190" y="4719"/>
                  <a:pt x="12217" y="4719"/>
                </a:cubicBezTo>
                <a:cubicBezTo>
                  <a:pt x="12245" y="4719"/>
                  <a:pt x="12267" y="4674"/>
                  <a:pt x="12267" y="4619"/>
                </a:cubicBezTo>
                <a:cubicBezTo>
                  <a:pt x="12267" y="4564"/>
                  <a:pt x="12245" y="4519"/>
                  <a:pt x="12217" y="4519"/>
                </a:cubicBezTo>
                <a:close/>
                <a:moveTo>
                  <a:pt x="4348" y="4529"/>
                </a:moveTo>
                <a:cubicBezTo>
                  <a:pt x="4329" y="4529"/>
                  <a:pt x="4314" y="4560"/>
                  <a:pt x="4314" y="4598"/>
                </a:cubicBezTo>
                <a:cubicBezTo>
                  <a:pt x="4314" y="4636"/>
                  <a:pt x="4329" y="4667"/>
                  <a:pt x="4348" y="4667"/>
                </a:cubicBezTo>
                <a:cubicBezTo>
                  <a:pt x="4368" y="4667"/>
                  <a:pt x="4383" y="4636"/>
                  <a:pt x="4383" y="4598"/>
                </a:cubicBezTo>
                <a:cubicBezTo>
                  <a:pt x="4383" y="4560"/>
                  <a:pt x="4368" y="4529"/>
                  <a:pt x="4348" y="4529"/>
                </a:cubicBezTo>
                <a:close/>
                <a:moveTo>
                  <a:pt x="16995" y="4529"/>
                </a:moveTo>
                <a:cubicBezTo>
                  <a:pt x="16967" y="4529"/>
                  <a:pt x="16945" y="4573"/>
                  <a:pt x="16945" y="4629"/>
                </a:cubicBezTo>
                <a:cubicBezTo>
                  <a:pt x="16945" y="4684"/>
                  <a:pt x="16967" y="4729"/>
                  <a:pt x="16995" y="4729"/>
                </a:cubicBezTo>
                <a:cubicBezTo>
                  <a:pt x="17022" y="4729"/>
                  <a:pt x="17044" y="4684"/>
                  <a:pt x="17044" y="4629"/>
                </a:cubicBezTo>
                <a:cubicBezTo>
                  <a:pt x="17044" y="4573"/>
                  <a:pt x="17022" y="4529"/>
                  <a:pt x="16995" y="4529"/>
                </a:cubicBezTo>
                <a:close/>
                <a:moveTo>
                  <a:pt x="14234" y="4548"/>
                </a:moveTo>
                <a:cubicBezTo>
                  <a:pt x="14193" y="4548"/>
                  <a:pt x="14160" y="4615"/>
                  <a:pt x="14160" y="4698"/>
                </a:cubicBezTo>
                <a:cubicBezTo>
                  <a:pt x="14160" y="4780"/>
                  <a:pt x="14193" y="4847"/>
                  <a:pt x="14234" y="4847"/>
                </a:cubicBezTo>
                <a:cubicBezTo>
                  <a:pt x="14276" y="4847"/>
                  <a:pt x="14309" y="4780"/>
                  <a:pt x="14309" y="4698"/>
                </a:cubicBezTo>
                <a:cubicBezTo>
                  <a:pt x="14309" y="4615"/>
                  <a:pt x="14276" y="4548"/>
                  <a:pt x="14234" y="4548"/>
                </a:cubicBezTo>
                <a:close/>
                <a:moveTo>
                  <a:pt x="2902" y="4577"/>
                </a:moveTo>
                <a:cubicBezTo>
                  <a:pt x="2888" y="4577"/>
                  <a:pt x="2876" y="4600"/>
                  <a:pt x="2876" y="4629"/>
                </a:cubicBezTo>
                <a:cubicBezTo>
                  <a:pt x="2876" y="4657"/>
                  <a:pt x="2888" y="4680"/>
                  <a:pt x="2902" y="4680"/>
                </a:cubicBezTo>
                <a:cubicBezTo>
                  <a:pt x="2916" y="4680"/>
                  <a:pt x="2928" y="4657"/>
                  <a:pt x="2928" y="4629"/>
                </a:cubicBezTo>
                <a:cubicBezTo>
                  <a:pt x="2928" y="4600"/>
                  <a:pt x="2916" y="4577"/>
                  <a:pt x="2902" y="4577"/>
                </a:cubicBezTo>
                <a:close/>
                <a:moveTo>
                  <a:pt x="16291" y="4577"/>
                </a:moveTo>
                <a:cubicBezTo>
                  <a:pt x="16272" y="4577"/>
                  <a:pt x="16257" y="4608"/>
                  <a:pt x="16257" y="4646"/>
                </a:cubicBezTo>
                <a:cubicBezTo>
                  <a:pt x="16257" y="4684"/>
                  <a:pt x="16272" y="4715"/>
                  <a:pt x="16291" y="4715"/>
                </a:cubicBezTo>
                <a:cubicBezTo>
                  <a:pt x="16311" y="4715"/>
                  <a:pt x="16326" y="4684"/>
                  <a:pt x="16326" y="4646"/>
                </a:cubicBezTo>
                <a:cubicBezTo>
                  <a:pt x="16326" y="4608"/>
                  <a:pt x="16311" y="4577"/>
                  <a:pt x="16291" y="4577"/>
                </a:cubicBezTo>
                <a:close/>
                <a:moveTo>
                  <a:pt x="17677" y="4596"/>
                </a:moveTo>
                <a:cubicBezTo>
                  <a:pt x="17658" y="4596"/>
                  <a:pt x="17642" y="4627"/>
                  <a:pt x="17642" y="4665"/>
                </a:cubicBezTo>
                <a:cubicBezTo>
                  <a:pt x="17642" y="4703"/>
                  <a:pt x="17658" y="4734"/>
                  <a:pt x="17677" y="4734"/>
                </a:cubicBezTo>
                <a:cubicBezTo>
                  <a:pt x="17696" y="4734"/>
                  <a:pt x="17711" y="4703"/>
                  <a:pt x="17711" y="4665"/>
                </a:cubicBezTo>
                <a:cubicBezTo>
                  <a:pt x="17711" y="4627"/>
                  <a:pt x="17696" y="4596"/>
                  <a:pt x="17677" y="4596"/>
                </a:cubicBezTo>
                <a:close/>
                <a:moveTo>
                  <a:pt x="11133" y="4605"/>
                </a:moveTo>
                <a:cubicBezTo>
                  <a:pt x="11105" y="4605"/>
                  <a:pt x="11083" y="4650"/>
                  <a:pt x="11083" y="4705"/>
                </a:cubicBezTo>
                <a:cubicBezTo>
                  <a:pt x="11083" y="4760"/>
                  <a:pt x="11105" y="4805"/>
                  <a:pt x="11133" y="4805"/>
                </a:cubicBezTo>
                <a:cubicBezTo>
                  <a:pt x="11161" y="4805"/>
                  <a:pt x="11183" y="4760"/>
                  <a:pt x="11183" y="4705"/>
                </a:cubicBezTo>
                <a:cubicBezTo>
                  <a:pt x="11183" y="4650"/>
                  <a:pt x="11161" y="4605"/>
                  <a:pt x="11133" y="4605"/>
                </a:cubicBezTo>
                <a:close/>
                <a:moveTo>
                  <a:pt x="12857" y="4605"/>
                </a:moveTo>
                <a:cubicBezTo>
                  <a:pt x="12838" y="4605"/>
                  <a:pt x="12822" y="4636"/>
                  <a:pt x="12822" y="4675"/>
                </a:cubicBezTo>
                <a:cubicBezTo>
                  <a:pt x="12822" y="4713"/>
                  <a:pt x="12838" y="4743"/>
                  <a:pt x="12857" y="4743"/>
                </a:cubicBezTo>
                <a:cubicBezTo>
                  <a:pt x="12876" y="4743"/>
                  <a:pt x="12891" y="4713"/>
                  <a:pt x="12891" y="4675"/>
                </a:cubicBezTo>
                <a:cubicBezTo>
                  <a:pt x="12891" y="4636"/>
                  <a:pt x="12876" y="4605"/>
                  <a:pt x="12857" y="4605"/>
                </a:cubicBezTo>
                <a:close/>
                <a:moveTo>
                  <a:pt x="906" y="4615"/>
                </a:moveTo>
                <a:cubicBezTo>
                  <a:pt x="889" y="4615"/>
                  <a:pt x="874" y="4644"/>
                  <a:pt x="874" y="4679"/>
                </a:cubicBezTo>
                <a:cubicBezTo>
                  <a:pt x="874" y="4715"/>
                  <a:pt x="889" y="4743"/>
                  <a:pt x="906" y="4743"/>
                </a:cubicBezTo>
                <a:cubicBezTo>
                  <a:pt x="924" y="4743"/>
                  <a:pt x="939" y="4715"/>
                  <a:pt x="939" y="4679"/>
                </a:cubicBezTo>
                <a:cubicBezTo>
                  <a:pt x="939" y="4644"/>
                  <a:pt x="924" y="4615"/>
                  <a:pt x="906" y="4615"/>
                </a:cubicBezTo>
                <a:close/>
                <a:moveTo>
                  <a:pt x="2577" y="4624"/>
                </a:moveTo>
                <a:cubicBezTo>
                  <a:pt x="2563" y="4624"/>
                  <a:pt x="2551" y="4648"/>
                  <a:pt x="2551" y="4676"/>
                </a:cubicBezTo>
                <a:cubicBezTo>
                  <a:pt x="2551" y="4705"/>
                  <a:pt x="2563" y="4728"/>
                  <a:pt x="2577" y="4728"/>
                </a:cubicBezTo>
                <a:cubicBezTo>
                  <a:pt x="2591" y="4728"/>
                  <a:pt x="2603" y="4705"/>
                  <a:pt x="2603" y="4676"/>
                </a:cubicBezTo>
                <a:cubicBezTo>
                  <a:pt x="2603" y="4648"/>
                  <a:pt x="2591" y="4624"/>
                  <a:pt x="2577" y="4624"/>
                </a:cubicBezTo>
                <a:close/>
                <a:moveTo>
                  <a:pt x="7618" y="4624"/>
                </a:moveTo>
                <a:cubicBezTo>
                  <a:pt x="7577" y="4624"/>
                  <a:pt x="7543" y="4691"/>
                  <a:pt x="7543" y="4774"/>
                </a:cubicBezTo>
                <a:cubicBezTo>
                  <a:pt x="7543" y="4857"/>
                  <a:pt x="7577" y="4924"/>
                  <a:pt x="7618" y="4924"/>
                </a:cubicBezTo>
                <a:cubicBezTo>
                  <a:pt x="7659" y="4924"/>
                  <a:pt x="7693" y="4857"/>
                  <a:pt x="7693" y="4774"/>
                </a:cubicBezTo>
                <a:cubicBezTo>
                  <a:pt x="7693" y="4691"/>
                  <a:pt x="7659" y="4624"/>
                  <a:pt x="7618" y="4624"/>
                </a:cubicBezTo>
                <a:close/>
                <a:moveTo>
                  <a:pt x="11644" y="4624"/>
                </a:moveTo>
                <a:cubicBezTo>
                  <a:pt x="11617" y="4624"/>
                  <a:pt x="11594" y="4669"/>
                  <a:pt x="11594" y="4724"/>
                </a:cubicBezTo>
                <a:cubicBezTo>
                  <a:pt x="11594" y="4779"/>
                  <a:pt x="11617" y="4824"/>
                  <a:pt x="11644" y="4824"/>
                </a:cubicBezTo>
                <a:cubicBezTo>
                  <a:pt x="11672" y="4824"/>
                  <a:pt x="11694" y="4779"/>
                  <a:pt x="11694" y="4724"/>
                </a:cubicBezTo>
                <a:cubicBezTo>
                  <a:pt x="11694" y="4669"/>
                  <a:pt x="11672" y="4624"/>
                  <a:pt x="11644" y="4624"/>
                </a:cubicBezTo>
                <a:close/>
                <a:moveTo>
                  <a:pt x="4009" y="4634"/>
                </a:moveTo>
                <a:cubicBezTo>
                  <a:pt x="3990" y="4634"/>
                  <a:pt x="3975" y="4665"/>
                  <a:pt x="3975" y="4703"/>
                </a:cubicBezTo>
                <a:cubicBezTo>
                  <a:pt x="3975" y="4741"/>
                  <a:pt x="3990" y="4772"/>
                  <a:pt x="4009" y="4772"/>
                </a:cubicBezTo>
                <a:cubicBezTo>
                  <a:pt x="4028" y="4772"/>
                  <a:pt x="4044" y="4741"/>
                  <a:pt x="4044" y="4703"/>
                </a:cubicBezTo>
                <a:cubicBezTo>
                  <a:pt x="4044" y="4665"/>
                  <a:pt x="4028" y="4634"/>
                  <a:pt x="4009" y="4634"/>
                </a:cubicBezTo>
                <a:close/>
                <a:moveTo>
                  <a:pt x="9232" y="4643"/>
                </a:moveTo>
                <a:cubicBezTo>
                  <a:pt x="9204" y="4643"/>
                  <a:pt x="9182" y="4688"/>
                  <a:pt x="9182" y="4743"/>
                </a:cubicBezTo>
                <a:cubicBezTo>
                  <a:pt x="9182" y="4798"/>
                  <a:pt x="9204" y="4843"/>
                  <a:pt x="9232" y="4843"/>
                </a:cubicBezTo>
                <a:cubicBezTo>
                  <a:pt x="9259" y="4843"/>
                  <a:pt x="9282" y="4798"/>
                  <a:pt x="9282" y="4743"/>
                </a:cubicBezTo>
                <a:cubicBezTo>
                  <a:pt x="9282" y="4688"/>
                  <a:pt x="9259" y="4643"/>
                  <a:pt x="9232" y="4643"/>
                </a:cubicBezTo>
                <a:close/>
                <a:moveTo>
                  <a:pt x="733" y="4653"/>
                </a:moveTo>
                <a:cubicBezTo>
                  <a:pt x="724" y="4653"/>
                  <a:pt x="717" y="4668"/>
                  <a:pt x="717" y="4686"/>
                </a:cubicBezTo>
                <a:cubicBezTo>
                  <a:pt x="717" y="4705"/>
                  <a:pt x="724" y="4720"/>
                  <a:pt x="733" y="4720"/>
                </a:cubicBezTo>
                <a:cubicBezTo>
                  <a:pt x="743" y="4720"/>
                  <a:pt x="750" y="4705"/>
                  <a:pt x="750" y="4686"/>
                </a:cubicBezTo>
                <a:cubicBezTo>
                  <a:pt x="750" y="4668"/>
                  <a:pt x="743" y="4653"/>
                  <a:pt x="733" y="4653"/>
                </a:cubicBezTo>
                <a:close/>
                <a:moveTo>
                  <a:pt x="5740" y="4663"/>
                </a:moveTo>
                <a:cubicBezTo>
                  <a:pt x="5712" y="4663"/>
                  <a:pt x="5690" y="4707"/>
                  <a:pt x="5690" y="4763"/>
                </a:cubicBezTo>
                <a:cubicBezTo>
                  <a:pt x="5690" y="4818"/>
                  <a:pt x="5712" y="4862"/>
                  <a:pt x="5740" y="4862"/>
                </a:cubicBezTo>
                <a:cubicBezTo>
                  <a:pt x="5767" y="4862"/>
                  <a:pt x="5789" y="4818"/>
                  <a:pt x="5789" y="4763"/>
                </a:cubicBezTo>
                <a:cubicBezTo>
                  <a:pt x="5789" y="4707"/>
                  <a:pt x="5767" y="4663"/>
                  <a:pt x="5740" y="4663"/>
                </a:cubicBezTo>
                <a:close/>
                <a:moveTo>
                  <a:pt x="15031" y="4663"/>
                </a:moveTo>
                <a:cubicBezTo>
                  <a:pt x="15004" y="4663"/>
                  <a:pt x="14981" y="4707"/>
                  <a:pt x="14981" y="4762"/>
                </a:cubicBezTo>
                <a:cubicBezTo>
                  <a:pt x="14981" y="4817"/>
                  <a:pt x="15004" y="4862"/>
                  <a:pt x="15031" y="4862"/>
                </a:cubicBezTo>
                <a:cubicBezTo>
                  <a:pt x="15059" y="4862"/>
                  <a:pt x="15081" y="4817"/>
                  <a:pt x="15081" y="4762"/>
                </a:cubicBezTo>
                <a:cubicBezTo>
                  <a:pt x="15081" y="4707"/>
                  <a:pt x="15059" y="4663"/>
                  <a:pt x="15031" y="4663"/>
                </a:cubicBezTo>
                <a:close/>
                <a:moveTo>
                  <a:pt x="18179" y="4663"/>
                </a:moveTo>
                <a:cubicBezTo>
                  <a:pt x="18152" y="4663"/>
                  <a:pt x="18130" y="4707"/>
                  <a:pt x="18130" y="4762"/>
                </a:cubicBezTo>
                <a:cubicBezTo>
                  <a:pt x="18130" y="4817"/>
                  <a:pt x="18152" y="4862"/>
                  <a:pt x="18179" y="4862"/>
                </a:cubicBezTo>
                <a:cubicBezTo>
                  <a:pt x="18207" y="4862"/>
                  <a:pt x="18229" y="4817"/>
                  <a:pt x="18229" y="4762"/>
                </a:cubicBezTo>
                <a:cubicBezTo>
                  <a:pt x="18229" y="4707"/>
                  <a:pt x="18207" y="4663"/>
                  <a:pt x="18179" y="4663"/>
                </a:cubicBezTo>
                <a:close/>
                <a:moveTo>
                  <a:pt x="3667" y="4672"/>
                </a:moveTo>
                <a:cubicBezTo>
                  <a:pt x="3626" y="4672"/>
                  <a:pt x="3592" y="4739"/>
                  <a:pt x="3592" y="4822"/>
                </a:cubicBezTo>
                <a:cubicBezTo>
                  <a:pt x="3592" y="4904"/>
                  <a:pt x="3626" y="4972"/>
                  <a:pt x="3667" y="4972"/>
                </a:cubicBezTo>
                <a:cubicBezTo>
                  <a:pt x="3709" y="4972"/>
                  <a:pt x="3742" y="4904"/>
                  <a:pt x="3742" y="4822"/>
                </a:cubicBezTo>
                <a:cubicBezTo>
                  <a:pt x="3742" y="4739"/>
                  <a:pt x="3709" y="4672"/>
                  <a:pt x="3667" y="4672"/>
                </a:cubicBezTo>
                <a:close/>
                <a:moveTo>
                  <a:pt x="4693" y="4672"/>
                </a:moveTo>
                <a:cubicBezTo>
                  <a:pt x="4666" y="4672"/>
                  <a:pt x="4643" y="4717"/>
                  <a:pt x="4643" y="4772"/>
                </a:cubicBezTo>
                <a:cubicBezTo>
                  <a:pt x="4643" y="4827"/>
                  <a:pt x="4666" y="4872"/>
                  <a:pt x="4693" y="4872"/>
                </a:cubicBezTo>
                <a:cubicBezTo>
                  <a:pt x="4721" y="4872"/>
                  <a:pt x="4743" y="4827"/>
                  <a:pt x="4743" y="4772"/>
                </a:cubicBezTo>
                <a:cubicBezTo>
                  <a:pt x="4743" y="4717"/>
                  <a:pt x="4721" y="4672"/>
                  <a:pt x="4693" y="4672"/>
                </a:cubicBezTo>
                <a:close/>
                <a:moveTo>
                  <a:pt x="12423" y="4672"/>
                </a:moveTo>
                <a:cubicBezTo>
                  <a:pt x="12395" y="4672"/>
                  <a:pt x="12373" y="4717"/>
                  <a:pt x="12373" y="4772"/>
                </a:cubicBezTo>
                <a:cubicBezTo>
                  <a:pt x="12373" y="4827"/>
                  <a:pt x="12395" y="4872"/>
                  <a:pt x="12423" y="4872"/>
                </a:cubicBezTo>
                <a:cubicBezTo>
                  <a:pt x="12450" y="4872"/>
                  <a:pt x="12473" y="4827"/>
                  <a:pt x="12473" y="4772"/>
                </a:cubicBezTo>
                <a:cubicBezTo>
                  <a:pt x="12473" y="4717"/>
                  <a:pt x="12450" y="4672"/>
                  <a:pt x="12423" y="4672"/>
                </a:cubicBezTo>
                <a:close/>
                <a:moveTo>
                  <a:pt x="20492" y="4672"/>
                </a:moveTo>
                <a:cubicBezTo>
                  <a:pt x="20464" y="4672"/>
                  <a:pt x="20442" y="4717"/>
                  <a:pt x="20442" y="4772"/>
                </a:cubicBezTo>
                <a:cubicBezTo>
                  <a:pt x="20442" y="4827"/>
                  <a:pt x="20464" y="4872"/>
                  <a:pt x="20492" y="4872"/>
                </a:cubicBezTo>
                <a:cubicBezTo>
                  <a:pt x="20519" y="4872"/>
                  <a:pt x="20542" y="4827"/>
                  <a:pt x="20542" y="4772"/>
                </a:cubicBezTo>
                <a:cubicBezTo>
                  <a:pt x="20542" y="4717"/>
                  <a:pt x="20519" y="4672"/>
                  <a:pt x="20492" y="4672"/>
                </a:cubicBezTo>
                <a:close/>
                <a:moveTo>
                  <a:pt x="20118" y="4682"/>
                </a:moveTo>
                <a:cubicBezTo>
                  <a:pt x="20099" y="4682"/>
                  <a:pt x="20083" y="4713"/>
                  <a:pt x="20083" y="4751"/>
                </a:cubicBezTo>
                <a:cubicBezTo>
                  <a:pt x="20083" y="4789"/>
                  <a:pt x="20099" y="4820"/>
                  <a:pt x="20118" y="4820"/>
                </a:cubicBezTo>
                <a:cubicBezTo>
                  <a:pt x="20137" y="4820"/>
                  <a:pt x="20153" y="4789"/>
                  <a:pt x="20153" y="4751"/>
                </a:cubicBezTo>
                <a:cubicBezTo>
                  <a:pt x="20153" y="4713"/>
                  <a:pt x="20137" y="4682"/>
                  <a:pt x="20118" y="4682"/>
                </a:cubicBezTo>
                <a:close/>
                <a:moveTo>
                  <a:pt x="5053" y="4701"/>
                </a:moveTo>
                <a:cubicBezTo>
                  <a:pt x="5046" y="4701"/>
                  <a:pt x="5040" y="4712"/>
                  <a:pt x="5040" y="4727"/>
                </a:cubicBezTo>
                <a:cubicBezTo>
                  <a:pt x="5040" y="4741"/>
                  <a:pt x="5046" y="4753"/>
                  <a:pt x="5053" y="4753"/>
                </a:cubicBezTo>
                <a:cubicBezTo>
                  <a:pt x="5060" y="4753"/>
                  <a:pt x="5066" y="4741"/>
                  <a:pt x="5066" y="4727"/>
                </a:cubicBezTo>
                <a:cubicBezTo>
                  <a:pt x="5066" y="4712"/>
                  <a:pt x="5060" y="4701"/>
                  <a:pt x="5053" y="4701"/>
                </a:cubicBezTo>
                <a:close/>
                <a:moveTo>
                  <a:pt x="328" y="4710"/>
                </a:moveTo>
                <a:cubicBezTo>
                  <a:pt x="311" y="4710"/>
                  <a:pt x="296" y="4739"/>
                  <a:pt x="296" y="4775"/>
                </a:cubicBezTo>
                <a:cubicBezTo>
                  <a:pt x="296" y="4810"/>
                  <a:pt x="311" y="4839"/>
                  <a:pt x="328" y="4839"/>
                </a:cubicBezTo>
                <a:cubicBezTo>
                  <a:pt x="346" y="4839"/>
                  <a:pt x="361" y="4810"/>
                  <a:pt x="361" y="4775"/>
                </a:cubicBezTo>
                <a:cubicBezTo>
                  <a:pt x="361" y="4739"/>
                  <a:pt x="346" y="4710"/>
                  <a:pt x="328" y="4710"/>
                </a:cubicBezTo>
                <a:close/>
                <a:moveTo>
                  <a:pt x="21528" y="4710"/>
                </a:moveTo>
                <a:cubicBezTo>
                  <a:pt x="21501" y="4710"/>
                  <a:pt x="21478" y="4755"/>
                  <a:pt x="21478" y="4810"/>
                </a:cubicBezTo>
                <a:cubicBezTo>
                  <a:pt x="21478" y="4865"/>
                  <a:pt x="21501" y="4910"/>
                  <a:pt x="21528" y="4910"/>
                </a:cubicBezTo>
                <a:cubicBezTo>
                  <a:pt x="21556" y="4910"/>
                  <a:pt x="21578" y="4865"/>
                  <a:pt x="21578" y="4810"/>
                </a:cubicBezTo>
                <a:cubicBezTo>
                  <a:pt x="21578" y="4755"/>
                  <a:pt x="21556" y="4710"/>
                  <a:pt x="21528" y="4710"/>
                </a:cubicBezTo>
                <a:close/>
                <a:moveTo>
                  <a:pt x="6045" y="4720"/>
                </a:moveTo>
                <a:cubicBezTo>
                  <a:pt x="6018" y="4720"/>
                  <a:pt x="5995" y="4764"/>
                  <a:pt x="5995" y="4820"/>
                </a:cubicBezTo>
                <a:cubicBezTo>
                  <a:pt x="5995" y="4875"/>
                  <a:pt x="6018" y="4920"/>
                  <a:pt x="6045" y="4920"/>
                </a:cubicBezTo>
                <a:cubicBezTo>
                  <a:pt x="6073" y="4920"/>
                  <a:pt x="6095" y="4875"/>
                  <a:pt x="6095" y="4820"/>
                </a:cubicBezTo>
                <a:cubicBezTo>
                  <a:pt x="6095" y="4764"/>
                  <a:pt x="6073" y="4720"/>
                  <a:pt x="6045" y="4720"/>
                </a:cubicBezTo>
                <a:close/>
                <a:moveTo>
                  <a:pt x="10722" y="4749"/>
                </a:moveTo>
                <a:cubicBezTo>
                  <a:pt x="10695" y="4749"/>
                  <a:pt x="10672" y="4793"/>
                  <a:pt x="10672" y="4848"/>
                </a:cubicBezTo>
                <a:cubicBezTo>
                  <a:pt x="10672" y="4903"/>
                  <a:pt x="10695" y="4948"/>
                  <a:pt x="10722" y="4948"/>
                </a:cubicBezTo>
                <a:cubicBezTo>
                  <a:pt x="10750" y="4948"/>
                  <a:pt x="10772" y="4903"/>
                  <a:pt x="10772" y="4848"/>
                </a:cubicBezTo>
                <a:cubicBezTo>
                  <a:pt x="10772" y="4793"/>
                  <a:pt x="10750" y="4749"/>
                  <a:pt x="10722" y="4749"/>
                </a:cubicBezTo>
                <a:close/>
                <a:moveTo>
                  <a:pt x="14051" y="4749"/>
                </a:moveTo>
                <a:cubicBezTo>
                  <a:pt x="14032" y="4749"/>
                  <a:pt x="14016" y="4780"/>
                  <a:pt x="14016" y="4818"/>
                </a:cubicBezTo>
                <a:cubicBezTo>
                  <a:pt x="14016" y="4856"/>
                  <a:pt x="14032" y="4887"/>
                  <a:pt x="14051" y="4887"/>
                </a:cubicBezTo>
                <a:cubicBezTo>
                  <a:pt x="14070" y="4887"/>
                  <a:pt x="14085" y="4856"/>
                  <a:pt x="14085" y="4818"/>
                </a:cubicBezTo>
                <a:cubicBezTo>
                  <a:pt x="14085" y="4780"/>
                  <a:pt x="14070" y="4749"/>
                  <a:pt x="14051" y="4749"/>
                </a:cubicBezTo>
                <a:close/>
                <a:moveTo>
                  <a:pt x="14773" y="4749"/>
                </a:moveTo>
                <a:cubicBezTo>
                  <a:pt x="14746" y="4749"/>
                  <a:pt x="14723" y="4793"/>
                  <a:pt x="14723" y="4848"/>
                </a:cubicBezTo>
                <a:cubicBezTo>
                  <a:pt x="14723" y="4903"/>
                  <a:pt x="14746" y="4948"/>
                  <a:pt x="14773" y="4948"/>
                </a:cubicBezTo>
                <a:cubicBezTo>
                  <a:pt x="14801" y="4948"/>
                  <a:pt x="14823" y="4903"/>
                  <a:pt x="14823" y="4848"/>
                </a:cubicBezTo>
                <a:cubicBezTo>
                  <a:pt x="14823" y="4793"/>
                  <a:pt x="14801" y="4749"/>
                  <a:pt x="14773" y="4749"/>
                </a:cubicBezTo>
                <a:close/>
                <a:moveTo>
                  <a:pt x="15561" y="4758"/>
                </a:moveTo>
                <a:cubicBezTo>
                  <a:pt x="15541" y="4758"/>
                  <a:pt x="15526" y="4789"/>
                  <a:pt x="15526" y="4827"/>
                </a:cubicBezTo>
                <a:cubicBezTo>
                  <a:pt x="15526" y="4866"/>
                  <a:pt x="15541" y="4896"/>
                  <a:pt x="15561" y="4896"/>
                </a:cubicBezTo>
                <a:cubicBezTo>
                  <a:pt x="15580" y="4896"/>
                  <a:pt x="15595" y="4866"/>
                  <a:pt x="15595" y="4827"/>
                </a:cubicBezTo>
                <a:cubicBezTo>
                  <a:pt x="15595" y="4789"/>
                  <a:pt x="15580" y="4758"/>
                  <a:pt x="15561" y="4758"/>
                </a:cubicBezTo>
                <a:close/>
                <a:moveTo>
                  <a:pt x="16074" y="4758"/>
                </a:moveTo>
                <a:cubicBezTo>
                  <a:pt x="16032" y="4758"/>
                  <a:pt x="15999" y="4825"/>
                  <a:pt x="15999" y="4908"/>
                </a:cubicBezTo>
                <a:cubicBezTo>
                  <a:pt x="15999" y="4990"/>
                  <a:pt x="16032" y="5058"/>
                  <a:pt x="16074" y="5058"/>
                </a:cubicBezTo>
                <a:cubicBezTo>
                  <a:pt x="16115" y="5058"/>
                  <a:pt x="16149" y="4990"/>
                  <a:pt x="16149" y="4908"/>
                </a:cubicBezTo>
                <a:cubicBezTo>
                  <a:pt x="16149" y="4825"/>
                  <a:pt x="16115" y="4758"/>
                  <a:pt x="16074" y="4758"/>
                </a:cubicBezTo>
                <a:close/>
                <a:moveTo>
                  <a:pt x="32" y="4796"/>
                </a:moveTo>
                <a:cubicBezTo>
                  <a:pt x="14" y="4796"/>
                  <a:pt x="0" y="4825"/>
                  <a:pt x="0" y="4861"/>
                </a:cubicBezTo>
                <a:cubicBezTo>
                  <a:pt x="0" y="4896"/>
                  <a:pt x="14" y="4925"/>
                  <a:pt x="32" y="4925"/>
                </a:cubicBezTo>
                <a:cubicBezTo>
                  <a:pt x="50" y="4925"/>
                  <a:pt x="64" y="4896"/>
                  <a:pt x="64" y="4861"/>
                </a:cubicBezTo>
                <a:cubicBezTo>
                  <a:pt x="64" y="4825"/>
                  <a:pt x="50" y="4796"/>
                  <a:pt x="32" y="4796"/>
                </a:cubicBezTo>
                <a:close/>
                <a:moveTo>
                  <a:pt x="4850" y="4806"/>
                </a:moveTo>
                <a:cubicBezTo>
                  <a:pt x="4836" y="4806"/>
                  <a:pt x="4825" y="4828"/>
                  <a:pt x="4825" y="4856"/>
                </a:cubicBezTo>
                <a:cubicBezTo>
                  <a:pt x="4825" y="4883"/>
                  <a:pt x="4836" y="4906"/>
                  <a:pt x="4850" y="4906"/>
                </a:cubicBezTo>
                <a:cubicBezTo>
                  <a:pt x="4864" y="4906"/>
                  <a:pt x="4875" y="4883"/>
                  <a:pt x="4875" y="4856"/>
                </a:cubicBezTo>
                <a:cubicBezTo>
                  <a:pt x="4875" y="4828"/>
                  <a:pt x="4864" y="4806"/>
                  <a:pt x="4850" y="4806"/>
                </a:cubicBezTo>
                <a:close/>
                <a:moveTo>
                  <a:pt x="8955" y="4835"/>
                </a:moveTo>
                <a:cubicBezTo>
                  <a:pt x="8927" y="4835"/>
                  <a:pt x="8905" y="4879"/>
                  <a:pt x="8905" y="4935"/>
                </a:cubicBezTo>
                <a:cubicBezTo>
                  <a:pt x="8905" y="4990"/>
                  <a:pt x="8927" y="5034"/>
                  <a:pt x="8955" y="5034"/>
                </a:cubicBezTo>
                <a:cubicBezTo>
                  <a:pt x="8982" y="5034"/>
                  <a:pt x="9004" y="4990"/>
                  <a:pt x="9004" y="4935"/>
                </a:cubicBezTo>
                <a:cubicBezTo>
                  <a:pt x="9004" y="4879"/>
                  <a:pt x="8982" y="4835"/>
                  <a:pt x="8955" y="4835"/>
                </a:cubicBezTo>
                <a:close/>
                <a:moveTo>
                  <a:pt x="5637" y="4845"/>
                </a:moveTo>
                <a:cubicBezTo>
                  <a:pt x="5630" y="4847"/>
                  <a:pt x="5624" y="4851"/>
                  <a:pt x="5618" y="4858"/>
                </a:cubicBezTo>
                <a:cubicBezTo>
                  <a:pt x="5595" y="4887"/>
                  <a:pt x="5587" y="4948"/>
                  <a:pt x="5601" y="4995"/>
                </a:cubicBezTo>
                <a:cubicBezTo>
                  <a:pt x="5616" y="5043"/>
                  <a:pt x="5646" y="5058"/>
                  <a:pt x="5670" y="5029"/>
                </a:cubicBezTo>
                <a:cubicBezTo>
                  <a:pt x="5694" y="5001"/>
                  <a:pt x="5701" y="4939"/>
                  <a:pt x="5687" y="4892"/>
                </a:cubicBezTo>
                <a:cubicBezTo>
                  <a:pt x="5676" y="4857"/>
                  <a:pt x="5656" y="4839"/>
                  <a:pt x="5637" y="4845"/>
                </a:cubicBezTo>
                <a:close/>
                <a:moveTo>
                  <a:pt x="5003" y="4882"/>
                </a:moveTo>
                <a:cubicBezTo>
                  <a:pt x="4989" y="4882"/>
                  <a:pt x="4978" y="4905"/>
                  <a:pt x="4978" y="4932"/>
                </a:cubicBezTo>
                <a:cubicBezTo>
                  <a:pt x="4978" y="4960"/>
                  <a:pt x="4989" y="4982"/>
                  <a:pt x="5003" y="4982"/>
                </a:cubicBezTo>
                <a:cubicBezTo>
                  <a:pt x="5017" y="4982"/>
                  <a:pt x="5028" y="4960"/>
                  <a:pt x="5028" y="4932"/>
                </a:cubicBezTo>
                <a:cubicBezTo>
                  <a:pt x="5028" y="4905"/>
                  <a:pt x="5017" y="4882"/>
                  <a:pt x="5003" y="4882"/>
                </a:cubicBezTo>
                <a:close/>
                <a:moveTo>
                  <a:pt x="1087" y="4901"/>
                </a:moveTo>
                <a:cubicBezTo>
                  <a:pt x="1078" y="4901"/>
                  <a:pt x="1070" y="4916"/>
                  <a:pt x="1070" y="4935"/>
                </a:cubicBezTo>
                <a:cubicBezTo>
                  <a:pt x="1070" y="4953"/>
                  <a:pt x="1078" y="4968"/>
                  <a:pt x="1087" y="4968"/>
                </a:cubicBezTo>
                <a:cubicBezTo>
                  <a:pt x="1096" y="4968"/>
                  <a:pt x="1104" y="4953"/>
                  <a:pt x="1104" y="4935"/>
                </a:cubicBezTo>
                <a:cubicBezTo>
                  <a:pt x="1104" y="4916"/>
                  <a:pt x="1096" y="4901"/>
                  <a:pt x="1087" y="4901"/>
                </a:cubicBezTo>
                <a:close/>
                <a:moveTo>
                  <a:pt x="5117" y="4901"/>
                </a:moveTo>
                <a:cubicBezTo>
                  <a:pt x="5104" y="4901"/>
                  <a:pt x="5093" y="4924"/>
                  <a:pt x="5093" y="4951"/>
                </a:cubicBezTo>
                <a:cubicBezTo>
                  <a:pt x="5093" y="4979"/>
                  <a:pt x="5104" y="5001"/>
                  <a:pt x="5117" y="5001"/>
                </a:cubicBezTo>
                <a:cubicBezTo>
                  <a:pt x="5131" y="5001"/>
                  <a:pt x="5142" y="4979"/>
                  <a:pt x="5142" y="4951"/>
                </a:cubicBezTo>
                <a:cubicBezTo>
                  <a:pt x="5142" y="4924"/>
                  <a:pt x="5131" y="4901"/>
                  <a:pt x="5117" y="4901"/>
                </a:cubicBezTo>
                <a:close/>
                <a:moveTo>
                  <a:pt x="15405" y="4901"/>
                </a:moveTo>
                <a:cubicBezTo>
                  <a:pt x="15364" y="4901"/>
                  <a:pt x="15330" y="4968"/>
                  <a:pt x="15330" y="5051"/>
                </a:cubicBezTo>
                <a:cubicBezTo>
                  <a:pt x="15330" y="5134"/>
                  <a:pt x="15364" y="5201"/>
                  <a:pt x="15405" y="5201"/>
                </a:cubicBezTo>
                <a:cubicBezTo>
                  <a:pt x="15446" y="5201"/>
                  <a:pt x="15480" y="5134"/>
                  <a:pt x="15480" y="5051"/>
                </a:cubicBezTo>
                <a:cubicBezTo>
                  <a:pt x="15480" y="4968"/>
                  <a:pt x="15446" y="4901"/>
                  <a:pt x="15405" y="4901"/>
                </a:cubicBezTo>
                <a:close/>
                <a:moveTo>
                  <a:pt x="18962" y="4901"/>
                </a:moveTo>
                <a:cubicBezTo>
                  <a:pt x="18943" y="4901"/>
                  <a:pt x="18927" y="4933"/>
                  <a:pt x="18927" y="4971"/>
                </a:cubicBezTo>
                <a:cubicBezTo>
                  <a:pt x="18927" y="5009"/>
                  <a:pt x="18943" y="5040"/>
                  <a:pt x="18962" y="5040"/>
                </a:cubicBezTo>
                <a:cubicBezTo>
                  <a:pt x="18981" y="5040"/>
                  <a:pt x="18996" y="5009"/>
                  <a:pt x="18996" y="4971"/>
                </a:cubicBezTo>
                <a:cubicBezTo>
                  <a:pt x="18996" y="4933"/>
                  <a:pt x="18981" y="4901"/>
                  <a:pt x="18962" y="4901"/>
                </a:cubicBezTo>
                <a:close/>
                <a:moveTo>
                  <a:pt x="16941" y="4949"/>
                </a:moveTo>
                <a:cubicBezTo>
                  <a:pt x="16922" y="4949"/>
                  <a:pt x="16907" y="4980"/>
                  <a:pt x="16907" y="5018"/>
                </a:cubicBezTo>
                <a:cubicBezTo>
                  <a:pt x="16907" y="5057"/>
                  <a:pt x="16922" y="5087"/>
                  <a:pt x="16941" y="5087"/>
                </a:cubicBezTo>
                <a:cubicBezTo>
                  <a:pt x="16960" y="5087"/>
                  <a:pt x="16976" y="5057"/>
                  <a:pt x="16976" y="5018"/>
                </a:cubicBezTo>
                <a:cubicBezTo>
                  <a:pt x="16976" y="4980"/>
                  <a:pt x="16960" y="4949"/>
                  <a:pt x="16941" y="4949"/>
                </a:cubicBezTo>
                <a:close/>
                <a:moveTo>
                  <a:pt x="10503" y="4959"/>
                </a:moveTo>
                <a:cubicBezTo>
                  <a:pt x="10462" y="4959"/>
                  <a:pt x="10429" y="5026"/>
                  <a:pt x="10429" y="5108"/>
                </a:cubicBezTo>
                <a:cubicBezTo>
                  <a:pt x="10429" y="5191"/>
                  <a:pt x="10462" y="5258"/>
                  <a:pt x="10503" y="5258"/>
                </a:cubicBezTo>
                <a:cubicBezTo>
                  <a:pt x="10545" y="5258"/>
                  <a:pt x="10578" y="5191"/>
                  <a:pt x="10578" y="5108"/>
                </a:cubicBezTo>
                <a:cubicBezTo>
                  <a:pt x="10578" y="5026"/>
                  <a:pt x="10545" y="4959"/>
                  <a:pt x="10503" y="4959"/>
                </a:cubicBezTo>
                <a:close/>
                <a:moveTo>
                  <a:pt x="20176" y="4959"/>
                </a:moveTo>
                <a:cubicBezTo>
                  <a:pt x="20109" y="4959"/>
                  <a:pt x="20055" y="5067"/>
                  <a:pt x="20055" y="5201"/>
                </a:cubicBezTo>
                <a:cubicBezTo>
                  <a:pt x="20055" y="5334"/>
                  <a:pt x="20109" y="5442"/>
                  <a:pt x="20176" y="5442"/>
                </a:cubicBezTo>
                <a:cubicBezTo>
                  <a:pt x="20242" y="5442"/>
                  <a:pt x="20297" y="5334"/>
                  <a:pt x="20297" y="5201"/>
                </a:cubicBezTo>
                <a:cubicBezTo>
                  <a:pt x="20297" y="5067"/>
                  <a:pt x="20242" y="4959"/>
                  <a:pt x="20176" y="4959"/>
                </a:cubicBezTo>
                <a:close/>
                <a:moveTo>
                  <a:pt x="292" y="4968"/>
                </a:moveTo>
                <a:cubicBezTo>
                  <a:pt x="265" y="4968"/>
                  <a:pt x="244" y="5012"/>
                  <a:pt x="244" y="5065"/>
                </a:cubicBezTo>
                <a:cubicBezTo>
                  <a:pt x="244" y="5118"/>
                  <a:pt x="265" y="5161"/>
                  <a:pt x="292" y="5161"/>
                </a:cubicBezTo>
                <a:cubicBezTo>
                  <a:pt x="319" y="5161"/>
                  <a:pt x="340" y="5118"/>
                  <a:pt x="340" y="5065"/>
                </a:cubicBezTo>
                <a:cubicBezTo>
                  <a:pt x="340" y="5012"/>
                  <a:pt x="319" y="4968"/>
                  <a:pt x="292" y="4968"/>
                </a:cubicBezTo>
                <a:close/>
                <a:moveTo>
                  <a:pt x="11458" y="4978"/>
                </a:moveTo>
                <a:cubicBezTo>
                  <a:pt x="11430" y="4978"/>
                  <a:pt x="11408" y="5022"/>
                  <a:pt x="11408" y="5078"/>
                </a:cubicBezTo>
                <a:cubicBezTo>
                  <a:pt x="11408" y="5133"/>
                  <a:pt x="11430" y="5178"/>
                  <a:pt x="11458" y="5178"/>
                </a:cubicBezTo>
                <a:cubicBezTo>
                  <a:pt x="11485" y="5178"/>
                  <a:pt x="11508" y="5133"/>
                  <a:pt x="11508" y="5078"/>
                </a:cubicBezTo>
                <a:cubicBezTo>
                  <a:pt x="11508" y="5022"/>
                  <a:pt x="11485" y="4978"/>
                  <a:pt x="11458" y="4978"/>
                </a:cubicBezTo>
                <a:close/>
                <a:moveTo>
                  <a:pt x="3872" y="4987"/>
                </a:moveTo>
                <a:cubicBezTo>
                  <a:pt x="3857" y="4987"/>
                  <a:pt x="3846" y="5011"/>
                  <a:pt x="3846" y="5039"/>
                </a:cubicBezTo>
                <a:cubicBezTo>
                  <a:pt x="3846" y="5068"/>
                  <a:pt x="3857" y="5091"/>
                  <a:pt x="3872" y="5091"/>
                </a:cubicBezTo>
                <a:cubicBezTo>
                  <a:pt x="3886" y="5091"/>
                  <a:pt x="3897" y="5068"/>
                  <a:pt x="3897" y="5039"/>
                </a:cubicBezTo>
                <a:cubicBezTo>
                  <a:pt x="3897" y="5011"/>
                  <a:pt x="3886" y="4987"/>
                  <a:pt x="3872" y="4987"/>
                </a:cubicBezTo>
                <a:close/>
                <a:moveTo>
                  <a:pt x="14038" y="5016"/>
                </a:moveTo>
                <a:cubicBezTo>
                  <a:pt x="14010" y="5016"/>
                  <a:pt x="13988" y="5061"/>
                  <a:pt x="13988" y="5116"/>
                </a:cubicBezTo>
                <a:cubicBezTo>
                  <a:pt x="13988" y="5171"/>
                  <a:pt x="14010" y="5216"/>
                  <a:pt x="14038" y="5216"/>
                </a:cubicBezTo>
                <a:cubicBezTo>
                  <a:pt x="14065" y="5216"/>
                  <a:pt x="14088" y="5171"/>
                  <a:pt x="14088" y="5116"/>
                </a:cubicBezTo>
                <a:cubicBezTo>
                  <a:pt x="14088" y="5061"/>
                  <a:pt x="14065" y="5016"/>
                  <a:pt x="14038" y="5016"/>
                </a:cubicBezTo>
                <a:close/>
                <a:moveTo>
                  <a:pt x="1144" y="5026"/>
                </a:moveTo>
                <a:cubicBezTo>
                  <a:pt x="1135" y="5026"/>
                  <a:pt x="1127" y="5041"/>
                  <a:pt x="1127" y="5059"/>
                </a:cubicBezTo>
                <a:cubicBezTo>
                  <a:pt x="1127" y="5078"/>
                  <a:pt x="1135" y="5092"/>
                  <a:pt x="1144" y="5092"/>
                </a:cubicBezTo>
                <a:cubicBezTo>
                  <a:pt x="1153" y="5092"/>
                  <a:pt x="1161" y="5078"/>
                  <a:pt x="1161" y="5059"/>
                </a:cubicBezTo>
                <a:cubicBezTo>
                  <a:pt x="1161" y="5041"/>
                  <a:pt x="1153" y="5026"/>
                  <a:pt x="1144" y="5026"/>
                </a:cubicBezTo>
                <a:close/>
                <a:moveTo>
                  <a:pt x="4816" y="5035"/>
                </a:moveTo>
                <a:cubicBezTo>
                  <a:pt x="4803" y="5035"/>
                  <a:pt x="4792" y="5057"/>
                  <a:pt x="4792" y="5085"/>
                </a:cubicBezTo>
                <a:cubicBezTo>
                  <a:pt x="4792" y="5113"/>
                  <a:pt x="4803" y="5135"/>
                  <a:pt x="4816" y="5135"/>
                </a:cubicBezTo>
                <a:cubicBezTo>
                  <a:pt x="4830" y="5135"/>
                  <a:pt x="4841" y="5113"/>
                  <a:pt x="4841" y="5085"/>
                </a:cubicBezTo>
                <a:cubicBezTo>
                  <a:pt x="4841" y="5057"/>
                  <a:pt x="4830" y="5035"/>
                  <a:pt x="4816" y="5035"/>
                </a:cubicBezTo>
                <a:close/>
                <a:moveTo>
                  <a:pt x="15787" y="5054"/>
                </a:moveTo>
                <a:cubicBezTo>
                  <a:pt x="15746" y="5054"/>
                  <a:pt x="15712" y="5121"/>
                  <a:pt x="15712" y="5204"/>
                </a:cubicBezTo>
                <a:cubicBezTo>
                  <a:pt x="15712" y="5287"/>
                  <a:pt x="15746" y="5354"/>
                  <a:pt x="15787" y="5354"/>
                </a:cubicBezTo>
                <a:cubicBezTo>
                  <a:pt x="15828" y="5354"/>
                  <a:pt x="15862" y="5287"/>
                  <a:pt x="15862" y="5204"/>
                </a:cubicBezTo>
                <a:cubicBezTo>
                  <a:pt x="15862" y="5121"/>
                  <a:pt x="15828" y="5054"/>
                  <a:pt x="15787" y="5054"/>
                </a:cubicBezTo>
                <a:close/>
                <a:moveTo>
                  <a:pt x="19851" y="5064"/>
                </a:moveTo>
                <a:cubicBezTo>
                  <a:pt x="19824" y="5064"/>
                  <a:pt x="19802" y="5108"/>
                  <a:pt x="19802" y="5164"/>
                </a:cubicBezTo>
                <a:cubicBezTo>
                  <a:pt x="19802" y="5219"/>
                  <a:pt x="19824" y="5264"/>
                  <a:pt x="19851" y="5264"/>
                </a:cubicBezTo>
                <a:cubicBezTo>
                  <a:pt x="19879" y="5264"/>
                  <a:pt x="19901" y="5219"/>
                  <a:pt x="19901" y="5164"/>
                </a:cubicBezTo>
                <a:cubicBezTo>
                  <a:pt x="19901" y="5108"/>
                  <a:pt x="19879" y="5064"/>
                  <a:pt x="19851" y="5064"/>
                </a:cubicBezTo>
                <a:close/>
                <a:moveTo>
                  <a:pt x="7029" y="5073"/>
                </a:moveTo>
                <a:cubicBezTo>
                  <a:pt x="7002" y="5073"/>
                  <a:pt x="6980" y="5118"/>
                  <a:pt x="6980" y="5173"/>
                </a:cubicBezTo>
                <a:cubicBezTo>
                  <a:pt x="6980" y="5228"/>
                  <a:pt x="7002" y="5273"/>
                  <a:pt x="7029" y="5273"/>
                </a:cubicBezTo>
                <a:cubicBezTo>
                  <a:pt x="7057" y="5273"/>
                  <a:pt x="7079" y="5228"/>
                  <a:pt x="7079" y="5173"/>
                </a:cubicBezTo>
                <a:cubicBezTo>
                  <a:pt x="7079" y="5118"/>
                  <a:pt x="7057" y="5073"/>
                  <a:pt x="7029" y="5073"/>
                </a:cubicBezTo>
                <a:close/>
                <a:moveTo>
                  <a:pt x="1338" y="5083"/>
                </a:moveTo>
                <a:cubicBezTo>
                  <a:pt x="1312" y="5083"/>
                  <a:pt x="1290" y="5126"/>
                  <a:pt x="1290" y="5179"/>
                </a:cubicBezTo>
                <a:cubicBezTo>
                  <a:pt x="1290" y="5233"/>
                  <a:pt x="1312" y="5276"/>
                  <a:pt x="1338" y="5276"/>
                </a:cubicBezTo>
                <a:cubicBezTo>
                  <a:pt x="1365" y="5276"/>
                  <a:pt x="1386" y="5233"/>
                  <a:pt x="1386" y="5179"/>
                </a:cubicBezTo>
                <a:cubicBezTo>
                  <a:pt x="1386" y="5126"/>
                  <a:pt x="1365" y="5083"/>
                  <a:pt x="1338" y="5083"/>
                </a:cubicBezTo>
                <a:close/>
                <a:moveTo>
                  <a:pt x="5845" y="5083"/>
                </a:moveTo>
                <a:cubicBezTo>
                  <a:pt x="5817" y="5083"/>
                  <a:pt x="5795" y="5128"/>
                  <a:pt x="5795" y="5183"/>
                </a:cubicBezTo>
                <a:cubicBezTo>
                  <a:pt x="5795" y="5238"/>
                  <a:pt x="5817" y="5283"/>
                  <a:pt x="5845" y="5283"/>
                </a:cubicBezTo>
                <a:cubicBezTo>
                  <a:pt x="5872" y="5283"/>
                  <a:pt x="5894" y="5238"/>
                  <a:pt x="5894" y="5183"/>
                </a:cubicBezTo>
                <a:cubicBezTo>
                  <a:pt x="5894" y="5128"/>
                  <a:pt x="5872" y="5083"/>
                  <a:pt x="5845" y="5083"/>
                </a:cubicBezTo>
                <a:close/>
                <a:moveTo>
                  <a:pt x="13684" y="5083"/>
                </a:moveTo>
                <a:cubicBezTo>
                  <a:pt x="13656" y="5083"/>
                  <a:pt x="13634" y="5128"/>
                  <a:pt x="13634" y="5183"/>
                </a:cubicBezTo>
                <a:cubicBezTo>
                  <a:pt x="13634" y="5238"/>
                  <a:pt x="13656" y="5282"/>
                  <a:pt x="13684" y="5282"/>
                </a:cubicBezTo>
                <a:cubicBezTo>
                  <a:pt x="13712" y="5282"/>
                  <a:pt x="13734" y="5238"/>
                  <a:pt x="13734" y="5183"/>
                </a:cubicBezTo>
                <a:cubicBezTo>
                  <a:pt x="13734" y="5128"/>
                  <a:pt x="13712" y="5083"/>
                  <a:pt x="13684" y="5083"/>
                </a:cubicBezTo>
                <a:close/>
                <a:moveTo>
                  <a:pt x="5098" y="5102"/>
                </a:moveTo>
                <a:cubicBezTo>
                  <a:pt x="5085" y="5102"/>
                  <a:pt x="5073" y="5124"/>
                  <a:pt x="5073" y="5152"/>
                </a:cubicBezTo>
                <a:cubicBezTo>
                  <a:pt x="5073" y="5179"/>
                  <a:pt x="5085" y="5202"/>
                  <a:pt x="5098" y="5202"/>
                </a:cubicBezTo>
                <a:cubicBezTo>
                  <a:pt x="5112" y="5202"/>
                  <a:pt x="5123" y="5179"/>
                  <a:pt x="5123" y="5152"/>
                </a:cubicBezTo>
                <a:cubicBezTo>
                  <a:pt x="5123" y="5124"/>
                  <a:pt x="5112" y="5102"/>
                  <a:pt x="5098" y="5102"/>
                </a:cubicBezTo>
                <a:close/>
                <a:moveTo>
                  <a:pt x="21050" y="5112"/>
                </a:moveTo>
                <a:cubicBezTo>
                  <a:pt x="21030" y="5112"/>
                  <a:pt x="21015" y="5143"/>
                  <a:pt x="21015" y="5181"/>
                </a:cubicBezTo>
                <a:cubicBezTo>
                  <a:pt x="21015" y="5219"/>
                  <a:pt x="21030" y="5250"/>
                  <a:pt x="21050" y="5250"/>
                </a:cubicBezTo>
                <a:cubicBezTo>
                  <a:pt x="21069" y="5250"/>
                  <a:pt x="21084" y="5219"/>
                  <a:pt x="21084" y="5181"/>
                </a:cubicBezTo>
                <a:cubicBezTo>
                  <a:pt x="21084" y="5143"/>
                  <a:pt x="21069" y="5112"/>
                  <a:pt x="21050" y="5112"/>
                </a:cubicBezTo>
                <a:close/>
                <a:moveTo>
                  <a:pt x="14734" y="5121"/>
                </a:moveTo>
                <a:cubicBezTo>
                  <a:pt x="14715" y="5121"/>
                  <a:pt x="14699" y="5152"/>
                  <a:pt x="14699" y="5190"/>
                </a:cubicBezTo>
                <a:cubicBezTo>
                  <a:pt x="14699" y="5229"/>
                  <a:pt x="14715" y="5259"/>
                  <a:pt x="14734" y="5259"/>
                </a:cubicBezTo>
                <a:cubicBezTo>
                  <a:pt x="14753" y="5259"/>
                  <a:pt x="14769" y="5229"/>
                  <a:pt x="14769" y="5190"/>
                </a:cubicBezTo>
                <a:cubicBezTo>
                  <a:pt x="14769" y="5152"/>
                  <a:pt x="14753" y="5121"/>
                  <a:pt x="14734" y="5121"/>
                </a:cubicBezTo>
                <a:close/>
                <a:moveTo>
                  <a:pt x="14606" y="5131"/>
                </a:moveTo>
                <a:cubicBezTo>
                  <a:pt x="14578" y="5131"/>
                  <a:pt x="14556" y="5175"/>
                  <a:pt x="14556" y="5230"/>
                </a:cubicBezTo>
                <a:cubicBezTo>
                  <a:pt x="14556" y="5286"/>
                  <a:pt x="14578" y="5330"/>
                  <a:pt x="14606" y="5330"/>
                </a:cubicBezTo>
                <a:cubicBezTo>
                  <a:pt x="14634" y="5330"/>
                  <a:pt x="14656" y="5286"/>
                  <a:pt x="14656" y="5230"/>
                </a:cubicBezTo>
                <a:cubicBezTo>
                  <a:pt x="14656" y="5175"/>
                  <a:pt x="14634" y="5131"/>
                  <a:pt x="14606" y="5131"/>
                </a:cubicBezTo>
                <a:close/>
                <a:moveTo>
                  <a:pt x="4902" y="5140"/>
                </a:moveTo>
                <a:cubicBezTo>
                  <a:pt x="4889" y="5140"/>
                  <a:pt x="4878" y="5163"/>
                  <a:pt x="4878" y="5190"/>
                </a:cubicBezTo>
                <a:cubicBezTo>
                  <a:pt x="4878" y="5218"/>
                  <a:pt x="4889" y="5240"/>
                  <a:pt x="4902" y="5240"/>
                </a:cubicBezTo>
                <a:cubicBezTo>
                  <a:pt x="4916" y="5240"/>
                  <a:pt x="4927" y="5218"/>
                  <a:pt x="4927" y="5190"/>
                </a:cubicBezTo>
                <a:cubicBezTo>
                  <a:pt x="4927" y="5163"/>
                  <a:pt x="4916" y="5140"/>
                  <a:pt x="4902" y="5140"/>
                </a:cubicBezTo>
                <a:close/>
                <a:moveTo>
                  <a:pt x="997" y="5150"/>
                </a:moveTo>
                <a:cubicBezTo>
                  <a:pt x="979" y="5150"/>
                  <a:pt x="965" y="5179"/>
                  <a:pt x="965" y="5214"/>
                </a:cubicBezTo>
                <a:cubicBezTo>
                  <a:pt x="965" y="5250"/>
                  <a:pt x="979" y="5279"/>
                  <a:pt x="997" y="5279"/>
                </a:cubicBezTo>
                <a:cubicBezTo>
                  <a:pt x="1015" y="5279"/>
                  <a:pt x="1029" y="5250"/>
                  <a:pt x="1029" y="5214"/>
                </a:cubicBezTo>
                <a:cubicBezTo>
                  <a:pt x="1029" y="5179"/>
                  <a:pt x="1015" y="5150"/>
                  <a:pt x="997" y="5150"/>
                </a:cubicBezTo>
                <a:close/>
                <a:moveTo>
                  <a:pt x="17850" y="5150"/>
                </a:moveTo>
                <a:cubicBezTo>
                  <a:pt x="17836" y="5150"/>
                  <a:pt x="17824" y="5174"/>
                  <a:pt x="17824" y="5203"/>
                </a:cubicBezTo>
                <a:cubicBezTo>
                  <a:pt x="17824" y="5233"/>
                  <a:pt x="17836" y="5257"/>
                  <a:pt x="17850" y="5257"/>
                </a:cubicBezTo>
                <a:cubicBezTo>
                  <a:pt x="17865" y="5257"/>
                  <a:pt x="17877" y="5233"/>
                  <a:pt x="17877" y="5203"/>
                </a:cubicBezTo>
                <a:cubicBezTo>
                  <a:pt x="17877" y="5174"/>
                  <a:pt x="17865" y="5150"/>
                  <a:pt x="17850" y="5150"/>
                </a:cubicBezTo>
                <a:close/>
                <a:moveTo>
                  <a:pt x="19259" y="5217"/>
                </a:moveTo>
                <a:cubicBezTo>
                  <a:pt x="19231" y="5217"/>
                  <a:pt x="19209" y="5261"/>
                  <a:pt x="19209" y="5316"/>
                </a:cubicBezTo>
                <a:cubicBezTo>
                  <a:pt x="19209" y="5371"/>
                  <a:pt x="19231" y="5416"/>
                  <a:pt x="19259" y="5416"/>
                </a:cubicBezTo>
                <a:cubicBezTo>
                  <a:pt x="19287" y="5416"/>
                  <a:pt x="19309" y="5371"/>
                  <a:pt x="19309" y="5316"/>
                </a:cubicBezTo>
                <a:cubicBezTo>
                  <a:pt x="19309" y="5261"/>
                  <a:pt x="19287" y="5217"/>
                  <a:pt x="19259" y="5217"/>
                </a:cubicBezTo>
                <a:close/>
                <a:moveTo>
                  <a:pt x="20764" y="5217"/>
                </a:moveTo>
                <a:cubicBezTo>
                  <a:pt x="20736" y="5217"/>
                  <a:pt x="20714" y="5261"/>
                  <a:pt x="20714" y="5316"/>
                </a:cubicBezTo>
                <a:cubicBezTo>
                  <a:pt x="20714" y="5371"/>
                  <a:pt x="20736" y="5416"/>
                  <a:pt x="20764" y="5416"/>
                </a:cubicBezTo>
                <a:cubicBezTo>
                  <a:pt x="20791" y="5416"/>
                  <a:pt x="20814" y="5371"/>
                  <a:pt x="20814" y="5316"/>
                </a:cubicBezTo>
                <a:cubicBezTo>
                  <a:pt x="20814" y="5261"/>
                  <a:pt x="20791" y="5217"/>
                  <a:pt x="20764" y="5217"/>
                </a:cubicBezTo>
                <a:close/>
                <a:moveTo>
                  <a:pt x="13097" y="5226"/>
                </a:moveTo>
                <a:cubicBezTo>
                  <a:pt x="13056" y="5226"/>
                  <a:pt x="13023" y="5293"/>
                  <a:pt x="13023" y="5376"/>
                </a:cubicBezTo>
                <a:cubicBezTo>
                  <a:pt x="13023" y="5458"/>
                  <a:pt x="13056" y="5526"/>
                  <a:pt x="13097" y="5526"/>
                </a:cubicBezTo>
                <a:cubicBezTo>
                  <a:pt x="13139" y="5526"/>
                  <a:pt x="13172" y="5458"/>
                  <a:pt x="13172" y="5376"/>
                </a:cubicBezTo>
                <a:cubicBezTo>
                  <a:pt x="13172" y="5293"/>
                  <a:pt x="13139" y="5226"/>
                  <a:pt x="13097" y="5226"/>
                </a:cubicBezTo>
                <a:close/>
                <a:moveTo>
                  <a:pt x="5993" y="5236"/>
                </a:moveTo>
                <a:cubicBezTo>
                  <a:pt x="5978" y="5236"/>
                  <a:pt x="5967" y="5259"/>
                  <a:pt x="5967" y="5288"/>
                </a:cubicBezTo>
                <a:cubicBezTo>
                  <a:pt x="5967" y="5316"/>
                  <a:pt x="5978" y="5339"/>
                  <a:pt x="5993" y="5339"/>
                </a:cubicBezTo>
                <a:cubicBezTo>
                  <a:pt x="6007" y="5339"/>
                  <a:pt x="6019" y="5316"/>
                  <a:pt x="6019" y="5288"/>
                </a:cubicBezTo>
                <a:cubicBezTo>
                  <a:pt x="6019" y="5259"/>
                  <a:pt x="6007" y="5236"/>
                  <a:pt x="5993" y="5236"/>
                </a:cubicBezTo>
                <a:close/>
                <a:moveTo>
                  <a:pt x="18212" y="5236"/>
                </a:moveTo>
                <a:cubicBezTo>
                  <a:pt x="18174" y="5236"/>
                  <a:pt x="18144" y="5297"/>
                  <a:pt x="18144" y="5372"/>
                </a:cubicBezTo>
                <a:cubicBezTo>
                  <a:pt x="18144" y="5447"/>
                  <a:pt x="18174" y="5507"/>
                  <a:pt x="18212" y="5507"/>
                </a:cubicBezTo>
                <a:cubicBezTo>
                  <a:pt x="18249" y="5507"/>
                  <a:pt x="18280" y="5447"/>
                  <a:pt x="18280" y="5372"/>
                </a:cubicBezTo>
                <a:cubicBezTo>
                  <a:pt x="18280" y="5297"/>
                  <a:pt x="18249" y="5236"/>
                  <a:pt x="18212" y="5236"/>
                </a:cubicBezTo>
                <a:close/>
                <a:moveTo>
                  <a:pt x="11715" y="5245"/>
                </a:moveTo>
                <a:cubicBezTo>
                  <a:pt x="11696" y="5245"/>
                  <a:pt x="11680" y="5276"/>
                  <a:pt x="11680" y="5315"/>
                </a:cubicBezTo>
                <a:cubicBezTo>
                  <a:pt x="11680" y="5353"/>
                  <a:pt x="11696" y="5384"/>
                  <a:pt x="11715" y="5384"/>
                </a:cubicBezTo>
                <a:cubicBezTo>
                  <a:pt x="11734" y="5384"/>
                  <a:pt x="11749" y="5353"/>
                  <a:pt x="11749" y="5315"/>
                </a:cubicBezTo>
                <a:cubicBezTo>
                  <a:pt x="11749" y="5276"/>
                  <a:pt x="11734" y="5245"/>
                  <a:pt x="11715" y="5245"/>
                </a:cubicBezTo>
                <a:close/>
                <a:moveTo>
                  <a:pt x="1914" y="5264"/>
                </a:moveTo>
                <a:cubicBezTo>
                  <a:pt x="1873" y="5264"/>
                  <a:pt x="1839" y="5331"/>
                  <a:pt x="1839" y="5414"/>
                </a:cubicBezTo>
                <a:cubicBezTo>
                  <a:pt x="1839" y="5497"/>
                  <a:pt x="1873" y="5564"/>
                  <a:pt x="1914" y="5564"/>
                </a:cubicBezTo>
                <a:cubicBezTo>
                  <a:pt x="1955" y="5564"/>
                  <a:pt x="1989" y="5497"/>
                  <a:pt x="1989" y="5414"/>
                </a:cubicBezTo>
                <a:cubicBezTo>
                  <a:pt x="1989" y="5331"/>
                  <a:pt x="1955" y="5264"/>
                  <a:pt x="1914" y="5264"/>
                </a:cubicBezTo>
                <a:close/>
                <a:moveTo>
                  <a:pt x="1532" y="5274"/>
                </a:moveTo>
                <a:cubicBezTo>
                  <a:pt x="1491" y="5274"/>
                  <a:pt x="1457" y="5341"/>
                  <a:pt x="1457" y="5424"/>
                </a:cubicBezTo>
                <a:cubicBezTo>
                  <a:pt x="1457" y="5506"/>
                  <a:pt x="1491" y="5573"/>
                  <a:pt x="1532" y="5573"/>
                </a:cubicBezTo>
                <a:cubicBezTo>
                  <a:pt x="1573" y="5573"/>
                  <a:pt x="1607" y="5506"/>
                  <a:pt x="1607" y="5424"/>
                </a:cubicBezTo>
                <a:cubicBezTo>
                  <a:pt x="1607" y="5341"/>
                  <a:pt x="1573" y="5274"/>
                  <a:pt x="1532" y="5274"/>
                </a:cubicBezTo>
                <a:close/>
                <a:moveTo>
                  <a:pt x="2282" y="5274"/>
                </a:moveTo>
                <a:cubicBezTo>
                  <a:pt x="2241" y="5274"/>
                  <a:pt x="2207" y="5341"/>
                  <a:pt x="2207" y="5424"/>
                </a:cubicBezTo>
                <a:cubicBezTo>
                  <a:pt x="2207" y="5506"/>
                  <a:pt x="2241" y="5573"/>
                  <a:pt x="2282" y="5573"/>
                </a:cubicBezTo>
                <a:cubicBezTo>
                  <a:pt x="2323" y="5573"/>
                  <a:pt x="2357" y="5506"/>
                  <a:pt x="2357" y="5424"/>
                </a:cubicBezTo>
                <a:cubicBezTo>
                  <a:pt x="2357" y="5341"/>
                  <a:pt x="2323" y="5274"/>
                  <a:pt x="2282" y="5274"/>
                </a:cubicBezTo>
                <a:close/>
                <a:moveTo>
                  <a:pt x="2653" y="5274"/>
                </a:moveTo>
                <a:cubicBezTo>
                  <a:pt x="2626" y="5274"/>
                  <a:pt x="2604" y="5319"/>
                  <a:pt x="2604" y="5374"/>
                </a:cubicBezTo>
                <a:cubicBezTo>
                  <a:pt x="2604" y="5429"/>
                  <a:pt x="2626" y="5474"/>
                  <a:pt x="2653" y="5474"/>
                </a:cubicBezTo>
                <a:cubicBezTo>
                  <a:pt x="2681" y="5474"/>
                  <a:pt x="2703" y="5429"/>
                  <a:pt x="2703" y="5374"/>
                </a:cubicBezTo>
                <a:cubicBezTo>
                  <a:pt x="2703" y="5319"/>
                  <a:pt x="2681" y="5274"/>
                  <a:pt x="2653" y="5274"/>
                </a:cubicBezTo>
                <a:close/>
                <a:moveTo>
                  <a:pt x="11963" y="5274"/>
                </a:moveTo>
                <a:cubicBezTo>
                  <a:pt x="11944" y="5274"/>
                  <a:pt x="11929" y="5305"/>
                  <a:pt x="11929" y="5343"/>
                </a:cubicBezTo>
                <a:cubicBezTo>
                  <a:pt x="11929" y="5381"/>
                  <a:pt x="11944" y="5412"/>
                  <a:pt x="11963" y="5412"/>
                </a:cubicBezTo>
                <a:cubicBezTo>
                  <a:pt x="11982" y="5412"/>
                  <a:pt x="11998" y="5381"/>
                  <a:pt x="11998" y="5343"/>
                </a:cubicBezTo>
                <a:cubicBezTo>
                  <a:pt x="11998" y="5305"/>
                  <a:pt x="11982" y="5274"/>
                  <a:pt x="11963" y="5274"/>
                </a:cubicBezTo>
                <a:close/>
                <a:moveTo>
                  <a:pt x="174" y="5284"/>
                </a:moveTo>
                <a:cubicBezTo>
                  <a:pt x="165" y="5284"/>
                  <a:pt x="158" y="5298"/>
                  <a:pt x="158" y="5317"/>
                </a:cubicBezTo>
                <a:cubicBezTo>
                  <a:pt x="158" y="5335"/>
                  <a:pt x="165" y="5350"/>
                  <a:pt x="174" y="5350"/>
                </a:cubicBezTo>
                <a:cubicBezTo>
                  <a:pt x="184" y="5350"/>
                  <a:pt x="191" y="5335"/>
                  <a:pt x="191" y="5317"/>
                </a:cubicBezTo>
                <a:cubicBezTo>
                  <a:pt x="191" y="5298"/>
                  <a:pt x="184" y="5284"/>
                  <a:pt x="174" y="5284"/>
                </a:cubicBezTo>
                <a:close/>
                <a:moveTo>
                  <a:pt x="20505" y="5284"/>
                </a:moveTo>
                <a:cubicBezTo>
                  <a:pt x="20486" y="5284"/>
                  <a:pt x="20470" y="5315"/>
                  <a:pt x="20470" y="5353"/>
                </a:cubicBezTo>
                <a:cubicBezTo>
                  <a:pt x="20470" y="5391"/>
                  <a:pt x="20486" y="5422"/>
                  <a:pt x="20505" y="5422"/>
                </a:cubicBezTo>
                <a:cubicBezTo>
                  <a:pt x="20524" y="5422"/>
                  <a:pt x="20539" y="5391"/>
                  <a:pt x="20539" y="5353"/>
                </a:cubicBezTo>
                <a:cubicBezTo>
                  <a:pt x="20539" y="5315"/>
                  <a:pt x="20524" y="5284"/>
                  <a:pt x="20505" y="5284"/>
                </a:cubicBezTo>
                <a:close/>
                <a:moveTo>
                  <a:pt x="3246" y="5293"/>
                </a:moveTo>
                <a:cubicBezTo>
                  <a:pt x="3218" y="5293"/>
                  <a:pt x="3196" y="5338"/>
                  <a:pt x="3196" y="5393"/>
                </a:cubicBezTo>
                <a:cubicBezTo>
                  <a:pt x="3196" y="5448"/>
                  <a:pt x="3218" y="5493"/>
                  <a:pt x="3246" y="5493"/>
                </a:cubicBezTo>
                <a:cubicBezTo>
                  <a:pt x="3273" y="5493"/>
                  <a:pt x="3296" y="5448"/>
                  <a:pt x="3296" y="5393"/>
                </a:cubicBezTo>
                <a:cubicBezTo>
                  <a:pt x="3296" y="5338"/>
                  <a:pt x="3273" y="5293"/>
                  <a:pt x="3246" y="5293"/>
                </a:cubicBezTo>
                <a:close/>
                <a:moveTo>
                  <a:pt x="11127" y="5303"/>
                </a:moveTo>
                <a:cubicBezTo>
                  <a:pt x="11108" y="5303"/>
                  <a:pt x="11093" y="5334"/>
                  <a:pt x="11093" y="5372"/>
                </a:cubicBezTo>
                <a:cubicBezTo>
                  <a:pt x="11093" y="5410"/>
                  <a:pt x="11108" y="5441"/>
                  <a:pt x="11127" y="5441"/>
                </a:cubicBezTo>
                <a:cubicBezTo>
                  <a:pt x="11146" y="5441"/>
                  <a:pt x="11162" y="5410"/>
                  <a:pt x="11162" y="5372"/>
                </a:cubicBezTo>
                <a:cubicBezTo>
                  <a:pt x="11162" y="5334"/>
                  <a:pt x="11146" y="5303"/>
                  <a:pt x="11127" y="5303"/>
                </a:cubicBezTo>
                <a:close/>
                <a:moveTo>
                  <a:pt x="13397" y="5303"/>
                </a:moveTo>
                <a:cubicBezTo>
                  <a:pt x="13351" y="5303"/>
                  <a:pt x="13314" y="5377"/>
                  <a:pt x="13314" y="5469"/>
                </a:cubicBezTo>
                <a:cubicBezTo>
                  <a:pt x="13314" y="5560"/>
                  <a:pt x="13351" y="5635"/>
                  <a:pt x="13397" y="5635"/>
                </a:cubicBezTo>
                <a:cubicBezTo>
                  <a:pt x="13443" y="5635"/>
                  <a:pt x="13480" y="5560"/>
                  <a:pt x="13480" y="5469"/>
                </a:cubicBezTo>
                <a:cubicBezTo>
                  <a:pt x="13480" y="5377"/>
                  <a:pt x="13443" y="5303"/>
                  <a:pt x="13397" y="5303"/>
                </a:cubicBezTo>
                <a:close/>
                <a:moveTo>
                  <a:pt x="12384" y="5322"/>
                </a:moveTo>
                <a:cubicBezTo>
                  <a:pt x="12365" y="5322"/>
                  <a:pt x="12349" y="5353"/>
                  <a:pt x="12349" y="5391"/>
                </a:cubicBezTo>
                <a:cubicBezTo>
                  <a:pt x="12349" y="5429"/>
                  <a:pt x="12365" y="5460"/>
                  <a:pt x="12384" y="5460"/>
                </a:cubicBezTo>
                <a:cubicBezTo>
                  <a:pt x="12403" y="5460"/>
                  <a:pt x="12418" y="5429"/>
                  <a:pt x="12418" y="5391"/>
                </a:cubicBezTo>
                <a:cubicBezTo>
                  <a:pt x="12418" y="5353"/>
                  <a:pt x="12403" y="5322"/>
                  <a:pt x="12384" y="5322"/>
                </a:cubicBezTo>
                <a:close/>
                <a:moveTo>
                  <a:pt x="12791" y="5322"/>
                </a:moveTo>
                <a:cubicBezTo>
                  <a:pt x="12763" y="5322"/>
                  <a:pt x="12741" y="5366"/>
                  <a:pt x="12741" y="5421"/>
                </a:cubicBezTo>
                <a:cubicBezTo>
                  <a:pt x="12741" y="5477"/>
                  <a:pt x="12763" y="5522"/>
                  <a:pt x="12791" y="5521"/>
                </a:cubicBezTo>
                <a:cubicBezTo>
                  <a:pt x="12818" y="5521"/>
                  <a:pt x="12841" y="5477"/>
                  <a:pt x="12841" y="5421"/>
                </a:cubicBezTo>
                <a:cubicBezTo>
                  <a:pt x="12841" y="5366"/>
                  <a:pt x="12818" y="5322"/>
                  <a:pt x="12791" y="5322"/>
                </a:cubicBezTo>
                <a:close/>
                <a:moveTo>
                  <a:pt x="4950" y="5350"/>
                </a:moveTo>
                <a:cubicBezTo>
                  <a:pt x="4936" y="5350"/>
                  <a:pt x="4925" y="5373"/>
                  <a:pt x="4925" y="5400"/>
                </a:cubicBezTo>
                <a:cubicBezTo>
                  <a:pt x="4925" y="5428"/>
                  <a:pt x="4936" y="5450"/>
                  <a:pt x="4950" y="5450"/>
                </a:cubicBezTo>
                <a:cubicBezTo>
                  <a:pt x="4964" y="5450"/>
                  <a:pt x="4975" y="5428"/>
                  <a:pt x="4975" y="5400"/>
                </a:cubicBezTo>
                <a:cubicBezTo>
                  <a:pt x="4975" y="5373"/>
                  <a:pt x="4964" y="5350"/>
                  <a:pt x="4950" y="5350"/>
                </a:cubicBezTo>
                <a:close/>
                <a:moveTo>
                  <a:pt x="5381" y="5350"/>
                </a:moveTo>
                <a:cubicBezTo>
                  <a:pt x="5354" y="5350"/>
                  <a:pt x="5331" y="5395"/>
                  <a:pt x="5331" y="5450"/>
                </a:cubicBezTo>
                <a:cubicBezTo>
                  <a:pt x="5331" y="5505"/>
                  <a:pt x="5354" y="5550"/>
                  <a:pt x="5381" y="5550"/>
                </a:cubicBezTo>
                <a:cubicBezTo>
                  <a:pt x="5409" y="5550"/>
                  <a:pt x="5431" y="5505"/>
                  <a:pt x="5431" y="5450"/>
                </a:cubicBezTo>
                <a:cubicBezTo>
                  <a:pt x="5431" y="5395"/>
                  <a:pt x="5409" y="5350"/>
                  <a:pt x="5381" y="5350"/>
                </a:cubicBezTo>
                <a:close/>
                <a:moveTo>
                  <a:pt x="7441" y="5350"/>
                </a:moveTo>
                <a:cubicBezTo>
                  <a:pt x="7400" y="5350"/>
                  <a:pt x="7366" y="5417"/>
                  <a:pt x="7366" y="5500"/>
                </a:cubicBezTo>
                <a:cubicBezTo>
                  <a:pt x="7366" y="5583"/>
                  <a:pt x="7400" y="5650"/>
                  <a:pt x="7441" y="5650"/>
                </a:cubicBezTo>
                <a:cubicBezTo>
                  <a:pt x="7483" y="5650"/>
                  <a:pt x="7516" y="5583"/>
                  <a:pt x="7516" y="5500"/>
                </a:cubicBezTo>
                <a:cubicBezTo>
                  <a:pt x="7516" y="5417"/>
                  <a:pt x="7483" y="5350"/>
                  <a:pt x="7441" y="5350"/>
                </a:cubicBezTo>
                <a:close/>
                <a:moveTo>
                  <a:pt x="12164" y="5360"/>
                </a:moveTo>
                <a:cubicBezTo>
                  <a:pt x="12145" y="5360"/>
                  <a:pt x="12129" y="5391"/>
                  <a:pt x="12129" y="5429"/>
                </a:cubicBezTo>
                <a:cubicBezTo>
                  <a:pt x="12129" y="5467"/>
                  <a:pt x="12145" y="5498"/>
                  <a:pt x="12164" y="5498"/>
                </a:cubicBezTo>
                <a:cubicBezTo>
                  <a:pt x="12183" y="5498"/>
                  <a:pt x="12198" y="5467"/>
                  <a:pt x="12198" y="5429"/>
                </a:cubicBezTo>
                <a:cubicBezTo>
                  <a:pt x="12198" y="5391"/>
                  <a:pt x="12183" y="5360"/>
                  <a:pt x="12164" y="5360"/>
                </a:cubicBezTo>
                <a:close/>
                <a:moveTo>
                  <a:pt x="13867" y="5370"/>
                </a:moveTo>
                <a:cubicBezTo>
                  <a:pt x="13825" y="5370"/>
                  <a:pt x="13792" y="5436"/>
                  <a:pt x="13792" y="5519"/>
                </a:cubicBezTo>
                <a:cubicBezTo>
                  <a:pt x="13792" y="5602"/>
                  <a:pt x="13825" y="5669"/>
                  <a:pt x="13867" y="5669"/>
                </a:cubicBezTo>
                <a:cubicBezTo>
                  <a:pt x="13908" y="5669"/>
                  <a:pt x="13942" y="5602"/>
                  <a:pt x="13942" y="5519"/>
                </a:cubicBezTo>
                <a:cubicBezTo>
                  <a:pt x="13942" y="5436"/>
                  <a:pt x="13908" y="5370"/>
                  <a:pt x="13867" y="5370"/>
                </a:cubicBezTo>
                <a:close/>
                <a:moveTo>
                  <a:pt x="2988" y="5389"/>
                </a:moveTo>
                <a:cubicBezTo>
                  <a:pt x="2960" y="5389"/>
                  <a:pt x="2938" y="5433"/>
                  <a:pt x="2938" y="5488"/>
                </a:cubicBezTo>
                <a:cubicBezTo>
                  <a:pt x="2938" y="5543"/>
                  <a:pt x="2960" y="5588"/>
                  <a:pt x="2988" y="5588"/>
                </a:cubicBezTo>
                <a:cubicBezTo>
                  <a:pt x="3016" y="5588"/>
                  <a:pt x="3038" y="5543"/>
                  <a:pt x="3038" y="5488"/>
                </a:cubicBezTo>
                <a:cubicBezTo>
                  <a:pt x="3038" y="5433"/>
                  <a:pt x="3016" y="5389"/>
                  <a:pt x="2988" y="5389"/>
                </a:cubicBezTo>
                <a:close/>
                <a:moveTo>
                  <a:pt x="14706" y="5389"/>
                </a:moveTo>
                <a:cubicBezTo>
                  <a:pt x="14679" y="5389"/>
                  <a:pt x="14656" y="5433"/>
                  <a:pt x="14656" y="5488"/>
                </a:cubicBezTo>
                <a:cubicBezTo>
                  <a:pt x="14656" y="5543"/>
                  <a:pt x="14679" y="5588"/>
                  <a:pt x="14706" y="5588"/>
                </a:cubicBezTo>
                <a:cubicBezTo>
                  <a:pt x="14734" y="5588"/>
                  <a:pt x="14756" y="5543"/>
                  <a:pt x="14756" y="5488"/>
                </a:cubicBezTo>
                <a:cubicBezTo>
                  <a:pt x="14756" y="5433"/>
                  <a:pt x="14734" y="5389"/>
                  <a:pt x="14706" y="5389"/>
                </a:cubicBezTo>
                <a:close/>
                <a:moveTo>
                  <a:pt x="16074" y="5389"/>
                </a:moveTo>
                <a:cubicBezTo>
                  <a:pt x="16032" y="5389"/>
                  <a:pt x="15999" y="5456"/>
                  <a:pt x="15999" y="5538"/>
                </a:cubicBezTo>
                <a:cubicBezTo>
                  <a:pt x="15999" y="5621"/>
                  <a:pt x="16032" y="5688"/>
                  <a:pt x="16074" y="5688"/>
                </a:cubicBezTo>
                <a:cubicBezTo>
                  <a:pt x="16115" y="5688"/>
                  <a:pt x="16149" y="5621"/>
                  <a:pt x="16149" y="5538"/>
                </a:cubicBezTo>
                <a:cubicBezTo>
                  <a:pt x="16149" y="5456"/>
                  <a:pt x="16115" y="5389"/>
                  <a:pt x="16074" y="5389"/>
                </a:cubicBezTo>
                <a:close/>
                <a:moveTo>
                  <a:pt x="13645" y="5398"/>
                </a:moveTo>
                <a:cubicBezTo>
                  <a:pt x="13626" y="5398"/>
                  <a:pt x="13610" y="5429"/>
                  <a:pt x="13610" y="5467"/>
                </a:cubicBezTo>
                <a:cubicBezTo>
                  <a:pt x="13610" y="5506"/>
                  <a:pt x="13626" y="5536"/>
                  <a:pt x="13645" y="5536"/>
                </a:cubicBezTo>
                <a:cubicBezTo>
                  <a:pt x="13664" y="5536"/>
                  <a:pt x="13679" y="5506"/>
                  <a:pt x="13679" y="5467"/>
                </a:cubicBezTo>
                <a:cubicBezTo>
                  <a:pt x="13679" y="5429"/>
                  <a:pt x="13664" y="5398"/>
                  <a:pt x="13645" y="5398"/>
                </a:cubicBezTo>
                <a:close/>
                <a:moveTo>
                  <a:pt x="15895" y="5427"/>
                </a:moveTo>
                <a:cubicBezTo>
                  <a:pt x="15876" y="5427"/>
                  <a:pt x="15860" y="5458"/>
                  <a:pt x="15860" y="5496"/>
                </a:cubicBezTo>
                <a:cubicBezTo>
                  <a:pt x="15860" y="5534"/>
                  <a:pt x="15876" y="5565"/>
                  <a:pt x="15895" y="5565"/>
                </a:cubicBezTo>
                <a:cubicBezTo>
                  <a:pt x="15914" y="5565"/>
                  <a:pt x="15929" y="5534"/>
                  <a:pt x="15929" y="5496"/>
                </a:cubicBezTo>
                <a:cubicBezTo>
                  <a:pt x="15929" y="5458"/>
                  <a:pt x="15914" y="5427"/>
                  <a:pt x="15895" y="5427"/>
                </a:cubicBezTo>
                <a:close/>
                <a:moveTo>
                  <a:pt x="655" y="5436"/>
                </a:moveTo>
                <a:cubicBezTo>
                  <a:pt x="628" y="5436"/>
                  <a:pt x="607" y="5479"/>
                  <a:pt x="607" y="5533"/>
                </a:cubicBezTo>
                <a:cubicBezTo>
                  <a:pt x="607" y="5586"/>
                  <a:pt x="628" y="5630"/>
                  <a:pt x="655" y="5630"/>
                </a:cubicBezTo>
                <a:cubicBezTo>
                  <a:pt x="682" y="5630"/>
                  <a:pt x="703" y="5586"/>
                  <a:pt x="703" y="5533"/>
                </a:cubicBezTo>
                <a:cubicBezTo>
                  <a:pt x="703" y="5479"/>
                  <a:pt x="682" y="5436"/>
                  <a:pt x="655" y="5436"/>
                </a:cubicBezTo>
                <a:close/>
                <a:moveTo>
                  <a:pt x="84" y="5456"/>
                </a:moveTo>
                <a:cubicBezTo>
                  <a:pt x="43" y="5456"/>
                  <a:pt x="10" y="5522"/>
                  <a:pt x="10" y="5605"/>
                </a:cubicBezTo>
                <a:cubicBezTo>
                  <a:pt x="10" y="5688"/>
                  <a:pt x="43" y="5755"/>
                  <a:pt x="84" y="5755"/>
                </a:cubicBezTo>
                <a:cubicBezTo>
                  <a:pt x="126" y="5755"/>
                  <a:pt x="159" y="5688"/>
                  <a:pt x="159" y="5605"/>
                </a:cubicBezTo>
                <a:cubicBezTo>
                  <a:pt x="159" y="5522"/>
                  <a:pt x="126" y="5456"/>
                  <a:pt x="84" y="5456"/>
                </a:cubicBezTo>
                <a:close/>
                <a:moveTo>
                  <a:pt x="10888" y="5456"/>
                </a:moveTo>
                <a:cubicBezTo>
                  <a:pt x="10869" y="5456"/>
                  <a:pt x="10854" y="5487"/>
                  <a:pt x="10854" y="5525"/>
                </a:cubicBezTo>
                <a:cubicBezTo>
                  <a:pt x="10854" y="5563"/>
                  <a:pt x="10869" y="5594"/>
                  <a:pt x="10888" y="5594"/>
                </a:cubicBezTo>
                <a:cubicBezTo>
                  <a:pt x="10908" y="5594"/>
                  <a:pt x="10923" y="5563"/>
                  <a:pt x="10923" y="5525"/>
                </a:cubicBezTo>
                <a:cubicBezTo>
                  <a:pt x="10923" y="5487"/>
                  <a:pt x="10908" y="5456"/>
                  <a:pt x="10888" y="5456"/>
                </a:cubicBezTo>
                <a:close/>
                <a:moveTo>
                  <a:pt x="10631" y="5465"/>
                </a:moveTo>
                <a:cubicBezTo>
                  <a:pt x="10604" y="5465"/>
                  <a:pt x="10582" y="5510"/>
                  <a:pt x="10582" y="5565"/>
                </a:cubicBezTo>
                <a:cubicBezTo>
                  <a:pt x="10582" y="5620"/>
                  <a:pt x="10604" y="5665"/>
                  <a:pt x="10631" y="5665"/>
                </a:cubicBezTo>
                <a:cubicBezTo>
                  <a:pt x="10659" y="5665"/>
                  <a:pt x="10681" y="5620"/>
                  <a:pt x="10681" y="5565"/>
                </a:cubicBezTo>
                <a:cubicBezTo>
                  <a:pt x="10681" y="5510"/>
                  <a:pt x="10659" y="5465"/>
                  <a:pt x="10631" y="5465"/>
                </a:cubicBezTo>
                <a:close/>
                <a:moveTo>
                  <a:pt x="15351" y="5465"/>
                </a:moveTo>
                <a:cubicBezTo>
                  <a:pt x="15324" y="5465"/>
                  <a:pt x="15301" y="5510"/>
                  <a:pt x="15301" y="5565"/>
                </a:cubicBezTo>
                <a:cubicBezTo>
                  <a:pt x="15301" y="5620"/>
                  <a:pt x="15324" y="5665"/>
                  <a:pt x="15351" y="5665"/>
                </a:cubicBezTo>
                <a:cubicBezTo>
                  <a:pt x="15379" y="5665"/>
                  <a:pt x="15401" y="5620"/>
                  <a:pt x="15401" y="5565"/>
                </a:cubicBezTo>
                <a:cubicBezTo>
                  <a:pt x="15401" y="5510"/>
                  <a:pt x="15379" y="5465"/>
                  <a:pt x="15351" y="5465"/>
                </a:cubicBezTo>
                <a:close/>
                <a:moveTo>
                  <a:pt x="16795" y="5475"/>
                </a:moveTo>
                <a:cubicBezTo>
                  <a:pt x="16754" y="5475"/>
                  <a:pt x="16720" y="5542"/>
                  <a:pt x="16720" y="5624"/>
                </a:cubicBezTo>
                <a:cubicBezTo>
                  <a:pt x="16720" y="5707"/>
                  <a:pt x="16754" y="5774"/>
                  <a:pt x="16795" y="5774"/>
                </a:cubicBezTo>
                <a:cubicBezTo>
                  <a:pt x="16836" y="5774"/>
                  <a:pt x="16870" y="5707"/>
                  <a:pt x="16870" y="5624"/>
                </a:cubicBezTo>
                <a:cubicBezTo>
                  <a:pt x="16870" y="5542"/>
                  <a:pt x="16836" y="5475"/>
                  <a:pt x="16795" y="5475"/>
                </a:cubicBezTo>
                <a:close/>
                <a:moveTo>
                  <a:pt x="395" y="5484"/>
                </a:moveTo>
                <a:cubicBezTo>
                  <a:pt x="378" y="5484"/>
                  <a:pt x="363" y="5513"/>
                  <a:pt x="363" y="5549"/>
                </a:cubicBezTo>
                <a:cubicBezTo>
                  <a:pt x="363" y="5584"/>
                  <a:pt x="378" y="5613"/>
                  <a:pt x="395" y="5613"/>
                </a:cubicBezTo>
                <a:cubicBezTo>
                  <a:pt x="413" y="5613"/>
                  <a:pt x="428" y="5584"/>
                  <a:pt x="428" y="5549"/>
                </a:cubicBezTo>
                <a:cubicBezTo>
                  <a:pt x="428" y="5513"/>
                  <a:pt x="413" y="5484"/>
                  <a:pt x="395" y="5484"/>
                </a:cubicBezTo>
                <a:close/>
                <a:moveTo>
                  <a:pt x="14056" y="5484"/>
                </a:moveTo>
                <a:cubicBezTo>
                  <a:pt x="14037" y="5484"/>
                  <a:pt x="14021" y="5515"/>
                  <a:pt x="14021" y="5553"/>
                </a:cubicBezTo>
                <a:cubicBezTo>
                  <a:pt x="14021" y="5592"/>
                  <a:pt x="14037" y="5622"/>
                  <a:pt x="14056" y="5622"/>
                </a:cubicBezTo>
                <a:cubicBezTo>
                  <a:pt x="14075" y="5622"/>
                  <a:pt x="14090" y="5592"/>
                  <a:pt x="14090" y="5553"/>
                </a:cubicBezTo>
                <a:cubicBezTo>
                  <a:pt x="14090" y="5515"/>
                  <a:pt x="14075" y="5484"/>
                  <a:pt x="14056" y="5484"/>
                </a:cubicBezTo>
                <a:close/>
                <a:moveTo>
                  <a:pt x="16210" y="5494"/>
                </a:moveTo>
                <a:cubicBezTo>
                  <a:pt x="16191" y="5494"/>
                  <a:pt x="16176" y="5525"/>
                  <a:pt x="16176" y="5563"/>
                </a:cubicBezTo>
                <a:cubicBezTo>
                  <a:pt x="16176" y="5601"/>
                  <a:pt x="16191" y="5632"/>
                  <a:pt x="16210" y="5632"/>
                </a:cubicBezTo>
                <a:cubicBezTo>
                  <a:pt x="16229" y="5632"/>
                  <a:pt x="16245" y="5601"/>
                  <a:pt x="16245" y="5563"/>
                </a:cubicBezTo>
                <a:cubicBezTo>
                  <a:pt x="16245" y="5525"/>
                  <a:pt x="16229" y="5494"/>
                  <a:pt x="16210" y="5494"/>
                </a:cubicBezTo>
                <a:close/>
                <a:moveTo>
                  <a:pt x="16379" y="5494"/>
                </a:moveTo>
                <a:cubicBezTo>
                  <a:pt x="16364" y="5494"/>
                  <a:pt x="16352" y="5518"/>
                  <a:pt x="16352" y="5547"/>
                </a:cubicBezTo>
                <a:cubicBezTo>
                  <a:pt x="16352" y="5577"/>
                  <a:pt x="16364" y="5601"/>
                  <a:pt x="16379" y="5601"/>
                </a:cubicBezTo>
                <a:cubicBezTo>
                  <a:pt x="16394" y="5601"/>
                  <a:pt x="16406" y="5577"/>
                  <a:pt x="16406" y="5547"/>
                </a:cubicBezTo>
                <a:cubicBezTo>
                  <a:pt x="16406" y="5518"/>
                  <a:pt x="16394" y="5494"/>
                  <a:pt x="16379" y="5494"/>
                </a:cubicBezTo>
                <a:close/>
                <a:moveTo>
                  <a:pt x="4274" y="5513"/>
                </a:moveTo>
                <a:cubicBezTo>
                  <a:pt x="4233" y="5513"/>
                  <a:pt x="4199" y="5580"/>
                  <a:pt x="4199" y="5662"/>
                </a:cubicBezTo>
                <a:cubicBezTo>
                  <a:pt x="4199" y="5745"/>
                  <a:pt x="4233" y="5812"/>
                  <a:pt x="4274" y="5812"/>
                </a:cubicBezTo>
                <a:cubicBezTo>
                  <a:pt x="4315" y="5812"/>
                  <a:pt x="4349" y="5745"/>
                  <a:pt x="4349" y="5662"/>
                </a:cubicBezTo>
                <a:cubicBezTo>
                  <a:pt x="4349" y="5580"/>
                  <a:pt x="4315" y="5513"/>
                  <a:pt x="4274" y="5513"/>
                </a:cubicBezTo>
                <a:close/>
                <a:moveTo>
                  <a:pt x="20214" y="5522"/>
                </a:moveTo>
                <a:cubicBezTo>
                  <a:pt x="20194" y="5522"/>
                  <a:pt x="20179" y="5553"/>
                  <a:pt x="20179" y="5592"/>
                </a:cubicBezTo>
                <a:cubicBezTo>
                  <a:pt x="20179" y="5630"/>
                  <a:pt x="20194" y="5661"/>
                  <a:pt x="20214" y="5661"/>
                </a:cubicBezTo>
                <a:cubicBezTo>
                  <a:pt x="20233" y="5661"/>
                  <a:pt x="20248" y="5630"/>
                  <a:pt x="20248" y="5592"/>
                </a:cubicBezTo>
                <a:cubicBezTo>
                  <a:pt x="20248" y="5553"/>
                  <a:pt x="20233" y="5522"/>
                  <a:pt x="20214" y="5522"/>
                </a:cubicBezTo>
                <a:close/>
                <a:moveTo>
                  <a:pt x="1211" y="5542"/>
                </a:moveTo>
                <a:cubicBezTo>
                  <a:pt x="1183" y="5542"/>
                  <a:pt x="1161" y="5586"/>
                  <a:pt x="1161" y="5642"/>
                </a:cubicBezTo>
                <a:cubicBezTo>
                  <a:pt x="1161" y="5697"/>
                  <a:pt x="1183" y="5741"/>
                  <a:pt x="1211" y="5741"/>
                </a:cubicBezTo>
                <a:cubicBezTo>
                  <a:pt x="1238" y="5741"/>
                  <a:pt x="1261" y="5697"/>
                  <a:pt x="1261" y="5642"/>
                </a:cubicBezTo>
                <a:cubicBezTo>
                  <a:pt x="1261" y="5586"/>
                  <a:pt x="1238" y="5542"/>
                  <a:pt x="1211" y="5542"/>
                </a:cubicBezTo>
                <a:close/>
                <a:moveTo>
                  <a:pt x="15207" y="5542"/>
                </a:moveTo>
                <a:cubicBezTo>
                  <a:pt x="15188" y="5542"/>
                  <a:pt x="15172" y="5573"/>
                  <a:pt x="15172" y="5611"/>
                </a:cubicBezTo>
                <a:cubicBezTo>
                  <a:pt x="15172" y="5649"/>
                  <a:pt x="15188" y="5680"/>
                  <a:pt x="15207" y="5680"/>
                </a:cubicBezTo>
                <a:cubicBezTo>
                  <a:pt x="15226" y="5680"/>
                  <a:pt x="15242" y="5649"/>
                  <a:pt x="15242" y="5611"/>
                </a:cubicBezTo>
                <a:cubicBezTo>
                  <a:pt x="15242" y="5573"/>
                  <a:pt x="15226" y="5542"/>
                  <a:pt x="15207" y="5542"/>
                </a:cubicBezTo>
                <a:close/>
                <a:moveTo>
                  <a:pt x="18018" y="5542"/>
                </a:moveTo>
                <a:cubicBezTo>
                  <a:pt x="17977" y="5542"/>
                  <a:pt x="17943" y="5608"/>
                  <a:pt x="17943" y="5691"/>
                </a:cubicBezTo>
                <a:cubicBezTo>
                  <a:pt x="17943" y="5774"/>
                  <a:pt x="17977" y="5841"/>
                  <a:pt x="18018" y="5841"/>
                </a:cubicBezTo>
                <a:cubicBezTo>
                  <a:pt x="18059" y="5841"/>
                  <a:pt x="18093" y="5774"/>
                  <a:pt x="18093" y="5691"/>
                </a:cubicBezTo>
                <a:cubicBezTo>
                  <a:pt x="18093" y="5608"/>
                  <a:pt x="18059" y="5541"/>
                  <a:pt x="18018" y="5542"/>
                </a:cubicBezTo>
                <a:close/>
                <a:moveTo>
                  <a:pt x="16538" y="5570"/>
                </a:moveTo>
                <a:cubicBezTo>
                  <a:pt x="16528" y="5570"/>
                  <a:pt x="16520" y="5587"/>
                  <a:pt x="16520" y="5607"/>
                </a:cubicBezTo>
                <a:cubicBezTo>
                  <a:pt x="16520" y="5628"/>
                  <a:pt x="16528" y="5644"/>
                  <a:pt x="16538" y="5644"/>
                </a:cubicBezTo>
                <a:cubicBezTo>
                  <a:pt x="16548" y="5644"/>
                  <a:pt x="16557" y="5628"/>
                  <a:pt x="16557" y="5607"/>
                </a:cubicBezTo>
                <a:cubicBezTo>
                  <a:pt x="16557" y="5587"/>
                  <a:pt x="16548" y="5570"/>
                  <a:pt x="16538" y="5570"/>
                </a:cubicBezTo>
                <a:close/>
                <a:moveTo>
                  <a:pt x="19522" y="5570"/>
                </a:moveTo>
                <a:cubicBezTo>
                  <a:pt x="19494" y="5570"/>
                  <a:pt x="19472" y="5615"/>
                  <a:pt x="19472" y="5670"/>
                </a:cubicBezTo>
                <a:cubicBezTo>
                  <a:pt x="19472" y="5725"/>
                  <a:pt x="19494" y="5770"/>
                  <a:pt x="19522" y="5770"/>
                </a:cubicBezTo>
                <a:cubicBezTo>
                  <a:pt x="19549" y="5770"/>
                  <a:pt x="19572" y="5725"/>
                  <a:pt x="19572" y="5670"/>
                </a:cubicBezTo>
                <a:cubicBezTo>
                  <a:pt x="19572" y="5615"/>
                  <a:pt x="19549" y="5570"/>
                  <a:pt x="19522" y="5570"/>
                </a:cubicBezTo>
                <a:close/>
                <a:moveTo>
                  <a:pt x="17162" y="5580"/>
                </a:moveTo>
                <a:cubicBezTo>
                  <a:pt x="17134" y="5580"/>
                  <a:pt x="17112" y="5624"/>
                  <a:pt x="17112" y="5679"/>
                </a:cubicBezTo>
                <a:cubicBezTo>
                  <a:pt x="17112" y="5735"/>
                  <a:pt x="17134" y="5779"/>
                  <a:pt x="17162" y="5779"/>
                </a:cubicBezTo>
                <a:cubicBezTo>
                  <a:pt x="17189" y="5779"/>
                  <a:pt x="17212" y="5735"/>
                  <a:pt x="17212" y="5679"/>
                </a:cubicBezTo>
                <a:cubicBezTo>
                  <a:pt x="17212" y="5624"/>
                  <a:pt x="17189" y="5580"/>
                  <a:pt x="17162" y="5580"/>
                </a:cubicBezTo>
                <a:close/>
                <a:moveTo>
                  <a:pt x="11218" y="5589"/>
                </a:moveTo>
                <a:cubicBezTo>
                  <a:pt x="11199" y="5589"/>
                  <a:pt x="11183" y="5620"/>
                  <a:pt x="11183" y="5659"/>
                </a:cubicBezTo>
                <a:cubicBezTo>
                  <a:pt x="11183" y="5697"/>
                  <a:pt x="11199" y="5727"/>
                  <a:pt x="11218" y="5727"/>
                </a:cubicBezTo>
                <a:cubicBezTo>
                  <a:pt x="11237" y="5727"/>
                  <a:pt x="11253" y="5697"/>
                  <a:pt x="11253" y="5659"/>
                </a:cubicBezTo>
                <a:cubicBezTo>
                  <a:pt x="11253" y="5620"/>
                  <a:pt x="11237" y="5589"/>
                  <a:pt x="11218" y="5589"/>
                </a:cubicBezTo>
                <a:close/>
                <a:moveTo>
                  <a:pt x="17544" y="5589"/>
                </a:moveTo>
                <a:cubicBezTo>
                  <a:pt x="17516" y="5589"/>
                  <a:pt x="17494" y="5634"/>
                  <a:pt x="17494" y="5689"/>
                </a:cubicBezTo>
                <a:cubicBezTo>
                  <a:pt x="17494" y="5744"/>
                  <a:pt x="17516" y="5789"/>
                  <a:pt x="17544" y="5789"/>
                </a:cubicBezTo>
                <a:cubicBezTo>
                  <a:pt x="17572" y="5789"/>
                  <a:pt x="17594" y="5744"/>
                  <a:pt x="17594" y="5689"/>
                </a:cubicBezTo>
                <a:cubicBezTo>
                  <a:pt x="17594" y="5634"/>
                  <a:pt x="17572" y="5589"/>
                  <a:pt x="17544" y="5589"/>
                </a:cubicBezTo>
                <a:close/>
                <a:moveTo>
                  <a:pt x="20519" y="5589"/>
                </a:moveTo>
                <a:cubicBezTo>
                  <a:pt x="20500" y="5589"/>
                  <a:pt x="20485" y="5620"/>
                  <a:pt x="20485" y="5659"/>
                </a:cubicBezTo>
                <a:cubicBezTo>
                  <a:pt x="20485" y="5697"/>
                  <a:pt x="20500" y="5727"/>
                  <a:pt x="20519" y="5727"/>
                </a:cubicBezTo>
                <a:cubicBezTo>
                  <a:pt x="20538" y="5727"/>
                  <a:pt x="20554" y="5697"/>
                  <a:pt x="20554" y="5659"/>
                </a:cubicBezTo>
                <a:cubicBezTo>
                  <a:pt x="20554" y="5620"/>
                  <a:pt x="20538" y="5589"/>
                  <a:pt x="20519" y="5589"/>
                </a:cubicBezTo>
                <a:close/>
                <a:moveTo>
                  <a:pt x="1717" y="5599"/>
                </a:moveTo>
                <a:cubicBezTo>
                  <a:pt x="1703" y="5599"/>
                  <a:pt x="1691" y="5622"/>
                  <a:pt x="1691" y="5651"/>
                </a:cubicBezTo>
                <a:cubicBezTo>
                  <a:pt x="1691" y="5679"/>
                  <a:pt x="1703" y="5702"/>
                  <a:pt x="1717" y="5702"/>
                </a:cubicBezTo>
                <a:cubicBezTo>
                  <a:pt x="1731" y="5702"/>
                  <a:pt x="1743" y="5679"/>
                  <a:pt x="1743" y="5651"/>
                </a:cubicBezTo>
                <a:cubicBezTo>
                  <a:pt x="1743" y="5622"/>
                  <a:pt x="1731" y="5599"/>
                  <a:pt x="1717" y="5599"/>
                </a:cubicBezTo>
                <a:close/>
                <a:moveTo>
                  <a:pt x="15508" y="5627"/>
                </a:moveTo>
                <a:cubicBezTo>
                  <a:pt x="15489" y="5627"/>
                  <a:pt x="15473" y="5659"/>
                  <a:pt x="15473" y="5697"/>
                </a:cubicBezTo>
                <a:cubicBezTo>
                  <a:pt x="15473" y="5735"/>
                  <a:pt x="15489" y="5766"/>
                  <a:pt x="15508" y="5766"/>
                </a:cubicBezTo>
                <a:cubicBezTo>
                  <a:pt x="15527" y="5766"/>
                  <a:pt x="15543" y="5735"/>
                  <a:pt x="15542" y="5697"/>
                </a:cubicBezTo>
                <a:cubicBezTo>
                  <a:pt x="15542" y="5659"/>
                  <a:pt x="15527" y="5627"/>
                  <a:pt x="15508" y="5627"/>
                </a:cubicBezTo>
                <a:close/>
                <a:moveTo>
                  <a:pt x="10440" y="5637"/>
                </a:moveTo>
                <a:cubicBezTo>
                  <a:pt x="10418" y="5637"/>
                  <a:pt x="10400" y="5673"/>
                  <a:pt x="10400" y="5716"/>
                </a:cubicBezTo>
                <a:cubicBezTo>
                  <a:pt x="10400" y="5760"/>
                  <a:pt x="10418" y="5795"/>
                  <a:pt x="10440" y="5795"/>
                </a:cubicBezTo>
                <a:cubicBezTo>
                  <a:pt x="10461" y="5795"/>
                  <a:pt x="10479" y="5760"/>
                  <a:pt x="10479" y="5716"/>
                </a:cubicBezTo>
                <a:cubicBezTo>
                  <a:pt x="10479" y="5673"/>
                  <a:pt x="10461" y="5637"/>
                  <a:pt x="10440" y="5637"/>
                </a:cubicBezTo>
                <a:close/>
                <a:moveTo>
                  <a:pt x="19140" y="5637"/>
                </a:moveTo>
                <a:cubicBezTo>
                  <a:pt x="19112" y="5637"/>
                  <a:pt x="19090" y="5682"/>
                  <a:pt x="19090" y="5737"/>
                </a:cubicBezTo>
                <a:cubicBezTo>
                  <a:pt x="19090" y="5792"/>
                  <a:pt x="19112" y="5837"/>
                  <a:pt x="19140" y="5837"/>
                </a:cubicBezTo>
                <a:cubicBezTo>
                  <a:pt x="19167" y="5837"/>
                  <a:pt x="19190" y="5792"/>
                  <a:pt x="19190" y="5737"/>
                </a:cubicBezTo>
                <a:cubicBezTo>
                  <a:pt x="19190" y="5682"/>
                  <a:pt x="19167" y="5637"/>
                  <a:pt x="19140" y="5637"/>
                </a:cubicBezTo>
                <a:close/>
                <a:moveTo>
                  <a:pt x="15782" y="5666"/>
                </a:moveTo>
                <a:cubicBezTo>
                  <a:pt x="15741" y="5666"/>
                  <a:pt x="15707" y="5733"/>
                  <a:pt x="15707" y="5815"/>
                </a:cubicBezTo>
                <a:cubicBezTo>
                  <a:pt x="15707" y="5898"/>
                  <a:pt x="15741" y="5965"/>
                  <a:pt x="15782" y="5965"/>
                </a:cubicBezTo>
                <a:cubicBezTo>
                  <a:pt x="15824" y="5965"/>
                  <a:pt x="15857" y="5898"/>
                  <a:pt x="15857" y="5815"/>
                </a:cubicBezTo>
                <a:cubicBezTo>
                  <a:pt x="15857" y="5733"/>
                  <a:pt x="15824" y="5666"/>
                  <a:pt x="15782" y="5666"/>
                </a:cubicBezTo>
                <a:close/>
                <a:moveTo>
                  <a:pt x="14481" y="5704"/>
                </a:moveTo>
                <a:cubicBezTo>
                  <a:pt x="14462" y="5704"/>
                  <a:pt x="14446" y="5735"/>
                  <a:pt x="14446" y="5773"/>
                </a:cubicBezTo>
                <a:cubicBezTo>
                  <a:pt x="14446" y="5811"/>
                  <a:pt x="14462" y="5842"/>
                  <a:pt x="14481" y="5842"/>
                </a:cubicBezTo>
                <a:cubicBezTo>
                  <a:pt x="14500" y="5842"/>
                  <a:pt x="14515" y="5811"/>
                  <a:pt x="14515" y="5773"/>
                </a:cubicBezTo>
                <a:cubicBezTo>
                  <a:pt x="14515" y="5735"/>
                  <a:pt x="14500" y="5704"/>
                  <a:pt x="14481" y="5704"/>
                </a:cubicBezTo>
                <a:close/>
                <a:moveTo>
                  <a:pt x="15042" y="5752"/>
                </a:moveTo>
                <a:cubicBezTo>
                  <a:pt x="15001" y="5752"/>
                  <a:pt x="14967" y="5819"/>
                  <a:pt x="14967" y="5901"/>
                </a:cubicBezTo>
                <a:cubicBezTo>
                  <a:pt x="14967" y="5984"/>
                  <a:pt x="15001" y="6051"/>
                  <a:pt x="15042" y="6051"/>
                </a:cubicBezTo>
                <a:cubicBezTo>
                  <a:pt x="15083" y="6051"/>
                  <a:pt x="15117" y="5984"/>
                  <a:pt x="15117" y="5901"/>
                </a:cubicBezTo>
                <a:cubicBezTo>
                  <a:pt x="15117" y="5819"/>
                  <a:pt x="15083" y="5752"/>
                  <a:pt x="15042" y="5752"/>
                </a:cubicBezTo>
                <a:close/>
                <a:moveTo>
                  <a:pt x="10698" y="5761"/>
                </a:moveTo>
                <a:cubicBezTo>
                  <a:pt x="10671" y="5761"/>
                  <a:pt x="10648" y="5806"/>
                  <a:pt x="10648" y="5861"/>
                </a:cubicBezTo>
                <a:cubicBezTo>
                  <a:pt x="10648" y="5916"/>
                  <a:pt x="10671" y="5961"/>
                  <a:pt x="10698" y="5961"/>
                </a:cubicBezTo>
                <a:cubicBezTo>
                  <a:pt x="10726" y="5961"/>
                  <a:pt x="10748" y="5916"/>
                  <a:pt x="10748" y="5861"/>
                </a:cubicBezTo>
                <a:cubicBezTo>
                  <a:pt x="10748" y="5806"/>
                  <a:pt x="10726" y="5761"/>
                  <a:pt x="10698" y="5761"/>
                </a:cubicBezTo>
                <a:close/>
                <a:moveTo>
                  <a:pt x="6207" y="5771"/>
                </a:moveTo>
                <a:cubicBezTo>
                  <a:pt x="6188" y="5771"/>
                  <a:pt x="6172" y="5802"/>
                  <a:pt x="6172" y="5840"/>
                </a:cubicBezTo>
                <a:cubicBezTo>
                  <a:pt x="6172" y="5878"/>
                  <a:pt x="6188" y="5909"/>
                  <a:pt x="6207" y="5909"/>
                </a:cubicBezTo>
                <a:cubicBezTo>
                  <a:pt x="6226" y="5909"/>
                  <a:pt x="6241" y="5878"/>
                  <a:pt x="6241" y="5840"/>
                </a:cubicBezTo>
                <a:cubicBezTo>
                  <a:pt x="6241" y="5802"/>
                  <a:pt x="6226" y="5771"/>
                  <a:pt x="6207" y="5771"/>
                </a:cubicBezTo>
                <a:close/>
                <a:moveTo>
                  <a:pt x="18940" y="5771"/>
                </a:moveTo>
                <a:cubicBezTo>
                  <a:pt x="18899" y="5771"/>
                  <a:pt x="18865" y="5838"/>
                  <a:pt x="18865" y="5920"/>
                </a:cubicBezTo>
                <a:cubicBezTo>
                  <a:pt x="18865" y="6003"/>
                  <a:pt x="18899" y="6070"/>
                  <a:pt x="18940" y="6070"/>
                </a:cubicBezTo>
                <a:cubicBezTo>
                  <a:pt x="18981" y="6070"/>
                  <a:pt x="19015" y="6003"/>
                  <a:pt x="19015" y="5920"/>
                </a:cubicBezTo>
                <a:cubicBezTo>
                  <a:pt x="19015" y="5838"/>
                  <a:pt x="18981" y="5771"/>
                  <a:pt x="18940" y="5771"/>
                </a:cubicBezTo>
                <a:close/>
                <a:moveTo>
                  <a:pt x="19402" y="5771"/>
                </a:moveTo>
                <a:cubicBezTo>
                  <a:pt x="19375" y="5771"/>
                  <a:pt x="19352" y="5815"/>
                  <a:pt x="19352" y="5871"/>
                </a:cubicBezTo>
                <a:cubicBezTo>
                  <a:pt x="19352" y="5926"/>
                  <a:pt x="19375" y="5971"/>
                  <a:pt x="19402" y="5971"/>
                </a:cubicBezTo>
                <a:cubicBezTo>
                  <a:pt x="19430" y="5971"/>
                  <a:pt x="19452" y="5926"/>
                  <a:pt x="19452" y="5871"/>
                </a:cubicBezTo>
                <a:cubicBezTo>
                  <a:pt x="19452" y="5815"/>
                  <a:pt x="19430" y="5771"/>
                  <a:pt x="19402" y="5771"/>
                </a:cubicBezTo>
                <a:close/>
                <a:moveTo>
                  <a:pt x="13745" y="5790"/>
                </a:moveTo>
                <a:cubicBezTo>
                  <a:pt x="13726" y="5790"/>
                  <a:pt x="13711" y="5821"/>
                  <a:pt x="13711" y="5859"/>
                </a:cubicBezTo>
                <a:cubicBezTo>
                  <a:pt x="13711" y="5897"/>
                  <a:pt x="13726" y="5928"/>
                  <a:pt x="13745" y="5928"/>
                </a:cubicBezTo>
                <a:cubicBezTo>
                  <a:pt x="13764" y="5928"/>
                  <a:pt x="13780" y="5897"/>
                  <a:pt x="13780" y="5859"/>
                </a:cubicBezTo>
                <a:cubicBezTo>
                  <a:pt x="13780" y="5821"/>
                  <a:pt x="13764" y="5790"/>
                  <a:pt x="13745" y="5790"/>
                </a:cubicBezTo>
                <a:close/>
                <a:moveTo>
                  <a:pt x="5941" y="5799"/>
                </a:moveTo>
                <a:cubicBezTo>
                  <a:pt x="5900" y="5799"/>
                  <a:pt x="5866" y="5866"/>
                  <a:pt x="5866" y="5949"/>
                </a:cubicBezTo>
                <a:cubicBezTo>
                  <a:pt x="5866" y="6032"/>
                  <a:pt x="5900" y="6099"/>
                  <a:pt x="5941" y="6099"/>
                </a:cubicBezTo>
                <a:cubicBezTo>
                  <a:pt x="5983" y="6099"/>
                  <a:pt x="6016" y="6032"/>
                  <a:pt x="6016" y="5949"/>
                </a:cubicBezTo>
                <a:cubicBezTo>
                  <a:pt x="6016" y="5866"/>
                  <a:pt x="5983" y="5799"/>
                  <a:pt x="5941" y="5799"/>
                </a:cubicBezTo>
                <a:close/>
                <a:moveTo>
                  <a:pt x="14238" y="5799"/>
                </a:moveTo>
                <a:cubicBezTo>
                  <a:pt x="14211" y="5799"/>
                  <a:pt x="14188" y="5844"/>
                  <a:pt x="14188" y="5899"/>
                </a:cubicBezTo>
                <a:cubicBezTo>
                  <a:pt x="14188" y="5954"/>
                  <a:pt x="14211" y="5999"/>
                  <a:pt x="14238" y="5999"/>
                </a:cubicBezTo>
                <a:cubicBezTo>
                  <a:pt x="14266" y="5999"/>
                  <a:pt x="14288" y="5954"/>
                  <a:pt x="14288" y="5899"/>
                </a:cubicBezTo>
                <a:cubicBezTo>
                  <a:pt x="14288" y="5844"/>
                  <a:pt x="14266" y="5799"/>
                  <a:pt x="14238" y="5799"/>
                </a:cubicBezTo>
                <a:close/>
                <a:moveTo>
                  <a:pt x="14687" y="5809"/>
                </a:moveTo>
                <a:cubicBezTo>
                  <a:pt x="14660" y="5809"/>
                  <a:pt x="14637" y="5854"/>
                  <a:pt x="14637" y="5909"/>
                </a:cubicBezTo>
                <a:cubicBezTo>
                  <a:pt x="14637" y="5964"/>
                  <a:pt x="14660" y="6009"/>
                  <a:pt x="14687" y="6009"/>
                </a:cubicBezTo>
                <a:cubicBezTo>
                  <a:pt x="14715" y="6009"/>
                  <a:pt x="14737" y="5964"/>
                  <a:pt x="14737" y="5909"/>
                </a:cubicBezTo>
                <a:cubicBezTo>
                  <a:pt x="14737" y="5854"/>
                  <a:pt x="14715" y="5809"/>
                  <a:pt x="14687" y="5809"/>
                </a:cubicBezTo>
                <a:close/>
                <a:moveTo>
                  <a:pt x="1660" y="5819"/>
                </a:moveTo>
                <a:cubicBezTo>
                  <a:pt x="1632" y="5819"/>
                  <a:pt x="1610" y="5863"/>
                  <a:pt x="1610" y="5918"/>
                </a:cubicBezTo>
                <a:cubicBezTo>
                  <a:pt x="1610" y="5973"/>
                  <a:pt x="1632" y="6018"/>
                  <a:pt x="1660" y="6018"/>
                </a:cubicBezTo>
                <a:cubicBezTo>
                  <a:pt x="1687" y="6018"/>
                  <a:pt x="1710" y="5973"/>
                  <a:pt x="1710" y="5918"/>
                </a:cubicBezTo>
                <a:cubicBezTo>
                  <a:pt x="1710" y="5863"/>
                  <a:pt x="1687" y="5819"/>
                  <a:pt x="1660" y="5819"/>
                </a:cubicBezTo>
                <a:close/>
                <a:moveTo>
                  <a:pt x="20004" y="5819"/>
                </a:moveTo>
                <a:cubicBezTo>
                  <a:pt x="19977" y="5819"/>
                  <a:pt x="19954" y="5863"/>
                  <a:pt x="19954" y="5918"/>
                </a:cubicBezTo>
                <a:cubicBezTo>
                  <a:pt x="19954" y="5973"/>
                  <a:pt x="19977" y="6018"/>
                  <a:pt x="20004" y="6018"/>
                </a:cubicBezTo>
                <a:cubicBezTo>
                  <a:pt x="20032" y="6018"/>
                  <a:pt x="20054" y="5973"/>
                  <a:pt x="20054" y="5918"/>
                </a:cubicBezTo>
                <a:cubicBezTo>
                  <a:pt x="20054" y="5863"/>
                  <a:pt x="20032" y="5819"/>
                  <a:pt x="20004" y="5819"/>
                </a:cubicBezTo>
                <a:close/>
                <a:moveTo>
                  <a:pt x="413" y="5838"/>
                </a:moveTo>
                <a:cubicBezTo>
                  <a:pt x="399" y="5838"/>
                  <a:pt x="387" y="5861"/>
                  <a:pt x="387" y="5890"/>
                </a:cubicBezTo>
                <a:cubicBezTo>
                  <a:pt x="387" y="5918"/>
                  <a:pt x="399" y="5941"/>
                  <a:pt x="413" y="5941"/>
                </a:cubicBezTo>
                <a:cubicBezTo>
                  <a:pt x="427" y="5941"/>
                  <a:pt x="439" y="5918"/>
                  <a:pt x="439" y="5890"/>
                </a:cubicBezTo>
                <a:cubicBezTo>
                  <a:pt x="439" y="5861"/>
                  <a:pt x="427" y="5838"/>
                  <a:pt x="413" y="5838"/>
                </a:cubicBezTo>
                <a:close/>
                <a:moveTo>
                  <a:pt x="661" y="5838"/>
                </a:moveTo>
                <a:cubicBezTo>
                  <a:pt x="634" y="5838"/>
                  <a:pt x="611" y="5882"/>
                  <a:pt x="611" y="5937"/>
                </a:cubicBezTo>
                <a:cubicBezTo>
                  <a:pt x="611" y="5993"/>
                  <a:pt x="634" y="6037"/>
                  <a:pt x="661" y="6037"/>
                </a:cubicBezTo>
                <a:cubicBezTo>
                  <a:pt x="689" y="6037"/>
                  <a:pt x="711" y="5993"/>
                  <a:pt x="711" y="5937"/>
                </a:cubicBezTo>
                <a:cubicBezTo>
                  <a:pt x="711" y="5882"/>
                  <a:pt x="689" y="5838"/>
                  <a:pt x="661" y="5838"/>
                </a:cubicBezTo>
                <a:close/>
                <a:moveTo>
                  <a:pt x="3595" y="5847"/>
                </a:moveTo>
                <a:cubicBezTo>
                  <a:pt x="3567" y="5847"/>
                  <a:pt x="3545" y="5892"/>
                  <a:pt x="3545" y="5947"/>
                </a:cubicBezTo>
                <a:cubicBezTo>
                  <a:pt x="3545" y="6002"/>
                  <a:pt x="3567" y="6047"/>
                  <a:pt x="3595" y="6047"/>
                </a:cubicBezTo>
                <a:cubicBezTo>
                  <a:pt x="3622" y="6047"/>
                  <a:pt x="3644" y="6002"/>
                  <a:pt x="3644" y="5947"/>
                </a:cubicBezTo>
                <a:cubicBezTo>
                  <a:pt x="3644" y="5892"/>
                  <a:pt x="3622" y="5847"/>
                  <a:pt x="3595" y="5847"/>
                </a:cubicBezTo>
                <a:close/>
                <a:moveTo>
                  <a:pt x="11114" y="5847"/>
                </a:moveTo>
                <a:cubicBezTo>
                  <a:pt x="11086" y="5847"/>
                  <a:pt x="11064" y="5892"/>
                  <a:pt x="11064" y="5947"/>
                </a:cubicBezTo>
                <a:cubicBezTo>
                  <a:pt x="11064" y="6002"/>
                  <a:pt x="11086" y="6047"/>
                  <a:pt x="11114" y="6047"/>
                </a:cubicBezTo>
                <a:cubicBezTo>
                  <a:pt x="11141" y="6047"/>
                  <a:pt x="11164" y="6002"/>
                  <a:pt x="11164" y="5947"/>
                </a:cubicBezTo>
                <a:cubicBezTo>
                  <a:pt x="11164" y="5892"/>
                  <a:pt x="11141" y="5847"/>
                  <a:pt x="11114" y="5847"/>
                </a:cubicBezTo>
                <a:close/>
                <a:moveTo>
                  <a:pt x="19769" y="5933"/>
                </a:moveTo>
                <a:cubicBezTo>
                  <a:pt x="19750" y="5933"/>
                  <a:pt x="19735" y="5964"/>
                  <a:pt x="19735" y="6002"/>
                </a:cubicBezTo>
                <a:cubicBezTo>
                  <a:pt x="19735" y="6041"/>
                  <a:pt x="19750" y="6071"/>
                  <a:pt x="19769" y="6071"/>
                </a:cubicBezTo>
                <a:cubicBezTo>
                  <a:pt x="19788" y="6071"/>
                  <a:pt x="19804" y="6041"/>
                  <a:pt x="19804" y="6002"/>
                </a:cubicBezTo>
                <a:cubicBezTo>
                  <a:pt x="19804" y="5964"/>
                  <a:pt x="19788" y="5933"/>
                  <a:pt x="19769" y="5933"/>
                </a:cubicBezTo>
                <a:close/>
                <a:moveTo>
                  <a:pt x="15323" y="5943"/>
                </a:moveTo>
                <a:cubicBezTo>
                  <a:pt x="15295" y="5943"/>
                  <a:pt x="15273" y="5987"/>
                  <a:pt x="15273" y="6042"/>
                </a:cubicBezTo>
                <a:cubicBezTo>
                  <a:pt x="15273" y="6098"/>
                  <a:pt x="15295" y="6142"/>
                  <a:pt x="15323" y="6142"/>
                </a:cubicBezTo>
                <a:cubicBezTo>
                  <a:pt x="15350" y="6142"/>
                  <a:pt x="15372" y="6098"/>
                  <a:pt x="15372" y="6042"/>
                </a:cubicBezTo>
                <a:cubicBezTo>
                  <a:pt x="15372" y="5987"/>
                  <a:pt x="15350" y="5943"/>
                  <a:pt x="15323" y="5943"/>
                </a:cubicBezTo>
                <a:close/>
                <a:moveTo>
                  <a:pt x="18651" y="5943"/>
                </a:moveTo>
                <a:cubicBezTo>
                  <a:pt x="18632" y="5943"/>
                  <a:pt x="18617" y="5974"/>
                  <a:pt x="18617" y="6012"/>
                </a:cubicBezTo>
                <a:cubicBezTo>
                  <a:pt x="18617" y="6050"/>
                  <a:pt x="18632" y="6081"/>
                  <a:pt x="18651" y="6081"/>
                </a:cubicBezTo>
                <a:cubicBezTo>
                  <a:pt x="18670" y="6081"/>
                  <a:pt x="18686" y="6050"/>
                  <a:pt x="18686" y="6012"/>
                </a:cubicBezTo>
                <a:cubicBezTo>
                  <a:pt x="18686" y="5974"/>
                  <a:pt x="18670" y="5943"/>
                  <a:pt x="18651" y="5943"/>
                </a:cubicBezTo>
                <a:close/>
                <a:moveTo>
                  <a:pt x="9799" y="5952"/>
                </a:moveTo>
                <a:cubicBezTo>
                  <a:pt x="9780" y="5952"/>
                  <a:pt x="9765" y="5983"/>
                  <a:pt x="9765" y="6022"/>
                </a:cubicBezTo>
                <a:cubicBezTo>
                  <a:pt x="9765" y="6060"/>
                  <a:pt x="9780" y="6091"/>
                  <a:pt x="9799" y="6091"/>
                </a:cubicBezTo>
                <a:cubicBezTo>
                  <a:pt x="9818" y="6091"/>
                  <a:pt x="9834" y="6060"/>
                  <a:pt x="9834" y="6022"/>
                </a:cubicBezTo>
                <a:cubicBezTo>
                  <a:pt x="9834" y="5983"/>
                  <a:pt x="9818" y="5952"/>
                  <a:pt x="9799" y="5952"/>
                </a:cubicBezTo>
                <a:close/>
                <a:moveTo>
                  <a:pt x="14094" y="5962"/>
                </a:moveTo>
                <a:cubicBezTo>
                  <a:pt x="14075" y="5962"/>
                  <a:pt x="14059" y="5993"/>
                  <a:pt x="14059" y="6031"/>
                </a:cubicBezTo>
                <a:cubicBezTo>
                  <a:pt x="14059" y="6069"/>
                  <a:pt x="14075" y="6100"/>
                  <a:pt x="14094" y="6100"/>
                </a:cubicBezTo>
                <a:cubicBezTo>
                  <a:pt x="14113" y="6100"/>
                  <a:pt x="14128" y="6069"/>
                  <a:pt x="14128" y="6031"/>
                </a:cubicBezTo>
                <a:cubicBezTo>
                  <a:pt x="14128" y="5993"/>
                  <a:pt x="14113" y="5962"/>
                  <a:pt x="14094" y="5962"/>
                </a:cubicBezTo>
                <a:close/>
                <a:moveTo>
                  <a:pt x="14863" y="5962"/>
                </a:moveTo>
                <a:cubicBezTo>
                  <a:pt x="14844" y="5962"/>
                  <a:pt x="14828" y="5993"/>
                  <a:pt x="14828" y="6031"/>
                </a:cubicBezTo>
                <a:cubicBezTo>
                  <a:pt x="14828" y="6069"/>
                  <a:pt x="14844" y="6100"/>
                  <a:pt x="14863" y="6100"/>
                </a:cubicBezTo>
                <a:cubicBezTo>
                  <a:pt x="14882" y="6100"/>
                  <a:pt x="14898" y="6069"/>
                  <a:pt x="14898" y="6031"/>
                </a:cubicBezTo>
                <a:cubicBezTo>
                  <a:pt x="14898" y="5993"/>
                  <a:pt x="14882" y="5962"/>
                  <a:pt x="14863" y="5962"/>
                </a:cubicBezTo>
                <a:close/>
                <a:moveTo>
                  <a:pt x="15581" y="5962"/>
                </a:moveTo>
                <a:cubicBezTo>
                  <a:pt x="15553" y="5962"/>
                  <a:pt x="15531" y="6006"/>
                  <a:pt x="15531" y="6062"/>
                </a:cubicBezTo>
                <a:cubicBezTo>
                  <a:pt x="15531" y="6117"/>
                  <a:pt x="15553" y="6161"/>
                  <a:pt x="15581" y="6161"/>
                </a:cubicBezTo>
                <a:cubicBezTo>
                  <a:pt x="15608" y="6161"/>
                  <a:pt x="15630" y="6117"/>
                  <a:pt x="15630" y="6062"/>
                </a:cubicBezTo>
                <a:cubicBezTo>
                  <a:pt x="15630" y="6006"/>
                  <a:pt x="15608" y="5962"/>
                  <a:pt x="15581" y="5962"/>
                </a:cubicBezTo>
                <a:close/>
                <a:moveTo>
                  <a:pt x="18231" y="5981"/>
                </a:moveTo>
                <a:cubicBezTo>
                  <a:pt x="18212" y="5981"/>
                  <a:pt x="18196" y="6012"/>
                  <a:pt x="18196" y="6050"/>
                </a:cubicBezTo>
                <a:cubicBezTo>
                  <a:pt x="18196" y="6088"/>
                  <a:pt x="18212" y="6119"/>
                  <a:pt x="18231" y="6119"/>
                </a:cubicBezTo>
                <a:cubicBezTo>
                  <a:pt x="18250" y="6119"/>
                  <a:pt x="18266" y="6088"/>
                  <a:pt x="18266" y="6050"/>
                </a:cubicBezTo>
                <a:cubicBezTo>
                  <a:pt x="18266" y="6012"/>
                  <a:pt x="18250" y="5981"/>
                  <a:pt x="18231" y="5981"/>
                </a:cubicBezTo>
                <a:close/>
                <a:moveTo>
                  <a:pt x="16406" y="5991"/>
                </a:moveTo>
                <a:cubicBezTo>
                  <a:pt x="16387" y="5991"/>
                  <a:pt x="16371" y="6022"/>
                  <a:pt x="16371" y="6060"/>
                </a:cubicBezTo>
                <a:cubicBezTo>
                  <a:pt x="16371" y="6098"/>
                  <a:pt x="16387" y="6129"/>
                  <a:pt x="16406" y="6129"/>
                </a:cubicBezTo>
                <a:cubicBezTo>
                  <a:pt x="16425" y="6129"/>
                  <a:pt x="16441" y="6098"/>
                  <a:pt x="16441" y="6060"/>
                </a:cubicBezTo>
                <a:cubicBezTo>
                  <a:pt x="16441" y="6022"/>
                  <a:pt x="16425" y="5991"/>
                  <a:pt x="16406" y="5991"/>
                </a:cubicBezTo>
                <a:close/>
                <a:moveTo>
                  <a:pt x="16641" y="6038"/>
                </a:moveTo>
                <a:cubicBezTo>
                  <a:pt x="16614" y="6038"/>
                  <a:pt x="16591" y="6083"/>
                  <a:pt x="16591" y="6138"/>
                </a:cubicBezTo>
                <a:cubicBezTo>
                  <a:pt x="16591" y="6193"/>
                  <a:pt x="16614" y="6238"/>
                  <a:pt x="16641" y="6238"/>
                </a:cubicBezTo>
                <a:cubicBezTo>
                  <a:pt x="16669" y="6238"/>
                  <a:pt x="16691" y="6193"/>
                  <a:pt x="16691" y="6138"/>
                </a:cubicBezTo>
                <a:cubicBezTo>
                  <a:pt x="16691" y="6083"/>
                  <a:pt x="16669" y="6038"/>
                  <a:pt x="16641" y="6038"/>
                </a:cubicBezTo>
                <a:close/>
                <a:moveTo>
                  <a:pt x="1798" y="6077"/>
                </a:moveTo>
                <a:cubicBezTo>
                  <a:pt x="1771" y="6077"/>
                  <a:pt x="1748" y="6121"/>
                  <a:pt x="1748" y="6176"/>
                </a:cubicBezTo>
                <a:cubicBezTo>
                  <a:pt x="1748" y="6231"/>
                  <a:pt x="1771" y="6276"/>
                  <a:pt x="1798" y="6276"/>
                </a:cubicBezTo>
                <a:cubicBezTo>
                  <a:pt x="1826" y="6276"/>
                  <a:pt x="1848" y="6231"/>
                  <a:pt x="1848" y="6176"/>
                </a:cubicBezTo>
                <a:cubicBezTo>
                  <a:pt x="1848" y="6121"/>
                  <a:pt x="1826" y="6076"/>
                  <a:pt x="1798" y="6077"/>
                </a:cubicBezTo>
                <a:close/>
                <a:moveTo>
                  <a:pt x="18804" y="6086"/>
                </a:moveTo>
                <a:cubicBezTo>
                  <a:pt x="18785" y="6086"/>
                  <a:pt x="18770" y="6117"/>
                  <a:pt x="18770" y="6155"/>
                </a:cubicBezTo>
                <a:cubicBezTo>
                  <a:pt x="18770" y="6193"/>
                  <a:pt x="18785" y="6224"/>
                  <a:pt x="18804" y="6224"/>
                </a:cubicBezTo>
                <a:cubicBezTo>
                  <a:pt x="18823" y="6224"/>
                  <a:pt x="18839" y="6193"/>
                  <a:pt x="18839" y="6155"/>
                </a:cubicBezTo>
                <a:cubicBezTo>
                  <a:pt x="18839" y="6117"/>
                  <a:pt x="18823" y="6086"/>
                  <a:pt x="18804" y="6086"/>
                </a:cubicBezTo>
                <a:close/>
                <a:moveTo>
                  <a:pt x="14338" y="6096"/>
                </a:moveTo>
                <a:cubicBezTo>
                  <a:pt x="14311" y="6096"/>
                  <a:pt x="14289" y="6140"/>
                  <a:pt x="14289" y="6195"/>
                </a:cubicBezTo>
                <a:cubicBezTo>
                  <a:pt x="14289" y="6250"/>
                  <a:pt x="14311" y="6295"/>
                  <a:pt x="14338" y="6295"/>
                </a:cubicBezTo>
                <a:cubicBezTo>
                  <a:pt x="14366" y="6295"/>
                  <a:pt x="14389" y="6250"/>
                  <a:pt x="14389" y="6195"/>
                </a:cubicBezTo>
                <a:cubicBezTo>
                  <a:pt x="14389" y="6140"/>
                  <a:pt x="14366" y="6096"/>
                  <a:pt x="14338" y="6096"/>
                </a:cubicBezTo>
                <a:close/>
                <a:moveTo>
                  <a:pt x="5358" y="6105"/>
                </a:moveTo>
                <a:cubicBezTo>
                  <a:pt x="5317" y="6105"/>
                  <a:pt x="5284" y="6172"/>
                  <a:pt x="5284" y="6255"/>
                </a:cubicBezTo>
                <a:cubicBezTo>
                  <a:pt x="5284" y="6337"/>
                  <a:pt x="5317" y="6405"/>
                  <a:pt x="5358" y="6405"/>
                </a:cubicBezTo>
                <a:cubicBezTo>
                  <a:pt x="5400" y="6405"/>
                  <a:pt x="5433" y="6337"/>
                  <a:pt x="5433" y="6255"/>
                </a:cubicBezTo>
                <a:cubicBezTo>
                  <a:pt x="5433" y="6172"/>
                  <a:pt x="5400" y="6105"/>
                  <a:pt x="5358" y="6105"/>
                </a:cubicBezTo>
                <a:close/>
                <a:moveTo>
                  <a:pt x="17280" y="6105"/>
                </a:moveTo>
                <a:cubicBezTo>
                  <a:pt x="17261" y="6105"/>
                  <a:pt x="17246" y="6136"/>
                  <a:pt x="17246" y="6174"/>
                </a:cubicBezTo>
                <a:cubicBezTo>
                  <a:pt x="17246" y="6213"/>
                  <a:pt x="17261" y="6243"/>
                  <a:pt x="17280" y="6243"/>
                </a:cubicBezTo>
                <a:cubicBezTo>
                  <a:pt x="17299" y="6243"/>
                  <a:pt x="17315" y="6213"/>
                  <a:pt x="17315" y="6174"/>
                </a:cubicBezTo>
                <a:cubicBezTo>
                  <a:pt x="17315" y="6136"/>
                  <a:pt x="17299" y="6105"/>
                  <a:pt x="17280" y="6105"/>
                </a:cubicBezTo>
                <a:close/>
                <a:moveTo>
                  <a:pt x="17917" y="6115"/>
                </a:moveTo>
                <a:cubicBezTo>
                  <a:pt x="17889" y="6115"/>
                  <a:pt x="17867" y="6159"/>
                  <a:pt x="17867" y="6214"/>
                </a:cubicBezTo>
                <a:cubicBezTo>
                  <a:pt x="17867" y="6270"/>
                  <a:pt x="17889" y="6314"/>
                  <a:pt x="17917" y="6314"/>
                </a:cubicBezTo>
                <a:cubicBezTo>
                  <a:pt x="17944" y="6314"/>
                  <a:pt x="17967" y="6270"/>
                  <a:pt x="17967" y="6214"/>
                </a:cubicBezTo>
                <a:cubicBezTo>
                  <a:pt x="17967" y="6159"/>
                  <a:pt x="17944" y="6115"/>
                  <a:pt x="17917" y="6115"/>
                </a:cubicBezTo>
                <a:close/>
                <a:moveTo>
                  <a:pt x="5677" y="6134"/>
                </a:moveTo>
                <a:cubicBezTo>
                  <a:pt x="5650" y="6134"/>
                  <a:pt x="5628" y="6178"/>
                  <a:pt x="5628" y="6234"/>
                </a:cubicBezTo>
                <a:cubicBezTo>
                  <a:pt x="5628" y="6289"/>
                  <a:pt x="5650" y="6334"/>
                  <a:pt x="5677" y="6334"/>
                </a:cubicBezTo>
                <a:cubicBezTo>
                  <a:pt x="5705" y="6334"/>
                  <a:pt x="5727" y="6289"/>
                  <a:pt x="5727" y="6234"/>
                </a:cubicBezTo>
                <a:cubicBezTo>
                  <a:pt x="5727" y="6178"/>
                  <a:pt x="5705" y="6134"/>
                  <a:pt x="5677" y="6134"/>
                </a:cubicBezTo>
                <a:close/>
                <a:moveTo>
                  <a:pt x="13956" y="6134"/>
                </a:moveTo>
                <a:cubicBezTo>
                  <a:pt x="13929" y="6134"/>
                  <a:pt x="13906" y="6178"/>
                  <a:pt x="13906" y="6234"/>
                </a:cubicBezTo>
                <a:cubicBezTo>
                  <a:pt x="13906" y="6289"/>
                  <a:pt x="13929" y="6334"/>
                  <a:pt x="13956" y="6334"/>
                </a:cubicBezTo>
                <a:cubicBezTo>
                  <a:pt x="13984" y="6334"/>
                  <a:pt x="14006" y="6289"/>
                  <a:pt x="14006" y="6234"/>
                </a:cubicBezTo>
                <a:cubicBezTo>
                  <a:pt x="14006" y="6178"/>
                  <a:pt x="13984" y="6134"/>
                  <a:pt x="13956" y="6134"/>
                </a:cubicBezTo>
                <a:close/>
                <a:moveTo>
                  <a:pt x="4426" y="6143"/>
                </a:moveTo>
                <a:cubicBezTo>
                  <a:pt x="4411" y="6143"/>
                  <a:pt x="4400" y="6167"/>
                  <a:pt x="4400" y="6195"/>
                </a:cubicBezTo>
                <a:cubicBezTo>
                  <a:pt x="4400" y="6224"/>
                  <a:pt x="4411" y="6247"/>
                  <a:pt x="4426" y="6247"/>
                </a:cubicBezTo>
                <a:cubicBezTo>
                  <a:pt x="4440" y="6247"/>
                  <a:pt x="4452" y="6224"/>
                  <a:pt x="4452" y="6195"/>
                </a:cubicBezTo>
                <a:cubicBezTo>
                  <a:pt x="4452" y="6167"/>
                  <a:pt x="4440" y="6143"/>
                  <a:pt x="4426" y="6143"/>
                </a:cubicBezTo>
                <a:close/>
                <a:moveTo>
                  <a:pt x="3155" y="6191"/>
                </a:moveTo>
                <a:cubicBezTo>
                  <a:pt x="3127" y="6191"/>
                  <a:pt x="3105" y="6236"/>
                  <a:pt x="3105" y="6291"/>
                </a:cubicBezTo>
                <a:cubicBezTo>
                  <a:pt x="3105" y="6346"/>
                  <a:pt x="3127" y="6391"/>
                  <a:pt x="3155" y="6391"/>
                </a:cubicBezTo>
                <a:cubicBezTo>
                  <a:pt x="3183" y="6391"/>
                  <a:pt x="3205" y="6346"/>
                  <a:pt x="3205" y="6291"/>
                </a:cubicBezTo>
                <a:cubicBezTo>
                  <a:pt x="3205" y="6236"/>
                  <a:pt x="3183" y="6191"/>
                  <a:pt x="3155" y="6191"/>
                </a:cubicBezTo>
                <a:close/>
                <a:moveTo>
                  <a:pt x="4560" y="6191"/>
                </a:moveTo>
                <a:cubicBezTo>
                  <a:pt x="4545" y="6191"/>
                  <a:pt x="4534" y="6214"/>
                  <a:pt x="4534" y="6243"/>
                </a:cubicBezTo>
                <a:cubicBezTo>
                  <a:pt x="4534" y="6272"/>
                  <a:pt x="4545" y="6295"/>
                  <a:pt x="4560" y="6295"/>
                </a:cubicBezTo>
                <a:cubicBezTo>
                  <a:pt x="4574" y="6295"/>
                  <a:pt x="4585" y="6272"/>
                  <a:pt x="4585" y="6243"/>
                </a:cubicBezTo>
                <a:cubicBezTo>
                  <a:pt x="4585" y="6214"/>
                  <a:pt x="4574" y="6191"/>
                  <a:pt x="4560" y="6191"/>
                </a:cubicBezTo>
                <a:close/>
                <a:moveTo>
                  <a:pt x="19622" y="6201"/>
                </a:moveTo>
                <a:cubicBezTo>
                  <a:pt x="19595" y="6201"/>
                  <a:pt x="19572" y="6245"/>
                  <a:pt x="19572" y="6300"/>
                </a:cubicBezTo>
                <a:cubicBezTo>
                  <a:pt x="19572" y="6356"/>
                  <a:pt x="19595" y="6400"/>
                  <a:pt x="19622" y="6400"/>
                </a:cubicBezTo>
                <a:cubicBezTo>
                  <a:pt x="19650" y="6400"/>
                  <a:pt x="19672" y="6356"/>
                  <a:pt x="19672" y="6300"/>
                </a:cubicBezTo>
                <a:cubicBezTo>
                  <a:pt x="19672" y="6245"/>
                  <a:pt x="19650" y="6201"/>
                  <a:pt x="19622" y="6201"/>
                </a:cubicBezTo>
                <a:close/>
                <a:moveTo>
                  <a:pt x="12451" y="6210"/>
                </a:moveTo>
                <a:cubicBezTo>
                  <a:pt x="12432" y="6210"/>
                  <a:pt x="12416" y="6241"/>
                  <a:pt x="12416" y="6280"/>
                </a:cubicBezTo>
                <a:cubicBezTo>
                  <a:pt x="12416" y="6318"/>
                  <a:pt x="12432" y="6348"/>
                  <a:pt x="12451" y="6348"/>
                </a:cubicBezTo>
                <a:cubicBezTo>
                  <a:pt x="12470" y="6348"/>
                  <a:pt x="12485" y="6318"/>
                  <a:pt x="12485" y="6280"/>
                </a:cubicBezTo>
                <a:cubicBezTo>
                  <a:pt x="12485" y="6241"/>
                  <a:pt x="12470" y="6210"/>
                  <a:pt x="12451" y="6210"/>
                </a:cubicBezTo>
                <a:close/>
                <a:moveTo>
                  <a:pt x="14845" y="6229"/>
                </a:moveTo>
                <a:cubicBezTo>
                  <a:pt x="14817" y="6229"/>
                  <a:pt x="14795" y="6274"/>
                  <a:pt x="14795" y="6329"/>
                </a:cubicBezTo>
                <a:cubicBezTo>
                  <a:pt x="14795" y="6384"/>
                  <a:pt x="14817" y="6429"/>
                  <a:pt x="14845" y="6429"/>
                </a:cubicBezTo>
                <a:cubicBezTo>
                  <a:pt x="14872" y="6429"/>
                  <a:pt x="14895" y="6384"/>
                  <a:pt x="14895" y="6329"/>
                </a:cubicBezTo>
                <a:cubicBezTo>
                  <a:pt x="14895" y="6274"/>
                  <a:pt x="14872" y="6229"/>
                  <a:pt x="14845" y="6229"/>
                </a:cubicBezTo>
                <a:close/>
                <a:moveTo>
                  <a:pt x="16059" y="6229"/>
                </a:moveTo>
                <a:cubicBezTo>
                  <a:pt x="16018" y="6229"/>
                  <a:pt x="15985" y="6296"/>
                  <a:pt x="15985" y="6379"/>
                </a:cubicBezTo>
                <a:cubicBezTo>
                  <a:pt x="15985" y="6462"/>
                  <a:pt x="16018" y="6529"/>
                  <a:pt x="16059" y="6529"/>
                </a:cubicBezTo>
                <a:cubicBezTo>
                  <a:pt x="16101" y="6529"/>
                  <a:pt x="16134" y="6462"/>
                  <a:pt x="16134" y="6379"/>
                </a:cubicBezTo>
                <a:cubicBezTo>
                  <a:pt x="16134" y="6296"/>
                  <a:pt x="16101" y="6229"/>
                  <a:pt x="16059" y="6229"/>
                </a:cubicBezTo>
                <a:close/>
                <a:moveTo>
                  <a:pt x="12060" y="6239"/>
                </a:moveTo>
                <a:cubicBezTo>
                  <a:pt x="12032" y="6239"/>
                  <a:pt x="12010" y="6284"/>
                  <a:pt x="12010" y="6339"/>
                </a:cubicBezTo>
                <a:cubicBezTo>
                  <a:pt x="12010" y="6394"/>
                  <a:pt x="12032" y="6438"/>
                  <a:pt x="12060" y="6438"/>
                </a:cubicBezTo>
                <a:cubicBezTo>
                  <a:pt x="12087" y="6438"/>
                  <a:pt x="12110" y="6394"/>
                  <a:pt x="12110" y="6339"/>
                </a:cubicBezTo>
                <a:cubicBezTo>
                  <a:pt x="12110" y="6284"/>
                  <a:pt x="12087" y="6239"/>
                  <a:pt x="12060" y="6239"/>
                </a:cubicBezTo>
                <a:close/>
                <a:moveTo>
                  <a:pt x="11060" y="6258"/>
                </a:moveTo>
                <a:cubicBezTo>
                  <a:pt x="11041" y="6258"/>
                  <a:pt x="11026" y="6289"/>
                  <a:pt x="11026" y="6327"/>
                </a:cubicBezTo>
                <a:cubicBezTo>
                  <a:pt x="11026" y="6365"/>
                  <a:pt x="11041" y="6396"/>
                  <a:pt x="11060" y="6396"/>
                </a:cubicBezTo>
                <a:cubicBezTo>
                  <a:pt x="11079" y="6396"/>
                  <a:pt x="11095" y="6365"/>
                  <a:pt x="11095" y="6327"/>
                </a:cubicBezTo>
                <a:cubicBezTo>
                  <a:pt x="11095" y="6289"/>
                  <a:pt x="11079" y="6258"/>
                  <a:pt x="11060" y="6258"/>
                </a:cubicBezTo>
                <a:close/>
                <a:moveTo>
                  <a:pt x="6442" y="6296"/>
                </a:moveTo>
                <a:cubicBezTo>
                  <a:pt x="6414" y="6296"/>
                  <a:pt x="6392" y="6341"/>
                  <a:pt x="6392" y="6396"/>
                </a:cubicBezTo>
                <a:cubicBezTo>
                  <a:pt x="6392" y="6451"/>
                  <a:pt x="6414" y="6496"/>
                  <a:pt x="6442" y="6496"/>
                </a:cubicBezTo>
                <a:cubicBezTo>
                  <a:pt x="6469" y="6496"/>
                  <a:pt x="6492" y="6451"/>
                  <a:pt x="6492" y="6396"/>
                </a:cubicBezTo>
                <a:cubicBezTo>
                  <a:pt x="6492" y="6341"/>
                  <a:pt x="6469" y="6296"/>
                  <a:pt x="6442" y="6296"/>
                </a:cubicBezTo>
                <a:close/>
                <a:moveTo>
                  <a:pt x="14514" y="6296"/>
                </a:moveTo>
                <a:cubicBezTo>
                  <a:pt x="14495" y="6296"/>
                  <a:pt x="14480" y="6327"/>
                  <a:pt x="14480" y="6365"/>
                </a:cubicBezTo>
                <a:cubicBezTo>
                  <a:pt x="14480" y="6404"/>
                  <a:pt x="14495" y="6434"/>
                  <a:pt x="14514" y="6434"/>
                </a:cubicBezTo>
                <a:cubicBezTo>
                  <a:pt x="14533" y="6434"/>
                  <a:pt x="14549" y="6404"/>
                  <a:pt x="14549" y="6365"/>
                </a:cubicBezTo>
                <a:cubicBezTo>
                  <a:pt x="14549" y="6327"/>
                  <a:pt x="14533" y="6296"/>
                  <a:pt x="14514" y="6296"/>
                </a:cubicBezTo>
                <a:close/>
                <a:moveTo>
                  <a:pt x="6088" y="6306"/>
                </a:moveTo>
                <a:cubicBezTo>
                  <a:pt x="6061" y="6306"/>
                  <a:pt x="6038" y="6350"/>
                  <a:pt x="6038" y="6406"/>
                </a:cubicBezTo>
                <a:cubicBezTo>
                  <a:pt x="6038" y="6461"/>
                  <a:pt x="6061" y="6506"/>
                  <a:pt x="6088" y="6506"/>
                </a:cubicBezTo>
                <a:cubicBezTo>
                  <a:pt x="6116" y="6506"/>
                  <a:pt x="6138" y="6461"/>
                  <a:pt x="6138" y="6406"/>
                </a:cubicBezTo>
                <a:cubicBezTo>
                  <a:pt x="6138" y="6350"/>
                  <a:pt x="6116" y="6306"/>
                  <a:pt x="6088" y="6306"/>
                </a:cubicBezTo>
                <a:close/>
                <a:moveTo>
                  <a:pt x="4648" y="6325"/>
                </a:moveTo>
                <a:cubicBezTo>
                  <a:pt x="4638" y="6325"/>
                  <a:pt x="4629" y="6342"/>
                  <a:pt x="4629" y="6363"/>
                </a:cubicBezTo>
                <a:cubicBezTo>
                  <a:pt x="4629" y="6384"/>
                  <a:pt x="4638" y="6401"/>
                  <a:pt x="4648" y="6401"/>
                </a:cubicBezTo>
                <a:cubicBezTo>
                  <a:pt x="4659" y="6401"/>
                  <a:pt x="4667" y="6384"/>
                  <a:pt x="4667" y="6363"/>
                </a:cubicBezTo>
                <a:cubicBezTo>
                  <a:pt x="4667" y="6342"/>
                  <a:pt x="4659" y="6325"/>
                  <a:pt x="4648" y="6325"/>
                </a:cubicBezTo>
                <a:close/>
                <a:moveTo>
                  <a:pt x="9938" y="6325"/>
                </a:moveTo>
                <a:cubicBezTo>
                  <a:pt x="9919" y="6325"/>
                  <a:pt x="9903" y="6356"/>
                  <a:pt x="9903" y="6394"/>
                </a:cubicBezTo>
                <a:cubicBezTo>
                  <a:pt x="9903" y="6432"/>
                  <a:pt x="9919" y="6463"/>
                  <a:pt x="9938" y="6463"/>
                </a:cubicBezTo>
                <a:cubicBezTo>
                  <a:pt x="9957" y="6463"/>
                  <a:pt x="9972" y="6432"/>
                  <a:pt x="9972" y="6394"/>
                </a:cubicBezTo>
                <a:cubicBezTo>
                  <a:pt x="9972" y="6356"/>
                  <a:pt x="9957" y="6325"/>
                  <a:pt x="9938" y="6325"/>
                </a:cubicBezTo>
                <a:close/>
                <a:moveTo>
                  <a:pt x="15541" y="6334"/>
                </a:moveTo>
                <a:cubicBezTo>
                  <a:pt x="15522" y="6334"/>
                  <a:pt x="15507" y="6365"/>
                  <a:pt x="15507" y="6404"/>
                </a:cubicBezTo>
                <a:cubicBezTo>
                  <a:pt x="15507" y="6442"/>
                  <a:pt x="15522" y="6473"/>
                  <a:pt x="15541" y="6473"/>
                </a:cubicBezTo>
                <a:cubicBezTo>
                  <a:pt x="15561" y="6473"/>
                  <a:pt x="15576" y="6442"/>
                  <a:pt x="15576" y="6404"/>
                </a:cubicBezTo>
                <a:cubicBezTo>
                  <a:pt x="15576" y="6365"/>
                  <a:pt x="15561" y="6334"/>
                  <a:pt x="15541" y="6334"/>
                </a:cubicBezTo>
                <a:close/>
                <a:moveTo>
                  <a:pt x="16841" y="6334"/>
                </a:moveTo>
                <a:cubicBezTo>
                  <a:pt x="16822" y="6334"/>
                  <a:pt x="16806" y="6365"/>
                  <a:pt x="16806" y="6404"/>
                </a:cubicBezTo>
                <a:cubicBezTo>
                  <a:pt x="16806" y="6442"/>
                  <a:pt x="16822" y="6473"/>
                  <a:pt x="16841" y="6473"/>
                </a:cubicBezTo>
                <a:cubicBezTo>
                  <a:pt x="16860" y="6473"/>
                  <a:pt x="16875" y="6442"/>
                  <a:pt x="16875" y="6404"/>
                </a:cubicBezTo>
                <a:cubicBezTo>
                  <a:pt x="16875" y="6365"/>
                  <a:pt x="16860" y="6334"/>
                  <a:pt x="16841" y="6334"/>
                </a:cubicBezTo>
                <a:close/>
                <a:moveTo>
                  <a:pt x="1923" y="6344"/>
                </a:moveTo>
                <a:cubicBezTo>
                  <a:pt x="1895" y="6344"/>
                  <a:pt x="1873" y="6389"/>
                  <a:pt x="1873" y="6444"/>
                </a:cubicBezTo>
                <a:cubicBezTo>
                  <a:pt x="1873" y="6499"/>
                  <a:pt x="1895" y="6543"/>
                  <a:pt x="1923" y="6543"/>
                </a:cubicBezTo>
                <a:cubicBezTo>
                  <a:pt x="1950" y="6543"/>
                  <a:pt x="1973" y="6499"/>
                  <a:pt x="1973" y="6444"/>
                </a:cubicBezTo>
                <a:cubicBezTo>
                  <a:pt x="1973" y="6389"/>
                  <a:pt x="1950" y="6344"/>
                  <a:pt x="1923" y="6344"/>
                </a:cubicBezTo>
                <a:close/>
                <a:moveTo>
                  <a:pt x="15413" y="6344"/>
                </a:moveTo>
                <a:cubicBezTo>
                  <a:pt x="15386" y="6344"/>
                  <a:pt x="15364" y="6389"/>
                  <a:pt x="15364" y="6444"/>
                </a:cubicBezTo>
                <a:cubicBezTo>
                  <a:pt x="15364" y="6499"/>
                  <a:pt x="15386" y="6544"/>
                  <a:pt x="15413" y="6544"/>
                </a:cubicBezTo>
                <a:cubicBezTo>
                  <a:pt x="15441" y="6544"/>
                  <a:pt x="15463" y="6499"/>
                  <a:pt x="15463" y="6444"/>
                </a:cubicBezTo>
                <a:cubicBezTo>
                  <a:pt x="15463" y="6389"/>
                  <a:pt x="15441" y="6344"/>
                  <a:pt x="15413" y="6344"/>
                </a:cubicBezTo>
                <a:close/>
                <a:moveTo>
                  <a:pt x="4221" y="6382"/>
                </a:moveTo>
                <a:cubicBezTo>
                  <a:pt x="4201" y="6382"/>
                  <a:pt x="4185" y="6415"/>
                  <a:pt x="4185" y="6455"/>
                </a:cubicBezTo>
                <a:cubicBezTo>
                  <a:pt x="4185" y="6495"/>
                  <a:pt x="4201" y="6528"/>
                  <a:pt x="4221" y="6528"/>
                </a:cubicBezTo>
                <a:cubicBezTo>
                  <a:pt x="4241" y="6528"/>
                  <a:pt x="4258" y="6495"/>
                  <a:pt x="4258" y="6455"/>
                </a:cubicBezTo>
                <a:cubicBezTo>
                  <a:pt x="4258" y="6415"/>
                  <a:pt x="4241" y="6382"/>
                  <a:pt x="4221" y="6382"/>
                </a:cubicBezTo>
                <a:close/>
                <a:moveTo>
                  <a:pt x="17562" y="6382"/>
                </a:moveTo>
                <a:cubicBezTo>
                  <a:pt x="17543" y="6382"/>
                  <a:pt x="17528" y="6413"/>
                  <a:pt x="17528" y="6451"/>
                </a:cubicBezTo>
                <a:cubicBezTo>
                  <a:pt x="17528" y="6490"/>
                  <a:pt x="17543" y="6520"/>
                  <a:pt x="17562" y="6520"/>
                </a:cubicBezTo>
                <a:cubicBezTo>
                  <a:pt x="17581" y="6520"/>
                  <a:pt x="17597" y="6490"/>
                  <a:pt x="17597" y="6451"/>
                </a:cubicBezTo>
                <a:cubicBezTo>
                  <a:pt x="17597" y="6413"/>
                  <a:pt x="17581" y="6382"/>
                  <a:pt x="17562" y="6382"/>
                </a:cubicBezTo>
                <a:close/>
                <a:moveTo>
                  <a:pt x="5014" y="6392"/>
                </a:moveTo>
                <a:cubicBezTo>
                  <a:pt x="4973" y="6392"/>
                  <a:pt x="4940" y="6459"/>
                  <a:pt x="4940" y="6541"/>
                </a:cubicBezTo>
                <a:cubicBezTo>
                  <a:pt x="4940" y="6624"/>
                  <a:pt x="4973" y="6691"/>
                  <a:pt x="5014" y="6691"/>
                </a:cubicBezTo>
                <a:cubicBezTo>
                  <a:pt x="5056" y="6691"/>
                  <a:pt x="5089" y="6624"/>
                  <a:pt x="5089" y="6541"/>
                </a:cubicBezTo>
                <a:cubicBezTo>
                  <a:pt x="5089" y="6459"/>
                  <a:pt x="5056" y="6392"/>
                  <a:pt x="5014" y="6392"/>
                </a:cubicBezTo>
                <a:close/>
                <a:moveTo>
                  <a:pt x="14213" y="6392"/>
                </a:moveTo>
                <a:cubicBezTo>
                  <a:pt x="14194" y="6392"/>
                  <a:pt x="14179" y="6423"/>
                  <a:pt x="14179" y="6461"/>
                </a:cubicBezTo>
                <a:cubicBezTo>
                  <a:pt x="14179" y="6499"/>
                  <a:pt x="14194" y="6530"/>
                  <a:pt x="14213" y="6530"/>
                </a:cubicBezTo>
                <a:cubicBezTo>
                  <a:pt x="14232" y="6530"/>
                  <a:pt x="14248" y="6499"/>
                  <a:pt x="14248" y="6461"/>
                </a:cubicBezTo>
                <a:cubicBezTo>
                  <a:pt x="14248" y="6423"/>
                  <a:pt x="14232" y="6392"/>
                  <a:pt x="14213" y="6392"/>
                </a:cubicBezTo>
                <a:close/>
                <a:moveTo>
                  <a:pt x="16468" y="6392"/>
                </a:moveTo>
                <a:cubicBezTo>
                  <a:pt x="16449" y="6392"/>
                  <a:pt x="16434" y="6423"/>
                  <a:pt x="16434" y="6461"/>
                </a:cubicBezTo>
                <a:cubicBezTo>
                  <a:pt x="16434" y="6499"/>
                  <a:pt x="16449" y="6530"/>
                  <a:pt x="16468" y="6530"/>
                </a:cubicBezTo>
                <a:cubicBezTo>
                  <a:pt x="16487" y="6530"/>
                  <a:pt x="16503" y="6499"/>
                  <a:pt x="16503" y="6461"/>
                </a:cubicBezTo>
                <a:cubicBezTo>
                  <a:pt x="16503" y="6423"/>
                  <a:pt x="16487" y="6392"/>
                  <a:pt x="16468" y="6392"/>
                </a:cubicBezTo>
                <a:close/>
                <a:moveTo>
                  <a:pt x="9799" y="6401"/>
                </a:moveTo>
                <a:cubicBezTo>
                  <a:pt x="9780" y="6401"/>
                  <a:pt x="9765" y="6432"/>
                  <a:pt x="9765" y="6471"/>
                </a:cubicBezTo>
                <a:cubicBezTo>
                  <a:pt x="9765" y="6509"/>
                  <a:pt x="9780" y="6540"/>
                  <a:pt x="9799" y="6540"/>
                </a:cubicBezTo>
                <a:cubicBezTo>
                  <a:pt x="9818" y="6540"/>
                  <a:pt x="9834" y="6509"/>
                  <a:pt x="9834" y="6471"/>
                </a:cubicBezTo>
                <a:cubicBezTo>
                  <a:pt x="9834" y="6432"/>
                  <a:pt x="9818" y="6401"/>
                  <a:pt x="9799" y="6401"/>
                </a:cubicBezTo>
                <a:close/>
                <a:moveTo>
                  <a:pt x="13344" y="6430"/>
                </a:moveTo>
                <a:cubicBezTo>
                  <a:pt x="13325" y="6430"/>
                  <a:pt x="13309" y="6461"/>
                  <a:pt x="13309" y="6499"/>
                </a:cubicBezTo>
                <a:cubicBezTo>
                  <a:pt x="13309" y="6537"/>
                  <a:pt x="13325" y="6568"/>
                  <a:pt x="13344" y="6568"/>
                </a:cubicBezTo>
                <a:cubicBezTo>
                  <a:pt x="13363" y="6568"/>
                  <a:pt x="13378" y="6537"/>
                  <a:pt x="13378" y="6499"/>
                </a:cubicBezTo>
                <a:cubicBezTo>
                  <a:pt x="13378" y="6461"/>
                  <a:pt x="13363" y="6430"/>
                  <a:pt x="13344" y="6430"/>
                </a:cubicBezTo>
                <a:close/>
                <a:moveTo>
                  <a:pt x="17686" y="6440"/>
                </a:moveTo>
                <a:cubicBezTo>
                  <a:pt x="17667" y="6440"/>
                  <a:pt x="17652" y="6471"/>
                  <a:pt x="17652" y="6509"/>
                </a:cubicBezTo>
                <a:cubicBezTo>
                  <a:pt x="17652" y="6547"/>
                  <a:pt x="17667" y="6578"/>
                  <a:pt x="17686" y="6578"/>
                </a:cubicBezTo>
                <a:cubicBezTo>
                  <a:pt x="17706" y="6578"/>
                  <a:pt x="17721" y="6547"/>
                  <a:pt x="17721" y="6509"/>
                </a:cubicBezTo>
                <a:cubicBezTo>
                  <a:pt x="17721" y="6471"/>
                  <a:pt x="17706" y="6440"/>
                  <a:pt x="17686" y="6440"/>
                </a:cubicBezTo>
                <a:close/>
                <a:moveTo>
                  <a:pt x="19951" y="6449"/>
                </a:moveTo>
                <a:cubicBezTo>
                  <a:pt x="19932" y="6449"/>
                  <a:pt x="19916" y="6480"/>
                  <a:pt x="19916" y="6518"/>
                </a:cubicBezTo>
                <a:cubicBezTo>
                  <a:pt x="19916" y="6557"/>
                  <a:pt x="19932" y="6587"/>
                  <a:pt x="19951" y="6587"/>
                </a:cubicBezTo>
                <a:cubicBezTo>
                  <a:pt x="19970" y="6587"/>
                  <a:pt x="19985" y="6557"/>
                  <a:pt x="19985" y="6518"/>
                </a:cubicBezTo>
                <a:cubicBezTo>
                  <a:pt x="19985" y="6480"/>
                  <a:pt x="19970" y="6449"/>
                  <a:pt x="19951" y="6449"/>
                </a:cubicBezTo>
                <a:close/>
                <a:moveTo>
                  <a:pt x="18739" y="6478"/>
                </a:moveTo>
                <a:cubicBezTo>
                  <a:pt x="18698" y="6478"/>
                  <a:pt x="18665" y="6545"/>
                  <a:pt x="18665" y="6627"/>
                </a:cubicBezTo>
                <a:cubicBezTo>
                  <a:pt x="18665" y="6710"/>
                  <a:pt x="18698" y="6777"/>
                  <a:pt x="18739" y="6777"/>
                </a:cubicBezTo>
                <a:cubicBezTo>
                  <a:pt x="18781" y="6777"/>
                  <a:pt x="18814" y="6710"/>
                  <a:pt x="18814" y="6627"/>
                </a:cubicBezTo>
                <a:cubicBezTo>
                  <a:pt x="18814" y="6545"/>
                  <a:pt x="18781" y="6478"/>
                  <a:pt x="18739" y="6478"/>
                </a:cubicBezTo>
                <a:close/>
                <a:moveTo>
                  <a:pt x="9661" y="6506"/>
                </a:moveTo>
                <a:cubicBezTo>
                  <a:pt x="9642" y="6506"/>
                  <a:pt x="9626" y="6537"/>
                  <a:pt x="9626" y="6576"/>
                </a:cubicBezTo>
                <a:cubicBezTo>
                  <a:pt x="9626" y="6614"/>
                  <a:pt x="9642" y="6645"/>
                  <a:pt x="9661" y="6645"/>
                </a:cubicBezTo>
                <a:cubicBezTo>
                  <a:pt x="9680" y="6645"/>
                  <a:pt x="9695" y="6614"/>
                  <a:pt x="9695" y="6576"/>
                </a:cubicBezTo>
                <a:cubicBezTo>
                  <a:pt x="9695" y="6537"/>
                  <a:pt x="9680" y="6506"/>
                  <a:pt x="9661" y="6506"/>
                </a:cubicBezTo>
                <a:close/>
                <a:moveTo>
                  <a:pt x="16688" y="6506"/>
                </a:moveTo>
                <a:cubicBezTo>
                  <a:pt x="16669" y="6506"/>
                  <a:pt x="16653" y="6538"/>
                  <a:pt x="16653" y="6576"/>
                </a:cubicBezTo>
                <a:cubicBezTo>
                  <a:pt x="16653" y="6614"/>
                  <a:pt x="16669" y="6645"/>
                  <a:pt x="16688" y="6645"/>
                </a:cubicBezTo>
                <a:cubicBezTo>
                  <a:pt x="16707" y="6645"/>
                  <a:pt x="16722" y="6614"/>
                  <a:pt x="16722" y="6576"/>
                </a:cubicBezTo>
                <a:cubicBezTo>
                  <a:pt x="16722" y="6538"/>
                  <a:pt x="16707" y="6506"/>
                  <a:pt x="16688" y="6506"/>
                </a:cubicBezTo>
                <a:close/>
                <a:moveTo>
                  <a:pt x="4039" y="6516"/>
                </a:moveTo>
                <a:cubicBezTo>
                  <a:pt x="4011" y="6516"/>
                  <a:pt x="3989" y="6561"/>
                  <a:pt x="3989" y="6616"/>
                </a:cubicBezTo>
                <a:cubicBezTo>
                  <a:pt x="3989" y="6671"/>
                  <a:pt x="4011" y="6716"/>
                  <a:pt x="4039" y="6716"/>
                </a:cubicBezTo>
                <a:cubicBezTo>
                  <a:pt x="4066" y="6716"/>
                  <a:pt x="4089" y="6671"/>
                  <a:pt x="4089" y="6616"/>
                </a:cubicBezTo>
                <a:cubicBezTo>
                  <a:pt x="4089" y="6561"/>
                  <a:pt x="4066" y="6516"/>
                  <a:pt x="4039" y="6516"/>
                </a:cubicBezTo>
                <a:close/>
                <a:moveTo>
                  <a:pt x="4446" y="6535"/>
                </a:moveTo>
                <a:cubicBezTo>
                  <a:pt x="4426" y="6535"/>
                  <a:pt x="4409" y="6568"/>
                  <a:pt x="4409" y="6608"/>
                </a:cubicBezTo>
                <a:cubicBezTo>
                  <a:pt x="4409" y="6648"/>
                  <a:pt x="4426" y="6681"/>
                  <a:pt x="4446" y="6681"/>
                </a:cubicBezTo>
                <a:cubicBezTo>
                  <a:pt x="4466" y="6681"/>
                  <a:pt x="4482" y="6648"/>
                  <a:pt x="4482" y="6608"/>
                </a:cubicBezTo>
                <a:cubicBezTo>
                  <a:pt x="4482" y="6568"/>
                  <a:pt x="4466" y="6535"/>
                  <a:pt x="4446" y="6535"/>
                </a:cubicBezTo>
                <a:close/>
                <a:moveTo>
                  <a:pt x="4603" y="6535"/>
                </a:moveTo>
                <a:cubicBezTo>
                  <a:pt x="4583" y="6535"/>
                  <a:pt x="4567" y="6568"/>
                  <a:pt x="4567" y="6608"/>
                </a:cubicBezTo>
                <a:cubicBezTo>
                  <a:pt x="4567" y="6648"/>
                  <a:pt x="4583" y="6681"/>
                  <a:pt x="4603" y="6681"/>
                </a:cubicBezTo>
                <a:cubicBezTo>
                  <a:pt x="4624" y="6681"/>
                  <a:pt x="4640" y="6648"/>
                  <a:pt x="4640" y="6608"/>
                </a:cubicBezTo>
                <a:cubicBezTo>
                  <a:pt x="4640" y="6568"/>
                  <a:pt x="4624" y="6535"/>
                  <a:pt x="4603" y="6535"/>
                </a:cubicBezTo>
                <a:close/>
                <a:moveTo>
                  <a:pt x="15608" y="6554"/>
                </a:moveTo>
                <a:cubicBezTo>
                  <a:pt x="15589" y="6554"/>
                  <a:pt x="15574" y="6585"/>
                  <a:pt x="15574" y="6623"/>
                </a:cubicBezTo>
                <a:cubicBezTo>
                  <a:pt x="15574" y="6662"/>
                  <a:pt x="15589" y="6692"/>
                  <a:pt x="15608" y="6692"/>
                </a:cubicBezTo>
                <a:cubicBezTo>
                  <a:pt x="15627" y="6692"/>
                  <a:pt x="15643" y="6662"/>
                  <a:pt x="15643" y="6623"/>
                </a:cubicBezTo>
                <a:cubicBezTo>
                  <a:pt x="15643" y="6585"/>
                  <a:pt x="15627" y="6554"/>
                  <a:pt x="15608" y="6554"/>
                </a:cubicBezTo>
                <a:close/>
                <a:moveTo>
                  <a:pt x="5658" y="6564"/>
                </a:moveTo>
                <a:cubicBezTo>
                  <a:pt x="5644" y="6564"/>
                  <a:pt x="5632" y="6587"/>
                  <a:pt x="5632" y="6616"/>
                </a:cubicBezTo>
                <a:cubicBezTo>
                  <a:pt x="5632" y="6644"/>
                  <a:pt x="5644" y="6667"/>
                  <a:pt x="5658" y="6667"/>
                </a:cubicBezTo>
                <a:cubicBezTo>
                  <a:pt x="5673" y="6667"/>
                  <a:pt x="5684" y="6644"/>
                  <a:pt x="5684" y="6616"/>
                </a:cubicBezTo>
                <a:cubicBezTo>
                  <a:pt x="5684" y="6587"/>
                  <a:pt x="5673" y="6564"/>
                  <a:pt x="5658" y="6564"/>
                </a:cubicBezTo>
                <a:close/>
                <a:moveTo>
                  <a:pt x="6620" y="6583"/>
                </a:moveTo>
                <a:cubicBezTo>
                  <a:pt x="6578" y="6583"/>
                  <a:pt x="6545" y="6650"/>
                  <a:pt x="6545" y="6732"/>
                </a:cubicBezTo>
                <a:cubicBezTo>
                  <a:pt x="6545" y="6815"/>
                  <a:pt x="6578" y="6882"/>
                  <a:pt x="6620" y="6882"/>
                </a:cubicBezTo>
                <a:cubicBezTo>
                  <a:pt x="6661" y="6882"/>
                  <a:pt x="6695" y="6815"/>
                  <a:pt x="6695" y="6732"/>
                </a:cubicBezTo>
                <a:cubicBezTo>
                  <a:pt x="6695" y="6650"/>
                  <a:pt x="6661" y="6583"/>
                  <a:pt x="6620" y="6583"/>
                </a:cubicBezTo>
                <a:close/>
                <a:moveTo>
                  <a:pt x="14816" y="6583"/>
                </a:moveTo>
                <a:cubicBezTo>
                  <a:pt x="14789" y="6583"/>
                  <a:pt x="14766" y="6627"/>
                  <a:pt x="14766" y="6683"/>
                </a:cubicBezTo>
                <a:cubicBezTo>
                  <a:pt x="14766" y="6738"/>
                  <a:pt x="14789" y="6783"/>
                  <a:pt x="14816" y="6783"/>
                </a:cubicBezTo>
                <a:cubicBezTo>
                  <a:pt x="14844" y="6783"/>
                  <a:pt x="14866" y="6738"/>
                  <a:pt x="14866" y="6683"/>
                </a:cubicBezTo>
                <a:cubicBezTo>
                  <a:pt x="14866" y="6627"/>
                  <a:pt x="14844" y="6583"/>
                  <a:pt x="14816" y="6583"/>
                </a:cubicBezTo>
                <a:close/>
                <a:moveTo>
                  <a:pt x="12150" y="6592"/>
                </a:moveTo>
                <a:cubicBezTo>
                  <a:pt x="12131" y="6592"/>
                  <a:pt x="12115" y="6623"/>
                  <a:pt x="12115" y="6662"/>
                </a:cubicBezTo>
                <a:cubicBezTo>
                  <a:pt x="12115" y="6700"/>
                  <a:pt x="12131" y="6731"/>
                  <a:pt x="12150" y="6731"/>
                </a:cubicBezTo>
                <a:cubicBezTo>
                  <a:pt x="12169" y="6731"/>
                  <a:pt x="12184" y="6700"/>
                  <a:pt x="12184" y="6662"/>
                </a:cubicBezTo>
                <a:cubicBezTo>
                  <a:pt x="12184" y="6623"/>
                  <a:pt x="12169" y="6592"/>
                  <a:pt x="12150" y="6592"/>
                </a:cubicBezTo>
                <a:close/>
                <a:moveTo>
                  <a:pt x="15035" y="6592"/>
                </a:moveTo>
                <a:cubicBezTo>
                  <a:pt x="15016" y="6592"/>
                  <a:pt x="15000" y="6623"/>
                  <a:pt x="15000" y="6662"/>
                </a:cubicBezTo>
                <a:cubicBezTo>
                  <a:pt x="15000" y="6700"/>
                  <a:pt x="15016" y="6731"/>
                  <a:pt x="15035" y="6731"/>
                </a:cubicBezTo>
                <a:cubicBezTo>
                  <a:pt x="15054" y="6731"/>
                  <a:pt x="15070" y="6700"/>
                  <a:pt x="15070" y="6662"/>
                </a:cubicBezTo>
                <a:cubicBezTo>
                  <a:pt x="15070" y="6623"/>
                  <a:pt x="15054" y="6592"/>
                  <a:pt x="15035" y="6592"/>
                </a:cubicBezTo>
                <a:close/>
                <a:moveTo>
                  <a:pt x="2103" y="6602"/>
                </a:moveTo>
                <a:cubicBezTo>
                  <a:pt x="2084" y="6602"/>
                  <a:pt x="2069" y="6633"/>
                  <a:pt x="2069" y="6671"/>
                </a:cubicBezTo>
                <a:cubicBezTo>
                  <a:pt x="2069" y="6709"/>
                  <a:pt x="2084" y="6740"/>
                  <a:pt x="2103" y="6740"/>
                </a:cubicBezTo>
                <a:cubicBezTo>
                  <a:pt x="2122" y="6740"/>
                  <a:pt x="2138" y="6709"/>
                  <a:pt x="2138" y="6671"/>
                </a:cubicBezTo>
                <a:cubicBezTo>
                  <a:pt x="2138" y="6633"/>
                  <a:pt x="2122" y="6602"/>
                  <a:pt x="2103" y="6602"/>
                </a:cubicBezTo>
                <a:close/>
                <a:moveTo>
                  <a:pt x="11310" y="6602"/>
                </a:moveTo>
                <a:cubicBezTo>
                  <a:pt x="11282" y="6602"/>
                  <a:pt x="11260" y="6647"/>
                  <a:pt x="11260" y="6702"/>
                </a:cubicBezTo>
                <a:cubicBezTo>
                  <a:pt x="11260" y="6757"/>
                  <a:pt x="11282" y="6802"/>
                  <a:pt x="11310" y="6802"/>
                </a:cubicBezTo>
                <a:cubicBezTo>
                  <a:pt x="11337" y="6802"/>
                  <a:pt x="11360" y="6757"/>
                  <a:pt x="11360" y="6702"/>
                </a:cubicBezTo>
                <a:cubicBezTo>
                  <a:pt x="11360" y="6647"/>
                  <a:pt x="11337" y="6602"/>
                  <a:pt x="11310" y="6602"/>
                </a:cubicBezTo>
                <a:close/>
                <a:moveTo>
                  <a:pt x="4876" y="6612"/>
                </a:moveTo>
                <a:cubicBezTo>
                  <a:pt x="4856" y="6612"/>
                  <a:pt x="4839" y="6644"/>
                  <a:pt x="4839" y="6684"/>
                </a:cubicBezTo>
                <a:cubicBezTo>
                  <a:pt x="4839" y="6725"/>
                  <a:pt x="4856" y="6757"/>
                  <a:pt x="4876" y="6757"/>
                </a:cubicBezTo>
                <a:cubicBezTo>
                  <a:pt x="4896" y="6757"/>
                  <a:pt x="4912" y="6725"/>
                  <a:pt x="4912" y="6684"/>
                </a:cubicBezTo>
                <a:cubicBezTo>
                  <a:pt x="4912" y="6644"/>
                  <a:pt x="4896" y="6612"/>
                  <a:pt x="4876" y="6612"/>
                </a:cubicBezTo>
                <a:close/>
                <a:moveTo>
                  <a:pt x="13972" y="6621"/>
                </a:moveTo>
                <a:cubicBezTo>
                  <a:pt x="13930" y="6621"/>
                  <a:pt x="13897" y="6688"/>
                  <a:pt x="13897" y="6771"/>
                </a:cubicBezTo>
                <a:cubicBezTo>
                  <a:pt x="13897" y="6853"/>
                  <a:pt x="13930" y="6921"/>
                  <a:pt x="13972" y="6921"/>
                </a:cubicBezTo>
                <a:cubicBezTo>
                  <a:pt x="14013" y="6921"/>
                  <a:pt x="14047" y="6853"/>
                  <a:pt x="14047" y="6771"/>
                </a:cubicBezTo>
                <a:cubicBezTo>
                  <a:pt x="14047" y="6688"/>
                  <a:pt x="14013" y="6621"/>
                  <a:pt x="13972" y="6621"/>
                </a:cubicBezTo>
                <a:close/>
                <a:moveTo>
                  <a:pt x="10942" y="6631"/>
                </a:moveTo>
                <a:cubicBezTo>
                  <a:pt x="10914" y="6631"/>
                  <a:pt x="10892" y="6675"/>
                  <a:pt x="10892" y="6730"/>
                </a:cubicBezTo>
                <a:cubicBezTo>
                  <a:pt x="10892" y="6785"/>
                  <a:pt x="10914" y="6830"/>
                  <a:pt x="10942" y="6830"/>
                </a:cubicBezTo>
                <a:cubicBezTo>
                  <a:pt x="10969" y="6830"/>
                  <a:pt x="10992" y="6785"/>
                  <a:pt x="10992" y="6730"/>
                </a:cubicBezTo>
                <a:cubicBezTo>
                  <a:pt x="10992" y="6675"/>
                  <a:pt x="10969" y="6631"/>
                  <a:pt x="10942" y="6631"/>
                </a:cubicBezTo>
                <a:close/>
                <a:moveTo>
                  <a:pt x="17297" y="6650"/>
                </a:moveTo>
                <a:cubicBezTo>
                  <a:pt x="17255" y="6650"/>
                  <a:pt x="17222" y="6717"/>
                  <a:pt x="17222" y="6799"/>
                </a:cubicBezTo>
                <a:cubicBezTo>
                  <a:pt x="17222" y="6882"/>
                  <a:pt x="17255" y="6949"/>
                  <a:pt x="17297" y="6949"/>
                </a:cubicBezTo>
                <a:cubicBezTo>
                  <a:pt x="17338" y="6949"/>
                  <a:pt x="17372" y="6882"/>
                  <a:pt x="17372" y="6799"/>
                </a:cubicBezTo>
                <a:cubicBezTo>
                  <a:pt x="17372" y="6717"/>
                  <a:pt x="17338" y="6650"/>
                  <a:pt x="17297" y="6650"/>
                </a:cubicBezTo>
                <a:close/>
                <a:moveTo>
                  <a:pt x="18552" y="6659"/>
                </a:moveTo>
                <a:cubicBezTo>
                  <a:pt x="18524" y="6659"/>
                  <a:pt x="18502" y="6704"/>
                  <a:pt x="18502" y="6759"/>
                </a:cubicBezTo>
                <a:cubicBezTo>
                  <a:pt x="18502" y="6814"/>
                  <a:pt x="18524" y="6859"/>
                  <a:pt x="18552" y="6859"/>
                </a:cubicBezTo>
                <a:cubicBezTo>
                  <a:pt x="18580" y="6859"/>
                  <a:pt x="18602" y="6814"/>
                  <a:pt x="18602" y="6759"/>
                </a:cubicBezTo>
                <a:cubicBezTo>
                  <a:pt x="18602" y="6704"/>
                  <a:pt x="18580" y="6659"/>
                  <a:pt x="18552" y="6659"/>
                </a:cubicBezTo>
                <a:close/>
                <a:moveTo>
                  <a:pt x="19823" y="6659"/>
                </a:moveTo>
                <a:cubicBezTo>
                  <a:pt x="19795" y="6659"/>
                  <a:pt x="19773" y="6704"/>
                  <a:pt x="19773" y="6759"/>
                </a:cubicBezTo>
                <a:cubicBezTo>
                  <a:pt x="19773" y="6814"/>
                  <a:pt x="19795" y="6859"/>
                  <a:pt x="19823" y="6859"/>
                </a:cubicBezTo>
                <a:cubicBezTo>
                  <a:pt x="19850" y="6859"/>
                  <a:pt x="19873" y="6814"/>
                  <a:pt x="19873" y="6759"/>
                </a:cubicBezTo>
                <a:cubicBezTo>
                  <a:pt x="19873" y="6704"/>
                  <a:pt x="19850" y="6659"/>
                  <a:pt x="19823" y="6659"/>
                </a:cubicBezTo>
                <a:close/>
                <a:moveTo>
                  <a:pt x="12847" y="6669"/>
                </a:moveTo>
                <a:cubicBezTo>
                  <a:pt x="12828" y="6669"/>
                  <a:pt x="12812" y="6700"/>
                  <a:pt x="12812" y="6738"/>
                </a:cubicBezTo>
                <a:cubicBezTo>
                  <a:pt x="12812" y="6776"/>
                  <a:pt x="12828" y="6807"/>
                  <a:pt x="12847" y="6807"/>
                </a:cubicBezTo>
                <a:cubicBezTo>
                  <a:pt x="12866" y="6807"/>
                  <a:pt x="12882" y="6776"/>
                  <a:pt x="12882" y="6738"/>
                </a:cubicBezTo>
                <a:cubicBezTo>
                  <a:pt x="12882" y="6700"/>
                  <a:pt x="12866" y="6669"/>
                  <a:pt x="12847" y="6669"/>
                </a:cubicBezTo>
                <a:close/>
                <a:moveTo>
                  <a:pt x="9866" y="6678"/>
                </a:moveTo>
                <a:cubicBezTo>
                  <a:pt x="9847" y="6678"/>
                  <a:pt x="9831" y="6709"/>
                  <a:pt x="9831" y="6748"/>
                </a:cubicBezTo>
                <a:cubicBezTo>
                  <a:pt x="9831" y="6786"/>
                  <a:pt x="9847" y="6817"/>
                  <a:pt x="9866" y="6817"/>
                </a:cubicBezTo>
                <a:cubicBezTo>
                  <a:pt x="9885" y="6817"/>
                  <a:pt x="9901" y="6786"/>
                  <a:pt x="9901" y="6748"/>
                </a:cubicBezTo>
                <a:cubicBezTo>
                  <a:pt x="9901" y="6709"/>
                  <a:pt x="9885" y="6678"/>
                  <a:pt x="9866" y="6678"/>
                </a:cubicBezTo>
                <a:close/>
                <a:moveTo>
                  <a:pt x="17100" y="6688"/>
                </a:moveTo>
                <a:cubicBezTo>
                  <a:pt x="17072" y="6688"/>
                  <a:pt x="17050" y="6732"/>
                  <a:pt x="17050" y="6788"/>
                </a:cubicBezTo>
                <a:cubicBezTo>
                  <a:pt x="17050" y="6843"/>
                  <a:pt x="17072" y="6888"/>
                  <a:pt x="17100" y="6888"/>
                </a:cubicBezTo>
                <a:cubicBezTo>
                  <a:pt x="17127" y="6888"/>
                  <a:pt x="17150" y="6843"/>
                  <a:pt x="17150" y="6788"/>
                </a:cubicBezTo>
                <a:cubicBezTo>
                  <a:pt x="17150" y="6732"/>
                  <a:pt x="17127" y="6688"/>
                  <a:pt x="17100" y="6688"/>
                </a:cubicBezTo>
                <a:close/>
                <a:moveTo>
                  <a:pt x="9522" y="6707"/>
                </a:moveTo>
                <a:cubicBezTo>
                  <a:pt x="9503" y="6707"/>
                  <a:pt x="9488" y="6738"/>
                  <a:pt x="9488" y="6776"/>
                </a:cubicBezTo>
                <a:cubicBezTo>
                  <a:pt x="9488" y="6814"/>
                  <a:pt x="9503" y="6845"/>
                  <a:pt x="9522" y="6845"/>
                </a:cubicBezTo>
                <a:cubicBezTo>
                  <a:pt x="9541" y="6845"/>
                  <a:pt x="9557" y="6814"/>
                  <a:pt x="9557" y="6776"/>
                </a:cubicBezTo>
                <a:cubicBezTo>
                  <a:pt x="9557" y="6738"/>
                  <a:pt x="9541" y="6707"/>
                  <a:pt x="9522" y="6707"/>
                </a:cubicBezTo>
                <a:close/>
                <a:moveTo>
                  <a:pt x="16336" y="6717"/>
                </a:moveTo>
                <a:cubicBezTo>
                  <a:pt x="16295" y="6717"/>
                  <a:pt x="16262" y="6784"/>
                  <a:pt x="16262" y="6866"/>
                </a:cubicBezTo>
                <a:cubicBezTo>
                  <a:pt x="16262" y="6949"/>
                  <a:pt x="16295" y="7016"/>
                  <a:pt x="16336" y="7016"/>
                </a:cubicBezTo>
                <a:cubicBezTo>
                  <a:pt x="16378" y="7016"/>
                  <a:pt x="16411" y="6949"/>
                  <a:pt x="16411" y="6866"/>
                </a:cubicBezTo>
                <a:cubicBezTo>
                  <a:pt x="16411" y="6784"/>
                  <a:pt x="16378" y="6717"/>
                  <a:pt x="16336" y="6717"/>
                </a:cubicBezTo>
                <a:close/>
                <a:moveTo>
                  <a:pt x="3677" y="6745"/>
                </a:moveTo>
                <a:cubicBezTo>
                  <a:pt x="3635" y="6745"/>
                  <a:pt x="3602" y="6812"/>
                  <a:pt x="3602" y="6895"/>
                </a:cubicBezTo>
                <a:cubicBezTo>
                  <a:pt x="3602" y="6977"/>
                  <a:pt x="3635" y="7045"/>
                  <a:pt x="3677" y="7045"/>
                </a:cubicBezTo>
                <a:cubicBezTo>
                  <a:pt x="3718" y="7045"/>
                  <a:pt x="3752" y="6977"/>
                  <a:pt x="3752" y="6895"/>
                </a:cubicBezTo>
                <a:cubicBezTo>
                  <a:pt x="3752" y="6812"/>
                  <a:pt x="3718" y="6745"/>
                  <a:pt x="3677" y="6745"/>
                </a:cubicBezTo>
                <a:close/>
                <a:moveTo>
                  <a:pt x="10105" y="6764"/>
                </a:moveTo>
                <a:cubicBezTo>
                  <a:pt x="10086" y="6764"/>
                  <a:pt x="10070" y="6795"/>
                  <a:pt x="10070" y="6834"/>
                </a:cubicBezTo>
                <a:cubicBezTo>
                  <a:pt x="10070" y="6872"/>
                  <a:pt x="10086" y="6903"/>
                  <a:pt x="10105" y="6903"/>
                </a:cubicBezTo>
                <a:cubicBezTo>
                  <a:pt x="10124" y="6903"/>
                  <a:pt x="10139" y="6872"/>
                  <a:pt x="10139" y="6834"/>
                </a:cubicBezTo>
                <a:cubicBezTo>
                  <a:pt x="10139" y="6795"/>
                  <a:pt x="10124" y="6764"/>
                  <a:pt x="10105" y="6764"/>
                </a:cubicBezTo>
                <a:close/>
                <a:moveTo>
                  <a:pt x="15986" y="6783"/>
                </a:moveTo>
                <a:cubicBezTo>
                  <a:pt x="15967" y="6783"/>
                  <a:pt x="15951" y="6815"/>
                  <a:pt x="15951" y="6853"/>
                </a:cubicBezTo>
                <a:cubicBezTo>
                  <a:pt x="15951" y="6891"/>
                  <a:pt x="15967" y="6922"/>
                  <a:pt x="15986" y="6922"/>
                </a:cubicBezTo>
                <a:cubicBezTo>
                  <a:pt x="16005" y="6922"/>
                  <a:pt x="16020" y="6891"/>
                  <a:pt x="16020" y="6853"/>
                </a:cubicBezTo>
                <a:cubicBezTo>
                  <a:pt x="16020" y="6815"/>
                  <a:pt x="16005" y="6783"/>
                  <a:pt x="15986" y="6783"/>
                </a:cubicBezTo>
                <a:close/>
                <a:moveTo>
                  <a:pt x="17591" y="6793"/>
                </a:moveTo>
                <a:cubicBezTo>
                  <a:pt x="17546" y="6793"/>
                  <a:pt x="17508" y="6867"/>
                  <a:pt x="17508" y="6959"/>
                </a:cubicBezTo>
                <a:cubicBezTo>
                  <a:pt x="17508" y="7051"/>
                  <a:pt x="17546" y="7125"/>
                  <a:pt x="17591" y="7125"/>
                </a:cubicBezTo>
                <a:cubicBezTo>
                  <a:pt x="17637" y="7125"/>
                  <a:pt x="17675" y="7051"/>
                  <a:pt x="17675" y="6959"/>
                </a:cubicBezTo>
                <a:cubicBezTo>
                  <a:pt x="17675" y="6867"/>
                  <a:pt x="17637" y="6793"/>
                  <a:pt x="17591" y="6793"/>
                </a:cubicBezTo>
                <a:close/>
                <a:moveTo>
                  <a:pt x="18155" y="6803"/>
                </a:moveTo>
                <a:cubicBezTo>
                  <a:pt x="18128" y="6803"/>
                  <a:pt x="18106" y="6847"/>
                  <a:pt x="18106" y="6902"/>
                </a:cubicBezTo>
                <a:cubicBezTo>
                  <a:pt x="18106" y="6957"/>
                  <a:pt x="18128" y="7002"/>
                  <a:pt x="18155" y="7002"/>
                </a:cubicBezTo>
                <a:cubicBezTo>
                  <a:pt x="18183" y="7002"/>
                  <a:pt x="18205" y="6957"/>
                  <a:pt x="18205" y="6902"/>
                </a:cubicBezTo>
                <a:cubicBezTo>
                  <a:pt x="18205" y="6847"/>
                  <a:pt x="18183" y="6803"/>
                  <a:pt x="18155" y="6803"/>
                </a:cubicBezTo>
                <a:close/>
                <a:moveTo>
                  <a:pt x="5142" y="6822"/>
                </a:moveTo>
                <a:cubicBezTo>
                  <a:pt x="5128" y="6822"/>
                  <a:pt x="5116" y="6845"/>
                  <a:pt x="5116" y="6874"/>
                </a:cubicBezTo>
                <a:cubicBezTo>
                  <a:pt x="5116" y="6902"/>
                  <a:pt x="5128" y="6925"/>
                  <a:pt x="5142" y="6925"/>
                </a:cubicBezTo>
                <a:cubicBezTo>
                  <a:pt x="5157" y="6925"/>
                  <a:pt x="5168" y="6902"/>
                  <a:pt x="5168" y="6874"/>
                </a:cubicBezTo>
                <a:cubicBezTo>
                  <a:pt x="5168" y="6845"/>
                  <a:pt x="5157" y="6822"/>
                  <a:pt x="5142" y="6822"/>
                </a:cubicBezTo>
                <a:close/>
                <a:moveTo>
                  <a:pt x="10478" y="6822"/>
                </a:moveTo>
                <a:cubicBezTo>
                  <a:pt x="10459" y="6822"/>
                  <a:pt x="10443" y="6853"/>
                  <a:pt x="10443" y="6891"/>
                </a:cubicBezTo>
                <a:cubicBezTo>
                  <a:pt x="10443" y="6929"/>
                  <a:pt x="10459" y="6960"/>
                  <a:pt x="10478" y="6960"/>
                </a:cubicBezTo>
                <a:cubicBezTo>
                  <a:pt x="10497" y="6960"/>
                  <a:pt x="10512" y="6929"/>
                  <a:pt x="10512" y="6891"/>
                </a:cubicBezTo>
                <a:cubicBezTo>
                  <a:pt x="10512" y="6853"/>
                  <a:pt x="10497" y="6822"/>
                  <a:pt x="10478" y="6822"/>
                </a:cubicBezTo>
                <a:close/>
                <a:moveTo>
                  <a:pt x="14663" y="6822"/>
                </a:moveTo>
                <a:cubicBezTo>
                  <a:pt x="14636" y="6822"/>
                  <a:pt x="14613" y="6866"/>
                  <a:pt x="14613" y="6921"/>
                </a:cubicBezTo>
                <a:cubicBezTo>
                  <a:pt x="14613" y="6977"/>
                  <a:pt x="14636" y="7021"/>
                  <a:pt x="14663" y="7021"/>
                </a:cubicBezTo>
                <a:cubicBezTo>
                  <a:pt x="14691" y="7021"/>
                  <a:pt x="14713" y="6977"/>
                  <a:pt x="14713" y="6921"/>
                </a:cubicBezTo>
                <a:cubicBezTo>
                  <a:pt x="14713" y="6866"/>
                  <a:pt x="14691" y="6822"/>
                  <a:pt x="14663" y="6822"/>
                </a:cubicBezTo>
                <a:close/>
                <a:moveTo>
                  <a:pt x="5877" y="6860"/>
                </a:moveTo>
                <a:cubicBezTo>
                  <a:pt x="5811" y="6860"/>
                  <a:pt x="5757" y="6968"/>
                  <a:pt x="5757" y="7102"/>
                </a:cubicBezTo>
                <a:cubicBezTo>
                  <a:pt x="5757" y="7235"/>
                  <a:pt x="5811" y="7344"/>
                  <a:pt x="5877" y="7344"/>
                </a:cubicBezTo>
                <a:cubicBezTo>
                  <a:pt x="5944" y="7344"/>
                  <a:pt x="5998" y="7235"/>
                  <a:pt x="5998" y="7102"/>
                </a:cubicBezTo>
                <a:cubicBezTo>
                  <a:pt x="5998" y="6968"/>
                  <a:pt x="5944" y="6860"/>
                  <a:pt x="5877" y="6860"/>
                </a:cubicBezTo>
                <a:close/>
                <a:moveTo>
                  <a:pt x="11987" y="6860"/>
                </a:moveTo>
                <a:cubicBezTo>
                  <a:pt x="11968" y="6860"/>
                  <a:pt x="11953" y="6891"/>
                  <a:pt x="11953" y="6929"/>
                </a:cubicBezTo>
                <a:cubicBezTo>
                  <a:pt x="11953" y="6967"/>
                  <a:pt x="11968" y="6998"/>
                  <a:pt x="11987" y="6998"/>
                </a:cubicBezTo>
                <a:cubicBezTo>
                  <a:pt x="12006" y="6998"/>
                  <a:pt x="12022" y="6967"/>
                  <a:pt x="12022" y="6929"/>
                </a:cubicBezTo>
                <a:cubicBezTo>
                  <a:pt x="12022" y="6891"/>
                  <a:pt x="12006" y="6860"/>
                  <a:pt x="11987" y="6860"/>
                </a:cubicBezTo>
                <a:close/>
                <a:moveTo>
                  <a:pt x="15174" y="6860"/>
                </a:moveTo>
                <a:cubicBezTo>
                  <a:pt x="15154" y="6860"/>
                  <a:pt x="15139" y="6891"/>
                  <a:pt x="15139" y="6929"/>
                </a:cubicBezTo>
                <a:cubicBezTo>
                  <a:pt x="15139" y="6967"/>
                  <a:pt x="15154" y="6998"/>
                  <a:pt x="15174" y="6998"/>
                </a:cubicBezTo>
                <a:cubicBezTo>
                  <a:pt x="15193" y="6998"/>
                  <a:pt x="15208" y="6967"/>
                  <a:pt x="15208" y="6929"/>
                </a:cubicBezTo>
                <a:cubicBezTo>
                  <a:pt x="15208" y="6891"/>
                  <a:pt x="15193" y="6860"/>
                  <a:pt x="15174" y="6860"/>
                </a:cubicBezTo>
                <a:close/>
                <a:moveTo>
                  <a:pt x="1993" y="6879"/>
                </a:moveTo>
                <a:cubicBezTo>
                  <a:pt x="1974" y="6879"/>
                  <a:pt x="1959" y="6910"/>
                  <a:pt x="1959" y="6948"/>
                </a:cubicBezTo>
                <a:cubicBezTo>
                  <a:pt x="1959" y="6986"/>
                  <a:pt x="1974" y="7017"/>
                  <a:pt x="1993" y="7017"/>
                </a:cubicBezTo>
                <a:cubicBezTo>
                  <a:pt x="2012" y="7017"/>
                  <a:pt x="2028" y="6986"/>
                  <a:pt x="2028" y="6948"/>
                </a:cubicBezTo>
                <a:cubicBezTo>
                  <a:pt x="2028" y="6910"/>
                  <a:pt x="2012" y="6879"/>
                  <a:pt x="1993" y="6879"/>
                </a:cubicBezTo>
                <a:close/>
                <a:moveTo>
                  <a:pt x="11576" y="6879"/>
                </a:moveTo>
                <a:cubicBezTo>
                  <a:pt x="11557" y="6879"/>
                  <a:pt x="11542" y="6910"/>
                  <a:pt x="11542" y="6948"/>
                </a:cubicBezTo>
                <a:cubicBezTo>
                  <a:pt x="11542" y="6986"/>
                  <a:pt x="11557" y="7017"/>
                  <a:pt x="11576" y="7017"/>
                </a:cubicBezTo>
                <a:cubicBezTo>
                  <a:pt x="11595" y="7017"/>
                  <a:pt x="11611" y="6986"/>
                  <a:pt x="11611" y="6948"/>
                </a:cubicBezTo>
                <a:cubicBezTo>
                  <a:pt x="11611" y="6910"/>
                  <a:pt x="11595" y="6879"/>
                  <a:pt x="11576" y="6879"/>
                </a:cubicBezTo>
                <a:close/>
                <a:moveTo>
                  <a:pt x="13756" y="6879"/>
                </a:moveTo>
                <a:cubicBezTo>
                  <a:pt x="13728" y="6879"/>
                  <a:pt x="13706" y="6924"/>
                  <a:pt x="13706" y="6979"/>
                </a:cubicBezTo>
                <a:cubicBezTo>
                  <a:pt x="13706" y="7034"/>
                  <a:pt x="13728" y="7079"/>
                  <a:pt x="13756" y="7079"/>
                </a:cubicBezTo>
                <a:cubicBezTo>
                  <a:pt x="13783" y="7079"/>
                  <a:pt x="13806" y="7034"/>
                  <a:pt x="13806" y="6979"/>
                </a:cubicBezTo>
                <a:cubicBezTo>
                  <a:pt x="13806" y="6924"/>
                  <a:pt x="13783" y="6879"/>
                  <a:pt x="13756" y="6879"/>
                </a:cubicBezTo>
                <a:close/>
                <a:moveTo>
                  <a:pt x="15537" y="6898"/>
                </a:moveTo>
                <a:cubicBezTo>
                  <a:pt x="15518" y="6898"/>
                  <a:pt x="15502" y="6929"/>
                  <a:pt x="15502" y="6967"/>
                </a:cubicBezTo>
                <a:cubicBezTo>
                  <a:pt x="15502" y="7006"/>
                  <a:pt x="15518" y="7036"/>
                  <a:pt x="15537" y="7036"/>
                </a:cubicBezTo>
                <a:cubicBezTo>
                  <a:pt x="15556" y="7036"/>
                  <a:pt x="15571" y="7006"/>
                  <a:pt x="15571" y="6967"/>
                </a:cubicBezTo>
                <a:cubicBezTo>
                  <a:pt x="15571" y="6929"/>
                  <a:pt x="15556" y="6898"/>
                  <a:pt x="15537" y="6898"/>
                </a:cubicBezTo>
                <a:close/>
                <a:moveTo>
                  <a:pt x="4646" y="6917"/>
                </a:moveTo>
                <a:cubicBezTo>
                  <a:pt x="4626" y="6917"/>
                  <a:pt x="4610" y="6950"/>
                  <a:pt x="4610" y="6990"/>
                </a:cubicBezTo>
                <a:cubicBezTo>
                  <a:pt x="4610" y="7030"/>
                  <a:pt x="4626" y="7063"/>
                  <a:pt x="4646" y="7063"/>
                </a:cubicBezTo>
                <a:cubicBezTo>
                  <a:pt x="4667" y="7063"/>
                  <a:pt x="4683" y="7030"/>
                  <a:pt x="4683" y="6990"/>
                </a:cubicBezTo>
                <a:cubicBezTo>
                  <a:pt x="4683" y="6950"/>
                  <a:pt x="4667" y="6917"/>
                  <a:pt x="4646" y="6917"/>
                </a:cubicBezTo>
                <a:close/>
                <a:moveTo>
                  <a:pt x="13282" y="6917"/>
                </a:moveTo>
                <a:cubicBezTo>
                  <a:pt x="13263" y="6917"/>
                  <a:pt x="13247" y="6948"/>
                  <a:pt x="13247" y="6986"/>
                </a:cubicBezTo>
                <a:cubicBezTo>
                  <a:pt x="13247" y="7025"/>
                  <a:pt x="13263" y="7055"/>
                  <a:pt x="13282" y="7055"/>
                </a:cubicBezTo>
                <a:cubicBezTo>
                  <a:pt x="13301" y="7055"/>
                  <a:pt x="13316" y="7025"/>
                  <a:pt x="13316" y="6986"/>
                </a:cubicBezTo>
                <a:cubicBezTo>
                  <a:pt x="13316" y="6948"/>
                  <a:pt x="13301" y="6917"/>
                  <a:pt x="13282" y="6917"/>
                </a:cubicBezTo>
                <a:close/>
                <a:moveTo>
                  <a:pt x="18816" y="6917"/>
                </a:moveTo>
                <a:cubicBezTo>
                  <a:pt x="18774" y="6917"/>
                  <a:pt x="18741" y="6984"/>
                  <a:pt x="18741" y="7067"/>
                </a:cubicBezTo>
                <a:cubicBezTo>
                  <a:pt x="18741" y="7149"/>
                  <a:pt x="18774" y="7217"/>
                  <a:pt x="18816" y="7217"/>
                </a:cubicBezTo>
                <a:cubicBezTo>
                  <a:pt x="18857" y="7217"/>
                  <a:pt x="18891" y="7149"/>
                  <a:pt x="18891" y="7067"/>
                </a:cubicBezTo>
                <a:cubicBezTo>
                  <a:pt x="18891" y="6984"/>
                  <a:pt x="18857" y="6917"/>
                  <a:pt x="18816" y="6917"/>
                </a:cubicBezTo>
                <a:close/>
                <a:moveTo>
                  <a:pt x="2244" y="6927"/>
                </a:moveTo>
                <a:cubicBezTo>
                  <a:pt x="2202" y="6927"/>
                  <a:pt x="2169" y="6994"/>
                  <a:pt x="2169" y="7076"/>
                </a:cubicBezTo>
                <a:cubicBezTo>
                  <a:pt x="2169" y="7159"/>
                  <a:pt x="2202" y="7226"/>
                  <a:pt x="2244" y="7226"/>
                </a:cubicBezTo>
                <a:cubicBezTo>
                  <a:pt x="2285" y="7226"/>
                  <a:pt x="2319" y="7159"/>
                  <a:pt x="2319" y="7076"/>
                </a:cubicBezTo>
                <a:cubicBezTo>
                  <a:pt x="2319" y="6994"/>
                  <a:pt x="2285" y="6927"/>
                  <a:pt x="2244" y="6927"/>
                </a:cubicBezTo>
                <a:close/>
                <a:moveTo>
                  <a:pt x="4322" y="6927"/>
                </a:moveTo>
                <a:cubicBezTo>
                  <a:pt x="4301" y="6927"/>
                  <a:pt x="4285" y="6959"/>
                  <a:pt x="4285" y="7000"/>
                </a:cubicBezTo>
                <a:cubicBezTo>
                  <a:pt x="4285" y="7040"/>
                  <a:pt x="4301" y="7072"/>
                  <a:pt x="4322" y="7072"/>
                </a:cubicBezTo>
                <a:cubicBezTo>
                  <a:pt x="4342" y="7072"/>
                  <a:pt x="4358" y="7040"/>
                  <a:pt x="4358" y="7000"/>
                </a:cubicBezTo>
                <a:cubicBezTo>
                  <a:pt x="4358" y="6959"/>
                  <a:pt x="4342" y="6927"/>
                  <a:pt x="4322" y="6927"/>
                </a:cubicBezTo>
                <a:close/>
                <a:moveTo>
                  <a:pt x="12183" y="6946"/>
                </a:moveTo>
                <a:cubicBezTo>
                  <a:pt x="12164" y="6946"/>
                  <a:pt x="12148" y="6977"/>
                  <a:pt x="12148" y="7015"/>
                </a:cubicBezTo>
                <a:cubicBezTo>
                  <a:pt x="12148" y="7053"/>
                  <a:pt x="12164" y="7084"/>
                  <a:pt x="12183" y="7084"/>
                </a:cubicBezTo>
                <a:cubicBezTo>
                  <a:pt x="12202" y="7084"/>
                  <a:pt x="12218" y="7053"/>
                  <a:pt x="12218" y="7015"/>
                </a:cubicBezTo>
                <a:cubicBezTo>
                  <a:pt x="12218" y="6977"/>
                  <a:pt x="12202" y="6946"/>
                  <a:pt x="12183" y="6946"/>
                </a:cubicBezTo>
                <a:close/>
                <a:moveTo>
                  <a:pt x="9517" y="6965"/>
                </a:moveTo>
                <a:cubicBezTo>
                  <a:pt x="9498" y="6965"/>
                  <a:pt x="9483" y="6996"/>
                  <a:pt x="9483" y="7034"/>
                </a:cubicBezTo>
                <a:cubicBezTo>
                  <a:pt x="9483" y="7072"/>
                  <a:pt x="9498" y="7103"/>
                  <a:pt x="9517" y="7103"/>
                </a:cubicBezTo>
                <a:cubicBezTo>
                  <a:pt x="9536" y="7103"/>
                  <a:pt x="9552" y="7072"/>
                  <a:pt x="9552" y="7034"/>
                </a:cubicBezTo>
                <a:cubicBezTo>
                  <a:pt x="9552" y="6996"/>
                  <a:pt x="9536" y="6965"/>
                  <a:pt x="9517" y="6965"/>
                </a:cubicBezTo>
                <a:close/>
                <a:moveTo>
                  <a:pt x="9708" y="6965"/>
                </a:moveTo>
                <a:cubicBezTo>
                  <a:pt x="9689" y="6965"/>
                  <a:pt x="9674" y="6996"/>
                  <a:pt x="9674" y="7034"/>
                </a:cubicBezTo>
                <a:cubicBezTo>
                  <a:pt x="9674" y="7072"/>
                  <a:pt x="9689" y="7103"/>
                  <a:pt x="9708" y="7103"/>
                </a:cubicBezTo>
                <a:cubicBezTo>
                  <a:pt x="9728" y="7103"/>
                  <a:pt x="9743" y="7072"/>
                  <a:pt x="9743" y="7034"/>
                </a:cubicBezTo>
                <a:cubicBezTo>
                  <a:pt x="9743" y="6996"/>
                  <a:pt x="9728" y="6965"/>
                  <a:pt x="9708" y="6965"/>
                </a:cubicBezTo>
                <a:close/>
                <a:moveTo>
                  <a:pt x="12608" y="6984"/>
                </a:moveTo>
                <a:cubicBezTo>
                  <a:pt x="12589" y="6984"/>
                  <a:pt x="12574" y="7015"/>
                  <a:pt x="12574" y="7053"/>
                </a:cubicBezTo>
                <a:cubicBezTo>
                  <a:pt x="12574" y="7091"/>
                  <a:pt x="12589" y="7122"/>
                  <a:pt x="12608" y="7122"/>
                </a:cubicBezTo>
                <a:cubicBezTo>
                  <a:pt x="12627" y="7122"/>
                  <a:pt x="12643" y="7091"/>
                  <a:pt x="12643" y="7053"/>
                </a:cubicBezTo>
                <a:cubicBezTo>
                  <a:pt x="12643" y="7015"/>
                  <a:pt x="12627" y="6984"/>
                  <a:pt x="12608" y="6984"/>
                </a:cubicBezTo>
                <a:close/>
                <a:moveTo>
                  <a:pt x="3078" y="6994"/>
                </a:moveTo>
                <a:cubicBezTo>
                  <a:pt x="3011" y="6994"/>
                  <a:pt x="2957" y="7102"/>
                  <a:pt x="2957" y="7235"/>
                </a:cubicBezTo>
                <a:cubicBezTo>
                  <a:pt x="2957" y="7369"/>
                  <a:pt x="3011" y="7477"/>
                  <a:pt x="3078" y="7477"/>
                </a:cubicBezTo>
                <a:cubicBezTo>
                  <a:pt x="3145" y="7477"/>
                  <a:pt x="3199" y="7369"/>
                  <a:pt x="3199" y="7235"/>
                </a:cubicBezTo>
                <a:cubicBezTo>
                  <a:pt x="3199" y="7102"/>
                  <a:pt x="3145" y="6994"/>
                  <a:pt x="3078" y="6994"/>
                </a:cubicBezTo>
                <a:close/>
                <a:moveTo>
                  <a:pt x="5473" y="7003"/>
                </a:moveTo>
                <a:cubicBezTo>
                  <a:pt x="5432" y="7003"/>
                  <a:pt x="5398" y="7070"/>
                  <a:pt x="5398" y="7153"/>
                </a:cubicBezTo>
                <a:cubicBezTo>
                  <a:pt x="5398" y="7235"/>
                  <a:pt x="5432" y="7303"/>
                  <a:pt x="5473" y="7303"/>
                </a:cubicBezTo>
                <a:cubicBezTo>
                  <a:pt x="5514" y="7303"/>
                  <a:pt x="5548" y="7235"/>
                  <a:pt x="5548" y="7153"/>
                </a:cubicBezTo>
                <a:cubicBezTo>
                  <a:pt x="5548" y="7070"/>
                  <a:pt x="5514" y="7003"/>
                  <a:pt x="5473" y="7003"/>
                </a:cubicBezTo>
                <a:close/>
                <a:moveTo>
                  <a:pt x="6337" y="7003"/>
                </a:moveTo>
                <a:cubicBezTo>
                  <a:pt x="6309" y="7003"/>
                  <a:pt x="6287" y="7048"/>
                  <a:pt x="6287" y="7103"/>
                </a:cubicBezTo>
                <a:cubicBezTo>
                  <a:pt x="6287" y="7158"/>
                  <a:pt x="6309" y="7203"/>
                  <a:pt x="6337" y="7203"/>
                </a:cubicBezTo>
                <a:cubicBezTo>
                  <a:pt x="6364" y="7203"/>
                  <a:pt x="6387" y="7158"/>
                  <a:pt x="6387" y="7103"/>
                </a:cubicBezTo>
                <a:cubicBezTo>
                  <a:pt x="6387" y="7048"/>
                  <a:pt x="6364" y="7003"/>
                  <a:pt x="6337" y="7003"/>
                </a:cubicBezTo>
                <a:close/>
                <a:moveTo>
                  <a:pt x="19726" y="7013"/>
                </a:moveTo>
                <a:cubicBezTo>
                  <a:pt x="19707" y="7013"/>
                  <a:pt x="19692" y="7044"/>
                  <a:pt x="19692" y="7082"/>
                </a:cubicBezTo>
                <a:cubicBezTo>
                  <a:pt x="19692" y="7120"/>
                  <a:pt x="19707" y="7151"/>
                  <a:pt x="19726" y="7151"/>
                </a:cubicBezTo>
                <a:cubicBezTo>
                  <a:pt x="19745" y="7151"/>
                  <a:pt x="19761" y="7120"/>
                  <a:pt x="19761" y="7082"/>
                </a:cubicBezTo>
                <a:cubicBezTo>
                  <a:pt x="19761" y="7044"/>
                  <a:pt x="19745" y="7013"/>
                  <a:pt x="19726" y="7013"/>
                </a:cubicBezTo>
                <a:close/>
                <a:moveTo>
                  <a:pt x="10728" y="7022"/>
                </a:moveTo>
                <a:cubicBezTo>
                  <a:pt x="10687" y="7022"/>
                  <a:pt x="10653" y="7089"/>
                  <a:pt x="10653" y="7172"/>
                </a:cubicBezTo>
                <a:cubicBezTo>
                  <a:pt x="10653" y="7255"/>
                  <a:pt x="10687" y="7322"/>
                  <a:pt x="10728" y="7322"/>
                </a:cubicBezTo>
                <a:cubicBezTo>
                  <a:pt x="10769" y="7322"/>
                  <a:pt x="10803" y="7255"/>
                  <a:pt x="10803" y="7172"/>
                </a:cubicBezTo>
                <a:cubicBezTo>
                  <a:pt x="10803" y="7089"/>
                  <a:pt x="10769" y="7022"/>
                  <a:pt x="10728" y="7022"/>
                </a:cubicBezTo>
                <a:close/>
                <a:moveTo>
                  <a:pt x="13559" y="7022"/>
                </a:moveTo>
                <a:cubicBezTo>
                  <a:pt x="13540" y="7022"/>
                  <a:pt x="13524" y="7053"/>
                  <a:pt x="13524" y="7092"/>
                </a:cubicBezTo>
                <a:cubicBezTo>
                  <a:pt x="13524" y="7130"/>
                  <a:pt x="13540" y="7161"/>
                  <a:pt x="13559" y="7161"/>
                </a:cubicBezTo>
                <a:cubicBezTo>
                  <a:pt x="13578" y="7161"/>
                  <a:pt x="13593" y="7130"/>
                  <a:pt x="13593" y="7092"/>
                </a:cubicBezTo>
                <a:cubicBezTo>
                  <a:pt x="13593" y="7053"/>
                  <a:pt x="13578" y="7022"/>
                  <a:pt x="13559" y="7022"/>
                </a:cubicBezTo>
                <a:close/>
                <a:moveTo>
                  <a:pt x="10181" y="7032"/>
                </a:moveTo>
                <a:cubicBezTo>
                  <a:pt x="10162" y="7032"/>
                  <a:pt x="10147" y="7063"/>
                  <a:pt x="10147" y="7101"/>
                </a:cubicBezTo>
                <a:cubicBezTo>
                  <a:pt x="10147" y="7139"/>
                  <a:pt x="10162" y="7170"/>
                  <a:pt x="10181" y="7170"/>
                </a:cubicBezTo>
                <a:cubicBezTo>
                  <a:pt x="10201" y="7170"/>
                  <a:pt x="10216" y="7139"/>
                  <a:pt x="10216" y="7101"/>
                </a:cubicBezTo>
                <a:cubicBezTo>
                  <a:pt x="10216" y="7063"/>
                  <a:pt x="10201" y="7032"/>
                  <a:pt x="10181" y="7032"/>
                </a:cubicBezTo>
                <a:close/>
                <a:moveTo>
                  <a:pt x="10353" y="7032"/>
                </a:moveTo>
                <a:cubicBezTo>
                  <a:pt x="10334" y="7032"/>
                  <a:pt x="10319" y="7063"/>
                  <a:pt x="10319" y="7101"/>
                </a:cubicBezTo>
                <a:cubicBezTo>
                  <a:pt x="10319" y="7139"/>
                  <a:pt x="10334" y="7170"/>
                  <a:pt x="10353" y="7170"/>
                </a:cubicBezTo>
                <a:cubicBezTo>
                  <a:pt x="10372" y="7170"/>
                  <a:pt x="10388" y="7139"/>
                  <a:pt x="10388" y="7101"/>
                </a:cubicBezTo>
                <a:cubicBezTo>
                  <a:pt x="10388" y="7063"/>
                  <a:pt x="10372" y="7032"/>
                  <a:pt x="10353" y="7032"/>
                </a:cubicBezTo>
                <a:close/>
                <a:moveTo>
                  <a:pt x="9847" y="7070"/>
                </a:moveTo>
                <a:cubicBezTo>
                  <a:pt x="9828" y="7070"/>
                  <a:pt x="9812" y="7101"/>
                  <a:pt x="9812" y="7139"/>
                </a:cubicBezTo>
                <a:cubicBezTo>
                  <a:pt x="9812" y="7177"/>
                  <a:pt x="9828" y="7208"/>
                  <a:pt x="9847" y="7208"/>
                </a:cubicBezTo>
                <a:cubicBezTo>
                  <a:pt x="9866" y="7208"/>
                  <a:pt x="9882" y="7177"/>
                  <a:pt x="9882" y="7139"/>
                </a:cubicBezTo>
                <a:cubicBezTo>
                  <a:pt x="9882" y="7101"/>
                  <a:pt x="9866" y="7070"/>
                  <a:pt x="9847" y="7070"/>
                </a:cubicBezTo>
                <a:close/>
                <a:moveTo>
                  <a:pt x="11822" y="7089"/>
                </a:moveTo>
                <a:cubicBezTo>
                  <a:pt x="11781" y="7089"/>
                  <a:pt x="11747" y="7156"/>
                  <a:pt x="11747" y="7239"/>
                </a:cubicBezTo>
                <a:cubicBezTo>
                  <a:pt x="11747" y="7321"/>
                  <a:pt x="11781" y="7389"/>
                  <a:pt x="11822" y="7389"/>
                </a:cubicBezTo>
                <a:cubicBezTo>
                  <a:pt x="11863" y="7389"/>
                  <a:pt x="11897" y="7321"/>
                  <a:pt x="11897" y="7239"/>
                </a:cubicBezTo>
                <a:cubicBezTo>
                  <a:pt x="11897" y="7156"/>
                  <a:pt x="11863" y="7089"/>
                  <a:pt x="11822" y="7089"/>
                </a:cubicBezTo>
                <a:close/>
                <a:moveTo>
                  <a:pt x="13107" y="7089"/>
                </a:moveTo>
                <a:cubicBezTo>
                  <a:pt x="13066" y="7089"/>
                  <a:pt x="13032" y="7156"/>
                  <a:pt x="13032" y="7239"/>
                </a:cubicBezTo>
                <a:cubicBezTo>
                  <a:pt x="13032" y="7321"/>
                  <a:pt x="13066" y="7389"/>
                  <a:pt x="13107" y="7389"/>
                </a:cubicBezTo>
                <a:cubicBezTo>
                  <a:pt x="13148" y="7389"/>
                  <a:pt x="13182" y="7321"/>
                  <a:pt x="13182" y="7239"/>
                </a:cubicBezTo>
                <a:cubicBezTo>
                  <a:pt x="13182" y="7156"/>
                  <a:pt x="13148" y="7089"/>
                  <a:pt x="13107" y="7089"/>
                </a:cubicBezTo>
                <a:close/>
                <a:moveTo>
                  <a:pt x="16979" y="7099"/>
                </a:moveTo>
                <a:cubicBezTo>
                  <a:pt x="16960" y="7099"/>
                  <a:pt x="16945" y="7130"/>
                  <a:pt x="16945" y="7168"/>
                </a:cubicBezTo>
                <a:cubicBezTo>
                  <a:pt x="16945" y="7206"/>
                  <a:pt x="16960" y="7237"/>
                  <a:pt x="16979" y="7237"/>
                </a:cubicBezTo>
                <a:cubicBezTo>
                  <a:pt x="16998" y="7237"/>
                  <a:pt x="17014" y="7206"/>
                  <a:pt x="17014" y="7168"/>
                </a:cubicBezTo>
                <a:cubicBezTo>
                  <a:pt x="17014" y="7130"/>
                  <a:pt x="16998" y="7099"/>
                  <a:pt x="16979" y="7099"/>
                </a:cubicBezTo>
                <a:close/>
                <a:moveTo>
                  <a:pt x="18018" y="7099"/>
                </a:moveTo>
                <a:cubicBezTo>
                  <a:pt x="17977" y="7099"/>
                  <a:pt x="17943" y="7166"/>
                  <a:pt x="17943" y="7248"/>
                </a:cubicBezTo>
                <a:cubicBezTo>
                  <a:pt x="17943" y="7331"/>
                  <a:pt x="17977" y="7398"/>
                  <a:pt x="18018" y="7398"/>
                </a:cubicBezTo>
                <a:cubicBezTo>
                  <a:pt x="18059" y="7398"/>
                  <a:pt x="18093" y="7331"/>
                  <a:pt x="18093" y="7248"/>
                </a:cubicBezTo>
                <a:cubicBezTo>
                  <a:pt x="18093" y="7166"/>
                  <a:pt x="18059" y="7099"/>
                  <a:pt x="18018" y="7099"/>
                </a:cubicBezTo>
                <a:close/>
                <a:moveTo>
                  <a:pt x="14889" y="7137"/>
                </a:moveTo>
                <a:cubicBezTo>
                  <a:pt x="14848" y="7137"/>
                  <a:pt x="14814" y="7204"/>
                  <a:pt x="14814" y="7287"/>
                </a:cubicBezTo>
                <a:cubicBezTo>
                  <a:pt x="14814" y="7369"/>
                  <a:pt x="14848" y="7436"/>
                  <a:pt x="14889" y="7436"/>
                </a:cubicBezTo>
                <a:cubicBezTo>
                  <a:pt x="14930" y="7436"/>
                  <a:pt x="14964" y="7369"/>
                  <a:pt x="14964" y="7287"/>
                </a:cubicBezTo>
                <a:cubicBezTo>
                  <a:pt x="14964" y="7204"/>
                  <a:pt x="14930" y="7137"/>
                  <a:pt x="14889" y="7137"/>
                </a:cubicBezTo>
                <a:close/>
                <a:moveTo>
                  <a:pt x="15905" y="7137"/>
                </a:moveTo>
                <a:cubicBezTo>
                  <a:pt x="15885" y="7137"/>
                  <a:pt x="15870" y="7168"/>
                  <a:pt x="15870" y="7206"/>
                </a:cubicBezTo>
                <a:cubicBezTo>
                  <a:pt x="15870" y="7244"/>
                  <a:pt x="15885" y="7275"/>
                  <a:pt x="15905" y="7275"/>
                </a:cubicBezTo>
                <a:cubicBezTo>
                  <a:pt x="15924" y="7275"/>
                  <a:pt x="15939" y="7244"/>
                  <a:pt x="15939" y="7206"/>
                </a:cubicBezTo>
                <a:cubicBezTo>
                  <a:pt x="15939" y="7168"/>
                  <a:pt x="15924" y="7137"/>
                  <a:pt x="15905" y="7137"/>
                </a:cubicBezTo>
                <a:close/>
                <a:moveTo>
                  <a:pt x="12341" y="7147"/>
                </a:moveTo>
                <a:cubicBezTo>
                  <a:pt x="12322" y="7147"/>
                  <a:pt x="12306" y="7178"/>
                  <a:pt x="12306" y="7216"/>
                </a:cubicBezTo>
                <a:cubicBezTo>
                  <a:pt x="12306" y="7254"/>
                  <a:pt x="12322" y="7285"/>
                  <a:pt x="12341" y="7285"/>
                </a:cubicBezTo>
                <a:cubicBezTo>
                  <a:pt x="12360" y="7285"/>
                  <a:pt x="12375" y="7254"/>
                  <a:pt x="12375" y="7216"/>
                </a:cubicBezTo>
                <a:cubicBezTo>
                  <a:pt x="12375" y="7178"/>
                  <a:pt x="12360" y="7147"/>
                  <a:pt x="12341" y="7147"/>
                </a:cubicBezTo>
                <a:close/>
                <a:moveTo>
                  <a:pt x="5018" y="7156"/>
                </a:moveTo>
                <a:cubicBezTo>
                  <a:pt x="4991" y="7156"/>
                  <a:pt x="4968" y="7201"/>
                  <a:pt x="4968" y="7256"/>
                </a:cubicBezTo>
                <a:cubicBezTo>
                  <a:pt x="4968" y="7311"/>
                  <a:pt x="4991" y="7356"/>
                  <a:pt x="5018" y="7356"/>
                </a:cubicBezTo>
                <a:cubicBezTo>
                  <a:pt x="5046" y="7356"/>
                  <a:pt x="5068" y="7311"/>
                  <a:pt x="5068" y="7256"/>
                </a:cubicBezTo>
                <a:cubicBezTo>
                  <a:pt x="5068" y="7201"/>
                  <a:pt x="5046" y="7156"/>
                  <a:pt x="5018" y="7156"/>
                </a:cubicBezTo>
                <a:close/>
                <a:moveTo>
                  <a:pt x="10052" y="7185"/>
                </a:moveTo>
                <a:cubicBezTo>
                  <a:pt x="10033" y="7185"/>
                  <a:pt x="10018" y="7216"/>
                  <a:pt x="10018" y="7254"/>
                </a:cubicBezTo>
                <a:cubicBezTo>
                  <a:pt x="10018" y="7292"/>
                  <a:pt x="10033" y="7323"/>
                  <a:pt x="10052" y="7323"/>
                </a:cubicBezTo>
                <a:cubicBezTo>
                  <a:pt x="10072" y="7323"/>
                  <a:pt x="10087" y="7292"/>
                  <a:pt x="10087" y="7254"/>
                </a:cubicBezTo>
                <a:cubicBezTo>
                  <a:pt x="10087" y="7216"/>
                  <a:pt x="10072" y="7185"/>
                  <a:pt x="10052" y="7185"/>
                </a:cubicBezTo>
                <a:close/>
                <a:moveTo>
                  <a:pt x="15299" y="7194"/>
                </a:moveTo>
                <a:cubicBezTo>
                  <a:pt x="15271" y="7194"/>
                  <a:pt x="15249" y="7239"/>
                  <a:pt x="15249" y="7294"/>
                </a:cubicBezTo>
                <a:cubicBezTo>
                  <a:pt x="15249" y="7349"/>
                  <a:pt x="15271" y="7394"/>
                  <a:pt x="15299" y="7394"/>
                </a:cubicBezTo>
                <a:cubicBezTo>
                  <a:pt x="15326" y="7394"/>
                  <a:pt x="15349" y="7349"/>
                  <a:pt x="15349" y="7294"/>
                </a:cubicBezTo>
                <a:cubicBezTo>
                  <a:pt x="15349" y="7239"/>
                  <a:pt x="15326" y="7194"/>
                  <a:pt x="15299" y="7194"/>
                </a:cubicBezTo>
                <a:close/>
                <a:moveTo>
                  <a:pt x="17338" y="7204"/>
                </a:moveTo>
                <a:cubicBezTo>
                  <a:pt x="17319" y="7204"/>
                  <a:pt x="17303" y="7235"/>
                  <a:pt x="17303" y="7273"/>
                </a:cubicBezTo>
                <a:cubicBezTo>
                  <a:pt x="17303" y="7311"/>
                  <a:pt x="17319" y="7342"/>
                  <a:pt x="17338" y="7342"/>
                </a:cubicBezTo>
                <a:cubicBezTo>
                  <a:pt x="17357" y="7342"/>
                  <a:pt x="17372" y="7311"/>
                  <a:pt x="17372" y="7273"/>
                </a:cubicBezTo>
                <a:cubicBezTo>
                  <a:pt x="17372" y="7235"/>
                  <a:pt x="17357" y="7204"/>
                  <a:pt x="17338" y="7204"/>
                </a:cubicBezTo>
                <a:close/>
                <a:moveTo>
                  <a:pt x="14452" y="7213"/>
                </a:moveTo>
                <a:cubicBezTo>
                  <a:pt x="14433" y="7213"/>
                  <a:pt x="14418" y="7244"/>
                  <a:pt x="14418" y="7283"/>
                </a:cubicBezTo>
                <a:cubicBezTo>
                  <a:pt x="14418" y="7321"/>
                  <a:pt x="14433" y="7352"/>
                  <a:pt x="14452" y="7352"/>
                </a:cubicBezTo>
                <a:cubicBezTo>
                  <a:pt x="14471" y="7352"/>
                  <a:pt x="14487" y="7321"/>
                  <a:pt x="14487" y="7283"/>
                </a:cubicBezTo>
                <a:cubicBezTo>
                  <a:pt x="14487" y="7244"/>
                  <a:pt x="14471" y="7213"/>
                  <a:pt x="14452" y="7213"/>
                </a:cubicBezTo>
                <a:close/>
                <a:moveTo>
                  <a:pt x="17199" y="7223"/>
                </a:moveTo>
                <a:cubicBezTo>
                  <a:pt x="17180" y="7223"/>
                  <a:pt x="17165" y="7254"/>
                  <a:pt x="17165" y="7292"/>
                </a:cubicBezTo>
                <a:cubicBezTo>
                  <a:pt x="17165" y="7330"/>
                  <a:pt x="17180" y="7361"/>
                  <a:pt x="17199" y="7361"/>
                </a:cubicBezTo>
                <a:cubicBezTo>
                  <a:pt x="17218" y="7361"/>
                  <a:pt x="17234" y="7330"/>
                  <a:pt x="17234" y="7292"/>
                </a:cubicBezTo>
                <a:cubicBezTo>
                  <a:pt x="17234" y="7254"/>
                  <a:pt x="17218" y="7223"/>
                  <a:pt x="17199" y="7223"/>
                </a:cubicBezTo>
                <a:close/>
                <a:moveTo>
                  <a:pt x="4765" y="7242"/>
                </a:moveTo>
                <a:cubicBezTo>
                  <a:pt x="4737" y="7242"/>
                  <a:pt x="4715" y="7287"/>
                  <a:pt x="4715" y="7342"/>
                </a:cubicBezTo>
                <a:cubicBezTo>
                  <a:pt x="4715" y="7397"/>
                  <a:pt x="4737" y="7441"/>
                  <a:pt x="4765" y="7441"/>
                </a:cubicBezTo>
                <a:cubicBezTo>
                  <a:pt x="4793" y="7441"/>
                  <a:pt x="4815" y="7397"/>
                  <a:pt x="4815" y="7342"/>
                </a:cubicBezTo>
                <a:cubicBezTo>
                  <a:pt x="4815" y="7287"/>
                  <a:pt x="4793" y="7242"/>
                  <a:pt x="4765" y="7242"/>
                </a:cubicBezTo>
                <a:close/>
                <a:moveTo>
                  <a:pt x="6146" y="7242"/>
                </a:moveTo>
                <a:cubicBezTo>
                  <a:pt x="6118" y="7242"/>
                  <a:pt x="6096" y="7287"/>
                  <a:pt x="6096" y="7342"/>
                </a:cubicBezTo>
                <a:cubicBezTo>
                  <a:pt x="6096" y="7397"/>
                  <a:pt x="6118" y="7442"/>
                  <a:pt x="6146" y="7442"/>
                </a:cubicBezTo>
                <a:cubicBezTo>
                  <a:pt x="6173" y="7442"/>
                  <a:pt x="6196" y="7397"/>
                  <a:pt x="6196" y="7342"/>
                </a:cubicBezTo>
                <a:cubicBezTo>
                  <a:pt x="6196" y="7287"/>
                  <a:pt x="6173" y="7242"/>
                  <a:pt x="6146" y="7242"/>
                </a:cubicBezTo>
                <a:close/>
                <a:moveTo>
                  <a:pt x="16134" y="7271"/>
                </a:moveTo>
                <a:cubicBezTo>
                  <a:pt x="16115" y="7271"/>
                  <a:pt x="16099" y="7302"/>
                  <a:pt x="16099" y="7340"/>
                </a:cubicBezTo>
                <a:cubicBezTo>
                  <a:pt x="16099" y="7378"/>
                  <a:pt x="16115" y="7409"/>
                  <a:pt x="16134" y="7409"/>
                </a:cubicBezTo>
                <a:cubicBezTo>
                  <a:pt x="16153" y="7409"/>
                  <a:pt x="16168" y="7378"/>
                  <a:pt x="16168" y="7340"/>
                </a:cubicBezTo>
                <a:cubicBezTo>
                  <a:pt x="16168" y="7302"/>
                  <a:pt x="16153" y="7271"/>
                  <a:pt x="16134" y="7271"/>
                </a:cubicBezTo>
                <a:close/>
                <a:moveTo>
                  <a:pt x="6571" y="7280"/>
                </a:moveTo>
                <a:cubicBezTo>
                  <a:pt x="6543" y="7280"/>
                  <a:pt x="6521" y="7325"/>
                  <a:pt x="6521" y="7380"/>
                </a:cubicBezTo>
                <a:cubicBezTo>
                  <a:pt x="6521" y="7435"/>
                  <a:pt x="6543" y="7480"/>
                  <a:pt x="6571" y="7480"/>
                </a:cubicBezTo>
                <a:cubicBezTo>
                  <a:pt x="6598" y="7480"/>
                  <a:pt x="6621" y="7435"/>
                  <a:pt x="6621" y="7380"/>
                </a:cubicBezTo>
                <a:cubicBezTo>
                  <a:pt x="6621" y="7325"/>
                  <a:pt x="6598" y="7280"/>
                  <a:pt x="6571" y="7280"/>
                </a:cubicBezTo>
                <a:close/>
                <a:moveTo>
                  <a:pt x="17564" y="7280"/>
                </a:moveTo>
                <a:cubicBezTo>
                  <a:pt x="17523" y="7280"/>
                  <a:pt x="17489" y="7347"/>
                  <a:pt x="17489" y="7430"/>
                </a:cubicBezTo>
                <a:cubicBezTo>
                  <a:pt x="17489" y="7512"/>
                  <a:pt x="17523" y="7580"/>
                  <a:pt x="17564" y="7580"/>
                </a:cubicBezTo>
                <a:cubicBezTo>
                  <a:pt x="17605" y="7580"/>
                  <a:pt x="17639" y="7512"/>
                  <a:pt x="17639" y="7430"/>
                </a:cubicBezTo>
                <a:cubicBezTo>
                  <a:pt x="17639" y="7347"/>
                  <a:pt x="17605" y="7280"/>
                  <a:pt x="17564" y="7280"/>
                </a:cubicBezTo>
                <a:close/>
                <a:moveTo>
                  <a:pt x="16344" y="7290"/>
                </a:moveTo>
                <a:cubicBezTo>
                  <a:pt x="16325" y="7290"/>
                  <a:pt x="16309" y="7321"/>
                  <a:pt x="16309" y="7359"/>
                </a:cubicBezTo>
                <a:cubicBezTo>
                  <a:pt x="16309" y="7397"/>
                  <a:pt x="16325" y="7428"/>
                  <a:pt x="16344" y="7428"/>
                </a:cubicBezTo>
                <a:cubicBezTo>
                  <a:pt x="16363" y="7428"/>
                  <a:pt x="16379" y="7397"/>
                  <a:pt x="16379" y="7359"/>
                </a:cubicBezTo>
                <a:cubicBezTo>
                  <a:pt x="16379" y="7321"/>
                  <a:pt x="16363" y="7290"/>
                  <a:pt x="16344" y="7290"/>
                </a:cubicBezTo>
                <a:close/>
                <a:moveTo>
                  <a:pt x="15527" y="7309"/>
                </a:moveTo>
                <a:cubicBezTo>
                  <a:pt x="15508" y="7309"/>
                  <a:pt x="15492" y="7340"/>
                  <a:pt x="15492" y="7378"/>
                </a:cubicBezTo>
                <a:cubicBezTo>
                  <a:pt x="15492" y="7416"/>
                  <a:pt x="15508" y="7447"/>
                  <a:pt x="15527" y="7447"/>
                </a:cubicBezTo>
                <a:cubicBezTo>
                  <a:pt x="15546" y="7447"/>
                  <a:pt x="15562" y="7416"/>
                  <a:pt x="15562" y="7378"/>
                </a:cubicBezTo>
                <a:cubicBezTo>
                  <a:pt x="15562" y="7340"/>
                  <a:pt x="15546" y="7309"/>
                  <a:pt x="15527" y="7309"/>
                </a:cubicBezTo>
                <a:close/>
                <a:moveTo>
                  <a:pt x="4220" y="7328"/>
                </a:moveTo>
                <a:cubicBezTo>
                  <a:pt x="4193" y="7328"/>
                  <a:pt x="4171" y="7373"/>
                  <a:pt x="4171" y="7428"/>
                </a:cubicBezTo>
                <a:cubicBezTo>
                  <a:pt x="4171" y="7483"/>
                  <a:pt x="4193" y="7528"/>
                  <a:pt x="4220" y="7528"/>
                </a:cubicBezTo>
                <a:cubicBezTo>
                  <a:pt x="4248" y="7528"/>
                  <a:pt x="4270" y="7483"/>
                  <a:pt x="4270" y="7428"/>
                </a:cubicBezTo>
                <a:cubicBezTo>
                  <a:pt x="4270" y="7373"/>
                  <a:pt x="4248" y="7328"/>
                  <a:pt x="4220" y="7328"/>
                </a:cubicBezTo>
                <a:close/>
                <a:moveTo>
                  <a:pt x="15704" y="7338"/>
                </a:moveTo>
                <a:cubicBezTo>
                  <a:pt x="15685" y="7338"/>
                  <a:pt x="15669" y="7369"/>
                  <a:pt x="15669" y="7407"/>
                </a:cubicBezTo>
                <a:cubicBezTo>
                  <a:pt x="15669" y="7445"/>
                  <a:pt x="15685" y="7476"/>
                  <a:pt x="15704" y="7476"/>
                </a:cubicBezTo>
                <a:cubicBezTo>
                  <a:pt x="15723" y="7476"/>
                  <a:pt x="15738" y="7445"/>
                  <a:pt x="15738" y="7407"/>
                </a:cubicBezTo>
                <a:cubicBezTo>
                  <a:pt x="15738" y="7369"/>
                  <a:pt x="15723" y="7338"/>
                  <a:pt x="15704" y="7338"/>
                </a:cubicBezTo>
                <a:close/>
                <a:moveTo>
                  <a:pt x="18843" y="7347"/>
                </a:moveTo>
                <a:cubicBezTo>
                  <a:pt x="18816" y="7347"/>
                  <a:pt x="18794" y="7392"/>
                  <a:pt x="18794" y="7447"/>
                </a:cubicBezTo>
                <a:cubicBezTo>
                  <a:pt x="18794" y="7502"/>
                  <a:pt x="18816" y="7547"/>
                  <a:pt x="18843" y="7547"/>
                </a:cubicBezTo>
                <a:cubicBezTo>
                  <a:pt x="18871" y="7547"/>
                  <a:pt x="18893" y="7502"/>
                  <a:pt x="18893" y="7447"/>
                </a:cubicBezTo>
                <a:cubicBezTo>
                  <a:pt x="18893" y="7392"/>
                  <a:pt x="18871" y="7347"/>
                  <a:pt x="18843" y="7347"/>
                </a:cubicBezTo>
                <a:close/>
                <a:moveTo>
                  <a:pt x="13480" y="7385"/>
                </a:moveTo>
                <a:cubicBezTo>
                  <a:pt x="13438" y="7385"/>
                  <a:pt x="13405" y="7452"/>
                  <a:pt x="13405" y="7535"/>
                </a:cubicBezTo>
                <a:cubicBezTo>
                  <a:pt x="13405" y="7618"/>
                  <a:pt x="13438" y="7685"/>
                  <a:pt x="13480" y="7685"/>
                </a:cubicBezTo>
                <a:cubicBezTo>
                  <a:pt x="13521" y="7685"/>
                  <a:pt x="13555" y="7618"/>
                  <a:pt x="13555" y="7535"/>
                </a:cubicBezTo>
                <a:cubicBezTo>
                  <a:pt x="13555" y="7452"/>
                  <a:pt x="13521" y="7385"/>
                  <a:pt x="13480" y="7385"/>
                </a:cubicBezTo>
                <a:close/>
                <a:moveTo>
                  <a:pt x="5311" y="7395"/>
                </a:moveTo>
                <a:cubicBezTo>
                  <a:pt x="5269" y="7395"/>
                  <a:pt x="5236" y="7462"/>
                  <a:pt x="5236" y="7544"/>
                </a:cubicBezTo>
                <a:cubicBezTo>
                  <a:pt x="5236" y="7627"/>
                  <a:pt x="5269" y="7694"/>
                  <a:pt x="5311" y="7694"/>
                </a:cubicBezTo>
                <a:cubicBezTo>
                  <a:pt x="5352" y="7694"/>
                  <a:pt x="5386" y="7627"/>
                  <a:pt x="5386" y="7544"/>
                </a:cubicBezTo>
                <a:cubicBezTo>
                  <a:pt x="5386" y="7462"/>
                  <a:pt x="5352" y="7395"/>
                  <a:pt x="5311" y="7395"/>
                </a:cubicBezTo>
                <a:close/>
                <a:moveTo>
                  <a:pt x="16760" y="7395"/>
                </a:moveTo>
                <a:cubicBezTo>
                  <a:pt x="16741" y="7395"/>
                  <a:pt x="16725" y="7426"/>
                  <a:pt x="16725" y="7464"/>
                </a:cubicBezTo>
                <a:cubicBezTo>
                  <a:pt x="16725" y="7502"/>
                  <a:pt x="16741" y="7533"/>
                  <a:pt x="16760" y="7533"/>
                </a:cubicBezTo>
                <a:cubicBezTo>
                  <a:pt x="16779" y="7533"/>
                  <a:pt x="16794" y="7502"/>
                  <a:pt x="16794" y="7464"/>
                </a:cubicBezTo>
                <a:cubicBezTo>
                  <a:pt x="16794" y="7426"/>
                  <a:pt x="16779" y="7395"/>
                  <a:pt x="16760" y="7395"/>
                </a:cubicBezTo>
                <a:close/>
                <a:moveTo>
                  <a:pt x="11185" y="7424"/>
                </a:moveTo>
                <a:cubicBezTo>
                  <a:pt x="11166" y="7424"/>
                  <a:pt x="11150" y="7455"/>
                  <a:pt x="11150" y="7493"/>
                </a:cubicBezTo>
                <a:cubicBezTo>
                  <a:pt x="11150" y="7531"/>
                  <a:pt x="11166" y="7562"/>
                  <a:pt x="11185" y="7562"/>
                </a:cubicBezTo>
                <a:cubicBezTo>
                  <a:pt x="11204" y="7562"/>
                  <a:pt x="11219" y="7531"/>
                  <a:pt x="11219" y="7493"/>
                </a:cubicBezTo>
                <a:cubicBezTo>
                  <a:pt x="11219" y="7455"/>
                  <a:pt x="11204" y="7424"/>
                  <a:pt x="11185" y="7424"/>
                </a:cubicBezTo>
                <a:close/>
                <a:moveTo>
                  <a:pt x="12686" y="7452"/>
                </a:moveTo>
                <a:cubicBezTo>
                  <a:pt x="12658" y="7452"/>
                  <a:pt x="12636" y="7497"/>
                  <a:pt x="12636" y="7552"/>
                </a:cubicBezTo>
                <a:cubicBezTo>
                  <a:pt x="12636" y="7607"/>
                  <a:pt x="12658" y="7652"/>
                  <a:pt x="12686" y="7652"/>
                </a:cubicBezTo>
                <a:cubicBezTo>
                  <a:pt x="12713" y="7652"/>
                  <a:pt x="12735" y="7607"/>
                  <a:pt x="12735" y="7552"/>
                </a:cubicBezTo>
                <a:cubicBezTo>
                  <a:pt x="12735" y="7497"/>
                  <a:pt x="12713" y="7452"/>
                  <a:pt x="12686" y="7452"/>
                </a:cubicBezTo>
                <a:close/>
                <a:moveTo>
                  <a:pt x="16551" y="7490"/>
                </a:moveTo>
                <a:cubicBezTo>
                  <a:pt x="16510" y="7490"/>
                  <a:pt x="16477" y="7557"/>
                  <a:pt x="16477" y="7640"/>
                </a:cubicBezTo>
                <a:cubicBezTo>
                  <a:pt x="16477" y="7723"/>
                  <a:pt x="16510" y="7790"/>
                  <a:pt x="16551" y="7790"/>
                </a:cubicBezTo>
                <a:cubicBezTo>
                  <a:pt x="16593" y="7790"/>
                  <a:pt x="16626" y="7723"/>
                  <a:pt x="16626" y="7640"/>
                </a:cubicBezTo>
                <a:cubicBezTo>
                  <a:pt x="16626" y="7557"/>
                  <a:pt x="16593" y="7490"/>
                  <a:pt x="16551" y="7490"/>
                </a:cubicBezTo>
                <a:close/>
                <a:moveTo>
                  <a:pt x="17275" y="7529"/>
                </a:moveTo>
                <a:cubicBezTo>
                  <a:pt x="17245" y="7529"/>
                  <a:pt x="17222" y="7576"/>
                  <a:pt x="17222" y="7634"/>
                </a:cubicBezTo>
                <a:cubicBezTo>
                  <a:pt x="17222" y="7692"/>
                  <a:pt x="17245" y="7739"/>
                  <a:pt x="17275" y="7739"/>
                </a:cubicBezTo>
                <a:cubicBezTo>
                  <a:pt x="17304" y="7739"/>
                  <a:pt x="17327" y="7692"/>
                  <a:pt x="17327" y="7634"/>
                </a:cubicBezTo>
                <a:cubicBezTo>
                  <a:pt x="17327" y="7576"/>
                  <a:pt x="17304" y="7529"/>
                  <a:pt x="17275" y="7529"/>
                </a:cubicBezTo>
                <a:close/>
                <a:moveTo>
                  <a:pt x="9990" y="7557"/>
                </a:moveTo>
                <a:cubicBezTo>
                  <a:pt x="9971" y="7557"/>
                  <a:pt x="9956" y="7588"/>
                  <a:pt x="9956" y="7627"/>
                </a:cubicBezTo>
                <a:cubicBezTo>
                  <a:pt x="9956" y="7665"/>
                  <a:pt x="9971" y="7696"/>
                  <a:pt x="9990" y="7696"/>
                </a:cubicBezTo>
                <a:cubicBezTo>
                  <a:pt x="10009" y="7696"/>
                  <a:pt x="10025" y="7665"/>
                  <a:pt x="10025" y="7627"/>
                </a:cubicBezTo>
                <a:cubicBezTo>
                  <a:pt x="10025" y="7588"/>
                  <a:pt x="10009" y="7557"/>
                  <a:pt x="9990" y="7557"/>
                </a:cubicBezTo>
                <a:close/>
                <a:moveTo>
                  <a:pt x="14297" y="7576"/>
                </a:moveTo>
                <a:cubicBezTo>
                  <a:pt x="14255" y="7576"/>
                  <a:pt x="14222" y="7643"/>
                  <a:pt x="14222" y="7726"/>
                </a:cubicBezTo>
                <a:cubicBezTo>
                  <a:pt x="14222" y="7809"/>
                  <a:pt x="14255" y="7876"/>
                  <a:pt x="14297" y="7876"/>
                </a:cubicBezTo>
                <a:cubicBezTo>
                  <a:pt x="14338" y="7876"/>
                  <a:pt x="14371" y="7809"/>
                  <a:pt x="14371" y="7726"/>
                </a:cubicBezTo>
                <a:cubicBezTo>
                  <a:pt x="14371" y="7643"/>
                  <a:pt x="14338" y="7576"/>
                  <a:pt x="14297" y="7576"/>
                </a:cubicBezTo>
                <a:close/>
                <a:moveTo>
                  <a:pt x="4455" y="7586"/>
                </a:moveTo>
                <a:cubicBezTo>
                  <a:pt x="4435" y="7586"/>
                  <a:pt x="4419" y="7619"/>
                  <a:pt x="4419" y="7659"/>
                </a:cubicBezTo>
                <a:cubicBezTo>
                  <a:pt x="4419" y="7699"/>
                  <a:pt x="4435" y="7732"/>
                  <a:pt x="4455" y="7732"/>
                </a:cubicBezTo>
                <a:cubicBezTo>
                  <a:pt x="4475" y="7732"/>
                  <a:pt x="4492" y="7699"/>
                  <a:pt x="4492" y="7659"/>
                </a:cubicBezTo>
                <a:cubicBezTo>
                  <a:pt x="4492" y="7619"/>
                  <a:pt x="4475" y="7586"/>
                  <a:pt x="4455" y="7586"/>
                </a:cubicBezTo>
                <a:close/>
                <a:moveTo>
                  <a:pt x="11335" y="7615"/>
                </a:moveTo>
                <a:cubicBezTo>
                  <a:pt x="11293" y="7615"/>
                  <a:pt x="11260" y="7682"/>
                  <a:pt x="11260" y="7764"/>
                </a:cubicBezTo>
                <a:cubicBezTo>
                  <a:pt x="11260" y="7847"/>
                  <a:pt x="11293" y="7914"/>
                  <a:pt x="11335" y="7914"/>
                </a:cubicBezTo>
                <a:cubicBezTo>
                  <a:pt x="11376" y="7914"/>
                  <a:pt x="11410" y="7847"/>
                  <a:pt x="11410" y="7764"/>
                </a:cubicBezTo>
                <a:cubicBezTo>
                  <a:pt x="11410" y="7682"/>
                  <a:pt x="11376" y="7615"/>
                  <a:pt x="11335" y="7615"/>
                </a:cubicBezTo>
                <a:close/>
                <a:moveTo>
                  <a:pt x="12304" y="7615"/>
                </a:moveTo>
                <a:cubicBezTo>
                  <a:pt x="12263" y="7615"/>
                  <a:pt x="12230" y="7682"/>
                  <a:pt x="12230" y="7764"/>
                </a:cubicBezTo>
                <a:cubicBezTo>
                  <a:pt x="12230" y="7847"/>
                  <a:pt x="12263" y="7914"/>
                  <a:pt x="12304" y="7914"/>
                </a:cubicBezTo>
                <a:cubicBezTo>
                  <a:pt x="12346" y="7914"/>
                  <a:pt x="12379" y="7847"/>
                  <a:pt x="12379" y="7764"/>
                </a:cubicBezTo>
                <a:cubicBezTo>
                  <a:pt x="12379" y="7682"/>
                  <a:pt x="12346" y="7615"/>
                  <a:pt x="12304" y="7615"/>
                </a:cubicBezTo>
                <a:close/>
                <a:moveTo>
                  <a:pt x="15715" y="7615"/>
                </a:moveTo>
                <a:cubicBezTo>
                  <a:pt x="15674" y="7615"/>
                  <a:pt x="15641" y="7682"/>
                  <a:pt x="15641" y="7764"/>
                </a:cubicBezTo>
                <a:cubicBezTo>
                  <a:pt x="15641" y="7847"/>
                  <a:pt x="15674" y="7914"/>
                  <a:pt x="15715" y="7914"/>
                </a:cubicBezTo>
                <a:cubicBezTo>
                  <a:pt x="15757" y="7914"/>
                  <a:pt x="15790" y="7847"/>
                  <a:pt x="15790" y="7764"/>
                </a:cubicBezTo>
                <a:cubicBezTo>
                  <a:pt x="15790" y="7682"/>
                  <a:pt x="15757" y="7615"/>
                  <a:pt x="15715" y="7615"/>
                </a:cubicBezTo>
                <a:close/>
                <a:moveTo>
                  <a:pt x="6810" y="7634"/>
                </a:moveTo>
                <a:cubicBezTo>
                  <a:pt x="6782" y="7634"/>
                  <a:pt x="6760" y="7678"/>
                  <a:pt x="6760" y="7733"/>
                </a:cubicBezTo>
                <a:cubicBezTo>
                  <a:pt x="6760" y="7789"/>
                  <a:pt x="6782" y="7833"/>
                  <a:pt x="6810" y="7833"/>
                </a:cubicBezTo>
                <a:cubicBezTo>
                  <a:pt x="6837" y="7833"/>
                  <a:pt x="6860" y="7789"/>
                  <a:pt x="6860" y="7733"/>
                </a:cubicBezTo>
                <a:cubicBezTo>
                  <a:pt x="6860" y="7678"/>
                  <a:pt x="6837" y="7634"/>
                  <a:pt x="6810" y="7634"/>
                </a:cubicBezTo>
                <a:close/>
                <a:moveTo>
                  <a:pt x="5042" y="7653"/>
                </a:moveTo>
                <a:cubicBezTo>
                  <a:pt x="5014" y="7653"/>
                  <a:pt x="4992" y="7697"/>
                  <a:pt x="4992" y="7753"/>
                </a:cubicBezTo>
                <a:cubicBezTo>
                  <a:pt x="4992" y="7808"/>
                  <a:pt x="5014" y="7853"/>
                  <a:pt x="5042" y="7853"/>
                </a:cubicBezTo>
                <a:cubicBezTo>
                  <a:pt x="5070" y="7853"/>
                  <a:pt x="5092" y="7808"/>
                  <a:pt x="5092" y="7753"/>
                </a:cubicBezTo>
                <a:cubicBezTo>
                  <a:pt x="5092" y="7697"/>
                  <a:pt x="5070" y="7653"/>
                  <a:pt x="5042" y="7653"/>
                </a:cubicBezTo>
                <a:close/>
                <a:moveTo>
                  <a:pt x="11000" y="7653"/>
                </a:moveTo>
                <a:cubicBezTo>
                  <a:pt x="10959" y="7653"/>
                  <a:pt x="10925" y="7720"/>
                  <a:pt x="10925" y="7802"/>
                </a:cubicBezTo>
                <a:cubicBezTo>
                  <a:pt x="10925" y="7885"/>
                  <a:pt x="10959" y="7952"/>
                  <a:pt x="11000" y="7952"/>
                </a:cubicBezTo>
                <a:cubicBezTo>
                  <a:pt x="11042" y="7952"/>
                  <a:pt x="11075" y="7885"/>
                  <a:pt x="11075" y="7802"/>
                </a:cubicBezTo>
                <a:cubicBezTo>
                  <a:pt x="11075" y="7720"/>
                  <a:pt x="11042" y="7653"/>
                  <a:pt x="11000" y="7653"/>
                </a:cubicBezTo>
                <a:close/>
                <a:moveTo>
                  <a:pt x="15460" y="7662"/>
                </a:moveTo>
                <a:cubicBezTo>
                  <a:pt x="15441" y="7662"/>
                  <a:pt x="15426" y="7693"/>
                  <a:pt x="15426" y="7732"/>
                </a:cubicBezTo>
                <a:cubicBezTo>
                  <a:pt x="15426" y="7770"/>
                  <a:pt x="15441" y="7801"/>
                  <a:pt x="15460" y="7801"/>
                </a:cubicBezTo>
                <a:cubicBezTo>
                  <a:pt x="15479" y="7801"/>
                  <a:pt x="15495" y="7770"/>
                  <a:pt x="15495" y="7732"/>
                </a:cubicBezTo>
                <a:cubicBezTo>
                  <a:pt x="15495" y="7693"/>
                  <a:pt x="15479" y="7662"/>
                  <a:pt x="15460" y="7662"/>
                </a:cubicBezTo>
                <a:close/>
                <a:moveTo>
                  <a:pt x="11853" y="7691"/>
                </a:moveTo>
                <a:cubicBezTo>
                  <a:pt x="11834" y="7691"/>
                  <a:pt x="11819" y="7722"/>
                  <a:pt x="11819" y="7760"/>
                </a:cubicBezTo>
                <a:cubicBezTo>
                  <a:pt x="11819" y="7798"/>
                  <a:pt x="11834" y="7829"/>
                  <a:pt x="11853" y="7829"/>
                </a:cubicBezTo>
                <a:cubicBezTo>
                  <a:pt x="11873" y="7829"/>
                  <a:pt x="11888" y="7798"/>
                  <a:pt x="11888" y="7760"/>
                </a:cubicBezTo>
                <a:cubicBezTo>
                  <a:pt x="11888" y="7722"/>
                  <a:pt x="11873" y="7691"/>
                  <a:pt x="11853" y="7691"/>
                </a:cubicBezTo>
                <a:close/>
                <a:moveTo>
                  <a:pt x="18819" y="7701"/>
                </a:moveTo>
                <a:cubicBezTo>
                  <a:pt x="18800" y="7701"/>
                  <a:pt x="18784" y="7732"/>
                  <a:pt x="18784" y="7770"/>
                </a:cubicBezTo>
                <a:cubicBezTo>
                  <a:pt x="18784" y="7808"/>
                  <a:pt x="18800" y="7839"/>
                  <a:pt x="18819" y="7839"/>
                </a:cubicBezTo>
                <a:cubicBezTo>
                  <a:pt x="18838" y="7839"/>
                  <a:pt x="18853" y="7808"/>
                  <a:pt x="18853" y="7770"/>
                </a:cubicBezTo>
                <a:cubicBezTo>
                  <a:pt x="18853" y="7732"/>
                  <a:pt x="18838" y="7701"/>
                  <a:pt x="18819" y="7701"/>
                </a:cubicBezTo>
                <a:close/>
                <a:moveTo>
                  <a:pt x="4765" y="7720"/>
                </a:moveTo>
                <a:cubicBezTo>
                  <a:pt x="4751" y="7720"/>
                  <a:pt x="4739" y="7743"/>
                  <a:pt x="4739" y="7772"/>
                </a:cubicBezTo>
                <a:cubicBezTo>
                  <a:pt x="4739" y="7800"/>
                  <a:pt x="4751" y="7823"/>
                  <a:pt x="4765" y="7823"/>
                </a:cubicBezTo>
                <a:cubicBezTo>
                  <a:pt x="4779" y="7823"/>
                  <a:pt x="4791" y="7800"/>
                  <a:pt x="4791" y="7772"/>
                </a:cubicBezTo>
                <a:cubicBezTo>
                  <a:pt x="4791" y="7743"/>
                  <a:pt x="4779" y="7720"/>
                  <a:pt x="4765" y="7720"/>
                </a:cubicBezTo>
                <a:close/>
                <a:moveTo>
                  <a:pt x="15915" y="7720"/>
                </a:moveTo>
                <a:cubicBezTo>
                  <a:pt x="15887" y="7720"/>
                  <a:pt x="15865" y="7764"/>
                  <a:pt x="15865" y="7819"/>
                </a:cubicBezTo>
                <a:cubicBezTo>
                  <a:pt x="15865" y="7875"/>
                  <a:pt x="15887" y="7919"/>
                  <a:pt x="15915" y="7919"/>
                </a:cubicBezTo>
                <a:cubicBezTo>
                  <a:pt x="15943" y="7919"/>
                  <a:pt x="15965" y="7875"/>
                  <a:pt x="15965" y="7819"/>
                </a:cubicBezTo>
                <a:cubicBezTo>
                  <a:pt x="15965" y="7764"/>
                  <a:pt x="15943" y="7720"/>
                  <a:pt x="15915" y="7720"/>
                </a:cubicBezTo>
                <a:close/>
                <a:moveTo>
                  <a:pt x="18471" y="7739"/>
                </a:moveTo>
                <a:cubicBezTo>
                  <a:pt x="18443" y="7739"/>
                  <a:pt x="18421" y="7783"/>
                  <a:pt x="18421" y="7839"/>
                </a:cubicBezTo>
                <a:cubicBezTo>
                  <a:pt x="18421" y="7894"/>
                  <a:pt x="18443" y="7939"/>
                  <a:pt x="18471" y="7939"/>
                </a:cubicBezTo>
                <a:cubicBezTo>
                  <a:pt x="18498" y="7939"/>
                  <a:pt x="18521" y="7894"/>
                  <a:pt x="18521" y="7839"/>
                </a:cubicBezTo>
                <a:cubicBezTo>
                  <a:pt x="18521" y="7783"/>
                  <a:pt x="18498" y="7739"/>
                  <a:pt x="18471" y="7739"/>
                </a:cubicBezTo>
                <a:close/>
                <a:moveTo>
                  <a:pt x="5902" y="7758"/>
                </a:moveTo>
                <a:cubicBezTo>
                  <a:pt x="5874" y="7758"/>
                  <a:pt x="5852" y="7803"/>
                  <a:pt x="5852" y="7858"/>
                </a:cubicBezTo>
                <a:cubicBezTo>
                  <a:pt x="5852" y="7913"/>
                  <a:pt x="5874" y="7957"/>
                  <a:pt x="5902" y="7957"/>
                </a:cubicBezTo>
                <a:cubicBezTo>
                  <a:pt x="5929" y="7957"/>
                  <a:pt x="5952" y="7913"/>
                  <a:pt x="5952" y="7858"/>
                </a:cubicBezTo>
                <a:cubicBezTo>
                  <a:pt x="5952" y="7803"/>
                  <a:pt x="5929" y="7758"/>
                  <a:pt x="5902" y="7758"/>
                </a:cubicBezTo>
                <a:close/>
                <a:moveTo>
                  <a:pt x="13727" y="7758"/>
                </a:moveTo>
                <a:cubicBezTo>
                  <a:pt x="13699" y="7758"/>
                  <a:pt x="13677" y="7802"/>
                  <a:pt x="13677" y="7858"/>
                </a:cubicBezTo>
                <a:cubicBezTo>
                  <a:pt x="13677" y="7913"/>
                  <a:pt x="13699" y="7958"/>
                  <a:pt x="13727" y="7958"/>
                </a:cubicBezTo>
                <a:cubicBezTo>
                  <a:pt x="13755" y="7958"/>
                  <a:pt x="13777" y="7913"/>
                  <a:pt x="13777" y="7858"/>
                </a:cubicBezTo>
                <a:cubicBezTo>
                  <a:pt x="13777" y="7802"/>
                  <a:pt x="13755" y="7758"/>
                  <a:pt x="13727" y="7758"/>
                </a:cubicBezTo>
                <a:close/>
                <a:moveTo>
                  <a:pt x="16335" y="7767"/>
                </a:moveTo>
                <a:cubicBezTo>
                  <a:pt x="16308" y="7767"/>
                  <a:pt x="16286" y="7812"/>
                  <a:pt x="16286" y="7867"/>
                </a:cubicBezTo>
                <a:cubicBezTo>
                  <a:pt x="16286" y="7922"/>
                  <a:pt x="16308" y="7967"/>
                  <a:pt x="16335" y="7967"/>
                </a:cubicBezTo>
                <a:cubicBezTo>
                  <a:pt x="16363" y="7967"/>
                  <a:pt x="16385" y="7922"/>
                  <a:pt x="16385" y="7867"/>
                </a:cubicBezTo>
                <a:cubicBezTo>
                  <a:pt x="16385" y="7812"/>
                  <a:pt x="16363" y="7767"/>
                  <a:pt x="16335" y="7767"/>
                </a:cubicBezTo>
                <a:close/>
                <a:moveTo>
                  <a:pt x="16750" y="7767"/>
                </a:moveTo>
                <a:cubicBezTo>
                  <a:pt x="16731" y="7767"/>
                  <a:pt x="16715" y="7799"/>
                  <a:pt x="16715" y="7837"/>
                </a:cubicBezTo>
                <a:cubicBezTo>
                  <a:pt x="16715" y="7875"/>
                  <a:pt x="16731" y="7906"/>
                  <a:pt x="16750" y="7906"/>
                </a:cubicBezTo>
                <a:cubicBezTo>
                  <a:pt x="16769" y="7906"/>
                  <a:pt x="16785" y="7875"/>
                  <a:pt x="16785" y="7837"/>
                </a:cubicBezTo>
                <a:cubicBezTo>
                  <a:pt x="16785" y="7799"/>
                  <a:pt x="16769" y="7767"/>
                  <a:pt x="16750" y="7767"/>
                </a:cubicBezTo>
                <a:close/>
                <a:moveTo>
                  <a:pt x="16986" y="7767"/>
                </a:moveTo>
                <a:cubicBezTo>
                  <a:pt x="16945" y="7767"/>
                  <a:pt x="16911" y="7834"/>
                  <a:pt x="16911" y="7917"/>
                </a:cubicBezTo>
                <a:cubicBezTo>
                  <a:pt x="16911" y="8000"/>
                  <a:pt x="16945" y="8067"/>
                  <a:pt x="16986" y="8067"/>
                </a:cubicBezTo>
                <a:cubicBezTo>
                  <a:pt x="17027" y="8067"/>
                  <a:pt x="17061" y="8000"/>
                  <a:pt x="17061" y="7917"/>
                </a:cubicBezTo>
                <a:cubicBezTo>
                  <a:pt x="17061" y="7834"/>
                  <a:pt x="17027" y="7767"/>
                  <a:pt x="16986" y="7767"/>
                </a:cubicBezTo>
                <a:close/>
                <a:moveTo>
                  <a:pt x="17832" y="7787"/>
                </a:moveTo>
                <a:cubicBezTo>
                  <a:pt x="17790" y="7787"/>
                  <a:pt x="17757" y="7853"/>
                  <a:pt x="17757" y="7936"/>
                </a:cubicBezTo>
                <a:cubicBezTo>
                  <a:pt x="17757" y="8019"/>
                  <a:pt x="17790" y="8086"/>
                  <a:pt x="17832" y="8086"/>
                </a:cubicBezTo>
                <a:cubicBezTo>
                  <a:pt x="17873" y="8086"/>
                  <a:pt x="17907" y="8019"/>
                  <a:pt x="17907" y="7936"/>
                </a:cubicBezTo>
                <a:cubicBezTo>
                  <a:pt x="17907" y="7853"/>
                  <a:pt x="17873" y="7787"/>
                  <a:pt x="17832" y="7787"/>
                </a:cubicBezTo>
                <a:close/>
                <a:moveTo>
                  <a:pt x="4531" y="7796"/>
                </a:moveTo>
                <a:cubicBezTo>
                  <a:pt x="4503" y="7796"/>
                  <a:pt x="4481" y="7841"/>
                  <a:pt x="4481" y="7896"/>
                </a:cubicBezTo>
                <a:cubicBezTo>
                  <a:pt x="4481" y="7951"/>
                  <a:pt x="4503" y="7996"/>
                  <a:pt x="4531" y="7996"/>
                </a:cubicBezTo>
                <a:cubicBezTo>
                  <a:pt x="4558" y="7996"/>
                  <a:pt x="4581" y="7951"/>
                  <a:pt x="4581" y="7896"/>
                </a:cubicBezTo>
                <a:cubicBezTo>
                  <a:pt x="4581" y="7841"/>
                  <a:pt x="4558" y="7796"/>
                  <a:pt x="4531" y="7796"/>
                </a:cubicBezTo>
                <a:close/>
                <a:moveTo>
                  <a:pt x="14921" y="7796"/>
                </a:moveTo>
                <a:cubicBezTo>
                  <a:pt x="14894" y="7796"/>
                  <a:pt x="14871" y="7841"/>
                  <a:pt x="14871" y="7896"/>
                </a:cubicBezTo>
                <a:cubicBezTo>
                  <a:pt x="14871" y="7951"/>
                  <a:pt x="14894" y="7996"/>
                  <a:pt x="14921" y="7996"/>
                </a:cubicBezTo>
                <a:cubicBezTo>
                  <a:pt x="14949" y="7996"/>
                  <a:pt x="14971" y="7951"/>
                  <a:pt x="14971" y="7896"/>
                </a:cubicBezTo>
                <a:cubicBezTo>
                  <a:pt x="14971" y="7841"/>
                  <a:pt x="14949" y="7796"/>
                  <a:pt x="14921" y="7796"/>
                </a:cubicBezTo>
                <a:close/>
                <a:moveTo>
                  <a:pt x="6294" y="7815"/>
                </a:moveTo>
                <a:cubicBezTo>
                  <a:pt x="6266" y="7815"/>
                  <a:pt x="6244" y="7860"/>
                  <a:pt x="6244" y="7915"/>
                </a:cubicBezTo>
                <a:cubicBezTo>
                  <a:pt x="6244" y="7970"/>
                  <a:pt x="6266" y="8015"/>
                  <a:pt x="6294" y="8015"/>
                </a:cubicBezTo>
                <a:cubicBezTo>
                  <a:pt x="6321" y="8015"/>
                  <a:pt x="6344" y="7970"/>
                  <a:pt x="6344" y="7915"/>
                </a:cubicBezTo>
                <a:cubicBezTo>
                  <a:pt x="6344" y="7860"/>
                  <a:pt x="6321" y="7815"/>
                  <a:pt x="6294" y="7815"/>
                </a:cubicBezTo>
                <a:close/>
                <a:moveTo>
                  <a:pt x="5505" y="7825"/>
                </a:moveTo>
                <a:cubicBezTo>
                  <a:pt x="5491" y="7825"/>
                  <a:pt x="5479" y="7848"/>
                  <a:pt x="5479" y="7877"/>
                </a:cubicBezTo>
                <a:cubicBezTo>
                  <a:pt x="5479" y="7905"/>
                  <a:pt x="5491" y="7928"/>
                  <a:pt x="5505" y="7928"/>
                </a:cubicBezTo>
                <a:cubicBezTo>
                  <a:pt x="5520" y="7928"/>
                  <a:pt x="5531" y="7905"/>
                  <a:pt x="5531" y="7877"/>
                </a:cubicBezTo>
                <a:cubicBezTo>
                  <a:pt x="5531" y="7848"/>
                  <a:pt x="5520" y="7825"/>
                  <a:pt x="5505" y="7825"/>
                </a:cubicBezTo>
                <a:close/>
                <a:moveTo>
                  <a:pt x="19005" y="7825"/>
                </a:moveTo>
                <a:cubicBezTo>
                  <a:pt x="18986" y="7825"/>
                  <a:pt x="18970" y="7856"/>
                  <a:pt x="18970" y="7894"/>
                </a:cubicBezTo>
                <a:cubicBezTo>
                  <a:pt x="18970" y="7932"/>
                  <a:pt x="18986" y="7963"/>
                  <a:pt x="19005" y="7963"/>
                </a:cubicBezTo>
                <a:cubicBezTo>
                  <a:pt x="19024" y="7963"/>
                  <a:pt x="19039" y="7932"/>
                  <a:pt x="19039" y="7894"/>
                </a:cubicBezTo>
                <a:cubicBezTo>
                  <a:pt x="19039" y="7856"/>
                  <a:pt x="19024" y="7825"/>
                  <a:pt x="19005" y="7825"/>
                </a:cubicBezTo>
                <a:close/>
                <a:moveTo>
                  <a:pt x="10010" y="7834"/>
                </a:moveTo>
                <a:cubicBezTo>
                  <a:pt x="9983" y="7834"/>
                  <a:pt x="9960" y="7879"/>
                  <a:pt x="9960" y="7934"/>
                </a:cubicBezTo>
                <a:cubicBezTo>
                  <a:pt x="9960" y="7989"/>
                  <a:pt x="9983" y="8034"/>
                  <a:pt x="10010" y="8034"/>
                </a:cubicBezTo>
                <a:cubicBezTo>
                  <a:pt x="10038" y="8034"/>
                  <a:pt x="10060" y="7989"/>
                  <a:pt x="10060" y="7934"/>
                </a:cubicBezTo>
                <a:cubicBezTo>
                  <a:pt x="10060" y="7879"/>
                  <a:pt x="10038" y="7834"/>
                  <a:pt x="10010" y="7834"/>
                </a:cubicBezTo>
                <a:close/>
                <a:moveTo>
                  <a:pt x="12857" y="7834"/>
                </a:moveTo>
                <a:cubicBezTo>
                  <a:pt x="12838" y="7834"/>
                  <a:pt x="12822" y="7865"/>
                  <a:pt x="12822" y="7904"/>
                </a:cubicBezTo>
                <a:cubicBezTo>
                  <a:pt x="12822" y="7942"/>
                  <a:pt x="12838" y="7973"/>
                  <a:pt x="12857" y="7973"/>
                </a:cubicBezTo>
                <a:cubicBezTo>
                  <a:pt x="12876" y="7973"/>
                  <a:pt x="12891" y="7942"/>
                  <a:pt x="12891" y="7904"/>
                </a:cubicBezTo>
                <a:cubicBezTo>
                  <a:pt x="12891" y="7865"/>
                  <a:pt x="12876" y="7834"/>
                  <a:pt x="12857" y="7834"/>
                </a:cubicBezTo>
                <a:close/>
                <a:moveTo>
                  <a:pt x="16111" y="7853"/>
                </a:moveTo>
                <a:cubicBezTo>
                  <a:pt x="16083" y="7853"/>
                  <a:pt x="16061" y="7898"/>
                  <a:pt x="16061" y="7953"/>
                </a:cubicBezTo>
                <a:cubicBezTo>
                  <a:pt x="16061" y="8008"/>
                  <a:pt x="16083" y="8053"/>
                  <a:pt x="16111" y="8053"/>
                </a:cubicBezTo>
                <a:cubicBezTo>
                  <a:pt x="16138" y="8053"/>
                  <a:pt x="16161" y="8008"/>
                  <a:pt x="16161" y="7953"/>
                </a:cubicBezTo>
                <a:cubicBezTo>
                  <a:pt x="16161" y="7898"/>
                  <a:pt x="16138" y="7853"/>
                  <a:pt x="16111" y="7853"/>
                </a:cubicBezTo>
                <a:close/>
                <a:moveTo>
                  <a:pt x="15351" y="7873"/>
                </a:moveTo>
                <a:cubicBezTo>
                  <a:pt x="15324" y="7873"/>
                  <a:pt x="15301" y="7917"/>
                  <a:pt x="15301" y="7972"/>
                </a:cubicBezTo>
                <a:cubicBezTo>
                  <a:pt x="15301" y="8027"/>
                  <a:pt x="15324" y="8072"/>
                  <a:pt x="15351" y="8072"/>
                </a:cubicBezTo>
                <a:cubicBezTo>
                  <a:pt x="15379" y="8072"/>
                  <a:pt x="15401" y="8027"/>
                  <a:pt x="15401" y="7972"/>
                </a:cubicBezTo>
                <a:cubicBezTo>
                  <a:pt x="15401" y="7917"/>
                  <a:pt x="15379" y="7873"/>
                  <a:pt x="15351" y="7873"/>
                </a:cubicBezTo>
                <a:close/>
                <a:moveTo>
                  <a:pt x="17597" y="7873"/>
                </a:moveTo>
                <a:cubicBezTo>
                  <a:pt x="17569" y="7873"/>
                  <a:pt x="17547" y="7917"/>
                  <a:pt x="17547" y="7972"/>
                </a:cubicBezTo>
                <a:cubicBezTo>
                  <a:pt x="17547" y="8027"/>
                  <a:pt x="17569" y="8072"/>
                  <a:pt x="17597" y="8072"/>
                </a:cubicBezTo>
                <a:cubicBezTo>
                  <a:pt x="17624" y="8072"/>
                  <a:pt x="17647" y="8027"/>
                  <a:pt x="17647" y="7972"/>
                </a:cubicBezTo>
                <a:cubicBezTo>
                  <a:pt x="17647" y="7917"/>
                  <a:pt x="17624" y="7873"/>
                  <a:pt x="17597" y="7873"/>
                </a:cubicBezTo>
                <a:close/>
                <a:moveTo>
                  <a:pt x="2898" y="7882"/>
                </a:moveTo>
                <a:cubicBezTo>
                  <a:pt x="2857" y="7882"/>
                  <a:pt x="2823" y="7949"/>
                  <a:pt x="2823" y="8032"/>
                </a:cubicBezTo>
                <a:cubicBezTo>
                  <a:pt x="2823" y="8114"/>
                  <a:pt x="2857" y="8182"/>
                  <a:pt x="2898" y="8182"/>
                </a:cubicBezTo>
                <a:cubicBezTo>
                  <a:pt x="2939" y="8182"/>
                  <a:pt x="2973" y="8114"/>
                  <a:pt x="2973" y="8032"/>
                </a:cubicBezTo>
                <a:cubicBezTo>
                  <a:pt x="2973" y="7949"/>
                  <a:pt x="2939" y="7882"/>
                  <a:pt x="2898" y="7882"/>
                </a:cubicBezTo>
                <a:close/>
                <a:moveTo>
                  <a:pt x="4077" y="7892"/>
                </a:moveTo>
                <a:cubicBezTo>
                  <a:pt x="4049" y="7892"/>
                  <a:pt x="4027" y="7936"/>
                  <a:pt x="4027" y="7992"/>
                </a:cubicBezTo>
                <a:cubicBezTo>
                  <a:pt x="4027" y="8047"/>
                  <a:pt x="4049" y="8091"/>
                  <a:pt x="4077" y="8091"/>
                </a:cubicBezTo>
                <a:cubicBezTo>
                  <a:pt x="4105" y="8091"/>
                  <a:pt x="4127" y="8047"/>
                  <a:pt x="4127" y="7992"/>
                </a:cubicBezTo>
                <a:cubicBezTo>
                  <a:pt x="4127" y="7936"/>
                  <a:pt x="4105" y="7892"/>
                  <a:pt x="4077" y="7892"/>
                </a:cubicBezTo>
                <a:close/>
                <a:moveTo>
                  <a:pt x="12500" y="7892"/>
                </a:moveTo>
                <a:cubicBezTo>
                  <a:pt x="12459" y="7892"/>
                  <a:pt x="12426" y="7959"/>
                  <a:pt x="12426" y="8041"/>
                </a:cubicBezTo>
                <a:cubicBezTo>
                  <a:pt x="12426" y="8124"/>
                  <a:pt x="12459" y="8191"/>
                  <a:pt x="12500" y="8191"/>
                </a:cubicBezTo>
                <a:cubicBezTo>
                  <a:pt x="12542" y="8191"/>
                  <a:pt x="12575" y="8124"/>
                  <a:pt x="12575" y="8041"/>
                </a:cubicBezTo>
                <a:cubicBezTo>
                  <a:pt x="12575" y="7959"/>
                  <a:pt x="12542" y="7892"/>
                  <a:pt x="12500" y="7892"/>
                </a:cubicBezTo>
                <a:close/>
                <a:moveTo>
                  <a:pt x="18103" y="7911"/>
                </a:moveTo>
                <a:cubicBezTo>
                  <a:pt x="18075" y="7911"/>
                  <a:pt x="18053" y="7956"/>
                  <a:pt x="18053" y="8011"/>
                </a:cubicBezTo>
                <a:cubicBezTo>
                  <a:pt x="18053" y="8066"/>
                  <a:pt x="18075" y="8111"/>
                  <a:pt x="18103" y="8111"/>
                </a:cubicBezTo>
                <a:cubicBezTo>
                  <a:pt x="18130" y="8111"/>
                  <a:pt x="18153" y="8066"/>
                  <a:pt x="18153" y="8011"/>
                </a:cubicBezTo>
                <a:cubicBezTo>
                  <a:pt x="18153" y="7956"/>
                  <a:pt x="18130" y="7911"/>
                  <a:pt x="18103" y="7911"/>
                </a:cubicBezTo>
                <a:close/>
                <a:moveTo>
                  <a:pt x="19296" y="7920"/>
                </a:moveTo>
                <a:cubicBezTo>
                  <a:pt x="19277" y="7920"/>
                  <a:pt x="19262" y="7951"/>
                  <a:pt x="19262" y="7990"/>
                </a:cubicBezTo>
                <a:cubicBezTo>
                  <a:pt x="19262" y="8028"/>
                  <a:pt x="19277" y="8059"/>
                  <a:pt x="19296" y="8059"/>
                </a:cubicBezTo>
                <a:cubicBezTo>
                  <a:pt x="19315" y="8059"/>
                  <a:pt x="19331" y="8028"/>
                  <a:pt x="19331" y="7990"/>
                </a:cubicBezTo>
                <a:cubicBezTo>
                  <a:pt x="19331" y="7951"/>
                  <a:pt x="19315" y="7920"/>
                  <a:pt x="19296" y="7920"/>
                </a:cubicBezTo>
                <a:close/>
                <a:moveTo>
                  <a:pt x="6510" y="7949"/>
                </a:moveTo>
                <a:cubicBezTo>
                  <a:pt x="6468" y="7949"/>
                  <a:pt x="6435" y="8016"/>
                  <a:pt x="6435" y="8099"/>
                </a:cubicBezTo>
                <a:cubicBezTo>
                  <a:pt x="6435" y="8181"/>
                  <a:pt x="6468" y="8248"/>
                  <a:pt x="6510" y="8248"/>
                </a:cubicBezTo>
                <a:cubicBezTo>
                  <a:pt x="6551" y="8248"/>
                  <a:pt x="6585" y="8181"/>
                  <a:pt x="6585" y="8099"/>
                </a:cubicBezTo>
                <a:cubicBezTo>
                  <a:pt x="6585" y="8016"/>
                  <a:pt x="6551" y="7949"/>
                  <a:pt x="6510" y="7949"/>
                </a:cubicBezTo>
                <a:close/>
                <a:moveTo>
                  <a:pt x="13315" y="7949"/>
                </a:moveTo>
                <a:cubicBezTo>
                  <a:pt x="13296" y="7949"/>
                  <a:pt x="13281" y="7980"/>
                  <a:pt x="13281" y="8018"/>
                </a:cubicBezTo>
                <a:cubicBezTo>
                  <a:pt x="13281" y="8056"/>
                  <a:pt x="13296" y="8087"/>
                  <a:pt x="13315" y="8087"/>
                </a:cubicBezTo>
                <a:cubicBezTo>
                  <a:pt x="13334" y="8087"/>
                  <a:pt x="13350" y="8056"/>
                  <a:pt x="13350" y="8018"/>
                </a:cubicBezTo>
                <a:cubicBezTo>
                  <a:pt x="13350" y="7980"/>
                  <a:pt x="13334" y="7949"/>
                  <a:pt x="13315" y="7949"/>
                </a:cubicBezTo>
                <a:close/>
                <a:moveTo>
                  <a:pt x="18252" y="7987"/>
                </a:moveTo>
                <a:cubicBezTo>
                  <a:pt x="18211" y="7987"/>
                  <a:pt x="18177" y="8054"/>
                  <a:pt x="18177" y="8137"/>
                </a:cubicBezTo>
                <a:cubicBezTo>
                  <a:pt x="18177" y="8219"/>
                  <a:pt x="18211" y="8287"/>
                  <a:pt x="18252" y="8287"/>
                </a:cubicBezTo>
                <a:cubicBezTo>
                  <a:pt x="18293" y="8287"/>
                  <a:pt x="18327" y="8219"/>
                  <a:pt x="18327" y="8137"/>
                </a:cubicBezTo>
                <a:cubicBezTo>
                  <a:pt x="18327" y="8054"/>
                  <a:pt x="18293" y="7987"/>
                  <a:pt x="18252" y="7987"/>
                </a:cubicBezTo>
                <a:close/>
                <a:moveTo>
                  <a:pt x="5311" y="8006"/>
                </a:moveTo>
                <a:cubicBezTo>
                  <a:pt x="5269" y="8006"/>
                  <a:pt x="5236" y="8073"/>
                  <a:pt x="5236" y="8156"/>
                </a:cubicBezTo>
                <a:cubicBezTo>
                  <a:pt x="5236" y="8239"/>
                  <a:pt x="5269" y="8306"/>
                  <a:pt x="5311" y="8306"/>
                </a:cubicBezTo>
                <a:cubicBezTo>
                  <a:pt x="5352" y="8306"/>
                  <a:pt x="5386" y="8239"/>
                  <a:pt x="5386" y="8156"/>
                </a:cubicBezTo>
                <a:cubicBezTo>
                  <a:pt x="5386" y="8073"/>
                  <a:pt x="5352" y="8006"/>
                  <a:pt x="5311" y="8006"/>
                </a:cubicBezTo>
                <a:close/>
                <a:moveTo>
                  <a:pt x="16283" y="8006"/>
                </a:moveTo>
                <a:cubicBezTo>
                  <a:pt x="16255" y="8006"/>
                  <a:pt x="16233" y="8051"/>
                  <a:pt x="16233" y="8106"/>
                </a:cubicBezTo>
                <a:cubicBezTo>
                  <a:pt x="16233" y="8161"/>
                  <a:pt x="16255" y="8206"/>
                  <a:pt x="16283" y="8206"/>
                </a:cubicBezTo>
                <a:cubicBezTo>
                  <a:pt x="16310" y="8206"/>
                  <a:pt x="16333" y="8161"/>
                  <a:pt x="16333" y="8106"/>
                </a:cubicBezTo>
                <a:cubicBezTo>
                  <a:pt x="16333" y="8051"/>
                  <a:pt x="16310" y="8006"/>
                  <a:pt x="16283" y="8006"/>
                </a:cubicBezTo>
                <a:close/>
                <a:moveTo>
                  <a:pt x="13912" y="8045"/>
                </a:moveTo>
                <a:cubicBezTo>
                  <a:pt x="13893" y="8045"/>
                  <a:pt x="13878" y="8076"/>
                  <a:pt x="13878" y="8114"/>
                </a:cubicBezTo>
                <a:cubicBezTo>
                  <a:pt x="13878" y="8152"/>
                  <a:pt x="13893" y="8183"/>
                  <a:pt x="13912" y="8183"/>
                </a:cubicBezTo>
                <a:cubicBezTo>
                  <a:pt x="13931" y="8183"/>
                  <a:pt x="13947" y="8152"/>
                  <a:pt x="13947" y="8114"/>
                </a:cubicBezTo>
                <a:cubicBezTo>
                  <a:pt x="13947" y="8076"/>
                  <a:pt x="13931" y="8045"/>
                  <a:pt x="13912" y="8045"/>
                </a:cubicBezTo>
                <a:close/>
                <a:moveTo>
                  <a:pt x="4789" y="8054"/>
                </a:moveTo>
                <a:cubicBezTo>
                  <a:pt x="4775" y="8054"/>
                  <a:pt x="4763" y="8077"/>
                  <a:pt x="4763" y="8106"/>
                </a:cubicBezTo>
                <a:cubicBezTo>
                  <a:pt x="4763" y="8135"/>
                  <a:pt x="4775" y="8158"/>
                  <a:pt x="4789" y="8158"/>
                </a:cubicBezTo>
                <a:cubicBezTo>
                  <a:pt x="4803" y="8158"/>
                  <a:pt x="4815" y="8135"/>
                  <a:pt x="4815" y="8106"/>
                </a:cubicBezTo>
                <a:cubicBezTo>
                  <a:pt x="4815" y="8077"/>
                  <a:pt x="4803" y="8054"/>
                  <a:pt x="4789" y="8054"/>
                </a:cubicBezTo>
                <a:close/>
                <a:moveTo>
                  <a:pt x="4927" y="8054"/>
                </a:moveTo>
                <a:cubicBezTo>
                  <a:pt x="4913" y="8054"/>
                  <a:pt x="4901" y="8077"/>
                  <a:pt x="4901" y="8106"/>
                </a:cubicBezTo>
                <a:cubicBezTo>
                  <a:pt x="4901" y="8135"/>
                  <a:pt x="4913" y="8158"/>
                  <a:pt x="4927" y="8158"/>
                </a:cubicBezTo>
                <a:cubicBezTo>
                  <a:pt x="4942" y="8158"/>
                  <a:pt x="4953" y="8135"/>
                  <a:pt x="4953" y="8106"/>
                </a:cubicBezTo>
                <a:cubicBezTo>
                  <a:pt x="4953" y="8077"/>
                  <a:pt x="4942" y="8054"/>
                  <a:pt x="4927" y="8054"/>
                </a:cubicBezTo>
                <a:close/>
                <a:moveTo>
                  <a:pt x="19167" y="8073"/>
                </a:moveTo>
                <a:cubicBezTo>
                  <a:pt x="19148" y="8073"/>
                  <a:pt x="19133" y="8104"/>
                  <a:pt x="19133" y="8142"/>
                </a:cubicBezTo>
                <a:cubicBezTo>
                  <a:pt x="19133" y="8181"/>
                  <a:pt x="19148" y="8211"/>
                  <a:pt x="19167" y="8211"/>
                </a:cubicBezTo>
                <a:cubicBezTo>
                  <a:pt x="19186" y="8211"/>
                  <a:pt x="19202" y="8181"/>
                  <a:pt x="19202" y="8142"/>
                </a:cubicBezTo>
                <a:cubicBezTo>
                  <a:pt x="19202" y="8104"/>
                  <a:pt x="19186" y="8073"/>
                  <a:pt x="19167" y="8073"/>
                </a:cubicBezTo>
                <a:close/>
                <a:moveTo>
                  <a:pt x="16564" y="8111"/>
                </a:moveTo>
                <a:cubicBezTo>
                  <a:pt x="16545" y="8111"/>
                  <a:pt x="16529" y="8142"/>
                  <a:pt x="16529" y="8181"/>
                </a:cubicBezTo>
                <a:cubicBezTo>
                  <a:pt x="16529" y="8219"/>
                  <a:pt x="16545" y="8250"/>
                  <a:pt x="16564" y="8250"/>
                </a:cubicBezTo>
                <a:cubicBezTo>
                  <a:pt x="16583" y="8250"/>
                  <a:pt x="16598" y="8219"/>
                  <a:pt x="16598" y="8181"/>
                </a:cubicBezTo>
                <a:cubicBezTo>
                  <a:pt x="16598" y="8142"/>
                  <a:pt x="16583" y="8111"/>
                  <a:pt x="16564" y="8111"/>
                </a:cubicBezTo>
                <a:close/>
                <a:moveTo>
                  <a:pt x="15264" y="8121"/>
                </a:moveTo>
                <a:cubicBezTo>
                  <a:pt x="15245" y="8121"/>
                  <a:pt x="15230" y="8152"/>
                  <a:pt x="15230" y="8190"/>
                </a:cubicBezTo>
                <a:cubicBezTo>
                  <a:pt x="15230" y="8228"/>
                  <a:pt x="15245" y="8259"/>
                  <a:pt x="15264" y="8259"/>
                </a:cubicBezTo>
                <a:cubicBezTo>
                  <a:pt x="15283" y="8259"/>
                  <a:pt x="15299" y="8228"/>
                  <a:pt x="15299" y="8190"/>
                </a:cubicBezTo>
                <a:cubicBezTo>
                  <a:pt x="15299" y="8152"/>
                  <a:pt x="15283" y="8121"/>
                  <a:pt x="15264" y="8121"/>
                </a:cubicBezTo>
                <a:close/>
                <a:moveTo>
                  <a:pt x="13063" y="8131"/>
                </a:moveTo>
                <a:cubicBezTo>
                  <a:pt x="13035" y="8131"/>
                  <a:pt x="13013" y="8175"/>
                  <a:pt x="13013" y="8231"/>
                </a:cubicBezTo>
                <a:cubicBezTo>
                  <a:pt x="13013" y="8286"/>
                  <a:pt x="13035" y="8330"/>
                  <a:pt x="13063" y="8330"/>
                </a:cubicBezTo>
                <a:cubicBezTo>
                  <a:pt x="13091" y="8330"/>
                  <a:pt x="13113" y="8286"/>
                  <a:pt x="13113" y="8231"/>
                </a:cubicBezTo>
                <a:cubicBezTo>
                  <a:pt x="13113" y="8175"/>
                  <a:pt x="13091" y="8131"/>
                  <a:pt x="13063" y="8131"/>
                </a:cubicBezTo>
                <a:close/>
                <a:moveTo>
                  <a:pt x="3271" y="8140"/>
                </a:moveTo>
                <a:cubicBezTo>
                  <a:pt x="3229" y="8140"/>
                  <a:pt x="3196" y="8207"/>
                  <a:pt x="3196" y="8290"/>
                </a:cubicBezTo>
                <a:cubicBezTo>
                  <a:pt x="3196" y="8372"/>
                  <a:pt x="3229" y="8440"/>
                  <a:pt x="3271" y="8440"/>
                </a:cubicBezTo>
                <a:cubicBezTo>
                  <a:pt x="3312" y="8440"/>
                  <a:pt x="3346" y="8372"/>
                  <a:pt x="3346" y="8290"/>
                </a:cubicBezTo>
                <a:cubicBezTo>
                  <a:pt x="3346" y="8207"/>
                  <a:pt x="3312" y="8140"/>
                  <a:pt x="3271" y="8140"/>
                </a:cubicBezTo>
                <a:close/>
                <a:moveTo>
                  <a:pt x="17624" y="8159"/>
                </a:moveTo>
                <a:cubicBezTo>
                  <a:pt x="17605" y="8159"/>
                  <a:pt x="17590" y="8190"/>
                  <a:pt x="17590" y="8228"/>
                </a:cubicBezTo>
                <a:cubicBezTo>
                  <a:pt x="17590" y="8267"/>
                  <a:pt x="17605" y="8297"/>
                  <a:pt x="17624" y="8297"/>
                </a:cubicBezTo>
                <a:cubicBezTo>
                  <a:pt x="17643" y="8297"/>
                  <a:pt x="17659" y="8267"/>
                  <a:pt x="17659" y="8228"/>
                </a:cubicBezTo>
                <a:cubicBezTo>
                  <a:pt x="17659" y="8190"/>
                  <a:pt x="17643" y="8159"/>
                  <a:pt x="17624" y="8159"/>
                </a:cubicBezTo>
                <a:close/>
                <a:moveTo>
                  <a:pt x="2534" y="8188"/>
                </a:moveTo>
                <a:cubicBezTo>
                  <a:pt x="2506" y="8188"/>
                  <a:pt x="2484" y="8232"/>
                  <a:pt x="2484" y="8288"/>
                </a:cubicBezTo>
                <a:cubicBezTo>
                  <a:pt x="2484" y="8343"/>
                  <a:pt x="2506" y="8387"/>
                  <a:pt x="2534" y="8387"/>
                </a:cubicBezTo>
                <a:cubicBezTo>
                  <a:pt x="2562" y="8387"/>
                  <a:pt x="2584" y="8343"/>
                  <a:pt x="2584" y="8288"/>
                </a:cubicBezTo>
                <a:cubicBezTo>
                  <a:pt x="2584" y="8232"/>
                  <a:pt x="2562" y="8188"/>
                  <a:pt x="2534" y="8188"/>
                </a:cubicBezTo>
                <a:close/>
                <a:moveTo>
                  <a:pt x="3977" y="8188"/>
                </a:moveTo>
                <a:cubicBezTo>
                  <a:pt x="3949" y="8188"/>
                  <a:pt x="3927" y="8232"/>
                  <a:pt x="3927" y="8288"/>
                </a:cubicBezTo>
                <a:cubicBezTo>
                  <a:pt x="3927" y="8343"/>
                  <a:pt x="3949" y="8387"/>
                  <a:pt x="3977" y="8387"/>
                </a:cubicBezTo>
                <a:cubicBezTo>
                  <a:pt x="4004" y="8387"/>
                  <a:pt x="4027" y="8343"/>
                  <a:pt x="4027" y="8288"/>
                </a:cubicBezTo>
                <a:cubicBezTo>
                  <a:pt x="4027" y="8232"/>
                  <a:pt x="4004" y="8188"/>
                  <a:pt x="3977" y="8188"/>
                </a:cubicBezTo>
                <a:close/>
                <a:moveTo>
                  <a:pt x="5854" y="8188"/>
                </a:moveTo>
                <a:cubicBezTo>
                  <a:pt x="5827" y="8188"/>
                  <a:pt x="5804" y="8232"/>
                  <a:pt x="5804" y="8288"/>
                </a:cubicBezTo>
                <a:cubicBezTo>
                  <a:pt x="5804" y="8343"/>
                  <a:pt x="5827" y="8387"/>
                  <a:pt x="5854" y="8387"/>
                </a:cubicBezTo>
                <a:cubicBezTo>
                  <a:pt x="5882" y="8387"/>
                  <a:pt x="5904" y="8343"/>
                  <a:pt x="5904" y="8288"/>
                </a:cubicBezTo>
                <a:cubicBezTo>
                  <a:pt x="5904" y="8232"/>
                  <a:pt x="5882" y="8188"/>
                  <a:pt x="5854" y="8188"/>
                </a:cubicBezTo>
                <a:close/>
                <a:moveTo>
                  <a:pt x="5539" y="8207"/>
                </a:moveTo>
                <a:cubicBezTo>
                  <a:pt x="5525" y="8207"/>
                  <a:pt x="5513" y="8230"/>
                  <a:pt x="5513" y="8259"/>
                </a:cubicBezTo>
                <a:cubicBezTo>
                  <a:pt x="5513" y="8288"/>
                  <a:pt x="5525" y="8311"/>
                  <a:pt x="5539" y="8311"/>
                </a:cubicBezTo>
                <a:cubicBezTo>
                  <a:pt x="5553" y="8311"/>
                  <a:pt x="5565" y="8288"/>
                  <a:pt x="5565" y="8259"/>
                </a:cubicBezTo>
                <a:cubicBezTo>
                  <a:pt x="5565" y="8230"/>
                  <a:pt x="5553" y="8207"/>
                  <a:pt x="5539" y="8207"/>
                </a:cubicBezTo>
                <a:close/>
                <a:moveTo>
                  <a:pt x="10516" y="8217"/>
                </a:moveTo>
                <a:cubicBezTo>
                  <a:pt x="10497" y="8217"/>
                  <a:pt x="10481" y="8248"/>
                  <a:pt x="10481" y="8286"/>
                </a:cubicBezTo>
                <a:cubicBezTo>
                  <a:pt x="10481" y="8324"/>
                  <a:pt x="10497" y="8355"/>
                  <a:pt x="10516" y="8355"/>
                </a:cubicBezTo>
                <a:cubicBezTo>
                  <a:pt x="10535" y="8355"/>
                  <a:pt x="10550" y="8324"/>
                  <a:pt x="10550" y="8286"/>
                </a:cubicBezTo>
                <a:cubicBezTo>
                  <a:pt x="10550" y="8248"/>
                  <a:pt x="10535" y="8217"/>
                  <a:pt x="10516" y="8217"/>
                </a:cubicBezTo>
                <a:close/>
                <a:moveTo>
                  <a:pt x="10947" y="8217"/>
                </a:moveTo>
                <a:cubicBezTo>
                  <a:pt x="10919" y="8217"/>
                  <a:pt x="10897" y="8261"/>
                  <a:pt x="10897" y="8316"/>
                </a:cubicBezTo>
                <a:cubicBezTo>
                  <a:pt x="10897" y="8371"/>
                  <a:pt x="10919" y="8416"/>
                  <a:pt x="10947" y="8416"/>
                </a:cubicBezTo>
                <a:cubicBezTo>
                  <a:pt x="10974" y="8416"/>
                  <a:pt x="10997" y="8371"/>
                  <a:pt x="10997" y="8316"/>
                </a:cubicBezTo>
                <a:cubicBezTo>
                  <a:pt x="10997" y="8261"/>
                  <a:pt x="10974" y="8217"/>
                  <a:pt x="10947" y="8217"/>
                </a:cubicBezTo>
                <a:close/>
                <a:moveTo>
                  <a:pt x="15596" y="8226"/>
                </a:moveTo>
                <a:cubicBezTo>
                  <a:pt x="15555" y="8226"/>
                  <a:pt x="15521" y="8293"/>
                  <a:pt x="15521" y="8376"/>
                </a:cubicBezTo>
                <a:cubicBezTo>
                  <a:pt x="15521" y="8458"/>
                  <a:pt x="15555" y="8526"/>
                  <a:pt x="15596" y="8526"/>
                </a:cubicBezTo>
                <a:cubicBezTo>
                  <a:pt x="15637" y="8526"/>
                  <a:pt x="15671" y="8458"/>
                  <a:pt x="15671" y="8376"/>
                </a:cubicBezTo>
                <a:cubicBezTo>
                  <a:pt x="15671" y="8293"/>
                  <a:pt x="15637" y="8226"/>
                  <a:pt x="15596" y="8226"/>
                </a:cubicBezTo>
                <a:close/>
                <a:moveTo>
                  <a:pt x="14973" y="8236"/>
                </a:moveTo>
                <a:cubicBezTo>
                  <a:pt x="14954" y="8236"/>
                  <a:pt x="14938" y="8267"/>
                  <a:pt x="14938" y="8305"/>
                </a:cubicBezTo>
                <a:cubicBezTo>
                  <a:pt x="14938" y="8343"/>
                  <a:pt x="14954" y="8374"/>
                  <a:pt x="14973" y="8374"/>
                </a:cubicBezTo>
                <a:cubicBezTo>
                  <a:pt x="14992" y="8374"/>
                  <a:pt x="15007" y="8343"/>
                  <a:pt x="15007" y="8305"/>
                </a:cubicBezTo>
                <a:cubicBezTo>
                  <a:pt x="15007" y="8267"/>
                  <a:pt x="14992" y="8236"/>
                  <a:pt x="14973" y="8236"/>
                </a:cubicBezTo>
                <a:close/>
                <a:moveTo>
                  <a:pt x="18852" y="8236"/>
                </a:moveTo>
                <a:cubicBezTo>
                  <a:pt x="18833" y="8236"/>
                  <a:pt x="18817" y="8267"/>
                  <a:pt x="18817" y="8305"/>
                </a:cubicBezTo>
                <a:cubicBezTo>
                  <a:pt x="18817" y="8343"/>
                  <a:pt x="18833" y="8374"/>
                  <a:pt x="18852" y="8374"/>
                </a:cubicBezTo>
                <a:cubicBezTo>
                  <a:pt x="18871" y="8374"/>
                  <a:pt x="18887" y="8343"/>
                  <a:pt x="18887" y="8305"/>
                </a:cubicBezTo>
                <a:cubicBezTo>
                  <a:pt x="18887" y="8267"/>
                  <a:pt x="18871" y="8236"/>
                  <a:pt x="18852" y="8236"/>
                </a:cubicBezTo>
                <a:close/>
                <a:moveTo>
                  <a:pt x="11801" y="8245"/>
                </a:moveTo>
                <a:cubicBezTo>
                  <a:pt x="11782" y="8245"/>
                  <a:pt x="11766" y="8276"/>
                  <a:pt x="11766" y="8314"/>
                </a:cubicBezTo>
                <a:cubicBezTo>
                  <a:pt x="11766" y="8353"/>
                  <a:pt x="11782" y="8383"/>
                  <a:pt x="11801" y="8383"/>
                </a:cubicBezTo>
                <a:cubicBezTo>
                  <a:pt x="11820" y="8383"/>
                  <a:pt x="11835" y="8353"/>
                  <a:pt x="11835" y="8314"/>
                </a:cubicBezTo>
                <a:cubicBezTo>
                  <a:pt x="11835" y="8276"/>
                  <a:pt x="11820" y="8245"/>
                  <a:pt x="11801" y="8245"/>
                </a:cubicBezTo>
                <a:close/>
                <a:moveTo>
                  <a:pt x="14067" y="8255"/>
                </a:moveTo>
                <a:cubicBezTo>
                  <a:pt x="14026" y="8255"/>
                  <a:pt x="13992" y="8322"/>
                  <a:pt x="13992" y="8404"/>
                </a:cubicBezTo>
                <a:cubicBezTo>
                  <a:pt x="13992" y="8487"/>
                  <a:pt x="14026" y="8554"/>
                  <a:pt x="14067" y="8554"/>
                </a:cubicBezTo>
                <a:cubicBezTo>
                  <a:pt x="14109" y="8554"/>
                  <a:pt x="14142" y="8487"/>
                  <a:pt x="14142" y="8404"/>
                </a:cubicBezTo>
                <a:cubicBezTo>
                  <a:pt x="14142" y="8322"/>
                  <a:pt x="14109" y="8255"/>
                  <a:pt x="14067" y="8255"/>
                </a:cubicBezTo>
                <a:close/>
                <a:moveTo>
                  <a:pt x="10287" y="8264"/>
                </a:moveTo>
                <a:cubicBezTo>
                  <a:pt x="10260" y="8264"/>
                  <a:pt x="10238" y="8309"/>
                  <a:pt x="10238" y="8364"/>
                </a:cubicBezTo>
                <a:cubicBezTo>
                  <a:pt x="10238" y="8419"/>
                  <a:pt x="10260" y="8464"/>
                  <a:pt x="10287" y="8464"/>
                </a:cubicBezTo>
                <a:cubicBezTo>
                  <a:pt x="10315" y="8464"/>
                  <a:pt x="10337" y="8419"/>
                  <a:pt x="10337" y="8364"/>
                </a:cubicBezTo>
                <a:cubicBezTo>
                  <a:pt x="10337" y="8309"/>
                  <a:pt x="10315" y="8264"/>
                  <a:pt x="10287" y="8264"/>
                </a:cubicBezTo>
                <a:close/>
                <a:moveTo>
                  <a:pt x="17937" y="8264"/>
                </a:moveTo>
                <a:cubicBezTo>
                  <a:pt x="17895" y="8264"/>
                  <a:pt x="17862" y="8331"/>
                  <a:pt x="17862" y="8414"/>
                </a:cubicBezTo>
                <a:cubicBezTo>
                  <a:pt x="17862" y="8497"/>
                  <a:pt x="17895" y="8564"/>
                  <a:pt x="17937" y="8564"/>
                </a:cubicBezTo>
                <a:cubicBezTo>
                  <a:pt x="17978" y="8564"/>
                  <a:pt x="18012" y="8497"/>
                  <a:pt x="18012" y="8414"/>
                </a:cubicBezTo>
                <a:cubicBezTo>
                  <a:pt x="18012" y="8331"/>
                  <a:pt x="17978" y="8264"/>
                  <a:pt x="17937" y="8264"/>
                </a:cubicBezTo>
                <a:close/>
                <a:moveTo>
                  <a:pt x="4895" y="8293"/>
                </a:moveTo>
                <a:cubicBezTo>
                  <a:pt x="4854" y="8293"/>
                  <a:pt x="4820" y="8360"/>
                  <a:pt x="4820" y="8443"/>
                </a:cubicBezTo>
                <a:cubicBezTo>
                  <a:pt x="4820" y="8525"/>
                  <a:pt x="4854" y="8592"/>
                  <a:pt x="4895" y="8592"/>
                </a:cubicBezTo>
                <a:cubicBezTo>
                  <a:pt x="4936" y="8592"/>
                  <a:pt x="4970" y="8525"/>
                  <a:pt x="4970" y="8443"/>
                </a:cubicBezTo>
                <a:cubicBezTo>
                  <a:pt x="4970" y="8360"/>
                  <a:pt x="4936" y="8293"/>
                  <a:pt x="4895" y="8293"/>
                </a:cubicBezTo>
                <a:close/>
                <a:moveTo>
                  <a:pt x="10802" y="8293"/>
                </a:moveTo>
                <a:cubicBezTo>
                  <a:pt x="10783" y="8293"/>
                  <a:pt x="10768" y="8324"/>
                  <a:pt x="10768" y="8362"/>
                </a:cubicBezTo>
                <a:cubicBezTo>
                  <a:pt x="10768" y="8400"/>
                  <a:pt x="10783" y="8431"/>
                  <a:pt x="10802" y="8431"/>
                </a:cubicBezTo>
                <a:cubicBezTo>
                  <a:pt x="10822" y="8431"/>
                  <a:pt x="10837" y="8400"/>
                  <a:pt x="10837" y="8362"/>
                </a:cubicBezTo>
                <a:cubicBezTo>
                  <a:pt x="10837" y="8324"/>
                  <a:pt x="10822" y="8293"/>
                  <a:pt x="10802" y="8293"/>
                </a:cubicBezTo>
                <a:close/>
                <a:moveTo>
                  <a:pt x="18379" y="8341"/>
                </a:moveTo>
                <a:cubicBezTo>
                  <a:pt x="18360" y="8341"/>
                  <a:pt x="18344" y="8372"/>
                  <a:pt x="18344" y="8410"/>
                </a:cubicBezTo>
                <a:cubicBezTo>
                  <a:pt x="18344" y="8448"/>
                  <a:pt x="18360" y="8479"/>
                  <a:pt x="18379" y="8479"/>
                </a:cubicBezTo>
                <a:cubicBezTo>
                  <a:pt x="18398" y="8479"/>
                  <a:pt x="18414" y="8448"/>
                  <a:pt x="18414" y="8410"/>
                </a:cubicBezTo>
                <a:cubicBezTo>
                  <a:pt x="18414" y="8372"/>
                  <a:pt x="18398" y="8341"/>
                  <a:pt x="18379" y="8341"/>
                </a:cubicBezTo>
                <a:close/>
                <a:moveTo>
                  <a:pt x="9708" y="8350"/>
                </a:moveTo>
                <a:cubicBezTo>
                  <a:pt x="9689" y="8350"/>
                  <a:pt x="9674" y="8381"/>
                  <a:pt x="9674" y="8420"/>
                </a:cubicBezTo>
                <a:cubicBezTo>
                  <a:pt x="9674" y="8458"/>
                  <a:pt x="9689" y="8488"/>
                  <a:pt x="9708" y="8488"/>
                </a:cubicBezTo>
                <a:cubicBezTo>
                  <a:pt x="9728" y="8488"/>
                  <a:pt x="9743" y="8458"/>
                  <a:pt x="9743" y="8420"/>
                </a:cubicBezTo>
                <a:cubicBezTo>
                  <a:pt x="9743" y="8381"/>
                  <a:pt x="9728" y="8350"/>
                  <a:pt x="9708" y="8350"/>
                </a:cubicBezTo>
                <a:close/>
                <a:moveTo>
                  <a:pt x="11099" y="8379"/>
                </a:moveTo>
                <a:cubicBezTo>
                  <a:pt x="11080" y="8379"/>
                  <a:pt x="11064" y="8410"/>
                  <a:pt x="11064" y="8448"/>
                </a:cubicBezTo>
                <a:cubicBezTo>
                  <a:pt x="11064" y="8486"/>
                  <a:pt x="11080" y="8517"/>
                  <a:pt x="11099" y="8517"/>
                </a:cubicBezTo>
                <a:cubicBezTo>
                  <a:pt x="11118" y="8517"/>
                  <a:pt x="11133" y="8486"/>
                  <a:pt x="11133" y="8448"/>
                </a:cubicBezTo>
                <a:cubicBezTo>
                  <a:pt x="11133" y="8410"/>
                  <a:pt x="11118" y="8379"/>
                  <a:pt x="11099" y="8379"/>
                </a:cubicBezTo>
                <a:close/>
                <a:moveTo>
                  <a:pt x="12752" y="8417"/>
                </a:moveTo>
                <a:cubicBezTo>
                  <a:pt x="12725" y="8417"/>
                  <a:pt x="12703" y="8462"/>
                  <a:pt x="12703" y="8517"/>
                </a:cubicBezTo>
                <a:cubicBezTo>
                  <a:pt x="12703" y="8572"/>
                  <a:pt x="12725" y="8617"/>
                  <a:pt x="12752" y="8617"/>
                </a:cubicBezTo>
                <a:cubicBezTo>
                  <a:pt x="12780" y="8617"/>
                  <a:pt x="12802" y="8572"/>
                  <a:pt x="12802" y="8517"/>
                </a:cubicBezTo>
                <a:cubicBezTo>
                  <a:pt x="12802" y="8462"/>
                  <a:pt x="12780" y="8417"/>
                  <a:pt x="12752" y="8417"/>
                </a:cubicBezTo>
                <a:close/>
                <a:moveTo>
                  <a:pt x="6032" y="8474"/>
                </a:moveTo>
                <a:cubicBezTo>
                  <a:pt x="5991" y="8474"/>
                  <a:pt x="5957" y="8541"/>
                  <a:pt x="5957" y="8624"/>
                </a:cubicBezTo>
                <a:cubicBezTo>
                  <a:pt x="5957" y="8707"/>
                  <a:pt x="5991" y="8774"/>
                  <a:pt x="6032" y="8774"/>
                </a:cubicBezTo>
                <a:cubicBezTo>
                  <a:pt x="6073" y="8774"/>
                  <a:pt x="6107" y="8707"/>
                  <a:pt x="6107" y="8624"/>
                </a:cubicBezTo>
                <a:cubicBezTo>
                  <a:pt x="6107" y="8541"/>
                  <a:pt x="6073" y="8474"/>
                  <a:pt x="6032" y="8474"/>
                </a:cubicBezTo>
                <a:close/>
                <a:moveTo>
                  <a:pt x="14318" y="8474"/>
                </a:moveTo>
                <a:cubicBezTo>
                  <a:pt x="14299" y="8474"/>
                  <a:pt x="14284" y="8506"/>
                  <a:pt x="14284" y="8544"/>
                </a:cubicBezTo>
                <a:cubicBezTo>
                  <a:pt x="14284" y="8582"/>
                  <a:pt x="14299" y="8613"/>
                  <a:pt x="14318" y="8613"/>
                </a:cubicBezTo>
                <a:cubicBezTo>
                  <a:pt x="14338" y="8613"/>
                  <a:pt x="14353" y="8582"/>
                  <a:pt x="14353" y="8544"/>
                </a:cubicBezTo>
                <a:cubicBezTo>
                  <a:pt x="14353" y="8506"/>
                  <a:pt x="14338" y="8474"/>
                  <a:pt x="14318" y="8474"/>
                </a:cubicBezTo>
                <a:close/>
                <a:moveTo>
                  <a:pt x="5152" y="8484"/>
                </a:moveTo>
                <a:cubicBezTo>
                  <a:pt x="5138" y="8484"/>
                  <a:pt x="5126" y="8507"/>
                  <a:pt x="5126" y="8536"/>
                </a:cubicBezTo>
                <a:cubicBezTo>
                  <a:pt x="5126" y="8565"/>
                  <a:pt x="5138" y="8588"/>
                  <a:pt x="5152" y="8588"/>
                </a:cubicBezTo>
                <a:cubicBezTo>
                  <a:pt x="5166" y="8588"/>
                  <a:pt x="5178" y="8565"/>
                  <a:pt x="5178" y="8536"/>
                </a:cubicBezTo>
                <a:cubicBezTo>
                  <a:pt x="5178" y="8507"/>
                  <a:pt x="5166" y="8484"/>
                  <a:pt x="5152" y="8484"/>
                </a:cubicBezTo>
                <a:close/>
                <a:moveTo>
                  <a:pt x="18734" y="8484"/>
                </a:moveTo>
                <a:cubicBezTo>
                  <a:pt x="18706" y="8484"/>
                  <a:pt x="18684" y="8529"/>
                  <a:pt x="18684" y="8584"/>
                </a:cubicBezTo>
                <a:cubicBezTo>
                  <a:pt x="18684" y="8639"/>
                  <a:pt x="18706" y="8684"/>
                  <a:pt x="18734" y="8684"/>
                </a:cubicBezTo>
                <a:cubicBezTo>
                  <a:pt x="18761" y="8684"/>
                  <a:pt x="18784" y="8639"/>
                  <a:pt x="18784" y="8584"/>
                </a:cubicBezTo>
                <a:cubicBezTo>
                  <a:pt x="18784" y="8529"/>
                  <a:pt x="18761" y="8484"/>
                  <a:pt x="18734" y="8484"/>
                </a:cubicBezTo>
                <a:close/>
                <a:moveTo>
                  <a:pt x="11631" y="8494"/>
                </a:moveTo>
                <a:cubicBezTo>
                  <a:pt x="11590" y="8494"/>
                  <a:pt x="11556" y="8560"/>
                  <a:pt x="11556" y="8643"/>
                </a:cubicBezTo>
                <a:cubicBezTo>
                  <a:pt x="11556" y="8726"/>
                  <a:pt x="11590" y="8793"/>
                  <a:pt x="11631" y="8793"/>
                </a:cubicBezTo>
                <a:cubicBezTo>
                  <a:pt x="11672" y="8793"/>
                  <a:pt x="11706" y="8726"/>
                  <a:pt x="11706" y="8643"/>
                </a:cubicBezTo>
                <a:cubicBezTo>
                  <a:pt x="11706" y="8560"/>
                  <a:pt x="11672" y="8494"/>
                  <a:pt x="11631" y="8494"/>
                </a:cubicBezTo>
                <a:close/>
                <a:moveTo>
                  <a:pt x="6361" y="8503"/>
                </a:moveTo>
                <a:cubicBezTo>
                  <a:pt x="6333" y="8503"/>
                  <a:pt x="6311" y="8548"/>
                  <a:pt x="6311" y="8603"/>
                </a:cubicBezTo>
                <a:cubicBezTo>
                  <a:pt x="6311" y="8658"/>
                  <a:pt x="6333" y="8703"/>
                  <a:pt x="6361" y="8703"/>
                </a:cubicBezTo>
                <a:cubicBezTo>
                  <a:pt x="6388" y="8703"/>
                  <a:pt x="6411" y="8658"/>
                  <a:pt x="6411" y="8603"/>
                </a:cubicBezTo>
                <a:cubicBezTo>
                  <a:pt x="6411" y="8548"/>
                  <a:pt x="6388" y="8503"/>
                  <a:pt x="6361" y="8503"/>
                </a:cubicBezTo>
                <a:close/>
                <a:moveTo>
                  <a:pt x="14789" y="8513"/>
                </a:moveTo>
                <a:cubicBezTo>
                  <a:pt x="14747" y="8513"/>
                  <a:pt x="14714" y="8580"/>
                  <a:pt x="14714" y="8662"/>
                </a:cubicBezTo>
                <a:cubicBezTo>
                  <a:pt x="14714" y="8745"/>
                  <a:pt x="14747" y="8812"/>
                  <a:pt x="14789" y="8812"/>
                </a:cubicBezTo>
                <a:cubicBezTo>
                  <a:pt x="14830" y="8812"/>
                  <a:pt x="14864" y="8745"/>
                  <a:pt x="14864" y="8662"/>
                </a:cubicBezTo>
                <a:cubicBezTo>
                  <a:pt x="14864" y="8580"/>
                  <a:pt x="14830" y="8513"/>
                  <a:pt x="14789" y="8513"/>
                </a:cubicBezTo>
                <a:close/>
                <a:moveTo>
                  <a:pt x="14531" y="8522"/>
                </a:moveTo>
                <a:cubicBezTo>
                  <a:pt x="14489" y="8522"/>
                  <a:pt x="14456" y="8589"/>
                  <a:pt x="14456" y="8672"/>
                </a:cubicBezTo>
                <a:cubicBezTo>
                  <a:pt x="14456" y="8754"/>
                  <a:pt x="14489" y="8822"/>
                  <a:pt x="14531" y="8822"/>
                </a:cubicBezTo>
                <a:cubicBezTo>
                  <a:pt x="14572" y="8822"/>
                  <a:pt x="14606" y="8754"/>
                  <a:pt x="14606" y="8672"/>
                </a:cubicBezTo>
                <a:cubicBezTo>
                  <a:pt x="14606" y="8589"/>
                  <a:pt x="14572" y="8522"/>
                  <a:pt x="14531" y="8522"/>
                </a:cubicBezTo>
                <a:close/>
                <a:moveTo>
                  <a:pt x="14998" y="8522"/>
                </a:moveTo>
                <a:cubicBezTo>
                  <a:pt x="14970" y="8522"/>
                  <a:pt x="14948" y="8567"/>
                  <a:pt x="14948" y="8622"/>
                </a:cubicBezTo>
                <a:cubicBezTo>
                  <a:pt x="14948" y="8677"/>
                  <a:pt x="14970" y="8722"/>
                  <a:pt x="14998" y="8722"/>
                </a:cubicBezTo>
                <a:cubicBezTo>
                  <a:pt x="15025" y="8722"/>
                  <a:pt x="15048" y="8677"/>
                  <a:pt x="15048" y="8622"/>
                </a:cubicBezTo>
                <a:cubicBezTo>
                  <a:pt x="15048" y="8567"/>
                  <a:pt x="15025" y="8522"/>
                  <a:pt x="14998" y="8522"/>
                </a:cubicBezTo>
                <a:close/>
                <a:moveTo>
                  <a:pt x="17082" y="8522"/>
                </a:moveTo>
                <a:cubicBezTo>
                  <a:pt x="17059" y="8522"/>
                  <a:pt x="17040" y="8559"/>
                  <a:pt x="17040" y="8605"/>
                </a:cubicBezTo>
                <a:cubicBezTo>
                  <a:pt x="17040" y="8651"/>
                  <a:pt x="17059" y="8688"/>
                  <a:pt x="17082" y="8688"/>
                </a:cubicBezTo>
                <a:cubicBezTo>
                  <a:pt x="17105" y="8688"/>
                  <a:pt x="17123" y="8651"/>
                  <a:pt x="17123" y="8605"/>
                </a:cubicBezTo>
                <a:cubicBezTo>
                  <a:pt x="17123" y="8559"/>
                  <a:pt x="17105" y="8522"/>
                  <a:pt x="17082" y="8522"/>
                </a:cubicBezTo>
                <a:close/>
                <a:moveTo>
                  <a:pt x="2917" y="8541"/>
                </a:moveTo>
                <a:cubicBezTo>
                  <a:pt x="2876" y="8541"/>
                  <a:pt x="2842" y="8608"/>
                  <a:pt x="2842" y="8691"/>
                </a:cubicBezTo>
                <a:cubicBezTo>
                  <a:pt x="2842" y="8774"/>
                  <a:pt x="2876" y="8841"/>
                  <a:pt x="2917" y="8841"/>
                </a:cubicBezTo>
                <a:cubicBezTo>
                  <a:pt x="2959" y="8841"/>
                  <a:pt x="2992" y="8774"/>
                  <a:pt x="2992" y="8691"/>
                </a:cubicBezTo>
                <a:cubicBezTo>
                  <a:pt x="2992" y="8608"/>
                  <a:pt x="2959" y="8541"/>
                  <a:pt x="2917" y="8541"/>
                </a:cubicBezTo>
                <a:close/>
                <a:moveTo>
                  <a:pt x="15346" y="8541"/>
                </a:moveTo>
                <a:cubicBezTo>
                  <a:pt x="15327" y="8541"/>
                  <a:pt x="15311" y="8572"/>
                  <a:pt x="15311" y="8611"/>
                </a:cubicBezTo>
                <a:cubicBezTo>
                  <a:pt x="15311" y="8649"/>
                  <a:pt x="15327" y="8680"/>
                  <a:pt x="15346" y="8680"/>
                </a:cubicBezTo>
                <a:cubicBezTo>
                  <a:pt x="15365" y="8680"/>
                  <a:pt x="15380" y="8649"/>
                  <a:pt x="15380" y="8611"/>
                </a:cubicBezTo>
                <a:cubicBezTo>
                  <a:pt x="15380" y="8572"/>
                  <a:pt x="15365" y="8541"/>
                  <a:pt x="15346" y="8541"/>
                </a:cubicBezTo>
                <a:close/>
                <a:moveTo>
                  <a:pt x="16757" y="8541"/>
                </a:moveTo>
                <a:cubicBezTo>
                  <a:pt x="16715" y="8541"/>
                  <a:pt x="16682" y="8608"/>
                  <a:pt x="16682" y="8691"/>
                </a:cubicBezTo>
                <a:cubicBezTo>
                  <a:pt x="16682" y="8774"/>
                  <a:pt x="16715" y="8841"/>
                  <a:pt x="16757" y="8841"/>
                </a:cubicBezTo>
                <a:cubicBezTo>
                  <a:pt x="16798" y="8841"/>
                  <a:pt x="16832" y="8774"/>
                  <a:pt x="16832" y="8691"/>
                </a:cubicBezTo>
                <a:cubicBezTo>
                  <a:pt x="16832" y="8608"/>
                  <a:pt x="16798" y="8541"/>
                  <a:pt x="16757" y="8541"/>
                </a:cubicBezTo>
                <a:close/>
                <a:moveTo>
                  <a:pt x="4402" y="8551"/>
                </a:moveTo>
                <a:cubicBezTo>
                  <a:pt x="4388" y="8551"/>
                  <a:pt x="4376" y="8574"/>
                  <a:pt x="4376" y="8603"/>
                </a:cubicBezTo>
                <a:cubicBezTo>
                  <a:pt x="4376" y="8631"/>
                  <a:pt x="4388" y="8654"/>
                  <a:pt x="4402" y="8654"/>
                </a:cubicBezTo>
                <a:cubicBezTo>
                  <a:pt x="4416" y="8654"/>
                  <a:pt x="4428" y="8631"/>
                  <a:pt x="4428" y="8603"/>
                </a:cubicBezTo>
                <a:cubicBezTo>
                  <a:pt x="4428" y="8574"/>
                  <a:pt x="4416" y="8551"/>
                  <a:pt x="4402" y="8551"/>
                </a:cubicBezTo>
                <a:close/>
                <a:moveTo>
                  <a:pt x="17428" y="8551"/>
                </a:moveTo>
                <a:cubicBezTo>
                  <a:pt x="17409" y="8551"/>
                  <a:pt x="17394" y="8582"/>
                  <a:pt x="17394" y="8620"/>
                </a:cubicBezTo>
                <a:cubicBezTo>
                  <a:pt x="17394" y="8658"/>
                  <a:pt x="17409" y="8689"/>
                  <a:pt x="17428" y="8689"/>
                </a:cubicBezTo>
                <a:cubicBezTo>
                  <a:pt x="17448" y="8689"/>
                  <a:pt x="17463" y="8658"/>
                  <a:pt x="17463" y="8620"/>
                </a:cubicBezTo>
                <a:cubicBezTo>
                  <a:pt x="17463" y="8582"/>
                  <a:pt x="17448" y="8551"/>
                  <a:pt x="17428" y="8551"/>
                </a:cubicBezTo>
                <a:close/>
                <a:moveTo>
                  <a:pt x="3925" y="8589"/>
                </a:moveTo>
                <a:cubicBezTo>
                  <a:pt x="3884" y="8589"/>
                  <a:pt x="3850" y="8656"/>
                  <a:pt x="3850" y="8739"/>
                </a:cubicBezTo>
                <a:cubicBezTo>
                  <a:pt x="3850" y="8821"/>
                  <a:pt x="3884" y="8889"/>
                  <a:pt x="3925" y="8889"/>
                </a:cubicBezTo>
                <a:cubicBezTo>
                  <a:pt x="3967" y="8889"/>
                  <a:pt x="4000" y="8821"/>
                  <a:pt x="4000" y="8739"/>
                </a:cubicBezTo>
                <a:cubicBezTo>
                  <a:pt x="4000" y="8656"/>
                  <a:pt x="3967" y="8589"/>
                  <a:pt x="3925" y="8589"/>
                </a:cubicBezTo>
                <a:close/>
                <a:moveTo>
                  <a:pt x="17679" y="8637"/>
                </a:moveTo>
                <a:cubicBezTo>
                  <a:pt x="17637" y="8637"/>
                  <a:pt x="17604" y="8704"/>
                  <a:pt x="17604" y="8786"/>
                </a:cubicBezTo>
                <a:cubicBezTo>
                  <a:pt x="17604" y="8869"/>
                  <a:pt x="17637" y="8936"/>
                  <a:pt x="17679" y="8936"/>
                </a:cubicBezTo>
                <a:cubicBezTo>
                  <a:pt x="17720" y="8936"/>
                  <a:pt x="17754" y="8869"/>
                  <a:pt x="17754" y="8786"/>
                </a:cubicBezTo>
                <a:cubicBezTo>
                  <a:pt x="17754" y="8704"/>
                  <a:pt x="17720" y="8637"/>
                  <a:pt x="17679" y="8637"/>
                </a:cubicBezTo>
                <a:close/>
                <a:moveTo>
                  <a:pt x="9532" y="8646"/>
                </a:moveTo>
                <a:cubicBezTo>
                  <a:pt x="9465" y="8646"/>
                  <a:pt x="9411" y="8755"/>
                  <a:pt x="9411" y="8888"/>
                </a:cubicBezTo>
                <a:cubicBezTo>
                  <a:pt x="9411" y="9022"/>
                  <a:pt x="9465" y="9130"/>
                  <a:pt x="9532" y="9130"/>
                </a:cubicBezTo>
                <a:cubicBezTo>
                  <a:pt x="9599" y="9130"/>
                  <a:pt x="9653" y="9022"/>
                  <a:pt x="9653" y="8888"/>
                </a:cubicBezTo>
                <a:cubicBezTo>
                  <a:pt x="9653" y="8755"/>
                  <a:pt x="9599" y="8646"/>
                  <a:pt x="9532" y="8646"/>
                </a:cubicBezTo>
                <a:close/>
                <a:moveTo>
                  <a:pt x="9910" y="8646"/>
                </a:moveTo>
                <a:cubicBezTo>
                  <a:pt x="9882" y="8646"/>
                  <a:pt x="9860" y="8691"/>
                  <a:pt x="9860" y="8746"/>
                </a:cubicBezTo>
                <a:cubicBezTo>
                  <a:pt x="9860" y="8801"/>
                  <a:pt x="9882" y="8846"/>
                  <a:pt x="9910" y="8846"/>
                </a:cubicBezTo>
                <a:cubicBezTo>
                  <a:pt x="9938" y="8846"/>
                  <a:pt x="9960" y="8801"/>
                  <a:pt x="9960" y="8746"/>
                </a:cubicBezTo>
                <a:cubicBezTo>
                  <a:pt x="9960" y="8691"/>
                  <a:pt x="9938" y="8646"/>
                  <a:pt x="9910" y="8646"/>
                </a:cubicBezTo>
                <a:close/>
                <a:moveTo>
                  <a:pt x="13411" y="8646"/>
                </a:moveTo>
                <a:cubicBezTo>
                  <a:pt x="13392" y="8646"/>
                  <a:pt x="13376" y="8678"/>
                  <a:pt x="13376" y="8716"/>
                </a:cubicBezTo>
                <a:cubicBezTo>
                  <a:pt x="13376" y="8754"/>
                  <a:pt x="13392" y="8785"/>
                  <a:pt x="13411" y="8785"/>
                </a:cubicBezTo>
                <a:cubicBezTo>
                  <a:pt x="13430" y="8785"/>
                  <a:pt x="13445" y="8754"/>
                  <a:pt x="13445" y="8716"/>
                </a:cubicBezTo>
                <a:cubicBezTo>
                  <a:pt x="13445" y="8678"/>
                  <a:pt x="13430" y="8646"/>
                  <a:pt x="13411" y="8646"/>
                </a:cubicBezTo>
                <a:close/>
                <a:moveTo>
                  <a:pt x="14042" y="8646"/>
                </a:moveTo>
                <a:cubicBezTo>
                  <a:pt x="14015" y="8646"/>
                  <a:pt x="13992" y="8691"/>
                  <a:pt x="13992" y="8746"/>
                </a:cubicBezTo>
                <a:cubicBezTo>
                  <a:pt x="13992" y="8801"/>
                  <a:pt x="14015" y="8846"/>
                  <a:pt x="14042" y="8846"/>
                </a:cubicBezTo>
                <a:cubicBezTo>
                  <a:pt x="14070" y="8846"/>
                  <a:pt x="14092" y="8801"/>
                  <a:pt x="14092" y="8746"/>
                </a:cubicBezTo>
                <a:cubicBezTo>
                  <a:pt x="14092" y="8691"/>
                  <a:pt x="14070" y="8646"/>
                  <a:pt x="14042" y="8646"/>
                </a:cubicBezTo>
                <a:close/>
                <a:moveTo>
                  <a:pt x="16521" y="8646"/>
                </a:moveTo>
                <a:cubicBezTo>
                  <a:pt x="16502" y="8646"/>
                  <a:pt x="16486" y="8678"/>
                  <a:pt x="16486" y="8716"/>
                </a:cubicBezTo>
                <a:cubicBezTo>
                  <a:pt x="16486" y="8754"/>
                  <a:pt x="16502" y="8785"/>
                  <a:pt x="16521" y="8785"/>
                </a:cubicBezTo>
                <a:cubicBezTo>
                  <a:pt x="16540" y="8785"/>
                  <a:pt x="16555" y="8754"/>
                  <a:pt x="16555" y="8716"/>
                </a:cubicBezTo>
                <a:cubicBezTo>
                  <a:pt x="16555" y="8678"/>
                  <a:pt x="16540" y="8646"/>
                  <a:pt x="16521" y="8646"/>
                </a:cubicBezTo>
                <a:close/>
                <a:moveTo>
                  <a:pt x="12299" y="8666"/>
                </a:moveTo>
                <a:cubicBezTo>
                  <a:pt x="12271" y="8666"/>
                  <a:pt x="12249" y="8710"/>
                  <a:pt x="12249" y="8765"/>
                </a:cubicBezTo>
                <a:cubicBezTo>
                  <a:pt x="12249" y="8820"/>
                  <a:pt x="12271" y="8865"/>
                  <a:pt x="12299" y="8865"/>
                </a:cubicBezTo>
                <a:cubicBezTo>
                  <a:pt x="12326" y="8865"/>
                  <a:pt x="12349" y="8820"/>
                  <a:pt x="12349" y="8765"/>
                </a:cubicBezTo>
                <a:cubicBezTo>
                  <a:pt x="12349" y="8710"/>
                  <a:pt x="12326" y="8666"/>
                  <a:pt x="12299" y="8666"/>
                </a:cubicBezTo>
                <a:close/>
                <a:moveTo>
                  <a:pt x="17969" y="8666"/>
                </a:moveTo>
                <a:cubicBezTo>
                  <a:pt x="17942" y="8666"/>
                  <a:pt x="17919" y="8710"/>
                  <a:pt x="17919" y="8765"/>
                </a:cubicBezTo>
                <a:cubicBezTo>
                  <a:pt x="17919" y="8820"/>
                  <a:pt x="17942" y="8865"/>
                  <a:pt x="17969" y="8865"/>
                </a:cubicBezTo>
                <a:cubicBezTo>
                  <a:pt x="17997" y="8865"/>
                  <a:pt x="18019" y="8820"/>
                  <a:pt x="18019" y="8765"/>
                </a:cubicBezTo>
                <a:cubicBezTo>
                  <a:pt x="18019" y="8710"/>
                  <a:pt x="17997" y="8666"/>
                  <a:pt x="17969" y="8666"/>
                </a:cubicBezTo>
                <a:close/>
                <a:moveTo>
                  <a:pt x="5238" y="8675"/>
                </a:moveTo>
                <a:cubicBezTo>
                  <a:pt x="5224" y="8675"/>
                  <a:pt x="5212" y="8698"/>
                  <a:pt x="5212" y="8727"/>
                </a:cubicBezTo>
                <a:cubicBezTo>
                  <a:pt x="5212" y="8756"/>
                  <a:pt x="5224" y="8779"/>
                  <a:pt x="5238" y="8779"/>
                </a:cubicBezTo>
                <a:cubicBezTo>
                  <a:pt x="5252" y="8779"/>
                  <a:pt x="5264" y="8756"/>
                  <a:pt x="5264" y="8727"/>
                </a:cubicBezTo>
                <a:cubicBezTo>
                  <a:pt x="5264" y="8698"/>
                  <a:pt x="5252" y="8675"/>
                  <a:pt x="5238" y="8675"/>
                </a:cubicBezTo>
                <a:close/>
                <a:moveTo>
                  <a:pt x="15155" y="8675"/>
                </a:moveTo>
                <a:cubicBezTo>
                  <a:pt x="15135" y="8675"/>
                  <a:pt x="15120" y="8706"/>
                  <a:pt x="15120" y="8744"/>
                </a:cubicBezTo>
                <a:cubicBezTo>
                  <a:pt x="15120" y="8783"/>
                  <a:pt x="15135" y="8813"/>
                  <a:pt x="15155" y="8813"/>
                </a:cubicBezTo>
                <a:cubicBezTo>
                  <a:pt x="15174" y="8813"/>
                  <a:pt x="15189" y="8783"/>
                  <a:pt x="15189" y="8744"/>
                </a:cubicBezTo>
                <a:cubicBezTo>
                  <a:pt x="15189" y="8706"/>
                  <a:pt x="15174" y="8675"/>
                  <a:pt x="15155" y="8675"/>
                </a:cubicBezTo>
                <a:close/>
                <a:moveTo>
                  <a:pt x="10613" y="8694"/>
                </a:moveTo>
                <a:cubicBezTo>
                  <a:pt x="10572" y="8694"/>
                  <a:pt x="10539" y="8761"/>
                  <a:pt x="10539" y="8844"/>
                </a:cubicBezTo>
                <a:cubicBezTo>
                  <a:pt x="10539" y="8926"/>
                  <a:pt x="10572" y="8994"/>
                  <a:pt x="10613" y="8994"/>
                </a:cubicBezTo>
                <a:cubicBezTo>
                  <a:pt x="10655" y="8994"/>
                  <a:pt x="10688" y="8926"/>
                  <a:pt x="10688" y="8844"/>
                </a:cubicBezTo>
                <a:cubicBezTo>
                  <a:pt x="10688" y="8761"/>
                  <a:pt x="10655" y="8694"/>
                  <a:pt x="10613" y="8694"/>
                </a:cubicBezTo>
                <a:close/>
                <a:moveTo>
                  <a:pt x="12508" y="8723"/>
                </a:moveTo>
                <a:cubicBezTo>
                  <a:pt x="12489" y="8723"/>
                  <a:pt x="12473" y="8754"/>
                  <a:pt x="12473" y="8792"/>
                </a:cubicBezTo>
                <a:cubicBezTo>
                  <a:pt x="12473" y="8830"/>
                  <a:pt x="12489" y="8861"/>
                  <a:pt x="12508" y="8861"/>
                </a:cubicBezTo>
                <a:cubicBezTo>
                  <a:pt x="12527" y="8861"/>
                  <a:pt x="12542" y="8830"/>
                  <a:pt x="12542" y="8792"/>
                </a:cubicBezTo>
                <a:cubicBezTo>
                  <a:pt x="12542" y="8754"/>
                  <a:pt x="12527" y="8723"/>
                  <a:pt x="12508" y="8723"/>
                </a:cubicBezTo>
                <a:close/>
                <a:moveTo>
                  <a:pt x="11997" y="8742"/>
                </a:moveTo>
                <a:cubicBezTo>
                  <a:pt x="11978" y="8742"/>
                  <a:pt x="11962" y="8773"/>
                  <a:pt x="11962" y="8811"/>
                </a:cubicBezTo>
                <a:cubicBezTo>
                  <a:pt x="11962" y="8849"/>
                  <a:pt x="11978" y="8880"/>
                  <a:pt x="11997" y="8880"/>
                </a:cubicBezTo>
                <a:cubicBezTo>
                  <a:pt x="12016" y="8880"/>
                  <a:pt x="12031" y="8849"/>
                  <a:pt x="12031" y="8811"/>
                </a:cubicBezTo>
                <a:cubicBezTo>
                  <a:pt x="12031" y="8773"/>
                  <a:pt x="12016" y="8742"/>
                  <a:pt x="11997" y="8742"/>
                </a:cubicBezTo>
                <a:close/>
                <a:moveTo>
                  <a:pt x="12876" y="8857"/>
                </a:moveTo>
                <a:cubicBezTo>
                  <a:pt x="12857" y="8857"/>
                  <a:pt x="12841" y="8888"/>
                  <a:pt x="12841" y="8926"/>
                </a:cubicBezTo>
                <a:cubicBezTo>
                  <a:pt x="12841" y="8964"/>
                  <a:pt x="12857" y="8995"/>
                  <a:pt x="12876" y="8995"/>
                </a:cubicBezTo>
                <a:cubicBezTo>
                  <a:pt x="12895" y="8995"/>
                  <a:pt x="12910" y="8964"/>
                  <a:pt x="12910" y="8926"/>
                </a:cubicBezTo>
                <a:cubicBezTo>
                  <a:pt x="12910" y="8888"/>
                  <a:pt x="12895" y="8857"/>
                  <a:pt x="12876" y="8857"/>
                </a:cubicBezTo>
                <a:close/>
                <a:moveTo>
                  <a:pt x="3322" y="8866"/>
                </a:moveTo>
                <a:cubicBezTo>
                  <a:pt x="3255" y="8866"/>
                  <a:pt x="3201" y="8974"/>
                  <a:pt x="3201" y="9108"/>
                </a:cubicBezTo>
                <a:cubicBezTo>
                  <a:pt x="3201" y="9242"/>
                  <a:pt x="3255" y="9350"/>
                  <a:pt x="3322" y="9350"/>
                </a:cubicBezTo>
                <a:cubicBezTo>
                  <a:pt x="3388" y="9350"/>
                  <a:pt x="3443" y="9242"/>
                  <a:pt x="3443" y="9108"/>
                </a:cubicBezTo>
                <a:cubicBezTo>
                  <a:pt x="3443" y="8974"/>
                  <a:pt x="3388" y="8866"/>
                  <a:pt x="3322" y="8866"/>
                </a:cubicBezTo>
                <a:close/>
                <a:moveTo>
                  <a:pt x="5014" y="8866"/>
                </a:moveTo>
                <a:cubicBezTo>
                  <a:pt x="4986" y="8866"/>
                  <a:pt x="4964" y="8911"/>
                  <a:pt x="4964" y="8966"/>
                </a:cubicBezTo>
                <a:cubicBezTo>
                  <a:pt x="4964" y="9021"/>
                  <a:pt x="4986" y="9066"/>
                  <a:pt x="5014" y="9066"/>
                </a:cubicBezTo>
                <a:cubicBezTo>
                  <a:pt x="5041" y="9066"/>
                  <a:pt x="5063" y="9021"/>
                  <a:pt x="5063" y="8966"/>
                </a:cubicBezTo>
                <a:cubicBezTo>
                  <a:pt x="5063" y="8911"/>
                  <a:pt x="5041" y="8866"/>
                  <a:pt x="5014" y="8866"/>
                </a:cubicBezTo>
                <a:close/>
                <a:moveTo>
                  <a:pt x="14913" y="8866"/>
                </a:moveTo>
                <a:cubicBezTo>
                  <a:pt x="14871" y="8866"/>
                  <a:pt x="14838" y="8933"/>
                  <a:pt x="14838" y="9016"/>
                </a:cubicBezTo>
                <a:cubicBezTo>
                  <a:pt x="14838" y="9098"/>
                  <a:pt x="14871" y="9166"/>
                  <a:pt x="14913" y="9166"/>
                </a:cubicBezTo>
                <a:cubicBezTo>
                  <a:pt x="14954" y="9166"/>
                  <a:pt x="14988" y="9098"/>
                  <a:pt x="14988" y="9016"/>
                </a:cubicBezTo>
                <a:cubicBezTo>
                  <a:pt x="14988" y="8933"/>
                  <a:pt x="14954" y="8866"/>
                  <a:pt x="14913" y="8866"/>
                </a:cubicBezTo>
                <a:close/>
                <a:moveTo>
                  <a:pt x="4693" y="8885"/>
                </a:moveTo>
                <a:cubicBezTo>
                  <a:pt x="4666" y="8885"/>
                  <a:pt x="4643" y="8930"/>
                  <a:pt x="4643" y="8985"/>
                </a:cubicBezTo>
                <a:cubicBezTo>
                  <a:pt x="4643" y="9040"/>
                  <a:pt x="4666" y="9085"/>
                  <a:pt x="4693" y="9085"/>
                </a:cubicBezTo>
                <a:cubicBezTo>
                  <a:pt x="4721" y="9085"/>
                  <a:pt x="4743" y="9040"/>
                  <a:pt x="4743" y="8985"/>
                </a:cubicBezTo>
                <a:cubicBezTo>
                  <a:pt x="4743" y="8930"/>
                  <a:pt x="4721" y="8885"/>
                  <a:pt x="4693" y="8885"/>
                </a:cubicBezTo>
                <a:close/>
                <a:moveTo>
                  <a:pt x="16454" y="8895"/>
                </a:moveTo>
                <a:cubicBezTo>
                  <a:pt x="16435" y="8895"/>
                  <a:pt x="16419" y="8926"/>
                  <a:pt x="16419" y="8964"/>
                </a:cubicBezTo>
                <a:cubicBezTo>
                  <a:pt x="16419" y="9002"/>
                  <a:pt x="16435" y="9033"/>
                  <a:pt x="16454" y="9033"/>
                </a:cubicBezTo>
                <a:cubicBezTo>
                  <a:pt x="16473" y="9033"/>
                  <a:pt x="16488" y="9002"/>
                  <a:pt x="16488" y="8964"/>
                </a:cubicBezTo>
                <a:cubicBezTo>
                  <a:pt x="16488" y="8926"/>
                  <a:pt x="16473" y="8895"/>
                  <a:pt x="16454" y="8895"/>
                </a:cubicBezTo>
                <a:close/>
                <a:moveTo>
                  <a:pt x="5543" y="8914"/>
                </a:moveTo>
                <a:cubicBezTo>
                  <a:pt x="5476" y="8914"/>
                  <a:pt x="5422" y="9022"/>
                  <a:pt x="5422" y="9156"/>
                </a:cubicBezTo>
                <a:cubicBezTo>
                  <a:pt x="5422" y="9289"/>
                  <a:pt x="5476" y="9398"/>
                  <a:pt x="5543" y="9398"/>
                </a:cubicBezTo>
                <a:cubicBezTo>
                  <a:pt x="5610" y="9398"/>
                  <a:pt x="5664" y="9289"/>
                  <a:pt x="5664" y="9156"/>
                </a:cubicBezTo>
                <a:cubicBezTo>
                  <a:pt x="5664" y="9022"/>
                  <a:pt x="5610" y="8914"/>
                  <a:pt x="5543" y="8914"/>
                </a:cubicBezTo>
                <a:close/>
                <a:moveTo>
                  <a:pt x="4307" y="8933"/>
                </a:moveTo>
                <a:cubicBezTo>
                  <a:pt x="4266" y="8933"/>
                  <a:pt x="4233" y="9000"/>
                  <a:pt x="4233" y="9083"/>
                </a:cubicBezTo>
                <a:cubicBezTo>
                  <a:pt x="4233" y="9165"/>
                  <a:pt x="4266" y="9232"/>
                  <a:pt x="4307" y="9232"/>
                </a:cubicBezTo>
                <a:cubicBezTo>
                  <a:pt x="4349" y="9232"/>
                  <a:pt x="4382" y="9165"/>
                  <a:pt x="4382" y="9083"/>
                </a:cubicBezTo>
                <a:cubicBezTo>
                  <a:pt x="4382" y="9000"/>
                  <a:pt x="4349" y="8933"/>
                  <a:pt x="4307" y="8933"/>
                </a:cubicBezTo>
                <a:close/>
                <a:moveTo>
                  <a:pt x="18699" y="8933"/>
                </a:moveTo>
                <a:cubicBezTo>
                  <a:pt x="18680" y="8933"/>
                  <a:pt x="18665" y="8964"/>
                  <a:pt x="18665" y="9002"/>
                </a:cubicBezTo>
                <a:cubicBezTo>
                  <a:pt x="18665" y="9040"/>
                  <a:pt x="18680" y="9071"/>
                  <a:pt x="18699" y="9071"/>
                </a:cubicBezTo>
                <a:cubicBezTo>
                  <a:pt x="18718" y="9071"/>
                  <a:pt x="18734" y="9040"/>
                  <a:pt x="18734" y="9002"/>
                </a:cubicBezTo>
                <a:cubicBezTo>
                  <a:pt x="18734" y="8964"/>
                  <a:pt x="18718" y="8933"/>
                  <a:pt x="18699" y="8933"/>
                </a:cubicBezTo>
                <a:close/>
                <a:moveTo>
                  <a:pt x="15699" y="8952"/>
                </a:moveTo>
                <a:cubicBezTo>
                  <a:pt x="15680" y="8952"/>
                  <a:pt x="15664" y="8983"/>
                  <a:pt x="15664" y="9021"/>
                </a:cubicBezTo>
                <a:cubicBezTo>
                  <a:pt x="15664" y="9060"/>
                  <a:pt x="15680" y="9090"/>
                  <a:pt x="15699" y="9090"/>
                </a:cubicBezTo>
                <a:cubicBezTo>
                  <a:pt x="15718" y="9090"/>
                  <a:pt x="15734" y="9060"/>
                  <a:pt x="15734" y="9021"/>
                </a:cubicBezTo>
                <a:cubicBezTo>
                  <a:pt x="15734" y="8983"/>
                  <a:pt x="15718" y="8952"/>
                  <a:pt x="15699" y="8952"/>
                </a:cubicBezTo>
                <a:close/>
                <a:moveTo>
                  <a:pt x="15265" y="8981"/>
                </a:moveTo>
                <a:cubicBezTo>
                  <a:pt x="15238" y="8981"/>
                  <a:pt x="15215" y="9025"/>
                  <a:pt x="15215" y="9081"/>
                </a:cubicBezTo>
                <a:cubicBezTo>
                  <a:pt x="15215" y="9136"/>
                  <a:pt x="15238" y="9180"/>
                  <a:pt x="15265" y="9180"/>
                </a:cubicBezTo>
                <a:cubicBezTo>
                  <a:pt x="15293" y="9180"/>
                  <a:pt x="15315" y="9136"/>
                  <a:pt x="15315" y="9081"/>
                </a:cubicBezTo>
                <a:cubicBezTo>
                  <a:pt x="15315" y="9025"/>
                  <a:pt x="15293" y="8981"/>
                  <a:pt x="15265" y="8981"/>
                </a:cubicBezTo>
                <a:close/>
                <a:moveTo>
                  <a:pt x="17970" y="8981"/>
                </a:moveTo>
                <a:cubicBezTo>
                  <a:pt x="17929" y="8981"/>
                  <a:pt x="17895" y="9048"/>
                  <a:pt x="17895" y="9130"/>
                </a:cubicBezTo>
                <a:cubicBezTo>
                  <a:pt x="17895" y="9213"/>
                  <a:pt x="17929" y="9280"/>
                  <a:pt x="17970" y="9280"/>
                </a:cubicBezTo>
                <a:cubicBezTo>
                  <a:pt x="18012" y="9280"/>
                  <a:pt x="18045" y="9213"/>
                  <a:pt x="18045" y="9130"/>
                </a:cubicBezTo>
                <a:cubicBezTo>
                  <a:pt x="18045" y="9048"/>
                  <a:pt x="18012" y="8981"/>
                  <a:pt x="17970" y="8981"/>
                </a:cubicBezTo>
                <a:close/>
                <a:moveTo>
                  <a:pt x="10063" y="9000"/>
                </a:moveTo>
                <a:cubicBezTo>
                  <a:pt x="10035" y="9000"/>
                  <a:pt x="10013" y="9044"/>
                  <a:pt x="10013" y="9100"/>
                </a:cubicBezTo>
                <a:cubicBezTo>
                  <a:pt x="10013" y="9155"/>
                  <a:pt x="10035" y="9200"/>
                  <a:pt x="10063" y="9200"/>
                </a:cubicBezTo>
                <a:cubicBezTo>
                  <a:pt x="10090" y="9200"/>
                  <a:pt x="10113" y="9155"/>
                  <a:pt x="10113" y="9100"/>
                </a:cubicBezTo>
                <a:cubicBezTo>
                  <a:pt x="10113" y="9044"/>
                  <a:pt x="10090" y="9000"/>
                  <a:pt x="10063" y="9000"/>
                </a:cubicBezTo>
                <a:close/>
                <a:moveTo>
                  <a:pt x="17263" y="9057"/>
                </a:moveTo>
                <a:cubicBezTo>
                  <a:pt x="17240" y="9057"/>
                  <a:pt x="17222" y="9094"/>
                  <a:pt x="17222" y="9140"/>
                </a:cubicBezTo>
                <a:cubicBezTo>
                  <a:pt x="17222" y="9186"/>
                  <a:pt x="17240" y="9223"/>
                  <a:pt x="17263" y="9223"/>
                </a:cubicBezTo>
                <a:cubicBezTo>
                  <a:pt x="17286" y="9223"/>
                  <a:pt x="17305" y="9186"/>
                  <a:pt x="17305" y="9140"/>
                </a:cubicBezTo>
                <a:cubicBezTo>
                  <a:pt x="17305" y="9094"/>
                  <a:pt x="17286" y="9057"/>
                  <a:pt x="17263" y="9057"/>
                </a:cubicBezTo>
                <a:close/>
                <a:moveTo>
                  <a:pt x="16991" y="9067"/>
                </a:moveTo>
                <a:cubicBezTo>
                  <a:pt x="16968" y="9067"/>
                  <a:pt x="16950" y="9104"/>
                  <a:pt x="16950" y="9150"/>
                </a:cubicBezTo>
                <a:cubicBezTo>
                  <a:pt x="16950" y="9196"/>
                  <a:pt x="16968" y="9233"/>
                  <a:pt x="16991" y="9233"/>
                </a:cubicBezTo>
                <a:cubicBezTo>
                  <a:pt x="17014" y="9233"/>
                  <a:pt x="17033" y="9196"/>
                  <a:pt x="17033" y="9150"/>
                </a:cubicBezTo>
                <a:cubicBezTo>
                  <a:pt x="17033" y="9104"/>
                  <a:pt x="17014" y="9067"/>
                  <a:pt x="16991" y="9067"/>
                </a:cubicBezTo>
                <a:close/>
                <a:moveTo>
                  <a:pt x="3743" y="9076"/>
                </a:moveTo>
                <a:cubicBezTo>
                  <a:pt x="3728" y="9076"/>
                  <a:pt x="3717" y="9100"/>
                  <a:pt x="3717" y="9128"/>
                </a:cubicBezTo>
                <a:cubicBezTo>
                  <a:pt x="3717" y="9157"/>
                  <a:pt x="3728" y="9180"/>
                  <a:pt x="3743" y="9180"/>
                </a:cubicBezTo>
                <a:cubicBezTo>
                  <a:pt x="3757" y="9180"/>
                  <a:pt x="3768" y="9157"/>
                  <a:pt x="3768" y="9128"/>
                </a:cubicBezTo>
                <a:cubicBezTo>
                  <a:pt x="3768" y="9100"/>
                  <a:pt x="3757" y="9076"/>
                  <a:pt x="3743" y="9076"/>
                </a:cubicBezTo>
                <a:close/>
                <a:moveTo>
                  <a:pt x="11009" y="9095"/>
                </a:moveTo>
                <a:cubicBezTo>
                  <a:pt x="10981" y="9095"/>
                  <a:pt x="10959" y="9140"/>
                  <a:pt x="10959" y="9195"/>
                </a:cubicBezTo>
                <a:cubicBezTo>
                  <a:pt x="10959" y="9250"/>
                  <a:pt x="10981" y="9295"/>
                  <a:pt x="11009" y="9295"/>
                </a:cubicBezTo>
                <a:cubicBezTo>
                  <a:pt x="11036" y="9295"/>
                  <a:pt x="11059" y="9250"/>
                  <a:pt x="11059" y="9195"/>
                </a:cubicBezTo>
                <a:cubicBezTo>
                  <a:pt x="11059" y="9140"/>
                  <a:pt x="11036" y="9095"/>
                  <a:pt x="11009" y="9095"/>
                </a:cubicBezTo>
                <a:close/>
                <a:moveTo>
                  <a:pt x="17825" y="9095"/>
                </a:moveTo>
                <a:cubicBezTo>
                  <a:pt x="17806" y="9095"/>
                  <a:pt x="17790" y="9126"/>
                  <a:pt x="17790" y="9165"/>
                </a:cubicBezTo>
                <a:cubicBezTo>
                  <a:pt x="17790" y="9203"/>
                  <a:pt x="17806" y="9234"/>
                  <a:pt x="17825" y="9234"/>
                </a:cubicBezTo>
                <a:cubicBezTo>
                  <a:pt x="17844" y="9234"/>
                  <a:pt x="17859" y="9203"/>
                  <a:pt x="17859" y="9165"/>
                </a:cubicBezTo>
                <a:cubicBezTo>
                  <a:pt x="17859" y="9126"/>
                  <a:pt x="17844" y="9095"/>
                  <a:pt x="17825" y="9095"/>
                </a:cubicBezTo>
                <a:close/>
                <a:moveTo>
                  <a:pt x="14778" y="9124"/>
                </a:moveTo>
                <a:cubicBezTo>
                  <a:pt x="14750" y="9124"/>
                  <a:pt x="14728" y="9169"/>
                  <a:pt x="14728" y="9224"/>
                </a:cubicBezTo>
                <a:cubicBezTo>
                  <a:pt x="14728" y="9279"/>
                  <a:pt x="14750" y="9324"/>
                  <a:pt x="14778" y="9324"/>
                </a:cubicBezTo>
                <a:cubicBezTo>
                  <a:pt x="14806" y="9324"/>
                  <a:pt x="14828" y="9279"/>
                  <a:pt x="14828" y="9224"/>
                </a:cubicBezTo>
                <a:cubicBezTo>
                  <a:pt x="14828" y="9169"/>
                  <a:pt x="14806" y="9124"/>
                  <a:pt x="14778" y="9124"/>
                </a:cubicBezTo>
                <a:close/>
                <a:moveTo>
                  <a:pt x="11559" y="9134"/>
                </a:moveTo>
                <a:cubicBezTo>
                  <a:pt x="11518" y="9134"/>
                  <a:pt x="11484" y="9201"/>
                  <a:pt x="11484" y="9283"/>
                </a:cubicBezTo>
                <a:cubicBezTo>
                  <a:pt x="11484" y="9366"/>
                  <a:pt x="11518" y="9433"/>
                  <a:pt x="11559" y="9433"/>
                </a:cubicBezTo>
                <a:cubicBezTo>
                  <a:pt x="11601" y="9433"/>
                  <a:pt x="11634" y="9366"/>
                  <a:pt x="11634" y="9283"/>
                </a:cubicBezTo>
                <a:cubicBezTo>
                  <a:pt x="11634" y="9201"/>
                  <a:pt x="11601" y="9134"/>
                  <a:pt x="11559" y="9134"/>
                </a:cubicBezTo>
                <a:close/>
                <a:moveTo>
                  <a:pt x="13158" y="9134"/>
                </a:moveTo>
                <a:cubicBezTo>
                  <a:pt x="13139" y="9134"/>
                  <a:pt x="13123" y="9165"/>
                  <a:pt x="13123" y="9203"/>
                </a:cubicBezTo>
                <a:cubicBezTo>
                  <a:pt x="13123" y="9241"/>
                  <a:pt x="13139" y="9272"/>
                  <a:pt x="13158" y="9272"/>
                </a:cubicBezTo>
                <a:cubicBezTo>
                  <a:pt x="13177" y="9272"/>
                  <a:pt x="13192" y="9241"/>
                  <a:pt x="13192" y="9203"/>
                </a:cubicBezTo>
                <a:cubicBezTo>
                  <a:pt x="13192" y="9165"/>
                  <a:pt x="13177" y="9134"/>
                  <a:pt x="13158" y="9134"/>
                </a:cubicBezTo>
                <a:close/>
                <a:moveTo>
                  <a:pt x="2502" y="9143"/>
                </a:moveTo>
                <a:cubicBezTo>
                  <a:pt x="2460" y="9143"/>
                  <a:pt x="2427" y="9210"/>
                  <a:pt x="2427" y="9293"/>
                </a:cubicBezTo>
                <a:cubicBezTo>
                  <a:pt x="2427" y="9375"/>
                  <a:pt x="2460" y="9443"/>
                  <a:pt x="2502" y="9443"/>
                </a:cubicBezTo>
                <a:cubicBezTo>
                  <a:pt x="2543" y="9443"/>
                  <a:pt x="2577" y="9375"/>
                  <a:pt x="2577" y="9293"/>
                </a:cubicBezTo>
                <a:cubicBezTo>
                  <a:pt x="2577" y="9210"/>
                  <a:pt x="2543" y="9143"/>
                  <a:pt x="2502" y="9143"/>
                </a:cubicBezTo>
                <a:close/>
                <a:moveTo>
                  <a:pt x="12064" y="9143"/>
                </a:moveTo>
                <a:cubicBezTo>
                  <a:pt x="12045" y="9143"/>
                  <a:pt x="12029" y="9174"/>
                  <a:pt x="12029" y="9212"/>
                </a:cubicBezTo>
                <a:cubicBezTo>
                  <a:pt x="12029" y="9251"/>
                  <a:pt x="12045" y="9281"/>
                  <a:pt x="12064" y="9281"/>
                </a:cubicBezTo>
                <a:cubicBezTo>
                  <a:pt x="12083" y="9281"/>
                  <a:pt x="12098" y="9251"/>
                  <a:pt x="12098" y="9212"/>
                </a:cubicBezTo>
                <a:cubicBezTo>
                  <a:pt x="12098" y="9174"/>
                  <a:pt x="12083" y="9143"/>
                  <a:pt x="12064" y="9143"/>
                </a:cubicBezTo>
                <a:close/>
                <a:moveTo>
                  <a:pt x="17555" y="9143"/>
                </a:moveTo>
                <a:cubicBezTo>
                  <a:pt x="17513" y="9143"/>
                  <a:pt x="17480" y="9210"/>
                  <a:pt x="17480" y="9293"/>
                </a:cubicBezTo>
                <a:cubicBezTo>
                  <a:pt x="17480" y="9375"/>
                  <a:pt x="17513" y="9443"/>
                  <a:pt x="17555" y="9443"/>
                </a:cubicBezTo>
                <a:cubicBezTo>
                  <a:pt x="17596" y="9443"/>
                  <a:pt x="17630" y="9375"/>
                  <a:pt x="17630" y="9293"/>
                </a:cubicBezTo>
                <a:cubicBezTo>
                  <a:pt x="17630" y="9210"/>
                  <a:pt x="17596" y="9143"/>
                  <a:pt x="17555" y="9143"/>
                </a:cubicBezTo>
                <a:close/>
                <a:moveTo>
                  <a:pt x="13788" y="9153"/>
                </a:moveTo>
                <a:cubicBezTo>
                  <a:pt x="13769" y="9153"/>
                  <a:pt x="13754" y="9184"/>
                  <a:pt x="13754" y="9222"/>
                </a:cubicBezTo>
                <a:cubicBezTo>
                  <a:pt x="13754" y="9260"/>
                  <a:pt x="13769" y="9291"/>
                  <a:pt x="13788" y="9291"/>
                </a:cubicBezTo>
                <a:cubicBezTo>
                  <a:pt x="13807" y="9291"/>
                  <a:pt x="13823" y="9260"/>
                  <a:pt x="13823" y="9222"/>
                </a:cubicBezTo>
                <a:cubicBezTo>
                  <a:pt x="13823" y="9184"/>
                  <a:pt x="13807" y="9153"/>
                  <a:pt x="13788" y="9153"/>
                </a:cubicBezTo>
                <a:close/>
                <a:moveTo>
                  <a:pt x="2836" y="9162"/>
                </a:moveTo>
                <a:cubicBezTo>
                  <a:pt x="2795" y="9162"/>
                  <a:pt x="2761" y="9229"/>
                  <a:pt x="2761" y="9312"/>
                </a:cubicBezTo>
                <a:cubicBezTo>
                  <a:pt x="2761" y="9395"/>
                  <a:pt x="2795" y="9462"/>
                  <a:pt x="2836" y="9462"/>
                </a:cubicBezTo>
                <a:cubicBezTo>
                  <a:pt x="2877" y="9462"/>
                  <a:pt x="2911" y="9395"/>
                  <a:pt x="2911" y="9312"/>
                </a:cubicBezTo>
                <a:cubicBezTo>
                  <a:pt x="2911" y="9229"/>
                  <a:pt x="2877" y="9162"/>
                  <a:pt x="2836" y="9162"/>
                </a:cubicBezTo>
                <a:close/>
                <a:moveTo>
                  <a:pt x="18481" y="9172"/>
                </a:moveTo>
                <a:cubicBezTo>
                  <a:pt x="18440" y="9172"/>
                  <a:pt x="18407" y="9239"/>
                  <a:pt x="18407" y="9321"/>
                </a:cubicBezTo>
                <a:cubicBezTo>
                  <a:pt x="18407" y="9404"/>
                  <a:pt x="18440" y="9471"/>
                  <a:pt x="18481" y="9471"/>
                </a:cubicBezTo>
                <a:cubicBezTo>
                  <a:pt x="18523" y="9471"/>
                  <a:pt x="18556" y="9404"/>
                  <a:pt x="18556" y="9321"/>
                </a:cubicBezTo>
                <a:cubicBezTo>
                  <a:pt x="18556" y="9239"/>
                  <a:pt x="18523" y="9172"/>
                  <a:pt x="18481" y="9172"/>
                </a:cubicBezTo>
                <a:close/>
                <a:moveTo>
                  <a:pt x="16289" y="9181"/>
                </a:moveTo>
                <a:cubicBezTo>
                  <a:pt x="16247" y="9181"/>
                  <a:pt x="16214" y="9248"/>
                  <a:pt x="16214" y="9331"/>
                </a:cubicBezTo>
                <a:cubicBezTo>
                  <a:pt x="16214" y="9414"/>
                  <a:pt x="16247" y="9481"/>
                  <a:pt x="16289" y="9481"/>
                </a:cubicBezTo>
                <a:cubicBezTo>
                  <a:pt x="16330" y="9481"/>
                  <a:pt x="16364" y="9414"/>
                  <a:pt x="16364" y="9331"/>
                </a:cubicBezTo>
                <a:cubicBezTo>
                  <a:pt x="16364" y="9248"/>
                  <a:pt x="16330" y="9181"/>
                  <a:pt x="16289" y="9181"/>
                </a:cubicBezTo>
                <a:close/>
                <a:moveTo>
                  <a:pt x="18256" y="9191"/>
                </a:moveTo>
                <a:cubicBezTo>
                  <a:pt x="18228" y="9191"/>
                  <a:pt x="18206" y="9235"/>
                  <a:pt x="18206" y="9291"/>
                </a:cubicBezTo>
                <a:cubicBezTo>
                  <a:pt x="18206" y="9346"/>
                  <a:pt x="18228" y="9390"/>
                  <a:pt x="18256" y="9390"/>
                </a:cubicBezTo>
                <a:cubicBezTo>
                  <a:pt x="18283" y="9390"/>
                  <a:pt x="18306" y="9346"/>
                  <a:pt x="18306" y="9291"/>
                </a:cubicBezTo>
                <a:cubicBezTo>
                  <a:pt x="18306" y="9235"/>
                  <a:pt x="18283" y="9191"/>
                  <a:pt x="18256" y="9191"/>
                </a:cubicBezTo>
                <a:close/>
                <a:moveTo>
                  <a:pt x="14335" y="9239"/>
                </a:moveTo>
                <a:cubicBezTo>
                  <a:pt x="14293" y="9239"/>
                  <a:pt x="14260" y="9306"/>
                  <a:pt x="14260" y="9388"/>
                </a:cubicBezTo>
                <a:cubicBezTo>
                  <a:pt x="14260" y="9471"/>
                  <a:pt x="14293" y="9538"/>
                  <a:pt x="14335" y="9538"/>
                </a:cubicBezTo>
                <a:cubicBezTo>
                  <a:pt x="14376" y="9538"/>
                  <a:pt x="14410" y="9471"/>
                  <a:pt x="14410" y="9388"/>
                </a:cubicBezTo>
                <a:cubicBezTo>
                  <a:pt x="14410" y="9306"/>
                  <a:pt x="14376" y="9239"/>
                  <a:pt x="14335" y="9239"/>
                </a:cubicBezTo>
                <a:close/>
                <a:moveTo>
                  <a:pt x="15729" y="9277"/>
                </a:moveTo>
                <a:cubicBezTo>
                  <a:pt x="15714" y="9277"/>
                  <a:pt x="15703" y="9300"/>
                  <a:pt x="15703" y="9329"/>
                </a:cubicBezTo>
                <a:cubicBezTo>
                  <a:pt x="15703" y="9358"/>
                  <a:pt x="15714" y="9381"/>
                  <a:pt x="15729" y="9381"/>
                </a:cubicBezTo>
                <a:cubicBezTo>
                  <a:pt x="15743" y="9381"/>
                  <a:pt x="15754" y="9358"/>
                  <a:pt x="15754" y="9329"/>
                </a:cubicBezTo>
                <a:cubicBezTo>
                  <a:pt x="15754" y="9300"/>
                  <a:pt x="15743" y="9277"/>
                  <a:pt x="15729" y="9277"/>
                </a:cubicBezTo>
                <a:close/>
                <a:moveTo>
                  <a:pt x="11204" y="9306"/>
                </a:moveTo>
                <a:cubicBezTo>
                  <a:pt x="11185" y="9306"/>
                  <a:pt x="11169" y="9337"/>
                  <a:pt x="11169" y="9375"/>
                </a:cubicBezTo>
                <a:cubicBezTo>
                  <a:pt x="11169" y="9413"/>
                  <a:pt x="11185" y="9444"/>
                  <a:pt x="11204" y="9444"/>
                </a:cubicBezTo>
                <a:cubicBezTo>
                  <a:pt x="11223" y="9444"/>
                  <a:pt x="11238" y="9413"/>
                  <a:pt x="11238" y="9375"/>
                </a:cubicBezTo>
                <a:cubicBezTo>
                  <a:pt x="11238" y="9337"/>
                  <a:pt x="11223" y="9306"/>
                  <a:pt x="11204" y="9306"/>
                </a:cubicBezTo>
                <a:close/>
                <a:moveTo>
                  <a:pt x="4489" y="9315"/>
                </a:moveTo>
                <a:cubicBezTo>
                  <a:pt x="4448" y="9315"/>
                  <a:pt x="4414" y="9382"/>
                  <a:pt x="4414" y="9465"/>
                </a:cubicBezTo>
                <a:cubicBezTo>
                  <a:pt x="4414" y="9547"/>
                  <a:pt x="4448" y="9615"/>
                  <a:pt x="4489" y="9615"/>
                </a:cubicBezTo>
                <a:cubicBezTo>
                  <a:pt x="4530" y="9615"/>
                  <a:pt x="4564" y="9547"/>
                  <a:pt x="4564" y="9465"/>
                </a:cubicBezTo>
                <a:cubicBezTo>
                  <a:pt x="4564" y="9382"/>
                  <a:pt x="4530" y="9315"/>
                  <a:pt x="4489" y="9315"/>
                </a:cubicBezTo>
                <a:close/>
                <a:moveTo>
                  <a:pt x="9743" y="9315"/>
                </a:moveTo>
                <a:cubicBezTo>
                  <a:pt x="9715" y="9315"/>
                  <a:pt x="9693" y="9360"/>
                  <a:pt x="9693" y="9415"/>
                </a:cubicBezTo>
                <a:cubicBezTo>
                  <a:pt x="9693" y="9470"/>
                  <a:pt x="9715" y="9515"/>
                  <a:pt x="9743" y="9515"/>
                </a:cubicBezTo>
                <a:cubicBezTo>
                  <a:pt x="9770" y="9515"/>
                  <a:pt x="9793" y="9470"/>
                  <a:pt x="9793" y="9415"/>
                </a:cubicBezTo>
                <a:cubicBezTo>
                  <a:pt x="9793" y="9360"/>
                  <a:pt x="9770" y="9315"/>
                  <a:pt x="9743" y="9315"/>
                </a:cubicBezTo>
                <a:close/>
                <a:moveTo>
                  <a:pt x="10182" y="9325"/>
                </a:moveTo>
                <a:cubicBezTo>
                  <a:pt x="10155" y="9325"/>
                  <a:pt x="10132" y="9369"/>
                  <a:pt x="10132" y="9424"/>
                </a:cubicBezTo>
                <a:cubicBezTo>
                  <a:pt x="10132" y="9480"/>
                  <a:pt x="10155" y="9524"/>
                  <a:pt x="10182" y="9524"/>
                </a:cubicBezTo>
                <a:cubicBezTo>
                  <a:pt x="10210" y="9524"/>
                  <a:pt x="10232" y="9480"/>
                  <a:pt x="10232" y="9424"/>
                </a:cubicBezTo>
                <a:cubicBezTo>
                  <a:pt x="10232" y="9369"/>
                  <a:pt x="10210" y="9325"/>
                  <a:pt x="10182" y="9325"/>
                </a:cubicBezTo>
                <a:close/>
                <a:moveTo>
                  <a:pt x="17825" y="9325"/>
                </a:moveTo>
                <a:cubicBezTo>
                  <a:pt x="17803" y="9325"/>
                  <a:pt x="17786" y="9360"/>
                  <a:pt x="17786" y="9404"/>
                </a:cubicBezTo>
                <a:cubicBezTo>
                  <a:pt x="17786" y="9448"/>
                  <a:pt x="17803" y="9483"/>
                  <a:pt x="17825" y="9483"/>
                </a:cubicBezTo>
                <a:cubicBezTo>
                  <a:pt x="17847" y="9483"/>
                  <a:pt x="17865" y="9448"/>
                  <a:pt x="17865" y="9404"/>
                </a:cubicBezTo>
                <a:cubicBezTo>
                  <a:pt x="17865" y="9360"/>
                  <a:pt x="17847" y="9325"/>
                  <a:pt x="17825" y="9325"/>
                </a:cubicBezTo>
                <a:close/>
                <a:moveTo>
                  <a:pt x="15370" y="9334"/>
                </a:moveTo>
                <a:cubicBezTo>
                  <a:pt x="15343" y="9334"/>
                  <a:pt x="15321" y="9379"/>
                  <a:pt x="15321" y="9434"/>
                </a:cubicBezTo>
                <a:cubicBezTo>
                  <a:pt x="15321" y="9489"/>
                  <a:pt x="15343" y="9534"/>
                  <a:pt x="15370" y="9534"/>
                </a:cubicBezTo>
                <a:cubicBezTo>
                  <a:pt x="15398" y="9534"/>
                  <a:pt x="15420" y="9489"/>
                  <a:pt x="15420" y="9434"/>
                </a:cubicBezTo>
                <a:cubicBezTo>
                  <a:pt x="15420" y="9379"/>
                  <a:pt x="15398" y="9334"/>
                  <a:pt x="15370" y="9334"/>
                </a:cubicBezTo>
                <a:close/>
                <a:moveTo>
                  <a:pt x="18002" y="9334"/>
                </a:moveTo>
                <a:cubicBezTo>
                  <a:pt x="17980" y="9334"/>
                  <a:pt x="17962" y="9370"/>
                  <a:pt x="17962" y="9413"/>
                </a:cubicBezTo>
                <a:cubicBezTo>
                  <a:pt x="17962" y="9457"/>
                  <a:pt x="17980" y="9492"/>
                  <a:pt x="18002" y="9492"/>
                </a:cubicBezTo>
                <a:cubicBezTo>
                  <a:pt x="18024" y="9492"/>
                  <a:pt x="18041" y="9457"/>
                  <a:pt x="18041" y="9413"/>
                </a:cubicBezTo>
                <a:cubicBezTo>
                  <a:pt x="18041" y="9370"/>
                  <a:pt x="18024" y="9334"/>
                  <a:pt x="18002" y="9334"/>
                </a:cubicBezTo>
                <a:close/>
                <a:moveTo>
                  <a:pt x="10507" y="9353"/>
                </a:moveTo>
                <a:cubicBezTo>
                  <a:pt x="10480" y="9353"/>
                  <a:pt x="10457" y="9398"/>
                  <a:pt x="10457" y="9453"/>
                </a:cubicBezTo>
                <a:cubicBezTo>
                  <a:pt x="10457" y="9508"/>
                  <a:pt x="10480" y="9553"/>
                  <a:pt x="10507" y="9553"/>
                </a:cubicBezTo>
                <a:cubicBezTo>
                  <a:pt x="10535" y="9553"/>
                  <a:pt x="10557" y="9508"/>
                  <a:pt x="10557" y="9453"/>
                </a:cubicBezTo>
                <a:cubicBezTo>
                  <a:pt x="10557" y="9398"/>
                  <a:pt x="10535" y="9353"/>
                  <a:pt x="10507" y="9353"/>
                </a:cubicBezTo>
                <a:close/>
                <a:moveTo>
                  <a:pt x="12260" y="9392"/>
                </a:moveTo>
                <a:cubicBezTo>
                  <a:pt x="12193" y="9392"/>
                  <a:pt x="12139" y="9500"/>
                  <a:pt x="12139" y="9633"/>
                </a:cubicBezTo>
                <a:cubicBezTo>
                  <a:pt x="12139" y="9767"/>
                  <a:pt x="12193" y="9875"/>
                  <a:pt x="12260" y="9875"/>
                </a:cubicBezTo>
                <a:cubicBezTo>
                  <a:pt x="12327" y="9875"/>
                  <a:pt x="12381" y="9767"/>
                  <a:pt x="12381" y="9633"/>
                </a:cubicBezTo>
                <a:cubicBezTo>
                  <a:pt x="12381" y="9500"/>
                  <a:pt x="12327" y="9392"/>
                  <a:pt x="12260" y="9392"/>
                </a:cubicBezTo>
                <a:close/>
                <a:moveTo>
                  <a:pt x="18656" y="9392"/>
                </a:moveTo>
                <a:cubicBezTo>
                  <a:pt x="18637" y="9392"/>
                  <a:pt x="18622" y="9423"/>
                  <a:pt x="18622" y="9461"/>
                </a:cubicBezTo>
                <a:cubicBezTo>
                  <a:pt x="18622" y="9499"/>
                  <a:pt x="18637" y="9530"/>
                  <a:pt x="18656" y="9530"/>
                </a:cubicBezTo>
                <a:cubicBezTo>
                  <a:pt x="18675" y="9530"/>
                  <a:pt x="18691" y="9499"/>
                  <a:pt x="18691" y="9461"/>
                </a:cubicBezTo>
                <a:cubicBezTo>
                  <a:pt x="18691" y="9423"/>
                  <a:pt x="18675" y="9392"/>
                  <a:pt x="18656" y="9392"/>
                </a:cubicBezTo>
                <a:close/>
                <a:moveTo>
                  <a:pt x="12892" y="9401"/>
                </a:moveTo>
                <a:cubicBezTo>
                  <a:pt x="12851" y="9401"/>
                  <a:pt x="12817" y="9468"/>
                  <a:pt x="12817" y="9551"/>
                </a:cubicBezTo>
                <a:cubicBezTo>
                  <a:pt x="12817" y="9633"/>
                  <a:pt x="12851" y="9701"/>
                  <a:pt x="12892" y="9701"/>
                </a:cubicBezTo>
                <a:cubicBezTo>
                  <a:pt x="12933" y="9701"/>
                  <a:pt x="12967" y="9633"/>
                  <a:pt x="12967" y="9551"/>
                </a:cubicBezTo>
                <a:cubicBezTo>
                  <a:pt x="12967" y="9468"/>
                  <a:pt x="12933" y="9401"/>
                  <a:pt x="12892" y="9401"/>
                </a:cubicBezTo>
                <a:close/>
                <a:moveTo>
                  <a:pt x="13507" y="9420"/>
                </a:moveTo>
                <a:cubicBezTo>
                  <a:pt x="13480" y="9420"/>
                  <a:pt x="13457" y="9465"/>
                  <a:pt x="13457" y="9520"/>
                </a:cubicBezTo>
                <a:cubicBezTo>
                  <a:pt x="13457" y="9575"/>
                  <a:pt x="13480" y="9620"/>
                  <a:pt x="13507" y="9620"/>
                </a:cubicBezTo>
                <a:cubicBezTo>
                  <a:pt x="13535" y="9620"/>
                  <a:pt x="13557" y="9575"/>
                  <a:pt x="13557" y="9520"/>
                </a:cubicBezTo>
                <a:cubicBezTo>
                  <a:pt x="13557" y="9465"/>
                  <a:pt x="13535" y="9420"/>
                  <a:pt x="13507" y="9420"/>
                </a:cubicBezTo>
                <a:close/>
                <a:moveTo>
                  <a:pt x="14147" y="9420"/>
                </a:moveTo>
                <a:cubicBezTo>
                  <a:pt x="14120" y="9420"/>
                  <a:pt x="14098" y="9465"/>
                  <a:pt x="14098" y="9520"/>
                </a:cubicBezTo>
                <a:cubicBezTo>
                  <a:pt x="14098" y="9575"/>
                  <a:pt x="14120" y="9620"/>
                  <a:pt x="14147" y="9620"/>
                </a:cubicBezTo>
                <a:cubicBezTo>
                  <a:pt x="14175" y="9620"/>
                  <a:pt x="14197" y="9575"/>
                  <a:pt x="14197" y="9520"/>
                </a:cubicBezTo>
                <a:cubicBezTo>
                  <a:pt x="14197" y="9465"/>
                  <a:pt x="14175" y="9420"/>
                  <a:pt x="14147" y="9420"/>
                </a:cubicBezTo>
                <a:close/>
                <a:moveTo>
                  <a:pt x="3734" y="9439"/>
                </a:moveTo>
                <a:cubicBezTo>
                  <a:pt x="3693" y="9439"/>
                  <a:pt x="3659" y="9506"/>
                  <a:pt x="3659" y="9589"/>
                </a:cubicBezTo>
                <a:cubicBezTo>
                  <a:pt x="3659" y="9672"/>
                  <a:pt x="3693" y="9739"/>
                  <a:pt x="3734" y="9739"/>
                </a:cubicBezTo>
                <a:cubicBezTo>
                  <a:pt x="3775" y="9739"/>
                  <a:pt x="3809" y="9672"/>
                  <a:pt x="3809" y="9589"/>
                </a:cubicBezTo>
                <a:cubicBezTo>
                  <a:pt x="3809" y="9506"/>
                  <a:pt x="3775" y="9439"/>
                  <a:pt x="3734" y="9439"/>
                </a:cubicBezTo>
                <a:close/>
                <a:moveTo>
                  <a:pt x="12695" y="9439"/>
                </a:moveTo>
                <a:cubicBezTo>
                  <a:pt x="12668" y="9439"/>
                  <a:pt x="12645" y="9484"/>
                  <a:pt x="12645" y="9539"/>
                </a:cubicBezTo>
                <a:cubicBezTo>
                  <a:pt x="12645" y="9594"/>
                  <a:pt x="12668" y="9639"/>
                  <a:pt x="12695" y="9639"/>
                </a:cubicBezTo>
                <a:cubicBezTo>
                  <a:pt x="12723" y="9639"/>
                  <a:pt x="12745" y="9594"/>
                  <a:pt x="12745" y="9539"/>
                </a:cubicBezTo>
                <a:cubicBezTo>
                  <a:pt x="12745" y="9484"/>
                  <a:pt x="12723" y="9439"/>
                  <a:pt x="12695" y="9439"/>
                </a:cubicBezTo>
                <a:close/>
                <a:moveTo>
                  <a:pt x="11830" y="9497"/>
                </a:moveTo>
                <a:cubicBezTo>
                  <a:pt x="11810" y="9497"/>
                  <a:pt x="11795" y="9528"/>
                  <a:pt x="11795" y="9566"/>
                </a:cubicBezTo>
                <a:cubicBezTo>
                  <a:pt x="11795" y="9604"/>
                  <a:pt x="11810" y="9635"/>
                  <a:pt x="11830" y="9635"/>
                </a:cubicBezTo>
                <a:cubicBezTo>
                  <a:pt x="11849" y="9635"/>
                  <a:pt x="11864" y="9604"/>
                  <a:pt x="11864" y="9566"/>
                </a:cubicBezTo>
                <a:cubicBezTo>
                  <a:pt x="11864" y="9528"/>
                  <a:pt x="11849" y="9497"/>
                  <a:pt x="11830" y="9497"/>
                </a:cubicBezTo>
                <a:close/>
                <a:moveTo>
                  <a:pt x="18370" y="9497"/>
                </a:moveTo>
                <a:cubicBezTo>
                  <a:pt x="18350" y="9497"/>
                  <a:pt x="18335" y="9528"/>
                  <a:pt x="18335" y="9566"/>
                </a:cubicBezTo>
                <a:cubicBezTo>
                  <a:pt x="18335" y="9604"/>
                  <a:pt x="18350" y="9635"/>
                  <a:pt x="18370" y="9635"/>
                </a:cubicBezTo>
                <a:cubicBezTo>
                  <a:pt x="18389" y="9635"/>
                  <a:pt x="18404" y="9604"/>
                  <a:pt x="18404" y="9566"/>
                </a:cubicBezTo>
                <a:cubicBezTo>
                  <a:pt x="18404" y="9528"/>
                  <a:pt x="18389" y="9497"/>
                  <a:pt x="18370" y="9497"/>
                </a:cubicBezTo>
                <a:close/>
                <a:moveTo>
                  <a:pt x="5005" y="9506"/>
                </a:moveTo>
                <a:cubicBezTo>
                  <a:pt x="4964" y="9506"/>
                  <a:pt x="4930" y="9573"/>
                  <a:pt x="4930" y="9656"/>
                </a:cubicBezTo>
                <a:cubicBezTo>
                  <a:pt x="4930" y="9738"/>
                  <a:pt x="4964" y="9806"/>
                  <a:pt x="5005" y="9806"/>
                </a:cubicBezTo>
                <a:cubicBezTo>
                  <a:pt x="5046" y="9806"/>
                  <a:pt x="5080" y="9738"/>
                  <a:pt x="5080" y="9656"/>
                </a:cubicBezTo>
                <a:cubicBezTo>
                  <a:pt x="5080" y="9573"/>
                  <a:pt x="5046" y="9506"/>
                  <a:pt x="5005" y="9506"/>
                </a:cubicBezTo>
                <a:close/>
                <a:moveTo>
                  <a:pt x="15012" y="9516"/>
                </a:moveTo>
                <a:cubicBezTo>
                  <a:pt x="14993" y="9516"/>
                  <a:pt x="14977" y="9548"/>
                  <a:pt x="14977" y="9587"/>
                </a:cubicBezTo>
                <a:cubicBezTo>
                  <a:pt x="14977" y="9626"/>
                  <a:pt x="14993" y="9658"/>
                  <a:pt x="15012" y="9658"/>
                </a:cubicBezTo>
                <a:cubicBezTo>
                  <a:pt x="15032" y="9658"/>
                  <a:pt x="15048" y="9626"/>
                  <a:pt x="15048" y="9587"/>
                </a:cubicBezTo>
                <a:cubicBezTo>
                  <a:pt x="15048" y="9548"/>
                  <a:pt x="15032" y="9516"/>
                  <a:pt x="15012" y="9516"/>
                </a:cubicBezTo>
                <a:close/>
                <a:moveTo>
                  <a:pt x="13833" y="9525"/>
                </a:moveTo>
                <a:cubicBezTo>
                  <a:pt x="13792" y="9525"/>
                  <a:pt x="13758" y="9592"/>
                  <a:pt x="13758" y="9675"/>
                </a:cubicBezTo>
                <a:cubicBezTo>
                  <a:pt x="13758" y="9758"/>
                  <a:pt x="13792" y="9825"/>
                  <a:pt x="13833" y="9825"/>
                </a:cubicBezTo>
                <a:cubicBezTo>
                  <a:pt x="13875" y="9825"/>
                  <a:pt x="13908" y="9758"/>
                  <a:pt x="13908" y="9675"/>
                </a:cubicBezTo>
                <a:cubicBezTo>
                  <a:pt x="13908" y="9592"/>
                  <a:pt x="13875" y="9525"/>
                  <a:pt x="13833" y="9525"/>
                </a:cubicBezTo>
                <a:close/>
                <a:moveTo>
                  <a:pt x="11329" y="9544"/>
                </a:moveTo>
                <a:cubicBezTo>
                  <a:pt x="11301" y="9544"/>
                  <a:pt x="11279" y="9589"/>
                  <a:pt x="11279" y="9644"/>
                </a:cubicBezTo>
                <a:cubicBezTo>
                  <a:pt x="11279" y="9699"/>
                  <a:pt x="11301" y="9744"/>
                  <a:pt x="11329" y="9744"/>
                </a:cubicBezTo>
                <a:cubicBezTo>
                  <a:pt x="11356" y="9744"/>
                  <a:pt x="11379" y="9699"/>
                  <a:pt x="11379" y="9644"/>
                </a:cubicBezTo>
                <a:cubicBezTo>
                  <a:pt x="11379" y="9589"/>
                  <a:pt x="11356" y="9544"/>
                  <a:pt x="11329" y="9544"/>
                </a:cubicBezTo>
                <a:close/>
                <a:moveTo>
                  <a:pt x="17792" y="9564"/>
                </a:moveTo>
                <a:cubicBezTo>
                  <a:pt x="17770" y="9564"/>
                  <a:pt x="17752" y="9599"/>
                  <a:pt x="17752" y="9643"/>
                </a:cubicBezTo>
                <a:cubicBezTo>
                  <a:pt x="17752" y="9686"/>
                  <a:pt x="17770" y="9721"/>
                  <a:pt x="17792" y="9721"/>
                </a:cubicBezTo>
                <a:cubicBezTo>
                  <a:pt x="17813" y="9721"/>
                  <a:pt x="17831" y="9686"/>
                  <a:pt x="17831" y="9643"/>
                </a:cubicBezTo>
                <a:cubicBezTo>
                  <a:pt x="17831" y="9599"/>
                  <a:pt x="17813" y="9564"/>
                  <a:pt x="17792" y="9564"/>
                </a:cubicBezTo>
                <a:close/>
                <a:moveTo>
                  <a:pt x="17906" y="9564"/>
                </a:moveTo>
                <a:cubicBezTo>
                  <a:pt x="17884" y="9564"/>
                  <a:pt x="17867" y="9599"/>
                  <a:pt x="17867" y="9643"/>
                </a:cubicBezTo>
                <a:cubicBezTo>
                  <a:pt x="17867" y="9686"/>
                  <a:pt x="17884" y="9721"/>
                  <a:pt x="17906" y="9721"/>
                </a:cubicBezTo>
                <a:cubicBezTo>
                  <a:pt x="17928" y="9721"/>
                  <a:pt x="17946" y="9686"/>
                  <a:pt x="17946" y="9643"/>
                </a:cubicBezTo>
                <a:cubicBezTo>
                  <a:pt x="17946" y="9599"/>
                  <a:pt x="17928" y="9564"/>
                  <a:pt x="17906" y="9564"/>
                </a:cubicBezTo>
                <a:close/>
                <a:moveTo>
                  <a:pt x="4259" y="9573"/>
                </a:moveTo>
                <a:cubicBezTo>
                  <a:pt x="4244" y="9573"/>
                  <a:pt x="4233" y="9596"/>
                  <a:pt x="4233" y="9625"/>
                </a:cubicBezTo>
                <a:cubicBezTo>
                  <a:pt x="4233" y="9654"/>
                  <a:pt x="4244" y="9677"/>
                  <a:pt x="4259" y="9677"/>
                </a:cubicBezTo>
                <a:cubicBezTo>
                  <a:pt x="4273" y="9677"/>
                  <a:pt x="4284" y="9654"/>
                  <a:pt x="4284" y="9625"/>
                </a:cubicBezTo>
                <a:cubicBezTo>
                  <a:pt x="4284" y="9596"/>
                  <a:pt x="4273" y="9573"/>
                  <a:pt x="4259" y="9573"/>
                </a:cubicBezTo>
                <a:close/>
                <a:moveTo>
                  <a:pt x="15766" y="9573"/>
                </a:moveTo>
                <a:cubicBezTo>
                  <a:pt x="15747" y="9573"/>
                  <a:pt x="15731" y="9604"/>
                  <a:pt x="15731" y="9642"/>
                </a:cubicBezTo>
                <a:cubicBezTo>
                  <a:pt x="15731" y="9681"/>
                  <a:pt x="15747" y="9711"/>
                  <a:pt x="15766" y="9711"/>
                </a:cubicBezTo>
                <a:cubicBezTo>
                  <a:pt x="15785" y="9711"/>
                  <a:pt x="15800" y="9681"/>
                  <a:pt x="15800" y="9642"/>
                </a:cubicBezTo>
                <a:cubicBezTo>
                  <a:pt x="15800" y="9604"/>
                  <a:pt x="15785" y="9573"/>
                  <a:pt x="15766" y="9573"/>
                </a:cubicBezTo>
                <a:close/>
                <a:moveTo>
                  <a:pt x="10707" y="9583"/>
                </a:moveTo>
                <a:cubicBezTo>
                  <a:pt x="10688" y="9583"/>
                  <a:pt x="10672" y="9614"/>
                  <a:pt x="10672" y="9652"/>
                </a:cubicBezTo>
                <a:cubicBezTo>
                  <a:pt x="10672" y="9690"/>
                  <a:pt x="10688" y="9721"/>
                  <a:pt x="10707" y="9721"/>
                </a:cubicBezTo>
                <a:cubicBezTo>
                  <a:pt x="10726" y="9721"/>
                  <a:pt x="10741" y="9690"/>
                  <a:pt x="10741" y="9652"/>
                </a:cubicBezTo>
                <a:cubicBezTo>
                  <a:pt x="10741" y="9614"/>
                  <a:pt x="10726" y="9583"/>
                  <a:pt x="10707" y="9583"/>
                </a:cubicBezTo>
                <a:close/>
                <a:moveTo>
                  <a:pt x="18183" y="9592"/>
                </a:moveTo>
                <a:cubicBezTo>
                  <a:pt x="18164" y="9592"/>
                  <a:pt x="18149" y="9623"/>
                  <a:pt x="18149" y="9661"/>
                </a:cubicBezTo>
                <a:cubicBezTo>
                  <a:pt x="18149" y="9700"/>
                  <a:pt x="18164" y="9730"/>
                  <a:pt x="18183" y="9730"/>
                </a:cubicBezTo>
                <a:cubicBezTo>
                  <a:pt x="18202" y="9730"/>
                  <a:pt x="18218" y="9700"/>
                  <a:pt x="18218" y="9661"/>
                </a:cubicBezTo>
                <a:cubicBezTo>
                  <a:pt x="18218" y="9623"/>
                  <a:pt x="18202" y="9592"/>
                  <a:pt x="18183" y="9592"/>
                </a:cubicBezTo>
                <a:close/>
                <a:moveTo>
                  <a:pt x="16210" y="9611"/>
                </a:moveTo>
                <a:cubicBezTo>
                  <a:pt x="16191" y="9611"/>
                  <a:pt x="16176" y="9642"/>
                  <a:pt x="16176" y="9681"/>
                </a:cubicBezTo>
                <a:cubicBezTo>
                  <a:pt x="16176" y="9719"/>
                  <a:pt x="16191" y="9750"/>
                  <a:pt x="16210" y="9750"/>
                </a:cubicBezTo>
                <a:cubicBezTo>
                  <a:pt x="16229" y="9750"/>
                  <a:pt x="16245" y="9719"/>
                  <a:pt x="16245" y="9681"/>
                </a:cubicBezTo>
                <a:cubicBezTo>
                  <a:pt x="16245" y="9642"/>
                  <a:pt x="16229" y="9611"/>
                  <a:pt x="16210" y="9611"/>
                </a:cubicBezTo>
                <a:close/>
                <a:moveTo>
                  <a:pt x="11000" y="9659"/>
                </a:moveTo>
                <a:cubicBezTo>
                  <a:pt x="10959" y="9659"/>
                  <a:pt x="10925" y="9726"/>
                  <a:pt x="10925" y="9809"/>
                </a:cubicBezTo>
                <a:cubicBezTo>
                  <a:pt x="10925" y="9891"/>
                  <a:pt x="10959" y="9959"/>
                  <a:pt x="11000" y="9959"/>
                </a:cubicBezTo>
                <a:cubicBezTo>
                  <a:pt x="11042" y="9959"/>
                  <a:pt x="11075" y="9891"/>
                  <a:pt x="11075" y="9809"/>
                </a:cubicBezTo>
                <a:cubicBezTo>
                  <a:pt x="11075" y="9726"/>
                  <a:pt x="11042" y="9659"/>
                  <a:pt x="11000" y="9659"/>
                </a:cubicBezTo>
                <a:close/>
                <a:moveTo>
                  <a:pt x="10523" y="9669"/>
                </a:moveTo>
                <a:cubicBezTo>
                  <a:pt x="10481" y="9669"/>
                  <a:pt x="10448" y="9736"/>
                  <a:pt x="10448" y="9818"/>
                </a:cubicBezTo>
                <a:cubicBezTo>
                  <a:pt x="10448" y="9901"/>
                  <a:pt x="10481" y="9968"/>
                  <a:pt x="10523" y="9968"/>
                </a:cubicBezTo>
                <a:cubicBezTo>
                  <a:pt x="10564" y="9968"/>
                  <a:pt x="10597" y="9901"/>
                  <a:pt x="10597" y="9818"/>
                </a:cubicBezTo>
                <a:cubicBezTo>
                  <a:pt x="10597" y="9736"/>
                  <a:pt x="10564" y="9669"/>
                  <a:pt x="10523" y="9669"/>
                </a:cubicBezTo>
                <a:close/>
                <a:moveTo>
                  <a:pt x="14788" y="9678"/>
                </a:moveTo>
                <a:cubicBezTo>
                  <a:pt x="14773" y="9678"/>
                  <a:pt x="14762" y="9701"/>
                  <a:pt x="14762" y="9730"/>
                </a:cubicBezTo>
                <a:cubicBezTo>
                  <a:pt x="14762" y="9759"/>
                  <a:pt x="14773" y="9782"/>
                  <a:pt x="14788" y="9782"/>
                </a:cubicBezTo>
                <a:cubicBezTo>
                  <a:pt x="14802" y="9782"/>
                  <a:pt x="14813" y="9759"/>
                  <a:pt x="14813" y="9730"/>
                </a:cubicBezTo>
                <a:cubicBezTo>
                  <a:pt x="14813" y="9701"/>
                  <a:pt x="14802" y="9678"/>
                  <a:pt x="14788" y="9678"/>
                </a:cubicBezTo>
                <a:close/>
                <a:moveTo>
                  <a:pt x="16843" y="9716"/>
                </a:moveTo>
                <a:cubicBezTo>
                  <a:pt x="16820" y="9716"/>
                  <a:pt x="16801" y="9754"/>
                  <a:pt x="16801" y="9799"/>
                </a:cubicBezTo>
                <a:cubicBezTo>
                  <a:pt x="16801" y="9845"/>
                  <a:pt x="16820" y="9882"/>
                  <a:pt x="16843" y="9882"/>
                </a:cubicBezTo>
                <a:cubicBezTo>
                  <a:pt x="16866" y="9882"/>
                  <a:pt x="16884" y="9845"/>
                  <a:pt x="16884" y="9799"/>
                </a:cubicBezTo>
                <a:cubicBezTo>
                  <a:pt x="16884" y="9754"/>
                  <a:pt x="16866" y="9716"/>
                  <a:pt x="16843" y="9716"/>
                </a:cubicBezTo>
                <a:close/>
                <a:moveTo>
                  <a:pt x="16411" y="9736"/>
                </a:moveTo>
                <a:cubicBezTo>
                  <a:pt x="16392" y="9736"/>
                  <a:pt x="16376" y="9767"/>
                  <a:pt x="16376" y="9805"/>
                </a:cubicBezTo>
                <a:cubicBezTo>
                  <a:pt x="16376" y="9843"/>
                  <a:pt x="16392" y="9874"/>
                  <a:pt x="16411" y="9874"/>
                </a:cubicBezTo>
                <a:cubicBezTo>
                  <a:pt x="16430" y="9874"/>
                  <a:pt x="16445" y="9843"/>
                  <a:pt x="16445" y="9805"/>
                </a:cubicBezTo>
                <a:cubicBezTo>
                  <a:pt x="16445" y="9767"/>
                  <a:pt x="16430" y="9736"/>
                  <a:pt x="16411" y="9736"/>
                </a:cubicBezTo>
                <a:close/>
                <a:moveTo>
                  <a:pt x="18427" y="9736"/>
                </a:moveTo>
                <a:cubicBezTo>
                  <a:pt x="18408" y="9736"/>
                  <a:pt x="18392" y="9767"/>
                  <a:pt x="18392" y="9805"/>
                </a:cubicBezTo>
                <a:cubicBezTo>
                  <a:pt x="18392" y="9843"/>
                  <a:pt x="18408" y="9874"/>
                  <a:pt x="18427" y="9874"/>
                </a:cubicBezTo>
                <a:cubicBezTo>
                  <a:pt x="18446" y="9874"/>
                  <a:pt x="18461" y="9843"/>
                  <a:pt x="18461" y="9805"/>
                </a:cubicBezTo>
                <a:cubicBezTo>
                  <a:pt x="18461" y="9767"/>
                  <a:pt x="18446" y="9736"/>
                  <a:pt x="18427" y="9736"/>
                </a:cubicBezTo>
                <a:close/>
                <a:moveTo>
                  <a:pt x="17196" y="9774"/>
                </a:moveTo>
                <a:cubicBezTo>
                  <a:pt x="17163" y="9774"/>
                  <a:pt x="17136" y="9827"/>
                  <a:pt x="17136" y="9893"/>
                </a:cubicBezTo>
                <a:cubicBezTo>
                  <a:pt x="17136" y="9960"/>
                  <a:pt x="17163" y="10013"/>
                  <a:pt x="17196" y="10013"/>
                </a:cubicBezTo>
                <a:cubicBezTo>
                  <a:pt x="17229" y="10013"/>
                  <a:pt x="17256" y="9960"/>
                  <a:pt x="17256" y="9893"/>
                </a:cubicBezTo>
                <a:cubicBezTo>
                  <a:pt x="17256" y="9827"/>
                  <a:pt x="17229" y="9774"/>
                  <a:pt x="17196" y="9774"/>
                </a:cubicBezTo>
                <a:close/>
                <a:moveTo>
                  <a:pt x="4712" y="9793"/>
                </a:moveTo>
                <a:cubicBezTo>
                  <a:pt x="4692" y="9793"/>
                  <a:pt x="4677" y="9824"/>
                  <a:pt x="4677" y="9862"/>
                </a:cubicBezTo>
                <a:cubicBezTo>
                  <a:pt x="4677" y="9900"/>
                  <a:pt x="4692" y="9931"/>
                  <a:pt x="4712" y="9931"/>
                </a:cubicBezTo>
                <a:cubicBezTo>
                  <a:pt x="4731" y="9931"/>
                  <a:pt x="4746" y="9900"/>
                  <a:pt x="4746" y="9862"/>
                </a:cubicBezTo>
                <a:cubicBezTo>
                  <a:pt x="4746" y="9824"/>
                  <a:pt x="4731" y="9793"/>
                  <a:pt x="4712" y="9793"/>
                </a:cubicBezTo>
                <a:close/>
                <a:moveTo>
                  <a:pt x="11554" y="9802"/>
                </a:moveTo>
                <a:cubicBezTo>
                  <a:pt x="11513" y="9802"/>
                  <a:pt x="11480" y="9869"/>
                  <a:pt x="11480" y="9952"/>
                </a:cubicBezTo>
                <a:cubicBezTo>
                  <a:pt x="11480" y="10035"/>
                  <a:pt x="11513" y="10102"/>
                  <a:pt x="11554" y="10102"/>
                </a:cubicBezTo>
                <a:cubicBezTo>
                  <a:pt x="11596" y="10102"/>
                  <a:pt x="11629" y="10035"/>
                  <a:pt x="11629" y="9952"/>
                </a:cubicBezTo>
                <a:cubicBezTo>
                  <a:pt x="11629" y="9869"/>
                  <a:pt x="11596" y="9802"/>
                  <a:pt x="11554" y="9802"/>
                </a:cubicBezTo>
                <a:close/>
                <a:moveTo>
                  <a:pt x="17010" y="9802"/>
                </a:moveTo>
                <a:cubicBezTo>
                  <a:pt x="16987" y="9802"/>
                  <a:pt x="16969" y="9840"/>
                  <a:pt x="16969" y="9885"/>
                </a:cubicBezTo>
                <a:cubicBezTo>
                  <a:pt x="16969" y="9931"/>
                  <a:pt x="16987" y="9968"/>
                  <a:pt x="17010" y="9968"/>
                </a:cubicBezTo>
                <a:cubicBezTo>
                  <a:pt x="17033" y="9968"/>
                  <a:pt x="17052" y="9931"/>
                  <a:pt x="17052" y="9885"/>
                </a:cubicBezTo>
                <a:cubicBezTo>
                  <a:pt x="17052" y="9840"/>
                  <a:pt x="17033" y="9802"/>
                  <a:pt x="17010" y="9802"/>
                </a:cubicBezTo>
                <a:close/>
                <a:moveTo>
                  <a:pt x="14357" y="9831"/>
                </a:moveTo>
                <a:cubicBezTo>
                  <a:pt x="14338" y="9831"/>
                  <a:pt x="14322" y="9862"/>
                  <a:pt x="14322" y="9900"/>
                </a:cubicBezTo>
                <a:cubicBezTo>
                  <a:pt x="14322" y="9938"/>
                  <a:pt x="14338" y="9969"/>
                  <a:pt x="14357" y="9969"/>
                </a:cubicBezTo>
                <a:cubicBezTo>
                  <a:pt x="14376" y="9969"/>
                  <a:pt x="14391" y="9938"/>
                  <a:pt x="14391" y="9900"/>
                </a:cubicBezTo>
                <a:cubicBezTo>
                  <a:pt x="14391" y="9862"/>
                  <a:pt x="14376" y="9831"/>
                  <a:pt x="14357" y="9831"/>
                </a:cubicBezTo>
                <a:close/>
                <a:moveTo>
                  <a:pt x="5310" y="9869"/>
                </a:moveTo>
                <a:cubicBezTo>
                  <a:pt x="5282" y="9869"/>
                  <a:pt x="5260" y="9914"/>
                  <a:pt x="5260" y="9969"/>
                </a:cubicBezTo>
                <a:cubicBezTo>
                  <a:pt x="5260" y="10024"/>
                  <a:pt x="5282" y="10069"/>
                  <a:pt x="5310" y="10069"/>
                </a:cubicBezTo>
                <a:cubicBezTo>
                  <a:pt x="5337" y="10069"/>
                  <a:pt x="5360" y="10024"/>
                  <a:pt x="5360" y="9969"/>
                </a:cubicBezTo>
                <a:cubicBezTo>
                  <a:pt x="5360" y="9914"/>
                  <a:pt x="5337" y="9869"/>
                  <a:pt x="5310" y="9869"/>
                </a:cubicBezTo>
                <a:close/>
                <a:moveTo>
                  <a:pt x="18075" y="9888"/>
                </a:moveTo>
                <a:cubicBezTo>
                  <a:pt x="18034" y="9888"/>
                  <a:pt x="18001" y="9955"/>
                  <a:pt x="18001" y="10038"/>
                </a:cubicBezTo>
                <a:cubicBezTo>
                  <a:pt x="18001" y="10121"/>
                  <a:pt x="18034" y="10188"/>
                  <a:pt x="18075" y="10188"/>
                </a:cubicBezTo>
                <a:cubicBezTo>
                  <a:pt x="18117" y="10188"/>
                  <a:pt x="18150" y="10121"/>
                  <a:pt x="18150" y="10038"/>
                </a:cubicBezTo>
                <a:cubicBezTo>
                  <a:pt x="18150" y="9955"/>
                  <a:pt x="18117" y="9888"/>
                  <a:pt x="18075" y="9888"/>
                </a:cubicBezTo>
                <a:close/>
                <a:moveTo>
                  <a:pt x="11232" y="9898"/>
                </a:moveTo>
                <a:cubicBezTo>
                  <a:pt x="11213" y="9898"/>
                  <a:pt x="11198" y="9929"/>
                  <a:pt x="11198" y="9967"/>
                </a:cubicBezTo>
                <a:cubicBezTo>
                  <a:pt x="11198" y="10005"/>
                  <a:pt x="11213" y="10036"/>
                  <a:pt x="11232" y="10036"/>
                </a:cubicBezTo>
                <a:cubicBezTo>
                  <a:pt x="11251" y="10036"/>
                  <a:pt x="11267" y="10005"/>
                  <a:pt x="11267" y="9967"/>
                </a:cubicBezTo>
                <a:cubicBezTo>
                  <a:pt x="11267" y="9929"/>
                  <a:pt x="11251" y="9898"/>
                  <a:pt x="11232" y="9898"/>
                </a:cubicBezTo>
                <a:close/>
                <a:moveTo>
                  <a:pt x="10865" y="9907"/>
                </a:moveTo>
                <a:cubicBezTo>
                  <a:pt x="10845" y="9907"/>
                  <a:pt x="10830" y="9939"/>
                  <a:pt x="10830" y="9977"/>
                </a:cubicBezTo>
                <a:cubicBezTo>
                  <a:pt x="10830" y="10015"/>
                  <a:pt x="10845" y="10046"/>
                  <a:pt x="10865" y="10046"/>
                </a:cubicBezTo>
                <a:cubicBezTo>
                  <a:pt x="10884" y="10046"/>
                  <a:pt x="10899" y="10015"/>
                  <a:pt x="10899" y="9977"/>
                </a:cubicBezTo>
                <a:cubicBezTo>
                  <a:pt x="10899" y="9939"/>
                  <a:pt x="10884" y="9907"/>
                  <a:pt x="10865" y="9907"/>
                </a:cubicBezTo>
                <a:close/>
                <a:moveTo>
                  <a:pt x="3720" y="9917"/>
                </a:moveTo>
                <a:cubicBezTo>
                  <a:pt x="3678" y="9917"/>
                  <a:pt x="3645" y="9984"/>
                  <a:pt x="3645" y="10067"/>
                </a:cubicBezTo>
                <a:cubicBezTo>
                  <a:pt x="3645" y="10149"/>
                  <a:pt x="3678" y="10216"/>
                  <a:pt x="3720" y="10216"/>
                </a:cubicBezTo>
                <a:cubicBezTo>
                  <a:pt x="3761" y="10216"/>
                  <a:pt x="3795" y="10149"/>
                  <a:pt x="3795" y="10067"/>
                </a:cubicBezTo>
                <a:cubicBezTo>
                  <a:pt x="3795" y="9984"/>
                  <a:pt x="3761" y="9917"/>
                  <a:pt x="3720" y="9917"/>
                </a:cubicBezTo>
                <a:close/>
                <a:moveTo>
                  <a:pt x="14839" y="9927"/>
                </a:moveTo>
                <a:cubicBezTo>
                  <a:pt x="14820" y="9927"/>
                  <a:pt x="14805" y="9958"/>
                  <a:pt x="14805" y="9996"/>
                </a:cubicBezTo>
                <a:cubicBezTo>
                  <a:pt x="14805" y="10034"/>
                  <a:pt x="14820" y="10065"/>
                  <a:pt x="14839" y="10065"/>
                </a:cubicBezTo>
                <a:cubicBezTo>
                  <a:pt x="14858" y="10065"/>
                  <a:pt x="14874" y="10034"/>
                  <a:pt x="14874" y="9996"/>
                </a:cubicBezTo>
                <a:cubicBezTo>
                  <a:pt x="14874" y="9958"/>
                  <a:pt x="14858" y="9927"/>
                  <a:pt x="14839" y="9927"/>
                </a:cubicBezTo>
                <a:close/>
                <a:moveTo>
                  <a:pt x="15601" y="9936"/>
                </a:moveTo>
                <a:cubicBezTo>
                  <a:pt x="15559" y="9936"/>
                  <a:pt x="15526" y="10003"/>
                  <a:pt x="15526" y="10086"/>
                </a:cubicBezTo>
                <a:cubicBezTo>
                  <a:pt x="15526" y="10168"/>
                  <a:pt x="15559" y="10236"/>
                  <a:pt x="15601" y="10236"/>
                </a:cubicBezTo>
                <a:cubicBezTo>
                  <a:pt x="15642" y="10236"/>
                  <a:pt x="15676" y="10168"/>
                  <a:pt x="15676" y="10086"/>
                </a:cubicBezTo>
                <a:cubicBezTo>
                  <a:pt x="15676" y="10003"/>
                  <a:pt x="15642" y="9936"/>
                  <a:pt x="15601" y="9936"/>
                </a:cubicBezTo>
                <a:close/>
                <a:moveTo>
                  <a:pt x="12933" y="9955"/>
                </a:moveTo>
                <a:cubicBezTo>
                  <a:pt x="12914" y="9955"/>
                  <a:pt x="12898" y="9986"/>
                  <a:pt x="12898" y="10025"/>
                </a:cubicBezTo>
                <a:cubicBezTo>
                  <a:pt x="12898" y="10063"/>
                  <a:pt x="12914" y="10093"/>
                  <a:pt x="12933" y="10093"/>
                </a:cubicBezTo>
                <a:cubicBezTo>
                  <a:pt x="12952" y="10093"/>
                  <a:pt x="12968" y="10063"/>
                  <a:pt x="12968" y="10025"/>
                </a:cubicBezTo>
                <a:cubicBezTo>
                  <a:pt x="12968" y="9986"/>
                  <a:pt x="12952" y="9955"/>
                  <a:pt x="12933" y="9955"/>
                </a:cubicBezTo>
                <a:close/>
                <a:moveTo>
                  <a:pt x="15819" y="9955"/>
                </a:moveTo>
                <a:cubicBezTo>
                  <a:pt x="15799" y="9955"/>
                  <a:pt x="15784" y="9986"/>
                  <a:pt x="15784" y="10025"/>
                </a:cubicBezTo>
                <a:cubicBezTo>
                  <a:pt x="15784" y="10063"/>
                  <a:pt x="15799" y="10093"/>
                  <a:pt x="15819" y="10093"/>
                </a:cubicBezTo>
                <a:cubicBezTo>
                  <a:pt x="15838" y="10093"/>
                  <a:pt x="15853" y="10063"/>
                  <a:pt x="15853" y="10025"/>
                </a:cubicBezTo>
                <a:cubicBezTo>
                  <a:pt x="15853" y="9986"/>
                  <a:pt x="15838" y="9955"/>
                  <a:pt x="15819" y="9955"/>
                </a:cubicBezTo>
                <a:close/>
                <a:moveTo>
                  <a:pt x="12795" y="9974"/>
                </a:moveTo>
                <a:cubicBezTo>
                  <a:pt x="12775" y="9974"/>
                  <a:pt x="12760" y="10005"/>
                  <a:pt x="12760" y="10044"/>
                </a:cubicBezTo>
                <a:cubicBezTo>
                  <a:pt x="12760" y="10082"/>
                  <a:pt x="12775" y="10113"/>
                  <a:pt x="12795" y="10113"/>
                </a:cubicBezTo>
                <a:cubicBezTo>
                  <a:pt x="12814" y="10113"/>
                  <a:pt x="12829" y="10082"/>
                  <a:pt x="12829" y="10044"/>
                </a:cubicBezTo>
                <a:cubicBezTo>
                  <a:pt x="12829" y="10005"/>
                  <a:pt x="12814" y="9974"/>
                  <a:pt x="12795" y="9974"/>
                </a:cubicBezTo>
                <a:close/>
                <a:moveTo>
                  <a:pt x="13953" y="9974"/>
                </a:moveTo>
                <a:cubicBezTo>
                  <a:pt x="13911" y="9974"/>
                  <a:pt x="13878" y="10041"/>
                  <a:pt x="13878" y="10124"/>
                </a:cubicBezTo>
                <a:cubicBezTo>
                  <a:pt x="13878" y="10207"/>
                  <a:pt x="13911" y="10274"/>
                  <a:pt x="13953" y="10274"/>
                </a:cubicBezTo>
                <a:cubicBezTo>
                  <a:pt x="13994" y="10274"/>
                  <a:pt x="14028" y="10207"/>
                  <a:pt x="14028" y="10124"/>
                </a:cubicBezTo>
                <a:cubicBezTo>
                  <a:pt x="14028" y="10041"/>
                  <a:pt x="13994" y="9974"/>
                  <a:pt x="13953" y="9974"/>
                </a:cubicBezTo>
                <a:close/>
                <a:moveTo>
                  <a:pt x="15241" y="9974"/>
                </a:moveTo>
                <a:cubicBezTo>
                  <a:pt x="15214" y="9974"/>
                  <a:pt x="15192" y="10019"/>
                  <a:pt x="15192" y="10074"/>
                </a:cubicBezTo>
                <a:cubicBezTo>
                  <a:pt x="15192" y="10129"/>
                  <a:pt x="15214" y="10174"/>
                  <a:pt x="15241" y="10174"/>
                </a:cubicBezTo>
                <a:cubicBezTo>
                  <a:pt x="15269" y="10174"/>
                  <a:pt x="15291" y="10129"/>
                  <a:pt x="15291" y="10074"/>
                </a:cubicBezTo>
                <a:cubicBezTo>
                  <a:pt x="15291" y="10019"/>
                  <a:pt x="15269" y="9974"/>
                  <a:pt x="15241" y="9974"/>
                </a:cubicBezTo>
                <a:close/>
                <a:moveTo>
                  <a:pt x="16067" y="9984"/>
                </a:moveTo>
                <a:cubicBezTo>
                  <a:pt x="16048" y="9984"/>
                  <a:pt x="16032" y="10015"/>
                  <a:pt x="16032" y="10053"/>
                </a:cubicBezTo>
                <a:cubicBezTo>
                  <a:pt x="16032" y="10091"/>
                  <a:pt x="16048" y="10122"/>
                  <a:pt x="16067" y="10122"/>
                </a:cubicBezTo>
                <a:cubicBezTo>
                  <a:pt x="16086" y="10122"/>
                  <a:pt x="16101" y="10091"/>
                  <a:pt x="16101" y="10053"/>
                </a:cubicBezTo>
                <a:cubicBezTo>
                  <a:pt x="16101" y="10015"/>
                  <a:pt x="16086" y="9984"/>
                  <a:pt x="16067" y="9984"/>
                </a:cubicBezTo>
                <a:close/>
                <a:moveTo>
                  <a:pt x="3962" y="10022"/>
                </a:moveTo>
                <a:cubicBezTo>
                  <a:pt x="3935" y="10022"/>
                  <a:pt x="3913" y="10067"/>
                  <a:pt x="3913" y="10122"/>
                </a:cubicBezTo>
                <a:cubicBezTo>
                  <a:pt x="3913" y="10177"/>
                  <a:pt x="3935" y="10222"/>
                  <a:pt x="3962" y="10222"/>
                </a:cubicBezTo>
                <a:cubicBezTo>
                  <a:pt x="3990" y="10222"/>
                  <a:pt x="4012" y="10177"/>
                  <a:pt x="4012" y="10122"/>
                </a:cubicBezTo>
                <a:cubicBezTo>
                  <a:pt x="4012" y="10067"/>
                  <a:pt x="3990" y="10022"/>
                  <a:pt x="3962" y="10022"/>
                </a:cubicBezTo>
                <a:close/>
                <a:moveTo>
                  <a:pt x="13155" y="10032"/>
                </a:moveTo>
                <a:cubicBezTo>
                  <a:pt x="13113" y="10032"/>
                  <a:pt x="13080" y="10099"/>
                  <a:pt x="13080" y="10181"/>
                </a:cubicBezTo>
                <a:cubicBezTo>
                  <a:pt x="13080" y="10264"/>
                  <a:pt x="13113" y="10331"/>
                  <a:pt x="13155" y="10331"/>
                </a:cubicBezTo>
                <a:cubicBezTo>
                  <a:pt x="13196" y="10331"/>
                  <a:pt x="13230" y="10264"/>
                  <a:pt x="13230" y="10181"/>
                </a:cubicBezTo>
                <a:cubicBezTo>
                  <a:pt x="13230" y="10099"/>
                  <a:pt x="13196" y="10032"/>
                  <a:pt x="13155" y="10032"/>
                </a:cubicBezTo>
                <a:close/>
                <a:moveTo>
                  <a:pt x="4231" y="10079"/>
                </a:moveTo>
                <a:cubicBezTo>
                  <a:pt x="4190" y="10079"/>
                  <a:pt x="4156" y="10146"/>
                  <a:pt x="4156" y="10229"/>
                </a:cubicBezTo>
                <a:cubicBezTo>
                  <a:pt x="4156" y="10312"/>
                  <a:pt x="4190" y="10379"/>
                  <a:pt x="4231" y="10379"/>
                </a:cubicBezTo>
                <a:cubicBezTo>
                  <a:pt x="4272" y="10379"/>
                  <a:pt x="4306" y="10312"/>
                  <a:pt x="4306" y="10229"/>
                </a:cubicBezTo>
                <a:cubicBezTo>
                  <a:pt x="4306" y="10146"/>
                  <a:pt x="4272" y="10079"/>
                  <a:pt x="4231" y="10079"/>
                </a:cubicBezTo>
                <a:close/>
                <a:moveTo>
                  <a:pt x="11295" y="10089"/>
                </a:moveTo>
                <a:cubicBezTo>
                  <a:pt x="11275" y="10089"/>
                  <a:pt x="11260" y="10120"/>
                  <a:pt x="11260" y="10158"/>
                </a:cubicBezTo>
                <a:cubicBezTo>
                  <a:pt x="11260" y="10196"/>
                  <a:pt x="11275" y="10227"/>
                  <a:pt x="11295" y="10227"/>
                </a:cubicBezTo>
                <a:cubicBezTo>
                  <a:pt x="11314" y="10227"/>
                  <a:pt x="11329" y="10196"/>
                  <a:pt x="11329" y="10158"/>
                </a:cubicBezTo>
                <a:cubicBezTo>
                  <a:pt x="11329" y="10120"/>
                  <a:pt x="11314" y="10089"/>
                  <a:pt x="11295" y="10089"/>
                </a:cubicBezTo>
                <a:close/>
                <a:moveTo>
                  <a:pt x="12355" y="10146"/>
                </a:moveTo>
                <a:cubicBezTo>
                  <a:pt x="12336" y="10146"/>
                  <a:pt x="12320" y="10177"/>
                  <a:pt x="12320" y="10216"/>
                </a:cubicBezTo>
                <a:cubicBezTo>
                  <a:pt x="12320" y="10254"/>
                  <a:pt x="12336" y="10285"/>
                  <a:pt x="12355" y="10285"/>
                </a:cubicBezTo>
                <a:cubicBezTo>
                  <a:pt x="12374" y="10285"/>
                  <a:pt x="12390" y="10254"/>
                  <a:pt x="12390" y="10216"/>
                </a:cubicBezTo>
                <a:cubicBezTo>
                  <a:pt x="12390" y="10177"/>
                  <a:pt x="12374" y="10146"/>
                  <a:pt x="12355" y="10146"/>
                </a:cubicBezTo>
                <a:close/>
                <a:moveTo>
                  <a:pt x="14568" y="10146"/>
                </a:moveTo>
                <a:cubicBezTo>
                  <a:pt x="14540" y="10146"/>
                  <a:pt x="14518" y="10191"/>
                  <a:pt x="14518" y="10246"/>
                </a:cubicBezTo>
                <a:cubicBezTo>
                  <a:pt x="14518" y="10301"/>
                  <a:pt x="14540" y="10346"/>
                  <a:pt x="14568" y="10346"/>
                </a:cubicBezTo>
                <a:cubicBezTo>
                  <a:pt x="14595" y="10346"/>
                  <a:pt x="14618" y="10301"/>
                  <a:pt x="14618" y="10246"/>
                </a:cubicBezTo>
                <a:cubicBezTo>
                  <a:pt x="14618" y="10191"/>
                  <a:pt x="14595" y="10146"/>
                  <a:pt x="14568" y="10146"/>
                </a:cubicBezTo>
                <a:close/>
                <a:moveTo>
                  <a:pt x="3022" y="10165"/>
                </a:moveTo>
                <a:cubicBezTo>
                  <a:pt x="2981" y="10165"/>
                  <a:pt x="2948" y="10232"/>
                  <a:pt x="2948" y="10315"/>
                </a:cubicBezTo>
                <a:cubicBezTo>
                  <a:pt x="2948" y="10398"/>
                  <a:pt x="2981" y="10465"/>
                  <a:pt x="3022" y="10465"/>
                </a:cubicBezTo>
                <a:cubicBezTo>
                  <a:pt x="3064" y="10465"/>
                  <a:pt x="3097" y="10398"/>
                  <a:pt x="3097" y="10315"/>
                </a:cubicBezTo>
                <a:cubicBezTo>
                  <a:pt x="3097" y="10232"/>
                  <a:pt x="3064" y="10165"/>
                  <a:pt x="3022" y="10165"/>
                </a:cubicBezTo>
                <a:close/>
                <a:moveTo>
                  <a:pt x="4775" y="10194"/>
                </a:moveTo>
                <a:cubicBezTo>
                  <a:pt x="4747" y="10194"/>
                  <a:pt x="4725" y="10239"/>
                  <a:pt x="4725" y="10294"/>
                </a:cubicBezTo>
                <a:cubicBezTo>
                  <a:pt x="4725" y="10349"/>
                  <a:pt x="4747" y="10394"/>
                  <a:pt x="4775" y="10394"/>
                </a:cubicBezTo>
                <a:cubicBezTo>
                  <a:pt x="4802" y="10394"/>
                  <a:pt x="4825" y="10349"/>
                  <a:pt x="4825" y="10294"/>
                </a:cubicBezTo>
                <a:cubicBezTo>
                  <a:pt x="4825" y="10239"/>
                  <a:pt x="4802" y="10194"/>
                  <a:pt x="4775" y="10194"/>
                </a:cubicBezTo>
                <a:close/>
                <a:moveTo>
                  <a:pt x="13489" y="10194"/>
                </a:moveTo>
                <a:cubicBezTo>
                  <a:pt x="13448" y="10194"/>
                  <a:pt x="13414" y="10261"/>
                  <a:pt x="13414" y="10344"/>
                </a:cubicBezTo>
                <a:cubicBezTo>
                  <a:pt x="13414" y="10426"/>
                  <a:pt x="13448" y="10494"/>
                  <a:pt x="13489" y="10494"/>
                </a:cubicBezTo>
                <a:cubicBezTo>
                  <a:pt x="13531" y="10494"/>
                  <a:pt x="13564" y="10426"/>
                  <a:pt x="13564" y="10344"/>
                </a:cubicBezTo>
                <a:cubicBezTo>
                  <a:pt x="13564" y="10261"/>
                  <a:pt x="13531" y="10194"/>
                  <a:pt x="13489" y="10194"/>
                </a:cubicBezTo>
                <a:close/>
                <a:moveTo>
                  <a:pt x="16695" y="10204"/>
                </a:moveTo>
                <a:cubicBezTo>
                  <a:pt x="16653" y="10204"/>
                  <a:pt x="16620" y="10271"/>
                  <a:pt x="16620" y="10353"/>
                </a:cubicBezTo>
                <a:cubicBezTo>
                  <a:pt x="16620" y="10436"/>
                  <a:pt x="16653" y="10503"/>
                  <a:pt x="16695" y="10503"/>
                </a:cubicBezTo>
                <a:cubicBezTo>
                  <a:pt x="16736" y="10503"/>
                  <a:pt x="16770" y="10436"/>
                  <a:pt x="16770" y="10353"/>
                </a:cubicBezTo>
                <a:cubicBezTo>
                  <a:pt x="16770" y="10271"/>
                  <a:pt x="16736" y="10204"/>
                  <a:pt x="16695" y="10204"/>
                </a:cubicBezTo>
                <a:close/>
                <a:moveTo>
                  <a:pt x="10335" y="10213"/>
                </a:moveTo>
                <a:cubicBezTo>
                  <a:pt x="10268" y="10213"/>
                  <a:pt x="10214" y="10321"/>
                  <a:pt x="10214" y="10455"/>
                </a:cubicBezTo>
                <a:cubicBezTo>
                  <a:pt x="10214" y="10589"/>
                  <a:pt x="10268" y="10697"/>
                  <a:pt x="10335" y="10697"/>
                </a:cubicBezTo>
                <a:cubicBezTo>
                  <a:pt x="10401" y="10697"/>
                  <a:pt x="10456" y="10589"/>
                  <a:pt x="10456" y="10455"/>
                </a:cubicBezTo>
                <a:cubicBezTo>
                  <a:pt x="10456" y="10321"/>
                  <a:pt x="10401" y="10213"/>
                  <a:pt x="10335" y="10213"/>
                </a:cubicBezTo>
                <a:close/>
                <a:moveTo>
                  <a:pt x="17583" y="10261"/>
                </a:moveTo>
                <a:cubicBezTo>
                  <a:pt x="17560" y="10261"/>
                  <a:pt x="17542" y="10298"/>
                  <a:pt x="17542" y="10344"/>
                </a:cubicBezTo>
                <a:cubicBezTo>
                  <a:pt x="17542" y="10390"/>
                  <a:pt x="17560" y="10427"/>
                  <a:pt x="17583" y="10427"/>
                </a:cubicBezTo>
                <a:cubicBezTo>
                  <a:pt x="17606" y="10427"/>
                  <a:pt x="17625" y="10390"/>
                  <a:pt x="17625" y="10344"/>
                </a:cubicBezTo>
                <a:cubicBezTo>
                  <a:pt x="17625" y="10298"/>
                  <a:pt x="17606" y="10261"/>
                  <a:pt x="17583" y="10261"/>
                </a:cubicBezTo>
                <a:close/>
                <a:moveTo>
                  <a:pt x="3557" y="10290"/>
                </a:moveTo>
                <a:cubicBezTo>
                  <a:pt x="3516" y="10290"/>
                  <a:pt x="3483" y="10357"/>
                  <a:pt x="3483" y="10439"/>
                </a:cubicBezTo>
                <a:cubicBezTo>
                  <a:pt x="3483" y="10522"/>
                  <a:pt x="3516" y="10589"/>
                  <a:pt x="3557" y="10589"/>
                </a:cubicBezTo>
                <a:cubicBezTo>
                  <a:pt x="3599" y="10589"/>
                  <a:pt x="3632" y="10522"/>
                  <a:pt x="3632" y="10439"/>
                </a:cubicBezTo>
                <a:cubicBezTo>
                  <a:pt x="3632" y="10357"/>
                  <a:pt x="3599" y="10290"/>
                  <a:pt x="3557" y="10290"/>
                </a:cubicBezTo>
                <a:close/>
                <a:moveTo>
                  <a:pt x="10745" y="10299"/>
                </a:moveTo>
                <a:cubicBezTo>
                  <a:pt x="10726" y="10299"/>
                  <a:pt x="10711" y="10330"/>
                  <a:pt x="10711" y="10368"/>
                </a:cubicBezTo>
                <a:cubicBezTo>
                  <a:pt x="10711" y="10407"/>
                  <a:pt x="10726" y="10437"/>
                  <a:pt x="10745" y="10437"/>
                </a:cubicBezTo>
                <a:cubicBezTo>
                  <a:pt x="10764" y="10437"/>
                  <a:pt x="10780" y="10407"/>
                  <a:pt x="10780" y="10368"/>
                </a:cubicBezTo>
                <a:cubicBezTo>
                  <a:pt x="10780" y="10330"/>
                  <a:pt x="10764" y="10299"/>
                  <a:pt x="10745" y="10299"/>
                </a:cubicBezTo>
                <a:close/>
                <a:moveTo>
                  <a:pt x="16167" y="10309"/>
                </a:moveTo>
                <a:cubicBezTo>
                  <a:pt x="16148" y="10309"/>
                  <a:pt x="16133" y="10340"/>
                  <a:pt x="16133" y="10378"/>
                </a:cubicBezTo>
                <a:cubicBezTo>
                  <a:pt x="16133" y="10416"/>
                  <a:pt x="16148" y="10447"/>
                  <a:pt x="16167" y="10447"/>
                </a:cubicBezTo>
                <a:cubicBezTo>
                  <a:pt x="16186" y="10447"/>
                  <a:pt x="16202" y="10416"/>
                  <a:pt x="16202" y="10378"/>
                </a:cubicBezTo>
                <a:cubicBezTo>
                  <a:pt x="16202" y="10340"/>
                  <a:pt x="16186" y="10309"/>
                  <a:pt x="16167" y="10309"/>
                </a:cubicBezTo>
                <a:close/>
                <a:moveTo>
                  <a:pt x="14349" y="10318"/>
                </a:moveTo>
                <a:cubicBezTo>
                  <a:pt x="14308" y="10318"/>
                  <a:pt x="14274" y="10385"/>
                  <a:pt x="14274" y="10468"/>
                </a:cubicBezTo>
                <a:cubicBezTo>
                  <a:pt x="14274" y="10550"/>
                  <a:pt x="14308" y="10618"/>
                  <a:pt x="14349" y="10618"/>
                </a:cubicBezTo>
                <a:cubicBezTo>
                  <a:pt x="14390" y="10618"/>
                  <a:pt x="14424" y="10550"/>
                  <a:pt x="14424" y="10468"/>
                </a:cubicBezTo>
                <a:cubicBezTo>
                  <a:pt x="14424" y="10385"/>
                  <a:pt x="14390" y="10318"/>
                  <a:pt x="14349" y="10318"/>
                </a:cubicBezTo>
                <a:close/>
                <a:moveTo>
                  <a:pt x="13737" y="10347"/>
                </a:moveTo>
                <a:cubicBezTo>
                  <a:pt x="13709" y="10347"/>
                  <a:pt x="13687" y="10392"/>
                  <a:pt x="13687" y="10447"/>
                </a:cubicBezTo>
                <a:cubicBezTo>
                  <a:pt x="13687" y="10502"/>
                  <a:pt x="13709" y="10547"/>
                  <a:pt x="13737" y="10547"/>
                </a:cubicBezTo>
                <a:cubicBezTo>
                  <a:pt x="13764" y="10547"/>
                  <a:pt x="13787" y="10502"/>
                  <a:pt x="13787" y="10447"/>
                </a:cubicBezTo>
                <a:cubicBezTo>
                  <a:pt x="13787" y="10392"/>
                  <a:pt x="13764" y="10347"/>
                  <a:pt x="13737" y="10347"/>
                </a:cubicBezTo>
                <a:close/>
                <a:moveTo>
                  <a:pt x="11306" y="10366"/>
                </a:moveTo>
                <a:cubicBezTo>
                  <a:pt x="11265" y="10366"/>
                  <a:pt x="11231" y="10433"/>
                  <a:pt x="11231" y="10516"/>
                </a:cubicBezTo>
                <a:cubicBezTo>
                  <a:pt x="11231" y="10598"/>
                  <a:pt x="11265" y="10666"/>
                  <a:pt x="11306" y="10666"/>
                </a:cubicBezTo>
                <a:cubicBezTo>
                  <a:pt x="11347" y="10666"/>
                  <a:pt x="11381" y="10598"/>
                  <a:pt x="11381" y="10516"/>
                </a:cubicBezTo>
                <a:cubicBezTo>
                  <a:pt x="11381" y="10433"/>
                  <a:pt x="11347" y="10366"/>
                  <a:pt x="11306" y="10366"/>
                </a:cubicBezTo>
                <a:close/>
                <a:moveTo>
                  <a:pt x="11879" y="10376"/>
                </a:moveTo>
                <a:cubicBezTo>
                  <a:pt x="11838" y="10376"/>
                  <a:pt x="11804" y="10443"/>
                  <a:pt x="11804" y="10525"/>
                </a:cubicBezTo>
                <a:cubicBezTo>
                  <a:pt x="11804" y="10608"/>
                  <a:pt x="11838" y="10675"/>
                  <a:pt x="11879" y="10675"/>
                </a:cubicBezTo>
                <a:cubicBezTo>
                  <a:pt x="11921" y="10675"/>
                  <a:pt x="11954" y="10608"/>
                  <a:pt x="11954" y="10525"/>
                </a:cubicBezTo>
                <a:cubicBezTo>
                  <a:pt x="11954" y="10443"/>
                  <a:pt x="11921" y="10376"/>
                  <a:pt x="11879" y="10376"/>
                </a:cubicBezTo>
                <a:close/>
                <a:moveTo>
                  <a:pt x="15925" y="10395"/>
                </a:moveTo>
                <a:cubicBezTo>
                  <a:pt x="15871" y="10395"/>
                  <a:pt x="15827" y="10483"/>
                  <a:pt x="15827" y="10591"/>
                </a:cubicBezTo>
                <a:cubicBezTo>
                  <a:pt x="15827" y="10700"/>
                  <a:pt x="15871" y="10788"/>
                  <a:pt x="15925" y="10788"/>
                </a:cubicBezTo>
                <a:cubicBezTo>
                  <a:pt x="15979" y="10788"/>
                  <a:pt x="16023" y="10700"/>
                  <a:pt x="16023" y="10591"/>
                </a:cubicBezTo>
                <a:cubicBezTo>
                  <a:pt x="16023" y="10483"/>
                  <a:pt x="15979" y="10395"/>
                  <a:pt x="15925" y="10395"/>
                </a:cubicBezTo>
                <a:close/>
                <a:moveTo>
                  <a:pt x="9997" y="10404"/>
                </a:moveTo>
                <a:cubicBezTo>
                  <a:pt x="9956" y="10404"/>
                  <a:pt x="9922" y="10471"/>
                  <a:pt x="9922" y="10554"/>
                </a:cubicBezTo>
                <a:cubicBezTo>
                  <a:pt x="9922" y="10637"/>
                  <a:pt x="9956" y="10704"/>
                  <a:pt x="9997" y="10704"/>
                </a:cubicBezTo>
                <a:cubicBezTo>
                  <a:pt x="10038" y="10704"/>
                  <a:pt x="10072" y="10637"/>
                  <a:pt x="10072" y="10554"/>
                </a:cubicBezTo>
                <a:cubicBezTo>
                  <a:pt x="10072" y="10471"/>
                  <a:pt x="10038" y="10404"/>
                  <a:pt x="9997" y="10404"/>
                </a:cubicBezTo>
                <a:close/>
                <a:moveTo>
                  <a:pt x="9457" y="10414"/>
                </a:moveTo>
                <a:cubicBezTo>
                  <a:pt x="9424" y="10414"/>
                  <a:pt x="9397" y="10468"/>
                  <a:pt x="9397" y="10534"/>
                </a:cubicBezTo>
                <a:cubicBezTo>
                  <a:pt x="9397" y="10601"/>
                  <a:pt x="9424" y="10655"/>
                  <a:pt x="9457" y="10655"/>
                </a:cubicBezTo>
                <a:cubicBezTo>
                  <a:pt x="9490" y="10655"/>
                  <a:pt x="9517" y="10601"/>
                  <a:pt x="9517" y="10534"/>
                </a:cubicBezTo>
                <a:cubicBezTo>
                  <a:pt x="9517" y="10468"/>
                  <a:pt x="9490" y="10414"/>
                  <a:pt x="9457" y="10414"/>
                </a:cubicBezTo>
                <a:close/>
                <a:moveTo>
                  <a:pt x="11056" y="10414"/>
                </a:moveTo>
                <a:cubicBezTo>
                  <a:pt x="11037" y="10414"/>
                  <a:pt x="11021" y="10445"/>
                  <a:pt x="11021" y="10483"/>
                </a:cubicBezTo>
                <a:cubicBezTo>
                  <a:pt x="11021" y="10521"/>
                  <a:pt x="11037" y="10552"/>
                  <a:pt x="11056" y="10552"/>
                </a:cubicBezTo>
                <a:cubicBezTo>
                  <a:pt x="11075" y="10552"/>
                  <a:pt x="11090" y="10521"/>
                  <a:pt x="11090" y="10483"/>
                </a:cubicBezTo>
                <a:cubicBezTo>
                  <a:pt x="11090" y="10445"/>
                  <a:pt x="11075" y="10414"/>
                  <a:pt x="11056" y="10414"/>
                </a:cubicBezTo>
                <a:close/>
                <a:moveTo>
                  <a:pt x="11534" y="10423"/>
                </a:moveTo>
                <a:cubicBezTo>
                  <a:pt x="11507" y="10423"/>
                  <a:pt x="11484" y="10468"/>
                  <a:pt x="11484" y="10523"/>
                </a:cubicBezTo>
                <a:cubicBezTo>
                  <a:pt x="11484" y="10578"/>
                  <a:pt x="11507" y="10623"/>
                  <a:pt x="11534" y="10623"/>
                </a:cubicBezTo>
                <a:cubicBezTo>
                  <a:pt x="11562" y="10623"/>
                  <a:pt x="11584" y="10578"/>
                  <a:pt x="11584" y="10523"/>
                </a:cubicBezTo>
                <a:cubicBezTo>
                  <a:pt x="11584" y="10468"/>
                  <a:pt x="11562" y="10423"/>
                  <a:pt x="11534" y="10423"/>
                </a:cubicBezTo>
                <a:close/>
                <a:moveTo>
                  <a:pt x="16506" y="10471"/>
                </a:moveTo>
                <a:cubicBezTo>
                  <a:pt x="16487" y="10471"/>
                  <a:pt x="16472" y="10502"/>
                  <a:pt x="16472" y="10540"/>
                </a:cubicBezTo>
                <a:cubicBezTo>
                  <a:pt x="16472" y="10579"/>
                  <a:pt x="16487" y="10609"/>
                  <a:pt x="16506" y="10609"/>
                </a:cubicBezTo>
                <a:cubicBezTo>
                  <a:pt x="16526" y="10609"/>
                  <a:pt x="16541" y="10579"/>
                  <a:pt x="16541" y="10540"/>
                </a:cubicBezTo>
                <a:cubicBezTo>
                  <a:pt x="16541" y="10502"/>
                  <a:pt x="16526" y="10471"/>
                  <a:pt x="16506" y="10471"/>
                </a:cubicBezTo>
                <a:close/>
                <a:moveTo>
                  <a:pt x="14066" y="10490"/>
                </a:moveTo>
                <a:cubicBezTo>
                  <a:pt x="14039" y="10490"/>
                  <a:pt x="14016" y="10535"/>
                  <a:pt x="14016" y="10590"/>
                </a:cubicBezTo>
                <a:cubicBezTo>
                  <a:pt x="14016" y="10645"/>
                  <a:pt x="14039" y="10690"/>
                  <a:pt x="14066" y="10690"/>
                </a:cubicBezTo>
                <a:cubicBezTo>
                  <a:pt x="14094" y="10690"/>
                  <a:pt x="14116" y="10645"/>
                  <a:pt x="14116" y="10590"/>
                </a:cubicBezTo>
                <a:cubicBezTo>
                  <a:pt x="14116" y="10535"/>
                  <a:pt x="14094" y="10490"/>
                  <a:pt x="14066" y="10490"/>
                </a:cubicBezTo>
                <a:close/>
                <a:moveTo>
                  <a:pt x="15671" y="10490"/>
                </a:moveTo>
                <a:cubicBezTo>
                  <a:pt x="15644" y="10490"/>
                  <a:pt x="15621" y="10535"/>
                  <a:pt x="15621" y="10590"/>
                </a:cubicBezTo>
                <a:cubicBezTo>
                  <a:pt x="15621" y="10645"/>
                  <a:pt x="15644" y="10690"/>
                  <a:pt x="15671" y="10690"/>
                </a:cubicBezTo>
                <a:cubicBezTo>
                  <a:pt x="15699" y="10690"/>
                  <a:pt x="15721" y="10645"/>
                  <a:pt x="15721" y="10590"/>
                </a:cubicBezTo>
                <a:cubicBezTo>
                  <a:pt x="15721" y="10535"/>
                  <a:pt x="15699" y="10490"/>
                  <a:pt x="15671" y="10490"/>
                </a:cubicBezTo>
                <a:close/>
                <a:moveTo>
                  <a:pt x="14925" y="10509"/>
                </a:moveTo>
                <a:cubicBezTo>
                  <a:pt x="14906" y="10509"/>
                  <a:pt x="14891" y="10540"/>
                  <a:pt x="14891" y="10579"/>
                </a:cubicBezTo>
                <a:cubicBezTo>
                  <a:pt x="14891" y="10617"/>
                  <a:pt x="14906" y="10648"/>
                  <a:pt x="14925" y="10648"/>
                </a:cubicBezTo>
                <a:cubicBezTo>
                  <a:pt x="14944" y="10648"/>
                  <a:pt x="14960" y="10617"/>
                  <a:pt x="14960" y="10579"/>
                </a:cubicBezTo>
                <a:cubicBezTo>
                  <a:pt x="14960" y="10540"/>
                  <a:pt x="14944" y="10509"/>
                  <a:pt x="14925" y="10509"/>
                </a:cubicBezTo>
                <a:close/>
                <a:moveTo>
                  <a:pt x="17413" y="10509"/>
                </a:moveTo>
                <a:cubicBezTo>
                  <a:pt x="17400" y="10509"/>
                  <a:pt x="17389" y="10531"/>
                  <a:pt x="17389" y="10557"/>
                </a:cubicBezTo>
                <a:cubicBezTo>
                  <a:pt x="17389" y="10583"/>
                  <a:pt x="17400" y="10604"/>
                  <a:pt x="17413" y="10604"/>
                </a:cubicBezTo>
                <a:cubicBezTo>
                  <a:pt x="17426" y="10604"/>
                  <a:pt x="17437" y="10583"/>
                  <a:pt x="17437" y="10557"/>
                </a:cubicBezTo>
                <a:cubicBezTo>
                  <a:pt x="17437" y="10531"/>
                  <a:pt x="17426" y="10509"/>
                  <a:pt x="17413" y="10509"/>
                </a:cubicBezTo>
                <a:close/>
                <a:moveTo>
                  <a:pt x="10517" y="10519"/>
                </a:moveTo>
                <a:cubicBezTo>
                  <a:pt x="10489" y="10519"/>
                  <a:pt x="10467" y="10563"/>
                  <a:pt x="10467" y="10619"/>
                </a:cubicBezTo>
                <a:cubicBezTo>
                  <a:pt x="10467" y="10674"/>
                  <a:pt x="10489" y="10719"/>
                  <a:pt x="10517" y="10719"/>
                </a:cubicBezTo>
                <a:cubicBezTo>
                  <a:pt x="10544" y="10719"/>
                  <a:pt x="10567" y="10674"/>
                  <a:pt x="10567" y="10619"/>
                </a:cubicBezTo>
                <a:cubicBezTo>
                  <a:pt x="10567" y="10563"/>
                  <a:pt x="10544" y="10519"/>
                  <a:pt x="10517" y="10519"/>
                </a:cubicBezTo>
                <a:close/>
                <a:moveTo>
                  <a:pt x="12346" y="10519"/>
                </a:moveTo>
                <a:cubicBezTo>
                  <a:pt x="12326" y="10519"/>
                  <a:pt x="12311" y="10550"/>
                  <a:pt x="12311" y="10588"/>
                </a:cubicBezTo>
                <a:cubicBezTo>
                  <a:pt x="12311" y="10626"/>
                  <a:pt x="12326" y="10657"/>
                  <a:pt x="12346" y="10657"/>
                </a:cubicBezTo>
                <a:cubicBezTo>
                  <a:pt x="12365" y="10657"/>
                  <a:pt x="12380" y="10626"/>
                  <a:pt x="12380" y="10588"/>
                </a:cubicBezTo>
                <a:cubicBezTo>
                  <a:pt x="12380" y="10550"/>
                  <a:pt x="12365" y="10519"/>
                  <a:pt x="12346" y="10519"/>
                </a:cubicBezTo>
                <a:close/>
                <a:moveTo>
                  <a:pt x="12582" y="10519"/>
                </a:moveTo>
                <a:cubicBezTo>
                  <a:pt x="12540" y="10519"/>
                  <a:pt x="12507" y="10586"/>
                  <a:pt x="12507" y="10668"/>
                </a:cubicBezTo>
                <a:cubicBezTo>
                  <a:pt x="12507" y="10751"/>
                  <a:pt x="12540" y="10818"/>
                  <a:pt x="12582" y="10818"/>
                </a:cubicBezTo>
                <a:cubicBezTo>
                  <a:pt x="12623" y="10818"/>
                  <a:pt x="12656" y="10751"/>
                  <a:pt x="12656" y="10668"/>
                </a:cubicBezTo>
                <a:cubicBezTo>
                  <a:pt x="12656" y="10586"/>
                  <a:pt x="12623" y="10519"/>
                  <a:pt x="12582" y="10519"/>
                </a:cubicBezTo>
                <a:close/>
                <a:moveTo>
                  <a:pt x="12886" y="10528"/>
                </a:moveTo>
                <a:cubicBezTo>
                  <a:pt x="12819" y="10528"/>
                  <a:pt x="12765" y="10637"/>
                  <a:pt x="12765" y="10770"/>
                </a:cubicBezTo>
                <a:cubicBezTo>
                  <a:pt x="12765" y="10904"/>
                  <a:pt x="12819" y="11012"/>
                  <a:pt x="12886" y="11012"/>
                </a:cubicBezTo>
                <a:cubicBezTo>
                  <a:pt x="12952" y="11012"/>
                  <a:pt x="13007" y="10904"/>
                  <a:pt x="13007" y="10770"/>
                </a:cubicBezTo>
                <a:cubicBezTo>
                  <a:pt x="13007" y="10637"/>
                  <a:pt x="12952" y="10528"/>
                  <a:pt x="12886" y="10528"/>
                </a:cubicBezTo>
                <a:close/>
                <a:moveTo>
                  <a:pt x="14600" y="10576"/>
                </a:moveTo>
                <a:cubicBezTo>
                  <a:pt x="14581" y="10576"/>
                  <a:pt x="14566" y="10607"/>
                  <a:pt x="14566" y="10646"/>
                </a:cubicBezTo>
                <a:cubicBezTo>
                  <a:pt x="14566" y="10684"/>
                  <a:pt x="14581" y="10714"/>
                  <a:pt x="14600" y="10714"/>
                </a:cubicBezTo>
                <a:cubicBezTo>
                  <a:pt x="14619" y="10714"/>
                  <a:pt x="14635" y="10684"/>
                  <a:pt x="14635" y="10646"/>
                </a:cubicBezTo>
                <a:cubicBezTo>
                  <a:pt x="14635" y="10607"/>
                  <a:pt x="14619" y="10576"/>
                  <a:pt x="14600" y="10576"/>
                </a:cubicBezTo>
                <a:close/>
                <a:moveTo>
                  <a:pt x="15084" y="10605"/>
                </a:moveTo>
                <a:cubicBezTo>
                  <a:pt x="15056" y="10605"/>
                  <a:pt x="15034" y="10649"/>
                  <a:pt x="15034" y="10705"/>
                </a:cubicBezTo>
                <a:cubicBezTo>
                  <a:pt x="15034" y="10760"/>
                  <a:pt x="15056" y="10805"/>
                  <a:pt x="15084" y="10805"/>
                </a:cubicBezTo>
                <a:cubicBezTo>
                  <a:pt x="15111" y="10805"/>
                  <a:pt x="15134" y="10760"/>
                  <a:pt x="15134" y="10705"/>
                </a:cubicBezTo>
                <a:cubicBezTo>
                  <a:pt x="15134" y="10649"/>
                  <a:pt x="15111" y="10605"/>
                  <a:pt x="15084" y="10605"/>
                </a:cubicBezTo>
                <a:close/>
                <a:moveTo>
                  <a:pt x="4693" y="10624"/>
                </a:moveTo>
                <a:cubicBezTo>
                  <a:pt x="4626" y="10624"/>
                  <a:pt x="4572" y="10732"/>
                  <a:pt x="4572" y="10866"/>
                </a:cubicBezTo>
                <a:cubicBezTo>
                  <a:pt x="4572" y="10999"/>
                  <a:pt x="4626" y="11108"/>
                  <a:pt x="4693" y="11108"/>
                </a:cubicBezTo>
                <a:cubicBezTo>
                  <a:pt x="4759" y="11108"/>
                  <a:pt x="4814" y="10999"/>
                  <a:pt x="4814" y="10866"/>
                </a:cubicBezTo>
                <a:cubicBezTo>
                  <a:pt x="4814" y="10732"/>
                  <a:pt x="4759" y="10624"/>
                  <a:pt x="4693" y="10624"/>
                </a:cubicBezTo>
                <a:close/>
                <a:moveTo>
                  <a:pt x="13192" y="10624"/>
                </a:moveTo>
                <a:cubicBezTo>
                  <a:pt x="13164" y="10624"/>
                  <a:pt x="13142" y="10669"/>
                  <a:pt x="13142" y="10724"/>
                </a:cubicBezTo>
                <a:cubicBezTo>
                  <a:pt x="13142" y="10779"/>
                  <a:pt x="13164" y="10824"/>
                  <a:pt x="13192" y="10824"/>
                </a:cubicBezTo>
                <a:cubicBezTo>
                  <a:pt x="13220" y="10824"/>
                  <a:pt x="13242" y="10779"/>
                  <a:pt x="13242" y="10724"/>
                </a:cubicBezTo>
                <a:cubicBezTo>
                  <a:pt x="13242" y="10669"/>
                  <a:pt x="13220" y="10624"/>
                  <a:pt x="13192" y="10624"/>
                </a:cubicBezTo>
                <a:close/>
                <a:moveTo>
                  <a:pt x="13585" y="10691"/>
                </a:moveTo>
                <a:cubicBezTo>
                  <a:pt x="13543" y="10691"/>
                  <a:pt x="13510" y="10758"/>
                  <a:pt x="13510" y="10840"/>
                </a:cubicBezTo>
                <a:cubicBezTo>
                  <a:pt x="13510" y="10923"/>
                  <a:pt x="13543" y="10990"/>
                  <a:pt x="13585" y="10990"/>
                </a:cubicBezTo>
                <a:cubicBezTo>
                  <a:pt x="13626" y="10990"/>
                  <a:pt x="13660" y="10923"/>
                  <a:pt x="13660" y="10840"/>
                </a:cubicBezTo>
                <a:cubicBezTo>
                  <a:pt x="13660" y="10758"/>
                  <a:pt x="13626" y="10691"/>
                  <a:pt x="13585" y="10691"/>
                </a:cubicBezTo>
                <a:close/>
                <a:moveTo>
                  <a:pt x="15255" y="10700"/>
                </a:moveTo>
                <a:cubicBezTo>
                  <a:pt x="15236" y="10700"/>
                  <a:pt x="15220" y="10732"/>
                  <a:pt x="15220" y="10770"/>
                </a:cubicBezTo>
                <a:cubicBezTo>
                  <a:pt x="15220" y="10808"/>
                  <a:pt x="15236" y="10839"/>
                  <a:pt x="15255" y="10839"/>
                </a:cubicBezTo>
                <a:cubicBezTo>
                  <a:pt x="15274" y="10839"/>
                  <a:pt x="15289" y="10808"/>
                  <a:pt x="15289" y="10770"/>
                </a:cubicBezTo>
                <a:cubicBezTo>
                  <a:pt x="15289" y="10732"/>
                  <a:pt x="15274" y="10700"/>
                  <a:pt x="15255" y="10700"/>
                </a:cubicBezTo>
                <a:close/>
                <a:moveTo>
                  <a:pt x="4288" y="10720"/>
                </a:moveTo>
                <a:cubicBezTo>
                  <a:pt x="4247" y="10720"/>
                  <a:pt x="4213" y="10786"/>
                  <a:pt x="4213" y="10869"/>
                </a:cubicBezTo>
                <a:cubicBezTo>
                  <a:pt x="4213" y="10952"/>
                  <a:pt x="4247" y="11019"/>
                  <a:pt x="4288" y="11019"/>
                </a:cubicBezTo>
                <a:cubicBezTo>
                  <a:pt x="4330" y="11019"/>
                  <a:pt x="4363" y="10952"/>
                  <a:pt x="4363" y="10869"/>
                </a:cubicBezTo>
                <a:cubicBezTo>
                  <a:pt x="4363" y="10786"/>
                  <a:pt x="4330" y="10720"/>
                  <a:pt x="4288" y="10720"/>
                </a:cubicBezTo>
                <a:close/>
                <a:moveTo>
                  <a:pt x="17008" y="10748"/>
                </a:moveTo>
                <a:cubicBezTo>
                  <a:pt x="16989" y="10748"/>
                  <a:pt x="16973" y="10779"/>
                  <a:pt x="16973" y="10817"/>
                </a:cubicBezTo>
                <a:cubicBezTo>
                  <a:pt x="16973" y="10856"/>
                  <a:pt x="16989" y="10886"/>
                  <a:pt x="17008" y="10886"/>
                </a:cubicBezTo>
                <a:cubicBezTo>
                  <a:pt x="17027" y="10886"/>
                  <a:pt x="17043" y="10856"/>
                  <a:pt x="17043" y="10817"/>
                </a:cubicBezTo>
                <a:cubicBezTo>
                  <a:pt x="17043" y="10779"/>
                  <a:pt x="17027" y="10748"/>
                  <a:pt x="17008" y="10748"/>
                </a:cubicBezTo>
                <a:close/>
                <a:moveTo>
                  <a:pt x="17325" y="10758"/>
                </a:moveTo>
                <a:cubicBezTo>
                  <a:pt x="17284" y="10758"/>
                  <a:pt x="17250" y="10825"/>
                  <a:pt x="17251" y="10907"/>
                </a:cubicBezTo>
                <a:cubicBezTo>
                  <a:pt x="17251" y="10990"/>
                  <a:pt x="17284" y="11057"/>
                  <a:pt x="17325" y="11057"/>
                </a:cubicBezTo>
                <a:cubicBezTo>
                  <a:pt x="17367" y="11057"/>
                  <a:pt x="17400" y="10990"/>
                  <a:pt x="17400" y="10907"/>
                </a:cubicBezTo>
                <a:cubicBezTo>
                  <a:pt x="17400" y="10825"/>
                  <a:pt x="17367" y="10758"/>
                  <a:pt x="17325" y="10758"/>
                </a:cubicBezTo>
                <a:close/>
                <a:moveTo>
                  <a:pt x="9766" y="10815"/>
                </a:moveTo>
                <a:cubicBezTo>
                  <a:pt x="9747" y="10815"/>
                  <a:pt x="9731" y="10846"/>
                  <a:pt x="9731" y="10884"/>
                </a:cubicBezTo>
                <a:cubicBezTo>
                  <a:pt x="9731" y="10923"/>
                  <a:pt x="9747" y="10953"/>
                  <a:pt x="9766" y="10953"/>
                </a:cubicBezTo>
                <a:cubicBezTo>
                  <a:pt x="9785" y="10953"/>
                  <a:pt x="9800" y="10923"/>
                  <a:pt x="9800" y="10884"/>
                </a:cubicBezTo>
                <a:cubicBezTo>
                  <a:pt x="9800" y="10846"/>
                  <a:pt x="9785" y="10815"/>
                  <a:pt x="9766" y="10815"/>
                </a:cubicBezTo>
                <a:close/>
                <a:moveTo>
                  <a:pt x="3419" y="10825"/>
                </a:moveTo>
                <a:cubicBezTo>
                  <a:pt x="3377" y="10825"/>
                  <a:pt x="3344" y="10892"/>
                  <a:pt x="3344" y="10974"/>
                </a:cubicBezTo>
                <a:cubicBezTo>
                  <a:pt x="3344" y="11057"/>
                  <a:pt x="3377" y="11124"/>
                  <a:pt x="3419" y="11124"/>
                </a:cubicBezTo>
                <a:cubicBezTo>
                  <a:pt x="3460" y="11124"/>
                  <a:pt x="3494" y="11057"/>
                  <a:pt x="3494" y="10974"/>
                </a:cubicBezTo>
                <a:cubicBezTo>
                  <a:pt x="3494" y="10892"/>
                  <a:pt x="3460" y="10825"/>
                  <a:pt x="3419" y="10825"/>
                </a:cubicBezTo>
                <a:close/>
                <a:moveTo>
                  <a:pt x="11471" y="10834"/>
                </a:moveTo>
                <a:cubicBezTo>
                  <a:pt x="11452" y="10834"/>
                  <a:pt x="11437" y="10865"/>
                  <a:pt x="11437" y="10903"/>
                </a:cubicBezTo>
                <a:cubicBezTo>
                  <a:pt x="11437" y="10942"/>
                  <a:pt x="11452" y="10972"/>
                  <a:pt x="11471" y="10972"/>
                </a:cubicBezTo>
                <a:cubicBezTo>
                  <a:pt x="11490" y="10972"/>
                  <a:pt x="11506" y="10942"/>
                  <a:pt x="11506" y="10903"/>
                </a:cubicBezTo>
                <a:cubicBezTo>
                  <a:pt x="11506" y="10865"/>
                  <a:pt x="11490" y="10834"/>
                  <a:pt x="11471" y="10834"/>
                </a:cubicBezTo>
                <a:close/>
                <a:moveTo>
                  <a:pt x="12159" y="10863"/>
                </a:moveTo>
                <a:cubicBezTo>
                  <a:pt x="12140" y="10863"/>
                  <a:pt x="12125" y="10894"/>
                  <a:pt x="12125" y="10932"/>
                </a:cubicBezTo>
                <a:cubicBezTo>
                  <a:pt x="12125" y="10970"/>
                  <a:pt x="12140" y="11001"/>
                  <a:pt x="12159" y="11001"/>
                </a:cubicBezTo>
                <a:cubicBezTo>
                  <a:pt x="12178" y="11001"/>
                  <a:pt x="12194" y="10970"/>
                  <a:pt x="12194" y="10932"/>
                </a:cubicBezTo>
                <a:cubicBezTo>
                  <a:pt x="12194" y="10894"/>
                  <a:pt x="12178" y="10863"/>
                  <a:pt x="12159" y="10863"/>
                </a:cubicBezTo>
                <a:close/>
                <a:moveTo>
                  <a:pt x="14065" y="10863"/>
                </a:moveTo>
                <a:cubicBezTo>
                  <a:pt x="14046" y="10863"/>
                  <a:pt x="14031" y="10894"/>
                  <a:pt x="14031" y="10932"/>
                </a:cubicBezTo>
                <a:cubicBezTo>
                  <a:pt x="14031" y="10970"/>
                  <a:pt x="14046" y="11001"/>
                  <a:pt x="14065" y="11001"/>
                </a:cubicBezTo>
                <a:cubicBezTo>
                  <a:pt x="14084" y="11001"/>
                  <a:pt x="14100" y="10970"/>
                  <a:pt x="14100" y="10932"/>
                </a:cubicBezTo>
                <a:cubicBezTo>
                  <a:pt x="14100" y="10894"/>
                  <a:pt x="14084" y="10863"/>
                  <a:pt x="14065" y="10863"/>
                </a:cubicBezTo>
                <a:close/>
                <a:moveTo>
                  <a:pt x="17555" y="10863"/>
                </a:moveTo>
                <a:cubicBezTo>
                  <a:pt x="17513" y="10863"/>
                  <a:pt x="17480" y="10930"/>
                  <a:pt x="17480" y="11012"/>
                </a:cubicBezTo>
                <a:cubicBezTo>
                  <a:pt x="17480" y="11095"/>
                  <a:pt x="17513" y="11162"/>
                  <a:pt x="17555" y="11162"/>
                </a:cubicBezTo>
                <a:cubicBezTo>
                  <a:pt x="17596" y="11162"/>
                  <a:pt x="17630" y="11095"/>
                  <a:pt x="17630" y="11012"/>
                </a:cubicBezTo>
                <a:cubicBezTo>
                  <a:pt x="17630" y="10930"/>
                  <a:pt x="17596" y="10863"/>
                  <a:pt x="17555" y="10863"/>
                </a:cubicBezTo>
                <a:close/>
                <a:moveTo>
                  <a:pt x="10860" y="10872"/>
                </a:moveTo>
                <a:cubicBezTo>
                  <a:pt x="10841" y="10872"/>
                  <a:pt x="10825" y="10903"/>
                  <a:pt x="10825" y="10942"/>
                </a:cubicBezTo>
                <a:cubicBezTo>
                  <a:pt x="10825" y="10980"/>
                  <a:pt x="10841" y="11011"/>
                  <a:pt x="10860" y="11011"/>
                </a:cubicBezTo>
                <a:cubicBezTo>
                  <a:pt x="10879" y="11011"/>
                  <a:pt x="10894" y="10980"/>
                  <a:pt x="10894" y="10942"/>
                </a:cubicBezTo>
                <a:cubicBezTo>
                  <a:pt x="10894" y="10903"/>
                  <a:pt x="10879" y="10872"/>
                  <a:pt x="10860" y="10872"/>
                </a:cubicBezTo>
                <a:close/>
                <a:moveTo>
                  <a:pt x="5229" y="10901"/>
                </a:moveTo>
                <a:cubicBezTo>
                  <a:pt x="5188" y="10901"/>
                  <a:pt x="5155" y="10968"/>
                  <a:pt x="5155" y="11051"/>
                </a:cubicBezTo>
                <a:cubicBezTo>
                  <a:pt x="5155" y="11133"/>
                  <a:pt x="5188" y="11201"/>
                  <a:pt x="5229" y="11201"/>
                </a:cubicBezTo>
                <a:cubicBezTo>
                  <a:pt x="5271" y="11201"/>
                  <a:pt x="5304" y="11133"/>
                  <a:pt x="5304" y="11051"/>
                </a:cubicBezTo>
                <a:cubicBezTo>
                  <a:pt x="5304" y="10968"/>
                  <a:pt x="5271" y="10901"/>
                  <a:pt x="5229" y="10901"/>
                </a:cubicBezTo>
                <a:close/>
                <a:moveTo>
                  <a:pt x="13220" y="10911"/>
                </a:moveTo>
                <a:cubicBezTo>
                  <a:pt x="13201" y="10911"/>
                  <a:pt x="13185" y="10942"/>
                  <a:pt x="13185" y="10980"/>
                </a:cubicBezTo>
                <a:cubicBezTo>
                  <a:pt x="13185" y="11018"/>
                  <a:pt x="13201" y="11049"/>
                  <a:pt x="13220" y="11049"/>
                </a:cubicBezTo>
                <a:cubicBezTo>
                  <a:pt x="13239" y="11049"/>
                  <a:pt x="13254" y="11018"/>
                  <a:pt x="13254" y="10980"/>
                </a:cubicBezTo>
                <a:cubicBezTo>
                  <a:pt x="13254" y="10942"/>
                  <a:pt x="13239" y="10911"/>
                  <a:pt x="13220" y="10911"/>
                </a:cubicBezTo>
                <a:close/>
                <a:moveTo>
                  <a:pt x="14749" y="10949"/>
                </a:moveTo>
                <a:cubicBezTo>
                  <a:pt x="14722" y="10949"/>
                  <a:pt x="14699" y="10993"/>
                  <a:pt x="14699" y="11049"/>
                </a:cubicBezTo>
                <a:cubicBezTo>
                  <a:pt x="14699" y="11104"/>
                  <a:pt x="14722" y="11148"/>
                  <a:pt x="14749" y="11148"/>
                </a:cubicBezTo>
                <a:cubicBezTo>
                  <a:pt x="14777" y="11148"/>
                  <a:pt x="14799" y="11104"/>
                  <a:pt x="14799" y="11049"/>
                </a:cubicBezTo>
                <a:cubicBezTo>
                  <a:pt x="14799" y="10993"/>
                  <a:pt x="14777" y="10949"/>
                  <a:pt x="14749" y="10949"/>
                </a:cubicBezTo>
                <a:close/>
                <a:moveTo>
                  <a:pt x="11191" y="10977"/>
                </a:moveTo>
                <a:cubicBezTo>
                  <a:pt x="11150" y="10977"/>
                  <a:pt x="11117" y="11044"/>
                  <a:pt x="11117" y="11127"/>
                </a:cubicBezTo>
                <a:cubicBezTo>
                  <a:pt x="11117" y="11210"/>
                  <a:pt x="11150" y="11277"/>
                  <a:pt x="11191" y="11277"/>
                </a:cubicBezTo>
                <a:cubicBezTo>
                  <a:pt x="11233" y="11277"/>
                  <a:pt x="11266" y="11210"/>
                  <a:pt x="11266" y="11127"/>
                </a:cubicBezTo>
                <a:cubicBezTo>
                  <a:pt x="11266" y="11044"/>
                  <a:pt x="11233" y="10977"/>
                  <a:pt x="11191" y="10977"/>
                </a:cubicBezTo>
                <a:close/>
                <a:moveTo>
                  <a:pt x="11992" y="10987"/>
                </a:moveTo>
                <a:cubicBezTo>
                  <a:pt x="11973" y="10987"/>
                  <a:pt x="11957" y="11018"/>
                  <a:pt x="11957" y="11056"/>
                </a:cubicBezTo>
                <a:cubicBezTo>
                  <a:pt x="11957" y="11094"/>
                  <a:pt x="11973" y="11125"/>
                  <a:pt x="11992" y="11125"/>
                </a:cubicBezTo>
                <a:cubicBezTo>
                  <a:pt x="12011" y="11125"/>
                  <a:pt x="12026" y="11094"/>
                  <a:pt x="12026" y="11056"/>
                </a:cubicBezTo>
                <a:cubicBezTo>
                  <a:pt x="12026" y="11018"/>
                  <a:pt x="12011" y="10987"/>
                  <a:pt x="11992" y="10987"/>
                </a:cubicBezTo>
                <a:close/>
                <a:moveTo>
                  <a:pt x="14447" y="10987"/>
                </a:moveTo>
                <a:cubicBezTo>
                  <a:pt x="14428" y="10987"/>
                  <a:pt x="14413" y="11018"/>
                  <a:pt x="14413" y="11056"/>
                </a:cubicBezTo>
                <a:cubicBezTo>
                  <a:pt x="14413" y="11094"/>
                  <a:pt x="14428" y="11125"/>
                  <a:pt x="14447" y="11125"/>
                </a:cubicBezTo>
                <a:cubicBezTo>
                  <a:pt x="14467" y="11125"/>
                  <a:pt x="14482" y="11094"/>
                  <a:pt x="14482" y="11056"/>
                </a:cubicBezTo>
                <a:cubicBezTo>
                  <a:pt x="14482" y="11018"/>
                  <a:pt x="14467" y="10987"/>
                  <a:pt x="14447" y="10987"/>
                </a:cubicBezTo>
                <a:close/>
                <a:moveTo>
                  <a:pt x="9442" y="11006"/>
                </a:moveTo>
                <a:cubicBezTo>
                  <a:pt x="9414" y="11006"/>
                  <a:pt x="9392" y="11051"/>
                  <a:pt x="9392" y="11106"/>
                </a:cubicBezTo>
                <a:cubicBezTo>
                  <a:pt x="9392" y="11161"/>
                  <a:pt x="9414" y="11206"/>
                  <a:pt x="9442" y="11206"/>
                </a:cubicBezTo>
                <a:cubicBezTo>
                  <a:pt x="9469" y="11206"/>
                  <a:pt x="9492" y="11161"/>
                  <a:pt x="9492" y="11106"/>
                </a:cubicBezTo>
                <a:cubicBezTo>
                  <a:pt x="9492" y="11051"/>
                  <a:pt x="9469" y="11006"/>
                  <a:pt x="9442" y="11006"/>
                </a:cubicBezTo>
                <a:close/>
                <a:moveTo>
                  <a:pt x="16288" y="11092"/>
                </a:moveTo>
                <a:cubicBezTo>
                  <a:pt x="16255" y="11092"/>
                  <a:pt x="16228" y="11146"/>
                  <a:pt x="16228" y="11212"/>
                </a:cubicBezTo>
                <a:cubicBezTo>
                  <a:pt x="16228" y="11278"/>
                  <a:pt x="16255" y="11332"/>
                  <a:pt x="16288" y="11332"/>
                </a:cubicBezTo>
                <a:cubicBezTo>
                  <a:pt x="16321" y="11332"/>
                  <a:pt x="16348" y="11278"/>
                  <a:pt x="16348" y="11212"/>
                </a:cubicBezTo>
                <a:cubicBezTo>
                  <a:pt x="16348" y="11146"/>
                  <a:pt x="16321" y="11092"/>
                  <a:pt x="16288" y="11092"/>
                </a:cubicBezTo>
                <a:close/>
                <a:moveTo>
                  <a:pt x="5000" y="11102"/>
                </a:moveTo>
                <a:cubicBezTo>
                  <a:pt x="4959" y="11102"/>
                  <a:pt x="4925" y="11169"/>
                  <a:pt x="4925" y="11251"/>
                </a:cubicBezTo>
                <a:cubicBezTo>
                  <a:pt x="4925" y="11334"/>
                  <a:pt x="4959" y="11401"/>
                  <a:pt x="5000" y="11401"/>
                </a:cubicBezTo>
                <a:cubicBezTo>
                  <a:pt x="5041" y="11401"/>
                  <a:pt x="5075" y="11334"/>
                  <a:pt x="5075" y="11251"/>
                </a:cubicBezTo>
                <a:cubicBezTo>
                  <a:pt x="5075" y="11169"/>
                  <a:pt x="5041" y="11102"/>
                  <a:pt x="5000" y="11102"/>
                </a:cubicBezTo>
                <a:close/>
                <a:moveTo>
                  <a:pt x="17033" y="11149"/>
                </a:moveTo>
                <a:cubicBezTo>
                  <a:pt x="17000" y="11149"/>
                  <a:pt x="16973" y="11203"/>
                  <a:pt x="16973" y="11269"/>
                </a:cubicBezTo>
                <a:cubicBezTo>
                  <a:pt x="16973" y="11335"/>
                  <a:pt x="17000" y="11389"/>
                  <a:pt x="17033" y="11389"/>
                </a:cubicBezTo>
                <a:cubicBezTo>
                  <a:pt x="17067" y="11389"/>
                  <a:pt x="17093" y="11335"/>
                  <a:pt x="17093" y="11269"/>
                </a:cubicBezTo>
                <a:cubicBezTo>
                  <a:pt x="17093" y="11203"/>
                  <a:pt x="17067" y="11149"/>
                  <a:pt x="17033" y="11149"/>
                </a:cubicBezTo>
                <a:close/>
                <a:moveTo>
                  <a:pt x="15424" y="11169"/>
                </a:moveTo>
                <a:cubicBezTo>
                  <a:pt x="15383" y="11169"/>
                  <a:pt x="15349" y="11235"/>
                  <a:pt x="15349" y="11318"/>
                </a:cubicBezTo>
                <a:cubicBezTo>
                  <a:pt x="15349" y="11401"/>
                  <a:pt x="15383" y="11468"/>
                  <a:pt x="15424" y="11468"/>
                </a:cubicBezTo>
                <a:cubicBezTo>
                  <a:pt x="15465" y="11468"/>
                  <a:pt x="15499" y="11401"/>
                  <a:pt x="15499" y="11318"/>
                </a:cubicBezTo>
                <a:cubicBezTo>
                  <a:pt x="15499" y="11235"/>
                  <a:pt x="15465" y="11169"/>
                  <a:pt x="15424" y="11169"/>
                </a:cubicBezTo>
                <a:close/>
                <a:moveTo>
                  <a:pt x="9107" y="11178"/>
                </a:moveTo>
                <a:cubicBezTo>
                  <a:pt x="9040" y="11178"/>
                  <a:pt x="8986" y="11286"/>
                  <a:pt x="8986" y="11420"/>
                </a:cubicBezTo>
                <a:cubicBezTo>
                  <a:pt x="8986" y="11553"/>
                  <a:pt x="9040" y="11662"/>
                  <a:pt x="9107" y="11662"/>
                </a:cubicBezTo>
                <a:cubicBezTo>
                  <a:pt x="9174" y="11662"/>
                  <a:pt x="9228" y="11553"/>
                  <a:pt x="9228" y="11420"/>
                </a:cubicBezTo>
                <a:cubicBezTo>
                  <a:pt x="9228" y="11286"/>
                  <a:pt x="9174" y="11178"/>
                  <a:pt x="9107" y="11178"/>
                </a:cubicBezTo>
                <a:close/>
                <a:moveTo>
                  <a:pt x="15690" y="11188"/>
                </a:moveTo>
                <a:cubicBezTo>
                  <a:pt x="15670" y="11188"/>
                  <a:pt x="15655" y="11219"/>
                  <a:pt x="15655" y="11257"/>
                </a:cubicBezTo>
                <a:cubicBezTo>
                  <a:pt x="15655" y="11295"/>
                  <a:pt x="15670" y="11326"/>
                  <a:pt x="15690" y="11326"/>
                </a:cubicBezTo>
                <a:cubicBezTo>
                  <a:pt x="15709" y="11326"/>
                  <a:pt x="15724" y="11295"/>
                  <a:pt x="15724" y="11257"/>
                </a:cubicBezTo>
                <a:cubicBezTo>
                  <a:pt x="15724" y="11219"/>
                  <a:pt x="15709" y="11188"/>
                  <a:pt x="15690" y="11188"/>
                </a:cubicBezTo>
                <a:close/>
                <a:moveTo>
                  <a:pt x="14858" y="11245"/>
                </a:moveTo>
                <a:cubicBezTo>
                  <a:pt x="14839" y="11245"/>
                  <a:pt x="14824" y="11276"/>
                  <a:pt x="14824" y="11314"/>
                </a:cubicBezTo>
                <a:cubicBezTo>
                  <a:pt x="14824" y="11352"/>
                  <a:pt x="14839" y="11383"/>
                  <a:pt x="14858" y="11383"/>
                </a:cubicBezTo>
                <a:cubicBezTo>
                  <a:pt x="14877" y="11383"/>
                  <a:pt x="14893" y="11352"/>
                  <a:pt x="14893" y="11314"/>
                </a:cubicBezTo>
                <a:cubicBezTo>
                  <a:pt x="14893" y="11276"/>
                  <a:pt x="14877" y="11245"/>
                  <a:pt x="14858" y="11245"/>
                </a:cubicBezTo>
                <a:close/>
                <a:moveTo>
                  <a:pt x="10292" y="11274"/>
                </a:moveTo>
                <a:cubicBezTo>
                  <a:pt x="10273" y="11274"/>
                  <a:pt x="10257" y="11306"/>
                  <a:pt x="10257" y="11345"/>
                </a:cubicBezTo>
                <a:cubicBezTo>
                  <a:pt x="10257" y="11384"/>
                  <a:pt x="10273" y="11416"/>
                  <a:pt x="10292" y="11416"/>
                </a:cubicBezTo>
                <a:cubicBezTo>
                  <a:pt x="10312" y="11416"/>
                  <a:pt x="10328" y="11384"/>
                  <a:pt x="10328" y="11345"/>
                </a:cubicBezTo>
                <a:cubicBezTo>
                  <a:pt x="10328" y="11306"/>
                  <a:pt x="10312" y="11274"/>
                  <a:pt x="10292" y="11274"/>
                </a:cubicBezTo>
                <a:close/>
                <a:moveTo>
                  <a:pt x="12352" y="11293"/>
                </a:moveTo>
                <a:cubicBezTo>
                  <a:pt x="12311" y="11293"/>
                  <a:pt x="12277" y="11360"/>
                  <a:pt x="12277" y="11442"/>
                </a:cubicBezTo>
                <a:cubicBezTo>
                  <a:pt x="12277" y="11525"/>
                  <a:pt x="12311" y="11592"/>
                  <a:pt x="12352" y="11592"/>
                </a:cubicBezTo>
                <a:cubicBezTo>
                  <a:pt x="12394" y="11592"/>
                  <a:pt x="12427" y="11525"/>
                  <a:pt x="12427" y="11442"/>
                </a:cubicBezTo>
                <a:cubicBezTo>
                  <a:pt x="12427" y="11360"/>
                  <a:pt x="12394" y="11293"/>
                  <a:pt x="12352" y="11293"/>
                </a:cubicBezTo>
                <a:close/>
                <a:moveTo>
                  <a:pt x="13019" y="11302"/>
                </a:moveTo>
                <a:cubicBezTo>
                  <a:pt x="13000" y="11302"/>
                  <a:pt x="12984" y="11333"/>
                  <a:pt x="12984" y="11372"/>
                </a:cubicBezTo>
                <a:cubicBezTo>
                  <a:pt x="12984" y="11410"/>
                  <a:pt x="13000" y="11441"/>
                  <a:pt x="13019" y="11441"/>
                </a:cubicBezTo>
                <a:cubicBezTo>
                  <a:pt x="13038" y="11441"/>
                  <a:pt x="13054" y="11410"/>
                  <a:pt x="13054" y="11372"/>
                </a:cubicBezTo>
                <a:cubicBezTo>
                  <a:pt x="13054" y="11333"/>
                  <a:pt x="13038" y="11302"/>
                  <a:pt x="13019" y="11302"/>
                </a:cubicBezTo>
                <a:close/>
                <a:moveTo>
                  <a:pt x="5290" y="11341"/>
                </a:moveTo>
                <a:cubicBezTo>
                  <a:pt x="5263" y="11341"/>
                  <a:pt x="5241" y="11385"/>
                  <a:pt x="5241" y="11441"/>
                </a:cubicBezTo>
                <a:cubicBezTo>
                  <a:pt x="5241" y="11496"/>
                  <a:pt x="5263" y="11540"/>
                  <a:pt x="5290" y="11540"/>
                </a:cubicBezTo>
                <a:cubicBezTo>
                  <a:pt x="5318" y="11540"/>
                  <a:pt x="5340" y="11496"/>
                  <a:pt x="5340" y="11441"/>
                </a:cubicBezTo>
                <a:cubicBezTo>
                  <a:pt x="5340" y="11385"/>
                  <a:pt x="5318" y="11341"/>
                  <a:pt x="5290" y="11341"/>
                </a:cubicBezTo>
                <a:close/>
                <a:moveTo>
                  <a:pt x="14677" y="11350"/>
                </a:moveTo>
                <a:cubicBezTo>
                  <a:pt x="14658" y="11350"/>
                  <a:pt x="14642" y="11381"/>
                  <a:pt x="14642" y="11419"/>
                </a:cubicBezTo>
                <a:cubicBezTo>
                  <a:pt x="14642" y="11458"/>
                  <a:pt x="14658" y="11488"/>
                  <a:pt x="14677" y="11488"/>
                </a:cubicBezTo>
                <a:cubicBezTo>
                  <a:pt x="14696" y="11488"/>
                  <a:pt x="14711" y="11458"/>
                  <a:pt x="14711" y="11419"/>
                </a:cubicBezTo>
                <a:cubicBezTo>
                  <a:pt x="14711" y="11381"/>
                  <a:pt x="14696" y="11350"/>
                  <a:pt x="14677" y="11350"/>
                </a:cubicBezTo>
                <a:close/>
                <a:moveTo>
                  <a:pt x="16866" y="11369"/>
                </a:moveTo>
                <a:cubicBezTo>
                  <a:pt x="16838" y="11369"/>
                  <a:pt x="16816" y="11414"/>
                  <a:pt x="16816" y="11469"/>
                </a:cubicBezTo>
                <a:cubicBezTo>
                  <a:pt x="16816" y="11524"/>
                  <a:pt x="16838" y="11569"/>
                  <a:pt x="16866" y="11569"/>
                </a:cubicBezTo>
                <a:cubicBezTo>
                  <a:pt x="16893" y="11569"/>
                  <a:pt x="16916" y="11524"/>
                  <a:pt x="16916" y="11469"/>
                </a:cubicBezTo>
                <a:cubicBezTo>
                  <a:pt x="16916" y="11414"/>
                  <a:pt x="16893" y="11369"/>
                  <a:pt x="16866" y="11369"/>
                </a:cubicBezTo>
                <a:close/>
                <a:moveTo>
                  <a:pt x="13269" y="11398"/>
                </a:moveTo>
                <a:cubicBezTo>
                  <a:pt x="13228" y="11398"/>
                  <a:pt x="13195" y="11465"/>
                  <a:pt x="13195" y="11547"/>
                </a:cubicBezTo>
                <a:cubicBezTo>
                  <a:pt x="13195" y="11630"/>
                  <a:pt x="13228" y="11697"/>
                  <a:pt x="13269" y="11697"/>
                </a:cubicBezTo>
                <a:cubicBezTo>
                  <a:pt x="13311" y="11697"/>
                  <a:pt x="13344" y="11630"/>
                  <a:pt x="13344" y="11547"/>
                </a:cubicBezTo>
                <a:cubicBezTo>
                  <a:pt x="13344" y="11465"/>
                  <a:pt x="13311" y="11398"/>
                  <a:pt x="13269" y="11398"/>
                </a:cubicBezTo>
                <a:close/>
                <a:moveTo>
                  <a:pt x="15859" y="11417"/>
                </a:moveTo>
                <a:cubicBezTo>
                  <a:pt x="15817" y="11417"/>
                  <a:pt x="15784" y="11484"/>
                  <a:pt x="15784" y="11567"/>
                </a:cubicBezTo>
                <a:cubicBezTo>
                  <a:pt x="15784" y="11649"/>
                  <a:pt x="15817" y="11716"/>
                  <a:pt x="15859" y="11716"/>
                </a:cubicBezTo>
                <a:cubicBezTo>
                  <a:pt x="15900" y="11716"/>
                  <a:pt x="15934" y="11649"/>
                  <a:pt x="15934" y="11567"/>
                </a:cubicBezTo>
                <a:cubicBezTo>
                  <a:pt x="15934" y="11484"/>
                  <a:pt x="15900" y="11417"/>
                  <a:pt x="15859" y="11417"/>
                </a:cubicBezTo>
                <a:close/>
                <a:moveTo>
                  <a:pt x="10750" y="11427"/>
                </a:moveTo>
                <a:cubicBezTo>
                  <a:pt x="10731" y="11427"/>
                  <a:pt x="10715" y="11458"/>
                  <a:pt x="10715" y="11496"/>
                </a:cubicBezTo>
                <a:cubicBezTo>
                  <a:pt x="10715" y="11534"/>
                  <a:pt x="10731" y="11565"/>
                  <a:pt x="10750" y="11565"/>
                </a:cubicBezTo>
                <a:cubicBezTo>
                  <a:pt x="10769" y="11565"/>
                  <a:pt x="10784" y="11534"/>
                  <a:pt x="10784" y="11496"/>
                </a:cubicBezTo>
                <a:cubicBezTo>
                  <a:pt x="10784" y="11458"/>
                  <a:pt x="10769" y="11427"/>
                  <a:pt x="10750" y="11427"/>
                </a:cubicBezTo>
                <a:close/>
                <a:moveTo>
                  <a:pt x="15212" y="11465"/>
                </a:moveTo>
                <a:cubicBezTo>
                  <a:pt x="15193" y="11465"/>
                  <a:pt x="15177" y="11496"/>
                  <a:pt x="15177" y="11534"/>
                </a:cubicBezTo>
                <a:cubicBezTo>
                  <a:pt x="15177" y="11572"/>
                  <a:pt x="15193" y="11603"/>
                  <a:pt x="15212" y="11603"/>
                </a:cubicBezTo>
                <a:cubicBezTo>
                  <a:pt x="15231" y="11603"/>
                  <a:pt x="15246" y="11572"/>
                  <a:pt x="15246" y="11534"/>
                </a:cubicBezTo>
                <a:cubicBezTo>
                  <a:pt x="15246" y="11496"/>
                  <a:pt x="15231" y="11465"/>
                  <a:pt x="15212" y="11465"/>
                </a:cubicBezTo>
                <a:close/>
                <a:moveTo>
                  <a:pt x="11368" y="11474"/>
                </a:moveTo>
                <a:cubicBezTo>
                  <a:pt x="11327" y="11474"/>
                  <a:pt x="11293" y="11541"/>
                  <a:pt x="11293" y="11624"/>
                </a:cubicBezTo>
                <a:cubicBezTo>
                  <a:pt x="11293" y="11706"/>
                  <a:pt x="11327" y="11774"/>
                  <a:pt x="11368" y="11774"/>
                </a:cubicBezTo>
                <a:cubicBezTo>
                  <a:pt x="11409" y="11774"/>
                  <a:pt x="11443" y="11706"/>
                  <a:pt x="11443" y="11624"/>
                </a:cubicBezTo>
                <a:cubicBezTo>
                  <a:pt x="11443" y="11541"/>
                  <a:pt x="11409" y="11474"/>
                  <a:pt x="11368" y="11474"/>
                </a:cubicBezTo>
                <a:close/>
                <a:moveTo>
                  <a:pt x="13665" y="11474"/>
                </a:moveTo>
                <a:cubicBezTo>
                  <a:pt x="13637" y="11474"/>
                  <a:pt x="13615" y="11519"/>
                  <a:pt x="13615" y="11574"/>
                </a:cubicBezTo>
                <a:cubicBezTo>
                  <a:pt x="13615" y="11629"/>
                  <a:pt x="13637" y="11674"/>
                  <a:pt x="13665" y="11674"/>
                </a:cubicBezTo>
                <a:cubicBezTo>
                  <a:pt x="13692" y="11674"/>
                  <a:pt x="13715" y="11629"/>
                  <a:pt x="13715" y="11574"/>
                </a:cubicBezTo>
                <a:cubicBezTo>
                  <a:pt x="13715" y="11519"/>
                  <a:pt x="13692" y="11474"/>
                  <a:pt x="13665" y="11474"/>
                </a:cubicBezTo>
                <a:close/>
                <a:moveTo>
                  <a:pt x="4574" y="11484"/>
                </a:moveTo>
                <a:cubicBezTo>
                  <a:pt x="4546" y="11484"/>
                  <a:pt x="4524" y="11529"/>
                  <a:pt x="4524" y="11584"/>
                </a:cubicBezTo>
                <a:cubicBezTo>
                  <a:pt x="4524" y="11639"/>
                  <a:pt x="4546" y="11684"/>
                  <a:pt x="4574" y="11684"/>
                </a:cubicBezTo>
                <a:cubicBezTo>
                  <a:pt x="4601" y="11684"/>
                  <a:pt x="4624" y="11639"/>
                  <a:pt x="4624" y="11584"/>
                </a:cubicBezTo>
                <a:cubicBezTo>
                  <a:pt x="4624" y="11529"/>
                  <a:pt x="4601" y="11484"/>
                  <a:pt x="4574" y="11484"/>
                </a:cubicBezTo>
                <a:close/>
                <a:moveTo>
                  <a:pt x="16645" y="11484"/>
                </a:moveTo>
                <a:cubicBezTo>
                  <a:pt x="16626" y="11484"/>
                  <a:pt x="16610" y="11515"/>
                  <a:pt x="16610" y="11553"/>
                </a:cubicBezTo>
                <a:cubicBezTo>
                  <a:pt x="16610" y="11591"/>
                  <a:pt x="16626" y="11622"/>
                  <a:pt x="16645" y="11622"/>
                </a:cubicBezTo>
                <a:cubicBezTo>
                  <a:pt x="16664" y="11622"/>
                  <a:pt x="16679" y="11591"/>
                  <a:pt x="16679" y="11553"/>
                </a:cubicBezTo>
                <a:cubicBezTo>
                  <a:pt x="16679" y="11515"/>
                  <a:pt x="16664" y="11484"/>
                  <a:pt x="16645" y="11484"/>
                </a:cubicBezTo>
                <a:close/>
                <a:moveTo>
                  <a:pt x="14916" y="11493"/>
                </a:moveTo>
                <a:cubicBezTo>
                  <a:pt x="14897" y="11493"/>
                  <a:pt x="14881" y="11524"/>
                  <a:pt x="14881" y="11563"/>
                </a:cubicBezTo>
                <a:cubicBezTo>
                  <a:pt x="14881" y="11601"/>
                  <a:pt x="14897" y="11632"/>
                  <a:pt x="14916" y="11632"/>
                </a:cubicBezTo>
                <a:cubicBezTo>
                  <a:pt x="14935" y="11632"/>
                  <a:pt x="14950" y="11601"/>
                  <a:pt x="14950" y="11563"/>
                </a:cubicBezTo>
                <a:cubicBezTo>
                  <a:pt x="14950" y="11524"/>
                  <a:pt x="14935" y="11493"/>
                  <a:pt x="14916" y="11493"/>
                </a:cubicBezTo>
                <a:close/>
                <a:moveTo>
                  <a:pt x="4169" y="11503"/>
                </a:moveTo>
                <a:cubicBezTo>
                  <a:pt x="4128" y="11503"/>
                  <a:pt x="4094" y="11570"/>
                  <a:pt x="4094" y="11653"/>
                </a:cubicBezTo>
                <a:cubicBezTo>
                  <a:pt x="4094" y="11735"/>
                  <a:pt x="4128" y="11802"/>
                  <a:pt x="4169" y="11802"/>
                </a:cubicBezTo>
                <a:cubicBezTo>
                  <a:pt x="4210" y="11802"/>
                  <a:pt x="4244" y="11735"/>
                  <a:pt x="4244" y="11653"/>
                </a:cubicBezTo>
                <a:cubicBezTo>
                  <a:pt x="4244" y="11570"/>
                  <a:pt x="4210" y="11503"/>
                  <a:pt x="4169" y="11503"/>
                </a:cubicBezTo>
                <a:close/>
                <a:moveTo>
                  <a:pt x="9867" y="11560"/>
                </a:moveTo>
                <a:cubicBezTo>
                  <a:pt x="9839" y="11560"/>
                  <a:pt x="9817" y="11605"/>
                  <a:pt x="9817" y="11660"/>
                </a:cubicBezTo>
                <a:cubicBezTo>
                  <a:pt x="9817" y="11715"/>
                  <a:pt x="9839" y="11760"/>
                  <a:pt x="9867" y="11760"/>
                </a:cubicBezTo>
                <a:cubicBezTo>
                  <a:pt x="9895" y="11760"/>
                  <a:pt x="9917" y="11715"/>
                  <a:pt x="9917" y="11660"/>
                </a:cubicBezTo>
                <a:cubicBezTo>
                  <a:pt x="9917" y="11605"/>
                  <a:pt x="9895" y="11560"/>
                  <a:pt x="9867" y="11560"/>
                </a:cubicBezTo>
                <a:close/>
                <a:moveTo>
                  <a:pt x="14624" y="11570"/>
                </a:moveTo>
                <a:cubicBezTo>
                  <a:pt x="14605" y="11570"/>
                  <a:pt x="14590" y="11601"/>
                  <a:pt x="14590" y="11639"/>
                </a:cubicBezTo>
                <a:cubicBezTo>
                  <a:pt x="14590" y="11677"/>
                  <a:pt x="14605" y="11708"/>
                  <a:pt x="14624" y="11708"/>
                </a:cubicBezTo>
                <a:cubicBezTo>
                  <a:pt x="14643" y="11708"/>
                  <a:pt x="14659" y="11677"/>
                  <a:pt x="14659" y="11639"/>
                </a:cubicBezTo>
                <a:cubicBezTo>
                  <a:pt x="14659" y="11601"/>
                  <a:pt x="14643" y="11570"/>
                  <a:pt x="14624" y="11570"/>
                </a:cubicBezTo>
                <a:close/>
                <a:moveTo>
                  <a:pt x="16406" y="11570"/>
                </a:moveTo>
                <a:cubicBezTo>
                  <a:pt x="16387" y="11570"/>
                  <a:pt x="16371" y="11601"/>
                  <a:pt x="16371" y="11639"/>
                </a:cubicBezTo>
                <a:cubicBezTo>
                  <a:pt x="16371" y="11677"/>
                  <a:pt x="16387" y="11708"/>
                  <a:pt x="16406" y="11708"/>
                </a:cubicBezTo>
                <a:cubicBezTo>
                  <a:pt x="16425" y="11708"/>
                  <a:pt x="16441" y="11677"/>
                  <a:pt x="16441" y="11639"/>
                </a:cubicBezTo>
                <a:cubicBezTo>
                  <a:pt x="16441" y="11601"/>
                  <a:pt x="16425" y="11570"/>
                  <a:pt x="16406" y="11570"/>
                </a:cubicBezTo>
                <a:close/>
                <a:moveTo>
                  <a:pt x="5482" y="11579"/>
                </a:moveTo>
                <a:cubicBezTo>
                  <a:pt x="5454" y="11579"/>
                  <a:pt x="5432" y="11624"/>
                  <a:pt x="5432" y="11679"/>
                </a:cubicBezTo>
                <a:cubicBezTo>
                  <a:pt x="5432" y="11734"/>
                  <a:pt x="5454" y="11779"/>
                  <a:pt x="5482" y="11779"/>
                </a:cubicBezTo>
                <a:cubicBezTo>
                  <a:pt x="5509" y="11779"/>
                  <a:pt x="5531" y="11734"/>
                  <a:pt x="5531" y="11679"/>
                </a:cubicBezTo>
                <a:cubicBezTo>
                  <a:pt x="5531" y="11624"/>
                  <a:pt x="5509" y="11579"/>
                  <a:pt x="5482" y="11579"/>
                </a:cubicBezTo>
                <a:close/>
                <a:moveTo>
                  <a:pt x="10508" y="11618"/>
                </a:moveTo>
                <a:cubicBezTo>
                  <a:pt x="10467" y="11618"/>
                  <a:pt x="10433" y="11684"/>
                  <a:pt x="10433" y="11767"/>
                </a:cubicBezTo>
                <a:cubicBezTo>
                  <a:pt x="10433" y="11850"/>
                  <a:pt x="10467" y="11917"/>
                  <a:pt x="10508" y="11917"/>
                </a:cubicBezTo>
                <a:cubicBezTo>
                  <a:pt x="10550" y="11917"/>
                  <a:pt x="10583" y="11850"/>
                  <a:pt x="10583" y="11767"/>
                </a:cubicBezTo>
                <a:cubicBezTo>
                  <a:pt x="10583" y="11684"/>
                  <a:pt x="10550" y="11618"/>
                  <a:pt x="10508" y="11618"/>
                </a:cubicBezTo>
                <a:close/>
                <a:moveTo>
                  <a:pt x="5768" y="11665"/>
                </a:moveTo>
                <a:cubicBezTo>
                  <a:pt x="5741" y="11665"/>
                  <a:pt x="5718" y="11710"/>
                  <a:pt x="5718" y="11765"/>
                </a:cubicBezTo>
                <a:cubicBezTo>
                  <a:pt x="5718" y="11820"/>
                  <a:pt x="5741" y="11865"/>
                  <a:pt x="5768" y="11865"/>
                </a:cubicBezTo>
                <a:cubicBezTo>
                  <a:pt x="5796" y="11865"/>
                  <a:pt x="5818" y="11820"/>
                  <a:pt x="5818" y="11765"/>
                </a:cubicBezTo>
                <a:cubicBezTo>
                  <a:pt x="5818" y="11710"/>
                  <a:pt x="5796" y="11665"/>
                  <a:pt x="5768" y="11665"/>
                </a:cubicBezTo>
                <a:close/>
                <a:moveTo>
                  <a:pt x="16561" y="11675"/>
                </a:moveTo>
                <a:cubicBezTo>
                  <a:pt x="16530" y="11675"/>
                  <a:pt x="16505" y="11725"/>
                  <a:pt x="16505" y="11787"/>
                </a:cubicBezTo>
                <a:cubicBezTo>
                  <a:pt x="16505" y="11849"/>
                  <a:pt x="16530" y="11899"/>
                  <a:pt x="16561" y="11899"/>
                </a:cubicBezTo>
                <a:cubicBezTo>
                  <a:pt x="16592" y="11899"/>
                  <a:pt x="16617" y="11849"/>
                  <a:pt x="16617" y="11787"/>
                </a:cubicBezTo>
                <a:cubicBezTo>
                  <a:pt x="16617" y="11725"/>
                  <a:pt x="16592" y="11675"/>
                  <a:pt x="16561" y="11675"/>
                </a:cubicBezTo>
                <a:close/>
                <a:moveTo>
                  <a:pt x="16000" y="11713"/>
                </a:moveTo>
                <a:cubicBezTo>
                  <a:pt x="15981" y="11713"/>
                  <a:pt x="15965" y="11744"/>
                  <a:pt x="15965" y="11782"/>
                </a:cubicBezTo>
                <a:cubicBezTo>
                  <a:pt x="15965" y="11821"/>
                  <a:pt x="15981" y="11851"/>
                  <a:pt x="16000" y="11851"/>
                </a:cubicBezTo>
                <a:cubicBezTo>
                  <a:pt x="16019" y="11851"/>
                  <a:pt x="16035" y="11821"/>
                  <a:pt x="16035" y="11782"/>
                </a:cubicBezTo>
                <a:cubicBezTo>
                  <a:pt x="16035" y="11744"/>
                  <a:pt x="16019" y="11713"/>
                  <a:pt x="16000" y="11713"/>
                </a:cubicBezTo>
                <a:close/>
                <a:moveTo>
                  <a:pt x="3914" y="11723"/>
                </a:moveTo>
                <a:cubicBezTo>
                  <a:pt x="3847" y="11723"/>
                  <a:pt x="3793" y="11831"/>
                  <a:pt x="3793" y="11964"/>
                </a:cubicBezTo>
                <a:cubicBezTo>
                  <a:pt x="3793" y="12098"/>
                  <a:pt x="3847" y="12206"/>
                  <a:pt x="3914" y="12206"/>
                </a:cubicBezTo>
                <a:cubicBezTo>
                  <a:pt x="3981" y="12206"/>
                  <a:pt x="4035" y="12098"/>
                  <a:pt x="4035" y="11964"/>
                </a:cubicBezTo>
                <a:cubicBezTo>
                  <a:pt x="4035" y="11831"/>
                  <a:pt x="3981" y="11723"/>
                  <a:pt x="3914" y="11723"/>
                </a:cubicBezTo>
                <a:close/>
                <a:moveTo>
                  <a:pt x="15128" y="11770"/>
                </a:moveTo>
                <a:cubicBezTo>
                  <a:pt x="15086" y="11770"/>
                  <a:pt x="15053" y="11837"/>
                  <a:pt x="15053" y="11920"/>
                </a:cubicBezTo>
                <a:cubicBezTo>
                  <a:pt x="15053" y="12003"/>
                  <a:pt x="15086" y="12070"/>
                  <a:pt x="15128" y="12070"/>
                </a:cubicBezTo>
                <a:cubicBezTo>
                  <a:pt x="15169" y="12070"/>
                  <a:pt x="15203" y="12003"/>
                  <a:pt x="15203" y="11920"/>
                </a:cubicBezTo>
                <a:cubicBezTo>
                  <a:pt x="15203" y="11837"/>
                  <a:pt x="15169" y="11770"/>
                  <a:pt x="15128" y="11770"/>
                </a:cubicBezTo>
                <a:close/>
                <a:moveTo>
                  <a:pt x="14741" y="11790"/>
                </a:moveTo>
                <a:cubicBezTo>
                  <a:pt x="14699" y="11790"/>
                  <a:pt x="14666" y="11856"/>
                  <a:pt x="14666" y="11939"/>
                </a:cubicBezTo>
                <a:cubicBezTo>
                  <a:pt x="14666" y="12022"/>
                  <a:pt x="14699" y="12089"/>
                  <a:pt x="14741" y="12089"/>
                </a:cubicBezTo>
                <a:cubicBezTo>
                  <a:pt x="14782" y="12089"/>
                  <a:pt x="14816" y="12022"/>
                  <a:pt x="14816" y="11939"/>
                </a:cubicBezTo>
                <a:cubicBezTo>
                  <a:pt x="14816" y="11856"/>
                  <a:pt x="14782" y="11790"/>
                  <a:pt x="14741" y="11790"/>
                </a:cubicBezTo>
                <a:close/>
                <a:moveTo>
                  <a:pt x="17481" y="11790"/>
                </a:moveTo>
                <a:cubicBezTo>
                  <a:pt x="17462" y="11790"/>
                  <a:pt x="17446" y="11821"/>
                  <a:pt x="17446" y="11859"/>
                </a:cubicBezTo>
                <a:cubicBezTo>
                  <a:pt x="17446" y="11897"/>
                  <a:pt x="17462" y="11928"/>
                  <a:pt x="17481" y="11928"/>
                </a:cubicBezTo>
                <a:cubicBezTo>
                  <a:pt x="17500" y="11928"/>
                  <a:pt x="17515" y="11897"/>
                  <a:pt x="17515" y="11859"/>
                </a:cubicBezTo>
                <a:cubicBezTo>
                  <a:pt x="17515" y="11821"/>
                  <a:pt x="17500" y="11790"/>
                  <a:pt x="17481" y="11790"/>
                </a:cubicBezTo>
                <a:close/>
                <a:moveTo>
                  <a:pt x="12147" y="11799"/>
                </a:moveTo>
                <a:cubicBezTo>
                  <a:pt x="12105" y="11799"/>
                  <a:pt x="12072" y="11866"/>
                  <a:pt x="12072" y="11949"/>
                </a:cubicBezTo>
                <a:cubicBezTo>
                  <a:pt x="12072" y="12031"/>
                  <a:pt x="12105" y="12099"/>
                  <a:pt x="12147" y="12099"/>
                </a:cubicBezTo>
                <a:cubicBezTo>
                  <a:pt x="12188" y="12099"/>
                  <a:pt x="12222" y="12031"/>
                  <a:pt x="12222" y="11949"/>
                </a:cubicBezTo>
                <a:cubicBezTo>
                  <a:pt x="12222" y="11866"/>
                  <a:pt x="12188" y="11799"/>
                  <a:pt x="12147" y="11799"/>
                </a:cubicBezTo>
                <a:close/>
                <a:moveTo>
                  <a:pt x="6069" y="11818"/>
                </a:moveTo>
                <a:cubicBezTo>
                  <a:pt x="6042" y="11818"/>
                  <a:pt x="6019" y="11863"/>
                  <a:pt x="6019" y="11918"/>
                </a:cubicBezTo>
                <a:cubicBezTo>
                  <a:pt x="6019" y="11973"/>
                  <a:pt x="6042" y="12018"/>
                  <a:pt x="6069" y="12018"/>
                </a:cubicBezTo>
                <a:cubicBezTo>
                  <a:pt x="6097" y="12018"/>
                  <a:pt x="6119" y="11973"/>
                  <a:pt x="6119" y="11918"/>
                </a:cubicBezTo>
                <a:cubicBezTo>
                  <a:pt x="6119" y="11863"/>
                  <a:pt x="6097" y="11818"/>
                  <a:pt x="6069" y="11818"/>
                </a:cubicBezTo>
                <a:close/>
                <a:moveTo>
                  <a:pt x="9417" y="11828"/>
                </a:moveTo>
                <a:cubicBezTo>
                  <a:pt x="9398" y="11828"/>
                  <a:pt x="9382" y="11859"/>
                  <a:pt x="9382" y="11897"/>
                </a:cubicBezTo>
                <a:cubicBezTo>
                  <a:pt x="9382" y="11935"/>
                  <a:pt x="9398" y="11966"/>
                  <a:pt x="9417" y="11966"/>
                </a:cubicBezTo>
                <a:cubicBezTo>
                  <a:pt x="9436" y="11966"/>
                  <a:pt x="9452" y="11935"/>
                  <a:pt x="9452" y="11897"/>
                </a:cubicBezTo>
                <a:cubicBezTo>
                  <a:pt x="9452" y="11859"/>
                  <a:pt x="9436" y="11828"/>
                  <a:pt x="9417" y="11828"/>
                </a:cubicBezTo>
                <a:close/>
                <a:moveTo>
                  <a:pt x="16169" y="11828"/>
                </a:moveTo>
                <a:cubicBezTo>
                  <a:pt x="16128" y="11828"/>
                  <a:pt x="16094" y="11895"/>
                  <a:pt x="16094" y="11977"/>
                </a:cubicBezTo>
                <a:cubicBezTo>
                  <a:pt x="16094" y="12060"/>
                  <a:pt x="16128" y="12127"/>
                  <a:pt x="16169" y="12127"/>
                </a:cubicBezTo>
                <a:cubicBezTo>
                  <a:pt x="16211" y="12127"/>
                  <a:pt x="16244" y="12060"/>
                  <a:pt x="16244" y="11977"/>
                </a:cubicBezTo>
                <a:cubicBezTo>
                  <a:pt x="16244" y="11895"/>
                  <a:pt x="16211" y="11828"/>
                  <a:pt x="16169" y="11828"/>
                </a:cubicBezTo>
                <a:close/>
                <a:moveTo>
                  <a:pt x="11053" y="11847"/>
                </a:moveTo>
                <a:cubicBezTo>
                  <a:pt x="11011" y="11847"/>
                  <a:pt x="10978" y="11914"/>
                  <a:pt x="10978" y="11996"/>
                </a:cubicBezTo>
                <a:cubicBezTo>
                  <a:pt x="10978" y="12079"/>
                  <a:pt x="11011" y="12146"/>
                  <a:pt x="11053" y="12146"/>
                </a:cubicBezTo>
                <a:cubicBezTo>
                  <a:pt x="11094" y="12146"/>
                  <a:pt x="11128" y="12079"/>
                  <a:pt x="11128" y="11996"/>
                </a:cubicBezTo>
                <a:cubicBezTo>
                  <a:pt x="11128" y="11914"/>
                  <a:pt x="11094" y="11847"/>
                  <a:pt x="11053" y="11847"/>
                </a:cubicBezTo>
                <a:close/>
                <a:moveTo>
                  <a:pt x="11415" y="11885"/>
                </a:moveTo>
                <a:cubicBezTo>
                  <a:pt x="11401" y="11885"/>
                  <a:pt x="11389" y="11908"/>
                  <a:pt x="11389" y="11937"/>
                </a:cubicBezTo>
                <a:cubicBezTo>
                  <a:pt x="11389" y="11966"/>
                  <a:pt x="11401" y="11989"/>
                  <a:pt x="11415" y="11989"/>
                </a:cubicBezTo>
                <a:cubicBezTo>
                  <a:pt x="11429" y="11989"/>
                  <a:pt x="11441" y="11966"/>
                  <a:pt x="11441" y="11937"/>
                </a:cubicBezTo>
                <a:cubicBezTo>
                  <a:pt x="11441" y="11908"/>
                  <a:pt x="11429" y="11885"/>
                  <a:pt x="11415" y="11885"/>
                </a:cubicBezTo>
                <a:close/>
                <a:moveTo>
                  <a:pt x="13150" y="11895"/>
                </a:moveTo>
                <a:cubicBezTo>
                  <a:pt x="13109" y="11895"/>
                  <a:pt x="13075" y="11962"/>
                  <a:pt x="13075" y="12044"/>
                </a:cubicBezTo>
                <a:cubicBezTo>
                  <a:pt x="13075" y="12127"/>
                  <a:pt x="13109" y="12194"/>
                  <a:pt x="13150" y="12194"/>
                </a:cubicBezTo>
                <a:cubicBezTo>
                  <a:pt x="13191" y="12194"/>
                  <a:pt x="13225" y="12127"/>
                  <a:pt x="13225" y="12044"/>
                </a:cubicBezTo>
                <a:cubicBezTo>
                  <a:pt x="13225" y="11962"/>
                  <a:pt x="13191" y="11895"/>
                  <a:pt x="13150" y="11895"/>
                </a:cubicBezTo>
                <a:close/>
                <a:moveTo>
                  <a:pt x="14567" y="11962"/>
                </a:moveTo>
                <a:cubicBezTo>
                  <a:pt x="14548" y="11962"/>
                  <a:pt x="14532" y="11993"/>
                  <a:pt x="14532" y="12031"/>
                </a:cubicBezTo>
                <a:cubicBezTo>
                  <a:pt x="14532" y="12069"/>
                  <a:pt x="14548" y="12100"/>
                  <a:pt x="14567" y="12100"/>
                </a:cubicBezTo>
                <a:cubicBezTo>
                  <a:pt x="14586" y="12100"/>
                  <a:pt x="14601" y="12069"/>
                  <a:pt x="14601" y="12031"/>
                </a:cubicBezTo>
                <a:cubicBezTo>
                  <a:pt x="14601" y="11993"/>
                  <a:pt x="14586" y="11962"/>
                  <a:pt x="14567" y="11962"/>
                </a:cubicBezTo>
                <a:close/>
                <a:moveTo>
                  <a:pt x="16494" y="12038"/>
                </a:moveTo>
                <a:cubicBezTo>
                  <a:pt x="16463" y="12038"/>
                  <a:pt x="16438" y="12088"/>
                  <a:pt x="16438" y="12150"/>
                </a:cubicBezTo>
                <a:cubicBezTo>
                  <a:pt x="16438" y="12212"/>
                  <a:pt x="16463" y="12262"/>
                  <a:pt x="16494" y="12262"/>
                </a:cubicBezTo>
                <a:cubicBezTo>
                  <a:pt x="16525" y="12262"/>
                  <a:pt x="16550" y="12212"/>
                  <a:pt x="16550" y="12150"/>
                </a:cubicBezTo>
                <a:cubicBezTo>
                  <a:pt x="16550" y="12088"/>
                  <a:pt x="16525" y="12038"/>
                  <a:pt x="16494" y="12038"/>
                </a:cubicBezTo>
                <a:close/>
                <a:moveTo>
                  <a:pt x="17457" y="12124"/>
                </a:moveTo>
                <a:cubicBezTo>
                  <a:pt x="17438" y="12124"/>
                  <a:pt x="17422" y="12155"/>
                  <a:pt x="17422" y="12193"/>
                </a:cubicBezTo>
                <a:cubicBezTo>
                  <a:pt x="17422" y="12231"/>
                  <a:pt x="17438" y="12262"/>
                  <a:pt x="17457" y="12262"/>
                </a:cubicBezTo>
                <a:cubicBezTo>
                  <a:pt x="17476" y="12262"/>
                  <a:pt x="17492" y="12231"/>
                  <a:pt x="17492" y="12193"/>
                </a:cubicBezTo>
                <a:cubicBezTo>
                  <a:pt x="17492" y="12155"/>
                  <a:pt x="17476" y="12124"/>
                  <a:pt x="17457" y="12124"/>
                </a:cubicBezTo>
                <a:close/>
                <a:moveTo>
                  <a:pt x="10336" y="12181"/>
                </a:moveTo>
                <a:cubicBezTo>
                  <a:pt x="10295" y="12181"/>
                  <a:pt x="10261" y="12248"/>
                  <a:pt x="10261" y="12331"/>
                </a:cubicBezTo>
                <a:cubicBezTo>
                  <a:pt x="10261" y="12413"/>
                  <a:pt x="10295" y="12481"/>
                  <a:pt x="10336" y="12481"/>
                </a:cubicBezTo>
                <a:cubicBezTo>
                  <a:pt x="10378" y="12481"/>
                  <a:pt x="10411" y="12413"/>
                  <a:pt x="10411" y="12331"/>
                </a:cubicBezTo>
                <a:cubicBezTo>
                  <a:pt x="10411" y="12248"/>
                  <a:pt x="10378" y="12181"/>
                  <a:pt x="10336" y="12181"/>
                </a:cubicBezTo>
                <a:close/>
                <a:moveTo>
                  <a:pt x="16296" y="12191"/>
                </a:moveTo>
                <a:cubicBezTo>
                  <a:pt x="16277" y="12191"/>
                  <a:pt x="16262" y="12222"/>
                  <a:pt x="16262" y="12260"/>
                </a:cubicBezTo>
                <a:cubicBezTo>
                  <a:pt x="16262" y="12298"/>
                  <a:pt x="16277" y="12329"/>
                  <a:pt x="16296" y="12329"/>
                </a:cubicBezTo>
                <a:cubicBezTo>
                  <a:pt x="16315" y="12329"/>
                  <a:pt x="16331" y="12298"/>
                  <a:pt x="16331" y="12260"/>
                </a:cubicBezTo>
                <a:cubicBezTo>
                  <a:pt x="16331" y="12222"/>
                  <a:pt x="16315" y="12191"/>
                  <a:pt x="16296" y="12191"/>
                </a:cubicBezTo>
                <a:close/>
                <a:moveTo>
                  <a:pt x="14897" y="12200"/>
                </a:moveTo>
                <a:cubicBezTo>
                  <a:pt x="14870" y="12200"/>
                  <a:pt x="14848" y="12245"/>
                  <a:pt x="14848" y="12300"/>
                </a:cubicBezTo>
                <a:cubicBezTo>
                  <a:pt x="14848" y="12355"/>
                  <a:pt x="14870" y="12400"/>
                  <a:pt x="14897" y="12400"/>
                </a:cubicBezTo>
                <a:cubicBezTo>
                  <a:pt x="14925" y="12400"/>
                  <a:pt x="14947" y="12355"/>
                  <a:pt x="14947" y="12300"/>
                </a:cubicBezTo>
                <a:cubicBezTo>
                  <a:pt x="14947" y="12245"/>
                  <a:pt x="14925" y="12200"/>
                  <a:pt x="14897" y="12200"/>
                </a:cubicBezTo>
                <a:close/>
                <a:moveTo>
                  <a:pt x="16765" y="12210"/>
                </a:moveTo>
                <a:cubicBezTo>
                  <a:pt x="16740" y="12210"/>
                  <a:pt x="16720" y="12250"/>
                  <a:pt x="16720" y="12299"/>
                </a:cubicBezTo>
                <a:cubicBezTo>
                  <a:pt x="16720" y="12348"/>
                  <a:pt x="16740" y="12388"/>
                  <a:pt x="16765" y="12388"/>
                </a:cubicBezTo>
                <a:cubicBezTo>
                  <a:pt x="16789" y="12388"/>
                  <a:pt x="16809" y="12348"/>
                  <a:pt x="16809" y="12299"/>
                </a:cubicBezTo>
                <a:cubicBezTo>
                  <a:pt x="16809" y="12250"/>
                  <a:pt x="16789" y="12210"/>
                  <a:pt x="16765" y="12210"/>
                </a:cubicBezTo>
                <a:close/>
                <a:moveTo>
                  <a:pt x="11261" y="12286"/>
                </a:moveTo>
                <a:cubicBezTo>
                  <a:pt x="11242" y="12286"/>
                  <a:pt x="11226" y="12317"/>
                  <a:pt x="11226" y="12356"/>
                </a:cubicBezTo>
                <a:cubicBezTo>
                  <a:pt x="11226" y="12394"/>
                  <a:pt x="11242" y="12425"/>
                  <a:pt x="11261" y="12425"/>
                </a:cubicBezTo>
                <a:cubicBezTo>
                  <a:pt x="11280" y="12425"/>
                  <a:pt x="11296" y="12394"/>
                  <a:pt x="11296" y="12356"/>
                </a:cubicBezTo>
                <a:cubicBezTo>
                  <a:pt x="11296" y="12317"/>
                  <a:pt x="11280" y="12286"/>
                  <a:pt x="11261" y="12286"/>
                </a:cubicBezTo>
                <a:close/>
                <a:moveTo>
                  <a:pt x="4583" y="12305"/>
                </a:moveTo>
                <a:cubicBezTo>
                  <a:pt x="4556" y="12305"/>
                  <a:pt x="4534" y="12350"/>
                  <a:pt x="4534" y="12405"/>
                </a:cubicBezTo>
                <a:cubicBezTo>
                  <a:pt x="4534" y="12460"/>
                  <a:pt x="4556" y="12505"/>
                  <a:pt x="4583" y="12505"/>
                </a:cubicBezTo>
                <a:cubicBezTo>
                  <a:pt x="4611" y="12505"/>
                  <a:pt x="4633" y="12460"/>
                  <a:pt x="4633" y="12405"/>
                </a:cubicBezTo>
                <a:cubicBezTo>
                  <a:pt x="4633" y="12350"/>
                  <a:pt x="4611" y="12305"/>
                  <a:pt x="4583" y="12305"/>
                </a:cubicBezTo>
                <a:close/>
                <a:moveTo>
                  <a:pt x="16576" y="12353"/>
                </a:moveTo>
                <a:cubicBezTo>
                  <a:pt x="16545" y="12353"/>
                  <a:pt x="16520" y="12403"/>
                  <a:pt x="16520" y="12465"/>
                </a:cubicBezTo>
                <a:cubicBezTo>
                  <a:pt x="16520" y="12527"/>
                  <a:pt x="16545" y="12577"/>
                  <a:pt x="16576" y="12577"/>
                </a:cubicBezTo>
                <a:cubicBezTo>
                  <a:pt x="16606" y="12577"/>
                  <a:pt x="16631" y="12527"/>
                  <a:pt x="16631" y="12465"/>
                </a:cubicBezTo>
                <a:cubicBezTo>
                  <a:pt x="16631" y="12403"/>
                  <a:pt x="16606" y="12353"/>
                  <a:pt x="16576" y="12353"/>
                </a:cubicBezTo>
                <a:close/>
                <a:moveTo>
                  <a:pt x="9794" y="12363"/>
                </a:moveTo>
                <a:cubicBezTo>
                  <a:pt x="9775" y="12363"/>
                  <a:pt x="9760" y="12394"/>
                  <a:pt x="9760" y="12432"/>
                </a:cubicBezTo>
                <a:cubicBezTo>
                  <a:pt x="9760" y="12470"/>
                  <a:pt x="9775" y="12501"/>
                  <a:pt x="9794" y="12501"/>
                </a:cubicBezTo>
                <a:cubicBezTo>
                  <a:pt x="9814" y="12501"/>
                  <a:pt x="9829" y="12470"/>
                  <a:pt x="9829" y="12432"/>
                </a:cubicBezTo>
                <a:cubicBezTo>
                  <a:pt x="9829" y="12394"/>
                  <a:pt x="9814" y="12363"/>
                  <a:pt x="9794" y="12363"/>
                </a:cubicBezTo>
                <a:close/>
                <a:moveTo>
                  <a:pt x="17477" y="12372"/>
                </a:moveTo>
                <a:cubicBezTo>
                  <a:pt x="17450" y="12372"/>
                  <a:pt x="17427" y="12417"/>
                  <a:pt x="17427" y="12472"/>
                </a:cubicBezTo>
                <a:cubicBezTo>
                  <a:pt x="17427" y="12527"/>
                  <a:pt x="17450" y="12572"/>
                  <a:pt x="17477" y="12572"/>
                </a:cubicBezTo>
                <a:cubicBezTo>
                  <a:pt x="17505" y="12572"/>
                  <a:pt x="17527" y="12527"/>
                  <a:pt x="17527" y="12472"/>
                </a:cubicBezTo>
                <a:cubicBezTo>
                  <a:pt x="17527" y="12417"/>
                  <a:pt x="17505" y="12372"/>
                  <a:pt x="17477" y="12372"/>
                </a:cubicBezTo>
                <a:close/>
                <a:moveTo>
                  <a:pt x="16776" y="12430"/>
                </a:moveTo>
                <a:cubicBezTo>
                  <a:pt x="16745" y="12430"/>
                  <a:pt x="16720" y="12480"/>
                  <a:pt x="16720" y="12542"/>
                </a:cubicBezTo>
                <a:cubicBezTo>
                  <a:pt x="16720" y="12603"/>
                  <a:pt x="16745" y="12653"/>
                  <a:pt x="16776" y="12653"/>
                </a:cubicBezTo>
                <a:cubicBezTo>
                  <a:pt x="16807" y="12653"/>
                  <a:pt x="16832" y="12603"/>
                  <a:pt x="16832" y="12542"/>
                </a:cubicBezTo>
                <a:cubicBezTo>
                  <a:pt x="16832" y="12480"/>
                  <a:pt x="16807" y="12430"/>
                  <a:pt x="16776" y="12430"/>
                </a:cubicBezTo>
                <a:close/>
                <a:moveTo>
                  <a:pt x="16163" y="12439"/>
                </a:moveTo>
                <a:cubicBezTo>
                  <a:pt x="16136" y="12439"/>
                  <a:pt x="16114" y="12484"/>
                  <a:pt x="16114" y="12539"/>
                </a:cubicBezTo>
                <a:cubicBezTo>
                  <a:pt x="16114" y="12594"/>
                  <a:pt x="16136" y="12639"/>
                  <a:pt x="16163" y="12639"/>
                </a:cubicBezTo>
                <a:cubicBezTo>
                  <a:pt x="16191" y="12639"/>
                  <a:pt x="16213" y="12594"/>
                  <a:pt x="16213" y="12539"/>
                </a:cubicBezTo>
                <a:cubicBezTo>
                  <a:pt x="16213" y="12484"/>
                  <a:pt x="16191" y="12439"/>
                  <a:pt x="16163" y="12439"/>
                </a:cubicBezTo>
                <a:close/>
                <a:moveTo>
                  <a:pt x="14768" y="12468"/>
                </a:moveTo>
                <a:cubicBezTo>
                  <a:pt x="14741" y="12468"/>
                  <a:pt x="14719" y="12512"/>
                  <a:pt x="14719" y="12568"/>
                </a:cubicBezTo>
                <a:cubicBezTo>
                  <a:pt x="14719" y="12623"/>
                  <a:pt x="14741" y="12668"/>
                  <a:pt x="14768" y="12668"/>
                </a:cubicBezTo>
                <a:cubicBezTo>
                  <a:pt x="14796" y="12668"/>
                  <a:pt x="14818" y="12623"/>
                  <a:pt x="14818" y="12568"/>
                </a:cubicBezTo>
                <a:cubicBezTo>
                  <a:pt x="14818" y="12512"/>
                  <a:pt x="14796" y="12468"/>
                  <a:pt x="14768" y="12468"/>
                </a:cubicBezTo>
                <a:close/>
                <a:moveTo>
                  <a:pt x="17734" y="12516"/>
                </a:moveTo>
                <a:cubicBezTo>
                  <a:pt x="17715" y="12516"/>
                  <a:pt x="17700" y="12547"/>
                  <a:pt x="17700" y="12585"/>
                </a:cubicBezTo>
                <a:cubicBezTo>
                  <a:pt x="17700" y="12623"/>
                  <a:pt x="17715" y="12654"/>
                  <a:pt x="17734" y="12654"/>
                </a:cubicBezTo>
                <a:cubicBezTo>
                  <a:pt x="17753" y="12654"/>
                  <a:pt x="17769" y="12623"/>
                  <a:pt x="17769" y="12585"/>
                </a:cubicBezTo>
                <a:cubicBezTo>
                  <a:pt x="17769" y="12547"/>
                  <a:pt x="17753" y="12516"/>
                  <a:pt x="17734" y="12516"/>
                </a:cubicBezTo>
                <a:close/>
                <a:moveTo>
                  <a:pt x="9147" y="12544"/>
                </a:moveTo>
                <a:cubicBezTo>
                  <a:pt x="9105" y="12544"/>
                  <a:pt x="9072" y="12611"/>
                  <a:pt x="9072" y="12694"/>
                </a:cubicBezTo>
                <a:cubicBezTo>
                  <a:pt x="9072" y="12776"/>
                  <a:pt x="9105" y="12844"/>
                  <a:pt x="9147" y="12844"/>
                </a:cubicBezTo>
                <a:cubicBezTo>
                  <a:pt x="9188" y="12844"/>
                  <a:pt x="9222" y="12776"/>
                  <a:pt x="9222" y="12694"/>
                </a:cubicBezTo>
                <a:cubicBezTo>
                  <a:pt x="9222" y="12611"/>
                  <a:pt x="9188" y="12544"/>
                  <a:pt x="9147" y="12544"/>
                </a:cubicBezTo>
                <a:close/>
                <a:moveTo>
                  <a:pt x="12260" y="12544"/>
                </a:moveTo>
                <a:cubicBezTo>
                  <a:pt x="12240" y="12544"/>
                  <a:pt x="12225" y="12575"/>
                  <a:pt x="12225" y="12614"/>
                </a:cubicBezTo>
                <a:cubicBezTo>
                  <a:pt x="12225" y="12652"/>
                  <a:pt x="12240" y="12683"/>
                  <a:pt x="12260" y="12683"/>
                </a:cubicBezTo>
                <a:cubicBezTo>
                  <a:pt x="12279" y="12683"/>
                  <a:pt x="12294" y="12652"/>
                  <a:pt x="12294" y="12614"/>
                </a:cubicBezTo>
                <a:cubicBezTo>
                  <a:pt x="12294" y="12575"/>
                  <a:pt x="12279" y="12544"/>
                  <a:pt x="12260" y="12544"/>
                </a:cubicBezTo>
                <a:close/>
                <a:moveTo>
                  <a:pt x="11099" y="12563"/>
                </a:moveTo>
                <a:cubicBezTo>
                  <a:pt x="11080" y="12563"/>
                  <a:pt x="11064" y="12594"/>
                  <a:pt x="11064" y="12633"/>
                </a:cubicBezTo>
                <a:cubicBezTo>
                  <a:pt x="11064" y="12671"/>
                  <a:pt x="11080" y="12702"/>
                  <a:pt x="11099" y="12702"/>
                </a:cubicBezTo>
                <a:cubicBezTo>
                  <a:pt x="11118" y="12702"/>
                  <a:pt x="11133" y="12671"/>
                  <a:pt x="11133" y="12633"/>
                </a:cubicBezTo>
                <a:cubicBezTo>
                  <a:pt x="11133" y="12594"/>
                  <a:pt x="11118" y="12563"/>
                  <a:pt x="11099" y="12563"/>
                </a:cubicBezTo>
                <a:close/>
                <a:moveTo>
                  <a:pt x="12585" y="12563"/>
                </a:moveTo>
                <a:cubicBezTo>
                  <a:pt x="12558" y="12563"/>
                  <a:pt x="12535" y="12608"/>
                  <a:pt x="12535" y="12663"/>
                </a:cubicBezTo>
                <a:cubicBezTo>
                  <a:pt x="12535" y="12718"/>
                  <a:pt x="12558" y="12763"/>
                  <a:pt x="12585" y="12763"/>
                </a:cubicBezTo>
                <a:cubicBezTo>
                  <a:pt x="12613" y="12763"/>
                  <a:pt x="12635" y="12718"/>
                  <a:pt x="12635" y="12663"/>
                </a:cubicBezTo>
                <a:cubicBezTo>
                  <a:pt x="12635" y="12608"/>
                  <a:pt x="12613" y="12563"/>
                  <a:pt x="12585" y="12563"/>
                </a:cubicBezTo>
                <a:close/>
                <a:moveTo>
                  <a:pt x="12078" y="12573"/>
                </a:moveTo>
                <a:cubicBezTo>
                  <a:pt x="12059" y="12573"/>
                  <a:pt x="12043" y="12604"/>
                  <a:pt x="12043" y="12642"/>
                </a:cubicBezTo>
                <a:cubicBezTo>
                  <a:pt x="12043" y="12680"/>
                  <a:pt x="12059" y="12711"/>
                  <a:pt x="12078" y="12711"/>
                </a:cubicBezTo>
                <a:cubicBezTo>
                  <a:pt x="12097" y="12711"/>
                  <a:pt x="12112" y="12680"/>
                  <a:pt x="12112" y="12642"/>
                </a:cubicBezTo>
                <a:cubicBezTo>
                  <a:pt x="12112" y="12604"/>
                  <a:pt x="12097" y="12573"/>
                  <a:pt x="12078" y="12573"/>
                </a:cubicBezTo>
                <a:close/>
                <a:moveTo>
                  <a:pt x="5635" y="12582"/>
                </a:moveTo>
                <a:cubicBezTo>
                  <a:pt x="5594" y="12582"/>
                  <a:pt x="5561" y="12649"/>
                  <a:pt x="5561" y="12732"/>
                </a:cubicBezTo>
                <a:cubicBezTo>
                  <a:pt x="5561" y="12815"/>
                  <a:pt x="5594" y="12882"/>
                  <a:pt x="5635" y="12882"/>
                </a:cubicBezTo>
                <a:cubicBezTo>
                  <a:pt x="5677" y="12882"/>
                  <a:pt x="5710" y="12815"/>
                  <a:pt x="5710" y="12732"/>
                </a:cubicBezTo>
                <a:cubicBezTo>
                  <a:pt x="5710" y="12649"/>
                  <a:pt x="5677" y="12582"/>
                  <a:pt x="5635" y="12582"/>
                </a:cubicBezTo>
                <a:close/>
                <a:moveTo>
                  <a:pt x="17601" y="12582"/>
                </a:moveTo>
                <a:cubicBezTo>
                  <a:pt x="17574" y="12582"/>
                  <a:pt x="17551" y="12627"/>
                  <a:pt x="17551" y="12682"/>
                </a:cubicBezTo>
                <a:cubicBezTo>
                  <a:pt x="17551" y="12737"/>
                  <a:pt x="17574" y="12782"/>
                  <a:pt x="17601" y="12782"/>
                </a:cubicBezTo>
                <a:cubicBezTo>
                  <a:pt x="17629" y="12782"/>
                  <a:pt x="17651" y="12737"/>
                  <a:pt x="17651" y="12682"/>
                </a:cubicBezTo>
                <a:cubicBezTo>
                  <a:pt x="17651" y="12627"/>
                  <a:pt x="17629" y="12582"/>
                  <a:pt x="17601" y="12582"/>
                </a:cubicBezTo>
                <a:close/>
                <a:moveTo>
                  <a:pt x="16344" y="12602"/>
                </a:moveTo>
                <a:cubicBezTo>
                  <a:pt x="16325" y="12602"/>
                  <a:pt x="16309" y="12633"/>
                  <a:pt x="16309" y="12671"/>
                </a:cubicBezTo>
                <a:cubicBezTo>
                  <a:pt x="16309" y="12709"/>
                  <a:pt x="16325" y="12740"/>
                  <a:pt x="16344" y="12740"/>
                </a:cubicBezTo>
                <a:cubicBezTo>
                  <a:pt x="16363" y="12740"/>
                  <a:pt x="16379" y="12709"/>
                  <a:pt x="16379" y="12671"/>
                </a:cubicBezTo>
                <a:cubicBezTo>
                  <a:pt x="16379" y="12633"/>
                  <a:pt x="16363" y="12602"/>
                  <a:pt x="16344" y="12602"/>
                </a:cubicBezTo>
                <a:close/>
                <a:moveTo>
                  <a:pt x="11772" y="12611"/>
                </a:moveTo>
                <a:cubicBezTo>
                  <a:pt x="11753" y="12611"/>
                  <a:pt x="11738" y="12642"/>
                  <a:pt x="11738" y="12680"/>
                </a:cubicBezTo>
                <a:cubicBezTo>
                  <a:pt x="11738" y="12719"/>
                  <a:pt x="11753" y="12749"/>
                  <a:pt x="11772" y="12749"/>
                </a:cubicBezTo>
                <a:cubicBezTo>
                  <a:pt x="11791" y="12749"/>
                  <a:pt x="11807" y="12719"/>
                  <a:pt x="11807" y="12680"/>
                </a:cubicBezTo>
                <a:cubicBezTo>
                  <a:pt x="11807" y="12642"/>
                  <a:pt x="11791" y="12611"/>
                  <a:pt x="11772" y="12611"/>
                </a:cubicBezTo>
                <a:close/>
                <a:moveTo>
                  <a:pt x="11538" y="12640"/>
                </a:moveTo>
                <a:cubicBezTo>
                  <a:pt x="11519" y="12640"/>
                  <a:pt x="11504" y="12671"/>
                  <a:pt x="11504" y="12709"/>
                </a:cubicBezTo>
                <a:cubicBezTo>
                  <a:pt x="11504" y="12747"/>
                  <a:pt x="11519" y="12778"/>
                  <a:pt x="11538" y="12778"/>
                </a:cubicBezTo>
                <a:cubicBezTo>
                  <a:pt x="11557" y="12778"/>
                  <a:pt x="11573" y="12747"/>
                  <a:pt x="11573" y="12709"/>
                </a:cubicBezTo>
                <a:cubicBezTo>
                  <a:pt x="11573" y="12671"/>
                  <a:pt x="11557" y="12640"/>
                  <a:pt x="11538" y="12640"/>
                </a:cubicBezTo>
                <a:close/>
                <a:moveTo>
                  <a:pt x="12806" y="12678"/>
                </a:moveTo>
                <a:cubicBezTo>
                  <a:pt x="12765" y="12678"/>
                  <a:pt x="12731" y="12745"/>
                  <a:pt x="12731" y="12828"/>
                </a:cubicBezTo>
                <a:cubicBezTo>
                  <a:pt x="12731" y="12910"/>
                  <a:pt x="12765" y="12977"/>
                  <a:pt x="12806" y="12977"/>
                </a:cubicBezTo>
                <a:cubicBezTo>
                  <a:pt x="12847" y="12977"/>
                  <a:pt x="12881" y="12910"/>
                  <a:pt x="12881" y="12828"/>
                </a:cubicBezTo>
                <a:cubicBezTo>
                  <a:pt x="12881" y="12745"/>
                  <a:pt x="12847" y="12678"/>
                  <a:pt x="12806" y="12678"/>
                </a:cubicBezTo>
                <a:close/>
                <a:moveTo>
                  <a:pt x="16653" y="12678"/>
                </a:moveTo>
                <a:cubicBezTo>
                  <a:pt x="16632" y="12678"/>
                  <a:pt x="16615" y="12712"/>
                  <a:pt x="16615" y="12754"/>
                </a:cubicBezTo>
                <a:cubicBezTo>
                  <a:pt x="16615" y="12797"/>
                  <a:pt x="16632" y="12831"/>
                  <a:pt x="16653" y="12831"/>
                </a:cubicBezTo>
                <a:cubicBezTo>
                  <a:pt x="16674" y="12831"/>
                  <a:pt x="16692" y="12797"/>
                  <a:pt x="16692" y="12754"/>
                </a:cubicBezTo>
                <a:cubicBezTo>
                  <a:pt x="16692" y="12712"/>
                  <a:pt x="16674" y="12678"/>
                  <a:pt x="16653" y="12678"/>
                </a:cubicBezTo>
                <a:close/>
                <a:moveTo>
                  <a:pt x="9393" y="12697"/>
                </a:moveTo>
                <a:cubicBezTo>
                  <a:pt x="9374" y="12697"/>
                  <a:pt x="9359" y="12728"/>
                  <a:pt x="9359" y="12766"/>
                </a:cubicBezTo>
                <a:cubicBezTo>
                  <a:pt x="9359" y="12805"/>
                  <a:pt x="9374" y="12835"/>
                  <a:pt x="9393" y="12835"/>
                </a:cubicBezTo>
                <a:cubicBezTo>
                  <a:pt x="9412" y="12835"/>
                  <a:pt x="9428" y="12805"/>
                  <a:pt x="9428" y="12766"/>
                </a:cubicBezTo>
                <a:cubicBezTo>
                  <a:pt x="9428" y="12728"/>
                  <a:pt x="9412" y="12697"/>
                  <a:pt x="9393" y="12697"/>
                </a:cubicBezTo>
                <a:close/>
                <a:moveTo>
                  <a:pt x="16507" y="12697"/>
                </a:moveTo>
                <a:cubicBezTo>
                  <a:pt x="16480" y="12697"/>
                  <a:pt x="16457" y="12742"/>
                  <a:pt x="16457" y="12797"/>
                </a:cubicBezTo>
                <a:cubicBezTo>
                  <a:pt x="16457" y="12852"/>
                  <a:pt x="16480" y="12897"/>
                  <a:pt x="16507" y="12897"/>
                </a:cubicBezTo>
                <a:cubicBezTo>
                  <a:pt x="16535" y="12897"/>
                  <a:pt x="16557" y="12852"/>
                  <a:pt x="16557" y="12797"/>
                </a:cubicBezTo>
                <a:cubicBezTo>
                  <a:pt x="16557" y="12742"/>
                  <a:pt x="16535" y="12697"/>
                  <a:pt x="16507" y="12697"/>
                </a:cubicBezTo>
                <a:close/>
                <a:moveTo>
                  <a:pt x="13183" y="12726"/>
                </a:moveTo>
                <a:cubicBezTo>
                  <a:pt x="13142" y="12726"/>
                  <a:pt x="13109" y="12793"/>
                  <a:pt x="13109" y="12875"/>
                </a:cubicBezTo>
                <a:cubicBezTo>
                  <a:pt x="13109" y="12958"/>
                  <a:pt x="13142" y="13025"/>
                  <a:pt x="13183" y="13025"/>
                </a:cubicBezTo>
                <a:cubicBezTo>
                  <a:pt x="13225" y="13025"/>
                  <a:pt x="13258" y="12958"/>
                  <a:pt x="13258" y="12875"/>
                </a:cubicBezTo>
                <a:cubicBezTo>
                  <a:pt x="13258" y="12793"/>
                  <a:pt x="13225" y="12726"/>
                  <a:pt x="13183" y="12726"/>
                </a:cubicBezTo>
                <a:close/>
                <a:moveTo>
                  <a:pt x="16131" y="12726"/>
                </a:moveTo>
                <a:cubicBezTo>
                  <a:pt x="16100" y="12726"/>
                  <a:pt x="16075" y="12776"/>
                  <a:pt x="16075" y="12838"/>
                </a:cubicBezTo>
                <a:cubicBezTo>
                  <a:pt x="16075" y="12899"/>
                  <a:pt x="16100" y="12949"/>
                  <a:pt x="16131" y="12949"/>
                </a:cubicBezTo>
                <a:cubicBezTo>
                  <a:pt x="16162" y="12949"/>
                  <a:pt x="16187" y="12899"/>
                  <a:pt x="16187" y="12838"/>
                </a:cubicBezTo>
                <a:cubicBezTo>
                  <a:pt x="16187" y="12776"/>
                  <a:pt x="16162" y="12726"/>
                  <a:pt x="16131" y="12726"/>
                </a:cubicBezTo>
                <a:close/>
                <a:moveTo>
                  <a:pt x="9976" y="12764"/>
                </a:moveTo>
                <a:cubicBezTo>
                  <a:pt x="9957" y="12764"/>
                  <a:pt x="9941" y="12795"/>
                  <a:pt x="9941" y="12833"/>
                </a:cubicBezTo>
                <a:cubicBezTo>
                  <a:pt x="9941" y="12871"/>
                  <a:pt x="9957" y="12902"/>
                  <a:pt x="9976" y="12902"/>
                </a:cubicBezTo>
                <a:cubicBezTo>
                  <a:pt x="9995" y="12902"/>
                  <a:pt x="10010" y="12871"/>
                  <a:pt x="10010" y="12833"/>
                </a:cubicBezTo>
                <a:cubicBezTo>
                  <a:pt x="10010" y="12795"/>
                  <a:pt x="9995" y="12764"/>
                  <a:pt x="9976" y="12764"/>
                </a:cubicBezTo>
                <a:close/>
                <a:moveTo>
                  <a:pt x="10757" y="12774"/>
                </a:moveTo>
                <a:cubicBezTo>
                  <a:pt x="10715" y="12774"/>
                  <a:pt x="10682" y="12840"/>
                  <a:pt x="10682" y="12923"/>
                </a:cubicBezTo>
                <a:cubicBezTo>
                  <a:pt x="10682" y="13006"/>
                  <a:pt x="10715" y="13073"/>
                  <a:pt x="10757" y="13073"/>
                </a:cubicBezTo>
                <a:cubicBezTo>
                  <a:pt x="10798" y="13073"/>
                  <a:pt x="10832" y="13006"/>
                  <a:pt x="10832" y="12923"/>
                </a:cubicBezTo>
                <a:cubicBezTo>
                  <a:pt x="10832" y="12840"/>
                  <a:pt x="10798" y="12774"/>
                  <a:pt x="10757" y="12774"/>
                </a:cubicBezTo>
                <a:close/>
                <a:moveTo>
                  <a:pt x="17403" y="12774"/>
                </a:moveTo>
                <a:cubicBezTo>
                  <a:pt x="17387" y="12774"/>
                  <a:pt x="17375" y="12799"/>
                  <a:pt x="17375" y="12831"/>
                </a:cubicBezTo>
                <a:cubicBezTo>
                  <a:pt x="17375" y="12862"/>
                  <a:pt x="17387" y="12888"/>
                  <a:pt x="17403" y="12888"/>
                </a:cubicBezTo>
                <a:cubicBezTo>
                  <a:pt x="17419" y="12888"/>
                  <a:pt x="17432" y="12862"/>
                  <a:pt x="17432" y="12831"/>
                </a:cubicBezTo>
                <a:cubicBezTo>
                  <a:pt x="17432" y="12799"/>
                  <a:pt x="17419" y="12774"/>
                  <a:pt x="17403" y="12774"/>
                </a:cubicBezTo>
                <a:close/>
                <a:moveTo>
                  <a:pt x="17653" y="12860"/>
                </a:moveTo>
                <a:cubicBezTo>
                  <a:pt x="17634" y="12860"/>
                  <a:pt x="17618" y="12891"/>
                  <a:pt x="17618" y="12929"/>
                </a:cubicBezTo>
                <a:cubicBezTo>
                  <a:pt x="17618" y="12967"/>
                  <a:pt x="17634" y="12998"/>
                  <a:pt x="17653" y="12998"/>
                </a:cubicBezTo>
                <a:cubicBezTo>
                  <a:pt x="17672" y="12998"/>
                  <a:pt x="17687" y="12967"/>
                  <a:pt x="17687" y="12929"/>
                </a:cubicBezTo>
                <a:cubicBezTo>
                  <a:pt x="17687" y="12891"/>
                  <a:pt x="17672" y="12860"/>
                  <a:pt x="17653" y="12860"/>
                </a:cubicBezTo>
                <a:close/>
                <a:moveTo>
                  <a:pt x="17315" y="12898"/>
                </a:moveTo>
                <a:cubicBezTo>
                  <a:pt x="17287" y="12898"/>
                  <a:pt x="17265" y="12942"/>
                  <a:pt x="17265" y="12997"/>
                </a:cubicBezTo>
                <a:cubicBezTo>
                  <a:pt x="17265" y="13053"/>
                  <a:pt x="17287" y="13097"/>
                  <a:pt x="17315" y="13097"/>
                </a:cubicBezTo>
                <a:cubicBezTo>
                  <a:pt x="17342" y="13097"/>
                  <a:pt x="17365" y="13053"/>
                  <a:pt x="17365" y="12997"/>
                </a:cubicBezTo>
                <a:cubicBezTo>
                  <a:pt x="17365" y="12942"/>
                  <a:pt x="17342" y="12898"/>
                  <a:pt x="17315" y="12898"/>
                </a:cubicBezTo>
                <a:close/>
                <a:moveTo>
                  <a:pt x="14834" y="12917"/>
                </a:moveTo>
                <a:cubicBezTo>
                  <a:pt x="14815" y="12917"/>
                  <a:pt x="14800" y="12948"/>
                  <a:pt x="14800" y="12986"/>
                </a:cubicBezTo>
                <a:cubicBezTo>
                  <a:pt x="14800" y="13024"/>
                  <a:pt x="14815" y="13055"/>
                  <a:pt x="14834" y="13055"/>
                </a:cubicBezTo>
                <a:cubicBezTo>
                  <a:pt x="14854" y="13055"/>
                  <a:pt x="14869" y="13024"/>
                  <a:pt x="14869" y="12986"/>
                </a:cubicBezTo>
                <a:cubicBezTo>
                  <a:pt x="14869" y="12948"/>
                  <a:pt x="14854" y="12917"/>
                  <a:pt x="14834" y="12917"/>
                </a:cubicBezTo>
                <a:close/>
                <a:moveTo>
                  <a:pt x="10326" y="12936"/>
                </a:moveTo>
                <a:cubicBezTo>
                  <a:pt x="10311" y="12936"/>
                  <a:pt x="10300" y="12959"/>
                  <a:pt x="10300" y="12988"/>
                </a:cubicBezTo>
                <a:cubicBezTo>
                  <a:pt x="10300" y="13017"/>
                  <a:pt x="10311" y="13040"/>
                  <a:pt x="10326" y="13040"/>
                </a:cubicBezTo>
                <a:cubicBezTo>
                  <a:pt x="10340" y="13040"/>
                  <a:pt x="10351" y="13017"/>
                  <a:pt x="10351" y="12988"/>
                </a:cubicBezTo>
                <a:cubicBezTo>
                  <a:pt x="10351" y="12959"/>
                  <a:pt x="10340" y="12936"/>
                  <a:pt x="10326" y="12936"/>
                </a:cubicBezTo>
                <a:close/>
                <a:moveTo>
                  <a:pt x="6352" y="12955"/>
                </a:moveTo>
                <a:cubicBezTo>
                  <a:pt x="6311" y="12955"/>
                  <a:pt x="6277" y="13022"/>
                  <a:pt x="6277" y="13105"/>
                </a:cubicBezTo>
                <a:cubicBezTo>
                  <a:pt x="6277" y="13187"/>
                  <a:pt x="6311" y="13255"/>
                  <a:pt x="6352" y="13255"/>
                </a:cubicBezTo>
                <a:cubicBezTo>
                  <a:pt x="6393" y="13255"/>
                  <a:pt x="6427" y="13187"/>
                  <a:pt x="6427" y="13105"/>
                </a:cubicBezTo>
                <a:cubicBezTo>
                  <a:pt x="6427" y="13022"/>
                  <a:pt x="6393" y="12955"/>
                  <a:pt x="6352" y="12955"/>
                </a:cubicBezTo>
                <a:close/>
                <a:moveTo>
                  <a:pt x="9923" y="12974"/>
                </a:moveTo>
                <a:cubicBezTo>
                  <a:pt x="9904" y="12974"/>
                  <a:pt x="9889" y="13005"/>
                  <a:pt x="9889" y="13043"/>
                </a:cubicBezTo>
                <a:cubicBezTo>
                  <a:pt x="9889" y="13082"/>
                  <a:pt x="9904" y="13112"/>
                  <a:pt x="9923" y="13112"/>
                </a:cubicBezTo>
                <a:cubicBezTo>
                  <a:pt x="9943" y="13112"/>
                  <a:pt x="9958" y="13082"/>
                  <a:pt x="9958" y="13043"/>
                </a:cubicBezTo>
                <a:cubicBezTo>
                  <a:pt x="9958" y="13005"/>
                  <a:pt x="9943" y="12974"/>
                  <a:pt x="9923" y="12974"/>
                </a:cubicBezTo>
                <a:close/>
                <a:moveTo>
                  <a:pt x="5095" y="12993"/>
                </a:moveTo>
                <a:cubicBezTo>
                  <a:pt x="5067" y="12993"/>
                  <a:pt x="5045" y="13038"/>
                  <a:pt x="5045" y="13093"/>
                </a:cubicBezTo>
                <a:cubicBezTo>
                  <a:pt x="5045" y="13148"/>
                  <a:pt x="5067" y="13193"/>
                  <a:pt x="5095" y="13193"/>
                </a:cubicBezTo>
                <a:cubicBezTo>
                  <a:pt x="5122" y="13193"/>
                  <a:pt x="5145" y="13148"/>
                  <a:pt x="5145" y="13093"/>
                </a:cubicBezTo>
                <a:cubicBezTo>
                  <a:pt x="5145" y="13038"/>
                  <a:pt x="5122" y="12993"/>
                  <a:pt x="5095" y="12993"/>
                </a:cubicBezTo>
                <a:close/>
                <a:moveTo>
                  <a:pt x="16168" y="13041"/>
                </a:moveTo>
                <a:cubicBezTo>
                  <a:pt x="16141" y="13041"/>
                  <a:pt x="16118" y="13086"/>
                  <a:pt x="16118" y="13141"/>
                </a:cubicBezTo>
                <a:cubicBezTo>
                  <a:pt x="16118" y="13196"/>
                  <a:pt x="16141" y="13241"/>
                  <a:pt x="16168" y="13240"/>
                </a:cubicBezTo>
                <a:cubicBezTo>
                  <a:pt x="16196" y="13240"/>
                  <a:pt x="16218" y="13196"/>
                  <a:pt x="16218" y="13141"/>
                </a:cubicBezTo>
                <a:cubicBezTo>
                  <a:pt x="16218" y="13086"/>
                  <a:pt x="16196" y="13041"/>
                  <a:pt x="16168" y="13041"/>
                </a:cubicBezTo>
                <a:close/>
                <a:moveTo>
                  <a:pt x="17844" y="13060"/>
                </a:moveTo>
                <a:cubicBezTo>
                  <a:pt x="17825" y="13060"/>
                  <a:pt x="17809" y="13091"/>
                  <a:pt x="17809" y="13129"/>
                </a:cubicBezTo>
                <a:cubicBezTo>
                  <a:pt x="17809" y="13168"/>
                  <a:pt x="17825" y="13198"/>
                  <a:pt x="17844" y="13198"/>
                </a:cubicBezTo>
                <a:cubicBezTo>
                  <a:pt x="17863" y="13198"/>
                  <a:pt x="17879" y="13168"/>
                  <a:pt x="17879" y="13129"/>
                </a:cubicBezTo>
                <a:cubicBezTo>
                  <a:pt x="17879" y="13091"/>
                  <a:pt x="17863" y="13060"/>
                  <a:pt x="17844" y="13060"/>
                </a:cubicBezTo>
                <a:close/>
                <a:moveTo>
                  <a:pt x="9656" y="13089"/>
                </a:moveTo>
                <a:cubicBezTo>
                  <a:pt x="9637" y="13089"/>
                  <a:pt x="9621" y="13120"/>
                  <a:pt x="9621" y="13158"/>
                </a:cubicBezTo>
                <a:cubicBezTo>
                  <a:pt x="9621" y="13196"/>
                  <a:pt x="9637" y="13227"/>
                  <a:pt x="9656" y="13227"/>
                </a:cubicBezTo>
                <a:cubicBezTo>
                  <a:pt x="9675" y="13227"/>
                  <a:pt x="9690" y="13196"/>
                  <a:pt x="9690" y="13158"/>
                </a:cubicBezTo>
                <a:cubicBezTo>
                  <a:pt x="9690" y="13120"/>
                  <a:pt x="9675" y="13089"/>
                  <a:pt x="9656" y="13089"/>
                </a:cubicBezTo>
                <a:close/>
                <a:moveTo>
                  <a:pt x="15061" y="13098"/>
                </a:moveTo>
                <a:cubicBezTo>
                  <a:pt x="15020" y="13098"/>
                  <a:pt x="14986" y="13165"/>
                  <a:pt x="14986" y="13248"/>
                </a:cubicBezTo>
                <a:cubicBezTo>
                  <a:pt x="14986" y="13331"/>
                  <a:pt x="15020" y="13398"/>
                  <a:pt x="15061" y="13398"/>
                </a:cubicBezTo>
                <a:cubicBezTo>
                  <a:pt x="15102" y="13398"/>
                  <a:pt x="15136" y="13331"/>
                  <a:pt x="15136" y="13248"/>
                </a:cubicBezTo>
                <a:cubicBezTo>
                  <a:pt x="15136" y="13165"/>
                  <a:pt x="15102" y="13098"/>
                  <a:pt x="15061" y="13098"/>
                </a:cubicBezTo>
                <a:close/>
                <a:moveTo>
                  <a:pt x="17678" y="13108"/>
                </a:moveTo>
                <a:cubicBezTo>
                  <a:pt x="17650" y="13108"/>
                  <a:pt x="17628" y="13152"/>
                  <a:pt x="17628" y="13208"/>
                </a:cubicBezTo>
                <a:cubicBezTo>
                  <a:pt x="17628" y="13263"/>
                  <a:pt x="17650" y="13307"/>
                  <a:pt x="17678" y="13307"/>
                </a:cubicBezTo>
                <a:cubicBezTo>
                  <a:pt x="17705" y="13307"/>
                  <a:pt x="17728" y="13263"/>
                  <a:pt x="17728" y="13208"/>
                </a:cubicBezTo>
                <a:cubicBezTo>
                  <a:pt x="17728" y="13152"/>
                  <a:pt x="17705" y="13108"/>
                  <a:pt x="17678" y="13108"/>
                </a:cubicBezTo>
                <a:close/>
                <a:moveTo>
                  <a:pt x="12431" y="13156"/>
                </a:moveTo>
                <a:cubicBezTo>
                  <a:pt x="12412" y="13156"/>
                  <a:pt x="12397" y="13187"/>
                  <a:pt x="12397" y="13225"/>
                </a:cubicBezTo>
                <a:cubicBezTo>
                  <a:pt x="12397" y="13263"/>
                  <a:pt x="12412" y="13294"/>
                  <a:pt x="12431" y="13294"/>
                </a:cubicBezTo>
                <a:cubicBezTo>
                  <a:pt x="12451" y="13294"/>
                  <a:pt x="12466" y="13263"/>
                  <a:pt x="12466" y="13225"/>
                </a:cubicBezTo>
                <a:cubicBezTo>
                  <a:pt x="12466" y="13187"/>
                  <a:pt x="12451" y="13156"/>
                  <a:pt x="12431" y="13156"/>
                </a:cubicBezTo>
                <a:close/>
                <a:moveTo>
                  <a:pt x="10308" y="13203"/>
                </a:moveTo>
                <a:cubicBezTo>
                  <a:pt x="10266" y="13203"/>
                  <a:pt x="10233" y="13270"/>
                  <a:pt x="10233" y="13353"/>
                </a:cubicBezTo>
                <a:cubicBezTo>
                  <a:pt x="10233" y="13436"/>
                  <a:pt x="10266" y="13503"/>
                  <a:pt x="10308" y="13503"/>
                </a:cubicBezTo>
                <a:cubicBezTo>
                  <a:pt x="10349" y="13503"/>
                  <a:pt x="10383" y="13436"/>
                  <a:pt x="10383" y="13353"/>
                </a:cubicBezTo>
                <a:cubicBezTo>
                  <a:pt x="10383" y="13270"/>
                  <a:pt x="10349" y="13203"/>
                  <a:pt x="10308" y="13203"/>
                </a:cubicBezTo>
                <a:close/>
                <a:moveTo>
                  <a:pt x="11267" y="13242"/>
                </a:moveTo>
                <a:cubicBezTo>
                  <a:pt x="11239" y="13242"/>
                  <a:pt x="11217" y="13286"/>
                  <a:pt x="11217" y="13341"/>
                </a:cubicBezTo>
                <a:cubicBezTo>
                  <a:pt x="11217" y="13397"/>
                  <a:pt x="11239" y="13441"/>
                  <a:pt x="11267" y="13441"/>
                </a:cubicBezTo>
                <a:cubicBezTo>
                  <a:pt x="11294" y="13441"/>
                  <a:pt x="11317" y="13396"/>
                  <a:pt x="11317" y="13341"/>
                </a:cubicBezTo>
                <a:cubicBezTo>
                  <a:pt x="11317" y="13286"/>
                  <a:pt x="11294" y="13242"/>
                  <a:pt x="11267" y="13242"/>
                </a:cubicBezTo>
                <a:close/>
                <a:moveTo>
                  <a:pt x="12729" y="13251"/>
                </a:moveTo>
                <a:cubicBezTo>
                  <a:pt x="12701" y="13251"/>
                  <a:pt x="12679" y="13296"/>
                  <a:pt x="12679" y="13351"/>
                </a:cubicBezTo>
                <a:cubicBezTo>
                  <a:pt x="12679" y="13406"/>
                  <a:pt x="12701" y="13451"/>
                  <a:pt x="12729" y="13451"/>
                </a:cubicBezTo>
                <a:cubicBezTo>
                  <a:pt x="12756" y="13451"/>
                  <a:pt x="12779" y="13406"/>
                  <a:pt x="12779" y="13351"/>
                </a:cubicBezTo>
                <a:cubicBezTo>
                  <a:pt x="12779" y="13296"/>
                  <a:pt x="12756" y="13251"/>
                  <a:pt x="12729" y="13251"/>
                </a:cubicBezTo>
                <a:close/>
                <a:moveTo>
                  <a:pt x="17247" y="13280"/>
                </a:moveTo>
                <a:cubicBezTo>
                  <a:pt x="17228" y="13280"/>
                  <a:pt x="17212" y="13311"/>
                  <a:pt x="17212" y="13349"/>
                </a:cubicBezTo>
                <a:cubicBezTo>
                  <a:pt x="17212" y="13387"/>
                  <a:pt x="17228" y="13418"/>
                  <a:pt x="17247" y="13418"/>
                </a:cubicBezTo>
                <a:cubicBezTo>
                  <a:pt x="17266" y="13418"/>
                  <a:pt x="17281" y="13387"/>
                  <a:pt x="17281" y="13349"/>
                </a:cubicBezTo>
                <a:cubicBezTo>
                  <a:pt x="17281" y="13311"/>
                  <a:pt x="17266" y="13280"/>
                  <a:pt x="17247" y="13280"/>
                </a:cubicBezTo>
                <a:close/>
                <a:moveTo>
                  <a:pt x="5706" y="13289"/>
                </a:moveTo>
                <a:cubicBezTo>
                  <a:pt x="5679" y="13289"/>
                  <a:pt x="5656" y="13334"/>
                  <a:pt x="5656" y="13389"/>
                </a:cubicBezTo>
                <a:cubicBezTo>
                  <a:pt x="5656" y="13444"/>
                  <a:pt x="5679" y="13489"/>
                  <a:pt x="5706" y="13489"/>
                </a:cubicBezTo>
                <a:cubicBezTo>
                  <a:pt x="5734" y="13489"/>
                  <a:pt x="5756" y="13444"/>
                  <a:pt x="5756" y="13389"/>
                </a:cubicBezTo>
                <a:cubicBezTo>
                  <a:pt x="5756" y="13334"/>
                  <a:pt x="5734" y="13289"/>
                  <a:pt x="5706" y="13289"/>
                </a:cubicBezTo>
                <a:close/>
                <a:moveTo>
                  <a:pt x="6605" y="13309"/>
                </a:moveTo>
                <a:cubicBezTo>
                  <a:pt x="6564" y="13309"/>
                  <a:pt x="6530" y="13375"/>
                  <a:pt x="6530" y="13458"/>
                </a:cubicBezTo>
                <a:cubicBezTo>
                  <a:pt x="6530" y="13541"/>
                  <a:pt x="6564" y="13608"/>
                  <a:pt x="6605" y="13608"/>
                </a:cubicBezTo>
                <a:cubicBezTo>
                  <a:pt x="6647" y="13608"/>
                  <a:pt x="6680" y="13541"/>
                  <a:pt x="6680" y="13458"/>
                </a:cubicBezTo>
                <a:cubicBezTo>
                  <a:pt x="6680" y="13375"/>
                  <a:pt x="6647" y="13309"/>
                  <a:pt x="6605" y="13309"/>
                </a:cubicBezTo>
                <a:close/>
                <a:moveTo>
                  <a:pt x="9596" y="13309"/>
                </a:moveTo>
                <a:cubicBezTo>
                  <a:pt x="9554" y="13309"/>
                  <a:pt x="9521" y="13375"/>
                  <a:pt x="9521" y="13458"/>
                </a:cubicBezTo>
                <a:cubicBezTo>
                  <a:pt x="9521" y="13541"/>
                  <a:pt x="9554" y="13608"/>
                  <a:pt x="9596" y="13608"/>
                </a:cubicBezTo>
                <a:cubicBezTo>
                  <a:pt x="9637" y="13608"/>
                  <a:pt x="9671" y="13541"/>
                  <a:pt x="9671" y="13458"/>
                </a:cubicBezTo>
                <a:cubicBezTo>
                  <a:pt x="9671" y="13375"/>
                  <a:pt x="9637" y="13309"/>
                  <a:pt x="9596" y="13309"/>
                </a:cubicBezTo>
                <a:close/>
                <a:moveTo>
                  <a:pt x="16282" y="13337"/>
                </a:moveTo>
                <a:cubicBezTo>
                  <a:pt x="16263" y="13337"/>
                  <a:pt x="16247" y="13368"/>
                  <a:pt x="16247" y="13406"/>
                </a:cubicBezTo>
                <a:cubicBezTo>
                  <a:pt x="16247" y="13445"/>
                  <a:pt x="16263" y="13475"/>
                  <a:pt x="16282" y="13475"/>
                </a:cubicBezTo>
                <a:cubicBezTo>
                  <a:pt x="16301" y="13475"/>
                  <a:pt x="16316" y="13445"/>
                  <a:pt x="16316" y="13406"/>
                </a:cubicBezTo>
                <a:cubicBezTo>
                  <a:pt x="16316" y="13368"/>
                  <a:pt x="16301" y="13337"/>
                  <a:pt x="16282" y="13337"/>
                </a:cubicBezTo>
                <a:close/>
                <a:moveTo>
                  <a:pt x="12895" y="13356"/>
                </a:moveTo>
                <a:cubicBezTo>
                  <a:pt x="12876" y="13356"/>
                  <a:pt x="12860" y="13387"/>
                  <a:pt x="12860" y="13426"/>
                </a:cubicBezTo>
                <a:cubicBezTo>
                  <a:pt x="12860" y="13464"/>
                  <a:pt x="12876" y="13495"/>
                  <a:pt x="12895" y="13495"/>
                </a:cubicBezTo>
                <a:cubicBezTo>
                  <a:pt x="12914" y="13495"/>
                  <a:pt x="12929" y="13464"/>
                  <a:pt x="12929" y="13426"/>
                </a:cubicBezTo>
                <a:cubicBezTo>
                  <a:pt x="12929" y="13387"/>
                  <a:pt x="12914" y="13356"/>
                  <a:pt x="12895" y="13356"/>
                </a:cubicBezTo>
                <a:close/>
                <a:moveTo>
                  <a:pt x="9866" y="13366"/>
                </a:moveTo>
                <a:cubicBezTo>
                  <a:pt x="9847" y="13366"/>
                  <a:pt x="9831" y="13397"/>
                  <a:pt x="9831" y="13435"/>
                </a:cubicBezTo>
                <a:cubicBezTo>
                  <a:pt x="9831" y="13473"/>
                  <a:pt x="9847" y="13504"/>
                  <a:pt x="9866" y="13504"/>
                </a:cubicBezTo>
                <a:cubicBezTo>
                  <a:pt x="9885" y="13504"/>
                  <a:pt x="9901" y="13473"/>
                  <a:pt x="9901" y="13435"/>
                </a:cubicBezTo>
                <a:cubicBezTo>
                  <a:pt x="9901" y="13397"/>
                  <a:pt x="9885" y="13366"/>
                  <a:pt x="9866" y="13366"/>
                </a:cubicBezTo>
                <a:close/>
                <a:moveTo>
                  <a:pt x="15944" y="13385"/>
                </a:moveTo>
                <a:cubicBezTo>
                  <a:pt x="15916" y="13385"/>
                  <a:pt x="15894" y="13430"/>
                  <a:pt x="15894" y="13485"/>
                </a:cubicBezTo>
                <a:cubicBezTo>
                  <a:pt x="15894" y="13540"/>
                  <a:pt x="15916" y="13584"/>
                  <a:pt x="15944" y="13584"/>
                </a:cubicBezTo>
                <a:cubicBezTo>
                  <a:pt x="15971" y="13584"/>
                  <a:pt x="15994" y="13540"/>
                  <a:pt x="15994" y="13485"/>
                </a:cubicBezTo>
                <a:cubicBezTo>
                  <a:pt x="15994" y="13430"/>
                  <a:pt x="15971" y="13385"/>
                  <a:pt x="15944" y="13385"/>
                </a:cubicBezTo>
                <a:close/>
                <a:moveTo>
                  <a:pt x="16401" y="13414"/>
                </a:moveTo>
                <a:cubicBezTo>
                  <a:pt x="16382" y="13414"/>
                  <a:pt x="16367" y="13445"/>
                  <a:pt x="16367" y="13483"/>
                </a:cubicBezTo>
                <a:cubicBezTo>
                  <a:pt x="16367" y="13521"/>
                  <a:pt x="16382" y="13552"/>
                  <a:pt x="16401" y="13552"/>
                </a:cubicBezTo>
                <a:cubicBezTo>
                  <a:pt x="16420" y="13552"/>
                  <a:pt x="16436" y="13521"/>
                  <a:pt x="16436" y="13483"/>
                </a:cubicBezTo>
                <a:cubicBezTo>
                  <a:pt x="16436" y="13445"/>
                  <a:pt x="16420" y="13414"/>
                  <a:pt x="16401" y="13414"/>
                </a:cubicBezTo>
                <a:close/>
                <a:moveTo>
                  <a:pt x="10845" y="13452"/>
                </a:moveTo>
                <a:cubicBezTo>
                  <a:pt x="10826" y="13452"/>
                  <a:pt x="10811" y="13483"/>
                  <a:pt x="10811" y="13521"/>
                </a:cubicBezTo>
                <a:cubicBezTo>
                  <a:pt x="10811" y="13559"/>
                  <a:pt x="10826" y="13590"/>
                  <a:pt x="10845" y="13590"/>
                </a:cubicBezTo>
                <a:cubicBezTo>
                  <a:pt x="10865" y="13590"/>
                  <a:pt x="10880" y="13559"/>
                  <a:pt x="10880" y="13521"/>
                </a:cubicBezTo>
                <a:cubicBezTo>
                  <a:pt x="10880" y="13483"/>
                  <a:pt x="10865" y="13452"/>
                  <a:pt x="10845" y="13452"/>
                </a:cubicBezTo>
                <a:close/>
                <a:moveTo>
                  <a:pt x="17008" y="13519"/>
                </a:moveTo>
                <a:cubicBezTo>
                  <a:pt x="16989" y="13519"/>
                  <a:pt x="16973" y="13550"/>
                  <a:pt x="16973" y="13588"/>
                </a:cubicBezTo>
                <a:cubicBezTo>
                  <a:pt x="16973" y="13626"/>
                  <a:pt x="16989" y="13657"/>
                  <a:pt x="17008" y="13657"/>
                </a:cubicBezTo>
                <a:cubicBezTo>
                  <a:pt x="17027" y="13657"/>
                  <a:pt x="17043" y="13626"/>
                  <a:pt x="17043" y="13588"/>
                </a:cubicBezTo>
                <a:cubicBezTo>
                  <a:pt x="17043" y="13550"/>
                  <a:pt x="17027" y="13519"/>
                  <a:pt x="17008" y="13519"/>
                </a:cubicBezTo>
                <a:close/>
                <a:moveTo>
                  <a:pt x="10594" y="13528"/>
                </a:moveTo>
                <a:cubicBezTo>
                  <a:pt x="10553" y="13528"/>
                  <a:pt x="10519" y="13595"/>
                  <a:pt x="10519" y="13678"/>
                </a:cubicBezTo>
                <a:cubicBezTo>
                  <a:pt x="10519" y="13761"/>
                  <a:pt x="10553" y="13828"/>
                  <a:pt x="10594" y="13828"/>
                </a:cubicBezTo>
                <a:cubicBezTo>
                  <a:pt x="10636" y="13828"/>
                  <a:pt x="10669" y="13761"/>
                  <a:pt x="10669" y="13678"/>
                </a:cubicBezTo>
                <a:cubicBezTo>
                  <a:pt x="10669" y="13595"/>
                  <a:pt x="10636" y="13528"/>
                  <a:pt x="10594" y="13528"/>
                </a:cubicBezTo>
                <a:close/>
                <a:moveTo>
                  <a:pt x="12240" y="13576"/>
                </a:moveTo>
                <a:cubicBezTo>
                  <a:pt x="12221" y="13576"/>
                  <a:pt x="12206" y="13607"/>
                  <a:pt x="12206" y="13645"/>
                </a:cubicBezTo>
                <a:cubicBezTo>
                  <a:pt x="12206" y="13683"/>
                  <a:pt x="12221" y="13714"/>
                  <a:pt x="12240" y="13714"/>
                </a:cubicBezTo>
                <a:cubicBezTo>
                  <a:pt x="12259" y="13714"/>
                  <a:pt x="12275" y="13683"/>
                  <a:pt x="12275" y="13645"/>
                </a:cubicBezTo>
                <a:cubicBezTo>
                  <a:pt x="12275" y="13607"/>
                  <a:pt x="12259" y="13576"/>
                  <a:pt x="12240" y="13576"/>
                </a:cubicBezTo>
                <a:close/>
                <a:moveTo>
                  <a:pt x="16339" y="13586"/>
                </a:moveTo>
                <a:cubicBezTo>
                  <a:pt x="16320" y="13586"/>
                  <a:pt x="16305" y="13617"/>
                  <a:pt x="16305" y="13655"/>
                </a:cubicBezTo>
                <a:cubicBezTo>
                  <a:pt x="16305" y="13693"/>
                  <a:pt x="16320" y="13724"/>
                  <a:pt x="16339" y="13724"/>
                </a:cubicBezTo>
                <a:cubicBezTo>
                  <a:pt x="16358" y="13724"/>
                  <a:pt x="16374" y="13693"/>
                  <a:pt x="16374" y="13655"/>
                </a:cubicBezTo>
                <a:cubicBezTo>
                  <a:pt x="16374" y="13617"/>
                  <a:pt x="16358" y="13586"/>
                  <a:pt x="16339" y="13586"/>
                </a:cubicBezTo>
                <a:close/>
                <a:moveTo>
                  <a:pt x="13014" y="13595"/>
                </a:moveTo>
                <a:cubicBezTo>
                  <a:pt x="12995" y="13595"/>
                  <a:pt x="12980" y="13626"/>
                  <a:pt x="12980" y="13664"/>
                </a:cubicBezTo>
                <a:cubicBezTo>
                  <a:pt x="12980" y="13703"/>
                  <a:pt x="12995" y="13733"/>
                  <a:pt x="13014" y="13733"/>
                </a:cubicBezTo>
                <a:cubicBezTo>
                  <a:pt x="13033" y="13733"/>
                  <a:pt x="13049" y="13703"/>
                  <a:pt x="13049" y="13664"/>
                </a:cubicBezTo>
                <a:cubicBezTo>
                  <a:pt x="13049" y="13626"/>
                  <a:pt x="13033" y="13595"/>
                  <a:pt x="13014" y="13595"/>
                </a:cubicBezTo>
                <a:close/>
                <a:moveTo>
                  <a:pt x="17170" y="13614"/>
                </a:moveTo>
                <a:cubicBezTo>
                  <a:pt x="17151" y="13614"/>
                  <a:pt x="17136" y="13645"/>
                  <a:pt x="17136" y="13684"/>
                </a:cubicBezTo>
                <a:cubicBezTo>
                  <a:pt x="17136" y="13722"/>
                  <a:pt x="17151" y="13753"/>
                  <a:pt x="17170" y="13753"/>
                </a:cubicBezTo>
                <a:cubicBezTo>
                  <a:pt x="17190" y="13753"/>
                  <a:pt x="17205" y="13722"/>
                  <a:pt x="17205" y="13684"/>
                </a:cubicBezTo>
                <a:cubicBezTo>
                  <a:pt x="17205" y="13645"/>
                  <a:pt x="17190" y="13614"/>
                  <a:pt x="17170" y="13614"/>
                </a:cubicBezTo>
                <a:close/>
                <a:moveTo>
                  <a:pt x="6241" y="13652"/>
                </a:moveTo>
                <a:cubicBezTo>
                  <a:pt x="6214" y="13652"/>
                  <a:pt x="6191" y="13697"/>
                  <a:pt x="6191" y="13752"/>
                </a:cubicBezTo>
                <a:cubicBezTo>
                  <a:pt x="6191" y="13807"/>
                  <a:pt x="6214" y="13852"/>
                  <a:pt x="6241" y="13852"/>
                </a:cubicBezTo>
                <a:cubicBezTo>
                  <a:pt x="6269" y="13852"/>
                  <a:pt x="6291" y="13807"/>
                  <a:pt x="6291" y="13752"/>
                </a:cubicBezTo>
                <a:cubicBezTo>
                  <a:pt x="6291" y="13697"/>
                  <a:pt x="6269" y="13653"/>
                  <a:pt x="6241" y="13652"/>
                </a:cubicBezTo>
                <a:close/>
                <a:moveTo>
                  <a:pt x="16131" y="13700"/>
                </a:moveTo>
                <a:cubicBezTo>
                  <a:pt x="16100" y="13700"/>
                  <a:pt x="16075" y="13750"/>
                  <a:pt x="16075" y="13812"/>
                </a:cubicBezTo>
                <a:cubicBezTo>
                  <a:pt x="16075" y="13874"/>
                  <a:pt x="16100" y="13924"/>
                  <a:pt x="16131" y="13924"/>
                </a:cubicBezTo>
                <a:cubicBezTo>
                  <a:pt x="16162" y="13924"/>
                  <a:pt x="16187" y="13874"/>
                  <a:pt x="16187" y="13812"/>
                </a:cubicBezTo>
                <a:cubicBezTo>
                  <a:pt x="16187" y="13750"/>
                  <a:pt x="16162" y="13700"/>
                  <a:pt x="16131" y="13700"/>
                </a:cubicBezTo>
                <a:close/>
                <a:moveTo>
                  <a:pt x="5725" y="13738"/>
                </a:moveTo>
                <a:cubicBezTo>
                  <a:pt x="5698" y="13738"/>
                  <a:pt x="5675" y="13783"/>
                  <a:pt x="5675" y="13838"/>
                </a:cubicBezTo>
                <a:cubicBezTo>
                  <a:pt x="5675" y="13893"/>
                  <a:pt x="5698" y="13938"/>
                  <a:pt x="5725" y="13938"/>
                </a:cubicBezTo>
                <a:cubicBezTo>
                  <a:pt x="5753" y="13938"/>
                  <a:pt x="5775" y="13893"/>
                  <a:pt x="5775" y="13838"/>
                </a:cubicBezTo>
                <a:cubicBezTo>
                  <a:pt x="5775" y="13783"/>
                  <a:pt x="5753" y="13738"/>
                  <a:pt x="5725" y="13738"/>
                </a:cubicBezTo>
                <a:close/>
                <a:moveTo>
                  <a:pt x="16463" y="13748"/>
                </a:moveTo>
                <a:cubicBezTo>
                  <a:pt x="16444" y="13748"/>
                  <a:pt x="16429" y="13779"/>
                  <a:pt x="16429" y="13817"/>
                </a:cubicBezTo>
                <a:cubicBezTo>
                  <a:pt x="16429" y="13856"/>
                  <a:pt x="16444" y="13886"/>
                  <a:pt x="16463" y="13886"/>
                </a:cubicBezTo>
                <a:cubicBezTo>
                  <a:pt x="16483" y="13886"/>
                  <a:pt x="16498" y="13856"/>
                  <a:pt x="16498" y="13817"/>
                </a:cubicBezTo>
                <a:cubicBezTo>
                  <a:pt x="16498" y="13779"/>
                  <a:pt x="16483" y="13748"/>
                  <a:pt x="16463" y="13748"/>
                </a:cubicBezTo>
                <a:close/>
                <a:moveTo>
                  <a:pt x="5268" y="13815"/>
                </a:moveTo>
                <a:cubicBezTo>
                  <a:pt x="5226" y="13815"/>
                  <a:pt x="5193" y="13882"/>
                  <a:pt x="5193" y="13964"/>
                </a:cubicBezTo>
                <a:cubicBezTo>
                  <a:pt x="5193" y="14047"/>
                  <a:pt x="5226" y="14114"/>
                  <a:pt x="5268" y="14114"/>
                </a:cubicBezTo>
                <a:cubicBezTo>
                  <a:pt x="5309" y="14114"/>
                  <a:pt x="5343" y="14047"/>
                  <a:pt x="5343" y="13964"/>
                </a:cubicBezTo>
                <a:cubicBezTo>
                  <a:pt x="5343" y="13882"/>
                  <a:pt x="5309" y="13815"/>
                  <a:pt x="5268" y="13815"/>
                </a:cubicBezTo>
                <a:close/>
                <a:moveTo>
                  <a:pt x="11015" y="13815"/>
                </a:moveTo>
                <a:cubicBezTo>
                  <a:pt x="10973" y="13815"/>
                  <a:pt x="10940" y="13882"/>
                  <a:pt x="10940" y="13964"/>
                </a:cubicBezTo>
                <a:cubicBezTo>
                  <a:pt x="10940" y="14047"/>
                  <a:pt x="10973" y="14114"/>
                  <a:pt x="11015" y="14114"/>
                </a:cubicBezTo>
                <a:cubicBezTo>
                  <a:pt x="11056" y="14114"/>
                  <a:pt x="11090" y="14047"/>
                  <a:pt x="11090" y="13964"/>
                </a:cubicBezTo>
                <a:cubicBezTo>
                  <a:pt x="11090" y="13882"/>
                  <a:pt x="11056" y="13815"/>
                  <a:pt x="11015" y="13815"/>
                </a:cubicBezTo>
                <a:close/>
                <a:moveTo>
                  <a:pt x="16898" y="13824"/>
                </a:moveTo>
                <a:cubicBezTo>
                  <a:pt x="16879" y="13824"/>
                  <a:pt x="16864" y="13856"/>
                  <a:pt x="16864" y="13894"/>
                </a:cubicBezTo>
                <a:cubicBezTo>
                  <a:pt x="16864" y="13932"/>
                  <a:pt x="16879" y="13963"/>
                  <a:pt x="16898" y="13963"/>
                </a:cubicBezTo>
                <a:cubicBezTo>
                  <a:pt x="16917" y="13963"/>
                  <a:pt x="16933" y="13932"/>
                  <a:pt x="16933" y="13894"/>
                </a:cubicBezTo>
                <a:cubicBezTo>
                  <a:pt x="16933" y="13856"/>
                  <a:pt x="16917" y="13824"/>
                  <a:pt x="16898" y="13824"/>
                </a:cubicBezTo>
                <a:close/>
                <a:moveTo>
                  <a:pt x="12032" y="13872"/>
                </a:moveTo>
                <a:cubicBezTo>
                  <a:pt x="11991" y="13872"/>
                  <a:pt x="11957" y="13939"/>
                  <a:pt x="11957" y="14022"/>
                </a:cubicBezTo>
                <a:cubicBezTo>
                  <a:pt x="11957" y="14104"/>
                  <a:pt x="11991" y="14172"/>
                  <a:pt x="12032" y="14172"/>
                </a:cubicBezTo>
                <a:cubicBezTo>
                  <a:pt x="12073" y="14172"/>
                  <a:pt x="12107" y="14104"/>
                  <a:pt x="12107" y="14022"/>
                </a:cubicBezTo>
                <a:cubicBezTo>
                  <a:pt x="12107" y="13939"/>
                  <a:pt x="12073" y="13872"/>
                  <a:pt x="12032" y="13872"/>
                </a:cubicBezTo>
                <a:close/>
                <a:moveTo>
                  <a:pt x="17190" y="13872"/>
                </a:moveTo>
                <a:cubicBezTo>
                  <a:pt x="17163" y="13872"/>
                  <a:pt x="17141" y="13917"/>
                  <a:pt x="17141" y="13972"/>
                </a:cubicBezTo>
                <a:cubicBezTo>
                  <a:pt x="17141" y="14027"/>
                  <a:pt x="17163" y="14072"/>
                  <a:pt x="17190" y="14072"/>
                </a:cubicBezTo>
                <a:cubicBezTo>
                  <a:pt x="17218" y="14072"/>
                  <a:pt x="17240" y="14027"/>
                  <a:pt x="17240" y="13972"/>
                </a:cubicBezTo>
                <a:cubicBezTo>
                  <a:pt x="17240" y="13917"/>
                  <a:pt x="17218" y="13872"/>
                  <a:pt x="17190" y="13872"/>
                </a:cubicBezTo>
                <a:close/>
                <a:moveTo>
                  <a:pt x="17506" y="13891"/>
                </a:moveTo>
                <a:cubicBezTo>
                  <a:pt x="17478" y="13891"/>
                  <a:pt x="17456" y="13936"/>
                  <a:pt x="17456" y="13991"/>
                </a:cubicBezTo>
                <a:cubicBezTo>
                  <a:pt x="17456" y="14046"/>
                  <a:pt x="17478" y="14091"/>
                  <a:pt x="17506" y="14091"/>
                </a:cubicBezTo>
                <a:cubicBezTo>
                  <a:pt x="17533" y="14091"/>
                  <a:pt x="17556" y="14046"/>
                  <a:pt x="17556" y="13991"/>
                </a:cubicBezTo>
                <a:cubicBezTo>
                  <a:pt x="17556" y="13936"/>
                  <a:pt x="17533" y="13891"/>
                  <a:pt x="17506" y="13891"/>
                </a:cubicBezTo>
                <a:close/>
                <a:moveTo>
                  <a:pt x="17921" y="13891"/>
                </a:moveTo>
                <a:cubicBezTo>
                  <a:pt x="17894" y="13891"/>
                  <a:pt x="17872" y="13936"/>
                  <a:pt x="17872" y="13991"/>
                </a:cubicBezTo>
                <a:cubicBezTo>
                  <a:pt x="17872" y="14046"/>
                  <a:pt x="17894" y="14091"/>
                  <a:pt x="17921" y="14091"/>
                </a:cubicBezTo>
                <a:cubicBezTo>
                  <a:pt x="17949" y="14091"/>
                  <a:pt x="17971" y="14046"/>
                  <a:pt x="17971" y="13991"/>
                </a:cubicBezTo>
                <a:cubicBezTo>
                  <a:pt x="17971" y="13936"/>
                  <a:pt x="17949" y="13891"/>
                  <a:pt x="17921" y="13891"/>
                </a:cubicBezTo>
                <a:close/>
                <a:moveTo>
                  <a:pt x="17714" y="13939"/>
                </a:moveTo>
                <a:cubicBezTo>
                  <a:pt x="17698" y="13939"/>
                  <a:pt x="17685" y="13965"/>
                  <a:pt x="17685" y="13996"/>
                </a:cubicBezTo>
                <a:cubicBezTo>
                  <a:pt x="17685" y="14028"/>
                  <a:pt x="17698" y="14053"/>
                  <a:pt x="17714" y="14053"/>
                </a:cubicBezTo>
                <a:cubicBezTo>
                  <a:pt x="17730" y="14053"/>
                  <a:pt x="17742" y="14028"/>
                  <a:pt x="17742" y="13996"/>
                </a:cubicBezTo>
                <a:cubicBezTo>
                  <a:pt x="17742" y="13965"/>
                  <a:pt x="17730" y="13939"/>
                  <a:pt x="17714" y="13939"/>
                </a:cubicBezTo>
                <a:close/>
                <a:moveTo>
                  <a:pt x="11285" y="13949"/>
                </a:moveTo>
                <a:cubicBezTo>
                  <a:pt x="11266" y="13949"/>
                  <a:pt x="11250" y="13980"/>
                  <a:pt x="11250" y="14018"/>
                </a:cubicBezTo>
                <a:cubicBezTo>
                  <a:pt x="11250" y="14056"/>
                  <a:pt x="11266" y="14087"/>
                  <a:pt x="11285" y="14087"/>
                </a:cubicBezTo>
                <a:cubicBezTo>
                  <a:pt x="11304" y="14087"/>
                  <a:pt x="11319" y="14056"/>
                  <a:pt x="11319" y="14018"/>
                </a:cubicBezTo>
                <a:cubicBezTo>
                  <a:pt x="11319" y="13980"/>
                  <a:pt x="11304" y="13949"/>
                  <a:pt x="11285" y="13949"/>
                </a:cubicBezTo>
                <a:close/>
                <a:moveTo>
                  <a:pt x="12766" y="13977"/>
                </a:moveTo>
                <a:cubicBezTo>
                  <a:pt x="12747" y="13977"/>
                  <a:pt x="12731" y="14008"/>
                  <a:pt x="12731" y="14047"/>
                </a:cubicBezTo>
                <a:cubicBezTo>
                  <a:pt x="12731" y="14085"/>
                  <a:pt x="12747" y="14116"/>
                  <a:pt x="12766" y="14116"/>
                </a:cubicBezTo>
                <a:cubicBezTo>
                  <a:pt x="12785" y="14116"/>
                  <a:pt x="12800" y="14085"/>
                  <a:pt x="12800" y="14047"/>
                </a:cubicBezTo>
                <a:cubicBezTo>
                  <a:pt x="12800" y="14008"/>
                  <a:pt x="12785" y="13977"/>
                  <a:pt x="12766" y="13977"/>
                </a:cubicBezTo>
                <a:close/>
                <a:moveTo>
                  <a:pt x="16379" y="14006"/>
                </a:moveTo>
                <a:cubicBezTo>
                  <a:pt x="16338" y="14006"/>
                  <a:pt x="16305" y="14073"/>
                  <a:pt x="16305" y="14156"/>
                </a:cubicBezTo>
                <a:cubicBezTo>
                  <a:pt x="16305" y="14238"/>
                  <a:pt x="16338" y="14305"/>
                  <a:pt x="16379" y="14305"/>
                </a:cubicBezTo>
                <a:cubicBezTo>
                  <a:pt x="16421" y="14305"/>
                  <a:pt x="16454" y="14238"/>
                  <a:pt x="16454" y="14156"/>
                </a:cubicBezTo>
                <a:cubicBezTo>
                  <a:pt x="16454" y="14073"/>
                  <a:pt x="16421" y="14006"/>
                  <a:pt x="16379" y="14006"/>
                </a:cubicBezTo>
                <a:close/>
                <a:moveTo>
                  <a:pt x="6388" y="14035"/>
                </a:moveTo>
                <a:cubicBezTo>
                  <a:pt x="6369" y="14035"/>
                  <a:pt x="6354" y="14066"/>
                  <a:pt x="6354" y="14104"/>
                </a:cubicBezTo>
                <a:cubicBezTo>
                  <a:pt x="6354" y="14142"/>
                  <a:pt x="6369" y="14173"/>
                  <a:pt x="6388" y="14173"/>
                </a:cubicBezTo>
                <a:cubicBezTo>
                  <a:pt x="6407" y="14173"/>
                  <a:pt x="6423" y="14142"/>
                  <a:pt x="6423" y="14104"/>
                </a:cubicBezTo>
                <a:cubicBezTo>
                  <a:pt x="6423" y="14066"/>
                  <a:pt x="6407" y="14035"/>
                  <a:pt x="6388" y="14035"/>
                </a:cubicBezTo>
                <a:close/>
                <a:moveTo>
                  <a:pt x="16804" y="14054"/>
                </a:moveTo>
                <a:cubicBezTo>
                  <a:pt x="16776" y="14054"/>
                  <a:pt x="16754" y="14098"/>
                  <a:pt x="16754" y="14153"/>
                </a:cubicBezTo>
                <a:cubicBezTo>
                  <a:pt x="16754" y="14209"/>
                  <a:pt x="16776" y="14253"/>
                  <a:pt x="16804" y="14253"/>
                </a:cubicBezTo>
                <a:cubicBezTo>
                  <a:pt x="16831" y="14253"/>
                  <a:pt x="16854" y="14209"/>
                  <a:pt x="16854" y="14153"/>
                </a:cubicBezTo>
                <a:cubicBezTo>
                  <a:pt x="16854" y="14098"/>
                  <a:pt x="16831" y="14054"/>
                  <a:pt x="16804" y="14054"/>
                </a:cubicBezTo>
                <a:close/>
                <a:moveTo>
                  <a:pt x="17266" y="14092"/>
                </a:moveTo>
                <a:cubicBezTo>
                  <a:pt x="17247" y="14092"/>
                  <a:pt x="17231" y="14123"/>
                  <a:pt x="17231" y="14161"/>
                </a:cubicBezTo>
                <a:cubicBezTo>
                  <a:pt x="17231" y="14199"/>
                  <a:pt x="17247" y="14230"/>
                  <a:pt x="17266" y="14230"/>
                </a:cubicBezTo>
                <a:cubicBezTo>
                  <a:pt x="17285" y="14230"/>
                  <a:pt x="17301" y="14199"/>
                  <a:pt x="17301" y="14161"/>
                </a:cubicBezTo>
                <a:cubicBezTo>
                  <a:pt x="17301" y="14123"/>
                  <a:pt x="17285" y="14092"/>
                  <a:pt x="17266" y="14092"/>
                </a:cubicBezTo>
                <a:close/>
                <a:moveTo>
                  <a:pt x="16222" y="14140"/>
                </a:moveTo>
                <a:cubicBezTo>
                  <a:pt x="16191" y="14140"/>
                  <a:pt x="16166" y="14190"/>
                  <a:pt x="16166" y="14252"/>
                </a:cubicBezTo>
                <a:cubicBezTo>
                  <a:pt x="16166" y="14313"/>
                  <a:pt x="16191" y="14363"/>
                  <a:pt x="16222" y="14363"/>
                </a:cubicBezTo>
                <a:cubicBezTo>
                  <a:pt x="16253" y="14363"/>
                  <a:pt x="16278" y="14313"/>
                  <a:pt x="16278" y="14252"/>
                </a:cubicBezTo>
                <a:cubicBezTo>
                  <a:pt x="16278" y="14190"/>
                  <a:pt x="16253" y="14140"/>
                  <a:pt x="16222" y="14140"/>
                </a:cubicBezTo>
                <a:close/>
                <a:moveTo>
                  <a:pt x="6068" y="14149"/>
                </a:moveTo>
                <a:cubicBezTo>
                  <a:pt x="6049" y="14149"/>
                  <a:pt x="6034" y="14180"/>
                  <a:pt x="6034" y="14219"/>
                </a:cubicBezTo>
                <a:cubicBezTo>
                  <a:pt x="6034" y="14257"/>
                  <a:pt x="6049" y="14288"/>
                  <a:pt x="6068" y="14288"/>
                </a:cubicBezTo>
                <a:cubicBezTo>
                  <a:pt x="6087" y="14288"/>
                  <a:pt x="6103" y="14257"/>
                  <a:pt x="6103" y="14219"/>
                </a:cubicBezTo>
                <a:cubicBezTo>
                  <a:pt x="6103" y="14180"/>
                  <a:pt x="6087" y="14149"/>
                  <a:pt x="6068" y="14149"/>
                </a:cubicBezTo>
                <a:close/>
                <a:moveTo>
                  <a:pt x="18189" y="14149"/>
                </a:moveTo>
                <a:cubicBezTo>
                  <a:pt x="18161" y="14149"/>
                  <a:pt x="18139" y="14194"/>
                  <a:pt x="18139" y="14249"/>
                </a:cubicBezTo>
                <a:cubicBezTo>
                  <a:pt x="18139" y="14304"/>
                  <a:pt x="18161" y="14349"/>
                  <a:pt x="18189" y="14349"/>
                </a:cubicBezTo>
                <a:cubicBezTo>
                  <a:pt x="18216" y="14349"/>
                  <a:pt x="18239" y="14304"/>
                  <a:pt x="18239" y="14249"/>
                </a:cubicBezTo>
                <a:cubicBezTo>
                  <a:pt x="18239" y="14194"/>
                  <a:pt x="18216" y="14149"/>
                  <a:pt x="18189" y="14149"/>
                </a:cubicBezTo>
                <a:close/>
                <a:moveTo>
                  <a:pt x="17576" y="14168"/>
                </a:moveTo>
                <a:cubicBezTo>
                  <a:pt x="17565" y="14168"/>
                  <a:pt x="17556" y="14186"/>
                  <a:pt x="17556" y="14208"/>
                </a:cubicBezTo>
                <a:cubicBezTo>
                  <a:pt x="17556" y="14230"/>
                  <a:pt x="17565" y="14247"/>
                  <a:pt x="17576" y="14248"/>
                </a:cubicBezTo>
                <a:cubicBezTo>
                  <a:pt x="17587" y="14248"/>
                  <a:pt x="17596" y="14230"/>
                  <a:pt x="17596" y="14208"/>
                </a:cubicBezTo>
                <a:cubicBezTo>
                  <a:pt x="17596" y="14186"/>
                  <a:pt x="17587" y="14168"/>
                  <a:pt x="17576" y="14168"/>
                </a:cubicBezTo>
                <a:close/>
                <a:moveTo>
                  <a:pt x="7071" y="14226"/>
                </a:moveTo>
                <a:cubicBezTo>
                  <a:pt x="7052" y="14226"/>
                  <a:pt x="7037" y="14257"/>
                  <a:pt x="7037" y="14295"/>
                </a:cubicBezTo>
                <a:cubicBezTo>
                  <a:pt x="7037" y="14333"/>
                  <a:pt x="7052" y="14364"/>
                  <a:pt x="7071" y="14364"/>
                </a:cubicBezTo>
                <a:cubicBezTo>
                  <a:pt x="7091" y="14364"/>
                  <a:pt x="7106" y="14333"/>
                  <a:pt x="7106" y="14295"/>
                </a:cubicBezTo>
                <a:cubicBezTo>
                  <a:pt x="7106" y="14257"/>
                  <a:pt x="7091" y="14226"/>
                  <a:pt x="7071" y="14226"/>
                </a:cubicBezTo>
                <a:close/>
                <a:moveTo>
                  <a:pt x="16530" y="14245"/>
                </a:moveTo>
                <a:cubicBezTo>
                  <a:pt x="16511" y="14245"/>
                  <a:pt x="16496" y="14276"/>
                  <a:pt x="16496" y="14314"/>
                </a:cubicBezTo>
                <a:cubicBezTo>
                  <a:pt x="16496" y="14352"/>
                  <a:pt x="16511" y="14383"/>
                  <a:pt x="16530" y="14383"/>
                </a:cubicBezTo>
                <a:cubicBezTo>
                  <a:pt x="16549" y="14383"/>
                  <a:pt x="16565" y="14352"/>
                  <a:pt x="16565" y="14314"/>
                </a:cubicBezTo>
                <a:cubicBezTo>
                  <a:pt x="16565" y="14276"/>
                  <a:pt x="16549" y="14245"/>
                  <a:pt x="16530" y="14245"/>
                </a:cubicBezTo>
                <a:close/>
                <a:moveTo>
                  <a:pt x="6786" y="14264"/>
                </a:moveTo>
                <a:cubicBezTo>
                  <a:pt x="6771" y="14264"/>
                  <a:pt x="6760" y="14287"/>
                  <a:pt x="6760" y="14316"/>
                </a:cubicBezTo>
                <a:cubicBezTo>
                  <a:pt x="6760" y="14345"/>
                  <a:pt x="6771" y="14368"/>
                  <a:pt x="6786" y="14368"/>
                </a:cubicBezTo>
                <a:cubicBezTo>
                  <a:pt x="6800" y="14368"/>
                  <a:pt x="6812" y="14345"/>
                  <a:pt x="6812" y="14316"/>
                </a:cubicBezTo>
                <a:cubicBezTo>
                  <a:pt x="6812" y="14287"/>
                  <a:pt x="6800" y="14264"/>
                  <a:pt x="6786" y="14264"/>
                </a:cubicBezTo>
                <a:close/>
                <a:moveTo>
                  <a:pt x="18542" y="14273"/>
                </a:moveTo>
                <a:cubicBezTo>
                  <a:pt x="18522" y="14273"/>
                  <a:pt x="18507" y="14305"/>
                  <a:pt x="18507" y="14343"/>
                </a:cubicBezTo>
                <a:cubicBezTo>
                  <a:pt x="18507" y="14381"/>
                  <a:pt x="18522" y="14412"/>
                  <a:pt x="18542" y="14412"/>
                </a:cubicBezTo>
                <a:cubicBezTo>
                  <a:pt x="18561" y="14412"/>
                  <a:pt x="18576" y="14381"/>
                  <a:pt x="18576" y="14343"/>
                </a:cubicBezTo>
                <a:cubicBezTo>
                  <a:pt x="18576" y="14305"/>
                  <a:pt x="18561" y="14273"/>
                  <a:pt x="18542" y="14273"/>
                </a:cubicBezTo>
                <a:close/>
                <a:moveTo>
                  <a:pt x="17438" y="14312"/>
                </a:moveTo>
                <a:cubicBezTo>
                  <a:pt x="17427" y="14312"/>
                  <a:pt x="17418" y="14330"/>
                  <a:pt x="17418" y="14351"/>
                </a:cubicBezTo>
                <a:cubicBezTo>
                  <a:pt x="17418" y="14373"/>
                  <a:pt x="17427" y="14391"/>
                  <a:pt x="17438" y="14391"/>
                </a:cubicBezTo>
                <a:cubicBezTo>
                  <a:pt x="17448" y="14391"/>
                  <a:pt x="17457" y="14373"/>
                  <a:pt x="17457" y="14351"/>
                </a:cubicBezTo>
                <a:cubicBezTo>
                  <a:pt x="17457" y="14330"/>
                  <a:pt x="17448" y="14312"/>
                  <a:pt x="17438" y="14312"/>
                </a:cubicBezTo>
                <a:close/>
                <a:moveTo>
                  <a:pt x="12002" y="14321"/>
                </a:moveTo>
                <a:cubicBezTo>
                  <a:pt x="11982" y="14321"/>
                  <a:pt x="11967" y="14352"/>
                  <a:pt x="11967" y="14391"/>
                </a:cubicBezTo>
                <a:cubicBezTo>
                  <a:pt x="11967" y="14429"/>
                  <a:pt x="11982" y="14459"/>
                  <a:pt x="12002" y="14459"/>
                </a:cubicBezTo>
                <a:cubicBezTo>
                  <a:pt x="12021" y="14459"/>
                  <a:pt x="12036" y="14429"/>
                  <a:pt x="12036" y="14391"/>
                </a:cubicBezTo>
                <a:cubicBezTo>
                  <a:pt x="12036" y="14352"/>
                  <a:pt x="12021" y="14321"/>
                  <a:pt x="12002" y="14321"/>
                </a:cubicBezTo>
                <a:close/>
                <a:moveTo>
                  <a:pt x="17110" y="14331"/>
                </a:moveTo>
                <a:cubicBezTo>
                  <a:pt x="17069" y="14331"/>
                  <a:pt x="17036" y="14398"/>
                  <a:pt x="17036" y="14480"/>
                </a:cubicBezTo>
                <a:cubicBezTo>
                  <a:pt x="17036" y="14563"/>
                  <a:pt x="17069" y="14630"/>
                  <a:pt x="17110" y="14630"/>
                </a:cubicBezTo>
                <a:cubicBezTo>
                  <a:pt x="17152" y="14630"/>
                  <a:pt x="17185" y="14563"/>
                  <a:pt x="17185" y="14480"/>
                </a:cubicBezTo>
                <a:cubicBezTo>
                  <a:pt x="17185" y="14398"/>
                  <a:pt x="17152" y="14331"/>
                  <a:pt x="17110" y="14331"/>
                </a:cubicBezTo>
                <a:close/>
                <a:moveTo>
                  <a:pt x="18307" y="14340"/>
                </a:moveTo>
                <a:cubicBezTo>
                  <a:pt x="18296" y="14340"/>
                  <a:pt x="18287" y="14358"/>
                  <a:pt x="18287" y="14380"/>
                </a:cubicBezTo>
                <a:cubicBezTo>
                  <a:pt x="18287" y="14402"/>
                  <a:pt x="18296" y="14419"/>
                  <a:pt x="18307" y="14419"/>
                </a:cubicBezTo>
                <a:cubicBezTo>
                  <a:pt x="18318" y="14419"/>
                  <a:pt x="18327" y="14402"/>
                  <a:pt x="18327" y="14380"/>
                </a:cubicBezTo>
                <a:cubicBezTo>
                  <a:pt x="18327" y="14358"/>
                  <a:pt x="18318" y="14340"/>
                  <a:pt x="18307" y="14340"/>
                </a:cubicBezTo>
                <a:close/>
                <a:moveTo>
                  <a:pt x="16909" y="14359"/>
                </a:moveTo>
                <a:cubicBezTo>
                  <a:pt x="16881" y="14359"/>
                  <a:pt x="16859" y="14404"/>
                  <a:pt x="16859" y="14459"/>
                </a:cubicBezTo>
                <a:cubicBezTo>
                  <a:pt x="16859" y="14514"/>
                  <a:pt x="16881" y="14559"/>
                  <a:pt x="16909" y="14559"/>
                </a:cubicBezTo>
                <a:cubicBezTo>
                  <a:pt x="16936" y="14559"/>
                  <a:pt x="16959" y="14514"/>
                  <a:pt x="16959" y="14459"/>
                </a:cubicBezTo>
                <a:cubicBezTo>
                  <a:pt x="16959" y="14404"/>
                  <a:pt x="16936" y="14359"/>
                  <a:pt x="16909" y="14359"/>
                </a:cubicBezTo>
                <a:close/>
                <a:moveTo>
                  <a:pt x="7469" y="14369"/>
                </a:moveTo>
                <a:cubicBezTo>
                  <a:pt x="7441" y="14369"/>
                  <a:pt x="7419" y="14414"/>
                  <a:pt x="7419" y="14469"/>
                </a:cubicBezTo>
                <a:cubicBezTo>
                  <a:pt x="7419" y="14524"/>
                  <a:pt x="7441" y="14569"/>
                  <a:pt x="7469" y="14569"/>
                </a:cubicBezTo>
                <a:cubicBezTo>
                  <a:pt x="7496" y="14569"/>
                  <a:pt x="7519" y="14524"/>
                  <a:pt x="7519" y="14469"/>
                </a:cubicBezTo>
                <a:cubicBezTo>
                  <a:pt x="7519" y="14414"/>
                  <a:pt x="7496" y="14369"/>
                  <a:pt x="7469" y="14369"/>
                </a:cubicBezTo>
                <a:close/>
                <a:moveTo>
                  <a:pt x="17528" y="14369"/>
                </a:moveTo>
                <a:cubicBezTo>
                  <a:pt x="17517" y="14369"/>
                  <a:pt x="17508" y="14387"/>
                  <a:pt x="17508" y="14409"/>
                </a:cubicBezTo>
                <a:cubicBezTo>
                  <a:pt x="17508" y="14431"/>
                  <a:pt x="17517" y="14448"/>
                  <a:pt x="17528" y="14448"/>
                </a:cubicBezTo>
                <a:cubicBezTo>
                  <a:pt x="17539" y="14448"/>
                  <a:pt x="17548" y="14431"/>
                  <a:pt x="17548" y="14409"/>
                </a:cubicBezTo>
                <a:cubicBezTo>
                  <a:pt x="17548" y="14387"/>
                  <a:pt x="17539" y="14369"/>
                  <a:pt x="17528" y="14369"/>
                </a:cubicBezTo>
                <a:close/>
                <a:moveTo>
                  <a:pt x="19398" y="14369"/>
                </a:moveTo>
                <a:cubicBezTo>
                  <a:pt x="19370" y="14369"/>
                  <a:pt x="19348" y="14414"/>
                  <a:pt x="19348" y="14469"/>
                </a:cubicBezTo>
                <a:cubicBezTo>
                  <a:pt x="19348" y="14524"/>
                  <a:pt x="19370" y="14568"/>
                  <a:pt x="19398" y="14568"/>
                </a:cubicBezTo>
                <a:cubicBezTo>
                  <a:pt x="19425" y="14568"/>
                  <a:pt x="19448" y="14524"/>
                  <a:pt x="19448" y="14469"/>
                </a:cubicBezTo>
                <a:cubicBezTo>
                  <a:pt x="19448" y="14414"/>
                  <a:pt x="19425" y="14369"/>
                  <a:pt x="19398" y="14369"/>
                </a:cubicBezTo>
                <a:close/>
                <a:moveTo>
                  <a:pt x="17850" y="14388"/>
                </a:moveTo>
                <a:cubicBezTo>
                  <a:pt x="17822" y="14388"/>
                  <a:pt x="17800" y="14433"/>
                  <a:pt x="17800" y="14488"/>
                </a:cubicBezTo>
                <a:cubicBezTo>
                  <a:pt x="17800" y="14543"/>
                  <a:pt x="17822" y="14588"/>
                  <a:pt x="17850" y="14588"/>
                </a:cubicBezTo>
                <a:cubicBezTo>
                  <a:pt x="17877" y="14588"/>
                  <a:pt x="17900" y="14543"/>
                  <a:pt x="17900" y="14488"/>
                </a:cubicBezTo>
                <a:cubicBezTo>
                  <a:pt x="17900" y="14433"/>
                  <a:pt x="17877" y="14388"/>
                  <a:pt x="17850" y="14388"/>
                </a:cubicBezTo>
                <a:close/>
                <a:moveTo>
                  <a:pt x="12556" y="14398"/>
                </a:moveTo>
                <a:cubicBezTo>
                  <a:pt x="12537" y="14398"/>
                  <a:pt x="12521" y="14429"/>
                  <a:pt x="12521" y="14467"/>
                </a:cubicBezTo>
                <a:cubicBezTo>
                  <a:pt x="12521" y="14505"/>
                  <a:pt x="12537" y="14536"/>
                  <a:pt x="12556" y="14536"/>
                </a:cubicBezTo>
                <a:cubicBezTo>
                  <a:pt x="12575" y="14536"/>
                  <a:pt x="12590" y="14505"/>
                  <a:pt x="12590" y="14467"/>
                </a:cubicBezTo>
                <a:cubicBezTo>
                  <a:pt x="12590" y="14429"/>
                  <a:pt x="12575" y="14398"/>
                  <a:pt x="12556" y="14398"/>
                </a:cubicBezTo>
                <a:close/>
                <a:moveTo>
                  <a:pt x="18403" y="14398"/>
                </a:moveTo>
                <a:cubicBezTo>
                  <a:pt x="18392" y="14398"/>
                  <a:pt x="18383" y="14415"/>
                  <a:pt x="18383" y="14437"/>
                </a:cubicBezTo>
                <a:cubicBezTo>
                  <a:pt x="18383" y="14459"/>
                  <a:pt x="18392" y="14477"/>
                  <a:pt x="18403" y="14477"/>
                </a:cubicBezTo>
                <a:cubicBezTo>
                  <a:pt x="18413" y="14477"/>
                  <a:pt x="18422" y="14459"/>
                  <a:pt x="18422" y="14437"/>
                </a:cubicBezTo>
                <a:cubicBezTo>
                  <a:pt x="18422" y="14415"/>
                  <a:pt x="18413" y="14398"/>
                  <a:pt x="18403" y="14398"/>
                </a:cubicBezTo>
                <a:close/>
                <a:moveTo>
                  <a:pt x="18713" y="14417"/>
                </a:moveTo>
                <a:cubicBezTo>
                  <a:pt x="18702" y="14417"/>
                  <a:pt x="18693" y="14435"/>
                  <a:pt x="18693" y="14456"/>
                </a:cubicBezTo>
                <a:cubicBezTo>
                  <a:pt x="18693" y="14478"/>
                  <a:pt x="18702" y="14496"/>
                  <a:pt x="18713" y="14496"/>
                </a:cubicBezTo>
                <a:cubicBezTo>
                  <a:pt x="18724" y="14496"/>
                  <a:pt x="18733" y="14478"/>
                  <a:pt x="18733" y="14456"/>
                </a:cubicBezTo>
                <a:cubicBezTo>
                  <a:pt x="18733" y="14435"/>
                  <a:pt x="18724" y="14417"/>
                  <a:pt x="18713" y="14417"/>
                </a:cubicBezTo>
                <a:close/>
                <a:moveTo>
                  <a:pt x="11495" y="14445"/>
                </a:moveTo>
                <a:cubicBezTo>
                  <a:pt x="11476" y="14445"/>
                  <a:pt x="11461" y="14477"/>
                  <a:pt x="11461" y="14515"/>
                </a:cubicBezTo>
                <a:cubicBezTo>
                  <a:pt x="11461" y="14553"/>
                  <a:pt x="11476" y="14584"/>
                  <a:pt x="11495" y="14584"/>
                </a:cubicBezTo>
                <a:cubicBezTo>
                  <a:pt x="11514" y="14584"/>
                  <a:pt x="11530" y="14553"/>
                  <a:pt x="11530" y="14515"/>
                </a:cubicBezTo>
                <a:cubicBezTo>
                  <a:pt x="11530" y="14477"/>
                  <a:pt x="11514" y="14445"/>
                  <a:pt x="11495" y="14445"/>
                </a:cubicBezTo>
                <a:close/>
                <a:moveTo>
                  <a:pt x="18863" y="14445"/>
                </a:moveTo>
                <a:cubicBezTo>
                  <a:pt x="18827" y="14445"/>
                  <a:pt x="18798" y="14503"/>
                  <a:pt x="18798" y="14574"/>
                </a:cubicBezTo>
                <a:cubicBezTo>
                  <a:pt x="18798" y="14645"/>
                  <a:pt x="18827" y="14702"/>
                  <a:pt x="18863" y="14702"/>
                </a:cubicBezTo>
                <a:cubicBezTo>
                  <a:pt x="18898" y="14702"/>
                  <a:pt x="18927" y="14645"/>
                  <a:pt x="18927" y="14574"/>
                </a:cubicBezTo>
                <a:cubicBezTo>
                  <a:pt x="18927" y="14503"/>
                  <a:pt x="18898" y="14445"/>
                  <a:pt x="18863" y="14445"/>
                </a:cubicBezTo>
                <a:close/>
                <a:moveTo>
                  <a:pt x="6494" y="14465"/>
                </a:moveTo>
                <a:cubicBezTo>
                  <a:pt x="6480" y="14465"/>
                  <a:pt x="6468" y="14488"/>
                  <a:pt x="6468" y="14516"/>
                </a:cubicBezTo>
                <a:cubicBezTo>
                  <a:pt x="6468" y="14545"/>
                  <a:pt x="6480" y="14568"/>
                  <a:pt x="6494" y="14568"/>
                </a:cubicBezTo>
                <a:cubicBezTo>
                  <a:pt x="6509" y="14568"/>
                  <a:pt x="6520" y="14545"/>
                  <a:pt x="6520" y="14516"/>
                </a:cubicBezTo>
                <a:cubicBezTo>
                  <a:pt x="6520" y="14488"/>
                  <a:pt x="6509" y="14465"/>
                  <a:pt x="6494" y="14465"/>
                </a:cubicBezTo>
                <a:close/>
                <a:moveTo>
                  <a:pt x="18030" y="14465"/>
                </a:moveTo>
                <a:cubicBezTo>
                  <a:pt x="18011" y="14465"/>
                  <a:pt x="17996" y="14496"/>
                  <a:pt x="17996" y="14534"/>
                </a:cubicBezTo>
                <a:cubicBezTo>
                  <a:pt x="17996" y="14572"/>
                  <a:pt x="18011" y="14603"/>
                  <a:pt x="18030" y="14603"/>
                </a:cubicBezTo>
                <a:cubicBezTo>
                  <a:pt x="18049" y="14603"/>
                  <a:pt x="18065" y="14572"/>
                  <a:pt x="18065" y="14534"/>
                </a:cubicBezTo>
                <a:cubicBezTo>
                  <a:pt x="18065" y="14496"/>
                  <a:pt x="18049" y="14465"/>
                  <a:pt x="18030" y="14465"/>
                </a:cubicBezTo>
                <a:close/>
                <a:moveTo>
                  <a:pt x="5143" y="14484"/>
                </a:moveTo>
                <a:cubicBezTo>
                  <a:pt x="5102" y="14484"/>
                  <a:pt x="5069" y="14551"/>
                  <a:pt x="5069" y="14633"/>
                </a:cubicBezTo>
                <a:cubicBezTo>
                  <a:pt x="5069" y="14716"/>
                  <a:pt x="5102" y="14783"/>
                  <a:pt x="5143" y="14783"/>
                </a:cubicBezTo>
                <a:cubicBezTo>
                  <a:pt x="5185" y="14783"/>
                  <a:pt x="5218" y="14716"/>
                  <a:pt x="5218" y="14633"/>
                </a:cubicBezTo>
                <a:cubicBezTo>
                  <a:pt x="5218" y="14551"/>
                  <a:pt x="5185" y="14484"/>
                  <a:pt x="5143" y="14484"/>
                </a:cubicBezTo>
                <a:close/>
                <a:moveTo>
                  <a:pt x="17375" y="14484"/>
                </a:moveTo>
                <a:cubicBezTo>
                  <a:pt x="17365" y="14484"/>
                  <a:pt x="17356" y="14502"/>
                  <a:pt x="17356" y="14523"/>
                </a:cubicBezTo>
                <a:cubicBezTo>
                  <a:pt x="17356" y="14545"/>
                  <a:pt x="17365" y="14563"/>
                  <a:pt x="17375" y="14563"/>
                </a:cubicBezTo>
                <a:cubicBezTo>
                  <a:pt x="17386" y="14563"/>
                  <a:pt x="17395" y="14545"/>
                  <a:pt x="17395" y="14523"/>
                </a:cubicBezTo>
                <a:cubicBezTo>
                  <a:pt x="17395" y="14502"/>
                  <a:pt x="17386" y="14484"/>
                  <a:pt x="17375" y="14484"/>
                </a:cubicBezTo>
                <a:close/>
                <a:moveTo>
                  <a:pt x="17542" y="14512"/>
                </a:moveTo>
                <a:cubicBezTo>
                  <a:pt x="17526" y="14512"/>
                  <a:pt x="17513" y="14538"/>
                  <a:pt x="17513" y="14569"/>
                </a:cubicBezTo>
                <a:cubicBezTo>
                  <a:pt x="17513" y="14601"/>
                  <a:pt x="17526" y="14627"/>
                  <a:pt x="17542" y="14627"/>
                </a:cubicBezTo>
                <a:cubicBezTo>
                  <a:pt x="17558" y="14627"/>
                  <a:pt x="17570" y="14601"/>
                  <a:pt x="17570" y="14569"/>
                </a:cubicBezTo>
                <a:cubicBezTo>
                  <a:pt x="17570" y="14538"/>
                  <a:pt x="17558" y="14512"/>
                  <a:pt x="17542" y="14512"/>
                </a:cubicBezTo>
                <a:close/>
                <a:moveTo>
                  <a:pt x="17452" y="14522"/>
                </a:moveTo>
                <a:cubicBezTo>
                  <a:pt x="17441" y="14522"/>
                  <a:pt x="17432" y="14540"/>
                  <a:pt x="17432" y="14562"/>
                </a:cubicBezTo>
                <a:cubicBezTo>
                  <a:pt x="17432" y="14583"/>
                  <a:pt x="17441" y="14601"/>
                  <a:pt x="17452" y="14601"/>
                </a:cubicBezTo>
                <a:cubicBezTo>
                  <a:pt x="17463" y="14601"/>
                  <a:pt x="17472" y="14583"/>
                  <a:pt x="17472" y="14562"/>
                </a:cubicBezTo>
                <a:cubicBezTo>
                  <a:pt x="17472" y="14540"/>
                  <a:pt x="17463" y="14522"/>
                  <a:pt x="17452" y="14522"/>
                </a:cubicBezTo>
                <a:close/>
                <a:moveTo>
                  <a:pt x="16397" y="14560"/>
                </a:moveTo>
                <a:cubicBezTo>
                  <a:pt x="16377" y="14560"/>
                  <a:pt x="16362" y="14591"/>
                  <a:pt x="16362" y="14629"/>
                </a:cubicBezTo>
                <a:cubicBezTo>
                  <a:pt x="16362" y="14668"/>
                  <a:pt x="16377" y="14698"/>
                  <a:pt x="16397" y="14698"/>
                </a:cubicBezTo>
                <a:cubicBezTo>
                  <a:pt x="16416" y="14698"/>
                  <a:pt x="16431" y="14668"/>
                  <a:pt x="16431" y="14629"/>
                </a:cubicBezTo>
                <a:cubicBezTo>
                  <a:pt x="16431" y="14591"/>
                  <a:pt x="16416" y="14560"/>
                  <a:pt x="16397" y="14560"/>
                </a:cubicBezTo>
                <a:close/>
                <a:moveTo>
                  <a:pt x="18326" y="14560"/>
                </a:moveTo>
                <a:cubicBezTo>
                  <a:pt x="18315" y="14560"/>
                  <a:pt x="18306" y="14578"/>
                  <a:pt x="18306" y="14600"/>
                </a:cubicBezTo>
                <a:cubicBezTo>
                  <a:pt x="18306" y="14622"/>
                  <a:pt x="18315" y="14639"/>
                  <a:pt x="18326" y="14639"/>
                </a:cubicBezTo>
                <a:cubicBezTo>
                  <a:pt x="18337" y="14639"/>
                  <a:pt x="18346" y="14622"/>
                  <a:pt x="18346" y="14600"/>
                </a:cubicBezTo>
                <a:cubicBezTo>
                  <a:pt x="18346" y="14578"/>
                  <a:pt x="18337" y="14560"/>
                  <a:pt x="18326" y="14560"/>
                </a:cubicBezTo>
                <a:close/>
                <a:moveTo>
                  <a:pt x="18710" y="14579"/>
                </a:moveTo>
                <a:cubicBezTo>
                  <a:pt x="18682" y="14579"/>
                  <a:pt x="18660" y="14624"/>
                  <a:pt x="18660" y="14679"/>
                </a:cubicBezTo>
                <a:cubicBezTo>
                  <a:pt x="18660" y="14734"/>
                  <a:pt x="18682" y="14779"/>
                  <a:pt x="18710" y="14779"/>
                </a:cubicBezTo>
                <a:cubicBezTo>
                  <a:pt x="18737" y="14779"/>
                  <a:pt x="18760" y="14734"/>
                  <a:pt x="18760" y="14679"/>
                </a:cubicBezTo>
                <a:cubicBezTo>
                  <a:pt x="18760" y="14624"/>
                  <a:pt x="18737" y="14579"/>
                  <a:pt x="18710" y="14579"/>
                </a:cubicBezTo>
                <a:close/>
                <a:moveTo>
                  <a:pt x="11261" y="14637"/>
                </a:moveTo>
                <a:cubicBezTo>
                  <a:pt x="11195" y="14637"/>
                  <a:pt x="11140" y="14745"/>
                  <a:pt x="11140" y="14878"/>
                </a:cubicBezTo>
                <a:cubicBezTo>
                  <a:pt x="11140" y="15012"/>
                  <a:pt x="11195" y="15120"/>
                  <a:pt x="11261" y="15120"/>
                </a:cubicBezTo>
                <a:cubicBezTo>
                  <a:pt x="11328" y="15120"/>
                  <a:pt x="11382" y="15012"/>
                  <a:pt x="11382" y="14878"/>
                </a:cubicBezTo>
                <a:cubicBezTo>
                  <a:pt x="11382" y="14745"/>
                  <a:pt x="11328" y="14637"/>
                  <a:pt x="11261" y="14637"/>
                </a:cubicBezTo>
                <a:close/>
                <a:moveTo>
                  <a:pt x="11768" y="14637"/>
                </a:moveTo>
                <a:cubicBezTo>
                  <a:pt x="11741" y="14637"/>
                  <a:pt x="11718" y="14681"/>
                  <a:pt x="11718" y="14736"/>
                </a:cubicBezTo>
                <a:cubicBezTo>
                  <a:pt x="11718" y="14791"/>
                  <a:pt x="11741" y="14836"/>
                  <a:pt x="11768" y="14836"/>
                </a:cubicBezTo>
                <a:cubicBezTo>
                  <a:pt x="11796" y="14836"/>
                  <a:pt x="11818" y="14791"/>
                  <a:pt x="11818" y="14736"/>
                </a:cubicBezTo>
                <a:cubicBezTo>
                  <a:pt x="11818" y="14681"/>
                  <a:pt x="11796" y="14637"/>
                  <a:pt x="11768" y="14637"/>
                </a:cubicBezTo>
                <a:close/>
                <a:moveTo>
                  <a:pt x="17586" y="14637"/>
                </a:moveTo>
                <a:cubicBezTo>
                  <a:pt x="17575" y="14637"/>
                  <a:pt x="17566" y="14654"/>
                  <a:pt x="17566" y="14676"/>
                </a:cubicBezTo>
                <a:cubicBezTo>
                  <a:pt x="17566" y="14698"/>
                  <a:pt x="17575" y="14716"/>
                  <a:pt x="17586" y="14716"/>
                </a:cubicBezTo>
                <a:cubicBezTo>
                  <a:pt x="17597" y="14716"/>
                  <a:pt x="17605" y="14698"/>
                  <a:pt x="17605" y="14676"/>
                </a:cubicBezTo>
                <a:cubicBezTo>
                  <a:pt x="17605" y="14654"/>
                  <a:pt x="17597" y="14637"/>
                  <a:pt x="17586" y="14637"/>
                </a:cubicBezTo>
                <a:close/>
                <a:moveTo>
                  <a:pt x="18460" y="14665"/>
                </a:moveTo>
                <a:cubicBezTo>
                  <a:pt x="18449" y="14665"/>
                  <a:pt x="18440" y="14683"/>
                  <a:pt x="18440" y="14705"/>
                </a:cubicBezTo>
                <a:cubicBezTo>
                  <a:pt x="18440" y="14727"/>
                  <a:pt x="18449" y="14744"/>
                  <a:pt x="18460" y="14744"/>
                </a:cubicBezTo>
                <a:cubicBezTo>
                  <a:pt x="18471" y="14744"/>
                  <a:pt x="18480" y="14727"/>
                  <a:pt x="18480" y="14705"/>
                </a:cubicBezTo>
                <a:cubicBezTo>
                  <a:pt x="18480" y="14683"/>
                  <a:pt x="18471" y="14665"/>
                  <a:pt x="18460" y="14665"/>
                </a:cubicBezTo>
                <a:close/>
                <a:moveTo>
                  <a:pt x="19555" y="14703"/>
                </a:moveTo>
                <a:cubicBezTo>
                  <a:pt x="19528" y="14703"/>
                  <a:pt x="19505" y="14748"/>
                  <a:pt x="19505" y="14803"/>
                </a:cubicBezTo>
                <a:cubicBezTo>
                  <a:pt x="19505" y="14858"/>
                  <a:pt x="19528" y="14903"/>
                  <a:pt x="19555" y="14903"/>
                </a:cubicBezTo>
                <a:cubicBezTo>
                  <a:pt x="19583" y="14903"/>
                  <a:pt x="19605" y="14858"/>
                  <a:pt x="19605" y="14803"/>
                </a:cubicBezTo>
                <a:cubicBezTo>
                  <a:pt x="19605" y="14748"/>
                  <a:pt x="19583" y="14703"/>
                  <a:pt x="19555" y="14703"/>
                </a:cubicBezTo>
                <a:close/>
                <a:moveTo>
                  <a:pt x="10941" y="14732"/>
                </a:moveTo>
                <a:cubicBezTo>
                  <a:pt x="10922" y="14732"/>
                  <a:pt x="10906" y="14763"/>
                  <a:pt x="10906" y="14801"/>
                </a:cubicBezTo>
                <a:cubicBezTo>
                  <a:pt x="10906" y="14839"/>
                  <a:pt x="10922" y="14870"/>
                  <a:pt x="10941" y="14870"/>
                </a:cubicBezTo>
                <a:cubicBezTo>
                  <a:pt x="10960" y="14870"/>
                  <a:pt x="10975" y="14839"/>
                  <a:pt x="10975" y="14801"/>
                </a:cubicBezTo>
                <a:cubicBezTo>
                  <a:pt x="10975" y="14763"/>
                  <a:pt x="10960" y="14732"/>
                  <a:pt x="10941" y="14732"/>
                </a:cubicBezTo>
                <a:close/>
                <a:moveTo>
                  <a:pt x="16535" y="14732"/>
                </a:moveTo>
                <a:cubicBezTo>
                  <a:pt x="16516" y="14732"/>
                  <a:pt x="16500" y="14763"/>
                  <a:pt x="16500" y="14801"/>
                </a:cubicBezTo>
                <a:cubicBezTo>
                  <a:pt x="16500" y="14839"/>
                  <a:pt x="16516" y="14870"/>
                  <a:pt x="16535" y="14870"/>
                </a:cubicBezTo>
                <a:cubicBezTo>
                  <a:pt x="16554" y="14870"/>
                  <a:pt x="16570" y="14839"/>
                  <a:pt x="16570" y="14801"/>
                </a:cubicBezTo>
                <a:cubicBezTo>
                  <a:pt x="16570" y="14763"/>
                  <a:pt x="16554" y="14732"/>
                  <a:pt x="16535" y="14732"/>
                </a:cubicBezTo>
                <a:close/>
                <a:moveTo>
                  <a:pt x="19057" y="14732"/>
                </a:moveTo>
                <a:cubicBezTo>
                  <a:pt x="19038" y="14732"/>
                  <a:pt x="19023" y="14763"/>
                  <a:pt x="19023" y="14801"/>
                </a:cubicBezTo>
                <a:cubicBezTo>
                  <a:pt x="19023" y="14839"/>
                  <a:pt x="19038" y="14870"/>
                  <a:pt x="19057" y="14870"/>
                </a:cubicBezTo>
                <a:cubicBezTo>
                  <a:pt x="19077" y="14870"/>
                  <a:pt x="19092" y="14839"/>
                  <a:pt x="19092" y="14801"/>
                </a:cubicBezTo>
                <a:cubicBezTo>
                  <a:pt x="19092" y="14763"/>
                  <a:pt x="19077" y="14732"/>
                  <a:pt x="19057" y="14732"/>
                </a:cubicBezTo>
                <a:close/>
                <a:moveTo>
                  <a:pt x="19292" y="14732"/>
                </a:moveTo>
                <a:cubicBezTo>
                  <a:pt x="19265" y="14732"/>
                  <a:pt x="19243" y="14777"/>
                  <a:pt x="19243" y="14832"/>
                </a:cubicBezTo>
                <a:cubicBezTo>
                  <a:pt x="19243" y="14887"/>
                  <a:pt x="19265" y="14931"/>
                  <a:pt x="19292" y="14931"/>
                </a:cubicBezTo>
                <a:cubicBezTo>
                  <a:pt x="19320" y="14931"/>
                  <a:pt x="19342" y="14887"/>
                  <a:pt x="19342" y="14832"/>
                </a:cubicBezTo>
                <a:cubicBezTo>
                  <a:pt x="19342" y="14777"/>
                  <a:pt x="19320" y="14732"/>
                  <a:pt x="19292" y="14732"/>
                </a:cubicBezTo>
                <a:close/>
                <a:moveTo>
                  <a:pt x="12503" y="14789"/>
                </a:moveTo>
                <a:cubicBezTo>
                  <a:pt x="12484" y="14789"/>
                  <a:pt x="12469" y="14820"/>
                  <a:pt x="12469" y="14859"/>
                </a:cubicBezTo>
                <a:cubicBezTo>
                  <a:pt x="12469" y="14897"/>
                  <a:pt x="12484" y="14928"/>
                  <a:pt x="12503" y="14928"/>
                </a:cubicBezTo>
                <a:cubicBezTo>
                  <a:pt x="12522" y="14928"/>
                  <a:pt x="12538" y="14897"/>
                  <a:pt x="12538" y="14859"/>
                </a:cubicBezTo>
                <a:cubicBezTo>
                  <a:pt x="12538" y="14820"/>
                  <a:pt x="12522" y="14789"/>
                  <a:pt x="12503" y="14789"/>
                </a:cubicBezTo>
                <a:close/>
                <a:moveTo>
                  <a:pt x="16745" y="14818"/>
                </a:moveTo>
                <a:cubicBezTo>
                  <a:pt x="16726" y="14818"/>
                  <a:pt x="16711" y="14849"/>
                  <a:pt x="16711" y="14887"/>
                </a:cubicBezTo>
                <a:cubicBezTo>
                  <a:pt x="16711" y="14925"/>
                  <a:pt x="16726" y="14956"/>
                  <a:pt x="16745" y="14956"/>
                </a:cubicBezTo>
                <a:cubicBezTo>
                  <a:pt x="16764" y="14956"/>
                  <a:pt x="16780" y="14925"/>
                  <a:pt x="16780" y="14887"/>
                </a:cubicBezTo>
                <a:cubicBezTo>
                  <a:pt x="16780" y="14849"/>
                  <a:pt x="16764" y="14818"/>
                  <a:pt x="16745" y="14818"/>
                </a:cubicBezTo>
                <a:close/>
                <a:moveTo>
                  <a:pt x="6380" y="14828"/>
                </a:moveTo>
                <a:cubicBezTo>
                  <a:pt x="6352" y="14828"/>
                  <a:pt x="6330" y="14872"/>
                  <a:pt x="6330" y="14927"/>
                </a:cubicBezTo>
                <a:cubicBezTo>
                  <a:pt x="6330" y="14982"/>
                  <a:pt x="6352" y="15027"/>
                  <a:pt x="6380" y="15027"/>
                </a:cubicBezTo>
                <a:cubicBezTo>
                  <a:pt x="6407" y="15027"/>
                  <a:pt x="6430" y="14982"/>
                  <a:pt x="6430" y="14927"/>
                </a:cubicBezTo>
                <a:cubicBezTo>
                  <a:pt x="6430" y="14872"/>
                  <a:pt x="6407" y="14828"/>
                  <a:pt x="6380" y="14828"/>
                </a:cubicBezTo>
                <a:close/>
                <a:moveTo>
                  <a:pt x="6079" y="14856"/>
                </a:moveTo>
                <a:cubicBezTo>
                  <a:pt x="6064" y="14856"/>
                  <a:pt x="6053" y="14880"/>
                  <a:pt x="6053" y="14908"/>
                </a:cubicBezTo>
                <a:cubicBezTo>
                  <a:pt x="6053" y="14937"/>
                  <a:pt x="6064" y="14960"/>
                  <a:pt x="6079" y="14960"/>
                </a:cubicBezTo>
                <a:cubicBezTo>
                  <a:pt x="6093" y="14960"/>
                  <a:pt x="6105" y="14937"/>
                  <a:pt x="6105" y="14908"/>
                </a:cubicBezTo>
                <a:cubicBezTo>
                  <a:pt x="6105" y="14880"/>
                  <a:pt x="6093" y="14856"/>
                  <a:pt x="6079" y="14856"/>
                </a:cubicBezTo>
                <a:close/>
                <a:moveTo>
                  <a:pt x="18325" y="14856"/>
                </a:moveTo>
                <a:cubicBezTo>
                  <a:pt x="18309" y="14856"/>
                  <a:pt x="18297" y="14882"/>
                  <a:pt x="18297" y="14913"/>
                </a:cubicBezTo>
                <a:cubicBezTo>
                  <a:pt x="18297" y="14945"/>
                  <a:pt x="18309" y="14971"/>
                  <a:pt x="18325" y="14971"/>
                </a:cubicBezTo>
                <a:cubicBezTo>
                  <a:pt x="18341" y="14971"/>
                  <a:pt x="18354" y="14945"/>
                  <a:pt x="18354" y="14913"/>
                </a:cubicBezTo>
                <a:cubicBezTo>
                  <a:pt x="18354" y="14882"/>
                  <a:pt x="18341" y="14856"/>
                  <a:pt x="18325" y="14856"/>
                </a:cubicBezTo>
                <a:close/>
                <a:moveTo>
                  <a:pt x="18600" y="14875"/>
                </a:moveTo>
                <a:cubicBezTo>
                  <a:pt x="18564" y="14875"/>
                  <a:pt x="18536" y="14933"/>
                  <a:pt x="18536" y="15004"/>
                </a:cubicBezTo>
                <a:cubicBezTo>
                  <a:pt x="18536" y="15075"/>
                  <a:pt x="18564" y="15132"/>
                  <a:pt x="18600" y="15132"/>
                </a:cubicBezTo>
                <a:cubicBezTo>
                  <a:pt x="18635" y="15132"/>
                  <a:pt x="18664" y="15075"/>
                  <a:pt x="18664" y="15004"/>
                </a:cubicBezTo>
                <a:cubicBezTo>
                  <a:pt x="18664" y="14933"/>
                  <a:pt x="18635" y="14875"/>
                  <a:pt x="18600" y="14875"/>
                </a:cubicBezTo>
                <a:close/>
                <a:moveTo>
                  <a:pt x="19721" y="14914"/>
                </a:moveTo>
                <a:cubicBezTo>
                  <a:pt x="19710" y="14914"/>
                  <a:pt x="19701" y="14931"/>
                  <a:pt x="19701" y="14953"/>
                </a:cubicBezTo>
                <a:cubicBezTo>
                  <a:pt x="19701" y="14975"/>
                  <a:pt x="19710" y="14993"/>
                  <a:pt x="19721" y="14993"/>
                </a:cubicBezTo>
                <a:cubicBezTo>
                  <a:pt x="19732" y="14993"/>
                  <a:pt x="19741" y="14975"/>
                  <a:pt x="19741" y="14953"/>
                </a:cubicBezTo>
                <a:cubicBezTo>
                  <a:pt x="19741" y="14931"/>
                  <a:pt x="19732" y="14914"/>
                  <a:pt x="19721" y="14914"/>
                </a:cubicBezTo>
                <a:close/>
                <a:moveTo>
                  <a:pt x="18863" y="14923"/>
                </a:moveTo>
                <a:cubicBezTo>
                  <a:pt x="18827" y="14923"/>
                  <a:pt x="18798" y="14981"/>
                  <a:pt x="18798" y="15051"/>
                </a:cubicBezTo>
                <a:cubicBezTo>
                  <a:pt x="18798" y="15122"/>
                  <a:pt x="18827" y="15180"/>
                  <a:pt x="18863" y="15180"/>
                </a:cubicBezTo>
                <a:cubicBezTo>
                  <a:pt x="18898" y="15180"/>
                  <a:pt x="18927" y="15122"/>
                  <a:pt x="18927" y="15051"/>
                </a:cubicBezTo>
                <a:cubicBezTo>
                  <a:pt x="18927" y="14981"/>
                  <a:pt x="18898" y="14923"/>
                  <a:pt x="18863" y="14923"/>
                </a:cubicBezTo>
                <a:close/>
                <a:moveTo>
                  <a:pt x="16635" y="14980"/>
                </a:moveTo>
                <a:cubicBezTo>
                  <a:pt x="16616" y="14980"/>
                  <a:pt x="16601" y="15012"/>
                  <a:pt x="16601" y="15050"/>
                </a:cubicBezTo>
                <a:cubicBezTo>
                  <a:pt x="16601" y="15088"/>
                  <a:pt x="16616" y="15119"/>
                  <a:pt x="16635" y="15119"/>
                </a:cubicBezTo>
                <a:cubicBezTo>
                  <a:pt x="16654" y="15119"/>
                  <a:pt x="16670" y="15088"/>
                  <a:pt x="16670" y="15050"/>
                </a:cubicBezTo>
                <a:cubicBezTo>
                  <a:pt x="16670" y="15012"/>
                  <a:pt x="16654" y="14980"/>
                  <a:pt x="16635" y="14980"/>
                </a:cubicBezTo>
                <a:close/>
                <a:moveTo>
                  <a:pt x="19825" y="15009"/>
                </a:moveTo>
                <a:cubicBezTo>
                  <a:pt x="19809" y="15009"/>
                  <a:pt x="19797" y="15035"/>
                  <a:pt x="19797" y="15066"/>
                </a:cubicBezTo>
                <a:cubicBezTo>
                  <a:pt x="19797" y="15098"/>
                  <a:pt x="19809" y="15123"/>
                  <a:pt x="19825" y="15123"/>
                </a:cubicBezTo>
                <a:cubicBezTo>
                  <a:pt x="19841" y="15123"/>
                  <a:pt x="19854" y="15098"/>
                  <a:pt x="19854" y="15066"/>
                </a:cubicBezTo>
                <a:cubicBezTo>
                  <a:pt x="19854" y="15035"/>
                  <a:pt x="19841" y="15009"/>
                  <a:pt x="19825" y="15009"/>
                </a:cubicBezTo>
                <a:close/>
                <a:moveTo>
                  <a:pt x="17013" y="15019"/>
                </a:moveTo>
                <a:cubicBezTo>
                  <a:pt x="16994" y="15019"/>
                  <a:pt x="16978" y="15050"/>
                  <a:pt x="16978" y="15088"/>
                </a:cubicBezTo>
                <a:cubicBezTo>
                  <a:pt x="16978" y="15126"/>
                  <a:pt x="16994" y="15157"/>
                  <a:pt x="17013" y="15157"/>
                </a:cubicBezTo>
                <a:cubicBezTo>
                  <a:pt x="17032" y="15157"/>
                  <a:pt x="17047" y="15126"/>
                  <a:pt x="17047" y="15088"/>
                </a:cubicBezTo>
                <a:cubicBezTo>
                  <a:pt x="17047" y="15050"/>
                  <a:pt x="17032" y="15019"/>
                  <a:pt x="17013" y="15019"/>
                </a:cubicBezTo>
                <a:close/>
                <a:moveTo>
                  <a:pt x="16874" y="15038"/>
                </a:moveTo>
                <a:cubicBezTo>
                  <a:pt x="16855" y="15038"/>
                  <a:pt x="16840" y="15069"/>
                  <a:pt x="16840" y="15107"/>
                </a:cubicBezTo>
                <a:cubicBezTo>
                  <a:pt x="16840" y="15145"/>
                  <a:pt x="16855" y="15176"/>
                  <a:pt x="16874" y="15176"/>
                </a:cubicBezTo>
                <a:cubicBezTo>
                  <a:pt x="16893" y="15176"/>
                  <a:pt x="16909" y="15145"/>
                  <a:pt x="16909" y="15107"/>
                </a:cubicBezTo>
                <a:cubicBezTo>
                  <a:pt x="16909" y="15069"/>
                  <a:pt x="16893" y="15038"/>
                  <a:pt x="16874" y="15038"/>
                </a:cubicBezTo>
                <a:close/>
                <a:moveTo>
                  <a:pt x="17218" y="15038"/>
                </a:moveTo>
                <a:cubicBezTo>
                  <a:pt x="17199" y="15038"/>
                  <a:pt x="17184" y="15069"/>
                  <a:pt x="17184" y="15107"/>
                </a:cubicBezTo>
                <a:cubicBezTo>
                  <a:pt x="17184" y="15145"/>
                  <a:pt x="17199" y="15176"/>
                  <a:pt x="17218" y="15176"/>
                </a:cubicBezTo>
                <a:cubicBezTo>
                  <a:pt x="17237" y="15176"/>
                  <a:pt x="17253" y="15145"/>
                  <a:pt x="17253" y="15107"/>
                </a:cubicBezTo>
                <a:cubicBezTo>
                  <a:pt x="17253" y="15069"/>
                  <a:pt x="17237" y="15038"/>
                  <a:pt x="17218" y="15038"/>
                </a:cubicBezTo>
                <a:close/>
                <a:moveTo>
                  <a:pt x="11636" y="15057"/>
                </a:moveTo>
                <a:cubicBezTo>
                  <a:pt x="11594" y="15057"/>
                  <a:pt x="11561" y="15124"/>
                  <a:pt x="11561" y="15206"/>
                </a:cubicBezTo>
                <a:cubicBezTo>
                  <a:pt x="11561" y="15289"/>
                  <a:pt x="11594" y="15356"/>
                  <a:pt x="11636" y="15356"/>
                </a:cubicBezTo>
                <a:cubicBezTo>
                  <a:pt x="11677" y="15356"/>
                  <a:pt x="11711" y="15289"/>
                  <a:pt x="11711" y="15206"/>
                </a:cubicBezTo>
                <a:cubicBezTo>
                  <a:pt x="11711" y="15124"/>
                  <a:pt x="11677" y="15057"/>
                  <a:pt x="11636" y="15057"/>
                </a:cubicBezTo>
                <a:close/>
                <a:moveTo>
                  <a:pt x="17854" y="15086"/>
                </a:moveTo>
                <a:cubicBezTo>
                  <a:pt x="17835" y="15086"/>
                  <a:pt x="17819" y="15117"/>
                  <a:pt x="17819" y="15155"/>
                </a:cubicBezTo>
                <a:cubicBezTo>
                  <a:pt x="17819" y="15193"/>
                  <a:pt x="17835" y="15224"/>
                  <a:pt x="17854" y="15224"/>
                </a:cubicBezTo>
                <a:cubicBezTo>
                  <a:pt x="17873" y="15224"/>
                  <a:pt x="17888" y="15193"/>
                  <a:pt x="17888" y="15155"/>
                </a:cubicBezTo>
                <a:cubicBezTo>
                  <a:pt x="17888" y="15117"/>
                  <a:pt x="17873" y="15086"/>
                  <a:pt x="17854" y="15086"/>
                </a:cubicBezTo>
                <a:close/>
                <a:moveTo>
                  <a:pt x="17347" y="15105"/>
                </a:moveTo>
                <a:cubicBezTo>
                  <a:pt x="17328" y="15105"/>
                  <a:pt x="17313" y="15136"/>
                  <a:pt x="17313" y="15174"/>
                </a:cubicBezTo>
                <a:cubicBezTo>
                  <a:pt x="17313" y="15212"/>
                  <a:pt x="17328" y="15243"/>
                  <a:pt x="17347" y="15243"/>
                </a:cubicBezTo>
                <a:cubicBezTo>
                  <a:pt x="17366" y="15243"/>
                  <a:pt x="17382" y="15212"/>
                  <a:pt x="17382" y="15174"/>
                </a:cubicBezTo>
                <a:cubicBezTo>
                  <a:pt x="17382" y="15136"/>
                  <a:pt x="17366" y="15105"/>
                  <a:pt x="17347" y="15105"/>
                </a:cubicBezTo>
                <a:close/>
                <a:moveTo>
                  <a:pt x="17567" y="15114"/>
                </a:moveTo>
                <a:cubicBezTo>
                  <a:pt x="17548" y="15114"/>
                  <a:pt x="17532" y="15145"/>
                  <a:pt x="17532" y="15183"/>
                </a:cubicBezTo>
                <a:cubicBezTo>
                  <a:pt x="17532" y="15222"/>
                  <a:pt x="17548" y="15252"/>
                  <a:pt x="17567" y="15252"/>
                </a:cubicBezTo>
                <a:cubicBezTo>
                  <a:pt x="17586" y="15252"/>
                  <a:pt x="17601" y="15222"/>
                  <a:pt x="17601" y="15183"/>
                </a:cubicBezTo>
                <a:cubicBezTo>
                  <a:pt x="17601" y="15145"/>
                  <a:pt x="17586" y="15114"/>
                  <a:pt x="17567" y="15114"/>
                </a:cubicBezTo>
                <a:close/>
                <a:moveTo>
                  <a:pt x="19241" y="15152"/>
                </a:moveTo>
                <a:cubicBezTo>
                  <a:pt x="19200" y="15152"/>
                  <a:pt x="19166" y="15219"/>
                  <a:pt x="19166" y="15302"/>
                </a:cubicBezTo>
                <a:cubicBezTo>
                  <a:pt x="19166" y="15385"/>
                  <a:pt x="19200" y="15452"/>
                  <a:pt x="19241" y="15452"/>
                </a:cubicBezTo>
                <a:cubicBezTo>
                  <a:pt x="19282" y="15452"/>
                  <a:pt x="19316" y="15385"/>
                  <a:pt x="19316" y="15302"/>
                </a:cubicBezTo>
                <a:cubicBezTo>
                  <a:pt x="19316" y="15219"/>
                  <a:pt x="19282" y="15152"/>
                  <a:pt x="19241" y="15152"/>
                </a:cubicBezTo>
                <a:close/>
                <a:moveTo>
                  <a:pt x="7790" y="15200"/>
                </a:moveTo>
                <a:cubicBezTo>
                  <a:pt x="7749" y="15200"/>
                  <a:pt x="7715" y="15267"/>
                  <a:pt x="7715" y="15350"/>
                </a:cubicBezTo>
                <a:cubicBezTo>
                  <a:pt x="7715" y="15432"/>
                  <a:pt x="7749" y="15500"/>
                  <a:pt x="7790" y="15500"/>
                </a:cubicBezTo>
                <a:cubicBezTo>
                  <a:pt x="7831" y="15500"/>
                  <a:pt x="7865" y="15432"/>
                  <a:pt x="7865" y="15350"/>
                </a:cubicBezTo>
                <a:cubicBezTo>
                  <a:pt x="7865" y="15267"/>
                  <a:pt x="7831" y="15200"/>
                  <a:pt x="7790" y="15200"/>
                </a:cubicBezTo>
                <a:close/>
                <a:moveTo>
                  <a:pt x="12537" y="15210"/>
                </a:moveTo>
                <a:cubicBezTo>
                  <a:pt x="12530" y="15210"/>
                  <a:pt x="12524" y="15213"/>
                  <a:pt x="12517" y="15218"/>
                </a:cubicBezTo>
                <a:cubicBezTo>
                  <a:pt x="12492" y="15241"/>
                  <a:pt x="12481" y="15300"/>
                  <a:pt x="12492" y="15350"/>
                </a:cubicBezTo>
                <a:cubicBezTo>
                  <a:pt x="12503" y="15400"/>
                  <a:pt x="12533" y="15423"/>
                  <a:pt x="12558" y="15401"/>
                </a:cubicBezTo>
                <a:cubicBezTo>
                  <a:pt x="12583" y="15378"/>
                  <a:pt x="12594" y="15320"/>
                  <a:pt x="12583" y="15269"/>
                </a:cubicBezTo>
                <a:cubicBezTo>
                  <a:pt x="12575" y="15231"/>
                  <a:pt x="12556" y="15209"/>
                  <a:pt x="12537" y="15210"/>
                </a:cubicBezTo>
                <a:close/>
                <a:moveTo>
                  <a:pt x="7124" y="15238"/>
                </a:moveTo>
                <a:cubicBezTo>
                  <a:pt x="7058" y="15238"/>
                  <a:pt x="7003" y="15347"/>
                  <a:pt x="7003" y="15480"/>
                </a:cubicBezTo>
                <a:cubicBezTo>
                  <a:pt x="7003" y="15614"/>
                  <a:pt x="7058" y="15722"/>
                  <a:pt x="7124" y="15722"/>
                </a:cubicBezTo>
                <a:cubicBezTo>
                  <a:pt x="7191" y="15722"/>
                  <a:pt x="7245" y="15614"/>
                  <a:pt x="7245" y="15480"/>
                </a:cubicBezTo>
                <a:cubicBezTo>
                  <a:pt x="7245" y="15347"/>
                  <a:pt x="7191" y="15238"/>
                  <a:pt x="7124" y="15238"/>
                </a:cubicBezTo>
                <a:close/>
                <a:moveTo>
                  <a:pt x="6035" y="15257"/>
                </a:moveTo>
                <a:cubicBezTo>
                  <a:pt x="6016" y="15257"/>
                  <a:pt x="6000" y="15289"/>
                  <a:pt x="6000" y="15327"/>
                </a:cubicBezTo>
                <a:cubicBezTo>
                  <a:pt x="6000" y="15365"/>
                  <a:pt x="6016" y="15396"/>
                  <a:pt x="6035" y="15396"/>
                </a:cubicBezTo>
                <a:cubicBezTo>
                  <a:pt x="6054" y="15396"/>
                  <a:pt x="6069" y="15365"/>
                  <a:pt x="6069" y="15327"/>
                </a:cubicBezTo>
                <a:cubicBezTo>
                  <a:pt x="6069" y="15289"/>
                  <a:pt x="6054" y="15257"/>
                  <a:pt x="6035" y="15257"/>
                </a:cubicBezTo>
                <a:close/>
                <a:moveTo>
                  <a:pt x="17438" y="15277"/>
                </a:moveTo>
                <a:cubicBezTo>
                  <a:pt x="17419" y="15277"/>
                  <a:pt x="17403" y="15308"/>
                  <a:pt x="17403" y="15346"/>
                </a:cubicBezTo>
                <a:cubicBezTo>
                  <a:pt x="17403" y="15384"/>
                  <a:pt x="17419" y="15415"/>
                  <a:pt x="17438" y="15415"/>
                </a:cubicBezTo>
                <a:cubicBezTo>
                  <a:pt x="17457" y="15415"/>
                  <a:pt x="17472" y="15384"/>
                  <a:pt x="17472" y="15346"/>
                </a:cubicBezTo>
                <a:cubicBezTo>
                  <a:pt x="17472" y="15308"/>
                  <a:pt x="17457" y="15277"/>
                  <a:pt x="17438" y="15277"/>
                </a:cubicBezTo>
                <a:close/>
                <a:moveTo>
                  <a:pt x="17672" y="15277"/>
                </a:moveTo>
                <a:cubicBezTo>
                  <a:pt x="17653" y="15277"/>
                  <a:pt x="17637" y="15308"/>
                  <a:pt x="17637" y="15346"/>
                </a:cubicBezTo>
                <a:cubicBezTo>
                  <a:pt x="17637" y="15384"/>
                  <a:pt x="17653" y="15415"/>
                  <a:pt x="17672" y="15415"/>
                </a:cubicBezTo>
                <a:cubicBezTo>
                  <a:pt x="17691" y="15415"/>
                  <a:pt x="17707" y="15384"/>
                  <a:pt x="17707" y="15346"/>
                </a:cubicBezTo>
                <a:cubicBezTo>
                  <a:pt x="17707" y="15308"/>
                  <a:pt x="17691" y="15277"/>
                  <a:pt x="17672" y="15277"/>
                </a:cubicBezTo>
                <a:close/>
                <a:moveTo>
                  <a:pt x="19984" y="15296"/>
                </a:moveTo>
                <a:cubicBezTo>
                  <a:pt x="19973" y="15296"/>
                  <a:pt x="19964" y="15314"/>
                  <a:pt x="19964" y="15335"/>
                </a:cubicBezTo>
                <a:cubicBezTo>
                  <a:pt x="19964" y="15357"/>
                  <a:pt x="19973" y="15375"/>
                  <a:pt x="19984" y="15375"/>
                </a:cubicBezTo>
                <a:cubicBezTo>
                  <a:pt x="19995" y="15375"/>
                  <a:pt x="20004" y="15357"/>
                  <a:pt x="20004" y="15335"/>
                </a:cubicBezTo>
                <a:cubicBezTo>
                  <a:pt x="20004" y="15314"/>
                  <a:pt x="19995" y="15296"/>
                  <a:pt x="19984" y="15296"/>
                </a:cubicBezTo>
                <a:close/>
                <a:moveTo>
                  <a:pt x="7416" y="15353"/>
                </a:moveTo>
                <a:cubicBezTo>
                  <a:pt x="7389" y="15353"/>
                  <a:pt x="7366" y="15398"/>
                  <a:pt x="7366" y="15453"/>
                </a:cubicBezTo>
                <a:cubicBezTo>
                  <a:pt x="7366" y="15508"/>
                  <a:pt x="7389" y="15553"/>
                  <a:pt x="7416" y="15553"/>
                </a:cubicBezTo>
                <a:cubicBezTo>
                  <a:pt x="7444" y="15553"/>
                  <a:pt x="7466" y="15508"/>
                  <a:pt x="7466" y="15453"/>
                </a:cubicBezTo>
                <a:cubicBezTo>
                  <a:pt x="7466" y="15398"/>
                  <a:pt x="7444" y="15353"/>
                  <a:pt x="7416" y="15353"/>
                </a:cubicBezTo>
                <a:close/>
                <a:moveTo>
                  <a:pt x="5930" y="15382"/>
                </a:moveTo>
                <a:cubicBezTo>
                  <a:pt x="5863" y="15382"/>
                  <a:pt x="5809" y="15490"/>
                  <a:pt x="5809" y="15624"/>
                </a:cubicBezTo>
                <a:cubicBezTo>
                  <a:pt x="5809" y="15757"/>
                  <a:pt x="5863" y="15865"/>
                  <a:pt x="5930" y="15865"/>
                </a:cubicBezTo>
                <a:cubicBezTo>
                  <a:pt x="5997" y="15865"/>
                  <a:pt x="6051" y="15757"/>
                  <a:pt x="6051" y="15624"/>
                </a:cubicBezTo>
                <a:cubicBezTo>
                  <a:pt x="6051" y="15490"/>
                  <a:pt x="5997" y="15382"/>
                  <a:pt x="5930" y="15382"/>
                </a:cubicBezTo>
                <a:close/>
                <a:moveTo>
                  <a:pt x="10867" y="15410"/>
                </a:moveTo>
                <a:cubicBezTo>
                  <a:pt x="10825" y="15410"/>
                  <a:pt x="10792" y="15477"/>
                  <a:pt x="10792" y="15560"/>
                </a:cubicBezTo>
                <a:cubicBezTo>
                  <a:pt x="10792" y="15643"/>
                  <a:pt x="10825" y="15710"/>
                  <a:pt x="10867" y="15710"/>
                </a:cubicBezTo>
                <a:cubicBezTo>
                  <a:pt x="10908" y="15710"/>
                  <a:pt x="10941" y="15643"/>
                  <a:pt x="10941" y="15560"/>
                </a:cubicBezTo>
                <a:cubicBezTo>
                  <a:pt x="10941" y="15477"/>
                  <a:pt x="10908" y="15410"/>
                  <a:pt x="10867" y="15410"/>
                </a:cubicBezTo>
                <a:close/>
                <a:moveTo>
                  <a:pt x="6222" y="15496"/>
                </a:moveTo>
                <a:cubicBezTo>
                  <a:pt x="6194" y="15496"/>
                  <a:pt x="6172" y="15541"/>
                  <a:pt x="6172" y="15596"/>
                </a:cubicBezTo>
                <a:cubicBezTo>
                  <a:pt x="6172" y="15651"/>
                  <a:pt x="6194" y="15696"/>
                  <a:pt x="6222" y="15696"/>
                </a:cubicBezTo>
                <a:cubicBezTo>
                  <a:pt x="6250" y="15696"/>
                  <a:pt x="6272" y="15651"/>
                  <a:pt x="6272" y="15596"/>
                </a:cubicBezTo>
                <a:cubicBezTo>
                  <a:pt x="6272" y="15541"/>
                  <a:pt x="6250" y="15496"/>
                  <a:pt x="6222" y="15496"/>
                </a:cubicBezTo>
                <a:close/>
                <a:moveTo>
                  <a:pt x="11999" y="15496"/>
                </a:moveTo>
                <a:cubicBezTo>
                  <a:pt x="11965" y="15496"/>
                  <a:pt x="11938" y="15550"/>
                  <a:pt x="11938" y="15617"/>
                </a:cubicBezTo>
                <a:cubicBezTo>
                  <a:pt x="11938" y="15684"/>
                  <a:pt x="11965" y="15738"/>
                  <a:pt x="11999" y="15738"/>
                </a:cubicBezTo>
                <a:cubicBezTo>
                  <a:pt x="12032" y="15738"/>
                  <a:pt x="12059" y="15684"/>
                  <a:pt x="12059" y="15617"/>
                </a:cubicBezTo>
                <a:cubicBezTo>
                  <a:pt x="12059" y="15550"/>
                  <a:pt x="12032" y="15496"/>
                  <a:pt x="11999" y="15496"/>
                </a:cubicBezTo>
                <a:close/>
                <a:moveTo>
                  <a:pt x="12242" y="15496"/>
                </a:moveTo>
                <a:cubicBezTo>
                  <a:pt x="12209" y="15496"/>
                  <a:pt x="12182" y="15550"/>
                  <a:pt x="12182" y="15617"/>
                </a:cubicBezTo>
                <a:cubicBezTo>
                  <a:pt x="12182" y="15684"/>
                  <a:pt x="12209" y="15738"/>
                  <a:pt x="12242" y="15738"/>
                </a:cubicBezTo>
                <a:cubicBezTo>
                  <a:pt x="12276" y="15738"/>
                  <a:pt x="12303" y="15684"/>
                  <a:pt x="12303" y="15617"/>
                </a:cubicBezTo>
                <a:cubicBezTo>
                  <a:pt x="12303" y="15550"/>
                  <a:pt x="12276" y="15496"/>
                  <a:pt x="12242" y="15496"/>
                </a:cubicBezTo>
                <a:close/>
                <a:moveTo>
                  <a:pt x="11359" y="15535"/>
                </a:moveTo>
                <a:cubicBezTo>
                  <a:pt x="11325" y="15535"/>
                  <a:pt x="11298" y="15589"/>
                  <a:pt x="11298" y="15655"/>
                </a:cubicBezTo>
                <a:cubicBezTo>
                  <a:pt x="11298" y="15722"/>
                  <a:pt x="11325" y="15776"/>
                  <a:pt x="11359" y="15776"/>
                </a:cubicBezTo>
                <a:cubicBezTo>
                  <a:pt x="11392" y="15776"/>
                  <a:pt x="11419" y="15722"/>
                  <a:pt x="11419" y="15655"/>
                </a:cubicBezTo>
                <a:cubicBezTo>
                  <a:pt x="11419" y="15589"/>
                  <a:pt x="11392" y="15535"/>
                  <a:pt x="11359" y="15535"/>
                </a:cubicBezTo>
                <a:close/>
                <a:moveTo>
                  <a:pt x="18112" y="15544"/>
                </a:moveTo>
                <a:cubicBezTo>
                  <a:pt x="18093" y="15544"/>
                  <a:pt x="18077" y="15575"/>
                  <a:pt x="18077" y="15613"/>
                </a:cubicBezTo>
                <a:cubicBezTo>
                  <a:pt x="18077" y="15652"/>
                  <a:pt x="18093" y="15682"/>
                  <a:pt x="18112" y="15682"/>
                </a:cubicBezTo>
                <a:cubicBezTo>
                  <a:pt x="18131" y="15682"/>
                  <a:pt x="18146" y="15652"/>
                  <a:pt x="18146" y="15613"/>
                </a:cubicBezTo>
                <a:cubicBezTo>
                  <a:pt x="18146" y="15575"/>
                  <a:pt x="18131" y="15544"/>
                  <a:pt x="18112" y="15544"/>
                </a:cubicBezTo>
                <a:close/>
                <a:moveTo>
                  <a:pt x="11852" y="15554"/>
                </a:moveTo>
                <a:cubicBezTo>
                  <a:pt x="11836" y="15554"/>
                  <a:pt x="11824" y="15579"/>
                  <a:pt x="11824" y="15609"/>
                </a:cubicBezTo>
                <a:cubicBezTo>
                  <a:pt x="11824" y="15640"/>
                  <a:pt x="11836" y="15665"/>
                  <a:pt x="11852" y="15665"/>
                </a:cubicBezTo>
                <a:cubicBezTo>
                  <a:pt x="11867" y="15665"/>
                  <a:pt x="11879" y="15640"/>
                  <a:pt x="11879" y="15609"/>
                </a:cubicBezTo>
                <a:cubicBezTo>
                  <a:pt x="11879" y="15579"/>
                  <a:pt x="11867" y="15554"/>
                  <a:pt x="11852" y="15554"/>
                </a:cubicBezTo>
                <a:close/>
                <a:moveTo>
                  <a:pt x="18773" y="15563"/>
                </a:moveTo>
                <a:cubicBezTo>
                  <a:pt x="18740" y="15563"/>
                  <a:pt x="18712" y="15617"/>
                  <a:pt x="18712" y="15684"/>
                </a:cubicBezTo>
                <a:cubicBezTo>
                  <a:pt x="18712" y="15751"/>
                  <a:pt x="18739" y="15805"/>
                  <a:pt x="18773" y="15805"/>
                </a:cubicBezTo>
                <a:cubicBezTo>
                  <a:pt x="18806" y="15805"/>
                  <a:pt x="18834" y="15751"/>
                  <a:pt x="18834" y="15684"/>
                </a:cubicBezTo>
                <a:cubicBezTo>
                  <a:pt x="18834" y="15617"/>
                  <a:pt x="18806" y="15563"/>
                  <a:pt x="18773" y="15563"/>
                </a:cubicBezTo>
                <a:close/>
                <a:moveTo>
                  <a:pt x="11653" y="15573"/>
                </a:moveTo>
                <a:cubicBezTo>
                  <a:pt x="11642" y="15573"/>
                  <a:pt x="11633" y="15592"/>
                  <a:pt x="11633" y="15615"/>
                </a:cubicBezTo>
                <a:cubicBezTo>
                  <a:pt x="11633" y="15638"/>
                  <a:pt x="11642" y="15656"/>
                  <a:pt x="11653" y="15656"/>
                </a:cubicBezTo>
                <a:cubicBezTo>
                  <a:pt x="11665" y="15656"/>
                  <a:pt x="11674" y="15638"/>
                  <a:pt x="11674" y="15615"/>
                </a:cubicBezTo>
                <a:cubicBezTo>
                  <a:pt x="11674" y="15592"/>
                  <a:pt x="11665" y="15573"/>
                  <a:pt x="11653" y="15573"/>
                </a:cubicBezTo>
                <a:close/>
                <a:moveTo>
                  <a:pt x="12479" y="15573"/>
                </a:moveTo>
                <a:cubicBezTo>
                  <a:pt x="12460" y="15573"/>
                  <a:pt x="12445" y="15604"/>
                  <a:pt x="12445" y="15642"/>
                </a:cubicBezTo>
                <a:cubicBezTo>
                  <a:pt x="12445" y="15680"/>
                  <a:pt x="12460" y="15711"/>
                  <a:pt x="12479" y="15711"/>
                </a:cubicBezTo>
                <a:cubicBezTo>
                  <a:pt x="12498" y="15711"/>
                  <a:pt x="12514" y="15680"/>
                  <a:pt x="12514" y="15642"/>
                </a:cubicBezTo>
                <a:cubicBezTo>
                  <a:pt x="12514" y="15604"/>
                  <a:pt x="12498" y="15573"/>
                  <a:pt x="12479" y="15573"/>
                </a:cubicBezTo>
                <a:close/>
                <a:moveTo>
                  <a:pt x="18317" y="15754"/>
                </a:moveTo>
                <a:cubicBezTo>
                  <a:pt x="18298" y="15754"/>
                  <a:pt x="18282" y="15785"/>
                  <a:pt x="18282" y="15824"/>
                </a:cubicBezTo>
                <a:cubicBezTo>
                  <a:pt x="18282" y="15862"/>
                  <a:pt x="18298" y="15893"/>
                  <a:pt x="18317" y="15893"/>
                </a:cubicBezTo>
                <a:cubicBezTo>
                  <a:pt x="18336" y="15893"/>
                  <a:pt x="18352" y="15862"/>
                  <a:pt x="18351" y="15824"/>
                </a:cubicBezTo>
                <a:cubicBezTo>
                  <a:pt x="18351" y="15785"/>
                  <a:pt x="18336" y="15754"/>
                  <a:pt x="18317" y="15754"/>
                </a:cubicBezTo>
                <a:close/>
                <a:moveTo>
                  <a:pt x="12959" y="15773"/>
                </a:moveTo>
                <a:cubicBezTo>
                  <a:pt x="12918" y="15773"/>
                  <a:pt x="12884" y="15840"/>
                  <a:pt x="12884" y="15923"/>
                </a:cubicBezTo>
                <a:cubicBezTo>
                  <a:pt x="12884" y="16006"/>
                  <a:pt x="12918" y="16073"/>
                  <a:pt x="12959" y="16073"/>
                </a:cubicBezTo>
                <a:cubicBezTo>
                  <a:pt x="13000" y="16073"/>
                  <a:pt x="13034" y="16006"/>
                  <a:pt x="13034" y="15923"/>
                </a:cubicBezTo>
                <a:cubicBezTo>
                  <a:pt x="13034" y="15840"/>
                  <a:pt x="13000" y="15773"/>
                  <a:pt x="12959" y="15773"/>
                </a:cubicBezTo>
                <a:close/>
                <a:moveTo>
                  <a:pt x="6714" y="15802"/>
                </a:moveTo>
                <a:cubicBezTo>
                  <a:pt x="6687" y="15802"/>
                  <a:pt x="6664" y="15847"/>
                  <a:pt x="6664" y="15902"/>
                </a:cubicBezTo>
                <a:cubicBezTo>
                  <a:pt x="6664" y="15957"/>
                  <a:pt x="6687" y="16002"/>
                  <a:pt x="6714" y="16002"/>
                </a:cubicBezTo>
                <a:cubicBezTo>
                  <a:pt x="6742" y="16002"/>
                  <a:pt x="6764" y="15957"/>
                  <a:pt x="6764" y="15902"/>
                </a:cubicBezTo>
                <a:cubicBezTo>
                  <a:pt x="6764" y="15847"/>
                  <a:pt x="6742" y="15802"/>
                  <a:pt x="6714" y="15802"/>
                </a:cubicBezTo>
                <a:close/>
                <a:moveTo>
                  <a:pt x="17931" y="15831"/>
                </a:moveTo>
                <a:cubicBezTo>
                  <a:pt x="17903" y="15831"/>
                  <a:pt x="17881" y="15875"/>
                  <a:pt x="17881" y="15930"/>
                </a:cubicBezTo>
                <a:cubicBezTo>
                  <a:pt x="17881" y="15986"/>
                  <a:pt x="17903" y="16030"/>
                  <a:pt x="17931" y="16030"/>
                </a:cubicBezTo>
                <a:cubicBezTo>
                  <a:pt x="17958" y="16030"/>
                  <a:pt x="17981" y="15986"/>
                  <a:pt x="17981" y="15930"/>
                </a:cubicBezTo>
                <a:cubicBezTo>
                  <a:pt x="17981" y="15875"/>
                  <a:pt x="17958" y="15831"/>
                  <a:pt x="17931" y="15831"/>
                </a:cubicBezTo>
                <a:close/>
                <a:moveTo>
                  <a:pt x="18969" y="15840"/>
                </a:moveTo>
                <a:cubicBezTo>
                  <a:pt x="18935" y="15840"/>
                  <a:pt x="18908" y="15895"/>
                  <a:pt x="18908" y="15961"/>
                </a:cubicBezTo>
                <a:cubicBezTo>
                  <a:pt x="18908" y="16028"/>
                  <a:pt x="18935" y="16082"/>
                  <a:pt x="18969" y="16082"/>
                </a:cubicBezTo>
                <a:cubicBezTo>
                  <a:pt x="19002" y="16082"/>
                  <a:pt x="19029" y="16028"/>
                  <a:pt x="19029" y="15961"/>
                </a:cubicBezTo>
                <a:cubicBezTo>
                  <a:pt x="19029" y="15895"/>
                  <a:pt x="19002" y="15840"/>
                  <a:pt x="18969" y="15840"/>
                </a:cubicBezTo>
                <a:close/>
                <a:moveTo>
                  <a:pt x="13179" y="15898"/>
                </a:moveTo>
                <a:cubicBezTo>
                  <a:pt x="13137" y="15898"/>
                  <a:pt x="13104" y="15964"/>
                  <a:pt x="13104" y="16047"/>
                </a:cubicBezTo>
                <a:cubicBezTo>
                  <a:pt x="13104" y="16130"/>
                  <a:pt x="13137" y="16197"/>
                  <a:pt x="13179" y="16197"/>
                </a:cubicBezTo>
                <a:cubicBezTo>
                  <a:pt x="13220" y="16197"/>
                  <a:pt x="13254" y="16130"/>
                  <a:pt x="13254" y="16047"/>
                </a:cubicBezTo>
                <a:cubicBezTo>
                  <a:pt x="13254" y="15964"/>
                  <a:pt x="13220" y="15898"/>
                  <a:pt x="13179" y="15898"/>
                </a:cubicBezTo>
                <a:close/>
                <a:moveTo>
                  <a:pt x="5520" y="15936"/>
                </a:moveTo>
                <a:cubicBezTo>
                  <a:pt x="5492" y="15936"/>
                  <a:pt x="5470" y="15980"/>
                  <a:pt x="5470" y="16036"/>
                </a:cubicBezTo>
                <a:cubicBezTo>
                  <a:pt x="5470" y="16091"/>
                  <a:pt x="5492" y="16136"/>
                  <a:pt x="5520" y="16136"/>
                </a:cubicBezTo>
                <a:cubicBezTo>
                  <a:pt x="5547" y="16136"/>
                  <a:pt x="5570" y="16091"/>
                  <a:pt x="5570" y="16036"/>
                </a:cubicBezTo>
                <a:cubicBezTo>
                  <a:pt x="5570" y="15980"/>
                  <a:pt x="5547" y="15936"/>
                  <a:pt x="5520" y="15936"/>
                </a:cubicBezTo>
                <a:close/>
                <a:moveTo>
                  <a:pt x="7699" y="15945"/>
                </a:moveTo>
                <a:cubicBezTo>
                  <a:pt x="7658" y="15945"/>
                  <a:pt x="7624" y="16012"/>
                  <a:pt x="7624" y="16095"/>
                </a:cubicBezTo>
                <a:cubicBezTo>
                  <a:pt x="7624" y="16178"/>
                  <a:pt x="7658" y="16245"/>
                  <a:pt x="7699" y="16245"/>
                </a:cubicBezTo>
                <a:cubicBezTo>
                  <a:pt x="7741" y="16245"/>
                  <a:pt x="7774" y="16178"/>
                  <a:pt x="7774" y="16095"/>
                </a:cubicBezTo>
                <a:cubicBezTo>
                  <a:pt x="7774" y="16012"/>
                  <a:pt x="7741" y="15945"/>
                  <a:pt x="7699" y="15945"/>
                </a:cubicBezTo>
                <a:close/>
                <a:moveTo>
                  <a:pt x="17630" y="15945"/>
                </a:moveTo>
                <a:cubicBezTo>
                  <a:pt x="17602" y="15945"/>
                  <a:pt x="17580" y="15990"/>
                  <a:pt x="17580" y="16045"/>
                </a:cubicBezTo>
                <a:cubicBezTo>
                  <a:pt x="17580" y="16100"/>
                  <a:pt x="17602" y="16145"/>
                  <a:pt x="17630" y="16145"/>
                </a:cubicBezTo>
                <a:cubicBezTo>
                  <a:pt x="17658" y="16145"/>
                  <a:pt x="17680" y="16100"/>
                  <a:pt x="17680" y="16045"/>
                </a:cubicBezTo>
                <a:cubicBezTo>
                  <a:pt x="17680" y="15990"/>
                  <a:pt x="17658" y="15945"/>
                  <a:pt x="17630" y="15945"/>
                </a:cubicBezTo>
                <a:close/>
                <a:moveTo>
                  <a:pt x="12129" y="16050"/>
                </a:moveTo>
                <a:cubicBezTo>
                  <a:pt x="12113" y="16050"/>
                  <a:pt x="12101" y="16075"/>
                  <a:pt x="12101" y="16106"/>
                </a:cubicBezTo>
                <a:cubicBezTo>
                  <a:pt x="12101" y="16137"/>
                  <a:pt x="12113" y="16162"/>
                  <a:pt x="12129" y="16162"/>
                </a:cubicBezTo>
                <a:cubicBezTo>
                  <a:pt x="12144" y="16162"/>
                  <a:pt x="12157" y="16137"/>
                  <a:pt x="12157" y="16106"/>
                </a:cubicBezTo>
                <a:cubicBezTo>
                  <a:pt x="12157" y="16075"/>
                  <a:pt x="12144" y="16050"/>
                  <a:pt x="12129" y="16050"/>
                </a:cubicBezTo>
                <a:close/>
                <a:moveTo>
                  <a:pt x="10976" y="16060"/>
                </a:moveTo>
                <a:cubicBezTo>
                  <a:pt x="10943" y="16060"/>
                  <a:pt x="10916" y="16114"/>
                  <a:pt x="10916" y="16181"/>
                </a:cubicBezTo>
                <a:cubicBezTo>
                  <a:pt x="10916" y="16248"/>
                  <a:pt x="10943" y="16302"/>
                  <a:pt x="10976" y="16302"/>
                </a:cubicBezTo>
                <a:cubicBezTo>
                  <a:pt x="11010" y="16302"/>
                  <a:pt x="11037" y="16248"/>
                  <a:pt x="11037" y="16181"/>
                </a:cubicBezTo>
                <a:cubicBezTo>
                  <a:pt x="11037" y="16114"/>
                  <a:pt x="11010" y="16060"/>
                  <a:pt x="10976" y="16060"/>
                </a:cubicBezTo>
                <a:close/>
                <a:moveTo>
                  <a:pt x="12351" y="16060"/>
                </a:moveTo>
                <a:cubicBezTo>
                  <a:pt x="12297" y="16060"/>
                  <a:pt x="12254" y="16148"/>
                  <a:pt x="12254" y="16256"/>
                </a:cubicBezTo>
                <a:cubicBezTo>
                  <a:pt x="12254" y="16363"/>
                  <a:pt x="12297" y="16451"/>
                  <a:pt x="12351" y="16451"/>
                </a:cubicBezTo>
                <a:cubicBezTo>
                  <a:pt x="12405" y="16451"/>
                  <a:pt x="12449" y="16363"/>
                  <a:pt x="12449" y="16256"/>
                </a:cubicBezTo>
                <a:cubicBezTo>
                  <a:pt x="12449" y="16148"/>
                  <a:pt x="12405" y="16060"/>
                  <a:pt x="12351" y="16060"/>
                </a:cubicBezTo>
                <a:close/>
                <a:moveTo>
                  <a:pt x="18533" y="16060"/>
                </a:moveTo>
                <a:cubicBezTo>
                  <a:pt x="18505" y="16060"/>
                  <a:pt x="18483" y="16105"/>
                  <a:pt x="18483" y="16160"/>
                </a:cubicBezTo>
                <a:cubicBezTo>
                  <a:pt x="18483" y="16215"/>
                  <a:pt x="18505" y="16259"/>
                  <a:pt x="18533" y="16259"/>
                </a:cubicBezTo>
                <a:cubicBezTo>
                  <a:pt x="18560" y="16259"/>
                  <a:pt x="18583" y="16215"/>
                  <a:pt x="18583" y="16160"/>
                </a:cubicBezTo>
                <a:cubicBezTo>
                  <a:pt x="18583" y="16105"/>
                  <a:pt x="18560" y="16060"/>
                  <a:pt x="18533" y="16060"/>
                </a:cubicBezTo>
                <a:close/>
                <a:moveTo>
                  <a:pt x="6510" y="16089"/>
                </a:moveTo>
                <a:cubicBezTo>
                  <a:pt x="6468" y="16089"/>
                  <a:pt x="6435" y="16156"/>
                  <a:pt x="6435" y="16238"/>
                </a:cubicBezTo>
                <a:cubicBezTo>
                  <a:pt x="6435" y="16321"/>
                  <a:pt x="6468" y="16388"/>
                  <a:pt x="6510" y="16388"/>
                </a:cubicBezTo>
                <a:cubicBezTo>
                  <a:pt x="6551" y="16388"/>
                  <a:pt x="6585" y="16321"/>
                  <a:pt x="6585" y="16238"/>
                </a:cubicBezTo>
                <a:cubicBezTo>
                  <a:pt x="6585" y="16156"/>
                  <a:pt x="6551" y="16089"/>
                  <a:pt x="6510" y="16089"/>
                </a:cubicBezTo>
                <a:close/>
                <a:moveTo>
                  <a:pt x="11756" y="16108"/>
                </a:moveTo>
                <a:cubicBezTo>
                  <a:pt x="11741" y="16108"/>
                  <a:pt x="11728" y="16133"/>
                  <a:pt x="11728" y="16164"/>
                </a:cubicBezTo>
                <a:cubicBezTo>
                  <a:pt x="11728" y="16194"/>
                  <a:pt x="11741" y="16219"/>
                  <a:pt x="11756" y="16219"/>
                </a:cubicBezTo>
                <a:cubicBezTo>
                  <a:pt x="11771" y="16219"/>
                  <a:pt x="11784" y="16194"/>
                  <a:pt x="11784" y="16164"/>
                </a:cubicBezTo>
                <a:cubicBezTo>
                  <a:pt x="11784" y="16133"/>
                  <a:pt x="11771" y="16108"/>
                  <a:pt x="11756" y="16108"/>
                </a:cubicBezTo>
                <a:close/>
                <a:moveTo>
                  <a:pt x="11398" y="16117"/>
                </a:moveTo>
                <a:cubicBezTo>
                  <a:pt x="11382" y="16117"/>
                  <a:pt x="11370" y="16142"/>
                  <a:pt x="11370" y="16173"/>
                </a:cubicBezTo>
                <a:cubicBezTo>
                  <a:pt x="11370" y="16204"/>
                  <a:pt x="11382" y="16229"/>
                  <a:pt x="11398" y="16229"/>
                </a:cubicBezTo>
                <a:cubicBezTo>
                  <a:pt x="11413" y="16229"/>
                  <a:pt x="11426" y="16204"/>
                  <a:pt x="11426" y="16173"/>
                </a:cubicBezTo>
                <a:cubicBezTo>
                  <a:pt x="11426" y="16142"/>
                  <a:pt x="11413" y="16117"/>
                  <a:pt x="11398" y="16117"/>
                </a:cubicBezTo>
                <a:close/>
                <a:moveTo>
                  <a:pt x="12766" y="16127"/>
                </a:moveTo>
                <a:cubicBezTo>
                  <a:pt x="12747" y="16127"/>
                  <a:pt x="12731" y="16158"/>
                  <a:pt x="12731" y="16196"/>
                </a:cubicBezTo>
                <a:cubicBezTo>
                  <a:pt x="12731" y="16234"/>
                  <a:pt x="12747" y="16265"/>
                  <a:pt x="12766" y="16265"/>
                </a:cubicBezTo>
                <a:cubicBezTo>
                  <a:pt x="12785" y="16265"/>
                  <a:pt x="12800" y="16234"/>
                  <a:pt x="12800" y="16196"/>
                </a:cubicBezTo>
                <a:cubicBezTo>
                  <a:pt x="12800" y="16158"/>
                  <a:pt x="12785" y="16127"/>
                  <a:pt x="12766" y="16127"/>
                </a:cubicBezTo>
                <a:close/>
                <a:moveTo>
                  <a:pt x="17806" y="16127"/>
                </a:moveTo>
                <a:cubicBezTo>
                  <a:pt x="17787" y="16127"/>
                  <a:pt x="17771" y="16158"/>
                  <a:pt x="17771" y="16196"/>
                </a:cubicBezTo>
                <a:cubicBezTo>
                  <a:pt x="17771" y="16234"/>
                  <a:pt x="17787" y="16265"/>
                  <a:pt x="17806" y="16265"/>
                </a:cubicBezTo>
                <a:cubicBezTo>
                  <a:pt x="17825" y="16265"/>
                  <a:pt x="17840" y="16234"/>
                  <a:pt x="17840" y="16196"/>
                </a:cubicBezTo>
                <a:cubicBezTo>
                  <a:pt x="17840" y="16158"/>
                  <a:pt x="17825" y="16127"/>
                  <a:pt x="17806" y="16127"/>
                </a:cubicBezTo>
                <a:close/>
                <a:moveTo>
                  <a:pt x="18051" y="16146"/>
                </a:moveTo>
                <a:cubicBezTo>
                  <a:pt x="18010" y="16146"/>
                  <a:pt x="17977" y="16213"/>
                  <a:pt x="17977" y="16296"/>
                </a:cubicBezTo>
                <a:cubicBezTo>
                  <a:pt x="17977" y="16378"/>
                  <a:pt x="18010" y="16445"/>
                  <a:pt x="18051" y="16445"/>
                </a:cubicBezTo>
                <a:cubicBezTo>
                  <a:pt x="18093" y="16445"/>
                  <a:pt x="18126" y="16378"/>
                  <a:pt x="18126" y="16296"/>
                </a:cubicBezTo>
                <a:cubicBezTo>
                  <a:pt x="18126" y="16213"/>
                  <a:pt x="18093" y="16146"/>
                  <a:pt x="18051" y="16146"/>
                </a:cubicBezTo>
                <a:close/>
                <a:moveTo>
                  <a:pt x="7296" y="16184"/>
                </a:moveTo>
                <a:cubicBezTo>
                  <a:pt x="7277" y="16184"/>
                  <a:pt x="7261" y="16215"/>
                  <a:pt x="7261" y="16253"/>
                </a:cubicBezTo>
                <a:cubicBezTo>
                  <a:pt x="7261" y="16292"/>
                  <a:pt x="7277" y="16322"/>
                  <a:pt x="7296" y="16322"/>
                </a:cubicBezTo>
                <a:cubicBezTo>
                  <a:pt x="7315" y="16322"/>
                  <a:pt x="7330" y="16292"/>
                  <a:pt x="7330" y="16253"/>
                </a:cubicBezTo>
                <a:cubicBezTo>
                  <a:pt x="7330" y="16215"/>
                  <a:pt x="7315" y="16184"/>
                  <a:pt x="7296" y="16184"/>
                </a:cubicBezTo>
                <a:close/>
                <a:moveTo>
                  <a:pt x="18685" y="16184"/>
                </a:moveTo>
                <a:cubicBezTo>
                  <a:pt x="18666" y="16184"/>
                  <a:pt x="18650" y="16215"/>
                  <a:pt x="18650" y="16253"/>
                </a:cubicBezTo>
                <a:cubicBezTo>
                  <a:pt x="18650" y="16292"/>
                  <a:pt x="18666" y="16322"/>
                  <a:pt x="18685" y="16322"/>
                </a:cubicBezTo>
                <a:cubicBezTo>
                  <a:pt x="18704" y="16322"/>
                  <a:pt x="18719" y="16292"/>
                  <a:pt x="18719" y="16253"/>
                </a:cubicBezTo>
                <a:cubicBezTo>
                  <a:pt x="18719" y="16215"/>
                  <a:pt x="18704" y="16184"/>
                  <a:pt x="18685" y="16184"/>
                </a:cubicBezTo>
                <a:close/>
                <a:moveTo>
                  <a:pt x="6930" y="16261"/>
                </a:moveTo>
                <a:cubicBezTo>
                  <a:pt x="6889" y="16261"/>
                  <a:pt x="6855" y="16328"/>
                  <a:pt x="6855" y="16410"/>
                </a:cubicBezTo>
                <a:cubicBezTo>
                  <a:pt x="6855" y="16493"/>
                  <a:pt x="6889" y="16560"/>
                  <a:pt x="6930" y="16560"/>
                </a:cubicBezTo>
                <a:cubicBezTo>
                  <a:pt x="6971" y="16560"/>
                  <a:pt x="7005" y="16493"/>
                  <a:pt x="7005" y="16410"/>
                </a:cubicBezTo>
                <a:cubicBezTo>
                  <a:pt x="7005" y="16328"/>
                  <a:pt x="6971" y="16261"/>
                  <a:pt x="6930" y="16261"/>
                </a:cubicBezTo>
                <a:close/>
                <a:moveTo>
                  <a:pt x="12973" y="16289"/>
                </a:moveTo>
                <a:cubicBezTo>
                  <a:pt x="12932" y="16289"/>
                  <a:pt x="12898" y="16356"/>
                  <a:pt x="12898" y="16439"/>
                </a:cubicBezTo>
                <a:cubicBezTo>
                  <a:pt x="12898" y="16522"/>
                  <a:pt x="12932" y="16589"/>
                  <a:pt x="12973" y="16589"/>
                </a:cubicBezTo>
                <a:cubicBezTo>
                  <a:pt x="13015" y="16589"/>
                  <a:pt x="13048" y="16522"/>
                  <a:pt x="13048" y="16439"/>
                </a:cubicBezTo>
                <a:cubicBezTo>
                  <a:pt x="13048" y="16356"/>
                  <a:pt x="13015" y="16289"/>
                  <a:pt x="12973" y="16289"/>
                </a:cubicBezTo>
                <a:close/>
                <a:moveTo>
                  <a:pt x="6102" y="16327"/>
                </a:moveTo>
                <a:cubicBezTo>
                  <a:pt x="6083" y="16327"/>
                  <a:pt x="6067" y="16359"/>
                  <a:pt x="6067" y="16397"/>
                </a:cubicBezTo>
                <a:cubicBezTo>
                  <a:pt x="6067" y="16435"/>
                  <a:pt x="6083" y="16466"/>
                  <a:pt x="6102" y="16466"/>
                </a:cubicBezTo>
                <a:cubicBezTo>
                  <a:pt x="6121" y="16466"/>
                  <a:pt x="6136" y="16435"/>
                  <a:pt x="6136" y="16397"/>
                </a:cubicBezTo>
                <a:cubicBezTo>
                  <a:pt x="6136" y="16359"/>
                  <a:pt x="6121" y="16327"/>
                  <a:pt x="6102" y="16327"/>
                </a:cubicBezTo>
                <a:close/>
                <a:moveTo>
                  <a:pt x="5741" y="16394"/>
                </a:moveTo>
                <a:cubicBezTo>
                  <a:pt x="5699" y="16394"/>
                  <a:pt x="5666" y="16461"/>
                  <a:pt x="5666" y="16544"/>
                </a:cubicBezTo>
                <a:cubicBezTo>
                  <a:pt x="5666" y="16627"/>
                  <a:pt x="5699" y="16694"/>
                  <a:pt x="5741" y="16694"/>
                </a:cubicBezTo>
                <a:cubicBezTo>
                  <a:pt x="5782" y="16694"/>
                  <a:pt x="5816" y="16627"/>
                  <a:pt x="5816" y="16544"/>
                </a:cubicBezTo>
                <a:cubicBezTo>
                  <a:pt x="5816" y="16461"/>
                  <a:pt x="5782" y="16394"/>
                  <a:pt x="5741" y="16394"/>
                </a:cubicBezTo>
                <a:close/>
                <a:moveTo>
                  <a:pt x="19082" y="16423"/>
                </a:moveTo>
                <a:cubicBezTo>
                  <a:pt x="19055" y="16423"/>
                  <a:pt x="19032" y="16468"/>
                  <a:pt x="19032" y="16523"/>
                </a:cubicBezTo>
                <a:cubicBezTo>
                  <a:pt x="19032" y="16578"/>
                  <a:pt x="19055" y="16623"/>
                  <a:pt x="19082" y="16623"/>
                </a:cubicBezTo>
                <a:cubicBezTo>
                  <a:pt x="19110" y="16623"/>
                  <a:pt x="19132" y="16578"/>
                  <a:pt x="19132" y="16523"/>
                </a:cubicBezTo>
                <a:cubicBezTo>
                  <a:pt x="19132" y="16468"/>
                  <a:pt x="19110" y="16423"/>
                  <a:pt x="19082" y="16423"/>
                </a:cubicBezTo>
                <a:close/>
                <a:moveTo>
                  <a:pt x="17758" y="16442"/>
                </a:moveTo>
                <a:cubicBezTo>
                  <a:pt x="17739" y="16442"/>
                  <a:pt x="17723" y="16473"/>
                  <a:pt x="17723" y="16511"/>
                </a:cubicBezTo>
                <a:cubicBezTo>
                  <a:pt x="17723" y="16550"/>
                  <a:pt x="17739" y="16580"/>
                  <a:pt x="17758" y="16580"/>
                </a:cubicBezTo>
                <a:cubicBezTo>
                  <a:pt x="17777" y="16580"/>
                  <a:pt x="17793" y="16550"/>
                  <a:pt x="17793" y="16511"/>
                </a:cubicBezTo>
                <a:cubicBezTo>
                  <a:pt x="17793" y="16473"/>
                  <a:pt x="17777" y="16442"/>
                  <a:pt x="17758" y="16442"/>
                </a:cubicBezTo>
                <a:close/>
                <a:moveTo>
                  <a:pt x="17510" y="16452"/>
                </a:moveTo>
                <a:cubicBezTo>
                  <a:pt x="17491" y="16452"/>
                  <a:pt x="17475" y="16483"/>
                  <a:pt x="17475" y="16521"/>
                </a:cubicBezTo>
                <a:cubicBezTo>
                  <a:pt x="17475" y="16559"/>
                  <a:pt x="17491" y="16590"/>
                  <a:pt x="17510" y="16590"/>
                </a:cubicBezTo>
                <a:cubicBezTo>
                  <a:pt x="17529" y="16590"/>
                  <a:pt x="17544" y="16559"/>
                  <a:pt x="17544" y="16521"/>
                </a:cubicBezTo>
                <a:cubicBezTo>
                  <a:pt x="17544" y="16483"/>
                  <a:pt x="17529" y="16452"/>
                  <a:pt x="17510" y="16452"/>
                </a:cubicBezTo>
                <a:close/>
                <a:moveTo>
                  <a:pt x="7511" y="16461"/>
                </a:moveTo>
                <a:cubicBezTo>
                  <a:pt x="7492" y="16461"/>
                  <a:pt x="7476" y="16492"/>
                  <a:pt x="7476" y="16531"/>
                </a:cubicBezTo>
                <a:cubicBezTo>
                  <a:pt x="7476" y="16569"/>
                  <a:pt x="7492" y="16599"/>
                  <a:pt x="7511" y="16599"/>
                </a:cubicBezTo>
                <a:cubicBezTo>
                  <a:pt x="7530" y="16599"/>
                  <a:pt x="7545" y="16569"/>
                  <a:pt x="7545" y="16531"/>
                </a:cubicBezTo>
                <a:cubicBezTo>
                  <a:pt x="7545" y="16492"/>
                  <a:pt x="7530" y="16461"/>
                  <a:pt x="7511" y="16461"/>
                </a:cubicBezTo>
                <a:close/>
                <a:moveTo>
                  <a:pt x="18854" y="16499"/>
                </a:moveTo>
                <a:cubicBezTo>
                  <a:pt x="18821" y="16499"/>
                  <a:pt x="18794" y="16554"/>
                  <a:pt x="18794" y="16621"/>
                </a:cubicBezTo>
                <a:cubicBezTo>
                  <a:pt x="18794" y="16688"/>
                  <a:pt x="18821" y="16742"/>
                  <a:pt x="18854" y="16742"/>
                </a:cubicBezTo>
                <a:cubicBezTo>
                  <a:pt x="18888" y="16742"/>
                  <a:pt x="18915" y="16688"/>
                  <a:pt x="18915" y="16621"/>
                </a:cubicBezTo>
                <a:cubicBezTo>
                  <a:pt x="18915" y="16554"/>
                  <a:pt x="18888" y="16499"/>
                  <a:pt x="18854" y="16499"/>
                </a:cubicBezTo>
                <a:close/>
                <a:moveTo>
                  <a:pt x="11933" y="16519"/>
                </a:moveTo>
                <a:cubicBezTo>
                  <a:pt x="11917" y="16519"/>
                  <a:pt x="11905" y="16544"/>
                  <a:pt x="11905" y="16574"/>
                </a:cubicBezTo>
                <a:cubicBezTo>
                  <a:pt x="11905" y="16605"/>
                  <a:pt x="11917" y="16630"/>
                  <a:pt x="11933" y="16630"/>
                </a:cubicBezTo>
                <a:cubicBezTo>
                  <a:pt x="11948" y="16630"/>
                  <a:pt x="11961" y="16605"/>
                  <a:pt x="11961" y="16574"/>
                </a:cubicBezTo>
                <a:cubicBezTo>
                  <a:pt x="11961" y="16544"/>
                  <a:pt x="11948" y="16519"/>
                  <a:pt x="11933" y="16519"/>
                </a:cubicBezTo>
                <a:close/>
                <a:moveTo>
                  <a:pt x="17285" y="16566"/>
                </a:moveTo>
                <a:cubicBezTo>
                  <a:pt x="17266" y="16566"/>
                  <a:pt x="17251" y="16597"/>
                  <a:pt x="17251" y="16636"/>
                </a:cubicBezTo>
                <a:cubicBezTo>
                  <a:pt x="17251" y="16674"/>
                  <a:pt x="17266" y="16705"/>
                  <a:pt x="17285" y="16705"/>
                </a:cubicBezTo>
                <a:cubicBezTo>
                  <a:pt x="17304" y="16705"/>
                  <a:pt x="17320" y="16674"/>
                  <a:pt x="17320" y="16636"/>
                </a:cubicBezTo>
                <a:cubicBezTo>
                  <a:pt x="17320" y="16597"/>
                  <a:pt x="17304" y="16566"/>
                  <a:pt x="17285" y="16566"/>
                </a:cubicBezTo>
                <a:close/>
                <a:moveTo>
                  <a:pt x="17945" y="16595"/>
                </a:moveTo>
                <a:cubicBezTo>
                  <a:pt x="17918" y="16595"/>
                  <a:pt x="17895" y="16640"/>
                  <a:pt x="17895" y="16695"/>
                </a:cubicBezTo>
                <a:cubicBezTo>
                  <a:pt x="17895" y="16750"/>
                  <a:pt x="17918" y="16795"/>
                  <a:pt x="17945" y="16795"/>
                </a:cubicBezTo>
                <a:cubicBezTo>
                  <a:pt x="17973" y="16795"/>
                  <a:pt x="17995" y="16750"/>
                  <a:pt x="17995" y="16695"/>
                </a:cubicBezTo>
                <a:cubicBezTo>
                  <a:pt x="17995" y="16640"/>
                  <a:pt x="17973" y="16595"/>
                  <a:pt x="17945" y="16595"/>
                </a:cubicBezTo>
                <a:close/>
                <a:moveTo>
                  <a:pt x="6317" y="16605"/>
                </a:moveTo>
                <a:cubicBezTo>
                  <a:pt x="6298" y="16605"/>
                  <a:pt x="6282" y="16636"/>
                  <a:pt x="6282" y="16674"/>
                </a:cubicBezTo>
                <a:cubicBezTo>
                  <a:pt x="6282" y="16712"/>
                  <a:pt x="6298" y="16743"/>
                  <a:pt x="6317" y="16743"/>
                </a:cubicBezTo>
                <a:cubicBezTo>
                  <a:pt x="6336" y="16743"/>
                  <a:pt x="6351" y="16712"/>
                  <a:pt x="6351" y="16674"/>
                </a:cubicBezTo>
                <a:cubicBezTo>
                  <a:pt x="6351" y="16636"/>
                  <a:pt x="6336" y="16605"/>
                  <a:pt x="6317" y="16605"/>
                </a:cubicBezTo>
                <a:close/>
                <a:moveTo>
                  <a:pt x="11534" y="16662"/>
                </a:moveTo>
                <a:cubicBezTo>
                  <a:pt x="11512" y="16662"/>
                  <a:pt x="11494" y="16698"/>
                  <a:pt x="11494" y="16742"/>
                </a:cubicBezTo>
                <a:cubicBezTo>
                  <a:pt x="11494" y="16787"/>
                  <a:pt x="11512" y="16823"/>
                  <a:pt x="11534" y="16823"/>
                </a:cubicBezTo>
                <a:cubicBezTo>
                  <a:pt x="11557" y="16823"/>
                  <a:pt x="11575" y="16787"/>
                  <a:pt x="11575" y="16742"/>
                </a:cubicBezTo>
                <a:cubicBezTo>
                  <a:pt x="11575" y="16698"/>
                  <a:pt x="11557" y="16662"/>
                  <a:pt x="11534" y="16662"/>
                </a:cubicBezTo>
                <a:close/>
                <a:moveTo>
                  <a:pt x="18112" y="16662"/>
                </a:moveTo>
                <a:cubicBezTo>
                  <a:pt x="18093" y="16662"/>
                  <a:pt x="18077" y="16693"/>
                  <a:pt x="18077" y="16731"/>
                </a:cubicBezTo>
                <a:cubicBezTo>
                  <a:pt x="18077" y="16769"/>
                  <a:pt x="18093" y="16800"/>
                  <a:pt x="18112" y="16800"/>
                </a:cubicBezTo>
                <a:cubicBezTo>
                  <a:pt x="18131" y="16800"/>
                  <a:pt x="18146" y="16769"/>
                  <a:pt x="18146" y="16731"/>
                </a:cubicBezTo>
                <a:cubicBezTo>
                  <a:pt x="18146" y="16693"/>
                  <a:pt x="18131" y="16662"/>
                  <a:pt x="18112" y="16662"/>
                </a:cubicBezTo>
                <a:close/>
                <a:moveTo>
                  <a:pt x="12790" y="16748"/>
                </a:moveTo>
                <a:cubicBezTo>
                  <a:pt x="12771" y="16748"/>
                  <a:pt x="12755" y="16779"/>
                  <a:pt x="12755" y="16817"/>
                </a:cubicBezTo>
                <a:cubicBezTo>
                  <a:pt x="12755" y="16855"/>
                  <a:pt x="12771" y="16886"/>
                  <a:pt x="12790" y="16886"/>
                </a:cubicBezTo>
                <a:cubicBezTo>
                  <a:pt x="12809" y="16886"/>
                  <a:pt x="12824" y="16855"/>
                  <a:pt x="12824" y="16817"/>
                </a:cubicBezTo>
                <a:cubicBezTo>
                  <a:pt x="12824" y="16779"/>
                  <a:pt x="12809" y="16748"/>
                  <a:pt x="12790" y="16748"/>
                </a:cubicBezTo>
                <a:close/>
                <a:moveTo>
                  <a:pt x="17067" y="16767"/>
                </a:moveTo>
                <a:cubicBezTo>
                  <a:pt x="17026" y="16767"/>
                  <a:pt x="16993" y="16834"/>
                  <a:pt x="16993" y="16917"/>
                </a:cubicBezTo>
                <a:cubicBezTo>
                  <a:pt x="16993" y="16999"/>
                  <a:pt x="17026" y="17066"/>
                  <a:pt x="17067" y="17066"/>
                </a:cubicBezTo>
                <a:cubicBezTo>
                  <a:pt x="17109" y="17066"/>
                  <a:pt x="17142" y="16999"/>
                  <a:pt x="17142" y="16917"/>
                </a:cubicBezTo>
                <a:cubicBezTo>
                  <a:pt x="17142" y="16834"/>
                  <a:pt x="17109" y="16767"/>
                  <a:pt x="17067" y="16767"/>
                </a:cubicBezTo>
                <a:close/>
                <a:moveTo>
                  <a:pt x="12987" y="16777"/>
                </a:moveTo>
                <a:cubicBezTo>
                  <a:pt x="12959" y="16777"/>
                  <a:pt x="12937" y="16821"/>
                  <a:pt x="12937" y="16876"/>
                </a:cubicBezTo>
                <a:cubicBezTo>
                  <a:pt x="12937" y="16931"/>
                  <a:pt x="12959" y="16976"/>
                  <a:pt x="12987" y="16976"/>
                </a:cubicBezTo>
                <a:cubicBezTo>
                  <a:pt x="13014" y="16976"/>
                  <a:pt x="13036" y="16931"/>
                  <a:pt x="13036" y="16876"/>
                </a:cubicBezTo>
                <a:cubicBezTo>
                  <a:pt x="13036" y="16821"/>
                  <a:pt x="13014" y="16777"/>
                  <a:pt x="12987" y="16777"/>
                </a:cubicBezTo>
                <a:close/>
                <a:moveTo>
                  <a:pt x="17672" y="16815"/>
                </a:moveTo>
                <a:cubicBezTo>
                  <a:pt x="17653" y="16815"/>
                  <a:pt x="17637" y="16846"/>
                  <a:pt x="17637" y="16884"/>
                </a:cubicBezTo>
                <a:cubicBezTo>
                  <a:pt x="17637" y="16922"/>
                  <a:pt x="17653" y="16953"/>
                  <a:pt x="17672" y="16953"/>
                </a:cubicBezTo>
                <a:cubicBezTo>
                  <a:pt x="17691" y="16953"/>
                  <a:pt x="17707" y="16922"/>
                  <a:pt x="17707" y="16884"/>
                </a:cubicBezTo>
                <a:cubicBezTo>
                  <a:pt x="17707" y="16846"/>
                  <a:pt x="17691" y="16815"/>
                  <a:pt x="17672" y="16815"/>
                </a:cubicBezTo>
                <a:close/>
                <a:moveTo>
                  <a:pt x="11192" y="16834"/>
                </a:moveTo>
                <a:cubicBezTo>
                  <a:pt x="11177" y="16834"/>
                  <a:pt x="11164" y="16859"/>
                  <a:pt x="11164" y="16890"/>
                </a:cubicBezTo>
                <a:cubicBezTo>
                  <a:pt x="11164" y="16920"/>
                  <a:pt x="11177" y="16946"/>
                  <a:pt x="11192" y="16945"/>
                </a:cubicBezTo>
                <a:cubicBezTo>
                  <a:pt x="11208" y="16945"/>
                  <a:pt x="11220" y="16920"/>
                  <a:pt x="11220" y="16890"/>
                </a:cubicBezTo>
                <a:cubicBezTo>
                  <a:pt x="11220" y="16859"/>
                  <a:pt x="11208" y="16834"/>
                  <a:pt x="11192" y="16834"/>
                </a:cubicBezTo>
                <a:close/>
                <a:moveTo>
                  <a:pt x="19158" y="16910"/>
                </a:moveTo>
                <a:cubicBezTo>
                  <a:pt x="19139" y="16910"/>
                  <a:pt x="19123" y="16941"/>
                  <a:pt x="19123" y="16980"/>
                </a:cubicBezTo>
                <a:cubicBezTo>
                  <a:pt x="19123" y="17018"/>
                  <a:pt x="19139" y="17048"/>
                  <a:pt x="19158" y="17048"/>
                </a:cubicBezTo>
                <a:cubicBezTo>
                  <a:pt x="19177" y="17048"/>
                  <a:pt x="19192" y="17018"/>
                  <a:pt x="19192" y="16980"/>
                </a:cubicBezTo>
                <a:cubicBezTo>
                  <a:pt x="19192" y="16941"/>
                  <a:pt x="19177" y="16910"/>
                  <a:pt x="19158" y="16910"/>
                </a:cubicBezTo>
                <a:close/>
                <a:moveTo>
                  <a:pt x="12238" y="16948"/>
                </a:moveTo>
                <a:cubicBezTo>
                  <a:pt x="12223" y="16948"/>
                  <a:pt x="12211" y="16973"/>
                  <a:pt x="12211" y="17004"/>
                </a:cubicBezTo>
                <a:cubicBezTo>
                  <a:pt x="12211" y="17035"/>
                  <a:pt x="12223" y="17060"/>
                  <a:pt x="12238" y="17060"/>
                </a:cubicBezTo>
                <a:cubicBezTo>
                  <a:pt x="12254" y="17060"/>
                  <a:pt x="12266" y="17035"/>
                  <a:pt x="12266" y="17004"/>
                </a:cubicBezTo>
                <a:cubicBezTo>
                  <a:pt x="12266" y="16973"/>
                  <a:pt x="12254" y="16948"/>
                  <a:pt x="12238" y="16948"/>
                </a:cubicBezTo>
                <a:close/>
                <a:moveTo>
                  <a:pt x="17621" y="16996"/>
                </a:moveTo>
                <a:cubicBezTo>
                  <a:pt x="17580" y="16996"/>
                  <a:pt x="17547" y="17063"/>
                  <a:pt x="17547" y="17146"/>
                </a:cubicBezTo>
                <a:cubicBezTo>
                  <a:pt x="17547" y="17228"/>
                  <a:pt x="17580" y="17296"/>
                  <a:pt x="17621" y="17296"/>
                </a:cubicBezTo>
                <a:cubicBezTo>
                  <a:pt x="17663" y="17296"/>
                  <a:pt x="17696" y="17228"/>
                  <a:pt x="17696" y="17146"/>
                </a:cubicBezTo>
                <a:cubicBezTo>
                  <a:pt x="17696" y="17063"/>
                  <a:pt x="17663" y="16996"/>
                  <a:pt x="17621" y="16996"/>
                </a:cubicBezTo>
                <a:close/>
                <a:moveTo>
                  <a:pt x="18155" y="17025"/>
                </a:moveTo>
                <a:cubicBezTo>
                  <a:pt x="18135" y="17025"/>
                  <a:pt x="18120" y="17056"/>
                  <a:pt x="18120" y="17094"/>
                </a:cubicBezTo>
                <a:cubicBezTo>
                  <a:pt x="18120" y="17132"/>
                  <a:pt x="18135" y="17163"/>
                  <a:pt x="18155" y="17163"/>
                </a:cubicBezTo>
                <a:cubicBezTo>
                  <a:pt x="18174" y="17163"/>
                  <a:pt x="18189" y="17132"/>
                  <a:pt x="18189" y="17094"/>
                </a:cubicBezTo>
                <a:cubicBezTo>
                  <a:pt x="18189" y="17056"/>
                  <a:pt x="18174" y="17025"/>
                  <a:pt x="18155" y="17025"/>
                </a:cubicBezTo>
                <a:close/>
                <a:moveTo>
                  <a:pt x="6996" y="17149"/>
                </a:moveTo>
                <a:cubicBezTo>
                  <a:pt x="6968" y="17149"/>
                  <a:pt x="6946" y="17194"/>
                  <a:pt x="6946" y="17249"/>
                </a:cubicBezTo>
                <a:cubicBezTo>
                  <a:pt x="6946" y="17304"/>
                  <a:pt x="6968" y="17349"/>
                  <a:pt x="6996" y="17349"/>
                </a:cubicBezTo>
                <a:cubicBezTo>
                  <a:pt x="7023" y="17349"/>
                  <a:pt x="7046" y="17304"/>
                  <a:pt x="7046" y="17249"/>
                </a:cubicBezTo>
                <a:cubicBezTo>
                  <a:pt x="7046" y="17194"/>
                  <a:pt x="7023" y="17149"/>
                  <a:pt x="6996" y="17149"/>
                </a:cubicBezTo>
                <a:close/>
                <a:moveTo>
                  <a:pt x="12152" y="17168"/>
                </a:moveTo>
                <a:cubicBezTo>
                  <a:pt x="12118" y="17168"/>
                  <a:pt x="12091" y="17222"/>
                  <a:pt x="12091" y="17289"/>
                </a:cubicBezTo>
                <a:cubicBezTo>
                  <a:pt x="12091" y="17356"/>
                  <a:pt x="12118" y="17410"/>
                  <a:pt x="12152" y="17410"/>
                </a:cubicBezTo>
                <a:cubicBezTo>
                  <a:pt x="12185" y="17410"/>
                  <a:pt x="12212" y="17356"/>
                  <a:pt x="12212" y="17289"/>
                </a:cubicBezTo>
                <a:cubicBezTo>
                  <a:pt x="12212" y="17222"/>
                  <a:pt x="12185" y="17168"/>
                  <a:pt x="12152" y="17168"/>
                </a:cubicBezTo>
                <a:close/>
                <a:moveTo>
                  <a:pt x="12833" y="17187"/>
                </a:moveTo>
                <a:cubicBezTo>
                  <a:pt x="12814" y="17187"/>
                  <a:pt x="12798" y="17218"/>
                  <a:pt x="12798" y="17257"/>
                </a:cubicBezTo>
                <a:cubicBezTo>
                  <a:pt x="12798" y="17295"/>
                  <a:pt x="12814" y="17326"/>
                  <a:pt x="12833" y="17326"/>
                </a:cubicBezTo>
                <a:cubicBezTo>
                  <a:pt x="12852" y="17326"/>
                  <a:pt x="12867" y="17295"/>
                  <a:pt x="12867" y="17257"/>
                </a:cubicBezTo>
                <a:cubicBezTo>
                  <a:pt x="12867" y="17218"/>
                  <a:pt x="12852" y="17187"/>
                  <a:pt x="12833" y="17187"/>
                </a:cubicBezTo>
                <a:close/>
                <a:moveTo>
                  <a:pt x="17213" y="17187"/>
                </a:moveTo>
                <a:cubicBezTo>
                  <a:pt x="17194" y="17187"/>
                  <a:pt x="17179" y="17218"/>
                  <a:pt x="17179" y="17257"/>
                </a:cubicBezTo>
                <a:cubicBezTo>
                  <a:pt x="17179" y="17295"/>
                  <a:pt x="17194" y="17326"/>
                  <a:pt x="17213" y="17326"/>
                </a:cubicBezTo>
                <a:cubicBezTo>
                  <a:pt x="17233" y="17326"/>
                  <a:pt x="17248" y="17295"/>
                  <a:pt x="17248" y="17257"/>
                </a:cubicBezTo>
                <a:cubicBezTo>
                  <a:pt x="17248" y="17218"/>
                  <a:pt x="17233" y="17187"/>
                  <a:pt x="17213" y="17187"/>
                </a:cubicBezTo>
                <a:close/>
                <a:moveTo>
                  <a:pt x="11546" y="17235"/>
                </a:moveTo>
                <a:cubicBezTo>
                  <a:pt x="11530" y="17235"/>
                  <a:pt x="11518" y="17260"/>
                  <a:pt x="11518" y="17291"/>
                </a:cubicBezTo>
                <a:cubicBezTo>
                  <a:pt x="11518" y="17322"/>
                  <a:pt x="11530" y="17347"/>
                  <a:pt x="11546" y="17347"/>
                </a:cubicBezTo>
                <a:cubicBezTo>
                  <a:pt x="11561" y="17347"/>
                  <a:pt x="11574" y="17322"/>
                  <a:pt x="11574" y="17291"/>
                </a:cubicBezTo>
                <a:cubicBezTo>
                  <a:pt x="11574" y="17260"/>
                  <a:pt x="11561" y="17235"/>
                  <a:pt x="11546" y="17235"/>
                </a:cubicBezTo>
                <a:close/>
                <a:moveTo>
                  <a:pt x="19426" y="17245"/>
                </a:moveTo>
                <a:cubicBezTo>
                  <a:pt x="19399" y="17245"/>
                  <a:pt x="19376" y="17289"/>
                  <a:pt x="19376" y="17344"/>
                </a:cubicBezTo>
                <a:cubicBezTo>
                  <a:pt x="19376" y="17399"/>
                  <a:pt x="19399" y="17444"/>
                  <a:pt x="19426" y="17444"/>
                </a:cubicBezTo>
                <a:cubicBezTo>
                  <a:pt x="19454" y="17444"/>
                  <a:pt x="19476" y="17399"/>
                  <a:pt x="19476" y="17344"/>
                </a:cubicBezTo>
                <a:cubicBezTo>
                  <a:pt x="19476" y="17289"/>
                  <a:pt x="19454" y="17245"/>
                  <a:pt x="19426" y="17245"/>
                </a:cubicBezTo>
                <a:close/>
                <a:moveTo>
                  <a:pt x="19048" y="17254"/>
                </a:moveTo>
                <a:cubicBezTo>
                  <a:pt x="18989" y="17254"/>
                  <a:pt x="18942" y="17349"/>
                  <a:pt x="18942" y="17466"/>
                </a:cubicBezTo>
                <a:cubicBezTo>
                  <a:pt x="18942" y="17583"/>
                  <a:pt x="18989" y="17678"/>
                  <a:pt x="19048" y="17678"/>
                </a:cubicBezTo>
                <a:cubicBezTo>
                  <a:pt x="19106" y="17678"/>
                  <a:pt x="19154" y="17583"/>
                  <a:pt x="19154" y="17466"/>
                </a:cubicBezTo>
                <a:cubicBezTo>
                  <a:pt x="19154" y="17349"/>
                  <a:pt x="19106" y="17254"/>
                  <a:pt x="19048" y="17254"/>
                </a:cubicBezTo>
                <a:close/>
                <a:moveTo>
                  <a:pt x="5806" y="17292"/>
                </a:moveTo>
                <a:cubicBezTo>
                  <a:pt x="5779" y="17292"/>
                  <a:pt x="5757" y="17337"/>
                  <a:pt x="5757" y="17392"/>
                </a:cubicBezTo>
                <a:cubicBezTo>
                  <a:pt x="5757" y="17447"/>
                  <a:pt x="5779" y="17492"/>
                  <a:pt x="5806" y="17492"/>
                </a:cubicBezTo>
                <a:cubicBezTo>
                  <a:pt x="5834" y="17492"/>
                  <a:pt x="5856" y="17447"/>
                  <a:pt x="5856" y="17392"/>
                </a:cubicBezTo>
                <a:cubicBezTo>
                  <a:pt x="5856" y="17337"/>
                  <a:pt x="5834" y="17292"/>
                  <a:pt x="5806" y="17292"/>
                </a:cubicBezTo>
                <a:close/>
                <a:moveTo>
                  <a:pt x="19249" y="17331"/>
                </a:moveTo>
                <a:cubicBezTo>
                  <a:pt x="19229" y="17331"/>
                  <a:pt x="19214" y="17362"/>
                  <a:pt x="19214" y="17400"/>
                </a:cubicBezTo>
                <a:cubicBezTo>
                  <a:pt x="19214" y="17438"/>
                  <a:pt x="19229" y="17469"/>
                  <a:pt x="19249" y="17469"/>
                </a:cubicBezTo>
                <a:cubicBezTo>
                  <a:pt x="19268" y="17469"/>
                  <a:pt x="19283" y="17438"/>
                  <a:pt x="19283" y="17400"/>
                </a:cubicBezTo>
                <a:cubicBezTo>
                  <a:pt x="19283" y="17362"/>
                  <a:pt x="19268" y="17331"/>
                  <a:pt x="19249" y="17331"/>
                </a:cubicBezTo>
                <a:close/>
                <a:moveTo>
                  <a:pt x="17548" y="17369"/>
                </a:moveTo>
                <a:cubicBezTo>
                  <a:pt x="17529" y="17369"/>
                  <a:pt x="17513" y="17400"/>
                  <a:pt x="17513" y="17438"/>
                </a:cubicBezTo>
                <a:cubicBezTo>
                  <a:pt x="17513" y="17476"/>
                  <a:pt x="17529" y="17507"/>
                  <a:pt x="17548" y="17507"/>
                </a:cubicBezTo>
                <a:cubicBezTo>
                  <a:pt x="17567" y="17507"/>
                  <a:pt x="17582" y="17476"/>
                  <a:pt x="17582" y="17438"/>
                </a:cubicBezTo>
                <a:cubicBezTo>
                  <a:pt x="17582" y="17400"/>
                  <a:pt x="17567" y="17369"/>
                  <a:pt x="17548" y="17369"/>
                </a:cubicBezTo>
                <a:close/>
                <a:moveTo>
                  <a:pt x="18274" y="17369"/>
                </a:moveTo>
                <a:cubicBezTo>
                  <a:pt x="18207" y="17369"/>
                  <a:pt x="18153" y="17477"/>
                  <a:pt x="18153" y="17611"/>
                </a:cubicBezTo>
                <a:cubicBezTo>
                  <a:pt x="18153" y="17744"/>
                  <a:pt x="18208" y="17852"/>
                  <a:pt x="18274" y="17852"/>
                </a:cubicBezTo>
                <a:cubicBezTo>
                  <a:pt x="18341" y="17852"/>
                  <a:pt x="18395" y="17744"/>
                  <a:pt x="18395" y="17611"/>
                </a:cubicBezTo>
                <a:cubicBezTo>
                  <a:pt x="18395" y="17477"/>
                  <a:pt x="18341" y="17369"/>
                  <a:pt x="18274" y="17369"/>
                </a:cubicBezTo>
                <a:close/>
                <a:moveTo>
                  <a:pt x="7129" y="17378"/>
                </a:moveTo>
                <a:cubicBezTo>
                  <a:pt x="7110" y="17378"/>
                  <a:pt x="7094" y="17409"/>
                  <a:pt x="7094" y="17448"/>
                </a:cubicBezTo>
                <a:cubicBezTo>
                  <a:pt x="7094" y="17486"/>
                  <a:pt x="7110" y="17517"/>
                  <a:pt x="7129" y="17517"/>
                </a:cubicBezTo>
                <a:cubicBezTo>
                  <a:pt x="7148" y="17517"/>
                  <a:pt x="7163" y="17486"/>
                  <a:pt x="7163" y="17448"/>
                </a:cubicBezTo>
                <a:cubicBezTo>
                  <a:pt x="7163" y="17409"/>
                  <a:pt x="7148" y="17378"/>
                  <a:pt x="7129" y="17378"/>
                </a:cubicBezTo>
                <a:close/>
                <a:moveTo>
                  <a:pt x="18470" y="17397"/>
                </a:moveTo>
                <a:cubicBezTo>
                  <a:pt x="18451" y="17397"/>
                  <a:pt x="18435" y="17429"/>
                  <a:pt x="18435" y="17467"/>
                </a:cubicBezTo>
                <a:cubicBezTo>
                  <a:pt x="18435" y="17505"/>
                  <a:pt x="18451" y="17536"/>
                  <a:pt x="18470" y="17536"/>
                </a:cubicBezTo>
                <a:cubicBezTo>
                  <a:pt x="18489" y="17536"/>
                  <a:pt x="18504" y="17505"/>
                  <a:pt x="18504" y="17467"/>
                </a:cubicBezTo>
                <a:cubicBezTo>
                  <a:pt x="18504" y="17429"/>
                  <a:pt x="18489" y="17397"/>
                  <a:pt x="18470" y="17397"/>
                </a:cubicBezTo>
                <a:close/>
                <a:moveTo>
                  <a:pt x="18753" y="17445"/>
                </a:moveTo>
                <a:cubicBezTo>
                  <a:pt x="18725" y="17445"/>
                  <a:pt x="18703" y="17490"/>
                  <a:pt x="18703" y="17545"/>
                </a:cubicBezTo>
                <a:cubicBezTo>
                  <a:pt x="18703" y="17600"/>
                  <a:pt x="18725" y="17645"/>
                  <a:pt x="18753" y="17645"/>
                </a:cubicBezTo>
                <a:cubicBezTo>
                  <a:pt x="18780" y="17645"/>
                  <a:pt x="18803" y="17600"/>
                  <a:pt x="18803" y="17545"/>
                </a:cubicBezTo>
                <a:cubicBezTo>
                  <a:pt x="18803" y="17490"/>
                  <a:pt x="18780" y="17445"/>
                  <a:pt x="18753" y="17445"/>
                </a:cubicBezTo>
                <a:close/>
                <a:moveTo>
                  <a:pt x="17075" y="17474"/>
                </a:moveTo>
                <a:cubicBezTo>
                  <a:pt x="17056" y="17474"/>
                  <a:pt x="17040" y="17505"/>
                  <a:pt x="17040" y="17543"/>
                </a:cubicBezTo>
                <a:cubicBezTo>
                  <a:pt x="17040" y="17581"/>
                  <a:pt x="17056" y="17612"/>
                  <a:pt x="17075" y="17612"/>
                </a:cubicBezTo>
                <a:cubicBezTo>
                  <a:pt x="17094" y="17612"/>
                  <a:pt x="17109" y="17581"/>
                  <a:pt x="17109" y="17543"/>
                </a:cubicBezTo>
                <a:cubicBezTo>
                  <a:pt x="17109" y="17505"/>
                  <a:pt x="17094" y="17474"/>
                  <a:pt x="17075" y="17474"/>
                </a:cubicBezTo>
                <a:close/>
                <a:moveTo>
                  <a:pt x="17382" y="17493"/>
                </a:moveTo>
                <a:cubicBezTo>
                  <a:pt x="17354" y="17493"/>
                  <a:pt x="17332" y="17538"/>
                  <a:pt x="17332" y="17593"/>
                </a:cubicBezTo>
                <a:cubicBezTo>
                  <a:pt x="17332" y="17648"/>
                  <a:pt x="17354" y="17692"/>
                  <a:pt x="17382" y="17692"/>
                </a:cubicBezTo>
                <a:cubicBezTo>
                  <a:pt x="17409" y="17692"/>
                  <a:pt x="17432" y="17648"/>
                  <a:pt x="17432" y="17593"/>
                </a:cubicBezTo>
                <a:cubicBezTo>
                  <a:pt x="17432" y="17538"/>
                  <a:pt x="17409" y="17493"/>
                  <a:pt x="17382" y="17493"/>
                </a:cubicBezTo>
                <a:close/>
                <a:moveTo>
                  <a:pt x="12129" y="17541"/>
                </a:moveTo>
                <a:cubicBezTo>
                  <a:pt x="12113" y="17541"/>
                  <a:pt x="12101" y="17566"/>
                  <a:pt x="12101" y="17597"/>
                </a:cubicBezTo>
                <a:cubicBezTo>
                  <a:pt x="12101" y="17627"/>
                  <a:pt x="12113" y="17652"/>
                  <a:pt x="12129" y="17652"/>
                </a:cubicBezTo>
                <a:cubicBezTo>
                  <a:pt x="12144" y="17652"/>
                  <a:pt x="12157" y="17627"/>
                  <a:pt x="12157" y="17597"/>
                </a:cubicBezTo>
                <a:cubicBezTo>
                  <a:pt x="12157" y="17566"/>
                  <a:pt x="12144" y="17541"/>
                  <a:pt x="12129" y="17541"/>
                </a:cubicBezTo>
                <a:close/>
                <a:moveTo>
                  <a:pt x="18580" y="17541"/>
                </a:moveTo>
                <a:cubicBezTo>
                  <a:pt x="18561" y="17541"/>
                  <a:pt x="18545" y="17572"/>
                  <a:pt x="18545" y="17610"/>
                </a:cubicBezTo>
                <a:cubicBezTo>
                  <a:pt x="18545" y="17648"/>
                  <a:pt x="18561" y="17679"/>
                  <a:pt x="18580" y="17679"/>
                </a:cubicBezTo>
                <a:cubicBezTo>
                  <a:pt x="18599" y="17679"/>
                  <a:pt x="18614" y="17648"/>
                  <a:pt x="18614" y="17610"/>
                </a:cubicBezTo>
                <a:cubicBezTo>
                  <a:pt x="18614" y="17572"/>
                  <a:pt x="18599" y="17541"/>
                  <a:pt x="18580" y="17541"/>
                </a:cubicBezTo>
                <a:close/>
                <a:moveTo>
                  <a:pt x="6342" y="17560"/>
                </a:moveTo>
                <a:cubicBezTo>
                  <a:pt x="6301" y="17560"/>
                  <a:pt x="6268" y="17627"/>
                  <a:pt x="6268" y="17709"/>
                </a:cubicBezTo>
                <a:cubicBezTo>
                  <a:pt x="6268" y="17792"/>
                  <a:pt x="6301" y="17859"/>
                  <a:pt x="6342" y="17859"/>
                </a:cubicBezTo>
                <a:cubicBezTo>
                  <a:pt x="6384" y="17859"/>
                  <a:pt x="6417" y="17792"/>
                  <a:pt x="6417" y="17709"/>
                </a:cubicBezTo>
                <a:cubicBezTo>
                  <a:pt x="6417" y="17627"/>
                  <a:pt x="6384" y="17560"/>
                  <a:pt x="6342" y="17560"/>
                </a:cubicBezTo>
                <a:close/>
                <a:moveTo>
                  <a:pt x="11053" y="17569"/>
                </a:moveTo>
                <a:cubicBezTo>
                  <a:pt x="11019" y="17569"/>
                  <a:pt x="10992" y="17624"/>
                  <a:pt x="10992" y="17690"/>
                </a:cubicBezTo>
                <a:cubicBezTo>
                  <a:pt x="10992" y="17757"/>
                  <a:pt x="11019" y="17811"/>
                  <a:pt x="11053" y="17811"/>
                </a:cubicBezTo>
                <a:cubicBezTo>
                  <a:pt x="11086" y="17811"/>
                  <a:pt x="11113" y="17757"/>
                  <a:pt x="11113" y="17690"/>
                </a:cubicBezTo>
                <a:cubicBezTo>
                  <a:pt x="11113" y="17624"/>
                  <a:pt x="11086" y="17569"/>
                  <a:pt x="11053" y="17569"/>
                </a:cubicBezTo>
                <a:close/>
                <a:moveTo>
                  <a:pt x="5868" y="17589"/>
                </a:moveTo>
                <a:cubicBezTo>
                  <a:pt x="5849" y="17589"/>
                  <a:pt x="5833" y="17620"/>
                  <a:pt x="5833" y="17658"/>
                </a:cubicBezTo>
                <a:cubicBezTo>
                  <a:pt x="5833" y="17696"/>
                  <a:pt x="5849" y="17727"/>
                  <a:pt x="5868" y="17727"/>
                </a:cubicBezTo>
                <a:cubicBezTo>
                  <a:pt x="5887" y="17727"/>
                  <a:pt x="5902" y="17696"/>
                  <a:pt x="5902" y="17658"/>
                </a:cubicBezTo>
                <a:cubicBezTo>
                  <a:pt x="5902" y="17620"/>
                  <a:pt x="5887" y="17589"/>
                  <a:pt x="5868" y="17589"/>
                </a:cubicBezTo>
                <a:close/>
                <a:moveTo>
                  <a:pt x="11799" y="17655"/>
                </a:moveTo>
                <a:cubicBezTo>
                  <a:pt x="11784" y="17655"/>
                  <a:pt x="11771" y="17680"/>
                  <a:pt x="11771" y="17711"/>
                </a:cubicBezTo>
                <a:cubicBezTo>
                  <a:pt x="11771" y="17742"/>
                  <a:pt x="11784" y="17767"/>
                  <a:pt x="11799" y="17767"/>
                </a:cubicBezTo>
                <a:cubicBezTo>
                  <a:pt x="11814" y="17767"/>
                  <a:pt x="11827" y="17742"/>
                  <a:pt x="11827" y="17711"/>
                </a:cubicBezTo>
                <a:cubicBezTo>
                  <a:pt x="11827" y="17680"/>
                  <a:pt x="11814" y="17655"/>
                  <a:pt x="11799" y="17655"/>
                </a:cubicBezTo>
                <a:close/>
                <a:moveTo>
                  <a:pt x="6763" y="17722"/>
                </a:moveTo>
                <a:cubicBezTo>
                  <a:pt x="6722" y="17722"/>
                  <a:pt x="6688" y="17789"/>
                  <a:pt x="6688" y="17872"/>
                </a:cubicBezTo>
                <a:cubicBezTo>
                  <a:pt x="6688" y="17955"/>
                  <a:pt x="6722" y="18022"/>
                  <a:pt x="6763" y="18022"/>
                </a:cubicBezTo>
                <a:cubicBezTo>
                  <a:pt x="6804" y="18022"/>
                  <a:pt x="6838" y="17955"/>
                  <a:pt x="6838" y="17872"/>
                </a:cubicBezTo>
                <a:cubicBezTo>
                  <a:pt x="6838" y="17789"/>
                  <a:pt x="6804" y="17722"/>
                  <a:pt x="6763" y="17722"/>
                </a:cubicBezTo>
                <a:close/>
                <a:moveTo>
                  <a:pt x="18423" y="17770"/>
                </a:moveTo>
                <a:cubicBezTo>
                  <a:pt x="18395" y="17770"/>
                  <a:pt x="18373" y="17815"/>
                  <a:pt x="18373" y="17870"/>
                </a:cubicBezTo>
                <a:cubicBezTo>
                  <a:pt x="18373" y="17925"/>
                  <a:pt x="18395" y="17970"/>
                  <a:pt x="18423" y="17970"/>
                </a:cubicBezTo>
                <a:cubicBezTo>
                  <a:pt x="18451" y="17970"/>
                  <a:pt x="18473" y="17925"/>
                  <a:pt x="18473" y="17870"/>
                </a:cubicBezTo>
                <a:cubicBezTo>
                  <a:pt x="18473" y="17815"/>
                  <a:pt x="18451" y="17770"/>
                  <a:pt x="18423" y="17770"/>
                </a:cubicBezTo>
                <a:close/>
                <a:moveTo>
                  <a:pt x="17286" y="17837"/>
                </a:moveTo>
                <a:cubicBezTo>
                  <a:pt x="17258" y="17837"/>
                  <a:pt x="17236" y="17882"/>
                  <a:pt x="17236" y="17937"/>
                </a:cubicBezTo>
                <a:cubicBezTo>
                  <a:pt x="17236" y="17992"/>
                  <a:pt x="17258" y="18036"/>
                  <a:pt x="17286" y="18036"/>
                </a:cubicBezTo>
                <a:cubicBezTo>
                  <a:pt x="17314" y="18036"/>
                  <a:pt x="17336" y="17992"/>
                  <a:pt x="17336" y="17937"/>
                </a:cubicBezTo>
                <a:cubicBezTo>
                  <a:pt x="17336" y="17882"/>
                  <a:pt x="17314" y="17837"/>
                  <a:pt x="17286" y="17837"/>
                </a:cubicBezTo>
                <a:close/>
                <a:moveTo>
                  <a:pt x="17612" y="17856"/>
                </a:moveTo>
                <a:cubicBezTo>
                  <a:pt x="17571" y="17856"/>
                  <a:pt x="17537" y="17923"/>
                  <a:pt x="17537" y="18006"/>
                </a:cubicBezTo>
                <a:cubicBezTo>
                  <a:pt x="17537" y="18088"/>
                  <a:pt x="17571" y="18156"/>
                  <a:pt x="17612" y="18156"/>
                </a:cubicBezTo>
                <a:cubicBezTo>
                  <a:pt x="17653" y="18156"/>
                  <a:pt x="17687" y="18088"/>
                  <a:pt x="17687" y="18006"/>
                </a:cubicBezTo>
                <a:cubicBezTo>
                  <a:pt x="17687" y="17923"/>
                  <a:pt x="17653" y="17856"/>
                  <a:pt x="17612" y="17856"/>
                </a:cubicBezTo>
                <a:close/>
                <a:moveTo>
                  <a:pt x="11269" y="17866"/>
                </a:moveTo>
                <a:cubicBezTo>
                  <a:pt x="11253" y="17866"/>
                  <a:pt x="11241" y="17891"/>
                  <a:pt x="11241" y="17921"/>
                </a:cubicBezTo>
                <a:cubicBezTo>
                  <a:pt x="11241" y="17952"/>
                  <a:pt x="11253" y="17977"/>
                  <a:pt x="11269" y="17977"/>
                </a:cubicBezTo>
                <a:cubicBezTo>
                  <a:pt x="11284" y="17977"/>
                  <a:pt x="11297" y="17952"/>
                  <a:pt x="11297" y="17921"/>
                </a:cubicBezTo>
                <a:cubicBezTo>
                  <a:pt x="11297" y="17891"/>
                  <a:pt x="11284" y="17866"/>
                  <a:pt x="11269" y="17866"/>
                </a:cubicBezTo>
                <a:close/>
                <a:moveTo>
                  <a:pt x="19302" y="17875"/>
                </a:moveTo>
                <a:cubicBezTo>
                  <a:pt x="19274" y="17875"/>
                  <a:pt x="19252" y="17920"/>
                  <a:pt x="19252" y="17975"/>
                </a:cubicBezTo>
                <a:cubicBezTo>
                  <a:pt x="19252" y="18030"/>
                  <a:pt x="19274" y="18075"/>
                  <a:pt x="19302" y="18075"/>
                </a:cubicBezTo>
                <a:cubicBezTo>
                  <a:pt x="19330" y="18075"/>
                  <a:pt x="19352" y="18030"/>
                  <a:pt x="19352" y="17975"/>
                </a:cubicBezTo>
                <a:cubicBezTo>
                  <a:pt x="19352" y="17920"/>
                  <a:pt x="19330" y="17875"/>
                  <a:pt x="19302" y="17875"/>
                </a:cubicBezTo>
                <a:close/>
                <a:moveTo>
                  <a:pt x="17108" y="17894"/>
                </a:moveTo>
                <a:cubicBezTo>
                  <a:pt x="17089" y="17894"/>
                  <a:pt x="17074" y="17925"/>
                  <a:pt x="17074" y="17964"/>
                </a:cubicBezTo>
                <a:cubicBezTo>
                  <a:pt x="17074" y="18002"/>
                  <a:pt x="17089" y="18033"/>
                  <a:pt x="17108" y="18033"/>
                </a:cubicBezTo>
                <a:cubicBezTo>
                  <a:pt x="17127" y="18033"/>
                  <a:pt x="17143" y="18002"/>
                  <a:pt x="17143" y="17964"/>
                </a:cubicBezTo>
                <a:cubicBezTo>
                  <a:pt x="17143" y="17925"/>
                  <a:pt x="17127" y="17894"/>
                  <a:pt x="17108" y="17894"/>
                </a:cubicBezTo>
                <a:close/>
                <a:moveTo>
                  <a:pt x="11540" y="18057"/>
                </a:moveTo>
                <a:cubicBezTo>
                  <a:pt x="11507" y="18057"/>
                  <a:pt x="11480" y="18111"/>
                  <a:pt x="11480" y="18178"/>
                </a:cubicBezTo>
                <a:cubicBezTo>
                  <a:pt x="11480" y="18244"/>
                  <a:pt x="11507" y="18299"/>
                  <a:pt x="11540" y="18299"/>
                </a:cubicBezTo>
                <a:cubicBezTo>
                  <a:pt x="11573" y="18299"/>
                  <a:pt x="11601" y="18244"/>
                  <a:pt x="11601" y="18178"/>
                </a:cubicBezTo>
                <a:cubicBezTo>
                  <a:pt x="11601" y="18111"/>
                  <a:pt x="11573" y="18057"/>
                  <a:pt x="11540" y="18057"/>
                </a:cubicBezTo>
                <a:close/>
                <a:moveTo>
                  <a:pt x="6154" y="18066"/>
                </a:moveTo>
                <a:cubicBezTo>
                  <a:pt x="6135" y="18066"/>
                  <a:pt x="6120" y="18097"/>
                  <a:pt x="6120" y="18136"/>
                </a:cubicBezTo>
                <a:cubicBezTo>
                  <a:pt x="6120" y="18174"/>
                  <a:pt x="6135" y="18204"/>
                  <a:pt x="6154" y="18204"/>
                </a:cubicBezTo>
                <a:cubicBezTo>
                  <a:pt x="6173" y="18204"/>
                  <a:pt x="6189" y="18174"/>
                  <a:pt x="6189" y="18136"/>
                </a:cubicBezTo>
                <a:cubicBezTo>
                  <a:pt x="6189" y="18097"/>
                  <a:pt x="6173" y="18066"/>
                  <a:pt x="6154" y="18066"/>
                </a:cubicBezTo>
                <a:close/>
                <a:moveTo>
                  <a:pt x="18107" y="18085"/>
                </a:moveTo>
                <a:cubicBezTo>
                  <a:pt x="18088" y="18085"/>
                  <a:pt x="18072" y="18116"/>
                  <a:pt x="18072" y="18155"/>
                </a:cubicBezTo>
                <a:cubicBezTo>
                  <a:pt x="18072" y="18193"/>
                  <a:pt x="18088" y="18224"/>
                  <a:pt x="18107" y="18224"/>
                </a:cubicBezTo>
                <a:cubicBezTo>
                  <a:pt x="18126" y="18224"/>
                  <a:pt x="18141" y="18193"/>
                  <a:pt x="18141" y="18155"/>
                </a:cubicBezTo>
                <a:cubicBezTo>
                  <a:pt x="18141" y="18116"/>
                  <a:pt x="18126" y="18085"/>
                  <a:pt x="18107" y="18085"/>
                </a:cubicBezTo>
                <a:close/>
                <a:moveTo>
                  <a:pt x="5826" y="18104"/>
                </a:moveTo>
                <a:cubicBezTo>
                  <a:pt x="5798" y="18104"/>
                  <a:pt x="5776" y="18149"/>
                  <a:pt x="5776" y="18204"/>
                </a:cubicBezTo>
                <a:cubicBezTo>
                  <a:pt x="5776" y="18260"/>
                  <a:pt x="5798" y="18304"/>
                  <a:pt x="5826" y="18304"/>
                </a:cubicBezTo>
                <a:cubicBezTo>
                  <a:pt x="5853" y="18304"/>
                  <a:pt x="5875" y="18260"/>
                  <a:pt x="5875" y="18204"/>
                </a:cubicBezTo>
                <a:cubicBezTo>
                  <a:pt x="5875" y="18149"/>
                  <a:pt x="5853" y="18104"/>
                  <a:pt x="5826" y="18104"/>
                </a:cubicBezTo>
                <a:close/>
                <a:moveTo>
                  <a:pt x="18280" y="18114"/>
                </a:moveTo>
                <a:cubicBezTo>
                  <a:pt x="18252" y="18114"/>
                  <a:pt x="18230" y="18159"/>
                  <a:pt x="18230" y="18214"/>
                </a:cubicBezTo>
                <a:cubicBezTo>
                  <a:pt x="18230" y="18269"/>
                  <a:pt x="18252" y="18313"/>
                  <a:pt x="18280" y="18313"/>
                </a:cubicBezTo>
                <a:cubicBezTo>
                  <a:pt x="18307" y="18313"/>
                  <a:pt x="18330" y="18269"/>
                  <a:pt x="18330" y="18214"/>
                </a:cubicBezTo>
                <a:cubicBezTo>
                  <a:pt x="18330" y="18159"/>
                  <a:pt x="18307" y="18114"/>
                  <a:pt x="18280" y="18114"/>
                </a:cubicBezTo>
                <a:close/>
                <a:moveTo>
                  <a:pt x="17854" y="18152"/>
                </a:moveTo>
                <a:cubicBezTo>
                  <a:pt x="17835" y="18152"/>
                  <a:pt x="17819" y="18183"/>
                  <a:pt x="17819" y="18221"/>
                </a:cubicBezTo>
                <a:cubicBezTo>
                  <a:pt x="17819" y="18260"/>
                  <a:pt x="17835" y="18290"/>
                  <a:pt x="17854" y="18290"/>
                </a:cubicBezTo>
                <a:cubicBezTo>
                  <a:pt x="17873" y="18290"/>
                  <a:pt x="17888" y="18260"/>
                  <a:pt x="17888" y="18221"/>
                </a:cubicBezTo>
                <a:cubicBezTo>
                  <a:pt x="17888" y="18183"/>
                  <a:pt x="17873" y="18152"/>
                  <a:pt x="17854" y="18152"/>
                </a:cubicBezTo>
                <a:close/>
                <a:moveTo>
                  <a:pt x="6771" y="18267"/>
                </a:moveTo>
                <a:cubicBezTo>
                  <a:pt x="6704" y="18267"/>
                  <a:pt x="6650" y="18375"/>
                  <a:pt x="6650" y="18509"/>
                </a:cubicBezTo>
                <a:cubicBezTo>
                  <a:pt x="6650" y="18642"/>
                  <a:pt x="6704" y="18751"/>
                  <a:pt x="6771" y="18751"/>
                </a:cubicBezTo>
                <a:cubicBezTo>
                  <a:pt x="6838" y="18751"/>
                  <a:pt x="6892" y="18642"/>
                  <a:pt x="6892" y="18509"/>
                </a:cubicBezTo>
                <a:cubicBezTo>
                  <a:pt x="6892" y="18375"/>
                  <a:pt x="6838" y="18267"/>
                  <a:pt x="6771" y="18267"/>
                </a:cubicBezTo>
                <a:close/>
                <a:moveTo>
                  <a:pt x="17415" y="18372"/>
                </a:moveTo>
                <a:cubicBezTo>
                  <a:pt x="17387" y="18372"/>
                  <a:pt x="17365" y="18416"/>
                  <a:pt x="17365" y="18472"/>
                </a:cubicBezTo>
                <a:cubicBezTo>
                  <a:pt x="17365" y="18527"/>
                  <a:pt x="17387" y="18572"/>
                  <a:pt x="17415" y="18572"/>
                </a:cubicBezTo>
                <a:cubicBezTo>
                  <a:pt x="17443" y="18572"/>
                  <a:pt x="17465" y="18527"/>
                  <a:pt x="17465" y="18472"/>
                </a:cubicBezTo>
                <a:cubicBezTo>
                  <a:pt x="17465" y="18416"/>
                  <a:pt x="17443" y="18372"/>
                  <a:pt x="17415" y="18372"/>
                </a:cubicBezTo>
                <a:close/>
                <a:moveTo>
                  <a:pt x="5825" y="18429"/>
                </a:moveTo>
                <a:cubicBezTo>
                  <a:pt x="5806" y="18429"/>
                  <a:pt x="5790" y="18460"/>
                  <a:pt x="5790" y="18499"/>
                </a:cubicBezTo>
                <a:cubicBezTo>
                  <a:pt x="5790" y="18537"/>
                  <a:pt x="5806" y="18568"/>
                  <a:pt x="5825" y="18568"/>
                </a:cubicBezTo>
                <a:cubicBezTo>
                  <a:pt x="5844" y="18568"/>
                  <a:pt x="5859" y="18537"/>
                  <a:pt x="5859" y="18499"/>
                </a:cubicBezTo>
                <a:cubicBezTo>
                  <a:pt x="5859" y="18460"/>
                  <a:pt x="5844" y="18429"/>
                  <a:pt x="5825" y="18429"/>
                </a:cubicBezTo>
                <a:close/>
                <a:moveTo>
                  <a:pt x="19182" y="18477"/>
                </a:moveTo>
                <a:cubicBezTo>
                  <a:pt x="19163" y="18477"/>
                  <a:pt x="19147" y="18508"/>
                  <a:pt x="19147" y="18546"/>
                </a:cubicBezTo>
                <a:cubicBezTo>
                  <a:pt x="19147" y="18584"/>
                  <a:pt x="19163" y="18615"/>
                  <a:pt x="19182" y="18615"/>
                </a:cubicBezTo>
                <a:cubicBezTo>
                  <a:pt x="19201" y="18615"/>
                  <a:pt x="19216" y="18584"/>
                  <a:pt x="19216" y="18546"/>
                </a:cubicBezTo>
                <a:cubicBezTo>
                  <a:pt x="19216" y="18508"/>
                  <a:pt x="19201" y="18477"/>
                  <a:pt x="19182" y="18477"/>
                </a:cubicBezTo>
                <a:close/>
                <a:moveTo>
                  <a:pt x="18207" y="18487"/>
                </a:moveTo>
                <a:cubicBezTo>
                  <a:pt x="18188" y="18487"/>
                  <a:pt x="18173" y="18518"/>
                  <a:pt x="18173" y="18556"/>
                </a:cubicBezTo>
                <a:cubicBezTo>
                  <a:pt x="18173" y="18594"/>
                  <a:pt x="18188" y="18625"/>
                  <a:pt x="18207" y="18625"/>
                </a:cubicBezTo>
                <a:cubicBezTo>
                  <a:pt x="18226" y="18625"/>
                  <a:pt x="18242" y="18594"/>
                  <a:pt x="18242" y="18556"/>
                </a:cubicBezTo>
                <a:cubicBezTo>
                  <a:pt x="18242" y="18518"/>
                  <a:pt x="18226" y="18487"/>
                  <a:pt x="18207" y="18487"/>
                </a:cubicBezTo>
                <a:close/>
                <a:moveTo>
                  <a:pt x="18546" y="18563"/>
                </a:moveTo>
                <a:cubicBezTo>
                  <a:pt x="18527" y="18563"/>
                  <a:pt x="18512" y="18594"/>
                  <a:pt x="18512" y="18632"/>
                </a:cubicBezTo>
                <a:cubicBezTo>
                  <a:pt x="18512" y="18670"/>
                  <a:pt x="18527" y="18701"/>
                  <a:pt x="18546" y="18701"/>
                </a:cubicBezTo>
                <a:cubicBezTo>
                  <a:pt x="18565" y="18701"/>
                  <a:pt x="18581" y="18670"/>
                  <a:pt x="18581" y="18632"/>
                </a:cubicBezTo>
                <a:cubicBezTo>
                  <a:pt x="18581" y="18594"/>
                  <a:pt x="18565" y="18563"/>
                  <a:pt x="18546" y="18563"/>
                </a:cubicBezTo>
                <a:close/>
                <a:moveTo>
                  <a:pt x="20737" y="18583"/>
                </a:moveTo>
                <a:cubicBezTo>
                  <a:pt x="20713" y="18577"/>
                  <a:pt x="20688" y="18599"/>
                  <a:pt x="20675" y="18643"/>
                </a:cubicBezTo>
                <a:cubicBezTo>
                  <a:pt x="20657" y="18703"/>
                  <a:pt x="20667" y="18780"/>
                  <a:pt x="20697" y="18815"/>
                </a:cubicBezTo>
                <a:cubicBezTo>
                  <a:pt x="20727" y="18851"/>
                  <a:pt x="20765" y="18831"/>
                  <a:pt x="20783" y="18771"/>
                </a:cubicBezTo>
                <a:cubicBezTo>
                  <a:pt x="20800" y="18712"/>
                  <a:pt x="20791" y="18635"/>
                  <a:pt x="20761" y="18600"/>
                </a:cubicBezTo>
                <a:cubicBezTo>
                  <a:pt x="20754" y="18591"/>
                  <a:pt x="20745" y="18586"/>
                  <a:pt x="20737" y="18583"/>
                </a:cubicBezTo>
                <a:close/>
                <a:moveTo>
                  <a:pt x="6427" y="18678"/>
                </a:moveTo>
                <a:cubicBezTo>
                  <a:pt x="6400" y="18678"/>
                  <a:pt x="6378" y="18722"/>
                  <a:pt x="6378" y="18777"/>
                </a:cubicBezTo>
                <a:cubicBezTo>
                  <a:pt x="6378" y="18832"/>
                  <a:pt x="6400" y="18877"/>
                  <a:pt x="6427" y="18877"/>
                </a:cubicBezTo>
                <a:cubicBezTo>
                  <a:pt x="6455" y="18877"/>
                  <a:pt x="6477" y="18832"/>
                  <a:pt x="6477" y="18777"/>
                </a:cubicBezTo>
                <a:cubicBezTo>
                  <a:pt x="6477" y="18722"/>
                  <a:pt x="6455" y="18678"/>
                  <a:pt x="6427" y="18678"/>
                </a:cubicBezTo>
                <a:close/>
                <a:moveTo>
                  <a:pt x="19249" y="18716"/>
                </a:moveTo>
                <a:cubicBezTo>
                  <a:pt x="19229" y="18716"/>
                  <a:pt x="19214" y="18747"/>
                  <a:pt x="19214" y="18785"/>
                </a:cubicBezTo>
                <a:cubicBezTo>
                  <a:pt x="19214" y="18823"/>
                  <a:pt x="19229" y="18854"/>
                  <a:pt x="19249" y="18854"/>
                </a:cubicBezTo>
                <a:cubicBezTo>
                  <a:pt x="19268" y="18854"/>
                  <a:pt x="19283" y="18823"/>
                  <a:pt x="19283" y="18785"/>
                </a:cubicBezTo>
                <a:cubicBezTo>
                  <a:pt x="19283" y="18747"/>
                  <a:pt x="19268" y="18716"/>
                  <a:pt x="19249" y="18716"/>
                </a:cubicBezTo>
                <a:close/>
                <a:moveTo>
                  <a:pt x="5677" y="18773"/>
                </a:moveTo>
                <a:cubicBezTo>
                  <a:pt x="5657" y="18773"/>
                  <a:pt x="5642" y="18804"/>
                  <a:pt x="5642" y="18842"/>
                </a:cubicBezTo>
                <a:cubicBezTo>
                  <a:pt x="5642" y="18881"/>
                  <a:pt x="5657" y="18911"/>
                  <a:pt x="5677" y="18911"/>
                </a:cubicBezTo>
                <a:cubicBezTo>
                  <a:pt x="5696" y="18911"/>
                  <a:pt x="5711" y="18881"/>
                  <a:pt x="5711" y="18842"/>
                </a:cubicBezTo>
                <a:cubicBezTo>
                  <a:pt x="5711" y="18804"/>
                  <a:pt x="5696" y="18773"/>
                  <a:pt x="5677" y="18773"/>
                </a:cubicBezTo>
                <a:close/>
                <a:moveTo>
                  <a:pt x="18761" y="18773"/>
                </a:moveTo>
                <a:cubicBezTo>
                  <a:pt x="18703" y="18773"/>
                  <a:pt x="18655" y="18868"/>
                  <a:pt x="18655" y="18985"/>
                </a:cubicBezTo>
                <a:cubicBezTo>
                  <a:pt x="18655" y="19102"/>
                  <a:pt x="18703" y="19197"/>
                  <a:pt x="18761" y="19197"/>
                </a:cubicBezTo>
                <a:cubicBezTo>
                  <a:pt x="18820" y="19197"/>
                  <a:pt x="18867" y="19102"/>
                  <a:pt x="18867" y="18985"/>
                </a:cubicBezTo>
                <a:cubicBezTo>
                  <a:pt x="18867" y="18868"/>
                  <a:pt x="18820" y="18773"/>
                  <a:pt x="18761" y="18773"/>
                </a:cubicBezTo>
                <a:close/>
                <a:moveTo>
                  <a:pt x="19034" y="18926"/>
                </a:moveTo>
                <a:cubicBezTo>
                  <a:pt x="19007" y="18926"/>
                  <a:pt x="18985" y="18971"/>
                  <a:pt x="18985" y="19026"/>
                </a:cubicBezTo>
                <a:cubicBezTo>
                  <a:pt x="18985" y="19081"/>
                  <a:pt x="19007" y="19126"/>
                  <a:pt x="19034" y="19126"/>
                </a:cubicBezTo>
                <a:cubicBezTo>
                  <a:pt x="19062" y="19126"/>
                  <a:pt x="19085" y="19081"/>
                  <a:pt x="19085" y="19026"/>
                </a:cubicBezTo>
                <a:cubicBezTo>
                  <a:pt x="19085" y="18971"/>
                  <a:pt x="19062" y="18926"/>
                  <a:pt x="19034" y="18926"/>
                </a:cubicBezTo>
                <a:close/>
                <a:moveTo>
                  <a:pt x="20766" y="18955"/>
                </a:moveTo>
                <a:cubicBezTo>
                  <a:pt x="20755" y="18952"/>
                  <a:pt x="20743" y="18962"/>
                  <a:pt x="20737" y="18983"/>
                </a:cubicBezTo>
                <a:cubicBezTo>
                  <a:pt x="20729" y="19010"/>
                  <a:pt x="20734" y="19046"/>
                  <a:pt x="20747" y="19062"/>
                </a:cubicBezTo>
                <a:cubicBezTo>
                  <a:pt x="20761" y="19079"/>
                  <a:pt x="20779" y="19070"/>
                  <a:pt x="20787" y="19042"/>
                </a:cubicBezTo>
                <a:cubicBezTo>
                  <a:pt x="20795" y="19015"/>
                  <a:pt x="20791" y="18979"/>
                  <a:pt x="20777" y="18963"/>
                </a:cubicBezTo>
                <a:cubicBezTo>
                  <a:pt x="20773" y="18959"/>
                  <a:pt x="20770" y="18956"/>
                  <a:pt x="20766" y="18955"/>
                </a:cubicBezTo>
                <a:close/>
                <a:moveTo>
                  <a:pt x="20953" y="18984"/>
                </a:moveTo>
                <a:cubicBezTo>
                  <a:pt x="20936" y="18980"/>
                  <a:pt x="20920" y="18995"/>
                  <a:pt x="20911" y="19024"/>
                </a:cubicBezTo>
                <a:cubicBezTo>
                  <a:pt x="20899" y="19064"/>
                  <a:pt x="20906" y="19115"/>
                  <a:pt x="20926" y="19139"/>
                </a:cubicBezTo>
                <a:cubicBezTo>
                  <a:pt x="20945" y="19163"/>
                  <a:pt x="20971" y="19149"/>
                  <a:pt x="20983" y="19110"/>
                </a:cubicBezTo>
                <a:cubicBezTo>
                  <a:pt x="20995" y="19070"/>
                  <a:pt x="20988" y="19019"/>
                  <a:pt x="20968" y="18995"/>
                </a:cubicBezTo>
                <a:cubicBezTo>
                  <a:pt x="20963" y="18989"/>
                  <a:pt x="20958" y="18986"/>
                  <a:pt x="20953" y="18984"/>
                </a:cubicBezTo>
                <a:close/>
                <a:moveTo>
                  <a:pt x="6031" y="19012"/>
                </a:moveTo>
                <a:cubicBezTo>
                  <a:pt x="5990" y="19012"/>
                  <a:pt x="5957" y="19078"/>
                  <a:pt x="5957" y="19160"/>
                </a:cubicBezTo>
                <a:cubicBezTo>
                  <a:pt x="5957" y="19242"/>
                  <a:pt x="5990" y="19309"/>
                  <a:pt x="6031" y="19309"/>
                </a:cubicBezTo>
                <a:cubicBezTo>
                  <a:pt x="6072" y="19309"/>
                  <a:pt x="6105" y="19242"/>
                  <a:pt x="6105" y="19160"/>
                </a:cubicBezTo>
                <a:cubicBezTo>
                  <a:pt x="6105" y="19078"/>
                  <a:pt x="6072" y="19012"/>
                  <a:pt x="6031" y="19012"/>
                </a:cubicBezTo>
                <a:close/>
                <a:moveTo>
                  <a:pt x="20828" y="19204"/>
                </a:moveTo>
                <a:cubicBezTo>
                  <a:pt x="20812" y="19200"/>
                  <a:pt x="20796" y="19214"/>
                  <a:pt x="20787" y="19244"/>
                </a:cubicBezTo>
                <a:cubicBezTo>
                  <a:pt x="20775" y="19284"/>
                  <a:pt x="20782" y="19335"/>
                  <a:pt x="20801" y="19358"/>
                </a:cubicBezTo>
                <a:cubicBezTo>
                  <a:pt x="20821" y="19382"/>
                  <a:pt x="20847" y="19369"/>
                  <a:pt x="20858" y="19329"/>
                </a:cubicBezTo>
                <a:cubicBezTo>
                  <a:pt x="20870" y="19290"/>
                  <a:pt x="20864" y="19239"/>
                  <a:pt x="20844" y="19215"/>
                </a:cubicBezTo>
                <a:cubicBezTo>
                  <a:pt x="20839" y="19209"/>
                  <a:pt x="20834" y="19206"/>
                  <a:pt x="20828" y="19204"/>
                </a:cubicBezTo>
                <a:close/>
                <a:moveTo>
                  <a:pt x="20713" y="19299"/>
                </a:moveTo>
                <a:cubicBezTo>
                  <a:pt x="20702" y="19296"/>
                  <a:pt x="20691" y="19306"/>
                  <a:pt x="20685" y="19327"/>
                </a:cubicBezTo>
                <a:cubicBezTo>
                  <a:pt x="20676" y="19354"/>
                  <a:pt x="20681" y="19390"/>
                  <a:pt x="20695" y="19406"/>
                </a:cubicBezTo>
                <a:cubicBezTo>
                  <a:pt x="20708" y="19423"/>
                  <a:pt x="20726" y="19414"/>
                  <a:pt x="20734" y="19386"/>
                </a:cubicBezTo>
                <a:cubicBezTo>
                  <a:pt x="20742" y="19359"/>
                  <a:pt x="20738" y="19323"/>
                  <a:pt x="20724" y="19307"/>
                </a:cubicBezTo>
                <a:cubicBezTo>
                  <a:pt x="20721" y="19303"/>
                  <a:pt x="20717" y="19300"/>
                  <a:pt x="20713" y="19299"/>
                </a:cubicBezTo>
                <a:close/>
                <a:moveTo>
                  <a:pt x="6256" y="19346"/>
                </a:moveTo>
                <a:cubicBezTo>
                  <a:pt x="6223" y="19346"/>
                  <a:pt x="6196" y="19400"/>
                  <a:pt x="6196" y="19467"/>
                </a:cubicBezTo>
                <a:cubicBezTo>
                  <a:pt x="6196" y="19534"/>
                  <a:pt x="6223" y="19588"/>
                  <a:pt x="6256" y="19588"/>
                </a:cubicBezTo>
                <a:cubicBezTo>
                  <a:pt x="6290" y="19588"/>
                  <a:pt x="6317" y="19534"/>
                  <a:pt x="6317" y="19467"/>
                </a:cubicBezTo>
                <a:cubicBezTo>
                  <a:pt x="6317" y="19400"/>
                  <a:pt x="6290" y="19346"/>
                  <a:pt x="6256" y="19346"/>
                </a:cubicBezTo>
                <a:close/>
                <a:moveTo>
                  <a:pt x="19062" y="19461"/>
                </a:moveTo>
                <a:cubicBezTo>
                  <a:pt x="19025" y="19461"/>
                  <a:pt x="18994" y="19522"/>
                  <a:pt x="18994" y="19597"/>
                </a:cubicBezTo>
                <a:cubicBezTo>
                  <a:pt x="18994" y="19672"/>
                  <a:pt x="19025" y="19733"/>
                  <a:pt x="19062" y="19733"/>
                </a:cubicBezTo>
                <a:cubicBezTo>
                  <a:pt x="19100" y="19733"/>
                  <a:pt x="19130" y="19672"/>
                  <a:pt x="19130" y="19597"/>
                </a:cubicBezTo>
                <a:cubicBezTo>
                  <a:pt x="19130" y="19522"/>
                  <a:pt x="19100" y="19461"/>
                  <a:pt x="19062" y="19461"/>
                </a:cubicBezTo>
                <a:close/>
                <a:moveTo>
                  <a:pt x="20804" y="19500"/>
                </a:moveTo>
                <a:cubicBezTo>
                  <a:pt x="20788" y="19496"/>
                  <a:pt x="20772" y="19510"/>
                  <a:pt x="20763" y="19540"/>
                </a:cubicBezTo>
                <a:cubicBezTo>
                  <a:pt x="20751" y="19580"/>
                  <a:pt x="20758" y="19631"/>
                  <a:pt x="20777" y="19655"/>
                </a:cubicBezTo>
                <a:cubicBezTo>
                  <a:pt x="20797" y="19678"/>
                  <a:pt x="20823" y="19665"/>
                  <a:pt x="20835" y="19626"/>
                </a:cubicBezTo>
                <a:cubicBezTo>
                  <a:pt x="20847" y="19586"/>
                  <a:pt x="20840" y="19535"/>
                  <a:pt x="20820" y="19511"/>
                </a:cubicBezTo>
                <a:cubicBezTo>
                  <a:pt x="20815" y="19505"/>
                  <a:pt x="20810" y="19502"/>
                  <a:pt x="20804" y="19500"/>
                </a:cubicBezTo>
                <a:close/>
                <a:moveTo>
                  <a:pt x="20647" y="19634"/>
                </a:moveTo>
                <a:cubicBezTo>
                  <a:pt x="20622" y="19628"/>
                  <a:pt x="20597" y="19650"/>
                  <a:pt x="20584" y="19694"/>
                </a:cubicBezTo>
                <a:cubicBezTo>
                  <a:pt x="20567" y="19754"/>
                  <a:pt x="20576" y="19831"/>
                  <a:pt x="20606" y="19866"/>
                </a:cubicBezTo>
                <a:cubicBezTo>
                  <a:pt x="20636" y="19902"/>
                  <a:pt x="20674" y="19882"/>
                  <a:pt x="20692" y="19822"/>
                </a:cubicBezTo>
                <a:cubicBezTo>
                  <a:pt x="20710" y="19763"/>
                  <a:pt x="20700" y="19686"/>
                  <a:pt x="20670" y="19651"/>
                </a:cubicBezTo>
                <a:cubicBezTo>
                  <a:pt x="20663" y="19642"/>
                  <a:pt x="20655" y="19636"/>
                  <a:pt x="20647" y="19634"/>
                </a:cubicBezTo>
                <a:close/>
                <a:moveTo>
                  <a:pt x="5903" y="19709"/>
                </a:moveTo>
                <a:cubicBezTo>
                  <a:pt x="5862" y="19709"/>
                  <a:pt x="5828" y="19776"/>
                  <a:pt x="5828" y="19859"/>
                </a:cubicBezTo>
                <a:cubicBezTo>
                  <a:pt x="5828" y="19942"/>
                  <a:pt x="5862" y="20009"/>
                  <a:pt x="5903" y="20009"/>
                </a:cubicBezTo>
                <a:cubicBezTo>
                  <a:pt x="5944" y="20009"/>
                  <a:pt x="5978" y="19942"/>
                  <a:pt x="5978" y="19859"/>
                </a:cubicBezTo>
                <a:cubicBezTo>
                  <a:pt x="5978" y="19776"/>
                  <a:pt x="5944" y="19709"/>
                  <a:pt x="5903" y="19709"/>
                </a:cubicBezTo>
                <a:close/>
                <a:moveTo>
                  <a:pt x="20508" y="19777"/>
                </a:moveTo>
                <a:cubicBezTo>
                  <a:pt x="20497" y="19774"/>
                  <a:pt x="20485" y="19784"/>
                  <a:pt x="20479" y="19805"/>
                </a:cubicBezTo>
                <a:cubicBezTo>
                  <a:pt x="20471" y="19832"/>
                  <a:pt x="20476" y="19867"/>
                  <a:pt x="20489" y="19884"/>
                </a:cubicBezTo>
                <a:cubicBezTo>
                  <a:pt x="20503" y="19900"/>
                  <a:pt x="20521" y="19891"/>
                  <a:pt x="20529" y="19864"/>
                </a:cubicBezTo>
                <a:cubicBezTo>
                  <a:pt x="20537" y="19836"/>
                  <a:pt x="20533" y="19801"/>
                  <a:pt x="20519" y="19784"/>
                </a:cubicBezTo>
                <a:cubicBezTo>
                  <a:pt x="20515" y="19780"/>
                  <a:pt x="20512" y="19778"/>
                  <a:pt x="20508" y="19777"/>
                </a:cubicBezTo>
                <a:close/>
                <a:moveTo>
                  <a:pt x="5617" y="19805"/>
                </a:moveTo>
                <a:cubicBezTo>
                  <a:pt x="5588" y="19805"/>
                  <a:pt x="5565" y="19851"/>
                  <a:pt x="5565" y="19908"/>
                </a:cubicBezTo>
                <a:cubicBezTo>
                  <a:pt x="5565" y="19964"/>
                  <a:pt x="5588" y="20010"/>
                  <a:pt x="5617" y="20010"/>
                </a:cubicBezTo>
                <a:cubicBezTo>
                  <a:pt x="5645" y="20010"/>
                  <a:pt x="5668" y="19964"/>
                  <a:pt x="5668" y="19908"/>
                </a:cubicBezTo>
                <a:cubicBezTo>
                  <a:pt x="5668" y="19851"/>
                  <a:pt x="5645" y="19805"/>
                  <a:pt x="5617" y="19805"/>
                </a:cubicBezTo>
                <a:close/>
                <a:moveTo>
                  <a:pt x="20498" y="19997"/>
                </a:moveTo>
                <a:cubicBezTo>
                  <a:pt x="20487" y="19994"/>
                  <a:pt x="20476" y="20004"/>
                  <a:pt x="20470" y="20024"/>
                </a:cubicBezTo>
                <a:cubicBezTo>
                  <a:pt x="20461" y="20052"/>
                  <a:pt x="20466" y="20088"/>
                  <a:pt x="20480" y="20104"/>
                </a:cubicBezTo>
                <a:cubicBezTo>
                  <a:pt x="20493" y="20120"/>
                  <a:pt x="20511" y="20111"/>
                  <a:pt x="20519" y="20084"/>
                </a:cubicBezTo>
                <a:cubicBezTo>
                  <a:pt x="20527" y="20056"/>
                  <a:pt x="20523" y="20021"/>
                  <a:pt x="20509" y="20004"/>
                </a:cubicBezTo>
                <a:cubicBezTo>
                  <a:pt x="20506" y="20000"/>
                  <a:pt x="20502" y="19998"/>
                  <a:pt x="20498" y="19997"/>
                </a:cubicBezTo>
                <a:close/>
                <a:moveTo>
                  <a:pt x="20322" y="20044"/>
                </a:moveTo>
                <a:cubicBezTo>
                  <a:pt x="20310" y="20041"/>
                  <a:pt x="20299" y="20052"/>
                  <a:pt x="20293" y="20072"/>
                </a:cubicBezTo>
                <a:cubicBezTo>
                  <a:pt x="20285" y="20100"/>
                  <a:pt x="20289" y="20135"/>
                  <a:pt x="20303" y="20151"/>
                </a:cubicBezTo>
                <a:cubicBezTo>
                  <a:pt x="20317" y="20168"/>
                  <a:pt x="20334" y="20159"/>
                  <a:pt x="20343" y="20131"/>
                </a:cubicBezTo>
                <a:cubicBezTo>
                  <a:pt x="20351" y="20104"/>
                  <a:pt x="20346" y="20068"/>
                  <a:pt x="20333" y="20052"/>
                </a:cubicBezTo>
                <a:cubicBezTo>
                  <a:pt x="20329" y="20048"/>
                  <a:pt x="20325" y="20045"/>
                  <a:pt x="20322" y="20044"/>
                </a:cubicBezTo>
                <a:close/>
                <a:moveTo>
                  <a:pt x="20436" y="20160"/>
                </a:moveTo>
                <a:cubicBezTo>
                  <a:pt x="20412" y="20153"/>
                  <a:pt x="20387" y="20175"/>
                  <a:pt x="20374" y="20220"/>
                </a:cubicBezTo>
                <a:cubicBezTo>
                  <a:pt x="20356" y="20279"/>
                  <a:pt x="20366" y="20356"/>
                  <a:pt x="20396" y="20392"/>
                </a:cubicBezTo>
                <a:cubicBezTo>
                  <a:pt x="20426" y="20427"/>
                  <a:pt x="20464" y="20407"/>
                  <a:pt x="20482" y="20348"/>
                </a:cubicBezTo>
                <a:cubicBezTo>
                  <a:pt x="20500" y="20288"/>
                  <a:pt x="20490" y="20212"/>
                  <a:pt x="20460" y="20176"/>
                </a:cubicBezTo>
                <a:cubicBezTo>
                  <a:pt x="20452" y="20167"/>
                  <a:pt x="20445" y="20162"/>
                  <a:pt x="20436" y="20160"/>
                </a:cubicBezTo>
                <a:close/>
                <a:moveTo>
                  <a:pt x="6065" y="20397"/>
                </a:moveTo>
                <a:cubicBezTo>
                  <a:pt x="6024" y="20397"/>
                  <a:pt x="5991" y="20464"/>
                  <a:pt x="5991" y="20546"/>
                </a:cubicBezTo>
                <a:cubicBezTo>
                  <a:pt x="5991" y="20628"/>
                  <a:pt x="6024" y="20694"/>
                  <a:pt x="6065" y="20694"/>
                </a:cubicBezTo>
                <a:cubicBezTo>
                  <a:pt x="6106" y="20694"/>
                  <a:pt x="6139" y="20628"/>
                  <a:pt x="6139" y="20546"/>
                </a:cubicBezTo>
                <a:cubicBezTo>
                  <a:pt x="6139" y="20464"/>
                  <a:pt x="6106" y="20397"/>
                  <a:pt x="6065" y="20397"/>
                </a:cubicBezTo>
                <a:close/>
                <a:moveTo>
                  <a:pt x="5557" y="20522"/>
                </a:moveTo>
                <a:cubicBezTo>
                  <a:pt x="5491" y="20522"/>
                  <a:pt x="5436" y="20630"/>
                  <a:pt x="5436" y="20763"/>
                </a:cubicBezTo>
                <a:cubicBezTo>
                  <a:pt x="5436" y="20897"/>
                  <a:pt x="5491" y="21005"/>
                  <a:pt x="5557" y="21005"/>
                </a:cubicBezTo>
                <a:cubicBezTo>
                  <a:pt x="5624" y="21005"/>
                  <a:pt x="5678" y="20897"/>
                  <a:pt x="5678" y="20763"/>
                </a:cubicBezTo>
                <a:cubicBezTo>
                  <a:pt x="5678" y="20630"/>
                  <a:pt x="5624" y="20522"/>
                  <a:pt x="5557" y="20522"/>
                </a:cubicBezTo>
                <a:close/>
                <a:moveTo>
                  <a:pt x="5970" y="21305"/>
                </a:moveTo>
                <a:cubicBezTo>
                  <a:pt x="5942" y="21305"/>
                  <a:pt x="5919" y="21351"/>
                  <a:pt x="5919" y="21408"/>
                </a:cubicBezTo>
                <a:cubicBezTo>
                  <a:pt x="5919" y="21464"/>
                  <a:pt x="5942" y="21510"/>
                  <a:pt x="5970" y="21510"/>
                </a:cubicBezTo>
                <a:cubicBezTo>
                  <a:pt x="5999" y="21510"/>
                  <a:pt x="6022" y="21464"/>
                  <a:pt x="6022" y="21408"/>
                </a:cubicBezTo>
                <a:cubicBezTo>
                  <a:pt x="6022" y="21351"/>
                  <a:pt x="5999" y="21305"/>
                  <a:pt x="5970" y="21305"/>
                </a:cubicBezTo>
                <a:close/>
                <a:moveTo>
                  <a:pt x="5684" y="21391"/>
                </a:moveTo>
                <a:cubicBezTo>
                  <a:pt x="5655" y="21391"/>
                  <a:pt x="5632" y="21437"/>
                  <a:pt x="5632" y="21494"/>
                </a:cubicBezTo>
                <a:cubicBezTo>
                  <a:pt x="5632" y="21550"/>
                  <a:pt x="5655" y="21596"/>
                  <a:pt x="5684" y="21596"/>
                </a:cubicBezTo>
                <a:cubicBezTo>
                  <a:pt x="5712" y="21596"/>
                  <a:pt x="5735" y="21550"/>
                  <a:pt x="5735" y="21494"/>
                </a:cubicBezTo>
                <a:cubicBezTo>
                  <a:pt x="5735" y="21437"/>
                  <a:pt x="5712" y="21391"/>
                  <a:pt x="5684" y="21391"/>
                </a:cubicBezTo>
                <a:close/>
              </a:path>
            </a:pathLst>
          </a:custGeom>
          <a:solidFill>
            <a:schemeClr val="accent2">
              <a:lumMod val="75000"/>
            </a:schemeClr>
          </a:solidFill>
          <a:ln w="12700">
            <a:miter lim="400000"/>
          </a:ln>
        </p:spPr>
        <p:txBody>
          <a:bodyPr lIns="0" tIns="0" rIns="0" bIns="0" anchor="ctr"/>
          <a:lstStyle/>
          <a:p>
            <a:pPr lvl="0">
              <a:defRPr sz="1100">
                <a:solidFill>
                  <a:srgbClr val="FFFFFF"/>
                </a:solidFill>
                <a:effectLst>
                  <a:outerShdw blurRad="38100" dist="12700" dir="5400000" rotWithShape="0">
                    <a:srgbClr val="000000">
                      <a:alpha val="50000"/>
                    </a:srgbClr>
                  </a:outerShdw>
                </a:effectLst>
              </a:defRPr>
            </a:pPr>
            <a:endParaRPr sz="2200"/>
          </a:p>
        </p:txBody>
      </p:sp>
      <p:sp>
        <p:nvSpPr>
          <p:cNvPr id="10" name="Oval 9"/>
          <p:cNvSpPr/>
          <p:nvPr/>
        </p:nvSpPr>
        <p:spPr>
          <a:xfrm>
            <a:off x="18289332" y="3875237"/>
            <a:ext cx="3035017" cy="3035017"/>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1" name="Oval 10"/>
          <p:cNvSpPr/>
          <p:nvPr/>
        </p:nvSpPr>
        <p:spPr>
          <a:xfrm>
            <a:off x="18891793" y="8573685"/>
            <a:ext cx="2195176" cy="2195176"/>
          </a:xfrm>
          <a:prstGeom prst="ellipse">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2" name="Oval 11"/>
          <p:cNvSpPr/>
          <p:nvPr/>
        </p:nvSpPr>
        <p:spPr>
          <a:xfrm>
            <a:off x="6164474" y="5772111"/>
            <a:ext cx="3141694" cy="3141694"/>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3" name="Oval 12"/>
          <p:cNvSpPr/>
          <p:nvPr/>
        </p:nvSpPr>
        <p:spPr>
          <a:xfrm>
            <a:off x="12041475" y="8448642"/>
            <a:ext cx="2016347" cy="2016347"/>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4" name="Oval 13"/>
          <p:cNvSpPr/>
          <p:nvPr/>
        </p:nvSpPr>
        <p:spPr>
          <a:xfrm>
            <a:off x="13905964" y="4580399"/>
            <a:ext cx="1842296" cy="1842296"/>
          </a:xfrm>
          <a:prstGeom prst="ellipse">
            <a:avLst/>
          </a:prstGeom>
          <a:solidFill>
            <a:schemeClr val="accent5">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5" name="Rectangle 14"/>
          <p:cNvSpPr/>
          <p:nvPr/>
        </p:nvSpPr>
        <p:spPr>
          <a:xfrm>
            <a:off x="7283568" y="6010766"/>
            <a:ext cx="817880" cy="860425"/>
          </a:xfrm>
          <a:prstGeom prst="rect">
            <a:avLst/>
          </a:prstGeom>
        </p:spPr>
        <p:txBody>
          <a:bodyPr wrap="none" anchor="ctr">
            <a:spAutoFit/>
          </a:bodyPr>
          <a:lstStyle/>
          <a:p>
            <a:pPr algn="ctr"/>
            <a:r>
              <a:rPr lang="en-US" sz="5000" dirty="0">
                <a:solidFill>
                  <a:srgbClr val="FEFEFE"/>
                </a:solidFill>
                <a:latin typeface="FontAwesome" pitchFamily="2" charset="0"/>
              </a:rPr>
              <a:t></a:t>
            </a:r>
          </a:p>
        </p:txBody>
      </p:sp>
      <p:sp>
        <p:nvSpPr>
          <p:cNvPr id="16" name="Rectangle 15"/>
          <p:cNvSpPr/>
          <p:nvPr/>
        </p:nvSpPr>
        <p:spPr>
          <a:xfrm>
            <a:off x="12738012" y="8636135"/>
            <a:ext cx="690880" cy="706755"/>
          </a:xfrm>
          <a:prstGeom prst="rect">
            <a:avLst/>
          </a:prstGeom>
        </p:spPr>
        <p:txBody>
          <a:bodyPr wrap="none" anchor="ctr">
            <a:spAutoFit/>
          </a:bodyPr>
          <a:lstStyle/>
          <a:p>
            <a:pPr algn="ctr"/>
            <a:r>
              <a:rPr lang="en-US" sz="4000" dirty="0">
                <a:latin typeface="FontAwesome" pitchFamily="2" charset="0"/>
              </a:rPr>
              <a:t></a:t>
            </a:r>
            <a:endParaRPr lang="en-US" sz="4000" dirty="0"/>
          </a:p>
        </p:txBody>
      </p:sp>
      <p:sp>
        <p:nvSpPr>
          <p:cNvPr id="17" name="Rectangle 16"/>
          <p:cNvSpPr/>
          <p:nvPr/>
        </p:nvSpPr>
        <p:spPr>
          <a:xfrm>
            <a:off x="14481671" y="4711598"/>
            <a:ext cx="690880" cy="706755"/>
          </a:xfrm>
          <a:prstGeom prst="rect">
            <a:avLst/>
          </a:prstGeom>
        </p:spPr>
        <p:txBody>
          <a:bodyPr wrap="none" anchor="ctr">
            <a:spAutoFit/>
          </a:bodyPr>
          <a:lstStyle/>
          <a:p>
            <a:pPr algn="ctr"/>
            <a:r>
              <a:rPr lang="en-US" sz="4000" dirty="0">
                <a:solidFill>
                  <a:srgbClr val="FEFEFE"/>
                </a:solidFill>
                <a:latin typeface="FontAwesome" pitchFamily="2" charset="0"/>
              </a:rPr>
              <a:t></a:t>
            </a:r>
            <a:endParaRPr lang="en-US" sz="4000" dirty="0">
              <a:solidFill>
                <a:srgbClr val="FEFEFE"/>
              </a:solidFill>
            </a:endParaRPr>
          </a:p>
        </p:txBody>
      </p:sp>
      <p:sp>
        <p:nvSpPr>
          <p:cNvPr id="18" name="Rectangle 17"/>
          <p:cNvSpPr/>
          <p:nvPr/>
        </p:nvSpPr>
        <p:spPr>
          <a:xfrm>
            <a:off x="19334401" y="4073034"/>
            <a:ext cx="944880" cy="1014730"/>
          </a:xfrm>
          <a:prstGeom prst="rect">
            <a:avLst/>
          </a:prstGeom>
        </p:spPr>
        <p:txBody>
          <a:bodyPr wrap="none" anchor="ctr">
            <a:spAutoFit/>
          </a:bodyPr>
          <a:lstStyle/>
          <a:p>
            <a:pPr algn="ctr"/>
            <a:r>
              <a:rPr lang="en-US" sz="6000" dirty="0">
                <a:solidFill>
                  <a:srgbClr val="FEFEFE"/>
                </a:solidFill>
                <a:latin typeface="FontAwesome" pitchFamily="2" charset="0"/>
              </a:rPr>
              <a:t></a:t>
            </a:r>
            <a:endParaRPr lang="en-US" sz="6000" dirty="0">
              <a:solidFill>
                <a:srgbClr val="FEFEFE"/>
              </a:solidFill>
            </a:endParaRPr>
          </a:p>
        </p:txBody>
      </p:sp>
      <p:sp>
        <p:nvSpPr>
          <p:cNvPr id="19" name="Rectangle 18"/>
          <p:cNvSpPr/>
          <p:nvPr/>
        </p:nvSpPr>
        <p:spPr>
          <a:xfrm>
            <a:off x="19643941" y="8797225"/>
            <a:ext cx="690880" cy="706755"/>
          </a:xfrm>
          <a:prstGeom prst="rect">
            <a:avLst/>
          </a:prstGeom>
        </p:spPr>
        <p:txBody>
          <a:bodyPr wrap="none" anchor="ctr">
            <a:spAutoFit/>
          </a:bodyPr>
          <a:lstStyle/>
          <a:p>
            <a:pPr algn="ctr"/>
            <a:r>
              <a:rPr lang="en-US" sz="4000">
                <a:solidFill>
                  <a:srgbClr val="FEFEFE"/>
                </a:solidFill>
                <a:latin typeface="FontAwesome" pitchFamily="2" charset="0"/>
              </a:rPr>
              <a:t></a:t>
            </a:r>
            <a:endParaRPr lang="en-US" sz="4000">
              <a:solidFill>
                <a:srgbClr val="FEFEFE"/>
              </a:solidFill>
            </a:endParaRPr>
          </a:p>
        </p:txBody>
      </p:sp>
      <p:sp>
        <p:nvSpPr>
          <p:cNvPr id="20" name="TextBox 19"/>
          <p:cNvSpPr txBox="1"/>
          <p:nvPr/>
        </p:nvSpPr>
        <p:spPr>
          <a:xfrm>
            <a:off x="6522177" y="7059561"/>
            <a:ext cx="2426288" cy="553085"/>
          </a:xfrm>
          <a:prstGeom prst="rect">
            <a:avLst/>
          </a:prstGeom>
          <a:noFill/>
        </p:spPr>
        <p:txBody>
          <a:bodyPr wrap="square" numCol="1" spcCol="457200" rtlCol="0">
            <a:spAutoFit/>
          </a:bodyPr>
          <a:lstStyle/>
          <a:p>
            <a:pPr algn="ctr">
              <a:lnSpc>
                <a:spcPts val="1200"/>
              </a:lnSpc>
            </a:pPr>
            <a:r>
              <a:rPr lang="en-US" sz="1800" dirty="0" smtClean="0">
                <a:solidFill>
                  <a:srgbClr val="FEFEFE"/>
                </a:solidFill>
                <a:latin typeface="Montserrat" charset="0"/>
                <a:ea typeface="Montserrat" charset="0"/>
                <a:cs typeface="Montserrat" charset="0"/>
              </a:rPr>
              <a:t>Air </a:t>
            </a:r>
            <a:r>
              <a:rPr lang="en-US" sz="1800" dirty="0">
                <a:solidFill>
                  <a:srgbClr val="FEFEFE"/>
                </a:solidFill>
                <a:latin typeface="Montserrat" charset="0"/>
                <a:ea typeface="Montserrat" charset="0"/>
                <a:cs typeface="Montserrat" charset="0"/>
              </a:rPr>
              <a:t>bring is Signs </a:t>
            </a:r>
            <a:r>
              <a:rPr lang="en-US" sz="1800" dirty="0" smtClean="0">
                <a:solidFill>
                  <a:srgbClr val="FEFEFE"/>
                </a:solidFill>
                <a:latin typeface="Montserrat" charset="0"/>
                <a:ea typeface="Montserrat" charset="0"/>
                <a:cs typeface="Montserrat" charset="0"/>
              </a:rPr>
              <a:t>first It’s Example Creepiest good.</a:t>
            </a:r>
            <a:endParaRPr lang="en-US" sz="1800" dirty="0">
              <a:solidFill>
                <a:srgbClr val="FEFEFE"/>
              </a:solidFill>
              <a:latin typeface="Montserrat" charset="0"/>
              <a:ea typeface="Montserrat" charset="0"/>
              <a:cs typeface="Montserrat" charset="0"/>
            </a:endParaRPr>
          </a:p>
        </p:txBody>
      </p:sp>
      <p:sp>
        <p:nvSpPr>
          <p:cNvPr id="21" name="TextBox 20"/>
          <p:cNvSpPr txBox="1"/>
          <p:nvPr/>
        </p:nvSpPr>
        <p:spPr>
          <a:xfrm>
            <a:off x="18611980" y="5120135"/>
            <a:ext cx="2426288" cy="553085"/>
          </a:xfrm>
          <a:prstGeom prst="rect">
            <a:avLst/>
          </a:prstGeom>
          <a:noFill/>
        </p:spPr>
        <p:txBody>
          <a:bodyPr wrap="square" numCol="1" spcCol="457200" rtlCol="0">
            <a:spAutoFit/>
          </a:bodyPr>
          <a:lstStyle/>
          <a:p>
            <a:pPr algn="ctr">
              <a:lnSpc>
                <a:spcPts val="1200"/>
              </a:lnSpc>
            </a:pPr>
            <a:r>
              <a:rPr lang="en-US" sz="1800" smtClean="0">
                <a:solidFill>
                  <a:srgbClr val="FEFEFE"/>
                </a:solidFill>
                <a:latin typeface="Montserrat" charset="0"/>
                <a:ea typeface="Montserrat" charset="0"/>
                <a:cs typeface="Montserrat" charset="0"/>
              </a:rPr>
              <a:t>Air </a:t>
            </a:r>
            <a:r>
              <a:rPr lang="en-US" sz="1800" dirty="0">
                <a:solidFill>
                  <a:srgbClr val="FEFEFE"/>
                </a:solidFill>
                <a:latin typeface="Montserrat" charset="0"/>
                <a:ea typeface="Montserrat" charset="0"/>
                <a:cs typeface="Montserrat" charset="0"/>
              </a:rPr>
              <a:t>bring is </a:t>
            </a:r>
            <a:r>
              <a:rPr lang="en-US" sz="1800">
                <a:solidFill>
                  <a:srgbClr val="FEFEFE"/>
                </a:solidFill>
                <a:latin typeface="Montserrat" charset="0"/>
                <a:ea typeface="Montserrat" charset="0"/>
                <a:cs typeface="Montserrat" charset="0"/>
              </a:rPr>
              <a:t>Signs </a:t>
            </a:r>
            <a:r>
              <a:rPr lang="en-US" sz="1800" smtClean="0">
                <a:solidFill>
                  <a:srgbClr val="FEFEFE"/>
                </a:solidFill>
                <a:latin typeface="Montserrat" charset="0"/>
                <a:ea typeface="Montserrat" charset="0"/>
                <a:cs typeface="Montserrat" charset="0"/>
              </a:rPr>
              <a:t>first </a:t>
            </a:r>
            <a:r>
              <a:rPr lang="en-US" sz="1800" dirty="0" smtClean="0">
                <a:solidFill>
                  <a:srgbClr val="FEFEFE"/>
                </a:solidFill>
                <a:latin typeface="Montserrat" charset="0"/>
                <a:ea typeface="Montserrat" charset="0"/>
                <a:cs typeface="Montserrat" charset="0"/>
              </a:rPr>
              <a:t>It’s Example Creepiest good.</a:t>
            </a:r>
            <a:endParaRPr lang="en-US" sz="1800" dirty="0">
              <a:solidFill>
                <a:srgbClr val="FEFEFE"/>
              </a:solidFill>
              <a:latin typeface="Montserrat" charset="0"/>
              <a:ea typeface="Montserrat" charset="0"/>
              <a:cs typeface="Montserrat" charset="0"/>
            </a:endParaRPr>
          </a:p>
        </p:txBody>
      </p:sp>
      <p:sp>
        <p:nvSpPr>
          <p:cNvPr id="22" name="TextBox 21"/>
          <p:cNvSpPr txBox="1"/>
          <p:nvPr/>
        </p:nvSpPr>
        <p:spPr>
          <a:xfrm>
            <a:off x="19147748" y="9540581"/>
            <a:ext cx="1676859" cy="398780"/>
          </a:xfrm>
          <a:prstGeom prst="rect">
            <a:avLst/>
          </a:prstGeom>
          <a:noFill/>
        </p:spPr>
        <p:txBody>
          <a:bodyPr wrap="square" numCol="1" spcCol="457200" rtlCol="0">
            <a:spAutoFit/>
          </a:bodyPr>
          <a:lstStyle/>
          <a:p>
            <a:pPr algn="ctr">
              <a:lnSpc>
                <a:spcPts val="1200"/>
              </a:lnSpc>
            </a:pPr>
            <a:r>
              <a:rPr lang="en-US" sz="1800" dirty="0" smtClean="0">
                <a:solidFill>
                  <a:srgbClr val="FEFEFE"/>
                </a:solidFill>
                <a:latin typeface="Montserrat" charset="0"/>
                <a:ea typeface="Montserrat" charset="0"/>
                <a:cs typeface="Montserrat" charset="0"/>
              </a:rPr>
              <a:t>Air </a:t>
            </a:r>
            <a:r>
              <a:rPr lang="en-US" sz="1800" dirty="0">
                <a:solidFill>
                  <a:srgbClr val="FEFEFE"/>
                </a:solidFill>
                <a:latin typeface="Montserrat" charset="0"/>
                <a:ea typeface="Montserrat" charset="0"/>
                <a:cs typeface="Montserrat" charset="0"/>
              </a:rPr>
              <a:t>bring is </a:t>
            </a:r>
            <a:r>
              <a:rPr lang="en-US" sz="1800">
                <a:solidFill>
                  <a:srgbClr val="FEFEFE"/>
                </a:solidFill>
                <a:latin typeface="Montserrat" charset="0"/>
                <a:ea typeface="Montserrat" charset="0"/>
                <a:cs typeface="Montserrat" charset="0"/>
              </a:rPr>
              <a:t>Signs </a:t>
            </a:r>
            <a:r>
              <a:rPr lang="en-US" sz="1800" smtClean="0">
                <a:solidFill>
                  <a:srgbClr val="FEFEFE"/>
                </a:solidFill>
                <a:latin typeface="Montserrat" charset="0"/>
                <a:ea typeface="Montserrat" charset="0"/>
                <a:cs typeface="Montserrat" charset="0"/>
              </a:rPr>
              <a:t>first</a:t>
            </a:r>
            <a:endParaRPr lang="en-US" sz="1800" dirty="0">
              <a:solidFill>
                <a:srgbClr val="FEFEFE"/>
              </a:solidFill>
              <a:latin typeface="Montserrat" charset="0"/>
              <a:ea typeface="Montserrat" charset="0"/>
              <a:cs typeface="Montserrat" charset="0"/>
            </a:endParaRPr>
          </a:p>
        </p:txBody>
      </p:sp>
      <p:sp>
        <p:nvSpPr>
          <p:cNvPr id="23" name="TextBox 22"/>
          <p:cNvSpPr txBox="1"/>
          <p:nvPr/>
        </p:nvSpPr>
        <p:spPr>
          <a:xfrm>
            <a:off x="14052230" y="5298802"/>
            <a:ext cx="1616505" cy="398780"/>
          </a:xfrm>
          <a:prstGeom prst="rect">
            <a:avLst/>
          </a:prstGeom>
          <a:noFill/>
        </p:spPr>
        <p:txBody>
          <a:bodyPr wrap="square" numCol="1" spcCol="457200" rtlCol="0">
            <a:spAutoFit/>
          </a:bodyPr>
          <a:lstStyle/>
          <a:p>
            <a:pPr algn="ctr">
              <a:lnSpc>
                <a:spcPts val="1200"/>
              </a:lnSpc>
            </a:pPr>
            <a:r>
              <a:rPr lang="en-US" sz="1800" smtClean="0">
                <a:solidFill>
                  <a:srgbClr val="FEFEFE"/>
                </a:solidFill>
                <a:latin typeface="Montserrat" charset="0"/>
                <a:ea typeface="Montserrat" charset="0"/>
                <a:cs typeface="Montserrat" charset="0"/>
              </a:rPr>
              <a:t>Bring </a:t>
            </a:r>
            <a:r>
              <a:rPr lang="en-US" sz="1800" dirty="0">
                <a:solidFill>
                  <a:srgbClr val="FEFEFE"/>
                </a:solidFill>
                <a:latin typeface="Montserrat" charset="0"/>
                <a:ea typeface="Montserrat" charset="0"/>
                <a:cs typeface="Montserrat" charset="0"/>
              </a:rPr>
              <a:t>is Signs </a:t>
            </a:r>
            <a:r>
              <a:rPr lang="en-US" sz="1800" dirty="0" smtClean="0">
                <a:solidFill>
                  <a:srgbClr val="FEFEFE"/>
                </a:solidFill>
                <a:latin typeface="Montserrat" charset="0"/>
                <a:ea typeface="Montserrat" charset="0"/>
                <a:cs typeface="Montserrat" charset="0"/>
              </a:rPr>
              <a:t>first</a:t>
            </a:r>
            <a:endParaRPr lang="en-US" sz="1800" dirty="0">
              <a:solidFill>
                <a:srgbClr val="FEFEFE"/>
              </a:solidFill>
              <a:latin typeface="Montserrat" charset="0"/>
              <a:ea typeface="Montserrat" charset="0"/>
              <a:cs typeface="Montserrat" charset="0"/>
            </a:endParaRPr>
          </a:p>
        </p:txBody>
      </p:sp>
      <p:sp>
        <p:nvSpPr>
          <p:cNvPr id="25" name="TextBox 24"/>
          <p:cNvSpPr txBox="1"/>
          <p:nvPr/>
        </p:nvSpPr>
        <p:spPr>
          <a:xfrm>
            <a:off x="12252530" y="9334343"/>
            <a:ext cx="1616505" cy="398780"/>
          </a:xfrm>
          <a:prstGeom prst="rect">
            <a:avLst/>
          </a:prstGeom>
          <a:noFill/>
        </p:spPr>
        <p:txBody>
          <a:bodyPr wrap="square" numCol="1" spcCol="457200" rtlCol="0">
            <a:spAutoFit/>
          </a:bodyPr>
          <a:lstStyle/>
          <a:p>
            <a:pPr algn="ctr">
              <a:lnSpc>
                <a:spcPts val="1200"/>
              </a:lnSpc>
            </a:pPr>
            <a:r>
              <a:rPr lang="en-US" sz="1800" dirty="0" smtClean="0">
                <a:latin typeface="Montserrat" charset="0"/>
                <a:ea typeface="Montserrat" charset="0"/>
                <a:cs typeface="Montserrat" charset="0"/>
              </a:rPr>
              <a:t>Bring </a:t>
            </a:r>
            <a:r>
              <a:rPr lang="en-US" sz="1800" dirty="0">
                <a:latin typeface="Montserrat" charset="0"/>
                <a:ea typeface="Montserrat" charset="0"/>
                <a:cs typeface="Montserrat" charset="0"/>
              </a:rPr>
              <a:t>is s</a:t>
            </a:r>
            <a:r>
              <a:rPr lang="en-US" sz="1800" dirty="0" smtClean="0">
                <a:latin typeface="Montserrat" charset="0"/>
                <a:ea typeface="Montserrat" charset="0"/>
                <a:cs typeface="Montserrat" charset="0"/>
              </a:rPr>
              <a:t>igns</a:t>
            </a:r>
            <a:endParaRPr lang="en-US" sz="1800" dirty="0">
              <a:latin typeface="Montserrat" charset="0"/>
              <a:ea typeface="Montserrat" charset="0"/>
              <a:cs typeface="Montserrat" charset="0"/>
            </a:endParaRPr>
          </a:p>
        </p:txBody>
      </p:sp>
      <p:sp>
        <p:nvSpPr>
          <p:cNvPr id="26" name="Oval 25"/>
          <p:cNvSpPr/>
          <p:nvPr/>
        </p:nvSpPr>
        <p:spPr>
          <a:xfrm>
            <a:off x="1624701" y="8265809"/>
            <a:ext cx="542087" cy="542087"/>
          </a:xfrm>
          <a:prstGeom prst="ellipse">
            <a:avLst/>
          </a:prstGeom>
          <a:solidFill>
            <a:schemeClr val="tx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7" name="Oval 26"/>
          <p:cNvSpPr/>
          <p:nvPr/>
        </p:nvSpPr>
        <p:spPr>
          <a:xfrm>
            <a:off x="1624701" y="9067466"/>
            <a:ext cx="542087" cy="542087"/>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8" name="Oval 27"/>
          <p:cNvSpPr/>
          <p:nvPr/>
        </p:nvSpPr>
        <p:spPr>
          <a:xfrm>
            <a:off x="1624701" y="9912870"/>
            <a:ext cx="542087" cy="542087"/>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9" name="TextBox 28"/>
          <p:cNvSpPr txBox="1"/>
          <p:nvPr/>
        </p:nvSpPr>
        <p:spPr>
          <a:xfrm>
            <a:off x="2436833" y="8141296"/>
            <a:ext cx="3142841" cy="645160"/>
          </a:xfrm>
          <a:prstGeom prst="rect">
            <a:avLst/>
          </a:prstGeom>
          <a:noFill/>
        </p:spPr>
        <p:txBody>
          <a:bodyPr wrap="square" numCol="1" spcCol="457200" rtlCol="0">
            <a:spAutoFit/>
          </a:bodyPr>
          <a:lstStyle/>
          <a:p>
            <a:r>
              <a:rPr lang="en-US" sz="1800" dirty="0">
                <a:solidFill>
                  <a:schemeClr val="bg2"/>
                </a:solidFill>
                <a:latin typeface="Montserrat" charset="0"/>
                <a:ea typeface="Montserrat" charset="0"/>
                <a:cs typeface="Montserrat" charset="0"/>
              </a:rPr>
              <a:t>Creepiest god air fish </a:t>
            </a:r>
            <a:r>
              <a:rPr lang="en-US" sz="1800" dirty="0" smtClean="0">
                <a:solidFill>
                  <a:schemeClr val="bg2"/>
                </a:solidFill>
                <a:latin typeface="Montserrat" charset="0"/>
                <a:ea typeface="Montserrat" charset="0"/>
                <a:cs typeface="Montserrat" charset="0"/>
              </a:rPr>
              <a:t>land darkness.</a:t>
            </a:r>
            <a:endParaRPr lang="en-US" sz="1800" dirty="0">
              <a:solidFill>
                <a:schemeClr val="bg2"/>
              </a:solidFill>
              <a:latin typeface="Montserrat" charset="0"/>
              <a:ea typeface="Montserrat" charset="0"/>
              <a:cs typeface="Montserrat" charset="0"/>
            </a:endParaRPr>
          </a:p>
        </p:txBody>
      </p:sp>
      <p:sp>
        <p:nvSpPr>
          <p:cNvPr id="30" name="TextBox 29"/>
          <p:cNvSpPr txBox="1"/>
          <p:nvPr/>
        </p:nvSpPr>
        <p:spPr>
          <a:xfrm>
            <a:off x="1620948" y="8361114"/>
            <a:ext cx="564033" cy="337185"/>
          </a:xfrm>
          <a:prstGeom prst="rect">
            <a:avLst/>
          </a:prstGeom>
          <a:noFill/>
        </p:spPr>
        <p:txBody>
          <a:bodyPr wrap="square" numCol="1" spcCol="457200" rtlCol="0" anchor="ctr">
            <a:spAutoFit/>
          </a:bodyPr>
          <a:lstStyle/>
          <a:p>
            <a:pPr algn="ctr"/>
            <a:r>
              <a:rPr lang="en-US" sz="1600" b="1" dirty="0" smtClean="0">
                <a:solidFill>
                  <a:schemeClr val="bg1"/>
                </a:solidFill>
                <a:latin typeface="Montserrat" charset="0"/>
                <a:ea typeface="Montserrat" charset="0"/>
                <a:cs typeface="Montserrat" charset="0"/>
              </a:rPr>
              <a:t>1</a:t>
            </a:r>
            <a:endParaRPr lang="en-US" sz="1600" b="1" dirty="0">
              <a:solidFill>
                <a:schemeClr val="bg1"/>
              </a:solidFill>
              <a:latin typeface="Montserrat" charset="0"/>
              <a:ea typeface="Montserrat" charset="0"/>
              <a:cs typeface="Montserrat" charset="0"/>
            </a:endParaRPr>
          </a:p>
        </p:txBody>
      </p:sp>
      <p:sp>
        <p:nvSpPr>
          <p:cNvPr id="31" name="TextBox 30"/>
          <p:cNvSpPr txBox="1"/>
          <p:nvPr/>
        </p:nvSpPr>
        <p:spPr>
          <a:xfrm>
            <a:off x="1620948" y="9145388"/>
            <a:ext cx="564033" cy="337185"/>
          </a:xfrm>
          <a:prstGeom prst="rect">
            <a:avLst/>
          </a:prstGeom>
          <a:noFill/>
        </p:spPr>
        <p:txBody>
          <a:bodyPr wrap="square" numCol="1" spcCol="457200" rtlCol="0" anchor="ctr">
            <a:spAutoFit/>
          </a:bodyPr>
          <a:lstStyle/>
          <a:p>
            <a:pPr algn="ctr"/>
            <a:r>
              <a:rPr lang="en-US" sz="1600" b="1" dirty="0" smtClean="0">
                <a:solidFill>
                  <a:schemeClr val="bg1"/>
                </a:solidFill>
                <a:latin typeface="Montserrat" charset="0"/>
                <a:ea typeface="Montserrat" charset="0"/>
                <a:cs typeface="Montserrat" charset="0"/>
              </a:rPr>
              <a:t>2</a:t>
            </a:r>
            <a:endParaRPr lang="en-US" sz="1600" b="1" dirty="0">
              <a:solidFill>
                <a:schemeClr val="bg1"/>
              </a:solidFill>
              <a:latin typeface="Montserrat" charset="0"/>
              <a:ea typeface="Montserrat" charset="0"/>
              <a:cs typeface="Montserrat" charset="0"/>
            </a:endParaRPr>
          </a:p>
        </p:txBody>
      </p:sp>
      <p:sp>
        <p:nvSpPr>
          <p:cNvPr id="32" name="TextBox 31"/>
          <p:cNvSpPr txBox="1"/>
          <p:nvPr/>
        </p:nvSpPr>
        <p:spPr>
          <a:xfrm>
            <a:off x="1620948" y="9990792"/>
            <a:ext cx="564033" cy="337185"/>
          </a:xfrm>
          <a:prstGeom prst="rect">
            <a:avLst/>
          </a:prstGeom>
          <a:noFill/>
        </p:spPr>
        <p:txBody>
          <a:bodyPr wrap="square" numCol="1" spcCol="457200" rtlCol="0" anchor="ctr">
            <a:spAutoFit/>
          </a:bodyPr>
          <a:lstStyle/>
          <a:p>
            <a:pPr algn="ctr"/>
            <a:r>
              <a:rPr lang="en-US" sz="1600" b="1" dirty="0" smtClean="0">
                <a:solidFill>
                  <a:schemeClr val="bg1"/>
                </a:solidFill>
                <a:latin typeface="Montserrat" charset="0"/>
                <a:ea typeface="Montserrat" charset="0"/>
                <a:cs typeface="Montserrat" charset="0"/>
              </a:rPr>
              <a:t>3</a:t>
            </a:r>
            <a:endParaRPr lang="en-US" sz="1600" b="1" dirty="0">
              <a:solidFill>
                <a:schemeClr val="bg1"/>
              </a:solidFill>
              <a:latin typeface="Montserrat" charset="0"/>
              <a:ea typeface="Montserrat" charset="0"/>
              <a:cs typeface="Montserrat" charset="0"/>
            </a:endParaRPr>
          </a:p>
        </p:txBody>
      </p:sp>
      <p:sp>
        <p:nvSpPr>
          <p:cNvPr id="33" name="TextBox 32"/>
          <p:cNvSpPr txBox="1"/>
          <p:nvPr/>
        </p:nvSpPr>
        <p:spPr>
          <a:xfrm>
            <a:off x="2436833" y="8960270"/>
            <a:ext cx="3348780" cy="645160"/>
          </a:xfrm>
          <a:prstGeom prst="rect">
            <a:avLst/>
          </a:prstGeom>
          <a:noFill/>
        </p:spPr>
        <p:txBody>
          <a:bodyPr wrap="square" numCol="1" spcCol="457200" rtlCol="0">
            <a:spAutoFit/>
          </a:bodyPr>
          <a:lstStyle/>
          <a:p>
            <a:r>
              <a:rPr lang="en-US" sz="1800" dirty="0">
                <a:solidFill>
                  <a:schemeClr val="bg2"/>
                </a:solidFill>
                <a:latin typeface="Montserrat" charset="0"/>
                <a:ea typeface="Montserrat" charset="0"/>
                <a:cs typeface="Montserrat" charset="0"/>
              </a:rPr>
              <a:t>Creepiest god air fish </a:t>
            </a:r>
            <a:r>
              <a:rPr lang="en-US" sz="1800" dirty="0" smtClean="0">
                <a:solidFill>
                  <a:schemeClr val="bg2"/>
                </a:solidFill>
                <a:latin typeface="Montserrat" charset="0"/>
                <a:ea typeface="Montserrat" charset="0"/>
                <a:cs typeface="Montserrat" charset="0"/>
              </a:rPr>
              <a:t>land darkness.</a:t>
            </a:r>
            <a:endParaRPr lang="en-US" sz="1800" dirty="0">
              <a:solidFill>
                <a:schemeClr val="bg2"/>
              </a:solidFill>
              <a:latin typeface="Montserrat" charset="0"/>
              <a:ea typeface="Montserrat" charset="0"/>
              <a:cs typeface="Montserrat" charset="0"/>
            </a:endParaRPr>
          </a:p>
        </p:txBody>
      </p:sp>
      <p:sp>
        <p:nvSpPr>
          <p:cNvPr id="34" name="TextBox 33"/>
          <p:cNvSpPr txBox="1"/>
          <p:nvPr/>
        </p:nvSpPr>
        <p:spPr>
          <a:xfrm>
            <a:off x="2436833" y="9799850"/>
            <a:ext cx="2613681" cy="645160"/>
          </a:xfrm>
          <a:prstGeom prst="rect">
            <a:avLst/>
          </a:prstGeom>
          <a:noFill/>
        </p:spPr>
        <p:txBody>
          <a:bodyPr wrap="square" numCol="1" spcCol="457200" rtlCol="0">
            <a:spAutoFit/>
          </a:bodyPr>
          <a:lstStyle/>
          <a:p>
            <a:r>
              <a:rPr lang="en-US" sz="1800" dirty="0">
                <a:solidFill>
                  <a:schemeClr val="bg2"/>
                </a:solidFill>
                <a:latin typeface="Montserrat" charset="0"/>
                <a:ea typeface="Montserrat" charset="0"/>
                <a:cs typeface="Montserrat" charset="0"/>
              </a:rPr>
              <a:t>Creepiest god air fish </a:t>
            </a:r>
            <a:r>
              <a:rPr lang="en-US" sz="1800" dirty="0" smtClean="0">
                <a:solidFill>
                  <a:schemeClr val="bg2"/>
                </a:solidFill>
                <a:latin typeface="Montserrat" charset="0"/>
                <a:ea typeface="Montserrat" charset="0"/>
                <a:cs typeface="Montserrat" charset="0"/>
              </a:rPr>
              <a:t>land darkness.</a:t>
            </a:r>
            <a:endParaRPr lang="en-US" sz="1800" dirty="0">
              <a:solidFill>
                <a:schemeClr val="bg2"/>
              </a:solidFill>
              <a:latin typeface="Montserrat" charset="0"/>
              <a:ea typeface="Montserrat" charset="0"/>
              <a:cs typeface="Montserrat" charset="0"/>
            </a:endParaRPr>
          </a:p>
        </p:txBody>
      </p:sp>
      <p:sp>
        <p:nvSpPr>
          <p:cNvPr id="35" name="Oval 34"/>
          <p:cNvSpPr/>
          <p:nvPr/>
        </p:nvSpPr>
        <p:spPr>
          <a:xfrm>
            <a:off x="1624701" y="10845239"/>
            <a:ext cx="542087" cy="542087"/>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6" name="TextBox 35"/>
          <p:cNvSpPr txBox="1"/>
          <p:nvPr/>
        </p:nvSpPr>
        <p:spPr>
          <a:xfrm>
            <a:off x="1620948" y="10923161"/>
            <a:ext cx="564033" cy="337185"/>
          </a:xfrm>
          <a:prstGeom prst="rect">
            <a:avLst/>
          </a:prstGeom>
          <a:noFill/>
        </p:spPr>
        <p:txBody>
          <a:bodyPr wrap="square" numCol="1" spcCol="457200" rtlCol="0" anchor="ctr">
            <a:spAutoFit/>
          </a:bodyPr>
          <a:lstStyle/>
          <a:p>
            <a:pPr algn="ctr"/>
            <a:r>
              <a:rPr lang="en-US" sz="1600" b="1" dirty="0" smtClean="0">
                <a:solidFill>
                  <a:schemeClr val="bg1"/>
                </a:solidFill>
                <a:latin typeface="Montserrat" charset="0"/>
                <a:ea typeface="Montserrat" charset="0"/>
                <a:cs typeface="Montserrat" charset="0"/>
              </a:rPr>
              <a:t>4</a:t>
            </a:r>
            <a:endParaRPr lang="en-US" sz="1600" b="1" dirty="0">
              <a:solidFill>
                <a:schemeClr val="bg1"/>
              </a:solidFill>
              <a:latin typeface="Montserrat" charset="0"/>
              <a:ea typeface="Montserrat" charset="0"/>
              <a:cs typeface="Montserrat" charset="0"/>
            </a:endParaRPr>
          </a:p>
        </p:txBody>
      </p:sp>
      <p:sp>
        <p:nvSpPr>
          <p:cNvPr id="37" name="TextBox 36"/>
          <p:cNvSpPr txBox="1"/>
          <p:nvPr/>
        </p:nvSpPr>
        <p:spPr>
          <a:xfrm>
            <a:off x="2436833" y="10738043"/>
            <a:ext cx="3348780" cy="645160"/>
          </a:xfrm>
          <a:prstGeom prst="rect">
            <a:avLst/>
          </a:prstGeom>
          <a:noFill/>
        </p:spPr>
        <p:txBody>
          <a:bodyPr wrap="square" numCol="1" spcCol="457200" rtlCol="0">
            <a:spAutoFit/>
          </a:bodyPr>
          <a:lstStyle/>
          <a:p>
            <a:r>
              <a:rPr lang="en-US" sz="1800" dirty="0">
                <a:solidFill>
                  <a:schemeClr val="bg2"/>
                </a:solidFill>
                <a:latin typeface="Montserrat" charset="0"/>
                <a:ea typeface="Montserrat" charset="0"/>
                <a:cs typeface="Montserrat" charset="0"/>
              </a:rPr>
              <a:t>Creepiest god air fish </a:t>
            </a:r>
            <a:r>
              <a:rPr lang="en-US" sz="1800" dirty="0" smtClean="0">
                <a:solidFill>
                  <a:schemeClr val="bg2"/>
                </a:solidFill>
                <a:latin typeface="Montserrat" charset="0"/>
                <a:ea typeface="Montserrat" charset="0"/>
                <a:cs typeface="Montserrat" charset="0"/>
              </a:rPr>
              <a:t>land darkness.</a:t>
            </a:r>
            <a:endParaRPr lang="en-US" sz="1800" dirty="0">
              <a:solidFill>
                <a:schemeClr val="bg2"/>
              </a:solidFill>
              <a:latin typeface="Montserrat" charset="0"/>
              <a:ea typeface="Montserrat" charset="0"/>
              <a:cs typeface="Montserrat" charset="0"/>
            </a:endParaRPr>
          </a:p>
        </p:txBody>
      </p:sp>
      <p:sp>
        <p:nvSpPr>
          <p:cNvPr id="38" name="Oval 37"/>
          <p:cNvSpPr/>
          <p:nvPr/>
        </p:nvSpPr>
        <p:spPr>
          <a:xfrm>
            <a:off x="1624701" y="11696718"/>
            <a:ext cx="542087" cy="542087"/>
          </a:xfrm>
          <a:prstGeom prst="ellipse">
            <a:avLst/>
          </a:prstGeom>
          <a:solidFill>
            <a:schemeClr val="accent5"/>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9" name="TextBox 38"/>
          <p:cNvSpPr txBox="1"/>
          <p:nvPr/>
        </p:nvSpPr>
        <p:spPr>
          <a:xfrm>
            <a:off x="1620948" y="11774639"/>
            <a:ext cx="564033" cy="337185"/>
          </a:xfrm>
          <a:prstGeom prst="rect">
            <a:avLst/>
          </a:prstGeom>
          <a:noFill/>
        </p:spPr>
        <p:txBody>
          <a:bodyPr wrap="square" numCol="1" spcCol="457200" rtlCol="0" anchor="ctr">
            <a:spAutoFit/>
          </a:bodyPr>
          <a:lstStyle/>
          <a:p>
            <a:pPr algn="ctr"/>
            <a:r>
              <a:rPr lang="en-US" sz="1600" b="1" dirty="0" smtClean="0">
                <a:solidFill>
                  <a:schemeClr val="bg1"/>
                </a:solidFill>
                <a:latin typeface="Montserrat" charset="0"/>
                <a:ea typeface="Montserrat" charset="0"/>
                <a:cs typeface="Montserrat" charset="0"/>
              </a:rPr>
              <a:t>5</a:t>
            </a:r>
            <a:endParaRPr lang="en-US" sz="1600" b="1" dirty="0">
              <a:solidFill>
                <a:schemeClr val="bg1"/>
              </a:solidFill>
              <a:latin typeface="Montserrat" charset="0"/>
              <a:ea typeface="Montserrat" charset="0"/>
              <a:cs typeface="Montserrat" charset="0"/>
            </a:endParaRPr>
          </a:p>
        </p:txBody>
      </p:sp>
      <p:sp>
        <p:nvSpPr>
          <p:cNvPr id="40" name="TextBox 39"/>
          <p:cNvSpPr txBox="1"/>
          <p:nvPr/>
        </p:nvSpPr>
        <p:spPr>
          <a:xfrm>
            <a:off x="2436833" y="11583697"/>
            <a:ext cx="2613681" cy="645160"/>
          </a:xfrm>
          <a:prstGeom prst="rect">
            <a:avLst/>
          </a:prstGeom>
          <a:noFill/>
        </p:spPr>
        <p:txBody>
          <a:bodyPr wrap="square" numCol="1" spcCol="457200" rtlCol="0">
            <a:spAutoFit/>
          </a:bodyPr>
          <a:lstStyle/>
          <a:p>
            <a:r>
              <a:rPr lang="en-US" sz="1800" dirty="0">
                <a:solidFill>
                  <a:schemeClr val="bg2"/>
                </a:solidFill>
                <a:latin typeface="Montserrat" charset="0"/>
                <a:ea typeface="Montserrat" charset="0"/>
                <a:cs typeface="Montserrat" charset="0"/>
              </a:rPr>
              <a:t>Creepiest god air fish </a:t>
            </a:r>
            <a:r>
              <a:rPr lang="en-US" sz="1800" dirty="0" smtClean="0">
                <a:solidFill>
                  <a:schemeClr val="bg2"/>
                </a:solidFill>
                <a:latin typeface="Montserrat" charset="0"/>
                <a:ea typeface="Montserrat" charset="0"/>
                <a:cs typeface="Montserrat" charset="0"/>
              </a:rPr>
              <a:t>land darkness.</a:t>
            </a:r>
            <a:endParaRPr lang="en-US" sz="1800" dirty="0">
              <a:solidFill>
                <a:schemeClr val="bg2"/>
              </a:solidFill>
              <a:latin typeface="Montserrat" charset="0"/>
              <a:ea typeface="Montserrat" charset="0"/>
              <a:cs typeface="Montserrat" charset="0"/>
            </a:endParaRP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righ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53" presetClass="entr" presetSubtype="16"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8" fill="hold" grpId="0" nodeType="click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p:tgtEl>
                                          <p:spTgt spid="26"/>
                                        </p:tgtEl>
                                        <p:attrNameLst>
                                          <p:attrName>ppt_x</p:attrName>
                                        </p:attrNameLst>
                                      </p:cBhvr>
                                      <p:tavLst>
                                        <p:tav tm="0">
                                          <p:val>
                                            <p:strVal val="#ppt_x-#ppt_w*1.125000"/>
                                          </p:val>
                                        </p:tav>
                                        <p:tav tm="100000">
                                          <p:val>
                                            <p:strVal val="#ppt_x"/>
                                          </p:val>
                                        </p:tav>
                                      </p:tavLst>
                                    </p:anim>
                                    <p:animEffect transition="in" filter="wipe(right)">
                                      <p:cBhvr>
                                        <p:cTn id="23" dur="500"/>
                                        <p:tgtEl>
                                          <p:spTgt spid="26"/>
                                        </p:tgtEl>
                                      </p:cBhvr>
                                    </p:animEffect>
                                  </p:childTnLst>
                                </p:cTn>
                              </p:par>
                              <p:par>
                                <p:cTn id="24" presetID="12" presetClass="entr" presetSubtype="8" fill="hold" grpId="0" nodeType="withEffect">
                                  <p:stCondLst>
                                    <p:cond delay="0"/>
                                  </p:stCondLst>
                                  <p:childTnLst>
                                    <p:set>
                                      <p:cBhvr>
                                        <p:cTn id="25" dur="1" fill="hold">
                                          <p:stCondLst>
                                            <p:cond delay="0"/>
                                          </p:stCondLst>
                                        </p:cTn>
                                        <p:tgtEl>
                                          <p:spTgt spid="27"/>
                                        </p:tgtEl>
                                        <p:attrNameLst>
                                          <p:attrName>style.visibility</p:attrName>
                                        </p:attrNameLst>
                                      </p:cBhvr>
                                      <p:to>
                                        <p:strVal val="visible"/>
                                      </p:to>
                                    </p:set>
                                    <p:anim calcmode="lin" valueType="num">
                                      <p:cBhvr additive="base">
                                        <p:cTn id="26" dur="500"/>
                                        <p:tgtEl>
                                          <p:spTgt spid="27"/>
                                        </p:tgtEl>
                                        <p:attrNameLst>
                                          <p:attrName>ppt_x</p:attrName>
                                        </p:attrNameLst>
                                      </p:cBhvr>
                                      <p:tavLst>
                                        <p:tav tm="0">
                                          <p:val>
                                            <p:strVal val="#ppt_x-#ppt_w*1.125000"/>
                                          </p:val>
                                        </p:tav>
                                        <p:tav tm="100000">
                                          <p:val>
                                            <p:strVal val="#ppt_x"/>
                                          </p:val>
                                        </p:tav>
                                      </p:tavLst>
                                    </p:anim>
                                    <p:animEffect transition="in" filter="wipe(right)">
                                      <p:cBhvr>
                                        <p:cTn id="27" dur="500"/>
                                        <p:tgtEl>
                                          <p:spTgt spid="27"/>
                                        </p:tgtEl>
                                      </p:cBhvr>
                                    </p:animEffect>
                                  </p:childTnLst>
                                </p:cTn>
                              </p:par>
                              <p:par>
                                <p:cTn id="28" presetID="12" presetClass="entr" presetSubtype="8" fill="hold" grpId="0" nodeType="withEffect">
                                  <p:stCondLst>
                                    <p:cond delay="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p:tgtEl>
                                          <p:spTgt spid="28"/>
                                        </p:tgtEl>
                                        <p:attrNameLst>
                                          <p:attrName>ppt_x</p:attrName>
                                        </p:attrNameLst>
                                      </p:cBhvr>
                                      <p:tavLst>
                                        <p:tav tm="0">
                                          <p:val>
                                            <p:strVal val="#ppt_x-#ppt_w*1.125000"/>
                                          </p:val>
                                        </p:tav>
                                        <p:tav tm="100000">
                                          <p:val>
                                            <p:strVal val="#ppt_x"/>
                                          </p:val>
                                        </p:tav>
                                      </p:tavLst>
                                    </p:anim>
                                    <p:animEffect transition="in" filter="wipe(right)">
                                      <p:cBhvr>
                                        <p:cTn id="31" dur="500"/>
                                        <p:tgtEl>
                                          <p:spTgt spid="28"/>
                                        </p:tgtEl>
                                      </p:cBhvr>
                                    </p:animEffect>
                                  </p:childTnLst>
                                </p:cTn>
                              </p:par>
                              <p:par>
                                <p:cTn id="32" presetID="12" presetClass="entr" presetSubtype="8"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additive="base">
                                        <p:cTn id="34" dur="500"/>
                                        <p:tgtEl>
                                          <p:spTgt spid="29"/>
                                        </p:tgtEl>
                                        <p:attrNameLst>
                                          <p:attrName>ppt_x</p:attrName>
                                        </p:attrNameLst>
                                      </p:cBhvr>
                                      <p:tavLst>
                                        <p:tav tm="0">
                                          <p:val>
                                            <p:strVal val="#ppt_x-#ppt_w*1.125000"/>
                                          </p:val>
                                        </p:tav>
                                        <p:tav tm="100000">
                                          <p:val>
                                            <p:strVal val="#ppt_x"/>
                                          </p:val>
                                        </p:tav>
                                      </p:tavLst>
                                    </p:anim>
                                    <p:animEffect transition="in" filter="wipe(right)">
                                      <p:cBhvr>
                                        <p:cTn id="35" dur="500"/>
                                        <p:tgtEl>
                                          <p:spTgt spid="29"/>
                                        </p:tgtEl>
                                      </p:cBhvr>
                                    </p:animEffect>
                                  </p:childTnLst>
                                </p:cTn>
                              </p:par>
                              <p:par>
                                <p:cTn id="36" presetID="12" presetClass="entr" presetSubtype="8" fill="hold" grpId="0" nodeType="withEffect">
                                  <p:stCondLst>
                                    <p:cond delay="0"/>
                                  </p:stCondLst>
                                  <p:childTnLst>
                                    <p:set>
                                      <p:cBhvr>
                                        <p:cTn id="37" dur="1" fill="hold">
                                          <p:stCondLst>
                                            <p:cond delay="0"/>
                                          </p:stCondLst>
                                        </p:cTn>
                                        <p:tgtEl>
                                          <p:spTgt spid="30"/>
                                        </p:tgtEl>
                                        <p:attrNameLst>
                                          <p:attrName>style.visibility</p:attrName>
                                        </p:attrNameLst>
                                      </p:cBhvr>
                                      <p:to>
                                        <p:strVal val="visible"/>
                                      </p:to>
                                    </p:set>
                                    <p:anim calcmode="lin" valueType="num">
                                      <p:cBhvr additive="base">
                                        <p:cTn id="38" dur="500"/>
                                        <p:tgtEl>
                                          <p:spTgt spid="30"/>
                                        </p:tgtEl>
                                        <p:attrNameLst>
                                          <p:attrName>ppt_x</p:attrName>
                                        </p:attrNameLst>
                                      </p:cBhvr>
                                      <p:tavLst>
                                        <p:tav tm="0">
                                          <p:val>
                                            <p:strVal val="#ppt_x-#ppt_w*1.125000"/>
                                          </p:val>
                                        </p:tav>
                                        <p:tav tm="100000">
                                          <p:val>
                                            <p:strVal val="#ppt_x"/>
                                          </p:val>
                                        </p:tav>
                                      </p:tavLst>
                                    </p:anim>
                                    <p:animEffect transition="in" filter="wipe(right)">
                                      <p:cBhvr>
                                        <p:cTn id="39" dur="500"/>
                                        <p:tgtEl>
                                          <p:spTgt spid="30"/>
                                        </p:tgtEl>
                                      </p:cBhvr>
                                    </p:animEffect>
                                  </p:childTnLst>
                                </p:cTn>
                              </p:par>
                              <p:par>
                                <p:cTn id="40" presetID="12" presetClass="entr" presetSubtype="8"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additive="base">
                                        <p:cTn id="42" dur="500"/>
                                        <p:tgtEl>
                                          <p:spTgt spid="31"/>
                                        </p:tgtEl>
                                        <p:attrNameLst>
                                          <p:attrName>ppt_x</p:attrName>
                                        </p:attrNameLst>
                                      </p:cBhvr>
                                      <p:tavLst>
                                        <p:tav tm="0">
                                          <p:val>
                                            <p:strVal val="#ppt_x-#ppt_w*1.125000"/>
                                          </p:val>
                                        </p:tav>
                                        <p:tav tm="100000">
                                          <p:val>
                                            <p:strVal val="#ppt_x"/>
                                          </p:val>
                                        </p:tav>
                                      </p:tavLst>
                                    </p:anim>
                                    <p:animEffect transition="in" filter="wipe(right)">
                                      <p:cBhvr>
                                        <p:cTn id="43" dur="500"/>
                                        <p:tgtEl>
                                          <p:spTgt spid="31"/>
                                        </p:tgtEl>
                                      </p:cBhvr>
                                    </p:animEffect>
                                  </p:childTnLst>
                                </p:cTn>
                              </p:par>
                              <p:par>
                                <p:cTn id="44" presetID="12" presetClass="entr" presetSubtype="8" fill="hold" grpId="0" nodeType="withEffect">
                                  <p:stCondLst>
                                    <p:cond delay="0"/>
                                  </p:stCondLst>
                                  <p:childTnLst>
                                    <p:set>
                                      <p:cBhvr>
                                        <p:cTn id="45" dur="1" fill="hold">
                                          <p:stCondLst>
                                            <p:cond delay="0"/>
                                          </p:stCondLst>
                                        </p:cTn>
                                        <p:tgtEl>
                                          <p:spTgt spid="32"/>
                                        </p:tgtEl>
                                        <p:attrNameLst>
                                          <p:attrName>style.visibility</p:attrName>
                                        </p:attrNameLst>
                                      </p:cBhvr>
                                      <p:to>
                                        <p:strVal val="visible"/>
                                      </p:to>
                                    </p:set>
                                    <p:anim calcmode="lin" valueType="num">
                                      <p:cBhvr additive="base">
                                        <p:cTn id="46" dur="500"/>
                                        <p:tgtEl>
                                          <p:spTgt spid="32"/>
                                        </p:tgtEl>
                                        <p:attrNameLst>
                                          <p:attrName>ppt_x</p:attrName>
                                        </p:attrNameLst>
                                      </p:cBhvr>
                                      <p:tavLst>
                                        <p:tav tm="0">
                                          <p:val>
                                            <p:strVal val="#ppt_x-#ppt_w*1.125000"/>
                                          </p:val>
                                        </p:tav>
                                        <p:tav tm="100000">
                                          <p:val>
                                            <p:strVal val="#ppt_x"/>
                                          </p:val>
                                        </p:tav>
                                      </p:tavLst>
                                    </p:anim>
                                    <p:animEffect transition="in" filter="wipe(right)">
                                      <p:cBhvr>
                                        <p:cTn id="47" dur="500"/>
                                        <p:tgtEl>
                                          <p:spTgt spid="32"/>
                                        </p:tgtEl>
                                      </p:cBhvr>
                                    </p:animEffect>
                                  </p:childTnLst>
                                </p:cTn>
                              </p:par>
                              <p:par>
                                <p:cTn id="48" presetID="12" presetClass="entr" presetSubtype="8"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 calcmode="lin" valueType="num">
                                      <p:cBhvr additive="base">
                                        <p:cTn id="50" dur="500"/>
                                        <p:tgtEl>
                                          <p:spTgt spid="33"/>
                                        </p:tgtEl>
                                        <p:attrNameLst>
                                          <p:attrName>ppt_x</p:attrName>
                                        </p:attrNameLst>
                                      </p:cBhvr>
                                      <p:tavLst>
                                        <p:tav tm="0">
                                          <p:val>
                                            <p:strVal val="#ppt_x-#ppt_w*1.125000"/>
                                          </p:val>
                                        </p:tav>
                                        <p:tav tm="100000">
                                          <p:val>
                                            <p:strVal val="#ppt_x"/>
                                          </p:val>
                                        </p:tav>
                                      </p:tavLst>
                                    </p:anim>
                                    <p:animEffect transition="in" filter="wipe(right)">
                                      <p:cBhvr>
                                        <p:cTn id="51" dur="500"/>
                                        <p:tgtEl>
                                          <p:spTgt spid="33"/>
                                        </p:tgtEl>
                                      </p:cBhvr>
                                    </p:animEffect>
                                  </p:childTnLst>
                                </p:cTn>
                              </p:par>
                              <p:par>
                                <p:cTn id="52" presetID="12" presetClass="entr" presetSubtype="8" fill="hold" grpId="0" nodeType="withEffect">
                                  <p:stCondLst>
                                    <p:cond delay="0"/>
                                  </p:stCondLst>
                                  <p:childTnLst>
                                    <p:set>
                                      <p:cBhvr>
                                        <p:cTn id="53" dur="1" fill="hold">
                                          <p:stCondLst>
                                            <p:cond delay="0"/>
                                          </p:stCondLst>
                                        </p:cTn>
                                        <p:tgtEl>
                                          <p:spTgt spid="34"/>
                                        </p:tgtEl>
                                        <p:attrNameLst>
                                          <p:attrName>style.visibility</p:attrName>
                                        </p:attrNameLst>
                                      </p:cBhvr>
                                      <p:to>
                                        <p:strVal val="visible"/>
                                      </p:to>
                                    </p:set>
                                    <p:anim calcmode="lin" valueType="num">
                                      <p:cBhvr additive="base">
                                        <p:cTn id="54" dur="500"/>
                                        <p:tgtEl>
                                          <p:spTgt spid="34"/>
                                        </p:tgtEl>
                                        <p:attrNameLst>
                                          <p:attrName>ppt_x</p:attrName>
                                        </p:attrNameLst>
                                      </p:cBhvr>
                                      <p:tavLst>
                                        <p:tav tm="0">
                                          <p:val>
                                            <p:strVal val="#ppt_x-#ppt_w*1.125000"/>
                                          </p:val>
                                        </p:tav>
                                        <p:tav tm="100000">
                                          <p:val>
                                            <p:strVal val="#ppt_x"/>
                                          </p:val>
                                        </p:tav>
                                      </p:tavLst>
                                    </p:anim>
                                    <p:animEffect transition="in" filter="wipe(right)">
                                      <p:cBhvr>
                                        <p:cTn id="55" dur="500"/>
                                        <p:tgtEl>
                                          <p:spTgt spid="34"/>
                                        </p:tgtEl>
                                      </p:cBhvr>
                                    </p:animEffect>
                                  </p:childTnLst>
                                </p:cTn>
                              </p:par>
                              <p:par>
                                <p:cTn id="56" presetID="12" presetClass="entr" presetSubtype="8" fill="hold" grpId="0" nodeType="with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500"/>
                                        <p:tgtEl>
                                          <p:spTgt spid="35"/>
                                        </p:tgtEl>
                                        <p:attrNameLst>
                                          <p:attrName>ppt_x</p:attrName>
                                        </p:attrNameLst>
                                      </p:cBhvr>
                                      <p:tavLst>
                                        <p:tav tm="0">
                                          <p:val>
                                            <p:strVal val="#ppt_x-#ppt_w*1.125000"/>
                                          </p:val>
                                        </p:tav>
                                        <p:tav tm="100000">
                                          <p:val>
                                            <p:strVal val="#ppt_x"/>
                                          </p:val>
                                        </p:tav>
                                      </p:tavLst>
                                    </p:anim>
                                    <p:animEffect transition="in" filter="wipe(right)">
                                      <p:cBhvr>
                                        <p:cTn id="59" dur="500"/>
                                        <p:tgtEl>
                                          <p:spTgt spid="35"/>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36"/>
                                        </p:tgtEl>
                                        <p:attrNameLst>
                                          <p:attrName>style.visibility</p:attrName>
                                        </p:attrNameLst>
                                      </p:cBhvr>
                                      <p:to>
                                        <p:strVal val="visible"/>
                                      </p:to>
                                    </p:set>
                                    <p:anim calcmode="lin" valueType="num">
                                      <p:cBhvr additive="base">
                                        <p:cTn id="62" dur="500"/>
                                        <p:tgtEl>
                                          <p:spTgt spid="36"/>
                                        </p:tgtEl>
                                        <p:attrNameLst>
                                          <p:attrName>ppt_x</p:attrName>
                                        </p:attrNameLst>
                                      </p:cBhvr>
                                      <p:tavLst>
                                        <p:tav tm="0">
                                          <p:val>
                                            <p:strVal val="#ppt_x-#ppt_w*1.125000"/>
                                          </p:val>
                                        </p:tav>
                                        <p:tav tm="100000">
                                          <p:val>
                                            <p:strVal val="#ppt_x"/>
                                          </p:val>
                                        </p:tav>
                                      </p:tavLst>
                                    </p:anim>
                                    <p:animEffect transition="in" filter="wipe(right)">
                                      <p:cBhvr>
                                        <p:cTn id="63" dur="500"/>
                                        <p:tgtEl>
                                          <p:spTgt spid="36"/>
                                        </p:tgtEl>
                                      </p:cBhvr>
                                    </p:animEffect>
                                  </p:childTnLst>
                                </p:cTn>
                              </p:par>
                              <p:par>
                                <p:cTn id="64" presetID="12" presetClass="entr" presetSubtype="8" fill="hold" grpId="0" nodeType="withEffect">
                                  <p:stCondLst>
                                    <p:cond delay="0"/>
                                  </p:stCondLst>
                                  <p:childTnLst>
                                    <p:set>
                                      <p:cBhvr>
                                        <p:cTn id="65" dur="1" fill="hold">
                                          <p:stCondLst>
                                            <p:cond delay="0"/>
                                          </p:stCondLst>
                                        </p:cTn>
                                        <p:tgtEl>
                                          <p:spTgt spid="37"/>
                                        </p:tgtEl>
                                        <p:attrNameLst>
                                          <p:attrName>style.visibility</p:attrName>
                                        </p:attrNameLst>
                                      </p:cBhvr>
                                      <p:to>
                                        <p:strVal val="visible"/>
                                      </p:to>
                                    </p:set>
                                    <p:anim calcmode="lin" valueType="num">
                                      <p:cBhvr additive="base">
                                        <p:cTn id="66" dur="500"/>
                                        <p:tgtEl>
                                          <p:spTgt spid="37"/>
                                        </p:tgtEl>
                                        <p:attrNameLst>
                                          <p:attrName>ppt_x</p:attrName>
                                        </p:attrNameLst>
                                      </p:cBhvr>
                                      <p:tavLst>
                                        <p:tav tm="0">
                                          <p:val>
                                            <p:strVal val="#ppt_x-#ppt_w*1.125000"/>
                                          </p:val>
                                        </p:tav>
                                        <p:tav tm="100000">
                                          <p:val>
                                            <p:strVal val="#ppt_x"/>
                                          </p:val>
                                        </p:tav>
                                      </p:tavLst>
                                    </p:anim>
                                    <p:animEffect transition="in" filter="wipe(right)">
                                      <p:cBhvr>
                                        <p:cTn id="67" dur="500"/>
                                        <p:tgtEl>
                                          <p:spTgt spid="37"/>
                                        </p:tgtEl>
                                      </p:cBhvr>
                                    </p:animEffect>
                                  </p:childTnLst>
                                </p:cTn>
                              </p:par>
                              <p:par>
                                <p:cTn id="68" presetID="12" presetClass="entr" presetSubtype="8" fill="hold" grpId="0" nodeType="withEffect">
                                  <p:stCondLst>
                                    <p:cond delay="0"/>
                                  </p:stCondLst>
                                  <p:childTnLst>
                                    <p:set>
                                      <p:cBhvr>
                                        <p:cTn id="69" dur="1" fill="hold">
                                          <p:stCondLst>
                                            <p:cond delay="0"/>
                                          </p:stCondLst>
                                        </p:cTn>
                                        <p:tgtEl>
                                          <p:spTgt spid="38"/>
                                        </p:tgtEl>
                                        <p:attrNameLst>
                                          <p:attrName>style.visibility</p:attrName>
                                        </p:attrNameLst>
                                      </p:cBhvr>
                                      <p:to>
                                        <p:strVal val="visible"/>
                                      </p:to>
                                    </p:set>
                                    <p:anim calcmode="lin" valueType="num">
                                      <p:cBhvr additive="base">
                                        <p:cTn id="70" dur="500"/>
                                        <p:tgtEl>
                                          <p:spTgt spid="38"/>
                                        </p:tgtEl>
                                        <p:attrNameLst>
                                          <p:attrName>ppt_x</p:attrName>
                                        </p:attrNameLst>
                                      </p:cBhvr>
                                      <p:tavLst>
                                        <p:tav tm="0">
                                          <p:val>
                                            <p:strVal val="#ppt_x-#ppt_w*1.125000"/>
                                          </p:val>
                                        </p:tav>
                                        <p:tav tm="100000">
                                          <p:val>
                                            <p:strVal val="#ppt_x"/>
                                          </p:val>
                                        </p:tav>
                                      </p:tavLst>
                                    </p:anim>
                                    <p:animEffect transition="in" filter="wipe(right)">
                                      <p:cBhvr>
                                        <p:cTn id="71" dur="500"/>
                                        <p:tgtEl>
                                          <p:spTgt spid="38"/>
                                        </p:tgtEl>
                                      </p:cBhvr>
                                    </p:animEffect>
                                  </p:childTnLst>
                                </p:cTn>
                              </p:par>
                              <p:par>
                                <p:cTn id="72" presetID="12" presetClass="entr" presetSubtype="8" fill="hold" grpId="0" nodeType="withEffect">
                                  <p:stCondLst>
                                    <p:cond delay="0"/>
                                  </p:stCondLst>
                                  <p:childTnLst>
                                    <p:set>
                                      <p:cBhvr>
                                        <p:cTn id="73" dur="1" fill="hold">
                                          <p:stCondLst>
                                            <p:cond delay="0"/>
                                          </p:stCondLst>
                                        </p:cTn>
                                        <p:tgtEl>
                                          <p:spTgt spid="39"/>
                                        </p:tgtEl>
                                        <p:attrNameLst>
                                          <p:attrName>style.visibility</p:attrName>
                                        </p:attrNameLst>
                                      </p:cBhvr>
                                      <p:to>
                                        <p:strVal val="visible"/>
                                      </p:to>
                                    </p:set>
                                    <p:anim calcmode="lin" valueType="num">
                                      <p:cBhvr additive="base">
                                        <p:cTn id="74" dur="500"/>
                                        <p:tgtEl>
                                          <p:spTgt spid="39"/>
                                        </p:tgtEl>
                                        <p:attrNameLst>
                                          <p:attrName>ppt_x</p:attrName>
                                        </p:attrNameLst>
                                      </p:cBhvr>
                                      <p:tavLst>
                                        <p:tav tm="0">
                                          <p:val>
                                            <p:strVal val="#ppt_x-#ppt_w*1.125000"/>
                                          </p:val>
                                        </p:tav>
                                        <p:tav tm="100000">
                                          <p:val>
                                            <p:strVal val="#ppt_x"/>
                                          </p:val>
                                        </p:tav>
                                      </p:tavLst>
                                    </p:anim>
                                    <p:animEffect transition="in" filter="wipe(right)">
                                      <p:cBhvr>
                                        <p:cTn id="75" dur="500"/>
                                        <p:tgtEl>
                                          <p:spTgt spid="39"/>
                                        </p:tgtEl>
                                      </p:cBhvr>
                                    </p:animEffect>
                                  </p:childTnLst>
                                </p:cTn>
                              </p:par>
                              <p:par>
                                <p:cTn id="76" presetID="12" presetClass="entr" presetSubtype="8"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500"/>
                                        <p:tgtEl>
                                          <p:spTgt spid="40"/>
                                        </p:tgtEl>
                                        <p:attrNameLst>
                                          <p:attrName>ppt_x</p:attrName>
                                        </p:attrNameLst>
                                      </p:cBhvr>
                                      <p:tavLst>
                                        <p:tav tm="0">
                                          <p:val>
                                            <p:strVal val="#ppt_x-#ppt_w*1.125000"/>
                                          </p:val>
                                        </p:tav>
                                        <p:tav tm="100000">
                                          <p:val>
                                            <p:strVal val="#ppt_x"/>
                                          </p:val>
                                        </p:tav>
                                      </p:tavLst>
                                    </p:anim>
                                    <p:animEffect transition="in" filter="wipe(right)">
                                      <p:cBhvr>
                                        <p:cTn id="79" dur="500"/>
                                        <p:tgtEl>
                                          <p:spTgt spid="40"/>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fade">
                                      <p:cBhvr>
                                        <p:cTn id="84" dur="500"/>
                                        <p:tgtEl>
                                          <p:spTgt spid="10"/>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8"/>
                                        </p:tgtEl>
                                        <p:attrNameLst>
                                          <p:attrName>style.visibility</p:attrName>
                                        </p:attrNameLst>
                                      </p:cBhvr>
                                      <p:to>
                                        <p:strVal val="visible"/>
                                      </p:to>
                                    </p:set>
                                    <p:animEffect transition="in" filter="fade">
                                      <p:cBhvr>
                                        <p:cTn id="87" dur="500"/>
                                        <p:tgtEl>
                                          <p:spTgt spid="18"/>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21"/>
                                        </p:tgtEl>
                                        <p:attrNameLst>
                                          <p:attrName>style.visibility</p:attrName>
                                        </p:attrNameLst>
                                      </p:cBhvr>
                                      <p:to>
                                        <p:strVal val="visible"/>
                                      </p:to>
                                    </p:set>
                                    <p:animEffect transition="in" filter="fade">
                                      <p:cBhvr>
                                        <p:cTn id="90" dur="500"/>
                                        <p:tgtEl>
                                          <p:spTgt spid="21"/>
                                        </p:tgtEl>
                                      </p:cBhvr>
                                    </p:animEffect>
                                  </p:childTnLst>
                                </p:cTn>
                              </p:par>
                            </p:childTnLst>
                          </p:cTn>
                        </p:par>
                      </p:childTnLst>
                    </p:cTn>
                  </p:par>
                  <p:par>
                    <p:cTn id="91" fill="hold">
                      <p:stCondLst>
                        <p:cond delay="indefinite"/>
                      </p:stCondLst>
                      <p:childTnLst>
                        <p:par>
                          <p:cTn id="92" fill="hold">
                            <p:stCondLst>
                              <p:cond delay="0"/>
                            </p:stCondLst>
                            <p:childTnLst>
                              <p:par>
                                <p:cTn id="93" presetID="53" presetClass="entr" presetSubtype="16" fill="hold" grpId="0" nodeType="clickEffect">
                                  <p:stCondLst>
                                    <p:cond delay="0"/>
                                  </p:stCondLst>
                                  <p:childTnLst>
                                    <p:set>
                                      <p:cBhvr>
                                        <p:cTn id="94" dur="1" fill="hold">
                                          <p:stCondLst>
                                            <p:cond delay="0"/>
                                          </p:stCondLst>
                                        </p:cTn>
                                        <p:tgtEl>
                                          <p:spTgt spid="11"/>
                                        </p:tgtEl>
                                        <p:attrNameLst>
                                          <p:attrName>style.visibility</p:attrName>
                                        </p:attrNameLst>
                                      </p:cBhvr>
                                      <p:to>
                                        <p:strVal val="visible"/>
                                      </p:to>
                                    </p:set>
                                    <p:anim calcmode="lin" valueType="num">
                                      <p:cBhvr>
                                        <p:cTn id="95" dur="500" fill="hold"/>
                                        <p:tgtEl>
                                          <p:spTgt spid="11"/>
                                        </p:tgtEl>
                                        <p:attrNameLst>
                                          <p:attrName>ppt_w</p:attrName>
                                        </p:attrNameLst>
                                      </p:cBhvr>
                                      <p:tavLst>
                                        <p:tav tm="0">
                                          <p:val>
                                            <p:fltVal val="0"/>
                                          </p:val>
                                        </p:tav>
                                        <p:tav tm="100000">
                                          <p:val>
                                            <p:strVal val="#ppt_w"/>
                                          </p:val>
                                        </p:tav>
                                      </p:tavLst>
                                    </p:anim>
                                    <p:anim calcmode="lin" valueType="num">
                                      <p:cBhvr>
                                        <p:cTn id="96" dur="500" fill="hold"/>
                                        <p:tgtEl>
                                          <p:spTgt spid="11"/>
                                        </p:tgtEl>
                                        <p:attrNameLst>
                                          <p:attrName>ppt_h</p:attrName>
                                        </p:attrNameLst>
                                      </p:cBhvr>
                                      <p:tavLst>
                                        <p:tav tm="0">
                                          <p:val>
                                            <p:fltVal val="0"/>
                                          </p:val>
                                        </p:tav>
                                        <p:tav tm="100000">
                                          <p:val>
                                            <p:strVal val="#ppt_h"/>
                                          </p:val>
                                        </p:tav>
                                      </p:tavLst>
                                    </p:anim>
                                    <p:animEffect transition="in" filter="fade">
                                      <p:cBhvr>
                                        <p:cTn id="97" dur="500"/>
                                        <p:tgtEl>
                                          <p:spTgt spid="11"/>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9"/>
                                        </p:tgtEl>
                                        <p:attrNameLst>
                                          <p:attrName>style.visibility</p:attrName>
                                        </p:attrNameLst>
                                      </p:cBhvr>
                                      <p:to>
                                        <p:strVal val="visible"/>
                                      </p:to>
                                    </p:set>
                                    <p:anim calcmode="lin" valueType="num">
                                      <p:cBhvr>
                                        <p:cTn id="100" dur="500" fill="hold"/>
                                        <p:tgtEl>
                                          <p:spTgt spid="19"/>
                                        </p:tgtEl>
                                        <p:attrNameLst>
                                          <p:attrName>ppt_w</p:attrName>
                                        </p:attrNameLst>
                                      </p:cBhvr>
                                      <p:tavLst>
                                        <p:tav tm="0">
                                          <p:val>
                                            <p:fltVal val="0"/>
                                          </p:val>
                                        </p:tav>
                                        <p:tav tm="100000">
                                          <p:val>
                                            <p:strVal val="#ppt_w"/>
                                          </p:val>
                                        </p:tav>
                                      </p:tavLst>
                                    </p:anim>
                                    <p:anim calcmode="lin" valueType="num">
                                      <p:cBhvr>
                                        <p:cTn id="101" dur="500" fill="hold"/>
                                        <p:tgtEl>
                                          <p:spTgt spid="19"/>
                                        </p:tgtEl>
                                        <p:attrNameLst>
                                          <p:attrName>ppt_h</p:attrName>
                                        </p:attrNameLst>
                                      </p:cBhvr>
                                      <p:tavLst>
                                        <p:tav tm="0">
                                          <p:val>
                                            <p:fltVal val="0"/>
                                          </p:val>
                                        </p:tav>
                                        <p:tav tm="100000">
                                          <p:val>
                                            <p:strVal val="#ppt_h"/>
                                          </p:val>
                                        </p:tav>
                                      </p:tavLst>
                                    </p:anim>
                                    <p:animEffect transition="in" filter="fade">
                                      <p:cBhvr>
                                        <p:cTn id="102" dur="500"/>
                                        <p:tgtEl>
                                          <p:spTgt spid="19"/>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2"/>
                                        </p:tgtEl>
                                        <p:attrNameLst>
                                          <p:attrName>style.visibility</p:attrName>
                                        </p:attrNameLst>
                                      </p:cBhvr>
                                      <p:to>
                                        <p:strVal val="visible"/>
                                      </p:to>
                                    </p:set>
                                    <p:anim calcmode="lin" valueType="num">
                                      <p:cBhvr>
                                        <p:cTn id="105" dur="500" fill="hold"/>
                                        <p:tgtEl>
                                          <p:spTgt spid="22"/>
                                        </p:tgtEl>
                                        <p:attrNameLst>
                                          <p:attrName>ppt_w</p:attrName>
                                        </p:attrNameLst>
                                      </p:cBhvr>
                                      <p:tavLst>
                                        <p:tav tm="0">
                                          <p:val>
                                            <p:fltVal val="0"/>
                                          </p:val>
                                        </p:tav>
                                        <p:tav tm="100000">
                                          <p:val>
                                            <p:strVal val="#ppt_w"/>
                                          </p:val>
                                        </p:tav>
                                      </p:tavLst>
                                    </p:anim>
                                    <p:anim calcmode="lin" valueType="num">
                                      <p:cBhvr>
                                        <p:cTn id="106" dur="500" fill="hold"/>
                                        <p:tgtEl>
                                          <p:spTgt spid="22"/>
                                        </p:tgtEl>
                                        <p:attrNameLst>
                                          <p:attrName>ppt_h</p:attrName>
                                        </p:attrNameLst>
                                      </p:cBhvr>
                                      <p:tavLst>
                                        <p:tav tm="0">
                                          <p:val>
                                            <p:fltVal val="0"/>
                                          </p:val>
                                        </p:tav>
                                        <p:tav tm="100000">
                                          <p:val>
                                            <p:strVal val="#ppt_h"/>
                                          </p:val>
                                        </p:tav>
                                      </p:tavLst>
                                    </p:anim>
                                    <p:animEffect transition="in" filter="fade">
                                      <p:cBhvr>
                                        <p:cTn id="107" dur="500"/>
                                        <p:tgtEl>
                                          <p:spTgt spid="22"/>
                                        </p:tgtEl>
                                      </p:cBhvr>
                                    </p:animEffect>
                                  </p:childTnLst>
                                </p:cTn>
                              </p:par>
                            </p:childTnLst>
                          </p:cTn>
                        </p:par>
                      </p:childTnLst>
                    </p:cTn>
                  </p:par>
                  <p:par>
                    <p:cTn id="108" fill="hold">
                      <p:stCondLst>
                        <p:cond delay="indefinite"/>
                      </p:stCondLst>
                      <p:childTnLst>
                        <p:par>
                          <p:cTn id="109" fill="hold">
                            <p:stCondLst>
                              <p:cond delay="0"/>
                            </p:stCondLst>
                            <p:childTnLst>
                              <p:par>
                                <p:cTn id="110" presetID="12" presetClass="entr" presetSubtype="1" fill="hold" grpId="0" nodeType="clickEffect">
                                  <p:stCondLst>
                                    <p:cond delay="0"/>
                                  </p:stCondLst>
                                  <p:childTnLst>
                                    <p:set>
                                      <p:cBhvr>
                                        <p:cTn id="111" dur="1" fill="hold">
                                          <p:stCondLst>
                                            <p:cond delay="0"/>
                                          </p:stCondLst>
                                        </p:cTn>
                                        <p:tgtEl>
                                          <p:spTgt spid="13"/>
                                        </p:tgtEl>
                                        <p:attrNameLst>
                                          <p:attrName>style.visibility</p:attrName>
                                        </p:attrNameLst>
                                      </p:cBhvr>
                                      <p:to>
                                        <p:strVal val="visible"/>
                                      </p:to>
                                    </p:set>
                                    <p:anim calcmode="lin" valueType="num">
                                      <p:cBhvr additive="base">
                                        <p:cTn id="112" dur="500"/>
                                        <p:tgtEl>
                                          <p:spTgt spid="13"/>
                                        </p:tgtEl>
                                        <p:attrNameLst>
                                          <p:attrName>ppt_y</p:attrName>
                                        </p:attrNameLst>
                                      </p:cBhvr>
                                      <p:tavLst>
                                        <p:tav tm="0">
                                          <p:val>
                                            <p:strVal val="#ppt_y-#ppt_h*1.125000"/>
                                          </p:val>
                                        </p:tav>
                                        <p:tav tm="100000">
                                          <p:val>
                                            <p:strVal val="#ppt_y"/>
                                          </p:val>
                                        </p:tav>
                                      </p:tavLst>
                                    </p:anim>
                                    <p:animEffect transition="in" filter="wipe(down)">
                                      <p:cBhvr>
                                        <p:cTn id="113" dur="500"/>
                                        <p:tgtEl>
                                          <p:spTgt spid="13"/>
                                        </p:tgtEl>
                                      </p:cBhvr>
                                    </p:animEffect>
                                  </p:childTnLst>
                                </p:cTn>
                              </p:par>
                              <p:par>
                                <p:cTn id="114" presetID="12" presetClass="entr" presetSubtype="1" fill="hold" grpId="0" nodeType="withEffect">
                                  <p:stCondLst>
                                    <p:cond delay="0"/>
                                  </p:stCondLst>
                                  <p:childTnLst>
                                    <p:set>
                                      <p:cBhvr>
                                        <p:cTn id="115" dur="1" fill="hold">
                                          <p:stCondLst>
                                            <p:cond delay="0"/>
                                          </p:stCondLst>
                                        </p:cTn>
                                        <p:tgtEl>
                                          <p:spTgt spid="16"/>
                                        </p:tgtEl>
                                        <p:attrNameLst>
                                          <p:attrName>style.visibility</p:attrName>
                                        </p:attrNameLst>
                                      </p:cBhvr>
                                      <p:to>
                                        <p:strVal val="visible"/>
                                      </p:to>
                                    </p:set>
                                    <p:anim calcmode="lin" valueType="num">
                                      <p:cBhvr additive="base">
                                        <p:cTn id="116" dur="500"/>
                                        <p:tgtEl>
                                          <p:spTgt spid="16"/>
                                        </p:tgtEl>
                                        <p:attrNameLst>
                                          <p:attrName>ppt_y</p:attrName>
                                        </p:attrNameLst>
                                      </p:cBhvr>
                                      <p:tavLst>
                                        <p:tav tm="0">
                                          <p:val>
                                            <p:strVal val="#ppt_y-#ppt_h*1.125000"/>
                                          </p:val>
                                        </p:tav>
                                        <p:tav tm="100000">
                                          <p:val>
                                            <p:strVal val="#ppt_y"/>
                                          </p:val>
                                        </p:tav>
                                      </p:tavLst>
                                    </p:anim>
                                    <p:animEffect transition="in" filter="wipe(down)">
                                      <p:cBhvr>
                                        <p:cTn id="117" dur="500"/>
                                        <p:tgtEl>
                                          <p:spTgt spid="16"/>
                                        </p:tgtEl>
                                      </p:cBhvr>
                                    </p:animEffect>
                                  </p:childTnLst>
                                </p:cTn>
                              </p:par>
                              <p:par>
                                <p:cTn id="118" presetID="12" presetClass="entr" presetSubtype="1" fill="hold" grpId="0" nodeType="withEffect">
                                  <p:stCondLst>
                                    <p:cond delay="0"/>
                                  </p:stCondLst>
                                  <p:childTnLst>
                                    <p:set>
                                      <p:cBhvr>
                                        <p:cTn id="119" dur="1" fill="hold">
                                          <p:stCondLst>
                                            <p:cond delay="0"/>
                                          </p:stCondLst>
                                        </p:cTn>
                                        <p:tgtEl>
                                          <p:spTgt spid="25"/>
                                        </p:tgtEl>
                                        <p:attrNameLst>
                                          <p:attrName>style.visibility</p:attrName>
                                        </p:attrNameLst>
                                      </p:cBhvr>
                                      <p:to>
                                        <p:strVal val="visible"/>
                                      </p:to>
                                    </p:set>
                                    <p:anim calcmode="lin" valueType="num">
                                      <p:cBhvr additive="base">
                                        <p:cTn id="120" dur="500"/>
                                        <p:tgtEl>
                                          <p:spTgt spid="25"/>
                                        </p:tgtEl>
                                        <p:attrNameLst>
                                          <p:attrName>ppt_y</p:attrName>
                                        </p:attrNameLst>
                                      </p:cBhvr>
                                      <p:tavLst>
                                        <p:tav tm="0">
                                          <p:val>
                                            <p:strVal val="#ppt_y-#ppt_h*1.125000"/>
                                          </p:val>
                                        </p:tav>
                                        <p:tav tm="100000">
                                          <p:val>
                                            <p:strVal val="#ppt_y"/>
                                          </p:val>
                                        </p:tav>
                                      </p:tavLst>
                                    </p:anim>
                                    <p:animEffect transition="in" filter="wipe(down)">
                                      <p:cBhvr>
                                        <p:cTn id="121" dur="500"/>
                                        <p:tgtEl>
                                          <p:spTgt spid="25"/>
                                        </p:tgtEl>
                                      </p:cBhvr>
                                    </p:animEffect>
                                  </p:childTnLst>
                                </p:cTn>
                              </p:par>
                            </p:childTnLst>
                          </p:cTn>
                        </p:par>
                      </p:childTnLst>
                    </p:cTn>
                  </p:par>
                  <p:par>
                    <p:cTn id="122" fill="hold">
                      <p:stCondLst>
                        <p:cond delay="indefinite"/>
                      </p:stCondLst>
                      <p:childTnLst>
                        <p:par>
                          <p:cTn id="123" fill="hold">
                            <p:stCondLst>
                              <p:cond delay="0"/>
                            </p:stCondLst>
                            <p:childTnLst>
                              <p:par>
                                <p:cTn id="124" presetID="10" presetClass="entr" presetSubtype="0" fill="hold" grpId="0" nodeType="clickEffect">
                                  <p:stCondLst>
                                    <p:cond delay="0"/>
                                  </p:stCondLst>
                                  <p:childTnLst>
                                    <p:set>
                                      <p:cBhvr>
                                        <p:cTn id="125" dur="1" fill="hold">
                                          <p:stCondLst>
                                            <p:cond delay="0"/>
                                          </p:stCondLst>
                                        </p:cTn>
                                        <p:tgtEl>
                                          <p:spTgt spid="14"/>
                                        </p:tgtEl>
                                        <p:attrNameLst>
                                          <p:attrName>style.visibility</p:attrName>
                                        </p:attrNameLst>
                                      </p:cBhvr>
                                      <p:to>
                                        <p:strVal val="visible"/>
                                      </p:to>
                                    </p:set>
                                    <p:animEffect transition="in" filter="fade">
                                      <p:cBhvr>
                                        <p:cTn id="126" dur="500"/>
                                        <p:tgtEl>
                                          <p:spTgt spid="14"/>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17"/>
                                        </p:tgtEl>
                                        <p:attrNameLst>
                                          <p:attrName>style.visibility</p:attrName>
                                        </p:attrNameLst>
                                      </p:cBhvr>
                                      <p:to>
                                        <p:strVal val="visible"/>
                                      </p:to>
                                    </p:set>
                                    <p:animEffect transition="in" filter="fade">
                                      <p:cBhvr>
                                        <p:cTn id="129" dur="500"/>
                                        <p:tgtEl>
                                          <p:spTgt spid="17"/>
                                        </p:tgtEl>
                                      </p:cBhvr>
                                    </p:animEffect>
                                  </p:childTnLst>
                                </p:cTn>
                              </p:par>
                              <p:par>
                                <p:cTn id="130" presetID="10" presetClass="entr" presetSubtype="0" fill="hold" grpId="0" nodeType="withEffect">
                                  <p:stCondLst>
                                    <p:cond delay="0"/>
                                  </p:stCondLst>
                                  <p:childTnLst>
                                    <p:set>
                                      <p:cBhvr>
                                        <p:cTn id="131" dur="1" fill="hold">
                                          <p:stCondLst>
                                            <p:cond delay="0"/>
                                          </p:stCondLst>
                                        </p:cTn>
                                        <p:tgtEl>
                                          <p:spTgt spid="23"/>
                                        </p:tgtEl>
                                        <p:attrNameLst>
                                          <p:attrName>style.visibility</p:attrName>
                                        </p:attrNameLst>
                                      </p:cBhvr>
                                      <p:to>
                                        <p:strVal val="visible"/>
                                      </p:to>
                                    </p:set>
                                    <p:animEffect transition="in" filter="fade">
                                      <p:cBhvr>
                                        <p:cTn id="132" dur="500"/>
                                        <p:tgtEl>
                                          <p:spTgt spid="23"/>
                                        </p:tgtEl>
                                      </p:cBhvr>
                                    </p:animEffect>
                                  </p:childTnLst>
                                </p:cTn>
                              </p:par>
                            </p:childTnLst>
                          </p:cTn>
                        </p:par>
                      </p:childTnLst>
                    </p:cTn>
                  </p:par>
                  <p:par>
                    <p:cTn id="133" fill="hold">
                      <p:stCondLst>
                        <p:cond delay="indefinite"/>
                      </p:stCondLst>
                      <p:childTnLst>
                        <p:par>
                          <p:cTn id="134" fill="hold">
                            <p:stCondLst>
                              <p:cond delay="0"/>
                            </p:stCondLst>
                            <p:childTnLst>
                              <p:par>
                                <p:cTn id="135" presetID="16" presetClass="entr" presetSubtype="21" fill="hold" grpId="0" nodeType="clickEffect">
                                  <p:stCondLst>
                                    <p:cond delay="0"/>
                                  </p:stCondLst>
                                  <p:childTnLst>
                                    <p:set>
                                      <p:cBhvr>
                                        <p:cTn id="136" dur="1" fill="hold">
                                          <p:stCondLst>
                                            <p:cond delay="0"/>
                                          </p:stCondLst>
                                        </p:cTn>
                                        <p:tgtEl>
                                          <p:spTgt spid="12"/>
                                        </p:tgtEl>
                                        <p:attrNameLst>
                                          <p:attrName>style.visibility</p:attrName>
                                        </p:attrNameLst>
                                      </p:cBhvr>
                                      <p:to>
                                        <p:strVal val="visible"/>
                                      </p:to>
                                    </p:set>
                                    <p:animEffect transition="in" filter="barn(inVertical)">
                                      <p:cBhvr>
                                        <p:cTn id="137" dur="500"/>
                                        <p:tgtEl>
                                          <p:spTgt spid="12"/>
                                        </p:tgtEl>
                                      </p:cBhvr>
                                    </p:animEffect>
                                  </p:childTnLst>
                                </p:cTn>
                              </p:par>
                              <p:par>
                                <p:cTn id="138" presetID="16" presetClass="entr" presetSubtype="21" fill="hold" grpId="0" nodeType="withEffect">
                                  <p:stCondLst>
                                    <p:cond delay="0"/>
                                  </p:stCondLst>
                                  <p:childTnLst>
                                    <p:set>
                                      <p:cBhvr>
                                        <p:cTn id="139" dur="1" fill="hold">
                                          <p:stCondLst>
                                            <p:cond delay="0"/>
                                          </p:stCondLst>
                                        </p:cTn>
                                        <p:tgtEl>
                                          <p:spTgt spid="15"/>
                                        </p:tgtEl>
                                        <p:attrNameLst>
                                          <p:attrName>style.visibility</p:attrName>
                                        </p:attrNameLst>
                                      </p:cBhvr>
                                      <p:to>
                                        <p:strVal val="visible"/>
                                      </p:to>
                                    </p:set>
                                    <p:animEffect transition="in" filter="barn(inVertical)">
                                      <p:cBhvr>
                                        <p:cTn id="140" dur="500"/>
                                        <p:tgtEl>
                                          <p:spTgt spid="15"/>
                                        </p:tgtEl>
                                      </p:cBhvr>
                                    </p:animEffect>
                                  </p:childTnLst>
                                </p:cTn>
                              </p:par>
                              <p:par>
                                <p:cTn id="141" presetID="16" presetClass="entr" presetSubtype="21" fill="hold" grpId="0" nodeType="withEffect">
                                  <p:stCondLst>
                                    <p:cond delay="0"/>
                                  </p:stCondLst>
                                  <p:childTnLst>
                                    <p:set>
                                      <p:cBhvr>
                                        <p:cTn id="142" dur="1" fill="hold">
                                          <p:stCondLst>
                                            <p:cond delay="0"/>
                                          </p:stCondLst>
                                        </p:cTn>
                                        <p:tgtEl>
                                          <p:spTgt spid="20"/>
                                        </p:tgtEl>
                                        <p:attrNameLst>
                                          <p:attrName>style.visibility</p:attrName>
                                        </p:attrNameLst>
                                      </p:cBhvr>
                                      <p:to>
                                        <p:strVal val="visible"/>
                                      </p:to>
                                    </p:set>
                                    <p:animEffect transition="in" filter="barn(inVertical)">
                                      <p:cBhvr>
                                        <p:cTn id="14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ldLvl="0" animBg="1"/>
      <p:bldP spid="6" grpId="0" bldLvl="0" animBg="1"/>
      <p:bldP spid="7" grpId="0" bldLvl="0" animBg="1"/>
      <p:bldP spid="10" grpId="0" bldLvl="0" animBg="1"/>
      <p:bldP spid="11" grpId="0" bldLvl="0" animBg="1"/>
      <p:bldP spid="12" grpId="0" bldLvl="0" animBg="1"/>
      <p:bldP spid="13" grpId="0" bldLvl="0" animBg="1"/>
      <p:bldP spid="14" grpId="0" bldLvl="0" animBg="1"/>
      <p:bldP spid="15" grpId="0"/>
      <p:bldP spid="16" grpId="0"/>
      <p:bldP spid="17" grpId="0"/>
      <p:bldP spid="18" grpId="0"/>
      <p:bldP spid="19" grpId="0"/>
      <p:bldP spid="20" grpId="0"/>
      <p:bldP spid="21" grpId="0"/>
      <p:bldP spid="22" grpId="0"/>
      <p:bldP spid="23" grpId="0"/>
      <p:bldP spid="25" grpId="0"/>
      <p:bldP spid="26" grpId="0" bldLvl="0" animBg="1"/>
      <p:bldP spid="27" grpId="0" bldLvl="0" animBg="1"/>
      <p:bldP spid="28" grpId="0" bldLvl="0" animBg="1"/>
      <p:bldP spid="29" grpId="0"/>
      <p:bldP spid="30" grpId="0"/>
      <p:bldP spid="31" grpId="0"/>
      <p:bldP spid="32" grpId="0"/>
      <p:bldP spid="33" grpId="0"/>
      <p:bldP spid="34" grpId="0"/>
      <p:bldP spid="35" grpId="0" bldLvl="0" animBg="1"/>
      <p:bldP spid="36" grpId="0"/>
      <p:bldP spid="37" grpId="0"/>
      <p:bldP spid="38" grpId="0" bldLvl="0" animBg="1"/>
      <p:bldP spid="39" grpId="0"/>
      <p:bldP spid="4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29"/>
          <p:cNvGrpSpPr/>
          <p:nvPr/>
        </p:nvGrpSpPr>
        <p:grpSpPr>
          <a:xfrm>
            <a:off x="1268438" y="3341127"/>
            <a:ext cx="7402173" cy="10110801"/>
            <a:chOff x="815975" y="1038225"/>
            <a:chExt cx="2776538" cy="3792538"/>
          </a:xfrm>
          <a:solidFill>
            <a:schemeClr val="bg1">
              <a:lumMod val="95000"/>
            </a:schemeClr>
          </a:solidFill>
        </p:grpSpPr>
        <p:sp>
          <p:nvSpPr>
            <p:cNvPr id="6" name="Line 5"/>
            <p:cNvSpPr>
              <a:spLocks noChangeShapeType="1"/>
            </p:cNvSpPr>
            <p:nvPr/>
          </p:nvSpPr>
          <p:spPr bwMode="auto">
            <a:xfrm>
              <a:off x="1035050" y="3776663"/>
              <a:ext cx="1588" cy="1588"/>
            </a:xfrm>
            <a:prstGeom prst="line">
              <a:avLst/>
            </a:prstGeom>
            <a:grpFill/>
            <a:ln w="9525">
              <a:solidFill>
                <a:schemeClr val="tx1">
                  <a:lumMod val="50000"/>
                  <a:lumOff val="50000"/>
                </a:schemeClr>
              </a:solidFill>
              <a:round/>
            </a:ln>
          </p:spPr>
          <p:txBody>
            <a:bodyPr vert="horz" wrap="square" lIns="243776" tIns="121888" rIns="243776" bIns="121888" numCol="1" anchor="t" anchorCtr="0" compatLnSpc="1"/>
            <a:lstStyle/>
            <a:p>
              <a:endParaRPr lang="en-US" sz="4800"/>
            </a:p>
          </p:txBody>
        </p:sp>
        <p:sp>
          <p:nvSpPr>
            <p:cNvPr id="7" name="Line 6"/>
            <p:cNvSpPr>
              <a:spLocks noChangeShapeType="1"/>
            </p:cNvSpPr>
            <p:nvPr/>
          </p:nvSpPr>
          <p:spPr bwMode="auto">
            <a:xfrm>
              <a:off x="1035050" y="3776663"/>
              <a:ext cx="1588" cy="1588"/>
            </a:xfrm>
            <a:prstGeom prst="line">
              <a:avLst/>
            </a:prstGeom>
            <a:grpFill/>
            <a:ln w="5" cap="flat">
              <a:solidFill>
                <a:schemeClr val="tx1">
                  <a:lumMod val="50000"/>
                  <a:lumOff val="50000"/>
                </a:schemeClr>
              </a:solidFill>
              <a:prstDash val="solid"/>
              <a:miter lim="800000"/>
            </a:ln>
          </p:spPr>
          <p:txBody>
            <a:bodyPr vert="horz" wrap="square" lIns="243776" tIns="121888" rIns="243776" bIns="121888" numCol="1" anchor="t" anchorCtr="0" compatLnSpc="1"/>
            <a:lstStyle/>
            <a:p>
              <a:endParaRPr lang="en-US" sz="4800"/>
            </a:p>
          </p:txBody>
        </p:sp>
        <p:sp>
          <p:nvSpPr>
            <p:cNvPr id="8" name="Freeform 7"/>
            <p:cNvSpPr/>
            <p:nvPr/>
          </p:nvSpPr>
          <p:spPr bwMode="auto">
            <a:xfrm>
              <a:off x="884238" y="3578225"/>
              <a:ext cx="401638" cy="327025"/>
            </a:xfrm>
            <a:custGeom>
              <a:avLst/>
              <a:gdLst/>
              <a:ahLst/>
              <a:cxnLst>
                <a:cxn ang="0">
                  <a:pos x="221" y="159"/>
                </a:cxn>
                <a:cxn ang="0">
                  <a:pos x="227" y="72"/>
                </a:cxn>
                <a:cxn ang="0">
                  <a:pos x="159" y="2"/>
                </a:cxn>
                <a:cxn ang="0">
                  <a:pos x="60" y="13"/>
                </a:cxn>
                <a:cxn ang="0">
                  <a:pos x="17" y="40"/>
                </a:cxn>
                <a:cxn ang="0">
                  <a:pos x="1" y="52"/>
                </a:cxn>
                <a:cxn ang="0">
                  <a:pos x="0" y="64"/>
                </a:cxn>
                <a:cxn ang="0">
                  <a:pos x="6" y="70"/>
                </a:cxn>
                <a:cxn ang="0">
                  <a:pos x="20" y="79"/>
                </a:cxn>
                <a:cxn ang="0">
                  <a:pos x="33" y="87"/>
                </a:cxn>
                <a:cxn ang="0">
                  <a:pos x="42" y="96"/>
                </a:cxn>
                <a:cxn ang="0">
                  <a:pos x="54" y="103"/>
                </a:cxn>
                <a:cxn ang="0">
                  <a:pos x="58" y="115"/>
                </a:cxn>
                <a:cxn ang="0">
                  <a:pos x="50" y="128"/>
                </a:cxn>
                <a:cxn ang="0">
                  <a:pos x="56" y="151"/>
                </a:cxn>
                <a:cxn ang="0">
                  <a:pos x="66" y="164"/>
                </a:cxn>
                <a:cxn ang="0">
                  <a:pos x="75" y="168"/>
                </a:cxn>
                <a:cxn ang="0">
                  <a:pos x="81" y="164"/>
                </a:cxn>
                <a:cxn ang="0">
                  <a:pos x="87" y="151"/>
                </a:cxn>
                <a:cxn ang="0">
                  <a:pos x="105" y="151"/>
                </a:cxn>
                <a:cxn ang="0">
                  <a:pos x="106" y="159"/>
                </a:cxn>
                <a:cxn ang="0">
                  <a:pos x="113" y="161"/>
                </a:cxn>
                <a:cxn ang="0">
                  <a:pos x="126" y="153"/>
                </a:cxn>
                <a:cxn ang="0">
                  <a:pos x="132" y="164"/>
                </a:cxn>
                <a:cxn ang="0">
                  <a:pos x="129" y="170"/>
                </a:cxn>
                <a:cxn ang="0">
                  <a:pos x="145" y="174"/>
                </a:cxn>
                <a:cxn ang="0">
                  <a:pos x="149" y="179"/>
                </a:cxn>
                <a:cxn ang="0">
                  <a:pos x="155" y="184"/>
                </a:cxn>
                <a:cxn ang="0">
                  <a:pos x="164" y="185"/>
                </a:cxn>
                <a:cxn ang="0">
                  <a:pos x="167" y="175"/>
                </a:cxn>
                <a:cxn ang="0">
                  <a:pos x="173" y="169"/>
                </a:cxn>
                <a:cxn ang="0">
                  <a:pos x="185" y="163"/>
                </a:cxn>
                <a:cxn ang="0">
                  <a:pos x="190" y="163"/>
                </a:cxn>
                <a:cxn ang="0">
                  <a:pos x="217" y="164"/>
                </a:cxn>
                <a:cxn ang="0">
                  <a:pos x="221" y="159"/>
                </a:cxn>
              </a:cxnLst>
              <a:rect l="0" t="0" r="r" b="b"/>
              <a:pathLst>
                <a:path w="227" h="185">
                  <a:moveTo>
                    <a:pt x="221" y="159"/>
                  </a:moveTo>
                  <a:cubicBezTo>
                    <a:pt x="227" y="72"/>
                    <a:pt x="227" y="72"/>
                    <a:pt x="227" y="72"/>
                  </a:cubicBezTo>
                  <a:cubicBezTo>
                    <a:pt x="227" y="72"/>
                    <a:pt x="165" y="4"/>
                    <a:pt x="159" y="2"/>
                  </a:cubicBezTo>
                  <a:cubicBezTo>
                    <a:pt x="153" y="0"/>
                    <a:pt x="68" y="10"/>
                    <a:pt x="60" y="13"/>
                  </a:cubicBezTo>
                  <a:cubicBezTo>
                    <a:pt x="51" y="17"/>
                    <a:pt x="17" y="40"/>
                    <a:pt x="17" y="40"/>
                  </a:cubicBezTo>
                  <a:cubicBezTo>
                    <a:pt x="1" y="52"/>
                    <a:pt x="1" y="52"/>
                    <a:pt x="1" y="52"/>
                  </a:cubicBezTo>
                  <a:cubicBezTo>
                    <a:pt x="0" y="64"/>
                    <a:pt x="0" y="64"/>
                    <a:pt x="0" y="64"/>
                  </a:cubicBezTo>
                  <a:cubicBezTo>
                    <a:pt x="0" y="64"/>
                    <a:pt x="0" y="67"/>
                    <a:pt x="6" y="70"/>
                  </a:cubicBezTo>
                  <a:cubicBezTo>
                    <a:pt x="12" y="74"/>
                    <a:pt x="19" y="79"/>
                    <a:pt x="20" y="79"/>
                  </a:cubicBezTo>
                  <a:cubicBezTo>
                    <a:pt x="22" y="80"/>
                    <a:pt x="32" y="85"/>
                    <a:pt x="33" y="87"/>
                  </a:cubicBezTo>
                  <a:cubicBezTo>
                    <a:pt x="33" y="89"/>
                    <a:pt x="39" y="94"/>
                    <a:pt x="42" y="96"/>
                  </a:cubicBezTo>
                  <a:cubicBezTo>
                    <a:pt x="45" y="97"/>
                    <a:pt x="54" y="101"/>
                    <a:pt x="54" y="103"/>
                  </a:cubicBezTo>
                  <a:cubicBezTo>
                    <a:pt x="55" y="105"/>
                    <a:pt x="58" y="115"/>
                    <a:pt x="58" y="115"/>
                  </a:cubicBezTo>
                  <a:cubicBezTo>
                    <a:pt x="58" y="115"/>
                    <a:pt x="50" y="124"/>
                    <a:pt x="50" y="128"/>
                  </a:cubicBezTo>
                  <a:cubicBezTo>
                    <a:pt x="50" y="132"/>
                    <a:pt x="54" y="148"/>
                    <a:pt x="56" y="151"/>
                  </a:cubicBezTo>
                  <a:cubicBezTo>
                    <a:pt x="57" y="153"/>
                    <a:pt x="60" y="161"/>
                    <a:pt x="66" y="164"/>
                  </a:cubicBezTo>
                  <a:cubicBezTo>
                    <a:pt x="72" y="167"/>
                    <a:pt x="74" y="171"/>
                    <a:pt x="75" y="168"/>
                  </a:cubicBezTo>
                  <a:cubicBezTo>
                    <a:pt x="76" y="166"/>
                    <a:pt x="81" y="168"/>
                    <a:pt x="81" y="164"/>
                  </a:cubicBezTo>
                  <a:cubicBezTo>
                    <a:pt x="81" y="159"/>
                    <a:pt x="84" y="151"/>
                    <a:pt x="87" y="151"/>
                  </a:cubicBezTo>
                  <a:cubicBezTo>
                    <a:pt x="89" y="151"/>
                    <a:pt x="104" y="149"/>
                    <a:pt x="105" y="151"/>
                  </a:cubicBezTo>
                  <a:cubicBezTo>
                    <a:pt x="106" y="153"/>
                    <a:pt x="106" y="159"/>
                    <a:pt x="106" y="159"/>
                  </a:cubicBezTo>
                  <a:cubicBezTo>
                    <a:pt x="106" y="159"/>
                    <a:pt x="111" y="163"/>
                    <a:pt x="113" y="161"/>
                  </a:cubicBezTo>
                  <a:cubicBezTo>
                    <a:pt x="116" y="159"/>
                    <a:pt x="126" y="153"/>
                    <a:pt x="126" y="153"/>
                  </a:cubicBezTo>
                  <a:cubicBezTo>
                    <a:pt x="126" y="153"/>
                    <a:pt x="133" y="162"/>
                    <a:pt x="132" y="164"/>
                  </a:cubicBezTo>
                  <a:cubicBezTo>
                    <a:pt x="130" y="166"/>
                    <a:pt x="124" y="166"/>
                    <a:pt x="129" y="170"/>
                  </a:cubicBezTo>
                  <a:cubicBezTo>
                    <a:pt x="133" y="174"/>
                    <a:pt x="144" y="173"/>
                    <a:pt x="145" y="174"/>
                  </a:cubicBezTo>
                  <a:cubicBezTo>
                    <a:pt x="147" y="176"/>
                    <a:pt x="147" y="176"/>
                    <a:pt x="149" y="179"/>
                  </a:cubicBezTo>
                  <a:cubicBezTo>
                    <a:pt x="150" y="182"/>
                    <a:pt x="151" y="184"/>
                    <a:pt x="155" y="184"/>
                  </a:cubicBezTo>
                  <a:cubicBezTo>
                    <a:pt x="158" y="185"/>
                    <a:pt x="164" y="185"/>
                    <a:pt x="164" y="185"/>
                  </a:cubicBezTo>
                  <a:cubicBezTo>
                    <a:pt x="164" y="185"/>
                    <a:pt x="166" y="176"/>
                    <a:pt x="167" y="175"/>
                  </a:cubicBezTo>
                  <a:cubicBezTo>
                    <a:pt x="169" y="173"/>
                    <a:pt x="173" y="169"/>
                    <a:pt x="173" y="169"/>
                  </a:cubicBezTo>
                  <a:cubicBezTo>
                    <a:pt x="173" y="169"/>
                    <a:pt x="182" y="163"/>
                    <a:pt x="185" y="163"/>
                  </a:cubicBezTo>
                  <a:cubicBezTo>
                    <a:pt x="188" y="163"/>
                    <a:pt x="188" y="163"/>
                    <a:pt x="190" y="163"/>
                  </a:cubicBezTo>
                  <a:cubicBezTo>
                    <a:pt x="192" y="164"/>
                    <a:pt x="217" y="164"/>
                    <a:pt x="217" y="164"/>
                  </a:cubicBezTo>
                  <a:lnTo>
                    <a:pt x="221" y="159"/>
                  </a:lnTo>
                  <a:close/>
                </a:path>
              </a:pathLst>
            </a:custGeom>
            <a:grpFill/>
            <a:ln w="5" cap="flat">
              <a:solidFill>
                <a:schemeClr val="tx1">
                  <a:lumMod val="50000"/>
                  <a:lumOff val="50000"/>
                </a:schemeClr>
              </a:solidFill>
              <a:prstDash val="solid"/>
              <a:miter lim="800000"/>
            </a:ln>
          </p:spPr>
          <p:txBody>
            <a:bodyPr vert="horz" wrap="square" lIns="243776" tIns="121888" rIns="243776" bIns="121888" numCol="1" anchor="t" anchorCtr="0" compatLnSpc="1"/>
            <a:lstStyle/>
            <a:p>
              <a:endParaRPr lang="en-US" sz="4800"/>
            </a:p>
          </p:txBody>
        </p:sp>
        <p:sp>
          <p:nvSpPr>
            <p:cNvPr id="9" name="Line 8"/>
            <p:cNvSpPr>
              <a:spLocks noChangeShapeType="1"/>
            </p:cNvSpPr>
            <p:nvPr/>
          </p:nvSpPr>
          <p:spPr bwMode="auto">
            <a:xfrm>
              <a:off x="1162050" y="3776663"/>
              <a:ext cx="1588" cy="1588"/>
            </a:xfrm>
            <a:prstGeom prst="line">
              <a:avLst/>
            </a:prstGeom>
            <a:grpFill/>
            <a:ln w="9525">
              <a:solidFill>
                <a:schemeClr val="tx1">
                  <a:lumMod val="50000"/>
                  <a:lumOff val="50000"/>
                </a:schemeClr>
              </a:solidFill>
              <a:round/>
            </a:ln>
          </p:spPr>
          <p:txBody>
            <a:bodyPr vert="horz" wrap="square" lIns="243776" tIns="121888" rIns="243776" bIns="121888" numCol="1" anchor="t" anchorCtr="0" compatLnSpc="1"/>
            <a:lstStyle/>
            <a:p>
              <a:endParaRPr lang="en-US" sz="4800"/>
            </a:p>
          </p:txBody>
        </p:sp>
        <p:sp>
          <p:nvSpPr>
            <p:cNvPr id="10" name="Line 9"/>
            <p:cNvSpPr>
              <a:spLocks noChangeShapeType="1"/>
            </p:cNvSpPr>
            <p:nvPr/>
          </p:nvSpPr>
          <p:spPr bwMode="auto">
            <a:xfrm>
              <a:off x="1162050" y="3776663"/>
              <a:ext cx="1588" cy="1588"/>
            </a:xfrm>
            <a:prstGeom prst="line">
              <a:avLst/>
            </a:prstGeom>
            <a:grpFill/>
            <a:ln w="5" cap="flat">
              <a:solidFill>
                <a:schemeClr val="tx1">
                  <a:lumMod val="50000"/>
                  <a:lumOff val="50000"/>
                </a:schemeClr>
              </a:solidFill>
              <a:prstDash val="solid"/>
              <a:miter lim="800000"/>
            </a:ln>
          </p:spPr>
          <p:txBody>
            <a:bodyPr vert="horz" wrap="square" lIns="243776" tIns="121888" rIns="243776" bIns="121888" numCol="1" anchor="t" anchorCtr="0" compatLnSpc="1"/>
            <a:lstStyle/>
            <a:p>
              <a:endParaRPr lang="en-US" sz="4800"/>
            </a:p>
          </p:txBody>
        </p:sp>
        <p:sp>
          <p:nvSpPr>
            <p:cNvPr id="11" name="Freeform 10"/>
            <p:cNvSpPr/>
            <p:nvPr/>
          </p:nvSpPr>
          <p:spPr bwMode="auto">
            <a:xfrm>
              <a:off x="860425" y="2811463"/>
              <a:ext cx="788988" cy="1204913"/>
            </a:xfrm>
            <a:custGeom>
              <a:avLst/>
              <a:gdLst/>
              <a:ahLst/>
              <a:cxnLst>
                <a:cxn ang="0">
                  <a:pos x="421" y="632"/>
                </a:cxn>
                <a:cxn ang="0">
                  <a:pos x="445" y="410"/>
                </a:cxn>
                <a:cxn ang="0">
                  <a:pos x="387" y="112"/>
                </a:cxn>
                <a:cxn ang="0">
                  <a:pos x="241" y="14"/>
                </a:cxn>
                <a:cxn ang="0">
                  <a:pos x="49" y="172"/>
                </a:cxn>
                <a:cxn ang="0">
                  <a:pos x="32" y="260"/>
                </a:cxn>
                <a:cxn ang="0">
                  <a:pos x="23" y="285"/>
                </a:cxn>
                <a:cxn ang="0">
                  <a:pos x="7" y="297"/>
                </a:cxn>
                <a:cxn ang="0">
                  <a:pos x="0" y="339"/>
                </a:cxn>
                <a:cxn ang="0">
                  <a:pos x="1" y="371"/>
                </a:cxn>
                <a:cxn ang="0">
                  <a:pos x="16" y="395"/>
                </a:cxn>
                <a:cxn ang="0">
                  <a:pos x="42" y="415"/>
                </a:cxn>
                <a:cxn ang="0">
                  <a:pos x="40" y="437"/>
                </a:cxn>
                <a:cxn ang="0">
                  <a:pos x="20" y="450"/>
                </a:cxn>
                <a:cxn ang="0">
                  <a:pos x="14" y="484"/>
                </a:cxn>
                <a:cxn ang="0">
                  <a:pos x="27" y="485"/>
                </a:cxn>
                <a:cxn ang="0">
                  <a:pos x="41" y="491"/>
                </a:cxn>
                <a:cxn ang="0">
                  <a:pos x="57" y="485"/>
                </a:cxn>
                <a:cxn ang="0">
                  <a:pos x="70" y="480"/>
                </a:cxn>
                <a:cxn ang="0">
                  <a:pos x="88" y="485"/>
                </a:cxn>
                <a:cxn ang="0">
                  <a:pos x="95" y="469"/>
                </a:cxn>
                <a:cxn ang="0">
                  <a:pos x="105" y="460"/>
                </a:cxn>
                <a:cxn ang="0">
                  <a:pos x="122" y="462"/>
                </a:cxn>
                <a:cxn ang="0">
                  <a:pos x="131" y="467"/>
                </a:cxn>
                <a:cxn ang="0">
                  <a:pos x="154" y="471"/>
                </a:cxn>
                <a:cxn ang="0">
                  <a:pos x="167" y="474"/>
                </a:cxn>
                <a:cxn ang="0">
                  <a:pos x="174" y="483"/>
                </a:cxn>
                <a:cxn ang="0">
                  <a:pos x="182" y="490"/>
                </a:cxn>
                <a:cxn ang="0">
                  <a:pos x="187" y="482"/>
                </a:cxn>
                <a:cxn ang="0">
                  <a:pos x="193" y="480"/>
                </a:cxn>
                <a:cxn ang="0">
                  <a:pos x="202" y="485"/>
                </a:cxn>
                <a:cxn ang="0">
                  <a:pos x="196" y="503"/>
                </a:cxn>
                <a:cxn ang="0">
                  <a:pos x="196" y="519"/>
                </a:cxn>
                <a:cxn ang="0">
                  <a:pos x="208" y="530"/>
                </a:cxn>
                <a:cxn ang="0">
                  <a:pos x="224" y="533"/>
                </a:cxn>
                <a:cxn ang="0">
                  <a:pos x="226" y="554"/>
                </a:cxn>
                <a:cxn ang="0">
                  <a:pos x="212" y="573"/>
                </a:cxn>
                <a:cxn ang="0">
                  <a:pos x="205" y="589"/>
                </a:cxn>
                <a:cxn ang="0">
                  <a:pos x="216" y="601"/>
                </a:cxn>
                <a:cxn ang="0">
                  <a:pos x="234" y="616"/>
                </a:cxn>
                <a:cxn ang="0">
                  <a:pos x="245" y="624"/>
                </a:cxn>
                <a:cxn ang="0">
                  <a:pos x="260" y="624"/>
                </a:cxn>
                <a:cxn ang="0">
                  <a:pos x="275" y="645"/>
                </a:cxn>
                <a:cxn ang="0">
                  <a:pos x="295" y="644"/>
                </a:cxn>
                <a:cxn ang="0">
                  <a:pos x="300" y="639"/>
                </a:cxn>
                <a:cxn ang="0">
                  <a:pos x="309" y="644"/>
                </a:cxn>
                <a:cxn ang="0">
                  <a:pos x="314" y="645"/>
                </a:cxn>
                <a:cxn ang="0">
                  <a:pos x="323" y="640"/>
                </a:cxn>
                <a:cxn ang="0">
                  <a:pos x="331" y="652"/>
                </a:cxn>
                <a:cxn ang="0">
                  <a:pos x="335" y="658"/>
                </a:cxn>
                <a:cxn ang="0">
                  <a:pos x="344" y="667"/>
                </a:cxn>
                <a:cxn ang="0">
                  <a:pos x="381" y="680"/>
                </a:cxn>
                <a:cxn ang="0">
                  <a:pos x="421" y="632"/>
                </a:cxn>
              </a:cxnLst>
              <a:rect l="0" t="0" r="r" b="b"/>
              <a:pathLst>
                <a:path w="445" h="680">
                  <a:moveTo>
                    <a:pt x="421" y="632"/>
                  </a:moveTo>
                  <a:cubicBezTo>
                    <a:pt x="421" y="632"/>
                    <a:pt x="445" y="416"/>
                    <a:pt x="445" y="410"/>
                  </a:cubicBezTo>
                  <a:cubicBezTo>
                    <a:pt x="445" y="404"/>
                    <a:pt x="393" y="122"/>
                    <a:pt x="387" y="112"/>
                  </a:cubicBezTo>
                  <a:cubicBezTo>
                    <a:pt x="381" y="102"/>
                    <a:pt x="259" y="0"/>
                    <a:pt x="241" y="14"/>
                  </a:cubicBezTo>
                  <a:cubicBezTo>
                    <a:pt x="223" y="28"/>
                    <a:pt x="61" y="166"/>
                    <a:pt x="49" y="172"/>
                  </a:cubicBezTo>
                  <a:cubicBezTo>
                    <a:pt x="37" y="178"/>
                    <a:pt x="32" y="260"/>
                    <a:pt x="32" y="260"/>
                  </a:cubicBezTo>
                  <a:cubicBezTo>
                    <a:pt x="32" y="260"/>
                    <a:pt x="24" y="283"/>
                    <a:pt x="23" y="285"/>
                  </a:cubicBezTo>
                  <a:cubicBezTo>
                    <a:pt x="22" y="286"/>
                    <a:pt x="7" y="295"/>
                    <a:pt x="7" y="297"/>
                  </a:cubicBezTo>
                  <a:cubicBezTo>
                    <a:pt x="7" y="299"/>
                    <a:pt x="0" y="335"/>
                    <a:pt x="0" y="339"/>
                  </a:cubicBezTo>
                  <a:cubicBezTo>
                    <a:pt x="1" y="343"/>
                    <a:pt x="1" y="371"/>
                    <a:pt x="1" y="371"/>
                  </a:cubicBezTo>
                  <a:cubicBezTo>
                    <a:pt x="1" y="371"/>
                    <a:pt x="11" y="392"/>
                    <a:pt x="16" y="395"/>
                  </a:cubicBezTo>
                  <a:cubicBezTo>
                    <a:pt x="21" y="398"/>
                    <a:pt x="42" y="415"/>
                    <a:pt x="42" y="415"/>
                  </a:cubicBezTo>
                  <a:cubicBezTo>
                    <a:pt x="42" y="415"/>
                    <a:pt x="44" y="434"/>
                    <a:pt x="40" y="437"/>
                  </a:cubicBezTo>
                  <a:cubicBezTo>
                    <a:pt x="36" y="441"/>
                    <a:pt x="20" y="448"/>
                    <a:pt x="20" y="450"/>
                  </a:cubicBezTo>
                  <a:cubicBezTo>
                    <a:pt x="20" y="453"/>
                    <a:pt x="14" y="483"/>
                    <a:pt x="14" y="484"/>
                  </a:cubicBezTo>
                  <a:cubicBezTo>
                    <a:pt x="27" y="485"/>
                    <a:pt x="27" y="485"/>
                    <a:pt x="27" y="485"/>
                  </a:cubicBezTo>
                  <a:cubicBezTo>
                    <a:pt x="27" y="485"/>
                    <a:pt x="36" y="494"/>
                    <a:pt x="41" y="491"/>
                  </a:cubicBezTo>
                  <a:cubicBezTo>
                    <a:pt x="47" y="489"/>
                    <a:pt x="53" y="488"/>
                    <a:pt x="57" y="485"/>
                  </a:cubicBezTo>
                  <a:cubicBezTo>
                    <a:pt x="61" y="483"/>
                    <a:pt x="66" y="479"/>
                    <a:pt x="70" y="480"/>
                  </a:cubicBezTo>
                  <a:cubicBezTo>
                    <a:pt x="73" y="482"/>
                    <a:pt x="88" y="485"/>
                    <a:pt x="88" y="485"/>
                  </a:cubicBezTo>
                  <a:cubicBezTo>
                    <a:pt x="95" y="469"/>
                    <a:pt x="95" y="469"/>
                    <a:pt x="95" y="469"/>
                  </a:cubicBezTo>
                  <a:cubicBezTo>
                    <a:pt x="105" y="460"/>
                    <a:pt x="105" y="460"/>
                    <a:pt x="105" y="460"/>
                  </a:cubicBezTo>
                  <a:cubicBezTo>
                    <a:pt x="105" y="460"/>
                    <a:pt x="120" y="458"/>
                    <a:pt x="122" y="462"/>
                  </a:cubicBezTo>
                  <a:cubicBezTo>
                    <a:pt x="123" y="466"/>
                    <a:pt x="128" y="466"/>
                    <a:pt x="131" y="467"/>
                  </a:cubicBezTo>
                  <a:cubicBezTo>
                    <a:pt x="134" y="468"/>
                    <a:pt x="151" y="471"/>
                    <a:pt x="154" y="471"/>
                  </a:cubicBezTo>
                  <a:cubicBezTo>
                    <a:pt x="156" y="472"/>
                    <a:pt x="166" y="469"/>
                    <a:pt x="167" y="474"/>
                  </a:cubicBezTo>
                  <a:cubicBezTo>
                    <a:pt x="174" y="483"/>
                    <a:pt x="174" y="483"/>
                    <a:pt x="174" y="483"/>
                  </a:cubicBezTo>
                  <a:cubicBezTo>
                    <a:pt x="174" y="483"/>
                    <a:pt x="179" y="493"/>
                    <a:pt x="182" y="490"/>
                  </a:cubicBezTo>
                  <a:cubicBezTo>
                    <a:pt x="184" y="488"/>
                    <a:pt x="187" y="482"/>
                    <a:pt x="187" y="482"/>
                  </a:cubicBezTo>
                  <a:cubicBezTo>
                    <a:pt x="193" y="480"/>
                    <a:pt x="193" y="480"/>
                    <a:pt x="193" y="480"/>
                  </a:cubicBezTo>
                  <a:cubicBezTo>
                    <a:pt x="193" y="480"/>
                    <a:pt x="202" y="483"/>
                    <a:pt x="202" y="485"/>
                  </a:cubicBezTo>
                  <a:cubicBezTo>
                    <a:pt x="202" y="487"/>
                    <a:pt x="196" y="497"/>
                    <a:pt x="196" y="503"/>
                  </a:cubicBezTo>
                  <a:cubicBezTo>
                    <a:pt x="196" y="509"/>
                    <a:pt x="196" y="519"/>
                    <a:pt x="196" y="519"/>
                  </a:cubicBezTo>
                  <a:cubicBezTo>
                    <a:pt x="208" y="530"/>
                    <a:pt x="208" y="530"/>
                    <a:pt x="208" y="530"/>
                  </a:cubicBezTo>
                  <a:cubicBezTo>
                    <a:pt x="208" y="530"/>
                    <a:pt x="221" y="530"/>
                    <a:pt x="224" y="533"/>
                  </a:cubicBezTo>
                  <a:cubicBezTo>
                    <a:pt x="227" y="536"/>
                    <a:pt x="227" y="551"/>
                    <a:pt x="226" y="554"/>
                  </a:cubicBezTo>
                  <a:cubicBezTo>
                    <a:pt x="225" y="556"/>
                    <a:pt x="213" y="568"/>
                    <a:pt x="212" y="573"/>
                  </a:cubicBezTo>
                  <a:cubicBezTo>
                    <a:pt x="212" y="578"/>
                    <a:pt x="204" y="586"/>
                    <a:pt x="205" y="589"/>
                  </a:cubicBezTo>
                  <a:cubicBezTo>
                    <a:pt x="205" y="593"/>
                    <a:pt x="214" y="600"/>
                    <a:pt x="216" y="601"/>
                  </a:cubicBezTo>
                  <a:cubicBezTo>
                    <a:pt x="217" y="602"/>
                    <a:pt x="233" y="612"/>
                    <a:pt x="234" y="616"/>
                  </a:cubicBezTo>
                  <a:cubicBezTo>
                    <a:pt x="236" y="619"/>
                    <a:pt x="242" y="623"/>
                    <a:pt x="245" y="624"/>
                  </a:cubicBezTo>
                  <a:cubicBezTo>
                    <a:pt x="248" y="626"/>
                    <a:pt x="255" y="618"/>
                    <a:pt x="260" y="624"/>
                  </a:cubicBezTo>
                  <a:cubicBezTo>
                    <a:pt x="265" y="630"/>
                    <a:pt x="275" y="645"/>
                    <a:pt x="275" y="645"/>
                  </a:cubicBezTo>
                  <a:cubicBezTo>
                    <a:pt x="295" y="644"/>
                    <a:pt x="295" y="644"/>
                    <a:pt x="295" y="644"/>
                  </a:cubicBezTo>
                  <a:cubicBezTo>
                    <a:pt x="295" y="644"/>
                    <a:pt x="297" y="638"/>
                    <a:pt x="300" y="639"/>
                  </a:cubicBezTo>
                  <a:cubicBezTo>
                    <a:pt x="302" y="639"/>
                    <a:pt x="309" y="644"/>
                    <a:pt x="309" y="644"/>
                  </a:cubicBezTo>
                  <a:cubicBezTo>
                    <a:pt x="309" y="644"/>
                    <a:pt x="311" y="647"/>
                    <a:pt x="314" y="645"/>
                  </a:cubicBezTo>
                  <a:cubicBezTo>
                    <a:pt x="317" y="643"/>
                    <a:pt x="320" y="636"/>
                    <a:pt x="323" y="640"/>
                  </a:cubicBezTo>
                  <a:cubicBezTo>
                    <a:pt x="325" y="644"/>
                    <a:pt x="327" y="650"/>
                    <a:pt x="331" y="652"/>
                  </a:cubicBezTo>
                  <a:cubicBezTo>
                    <a:pt x="331" y="652"/>
                    <a:pt x="333" y="656"/>
                    <a:pt x="335" y="658"/>
                  </a:cubicBezTo>
                  <a:cubicBezTo>
                    <a:pt x="336" y="660"/>
                    <a:pt x="344" y="667"/>
                    <a:pt x="344" y="667"/>
                  </a:cubicBezTo>
                  <a:cubicBezTo>
                    <a:pt x="381" y="680"/>
                    <a:pt x="381" y="680"/>
                    <a:pt x="381" y="680"/>
                  </a:cubicBezTo>
                  <a:lnTo>
                    <a:pt x="421" y="632"/>
                  </a:lnTo>
                  <a:close/>
                </a:path>
              </a:pathLst>
            </a:custGeom>
            <a:solidFill>
              <a:schemeClr val="accent4"/>
            </a:solidFill>
            <a:ln w="5" cap="flat">
              <a:solidFill>
                <a:schemeClr val="tx1">
                  <a:lumMod val="50000"/>
                  <a:lumOff val="50000"/>
                </a:schemeClr>
              </a:solidFill>
              <a:prstDash val="solid"/>
              <a:miter lim="800000"/>
            </a:ln>
          </p:spPr>
          <p:txBody>
            <a:bodyPr vert="horz" wrap="square" lIns="243776" tIns="121888" rIns="243776" bIns="121888" numCol="1" anchor="t" anchorCtr="0" compatLnSpc="1"/>
            <a:lstStyle/>
            <a:p>
              <a:endParaRPr lang="en-US" sz="4800"/>
            </a:p>
          </p:txBody>
        </p:sp>
        <p:sp>
          <p:nvSpPr>
            <p:cNvPr id="12" name="Freeform 11"/>
            <p:cNvSpPr/>
            <p:nvPr/>
          </p:nvSpPr>
          <p:spPr bwMode="auto">
            <a:xfrm>
              <a:off x="815975" y="2101850"/>
              <a:ext cx="1101725" cy="1216025"/>
            </a:xfrm>
            <a:custGeom>
              <a:avLst/>
              <a:gdLst/>
              <a:ahLst/>
              <a:cxnLst>
                <a:cxn ang="0">
                  <a:pos x="620" y="169"/>
                </a:cxn>
                <a:cxn ang="0">
                  <a:pos x="501" y="34"/>
                </a:cxn>
                <a:cxn ang="0">
                  <a:pos x="325" y="0"/>
                </a:cxn>
                <a:cxn ang="0">
                  <a:pos x="229" y="110"/>
                </a:cxn>
                <a:cxn ang="0">
                  <a:pos x="204" y="136"/>
                </a:cxn>
                <a:cxn ang="0">
                  <a:pos x="183" y="162"/>
                </a:cxn>
                <a:cxn ang="0">
                  <a:pos x="178" y="172"/>
                </a:cxn>
                <a:cxn ang="0">
                  <a:pos x="167" y="182"/>
                </a:cxn>
                <a:cxn ang="0">
                  <a:pos x="168" y="202"/>
                </a:cxn>
                <a:cxn ang="0">
                  <a:pos x="164" y="222"/>
                </a:cxn>
                <a:cxn ang="0">
                  <a:pos x="156" y="239"/>
                </a:cxn>
                <a:cxn ang="0">
                  <a:pos x="119" y="245"/>
                </a:cxn>
                <a:cxn ang="0">
                  <a:pos x="89" y="253"/>
                </a:cxn>
                <a:cxn ang="0">
                  <a:pos x="74" y="254"/>
                </a:cxn>
                <a:cxn ang="0">
                  <a:pos x="56" y="242"/>
                </a:cxn>
                <a:cxn ang="0">
                  <a:pos x="45" y="262"/>
                </a:cxn>
                <a:cxn ang="0">
                  <a:pos x="25" y="272"/>
                </a:cxn>
                <a:cxn ang="0">
                  <a:pos x="30" y="282"/>
                </a:cxn>
                <a:cxn ang="0">
                  <a:pos x="44" y="319"/>
                </a:cxn>
                <a:cxn ang="0">
                  <a:pos x="61" y="357"/>
                </a:cxn>
                <a:cxn ang="0">
                  <a:pos x="51" y="391"/>
                </a:cxn>
                <a:cxn ang="0">
                  <a:pos x="40" y="405"/>
                </a:cxn>
                <a:cxn ang="0">
                  <a:pos x="44" y="438"/>
                </a:cxn>
                <a:cxn ang="0">
                  <a:pos x="38" y="460"/>
                </a:cxn>
                <a:cxn ang="0">
                  <a:pos x="6" y="468"/>
                </a:cxn>
                <a:cxn ang="0">
                  <a:pos x="4" y="485"/>
                </a:cxn>
                <a:cxn ang="0">
                  <a:pos x="23" y="505"/>
                </a:cxn>
                <a:cxn ang="0">
                  <a:pos x="9" y="538"/>
                </a:cxn>
                <a:cxn ang="0">
                  <a:pos x="18" y="576"/>
                </a:cxn>
                <a:cxn ang="0">
                  <a:pos x="35" y="590"/>
                </a:cxn>
                <a:cxn ang="0">
                  <a:pos x="31" y="613"/>
                </a:cxn>
                <a:cxn ang="0">
                  <a:pos x="51" y="653"/>
                </a:cxn>
                <a:cxn ang="0">
                  <a:pos x="53" y="678"/>
                </a:cxn>
                <a:cxn ang="0">
                  <a:pos x="63" y="676"/>
                </a:cxn>
                <a:cxn ang="0">
                  <a:pos x="65" y="655"/>
                </a:cxn>
                <a:cxn ang="0">
                  <a:pos x="81" y="671"/>
                </a:cxn>
                <a:cxn ang="0">
                  <a:pos x="93" y="666"/>
                </a:cxn>
                <a:cxn ang="0">
                  <a:pos x="110" y="675"/>
                </a:cxn>
                <a:cxn ang="0">
                  <a:pos x="133" y="673"/>
                </a:cxn>
                <a:cxn ang="0">
                  <a:pos x="133" y="652"/>
                </a:cxn>
                <a:cxn ang="0">
                  <a:pos x="137" y="631"/>
                </a:cxn>
                <a:cxn ang="0">
                  <a:pos x="152" y="632"/>
                </a:cxn>
                <a:cxn ang="0">
                  <a:pos x="169" y="605"/>
                </a:cxn>
                <a:cxn ang="0">
                  <a:pos x="221" y="583"/>
                </a:cxn>
                <a:cxn ang="0">
                  <a:pos x="246" y="567"/>
                </a:cxn>
                <a:cxn ang="0">
                  <a:pos x="290" y="550"/>
                </a:cxn>
                <a:cxn ang="0">
                  <a:pos x="296" y="525"/>
                </a:cxn>
                <a:cxn ang="0">
                  <a:pos x="312" y="500"/>
                </a:cxn>
                <a:cxn ang="0">
                  <a:pos x="331" y="515"/>
                </a:cxn>
                <a:cxn ang="0">
                  <a:pos x="350" y="540"/>
                </a:cxn>
                <a:cxn ang="0">
                  <a:pos x="359" y="565"/>
                </a:cxn>
                <a:cxn ang="0">
                  <a:pos x="561" y="461"/>
                </a:cxn>
              </a:cxnLst>
              <a:rect l="0" t="0" r="r" b="b"/>
              <a:pathLst>
                <a:path w="621" h="686">
                  <a:moveTo>
                    <a:pt x="617" y="302"/>
                  </a:moveTo>
                  <a:cubicBezTo>
                    <a:pt x="617" y="299"/>
                    <a:pt x="621" y="176"/>
                    <a:pt x="620" y="169"/>
                  </a:cubicBezTo>
                  <a:cubicBezTo>
                    <a:pt x="620" y="162"/>
                    <a:pt x="602" y="58"/>
                    <a:pt x="594" y="53"/>
                  </a:cubicBezTo>
                  <a:cubicBezTo>
                    <a:pt x="587" y="49"/>
                    <a:pt x="505" y="34"/>
                    <a:pt x="501" y="34"/>
                  </a:cubicBezTo>
                  <a:cubicBezTo>
                    <a:pt x="498" y="34"/>
                    <a:pt x="416" y="30"/>
                    <a:pt x="413" y="32"/>
                  </a:cubicBezTo>
                  <a:cubicBezTo>
                    <a:pt x="409" y="35"/>
                    <a:pt x="325" y="0"/>
                    <a:pt x="325" y="0"/>
                  </a:cubicBezTo>
                  <a:cubicBezTo>
                    <a:pt x="325" y="0"/>
                    <a:pt x="250" y="20"/>
                    <a:pt x="246" y="46"/>
                  </a:cubicBezTo>
                  <a:cubicBezTo>
                    <a:pt x="242" y="73"/>
                    <a:pt x="233" y="110"/>
                    <a:pt x="229" y="110"/>
                  </a:cubicBezTo>
                  <a:cubicBezTo>
                    <a:pt x="225" y="111"/>
                    <a:pt x="212" y="127"/>
                    <a:pt x="212" y="127"/>
                  </a:cubicBezTo>
                  <a:cubicBezTo>
                    <a:pt x="204" y="136"/>
                    <a:pt x="204" y="136"/>
                    <a:pt x="204" y="136"/>
                  </a:cubicBezTo>
                  <a:cubicBezTo>
                    <a:pt x="204" y="136"/>
                    <a:pt x="193" y="145"/>
                    <a:pt x="192" y="146"/>
                  </a:cubicBezTo>
                  <a:cubicBezTo>
                    <a:pt x="192" y="147"/>
                    <a:pt x="183" y="161"/>
                    <a:pt x="183" y="162"/>
                  </a:cubicBezTo>
                  <a:cubicBezTo>
                    <a:pt x="183" y="163"/>
                    <a:pt x="184" y="169"/>
                    <a:pt x="184" y="169"/>
                  </a:cubicBezTo>
                  <a:cubicBezTo>
                    <a:pt x="184" y="169"/>
                    <a:pt x="179" y="172"/>
                    <a:pt x="178" y="172"/>
                  </a:cubicBezTo>
                  <a:cubicBezTo>
                    <a:pt x="178" y="172"/>
                    <a:pt x="173" y="171"/>
                    <a:pt x="172" y="173"/>
                  </a:cubicBezTo>
                  <a:cubicBezTo>
                    <a:pt x="171" y="174"/>
                    <a:pt x="168" y="179"/>
                    <a:pt x="167" y="182"/>
                  </a:cubicBezTo>
                  <a:cubicBezTo>
                    <a:pt x="166" y="186"/>
                    <a:pt x="163" y="193"/>
                    <a:pt x="163" y="195"/>
                  </a:cubicBezTo>
                  <a:cubicBezTo>
                    <a:pt x="163" y="198"/>
                    <a:pt x="167" y="199"/>
                    <a:pt x="168" y="202"/>
                  </a:cubicBezTo>
                  <a:cubicBezTo>
                    <a:pt x="169" y="205"/>
                    <a:pt x="171" y="212"/>
                    <a:pt x="171" y="212"/>
                  </a:cubicBezTo>
                  <a:cubicBezTo>
                    <a:pt x="171" y="213"/>
                    <a:pt x="165" y="220"/>
                    <a:pt x="164" y="222"/>
                  </a:cubicBezTo>
                  <a:cubicBezTo>
                    <a:pt x="163" y="224"/>
                    <a:pt x="162" y="232"/>
                    <a:pt x="161" y="233"/>
                  </a:cubicBezTo>
                  <a:cubicBezTo>
                    <a:pt x="160" y="235"/>
                    <a:pt x="157" y="238"/>
                    <a:pt x="156" y="239"/>
                  </a:cubicBezTo>
                  <a:cubicBezTo>
                    <a:pt x="155" y="240"/>
                    <a:pt x="145" y="240"/>
                    <a:pt x="144" y="241"/>
                  </a:cubicBezTo>
                  <a:cubicBezTo>
                    <a:pt x="143" y="242"/>
                    <a:pt x="120" y="245"/>
                    <a:pt x="119" y="245"/>
                  </a:cubicBezTo>
                  <a:cubicBezTo>
                    <a:pt x="117" y="246"/>
                    <a:pt x="96" y="244"/>
                    <a:pt x="96" y="244"/>
                  </a:cubicBezTo>
                  <a:cubicBezTo>
                    <a:pt x="96" y="244"/>
                    <a:pt x="91" y="251"/>
                    <a:pt x="89" y="253"/>
                  </a:cubicBezTo>
                  <a:cubicBezTo>
                    <a:pt x="88" y="254"/>
                    <a:pt x="83" y="255"/>
                    <a:pt x="82" y="255"/>
                  </a:cubicBezTo>
                  <a:cubicBezTo>
                    <a:pt x="81" y="255"/>
                    <a:pt x="74" y="254"/>
                    <a:pt x="74" y="254"/>
                  </a:cubicBezTo>
                  <a:cubicBezTo>
                    <a:pt x="63" y="246"/>
                    <a:pt x="63" y="246"/>
                    <a:pt x="63" y="246"/>
                  </a:cubicBezTo>
                  <a:cubicBezTo>
                    <a:pt x="63" y="246"/>
                    <a:pt x="57" y="242"/>
                    <a:pt x="56" y="242"/>
                  </a:cubicBezTo>
                  <a:cubicBezTo>
                    <a:pt x="56" y="242"/>
                    <a:pt x="49" y="247"/>
                    <a:pt x="50" y="249"/>
                  </a:cubicBezTo>
                  <a:cubicBezTo>
                    <a:pt x="50" y="251"/>
                    <a:pt x="47" y="260"/>
                    <a:pt x="45" y="262"/>
                  </a:cubicBezTo>
                  <a:cubicBezTo>
                    <a:pt x="44" y="264"/>
                    <a:pt x="42" y="269"/>
                    <a:pt x="41" y="270"/>
                  </a:cubicBezTo>
                  <a:cubicBezTo>
                    <a:pt x="39" y="272"/>
                    <a:pt x="25" y="272"/>
                    <a:pt x="25" y="272"/>
                  </a:cubicBezTo>
                  <a:cubicBezTo>
                    <a:pt x="25" y="272"/>
                    <a:pt x="18" y="263"/>
                    <a:pt x="18" y="268"/>
                  </a:cubicBezTo>
                  <a:cubicBezTo>
                    <a:pt x="18" y="273"/>
                    <a:pt x="30" y="280"/>
                    <a:pt x="30" y="282"/>
                  </a:cubicBezTo>
                  <a:cubicBezTo>
                    <a:pt x="30" y="285"/>
                    <a:pt x="32" y="298"/>
                    <a:pt x="33" y="301"/>
                  </a:cubicBezTo>
                  <a:cubicBezTo>
                    <a:pt x="34" y="304"/>
                    <a:pt x="44" y="319"/>
                    <a:pt x="44" y="319"/>
                  </a:cubicBezTo>
                  <a:cubicBezTo>
                    <a:pt x="45" y="320"/>
                    <a:pt x="56" y="339"/>
                    <a:pt x="56" y="340"/>
                  </a:cubicBezTo>
                  <a:cubicBezTo>
                    <a:pt x="57" y="341"/>
                    <a:pt x="61" y="355"/>
                    <a:pt x="61" y="357"/>
                  </a:cubicBezTo>
                  <a:cubicBezTo>
                    <a:pt x="61" y="358"/>
                    <a:pt x="59" y="373"/>
                    <a:pt x="58" y="375"/>
                  </a:cubicBezTo>
                  <a:cubicBezTo>
                    <a:pt x="57" y="377"/>
                    <a:pt x="51" y="390"/>
                    <a:pt x="51" y="391"/>
                  </a:cubicBezTo>
                  <a:cubicBezTo>
                    <a:pt x="50" y="391"/>
                    <a:pt x="46" y="396"/>
                    <a:pt x="46" y="396"/>
                  </a:cubicBezTo>
                  <a:cubicBezTo>
                    <a:pt x="46" y="396"/>
                    <a:pt x="44" y="398"/>
                    <a:pt x="40" y="405"/>
                  </a:cubicBezTo>
                  <a:cubicBezTo>
                    <a:pt x="37" y="413"/>
                    <a:pt x="34" y="418"/>
                    <a:pt x="34" y="419"/>
                  </a:cubicBezTo>
                  <a:cubicBezTo>
                    <a:pt x="35" y="420"/>
                    <a:pt x="40" y="435"/>
                    <a:pt x="44" y="438"/>
                  </a:cubicBezTo>
                  <a:cubicBezTo>
                    <a:pt x="47" y="440"/>
                    <a:pt x="50" y="444"/>
                    <a:pt x="48" y="447"/>
                  </a:cubicBezTo>
                  <a:cubicBezTo>
                    <a:pt x="47" y="451"/>
                    <a:pt x="39" y="458"/>
                    <a:pt x="38" y="460"/>
                  </a:cubicBezTo>
                  <a:cubicBezTo>
                    <a:pt x="37" y="461"/>
                    <a:pt x="20" y="464"/>
                    <a:pt x="20" y="464"/>
                  </a:cubicBezTo>
                  <a:cubicBezTo>
                    <a:pt x="20" y="464"/>
                    <a:pt x="7" y="467"/>
                    <a:pt x="6" y="468"/>
                  </a:cubicBezTo>
                  <a:cubicBezTo>
                    <a:pt x="5" y="469"/>
                    <a:pt x="0" y="473"/>
                    <a:pt x="0" y="474"/>
                  </a:cubicBezTo>
                  <a:cubicBezTo>
                    <a:pt x="0" y="475"/>
                    <a:pt x="1" y="484"/>
                    <a:pt x="4" y="485"/>
                  </a:cubicBezTo>
                  <a:cubicBezTo>
                    <a:pt x="8" y="487"/>
                    <a:pt x="16" y="494"/>
                    <a:pt x="17" y="494"/>
                  </a:cubicBezTo>
                  <a:cubicBezTo>
                    <a:pt x="18" y="495"/>
                    <a:pt x="24" y="504"/>
                    <a:pt x="23" y="505"/>
                  </a:cubicBezTo>
                  <a:cubicBezTo>
                    <a:pt x="22" y="507"/>
                    <a:pt x="9" y="522"/>
                    <a:pt x="8" y="524"/>
                  </a:cubicBezTo>
                  <a:cubicBezTo>
                    <a:pt x="7" y="525"/>
                    <a:pt x="9" y="535"/>
                    <a:pt x="9" y="538"/>
                  </a:cubicBezTo>
                  <a:cubicBezTo>
                    <a:pt x="8" y="541"/>
                    <a:pt x="12" y="557"/>
                    <a:pt x="12" y="558"/>
                  </a:cubicBezTo>
                  <a:cubicBezTo>
                    <a:pt x="12" y="558"/>
                    <a:pt x="18" y="576"/>
                    <a:pt x="18" y="576"/>
                  </a:cubicBezTo>
                  <a:cubicBezTo>
                    <a:pt x="29" y="583"/>
                    <a:pt x="29" y="583"/>
                    <a:pt x="29" y="583"/>
                  </a:cubicBezTo>
                  <a:cubicBezTo>
                    <a:pt x="29" y="583"/>
                    <a:pt x="35" y="590"/>
                    <a:pt x="35" y="590"/>
                  </a:cubicBezTo>
                  <a:cubicBezTo>
                    <a:pt x="35" y="591"/>
                    <a:pt x="31" y="601"/>
                    <a:pt x="31" y="601"/>
                  </a:cubicBezTo>
                  <a:cubicBezTo>
                    <a:pt x="31" y="602"/>
                    <a:pt x="30" y="611"/>
                    <a:pt x="31" y="613"/>
                  </a:cubicBezTo>
                  <a:cubicBezTo>
                    <a:pt x="33" y="615"/>
                    <a:pt x="42" y="633"/>
                    <a:pt x="43" y="635"/>
                  </a:cubicBezTo>
                  <a:cubicBezTo>
                    <a:pt x="44" y="637"/>
                    <a:pt x="51" y="650"/>
                    <a:pt x="51" y="653"/>
                  </a:cubicBezTo>
                  <a:cubicBezTo>
                    <a:pt x="51" y="655"/>
                    <a:pt x="53" y="664"/>
                    <a:pt x="52" y="667"/>
                  </a:cubicBezTo>
                  <a:cubicBezTo>
                    <a:pt x="52" y="670"/>
                    <a:pt x="53" y="677"/>
                    <a:pt x="53" y="678"/>
                  </a:cubicBezTo>
                  <a:cubicBezTo>
                    <a:pt x="52" y="679"/>
                    <a:pt x="50" y="685"/>
                    <a:pt x="52" y="685"/>
                  </a:cubicBezTo>
                  <a:cubicBezTo>
                    <a:pt x="53" y="686"/>
                    <a:pt x="63" y="677"/>
                    <a:pt x="63" y="676"/>
                  </a:cubicBezTo>
                  <a:cubicBezTo>
                    <a:pt x="63" y="675"/>
                    <a:pt x="62" y="659"/>
                    <a:pt x="62" y="659"/>
                  </a:cubicBezTo>
                  <a:cubicBezTo>
                    <a:pt x="62" y="659"/>
                    <a:pt x="64" y="654"/>
                    <a:pt x="65" y="655"/>
                  </a:cubicBezTo>
                  <a:cubicBezTo>
                    <a:pt x="66" y="657"/>
                    <a:pt x="73" y="677"/>
                    <a:pt x="73" y="678"/>
                  </a:cubicBezTo>
                  <a:cubicBezTo>
                    <a:pt x="73" y="678"/>
                    <a:pt x="80" y="673"/>
                    <a:pt x="81" y="671"/>
                  </a:cubicBezTo>
                  <a:cubicBezTo>
                    <a:pt x="82" y="669"/>
                    <a:pt x="82" y="668"/>
                    <a:pt x="84" y="667"/>
                  </a:cubicBezTo>
                  <a:cubicBezTo>
                    <a:pt x="85" y="666"/>
                    <a:pt x="86" y="665"/>
                    <a:pt x="93" y="666"/>
                  </a:cubicBezTo>
                  <a:cubicBezTo>
                    <a:pt x="99" y="667"/>
                    <a:pt x="104" y="663"/>
                    <a:pt x="106" y="667"/>
                  </a:cubicBezTo>
                  <a:cubicBezTo>
                    <a:pt x="108" y="671"/>
                    <a:pt x="108" y="674"/>
                    <a:pt x="110" y="675"/>
                  </a:cubicBezTo>
                  <a:cubicBezTo>
                    <a:pt x="113" y="676"/>
                    <a:pt x="121" y="677"/>
                    <a:pt x="121" y="677"/>
                  </a:cubicBezTo>
                  <a:cubicBezTo>
                    <a:pt x="121" y="677"/>
                    <a:pt x="132" y="674"/>
                    <a:pt x="133" y="673"/>
                  </a:cubicBezTo>
                  <a:cubicBezTo>
                    <a:pt x="134" y="673"/>
                    <a:pt x="139" y="668"/>
                    <a:pt x="137" y="664"/>
                  </a:cubicBezTo>
                  <a:cubicBezTo>
                    <a:pt x="136" y="659"/>
                    <a:pt x="134" y="654"/>
                    <a:pt x="133" y="652"/>
                  </a:cubicBezTo>
                  <a:cubicBezTo>
                    <a:pt x="131" y="650"/>
                    <a:pt x="126" y="643"/>
                    <a:pt x="126" y="641"/>
                  </a:cubicBezTo>
                  <a:cubicBezTo>
                    <a:pt x="126" y="639"/>
                    <a:pt x="137" y="630"/>
                    <a:pt x="137" y="631"/>
                  </a:cubicBezTo>
                  <a:cubicBezTo>
                    <a:pt x="137" y="631"/>
                    <a:pt x="146" y="635"/>
                    <a:pt x="147" y="635"/>
                  </a:cubicBezTo>
                  <a:cubicBezTo>
                    <a:pt x="149" y="635"/>
                    <a:pt x="151" y="636"/>
                    <a:pt x="152" y="632"/>
                  </a:cubicBezTo>
                  <a:cubicBezTo>
                    <a:pt x="152" y="629"/>
                    <a:pt x="155" y="619"/>
                    <a:pt x="155" y="619"/>
                  </a:cubicBezTo>
                  <a:cubicBezTo>
                    <a:pt x="155" y="619"/>
                    <a:pt x="168" y="605"/>
                    <a:pt x="169" y="605"/>
                  </a:cubicBezTo>
                  <a:cubicBezTo>
                    <a:pt x="169" y="605"/>
                    <a:pt x="193" y="598"/>
                    <a:pt x="193" y="598"/>
                  </a:cubicBezTo>
                  <a:cubicBezTo>
                    <a:pt x="221" y="583"/>
                    <a:pt x="221" y="583"/>
                    <a:pt x="221" y="583"/>
                  </a:cubicBezTo>
                  <a:cubicBezTo>
                    <a:pt x="221" y="583"/>
                    <a:pt x="243" y="582"/>
                    <a:pt x="244" y="581"/>
                  </a:cubicBezTo>
                  <a:cubicBezTo>
                    <a:pt x="245" y="579"/>
                    <a:pt x="244" y="569"/>
                    <a:pt x="246" y="567"/>
                  </a:cubicBezTo>
                  <a:cubicBezTo>
                    <a:pt x="248" y="565"/>
                    <a:pt x="257" y="558"/>
                    <a:pt x="260" y="558"/>
                  </a:cubicBezTo>
                  <a:cubicBezTo>
                    <a:pt x="263" y="559"/>
                    <a:pt x="290" y="550"/>
                    <a:pt x="290" y="550"/>
                  </a:cubicBezTo>
                  <a:cubicBezTo>
                    <a:pt x="290" y="550"/>
                    <a:pt x="298" y="536"/>
                    <a:pt x="298" y="534"/>
                  </a:cubicBezTo>
                  <a:cubicBezTo>
                    <a:pt x="298" y="533"/>
                    <a:pt x="294" y="528"/>
                    <a:pt x="296" y="525"/>
                  </a:cubicBezTo>
                  <a:cubicBezTo>
                    <a:pt x="298" y="523"/>
                    <a:pt x="310" y="518"/>
                    <a:pt x="310" y="518"/>
                  </a:cubicBezTo>
                  <a:cubicBezTo>
                    <a:pt x="310" y="518"/>
                    <a:pt x="312" y="501"/>
                    <a:pt x="312" y="500"/>
                  </a:cubicBezTo>
                  <a:cubicBezTo>
                    <a:pt x="312" y="500"/>
                    <a:pt x="314" y="490"/>
                    <a:pt x="315" y="493"/>
                  </a:cubicBezTo>
                  <a:cubicBezTo>
                    <a:pt x="317" y="495"/>
                    <a:pt x="329" y="510"/>
                    <a:pt x="331" y="515"/>
                  </a:cubicBezTo>
                  <a:cubicBezTo>
                    <a:pt x="332" y="520"/>
                    <a:pt x="337" y="526"/>
                    <a:pt x="339" y="528"/>
                  </a:cubicBezTo>
                  <a:cubicBezTo>
                    <a:pt x="341" y="529"/>
                    <a:pt x="349" y="533"/>
                    <a:pt x="350" y="540"/>
                  </a:cubicBezTo>
                  <a:cubicBezTo>
                    <a:pt x="350" y="547"/>
                    <a:pt x="352" y="553"/>
                    <a:pt x="353" y="555"/>
                  </a:cubicBezTo>
                  <a:cubicBezTo>
                    <a:pt x="353" y="557"/>
                    <a:pt x="359" y="565"/>
                    <a:pt x="359" y="565"/>
                  </a:cubicBezTo>
                  <a:cubicBezTo>
                    <a:pt x="360" y="566"/>
                    <a:pt x="450" y="608"/>
                    <a:pt x="450" y="608"/>
                  </a:cubicBezTo>
                  <a:cubicBezTo>
                    <a:pt x="450" y="608"/>
                    <a:pt x="559" y="465"/>
                    <a:pt x="561" y="461"/>
                  </a:cubicBezTo>
                  <a:cubicBezTo>
                    <a:pt x="563" y="457"/>
                    <a:pt x="617" y="302"/>
                    <a:pt x="617" y="302"/>
                  </a:cubicBezTo>
                  <a:close/>
                </a:path>
              </a:pathLst>
            </a:custGeom>
            <a:grpFill/>
            <a:ln w="5" cap="flat">
              <a:solidFill>
                <a:schemeClr val="tx1">
                  <a:lumMod val="50000"/>
                  <a:lumOff val="50000"/>
                </a:schemeClr>
              </a:solidFill>
              <a:prstDash val="solid"/>
              <a:miter lim="800000"/>
            </a:ln>
          </p:spPr>
          <p:txBody>
            <a:bodyPr vert="horz" wrap="square" lIns="243776" tIns="121888" rIns="243776" bIns="121888" numCol="1" anchor="t" anchorCtr="0" compatLnSpc="1"/>
            <a:lstStyle/>
            <a:p>
              <a:endParaRPr lang="en-US" sz="4800"/>
            </a:p>
          </p:txBody>
        </p:sp>
        <p:sp>
          <p:nvSpPr>
            <p:cNvPr id="13" name="Freeform 12"/>
            <p:cNvSpPr/>
            <p:nvPr/>
          </p:nvSpPr>
          <p:spPr bwMode="auto">
            <a:xfrm>
              <a:off x="1066800" y="1547813"/>
              <a:ext cx="1541463" cy="1408113"/>
            </a:xfrm>
            <a:custGeom>
              <a:avLst/>
              <a:gdLst/>
              <a:ahLst/>
              <a:cxnLst>
                <a:cxn ang="0">
                  <a:pos x="500" y="89"/>
                </a:cxn>
                <a:cxn ang="0">
                  <a:pos x="441" y="24"/>
                </a:cxn>
                <a:cxn ang="0">
                  <a:pos x="351" y="9"/>
                </a:cxn>
                <a:cxn ang="0">
                  <a:pos x="313" y="45"/>
                </a:cxn>
                <a:cxn ang="0">
                  <a:pos x="343" y="69"/>
                </a:cxn>
                <a:cxn ang="0">
                  <a:pos x="348" y="101"/>
                </a:cxn>
                <a:cxn ang="0">
                  <a:pos x="326" y="117"/>
                </a:cxn>
                <a:cxn ang="0">
                  <a:pos x="313" y="152"/>
                </a:cxn>
                <a:cxn ang="0">
                  <a:pos x="341" y="208"/>
                </a:cxn>
                <a:cxn ang="0">
                  <a:pos x="302" y="192"/>
                </a:cxn>
                <a:cxn ang="0">
                  <a:pos x="302" y="130"/>
                </a:cxn>
                <a:cxn ang="0">
                  <a:pos x="290" y="87"/>
                </a:cxn>
                <a:cxn ang="0">
                  <a:pos x="261" y="101"/>
                </a:cxn>
                <a:cxn ang="0">
                  <a:pos x="265" y="134"/>
                </a:cxn>
                <a:cxn ang="0">
                  <a:pos x="240" y="116"/>
                </a:cxn>
                <a:cxn ang="0">
                  <a:pos x="248" y="77"/>
                </a:cxn>
                <a:cxn ang="0">
                  <a:pos x="225" y="35"/>
                </a:cxn>
                <a:cxn ang="0">
                  <a:pos x="159" y="51"/>
                </a:cxn>
                <a:cxn ang="0">
                  <a:pos x="97" y="56"/>
                </a:cxn>
                <a:cxn ang="0">
                  <a:pos x="80" y="95"/>
                </a:cxn>
                <a:cxn ang="0">
                  <a:pos x="64" y="139"/>
                </a:cxn>
                <a:cxn ang="0">
                  <a:pos x="110" y="151"/>
                </a:cxn>
                <a:cxn ang="0">
                  <a:pos x="123" y="185"/>
                </a:cxn>
                <a:cxn ang="0">
                  <a:pos x="90" y="164"/>
                </a:cxn>
                <a:cxn ang="0">
                  <a:pos x="94" y="245"/>
                </a:cxn>
                <a:cxn ang="0">
                  <a:pos x="73" y="327"/>
                </a:cxn>
                <a:cxn ang="0">
                  <a:pos x="28" y="344"/>
                </a:cxn>
                <a:cxn ang="0">
                  <a:pos x="13" y="398"/>
                </a:cxn>
                <a:cxn ang="0">
                  <a:pos x="52" y="395"/>
                </a:cxn>
                <a:cxn ang="0">
                  <a:pos x="68" y="438"/>
                </a:cxn>
                <a:cxn ang="0">
                  <a:pos x="132" y="415"/>
                </a:cxn>
                <a:cxn ang="0">
                  <a:pos x="134" y="378"/>
                </a:cxn>
                <a:cxn ang="0">
                  <a:pos x="178" y="385"/>
                </a:cxn>
                <a:cxn ang="0">
                  <a:pos x="201" y="442"/>
                </a:cxn>
                <a:cxn ang="0">
                  <a:pos x="189" y="481"/>
                </a:cxn>
                <a:cxn ang="0">
                  <a:pos x="240" y="489"/>
                </a:cxn>
                <a:cxn ang="0">
                  <a:pos x="285" y="478"/>
                </a:cxn>
                <a:cxn ang="0">
                  <a:pos x="309" y="451"/>
                </a:cxn>
                <a:cxn ang="0">
                  <a:pos x="297" y="415"/>
                </a:cxn>
                <a:cxn ang="0">
                  <a:pos x="288" y="382"/>
                </a:cxn>
                <a:cxn ang="0">
                  <a:pos x="306" y="370"/>
                </a:cxn>
                <a:cxn ang="0">
                  <a:pos x="333" y="385"/>
                </a:cxn>
                <a:cxn ang="0">
                  <a:pos x="371" y="398"/>
                </a:cxn>
                <a:cxn ang="0">
                  <a:pos x="400" y="366"/>
                </a:cxn>
                <a:cxn ang="0">
                  <a:pos x="390" y="432"/>
                </a:cxn>
                <a:cxn ang="0">
                  <a:pos x="407" y="479"/>
                </a:cxn>
                <a:cxn ang="0">
                  <a:pos x="424" y="515"/>
                </a:cxn>
                <a:cxn ang="0">
                  <a:pos x="439" y="568"/>
                </a:cxn>
                <a:cxn ang="0">
                  <a:pos x="436" y="614"/>
                </a:cxn>
                <a:cxn ang="0">
                  <a:pos x="674" y="706"/>
                </a:cxn>
                <a:cxn ang="0">
                  <a:pos x="835" y="240"/>
                </a:cxn>
              </a:cxnLst>
              <a:rect l="0" t="0" r="r" b="b"/>
              <a:pathLst>
                <a:path w="870" h="795">
                  <a:moveTo>
                    <a:pt x="559" y="111"/>
                  </a:moveTo>
                  <a:cubicBezTo>
                    <a:pt x="559" y="111"/>
                    <a:pt x="537" y="119"/>
                    <a:pt x="536" y="119"/>
                  </a:cubicBezTo>
                  <a:cubicBezTo>
                    <a:pt x="535" y="119"/>
                    <a:pt x="514" y="111"/>
                    <a:pt x="514" y="111"/>
                  </a:cubicBezTo>
                  <a:cubicBezTo>
                    <a:pt x="505" y="101"/>
                    <a:pt x="505" y="101"/>
                    <a:pt x="505" y="101"/>
                  </a:cubicBezTo>
                  <a:cubicBezTo>
                    <a:pt x="500" y="89"/>
                    <a:pt x="500" y="89"/>
                    <a:pt x="500" y="89"/>
                  </a:cubicBezTo>
                  <a:cubicBezTo>
                    <a:pt x="500" y="89"/>
                    <a:pt x="487" y="88"/>
                    <a:pt x="485" y="85"/>
                  </a:cubicBezTo>
                  <a:cubicBezTo>
                    <a:pt x="483" y="83"/>
                    <a:pt x="475" y="66"/>
                    <a:pt x="475" y="66"/>
                  </a:cubicBezTo>
                  <a:cubicBezTo>
                    <a:pt x="475" y="66"/>
                    <a:pt x="470" y="57"/>
                    <a:pt x="468" y="54"/>
                  </a:cubicBezTo>
                  <a:cubicBezTo>
                    <a:pt x="466" y="51"/>
                    <a:pt x="446" y="37"/>
                    <a:pt x="446" y="37"/>
                  </a:cubicBezTo>
                  <a:cubicBezTo>
                    <a:pt x="441" y="24"/>
                    <a:pt x="441" y="24"/>
                    <a:pt x="441" y="24"/>
                  </a:cubicBezTo>
                  <a:cubicBezTo>
                    <a:pt x="421" y="16"/>
                    <a:pt x="421" y="16"/>
                    <a:pt x="421" y="16"/>
                  </a:cubicBezTo>
                  <a:cubicBezTo>
                    <a:pt x="421" y="16"/>
                    <a:pt x="406" y="12"/>
                    <a:pt x="402" y="14"/>
                  </a:cubicBezTo>
                  <a:cubicBezTo>
                    <a:pt x="398" y="16"/>
                    <a:pt x="382" y="18"/>
                    <a:pt x="382" y="18"/>
                  </a:cubicBezTo>
                  <a:cubicBezTo>
                    <a:pt x="366" y="17"/>
                    <a:pt x="366" y="17"/>
                    <a:pt x="366" y="17"/>
                  </a:cubicBezTo>
                  <a:cubicBezTo>
                    <a:pt x="351" y="9"/>
                    <a:pt x="351" y="9"/>
                    <a:pt x="351" y="9"/>
                  </a:cubicBezTo>
                  <a:cubicBezTo>
                    <a:pt x="340" y="0"/>
                    <a:pt x="340" y="0"/>
                    <a:pt x="340" y="0"/>
                  </a:cubicBezTo>
                  <a:cubicBezTo>
                    <a:pt x="325" y="11"/>
                    <a:pt x="325" y="11"/>
                    <a:pt x="325" y="11"/>
                  </a:cubicBezTo>
                  <a:cubicBezTo>
                    <a:pt x="325" y="11"/>
                    <a:pt x="319" y="15"/>
                    <a:pt x="318" y="19"/>
                  </a:cubicBezTo>
                  <a:cubicBezTo>
                    <a:pt x="316" y="23"/>
                    <a:pt x="316" y="27"/>
                    <a:pt x="316" y="30"/>
                  </a:cubicBezTo>
                  <a:cubicBezTo>
                    <a:pt x="316" y="33"/>
                    <a:pt x="313" y="43"/>
                    <a:pt x="313" y="45"/>
                  </a:cubicBezTo>
                  <a:cubicBezTo>
                    <a:pt x="313" y="47"/>
                    <a:pt x="314" y="58"/>
                    <a:pt x="314" y="58"/>
                  </a:cubicBezTo>
                  <a:cubicBezTo>
                    <a:pt x="322" y="66"/>
                    <a:pt x="322" y="66"/>
                    <a:pt x="322" y="66"/>
                  </a:cubicBezTo>
                  <a:cubicBezTo>
                    <a:pt x="322" y="66"/>
                    <a:pt x="324" y="69"/>
                    <a:pt x="325" y="69"/>
                  </a:cubicBezTo>
                  <a:cubicBezTo>
                    <a:pt x="327" y="69"/>
                    <a:pt x="337" y="70"/>
                    <a:pt x="337" y="70"/>
                  </a:cubicBezTo>
                  <a:cubicBezTo>
                    <a:pt x="337" y="70"/>
                    <a:pt x="342" y="69"/>
                    <a:pt x="343" y="69"/>
                  </a:cubicBezTo>
                  <a:cubicBezTo>
                    <a:pt x="344" y="69"/>
                    <a:pt x="350" y="68"/>
                    <a:pt x="350" y="70"/>
                  </a:cubicBezTo>
                  <a:cubicBezTo>
                    <a:pt x="349" y="71"/>
                    <a:pt x="354" y="72"/>
                    <a:pt x="352" y="75"/>
                  </a:cubicBezTo>
                  <a:cubicBezTo>
                    <a:pt x="351" y="78"/>
                    <a:pt x="346" y="80"/>
                    <a:pt x="346" y="83"/>
                  </a:cubicBezTo>
                  <a:cubicBezTo>
                    <a:pt x="345" y="86"/>
                    <a:pt x="345" y="91"/>
                    <a:pt x="345" y="93"/>
                  </a:cubicBezTo>
                  <a:cubicBezTo>
                    <a:pt x="346" y="95"/>
                    <a:pt x="348" y="98"/>
                    <a:pt x="348" y="101"/>
                  </a:cubicBezTo>
                  <a:cubicBezTo>
                    <a:pt x="348" y="104"/>
                    <a:pt x="350" y="109"/>
                    <a:pt x="350" y="113"/>
                  </a:cubicBezTo>
                  <a:cubicBezTo>
                    <a:pt x="350" y="116"/>
                    <a:pt x="351" y="119"/>
                    <a:pt x="348" y="121"/>
                  </a:cubicBezTo>
                  <a:cubicBezTo>
                    <a:pt x="346" y="123"/>
                    <a:pt x="341" y="123"/>
                    <a:pt x="340" y="123"/>
                  </a:cubicBezTo>
                  <a:cubicBezTo>
                    <a:pt x="338" y="123"/>
                    <a:pt x="332" y="123"/>
                    <a:pt x="332" y="123"/>
                  </a:cubicBezTo>
                  <a:cubicBezTo>
                    <a:pt x="326" y="117"/>
                    <a:pt x="326" y="117"/>
                    <a:pt x="326" y="117"/>
                  </a:cubicBezTo>
                  <a:cubicBezTo>
                    <a:pt x="326" y="117"/>
                    <a:pt x="323" y="113"/>
                    <a:pt x="321" y="115"/>
                  </a:cubicBezTo>
                  <a:cubicBezTo>
                    <a:pt x="318" y="117"/>
                    <a:pt x="320" y="116"/>
                    <a:pt x="319" y="117"/>
                  </a:cubicBezTo>
                  <a:cubicBezTo>
                    <a:pt x="318" y="122"/>
                    <a:pt x="316" y="125"/>
                    <a:pt x="316" y="126"/>
                  </a:cubicBezTo>
                  <a:cubicBezTo>
                    <a:pt x="317" y="127"/>
                    <a:pt x="311" y="145"/>
                    <a:pt x="311" y="145"/>
                  </a:cubicBezTo>
                  <a:cubicBezTo>
                    <a:pt x="313" y="152"/>
                    <a:pt x="313" y="152"/>
                    <a:pt x="313" y="152"/>
                  </a:cubicBezTo>
                  <a:cubicBezTo>
                    <a:pt x="313" y="152"/>
                    <a:pt x="312" y="162"/>
                    <a:pt x="313" y="165"/>
                  </a:cubicBezTo>
                  <a:cubicBezTo>
                    <a:pt x="313" y="168"/>
                    <a:pt x="308" y="175"/>
                    <a:pt x="310" y="178"/>
                  </a:cubicBezTo>
                  <a:cubicBezTo>
                    <a:pt x="311" y="181"/>
                    <a:pt x="318" y="195"/>
                    <a:pt x="318" y="195"/>
                  </a:cubicBezTo>
                  <a:cubicBezTo>
                    <a:pt x="332" y="203"/>
                    <a:pt x="332" y="203"/>
                    <a:pt x="332" y="203"/>
                  </a:cubicBezTo>
                  <a:cubicBezTo>
                    <a:pt x="341" y="208"/>
                    <a:pt x="341" y="208"/>
                    <a:pt x="341" y="208"/>
                  </a:cubicBezTo>
                  <a:cubicBezTo>
                    <a:pt x="345" y="214"/>
                    <a:pt x="345" y="214"/>
                    <a:pt x="345" y="214"/>
                  </a:cubicBezTo>
                  <a:cubicBezTo>
                    <a:pt x="345" y="214"/>
                    <a:pt x="333" y="211"/>
                    <a:pt x="332" y="211"/>
                  </a:cubicBezTo>
                  <a:cubicBezTo>
                    <a:pt x="331" y="210"/>
                    <a:pt x="321" y="206"/>
                    <a:pt x="321" y="206"/>
                  </a:cubicBezTo>
                  <a:cubicBezTo>
                    <a:pt x="312" y="202"/>
                    <a:pt x="312" y="202"/>
                    <a:pt x="312" y="202"/>
                  </a:cubicBezTo>
                  <a:cubicBezTo>
                    <a:pt x="302" y="192"/>
                    <a:pt x="302" y="192"/>
                    <a:pt x="302" y="192"/>
                  </a:cubicBezTo>
                  <a:cubicBezTo>
                    <a:pt x="298" y="181"/>
                    <a:pt x="298" y="181"/>
                    <a:pt x="298" y="181"/>
                  </a:cubicBezTo>
                  <a:cubicBezTo>
                    <a:pt x="298" y="181"/>
                    <a:pt x="303" y="167"/>
                    <a:pt x="300" y="166"/>
                  </a:cubicBezTo>
                  <a:cubicBezTo>
                    <a:pt x="299" y="165"/>
                    <a:pt x="301" y="158"/>
                    <a:pt x="301" y="157"/>
                  </a:cubicBezTo>
                  <a:cubicBezTo>
                    <a:pt x="301" y="155"/>
                    <a:pt x="302" y="144"/>
                    <a:pt x="302" y="144"/>
                  </a:cubicBezTo>
                  <a:cubicBezTo>
                    <a:pt x="302" y="130"/>
                    <a:pt x="302" y="130"/>
                    <a:pt x="302" y="130"/>
                  </a:cubicBezTo>
                  <a:cubicBezTo>
                    <a:pt x="302" y="130"/>
                    <a:pt x="302" y="122"/>
                    <a:pt x="304" y="120"/>
                  </a:cubicBezTo>
                  <a:cubicBezTo>
                    <a:pt x="305" y="118"/>
                    <a:pt x="311" y="109"/>
                    <a:pt x="313" y="108"/>
                  </a:cubicBezTo>
                  <a:cubicBezTo>
                    <a:pt x="315" y="106"/>
                    <a:pt x="314" y="100"/>
                    <a:pt x="314" y="100"/>
                  </a:cubicBezTo>
                  <a:cubicBezTo>
                    <a:pt x="302" y="96"/>
                    <a:pt x="302" y="96"/>
                    <a:pt x="302" y="96"/>
                  </a:cubicBezTo>
                  <a:cubicBezTo>
                    <a:pt x="290" y="87"/>
                    <a:pt x="290" y="87"/>
                    <a:pt x="290" y="87"/>
                  </a:cubicBezTo>
                  <a:cubicBezTo>
                    <a:pt x="290" y="87"/>
                    <a:pt x="282" y="81"/>
                    <a:pt x="281" y="80"/>
                  </a:cubicBezTo>
                  <a:cubicBezTo>
                    <a:pt x="280" y="79"/>
                    <a:pt x="277" y="77"/>
                    <a:pt x="276" y="77"/>
                  </a:cubicBezTo>
                  <a:cubicBezTo>
                    <a:pt x="275" y="77"/>
                    <a:pt x="265" y="82"/>
                    <a:pt x="265" y="82"/>
                  </a:cubicBezTo>
                  <a:cubicBezTo>
                    <a:pt x="265" y="82"/>
                    <a:pt x="261" y="92"/>
                    <a:pt x="261" y="93"/>
                  </a:cubicBezTo>
                  <a:cubicBezTo>
                    <a:pt x="261" y="94"/>
                    <a:pt x="259" y="100"/>
                    <a:pt x="261" y="101"/>
                  </a:cubicBezTo>
                  <a:cubicBezTo>
                    <a:pt x="263" y="102"/>
                    <a:pt x="264" y="106"/>
                    <a:pt x="266" y="107"/>
                  </a:cubicBezTo>
                  <a:cubicBezTo>
                    <a:pt x="269" y="107"/>
                    <a:pt x="270" y="104"/>
                    <a:pt x="271" y="108"/>
                  </a:cubicBezTo>
                  <a:cubicBezTo>
                    <a:pt x="272" y="111"/>
                    <a:pt x="274" y="112"/>
                    <a:pt x="273" y="115"/>
                  </a:cubicBezTo>
                  <a:cubicBezTo>
                    <a:pt x="272" y="118"/>
                    <a:pt x="274" y="122"/>
                    <a:pt x="272" y="125"/>
                  </a:cubicBezTo>
                  <a:cubicBezTo>
                    <a:pt x="270" y="128"/>
                    <a:pt x="265" y="133"/>
                    <a:pt x="265" y="134"/>
                  </a:cubicBezTo>
                  <a:cubicBezTo>
                    <a:pt x="265" y="135"/>
                    <a:pt x="264" y="138"/>
                    <a:pt x="261" y="136"/>
                  </a:cubicBezTo>
                  <a:cubicBezTo>
                    <a:pt x="258" y="134"/>
                    <a:pt x="255" y="127"/>
                    <a:pt x="255" y="127"/>
                  </a:cubicBezTo>
                  <a:cubicBezTo>
                    <a:pt x="246" y="125"/>
                    <a:pt x="246" y="125"/>
                    <a:pt x="246" y="125"/>
                  </a:cubicBezTo>
                  <a:cubicBezTo>
                    <a:pt x="241" y="123"/>
                    <a:pt x="241" y="123"/>
                    <a:pt x="241" y="123"/>
                  </a:cubicBezTo>
                  <a:cubicBezTo>
                    <a:pt x="240" y="116"/>
                    <a:pt x="240" y="116"/>
                    <a:pt x="240" y="116"/>
                  </a:cubicBezTo>
                  <a:cubicBezTo>
                    <a:pt x="241" y="108"/>
                    <a:pt x="241" y="108"/>
                    <a:pt x="241" y="108"/>
                  </a:cubicBezTo>
                  <a:cubicBezTo>
                    <a:pt x="245" y="105"/>
                    <a:pt x="245" y="105"/>
                    <a:pt x="245" y="105"/>
                  </a:cubicBezTo>
                  <a:cubicBezTo>
                    <a:pt x="245" y="105"/>
                    <a:pt x="252" y="105"/>
                    <a:pt x="252" y="103"/>
                  </a:cubicBezTo>
                  <a:cubicBezTo>
                    <a:pt x="252" y="101"/>
                    <a:pt x="253" y="90"/>
                    <a:pt x="253" y="90"/>
                  </a:cubicBezTo>
                  <a:cubicBezTo>
                    <a:pt x="253" y="90"/>
                    <a:pt x="250" y="80"/>
                    <a:pt x="248" y="77"/>
                  </a:cubicBezTo>
                  <a:cubicBezTo>
                    <a:pt x="247" y="75"/>
                    <a:pt x="246" y="67"/>
                    <a:pt x="245" y="66"/>
                  </a:cubicBezTo>
                  <a:cubicBezTo>
                    <a:pt x="245" y="65"/>
                    <a:pt x="241" y="59"/>
                    <a:pt x="241" y="58"/>
                  </a:cubicBezTo>
                  <a:cubicBezTo>
                    <a:pt x="240" y="57"/>
                    <a:pt x="237" y="51"/>
                    <a:pt x="237" y="48"/>
                  </a:cubicBezTo>
                  <a:cubicBezTo>
                    <a:pt x="237" y="45"/>
                    <a:pt x="234" y="38"/>
                    <a:pt x="233" y="37"/>
                  </a:cubicBezTo>
                  <a:cubicBezTo>
                    <a:pt x="232" y="36"/>
                    <a:pt x="225" y="35"/>
                    <a:pt x="225" y="35"/>
                  </a:cubicBezTo>
                  <a:cubicBezTo>
                    <a:pt x="219" y="34"/>
                    <a:pt x="219" y="34"/>
                    <a:pt x="219" y="34"/>
                  </a:cubicBezTo>
                  <a:cubicBezTo>
                    <a:pt x="219" y="34"/>
                    <a:pt x="197" y="38"/>
                    <a:pt x="196" y="38"/>
                  </a:cubicBezTo>
                  <a:cubicBezTo>
                    <a:pt x="195" y="39"/>
                    <a:pt x="185" y="41"/>
                    <a:pt x="182" y="42"/>
                  </a:cubicBezTo>
                  <a:cubicBezTo>
                    <a:pt x="179" y="43"/>
                    <a:pt x="168" y="43"/>
                    <a:pt x="167" y="44"/>
                  </a:cubicBezTo>
                  <a:cubicBezTo>
                    <a:pt x="165" y="45"/>
                    <a:pt x="160" y="49"/>
                    <a:pt x="159" y="51"/>
                  </a:cubicBezTo>
                  <a:cubicBezTo>
                    <a:pt x="158" y="53"/>
                    <a:pt x="159" y="54"/>
                    <a:pt x="153" y="55"/>
                  </a:cubicBezTo>
                  <a:cubicBezTo>
                    <a:pt x="146" y="57"/>
                    <a:pt x="141" y="58"/>
                    <a:pt x="139" y="58"/>
                  </a:cubicBezTo>
                  <a:cubicBezTo>
                    <a:pt x="137" y="58"/>
                    <a:pt x="125" y="55"/>
                    <a:pt x="125" y="55"/>
                  </a:cubicBezTo>
                  <a:cubicBezTo>
                    <a:pt x="125" y="55"/>
                    <a:pt x="114" y="51"/>
                    <a:pt x="111" y="52"/>
                  </a:cubicBezTo>
                  <a:cubicBezTo>
                    <a:pt x="108" y="53"/>
                    <a:pt x="99" y="53"/>
                    <a:pt x="97" y="56"/>
                  </a:cubicBezTo>
                  <a:cubicBezTo>
                    <a:pt x="95" y="58"/>
                    <a:pt x="88" y="65"/>
                    <a:pt x="88" y="65"/>
                  </a:cubicBezTo>
                  <a:cubicBezTo>
                    <a:pt x="88" y="65"/>
                    <a:pt x="83" y="71"/>
                    <a:pt x="82" y="72"/>
                  </a:cubicBezTo>
                  <a:cubicBezTo>
                    <a:pt x="80" y="73"/>
                    <a:pt x="71" y="75"/>
                    <a:pt x="73" y="78"/>
                  </a:cubicBezTo>
                  <a:cubicBezTo>
                    <a:pt x="75" y="82"/>
                    <a:pt x="75" y="87"/>
                    <a:pt x="76" y="89"/>
                  </a:cubicBezTo>
                  <a:cubicBezTo>
                    <a:pt x="77" y="90"/>
                    <a:pt x="80" y="95"/>
                    <a:pt x="80" y="95"/>
                  </a:cubicBezTo>
                  <a:cubicBezTo>
                    <a:pt x="78" y="104"/>
                    <a:pt x="78" y="104"/>
                    <a:pt x="78" y="104"/>
                  </a:cubicBezTo>
                  <a:cubicBezTo>
                    <a:pt x="78" y="104"/>
                    <a:pt x="65" y="102"/>
                    <a:pt x="65" y="104"/>
                  </a:cubicBezTo>
                  <a:cubicBezTo>
                    <a:pt x="64" y="106"/>
                    <a:pt x="62" y="109"/>
                    <a:pt x="63" y="114"/>
                  </a:cubicBezTo>
                  <a:cubicBezTo>
                    <a:pt x="63" y="119"/>
                    <a:pt x="61" y="125"/>
                    <a:pt x="62" y="128"/>
                  </a:cubicBezTo>
                  <a:cubicBezTo>
                    <a:pt x="62" y="131"/>
                    <a:pt x="63" y="138"/>
                    <a:pt x="64" y="139"/>
                  </a:cubicBezTo>
                  <a:cubicBezTo>
                    <a:pt x="65" y="140"/>
                    <a:pt x="71" y="144"/>
                    <a:pt x="72" y="145"/>
                  </a:cubicBezTo>
                  <a:cubicBezTo>
                    <a:pt x="74" y="145"/>
                    <a:pt x="77" y="145"/>
                    <a:pt x="77" y="145"/>
                  </a:cubicBezTo>
                  <a:cubicBezTo>
                    <a:pt x="77" y="145"/>
                    <a:pt x="84" y="146"/>
                    <a:pt x="87" y="147"/>
                  </a:cubicBezTo>
                  <a:cubicBezTo>
                    <a:pt x="89" y="147"/>
                    <a:pt x="99" y="147"/>
                    <a:pt x="99" y="147"/>
                  </a:cubicBezTo>
                  <a:cubicBezTo>
                    <a:pt x="110" y="151"/>
                    <a:pt x="110" y="151"/>
                    <a:pt x="110" y="151"/>
                  </a:cubicBezTo>
                  <a:cubicBezTo>
                    <a:pt x="110" y="151"/>
                    <a:pt x="114" y="156"/>
                    <a:pt x="115" y="157"/>
                  </a:cubicBezTo>
                  <a:cubicBezTo>
                    <a:pt x="116" y="158"/>
                    <a:pt x="120" y="163"/>
                    <a:pt x="121" y="165"/>
                  </a:cubicBezTo>
                  <a:cubicBezTo>
                    <a:pt x="123" y="166"/>
                    <a:pt x="127" y="170"/>
                    <a:pt x="127" y="171"/>
                  </a:cubicBezTo>
                  <a:cubicBezTo>
                    <a:pt x="127" y="172"/>
                    <a:pt x="127" y="176"/>
                    <a:pt x="125" y="180"/>
                  </a:cubicBezTo>
                  <a:cubicBezTo>
                    <a:pt x="123" y="183"/>
                    <a:pt x="125" y="185"/>
                    <a:pt x="123" y="185"/>
                  </a:cubicBezTo>
                  <a:cubicBezTo>
                    <a:pt x="120" y="186"/>
                    <a:pt x="117" y="181"/>
                    <a:pt x="116" y="180"/>
                  </a:cubicBezTo>
                  <a:cubicBezTo>
                    <a:pt x="116" y="179"/>
                    <a:pt x="111" y="172"/>
                    <a:pt x="110" y="171"/>
                  </a:cubicBezTo>
                  <a:cubicBezTo>
                    <a:pt x="109" y="169"/>
                    <a:pt x="107" y="165"/>
                    <a:pt x="107" y="165"/>
                  </a:cubicBezTo>
                  <a:cubicBezTo>
                    <a:pt x="107" y="165"/>
                    <a:pt x="104" y="160"/>
                    <a:pt x="100" y="161"/>
                  </a:cubicBezTo>
                  <a:cubicBezTo>
                    <a:pt x="96" y="162"/>
                    <a:pt x="91" y="163"/>
                    <a:pt x="90" y="164"/>
                  </a:cubicBezTo>
                  <a:cubicBezTo>
                    <a:pt x="89" y="165"/>
                    <a:pt x="86" y="170"/>
                    <a:pt x="87" y="172"/>
                  </a:cubicBezTo>
                  <a:cubicBezTo>
                    <a:pt x="87" y="174"/>
                    <a:pt x="90" y="181"/>
                    <a:pt x="90" y="181"/>
                  </a:cubicBezTo>
                  <a:cubicBezTo>
                    <a:pt x="91" y="201"/>
                    <a:pt x="91" y="201"/>
                    <a:pt x="91" y="201"/>
                  </a:cubicBezTo>
                  <a:cubicBezTo>
                    <a:pt x="91" y="201"/>
                    <a:pt x="92" y="219"/>
                    <a:pt x="92" y="220"/>
                  </a:cubicBezTo>
                  <a:cubicBezTo>
                    <a:pt x="92" y="221"/>
                    <a:pt x="94" y="245"/>
                    <a:pt x="94" y="245"/>
                  </a:cubicBezTo>
                  <a:cubicBezTo>
                    <a:pt x="94" y="245"/>
                    <a:pt x="93" y="256"/>
                    <a:pt x="93" y="258"/>
                  </a:cubicBezTo>
                  <a:cubicBezTo>
                    <a:pt x="93" y="259"/>
                    <a:pt x="88" y="272"/>
                    <a:pt x="87" y="273"/>
                  </a:cubicBezTo>
                  <a:cubicBezTo>
                    <a:pt x="86" y="274"/>
                    <a:pt x="80" y="285"/>
                    <a:pt x="80" y="287"/>
                  </a:cubicBezTo>
                  <a:cubicBezTo>
                    <a:pt x="80" y="288"/>
                    <a:pt x="74" y="305"/>
                    <a:pt x="74" y="305"/>
                  </a:cubicBezTo>
                  <a:cubicBezTo>
                    <a:pt x="74" y="305"/>
                    <a:pt x="73" y="325"/>
                    <a:pt x="73" y="327"/>
                  </a:cubicBezTo>
                  <a:cubicBezTo>
                    <a:pt x="73" y="329"/>
                    <a:pt x="70" y="342"/>
                    <a:pt x="69" y="343"/>
                  </a:cubicBezTo>
                  <a:cubicBezTo>
                    <a:pt x="69" y="344"/>
                    <a:pt x="64" y="350"/>
                    <a:pt x="64" y="350"/>
                  </a:cubicBezTo>
                  <a:cubicBezTo>
                    <a:pt x="64" y="350"/>
                    <a:pt x="56" y="349"/>
                    <a:pt x="53" y="349"/>
                  </a:cubicBezTo>
                  <a:cubicBezTo>
                    <a:pt x="50" y="350"/>
                    <a:pt x="38" y="346"/>
                    <a:pt x="37" y="346"/>
                  </a:cubicBezTo>
                  <a:cubicBezTo>
                    <a:pt x="36" y="346"/>
                    <a:pt x="30" y="343"/>
                    <a:pt x="28" y="344"/>
                  </a:cubicBezTo>
                  <a:cubicBezTo>
                    <a:pt x="26" y="344"/>
                    <a:pt x="17" y="342"/>
                    <a:pt x="12" y="348"/>
                  </a:cubicBezTo>
                  <a:cubicBezTo>
                    <a:pt x="7" y="354"/>
                    <a:pt x="5" y="360"/>
                    <a:pt x="5" y="362"/>
                  </a:cubicBezTo>
                  <a:cubicBezTo>
                    <a:pt x="5" y="364"/>
                    <a:pt x="1" y="371"/>
                    <a:pt x="1" y="374"/>
                  </a:cubicBezTo>
                  <a:cubicBezTo>
                    <a:pt x="0" y="376"/>
                    <a:pt x="0" y="384"/>
                    <a:pt x="1" y="386"/>
                  </a:cubicBezTo>
                  <a:cubicBezTo>
                    <a:pt x="2" y="387"/>
                    <a:pt x="11" y="396"/>
                    <a:pt x="13" y="398"/>
                  </a:cubicBezTo>
                  <a:cubicBezTo>
                    <a:pt x="14" y="399"/>
                    <a:pt x="24" y="402"/>
                    <a:pt x="24" y="402"/>
                  </a:cubicBezTo>
                  <a:cubicBezTo>
                    <a:pt x="24" y="402"/>
                    <a:pt x="31" y="402"/>
                    <a:pt x="33" y="402"/>
                  </a:cubicBezTo>
                  <a:cubicBezTo>
                    <a:pt x="34" y="403"/>
                    <a:pt x="37" y="404"/>
                    <a:pt x="39" y="403"/>
                  </a:cubicBezTo>
                  <a:cubicBezTo>
                    <a:pt x="42" y="402"/>
                    <a:pt x="47" y="402"/>
                    <a:pt x="48" y="401"/>
                  </a:cubicBezTo>
                  <a:cubicBezTo>
                    <a:pt x="49" y="399"/>
                    <a:pt x="52" y="395"/>
                    <a:pt x="52" y="395"/>
                  </a:cubicBezTo>
                  <a:cubicBezTo>
                    <a:pt x="52" y="395"/>
                    <a:pt x="57" y="397"/>
                    <a:pt x="60" y="400"/>
                  </a:cubicBezTo>
                  <a:cubicBezTo>
                    <a:pt x="62" y="403"/>
                    <a:pt x="66" y="408"/>
                    <a:pt x="66" y="409"/>
                  </a:cubicBezTo>
                  <a:cubicBezTo>
                    <a:pt x="66" y="411"/>
                    <a:pt x="68" y="416"/>
                    <a:pt x="65" y="417"/>
                  </a:cubicBezTo>
                  <a:cubicBezTo>
                    <a:pt x="63" y="419"/>
                    <a:pt x="61" y="425"/>
                    <a:pt x="62" y="427"/>
                  </a:cubicBezTo>
                  <a:cubicBezTo>
                    <a:pt x="63" y="429"/>
                    <a:pt x="68" y="436"/>
                    <a:pt x="68" y="438"/>
                  </a:cubicBezTo>
                  <a:cubicBezTo>
                    <a:pt x="68" y="440"/>
                    <a:pt x="85" y="438"/>
                    <a:pt x="85" y="438"/>
                  </a:cubicBezTo>
                  <a:cubicBezTo>
                    <a:pt x="97" y="437"/>
                    <a:pt x="97" y="437"/>
                    <a:pt x="97" y="437"/>
                  </a:cubicBezTo>
                  <a:cubicBezTo>
                    <a:pt x="97" y="437"/>
                    <a:pt x="103" y="430"/>
                    <a:pt x="104" y="429"/>
                  </a:cubicBezTo>
                  <a:cubicBezTo>
                    <a:pt x="105" y="428"/>
                    <a:pt x="121" y="420"/>
                    <a:pt x="121" y="420"/>
                  </a:cubicBezTo>
                  <a:cubicBezTo>
                    <a:pt x="121" y="420"/>
                    <a:pt x="130" y="417"/>
                    <a:pt x="132" y="415"/>
                  </a:cubicBezTo>
                  <a:cubicBezTo>
                    <a:pt x="133" y="413"/>
                    <a:pt x="136" y="401"/>
                    <a:pt x="136" y="401"/>
                  </a:cubicBezTo>
                  <a:cubicBezTo>
                    <a:pt x="136" y="401"/>
                    <a:pt x="140" y="396"/>
                    <a:pt x="142" y="395"/>
                  </a:cubicBezTo>
                  <a:cubicBezTo>
                    <a:pt x="143" y="394"/>
                    <a:pt x="147" y="389"/>
                    <a:pt x="146" y="388"/>
                  </a:cubicBezTo>
                  <a:cubicBezTo>
                    <a:pt x="146" y="386"/>
                    <a:pt x="144" y="379"/>
                    <a:pt x="141" y="379"/>
                  </a:cubicBezTo>
                  <a:cubicBezTo>
                    <a:pt x="138" y="378"/>
                    <a:pt x="134" y="378"/>
                    <a:pt x="134" y="378"/>
                  </a:cubicBezTo>
                  <a:cubicBezTo>
                    <a:pt x="141" y="367"/>
                    <a:pt x="141" y="367"/>
                    <a:pt x="141" y="367"/>
                  </a:cubicBezTo>
                  <a:cubicBezTo>
                    <a:pt x="151" y="363"/>
                    <a:pt x="151" y="363"/>
                    <a:pt x="151" y="363"/>
                  </a:cubicBezTo>
                  <a:cubicBezTo>
                    <a:pt x="151" y="363"/>
                    <a:pt x="155" y="360"/>
                    <a:pt x="161" y="365"/>
                  </a:cubicBezTo>
                  <a:cubicBezTo>
                    <a:pt x="167" y="369"/>
                    <a:pt x="177" y="379"/>
                    <a:pt x="177" y="379"/>
                  </a:cubicBezTo>
                  <a:cubicBezTo>
                    <a:pt x="177" y="379"/>
                    <a:pt x="174" y="381"/>
                    <a:pt x="178" y="385"/>
                  </a:cubicBezTo>
                  <a:cubicBezTo>
                    <a:pt x="183" y="389"/>
                    <a:pt x="187" y="390"/>
                    <a:pt x="189" y="390"/>
                  </a:cubicBezTo>
                  <a:cubicBezTo>
                    <a:pt x="192" y="390"/>
                    <a:pt x="196" y="389"/>
                    <a:pt x="201" y="391"/>
                  </a:cubicBezTo>
                  <a:cubicBezTo>
                    <a:pt x="206" y="392"/>
                    <a:pt x="216" y="398"/>
                    <a:pt x="218" y="401"/>
                  </a:cubicBezTo>
                  <a:cubicBezTo>
                    <a:pt x="220" y="405"/>
                    <a:pt x="223" y="411"/>
                    <a:pt x="218" y="422"/>
                  </a:cubicBezTo>
                  <a:cubicBezTo>
                    <a:pt x="213" y="434"/>
                    <a:pt x="200" y="437"/>
                    <a:pt x="201" y="442"/>
                  </a:cubicBezTo>
                  <a:cubicBezTo>
                    <a:pt x="202" y="446"/>
                    <a:pt x="211" y="450"/>
                    <a:pt x="216" y="451"/>
                  </a:cubicBezTo>
                  <a:cubicBezTo>
                    <a:pt x="221" y="452"/>
                    <a:pt x="231" y="454"/>
                    <a:pt x="229" y="458"/>
                  </a:cubicBezTo>
                  <a:cubicBezTo>
                    <a:pt x="227" y="462"/>
                    <a:pt x="222" y="466"/>
                    <a:pt x="221" y="466"/>
                  </a:cubicBezTo>
                  <a:cubicBezTo>
                    <a:pt x="219" y="466"/>
                    <a:pt x="205" y="474"/>
                    <a:pt x="205" y="474"/>
                  </a:cubicBezTo>
                  <a:cubicBezTo>
                    <a:pt x="205" y="474"/>
                    <a:pt x="190" y="477"/>
                    <a:pt x="189" y="481"/>
                  </a:cubicBezTo>
                  <a:cubicBezTo>
                    <a:pt x="187" y="485"/>
                    <a:pt x="187" y="492"/>
                    <a:pt x="194" y="494"/>
                  </a:cubicBezTo>
                  <a:cubicBezTo>
                    <a:pt x="201" y="495"/>
                    <a:pt x="213" y="496"/>
                    <a:pt x="216" y="492"/>
                  </a:cubicBezTo>
                  <a:cubicBezTo>
                    <a:pt x="220" y="488"/>
                    <a:pt x="221" y="487"/>
                    <a:pt x="224" y="486"/>
                  </a:cubicBezTo>
                  <a:cubicBezTo>
                    <a:pt x="227" y="486"/>
                    <a:pt x="230" y="487"/>
                    <a:pt x="232" y="488"/>
                  </a:cubicBezTo>
                  <a:cubicBezTo>
                    <a:pt x="233" y="490"/>
                    <a:pt x="234" y="489"/>
                    <a:pt x="240" y="489"/>
                  </a:cubicBezTo>
                  <a:cubicBezTo>
                    <a:pt x="245" y="488"/>
                    <a:pt x="255" y="488"/>
                    <a:pt x="255" y="488"/>
                  </a:cubicBezTo>
                  <a:cubicBezTo>
                    <a:pt x="255" y="488"/>
                    <a:pt x="259" y="481"/>
                    <a:pt x="264" y="478"/>
                  </a:cubicBezTo>
                  <a:cubicBezTo>
                    <a:pt x="269" y="475"/>
                    <a:pt x="272" y="472"/>
                    <a:pt x="273" y="472"/>
                  </a:cubicBezTo>
                  <a:cubicBezTo>
                    <a:pt x="274" y="472"/>
                    <a:pt x="279" y="476"/>
                    <a:pt x="280" y="477"/>
                  </a:cubicBezTo>
                  <a:cubicBezTo>
                    <a:pt x="281" y="478"/>
                    <a:pt x="280" y="478"/>
                    <a:pt x="285" y="478"/>
                  </a:cubicBezTo>
                  <a:cubicBezTo>
                    <a:pt x="290" y="478"/>
                    <a:pt x="295" y="475"/>
                    <a:pt x="296" y="474"/>
                  </a:cubicBezTo>
                  <a:cubicBezTo>
                    <a:pt x="297" y="473"/>
                    <a:pt x="299" y="468"/>
                    <a:pt x="303" y="466"/>
                  </a:cubicBezTo>
                  <a:cubicBezTo>
                    <a:pt x="306" y="464"/>
                    <a:pt x="310" y="463"/>
                    <a:pt x="312" y="461"/>
                  </a:cubicBezTo>
                  <a:cubicBezTo>
                    <a:pt x="314" y="459"/>
                    <a:pt x="316" y="457"/>
                    <a:pt x="315" y="456"/>
                  </a:cubicBezTo>
                  <a:cubicBezTo>
                    <a:pt x="314" y="454"/>
                    <a:pt x="313" y="451"/>
                    <a:pt x="309" y="451"/>
                  </a:cubicBezTo>
                  <a:cubicBezTo>
                    <a:pt x="306" y="452"/>
                    <a:pt x="302" y="452"/>
                    <a:pt x="300" y="452"/>
                  </a:cubicBezTo>
                  <a:cubicBezTo>
                    <a:pt x="298" y="452"/>
                    <a:pt x="293" y="445"/>
                    <a:pt x="293" y="443"/>
                  </a:cubicBezTo>
                  <a:cubicBezTo>
                    <a:pt x="293" y="442"/>
                    <a:pt x="293" y="433"/>
                    <a:pt x="293" y="431"/>
                  </a:cubicBezTo>
                  <a:cubicBezTo>
                    <a:pt x="292" y="430"/>
                    <a:pt x="289" y="425"/>
                    <a:pt x="290" y="424"/>
                  </a:cubicBezTo>
                  <a:cubicBezTo>
                    <a:pt x="291" y="422"/>
                    <a:pt x="299" y="416"/>
                    <a:pt x="297" y="415"/>
                  </a:cubicBezTo>
                  <a:cubicBezTo>
                    <a:pt x="296" y="414"/>
                    <a:pt x="290" y="409"/>
                    <a:pt x="288" y="407"/>
                  </a:cubicBezTo>
                  <a:cubicBezTo>
                    <a:pt x="286" y="406"/>
                    <a:pt x="272" y="401"/>
                    <a:pt x="272" y="401"/>
                  </a:cubicBezTo>
                  <a:cubicBezTo>
                    <a:pt x="272" y="401"/>
                    <a:pt x="270" y="395"/>
                    <a:pt x="270" y="394"/>
                  </a:cubicBezTo>
                  <a:cubicBezTo>
                    <a:pt x="271" y="392"/>
                    <a:pt x="270" y="384"/>
                    <a:pt x="272" y="383"/>
                  </a:cubicBezTo>
                  <a:cubicBezTo>
                    <a:pt x="274" y="382"/>
                    <a:pt x="288" y="382"/>
                    <a:pt x="288" y="382"/>
                  </a:cubicBezTo>
                  <a:cubicBezTo>
                    <a:pt x="288" y="382"/>
                    <a:pt x="292" y="377"/>
                    <a:pt x="291" y="376"/>
                  </a:cubicBezTo>
                  <a:cubicBezTo>
                    <a:pt x="291" y="375"/>
                    <a:pt x="289" y="370"/>
                    <a:pt x="289" y="370"/>
                  </a:cubicBezTo>
                  <a:cubicBezTo>
                    <a:pt x="289" y="370"/>
                    <a:pt x="288" y="365"/>
                    <a:pt x="289" y="365"/>
                  </a:cubicBezTo>
                  <a:cubicBezTo>
                    <a:pt x="290" y="365"/>
                    <a:pt x="295" y="366"/>
                    <a:pt x="297" y="367"/>
                  </a:cubicBezTo>
                  <a:cubicBezTo>
                    <a:pt x="299" y="368"/>
                    <a:pt x="305" y="369"/>
                    <a:pt x="306" y="370"/>
                  </a:cubicBezTo>
                  <a:cubicBezTo>
                    <a:pt x="307" y="371"/>
                    <a:pt x="310" y="375"/>
                    <a:pt x="314" y="373"/>
                  </a:cubicBezTo>
                  <a:cubicBezTo>
                    <a:pt x="317" y="370"/>
                    <a:pt x="318" y="370"/>
                    <a:pt x="319" y="367"/>
                  </a:cubicBezTo>
                  <a:cubicBezTo>
                    <a:pt x="320" y="364"/>
                    <a:pt x="323" y="360"/>
                    <a:pt x="325" y="362"/>
                  </a:cubicBezTo>
                  <a:cubicBezTo>
                    <a:pt x="328" y="364"/>
                    <a:pt x="329" y="369"/>
                    <a:pt x="329" y="370"/>
                  </a:cubicBezTo>
                  <a:cubicBezTo>
                    <a:pt x="329" y="371"/>
                    <a:pt x="332" y="381"/>
                    <a:pt x="333" y="385"/>
                  </a:cubicBezTo>
                  <a:cubicBezTo>
                    <a:pt x="334" y="389"/>
                    <a:pt x="339" y="393"/>
                    <a:pt x="342" y="395"/>
                  </a:cubicBezTo>
                  <a:cubicBezTo>
                    <a:pt x="344" y="397"/>
                    <a:pt x="352" y="395"/>
                    <a:pt x="353" y="393"/>
                  </a:cubicBezTo>
                  <a:cubicBezTo>
                    <a:pt x="354" y="391"/>
                    <a:pt x="353" y="387"/>
                    <a:pt x="357" y="388"/>
                  </a:cubicBezTo>
                  <a:cubicBezTo>
                    <a:pt x="361" y="390"/>
                    <a:pt x="363" y="394"/>
                    <a:pt x="365" y="395"/>
                  </a:cubicBezTo>
                  <a:cubicBezTo>
                    <a:pt x="367" y="397"/>
                    <a:pt x="370" y="399"/>
                    <a:pt x="371" y="398"/>
                  </a:cubicBezTo>
                  <a:cubicBezTo>
                    <a:pt x="373" y="397"/>
                    <a:pt x="378" y="395"/>
                    <a:pt x="378" y="395"/>
                  </a:cubicBezTo>
                  <a:cubicBezTo>
                    <a:pt x="378" y="395"/>
                    <a:pt x="378" y="393"/>
                    <a:pt x="378" y="391"/>
                  </a:cubicBezTo>
                  <a:cubicBezTo>
                    <a:pt x="377" y="389"/>
                    <a:pt x="379" y="380"/>
                    <a:pt x="379" y="380"/>
                  </a:cubicBezTo>
                  <a:cubicBezTo>
                    <a:pt x="388" y="370"/>
                    <a:pt x="388" y="370"/>
                    <a:pt x="388" y="370"/>
                  </a:cubicBezTo>
                  <a:cubicBezTo>
                    <a:pt x="388" y="370"/>
                    <a:pt x="398" y="365"/>
                    <a:pt x="400" y="366"/>
                  </a:cubicBezTo>
                  <a:cubicBezTo>
                    <a:pt x="403" y="367"/>
                    <a:pt x="410" y="370"/>
                    <a:pt x="411" y="372"/>
                  </a:cubicBezTo>
                  <a:cubicBezTo>
                    <a:pt x="412" y="374"/>
                    <a:pt x="413" y="380"/>
                    <a:pt x="413" y="381"/>
                  </a:cubicBezTo>
                  <a:cubicBezTo>
                    <a:pt x="413" y="382"/>
                    <a:pt x="417" y="402"/>
                    <a:pt x="416" y="403"/>
                  </a:cubicBezTo>
                  <a:cubicBezTo>
                    <a:pt x="415" y="405"/>
                    <a:pt x="406" y="419"/>
                    <a:pt x="403" y="422"/>
                  </a:cubicBezTo>
                  <a:cubicBezTo>
                    <a:pt x="400" y="424"/>
                    <a:pt x="391" y="424"/>
                    <a:pt x="390" y="432"/>
                  </a:cubicBezTo>
                  <a:cubicBezTo>
                    <a:pt x="389" y="440"/>
                    <a:pt x="389" y="445"/>
                    <a:pt x="392" y="448"/>
                  </a:cubicBezTo>
                  <a:cubicBezTo>
                    <a:pt x="394" y="450"/>
                    <a:pt x="400" y="452"/>
                    <a:pt x="403" y="452"/>
                  </a:cubicBezTo>
                  <a:cubicBezTo>
                    <a:pt x="406" y="452"/>
                    <a:pt x="410" y="454"/>
                    <a:pt x="411" y="456"/>
                  </a:cubicBezTo>
                  <a:cubicBezTo>
                    <a:pt x="413" y="459"/>
                    <a:pt x="413" y="467"/>
                    <a:pt x="412" y="468"/>
                  </a:cubicBezTo>
                  <a:cubicBezTo>
                    <a:pt x="411" y="470"/>
                    <a:pt x="411" y="481"/>
                    <a:pt x="407" y="479"/>
                  </a:cubicBezTo>
                  <a:cubicBezTo>
                    <a:pt x="404" y="478"/>
                    <a:pt x="403" y="471"/>
                    <a:pt x="397" y="470"/>
                  </a:cubicBezTo>
                  <a:cubicBezTo>
                    <a:pt x="390" y="469"/>
                    <a:pt x="386" y="475"/>
                    <a:pt x="386" y="479"/>
                  </a:cubicBezTo>
                  <a:cubicBezTo>
                    <a:pt x="387" y="482"/>
                    <a:pt x="394" y="496"/>
                    <a:pt x="398" y="497"/>
                  </a:cubicBezTo>
                  <a:cubicBezTo>
                    <a:pt x="402" y="498"/>
                    <a:pt x="412" y="500"/>
                    <a:pt x="414" y="502"/>
                  </a:cubicBezTo>
                  <a:cubicBezTo>
                    <a:pt x="416" y="505"/>
                    <a:pt x="424" y="514"/>
                    <a:pt x="424" y="515"/>
                  </a:cubicBezTo>
                  <a:cubicBezTo>
                    <a:pt x="424" y="517"/>
                    <a:pt x="421" y="528"/>
                    <a:pt x="420" y="531"/>
                  </a:cubicBezTo>
                  <a:cubicBezTo>
                    <a:pt x="419" y="534"/>
                    <a:pt x="417" y="543"/>
                    <a:pt x="419" y="543"/>
                  </a:cubicBezTo>
                  <a:cubicBezTo>
                    <a:pt x="421" y="543"/>
                    <a:pt x="431" y="546"/>
                    <a:pt x="432" y="547"/>
                  </a:cubicBezTo>
                  <a:cubicBezTo>
                    <a:pt x="432" y="548"/>
                    <a:pt x="438" y="555"/>
                    <a:pt x="440" y="557"/>
                  </a:cubicBezTo>
                  <a:cubicBezTo>
                    <a:pt x="442" y="558"/>
                    <a:pt x="440" y="565"/>
                    <a:pt x="439" y="568"/>
                  </a:cubicBezTo>
                  <a:cubicBezTo>
                    <a:pt x="437" y="571"/>
                    <a:pt x="431" y="574"/>
                    <a:pt x="437" y="576"/>
                  </a:cubicBezTo>
                  <a:cubicBezTo>
                    <a:pt x="443" y="578"/>
                    <a:pt x="447" y="578"/>
                    <a:pt x="448" y="580"/>
                  </a:cubicBezTo>
                  <a:cubicBezTo>
                    <a:pt x="448" y="583"/>
                    <a:pt x="449" y="587"/>
                    <a:pt x="444" y="591"/>
                  </a:cubicBezTo>
                  <a:cubicBezTo>
                    <a:pt x="439" y="596"/>
                    <a:pt x="434" y="600"/>
                    <a:pt x="434" y="603"/>
                  </a:cubicBezTo>
                  <a:cubicBezTo>
                    <a:pt x="434" y="606"/>
                    <a:pt x="436" y="611"/>
                    <a:pt x="436" y="614"/>
                  </a:cubicBezTo>
                  <a:cubicBezTo>
                    <a:pt x="437" y="616"/>
                    <a:pt x="442" y="623"/>
                    <a:pt x="442" y="625"/>
                  </a:cubicBezTo>
                  <a:cubicBezTo>
                    <a:pt x="443" y="626"/>
                    <a:pt x="444" y="629"/>
                    <a:pt x="444" y="629"/>
                  </a:cubicBezTo>
                  <a:cubicBezTo>
                    <a:pt x="444" y="629"/>
                    <a:pt x="453" y="713"/>
                    <a:pt x="453" y="717"/>
                  </a:cubicBezTo>
                  <a:cubicBezTo>
                    <a:pt x="453" y="721"/>
                    <a:pt x="492" y="795"/>
                    <a:pt x="519" y="790"/>
                  </a:cubicBezTo>
                  <a:cubicBezTo>
                    <a:pt x="546" y="785"/>
                    <a:pt x="663" y="712"/>
                    <a:pt x="674" y="706"/>
                  </a:cubicBezTo>
                  <a:cubicBezTo>
                    <a:pt x="685" y="700"/>
                    <a:pt x="760" y="636"/>
                    <a:pt x="766" y="619"/>
                  </a:cubicBezTo>
                  <a:cubicBezTo>
                    <a:pt x="772" y="602"/>
                    <a:pt x="804" y="442"/>
                    <a:pt x="810" y="428"/>
                  </a:cubicBezTo>
                  <a:cubicBezTo>
                    <a:pt x="816" y="414"/>
                    <a:pt x="870" y="258"/>
                    <a:pt x="870" y="258"/>
                  </a:cubicBezTo>
                  <a:cubicBezTo>
                    <a:pt x="836" y="242"/>
                    <a:pt x="836" y="242"/>
                    <a:pt x="836" y="242"/>
                  </a:cubicBezTo>
                  <a:cubicBezTo>
                    <a:pt x="835" y="240"/>
                    <a:pt x="835" y="240"/>
                    <a:pt x="835" y="240"/>
                  </a:cubicBezTo>
                  <a:cubicBezTo>
                    <a:pt x="670" y="137"/>
                    <a:pt x="670" y="137"/>
                    <a:pt x="670" y="137"/>
                  </a:cubicBezTo>
                  <a:cubicBezTo>
                    <a:pt x="558" y="111"/>
                    <a:pt x="558" y="111"/>
                    <a:pt x="558" y="111"/>
                  </a:cubicBezTo>
                </a:path>
              </a:pathLst>
            </a:custGeom>
            <a:grpFill/>
            <a:ln w="5" cap="flat">
              <a:solidFill>
                <a:schemeClr val="tx1">
                  <a:lumMod val="50000"/>
                  <a:lumOff val="50000"/>
                </a:schemeClr>
              </a:solidFill>
              <a:prstDash val="solid"/>
              <a:miter lim="800000"/>
            </a:ln>
          </p:spPr>
          <p:txBody>
            <a:bodyPr vert="horz" wrap="square" lIns="243776" tIns="121888" rIns="243776" bIns="121888" numCol="1" anchor="t" anchorCtr="0" compatLnSpc="1"/>
            <a:lstStyle/>
            <a:p>
              <a:endParaRPr lang="en-US" sz="4800"/>
            </a:p>
          </p:txBody>
        </p:sp>
        <p:sp>
          <p:nvSpPr>
            <p:cNvPr id="14" name="Freeform 13"/>
            <p:cNvSpPr/>
            <p:nvPr/>
          </p:nvSpPr>
          <p:spPr bwMode="auto">
            <a:xfrm>
              <a:off x="1066800" y="1547813"/>
              <a:ext cx="1541463" cy="1408113"/>
            </a:xfrm>
            <a:custGeom>
              <a:avLst/>
              <a:gdLst/>
              <a:ahLst/>
              <a:cxnLst>
                <a:cxn ang="0">
                  <a:pos x="500" y="89"/>
                </a:cxn>
                <a:cxn ang="0">
                  <a:pos x="441" y="24"/>
                </a:cxn>
                <a:cxn ang="0">
                  <a:pos x="351" y="9"/>
                </a:cxn>
                <a:cxn ang="0">
                  <a:pos x="313" y="45"/>
                </a:cxn>
                <a:cxn ang="0">
                  <a:pos x="343" y="69"/>
                </a:cxn>
                <a:cxn ang="0">
                  <a:pos x="348" y="101"/>
                </a:cxn>
                <a:cxn ang="0">
                  <a:pos x="326" y="117"/>
                </a:cxn>
                <a:cxn ang="0">
                  <a:pos x="313" y="152"/>
                </a:cxn>
                <a:cxn ang="0">
                  <a:pos x="341" y="208"/>
                </a:cxn>
                <a:cxn ang="0">
                  <a:pos x="302" y="192"/>
                </a:cxn>
                <a:cxn ang="0">
                  <a:pos x="302" y="130"/>
                </a:cxn>
                <a:cxn ang="0">
                  <a:pos x="290" y="87"/>
                </a:cxn>
                <a:cxn ang="0">
                  <a:pos x="261" y="101"/>
                </a:cxn>
                <a:cxn ang="0">
                  <a:pos x="265" y="134"/>
                </a:cxn>
                <a:cxn ang="0">
                  <a:pos x="240" y="116"/>
                </a:cxn>
                <a:cxn ang="0">
                  <a:pos x="248" y="77"/>
                </a:cxn>
                <a:cxn ang="0">
                  <a:pos x="225" y="35"/>
                </a:cxn>
                <a:cxn ang="0">
                  <a:pos x="159" y="51"/>
                </a:cxn>
                <a:cxn ang="0">
                  <a:pos x="97" y="56"/>
                </a:cxn>
                <a:cxn ang="0">
                  <a:pos x="80" y="95"/>
                </a:cxn>
                <a:cxn ang="0">
                  <a:pos x="64" y="139"/>
                </a:cxn>
                <a:cxn ang="0">
                  <a:pos x="110" y="151"/>
                </a:cxn>
                <a:cxn ang="0">
                  <a:pos x="123" y="185"/>
                </a:cxn>
                <a:cxn ang="0">
                  <a:pos x="90" y="164"/>
                </a:cxn>
                <a:cxn ang="0">
                  <a:pos x="94" y="245"/>
                </a:cxn>
                <a:cxn ang="0">
                  <a:pos x="73" y="327"/>
                </a:cxn>
                <a:cxn ang="0">
                  <a:pos x="28" y="344"/>
                </a:cxn>
                <a:cxn ang="0">
                  <a:pos x="13" y="398"/>
                </a:cxn>
                <a:cxn ang="0">
                  <a:pos x="52" y="395"/>
                </a:cxn>
                <a:cxn ang="0">
                  <a:pos x="68" y="438"/>
                </a:cxn>
                <a:cxn ang="0">
                  <a:pos x="132" y="415"/>
                </a:cxn>
                <a:cxn ang="0">
                  <a:pos x="134" y="378"/>
                </a:cxn>
                <a:cxn ang="0">
                  <a:pos x="178" y="385"/>
                </a:cxn>
                <a:cxn ang="0">
                  <a:pos x="201" y="442"/>
                </a:cxn>
                <a:cxn ang="0">
                  <a:pos x="189" y="481"/>
                </a:cxn>
                <a:cxn ang="0">
                  <a:pos x="240" y="489"/>
                </a:cxn>
                <a:cxn ang="0">
                  <a:pos x="285" y="478"/>
                </a:cxn>
                <a:cxn ang="0">
                  <a:pos x="309" y="451"/>
                </a:cxn>
                <a:cxn ang="0">
                  <a:pos x="297" y="415"/>
                </a:cxn>
                <a:cxn ang="0">
                  <a:pos x="288" y="382"/>
                </a:cxn>
                <a:cxn ang="0">
                  <a:pos x="306" y="370"/>
                </a:cxn>
                <a:cxn ang="0">
                  <a:pos x="333" y="385"/>
                </a:cxn>
                <a:cxn ang="0">
                  <a:pos x="371" y="398"/>
                </a:cxn>
                <a:cxn ang="0">
                  <a:pos x="400" y="366"/>
                </a:cxn>
                <a:cxn ang="0">
                  <a:pos x="390" y="432"/>
                </a:cxn>
                <a:cxn ang="0">
                  <a:pos x="407" y="479"/>
                </a:cxn>
                <a:cxn ang="0">
                  <a:pos x="424" y="515"/>
                </a:cxn>
                <a:cxn ang="0">
                  <a:pos x="439" y="568"/>
                </a:cxn>
                <a:cxn ang="0">
                  <a:pos x="436" y="614"/>
                </a:cxn>
                <a:cxn ang="0">
                  <a:pos x="674" y="706"/>
                </a:cxn>
                <a:cxn ang="0">
                  <a:pos x="835" y="240"/>
                </a:cxn>
              </a:cxnLst>
              <a:rect l="0" t="0" r="r" b="b"/>
              <a:pathLst>
                <a:path w="870" h="795">
                  <a:moveTo>
                    <a:pt x="559" y="111"/>
                  </a:moveTo>
                  <a:cubicBezTo>
                    <a:pt x="559" y="111"/>
                    <a:pt x="537" y="119"/>
                    <a:pt x="536" y="119"/>
                  </a:cubicBezTo>
                  <a:cubicBezTo>
                    <a:pt x="535" y="119"/>
                    <a:pt x="514" y="111"/>
                    <a:pt x="514" y="111"/>
                  </a:cubicBezTo>
                  <a:cubicBezTo>
                    <a:pt x="505" y="101"/>
                    <a:pt x="505" y="101"/>
                    <a:pt x="505" y="101"/>
                  </a:cubicBezTo>
                  <a:cubicBezTo>
                    <a:pt x="500" y="89"/>
                    <a:pt x="500" y="89"/>
                    <a:pt x="500" y="89"/>
                  </a:cubicBezTo>
                  <a:cubicBezTo>
                    <a:pt x="500" y="89"/>
                    <a:pt x="487" y="88"/>
                    <a:pt x="485" y="85"/>
                  </a:cubicBezTo>
                  <a:cubicBezTo>
                    <a:pt x="483" y="83"/>
                    <a:pt x="475" y="66"/>
                    <a:pt x="475" y="66"/>
                  </a:cubicBezTo>
                  <a:cubicBezTo>
                    <a:pt x="475" y="66"/>
                    <a:pt x="470" y="57"/>
                    <a:pt x="468" y="54"/>
                  </a:cubicBezTo>
                  <a:cubicBezTo>
                    <a:pt x="466" y="51"/>
                    <a:pt x="446" y="37"/>
                    <a:pt x="446" y="37"/>
                  </a:cubicBezTo>
                  <a:cubicBezTo>
                    <a:pt x="441" y="24"/>
                    <a:pt x="441" y="24"/>
                    <a:pt x="441" y="24"/>
                  </a:cubicBezTo>
                  <a:cubicBezTo>
                    <a:pt x="421" y="16"/>
                    <a:pt x="421" y="16"/>
                    <a:pt x="421" y="16"/>
                  </a:cubicBezTo>
                  <a:cubicBezTo>
                    <a:pt x="421" y="16"/>
                    <a:pt x="406" y="12"/>
                    <a:pt x="402" y="14"/>
                  </a:cubicBezTo>
                  <a:cubicBezTo>
                    <a:pt x="398" y="16"/>
                    <a:pt x="382" y="18"/>
                    <a:pt x="382" y="18"/>
                  </a:cubicBezTo>
                  <a:cubicBezTo>
                    <a:pt x="366" y="17"/>
                    <a:pt x="366" y="17"/>
                    <a:pt x="366" y="17"/>
                  </a:cubicBezTo>
                  <a:cubicBezTo>
                    <a:pt x="351" y="9"/>
                    <a:pt x="351" y="9"/>
                    <a:pt x="351" y="9"/>
                  </a:cubicBezTo>
                  <a:cubicBezTo>
                    <a:pt x="340" y="0"/>
                    <a:pt x="340" y="0"/>
                    <a:pt x="340" y="0"/>
                  </a:cubicBezTo>
                  <a:cubicBezTo>
                    <a:pt x="325" y="11"/>
                    <a:pt x="325" y="11"/>
                    <a:pt x="325" y="11"/>
                  </a:cubicBezTo>
                  <a:cubicBezTo>
                    <a:pt x="325" y="11"/>
                    <a:pt x="319" y="15"/>
                    <a:pt x="318" y="19"/>
                  </a:cubicBezTo>
                  <a:cubicBezTo>
                    <a:pt x="316" y="23"/>
                    <a:pt x="316" y="27"/>
                    <a:pt x="316" y="30"/>
                  </a:cubicBezTo>
                  <a:cubicBezTo>
                    <a:pt x="316" y="33"/>
                    <a:pt x="313" y="43"/>
                    <a:pt x="313" y="45"/>
                  </a:cubicBezTo>
                  <a:cubicBezTo>
                    <a:pt x="313" y="47"/>
                    <a:pt x="314" y="58"/>
                    <a:pt x="314" y="58"/>
                  </a:cubicBezTo>
                  <a:cubicBezTo>
                    <a:pt x="322" y="66"/>
                    <a:pt x="322" y="66"/>
                    <a:pt x="322" y="66"/>
                  </a:cubicBezTo>
                  <a:cubicBezTo>
                    <a:pt x="322" y="66"/>
                    <a:pt x="324" y="69"/>
                    <a:pt x="325" y="69"/>
                  </a:cubicBezTo>
                  <a:cubicBezTo>
                    <a:pt x="327" y="69"/>
                    <a:pt x="337" y="70"/>
                    <a:pt x="337" y="70"/>
                  </a:cubicBezTo>
                  <a:cubicBezTo>
                    <a:pt x="337" y="70"/>
                    <a:pt x="342" y="69"/>
                    <a:pt x="343" y="69"/>
                  </a:cubicBezTo>
                  <a:cubicBezTo>
                    <a:pt x="344" y="69"/>
                    <a:pt x="350" y="68"/>
                    <a:pt x="350" y="70"/>
                  </a:cubicBezTo>
                  <a:cubicBezTo>
                    <a:pt x="349" y="71"/>
                    <a:pt x="354" y="72"/>
                    <a:pt x="352" y="75"/>
                  </a:cubicBezTo>
                  <a:cubicBezTo>
                    <a:pt x="351" y="78"/>
                    <a:pt x="346" y="80"/>
                    <a:pt x="346" y="83"/>
                  </a:cubicBezTo>
                  <a:cubicBezTo>
                    <a:pt x="345" y="86"/>
                    <a:pt x="345" y="91"/>
                    <a:pt x="345" y="93"/>
                  </a:cubicBezTo>
                  <a:cubicBezTo>
                    <a:pt x="346" y="95"/>
                    <a:pt x="348" y="98"/>
                    <a:pt x="348" y="101"/>
                  </a:cubicBezTo>
                  <a:cubicBezTo>
                    <a:pt x="348" y="104"/>
                    <a:pt x="350" y="109"/>
                    <a:pt x="350" y="113"/>
                  </a:cubicBezTo>
                  <a:cubicBezTo>
                    <a:pt x="350" y="116"/>
                    <a:pt x="351" y="119"/>
                    <a:pt x="348" y="121"/>
                  </a:cubicBezTo>
                  <a:cubicBezTo>
                    <a:pt x="346" y="123"/>
                    <a:pt x="341" y="123"/>
                    <a:pt x="340" y="123"/>
                  </a:cubicBezTo>
                  <a:cubicBezTo>
                    <a:pt x="338" y="123"/>
                    <a:pt x="332" y="123"/>
                    <a:pt x="332" y="123"/>
                  </a:cubicBezTo>
                  <a:cubicBezTo>
                    <a:pt x="326" y="117"/>
                    <a:pt x="326" y="117"/>
                    <a:pt x="326" y="117"/>
                  </a:cubicBezTo>
                  <a:cubicBezTo>
                    <a:pt x="326" y="117"/>
                    <a:pt x="323" y="113"/>
                    <a:pt x="321" y="115"/>
                  </a:cubicBezTo>
                  <a:cubicBezTo>
                    <a:pt x="318" y="117"/>
                    <a:pt x="320" y="116"/>
                    <a:pt x="319" y="117"/>
                  </a:cubicBezTo>
                  <a:cubicBezTo>
                    <a:pt x="318" y="122"/>
                    <a:pt x="316" y="125"/>
                    <a:pt x="316" y="126"/>
                  </a:cubicBezTo>
                  <a:cubicBezTo>
                    <a:pt x="317" y="127"/>
                    <a:pt x="311" y="145"/>
                    <a:pt x="311" y="145"/>
                  </a:cubicBezTo>
                  <a:cubicBezTo>
                    <a:pt x="313" y="152"/>
                    <a:pt x="313" y="152"/>
                    <a:pt x="313" y="152"/>
                  </a:cubicBezTo>
                  <a:cubicBezTo>
                    <a:pt x="313" y="152"/>
                    <a:pt x="312" y="162"/>
                    <a:pt x="313" y="165"/>
                  </a:cubicBezTo>
                  <a:cubicBezTo>
                    <a:pt x="313" y="168"/>
                    <a:pt x="308" y="175"/>
                    <a:pt x="310" y="178"/>
                  </a:cubicBezTo>
                  <a:cubicBezTo>
                    <a:pt x="311" y="181"/>
                    <a:pt x="318" y="195"/>
                    <a:pt x="318" y="195"/>
                  </a:cubicBezTo>
                  <a:cubicBezTo>
                    <a:pt x="332" y="203"/>
                    <a:pt x="332" y="203"/>
                    <a:pt x="332" y="203"/>
                  </a:cubicBezTo>
                  <a:cubicBezTo>
                    <a:pt x="341" y="208"/>
                    <a:pt x="341" y="208"/>
                    <a:pt x="341" y="208"/>
                  </a:cubicBezTo>
                  <a:cubicBezTo>
                    <a:pt x="345" y="214"/>
                    <a:pt x="345" y="214"/>
                    <a:pt x="345" y="214"/>
                  </a:cubicBezTo>
                  <a:cubicBezTo>
                    <a:pt x="345" y="214"/>
                    <a:pt x="333" y="211"/>
                    <a:pt x="332" y="211"/>
                  </a:cubicBezTo>
                  <a:cubicBezTo>
                    <a:pt x="331" y="210"/>
                    <a:pt x="321" y="206"/>
                    <a:pt x="321" y="206"/>
                  </a:cubicBezTo>
                  <a:cubicBezTo>
                    <a:pt x="312" y="202"/>
                    <a:pt x="312" y="202"/>
                    <a:pt x="312" y="202"/>
                  </a:cubicBezTo>
                  <a:cubicBezTo>
                    <a:pt x="302" y="192"/>
                    <a:pt x="302" y="192"/>
                    <a:pt x="302" y="192"/>
                  </a:cubicBezTo>
                  <a:cubicBezTo>
                    <a:pt x="298" y="181"/>
                    <a:pt x="298" y="181"/>
                    <a:pt x="298" y="181"/>
                  </a:cubicBezTo>
                  <a:cubicBezTo>
                    <a:pt x="298" y="181"/>
                    <a:pt x="303" y="167"/>
                    <a:pt x="300" y="166"/>
                  </a:cubicBezTo>
                  <a:cubicBezTo>
                    <a:pt x="299" y="165"/>
                    <a:pt x="301" y="158"/>
                    <a:pt x="301" y="157"/>
                  </a:cubicBezTo>
                  <a:cubicBezTo>
                    <a:pt x="301" y="155"/>
                    <a:pt x="302" y="144"/>
                    <a:pt x="302" y="144"/>
                  </a:cubicBezTo>
                  <a:cubicBezTo>
                    <a:pt x="302" y="130"/>
                    <a:pt x="302" y="130"/>
                    <a:pt x="302" y="130"/>
                  </a:cubicBezTo>
                  <a:cubicBezTo>
                    <a:pt x="302" y="130"/>
                    <a:pt x="302" y="122"/>
                    <a:pt x="304" y="120"/>
                  </a:cubicBezTo>
                  <a:cubicBezTo>
                    <a:pt x="305" y="118"/>
                    <a:pt x="311" y="109"/>
                    <a:pt x="313" y="108"/>
                  </a:cubicBezTo>
                  <a:cubicBezTo>
                    <a:pt x="315" y="106"/>
                    <a:pt x="314" y="100"/>
                    <a:pt x="314" y="100"/>
                  </a:cubicBezTo>
                  <a:cubicBezTo>
                    <a:pt x="302" y="96"/>
                    <a:pt x="302" y="96"/>
                    <a:pt x="302" y="96"/>
                  </a:cubicBezTo>
                  <a:cubicBezTo>
                    <a:pt x="290" y="87"/>
                    <a:pt x="290" y="87"/>
                    <a:pt x="290" y="87"/>
                  </a:cubicBezTo>
                  <a:cubicBezTo>
                    <a:pt x="290" y="87"/>
                    <a:pt x="282" y="81"/>
                    <a:pt x="281" y="80"/>
                  </a:cubicBezTo>
                  <a:cubicBezTo>
                    <a:pt x="280" y="79"/>
                    <a:pt x="277" y="77"/>
                    <a:pt x="276" y="77"/>
                  </a:cubicBezTo>
                  <a:cubicBezTo>
                    <a:pt x="275" y="77"/>
                    <a:pt x="265" y="82"/>
                    <a:pt x="265" y="82"/>
                  </a:cubicBezTo>
                  <a:cubicBezTo>
                    <a:pt x="265" y="82"/>
                    <a:pt x="261" y="92"/>
                    <a:pt x="261" y="93"/>
                  </a:cubicBezTo>
                  <a:cubicBezTo>
                    <a:pt x="261" y="94"/>
                    <a:pt x="259" y="100"/>
                    <a:pt x="261" y="101"/>
                  </a:cubicBezTo>
                  <a:cubicBezTo>
                    <a:pt x="263" y="102"/>
                    <a:pt x="264" y="106"/>
                    <a:pt x="266" y="107"/>
                  </a:cubicBezTo>
                  <a:cubicBezTo>
                    <a:pt x="269" y="107"/>
                    <a:pt x="270" y="104"/>
                    <a:pt x="271" y="108"/>
                  </a:cubicBezTo>
                  <a:cubicBezTo>
                    <a:pt x="272" y="111"/>
                    <a:pt x="274" y="112"/>
                    <a:pt x="273" y="115"/>
                  </a:cubicBezTo>
                  <a:cubicBezTo>
                    <a:pt x="272" y="118"/>
                    <a:pt x="274" y="122"/>
                    <a:pt x="272" y="125"/>
                  </a:cubicBezTo>
                  <a:cubicBezTo>
                    <a:pt x="270" y="128"/>
                    <a:pt x="265" y="133"/>
                    <a:pt x="265" y="134"/>
                  </a:cubicBezTo>
                  <a:cubicBezTo>
                    <a:pt x="265" y="135"/>
                    <a:pt x="264" y="138"/>
                    <a:pt x="261" y="136"/>
                  </a:cubicBezTo>
                  <a:cubicBezTo>
                    <a:pt x="258" y="134"/>
                    <a:pt x="255" y="127"/>
                    <a:pt x="255" y="127"/>
                  </a:cubicBezTo>
                  <a:cubicBezTo>
                    <a:pt x="246" y="125"/>
                    <a:pt x="246" y="125"/>
                    <a:pt x="246" y="125"/>
                  </a:cubicBezTo>
                  <a:cubicBezTo>
                    <a:pt x="241" y="123"/>
                    <a:pt x="241" y="123"/>
                    <a:pt x="241" y="123"/>
                  </a:cubicBezTo>
                  <a:cubicBezTo>
                    <a:pt x="240" y="116"/>
                    <a:pt x="240" y="116"/>
                    <a:pt x="240" y="116"/>
                  </a:cubicBezTo>
                  <a:cubicBezTo>
                    <a:pt x="241" y="108"/>
                    <a:pt x="241" y="108"/>
                    <a:pt x="241" y="108"/>
                  </a:cubicBezTo>
                  <a:cubicBezTo>
                    <a:pt x="245" y="105"/>
                    <a:pt x="245" y="105"/>
                    <a:pt x="245" y="105"/>
                  </a:cubicBezTo>
                  <a:cubicBezTo>
                    <a:pt x="245" y="105"/>
                    <a:pt x="252" y="105"/>
                    <a:pt x="252" y="103"/>
                  </a:cubicBezTo>
                  <a:cubicBezTo>
                    <a:pt x="252" y="101"/>
                    <a:pt x="253" y="90"/>
                    <a:pt x="253" y="90"/>
                  </a:cubicBezTo>
                  <a:cubicBezTo>
                    <a:pt x="253" y="90"/>
                    <a:pt x="250" y="80"/>
                    <a:pt x="248" y="77"/>
                  </a:cubicBezTo>
                  <a:cubicBezTo>
                    <a:pt x="247" y="75"/>
                    <a:pt x="246" y="67"/>
                    <a:pt x="245" y="66"/>
                  </a:cubicBezTo>
                  <a:cubicBezTo>
                    <a:pt x="245" y="65"/>
                    <a:pt x="241" y="59"/>
                    <a:pt x="241" y="58"/>
                  </a:cubicBezTo>
                  <a:cubicBezTo>
                    <a:pt x="240" y="57"/>
                    <a:pt x="237" y="51"/>
                    <a:pt x="237" y="48"/>
                  </a:cubicBezTo>
                  <a:cubicBezTo>
                    <a:pt x="237" y="45"/>
                    <a:pt x="234" y="38"/>
                    <a:pt x="233" y="37"/>
                  </a:cubicBezTo>
                  <a:cubicBezTo>
                    <a:pt x="232" y="36"/>
                    <a:pt x="225" y="35"/>
                    <a:pt x="225" y="35"/>
                  </a:cubicBezTo>
                  <a:cubicBezTo>
                    <a:pt x="219" y="34"/>
                    <a:pt x="219" y="34"/>
                    <a:pt x="219" y="34"/>
                  </a:cubicBezTo>
                  <a:cubicBezTo>
                    <a:pt x="219" y="34"/>
                    <a:pt x="197" y="38"/>
                    <a:pt x="196" y="38"/>
                  </a:cubicBezTo>
                  <a:cubicBezTo>
                    <a:pt x="195" y="39"/>
                    <a:pt x="185" y="41"/>
                    <a:pt x="182" y="42"/>
                  </a:cubicBezTo>
                  <a:cubicBezTo>
                    <a:pt x="179" y="43"/>
                    <a:pt x="168" y="43"/>
                    <a:pt x="167" y="44"/>
                  </a:cubicBezTo>
                  <a:cubicBezTo>
                    <a:pt x="165" y="45"/>
                    <a:pt x="160" y="49"/>
                    <a:pt x="159" y="51"/>
                  </a:cubicBezTo>
                  <a:cubicBezTo>
                    <a:pt x="158" y="53"/>
                    <a:pt x="159" y="54"/>
                    <a:pt x="153" y="55"/>
                  </a:cubicBezTo>
                  <a:cubicBezTo>
                    <a:pt x="146" y="57"/>
                    <a:pt x="141" y="58"/>
                    <a:pt x="139" y="58"/>
                  </a:cubicBezTo>
                  <a:cubicBezTo>
                    <a:pt x="137" y="58"/>
                    <a:pt x="125" y="55"/>
                    <a:pt x="125" y="55"/>
                  </a:cubicBezTo>
                  <a:cubicBezTo>
                    <a:pt x="125" y="55"/>
                    <a:pt x="114" y="51"/>
                    <a:pt x="111" y="52"/>
                  </a:cubicBezTo>
                  <a:cubicBezTo>
                    <a:pt x="108" y="53"/>
                    <a:pt x="99" y="53"/>
                    <a:pt x="97" y="56"/>
                  </a:cubicBezTo>
                  <a:cubicBezTo>
                    <a:pt x="95" y="58"/>
                    <a:pt x="88" y="65"/>
                    <a:pt x="88" y="65"/>
                  </a:cubicBezTo>
                  <a:cubicBezTo>
                    <a:pt x="88" y="65"/>
                    <a:pt x="83" y="71"/>
                    <a:pt x="82" y="72"/>
                  </a:cubicBezTo>
                  <a:cubicBezTo>
                    <a:pt x="80" y="73"/>
                    <a:pt x="71" y="75"/>
                    <a:pt x="73" y="78"/>
                  </a:cubicBezTo>
                  <a:cubicBezTo>
                    <a:pt x="75" y="82"/>
                    <a:pt x="75" y="87"/>
                    <a:pt x="76" y="89"/>
                  </a:cubicBezTo>
                  <a:cubicBezTo>
                    <a:pt x="77" y="90"/>
                    <a:pt x="80" y="95"/>
                    <a:pt x="80" y="95"/>
                  </a:cubicBezTo>
                  <a:cubicBezTo>
                    <a:pt x="78" y="104"/>
                    <a:pt x="78" y="104"/>
                    <a:pt x="78" y="104"/>
                  </a:cubicBezTo>
                  <a:cubicBezTo>
                    <a:pt x="78" y="104"/>
                    <a:pt x="65" y="102"/>
                    <a:pt x="65" y="104"/>
                  </a:cubicBezTo>
                  <a:cubicBezTo>
                    <a:pt x="64" y="106"/>
                    <a:pt x="62" y="109"/>
                    <a:pt x="63" y="114"/>
                  </a:cubicBezTo>
                  <a:cubicBezTo>
                    <a:pt x="63" y="119"/>
                    <a:pt x="61" y="125"/>
                    <a:pt x="62" y="128"/>
                  </a:cubicBezTo>
                  <a:cubicBezTo>
                    <a:pt x="62" y="131"/>
                    <a:pt x="63" y="138"/>
                    <a:pt x="64" y="139"/>
                  </a:cubicBezTo>
                  <a:cubicBezTo>
                    <a:pt x="65" y="140"/>
                    <a:pt x="71" y="144"/>
                    <a:pt x="72" y="145"/>
                  </a:cubicBezTo>
                  <a:cubicBezTo>
                    <a:pt x="74" y="145"/>
                    <a:pt x="77" y="145"/>
                    <a:pt x="77" y="145"/>
                  </a:cubicBezTo>
                  <a:cubicBezTo>
                    <a:pt x="77" y="145"/>
                    <a:pt x="84" y="146"/>
                    <a:pt x="87" y="147"/>
                  </a:cubicBezTo>
                  <a:cubicBezTo>
                    <a:pt x="89" y="147"/>
                    <a:pt x="99" y="147"/>
                    <a:pt x="99" y="147"/>
                  </a:cubicBezTo>
                  <a:cubicBezTo>
                    <a:pt x="110" y="151"/>
                    <a:pt x="110" y="151"/>
                    <a:pt x="110" y="151"/>
                  </a:cubicBezTo>
                  <a:cubicBezTo>
                    <a:pt x="110" y="151"/>
                    <a:pt x="114" y="156"/>
                    <a:pt x="115" y="157"/>
                  </a:cubicBezTo>
                  <a:cubicBezTo>
                    <a:pt x="116" y="158"/>
                    <a:pt x="120" y="163"/>
                    <a:pt x="121" y="165"/>
                  </a:cubicBezTo>
                  <a:cubicBezTo>
                    <a:pt x="123" y="166"/>
                    <a:pt x="127" y="170"/>
                    <a:pt x="127" y="171"/>
                  </a:cubicBezTo>
                  <a:cubicBezTo>
                    <a:pt x="127" y="172"/>
                    <a:pt x="127" y="176"/>
                    <a:pt x="125" y="180"/>
                  </a:cubicBezTo>
                  <a:cubicBezTo>
                    <a:pt x="123" y="183"/>
                    <a:pt x="125" y="185"/>
                    <a:pt x="123" y="185"/>
                  </a:cubicBezTo>
                  <a:cubicBezTo>
                    <a:pt x="120" y="186"/>
                    <a:pt x="117" y="181"/>
                    <a:pt x="116" y="180"/>
                  </a:cubicBezTo>
                  <a:cubicBezTo>
                    <a:pt x="116" y="179"/>
                    <a:pt x="111" y="172"/>
                    <a:pt x="110" y="171"/>
                  </a:cubicBezTo>
                  <a:cubicBezTo>
                    <a:pt x="109" y="169"/>
                    <a:pt x="107" y="165"/>
                    <a:pt x="107" y="165"/>
                  </a:cubicBezTo>
                  <a:cubicBezTo>
                    <a:pt x="107" y="165"/>
                    <a:pt x="104" y="160"/>
                    <a:pt x="100" y="161"/>
                  </a:cubicBezTo>
                  <a:cubicBezTo>
                    <a:pt x="96" y="162"/>
                    <a:pt x="91" y="163"/>
                    <a:pt x="90" y="164"/>
                  </a:cubicBezTo>
                  <a:cubicBezTo>
                    <a:pt x="89" y="165"/>
                    <a:pt x="86" y="170"/>
                    <a:pt x="87" y="172"/>
                  </a:cubicBezTo>
                  <a:cubicBezTo>
                    <a:pt x="87" y="174"/>
                    <a:pt x="90" y="181"/>
                    <a:pt x="90" y="181"/>
                  </a:cubicBezTo>
                  <a:cubicBezTo>
                    <a:pt x="91" y="201"/>
                    <a:pt x="91" y="201"/>
                    <a:pt x="91" y="201"/>
                  </a:cubicBezTo>
                  <a:cubicBezTo>
                    <a:pt x="91" y="201"/>
                    <a:pt x="92" y="219"/>
                    <a:pt x="92" y="220"/>
                  </a:cubicBezTo>
                  <a:cubicBezTo>
                    <a:pt x="92" y="221"/>
                    <a:pt x="94" y="245"/>
                    <a:pt x="94" y="245"/>
                  </a:cubicBezTo>
                  <a:cubicBezTo>
                    <a:pt x="94" y="245"/>
                    <a:pt x="93" y="256"/>
                    <a:pt x="93" y="258"/>
                  </a:cubicBezTo>
                  <a:cubicBezTo>
                    <a:pt x="93" y="259"/>
                    <a:pt x="88" y="272"/>
                    <a:pt x="87" y="273"/>
                  </a:cubicBezTo>
                  <a:cubicBezTo>
                    <a:pt x="86" y="274"/>
                    <a:pt x="80" y="285"/>
                    <a:pt x="80" y="287"/>
                  </a:cubicBezTo>
                  <a:cubicBezTo>
                    <a:pt x="80" y="288"/>
                    <a:pt x="74" y="305"/>
                    <a:pt x="74" y="305"/>
                  </a:cubicBezTo>
                  <a:cubicBezTo>
                    <a:pt x="74" y="305"/>
                    <a:pt x="73" y="325"/>
                    <a:pt x="73" y="327"/>
                  </a:cubicBezTo>
                  <a:cubicBezTo>
                    <a:pt x="73" y="329"/>
                    <a:pt x="70" y="342"/>
                    <a:pt x="69" y="343"/>
                  </a:cubicBezTo>
                  <a:cubicBezTo>
                    <a:pt x="69" y="344"/>
                    <a:pt x="64" y="350"/>
                    <a:pt x="64" y="350"/>
                  </a:cubicBezTo>
                  <a:cubicBezTo>
                    <a:pt x="64" y="350"/>
                    <a:pt x="56" y="349"/>
                    <a:pt x="53" y="349"/>
                  </a:cubicBezTo>
                  <a:cubicBezTo>
                    <a:pt x="50" y="350"/>
                    <a:pt x="38" y="346"/>
                    <a:pt x="37" y="346"/>
                  </a:cubicBezTo>
                  <a:cubicBezTo>
                    <a:pt x="36" y="346"/>
                    <a:pt x="30" y="343"/>
                    <a:pt x="28" y="344"/>
                  </a:cubicBezTo>
                  <a:cubicBezTo>
                    <a:pt x="26" y="344"/>
                    <a:pt x="17" y="342"/>
                    <a:pt x="12" y="348"/>
                  </a:cubicBezTo>
                  <a:cubicBezTo>
                    <a:pt x="7" y="354"/>
                    <a:pt x="5" y="360"/>
                    <a:pt x="5" y="362"/>
                  </a:cubicBezTo>
                  <a:cubicBezTo>
                    <a:pt x="5" y="364"/>
                    <a:pt x="1" y="371"/>
                    <a:pt x="1" y="374"/>
                  </a:cubicBezTo>
                  <a:cubicBezTo>
                    <a:pt x="0" y="376"/>
                    <a:pt x="0" y="384"/>
                    <a:pt x="1" y="386"/>
                  </a:cubicBezTo>
                  <a:cubicBezTo>
                    <a:pt x="2" y="387"/>
                    <a:pt x="11" y="396"/>
                    <a:pt x="13" y="398"/>
                  </a:cubicBezTo>
                  <a:cubicBezTo>
                    <a:pt x="14" y="399"/>
                    <a:pt x="24" y="402"/>
                    <a:pt x="24" y="402"/>
                  </a:cubicBezTo>
                  <a:cubicBezTo>
                    <a:pt x="24" y="402"/>
                    <a:pt x="31" y="402"/>
                    <a:pt x="33" y="402"/>
                  </a:cubicBezTo>
                  <a:cubicBezTo>
                    <a:pt x="34" y="403"/>
                    <a:pt x="37" y="404"/>
                    <a:pt x="39" y="403"/>
                  </a:cubicBezTo>
                  <a:cubicBezTo>
                    <a:pt x="42" y="402"/>
                    <a:pt x="47" y="402"/>
                    <a:pt x="48" y="401"/>
                  </a:cubicBezTo>
                  <a:cubicBezTo>
                    <a:pt x="49" y="399"/>
                    <a:pt x="52" y="395"/>
                    <a:pt x="52" y="395"/>
                  </a:cubicBezTo>
                  <a:cubicBezTo>
                    <a:pt x="52" y="395"/>
                    <a:pt x="57" y="397"/>
                    <a:pt x="60" y="400"/>
                  </a:cubicBezTo>
                  <a:cubicBezTo>
                    <a:pt x="62" y="403"/>
                    <a:pt x="66" y="408"/>
                    <a:pt x="66" y="409"/>
                  </a:cubicBezTo>
                  <a:cubicBezTo>
                    <a:pt x="66" y="411"/>
                    <a:pt x="68" y="416"/>
                    <a:pt x="65" y="417"/>
                  </a:cubicBezTo>
                  <a:cubicBezTo>
                    <a:pt x="63" y="419"/>
                    <a:pt x="61" y="425"/>
                    <a:pt x="62" y="427"/>
                  </a:cubicBezTo>
                  <a:cubicBezTo>
                    <a:pt x="63" y="429"/>
                    <a:pt x="68" y="436"/>
                    <a:pt x="68" y="438"/>
                  </a:cubicBezTo>
                  <a:cubicBezTo>
                    <a:pt x="68" y="440"/>
                    <a:pt x="85" y="438"/>
                    <a:pt x="85" y="438"/>
                  </a:cubicBezTo>
                  <a:cubicBezTo>
                    <a:pt x="97" y="437"/>
                    <a:pt x="97" y="437"/>
                    <a:pt x="97" y="437"/>
                  </a:cubicBezTo>
                  <a:cubicBezTo>
                    <a:pt x="97" y="437"/>
                    <a:pt x="103" y="430"/>
                    <a:pt x="104" y="429"/>
                  </a:cubicBezTo>
                  <a:cubicBezTo>
                    <a:pt x="105" y="428"/>
                    <a:pt x="121" y="420"/>
                    <a:pt x="121" y="420"/>
                  </a:cubicBezTo>
                  <a:cubicBezTo>
                    <a:pt x="121" y="420"/>
                    <a:pt x="130" y="417"/>
                    <a:pt x="132" y="415"/>
                  </a:cubicBezTo>
                  <a:cubicBezTo>
                    <a:pt x="133" y="413"/>
                    <a:pt x="136" y="401"/>
                    <a:pt x="136" y="401"/>
                  </a:cubicBezTo>
                  <a:cubicBezTo>
                    <a:pt x="136" y="401"/>
                    <a:pt x="140" y="396"/>
                    <a:pt x="142" y="395"/>
                  </a:cubicBezTo>
                  <a:cubicBezTo>
                    <a:pt x="143" y="394"/>
                    <a:pt x="147" y="389"/>
                    <a:pt x="146" y="388"/>
                  </a:cubicBezTo>
                  <a:cubicBezTo>
                    <a:pt x="146" y="386"/>
                    <a:pt x="144" y="379"/>
                    <a:pt x="141" y="379"/>
                  </a:cubicBezTo>
                  <a:cubicBezTo>
                    <a:pt x="138" y="378"/>
                    <a:pt x="134" y="378"/>
                    <a:pt x="134" y="378"/>
                  </a:cubicBezTo>
                  <a:cubicBezTo>
                    <a:pt x="141" y="367"/>
                    <a:pt x="141" y="367"/>
                    <a:pt x="141" y="367"/>
                  </a:cubicBezTo>
                  <a:cubicBezTo>
                    <a:pt x="151" y="363"/>
                    <a:pt x="151" y="363"/>
                    <a:pt x="151" y="363"/>
                  </a:cubicBezTo>
                  <a:cubicBezTo>
                    <a:pt x="151" y="363"/>
                    <a:pt x="155" y="360"/>
                    <a:pt x="161" y="365"/>
                  </a:cubicBezTo>
                  <a:cubicBezTo>
                    <a:pt x="167" y="369"/>
                    <a:pt x="177" y="379"/>
                    <a:pt x="177" y="379"/>
                  </a:cubicBezTo>
                  <a:cubicBezTo>
                    <a:pt x="177" y="379"/>
                    <a:pt x="174" y="381"/>
                    <a:pt x="178" y="385"/>
                  </a:cubicBezTo>
                  <a:cubicBezTo>
                    <a:pt x="183" y="389"/>
                    <a:pt x="187" y="390"/>
                    <a:pt x="189" y="390"/>
                  </a:cubicBezTo>
                  <a:cubicBezTo>
                    <a:pt x="192" y="390"/>
                    <a:pt x="196" y="389"/>
                    <a:pt x="201" y="391"/>
                  </a:cubicBezTo>
                  <a:cubicBezTo>
                    <a:pt x="206" y="392"/>
                    <a:pt x="216" y="398"/>
                    <a:pt x="218" y="401"/>
                  </a:cubicBezTo>
                  <a:cubicBezTo>
                    <a:pt x="220" y="405"/>
                    <a:pt x="223" y="411"/>
                    <a:pt x="218" y="422"/>
                  </a:cubicBezTo>
                  <a:cubicBezTo>
                    <a:pt x="213" y="434"/>
                    <a:pt x="200" y="437"/>
                    <a:pt x="201" y="442"/>
                  </a:cubicBezTo>
                  <a:cubicBezTo>
                    <a:pt x="202" y="446"/>
                    <a:pt x="211" y="450"/>
                    <a:pt x="216" y="451"/>
                  </a:cubicBezTo>
                  <a:cubicBezTo>
                    <a:pt x="221" y="452"/>
                    <a:pt x="231" y="454"/>
                    <a:pt x="229" y="458"/>
                  </a:cubicBezTo>
                  <a:cubicBezTo>
                    <a:pt x="227" y="462"/>
                    <a:pt x="222" y="466"/>
                    <a:pt x="221" y="466"/>
                  </a:cubicBezTo>
                  <a:cubicBezTo>
                    <a:pt x="219" y="466"/>
                    <a:pt x="205" y="474"/>
                    <a:pt x="205" y="474"/>
                  </a:cubicBezTo>
                  <a:cubicBezTo>
                    <a:pt x="205" y="474"/>
                    <a:pt x="190" y="477"/>
                    <a:pt x="189" y="481"/>
                  </a:cubicBezTo>
                  <a:cubicBezTo>
                    <a:pt x="187" y="485"/>
                    <a:pt x="187" y="492"/>
                    <a:pt x="194" y="494"/>
                  </a:cubicBezTo>
                  <a:cubicBezTo>
                    <a:pt x="201" y="495"/>
                    <a:pt x="213" y="496"/>
                    <a:pt x="216" y="492"/>
                  </a:cubicBezTo>
                  <a:cubicBezTo>
                    <a:pt x="220" y="488"/>
                    <a:pt x="221" y="487"/>
                    <a:pt x="224" y="486"/>
                  </a:cubicBezTo>
                  <a:cubicBezTo>
                    <a:pt x="227" y="486"/>
                    <a:pt x="230" y="487"/>
                    <a:pt x="232" y="488"/>
                  </a:cubicBezTo>
                  <a:cubicBezTo>
                    <a:pt x="233" y="490"/>
                    <a:pt x="234" y="489"/>
                    <a:pt x="240" y="489"/>
                  </a:cubicBezTo>
                  <a:cubicBezTo>
                    <a:pt x="245" y="488"/>
                    <a:pt x="255" y="488"/>
                    <a:pt x="255" y="488"/>
                  </a:cubicBezTo>
                  <a:cubicBezTo>
                    <a:pt x="255" y="488"/>
                    <a:pt x="259" y="481"/>
                    <a:pt x="264" y="478"/>
                  </a:cubicBezTo>
                  <a:cubicBezTo>
                    <a:pt x="269" y="475"/>
                    <a:pt x="272" y="472"/>
                    <a:pt x="273" y="472"/>
                  </a:cubicBezTo>
                  <a:cubicBezTo>
                    <a:pt x="274" y="472"/>
                    <a:pt x="279" y="476"/>
                    <a:pt x="280" y="477"/>
                  </a:cubicBezTo>
                  <a:cubicBezTo>
                    <a:pt x="281" y="478"/>
                    <a:pt x="280" y="478"/>
                    <a:pt x="285" y="478"/>
                  </a:cubicBezTo>
                  <a:cubicBezTo>
                    <a:pt x="290" y="478"/>
                    <a:pt x="295" y="475"/>
                    <a:pt x="296" y="474"/>
                  </a:cubicBezTo>
                  <a:cubicBezTo>
                    <a:pt x="297" y="473"/>
                    <a:pt x="299" y="468"/>
                    <a:pt x="303" y="466"/>
                  </a:cubicBezTo>
                  <a:cubicBezTo>
                    <a:pt x="306" y="464"/>
                    <a:pt x="310" y="463"/>
                    <a:pt x="312" y="461"/>
                  </a:cubicBezTo>
                  <a:cubicBezTo>
                    <a:pt x="314" y="459"/>
                    <a:pt x="316" y="457"/>
                    <a:pt x="315" y="456"/>
                  </a:cubicBezTo>
                  <a:cubicBezTo>
                    <a:pt x="314" y="454"/>
                    <a:pt x="313" y="451"/>
                    <a:pt x="309" y="451"/>
                  </a:cubicBezTo>
                  <a:cubicBezTo>
                    <a:pt x="306" y="452"/>
                    <a:pt x="302" y="452"/>
                    <a:pt x="300" y="452"/>
                  </a:cubicBezTo>
                  <a:cubicBezTo>
                    <a:pt x="298" y="452"/>
                    <a:pt x="293" y="445"/>
                    <a:pt x="293" y="443"/>
                  </a:cubicBezTo>
                  <a:cubicBezTo>
                    <a:pt x="293" y="442"/>
                    <a:pt x="293" y="433"/>
                    <a:pt x="293" y="431"/>
                  </a:cubicBezTo>
                  <a:cubicBezTo>
                    <a:pt x="292" y="430"/>
                    <a:pt x="289" y="425"/>
                    <a:pt x="290" y="424"/>
                  </a:cubicBezTo>
                  <a:cubicBezTo>
                    <a:pt x="291" y="422"/>
                    <a:pt x="299" y="416"/>
                    <a:pt x="297" y="415"/>
                  </a:cubicBezTo>
                  <a:cubicBezTo>
                    <a:pt x="296" y="414"/>
                    <a:pt x="290" y="409"/>
                    <a:pt x="288" y="407"/>
                  </a:cubicBezTo>
                  <a:cubicBezTo>
                    <a:pt x="286" y="406"/>
                    <a:pt x="272" y="401"/>
                    <a:pt x="272" y="401"/>
                  </a:cubicBezTo>
                  <a:cubicBezTo>
                    <a:pt x="272" y="401"/>
                    <a:pt x="270" y="395"/>
                    <a:pt x="270" y="394"/>
                  </a:cubicBezTo>
                  <a:cubicBezTo>
                    <a:pt x="271" y="392"/>
                    <a:pt x="270" y="384"/>
                    <a:pt x="272" y="383"/>
                  </a:cubicBezTo>
                  <a:cubicBezTo>
                    <a:pt x="274" y="382"/>
                    <a:pt x="288" y="382"/>
                    <a:pt x="288" y="382"/>
                  </a:cubicBezTo>
                  <a:cubicBezTo>
                    <a:pt x="288" y="382"/>
                    <a:pt x="292" y="377"/>
                    <a:pt x="291" y="376"/>
                  </a:cubicBezTo>
                  <a:cubicBezTo>
                    <a:pt x="291" y="375"/>
                    <a:pt x="289" y="370"/>
                    <a:pt x="289" y="370"/>
                  </a:cubicBezTo>
                  <a:cubicBezTo>
                    <a:pt x="289" y="370"/>
                    <a:pt x="288" y="365"/>
                    <a:pt x="289" y="365"/>
                  </a:cubicBezTo>
                  <a:cubicBezTo>
                    <a:pt x="290" y="365"/>
                    <a:pt x="295" y="366"/>
                    <a:pt x="297" y="367"/>
                  </a:cubicBezTo>
                  <a:cubicBezTo>
                    <a:pt x="299" y="368"/>
                    <a:pt x="305" y="369"/>
                    <a:pt x="306" y="370"/>
                  </a:cubicBezTo>
                  <a:cubicBezTo>
                    <a:pt x="307" y="371"/>
                    <a:pt x="310" y="375"/>
                    <a:pt x="314" y="373"/>
                  </a:cubicBezTo>
                  <a:cubicBezTo>
                    <a:pt x="317" y="370"/>
                    <a:pt x="318" y="370"/>
                    <a:pt x="319" y="367"/>
                  </a:cubicBezTo>
                  <a:cubicBezTo>
                    <a:pt x="320" y="364"/>
                    <a:pt x="323" y="360"/>
                    <a:pt x="325" y="362"/>
                  </a:cubicBezTo>
                  <a:cubicBezTo>
                    <a:pt x="328" y="364"/>
                    <a:pt x="329" y="369"/>
                    <a:pt x="329" y="370"/>
                  </a:cubicBezTo>
                  <a:cubicBezTo>
                    <a:pt x="329" y="371"/>
                    <a:pt x="332" y="381"/>
                    <a:pt x="333" y="385"/>
                  </a:cubicBezTo>
                  <a:cubicBezTo>
                    <a:pt x="334" y="389"/>
                    <a:pt x="339" y="393"/>
                    <a:pt x="342" y="395"/>
                  </a:cubicBezTo>
                  <a:cubicBezTo>
                    <a:pt x="344" y="397"/>
                    <a:pt x="352" y="395"/>
                    <a:pt x="353" y="393"/>
                  </a:cubicBezTo>
                  <a:cubicBezTo>
                    <a:pt x="354" y="391"/>
                    <a:pt x="353" y="387"/>
                    <a:pt x="357" y="388"/>
                  </a:cubicBezTo>
                  <a:cubicBezTo>
                    <a:pt x="361" y="390"/>
                    <a:pt x="363" y="394"/>
                    <a:pt x="365" y="395"/>
                  </a:cubicBezTo>
                  <a:cubicBezTo>
                    <a:pt x="367" y="397"/>
                    <a:pt x="370" y="399"/>
                    <a:pt x="371" y="398"/>
                  </a:cubicBezTo>
                  <a:cubicBezTo>
                    <a:pt x="373" y="397"/>
                    <a:pt x="378" y="395"/>
                    <a:pt x="378" y="395"/>
                  </a:cubicBezTo>
                  <a:cubicBezTo>
                    <a:pt x="378" y="395"/>
                    <a:pt x="378" y="393"/>
                    <a:pt x="378" y="391"/>
                  </a:cubicBezTo>
                  <a:cubicBezTo>
                    <a:pt x="377" y="389"/>
                    <a:pt x="379" y="380"/>
                    <a:pt x="379" y="380"/>
                  </a:cubicBezTo>
                  <a:cubicBezTo>
                    <a:pt x="388" y="370"/>
                    <a:pt x="388" y="370"/>
                    <a:pt x="388" y="370"/>
                  </a:cubicBezTo>
                  <a:cubicBezTo>
                    <a:pt x="388" y="370"/>
                    <a:pt x="398" y="365"/>
                    <a:pt x="400" y="366"/>
                  </a:cubicBezTo>
                  <a:cubicBezTo>
                    <a:pt x="403" y="367"/>
                    <a:pt x="410" y="370"/>
                    <a:pt x="411" y="372"/>
                  </a:cubicBezTo>
                  <a:cubicBezTo>
                    <a:pt x="412" y="374"/>
                    <a:pt x="413" y="380"/>
                    <a:pt x="413" y="381"/>
                  </a:cubicBezTo>
                  <a:cubicBezTo>
                    <a:pt x="413" y="382"/>
                    <a:pt x="417" y="402"/>
                    <a:pt x="416" y="403"/>
                  </a:cubicBezTo>
                  <a:cubicBezTo>
                    <a:pt x="415" y="405"/>
                    <a:pt x="406" y="419"/>
                    <a:pt x="403" y="422"/>
                  </a:cubicBezTo>
                  <a:cubicBezTo>
                    <a:pt x="400" y="424"/>
                    <a:pt x="391" y="424"/>
                    <a:pt x="390" y="432"/>
                  </a:cubicBezTo>
                  <a:cubicBezTo>
                    <a:pt x="389" y="440"/>
                    <a:pt x="389" y="445"/>
                    <a:pt x="392" y="448"/>
                  </a:cubicBezTo>
                  <a:cubicBezTo>
                    <a:pt x="394" y="450"/>
                    <a:pt x="400" y="452"/>
                    <a:pt x="403" y="452"/>
                  </a:cubicBezTo>
                  <a:cubicBezTo>
                    <a:pt x="406" y="452"/>
                    <a:pt x="410" y="454"/>
                    <a:pt x="411" y="456"/>
                  </a:cubicBezTo>
                  <a:cubicBezTo>
                    <a:pt x="413" y="459"/>
                    <a:pt x="413" y="467"/>
                    <a:pt x="412" y="468"/>
                  </a:cubicBezTo>
                  <a:cubicBezTo>
                    <a:pt x="411" y="470"/>
                    <a:pt x="411" y="481"/>
                    <a:pt x="407" y="479"/>
                  </a:cubicBezTo>
                  <a:cubicBezTo>
                    <a:pt x="404" y="478"/>
                    <a:pt x="403" y="471"/>
                    <a:pt x="397" y="470"/>
                  </a:cubicBezTo>
                  <a:cubicBezTo>
                    <a:pt x="390" y="469"/>
                    <a:pt x="386" y="475"/>
                    <a:pt x="386" y="479"/>
                  </a:cubicBezTo>
                  <a:cubicBezTo>
                    <a:pt x="387" y="482"/>
                    <a:pt x="394" y="496"/>
                    <a:pt x="398" y="497"/>
                  </a:cubicBezTo>
                  <a:cubicBezTo>
                    <a:pt x="402" y="498"/>
                    <a:pt x="412" y="500"/>
                    <a:pt x="414" y="502"/>
                  </a:cubicBezTo>
                  <a:cubicBezTo>
                    <a:pt x="416" y="505"/>
                    <a:pt x="424" y="514"/>
                    <a:pt x="424" y="515"/>
                  </a:cubicBezTo>
                  <a:cubicBezTo>
                    <a:pt x="424" y="517"/>
                    <a:pt x="421" y="528"/>
                    <a:pt x="420" y="531"/>
                  </a:cubicBezTo>
                  <a:cubicBezTo>
                    <a:pt x="419" y="534"/>
                    <a:pt x="417" y="543"/>
                    <a:pt x="419" y="543"/>
                  </a:cubicBezTo>
                  <a:cubicBezTo>
                    <a:pt x="421" y="543"/>
                    <a:pt x="431" y="546"/>
                    <a:pt x="432" y="547"/>
                  </a:cubicBezTo>
                  <a:cubicBezTo>
                    <a:pt x="432" y="548"/>
                    <a:pt x="438" y="555"/>
                    <a:pt x="440" y="557"/>
                  </a:cubicBezTo>
                  <a:cubicBezTo>
                    <a:pt x="442" y="558"/>
                    <a:pt x="440" y="565"/>
                    <a:pt x="439" y="568"/>
                  </a:cubicBezTo>
                  <a:cubicBezTo>
                    <a:pt x="437" y="571"/>
                    <a:pt x="431" y="574"/>
                    <a:pt x="437" y="576"/>
                  </a:cubicBezTo>
                  <a:cubicBezTo>
                    <a:pt x="443" y="578"/>
                    <a:pt x="447" y="578"/>
                    <a:pt x="448" y="580"/>
                  </a:cubicBezTo>
                  <a:cubicBezTo>
                    <a:pt x="448" y="583"/>
                    <a:pt x="449" y="587"/>
                    <a:pt x="444" y="591"/>
                  </a:cubicBezTo>
                  <a:cubicBezTo>
                    <a:pt x="439" y="596"/>
                    <a:pt x="434" y="600"/>
                    <a:pt x="434" y="603"/>
                  </a:cubicBezTo>
                  <a:cubicBezTo>
                    <a:pt x="434" y="606"/>
                    <a:pt x="436" y="611"/>
                    <a:pt x="436" y="614"/>
                  </a:cubicBezTo>
                  <a:cubicBezTo>
                    <a:pt x="437" y="616"/>
                    <a:pt x="442" y="623"/>
                    <a:pt x="442" y="625"/>
                  </a:cubicBezTo>
                  <a:cubicBezTo>
                    <a:pt x="443" y="626"/>
                    <a:pt x="444" y="629"/>
                    <a:pt x="444" y="629"/>
                  </a:cubicBezTo>
                  <a:cubicBezTo>
                    <a:pt x="444" y="629"/>
                    <a:pt x="453" y="713"/>
                    <a:pt x="453" y="717"/>
                  </a:cubicBezTo>
                  <a:cubicBezTo>
                    <a:pt x="453" y="721"/>
                    <a:pt x="492" y="795"/>
                    <a:pt x="519" y="790"/>
                  </a:cubicBezTo>
                  <a:cubicBezTo>
                    <a:pt x="546" y="785"/>
                    <a:pt x="663" y="712"/>
                    <a:pt x="674" y="706"/>
                  </a:cubicBezTo>
                  <a:cubicBezTo>
                    <a:pt x="685" y="700"/>
                    <a:pt x="760" y="636"/>
                    <a:pt x="766" y="619"/>
                  </a:cubicBezTo>
                  <a:cubicBezTo>
                    <a:pt x="772" y="602"/>
                    <a:pt x="804" y="442"/>
                    <a:pt x="810" y="428"/>
                  </a:cubicBezTo>
                  <a:cubicBezTo>
                    <a:pt x="816" y="414"/>
                    <a:pt x="870" y="258"/>
                    <a:pt x="870" y="258"/>
                  </a:cubicBezTo>
                  <a:cubicBezTo>
                    <a:pt x="836" y="242"/>
                    <a:pt x="836" y="242"/>
                    <a:pt x="836" y="242"/>
                  </a:cubicBezTo>
                  <a:cubicBezTo>
                    <a:pt x="835" y="240"/>
                    <a:pt x="835" y="240"/>
                    <a:pt x="835" y="240"/>
                  </a:cubicBezTo>
                  <a:cubicBezTo>
                    <a:pt x="670" y="137"/>
                    <a:pt x="670" y="137"/>
                    <a:pt x="670" y="137"/>
                  </a:cubicBezTo>
                  <a:cubicBezTo>
                    <a:pt x="558" y="111"/>
                    <a:pt x="558" y="111"/>
                    <a:pt x="558" y="111"/>
                  </a:cubicBezTo>
                </a:path>
              </a:pathLst>
            </a:custGeom>
            <a:solidFill>
              <a:schemeClr val="accent2"/>
            </a:solidFill>
            <a:ln w="5" cap="flat">
              <a:solidFill>
                <a:schemeClr val="tx1">
                  <a:lumMod val="50000"/>
                  <a:lumOff val="50000"/>
                </a:schemeClr>
              </a:solidFill>
              <a:prstDash val="solid"/>
              <a:miter lim="800000"/>
            </a:ln>
          </p:spPr>
          <p:txBody>
            <a:bodyPr vert="horz" wrap="square" lIns="243776" tIns="121888" rIns="243776" bIns="121888" numCol="1" anchor="t" anchorCtr="0" compatLnSpc="1"/>
            <a:lstStyle/>
            <a:p>
              <a:endParaRPr lang="en-US" sz="4800"/>
            </a:p>
          </p:txBody>
        </p:sp>
        <p:sp>
          <p:nvSpPr>
            <p:cNvPr id="15" name="Freeform 14"/>
            <p:cNvSpPr/>
            <p:nvPr/>
          </p:nvSpPr>
          <p:spPr bwMode="auto">
            <a:xfrm>
              <a:off x="1658938" y="1038225"/>
              <a:ext cx="746125" cy="774700"/>
            </a:xfrm>
            <a:custGeom>
              <a:avLst/>
              <a:gdLst/>
              <a:ahLst/>
              <a:cxnLst>
                <a:cxn ang="0">
                  <a:pos x="341" y="414"/>
                </a:cxn>
                <a:cxn ang="0">
                  <a:pos x="364" y="374"/>
                </a:cxn>
                <a:cxn ang="0">
                  <a:pos x="372" y="334"/>
                </a:cxn>
                <a:cxn ang="0">
                  <a:pos x="366" y="297"/>
                </a:cxn>
                <a:cxn ang="0">
                  <a:pos x="366" y="281"/>
                </a:cxn>
                <a:cxn ang="0">
                  <a:pos x="363" y="263"/>
                </a:cxn>
                <a:cxn ang="0">
                  <a:pos x="346" y="249"/>
                </a:cxn>
                <a:cxn ang="0">
                  <a:pos x="360" y="230"/>
                </a:cxn>
                <a:cxn ang="0">
                  <a:pos x="386" y="228"/>
                </a:cxn>
                <a:cxn ang="0">
                  <a:pos x="407" y="207"/>
                </a:cxn>
                <a:cxn ang="0">
                  <a:pos x="403" y="179"/>
                </a:cxn>
                <a:cxn ang="0">
                  <a:pos x="419" y="164"/>
                </a:cxn>
                <a:cxn ang="0">
                  <a:pos x="402" y="158"/>
                </a:cxn>
                <a:cxn ang="0">
                  <a:pos x="372" y="159"/>
                </a:cxn>
                <a:cxn ang="0">
                  <a:pos x="340" y="173"/>
                </a:cxn>
                <a:cxn ang="0">
                  <a:pos x="318" y="153"/>
                </a:cxn>
                <a:cxn ang="0">
                  <a:pos x="273" y="146"/>
                </a:cxn>
                <a:cxn ang="0">
                  <a:pos x="252" y="164"/>
                </a:cxn>
                <a:cxn ang="0">
                  <a:pos x="257" y="144"/>
                </a:cxn>
                <a:cxn ang="0">
                  <a:pos x="251" y="125"/>
                </a:cxn>
                <a:cxn ang="0">
                  <a:pos x="223" y="144"/>
                </a:cxn>
                <a:cxn ang="0">
                  <a:pos x="214" y="131"/>
                </a:cxn>
                <a:cxn ang="0">
                  <a:pos x="234" y="99"/>
                </a:cxn>
                <a:cxn ang="0">
                  <a:pos x="219" y="87"/>
                </a:cxn>
                <a:cxn ang="0">
                  <a:pos x="165" y="126"/>
                </a:cxn>
                <a:cxn ang="0">
                  <a:pos x="171" y="115"/>
                </a:cxn>
                <a:cxn ang="0">
                  <a:pos x="227" y="64"/>
                </a:cxn>
                <a:cxn ang="0">
                  <a:pos x="208" y="53"/>
                </a:cxn>
                <a:cxn ang="0">
                  <a:pos x="171" y="34"/>
                </a:cxn>
                <a:cxn ang="0">
                  <a:pos x="141" y="35"/>
                </a:cxn>
                <a:cxn ang="0">
                  <a:pos x="97" y="43"/>
                </a:cxn>
                <a:cxn ang="0">
                  <a:pos x="22" y="5"/>
                </a:cxn>
                <a:cxn ang="0">
                  <a:pos x="39" y="89"/>
                </a:cxn>
                <a:cxn ang="0">
                  <a:pos x="58" y="140"/>
                </a:cxn>
                <a:cxn ang="0">
                  <a:pos x="9" y="159"/>
                </a:cxn>
                <a:cxn ang="0">
                  <a:pos x="7" y="179"/>
                </a:cxn>
                <a:cxn ang="0">
                  <a:pos x="39" y="171"/>
                </a:cxn>
                <a:cxn ang="0">
                  <a:pos x="53" y="187"/>
                </a:cxn>
                <a:cxn ang="0">
                  <a:pos x="56" y="231"/>
                </a:cxn>
                <a:cxn ang="0">
                  <a:pos x="40" y="258"/>
                </a:cxn>
                <a:cxn ang="0">
                  <a:pos x="75" y="292"/>
                </a:cxn>
                <a:cxn ang="0">
                  <a:pos x="135" y="318"/>
                </a:cxn>
                <a:cxn ang="0">
                  <a:pos x="162" y="353"/>
                </a:cxn>
                <a:cxn ang="0">
                  <a:pos x="188" y="381"/>
                </a:cxn>
                <a:cxn ang="0">
                  <a:pos x="222" y="390"/>
                </a:cxn>
                <a:cxn ang="0">
                  <a:pos x="219" y="405"/>
                </a:cxn>
                <a:cxn ang="0">
                  <a:pos x="257" y="416"/>
                </a:cxn>
                <a:cxn ang="0">
                  <a:pos x="292" y="429"/>
                </a:cxn>
                <a:cxn ang="0">
                  <a:pos x="331" y="436"/>
                </a:cxn>
              </a:cxnLst>
              <a:rect l="0" t="0" r="r" b="b"/>
              <a:pathLst>
                <a:path w="421" h="437">
                  <a:moveTo>
                    <a:pt x="333" y="434"/>
                  </a:moveTo>
                  <a:cubicBezTo>
                    <a:pt x="334" y="433"/>
                    <a:pt x="340" y="437"/>
                    <a:pt x="341" y="436"/>
                  </a:cubicBezTo>
                  <a:cubicBezTo>
                    <a:pt x="342" y="435"/>
                    <a:pt x="334" y="435"/>
                    <a:pt x="334" y="434"/>
                  </a:cubicBezTo>
                  <a:cubicBezTo>
                    <a:pt x="334" y="431"/>
                    <a:pt x="340" y="417"/>
                    <a:pt x="341" y="414"/>
                  </a:cubicBezTo>
                  <a:cubicBezTo>
                    <a:pt x="342" y="412"/>
                    <a:pt x="358" y="408"/>
                    <a:pt x="358" y="408"/>
                  </a:cubicBezTo>
                  <a:cubicBezTo>
                    <a:pt x="358" y="408"/>
                    <a:pt x="362" y="400"/>
                    <a:pt x="362" y="398"/>
                  </a:cubicBezTo>
                  <a:cubicBezTo>
                    <a:pt x="363" y="396"/>
                    <a:pt x="358" y="390"/>
                    <a:pt x="358" y="386"/>
                  </a:cubicBezTo>
                  <a:cubicBezTo>
                    <a:pt x="357" y="382"/>
                    <a:pt x="362" y="376"/>
                    <a:pt x="364" y="374"/>
                  </a:cubicBezTo>
                  <a:cubicBezTo>
                    <a:pt x="366" y="372"/>
                    <a:pt x="380" y="365"/>
                    <a:pt x="380" y="365"/>
                  </a:cubicBezTo>
                  <a:cubicBezTo>
                    <a:pt x="385" y="354"/>
                    <a:pt x="385" y="354"/>
                    <a:pt x="385" y="354"/>
                  </a:cubicBezTo>
                  <a:cubicBezTo>
                    <a:pt x="378" y="346"/>
                    <a:pt x="378" y="346"/>
                    <a:pt x="378" y="346"/>
                  </a:cubicBezTo>
                  <a:cubicBezTo>
                    <a:pt x="372" y="334"/>
                    <a:pt x="372" y="334"/>
                    <a:pt x="372" y="334"/>
                  </a:cubicBezTo>
                  <a:cubicBezTo>
                    <a:pt x="362" y="322"/>
                    <a:pt x="362" y="322"/>
                    <a:pt x="362" y="322"/>
                  </a:cubicBezTo>
                  <a:cubicBezTo>
                    <a:pt x="362" y="322"/>
                    <a:pt x="357" y="310"/>
                    <a:pt x="356" y="308"/>
                  </a:cubicBezTo>
                  <a:cubicBezTo>
                    <a:pt x="356" y="306"/>
                    <a:pt x="364" y="299"/>
                    <a:pt x="364" y="299"/>
                  </a:cubicBezTo>
                  <a:cubicBezTo>
                    <a:pt x="366" y="297"/>
                    <a:pt x="366" y="297"/>
                    <a:pt x="366" y="297"/>
                  </a:cubicBezTo>
                  <a:cubicBezTo>
                    <a:pt x="359" y="295"/>
                    <a:pt x="359" y="295"/>
                    <a:pt x="359" y="295"/>
                  </a:cubicBezTo>
                  <a:cubicBezTo>
                    <a:pt x="358" y="290"/>
                    <a:pt x="358" y="290"/>
                    <a:pt x="358" y="290"/>
                  </a:cubicBezTo>
                  <a:cubicBezTo>
                    <a:pt x="364" y="285"/>
                    <a:pt x="364" y="285"/>
                    <a:pt x="364" y="285"/>
                  </a:cubicBezTo>
                  <a:cubicBezTo>
                    <a:pt x="366" y="281"/>
                    <a:pt x="366" y="281"/>
                    <a:pt x="366" y="281"/>
                  </a:cubicBezTo>
                  <a:cubicBezTo>
                    <a:pt x="368" y="276"/>
                    <a:pt x="368" y="276"/>
                    <a:pt x="368" y="276"/>
                  </a:cubicBezTo>
                  <a:cubicBezTo>
                    <a:pt x="368" y="276"/>
                    <a:pt x="369" y="272"/>
                    <a:pt x="369" y="272"/>
                  </a:cubicBezTo>
                  <a:cubicBezTo>
                    <a:pt x="367" y="272"/>
                    <a:pt x="366" y="267"/>
                    <a:pt x="366" y="267"/>
                  </a:cubicBezTo>
                  <a:cubicBezTo>
                    <a:pt x="366" y="267"/>
                    <a:pt x="363" y="263"/>
                    <a:pt x="363" y="263"/>
                  </a:cubicBezTo>
                  <a:cubicBezTo>
                    <a:pt x="362" y="262"/>
                    <a:pt x="357" y="262"/>
                    <a:pt x="357" y="262"/>
                  </a:cubicBezTo>
                  <a:cubicBezTo>
                    <a:pt x="352" y="258"/>
                    <a:pt x="352" y="258"/>
                    <a:pt x="352" y="258"/>
                  </a:cubicBezTo>
                  <a:cubicBezTo>
                    <a:pt x="347" y="254"/>
                    <a:pt x="347" y="254"/>
                    <a:pt x="347" y="254"/>
                  </a:cubicBezTo>
                  <a:cubicBezTo>
                    <a:pt x="347" y="254"/>
                    <a:pt x="346" y="250"/>
                    <a:pt x="346" y="249"/>
                  </a:cubicBezTo>
                  <a:cubicBezTo>
                    <a:pt x="346" y="249"/>
                    <a:pt x="348" y="242"/>
                    <a:pt x="348" y="242"/>
                  </a:cubicBezTo>
                  <a:cubicBezTo>
                    <a:pt x="354" y="237"/>
                    <a:pt x="354" y="237"/>
                    <a:pt x="354" y="237"/>
                  </a:cubicBezTo>
                  <a:cubicBezTo>
                    <a:pt x="356" y="232"/>
                    <a:pt x="356" y="232"/>
                    <a:pt x="356" y="232"/>
                  </a:cubicBezTo>
                  <a:cubicBezTo>
                    <a:pt x="360" y="230"/>
                    <a:pt x="360" y="230"/>
                    <a:pt x="360" y="230"/>
                  </a:cubicBezTo>
                  <a:cubicBezTo>
                    <a:pt x="369" y="231"/>
                    <a:pt x="369" y="231"/>
                    <a:pt x="369" y="231"/>
                  </a:cubicBezTo>
                  <a:cubicBezTo>
                    <a:pt x="369" y="231"/>
                    <a:pt x="374" y="233"/>
                    <a:pt x="374" y="234"/>
                  </a:cubicBezTo>
                  <a:cubicBezTo>
                    <a:pt x="375" y="234"/>
                    <a:pt x="379" y="236"/>
                    <a:pt x="379" y="236"/>
                  </a:cubicBezTo>
                  <a:cubicBezTo>
                    <a:pt x="386" y="228"/>
                    <a:pt x="386" y="228"/>
                    <a:pt x="386" y="228"/>
                  </a:cubicBezTo>
                  <a:cubicBezTo>
                    <a:pt x="386" y="228"/>
                    <a:pt x="392" y="223"/>
                    <a:pt x="393" y="223"/>
                  </a:cubicBezTo>
                  <a:cubicBezTo>
                    <a:pt x="393" y="223"/>
                    <a:pt x="397" y="220"/>
                    <a:pt x="398" y="218"/>
                  </a:cubicBezTo>
                  <a:cubicBezTo>
                    <a:pt x="398" y="217"/>
                    <a:pt x="405" y="210"/>
                    <a:pt x="405" y="210"/>
                  </a:cubicBezTo>
                  <a:cubicBezTo>
                    <a:pt x="407" y="207"/>
                    <a:pt x="407" y="207"/>
                    <a:pt x="407" y="207"/>
                  </a:cubicBezTo>
                  <a:cubicBezTo>
                    <a:pt x="407" y="207"/>
                    <a:pt x="410" y="200"/>
                    <a:pt x="410" y="200"/>
                  </a:cubicBezTo>
                  <a:cubicBezTo>
                    <a:pt x="410" y="199"/>
                    <a:pt x="408" y="192"/>
                    <a:pt x="408" y="192"/>
                  </a:cubicBezTo>
                  <a:cubicBezTo>
                    <a:pt x="408" y="192"/>
                    <a:pt x="406" y="186"/>
                    <a:pt x="406" y="185"/>
                  </a:cubicBezTo>
                  <a:cubicBezTo>
                    <a:pt x="406" y="185"/>
                    <a:pt x="403" y="181"/>
                    <a:pt x="403" y="179"/>
                  </a:cubicBezTo>
                  <a:cubicBezTo>
                    <a:pt x="403" y="178"/>
                    <a:pt x="403" y="173"/>
                    <a:pt x="404" y="172"/>
                  </a:cubicBezTo>
                  <a:cubicBezTo>
                    <a:pt x="404" y="171"/>
                    <a:pt x="407" y="168"/>
                    <a:pt x="407" y="168"/>
                  </a:cubicBezTo>
                  <a:cubicBezTo>
                    <a:pt x="419" y="165"/>
                    <a:pt x="419" y="165"/>
                    <a:pt x="419" y="165"/>
                  </a:cubicBezTo>
                  <a:cubicBezTo>
                    <a:pt x="419" y="165"/>
                    <a:pt x="419" y="165"/>
                    <a:pt x="419" y="164"/>
                  </a:cubicBezTo>
                  <a:cubicBezTo>
                    <a:pt x="419" y="163"/>
                    <a:pt x="421" y="158"/>
                    <a:pt x="420" y="158"/>
                  </a:cubicBezTo>
                  <a:cubicBezTo>
                    <a:pt x="420" y="157"/>
                    <a:pt x="419" y="154"/>
                    <a:pt x="418" y="154"/>
                  </a:cubicBezTo>
                  <a:cubicBezTo>
                    <a:pt x="416" y="155"/>
                    <a:pt x="414" y="155"/>
                    <a:pt x="412" y="155"/>
                  </a:cubicBezTo>
                  <a:cubicBezTo>
                    <a:pt x="409" y="155"/>
                    <a:pt x="404" y="158"/>
                    <a:pt x="402" y="158"/>
                  </a:cubicBezTo>
                  <a:cubicBezTo>
                    <a:pt x="401" y="157"/>
                    <a:pt x="397" y="158"/>
                    <a:pt x="395" y="157"/>
                  </a:cubicBezTo>
                  <a:cubicBezTo>
                    <a:pt x="394" y="157"/>
                    <a:pt x="391" y="155"/>
                    <a:pt x="388" y="156"/>
                  </a:cubicBezTo>
                  <a:cubicBezTo>
                    <a:pt x="385" y="156"/>
                    <a:pt x="377" y="155"/>
                    <a:pt x="376" y="155"/>
                  </a:cubicBezTo>
                  <a:cubicBezTo>
                    <a:pt x="375" y="156"/>
                    <a:pt x="375" y="156"/>
                    <a:pt x="372" y="159"/>
                  </a:cubicBezTo>
                  <a:cubicBezTo>
                    <a:pt x="369" y="161"/>
                    <a:pt x="363" y="167"/>
                    <a:pt x="363" y="167"/>
                  </a:cubicBezTo>
                  <a:cubicBezTo>
                    <a:pt x="357" y="175"/>
                    <a:pt x="357" y="175"/>
                    <a:pt x="357" y="175"/>
                  </a:cubicBezTo>
                  <a:cubicBezTo>
                    <a:pt x="357" y="175"/>
                    <a:pt x="350" y="176"/>
                    <a:pt x="350" y="176"/>
                  </a:cubicBezTo>
                  <a:cubicBezTo>
                    <a:pt x="349" y="176"/>
                    <a:pt x="340" y="174"/>
                    <a:pt x="340" y="173"/>
                  </a:cubicBezTo>
                  <a:cubicBezTo>
                    <a:pt x="340" y="171"/>
                    <a:pt x="336" y="166"/>
                    <a:pt x="336" y="165"/>
                  </a:cubicBezTo>
                  <a:cubicBezTo>
                    <a:pt x="335" y="165"/>
                    <a:pt x="331" y="160"/>
                    <a:pt x="330" y="160"/>
                  </a:cubicBezTo>
                  <a:cubicBezTo>
                    <a:pt x="329" y="159"/>
                    <a:pt x="328" y="158"/>
                    <a:pt x="327" y="158"/>
                  </a:cubicBezTo>
                  <a:cubicBezTo>
                    <a:pt x="327" y="157"/>
                    <a:pt x="319" y="153"/>
                    <a:pt x="318" y="153"/>
                  </a:cubicBezTo>
                  <a:cubicBezTo>
                    <a:pt x="317" y="152"/>
                    <a:pt x="307" y="150"/>
                    <a:pt x="307" y="150"/>
                  </a:cubicBezTo>
                  <a:cubicBezTo>
                    <a:pt x="307" y="150"/>
                    <a:pt x="296" y="143"/>
                    <a:pt x="295" y="143"/>
                  </a:cubicBezTo>
                  <a:cubicBezTo>
                    <a:pt x="295" y="143"/>
                    <a:pt x="283" y="136"/>
                    <a:pt x="282" y="137"/>
                  </a:cubicBezTo>
                  <a:cubicBezTo>
                    <a:pt x="281" y="137"/>
                    <a:pt x="274" y="145"/>
                    <a:pt x="273" y="146"/>
                  </a:cubicBezTo>
                  <a:cubicBezTo>
                    <a:pt x="272" y="147"/>
                    <a:pt x="268" y="150"/>
                    <a:pt x="266" y="153"/>
                  </a:cubicBezTo>
                  <a:cubicBezTo>
                    <a:pt x="264" y="156"/>
                    <a:pt x="262" y="158"/>
                    <a:pt x="261" y="160"/>
                  </a:cubicBezTo>
                  <a:cubicBezTo>
                    <a:pt x="260" y="162"/>
                    <a:pt x="262" y="163"/>
                    <a:pt x="259" y="163"/>
                  </a:cubicBezTo>
                  <a:cubicBezTo>
                    <a:pt x="256" y="164"/>
                    <a:pt x="254" y="165"/>
                    <a:pt x="252" y="164"/>
                  </a:cubicBezTo>
                  <a:cubicBezTo>
                    <a:pt x="250" y="162"/>
                    <a:pt x="249" y="161"/>
                    <a:pt x="248" y="160"/>
                  </a:cubicBezTo>
                  <a:cubicBezTo>
                    <a:pt x="247" y="160"/>
                    <a:pt x="247" y="156"/>
                    <a:pt x="246" y="156"/>
                  </a:cubicBezTo>
                  <a:cubicBezTo>
                    <a:pt x="246" y="156"/>
                    <a:pt x="249" y="153"/>
                    <a:pt x="250" y="152"/>
                  </a:cubicBezTo>
                  <a:cubicBezTo>
                    <a:pt x="251" y="151"/>
                    <a:pt x="254" y="147"/>
                    <a:pt x="257" y="144"/>
                  </a:cubicBezTo>
                  <a:cubicBezTo>
                    <a:pt x="260" y="142"/>
                    <a:pt x="264" y="137"/>
                    <a:pt x="264" y="137"/>
                  </a:cubicBezTo>
                  <a:cubicBezTo>
                    <a:pt x="264" y="136"/>
                    <a:pt x="265" y="132"/>
                    <a:pt x="264" y="131"/>
                  </a:cubicBezTo>
                  <a:cubicBezTo>
                    <a:pt x="264" y="130"/>
                    <a:pt x="262" y="124"/>
                    <a:pt x="260" y="124"/>
                  </a:cubicBezTo>
                  <a:cubicBezTo>
                    <a:pt x="257" y="125"/>
                    <a:pt x="254" y="122"/>
                    <a:pt x="251" y="125"/>
                  </a:cubicBezTo>
                  <a:cubicBezTo>
                    <a:pt x="248" y="128"/>
                    <a:pt x="248" y="127"/>
                    <a:pt x="246" y="129"/>
                  </a:cubicBezTo>
                  <a:cubicBezTo>
                    <a:pt x="245" y="131"/>
                    <a:pt x="241" y="134"/>
                    <a:pt x="239" y="135"/>
                  </a:cubicBezTo>
                  <a:cubicBezTo>
                    <a:pt x="237" y="136"/>
                    <a:pt x="231" y="140"/>
                    <a:pt x="230" y="140"/>
                  </a:cubicBezTo>
                  <a:cubicBezTo>
                    <a:pt x="229" y="141"/>
                    <a:pt x="223" y="144"/>
                    <a:pt x="223" y="144"/>
                  </a:cubicBezTo>
                  <a:cubicBezTo>
                    <a:pt x="223" y="144"/>
                    <a:pt x="221" y="143"/>
                    <a:pt x="219" y="143"/>
                  </a:cubicBezTo>
                  <a:cubicBezTo>
                    <a:pt x="218" y="143"/>
                    <a:pt x="214" y="143"/>
                    <a:pt x="213" y="142"/>
                  </a:cubicBezTo>
                  <a:cubicBezTo>
                    <a:pt x="212" y="141"/>
                    <a:pt x="209" y="137"/>
                    <a:pt x="210" y="135"/>
                  </a:cubicBezTo>
                  <a:cubicBezTo>
                    <a:pt x="211" y="134"/>
                    <a:pt x="213" y="132"/>
                    <a:pt x="214" y="131"/>
                  </a:cubicBezTo>
                  <a:cubicBezTo>
                    <a:pt x="216" y="129"/>
                    <a:pt x="220" y="124"/>
                    <a:pt x="222" y="124"/>
                  </a:cubicBezTo>
                  <a:cubicBezTo>
                    <a:pt x="223" y="124"/>
                    <a:pt x="229" y="121"/>
                    <a:pt x="229" y="121"/>
                  </a:cubicBezTo>
                  <a:cubicBezTo>
                    <a:pt x="229" y="121"/>
                    <a:pt x="234" y="114"/>
                    <a:pt x="234" y="113"/>
                  </a:cubicBezTo>
                  <a:cubicBezTo>
                    <a:pt x="235" y="113"/>
                    <a:pt x="234" y="99"/>
                    <a:pt x="234" y="99"/>
                  </a:cubicBezTo>
                  <a:cubicBezTo>
                    <a:pt x="234" y="99"/>
                    <a:pt x="234" y="96"/>
                    <a:pt x="234" y="94"/>
                  </a:cubicBezTo>
                  <a:cubicBezTo>
                    <a:pt x="235" y="91"/>
                    <a:pt x="235" y="86"/>
                    <a:pt x="235" y="84"/>
                  </a:cubicBezTo>
                  <a:cubicBezTo>
                    <a:pt x="235" y="82"/>
                    <a:pt x="231" y="76"/>
                    <a:pt x="231" y="76"/>
                  </a:cubicBezTo>
                  <a:cubicBezTo>
                    <a:pt x="231" y="76"/>
                    <a:pt x="221" y="85"/>
                    <a:pt x="219" y="87"/>
                  </a:cubicBezTo>
                  <a:cubicBezTo>
                    <a:pt x="218" y="89"/>
                    <a:pt x="205" y="107"/>
                    <a:pt x="203" y="108"/>
                  </a:cubicBezTo>
                  <a:cubicBezTo>
                    <a:pt x="202" y="108"/>
                    <a:pt x="191" y="127"/>
                    <a:pt x="190" y="127"/>
                  </a:cubicBezTo>
                  <a:cubicBezTo>
                    <a:pt x="190" y="128"/>
                    <a:pt x="185" y="129"/>
                    <a:pt x="183" y="129"/>
                  </a:cubicBezTo>
                  <a:cubicBezTo>
                    <a:pt x="182" y="129"/>
                    <a:pt x="167" y="126"/>
                    <a:pt x="165" y="126"/>
                  </a:cubicBezTo>
                  <a:cubicBezTo>
                    <a:pt x="162" y="126"/>
                    <a:pt x="153" y="127"/>
                    <a:pt x="152" y="127"/>
                  </a:cubicBezTo>
                  <a:cubicBezTo>
                    <a:pt x="151" y="126"/>
                    <a:pt x="151" y="119"/>
                    <a:pt x="151" y="118"/>
                  </a:cubicBezTo>
                  <a:cubicBezTo>
                    <a:pt x="151" y="117"/>
                    <a:pt x="155" y="109"/>
                    <a:pt x="156" y="109"/>
                  </a:cubicBezTo>
                  <a:cubicBezTo>
                    <a:pt x="157" y="109"/>
                    <a:pt x="171" y="115"/>
                    <a:pt x="171" y="115"/>
                  </a:cubicBezTo>
                  <a:cubicBezTo>
                    <a:pt x="181" y="115"/>
                    <a:pt x="181" y="115"/>
                    <a:pt x="181" y="115"/>
                  </a:cubicBezTo>
                  <a:cubicBezTo>
                    <a:pt x="196" y="97"/>
                    <a:pt x="196" y="97"/>
                    <a:pt x="196" y="97"/>
                  </a:cubicBezTo>
                  <a:cubicBezTo>
                    <a:pt x="211" y="83"/>
                    <a:pt x="211" y="83"/>
                    <a:pt x="211" y="83"/>
                  </a:cubicBezTo>
                  <a:cubicBezTo>
                    <a:pt x="227" y="64"/>
                    <a:pt x="227" y="64"/>
                    <a:pt x="227" y="64"/>
                  </a:cubicBezTo>
                  <a:cubicBezTo>
                    <a:pt x="226" y="47"/>
                    <a:pt x="226" y="47"/>
                    <a:pt x="226" y="47"/>
                  </a:cubicBezTo>
                  <a:cubicBezTo>
                    <a:pt x="226" y="47"/>
                    <a:pt x="220" y="41"/>
                    <a:pt x="219" y="41"/>
                  </a:cubicBezTo>
                  <a:cubicBezTo>
                    <a:pt x="218" y="42"/>
                    <a:pt x="215" y="43"/>
                    <a:pt x="213" y="46"/>
                  </a:cubicBezTo>
                  <a:cubicBezTo>
                    <a:pt x="211" y="49"/>
                    <a:pt x="209" y="52"/>
                    <a:pt x="208" y="53"/>
                  </a:cubicBezTo>
                  <a:cubicBezTo>
                    <a:pt x="207" y="55"/>
                    <a:pt x="203" y="53"/>
                    <a:pt x="202" y="51"/>
                  </a:cubicBezTo>
                  <a:cubicBezTo>
                    <a:pt x="200" y="50"/>
                    <a:pt x="197" y="41"/>
                    <a:pt x="195" y="40"/>
                  </a:cubicBezTo>
                  <a:cubicBezTo>
                    <a:pt x="194" y="39"/>
                    <a:pt x="184" y="38"/>
                    <a:pt x="184" y="38"/>
                  </a:cubicBezTo>
                  <a:cubicBezTo>
                    <a:pt x="184" y="38"/>
                    <a:pt x="171" y="34"/>
                    <a:pt x="171" y="34"/>
                  </a:cubicBezTo>
                  <a:cubicBezTo>
                    <a:pt x="170" y="33"/>
                    <a:pt x="166" y="23"/>
                    <a:pt x="166" y="23"/>
                  </a:cubicBezTo>
                  <a:cubicBezTo>
                    <a:pt x="160" y="21"/>
                    <a:pt x="160" y="21"/>
                    <a:pt x="160" y="21"/>
                  </a:cubicBezTo>
                  <a:cubicBezTo>
                    <a:pt x="160" y="21"/>
                    <a:pt x="149" y="27"/>
                    <a:pt x="147" y="29"/>
                  </a:cubicBezTo>
                  <a:cubicBezTo>
                    <a:pt x="146" y="31"/>
                    <a:pt x="142" y="35"/>
                    <a:pt x="141" y="35"/>
                  </a:cubicBezTo>
                  <a:cubicBezTo>
                    <a:pt x="139" y="36"/>
                    <a:pt x="136" y="39"/>
                    <a:pt x="134" y="41"/>
                  </a:cubicBezTo>
                  <a:cubicBezTo>
                    <a:pt x="132" y="44"/>
                    <a:pt x="129" y="53"/>
                    <a:pt x="128" y="53"/>
                  </a:cubicBezTo>
                  <a:cubicBezTo>
                    <a:pt x="127" y="54"/>
                    <a:pt x="109" y="52"/>
                    <a:pt x="109" y="52"/>
                  </a:cubicBezTo>
                  <a:cubicBezTo>
                    <a:pt x="109" y="52"/>
                    <a:pt x="97" y="44"/>
                    <a:pt x="97" y="43"/>
                  </a:cubicBezTo>
                  <a:cubicBezTo>
                    <a:pt x="96" y="43"/>
                    <a:pt x="85" y="32"/>
                    <a:pt x="84" y="32"/>
                  </a:cubicBezTo>
                  <a:cubicBezTo>
                    <a:pt x="83" y="31"/>
                    <a:pt x="63" y="23"/>
                    <a:pt x="63" y="23"/>
                  </a:cubicBezTo>
                  <a:cubicBezTo>
                    <a:pt x="63" y="23"/>
                    <a:pt x="40" y="17"/>
                    <a:pt x="39" y="17"/>
                  </a:cubicBezTo>
                  <a:cubicBezTo>
                    <a:pt x="38" y="17"/>
                    <a:pt x="22" y="5"/>
                    <a:pt x="22" y="5"/>
                  </a:cubicBezTo>
                  <a:cubicBezTo>
                    <a:pt x="22" y="5"/>
                    <a:pt x="13" y="0"/>
                    <a:pt x="12" y="2"/>
                  </a:cubicBezTo>
                  <a:cubicBezTo>
                    <a:pt x="11" y="5"/>
                    <a:pt x="6" y="15"/>
                    <a:pt x="8" y="17"/>
                  </a:cubicBezTo>
                  <a:cubicBezTo>
                    <a:pt x="9" y="19"/>
                    <a:pt x="26" y="66"/>
                    <a:pt x="26" y="66"/>
                  </a:cubicBezTo>
                  <a:cubicBezTo>
                    <a:pt x="39" y="89"/>
                    <a:pt x="39" y="89"/>
                    <a:pt x="39" y="89"/>
                  </a:cubicBezTo>
                  <a:cubicBezTo>
                    <a:pt x="39" y="89"/>
                    <a:pt x="52" y="102"/>
                    <a:pt x="52" y="103"/>
                  </a:cubicBezTo>
                  <a:cubicBezTo>
                    <a:pt x="53" y="104"/>
                    <a:pt x="63" y="120"/>
                    <a:pt x="64" y="121"/>
                  </a:cubicBezTo>
                  <a:cubicBezTo>
                    <a:pt x="64" y="122"/>
                    <a:pt x="66" y="133"/>
                    <a:pt x="66" y="133"/>
                  </a:cubicBezTo>
                  <a:cubicBezTo>
                    <a:pt x="66" y="133"/>
                    <a:pt x="60" y="139"/>
                    <a:pt x="58" y="140"/>
                  </a:cubicBezTo>
                  <a:cubicBezTo>
                    <a:pt x="56" y="141"/>
                    <a:pt x="40" y="144"/>
                    <a:pt x="39" y="144"/>
                  </a:cubicBezTo>
                  <a:cubicBezTo>
                    <a:pt x="39" y="144"/>
                    <a:pt x="23" y="146"/>
                    <a:pt x="22" y="146"/>
                  </a:cubicBezTo>
                  <a:cubicBezTo>
                    <a:pt x="22" y="146"/>
                    <a:pt x="8" y="150"/>
                    <a:pt x="8" y="151"/>
                  </a:cubicBezTo>
                  <a:cubicBezTo>
                    <a:pt x="7" y="151"/>
                    <a:pt x="9" y="159"/>
                    <a:pt x="9" y="159"/>
                  </a:cubicBezTo>
                  <a:cubicBezTo>
                    <a:pt x="9" y="159"/>
                    <a:pt x="4" y="163"/>
                    <a:pt x="3" y="164"/>
                  </a:cubicBezTo>
                  <a:cubicBezTo>
                    <a:pt x="2" y="164"/>
                    <a:pt x="0" y="165"/>
                    <a:pt x="0" y="168"/>
                  </a:cubicBezTo>
                  <a:cubicBezTo>
                    <a:pt x="0" y="171"/>
                    <a:pt x="1" y="176"/>
                    <a:pt x="2" y="177"/>
                  </a:cubicBezTo>
                  <a:cubicBezTo>
                    <a:pt x="3" y="178"/>
                    <a:pt x="4" y="180"/>
                    <a:pt x="7" y="179"/>
                  </a:cubicBezTo>
                  <a:cubicBezTo>
                    <a:pt x="9" y="177"/>
                    <a:pt x="17" y="174"/>
                    <a:pt x="18" y="174"/>
                  </a:cubicBezTo>
                  <a:cubicBezTo>
                    <a:pt x="18" y="173"/>
                    <a:pt x="26" y="174"/>
                    <a:pt x="27" y="175"/>
                  </a:cubicBezTo>
                  <a:cubicBezTo>
                    <a:pt x="28" y="175"/>
                    <a:pt x="33" y="175"/>
                    <a:pt x="33" y="175"/>
                  </a:cubicBezTo>
                  <a:cubicBezTo>
                    <a:pt x="34" y="174"/>
                    <a:pt x="36" y="173"/>
                    <a:pt x="39" y="171"/>
                  </a:cubicBezTo>
                  <a:cubicBezTo>
                    <a:pt x="42" y="168"/>
                    <a:pt x="42" y="166"/>
                    <a:pt x="46" y="165"/>
                  </a:cubicBezTo>
                  <a:cubicBezTo>
                    <a:pt x="49" y="164"/>
                    <a:pt x="57" y="166"/>
                    <a:pt x="58" y="167"/>
                  </a:cubicBezTo>
                  <a:cubicBezTo>
                    <a:pt x="58" y="168"/>
                    <a:pt x="61" y="176"/>
                    <a:pt x="60" y="178"/>
                  </a:cubicBezTo>
                  <a:cubicBezTo>
                    <a:pt x="59" y="179"/>
                    <a:pt x="60" y="184"/>
                    <a:pt x="53" y="187"/>
                  </a:cubicBezTo>
                  <a:cubicBezTo>
                    <a:pt x="45" y="190"/>
                    <a:pt x="40" y="193"/>
                    <a:pt x="39" y="194"/>
                  </a:cubicBezTo>
                  <a:cubicBezTo>
                    <a:pt x="38" y="196"/>
                    <a:pt x="37" y="212"/>
                    <a:pt x="37" y="213"/>
                  </a:cubicBezTo>
                  <a:cubicBezTo>
                    <a:pt x="37" y="213"/>
                    <a:pt x="40" y="221"/>
                    <a:pt x="40" y="221"/>
                  </a:cubicBezTo>
                  <a:cubicBezTo>
                    <a:pt x="56" y="231"/>
                    <a:pt x="56" y="231"/>
                    <a:pt x="56" y="231"/>
                  </a:cubicBezTo>
                  <a:cubicBezTo>
                    <a:pt x="56" y="231"/>
                    <a:pt x="58" y="239"/>
                    <a:pt x="58" y="240"/>
                  </a:cubicBezTo>
                  <a:cubicBezTo>
                    <a:pt x="58" y="242"/>
                    <a:pt x="56" y="249"/>
                    <a:pt x="55" y="250"/>
                  </a:cubicBezTo>
                  <a:cubicBezTo>
                    <a:pt x="54" y="251"/>
                    <a:pt x="46" y="251"/>
                    <a:pt x="45" y="252"/>
                  </a:cubicBezTo>
                  <a:cubicBezTo>
                    <a:pt x="44" y="253"/>
                    <a:pt x="39" y="257"/>
                    <a:pt x="40" y="258"/>
                  </a:cubicBezTo>
                  <a:cubicBezTo>
                    <a:pt x="42" y="259"/>
                    <a:pt x="50" y="268"/>
                    <a:pt x="50" y="269"/>
                  </a:cubicBezTo>
                  <a:cubicBezTo>
                    <a:pt x="51" y="271"/>
                    <a:pt x="54" y="281"/>
                    <a:pt x="55" y="281"/>
                  </a:cubicBezTo>
                  <a:cubicBezTo>
                    <a:pt x="55" y="282"/>
                    <a:pt x="62" y="287"/>
                    <a:pt x="62" y="287"/>
                  </a:cubicBezTo>
                  <a:cubicBezTo>
                    <a:pt x="62" y="287"/>
                    <a:pt x="74" y="292"/>
                    <a:pt x="75" y="292"/>
                  </a:cubicBezTo>
                  <a:cubicBezTo>
                    <a:pt x="75" y="292"/>
                    <a:pt x="85" y="293"/>
                    <a:pt x="87" y="293"/>
                  </a:cubicBezTo>
                  <a:cubicBezTo>
                    <a:pt x="90" y="293"/>
                    <a:pt x="98" y="293"/>
                    <a:pt x="100" y="294"/>
                  </a:cubicBezTo>
                  <a:cubicBezTo>
                    <a:pt x="103" y="295"/>
                    <a:pt x="120" y="302"/>
                    <a:pt x="121" y="303"/>
                  </a:cubicBezTo>
                  <a:cubicBezTo>
                    <a:pt x="122" y="303"/>
                    <a:pt x="135" y="318"/>
                    <a:pt x="135" y="318"/>
                  </a:cubicBezTo>
                  <a:cubicBezTo>
                    <a:pt x="135" y="318"/>
                    <a:pt x="141" y="328"/>
                    <a:pt x="142" y="328"/>
                  </a:cubicBezTo>
                  <a:cubicBezTo>
                    <a:pt x="142" y="329"/>
                    <a:pt x="148" y="333"/>
                    <a:pt x="150" y="334"/>
                  </a:cubicBezTo>
                  <a:cubicBezTo>
                    <a:pt x="151" y="336"/>
                    <a:pt x="156" y="340"/>
                    <a:pt x="158" y="343"/>
                  </a:cubicBezTo>
                  <a:cubicBezTo>
                    <a:pt x="159" y="346"/>
                    <a:pt x="161" y="351"/>
                    <a:pt x="162" y="353"/>
                  </a:cubicBezTo>
                  <a:cubicBezTo>
                    <a:pt x="162" y="354"/>
                    <a:pt x="164" y="359"/>
                    <a:pt x="164" y="361"/>
                  </a:cubicBezTo>
                  <a:cubicBezTo>
                    <a:pt x="165" y="363"/>
                    <a:pt x="175" y="370"/>
                    <a:pt x="175" y="370"/>
                  </a:cubicBezTo>
                  <a:cubicBezTo>
                    <a:pt x="180" y="375"/>
                    <a:pt x="180" y="375"/>
                    <a:pt x="180" y="375"/>
                  </a:cubicBezTo>
                  <a:cubicBezTo>
                    <a:pt x="180" y="375"/>
                    <a:pt x="188" y="380"/>
                    <a:pt x="188" y="381"/>
                  </a:cubicBezTo>
                  <a:cubicBezTo>
                    <a:pt x="189" y="382"/>
                    <a:pt x="197" y="386"/>
                    <a:pt x="198" y="386"/>
                  </a:cubicBezTo>
                  <a:cubicBezTo>
                    <a:pt x="199" y="386"/>
                    <a:pt x="208" y="388"/>
                    <a:pt x="209" y="388"/>
                  </a:cubicBezTo>
                  <a:cubicBezTo>
                    <a:pt x="209" y="388"/>
                    <a:pt x="214" y="387"/>
                    <a:pt x="216" y="388"/>
                  </a:cubicBezTo>
                  <a:cubicBezTo>
                    <a:pt x="219" y="389"/>
                    <a:pt x="222" y="389"/>
                    <a:pt x="222" y="390"/>
                  </a:cubicBezTo>
                  <a:cubicBezTo>
                    <a:pt x="219" y="392"/>
                    <a:pt x="219" y="392"/>
                    <a:pt x="219" y="392"/>
                  </a:cubicBezTo>
                  <a:cubicBezTo>
                    <a:pt x="211" y="396"/>
                    <a:pt x="211" y="396"/>
                    <a:pt x="211" y="396"/>
                  </a:cubicBezTo>
                  <a:cubicBezTo>
                    <a:pt x="212" y="400"/>
                    <a:pt x="212" y="400"/>
                    <a:pt x="212" y="400"/>
                  </a:cubicBezTo>
                  <a:cubicBezTo>
                    <a:pt x="219" y="405"/>
                    <a:pt x="219" y="405"/>
                    <a:pt x="219" y="405"/>
                  </a:cubicBezTo>
                  <a:cubicBezTo>
                    <a:pt x="227" y="408"/>
                    <a:pt x="227" y="408"/>
                    <a:pt x="227" y="408"/>
                  </a:cubicBezTo>
                  <a:cubicBezTo>
                    <a:pt x="241" y="408"/>
                    <a:pt x="241" y="408"/>
                    <a:pt x="241" y="408"/>
                  </a:cubicBezTo>
                  <a:cubicBezTo>
                    <a:pt x="249" y="409"/>
                    <a:pt x="249" y="409"/>
                    <a:pt x="249" y="409"/>
                  </a:cubicBezTo>
                  <a:cubicBezTo>
                    <a:pt x="249" y="409"/>
                    <a:pt x="255" y="415"/>
                    <a:pt x="257" y="416"/>
                  </a:cubicBezTo>
                  <a:cubicBezTo>
                    <a:pt x="258" y="417"/>
                    <a:pt x="265" y="428"/>
                    <a:pt x="265" y="428"/>
                  </a:cubicBezTo>
                  <a:cubicBezTo>
                    <a:pt x="269" y="422"/>
                    <a:pt x="269" y="422"/>
                    <a:pt x="269" y="422"/>
                  </a:cubicBezTo>
                  <a:cubicBezTo>
                    <a:pt x="281" y="427"/>
                    <a:pt x="281" y="427"/>
                    <a:pt x="281" y="427"/>
                  </a:cubicBezTo>
                  <a:cubicBezTo>
                    <a:pt x="292" y="429"/>
                    <a:pt x="292" y="429"/>
                    <a:pt x="292" y="429"/>
                  </a:cubicBezTo>
                  <a:cubicBezTo>
                    <a:pt x="292" y="429"/>
                    <a:pt x="298" y="428"/>
                    <a:pt x="299" y="429"/>
                  </a:cubicBezTo>
                  <a:cubicBezTo>
                    <a:pt x="300" y="430"/>
                    <a:pt x="307" y="432"/>
                    <a:pt x="307" y="432"/>
                  </a:cubicBezTo>
                  <a:cubicBezTo>
                    <a:pt x="318" y="436"/>
                    <a:pt x="318" y="436"/>
                    <a:pt x="318" y="436"/>
                  </a:cubicBezTo>
                  <a:cubicBezTo>
                    <a:pt x="331" y="436"/>
                    <a:pt x="331" y="436"/>
                    <a:pt x="331" y="436"/>
                  </a:cubicBezTo>
                  <a:lnTo>
                    <a:pt x="333" y="434"/>
                  </a:lnTo>
                  <a:close/>
                </a:path>
              </a:pathLst>
            </a:custGeom>
            <a:grpFill/>
            <a:ln w="5" cap="flat">
              <a:solidFill>
                <a:schemeClr val="tx1">
                  <a:lumMod val="50000"/>
                  <a:lumOff val="50000"/>
                </a:schemeClr>
              </a:solidFill>
              <a:prstDash val="solid"/>
              <a:miter lim="800000"/>
            </a:ln>
          </p:spPr>
          <p:txBody>
            <a:bodyPr vert="horz" wrap="square" lIns="243776" tIns="121888" rIns="243776" bIns="121888" numCol="1" anchor="t" anchorCtr="0" compatLnSpc="1"/>
            <a:lstStyle/>
            <a:p>
              <a:endParaRPr lang="en-US" sz="4800"/>
            </a:p>
          </p:txBody>
        </p:sp>
        <p:sp>
          <p:nvSpPr>
            <p:cNvPr id="16" name="Freeform 15"/>
            <p:cNvSpPr/>
            <p:nvPr/>
          </p:nvSpPr>
          <p:spPr bwMode="auto">
            <a:xfrm>
              <a:off x="2239963" y="1239838"/>
              <a:ext cx="1139825" cy="744538"/>
            </a:xfrm>
            <a:custGeom>
              <a:avLst/>
              <a:gdLst/>
              <a:ahLst/>
              <a:cxnLst>
                <a:cxn ang="0">
                  <a:pos x="42" y="220"/>
                </a:cxn>
                <a:cxn ang="0">
                  <a:pos x="35" y="260"/>
                </a:cxn>
                <a:cxn ang="0">
                  <a:pos x="12" y="300"/>
                </a:cxn>
                <a:cxn ang="0">
                  <a:pos x="0" y="324"/>
                </a:cxn>
                <a:cxn ang="0">
                  <a:pos x="25" y="351"/>
                </a:cxn>
                <a:cxn ang="0">
                  <a:pos x="61" y="373"/>
                </a:cxn>
                <a:cxn ang="0">
                  <a:pos x="107" y="390"/>
                </a:cxn>
                <a:cxn ang="0">
                  <a:pos x="173" y="415"/>
                </a:cxn>
                <a:cxn ang="0">
                  <a:pos x="171" y="384"/>
                </a:cxn>
                <a:cxn ang="0">
                  <a:pos x="184" y="354"/>
                </a:cxn>
                <a:cxn ang="0">
                  <a:pos x="237" y="339"/>
                </a:cxn>
                <a:cxn ang="0">
                  <a:pos x="297" y="340"/>
                </a:cxn>
                <a:cxn ang="0">
                  <a:pos x="391" y="361"/>
                </a:cxn>
                <a:cxn ang="0">
                  <a:pos x="422" y="355"/>
                </a:cxn>
                <a:cxn ang="0">
                  <a:pos x="485" y="328"/>
                </a:cxn>
                <a:cxn ang="0">
                  <a:pos x="533" y="295"/>
                </a:cxn>
                <a:cxn ang="0">
                  <a:pos x="594" y="306"/>
                </a:cxn>
                <a:cxn ang="0">
                  <a:pos x="614" y="321"/>
                </a:cxn>
                <a:cxn ang="0">
                  <a:pos x="634" y="308"/>
                </a:cxn>
                <a:cxn ang="0">
                  <a:pos x="618" y="256"/>
                </a:cxn>
                <a:cxn ang="0">
                  <a:pos x="604" y="204"/>
                </a:cxn>
                <a:cxn ang="0">
                  <a:pos x="572" y="197"/>
                </a:cxn>
                <a:cxn ang="0">
                  <a:pos x="526" y="175"/>
                </a:cxn>
                <a:cxn ang="0">
                  <a:pos x="523" y="144"/>
                </a:cxn>
                <a:cxn ang="0">
                  <a:pos x="500" y="114"/>
                </a:cxn>
                <a:cxn ang="0">
                  <a:pos x="501" y="79"/>
                </a:cxn>
                <a:cxn ang="0">
                  <a:pos x="460" y="94"/>
                </a:cxn>
                <a:cxn ang="0">
                  <a:pos x="405" y="56"/>
                </a:cxn>
                <a:cxn ang="0">
                  <a:pos x="378" y="21"/>
                </a:cxn>
                <a:cxn ang="0">
                  <a:pos x="348" y="33"/>
                </a:cxn>
                <a:cxn ang="0">
                  <a:pos x="320" y="36"/>
                </a:cxn>
                <a:cxn ang="0">
                  <a:pos x="300" y="67"/>
                </a:cxn>
                <a:cxn ang="0">
                  <a:pos x="291" y="50"/>
                </a:cxn>
                <a:cxn ang="0">
                  <a:pos x="314" y="22"/>
                </a:cxn>
                <a:cxn ang="0">
                  <a:pos x="351" y="18"/>
                </a:cxn>
                <a:cxn ang="0">
                  <a:pos x="341" y="8"/>
                </a:cxn>
                <a:cxn ang="0">
                  <a:pos x="306" y="1"/>
                </a:cxn>
                <a:cxn ang="0">
                  <a:pos x="282" y="44"/>
                </a:cxn>
                <a:cxn ang="0">
                  <a:pos x="257" y="77"/>
                </a:cxn>
                <a:cxn ang="0">
                  <a:pos x="252" y="113"/>
                </a:cxn>
                <a:cxn ang="0">
                  <a:pos x="231" y="98"/>
                </a:cxn>
                <a:cxn ang="0">
                  <a:pos x="198" y="104"/>
                </a:cxn>
                <a:cxn ang="0">
                  <a:pos x="152" y="115"/>
                </a:cxn>
                <a:cxn ang="0">
                  <a:pos x="156" y="134"/>
                </a:cxn>
                <a:cxn ang="0">
                  <a:pos x="143" y="166"/>
                </a:cxn>
                <a:cxn ang="0">
                  <a:pos x="109" y="162"/>
                </a:cxn>
                <a:cxn ang="0">
                  <a:pos x="81" y="138"/>
                </a:cxn>
                <a:cxn ang="0">
                  <a:pos x="48" y="158"/>
                </a:cxn>
                <a:cxn ang="0">
                  <a:pos x="52" y="176"/>
                </a:cxn>
                <a:cxn ang="0">
                  <a:pos x="33" y="182"/>
                </a:cxn>
              </a:cxnLst>
              <a:rect l="0" t="0" r="r" b="b"/>
              <a:pathLst>
                <a:path w="643" h="420">
                  <a:moveTo>
                    <a:pt x="34" y="184"/>
                  </a:moveTo>
                  <a:cubicBezTo>
                    <a:pt x="34" y="184"/>
                    <a:pt x="26" y="192"/>
                    <a:pt x="27" y="194"/>
                  </a:cubicBezTo>
                  <a:cubicBezTo>
                    <a:pt x="28" y="196"/>
                    <a:pt x="32" y="208"/>
                    <a:pt x="32" y="208"/>
                  </a:cubicBezTo>
                  <a:cubicBezTo>
                    <a:pt x="42" y="220"/>
                    <a:pt x="42" y="220"/>
                    <a:pt x="42" y="220"/>
                  </a:cubicBezTo>
                  <a:cubicBezTo>
                    <a:pt x="48" y="231"/>
                    <a:pt x="48" y="231"/>
                    <a:pt x="48" y="231"/>
                  </a:cubicBezTo>
                  <a:cubicBezTo>
                    <a:pt x="56" y="239"/>
                    <a:pt x="56" y="239"/>
                    <a:pt x="56" y="239"/>
                  </a:cubicBezTo>
                  <a:cubicBezTo>
                    <a:pt x="50" y="250"/>
                    <a:pt x="50" y="250"/>
                    <a:pt x="50" y="250"/>
                  </a:cubicBezTo>
                  <a:cubicBezTo>
                    <a:pt x="50" y="250"/>
                    <a:pt x="37" y="258"/>
                    <a:pt x="35" y="260"/>
                  </a:cubicBezTo>
                  <a:cubicBezTo>
                    <a:pt x="33" y="262"/>
                    <a:pt x="28" y="268"/>
                    <a:pt x="28" y="272"/>
                  </a:cubicBezTo>
                  <a:cubicBezTo>
                    <a:pt x="29" y="276"/>
                    <a:pt x="34" y="281"/>
                    <a:pt x="33" y="283"/>
                  </a:cubicBezTo>
                  <a:cubicBezTo>
                    <a:pt x="32" y="285"/>
                    <a:pt x="28" y="294"/>
                    <a:pt x="28" y="294"/>
                  </a:cubicBezTo>
                  <a:cubicBezTo>
                    <a:pt x="28" y="294"/>
                    <a:pt x="12" y="297"/>
                    <a:pt x="12" y="300"/>
                  </a:cubicBezTo>
                  <a:cubicBezTo>
                    <a:pt x="11" y="302"/>
                    <a:pt x="5" y="316"/>
                    <a:pt x="5" y="319"/>
                  </a:cubicBezTo>
                  <a:cubicBezTo>
                    <a:pt x="5" y="320"/>
                    <a:pt x="4" y="322"/>
                    <a:pt x="2" y="323"/>
                  </a:cubicBezTo>
                  <a:cubicBezTo>
                    <a:pt x="1" y="323"/>
                    <a:pt x="1" y="324"/>
                    <a:pt x="0" y="324"/>
                  </a:cubicBezTo>
                  <a:cubicBezTo>
                    <a:pt x="0" y="324"/>
                    <a:pt x="0" y="324"/>
                    <a:pt x="0" y="324"/>
                  </a:cubicBezTo>
                  <a:cubicBezTo>
                    <a:pt x="10" y="327"/>
                    <a:pt x="10" y="327"/>
                    <a:pt x="10" y="327"/>
                  </a:cubicBezTo>
                  <a:cubicBezTo>
                    <a:pt x="22" y="332"/>
                    <a:pt x="22" y="332"/>
                    <a:pt x="22" y="332"/>
                  </a:cubicBezTo>
                  <a:cubicBezTo>
                    <a:pt x="28" y="347"/>
                    <a:pt x="28" y="347"/>
                    <a:pt x="28" y="347"/>
                  </a:cubicBezTo>
                  <a:cubicBezTo>
                    <a:pt x="28" y="347"/>
                    <a:pt x="23" y="349"/>
                    <a:pt x="25" y="351"/>
                  </a:cubicBezTo>
                  <a:cubicBezTo>
                    <a:pt x="27" y="353"/>
                    <a:pt x="38" y="357"/>
                    <a:pt x="38" y="357"/>
                  </a:cubicBezTo>
                  <a:cubicBezTo>
                    <a:pt x="49" y="358"/>
                    <a:pt x="49" y="358"/>
                    <a:pt x="49" y="358"/>
                  </a:cubicBezTo>
                  <a:cubicBezTo>
                    <a:pt x="54" y="364"/>
                    <a:pt x="54" y="364"/>
                    <a:pt x="54" y="364"/>
                  </a:cubicBezTo>
                  <a:cubicBezTo>
                    <a:pt x="61" y="373"/>
                    <a:pt x="61" y="373"/>
                    <a:pt x="61" y="373"/>
                  </a:cubicBezTo>
                  <a:cubicBezTo>
                    <a:pt x="61" y="373"/>
                    <a:pt x="63" y="374"/>
                    <a:pt x="68" y="375"/>
                  </a:cubicBezTo>
                  <a:cubicBezTo>
                    <a:pt x="74" y="376"/>
                    <a:pt x="88" y="378"/>
                    <a:pt x="88" y="378"/>
                  </a:cubicBezTo>
                  <a:cubicBezTo>
                    <a:pt x="88" y="378"/>
                    <a:pt x="97" y="377"/>
                    <a:pt x="98" y="379"/>
                  </a:cubicBezTo>
                  <a:cubicBezTo>
                    <a:pt x="98" y="381"/>
                    <a:pt x="107" y="390"/>
                    <a:pt x="107" y="390"/>
                  </a:cubicBezTo>
                  <a:cubicBezTo>
                    <a:pt x="107" y="390"/>
                    <a:pt x="108" y="392"/>
                    <a:pt x="113" y="394"/>
                  </a:cubicBezTo>
                  <a:cubicBezTo>
                    <a:pt x="118" y="397"/>
                    <a:pt x="132" y="398"/>
                    <a:pt x="132" y="398"/>
                  </a:cubicBezTo>
                  <a:cubicBezTo>
                    <a:pt x="132" y="398"/>
                    <a:pt x="142" y="398"/>
                    <a:pt x="148" y="399"/>
                  </a:cubicBezTo>
                  <a:cubicBezTo>
                    <a:pt x="154" y="400"/>
                    <a:pt x="169" y="412"/>
                    <a:pt x="173" y="415"/>
                  </a:cubicBezTo>
                  <a:cubicBezTo>
                    <a:pt x="177" y="419"/>
                    <a:pt x="200" y="420"/>
                    <a:pt x="200" y="420"/>
                  </a:cubicBezTo>
                  <a:cubicBezTo>
                    <a:pt x="200" y="420"/>
                    <a:pt x="186" y="406"/>
                    <a:pt x="185" y="404"/>
                  </a:cubicBezTo>
                  <a:cubicBezTo>
                    <a:pt x="183" y="402"/>
                    <a:pt x="183" y="399"/>
                    <a:pt x="179" y="396"/>
                  </a:cubicBezTo>
                  <a:cubicBezTo>
                    <a:pt x="176" y="392"/>
                    <a:pt x="173" y="386"/>
                    <a:pt x="171" y="384"/>
                  </a:cubicBezTo>
                  <a:cubicBezTo>
                    <a:pt x="169" y="382"/>
                    <a:pt x="161" y="380"/>
                    <a:pt x="163" y="374"/>
                  </a:cubicBezTo>
                  <a:cubicBezTo>
                    <a:pt x="164" y="367"/>
                    <a:pt x="165" y="368"/>
                    <a:pt x="166" y="364"/>
                  </a:cubicBezTo>
                  <a:cubicBezTo>
                    <a:pt x="167" y="361"/>
                    <a:pt x="171" y="354"/>
                    <a:pt x="173" y="354"/>
                  </a:cubicBezTo>
                  <a:cubicBezTo>
                    <a:pt x="176" y="354"/>
                    <a:pt x="183" y="358"/>
                    <a:pt x="184" y="354"/>
                  </a:cubicBezTo>
                  <a:cubicBezTo>
                    <a:pt x="185" y="350"/>
                    <a:pt x="191" y="339"/>
                    <a:pt x="191" y="339"/>
                  </a:cubicBezTo>
                  <a:cubicBezTo>
                    <a:pt x="199" y="338"/>
                    <a:pt x="199" y="338"/>
                    <a:pt x="199" y="338"/>
                  </a:cubicBezTo>
                  <a:cubicBezTo>
                    <a:pt x="199" y="338"/>
                    <a:pt x="208" y="339"/>
                    <a:pt x="211" y="339"/>
                  </a:cubicBezTo>
                  <a:cubicBezTo>
                    <a:pt x="213" y="339"/>
                    <a:pt x="237" y="339"/>
                    <a:pt x="237" y="339"/>
                  </a:cubicBezTo>
                  <a:cubicBezTo>
                    <a:pt x="243" y="319"/>
                    <a:pt x="243" y="319"/>
                    <a:pt x="243" y="319"/>
                  </a:cubicBezTo>
                  <a:cubicBezTo>
                    <a:pt x="243" y="319"/>
                    <a:pt x="264" y="320"/>
                    <a:pt x="267" y="322"/>
                  </a:cubicBezTo>
                  <a:cubicBezTo>
                    <a:pt x="271" y="325"/>
                    <a:pt x="283" y="330"/>
                    <a:pt x="286" y="332"/>
                  </a:cubicBezTo>
                  <a:cubicBezTo>
                    <a:pt x="289" y="334"/>
                    <a:pt x="293" y="338"/>
                    <a:pt x="297" y="340"/>
                  </a:cubicBezTo>
                  <a:cubicBezTo>
                    <a:pt x="301" y="343"/>
                    <a:pt x="307" y="347"/>
                    <a:pt x="313" y="350"/>
                  </a:cubicBezTo>
                  <a:cubicBezTo>
                    <a:pt x="319" y="352"/>
                    <a:pt x="338" y="356"/>
                    <a:pt x="338" y="356"/>
                  </a:cubicBezTo>
                  <a:cubicBezTo>
                    <a:pt x="371" y="361"/>
                    <a:pt x="371" y="361"/>
                    <a:pt x="371" y="361"/>
                  </a:cubicBezTo>
                  <a:cubicBezTo>
                    <a:pt x="371" y="361"/>
                    <a:pt x="387" y="353"/>
                    <a:pt x="391" y="361"/>
                  </a:cubicBezTo>
                  <a:cubicBezTo>
                    <a:pt x="395" y="369"/>
                    <a:pt x="391" y="364"/>
                    <a:pt x="395" y="369"/>
                  </a:cubicBezTo>
                  <a:cubicBezTo>
                    <a:pt x="399" y="374"/>
                    <a:pt x="403" y="378"/>
                    <a:pt x="405" y="375"/>
                  </a:cubicBezTo>
                  <a:cubicBezTo>
                    <a:pt x="408" y="372"/>
                    <a:pt x="411" y="370"/>
                    <a:pt x="413" y="366"/>
                  </a:cubicBezTo>
                  <a:cubicBezTo>
                    <a:pt x="415" y="363"/>
                    <a:pt x="421" y="358"/>
                    <a:pt x="422" y="355"/>
                  </a:cubicBezTo>
                  <a:cubicBezTo>
                    <a:pt x="423" y="352"/>
                    <a:pt x="438" y="346"/>
                    <a:pt x="438" y="346"/>
                  </a:cubicBezTo>
                  <a:cubicBezTo>
                    <a:pt x="459" y="344"/>
                    <a:pt x="459" y="344"/>
                    <a:pt x="459" y="344"/>
                  </a:cubicBezTo>
                  <a:cubicBezTo>
                    <a:pt x="459" y="344"/>
                    <a:pt x="460" y="335"/>
                    <a:pt x="468" y="340"/>
                  </a:cubicBezTo>
                  <a:cubicBezTo>
                    <a:pt x="476" y="344"/>
                    <a:pt x="485" y="328"/>
                    <a:pt x="485" y="328"/>
                  </a:cubicBezTo>
                  <a:cubicBezTo>
                    <a:pt x="485" y="328"/>
                    <a:pt x="486" y="322"/>
                    <a:pt x="488" y="316"/>
                  </a:cubicBezTo>
                  <a:cubicBezTo>
                    <a:pt x="490" y="309"/>
                    <a:pt x="490" y="307"/>
                    <a:pt x="492" y="305"/>
                  </a:cubicBezTo>
                  <a:cubicBezTo>
                    <a:pt x="494" y="303"/>
                    <a:pt x="497" y="300"/>
                    <a:pt x="503" y="296"/>
                  </a:cubicBezTo>
                  <a:cubicBezTo>
                    <a:pt x="509" y="293"/>
                    <a:pt x="527" y="294"/>
                    <a:pt x="533" y="295"/>
                  </a:cubicBezTo>
                  <a:cubicBezTo>
                    <a:pt x="539" y="296"/>
                    <a:pt x="552" y="293"/>
                    <a:pt x="549" y="292"/>
                  </a:cubicBezTo>
                  <a:cubicBezTo>
                    <a:pt x="547" y="292"/>
                    <a:pt x="542" y="281"/>
                    <a:pt x="555" y="284"/>
                  </a:cubicBezTo>
                  <a:cubicBezTo>
                    <a:pt x="569" y="288"/>
                    <a:pt x="565" y="274"/>
                    <a:pt x="578" y="289"/>
                  </a:cubicBezTo>
                  <a:cubicBezTo>
                    <a:pt x="591" y="304"/>
                    <a:pt x="593" y="300"/>
                    <a:pt x="594" y="306"/>
                  </a:cubicBezTo>
                  <a:cubicBezTo>
                    <a:pt x="595" y="312"/>
                    <a:pt x="599" y="317"/>
                    <a:pt x="599" y="320"/>
                  </a:cubicBezTo>
                  <a:cubicBezTo>
                    <a:pt x="599" y="324"/>
                    <a:pt x="601" y="330"/>
                    <a:pt x="601" y="330"/>
                  </a:cubicBezTo>
                  <a:cubicBezTo>
                    <a:pt x="601" y="330"/>
                    <a:pt x="601" y="331"/>
                    <a:pt x="604" y="329"/>
                  </a:cubicBezTo>
                  <a:cubicBezTo>
                    <a:pt x="607" y="327"/>
                    <a:pt x="614" y="321"/>
                    <a:pt x="614" y="321"/>
                  </a:cubicBezTo>
                  <a:cubicBezTo>
                    <a:pt x="614" y="321"/>
                    <a:pt x="607" y="312"/>
                    <a:pt x="611" y="309"/>
                  </a:cubicBezTo>
                  <a:cubicBezTo>
                    <a:pt x="614" y="306"/>
                    <a:pt x="617" y="304"/>
                    <a:pt x="622" y="305"/>
                  </a:cubicBezTo>
                  <a:cubicBezTo>
                    <a:pt x="627" y="306"/>
                    <a:pt x="631" y="306"/>
                    <a:pt x="631" y="306"/>
                  </a:cubicBezTo>
                  <a:cubicBezTo>
                    <a:pt x="634" y="308"/>
                    <a:pt x="634" y="308"/>
                    <a:pt x="634" y="308"/>
                  </a:cubicBezTo>
                  <a:cubicBezTo>
                    <a:pt x="634" y="308"/>
                    <a:pt x="635" y="294"/>
                    <a:pt x="637" y="290"/>
                  </a:cubicBezTo>
                  <a:cubicBezTo>
                    <a:pt x="639" y="286"/>
                    <a:pt x="643" y="282"/>
                    <a:pt x="640" y="280"/>
                  </a:cubicBezTo>
                  <a:cubicBezTo>
                    <a:pt x="638" y="278"/>
                    <a:pt x="625" y="264"/>
                    <a:pt x="625" y="264"/>
                  </a:cubicBezTo>
                  <a:cubicBezTo>
                    <a:pt x="625" y="264"/>
                    <a:pt x="618" y="263"/>
                    <a:pt x="618" y="256"/>
                  </a:cubicBezTo>
                  <a:cubicBezTo>
                    <a:pt x="618" y="250"/>
                    <a:pt x="618" y="240"/>
                    <a:pt x="618" y="240"/>
                  </a:cubicBezTo>
                  <a:cubicBezTo>
                    <a:pt x="610" y="228"/>
                    <a:pt x="610" y="228"/>
                    <a:pt x="610" y="228"/>
                  </a:cubicBezTo>
                  <a:cubicBezTo>
                    <a:pt x="606" y="212"/>
                    <a:pt x="606" y="212"/>
                    <a:pt x="606" y="212"/>
                  </a:cubicBezTo>
                  <a:cubicBezTo>
                    <a:pt x="604" y="204"/>
                    <a:pt x="604" y="204"/>
                    <a:pt x="604" y="204"/>
                  </a:cubicBezTo>
                  <a:cubicBezTo>
                    <a:pt x="597" y="206"/>
                    <a:pt x="597" y="206"/>
                    <a:pt x="597" y="206"/>
                  </a:cubicBezTo>
                  <a:cubicBezTo>
                    <a:pt x="586" y="201"/>
                    <a:pt x="586" y="201"/>
                    <a:pt x="586" y="201"/>
                  </a:cubicBezTo>
                  <a:cubicBezTo>
                    <a:pt x="575" y="198"/>
                    <a:pt x="575" y="198"/>
                    <a:pt x="575" y="198"/>
                  </a:cubicBezTo>
                  <a:cubicBezTo>
                    <a:pt x="575" y="198"/>
                    <a:pt x="575" y="197"/>
                    <a:pt x="572" y="197"/>
                  </a:cubicBezTo>
                  <a:cubicBezTo>
                    <a:pt x="568" y="197"/>
                    <a:pt x="555" y="196"/>
                    <a:pt x="555" y="196"/>
                  </a:cubicBezTo>
                  <a:cubicBezTo>
                    <a:pt x="555" y="196"/>
                    <a:pt x="552" y="193"/>
                    <a:pt x="546" y="189"/>
                  </a:cubicBezTo>
                  <a:cubicBezTo>
                    <a:pt x="540" y="185"/>
                    <a:pt x="532" y="180"/>
                    <a:pt x="532" y="180"/>
                  </a:cubicBezTo>
                  <a:cubicBezTo>
                    <a:pt x="532" y="180"/>
                    <a:pt x="527" y="178"/>
                    <a:pt x="526" y="175"/>
                  </a:cubicBezTo>
                  <a:cubicBezTo>
                    <a:pt x="526" y="172"/>
                    <a:pt x="524" y="168"/>
                    <a:pt x="526" y="167"/>
                  </a:cubicBezTo>
                  <a:cubicBezTo>
                    <a:pt x="528" y="156"/>
                    <a:pt x="528" y="156"/>
                    <a:pt x="528" y="156"/>
                  </a:cubicBezTo>
                  <a:cubicBezTo>
                    <a:pt x="528" y="156"/>
                    <a:pt x="531" y="150"/>
                    <a:pt x="529" y="148"/>
                  </a:cubicBezTo>
                  <a:cubicBezTo>
                    <a:pt x="527" y="146"/>
                    <a:pt x="525" y="146"/>
                    <a:pt x="523" y="144"/>
                  </a:cubicBezTo>
                  <a:cubicBezTo>
                    <a:pt x="521" y="142"/>
                    <a:pt x="523" y="141"/>
                    <a:pt x="518" y="138"/>
                  </a:cubicBezTo>
                  <a:cubicBezTo>
                    <a:pt x="512" y="134"/>
                    <a:pt x="511" y="131"/>
                    <a:pt x="508" y="130"/>
                  </a:cubicBezTo>
                  <a:cubicBezTo>
                    <a:pt x="504" y="128"/>
                    <a:pt x="500" y="128"/>
                    <a:pt x="500" y="124"/>
                  </a:cubicBezTo>
                  <a:cubicBezTo>
                    <a:pt x="500" y="121"/>
                    <a:pt x="500" y="114"/>
                    <a:pt x="500" y="114"/>
                  </a:cubicBezTo>
                  <a:cubicBezTo>
                    <a:pt x="509" y="107"/>
                    <a:pt x="509" y="107"/>
                    <a:pt x="509" y="107"/>
                  </a:cubicBezTo>
                  <a:cubicBezTo>
                    <a:pt x="509" y="107"/>
                    <a:pt x="506" y="100"/>
                    <a:pt x="506" y="96"/>
                  </a:cubicBezTo>
                  <a:cubicBezTo>
                    <a:pt x="506" y="91"/>
                    <a:pt x="506" y="83"/>
                    <a:pt x="506" y="83"/>
                  </a:cubicBezTo>
                  <a:cubicBezTo>
                    <a:pt x="506" y="83"/>
                    <a:pt x="512" y="70"/>
                    <a:pt x="501" y="79"/>
                  </a:cubicBezTo>
                  <a:cubicBezTo>
                    <a:pt x="490" y="88"/>
                    <a:pt x="486" y="90"/>
                    <a:pt x="486" y="90"/>
                  </a:cubicBezTo>
                  <a:cubicBezTo>
                    <a:pt x="486" y="90"/>
                    <a:pt x="482" y="88"/>
                    <a:pt x="478" y="91"/>
                  </a:cubicBezTo>
                  <a:cubicBezTo>
                    <a:pt x="475" y="94"/>
                    <a:pt x="470" y="100"/>
                    <a:pt x="470" y="100"/>
                  </a:cubicBezTo>
                  <a:cubicBezTo>
                    <a:pt x="470" y="100"/>
                    <a:pt x="462" y="96"/>
                    <a:pt x="460" y="94"/>
                  </a:cubicBezTo>
                  <a:cubicBezTo>
                    <a:pt x="458" y="92"/>
                    <a:pt x="449" y="82"/>
                    <a:pt x="449" y="82"/>
                  </a:cubicBezTo>
                  <a:cubicBezTo>
                    <a:pt x="436" y="74"/>
                    <a:pt x="436" y="74"/>
                    <a:pt x="436" y="74"/>
                  </a:cubicBezTo>
                  <a:cubicBezTo>
                    <a:pt x="419" y="60"/>
                    <a:pt x="419" y="60"/>
                    <a:pt x="419" y="60"/>
                  </a:cubicBezTo>
                  <a:cubicBezTo>
                    <a:pt x="405" y="56"/>
                    <a:pt x="405" y="56"/>
                    <a:pt x="405" y="56"/>
                  </a:cubicBezTo>
                  <a:cubicBezTo>
                    <a:pt x="394" y="53"/>
                    <a:pt x="394" y="53"/>
                    <a:pt x="394" y="53"/>
                  </a:cubicBezTo>
                  <a:cubicBezTo>
                    <a:pt x="394" y="36"/>
                    <a:pt x="394" y="36"/>
                    <a:pt x="394" y="36"/>
                  </a:cubicBezTo>
                  <a:cubicBezTo>
                    <a:pt x="386" y="20"/>
                    <a:pt x="386" y="20"/>
                    <a:pt x="386" y="20"/>
                  </a:cubicBezTo>
                  <a:cubicBezTo>
                    <a:pt x="386" y="20"/>
                    <a:pt x="383" y="14"/>
                    <a:pt x="378" y="21"/>
                  </a:cubicBezTo>
                  <a:cubicBezTo>
                    <a:pt x="372" y="28"/>
                    <a:pt x="372" y="30"/>
                    <a:pt x="369" y="34"/>
                  </a:cubicBezTo>
                  <a:cubicBezTo>
                    <a:pt x="366" y="37"/>
                    <a:pt x="364" y="36"/>
                    <a:pt x="362" y="38"/>
                  </a:cubicBezTo>
                  <a:cubicBezTo>
                    <a:pt x="361" y="40"/>
                    <a:pt x="360" y="41"/>
                    <a:pt x="356" y="39"/>
                  </a:cubicBezTo>
                  <a:cubicBezTo>
                    <a:pt x="353" y="37"/>
                    <a:pt x="348" y="33"/>
                    <a:pt x="348" y="33"/>
                  </a:cubicBezTo>
                  <a:cubicBezTo>
                    <a:pt x="344" y="30"/>
                    <a:pt x="344" y="30"/>
                    <a:pt x="344" y="30"/>
                  </a:cubicBezTo>
                  <a:cubicBezTo>
                    <a:pt x="337" y="30"/>
                    <a:pt x="337" y="30"/>
                    <a:pt x="337" y="30"/>
                  </a:cubicBezTo>
                  <a:cubicBezTo>
                    <a:pt x="327" y="36"/>
                    <a:pt x="327" y="36"/>
                    <a:pt x="327" y="36"/>
                  </a:cubicBezTo>
                  <a:cubicBezTo>
                    <a:pt x="320" y="36"/>
                    <a:pt x="320" y="36"/>
                    <a:pt x="320" y="36"/>
                  </a:cubicBezTo>
                  <a:cubicBezTo>
                    <a:pt x="312" y="41"/>
                    <a:pt x="312" y="41"/>
                    <a:pt x="312" y="41"/>
                  </a:cubicBezTo>
                  <a:cubicBezTo>
                    <a:pt x="312" y="41"/>
                    <a:pt x="305" y="52"/>
                    <a:pt x="303" y="53"/>
                  </a:cubicBezTo>
                  <a:cubicBezTo>
                    <a:pt x="301" y="54"/>
                    <a:pt x="300" y="56"/>
                    <a:pt x="300" y="59"/>
                  </a:cubicBezTo>
                  <a:cubicBezTo>
                    <a:pt x="300" y="62"/>
                    <a:pt x="300" y="67"/>
                    <a:pt x="300" y="67"/>
                  </a:cubicBezTo>
                  <a:cubicBezTo>
                    <a:pt x="300" y="67"/>
                    <a:pt x="301" y="70"/>
                    <a:pt x="297" y="70"/>
                  </a:cubicBezTo>
                  <a:cubicBezTo>
                    <a:pt x="293" y="69"/>
                    <a:pt x="290" y="66"/>
                    <a:pt x="290" y="66"/>
                  </a:cubicBezTo>
                  <a:cubicBezTo>
                    <a:pt x="290" y="66"/>
                    <a:pt x="286" y="61"/>
                    <a:pt x="287" y="59"/>
                  </a:cubicBezTo>
                  <a:cubicBezTo>
                    <a:pt x="288" y="57"/>
                    <a:pt x="291" y="50"/>
                    <a:pt x="291" y="50"/>
                  </a:cubicBezTo>
                  <a:cubicBezTo>
                    <a:pt x="298" y="36"/>
                    <a:pt x="298" y="36"/>
                    <a:pt x="298" y="36"/>
                  </a:cubicBezTo>
                  <a:cubicBezTo>
                    <a:pt x="298" y="36"/>
                    <a:pt x="297" y="35"/>
                    <a:pt x="298" y="32"/>
                  </a:cubicBezTo>
                  <a:cubicBezTo>
                    <a:pt x="300" y="28"/>
                    <a:pt x="300" y="24"/>
                    <a:pt x="302" y="23"/>
                  </a:cubicBezTo>
                  <a:cubicBezTo>
                    <a:pt x="304" y="22"/>
                    <a:pt x="310" y="22"/>
                    <a:pt x="314" y="22"/>
                  </a:cubicBezTo>
                  <a:cubicBezTo>
                    <a:pt x="318" y="22"/>
                    <a:pt x="320" y="20"/>
                    <a:pt x="320" y="20"/>
                  </a:cubicBezTo>
                  <a:cubicBezTo>
                    <a:pt x="320" y="20"/>
                    <a:pt x="316" y="16"/>
                    <a:pt x="324" y="16"/>
                  </a:cubicBezTo>
                  <a:cubicBezTo>
                    <a:pt x="332" y="16"/>
                    <a:pt x="337" y="18"/>
                    <a:pt x="340" y="18"/>
                  </a:cubicBezTo>
                  <a:cubicBezTo>
                    <a:pt x="342" y="18"/>
                    <a:pt x="348" y="18"/>
                    <a:pt x="351" y="18"/>
                  </a:cubicBezTo>
                  <a:cubicBezTo>
                    <a:pt x="354" y="18"/>
                    <a:pt x="358" y="18"/>
                    <a:pt x="362" y="16"/>
                  </a:cubicBezTo>
                  <a:cubicBezTo>
                    <a:pt x="366" y="14"/>
                    <a:pt x="366" y="14"/>
                    <a:pt x="366" y="14"/>
                  </a:cubicBezTo>
                  <a:cubicBezTo>
                    <a:pt x="366" y="14"/>
                    <a:pt x="368" y="8"/>
                    <a:pt x="357" y="8"/>
                  </a:cubicBezTo>
                  <a:cubicBezTo>
                    <a:pt x="346" y="8"/>
                    <a:pt x="345" y="8"/>
                    <a:pt x="341" y="8"/>
                  </a:cubicBezTo>
                  <a:cubicBezTo>
                    <a:pt x="337" y="8"/>
                    <a:pt x="334" y="7"/>
                    <a:pt x="332" y="7"/>
                  </a:cubicBezTo>
                  <a:cubicBezTo>
                    <a:pt x="330" y="7"/>
                    <a:pt x="330" y="8"/>
                    <a:pt x="326" y="5"/>
                  </a:cubicBezTo>
                  <a:cubicBezTo>
                    <a:pt x="321" y="2"/>
                    <a:pt x="318" y="1"/>
                    <a:pt x="314" y="1"/>
                  </a:cubicBezTo>
                  <a:cubicBezTo>
                    <a:pt x="311" y="1"/>
                    <a:pt x="309" y="0"/>
                    <a:pt x="306" y="1"/>
                  </a:cubicBezTo>
                  <a:cubicBezTo>
                    <a:pt x="304" y="2"/>
                    <a:pt x="292" y="14"/>
                    <a:pt x="292" y="14"/>
                  </a:cubicBezTo>
                  <a:cubicBezTo>
                    <a:pt x="290" y="19"/>
                    <a:pt x="288" y="24"/>
                    <a:pt x="286" y="28"/>
                  </a:cubicBezTo>
                  <a:cubicBezTo>
                    <a:pt x="284" y="32"/>
                    <a:pt x="287" y="39"/>
                    <a:pt x="287" y="39"/>
                  </a:cubicBezTo>
                  <a:cubicBezTo>
                    <a:pt x="287" y="39"/>
                    <a:pt x="284" y="40"/>
                    <a:pt x="282" y="44"/>
                  </a:cubicBezTo>
                  <a:cubicBezTo>
                    <a:pt x="280" y="48"/>
                    <a:pt x="278" y="52"/>
                    <a:pt x="276" y="54"/>
                  </a:cubicBezTo>
                  <a:cubicBezTo>
                    <a:pt x="274" y="56"/>
                    <a:pt x="270" y="61"/>
                    <a:pt x="268" y="63"/>
                  </a:cubicBezTo>
                  <a:cubicBezTo>
                    <a:pt x="266" y="65"/>
                    <a:pt x="264" y="72"/>
                    <a:pt x="260" y="74"/>
                  </a:cubicBezTo>
                  <a:cubicBezTo>
                    <a:pt x="257" y="77"/>
                    <a:pt x="258" y="75"/>
                    <a:pt x="257" y="77"/>
                  </a:cubicBezTo>
                  <a:cubicBezTo>
                    <a:pt x="256" y="79"/>
                    <a:pt x="248" y="89"/>
                    <a:pt x="248" y="89"/>
                  </a:cubicBezTo>
                  <a:cubicBezTo>
                    <a:pt x="247" y="98"/>
                    <a:pt x="247" y="98"/>
                    <a:pt x="247" y="98"/>
                  </a:cubicBezTo>
                  <a:cubicBezTo>
                    <a:pt x="248" y="100"/>
                    <a:pt x="251" y="108"/>
                    <a:pt x="252" y="110"/>
                  </a:cubicBezTo>
                  <a:cubicBezTo>
                    <a:pt x="252" y="113"/>
                    <a:pt x="252" y="113"/>
                    <a:pt x="252" y="113"/>
                  </a:cubicBezTo>
                  <a:cubicBezTo>
                    <a:pt x="248" y="119"/>
                    <a:pt x="248" y="119"/>
                    <a:pt x="248" y="119"/>
                  </a:cubicBezTo>
                  <a:cubicBezTo>
                    <a:pt x="238" y="112"/>
                    <a:pt x="238" y="112"/>
                    <a:pt x="238" y="112"/>
                  </a:cubicBezTo>
                  <a:cubicBezTo>
                    <a:pt x="236" y="104"/>
                    <a:pt x="236" y="104"/>
                    <a:pt x="236" y="104"/>
                  </a:cubicBezTo>
                  <a:cubicBezTo>
                    <a:pt x="236" y="104"/>
                    <a:pt x="235" y="98"/>
                    <a:pt x="231" y="98"/>
                  </a:cubicBezTo>
                  <a:cubicBezTo>
                    <a:pt x="227" y="98"/>
                    <a:pt x="232" y="99"/>
                    <a:pt x="227" y="98"/>
                  </a:cubicBezTo>
                  <a:cubicBezTo>
                    <a:pt x="222" y="98"/>
                    <a:pt x="218" y="100"/>
                    <a:pt x="217" y="102"/>
                  </a:cubicBezTo>
                  <a:cubicBezTo>
                    <a:pt x="216" y="104"/>
                    <a:pt x="217" y="106"/>
                    <a:pt x="213" y="106"/>
                  </a:cubicBezTo>
                  <a:cubicBezTo>
                    <a:pt x="209" y="106"/>
                    <a:pt x="198" y="104"/>
                    <a:pt x="198" y="104"/>
                  </a:cubicBezTo>
                  <a:cubicBezTo>
                    <a:pt x="181" y="103"/>
                    <a:pt x="181" y="103"/>
                    <a:pt x="181" y="103"/>
                  </a:cubicBezTo>
                  <a:cubicBezTo>
                    <a:pt x="171" y="104"/>
                    <a:pt x="171" y="104"/>
                    <a:pt x="171" y="104"/>
                  </a:cubicBezTo>
                  <a:cubicBezTo>
                    <a:pt x="161" y="111"/>
                    <a:pt x="161" y="111"/>
                    <a:pt x="161" y="111"/>
                  </a:cubicBezTo>
                  <a:cubicBezTo>
                    <a:pt x="152" y="115"/>
                    <a:pt x="152" y="115"/>
                    <a:pt x="152" y="115"/>
                  </a:cubicBezTo>
                  <a:cubicBezTo>
                    <a:pt x="152" y="115"/>
                    <a:pt x="147" y="122"/>
                    <a:pt x="145" y="124"/>
                  </a:cubicBezTo>
                  <a:cubicBezTo>
                    <a:pt x="143" y="126"/>
                    <a:pt x="140" y="131"/>
                    <a:pt x="143" y="131"/>
                  </a:cubicBezTo>
                  <a:cubicBezTo>
                    <a:pt x="146" y="131"/>
                    <a:pt x="156" y="126"/>
                    <a:pt x="156" y="126"/>
                  </a:cubicBezTo>
                  <a:cubicBezTo>
                    <a:pt x="156" y="134"/>
                    <a:pt x="156" y="134"/>
                    <a:pt x="156" y="134"/>
                  </a:cubicBezTo>
                  <a:cubicBezTo>
                    <a:pt x="150" y="142"/>
                    <a:pt x="150" y="142"/>
                    <a:pt x="150" y="142"/>
                  </a:cubicBezTo>
                  <a:cubicBezTo>
                    <a:pt x="150" y="142"/>
                    <a:pt x="143" y="146"/>
                    <a:pt x="143" y="148"/>
                  </a:cubicBezTo>
                  <a:cubicBezTo>
                    <a:pt x="143" y="150"/>
                    <a:pt x="143" y="152"/>
                    <a:pt x="143" y="157"/>
                  </a:cubicBezTo>
                  <a:cubicBezTo>
                    <a:pt x="143" y="162"/>
                    <a:pt x="147" y="164"/>
                    <a:pt x="143" y="166"/>
                  </a:cubicBezTo>
                  <a:cubicBezTo>
                    <a:pt x="139" y="169"/>
                    <a:pt x="131" y="173"/>
                    <a:pt x="131" y="173"/>
                  </a:cubicBezTo>
                  <a:cubicBezTo>
                    <a:pt x="124" y="170"/>
                    <a:pt x="124" y="170"/>
                    <a:pt x="124" y="170"/>
                  </a:cubicBezTo>
                  <a:cubicBezTo>
                    <a:pt x="124" y="170"/>
                    <a:pt x="120" y="167"/>
                    <a:pt x="117" y="165"/>
                  </a:cubicBezTo>
                  <a:cubicBezTo>
                    <a:pt x="114" y="163"/>
                    <a:pt x="109" y="162"/>
                    <a:pt x="109" y="162"/>
                  </a:cubicBezTo>
                  <a:cubicBezTo>
                    <a:pt x="109" y="162"/>
                    <a:pt x="108" y="166"/>
                    <a:pt x="106" y="162"/>
                  </a:cubicBezTo>
                  <a:cubicBezTo>
                    <a:pt x="105" y="158"/>
                    <a:pt x="107" y="149"/>
                    <a:pt x="107" y="149"/>
                  </a:cubicBezTo>
                  <a:cubicBezTo>
                    <a:pt x="107" y="149"/>
                    <a:pt x="104" y="145"/>
                    <a:pt x="99" y="143"/>
                  </a:cubicBezTo>
                  <a:cubicBezTo>
                    <a:pt x="94" y="141"/>
                    <a:pt x="81" y="138"/>
                    <a:pt x="81" y="138"/>
                  </a:cubicBezTo>
                  <a:cubicBezTo>
                    <a:pt x="77" y="141"/>
                    <a:pt x="77" y="141"/>
                    <a:pt x="77" y="141"/>
                  </a:cubicBezTo>
                  <a:cubicBezTo>
                    <a:pt x="68" y="146"/>
                    <a:pt x="68" y="146"/>
                    <a:pt x="68" y="146"/>
                  </a:cubicBezTo>
                  <a:cubicBezTo>
                    <a:pt x="55" y="150"/>
                    <a:pt x="55" y="150"/>
                    <a:pt x="55" y="150"/>
                  </a:cubicBezTo>
                  <a:cubicBezTo>
                    <a:pt x="48" y="158"/>
                    <a:pt x="48" y="158"/>
                    <a:pt x="48" y="158"/>
                  </a:cubicBezTo>
                  <a:cubicBezTo>
                    <a:pt x="48" y="158"/>
                    <a:pt x="45" y="160"/>
                    <a:pt x="47" y="161"/>
                  </a:cubicBezTo>
                  <a:cubicBezTo>
                    <a:pt x="49" y="162"/>
                    <a:pt x="56" y="165"/>
                    <a:pt x="56" y="165"/>
                  </a:cubicBezTo>
                  <a:cubicBezTo>
                    <a:pt x="58" y="168"/>
                    <a:pt x="58" y="168"/>
                    <a:pt x="58" y="168"/>
                  </a:cubicBezTo>
                  <a:cubicBezTo>
                    <a:pt x="52" y="176"/>
                    <a:pt x="52" y="176"/>
                    <a:pt x="52" y="176"/>
                  </a:cubicBezTo>
                  <a:cubicBezTo>
                    <a:pt x="52" y="176"/>
                    <a:pt x="49" y="178"/>
                    <a:pt x="47" y="178"/>
                  </a:cubicBezTo>
                  <a:cubicBezTo>
                    <a:pt x="45" y="178"/>
                    <a:pt x="42" y="178"/>
                    <a:pt x="42" y="178"/>
                  </a:cubicBezTo>
                  <a:cubicBezTo>
                    <a:pt x="36" y="184"/>
                    <a:pt x="36" y="184"/>
                    <a:pt x="36" y="184"/>
                  </a:cubicBezTo>
                  <a:cubicBezTo>
                    <a:pt x="33" y="182"/>
                    <a:pt x="33" y="182"/>
                    <a:pt x="33" y="182"/>
                  </a:cubicBezTo>
                  <a:cubicBezTo>
                    <a:pt x="32" y="181"/>
                    <a:pt x="32" y="181"/>
                    <a:pt x="32" y="181"/>
                  </a:cubicBezTo>
                </a:path>
              </a:pathLst>
            </a:custGeom>
            <a:grpFill/>
            <a:ln w="5" cap="flat">
              <a:solidFill>
                <a:schemeClr val="tx1">
                  <a:lumMod val="50000"/>
                  <a:lumOff val="50000"/>
                </a:schemeClr>
              </a:solidFill>
              <a:prstDash val="solid"/>
              <a:miter lim="800000"/>
            </a:ln>
          </p:spPr>
          <p:txBody>
            <a:bodyPr vert="horz" wrap="square" lIns="243776" tIns="121888" rIns="243776" bIns="121888" numCol="1" anchor="t" anchorCtr="0" compatLnSpc="1"/>
            <a:lstStyle/>
            <a:p>
              <a:endParaRPr lang="en-US" sz="4800"/>
            </a:p>
          </p:txBody>
        </p:sp>
        <p:sp>
          <p:nvSpPr>
            <p:cNvPr id="17" name="Freeform 16"/>
            <p:cNvSpPr/>
            <p:nvPr/>
          </p:nvSpPr>
          <p:spPr bwMode="auto">
            <a:xfrm>
              <a:off x="2239963" y="1239838"/>
              <a:ext cx="1139825" cy="744538"/>
            </a:xfrm>
            <a:custGeom>
              <a:avLst/>
              <a:gdLst/>
              <a:ahLst/>
              <a:cxnLst>
                <a:cxn ang="0">
                  <a:pos x="42" y="220"/>
                </a:cxn>
                <a:cxn ang="0">
                  <a:pos x="35" y="260"/>
                </a:cxn>
                <a:cxn ang="0">
                  <a:pos x="12" y="300"/>
                </a:cxn>
                <a:cxn ang="0">
                  <a:pos x="0" y="324"/>
                </a:cxn>
                <a:cxn ang="0">
                  <a:pos x="25" y="351"/>
                </a:cxn>
                <a:cxn ang="0">
                  <a:pos x="61" y="373"/>
                </a:cxn>
                <a:cxn ang="0">
                  <a:pos x="107" y="390"/>
                </a:cxn>
                <a:cxn ang="0">
                  <a:pos x="173" y="415"/>
                </a:cxn>
                <a:cxn ang="0">
                  <a:pos x="171" y="384"/>
                </a:cxn>
                <a:cxn ang="0">
                  <a:pos x="184" y="354"/>
                </a:cxn>
                <a:cxn ang="0">
                  <a:pos x="237" y="339"/>
                </a:cxn>
                <a:cxn ang="0">
                  <a:pos x="297" y="340"/>
                </a:cxn>
                <a:cxn ang="0">
                  <a:pos x="391" y="361"/>
                </a:cxn>
                <a:cxn ang="0">
                  <a:pos x="422" y="355"/>
                </a:cxn>
                <a:cxn ang="0">
                  <a:pos x="485" y="328"/>
                </a:cxn>
                <a:cxn ang="0">
                  <a:pos x="533" y="295"/>
                </a:cxn>
                <a:cxn ang="0">
                  <a:pos x="594" y="306"/>
                </a:cxn>
                <a:cxn ang="0">
                  <a:pos x="614" y="321"/>
                </a:cxn>
                <a:cxn ang="0">
                  <a:pos x="634" y="308"/>
                </a:cxn>
                <a:cxn ang="0">
                  <a:pos x="618" y="256"/>
                </a:cxn>
                <a:cxn ang="0">
                  <a:pos x="604" y="204"/>
                </a:cxn>
                <a:cxn ang="0">
                  <a:pos x="572" y="197"/>
                </a:cxn>
                <a:cxn ang="0">
                  <a:pos x="526" y="175"/>
                </a:cxn>
                <a:cxn ang="0">
                  <a:pos x="523" y="144"/>
                </a:cxn>
                <a:cxn ang="0">
                  <a:pos x="500" y="114"/>
                </a:cxn>
                <a:cxn ang="0">
                  <a:pos x="501" y="79"/>
                </a:cxn>
                <a:cxn ang="0">
                  <a:pos x="460" y="94"/>
                </a:cxn>
                <a:cxn ang="0">
                  <a:pos x="405" y="56"/>
                </a:cxn>
                <a:cxn ang="0">
                  <a:pos x="378" y="21"/>
                </a:cxn>
                <a:cxn ang="0">
                  <a:pos x="348" y="33"/>
                </a:cxn>
                <a:cxn ang="0">
                  <a:pos x="320" y="36"/>
                </a:cxn>
                <a:cxn ang="0">
                  <a:pos x="300" y="67"/>
                </a:cxn>
                <a:cxn ang="0">
                  <a:pos x="291" y="50"/>
                </a:cxn>
                <a:cxn ang="0">
                  <a:pos x="314" y="22"/>
                </a:cxn>
                <a:cxn ang="0">
                  <a:pos x="351" y="18"/>
                </a:cxn>
                <a:cxn ang="0">
                  <a:pos x="341" y="8"/>
                </a:cxn>
                <a:cxn ang="0">
                  <a:pos x="306" y="1"/>
                </a:cxn>
                <a:cxn ang="0">
                  <a:pos x="282" y="44"/>
                </a:cxn>
                <a:cxn ang="0">
                  <a:pos x="257" y="77"/>
                </a:cxn>
                <a:cxn ang="0">
                  <a:pos x="252" y="113"/>
                </a:cxn>
                <a:cxn ang="0">
                  <a:pos x="231" y="98"/>
                </a:cxn>
                <a:cxn ang="0">
                  <a:pos x="198" y="104"/>
                </a:cxn>
                <a:cxn ang="0">
                  <a:pos x="152" y="115"/>
                </a:cxn>
                <a:cxn ang="0">
                  <a:pos x="156" y="134"/>
                </a:cxn>
                <a:cxn ang="0">
                  <a:pos x="143" y="166"/>
                </a:cxn>
                <a:cxn ang="0">
                  <a:pos x="109" y="162"/>
                </a:cxn>
                <a:cxn ang="0">
                  <a:pos x="81" y="138"/>
                </a:cxn>
                <a:cxn ang="0">
                  <a:pos x="48" y="158"/>
                </a:cxn>
                <a:cxn ang="0">
                  <a:pos x="52" y="176"/>
                </a:cxn>
                <a:cxn ang="0">
                  <a:pos x="33" y="182"/>
                </a:cxn>
              </a:cxnLst>
              <a:rect l="0" t="0" r="r" b="b"/>
              <a:pathLst>
                <a:path w="643" h="420">
                  <a:moveTo>
                    <a:pt x="34" y="184"/>
                  </a:moveTo>
                  <a:cubicBezTo>
                    <a:pt x="34" y="184"/>
                    <a:pt x="26" y="192"/>
                    <a:pt x="27" y="194"/>
                  </a:cubicBezTo>
                  <a:cubicBezTo>
                    <a:pt x="28" y="196"/>
                    <a:pt x="32" y="208"/>
                    <a:pt x="32" y="208"/>
                  </a:cubicBezTo>
                  <a:cubicBezTo>
                    <a:pt x="42" y="220"/>
                    <a:pt x="42" y="220"/>
                    <a:pt x="42" y="220"/>
                  </a:cubicBezTo>
                  <a:cubicBezTo>
                    <a:pt x="48" y="231"/>
                    <a:pt x="48" y="231"/>
                    <a:pt x="48" y="231"/>
                  </a:cubicBezTo>
                  <a:cubicBezTo>
                    <a:pt x="56" y="239"/>
                    <a:pt x="56" y="239"/>
                    <a:pt x="56" y="239"/>
                  </a:cubicBezTo>
                  <a:cubicBezTo>
                    <a:pt x="50" y="250"/>
                    <a:pt x="50" y="250"/>
                    <a:pt x="50" y="250"/>
                  </a:cubicBezTo>
                  <a:cubicBezTo>
                    <a:pt x="50" y="250"/>
                    <a:pt x="37" y="258"/>
                    <a:pt x="35" y="260"/>
                  </a:cubicBezTo>
                  <a:cubicBezTo>
                    <a:pt x="33" y="262"/>
                    <a:pt x="28" y="268"/>
                    <a:pt x="28" y="272"/>
                  </a:cubicBezTo>
                  <a:cubicBezTo>
                    <a:pt x="29" y="276"/>
                    <a:pt x="34" y="281"/>
                    <a:pt x="33" y="283"/>
                  </a:cubicBezTo>
                  <a:cubicBezTo>
                    <a:pt x="32" y="285"/>
                    <a:pt x="28" y="294"/>
                    <a:pt x="28" y="294"/>
                  </a:cubicBezTo>
                  <a:cubicBezTo>
                    <a:pt x="28" y="294"/>
                    <a:pt x="12" y="297"/>
                    <a:pt x="12" y="300"/>
                  </a:cubicBezTo>
                  <a:cubicBezTo>
                    <a:pt x="11" y="302"/>
                    <a:pt x="5" y="316"/>
                    <a:pt x="5" y="319"/>
                  </a:cubicBezTo>
                  <a:cubicBezTo>
                    <a:pt x="5" y="320"/>
                    <a:pt x="4" y="322"/>
                    <a:pt x="2" y="323"/>
                  </a:cubicBezTo>
                  <a:cubicBezTo>
                    <a:pt x="1" y="323"/>
                    <a:pt x="1" y="324"/>
                    <a:pt x="0" y="324"/>
                  </a:cubicBezTo>
                  <a:cubicBezTo>
                    <a:pt x="0" y="324"/>
                    <a:pt x="0" y="324"/>
                    <a:pt x="0" y="324"/>
                  </a:cubicBezTo>
                  <a:cubicBezTo>
                    <a:pt x="10" y="327"/>
                    <a:pt x="10" y="327"/>
                    <a:pt x="10" y="327"/>
                  </a:cubicBezTo>
                  <a:cubicBezTo>
                    <a:pt x="22" y="332"/>
                    <a:pt x="22" y="332"/>
                    <a:pt x="22" y="332"/>
                  </a:cubicBezTo>
                  <a:cubicBezTo>
                    <a:pt x="28" y="347"/>
                    <a:pt x="28" y="347"/>
                    <a:pt x="28" y="347"/>
                  </a:cubicBezTo>
                  <a:cubicBezTo>
                    <a:pt x="28" y="347"/>
                    <a:pt x="23" y="349"/>
                    <a:pt x="25" y="351"/>
                  </a:cubicBezTo>
                  <a:cubicBezTo>
                    <a:pt x="27" y="353"/>
                    <a:pt x="38" y="357"/>
                    <a:pt x="38" y="357"/>
                  </a:cubicBezTo>
                  <a:cubicBezTo>
                    <a:pt x="49" y="358"/>
                    <a:pt x="49" y="358"/>
                    <a:pt x="49" y="358"/>
                  </a:cubicBezTo>
                  <a:cubicBezTo>
                    <a:pt x="54" y="364"/>
                    <a:pt x="54" y="364"/>
                    <a:pt x="54" y="364"/>
                  </a:cubicBezTo>
                  <a:cubicBezTo>
                    <a:pt x="61" y="373"/>
                    <a:pt x="61" y="373"/>
                    <a:pt x="61" y="373"/>
                  </a:cubicBezTo>
                  <a:cubicBezTo>
                    <a:pt x="61" y="373"/>
                    <a:pt x="63" y="374"/>
                    <a:pt x="68" y="375"/>
                  </a:cubicBezTo>
                  <a:cubicBezTo>
                    <a:pt x="74" y="376"/>
                    <a:pt x="88" y="378"/>
                    <a:pt x="88" y="378"/>
                  </a:cubicBezTo>
                  <a:cubicBezTo>
                    <a:pt x="88" y="378"/>
                    <a:pt x="97" y="377"/>
                    <a:pt x="98" y="379"/>
                  </a:cubicBezTo>
                  <a:cubicBezTo>
                    <a:pt x="98" y="381"/>
                    <a:pt x="107" y="390"/>
                    <a:pt x="107" y="390"/>
                  </a:cubicBezTo>
                  <a:cubicBezTo>
                    <a:pt x="107" y="390"/>
                    <a:pt x="108" y="392"/>
                    <a:pt x="113" y="394"/>
                  </a:cubicBezTo>
                  <a:cubicBezTo>
                    <a:pt x="118" y="397"/>
                    <a:pt x="132" y="398"/>
                    <a:pt x="132" y="398"/>
                  </a:cubicBezTo>
                  <a:cubicBezTo>
                    <a:pt x="132" y="398"/>
                    <a:pt x="142" y="398"/>
                    <a:pt x="148" y="399"/>
                  </a:cubicBezTo>
                  <a:cubicBezTo>
                    <a:pt x="154" y="400"/>
                    <a:pt x="169" y="412"/>
                    <a:pt x="173" y="415"/>
                  </a:cubicBezTo>
                  <a:cubicBezTo>
                    <a:pt x="177" y="419"/>
                    <a:pt x="200" y="420"/>
                    <a:pt x="200" y="420"/>
                  </a:cubicBezTo>
                  <a:cubicBezTo>
                    <a:pt x="200" y="420"/>
                    <a:pt x="186" y="406"/>
                    <a:pt x="185" y="404"/>
                  </a:cubicBezTo>
                  <a:cubicBezTo>
                    <a:pt x="183" y="402"/>
                    <a:pt x="183" y="399"/>
                    <a:pt x="179" y="396"/>
                  </a:cubicBezTo>
                  <a:cubicBezTo>
                    <a:pt x="176" y="392"/>
                    <a:pt x="173" y="386"/>
                    <a:pt x="171" y="384"/>
                  </a:cubicBezTo>
                  <a:cubicBezTo>
                    <a:pt x="169" y="382"/>
                    <a:pt x="161" y="380"/>
                    <a:pt x="163" y="374"/>
                  </a:cubicBezTo>
                  <a:cubicBezTo>
                    <a:pt x="164" y="367"/>
                    <a:pt x="165" y="368"/>
                    <a:pt x="166" y="364"/>
                  </a:cubicBezTo>
                  <a:cubicBezTo>
                    <a:pt x="167" y="361"/>
                    <a:pt x="171" y="354"/>
                    <a:pt x="173" y="354"/>
                  </a:cubicBezTo>
                  <a:cubicBezTo>
                    <a:pt x="176" y="354"/>
                    <a:pt x="183" y="358"/>
                    <a:pt x="184" y="354"/>
                  </a:cubicBezTo>
                  <a:cubicBezTo>
                    <a:pt x="185" y="350"/>
                    <a:pt x="191" y="339"/>
                    <a:pt x="191" y="339"/>
                  </a:cubicBezTo>
                  <a:cubicBezTo>
                    <a:pt x="199" y="338"/>
                    <a:pt x="199" y="338"/>
                    <a:pt x="199" y="338"/>
                  </a:cubicBezTo>
                  <a:cubicBezTo>
                    <a:pt x="199" y="338"/>
                    <a:pt x="208" y="339"/>
                    <a:pt x="211" y="339"/>
                  </a:cubicBezTo>
                  <a:cubicBezTo>
                    <a:pt x="213" y="339"/>
                    <a:pt x="237" y="339"/>
                    <a:pt x="237" y="339"/>
                  </a:cubicBezTo>
                  <a:cubicBezTo>
                    <a:pt x="243" y="319"/>
                    <a:pt x="243" y="319"/>
                    <a:pt x="243" y="319"/>
                  </a:cubicBezTo>
                  <a:cubicBezTo>
                    <a:pt x="243" y="319"/>
                    <a:pt x="264" y="320"/>
                    <a:pt x="267" y="322"/>
                  </a:cubicBezTo>
                  <a:cubicBezTo>
                    <a:pt x="271" y="325"/>
                    <a:pt x="283" y="330"/>
                    <a:pt x="286" y="332"/>
                  </a:cubicBezTo>
                  <a:cubicBezTo>
                    <a:pt x="289" y="334"/>
                    <a:pt x="293" y="338"/>
                    <a:pt x="297" y="340"/>
                  </a:cubicBezTo>
                  <a:cubicBezTo>
                    <a:pt x="301" y="343"/>
                    <a:pt x="307" y="347"/>
                    <a:pt x="313" y="350"/>
                  </a:cubicBezTo>
                  <a:cubicBezTo>
                    <a:pt x="319" y="352"/>
                    <a:pt x="338" y="356"/>
                    <a:pt x="338" y="356"/>
                  </a:cubicBezTo>
                  <a:cubicBezTo>
                    <a:pt x="371" y="361"/>
                    <a:pt x="371" y="361"/>
                    <a:pt x="371" y="361"/>
                  </a:cubicBezTo>
                  <a:cubicBezTo>
                    <a:pt x="371" y="361"/>
                    <a:pt x="387" y="353"/>
                    <a:pt x="391" y="361"/>
                  </a:cubicBezTo>
                  <a:cubicBezTo>
                    <a:pt x="395" y="369"/>
                    <a:pt x="391" y="364"/>
                    <a:pt x="395" y="369"/>
                  </a:cubicBezTo>
                  <a:cubicBezTo>
                    <a:pt x="399" y="374"/>
                    <a:pt x="403" y="378"/>
                    <a:pt x="405" y="375"/>
                  </a:cubicBezTo>
                  <a:cubicBezTo>
                    <a:pt x="408" y="372"/>
                    <a:pt x="411" y="370"/>
                    <a:pt x="413" y="366"/>
                  </a:cubicBezTo>
                  <a:cubicBezTo>
                    <a:pt x="415" y="363"/>
                    <a:pt x="421" y="358"/>
                    <a:pt x="422" y="355"/>
                  </a:cubicBezTo>
                  <a:cubicBezTo>
                    <a:pt x="423" y="352"/>
                    <a:pt x="438" y="346"/>
                    <a:pt x="438" y="346"/>
                  </a:cubicBezTo>
                  <a:cubicBezTo>
                    <a:pt x="459" y="344"/>
                    <a:pt x="459" y="344"/>
                    <a:pt x="459" y="344"/>
                  </a:cubicBezTo>
                  <a:cubicBezTo>
                    <a:pt x="459" y="344"/>
                    <a:pt x="460" y="335"/>
                    <a:pt x="468" y="340"/>
                  </a:cubicBezTo>
                  <a:cubicBezTo>
                    <a:pt x="476" y="344"/>
                    <a:pt x="485" y="328"/>
                    <a:pt x="485" y="328"/>
                  </a:cubicBezTo>
                  <a:cubicBezTo>
                    <a:pt x="485" y="328"/>
                    <a:pt x="486" y="322"/>
                    <a:pt x="488" y="316"/>
                  </a:cubicBezTo>
                  <a:cubicBezTo>
                    <a:pt x="490" y="309"/>
                    <a:pt x="490" y="307"/>
                    <a:pt x="492" y="305"/>
                  </a:cubicBezTo>
                  <a:cubicBezTo>
                    <a:pt x="494" y="303"/>
                    <a:pt x="497" y="300"/>
                    <a:pt x="503" y="296"/>
                  </a:cubicBezTo>
                  <a:cubicBezTo>
                    <a:pt x="509" y="293"/>
                    <a:pt x="527" y="294"/>
                    <a:pt x="533" y="295"/>
                  </a:cubicBezTo>
                  <a:cubicBezTo>
                    <a:pt x="539" y="296"/>
                    <a:pt x="552" y="293"/>
                    <a:pt x="549" y="292"/>
                  </a:cubicBezTo>
                  <a:cubicBezTo>
                    <a:pt x="547" y="292"/>
                    <a:pt x="542" y="281"/>
                    <a:pt x="555" y="284"/>
                  </a:cubicBezTo>
                  <a:cubicBezTo>
                    <a:pt x="569" y="288"/>
                    <a:pt x="565" y="274"/>
                    <a:pt x="578" y="289"/>
                  </a:cubicBezTo>
                  <a:cubicBezTo>
                    <a:pt x="591" y="304"/>
                    <a:pt x="593" y="300"/>
                    <a:pt x="594" y="306"/>
                  </a:cubicBezTo>
                  <a:cubicBezTo>
                    <a:pt x="595" y="312"/>
                    <a:pt x="599" y="317"/>
                    <a:pt x="599" y="320"/>
                  </a:cubicBezTo>
                  <a:cubicBezTo>
                    <a:pt x="599" y="324"/>
                    <a:pt x="601" y="330"/>
                    <a:pt x="601" y="330"/>
                  </a:cubicBezTo>
                  <a:cubicBezTo>
                    <a:pt x="601" y="330"/>
                    <a:pt x="601" y="331"/>
                    <a:pt x="604" y="329"/>
                  </a:cubicBezTo>
                  <a:cubicBezTo>
                    <a:pt x="607" y="327"/>
                    <a:pt x="614" y="321"/>
                    <a:pt x="614" y="321"/>
                  </a:cubicBezTo>
                  <a:cubicBezTo>
                    <a:pt x="614" y="321"/>
                    <a:pt x="607" y="312"/>
                    <a:pt x="611" y="309"/>
                  </a:cubicBezTo>
                  <a:cubicBezTo>
                    <a:pt x="614" y="306"/>
                    <a:pt x="617" y="304"/>
                    <a:pt x="622" y="305"/>
                  </a:cubicBezTo>
                  <a:cubicBezTo>
                    <a:pt x="627" y="306"/>
                    <a:pt x="631" y="306"/>
                    <a:pt x="631" y="306"/>
                  </a:cubicBezTo>
                  <a:cubicBezTo>
                    <a:pt x="634" y="308"/>
                    <a:pt x="634" y="308"/>
                    <a:pt x="634" y="308"/>
                  </a:cubicBezTo>
                  <a:cubicBezTo>
                    <a:pt x="634" y="308"/>
                    <a:pt x="635" y="294"/>
                    <a:pt x="637" y="290"/>
                  </a:cubicBezTo>
                  <a:cubicBezTo>
                    <a:pt x="639" y="286"/>
                    <a:pt x="643" y="282"/>
                    <a:pt x="640" y="280"/>
                  </a:cubicBezTo>
                  <a:cubicBezTo>
                    <a:pt x="638" y="278"/>
                    <a:pt x="625" y="264"/>
                    <a:pt x="625" y="264"/>
                  </a:cubicBezTo>
                  <a:cubicBezTo>
                    <a:pt x="625" y="264"/>
                    <a:pt x="618" y="263"/>
                    <a:pt x="618" y="256"/>
                  </a:cubicBezTo>
                  <a:cubicBezTo>
                    <a:pt x="618" y="250"/>
                    <a:pt x="618" y="240"/>
                    <a:pt x="618" y="240"/>
                  </a:cubicBezTo>
                  <a:cubicBezTo>
                    <a:pt x="610" y="228"/>
                    <a:pt x="610" y="228"/>
                    <a:pt x="610" y="228"/>
                  </a:cubicBezTo>
                  <a:cubicBezTo>
                    <a:pt x="606" y="212"/>
                    <a:pt x="606" y="212"/>
                    <a:pt x="606" y="212"/>
                  </a:cubicBezTo>
                  <a:cubicBezTo>
                    <a:pt x="604" y="204"/>
                    <a:pt x="604" y="204"/>
                    <a:pt x="604" y="204"/>
                  </a:cubicBezTo>
                  <a:cubicBezTo>
                    <a:pt x="597" y="206"/>
                    <a:pt x="597" y="206"/>
                    <a:pt x="597" y="206"/>
                  </a:cubicBezTo>
                  <a:cubicBezTo>
                    <a:pt x="586" y="201"/>
                    <a:pt x="586" y="201"/>
                    <a:pt x="586" y="201"/>
                  </a:cubicBezTo>
                  <a:cubicBezTo>
                    <a:pt x="575" y="198"/>
                    <a:pt x="575" y="198"/>
                    <a:pt x="575" y="198"/>
                  </a:cubicBezTo>
                  <a:cubicBezTo>
                    <a:pt x="575" y="198"/>
                    <a:pt x="575" y="197"/>
                    <a:pt x="572" y="197"/>
                  </a:cubicBezTo>
                  <a:cubicBezTo>
                    <a:pt x="568" y="197"/>
                    <a:pt x="555" y="196"/>
                    <a:pt x="555" y="196"/>
                  </a:cubicBezTo>
                  <a:cubicBezTo>
                    <a:pt x="555" y="196"/>
                    <a:pt x="552" y="193"/>
                    <a:pt x="546" y="189"/>
                  </a:cubicBezTo>
                  <a:cubicBezTo>
                    <a:pt x="540" y="185"/>
                    <a:pt x="532" y="180"/>
                    <a:pt x="532" y="180"/>
                  </a:cubicBezTo>
                  <a:cubicBezTo>
                    <a:pt x="532" y="180"/>
                    <a:pt x="527" y="178"/>
                    <a:pt x="526" y="175"/>
                  </a:cubicBezTo>
                  <a:cubicBezTo>
                    <a:pt x="526" y="172"/>
                    <a:pt x="524" y="168"/>
                    <a:pt x="526" y="167"/>
                  </a:cubicBezTo>
                  <a:cubicBezTo>
                    <a:pt x="528" y="156"/>
                    <a:pt x="528" y="156"/>
                    <a:pt x="528" y="156"/>
                  </a:cubicBezTo>
                  <a:cubicBezTo>
                    <a:pt x="528" y="156"/>
                    <a:pt x="531" y="150"/>
                    <a:pt x="529" y="148"/>
                  </a:cubicBezTo>
                  <a:cubicBezTo>
                    <a:pt x="527" y="146"/>
                    <a:pt x="525" y="146"/>
                    <a:pt x="523" y="144"/>
                  </a:cubicBezTo>
                  <a:cubicBezTo>
                    <a:pt x="521" y="142"/>
                    <a:pt x="523" y="141"/>
                    <a:pt x="518" y="138"/>
                  </a:cubicBezTo>
                  <a:cubicBezTo>
                    <a:pt x="512" y="134"/>
                    <a:pt x="511" y="131"/>
                    <a:pt x="508" y="130"/>
                  </a:cubicBezTo>
                  <a:cubicBezTo>
                    <a:pt x="504" y="128"/>
                    <a:pt x="500" y="128"/>
                    <a:pt x="500" y="124"/>
                  </a:cubicBezTo>
                  <a:cubicBezTo>
                    <a:pt x="500" y="121"/>
                    <a:pt x="500" y="114"/>
                    <a:pt x="500" y="114"/>
                  </a:cubicBezTo>
                  <a:cubicBezTo>
                    <a:pt x="509" y="107"/>
                    <a:pt x="509" y="107"/>
                    <a:pt x="509" y="107"/>
                  </a:cubicBezTo>
                  <a:cubicBezTo>
                    <a:pt x="509" y="107"/>
                    <a:pt x="506" y="100"/>
                    <a:pt x="506" y="96"/>
                  </a:cubicBezTo>
                  <a:cubicBezTo>
                    <a:pt x="506" y="91"/>
                    <a:pt x="506" y="83"/>
                    <a:pt x="506" y="83"/>
                  </a:cubicBezTo>
                  <a:cubicBezTo>
                    <a:pt x="506" y="83"/>
                    <a:pt x="512" y="70"/>
                    <a:pt x="501" y="79"/>
                  </a:cubicBezTo>
                  <a:cubicBezTo>
                    <a:pt x="490" y="88"/>
                    <a:pt x="486" y="90"/>
                    <a:pt x="486" y="90"/>
                  </a:cubicBezTo>
                  <a:cubicBezTo>
                    <a:pt x="486" y="90"/>
                    <a:pt x="482" y="88"/>
                    <a:pt x="478" y="91"/>
                  </a:cubicBezTo>
                  <a:cubicBezTo>
                    <a:pt x="475" y="94"/>
                    <a:pt x="470" y="100"/>
                    <a:pt x="470" y="100"/>
                  </a:cubicBezTo>
                  <a:cubicBezTo>
                    <a:pt x="470" y="100"/>
                    <a:pt x="462" y="96"/>
                    <a:pt x="460" y="94"/>
                  </a:cubicBezTo>
                  <a:cubicBezTo>
                    <a:pt x="458" y="92"/>
                    <a:pt x="449" y="82"/>
                    <a:pt x="449" y="82"/>
                  </a:cubicBezTo>
                  <a:cubicBezTo>
                    <a:pt x="436" y="74"/>
                    <a:pt x="436" y="74"/>
                    <a:pt x="436" y="74"/>
                  </a:cubicBezTo>
                  <a:cubicBezTo>
                    <a:pt x="419" y="60"/>
                    <a:pt x="419" y="60"/>
                    <a:pt x="419" y="60"/>
                  </a:cubicBezTo>
                  <a:cubicBezTo>
                    <a:pt x="405" y="56"/>
                    <a:pt x="405" y="56"/>
                    <a:pt x="405" y="56"/>
                  </a:cubicBezTo>
                  <a:cubicBezTo>
                    <a:pt x="394" y="53"/>
                    <a:pt x="394" y="53"/>
                    <a:pt x="394" y="53"/>
                  </a:cubicBezTo>
                  <a:cubicBezTo>
                    <a:pt x="394" y="36"/>
                    <a:pt x="394" y="36"/>
                    <a:pt x="394" y="36"/>
                  </a:cubicBezTo>
                  <a:cubicBezTo>
                    <a:pt x="386" y="20"/>
                    <a:pt x="386" y="20"/>
                    <a:pt x="386" y="20"/>
                  </a:cubicBezTo>
                  <a:cubicBezTo>
                    <a:pt x="386" y="20"/>
                    <a:pt x="383" y="14"/>
                    <a:pt x="378" y="21"/>
                  </a:cubicBezTo>
                  <a:cubicBezTo>
                    <a:pt x="372" y="28"/>
                    <a:pt x="372" y="30"/>
                    <a:pt x="369" y="34"/>
                  </a:cubicBezTo>
                  <a:cubicBezTo>
                    <a:pt x="366" y="37"/>
                    <a:pt x="364" y="36"/>
                    <a:pt x="362" y="38"/>
                  </a:cubicBezTo>
                  <a:cubicBezTo>
                    <a:pt x="361" y="40"/>
                    <a:pt x="360" y="41"/>
                    <a:pt x="356" y="39"/>
                  </a:cubicBezTo>
                  <a:cubicBezTo>
                    <a:pt x="353" y="37"/>
                    <a:pt x="348" y="33"/>
                    <a:pt x="348" y="33"/>
                  </a:cubicBezTo>
                  <a:cubicBezTo>
                    <a:pt x="344" y="30"/>
                    <a:pt x="344" y="30"/>
                    <a:pt x="344" y="30"/>
                  </a:cubicBezTo>
                  <a:cubicBezTo>
                    <a:pt x="337" y="30"/>
                    <a:pt x="337" y="30"/>
                    <a:pt x="337" y="30"/>
                  </a:cubicBezTo>
                  <a:cubicBezTo>
                    <a:pt x="327" y="36"/>
                    <a:pt x="327" y="36"/>
                    <a:pt x="327" y="36"/>
                  </a:cubicBezTo>
                  <a:cubicBezTo>
                    <a:pt x="320" y="36"/>
                    <a:pt x="320" y="36"/>
                    <a:pt x="320" y="36"/>
                  </a:cubicBezTo>
                  <a:cubicBezTo>
                    <a:pt x="312" y="41"/>
                    <a:pt x="312" y="41"/>
                    <a:pt x="312" y="41"/>
                  </a:cubicBezTo>
                  <a:cubicBezTo>
                    <a:pt x="312" y="41"/>
                    <a:pt x="305" y="52"/>
                    <a:pt x="303" y="53"/>
                  </a:cubicBezTo>
                  <a:cubicBezTo>
                    <a:pt x="301" y="54"/>
                    <a:pt x="300" y="56"/>
                    <a:pt x="300" y="59"/>
                  </a:cubicBezTo>
                  <a:cubicBezTo>
                    <a:pt x="300" y="62"/>
                    <a:pt x="300" y="67"/>
                    <a:pt x="300" y="67"/>
                  </a:cubicBezTo>
                  <a:cubicBezTo>
                    <a:pt x="300" y="67"/>
                    <a:pt x="301" y="70"/>
                    <a:pt x="297" y="70"/>
                  </a:cubicBezTo>
                  <a:cubicBezTo>
                    <a:pt x="293" y="69"/>
                    <a:pt x="290" y="66"/>
                    <a:pt x="290" y="66"/>
                  </a:cubicBezTo>
                  <a:cubicBezTo>
                    <a:pt x="290" y="66"/>
                    <a:pt x="286" y="61"/>
                    <a:pt x="287" y="59"/>
                  </a:cubicBezTo>
                  <a:cubicBezTo>
                    <a:pt x="288" y="57"/>
                    <a:pt x="291" y="50"/>
                    <a:pt x="291" y="50"/>
                  </a:cubicBezTo>
                  <a:cubicBezTo>
                    <a:pt x="298" y="36"/>
                    <a:pt x="298" y="36"/>
                    <a:pt x="298" y="36"/>
                  </a:cubicBezTo>
                  <a:cubicBezTo>
                    <a:pt x="298" y="36"/>
                    <a:pt x="297" y="35"/>
                    <a:pt x="298" y="32"/>
                  </a:cubicBezTo>
                  <a:cubicBezTo>
                    <a:pt x="300" y="28"/>
                    <a:pt x="300" y="24"/>
                    <a:pt x="302" y="23"/>
                  </a:cubicBezTo>
                  <a:cubicBezTo>
                    <a:pt x="304" y="22"/>
                    <a:pt x="310" y="22"/>
                    <a:pt x="314" y="22"/>
                  </a:cubicBezTo>
                  <a:cubicBezTo>
                    <a:pt x="318" y="22"/>
                    <a:pt x="320" y="20"/>
                    <a:pt x="320" y="20"/>
                  </a:cubicBezTo>
                  <a:cubicBezTo>
                    <a:pt x="320" y="20"/>
                    <a:pt x="316" y="16"/>
                    <a:pt x="324" y="16"/>
                  </a:cubicBezTo>
                  <a:cubicBezTo>
                    <a:pt x="332" y="16"/>
                    <a:pt x="337" y="18"/>
                    <a:pt x="340" y="18"/>
                  </a:cubicBezTo>
                  <a:cubicBezTo>
                    <a:pt x="342" y="18"/>
                    <a:pt x="348" y="18"/>
                    <a:pt x="351" y="18"/>
                  </a:cubicBezTo>
                  <a:cubicBezTo>
                    <a:pt x="354" y="18"/>
                    <a:pt x="358" y="18"/>
                    <a:pt x="362" y="16"/>
                  </a:cubicBezTo>
                  <a:cubicBezTo>
                    <a:pt x="366" y="14"/>
                    <a:pt x="366" y="14"/>
                    <a:pt x="366" y="14"/>
                  </a:cubicBezTo>
                  <a:cubicBezTo>
                    <a:pt x="366" y="14"/>
                    <a:pt x="368" y="8"/>
                    <a:pt x="357" y="8"/>
                  </a:cubicBezTo>
                  <a:cubicBezTo>
                    <a:pt x="346" y="8"/>
                    <a:pt x="345" y="8"/>
                    <a:pt x="341" y="8"/>
                  </a:cubicBezTo>
                  <a:cubicBezTo>
                    <a:pt x="337" y="8"/>
                    <a:pt x="334" y="7"/>
                    <a:pt x="332" y="7"/>
                  </a:cubicBezTo>
                  <a:cubicBezTo>
                    <a:pt x="330" y="7"/>
                    <a:pt x="330" y="8"/>
                    <a:pt x="326" y="5"/>
                  </a:cubicBezTo>
                  <a:cubicBezTo>
                    <a:pt x="321" y="2"/>
                    <a:pt x="318" y="1"/>
                    <a:pt x="314" y="1"/>
                  </a:cubicBezTo>
                  <a:cubicBezTo>
                    <a:pt x="311" y="1"/>
                    <a:pt x="309" y="0"/>
                    <a:pt x="306" y="1"/>
                  </a:cubicBezTo>
                  <a:cubicBezTo>
                    <a:pt x="304" y="2"/>
                    <a:pt x="292" y="14"/>
                    <a:pt x="292" y="14"/>
                  </a:cubicBezTo>
                  <a:cubicBezTo>
                    <a:pt x="290" y="19"/>
                    <a:pt x="288" y="24"/>
                    <a:pt x="286" y="28"/>
                  </a:cubicBezTo>
                  <a:cubicBezTo>
                    <a:pt x="284" y="32"/>
                    <a:pt x="287" y="39"/>
                    <a:pt x="287" y="39"/>
                  </a:cubicBezTo>
                  <a:cubicBezTo>
                    <a:pt x="287" y="39"/>
                    <a:pt x="284" y="40"/>
                    <a:pt x="282" y="44"/>
                  </a:cubicBezTo>
                  <a:cubicBezTo>
                    <a:pt x="280" y="48"/>
                    <a:pt x="278" y="52"/>
                    <a:pt x="276" y="54"/>
                  </a:cubicBezTo>
                  <a:cubicBezTo>
                    <a:pt x="274" y="56"/>
                    <a:pt x="270" y="61"/>
                    <a:pt x="268" y="63"/>
                  </a:cubicBezTo>
                  <a:cubicBezTo>
                    <a:pt x="266" y="65"/>
                    <a:pt x="264" y="72"/>
                    <a:pt x="260" y="74"/>
                  </a:cubicBezTo>
                  <a:cubicBezTo>
                    <a:pt x="257" y="77"/>
                    <a:pt x="258" y="75"/>
                    <a:pt x="257" y="77"/>
                  </a:cubicBezTo>
                  <a:cubicBezTo>
                    <a:pt x="256" y="79"/>
                    <a:pt x="248" y="89"/>
                    <a:pt x="248" y="89"/>
                  </a:cubicBezTo>
                  <a:cubicBezTo>
                    <a:pt x="247" y="98"/>
                    <a:pt x="247" y="98"/>
                    <a:pt x="247" y="98"/>
                  </a:cubicBezTo>
                  <a:cubicBezTo>
                    <a:pt x="248" y="100"/>
                    <a:pt x="251" y="108"/>
                    <a:pt x="252" y="110"/>
                  </a:cubicBezTo>
                  <a:cubicBezTo>
                    <a:pt x="252" y="113"/>
                    <a:pt x="252" y="113"/>
                    <a:pt x="252" y="113"/>
                  </a:cubicBezTo>
                  <a:cubicBezTo>
                    <a:pt x="248" y="119"/>
                    <a:pt x="248" y="119"/>
                    <a:pt x="248" y="119"/>
                  </a:cubicBezTo>
                  <a:cubicBezTo>
                    <a:pt x="238" y="112"/>
                    <a:pt x="238" y="112"/>
                    <a:pt x="238" y="112"/>
                  </a:cubicBezTo>
                  <a:cubicBezTo>
                    <a:pt x="236" y="104"/>
                    <a:pt x="236" y="104"/>
                    <a:pt x="236" y="104"/>
                  </a:cubicBezTo>
                  <a:cubicBezTo>
                    <a:pt x="236" y="104"/>
                    <a:pt x="235" y="98"/>
                    <a:pt x="231" y="98"/>
                  </a:cubicBezTo>
                  <a:cubicBezTo>
                    <a:pt x="227" y="98"/>
                    <a:pt x="232" y="99"/>
                    <a:pt x="227" y="98"/>
                  </a:cubicBezTo>
                  <a:cubicBezTo>
                    <a:pt x="222" y="98"/>
                    <a:pt x="218" y="100"/>
                    <a:pt x="217" y="102"/>
                  </a:cubicBezTo>
                  <a:cubicBezTo>
                    <a:pt x="216" y="104"/>
                    <a:pt x="217" y="106"/>
                    <a:pt x="213" y="106"/>
                  </a:cubicBezTo>
                  <a:cubicBezTo>
                    <a:pt x="209" y="106"/>
                    <a:pt x="198" y="104"/>
                    <a:pt x="198" y="104"/>
                  </a:cubicBezTo>
                  <a:cubicBezTo>
                    <a:pt x="181" y="103"/>
                    <a:pt x="181" y="103"/>
                    <a:pt x="181" y="103"/>
                  </a:cubicBezTo>
                  <a:cubicBezTo>
                    <a:pt x="171" y="104"/>
                    <a:pt x="171" y="104"/>
                    <a:pt x="171" y="104"/>
                  </a:cubicBezTo>
                  <a:cubicBezTo>
                    <a:pt x="161" y="111"/>
                    <a:pt x="161" y="111"/>
                    <a:pt x="161" y="111"/>
                  </a:cubicBezTo>
                  <a:cubicBezTo>
                    <a:pt x="152" y="115"/>
                    <a:pt x="152" y="115"/>
                    <a:pt x="152" y="115"/>
                  </a:cubicBezTo>
                  <a:cubicBezTo>
                    <a:pt x="152" y="115"/>
                    <a:pt x="147" y="122"/>
                    <a:pt x="145" y="124"/>
                  </a:cubicBezTo>
                  <a:cubicBezTo>
                    <a:pt x="143" y="126"/>
                    <a:pt x="140" y="131"/>
                    <a:pt x="143" y="131"/>
                  </a:cubicBezTo>
                  <a:cubicBezTo>
                    <a:pt x="146" y="131"/>
                    <a:pt x="156" y="126"/>
                    <a:pt x="156" y="126"/>
                  </a:cubicBezTo>
                  <a:cubicBezTo>
                    <a:pt x="156" y="134"/>
                    <a:pt x="156" y="134"/>
                    <a:pt x="156" y="134"/>
                  </a:cubicBezTo>
                  <a:cubicBezTo>
                    <a:pt x="150" y="142"/>
                    <a:pt x="150" y="142"/>
                    <a:pt x="150" y="142"/>
                  </a:cubicBezTo>
                  <a:cubicBezTo>
                    <a:pt x="150" y="142"/>
                    <a:pt x="143" y="146"/>
                    <a:pt x="143" y="148"/>
                  </a:cubicBezTo>
                  <a:cubicBezTo>
                    <a:pt x="143" y="150"/>
                    <a:pt x="143" y="152"/>
                    <a:pt x="143" y="157"/>
                  </a:cubicBezTo>
                  <a:cubicBezTo>
                    <a:pt x="143" y="162"/>
                    <a:pt x="147" y="164"/>
                    <a:pt x="143" y="166"/>
                  </a:cubicBezTo>
                  <a:cubicBezTo>
                    <a:pt x="139" y="169"/>
                    <a:pt x="131" y="173"/>
                    <a:pt x="131" y="173"/>
                  </a:cubicBezTo>
                  <a:cubicBezTo>
                    <a:pt x="124" y="170"/>
                    <a:pt x="124" y="170"/>
                    <a:pt x="124" y="170"/>
                  </a:cubicBezTo>
                  <a:cubicBezTo>
                    <a:pt x="124" y="170"/>
                    <a:pt x="120" y="167"/>
                    <a:pt x="117" y="165"/>
                  </a:cubicBezTo>
                  <a:cubicBezTo>
                    <a:pt x="114" y="163"/>
                    <a:pt x="109" y="162"/>
                    <a:pt x="109" y="162"/>
                  </a:cubicBezTo>
                  <a:cubicBezTo>
                    <a:pt x="109" y="162"/>
                    <a:pt x="108" y="166"/>
                    <a:pt x="106" y="162"/>
                  </a:cubicBezTo>
                  <a:cubicBezTo>
                    <a:pt x="105" y="158"/>
                    <a:pt x="107" y="149"/>
                    <a:pt x="107" y="149"/>
                  </a:cubicBezTo>
                  <a:cubicBezTo>
                    <a:pt x="107" y="149"/>
                    <a:pt x="104" y="145"/>
                    <a:pt x="99" y="143"/>
                  </a:cubicBezTo>
                  <a:cubicBezTo>
                    <a:pt x="94" y="141"/>
                    <a:pt x="81" y="138"/>
                    <a:pt x="81" y="138"/>
                  </a:cubicBezTo>
                  <a:cubicBezTo>
                    <a:pt x="77" y="141"/>
                    <a:pt x="77" y="141"/>
                    <a:pt x="77" y="141"/>
                  </a:cubicBezTo>
                  <a:cubicBezTo>
                    <a:pt x="68" y="146"/>
                    <a:pt x="68" y="146"/>
                    <a:pt x="68" y="146"/>
                  </a:cubicBezTo>
                  <a:cubicBezTo>
                    <a:pt x="55" y="150"/>
                    <a:pt x="55" y="150"/>
                    <a:pt x="55" y="150"/>
                  </a:cubicBezTo>
                  <a:cubicBezTo>
                    <a:pt x="48" y="158"/>
                    <a:pt x="48" y="158"/>
                    <a:pt x="48" y="158"/>
                  </a:cubicBezTo>
                  <a:cubicBezTo>
                    <a:pt x="48" y="158"/>
                    <a:pt x="45" y="160"/>
                    <a:pt x="47" y="161"/>
                  </a:cubicBezTo>
                  <a:cubicBezTo>
                    <a:pt x="49" y="162"/>
                    <a:pt x="56" y="165"/>
                    <a:pt x="56" y="165"/>
                  </a:cubicBezTo>
                  <a:cubicBezTo>
                    <a:pt x="58" y="168"/>
                    <a:pt x="58" y="168"/>
                    <a:pt x="58" y="168"/>
                  </a:cubicBezTo>
                  <a:cubicBezTo>
                    <a:pt x="52" y="176"/>
                    <a:pt x="52" y="176"/>
                    <a:pt x="52" y="176"/>
                  </a:cubicBezTo>
                  <a:cubicBezTo>
                    <a:pt x="52" y="176"/>
                    <a:pt x="49" y="178"/>
                    <a:pt x="47" y="178"/>
                  </a:cubicBezTo>
                  <a:cubicBezTo>
                    <a:pt x="45" y="178"/>
                    <a:pt x="42" y="178"/>
                    <a:pt x="42" y="178"/>
                  </a:cubicBezTo>
                  <a:cubicBezTo>
                    <a:pt x="36" y="184"/>
                    <a:pt x="36" y="184"/>
                    <a:pt x="36" y="184"/>
                  </a:cubicBezTo>
                  <a:cubicBezTo>
                    <a:pt x="33" y="182"/>
                    <a:pt x="33" y="182"/>
                    <a:pt x="33" y="182"/>
                  </a:cubicBezTo>
                  <a:cubicBezTo>
                    <a:pt x="32" y="181"/>
                    <a:pt x="32" y="181"/>
                    <a:pt x="32" y="181"/>
                  </a:cubicBezTo>
                </a:path>
              </a:pathLst>
            </a:custGeom>
            <a:grpFill/>
            <a:ln w="5" cap="flat">
              <a:solidFill>
                <a:schemeClr val="tx1">
                  <a:lumMod val="50000"/>
                  <a:lumOff val="50000"/>
                </a:schemeClr>
              </a:solidFill>
              <a:prstDash val="solid"/>
              <a:miter lim="800000"/>
            </a:ln>
          </p:spPr>
          <p:txBody>
            <a:bodyPr vert="horz" wrap="square" lIns="243776" tIns="121888" rIns="243776" bIns="121888" numCol="1" anchor="t" anchorCtr="0" compatLnSpc="1"/>
            <a:lstStyle/>
            <a:p>
              <a:endParaRPr lang="en-US" sz="4800"/>
            </a:p>
          </p:txBody>
        </p:sp>
        <p:sp>
          <p:nvSpPr>
            <p:cNvPr id="18" name="Freeform 17"/>
            <p:cNvSpPr/>
            <p:nvPr/>
          </p:nvSpPr>
          <p:spPr bwMode="auto">
            <a:xfrm>
              <a:off x="2681288" y="2640013"/>
              <a:ext cx="911225" cy="757238"/>
            </a:xfrm>
            <a:custGeom>
              <a:avLst/>
              <a:gdLst/>
              <a:ahLst/>
              <a:cxnLst>
                <a:cxn ang="0">
                  <a:pos x="434" y="21"/>
                </a:cxn>
                <a:cxn ang="0">
                  <a:pos x="397" y="36"/>
                </a:cxn>
                <a:cxn ang="0">
                  <a:pos x="363" y="25"/>
                </a:cxn>
                <a:cxn ang="0">
                  <a:pos x="358" y="58"/>
                </a:cxn>
                <a:cxn ang="0">
                  <a:pos x="320" y="72"/>
                </a:cxn>
                <a:cxn ang="0">
                  <a:pos x="241" y="63"/>
                </a:cxn>
                <a:cxn ang="0">
                  <a:pos x="211" y="69"/>
                </a:cxn>
                <a:cxn ang="0">
                  <a:pos x="213" y="30"/>
                </a:cxn>
                <a:cxn ang="0">
                  <a:pos x="164" y="7"/>
                </a:cxn>
                <a:cxn ang="0">
                  <a:pos x="113" y="8"/>
                </a:cxn>
                <a:cxn ang="0">
                  <a:pos x="93" y="19"/>
                </a:cxn>
                <a:cxn ang="0">
                  <a:pos x="65" y="30"/>
                </a:cxn>
                <a:cxn ang="0">
                  <a:pos x="33" y="41"/>
                </a:cxn>
                <a:cxn ang="0">
                  <a:pos x="40" y="75"/>
                </a:cxn>
                <a:cxn ang="0">
                  <a:pos x="29" y="118"/>
                </a:cxn>
                <a:cxn ang="0">
                  <a:pos x="52" y="167"/>
                </a:cxn>
                <a:cxn ang="0">
                  <a:pos x="75" y="165"/>
                </a:cxn>
                <a:cxn ang="0">
                  <a:pos x="94" y="184"/>
                </a:cxn>
                <a:cxn ang="0">
                  <a:pos x="118" y="207"/>
                </a:cxn>
                <a:cxn ang="0">
                  <a:pos x="91" y="229"/>
                </a:cxn>
                <a:cxn ang="0">
                  <a:pos x="63" y="241"/>
                </a:cxn>
                <a:cxn ang="0">
                  <a:pos x="44" y="271"/>
                </a:cxn>
                <a:cxn ang="0">
                  <a:pos x="46" y="297"/>
                </a:cxn>
                <a:cxn ang="0">
                  <a:pos x="21" y="317"/>
                </a:cxn>
                <a:cxn ang="0">
                  <a:pos x="4" y="327"/>
                </a:cxn>
                <a:cxn ang="0">
                  <a:pos x="7" y="372"/>
                </a:cxn>
                <a:cxn ang="0">
                  <a:pos x="36" y="386"/>
                </a:cxn>
                <a:cxn ang="0">
                  <a:pos x="53" y="413"/>
                </a:cxn>
                <a:cxn ang="0">
                  <a:pos x="74" y="421"/>
                </a:cxn>
                <a:cxn ang="0">
                  <a:pos x="69" y="395"/>
                </a:cxn>
                <a:cxn ang="0">
                  <a:pos x="96" y="375"/>
                </a:cxn>
                <a:cxn ang="0">
                  <a:pos x="112" y="362"/>
                </a:cxn>
                <a:cxn ang="0">
                  <a:pos x="133" y="354"/>
                </a:cxn>
                <a:cxn ang="0">
                  <a:pos x="154" y="351"/>
                </a:cxn>
                <a:cxn ang="0">
                  <a:pos x="186" y="348"/>
                </a:cxn>
                <a:cxn ang="0">
                  <a:pos x="198" y="328"/>
                </a:cxn>
                <a:cxn ang="0">
                  <a:pos x="222" y="297"/>
                </a:cxn>
                <a:cxn ang="0">
                  <a:pos x="254" y="294"/>
                </a:cxn>
                <a:cxn ang="0">
                  <a:pos x="271" y="268"/>
                </a:cxn>
                <a:cxn ang="0">
                  <a:pos x="306" y="263"/>
                </a:cxn>
                <a:cxn ang="0">
                  <a:pos x="349" y="227"/>
                </a:cxn>
                <a:cxn ang="0">
                  <a:pos x="396" y="217"/>
                </a:cxn>
                <a:cxn ang="0">
                  <a:pos x="407" y="184"/>
                </a:cxn>
                <a:cxn ang="0">
                  <a:pos x="387" y="173"/>
                </a:cxn>
                <a:cxn ang="0">
                  <a:pos x="420" y="167"/>
                </a:cxn>
                <a:cxn ang="0">
                  <a:pos x="449" y="182"/>
                </a:cxn>
                <a:cxn ang="0">
                  <a:pos x="467" y="205"/>
                </a:cxn>
                <a:cxn ang="0">
                  <a:pos x="485" y="214"/>
                </a:cxn>
                <a:cxn ang="0">
                  <a:pos x="494" y="178"/>
                </a:cxn>
                <a:cxn ang="0">
                  <a:pos x="511" y="146"/>
                </a:cxn>
                <a:cxn ang="0">
                  <a:pos x="514" y="82"/>
                </a:cxn>
                <a:cxn ang="0">
                  <a:pos x="497" y="34"/>
                </a:cxn>
                <a:cxn ang="0">
                  <a:pos x="476" y="20"/>
                </a:cxn>
              </a:cxnLst>
              <a:rect l="0" t="0" r="r" b="b"/>
              <a:pathLst>
                <a:path w="514" h="427">
                  <a:moveTo>
                    <a:pt x="465" y="11"/>
                  </a:moveTo>
                  <a:cubicBezTo>
                    <a:pt x="465" y="11"/>
                    <a:pt x="450" y="12"/>
                    <a:pt x="449" y="13"/>
                  </a:cubicBezTo>
                  <a:cubicBezTo>
                    <a:pt x="448" y="13"/>
                    <a:pt x="435" y="20"/>
                    <a:pt x="434" y="21"/>
                  </a:cubicBezTo>
                  <a:cubicBezTo>
                    <a:pt x="433" y="21"/>
                    <a:pt x="419" y="22"/>
                    <a:pt x="416" y="24"/>
                  </a:cubicBezTo>
                  <a:cubicBezTo>
                    <a:pt x="412" y="27"/>
                    <a:pt x="408" y="32"/>
                    <a:pt x="407" y="33"/>
                  </a:cubicBezTo>
                  <a:cubicBezTo>
                    <a:pt x="406" y="34"/>
                    <a:pt x="404" y="36"/>
                    <a:pt x="397" y="36"/>
                  </a:cubicBezTo>
                  <a:cubicBezTo>
                    <a:pt x="390" y="36"/>
                    <a:pt x="388" y="35"/>
                    <a:pt x="384" y="33"/>
                  </a:cubicBezTo>
                  <a:cubicBezTo>
                    <a:pt x="380" y="32"/>
                    <a:pt x="376" y="28"/>
                    <a:pt x="374" y="27"/>
                  </a:cubicBezTo>
                  <a:cubicBezTo>
                    <a:pt x="372" y="27"/>
                    <a:pt x="365" y="22"/>
                    <a:pt x="363" y="25"/>
                  </a:cubicBezTo>
                  <a:cubicBezTo>
                    <a:pt x="361" y="27"/>
                    <a:pt x="360" y="25"/>
                    <a:pt x="358" y="30"/>
                  </a:cubicBezTo>
                  <a:cubicBezTo>
                    <a:pt x="355" y="35"/>
                    <a:pt x="356" y="34"/>
                    <a:pt x="357" y="41"/>
                  </a:cubicBezTo>
                  <a:cubicBezTo>
                    <a:pt x="357" y="48"/>
                    <a:pt x="359" y="54"/>
                    <a:pt x="358" y="58"/>
                  </a:cubicBezTo>
                  <a:cubicBezTo>
                    <a:pt x="357" y="62"/>
                    <a:pt x="356" y="63"/>
                    <a:pt x="350" y="65"/>
                  </a:cubicBezTo>
                  <a:cubicBezTo>
                    <a:pt x="344" y="66"/>
                    <a:pt x="341" y="66"/>
                    <a:pt x="335" y="66"/>
                  </a:cubicBezTo>
                  <a:cubicBezTo>
                    <a:pt x="330" y="66"/>
                    <a:pt x="325" y="72"/>
                    <a:pt x="320" y="72"/>
                  </a:cubicBezTo>
                  <a:cubicBezTo>
                    <a:pt x="314" y="72"/>
                    <a:pt x="282" y="71"/>
                    <a:pt x="278" y="72"/>
                  </a:cubicBezTo>
                  <a:cubicBezTo>
                    <a:pt x="274" y="72"/>
                    <a:pt x="261" y="63"/>
                    <a:pt x="260" y="63"/>
                  </a:cubicBezTo>
                  <a:cubicBezTo>
                    <a:pt x="258" y="63"/>
                    <a:pt x="243" y="63"/>
                    <a:pt x="241" y="63"/>
                  </a:cubicBezTo>
                  <a:cubicBezTo>
                    <a:pt x="240" y="63"/>
                    <a:pt x="233" y="61"/>
                    <a:pt x="229" y="64"/>
                  </a:cubicBezTo>
                  <a:cubicBezTo>
                    <a:pt x="226" y="67"/>
                    <a:pt x="226" y="71"/>
                    <a:pt x="223" y="72"/>
                  </a:cubicBezTo>
                  <a:cubicBezTo>
                    <a:pt x="220" y="74"/>
                    <a:pt x="214" y="73"/>
                    <a:pt x="211" y="69"/>
                  </a:cubicBezTo>
                  <a:cubicBezTo>
                    <a:pt x="208" y="65"/>
                    <a:pt x="204" y="64"/>
                    <a:pt x="204" y="60"/>
                  </a:cubicBezTo>
                  <a:cubicBezTo>
                    <a:pt x="205" y="55"/>
                    <a:pt x="201" y="49"/>
                    <a:pt x="205" y="44"/>
                  </a:cubicBezTo>
                  <a:cubicBezTo>
                    <a:pt x="209" y="39"/>
                    <a:pt x="213" y="30"/>
                    <a:pt x="213" y="30"/>
                  </a:cubicBezTo>
                  <a:cubicBezTo>
                    <a:pt x="195" y="20"/>
                    <a:pt x="195" y="20"/>
                    <a:pt x="195" y="20"/>
                  </a:cubicBezTo>
                  <a:cubicBezTo>
                    <a:pt x="182" y="10"/>
                    <a:pt x="182" y="10"/>
                    <a:pt x="182" y="10"/>
                  </a:cubicBezTo>
                  <a:cubicBezTo>
                    <a:pt x="164" y="7"/>
                    <a:pt x="164" y="7"/>
                    <a:pt x="164" y="7"/>
                  </a:cubicBezTo>
                  <a:cubicBezTo>
                    <a:pt x="164" y="7"/>
                    <a:pt x="147" y="1"/>
                    <a:pt x="141" y="3"/>
                  </a:cubicBezTo>
                  <a:cubicBezTo>
                    <a:pt x="134" y="5"/>
                    <a:pt x="125" y="5"/>
                    <a:pt x="124" y="9"/>
                  </a:cubicBezTo>
                  <a:cubicBezTo>
                    <a:pt x="122" y="13"/>
                    <a:pt x="113" y="8"/>
                    <a:pt x="113" y="8"/>
                  </a:cubicBezTo>
                  <a:cubicBezTo>
                    <a:pt x="113" y="8"/>
                    <a:pt x="111" y="0"/>
                    <a:pt x="107" y="3"/>
                  </a:cubicBezTo>
                  <a:cubicBezTo>
                    <a:pt x="102" y="6"/>
                    <a:pt x="101" y="7"/>
                    <a:pt x="98" y="12"/>
                  </a:cubicBezTo>
                  <a:cubicBezTo>
                    <a:pt x="96" y="17"/>
                    <a:pt x="98" y="19"/>
                    <a:pt x="93" y="19"/>
                  </a:cubicBezTo>
                  <a:cubicBezTo>
                    <a:pt x="88" y="19"/>
                    <a:pt x="86" y="15"/>
                    <a:pt x="82" y="16"/>
                  </a:cubicBezTo>
                  <a:cubicBezTo>
                    <a:pt x="78" y="17"/>
                    <a:pt x="75" y="17"/>
                    <a:pt x="72" y="22"/>
                  </a:cubicBezTo>
                  <a:cubicBezTo>
                    <a:pt x="68" y="28"/>
                    <a:pt x="68" y="29"/>
                    <a:pt x="65" y="30"/>
                  </a:cubicBezTo>
                  <a:cubicBezTo>
                    <a:pt x="62" y="32"/>
                    <a:pt x="58" y="33"/>
                    <a:pt x="55" y="33"/>
                  </a:cubicBezTo>
                  <a:cubicBezTo>
                    <a:pt x="51" y="32"/>
                    <a:pt x="42" y="28"/>
                    <a:pt x="40" y="32"/>
                  </a:cubicBezTo>
                  <a:cubicBezTo>
                    <a:pt x="38" y="36"/>
                    <a:pt x="36" y="36"/>
                    <a:pt x="33" y="41"/>
                  </a:cubicBezTo>
                  <a:cubicBezTo>
                    <a:pt x="31" y="46"/>
                    <a:pt x="26" y="50"/>
                    <a:pt x="27" y="53"/>
                  </a:cubicBezTo>
                  <a:cubicBezTo>
                    <a:pt x="28" y="57"/>
                    <a:pt x="31" y="67"/>
                    <a:pt x="33" y="68"/>
                  </a:cubicBezTo>
                  <a:cubicBezTo>
                    <a:pt x="35" y="69"/>
                    <a:pt x="41" y="72"/>
                    <a:pt x="40" y="75"/>
                  </a:cubicBezTo>
                  <a:cubicBezTo>
                    <a:pt x="39" y="78"/>
                    <a:pt x="32" y="89"/>
                    <a:pt x="32" y="90"/>
                  </a:cubicBezTo>
                  <a:cubicBezTo>
                    <a:pt x="32" y="91"/>
                    <a:pt x="34" y="106"/>
                    <a:pt x="32" y="110"/>
                  </a:cubicBezTo>
                  <a:cubicBezTo>
                    <a:pt x="30" y="114"/>
                    <a:pt x="27" y="115"/>
                    <a:pt x="29" y="118"/>
                  </a:cubicBezTo>
                  <a:cubicBezTo>
                    <a:pt x="30" y="120"/>
                    <a:pt x="33" y="133"/>
                    <a:pt x="33" y="136"/>
                  </a:cubicBezTo>
                  <a:cubicBezTo>
                    <a:pt x="32" y="140"/>
                    <a:pt x="40" y="149"/>
                    <a:pt x="41" y="152"/>
                  </a:cubicBezTo>
                  <a:cubicBezTo>
                    <a:pt x="42" y="155"/>
                    <a:pt x="52" y="167"/>
                    <a:pt x="52" y="167"/>
                  </a:cubicBezTo>
                  <a:cubicBezTo>
                    <a:pt x="52" y="167"/>
                    <a:pt x="57" y="169"/>
                    <a:pt x="58" y="169"/>
                  </a:cubicBezTo>
                  <a:cubicBezTo>
                    <a:pt x="59" y="169"/>
                    <a:pt x="66" y="168"/>
                    <a:pt x="66" y="168"/>
                  </a:cubicBezTo>
                  <a:cubicBezTo>
                    <a:pt x="66" y="168"/>
                    <a:pt x="74" y="163"/>
                    <a:pt x="75" y="165"/>
                  </a:cubicBezTo>
                  <a:cubicBezTo>
                    <a:pt x="76" y="166"/>
                    <a:pt x="82" y="168"/>
                    <a:pt x="83" y="171"/>
                  </a:cubicBezTo>
                  <a:cubicBezTo>
                    <a:pt x="84" y="173"/>
                    <a:pt x="88" y="178"/>
                    <a:pt x="88" y="180"/>
                  </a:cubicBezTo>
                  <a:cubicBezTo>
                    <a:pt x="88" y="181"/>
                    <a:pt x="92" y="184"/>
                    <a:pt x="94" y="184"/>
                  </a:cubicBezTo>
                  <a:cubicBezTo>
                    <a:pt x="96" y="184"/>
                    <a:pt x="110" y="186"/>
                    <a:pt x="110" y="186"/>
                  </a:cubicBezTo>
                  <a:cubicBezTo>
                    <a:pt x="114" y="196"/>
                    <a:pt x="114" y="196"/>
                    <a:pt x="114" y="196"/>
                  </a:cubicBezTo>
                  <a:cubicBezTo>
                    <a:pt x="114" y="196"/>
                    <a:pt x="118" y="204"/>
                    <a:pt x="118" y="207"/>
                  </a:cubicBezTo>
                  <a:cubicBezTo>
                    <a:pt x="118" y="210"/>
                    <a:pt x="122" y="213"/>
                    <a:pt x="116" y="217"/>
                  </a:cubicBezTo>
                  <a:cubicBezTo>
                    <a:pt x="111" y="220"/>
                    <a:pt x="108" y="219"/>
                    <a:pt x="104" y="222"/>
                  </a:cubicBezTo>
                  <a:cubicBezTo>
                    <a:pt x="99" y="225"/>
                    <a:pt x="93" y="226"/>
                    <a:pt x="91" y="229"/>
                  </a:cubicBezTo>
                  <a:cubicBezTo>
                    <a:pt x="89" y="231"/>
                    <a:pt x="88" y="233"/>
                    <a:pt x="85" y="234"/>
                  </a:cubicBezTo>
                  <a:cubicBezTo>
                    <a:pt x="83" y="235"/>
                    <a:pt x="75" y="235"/>
                    <a:pt x="71" y="236"/>
                  </a:cubicBezTo>
                  <a:cubicBezTo>
                    <a:pt x="67" y="238"/>
                    <a:pt x="68" y="239"/>
                    <a:pt x="63" y="241"/>
                  </a:cubicBezTo>
                  <a:cubicBezTo>
                    <a:pt x="57" y="242"/>
                    <a:pt x="49" y="235"/>
                    <a:pt x="47" y="242"/>
                  </a:cubicBezTo>
                  <a:cubicBezTo>
                    <a:pt x="44" y="248"/>
                    <a:pt x="39" y="255"/>
                    <a:pt x="40" y="260"/>
                  </a:cubicBezTo>
                  <a:cubicBezTo>
                    <a:pt x="41" y="264"/>
                    <a:pt x="43" y="269"/>
                    <a:pt x="44" y="271"/>
                  </a:cubicBezTo>
                  <a:cubicBezTo>
                    <a:pt x="46" y="273"/>
                    <a:pt x="50" y="277"/>
                    <a:pt x="51" y="279"/>
                  </a:cubicBezTo>
                  <a:cubicBezTo>
                    <a:pt x="51" y="282"/>
                    <a:pt x="54" y="284"/>
                    <a:pt x="54" y="288"/>
                  </a:cubicBezTo>
                  <a:cubicBezTo>
                    <a:pt x="54" y="292"/>
                    <a:pt x="48" y="296"/>
                    <a:pt x="46" y="297"/>
                  </a:cubicBezTo>
                  <a:cubicBezTo>
                    <a:pt x="44" y="297"/>
                    <a:pt x="34" y="297"/>
                    <a:pt x="33" y="299"/>
                  </a:cubicBezTo>
                  <a:cubicBezTo>
                    <a:pt x="32" y="300"/>
                    <a:pt x="28" y="307"/>
                    <a:pt x="27" y="309"/>
                  </a:cubicBezTo>
                  <a:cubicBezTo>
                    <a:pt x="26" y="311"/>
                    <a:pt x="23" y="317"/>
                    <a:pt x="21" y="317"/>
                  </a:cubicBezTo>
                  <a:cubicBezTo>
                    <a:pt x="19" y="317"/>
                    <a:pt x="15" y="314"/>
                    <a:pt x="10" y="315"/>
                  </a:cubicBezTo>
                  <a:cubicBezTo>
                    <a:pt x="6" y="316"/>
                    <a:pt x="0" y="317"/>
                    <a:pt x="0" y="319"/>
                  </a:cubicBezTo>
                  <a:cubicBezTo>
                    <a:pt x="1" y="320"/>
                    <a:pt x="5" y="321"/>
                    <a:pt x="4" y="327"/>
                  </a:cubicBezTo>
                  <a:cubicBezTo>
                    <a:pt x="3" y="334"/>
                    <a:pt x="8" y="340"/>
                    <a:pt x="6" y="344"/>
                  </a:cubicBezTo>
                  <a:cubicBezTo>
                    <a:pt x="5" y="347"/>
                    <a:pt x="0" y="347"/>
                    <a:pt x="0" y="355"/>
                  </a:cubicBezTo>
                  <a:cubicBezTo>
                    <a:pt x="0" y="364"/>
                    <a:pt x="4" y="368"/>
                    <a:pt x="7" y="372"/>
                  </a:cubicBezTo>
                  <a:cubicBezTo>
                    <a:pt x="10" y="377"/>
                    <a:pt x="18" y="380"/>
                    <a:pt x="19" y="381"/>
                  </a:cubicBezTo>
                  <a:cubicBezTo>
                    <a:pt x="20" y="381"/>
                    <a:pt x="24" y="387"/>
                    <a:pt x="26" y="386"/>
                  </a:cubicBezTo>
                  <a:cubicBezTo>
                    <a:pt x="28" y="385"/>
                    <a:pt x="36" y="386"/>
                    <a:pt x="36" y="386"/>
                  </a:cubicBezTo>
                  <a:cubicBezTo>
                    <a:pt x="36" y="386"/>
                    <a:pt x="44" y="382"/>
                    <a:pt x="44" y="385"/>
                  </a:cubicBezTo>
                  <a:cubicBezTo>
                    <a:pt x="44" y="389"/>
                    <a:pt x="45" y="396"/>
                    <a:pt x="46" y="399"/>
                  </a:cubicBezTo>
                  <a:cubicBezTo>
                    <a:pt x="47" y="402"/>
                    <a:pt x="50" y="409"/>
                    <a:pt x="53" y="413"/>
                  </a:cubicBezTo>
                  <a:cubicBezTo>
                    <a:pt x="56" y="417"/>
                    <a:pt x="61" y="423"/>
                    <a:pt x="63" y="425"/>
                  </a:cubicBezTo>
                  <a:cubicBezTo>
                    <a:pt x="66" y="426"/>
                    <a:pt x="70" y="427"/>
                    <a:pt x="72" y="426"/>
                  </a:cubicBezTo>
                  <a:cubicBezTo>
                    <a:pt x="73" y="424"/>
                    <a:pt x="74" y="424"/>
                    <a:pt x="74" y="421"/>
                  </a:cubicBezTo>
                  <a:cubicBezTo>
                    <a:pt x="74" y="417"/>
                    <a:pt x="75" y="410"/>
                    <a:pt x="73" y="408"/>
                  </a:cubicBezTo>
                  <a:cubicBezTo>
                    <a:pt x="71" y="406"/>
                    <a:pt x="68" y="406"/>
                    <a:pt x="68" y="403"/>
                  </a:cubicBezTo>
                  <a:cubicBezTo>
                    <a:pt x="68" y="400"/>
                    <a:pt x="67" y="397"/>
                    <a:pt x="69" y="395"/>
                  </a:cubicBezTo>
                  <a:cubicBezTo>
                    <a:pt x="72" y="393"/>
                    <a:pt x="75" y="392"/>
                    <a:pt x="79" y="390"/>
                  </a:cubicBezTo>
                  <a:cubicBezTo>
                    <a:pt x="83" y="387"/>
                    <a:pt x="85" y="384"/>
                    <a:pt x="87" y="383"/>
                  </a:cubicBezTo>
                  <a:cubicBezTo>
                    <a:pt x="88" y="381"/>
                    <a:pt x="93" y="376"/>
                    <a:pt x="96" y="375"/>
                  </a:cubicBezTo>
                  <a:cubicBezTo>
                    <a:pt x="99" y="374"/>
                    <a:pt x="108" y="366"/>
                    <a:pt x="108" y="366"/>
                  </a:cubicBezTo>
                  <a:cubicBezTo>
                    <a:pt x="108" y="360"/>
                    <a:pt x="108" y="360"/>
                    <a:pt x="108" y="360"/>
                  </a:cubicBezTo>
                  <a:cubicBezTo>
                    <a:pt x="108" y="360"/>
                    <a:pt x="110" y="359"/>
                    <a:pt x="112" y="362"/>
                  </a:cubicBezTo>
                  <a:cubicBezTo>
                    <a:pt x="114" y="364"/>
                    <a:pt x="118" y="367"/>
                    <a:pt x="118" y="367"/>
                  </a:cubicBezTo>
                  <a:cubicBezTo>
                    <a:pt x="118" y="367"/>
                    <a:pt x="124" y="364"/>
                    <a:pt x="125" y="361"/>
                  </a:cubicBezTo>
                  <a:cubicBezTo>
                    <a:pt x="126" y="358"/>
                    <a:pt x="133" y="354"/>
                    <a:pt x="133" y="354"/>
                  </a:cubicBezTo>
                  <a:cubicBezTo>
                    <a:pt x="142" y="349"/>
                    <a:pt x="142" y="349"/>
                    <a:pt x="142" y="349"/>
                  </a:cubicBezTo>
                  <a:cubicBezTo>
                    <a:pt x="142" y="349"/>
                    <a:pt x="147" y="343"/>
                    <a:pt x="149" y="346"/>
                  </a:cubicBezTo>
                  <a:cubicBezTo>
                    <a:pt x="151" y="348"/>
                    <a:pt x="150" y="347"/>
                    <a:pt x="154" y="351"/>
                  </a:cubicBezTo>
                  <a:cubicBezTo>
                    <a:pt x="159" y="354"/>
                    <a:pt x="162" y="355"/>
                    <a:pt x="165" y="353"/>
                  </a:cubicBezTo>
                  <a:cubicBezTo>
                    <a:pt x="167" y="352"/>
                    <a:pt x="168" y="350"/>
                    <a:pt x="176" y="350"/>
                  </a:cubicBezTo>
                  <a:cubicBezTo>
                    <a:pt x="184" y="349"/>
                    <a:pt x="186" y="351"/>
                    <a:pt x="186" y="348"/>
                  </a:cubicBezTo>
                  <a:cubicBezTo>
                    <a:pt x="186" y="344"/>
                    <a:pt x="187" y="335"/>
                    <a:pt x="188" y="334"/>
                  </a:cubicBezTo>
                  <a:cubicBezTo>
                    <a:pt x="188" y="333"/>
                    <a:pt x="192" y="328"/>
                    <a:pt x="192" y="328"/>
                  </a:cubicBezTo>
                  <a:cubicBezTo>
                    <a:pt x="192" y="328"/>
                    <a:pt x="196" y="329"/>
                    <a:pt x="198" y="328"/>
                  </a:cubicBezTo>
                  <a:cubicBezTo>
                    <a:pt x="201" y="328"/>
                    <a:pt x="201" y="323"/>
                    <a:pt x="202" y="320"/>
                  </a:cubicBezTo>
                  <a:cubicBezTo>
                    <a:pt x="203" y="317"/>
                    <a:pt x="209" y="309"/>
                    <a:pt x="209" y="309"/>
                  </a:cubicBezTo>
                  <a:cubicBezTo>
                    <a:pt x="222" y="297"/>
                    <a:pt x="222" y="297"/>
                    <a:pt x="222" y="297"/>
                  </a:cubicBezTo>
                  <a:cubicBezTo>
                    <a:pt x="222" y="297"/>
                    <a:pt x="233" y="287"/>
                    <a:pt x="237" y="289"/>
                  </a:cubicBezTo>
                  <a:cubicBezTo>
                    <a:pt x="241" y="291"/>
                    <a:pt x="242" y="293"/>
                    <a:pt x="244" y="293"/>
                  </a:cubicBezTo>
                  <a:cubicBezTo>
                    <a:pt x="247" y="294"/>
                    <a:pt x="249" y="294"/>
                    <a:pt x="254" y="294"/>
                  </a:cubicBezTo>
                  <a:cubicBezTo>
                    <a:pt x="259" y="294"/>
                    <a:pt x="267" y="293"/>
                    <a:pt x="268" y="290"/>
                  </a:cubicBezTo>
                  <a:cubicBezTo>
                    <a:pt x="269" y="288"/>
                    <a:pt x="269" y="282"/>
                    <a:pt x="270" y="280"/>
                  </a:cubicBezTo>
                  <a:cubicBezTo>
                    <a:pt x="270" y="277"/>
                    <a:pt x="271" y="271"/>
                    <a:pt x="271" y="268"/>
                  </a:cubicBezTo>
                  <a:cubicBezTo>
                    <a:pt x="271" y="265"/>
                    <a:pt x="273" y="262"/>
                    <a:pt x="274" y="262"/>
                  </a:cubicBezTo>
                  <a:cubicBezTo>
                    <a:pt x="275" y="261"/>
                    <a:pt x="291" y="261"/>
                    <a:pt x="293" y="263"/>
                  </a:cubicBezTo>
                  <a:cubicBezTo>
                    <a:pt x="295" y="264"/>
                    <a:pt x="303" y="267"/>
                    <a:pt x="306" y="263"/>
                  </a:cubicBezTo>
                  <a:cubicBezTo>
                    <a:pt x="309" y="258"/>
                    <a:pt x="316" y="248"/>
                    <a:pt x="316" y="248"/>
                  </a:cubicBezTo>
                  <a:cubicBezTo>
                    <a:pt x="330" y="236"/>
                    <a:pt x="330" y="236"/>
                    <a:pt x="330" y="236"/>
                  </a:cubicBezTo>
                  <a:cubicBezTo>
                    <a:pt x="330" y="236"/>
                    <a:pt x="345" y="226"/>
                    <a:pt x="349" y="227"/>
                  </a:cubicBezTo>
                  <a:cubicBezTo>
                    <a:pt x="354" y="228"/>
                    <a:pt x="364" y="226"/>
                    <a:pt x="367" y="225"/>
                  </a:cubicBezTo>
                  <a:cubicBezTo>
                    <a:pt x="370" y="225"/>
                    <a:pt x="375" y="223"/>
                    <a:pt x="382" y="222"/>
                  </a:cubicBezTo>
                  <a:cubicBezTo>
                    <a:pt x="388" y="221"/>
                    <a:pt x="395" y="219"/>
                    <a:pt x="396" y="217"/>
                  </a:cubicBezTo>
                  <a:cubicBezTo>
                    <a:pt x="397" y="215"/>
                    <a:pt x="398" y="214"/>
                    <a:pt x="399" y="210"/>
                  </a:cubicBezTo>
                  <a:cubicBezTo>
                    <a:pt x="400" y="207"/>
                    <a:pt x="401" y="188"/>
                    <a:pt x="401" y="188"/>
                  </a:cubicBezTo>
                  <a:cubicBezTo>
                    <a:pt x="401" y="188"/>
                    <a:pt x="408" y="185"/>
                    <a:pt x="407" y="184"/>
                  </a:cubicBezTo>
                  <a:cubicBezTo>
                    <a:pt x="406" y="184"/>
                    <a:pt x="396" y="176"/>
                    <a:pt x="396" y="176"/>
                  </a:cubicBezTo>
                  <a:cubicBezTo>
                    <a:pt x="390" y="174"/>
                    <a:pt x="390" y="174"/>
                    <a:pt x="390" y="174"/>
                  </a:cubicBezTo>
                  <a:cubicBezTo>
                    <a:pt x="390" y="174"/>
                    <a:pt x="386" y="174"/>
                    <a:pt x="387" y="173"/>
                  </a:cubicBezTo>
                  <a:cubicBezTo>
                    <a:pt x="388" y="173"/>
                    <a:pt x="398" y="166"/>
                    <a:pt x="398" y="166"/>
                  </a:cubicBezTo>
                  <a:cubicBezTo>
                    <a:pt x="398" y="166"/>
                    <a:pt x="408" y="163"/>
                    <a:pt x="410" y="164"/>
                  </a:cubicBezTo>
                  <a:cubicBezTo>
                    <a:pt x="412" y="165"/>
                    <a:pt x="420" y="167"/>
                    <a:pt x="420" y="167"/>
                  </a:cubicBezTo>
                  <a:cubicBezTo>
                    <a:pt x="420" y="167"/>
                    <a:pt x="431" y="168"/>
                    <a:pt x="433" y="170"/>
                  </a:cubicBezTo>
                  <a:cubicBezTo>
                    <a:pt x="435" y="171"/>
                    <a:pt x="443" y="172"/>
                    <a:pt x="444" y="174"/>
                  </a:cubicBezTo>
                  <a:cubicBezTo>
                    <a:pt x="445" y="176"/>
                    <a:pt x="448" y="180"/>
                    <a:pt x="449" y="182"/>
                  </a:cubicBezTo>
                  <a:cubicBezTo>
                    <a:pt x="449" y="184"/>
                    <a:pt x="453" y="185"/>
                    <a:pt x="454" y="186"/>
                  </a:cubicBezTo>
                  <a:cubicBezTo>
                    <a:pt x="455" y="186"/>
                    <a:pt x="458" y="183"/>
                    <a:pt x="458" y="188"/>
                  </a:cubicBezTo>
                  <a:cubicBezTo>
                    <a:pt x="459" y="193"/>
                    <a:pt x="467" y="205"/>
                    <a:pt x="467" y="205"/>
                  </a:cubicBezTo>
                  <a:cubicBezTo>
                    <a:pt x="467" y="205"/>
                    <a:pt x="462" y="206"/>
                    <a:pt x="469" y="209"/>
                  </a:cubicBezTo>
                  <a:cubicBezTo>
                    <a:pt x="476" y="213"/>
                    <a:pt x="482" y="217"/>
                    <a:pt x="482" y="217"/>
                  </a:cubicBezTo>
                  <a:cubicBezTo>
                    <a:pt x="482" y="217"/>
                    <a:pt x="486" y="214"/>
                    <a:pt x="485" y="214"/>
                  </a:cubicBezTo>
                  <a:cubicBezTo>
                    <a:pt x="484" y="215"/>
                    <a:pt x="486" y="206"/>
                    <a:pt x="486" y="206"/>
                  </a:cubicBezTo>
                  <a:cubicBezTo>
                    <a:pt x="486" y="206"/>
                    <a:pt x="482" y="196"/>
                    <a:pt x="485" y="191"/>
                  </a:cubicBezTo>
                  <a:cubicBezTo>
                    <a:pt x="488" y="186"/>
                    <a:pt x="491" y="181"/>
                    <a:pt x="494" y="178"/>
                  </a:cubicBezTo>
                  <a:cubicBezTo>
                    <a:pt x="496" y="176"/>
                    <a:pt x="499" y="174"/>
                    <a:pt x="499" y="173"/>
                  </a:cubicBezTo>
                  <a:cubicBezTo>
                    <a:pt x="499" y="172"/>
                    <a:pt x="496" y="162"/>
                    <a:pt x="500" y="157"/>
                  </a:cubicBezTo>
                  <a:cubicBezTo>
                    <a:pt x="504" y="151"/>
                    <a:pt x="511" y="146"/>
                    <a:pt x="511" y="146"/>
                  </a:cubicBezTo>
                  <a:cubicBezTo>
                    <a:pt x="509" y="121"/>
                    <a:pt x="509" y="121"/>
                    <a:pt x="509" y="121"/>
                  </a:cubicBezTo>
                  <a:cubicBezTo>
                    <a:pt x="509" y="121"/>
                    <a:pt x="511" y="101"/>
                    <a:pt x="511" y="99"/>
                  </a:cubicBezTo>
                  <a:cubicBezTo>
                    <a:pt x="511" y="98"/>
                    <a:pt x="514" y="82"/>
                    <a:pt x="514" y="82"/>
                  </a:cubicBezTo>
                  <a:cubicBezTo>
                    <a:pt x="514" y="82"/>
                    <a:pt x="514" y="64"/>
                    <a:pt x="513" y="64"/>
                  </a:cubicBezTo>
                  <a:cubicBezTo>
                    <a:pt x="512" y="63"/>
                    <a:pt x="505" y="54"/>
                    <a:pt x="506" y="52"/>
                  </a:cubicBezTo>
                  <a:cubicBezTo>
                    <a:pt x="506" y="51"/>
                    <a:pt x="497" y="34"/>
                    <a:pt x="497" y="34"/>
                  </a:cubicBezTo>
                  <a:cubicBezTo>
                    <a:pt x="492" y="31"/>
                    <a:pt x="492" y="31"/>
                    <a:pt x="492" y="31"/>
                  </a:cubicBezTo>
                  <a:cubicBezTo>
                    <a:pt x="480" y="26"/>
                    <a:pt x="480" y="26"/>
                    <a:pt x="480" y="26"/>
                  </a:cubicBezTo>
                  <a:cubicBezTo>
                    <a:pt x="476" y="20"/>
                    <a:pt x="476" y="20"/>
                    <a:pt x="476" y="20"/>
                  </a:cubicBezTo>
                  <a:cubicBezTo>
                    <a:pt x="468" y="15"/>
                    <a:pt x="468" y="15"/>
                    <a:pt x="468" y="15"/>
                  </a:cubicBezTo>
                  <a:lnTo>
                    <a:pt x="465" y="11"/>
                  </a:lnTo>
                  <a:close/>
                </a:path>
              </a:pathLst>
            </a:custGeom>
            <a:grpFill/>
            <a:ln w="5" cap="flat">
              <a:solidFill>
                <a:schemeClr val="tx1">
                  <a:lumMod val="50000"/>
                  <a:lumOff val="50000"/>
                </a:schemeClr>
              </a:solidFill>
              <a:prstDash val="solid"/>
              <a:miter lim="800000"/>
            </a:ln>
          </p:spPr>
          <p:txBody>
            <a:bodyPr vert="horz" wrap="square" lIns="243776" tIns="121888" rIns="243776" bIns="121888" numCol="1" anchor="t" anchorCtr="0" compatLnSpc="1"/>
            <a:lstStyle/>
            <a:p>
              <a:endParaRPr lang="en-US" sz="4800"/>
            </a:p>
          </p:txBody>
        </p:sp>
        <p:sp>
          <p:nvSpPr>
            <p:cNvPr id="19" name="Freeform 18"/>
            <p:cNvSpPr/>
            <p:nvPr/>
          </p:nvSpPr>
          <p:spPr bwMode="auto">
            <a:xfrm>
              <a:off x="2228850" y="1978025"/>
              <a:ext cx="803275" cy="1011238"/>
            </a:xfrm>
            <a:custGeom>
              <a:avLst/>
              <a:gdLst/>
              <a:ahLst/>
              <a:cxnLst>
                <a:cxn ang="0">
                  <a:pos x="452" y="365"/>
                </a:cxn>
                <a:cxn ang="0">
                  <a:pos x="450" y="331"/>
                </a:cxn>
                <a:cxn ang="0">
                  <a:pos x="404" y="303"/>
                </a:cxn>
                <a:cxn ang="0">
                  <a:pos x="383" y="285"/>
                </a:cxn>
                <a:cxn ang="0">
                  <a:pos x="348" y="286"/>
                </a:cxn>
                <a:cxn ang="0">
                  <a:pos x="330" y="273"/>
                </a:cxn>
                <a:cxn ang="0">
                  <a:pos x="310" y="265"/>
                </a:cxn>
                <a:cxn ang="0">
                  <a:pos x="312" y="236"/>
                </a:cxn>
                <a:cxn ang="0">
                  <a:pos x="301" y="215"/>
                </a:cxn>
                <a:cxn ang="0">
                  <a:pos x="364" y="229"/>
                </a:cxn>
                <a:cxn ang="0">
                  <a:pos x="323" y="179"/>
                </a:cxn>
                <a:cxn ang="0">
                  <a:pos x="302" y="148"/>
                </a:cxn>
                <a:cxn ang="0">
                  <a:pos x="275" y="132"/>
                </a:cxn>
                <a:cxn ang="0">
                  <a:pos x="280" y="104"/>
                </a:cxn>
                <a:cxn ang="0">
                  <a:pos x="269" y="80"/>
                </a:cxn>
                <a:cxn ang="0">
                  <a:pos x="302" y="57"/>
                </a:cxn>
                <a:cxn ang="0">
                  <a:pos x="254" y="26"/>
                </a:cxn>
                <a:cxn ang="0">
                  <a:pos x="211" y="5"/>
                </a:cxn>
                <a:cxn ang="0">
                  <a:pos x="177" y="0"/>
                </a:cxn>
                <a:cxn ang="0">
                  <a:pos x="147" y="19"/>
                </a:cxn>
                <a:cxn ang="0">
                  <a:pos x="129" y="34"/>
                </a:cxn>
                <a:cxn ang="0">
                  <a:pos x="93" y="37"/>
                </a:cxn>
                <a:cxn ang="0">
                  <a:pos x="64" y="53"/>
                </a:cxn>
                <a:cxn ang="0">
                  <a:pos x="29" y="56"/>
                </a:cxn>
                <a:cxn ang="0">
                  <a:pos x="44" y="87"/>
                </a:cxn>
                <a:cxn ang="0">
                  <a:pos x="61" y="110"/>
                </a:cxn>
                <a:cxn ang="0">
                  <a:pos x="69" y="145"/>
                </a:cxn>
                <a:cxn ang="0">
                  <a:pos x="72" y="161"/>
                </a:cxn>
                <a:cxn ang="0">
                  <a:pos x="68" y="196"/>
                </a:cxn>
                <a:cxn ang="0">
                  <a:pos x="75" y="232"/>
                </a:cxn>
                <a:cxn ang="0">
                  <a:pos x="53" y="264"/>
                </a:cxn>
                <a:cxn ang="0">
                  <a:pos x="16" y="269"/>
                </a:cxn>
                <a:cxn ang="0">
                  <a:pos x="10" y="310"/>
                </a:cxn>
                <a:cxn ang="0">
                  <a:pos x="10" y="335"/>
                </a:cxn>
                <a:cxn ang="0">
                  <a:pos x="9" y="374"/>
                </a:cxn>
                <a:cxn ang="0">
                  <a:pos x="35" y="385"/>
                </a:cxn>
                <a:cxn ang="0">
                  <a:pos x="68" y="433"/>
                </a:cxn>
                <a:cxn ang="0">
                  <a:pos x="103" y="451"/>
                </a:cxn>
                <a:cxn ang="0">
                  <a:pos x="139" y="463"/>
                </a:cxn>
                <a:cxn ang="0">
                  <a:pos x="159" y="489"/>
                </a:cxn>
                <a:cxn ang="0">
                  <a:pos x="165" y="519"/>
                </a:cxn>
                <a:cxn ang="0">
                  <a:pos x="196" y="545"/>
                </a:cxn>
                <a:cxn ang="0">
                  <a:pos x="223" y="552"/>
                </a:cxn>
                <a:cxn ang="0">
                  <a:pos x="253" y="557"/>
                </a:cxn>
                <a:cxn ang="0">
                  <a:pos x="273" y="567"/>
                </a:cxn>
                <a:cxn ang="0">
                  <a:pos x="301" y="569"/>
                </a:cxn>
                <a:cxn ang="0">
                  <a:pos x="312" y="545"/>
                </a:cxn>
                <a:cxn ang="0">
                  <a:pos x="286" y="509"/>
                </a:cxn>
                <a:cxn ang="0">
                  <a:pos x="287" y="478"/>
                </a:cxn>
                <a:cxn ang="0">
                  <a:pos x="295" y="449"/>
                </a:cxn>
                <a:cxn ang="0">
                  <a:pos x="282" y="430"/>
                </a:cxn>
                <a:cxn ang="0">
                  <a:pos x="302" y="403"/>
                </a:cxn>
                <a:cxn ang="0">
                  <a:pos x="320" y="404"/>
                </a:cxn>
                <a:cxn ang="0">
                  <a:pos x="337" y="390"/>
                </a:cxn>
                <a:cxn ang="0">
                  <a:pos x="352" y="389"/>
                </a:cxn>
                <a:cxn ang="0">
                  <a:pos x="371" y="383"/>
                </a:cxn>
                <a:cxn ang="0">
                  <a:pos x="398" y="377"/>
                </a:cxn>
                <a:cxn ang="0">
                  <a:pos x="435" y="382"/>
                </a:cxn>
              </a:cxnLst>
              <a:rect l="0" t="0" r="r" b="b"/>
              <a:pathLst>
                <a:path w="453" h="571">
                  <a:moveTo>
                    <a:pt x="439" y="379"/>
                  </a:moveTo>
                  <a:cubicBezTo>
                    <a:pt x="442" y="374"/>
                    <a:pt x="442" y="374"/>
                    <a:pt x="442" y="374"/>
                  </a:cubicBezTo>
                  <a:cubicBezTo>
                    <a:pt x="442" y="374"/>
                    <a:pt x="452" y="369"/>
                    <a:pt x="452" y="365"/>
                  </a:cubicBezTo>
                  <a:cubicBezTo>
                    <a:pt x="452" y="361"/>
                    <a:pt x="453" y="355"/>
                    <a:pt x="453" y="355"/>
                  </a:cubicBezTo>
                  <a:cubicBezTo>
                    <a:pt x="451" y="346"/>
                    <a:pt x="451" y="346"/>
                    <a:pt x="451" y="346"/>
                  </a:cubicBezTo>
                  <a:cubicBezTo>
                    <a:pt x="451" y="346"/>
                    <a:pt x="452" y="334"/>
                    <a:pt x="450" y="331"/>
                  </a:cubicBezTo>
                  <a:cubicBezTo>
                    <a:pt x="448" y="328"/>
                    <a:pt x="432" y="309"/>
                    <a:pt x="432" y="309"/>
                  </a:cubicBezTo>
                  <a:cubicBezTo>
                    <a:pt x="420" y="303"/>
                    <a:pt x="420" y="303"/>
                    <a:pt x="420" y="303"/>
                  </a:cubicBezTo>
                  <a:cubicBezTo>
                    <a:pt x="420" y="303"/>
                    <a:pt x="408" y="299"/>
                    <a:pt x="404" y="303"/>
                  </a:cubicBezTo>
                  <a:cubicBezTo>
                    <a:pt x="400" y="307"/>
                    <a:pt x="400" y="305"/>
                    <a:pt x="400" y="305"/>
                  </a:cubicBezTo>
                  <a:cubicBezTo>
                    <a:pt x="394" y="304"/>
                    <a:pt x="394" y="304"/>
                    <a:pt x="394" y="304"/>
                  </a:cubicBezTo>
                  <a:cubicBezTo>
                    <a:pt x="383" y="285"/>
                    <a:pt x="383" y="285"/>
                    <a:pt x="383" y="285"/>
                  </a:cubicBezTo>
                  <a:cubicBezTo>
                    <a:pt x="383" y="285"/>
                    <a:pt x="369" y="273"/>
                    <a:pt x="366" y="275"/>
                  </a:cubicBezTo>
                  <a:cubicBezTo>
                    <a:pt x="363" y="277"/>
                    <a:pt x="362" y="276"/>
                    <a:pt x="355" y="281"/>
                  </a:cubicBezTo>
                  <a:cubicBezTo>
                    <a:pt x="348" y="286"/>
                    <a:pt x="348" y="286"/>
                    <a:pt x="348" y="286"/>
                  </a:cubicBezTo>
                  <a:cubicBezTo>
                    <a:pt x="340" y="278"/>
                    <a:pt x="340" y="278"/>
                    <a:pt x="340" y="278"/>
                  </a:cubicBezTo>
                  <a:cubicBezTo>
                    <a:pt x="338" y="270"/>
                    <a:pt x="338" y="270"/>
                    <a:pt x="338" y="270"/>
                  </a:cubicBezTo>
                  <a:cubicBezTo>
                    <a:pt x="338" y="270"/>
                    <a:pt x="333" y="269"/>
                    <a:pt x="330" y="273"/>
                  </a:cubicBezTo>
                  <a:cubicBezTo>
                    <a:pt x="326" y="277"/>
                    <a:pt x="326" y="277"/>
                    <a:pt x="326" y="277"/>
                  </a:cubicBezTo>
                  <a:cubicBezTo>
                    <a:pt x="315" y="274"/>
                    <a:pt x="315" y="274"/>
                    <a:pt x="315" y="274"/>
                  </a:cubicBezTo>
                  <a:cubicBezTo>
                    <a:pt x="310" y="265"/>
                    <a:pt x="310" y="265"/>
                    <a:pt x="310" y="265"/>
                  </a:cubicBezTo>
                  <a:cubicBezTo>
                    <a:pt x="302" y="256"/>
                    <a:pt x="302" y="256"/>
                    <a:pt x="302" y="256"/>
                  </a:cubicBezTo>
                  <a:cubicBezTo>
                    <a:pt x="315" y="242"/>
                    <a:pt x="315" y="242"/>
                    <a:pt x="315" y="242"/>
                  </a:cubicBezTo>
                  <a:cubicBezTo>
                    <a:pt x="312" y="236"/>
                    <a:pt x="312" y="236"/>
                    <a:pt x="312" y="236"/>
                  </a:cubicBezTo>
                  <a:cubicBezTo>
                    <a:pt x="319" y="233"/>
                    <a:pt x="319" y="233"/>
                    <a:pt x="319" y="233"/>
                  </a:cubicBezTo>
                  <a:cubicBezTo>
                    <a:pt x="326" y="225"/>
                    <a:pt x="326" y="225"/>
                    <a:pt x="326" y="225"/>
                  </a:cubicBezTo>
                  <a:cubicBezTo>
                    <a:pt x="301" y="215"/>
                    <a:pt x="301" y="215"/>
                    <a:pt x="301" y="215"/>
                  </a:cubicBezTo>
                  <a:cubicBezTo>
                    <a:pt x="301" y="215"/>
                    <a:pt x="317" y="210"/>
                    <a:pt x="314" y="210"/>
                  </a:cubicBezTo>
                  <a:cubicBezTo>
                    <a:pt x="311" y="210"/>
                    <a:pt x="336" y="209"/>
                    <a:pt x="336" y="209"/>
                  </a:cubicBezTo>
                  <a:cubicBezTo>
                    <a:pt x="364" y="229"/>
                    <a:pt x="364" y="229"/>
                    <a:pt x="364" y="229"/>
                  </a:cubicBezTo>
                  <a:cubicBezTo>
                    <a:pt x="335" y="213"/>
                    <a:pt x="335" y="213"/>
                    <a:pt x="335" y="213"/>
                  </a:cubicBezTo>
                  <a:cubicBezTo>
                    <a:pt x="335" y="213"/>
                    <a:pt x="332" y="197"/>
                    <a:pt x="326" y="196"/>
                  </a:cubicBezTo>
                  <a:cubicBezTo>
                    <a:pt x="319" y="195"/>
                    <a:pt x="323" y="179"/>
                    <a:pt x="323" y="179"/>
                  </a:cubicBezTo>
                  <a:cubicBezTo>
                    <a:pt x="314" y="168"/>
                    <a:pt x="314" y="168"/>
                    <a:pt x="314" y="168"/>
                  </a:cubicBezTo>
                  <a:cubicBezTo>
                    <a:pt x="301" y="159"/>
                    <a:pt x="301" y="159"/>
                    <a:pt x="301" y="159"/>
                  </a:cubicBezTo>
                  <a:cubicBezTo>
                    <a:pt x="302" y="148"/>
                    <a:pt x="302" y="148"/>
                    <a:pt x="302" y="148"/>
                  </a:cubicBezTo>
                  <a:cubicBezTo>
                    <a:pt x="302" y="148"/>
                    <a:pt x="298" y="136"/>
                    <a:pt x="295" y="136"/>
                  </a:cubicBezTo>
                  <a:cubicBezTo>
                    <a:pt x="292" y="136"/>
                    <a:pt x="289" y="137"/>
                    <a:pt x="285" y="136"/>
                  </a:cubicBezTo>
                  <a:cubicBezTo>
                    <a:pt x="281" y="135"/>
                    <a:pt x="276" y="135"/>
                    <a:pt x="275" y="132"/>
                  </a:cubicBezTo>
                  <a:cubicBezTo>
                    <a:pt x="274" y="129"/>
                    <a:pt x="284" y="118"/>
                    <a:pt x="284" y="118"/>
                  </a:cubicBezTo>
                  <a:cubicBezTo>
                    <a:pt x="302" y="105"/>
                    <a:pt x="302" y="105"/>
                    <a:pt x="302" y="105"/>
                  </a:cubicBezTo>
                  <a:cubicBezTo>
                    <a:pt x="280" y="104"/>
                    <a:pt x="280" y="104"/>
                    <a:pt x="280" y="104"/>
                  </a:cubicBezTo>
                  <a:cubicBezTo>
                    <a:pt x="276" y="93"/>
                    <a:pt x="276" y="93"/>
                    <a:pt x="276" y="93"/>
                  </a:cubicBezTo>
                  <a:cubicBezTo>
                    <a:pt x="271" y="87"/>
                    <a:pt x="271" y="87"/>
                    <a:pt x="271" y="87"/>
                  </a:cubicBezTo>
                  <a:cubicBezTo>
                    <a:pt x="269" y="80"/>
                    <a:pt x="269" y="80"/>
                    <a:pt x="269" y="80"/>
                  </a:cubicBezTo>
                  <a:cubicBezTo>
                    <a:pt x="269" y="80"/>
                    <a:pt x="278" y="76"/>
                    <a:pt x="284" y="74"/>
                  </a:cubicBezTo>
                  <a:cubicBezTo>
                    <a:pt x="290" y="72"/>
                    <a:pt x="301" y="79"/>
                    <a:pt x="301" y="79"/>
                  </a:cubicBezTo>
                  <a:cubicBezTo>
                    <a:pt x="301" y="79"/>
                    <a:pt x="302" y="60"/>
                    <a:pt x="302" y="57"/>
                  </a:cubicBezTo>
                  <a:cubicBezTo>
                    <a:pt x="302" y="54"/>
                    <a:pt x="295" y="35"/>
                    <a:pt x="295" y="35"/>
                  </a:cubicBezTo>
                  <a:cubicBezTo>
                    <a:pt x="278" y="24"/>
                    <a:pt x="278" y="24"/>
                    <a:pt x="278" y="24"/>
                  </a:cubicBezTo>
                  <a:cubicBezTo>
                    <a:pt x="254" y="26"/>
                    <a:pt x="254" y="26"/>
                    <a:pt x="254" y="26"/>
                  </a:cubicBezTo>
                  <a:cubicBezTo>
                    <a:pt x="234" y="29"/>
                    <a:pt x="234" y="29"/>
                    <a:pt x="234" y="29"/>
                  </a:cubicBezTo>
                  <a:cubicBezTo>
                    <a:pt x="220" y="18"/>
                    <a:pt x="220" y="18"/>
                    <a:pt x="220" y="18"/>
                  </a:cubicBezTo>
                  <a:cubicBezTo>
                    <a:pt x="211" y="5"/>
                    <a:pt x="211" y="5"/>
                    <a:pt x="211" y="5"/>
                  </a:cubicBezTo>
                  <a:cubicBezTo>
                    <a:pt x="200" y="4"/>
                    <a:pt x="200" y="4"/>
                    <a:pt x="200" y="4"/>
                  </a:cubicBezTo>
                  <a:cubicBezTo>
                    <a:pt x="192" y="1"/>
                    <a:pt x="192" y="1"/>
                    <a:pt x="192" y="1"/>
                  </a:cubicBezTo>
                  <a:cubicBezTo>
                    <a:pt x="177" y="0"/>
                    <a:pt x="177" y="0"/>
                    <a:pt x="177" y="0"/>
                  </a:cubicBezTo>
                  <a:cubicBezTo>
                    <a:pt x="167" y="5"/>
                    <a:pt x="167" y="5"/>
                    <a:pt x="167" y="5"/>
                  </a:cubicBezTo>
                  <a:cubicBezTo>
                    <a:pt x="167" y="5"/>
                    <a:pt x="159" y="3"/>
                    <a:pt x="157" y="7"/>
                  </a:cubicBezTo>
                  <a:cubicBezTo>
                    <a:pt x="155" y="11"/>
                    <a:pt x="148" y="12"/>
                    <a:pt x="147" y="19"/>
                  </a:cubicBezTo>
                  <a:cubicBezTo>
                    <a:pt x="146" y="26"/>
                    <a:pt x="146" y="26"/>
                    <a:pt x="146" y="26"/>
                  </a:cubicBezTo>
                  <a:cubicBezTo>
                    <a:pt x="144" y="36"/>
                    <a:pt x="144" y="36"/>
                    <a:pt x="144" y="36"/>
                  </a:cubicBezTo>
                  <a:cubicBezTo>
                    <a:pt x="129" y="34"/>
                    <a:pt x="129" y="34"/>
                    <a:pt x="129" y="34"/>
                  </a:cubicBezTo>
                  <a:cubicBezTo>
                    <a:pt x="129" y="34"/>
                    <a:pt x="123" y="37"/>
                    <a:pt x="120" y="39"/>
                  </a:cubicBezTo>
                  <a:cubicBezTo>
                    <a:pt x="117" y="41"/>
                    <a:pt x="107" y="39"/>
                    <a:pt x="107" y="39"/>
                  </a:cubicBezTo>
                  <a:cubicBezTo>
                    <a:pt x="93" y="37"/>
                    <a:pt x="93" y="37"/>
                    <a:pt x="93" y="37"/>
                  </a:cubicBezTo>
                  <a:cubicBezTo>
                    <a:pt x="93" y="37"/>
                    <a:pt x="83" y="39"/>
                    <a:pt x="80" y="38"/>
                  </a:cubicBezTo>
                  <a:cubicBezTo>
                    <a:pt x="77" y="37"/>
                    <a:pt x="72" y="35"/>
                    <a:pt x="70" y="40"/>
                  </a:cubicBezTo>
                  <a:cubicBezTo>
                    <a:pt x="68" y="45"/>
                    <a:pt x="64" y="53"/>
                    <a:pt x="64" y="53"/>
                  </a:cubicBezTo>
                  <a:cubicBezTo>
                    <a:pt x="64" y="53"/>
                    <a:pt x="56" y="48"/>
                    <a:pt x="52" y="48"/>
                  </a:cubicBezTo>
                  <a:cubicBezTo>
                    <a:pt x="48" y="48"/>
                    <a:pt x="35" y="50"/>
                    <a:pt x="35" y="50"/>
                  </a:cubicBezTo>
                  <a:cubicBezTo>
                    <a:pt x="35" y="50"/>
                    <a:pt x="30" y="51"/>
                    <a:pt x="29" y="56"/>
                  </a:cubicBezTo>
                  <a:cubicBezTo>
                    <a:pt x="28" y="61"/>
                    <a:pt x="24" y="66"/>
                    <a:pt x="26" y="71"/>
                  </a:cubicBezTo>
                  <a:cubicBezTo>
                    <a:pt x="28" y="76"/>
                    <a:pt x="40" y="78"/>
                    <a:pt x="40" y="78"/>
                  </a:cubicBezTo>
                  <a:cubicBezTo>
                    <a:pt x="40" y="78"/>
                    <a:pt x="43" y="86"/>
                    <a:pt x="44" y="87"/>
                  </a:cubicBezTo>
                  <a:cubicBezTo>
                    <a:pt x="45" y="89"/>
                    <a:pt x="52" y="99"/>
                    <a:pt x="52" y="99"/>
                  </a:cubicBezTo>
                  <a:cubicBezTo>
                    <a:pt x="52" y="99"/>
                    <a:pt x="54" y="103"/>
                    <a:pt x="56" y="104"/>
                  </a:cubicBezTo>
                  <a:cubicBezTo>
                    <a:pt x="57" y="105"/>
                    <a:pt x="61" y="110"/>
                    <a:pt x="61" y="110"/>
                  </a:cubicBezTo>
                  <a:cubicBezTo>
                    <a:pt x="61" y="110"/>
                    <a:pt x="65" y="114"/>
                    <a:pt x="64" y="116"/>
                  </a:cubicBezTo>
                  <a:cubicBezTo>
                    <a:pt x="63" y="117"/>
                    <a:pt x="62" y="134"/>
                    <a:pt x="62" y="134"/>
                  </a:cubicBezTo>
                  <a:cubicBezTo>
                    <a:pt x="62" y="134"/>
                    <a:pt x="67" y="144"/>
                    <a:pt x="69" y="145"/>
                  </a:cubicBezTo>
                  <a:cubicBezTo>
                    <a:pt x="71" y="146"/>
                    <a:pt x="79" y="149"/>
                    <a:pt x="79" y="150"/>
                  </a:cubicBezTo>
                  <a:cubicBezTo>
                    <a:pt x="79" y="152"/>
                    <a:pt x="77" y="155"/>
                    <a:pt x="77" y="155"/>
                  </a:cubicBezTo>
                  <a:cubicBezTo>
                    <a:pt x="72" y="161"/>
                    <a:pt x="72" y="161"/>
                    <a:pt x="72" y="161"/>
                  </a:cubicBezTo>
                  <a:cubicBezTo>
                    <a:pt x="72" y="161"/>
                    <a:pt x="70" y="159"/>
                    <a:pt x="69" y="164"/>
                  </a:cubicBezTo>
                  <a:cubicBezTo>
                    <a:pt x="69" y="168"/>
                    <a:pt x="63" y="169"/>
                    <a:pt x="64" y="172"/>
                  </a:cubicBezTo>
                  <a:cubicBezTo>
                    <a:pt x="66" y="174"/>
                    <a:pt x="68" y="194"/>
                    <a:pt x="68" y="196"/>
                  </a:cubicBezTo>
                  <a:cubicBezTo>
                    <a:pt x="68" y="197"/>
                    <a:pt x="69" y="214"/>
                    <a:pt x="69" y="214"/>
                  </a:cubicBezTo>
                  <a:cubicBezTo>
                    <a:pt x="67" y="227"/>
                    <a:pt x="67" y="227"/>
                    <a:pt x="67" y="227"/>
                  </a:cubicBezTo>
                  <a:cubicBezTo>
                    <a:pt x="67" y="227"/>
                    <a:pt x="75" y="230"/>
                    <a:pt x="75" y="232"/>
                  </a:cubicBezTo>
                  <a:cubicBezTo>
                    <a:pt x="75" y="234"/>
                    <a:pt x="73" y="245"/>
                    <a:pt x="71" y="247"/>
                  </a:cubicBezTo>
                  <a:cubicBezTo>
                    <a:pt x="69" y="249"/>
                    <a:pt x="68" y="249"/>
                    <a:pt x="66" y="254"/>
                  </a:cubicBezTo>
                  <a:cubicBezTo>
                    <a:pt x="64" y="259"/>
                    <a:pt x="55" y="263"/>
                    <a:pt x="53" y="264"/>
                  </a:cubicBezTo>
                  <a:cubicBezTo>
                    <a:pt x="52" y="264"/>
                    <a:pt x="45" y="266"/>
                    <a:pt x="41" y="267"/>
                  </a:cubicBezTo>
                  <a:cubicBezTo>
                    <a:pt x="37" y="267"/>
                    <a:pt x="33" y="266"/>
                    <a:pt x="30" y="267"/>
                  </a:cubicBezTo>
                  <a:cubicBezTo>
                    <a:pt x="28" y="268"/>
                    <a:pt x="16" y="269"/>
                    <a:pt x="16" y="269"/>
                  </a:cubicBezTo>
                  <a:cubicBezTo>
                    <a:pt x="16" y="269"/>
                    <a:pt x="12" y="284"/>
                    <a:pt x="11" y="287"/>
                  </a:cubicBezTo>
                  <a:cubicBezTo>
                    <a:pt x="9" y="289"/>
                    <a:pt x="7" y="298"/>
                    <a:pt x="7" y="298"/>
                  </a:cubicBezTo>
                  <a:cubicBezTo>
                    <a:pt x="7" y="298"/>
                    <a:pt x="8" y="307"/>
                    <a:pt x="10" y="310"/>
                  </a:cubicBezTo>
                  <a:cubicBezTo>
                    <a:pt x="11" y="313"/>
                    <a:pt x="13" y="316"/>
                    <a:pt x="14" y="318"/>
                  </a:cubicBezTo>
                  <a:cubicBezTo>
                    <a:pt x="14" y="320"/>
                    <a:pt x="18" y="324"/>
                    <a:pt x="17" y="326"/>
                  </a:cubicBezTo>
                  <a:cubicBezTo>
                    <a:pt x="16" y="327"/>
                    <a:pt x="14" y="330"/>
                    <a:pt x="10" y="335"/>
                  </a:cubicBezTo>
                  <a:cubicBezTo>
                    <a:pt x="6" y="339"/>
                    <a:pt x="4" y="345"/>
                    <a:pt x="4" y="345"/>
                  </a:cubicBezTo>
                  <a:cubicBezTo>
                    <a:pt x="4" y="345"/>
                    <a:pt x="0" y="352"/>
                    <a:pt x="1" y="355"/>
                  </a:cubicBezTo>
                  <a:cubicBezTo>
                    <a:pt x="2" y="358"/>
                    <a:pt x="7" y="370"/>
                    <a:pt x="9" y="374"/>
                  </a:cubicBezTo>
                  <a:cubicBezTo>
                    <a:pt x="10" y="378"/>
                    <a:pt x="6" y="374"/>
                    <a:pt x="10" y="378"/>
                  </a:cubicBezTo>
                  <a:cubicBezTo>
                    <a:pt x="15" y="383"/>
                    <a:pt x="15" y="383"/>
                    <a:pt x="15" y="383"/>
                  </a:cubicBezTo>
                  <a:cubicBezTo>
                    <a:pt x="15" y="383"/>
                    <a:pt x="33" y="383"/>
                    <a:pt x="35" y="385"/>
                  </a:cubicBezTo>
                  <a:cubicBezTo>
                    <a:pt x="37" y="386"/>
                    <a:pt x="52" y="390"/>
                    <a:pt x="52" y="392"/>
                  </a:cubicBezTo>
                  <a:cubicBezTo>
                    <a:pt x="53" y="393"/>
                    <a:pt x="58" y="405"/>
                    <a:pt x="59" y="409"/>
                  </a:cubicBezTo>
                  <a:cubicBezTo>
                    <a:pt x="59" y="413"/>
                    <a:pt x="64" y="430"/>
                    <a:pt x="68" y="433"/>
                  </a:cubicBezTo>
                  <a:cubicBezTo>
                    <a:pt x="71" y="436"/>
                    <a:pt x="76" y="438"/>
                    <a:pt x="79" y="440"/>
                  </a:cubicBezTo>
                  <a:cubicBezTo>
                    <a:pt x="81" y="442"/>
                    <a:pt x="94" y="450"/>
                    <a:pt x="94" y="450"/>
                  </a:cubicBezTo>
                  <a:cubicBezTo>
                    <a:pt x="103" y="451"/>
                    <a:pt x="103" y="451"/>
                    <a:pt x="103" y="451"/>
                  </a:cubicBezTo>
                  <a:cubicBezTo>
                    <a:pt x="103" y="451"/>
                    <a:pt x="116" y="454"/>
                    <a:pt x="118" y="455"/>
                  </a:cubicBezTo>
                  <a:cubicBezTo>
                    <a:pt x="121" y="456"/>
                    <a:pt x="134" y="462"/>
                    <a:pt x="134" y="462"/>
                  </a:cubicBezTo>
                  <a:cubicBezTo>
                    <a:pt x="134" y="462"/>
                    <a:pt x="137" y="462"/>
                    <a:pt x="139" y="463"/>
                  </a:cubicBezTo>
                  <a:cubicBezTo>
                    <a:pt x="141" y="463"/>
                    <a:pt x="152" y="470"/>
                    <a:pt x="153" y="472"/>
                  </a:cubicBezTo>
                  <a:cubicBezTo>
                    <a:pt x="154" y="473"/>
                    <a:pt x="160" y="477"/>
                    <a:pt x="160" y="480"/>
                  </a:cubicBezTo>
                  <a:cubicBezTo>
                    <a:pt x="160" y="482"/>
                    <a:pt x="159" y="485"/>
                    <a:pt x="159" y="489"/>
                  </a:cubicBezTo>
                  <a:cubicBezTo>
                    <a:pt x="159" y="493"/>
                    <a:pt x="155" y="502"/>
                    <a:pt x="155" y="502"/>
                  </a:cubicBezTo>
                  <a:cubicBezTo>
                    <a:pt x="153" y="510"/>
                    <a:pt x="153" y="510"/>
                    <a:pt x="153" y="510"/>
                  </a:cubicBezTo>
                  <a:cubicBezTo>
                    <a:pt x="153" y="510"/>
                    <a:pt x="163" y="517"/>
                    <a:pt x="165" y="519"/>
                  </a:cubicBezTo>
                  <a:cubicBezTo>
                    <a:pt x="167" y="522"/>
                    <a:pt x="172" y="525"/>
                    <a:pt x="175" y="528"/>
                  </a:cubicBezTo>
                  <a:cubicBezTo>
                    <a:pt x="177" y="531"/>
                    <a:pt x="181" y="536"/>
                    <a:pt x="184" y="538"/>
                  </a:cubicBezTo>
                  <a:cubicBezTo>
                    <a:pt x="187" y="541"/>
                    <a:pt x="194" y="544"/>
                    <a:pt x="196" y="545"/>
                  </a:cubicBezTo>
                  <a:cubicBezTo>
                    <a:pt x="198" y="545"/>
                    <a:pt x="207" y="547"/>
                    <a:pt x="207" y="547"/>
                  </a:cubicBezTo>
                  <a:cubicBezTo>
                    <a:pt x="214" y="551"/>
                    <a:pt x="214" y="551"/>
                    <a:pt x="214" y="551"/>
                  </a:cubicBezTo>
                  <a:cubicBezTo>
                    <a:pt x="223" y="552"/>
                    <a:pt x="223" y="552"/>
                    <a:pt x="223" y="552"/>
                  </a:cubicBezTo>
                  <a:cubicBezTo>
                    <a:pt x="223" y="552"/>
                    <a:pt x="228" y="553"/>
                    <a:pt x="233" y="555"/>
                  </a:cubicBezTo>
                  <a:cubicBezTo>
                    <a:pt x="238" y="557"/>
                    <a:pt x="247" y="556"/>
                    <a:pt x="247" y="556"/>
                  </a:cubicBezTo>
                  <a:cubicBezTo>
                    <a:pt x="247" y="556"/>
                    <a:pt x="251" y="553"/>
                    <a:pt x="253" y="557"/>
                  </a:cubicBezTo>
                  <a:cubicBezTo>
                    <a:pt x="255" y="561"/>
                    <a:pt x="257" y="563"/>
                    <a:pt x="257" y="563"/>
                  </a:cubicBezTo>
                  <a:cubicBezTo>
                    <a:pt x="257" y="563"/>
                    <a:pt x="261" y="565"/>
                    <a:pt x="262" y="567"/>
                  </a:cubicBezTo>
                  <a:cubicBezTo>
                    <a:pt x="264" y="568"/>
                    <a:pt x="268" y="569"/>
                    <a:pt x="273" y="567"/>
                  </a:cubicBezTo>
                  <a:cubicBezTo>
                    <a:pt x="277" y="566"/>
                    <a:pt x="280" y="565"/>
                    <a:pt x="283" y="566"/>
                  </a:cubicBezTo>
                  <a:cubicBezTo>
                    <a:pt x="286" y="567"/>
                    <a:pt x="284" y="567"/>
                    <a:pt x="289" y="568"/>
                  </a:cubicBezTo>
                  <a:cubicBezTo>
                    <a:pt x="295" y="569"/>
                    <a:pt x="299" y="571"/>
                    <a:pt x="301" y="569"/>
                  </a:cubicBezTo>
                  <a:cubicBezTo>
                    <a:pt x="303" y="568"/>
                    <a:pt x="307" y="567"/>
                    <a:pt x="308" y="564"/>
                  </a:cubicBezTo>
                  <a:cubicBezTo>
                    <a:pt x="309" y="561"/>
                    <a:pt x="308" y="559"/>
                    <a:pt x="310" y="556"/>
                  </a:cubicBezTo>
                  <a:cubicBezTo>
                    <a:pt x="312" y="553"/>
                    <a:pt x="312" y="545"/>
                    <a:pt x="312" y="545"/>
                  </a:cubicBezTo>
                  <a:cubicBezTo>
                    <a:pt x="297" y="528"/>
                    <a:pt x="297" y="528"/>
                    <a:pt x="297" y="528"/>
                  </a:cubicBezTo>
                  <a:cubicBezTo>
                    <a:pt x="297" y="528"/>
                    <a:pt x="292" y="520"/>
                    <a:pt x="291" y="518"/>
                  </a:cubicBezTo>
                  <a:cubicBezTo>
                    <a:pt x="291" y="517"/>
                    <a:pt x="286" y="509"/>
                    <a:pt x="286" y="509"/>
                  </a:cubicBezTo>
                  <a:cubicBezTo>
                    <a:pt x="286" y="492"/>
                    <a:pt x="286" y="492"/>
                    <a:pt x="286" y="492"/>
                  </a:cubicBezTo>
                  <a:cubicBezTo>
                    <a:pt x="285" y="486"/>
                    <a:pt x="285" y="486"/>
                    <a:pt x="285" y="486"/>
                  </a:cubicBezTo>
                  <a:cubicBezTo>
                    <a:pt x="287" y="478"/>
                    <a:pt x="287" y="478"/>
                    <a:pt x="287" y="478"/>
                  </a:cubicBezTo>
                  <a:cubicBezTo>
                    <a:pt x="287" y="464"/>
                    <a:pt x="287" y="464"/>
                    <a:pt x="287" y="464"/>
                  </a:cubicBezTo>
                  <a:cubicBezTo>
                    <a:pt x="287" y="464"/>
                    <a:pt x="290" y="457"/>
                    <a:pt x="292" y="455"/>
                  </a:cubicBezTo>
                  <a:cubicBezTo>
                    <a:pt x="295" y="449"/>
                    <a:pt x="295" y="449"/>
                    <a:pt x="295" y="449"/>
                  </a:cubicBezTo>
                  <a:cubicBezTo>
                    <a:pt x="292" y="443"/>
                    <a:pt x="292" y="443"/>
                    <a:pt x="292" y="443"/>
                  </a:cubicBezTo>
                  <a:cubicBezTo>
                    <a:pt x="288" y="439"/>
                    <a:pt x="288" y="439"/>
                    <a:pt x="288" y="439"/>
                  </a:cubicBezTo>
                  <a:cubicBezTo>
                    <a:pt x="282" y="430"/>
                    <a:pt x="282" y="430"/>
                    <a:pt x="282" y="430"/>
                  </a:cubicBezTo>
                  <a:cubicBezTo>
                    <a:pt x="286" y="420"/>
                    <a:pt x="286" y="420"/>
                    <a:pt x="286" y="420"/>
                  </a:cubicBezTo>
                  <a:cubicBezTo>
                    <a:pt x="295" y="406"/>
                    <a:pt x="295" y="406"/>
                    <a:pt x="295" y="406"/>
                  </a:cubicBezTo>
                  <a:cubicBezTo>
                    <a:pt x="295" y="406"/>
                    <a:pt x="300" y="402"/>
                    <a:pt x="302" y="403"/>
                  </a:cubicBezTo>
                  <a:cubicBezTo>
                    <a:pt x="304" y="404"/>
                    <a:pt x="308" y="406"/>
                    <a:pt x="308" y="406"/>
                  </a:cubicBezTo>
                  <a:cubicBezTo>
                    <a:pt x="308" y="406"/>
                    <a:pt x="311" y="407"/>
                    <a:pt x="313" y="406"/>
                  </a:cubicBezTo>
                  <a:cubicBezTo>
                    <a:pt x="315" y="405"/>
                    <a:pt x="319" y="406"/>
                    <a:pt x="320" y="404"/>
                  </a:cubicBezTo>
                  <a:cubicBezTo>
                    <a:pt x="321" y="402"/>
                    <a:pt x="325" y="402"/>
                    <a:pt x="326" y="400"/>
                  </a:cubicBezTo>
                  <a:cubicBezTo>
                    <a:pt x="326" y="399"/>
                    <a:pt x="331" y="395"/>
                    <a:pt x="331" y="395"/>
                  </a:cubicBezTo>
                  <a:cubicBezTo>
                    <a:pt x="337" y="390"/>
                    <a:pt x="337" y="390"/>
                    <a:pt x="337" y="390"/>
                  </a:cubicBezTo>
                  <a:cubicBezTo>
                    <a:pt x="341" y="391"/>
                    <a:pt x="341" y="391"/>
                    <a:pt x="341" y="391"/>
                  </a:cubicBezTo>
                  <a:cubicBezTo>
                    <a:pt x="349" y="392"/>
                    <a:pt x="349" y="392"/>
                    <a:pt x="349" y="392"/>
                  </a:cubicBezTo>
                  <a:cubicBezTo>
                    <a:pt x="352" y="389"/>
                    <a:pt x="352" y="389"/>
                    <a:pt x="352" y="389"/>
                  </a:cubicBezTo>
                  <a:cubicBezTo>
                    <a:pt x="357" y="381"/>
                    <a:pt x="357" y="381"/>
                    <a:pt x="357" y="381"/>
                  </a:cubicBezTo>
                  <a:cubicBezTo>
                    <a:pt x="357" y="381"/>
                    <a:pt x="363" y="375"/>
                    <a:pt x="365" y="376"/>
                  </a:cubicBezTo>
                  <a:cubicBezTo>
                    <a:pt x="366" y="377"/>
                    <a:pt x="371" y="383"/>
                    <a:pt x="371" y="383"/>
                  </a:cubicBezTo>
                  <a:cubicBezTo>
                    <a:pt x="371" y="383"/>
                    <a:pt x="373" y="385"/>
                    <a:pt x="376" y="384"/>
                  </a:cubicBezTo>
                  <a:cubicBezTo>
                    <a:pt x="379" y="383"/>
                    <a:pt x="382" y="379"/>
                    <a:pt x="384" y="379"/>
                  </a:cubicBezTo>
                  <a:cubicBezTo>
                    <a:pt x="385" y="379"/>
                    <a:pt x="398" y="377"/>
                    <a:pt x="398" y="377"/>
                  </a:cubicBezTo>
                  <a:cubicBezTo>
                    <a:pt x="411" y="379"/>
                    <a:pt x="411" y="379"/>
                    <a:pt x="411" y="379"/>
                  </a:cubicBezTo>
                  <a:cubicBezTo>
                    <a:pt x="411" y="379"/>
                    <a:pt x="422" y="379"/>
                    <a:pt x="425" y="380"/>
                  </a:cubicBezTo>
                  <a:cubicBezTo>
                    <a:pt x="429" y="381"/>
                    <a:pt x="435" y="382"/>
                    <a:pt x="435" y="382"/>
                  </a:cubicBezTo>
                  <a:lnTo>
                    <a:pt x="439" y="379"/>
                  </a:lnTo>
                  <a:close/>
                </a:path>
              </a:pathLst>
            </a:custGeom>
            <a:grpFill/>
            <a:ln w="5" cap="flat">
              <a:solidFill>
                <a:schemeClr val="tx1">
                  <a:lumMod val="50000"/>
                  <a:lumOff val="50000"/>
                </a:schemeClr>
              </a:solidFill>
              <a:prstDash val="solid"/>
              <a:miter lim="800000"/>
            </a:ln>
          </p:spPr>
          <p:txBody>
            <a:bodyPr vert="horz" wrap="square" lIns="243776" tIns="121888" rIns="243776" bIns="121888" numCol="1" anchor="t" anchorCtr="0" compatLnSpc="1"/>
            <a:lstStyle/>
            <a:p>
              <a:endParaRPr lang="en-US" sz="4800"/>
            </a:p>
          </p:txBody>
        </p:sp>
        <p:sp>
          <p:nvSpPr>
            <p:cNvPr id="20" name="Freeform 19"/>
            <p:cNvSpPr/>
            <p:nvPr/>
          </p:nvSpPr>
          <p:spPr bwMode="auto">
            <a:xfrm>
              <a:off x="2016125" y="2655888"/>
              <a:ext cx="876300" cy="750888"/>
            </a:xfrm>
            <a:custGeom>
              <a:avLst/>
              <a:gdLst/>
              <a:ahLst/>
              <a:cxnLst>
                <a:cxn ang="0">
                  <a:pos x="336" y="342"/>
                </a:cxn>
                <a:cxn ang="0">
                  <a:pos x="287" y="359"/>
                </a:cxn>
                <a:cxn ang="0">
                  <a:pos x="254" y="329"/>
                </a:cxn>
                <a:cxn ang="0">
                  <a:pos x="250" y="366"/>
                </a:cxn>
                <a:cxn ang="0">
                  <a:pos x="242" y="391"/>
                </a:cxn>
                <a:cxn ang="0">
                  <a:pos x="202" y="372"/>
                </a:cxn>
                <a:cxn ang="0">
                  <a:pos x="173" y="378"/>
                </a:cxn>
                <a:cxn ang="0">
                  <a:pos x="185" y="398"/>
                </a:cxn>
                <a:cxn ang="0">
                  <a:pos x="163" y="411"/>
                </a:cxn>
                <a:cxn ang="0">
                  <a:pos x="142" y="408"/>
                </a:cxn>
                <a:cxn ang="0">
                  <a:pos x="118" y="371"/>
                </a:cxn>
                <a:cxn ang="0">
                  <a:pos x="83" y="347"/>
                </a:cxn>
                <a:cxn ang="0">
                  <a:pos x="54" y="324"/>
                </a:cxn>
                <a:cxn ang="0">
                  <a:pos x="38" y="304"/>
                </a:cxn>
                <a:cxn ang="0">
                  <a:pos x="23" y="273"/>
                </a:cxn>
                <a:cxn ang="0">
                  <a:pos x="5" y="263"/>
                </a:cxn>
                <a:cxn ang="0">
                  <a:pos x="8" y="229"/>
                </a:cxn>
                <a:cxn ang="0">
                  <a:pos x="21" y="210"/>
                </a:cxn>
                <a:cxn ang="0">
                  <a:pos x="2" y="201"/>
                </a:cxn>
                <a:cxn ang="0">
                  <a:pos x="18" y="180"/>
                </a:cxn>
                <a:cxn ang="0">
                  <a:pos x="41" y="172"/>
                </a:cxn>
                <a:cxn ang="0">
                  <a:pos x="25" y="143"/>
                </a:cxn>
                <a:cxn ang="0">
                  <a:pos x="48" y="136"/>
                </a:cxn>
                <a:cxn ang="0">
                  <a:pos x="36" y="107"/>
                </a:cxn>
                <a:cxn ang="0">
                  <a:pos x="15" y="84"/>
                </a:cxn>
                <a:cxn ang="0">
                  <a:pos x="46" y="55"/>
                </a:cxn>
                <a:cxn ang="0">
                  <a:pos x="72" y="19"/>
                </a:cxn>
                <a:cxn ang="0">
                  <a:pos x="103" y="7"/>
                </a:cxn>
                <a:cxn ang="0">
                  <a:pos x="126" y="15"/>
                </a:cxn>
                <a:cxn ang="0">
                  <a:pos x="148" y="1"/>
                </a:cxn>
                <a:cxn ang="0">
                  <a:pos x="181" y="32"/>
                </a:cxn>
                <a:cxn ang="0">
                  <a:pos x="229" y="69"/>
                </a:cxn>
                <a:cxn ang="0">
                  <a:pos x="281" y="100"/>
                </a:cxn>
                <a:cxn ang="0">
                  <a:pos x="289" y="140"/>
                </a:cxn>
                <a:cxn ang="0">
                  <a:pos x="327" y="164"/>
                </a:cxn>
                <a:cxn ang="0">
                  <a:pos x="356" y="172"/>
                </a:cxn>
                <a:cxn ang="0">
                  <a:pos x="377" y="181"/>
                </a:cxn>
                <a:cxn ang="0">
                  <a:pos x="403" y="183"/>
                </a:cxn>
                <a:cxn ang="0">
                  <a:pos x="430" y="174"/>
                </a:cxn>
                <a:cxn ang="0">
                  <a:pos x="441" y="159"/>
                </a:cxn>
                <a:cxn ang="0">
                  <a:pos x="462" y="168"/>
                </a:cxn>
                <a:cxn ang="0">
                  <a:pos x="484" y="179"/>
                </a:cxn>
                <a:cxn ang="0">
                  <a:pos x="493" y="206"/>
                </a:cxn>
                <a:cxn ang="0">
                  <a:pos x="469" y="219"/>
                </a:cxn>
                <a:cxn ang="0">
                  <a:pos x="439" y="231"/>
                </a:cxn>
                <a:cxn ang="0">
                  <a:pos x="417" y="241"/>
                </a:cxn>
                <a:cxn ang="0">
                  <a:pos x="429" y="274"/>
                </a:cxn>
                <a:cxn ang="0">
                  <a:pos x="412" y="288"/>
                </a:cxn>
                <a:cxn ang="0">
                  <a:pos x="393" y="306"/>
                </a:cxn>
                <a:cxn ang="0">
                  <a:pos x="377" y="313"/>
                </a:cxn>
                <a:cxn ang="0">
                  <a:pos x="380" y="337"/>
                </a:cxn>
              </a:cxnLst>
              <a:rect l="0" t="0" r="r" b="b"/>
              <a:pathLst>
                <a:path w="494" h="424">
                  <a:moveTo>
                    <a:pt x="375" y="346"/>
                  </a:moveTo>
                  <a:cubicBezTo>
                    <a:pt x="375" y="346"/>
                    <a:pt x="357" y="353"/>
                    <a:pt x="353" y="351"/>
                  </a:cubicBezTo>
                  <a:cubicBezTo>
                    <a:pt x="349" y="349"/>
                    <a:pt x="342" y="340"/>
                    <a:pt x="336" y="342"/>
                  </a:cubicBezTo>
                  <a:cubicBezTo>
                    <a:pt x="330" y="344"/>
                    <a:pt x="328" y="342"/>
                    <a:pt x="322" y="347"/>
                  </a:cubicBezTo>
                  <a:cubicBezTo>
                    <a:pt x="316" y="352"/>
                    <a:pt x="302" y="349"/>
                    <a:pt x="301" y="353"/>
                  </a:cubicBezTo>
                  <a:cubicBezTo>
                    <a:pt x="300" y="357"/>
                    <a:pt x="287" y="359"/>
                    <a:pt x="287" y="359"/>
                  </a:cubicBezTo>
                  <a:cubicBezTo>
                    <a:pt x="277" y="346"/>
                    <a:pt x="277" y="346"/>
                    <a:pt x="277" y="346"/>
                  </a:cubicBezTo>
                  <a:cubicBezTo>
                    <a:pt x="268" y="335"/>
                    <a:pt x="268" y="335"/>
                    <a:pt x="268" y="335"/>
                  </a:cubicBezTo>
                  <a:cubicBezTo>
                    <a:pt x="254" y="329"/>
                    <a:pt x="254" y="329"/>
                    <a:pt x="254" y="329"/>
                  </a:cubicBezTo>
                  <a:cubicBezTo>
                    <a:pt x="254" y="329"/>
                    <a:pt x="242" y="334"/>
                    <a:pt x="242" y="338"/>
                  </a:cubicBezTo>
                  <a:cubicBezTo>
                    <a:pt x="242" y="342"/>
                    <a:pt x="247" y="356"/>
                    <a:pt x="247" y="356"/>
                  </a:cubicBezTo>
                  <a:cubicBezTo>
                    <a:pt x="247" y="356"/>
                    <a:pt x="250" y="359"/>
                    <a:pt x="250" y="366"/>
                  </a:cubicBezTo>
                  <a:cubicBezTo>
                    <a:pt x="250" y="373"/>
                    <a:pt x="250" y="376"/>
                    <a:pt x="250" y="379"/>
                  </a:cubicBezTo>
                  <a:cubicBezTo>
                    <a:pt x="250" y="382"/>
                    <a:pt x="254" y="385"/>
                    <a:pt x="254" y="385"/>
                  </a:cubicBezTo>
                  <a:cubicBezTo>
                    <a:pt x="242" y="391"/>
                    <a:pt x="242" y="391"/>
                    <a:pt x="242" y="391"/>
                  </a:cubicBezTo>
                  <a:cubicBezTo>
                    <a:pt x="227" y="393"/>
                    <a:pt x="227" y="393"/>
                    <a:pt x="227" y="393"/>
                  </a:cubicBezTo>
                  <a:cubicBezTo>
                    <a:pt x="214" y="382"/>
                    <a:pt x="214" y="382"/>
                    <a:pt x="214" y="382"/>
                  </a:cubicBezTo>
                  <a:cubicBezTo>
                    <a:pt x="202" y="372"/>
                    <a:pt x="202" y="372"/>
                    <a:pt x="202" y="372"/>
                  </a:cubicBezTo>
                  <a:cubicBezTo>
                    <a:pt x="202" y="372"/>
                    <a:pt x="204" y="365"/>
                    <a:pt x="200" y="367"/>
                  </a:cubicBezTo>
                  <a:cubicBezTo>
                    <a:pt x="196" y="369"/>
                    <a:pt x="193" y="377"/>
                    <a:pt x="193" y="377"/>
                  </a:cubicBezTo>
                  <a:cubicBezTo>
                    <a:pt x="173" y="378"/>
                    <a:pt x="173" y="378"/>
                    <a:pt x="173" y="378"/>
                  </a:cubicBezTo>
                  <a:cubicBezTo>
                    <a:pt x="173" y="378"/>
                    <a:pt x="170" y="382"/>
                    <a:pt x="167" y="385"/>
                  </a:cubicBezTo>
                  <a:cubicBezTo>
                    <a:pt x="164" y="388"/>
                    <a:pt x="155" y="395"/>
                    <a:pt x="164" y="395"/>
                  </a:cubicBezTo>
                  <a:cubicBezTo>
                    <a:pt x="173" y="395"/>
                    <a:pt x="185" y="394"/>
                    <a:pt x="185" y="398"/>
                  </a:cubicBezTo>
                  <a:cubicBezTo>
                    <a:pt x="185" y="402"/>
                    <a:pt x="189" y="404"/>
                    <a:pt x="183" y="407"/>
                  </a:cubicBezTo>
                  <a:cubicBezTo>
                    <a:pt x="177" y="410"/>
                    <a:pt x="171" y="405"/>
                    <a:pt x="167" y="408"/>
                  </a:cubicBezTo>
                  <a:cubicBezTo>
                    <a:pt x="163" y="411"/>
                    <a:pt x="163" y="405"/>
                    <a:pt x="163" y="411"/>
                  </a:cubicBezTo>
                  <a:cubicBezTo>
                    <a:pt x="163" y="417"/>
                    <a:pt x="166" y="424"/>
                    <a:pt x="161" y="421"/>
                  </a:cubicBezTo>
                  <a:cubicBezTo>
                    <a:pt x="156" y="418"/>
                    <a:pt x="145" y="412"/>
                    <a:pt x="145" y="412"/>
                  </a:cubicBezTo>
                  <a:cubicBezTo>
                    <a:pt x="142" y="408"/>
                    <a:pt x="142" y="408"/>
                    <a:pt x="142" y="408"/>
                  </a:cubicBezTo>
                  <a:cubicBezTo>
                    <a:pt x="140" y="396"/>
                    <a:pt x="140" y="396"/>
                    <a:pt x="140" y="396"/>
                  </a:cubicBezTo>
                  <a:cubicBezTo>
                    <a:pt x="140" y="396"/>
                    <a:pt x="141" y="393"/>
                    <a:pt x="134" y="384"/>
                  </a:cubicBezTo>
                  <a:cubicBezTo>
                    <a:pt x="127" y="375"/>
                    <a:pt x="122" y="371"/>
                    <a:pt x="118" y="371"/>
                  </a:cubicBezTo>
                  <a:cubicBezTo>
                    <a:pt x="114" y="371"/>
                    <a:pt x="116" y="373"/>
                    <a:pt x="108" y="367"/>
                  </a:cubicBezTo>
                  <a:cubicBezTo>
                    <a:pt x="100" y="361"/>
                    <a:pt x="100" y="365"/>
                    <a:pt x="94" y="358"/>
                  </a:cubicBezTo>
                  <a:cubicBezTo>
                    <a:pt x="88" y="351"/>
                    <a:pt x="83" y="351"/>
                    <a:pt x="83" y="347"/>
                  </a:cubicBezTo>
                  <a:cubicBezTo>
                    <a:pt x="83" y="343"/>
                    <a:pt x="74" y="338"/>
                    <a:pt x="74" y="338"/>
                  </a:cubicBezTo>
                  <a:cubicBezTo>
                    <a:pt x="68" y="337"/>
                    <a:pt x="68" y="337"/>
                    <a:pt x="68" y="337"/>
                  </a:cubicBezTo>
                  <a:cubicBezTo>
                    <a:pt x="54" y="324"/>
                    <a:pt x="54" y="324"/>
                    <a:pt x="54" y="324"/>
                  </a:cubicBezTo>
                  <a:cubicBezTo>
                    <a:pt x="54" y="324"/>
                    <a:pt x="54" y="323"/>
                    <a:pt x="48" y="323"/>
                  </a:cubicBezTo>
                  <a:cubicBezTo>
                    <a:pt x="42" y="323"/>
                    <a:pt x="36" y="325"/>
                    <a:pt x="37" y="322"/>
                  </a:cubicBezTo>
                  <a:cubicBezTo>
                    <a:pt x="38" y="319"/>
                    <a:pt x="39" y="307"/>
                    <a:pt x="38" y="304"/>
                  </a:cubicBezTo>
                  <a:cubicBezTo>
                    <a:pt x="37" y="301"/>
                    <a:pt x="35" y="284"/>
                    <a:pt x="35" y="284"/>
                  </a:cubicBezTo>
                  <a:cubicBezTo>
                    <a:pt x="37" y="272"/>
                    <a:pt x="37" y="272"/>
                    <a:pt x="37" y="272"/>
                  </a:cubicBezTo>
                  <a:cubicBezTo>
                    <a:pt x="23" y="273"/>
                    <a:pt x="23" y="273"/>
                    <a:pt x="23" y="273"/>
                  </a:cubicBezTo>
                  <a:cubicBezTo>
                    <a:pt x="23" y="273"/>
                    <a:pt x="18" y="276"/>
                    <a:pt x="18" y="275"/>
                  </a:cubicBezTo>
                  <a:cubicBezTo>
                    <a:pt x="17" y="275"/>
                    <a:pt x="12" y="271"/>
                    <a:pt x="10" y="269"/>
                  </a:cubicBezTo>
                  <a:cubicBezTo>
                    <a:pt x="8" y="266"/>
                    <a:pt x="5" y="265"/>
                    <a:pt x="5" y="263"/>
                  </a:cubicBezTo>
                  <a:cubicBezTo>
                    <a:pt x="4" y="260"/>
                    <a:pt x="3" y="252"/>
                    <a:pt x="3" y="251"/>
                  </a:cubicBezTo>
                  <a:cubicBezTo>
                    <a:pt x="3" y="249"/>
                    <a:pt x="5" y="242"/>
                    <a:pt x="5" y="241"/>
                  </a:cubicBezTo>
                  <a:cubicBezTo>
                    <a:pt x="5" y="239"/>
                    <a:pt x="7" y="230"/>
                    <a:pt x="8" y="229"/>
                  </a:cubicBezTo>
                  <a:cubicBezTo>
                    <a:pt x="9" y="228"/>
                    <a:pt x="9" y="226"/>
                    <a:pt x="13" y="225"/>
                  </a:cubicBezTo>
                  <a:cubicBezTo>
                    <a:pt x="18" y="225"/>
                    <a:pt x="27" y="218"/>
                    <a:pt x="27" y="218"/>
                  </a:cubicBezTo>
                  <a:cubicBezTo>
                    <a:pt x="27" y="218"/>
                    <a:pt x="24" y="209"/>
                    <a:pt x="21" y="210"/>
                  </a:cubicBezTo>
                  <a:cubicBezTo>
                    <a:pt x="18" y="210"/>
                    <a:pt x="7" y="212"/>
                    <a:pt x="5" y="212"/>
                  </a:cubicBezTo>
                  <a:cubicBezTo>
                    <a:pt x="4" y="213"/>
                    <a:pt x="0" y="211"/>
                    <a:pt x="0" y="210"/>
                  </a:cubicBezTo>
                  <a:cubicBezTo>
                    <a:pt x="0" y="209"/>
                    <a:pt x="1" y="202"/>
                    <a:pt x="2" y="201"/>
                  </a:cubicBezTo>
                  <a:cubicBezTo>
                    <a:pt x="2" y="200"/>
                    <a:pt x="4" y="193"/>
                    <a:pt x="4" y="193"/>
                  </a:cubicBezTo>
                  <a:cubicBezTo>
                    <a:pt x="4" y="193"/>
                    <a:pt x="11" y="189"/>
                    <a:pt x="12" y="188"/>
                  </a:cubicBezTo>
                  <a:cubicBezTo>
                    <a:pt x="14" y="187"/>
                    <a:pt x="18" y="180"/>
                    <a:pt x="18" y="180"/>
                  </a:cubicBezTo>
                  <a:cubicBezTo>
                    <a:pt x="18" y="180"/>
                    <a:pt x="20" y="177"/>
                    <a:pt x="23" y="177"/>
                  </a:cubicBezTo>
                  <a:cubicBezTo>
                    <a:pt x="25" y="177"/>
                    <a:pt x="35" y="179"/>
                    <a:pt x="35" y="179"/>
                  </a:cubicBezTo>
                  <a:cubicBezTo>
                    <a:pt x="35" y="179"/>
                    <a:pt x="41" y="176"/>
                    <a:pt x="41" y="172"/>
                  </a:cubicBezTo>
                  <a:cubicBezTo>
                    <a:pt x="41" y="168"/>
                    <a:pt x="39" y="160"/>
                    <a:pt x="39" y="160"/>
                  </a:cubicBezTo>
                  <a:cubicBezTo>
                    <a:pt x="27" y="149"/>
                    <a:pt x="27" y="149"/>
                    <a:pt x="27" y="149"/>
                  </a:cubicBezTo>
                  <a:cubicBezTo>
                    <a:pt x="25" y="143"/>
                    <a:pt x="25" y="143"/>
                    <a:pt x="25" y="143"/>
                  </a:cubicBezTo>
                  <a:cubicBezTo>
                    <a:pt x="25" y="143"/>
                    <a:pt x="34" y="142"/>
                    <a:pt x="35" y="142"/>
                  </a:cubicBezTo>
                  <a:cubicBezTo>
                    <a:pt x="37" y="143"/>
                    <a:pt x="39" y="140"/>
                    <a:pt x="41" y="139"/>
                  </a:cubicBezTo>
                  <a:cubicBezTo>
                    <a:pt x="42" y="138"/>
                    <a:pt x="48" y="136"/>
                    <a:pt x="48" y="136"/>
                  </a:cubicBezTo>
                  <a:cubicBezTo>
                    <a:pt x="48" y="136"/>
                    <a:pt x="54" y="132"/>
                    <a:pt x="54" y="128"/>
                  </a:cubicBezTo>
                  <a:cubicBezTo>
                    <a:pt x="53" y="125"/>
                    <a:pt x="51" y="121"/>
                    <a:pt x="51" y="121"/>
                  </a:cubicBezTo>
                  <a:cubicBezTo>
                    <a:pt x="36" y="107"/>
                    <a:pt x="36" y="107"/>
                    <a:pt x="36" y="107"/>
                  </a:cubicBezTo>
                  <a:cubicBezTo>
                    <a:pt x="36" y="107"/>
                    <a:pt x="26" y="99"/>
                    <a:pt x="26" y="99"/>
                  </a:cubicBezTo>
                  <a:cubicBezTo>
                    <a:pt x="25" y="98"/>
                    <a:pt x="18" y="91"/>
                    <a:pt x="18" y="91"/>
                  </a:cubicBezTo>
                  <a:cubicBezTo>
                    <a:pt x="18" y="91"/>
                    <a:pt x="15" y="86"/>
                    <a:pt x="15" y="84"/>
                  </a:cubicBezTo>
                  <a:cubicBezTo>
                    <a:pt x="16" y="83"/>
                    <a:pt x="24" y="71"/>
                    <a:pt x="24" y="71"/>
                  </a:cubicBezTo>
                  <a:cubicBezTo>
                    <a:pt x="24" y="71"/>
                    <a:pt x="33" y="65"/>
                    <a:pt x="34" y="64"/>
                  </a:cubicBezTo>
                  <a:cubicBezTo>
                    <a:pt x="35" y="63"/>
                    <a:pt x="45" y="55"/>
                    <a:pt x="46" y="55"/>
                  </a:cubicBezTo>
                  <a:cubicBezTo>
                    <a:pt x="47" y="54"/>
                    <a:pt x="63" y="42"/>
                    <a:pt x="63" y="42"/>
                  </a:cubicBezTo>
                  <a:cubicBezTo>
                    <a:pt x="71" y="30"/>
                    <a:pt x="71" y="30"/>
                    <a:pt x="71" y="30"/>
                  </a:cubicBezTo>
                  <a:cubicBezTo>
                    <a:pt x="71" y="30"/>
                    <a:pt x="71" y="20"/>
                    <a:pt x="72" y="19"/>
                  </a:cubicBezTo>
                  <a:cubicBezTo>
                    <a:pt x="73" y="18"/>
                    <a:pt x="81" y="8"/>
                    <a:pt x="81" y="8"/>
                  </a:cubicBezTo>
                  <a:cubicBezTo>
                    <a:pt x="95" y="0"/>
                    <a:pt x="95" y="0"/>
                    <a:pt x="95" y="0"/>
                  </a:cubicBezTo>
                  <a:cubicBezTo>
                    <a:pt x="95" y="0"/>
                    <a:pt x="102" y="5"/>
                    <a:pt x="103" y="7"/>
                  </a:cubicBezTo>
                  <a:cubicBezTo>
                    <a:pt x="104" y="9"/>
                    <a:pt x="106" y="8"/>
                    <a:pt x="109" y="12"/>
                  </a:cubicBezTo>
                  <a:cubicBezTo>
                    <a:pt x="112" y="16"/>
                    <a:pt x="112" y="18"/>
                    <a:pt x="116" y="17"/>
                  </a:cubicBezTo>
                  <a:cubicBezTo>
                    <a:pt x="119" y="16"/>
                    <a:pt x="125" y="17"/>
                    <a:pt x="126" y="15"/>
                  </a:cubicBezTo>
                  <a:cubicBezTo>
                    <a:pt x="127" y="12"/>
                    <a:pt x="130" y="4"/>
                    <a:pt x="130" y="4"/>
                  </a:cubicBezTo>
                  <a:cubicBezTo>
                    <a:pt x="135" y="0"/>
                    <a:pt x="135" y="0"/>
                    <a:pt x="135" y="0"/>
                  </a:cubicBezTo>
                  <a:cubicBezTo>
                    <a:pt x="148" y="1"/>
                    <a:pt x="148" y="1"/>
                    <a:pt x="148" y="1"/>
                  </a:cubicBezTo>
                  <a:cubicBezTo>
                    <a:pt x="157" y="3"/>
                    <a:pt x="157" y="3"/>
                    <a:pt x="157" y="3"/>
                  </a:cubicBezTo>
                  <a:cubicBezTo>
                    <a:pt x="172" y="9"/>
                    <a:pt x="172" y="9"/>
                    <a:pt x="172" y="9"/>
                  </a:cubicBezTo>
                  <a:cubicBezTo>
                    <a:pt x="181" y="32"/>
                    <a:pt x="181" y="32"/>
                    <a:pt x="181" y="32"/>
                  </a:cubicBezTo>
                  <a:cubicBezTo>
                    <a:pt x="181" y="32"/>
                    <a:pt x="186" y="48"/>
                    <a:pt x="186" y="48"/>
                  </a:cubicBezTo>
                  <a:cubicBezTo>
                    <a:pt x="186" y="49"/>
                    <a:pt x="213" y="66"/>
                    <a:pt x="213" y="66"/>
                  </a:cubicBezTo>
                  <a:cubicBezTo>
                    <a:pt x="229" y="69"/>
                    <a:pt x="229" y="69"/>
                    <a:pt x="229" y="69"/>
                  </a:cubicBezTo>
                  <a:cubicBezTo>
                    <a:pt x="249" y="78"/>
                    <a:pt x="249" y="78"/>
                    <a:pt x="249" y="78"/>
                  </a:cubicBezTo>
                  <a:cubicBezTo>
                    <a:pt x="249" y="78"/>
                    <a:pt x="263" y="81"/>
                    <a:pt x="265" y="82"/>
                  </a:cubicBezTo>
                  <a:cubicBezTo>
                    <a:pt x="266" y="84"/>
                    <a:pt x="281" y="99"/>
                    <a:pt x="281" y="100"/>
                  </a:cubicBezTo>
                  <a:cubicBezTo>
                    <a:pt x="282" y="101"/>
                    <a:pt x="276" y="117"/>
                    <a:pt x="276" y="117"/>
                  </a:cubicBezTo>
                  <a:cubicBezTo>
                    <a:pt x="276" y="118"/>
                    <a:pt x="274" y="127"/>
                    <a:pt x="274" y="127"/>
                  </a:cubicBezTo>
                  <a:cubicBezTo>
                    <a:pt x="289" y="140"/>
                    <a:pt x="289" y="140"/>
                    <a:pt x="289" y="140"/>
                  </a:cubicBezTo>
                  <a:cubicBezTo>
                    <a:pt x="301" y="151"/>
                    <a:pt x="301" y="151"/>
                    <a:pt x="301" y="151"/>
                  </a:cubicBezTo>
                  <a:cubicBezTo>
                    <a:pt x="313" y="161"/>
                    <a:pt x="313" y="161"/>
                    <a:pt x="313" y="161"/>
                  </a:cubicBezTo>
                  <a:cubicBezTo>
                    <a:pt x="313" y="161"/>
                    <a:pt x="326" y="162"/>
                    <a:pt x="327" y="164"/>
                  </a:cubicBezTo>
                  <a:cubicBezTo>
                    <a:pt x="328" y="166"/>
                    <a:pt x="334" y="169"/>
                    <a:pt x="335" y="170"/>
                  </a:cubicBezTo>
                  <a:cubicBezTo>
                    <a:pt x="336" y="170"/>
                    <a:pt x="344" y="170"/>
                    <a:pt x="344" y="170"/>
                  </a:cubicBezTo>
                  <a:cubicBezTo>
                    <a:pt x="344" y="170"/>
                    <a:pt x="356" y="171"/>
                    <a:pt x="356" y="172"/>
                  </a:cubicBezTo>
                  <a:cubicBezTo>
                    <a:pt x="357" y="173"/>
                    <a:pt x="368" y="172"/>
                    <a:pt x="368" y="172"/>
                  </a:cubicBezTo>
                  <a:cubicBezTo>
                    <a:pt x="368" y="172"/>
                    <a:pt x="370" y="168"/>
                    <a:pt x="371" y="172"/>
                  </a:cubicBezTo>
                  <a:cubicBezTo>
                    <a:pt x="373" y="175"/>
                    <a:pt x="376" y="181"/>
                    <a:pt x="377" y="181"/>
                  </a:cubicBezTo>
                  <a:cubicBezTo>
                    <a:pt x="378" y="182"/>
                    <a:pt x="382" y="183"/>
                    <a:pt x="383" y="183"/>
                  </a:cubicBezTo>
                  <a:cubicBezTo>
                    <a:pt x="384" y="184"/>
                    <a:pt x="392" y="185"/>
                    <a:pt x="393" y="184"/>
                  </a:cubicBezTo>
                  <a:cubicBezTo>
                    <a:pt x="393" y="184"/>
                    <a:pt x="403" y="183"/>
                    <a:pt x="403" y="183"/>
                  </a:cubicBezTo>
                  <a:cubicBezTo>
                    <a:pt x="416" y="187"/>
                    <a:pt x="416" y="187"/>
                    <a:pt x="416" y="187"/>
                  </a:cubicBezTo>
                  <a:cubicBezTo>
                    <a:pt x="428" y="181"/>
                    <a:pt x="428" y="181"/>
                    <a:pt x="428" y="181"/>
                  </a:cubicBezTo>
                  <a:cubicBezTo>
                    <a:pt x="430" y="174"/>
                    <a:pt x="430" y="174"/>
                    <a:pt x="430" y="174"/>
                  </a:cubicBezTo>
                  <a:cubicBezTo>
                    <a:pt x="432" y="165"/>
                    <a:pt x="432" y="165"/>
                    <a:pt x="432" y="165"/>
                  </a:cubicBezTo>
                  <a:cubicBezTo>
                    <a:pt x="433" y="160"/>
                    <a:pt x="433" y="160"/>
                    <a:pt x="433" y="160"/>
                  </a:cubicBezTo>
                  <a:cubicBezTo>
                    <a:pt x="433" y="160"/>
                    <a:pt x="440" y="159"/>
                    <a:pt x="441" y="159"/>
                  </a:cubicBezTo>
                  <a:cubicBezTo>
                    <a:pt x="443" y="158"/>
                    <a:pt x="447" y="154"/>
                    <a:pt x="449" y="156"/>
                  </a:cubicBezTo>
                  <a:cubicBezTo>
                    <a:pt x="451" y="157"/>
                    <a:pt x="455" y="160"/>
                    <a:pt x="455" y="162"/>
                  </a:cubicBezTo>
                  <a:cubicBezTo>
                    <a:pt x="456" y="163"/>
                    <a:pt x="462" y="167"/>
                    <a:pt x="462" y="168"/>
                  </a:cubicBezTo>
                  <a:cubicBezTo>
                    <a:pt x="463" y="170"/>
                    <a:pt x="472" y="176"/>
                    <a:pt x="472" y="176"/>
                  </a:cubicBezTo>
                  <a:cubicBezTo>
                    <a:pt x="472" y="176"/>
                    <a:pt x="479" y="176"/>
                    <a:pt x="480" y="176"/>
                  </a:cubicBezTo>
                  <a:cubicBezTo>
                    <a:pt x="481" y="177"/>
                    <a:pt x="482" y="176"/>
                    <a:pt x="484" y="179"/>
                  </a:cubicBezTo>
                  <a:cubicBezTo>
                    <a:pt x="486" y="182"/>
                    <a:pt x="492" y="192"/>
                    <a:pt x="492" y="192"/>
                  </a:cubicBezTo>
                  <a:cubicBezTo>
                    <a:pt x="492" y="192"/>
                    <a:pt x="492" y="201"/>
                    <a:pt x="492" y="201"/>
                  </a:cubicBezTo>
                  <a:cubicBezTo>
                    <a:pt x="492" y="202"/>
                    <a:pt x="494" y="206"/>
                    <a:pt x="493" y="206"/>
                  </a:cubicBezTo>
                  <a:cubicBezTo>
                    <a:pt x="492" y="207"/>
                    <a:pt x="485" y="211"/>
                    <a:pt x="484" y="211"/>
                  </a:cubicBezTo>
                  <a:cubicBezTo>
                    <a:pt x="483" y="211"/>
                    <a:pt x="478" y="215"/>
                    <a:pt x="476" y="215"/>
                  </a:cubicBezTo>
                  <a:cubicBezTo>
                    <a:pt x="475" y="216"/>
                    <a:pt x="472" y="217"/>
                    <a:pt x="469" y="219"/>
                  </a:cubicBezTo>
                  <a:cubicBezTo>
                    <a:pt x="467" y="220"/>
                    <a:pt x="462" y="224"/>
                    <a:pt x="462" y="224"/>
                  </a:cubicBezTo>
                  <a:cubicBezTo>
                    <a:pt x="462" y="224"/>
                    <a:pt x="450" y="228"/>
                    <a:pt x="448" y="228"/>
                  </a:cubicBezTo>
                  <a:cubicBezTo>
                    <a:pt x="447" y="228"/>
                    <a:pt x="440" y="230"/>
                    <a:pt x="439" y="231"/>
                  </a:cubicBezTo>
                  <a:cubicBezTo>
                    <a:pt x="438" y="232"/>
                    <a:pt x="433" y="233"/>
                    <a:pt x="431" y="233"/>
                  </a:cubicBezTo>
                  <a:cubicBezTo>
                    <a:pt x="429" y="232"/>
                    <a:pt x="424" y="230"/>
                    <a:pt x="424" y="230"/>
                  </a:cubicBezTo>
                  <a:cubicBezTo>
                    <a:pt x="417" y="241"/>
                    <a:pt x="417" y="241"/>
                    <a:pt x="417" y="241"/>
                  </a:cubicBezTo>
                  <a:cubicBezTo>
                    <a:pt x="415" y="251"/>
                    <a:pt x="415" y="251"/>
                    <a:pt x="415" y="251"/>
                  </a:cubicBezTo>
                  <a:cubicBezTo>
                    <a:pt x="423" y="265"/>
                    <a:pt x="423" y="265"/>
                    <a:pt x="423" y="265"/>
                  </a:cubicBezTo>
                  <a:cubicBezTo>
                    <a:pt x="423" y="265"/>
                    <a:pt x="428" y="274"/>
                    <a:pt x="429" y="274"/>
                  </a:cubicBezTo>
                  <a:cubicBezTo>
                    <a:pt x="429" y="275"/>
                    <a:pt x="428" y="284"/>
                    <a:pt x="428" y="284"/>
                  </a:cubicBezTo>
                  <a:cubicBezTo>
                    <a:pt x="428" y="284"/>
                    <a:pt x="420" y="288"/>
                    <a:pt x="419" y="288"/>
                  </a:cubicBezTo>
                  <a:cubicBezTo>
                    <a:pt x="419" y="288"/>
                    <a:pt x="413" y="288"/>
                    <a:pt x="412" y="288"/>
                  </a:cubicBezTo>
                  <a:cubicBezTo>
                    <a:pt x="411" y="288"/>
                    <a:pt x="405" y="293"/>
                    <a:pt x="405" y="293"/>
                  </a:cubicBezTo>
                  <a:cubicBezTo>
                    <a:pt x="399" y="304"/>
                    <a:pt x="399" y="304"/>
                    <a:pt x="399" y="304"/>
                  </a:cubicBezTo>
                  <a:cubicBezTo>
                    <a:pt x="393" y="306"/>
                    <a:pt x="393" y="306"/>
                    <a:pt x="393" y="306"/>
                  </a:cubicBezTo>
                  <a:cubicBezTo>
                    <a:pt x="393" y="306"/>
                    <a:pt x="387" y="305"/>
                    <a:pt x="386" y="305"/>
                  </a:cubicBezTo>
                  <a:cubicBezTo>
                    <a:pt x="385" y="306"/>
                    <a:pt x="379" y="309"/>
                    <a:pt x="378" y="309"/>
                  </a:cubicBezTo>
                  <a:cubicBezTo>
                    <a:pt x="377" y="309"/>
                    <a:pt x="376" y="313"/>
                    <a:pt x="377" y="313"/>
                  </a:cubicBezTo>
                  <a:cubicBezTo>
                    <a:pt x="379" y="314"/>
                    <a:pt x="380" y="322"/>
                    <a:pt x="380" y="323"/>
                  </a:cubicBezTo>
                  <a:cubicBezTo>
                    <a:pt x="380" y="324"/>
                    <a:pt x="382" y="330"/>
                    <a:pt x="382" y="331"/>
                  </a:cubicBezTo>
                  <a:cubicBezTo>
                    <a:pt x="382" y="332"/>
                    <a:pt x="381" y="335"/>
                    <a:pt x="380" y="337"/>
                  </a:cubicBezTo>
                  <a:cubicBezTo>
                    <a:pt x="378" y="338"/>
                    <a:pt x="375" y="346"/>
                    <a:pt x="375" y="346"/>
                  </a:cubicBezTo>
                  <a:close/>
                </a:path>
              </a:pathLst>
            </a:custGeom>
            <a:grpFill/>
            <a:ln w="5" cap="flat">
              <a:solidFill>
                <a:schemeClr val="tx1">
                  <a:lumMod val="50000"/>
                  <a:lumOff val="50000"/>
                </a:schemeClr>
              </a:solidFill>
              <a:prstDash val="solid"/>
              <a:miter lim="800000"/>
            </a:ln>
          </p:spPr>
          <p:txBody>
            <a:bodyPr vert="horz" wrap="square" lIns="243776" tIns="121888" rIns="243776" bIns="121888" numCol="1" anchor="t" anchorCtr="0" compatLnSpc="1"/>
            <a:lstStyle/>
            <a:p>
              <a:endParaRPr lang="en-US" sz="4800"/>
            </a:p>
          </p:txBody>
        </p:sp>
        <p:sp>
          <p:nvSpPr>
            <p:cNvPr id="21" name="Freeform 20"/>
            <p:cNvSpPr/>
            <p:nvPr/>
          </p:nvSpPr>
          <p:spPr bwMode="auto">
            <a:xfrm>
              <a:off x="1223963" y="3582988"/>
              <a:ext cx="1008063" cy="1114425"/>
            </a:xfrm>
            <a:custGeom>
              <a:avLst/>
              <a:gdLst/>
              <a:ahLst/>
              <a:cxnLst>
                <a:cxn ang="0">
                  <a:pos x="347" y="603"/>
                </a:cxn>
                <a:cxn ang="0">
                  <a:pos x="312" y="607"/>
                </a:cxn>
                <a:cxn ang="0">
                  <a:pos x="275" y="582"/>
                </a:cxn>
                <a:cxn ang="0">
                  <a:pos x="240" y="579"/>
                </a:cxn>
                <a:cxn ang="0">
                  <a:pos x="220" y="552"/>
                </a:cxn>
                <a:cxn ang="0">
                  <a:pos x="191" y="570"/>
                </a:cxn>
                <a:cxn ang="0">
                  <a:pos x="182" y="592"/>
                </a:cxn>
                <a:cxn ang="0">
                  <a:pos x="177" y="612"/>
                </a:cxn>
                <a:cxn ang="0">
                  <a:pos x="131" y="595"/>
                </a:cxn>
                <a:cxn ang="0">
                  <a:pos x="75" y="619"/>
                </a:cxn>
                <a:cxn ang="0">
                  <a:pos x="46" y="602"/>
                </a:cxn>
                <a:cxn ang="0">
                  <a:pos x="24" y="596"/>
                </a:cxn>
                <a:cxn ang="0">
                  <a:pos x="6" y="576"/>
                </a:cxn>
                <a:cxn ang="0">
                  <a:pos x="0" y="549"/>
                </a:cxn>
                <a:cxn ang="0">
                  <a:pos x="26" y="504"/>
                </a:cxn>
                <a:cxn ang="0">
                  <a:pos x="20" y="470"/>
                </a:cxn>
                <a:cxn ang="0">
                  <a:pos x="55" y="382"/>
                </a:cxn>
                <a:cxn ang="0">
                  <a:pos x="73" y="322"/>
                </a:cxn>
                <a:cxn ang="0">
                  <a:pos x="101" y="288"/>
                </a:cxn>
                <a:cxn ang="0">
                  <a:pos x="119" y="252"/>
                </a:cxn>
                <a:cxn ang="0">
                  <a:pos x="168" y="199"/>
                </a:cxn>
                <a:cxn ang="0">
                  <a:pos x="187" y="161"/>
                </a:cxn>
                <a:cxn ang="0">
                  <a:pos x="197" y="111"/>
                </a:cxn>
                <a:cxn ang="0">
                  <a:pos x="186" y="76"/>
                </a:cxn>
                <a:cxn ang="0">
                  <a:pos x="186" y="39"/>
                </a:cxn>
                <a:cxn ang="0">
                  <a:pos x="215" y="66"/>
                </a:cxn>
                <a:cxn ang="0">
                  <a:pos x="222" y="39"/>
                </a:cxn>
                <a:cxn ang="0">
                  <a:pos x="254" y="60"/>
                </a:cxn>
                <a:cxn ang="0">
                  <a:pos x="248" y="93"/>
                </a:cxn>
                <a:cxn ang="0">
                  <a:pos x="267" y="93"/>
                </a:cxn>
                <a:cxn ang="0">
                  <a:pos x="275" y="58"/>
                </a:cxn>
                <a:cxn ang="0">
                  <a:pos x="284" y="66"/>
                </a:cxn>
                <a:cxn ang="0">
                  <a:pos x="301" y="65"/>
                </a:cxn>
                <a:cxn ang="0">
                  <a:pos x="310" y="55"/>
                </a:cxn>
                <a:cxn ang="0">
                  <a:pos x="337" y="50"/>
                </a:cxn>
                <a:cxn ang="0">
                  <a:pos x="351" y="25"/>
                </a:cxn>
                <a:cxn ang="0">
                  <a:pos x="349" y="8"/>
                </a:cxn>
                <a:cxn ang="0">
                  <a:pos x="372" y="9"/>
                </a:cxn>
                <a:cxn ang="0">
                  <a:pos x="390" y="5"/>
                </a:cxn>
                <a:cxn ang="0">
                  <a:pos x="392" y="13"/>
                </a:cxn>
                <a:cxn ang="0">
                  <a:pos x="405" y="17"/>
                </a:cxn>
                <a:cxn ang="0">
                  <a:pos x="423" y="22"/>
                </a:cxn>
                <a:cxn ang="0">
                  <a:pos x="443" y="19"/>
                </a:cxn>
                <a:cxn ang="0">
                  <a:pos x="437" y="49"/>
                </a:cxn>
                <a:cxn ang="0">
                  <a:pos x="447" y="56"/>
                </a:cxn>
                <a:cxn ang="0">
                  <a:pos x="457" y="64"/>
                </a:cxn>
                <a:cxn ang="0">
                  <a:pos x="478" y="61"/>
                </a:cxn>
                <a:cxn ang="0">
                  <a:pos x="496" y="55"/>
                </a:cxn>
                <a:cxn ang="0">
                  <a:pos x="501" y="104"/>
                </a:cxn>
                <a:cxn ang="0">
                  <a:pos x="501" y="121"/>
                </a:cxn>
                <a:cxn ang="0">
                  <a:pos x="496" y="146"/>
                </a:cxn>
                <a:cxn ang="0">
                  <a:pos x="516" y="166"/>
                </a:cxn>
                <a:cxn ang="0">
                  <a:pos x="518" y="187"/>
                </a:cxn>
                <a:cxn ang="0">
                  <a:pos x="556" y="235"/>
                </a:cxn>
                <a:cxn ang="0">
                  <a:pos x="551" y="262"/>
                </a:cxn>
                <a:cxn ang="0">
                  <a:pos x="569" y="291"/>
                </a:cxn>
                <a:cxn ang="0">
                  <a:pos x="549" y="299"/>
                </a:cxn>
                <a:cxn ang="0">
                  <a:pos x="530" y="301"/>
                </a:cxn>
                <a:cxn ang="0">
                  <a:pos x="542" y="358"/>
                </a:cxn>
                <a:cxn ang="0">
                  <a:pos x="404" y="622"/>
                </a:cxn>
              </a:cxnLst>
              <a:rect l="0" t="0" r="r" b="b"/>
              <a:pathLst>
                <a:path w="569" h="629">
                  <a:moveTo>
                    <a:pt x="371" y="629"/>
                  </a:moveTo>
                  <a:cubicBezTo>
                    <a:pt x="360" y="617"/>
                    <a:pt x="360" y="617"/>
                    <a:pt x="360" y="617"/>
                  </a:cubicBezTo>
                  <a:cubicBezTo>
                    <a:pt x="360" y="617"/>
                    <a:pt x="348" y="604"/>
                    <a:pt x="347" y="603"/>
                  </a:cubicBezTo>
                  <a:cubicBezTo>
                    <a:pt x="345" y="602"/>
                    <a:pt x="332" y="595"/>
                    <a:pt x="329" y="597"/>
                  </a:cubicBezTo>
                  <a:cubicBezTo>
                    <a:pt x="326" y="599"/>
                    <a:pt x="321" y="606"/>
                    <a:pt x="319" y="607"/>
                  </a:cubicBezTo>
                  <a:cubicBezTo>
                    <a:pt x="318" y="608"/>
                    <a:pt x="315" y="611"/>
                    <a:pt x="312" y="607"/>
                  </a:cubicBezTo>
                  <a:cubicBezTo>
                    <a:pt x="310" y="604"/>
                    <a:pt x="307" y="597"/>
                    <a:pt x="307" y="597"/>
                  </a:cubicBezTo>
                  <a:cubicBezTo>
                    <a:pt x="307" y="597"/>
                    <a:pt x="304" y="591"/>
                    <a:pt x="303" y="590"/>
                  </a:cubicBezTo>
                  <a:cubicBezTo>
                    <a:pt x="302" y="590"/>
                    <a:pt x="282" y="579"/>
                    <a:pt x="275" y="582"/>
                  </a:cubicBezTo>
                  <a:cubicBezTo>
                    <a:pt x="268" y="585"/>
                    <a:pt x="262" y="574"/>
                    <a:pt x="262" y="574"/>
                  </a:cubicBezTo>
                  <a:cubicBezTo>
                    <a:pt x="262" y="574"/>
                    <a:pt x="249" y="575"/>
                    <a:pt x="248" y="576"/>
                  </a:cubicBezTo>
                  <a:cubicBezTo>
                    <a:pt x="247" y="577"/>
                    <a:pt x="242" y="579"/>
                    <a:pt x="240" y="579"/>
                  </a:cubicBezTo>
                  <a:cubicBezTo>
                    <a:pt x="238" y="579"/>
                    <a:pt x="231" y="568"/>
                    <a:pt x="231" y="568"/>
                  </a:cubicBezTo>
                  <a:cubicBezTo>
                    <a:pt x="231" y="568"/>
                    <a:pt x="233" y="560"/>
                    <a:pt x="233" y="559"/>
                  </a:cubicBezTo>
                  <a:cubicBezTo>
                    <a:pt x="233" y="559"/>
                    <a:pt x="224" y="551"/>
                    <a:pt x="220" y="552"/>
                  </a:cubicBezTo>
                  <a:cubicBezTo>
                    <a:pt x="216" y="553"/>
                    <a:pt x="204" y="553"/>
                    <a:pt x="204" y="553"/>
                  </a:cubicBezTo>
                  <a:cubicBezTo>
                    <a:pt x="204" y="553"/>
                    <a:pt x="197" y="553"/>
                    <a:pt x="196" y="556"/>
                  </a:cubicBezTo>
                  <a:cubicBezTo>
                    <a:pt x="196" y="559"/>
                    <a:pt x="192" y="570"/>
                    <a:pt x="191" y="570"/>
                  </a:cubicBezTo>
                  <a:cubicBezTo>
                    <a:pt x="191" y="571"/>
                    <a:pt x="180" y="570"/>
                    <a:pt x="177" y="572"/>
                  </a:cubicBezTo>
                  <a:cubicBezTo>
                    <a:pt x="174" y="574"/>
                    <a:pt x="168" y="577"/>
                    <a:pt x="171" y="581"/>
                  </a:cubicBezTo>
                  <a:cubicBezTo>
                    <a:pt x="174" y="585"/>
                    <a:pt x="178" y="589"/>
                    <a:pt x="182" y="592"/>
                  </a:cubicBezTo>
                  <a:cubicBezTo>
                    <a:pt x="185" y="594"/>
                    <a:pt x="195" y="593"/>
                    <a:pt x="196" y="595"/>
                  </a:cubicBezTo>
                  <a:cubicBezTo>
                    <a:pt x="197" y="596"/>
                    <a:pt x="191" y="603"/>
                    <a:pt x="187" y="604"/>
                  </a:cubicBezTo>
                  <a:cubicBezTo>
                    <a:pt x="183" y="604"/>
                    <a:pt x="178" y="611"/>
                    <a:pt x="177" y="612"/>
                  </a:cubicBezTo>
                  <a:cubicBezTo>
                    <a:pt x="177" y="613"/>
                    <a:pt x="160" y="614"/>
                    <a:pt x="160" y="614"/>
                  </a:cubicBezTo>
                  <a:cubicBezTo>
                    <a:pt x="160" y="614"/>
                    <a:pt x="150" y="615"/>
                    <a:pt x="149" y="614"/>
                  </a:cubicBezTo>
                  <a:cubicBezTo>
                    <a:pt x="148" y="613"/>
                    <a:pt x="132" y="594"/>
                    <a:pt x="131" y="595"/>
                  </a:cubicBezTo>
                  <a:cubicBezTo>
                    <a:pt x="131" y="596"/>
                    <a:pt x="124" y="599"/>
                    <a:pt x="123" y="600"/>
                  </a:cubicBezTo>
                  <a:cubicBezTo>
                    <a:pt x="122" y="600"/>
                    <a:pt x="99" y="617"/>
                    <a:pt x="97" y="618"/>
                  </a:cubicBezTo>
                  <a:cubicBezTo>
                    <a:pt x="95" y="619"/>
                    <a:pt x="76" y="619"/>
                    <a:pt x="75" y="619"/>
                  </a:cubicBezTo>
                  <a:cubicBezTo>
                    <a:pt x="74" y="618"/>
                    <a:pt x="59" y="610"/>
                    <a:pt x="55" y="611"/>
                  </a:cubicBezTo>
                  <a:cubicBezTo>
                    <a:pt x="52" y="612"/>
                    <a:pt x="43" y="620"/>
                    <a:pt x="42" y="620"/>
                  </a:cubicBezTo>
                  <a:cubicBezTo>
                    <a:pt x="41" y="619"/>
                    <a:pt x="46" y="602"/>
                    <a:pt x="46" y="602"/>
                  </a:cubicBezTo>
                  <a:cubicBezTo>
                    <a:pt x="44" y="595"/>
                    <a:pt x="44" y="595"/>
                    <a:pt x="44" y="595"/>
                  </a:cubicBezTo>
                  <a:cubicBezTo>
                    <a:pt x="44" y="595"/>
                    <a:pt x="35" y="591"/>
                    <a:pt x="33" y="591"/>
                  </a:cubicBezTo>
                  <a:cubicBezTo>
                    <a:pt x="32" y="592"/>
                    <a:pt x="24" y="596"/>
                    <a:pt x="24" y="596"/>
                  </a:cubicBezTo>
                  <a:cubicBezTo>
                    <a:pt x="24" y="596"/>
                    <a:pt x="21" y="601"/>
                    <a:pt x="19" y="599"/>
                  </a:cubicBezTo>
                  <a:cubicBezTo>
                    <a:pt x="17" y="597"/>
                    <a:pt x="6" y="586"/>
                    <a:pt x="6" y="586"/>
                  </a:cubicBezTo>
                  <a:cubicBezTo>
                    <a:pt x="6" y="586"/>
                    <a:pt x="4" y="578"/>
                    <a:pt x="6" y="576"/>
                  </a:cubicBezTo>
                  <a:cubicBezTo>
                    <a:pt x="7" y="574"/>
                    <a:pt x="14" y="569"/>
                    <a:pt x="15" y="567"/>
                  </a:cubicBezTo>
                  <a:cubicBezTo>
                    <a:pt x="15" y="564"/>
                    <a:pt x="12" y="557"/>
                    <a:pt x="11" y="557"/>
                  </a:cubicBezTo>
                  <a:cubicBezTo>
                    <a:pt x="10" y="556"/>
                    <a:pt x="0" y="550"/>
                    <a:pt x="0" y="549"/>
                  </a:cubicBezTo>
                  <a:cubicBezTo>
                    <a:pt x="0" y="547"/>
                    <a:pt x="11" y="525"/>
                    <a:pt x="11" y="525"/>
                  </a:cubicBezTo>
                  <a:cubicBezTo>
                    <a:pt x="18" y="512"/>
                    <a:pt x="18" y="512"/>
                    <a:pt x="18" y="512"/>
                  </a:cubicBezTo>
                  <a:cubicBezTo>
                    <a:pt x="18" y="512"/>
                    <a:pt x="25" y="505"/>
                    <a:pt x="26" y="504"/>
                  </a:cubicBezTo>
                  <a:cubicBezTo>
                    <a:pt x="27" y="503"/>
                    <a:pt x="29" y="495"/>
                    <a:pt x="29" y="495"/>
                  </a:cubicBezTo>
                  <a:cubicBezTo>
                    <a:pt x="22" y="483"/>
                    <a:pt x="22" y="483"/>
                    <a:pt x="22" y="483"/>
                  </a:cubicBezTo>
                  <a:cubicBezTo>
                    <a:pt x="20" y="470"/>
                    <a:pt x="20" y="470"/>
                    <a:pt x="20" y="470"/>
                  </a:cubicBezTo>
                  <a:cubicBezTo>
                    <a:pt x="37" y="440"/>
                    <a:pt x="37" y="440"/>
                    <a:pt x="37" y="440"/>
                  </a:cubicBezTo>
                  <a:cubicBezTo>
                    <a:pt x="51" y="404"/>
                    <a:pt x="51" y="404"/>
                    <a:pt x="51" y="404"/>
                  </a:cubicBezTo>
                  <a:cubicBezTo>
                    <a:pt x="51" y="404"/>
                    <a:pt x="55" y="384"/>
                    <a:pt x="55" y="382"/>
                  </a:cubicBezTo>
                  <a:cubicBezTo>
                    <a:pt x="55" y="381"/>
                    <a:pt x="59" y="370"/>
                    <a:pt x="59" y="370"/>
                  </a:cubicBezTo>
                  <a:cubicBezTo>
                    <a:pt x="67" y="341"/>
                    <a:pt x="67" y="341"/>
                    <a:pt x="67" y="341"/>
                  </a:cubicBezTo>
                  <a:cubicBezTo>
                    <a:pt x="73" y="322"/>
                    <a:pt x="73" y="322"/>
                    <a:pt x="73" y="322"/>
                  </a:cubicBezTo>
                  <a:cubicBezTo>
                    <a:pt x="88" y="305"/>
                    <a:pt x="88" y="305"/>
                    <a:pt x="88" y="305"/>
                  </a:cubicBezTo>
                  <a:cubicBezTo>
                    <a:pt x="91" y="293"/>
                    <a:pt x="91" y="293"/>
                    <a:pt x="91" y="293"/>
                  </a:cubicBezTo>
                  <a:cubicBezTo>
                    <a:pt x="101" y="288"/>
                    <a:pt x="101" y="288"/>
                    <a:pt x="101" y="288"/>
                  </a:cubicBezTo>
                  <a:cubicBezTo>
                    <a:pt x="101" y="288"/>
                    <a:pt x="113" y="290"/>
                    <a:pt x="114" y="289"/>
                  </a:cubicBezTo>
                  <a:cubicBezTo>
                    <a:pt x="114" y="288"/>
                    <a:pt x="116" y="271"/>
                    <a:pt x="115" y="270"/>
                  </a:cubicBezTo>
                  <a:cubicBezTo>
                    <a:pt x="114" y="269"/>
                    <a:pt x="119" y="252"/>
                    <a:pt x="119" y="252"/>
                  </a:cubicBezTo>
                  <a:cubicBezTo>
                    <a:pt x="134" y="237"/>
                    <a:pt x="134" y="237"/>
                    <a:pt x="134" y="237"/>
                  </a:cubicBezTo>
                  <a:cubicBezTo>
                    <a:pt x="158" y="217"/>
                    <a:pt x="158" y="217"/>
                    <a:pt x="158" y="217"/>
                  </a:cubicBezTo>
                  <a:cubicBezTo>
                    <a:pt x="168" y="199"/>
                    <a:pt x="168" y="199"/>
                    <a:pt x="168" y="199"/>
                  </a:cubicBezTo>
                  <a:cubicBezTo>
                    <a:pt x="168" y="199"/>
                    <a:pt x="178" y="189"/>
                    <a:pt x="178" y="187"/>
                  </a:cubicBezTo>
                  <a:cubicBezTo>
                    <a:pt x="178" y="186"/>
                    <a:pt x="177" y="169"/>
                    <a:pt x="177" y="169"/>
                  </a:cubicBezTo>
                  <a:cubicBezTo>
                    <a:pt x="187" y="161"/>
                    <a:pt x="187" y="161"/>
                    <a:pt x="187" y="161"/>
                  </a:cubicBezTo>
                  <a:cubicBezTo>
                    <a:pt x="195" y="152"/>
                    <a:pt x="195" y="152"/>
                    <a:pt x="195" y="152"/>
                  </a:cubicBezTo>
                  <a:cubicBezTo>
                    <a:pt x="196" y="137"/>
                    <a:pt x="196" y="137"/>
                    <a:pt x="196" y="137"/>
                  </a:cubicBezTo>
                  <a:cubicBezTo>
                    <a:pt x="197" y="111"/>
                    <a:pt x="197" y="111"/>
                    <a:pt x="197" y="111"/>
                  </a:cubicBezTo>
                  <a:cubicBezTo>
                    <a:pt x="196" y="100"/>
                    <a:pt x="196" y="100"/>
                    <a:pt x="196" y="100"/>
                  </a:cubicBezTo>
                  <a:cubicBezTo>
                    <a:pt x="196" y="100"/>
                    <a:pt x="187" y="92"/>
                    <a:pt x="186" y="91"/>
                  </a:cubicBezTo>
                  <a:cubicBezTo>
                    <a:pt x="185" y="89"/>
                    <a:pt x="186" y="76"/>
                    <a:pt x="186" y="76"/>
                  </a:cubicBezTo>
                  <a:cubicBezTo>
                    <a:pt x="184" y="56"/>
                    <a:pt x="184" y="56"/>
                    <a:pt x="184" y="56"/>
                  </a:cubicBezTo>
                  <a:cubicBezTo>
                    <a:pt x="183" y="40"/>
                    <a:pt x="183" y="40"/>
                    <a:pt x="183" y="40"/>
                  </a:cubicBezTo>
                  <a:cubicBezTo>
                    <a:pt x="186" y="39"/>
                    <a:pt x="186" y="39"/>
                    <a:pt x="186" y="39"/>
                  </a:cubicBezTo>
                  <a:cubicBezTo>
                    <a:pt x="201" y="48"/>
                    <a:pt x="201" y="48"/>
                    <a:pt x="201" y="48"/>
                  </a:cubicBezTo>
                  <a:cubicBezTo>
                    <a:pt x="212" y="63"/>
                    <a:pt x="212" y="63"/>
                    <a:pt x="212" y="63"/>
                  </a:cubicBezTo>
                  <a:cubicBezTo>
                    <a:pt x="215" y="66"/>
                    <a:pt x="215" y="66"/>
                    <a:pt x="215" y="66"/>
                  </a:cubicBezTo>
                  <a:cubicBezTo>
                    <a:pt x="227" y="61"/>
                    <a:pt x="227" y="61"/>
                    <a:pt x="227" y="61"/>
                  </a:cubicBezTo>
                  <a:cubicBezTo>
                    <a:pt x="221" y="49"/>
                    <a:pt x="221" y="49"/>
                    <a:pt x="221" y="49"/>
                  </a:cubicBezTo>
                  <a:cubicBezTo>
                    <a:pt x="222" y="39"/>
                    <a:pt x="222" y="39"/>
                    <a:pt x="222" y="39"/>
                  </a:cubicBezTo>
                  <a:cubicBezTo>
                    <a:pt x="224" y="33"/>
                    <a:pt x="224" y="33"/>
                    <a:pt x="224" y="33"/>
                  </a:cubicBezTo>
                  <a:cubicBezTo>
                    <a:pt x="236" y="52"/>
                    <a:pt x="236" y="52"/>
                    <a:pt x="236" y="52"/>
                  </a:cubicBezTo>
                  <a:cubicBezTo>
                    <a:pt x="254" y="60"/>
                    <a:pt x="254" y="60"/>
                    <a:pt x="254" y="60"/>
                  </a:cubicBezTo>
                  <a:cubicBezTo>
                    <a:pt x="259" y="65"/>
                    <a:pt x="259" y="65"/>
                    <a:pt x="259" y="65"/>
                  </a:cubicBezTo>
                  <a:cubicBezTo>
                    <a:pt x="251" y="85"/>
                    <a:pt x="251" y="85"/>
                    <a:pt x="251" y="85"/>
                  </a:cubicBezTo>
                  <a:cubicBezTo>
                    <a:pt x="251" y="85"/>
                    <a:pt x="248" y="91"/>
                    <a:pt x="248" y="93"/>
                  </a:cubicBezTo>
                  <a:cubicBezTo>
                    <a:pt x="248" y="94"/>
                    <a:pt x="247" y="98"/>
                    <a:pt x="247" y="98"/>
                  </a:cubicBezTo>
                  <a:cubicBezTo>
                    <a:pt x="254" y="100"/>
                    <a:pt x="254" y="100"/>
                    <a:pt x="254" y="100"/>
                  </a:cubicBezTo>
                  <a:cubicBezTo>
                    <a:pt x="267" y="93"/>
                    <a:pt x="267" y="93"/>
                    <a:pt x="267" y="93"/>
                  </a:cubicBezTo>
                  <a:cubicBezTo>
                    <a:pt x="271" y="85"/>
                    <a:pt x="271" y="85"/>
                    <a:pt x="271" y="85"/>
                  </a:cubicBezTo>
                  <a:cubicBezTo>
                    <a:pt x="275" y="74"/>
                    <a:pt x="275" y="74"/>
                    <a:pt x="275" y="74"/>
                  </a:cubicBezTo>
                  <a:cubicBezTo>
                    <a:pt x="275" y="58"/>
                    <a:pt x="275" y="58"/>
                    <a:pt x="275" y="58"/>
                  </a:cubicBezTo>
                  <a:cubicBezTo>
                    <a:pt x="275" y="58"/>
                    <a:pt x="276" y="54"/>
                    <a:pt x="277" y="55"/>
                  </a:cubicBezTo>
                  <a:cubicBezTo>
                    <a:pt x="281" y="59"/>
                    <a:pt x="281" y="59"/>
                    <a:pt x="281" y="59"/>
                  </a:cubicBezTo>
                  <a:cubicBezTo>
                    <a:pt x="281" y="59"/>
                    <a:pt x="284" y="65"/>
                    <a:pt x="284" y="66"/>
                  </a:cubicBezTo>
                  <a:cubicBezTo>
                    <a:pt x="285" y="67"/>
                    <a:pt x="287" y="72"/>
                    <a:pt x="287" y="72"/>
                  </a:cubicBezTo>
                  <a:cubicBezTo>
                    <a:pt x="296" y="71"/>
                    <a:pt x="296" y="71"/>
                    <a:pt x="296" y="71"/>
                  </a:cubicBezTo>
                  <a:cubicBezTo>
                    <a:pt x="301" y="65"/>
                    <a:pt x="301" y="65"/>
                    <a:pt x="301" y="65"/>
                  </a:cubicBezTo>
                  <a:cubicBezTo>
                    <a:pt x="301" y="52"/>
                    <a:pt x="301" y="52"/>
                    <a:pt x="301" y="52"/>
                  </a:cubicBezTo>
                  <a:cubicBezTo>
                    <a:pt x="301" y="48"/>
                    <a:pt x="301" y="48"/>
                    <a:pt x="301" y="48"/>
                  </a:cubicBezTo>
                  <a:cubicBezTo>
                    <a:pt x="301" y="48"/>
                    <a:pt x="309" y="53"/>
                    <a:pt x="310" y="55"/>
                  </a:cubicBezTo>
                  <a:cubicBezTo>
                    <a:pt x="312" y="56"/>
                    <a:pt x="316" y="57"/>
                    <a:pt x="317" y="57"/>
                  </a:cubicBezTo>
                  <a:cubicBezTo>
                    <a:pt x="318" y="57"/>
                    <a:pt x="327" y="57"/>
                    <a:pt x="327" y="57"/>
                  </a:cubicBezTo>
                  <a:cubicBezTo>
                    <a:pt x="337" y="50"/>
                    <a:pt x="337" y="50"/>
                    <a:pt x="337" y="50"/>
                  </a:cubicBezTo>
                  <a:cubicBezTo>
                    <a:pt x="343" y="41"/>
                    <a:pt x="343" y="41"/>
                    <a:pt x="343" y="41"/>
                  </a:cubicBezTo>
                  <a:cubicBezTo>
                    <a:pt x="346" y="34"/>
                    <a:pt x="346" y="34"/>
                    <a:pt x="346" y="34"/>
                  </a:cubicBezTo>
                  <a:cubicBezTo>
                    <a:pt x="351" y="25"/>
                    <a:pt x="351" y="25"/>
                    <a:pt x="351" y="25"/>
                  </a:cubicBezTo>
                  <a:cubicBezTo>
                    <a:pt x="354" y="18"/>
                    <a:pt x="354" y="18"/>
                    <a:pt x="354" y="18"/>
                  </a:cubicBezTo>
                  <a:cubicBezTo>
                    <a:pt x="350" y="13"/>
                    <a:pt x="350" y="13"/>
                    <a:pt x="350" y="13"/>
                  </a:cubicBezTo>
                  <a:cubicBezTo>
                    <a:pt x="349" y="8"/>
                    <a:pt x="349" y="8"/>
                    <a:pt x="349" y="8"/>
                  </a:cubicBezTo>
                  <a:cubicBezTo>
                    <a:pt x="350" y="1"/>
                    <a:pt x="350" y="1"/>
                    <a:pt x="350" y="1"/>
                  </a:cubicBezTo>
                  <a:cubicBezTo>
                    <a:pt x="363" y="3"/>
                    <a:pt x="363" y="3"/>
                    <a:pt x="363" y="3"/>
                  </a:cubicBezTo>
                  <a:cubicBezTo>
                    <a:pt x="372" y="9"/>
                    <a:pt x="372" y="9"/>
                    <a:pt x="372" y="9"/>
                  </a:cubicBezTo>
                  <a:cubicBezTo>
                    <a:pt x="378" y="14"/>
                    <a:pt x="378" y="14"/>
                    <a:pt x="378" y="14"/>
                  </a:cubicBezTo>
                  <a:cubicBezTo>
                    <a:pt x="384" y="11"/>
                    <a:pt x="384" y="11"/>
                    <a:pt x="384" y="11"/>
                  </a:cubicBezTo>
                  <a:cubicBezTo>
                    <a:pt x="390" y="5"/>
                    <a:pt x="390" y="5"/>
                    <a:pt x="390" y="5"/>
                  </a:cubicBezTo>
                  <a:cubicBezTo>
                    <a:pt x="395" y="0"/>
                    <a:pt x="395" y="0"/>
                    <a:pt x="395" y="0"/>
                  </a:cubicBezTo>
                  <a:cubicBezTo>
                    <a:pt x="395" y="0"/>
                    <a:pt x="399" y="1"/>
                    <a:pt x="399" y="1"/>
                  </a:cubicBezTo>
                  <a:cubicBezTo>
                    <a:pt x="398" y="2"/>
                    <a:pt x="392" y="13"/>
                    <a:pt x="392" y="13"/>
                  </a:cubicBezTo>
                  <a:cubicBezTo>
                    <a:pt x="392" y="13"/>
                    <a:pt x="395" y="19"/>
                    <a:pt x="396" y="20"/>
                  </a:cubicBezTo>
                  <a:cubicBezTo>
                    <a:pt x="398" y="21"/>
                    <a:pt x="400" y="24"/>
                    <a:pt x="401" y="23"/>
                  </a:cubicBezTo>
                  <a:cubicBezTo>
                    <a:pt x="401" y="22"/>
                    <a:pt x="405" y="17"/>
                    <a:pt x="405" y="17"/>
                  </a:cubicBezTo>
                  <a:cubicBezTo>
                    <a:pt x="408" y="14"/>
                    <a:pt x="408" y="14"/>
                    <a:pt x="408" y="14"/>
                  </a:cubicBezTo>
                  <a:cubicBezTo>
                    <a:pt x="408" y="14"/>
                    <a:pt x="415" y="12"/>
                    <a:pt x="417" y="14"/>
                  </a:cubicBezTo>
                  <a:cubicBezTo>
                    <a:pt x="418" y="16"/>
                    <a:pt x="423" y="22"/>
                    <a:pt x="423" y="22"/>
                  </a:cubicBezTo>
                  <a:cubicBezTo>
                    <a:pt x="430" y="22"/>
                    <a:pt x="430" y="22"/>
                    <a:pt x="430" y="22"/>
                  </a:cubicBezTo>
                  <a:cubicBezTo>
                    <a:pt x="437" y="19"/>
                    <a:pt x="437" y="19"/>
                    <a:pt x="437" y="19"/>
                  </a:cubicBezTo>
                  <a:cubicBezTo>
                    <a:pt x="437" y="19"/>
                    <a:pt x="443" y="18"/>
                    <a:pt x="443" y="19"/>
                  </a:cubicBezTo>
                  <a:cubicBezTo>
                    <a:pt x="443" y="20"/>
                    <a:pt x="445" y="37"/>
                    <a:pt x="445" y="37"/>
                  </a:cubicBezTo>
                  <a:cubicBezTo>
                    <a:pt x="441" y="42"/>
                    <a:pt x="441" y="42"/>
                    <a:pt x="441" y="42"/>
                  </a:cubicBezTo>
                  <a:cubicBezTo>
                    <a:pt x="437" y="49"/>
                    <a:pt x="437" y="49"/>
                    <a:pt x="437" y="49"/>
                  </a:cubicBezTo>
                  <a:cubicBezTo>
                    <a:pt x="440" y="57"/>
                    <a:pt x="440" y="57"/>
                    <a:pt x="440" y="57"/>
                  </a:cubicBezTo>
                  <a:cubicBezTo>
                    <a:pt x="445" y="60"/>
                    <a:pt x="445" y="60"/>
                    <a:pt x="445" y="60"/>
                  </a:cubicBezTo>
                  <a:cubicBezTo>
                    <a:pt x="447" y="56"/>
                    <a:pt x="447" y="56"/>
                    <a:pt x="447" y="56"/>
                  </a:cubicBezTo>
                  <a:cubicBezTo>
                    <a:pt x="447" y="56"/>
                    <a:pt x="451" y="51"/>
                    <a:pt x="451" y="51"/>
                  </a:cubicBezTo>
                  <a:cubicBezTo>
                    <a:pt x="452" y="51"/>
                    <a:pt x="457" y="54"/>
                    <a:pt x="457" y="56"/>
                  </a:cubicBezTo>
                  <a:cubicBezTo>
                    <a:pt x="457" y="57"/>
                    <a:pt x="456" y="62"/>
                    <a:pt x="457" y="64"/>
                  </a:cubicBezTo>
                  <a:cubicBezTo>
                    <a:pt x="457" y="65"/>
                    <a:pt x="466" y="69"/>
                    <a:pt x="466" y="69"/>
                  </a:cubicBezTo>
                  <a:cubicBezTo>
                    <a:pt x="475" y="69"/>
                    <a:pt x="475" y="69"/>
                    <a:pt x="475" y="69"/>
                  </a:cubicBezTo>
                  <a:cubicBezTo>
                    <a:pt x="475" y="69"/>
                    <a:pt x="478" y="62"/>
                    <a:pt x="478" y="61"/>
                  </a:cubicBezTo>
                  <a:cubicBezTo>
                    <a:pt x="479" y="60"/>
                    <a:pt x="481" y="54"/>
                    <a:pt x="481" y="54"/>
                  </a:cubicBezTo>
                  <a:cubicBezTo>
                    <a:pt x="488" y="47"/>
                    <a:pt x="488" y="47"/>
                    <a:pt x="488" y="47"/>
                  </a:cubicBezTo>
                  <a:cubicBezTo>
                    <a:pt x="496" y="55"/>
                    <a:pt x="496" y="55"/>
                    <a:pt x="496" y="55"/>
                  </a:cubicBezTo>
                  <a:cubicBezTo>
                    <a:pt x="501" y="78"/>
                    <a:pt x="501" y="78"/>
                    <a:pt x="501" y="78"/>
                  </a:cubicBezTo>
                  <a:cubicBezTo>
                    <a:pt x="505" y="100"/>
                    <a:pt x="505" y="100"/>
                    <a:pt x="505" y="100"/>
                  </a:cubicBezTo>
                  <a:cubicBezTo>
                    <a:pt x="501" y="104"/>
                    <a:pt x="501" y="104"/>
                    <a:pt x="501" y="104"/>
                  </a:cubicBezTo>
                  <a:cubicBezTo>
                    <a:pt x="494" y="106"/>
                    <a:pt x="494" y="106"/>
                    <a:pt x="494" y="106"/>
                  </a:cubicBezTo>
                  <a:cubicBezTo>
                    <a:pt x="498" y="113"/>
                    <a:pt x="498" y="113"/>
                    <a:pt x="498" y="113"/>
                  </a:cubicBezTo>
                  <a:cubicBezTo>
                    <a:pt x="501" y="121"/>
                    <a:pt x="501" y="121"/>
                    <a:pt x="501" y="121"/>
                  </a:cubicBezTo>
                  <a:cubicBezTo>
                    <a:pt x="500" y="131"/>
                    <a:pt x="500" y="131"/>
                    <a:pt x="500" y="131"/>
                  </a:cubicBezTo>
                  <a:cubicBezTo>
                    <a:pt x="497" y="132"/>
                    <a:pt x="497" y="132"/>
                    <a:pt x="497" y="132"/>
                  </a:cubicBezTo>
                  <a:cubicBezTo>
                    <a:pt x="497" y="132"/>
                    <a:pt x="496" y="144"/>
                    <a:pt x="496" y="146"/>
                  </a:cubicBezTo>
                  <a:cubicBezTo>
                    <a:pt x="496" y="148"/>
                    <a:pt x="497" y="156"/>
                    <a:pt x="497" y="156"/>
                  </a:cubicBezTo>
                  <a:cubicBezTo>
                    <a:pt x="507" y="164"/>
                    <a:pt x="507" y="164"/>
                    <a:pt x="507" y="164"/>
                  </a:cubicBezTo>
                  <a:cubicBezTo>
                    <a:pt x="516" y="166"/>
                    <a:pt x="516" y="166"/>
                    <a:pt x="516" y="166"/>
                  </a:cubicBezTo>
                  <a:cubicBezTo>
                    <a:pt x="525" y="169"/>
                    <a:pt x="525" y="169"/>
                    <a:pt x="525" y="169"/>
                  </a:cubicBezTo>
                  <a:cubicBezTo>
                    <a:pt x="525" y="169"/>
                    <a:pt x="523" y="179"/>
                    <a:pt x="522" y="180"/>
                  </a:cubicBezTo>
                  <a:cubicBezTo>
                    <a:pt x="520" y="182"/>
                    <a:pt x="518" y="187"/>
                    <a:pt x="518" y="187"/>
                  </a:cubicBezTo>
                  <a:cubicBezTo>
                    <a:pt x="533" y="203"/>
                    <a:pt x="533" y="203"/>
                    <a:pt x="533" y="203"/>
                  </a:cubicBezTo>
                  <a:cubicBezTo>
                    <a:pt x="533" y="203"/>
                    <a:pt x="551" y="219"/>
                    <a:pt x="552" y="221"/>
                  </a:cubicBezTo>
                  <a:cubicBezTo>
                    <a:pt x="552" y="222"/>
                    <a:pt x="556" y="235"/>
                    <a:pt x="556" y="235"/>
                  </a:cubicBezTo>
                  <a:cubicBezTo>
                    <a:pt x="547" y="246"/>
                    <a:pt x="547" y="246"/>
                    <a:pt x="547" y="246"/>
                  </a:cubicBezTo>
                  <a:cubicBezTo>
                    <a:pt x="552" y="251"/>
                    <a:pt x="552" y="251"/>
                    <a:pt x="552" y="251"/>
                  </a:cubicBezTo>
                  <a:cubicBezTo>
                    <a:pt x="551" y="262"/>
                    <a:pt x="551" y="262"/>
                    <a:pt x="551" y="262"/>
                  </a:cubicBezTo>
                  <a:cubicBezTo>
                    <a:pt x="552" y="275"/>
                    <a:pt x="552" y="275"/>
                    <a:pt x="552" y="275"/>
                  </a:cubicBezTo>
                  <a:cubicBezTo>
                    <a:pt x="552" y="275"/>
                    <a:pt x="560" y="283"/>
                    <a:pt x="561" y="284"/>
                  </a:cubicBezTo>
                  <a:cubicBezTo>
                    <a:pt x="562" y="285"/>
                    <a:pt x="569" y="291"/>
                    <a:pt x="569" y="291"/>
                  </a:cubicBezTo>
                  <a:cubicBezTo>
                    <a:pt x="569" y="291"/>
                    <a:pt x="565" y="298"/>
                    <a:pt x="564" y="299"/>
                  </a:cubicBezTo>
                  <a:cubicBezTo>
                    <a:pt x="562" y="300"/>
                    <a:pt x="557" y="304"/>
                    <a:pt x="556" y="304"/>
                  </a:cubicBezTo>
                  <a:cubicBezTo>
                    <a:pt x="555" y="304"/>
                    <a:pt x="549" y="299"/>
                    <a:pt x="549" y="299"/>
                  </a:cubicBezTo>
                  <a:cubicBezTo>
                    <a:pt x="549" y="299"/>
                    <a:pt x="545" y="297"/>
                    <a:pt x="544" y="299"/>
                  </a:cubicBezTo>
                  <a:cubicBezTo>
                    <a:pt x="544" y="301"/>
                    <a:pt x="541" y="306"/>
                    <a:pt x="541" y="306"/>
                  </a:cubicBezTo>
                  <a:cubicBezTo>
                    <a:pt x="530" y="301"/>
                    <a:pt x="530" y="301"/>
                    <a:pt x="530" y="301"/>
                  </a:cubicBezTo>
                  <a:cubicBezTo>
                    <a:pt x="526" y="297"/>
                    <a:pt x="526" y="297"/>
                    <a:pt x="526" y="297"/>
                  </a:cubicBezTo>
                  <a:cubicBezTo>
                    <a:pt x="526" y="297"/>
                    <a:pt x="523" y="297"/>
                    <a:pt x="522" y="298"/>
                  </a:cubicBezTo>
                  <a:cubicBezTo>
                    <a:pt x="521" y="300"/>
                    <a:pt x="542" y="358"/>
                    <a:pt x="542" y="358"/>
                  </a:cubicBezTo>
                  <a:cubicBezTo>
                    <a:pt x="542" y="358"/>
                    <a:pt x="539" y="596"/>
                    <a:pt x="536" y="596"/>
                  </a:cubicBezTo>
                  <a:cubicBezTo>
                    <a:pt x="533" y="596"/>
                    <a:pt x="467" y="612"/>
                    <a:pt x="467" y="612"/>
                  </a:cubicBezTo>
                  <a:cubicBezTo>
                    <a:pt x="404" y="622"/>
                    <a:pt x="404" y="622"/>
                    <a:pt x="404" y="622"/>
                  </a:cubicBezTo>
                  <a:lnTo>
                    <a:pt x="371" y="629"/>
                  </a:lnTo>
                  <a:close/>
                </a:path>
              </a:pathLst>
            </a:custGeom>
            <a:grpFill/>
            <a:ln w="5" cap="flat">
              <a:solidFill>
                <a:schemeClr val="tx1">
                  <a:lumMod val="50000"/>
                  <a:lumOff val="50000"/>
                </a:schemeClr>
              </a:solidFill>
              <a:prstDash val="solid"/>
              <a:miter lim="800000"/>
            </a:ln>
          </p:spPr>
          <p:txBody>
            <a:bodyPr vert="horz" wrap="square" lIns="243776" tIns="121888" rIns="243776" bIns="121888" numCol="1" anchor="t" anchorCtr="0" compatLnSpc="1"/>
            <a:lstStyle/>
            <a:p>
              <a:endParaRPr lang="en-US" sz="4800"/>
            </a:p>
          </p:txBody>
        </p:sp>
        <p:sp>
          <p:nvSpPr>
            <p:cNvPr id="22" name="Freeform 21"/>
            <p:cNvSpPr/>
            <p:nvPr/>
          </p:nvSpPr>
          <p:spPr bwMode="auto">
            <a:xfrm>
              <a:off x="1719263" y="3230563"/>
              <a:ext cx="1576388" cy="1600200"/>
            </a:xfrm>
            <a:custGeom>
              <a:avLst/>
              <a:gdLst/>
              <a:ahLst/>
              <a:cxnLst>
                <a:cxn ang="0">
                  <a:pos x="573" y="88"/>
                </a:cxn>
                <a:cxn ang="0">
                  <a:pos x="626" y="150"/>
                </a:cxn>
                <a:cxn ang="0">
                  <a:pos x="632" y="188"/>
                </a:cxn>
                <a:cxn ang="0">
                  <a:pos x="624" y="213"/>
                </a:cxn>
                <a:cxn ang="0">
                  <a:pos x="671" y="286"/>
                </a:cxn>
                <a:cxn ang="0">
                  <a:pos x="724" y="344"/>
                </a:cxn>
                <a:cxn ang="0">
                  <a:pos x="767" y="385"/>
                </a:cxn>
                <a:cxn ang="0">
                  <a:pos x="825" y="420"/>
                </a:cxn>
                <a:cxn ang="0">
                  <a:pos x="856" y="448"/>
                </a:cxn>
                <a:cxn ang="0">
                  <a:pos x="883" y="490"/>
                </a:cxn>
                <a:cxn ang="0">
                  <a:pos x="819" y="533"/>
                </a:cxn>
                <a:cxn ang="0">
                  <a:pos x="750" y="613"/>
                </a:cxn>
                <a:cxn ang="0">
                  <a:pos x="707" y="661"/>
                </a:cxn>
                <a:cxn ang="0">
                  <a:pos x="739" y="758"/>
                </a:cxn>
                <a:cxn ang="0">
                  <a:pos x="756" y="790"/>
                </a:cxn>
                <a:cxn ang="0">
                  <a:pos x="725" y="840"/>
                </a:cxn>
                <a:cxn ang="0">
                  <a:pos x="661" y="797"/>
                </a:cxn>
                <a:cxn ang="0">
                  <a:pos x="599" y="782"/>
                </a:cxn>
                <a:cxn ang="0">
                  <a:pos x="515" y="809"/>
                </a:cxn>
                <a:cxn ang="0">
                  <a:pos x="455" y="853"/>
                </a:cxn>
                <a:cxn ang="0">
                  <a:pos x="393" y="856"/>
                </a:cxn>
                <a:cxn ang="0">
                  <a:pos x="358" y="819"/>
                </a:cxn>
                <a:cxn ang="0">
                  <a:pos x="300" y="824"/>
                </a:cxn>
                <a:cxn ang="0">
                  <a:pos x="279" y="799"/>
                </a:cxn>
                <a:cxn ang="0">
                  <a:pos x="267" y="874"/>
                </a:cxn>
                <a:cxn ang="0">
                  <a:pos x="216" y="880"/>
                </a:cxn>
                <a:cxn ang="0">
                  <a:pos x="193" y="835"/>
                </a:cxn>
                <a:cxn ang="0">
                  <a:pos x="137" y="818"/>
                </a:cxn>
                <a:cxn ang="0">
                  <a:pos x="93" y="828"/>
                </a:cxn>
                <a:cxn ang="0">
                  <a:pos x="191" y="778"/>
                </a:cxn>
                <a:cxn ang="0">
                  <a:pos x="205" y="751"/>
                </a:cxn>
                <a:cxn ang="0">
                  <a:pos x="217" y="696"/>
                </a:cxn>
                <a:cxn ang="0">
                  <a:pos x="188" y="573"/>
                </a:cxn>
                <a:cxn ang="0">
                  <a:pos x="242" y="518"/>
                </a:cxn>
                <a:cxn ang="0">
                  <a:pos x="276" y="502"/>
                </a:cxn>
                <a:cxn ang="0">
                  <a:pos x="266" y="444"/>
                </a:cxn>
                <a:cxn ang="0">
                  <a:pos x="228" y="363"/>
                </a:cxn>
                <a:cxn ang="0">
                  <a:pos x="226" y="301"/>
                </a:cxn>
                <a:cxn ang="0">
                  <a:pos x="191" y="267"/>
                </a:cxn>
                <a:cxn ang="0">
                  <a:pos x="162" y="242"/>
                </a:cxn>
                <a:cxn ang="0">
                  <a:pos x="126" y="214"/>
                </a:cxn>
                <a:cxn ang="0">
                  <a:pos x="87" y="201"/>
                </a:cxn>
                <a:cxn ang="0">
                  <a:pos x="42" y="257"/>
                </a:cxn>
                <a:cxn ang="0">
                  <a:pos x="0" y="171"/>
                </a:cxn>
                <a:cxn ang="0">
                  <a:pos x="52" y="93"/>
                </a:cxn>
                <a:cxn ang="0">
                  <a:pos x="109" y="61"/>
                </a:cxn>
                <a:cxn ang="0">
                  <a:pos x="165" y="27"/>
                </a:cxn>
                <a:cxn ang="0">
                  <a:pos x="238" y="14"/>
                </a:cxn>
                <a:cxn ang="0">
                  <a:pos x="311" y="81"/>
                </a:cxn>
                <a:cxn ang="0">
                  <a:pos x="356" y="76"/>
                </a:cxn>
                <a:cxn ang="0">
                  <a:pos x="359" y="53"/>
                </a:cxn>
                <a:cxn ang="0">
                  <a:pos x="420" y="59"/>
                </a:cxn>
                <a:cxn ang="0">
                  <a:pos x="452" y="34"/>
                </a:cxn>
                <a:cxn ang="0">
                  <a:pos x="512" y="20"/>
                </a:cxn>
                <a:cxn ang="0">
                  <a:pos x="567" y="57"/>
                </a:cxn>
              </a:cxnLst>
              <a:rect l="0" t="0" r="r" b="b"/>
              <a:pathLst>
                <a:path w="890" h="903">
                  <a:moveTo>
                    <a:pt x="568" y="55"/>
                  </a:moveTo>
                  <a:cubicBezTo>
                    <a:pt x="568" y="64"/>
                    <a:pt x="568" y="64"/>
                    <a:pt x="568" y="64"/>
                  </a:cubicBezTo>
                  <a:cubicBezTo>
                    <a:pt x="568" y="64"/>
                    <a:pt x="561" y="65"/>
                    <a:pt x="560" y="67"/>
                  </a:cubicBezTo>
                  <a:cubicBezTo>
                    <a:pt x="559" y="68"/>
                    <a:pt x="555" y="68"/>
                    <a:pt x="558" y="72"/>
                  </a:cubicBezTo>
                  <a:cubicBezTo>
                    <a:pt x="560" y="76"/>
                    <a:pt x="562" y="78"/>
                    <a:pt x="566" y="81"/>
                  </a:cubicBezTo>
                  <a:cubicBezTo>
                    <a:pt x="569" y="85"/>
                    <a:pt x="573" y="88"/>
                    <a:pt x="573" y="88"/>
                  </a:cubicBezTo>
                  <a:cubicBezTo>
                    <a:pt x="573" y="88"/>
                    <a:pt x="577" y="90"/>
                    <a:pt x="577" y="93"/>
                  </a:cubicBezTo>
                  <a:cubicBezTo>
                    <a:pt x="577" y="96"/>
                    <a:pt x="579" y="95"/>
                    <a:pt x="577" y="101"/>
                  </a:cubicBezTo>
                  <a:cubicBezTo>
                    <a:pt x="576" y="106"/>
                    <a:pt x="573" y="107"/>
                    <a:pt x="576" y="110"/>
                  </a:cubicBezTo>
                  <a:cubicBezTo>
                    <a:pt x="580" y="114"/>
                    <a:pt x="586" y="116"/>
                    <a:pt x="588" y="119"/>
                  </a:cubicBezTo>
                  <a:cubicBezTo>
                    <a:pt x="589" y="123"/>
                    <a:pt x="589" y="126"/>
                    <a:pt x="593" y="128"/>
                  </a:cubicBezTo>
                  <a:cubicBezTo>
                    <a:pt x="596" y="130"/>
                    <a:pt x="626" y="150"/>
                    <a:pt x="626" y="150"/>
                  </a:cubicBezTo>
                  <a:cubicBezTo>
                    <a:pt x="636" y="151"/>
                    <a:pt x="636" y="151"/>
                    <a:pt x="636" y="151"/>
                  </a:cubicBezTo>
                  <a:cubicBezTo>
                    <a:pt x="636" y="151"/>
                    <a:pt x="630" y="153"/>
                    <a:pt x="632" y="157"/>
                  </a:cubicBezTo>
                  <a:cubicBezTo>
                    <a:pt x="633" y="161"/>
                    <a:pt x="638" y="165"/>
                    <a:pt x="639" y="166"/>
                  </a:cubicBezTo>
                  <a:cubicBezTo>
                    <a:pt x="641" y="167"/>
                    <a:pt x="645" y="164"/>
                    <a:pt x="642" y="171"/>
                  </a:cubicBezTo>
                  <a:cubicBezTo>
                    <a:pt x="638" y="178"/>
                    <a:pt x="638" y="181"/>
                    <a:pt x="637" y="183"/>
                  </a:cubicBezTo>
                  <a:cubicBezTo>
                    <a:pt x="636" y="185"/>
                    <a:pt x="634" y="188"/>
                    <a:pt x="632" y="188"/>
                  </a:cubicBezTo>
                  <a:cubicBezTo>
                    <a:pt x="629" y="188"/>
                    <a:pt x="624" y="181"/>
                    <a:pt x="621" y="187"/>
                  </a:cubicBezTo>
                  <a:cubicBezTo>
                    <a:pt x="619" y="193"/>
                    <a:pt x="625" y="200"/>
                    <a:pt x="626" y="198"/>
                  </a:cubicBezTo>
                  <a:cubicBezTo>
                    <a:pt x="627" y="197"/>
                    <a:pt x="632" y="197"/>
                    <a:pt x="632" y="197"/>
                  </a:cubicBezTo>
                  <a:cubicBezTo>
                    <a:pt x="632" y="197"/>
                    <a:pt x="635" y="203"/>
                    <a:pt x="633" y="204"/>
                  </a:cubicBezTo>
                  <a:cubicBezTo>
                    <a:pt x="630" y="205"/>
                    <a:pt x="629" y="208"/>
                    <a:pt x="627" y="209"/>
                  </a:cubicBezTo>
                  <a:cubicBezTo>
                    <a:pt x="625" y="209"/>
                    <a:pt x="624" y="211"/>
                    <a:pt x="624" y="213"/>
                  </a:cubicBezTo>
                  <a:cubicBezTo>
                    <a:pt x="624" y="214"/>
                    <a:pt x="624" y="214"/>
                    <a:pt x="626" y="218"/>
                  </a:cubicBezTo>
                  <a:cubicBezTo>
                    <a:pt x="628" y="222"/>
                    <a:pt x="631" y="224"/>
                    <a:pt x="633" y="228"/>
                  </a:cubicBezTo>
                  <a:cubicBezTo>
                    <a:pt x="636" y="231"/>
                    <a:pt x="642" y="238"/>
                    <a:pt x="643" y="240"/>
                  </a:cubicBezTo>
                  <a:cubicBezTo>
                    <a:pt x="644" y="242"/>
                    <a:pt x="648" y="263"/>
                    <a:pt x="649" y="268"/>
                  </a:cubicBezTo>
                  <a:cubicBezTo>
                    <a:pt x="651" y="272"/>
                    <a:pt x="646" y="279"/>
                    <a:pt x="651" y="281"/>
                  </a:cubicBezTo>
                  <a:cubicBezTo>
                    <a:pt x="657" y="283"/>
                    <a:pt x="670" y="283"/>
                    <a:pt x="671" y="286"/>
                  </a:cubicBezTo>
                  <a:cubicBezTo>
                    <a:pt x="672" y="288"/>
                    <a:pt x="673" y="295"/>
                    <a:pt x="675" y="301"/>
                  </a:cubicBezTo>
                  <a:cubicBezTo>
                    <a:pt x="677" y="307"/>
                    <a:pt x="683" y="313"/>
                    <a:pt x="686" y="315"/>
                  </a:cubicBezTo>
                  <a:cubicBezTo>
                    <a:pt x="688" y="317"/>
                    <a:pt x="693" y="316"/>
                    <a:pt x="694" y="318"/>
                  </a:cubicBezTo>
                  <a:cubicBezTo>
                    <a:pt x="694" y="320"/>
                    <a:pt x="694" y="321"/>
                    <a:pt x="696" y="328"/>
                  </a:cubicBezTo>
                  <a:cubicBezTo>
                    <a:pt x="698" y="334"/>
                    <a:pt x="702" y="337"/>
                    <a:pt x="709" y="340"/>
                  </a:cubicBezTo>
                  <a:cubicBezTo>
                    <a:pt x="716" y="344"/>
                    <a:pt x="722" y="343"/>
                    <a:pt x="724" y="344"/>
                  </a:cubicBezTo>
                  <a:cubicBezTo>
                    <a:pt x="725" y="344"/>
                    <a:pt x="730" y="348"/>
                    <a:pt x="732" y="348"/>
                  </a:cubicBezTo>
                  <a:cubicBezTo>
                    <a:pt x="734" y="348"/>
                    <a:pt x="736" y="347"/>
                    <a:pt x="740" y="352"/>
                  </a:cubicBezTo>
                  <a:cubicBezTo>
                    <a:pt x="743" y="357"/>
                    <a:pt x="744" y="353"/>
                    <a:pt x="747" y="361"/>
                  </a:cubicBezTo>
                  <a:cubicBezTo>
                    <a:pt x="750" y="370"/>
                    <a:pt x="749" y="367"/>
                    <a:pt x="752" y="373"/>
                  </a:cubicBezTo>
                  <a:cubicBezTo>
                    <a:pt x="754" y="380"/>
                    <a:pt x="749" y="379"/>
                    <a:pt x="756" y="382"/>
                  </a:cubicBezTo>
                  <a:cubicBezTo>
                    <a:pt x="763" y="385"/>
                    <a:pt x="761" y="383"/>
                    <a:pt x="767" y="385"/>
                  </a:cubicBezTo>
                  <a:cubicBezTo>
                    <a:pt x="774" y="387"/>
                    <a:pt x="791" y="390"/>
                    <a:pt x="791" y="390"/>
                  </a:cubicBezTo>
                  <a:cubicBezTo>
                    <a:pt x="791" y="390"/>
                    <a:pt x="802" y="387"/>
                    <a:pt x="803" y="390"/>
                  </a:cubicBezTo>
                  <a:cubicBezTo>
                    <a:pt x="805" y="393"/>
                    <a:pt x="807" y="400"/>
                    <a:pt x="808" y="404"/>
                  </a:cubicBezTo>
                  <a:cubicBezTo>
                    <a:pt x="809" y="407"/>
                    <a:pt x="810" y="408"/>
                    <a:pt x="810" y="411"/>
                  </a:cubicBezTo>
                  <a:cubicBezTo>
                    <a:pt x="810" y="414"/>
                    <a:pt x="805" y="414"/>
                    <a:pt x="811" y="417"/>
                  </a:cubicBezTo>
                  <a:cubicBezTo>
                    <a:pt x="817" y="420"/>
                    <a:pt x="823" y="420"/>
                    <a:pt x="825" y="420"/>
                  </a:cubicBezTo>
                  <a:cubicBezTo>
                    <a:pt x="826" y="421"/>
                    <a:pt x="829" y="423"/>
                    <a:pt x="832" y="419"/>
                  </a:cubicBezTo>
                  <a:cubicBezTo>
                    <a:pt x="835" y="416"/>
                    <a:pt x="834" y="418"/>
                    <a:pt x="834" y="418"/>
                  </a:cubicBezTo>
                  <a:cubicBezTo>
                    <a:pt x="834" y="418"/>
                    <a:pt x="845" y="415"/>
                    <a:pt x="846" y="417"/>
                  </a:cubicBezTo>
                  <a:cubicBezTo>
                    <a:pt x="848" y="419"/>
                    <a:pt x="850" y="419"/>
                    <a:pt x="851" y="425"/>
                  </a:cubicBezTo>
                  <a:cubicBezTo>
                    <a:pt x="852" y="431"/>
                    <a:pt x="852" y="432"/>
                    <a:pt x="853" y="438"/>
                  </a:cubicBezTo>
                  <a:cubicBezTo>
                    <a:pt x="853" y="444"/>
                    <a:pt x="853" y="447"/>
                    <a:pt x="856" y="448"/>
                  </a:cubicBezTo>
                  <a:cubicBezTo>
                    <a:pt x="860" y="450"/>
                    <a:pt x="863" y="447"/>
                    <a:pt x="863" y="450"/>
                  </a:cubicBezTo>
                  <a:cubicBezTo>
                    <a:pt x="864" y="453"/>
                    <a:pt x="879" y="463"/>
                    <a:pt x="879" y="463"/>
                  </a:cubicBezTo>
                  <a:cubicBezTo>
                    <a:pt x="879" y="463"/>
                    <a:pt x="873" y="469"/>
                    <a:pt x="873" y="471"/>
                  </a:cubicBezTo>
                  <a:cubicBezTo>
                    <a:pt x="873" y="472"/>
                    <a:pt x="867" y="470"/>
                    <a:pt x="869" y="475"/>
                  </a:cubicBezTo>
                  <a:cubicBezTo>
                    <a:pt x="871" y="480"/>
                    <a:pt x="875" y="485"/>
                    <a:pt x="878" y="486"/>
                  </a:cubicBezTo>
                  <a:cubicBezTo>
                    <a:pt x="881" y="488"/>
                    <a:pt x="882" y="486"/>
                    <a:pt x="883" y="490"/>
                  </a:cubicBezTo>
                  <a:cubicBezTo>
                    <a:pt x="884" y="494"/>
                    <a:pt x="889" y="505"/>
                    <a:pt x="889" y="507"/>
                  </a:cubicBezTo>
                  <a:cubicBezTo>
                    <a:pt x="888" y="510"/>
                    <a:pt x="890" y="509"/>
                    <a:pt x="886" y="514"/>
                  </a:cubicBezTo>
                  <a:cubicBezTo>
                    <a:pt x="881" y="519"/>
                    <a:pt x="889" y="521"/>
                    <a:pt x="876" y="520"/>
                  </a:cubicBezTo>
                  <a:cubicBezTo>
                    <a:pt x="863" y="518"/>
                    <a:pt x="858" y="516"/>
                    <a:pt x="858" y="516"/>
                  </a:cubicBezTo>
                  <a:cubicBezTo>
                    <a:pt x="858" y="516"/>
                    <a:pt x="853" y="500"/>
                    <a:pt x="846" y="512"/>
                  </a:cubicBezTo>
                  <a:cubicBezTo>
                    <a:pt x="839" y="524"/>
                    <a:pt x="821" y="532"/>
                    <a:pt x="819" y="533"/>
                  </a:cubicBezTo>
                  <a:cubicBezTo>
                    <a:pt x="818" y="534"/>
                    <a:pt x="813" y="533"/>
                    <a:pt x="814" y="540"/>
                  </a:cubicBezTo>
                  <a:cubicBezTo>
                    <a:pt x="816" y="547"/>
                    <a:pt x="821" y="550"/>
                    <a:pt x="822" y="561"/>
                  </a:cubicBezTo>
                  <a:cubicBezTo>
                    <a:pt x="823" y="573"/>
                    <a:pt x="831" y="573"/>
                    <a:pt x="823" y="581"/>
                  </a:cubicBezTo>
                  <a:cubicBezTo>
                    <a:pt x="815" y="589"/>
                    <a:pt x="791" y="604"/>
                    <a:pt x="790" y="606"/>
                  </a:cubicBezTo>
                  <a:cubicBezTo>
                    <a:pt x="789" y="608"/>
                    <a:pt x="793" y="606"/>
                    <a:pt x="785" y="608"/>
                  </a:cubicBezTo>
                  <a:cubicBezTo>
                    <a:pt x="777" y="610"/>
                    <a:pt x="750" y="613"/>
                    <a:pt x="750" y="613"/>
                  </a:cubicBezTo>
                  <a:cubicBezTo>
                    <a:pt x="750" y="613"/>
                    <a:pt x="751" y="624"/>
                    <a:pt x="747" y="625"/>
                  </a:cubicBezTo>
                  <a:cubicBezTo>
                    <a:pt x="743" y="625"/>
                    <a:pt x="726" y="624"/>
                    <a:pt x="723" y="626"/>
                  </a:cubicBezTo>
                  <a:cubicBezTo>
                    <a:pt x="720" y="627"/>
                    <a:pt x="721" y="629"/>
                    <a:pt x="721" y="632"/>
                  </a:cubicBezTo>
                  <a:cubicBezTo>
                    <a:pt x="722" y="634"/>
                    <a:pt x="725" y="639"/>
                    <a:pt x="722" y="640"/>
                  </a:cubicBezTo>
                  <a:cubicBezTo>
                    <a:pt x="719" y="642"/>
                    <a:pt x="706" y="651"/>
                    <a:pt x="706" y="654"/>
                  </a:cubicBezTo>
                  <a:cubicBezTo>
                    <a:pt x="706" y="657"/>
                    <a:pt x="705" y="658"/>
                    <a:pt x="707" y="661"/>
                  </a:cubicBezTo>
                  <a:cubicBezTo>
                    <a:pt x="709" y="665"/>
                    <a:pt x="713" y="675"/>
                    <a:pt x="714" y="677"/>
                  </a:cubicBezTo>
                  <a:cubicBezTo>
                    <a:pt x="715" y="680"/>
                    <a:pt x="729" y="700"/>
                    <a:pt x="729" y="700"/>
                  </a:cubicBezTo>
                  <a:cubicBezTo>
                    <a:pt x="729" y="700"/>
                    <a:pt x="734" y="716"/>
                    <a:pt x="735" y="718"/>
                  </a:cubicBezTo>
                  <a:cubicBezTo>
                    <a:pt x="737" y="720"/>
                    <a:pt x="751" y="721"/>
                    <a:pt x="743" y="730"/>
                  </a:cubicBezTo>
                  <a:cubicBezTo>
                    <a:pt x="735" y="738"/>
                    <a:pt x="734" y="741"/>
                    <a:pt x="735" y="744"/>
                  </a:cubicBezTo>
                  <a:cubicBezTo>
                    <a:pt x="735" y="748"/>
                    <a:pt x="739" y="758"/>
                    <a:pt x="739" y="758"/>
                  </a:cubicBezTo>
                  <a:cubicBezTo>
                    <a:pt x="739" y="758"/>
                    <a:pt x="734" y="762"/>
                    <a:pt x="736" y="768"/>
                  </a:cubicBezTo>
                  <a:cubicBezTo>
                    <a:pt x="737" y="773"/>
                    <a:pt x="736" y="774"/>
                    <a:pt x="739" y="777"/>
                  </a:cubicBezTo>
                  <a:cubicBezTo>
                    <a:pt x="743" y="780"/>
                    <a:pt x="740" y="785"/>
                    <a:pt x="746" y="781"/>
                  </a:cubicBezTo>
                  <a:cubicBezTo>
                    <a:pt x="751" y="776"/>
                    <a:pt x="753" y="777"/>
                    <a:pt x="754" y="774"/>
                  </a:cubicBezTo>
                  <a:cubicBezTo>
                    <a:pt x="756" y="771"/>
                    <a:pt x="759" y="761"/>
                    <a:pt x="759" y="770"/>
                  </a:cubicBezTo>
                  <a:cubicBezTo>
                    <a:pt x="760" y="778"/>
                    <a:pt x="753" y="787"/>
                    <a:pt x="756" y="790"/>
                  </a:cubicBezTo>
                  <a:cubicBezTo>
                    <a:pt x="760" y="794"/>
                    <a:pt x="768" y="792"/>
                    <a:pt x="768" y="795"/>
                  </a:cubicBezTo>
                  <a:cubicBezTo>
                    <a:pt x="768" y="798"/>
                    <a:pt x="760" y="807"/>
                    <a:pt x="759" y="812"/>
                  </a:cubicBezTo>
                  <a:cubicBezTo>
                    <a:pt x="758" y="818"/>
                    <a:pt x="757" y="819"/>
                    <a:pt x="757" y="824"/>
                  </a:cubicBezTo>
                  <a:cubicBezTo>
                    <a:pt x="758" y="828"/>
                    <a:pt x="760" y="837"/>
                    <a:pt x="758" y="839"/>
                  </a:cubicBezTo>
                  <a:cubicBezTo>
                    <a:pt x="755" y="841"/>
                    <a:pt x="752" y="847"/>
                    <a:pt x="746" y="847"/>
                  </a:cubicBezTo>
                  <a:cubicBezTo>
                    <a:pt x="740" y="847"/>
                    <a:pt x="729" y="842"/>
                    <a:pt x="725" y="840"/>
                  </a:cubicBezTo>
                  <a:cubicBezTo>
                    <a:pt x="721" y="838"/>
                    <a:pt x="712" y="824"/>
                    <a:pt x="712" y="824"/>
                  </a:cubicBezTo>
                  <a:cubicBezTo>
                    <a:pt x="712" y="824"/>
                    <a:pt x="714" y="811"/>
                    <a:pt x="712" y="807"/>
                  </a:cubicBezTo>
                  <a:cubicBezTo>
                    <a:pt x="710" y="804"/>
                    <a:pt x="705" y="794"/>
                    <a:pt x="702" y="794"/>
                  </a:cubicBezTo>
                  <a:cubicBezTo>
                    <a:pt x="699" y="794"/>
                    <a:pt x="705" y="791"/>
                    <a:pt x="692" y="793"/>
                  </a:cubicBezTo>
                  <a:cubicBezTo>
                    <a:pt x="680" y="796"/>
                    <a:pt x="687" y="798"/>
                    <a:pt x="676" y="797"/>
                  </a:cubicBezTo>
                  <a:cubicBezTo>
                    <a:pt x="666" y="797"/>
                    <a:pt x="667" y="798"/>
                    <a:pt x="661" y="797"/>
                  </a:cubicBezTo>
                  <a:cubicBezTo>
                    <a:pt x="655" y="795"/>
                    <a:pt x="653" y="800"/>
                    <a:pt x="650" y="794"/>
                  </a:cubicBezTo>
                  <a:cubicBezTo>
                    <a:pt x="648" y="788"/>
                    <a:pt x="652" y="788"/>
                    <a:pt x="646" y="784"/>
                  </a:cubicBezTo>
                  <a:cubicBezTo>
                    <a:pt x="640" y="780"/>
                    <a:pt x="641" y="776"/>
                    <a:pt x="635" y="779"/>
                  </a:cubicBezTo>
                  <a:cubicBezTo>
                    <a:pt x="630" y="781"/>
                    <a:pt x="619" y="776"/>
                    <a:pt x="619" y="776"/>
                  </a:cubicBezTo>
                  <a:cubicBezTo>
                    <a:pt x="619" y="776"/>
                    <a:pt x="620" y="773"/>
                    <a:pt x="612" y="774"/>
                  </a:cubicBezTo>
                  <a:cubicBezTo>
                    <a:pt x="605" y="774"/>
                    <a:pt x="601" y="780"/>
                    <a:pt x="599" y="782"/>
                  </a:cubicBezTo>
                  <a:cubicBezTo>
                    <a:pt x="598" y="784"/>
                    <a:pt x="595" y="804"/>
                    <a:pt x="595" y="804"/>
                  </a:cubicBezTo>
                  <a:cubicBezTo>
                    <a:pt x="595" y="804"/>
                    <a:pt x="594" y="814"/>
                    <a:pt x="590" y="813"/>
                  </a:cubicBezTo>
                  <a:cubicBezTo>
                    <a:pt x="586" y="812"/>
                    <a:pt x="582" y="811"/>
                    <a:pt x="581" y="810"/>
                  </a:cubicBezTo>
                  <a:cubicBezTo>
                    <a:pt x="580" y="808"/>
                    <a:pt x="560" y="807"/>
                    <a:pt x="555" y="807"/>
                  </a:cubicBezTo>
                  <a:cubicBezTo>
                    <a:pt x="550" y="807"/>
                    <a:pt x="536" y="807"/>
                    <a:pt x="530" y="807"/>
                  </a:cubicBezTo>
                  <a:cubicBezTo>
                    <a:pt x="524" y="807"/>
                    <a:pt x="516" y="808"/>
                    <a:pt x="515" y="809"/>
                  </a:cubicBezTo>
                  <a:cubicBezTo>
                    <a:pt x="514" y="811"/>
                    <a:pt x="508" y="802"/>
                    <a:pt x="504" y="805"/>
                  </a:cubicBezTo>
                  <a:cubicBezTo>
                    <a:pt x="500" y="807"/>
                    <a:pt x="496" y="813"/>
                    <a:pt x="495" y="816"/>
                  </a:cubicBezTo>
                  <a:cubicBezTo>
                    <a:pt x="494" y="819"/>
                    <a:pt x="492" y="826"/>
                    <a:pt x="487" y="826"/>
                  </a:cubicBezTo>
                  <a:cubicBezTo>
                    <a:pt x="482" y="826"/>
                    <a:pt x="476" y="821"/>
                    <a:pt x="472" y="826"/>
                  </a:cubicBezTo>
                  <a:cubicBezTo>
                    <a:pt x="468" y="831"/>
                    <a:pt x="463" y="839"/>
                    <a:pt x="463" y="841"/>
                  </a:cubicBezTo>
                  <a:cubicBezTo>
                    <a:pt x="463" y="844"/>
                    <a:pt x="461" y="847"/>
                    <a:pt x="455" y="853"/>
                  </a:cubicBezTo>
                  <a:cubicBezTo>
                    <a:pt x="448" y="858"/>
                    <a:pt x="453" y="861"/>
                    <a:pt x="445" y="861"/>
                  </a:cubicBezTo>
                  <a:cubicBezTo>
                    <a:pt x="437" y="861"/>
                    <a:pt x="437" y="861"/>
                    <a:pt x="437" y="861"/>
                  </a:cubicBezTo>
                  <a:cubicBezTo>
                    <a:pt x="437" y="861"/>
                    <a:pt x="431" y="867"/>
                    <a:pt x="428" y="867"/>
                  </a:cubicBezTo>
                  <a:cubicBezTo>
                    <a:pt x="425" y="867"/>
                    <a:pt x="425" y="861"/>
                    <a:pt x="423" y="859"/>
                  </a:cubicBezTo>
                  <a:cubicBezTo>
                    <a:pt x="421" y="857"/>
                    <a:pt x="423" y="853"/>
                    <a:pt x="415" y="855"/>
                  </a:cubicBezTo>
                  <a:cubicBezTo>
                    <a:pt x="406" y="857"/>
                    <a:pt x="396" y="856"/>
                    <a:pt x="393" y="856"/>
                  </a:cubicBezTo>
                  <a:cubicBezTo>
                    <a:pt x="391" y="856"/>
                    <a:pt x="380" y="857"/>
                    <a:pt x="380" y="859"/>
                  </a:cubicBezTo>
                  <a:cubicBezTo>
                    <a:pt x="380" y="861"/>
                    <a:pt x="367" y="858"/>
                    <a:pt x="369" y="855"/>
                  </a:cubicBezTo>
                  <a:cubicBezTo>
                    <a:pt x="370" y="852"/>
                    <a:pt x="372" y="839"/>
                    <a:pt x="374" y="836"/>
                  </a:cubicBezTo>
                  <a:cubicBezTo>
                    <a:pt x="375" y="833"/>
                    <a:pt x="379" y="818"/>
                    <a:pt x="379" y="818"/>
                  </a:cubicBezTo>
                  <a:cubicBezTo>
                    <a:pt x="379" y="818"/>
                    <a:pt x="369" y="818"/>
                    <a:pt x="367" y="818"/>
                  </a:cubicBezTo>
                  <a:cubicBezTo>
                    <a:pt x="366" y="819"/>
                    <a:pt x="360" y="817"/>
                    <a:pt x="358" y="819"/>
                  </a:cubicBezTo>
                  <a:cubicBezTo>
                    <a:pt x="357" y="821"/>
                    <a:pt x="352" y="823"/>
                    <a:pt x="348" y="826"/>
                  </a:cubicBezTo>
                  <a:cubicBezTo>
                    <a:pt x="344" y="829"/>
                    <a:pt x="333" y="834"/>
                    <a:pt x="333" y="834"/>
                  </a:cubicBezTo>
                  <a:cubicBezTo>
                    <a:pt x="333" y="834"/>
                    <a:pt x="332" y="830"/>
                    <a:pt x="327" y="828"/>
                  </a:cubicBezTo>
                  <a:cubicBezTo>
                    <a:pt x="323" y="826"/>
                    <a:pt x="315" y="824"/>
                    <a:pt x="312" y="822"/>
                  </a:cubicBezTo>
                  <a:cubicBezTo>
                    <a:pt x="310" y="821"/>
                    <a:pt x="308" y="816"/>
                    <a:pt x="305" y="819"/>
                  </a:cubicBezTo>
                  <a:cubicBezTo>
                    <a:pt x="302" y="821"/>
                    <a:pt x="302" y="819"/>
                    <a:pt x="300" y="824"/>
                  </a:cubicBezTo>
                  <a:cubicBezTo>
                    <a:pt x="298" y="829"/>
                    <a:pt x="301" y="833"/>
                    <a:pt x="297" y="831"/>
                  </a:cubicBezTo>
                  <a:cubicBezTo>
                    <a:pt x="293" y="829"/>
                    <a:pt x="287" y="827"/>
                    <a:pt x="287" y="827"/>
                  </a:cubicBezTo>
                  <a:cubicBezTo>
                    <a:pt x="287" y="827"/>
                    <a:pt x="281" y="825"/>
                    <a:pt x="281" y="822"/>
                  </a:cubicBezTo>
                  <a:cubicBezTo>
                    <a:pt x="281" y="819"/>
                    <a:pt x="283" y="815"/>
                    <a:pt x="284" y="813"/>
                  </a:cubicBezTo>
                  <a:cubicBezTo>
                    <a:pt x="285" y="811"/>
                    <a:pt x="287" y="808"/>
                    <a:pt x="286" y="806"/>
                  </a:cubicBezTo>
                  <a:cubicBezTo>
                    <a:pt x="284" y="803"/>
                    <a:pt x="282" y="798"/>
                    <a:pt x="279" y="799"/>
                  </a:cubicBezTo>
                  <a:cubicBezTo>
                    <a:pt x="276" y="801"/>
                    <a:pt x="273" y="802"/>
                    <a:pt x="267" y="808"/>
                  </a:cubicBezTo>
                  <a:cubicBezTo>
                    <a:pt x="261" y="814"/>
                    <a:pt x="258" y="813"/>
                    <a:pt x="258" y="819"/>
                  </a:cubicBezTo>
                  <a:cubicBezTo>
                    <a:pt x="259" y="824"/>
                    <a:pt x="256" y="830"/>
                    <a:pt x="259" y="833"/>
                  </a:cubicBezTo>
                  <a:cubicBezTo>
                    <a:pt x="261" y="835"/>
                    <a:pt x="262" y="829"/>
                    <a:pt x="264" y="839"/>
                  </a:cubicBezTo>
                  <a:cubicBezTo>
                    <a:pt x="267" y="849"/>
                    <a:pt x="263" y="846"/>
                    <a:pt x="266" y="854"/>
                  </a:cubicBezTo>
                  <a:cubicBezTo>
                    <a:pt x="268" y="861"/>
                    <a:pt x="267" y="870"/>
                    <a:pt x="267" y="874"/>
                  </a:cubicBezTo>
                  <a:cubicBezTo>
                    <a:pt x="266" y="879"/>
                    <a:pt x="270" y="885"/>
                    <a:pt x="261" y="886"/>
                  </a:cubicBezTo>
                  <a:cubicBezTo>
                    <a:pt x="252" y="888"/>
                    <a:pt x="244" y="892"/>
                    <a:pt x="241" y="894"/>
                  </a:cubicBezTo>
                  <a:cubicBezTo>
                    <a:pt x="239" y="897"/>
                    <a:pt x="233" y="903"/>
                    <a:pt x="233" y="903"/>
                  </a:cubicBezTo>
                  <a:cubicBezTo>
                    <a:pt x="233" y="903"/>
                    <a:pt x="230" y="903"/>
                    <a:pt x="228" y="903"/>
                  </a:cubicBezTo>
                  <a:cubicBezTo>
                    <a:pt x="227" y="903"/>
                    <a:pt x="220" y="894"/>
                    <a:pt x="220" y="894"/>
                  </a:cubicBezTo>
                  <a:cubicBezTo>
                    <a:pt x="220" y="894"/>
                    <a:pt x="218" y="879"/>
                    <a:pt x="216" y="880"/>
                  </a:cubicBezTo>
                  <a:cubicBezTo>
                    <a:pt x="215" y="880"/>
                    <a:pt x="207" y="874"/>
                    <a:pt x="207" y="874"/>
                  </a:cubicBezTo>
                  <a:cubicBezTo>
                    <a:pt x="207" y="874"/>
                    <a:pt x="203" y="875"/>
                    <a:pt x="205" y="868"/>
                  </a:cubicBezTo>
                  <a:cubicBezTo>
                    <a:pt x="207" y="862"/>
                    <a:pt x="207" y="865"/>
                    <a:pt x="209" y="859"/>
                  </a:cubicBezTo>
                  <a:cubicBezTo>
                    <a:pt x="212" y="853"/>
                    <a:pt x="215" y="852"/>
                    <a:pt x="210" y="851"/>
                  </a:cubicBezTo>
                  <a:cubicBezTo>
                    <a:pt x="205" y="850"/>
                    <a:pt x="199" y="844"/>
                    <a:pt x="199" y="844"/>
                  </a:cubicBezTo>
                  <a:cubicBezTo>
                    <a:pt x="199" y="844"/>
                    <a:pt x="192" y="843"/>
                    <a:pt x="193" y="835"/>
                  </a:cubicBezTo>
                  <a:cubicBezTo>
                    <a:pt x="193" y="827"/>
                    <a:pt x="192" y="824"/>
                    <a:pt x="192" y="824"/>
                  </a:cubicBezTo>
                  <a:cubicBezTo>
                    <a:pt x="192" y="824"/>
                    <a:pt x="193" y="821"/>
                    <a:pt x="188" y="820"/>
                  </a:cubicBezTo>
                  <a:cubicBezTo>
                    <a:pt x="183" y="820"/>
                    <a:pt x="178" y="818"/>
                    <a:pt x="176" y="817"/>
                  </a:cubicBezTo>
                  <a:cubicBezTo>
                    <a:pt x="173" y="817"/>
                    <a:pt x="167" y="816"/>
                    <a:pt x="164" y="813"/>
                  </a:cubicBezTo>
                  <a:cubicBezTo>
                    <a:pt x="161" y="811"/>
                    <a:pt x="153" y="804"/>
                    <a:pt x="149" y="807"/>
                  </a:cubicBezTo>
                  <a:cubicBezTo>
                    <a:pt x="145" y="809"/>
                    <a:pt x="140" y="814"/>
                    <a:pt x="137" y="818"/>
                  </a:cubicBezTo>
                  <a:cubicBezTo>
                    <a:pt x="135" y="821"/>
                    <a:pt x="133" y="836"/>
                    <a:pt x="131" y="839"/>
                  </a:cubicBezTo>
                  <a:cubicBezTo>
                    <a:pt x="129" y="841"/>
                    <a:pt x="123" y="846"/>
                    <a:pt x="119" y="851"/>
                  </a:cubicBezTo>
                  <a:cubicBezTo>
                    <a:pt x="115" y="855"/>
                    <a:pt x="113" y="858"/>
                    <a:pt x="111" y="858"/>
                  </a:cubicBezTo>
                  <a:cubicBezTo>
                    <a:pt x="109" y="858"/>
                    <a:pt x="96" y="852"/>
                    <a:pt x="96" y="852"/>
                  </a:cubicBezTo>
                  <a:cubicBezTo>
                    <a:pt x="96" y="852"/>
                    <a:pt x="92" y="842"/>
                    <a:pt x="92" y="840"/>
                  </a:cubicBezTo>
                  <a:cubicBezTo>
                    <a:pt x="91" y="837"/>
                    <a:pt x="91" y="830"/>
                    <a:pt x="93" y="828"/>
                  </a:cubicBezTo>
                  <a:cubicBezTo>
                    <a:pt x="95" y="827"/>
                    <a:pt x="107" y="814"/>
                    <a:pt x="107" y="814"/>
                  </a:cubicBezTo>
                  <a:cubicBezTo>
                    <a:pt x="118" y="799"/>
                    <a:pt x="118" y="799"/>
                    <a:pt x="118" y="799"/>
                  </a:cubicBezTo>
                  <a:cubicBezTo>
                    <a:pt x="141" y="790"/>
                    <a:pt x="141" y="790"/>
                    <a:pt x="141" y="790"/>
                  </a:cubicBezTo>
                  <a:cubicBezTo>
                    <a:pt x="160" y="782"/>
                    <a:pt x="160" y="782"/>
                    <a:pt x="160" y="782"/>
                  </a:cubicBezTo>
                  <a:cubicBezTo>
                    <a:pt x="160" y="782"/>
                    <a:pt x="174" y="778"/>
                    <a:pt x="176" y="778"/>
                  </a:cubicBezTo>
                  <a:cubicBezTo>
                    <a:pt x="177" y="778"/>
                    <a:pt x="191" y="778"/>
                    <a:pt x="191" y="778"/>
                  </a:cubicBezTo>
                  <a:cubicBezTo>
                    <a:pt x="191" y="778"/>
                    <a:pt x="195" y="773"/>
                    <a:pt x="197" y="777"/>
                  </a:cubicBezTo>
                  <a:cubicBezTo>
                    <a:pt x="199" y="781"/>
                    <a:pt x="205" y="788"/>
                    <a:pt x="205" y="788"/>
                  </a:cubicBezTo>
                  <a:cubicBezTo>
                    <a:pt x="210" y="788"/>
                    <a:pt x="210" y="788"/>
                    <a:pt x="210" y="788"/>
                  </a:cubicBezTo>
                  <a:cubicBezTo>
                    <a:pt x="221" y="772"/>
                    <a:pt x="221" y="772"/>
                    <a:pt x="221" y="772"/>
                  </a:cubicBezTo>
                  <a:cubicBezTo>
                    <a:pt x="221" y="772"/>
                    <a:pt x="219" y="764"/>
                    <a:pt x="217" y="763"/>
                  </a:cubicBezTo>
                  <a:cubicBezTo>
                    <a:pt x="216" y="762"/>
                    <a:pt x="205" y="751"/>
                    <a:pt x="205" y="751"/>
                  </a:cubicBezTo>
                  <a:cubicBezTo>
                    <a:pt x="205" y="751"/>
                    <a:pt x="202" y="743"/>
                    <a:pt x="205" y="742"/>
                  </a:cubicBezTo>
                  <a:cubicBezTo>
                    <a:pt x="208" y="741"/>
                    <a:pt x="217" y="739"/>
                    <a:pt x="217" y="739"/>
                  </a:cubicBezTo>
                  <a:cubicBezTo>
                    <a:pt x="219" y="728"/>
                    <a:pt x="219" y="728"/>
                    <a:pt x="219" y="728"/>
                  </a:cubicBezTo>
                  <a:cubicBezTo>
                    <a:pt x="210" y="725"/>
                    <a:pt x="210" y="725"/>
                    <a:pt x="210" y="725"/>
                  </a:cubicBezTo>
                  <a:cubicBezTo>
                    <a:pt x="210" y="725"/>
                    <a:pt x="211" y="711"/>
                    <a:pt x="211" y="709"/>
                  </a:cubicBezTo>
                  <a:cubicBezTo>
                    <a:pt x="211" y="706"/>
                    <a:pt x="217" y="701"/>
                    <a:pt x="217" y="696"/>
                  </a:cubicBezTo>
                  <a:cubicBezTo>
                    <a:pt x="217" y="692"/>
                    <a:pt x="213" y="678"/>
                    <a:pt x="213" y="676"/>
                  </a:cubicBezTo>
                  <a:cubicBezTo>
                    <a:pt x="213" y="673"/>
                    <a:pt x="202" y="668"/>
                    <a:pt x="202" y="668"/>
                  </a:cubicBezTo>
                  <a:cubicBezTo>
                    <a:pt x="202" y="614"/>
                    <a:pt x="202" y="614"/>
                    <a:pt x="202" y="614"/>
                  </a:cubicBezTo>
                  <a:cubicBezTo>
                    <a:pt x="202" y="614"/>
                    <a:pt x="193" y="607"/>
                    <a:pt x="191" y="604"/>
                  </a:cubicBezTo>
                  <a:cubicBezTo>
                    <a:pt x="189" y="602"/>
                    <a:pt x="181" y="589"/>
                    <a:pt x="181" y="589"/>
                  </a:cubicBezTo>
                  <a:cubicBezTo>
                    <a:pt x="188" y="573"/>
                    <a:pt x="188" y="573"/>
                    <a:pt x="188" y="573"/>
                  </a:cubicBezTo>
                  <a:cubicBezTo>
                    <a:pt x="204" y="567"/>
                    <a:pt x="204" y="567"/>
                    <a:pt x="204" y="567"/>
                  </a:cubicBezTo>
                  <a:cubicBezTo>
                    <a:pt x="210" y="553"/>
                    <a:pt x="210" y="553"/>
                    <a:pt x="210" y="553"/>
                  </a:cubicBezTo>
                  <a:cubicBezTo>
                    <a:pt x="220" y="550"/>
                    <a:pt x="220" y="550"/>
                    <a:pt x="220" y="550"/>
                  </a:cubicBezTo>
                  <a:cubicBezTo>
                    <a:pt x="235" y="548"/>
                    <a:pt x="235" y="548"/>
                    <a:pt x="235" y="548"/>
                  </a:cubicBezTo>
                  <a:cubicBezTo>
                    <a:pt x="239" y="533"/>
                    <a:pt x="239" y="533"/>
                    <a:pt x="239" y="533"/>
                  </a:cubicBezTo>
                  <a:cubicBezTo>
                    <a:pt x="242" y="518"/>
                    <a:pt x="242" y="518"/>
                    <a:pt x="242" y="518"/>
                  </a:cubicBezTo>
                  <a:cubicBezTo>
                    <a:pt x="242" y="518"/>
                    <a:pt x="234" y="509"/>
                    <a:pt x="235" y="506"/>
                  </a:cubicBezTo>
                  <a:cubicBezTo>
                    <a:pt x="236" y="504"/>
                    <a:pt x="245" y="494"/>
                    <a:pt x="247" y="494"/>
                  </a:cubicBezTo>
                  <a:cubicBezTo>
                    <a:pt x="248" y="494"/>
                    <a:pt x="251" y="501"/>
                    <a:pt x="251" y="501"/>
                  </a:cubicBezTo>
                  <a:cubicBezTo>
                    <a:pt x="251" y="501"/>
                    <a:pt x="263" y="508"/>
                    <a:pt x="263" y="506"/>
                  </a:cubicBezTo>
                  <a:cubicBezTo>
                    <a:pt x="263" y="504"/>
                    <a:pt x="266" y="495"/>
                    <a:pt x="266" y="495"/>
                  </a:cubicBezTo>
                  <a:cubicBezTo>
                    <a:pt x="266" y="495"/>
                    <a:pt x="275" y="500"/>
                    <a:pt x="276" y="502"/>
                  </a:cubicBezTo>
                  <a:cubicBezTo>
                    <a:pt x="276" y="504"/>
                    <a:pt x="284" y="501"/>
                    <a:pt x="284" y="500"/>
                  </a:cubicBezTo>
                  <a:cubicBezTo>
                    <a:pt x="284" y="498"/>
                    <a:pt x="288" y="487"/>
                    <a:pt x="288" y="487"/>
                  </a:cubicBezTo>
                  <a:cubicBezTo>
                    <a:pt x="288" y="487"/>
                    <a:pt x="278" y="478"/>
                    <a:pt x="276" y="477"/>
                  </a:cubicBezTo>
                  <a:cubicBezTo>
                    <a:pt x="274" y="475"/>
                    <a:pt x="270" y="467"/>
                    <a:pt x="271" y="464"/>
                  </a:cubicBezTo>
                  <a:cubicBezTo>
                    <a:pt x="271" y="462"/>
                    <a:pt x="272" y="449"/>
                    <a:pt x="272" y="449"/>
                  </a:cubicBezTo>
                  <a:cubicBezTo>
                    <a:pt x="266" y="444"/>
                    <a:pt x="266" y="444"/>
                    <a:pt x="266" y="444"/>
                  </a:cubicBezTo>
                  <a:cubicBezTo>
                    <a:pt x="276" y="435"/>
                    <a:pt x="276" y="435"/>
                    <a:pt x="276" y="435"/>
                  </a:cubicBezTo>
                  <a:cubicBezTo>
                    <a:pt x="273" y="420"/>
                    <a:pt x="273" y="420"/>
                    <a:pt x="273" y="420"/>
                  </a:cubicBezTo>
                  <a:cubicBezTo>
                    <a:pt x="238" y="386"/>
                    <a:pt x="238" y="386"/>
                    <a:pt x="238" y="386"/>
                  </a:cubicBezTo>
                  <a:cubicBezTo>
                    <a:pt x="244" y="375"/>
                    <a:pt x="244" y="375"/>
                    <a:pt x="244" y="375"/>
                  </a:cubicBezTo>
                  <a:cubicBezTo>
                    <a:pt x="244" y="375"/>
                    <a:pt x="248" y="368"/>
                    <a:pt x="246" y="368"/>
                  </a:cubicBezTo>
                  <a:cubicBezTo>
                    <a:pt x="245" y="368"/>
                    <a:pt x="228" y="363"/>
                    <a:pt x="228" y="363"/>
                  </a:cubicBezTo>
                  <a:cubicBezTo>
                    <a:pt x="217" y="353"/>
                    <a:pt x="217" y="353"/>
                    <a:pt x="217" y="353"/>
                  </a:cubicBezTo>
                  <a:cubicBezTo>
                    <a:pt x="218" y="330"/>
                    <a:pt x="218" y="330"/>
                    <a:pt x="218" y="330"/>
                  </a:cubicBezTo>
                  <a:cubicBezTo>
                    <a:pt x="218" y="330"/>
                    <a:pt x="224" y="324"/>
                    <a:pt x="224" y="323"/>
                  </a:cubicBezTo>
                  <a:cubicBezTo>
                    <a:pt x="224" y="321"/>
                    <a:pt x="222" y="314"/>
                    <a:pt x="222" y="314"/>
                  </a:cubicBezTo>
                  <a:cubicBezTo>
                    <a:pt x="222" y="314"/>
                    <a:pt x="212" y="306"/>
                    <a:pt x="213" y="305"/>
                  </a:cubicBezTo>
                  <a:cubicBezTo>
                    <a:pt x="215" y="303"/>
                    <a:pt x="226" y="301"/>
                    <a:pt x="226" y="301"/>
                  </a:cubicBezTo>
                  <a:cubicBezTo>
                    <a:pt x="222" y="283"/>
                    <a:pt x="222" y="283"/>
                    <a:pt x="222" y="283"/>
                  </a:cubicBezTo>
                  <a:cubicBezTo>
                    <a:pt x="218" y="265"/>
                    <a:pt x="218" y="265"/>
                    <a:pt x="218" y="265"/>
                  </a:cubicBezTo>
                  <a:cubicBezTo>
                    <a:pt x="218" y="265"/>
                    <a:pt x="218" y="250"/>
                    <a:pt x="217" y="251"/>
                  </a:cubicBezTo>
                  <a:cubicBezTo>
                    <a:pt x="215" y="251"/>
                    <a:pt x="208" y="241"/>
                    <a:pt x="204" y="252"/>
                  </a:cubicBezTo>
                  <a:cubicBezTo>
                    <a:pt x="199" y="264"/>
                    <a:pt x="199" y="266"/>
                    <a:pt x="197" y="266"/>
                  </a:cubicBezTo>
                  <a:cubicBezTo>
                    <a:pt x="196" y="267"/>
                    <a:pt x="194" y="267"/>
                    <a:pt x="191" y="267"/>
                  </a:cubicBezTo>
                  <a:cubicBezTo>
                    <a:pt x="187" y="267"/>
                    <a:pt x="178" y="264"/>
                    <a:pt x="178" y="264"/>
                  </a:cubicBezTo>
                  <a:cubicBezTo>
                    <a:pt x="176" y="250"/>
                    <a:pt x="176" y="250"/>
                    <a:pt x="176" y="250"/>
                  </a:cubicBezTo>
                  <a:cubicBezTo>
                    <a:pt x="176" y="250"/>
                    <a:pt x="171" y="249"/>
                    <a:pt x="169" y="252"/>
                  </a:cubicBezTo>
                  <a:cubicBezTo>
                    <a:pt x="166" y="255"/>
                    <a:pt x="166" y="259"/>
                    <a:pt x="163" y="257"/>
                  </a:cubicBezTo>
                  <a:cubicBezTo>
                    <a:pt x="161" y="255"/>
                    <a:pt x="157" y="248"/>
                    <a:pt x="157" y="248"/>
                  </a:cubicBezTo>
                  <a:cubicBezTo>
                    <a:pt x="157" y="248"/>
                    <a:pt x="161" y="244"/>
                    <a:pt x="162" y="242"/>
                  </a:cubicBezTo>
                  <a:cubicBezTo>
                    <a:pt x="164" y="241"/>
                    <a:pt x="167" y="232"/>
                    <a:pt x="167" y="231"/>
                  </a:cubicBezTo>
                  <a:cubicBezTo>
                    <a:pt x="167" y="229"/>
                    <a:pt x="164" y="216"/>
                    <a:pt x="164" y="216"/>
                  </a:cubicBezTo>
                  <a:cubicBezTo>
                    <a:pt x="164" y="216"/>
                    <a:pt x="154" y="215"/>
                    <a:pt x="153" y="217"/>
                  </a:cubicBezTo>
                  <a:cubicBezTo>
                    <a:pt x="152" y="219"/>
                    <a:pt x="146" y="222"/>
                    <a:pt x="146" y="222"/>
                  </a:cubicBezTo>
                  <a:cubicBezTo>
                    <a:pt x="146" y="222"/>
                    <a:pt x="141" y="212"/>
                    <a:pt x="138" y="213"/>
                  </a:cubicBezTo>
                  <a:cubicBezTo>
                    <a:pt x="134" y="214"/>
                    <a:pt x="128" y="211"/>
                    <a:pt x="126" y="214"/>
                  </a:cubicBezTo>
                  <a:cubicBezTo>
                    <a:pt x="124" y="217"/>
                    <a:pt x="121" y="222"/>
                    <a:pt x="121" y="222"/>
                  </a:cubicBezTo>
                  <a:cubicBezTo>
                    <a:pt x="113" y="212"/>
                    <a:pt x="113" y="212"/>
                    <a:pt x="113" y="212"/>
                  </a:cubicBezTo>
                  <a:cubicBezTo>
                    <a:pt x="113" y="212"/>
                    <a:pt x="124" y="196"/>
                    <a:pt x="116" y="199"/>
                  </a:cubicBezTo>
                  <a:cubicBezTo>
                    <a:pt x="109" y="202"/>
                    <a:pt x="106" y="210"/>
                    <a:pt x="105" y="211"/>
                  </a:cubicBezTo>
                  <a:cubicBezTo>
                    <a:pt x="103" y="212"/>
                    <a:pt x="95" y="210"/>
                    <a:pt x="95" y="210"/>
                  </a:cubicBezTo>
                  <a:cubicBezTo>
                    <a:pt x="95" y="210"/>
                    <a:pt x="89" y="201"/>
                    <a:pt x="87" y="201"/>
                  </a:cubicBezTo>
                  <a:cubicBezTo>
                    <a:pt x="84" y="201"/>
                    <a:pt x="71" y="200"/>
                    <a:pt x="71" y="200"/>
                  </a:cubicBezTo>
                  <a:cubicBezTo>
                    <a:pt x="71" y="200"/>
                    <a:pt x="68" y="211"/>
                    <a:pt x="71" y="212"/>
                  </a:cubicBezTo>
                  <a:cubicBezTo>
                    <a:pt x="74" y="213"/>
                    <a:pt x="75" y="216"/>
                    <a:pt x="74" y="219"/>
                  </a:cubicBezTo>
                  <a:cubicBezTo>
                    <a:pt x="73" y="222"/>
                    <a:pt x="67" y="231"/>
                    <a:pt x="66" y="235"/>
                  </a:cubicBezTo>
                  <a:cubicBezTo>
                    <a:pt x="65" y="239"/>
                    <a:pt x="60" y="247"/>
                    <a:pt x="58" y="250"/>
                  </a:cubicBezTo>
                  <a:cubicBezTo>
                    <a:pt x="56" y="252"/>
                    <a:pt x="45" y="257"/>
                    <a:pt x="42" y="257"/>
                  </a:cubicBezTo>
                  <a:cubicBezTo>
                    <a:pt x="40" y="258"/>
                    <a:pt x="27" y="252"/>
                    <a:pt x="27" y="252"/>
                  </a:cubicBezTo>
                  <a:cubicBezTo>
                    <a:pt x="16" y="244"/>
                    <a:pt x="16" y="244"/>
                    <a:pt x="16" y="244"/>
                  </a:cubicBezTo>
                  <a:cubicBezTo>
                    <a:pt x="8" y="225"/>
                    <a:pt x="8" y="225"/>
                    <a:pt x="8" y="225"/>
                  </a:cubicBezTo>
                  <a:cubicBezTo>
                    <a:pt x="19" y="204"/>
                    <a:pt x="19" y="204"/>
                    <a:pt x="19" y="204"/>
                  </a:cubicBezTo>
                  <a:cubicBezTo>
                    <a:pt x="19" y="204"/>
                    <a:pt x="14" y="184"/>
                    <a:pt x="12" y="184"/>
                  </a:cubicBezTo>
                  <a:cubicBezTo>
                    <a:pt x="10" y="184"/>
                    <a:pt x="0" y="171"/>
                    <a:pt x="0" y="171"/>
                  </a:cubicBezTo>
                  <a:cubicBezTo>
                    <a:pt x="9" y="141"/>
                    <a:pt x="9" y="141"/>
                    <a:pt x="9" y="141"/>
                  </a:cubicBezTo>
                  <a:cubicBezTo>
                    <a:pt x="9" y="141"/>
                    <a:pt x="18" y="132"/>
                    <a:pt x="18" y="130"/>
                  </a:cubicBezTo>
                  <a:cubicBezTo>
                    <a:pt x="18" y="127"/>
                    <a:pt x="10" y="112"/>
                    <a:pt x="10" y="112"/>
                  </a:cubicBezTo>
                  <a:cubicBezTo>
                    <a:pt x="18" y="100"/>
                    <a:pt x="18" y="100"/>
                    <a:pt x="18" y="100"/>
                  </a:cubicBezTo>
                  <a:cubicBezTo>
                    <a:pt x="18" y="100"/>
                    <a:pt x="40" y="97"/>
                    <a:pt x="41" y="98"/>
                  </a:cubicBezTo>
                  <a:cubicBezTo>
                    <a:pt x="43" y="98"/>
                    <a:pt x="50" y="93"/>
                    <a:pt x="52" y="93"/>
                  </a:cubicBezTo>
                  <a:cubicBezTo>
                    <a:pt x="54" y="94"/>
                    <a:pt x="62" y="95"/>
                    <a:pt x="65" y="98"/>
                  </a:cubicBezTo>
                  <a:cubicBezTo>
                    <a:pt x="69" y="100"/>
                    <a:pt x="76" y="97"/>
                    <a:pt x="79" y="99"/>
                  </a:cubicBezTo>
                  <a:cubicBezTo>
                    <a:pt x="82" y="101"/>
                    <a:pt x="100" y="102"/>
                    <a:pt x="100" y="102"/>
                  </a:cubicBezTo>
                  <a:cubicBezTo>
                    <a:pt x="100" y="102"/>
                    <a:pt x="104" y="95"/>
                    <a:pt x="105" y="92"/>
                  </a:cubicBezTo>
                  <a:cubicBezTo>
                    <a:pt x="105" y="89"/>
                    <a:pt x="106" y="72"/>
                    <a:pt x="106" y="72"/>
                  </a:cubicBezTo>
                  <a:cubicBezTo>
                    <a:pt x="106" y="72"/>
                    <a:pt x="106" y="60"/>
                    <a:pt x="109" y="61"/>
                  </a:cubicBezTo>
                  <a:cubicBezTo>
                    <a:pt x="113" y="62"/>
                    <a:pt x="127" y="61"/>
                    <a:pt x="127" y="61"/>
                  </a:cubicBezTo>
                  <a:cubicBezTo>
                    <a:pt x="140" y="47"/>
                    <a:pt x="140" y="47"/>
                    <a:pt x="140" y="47"/>
                  </a:cubicBezTo>
                  <a:cubicBezTo>
                    <a:pt x="147" y="45"/>
                    <a:pt x="147" y="45"/>
                    <a:pt x="147" y="45"/>
                  </a:cubicBezTo>
                  <a:cubicBezTo>
                    <a:pt x="147" y="31"/>
                    <a:pt x="147" y="31"/>
                    <a:pt x="147" y="31"/>
                  </a:cubicBezTo>
                  <a:cubicBezTo>
                    <a:pt x="147" y="31"/>
                    <a:pt x="152" y="19"/>
                    <a:pt x="155" y="22"/>
                  </a:cubicBezTo>
                  <a:cubicBezTo>
                    <a:pt x="159" y="25"/>
                    <a:pt x="165" y="27"/>
                    <a:pt x="165" y="27"/>
                  </a:cubicBezTo>
                  <a:cubicBezTo>
                    <a:pt x="180" y="28"/>
                    <a:pt x="180" y="28"/>
                    <a:pt x="180" y="28"/>
                  </a:cubicBezTo>
                  <a:cubicBezTo>
                    <a:pt x="191" y="19"/>
                    <a:pt x="191" y="19"/>
                    <a:pt x="191" y="19"/>
                  </a:cubicBezTo>
                  <a:cubicBezTo>
                    <a:pt x="195" y="10"/>
                    <a:pt x="195" y="10"/>
                    <a:pt x="195" y="10"/>
                  </a:cubicBezTo>
                  <a:cubicBezTo>
                    <a:pt x="212" y="0"/>
                    <a:pt x="212" y="0"/>
                    <a:pt x="212" y="0"/>
                  </a:cubicBezTo>
                  <a:cubicBezTo>
                    <a:pt x="230" y="5"/>
                    <a:pt x="230" y="5"/>
                    <a:pt x="230" y="5"/>
                  </a:cubicBezTo>
                  <a:cubicBezTo>
                    <a:pt x="238" y="14"/>
                    <a:pt x="238" y="14"/>
                    <a:pt x="238" y="14"/>
                  </a:cubicBezTo>
                  <a:cubicBezTo>
                    <a:pt x="251" y="23"/>
                    <a:pt x="251" y="23"/>
                    <a:pt x="251" y="23"/>
                  </a:cubicBezTo>
                  <a:cubicBezTo>
                    <a:pt x="251" y="23"/>
                    <a:pt x="273" y="40"/>
                    <a:pt x="273" y="41"/>
                  </a:cubicBezTo>
                  <a:cubicBezTo>
                    <a:pt x="273" y="43"/>
                    <a:pt x="285" y="49"/>
                    <a:pt x="285" y="49"/>
                  </a:cubicBezTo>
                  <a:cubicBezTo>
                    <a:pt x="285" y="49"/>
                    <a:pt x="293" y="47"/>
                    <a:pt x="293" y="50"/>
                  </a:cubicBezTo>
                  <a:cubicBezTo>
                    <a:pt x="294" y="53"/>
                    <a:pt x="304" y="61"/>
                    <a:pt x="305" y="63"/>
                  </a:cubicBezTo>
                  <a:cubicBezTo>
                    <a:pt x="305" y="65"/>
                    <a:pt x="311" y="81"/>
                    <a:pt x="311" y="81"/>
                  </a:cubicBezTo>
                  <a:cubicBezTo>
                    <a:pt x="321" y="92"/>
                    <a:pt x="321" y="92"/>
                    <a:pt x="321" y="92"/>
                  </a:cubicBezTo>
                  <a:cubicBezTo>
                    <a:pt x="331" y="97"/>
                    <a:pt x="331" y="97"/>
                    <a:pt x="331" y="97"/>
                  </a:cubicBezTo>
                  <a:cubicBezTo>
                    <a:pt x="334" y="87"/>
                    <a:pt x="334" y="87"/>
                    <a:pt x="334" y="87"/>
                  </a:cubicBezTo>
                  <a:cubicBezTo>
                    <a:pt x="337" y="85"/>
                    <a:pt x="337" y="85"/>
                    <a:pt x="337" y="85"/>
                  </a:cubicBezTo>
                  <a:cubicBezTo>
                    <a:pt x="351" y="85"/>
                    <a:pt x="351" y="85"/>
                    <a:pt x="351" y="85"/>
                  </a:cubicBezTo>
                  <a:cubicBezTo>
                    <a:pt x="356" y="76"/>
                    <a:pt x="356" y="76"/>
                    <a:pt x="356" y="76"/>
                  </a:cubicBezTo>
                  <a:cubicBezTo>
                    <a:pt x="356" y="76"/>
                    <a:pt x="348" y="70"/>
                    <a:pt x="345" y="70"/>
                  </a:cubicBezTo>
                  <a:cubicBezTo>
                    <a:pt x="343" y="70"/>
                    <a:pt x="332" y="71"/>
                    <a:pt x="332" y="71"/>
                  </a:cubicBezTo>
                  <a:cubicBezTo>
                    <a:pt x="328" y="66"/>
                    <a:pt x="328" y="66"/>
                    <a:pt x="328" y="66"/>
                  </a:cubicBezTo>
                  <a:cubicBezTo>
                    <a:pt x="338" y="60"/>
                    <a:pt x="338" y="60"/>
                    <a:pt x="338" y="60"/>
                  </a:cubicBezTo>
                  <a:cubicBezTo>
                    <a:pt x="349" y="52"/>
                    <a:pt x="349" y="52"/>
                    <a:pt x="349" y="52"/>
                  </a:cubicBezTo>
                  <a:cubicBezTo>
                    <a:pt x="359" y="53"/>
                    <a:pt x="359" y="53"/>
                    <a:pt x="359" y="53"/>
                  </a:cubicBezTo>
                  <a:cubicBezTo>
                    <a:pt x="366" y="46"/>
                    <a:pt x="366" y="46"/>
                    <a:pt x="366" y="46"/>
                  </a:cubicBezTo>
                  <a:cubicBezTo>
                    <a:pt x="366" y="46"/>
                    <a:pt x="372" y="44"/>
                    <a:pt x="371" y="46"/>
                  </a:cubicBezTo>
                  <a:cubicBezTo>
                    <a:pt x="370" y="48"/>
                    <a:pt x="395" y="69"/>
                    <a:pt x="395" y="69"/>
                  </a:cubicBezTo>
                  <a:cubicBezTo>
                    <a:pt x="395" y="69"/>
                    <a:pt x="406" y="66"/>
                    <a:pt x="407" y="67"/>
                  </a:cubicBezTo>
                  <a:cubicBezTo>
                    <a:pt x="409" y="67"/>
                    <a:pt x="421" y="63"/>
                    <a:pt x="421" y="63"/>
                  </a:cubicBezTo>
                  <a:cubicBezTo>
                    <a:pt x="421" y="63"/>
                    <a:pt x="421" y="61"/>
                    <a:pt x="420" y="59"/>
                  </a:cubicBezTo>
                  <a:cubicBezTo>
                    <a:pt x="419" y="57"/>
                    <a:pt x="415" y="34"/>
                    <a:pt x="415" y="34"/>
                  </a:cubicBezTo>
                  <a:cubicBezTo>
                    <a:pt x="410" y="14"/>
                    <a:pt x="410" y="14"/>
                    <a:pt x="410" y="14"/>
                  </a:cubicBezTo>
                  <a:cubicBezTo>
                    <a:pt x="420" y="5"/>
                    <a:pt x="420" y="5"/>
                    <a:pt x="420" y="5"/>
                  </a:cubicBezTo>
                  <a:cubicBezTo>
                    <a:pt x="439" y="12"/>
                    <a:pt x="439" y="12"/>
                    <a:pt x="439" y="12"/>
                  </a:cubicBezTo>
                  <a:cubicBezTo>
                    <a:pt x="439" y="12"/>
                    <a:pt x="442" y="23"/>
                    <a:pt x="444" y="25"/>
                  </a:cubicBezTo>
                  <a:cubicBezTo>
                    <a:pt x="446" y="26"/>
                    <a:pt x="448" y="33"/>
                    <a:pt x="452" y="34"/>
                  </a:cubicBezTo>
                  <a:cubicBezTo>
                    <a:pt x="455" y="35"/>
                    <a:pt x="461" y="32"/>
                    <a:pt x="463" y="32"/>
                  </a:cubicBezTo>
                  <a:cubicBezTo>
                    <a:pt x="464" y="32"/>
                    <a:pt x="472" y="27"/>
                    <a:pt x="472" y="27"/>
                  </a:cubicBezTo>
                  <a:cubicBezTo>
                    <a:pt x="472" y="27"/>
                    <a:pt x="478" y="27"/>
                    <a:pt x="481" y="26"/>
                  </a:cubicBezTo>
                  <a:cubicBezTo>
                    <a:pt x="483" y="25"/>
                    <a:pt x="493" y="23"/>
                    <a:pt x="493" y="23"/>
                  </a:cubicBezTo>
                  <a:cubicBezTo>
                    <a:pt x="493" y="23"/>
                    <a:pt x="498" y="17"/>
                    <a:pt x="501" y="17"/>
                  </a:cubicBezTo>
                  <a:cubicBezTo>
                    <a:pt x="504" y="18"/>
                    <a:pt x="512" y="20"/>
                    <a:pt x="512" y="20"/>
                  </a:cubicBezTo>
                  <a:cubicBezTo>
                    <a:pt x="521" y="27"/>
                    <a:pt x="521" y="27"/>
                    <a:pt x="521" y="27"/>
                  </a:cubicBezTo>
                  <a:cubicBezTo>
                    <a:pt x="536" y="25"/>
                    <a:pt x="536" y="25"/>
                    <a:pt x="536" y="25"/>
                  </a:cubicBezTo>
                  <a:cubicBezTo>
                    <a:pt x="544" y="25"/>
                    <a:pt x="544" y="25"/>
                    <a:pt x="544" y="25"/>
                  </a:cubicBezTo>
                  <a:cubicBezTo>
                    <a:pt x="550" y="39"/>
                    <a:pt x="550" y="39"/>
                    <a:pt x="550" y="39"/>
                  </a:cubicBezTo>
                  <a:cubicBezTo>
                    <a:pt x="562" y="49"/>
                    <a:pt x="562" y="49"/>
                    <a:pt x="562" y="49"/>
                  </a:cubicBezTo>
                  <a:cubicBezTo>
                    <a:pt x="567" y="57"/>
                    <a:pt x="567" y="57"/>
                    <a:pt x="567" y="57"/>
                  </a:cubicBezTo>
                  <a:lnTo>
                    <a:pt x="568" y="55"/>
                  </a:lnTo>
                  <a:close/>
                </a:path>
              </a:pathLst>
            </a:custGeom>
            <a:solidFill>
              <a:schemeClr val="accent1"/>
            </a:solidFill>
            <a:ln w="5" cap="flat">
              <a:solidFill>
                <a:schemeClr val="tx1">
                  <a:lumMod val="50000"/>
                  <a:lumOff val="50000"/>
                </a:schemeClr>
              </a:solidFill>
              <a:prstDash val="solid"/>
              <a:miter lim="800000"/>
            </a:ln>
          </p:spPr>
          <p:txBody>
            <a:bodyPr vert="horz" wrap="square" lIns="243776" tIns="121888" rIns="243776" bIns="121888" numCol="1" anchor="t" anchorCtr="0" compatLnSpc="1"/>
            <a:lstStyle/>
            <a:p>
              <a:endParaRPr lang="en-US" sz="4800"/>
            </a:p>
          </p:txBody>
        </p:sp>
        <p:sp>
          <p:nvSpPr>
            <p:cNvPr id="23" name="Freeform 22"/>
            <p:cNvSpPr/>
            <p:nvPr/>
          </p:nvSpPr>
          <p:spPr bwMode="auto">
            <a:xfrm>
              <a:off x="1355725" y="2651125"/>
              <a:ext cx="755650" cy="1111250"/>
            </a:xfrm>
            <a:custGeom>
              <a:avLst/>
              <a:gdLst/>
              <a:ahLst/>
              <a:cxnLst>
                <a:cxn ang="0">
                  <a:pos x="379" y="67"/>
                </a:cxn>
                <a:cxn ang="0">
                  <a:pos x="354" y="75"/>
                </a:cxn>
                <a:cxn ang="0">
                  <a:pos x="333" y="82"/>
                </a:cxn>
                <a:cxn ang="0">
                  <a:pos x="334" y="101"/>
                </a:cxn>
                <a:cxn ang="0">
                  <a:pos x="309" y="82"/>
                </a:cxn>
                <a:cxn ang="0">
                  <a:pos x="323" y="62"/>
                </a:cxn>
                <a:cxn ang="0">
                  <a:pos x="328" y="26"/>
                </a:cxn>
                <a:cxn ang="0">
                  <a:pos x="310" y="9"/>
                </a:cxn>
                <a:cxn ang="0">
                  <a:pos x="271" y="18"/>
                </a:cxn>
                <a:cxn ang="0">
                  <a:pos x="241" y="63"/>
                </a:cxn>
                <a:cxn ang="0">
                  <a:pos x="210" y="42"/>
                </a:cxn>
                <a:cxn ang="0">
                  <a:pos x="196" y="77"/>
                </a:cxn>
                <a:cxn ang="0">
                  <a:pos x="147" y="99"/>
                </a:cxn>
                <a:cxn ang="0">
                  <a:pos x="172" y="116"/>
                </a:cxn>
                <a:cxn ang="0">
                  <a:pos x="129" y="146"/>
                </a:cxn>
                <a:cxn ang="0">
                  <a:pos x="117" y="191"/>
                </a:cxn>
                <a:cxn ang="0">
                  <a:pos x="65" y="247"/>
                </a:cxn>
                <a:cxn ang="0">
                  <a:pos x="65" y="300"/>
                </a:cxn>
                <a:cxn ang="0">
                  <a:pos x="36" y="307"/>
                </a:cxn>
                <a:cxn ang="0">
                  <a:pos x="43" y="339"/>
                </a:cxn>
                <a:cxn ang="0">
                  <a:pos x="64" y="356"/>
                </a:cxn>
                <a:cxn ang="0">
                  <a:pos x="48" y="376"/>
                </a:cxn>
                <a:cxn ang="0">
                  <a:pos x="20" y="406"/>
                </a:cxn>
                <a:cxn ang="0">
                  <a:pos x="1" y="433"/>
                </a:cxn>
                <a:cxn ang="0">
                  <a:pos x="21" y="460"/>
                </a:cxn>
                <a:cxn ang="0">
                  <a:pos x="62" y="442"/>
                </a:cxn>
                <a:cxn ang="0">
                  <a:pos x="103" y="462"/>
                </a:cxn>
                <a:cxn ang="0">
                  <a:pos x="121" y="531"/>
                </a:cxn>
                <a:cxn ang="0">
                  <a:pos x="118" y="571"/>
                </a:cxn>
                <a:cxn ang="0">
                  <a:pos x="139" y="592"/>
                </a:cxn>
                <a:cxn ang="0">
                  <a:pos x="150" y="559"/>
                </a:cxn>
                <a:cxn ang="0">
                  <a:pos x="185" y="591"/>
                </a:cxn>
                <a:cxn ang="0">
                  <a:pos x="173" y="624"/>
                </a:cxn>
                <a:cxn ang="0">
                  <a:pos x="198" y="612"/>
                </a:cxn>
                <a:cxn ang="0">
                  <a:pos x="206" y="583"/>
                </a:cxn>
                <a:cxn ang="0">
                  <a:pos x="227" y="596"/>
                </a:cxn>
                <a:cxn ang="0">
                  <a:pos x="211" y="553"/>
                </a:cxn>
                <a:cxn ang="0">
                  <a:pos x="205" y="498"/>
                </a:cxn>
                <a:cxn ang="0">
                  <a:pos x="217" y="439"/>
                </a:cxn>
                <a:cxn ang="0">
                  <a:pos x="259" y="421"/>
                </a:cxn>
                <a:cxn ang="0">
                  <a:pos x="290" y="429"/>
                </a:cxn>
                <a:cxn ang="0">
                  <a:pos x="321" y="388"/>
                </a:cxn>
                <a:cxn ang="0">
                  <a:pos x="354" y="371"/>
                </a:cxn>
                <a:cxn ang="0">
                  <a:pos x="382" y="355"/>
                </a:cxn>
                <a:cxn ang="0">
                  <a:pos x="415" y="327"/>
                </a:cxn>
                <a:cxn ang="0">
                  <a:pos x="407" y="276"/>
                </a:cxn>
                <a:cxn ang="0">
                  <a:pos x="376" y="264"/>
                </a:cxn>
                <a:cxn ang="0">
                  <a:pos x="386" y="228"/>
                </a:cxn>
                <a:cxn ang="0">
                  <a:pos x="382" y="214"/>
                </a:cxn>
                <a:cxn ang="0">
                  <a:pos x="387" y="190"/>
                </a:cxn>
                <a:cxn ang="0">
                  <a:pos x="412" y="178"/>
                </a:cxn>
                <a:cxn ang="0">
                  <a:pos x="397" y="144"/>
                </a:cxn>
                <a:cxn ang="0">
                  <a:pos x="427" y="130"/>
                </a:cxn>
                <a:cxn ang="0">
                  <a:pos x="391" y="94"/>
                </a:cxn>
              </a:cxnLst>
              <a:rect l="0" t="0" r="r" b="b"/>
              <a:pathLst>
                <a:path w="427" h="627">
                  <a:moveTo>
                    <a:pt x="394" y="79"/>
                  </a:moveTo>
                  <a:cubicBezTo>
                    <a:pt x="386" y="73"/>
                    <a:pt x="386" y="73"/>
                    <a:pt x="386" y="73"/>
                  </a:cubicBezTo>
                  <a:cubicBezTo>
                    <a:pt x="379" y="67"/>
                    <a:pt x="379" y="67"/>
                    <a:pt x="379" y="67"/>
                  </a:cubicBezTo>
                  <a:cubicBezTo>
                    <a:pt x="379" y="67"/>
                    <a:pt x="372" y="68"/>
                    <a:pt x="372" y="69"/>
                  </a:cubicBezTo>
                  <a:cubicBezTo>
                    <a:pt x="372" y="69"/>
                    <a:pt x="369" y="75"/>
                    <a:pt x="367" y="76"/>
                  </a:cubicBezTo>
                  <a:cubicBezTo>
                    <a:pt x="365" y="77"/>
                    <a:pt x="355" y="77"/>
                    <a:pt x="354" y="75"/>
                  </a:cubicBezTo>
                  <a:cubicBezTo>
                    <a:pt x="354" y="73"/>
                    <a:pt x="346" y="65"/>
                    <a:pt x="345" y="66"/>
                  </a:cubicBezTo>
                  <a:cubicBezTo>
                    <a:pt x="343" y="68"/>
                    <a:pt x="336" y="73"/>
                    <a:pt x="336" y="73"/>
                  </a:cubicBezTo>
                  <a:cubicBezTo>
                    <a:pt x="335" y="74"/>
                    <a:pt x="330" y="79"/>
                    <a:pt x="333" y="82"/>
                  </a:cubicBezTo>
                  <a:cubicBezTo>
                    <a:pt x="335" y="84"/>
                    <a:pt x="347" y="91"/>
                    <a:pt x="347" y="92"/>
                  </a:cubicBezTo>
                  <a:cubicBezTo>
                    <a:pt x="347" y="92"/>
                    <a:pt x="346" y="99"/>
                    <a:pt x="345" y="101"/>
                  </a:cubicBezTo>
                  <a:cubicBezTo>
                    <a:pt x="344" y="102"/>
                    <a:pt x="335" y="102"/>
                    <a:pt x="334" y="101"/>
                  </a:cubicBezTo>
                  <a:cubicBezTo>
                    <a:pt x="333" y="100"/>
                    <a:pt x="325" y="95"/>
                    <a:pt x="322" y="95"/>
                  </a:cubicBezTo>
                  <a:cubicBezTo>
                    <a:pt x="320" y="94"/>
                    <a:pt x="309" y="94"/>
                    <a:pt x="309" y="92"/>
                  </a:cubicBezTo>
                  <a:cubicBezTo>
                    <a:pt x="309" y="90"/>
                    <a:pt x="309" y="82"/>
                    <a:pt x="309" y="82"/>
                  </a:cubicBezTo>
                  <a:cubicBezTo>
                    <a:pt x="309" y="82"/>
                    <a:pt x="305" y="76"/>
                    <a:pt x="306" y="76"/>
                  </a:cubicBezTo>
                  <a:cubicBezTo>
                    <a:pt x="306" y="75"/>
                    <a:pt x="318" y="67"/>
                    <a:pt x="318" y="67"/>
                  </a:cubicBezTo>
                  <a:cubicBezTo>
                    <a:pt x="323" y="62"/>
                    <a:pt x="323" y="62"/>
                    <a:pt x="323" y="62"/>
                  </a:cubicBezTo>
                  <a:cubicBezTo>
                    <a:pt x="323" y="62"/>
                    <a:pt x="318" y="54"/>
                    <a:pt x="318" y="53"/>
                  </a:cubicBezTo>
                  <a:cubicBezTo>
                    <a:pt x="318" y="51"/>
                    <a:pt x="319" y="34"/>
                    <a:pt x="319" y="34"/>
                  </a:cubicBezTo>
                  <a:cubicBezTo>
                    <a:pt x="328" y="26"/>
                    <a:pt x="328" y="26"/>
                    <a:pt x="328" y="26"/>
                  </a:cubicBezTo>
                  <a:cubicBezTo>
                    <a:pt x="328" y="26"/>
                    <a:pt x="335" y="20"/>
                    <a:pt x="335" y="18"/>
                  </a:cubicBezTo>
                  <a:cubicBezTo>
                    <a:pt x="335" y="15"/>
                    <a:pt x="339" y="0"/>
                    <a:pt x="332" y="2"/>
                  </a:cubicBezTo>
                  <a:cubicBezTo>
                    <a:pt x="324" y="5"/>
                    <a:pt x="312" y="5"/>
                    <a:pt x="310" y="9"/>
                  </a:cubicBezTo>
                  <a:cubicBezTo>
                    <a:pt x="308" y="14"/>
                    <a:pt x="288" y="11"/>
                    <a:pt x="288" y="11"/>
                  </a:cubicBezTo>
                  <a:cubicBezTo>
                    <a:pt x="288" y="11"/>
                    <a:pt x="280" y="4"/>
                    <a:pt x="278" y="6"/>
                  </a:cubicBezTo>
                  <a:cubicBezTo>
                    <a:pt x="276" y="8"/>
                    <a:pt x="271" y="13"/>
                    <a:pt x="271" y="18"/>
                  </a:cubicBezTo>
                  <a:cubicBezTo>
                    <a:pt x="271" y="24"/>
                    <a:pt x="270" y="34"/>
                    <a:pt x="268" y="35"/>
                  </a:cubicBezTo>
                  <a:cubicBezTo>
                    <a:pt x="267" y="36"/>
                    <a:pt x="253" y="49"/>
                    <a:pt x="251" y="52"/>
                  </a:cubicBezTo>
                  <a:cubicBezTo>
                    <a:pt x="249" y="55"/>
                    <a:pt x="245" y="65"/>
                    <a:pt x="241" y="63"/>
                  </a:cubicBezTo>
                  <a:cubicBezTo>
                    <a:pt x="238" y="61"/>
                    <a:pt x="231" y="57"/>
                    <a:pt x="230" y="55"/>
                  </a:cubicBezTo>
                  <a:cubicBezTo>
                    <a:pt x="229" y="52"/>
                    <a:pt x="226" y="45"/>
                    <a:pt x="224" y="44"/>
                  </a:cubicBezTo>
                  <a:cubicBezTo>
                    <a:pt x="223" y="43"/>
                    <a:pt x="212" y="39"/>
                    <a:pt x="210" y="42"/>
                  </a:cubicBezTo>
                  <a:cubicBezTo>
                    <a:pt x="208" y="45"/>
                    <a:pt x="203" y="49"/>
                    <a:pt x="205" y="52"/>
                  </a:cubicBezTo>
                  <a:cubicBezTo>
                    <a:pt x="206" y="55"/>
                    <a:pt x="204" y="69"/>
                    <a:pt x="204" y="69"/>
                  </a:cubicBezTo>
                  <a:cubicBezTo>
                    <a:pt x="196" y="77"/>
                    <a:pt x="196" y="77"/>
                    <a:pt x="196" y="77"/>
                  </a:cubicBezTo>
                  <a:cubicBezTo>
                    <a:pt x="196" y="77"/>
                    <a:pt x="175" y="79"/>
                    <a:pt x="174" y="79"/>
                  </a:cubicBezTo>
                  <a:cubicBezTo>
                    <a:pt x="173" y="79"/>
                    <a:pt x="155" y="79"/>
                    <a:pt x="154" y="82"/>
                  </a:cubicBezTo>
                  <a:cubicBezTo>
                    <a:pt x="153" y="85"/>
                    <a:pt x="145" y="96"/>
                    <a:pt x="147" y="99"/>
                  </a:cubicBezTo>
                  <a:cubicBezTo>
                    <a:pt x="148" y="103"/>
                    <a:pt x="152" y="109"/>
                    <a:pt x="153" y="109"/>
                  </a:cubicBezTo>
                  <a:cubicBezTo>
                    <a:pt x="155" y="109"/>
                    <a:pt x="164" y="99"/>
                    <a:pt x="166" y="101"/>
                  </a:cubicBezTo>
                  <a:cubicBezTo>
                    <a:pt x="167" y="104"/>
                    <a:pt x="173" y="111"/>
                    <a:pt x="172" y="116"/>
                  </a:cubicBezTo>
                  <a:cubicBezTo>
                    <a:pt x="171" y="121"/>
                    <a:pt x="166" y="136"/>
                    <a:pt x="166" y="140"/>
                  </a:cubicBezTo>
                  <a:cubicBezTo>
                    <a:pt x="166" y="143"/>
                    <a:pt x="156" y="147"/>
                    <a:pt x="153" y="147"/>
                  </a:cubicBezTo>
                  <a:cubicBezTo>
                    <a:pt x="150" y="147"/>
                    <a:pt x="131" y="145"/>
                    <a:pt x="129" y="146"/>
                  </a:cubicBezTo>
                  <a:cubicBezTo>
                    <a:pt x="127" y="146"/>
                    <a:pt x="125" y="148"/>
                    <a:pt x="124" y="153"/>
                  </a:cubicBezTo>
                  <a:cubicBezTo>
                    <a:pt x="123" y="159"/>
                    <a:pt x="127" y="165"/>
                    <a:pt x="126" y="168"/>
                  </a:cubicBezTo>
                  <a:cubicBezTo>
                    <a:pt x="125" y="171"/>
                    <a:pt x="118" y="191"/>
                    <a:pt x="117" y="191"/>
                  </a:cubicBezTo>
                  <a:cubicBezTo>
                    <a:pt x="116" y="192"/>
                    <a:pt x="101" y="205"/>
                    <a:pt x="100" y="205"/>
                  </a:cubicBezTo>
                  <a:cubicBezTo>
                    <a:pt x="98" y="205"/>
                    <a:pt x="83" y="209"/>
                    <a:pt x="80" y="216"/>
                  </a:cubicBezTo>
                  <a:cubicBezTo>
                    <a:pt x="77" y="224"/>
                    <a:pt x="64" y="244"/>
                    <a:pt x="65" y="247"/>
                  </a:cubicBezTo>
                  <a:cubicBezTo>
                    <a:pt x="65" y="249"/>
                    <a:pt x="61" y="260"/>
                    <a:pt x="61" y="262"/>
                  </a:cubicBezTo>
                  <a:cubicBezTo>
                    <a:pt x="60" y="265"/>
                    <a:pt x="69" y="280"/>
                    <a:pt x="68" y="281"/>
                  </a:cubicBezTo>
                  <a:cubicBezTo>
                    <a:pt x="68" y="282"/>
                    <a:pt x="66" y="299"/>
                    <a:pt x="65" y="300"/>
                  </a:cubicBezTo>
                  <a:cubicBezTo>
                    <a:pt x="64" y="300"/>
                    <a:pt x="54" y="298"/>
                    <a:pt x="53" y="298"/>
                  </a:cubicBezTo>
                  <a:cubicBezTo>
                    <a:pt x="51" y="298"/>
                    <a:pt x="43" y="290"/>
                    <a:pt x="42" y="292"/>
                  </a:cubicBezTo>
                  <a:cubicBezTo>
                    <a:pt x="41" y="293"/>
                    <a:pt x="36" y="307"/>
                    <a:pt x="36" y="307"/>
                  </a:cubicBezTo>
                  <a:cubicBezTo>
                    <a:pt x="36" y="307"/>
                    <a:pt x="28" y="321"/>
                    <a:pt x="30" y="321"/>
                  </a:cubicBezTo>
                  <a:cubicBezTo>
                    <a:pt x="32" y="322"/>
                    <a:pt x="33" y="322"/>
                    <a:pt x="35" y="326"/>
                  </a:cubicBezTo>
                  <a:cubicBezTo>
                    <a:pt x="38" y="331"/>
                    <a:pt x="43" y="338"/>
                    <a:pt x="43" y="339"/>
                  </a:cubicBezTo>
                  <a:cubicBezTo>
                    <a:pt x="43" y="341"/>
                    <a:pt x="43" y="343"/>
                    <a:pt x="45" y="344"/>
                  </a:cubicBezTo>
                  <a:cubicBezTo>
                    <a:pt x="47" y="345"/>
                    <a:pt x="54" y="348"/>
                    <a:pt x="55" y="349"/>
                  </a:cubicBezTo>
                  <a:cubicBezTo>
                    <a:pt x="56" y="350"/>
                    <a:pt x="64" y="354"/>
                    <a:pt x="64" y="356"/>
                  </a:cubicBezTo>
                  <a:cubicBezTo>
                    <a:pt x="64" y="357"/>
                    <a:pt x="69" y="360"/>
                    <a:pt x="65" y="365"/>
                  </a:cubicBezTo>
                  <a:cubicBezTo>
                    <a:pt x="61" y="369"/>
                    <a:pt x="55" y="374"/>
                    <a:pt x="54" y="375"/>
                  </a:cubicBezTo>
                  <a:cubicBezTo>
                    <a:pt x="53" y="375"/>
                    <a:pt x="49" y="371"/>
                    <a:pt x="48" y="376"/>
                  </a:cubicBezTo>
                  <a:cubicBezTo>
                    <a:pt x="46" y="380"/>
                    <a:pt x="41" y="388"/>
                    <a:pt x="39" y="388"/>
                  </a:cubicBezTo>
                  <a:cubicBezTo>
                    <a:pt x="37" y="388"/>
                    <a:pt x="28" y="381"/>
                    <a:pt x="25" y="388"/>
                  </a:cubicBezTo>
                  <a:cubicBezTo>
                    <a:pt x="21" y="395"/>
                    <a:pt x="20" y="401"/>
                    <a:pt x="20" y="406"/>
                  </a:cubicBezTo>
                  <a:cubicBezTo>
                    <a:pt x="20" y="411"/>
                    <a:pt x="22" y="416"/>
                    <a:pt x="20" y="417"/>
                  </a:cubicBezTo>
                  <a:cubicBezTo>
                    <a:pt x="18" y="419"/>
                    <a:pt x="10" y="424"/>
                    <a:pt x="7" y="427"/>
                  </a:cubicBezTo>
                  <a:cubicBezTo>
                    <a:pt x="4" y="430"/>
                    <a:pt x="1" y="432"/>
                    <a:pt x="1" y="433"/>
                  </a:cubicBezTo>
                  <a:cubicBezTo>
                    <a:pt x="0" y="434"/>
                    <a:pt x="0" y="438"/>
                    <a:pt x="0" y="438"/>
                  </a:cubicBezTo>
                  <a:cubicBezTo>
                    <a:pt x="0" y="438"/>
                    <a:pt x="8" y="450"/>
                    <a:pt x="9" y="451"/>
                  </a:cubicBezTo>
                  <a:cubicBezTo>
                    <a:pt x="10" y="452"/>
                    <a:pt x="17" y="462"/>
                    <a:pt x="21" y="460"/>
                  </a:cubicBezTo>
                  <a:cubicBezTo>
                    <a:pt x="26" y="459"/>
                    <a:pt x="39" y="453"/>
                    <a:pt x="39" y="453"/>
                  </a:cubicBezTo>
                  <a:cubicBezTo>
                    <a:pt x="39" y="453"/>
                    <a:pt x="42" y="447"/>
                    <a:pt x="45" y="445"/>
                  </a:cubicBezTo>
                  <a:cubicBezTo>
                    <a:pt x="48" y="443"/>
                    <a:pt x="61" y="442"/>
                    <a:pt x="62" y="442"/>
                  </a:cubicBezTo>
                  <a:cubicBezTo>
                    <a:pt x="63" y="442"/>
                    <a:pt x="78" y="442"/>
                    <a:pt x="78" y="442"/>
                  </a:cubicBezTo>
                  <a:cubicBezTo>
                    <a:pt x="94" y="448"/>
                    <a:pt x="94" y="448"/>
                    <a:pt x="94" y="448"/>
                  </a:cubicBezTo>
                  <a:cubicBezTo>
                    <a:pt x="94" y="448"/>
                    <a:pt x="103" y="461"/>
                    <a:pt x="103" y="462"/>
                  </a:cubicBezTo>
                  <a:cubicBezTo>
                    <a:pt x="103" y="463"/>
                    <a:pt x="105" y="485"/>
                    <a:pt x="105" y="485"/>
                  </a:cubicBezTo>
                  <a:cubicBezTo>
                    <a:pt x="105" y="485"/>
                    <a:pt x="108" y="508"/>
                    <a:pt x="109" y="510"/>
                  </a:cubicBezTo>
                  <a:cubicBezTo>
                    <a:pt x="109" y="511"/>
                    <a:pt x="121" y="531"/>
                    <a:pt x="121" y="531"/>
                  </a:cubicBezTo>
                  <a:cubicBezTo>
                    <a:pt x="121" y="531"/>
                    <a:pt x="118" y="545"/>
                    <a:pt x="116" y="548"/>
                  </a:cubicBezTo>
                  <a:cubicBezTo>
                    <a:pt x="113" y="551"/>
                    <a:pt x="107" y="558"/>
                    <a:pt x="108" y="561"/>
                  </a:cubicBezTo>
                  <a:cubicBezTo>
                    <a:pt x="110" y="563"/>
                    <a:pt x="113" y="569"/>
                    <a:pt x="118" y="571"/>
                  </a:cubicBezTo>
                  <a:cubicBezTo>
                    <a:pt x="123" y="573"/>
                    <a:pt x="128" y="573"/>
                    <a:pt x="130" y="575"/>
                  </a:cubicBezTo>
                  <a:cubicBezTo>
                    <a:pt x="131" y="577"/>
                    <a:pt x="136" y="585"/>
                    <a:pt x="137" y="588"/>
                  </a:cubicBezTo>
                  <a:cubicBezTo>
                    <a:pt x="137" y="592"/>
                    <a:pt x="137" y="592"/>
                    <a:pt x="139" y="592"/>
                  </a:cubicBezTo>
                  <a:cubicBezTo>
                    <a:pt x="142" y="592"/>
                    <a:pt x="155" y="589"/>
                    <a:pt x="154" y="588"/>
                  </a:cubicBezTo>
                  <a:cubicBezTo>
                    <a:pt x="153" y="587"/>
                    <a:pt x="146" y="575"/>
                    <a:pt x="146" y="573"/>
                  </a:cubicBezTo>
                  <a:cubicBezTo>
                    <a:pt x="146" y="571"/>
                    <a:pt x="148" y="559"/>
                    <a:pt x="150" y="559"/>
                  </a:cubicBezTo>
                  <a:cubicBezTo>
                    <a:pt x="153" y="560"/>
                    <a:pt x="162" y="578"/>
                    <a:pt x="162" y="578"/>
                  </a:cubicBezTo>
                  <a:cubicBezTo>
                    <a:pt x="180" y="586"/>
                    <a:pt x="180" y="586"/>
                    <a:pt x="180" y="586"/>
                  </a:cubicBezTo>
                  <a:cubicBezTo>
                    <a:pt x="185" y="591"/>
                    <a:pt x="185" y="591"/>
                    <a:pt x="185" y="591"/>
                  </a:cubicBezTo>
                  <a:cubicBezTo>
                    <a:pt x="185" y="591"/>
                    <a:pt x="180" y="599"/>
                    <a:pt x="179" y="601"/>
                  </a:cubicBezTo>
                  <a:cubicBezTo>
                    <a:pt x="178" y="604"/>
                    <a:pt x="176" y="612"/>
                    <a:pt x="176" y="615"/>
                  </a:cubicBezTo>
                  <a:cubicBezTo>
                    <a:pt x="176" y="617"/>
                    <a:pt x="171" y="622"/>
                    <a:pt x="173" y="624"/>
                  </a:cubicBezTo>
                  <a:cubicBezTo>
                    <a:pt x="175" y="626"/>
                    <a:pt x="180" y="627"/>
                    <a:pt x="182" y="626"/>
                  </a:cubicBezTo>
                  <a:cubicBezTo>
                    <a:pt x="184" y="625"/>
                    <a:pt x="191" y="620"/>
                    <a:pt x="193" y="619"/>
                  </a:cubicBezTo>
                  <a:cubicBezTo>
                    <a:pt x="195" y="618"/>
                    <a:pt x="197" y="614"/>
                    <a:pt x="198" y="612"/>
                  </a:cubicBezTo>
                  <a:cubicBezTo>
                    <a:pt x="199" y="609"/>
                    <a:pt x="200" y="601"/>
                    <a:pt x="200" y="599"/>
                  </a:cubicBezTo>
                  <a:cubicBezTo>
                    <a:pt x="200" y="597"/>
                    <a:pt x="198" y="592"/>
                    <a:pt x="200" y="589"/>
                  </a:cubicBezTo>
                  <a:cubicBezTo>
                    <a:pt x="202" y="585"/>
                    <a:pt x="202" y="576"/>
                    <a:pt x="206" y="583"/>
                  </a:cubicBezTo>
                  <a:cubicBezTo>
                    <a:pt x="210" y="590"/>
                    <a:pt x="209" y="591"/>
                    <a:pt x="210" y="593"/>
                  </a:cubicBezTo>
                  <a:cubicBezTo>
                    <a:pt x="211" y="596"/>
                    <a:pt x="212" y="597"/>
                    <a:pt x="215" y="597"/>
                  </a:cubicBezTo>
                  <a:cubicBezTo>
                    <a:pt x="218" y="598"/>
                    <a:pt x="227" y="596"/>
                    <a:pt x="227" y="596"/>
                  </a:cubicBezTo>
                  <a:cubicBezTo>
                    <a:pt x="227" y="596"/>
                    <a:pt x="226" y="587"/>
                    <a:pt x="226" y="585"/>
                  </a:cubicBezTo>
                  <a:cubicBezTo>
                    <a:pt x="225" y="582"/>
                    <a:pt x="220" y="569"/>
                    <a:pt x="220" y="569"/>
                  </a:cubicBezTo>
                  <a:cubicBezTo>
                    <a:pt x="211" y="553"/>
                    <a:pt x="211" y="553"/>
                    <a:pt x="211" y="553"/>
                  </a:cubicBezTo>
                  <a:cubicBezTo>
                    <a:pt x="225" y="530"/>
                    <a:pt x="225" y="530"/>
                    <a:pt x="225" y="530"/>
                  </a:cubicBezTo>
                  <a:cubicBezTo>
                    <a:pt x="218" y="514"/>
                    <a:pt x="218" y="514"/>
                    <a:pt x="218" y="514"/>
                  </a:cubicBezTo>
                  <a:cubicBezTo>
                    <a:pt x="205" y="498"/>
                    <a:pt x="205" y="498"/>
                    <a:pt x="205" y="498"/>
                  </a:cubicBezTo>
                  <a:cubicBezTo>
                    <a:pt x="214" y="466"/>
                    <a:pt x="214" y="466"/>
                    <a:pt x="214" y="466"/>
                  </a:cubicBezTo>
                  <a:cubicBezTo>
                    <a:pt x="223" y="457"/>
                    <a:pt x="223" y="457"/>
                    <a:pt x="223" y="457"/>
                  </a:cubicBezTo>
                  <a:cubicBezTo>
                    <a:pt x="217" y="439"/>
                    <a:pt x="217" y="439"/>
                    <a:pt x="217" y="439"/>
                  </a:cubicBezTo>
                  <a:cubicBezTo>
                    <a:pt x="223" y="427"/>
                    <a:pt x="223" y="427"/>
                    <a:pt x="223" y="427"/>
                  </a:cubicBezTo>
                  <a:cubicBezTo>
                    <a:pt x="246" y="425"/>
                    <a:pt x="246" y="425"/>
                    <a:pt x="246" y="425"/>
                  </a:cubicBezTo>
                  <a:cubicBezTo>
                    <a:pt x="259" y="421"/>
                    <a:pt x="259" y="421"/>
                    <a:pt x="259" y="421"/>
                  </a:cubicBezTo>
                  <a:cubicBezTo>
                    <a:pt x="276" y="427"/>
                    <a:pt x="276" y="427"/>
                    <a:pt x="276" y="427"/>
                  </a:cubicBezTo>
                  <a:cubicBezTo>
                    <a:pt x="286" y="426"/>
                    <a:pt x="286" y="426"/>
                    <a:pt x="286" y="426"/>
                  </a:cubicBezTo>
                  <a:cubicBezTo>
                    <a:pt x="286" y="426"/>
                    <a:pt x="287" y="429"/>
                    <a:pt x="290" y="429"/>
                  </a:cubicBezTo>
                  <a:cubicBezTo>
                    <a:pt x="293" y="429"/>
                    <a:pt x="305" y="429"/>
                    <a:pt x="305" y="429"/>
                  </a:cubicBezTo>
                  <a:cubicBezTo>
                    <a:pt x="313" y="392"/>
                    <a:pt x="313" y="392"/>
                    <a:pt x="313" y="392"/>
                  </a:cubicBezTo>
                  <a:cubicBezTo>
                    <a:pt x="313" y="392"/>
                    <a:pt x="320" y="388"/>
                    <a:pt x="321" y="388"/>
                  </a:cubicBezTo>
                  <a:cubicBezTo>
                    <a:pt x="322" y="388"/>
                    <a:pt x="332" y="388"/>
                    <a:pt x="332" y="388"/>
                  </a:cubicBezTo>
                  <a:cubicBezTo>
                    <a:pt x="345" y="374"/>
                    <a:pt x="345" y="374"/>
                    <a:pt x="345" y="374"/>
                  </a:cubicBezTo>
                  <a:cubicBezTo>
                    <a:pt x="354" y="371"/>
                    <a:pt x="354" y="371"/>
                    <a:pt x="354" y="371"/>
                  </a:cubicBezTo>
                  <a:cubicBezTo>
                    <a:pt x="356" y="350"/>
                    <a:pt x="356" y="350"/>
                    <a:pt x="356" y="350"/>
                  </a:cubicBezTo>
                  <a:cubicBezTo>
                    <a:pt x="356" y="350"/>
                    <a:pt x="366" y="354"/>
                    <a:pt x="367" y="354"/>
                  </a:cubicBezTo>
                  <a:cubicBezTo>
                    <a:pt x="368" y="355"/>
                    <a:pt x="382" y="355"/>
                    <a:pt x="382" y="355"/>
                  </a:cubicBezTo>
                  <a:cubicBezTo>
                    <a:pt x="396" y="346"/>
                    <a:pt x="396" y="346"/>
                    <a:pt x="396" y="346"/>
                  </a:cubicBezTo>
                  <a:cubicBezTo>
                    <a:pt x="407" y="336"/>
                    <a:pt x="407" y="336"/>
                    <a:pt x="407" y="336"/>
                  </a:cubicBezTo>
                  <a:cubicBezTo>
                    <a:pt x="415" y="327"/>
                    <a:pt x="415" y="327"/>
                    <a:pt x="415" y="327"/>
                  </a:cubicBezTo>
                  <a:cubicBezTo>
                    <a:pt x="415" y="327"/>
                    <a:pt x="410" y="320"/>
                    <a:pt x="410" y="319"/>
                  </a:cubicBezTo>
                  <a:cubicBezTo>
                    <a:pt x="410" y="318"/>
                    <a:pt x="409" y="290"/>
                    <a:pt x="409" y="290"/>
                  </a:cubicBezTo>
                  <a:cubicBezTo>
                    <a:pt x="407" y="276"/>
                    <a:pt x="407" y="276"/>
                    <a:pt x="407" y="276"/>
                  </a:cubicBezTo>
                  <a:cubicBezTo>
                    <a:pt x="407" y="276"/>
                    <a:pt x="399" y="276"/>
                    <a:pt x="398" y="276"/>
                  </a:cubicBezTo>
                  <a:cubicBezTo>
                    <a:pt x="397" y="276"/>
                    <a:pt x="389" y="278"/>
                    <a:pt x="389" y="278"/>
                  </a:cubicBezTo>
                  <a:cubicBezTo>
                    <a:pt x="376" y="264"/>
                    <a:pt x="376" y="264"/>
                    <a:pt x="376" y="264"/>
                  </a:cubicBezTo>
                  <a:cubicBezTo>
                    <a:pt x="377" y="246"/>
                    <a:pt x="377" y="246"/>
                    <a:pt x="377" y="246"/>
                  </a:cubicBezTo>
                  <a:cubicBezTo>
                    <a:pt x="382" y="233"/>
                    <a:pt x="382" y="233"/>
                    <a:pt x="382" y="233"/>
                  </a:cubicBezTo>
                  <a:cubicBezTo>
                    <a:pt x="382" y="233"/>
                    <a:pt x="384" y="229"/>
                    <a:pt x="386" y="228"/>
                  </a:cubicBezTo>
                  <a:cubicBezTo>
                    <a:pt x="388" y="228"/>
                    <a:pt x="398" y="221"/>
                    <a:pt x="398" y="221"/>
                  </a:cubicBezTo>
                  <a:cubicBezTo>
                    <a:pt x="396" y="214"/>
                    <a:pt x="396" y="214"/>
                    <a:pt x="396" y="214"/>
                  </a:cubicBezTo>
                  <a:cubicBezTo>
                    <a:pt x="396" y="214"/>
                    <a:pt x="383" y="214"/>
                    <a:pt x="382" y="214"/>
                  </a:cubicBezTo>
                  <a:cubicBezTo>
                    <a:pt x="381" y="214"/>
                    <a:pt x="373" y="212"/>
                    <a:pt x="373" y="212"/>
                  </a:cubicBezTo>
                  <a:cubicBezTo>
                    <a:pt x="377" y="196"/>
                    <a:pt x="377" y="196"/>
                    <a:pt x="377" y="196"/>
                  </a:cubicBezTo>
                  <a:cubicBezTo>
                    <a:pt x="387" y="190"/>
                    <a:pt x="387" y="190"/>
                    <a:pt x="387" y="190"/>
                  </a:cubicBezTo>
                  <a:cubicBezTo>
                    <a:pt x="393" y="180"/>
                    <a:pt x="393" y="180"/>
                    <a:pt x="393" y="180"/>
                  </a:cubicBezTo>
                  <a:cubicBezTo>
                    <a:pt x="405" y="181"/>
                    <a:pt x="405" y="181"/>
                    <a:pt x="405" y="181"/>
                  </a:cubicBezTo>
                  <a:cubicBezTo>
                    <a:pt x="405" y="181"/>
                    <a:pt x="412" y="179"/>
                    <a:pt x="412" y="178"/>
                  </a:cubicBezTo>
                  <a:cubicBezTo>
                    <a:pt x="412" y="177"/>
                    <a:pt x="412" y="163"/>
                    <a:pt x="412" y="163"/>
                  </a:cubicBezTo>
                  <a:cubicBezTo>
                    <a:pt x="399" y="149"/>
                    <a:pt x="399" y="149"/>
                    <a:pt x="399" y="149"/>
                  </a:cubicBezTo>
                  <a:cubicBezTo>
                    <a:pt x="397" y="144"/>
                    <a:pt x="397" y="144"/>
                    <a:pt x="397" y="144"/>
                  </a:cubicBezTo>
                  <a:cubicBezTo>
                    <a:pt x="408" y="145"/>
                    <a:pt x="408" y="145"/>
                    <a:pt x="408" y="145"/>
                  </a:cubicBezTo>
                  <a:cubicBezTo>
                    <a:pt x="421" y="137"/>
                    <a:pt x="421" y="137"/>
                    <a:pt x="421" y="137"/>
                  </a:cubicBezTo>
                  <a:cubicBezTo>
                    <a:pt x="427" y="130"/>
                    <a:pt x="427" y="130"/>
                    <a:pt x="427" y="130"/>
                  </a:cubicBezTo>
                  <a:cubicBezTo>
                    <a:pt x="417" y="115"/>
                    <a:pt x="417" y="115"/>
                    <a:pt x="417" y="115"/>
                  </a:cubicBezTo>
                  <a:cubicBezTo>
                    <a:pt x="400" y="104"/>
                    <a:pt x="400" y="104"/>
                    <a:pt x="400" y="104"/>
                  </a:cubicBezTo>
                  <a:cubicBezTo>
                    <a:pt x="391" y="94"/>
                    <a:pt x="391" y="94"/>
                    <a:pt x="391" y="94"/>
                  </a:cubicBezTo>
                  <a:cubicBezTo>
                    <a:pt x="390" y="86"/>
                    <a:pt x="390" y="86"/>
                    <a:pt x="390" y="86"/>
                  </a:cubicBezTo>
                  <a:lnTo>
                    <a:pt x="394" y="79"/>
                  </a:lnTo>
                  <a:close/>
                </a:path>
              </a:pathLst>
            </a:custGeom>
            <a:grpFill/>
            <a:ln w="5" cap="flat">
              <a:solidFill>
                <a:schemeClr val="tx1">
                  <a:lumMod val="50000"/>
                  <a:lumOff val="50000"/>
                </a:schemeClr>
              </a:solidFill>
              <a:prstDash val="solid"/>
              <a:miter lim="800000"/>
            </a:ln>
          </p:spPr>
          <p:txBody>
            <a:bodyPr vert="horz" wrap="square" lIns="243776" tIns="121888" rIns="243776" bIns="121888" numCol="1" anchor="t" anchorCtr="0" compatLnSpc="1"/>
            <a:lstStyle/>
            <a:p>
              <a:endParaRPr lang="en-US" sz="4800"/>
            </a:p>
          </p:txBody>
        </p:sp>
        <p:sp>
          <p:nvSpPr>
            <p:cNvPr id="24" name="Freeform 23"/>
            <p:cNvSpPr/>
            <p:nvPr/>
          </p:nvSpPr>
          <p:spPr bwMode="auto">
            <a:xfrm>
              <a:off x="1962150" y="1600200"/>
              <a:ext cx="215900" cy="219075"/>
            </a:xfrm>
            <a:custGeom>
              <a:avLst/>
              <a:gdLst/>
              <a:ahLst/>
              <a:cxnLst>
                <a:cxn ang="0">
                  <a:pos x="2" y="68"/>
                </a:cxn>
                <a:cxn ang="0">
                  <a:pos x="2" y="78"/>
                </a:cxn>
                <a:cxn ang="0">
                  <a:pos x="13" y="92"/>
                </a:cxn>
                <a:cxn ang="0">
                  <a:pos x="22" y="102"/>
                </a:cxn>
                <a:cxn ang="0">
                  <a:pos x="26" y="117"/>
                </a:cxn>
                <a:cxn ang="0">
                  <a:pos x="33" y="113"/>
                </a:cxn>
                <a:cxn ang="0">
                  <a:pos x="40" y="104"/>
                </a:cxn>
                <a:cxn ang="0">
                  <a:pos x="44" y="116"/>
                </a:cxn>
                <a:cxn ang="0">
                  <a:pos x="51" y="124"/>
                </a:cxn>
                <a:cxn ang="0">
                  <a:pos x="62" y="118"/>
                </a:cxn>
                <a:cxn ang="0">
                  <a:pos x="74" y="110"/>
                </a:cxn>
                <a:cxn ang="0">
                  <a:pos x="81" y="105"/>
                </a:cxn>
                <a:cxn ang="0">
                  <a:pos x="89" y="107"/>
                </a:cxn>
                <a:cxn ang="0">
                  <a:pos x="95" y="115"/>
                </a:cxn>
                <a:cxn ang="0">
                  <a:pos x="105" y="114"/>
                </a:cxn>
                <a:cxn ang="0">
                  <a:pos x="112" y="109"/>
                </a:cxn>
                <a:cxn ang="0">
                  <a:pos x="122" y="107"/>
                </a:cxn>
                <a:cxn ang="0">
                  <a:pos x="117" y="96"/>
                </a:cxn>
                <a:cxn ang="0">
                  <a:pos x="101" y="81"/>
                </a:cxn>
                <a:cxn ang="0">
                  <a:pos x="93" y="73"/>
                </a:cxn>
                <a:cxn ang="0">
                  <a:pos x="83" y="67"/>
                </a:cxn>
                <a:cxn ang="0">
                  <a:pos x="86" y="58"/>
                </a:cxn>
                <a:cxn ang="0">
                  <a:pos x="87" y="46"/>
                </a:cxn>
                <a:cxn ang="0">
                  <a:pos x="92" y="37"/>
                </a:cxn>
                <a:cxn ang="0">
                  <a:pos x="88" y="30"/>
                </a:cxn>
                <a:cxn ang="0">
                  <a:pos x="82" y="21"/>
                </a:cxn>
                <a:cxn ang="0">
                  <a:pos x="78" y="6"/>
                </a:cxn>
                <a:cxn ang="0">
                  <a:pos x="74" y="0"/>
                </a:cxn>
                <a:cxn ang="0">
                  <a:pos x="65" y="5"/>
                </a:cxn>
                <a:cxn ang="0">
                  <a:pos x="60" y="8"/>
                </a:cxn>
                <a:cxn ang="0">
                  <a:pos x="42" y="16"/>
                </a:cxn>
                <a:cxn ang="0">
                  <a:pos x="38" y="24"/>
                </a:cxn>
                <a:cxn ang="0">
                  <a:pos x="39" y="32"/>
                </a:cxn>
                <a:cxn ang="0">
                  <a:pos x="34" y="37"/>
                </a:cxn>
                <a:cxn ang="0">
                  <a:pos x="16" y="42"/>
                </a:cxn>
                <a:cxn ang="0">
                  <a:pos x="9" y="45"/>
                </a:cxn>
                <a:cxn ang="0">
                  <a:pos x="6" y="57"/>
                </a:cxn>
                <a:cxn ang="0">
                  <a:pos x="17" y="64"/>
                </a:cxn>
                <a:cxn ang="0">
                  <a:pos x="31" y="68"/>
                </a:cxn>
                <a:cxn ang="0">
                  <a:pos x="41" y="68"/>
                </a:cxn>
                <a:cxn ang="0">
                  <a:pos x="48" y="73"/>
                </a:cxn>
                <a:cxn ang="0">
                  <a:pos x="38" y="76"/>
                </a:cxn>
                <a:cxn ang="0">
                  <a:pos x="25" y="74"/>
                </a:cxn>
                <a:cxn ang="0">
                  <a:pos x="16" y="71"/>
                </a:cxn>
                <a:cxn ang="0">
                  <a:pos x="7" y="68"/>
                </a:cxn>
                <a:cxn ang="0">
                  <a:pos x="2" y="68"/>
                </a:cxn>
              </a:cxnLst>
              <a:rect l="0" t="0" r="r" b="b"/>
              <a:pathLst>
                <a:path w="122" h="124">
                  <a:moveTo>
                    <a:pt x="2" y="68"/>
                  </a:moveTo>
                  <a:cubicBezTo>
                    <a:pt x="2" y="68"/>
                    <a:pt x="0" y="77"/>
                    <a:pt x="2" y="78"/>
                  </a:cubicBezTo>
                  <a:cubicBezTo>
                    <a:pt x="5" y="80"/>
                    <a:pt x="12" y="90"/>
                    <a:pt x="13" y="92"/>
                  </a:cubicBezTo>
                  <a:cubicBezTo>
                    <a:pt x="15" y="94"/>
                    <a:pt x="19" y="98"/>
                    <a:pt x="22" y="102"/>
                  </a:cubicBezTo>
                  <a:cubicBezTo>
                    <a:pt x="24" y="106"/>
                    <a:pt x="22" y="117"/>
                    <a:pt x="26" y="117"/>
                  </a:cubicBezTo>
                  <a:cubicBezTo>
                    <a:pt x="31" y="117"/>
                    <a:pt x="33" y="113"/>
                    <a:pt x="33" y="113"/>
                  </a:cubicBezTo>
                  <a:cubicBezTo>
                    <a:pt x="33" y="113"/>
                    <a:pt x="39" y="102"/>
                    <a:pt x="40" y="104"/>
                  </a:cubicBezTo>
                  <a:cubicBezTo>
                    <a:pt x="41" y="107"/>
                    <a:pt x="44" y="114"/>
                    <a:pt x="44" y="116"/>
                  </a:cubicBezTo>
                  <a:cubicBezTo>
                    <a:pt x="44" y="119"/>
                    <a:pt x="49" y="124"/>
                    <a:pt x="51" y="124"/>
                  </a:cubicBezTo>
                  <a:cubicBezTo>
                    <a:pt x="53" y="123"/>
                    <a:pt x="60" y="120"/>
                    <a:pt x="62" y="118"/>
                  </a:cubicBezTo>
                  <a:cubicBezTo>
                    <a:pt x="64" y="116"/>
                    <a:pt x="74" y="110"/>
                    <a:pt x="74" y="110"/>
                  </a:cubicBezTo>
                  <a:cubicBezTo>
                    <a:pt x="81" y="105"/>
                    <a:pt x="81" y="105"/>
                    <a:pt x="81" y="105"/>
                  </a:cubicBezTo>
                  <a:cubicBezTo>
                    <a:pt x="81" y="105"/>
                    <a:pt x="88" y="104"/>
                    <a:pt x="89" y="107"/>
                  </a:cubicBezTo>
                  <a:cubicBezTo>
                    <a:pt x="89" y="111"/>
                    <a:pt x="93" y="114"/>
                    <a:pt x="95" y="115"/>
                  </a:cubicBezTo>
                  <a:cubicBezTo>
                    <a:pt x="96" y="116"/>
                    <a:pt x="103" y="115"/>
                    <a:pt x="105" y="114"/>
                  </a:cubicBezTo>
                  <a:cubicBezTo>
                    <a:pt x="106" y="113"/>
                    <a:pt x="106" y="109"/>
                    <a:pt x="112" y="109"/>
                  </a:cubicBezTo>
                  <a:cubicBezTo>
                    <a:pt x="119" y="109"/>
                    <a:pt x="122" y="112"/>
                    <a:pt x="122" y="107"/>
                  </a:cubicBezTo>
                  <a:cubicBezTo>
                    <a:pt x="122" y="103"/>
                    <a:pt x="119" y="98"/>
                    <a:pt x="117" y="96"/>
                  </a:cubicBezTo>
                  <a:cubicBezTo>
                    <a:pt x="115" y="94"/>
                    <a:pt x="101" y="81"/>
                    <a:pt x="101" y="81"/>
                  </a:cubicBezTo>
                  <a:cubicBezTo>
                    <a:pt x="93" y="73"/>
                    <a:pt x="93" y="73"/>
                    <a:pt x="93" y="73"/>
                  </a:cubicBezTo>
                  <a:cubicBezTo>
                    <a:pt x="83" y="67"/>
                    <a:pt x="83" y="67"/>
                    <a:pt x="83" y="67"/>
                  </a:cubicBezTo>
                  <a:cubicBezTo>
                    <a:pt x="83" y="67"/>
                    <a:pt x="86" y="60"/>
                    <a:pt x="86" y="58"/>
                  </a:cubicBezTo>
                  <a:cubicBezTo>
                    <a:pt x="86" y="56"/>
                    <a:pt x="85" y="48"/>
                    <a:pt x="87" y="46"/>
                  </a:cubicBezTo>
                  <a:cubicBezTo>
                    <a:pt x="89" y="45"/>
                    <a:pt x="92" y="37"/>
                    <a:pt x="92" y="37"/>
                  </a:cubicBezTo>
                  <a:cubicBezTo>
                    <a:pt x="88" y="30"/>
                    <a:pt x="88" y="30"/>
                    <a:pt x="88" y="30"/>
                  </a:cubicBezTo>
                  <a:cubicBezTo>
                    <a:pt x="88" y="30"/>
                    <a:pt x="82" y="23"/>
                    <a:pt x="82" y="21"/>
                  </a:cubicBezTo>
                  <a:cubicBezTo>
                    <a:pt x="82" y="18"/>
                    <a:pt x="78" y="6"/>
                    <a:pt x="78" y="6"/>
                  </a:cubicBezTo>
                  <a:cubicBezTo>
                    <a:pt x="78" y="6"/>
                    <a:pt x="75" y="0"/>
                    <a:pt x="74" y="0"/>
                  </a:cubicBezTo>
                  <a:cubicBezTo>
                    <a:pt x="72" y="0"/>
                    <a:pt x="67" y="3"/>
                    <a:pt x="65" y="5"/>
                  </a:cubicBezTo>
                  <a:cubicBezTo>
                    <a:pt x="63" y="7"/>
                    <a:pt x="62" y="8"/>
                    <a:pt x="60" y="8"/>
                  </a:cubicBezTo>
                  <a:cubicBezTo>
                    <a:pt x="58" y="8"/>
                    <a:pt x="42" y="16"/>
                    <a:pt x="42" y="16"/>
                  </a:cubicBezTo>
                  <a:cubicBezTo>
                    <a:pt x="42" y="16"/>
                    <a:pt x="38" y="21"/>
                    <a:pt x="38" y="24"/>
                  </a:cubicBezTo>
                  <a:cubicBezTo>
                    <a:pt x="38" y="26"/>
                    <a:pt x="40" y="30"/>
                    <a:pt x="39" y="32"/>
                  </a:cubicBezTo>
                  <a:cubicBezTo>
                    <a:pt x="38" y="34"/>
                    <a:pt x="38" y="34"/>
                    <a:pt x="34" y="37"/>
                  </a:cubicBezTo>
                  <a:cubicBezTo>
                    <a:pt x="30" y="40"/>
                    <a:pt x="19" y="42"/>
                    <a:pt x="16" y="42"/>
                  </a:cubicBezTo>
                  <a:cubicBezTo>
                    <a:pt x="14" y="43"/>
                    <a:pt x="11" y="40"/>
                    <a:pt x="9" y="45"/>
                  </a:cubicBezTo>
                  <a:cubicBezTo>
                    <a:pt x="6" y="50"/>
                    <a:pt x="6" y="56"/>
                    <a:pt x="6" y="57"/>
                  </a:cubicBezTo>
                  <a:cubicBezTo>
                    <a:pt x="7" y="59"/>
                    <a:pt x="16" y="63"/>
                    <a:pt x="17" y="64"/>
                  </a:cubicBezTo>
                  <a:cubicBezTo>
                    <a:pt x="19" y="65"/>
                    <a:pt x="27" y="68"/>
                    <a:pt x="31" y="68"/>
                  </a:cubicBezTo>
                  <a:cubicBezTo>
                    <a:pt x="35" y="68"/>
                    <a:pt x="39" y="68"/>
                    <a:pt x="41" y="68"/>
                  </a:cubicBezTo>
                  <a:cubicBezTo>
                    <a:pt x="44" y="69"/>
                    <a:pt x="50" y="71"/>
                    <a:pt x="48" y="73"/>
                  </a:cubicBezTo>
                  <a:cubicBezTo>
                    <a:pt x="46" y="75"/>
                    <a:pt x="45" y="76"/>
                    <a:pt x="38" y="76"/>
                  </a:cubicBezTo>
                  <a:cubicBezTo>
                    <a:pt x="31" y="75"/>
                    <a:pt x="29" y="75"/>
                    <a:pt x="25" y="74"/>
                  </a:cubicBezTo>
                  <a:cubicBezTo>
                    <a:pt x="20" y="74"/>
                    <a:pt x="18" y="72"/>
                    <a:pt x="16" y="71"/>
                  </a:cubicBezTo>
                  <a:cubicBezTo>
                    <a:pt x="13" y="69"/>
                    <a:pt x="7" y="68"/>
                    <a:pt x="7" y="68"/>
                  </a:cubicBezTo>
                  <a:lnTo>
                    <a:pt x="2" y="68"/>
                  </a:lnTo>
                  <a:close/>
                </a:path>
              </a:pathLst>
            </a:custGeom>
            <a:grpFill/>
            <a:ln w="5" cap="flat">
              <a:solidFill>
                <a:schemeClr val="tx1">
                  <a:lumMod val="50000"/>
                  <a:lumOff val="50000"/>
                </a:schemeClr>
              </a:solidFill>
              <a:prstDash val="solid"/>
              <a:miter lim="800000"/>
            </a:ln>
          </p:spPr>
          <p:txBody>
            <a:bodyPr vert="horz" wrap="square" lIns="243776" tIns="121888" rIns="243776" bIns="121888" numCol="1" anchor="t" anchorCtr="0" compatLnSpc="1"/>
            <a:lstStyle/>
            <a:p>
              <a:endParaRPr lang="en-US" sz="4800"/>
            </a:p>
          </p:txBody>
        </p:sp>
        <p:sp>
          <p:nvSpPr>
            <p:cNvPr id="25" name="Oval 24"/>
            <p:cNvSpPr>
              <a:spLocks noChangeArrowheads="1"/>
            </p:cNvSpPr>
            <p:nvPr/>
          </p:nvSpPr>
          <p:spPr bwMode="auto">
            <a:xfrm>
              <a:off x="2063750" y="1314450"/>
              <a:ext cx="36513" cy="36513"/>
            </a:xfrm>
            <a:prstGeom prst="ellipse">
              <a:avLst/>
            </a:prstGeom>
            <a:grpFill/>
            <a:ln w="5" cap="flat">
              <a:solidFill>
                <a:schemeClr val="tx1">
                  <a:lumMod val="50000"/>
                  <a:lumOff val="50000"/>
                </a:schemeClr>
              </a:solidFill>
              <a:prstDash val="solid"/>
              <a:miter lim="800000"/>
            </a:ln>
          </p:spPr>
          <p:txBody>
            <a:bodyPr vert="horz" wrap="square" lIns="243776" tIns="121888" rIns="243776" bIns="121888" numCol="1" anchor="t" anchorCtr="0" compatLnSpc="1"/>
            <a:lstStyle/>
            <a:p>
              <a:endParaRPr lang="en-US" sz="4800"/>
            </a:p>
          </p:txBody>
        </p:sp>
        <p:sp>
          <p:nvSpPr>
            <p:cNvPr id="26" name="Freeform 25"/>
            <p:cNvSpPr/>
            <p:nvPr/>
          </p:nvSpPr>
          <p:spPr bwMode="auto">
            <a:xfrm>
              <a:off x="2525713" y="1728788"/>
              <a:ext cx="998538" cy="1055688"/>
            </a:xfrm>
            <a:custGeom>
              <a:avLst/>
              <a:gdLst/>
              <a:ahLst/>
              <a:cxnLst>
                <a:cxn ang="0">
                  <a:pos x="275" y="506"/>
                </a:cxn>
                <a:cxn ang="0">
                  <a:pos x="278" y="471"/>
                </a:cxn>
                <a:cxn ang="0">
                  <a:pos x="227" y="444"/>
                </a:cxn>
                <a:cxn ang="0">
                  <a:pos x="194" y="422"/>
                </a:cxn>
                <a:cxn ang="0">
                  <a:pos x="171" y="410"/>
                </a:cxn>
                <a:cxn ang="0">
                  <a:pos x="146" y="417"/>
                </a:cxn>
                <a:cxn ang="0">
                  <a:pos x="121" y="383"/>
                </a:cxn>
                <a:cxn ang="0">
                  <a:pos x="129" y="358"/>
                </a:cxn>
                <a:cxn ang="0">
                  <a:pos x="134" y="343"/>
                </a:cxn>
                <a:cxn ang="0">
                  <a:pos x="133" y="309"/>
                </a:cxn>
                <a:cxn ang="0">
                  <a:pos x="110" y="279"/>
                </a:cxn>
                <a:cxn ang="0">
                  <a:pos x="111" y="247"/>
                </a:cxn>
                <a:cxn ang="0">
                  <a:pos x="114" y="208"/>
                </a:cxn>
                <a:cxn ang="0">
                  <a:pos x="113" y="179"/>
                </a:cxn>
                <a:cxn ang="0">
                  <a:pos x="78" y="169"/>
                </a:cxn>
                <a:cxn ang="0">
                  <a:pos x="53" y="158"/>
                </a:cxn>
                <a:cxn ang="0">
                  <a:pos x="24" y="142"/>
                </a:cxn>
                <a:cxn ang="0">
                  <a:pos x="9" y="109"/>
                </a:cxn>
                <a:cxn ang="0">
                  <a:pos x="12" y="80"/>
                </a:cxn>
                <a:cxn ang="0">
                  <a:pos x="38" y="63"/>
                </a:cxn>
                <a:cxn ang="0">
                  <a:pos x="82" y="44"/>
                </a:cxn>
                <a:cxn ang="0">
                  <a:pos x="135" y="66"/>
                </a:cxn>
                <a:cxn ang="0">
                  <a:pos x="209" y="86"/>
                </a:cxn>
                <a:cxn ang="0">
                  <a:pos x="244" y="100"/>
                </a:cxn>
                <a:cxn ang="0">
                  <a:pos x="277" y="72"/>
                </a:cxn>
                <a:cxn ang="0">
                  <a:pos x="323" y="54"/>
                </a:cxn>
                <a:cxn ang="0">
                  <a:pos x="341" y="22"/>
                </a:cxn>
                <a:cxn ang="0">
                  <a:pos x="394" y="10"/>
                </a:cxn>
                <a:cxn ang="0">
                  <a:pos x="437" y="46"/>
                </a:cxn>
                <a:cxn ang="0">
                  <a:pos x="453" y="46"/>
                </a:cxn>
                <a:cxn ang="0">
                  <a:pos x="470" y="31"/>
                </a:cxn>
                <a:cxn ang="0">
                  <a:pos x="462" y="66"/>
                </a:cxn>
                <a:cxn ang="0">
                  <a:pos x="457" y="113"/>
                </a:cxn>
                <a:cxn ang="0">
                  <a:pos x="431" y="155"/>
                </a:cxn>
                <a:cxn ang="0">
                  <a:pos x="438" y="184"/>
                </a:cxn>
                <a:cxn ang="0">
                  <a:pos x="475" y="219"/>
                </a:cxn>
                <a:cxn ang="0">
                  <a:pos x="518" y="264"/>
                </a:cxn>
                <a:cxn ang="0">
                  <a:pos x="504" y="292"/>
                </a:cxn>
                <a:cxn ang="0">
                  <a:pos x="517" y="331"/>
                </a:cxn>
                <a:cxn ang="0">
                  <a:pos x="533" y="373"/>
                </a:cxn>
                <a:cxn ang="0">
                  <a:pos x="547" y="402"/>
                </a:cxn>
                <a:cxn ang="0">
                  <a:pos x="529" y="457"/>
                </a:cxn>
                <a:cxn ang="0">
                  <a:pos x="543" y="484"/>
                </a:cxn>
                <a:cxn ang="0">
                  <a:pos x="553" y="505"/>
                </a:cxn>
                <a:cxn ang="0">
                  <a:pos x="547" y="524"/>
                </a:cxn>
                <a:cxn ang="0">
                  <a:pos x="500" y="553"/>
                </a:cxn>
                <a:cxn ang="0">
                  <a:pos x="453" y="566"/>
                </a:cxn>
                <a:cxn ang="0">
                  <a:pos x="413" y="584"/>
                </a:cxn>
                <a:cxn ang="0">
                  <a:pos x="349" y="582"/>
                </a:cxn>
                <a:cxn ang="0">
                  <a:pos x="307" y="595"/>
                </a:cxn>
                <a:cxn ang="0">
                  <a:pos x="286" y="562"/>
                </a:cxn>
                <a:cxn ang="0">
                  <a:pos x="270" y="532"/>
                </a:cxn>
              </a:cxnLst>
              <a:rect l="0" t="0" r="r" b="b"/>
              <a:pathLst>
                <a:path w="564" h="595">
                  <a:moveTo>
                    <a:pt x="267" y="523"/>
                  </a:moveTo>
                  <a:cubicBezTo>
                    <a:pt x="268" y="523"/>
                    <a:pt x="273" y="518"/>
                    <a:pt x="273" y="517"/>
                  </a:cubicBezTo>
                  <a:cubicBezTo>
                    <a:pt x="274" y="512"/>
                    <a:pt x="273" y="508"/>
                    <a:pt x="275" y="506"/>
                  </a:cubicBezTo>
                  <a:cubicBezTo>
                    <a:pt x="276" y="504"/>
                    <a:pt x="282" y="504"/>
                    <a:pt x="285" y="498"/>
                  </a:cubicBezTo>
                  <a:cubicBezTo>
                    <a:pt x="287" y="493"/>
                    <a:pt x="287" y="493"/>
                    <a:pt x="284" y="486"/>
                  </a:cubicBezTo>
                  <a:cubicBezTo>
                    <a:pt x="281" y="480"/>
                    <a:pt x="279" y="474"/>
                    <a:pt x="278" y="471"/>
                  </a:cubicBezTo>
                  <a:cubicBezTo>
                    <a:pt x="277" y="468"/>
                    <a:pt x="261" y="448"/>
                    <a:pt x="261" y="448"/>
                  </a:cubicBezTo>
                  <a:cubicBezTo>
                    <a:pt x="254" y="446"/>
                    <a:pt x="254" y="446"/>
                    <a:pt x="254" y="446"/>
                  </a:cubicBezTo>
                  <a:cubicBezTo>
                    <a:pt x="227" y="444"/>
                    <a:pt x="227" y="444"/>
                    <a:pt x="227" y="444"/>
                  </a:cubicBezTo>
                  <a:cubicBezTo>
                    <a:pt x="215" y="425"/>
                    <a:pt x="215" y="425"/>
                    <a:pt x="215" y="425"/>
                  </a:cubicBezTo>
                  <a:cubicBezTo>
                    <a:pt x="215" y="425"/>
                    <a:pt x="207" y="421"/>
                    <a:pt x="205" y="421"/>
                  </a:cubicBezTo>
                  <a:cubicBezTo>
                    <a:pt x="203" y="421"/>
                    <a:pt x="198" y="421"/>
                    <a:pt x="194" y="422"/>
                  </a:cubicBezTo>
                  <a:cubicBezTo>
                    <a:pt x="190" y="424"/>
                    <a:pt x="185" y="426"/>
                    <a:pt x="185" y="426"/>
                  </a:cubicBezTo>
                  <a:cubicBezTo>
                    <a:pt x="185" y="426"/>
                    <a:pt x="181" y="429"/>
                    <a:pt x="179" y="427"/>
                  </a:cubicBezTo>
                  <a:cubicBezTo>
                    <a:pt x="176" y="425"/>
                    <a:pt x="171" y="410"/>
                    <a:pt x="171" y="410"/>
                  </a:cubicBezTo>
                  <a:cubicBezTo>
                    <a:pt x="171" y="410"/>
                    <a:pt x="169" y="406"/>
                    <a:pt x="163" y="413"/>
                  </a:cubicBezTo>
                  <a:cubicBezTo>
                    <a:pt x="156" y="420"/>
                    <a:pt x="156" y="420"/>
                    <a:pt x="156" y="420"/>
                  </a:cubicBezTo>
                  <a:cubicBezTo>
                    <a:pt x="156" y="420"/>
                    <a:pt x="148" y="418"/>
                    <a:pt x="146" y="417"/>
                  </a:cubicBezTo>
                  <a:cubicBezTo>
                    <a:pt x="144" y="416"/>
                    <a:pt x="143" y="405"/>
                    <a:pt x="143" y="405"/>
                  </a:cubicBezTo>
                  <a:cubicBezTo>
                    <a:pt x="135" y="396"/>
                    <a:pt x="135" y="396"/>
                    <a:pt x="135" y="396"/>
                  </a:cubicBezTo>
                  <a:cubicBezTo>
                    <a:pt x="121" y="383"/>
                    <a:pt x="121" y="383"/>
                    <a:pt x="121" y="383"/>
                  </a:cubicBezTo>
                  <a:cubicBezTo>
                    <a:pt x="123" y="374"/>
                    <a:pt x="123" y="374"/>
                    <a:pt x="123" y="374"/>
                  </a:cubicBezTo>
                  <a:cubicBezTo>
                    <a:pt x="134" y="368"/>
                    <a:pt x="134" y="368"/>
                    <a:pt x="134" y="368"/>
                  </a:cubicBezTo>
                  <a:cubicBezTo>
                    <a:pt x="134" y="368"/>
                    <a:pt x="136" y="360"/>
                    <a:pt x="129" y="358"/>
                  </a:cubicBezTo>
                  <a:cubicBezTo>
                    <a:pt x="123" y="356"/>
                    <a:pt x="121" y="358"/>
                    <a:pt x="119" y="356"/>
                  </a:cubicBezTo>
                  <a:cubicBezTo>
                    <a:pt x="118" y="354"/>
                    <a:pt x="117" y="350"/>
                    <a:pt x="121" y="348"/>
                  </a:cubicBezTo>
                  <a:cubicBezTo>
                    <a:pt x="124" y="346"/>
                    <a:pt x="132" y="345"/>
                    <a:pt x="134" y="343"/>
                  </a:cubicBezTo>
                  <a:cubicBezTo>
                    <a:pt x="136" y="341"/>
                    <a:pt x="141" y="336"/>
                    <a:pt x="137" y="333"/>
                  </a:cubicBezTo>
                  <a:cubicBezTo>
                    <a:pt x="132" y="330"/>
                    <a:pt x="130" y="320"/>
                    <a:pt x="131" y="316"/>
                  </a:cubicBezTo>
                  <a:cubicBezTo>
                    <a:pt x="131" y="313"/>
                    <a:pt x="133" y="314"/>
                    <a:pt x="133" y="309"/>
                  </a:cubicBezTo>
                  <a:cubicBezTo>
                    <a:pt x="134" y="304"/>
                    <a:pt x="136" y="304"/>
                    <a:pt x="134" y="299"/>
                  </a:cubicBezTo>
                  <a:cubicBezTo>
                    <a:pt x="132" y="294"/>
                    <a:pt x="130" y="289"/>
                    <a:pt x="127" y="286"/>
                  </a:cubicBezTo>
                  <a:cubicBezTo>
                    <a:pt x="125" y="284"/>
                    <a:pt x="112" y="280"/>
                    <a:pt x="110" y="279"/>
                  </a:cubicBezTo>
                  <a:cubicBezTo>
                    <a:pt x="108" y="278"/>
                    <a:pt x="101" y="272"/>
                    <a:pt x="100" y="270"/>
                  </a:cubicBezTo>
                  <a:cubicBezTo>
                    <a:pt x="99" y="268"/>
                    <a:pt x="103" y="254"/>
                    <a:pt x="105" y="254"/>
                  </a:cubicBezTo>
                  <a:cubicBezTo>
                    <a:pt x="108" y="254"/>
                    <a:pt x="111" y="252"/>
                    <a:pt x="111" y="247"/>
                  </a:cubicBezTo>
                  <a:cubicBezTo>
                    <a:pt x="111" y="242"/>
                    <a:pt x="107" y="230"/>
                    <a:pt x="104" y="227"/>
                  </a:cubicBezTo>
                  <a:cubicBezTo>
                    <a:pt x="101" y="224"/>
                    <a:pt x="103" y="215"/>
                    <a:pt x="105" y="213"/>
                  </a:cubicBezTo>
                  <a:cubicBezTo>
                    <a:pt x="106" y="211"/>
                    <a:pt x="109" y="208"/>
                    <a:pt x="114" y="208"/>
                  </a:cubicBezTo>
                  <a:cubicBezTo>
                    <a:pt x="119" y="207"/>
                    <a:pt x="121" y="212"/>
                    <a:pt x="123" y="207"/>
                  </a:cubicBezTo>
                  <a:cubicBezTo>
                    <a:pt x="124" y="202"/>
                    <a:pt x="131" y="192"/>
                    <a:pt x="127" y="188"/>
                  </a:cubicBezTo>
                  <a:cubicBezTo>
                    <a:pt x="123" y="185"/>
                    <a:pt x="122" y="184"/>
                    <a:pt x="113" y="179"/>
                  </a:cubicBezTo>
                  <a:cubicBezTo>
                    <a:pt x="105" y="174"/>
                    <a:pt x="102" y="172"/>
                    <a:pt x="99" y="172"/>
                  </a:cubicBezTo>
                  <a:cubicBezTo>
                    <a:pt x="95" y="172"/>
                    <a:pt x="90" y="173"/>
                    <a:pt x="88" y="173"/>
                  </a:cubicBezTo>
                  <a:cubicBezTo>
                    <a:pt x="86" y="173"/>
                    <a:pt x="80" y="168"/>
                    <a:pt x="78" y="169"/>
                  </a:cubicBezTo>
                  <a:cubicBezTo>
                    <a:pt x="76" y="170"/>
                    <a:pt x="75" y="175"/>
                    <a:pt x="72" y="175"/>
                  </a:cubicBezTo>
                  <a:cubicBezTo>
                    <a:pt x="69" y="175"/>
                    <a:pt x="67" y="178"/>
                    <a:pt x="61" y="171"/>
                  </a:cubicBezTo>
                  <a:cubicBezTo>
                    <a:pt x="56" y="164"/>
                    <a:pt x="56" y="163"/>
                    <a:pt x="53" y="158"/>
                  </a:cubicBezTo>
                  <a:cubicBezTo>
                    <a:pt x="49" y="152"/>
                    <a:pt x="49" y="151"/>
                    <a:pt x="47" y="150"/>
                  </a:cubicBezTo>
                  <a:cubicBezTo>
                    <a:pt x="44" y="150"/>
                    <a:pt x="33" y="152"/>
                    <a:pt x="31" y="149"/>
                  </a:cubicBezTo>
                  <a:cubicBezTo>
                    <a:pt x="24" y="142"/>
                    <a:pt x="24" y="142"/>
                    <a:pt x="24" y="142"/>
                  </a:cubicBezTo>
                  <a:cubicBezTo>
                    <a:pt x="24" y="142"/>
                    <a:pt x="25" y="131"/>
                    <a:pt x="23" y="129"/>
                  </a:cubicBezTo>
                  <a:cubicBezTo>
                    <a:pt x="22" y="127"/>
                    <a:pt x="21" y="124"/>
                    <a:pt x="18" y="121"/>
                  </a:cubicBezTo>
                  <a:cubicBezTo>
                    <a:pt x="15" y="118"/>
                    <a:pt x="11" y="111"/>
                    <a:pt x="9" y="109"/>
                  </a:cubicBezTo>
                  <a:cubicBezTo>
                    <a:pt x="7" y="107"/>
                    <a:pt x="0" y="106"/>
                    <a:pt x="1" y="99"/>
                  </a:cubicBezTo>
                  <a:cubicBezTo>
                    <a:pt x="3" y="92"/>
                    <a:pt x="3" y="93"/>
                    <a:pt x="5" y="90"/>
                  </a:cubicBezTo>
                  <a:cubicBezTo>
                    <a:pt x="6" y="86"/>
                    <a:pt x="9" y="80"/>
                    <a:pt x="12" y="80"/>
                  </a:cubicBezTo>
                  <a:cubicBezTo>
                    <a:pt x="15" y="80"/>
                    <a:pt x="21" y="84"/>
                    <a:pt x="23" y="80"/>
                  </a:cubicBezTo>
                  <a:cubicBezTo>
                    <a:pt x="24" y="76"/>
                    <a:pt x="29" y="64"/>
                    <a:pt x="29" y="64"/>
                  </a:cubicBezTo>
                  <a:cubicBezTo>
                    <a:pt x="38" y="63"/>
                    <a:pt x="38" y="63"/>
                    <a:pt x="38" y="63"/>
                  </a:cubicBezTo>
                  <a:cubicBezTo>
                    <a:pt x="38" y="63"/>
                    <a:pt x="47" y="64"/>
                    <a:pt x="49" y="64"/>
                  </a:cubicBezTo>
                  <a:cubicBezTo>
                    <a:pt x="52" y="64"/>
                    <a:pt x="75" y="64"/>
                    <a:pt x="75" y="64"/>
                  </a:cubicBezTo>
                  <a:cubicBezTo>
                    <a:pt x="82" y="44"/>
                    <a:pt x="82" y="44"/>
                    <a:pt x="82" y="44"/>
                  </a:cubicBezTo>
                  <a:cubicBezTo>
                    <a:pt x="82" y="44"/>
                    <a:pt x="103" y="45"/>
                    <a:pt x="106" y="48"/>
                  </a:cubicBezTo>
                  <a:cubicBezTo>
                    <a:pt x="109" y="50"/>
                    <a:pt x="122" y="56"/>
                    <a:pt x="125" y="58"/>
                  </a:cubicBezTo>
                  <a:cubicBezTo>
                    <a:pt x="127" y="60"/>
                    <a:pt x="131" y="63"/>
                    <a:pt x="135" y="66"/>
                  </a:cubicBezTo>
                  <a:cubicBezTo>
                    <a:pt x="139" y="68"/>
                    <a:pt x="145" y="72"/>
                    <a:pt x="151" y="75"/>
                  </a:cubicBezTo>
                  <a:cubicBezTo>
                    <a:pt x="157" y="78"/>
                    <a:pt x="177" y="81"/>
                    <a:pt x="177" y="81"/>
                  </a:cubicBezTo>
                  <a:cubicBezTo>
                    <a:pt x="209" y="86"/>
                    <a:pt x="209" y="86"/>
                    <a:pt x="209" y="86"/>
                  </a:cubicBezTo>
                  <a:cubicBezTo>
                    <a:pt x="209" y="86"/>
                    <a:pt x="225" y="78"/>
                    <a:pt x="229" y="86"/>
                  </a:cubicBezTo>
                  <a:cubicBezTo>
                    <a:pt x="233" y="94"/>
                    <a:pt x="229" y="90"/>
                    <a:pt x="233" y="94"/>
                  </a:cubicBezTo>
                  <a:cubicBezTo>
                    <a:pt x="237" y="99"/>
                    <a:pt x="241" y="104"/>
                    <a:pt x="244" y="100"/>
                  </a:cubicBezTo>
                  <a:cubicBezTo>
                    <a:pt x="247" y="97"/>
                    <a:pt x="249" y="95"/>
                    <a:pt x="251" y="92"/>
                  </a:cubicBezTo>
                  <a:cubicBezTo>
                    <a:pt x="253" y="88"/>
                    <a:pt x="259" y="84"/>
                    <a:pt x="261" y="80"/>
                  </a:cubicBezTo>
                  <a:cubicBezTo>
                    <a:pt x="262" y="77"/>
                    <a:pt x="277" y="72"/>
                    <a:pt x="277" y="72"/>
                  </a:cubicBezTo>
                  <a:cubicBezTo>
                    <a:pt x="298" y="69"/>
                    <a:pt x="298" y="69"/>
                    <a:pt x="298" y="69"/>
                  </a:cubicBezTo>
                  <a:cubicBezTo>
                    <a:pt x="298" y="69"/>
                    <a:pt x="299" y="60"/>
                    <a:pt x="307" y="65"/>
                  </a:cubicBezTo>
                  <a:cubicBezTo>
                    <a:pt x="315" y="70"/>
                    <a:pt x="323" y="54"/>
                    <a:pt x="323" y="54"/>
                  </a:cubicBezTo>
                  <a:cubicBezTo>
                    <a:pt x="323" y="54"/>
                    <a:pt x="325" y="48"/>
                    <a:pt x="327" y="41"/>
                  </a:cubicBezTo>
                  <a:cubicBezTo>
                    <a:pt x="329" y="34"/>
                    <a:pt x="329" y="32"/>
                    <a:pt x="331" y="30"/>
                  </a:cubicBezTo>
                  <a:cubicBezTo>
                    <a:pt x="333" y="28"/>
                    <a:pt x="335" y="25"/>
                    <a:pt x="341" y="22"/>
                  </a:cubicBezTo>
                  <a:cubicBezTo>
                    <a:pt x="347" y="18"/>
                    <a:pt x="365" y="19"/>
                    <a:pt x="371" y="20"/>
                  </a:cubicBezTo>
                  <a:cubicBezTo>
                    <a:pt x="377" y="22"/>
                    <a:pt x="391" y="18"/>
                    <a:pt x="388" y="18"/>
                  </a:cubicBezTo>
                  <a:cubicBezTo>
                    <a:pt x="385" y="17"/>
                    <a:pt x="381" y="6"/>
                    <a:pt x="394" y="10"/>
                  </a:cubicBezTo>
                  <a:cubicBezTo>
                    <a:pt x="407" y="13"/>
                    <a:pt x="404" y="0"/>
                    <a:pt x="417" y="14"/>
                  </a:cubicBezTo>
                  <a:cubicBezTo>
                    <a:pt x="429" y="29"/>
                    <a:pt x="431" y="25"/>
                    <a:pt x="433" y="31"/>
                  </a:cubicBezTo>
                  <a:cubicBezTo>
                    <a:pt x="434" y="37"/>
                    <a:pt x="437" y="42"/>
                    <a:pt x="437" y="46"/>
                  </a:cubicBezTo>
                  <a:cubicBezTo>
                    <a:pt x="437" y="49"/>
                    <a:pt x="440" y="55"/>
                    <a:pt x="440" y="55"/>
                  </a:cubicBezTo>
                  <a:cubicBezTo>
                    <a:pt x="440" y="55"/>
                    <a:pt x="440" y="56"/>
                    <a:pt x="443" y="54"/>
                  </a:cubicBezTo>
                  <a:cubicBezTo>
                    <a:pt x="445" y="52"/>
                    <a:pt x="453" y="46"/>
                    <a:pt x="453" y="46"/>
                  </a:cubicBezTo>
                  <a:cubicBezTo>
                    <a:pt x="453" y="46"/>
                    <a:pt x="446" y="37"/>
                    <a:pt x="449" y="34"/>
                  </a:cubicBezTo>
                  <a:cubicBezTo>
                    <a:pt x="453" y="32"/>
                    <a:pt x="456" y="30"/>
                    <a:pt x="461" y="30"/>
                  </a:cubicBezTo>
                  <a:cubicBezTo>
                    <a:pt x="465" y="31"/>
                    <a:pt x="470" y="31"/>
                    <a:pt x="470" y="31"/>
                  </a:cubicBezTo>
                  <a:cubicBezTo>
                    <a:pt x="468" y="31"/>
                    <a:pt x="468" y="31"/>
                    <a:pt x="468" y="31"/>
                  </a:cubicBezTo>
                  <a:cubicBezTo>
                    <a:pt x="468" y="31"/>
                    <a:pt x="459" y="52"/>
                    <a:pt x="456" y="56"/>
                  </a:cubicBezTo>
                  <a:cubicBezTo>
                    <a:pt x="453" y="61"/>
                    <a:pt x="460" y="64"/>
                    <a:pt x="462" y="66"/>
                  </a:cubicBezTo>
                  <a:cubicBezTo>
                    <a:pt x="464" y="68"/>
                    <a:pt x="465" y="73"/>
                    <a:pt x="470" y="81"/>
                  </a:cubicBezTo>
                  <a:cubicBezTo>
                    <a:pt x="475" y="89"/>
                    <a:pt x="469" y="95"/>
                    <a:pt x="469" y="95"/>
                  </a:cubicBezTo>
                  <a:cubicBezTo>
                    <a:pt x="457" y="113"/>
                    <a:pt x="457" y="113"/>
                    <a:pt x="457" y="113"/>
                  </a:cubicBezTo>
                  <a:cubicBezTo>
                    <a:pt x="439" y="126"/>
                    <a:pt x="439" y="126"/>
                    <a:pt x="439" y="126"/>
                  </a:cubicBezTo>
                  <a:cubicBezTo>
                    <a:pt x="439" y="126"/>
                    <a:pt x="433" y="133"/>
                    <a:pt x="431" y="139"/>
                  </a:cubicBezTo>
                  <a:cubicBezTo>
                    <a:pt x="430" y="145"/>
                    <a:pt x="431" y="151"/>
                    <a:pt x="431" y="155"/>
                  </a:cubicBezTo>
                  <a:cubicBezTo>
                    <a:pt x="431" y="159"/>
                    <a:pt x="431" y="158"/>
                    <a:pt x="425" y="170"/>
                  </a:cubicBezTo>
                  <a:cubicBezTo>
                    <a:pt x="419" y="183"/>
                    <a:pt x="429" y="177"/>
                    <a:pt x="431" y="179"/>
                  </a:cubicBezTo>
                  <a:cubicBezTo>
                    <a:pt x="432" y="181"/>
                    <a:pt x="438" y="184"/>
                    <a:pt x="438" y="184"/>
                  </a:cubicBezTo>
                  <a:cubicBezTo>
                    <a:pt x="451" y="190"/>
                    <a:pt x="451" y="190"/>
                    <a:pt x="451" y="190"/>
                  </a:cubicBezTo>
                  <a:cubicBezTo>
                    <a:pt x="465" y="200"/>
                    <a:pt x="465" y="200"/>
                    <a:pt x="465" y="200"/>
                  </a:cubicBezTo>
                  <a:cubicBezTo>
                    <a:pt x="465" y="200"/>
                    <a:pt x="469" y="211"/>
                    <a:pt x="475" y="219"/>
                  </a:cubicBezTo>
                  <a:cubicBezTo>
                    <a:pt x="480" y="227"/>
                    <a:pt x="483" y="228"/>
                    <a:pt x="483" y="228"/>
                  </a:cubicBezTo>
                  <a:cubicBezTo>
                    <a:pt x="506" y="249"/>
                    <a:pt x="506" y="249"/>
                    <a:pt x="506" y="249"/>
                  </a:cubicBezTo>
                  <a:cubicBezTo>
                    <a:pt x="518" y="264"/>
                    <a:pt x="518" y="264"/>
                    <a:pt x="518" y="264"/>
                  </a:cubicBezTo>
                  <a:cubicBezTo>
                    <a:pt x="517" y="278"/>
                    <a:pt x="517" y="278"/>
                    <a:pt x="517" y="278"/>
                  </a:cubicBezTo>
                  <a:cubicBezTo>
                    <a:pt x="512" y="285"/>
                    <a:pt x="512" y="285"/>
                    <a:pt x="512" y="285"/>
                  </a:cubicBezTo>
                  <a:cubicBezTo>
                    <a:pt x="512" y="285"/>
                    <a:pt x="507" y="290"/>
                    <a:pt x="504" y="292"/>
                  </a:cubicBezTo>
                  <a:cubicBezTo>
                    <a:pt x="501" y="294"/>
                    <a:pt x="503" y="300"/>
                    <a:pt x="504" y="303"/>
                  </a:cubicBezTo>
                  <a:cubicBezTo>
                    <a:pt x="505" y="306"/>
                    <a:pt x="510" y="314"/>
                    <a:pt x="510" y="314"/>
                  </a:cubicBezTo>
                  <a:cubicBezTo>
                    <a:pt x="517" y="331"/>
                    <a:pt x="517" y="331"/>
                    <a:pt x="517" y="331"/>
                  </a:cubicBezTo>
                  <a:cubicBezTo>
                    <a:pt x="533" y="346"/>
                    <a:pt x="533" y="346"/>
                    <a:pt x="533" y="346"/>
                  </a:cubicBezTo>
                  <a:cubicBezTo>
                    <a:pt x="533" y="346"/>
                    <a:pt x="534" y="354"/>
                    <a:pt x="535" y="358"/>
                  </a:cubicBezTo>
                  <a:cubicBezTo>
                    <a:pt x="535" y="362"/>
                    <a:pt x="533" y="373"/>
                    <a:pt x="533" y="373"/>
                  </a:cubicBezTo>
                  <a:cubicBezTo>
                    <a:pt x="538" y="380"/>
                    <a:pt x="538" y="380"/>
                    <a:pt x="538" y="380"/>
                  </a:cubicBezTo>
                  <a:cubicBezTo>
                    <a:pt x="538" y="380"/>
                    <a:pt x="544" y="390"/>
                    <a:pt x="545" y="393"/>
                  </a:cubicBezTo>
                  <a:cubicBezTo>
                    <a:pt x="545" y="396"/>
                    <a:pt x="547" y="400"/>
                    <a:pt x="547" y="402"/>
                  </a:cubicBezTo>
                  <a:cubicBezTo>
                    <a:pt x="547" y="404"/>
                    <a:pt x="550" y="420"/>
                    <a:pt x="550" y="420"/>
                  </a:cubicBezTo>
                  <a:cubicBezTo>
                    <a:pt x="537" y="436"/>
                    <a:pt x="537" y="436"/>
                    <a:pt x="537" y="436"/>
                  </a:cubicBezTo>
                  <a:cubicBezTo>
                    <a:pt x="537" y="436"/>
                    <a:pt x="530" y="452"/>
                    <a:pt x="529" y="457"/>
                  </a:cubicBezTo>
                  <a:cubicBezTo>
                    <a:pt x="529" y="462"/>
                    <a:pt x="529" y="465"/>
                    <a:pt x="531" y="468"/>
                  </a:cubicBezTo>
                  <a:cubicBezTo>
                    <a:pt x="533" y="470"/>
                    <a:pt x="537" y="472"/>
                    <a:pt x="537" y="475"/>
                  </a:cubicBezTo>
                  <a:cubicBezTo>
                    <a:pt x="538" y="478"/>
                    <a:pt x="543" y="484"/>
                    <a:pt x="543" y="484"/>
                  </a:cubicBezTo>
                  <a:cubicBezTo>
                    <a:pt x="543" y="484"/>
                    <a:pt x="553" y="490"/>
                    <a:pt x="559" y="492"/>
                  </a:cubicBezTo>
                  <a:cubicBezTo>
                    <a:pt x="564" y="494"/>
                    <a:pt x="559" y="492"/>
                    <a:pt x="560" y="495"/>
                  </a:cubicBezTo>
                  <a:cubicBezTo>
                    <a:pt x="561" y="498"/>
                    <a:pt x="555" y="502"/>
                    <a:pt x="553" y="505"/>
                  </a:cubicBezTo>
                  <a:cubicBezTo>
                    <a:pt x="551" y="508"/>
                    <a:pt x="552" y="508"/>
                    <a:pt x="547" y="512"/>
                  </a:cubicBezTo>
                  <a:cubicBezTo>
                    <a:pt x="544" y="515"/>
                    <a:pt x="546" y="520"/>
                    <a:pt x="548" y="524"/>
                  </a:cubicBezTo>
                  <a:cubicBezTo>
                    <a:pt x="547" y="524"/>
                    <a:pt x="547" y="524"/>
                    <a:pt x="547" y="524"/>
                  </a:cubicBezTo>
                  <a:cubicBezTo>
                    <a:pt x="546" y="525"/>
                    <a:pt x="534" y="542"/>
                    <a:pt x="529" y="543"/>
                  </a:cubicBezTo>
                  <a:cubicBezTo>
                    <a:pt x="523" y="544"/>
                    <a:pt x="512" y="542"/>
                    <a:pt x="512" y="543"/>
                  </a:cubicBezTo>
                  <a:cubicBezTo>
                    <a:pt x="511" y="544"/>
                    <a:pt x="503" y="552"/>
                    <a:pt x="500" y="553"/>
                  </a:cubicBezTo>
                  <a:cubicBezTo>
                    <a:pt x="498" y="555"/>
                    <a:pt x="473" y="560"/>
                    <a:pt x="469" y="559"/>
                  </a:cubicBezTo>
                  <a:cubicBezTo>
                    <a:pt x="465" y="558"/>
                    <a:pt x="461" y="564"/>
                    <a:pt x="457" y="563"/>
                  </a:cubicBezTo>
                  <a:cubicBezTo>
                    <a:pt x="453" y="562"/>
                    <a:pt x="454" y="563"/>
                    <a:pt x="453" y="566"/>
                  </a:cubicBezTo>
                  <a:cubicBezTo>
                    <a:pt x="452" y="569"/>
                    <a:pt x="452" y="572"/>
                    <a:pt x="454" y="577"/>
                  </a:cubicBezTo>
                  <a:cubicBezTo>
                    <a:pt x="457" y="581"/>
                    <a:pt x="444" y="581"/>
                    <a:pt x="443" y="582"/>
                  </a:cubicBezTo>
                  <a:cubicBezTo>
                    <a:pt x="443" y="583"/>
                    <a:pt x="413" y="584"/>
                    <a:pt x="413" y="584"/>
                  </a:cubicBezTo>
                  <a:cubicBezTo>
                    <a:pt x="371" y="586"/>
                    <a:pt x="371" y="586"/>
                    <a:pt x="371" y="586"/>
                  </a:cubicBezTo>
                  <a:cubicBezTo>
                    <a:pt x="371" y="586"/>
                    <a:pt x="361" y="589"/>
                    <a:pt x="357" y="587"/>
                  </a:cubicBezTo>
                  <a:cubicBezTo>
                    <a:pt x="352" y="585"/>
                    <a:pt x="352" y="588"/>
                    <a:pt x="349" y="582"/>
                  </a:cubicBezTo>
                  <a:cubicBezTo>
                    <a:pt x="345" y="576"/>
                    <a:pt x="338" y="577"/>
                    <a:pt x="336" y="576"/>
                  </a:cubicBezTo>
                  <a:cubicBezTo>
                    <a:pt x="334" y="575"/>
                    <a:pt x="322" y="587"/>
                    <a:pt x="322" y="587"/>
                  </a:cubicBezTo>
                  <a:cubicBezTo>
                    <a:pt x="322" y="587"/>
                    <a:pt x="311" y="595"/>
                    <a:pt x="307" y="595"/>
                  </a:cubicBezTo>
                  <a:cubicBezTo>
                    <a:pt x="303" y="595"/>
                    <a:pt x="294" y="589"/>
                    <a:pt x="292" y="585"/>
                  </a:cubicBezTo>
                  <a:cubicBezTo>
                    <a:pt x="290" y="582"/>
                    <a:pt x="293" y="581"/>
                    <a:pt x="290" y="576"/>
                  </a:cubicBezTo>
                  <a:cubicBezTo>
                    <a:pt x="288" y="572"/>
                    <a:pt x="286" y="566"/>
                    <a:pt x="286" y="562"/>
                  </a:cubicBezTo>
                  <a:cubicBezTo>
                    <a:pt x="286" y="558"/>
                    <a:pt x="290" y="552"/>
                    <a:pt x="290" y="549"/>
                  </a:cubicBezTo>
                  <a:cubicBezTo>
                    <a:pt x="290" y="547"/>
                    <a:pt x="290" y="542"/>
                    <a:pt x="288" y="540"/>
                  </a:cubicBezTo>
                  <a:cubicBezTo>
                    <a:pt x="286" y="538"/>
                    <a:pt x="271" y="534"/>
                    <a:pt x="270" y="532"/>
                  </a:cubicBezTo>
                  <a:lnTo>
                    <a:pt x="267" y="523"/>
                  </a:lnTo>
                  <a:close/>
                </a:path>
              </a:pathLst>
            </a:custGeom>
            <a:solidFill>
              <a:schemeClr val="accent3"/>
            </a:solidFill>
            <a:ln w="5" cap="flat">
              <a:solidFill>
                <a:schemeClr val="tx1">
                  <a:lumMod val="50000"/>
                  <a:lumOff val="50000"/>
                </a:schemeClr>
              </a:solidFill>
              <a:prstDash val="solid"/>
              <a:miter lim="800000"/>
            </a:ln>
          </p:spPr>
          <p:txBody>
            <a:bodyPr vert="horz" wrap="square" lIns="243776" tIns="121888" rIns="243776" bIns="121888" numCol="1" anchor="t" anchorCtr="0" compatLnSpc="1"/>
            <a:lstStyle/>
            <a:p>
              <a:endParaRPr lang="en-US" sz="4800"/>
            </a:p>
          </p:txBody>
        </p:sp>
        <p:sp>
          <p:nvSpPr>
            <p:cNvPr id="27" name="Freeform 26"/>
            <p:cNvSpPr/>
            <p:nvPr/>
          </p:nvSpPr>
          <p:spPr bwMode="auto">
            <a:xfrm>
              <a:off x="2986088" y="2119313"/>
              <a:ext cx="231775" cy="184150"/>
            </a:xfrm>
            <a:custGeom>
              <a:avLst/>
              <a:gdLst/>
              <a:ahLst/>
              <a:cxnLst>
                <a:cxn ang="0">
                  <a:pos x="59" y="16"/>
                </a:cxn>
                <a:cxn ang="0">
                  <a:pos x="69" y="17"/>
                </a:cxn>
                <a:cxn ang="0">
                  <a:pos x="73" y="3"/>
                </a:cxn>
                <a:cxn ang="0">
                  <a:pos x="82" y="5"/>
                </a:cxn>
                <a:cxn ang="0">
                  <a:pos x="91" y="26"/>
                </a:cxn>
                <a:cxn ang="0">
                  <a:pos x="94" y="33"/>
                </a:cxn>
                <a:cxn ang="0">
                  <a:pos x="104" y="41"/>
                </a:cxn>
                <a:cxn ang="0">
                  <a:pos x="119" y="41"/>
                </a:cxn>
                <a:cxn ang="0">
                  <a:pos x="118" y="51"/>
                </a:cxn>
                <a:cxn ang="0">
                  <a:pos x="110" y="57"/>
                </a:cxn>
                <a:cxn ang="0">
                  <a:pos x="108" y="66"/>
                </a:cxn>
                <a:cxn ang="0">
                  <a:pos x="118" y="70"/>
                </a:cxn>
                <a:cxn ang="0">
                  <a:pos x="129" y="69"/>
                </a:cxn>
                <a:cxn ang="0">
                  <a:pos x="130" y="84"/>
                </a:cxn>
                <a:cxn ang="0">
                  <a:pos x="110" y="101"/>
                </a:cxn>
                <a:cxn ang="0">
                  <a:pos x="95" y="95"/>
                </a:cxn>
                <a:cxn ang="0">
                  <a:pos x="83" y="88"/>
                </a:cxn>
                <a:cxn ang="0">
                  <a:pos x="73" y="94"/>
                </a:cxn>
                <a:cxn ang="0">
                  <a:pos x="69" y="102"/>
                </a:cxn>
                <a:cxn ang="0">
                  <a:pos x="53" y="95"/>
                </a:cxn>
                <a:cxn ang="0">
                  <a:pos x="45" y="89"/>
                </a:cxn>
                <a:cxn ang="0">
                  <a:pos x="37" y="95"/>
                </a:cxn>
                <a:cxn ang="0">
                  <a:pos x="19" y="93"/>
                </a:cxn>
                <a:cxn ang="0">
                  <a:pos x="7" y="80"/>
                </a:cxn>
                <a:cxn ang="0">
                  <a:pos x="3" y="70"/>
                </a:cxn>
                <a:cxn ang="0">
                  <a:pos x="14" y="60"/>
                </a:cxn>
                <a:cxn ang="0">
                  <a:pos x="11" y="51"/>
                </a:cxn>
                <a:cxn ang="0">
                  <a:pos x="9" y="41"/>
                </a:cxn>
                <a:cxn ang="0">
                  <a:pos x="11" y="32"/>
                </a:cxn>
                <a:cxn ang="0">
                  <a:pos x="24" y="24"/>
                </a:cxn>
                <a:cxn ang="0">
                  <a:pos x="35" y="17"/>
                </a:cxn>
                <a:cxn ang="0">
                  <a:pos x="49" y="6"/>
                </a:cxn>
                <a:cxn ang="0">
                  <a:pos x="51" y="10"/>
                </a:cxn>
                <a:cxn ang="0">
                  <a:pos x="59" y="16"/>
                </a:cxn>
              </a:cxnLst>
              <a:rect l="0" t="0" r="r" b="b"/>
              <a:pathLst>
                <a:path w="131" h="104">
                  <a:moveTo>
                    <a:pt x="59" y="16"/>
                  </a:moveTo>
                  <a:cubicBezTo>
                    <a:pt x="69" y="17"/>
                    <a:pt x="69" y="17"/>
                    <a:pt x="69" y="17"/>
                  </a:cubicBezTo>
                  <a:cubicBezTo>
                    <a:pt x="73" y="3"/>
                    <a:pt x="73" y="3"/>
                    <a:pt x="73" y="3"/>
                  </a:cubicBezTo>
                  <a:cubicBezTo>
                    <a:pt x="73" y="3"/>
                    <a:pt x="81" y="0"/>
                    <a:pt x="82" y="5"/>
                  </a:cubicBezTo>
                  <a:cubicBezTo>
                    <a:pt x="83" y="9"/>
                    <a:pt x="91" y="26"/>
                    <a:pt x="91" y="26"/>
                  </a:cubicBezTo>
                  <a:cubicBezTo>
                    <a:pt x="91" y="26"/>
                    <a:pt x="91" y="29"/>
                    <a:pt x="94" y="33"/>
                  </a:cubicBezTo>
                  <a:cubicBezTo>
                    <a:pt x="97" y="37"/>
                    <a:pt x="104" y="41"/>
                    <a:pt x="104" y="41"/>
                  </a:cubicBezTo>
                  <a:cubicBezTo>
                    <a:pt x="119" y="41"/>
                    <a:pt x="119" y="41"/>
                    <a:pt x="119" y="41"/>
                  </a:cubicBezTo>
                  <a:cubicBezTo>
                    <a:pt x="119" y="41"/>
                    <a:pt x="121" y="51"/>
                    <a:pt x="118" y="51"/>
                  </a:cubicBezTo>
                  <a:cubicBezTo>
                    <a:pt x="115" y="52"/>
                    <a:pt x="112" y="49"/>
                    <a:pt x="110" y="57"/>
                  </a:cubicBezTo>
                  <a:cubicBezTo>
                    <a:pt x="108" y="66"/>
                    <a:pt x="106" y="63"/>
                    <a:pt x="108" y="66"/>
                  </a:cubicBezTo>
                  <a:cubicBezTo>
                    <a:pt x="110" y="69"/>
                    <a:pt x="118" y="70"/>
                    <a:pt x="118" y="70"/>
                  </a:cubicBezTo>
                  <a:cubicBezTo>
                    <a:pt x="118" y="70"/>
                    <a:pt x="129" y="67"/>
                    <a:pt x="129" y="69"/>
                  </a:cubicBezTo>
                  <a:cubicBezTo>
                    <a:pt x="130" y="71"/>
                    <a:pt x="131" y="79"/>
                    <a:pt x="130" y="84"/>
                  </a:cubicBezTo>
                  <a:cubicBezTo>
                    <a:pt x="129" y="89"/>
                    <a:pt x="113" y="99"/>
                    <a:pt x="110" y="101"/>
                  </a:cubicBezTo>
                  <a:cubicBezTo>
                    <a:pt x="107" y="104"/>
                    <a:pt x="95" y="95"/>
                    <a:pt x="95" y="95"/>
                  </a:cubicBezTo>
                  <a:cubicBezTo>
                    <a:pt x="95" y="95"/>
                    <a:pt x="87" y="87"/>
                    <a:pt x="83" y="88"/>
                  </a:cubicBezTo>
                  <a:cubicBezTo>
                    <a:pt x="78" y="89"/>
                    <a:pt x="73" y="92"/>
                    <a:pt x="73" y="94"/>
                  </a:cubicBezTo>
                  <a:cubicBezTo>
                    <a:pt x="73" y="96"/>
                    <a:pt x="69" y="102"/>
                    <a:pt x="69" y="102"/>
                  </a:cubicBezTo>
                  <a:cubicBezTo>
                    <a:pt x="69" y="102"/>
                    <a:pt x="55" y="98"/>
                    <a:pt x="53" y="95"/>
                  </a:cubicBezTo>
                  <a:cubicBezTo>
                    <a:pt x="51" y="93"/>
                    <a:pt x="48" y="87"/>
                    <a:pt x="45" y="89"/>
                  </a:cubicBezTo>
                  <a:cubicBezTo>
                    <a:pt x="43" y="90"/>
                    <a:pt x="40" y="93"/>
                    <a:pt x="37" y="95"/>
                  </a:cubicBezTo>
                  <a:cubicBezTo>
                    <a:pt x="35" y="97"/>
                    <a:pt x="19" y="93"/>
                    <a:pt x="19" y="93"/>
                  </a:cubicBezTo>
                  <a:cubicBezTo>
                    <a:pt x="19" y="93"/>
                    <a:pt x="7" y="83"/>
                    <a:pt x="7" y="80"/>
                  </a:cubicBezTo>
                  <a:cubicBezTo>
                    <a:pt x="7" y="77"/>
                    <a:pt x="0" y="74"/>
                    <a:pt x="3" y="70"/>
                  </a:cubicBezTo>
                  <a:cubicBezTo>
                    <a:pt x="5" y="66"/>
                    <a:pt x="14" y="60"/>
                    <a:pt x="14" y="60"/>
                  </a:cubicBezTo>
                  <a:cubicBezTo>
                    <a:pt x="14" y="60"/>
                    <a:pt x="11" y="55"/>
                    <a:pt x="11" y="51"/>
                  </a:cubicBezTo>
                  <a:cubicBezTo>
                    <a:pt x="10" y="47"/>
                    <a:pt x="9" y="41"/>
                    <a:pt x="9" y="41"/>
                  </a:cubicBezTo>
                  <a:cubicBezTo>
                    <a:pt x="9" y="41"/>
                    <a:pt x="7" y="37"/>
                    <a:pt x="11" y="32"/>
                  </a:cubicBezTo>
                  <a:cubicBezTo>
                    <a:pt x="16" y="27"/>
                    <a:pt x="21" y="25"/>
                    <a:pt x="24" y="24"/>
                  </a:cubicBezTo>
                  <a:cubicBezTo>
                    <a:pt x="27" y="23"/>
                    <a:pt x="33" y="19"/>
                    <a:pt x="35" y="17"/>
                  </a:cubicBezTo>
                  <a:cubicBezTo>
                    <a:pt x="37" y="15"/>
                    <a:pt x="49" y="6"/>
                    <a:pt x="49" y="6"/>
                  </a:cubicBezTo>
                  <a:cubicBezTo>
                    <a:pt x="49" y="6"/>
                    <a:pt x="50" y="5"/>
                    <a:pt x="51" y="10"/>
                  </a:cubicBezTo>
                  <a:cubicBezTo>
                    <a:pt x="53" y="15"/>
                    <a:pt x="59" y="16"/>
                    <a:pt x="59" y="16"/>
                  </a:cubicBezTo>
                  <a:close/>
                </a:path>
              </a:pathLst>
            </a:custGeom>
            <a:grpFill/>
            <a:ln w="5" cap="flat">
              <a:solidFill>
                <a:schemeClr val="tx1">
                  <a:lumMod val="50000"/>
                  <a:lumOff val="50000"/>
                </a:schemeClr>
              </a:solidFill>
              <a:prstDash val="solid"/>
              <a:miter lim="800000"/>
            </a:ln>
          </p:spPr>
          <p:txBody>
            <a:bodyPr vert="horz" wrap="square" lIns="243776" tIns="121888" rIns="243776" bIns="121888" numCol="1" anchor="t" anchorCtr="0" compatLnSpc="1"/>
            <a:lstStyle/>
            <a:p>
              <a:endParaRPr lang="en-US" sz="4800"/>
            </a:p>
          </p:txBody>
        </p:sp>
        <p:sp>
          <p:nvSpPr>
            <p:cNvPr id="28" name="Freeform 27"/>
            <p:cNvSpPr/>
            <p:nvPr/>
          </p:nvSpPr>
          <p:spPr bwMode="auto">
            <a:xfrm>
              <a:off x="1627188" y="1876425"/>
              <a:ext cx="147638" cy="133350"/>
            </a:xfrm>
            <a:custGeom>
              <a:avLst/>
              <a:gdLst/>
              <a:ahLst/>
              <a:cxnLst>
                <a:cxn ang="0">
                  <a:pos x="3" y="0"/>
                </a:cxn>
                <a:cxn ang="0">
                  <a:pos x="13" y="1"/>
                </a:cxn>
                <a:cxn ang="0">
                  <a:pos x="22" y="5"/>
                </a:cxn>
                <a:cxn ang="0">
                  <a:pos x="30" y="10"/>
                </a:cxn>
                <a:cxn ang="0">
                  <a:pos x="39" y="14"/>
                </a:cxn>
                <a:cxn ang="0">
                  <a:pos x="47" y="20"/>
                </a:cxn>
                <a:cxn ang="0">
                  <a:pos x="56" y="25"/>
                </a:cxn>
                <a:cxn ang="0">
                  <a:pos x="65" y="22"/>
                </a:cxn>
                <a:cxn ang="0">
                  <a:pos x="68" y="13"/>
                </a:cxn>
                <a:cxn ang="0">
                  <a:pos x="72" y="11"/>
                </a:cxn>
                <a:cxn ang="0">
                  <a:pos x="78" y="22"/>
                </a:cxn>
                <a:cxn ang="0">
                  <a:pos x="84" y="38"/>
                </a:cxn>
                <a:cxn ang="0">
                  <a:pos x="84" y="51"/>
                </a:cxn>
                <a:cxn ang="0">
                  <a:pos x="71" y="60"/>
                </a:cxn>
                <a:cxn ang="0">
                  <a:pos x="61" y="64"/>
                </a:cxn>
                <a:cxn ang="0">
                  <a:pos x="52" y="60"/>
                </a:cxn>
                <a:cxn ang="0">
                  <a:pos x="48" y="68"/>
                </a:cxn>
                <a:cxn ang="0">
                  <a:pos x="47" y="75"/>
                </a:cxn>
                <a:cxn ang="0">
                  <a:pos x="37" y="64"/>
                </a:cxn>
                <a:cxn ang="0">
                  <a:pos x="25" y="60"/>
                </a:cxn>
                <a:cxn ang="0">
                  <a:pos x="19" y="52"/>
                </a:cxn>
                <a:cxn ang="0">
                  <a:pos x="16" y="44"/>
                </a:cxn>
                <a:cxn ang="0">
                  <a:pos x="15" y="30"/>
                </a:cxn>
                <a:cxn ang="0">
                  <a:pos x="6" y="22"/>
                </a:cxn>
                <a:cxn ang="0">
                  <a:pos x="1" y="19"/>
                </a:cxn>
                <a:cxn ang="0">
                  <a:pos x="3" y="2"/>
                </a:cxn>
                <a:cxn ang="0">
                  <a:pos x="3" y="0"/>
                </a:cxn>
              </a:cxnLst>
              <a:rect l="0" t="0" r="r" b="b"/>
              <a:pathLst>
                <a:path w="84" h="75">
                  <a:moveTo>
                    <a:pt x="3" y="0"/>
                  </a:moveTo>
                  <a:cubicBezTo>
                    <a:pt x="13" y="1"/>
                    <a:pt x="13" y="1"/>
                    <a:pt x="13" y="1"/>
                  </a:cubicBezTo>
                  <a:cubicBezTo>
                    <a:pt x="13" y="1"/>
                    <a:pt x="22" y="4"/>
                    <a:pt x="22" y="5"/>
                  </a:cubicBezTo>
                  <a:cubicBezTo>
                    <a:pt x="22" y="6"/>
                    <a:pt x="29" y="10"/>
                    <a:pt x="30" y="10"/>
                  </a:cubicBezTo>
                  <a:cubicBezTo>
                    <a:pt x="31" y="11"/>
                    <a:pt x="38" y="12"/>
                    <a:pt x="39" y="14"/>
                  </a:cubicBezTo>
                  <a:cubicBezTo>
                    <a:pt x="41" y="16"/>
                    <a:pt x="47" y="20"/>
                    <a:pt x="47" y="20"/>
                  </a:cubicBezTo>
                  <a:cubicBezTo>
                    <a:pt x="47" y="20"/>
                    <a:pt x="54" y="25"/>
                    <a:pt x="56" y="25"/>
                  </a:cubicBezTo>
                  <a:cubicBezTo>
                    <a:pt x="58" y="25"/>
                    <a:pt x="65" y="24"/>
                    <a:pt x="65" y="22"/>
                  </a:cubicBezTo>
                  <a:cubicBezTo>
                    <a:pt x="65" y="21"/>
                    <a:pt x="68" y="13"/>
                    <a:pt x="68" y="13"/>
                  </a:cubicBezTo>
                  <a:cubicBezTo>
                    <a:pt x="68" y="13"/>
                    <a:pt x="70" y="7"/>
                    <a:pt x="72" y="11"/>
                  </a:cubicBezTo>
                  <a:cubicBezTo>
                    <a:pt x="73" y="14"/>
                    <a:pt x="78" y="20"/>
                    <a:pt x="78" y="22"/>
                  </a:cubicBezTo>
                  <a:cubicBezTo>
                    <a:pt x="79" y="24"/>
                    <a:pt x="84" y="36"/>
                    <a:pt x="84" y="38"/>
                  </a:cubicBezTo>
                  <a:cubicBezTo>
                    <a:pt x="84" y="39"/>
                    <a:pt x="84" y="51"/>
                    <a:pt x="84" y="51"/>
                  </a:cubicBezTo>
                  <a:cubicBezTo>
                    <a:pt x="71" y="60"/>
                    <a:pt x="71" y="60"/>
                    <a:pt x="71" y="60"/>
                  </a:cubicBezTo>
                  <a:cubicBezTo>
                    <a:pt x="71" y="60"/>
                    <a:pt x="62" y="64"/>
                    <a:pt x="61" y="64"/>
                  </a:cubicBezTo>
                  <a:cubicBezTo>
                    <a:pt x="60" y="65"/>
                    <a:pt x="54" y="58"/>
                    <a:pt x="52" y="60"/>
                  </a:cubicBezTo>
                  <a:cubicBezTo>
                    <a:pt x="50" y="62"/>
                    <a:pt x="48" y="64"/>
                    <a:pt x="48" y="68"/>
                  </a:cubicBezTo>
                  <a:cubicBezTo>
                    <a:pt x="48" y="72"/>
                    <a:pt x="47" y="75"/>
                    <a:pt x="47" y="75"/>
                  </a:cubicBezTo>
                  <a:cubicBezTo>
                    <a:pt x="37" y="64"/>
                    <a:pt x="37" y="64"/>
                    <a:pt x="37" y="64"/>
                  </a:cubicBezTo>
                  <a:cubicBezTo>
                    <a:pt x="37" y="64"/>
                    <a:pt x="26" y="60"/>
                    <a:pt x="25" y="60"/>
                  </a:cubicBezTo>
                  <a:cubicBezTo>
                    <a:pt x="24" y="59"/>
                    <a:pt x="19" y="52"/>
                    <a:pt x="19" y="52"/>
                  </a:cubicBezTo>
                  <a:cubicBezTo>
                    <a:pt x="19" y="52"/>
                    <a:pt x="15" y="47"/>
                    <a:pt x="16" y="44"/>
                  </a:cubicBezTo>
                  <a:cubicBezTo>
                    <a:pt x="17" y="41"/>
                    <a:pt x="17" y="32"/>
                    <a:pt x="15" y="30"/>
                  </a:cubicBezTo>
                  <a:cubicBezTo>
                    <a:pt x="13" y="29"/>
                    <a:pt x="8" y="22"/>
                    <a:pt x="6" y="22"/>
                  </a:cubicBezTo>
                  <a:cubicBezTo>
                    <a:pt x="4" y="22"/>
                    <a:pt x="0" y="20"/>
                    <a:pt x="1" y="19"/>
                  </a:cubicBezTo>
                  <a:cubicBezTo>
                    <a:pt x="2" y="18"/>
                    <a:pt x="3" y="2"/>
                    <a:pt x="3" y="2"/>
                  </a:cubicBezTo>
                  <a:lnTo>
                    <a:pt x="3" y="0"/>
                  </a:lnTo>
                  <a:close/>
                </a:path>
              </a:pathLst>
            </a:custGeom>
            <a:grpFill/>
            <a:ln w="5" cap="flat">
              <a:solidFill>
                <a:schemeClr val="tx1">
                  <a:lumMod val="50000"/>
                  <a:lumOff val="50000"/>
                </a:schemeClr>
              </a:solidFill>
              <a:prstDash val="solid"/>
              <a:miter lim="800000"/>
            </a:ln>
          </p:spPr>
          <p:txBody>
            <a:bodyPr vert="horz" wrap="square" lIns="243776" tIns="121888" rIns="243776" bIns="121888" numCol="1" anchor="t" anchorCtr="0" compatLnSpc="1"/>
            <a:lstStyle/>
            <a:p>
              <a:endParaRPr lang="en-US" sz="4800"/>
            </a:p>
          </p:txBody>
        </p:sp>
      </p:grpSp>
      <p:sp>
        <p:nvSpPr>
          <p:cNvPr id="2" name="Title 1"/>
          <p:cNvSpPr>
            <a:spLocks noGrp="1"/>
          </p:cNvSpPr>
          <p:nvPr>
            <p:ph type="title"/>
          </p:nvPr>
        </p:nvSpPr>
        <p:spPr/>
        <p:txBody>
          <a:bodyPr/>
          <a:lstStyle/>
          <a:p>
            <a:r>
              <a:rPr lang="en-US" dirty="0" smtClean="0"/>
              <a:t>Germany Map infographic</a:t>
            </a:r>
            <a:endParaRPr lang="en-US" dirty="0"/>
          </a:p>
        </p:txBody>
      </p:sp>
      <p:sp>
        <p:nvSpPr>
          <p:cNvPr id="3" name="Text Placeholder 2"/>
          <p:cNvSpPr>
            <a:spLocks noGrp="1"/>
          </p:cNvSpPr>
          <p:nvPr>
            <p:ph type="body" sz="half" idx="2"/>
          </p:nvPr>
        </p:nvSpPr>
        <p:spPr/>
        <p:txBody>
          <a:bodyPr/>
          <a:lstStyle/>
          <a:p>
            <a:r>
              <a:rPr lang="en-US" dirty="0" smtClean="0"/>
              <a:t>Germany Map infographic</a:t>
            </a:r>
            <a:endParaRPr lang="en-US" dirty="0"/>
          </a:p>
        </p:txBody>
      </p:sp>
      <p:sp>
        <p:nvSpPr>
          <p:cNvPr id="46" name="Cube 45"/>
          <p:cNvSpPr/>
          <p:nvPr/>
        </p:nvSpPr>
        <p:spPr bwMode="auto">
          <a:xfrm>
            <a:off x="9404220" y="5673498"/>
            <a:ext cx="1422030" cy="6526100"/>
          </a:xfrm>
          <a:prstGeom prst="cube">
            <a:avLst/>
          </a:prstGeom>
          <a:solidFill>
            <a:schemeClr val="accent1"/>
          </a:solidFill>
          <a:ln w="9525">
            <a:noFill/>
            <a:round/>
          </a:ln>
        </p:spPr>
        <p:txBody>
          <a:bodyPr vert="horz" wrap="square" lIns="243776" tIns="121888" rIns="243776" bIns="121888" numCol="1" rtlCol="0" anchor="t" anchorCtr="0" compatLnSpc="1"/>
          <a:lstStyle/>
          <a:p>
            <a:pPr algn="ctr"/>
            <a:endParaRPr lang="en-US" sz="4800"/>
          </a:p>
        </p:txBody>
      </p:sp>
      <p:sp>
        <p:nvSpPr>
          <p:cNvPr id="47" name="Cube 46"/>
          <p:cNvSpPr/>
          <p:nvPr/>
        </p:nvSpPr>
        <p:spPr bwMode="auto">
          <a:xfrm>
            <a:off x="11097112" y="8060468"/>
            <a:ext cx="1422030" cy="4139122"/>
          </a:xfrm>
          <a:prstGeom prst="cube">
            <a:avLst/>
          </a:prstGeom>
          <a:solidFill>
            <a:schemeClr val="accent2"/>
          </a:solidFill>
          <a:ln w="9525">
            <a:noFill/>
            <a:round/>
          </a:ln>
        </p:spPr>
        <p:txBody>
          <a:bodyPr vert="horz" wrap="square" lIns="243776" tIns="121888" rIns="243776" bIns="121888" numCol="1" rtlCol="0" anchor="t" anchorCtr="0" compatLnSpc="1"/>
          <a:lstStyle/>
          <a:p>
            <a:pPr algn="ctr"/>
            <a:endParaRPr lang="en-US" sz="4800"/>
          </a:p>
        </p:txBody>
      </p:sp>
      <p:sp>
        <p:nvSpPr>
          <p:cNvPr id="48" name="Cube 47"/>
          <p:cNvSpPr/>
          <p:nvPr/>
        </p:nvSpPr>
        <p:spPr bwMode="auto">
          <a:xfrm>
            <a:off x="12790004" y="8746098"/>
            <a:ext cx="1422030" cy="3453498"/>
          </a:xfrm>
          <a:prstGeom prst="cube">
            <a:avLst/>
          </a:prstGeom>
          <a:solidFill>
            <a:schemeClr val="accent3"/>
          </a:solidFill>
          <a:ln w="9525">
            <a:noFill/>
            <a:round/>
          </a:ln>
        </p:spPr>
        <p:txBody>
          <a:bodyPr vert="horz" wrap="square" lIns="243776" tIns="121888" rIns="243776" bIns="121888" numCol="1" rtlCol="0" anchor="t" anchorCtr="0" compatLnSpc="1"/>
          <a:lstStyle/>
          <a:p>
            <a:pPr algn="ctr"/>
            <a:endParaRPr lang="en-US" sz="4800"/>
          </a:p>
        </p:txBody>
      </p:sp>
      <p:grpSp>
        <p:nvGrpSpPr>
          <p:cNvPr id="49" name="Group 48"/>
          <p:cNvGrpSpPr/>
          <p:nvPr/>
        </p:nvGrpSpPr>
        <p:grpSpPr>
          <a:xfrm>
            <a:off x="9505793" y="4683151"/>
            <a:ext cx="1218883" cy="1218883"/>
            <a:chOff x="1257300" y="2562225"/>
            <a:chExt cx="457200" cy="457200"/>
          </a:xfrm>
        </p:grpSpPr>
        <p:sp>
          <p:nvSpPr>
            <p:cNvPr id="50" name="Oval 49"/>
            <p:cNvSpPr/>
            <p:nvPr/>
          </p:nvSpPr>
          <p:spPr bwMode="auto">
            <a:xfrm>
              <a:off x="1257300" y="2562225"/>
              <a:ext cx="457200" cy="457200"/>
            </a:xfrm>
            <a:prstGeom prst="ellipse">
              <a:avLst/>
            </a:prstGeom>
            <a:solidFill>
              <a:schemeClr val="accent1">
                <a:lumMod val="75000"/>
              </a:schemeClr>
            </a:solidFill>
            <a:ln w="9525">
              <a:noFill/>
              <a:round/>
            </a:ln>
            <a:effectLst>
              <a:outerShdw dir="5400000" sx="99000" sy="99000" rotWithShape="0">
                <a:prstClr val="black">
                  <a:alpha val="15000"/>
                </a:prstClr>
              </a:outerShdw>
            </a:effectLst>
          </p:spPr>
          <p:txBody>
            <a:bodyPr vert="horz" wrap="square" lIns="243776" tIns="121888" rIns="243776" bIns="121888" numCol="1" rtlCol="0" anchor="t" anchorCtr="0" compatLnSpc="1"/>
            <a:lstStyle/>
            <a:p>
              <a:pPr algn="ctr"/>
              <a:endParaRPr lang="en-US" sz="4800"/>
            </a:p>
          </p:txBody>
        </p:sp>
        <p:sp>
          <p:nvSpPr>
            <p:cNvPr id="51" name="Freeform 83"/>
            <p:cNvSpPr/>
            <p:nvPr/>
          </p:nvSpPr>
          <p:spPr bwMode="auto">
            <a:xfrm>
              <a:off x="1391443" y="2696368"/>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ln>
          </p:spPr>
          <p:txBody>
            <a:bodyPr vert="horz" wrap="square" lIns="243776" tIns="121888" rIns="243776" bIns="121888" numCol="1" anchor="t" anchorCtr="0" compatLnSpc="1"/>
            <a:lstStyle/>
            <a:p>
              <a:endParaRPr lang="en-US" sz="4800"/>
            </a:p>
          </p:txBody>
        </p:sp>
      </p:grpSp>
      <p:grpSp>
        <p:nvGrpSpPr>
          <p:cNvPr id="52" name="Group 51"/>
          <p:cNvGrpSpPr/>
          <p:nvPr/>
        </p:nvGrpSpPr>
        <p:grpSpPr>
          <a:xfrm>
            <a:off x="11198686" y="7104458"/>
            <a:ext cx="1218883" cy="1218883"/>
            <a:chOff x="1943100" y="3000375"/>
            <a:chExt cx="457200" cy="457200"/>
          </a:xfrm>
        </p:grpSpPr>
        <p:sp>
          <p:nvSpPr>
            <p:cNvPr id="53" name="Oval 52"/>
            <p:cNvSpPr/>
            <p:nvPr/>
          </p:nvSpPr>
          <p:spPr bwMode="auto">
            <a:xfrm>
              <a:off x="1943100" y="3000375"/>
              <a:ext cx="457200" cy="457200"/>
            </a:xfrm>
            <a:prstGeom prst="ellipse">
              <a:avLst/>
            </a:prstGeom>
            <a:solidFill>
              <a:schemeClr val="accent2">
                <a:lumMod val="75000"/>
              </a:schemeClr>
            </a:solidFill>
            <a:ln w="9525">
              <a:noFill/>
              <a:round/>
            </a:ln>
            <a:effectLst>
              <a:outerShdw dir="5400000" sx="99000" sy="99000" rotWithShape="0">
                <a:prstClr val="black">
                  <a:alpha val="15000"/>
                </a:prstClr>
              </a:outerShdw>
            </a:effectLst>
          </p:spPr>
          <p:txBody>
            <a:bodyPr vert="horz" wrap="square" lIns="243776" tIns="121888" rIns="243776" bIns="121888" numCol="1" rtlCol="0" anchor="t" anchorCtr="0" compatLnSpc="1"/>
            <a:lstStyle/>
            <a:p>
              <a:pPr algn="ctr"/>
              <a:endParaRPr lang="en-US" sz="4800"/>
            </a:p>
          </p:txBody>
        </p:sp>
        <p:sp>
          <p:nvSpPr>
            <p:cNvPr id="54" name="Freeform 23"/>
            <p:cNvSpPr>
              <a:spLocks noChangeAspect="1" noEditPoints="1"/>
            </p:cNvSpPr>
            <p:nvPr/>
          </p:nvSpPr>
          <p:spPr bwMode="auto">
            <a:xfrm>
              <a:off x="2079802" y="3137077"/>
              <a:ext cx="183795" cy="18379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47" y="21"/>
                </a:cxn>
                <a:cxn ang="0">
                  <a:pos x="51" y="16"/>
                </a:cxn>
                <a:cxn ang="0">
                  <a:pos x="45" y="19"/>
                </a:cxn>
                <a:cxn ang="0">
                  <a:pos x="39" y="16"/>
                </a:cxn>
                <a:cxn ang="0">
                  <a:pos x="31" y="24"/>
                </a:cxn>
                <a:cxn ang="0">
                  <a:pos x="31" y="26"/>
                </a:cxn>
                <a:cxn ang="0">
                  <a:pos x="14" y="17"/>
                </a:cxn>
                <a:cxn ang="0">
                  <a:pos x="12" y="22"/>
                </a:cxn>
                <a:cxn ang="0">
                  <a:pos x="16" y="29"/>
                </a:cxn>
                <a:cxn ang="0">
                  <a:pos x="12" y="28"/>
                </a:cxn>
                <a:cxn ang="0">
                  <a:pos x="12" y="28"/>
                </a:cxn>
                <a:cxn ang="0">
                  <a:pos x="19" y="36"/>
                </a:cxn>
                <a:cxn ang="0">
                  <a:pos x="17" y="36"/>
                </a:cxn>
                <a:cxn ang="0">
                  <a:pos x="15" y="36"/>
                </a:cxn>
                <a:cxn ang="0">
                  <a:pos x="23" y="42"/>
                </a:cxn>
                <a:cxn ang="0">
                  <a:pos x="13" y="46"/>
                </a:cxn>
                <a:cxn ang="0">
                  <a:pos x="11" y="46"/>
                </a:cxn>
                <a:cxn ang="0">
                  <a:pos x="24" y="49"/>
                </a:cxn>
                <a:cxn ang="0">
                  <a:pos x="48" y="25"/>
                </a:cxn>
                <a:cxn ang="0">
                  <a:pos x="48" y="24"/>
                </a:cxn>
                <a:cxn ang="0">
                  <a:pos x="52" y="20"/>
                </a:cxn>
                <a:cxn ang="0">
                  <a:pos x="47" y="21"/>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47" y="21"/>
                  </a:moveTo>
                  <a:cubicBezTo>
                    <a:pt x="49" y="20"/>
                    <a:pt x="50" y="18"/>
                    <a:pt x="51" y="16"/>
                  </a:cubicBezTo>
                  <a:cubicBezTo>
                    <a:pt x="49" y="17"/>
                    <a:pt x="47" y="18"/>
                    <a:pt x="45" y="19"/>
                  </a:cubicBezTo>
                  <a:cubicBezTo>
                    <a:pt x="44" y="17"/>
                    <a:pt x="42" y="16"/>
                    <a:pt x="39" y="16"/>
                  </a:cubicBezTo>
                  <a:cubicBezTo>
                    <a:pt x="35" y="16"/>
                    <a:pt x="31" y="20"/>
                    <a:pt x="31" y="24"/>
                  </a:cubicBezTo>
                  <a:cubicBezTo>
                    <a:pt x="31" y="25"/>
                    <a:pt x="31" y="26"/>
                    <a:pt x="31" y="26"/>
                  </a:cubicBezTo>
                  <a:cubicBezTo>
                    <a:pt x="24" y="26"/>
                    <a:pt x="18" y="23"/>
                    <a:pt x="14" y="17"/>
                  </a:cubicBezTo>
                  <a:cubicBezTo>
                    <a:pt x="13" y="19"/>
                    <a:pt x="12" y="20"/>
                    <a:pt x="12" y="22"/>
                  </a:cubicBezTo>
                  <a:cubicBezTo>
                    <a:pt x="12" y="25"/>
                    <a:pt x="14" y="27"/>
                    <a:pt x="16" y="29"/>
                  </a:cubicBezTo>
                  <a:cubicBezTo>
                    <a:pt x="15" y="29"/>
                    <a:pt x="13" y="28"/>
                    <a:pt x="12" y="28"/>
                  </a:cubicBezTo>
                  <a:cubicBezTo>
                    <a:pt x="12" y="28"/>
                    <a:pt x="12" y="28"/>
                    <a:pt x="12" y="28"/>
                  </a:cubicBezTo>
                  <a:cubicBezTo>
                    <a:pt x="12" y="32"/>
                    <a:pt x="15" y="35"/>
                    <a:pt x="19" y="36"/>
                  </a:cubicBezTo>
                  <a:cubicBezTo>
                    <a:pt x="18" y="36"/>
                    <a:pt x="18" y="36"/>
                    <a:pt x="17" y="36"/>
                  </a:cubicBezTo>
                  <a:cubicBezTo>
                    <a:pt x="16" y="36"/>
                    <a:pt x="16" y="36"/>
                    <a:pt x="15" y="36"/>
                  </a:cubicBezTo>
                  <a:cubicBezTo>
                    <a:pt x="16" y="39"/>
                    <a:pt x="20" y="42"/>
                    <a:pt x="23" y="42"/>
                  </a:cubicBezTo>
                  <a:cubicBezTo>
                    <a:pt x="20" y="44"/>
                    <a:pt x="17" y="46"/>
                    <a:pt x="13" y="46"/>
                  </a:cubicBezTo>
                  <a:cubicBezTo>
                    <a:pt x="12" y="46"/>
                    <a:pt x="11" y="46"/>
                    <a:pt x="11" y="46"/>
                  </a:cubicBezTo>
                  <a:cubicBezTo>
                    <a:pt x="14" y="48"/>
                    <a:pt x="19" y="49"/>
                    <a:pt x="24" y="49"/>
                  </a:cubicBezTo>
                  <a:cubicBezTo>
                    <a:pt x="39" y="49"/>
                    <a:pt x="48" y="36"/>
                    <a:pt x="48" y="25"/>
                  </a:cubicBezTo>
                  <a:cubicBezTo>
                    <a:pt x="48" y="25"/>
                    <a:pt x="48" y="25"/>
                    <a:pt x="48" y="24"/>
                  </a:cubicBezTo>
                  <a:cubicBezTo>
                    <a:pt x="49" y="23"/>
                    <a:pt x="51" y="22"/>
                    <a:pt x="52" y="20"/>
                  </a:cubicBezTo>
                  <a:cubicBezTo>
                    <a:pt x="50" y="20"/>
                    <a:pt x="49" y="21"/>
                    <a:pt x="47" y="21"/>
                  </a:cubicBezTo>
                  <a:close/>
                </a:path>
              </a:pathLst>
            </a:custGeom>
            <a:solidFill>
              <a:schemeClr val="bg1"/>
            </a:solidFill>
            <a:ln w="9525">
              <a:noFill/>
              <a:round/>
            </a:ln>
          </p:spPr>
          <p:txBody>
            <a:bodyPr vert="horz" wrap="square" lIns="243776" tIns="121888" rIns="243776" bIns="121888" numCol="1" anchor="t" anchorCtr="0" compatLnSpc="1"/>
            <a:lstStyle/>
            <a:p>
              <a:endParaRPr lang="en-US" sz="4800"/>
            </a:p>
          </p:txBody>
        </p:sp>
      </p:grpSp>
      <p:grpSp>
        <p:nvGrpSpPr>
          <p:cNvPr id="55" name="Group 54"/>
          <p:cNvGrpSpPr/>
          <p:nvPr/>
        </p:nvGrpSpPr>
        <p:grpSpPr>
          <a:xfrm>
            <a:off x="12891578" y="7739290"/>
            <a:ext cx="1218883" cy="1218883"/>
            <a:chOff x="2552700" y="2333625"/>
            <a:chExt cx="457200" cy="457200"/>
          </a:xfrm>
        </p:grpSpPr>
        <p:sp>
          <p:nvSpPr>
            <p:cNvPr id="56" name="Oval 55"/>
            <p:cNvSpPr/>
            <p:nvPr/>
          </p:nvSpPr>
          <p:spPr bwMode="auto">
            <a:xfrm>
              <a:off x="2552700" y="2333625"/>
              <a:ext cx="457200" cy="457200"/>
            </a:xfrm>
            <a:prstGeom prst="ellipse">
              <a:avLst/>
            </a:prstGeom>
            <a:solidFill>
              <a:schemeClr val="accent3">
                <a:lumMod val="75000"/>
              </a:schemeClr>
            </a:solidFill>
            <a:ln w="9525">
              <a:noFill/>
              <a:round/>
            </a:ln>
            <a:effectLst>
              <a:outerShdw dir="5400000" sx="99000" sy="99000" rotWithShape="0">
                <a:prstClr val="black">
                  <a:alpha val="15000"/>
                </a:prstClr>
              </a:outerShdw>
            </a:effectLst>
          </p:spPr>
          <p:txBody>
            <a:bodyPr vert="horz" wrap="square" lIns="243776" tIns="121888" rIns="243776" bIns="121888" numCol="1" rtlCol="0" anchor="t" anchorCtr="0" compatLnSpc="1"/>
            <a:lstStyle/>
            <a:p>
              <a:pPr algn="ctr"/>
              <a:endParaRPr lang="en-US" sz="4800"/>
            </a:p>
          </p:txBody>
        </p:sp>
        <p:sp>
          <p:nvSpPr>
            <p:cNvPr id="57" name="Freeform 104"/>
            <p:cNvSpPr>
              <a:spLocks noChangeAspect="1" noEditPoints="1"/>
            </p:cNvSpPr>
            <p:nvPr/>
          </p:nvSpPr>
          <p:spPr bwMode="auto">
            <a:xfrm>
              <a:off x="2689860" y="2470785"/>
              <a:ext cx="182880" cy="182880"/>
            </a:xfrm>
            <a:custGeom>
              <a:avLst/>
              <a:gdLst/>
              <a:ahLst/>
              <a:cxnLst>
                <a:cxn ang="0">
                  <a:pos x="55" y="44"/>
                </a:cxn>
                <a:cxn ang="0">
                  <a:pos x="44" y="55"/>
                </a:cxn>
                <a:cxn ang="0">
                  <a:pos x="10" y="55"/>
                </a:cxn>
                <a:cxn ang="0">
                  <a:pos x="0" y="44"/>
                </a:cxn>
                <a:cxn ang="0">
                  <a:pos x="0" y="10"/>
                </a:cxn>
                <a:cxn ang="0">
                  <a:pos x="10" y="0"/>
                </a:cxn>
                <a:cxn ang="0">
                  <a:pos x="44" y="0"/>
                </a:cxn>
                <a:cxn ang="0">
                  <a:pos x="55" y="10"/>
                </a:cxn>
                <a:cxn ang="0">
                  <a:pos x="55" y="44"/>
                </a:cxn>
                <a:cxn ang="0">
                  <a:pos x="34" y="8"/>
                </a:cxn>
                <a:cxn ang="0">
                  <a:pos x="24" y="8"/>
                </a:cxn>
                <a:cxn ang="0">
                  <a:pos x="12" y="18"/>
                </a:cxn>
                <a:cxn ang="0">
                  <a:pos x="20" y="26"/>
                </a:cxn>
                <a:cxn ang="0">
                  <a:pos x="22" y="25"/>
                </a:cxn>
                <a:cxn ang="0">
                  <a:pos x="21" y="27"/>
                </a:cxn>
                <a:cxn ang="0">
                  <a:pos x="23" y="31"/>
                </a:cxn>
                <a:cxn ang="0">
                  <a:pos x="13" y="33"/>
                </a:cxn>
                <a:cxn ang="0">
                  <a:pos x="10" y="39"/>
                </a:cxn>
                <a:cxn ang="0">
                  <a:pos x="20" y="46"/>
                </a:cxn>
                <a:cxn ang="0">
                  <a:pos x="33" y="37"/>
                </a:cxn>
                <a:cxn ang="0">
                  <a:pos x="26" y="26"/>
                </a:cxn>
                <a:cxn ang="0">
                  <a:pos x="31" y="17"/>
                </a:cxn>
                <a:cxn ang="0">
                  <a:pos x="28" y="10"/>
                </a:cxn>
                <a:cxn ang="0">
                  <a:pos x="31" y="10"/>
                </a:cxn>
                <a:cxn ang="0">
                  <a:pos x="34" y="8"/>
                </a:cxn>
                <a:cxn ang="0">
                  <a:pos x="22" y="44"/>
                </a:cxn>
                <a:cxn ang="0">
                  <a:pos x="14" y="38"/>
                </a:cxn>
                <a:cxn ang="0">
                  <a:pos x="23" y="32"/>
                </a:cxn>
                <a:cxn ang="0">
                  <a:pos x="24" y="32"/>
                </a:cxn>
                <a:cxn ang="0">
                  <a:pos x="29" y="39"/>
                </a:cxn>
                <a:cxn ang="0">
                  <a:pos x="22" y="44"/>
                </a:cxn>
                <a:cxn ang="0">
                  <a:pos x="22" y="24"/>
                </a:cxn>
                <a:cxn ang="0">
                  <a:pos x="16" y="15"/>
                </a:cxn>
                <a:cxn ang="0">
                  <a:pos x="21" y="10"/>
                </a:cxn>
                <a:cxn ang="0">
                  <a:pos x="27" y="19"/>
                </a:cxn>
                <a:cxn ang="0">
                  <a:pos x="22" y="24"/>
                </a:cxn>
                <a:cxn ang="0">
                  <a:pos x="45" y="26"/>
                </a:cxn>
                <a:cxn ang="0">
                  <a:pos x="45" y="24"/>
                </a:cxn>
                <a:cxn ang="0">
                  <a:pos x="41" y="24"/>
                </a:cxn>
                <a:cxn ang="0">
                  <a:pos x="41" y="19"/>
                </a:cxn>
                <a:cxn ang="0">
                  <a:pos x="39" y="19"/>
                </a:cxn>
                <a:cxn ang="0">
                  <a:pos x="39" y="24"/>
                </a:cxn>
                <a:cxn ang="0">
                  <a:pos x="34" y="24"/>
                </a:cxn>
                <a:cxn ang="0">
                  <a:pos x="34" y="26"/>
                </a:cxn>
                <a:cxn ang="0">
                  <a:pos x="39" y="26"/>
                </a:cxn>
                <a:cxn ang="0">
                  <a:pos x="39" y="32"/>
                </a:cxn>
                <a:cxn ang="0">
                  <a:pos x="41" y="32"/>
                </a:cxn>
                <a:cxn ang="0">
                  <a:pos x="41" y="26"/>
                </a:cxn>
                <a:cxn ang="0">
                  <a:pos x="45" y="26"/>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4"/>
                    <a:pt x="4" y="0"/>
                    <a:pt x="10" y="0"/>
                  </a:cubicBezTo>
                  <a:cubicBezTo>
                    <a:pt x="44" y="0"/>
                    <a:pt x="44" y="0"/>
                    <a:pt x="44" y="0"/>
                  </a:cubicBezTo>
                  <a:cubicBezTo>
                    <a:pt x="50" y="0"/>
                    <a:pt x="55" y="4"/>
                    <a:pt x="55" y="10"/>
                  </a:cubicBezTo>
                  <a:lnTo>
                    <a:pt x="55" y="44"/>
                  </a:lnTo>
                  <a:close/>
                  <a:moveTo>
                    <a:pt x="34" y="8"/>
                  </a:moveTo>
                  <a:cubicBezTo>
                    <a:pt x="24" y="8"/>
                    <a:pt x="24" y="8"/>
                    <a:pt x="24" y="8"/>
                  </a:cubicBezTo>
                  <a:cubicBezTo>
                    <a:pt x="18" y="8"/>
                    <a:pt x="12" y="11"/>
                    <a:pt x="12" y="18"/>
                  </a:cubicBezTo>
                  <a:cubicBezTo>
                    <a:pt x="12" y="22"/>
                    <a:pt x="16" y="26"/>
                    <a:pt x="20" y="26"/>
                  </a:cubicBezTo>
                  <a:cubicBezTo>
                    <a:pt x="21" y="26"/>
                    <a:pt x="21" y="26"/>
                    <a:pt x="22" y="25"/>
                  </a:cubicBezTo>
                  <a:cubicBezTo>
                    <a:pt x="21" y="26"/>
                    <a:pt x="21" y="27"/>
                    <a:pt x="21" y="27"/>
                  </a:cubicBezTo>
                  <a:cubicBezTo>
                    <a:pt x="21" y="29"/>
                    <a:pt x="22" y="30"/>
                    <a:pt x="23" y="31"/>
                  </a:cubicBezTo>
                  <a:cubicBezTo>
                    <a:pt x="19" y="31"/>
                    <a:pt x="16" y="31"/>
                    <a:pt x="13" y="33"/>
                  </a:cubicBezTo>
                  <a:cubicBezTo>
                    <a:pt x="11" y="34"/>
                    <a:pt x="10" y="36"/>
                    <a:pt x="10" y="39"/>
                  </a:cubicBezTo>
                  <a:cubicBezTo>
                    <a:pt x="10" y="44"/>
                    <a:pt x="16" y="46"/>
                    <a:pt x="20" y="46"/>
                  </a:cubicBezTo>
                  <a:cubicBezTo>
                    <a:pt x="25" y="46"/>
                    <a:pt x="33" y="43"/>
                    <a:pt x="33" y="37"/>
                  </a:cubicBezTo>
                  <a:cubicBezTo>
                    <a:pt x="33" y="30"/>
                    <a:pt x="26" y="29"/>
                    <a:pt x="26" y="26"/>
                  </a:cubicBezTo>
                  <a:cubicBezTo>
                    <a:pt x="26" y="23"/>
                    <a:pt x="31" y="23"/>
                    <a:pt x="31" y="17"/>
                  </a:cubicBezTo>
                  <a:cubicBezTo>
                    <a:pt x="31" y="14"/>
                    <a:pt x="30" y="12"/>
                    <a:pt x="28" y="10"/>
                  </a:cubicBezTo>
                  <a:cubicBezTo>
                    <a:pt x="31" y="10"/>
                    <a:pt x="31" y="10"/>
                    <a:pt x="31" y="10"/>
                  </a:cubicBezTo>
                  <a:lnTo>
                    <a:pt x="34" y="8"/>
                  </a:lnTo>
                  <a:close/>
                  <a:moveTo>
                    <a:pt x="22" y="44"/>
                  </a:moveTo>
                  <a:cubicBezTo>
                    <a:pt x="19" y="44"/>
                    <a:pt x="14" y="42"/>
                    <a:pt x="14" y="38"/>
                  </a:cubicBezTo>
                  <a:cubicBezTo>
                    <a:pt x="14" y="33"/>
                    <a:pt x="19" y="32"/>
                    <a:pt x="23" y="32"/>
                  </a:cubicBezTo>
                  <a:cubicBezTo>
                    <a:pt x="23" y="32"/>
                    <a:pt x="24" y="32"/>
                    <a:pt x="24" y="32"/>
                  </a:cubicBezTo>
                  <a:cubicBezTo>
                    <a:pt x="26" y="34"/>
                    <a:pt x="29" y="36"/>
                    <a:pt x="29" y="39"/>
                  </a:cubicBezTo>
                  <a:cubicBezTo>
                    <a:pt x="29" y="43"/>
                    <a:pt x="26" y="44"/>
                    <a:pt x="22" y="44"/>
                  </a:cubicBezTo>
                  <a:close/>
                  <a:moveTo>
                    <a:pt x="22" y="24"/>
                  </a:moveTo>
                  <a:cubicBezTo>
                    <a:pt x="18" y="24"/>
                    <a:pt x="16" y="19"/>
                    <a:pt x="16" y="15"/>
                  </a:cubicBezTo>
                  <a:cubicBezTo>
                    <a:pt x="16" y="13"/>
                    <a:pt x="18" y="10"/>
                    <a:pt x="21" y="10"/>
                  </a:cubicBezTo>
                  <a:cubicBezTo>
                    <a:pt x="25" y="10"/>
                    <a:pt x="27" y="16"/>
                    <a:pt x="27" y="19"/>
                  </a:cubicBezTo>
                  <a:cubicBezTo>
                    <a:pt x="27" y="22"/>
                    <a:pt x="25" y="24"/>
                    <a:pt x="22" y="24"/>
                  </a:cubicBezTo>
                  <a:close/>
                  <a:moveTo>
                    <a:pt x="45" y="26"/>
                  </a:moveTo>
                  <a:cubicBezTo>
                    <a:pt x="45" y="24"/>
                    <a:pt x="45" y="24"/>
                    <a:pt x="45" y="24"/>
                  </a:cubicBezTo>
                  <a:cubicBezTo>
                    <a:pt x="41" y="24"/>
                    <a:pt x="41" y="24"/>
                    <a:pt x="41" y="24"/>
                  </a:cubicBezTo>
                  <a:cubicBezTo>
                    <a:pt x="41" y="19"/>
                    <a:pt x="41" y="19"/>
                    <a:pt x="41" y="19"/>
                  </a:cubicBezTo>
                  <a:cubicBezTo>
                    <a:pt x="39" y="19"/>
                    <a:pt x="39" y="19"/>
                    <a:pt x="39" y="19"/>
                  </a:cubicBezTo>
                  <a:cubicBezTo>
                    <a:pt x="39" y="24"/>
                    <a:pt x="39" y="24"/>
                    <a:pt x="39" y="24"/>
                  </a:cubicBezTo>
                  <a:cubicBezTo>
                    <a:pt x="34" y="24"/>
                    <a:pt x="34" y="24"/>
                    <a:pt x="34" y="24"/>
                  </a:cubicBezTo>
                  <a:cubicBezTo>
                    <a:pt x="34" y="26"/>
                    <a:pt x="34" y="26"/>
                    <a:pt x="34" y="26"/>
                  </a:cubicBezTo>
                  <a:cubicBezTo>
                    <a:pt x="39" y="26"/>
                    <a:pt x="39" y="26"/>
                    <a:pt x="39" y="26"/>
                  </a:cubicBezTo>
                  <a:cubicBezTo>
                    <a:pt x="39" y="32"/>
                    <a:pt x="39" y="32"/>
                    <a:pt x="39" y="32"/>
                  </a:cubicBezTo>
                  <a:cubicBezTo>
                    <a:pt x="41" y="32"/>
                    <a:pt x="41" y="32"/>
                    <a:pt x="41" y="32"/>
                  </a:cubicBezTo>
                  <a:cubicBezTo>
                    <a:pt x="41" y="26"/>
                    <a:pt x="41" y="26"/>
                    <a:pt x="41" y="26"/>
                  </a:cubicBezTo>
                  <a:lnTo>
                    <a:pt x="45" y="26"/>
                  </a:lnTo>
                  <a:close/>
                </a:path>
              </a:pathLst>
            </a:custGeom>
            <a:solidFill>
              <a:schemeClr val="bg1"/>
            </a:solidFill>
            <a:ln w="9525">
              <a:noFill/>
              <a:round/>
            </a:ln>
          </p:spPr>
          <p:txBody>
            <a:bodyPr vert="horz" wrap="square" lIns="243776" tIns="121888" rIns="243776" bIns="121888" numCol="1" anchor="t" anchorCtr="0" compatLnSpc="1"/>
            <a:lstStyle/>
            <a:p>
              <a:endParaRPr lang="en-US" sz="4800"/>
            </a:p>
          </p:txBody>
        </p:sp>
      </p:grpSp>
      <p:sp>
        <p:nvSpPr>
          <p:cNvPr id="58" name="Cube 57"/>
          <p:cNvSpPr/>
          <p:nvPr/>
        </p:nvSpPr>
        <p:spPr bwMode="auto">
          <a:xfrm>
            <a:off x="14482899" y="6511474"/>
            <a:ext cx="1422030" cy="5688118"/>
          </a:xfrm>
          <a:prstGeom prst="cube">
            <a:avLst/>
          </a:prstGeom>
          <a:solidFill>
            <a:schemeClr val="accent4"/>
          </a:solidFill>
          <a:ln w="9525">
            <a:noFill/>
            <a:round/>
          </a:ln>
        </p:spPr>
        <p:txBody>
          <a:bodyPr vert="horz" wrap="square" lIns="243776" tIns="121888" rIns="243776" bIns="121888" numCol="1" rtlCol="0" anchor="t" anchorCtr="0" compatLnSpc="1"/>
          <a:lstStyle/>
          <a:p>
            <a:pPr algn="ctr"/>
            <a:endParaRPr lang="en-US" sz="4800"/>
          </a:p>
        </p:txBody>
      </p:sp>
      <p:grpSp>
        <p:nvGrpSpPr>
          <p:cNvPr id="59" name="Group 58"/>
          <p:cNvGrpSpPr/>
          <p:nvPr/>
        </p:nvGrpSpPr>
        <p:grpSpPr>
          <a:xfrm>
            <a:off x="14584473" y="5544409"/>
            <a:ext cx="1218883" cy="1218883"/>
            <a:chOff x="3162300" y="1733550"/>
            <a:chExt cx="457200" cy="457200"/>
          </a:xfrm>
        </p:grpSpPr>
        <p:sp>
          <p:nvSpPr>
            <p:cNvPr id="60" name="Oval 59"/>
            <p:cNvSpPr/>
            <p:nvPr/>
          </p:nvSpPr>
          <p:spPr bwMode="auto">
            <a:xfrm>
              <a:off x="3162300" y="1733550"/>
              <a:ext cx="457200" cy="457200"/>
            </a:xfrm>
            <a:prstGeom prst="ellipse">
              <a:avLst/>
            </a:prstGeom>
            <a:solidFill>
              <a:schemeClr val="accent4">
                <a:lumMod val="75000"/>
              </a:schemeClr>
            </a:solidFill>
            <a:ln w="9525">
              <a:noFill/>
              <a:round/>
            </a:ln>
            <a:effectLst>
              <a:outerShdw dir="5400000" sx="99000" sy="99000" rotWithShape="0">
                <a:prstClr val="black">
                  <a:alpha val="15000"/>
                </a:prstClr>
              </a:outerShdw>
            </a:effectLst>
          </p:spPr>
          <p:txBody>
            <a:bodyPr vert="horz" wrap="square" lIns="243776" tIns="121888" rIns="243776" bIns="121888" numCol="1" rtlCol="0" anchor="t" anchorCtr="0" compatLnSpc="1"/>
            <a:lstStyle/>
            <a:p>
              <a:pPr algn="ctr"/>
              <a:endParaRPr lang="en-US" sz="4800"/>
            </a:p>
          </p:txBody>
        </p:sp>
        <p:sp>
          <p:nvSpPr>
            <p:cNvPr id="61" name="Freeform 141"/>
            <p:cNvSpPr>
              <a:spLocks noEditPoints="1"/>
            </p:cNvSpPr>
            <p:nvPr/>
          </p:nvSpPr>
          <p:spPr bwMode="auto">
            <a:xfrm>
              <a:off x="3299460" y="1870710"/>
              <a:ext cx="182880" cy="182880"/>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ln>
          </p:spPr>
          <p:txBody>
            <a:bodyPr vert="horz" wrap="square" lIns="243776" tIns="121888" rIns="243776" bIns="121888" numCol="1" anchor="t" anchorCtr="0" compatLnSpc="1"/>
            <a:lstStyle/>
            <a:p>
              <a:endParaRPr lang="en-US" sz="4800"/>
            </a:p>
          </p:txBody>
        </p:sp>
      </p:grpSp>
      <p:sp>
        <p:nvSpPr>
          <p:cNvPr id="62" name="TextBox 61"/>
          <p:cNvSpPr txBox="1"/>
          <p:nvPr/>
        </p:nvSpPr>
        <p:spPr>
          <a:xfrm>
            <a:off x="16350640" y="3464273"/>
            <a:ext cx="2351405" cy="1403985"/>
          </a:xfrm>
          <a:prstGeom prst="rect">
            <a:avLst/>
          </a:prstGeom>
          <a:noFill/>
        </p:spPr>
        <p:txBody>
          <a:bodyPr wrap="none" rtlCol="0">
            <a:spAutoFit/>
          </a:bodyPr>
          <a:lstStyle/>
          <a:p>
            <a:r>
              <a:rPr lang="en-US" sz="8530" b="1" dirty="0" smtClean="0">
                <a:solidFill>
                  <a:schemeClr val="accent1"/>
                </a:solidFill>
              </a:rPr>
              <a:t>70%</a:t>
            </a:r>
          </a:p>
        </p:txBody>
      </p:sp>
      <p:grpSp>
        <p:nvGrpSpPr>
          <p:cNvPr id="63" name="Group 56"/>
          <p:cNvGrpSpPr/>
          <p:nvPr/>
        </p:nvGrpSpPr>
        <p:grpSpPr>
          <a:xfrm>
            <a:off x="18626537" y="3778834"/>
            <a:ext cx="5265535" cy="1726350"/>
            <a:chOff x="4596" y="1425360"/>
            <a:chExt cx="1975090" cy="647550"/>
          </a:xfrm>
        </p:grpSpPr>
        <p:sp>
          <p:nvSpPr>
            <p:cNvPr id="64" name="TextBox 63"/>
            <p:cNvSpPr txBox="1"/>
            <p:nvPr/>
          </p:nvSpPr>
          <p:spPr>
            <a:xfrm>
              <a:off x="4596" y="1611304"/>
              <a:ext cx="1975090" cy="461606"/>
            </a:xfrm>
            <a:prstGeom prst="rect">
              <a:avLst/>
            </a:prstGeom>
            <a:noFill/>
          </p:spPr>
          <p:txBody>
            <a:bodyPr wrap="square" lIns="0" tIns="0" rIns="0" bIns="0" rtlCol="0">
              <a:spAutoFit/>
            </a:bodyPr>
            <a:lstStyle/>
            <a:p>
              <a:pPr lvl="0" defTabSz="914400">
                <a:spcBef>
                  <a:spcPct val="20000"/>
                </a:spcBef>
                <a:defRPr/>
              </a:pPr>
              <a:r>
                <a:rPr lang="en-US" sz="2665" dirty="0" smtClean="0">
                  <a:solidFill>
                    <a:schemeClr val="tx1">
                      <a:lumMod val="50000"/>
                      <a:lumOff val="50000"/>
                    </a:schemeClr>
                  </a:solidFill>
                </a:rPr>
                <a:t>There are many variations of the passage of lorem ipsum available  majority have suffered alteration .</a:t>
              </a:r>
              <a:endParaRPr lang="en-US" sz="2665" dirty="0">
                <a:solidFill>
                  <a:schemeClr val="tx1">
                    <a:lumMod val="50000"/>
                    <a:lumOff val="50000"/>
                  </a:schemeClr>
                </a:solidFill>
              </a:endParaRPr>
            </a:p>
          </p:txBody>
        </p:sp>
        <p:sp>
          <p:nvSpPr>
            <p:cNvPr id="65" name="Rectangle 64"/>
            <p:cNvSpPr/>
            <p:nvPr/>
          </p:nvSpPr>
          <p:spPr>
            <a:xfrm>
              <a:off x="4596" y="1425360"/>
              <a:ext cx="711703" cy="184595"/>
            </a:xfrm>
            <a:prstGeom prst="rect">
              <a:avLst/>
            </a:prstGeom>
          </p:spPr>
          <p:txBody>
            <a:bodyPr wrap="none" lIns="0" tIns="0" rIns="0" bIns="0">
              <a:spAutoFit/>
            </a:bodyPr>
            <a:lstStyle/>
            <a:p>
              <a:r>
                <a:rPr lang="en-US" sz="3200" b="1" dirty="0" smtClean="0">
                  <a:solidFill>
                    <a:schemeClr val="accent1"/>
                  </a:solidFill>
                </a:rPr>
                <a:t>Facebook</a:t>
              </a:r>
              <a:endParaRPr lang="en-US" sz="3200" dirty="0">
                <a:solidFill>
                  <a:schemeClr val="accent1"/>
                </a:solidFill>
              </a:endParaRPr>
            </a:p>
          </p:txBody>
        </p:sp>
      </p:grpSp>
      <p:sp>
        <p:nvSpPr>
          <p:cNvPr id="66" name="TextBox 65"/>
          <p:cNvSpPr txBox="1"/>
          <p:nvPr/>
        </p:nvSpPr>
        <p:spPr>
          <a:xfrm>
            <a:off x="16350640" y="5725316"/>
            <a:ext cx="2351405" cy="1403985"/>
          </a:xfrm>
          <a:prstGeom prst="rect">
            <a:avLst/>
          </a:prstGeom>
          <a:noFill/>
        </p:spPr>
        <p:txBody>
          <a:bodyPr wrap="none" rtlCol="0">
            <a:spAutoFit/>
          </a:bodyPr>
          <a:lstStyle/>
          <a:p>
            <a:r>
              <a:rPr lang="en-US" sz="8530" b="1" dirty="0" smtClean="0">
                <a:solidFill>
                  <a:schemeClr val="accent2"/>
                </a:solidFill>
              </a:rPr>
              <a:t>50%</a:t>
            </a:r>
          </a:p>
        </p:txBody>
      </p:sp>
      <p:grpSp>
        <p:nvGrpSpPr>
          <p:cNvPr id="67" name="Group 56"/>
          <p:cNvGrpSpPr/>
          <p:nvPr/>
        </p:nvGrpSpPr>
        <p:grpSpPr>
          <a:xfrm>
            <a:off x="18626537" y="6039877"/>
            <a:ext cx="5265535" cy="1726350"/>
            <a:chOff x="4596" y="1425360"/>
            <a:chExt cx="1975090" cy="647550"/>
          </a:xfrm>
        </p:grpSpPr>
        <p:sp>
          <p:nvSpPr>
            <p:cNvPr id="68" name="TextBox 67"/>
            <p:cNvSpPr txBox="1"/>
            <p:nvPr/>
          </p:nvSpPr>
          <p:spPr>
            <a:xfrm>
              <a:off x="4596" y="1611304"/>
              <a:ext cx="1975090" cy="461606"/>
            </a:xfrm>
            <a:prstGeom prst="rect">
              <a:avLst/>
            </a:prstGeom>
            <a:noFill/>
          </p:spPr>
          <p:txBody>
            <a:bodyPr wrap="square" lIns="0" tIns="0" rIns="0" bIns="0" rtlCol="0">
              <a:spAutoFit/>
            </a:bodyPr>
            <a:lstStyle/>
            <a:p>
              <a:pPr lvl="0" defTabSz="914400">
                <a:spcBef>
                  <a:spcPct val="20000"/>
                </a:spcBef>
                <a:defRPr/>
              </a:pPr>
              <a:r>
                <a:rPr lang="en-US" sz="2665" dirty="0" smtClean="0">
                  <a:solidFill>
                    <a:schemeClr val="tx1">
                      <a:lumMod val="50000"/>
                      <a:lumOff val="50000"/>
                    </a:schemeClr>
                  </a:solidFill>
                </a:rPr>
                <a:t>There are many variations of the passage of lorem ipsum available  majority have suffered alteration .</a:t>
              </a:r>
              <a:endParaRPr lang="en-US" sz="2665" dirty="0">
                <a:solidFill>
                  <a:schemeClr val="tx1">
                    <a:lumMod val="50000"/>
                    <a:lumOff val="50000"/>
                  </a:schemeClr>
                </a:solidFill>
              </a:endParaRPr>
            </a:p>
          </p:txBody>
        </p:sp>
        <p:sp>
          <p:nvSpPr>
            <p:cNvPr id="69" name="Rectangle 68"/>
            <p:cNvSpPr/>
            <p:nvPr/>
          </p:nvSpPr>
          <p:spPr>
            <a:xfrm>
              <a:off x="4596" y="1425360"/>
              <a:ext cx="499716" cy="184595"/>
            </a:xfrm>
            <a:prstGeom prst="rect">
              <a:avLst/>
            </a:prstGeom>
          </p:spPr>
          <p:txBody>
            <a:bodyPr wrap="none" lIns="0" tIns="0" rIns="0" bIns="0">
              <a:spAutoFit/>
            </a:bodyPr>
            <a:lstStyle/>
            <a:p>
              <a:r>
                <a:rPr lang="en-US" sz="3200" b="1" dirty="0" smtClean="0">
                  <a:solidFill>
                    <a:schemeClr val="accent2"/>
                  </a:solidFill>
                </a:rPr>
                <a:t>Twitter</a:t>
              </a:r>
              <a:endParaRPr lang="en-US" sz="3200" dirty="0">
                <a:solidFill>
                  <a:schemeClr val="accent2"/>
                </a:solidFill>
              </a:endParaRPr>
            </a:p>
          </p:txBody>
        </p:sp>
      </p:grpSp>
      <p:sp>
        <p:nvSpPr>
          <p:cNvPr id="70" name="TextBox 69"/>
          <p:cNvSpPr txBox="1"/>
          <p:nvPr/>
        </p:nvSpPr>
        <p:spPr>
          <a:xfrm>
            <a:off x="16350640" y="7986359"/>
            <a:ext cx="2351405" cy="1403985"/>
          </a:xfrm>
          <a:prstGeom prst="rect">
            <a:avLst/>
          </a:prstGeom>
          <a:noFill/>
        </p:spPr>
        <p:txBody>
          <a:bodyPr wrap="none" rtlCol="0">
            <a:spAutoFit/>
          </a:bodyPr>
          <a:lstStyle/>
          <a:p>
            <a:r>
              <a:rPr lang="en-US" sz="8530" b="1" dirty="0" smtClean="0">
                <a:solidFill>
                  <a:schemeClr val="accent3"/>
                </a:solidFill>
              </a:rPr>
              <a:t>40%</a:t>
            </a:r>
          </a:p>
        </p:txBody>
      </p:sp>
      <p:grpSp>
        <p:nvGrpSpPr>
          <p:cNvPr id="71" name="Group 56"/>
          <p:cNvGrpSpPr/>
          <p:nvPr/>
        </p:nvGrpSpPr>
        <p:grpSpPr>
          <a:xfrm>
            <a:off x="18626537" y="8300920"/>
            <a:ext cx="5265535" cy="1726350"/>
            <a:chOff x="4596" y="1425360"/>
            <a:chExt cx="1975090" cy="647550"/>
          </a:xfrm>
        </p:grpSpPr>
        <p:sp>
          <p:nvSpPr>
            <p:cNvPr id="72" name="TextBox 71"/>
            <p:cNvSpPr txBox="1"/>
            <p:nvPr/>
          </p:nvSpPr>
          <p:spPr>
            <a:xfrm>
              <a:off x="4596" y="1611304"/>
              <a:ext cx="1975090" cy="461606"/>
            </a:xfrm>
            <a:prstGeom prst="rect">
              <a:avLst/>
            </a:prstGeom>
            <a:noFill/>
          </p:spPr>
          <p:txBody>
            <a:bodyPr wrap="square" lIns="0" tIns="0" rIns="0" bIns="0" rtlCol="0">
              <a:spAutoFit/>
            </a:bodyPr>
            <a:lstStyle/>
            <a:p>
              <a:pPr lvl="0" defTabSz="914400">
                <a:spcBef>
                  <a:spcPct val="20000"/>
                </a:spcBef>
                <a:defRPr/>
              </a:pPr>
              <a:r>
                <a:rPr lang="en-US" sz="2665" dirty="0" smtClean="0">
                  <a:solidFill>
                    <a:schemeClr val="tx1">
                      <a:lumMod val="50000"/>
                      <a:lumOff val="50000"/>
                    </a:schemeClr>
                  </a:solidFill>
                </a:rPr>
                <a:t>There are many variations of the passage of lorem ipsum available  majority have suffered alteration .</a:t>
              </a:r>
              <a:endParaRPr lang="en-US" sz="2665" dirty="0">
                <a:solidFill>
                  <a:schemeClr val="tx1">
                    <a:lumMod val="50000"/>
                    <a:lumOff val="50000"/>
                  </a:schemeClr>
                </a:solidFill>
              </a:endParaRPr>
            </a:p>
          </p:txBody>
        </p:sp>
        <p:sp>
          <p:nvSpPr>
            <p:cNvPr id="73" name="Rectangle 72"/>
            <p:cNvSpPr/>
            <p:nvPr/>
          </p:nvSpPr>
          <p:spPr>
            <a:xfrm>
              <a:off x="4596" y="1425360"/>
              <a:ext cx="656682" cy="184595"/>
            </a:xfrm>
            <a:prstGeom prst="rect">
              <a:avLst/>
            </a:prstGeom>
          </p:spPr>
          <p:txBody>
            <a:bodyPr wrap="none" lIns="0" tIns="0" rIns="0" bIns="0">
              <a:spAutoFit/>
            </a:bodyPr>
            <a:lstStyle/>
            <a:p>
              <a:r>
                <a:rPr lang="en-US" sz="3200" b="1" dirty="0" smtClean="0">
                  <a:solidFill>
                    <a:schemeClr val="accent3"/>
                  </a:solidFill>
                </a:rPr>
                <a:t>Google +</a:t>
              </a:r>
              <a:endParaRPr lang="en-US" sz="3200" dirty="0">
                <a:solidFill>
                  <a:schemeClr val="accent3"/>
                </a:solidFill>
              </a:endParaRPr>
            </a:p>
          </p:txBody>
        </p:sp>
      </p:grpSp>
      <p:sp>
        <p:nvSpPr>
          <p:cNvPr id="74" name="TextBox 73"/>
          <p:cNvSpPr txBox="1"/>
          <p:nvPr/>
        </p:nvSpPr>
        <p:spPr>
          <a:xfrm>
            <a:off x="16350640" y="10247402"/>
            <a:ext cx="2351405" cy="1403985"/>
          </a:xfrm>
          <a:prstGeom prst="rect">
            <a:avLst/>
          </a:prstGeom>
          <a:noFill/>
        </p:spPr>
        <p:txBody>
          <a:bodyPr wrap="none" rtlCol="0">
            <a:spAutoFit/>
          </a:bodyPr>
          <a:lstStyle/>
          <a:p>
            <a:r>
              <a:rPr lang="en-US" sz="8530" b="1" dirty="0" smtClean="0">
                <a:solidFill>
                  <a:schemeClr val="accent4"/>
                </a:solidFill>
              </a:rPr>
              <a:t>55%</a:t>
            </a:r>
          </a:p>
        </p:txBody>
      </p:sp>
      <p:grpSp>
        <p:nvGrpSpPr>
          <p:cNvPr id="75" name="Group 56"/>
          <p:cNvGrpSpPr/>
          <p:nvPr/>
        </p:nvGrpSpPr>
        <p:grpSpPr>
          <a:xfrm>
            <a:off x="18626537" y="10561963"/>
            <a:ext cx="5265535" cy="1726350"/>
            <a:chOff x="4596" y="1425360"/>
            <a:chExt cx="1975090" cy="647550"/>
          </a:xfrm>
        </p:grpSpPr>
        <p:sp>
          <p:nvSpPr>
            <p:cNvPr id="76" name="TextBox 75"/>
            <p:cNvSpPr txBox="1"/>
            <p:nvPr/>
          </p:nvSpPr>
          <p:spPr>
            <a:xfrm>
              <a:off x="4596" y="1611304"/>
              <a:ext cx="1975090" cy="461606"/>
            </a:xfrm>
            <a:prstGeom prst="rect">
              <a:avLst/>
            </a:prstGeom>
            <a:noFill/>
          </p:spPr>
          <p:txBody>
            <a:bodyPr wrap="square" lIns="0" tIns="0" rIns="0" bIns="0" rtlCol="0">
              <a:spAutoFit/>
            </a:bodyPr>
            <a:lstStyle/>
            <a:p>
              <a:pPr lvl="0" defTabSz="914400">
                <a:spcBef>
                  <a:spcPct val="20000"/>
                </a:spcBef>
                <a:defRPr/>
              </a:pPr>
              <a:r>
                <a:rPr lang="en-US" sz="2665" dirty="0" smtClean="0">
                  <a:solidFill>
                    <a:schemeClr val="tx1">
                      <a:lumMod val="50000"/>
                      <a:lumOff val="50000"/>
                    </a:schemeClr>
                  </a:solidFill>
                </a:rPr>
                <a:t>There are many variations of the passage of lorem ipsum available  majority have suffered alteration .</a:t>
              </a:r>
              <a:endParaRPr lang="en-US" sz="2665" dirty="0">
                <a:solidFill>
                  <a:schemeClr val="tx1">
                    <a:lumMod val="50000"/>
                    <a:lumOff val="50000"/>
                  </a:schemeClr>
                </a:solidFill>
              </a:endParaRPr>
            </a:p>
          </p:txBody>
        </p:sp>
        <p:sp>
          <p:nvSpPr>
            <p:cNvPr id="77" name="Rectangle 76"/>
            <p:cNvSpPr/>
            <p:nvPr/>
          </p:nvSpPr>
          <p:spPr>
            <a:xfrm>
              <a:off x="4596" y="1425360"/>
              <a:ext cx="652156" cy="184595"/>
            </a:xfrm>
            <a:prstGeom prst="rect">
              <a:avLst/>
            </a:prstGeom>
          </p:spPr>
          <p:txBody>
            <a:bodyPr wrap="none" lIns="0" tIns="0" rIns="0" bIns="0">
              <a:spAutoFit/>
            </a:bodyPr>
            <a:lstStyle/>
            <a:p>
              <a:r>
                <a:rPr lang="en-US" sz="3200" b="1" dirty="0" smtClean="0">
                  <a:solidFill>
                    <a:schemeClr val="accent4"/>
                  </a:solidFill>
                </a:rPr>
                <a:t>YouTube</a:t>
              </a:r>
              <a:endParaRPr lang="en-US" sz="3200" dirty="0">
                <a:solidFill>
                  <a:schemeClr val="accent4"/>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down)">
                                      <p:cBhvr>
                                        <p:cTn id="11" dur="500"/>
                                        <p:tgtEl>
                                          <p:spTgt spid="4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9"/>
                                        </p:tgtEl>
                                        <p:attrNameLst>
                                          <p:attrName>style.visibility</p:attrName>
                                        </p:attrNameLst>
                                      </p:cBhvr>
                                      <p:to>
                                        <p:strVal val="visible"/>
                                      </p:to>
                                    </p:set>
                                    <p:anim calcmode="lin" valueType="num">
                                      <p:cBhvr>
                                        <p:cTn id="15" dur="500" fill="hold"/>
                                        <p:tgtEl>
                                          <p:spTgt spid="49"/>
                                        </p:tgtEl>
                                        <p:attrNameLst>
                                          <p:attrName>ppt_w</p:attrName>
                                        </p:attrNameLst>
                                      </p:cBhvr>
                                      <p:tavLst>
                                        <p:tav tm="0">
                                          <p:val>
                                            <p:fltVal val="0"/>
                                          </p:val>
                                        </p:tav>
                                        <p:tav tm="100000">
                                          <p:val>
                                            <p:strVal val="#ppt_w"/>
                                          </p:val>
                                        </p:tav>
                                      </p:tavLst>
                                    </p:anim>
                                    <p:anim calcmode="lin" valueType="num">
                                      <p:cBhvr>
                                        <p:cTn id="16" dur="500" fill="hold"/>
                                        <p:tgtEl>
                                          <p:spTgt spid="49"/>
                                        </p:tgtEl>
                                        <p:attrNameLst>
                                          <p:attrName>ppt_h</p:attrName>
                                        </p:attrNameLst>
                                      </p:cBhvr>
                                      <p:tavLst>
                                        <p:tav tm="0">
                                          <p:val>
                                            <p:fltVal val="0"/>
                                          </p:val>
                                        </p:tav>
                                        <p:tav tm="100000">
                                          <p:val>
                                            <p:strVal val="#ppt_h"/>
                                          </p:val>
                                        </p:tav>
                                      </p:tavLst>
                                    </p:anim>
                                    <p:animEffect transition="in" filter="fade">
                                      <p:cBhvr>
                                        <p:cTn id="17" dur="500"/>
                                        <p:tgtEl>
                                          <p:spTgt spid="49"/>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47"/>
                                        </p:tgtEl>
                                        <p:attrNameLst>
                                          <p:attrName>style.visibility</p:attrName>
                                        </p:attrNameLst>
                                      </p:cBhvr>
                                      <p:to>
                                        <p:strVal val="visible"/>
                                      </p:to>
                                    </p:set>
                                    <p:animEffect transition="in" filter="wipe(down)">
                                      <p:cBhvr>
                                        <p:cTn id="21" dur="500"/>
                                        <p:tgtEl>
                                          <p:spTgt spid="47"/>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52"/>
                                        </p:tgtEl>
                                        <p:attrNameLst>
                                          <p:attrName>style.visibility</p:attrName>
                                        </p:attrNameLst>
                                      </p:cBhvr>
                                      <p:to>
                                        <p:strVal val="visible"/>
                                      </p:to>
                                    </p:set>
                                    <p:anim calcmode="lin" valueType="num">
                                      <p:cBhvr>
                                        <p:cTn id="25" dur="500" fill="hold"/>
                                        <p:tgtEl>
                                          <p:spTgt spid="52"/>
                                        </p:tgtEl>
                                        <p:attrNameLst>
                                          <p:attrName>ppt_w</p:attrName>
                                        </p:attrNameLst>
                                      </p:cBhvr>
                                      <p:tavLst>
                                        <p:tav tm="0">
                                          <p:val>
                                            <p:fltVal val="0"/>
                                          </p:val>
                                        </p:tav>
                                        <p:tav tm="100000">
                                          <p:val>
                                            <p:strVal val="#ppt_w"/>
                                          </p:val>
                                        </p:tav>
                                      </p:tavLst>
                                    </p:anim>
                                    <p:anim calcmode="lin" valueType="num">
                                      <p:cBhvr>
                                        <p:cTn id="26" dur="500" fill="hold"/>
                                        <p:tgtEl>
                                          <p:spTgt spid="52"/>
                                        </p:tgtEl>
                                        <p:attrNameLst>
                                          <p:attrName>ppt_h</p:attrName>
                                        </p:attrNameLst>
                                      </p:cBhvr>
                                      <p:tavLst>
                                        <p:tav tm="0">
                                          <p:val>
                                            <p:fltVal val="0"/>
                                          </p:val>
                                        </p:tav>
                                        <p:tav tm="100000">
                                          <p:val>
                                            <p:strVal val="#ppt_h"/>
                                          </p:val>
                                        </p:tav>
                                      </p:tavLst>
                                    </p:anim>
                                    <p:animEffect transition="in" filter="fade">
                                      <p:cBhvr>
                                        <p:cTn id="27" dur="500"/>
                                        <p:tgtEl>
                                          <p:spTgt spid="52"/>
                                        </p:tgtEl>
                                      </p:cBhvr>
                                    </p:animEffect>
                                  </p:childTnLst>
                                </p:cTn>
                              </p:par>
                            </p:childTnLst>
                          </p:cTn>
                        </p:par>
                        <p:par>
                          <p:cTn id="28" fill="hold">
                            <p:stCondLst>
                              <p:cond delay="2500"/>
                            </p:stCondLst>
                            <p:childTnLst>
                              <p:par>
                                <p:cTn id="29" presetID="22" presetClass="entr" presetSubtype="4" fill="hold" grpId="0" nodeType="after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wipe(down)">
                                      <p:cBhvr>
                                        <p:cTn id="31" dur="500"/>
                                        <p:tgtEl>
                                          <p:spTgt spid="48"/>
                                        </p:tgtEl>
                                      </p:cBhvr>
                                    </p:animEffect>
                                  </p:childTnLst>
                                </p:cTn>
                              </p:par>
                            </p:childTnLst>
                          </p:cTn>
                        </p:par>
                        <p:par>
                          <p:cTn id="32" fill="hold">
                            <p:stCondLst>
                              <p:cond delay="3000"/>
                            </p:stCondLst>
                            <p:childTnLst>
                              <p:par>
                                <p:cTn id="33" presetID="53" presetClass="entr" presetSubtype="16" fill="hold" nodeType="afterEffect">
                                  <p:stCondLst>
                                    <p:cond delay="0"/>
                                  </p:stCondLst>
                                  <p:childTnLst>
                                    <p:set>
                                      <p:cBhvr>
                                        <p:cTn id="34" dur="1" fill="hold">
                                          <p:stCondLst>
                                            <p:cond delay="0"/>
                                          </p:stCondLst>
                                        </p:cTn>
                                        <p:tgtEl>
                                          <p:spTgt spid="55"/>
                                        </p:tgtEl>
                                        <p:attrNameLst>
                                          <p:attrName>style.visibility</p:attrName>
                                        </p:attrNameLst>
                                      </p:cBhvr>
                                      <p:to>
                                        <p:strVal val="visible"/>
                                      </p:to>
                                    </p:set>
                                    <p:anim calcmode="lin" valueType="num">
                                      <p:cBhvr>
                                        <p:cTn id="35" dur="500" fill="hold"/>
                                        <p:tgtEl>
                                          <p:spTgt spid="55"/>
                                        </p:tgtEl>
                                        <p:attrNameLst>
                                          <p:attrName>ppt_w</p:attrName>
                                        </p:attrNameLst>
                                      </p:cBhvr>
                                      <p:tavLst>
                                        <p:tav tm="0">
                                          <p:val>
                                            <p:fltVal val="0"/>
                                          </p:val>
                                        </p:tav>
                                        <p:tav tm="100000">
                                          <p:val>
                                            <p:strVal val="#ppt_w"/>
                                          </p:val>
                                        </p:tav>
                                      </p:tavLst>
                                    </p:anim>
                                    <p:anim calcmode="lin" valueType="num">
                                      <p:cBhvr>
                                        <p:cTn id="36" dur="500" fill="hold"/>
                                        <p:tgtEl>
                                          <p:spTgt spid="55"/>
                                        </p:tgtEl>
                                        <p:attrNameLst>
                                          <p:attrName>ppt_h</p:attrName>
                                        </p:attrNameLst>
                                      </p:cBhvr>
                                      <p:tavLst>
                                        <p:tav tm="0">
                                          <p:val>
                                            <p:fltVal val="0"/>
                                          </p:val>
                                        </p:tav>
                                        <p:tav tm="100000">
                                          <p:val>
                                            <p:strVal val="#ppt_h"/>
                                          </p:val>
                                        </p:tav>
                                      </p:tavLst>
                                    </p:anim>
                                    <p:animEffect transition="in" filter="fade">
                                      <p:cBhvr>
                                        <p:cTn id="37" dur="500"/>
                                        <p:tgtEl>
                                          <p:spTgt spid="55"/>
                                        </p:tgtEl>
                                      </p:cBhvr>
                                    </p:animEffect>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58"/>
                                        </p:tgtEl>
                                        <p:attrNameLst>
                                          <p:attrName>style.visibility</p:attrName>
                                        </p:attrNameLst>
                                      </p:cBhvr>
                                      <p:to>
                                        <p:strVal val="visible"/>
                                      </p:to>
                                    </p:set>
                                    <p:animEffect transition="in" filter="wipe(down)">
                                      <p:cBhvr>
                                        <p:cTn id="41" dur="500"/>
                                        <p:tgtEl>
                                          <p:spTgt spid="58"/>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62"/>
                                        </p:tgtEl>
                                        <p:attrNameLst>
                                          <p:attrName>style.visibility</p:attrName>
                                        </p:attrNameLst>
                                      </p:cBhvr>
                                      <p:to>
                                        <p:strVal val="visible"/>
                                      </p:to>
                                    </p:set>
                                    <p:anim calcmode="lin" valueType="num">
                                      <p:cBhvr>
                                        <p:cTn id="51" dur="500" fill="hold"/>
                                        <p:tgtEl>
                                          <p:spTgt spid="62"/>
                                        </p:tgtEl>
                                        <p:attrNameLst>
                                          <p:attrName>ppt_w</p:attrName>
                                        </p:attrNameLst>
                                      </p:cBhvr>
                                      <p:tavLst>
                                        <p:tav tm="0">
                                          <p:val>
                                            <p:fltVal val="0"/>
                                          </p:val>
                                        </p:tav>
                                        <p:tav tm="100000">
                                          <p:val>
                                            <p:strVal val="#ppt_w"/>
                                          </p:val>
                                        </p:tav>
                                      </p:tavLst>
                                    </p:anim>
                                    <p:anim calcmode="lin" valueType="num">
                                      <p:cBhvr>
                                        <p:cTn id="52" dur="500" fill="hold"/>
                                        <p:tgtEl>
                                          <p:spTgt spid="62"/>
                                        </p:tgtEl>
                                        <p:attrNameLst>
                                          <p:attrName>ppt_h</p:attrName>
                                        </p:attrNameLst>
                                      </p:cBhvr>
                                      <p:tavLst>
                                        <p:tav tm="0">
                                          <p:val>
                                            <p:fltVal val="0"/>
                                          </p:val>
                                        </p:tav>
                                        <p:tav tm="100000">
                                          <p:val>
                                            <p:strVal val="#ppt_h"/>
                                          </p:val>
                                        </p:tav>
                                      </p:tavLst>
                                    </p:anim>
                                    <p:animEffect transition="in" filter="fade">
                                      <p:cBhvr>
                                        <p:cTn id="53" dur="500"/>
                                        <p:tgtEl>
                                          <p:spTgt spid="62"/>
                                        </p:tgtEl>
                                      </p:cBhvr>
                                    </p:animEffect>
                                  </p:childTnLst>
                                </p:cTn>
                              </p:par>
                            </p:childTnLst>
                          </p:cTn>
                        </p:par>
                        <p:par>
                          <p:cTn id="54" fill="hold">
                            <p:stCondLst>
                              <p:cond delay="5000"/>
                            </p:stCondLst>
                            <p:childTnLst>
                              <p:par>
                                <p:cTn id="55" presetID="2" presetClass="entr" presetSubtype="2" fill="hold" nodeType="afterEffect">
                                  <p:stCondLst>
                                    <p:cond delay="0"/>
                                  </p:stCondLst>
                                  <p:childTnLst>
                                    <p:set>
                                      <p:cBhvr>
                                        <p:cTn id="56" dur="1" fill="hold">
                                          <p:stCondLst>
                                            <p:cond delay="0"/>
                                          </p:stCondLst>
                                        </p:cTn>
                                        <p:tgtEl>
                                          <p:spTgt spid="63"/>
                                        </p:tgtEl>
                                        <p:attrNameLst>
                                          <p:attrName>style.visibility</p:attrName>
                                        </p:attrNameLst>
                                      </p:cBhvr>
                                      <p:to>
                                        <p:strVal val="visible"/>
                                      </p:to>
                                    </p:set>
                                    <p:anim calcmode="lin" valueType="num">
                                      <p:cBhvr additive="base">
                                        <p:cTn id="57" dur="500" fill="hold"/>
                                        <p:tgtEl>
                                          <p:spTgt spid="63"/>
                                        </p:tgtEl>
                                        <p:attrNameLst>
                                          <p:attrName>ppt_x</p:attrName>
                                        </p:attrNameLst>
                                      </p:cBhvr>
                                      <p:tavLst>
                                        <p:tav tm="0">
                                          <p:val>
                                            <p:strVal val="1+#ppt_w/2"/>
                                          </p:val>
                                        </p:tav>
                                        <p:tav tm="100000">
                                          <p:val>
                                            <p:strVal val="#ppt_x"/>
                                          </p:val>
                                        </p:tav>
                                      </p:tavLst>
                                    </p:anim>
                                    <p:anim calcmode="lin" valueType="num">
                                      <p:cBhvr additive="base">
                                        <p:cTn id="58" dur="500" fill="hold"/>
                                        <p:tgtEl>
                                          <p:spTgt spid="63"/>
                                        </p:tgtEl>
                                        <p:attrNameLst>
                                          <p:attrName>ppt_y</p:attrName>
                                        </p:attrNameLst>
                                      </p:cBhvr>
                                      <p:tavLst>
                                        <p:tav tm="0">
                                          <p:val>
                                            <p:strVal val="#ppt_y"/>
                                          </p:val>
                                        </p:tav>
                                        <p:tav tm="100000">
                                          <p:val>
                                            <p:strVal val="#ppt_y"/>
                                          </p:val>
                                        </p:tav>
                                      </p:tavLst>
                                    </p:anim>
                                  </p:childTnLst>
                                </p:cTn>
                              </p:par>
                            </p:childTnLst>
                          </p:cTn>
                        </p:par>
                        <p:par>
                          <p:cTn id="59" fill="hold">
                            <p:stCondLst>
                              <p:cond delay="5500"/>
                            </p:stCondLst>
                            <p:childTnLst>
                              <p:par>
                                <p:cTn id="60" presetID="53" presetClass="entr" presetSubtype="16" fill="hold" grpId="0" nodeType="afterEffect">
                                  <p:stCondLst>
                                    <p:cond delay="0"/>
                                  </p:stCondLst>
                                  <p:childTnLst>
                                    <p:set>
                                      <p:cBhvr>
                                        <p:cTn id="61" dur="1" fill="hold">
                                          <p:stCondLst>
                                            <p:cond delay="0"/>
                                          </p:stCondLst>
                                        </p:cTn>
                                        <p:tgtEl>
                                          <p:spTgt spid="66"/>
                                        </p:tgtEl>
                                        <p:attrNameLst>
                                          <p:attrName>style.visibility</p:attrName>
                                        </p:attrNameLst>
                                      </p:cBhvr>
                                      <p:to>
                                        <p:strVal val="visible"/>
                                      </p:to>
                                    </p:set>
                                    <p:anim calcmode="lin" valueType="num">
                                      <p:cBhvr>
                                        <p:cTn id="62" dur="500" fill="hold"/>
                                        <p:tgtEl>
                                          <p:spTgt spid="66"/>
                                        </p:tgtEl>
                                        <p:attrNameLst>
                                          <p:attrName>ppt_w</p:attrName>
                                        </p:attrNameLst>
                                      </p:cBhvr>
                                      <p:tavLst>
                                        <p:tav tm="0">
                                          <p:val>
                                            <p:fltVal val="0"/>
                                          </p:val>
                                        </p:tav>
                                        <p:tav tm="100000">
                                          <p:val>
                                            <p:strVal val="#ppt_w"/>
                                          </p:val>
                                        </p:tav>
                                      </p:tavLst>
                                    </p:anim>
                                    <p:anim calcmode="lin" valueType="num">
                                      <p:cBhvr>
                                        <p:cTn id="63" dur="500" fill="hold"/>
                                        <p:tgtEl>
                                          <p:spTgt spid="66"/>
                                        </p:tgtEl>
                                        <p:attrNameLst>
                                          <p:attrName>ppt_h</p:attrName>
                                        </p:attrNameLst>
                                      </p:cBhvr>
                                      <p:tavLst>
                                        <p:tav tm="0">
                                          <p:val>
                                            <p:fltVal val="0"/>
                                          </p:val>
                                        </p:tav>
                                        <p:tav tm="100000">
                                          <p:val>
                                            <p:strVal val="#ppt_h"/>
                                          </p:val>
                                        </p:tav>
                                      </p:tavLst>
                                    </p:anim>
                                    <p:animEffect transition="in" filter="fade">
                                      <p:cBhvr>
                                        <p:cTn id="64" dur="500"/>
                                        <p:tgtEl>
                                          <p:spTgt spid="66"/>
                                        </p:tgtEl>
                                      </p:cBhvr>
                                    </p:animEffect>
                                  </p:childTnLst>
                                </p:cTn>
                              </p:par>
                            </p:childTnLst>
                          </p:cTn>
                        </p:par>
                        <p:par>
                          <p:cTn id="65" fill="hold">
                            <p:stCondLst>
                              <p:cond delay="6000"/>
                            </p:stCondLst>
                            <p:childTnLst>
                              <p:par>
                                <p:cTn id="66" presetID="2" presetClass="entr" presetSubtype="2" fill="hold" nodeType="afterEffect">
                                  <p:stCondLst>
                                    <p:cond delay="0"/>
                                  </p:stCondLst>
                                  <p:childTnLst>
                                    <p:set>
                                      <p:cBhvr>
                                        <p:cTn id="67" dur="1" fill="hold">
                                          <p:stCondLst>
                                            <p:cond delay="0"/>
                                          </p:stCondLst>
                                        </p:cTn>
                                        <p:tgtEl>
                                          <p:spTgt spid="67"/>
                                        </p:tgtEl>
                                        <p:attrNameLst>
                                          <p:attrName>style.visibility</p:attrName>
                                        </p:attrNameLst>
                                      </p:cBhvr>
                                      <p:to>
                                        <p:strVal val="visible"/>
                                      </p:to>
                                    </p:set>
                                    <p:anim calcmode="lin" valueType="num">
                                      <p:cBhvr additive="base">
                                        <p:cTn id="68" dur="500" fill="hold"/>
                                        <p:tgtEl>
                                          <p:spTgt spid="67"/>
                                        </p:tgtEl>
                                        <p:attrNameLst>
                                          <p:attrName>ppt_x</p:attrName>
                                        </p:attrNameLst>
                                      </p:cBhvr>
                                      <p:tavLst>
                                        <p:tav tm="0">
                                          <p:val>
                                            <p:strVal val="1+#ppt_w/2"/>
                                          </p:val>
                                        </p:tav>
                                        <p:tav tm="100000">
                                          <p:val>
                                            <p:strVal val="#ppt_x"/>
                                          </p:val>
                                        </p:tav>
                                      </p:tavLst>
                                    </p:anim>
                                    <p:anim calcmode="lin" valueType="num">
                                      <p:cBhvr additive="base">
                                        <p:cTn id="69" dur="500" fill="hold"/>
                                        <p:tgtEl>
                                          <p:spTgt spid="67"/>
                                        </p:tgtEl>
                                        <p:attrNameLst>
                                          <p:attrName>ppt_y</p:attrName>
                                        </p:attrNameLst>
                                      </p:cBhvr>
                                      <p:tavLst>
                                        <p:tav tm="0">
                                          <p:val>
                                            <p:strVal val="#ppt_y"/>
                                          </p:val>
                                        </p:tav>
                                        <p:tav tm="100000">
                                          <p:val>
                                            <p:strVal val="#ppt_y"/>
                                          </p:val>
                                        </p:tav>
                                      </p:tavLst>
                                    </p:anim>
                                  </p:childTnLst>
                                </p:cTn>
                              </p:par>
                            </p:childTnLst>
                          </p:cTn>
                        </p:par>
                        <p:par>
                          <p:cTn id="70" fill="hold">
                            <p:stCondLst>
                              <p:cond delay="6500"/>
                            </p:stCondLst>
                            <p:childTnLst>
                              <p:par>
                                <p:cTn id="71" presetID="53" presetClass="entr" presetSubtype="16" fill="hold" grpId="0" nodeType="after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p:cTn id="73" dur="500" fill="hold"/>
                                        <p:tgtEl>
                                          <p:spTgt spid="70"/>
                                        </p:tgtEl>
                                        <p:attrNameLst>
                                          <p:attrName>ppt_w</p:attrName>
                                        </p:attrNameLst>
                                      </p:cBhvr>
                                      <p:tavLst>
                                        <p:tav tm="0">
                                          <p:val>
                                            <p:fltVal val="0"/>
                                          </p:val>
                                        </p:tav>
                                        <p:tav tm="100000">
                                          <p:val>
                                            <p:strVal val="#ppt_w"/>
                                          </p:val>
                                        </p:tav>
                                      </p:tavLst>
                                    </p:anim>
                                    <p:anim calcmode="lin" valueType="num">
                                      <p:cBhvr>
                                        <p:cTn id="74" dur="500" fill="hold"/>
                                        <p:tgtEl>
                                          <p:spTgt spid="70"/>
                                        </p:tgtEl>
                                        <p:attrNameLst>
                                          <p:attrName>ppt_h</p:attrName>
                                        </p:attrNameLst>
                                      </p:cBhvr>
                                      <p:tavLst>
                                        <p:tav tm="0">
                                          <p:val>
                                            <p:fltVal val="0"/>
                                          </p:val>
                                        </p:tav>
                                        <p:tav tm="100000">
                                          <p:val>
                                            <p:strVal val="#ppt_h"/>
                                          </p:val>
                                        </p:tav>
                                      </p:tavLst>
                                    </p:anim>
                                    <p:animEffect transition="in" filter="fade">
                                      <p:cBhvr>
                                        <p:cTn id="75" dur="500"/>
                                        <p:tgtEl>
                                          <p:spTgt spid="70"/>
                                        </p:tgtEl>
                                      </p:cBhvr>
                                    </p:animEffect>
                                  </p:childTnLst>
                                </p:cTn>
                              </p:par>
                            </p:childTnLst>
                          </p:cTn>
                        </p:par>
                        <p:par>
                          <p:cTn id="76" fill="hold">
                            <p:stCondLst>
                              <p:cond delay="7000"/>
                            </p:stCondLst>
                            <p:childTnLst>
                              <p:par>
                                <p:cTn id="77" presetID="2" presetClass="entr" presetSubtype="2" fill="hold" nodeType="afterEffect">
                                  <p:stCondLst>
                                    <p:cond delay="0"/>
                                  </p:stCondLst>
                                  <p:childTnLst>
                                    <p:set>
                                      <p:cBhvr>
                                        <p:cTn id="78" dur="1" fill="hold">
                                          <p:stCondLst>
                                            <p:cond delay="0"/>
                                          </p:stCondLst>
                                        </p:cTn>
                                        <p:tgtEl>
                                          <p:spTgt spid="71"/>
                                        </p:tgtEl>
                                        <p:attrNameLst>
                                          <p:attrName>style.visibility</p:attrName>
                                        </p:attrNameLst>
                                      </p:cBhvr>
                                      <p:to>
                                        <p:strVal val="visible"/>
                                      </p:to>
                                    </p:set>
                                    <p:anim calcmode="lin" valueType="num">
                                      <p:cBhvr additive="base">
                                        <p:cTn id="79" dur="500" fill="hold"/>
                                        <p:tgtEl>
                                          <p:spTgt spid="71"/>
                                        </p:tgtEl>
                                        <p:attrNameLst>
                                          <p:attrName>ppt_x</p:attrName>
                                        </p:attrNameLst>
                                      </p:cBhvr>
                                      <p:tavLst>
                                        <p:tav tm="0">
                                          <p:val>
                                            <p:strVal val="1+#ppt_w/2"/>
                                          </p:val>
                                        </p:tav>
                                        <p:tav tm="100000">
                                          <p:val>
                                            <p:strVal val="#ppt_x"/>
                                          </p:val>
                                        </p:tav>
                                      </p:tavLst>
                                    </p:anim>
                                    <p:anim calcmode="lin" valueType="num">
                                      <p:cBhvr additive="base">
                                        <p:cTn id="80" dur="500" fill="hold"/>
                                        <p:tgtEl>
                                          <p:spTgt spid="71"/>
                                        </p:tgtEl>
                                        <p:attrNameLst>
                                          <p:attrName>ppt_y</p:attrName>
                                        </p:attrNameLst>
                                      </p:cBhvr>
                                      <p:tavLst>
                                        <p:tav tm="0">
                                          <p:val>
                                            <p:strVal val="#ppt_y"/>
                                          </p:val>
                                        </p:tav>
                                        <p:tav tm="100000">
                                          <p:val>
                                            <p:strVal val="#ppt_y"/>
                                          </p:val>
                                        </p:tav>
                                      </p:tavLst>
                                    </p:anim>
                                  </p:childTnLst>
                                </p:cTn>
                              </p:par>
                            </p:childTnLst>
                          </p:cTn>
                        </p:par>
                        <p:par>
                          <p:cTn id="81" fill="hold">
                            <p:stCondLst>
                              <p:cond delay="7500"/>
                            </p:stCondLst>
                            <p:childTnLst>
                              <p:par>
                                <p:cTn id="82" presetID="53" presetClass="entr" presetSubtype="16" fill="hold" grpId="0" nodeType="afterEffect">
                                  <p:stCondLst>
                                    <p:cond delay="0"/>
                                  </p:stCondLst>
                                  <p:childTnLst>
                                    <p:set>
                                      <p:cBhvr>
                                        <p:cTn id="83" dur="1" fill="hold">
                                          <p:stCondLst>
                                            <p:cond delay="0"/>
                                          </p:stCondLst>
                                        </p:cTn>
                                        <p:tgtEl>
                                          <p:spTgt spid="74"/>
                                        </p:tgtEl>
                                        <p:attrNameLst>
                                          <p:attrName>style.visibility</p:attrName>
                                        </p:attrNameLst>
                                      </p:cBhvr>
                                      <p:to>
                                        <p:strVal val="visible"/>
                                      </p:to>
                                    </p:set>
                                    <p:anim calcmode="lin" valueType="num">
                                      <p:cBhvr>
                                        <p:cTn id="84" dur="500" fill="hold"/>
                                        <p:tgtEl>
                                          <p:spTgt spid="74"/>
                                        </p:tgtEl>
                                        <p:attrNameLst>
                                          <p:attrName>ppt_w</p:attrName>
                                        </p:attrNameLst>
                                      </p:cBhvr>
                                      <p:tavLst>
                                        <p:tav tm="0">
                                          <p:val>
                                            <p:fltVal val="0"/>
                                          </p:val>
                                        </p:tav>
                                        <p:tav tm="100000">
                                          <p:val>
                                            <p:strVal val="#ppt_w"/>
                                          </p:val>
                                        </p:tav>
                                      </p:tavLst>
                                    </p:anim>
                                    <p:anim calcmode="lin" valueType="num">
                                      <p:cBhvr>
                                        <p:cTn id="85" dur="500" fill="hold"/>
                                        <p:tgtEl>
                                          <p:spTgt spid="74"/>
                                        </p:tgtEl>
                                        <p:attrNameLst>
                                          <p:attrName>ppt_h</p:attrName>
                                        </p:attrNameLst>
                                      </p:cBhvr>
                                      <p:tavLst>
                                        <p:tav tm="0">
                                          <p:val>
                                            <p:fltVal val="0"/>
                                          </p:val>
                                        </p:tav>
                                        <p:tav tm="100000">
                                          <p:val>
                                            <p:strVal val="#ppt_h"/>
                                          </p:val>
                                        </p:tav>
                                      </p:tavLst>
                                    </p:anim>
                                    <p:animEffect transition="in" filter="fade">
                                      <p:cBhvr>
                                        <p:cTn id="86" dur="500"/>
                                        <p:tgtEl>
                                          <p:spTgt spid="74"/>
                                        </p:tgtEl>
                                      </p:cBhvr>
                                    </p:animEffect>
                                  </p:childTnLst>
                                </p:cTn>
                              </p:par>
                            </p:childTnLst>
                          </p:cTn>
                        </p:par>
                        <p:par>
                          <p:cTn id="87" fill="hold">
                            <p:stCondLst>
                              <p:cond delay="8000"/>
                            </p:stCondLst>
                            <p:childTnLst>
                              <p:par>
                                <p:cTn id="88" presetID="2" presetClass="entr" presetSubtype="2" fill="hold" nodeType="afterEffect">
                                  <p:stCondLst>
                                    <p:cond delay="0"/>
                                  </p:stCondLst>
                                  <p:childTnLst>
                                    <p:set>
                                      <p:cBhvr>
                                        <p:cTn id="89" dur="1" fill="hold">
                                          <p:stCondLst>
                                            <p:cond delay="0"/>
                                          </p:stCondLst>
                                        </p:cTn>
                                        <p:tgtEl>
                                          <p:spTgt spid="75"/>
                                        </p:tgtEl>
                                        <p:attrNameLst>
                                          <p:attrName>style.visibility</p:attrName>
                                        </p:attrNameLst>
                                      </p:cBhvr>
                                      <p:to>
                                        <p:strVal val="visible"/>
                                      </p:to>
                                    </p:set>
                                    <p:anim calcmode="lin" valueType="num">
                                      <p:cBhvr additive="base">
                                        <p:cTn id="90" dur="500" fill="hold"/>
                                        <p:tgtEl>
                                          <p:spTgt spid="75"/>
                                        </p:tgtEl>
                                        <p:attrNameLst>
                                          <p:attrName>ppt_x</p:attrName>
                                        </p:attrNameLst>
                                      </p:cBhvr>
                                      <p:tavLst>
                                        <p:tav tm="0">
                                          <p:val>
                                            <p:strVal val="1+#ppt_w/2"/>
                                          </p:val>
                                        </p:tav>
                                        <p:tav tm="100000">
                                          <p:val>
                                            <p:strVal val="#ppt_x"/>
                                          </p:val>
                                        </p:tav>
                                      </p:tavLst>
                                    </p:anim>
                                    <p:anim calcmode="lin" valueType="num">
                                      <p:cBhvr additive="base">
                                        <p:cTn id="91" dur="500" fill="hold"/>
                                        <p:tgtEl>
                                          <p:spTgt spid="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bldLvl="0" animBg="1"/>
      <p:bldP spid="47" grpId="0" bldLvl="0" animBg="1"/>
      <p:bldP spid="48" grpId="0" bldLvl="0" animBg="1"/>
      <p:bldP spid="58" grpId="0" bldLvl="0" animBg="1"/>
      <p:bldP spid="62" grpId="0"/>
      <p:bldP spid="66" grpId="0"/>
      <p:bldP spid="70" grpId="0"/>
      <p:bldP spid="7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 name="Group 409"/>
          <p:cNvGrpSpPr/>
          <p:nvPr/>
        </p:nvGrpSpPr>
        <p:grpSpPr>
          <a:xfrm>
            <a:off x="13671187" y="1831573"/>
            <a:ext cx="9309637" cy="9309637"/>
            <a:chOff x="0" y="0"/>
            <a:chExt cx="9312061" cy="9312061"/>
          </a:xfrm>
        </p:grpSpPr>
        <p:grpSp>
          <p:nvGrpSpPr>
            <p:cNvPr id="407" name="Group 407"/>
            <p:cNvGrpSpPr/>
            <p:nvPr/>
          </p:nvGrpSpPr>
          <p:grpSpPr>
            <a:xfrm>
              <a:off x="783492" y="767634"/>
              <a:ext cx="7745129" cy="7776869"/>
              <a:chOff x="0" y="0"/>
              <a:chExt cx="7745128" cy="7776868"/>
            </a:xfrm>
          </p:grpSpPr>
          <p:sp>
            <p:nvSpPr>
              <p:cNvPr id="360" name="Shape 360"/>
              <p:cNvSpPr/>
              <p:nvPr/>
            </p:nvSpPr>
            <p:spPr>
              <a:xfrm>
                <a:off x="0" y="31733"/>
                <a:ext cx="7745129" cy="7745136"/>
              </a:xfrm>
              <a:prstGeom prst="ellipse">
                <a:avLst/>
              </a:prstGeom>
              <a:noFill/>
              <a:ln w="38100" cap="flat">
                <a:solidFill>
                  <a:srgbClr val="444444"/>
                </a:solidFill>
                <a:prstDash val="solid"/>
                <a:miter lim="400000"/>
              </a:ln>
              <a:effectLst/>
            </p:spPr>
            <p:txBody>
              <a:bodyPr wrap="square" lIns="45707" tIns="45707" rIns="45707" bIns="45707" numCol="1" anchor="ctr">
                <a:noAutofit/>
              </a:bodyPr>
              <a:lstStyle/>
              <a:p>
                <a:pPr defTabSz="456565">
                  <a:spcBef>
                    <a:spcPts val="0"/>
                  </a:spcBef>
                  <a:defRPr sz="11600">
                    <a:solidFill>
                      <a:srgbClr val="77716C"/>
                    </a:solidFill>
                    <a:latin typeface="Open Sans Light" panose="020B0306030504020204"/>
                    <a:ea typeface="Open Sans Light" panose="020B0306030504020204"/>
                    <a:cs typeface="Open Sans Light" panose="020B0306030504020204"/>
                    <a:sym typeface="Open Sans Light" panose="020B0306030504020204"/>
                  </a:defRPr>
                </a:pPr>
                <a:endParaRPr sz="3500"/>
              </a:p>
            </p:txBody>
          </p:sp>
          <p:sp>
            <p:nvSpPr>
              <p:cNvPr id="361" name="Shape 361"/>
              <p:cNvSpPr/>
              <p:nvPr/>
            </p:nvSpPr>
            <p:spPr>
              <a:xfrm>
                <a:off x="1322765" y="-1"/>
                <a:ext cx="6391065" cy="3558895"/>
              </a:xfrm>
              <a:custGeom>
                <a:avLst/>
                <a:gdLst/>
                <a:ahLst/>
                <a:cxnLst>
                  <a:cxn ang="0">
                    <a:pos x="wd2" y="hd2"/>
                  </a:cxn>
                  <a:cxn ang="5400000">
                    <a:pos x="wd2" y="hd2"/>
                  </a:cxn>
                  <a:cxn ang="10800000">
                    <a:pos x="wd2" y="hd2"/>
                  </a:cxn>
                  <a:cxn ang="16200000">
                    <a:pos x="wd2" y="hd2"/>
                  </a:cxn>
                </a:cxnLst>
                <a:rect l="0" t="0" r="r" b="b"/>
                <a:pathLst>
                  <a:path w="21599" h="21511" extrusionOk="0">
                    <a:moveTo>
                      <a:pt x="6974" y="3251"/>
                    </a:moveTo>
                    <a:lnTo>
                      <a:pt x="6917" y="3349"/>
                    </a:lnTo>
                    <a:lnTo>
                      <a:pt x="6827" y="3350"/>
                    </a:lnTo>
                    <a:lnTo>
                      <a:pt x="6604" y="3534"/>
                    </a:lnTo>
                    <a:lnTo>
                      <a:pt x="6516" y="3506"/>
                    </a:lnTo>
                    <a:lnTo>
                      <a:pt x="6316" y="3666"/>
                    </a:lnTo>
                    <a:lnTo>
                      <a:pt x="6388" y="3748"/>
                    </a:lnTo>
                    <a:lnTo>
                      <a:pt x="6349" y="3897"/>
                    </a:lnTo>
                    <a:lnTo>
                      <a:pt x="6191" y="3956"/>
                    </a:lnTo>
                    <a:lnTo>
                      <a:pt x="6079" y="4058"/>
                    </a:lnTo>
                    <a:lnTo>
                      <a:pt x="5935" y="4082"/>
                    </a:lnTo>
                    <a:lnTo>
                      <a:pt x="5832" y="3953"/>
                    </a:lnTo>
                    <a:lnTo>
                      <a:pt x="5592" y="3895"/>
                    </a:lnTo>
                    <a:lnTo>
                      <a:pt x="5538" y="3965"/>
                    </a:lnTo>
                    <a:lnTo>
                      <a:pt x="5643" y="4107"/>
                    </a:lnTo>
                    <a:lnTo>
                      <a:pt x="5491" y="4212"/>
                    </a:lnTo>
                    <a:lnTo>
                      <a:pt x="5425" y="4373"/>
                    </a:lnTo>
                    <a:lnTo>
                      <a:pt x="5289" y="4561"/>
                    </a:lnTo>
                    <a:lnTo>
                      <a:pt x="5483" y="4605"/>
                    </a:lnTo>
                    <a:lnTo>
                      <a:pt x="5424" y="4718"/>
                    </a:lnTo>
                    <a:lnTo>
                      <a:pt x="5441" y="4859"/>
                    </a:lnTo>
                    <a:lnTo>
                      <a:pt x="5284" y="5054"/>
                    </a:lnTo>
                    <a:lnTo>
                      <a:pt x="5134" y="5348"/>
                    </a:lnTo>
                    <a:lnTo>
                      <a:pt x="5011" y="5415"/>
                    </a:lnTo>
                    <a:lnTo>
                      <a:pt x="4819" y="5473"/>
                    </a:lnTo>
                    <a:lnTo>
                      <a:pt x="4729" y="5579"/>
                    </a:lnTo>
                    <a:lnTo>
                      <a:pt x="4698" y="5763"/>
                    </a:lnTo>
                    <a:lnTo>
                      <a:pt x="4640" y="6049"/>
                    </a:lnTo>
                    <a:lnTo>
                      <a:pt x="4594" y="6214"/>
                    </a:lnTo>
                    <a:lnTo>
                      <a:pt x="4511" y="6355"/>
                    </a:lnTo>
                    <a:lnTo>
                      <a:pt x="4335" y="6402"/>
                    </a:lnTo>
                    <a:lnTo>
                      <a:pt x="4158" y="6496"/>
                    </a:lnTo>
                    <a:lnTo>
                      <a:pt x="4121" y="6731"/>
                    </a:lnTo>
                    <a:lnTo>
                      <a:pt x="4130" y="6918"/>
                    </a:lnTo>
                    <a:lnTo>
                      <a:pt x="4130" y="7106"/>
                    </a:lnTo>
                    <a:lnTo>
                      <a:pt x="4209" y="7153"/>
                    </a:lnTo>
                    <a:lnTo>
                      <a:pt x="4222" y="7294"/>
                    </a:lnTo>
                    <a:lnTo>
                      <a:pt x="4143" y="7373"/>
                    </a:lnTo>
                    <a:lnTo>
                      <a:pt x="4058" y="7373"/>
                    </a:lnTo>
                    <a:lnTo>
                      <a:pt x="4013" y="7501"/>
                    </a:lnTo>
                    <a:lnTo>
                      <a:pt x="4138" y="7589"/>
                    </a:lnTo>
                    <a:lnTo>
                      <a:pt x="4206" y="7523"/>
                    </a:lnTo>
                    <a:lnTo>
                      <a:pt x="4233" y="7687"/>
                    </a:lnTo>
                    <a:lnTo>
                      <a:pt x="4180" y="7866"/>
                    </a:lnTo>
                    <a:lnTo>
                      <a:pt x="4163" y="8053"/>
                    </a:lnTo>
                    <a:lnTo>
                      <a:pt x="4125" y="8305"/>
                    </a:lnTo>
                    <a:lnTo>
                      <a:pt x="4029" y="8541"/>
                    </a:lnTo>
                    <a:lnTo>
                      <a:pt x="3985" y="8685"/>
                    </a:lnTo>
                    <a:lnTo>
                      <a:pt x="3904" y="8905"/>
                    </a:lnTo>
                    <a:lnTo>
                      <a:pt x="3852" y="9140"/>
                    </a:lnTo>
                    <a:lnTo>
                      <a:pt x="3785" y="9331"/>
                    </a:lnTo>
                    <a:lnTo>
                      <a:pt x="3684" y="9449"/>
                    </a:lnTo>
                    <a:lnTo>
                      <a:pt x="3703" y="9593"/>
                    </a:lnTo>
                    <a:lnTo>
                      <a:pt x="3763" y="9804"/>
                    </a:lnTo>
                    <a:lnTo>
                      <a:pt x="3728" y="9961"/>
                    </a:lnTo>
                    <a:lnTo>
                      <a:pt x="3652" y="10090"/>
                    </a:lnTo>
                    <a:lnTo>
                      <a:pt x="3612" y="10294"/>
                    </a:lnTo>
                    <a:lnTo>
                      <a:pt x="3509" y="10317"/>
                    </a:lnTo>
                    <a:lnTo>
                      <a:pt x="3433" y="10306"/>
                    </a:lnTo>
                    <a:lnTo>
                      <a:pt x="3341" y="10180"/>
                    </a:lnTo>
                    <a:lnTo>
                      <a:pt x="3205" y="10239"/>
                    </a:lnTo>
                    <a:lnTo>
                      <a:pt x="3156" y="10321"/>
                    </a:lnTo>
                    <a:lnTo>
                      <a:pt x="3101" y="10211"/>
                    </a:lnTo>
                    <a:lnTo>
                      <a:pt x="3114" y="10027"/>
                    </a:lnTo>
                    <a:lnTo>
                      <a:pt x="3134" y="9895"/>
                    </a:lnTo>
                    <a:lnTo>
                      <a:pt x="3226" y="9711"/>
                    </a:lnTo>
                    <a:lnTo>
                      <a:pt x="3312" y="9617"/>
                    </a:lnTo>
                    <a:lnTo>
                      <a:pt x="3305" y="9492"/>
                    </a:lnTo>
                    <a:lnTo>
                      <a:pt x="3233" y="9289"/>
                    </a:lnTo>
                    <a:lnTo>
                      <a:pt x="3345" y="9214"/>
                    </a:lnTo>
                    <a:lnTo>
                      <a:pt x="3376" y="9053"/>
                    </a:lnTo>
                    <a:lnTo>
                      <a:pt x="3149" y="9260"/>
                    </a:lnTo>
                    <a:lnTo>
                      <a:pt x="3057" y="9190"/>
                    </a:lnTo>
                    <a:lnTo>
                      <a:pt x="2937" y="9072"/>
                    </a:lnTo>
                    <a:lnTo>
                      <a:pt x="2846" y="9272"/>
                    </a:lnTo>
                    <a:lnTo>
                      <a:pt x="2739" y="9402"/>
                    </a:lnTo>
                    <a:lnTo>
                      <a:pt x="2627" y="9539"/>
                    </a:lnTo>
                    <a:lnTo>
                      <a:pt x="2528" y="9539"/>
                    </a:lnTo>
                    <a:lnTo>
                      <a:pt x="2527" y="9402"/>
                    </a:lnTo>
                    <a:lnTo>
                      <a:pt x="2600" y="9273"/>
                    </a:lnTo>
                    <a:lnTo>
                      <a:pt x="2481" y="9029"/>
                    </a:lnTo>
                    <a:lnTo>
                      <a:pt x="2357" y="8831"/>
                    </a:lnTo>
                    <a:lnTo>
                      <a:pt x="2187" y="8576"/>
                    </a:lnTo>
                    <a:lnTo>
                      <a:pt x="2036" y="8658"/>
                    </a:lnTo>
                    <a:lnTo>
                      <a:pt x="2072" y="8493"/>
                    </a:lnTo>
                    <a:lnTo>
                      <a:pt x="2195" y="8270"/>
                    </a:lnTo>
                    <a:lnTo>
                      <a:pt x="2215" y="8039"/>
                    </a:lnTo>
                    <a:lnTo>
                      <a:pt x="2070" y="7991"/>
                    </a:lnTo>
                    <a:lnTo>
                      <a:pt x="2108" y="7828"/>
                    </a:lnTo>
                    <a:lnTo>
                      <a:pt x="2147" y="7527"/>
                    </a:lnTo>
                    <a:lnTo>
                      <a:pt x="2031" y="7598"/>
                    </a:lnTo>
                    <a:lnTo>
                      <a:pt x="1922" y="7527"/>
                    </a:lnTo>
                    <a:lnTo>
                      <a:pt x="1832" y="7657"/>
                    </a:lnTo>
                    <a:lnTo>
                      <a:pt x="1743" y="7786"/>
                    </a:lnTo>
                    <a:lnTo>
                      <a:pt x="1586" y="7876"/>
                    </a:lnTo>
                    <a:lnTo>
                      <a:pt x="1447" y="7969"/>
                    </a:lnTo>
                    <a:lnTo>
                      <a:pt x="1408" y="7863"/>
                    </a:lnTo>
                    <a:lnTo>
                      <a:pt x="1488" y="7747"/>
                    </a:lnTo>
                    <a:lnTo>
                      <a:pt x="1324" y="7782"/>
                    </a:lnTo>
                    <a:lnTo>
                      <a:pt x="1278" y="7896"/>
                    </a:lnTo>
                    <a:lnTo>
                      <a:pt x="1208" y="7955"/>
                    </a:lnTo>
                    <a:lnTo>
                      <a:pt x="1196" y="7791"/>
                    </a:lnTo>
                    <a:lnTo>
                      <a:pt x="1158" y="7674"/>
                    </a:lnTo>
                    <a:lnTo>
                      <a:pt x="1040" y="7720"/>
                    </a:lnTo>
                    <a:cubicBezTo>
                      <a:pt x="1028" y="7727"/>
                      <a:pt x="1016" y="7735"/>
                      <a:pt x="1005" y="7742"/>
                    </a:cubicBezTo>
                    <a:cubicBezTo>
                      <a:pt x="993" y="7749"/>
                      <a:pt x="981" y="7756"/>
                      <a:pt x="970" y="7763"/>
                    </a:cubicBezTo>
                    <a:lnTo>
                      <a:pt x="889" y="7639"/>
                    </a:lnTo>
                    <a:lnTo>
                      <a:pt x="759" y="7615"/>
                    </a:lnTo>
                    <a:lnTo>
                      <a:pt x="613" y="7348"/>
                    </a:lnTo>
                    <a:lnTo>
                      <a:pt x="685" y="7239"/>
                    </a:lnTo>
                    <a:lnTo>
                      <a:pt x="801" y="7263"/>
                    </a:lnTo>
                    <a:lnTo>
                      <a:pt x="818" y="7415"/>
                    </a:lnTo>
                    <a:lnTo>
                      <a:pt x="963" y="7254"/>
                    </a:lnTo>
                    <a:lnTo>
                      <a:pt x="1171" y="7066"/>
                    </a:lnTo>
                    <a:lnTo>
                      <a:pt x="1360" y="6964"/>
                    </a:lnTo>
                    <a:lnTo>
                      <a:pt x="1640" y="6779"/>
                    </a:lnTo>
                    <a:lnTo>
                      <a:pt x="1824" y="6697"/>
                    </a:lnTo>
                    <a:lnTo>
                      <a:pt x="1965" y="6776"/>
                    </a:lnTo>
                    <a:lnTo>
                      <a:pt x="2035" y="6806"/>
                    </a:lnTo>
                    <a:lnTo>
                      <a:pt x="1962" y="6970"/>
                    </a:lnTo>
                    <a:lnTo>
                      <a:pt x="2059" y="7060"/>
                    </a:lnTo>
                    <a:lnTo>
                      <a:pt x="2201" y="7154"/>
                    </a:lnTo>
                    <a:lnTo>
                      <a:pt x="2279" y="7259"/>
                    </a:lnTo>
                    <a:lnTo>
                      <a:pt x="2349" y="7380"/>
                    </a:lnTo>
                    <a:lnTo>
                      <a:pt x="2402" y="7486"/>
                    </a:lnTo>
                    <a:lnTo>
                      <a:pt x="2588" y="7427"/>
                    </a:lnTo>
                    <a:lnTo>
                      <a:pt x="2704" y="7392"/>
                    </a:lnTo>
                    <a:lnTo>
                      <a:pt x="2477" y="7353"/>
                    </a:lnTo>
                    <a:lnTo>
                      <a:pt x="2507" y="7224"/>
                    </a:lnTo>
                    <a:lnTo>
                      <a:pt x="2385" y="7111"/>
                    </a:lnTo>
                    <a:lnTo>
                      <a:pt x="2457" y="7001"/>
                    </a:lnTo>
                    <a:lnTo>
                      <a:pt x="2568" y="6884"/>
                    </a:lnTo>
                    <a:lnTo>
                      <a:pt x="2663" y="6782"/>
                    </a:lnTo>
                    <a:lnTo>
                      <a:pt x="2688" y="6638"/>
                    </a:lnTo>
                    <a:lnTo>
                      <a:pt x="2465" y="6293"/>
                    </a:lnTo>
                    <a:lnTo>
                      <a:pt x="2378" y="6333"/>
                    </a:lnTo>
                    <a:lnTo>
                      <a:pt x="2288" y="6439"/>
                    </a:lnTo>
                    <a:lnTo>
                      <a:pt x="2244" y="6334"/>
                    </a:lnTo>
                    <a:lnTo>
                      <a:pt x="2308" y="6154"/>
                    </a:lnTo>
                    <a:lnTo>
                      <a:pt x="2391" y="5828"/>
                    </a:lnTo>
                    <a:lnTo>
                      <a:pt x="2470" y="5946"/>
                    </a:lnTo>
                    <a:lnTo>
                      <a:pt x="2621" y="5667"/>
                    </a:lnTo>
                    <a:lnTo>
                      <a:pt x="2588" y="5538"/>
                    </a:lnTo>
                    <a:lnTo>
                      <a:pt x="2700" y="5236"/>
                    </a:lnTo>
                    <a:lnTo>
                      <a:pt x="2713" y="5107"/>
                    </a:lnTo>
                    <a:lnTo>
                      <a:pt x="2827" y="4916"/>
                    </a:lnTo>
                    <a:lnTo>
                      <a:pt x="2906" y="4653"/>
                    </a:lnTo>
                    <a:lnTo>
                      <a:pt x="2834" y="4528"/>
                    </a:lnTo>
                    <a:lnTo>
                      <a:pt x="2781" y="4435"/>
                    </a:lnTo>
                    <a:lnTo>
                      <a:pt x="2770" y="4225"/>
                    </a:lnTo>
                    <a:lnTo>
                      <a:pt x="2744" y="4021"/>
                    </a:lnTo>
                    <a:lnTo>
                      <a:pt x="2681" y="3962"/>
                    </a:lnTo>
                    <a:lnTo>
                      <a:pt x="2668" y="4165"/>
                    </a:lnTo>
                    <a:lnTo>
                      <a:pt x="2493" y="4247"/>
                    </a:lnTo>
                    <a:lnTo>
                      <a:pt x="2390" y="4259"/>
                    </a:lnTo>
                    <a:lnTo>
                      <a:pt x="2383" y="4388"/>
                    </a:lnTo>
                    <a:lnTo>
                      <a:pt x="2138" y="4670"/>
                    </a:lnTo>
                    <a:lnTo>
                      <a:pt x="2017" y="4784"/>
                    </a:lnTo>
                    <a:lnTo>
                      <a:pt x="2021" y="4928"/>
                    </a:lnTo>
                    <a:lnTo>
                      <a:pt x="2181" y="4928"/>
                    </a:lnTo>
                    <a:lnTo>
                      <a:pt x="2089" y="5051"/>
                    </a:lnTo>
                    <a:lnTo>
                      <a:pt x="1763" y="5172"/>
                    </a:lnTo>
                    <a:lnTo>
                      <a:pt x="1494" y="5367"/>
                    </a:lnTo>
                    <a:lnTo>
                      <a:pt x="1139" y="5673"/>
                    </a:lnTo>
                    <a:lnTo>
                      <a:pt x="1065" y="5619"/>
                    </a:lnTo>
                    <a:lnTo>
                      <a:pt x="1229" y="5493"/>
                    </a:lnTo>
                    <a:lnTo>
                      <a:pt x="1218" y="5329"/>
                    </a:lnTo>
                    <a:lnTo>
                      <a:pt x="1102" y="5458"/>
                    </a:lnTo>
                    <a:lnTo>
                      <a:pt x="951" y="5646"/>
                    </a:lnTo>
                    <a:lnTo>
                      <a:pt x="854" y="5952"/>
                    </a:lnTo>
                    <a:lnTo>
                      <a:pt x="668" y="6179"/>
                    </a:lnTo>
                    <a:lnTo>
                      <a:pt x="513" y="6351"/>
                    </a:lnTo>
                    <a:lnTo>
                      <a:pt x="357" y="6492"/>
                    </a:lnTo>
                    <a:lnTo>
                      <a:pt x="370" y="6645"/>
                    </a:lnTo>
                    <a:lnTo>
                      <a:pt x="328" y="6754"/>
                    </a:lnTo>
                    <a:lnTo>
                      <a:pt x="404" y="6918"/>
                    </a:lnTo>
                    <a:lnTo>
                      <a:pt x="341" y="7041"/>
                    </a:lnTo>
                    <a:lnTo>
                      <a:pt x="468" y="7096"/>
                    </a:lnTo>
                    <a:lnTo>
                      <a:pt x="435" y="7233"/>
                    </a:lnTo>
                    <a:lnTo>
                      <a:pt x="586" y="7126"/>
                    </a:lnTo>
                    <a:lnTo>
                      <a:pt x="490" y="7354"/>
                    </a:lnTo>
                    <a:lnTo>
                      <a:pt x="325" y="7154"/>
                    </a:lnTo>
                    <a:lnTo>
                      <a:pt x="301" y="6908"/>
                    </a:lnTo>
                    <a:lnTo>
                      <a:pt x="265" y="6667"/>
                    </a:lnTo>
                    <a:lnTo>
                      <a:pt x="0" y="6160"/>
                    </a:lnTo>
                    <a:cubicBezTo>
                      <a:pt x="607" y="5114"/>
                      <a:pt x="1274" y="4187"/>
                      <a:pt x="1990" y="3393"/>
                    </a:cubicBezTo>
                    <a:cubicBezTo>
                      <a:pt x="2818" y="2477"/>
                      <a:pt x="3705" y="1746"/>
                      <a:pt x="4632" y="1216"/>
                    </a:cubicBezTo>
                    <a:cubicBezTo>
                      <a:pt x="5586" y="636"/>
                      <a:pt x="6574" y="259"/>
                      <a:pt x="7577" y="95"/>
                    </a:cubicBezTo>
                    <a:cubicBezTo>
                      <a:pt x="8699" y="-89"/>
                      <a:pt x="9831" y="-6"/>
                      <a:pt x="10941" y="343"/>
                    </a:cubicBezTo>
                    <a:cubicBezTo>
                      <a:pt x="11759" y="594"/>
                      <a:pt x="12562" y="990"/>
                      <a:pt x="13336" y="1526"/>
                    </a:cubicBezTo>
                    <a:cubicBezTo>
                      <a:pt x="14083" y="2044"/>
                      <a:pt x="14800" y="2689"/>
                      <a:pt x="15478" y="3453"/>
                    </a:cubicBezTo>
                    <a:cubicBezTo>
                      <a:pt x="16137" y="4153"/>
                      <a:pt x="16753" y="4972"/>
                      <a:pt x="17319" y="5896"/>
                    </a:cubicBezTo>
                    <a:cubicBezTo>
                      <a:pt x="17855" y="6774"/>
                      <a:pt x="18343" y="7742"/>
                      <a:pt x="18774" y="8788"/>
                    </a:cubicBezTo>
                    <a:cubicBezTo>
                      <a:pt x="19246" y="9774"/>
                      <a:pt x="19668" y="10832"/>
                      <a:pt x="20036" y="11950"/>
                    </a:cubicBezTo>
                    <a:cubicBezTo>
                      <a:pt x="20392" y="13028"/>
                      <a:pt x="20696" y="14158"/>
                      <a:pt x="20945" y="15328"/>
                    </a:cubicBezTo>
                    <a:cubicBezTo>
                      <a:pt x="21172" y="16358"/>
                      <a:pt x="21341" y="17425"/>
                      <a:pt x="21451" y="18514"/>
                    </a:cubicBezTo>
                    <a:cubicBezTo>
                      <a:pt x="21551" y="19503"/>
                      <a:pt x="21600" y="20506"/>
                      <a:pt x="21599" y="21511"/>
                    </a:cubicBezTo>
                    <a:lnTo>
                      <a:pt x="21410" y="21296"/>
                    </a:lnTo>
                    <a:lnTo>
                      <a:pt x="21242" y="21132"/>
                    </a:lnTo>
                    <a:lnTo>
                      <a:pt x="21183" y="20971"/>
                    </a:lnTo>
                    <a:lnTo>
                      <a:pt x="21111" y="20701"/>
                    </a:lnTo>
                    <a:lnTo>
                      <a:pt x="21071" y="20595"/>
                    </a:lnTo>
                    <a:lnTo>
                      <a:pt x="20935" y="20474"/>
                    </a:lnTo>
                    <a:cubicBezTo>
                      <a:pt x="20910" y="20403"/>
                      <a:pt x="20893" y="20325"/>
                      <a:pt x="20885" y="20242"/>
                    </a:cubicBezTo>
                    <a:cubicBezTo>
                      <a:pt x="20878" y="20163"/>
                      <a:pt x="20879" y="20083"/>
                      <a:pt x="20878" y="20003"/>
                    </a:cubicBezTo>
                    <a:cubicBezTo>
                      <a:pt x="20878" y="19887"/>
                      <a:pt x="20873" y="19772"/>
                      <a:pt x="20865" y="19657"/>
                    </a:cubicBezTo>
                    <a:lnTo>
                      <a:pt x="20806" y="19224"/>
                    </a:lnTo>
                    <a:lnTo>
                      <a:pt x="20613" y="18374"/>
                    </a:lnTo>
                    <a:lnTo>
                      <a:pt x="20532" y="17853"/>
                    </a:lnTo>
                    <a:lnTo>
                      <a:pt x="20495" y="17531"/>
                    </a:lnTo>
                    <a:lnTo>
                      <a:pt x="20451" y="17300"/>
                    </a:lnTo>
                    <a:lnTo>
                      <a:pt x="20465" y="17039"/>
                    </a:lnTo>
                    <a:lnTo>
                      <a:pt x="20399" y="16647"/>
                    </a:lnTo>
                    <a:lnTo>
                      <a:pt x="20304" y="16145"/>
                    </a:lnTo>
                    <a:lnTo>
                      <a:pt x="20144" y="15894"/>
                    </a:lnTo>
                    <a:lnTo>
                      <a:pt x="19991" y="15416"/>
                    </a:lnTo>
                    <a:lnTo>
                      <a:pt x="19958" y="15078"/>
                    </a:lnTo>
                    <a:lnTo>
                      <a:pt x="19927" y="14823"/>
                    </a:lnTo>
                    <a:lnTo>
                      <a:pt x="19888" y="14647"/>
                    </a:lnTo>
                    <a:lnTo>
                      <a:pt x="19732" y="14102"/>
                    </a:lnTo>
                    <a:lnTo>
                      <a:pt x="19592" y="13641"/>
                    </a:lnTo>
                    <a:lnTo>
                      <a:pt x="19613" y="13386"/>
                    </a:lnTo>
                    <a:lnTo>
                      <a:pt x="19553" y="12708"/>
                    </a:lnTo>
                    <a:lnTo>
                      <a:pt x="19409" y="11711"/>
                    </a:lnTo>
                    <a:lnTo>
                      <a:pt x="19217" y="10880"/>
                    </a:lnTo>
                    <a:lnTo>
                      <a:pt x="18969" y="10276"/>
                    </a:lnTo>
                    <a:lnTo>
                      <a:pt x="18725" y="9684"/>
                    </a:lnTo>
                    <a:lnTo>
                      <a:pt x="18572" y="9272"/>
                    </a:lnTo>
                    <a:cubicBezTo>
                      <a:pt x="18530" y="9314"/>
                      <a:pt x="18481" y="9323"/>
                      <a:pt x="18436" y="9296"/>
                    </a:cubicBezTo>
                    <a:cubicBezTo>
                      <a:pt x="18372" y="9258"/>
                      <a:pt x="18326" y="9157"/>
                      <a:pt x="18319" y="9037"/>
                    </a:cubicBezTo>
                    <a:lnTo>
                      <a:pt x="18247" y="8955"/>
                    </a:lnTo>
                    <a:cubicBezTo>
                      <a:pt x="18222" y="8856"/>
                      <a:pt x="18192" y="8762"/>
                      <a:pt x="18157" y="8672"/>
                    </a:cubicBezTo>
                    <a:cubicBezTo>
                      <a:pt x="18124" y="8586"/>
                      <a:pt x="18087" y="8505"/>
                      <a:pt x="18046" y="8429"/>
                    </a:cubicBezTo>
                    <a:lnTo>
                      <a:pt x="17881" y="8472"/>
                    </a:lnTo>
                    <a:lnTo>
                      <a:pt x="17986" y="8711"/>
                    </a:lnTo>
                    <a:lnTo>
                      <a:pt x="18122" y="9040"/>
                    </a:lnTo>
                    <a:lnTo>
                      <a:pt x="18232" y="9295"/>
                    </a:lnTo>
                    <a:lnTo>
                      <a:pt x="18315" y="9523"/>
                    </a:lnTo>
                    <a:lnTo>
                      <a:pt x="18335" y="9837"/>
                    </a:lnTo>
                    <a:lnTo>
                      <a:pt x="18453" y="9994"/>
                    </a:lnTo>
                    <a:lnTo>
                      <a:pt x="18539" y="10147"/>
                    </a:lnTo>
                    <a:lnTo>
                      <a:pt x="18637" y="10335"/>
                    </a:lnTo>
                    <a:lnTo>
                      <a:pt x="18699" y="10696"/>
                    </a:lnTo>
                    <a:lnTo>
                      <a:pt x="18797" y="10856"/>
                    </a:lnTo>
                    <a:lnTo>
                      <a:pt x="18830" y="10605"/>
                    </a:lnTo>
                    <a:lnTo>
                      <a:pt x="18784" y="10311"/>
                    </a:lnTo>
                    <a:lnTo>
                      <a:pt x="18893" y="10444"/>
                    </a:lnTo>
                    <a:lnTo>
                      <a:pt x="18887" y="10702"/>
                    </a:lnTo>
                    <a:lnTo>
                      <a:pt x="18882" y="10938"/>
                    </a:lnTo>
                    <a:lnTo>
                      <a:pt x="18797" y="11008"/>
                    </a:lnTo>
                    <a:lnTo>
                      <a:pt x="18867" y="11235"/>
                    </a:lnTo>
                    <a:lnTo>
                      <a:pt x="18959" y="11501"/>
                    </a:lnTo>
                    <a:lnTo>
                      <a:pt x="19062" y="11501"/>
                    </a:lnTo>
                    <a:lnTo>
                      <a:pt x="19128" y="11783"/>
                    </a:lnTo>
                    <a:lnTo>
                      <a:pt x="19194" y="12022"/>
                    </a:lnTo>
                    <a:lnTo>
                      <a:pt x="19299" y="12258"/>
                    </a:lnTo>
                    <a:lnTo>
                      <a:pt x="19391" y="12481"/>
                    </a:lnTo>
                    <a:lnTo>
                      <a:pt x="19404" y="12645"/>
                    </a:lnTo>
                    <a:lnTo>
                      <a:pt x="19437" y="12770"/>
                    </a:lnTo>
                    <a:lnTo>
                      <a:pt x="19457" y="12985"/>
                    </a:lnTo>
                    <a:lnTo>
                      <a:pt x="19490" y="13181"/>
                    </a:lnTo>
                    <a:lnTo>
                      <a:pt x="19527" y="13396"/>
                    </a:lnTo>
                    <a:lnTo>
                      <a:pt x="19535" y="13690"/>
                    </a:lnTo>
                    <a:lnTo>
                      <a:pt x="19450" y="13613"/>
                    </a:lnTo>
                    <a:lnTo>
                      <a:pt x="19418" y="13938"/>
                    </a:lnTo>
                    <a:cubicBezTo>
                      <a:pt x="19416" y="13965"/>
                      <a:pt x="19414" y="13992"/>
                      <a:pt x="19412" y="14019"/>
                    </a:cubicBezTo>
                    <a:cubicBezTo>
                      <a:pt x="19411" y="14046"/>
                      <a:pt x="19409" y="14073"/>
                      <a:pt x="19407" y="14099"/>
                    </a:cubicBezTo>
                    <a:lnTo>
                      <a:pt x="19324" y="13888"/>
                    </a:lnTo>
                    <a:lnTo>
                      <a:pt x="19256" y="13900"/>
                    </a:lnTo>
                    <a:cubicBezTo>
                      <a:pt x="19229" y="13884"/>
                      <a:pt x="19204" y="13860"/>
                      <a:pt x="19182" y="13830"/>
                    </a:cubicBezTo>
                    <a:cubicBezTo>
                      <a:pt x="19144" y="13778"/>
                      <a:pt x="19115" y="13709"/>
                      <a:pt x="19099" y="13630"/>
                    </a:cubicBezTo>
                    <a:cubicBezTo>
                      <a:pt x="19074" y="13571"/>
                      <a:pt x="19048" y="13514"/>
                      <a:pt x="19022" y="13457"/>
                    </a:cubicBezTo>
                    <a:cubicBezTo>
                      <a:pt x="18987" y="13383"/>
                      <a:pt x="18951" y="13309"/>
                      <a:pt x="18914" y="13238"/>
                    </a:cubicBezTo>
                    <a:cubicBezTo>
                      <a:pt x="18890" y="13189"/>
                      <a:pt x="18863" y="13141"/>
                      <a:pt x="18836" y="13097"/>
                    </a:cubicBezTo>
                    <a:cubicBezTo>
                      <a:pt x="18804" y="13046"/>
                      <a:pt x="18770" y="12999"/>
                      <a:pt x="18735" y="12957"/>
                    </a:cubicBezTo>
                    <a:lnTo>
                      <a:pt x="18607" y="12862"/>
                    </a:lnTo>
                    <a:lnTo>
                      <a:pt x="18537" y="12655"/>
                    </a:lnTo>
                    <a:lnTo>
                      <a:pt x="18485" y="12443"/>
                    </a:lnTo>
                    <a:lnTo>
                      <a:pt x="18485" y="12232"/>
                    </a:lnTo>
                    <a:lnTo>
                      <a:pt x="18524" y="11844"/>
                    </a:lnTo>
                    <a:lnTo>
                      <a:pt x="18522" y="11374"/>
                    </a:lnTo>
                    <a:lnTo>
                      <a:pt x="18463" y="11103"/>
                    </a:lnTo>
                    <a:lnTo>
                      <a:pt x="18325" y="10880"/>
                    </a:lnTo>
                    <a:lnTo>
                      <a:pt x="18177" y="10554"/>
                    </a:lnTo>
                    <a:lnTo>
                      <a:pt x="18076" y="10495"/>
                    </a:lnTo>
                    <a:lnTo>
                      <a:pt x="17975" y="10495"/>
                    </a:lnTo>
                    <a:lnTo>
                      <a:pt x="17912" y="10531"/>
                    </a:lnTo>
                    <a:lnTo>
                      <a:pt x="17868" y="10778"/>
                    </a:lnTo>
                    <a:lnTo>
                      <a:pt x="17772" y="10789"/>
                    </a:lnTo>
                    <a:lnTo>
                      <a:pt x="17726" y="10624"/>
                    </a:lnTo>
                    <a:lnTo>
                      <a:pt x="17693" y="10412"/>
                    </a:lnTo>
                    <a:lnTo>
                      <a:pt x="17648" y="10178"/>
                    </a:lnTo>
                    <a:lnTo>
                      <a:pt x="17611" y="10088"/>
                    </a:lnTo>
                    <a:lnTo>
                      <a:pt x="17495" y="9991"/>
                    </a:lnTo>
                    <a:lnTo>
                      <a:pt x="17432" y="9874"/>
                    </a:lnTo>
                    <a:lnTo>
                      <a:pt x="17434" y="9725"/>
                    </a:lnTo>
                    <a:lnTo>
                      <a:pt x="17348" y="9467"/>
                    </a:lnTo>
                    <a:lnTo>
                      <a:pt x="17287" y="9251"/>
                    </a:lnTo>
                    <a:lnTo>
                      <a:pt x="17189" y="9133"/>
                    </a:lnTo>
                    <a:lnTo>
                      <a:pt x="17228" y="9309"/>
                    </a:lnTo>
                    <a:lnTo>
                      <a:pt x="17287" y="9508"/>
                    </a:lnTo>
                    <a:lnTo>
                      <a:pt x="17307" y="9659"/>
                    </a:lnTo>
                    <a:lnTo>
                      <a:pt x="17346" y="9929"/>
                    </a:lnTo>
                    <a:lnTo>
                      <a:pt x="17403" y="10239"/>
                    </a:lnTo>
                    <a:lnTo>
                      <a:pt x="17487" y="10525"/>
                    </a:lnTo>
                    <a:lnTo>
                      <a:pt x="17467" y="10678"/>
                    </a:lnTo>
                    <a:lnTo>
                      <a:pt x="17306" y="10380"/>
                    </a:lnTo>
                    <a:lnTo>
                      <a:pt x="17262" y="10267"/>
                    </a:lnTo>
                    <a:cubicBezTo>
                      <a:pt x="17251" y="10247"/>
                      <a:pt x="17241" y="10228"/>
                      <a:pt x="17230" y="10208"/>
                    </a:cubicBezTo>
                    <a:cubicBezTo>
                      <a:pt x="17219" y="10189"/>
                      <a:pt x="17208" y="10169"/>
                      <a:pt x="17197" y="10150"/>
                    </a:cubicBezTo>
                    <a:lnTo>
                      <a:pt x="17074" y="10079"/>
                    </a:lnTo>
                    <a:lnTo>
                      <a:pt x="17044" y="9958"/>
                    </a:lnTo>
                    <a:lnTo>
                      <a:pt x="16952" y="9852"/>
                    </a:lnTo>
                    <a:lnTo>
                      <a:pt x="16830" y="9710"/>
                    </a:lnTo>
                    <a:lnTo>
                      <a:pt x="16714" y="9503"/>
                    </a:lnTo>
                    <a:cubicBezTo>
                      <a:pt x="16693" y="9499"/>
                      <a:pt x="16673" y="9495"/>
                      <a:pt x="16652" y="9491"/>
                    </a:cubicBezTo>
                    <a:cubicBezTo>
                      <a:pt x="16631" y="9487"/>
                      <a:pt x="16610" y="9483"/>
                      <a:pt x="16590" y="9479"/>
                    </a:cubicBezTo>
                    <a:lnTo>
                      <a:pt x="16679" y="9690"/>
                    </a:lnTo>
                    <a:lnTo>
                      <a:pt x="16593" y="9705"/>
                    </a:lnTo>
                    <a:lnTo>
                      <a:pt x="16681" y="9850"/>
                    </a:lnTo>
                    <a:lnTo>
                      <a:pt x="16896" y="10027"/>
                    </a:lnTo>
                    <a:lnTo>
                      <a:pt x="17014" y="10234"/>
                    </a:lnTo>
                    <a:lnTo>
                      <a:pt x="17120" y="10490"/>
                    </a:lnTo>
                    <a:lnTo>
                      <a:pt x="17176" y="10650"/>
                    </a:lnTo>
                    <a:lnTo>
                      <a:pt x="17223" y="10823"/>
                    </a:lnTo>
                    <a:lnTo>
                      <a:pt x="17242" y="10963"/>
                    </a:lnTo>
                    <a:lnTo>
                      <a:pt x="17255" y="11139"/>
                    </a:lnTo>
                    <a:lnTo>
                      <a:pt x="17221" y="11277"/>
                    </a:lnTo>
                    <a:lnTo>
                      <a:pt x="17122" y="11218"/>
                    </a:lnTo>
                    <a:lnTo>
                      <a:pt x="17044" y="11065"/>
                    </a:lnTo>
                    <a:lnTo>
                      <a:pt x="16972" y="10901"/>
                    </a:lnTo>
                    <a:lnTo>
                      <a:pt x="16915" y="10869"/>
                    </a:lnTo>
                    <a:lnTo>
                      <a:pt x="16799" y="10810"/>
                    </a:lnTo>
                    <a:lnTo>
                      <a:pt x="16735" y="10569"/>
                    </a:lnTo>
                    <a:lnTo>
                      <a:pt x="16702" y="10456"/>
                    </a:lnTo>
                    <a:lnTo>
                      <a:pt x="16623" y="10338"/>
                    </a:lnTo>
                    <a:lnTo>
                      <a:pt x="16548" y="10162"/>
                    </a:lnTo>
                    <a:lnTo>
                      <a:pt x="16496" y="9985"/>
                    </a:lnTo>
                    <a:lnTo>
                      <a:pt x="16496" y="9856"/>
                    </a:lnTo>
                    <a:lnTo>
                      <a:pt x="16399" y="9684"/>
                    </a:lnTo>
                    <a:lnTo>
                      <a:pt x="16319" y="9746"/>
                    </a:lnTo>
                    <a:lnTo>
                      <a:pt x="16148" y="9582"/>
                    </a:lnTo>
                    <a:cubicBezTo>
                      <a:pt x="16168" y="9621"/>
                      <a:pt x="16188" y="9660"/>
                      <a:pt x="16208" y="9700"/>
                    </a:cubicBezTo>
                    <a:cubicBezTo>
                      <a:pt x="16228" y="9739"/>
                      <a:pt x="16248" y="9778"/>
                      <a:pt x="16268" y="9817"/>
                    </a:cubicBezTo>
                    <a:lnTo>
                      <a:pt x="16161" y="9785"/>
                    </a:lnTo>
                    <a:lnTo>
                      <a:pt x="16031" y="9605"/>
                    </a:lnTo>
                    <a:lnTo>
                      <a:pt x="15928" y="9436"/>
                    </a:lnTo>
                    <a:lnTo>
                      <a:pt x="15928" y="9271"/>
                    </a:lnTo>
                    <a:lnTo>
                      <a:pt x="16064" y="9294"/>
                    </a:lnTo>
                    <a:lnTo>
                      <a:pt x="15920" y="9071"/>
                    </a:lnTo>
                    <a:lnTo>
                      <a:pt x="15866" y="9021"/>
                    </a:lnTo>
                    <a:lnTo>
                      <a:pt x="15866" y="8880"/>
                    </a:lnTo>
                    <a:cubicBezTo>
                      <a:pt x="15853" y="8850"/>
                      <a:pt x="15840" y="8820"/>
                      <a:pt x="15827" y="8790"/>
                    </a:cubicBezTo>
                    <a:cubicBezTo>
                      <a:pt x="15814" y="8760"/>
                      <a:pt x="15802" y="8730"/>
                      <a:pt x="15789" y="8700"/>
                    </a:cubicBezTo>
                    <a:lnTo>
                      <a:pt x="15699" y="8587"/>
                    </a:lnTo>
                    <a:lnTo>
                      <a:pt x="15800" y="8465"/>
                    </a:lnTo>
                    <a:lnTo>
                      <a:pt x="15955" y="8825"/>
                    </a:lnTo>
                    <a:lnTo>
                      <a:pt x="16018" y="8926"/>
                    </a:lnTo>
                    <a:lnTo>
                      <a:pt x="16064" y="8785"/>
                    </a:lnTo>
                    <a:lnTo>
                      <a:pt x="16025" y="8621"/>
                    </a:lnTo>
                    <a:lnTo>
                      <a:pt x="16110" y="8648"/>
                    </a:lnTo>
                    <a:lnTo>
                      <a:pt x="16224" y="8926"/>
                    </a:lnTo>
                    <a:lnTo>
                      <a:pt x="16327" y="9004"/>
                    </a:lnTo>
                    <a:lnTo>
                      <a:pt x="16507" y="8902"/>
                    </a:lnTo>
                    <a:lnTo>
                      <a:pt x="16625" y="8926"/>
                    </a:lnTo>
                    <a:lnTo>
                      <a:pt x="16756" y="8993"/>
                    </a:lnTo>
                    <a:lnTo>
                      <a:pt x="16815" y="8935"/>
                    </a:lnTo>
                    <a:lnTo>
                      <a:pt x="16815" y="8794"/>
                    </a:lnTo>
                    <a:lnTo>
                      <a:pt x="16917" y="8704"/>
                    </a:lnTo>
                    <a:lnTo>
                      <a:pt x="16989" y="8868"/>
                    </a:lnTo>
                    <a:lnTo>
                      <a:pt x="17083" y="8926"/>
                    </a:lnTo>
                    <a:lnTo>
                      <a:pt x="17192" y="9012"/>
                    </a:lnTo>
                    <a:lnTo>
                      <a:pt x="17004" y="8639"/>
                    </a:lnTo>
                    <a:lnTo>
                      <a:pt x="16796" y="8294"/>
                    </a:lnTo>
                    <a:lnTo>
                      <a:pt x="16703" y="8212"/>
                    </a:lnTo>
                    <a:lnTo>
                      <a:pt x="16690" y="8028"/>
                    </a:lnTo>
                    <a:lnTo>
                      <a:pt x="16653" y="7942"/>
                    </a:lnTo>
                    <a:lnTo>
                      <a:pt x="16554" y="7699"/>
                    </a:lnTo>
                    <a:lnTo>
                      <a:pt x="16495" y="7535"/>
                    </a:lnTo>
                    <a:lnTo>
                      <a:pt x="16397" y="7441"/>
                    </a:lnTo>
                    <a:lnTo>
                      <a:pt x="16208" y="7323"/>
                    </a:lnTo>
                    <a:lnTo>
                      <a:pt x="16078" y="7281"/>
                    </a:lnTo>
                    <a:lnTo>
                      <a:pt x="15916" y="7194"/>
                    </a:lnTo>
                    <a:cubicBezTo>
                      <a:pt x="15898" y="7121"/>
                      <a:pt x="15877" y="7050"/>
                      <a:pt x="15853" y="6983"/>
                    </a:cubicBezTo>
                    <a:cubicBezTo>
                      <a:pt x="15819" y="6886"/>
                      <a:pt x="15778" y="6797"/>
                      <a:pt x="15733" y="6716"/>
                    </a:cubicBezTo>
                    <a:lnTo>
                      <a:pt x="15849" y="6650"/>
                    </a:lnTo>
                    <a:lnTo>
                      <a:pt x="15908" y="6771"/>
                    </a:lnTo>
                    <a:lnTo>
                      <a:pt x="16006" y="6865"/>
                    </a:lnTo>
                    <a:lnTo>
                      <a:pt x="16043" y="6709"/>
                    </a:lnTo>
                    <a:lnTo>
                      <a:pt x="16076" y="6580"/>
                    </a:lnTo>
                    <a:lnTo>
                      <a:pt x="16102" y="6415"/>
                    </a:lnTo>
                    <a:lnTo>
                      <a:pt x="16050" y="6289"/>
                    </a:lnTo>
                    <a:lnTo>
                      <a:pt x="15990" y="6090"/>
                    </a:lnTo>
                    <a:lnTo>
                      <a:pt x="15872" y="5960"/>
                    </a:lnTo>
                    <a:lnTo>
                      <a:pt x="15754" y="5795"/>
                    </a:lnTo>
                    <a:lnTo>
                      <a:pt x="15754" y="5678"/>
                    </a:lnTo>
                    <a:lnTo>
                      <a:pt x="15747" y="5514"/>
                    </a:lnTo>
                    <a:lnTo>
                      <a:pt x="15629" y="5350"/>
                    </a:lnTo>
                    <a:lnTo>
                      <a:pt x="15498" y="5291"/>
                    </a:lnTo>
                    <a:lnTo>
                      <a:pt x="15377" y="5244"/>
                    </a:lnTo>
                    <a:lnTo>
                      <a:pt x="15218" y="5151"/>
                    </a:lnTo>
                    <a:lnTo>
                      <a:pt x="15027" y="5057"/>
                    </a:lnTo>
                    <a:lnTo>
                      <a:pt x="14951" y="5057"/>
                    </a:lnTo>
                    <a:lnTo>
                      <a:pt x="14805" y="4924"/>
                    </a:lnTo>
                    <a:lnTo>
                      <a:pt x="14753" y="4736"/>
                    </a:lnTo>
                    <a:lnTo>
                      <a:pt x="14654" y="4665"/>
                    </a:lnTo>
                    <a:cubicBezTo>
                      <a:pt x="14618" y="4619"/>
                      <a:pt x="14583" y="4567"/>
                      <a:pt x="14551" y="4512"/>
                    </a:cubicBezTo>
                    <a:cubicBezTo>
                      <a:pt x="14509" y="4441"/>
                      <a:pt x="14471" y="4363"/>
                      <a:pt x="14426" y="4297"/>
                    </a:cubicBezTo>
                    <a:cubicBezTo>
                      <a:pt x="14366" y="4207"/>
                      <a:pt x="14296" y="4141"/>
                      <a:pt x="14221" y="4101"/>
                    </a:cubicBezTo>
                    <a:lnTo>
                      <a:pt x="14208" y="4261"/>
                    </a:lnTo>
                    <a:lnTo>
                      <a:pt x="14353" y="4386"/>
                    </a:lnTo>
                    <a:lnTo>
                      <a:pt x="14660" y="4807"/>
                    </a:lnTo>
                    <a:lnTo>
                      <a:pt x="14734" y="4924"/>
                    </a:lnTo>
                    <a:lnTo>
                      <a:pt x="14616" y="5124"/>
                    </a:lnTo>
                    <a:lnTo>
                      <a:pt x="14536" y="5069"/>
                    </a:lnTo>
                    <a:lnTo>
                      <a:pt x="14371" y="5081"/>
                    </a:lnTo>
                    <a:lnTo>
                      <a:pt x="14268" y="5045"/>
                    </a:lnTo>
                    <a:lnTo>
                      <a:pt x="14169" y="4932"/>
                    </a:lnTo>
                    <a:lnTo>
                      <a:pt x="14064" y="4790"/>
                    </a:lnTo>
                    <a:cubicBezTo>
                      <a:pt x="14027" y="4784"/>
                      <a:pt x="13989" y="4773"/>
                      <a:pt x="13953" y="4755"/>
                    </a:cubicBezTo>
                    <a:cubicBezTo>
                      <a:pt x="13881" y="4720"/>
                      <a:pt x="13812" y="4663"/>
                      <a:pt x="13751" y="4586"/>
                    </a:cubicBezTo>
                    <a:lnTo>
                      <a:pt x="13626" y="4586"/>
                    </a:lnTo>
                    <a:lnTo>
                      <a:pt x="13704" y="4815"/>
                    </a:lnTo>
                    <a:lnTo>
                      <a:pt x="13805" y="4877"/>
                    </a:lnTo>
                    <a:lnTo>
                      <a:pt x="13912" y="4978"/>
                    </a:lnTo>
                    <a:lnTo>
                      <a:pt x="14054" y="5110"/>
                    </a:lnTo>
                    <a:lnTo>
                      <a:pt x="14200" y="5122"/>
                    </a:lnTo>
                    <a:lnTo>
                      <a:pt x="14341" y="5193"/>
                    </a:lnTo>
                    <a:lnTo>
                      <a:pt x="14409" y="5310"/>
                    </a:lnTo>
                    <a:lnTo>
                      <a:pt x="14551" y="5401"/>
                    </a:lnTo>
                    <a:lnTo>
                      <a:pt x="14665" y="5526"/>
                    </a:lnTo>
                    <a:lnTo>
                      <a:pt x="14777" y="5585"/>
                    </a:lnTo>
                    <a:lnTo>
                      <a:pt x="14803" y="5443"/>
                    </a:lnTo>
                    <a:lnTo>
                      <a:pt x="14727" y="5307"/>
                    </a:lnTo>
                    <a:lnTo>
                      <a:pt x="14746" y="5201"/>
                    </a:lnTo>
                    <a:lnTo>
                      <a:pt x="14832" y="5178"/>
                    </a:lnTo>
                    <a:lnTo>
                      <a:pt x="14850" y="5345"/>
                    </a:lnTo>
                    <a:lnTo>
                      <a:pt x="15040" y="5345"/>
                    </a:lnTo>
                    <a:lnTo>
                      <a:pt x="15097" y="5473"/>
                    </a:lnTo>
                    <a:lnTo>
                      <a:pt x="15143" y="5638"/>
                    </a:lnTo>
                    <a:lnTo>
                      <a:pt x="15231" y="5795"/>
                    </a:lnTo>
                    <a:lnTo>
                      <a:pt x="15371" y="5771"/>
                    </a:lnTo>
                    <a:lnTo>
                      <a:pt x="15454" y="5747"/>
                    </a:lnTo>
                    <a:lnTo>
                      <a:pt x="15548" y="5771"/>
                    </a:lnTo>
                    <a:lnTo>
                      <a:pt x="15640" y="5912"/>
                    </a:lnTo>
                    <a:lnTo>
                      <a:pt x="15713" y="6050"/>
                    </a:lnTo>
                    <a:lnTo>
                      <a:pt x="15776" y="6107"/>
                    </a:lnTo>
                    <a:lnTo>
                      <a:pt x="15877" y="6262"/>
                    </a:lnTo>
                    <a:lnTo>
                      <a:pt x="15969" y="6317"/>
                    </a:lnTo>
                    <a:lnTo>
                      <a:pt x="16008" y="6454"/>
                    </a:lnTo>
                    <a:lnTo>
                      <a:pt x="15993" y="6635"/>
                    </a:lnTo>
                    <a:lnTo>
                      <a:pt x="15761" y="6583"/>
                    </a:lnTo>
                    <a:lnTo>
                      <a:pt x="15595" y="6548"/>
                    </a:lnTo>
                    <a:lnTo>
                      <a:pt x="15529" y="6594"/>
                    </a:lnTo>
                    <a:cubicBezTo>
                      <a:pt x="15502" y="6606"/>
                      <a:pt x="15480" y="6643"/>
                      <a:pt x="15472" y="6692"/>
                    </a:cubicBezTo>
                    <a:cubicBezTo>
                      <a:pt x="15450" y="6832"/>
                      <a:pt x="15530" y="6954"/>
                      <a:pt x="15604" y="6892"/>
                    </a:cubicBezTo>
                    <a:lnTo>
                      <a:pt x="15660" y="6962"/>
                    </a:lnTo>
                    <a:lnTo>
                      <a:pt x="15750" y="7076"/>
                    </a:lnTo>
                    <a:lnTo>
                      <a:pt x="15770" y="7193"/>
                    </a:lnTo>
                    <a:lnTo>
                      <a:pt x="15750" y="7322"/>
                    </a:lnTo>
                    <a:lnTo>
                      <a:pt x="15647" y="7404"/>
                    </a:lnTo>
                    <a:lnTo>
                      <a:pt x="15496" y="7381"/>
                    </a:lnTo>
                    <a:cubicBezTo>
                      <a:pt x="15439" y="7357"/>
                      <a:pt x="15382" y="7334"/>
                      <a:pt x="15325" y="7310"/>
                    </a:cubicBezTo>
                    <a:cubicBezTo>
                      <a:pt x="15287" y="7294"/>
                      <a:pt x="15249" y="7279"/>
                      <a:pt x="15211" y="7263"/>
                    </a:cubicBezTo>
                    <a:cubicBezTo>
                      <a:pt x="15178" y="7253"/>
                      <a:pt x="15146" y="7237"/>
                      <a:pt x="15115" y="7216"/>
                    </a:cubicBezTo>
                    <a:cubicBezTo>
                      <a:pt x="15055" y="7175"/>
                      <a:pt x="15000" y="7114"/>
                      <a:pt x="14946" y="7051"/>
                    </a:cubicBezTo>
                    <a:cubicBezTo>
                      <a:pt x="14901" y="6998"/>
                      <a:pt x="14856" y="6943"/>
                      <a:pt x="14812" y="6886"/>
                    </a:cubicBezTo>
                    <a:lnTo>
                      <a:pt x="14701" y="6781"/>
                    </a:lnTo>
                    <a:lnTo>
                      <a:pt x="14628" y="6581"/>
                    </a:lnTo>
                    <a:lnTo>
                      <a:pt x="14552" y="6460"/>
                    </a:lnTo>
                    <a:lnTo>
                      <a:pt x="14427" y="6249"/>
                    </a:lnTo>
                    <a:lnTo>
                      <a:pt x="14008" y="5995"/>
                    </a:lnTo>
                    <a:lnTo>
                      <a:pt x="13773" y="5752"/>
                    </a:lnTo>
                    <a:lnTo>
                      <a:pt x="13618" y="5646"/>
                    </a:lnTo>
                    <a:lnTo>
                      <a:pt x="13668" y="5807"/>
                    </a:lnTo>
                    <a:lnTo>
                      <a:pt x="13459" y="5705"/>
                    </a:lnTo>
                    <a:lnTo>
                      <a:pt x="13336" y="5611"/>
                    </a:lnTo>
                    <a:lnTo>
                      <a:pt x="13218" y="5505"/>
                    </a:lnTo>
                    <a:lnTo>
                      <a:pt x="13086" y="5340"/>
                    </a:lnTo>
                    <a:lnTo>
                      <a:pt x="12928" y="5187"/>
                    </a:lnTo>
                    <a:lnTo>
                      <a:pt x="12829" y="5070"/>
                    </a:lnTo>
                    <a:lnTo>
                      <a:pt x="12805" y="4968"/>
                    </a:lnTo>
                    <a:lnTo>
                      <a:pt x="12632" y="4933"/>
                    </a:lnTo>
                    <a:lnTo>
                      <a:pt x="12585" y="4795"/>
                    </a:lnTo>
                    <a:lnTo>
                      <a:pt x="12542" y="4623"/>
                    </a:lnTo>
                    <a:lnTo>
                      <a:pt x="12470" y="4531"/>
                    </a:lnTo>
                    <a:lnTo>
                      <a:pt x="12439" y="4311"/>
                    </a:lnTo>
                    <a:lnTo>
                      <a:pt x="12524" y="4252"/>
                    </a:lnTo>
                    <a:lnTo>
                      <a:pt x="12522" y="4084"/>
                    </a:lnTo>
                    <a:lnTo>
                      <a:pt x="12446" y="4049"/>
                    </a:lnTo>
                    <a:lnTo>
                      <a:pt x="12446" y="3892"/>
                    </a:lnTo>
                    <a:lnTo>
                      <a:pt x="12389" y="3724"/>
                    </a:lnTo>
                    <a:lnTo>
                      <a:pt x="12352" y="3576"/>
                    </a:lnTo>
                    <a:lnTo>
                      <a:pt x="12292" y="3369"/>
                    </a:lnTo>
                    <a:lnTo>
                      <a:pt x="12279" y="3219"/>
                    </a:lnTo>
                    <a:lnTo>
                      <a:pt x="12386" y="3162"/>
                    </a:lnTo>
                    <a:lnTo>
                      <a:pt x="12555" y="3138"/>
                    </a:lnTo>
                    <a:lnTo>
                      <a:pt x="12614" y="3330"/>
                    </a:lnTo>
                    <a:lnTo>
                      <a:pt x="12699" y="3479"/>
                    </a:lnTo>
                    <a:lnTo>
                      <a:pt x="12786" y="3690"/>
                    </a:lnTo>
                    <a:lnTo>
                      <a:pt x="12924" y="3743"/>
                    </a:lnTo>
                    <a:lnTo>
                      <a:pt x="12970" y="3587"/>
                    </a:lnTo>
                    <a:lnTo>
                      <a:pt x="13119" y="3622"/>
                    </a:lnTo>
                    <a:lnTo>
                      <a:pt x="13075" y="3363"/>
                    </a:lnTo>
                    <a:lnTo>
                      <a:pt x="12994" y="3433"/>
                    </a:lnTo>
                    <a:lnTo>
                      <a:pt x="12918" y="3445"/>
                    </a:lnTo>
                    <a:lnTo>
                      <a:pt x="12848" y="3410"/>
                    </a:lnTo>
                    <a:lnTo>
                      <a:pt x="12780" y="3320"/>
                    </a:lnTo>
                    <a:lnTo>
                      <a:pt x="12656" y="3211"/>
                    </a:lnTo>
                    <a:lnTo>
                      <a:pt x="12432" y="3030"/>
                    </a:lnTo>
                    <a:lnTo>
                      <a:pt x="12318" y="3046"/>
                    </a:lnTo>
                    <a:lnTo>
                      <a:pt x="12270" y="2956"/>
                    </a:lnTo>
                    <a:lnTo>
                      <a:pt x="12192" y="2991"/>
                    </a:lnTo>
                    <a:lnTo>
                      <a:pt x="12146" y="3120"/>
                    </a:lnTo>
                    <a:lnTo>
                      <a:pt x="12041" y="3155"/>
                    </a:lnTo>
                    <a:lnTo>
                      <a:pt x="11985" y="3225"/>
                    </a:lnTo>
                    <a:lnTo>
                      <a:pt x="11911" y="3108"/>
                    </a:lnTo>
                    <a:lnTo>
                      <a:pt x="11854" y="2983"/>
                    </a:lnTo>
                    <a:lnTo>
                      <a:pt x="11985" y="2908"/>
                    </a:lnTo>
                    <a:lnTo>
                      <a:pt x="12027" y="2806"/>
                    </a:lnTo>
                    <a:lnTo>
                      <a:pt x="11961" y="2747"/>
                    </a:lnTo>
                    <a:lnTo>
                      <a:pt x="11856" y="2759"/>
                    </a:lnTo>
                    <a:lnTo>
                      <a:pt x="11654" y="2818"/>
                    </a:lnTo>
                    <a:lnTo>
                      <a:pt x="11644" y="2963"/>
                    </a:lnTo>
                    <a:lnTo>
                      <a:pt x="11565" y="2998"/>
                    </a:lnTo>
                    <a:lnTo>
                      <a:pt x="11447" y="2939"/>
                    </a:lnTo>
                    <a:lnTo>
                      <a:pt x="11484" y="2787"/>
                    </a:lnTo>
                    <a:lnTo>
                      <a:pt x="11601" y="2767"/>
                    </a:lnTo>
                    <a:lnTo>
                      <a:pt x="11411" y="2709"/>
                    </a:lnTo>
                    <a:lnTo>
                      <a:pt x="11181" y="2594"/>
                    </a:lnTo>
                    <a:lnTo>
                      <a:pt x="11205" y="2473"/>
                    </a:lnTo>
                    <a:lnTo>
                      <a:pt x="10949" y="2473"/>
                    </a:lnTo>
                    <a:lnTo>
                      <a:pt x="10859" y="2391"/>
                    </a:lnTo>
                    <a:lnTo>
                      <a:pt x="10836" y="2266"/>
                    </a:lnTo>
                    <a:lnTo>
                      <a:pt x="10753" y="2337"/>
                    </a:lnTo>
                    <a:lnTo>
                      <a:pt x="10783" y="2528"/>
                    </a:lnTo>
                    <a:lnTo>
                      <a:pt x="10705" y="2591"/>
                    </a:lnTo>
                    <a:lnTo>
                      <a:pt x="10829" y="2655"/>
                    </a:lnTo>
                    <a:lnTo>
                      <a:pt x="10941" y="2667"/>
                    </a:lnTo>
                    <a:lnTo>
                      <a:pt x="11077" y="2820"/>
                    </a:lnTo>
                    <a:lnTo>
                      <a:pt x="11180" y="2968"/>
                    </a:lnTo>
                    <a:lnTo>
                      <a:pt x="11098" y="3145"/>
                    </a:lnTo>
                    <a:lnTo>
                      <a:pt x="10969" y="3191"/>
                    </a:lnTo>
                    <a:lnTo>
                      <a:pt x="10829" y="3203"/>
                    </a:lnTo>
                    <a:lnTo>
                      <a:pt x="10711" y="3309"/>
                    </a:lnTo>
                    <a:lnTo>
                      <a:pt x="10601" y="3427"/>
                    </a:lnTo>
                    <a:lnTo>
                      <a:pt x="10504" y="3544"/>
                    </a:lnTo>
                    <a:lnTo>
                      <a:pt x="10414" y="3544"/>
                    </a:lnTo>
                    <a:lnTo>
                      <a:pt x="10330" y="3497"/>
                    </a:lnTo>
                    <a:lnTo>
                      <a:pt x="10164" y="3497"/>
                    </a:lnTo>
                    <a:lnTo>
                      <a:pt x="10098" y="3520"/>
                    </a:lnTo>
                    <a:lnTo>
                      <a:pt x="9890" y="3508"/>
                    </a:lnTo>
                    <a:lnTo>
                      <a:pt x="9724" y="3532"/>
                    </a:lnTo>
                    <a:lnTo>
                      <a:pt x="9643" y="3497"/>
                    </a:lnTo>
                    <a:lnTo>
                      <a:pt x="9713" y="3293"/>
                    </a:lnTo>
                    <a:lnTo>
                      <a:pt x="9851" y="3269"/>
                    </a:lnTo>
                    <a:lnTo>
                      <a:pt x="9958" y="3277"/>
                    </a:lnTo>
                    <a:lnTo>
                      <a:pt x="10123" y="3277"/>
                    </a:lnTo>
                    <a:lnTo>
                      <a:pt x="10213" y="3297"/>
                    </a:lnTo>
                    <a:cubicBezTo>
                      <a:pt x="10235" y="3286"/>
                      <a:pt x="10257" y="3274"/>
                      <a:pt x="10278" y="3262"/>
                    </a:cubicBezTo>
                    <a:cubicBezTo>
                      <a:pt x="10331" y="3231"/>
                      <a:pt x="10383" y="3196"/>
                      <a:pt x="10434" y="3156"/>
                    </a:cubicBezTo>
                    <a:lnTo>
                      <a:pt x="10537" y="3073"/>
                    </a:lnTo>
                    <a:cubicBezTo>
                      <a:pt x="10587" y="3061"/>
                      <a:pt x="10635" y="3037"/>
                      <a:pt x="10682" y="3003"/>
                    </a:cubicBezTo>
                    <a:cubicBezTo>
                      <a:pt x="10709" y="2983"/>
                      <a:pt x="10735" y="2960"/>
                      <a:pt x="10760" y="2933"/>
                    </a:cubicBezTo>
                    <a:lnTo>
                      <a:pt x="10845" y="2827"/>
                    </a:lnTo>
                    <a:lnTo>
                      <a:pt x="10603" y="2467"/>
                    </a:lnTo>
                    <a:lnTo>
                      <a:pt x="10462" y="2362"/>
                    </a:lnTo>
                    <a:lnTo>
                      <a:pt x="10412" y="2264"/>
                    </a:lnTo>
                    <a:lnTo>
                      <a:pt x="10265" y="2064"/>
                    </a:lnTo>
                    <a:lnTo>
                      <a:pt x="10161" y="2017"/>
                    </a:lnTo>
                    <a:lnTo>
                      <a:pt x="10195" y="2209"/>
                    </a:lnTo>
                    <a:lnTo>
                      <a:pt x="10183" y="2334"/>
                    </a:lnTo>
                    <a:lnTo>
                      <a:pt x="10112" y="2400"/>
                    </a:lnTo>
                    <a:lnTo>
                      <a:pt x="9985" y="2471"/>
                    </a:lnTo>
                    <a:lnTo>
                      <a:pt x="9919" y="2595"/>
                    </a:lnTo>
                    <a:lnTo>
                      <a:pt x="9851" y="2631"/>
                    </a:lnTo>
                    <a:lnTo>
                      <a:pt x="9762" y="2702"/>
                    </a:lnTo>
                    <a:lnTo>
                      <a:pt x="9586" y="2584"/>
                    </a:lnTo>
                    <a:lnTo>
                      <a:pt x="9620" y="2459"/>
                    </a:lnTo>
                    <a:lnTo>
                      <a:pt x="9672" y="2350"/>
                    </a:lnTo>
                    <a:lnTo>
                      <a:pt x="9681" y="2241"/>
                    </a:lnTo>
                    <a:lnTo>
                      <a:pt x="9726" y="1986"/>
                    </a:lnTo>
                    <a:lnTo>
                      <a:pt x="9713" y="1813"/>
                    </a:lnTo>
                    <a:lnTo>
                      <a:pt x="9842" y="1677"/>
                    </a:lnTo>
                    <a:lnTo>
                      <a:pt x="9919" y="1654"/>
                    </a:lnTo>
                    <a:lnTo>
                      <a:pt x="9974" y="1564"/>
                    </a:lnTo>
                    <a:lnTo>
                      <a:pt x="9839" y="1552"/>
                    </a:lnTo>
                    <a:lnTo>
                      <a:pt x="9736" y="1599"/>
                    </a:lnTo>
                    <a:lnTo>
                      <a:pt x="9642" y="1713"/>
                    </a:lnTo>
                    <a:lnTo>
                      <a:pt x="9638" y="1944"/>
                    </a:lnTo>
                    <a:lnTo>
                      <a:pt x="9619" y="2149"/>
                    </a:lnTo>
                    <a:lnTo>
                      <a:pt x="9597" y="2321"/>
                    </a:lnTo>
                    <a:lnTo>
                      <a:pt x="9507" y="2426"/>
                    </a:lnTo>
                    <a:lnTo>
                      <a:pt x="9470" y="2633"/>
                    </a:lnTo>
                    <a:lnTo>
                      <a:pt x="9387" y="2563"/>
                    </a:lnTo>
                    <a:lnTo>
                      <a:pt x="9420" y="2422"/>
                    </a:lnTo>
                    <a:lnTo>
                      <a:pt x="9414" y="2273"/>
                    </a:lnTo>
                    <a:lnTo>
                      <a:pt x="9317" y="2391"/>
                    </a:lnTo>
                    <a:lnTo>
                      <a:pt x="9256" y="2450"/>
                    </a:lnTo>
                    <a:lnTo>
                      <a:pt x="9144" y="2450"/>
                    </a:lnTo>
                    <a:lnTo>
                      <a:pt x="9026" y="2344"/>
                    </a:lnTo>
                    <a:lnTo>
                      <a:pt x="8960" y="2364"/>
                    </a:lnTo>
                    <a:lnTo>
                      <a:pt x="9052" y="2528"/>
                    </a:lnTo>
                    <a:lnTo>
                      <a:pt x="8986" y="2692"/>
                    </a:lnTo>
                    <a:lnTo>
                      <a:pt x="8866" y="2704"/>
                    </a:lnTo>
                    <a:lnTo>
                      <a:pt x="8737" y="2657"/>
                    </a:lnTo>
                    <a:lnTo>
                      <a:pt x="8588" y="2669"/>
                    </a:lnTo>
                    <a:lnTo>
                      <a:pt x="8708" y="2818"/>
                    </a:lnTo>
                    <a:lnTo>
                      <a:pt x="8704" y="2943"/>
                    </a:lnTo>
                    <a:lnTo>
                      <a:pt x="8619" y="2966"/>
                    </a:lnTo>
                    <a:lnTo>
                      <a:pt x="8490" y="3049"/>
                    </a:lnTo>
                    <a:lnTo>
                      <a:pt x="8317" y="3162"/>
                    </a:lnTo>
                    <a:lnTo>
                      <a:pt x="8223" y="3264"/>
                    </a:lnTo>
                    <a:lnTo>
                      <a:pt x="8190" y="3452"/>
                    </a:lnTo>
                    <a:lnTo>
                      <a:pt x="8125" y="3440"/>
                    </a:lnTo>
                    <a:lnTo>
                      <a:pt x="8047" y="3366"/>
                    </a:lnTo>
                    <a:lnTo>
                      <a:pt x="7916" y="3402"/>
                    </a:lnTo>
                    <a:lnTo>
                      <a:pt x="7870" y="3579"/>
                    </a:lnTo>
                    <a:lnTo>
                      <a:pt x="7830" y="3696"/>
                    </a:lnTo>
                    <a:lnTo>
                      <a:pt x="7706" y="3767"/>
                    </a:lnTo>
                    <a:lnTo>
                      <a:pt x="7588" y="3708"/>
                    </a:lnTo>
                    <a:lnTo>
                      <a:pt x="7518" y="3637"/>
                    </a:lnTo>
                    <a:lnTo>
                      <a:pt x="7374" y="3728"/>
                    </a:lnTo>
                    <a:lnTo>
                      <a:pt x="7276" y="3814"/>
                    </a:lnTo>
                    <a:lnTo>
                      <a:pt x="7250" y="3709"/>
                    </a:lnTo>
                    <a:lnTo>
                      <a:pt x="7132" y="3651"/>
                    </a:lnTo>
                    <a:lnTo>
                      <a:pt x="7044" y="3662"/>
                    </a:lnTo>
                    <a:lnTo>
                      <a:pt x="7031" y="3416"/>
                    </a:lnTo>
                    <a:lnTo>
                      <a:pt x="7130" y="3325"/>
                    </a:lnTo>
                    <a:lnTo>
                      <a:pt x="7056" y="3263"/>
                    </a:lnTo>
                    <a:lnTo>
                      <a:pt x="6974" y="3251"/>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lnSpc>
                    <a:spcPct val="90000"/>
                  </a:lnSpc>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62" name="Shape 362"/>
              <p:cNvSpPr/>
              <p:nvPr/>
            </p:nvSpPr>
            <p:spPr>
              <a:xfrm>
                <a:off x="5493522" y="1509487"/>
                <a:ext cx="216159" cy="271109"/>
              </a:xfrm>
              <a:custGeom>
                <a:avLst/>
                <a:gdLst/>
                <a:ahLst/>
                <a:cxnLst>
                  <a:cxn ang="0">
                    <a:pos x="wd2" y="hd2"/>
                  </a:cxn>
                  <a:cxn ang="5400000">
                    <a:pos x="wd2" y="hd2"/>
                  </a:cxn>
                  <a:cxn ang="10800000">
                    <a:pos x="wd2" y="hd2"/>
                  </a:cxn>
                  <a:cxn ang="16200000">
                    <a:pos x="wd2" y="hd2"/>
                  </a:cxn>
                </a:cxnLst>
                <a:rect l="0" t="0" r="r" b="b"/>
                <a:pathLst>
                  <a:path w="21180" h="20974" extrusionOk="0">
                    <a:moveTo>
                      <a:pt x="10266" y="844"/>
                    </a:moveTo>
                    <a:lnTo>
                      <a:pt x="7674" y="844"/>
                    </a:lnTo>
                    <a:lnTo>
                      <a:pt x="4819" y="0"/>
                    </a:lnTo>
                    <a:lnTo>
                      <a:pt x="4343" y="2648"/>
                    </a:lnTo>
                    <a:lnTo>
                      <a:pt x="2634" y="3496"/>
                    </a:lnTo>
                    <a:lnTo>
                      <a:pt x="5752" y="6202"/>
                    </a:lnTo>
                    <a:lnTo>
                      <a:pt x="4694" y="7602"/>
                    </a:lnTo>
                    <a:lnTo>
                      <a:pt x="4320" y="9806"/>
                    </a:lnTo>
                    <a:lnTo>
                      <a:pt x="7247" y="11451"/>
                    </a:lnTo>
                    <a:lnTo>
                      <a:pt x="6761" y="13208"/>
                    </a:lnTo>
                    <a:lnTo>
                      <a:pt x="3970" y="12204"/>
                    </a:lnTo>
                    <a:lnTo>
                      <a:pt x="42" y="12204"/>
                    </a:lnTo>
                    <a:lnTo>
                      <a:pt x="0" y="14301"/>
                    </a:lnTo>
                    <a:lnTo>
                      <a:pt x="2309" y="16253"/>
                    </a:lnTo>
                    <a:lnTo>
                      <a:pt x="4721" y="18507"/>
                    </a:lnTo>
                    <a:lnTo>
                      <a:pt x="6812" y="16856"/>
                    </a:lnTo>
                    <a:lnTo>
                      <a:pt x="8832" y="15707"/>
                    </a:lnTo>
                    <a:lnTo>
                      <a:pt x="8816" y="18671"/>
                    </a:lnTo>
                    <a:lnTo>
                      <a:pt x="9961" y="20811"/>
                    </a:lnTo>
                    <a:lnTo>
                      <a:pt x="12927" y="20962"/>
                    </a:lnTo>
                    <a:lnTo>
                      <a:pt x="12355" y="16900"/>
                    </a:lnTo>
                    <a:lnTo>
                      <a:pt x="16744" y="18407"/>
                    </a:lnTo>
                    <a:cubicBezTo>
                      <a:pt x="15981" y="19175"/>
                      <a:pt x="16286" y="20301"/>
                      <a:pt x="17380" y="20755"/>
                    </a:cubicBezTo>
                    <a:cubicBezTo>
                      <a:pt x="19416" y="21600"/>
                      <a:pt x="21600" y="19840"/>
                      <a:pt x="20489" y="18250"/>
                    </a:cubicBezTo>
                    <a:lnTo>
                      <a:pt x="20107" y="16159"/>
                    </a:lnTo>
                    <a:lnTo>
                      <a:pt x="21180" y="14263"/>
                    </a:lnTo>
                    <a:lnTo>
                      <a:pt x="20099" y="10999"/>
                    </a:lnTo>
                    <a:lnTo>
                      <a:pt x="19153" y="8035"/>
                    </a:lnTo>
                    <a:lnTo>
                      <a:pt x="18580" y="6177"/>
                    </a:lnTo>
                    <a:cubicBezTo>
                      <a:pt x="18217" y="5416"/>
                      <a:pt x="17705" y="4704"/>
                      <a:pt x="17062" y="4068"/>
                    </a:cubicBezTo>
                    <a:cubicBezTo>
                      <a:pt x="16337" y="3351"/>
                      <a:pt x="15456" y="2741"/>
                      <a:pt x="14461" y="2266"/>
                    </a:cubicBezTo>
                    <a:lnTo>
                      <a:pt x="10266" y="844"/>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63" name="Shape 363"/>
              <p:cNvSpPr/>
              <p:nvPr/>
            </p:nvSpPr>
            <p:spPr>
              <a:xfrm>
                <a:off x="5872735" y="1346317"/>
                <a:ext cx="74728" cy="36110"/>
              </a:xfrm>
              <a:custGeom>
                <a:avLst/>
                <a:gdLst/>
                <a:ahLst/>
                <a:cxnLst>
                  <a:cxn ang="0">
                    <a:pos x="wd2" y="hd2"/>
                  </a:cxn>
                  <a:cxn ang="5400000">
                    <a:pos x="wd2" y="hd2"/>
                  </a:cxn>
                  <a:cxn ang="10800000">
                    <a:pos x="wd2" y="hd2"/>
                  </a:cxn>
                  <a:cxn ang="16200000">
                    <a:pos x="wd2" y="hd2"/>
                  </a:cxn>
                </a:cxnLst>
                <a:rect l="0" t="0" r="r" b="b"/>
                <a:pathLst>
                  <a:path w="21600" h="21600" extrusionOk="0">
                    <a:moveTo>
                      <a:pt x="7776" y="999"/>
                    </a:moveTo>
                    <a:lnTo>
                      <a:pt x="16031" y="2988"/>
                    </a:lnTo>
                    <a:lnTo>
                      <a:pt x="21600" y="17424"/>
                    </a:lnTo>
                    <a:lnTo>
                      <a:pt x="13178" y="21600"/>
                    </a:lnTo>
                    <a:lnTo>
                      <a:pt x="5321" y="12716"/>
                    </a:lnTo>
                    <a:lnTo>
                      <a:pt x="0" y="0"/>
                    </a:lnTo>
                    <a:lnTo>
                      <a:pt x="7776" y="999"/>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64" name="Shape 364"/>
              <p:cNvSpPr/>
              <p:nvPr/>
            </p:nvSpPr>
            <p:spPr>
              <a:xfrm>
                <a:off x="5793870" y="1435695"/>
                <a:ext cx="87076" cy="57115"/>
              </a:xfrm>
              <a:custGeom>
                <a:avLst/>
                <a:gdLst/>
                <a:ahLst/>
                <a:cxnLst>
                  <a:cxn ang="0">
                    <a:pos x="wd2" y="hd2"/>
                  </a:cxn>
                  <a:cxn ang="5400000">
                    <a:pos x="wd2" y="hd2"/>
                  </a:cxn>
                  <a:cxn ang="10800000">
                    <a:pos x="wd2" y="hd2"/>
                  </a:cxn>
                  <a:cxn ang="16200000">
                    <a:pos x="wd2" y="hd2"/>
                  </a:cxn>
                </a:cxnLst>
                <a:rect l="0" t="0" r="r" b="b"/>
                <a:pathLst>
                  <a:path w="21600" h="21600" extrusionOk="0">
                    <a:moveTo>
                      <a:pt x="4898" y="0"/>
                    </a:moveTo>
                    <a:lnTo>
                      <a:pt x="10252" y="4850"/>
                    </a:lnTo>
                    <a:lnTo>
                      <a:pt x="21600" y="13527"/>
                    </a:lnTo>
                    <a:lnTo>
                      <a:pt x="17432" y="21600"/>
                    </a:lnTo>
                    <a:lnTo>
                      <a:pt x="12804" y="18684"/>
                    </a:lnTo>
                    <a:lnTo>
                      <a:pt x="7529" y="18684"/>
                    </a:lnTo>
                    <a:lnTo>
                      <a:pt x="3200" y="14264"/>
                    </a:lnTo>
                    <a:lnTo>
                      <a:pt x="0" y="6164"/>
                    </a:lnTo>
                    <a:lnTo>
                      <a:pt x="4898"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65" name="Shape 365"/>
              <p:cNvSpPr/>
              <p:nvPr/>
            </p:nvSpPr>
            <p:spPr>
              <a:xfrm>
                <a:off x="5815225" y="891152"/>
                <a:ext cx="82730" cy="4678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543" y="10415"/>
                    </a:lnTo>
                    <a:lnTo>
                      <a:pt x="11409" y="21600"/>
                    </a:lnTo>
                    <a:lnTo>
                      <a:pt x="21600" y="19952"/>
                    </a:lnTo>
                    <a:lnTo>
                      <a:pt x="14185" y="6837"/>
                    </a:lnTo>
                    <a:lnTo>
                      <a:pt x="7404" y="2044"/>
                    </a:lnTo>
                    <a:lnTo>
                      <a:pt x="0"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66" name="Shape 366"/>
              <p:cNvSpPr/>
              <p:nvPr/>
            </p:nvSpPr>
            <p:spPr>
              <a:xfrm>
                <a:off x="5256661" y="1286707"/>
                <a:ext cx="46461" cy="402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239" y="6531"/>
                    </a:lnTo>
                    <a:lnTo>
                      <a:pt x="21600" y="21600"/>
                    </a:lnTo>
                    <a:lnTo>
                      <a:pt x="7563" y="17418"/>
                    </a:lnTo>
                    <a:lnTo>
                      <a:pt x="0"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67" name="Shape 367"/>
              <p:cNvSpPr/>
              <p:nvPr/>
            </p:nvSpPr>
            <p:spPr>
              <a:xfrm>
                <a:off x="4513066" y="851274"/>
                <a:ext cx="325173" cy="162684"/>
              </a:xfrm>
              <a:custGeom>
                <a:avLst/>
                <a:gdLst/>
                <a:ahLst/>
                <a:cxnLst>
                  <a:cxn ang="0">
                    <a:pos x="wd2" y="hd2"/>
                  </a:cxn>
                  <a:cxn ang="5400000">
                    <a:pos x="wd2" y="hd2"/>
                  </a:cxn>
                  <a:cxn ang="10800000">
                    <a:pos x="wd2" y="hd2"/>
                  </a:cxn>
                  <a:cxn ang="16200000">
                    <a:pos x="wd2" y="hd2"/>
                  </a:cxn>
                </a:cxnLst>
                <a:rect l="0" t="0" r="r" b="b"/>
                <a:pathLst>
                  <a:path w="21600" h="21600" extrusionOk="0">
                    <a:moveTo>
                      <a:pt x="2449" y="2836"/>
                    </a:moveTo>
                    <a:lnTo>
                      <a:pt x="4638" y="3611"/>
                    </a:lnTo>
                    <a:lnTo>
                      <a:pt x="7047" y="6139"/>
                    </a:lnTo>
                    <a:lnTo>
                      <a:pt x="8502" y="8873"/>
                    </a:lnTo>
                    <a:lnTo>
                      <a:pt x="9483" y="6470"/>
                    </a:lnTo>
                    <a:lnTo>
                      <a:pt x="10000" y="2333"/>
                    </a:lnTo>
                    <a:lnTo>
                      <a:pt x="11639" y="0"/>
                    </a:lnTo>
                    <a:lnTo>
                      <a:pt x="14954" y="71"/>
                    </a:lnTo>
                    <a:lnTo>
                      <a:pt x="16717" y="3714"/>
                    </a:lnTo>
                    <a:lnTo>
                      <a:pt x="13709" y="4575"/>
                    </a:lnTo>
                    <a:lnTo>
                      <a:pt x="14825" y="6806"/>
                    </a:lnTo>
                    <a:lnTo>
                      <a:pt x="12296" y="8099"/>
                    </a:lnTo>
                    <a:lnTo>
                      <a:pt x="14021" y="10405"/>
                    </a:lnTo>
                    <a:lnTo>
                      <a:pt x="17207" y="9123"/>
                    </a:lnTo>
                    <a:lnTo>
                      <a:pt x="20312" y="7571"/>
                    </a:lnTo>
                    <a:lnTo>
                      <a:pt x="21600" y="9619"/>
                    </a:lnTo>
                    <a:lnTo>
                      <a:pt x="19837" y="11925"/>
                    </a:lnTo>
                    <a:lnTo>
                      <a:pt x="18295" y="13368"/>
                    </a:lnTo>
                    <a:lnTo>
                      <a:pt x="16624" y="14995"/>
                    </a:lnTo>
                    <a:lnTo>
                      <a:pt x="14043" y="15685"/>
                    </a:lnTo>
                    <a:lnTo>
                      <a:pt x="14905" y="18864"/>
                    </a:lnTo>
                    <a:lnTo>
                      <a:pt x="11886" y="20576"/>
                    </a:lnTo>
                    <a:lnTo>
                      <a:pt x="10216" y="21600"/>
                    </a:lnTo>
                    <a:lnTo>
                      <a:pt x="7973" y="21600"/>
                    </a:lnTo>
                    <a:lnTo>
                      <a:pt x="7251" y="16612"/>
                    </a:lnTo>
                    <a:lnTo>
                      <a:pt x="5245" y="15750"/>
                    </a:lnTo>
                    <a:lnTo>
                      <a:pt x="4232" y="13261"/>
                    </a:lnTo>
                    <a:lnTo>
                      <a:pt x="1267" y="14036"/>
                    </a:lnTo>
                    <a:lnTo>
                      <a:pt x="1135" y="11473"/>
                    </a:lnTo>
                    <a:lnTo>
                      <a:pt x="1577" y="9156"/>
                    </a:lnTo>
                    <a:lnTo>
                      <a:pt x="171" y="8391"/>
                    </a:lnTo>
                    <a:lnTo>
                      <a:pt x="0" y="5470"/>
                    </a:lnTo>
                    <a:lnTo>
                      <a:pt x="2449" y="2836"/>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68" name="Shape 368"/>
              <p:cNvSpPr/>
              <p:nvPr/>
            </p:nvSpPr>
            <p:spPr>
              <a:xfrm>
                <a:off x="4134027" y="698670"/>
                <a:ext cx="229247" cy="91397"/>
              </a:xfrm>
              <a:custGeom>
                <a:avLst/>
                <a:gdLst/>
                <a:ahLst/>
                <a:cxnLst>
                  <a:cxn ang="0">
                    <a:pos x="wd2" y="hd2"/>
                  </a:cxn>
                  <a:cxn ang="5400000">
                    <a:pos x="wd2" y="hd2"/>
                  </a:cxn>
                  <a:cxn ang="10800000">
                    <a:pos x="wd2" y="hd2"/>
                  </a:cxn>
                  <a:cxn ang="16200000">
                    <a:pos x="wd2" y="hd2"/>
                  </a:cxn>
                </a:cxnLst>
                <a:rect l="0" t="0" r="r" b="b"/>
                <a:pathLst>
                  <a:path w="21600" h="21600" extrusionOk="0">
                    <a:moveTo>
                      <a:pt x="8108" y="1841"/>
                    </a:moveTo>
                    <a:lnTo>
                      <a:pt x="11219" y="0"/>
                    </a:lnTo>
                    <a:lnTo>
                      <a:pt x="12693" y="2920"/>
                    </a:lnTo>
                    <a:lnTo>
                      <a:pt x="15002" y="7025"/>
                    </a:lnTo>
                    <a:lnTo>
                      <a:pt x="17984" y="6564"/>
                    </a:lnTo>
                    <a:lnTo>
                      <a:pt x="20370" y="7178"/>
                    </a:lnTo>
                    <a:lnTo>
                      <a:pt x="21592" y="11781"/>
                    </a:lnTo>
                    <a:lnTo>
                      <a:pt x="20377" y="16536"/>
                    </a:lnTo>
                    <a:lnTo>
                      <a:pt x="21600" y="20967"/>
                    </a:lnTo>
                    <a:lnTo>
                      <a:pt x="18320" y="21600"/>
                    </a:lnTo>
                    <a:lnTo>
                      <a:pt x="15874" y="18991"/>
                    </a:lnTo>
                    <a:lnTo>
                      <a:pt x="13304" y="18531"/>
                    </a:lnTo>
                    <a:lnTo>
                      <a:pt x="13366" y="13775"/>
                    </a:lnTo>
                    <a:lnTo>
                      <a:pt x="10805" y="13793"/>
                    </a:lnTo>
                    <a:lnTo>
                      <a:pt x="9589" y="17629"/>
                    </a:lnTo>
                    <a:lnTo>
                      <a:pt x="7203" y="17936"/>
                    </a:lnTo>
                    <a:lnTo>
                      <a:pt x="4443" y="20698"/>
                    </a:lnTo>
                    <a:lnTo>
                      <a:pt x="4471" y="15980"/>
                    </a:lnTo>
                    <a:lnTo>
                      <a:pt x="5077" y="11088"/>
                    </a:lnTo>
                    <a:lnTo>
                      <a:pt x="0" y="11088"/>
                    </a:lnTo>
                    <a:lnTo>
                      <a:pt x="1197" y="3322"/>
                    </a:lnTo>
                    <a:lnTo>
                      <a:pt x="3832" y="1039"/>
                    </a:lnTo>
                    <a:lnTo>
                      <a:pt x="5591" y="6390"/>
                    </a:lnTo>
                    <a:lnTo>
                      <a:pt x="8108" y="1841"/>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69" name="Shape 369"/>
              <p:cNvSpPr/>
              <p:nvPr/>
            </p:nvSpPr>
            <p:spPr>
              <a:xfrm>
                <a:off x="3630862" y="606342"/>
                <a:ext cx="226530" cy="122771"/>
              </a:xfrm>
              <a:custGeom>
                <a:avLst/>
                <a:gdLst/>
                <a:ahLst/>
                <a:cxnLst>
                  <a:cxn ang="0">
                    <a:pos x="wd2" y="hd2"/>
                  </a:cxn>
                  <a:cxn ang="5400000">
                    <a:pos x="wd2" y="hd2"/>
                  </a:cxn>
                  <a:cxn ang="10800000">
                    <a:pos x="wd2" y="hd2"/>
                  </a:cxn>
                  <a:cxn ang="16200000">
                    <a:pos x="wd2" y="hd2"/>
                  </a:cxn>
                </a:cxnLst>
                <a:rect l="0" t="0" r="r" b="b"/>
                <a:pathLst>
                  <a:path w="21600" h="21600" extrusionOk="0">
                    <a:moveTo>
                      <a:pt x="11598" y="3226"/>
                    </a:moveTo>
                    <a:lnTo>
                      <a:pt x="13655" y="5410"/>
                    </a:lnTo>
                    <a:lnTo>
                      <a:pt x="16478" y="8622"/>
                    </a:lnTo>
                    <a:lnTo>
                      <a:pt x="18327" y="5996"/>
                    </a:lnTo>
                    <a:lnTo>
                      <a:pt x="20857" y="7022"/>
                    </a:lnTo>
                    <a:lnTo>
                      <a:pt x="21600" y="12391"/>
                    </a:lnTo>
                    <a:lnTo>
                      <a:pt x="18938" y="14662"/>
                    </a:lnTo>
                    <a:lnTo>
                      <a:pt x="19124" y="19672"/>
                    </a:lnTo>
                    <a:lnTo>
                      <a:pt x="16540" y="21600"/>
                    </a:lnTo>
                    <a:lnTo>
                      <a:pt x="14133" y="19544"/>
                    </a:lnTo>
                    <a:lnTo>
                      <a:pt x="12834" y="16474"/>
                    </a:lnTo>
                    <a:lnTo>
                      <a:pt x="11162" y="13734"/>
                    </a:lnTo>
                    <a:lnTo>
                      <a:pt x="8028" y="8479"/>
                    </a:lnTo>
                    <a:lnTo>
                      <a:pt x="6001" y="11749"/>
                    </a:lnTo>
                    <a:lnTo>
                      <a:pt x="2356" y="11749"/>
                    </a:lnTo>
                    <a:lnTo>
                      <a:pt x="262" y="8665"/>
                    </a:lnTo>
                    <a:lnTo>
                      <a:pt x="0" y="4897"/>
                    </a:lnTo>
                    <a:lnTo>
                      <a:pt x="4482" y="2384"/>
                    </a:lnTo>
                    <a:lnTo>
                      <a:pt x="5906" y="0"/>
                    </a:lnTo>
                    <a:lnTo>
                      <a:pt x="8629" y="878"/>
                    </a:lnTo>
                    <a:lnTo>
                      <a:pt x="9527" y="5373"/>
                    </a:lnTo>
                    <a:lnTo>
                      <a:pt x="11598" y="3226"/>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70" name="Shape 370"/>
              <p:cNvSpPr/>
              <p:nvPr/>
            </p:nvSpPr>
            <p:spPr>
              <a:xfrm>
                <a:off x="3016960" y="776005"/>
                <a:ext cx="123308" cy="91496"/>
              </a:xfrm>
              <a:custGeom>
                <a:avLst/>
                <a:gdLst/>
                <a:ahLst/>
                <a:cxnLst>
                  <a:cxn ang="0">
                    <a:pos x="wd2" y="hd2"/>
                  </a:cxn>
                  <a:cxn ang="5400000">
                    <a:pos x="wd2" y="hd2"/>
                  </a:cxn>
                  <a:cxn ang="10800000">
                    <a:pos x="wd2" y="hd2"/>
                  </a:cxn>
                  <a:cxn ang="16200000">
                    <a:pos x="wd2" y="hd2"/>
                  </a:cxn>
                </a:cxnLst>
                <a:rect l="0" t="0" r="r" b="b"/>
                <a:pathLst>
                  <a:path w="21600" h="21600" extrusionOk="0">
                    <a:moveTo>
                      <a:pt x="20237" y="0"/>
                    </a:moveTo>
                    <a:lnTo>
                      <a:pt x="10984" y="172"/>
                    </a:lnTo>
                    <a:lnTo>
                      <a:pt x="3381" y="1772"/>
                    </a:lnTo>
                    <a:lnTo>
                      <a:pt x="4897" y="8630"/>
                    </a:lnTo>
                    <a:lnTo>
                      <a:pt x="1644" y="12271"/>
                    </a:lnTo>
                    <a:lnTo>
                      <a:pt x="0" y="18536"/>
                    </a:lnTo>
                    <a:lnTo>
                      <a:pt x="4912" y="21600"/>
                    </a:lnTo>
                    <a:lnTo>
                      <a:pt x="10939" y="17022"/>
                    </a:lnTo>
                    <a:lnTo>
                      <a:pt x="16851" y="13650"/>
                    </a:lnTo>
                    <a:lnTo>
                      <a:pt x="21600" y="7998"/>
                    </a:lnTo>
                    <a:lnTo>
                      <a:pt x="20237"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71" name="Shape 371"/>
              <p:cNvSpPr/>
              <p:nvPr/>
            </p:nvSpPr>
            <p:spPr>
              <a:xfrm>
                <a:off x="2956072" y="880773"/>
                <a:ext cx="88129" cy="45283"/>
              </a:xfrm>
              <a:custGeom>
                <a:avLst/>
                <a:gdLst/>
                <a:ahLst/>
                <a:cxnLst>
                  <a:cxn ang="0">
                    <a:pos x="wd2" y="hd2"/>
                  </a:cxn>
                  <a:cxn ang="5400000">
                    <a:pos x="wd2" y="hd2"/>
                  </a:cxn>
                  <a:cxn ang="10800000">
                    <a:pos x="wd2" y="hd2"/>
                  </a:cxn>
                  <a:cxn ang="16200000">
                    <a:pos x="wd2" y="hd2"/>
                  </a:cxn>
                </a:cxnLst>
                <a:rect l="0" t="0" r="r" b="b"/>
                <a:pathLst>
                  <a:path w="21600" h="21600" extrusionOk="0">
                    <a:moveTo>
                      <a:pt x="10682" y="304"/>
                    </a:moveTo>
                    <a:lnTo>
                      <a:pt x="3918" y="3868"/>
                    </a:lnTo>
                    <a:lnTo>
                      <a:pt x="0" y="9563"/>
                    </a:lnTo>
                    <a:lnTo>
                      <a:pt x="1470" y="18816"/>
                    </a:lnTo>
                    <a:lnTo>
                      <a:pt x="6166" y="21600"/>
                    </a:lnTo>
                    <a:lnTo>
                      <a:pt x="14598" y="13241"/>
                    </a:lnTo>
                    <a:lnTo>
                      <a:pt x="21600" y="7047"/>
                    </a:lnTo>
                    <a:lnTo>
                      <a:pt x="18557" y="0"/>
                    </a:lnTo>
                    <a:lnTo>
                      <a:pt x="10682" y="304"/>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72" name="Shape 372"/>
              <p:cNvSpPr/>
              <p:nvPr/>
            </p:nvSpPr>
            <p:spPr>
              <a:xfrm>
                <a:off x="2927718" y="783309"/>
                <a:ext cx="89621" cy="59051"/>
              </a:xfrm>
              <a:custGeom>
                <a:avLst/>
                <a:gdLst/>
                <a:ahLst/>
                <a:cxnLst>
                  <a:cxn ang="0">
                    <a:pos x="wd2" y="hd2"/>
                  </a:cxn>
                  <a:cxn ang="5400000">
                    <a:pos x="wd2" y="hd2"/>
                  </a:cxn>
                  <a:cxn ang="10800000">
                    <a:pos x="wd2" y="hd2"/>
                  </a:cxn>
                  <a:cxn ang="16200000">
                    <a:pos x="wd2" y="hd2"/>
                  </a:cxn>
                </a:cxnLst>
                <a:rect l="0" t="0" r="r" b="b"/>
                <a:pathLst>
                  <a:path w="21600" h="21600" extrusionOk="0">
                    <a:moveTo>
                      <a:pt x="9436" y="0"/>
                    </a:moveTo>
                    <a:lnTo>
                      <a:pt x="5445" y="6706"/>
                    </a:lnTo>
                    <a:lnTo>
                      <a:pt x="0" y="13317"/>
                    </a:lnTo>
                    <a:lnTo>
                      <a:pt x="1676" y="21600"/>
                    </a:lnTo>
                    <a:lnTo>
                      <a:pt x="9416" y="19225"/>
                    </a:lnTo>
                    <a:lnTo>
                      <a:pt x="16925" y="15663"/>
                    </a:lnTo>
                    <a:lnTo>
                      <a:pt x="21600" y="6401"/>
                    </a:lnTo>
                    <a:lnTo>
                      <a:pt x="14597" y="5005"/>
                    </a:lnTo>
                    <a:lnTo>
                      <a:pt x="9436"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73" name="Shape 373"/>
              <p:cNvSpPr/>
              <p:nvPr/>
            </p:nvSpPr>
            <p:spPr>
              <a:xfrm>
                <a:off x="3948393" y="481465"/>
                <a:ext cx="33628" cy="56427"/>
              </a:xfrm>
              <a:custGeom>
                <a:avLst/>
                <a:gdLst/>
                <a:ahLst/>
                <a:cxnLst>
                  <a:cxn ang="0">
                    <a:pos x="wd2" y="hd2"/>
                  </a:cxn>
                  <a:cxn ang="5400000">
                    <a:pos x="wd2" y="hd2"/>
                  </a:cxn>
                  <a:cxn ang="10800000">
                    <a:pos x="wd2" y="hd2"/>
                  </a:cxn>
                  <a:cxn ang="16200000">
                    <a:pos x="wd2" y="hd2"/>
                  </a:cxn>
                </a:cxnLst>
                <a:rect l="0" t="0" r="r" b="b"/>
                <a:pathLst>
                  <a:path w="21600" h="21600" extrusionOk="0">
                    <a:moveTo>
                      <a:pt x="6188" y="0"/>
                    </a:moveTo>
                    <a:lnTo>
                      <a:pt x="0" y="11338"/>
                    </a:lnTo>
                    <a:lnTo>
                      <a:pt x="14062" y="21600"/>
                    </a:lnTo>
                    <a:lnTo>
                      <a:pt x="21600" y="10385"/>
                    </a:lnTo>
                    <a:lnTo>
                      <a:pt x="6188"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74" name="Shape 374"/>
              <p:cNvSpPr/>
              <p:nvPr/>
            </p:nvSpPr>
            <p:spPr>
              <a:xfrm>
                <a:off x="2600932" y="1344184"/>
                <a:ext cx="82173" cy="73600"/>
              </a:xfrm>
              <a:custGeom>
                <a:avLst/>
                <a:gdLst/>
                <a:ahLst/>
                <a:cxnLst>
                  <a:cxn ang="0">
                    <a:pos x="wd2" y="hd2"/>
                  </a:cxn>
                  <a:cxn ang="5400000">
                    <a:pos x="wd2" y="hd2"/>
                  </a:cxn>
                  <a:cxn ang="10800000">
                    <a:pos x="wd2" y="hd2"/>
                  </a:cxn>
                  <a:cxn ang="16200000">
                    <a:pos x="wd2" y="hd2"/>
                  </a:cxn>
                </a:cxnLst>
                <a:rect l="0" t="0" r="r" b="b"/>
                <a:pathLst>
                  <a:path w="21600" h="21600" extrusionOk="0">
                    <a:moveTo>
                      <a:pt x="16290" y="2206"/>
                    </a:moveTo>
                    <a:lnTo>
                      <a:pt x="21600" y="7730"/>
                    </a:lnTo>
                    <a:lnTo>
                      <a:pt x="19740" y="16457"/>
                    </a:lnTo>
                    <a:lnTo>
                      <a:pt x="13790" y="21600"/>
                    </a:lnTo>
                    <a:lnTo>
                      <a:pt x="2574" y="13289"/>
                    </a:lnTo>
                    <a:lnTo>
                      <a:pt x="0" y="4928"/>
                    </a:lnTo>
                    <a:lnTo>
                      <a:pt x="11167" y="0"/>
                    </a:lnTo>
                    <a:lnTo>
                      <a:pt x="16290" y="2206"/>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75" name="Shape 375"/>
              <p:cNvSpPr/>
              <p:nvPr/>
            </p:nvSpPr>
            <p:spPr>
              <a:xfrm>
                <a:off x="3798444" y="1182596"/>
                <a:ext cx="1782844" cy="1236146"/>
              </a:xfrm>
              <a:custGeom>
                <a:avLst/>
                <a:gdLst/>
                <a:ahLst/>
                <a:cxnLst>
                  <a:cxn ang="0">
                    <a:pos x="wd2" y="hd2"/>
                  </a:cxn>
                  <a:cxn ang="5400000">
                    <a:pos x="wd2" y="hd2"/>
                  </a:cxn>
                  <a:cxn ang="10800000">
                    <a:pos x="wd2" y="hd2"/>
                  </a:cxn>
                  <a:cxn ang="16200000">
                    <a:pos x="wd2" y="hd2"/>
                  </a:cxn>
                </a:cxnLst>
                <a:rect l="0" t="0" r="r" b="b"/>
                <a:pathLst>
                  <a:path w="21600" h="21600" extrusionOk="0">
                    <a:moveTo>
                      <a:pt x="5455" y="4385"/>
                    </a:moveTo>
                    <a:lnTo>
                      <a:pt x="4472" y="4411"/>
                    </a:lnTo>
                    <a:lnTo>
                      <a:pt x="3992" y="4496"/>
                    </a:lnTo>
                    <a:lnTo>
                      <a:pt x="3545" y="5108"/>
                    </a:lnTo>
                    <a:lnTo>
                      <a:pt x="3512" y="5585"/>
                    </a:lnTo>
                    <a:lnTo>
                      <a:pt x="3157" y="5595"/>
                    </a:lnTo>
                    <a:lnTo>
                      <a:pt x="2556" y="6377"/>
                    </a:lnTo>
                    <a:lnTo>
                      <a:pt x="2234" y="6807"/>
                    </a:lnTo>
                    <a:lnTo>
                      <a:pt x="1976" y="7544"/>
                    </a:lnTo>
                    <a:lnTo>
                      <a:pt x="1979" y="8270"/>
                    </a:lnTo>
                    <a:lnTo>
                      <a:pt x="2073" y="9040"/>
                    </a:lnTo>
                    <a:lnTo>
                      <a:pt x="2292" y="9198"/>
                    </a:lnTo>
                    <a:lnTo>
                      <a:pt x="2425" y="9685"/>
                    </a:lnTo>
                    <a:lnTo>
                      <a:pt x="2606" y="9969"/>
                    </a:lnTo>
                    <a:lnTo>
                      <a:pt x="2809" y="10262"/>
                    </a:lnTo>
                    <a:lnTo>
                      <a:pt x="3224" y="10329"/>
                    </a:lnTo>
                    <a:lnTo>
                      <a:pt x="3452" y="10228"/>
                    </a:lnTo>
                    <a:lnTo>
                      <a:pt x="3771" y="10238"/>
                    </a:lnTo>
                    <a:lnTo>
                      <a:pt x="3582" y="10771"/>
                    </a:lnTo>
                    <a:lnTo>
                      <a:pt x="3207" y="11483"/>
                    </a:lnTo>
                    <a:lnTo>
                      <a:pt x="2791" y="11619"/>
                    </a:lnTo>
                    <a:lnTo>
                      <a:pt x="2240" y="11381"/>
                    </a:lnTo>
                    <a:lnTo>
                      <a:pt x="2697" y="10963"/>
                    </a:lnTo>
                    <a:lnTo>
                      <a:pt x="2556" y="10498"/>
                    </a:lnTo>
                    <a:lnTo>
                      <a:pt x="2242" y="9919"/>
                    </a:lnTo>
                    <a:lnTo>
                      <a:pt x="1724" y="9488"/>
                    </a:lnTo>
                    <a:lnTo>
                      <a:pt x="1531" y="10112"/>
                    </a:lnTo>
                    <a:lnTo>
                      <a:pt x="1700" y="10382"/>
                    </a:lnTo>
                    <a:lnTo>
                      <a:pt x="1928" y="10847"/>
                    </a:lnTo>
                    <a:lnTo>
                      <a:pt x="1834" y="11334"/>
                    </a:lnTo>
                    <a:lnTo>
                      <a:pt x="1810" y="11911"/>
                    </a:lnTo>
                    <a:lnTo>
                      <a:pt x="2068" y="12114"/>
                    </a:lnTo>
                    <a:lnTo>
                      <a:pt x="2178" y="12510"/>
                    </a:lnTo>
                    <a:lnTo>
                      <a:pt x="1991" y="12734"/>
                    </a:lnTo>
                    <a:lnTo>
                      <a:pt x="1669" y="12768"/>
                    </a:lnTo>
                    <a:lnTo>
                      <a:pt x="1551" y="11629"/>
                    </a:lnTo>
                    <a:lnTo>
                      <a:pt x="1105" y="11495"/>
                    </a:lnTo>
                    <a:lnTo>
                      <a:pt x="863" y="11833"/>
                    </a:lnTo>
                    <a:lnTo>
                      <a:pt x="428" y="11809"/>
                    </a:lnTo>
                    <a:lnTo>
                      <a:pt x="444" y="10906"/>
                    </a:lnTo>
                    <a:lnTo>
                      <a:pt x="314" y="10373"/>
                    </a:lnTo>
                    <a:lnTo>
                      <a:pt x="23" y="10305"/>
                    </a:lnTo>
                    <a:lnTo>
                      <a:pt x="84" y="11072"/>
                    </a:lnTo>
                    <a:lnTo>
                      <a:pt x="164" y="11604"/>
                    </a:lnTo>
                    <a:lnTo>
                      <a:pt x="188" y="12215"/>
                    </a:lnTo>
                    <a:lnTo>
                      <a:pt x="141" y="12778"/>
                    </a:lnTo>
                    <a:lnTo>
                      <a:pt x="47" y="13175"/>
                    </a:lnTo>
                    <a:lnTo>
                      <a:pt x="0" y="13515"/>
                    </a:lnTo>
                    <a:lnTo>
                      <a:pt x="306" y="13651"/>
                    </a:lnTo>
                    <a:lnTo>
                      <a:pt x="391" y="13076"/>
                    </a:lnTo>
                    <a:lnTo>
                      <a:pt x="769" y="12861"/>
                    </a:lnTo>
                    <a:lnTo>
                      <a:pt x="957" y="13382"/>
                    </a:lnTo>
                    <a:lnTo>
                      <a:pt x="1333" y="13775"/>
                    </a:lnTo>
                    <a:lnTo>
                      <a:pt x="1585" y="13911"/>
                    </a:lnTo>
                    <a:lnTo>
                      <a:pt x="1741" y="13505"/>
                    </a:lnTo>
                    <a:lnTo>
                      <a:pt x="2013" y="13958"/>
                    </a:lnTo>
                    <a:lnTo>
                      <a:pt x="2516" y="14058"/>
                    </a:lnTo>
                    <a:lnTo>
                      <a:pt x="2696" y="13494"/>
                    </a:lnTo>
                    <a:lnTo>
                      <a:pt x="2485" y="12861"/>
                    </a:lnTo>
                    <a:lnTo>
                      <a:pt x="2422" y="12432"/>
                    </a:lnTo>
                    <a:lnTo>
                      <a:pt x="2822" y="12308"/>
                    </a:lnTo>
                    <a:lnTo>
                      <a:pt x="2893" y="12818"/>
                    </a:lnTo>
                    <a:cubicBezTo>
                      <a:pt x="2695" y="13095"/>
                      <a:pt x="2706" y="13557"/>
                      <a:pt x="2917" y="13814"/>
                    </a:cubicBezTo>
                    <a:cubicBezTo>
                      <a:pt x="3063" y="13993"/>
                      <a:pt x="3272" y="14016"/>
                      <a:pt x="3435" y="13871"/>
                    </a:cubicBezTo>
                    <a:lnTo>
                      <a:pt x="3898" y="13905"/>
                    </a:lnTo>
                    <a:lnTo>
                      <a:pt x="4157" y="14041"/>
                    </a:lnTo>
                    <a:cubicBezTo>
                      <a:pt x="4345" y="14008"/>
                      <a:pt x="4534" y="13981"/>
                      <a:pt x="4723" y="13962"/>
                    </a:cubicBezTo>
                    <a:cubicBezTo>
                      <a:pt x="4883" y="13945"/>
                      <a:pt x="5042" y="13934"/>
                      <a:pt x="5203" y="13928"/>
                    </a:cubicBezTo>
                    <a:lnTo>
                      <a:pt x="5493" y="13803"/>
                    </a:lnTo>
                    <a:lnTo>
                      <a:pt x="5752" y="13248"/>
                    </a:lnTo>
                    <a:lnTo>
                      <a:pt x="5587" y="12216"/>
                    </a:lnTo>
                    <a:lnTo>
                      <a:pt x="5218" y="12250"/>
                    </a:lnTo>
                    <a:cubicBezTo>
                      <a:pt x="5045" y="12150"/>
                      <a:pt x="4851" y="12150"/>
                      <a:pt x="4678" y="12250"/>
                    </a:cubicBezTo>
                    <a:cubicBezTo>
                      <a:pt x="4514" y="12345"/>
                      <a:pt x="4380" y="12522"/>
                      <a:pt x="4301" y="12748"/>
                    </a:cubicBezTo>
                    <a:lnTo>
                      <a:pt x="3971" y="12816"/>
                    </a:lnTo>
                    <a:lnTo>
                      <a:pt x="3492" y="12681"/>
                    </a:lnTo>
                    <a:lnTo>
                      <a:pt x="3516" y="12216"/>
                    </a:lnTo>
                    <a:lnTo>
                      <a:pt x="3830" y="12092"/>
                    </a:lnTo>
                    <a:lnTo>
                      <a:pt x="4190" y="12126"/>
                    </a:lnTo>
                    <a:lnTo>
                      <a:pt x="4612" y="11921"/>
                    </a:lnTo>
                    <a:lnTo>
                      <a:pt x="5130" y="11548"/>
                    </a:lnTo>
                    <a:lnTo>
                      <a:pt x="5538" y="11719"/>
                    </a:lnTo>
                    <a:lnTo>
                      <a:pt x="5781" y="11347"/>
                    </a:lnTo>
                    <a:lnTo>
                      <a:pt x="5757" y="10950"/>
                    </a:lnTo>
                    <a:lnTo>
                      <a:pt x="5474" y="10520"/>
                    </a:lnTo>
                    <a:lnTo>
                      <a:pt x="5545" y="10078"/>
                    </a:lnTo>
                    <a:lnTo>
                      <a:pt x="5686" y="9569"/>
                    </a:lnTo>
                    <a:lnTo>
                      <a:pt x="5773" y="9070"/>
                    </a:lnTo>
                    <a:lnTo>
                      <a:pt x="5639" y="8469"/>
                    </a:lnTo>
                    <a:lnTo>
                      <a:pt x="5835" y="7692"/>
                    </a:lnTo>
                    <a:lnTo>
                      <a:pt x="5874" y="7125"/>
                    </a:lnTo>
                    <a:lnTo>
                      <a:pt x="5898" y="6467"/>
                    </a:lnTo>
                    <a:lnTo>
                      <a:pt x="6055" y="6094"/>
                    </a:lnTo>
                    <a:lnTo>
                      <a:pt x="6243" y="7171"/>
                    </a:lnTo>
                    <a:lnTo>
                      <a:pt x="6627" y="7205"/>
                    </a:lnTo>
                    <a:lnTo>
                      <a:pt x="6769" y="7534"/>
                    </a:lnTo>
                    <a:lnTo>
                      <a:pt x="6446" y="7941"/>
                    </a:lnTo>
                    <a:lnTo>
                      <a:pt x="6360" y="8406"/>
                    </a:lnTo>
                    <a:lnTo>
                      <a:pt x="6061" y="9324"/>
                    </a:lnTo>
                    <a:lnTo>
                      <a:pt x="6454" y="9494"/>
                    </a:lnTo>
                    <a:lnTo>
                      <a:pt x="6501" y="9845"/>
                    </a:lnTo>
                    <a:lnTo>
                      <a:pt x="6643" y="10262"/>
                    </a:lnTo>
                    <a:lnTo>
                      <a:pt x="6869" y="10431"/>
                    </a:lnTo>
                    <a:lnTo>
                      <a:pt x="7199" y="10805"/>
                    </a:lnTo>
                    <a:cubicBezTo>
                      <a:pt x="7319" y="10894"/>
                      <a:pt x="7445" y="10962"/>
                      <a:pt x="7576" y="11008"/>
                    </a:cubicBezTo>
                    <a:cubicBezTo>
                      <a:pt x="7740" y="11066"/>
                      <a:pt x="7910" y="11089"/>
                      <a:pt x="8079" y="11076"/>
                    </a:cubicBezTo>
                    <a:cubicBezTo>
                      <a:pt x="8180" y="10950"/>
                      <a:pt x="8282" y="10826"/>
                      <a:pt x="8385" y="10703"/>
                    </a:cubicBezTo>
                    <a:cubicBezTo>
                      <a:pt x="8537" y="10522"/>
                      <a:pt x="8692" y="10344"/>
                      <a:pt x="8848" y="10170"/>
                    </a:cubicBezTo>
                    <a:cubicBezTo>
                      <a:pt x="9056" y="10000"/>
                      <a:pt x="9309" y="9987"/>
                      <a:pt x="9524" y="10136"/>
                    </a:cubicBezTo>
                    <a:cubicBezTo>
                      <a:pt x="9653" y="10225"/>
                      <a:pt x="9759" y="10367"/>
                      <a:pt x="9831" y="10545"/>
                    </a:cubicBezTo>
                    <a:lnTo>
                      <a:pt x="10562" y="11156"/>
                    </a:lnTo>
                    <a:lnTo>
                      <a:pt x="10939" y="11575"/>
                    </a:lnTo>
                    <a:lnTo>
                      <a:pt x="11173" y="11869"/>
                    </a:lnTo>
                    <a:lnTo>
                      <a:pt x="11668" y="12527"/>
                    </a:lnTo>
                    <a:lnTo>
                      <a:pt x="11809" y="12866"/>
                    </a:lnTo>
                    <a:lnTo>
                      <a:pt x="12130" y="13385"/>
                    </a:lnTo>
                    <a:lnTo>
                      <a:pt x="12743" y="13521"/>
                    </a:lnTo>
                    <a:lnTo>
                      <a:pt x="12789" y="12670"/>
                    </a:lnTo>
                    <a:lnTo>
                      <a:pt x="12976" y="13124"/>
                    </a:lnTo>
                    <a:lnTo>
                      <a:pt x="13300" y="13380"/>
                    </a:lnTo>
                    <a:lnTo>
                      <a:pt x="13091" y="13707"/>
                    </a:lnTo>
                    <a:lnTo>
                      <a:pt x="13529" y="14077"/>
                    </a:lnTo>
                    <a:lnTo>
                      <a:pt x="14080" y="14236"/>
                    </a:lnTo>
                    <a:lnTo>
                      <a:pt x="14692" y="14678"/>
                    </a:lnTo>
                    <a:lnTo>
                      <a:pt x="14967" y="15064"/>
                    </a:lnTo>
                    <a:lnTo>
                      <a:pt x="14742" y="15356"/>
                    </a:lnTo>
                    <a:cubicBezTo>
                      <a:pt x="14636" y="15162"/>
                      <a:pt x="14437" y="15146"/>
                      <a:pt x="14318" y="15322"/>
                    </a:cubicBezTo>
                    <a:cubicBezTo>
                      <a:pt x="14192" y="15507"/>
                      <a:pt x="14214" y="15805"/>
                      <a:pt x="14334" y="16014"/>
                    </a:cubicBezTo>
                    <a:cubicBezTo>
                      <a:pt x="14459" y="16233"/>
                      <a:pt x="14659" y="16317"/>
                      <a:pt x="14821" y="16477"/>
                    </a:cubicBezTo>
                    <a:cubicBezTo>
                      <a:pt x="14992" y="16646"/>
                      <a:pt x="15117" y="16894"/>
                      <a:pt x="15175" y="17180"/>
                    </a:cubicBezTo>
                    <a:lnTo>
                      <a:pt x="15545" y="17848"/>
                    </a:lnTo>
                    <a:lnTo>
                      <a:pt x="16056" y="18257"/>
                    </a:lnTo>
                    <a:lnTo>
                      <a:pt x="16488" y="18620"/>
                    </a:lnTo>
                    <a:lnTo>
                      <a:pt x="17344" y="19017"/>
                    </a:lnTo>
                    <a:lnTo>
                      <a:pt x="17565" y="19686"/>
                    </a:lnTo>
                    <a:lnTo>
                      <a:pt x="17776" y="19924"/>
                    </a:lnTo>
                    <a:cubicBezTo>
                      <a:pt x="17877" y="19983"/>
                      <a:pt x="17976" y="20047"/>
                      <a:pt x="18073" y="20116"/>
                    </a:cubicBezTo>
                    <a:cubicBezTo>
                      <a:pt x="18211" y="20212"/>
                      <a:pt x="18344" y="20318"/>
                      <a:pt x="18475" y="20433"/>
                    </a:cubicBezTo>
                    <a:lnTo>
                      <a:pt x="18843" y="20727"/>
                    </a:lnTo>
                    <a:cubicBezTo>
                      <a:pt x="19008" y="20916"/>
                      <a:pt x="19184" y="21083"/>
                      <a:pt x="19370" y="21226"/>
                    </a:cubicBezTo>
                    <a:cubicBezTo>
                      <a:pt x="19573" y="21381"/>
                      <a:pt x="19786" y="21507"/>
                      <a:pt x="20006" y="21600"/>
                    </a:cubicBezTo>
                    <a:lnTo>
                      <a:pt x="20217" y="21329"/>
                    </a:lnTo>
                    <a:cubicBezTo>
                      <a:pt x="20232" y="21155"/>
                      <a:pt x="20310" y="21005"/>
                      <a:pt x="20421" y="20934"/>
                    </a:cubicBezTo>
                    <a:cubicBezTo>
                      <a:pt x="20556" y="20847"/>
                      <a:pt x="20708" y="20895"/>
                      <a:pt x="20853" y="20934"/>
                    </a:cubicBezTo>
                    <a:cubicBezTo>
                      <a:pt x="21009" y="20976"/>
                      <a:pt x="21166" y="21006"/>
                      <a:pt x="21325" y="21024"/>
                    </a:cubicBezTo>
                    <a:lnTo>
                      <a:pt x="21600" y="20832"/>
                    </a:lnTo>
                    <a:lnTo>
                      <a:pt x="21600" y="20196"/>
                    </a:lnTo>
                    <a:lnTo>
                      <a:pt x="21529" y="19901"/>
                    </a:lnTo>
                    <a:lnTo>
                      <a:pt x="21396" y="19494"/>
                    </a:lnTo>
                    <a:lnTo>
                      <a:pt x="21122" y="18883"/>
                    </a:lnTo>
                    <a:lnTo>
                      <a:pt x="20697" y="18284"/>
                    </a:lnTo>
                    <a:lnTo>
                      <a:pt x="20462" y="17843"/>
                    </a:lnTo>
                    <a:lnTo>
                      <a:pt x="20351" y="17105"/>
                    </a:lnTo>
                    <a:lnTo>
                      <a:pt x="20092" y="16188"/>
                    </a:lnTo>
                    <a:lnTo>
                      <a:pt x="19550" y="15781"/>
                    </a:lnTo>
                    <a:lnTo>
                      <a:pt x="19056" y="15102"/>
                    </a:lnTo>
                    <a:lnTo>
                      <a:pt x="19103" y="14614"/>
                    </a:lnTo>
                    <a:lnTo>
                      <a:pt x="19378" y="14082"/>
                    </a:lnTo>
                    <a:lnTo>
                      <a:pt x="19520" y="13539"/>
                    </a:lnTo>
                    <a:lnTo>
                      <a:pt x="19339" y="12845"/>
                    </a:lnTo>
                    <a:lnTo>
                      <a:pt x="19425" y="12302"/>
                    </a:lnTo>
                    <a:cubicBezTo>
                      <a:pt x="19354" y="12106"/>
                      <a:pt x="19267" y="11924"/>
                      <a:pt x="19166" y="11757"/>
                    </a:cubicBezTo>
                    <a:cubicBezTo>
                      <a:pt x="19038" y="11546"/>
                      <a:pt x="18890" y="11362"/>
                      <a:pt x="18725" y="11213"/>
                    </a:cubicBezTo>
                    <a:cubicBezTo>
                      <a:pt x="18709" y="10836"/>
                      <a:pt x="18715" y="10457"/>
                      <a:pt x="18742" y="10081"/>
                    </a:cubicBezTo>
                    <a:cubicBezTo>
                      <a:pt x="18778" y="9593"/>
                      <a:pt x="18850" y="9109"/>
                      <a:pt x="18844" y="8618"/>
                    </a:cubicBezTo>
                    <a:cubicBezTo>
                      <a:pt x="18840" y="8191"/>
                      <a:pt x="18776" y="7766"/>
                      <a:pt x="18632" y="7393"/>
                    </a:cubicBezTo>
                    <a:cubicBezTo>
                      <a:pt x="18466" y="6963"/>
                      <a:pt x="18202" y="6628"/>
                      <a:pt x="17886" y="6443"/>
                    </a:cubicBezTo>
                    <a:lnTo>
                      <a:pt x="17218" y="5830"/>
                    </a:lnTo>
                    <a:lnTo>
                      <a:pt x="17030" y="5628"/>
                    </a:lnTo>
                    <a:lnTo>
                      <a:pt x="16513" y="5379"/>
                    </a:lnTo>
                    <a:lnTo>
                      <a:pt x="16208" y="5209"/>
                    </a:lnTo>
                    <a:lnTo>
                      <a:pt x="15862" y="4869"/>
                    </a:lnTo>
                    <a:lnTo>
                      <a:pt x="15516" y="4632"/>
                    </a:lnTo>
                    <a:lnTo>
                      <a:pt x="15304" y="3986"/>
                    </a:lnTo>
                    <a:lnTo>
                      <a:pt x="14889" y="3727"/>
                    </a:lnTo>
                    <a:lnTo>
                      <a:pt x="14606" y="3168"/>
                    </a:lnTo>
                    <a:lnTo>
                      <a:pt x="14215" y="2823"/>
                    </a:lnTo>
                    <a:lnTo>
                      <a:pt x="13904" y="2916"/>
                    </a:lnTo>
                    <a:lnTo>
                      <a:pt x="14115" y="3368"/>
                    </a:lnTo>
                    <a:lnTo>
                      <a:pt x="14373" y="3705"/>
                    </a:lnTo>
                    <a:lnTo>
                      <a:pt x="13832" y="3433"/>
                    </a:lnTo>
                    <a:lnTo>
                      <a:pt x="13486" y="3229"/>
                    </a:lnTo>
                    <a:lnTo>
                      <a:pt x="13109" y="3127"/>
                    </a:lnTo>
                    <a:lnTo>
                      <a:pt x="13376" y="2869"/>
                    </a:lnTo>
                    <a:lnTo>
                      <a:pt x="13633" y="2667"/>
                    </a:lnTo>
                    <a:lnTo>
                      <a:pt x="13224" y="2262"/>
                    </a:lnTo>
                    <a:lnTo>
                      <a:pt x="12902" y="2205"/>
                    </a:lnTo>
                    <a:lnTo>
                      <a:pt x="12369" y="2310"/>
                    </a:lnTo>
                    <a:cubicBezTo>
                      <a:pt x="12246" y="2320"/>
                      <a:pt x="12125" y="2273"/>
                      <a:pt x="12024" y="2175"/>
                    </a:cubicBezTo>
                    <a:cubicBezTo>
                      <a:pt x="11913" y="2069"/>
                      <a:pt x="11834" y="1912"/>
                      <a:pt x="11740" y="1777"/>
                    </a:cubicBezTo>
                    <a:cubicBezTo>
                      <a:pt x="11554" y="1508"/>
                      <a:pt x="11315" y="1328"/>
                      <a:pt x="11056" y="1261"/>
                    </a:cubicBezTo>
                    <a:cubicBezTo>
                      <a:pt x="10964" y="1225"/>
                      <a:pt x="10868" y="1298"/>
                      <a:pt x="10836" y="1427"/>
                    </a:cubicBezTo>
                    <a:cubicBezTo>
                      <a:pt x="10791" y="1608"/>
                      <a:pt x="10883" y="1799"/>
                      <a:pt x="11016" y="1802"/>
                    </a:cubicBezTo>
                    <a:lnTo>
                      <a:pt x="10545" y="1702"/>
                    </a:lnTo>
                    <a:lnTo>
                      <a:pt x="10279" y="1238"/>
                    </a:lnTo>
                    <a:lnTo>
                      <a:pt x="9981" y="768"/>
                    </a:lnTo>
                    <a:cubicBezTo>
                      <a:pt x="9877" y="581"/>
                      <a:pt x="9753" y="421"/>
                      <a:pt x="9612" y="294"/>
                    </a:cubicBezTo>
                    <a:cubicBezTo>
                      <a:pt x="9446" y="145"/>
                      <a:pt x="9262" y="45"/>
                      <a:pt x="9069" y="0"/>
                    </a:cubicBezTo>
                    <a:lnTo>
                      <a:pt x="8724" y="38"/>
                    </a:lnTo>
                    <a:lnTo>
                      <a:pt x="8676" y="704"/>
                    </a:lnTo>
                    <a:lnTo>
                      <a:pt x="8559" y="1135"/>
                    </a:lnTo>
                    <a:lnTo>
                      <a:pt x="7961" y="999"/>
                    </a:lnTo>
                    <a:lnTo>
                      <a:pt x="7560" y="933"/>
                    </a:lnTo>
                    <a:lnTo>
                      <a:pt x="7443" y="1306"/>
                    </a:lnTo>
                    <a:lnTo>
                      <a:pt x="7127" y="1309"/>
                    </a:lnTo>
                    <a:lnTo>
                      <a:pt x="6632" y="1751"/>
                    </a:lnTo>
                    <a:lnTo>
                      <a:pt x="6491" y="2171"/>
                    </a:lnTo>
                    <a:lnTo>
                      <a:pt x="6349" y="2646"/>
                    </a:lnTo>
                    <a:lnTo>
                      <a:pt x="6396" y="3143"/>
                    </a:lnTo>
                    <a:lnTo>
                      <a:pt x="6679" y="3404"/>
                    </a:lnTo>
                    <a:lnTo>
                      <a:pt x="6539" y="3969"/>
                    </a:lnTo>
                    <a:lnTo>
                      <a:pt x="6273" y="3957"/>
                    </a:lnTo>
                    <a:lnTo>
                      <a:pt x="6187" y="4296"/>
                    </a:lnTo>
                    <a:lnTo>
                      <a:pt x="6053" y="4782"/>
                    </a:lnTo>
                    <a:lnTo>
                      <a:pt x="6124" y="5338"/>
                    </a:lnTo>
                    <a:lnTo>
                      <a:pt x="5983" y="5717"/>
                    </a:lnTo>
                    <a:lnTo>
                      <a:pt x="5828" y="5062"/>
                    </a:lnTo>
                    <a:lnTo>
                      <a:pt x="5828" y="4723"/>
                    </a:lnTo>
                    <a:lnTo>
                      <a:pt x="5455" y="4385"/>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76" name="Shape 376"/>
              <p:cNvSpPr/>
              <p:nvPr/>
            </p:nvSpPr>
            <p:spPr>
              <a:xfrm>
                <a:off x="3823310" y="1678412"/>
                <a:ext cx="95105" cy="119115"/>
              </a:xfrm>
              <a:custGeom>
                <a:avLst/>
                <a:gdLst/>
                <a:ahLst/>
                <a:cxnLst>
                  <a:cxn ang="0">
                    <a:pos x="wd2" y="hd2"/>
                  </a:cxn>
                  <a:cxn ang="5400000">
                    <a:pos x="wd2" y="hd2"/>
                  </a:cxn>
                  <a:cxn ang="10800000">
                    <a:pos x="wd2" y="hd2"/>
                  </a:cxn>
                  <a:cxn ang="16200000">
                    <a:pos x="wd2" y="hd2"/>
                  </a:cxn>
                </a:cxnLst>
                <a:rect l="0" t="0" r="r" b="b"/>
                <a:pathLst>
                  <a:path w="21600" h="21600" extrusionOk="0">
                    <a:moveTo>
                      <a:pt x="4554" y="0"/>
                    </a:moveTo>
                    <a:lnTo>
                      <a:pt x="12145" y="2252"/>
                    </a:lnTo>
                    <a:lnTo>
                      <a:pt x="17508" y="4147"/>
                    </a:lnTo>
                    <a:lnTo>
                      <a:pt x="21305" y="11063"/>
                    </a:lnTo>
                    <a:lnTo>
                      <a:pt x="21600" y="19260"/>
                    </a:lnTo>
                    <a:lnTo>
                      <a:pt x="16900" y="20658"/>
                    </a:lnTo>
                    <a:lnTo>
                      <a:pt x="10708" y="21600"/>
                    </a:lnTo>
                    <a:lnTo>
                      <a:pt x="6468" y="17037"/>
                    </a:lnTo>
                    <a:lnTo>
                      <a:pt x="0" y="12815"/>
                    </a:lnTo>
                    <a:lnTo>
                      <a:pt x="1830" y="6252"/>
                    </a:lnTo>
                    <a:lnTo>
                      <a:pt x="576" y="2013"/>
                    </a:lnTo>
                    <a:lnTo>
                      <a:pt x="4554"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77" name="Shape 377"/>
              <p:cNvSpPr/>
              <p:nvPr/>
            </p:nvSpPr>
            <p:spPr>
              <a:xfrm>
                <a:off x="3903125" y="1622751"/>
                <a:ext cx="35312" cy="55631"/>
              </a:xfrm>
              <a:custGeom>
                <a:avLst/>
                <a:gdLst/>
                <a:ahLst/>
                <a:cxnLst>
                  <a:cxn ang="0">
                    <a:pos x="wd2" y="hd2"/>
                  </a:cxn>
                  <a:cxn ang="5400000">
                    <a:pos x="wd2" y="hd2"/>
                  </a:cxn>
                  <a:cxn ang="10800000">
                    <a:pos x="wd2" y="hd2"/>
                  </a:cxn>
                  <a:cxn ang="16200000">
                    <a:pos x="wd2" y="hd2"/>
                  </a:cxn>
                </a:cxnLst>
                <a:rect l="0" t="0" r="r" b="b"/>
                <a:pathLst>
                  <a:path w="21600" h="21600" extrusionOk="0">
                    <a:moveTo>
                      <a:pt x="7065" y="0"/>
                    </a:moveTo>
                    <a:lnTo>
                      <a:pt x="19230" y="6996"/>
                    </a:lnTo>
                    <a:lnTo>
                      <a:pt x="21600" y="18575"/>
                    </a:lnTo>
                    <a:lnTo>
                      <a:pt x="7846" y="21600"/>
                    </a:lnTo>
                    <a:lnTo>
                      <a:pt x="0" y="15332"/>
                    </a:lnTo>
                    <a:lnTo>
                      <a:pt x="7065"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78" name="Shape 378"/>
              <p:cNvSpPr/>
              <p:nvPr/>
            </p:nvSpPr>
            <p:spPr>
              <a:xfrm>
                <a:off x="3672981" y="1691659"/>
                <a:ext cx="101088" cy="111909"/>
              </a:xfrm>
              <a:custGeom>
                <a:avLst/>
                <a:gdLst/>
                <a:ahLst/>
                <a:cxnLst>
                  <a:cxn ang="0">
                    <a:pos x="wd2" y="hd2"/>
                  </a:cxn>
                  <a:cxn ang="5400000">
                    <a:pos x="wd2" y="hd2"/>
                  </a:cxn>
                  <a:cxn ang="10800000">
                    <a:pos x="wd2" y="hd2"/>
                  </a:cxn>
                  <a:cxn ang="16200000">
                    <a:pos x="wd2" y="hd2"/>
                  </a:cxn>
                </a:cxnLst>
                <a:rect l="0" t="0" r="r" b="b"/>
                <a:pathLst>
                  <a:path w="21600" h="21600" extrusionOk="0">
                    <a:moveTo>
                      <a:pt x="7034" y="4084"/>
                    </a:moveTo>
                    <a:lnTo>
                      <a:pt x="14037" y="951"/>
                    </a:lnTo>
                    <a:lnTo>
                      <a:pt x="20768" y="0"/>
                    </a:lnTo>
                    <a:lnTo>
                      <a:pt x="21600" y="4466"/>
                    </a:lnTo>
                    <a:lnTo>
                      <a:pt x="21600" y="9462"/>
                    </a:lnTo>
                    <a:lnTo>
                      <a:pt x="18270" y="14709"/>
                    </a:lnTo>
                    <a:lnTo>
                      <a:pt x="11767" y="21600"/>
                    </a:lnTo>
                    <a:lnTo>
                      <a:pt x="5959" y="21600"/>
                    </a:lnTo>
                    <a:lnTo>
                      <a:pt x="4656" y="12656"/>
                    </a:lnTo>
                    <a:lnTo>
                      <a:pt x="987" y="11920"/>
                    </a:lnTo>
                    <a:lnTo>
                      <a:pt x="0" y="7424"/>
                    </a:lnTo>
                    <a:lnTo>
                      <a:pt x="7034" y="4084"/>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79" name="Shape 379"/>
              <p:cNvSpPr/>
              <p:nvPr/>
            </p:nvSpPr>
            <p:spPr>
              <a:xfrm>
                <a:off x="3497576" y="1754348"/>
                <a:ext cx="300266" cy="212662"/>
              </a:xfrm>
              <a:custGeom>
                <a:avLst/>
                <a:gdLst/>
                <a:ahLst/>
                <a:cxnLst>
                  <a:cxn ang="0">
                    <a:pos x="wd2" y="hd2"/>
                  </a:cxn>
                  <a:cxn ang="5400000">
                    <a:pos x="wd2" y="hd2"/>
                  </a:cxn>
                  <a:cxn ang="10800000">
                    <a:pos x="wd2" y="hd2"/>
                  </a:cxn>
                  <a:cxn ang="16200000">
                    <a:pos x="wd2" y="hd2"/>
                  </a:cxn>
                </a:cxnLst>
                <a:rect l="0" t="0" r="r" b="b"/>
                <a:pathLst>
                  <a:path w="21600" h="21600" extrusionOk="0">
                    <a:moveTo>
                      <a:pt x="10135" y="116"/>
                    </a:moveTo>
                    <a:lnTo>
                      <a:pt x="7736" y="0"/>
                    </a:lnTo>
                    <a:lnTo>
                      <a:pt x="5503" y="1867"/>
                    </a:lnTo>
                    <a:lnTo>
                      <a:pt x="3311" y="3631"/>
                    </a:lnTo>
                    <a:lnTo>
                      <a:pt x="0" y="5601"/>
                    </a:lnTo>
                    <a:lnTo>
                      <a:pt x="553" y="8428"/>
                    </a:lnTo>
                    <a:lnTo>
                      <a:pt x="3528" y="11857"/>
                    </a:lnTo>
                    <a:lnTo>
                      <a:pt x="4929" y="13233"/>
                    </a:lnTo>
                    <a:lnTo>
                      <a:pt x="8513" y="9615"/>
                    </a:lnTo>
                    <a:lnTo>
                      <a:pt x="6289" y="14923"/>
                    </a:lnTo>
                    <a:lnTo>
                      <a:pt x="6937" y="17404"/>
                    </a:lnTo>
                    <a:lnTo>
                      <a:pt x="9406" y="17404"/>
                    </a:lnTo>
                    <a:lnTo>
                      <a:pt x="8624" y="20231"/>
                    </a:lnTo>
                    <a:lnTo>
                      <a:pt x="12079" y="21600"/>
                    </a:lnTo>
                    <a:cubicBezTo>
                      <a:pt x="12715" y="21450"/>
                      <a:pt x="13354" y="21318"/>
                      <a:pt x="13994" y="21204"/>
                    </a:cubicBezTo>
                    <a:cubicBezTo>
                      <a:pt x="14954" y="21034"/>
                      <a:pt x="15918" y="20905"/>
                      <a:pt x="16883" y="20817"/>
                    </a:cubicBezTo>
                    <a:cubicBezTo>
                      <a:pt x="17565" y="20989"/>
                      <a:pt x="18268" y="20853"/>
                      <a:pt x="18892" y="20429"/>
                    </a:cubicBezTo>
                    <a:cubicBezTo>
                      <a:pt x="19533" y="19993"/>
                      <a:pt x="20057" y="19276"/>
                      <a:pt x="20386" y="18385"/>
                    </a:cubicBezTo>
                    <a:lnTo>
                      <a:pt x="21600" y="14899"/>
                    </a:lnTo>
                    <a:lnTo>
                      <a:pt x="21180" y="11865"/>
                    </a:lnTo>
                    <a:lnTo>
                      <a:pt x="18798" y="12063"/>
                    </a:lnTo>
                    <a:lnTo>
                      <a:pt x="17958" y="8907"/>
                    </a:lnTo>
                    <a:lnTo>
                      <a:pt x="15762" y="9558"/>
                    </a:lnTo>
                    <a:lnTo>
                      <a:pt x="14689" y="13250"/>
                    </a:lnTo>
                    <a:lnTo>
                      <a:pt x="13714" y="10490"/>
                    </a:lnTo>
                    <a:lnTo>
                      <a:pt x="13159" y="8132"/>
                    </a:lnTo>
                    <a:lnTo>
                      <a:pt x="13585" y="4909"/>
                    </a:lnTo>
                    <a:lnTo>
                      <a:pt x="13445" y="2799"/>
                    </a:lnTo>
                    <a:lnTo>
                      <a:pt x="10836" y="6483"/>
                    </a:lnTo>
                    <a:lnTo>
                      <a:pt x="10001" y="4769"/>
                    </a:lnTo>
                    <a:lnTo>
                      <a:pt x="11116" y="3393"/>
                    </a:lnTo>
                    <a:lnTo>
                      <a:pt x="11945" y="928"/>
                    </a:lnTo>
                    <a:lnTo>
                      <a:pt x="10135" y="116"/>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80" name="Shape 380"/>
              <p:cNvSpPr/>
              <p:nvPr/>
            </p:nvSpPr>
            <p:spPr>
              <a:xfrm>
                <a:off x="3818818" y="1999391"/>
                <a:ext cx="151743" cy="200497"/>
              </a:xfrm>
              <a:custGeom>
                <a:avLst/>
                <a:gdLst/>
                <a:ahLst/>
                <a:cxnLst>
                  <a:cxn ang="0">
                    <a:pos x="wd2" y="hd2"/>
                  </a:cxn>
                  <a:cxn ang="5400000">
                    <a:pos x="wd2" y="hd2"/>
                  </a:cxn>
                  <a:cxn ang="10800000">
                    <a:pos x="wd2" y="hd2"/>
                  </a:cxn>
                  <a:cxn ang="16200000">
                    <a:pos x="wd2" y="hd2"/>
                  </a:cxn>
                </a:cxnLst>
                <a:rect l="0" t="0" r="r" b="b"/>
                <a:pathLst>
                  <a:path w="21516" h="21281" extrusionOk="0">
                    <a:moveTo>
                      <a:pt x="16062" y="145"/>
                    </a:moveTo>
                    <a:lnTo>
                      <a:pt x="18559" y="1996"/>
                    </a:lnTo>
                    <a:lnTo>
                      <a:pt x="18755" y="4746"/>
                    </a:lnTo>
                    <a:lnTo>
                      <a:pt x="21516" y="7829"/>
                    </a:lnTo>
                    <a:lnTo>
                      <a:pt x="20964" y="11197"/>
                    </a:lnTo>
                    <a:lnTo>
                      <a:pt x="19031" y="14918"/>
                    </a:lnTo>
                    <a:lnTo>
                      <a:pt x="18479" y="18087"/>
                    </a:lnTo>
                    <a:lnTo>
                      <a:pt x="15084" y="20077"/>
                    </a:lnTo>
                    <a:cubicBezTo>
                      <a:pt x="14091" y="20966"/>
                      <a:pt x="12556" y="21409"/>
                      <a:pt x="11023" y="21249"/>
                    </a:cubicBezTo>
                    <a:cubicBezTo>
                      <a:pt x="7381" y="20867"/>
                      <a:pt x="5464" y="17810"/>
                      <a:pt x="7399" y="15469"/>
                    </a:cubicBezTo>
                    <a:lnTo>
                      <a:pt x="1984" y="15469"/>
                    </a:lnTo>
                    <a:lnTo>
                      <a:pt x="10" y="10379"/>
                    </a:lnTo>
                    <a:cubicBezTo>
                      <a:pt x="-84" y="9375"/>
                      <a:pt x="478" y="8398"/>
                      <a:pt x="1518" y="7760"/>
                    </a:cubicBezTo>
                    <a:cubicBezTo>
                      <a:pt x="3296" y="6669"/>
                      <a:pt x="5899" y="6789"/>
                      <a:pt x="7484" y="8036"/>
                    </a:cubicBezTo>
                    <a:cubicBezTo>
                      <a:pt x="7545" y="9180"/>
                      <a:pt x="9290" y="9808"/>
                      <a:pt x="10523" y="9130"/>
                    </a:cubicBezTo>
                    <a:cubicBezTo>
                      <a:pt x="11635" y="8518"/>
                      <a:pt x="11430" y="7310"/>
                      <a:pt x="10799" y="6305"/>
                    </a:cubicBezTo>
                    <a:cubicBezTo>
                      <a:pt x="9787" y="4695"/>
                      <a:pt x="8151" y="3351"/>
                      <a:pt x="6104" y="2446"/>
                    </a:cubicBezTo>
                    <a:cubicBezTo>
                      <a:pt x="6962" y="1800"/>
                      <a:pt x="7958" y="1265"/>
                      <a:pt x="9050" y="862"/>
                    </a:cubicBezTo>
                    <a:cubicBezTo>
                      <a:pt x="11222" y="61"/>
                      <a:pt x="13682" y="-191"/>
                      <a:pt x="16062" y="145"/>
                    </a:cubicBez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81" name="Shape 381"/>
              <p:cNvSpPr/>
              <p:nvPr/>
            </p:nvSpPr>
            <p:spPr>
              <a:xfrm>
                <a:off x="1478040" y="1702101"/>
                <a:ext cx="6036612" cy="5668101"/>
              </a:xfrm>
              <a:custGeom>
                <a:avLst/>
                <a:gdLst/>
                <a:ahLst/>
                <a:cxnLst>
                  <a:cxn ang="0">
                    <a:pos x="wd2" y="hd2"/>
                  </a:cxn>
                  <a:cxn ang="5400000">
                    <a:pos x="wd2" y="hd2"/>
                  </a:cxn>
                  <a:cxn ang="10800000">
                    <a:pos x="wd2" y="hd2"/>
                  </a:cxn>
                  <a:cxn ang="16200000">
                    <a:pos x="wd2" y="hd2"/>
                  </a:cxn>
                </a:cxnLst>
                <a:rect l="0" t="0" r="r" b="b"/>
                <a:pathLst>
                  <a:path w="21600" h="21600" extrusionOk="0">
                    <a:moveTo>
                      <a:pt x="6982" y="827"/>
                    </a:moveTo>
                    <a:lnTo>
                      <a:pt x="7131" y="835"/>
                    </a:lnTo>
                    <a:lnTo>
                      <a:pt x="7235" y="824"/>
                    </a:lnTo>
                    <a:lnTo>
                      <a:pt x="7298" y="913"/>
                    </a:lnTo>
                    <a:lnTo>
                      <a:pt x="7325" y="1000"/>
                    </a:lnTo>
                    <a:lnTo>
                      <a:pt x="7441" y="1022"/>
                    </a:lnTo>
                    <a:lnTo>
                      <a:pt x="7487" y="1088"/>
                    </a:lnTo>
                    <a:lnTo>
                      <a:pt x="7527" y="1212"/>
                    </a:lnTo>
                    <a:lnTo>
                      <a:pt x="7603" y="1298"/>
                    </a:lnTo>
                    <a:lnTo>
                      <a:pt x="7603" y="1387"/>
                    </a:lnTo>
                    <a:lnTo>
                      <a:pt x="7656" y="1456"/>
                    </a:lnTo>
                    <a:lnTo>
                      <a:pt x="7774" y="1483"/>
                    </a:lnTo>
                    <a:lnTo>
                      <a:pt x="7846" y="1517"/>
                    </a:lnTo>
                    <a:lnTo>
                      <a:pt x="7900" y="1570"/>
                    </a:lnTo>
                    <a:cubicBezTo>
                      <a:pt x="7875" y="1614"/>
                      <a:pt x="7901" y="1671"/>
                      <a:pt x="7949" y="1678"/>
                    </a:cubicBezTo>
                    <a:cubicBezTo>
                      <a:pt x="8022" y="1689"/>
                      <a:pt x="8065" y="1593"/>
                      <a:pt x="8011" y="1539"/>
                    </a:cubicBezTo>
                    <a:lnTo>
                      <a:pt x="8004" y="1414"/>
                    </a:lnTo>
                    <a:lnTo>
                      <a:pt x="8064" y="1310"/>
                    </a:lnTo>
                    <a:lnTo>
                      <a:pt x="8148" y="1280"/>
                    </a:lnTo>
                    <a:lnTo>
                      <a:pt x="8245" y="1273"/>
                    </a:lnTo>
                    <a:lnTo>
                      <a:pt x="8314" y="1372"/>
                    </a:lnTo>
                    <a:lnTo>
                      <a:pt x="8307" y="1465"/>
                    </a:lnTo>
                    <a:lnTo>
                      <a:pt x="8250" y="1544"/>
                    </a:lnTo>
                    <a:lnTo>
                      <a:pt x="8238" y="1638"/>
                    </a:lnTo>
                    <a:lnTo>
                      <a:pt x="8280" y="1741"/>
                    </a:lnTo>
                    <a:lnTo>
                      <a:pt x="8252" y="1852"/>
                    </a:lnTo>
                    <a:lnTo>
                      <a:pt x="8315" y="2016"/>
                    </a:lnTo>
                    <a:lnTo>
                      <a:pt x="8370" y="2072"/>
                    </a:lnTo>
                    <a:lnTo>
                      <a:pt x="8444" y="2116"/>
                    </a:lnTo>
                    <a:lnTo>
                      <a:pt x="8525" y="2102"/>
                    </a:lnTo>
                    <a:lnTo>
                      <a:pt x="8606" y="2124"/>
                    </a:lnTo>
                    <a:lnTo>
                      <a:pt x="8558" y="2220"/>
                    </a:lnTo>
                    <a:lnTo>
                      <a:pt x="8485" y="2205"/>
                    </a:lnTo>
                    <a:lnTo>
                      <a:pt x="8462" y="2284"/>
                    </a:lnTo>
                    <a:lnTo>
                      <a:pt x="8441" y="2449"/>
                    </a:lnTo>
                    <a:lnTo>
                      <a:pt x="8379" y="2618"/>
                    </a:lnTo>
                    <a:lnTo>
                      <a:pt x="8312" y="2588"/>
                    </a:lnTo>
                    <a:lnTo>
                      <a:pt x="8203" y="2531"/>
                    </a:lnTo>
                    <a:lnTo>
                      <a:pt x="8124" y="2598"/>
                    </a:lnTo>
                    <a:lnTo>
                      <a:pt x="8205" y="2699"/>
                    </a:lnTo>
                    <a:cubicBezTo>
                      <a:pt x="8263" y="2733"/>
                      <a:pt x="8323" y="2760"/>
                      <a:pt x="8386" y="2780"/>
                    </a:cubicBezTo>
                    <a:cubicBezTo>
                      <a:pt x="8432" y="2794"/>
                      <a:pt x="8479" y="2805"/>
                      <a:pt x="8525" y="2795"/>
                    </a:cubicBezTo>
                    <a:cubicBezTo>
                      <a:pt x="8571" y="2785"/>
                      <a:pt x="8611" y="2757"/>
                      <a:pt x="8637" y="2716"/>
                    </a:cubicBezTo>
                    <a:lnTo>
                      <a:pt x="8664" y="2637"/>
                    </a:lnTo>
                    <a:lnTo>
                      <a:pt x="8584" y="2645"/>
                    </a:lnTo>
                    <a:cubicBezTo>
                      <a:pt x="8554" y="2675"/>
                      <a:pt x="8510" y="2681"/>
                      <a:pt x="8473" y="2662"/>
                    </a:cubicBezTo>
                    <a:cubicBezTo>
                      <a:pt x="8359" y="2599"/>
                      <a:pt x="8398" y="2415"/>
                      <a:pt x="8527" y="2412"/>
                    </a:cubicBezTo>
                    <a:lnTo>
                      <a:pt x="8630" y="2449"/>
                    </a:lnTo>
                    <a:lnTo>
                      <a:pt x="8693" y="2335"/>
                    </a:lnTo>
                    <a:lnTo>
                      <a:pt x="8728" y="2264"/>
                    </a:lnTo>
                    <a:lnTo>
                      <a:pt x="8813" y="2264"/>
                    </a:lnTo>
                    <a:lnTo>
                      <a:pt x="8883" y="2328"/>
                    </a:lnTo>
                    <a:lnTo>
                      <a:pt x="8913" y="2180"/>
                    </a:lnTo>
                    <a:lnTo>
                      <a:pt x="8888" y="2034"/>
                    </a:lnTo>
                    <a:lnTo>
                      <a:pt x="8901" y="1920"/>
                    </a:lnTo>
                    <a:lnTo>
                      <a:pt x="8955" y="1834"/>
                    </a:lnTo>
                    <a:cubicBezTo>
                      <a:pt x="8964" y="1773"/>
                      <a:pt x="8971" y="1712"/>
                      <a:pt x="8975" y="1651"/>
                    </a:cubicBezTo>
                    <a:cubicBezTo>
                      <a:pt x="8979" y="1601"/>
                      <a:pt x="8982" y="1552"/>
                      <a:pt x="8982" y="1502"/>
                    </a:cubicBezTo>
                    <a:lnTo>
                      <a:pt x="8975" y="1347"/>
                    </a:lnTo>
                    <a:cubicBezTo>
                      <a:pt x="8984" y="1319"/>
                      <a:pt x="9001" y="1296"/>
                      <a:pt x="9024" y="1280"/>
                    </a:cubicBezTo>
                    <a:cubicBezTo>
                      <a:pt x="9068" y="1251"/>
                      <a:pt x="9123" y="1256"/>
                      <a:pt x="9175" y="1258"/>
                    </a:cubicBezTo>
                    <a:cubicBezTo>
                      <a:pt x="9214" y="1260"/>
                      <a:pt x="9254" y="1260"/>
                      <a:pt x="9293" y="1258"/>
                    </a:cubicBezTo>
                    <a:lnTo>
                      <a:pt x="9383" y="1324"/>
                    </a:lnTo>
                    <a:lnTo>
                      <a:pt x="9342" y="1409"/>
                    </a:lnTo>
                    <a:lnTo>
                      <a:pt x="9274" y="1569"/>
                    </a:lnTo>
                    <a:lnTo>
                      <a:pt x="9178" y="1638"/>
                    </a:lnTo>
                    <a:lnTo>
                      <a:pt x="9194" y="1866"/>
                    </a:lnTo>
                    <a:lnTo>
                      <a:pt x="9194" y="1997"/>
                    </a:lnTo>
                    <a:lnTo>
                      <a:pt x="9264" y="2101"/>
                    </a:lnTo>
                    <a:cubicBezTo>
                      <a:pt x="9307" y="2131"/>
                      <a:pt x="9342" y="2173"/>
                      <a:pt x="9366" y="2222"/>
                    </a:cubicBezTo>
                    <a:cubicBezTo>
                      <a:pt x="9382" y="2255"/>
                      <a:pt x="9393" y="2291"/>
                      <a:pt x="9399" y="2328"/>
                    </a:cubicBezTo>
                    <a:lnTo>
                      <a:pt x="9482" y="2336"/>
                    </a:lnTo>
                    <a:lnTo>
                      <a:pt x="9556" y="2400"/>
                    </a:lnTo>
                    <a:cubicBezTo>
                      <a:pt x="9583" y="2419"/>
                      <a:pt x="9608" y="2443"/>
                      <a:pt x="9630" y="2469"/>
                    </a:cubicBezTo>
                    <a:cubicBezTo>
                      <a:pt x="9660" y="2506"/>
                      <a:pt x="9685" y="2549"/>
                      <a:pt x="9702" y="2595"/>
                    </a:cubicBezTo>
                    <a:cubicBezTo>
                      <a:pt x="9712" y="2619"/>
                      <a:pt x="9722" y="2644"/>
                      <a:pt x="9732" y="2668"/>
                    </a:cubicBezTo>
                    <a:cubicBezTo>
                      <a:pt x="9742" y="2692"/>
                      <a:pt x="9752" y="2716"/>
                      <a:pt x="9762" y="2740"/>
                    </a:cubicBezTo>
                    <a:lnTo>
                      <a:pt x="9811" y="2856"/>
                    </a:lnTo>
                    <a:lnTo>
                      <a:pt x="9887" y="2814"/>
                    </a:lnTo>
                    <a:lnTo>
                      <a:pt x="9859" y="2582"/>
                    </a:lnTo>
                    <a:lnTo>
                      <a:pt x="9928" y="2479"/>
                    </a:lnTo>
                    <a:lnTo>
                      <a:pt x="9921" y="2310"/>
                    </a:lnTo>
                    <a:lnTo>
                      <a:pt x="9875" y="2239"/>
                    </a:lnTo>
                    <a:lnTo>
                      <a:pt x="9712" y="2214"/>
                    </a:lnTo>
                    <a:lnTo>
                      <a:pt x="9622" y="2125"/>
                    </a:lnTo>
                    <a:lnTo>
                      <a:pt x="9548" y="1994"/>
                    </a:lnTo>
                    <a:lnTo>
                      <a:pt x="9500" y="1935"/>
                    </a:lnTo>
                    <a:lnTo>
                      <a:pt x="9451" y="1765"/>
                    </a:lnTo>
                    <a:lnTo>
                      <a:pt x="9437" y="1636"/>
                    </a:lnTo>
                    <a:lnTo>
                      <a:pt x="9444" y="1522"/>
                    </a:lnTo>
                    <a:lnTo>
                      <a:pt x="9505" y="1384"/>
                    </a:lnTo>
                    <a:lnTo>
                      <a:pt x="9539" y="1305"/>
                    </a:lnTo>
                    <a:lnTo>
                      <a:pt x="9644" y="1275"/>
                    </a:lnTo>
                    <a:lnTo>
                      <a:pt x="9776" y="1268"/>
                    </a:lnTo>
                    <a:lnTo>
                      <a:pt x="9843" y="1297"/>
                    </a:lnTo>
                    <a:lnTo>
                      <a:pt x="9987" y="1259"/>
                    </a:lnTo>
                    <a:lnTo>
                      <a:pt x="10085" y="1215"/>
                    </a:lnTo>
                    <a:lnTo>
                      <a:pt x="10208" y="1215"/>
                    </a:lnTo>
                    <a:lnTo>
                      <a:pt x="10317" y="1280"/>
                    </a:lnTo>
                    <a:lnTo>
                      <a:pt x="10446" y="1371"/>
                    </a:lnTo>
                    <a:lnTo>
                      <a:pt x="10527" y="1403"/>
                    </a:lnTo>
                    <a:lnTo>
                      <a:pt x="10673" y="1499"/>
                    </a:lnTo>
                    <a:lnTo>
                      <a:pt x="10750" y="1507"/>
                    </a:lnTo>
                    <a:lnTo>
                      <a:pt x="10903" y="1507"/>
                    </a:lnTo>
                    <a:lnTo>
                      <a:pt x="10965" y="1558"/>
                    </a:lnTo>
                    <a:lnTo>
                      <a:pt x="11043" y="1622"/>
                    </a:lnTo>
                    <a:lnTo>
                      <a:pt x="11141" y="1642"/>
                    </a:lnTo>
                    <a:cubicBezTo>
                      <a:pt x="11167" y="1646"/>
                      <a:pt x="11193" y="1654"/>
                      <a:pt x="11218" y="1664"/>
                    </a:cubicBezTo>
                    <a:cubicBezTo>
                      <a:pt x="11254" y="1680"/>
                      <a:pt x="11287" y="1703"/>
                      <a:pt x="11315" y="1731"/>
                    </a:cubicBezTo>
                    <a:lnTo>
                      <a:pt x="11396" y="1808"/>
                    </a:lnTo>
                    <a:lnTo>
                      <a:pt x="11452" y="1948"/>
                    </a:lnTo>
                    <a:lnTo>
                      <a:pt x="11505" y="2034"/>
                    </a:lnTo>
                    <a:lnTo>
                      <a:pt x="11670" y="2064"/>
                    </a:lnTo>
                    <a:lnTo>
                      <a:pt x="11784" y="2091"/>
                    </a:lnTo>
                    <a:lnTo>
                      <a:pt x="12021" y="2143"/>
                    </a:lnTo>
                    <a:lnTo>
                      <a:pt x="12188" y="2173"/>
                    </a:lnTo>
                    <a:cubicBezTo>
                      <a:pt x="12226" y="2161"/>
                      <a:pt x="12267" y="2168"/>
                      <a:pt x="12299" y="2193"/>
                    </a:cubicBezTo>
                    <a:cubicBezTo>
                      <a:pt x="12345" y="2228"/>
                      <a:pt x="12365" y="2291"/>
                      <a:pt x="12348" y="2348"/>
                    </a:cubicBezTo>
                    <a:lnTo>
                      <a:pt x="12320" y="2499"/>
                    </a:lnTo>
                    <a:lnTo>
                      <a:pt x="12307" y="2647"/>
                    </a:lnTo>
                    <a:lnTo>
                      <a:pt x="12353" y="2763"/>
                    </a:lnTo>
                    <a:lnTo>
                      <a:pt x="12265" y="2812"/>
                    </a:lnTo>
                    <a:cubicBezTo>
                      <a:pt x="12226" y="2799"/>
                      <a:pt x="12189" y="2782"/>
                      <a:pt x="12154" y="2760"/>
                    </a:cubicBezTo>
                    <a:cubicBezTo>
                      <a:pt x="12092" y="2723"/>
                      <a:pt x="12039" y="2672"/>
                      <a:pt x="11996" y="2612"/>
                    </a:cubicBezTo>
                    <a:lnTo>
                      <a:pt x="11906" y="2598"/>
                    </a:lnTo>
                    <a:lnTo>
                      <a:pt x="11869" y="2672"/>
                    </a:lnTo>
                    <a:lnTo>
                      <a:pt x="11943" y="2778"/>
                    </a:lnTo>
                    <a:lnTo>
                      <a:pt x="12073" y="2842"/>
                    </a:lnTo>
                    <a:lnTo>
                      <a:pt x="12196" y="2870"/>
                    </a:lnTo>
                    <a:cubicBezTo>
                      <a:pt x="12252" y="2881"/>
                      <a:pt x="12306" y="2906"/>
                      <a:pt x="12352" y="2941"/>
                    </a:cubicBezTo>
                    <a:cubicBezTo>
                      <a:pt x="12395" y="2975"/>
                      <a:pt x="12431" y="3017"/>
                      <a:pt x="12459" y="3065"/>
                    </a:cubicBezTo>
                    <a:lnTo>
                      <a:pt x="12466" y="3161"/>
                    </a:lnTo>
                    <a:cubicBezTo>
                      <a:pt x="12485" y="3191"/>
                      <a:pt x="12502" y="3222"/>
                      <a:pt x="12517" y="3255"/>
                    </a:cubicBezTo>
                    <a:cubicBezTo>
                      <a:pt x="12534" y="3294"/>
                      <a:pt x="12548" y="3335"/>
                      <a:pt x="12558" y="3378"/>
                    </a:cubicBezTo>
                    <a:lnTo>
                      <a:pt x="12459" y="3479"/>
                    </a:lnTo>
                    <a:lnTo>
                      <a:pt x="12328" y="3383"/>
                    </a:lnTo>
                    <a:lnTo>
                      <a:pt x="12360" y="3497"/>
                    </a:lnTo>
                    <a:lnTo>
                      <a:pt x="12388" y="3606"/>
                    </a:lnTo>
                    <a:lnTo>
                      <a:pt x="12168" y="3614"/>
                    </a:lnTo>
                    <a:lnTo>
                      <a:pt x="11947" y="3586"/>
                    </a:lnTo>
                    <a:lnTo>
                      <a:pt x="11769" y="3586"/>
                    </a:lnTo>
                    <a:lnTo>
                      <a:pt x="11618" y="3490"/>
                    </a:lnTo>
                    <a:cubicBezTo>
                      <a:pt x="11588" y="3446"/>
                      <a:pt x="11548" y="3411"/>
                      <a:pt x="11502" y="3389"/>
                    </a:cubicBezTo>
                    <a:cubicBezTo>
                      <a:pt x="11446" y="3361"/>
                      <a:pt x="11382" y="3353"/>
                      <a:pt x="11321" y="3367"/>
                    </a:cubicBezTo>
                    <a:lnTo>
                      <a:pt x="11148" y="3411"/>
                    </a:lnTo>
                    <a:lnTo>
                      <a:pt x="11080" y="3520"/>
                    </a:lnTo>
                    <a:lnTo>
                      <a:pt x="11173" y="3562"/>
                    </a:lnTo>
                    <a:lnTo>
                      <a:pt x="11173" y="3658"/>
                    </a:lnTo>
                    <a:lnTo>
                      <a:pt x="11041" y="3688"/>
                    </a:lnTo>
                    <a:cubicBezTo>
                      <a:pt x="11002" y="3696"/>
                      <a:pt x="10964" y="3668"/>
                      <a:pt x="10957" y="3626"/>
                    </a:cubicBezTo>
                    <a:cubicBezTo>
                      <a:pt x="10950" y="3580"/>
                      <a:pt x="10984" y="3542"/>
                      <a:pt x="10992" y="3497"/>
                    </a:cubicBezTo>
                    <a:cubicBezTo>
                      <a:pt x="11001" y="3449"/>
                      <a:pt x="10979" y="3400"/>
                      <a:pt x="10939" y="3377"/>
                    </a:cubicBezTo>
                    <a:lnTo>
                      <a:pt x="10871" y="3214"/>
                    </a:lnTo>
                    <a:lnTo>
                      <a:pt x="10927" y="3087"/>
                    </a:lnTo>
                    <a:lnTo>
                      <a:pt x="11099" y="3058"/>
                    </a:lnTo>
                    <a:cubicBezTo>
                      <a:pt x="11143" y="3095"/>
                      <a:pt x="11209" y="3081"/>
                      <a:pt x="11236" y="3028"/>
                    </a:cubicBezTo>
                    <a:cubicBezTo>
                      <a:pt x="11261" y="2979"/>
                      <a:pt x="11242" y="2918"/>
                      <a:pt x="11194" y="2895"/>
                    </a:cubicBezTo>
                    <a:lnTo>
                      <a:pt x="11162" y="2836"/>
                    </a:lnTo>
                    <a:lnTo>
                      <a:pt x="11197" y="2733"/>
                    </a:lnTo>
                    <a:lnTo>
                      <a:pt x="11222" y="2589"/>
                    </a:lnTo>
                    <a:lnTo>
                      <a:pt x="11197" y="2443"/>
                    </a:lnTo>
                    <a:lnTo>
                      <a:pt x="11053" y="2409"/>
                    </a:lnTo>
                    <a:lnTo>
                      <a:pt x="10999" y="2596"/>
                    </a:lnTo>
                    <a:lnTo>
                      <a:pt x="10942" y="2690"/>
                    </a:lnTo>
                    <a:lnTo>
                      <a:pt x="10865" y="2727"/>
                    </a:lnTo>
                    <a:lnTo>
                      <a:pt x="10817" y="2660"/>
                    </a:lnTo>
                    <a:lnTo>
                      <a:pt x="10754" y="2500"/>
                    </a:lnTo>
                    <a:lnTo>
                      <a:pt x="10781" y="2399"/>
                    </a:lnTo>
                    <a:lnTo>
                      <a:pt x="10830" y="2332"/>
                    </a:lnTo>
                    <a:lnTo>
                      <a:pt x="10781" y="2275"/>
                    </a:lnTo>
                    <a:lnTo>
                      <a:pt x="10684" y="2238"/>
                    </a:lnTo>
                    <a:lnTo>
                      <a:pt x="10600" y="2181"/>
                    </a:lnTo>
                    <a:lnTo>
                      <a:pt x="10517" y="2122"/>
                    </a:lnTo>
                    <a:lnTo>
                      <a:pt x="10552" y="2262"/>
                    </a:lnTo>
                    <a:lnTo>
                      <a:pt x="10607" y="2328"/>
                    </a:lnTo>
                    <a:lnTo>
                      <a:pt x="10633" y="2419"/>
                    </a:lnTo>
                    <a:lnTo>
                      <a:pt x="10639" y="2505"/>
                    </a:lnTo>
                    <a:lnTo>
                      <a:pt x="10498" y="2436"/>
                    </a:lnTo>
                    <a:lnTo>
                      <a:pt x="10463" y="2355"/>
                    </a:lnTo>
                    <a:lnTo>
                      <a:pt x="10421" y="2254"/>
                    </a:lnTo>
                    <a:lnTo>
                      <a:pt x="10345" y="2231"/>
                    </a:lnTo>
                    <a:lnTo>
                      <a:pt x="10299" y="2312"/>
                    </a:lnTo>
                    <a:lnTo>
                      <a:pt x="10338" y="2436"/>
                    </a:lnTo>
                    <a:lnTo>
                      <a:pt x="10382" y="2609"/>
                    </a:lnTo>
                    <a:lnTo>
                      <a:pt x="10389" y="2728"/>
                    </a:lnTo>
                    <a:lnTo>
                      <a:pt x="10389" y="2839"/>
                    </a:lnTo>
                    <a:lnTo>
                      <a:pt x="10361" y="2940"/>
                    </a:lnTo>
                    <a:lnTo>
                      <a:pt x="10333" y="3026"/>
                    </a:lnTo>
                    <a:lnTo>
                      <a:pt x="10284" y="3159"/>
                    </a:lnTo>
                    <a:lnTo>
                      <a:pt x="10277" y="3241"/>
                    </a:lnTo>
                    <a:lnTo>
                      <a:pt x="10356" y="3317"/>
                    </a:lnTo>
                    <a:lnTo>
                      <a:pt x="10495" y="3376"/>
                    </a:lnTo>
                    <a:lnTo>
                      <a:pt x="10586" y="3406"/>
                    </a:lnTo>
                    <a:lnTo>
                      <a:pt x="10704" y="3512"/>
                    </a:lnTo>
                    <a:lnTo>
                      <a:pt x="10778" y="3620"/>
                    </a:lnTo>
                    <a:lnTo>
                      <a:pt x="10737" y="3709"/>
                    </a:lnTo>
                    <a:lnTo>
                      <a:pt x="10654" y="3714"/>
                    </a:lnTo>
                    <a:lnTo>
                      <a:pt x="10517" y="3662"/>
                    </a:lnTo>
                    <a:lnTo>
                      <a:pt x="10380" y="3677"/>
                    </a:lnTo>
                    <a:cubicBezTo>
                      <a:pt x="10381" y="3717"/>
                      <a:pt x="10367" y="3755"/>
                      <a:pt x="10343" y="3785"/>
                    </a:cubicBezTo>
                    <a:cubicBezTo>
                      <a:pt x="10311" y="3826"/>
                      <a:pt x="10262" y="3848"/>
                      <a:pt x="10211" y="3845"/>
                    </a:cubicBezTo>
                    <a:lnTo>
                      <a:pt x="10102" y="3793"/>
                    </a:lnTo>
                    <a:lnTo>
                      <a:pt x="9970" y="3800"/>
                    </a:lnTo>
                    <a:cubicBezTo>
                      <a:pt x="9960" y="3762"/>
                      <a:pt x="9953" y="3723"/>
                      <a:pt x="9952" y="3684"/>
                    </a:cubicBezTo>
                    <a:cubicBezTo>
                      <a:pt x="9947" y="3578"/>
                      <a:pt x="9975" y="3473"/>
                      <a:pt x="10031" y="3385"/>
                    </a:cubicBezTo>
                    <a:cubicBezTo>
                      <a:pt x="10030" y="3354"/>
                      <a:pt x="10014" y="3327"/>
                      <a:pt x="9989" y="3313"/>
                    </a:cubicBezTo>
                    <a:cubicBezTo>
                      <a:pt x="9848" y="3235"/>
                      <a:pt x="9741" y="3476"/>
                      <a:pt x="9887" y="3542"/>
                    </a:cubicBezTo>
                    <a:lnTo>
                      <a:pt x="9827" y="3688"/>
                    </a:lnTo>
                    <a:lnTo>
                      <a:pt x="9732" y="3812"/>
                    </a:lnTo>
                    <a:lnTo>
                      <a:pt x="9628" y="3864"/>
                    </a:lnTo>
                    <a:cubicBezTo>
                      <a:pt x="9618" y="3904"/>
                      <a:pt x="9599" y="3942"/>
                      <a:pt x="9575" y="3975"/>
                    </a:cubicBezTo>
                    <a:cubicBezTo>
                      <a:pt x="9539" y="4021"/>
                      <a:pt x="9492" y="4056"/>
                      <a:pt x="9438" y="4074"/>
                    </a:cubicBezTo>
                    <a:cubicBezTo>
                      <a:pt x="9430" y="4101"/>
                      <a:pt x="9420" y="4127"/>
                      <a:pt x="9407" y="4152"/>
                    </a:cubicBezTo>
                    <a:cubicBezTo>
                      <a:pt x="9381" y="4206"/>
                      <a:pt x="9343" y="4252"/>
                      <a:pt x="9298" y="4288"/>
                    </a:cubicBezTo>
                    <a:lnTo>
                      <a:pt x="9263" y="4415"/>
                    </a:lnTo>
                    <a:lnTo>
                      <a:pt x="9187" y="4486"/>
                    </a:lnTo>
                    <a:cubicBezTo>
                      <a:pt x="9179" y="4525"/>
                      <a:pt x="9172" y="4564"/>
                      <a:pt x="9166" y="4602"/>
                    </a:cubicBezTo>
                    <a:cubicBezTo>
                      <a:pt x="9156" y="4659"/>
                      <a:pt x="9148" y="4716"/>
                      <a:pt x="9140" y="4773"/>
                    </a:cubicBezTo>
                    <a:cubicBezTo>
                      <a:pt x="9148" y="4808"/>
                      <a:pt x="9158" y="4842"/>
                      <a:pt x="9168" y="4876"/>
                    </a:cubicBezTo>
                    <a:cubicBezTo>
                      <a:pt x="9180" y="4914"/>
                      <a:pt x="9193" y="4951"/>
                      <a:pt x="9207" y="4988"/>
                    </a:cubicBezTo>
                    <a:cubicBezTo>
                      <a:pt x="9233" y="5010"/>
                      <a:pt x="9256" y="5035"/>
                      <a:pt x="9277" y="5061"/>
                    </a:cubicBezTo>
                    <a:cubicBezTo>
                      <a:pt x="9326" y="5123"/>
                      <a:pt x="9362" y="5194"/>
                      <a:pt x="9384" y="5272"/>
                    </a:cubicBezTo>
                    <a:lnTo>
                      <a:pt x="9452" y="5434"/>
                    </a:lnTo>
                    <a:lnTo>
                      <a:pt x="9547" y="5508"/>
                    </a:lnTo>
                    <a:cubicBezTo>
                      <a:pt x="9551" y="5474"/>
                      <a:pt x="9565" y="5443"/>
                      <a:pt x="9589" y="5419"/>
                    </a:cubicBezTo>
                    <a:cubicBezTo>
                      <a:pt x="9650" y="5357"/>
                      <a:pt x="9747" y="5360"/>
                      <a:pt x="9804" y="5427"/>
                    </a:cubicBezTo>
                    <a:lnTo>
                      <a:pt x="9972" y="5464"/>
                    </a:lnTo>
                    <a:lnTo>
                      <a:pt x="10020" y="5560"/>
                    </a:lnTo>
                    <a:lnTo>
                      <a:pt x="10113" y="5567"/>
                    </a:lnTo>
                    <a:lnTo>
                      <a:pt x="10248" y="5653"/>
                    </a:lnTo>
                    <a:lnTo>
                      <a:pt x="10422" y="5737"/>
                    </a:lnTo>
                    <a:lnTo>
                      <a:pt x="10522" y="5745"/>
                    </a:lnTo>
                    <a:lnTo>
                      <a:pt x="10694" y="5750"/>
                    </a:lnTo>
                    <a:cubicBezTo>
                      <a:pt x="10727" y="5745"/>
                      <a:pt x="10760" y="5748"/>
                      <a:pt x="10792" y="5757"/>
                    </a:cubicBezTo>
                    <a:cubicBezTo>
                      <a:pt x="10842" y="5772"/>
                      <a:pt x="10887" y="5803"/>
                      <a:pt x="10924" y="5841"/>
                    </a:cubicBezTo>
                    <a:cubicBezTo>
                      <a:pt x="10976" y="5894"/>
                      <a:pt x="11014" y="5959"/>
                      <a:pt x="11036" y="6032"/>
                    </a:cubicBezTo>
                    <a:cubicBezTo>
                      <a:pt x="11037" y="6070"/>
                      <a:pt x="11050" y="6106"/>
                      <a:pt x="11073" y="6136"/>
                    </a:cubicBezTo>
                    <a:cubicBezTo>
                      <a:pt x="11105" y="6176"/>
                      <a:pt x="11151" y="6197"/>
                      <a:pt x="11198" y="6215"/>
                    </a:cubicBezTo>
                    <a:cubicBezTo>
                      <a:pt x="11235" y="6228"/>
                      <a:pt x="11272" y="6240"/>
                      <a:pt x="11309" y="6249"/>
                    </a:cubicBezTo>
                    <a:lnTo>
                      <a:pt x="11323" y="6403"/>
                    </a:lnTo>
                    <a:lnTo>
                      <a:pt x="11329" y="6534"/>
                    </a:lnTo>
                    <a:lnTo>
                      <a:pt x="11403" y="6648"/>
                    </a:lnTo>
                    <a:lnTo>
                      <a:pt x="11547" y="6749"/>
                    </a:lnTo>
                    <a:cubicBezTo>
                      <a:pt x="11589" y="6765"/>
                      <a:pt x="11635" y="6760"/>
                      <a:pt x="11672" y="6735"/>
                    </a:cubicBezTo>
                    <a:cubicBezTo>
                      <a:pt x="11760" y="6675"/>
                      <a:pt x="11771" y="6543"/>
                      <a:pt x="11695" y="6467"/>
                    </a:cubicBezTo>
                    <a:cubicBezTo>
                      <a:pt x="11673" y="6413"/>
                      <a:pt x="11648" y="6361"/>
                      <a:pt x="11621" y="6309"/>
                    </a:cubicBezTo>
                    <a:cubicBezTo>
                      <a:pt x="11573" y="6217"/>
                      <a:pt x="11519" y="6128"/>
                      <a:pt x="11458" y="6044"/>
                    </a:cubicBezTo>
                    <a:lnTo>
                      <a:pt x="11458" y="5953"/>
                    </a:lnTo>
                    <a:lnTo>
                      <a:pt x="11505" y="5842"/>
                    </a:lnTo>
                    <a:lnTo>
                      <a:pt x="11491" y="5746"/>
                    </a:lnTo>
                    <a:lnTo>
                      <a:pt x="11394" y="5687"/>
                    </a:lnTo>
                    <a:lnTo>
                      <a:pt x="11255" y="5608"/>
                    </a:lnTo>
                    <a:lnTo>
                      <a:pt x="11234" y="5437"/>
                    </a:lnTo>
                    <a:lnTo>
                      <a:pt x="11292" y="5363"/>
                    </a:lnTo>
                    <a:lnTo>
                      <a:pt x="11359" y="5363"/>
                    </a:lnTo>
                    <a:lnTo>
                      <a:pt x="11442" y="5413"/>
                    </a:lnTo>
                    <a:lnTo>
                      <a:pt x="11484" y="5501"/>
                    </a:lnTo>
                    <a:lnTo>
                      <a:pt x="11496" y="5603"/>
                    </a:lnTo>
                    <a:lnTo>
                      <a:pt x="11546" y="5684"/>
                    </a:lnTo>
                    <a:lnTo>
                      <a:pt x="11602" y="5755"/>
                    </a:lnTo>
                    <a:cubicBezTo>
                      <a:pt x="11632" y="5747"/>
                      <a:pt x="11659" y="5729"/>
                      <a:pt x="11678" y="5703"/>
                    </a:cubicBezTo>
                    <a:cubicBezTo>
                      <a:pt x="11720" y="5647"/>
                      <a:pt x="11720" y="5567"/>
                      <a:pt x="11678" y="5510"/>
                    </a:cubicBezTo>
                    <a:lnTo>
                      <a:pt x="11687" y="5305"/>
                    </a:lnTo>
                    <a:lnTo>
                      <a:pt x="11631" y="5137"/>
                    </a:lnTo>
                    <a:lnTo>
                      <a:pt x="11504" y="5001"/>
                    </a:lnTo>
                    <a:lnTo>
                      <a:pt x="11355" y="4959"/>
                    </a:lnTo>
                    <a:lnTo>
                      <a:pt x="11334" y="4831"/>
                    </a:lnTo>
                    <a:lnTo>
                      <a:pt x="11341" y="4729"/>
                    </a:lnTo>
                    <a:lnTo>
                      <a:pt x="11348" y="4507"/>
                    </a:lnTo>
                    <a:lnTo>
                      <a:pt x="11294" y="4448"/>
                    </a:lnTo>
                    <a:lnTo>
                      <a:pt x="11212" y="4396"/>
                    </a:lnTo>
                    <a:lnTo>
                      <a:pt x="11184" y="4307"/>
                    </a:lnTo>
                    <a:lnTo>
                      <a:pt x="11212" y="4203"/>
                    </a:lnTo>
                    <a:lnTo>
                      <a:pt x="11142" y="4028"/>
                    </a:lnTo>
                    <a:lnTo>
                      <a:pt x="11149" y="3859"/>
                    </a:lnTo>
                    <a:lnTo>
                      <a:pt x="11226" y="3845"/>
                    </a:lnTo>
                    <a:lnTo>
                      <a:pt x="11432" y="3859"/>
                    </a:lnTo>
                    <a:lnTo>
                      <a:pt x="11485" y="3771"/>
                    </a:lnTo>
                    <a:lnTo>
                      <a:pt x="11550" y="3741"/>
                    </a:lnTo>
                    <a:lnTo>
                      <a:pt x="11760" y="3790"/>
                    </a:lnTo>
                    <a:lnTo>
                      <a:pt x="11845" y="3861"/>
                    </a:lnTo>
                    <a:lnTo>
                      <a:pt x="11924" y="3913"/>
                    </a:lnTo>
                    <a:lnTo>
                      <a:pt x="12056" y="3943"/>
                    </a:lnTo>
                    <a:lnTo>
                      <a:pt x="12235" y="3948"/>
                    </a:lnTo>
                    <a:lnTo>
                      <a:pt x="12277" y="4074"/>
                    </a:lnTo>
                    <a:lnTo>
                      <a:pt x="12320" y="4299"/>
                    </a:lnTo>
                    <a:lnTo>
                      <a:pt x="12439" y="4425"/>
                    </a:lnTo>
                    <a:lnTo>
                      <a:pt x="12576" y="4455"/>
                    </a:lnTo>
                    <a:lnTo>
                      <a:pt x="12685" y="4418"/>
                    </a:lnTo>
                    <a:cubicBezTo>
                      <a:pt x="12703" y="4385"/>
                      <a:pt x="12717" y="4350"/>
                      <a:pt x="12727" y="4314"/>
                    </a:cubicBezTo>
                    <a:cubicBezTo>
                      <a:pt x="12750" y="4222"/>
                      <a:pt x="12742" y="4125"/>
                      <a:pt x="12706" y="4039"/>
                    </a:cubicBezTo>
                    <a:lnTo>
                      <a:pt x="12706" y="3894"/>
                    </a:lnTo>
                    <a:lnTo>
                      <a:pt x="12724" y="3822"/>
                    </a:lnTo>
                    <a:lnTo>
                      <a:pt x="12840" y="3889"/>
                    </a:lnTo>
                    <a:lnTo>
                      <a:pt x="12901" y="3933"/>
                    </a:lnTo>
                    <a:cubicBezTo>
                      <a:pt x="12943" y="3970"/>
                      <a:pt x="12987" y="4005"/>
                      <a:pt x="13033" y="4037"/>
                    </a:cubicBezTo>
                    <a:cubicBezTo>
                      <a:pt x="13072" y="4063"/>
                      <a:pt x="13112" y="4088"/>
                      <a:pt x="13153" y="4111"/>
                    </a:cubicBezTo>
                    <a:lnTo>
                      <a:pt x="13279" y="4204"/>
                    </a:lnTo>
                    <a:lnTo>
                      <a:pt x="13409" y="4320"/>
                    </a:lnTo>
                    <a:lnTo>
                      <a:pt x="13497" y="4426"/>
                    </a:lnTo>
                    <a:lnTo>
                      <a:pt x="13646" y="4604"/>
                    </a:lnTo>
                    <a:lnTo>
                      <a:pt x="13736" y="4662"/>
                    </a:lnTo>
                    <a:lnTo>
                      <a:pt x="13914" y="4702"/>
                    </a:lnTo>
                    <a:lnTo>
                      <a:pt x="14011" y="4724"/>
                    </a:lnTo>
                    <a:lnTo>
                      <a:pt x="14211" y="4717"/>
                    </a:lnTo>
                    <a:lnTo>
                      <a:pt x="14343" y="4746"/>
                    </a:lnTo>
                    <a:lnTo>
                      <a:pt x="14331" y="4858"/>
                    </a:lnTo>
                    <a:lnTo>
                      <a:pt x="14487" y="4917"/>
                    </a:lnTo>
                    <a:lnTo>
                      <a:pt x="14563" y="4932"/>
                    </a:lnTo>
                    <a:lnTo>
                      <a:pt x="14665" y="5055"/>
                    </a:lnTo>
                    <a:cubicBezTo>
                      <a:pt x="14686" y="5090"/>
                      <a:pt x="14708" y="5125"/>
                      <a:pt x="14730" y="5159"/>
                    </a:cubicBezTo>
                    <a:cubicBezTo>
                      <a:pt x="14787" y="5245"/>
                      <a:pt x="14849" y="5328"/>
                      <a:pt x="14916" y="5406"/>
                    </a:cubicBezTo>
                    <a:lnTo>
                      <a:pt x="14958" y="5478"/>
                    </a:lnTo>
                    <a:lnTo>
                      <a:pt x="14951" y="5594"/>
                    </a:lnTo>
                    <a:cubicBezTo>
                      <a:pt x="14966" y="5643"/>
                      <a:pt x="15001" y="5682"/>
                      <a:pt x="15046" y="5700"/>
                    </a:cubicBezTo>
                    <a:cubicBezTo>
                      <a:pt x="15081" y="5714"/>
                      <a:pt x="15120" y="5714"/>
                      <a:pt x="15155" y="5700"/>
                    </a:cubicBezTo>
                    <a:lnTo>
                      <a:pt x="15241" y="5610"/>
                    </a:lnTo>
                    <a:lnTo>
                      <a:pt x="15354" y="5635"/>
                    </a:lnTo>
                    <a:lnTo>
                      <a:pt x="15403" y="5723"/>
                    </a:lnTo>
                    <a:lnTo>
                      <a:pt x="15521" y="5750"/>
                    </a:lnTo>
                    <a:lnTo>
                      <a:pt x="15616" y="5755"/>
                    </a:lnTo>
                    <a:lnTo>
                      <a:pt x="15674" y="5874"/>
                    </a:lnTo>
                    <a:lnTo>
                      <a:pt x="15716" y="5943"/>
                    </a:lnTo>
                    <a:lnTo>
                      <a:pt x="15756" y="6020"/>
                    </a:lnTo>
                    <a:lnTo>
                      <a:pt x="15769" y="6098"/>
                    </a:lnTo>
                    <a:lnTo>
                      <a:pt x="15797" y="6229"/>
                    </a:lnTo>
                    <a:lnTo>
                      <a:pt x="15651" y="6288"/>
                    </a:lnTo>
                    <a:lnTo>
                      <a:pt x="15538" y="6288"/>
                    </a:lnTo>
                    <a:lnTo>
                      <a:pt x="15480" y="6363"/>
                    </a:lnTo>
                    <a:lnTo>
                      <a:pt x="15427" y="6491"/>
                    </a:lnTo>
                    <a:lnTo>
                      <a:pt x="15305" y="6481"/>
                    </a:lnTo>
                    <a:lnTo>
                      <a:pt x="15263" y="6414"/>
                    </a:lnTo>
                    <a:cubicBezTo>
                      <a:pt x="15274" y="6398"/>
                      <a:pt x="15284" y="6382"/>
                      <a:pt x="15295" y="6366"/>
                    </a:cubicBezTo>
                    <a:cubicBezTo>
                      <a:pt x="15305" y="6350"/>
                      <a:pt x="15315" y="6334"/>
                      <a:pt x="15326" y="6318"/>
                    </a:cubicBezTo>
                    <a:lnTo>
                      <a:pt x="15136" y="6399"/>
                    </a:lnTo>
                    <a:lnTo>
                      <a:pt x="15055" y="6480"/>
                    </a:lnTo>
                    <a:lnTo>
                      <a:pt x="14951" y="6532"/>
                    </a:lnTo>
                    <a:lnTo>
                      <a:pt x="14820" y="6525"/>
                    </a:lnTo>
                    <a:lnTo>
                      <a:pt x="14820" y="6431"/>
                    </a:lnTo>
                    <a:lnTo>
                      <a:pt x="14799" y="6330"/>
                    </a:lnTo>
                    <a:lnTo>
                      <a:pt x="14780" y="6258"/>
                    </a:lnTo>
                    <a:lnTo>
                      <a:pt x="14780" y="6120"/>
                    </a:lnTo>
                    <a:cubicBezTo>
                      <a:pt x="14775" y="6084"/>
                      <a:pt x="14770" y="6047"/>
                      <a:pt x="14766" y="6011"/>
                    </a:cubicBezTo>
                    <a:cubicBezTo>
                      <a:pt x="14757" y="5930"/>
                      <a:pt x="14751" y="5848"/>
                      <a:pt x="14748" y="5767"/>
                    </a:cubicBezTo>
                    <a:lnTo>
                      <a:pt x="14692" y="5626"/>
                    </a:lnTo>
                    <a:lnTo>
                      <a:pt x="14680" y="5534"/>
                    </a:lnTo>
                    <a:lnTo>
                      <a:pt x="14581" y="5665"/>
                    </a:lnTo>
                    <a:lnTo>
                      <a:pt x="14539" y="5840"/>
                    </a:lnTo>
                    <a:lnTo>
                      <a:pt x="14478" y="5951"/>
                    </a:lnTo>
                    <a:cubicBezTo>
                      <a:pt x="14456" y="5983"/>
                      <a:pt x="14429" y="6010"/>
                      <a:pt x="14397" y="6030"/>
                    </a:cubicBezTo>
                    <a:cubicBezTo>
                      <a:pt x="14341" y="6066"/>
                      <a:pt x="14276" y="6080"/>
                      <a:pt x="14214" y="6102"/>
                    </a:cubicBezTo>
                    <a:cubicBezTo>
                      <a:pt x="14166" y="6118"/>
                      <a:pt x="14120" y="6140"/>
                      <a:pt x="14077" y="6166"/>
                    </a:cubicBezTo>
                    <a:lnTo>
                      <a:pt x="14144" y="6237"/>
                    </a:lnTo>
                    <a:cubicBezTo>
                      <a:pt x="14183" y="6237"/>
                      <a:pt x="14222" y="6242"/>
                      <a:pt x="14260" y="6252"/>
                    </a:cubicBezTo>
                    <a:cubicBezTo>
                      <a:pt x="14308" y="6264"/>
                      <a:pt x="14354" y="6284"/>
                      <a:pt x="14397" y="6311"/>
                    </a:cubicBezTo>
                    <a:lnTo>
                      <a:pt x="14302" y="6422"/>
                    </a:lnTo>
                    <a:lnTo>
                      <a:pt x="14116" y="6399"/>
                    </a:lnTo>
                    <a:lnTo>
                      <a:pt x="14014" y="6392"/>
                    </a:lnTo>
                    <a:lnTo>
                      <a:pt x="13938" y="6311"/>
                    </a:lnTo>
                    <a:lnTo>
                      <a:pt x="13796" y="6355"/>
                    </a:lnTo>
                    <a:lnTo>
                      <a:pt x="13720" y="6390"/>
                    </a:lnTo>
                    <a:lnTo>
                      <a:pt x="13666" y="6473"/>
                    </a:lnTo>
                    <a:lnTo>
                      <a:pt x="13648" y="6629"/>
                    </a:lnTo>
                    <a:cubicBezTo>
                      <a:pt x="13623" y="6645"/>
                      <a:pt x="13599" y="6664"/>
                      <a:pt x="13579" y="6686"/>
                    </a:cubicBezTo>
                    <a:cubicBezTo>
                      <a:pt x="13547" y="6718"/>
                      <a:pt x="13521" y="6757"/>
                      <a:pt x="13502" y="6799"/>
                    </a:cubicBezTo>
                    <a:lnTo>
                      <a:pt x="13471" y="6886"/>
                    </a:lnTo>
                    <a:lnTo>
                      <a:pt x="13598" y="6791"/>
                    </a:lnTo>
                    <a:lnTo>
                      <a:pt x="13761" y="6628"/>
                    </a:lnTo>
                    <a:lnTo>
                      <a:pt x="13863" y="6539"/>
                    </a:lnTo>
                    <a:lnTo>
                      <a:pt x="14007" y="6524"/>
                    </a:lnTo>
                    <a:cubicBezTo>
                      <a:pt x="14032" y="6528"/>
                      <a:pt x="14056" y="6540"/>
                      <a:pt x="14076" y="6557"/>
                    </a:cubicBezTo>
                    <a:cubicBezTo>
                      <a:pt x="14122" y="6595"/>
                      <a:pt x="14143" y="6659"/>
                      <a:pt x="14130" y="6720"/>
                    </a:cubicBezTo>
                    <a:lnTo>
                      <a:pt x="14220" y="6892"/>
                    </a:lnTo>
                    <a:lnTo>
                      <a:pt x="14227" y="6989"/>
                    </a:lnTo>
                    <a:cubicBezTo>
                      <a:pt x="14208" y="7016"/>
                      <a:pt x="14211" y="7055"/>
                      <a:pt x="14234" y="7079"/>
                    </a:cubicBezTo>
                    <a:cubicBezTo>
                      <a:pt x="14303" y="7152"/>
                      <a:pt x="14415" y="7066"/>
                      <a:pt x="14371" y="6973"/>
                    </a:cubicBezTo>
                    <a:lnTo>
                      <a:pt x="14498" y="6973"/>
                    </a:lnTo>
                    <a:lnTo>
                      <a:pt x="14700" y="7015"/>
                    </a:lnTo>
                    <a:lnTo>
                      <a:pt x="14697" y="6827"/>
                    </a:lnTo>
                    <a:lnTo>
                      <a:pt x="14739" y="6696"/>
                    </a:lnTo>
                    <a:lnTo>
                      <a:pt x="14818" y="6696"/>
                    </a:lnTo>
                    <a:lnTo>
                      <a:pt x="14882" y="6777"/>
                    </a:lnTo>
                    <a:lnTo>
                      <a:pt x="14965" y="6878"/>
                    </a:lnTo>
                    <a:cubicBezTo>
                      <a:pt x="15005" y="6910"/>
                      <a:pt x="15027" y="6961"/>
                      <a:pt x="15025" y="7013"/>
                    </a:cubicBezTo>
                    <a:cubicBezTo>
                      <a:pt x="15023" y="7087"/>
                      <a:pt x="14976" y="7152"/>
                      <a:pt x="14909" y="7172"/>
                    </a:cubicBezTo>
                    <a:lnTo>
                      <a:pt x="14863" y="7275"/>
                    </a:lnTo>
                    <a:lnTo>
                      <a:pt x="14759" y="7388"/>
                    </a:lnTo>
                    <a:lnTo>
                      <a:pt x="14713" y="7589"/>
                    </a:lnTo>
                    <a:lnTo>
                      <a:pt x="14646" y="7618"/>
                    </a:lnTo>
                    <a:lnTo>
                      <a:pt x="14597" y="7756"/>
                    </a:lnTo>
                    <a:cubicBezTo>
                      <a:pt x="14605" y="7815"/>
                      <a:pt x="14590" y="7873"/>
                      <a:pt x="14556" y="7919"/>
                    </a:cubicBezTo>
                    <a:cubicBezTo>
                      <a:pt x="14517" y="7972"/>
                      <a:pt x="14457" y="8003"/>
                      <a:pt x="14394" y="8003"/>
                    </a:cubicBezTo>
                    <a:cubicBezTo>
                      <a:pt x="14339" y="8054"/>
                      <a:pt x="14257" y="8049"/>
                      <a:pt x="14208" y="7993"/>
                    </a:cubicBezTo>
                    <a:cubicBezTo>
                      <a:pt x="14161" y="7939"/>
                      <a:pt x="14161" y="7855"/>
                      <a:pt x="14208" y="7801"/>
                    </a:cubicBezTo>
                    <a:cubicBezTo>
                      <a:pt x="14245" y="7760"/>
                      <a:pt x="14270" y="7709"/>
                      <a:pt x="14278" y="7653"/>
                    </a:cubicBezTo>
                    <a:cubicBezTo>
                      <a:pt x="14287" y="7592"/>
                      <a:pt x="14276" y="7530"/>
                      <a:pt x="14248" y="7477"/>
                    </a:cubicBezTo>
                    <a:lnTo>
                      <a:pt x="14129" y="7739"/>
                    </a:lnTo>
                    <a:cubicBezTo>
                      <a:pt x="14099" y="7772"/>
                      <a:pt x="14069" y="7805"/>
                      <a:pt x="14038" y="7838"/>
                    </a:cubicBezTo>
                    <a:cubicBezTo>
                      <a:pt x="13983" y="7899"/>
                      <a:pt x="13927" y="7960"/>
                      <a:pt x="13874" y="8023"/>
                    </a:cubicBezTo>
                    <a:cubicBezTo>
                      <a:pt x="13811" y="8097"/>
                      <a:pt x="13750" y="8173"/>
                      <a:pt x="13692" y="8251"/>
                    </a:cubicBezTo>
                    <a:cubicBezTo>
                      <a:pt x="13674" y="8300"/>
                      <a:pt x="13662" y="8353"/>
                      <a:pt x="13658" y="8406"/>
                    </a:cubicBezTo>
                    <a:cubicBezTo>
                      <a:pt x="13652" y="8468"/>
                      <a:pt x="13657" y="8531"/>
                      <a:pt x="13671" y="8591"/>
                    </a:cubicBezTo>
                    <a:lnTo>
                      <a:pt x="13815" y="8608"/>
                    </a:lnTo>
                    <a:cubicBezTo>
                      <a:pt x="13848" y="8648"/>
                      <a:pt x="13863" y="8702"/>
                      <a:pt x="13854" y="8754"/>
                    </a:cubicBezTo>
                    <a:cubicBezTo>
                      <a:pt x="13842" y="8831"/>
                      <a:pt x="13785" y="8890"/>
                      <a:pt x="13713" y="8902"/>
                    </a:cubicBezTo>
                    <a:cubicBezTo>
                      <a:pt x="13663" y="8907"/>
                      <a:pt x="13617" y="8928"/>
                      <a:pt x="13578" y="8961"/>
                    </a:cubicBezTo>
                    <a:cubicBezTo>
                      <a:pt x="13521" y="9010"/>
                      <a:pt x="13486" y="9080"/>
                      <a:pt x="13457" y="9151"/>
                    </a:cubicBezTo>
                    <a:cubicBezTo>
                      <a:pt x="13436" y="9205"/>
                      <a:pt x="13417" y="9261"/>
                      <a:pt x="13390" y="9312"/>
                    </a:cubicBezTo>
                    <a:cubicBezTo>
                      <a:pt x="13361" y="9365"/>
                      <a:pt x="13323" y="9412"/>
                      <a:pt x="13290" y="9462"/>
                    </a:cubicBezTo>
                    <a:cubicBezTo>
                      <a:pt x="13253" y="9518"/>
                      <a:pt x="13221" y="9578"/>
                      <a:pt x="13195" y="9641"/>
                    </a:cubicBezTo>
                    <a:lnTo>
                      <a:pt x="13153" y="9816"/>
                    </a:lnTo>
                    <a:lnTo>
                      <a:pt x="13113" y="10014"/>
                    </a:lnTo>
                    <a:lnTo>
                      <a:pt x="13227" y="10272"/>
                    </a:lnTo>
                    <a:lnTo>
                      <a:pt x="13282" y="10524"/>
                    </a:lnTo>
                    <a:lnTo>
                      <a:pt x="13227" y="10658"/>
                    </a:lnTo>
                    <a:cubicBezTo>
                      <a:pt x="13128" y="10708"/>
                      <a:pt x="13040" y="10780"/>
                      <a:pt x="12969" y="10870"/>
                    </a:cubicBezTo>
                    <a:cubicBezTo>
                      <a:pt x="12918" y="10934"/>
                      <a:pt x="12878" y="11005"/>
                      <a:pt x="12834" y="11075"/>
                    </a:cubicBezTo>
                    <a:cubicBezTo>
                      <a:pt x="12768" y="11180"/>
                      <a:pt x="12696" y="11282"/>
                      <a:pt x="12646" y="11397"/>
                    </a:cubicBezTo>
                    <a:cubicBezTo>
                      <a:pt x="12614" y="11470"/>
                      <a:pt x="12591" y="11550"/>
                      <a:pt x="12537" y="11607"/>
                    </a:cubicBezTo>
                    <a:cubicBezTo>
                      <a:pt x="12460" y="11689"/>
                      <a:pt x="12338" y="11706"/>
                      <a:pt x="12270" y="11797"/>
                    </a:cubicBezTo>
                    <a:cubicBezTo>
                      <a:pt x="12214" y="11872"/>
                      <a:pt x="12209" y="11977"/>
                      <a:pt x="12258" y="12057"/>
                    </a:cubicBezTo>
                    <a:lnTo>
                      <a:pt x="12300" y="12215"/>
                    </a:lnTo>
                    <a:lnTo>
                      <a:pt x="12404" y="12462"/>
                    </a:lnTo>
                    <a:lnTo>
                      <a:pt x="12515" y="12738"/>
                    </a:lnTo>
                    <a:cubicBezTo>
                      <a:pt x="12556" y="12789"/>
                      <a:pt x="12589" y="12847"/>
                      <a:pt x="12613" y="12909"/>
                    </a:cubicBezTo>
                    <a:cubicBezTo>
                      <a:pt x="12652" y="13010"/>
                      <a:pt x="12665" y="13119"/>
                      <a:pt x="12662" y="13228"/>
                    </a:cubicBezTo>
                    <a:cubicBezTo>
                      <a:pt x="12659" y="13331"/>
                      <a:pt x="12641" y="13436"/>
                      <a:pt x="12587" y="13522"/>
                    </a:cubicBezTo>
                    <a:cubicBezTo>
                      <a:pt x="12538" y="13603"/>
                      <a:pt x="12461" y="13661"/>
                      <a:pt x="12374" y="13685"/>
                    </a:cubicBezTo>
                    <a:cubicBezTo>
                      <a:pt x="12357" y="13669"/>
                      <a:pt x="12345" y="13649"/>
                      <a:pt x="12339" y="13626"/>
                    </a:cubicBezTo>
                    <a:cubicBezTo>
                      <a:pt x="12321" y="13557"/>
                      <a:pt x="12355" y="13485"/>
                      <a:pt x="12418" y="13461"/>
                    </a:cubicBezTo>
                    <a:cubicBezTo>
                      <a:pt x="12408" y="13436"/>
                      <a:pt x="12396" y="13412"/>
                      <a:pt x="12384" y="13389"/>
                    </a:cubicBezTo>
                    <a:cubicBezTo>
                      <a:pt x="12346" y="13322"/>
                      <a:pt x="12297" y="13263"/>
                      <a:pt x="12240" y="13214"/>
                    </a:cubicBezTo>
                    <a:lnTo>
                      <a:pt x="12143" y="13081"/>
                    </a:lnTo>
                    <a:cubicBezTo>
                      <a:pt x="12128" y="13006"/>
                      <a:pt x="12114" y="12931"/>
                      <a:pt x="12101" y="12856"/>
                    </a:cubicBezTo>
                    <a:cubicBezTo>
                      <a:pt x="12089" y="12787"/>
                      <a:pt x="12076" y="12716"/>
                      <a:pt x="12043" y="12656"/>
                    </a:cubicBezTo>
                    <a:cubicBezTo>
                      <a:pt x="11992" y="12563"/>
                      <a:pt x="11903" y="12506"/>
                      <a:pt x="11804" y="12487"/>
                    </a:cubicBezTo>
                    <a:cubicBezTo>
                      <a:pt x="11728" y="12473"/>
                      <a:pt x="11650" y="12483"/>
                      <a:pt x="11578" y="12515"/>
                    </a:cubicBezTo>
                    <a:cubicBezTo>
                      <a:pt x="11541" y="12556"/>
                      <a:pt x="11487" y="12576"/>
                      <a:pt x="11433" y="12566"/>
                    </a:cubicBezTo>
                    <a:cubicBezTo>
                      <a:pt x="11359" y="12553"/>
                      <a:pt x="11303" y="12489"/>
                      <a:pt x="11294" y="12410"/>
                    </a:cubicBezTo>
                    <a:lnTo>
                      <a:pt x="11069" y="12447"/>
                    </a:lnTo>
                    <a:lnTo>
                      <a:pt x="10769" y="12485"/>
                    </a:lnTo>
                    <a:cubicBezTo>
                      <a:pt x="10692" y="12422"/>
                      <a:pt x="10581" y="12447"/>
                      <a:pt x="10533" y="12536"/>
                    </a:cubicBezTo>
                    <a:cubicBezTo>
                      <a:pt x="10477" y="12642"/>
                      <a:pt x="10535" y="12774"/>
                      <a:pt x="10647" y="12796"/>
                    </a:cubicBezTo>
                    <a:cubicBezTo>
                      <a:pt x="10640" y="12843"/>
                      <a:pt x="10601" y="12878"/>
                      <a:pt x="10556" y="12878"/>
                    </a:cubicBezTo>
                    <a:cubicBezTo>
                      <a:pt x="10517" y="12877"/>
                      <a:pt x="10484" y="12849"/>
                      <a:pt x="10448" y="12833"/>
                    </a:cubicBezTo>
                    <a:cubicBezTo>
                      <a:pt x="10387" y="12806"/>
                      <a:pt x="10318" y="12811"/>
                      <a:pt x="10262" y="12848"/>
                    </a:cubicBezTo>
                    <a:lnTo>
                      <a:pt x="9890" y="12736"/>
                    </a:lnTo>
                    <a:lnTo>
                      <a:pt x="9698" y="12744"/>
                    </a:lnTo>
                    <a:lnTo>
                      <a:pt x="9561" y="12781"/>
                    </a:lnTo>
                    <a:cubicBezTo>
                      <a:pt x="9511" y="12813"/>
                      <a:pt x="9459" y="12842"/>
                      <a:pt x="9405" y="12868"/>
                    </a:cubicBezTo>
                    <a:cubicBezTo>
                      <a:pt x="9327" y="12905"/>
                      <a:pt x="9245" y="12935"/>
                      <a:pt x="9161" y="12957"/>
                    </a:cubicBezTo>
                    <a:cubicBezTo>
                      <a:pt x="9135" y="12986"/>
                      <a:pt x="9104" y="13011"/>
                      <a:pt x="9071" y="13031"/>
                    </a:cubicBezTo>
                    <a:cubicBezTo>
                      <a:pt x="8994" y="13076"/>
                      <a:pt x="8903" y="13092"/>
                      <a:pt x="8837" y="13154"/>
                    </a:cubicBezTo>
                    <a:cubicBezTo>
                      <a:pt x="8802" y="13187"/>
                      <a:pt x="8777" y="13230"/>
                      <a:pt x="8765" y="13278"/>
                    </a:cubicBezTo>
                    <a:cubicBezTo>
                      <a:pt x="8753" y="13328"/>
                      <a:pt x="8742" y="13379"/>
                      <a:pt x="8730" y="13429"/>
                    </a:cubicBezTo>
                    <a:cubicBezTo>
                      <a:pt x="8716" y="13488"/>
                      <a:pt x="8701" y="13548"/>
                      <a:pt x="8686" y="13607"/>
                    </a:cubicBezTo>
                    <a:lnTo>
                      <a:pt x="8681" y="13783"/>
                    </a:lnTo>
                    <a:cubicBezTo>
                      <a:pt x="8682" y="13874"/>
                      <a:pt x="8671" y="13964"/>
                      <a:pt x="8649" y="14052"/>
                    </a:cubicBezTo>
                    <a:cubicBezTo>
                      <a:pt x="8626" y="14140"/>
                      <a:pt x="8593" y="14224"/>
                      <a:pt x="8549" y="14302"/>
                    </a:cubicBezTo>
                    <a:cubicBezTo>
                      <a:pt x="8561" y="14389"/>
                      <a:pt x="8581" y="14474"/>
                      <a:pt x="8607" y="14557"/>
                    </a:cubicBezTo>
                    <a:cubicBezTo>
                      <a:pt x="8651" y="14698"/>
                      <a:pt x="8715" y="14833"/>
                      <a:pt x="8795" y="14955"/>
                    </a:cubicBezTo>
                    <a:lnTo>
                      <a:pt x="8872" y="15104"/>
                    </a:lnTo>
                    <a:lnTo>
                      <a:pt x="8990" y="15311"/>
                    </a:lnTo>
                    <a:cubicBezTo>
                      <a:pt x="9060" y="15309"/>
                      <a:pt x="9128" y="15325"/>
                      <a:pt x="9192" y="15356"/>
                    </a:cubicBezTo>
                    <a:cubicBezTo>
                      <a:pt x="9236" y="15378"/>
                      <a:pt x="9277" y="15408"/>
                      <a:pt x="9322" y="15430"/>
                    </a:cubicBezTo>
                    <a:cubicBezTo>
                      <a:pt x="9377" y="15457"/>
                      <a:pt x="9437" y="15472"/>
                      <a:pt x="9498" y="15479"/>
                    </a:cubicBezTo>
                    <a:cubicBezTo>
                      <a:pt x="9657" y="15497"/>
                      <a:pt x="9815" y="15460"/>
                      <a:pt x="9969" y="15415"/>
                    </a:cubicBezTo>
                    <a:cubicBezTo>
                      <a:pt x="10055" y="15390"/>
                      <a:pt x="10140" y="15363"/>
                      <a:pt x="10224" y="15333"/>
                    </a:cubicBezTo>
                    <a:cubicBezTo>
                      <a:pt x="10255" y="15283"/>
                      <a:pt x="10280" y="15230"/>
                      <a:pt x="10298" y="15173"/>
                    </a:cubicBezTo>
                    <a:cubicBezTo>
                      <a:pt x="10323" y="15097"/>
                      <a:pt x="10335" y="15016"/>
                      <a:pt x="10333" y="14936"/>
                    </a:cubicBezTo>
                    <a:lnTo>
                      <a:pt x="10419" y="14730"/>
                    </a:lnTo>
                    <a:lnTo>
                      <a:pt x="10705" y="14612"/>
                    </a:lnTo>
                    <a:lnTo>
                      <a:pt x="10907" y="14582"/>
                    </a:lnTo>
                    <a:lnTo>
                      <a:pt x="11139" y="14560"/>
                    </a:lnTo>
                    <a:lnTo>
                      <a:pt x="11290" y="14604"/>
                    </a:lnTo>
                    <a:lnTo>
                      <a:pt x="11318" y="14728"/>
                    </a:lnTo>
                    <a:cubicBezTo>
                      <a:pt x="11308" y="14764"/>
                      <a:pt x="11292" y="14798"/>
                      <a:pt x="11272" y="14828"/>
                    </a:cubicBezTo>
                    <a:cubicBezTo>
                      <a:pt x="11236" y="14881"/>
                      <a:pt x="11187" y="14922"/>
                      <a:pt x="11130" y="14947"/>
                    </a:cubicBezTo>
                    <a:cubicBezTo>
                      <a:pt x="11128" y="15011"/>
                      <a:pt x="11128" y="15075"/>
                      <a:pt x="11130" y="15139"/>
                    </a:cubicBezTo>
                    <a:cubicBezTo>
                      <a:pt x="11132" y="15208"/>
                      <a:pt x="11137" y="15278"/>
                      <a:pt x="11119" y="15344"/>
                    </a:cubicBezTo>
                    <a:cubicBezTo>
                      <a:pt x="11101" y="15410"/>
                      <a:pt x="11062" y="15466"/>
                      <a:pt x="11009" y="15505"/>
                    </a:cubicBezTo>
                    <a:cubicBezTo>
                      <a:pt x="11037" y="15517"/>
                      <a:pt x="11060" y="15540"/>
                      <a:pt x="11072" y="15569"/>
                    </a:cubicBezTo>
                    <a:cubicBezTo>
                      <a:pt x="11115" y="15670"/>
                      <a:pt x="11039" y="15782"/>
                      <a:pt x="10935" y="15772"/>
                    </a:cubicBezTo>
                    <a:cubicBezTo>
                      <a:pt x="10909" y="15783"/>
                      <a:pt x="10889" y="15807"/>
                      <a:pt x="10882" y="15836"/>
                    </a:cubicBezTo>
                    <a:cubicBezTo>
                      <a:pt x="10871" y="15877"/>
                      <a:pt x="10886" y="15921"/>
                      <a:pt x="10916" y="15949"/>
                    </a:cubicBezTo>
                    <a:cubicBezTo>
                      <a:pt x="10994" y="16022"/>
                      <a:pt x="11116" y="15982"/>
                      <a:pt x="11142" y="15875"/>
                    </a:cubicBezTo>
                    <a:lnTo>
                      <a:pt x="11369" y="15757"/>
                    </a:lnTo>
                    <a:cubicBezTo>
                      <a:pt x="11387" y="15722"/>
                      <a:pt x="11410" y="15692"/>
                      <a:pt x="11439" y="15668"/>
                    </a:cubicBezTo>
                    <a:cubicBezTo>
                      <a:pt x="11497" y="15617"/>
                      <a:pt x="11572" y="15593"/>
                      <a:pt x="11647" y="15601"/>
                    </a:cubicBezTo>
                    <a:cubicBezTo>
                      <a:pt x="11673" y="15627"/>
                      <a:pt x="11685" y="15663"/>
                      <a:pt x="11682" y="15700"/>
                    </a:cubicBezTo>
                    <a:cubicBezTo>
                      <a:pt x="11679" y="15738"/>
                      <a:pt x="11662" y="15770"/>
                      <a:pt x="11634" y="15789"/>
                    </a:cubicBezTo>
                    <a:cubicBezTo>
                      <a:pt x="11584" y="15823"/>
                      <a:pt x="11514" y="15805"/>
                      <a:pt x="11487" y="15742"/>
                    </a:cubicBezTo>
                    <a:lnTo>
                      <a:pt x="11471" y="15865"/>
                    </a:lnTo>
                    <a:lnTo>
                      <a:pt x="11715" y="15865"/>
                    </a:lnTo>
                    <a:lnTo>
                      <a:pt x="11945" y="15842"/>
                    </a:lnTo>
                    <a:lnTo>
                      <a:pt x="12161" y="15860"/>
                    </a:lnTo>
                    <a:lnTo>
                      <a:pt x="12272" y="15949"/>
                    </a:lnTo>
                    <a:cubicBezTo>
                      <a:pt x="12282" y="15999"/>
                      <a:pt x="12277" y="16052"/>
                      <a:pt x="12259" y="16099"/>
                    </a:cubicBezTo>
                    <a:cubicBezTo>
                      <a:pt x="12238" y="16156"/>
                      <a:pt x="12199" y="16203"/>
                      <a:pt x="12150" y="16233"/>
                    </a:cubicBezTo>
                    <a:lnTo>
                      <a:pt x="12124" y="16495"/>
                    </a:lnTo>
                    <a:lnTo>
                      <a:pt x="12150" y="16676"/>
                    </a:lnTo>
                    <a:lnTo>
                      <a:pt x="12166" y="16791"/>
                    </a:lnTo>
                    <a:lnTo>
                      <a:pt x="12236" y="16910"/>
                    </a:lnTo>
                    <a:lnTo>
                      <a:pt x="12340" y="17004"/>
                    </a:lnTo>
                    <a:lnTo>
                      <a:pt x="12530" y="17140"/>
                    </a:lnTo>
                    <a:lnTo>
                      <a:pt x="12662" y="17184"/>
                    </a:lnTo>
                    <a:cubicBezTo>
                      <a:pt x="12691" y="17185"/>
                      <a:pt x="12720" y="17183"/>
                      <a:pt x="12748" y="17177"/>
                    </a:cubicBezTo>
                    <a:cubicBezTo>
                      <a:pt x="12813" y="17164"/>
                      <a:pt x="12873" y="17133"/>
                      <a:pt x="12924" y="17088"/>
                    </a:cubicBezTo>
                    <a:cubicBezTo>
                      <a:pt x="12961" y="17031"/>
                      <a:pt x="13014" y="16988"/>
                      <a:pt x="13075" y="16965"/>
                    </a:cubicBezTo>
                    <a:cubicBezTo>
                      <a:pt x="13126" y="16945"/>
                      <a:pt x="13182" y="16940"/>
                      <a:pt x="13235" y="16950"/>
                    </a:cubicBezTo>
                    <a:cubicBezTo>
                      <a:pt x="13325" y="16961"/>
                      <a:pt x="13415" y="16973"/>
                      <a:pt x="13505" y="16987"/>
                    </a:cubicBezTo>
                    <a:cubicBezTo>
                      <a:pt x="13590" y="17000"/>
                      <a:pt x="13675" y="17014"/>
                      <a:pt x="13760" y="17029"/>
                    </a:cubicBezTo>
                    <a:cubicBezTo>
                      <a:pt x="13780" y="17020"/>
                      <a:pt x="13800" y="17008"/>
                      <a:pt x="13818" y="16994"/>
                    </a:cubicBezTo>
                    <a:cubicBezTo>
                      <a:pt x="13861" y="16962"/>
                      <a:pt x="13896" y="16918"/>
                      <a:pt x="13920" y="16868"/>
                    </a:cubicBezTo>
                    <a:cubicBezTo>
                      <a:pt x="13958" y="16829"/>
                      <a:pt x="13988" y="16782"/>
                      <a:pt x="14008" y="16730"/>
                    </a:cubicBezTo>
                    <a:cubicBezTo>
                      <a:pt x="14027" y="16682"/>
                      <a:pt x="14036" y="16630"/>
                      <a:pt x="14036" y="16577"/>
                    </a:cubicBezTo>
                    <a:lnTo>
                      <a:pt x="14105" y="16446"/>
                    </a:lnTo>
                    <a:lnTo>
                      <a:pt x="14184" y="16355"/>
                    </a:lnTo>
                    <a:lnTo>
                      <a:pt x="14303" y="16315"/>
                    </a:lnTo>
                    <a:lnTo>
                      <a:pt x="14386" y="16229"/>
                    </a:lnTo>
                    <a:lnTo>
                      <a:pt x="14463" y="16155"/>
                    </a:lnTo>
                    <a:lnTo>
                      <a:pt x="14572" y="16091"/>
                    </a:lnTo>
                    <a:lnTo>
                      <a:pt x="14694" y="16026"/>
                    </a:lnTo>
                    <a:lnTo>
                      <a:pt x="14775" y="15863"/>
                    </a:lnTo>
                    <a:lnTo>
                      <a:pt x="14865" y="15780"/>
                    </a:lnTo>
                    <a:lnTo>
                      <a:pt x="15009" y="15717"/>
                    </a:lnTo>
                    <a:lnTo>
                      <a:pt x="15065" y="15847"/>
                    </a:lnTo>
                    <a:lnTo>
                      <a:pt x="14965" y="15940"/>
                    </a:lnTo>
                    <a:cubicBezTo>
                      <a:pt x="14932" y="15958"/>
                      <a:pt x="14915" y="15998"/>
                      <a:pt x="14924" y="16036"/>
                    </a:cubicBezTo>
                    <a:cubicBezTo>
                      <a:pt x="14946" y="16129"/>
                      <a:pt x="15067" y="16139"/>
                      <a:pt x="15103" y="16051"/>
                    </a:cubicBezTo>
                    <a:lnTo>
                      <a:pt x="15193" y="15920"/>
                    </a:lnTo>
                    <a:lnTo>
                      <a:pt x="15214" y="15722"/>
                    </a:lnTo>
                    <a:cubicBezTo>
                      <a:pt x="15240" y="15695"/>
                      <a:pt x="15275" y="15682"/>
                      <a:pt x="15311" y="15686"/>
                    </a:cubicBezTo>
                    <a:cubicBezTo>
                      <a:pt x="15369" y="15692"/>
                      <a:pt x="15415" y="15740"/>
                      <a:pt x="15472" y="15750"/>
                    </a:cubicBezTo>
                    <a:cubicBezTo>
                      <a:pt x="15522" y="15759"/>
                      <a:pt x="15573" y="15736"/>
                      <a:pt x="15622" y="15750"/>
                    </a:cubicBezTo>
                    <a:cubicBezTo>
                      <a:pt x="15665" y="15761"/>
                      <a:pt x="15697" y="15796"/>
                      <a:pt x="15708" y="15841"/>
                    </a:cubicBezTo>
                    <a:lnTo>
                      <a:pt x="15897" y="15759"/>
                    </a:lnTo>
                    <a:cubicBezTo>
                      <a:pt x="15912" y="15738"/>
                      <a:pt x="15931" y="15720"/>
                      <a:pt x="15952" y="15705"/>
                    </a:cubicBezTo>
                    <a:cubicBezTo>
                      <a:pt x="16001" y="15671"/>
                      <a:pt x="16061" y="15658"/>
                      <a:pt x="16119" y="15668"/>
                    </a:cubicBezTo>
                    <a:cubicBezTo>
                      <a:pt x="16169" y="15681"/>
                      <a:pt x="16221" y="15683"/>
                      <a:pt x="16273" y="15676"/>
                    </a:cubicBezTo>
                    <a:cubicBezTo>
                      <a:pt x="16322" y="15668"/>
                      <a:pt x="16370" y="15652"/>
                      <a:pt x="16414" y="15626"/>
                    </a:cubicBezTo>
                    <a:cubicBezTo>
                      <a:pt x="16471" y="15600"/>
                      <a:pt x="16522" y="15564"/>
                      <a:pt x="16568" y="15520"/>
                    </a:cubicBezTo>
                    <a:cubicBezTo>
                      <a:pt x="16610" y="15478"/>
                      <a:pt x="16646" y="15430"/>
                      <a:pt x="16674" y="15376"/>
                    </a:cubicBezTo>
                    <a:cubicBezTo>
                      <a:pt x="16701" y="15337"/>
                      <a:pt x="16735" y="15305"/>
                      <a:pt x="16774" y="15280"/>
                    </a:cubicBezTo>
                    <a:cubicBezTo>
                      <a:pt x="16825" y="15248"/>
                      <a:pt x="16882" y="15230"/>
                      <a:pt x="16941" y="15228"/>
                    </a:cubicBezTo>
                    <a:lnTo>
                      <a:pt x="16912" y="15376"/>
                    </a:lnTo>
                    <a:lnTo>
                      <a:pt x="17051" y="15371"/>
                    </a:lnTo>
                    <a:lnTo>
                      <a:pt x="17222" y="15364"/>
                    </a:lnTo>
                    <a:lnTo>
                      <a:pt x="17277" y="15457"/>
                    </a:lnTo>
                    <a:lnTo>
                      <a:pt x="17382" y="15457"/>
                    </a:lnTo>
                    <a:lnTo>
                      <a:pt x="17563" y="15484"/>
                    </a:lnTo>
                    <a:cubicBezTo>
                      <a:pt x="17620" y="15517"/>
                      <a:pt x="17682" y="15541"/>
                      <a:pt x="17745" y="15558"/>
                    </a:cubicBezTo>
                    <a:cubicBezTo>
                      <a:pt x="17822" y="15578"/>
                      <a:pt x="17901" y="15585"/>
                      <a:pt x="17980" y="15580"/>
                    </a:cubicBezTo>
                    <a:cubicBezTo>
                      <a:pt x="18020" y="15573"/>
                      <a:pt x="18059" y="15561"/>
                      <a:pt x="18096" y="15543"/>
                    </a:cubicBezTo>
                    <a:cubicBezTo>
                      <a:pt x="18150" y="15518"/>
                      <a:pt x="18199" y="15483"/>
                      <a:pt x="18251" y="15454"/>
                    </a:cubicBezTo>
                    <a:cubicBezTo>
                      <a:pt x="18310" y="15421"/>
                      <a:pt x="18373" y="15396"/>
                      <a:pt x="18437" y="15378"/>
                    </a:cubicBezTo>
                    <a:cubicBezTo>
                      <a:pt x="18482" y="15358"/>
                      <a:pt x="18526" y="15337"/>
                      <a:pt x="18569" y="15316"/>
                    </a:cubicBezTo>
                    <a:cubicBezTo>
                      <a:pt x="18610" y="15296"/>
                      <a:pt x="18651" y="15275"/>
                      <a:pt x="18694" y="15261"/>
                    </a:cubicBezTo>
                    <a:cubicBezTo>
                      <a:pt x="18742" y="15247"/>
                      <a:pt x="18791" y="15242"/>
                      <a:pt x="18840" y="15246"/>
                    </a:cubicBezTo>
                    <a:lnTo>
                      <a:pt x="18942" y="15232"/>
                    </a:lnTo>
                    <a:lnTo>
                      <a:pt x="19062" y="15343"/>
                    </a:lnTo>
                    <a:lnTo>
                      <a:pt x="19037" y="15464"/>
                    </a:lnTo>
                    <a:lnTo>
                      <a:pt x="19096" y="15522"/>
                    </a:lnTo>
                    <a:lnTo>
                      <a:pt x="19177" y="15535"/>
                    </a:lnTo>
                    <a:cubicBezTo>
                      <a:pt x="19178" y="15563"/>
                      <a:pt x="19179" y="15591"/>
                      <a:pt x="19180" y="15619"/>
                    </a:cubicBezTo>
                    <a:cubicBezTo>
                      <a:pt x="19180" y="15657"/>
                      <a:pt x="19180" y="15696"/>
                      <a:pt x="19180" y="15735"/>
                    </a:cubicBezTo>
                    <a:cubicBezTo>
                      <a:pt x="19210" y="15759"/>
                      <a:pt x="19244" y="15776"/>
                      <a:pt x="19281" y="15784"/>
                    </a:cubicBezTo>
                    <a:cubicBezTo>
                      <a:pt x="19315" y="15791"/>
                      <a:pt x="19350" y="15791"/>
                      <a:pt x="19383" y="15784"/>
                    </a:cubicBezTo>
                    <a:lnTo>
                      <a:pt x="19461" y="15703"/>
                    </a:lnTo>
                    <a:lnTo>
                      <a:pt x="19622" y="15601"/>
                    </a:lnTo>
                    <a:lnTo>
                      <a:pt x="19682" y="15557"/>
                    </a:lnTo>
                    <a:lnTo>
                      <a:pt x="19823" y="15461"/>
                    </a:lnTo>
                    <a:lnTo>
                      <a:pt x="19946" y="15414"/>
                    </a:lnTo>
                    <a:lnTo>
                      <a:pt x="20087" y="15436"/>
                    </a:lnTo>
                    <a:lnTo>
                      <a:pt x="20392" y="15113"/>
                    </a:lnTo>
                    <a:cubicBezTo>
                      <a:pt x="20433" y="15083"/>
                      <a:pt x="20473" y="15051"/>
                      <a:pt x="20510" y="15016"/>
                    </a:cubicBezTo>
                    <a:cubicBezTo>
                      <a:pt x="20554" y="14975"/>
                      <a:pt x="20595" y="14931"/>
                      <a:pt x="20633" y="14883"/>
                    </a:cubicBezTo>
                    <a:cubicBezTo>
                      <a:pt x="20671" y="14828"/>
                      <a:pt x="20703" y="14769"/>
                      <a:pt x="20731" y="14708"/>
                    </a:cubicBezTo>
                    <a:cubicBezTo>
                      <a:pt x="20760" y="14642"/>
                      <a:pt x="20782" y="14573"/>
                      <a:pt x="20798" y="14502"/>
                    </a:cubicBezTo>
                    <a:lnTo>
                      <a:pt x="20854" y="14369"/>
                    </a:lnTo>
                    <a:lnTo>
                      <a:pt x="21220" y="14097"/>
                    </a:lnTo>
                    <a:lnTo>
                      <a:pt x="21600" y="13667"/>
                    </a:lnTo>
                    <a:cubicBezTo>
                      <a:pt x="20995" y="15418"/>
                      <a:pt x="20065" y="17021"/>
                      <a:pt x="18866" y="18381"/>
                    </a:cubicBezTo>
                    <a:cubicBezTo>
                      <a:pt x="17655" y="19753"/>
                      <a:pt x="16194" y="20848"/>
                      <a:pt x="14574" y="21600"/>
                    </a:cubicBezTo>
                    <a:lnTo>
                      <a:pt x="14750" y="20991"/>
                    </a:lnTo>
                    <a:lnTo>
                      <a:pt x="14599" y="20978"/>
                    </a:lnTo>
                    <a:lnTo>
                      <a:pt x="14486" y="20965"/>
                    </a:lnTo>
                    <a:lnTo>
                      <a:pt x="14417" y="20987"/>
                    </a:lnTo>
                    <a:lnTo>
                      <a:pt x="14284" y="21002"/>
                    </a:lnTo>
                    <a:lnTo>
                      <a:pt x="14142" y="21022"/>
                    </a:lnTo>
                    <a:cubicBezTo>
                      <a:pt x="14098" y="21025"/>
                      <a:pt x="14053" y="21027"/>
                      <a:pt x="14008" y="21029"/>
                    </a:cubicBezTo>
                    <a:cubicBezTo>
                      <a:pt x="13951" y="21032"/>
                      <a:pt x="13895" y="21035"/>
                      <a:pt x="13838" y="21037"/>
                    </a:cubicBezTo>
                    <a:lnTo>
                      <a:pt x="13664" y="21022"/>
                    </a:lnTo>
                    <a:lnTo>
                      <a:pt x="13606" y="20927"/>
                    </a:lnTo>
                    <a:lnTo>
                      <a:pt x="13627" y="20853"/>
                    </a:lnTo>
                    <a:lnTo>
                      <a:pt x="13627" y="20782"/>
                    </a:lnTo>
                    <a:cubicBezTo>
                      <a:pt x="13595" y="20753"/>
                      <a:pt x="13563" y="20725"/>
                      <a:pt x="13532" y="20695"/>
                    </a:cubicBezTo>
                    <a:cubicBezTo>
                      <a:pt x="13497" y="20661"/>
                      <a:pt x="13462" y="20627"/>
                      <a:pt x="13428" y="20591"/>
                    </a:cubicBezTo>
                    <a:lnTo>
                      <a:pt x="13262" y="20421"/>
                    </a:lnTo>
                    <a:lnTo>
                      <a:pt x="13165" y="20251"/>
                    </a:lnTo>
                    <a:lnTo>
                      <a:pt x="13097" y="20206"/>
                    </a:lnTo>
                    <a:lnTo>
                      <a:pt x="12974" y="20132"/>
                    </a:lnTo>
                    <a:lnTo>
                      <a:pt x="12851" y="20147"/>
                    </a:lnTo>
                    <a:lnTo>
                      <a:pt x="12679" y="20118"/>
                    </a:lnTo>
                    <a:lnTo>
                      <a:pt x="12675" y="20031"/>
                    </a:lnTo>
                    <a:lnTo>
                      <a:pt x="12730" y="19989"/>
                    </a:lnTo>
                    <a:lnTo>
                      <a:pt x="12668" y="19829"/>
                    </a:lnTo>
                    <a:lnTo>
                      <a:pt x="12668" y="19747"/>
                    </a:lnTo>
                    <a:lnTo>
                      <a:pt x="12772" y="19680"/>
                    </a:lnTo>
                    <a:lnTo>
                      <a:pt x="12881" y="19598"/>
                    </a:lnTo>
                    <a:lnTo>
                      <a:pt x="12969" y="19517"/>
                    </a:lnTo>
                    <a:lnTo>
                      <a:pt x="12869" y="19465"/>
                    </a:lnTo>
                    <a:lnTo>
                      <a:pt x="12831" y="19350"/>
                    </a:lnTo>
                    <a:lnTo>
                      <a:pt x="12879" y="19115"/>
                    </a:lnTo>
                    <a:lnTo>
                      <a:pt x="12946" y="19011"/>
                    </a:lnTo>
                    <a:lnTo>
                      <a:pt x="12995" y="18937"/>
                    </a:lnTo>
                    <a:lnTo>
                      <a:pt x="13009" y="18841"/>
                    </a:lnTo>
                    <a:cubicBezTo>
                      <a:pt x="13038" y="18804"/>
                      <a:pt x="13071" y="18771"/>
                      <a:pt x="13108" y="18742"/>
                    </a:cubicBezTo>
                    <a:cubicBezTo>
                      <a:pt x="13140" y="18717"/>
                      <a:pt x="13175" y="18696"/>
                      <a:pt x="13212" y="18678"/>
                    </a:cubicBezTo>
                    <a:lnTo>
                      <a:pt x="13399" y="18498"/>
                    </a:lnTo>
                    <a:lnTo>
                      <a:pt x="13532" y="18261"/>
                    </a:lnTo>
                    <a:lnTo>
                      <a:pt x="13641" y="18101"/>
                    </a:lnTo>
                    <a:lnTo>
                      <a:pt x="13641" y="18005"/>
                    </a:lnTo>
                    <a:lnTo>
                      <a:pt x="13634" y="17908"/>
                    </a:lnTo>
                    <a:lnTo>
                      <a:pt x="13648" y="17834"/>
                    </a:lnTo>
                    <a:lnTo>
                      <a:pt x="13661" y="17694"/>
                    </a:lnTo>
                    <a:lnTo>
                      <a:pt x="13654" y="17501"/>
                    </a:lnTo>
                    <a:cubicBezTo>
                      <a:pt x="13611" y="17467"/>
                      <a:pt x="13568" y="17434"/>
                      <a:pt x="13525" y="17400"/>
                    </a:cubicBezTo>
                    <a:cubicBezTo>
                      <a:pt x="13480" y="17366"/>
                      <a:pt x="13435" y="17332"/>
                      <a:pt x="13390" y="17299"/>
                    </a:cubicBezTo>
                    <a:lnTo>
                      <a:pt x="13335" y="17173"/>
                    </a:lnTo>
                    <a:lnTo>
                      <a:pt x="13154" y="17136"/>
                    </a:lnTo>
                    <a:lnTo>
                      <a:pt x="13110" y="17213"/>
                    </a:lnTo>
                    <a:lnTo>
                      <a:pt x="13008" y="17257"/>
                    </a:lnTo>
                    <a:lnTo>
                      <a:pt x="13002" y="17382"/>
                    </a:lnTo>
                    <a:lnTo>
                      <a:pt x="12925" y="17476"/>
                    </a:lnTo>
                    <a:lnTo>
                      <a:pt x="12807" y="17491"/>
                    </a:lnTo>
                    <a:lnTo>
                      <a:pt x="12693" y="17491"/>
                    </a:lnTo>
                    <a:cubicBezTo>
                      <a:pt x="12657" y="17497"/>
                      <a:pt x="12619" y="17499"/>
                      <a:pt x="12582" y="17498"/>
                    </a:cubicBezTo>
                    <a:cubicBezTo>
                      <a:pt x="12512" y="17497"/>
                      <a:pt x="12442" y="17484"/>
                      <a:pt x="12376" y="17461"/>
                    </a:cubicBezTo>
                    <a:lnTo>
                      <a:pt x="12230" y="17439"/>
                    </a:lnTo>
                    <a:lnTo>
                      <a:pt x="12087" y="17417"/>
                    </a:lnTo>
                    <a:lnTo>
                      <a:pt x="12040" y="17293"/>
                    </a:lnTo>
                    <a:lnTo>
                      <a:pt x="11943" y="17278"/>
                    </a:lnTo>
                    <a:lnTo>
                      <a:pt x="11832" y="17271"/>
                    </a:lnTo>
                    <a:lnTo>
                      <a:pt x="11684" y="17240"/>
                    </a:lnTo>
                    <a:lnTo>
                      <a:pt x="11594" y="17210"/>
                    </a:lnTo>
                    <a:lnTo>
                      <a:pt x="11536" y="17052"/>
                    </a:lnTo>
                    <a:lnTo>
                      <a:pt x="11497" y="16966"/>
                    </a:lnTo>
                    <a:lnTo>
                      <a:pt x="11294" y="16770"/>
                    </a:lnTo>
                    <a:lnTo>
                      <a:pt x="11162" y="16667"/>
                    </a:lnTo>
                    <a:lnTo>
                      <a:pt x="11021" y="16602"/>
                    </a:lnTo>
                    <a:lnTo>
                      <a:pt x="10879" y="16600"/>
                    </a:lnTo>
                    <a:lnTo>
                      <a:pt x="10582" y="16570"/>
                    </a:lnTo>
                    <a:lnTo>
                      <a:pt x="10482" y="16514"/>
                    </a:lnTo>
                    <a:lnTo>
                      <a:pt x="10260" y="16484"/>
                    </a:lnTo>
                    <a:lnTo>
                      <a:pt x="10018" y="16462"/>
                    </a:lnTo>
                    <a:lnTo>
                      <a:pt x="9851" y="16380"/>
                    </a:lnTo>
                    <a:lnTo>
                      <a:pt x="9740" y="16247"/>
                    </a:lnTo>
                    <a:lnTo>
                      <a:pt x="9629" y="16158"/>
                    </a:lnTo>
                    <a:lnTo>
                      <a:pt x="9471" y="16064"/>
                    </a:lnTo>
                    <a:lnTo>
                      <a:pt x="9348" y="16026"/>
                    </a:lnTo>
                    <a:lnTo>
                      <a:pt x="9086" y="16026"/>
                    </a:lnTo>
                    <a:cubicBezTo>
                      <a:pt x="9018" y="16049"/>
                      <a:pt x="8949" y="16069"/>
                      <a:pt x="8880" y="16086"/>
                    </a:cubicBezTo>
                    <a:cubicBezTo>
                      <a:pt x="8816" y="16101"/>
                      <a:pt x="8752" y="16113"/>
                      <a:pt x="8687" y="16123"/>
                    </a:cubicBezTo>
                    <a:cubicBezTo>
                      <a:pt x="8651" y="16123"/>
                      <a:pt x="8616" y="16116"/>
                      <a:pt x="8583" y="16100"/>
                    </a:cubicBezTo>
                    <a:cubicBezTo>
                      <a:pt x="8545" y="16082"/>
                      <a:pt x="8511" y="16054"/>
                      <a:pt x="8486" y="16019"/>
                    </a:cubicBezTo>
                    <a:lnTo>
                      <a:pt x="8304" y="15945"/>
                    </a:lnTo>
                    <a:lnTo>
                      <a:pt x="8244" y="15908"/>
                    </a:lnTo>
                    <a:lnTo>
                      <a:pt x="8146" y="15901"/>
                    </a:lnTo>
                    <a:lnTo>
                      <a:pt x="8051" y="15856"/>
                    </a:lnTo>
                    <a:lnTo>
                      <a:pt x="7947" y="15797"/>
                    </a:lnTo>
                    <a:lnTo>
                      <a:pt x="7787" y="15715"/>
                    </a:lnTo>
                    <a:lnTo>
                      <a:pt x="7692" y="15678"/>
                    </a:lnTo>
                    <a:cubicBezTo>
                      <a:pt x="7650" y="15669"/>
                      <a:pt x="7610" y="15652"/>
                      <a:pt x="7574" y="15627"/>
                    </a:cubicBezTo>
                    <a:cubicBezTo>
                      <a:pt x="7513" y="15584"/>
                      <a:pt x="7467" y="15522"/>
                      <a:pt x="7442" y="15449"/>
                    </a:cubicBezTo>
                    <a:lnTo>
                      <a:pt x="7244" y="15434"/>
                    </a:lnTo>
                    <a:lnTo>
                      <a:pt x="7026" y="15332"/>
                    </a:lnTo>
                    <a:lnTo>
                      <a:pt x="6917" y="15226"/>
                    </a:lnTo>
                    <a:lnTo>
                      <a:pt x="6773" y="15092"/>
                    </a:lnTo>
                    <a:lnTo>
                      <a:pt x="6718" y="14996"/>
                    </a:lnTo>
                    <a:lnTo>
                      <a:pt x="6704" y="14803"/>
                    </a:lnTo>
                    <a:lnTo>
                      <a:pt x="6765" y="14736"/>
                    </a:lnTo>
                    <a:lnTo>
                      <a:pt x="6751" y="14628"/>
                    </a:lnTo>
                    <a:lnTo>
                      <a:pt x="6668" y="14423"/>
                    </a:lnTo>
                    <a:lnTo>
                      <a:pt x="6454" y="14101"/>
                    </a:lnTo>
                    <a:lnTo>
                      <a:pt x="6341" y="13946"/>
                    </a:lnTo>
                    <a:lnTo>
                      <a:pt x="6275" y="13847"/>
                    </a:lnTo>
                    <a:lnTo>
                      <a:pt x="6185" y="13760"/>
                    </a:lnTo>
                    <a:lnTo>
                      <a:pt x="6101" y="13671"/>
                    </a:lnTo>
                    <a:lnTo>
                      <a:pt x="6020" y="13597"/>
                    </a:lnTo>
                    <a:lnTo>
                      <a:pt x="5987" y="13530"/>
                    </a:lnTo>
                    <a:lnTo>
                      <a:pt x="5988" y="13389"/>
                    </a:lnTo>
                    <a:lnTo>
                      <a:pt x="5974" y="13290"/>
                    </a:lnTo>
                    <a:lnTo>
                      <a:pt x="5856" y="13186"/>
                    </a:lnTo>
                    <a:cubicBezTo>
                      <a:pt x="5819" y="13118"/>
                      <a:pt x="5779" y="13052"/>
                      <a:pt x="5736" y="12989"/>
                    </a:cubicBezTo>
                    <a:cubicBezTo>
                      <a:pt x="5704" y="12942"/>
                      <a:pt x="5670" y="12897"/>
                      <a:pt x="5635" y="12853"/>
                    </a:cubicBezTo>
                    <a:lnTo>
                      <a:pt x="5558" y="12742"/>
                    </a:lnTo>
                    <a:lnTo>
                      <a:pt x="5449" y="12628"/>
                    </a:lnTo>
                    <a:cubicBezTo>
                      <a:pt x="5397" y="12606"/>
                      <a:pt x="5362" y="12554"/>
                      <a:pt x="5359" y="12495"/>
                    </a:cubicBezTo>
                    <a:cubicBezTo>
                      <a:pt x="5355" y="12444"/>
                      <a:pt x="5377" y="12395"/>
                      <a:pt x="5415" y="12364"/>
                    </a:cubicBezTo>
                    <a:lnTo>
                      <a:pt x="5394" y="12119"/>
                    </a:lnTo>
                    <a:lnTo>
                      <a:pt x="5325" y="11968"/>
                    </a:lnTo>
                    <a:lnTo>
                      <a:pt x="5166" y="11822"/>
                    </a:lnTo>
                    <a:lnTo>
                      <a:pt x="5013" y="11755"/>
                    </a:lnTo>
                    <a:lnTo>
                      <a:pt x="5012" y="11918"/>
                    </a:lnTo>
                    <a:lnTo>
                      <a:pt x="5039" y="12079"/>
                    </a:lnTo>
                    <a:lnTo>
                      <a:pt x="5109" y="12264"/>
                    </a:lnTo>
                    <a:lnTo>
                      <a:pt x="5150" y="12351"/>
                    </a:lnTo>
                    <a:lnTo>
                      <a:pt x="5247" y="12502"/>
                    </a:lnTo>
                    <a:lnTo>
                      <a:pt x="5321" y="12634"/>
                    </a:lnTo>
                    <a:lnTo>
                      <a:pt x="5314" y="12769"/>
                    </a:lnTo>
                    <a:lnTo>
                      <a:pt x="5389" y="12885"/>
                    </a:lnTo>
                    <a:lnTo>
                      <a:pt x="5472" y="13018"/>
                    </a:lnTo>
                    <a:lnTo>
                      <a:pt x="5565" y="13176"/>
                    </a:lnTo>
                    <a:lnTo>
                      <a:pt x="5577" y="13290"/>
                    </a:lnTo>
                    <a:lnTo>
                      <a:pt x="5639" y="13477"/>
                    </a:lnTo>
                    <a:lnTo>
                      <a:pt x="5667" y="13609"/>
                    </a:lnTo>
                    <a:lnTo>
                      <a:pt x="5667" y="13694"/>
                    </a:lnTo>
                    <a:lnTo>
                      <a:pt x="5774" y="13736"/>
                    </a:lnTo>
                    <a:lnTo>
                      <a:pt x="5875" y="13857"/>
                    </a:lnTo>
                    <a:lnTo>
                      <a:pt x="5943" y="13973"/>
                    </a:lnTo>
                    <a:lnTo>
                      <a:pt x="5943" y="14087"/>
                    </a:lnTo>
                    <a:lnTo>
                      <a:pt x="5875" y="14138"/>
                    </a:lnTo>
                    <a:lnTo>
                      <a:pt x="5725" y="14044"/>
                    </a:lnTo>
                    <a:lnTo>
                      <a:pt x="5598" y="13872"/>
                    </a:lnTo>
                    <a:lnTo>
                      <a:pt x="5544" y="13793"/>
                    </a:lnTo>
                    <a:lnTo>
                      <a:pt x="5454" y="13741"/>
                    </a:lnTo>
                    <a:lnTo>
                      <a:pt x="5352" y="13666"/>
                    </a:lnTo>
                    <a:lnTo>
                      <a:pt x="5296" y="13585"/>
                    </a:lnTo>
                    <a:cubicBezTo>
                      <a:pt x="5309" y="13549"/>
                      <a:pt x="5318" y="13512"/>
                      <a:pt x="5324" y="13474"/>
                    </a:cubicBezTo>
                    <a:cubicBezTo>
                      <a:pt x="5332" y="13417"/>
                      <a:pt x="5332" y="13360"/>
                      <a:pt x="5324" y="13303"/>
                    </a:cubicBezTo>
                    <a:cubicBezTo>
                      <a:pt x="5305" y="13264"/>
                      <a:pt x="5284" y="13226"/>
                      <a:pt x="5261" y="13189"/>
                    </a:cubicBezTo>
                    <a:cubicBezTo>
                      <a:pt x="5223" y="13130"/>
                      <a:pt x="5178" y="13075"/>
                      <a:pt x="5129" y="13026"/>
                    </a:cubicBezTo>
                    <a:lnTo>
                      <a:pt x="4901" y="12863"/>
                    </a:lnTo>
                    <a:lnTo>
                      <a:pt x="4781" y="12722"/>
                    </a:lnTo>
                    <a:lnTo>
                      <a:pt x="4851" y="12663"/>
                    </a:lnTo>
                    <a:lnTo>
                      <a:pt x="5005" y="12678"/>
                    </a:lnTo>
                    <a:lnTo>
                      <a:pt x="5033" y="12515"/>
                    </a:lnTo>
                    <a:cubicBezTo>
                      <a:pt x="5022" y="12432"/>
                      <a:pt x="4988" y="12354"/>
                      <a:pt x="4935" y="12292"/>
                    </a:cubicBezTo>
                    <a:cubicBezTo>
                      <a:pt x="4898" y="12248"/>
                      <a:pt x="4852" y="12213"/>
                      <a:pt x="4801" y="12189"/>
                    </a:cubicBezTo>
                    <a:lnTo>
                      <a:pt x="4715" y="11949"/>
                    </a:lnTo>
                    <a:lnTo>
                      <a:pt x="4662" y="11732"/>
                    </a:lnTo>
                    <a:lnTo>
                      <a:pt x="4648" y="11591"/>
                    </a:lnTo>
                    <a:lnTo>
                      <a:pt x="4627" y="11487"/>
                    </a:lnTo>
                    <a:lnTo>
                      <a:pt x="4586" y="11332"/>
                    </a:lnTo>
                    <a:lnTo>
                      <a:pt x="4532" y="11231"/>
                    </a:lnTo>
                    <a:lnTo>
                      <a:pt x="4469" y="11127"/>
                    </a:lnTo>
                    <a:cubicBezTo>
                      <a:pt x="4455" y="11089"/>
                      <a:pt x="4439" y="11051"/>
                      <a:pt x="4420" y="11016"/>
                    </a:cubicBezTo>
                    <a:cubicBezTo>
                      <a:pt x="4402" y="10980"/>
                      <a:pt x="4380" y="10946"/>
                      <a:pt x="4353" y="10917"/>
                    </a:cubicBezTo>
                    <a:cubicBezTo>
                      <a:pt x="4302" y="10864"/>
                      <a:pt x="4235" y="10834"/>
                      <a:pt x="4169" y="10806"/>
                    </a:cubicBezTo>
                    <a:cubicBezTo>
                      <a:pt x="4118" y="10784"/>
                      <a:pt x="4067" y="10761"/>
                      <a:pt x="4017" y="10739"/>
                    </a:cubicBezTo>
                    <a:lnTo>
                      <a:pt x="4017" y="10628"/>
                    </a:lnTo>
                    <a:cubicBezTo>
                      <a:pt x="4019" y="10594"/>
                      <a:pt x="4020" y="10560"/>
                      <a:pt x="4019" y="10527"/>
                    </a:cubicBezTo>
                    <a:cubicBezTo>
                      <a:pt x="4019" y="10449"/>
                      <a:pt x="4012" y="10373"/>
                      <a:pt x="4001" y="10296"/>
                    </a:cubicBezTo>
                    <a:lnTo>
                      <a:pt x="3910" y="10081"/>
                    </a:lnTo>
                    <a:lnTo>
                      <a:pt x="3815" y="9819"/>
                    </a:lnTo>
                    <a:lnTo>
                      <a:pt x="3821" y="9591"/>
                    </a:lnTo>
                    <a:lnTo>
                      <a:pt x="3843" y="9426"/>
                    </a:lnTo>
                    <a:lnTo>
                      <a:pt x="3805" y="9077"/>
                    </a:lnTo>
                    <a:lnTo>
                      <a:pt x="3761" y="8972"/>
                    </a:lnTo>
                    <a:lnTo>
                      <a:pt x="3858" y="8809"/>
                    </a:lnTo>
                    <a:lnTo>
                      <a:pt x="3886" y="8671"/>
                    </a:lnTo>
                    <a:lnTo>
                      <a:pt x="3900" y="8500"/>
                    </a:lnTo>
                    <a:lnTo>
                      <a:pt x="3933" y="8389"/>
                    </a:lnTo>
                    <a:lnTo>
                      <a:pt x="4014" y="8214"/>
                    </a:lnTo>
                    <a:lnTo>
                      <a:pt x="4056" y="8112"/>
                    </a:lnTo>
                    <a:cubicBezTo>
                      <a:pt x="4089" y="8064"/>
                      <a:pt x="4117" y="8012"/>
                      <a:pt x="4139" y="7956"/>
                    </a:cubicBezTo>
                    <a:cubicBezTo>
                      <a:pt x="4160" y="7903"/>
                      <a:pt x="4176" y="7848"/>
                      <a:pt x="4186" y="7791"/>
                    </a:cubicBezTo>
                    <a:lnTo>
                      <a:pt x="4325" y="7527"/>
                    </a:lnTo>
                    <a:lnTo>
                      <a:pt x="4367" y="7352"/>
                    </a:lnTo>
                    <a:lnTo>
                      <a:pt x="4346" y="7226"/>
                    </a:lnTo>
                    <a:lnTo>
                      <a:pt x="4304" y="7102"/>
                    </a:lnTo>
                    <a:lnTo>
                      <a:pt x="4381" y="6944"/>
                    </a:lnTo>
                    <a:lnTo>
                      <a:pt x="4346" y="6858"/>
                    </a:lnTo>
                    <a:lnTo>
                      <a:pt x="4237" y="6727"/>
                    </a:lnTo>
                    <a:lnTo>
                      <a:pt x="4172" y="6595"/>
                    </a:lnTo>
                    <a:lnTo>
                      <a:pt x="4126" y="6464"/>
                    </a:lnTo>
                    <a:lnTo>
                      <a:pt x="4112" y="6378"/>
                    </a:lnTo>
                    <a:lnTo>
                      <a:pt x="4049" y="6267"/>
                    </a:lnTo>
                    <a:lnTo>
                      <a:pt x="4102" y="6183"/>
                    </a:lnTo>
                    <a:lnTo>
                      <a:pt x="4204" y="6100"/>
                    </a:lnTo>
                    <a:lnTo>
                      <a:pt x="4218" y="6026"/>
                    </a:lnTo>
                    <a:lnTo>
                      <a:pt x="4204" y="5873"/>
                    </a:lnTo>
                    <a:lnTo>
                      <a:pt x="4176" y="5697"/>
                    </a:lnTo>
                    <a:lnTo>
                      <a:pt x="4128" y="5431"/>
                    </a:lnTo>
                    <a:lnTo>
                      <a:pt x="4116" y="5359"/>
                    </a:lnTo>
                    <a:lnTo>
                      <a:pt x="4165" y="5250"/>
                    </a:lnTo>
                    <a:lnTo>
                      <a:pt x="4206" y="5043"/>
                    </a:lnTo>
                    <a:lnTo>
                      <a:pt x="4074" y="5013"/>
                    </a:lnTo>
                    <a:cubicBezTo>
                      <a:pt x="4031" y="5035"/>
                      <a:pt x="3981" y="5026"/>
                      <a:pt x="3947" y="4991"/>
                    </a:cubicBezTo>
                    <a:cubicBezTo>
                      <a:pt x="3897" y="4941"/>
                      <a:pt x="3897" y="4856"/>
                      <a:pt x="3947" y="4806"/>
                    </a:cubicBezTo>
                    <a:lnTo>
                      <a:pt x="3972" y="4719"/>
                    </a:lnTo>
                    <a:lnTo>
                      <a:pt x="4013" y="4535"/>
                    </a:lnTo>
                    <a:lnTo>
                      <a:pt x="3965" y="4446"/>
                    </a:lnTo>
                    <a:cubicBezTo>
                      <a:pt x="3975" y="4384"/>
                      <a:pt x="3981" y="4320"/>
                      <a:pt x="3981" y="4256"/>
                    </a:cubicBezTo>
                    <a:cubicBezTo>
                      <a:pt x="3981" y="4197"/>
                      <a:pt x="3976" y="4137"/>
                      <a:pt x="3967" y="4078"/>
                    </a:cubicBezTo>
                    <a:cubicBezTo>
                      <a:pt x="3978" y="4040"/>
                      <a:pt x="3987" y="4002"/>
                      <a:pt x="3992" y="3962"/>
                    </a:cubicBezTo>
                    <a:cubicBezTo>
                      <a:pt x="3998" y="3922"/>
                      <a:pt x="4000" y="3882"/>
                      <a:pt x="3999" y="3841"/>
                    </a:cubicBezTo>
                    <a:lnTo>
                      <a:pt x="3951" y="3670"/>
                    </a:lnTo>
                    <a:lnTo>
                      <a:pt x="3932" y="3510"/>
                    </a:lnTo>
                    <a:lnTo>
                      <a:pt x="3925" y="3391"/>
                    </a:lnTo>
                    <a:cubicBezTo>
                      <a:pt x="3885" y="3400"/>
                      <a:pt x="3844" y="3392"/>
                      <a:pt x="3809" y="3369"/>
                    </a:cubicBezTo>
                    <a:cubicBezTo>
                      <a:pt x="3762" y="3338"/>
                      <a:pt x="3733" y="3282"/>
                      <a:pt x="3733" y="3223"/>
                    </a:cubicBezTo>
                    <a:lnTo>
                      <a:pt x="3606" y="3139"/>
                    </a:lnTo>
                    <a:lnTo>
                      <a:pt x="3535" y="3122"/>
                    </a:lnTo>
                    <a:lnTo>
                      <a:pt x="3513" y="3031"/>
                    </a:lnTo>
                    <a:lnTo>
                      <a:pt x="3497" y="2935"/>
                    </a:lnTo>
                    <a:lnTo>
                      <a:pt x="3435" y="2863"/>
                    </a:lnTo>
                    <a:lnTo>
                      <a:pt x="3316" y="2856"/>
                    </a:lnTo>
                    <a:lnTo>
                      <a:pt x="3219" y="2871"/>
                    </a:lnTo>
                    <a:lnTo>
                      <a:pt x="3134" y="2780"/>
                    </a:lnTo>
                    <a:lnTo>
                      <a:pt x="2927" y="2750"/>
                    </a:lnTo>
                    <a:lnTo>
                      <a:pt x="2816" y="2683"/>
                    </a:lnTo>
                    <a:lnTo>
                      <a:pt x="2757" y="2787"/>
                    </a:lnTo>
                    <a:lnTo>
                      <a:pt x="2677" y="2878"/>
                    </a:lnTo>
                    <a:cubicBezTo>
                      <a:pt x="2624" y="2900"/>
                      <a:pt x="2570" y="2922"/>
                      <a:pt x="2517" y="2942"/>
                    </a:cubicBezTo>
                    <a:cubicBezTo>
                      <a:pt x="2470" y="2960"/>
                      <a:pt x="2423" y="2978"/>
                      <a:pt x="2376" y="2994"/>
                    </a:cubicBezTo>
                    <a:lnTo>
                      <a:pt x="2156" y="2979"/>
                    </a:lnTo>
                    <a:lnTo>
                      <a:pt x="2099" y="2906"/>
                    </a:lnTo>
                    <a:lnTo>
                      <a:pt x="2230" y="2775"/>
                    </a:lnTo>
                    <a:cubicBezTo>
                      <a:pt x="2285" y="2773"/>
                      <a:pt x="2340" y="2768"/>
                      <a:pt x="2394" y="2760"/>
                    </a:cubicBezTo>
                    <a:cubicBezTo>
                      <a:pt x="2490" y="2746"/>
                      <a:pt x="2584" y="2722"/>
                      <a:pt x="2675" y="2688"/>
                    </a:cubicBezTo>
                    <a:lnTo>
                      <a:pt x="2901" y="2602"/>
                    </a:lnTo>
                    <a:lnTo>
                      <a:pt x="3019" y="2479"/>
                    </a:lnTo>
                    <a:lnTo>
                      <a:pt x="3112" y="2372"/>
                    </a:lnTo>
                    <a:lnTo>
                      <a:pt x="2898" y="2424"/>
                    </a:lnTo>
                    <a:lnTo>
                      <a:pt x="2783" y="2528"/>
                    </a:lnTo>
                    <a:lnTo>
                      <a:pt x="2697" y="2585"/>
                    </a:lnTo>
                    <a:lnTo>
                      <a:pt x="2479" y="2672"/>
                    </a:lnTo>
                    <a:lnTo>
                      <a:pt x="2258" y="2701"/>
                    </a:lnTo>
                    <a:lnTo>
                      <a:pt x="2121" y="2716"/>
                    </a:lnTo>
                    <a:lnTo>
                      <a:pt x="2054" y="2795"/>
                    </a:lnTo>
                    <a:cubicBezTo>
                      <a:pt x="2021" y="2791"/>
                      <a:pt x="1989" y="2782"/>
                      <a:pt x="1959" y="2768"/>
                    </a:cubicBezTo>
                    <a:cubicBezTo>
                      <a:pt x="1907" y="2743"/>
                      <a:pt x="1861" y="2704"/>
                      <a:pt x="1827" y="2654"/>
                    </a:cubicBezTo>
                    <a:lnTo>
                      <a:pt x="1753" y="2654"/>
                    </a:lnTo>
                    <a:lnTo>
                      <a:pt x="1629" y="2679"/>
                    </a:lnTo>
                    <a:lnTo>
                      <a:pt x="1643" y="2812"/>
                    </a:lnTo>
                    <a:lnTo>
                      <a:pt x="1530" y="2782"/>
                    </a:lnTo>
                    <a:lnTo>
                      <a:pt x="1495" y="2713"/>
                    </a:lnTo>
                    <a:lnTo>
                      <a:pt x="1518" y="2587"/>
                    </a:lnTo>
                    <a:lnTo>
                      <a:pt x="1427" y="2565"/>
                    </a:lnTo>
                    <a:lnTo>
                      <a:pt x="1312" y="2551"/>
                    </a:lnTo>
                    <a:lnTo>
                      <a:pt x="1247" y="2571"/>
                    </a:lnTo>
                    <a:lnTo>
                      <a:pt x="1227" y="2482"/>
                    </a:lnTo>
                    <a:lnTo>
                      <a:pt x="1201" y="2390"/>
                    </a:lnTo>
                    <a:lnTo>
                      <a:pt x="1076" y="2390"/>
                    </a:lnTo>
                    <a:lnTo>
                      <a:pt x="964" y="2360"/>
                    </a:lnTo>
                    <a:lnTo>
                      <a:pt x="812" y="2294"/>
                    </a:lnTo>
                    <a:lnTo>
                      <a:pt x="745" y="2192"/>
                    </a:lnTo>
                    <a:lnTo>
                      <a:pt x="630" y="2185"/>
                    </a:lnTo>
                    <a:lnTo>
                      <a:pt x="593" y="2111"/>
                    </a:lnTo>
                    <a:lnTo>
                      <a:pt x="512" y="2002"/>
                    </a:lnTo>
                    <a:lnTo>
                      <a:pt x="428" y="1869"/>
                    </a:lnTo>
                    <a:lnTo>
                      <a:pt x="373" y="1738"/>
                    </a:lnTo>
                    <a:cubicBezTo>
                      <a:pt x="342" y="1717"/>
                      <a:pt x="313" y="1693"/>
                      <a:pt x="287" y="1666"/>
                    </a:cubicBezTo>
                    <a:cubicBezTo>
                      <a:pt x="248" y="1626"/>
                      <a:pt x="215" y="1580"/>
                      <a:pt x="188" y="1530"/>
                    </a:cubicBezTo>
                    <a:lnTo>
                      <a:pt x="140" y="1443"/>
                    </a:lnTo>
                    <a:lnTo>
                      <a:pt x="135" y="1337"/>
                    </a:lnTo>
                    <a:lnTo>
                      <a:pt x="62" y="1243"/>
                    </a:lnTo>
                    <a:lnTo>
                      <a:pt x="0" y="1191"/>
                    </a:lnTo>
                    <a:lnTo>
                      <a:pt x="0" y="1060"/>
                    </a:lnTo>
                    <a:lnTo>
                      <a:pt x="8" y="972"/>
                    </a:lnTo>
                    <a:lnTo>
                      <a:pt x="15" y="861"/>
                    </a:lnTo>
                    <a:lnTo>
                      <a:pt x="82" y="802"/>
                    </a:lnTo>
                    <a:lnTo>
                      <a:pt x="110" y="601"/>
                    </a:lnTo>
                    <a:lnTo>
                      <a:pt x="75" y="468"/>
                    </a:lnTo>
                    <a:lnTo>
                      <a:pt x="130" y="315"/>
                    </a:lnTo>
                    <a:lnTo>
                      <a:pt x="151" y="134"/>
                    </a:lnTo>
                    <a:lnTo>
                      <a:pt x="268" y="140"/>
                    </a:lnTo>
                    <a:lnTo>
                      <a:pt x="196" y="371"/>
                    </a:lnTo>
                    <a:lnTo>
                      <a:pt x="74" y="1050"/>
                    </a:lnTo>
                    <a:lnTo>
                      <a:pt x="247" y="1332"/>
                    </a:lnTo>
                    <a:lnTo>
                      <a:pt x="293" y="1442"/>
                    </a:lnTo>
                    <a:lnTo>
                      <a:pt x="293" y="1523"/>
                    </a:lnTo>
                    <a:lnTo>
                      <a:pt x="393" y="1652"/>
                    </a:lnTo>
                    <a:lnTo>
                      <a:pt x="485" y="1772"/>
                    </a:lnTo>
                    <a:lnTo>
                      <a:pt x="408" y="1986"/>
                    </a:lnTo>
                    <a:lnTo>
                      <a:pt x="588" y="1927"/>
                    </a:lnTo>
                    <a:lnTo>
                      <a:pt x="671" y="1957"/>
                    </a:lnTo>
                    <a:lnTo>
                      <a:pt x="755" y="2061"/>
                    </a:lnTo>
                    <a:lnTo>
                      <a:pt x="836" y="2124"/>
                    </a:lnTo>
                    <a:lnTo>
                      <a:pt x="924" y="2198"/>
                    </a:lnTo>
                    <a:lnTo>
                      <a:pt x="1083" y="2223"/>
                    </a:lnTo>
                    <a:lnTo>
                      <a:pt x="1187" y="2208"/>
                    </a:lnTo>
                    <a:lnTo>
                      <a:pt x="1236" y="2277"/>
                    </a:lnTo>
                    <a:lnTo>
                      <a:pt x="1424" y="2277"/>
                    </a:lnTo>
                    <a:lnTo>
                      <a:pt x="1470" y="2349"/>
                    </a:lnTo>
                    <a:lnTo>
                      <a:pt x="1642" y="2349"/>
                    </a:lnTo>
                    <a:lnTo>
                      <a:pt x="1730" y="2356"/>
                    </a:lnTo>
                    <a:lnTo>
                      <a:pt x="1872" y="2406"/>
                    </a:lnTo>
                    <a:lnTo>
                      <a:pt x="2099" y="2433"/>
                    </a:lnTo>
                    <a:lnTo>
                      <a:pt x="2229" y="2426"/>
                    </a:lnTo>
                    <a:lnTo>
                      <a:pt x="2303" y="2330"/>
                    </a:lnTo>
                    <a:lnTo>
                      <a:pt x="2288" y="2222"/>
                    </a:lnTo>
                    <a:lnTo>
                      <a:pt x="2212" y="2237"/>
                    </a:lnTo>
                    <a:lnTo>
                      <a:pt x="2198" y="2140"/>
                    </a:lnTo>
                    <a:lnTo>
                      <a:pt x="2121" y="2024"/>
                    </a:lnTo>
                    <a:lnTo>
                      <a:pt x="2052" y="1883"/>
                    </a:lnTo>
                    <a:lnTo>
                      <a:pt x="2200" y="1804"/>
                    </a:lnTo>
                    <a:lnTo>
                      <a:pt x="2326" y="1715"/>
                    </a:lnTo>
                    <a:lnTo>
                      <a:pt x="2228" y="1606"/>
                    </a:lnTo>
                    <a:lnTo>
                      <a:pt x="2230" y="1518"/>
                    </a:lnTo>
                    <a:lnTo>
                      <a:pt x="2269" y="1377"/>
                    </a:lnTo>
                    <a:lnTo>
                      <a:pt x="2166" y="1354"/>
                    </a:lnTo>
                    <a:lnTo>
                      <a:pt x="2035" y="1280"/>
                    </a:lnTo>
                    <a:lnTo>
                      <a:pt x="2038" y="1119"/>
                    </a:lnTo>
                    <a:lnTo>
                      <a:pt x="2244" y="1090"/>
                    </a:lnTo>
                    <a:lnTo>
                      <a:pt x="2262" y="1193"/>
                    </a:lnTo>
                    <a:lnTo>
                      <a:pt x="2318" y="1302"/>
                    </a:lnTo>
                    <a:lnTo>
                      <a:pt x="2431" y="1117"/>
                    </a:lnTo>
                    <a:lnTo>
                      <a:pt x="2594" y="1035"/>
                    </a:lnTo>
                    <a:lnTo>
                      <a:pt x="2753" y="998"/>
                    </a:lnTo>
                    <a:lnTo>
                      <a:pt x="2888" y="998"/>
                    </a:lnTo>
                    <a:lnTo>
                      <a:pt x="2923" y="1065"/>
                    </a:lnTo>
                    <a:lnTo>
                      <a:pt x="3069" y="1072"/>
                    </a:lnTo>
                    <a:lnTo>
                      <a:pt x="3108" y="1149"/>
                    </a:lnTo>
                    <a:lnTo>
                      <a:pt x="3239" y="1082"/>
                    </a:lnTo>
                    <a:lnTo>
                      <a:pt x="3274" y="1018"/>
                    </a:lnTo>
                    <a:lnTo>
                      <a:pt x="3225" y="929"/>
                    </a:lnTo>
                    <a:lnTo>
                      <a:pt x="3135" y="825"/>
                    </a:lnTo>
                    <a:cubicBezTo>
                      <a:pt x="3100" y="795"/>
                      <a:pt x="3075" y="755"/>
                      <a:pt x="3061" y="709"/>
                    </a:cubicBezTo>
                    <a:cubicBezTo>
                      <a:pt x="3045" y="658"/>
                      <a:pt x="3045" y="603"/>
                      <a:pt x="3061" y="551"/>
                    </a:cubicBezTo>
                    <a:lnTo>
                      <a:pt x="3114" y="415"/>
                    </a:lnTo>
                    <a:lnTo>
                      <a:pt x="3174" y="331"/>
                    </a:lnTo>
                    <a:lnTo>
                      <a:pt x="3258" y="299"/>
                    </a:lnTo>
                    <a:lnTo>
                      <a:pt x="3443" y="344"/>
                    </a:lnTo>
                    <a:lnTo>
                      <a:pt x="3508" y="405"/>
                    </a:lnTo>
                    <a:lnTo>
                      <a:pt x="3570" y="469"/>
                    </a:lnTo>
                    <a:lnTo>
                      <a:pt x="3623" y="555"/>
                    </a:lnTo>
                    <a:lnTo>
                      <a:pt x="3566" y="680"/>
                    </a:lnTo>
                    <a:lnTo>
                      <a:pt x="3691" y="725"/>
                    </a:lnTo>
                    <a:lnTo>
                      <a:pt x="3724" y="631"/>
                    </a:lnTo>
                    <a:lnTo>
                      <a:pt x="3749" y="451"/>
                    </a:lnTo>
                    <a:lnTo>
                      <a:pt x="3793" y="340"/>
                    </a:lnTo>
                    <a:lnTo>
                      <a:pt x="3814" y="110"/>
                    </a:lnTo>
                    <a:lnTo>
                      <a:pt x="3868" y="0"/>
                    </a:lnTo>
                    <a:lnTo>
                      <a:pt x="4025" y="31"/>
                    </a:lnTo>
                    <a:lnTo>
                      <a:pt x="4108" y="78"/>
                    </a:lnTo>
                    <a:lnTo>
                      <a:pt x="4156" y="181"/>
                    </a:lnTo>
                    <a:lnTo>
                      <a:pt x="4253" y="151"/>
                    </a:lnTo>
                    <a:lnTo>
                      <a:pt x="4367" y="92"/>
                    </a:lnTo>
                    <a:cubicBezTo>
                      <a:pt x="4405" y="76"/>
                      <a:pt x="4445" y="68"/>
                      <a:pt x="4486" y="70"/>
                    </a:cubicBezTo>
                    <a:cubicBezTo>
                      <a:pt x="4528" y="71"/>
                      <a:pt x="4569" y="83"/>
                      <a:pt x="4606" y="104"/>
                    </a:cubicBezTo>
                    <a:lnTo>
                      <a:pt x="4716" y="162"/>
                    </a:lnTo>
                    <a:lnTo>
                      <a:pt x="4781" y="268"/>
                    </a:lnTo>
                    <a:lnTo>
                      <a:pt x="4875" y="254"/>
                    </a:lnTo>
                    <a:lnTo>
                      <a:pt x="4955" y="313"/>
                    </a:lnTo>
                    <a:lnTo>
                      <a:pt x="4934" y="396"/>
                    </a:lnTo>
                    <a:lnTo>
                      <a:pt x="4969" y="492"/>
                    </a:lnTo>
                    <a:lnTo>
                      <a:pt x="5036" y="567"/>
                    </a:lnTo>
                    <a:lnTo>
                      <a:pt x="4983" y="620"/>
                    </a:lnTo>
                    <a:lnTo>
                      <a:pt x="4970" y="701"/>
                    </a:lnTo>
                    <a:lnTo>
                      <a:pt x="5114" y="798"/>
                    </a:lnTo>
                    <a:lnTo>
                      <a:pt x="5178" y="901"/>
                    </a:lnTo>
                    <a:lnTo>
                      <a:pt x="5280" y="1037"/>
                    </a:lnTo>
                    <a:lnTo>
                      <a:pt x="5361" y="1143"/>
                    </a:lnTo>
                    <a:lnTo>
                      <a:pt x="5403" y="1254"/>
                    </a:lnTo>
                    <a:lnTo>
                      <a:pt x="5445" y="1414"/>
                    </a:lnTo>
                    <a:lnTo>
                      <a:pt x="5552" y="1441"/>
                    </a:lnTo>
                    <a:lnTo>
                      <a:pt x="5552" y="1572"/>
                    </a:lnTo>
                    <a:lnTo>
                      <a:pt x="5628" y="1696"/>
                    </a:lnTo>
                    <a:lnTo>
                      <a:pt x="5741" y="1590"/>
                    </a:lnTo>
                    <a:lnTo>
                      <a:pt x="5864" y="1604"/>
                    </a:lnTo>
                    <a:lnTo>
                      <a:pt x="5906" y="1698"/>
                    </a:lnTo>
                    <a:lnTo>
                      <a:pt x="6031" y="1691"/>
                    </a:lnTo>
                    <a:lnTo>
                      <a:pt x="6147" y="1683"/>
                    </a:lnTo>
                    <a:lnTo>
                      <a:pt x="6221" y="1668"/>
                    </a:lnTo>
                    <a:lnTo>
                      <a:pt x="6284" y="1754"/>
                    </a:lnTo>
                    <a:lnTo>
                      <a:pt x="6357" y="1690"/>
                    </a:lnTo>
                    <a:lnTo>
                      <a:pt x="6413" y="1559"/>
                    </a:lnTo>
                    <a:lnTo>
                      <a:pt x="6465" y="1660"/>
                    </a:lnTo>
                    <a:lnTo>
                      <a:pt x="6417" y="1769"/>
                    </a:lnTo>
                    <a:lnTo>
                      <a:pt x="6412" y="1877"/>
                    </a:lnTo>
                    <a:lnTo>
                      <a:pt x="6481" y="1936"/>
                    </a:lnTo>
                    <a:lnTo>
                      <a:pt x="6563" y="1822"/>
                    </a:lnTo>
                    <a:lnTo>
                      <a:pt x="6625" y="1758"/>
                    </a:lnTo>
                    <a:lnTo>
                      <a:pt x="6669" y="1841"/>
                    </a:lnTo>
                    <a:lnTo>
                      <a:pt x="6625" y="1957"/>
                    </a:lnTo>
                    <a:lnTo>
                      <a:pt x="6731" y="1994"/>
                    </a:lnTo>
                    <a:lnTo>
                      <a:pt x="6807" y="2069"/>
                    </a:lnTo>
                    <a:lnTo>
                      <a:pt x="6890" y="2135"/>
                    </a:lnTo>
                    <a:lnTo>
                      <a:pt x="6978" y="2204"/>
                    </a:lnTo>
                    <a:lnTo>
                      <a:pt x="7027" y="2270"/>
                    </a:lnTo>
                    <a:lnTo>
                      <a:pt x="7091" y="2327"/>
                    </a:lnTo>
                    <a:lnTo>
                      <a:pt x="7170" y="2349"/>
                    </a:lnTo>
                    <a:lnTo>
                      <a:pt x="7165" y="2275"/>
                    </a:lnTo>
                    <a:lnTo>
                      <a:pt x="7110" y="2144"/>
                    </a:lnTo>
                    <a:lnTo>
                      <a:pt x="7296" y="2137"/>
                    </a:lnTo>
                    <a:lnTo>
                      <a:pt x="7472" y="2095"/>
                    </a:lnTo>
                    <a:cubicBezTo>
                      <a:pt x="7497" y="2085"/>
                      <a:pt x="7514" y="2059"/>
                      <a:pt x="7514" y="2031"/>
                    </a:cubicBezTo>
                    <a:cubicBezTo>
                      <a:pt x="7514" y="1939"/>
                      <a:pt x="7398" y="1910"/>
                      <a:pt x="7359" y="1991"/>
                    </a:cubicBezTo>
                    <a:lnTo>
                      <a:pt x="7180" y="1932"/>
                    </a:lnTo>
                    <a:lnTo>
                      <a:pt x="7115" y="1848"/>
                    </a:lnTo>
                    <a:lnTo>
                      <a:pt x="7171" y="1788"/>
                    </a:lnTo>
                    <a:lnTo>
                      <a:pt x="7154" y="1702"/>
                    </a:lnTo>
                    <a:lnTo>
                      <a:pt x="7197" y="1532"/>
                    </a:lnTo>
                    <a:lnTo>
                      <a:pt x="7001" y="1616"/>
                    </a:lnTo>
                    <a:lnTo>
                      <a:pt x="6874" y="1710"/>
                    </a:lnTo>
                    <a:lnTo>
                      <a:pt x="6760" y="1730"/>
                    </a:lnTo>
                    <a:lnTo>
                      <a:pt x="6767" y="1582"/>
                    </a:lnTo>
                    <a:lnTo>
                      <a:pt x="6704" y="1510"/>
                    </a:lnTo>
                    <a:lnTo>
                      <a:pt x="6683" y="1398"/>
                    </a:lnTo>
                    <a:lnTo>
                      <a:pt x="6811" y="1298"/>
                    </a:lnTo>
                    <a:lnTo>
                      <a:pt x="6911" y="1176"/>
                    </a:lnTo>
                    <a:lnTo>
                      <a:pt x="6929" y="1048"/>
                    </a:lnTo>
                    <a:lnTo>
                      <a:pt x="6901" y="918"/>
                    </a:lnTo>
                    <a:lnTo>
                      <a:pt x="6982" y="827"/>
                    </a:lnTo>
                    <a:close/>
                  </a:path>
                </a:pathLst>
              </a:custGeom>
              <a:solidFill>
                <a:schemeClr val="accent1"/>
              </a:solidFill>
              <a:ln w="12700" cap="flat">
                <a:noFill/>
                <a:miter lim="400000"/>
              </a:ln>
              <a:effectLst/>
            </p:spPr>
            <p:txBody>
              <a:bodyPr wrap="square" lIns="45707" tIns="45707" rIns="45707" bIns="45707" numCol="1" anchor="ctr">
                <a:noAutofit/>
              </a:bodyPr>
              <a:lstStyle/>
              <a:p>
                <a:pPr defTabSz="456565">
                  <a:spcBef>
                    <a:spcPts val="0"/>
                  </a:spcBef>
                  <a:defRPr sz="82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82" name="Shape 382"/>
              <p:cNvSpPr/>
              <p:nvPr/>
            </p:nvSpPr>
            <p:spPr>
              <a:xfrm>
                <a:off x="1663111" y="1402598"/>
                <a:ext cx="75065" cy="67094"/>
              </a:xfrm>
              <a:custGeom>
                <a:avLst/>
                <a:gdLst/>
                <a:ahLst/>
                <a:cxnLst>
                  <a:cxn ang="0">
                    <a:pos x="wd2" y="hd2"/>
                  </a:cxn>
                  <a:cxn ang="5400000">
                    <a:pos x="wd2" y="hd2"/>
                  </a:cxn>
                  <a:cxn ang="10800000">
                    <a:pos x="wd2" y="hd2"/>
                  </a:cxn>
                  <a:cxn ang="16200000">
                    <a:pos x="wd2" y="hd2"/>
                  </a:cxn>
                </a:cxnLst>
                <a:rect l="0" t="0" r="r" b="b"/>
                <a:pathLst>
                  <a:path w="21600" h="21600" extrusionOk="0">
                    <a:moveTo>
                      <a:pt x="8384" y="2101"/>
                    </a:moveTo>
                    <a:lnTo>
                      <a:pt x="0" y="10018"/>
                    </a:lnTo>
                    <a:lnTo>
                      <a:pt x="1924" y="21600"/>
                    </a:lnTo>
                    <a:lnTo>
                      <a:pt x="9832" y="12960"/>
                    </a:lnTo>
                    <a:lnTo>
                      <a:pt x="21600" y="0"/>
                    </a:lnTo>
                    <a:lnTo>
                      <a:pt x="8384" y="2101"/>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83" name="Shape 383"/>
              <p:cNvSpPr/>
              <p:nvPr/>
            </p:nvSpPr>
            <p:spPr>
              <a:xfrm>
                <a:off x="1862641" y="2006067"/>
                <a:ext cx="37445" cy="43692"/>
              </a:xfrm>
              <a:custGeom>
                <a:avLst/>
                <a:gdLst/>
                <a:ahLst/>
                <a:cxnLst>
                  <a:cxn ang="0">
                    <a:pos x="wd2" y="hd2"/>
                  </a:cxn>
                  <a:cxn ang="5400000">
                    <a:pos x="wd2" y="hd2"/>
                  </a:cxn>
                  <a:cxn ang="10800000">
                    <a:pos x="wd2" y="hd2"/>
                  </a:cxn>
                  <a:cxn ang="16200000">
                    <a:pos x="wd2" y="hd2"/>
                  </a:cxn>
                </a:cxnLst>
                <a:rect l="0" t="0" r="r" b="b"/>
                <a:pathLst>
                  <a:path w="21600" h="21600" extrusionOk="0">
                    <a:moveTo>
                      <a:pt x="14695" y="0"/>
                    </a:moveTo>
                    <a:lnTo>
                      <a:pt x="2150" y="1966"/>
                    </a:lnTo>
                    <a:lnTo>
                      <a:pt x="0" y="14899"/>
                    </a:lnTo>
                    <a:lnTo>
                      <a:pt x="13781" y="21600"/>
                    </a:lnTo>
                    <a:lnTo>
                      <a:pt x="21600" y="8558"/>
                    </a:lnTo>
                    <a:lnTo>
                      <a:pt x="14695"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84" name="Shape 384"/>
              <p:cNvSpPr/>
              <p:nvPr/>
            </p:nvSpPr>
            <p:spPr>
              <a:xfrm>
                <a:off x="2189112" y="1748729"/>
                <a:ext cx="64834" cy="102487"/>
              </a:xfrm>
              <a:custGeom>
                <a:avLst/>
                <a:gdLst/>
                <a:ahLst/>
                <a:cxnLst>
                  <a:cxn ang="0">
                    <a:pos x="wd2" y="hd2"/>
                  </a:cxn>
                  <a:cxn ang="5400000">
                    <a:pos x="wd2" y="hd2"/>
                  </a:cxn>
                  <a:cxn ang="10800000">
                    <a:pos x="wd2" y="hd2"/>
                  </a:cxn>
                  <a:cxn ang="16200000">
                    <a:pos x="wd2" y="hd2"/>
                  </a:cxn>
                </a:cxnLst>
                <a:rect l="0" t="0" r="r" b="b"/>
                <a:pathLst>
                  <a:path w="21600" h="21600" extrusionOk="0">
                    <a:moveTo>
                      <a:pt x="11311" y="1188"/>
                    </a:moveTo>
                    <a:lnTo>
                      <a:pt x="2903" y="3754"/>
                    </a:lnTo>
                    <a:lnTo>
                      <a:pt x="6906" y="9918"/>
                    </a:lnTo>
                    <a:lnTo>
                      <a:pt x="0" y="19975"/>
                    </a:lnTo>
                    <a:lnTo>
                      <a:pt x="8431" y="21600"/>
                    </a:lnTo>
                    <a:lnTo>
                      <a:pt x="15976" y="18316"/>
                    </a:lnTo>
                    <a:lnTo>
                      <a:pt x="18572" y="10244"/>
                    </a:lnTo>
                    <a:lnTo>
                      <a:pt x="21600" y="5318"/>
                    </a:lnTo>
                    <a:lnTo>
                      <a:pt x="19816" y="0"/>
                    </a:lnTo>
                    <a:lnTo>
                      <a:pt x="11311" y="1188"/>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85" name="Shape 385"/>
              <p:cNvSpPr/>
              <p:nvPr/>
            </p:nvSpPr>
            <p:spPr>
              <a:xfrm>
                <a:off x="2015959" y="1829766"/>
                <a:ext cx="40908" cy="47759"/>
              </a:xfrm>
              <a:custGeom>
                <a:avLst/>
                <a:gdLst/>
                <a:ahLst/>
                <a:cxnLst>
                  <a:cxn ang="0">
                    <a:pos x="wd2" y="hd2"/>
                  </a:cxn>
                  <a:cxn ang="5400000">
                    <a:pos x="wd2" y="hd2"/>
                  </a:cxn>
                  <a:cxn ang="10800000">
                    <a:pos x="wd2" y="hd2"/>
                  </a:cxn>
                  <a:cxn ang="16200000">
                    <a:pos x="wd2" y="hd2"/>
                  </a:cxn>
                </a:cxnLst>
                <a:rect l="0" t="0" r="r" b="b"/>
                <a:pathLst>
                  <a:path w="21600" h="21600" extrusionOk="0">
                    <a:moveTo>
                      <a:pt x="9701" y="0"/>
                    </a:moveTo>
                    <a:lnTo>
                      <a:pt x="2286" y="8809"/>
                    </a:lnTo>
                    <a:lnTo>
                      <a:pt x="0" y="21600"/>
                    </a:lnTo>
                    <a:lnTo>
                      <a:pt x="15560" y="16644"/>
                    </a:lnTo>
                    <a:lnTo>
                      <a:pt x="21600" y="3209"/>
                    </a:lnTo>
                    <a:lnTo>
                      <a:pt x="9701"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86" name="Shape 386"/>
              <p:cNvSpPr/>
              <p:nvPr/>
            </p:nvSpPr>
            <p:spPr>
              <a:xfrm>
                <a:off x="4020147" y="637236"/>
                <a:ext cx="33628" cy="46119"/>
              </a:xfrm>
              <a:custGeom>
                <a:avLst/>
                <a:gdLst/>
                <a:ahLst/>
                <a:cxnLst>
                  <a:cxn ang="0">
                    <a:pos x="wd2" y="hd2"/>
                  </a:cxn>
                  <a:cxn ang="5400000">
                    <a:pos x="wd2" y="hd2"/>
                  </a:cxn>
                  <a:cxn ang="10800000">
                    <a:pos x="wd2" y="hd2"/>
                  </a:cxn>
                  <a:cxn ang="16200000">
                    <a:pos x="wd2" y="hd2"/>
                  </a:cxn>
                </a:cxnLst>
                <a:rect l="0" t="0" r="r" b="b"/>
                <a:pathLst>
                  <a:path w="21600" h="21600" extrusionOk="0">
                    <a:moveTo>
                      <a:pt x="17459" y="0"/>
                    </a:moveTo>
                    <a:lnTo>
                      <a:pt x="0" y="7565"/>
                    </a:lnTo>
                    <a:lnTo>
                      <a:pt x="9131" y="21600"/>
                    </a:lnTo>
                    <a:lnTo>
                      <a:pt x="21600" y="15555"/>
                    </a:lnTo>
                    <a:lnTo>
                      <a:pt x="17459"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87" name="Shape 387"/>
              <p:cNvSpPr/>
              <p:nvPr/>
            </p:nvSpPr>
            <p:spPr>
              <a:xfrm>
                <a:off x="3978387" y="700041"/>
                <a:ext cx="38770" cy="36384"/>
              </a:xfrm>
              <a:custGeom>
                <a:avLst/>
                <a:gdLst/>
                <a:ahLst/>
                <a:cxnLst>
                  <a:cxn ang="0">
                    <a:pos x="wd2" y="hd2"/>
                  </a:cxn>
                  <a:cxn ang="5400000">
                    <a:pos x="wd2" y="hd2"/>
                  </a:cxn>
                  <a:cxn ang="10800000">
                    <a:pos x="wd2" y="hd2"/>
                  </a:cxn>
                  <a:cxn ang="16200000">
                    <a:pos x="wd2" y="hd2"/>
                  </a:cxn>
                </a:cxnLst>
                <a:rect l="0" t="0" r="r" b="b"/>
                <a:pathLst>
                  <a:path w="21600" h="21600" extrusionOk="0">
                    <a:moveTo>
                      <a:pt x="9589" y="0"/>
                    </a:moveTo>
                    <a:lnTo>
                      <a:pt x="0" y="7324"/>
                    </a:lnTo>
                    <a:lnTo>
                      <a:pt x="11835" y="21600"/>
                    </a:lnTo>
                    <a:lnTo>
                      <a:pt x="21600" y="7437"/>
                    </a:lnTo>
                    <a:lnTo>
                      <a:pt x="9589"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88" name="Shape 388"/>
              <p:cNvSpPr/>
              <p:nvPr/>
            </p:nvSpPr>
            <p:spPr>
              <a:xfrm>
                <a:off x="4377325" y="2699784"/>
                <a:ext cx="80646" cy="65366"/>
              </a:xfrm>
              <a:custGeom>
                <a:avLst/>
                <a:gdLst/>
                <a:ahLst/>
                <a:cxnLst>
                  <a:cxn ang="0">
                    <a:pos x="wd2" y="hd2"/>
                  </a:cxn>
                  <a:cxn ang="5400000">
                    <a:pos x="wd2" y="hd2"/>
                  </a:cxn>
                  <a:cxn ang="10800000">
                    <a:pos x="wd2" y="hd2"/>
                  </a:cxn>
                  <a:cxn ang="16200000">
                    <a:pos x="wd2" y="hd2"/>
                  </a:cxn>
                </a:cxnLst>
                <a:rect l="0" t="0" r="r" b="b"/>
                <a:pathLst>
                  <a:path w="21600" h="21600" extrusionOk="0">
                    <a:moveTo>
                      <a:pt x="12863" y="1314"/>
                    </a:moveTo>
                    <a:lnTo>
                      <a:pt x="3082" y="0"/>
                    </a:lnTo>
                    <a:lnTo>
                      <a:pt x="0" y="13744"/>
                    </a:lnTo>
                    <a:lnTo>
                      <a:pt x="4388" y="21412"/>
                    </a:lnTo>
                    <a:lnTo>
                      <a:pt x="16385" y="21600"/>
                    </a:lnTo>
                    <a:lnTo>
                      <a:pt x="21600" y="6584"/>
                    </a:lnTo>
                    <a:lnTo>
                      <a:pt x="12863" y="1314"/>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89" name="Shape 389"/>
              <p:cNvSpPr/>
              <p:nvPr/>
            </p:nvSpPr>
            <p:spPr>
              <a:xfrm>
                <a:off x="4513455" y="2707250"/>
                <a:ext cx="51159" cy="87745"/>
              </a:xfrm>
              <a:custGeom>
                <a:avLst/>
                <a:gdLst/>
                <a:ahLst/>
                <a:cxnLst>
                  <a:cxn ang="0">
                    <a:pos x="wd2" y="hd2"/>
                  </a:cxn>
                  <a:cxn ang="5400000">
                    <a:pos x="wd2" y="hd2"/>
                  </a:cxn>
                  <a:cxn ang="10800000">
                    <a:pos x="wd2" y="hd2"/>
                  </a:cxn>
                  <a:cxn ang="16200000">
                    <a:pos x="wd2" y="hd2"/>
                  </a:cxn>
                </a:cxnLst>
                <a:rect l="0" t="0" r="r" b="b"/>
                <a:pathLst>
                  <a:path w="21600" h="21600" extrusionOk="0">
                    <a:moveTo>
                      <a:pt x="10691" y="0"/>
                    </a:moveTo>
                    <a:lnTo>
                      <a:pt x="0" y="3197"/>
                    </a:lnTo>
                    <a:lnTo>
                      <a:pt x="349" y="9792"/>
                    </a:lnTo>
                    <a:lnTo>
                      <a:pt x="3031" y="18244"/>
                    </a:lnTo>
                    <a:lnTo>
                      <a:pt x="15055" y="21600"/>
                    </a:lnTo>
                    <a:lnTo>
                      <a:pt x="21600" y="13149"/>
                    </a:lnTo>
                    <a:lnTo>
                      <a:pt x="17522" y="4680"/>
                    </a:lnTo>
                    <a:lnTo>
                      <a:pt x="10691"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90" name="Shape 390"/>
              <p:cNvSpPr/>
              <p:nvPr/>
            </p:nvSpPr>
            <p:spPr>
              <a:xfrm>
                <a:off x="4555649" y="2877083"/>
                <a:ext cx="34531" cy="57110"/>
              </a:xfrm>
              <a:custGeom>
                <a:avLst/>
                <a:gdLst/>
                <a:ahLst/>
                <a:cxnLst>
                  <a:cxn ang="0">
                    <a:pos x="wd2" y="hd2"/>
                  </a:cxn>
                  <a:cxn ang="5400000">
                    <a:pos x="wd2" y="hd2"/>
                  </a:cxn>
                  <a:cxn ang="10800000">
                    <a:pos x="wd2" y="hd2"/>
                  </a:cxn>
                  <a:cxn ang="16200000">
                    <a:pos x="wd2" y="hd2"/>
                  </a:cxn>
                </a:cxnLst>
                <a:rect l="0" t="0" r="r" b="b"/>
                <a:pathLst>
                  <a:path w="21600" h="21600" extrusionOk="0">
                    <a:moveTo>
                      <a:pt x="9036" y="0"/>
                    </a:moveTo>
                    <a:lnTo>
                      <a:pt x="0" y="11875"/>
                    </a:lnTo>
                    <a:lnTo>
                      <a:pt x="4136" y="21600"/>
                    </a:lnTo>
                    <a:lnTo>
                      <a:pt x="17945" y="19175"/>
                    </a:lnTo>
                    <a:lnTo>
                      <a:pt x="21600" y="1742"/>
                    </a:lnTo>
                    <a:lnTo>
                      <a:pt x="9036"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91" name="Shape 391"/>
              <p:cNvSpPr/>
              <p:nvPr/>
            </p:nvSpPr>
            <p:spPr>
              <a:xfrm>
                <a:off x="4935161" y="2707007"/>
                <a:ext cx="38962" cy="64030"/>
              </a:xfrm>
              <a:custGeom>
                <a:avLst/>
                <a:gdLst/>
                <a:ahLst/>
                <a:cxnLst>
                  <a:cxn ang="0">
                    <a:pos x="wd2" y="hd2"/>
                  </a:cxn>
                  <a:cxn ang="5400000">
                    <a:pos x="wd2" y="hd2"/>
                  </a:cxn>
                  <a:cxn ang="10800000">
                    <a:pos x="wd2" y="hd2"/>
                  </a:cxn>
                  <a:cxn ang="16200000">
                    <a:pos x="wd2" y="hd2"/>
                  </a:cxn>
                </a:cxnLst>
                <a:rect l="0" t="0" r="r" b="b"/>
                <a:pathLst>
                  <a:path w="21600" h="21600" extrusionOk="0">
                    <a:moveTo>
                      <a:pt x="11910" y="0"/>
                    </a:moveTo>
                    <a:lnTo>
                      <a:pt x="880" y="2109"/>
                    </a:lnTo>
                    <a:lnTo>
                      <a:pt x="0" y="13088"/>
                    </a:lnTo>
                    <a:lnTo>
                      <a:pt x="7921" y="21600"/>
                    </a:lnTo>
                    <a:lnTo>
                      <a:pt x="21600" y="7612"/>
                    </a:lnTo>
                    <a:lnTo>
                      <a:pt x="11910"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92" name="Shape 392"/>
              <p:cNvSpPr/>
              <p:nvPr/>
            </p:nvSpPr>
            <p:spPr>
              <a:xfrm>
                <a:off x="4969857" y="2610307"/>
                <a:ext cx="39104" cy="43394"/>
              </a:xfrm>
              <a:custGeom>
                <a:avLst/>
                <a:gdLst/>
                <a:ahLst/>
                <a:cxnLst>
                  <a:cxn ang="0">
                    <a:pos x="wd2" y="hd2"/>
                  </a:cxn>
                  <a:cxn ang="5400000">
                    <a:pos x="wd2" y="hd2"/>
                  </a:cxn>
                  <a:cxn ang="10800000">
                    <a:pos x="wd2" y="hd2"/>
                  </a:cxn>
                  <a:cxn ang="16200000">
                    <a:pos x="wd2" y="hd2"/>
                  </a:cxn>
                </a:cxnLst>
                <a:rect l="0" t="0" r="r" b="b"/>
                <a:pathLst>
                  <a:path w="21600" h="21600" extrusionOk="0">
                    <a:moveTo>
                      <a:pt x="3498" y="0"/>
                    </a:moveTo>
                    <a:lnTo>
                      <a:pt x="0" y="9289"/>
                    </a:lnTo>
                    <a:lnTo>
                      <a:pt x="7613" y="17722"/>
                    </a:lnTo>
                    <a:lnTo>
                      <a:pt x="19807" y="21600"/>
                    </a:lnTo>
                    <a:lnTo>
                      <a:pt x="21600" y="4514"/>
                    </a:lnTo>
                    <a:lnTo>
                      <a:pt x="3498"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93" name="Shape 393"/>
              <p:cNvSpPr/>
              <p:nvPr/>
            </p:nvSpPr>
            <p:spPr>
              <a:xfrm>
                <a:off x="4736572" y="5310970"/>
                <a:ext cx="706236" cy="220984"/>
              </a:xfrm>
              <a:custGeom>
                <a:avLst/>
                <a:gdLst/>
                <a:ahLst/>
                <a:cxnLst>
                  <a:cxn ang="0">
                    <a:pos x="wd2" y="hd2"/>
                  </a:cxn>
                  <a:cxn ang="5400000">
                    <a:pos x="wd2" y="hd2"/>
                  </a:cxn>
                  <a:cxn ang="10800000">
                    <a:pos x="wd2" y="hd2"/>
                  </a:cxn>
                  <a:cxn ang="16200000">
                    <a:pos x="wd2" y="hd2"/>
                  </a:cxn>
                </a:cxnLst>
                <a:rect l="0" t="0" r="r" b="b"/>
                <a:pathLst>
                  <a:path w="21600" h="20258" extrusionOk="0">
                    <a:moveTo>
                      <a:pt x="0" y="14220"/>
                    </a:moveTo>
                    <a:lnTo>
                      <a:pt x="613" y="10143"/>
                    </a:lnTo>
                    <a:lnTo>
                      <a:pt x="2247" y="6258"/>
                    </a:lnTo>
                    <a:lnTo>
                      <a:pt x="3538" y="5398"/>
                    </a:lnTo>
                    <a:lnTo>
                      <a:pt x="5022" y="3450"/>
                    </a:lnTo>
                    <a:lnTo>
                      <a:pt x="6054" y="2255"/>
                    </a:lnTo>
                    <a:lnTo>
                      <a:pt x="7558" y="1542"/>
                    </a:lnTo>
                    <a:lnTo>
                      <a:pt x="9385" y="0"/>
                    </a:lnTo>
                    <a:cubicBezTo>
                      <a:pt x="9830" y="32"/>
                      <a:pt x="10273" y="131"/>
                      <a:pt x="10715" y="295"/>
                    </a:cubicBezTo>
                    <a:cubicBezTo>
                      <a:pt x="11331" y="526"/>
                      <a:pt x="11942" y="884"/>
                      <a:pt x="12542" y="1369"/>
                    </a:cubicBezTo>
                    <a:lnTo>
                      <a:pt x="14366" y="1488"/>
                    </a:lnTo>
                    <a:lnTo>
                      <a:pt x="15018" y="2024"/>
                    </a:lnTo>
                    <a:cubicBezTo>
                      <a:pt x="15400" y="3033"/>
                      <a:pt x="15828" y="3875"/>
                      <a:pt x="16289" y="4524"/>
                    </a:cubicBezTo>
                    <a:cubicBezTo>
                      <a:pt x="16814" y="5262"/>
                      <a:pt x="17376" y="5742"/>
                      <a:pt x="17952" y="5944"/>
                    </a:cubicBezTo>
                    <a:lnTo>
                      <a:pt x="19084" y="6301"/>
                    </a:lnTo>
                    <a:lnTo>
                      <a:pt x="20389" y="7015"/>
                    </a:lnTo>
                    <a:lnTo>
                      <a:pt x="21600" y="8741"/>
                    </a:lnTo>
                    <a:lnTo>
                      <a:pt x="21441" y="11114"/>
                    </a:lnTo>
                    <a:lnTo>
                      <a:pt x="20766" y="12178"/>
                    </a:lnTo>
                    <a:lnTo>
                      <a:pt x="19161" y="13896"/>
                    </a:lnTo>
                    <a:lnTo>
                      <a:pt x="18031" y="15146"/>
                    </a:lnTo>
                    <a:cubicBezTo>
                      <a:pt x="17549" y="14608"/>
                      <a:pt x="17009" y="14808"/>
                      <a:pt x="16584" y="15681"/>
                    </a:cubicBezTo>
                    <a:cubicBezTo>
                      <a:pt x="16194" y="16484"/>
                      <a:pt x="15934" y="17809"/>
                      <a:pt x="15492" y="18345"/>
                    </a:cubicBezTo>
                    <a:cubicBezTo>
                      <a:pt x="15117" y="18799"/>
                      <a:pt x="14689" y="18593"/>
                      <a:pt x="14381" y="17809"/>
                    </a:cubicBezTo>
                    <a:lnTo>
                      <a:pt x="15053" y="13666"/>
                    </a:lnTo>
                    <a:lnTo>
                      <a:pt x="13847" y="14915"/>
                    </a:lnTo>
                    <a:cubicBezTo>
                      <a:pt x="13591" y="14965"/>
                      <a:pt x="13334" y="14965"/>
                      <a:pt x="13078" y="14915"/>
                    </a:cubicBezTo>
                    <a:cubicBezTo>
                      <a:pt x="12502" y="14804"/>
                      <a:pt x="11934" y="14443"/>
                      <a:pt x="11393" y="13844"/>
                    </a:cubicBezTo>
                    <a:lnTo>
                      <a:pt x="11097" y="11716"/>
                    </a:lnTo>
                    <a:lnTo>
                      <a:pt x="12539" y="11478"/>
                    </a:lnTo>
                    <a:lnTo>
                      <a:pt x="13155" y="9455"/>
                    </a:lnTo>
                    <a:lnTo>
                      <a:pt x="11789" y="9455"/>
                    </a:lnTo>
                    <a:lnTo>
                      <a:pt x="10226" y="11173"/>
                    </a:lnTo>
                    <a:lnTo>
                      <a:pt x="8997" y="10638"/>
                    </a:lnTo>
                    <a:lnTo>
                      <a:pt x="8109" y="9931"/>
                    </a:lnTo>
                    <a:lnTo>
                      <a:pt x="7039" y="9931"/>
                    </a:lnTo>
                    <a:lnTo>
                      <a:pt x="5391" y="9574"/>
                    </a:lnTo>
                    <a:cubicBezTo>
                      <a:pt x="5206" y="9574"/>
                      <a:pt x="5021" y="9574"/>
                      <a:pt x="4835" y="9574"/>
                    </a:cubicBezTo>
                    <a:cubicBezTo>
                      <a:pt x="4650" y="9574"/>
                      <a:pt x="4465" y="9574"/>
                      <a:pt x="4280" y="9574"/>
                    </a:cubicBezTo>
                    <a:lnTo>
                      <a:pt x="3270" y="12133"/>
                    </a:lnTo>
                    <a:lnTo>
                      <a:pt x="5669" y="11821"/>
                    </a:lnTo>
                    <a:lnTo>
                      <a:pt x="7258" y="14246"/>
                    </a:lnTo>
                    <a:lnTo>
                      <a:pt x="6069" y="15793"/>
                    </a:lnTo>
                    <a:lnTo>
                      <a:pt x="5237" y="16976"/>
                    </a:lnTo>
                    <a:cubicBezTo>
                      <a:pt x="5476" y="20061"/>
                      <a:pt x="4041" y="21600"/>
                      <a:pt x="3572" y="18761"/>
                    </a:cubicBezTo>
                    <a:cubicBezTo>
                      <a:pt x="3449" y="18015"/>
                      <a:pt x="3506" y="17140"/>
                      <a:pt x="3453" y="16328"/>
                    </a:cubicBezTo>
                    <a:cubicBezTo>
                      <a:pt x="3385" y="15280"/>
                      <a:pt x="3140" y="14398"/>
                      <a:pt x="2798" y="14127"/>
                    </a:cubicBezTo>
                    <a:cubicBezTo>
                      <a:pt x="2476" y="13872"/>
                      <a:pt x="2134" y="14221"/>
                      <a:pt x="1932" y="15012"/>
                    </a:cubicBezTo>
                    <a:lnTo>
                      <a:pt x="1279" y="15719"/>
                    </a:lnTo>
                    <a:lnTo>
                      <a:pt x="108" y="16433"/>
                    </a:lnTo>
                    <a:lnTo>
                      <a:pt x="0" y="1422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94" name="Shape 394"/>
              <p:cNvSpPr/>
              <p:nvPr/>
            </p:nvSpPr>
            <p:spPr>
              <a:xfrm>
                <a:off x="5184541" y="5555709"/>
                <a:ext cx="168732" cy="74581"/>
              </a:xfrm>
              <a:custGeom>
                <a:avLst/>
                <a:gdLst/>
                <a:ahLst/>
                <a:cxnLst>
                  <a:cxn ang="0">
                    <a:pos x="wd2" y="hd2"/>
                  </a:cxn>
                  <a:cxn ang="5400000">
                    <a:pos x="wd2" y="hd2"/>
                  </a:cxn>
                  <a:cxn ang="10800000">
                    <a:pos x="wd2" y="hd2"/>
                  </a:cxn>
                  <a:cxn ang="16200000">
                    <a:pos x="wd2" y="hd2"/>
                  </a:cxn>
                </a:cxnLst>
                <a:rect l="0" t="0" r="r" b="b"/>
                <a:pathLst>
                  <a:path w="21450" h="21213" extrusionOk="0">
                    <a:moveTo>
                      <a:pt x="9324" y="5830"/>
                    </a:moveTo>
                    <a:lnTo>
                      <a:pt x="4847" y="6015"/>
                    </a:lnTo>
                    <a:lnTo>
                      <a:pt x="0" y="9579"/>
                    </a:lnTo>
                    <a:lnTo>
                      <a:pt x="5079" y="21213"/>
                    </a:lnTo>
                    <a:lnTo>
                      <a:pt x="12286" y="21213"/>
                    </a:lnTo>
                    <a:lnTo>
                      <a:pt x="15990" y="15119"/>
                    </a:lnTo>
                    <a:lnTo>
                      <a:pt x="21426" y="10133"/>
                    </a:lnTo>
                    <a:cubicBezTo>
                      <a:pt x="21600" y="6572"/>
                      <a:pt x="20830" y="3110"/>
                      <a:pt x="19456" y="1272"/>
                    </a:cubicBezTo>
                    <a:cubicBezTo>
                      <a:pt x="18408" y="-129"/>
                      <a:pt x="17133" y="-387"/>
                      <a:pt x="15990" y="571"/>
                    </a:cubicBezTo>
                    <a:lnTo>
                      <a:pt x="9324" y="583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95" name="Shape 395"/>
              <p:cNvSpPr/>
              <p:nvPr/>
            </p:nvSpPr>
            <p:spPr>
              <a:xfrm>
                <a:off x="5051698" y="5520366"/>
                <a:ext cx="61311" cy="37004"/>
              </a:xfrm>
              <a:custGeom>
                <a:avLst/>
                <a:gdLst/>
                <a:ahLst/>
                <a:cxnLst>
                  <a:cxn ang="0">
                    <a:pos x="wd2" y="hd2"/>
                  </a:cxn>
                  <a:cxn ang="5400000">
                    <a:pos x="wd2" y="hd2"/>
                  </a:cxn>
                  <a:cxn ang="10800000">
                    <a:pos x="wd2" y="hd2"/>
                  </a:cxn>
                  <a:cxn ang="16200000">
                    <a:pos x="wd2" y="hd2"/>
                  </a:cxn>
                </a:cxnLst>
                <a:rect l="0" t="0" r="r" b="b"/>
                <a:pathLst>
                  <a:path w="21600" h="21600" extrusionOk="0">
                    <a:moveTo>
                      <a:pt x="10636" y="668"/>
                    </a:moveTo>
                    <a:lnTo>
                      <a:pt x="0" y="6733"/>
                    </a:lnTo>
                    <a:lnTo>
                      <a:pt x="107" y="21600"/>
                    </a:lnTo>
                    <a:lnTo>
                      <a:pt x="16082" y="14778"/>
                    </a:lnTo>
                    <a:lnTo>
                      <a:pt x="21600" y="0"/>
                    </a:lnTo>
                    <a:lnTo>
                      <a:pt x="10636" y="668"/>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96" name="Shape 396"/>
              <p:cNvSpPr/>
              <p:nvPr/>
            </p:nvSpPr>
            <p:spPr>
              <a:xfrm>
                <a:off x="4962102" y="5554627"/>
                <a:ext cx="53279" cy="41537"/>
              </a:xfrm>
              <a:custGeom>
                <a:avLst/>
                <a:gdLst/>
                <a:ahLst/>
                <a:cxnLst>
                  <a:cxn ang="0">
                    <a:pos x="wd2" y="hd2"/>
                  </a:cxn>
                  <a:cxn ang="5400000">
                    <a:pos x="wd2" y="hd2"/>
                  </a:cxn>
                  <a:cxn ang="10800000">
                    <a:pos x="wd2" y="hd2"/>
                  </a:cxn>
                  <a:cxn ang="16200000">
                    <a:pos x="wd2" y="hd2"/>
                  </a:cxn>
                </a:cxnLst>
                <a:rect l="0" t="0" r="r" b="b"/>
                <a:pathLst>
                  <a:path w="21600" h="21600" extrusionOk="0">
                    <a:moveTo>
                      <a:pt x="8390" y="0"/>
                    </a:moveTo>
                    <a:lnTo>
                      <a:pt x="0" y="9116"/>
                    </a:lnTo>
                    <a:lnTo>
                      <a:pt x="4193" y="21600"/>
                    </a:lnTo>
                    <a:lnTo>
                      <a:pt x="16108" y="16535"/>
                    </a:lnTo>
                    <a:lnTo>
                      <a:pt x="21600" y="3705"/>
                    </a:lnTo>
                    <a:lnTo>
                      <a:pt x="8390"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97" name="Shape 397"/>
              <p:cNvSpPr/>
              <p:nvPr/>
            </p:nvSpPr>
            <p:spPr>
              <a:xfrm>
                <a:off x="5080684" y="5033203"/>
                <a:ext cx="301568" cy="235836"/>
              </a:xfrm>
              <a:custGeom>
                <a:avLst/>
                <a:gdLst/>
                <a:ahLst/>
                <a:cxnLst>
                  <a:cxn ang="0">
                    <a:pos x="wd2" y="hd2"/>
                  </a:cxn>
                  <a:cxn ang="5400000">
                    <a:pos x="wd2" y="hd2"/>
                  </a:cxn>
                  <a:cxn ang="10800000">
                    <a:pos x="wd2" y="hd2"/>
                  </a:cxn>
                  <a:cxn ang="16200000">
                    <a:pos x="wd2" y="hd2"/>
                  </a:cxn>
                </a:cxnLst>
                <a:rect l="0" t="0" r="r" b="b"/>
                <a:pathLst>
                  <a:path w="21432" h="21600" extrusionOk="0">
                    <a:moveTo>
                      <a:pt x="2011" y="2763"/>
                    </a:moveTo>
                    <a:lnTo>
                      <a:pt x="4225" y="2050"/>
                    </a:lnTo>
                    <a:lnTo>
                      <a:pt x="4801" y="0"/>
                    </a:lnTo>
                    <a:lnTo>
                      <a:pt x="6317" y="125"/>
                    </a:lnTo>
                    <a:lnTo>
                      <a:pt x="8486" y="894"/>
                    </a:lnTo>
                    <a:lnTo>
                      <a:pt x="10100" y="2559"/>
                    </a:lnTo>
                    <a:lnTo>
                      <a:pt x="8722" y="6602"/>
                    </a:lnTo>
                    <a:lnTo>
                      <a:pt x="11161" y="8200"/>
                    </a:lnTo>
                    <a:lnTo>
                      <a:pt x="13007" y="8319"/>
                    </a:lnTo>
                    <a:lnTo>
                      <a:pt x="13745" y="10578"/>
                    </a:lnTo>
                    <a:lnTo>
                      <a:pt x="15077" y="11225"/>
                    </a:lnTo>
                    <a:lnTo>
                      <a:pt x="17845" y="12109"/>
                    </a:lnTo>
                    <a:lnTo>
                      <a:pt x="18814" y="14361"/>
                    </a:lnTo>
                    <a:lnTo>
                      <a:pt x="20924" y="15179"/>
                    </a:lnTo>
                    <a:lnTo>
                      <a:pt x="20094" y="17141"/>
                    </a:lnTo>
                    <a:lnTo>
                      <a:pt x="21063" y="18984"/>
                    </a:lnTo>
                    <a:lnTo>
                      <a:pt x="21432" y="21481"/>
                    </a:lnTo>
                    <a:lnTo>
                      <a:pt x="19691" y="21600"/>
                    </a:lnTo>
                    <a:lnTo>
                      <a:pt x="16507" y="19638"/>
                    </a:lnTo>
                    <a:lnTo>
                      <a:pt x="14345" y="20174"/>
                    </a:lnTo>
                    <a:lnTo>
                      <a:pt x="12228" y="16190"/>
                    </a:lnTo>
                    <a:lnTo>
                      <a:pt x="15504" y="15714"/>
                    </a:lnTo>
                    <a:lnTo>
                      <a:pt x="18272" y="17081"/>
                    </a:lnTo>
                    <a:lnTo>
                      <a:pt x="16427" y="13878"/>
                    </a:lnTo>
                    <a:lnTo>
                      <a:pt x="14212" y="12986"/>
                    </a:lnTo>
                    <a:lnTo>
                      <a:pt x="12389" y="13150"/>
                    </a:lnTo>
                    <a:lnTo>
                      <a:pt x="10313" y="11077"/>
                    </a:lnTo>
                    <a:lnTo>
                      <a:pt x="8618" y="8468"/>
                    </a:lnTo>
                    <a:lnTo>
                      <a:pt x="7107" y="8118"/>
                    </a:lnTo>
                    <a:lnTo>
                      <a:pt x="6143" y="6878"/>
                    </a:lnTo>
                    <a:lnTo>
                      <a:pt x="5867" y="5153"/>
                    </a:lnTo>
                    <a:lnTo>
                      <a:pt x="3796" y="6045"/>
                    </a:lnTo>
                    <a:lnTo>
                      <a:pt x="1818" y="6937"/>
                    </a:lnTo>
                    <a:cubicBezTo>
                      <a:pt x="1194" y="7473"/>
                      <a:pt x="346" y="7126"/>
                      <a:pt x="77" y="6223"/>
                    </a:cubicBezTo>
                    <a:cubicBezTo>
                      <a:pt x="-168" y="5402"/>
                      <a:pt x="194" y="4488"/>
                      <a:pt x="854" y="4261"/>
                    </a:cubicBezTo>
                    <a:lnTo>
                      <a:pt x="2011" y="2763"/>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98" name="Shape 398"/>
              <p:cNvSpPr/>
              <p:nvPr/>
            </p:nvSpPr>
            <p:spPr>
              <a:xfrm>
                <a:off x="5131141" y="5127884"/>
                <a:ext cx="77994" cy="141440"/>
              </a:xfrm>
              <a:custGeom>
                <a:avLst/>
                <a:gdLst/>
                <a:ahLst/>
                <a:cxnLst>
                  <a:cxn ang="0">
                    <a:pos x="wd2" y="hd2"/>
                  </a:cxn>
                  <a:cxn ang="5400000">
                    <a:pos x="wd2" y="hd2"/>
                  </a:cxn>
                  <a:cxn ang="10800000">
                    <a:pos x="wd2" y="hd2"/>
                  </a:cxn>
                  <a:cxn ang="16200000">
                    <a:pos x="wd2" y="hd2"/>
                  </a:cxn>
                </a:cxnLst>
                <a:rect l="0" t="0" r="r" b="b"/>
                <a:pathLst>
                  <a:path w="21600" h="21600" extrusionOk="0">
                    <a:moveTo>
                      <a:pt x="7232" y="0"/>
                    </a:moveTo>
                    <a:lnTo>
                      <a:pt x="6579" y="4363"/>
                    </a:lnTo>
                    <a:lnTo>
                      <a:pt x="409" y="9021"/>
                    </a:lnTo>
                    <a:lnTo>
                      <a:pt x="0" y="12293"/>
                    </a:lnTo>
                    <a:lnTo>
                      <a:pt x="4904" y="15849"/>
                    </a:lnTo>
                    <a:lnTo>
                      <a:pt x="12094" y="19320"/>
                    </a:lnTo>
                    <a:lnTo>
                      <a:pt x="17646" y="21600"/>
                    </a:lnTo>
                    <a:lnTo>
                      <a:pt x="21600" y="18031"/>
                    </a:lnTo>
                    <a:lnTo>
                      <a:pt x="21600" y="12392"/>
                    </a:lnTo>
                    <a:lnTo>
                      <a:pt x="18545" y="9529"/>
                    </a:lnTo>
                    <a:lnTo>
                      <a:pt x="15016" y="6393"/>
                    </a:lnTo>
                    <a:lnTo>
                      <a:pt x="14499" y="3531"/>
                    </a:lnTo>
                    <a:lnTo>
                      <a:pt x="7232"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399" name="Shape 399"/>
              <p:cNvSpPr/>
              <p:nvPr/>
            </p:nvSpPr>
            <p:spPr>
              <a:xfrm>
                <a:off x="5399244" y="5219080"/>
                <a:ext cx="53245" cy="88987"/>
              </a:xfrm>
              <a:custGeom>
                <a:avLst/>
                <a:gdLst/>
                <a:ahLst/>
                <a:cxnLst>
                  <a:cxn ang="0">
                    <a:pos x="wd2" y="hd2"/>
                  </a:cxn>
                  <a:cxn ang="5400000">
                    <a:pos x="wd2" y="hd2"/>
                  </a:cxn>
                  <a:cxn ang="10800000">
                    <a:pos x="wd2" y="hd2"/>
                  </a:cxn>
                  <a:cxn ang="16200000">
                    <a:pos x="wd2" y="hd2"/>
                  </a:cxn>
                </a:cxnLst>
                <a:rect l="0" t="0" r="r" b="b"/>
                <a:pathLst>
                  <a:path w="20973" h="21211" extrusionOk="0">
                    <a:moveTo>
                      <a:pt x="11293" y="0"/>
                    </a:moveTo>
                    <a:lnTo>
                      <a:pt x="6627" y="5552"/>
                    </a:lnTo>
                    <a:lnTo>
                      <a:pt x="112" y="8400"/>
                    </a:lnTo>
                    <a:lnTo>
                      <a:pt x="0" y="15188"/>
                    </a:lnTo>
                    <a:lnTo>
                      <a:pt x="4724" y="20914"/>
                    </a:lnTo>
                    <a:cubicBezTo>
                      <a:pt x="8686" y="21600"/>
                      <a:pt x="12952" y="21081"/>
                      <a:pt x="16167" y="19521"/>
                    </a:cubicBezTo>
                    <a:cubicBezTo>
                      <a:pt x="19834" y="17742"/>
                      <a:pt x="21600" y="14892"/>
                      <a:pt x="20771" y="12093"/>
                    </a:cubicBezTo>
                    <a:lnTo>
                      <a:pt x="18469" y="3584"/>
                    </a:lnTo>
                    <a:lnTo>
                      <a:pt x="11293"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400" name="Shape 400"/>
              <p:cNvSpPr/>
              <p:nvPr/>
            </p:nvSpPr>
            <p:spPr>
              <a:xfrm>
                <a:off x="5512608" y="5252522"/>
                <a:ext cx="111009" cy="55420"/>
              </a:xfrm>
              <a:custGeom>
                <a:avLst/>
                <a:gdLst/>
                <a:ahLst/>
                <a:cxnLst>
                  <a:cxn ang="0">
                    <a:pos x="wd2" y="hd2"/>
                  </a:cxn>
                  <a:cxn ang="5400000">
                    <a:pos x="wd2" y="hd2"/>
                  </a:cxn>
                  <a:cxn ang="10800000">
                    <a:pos x="wd2" y="hd2"/>
                  </a:cxn>
                  <a:cxn ang="16200000">
                    <a:pos x="wd2" y="hd2"/>
                  </a:cxn>
                </a:cxnLst>
                <a:rect l="0" t="0" r="r" b="b"/>
                <a:pathLst>
                  <a:path w="20516" h="20408" extrusionOk="0">
                    <a:moveTo>
                      <a:pt x="4937" y="0"/>
                    </a:moveTo>
                    <a:lnTo>
                      <a:pt x="649" y="3882"/>
                    </a:lnTo>
                    <a:lnTo>
                      <a:pt x="0" y="17047"/>
                    </a:lnTo>
                    <a:lnTo>
                      <a:pt x="5619" y="16300"/>
                    </a:lnTo>
                    <a:lnTo>
                      <a:pt x="11978" y="14148"/>
                    </a:lnTo>
                    <a:cubicBezTo>
                      <a:pt x="12597" y="18932"/>
                      <a:pt x="15156" y="21600"/>
                      <a:pt x="17481" y="19887"/>
                    </a:cubicBezTo>
                    <a:cubicBezTo>
                      <a:pt x="21175" y="17165"/>
                      <a:pt x="21600" y="7095"/>
                      <a:pt x="18187" y="3182"/>
                    </a:cubicBezTo>
                    <a:lnTo>
                      <a:pt x="13868" y="313"/>
                    </a:lnTo>
                    <a:lnTo>
                      <a:pt x="4937"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401" name="Shape 401"/>
              <p:cNvSpPr/>
              <p:nvPr/>
            </p:nvSpPr>
            <p:spPr>
              <a:xfrm>
                <a:off x="5436318" y="5308104"/>
                <a:ext cx="67889" cy="58217"/>
              </a:xfrm>
              <a:custGeom>
                <a:avLst/>
                <a:gdLst/>
                <a:ahLst/>
                <a:cxnLst>
                  <a:cxn ang="0">
                    <a:pos x="wd2" y="hd2"/>
                  </a:cxn>
                  <a:cxn ang="5400000">
                    <a:pos x="wd2" y="hd2"/>
                  </a:cxn>
                  <a:cxn ang="10800000">
                    <a:pos x="wd2" y="hd2"/>
                  </a:cxn>
                  <a:cxn ang="16200000">
                    <a:pos x="wd2" y="hd2"/>
                  </a:cxn>
                </a:cxnLst>
                <a:rect l="0" t="0" r="r" b="b"/>
                <a:pathLst>
                  <a:path w="21600" h="21456" extrusionOk="0">
                    <a:moveTo>
                      <a:pt x="12529" y="0"/>
                    </a:moveTo>
                    <a:lnTo>
                      <a:pt x="9020" y="6402"/>
                    </a:lnTo>
                    <a:lnTo>
                      <a:pt x="0" y="10890"/>
                    </a:lnTo>
                    <a:lnTo>
                      <a:pt x="1726" y="19983"/>
                    </a:lnTo>
                    <a:cubicBezTo>
                      <a:pt x="4112" y="21109"/>
                      <a:pt x="6687" y="21600"/>
                      <a:pt x="9259" y="21419"/>
                    </a:cubicBezTo>
                    <a:cubicBezTo>
                      <a:pt x="14047" y="21082"/>
                      <a:pt x="18507" y="18488"/>
                      <a:pt x="21600" y="14240"/>
                    </a:cubicBezTo>
                    <a:lnTo>
                      <a:pt x="12529"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402" name="Shape 402"/>
              <p:cNvSpPr/>
              <p:nvPr/>
            </p:nvSpPr>
            <p:spPr>
              <a:xfrm>
                <a:off x="5300032" y="5291227"/>
                <a:ext cx="34459" cy="47550"/>
              </a:xfrm>
              <a:custGeom>
                <a:avLst/>
                <a:gdLst/>
                <a:ahLst/>
                <a:cxnLst>
                  <a:cxn ang="0">
                    <a:pos x="wd2" y="hd2"/>
                  </a:cxn>
                  <a:cxn ang="5400000">
                    <a:pos x="wd2" y="hd2"/>
                  </a:cxn>
                  <a:cxn ang="10800000">
                    <a:pos x="wd2" y="hd2"/>
                  </a:cxn>
                  <a:cxn ang="16200000">
                    <a:pos x="wd2" y="hd2"/>
                  </a:cxn>
                </a:cxnLst>
                <a:rect l="0" t="0" r="r" b="b"/>
                <a:pathLst>
                  <a:path w="21600" h="21600" extrusionOk="0">
                    <a:moveTo>
                      <a:pt x="10532" y="0"/>
                    </a:moveTo>
                    <a:lnTo>
                      <a:pt x="0" y="8076"/>
                    </a:lnTo>
                    <a:lnTo>
                      <a:pt x="7701" y="21600"/>
                    </a:lnTo>
                    <a:lnTo>
                      <a:pt x="21600" y="12165"/>
                    </a:lnTo>
                    <a:lnTo>
                      <a:pt x="10532"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403" name="Shape 403"/>
              <p:cNvSpPr/>
              <p:nvPr/>
            </p:nvSpPr>
            <p:spPr>
              <a:xfrm>
                <a:off x="5427415" y="5329975"/>
                <a:ext cx="382736" cy="225978"/>
              </a:xfrm>
              <a:custGeom>
                <a:avLst/>
                <a:gdLst/>
                <a:ahLst/>
                <a:cxnLst>
                  <a:cxn ang="0">
                    <a:pos x="wd2" y="hd2"/>
                  </a:cxn>
                  <a:cxn ang="5400000">
                    <a:pos x="wd2" y="hd2"/>
                  </a:cxn>
                  <a:cxn ang="10800000">
                    <a:pos x="wd2" y="hd2"/>
                  </a:cxn>
                  <a:cxn ang="16200000">
                    <a:pos x="wd2" y="hd2"/>
                  </a:cxn>
                </a:cxnLst>
                <a:rect l="0" t="0" r="r" b="b"/>
                <a:pathLst>
                  <a:path w="21442" h="21600" extrusionOk="0">
                    <a:moveTo>
                      <a:pt x="10688" y="2269"/>
                    </a:moveTo>
                    <a:lnTo>
                      <a:pt x="8365" y="5138"/>
                    </a:lnTo>
                    <a:lnTo>
                      <a:pt x="6581" y="4846"/>
                    </a:lnTo>
                    <a:lnTo>
                      <a:pt x="5179" y="5025"/>
                    </a:lnTo>
                    <a:lnTo>
                      <a:pt x="3513" y="7003"/>
                    </a:lnTo>
                    <a:lnTo>
                      <a:pt x="2812" y="9539"/>
                    </a:lnTo>
                    <a:lnTo>
                      <a:pt x="3993" y="10283"/>
                    </a:lnTo>
                    <a:lnTo>
                      <a:pt x="4866" y="12828"/>
                    </a:lnTo>
                    <a:lnTo>
                      <a:pt x="3561" y="14674"/>
                    </a:lnTo>
                    <a:lnTo>
                      <a:pt x="3379" y="16597"/>
                    </a:lnTo>
                    <a:lnTo>
                      <a:pt x="907" y="17342"/>
                    </a:lnTo>
                    <a:lnTo>
                      <a:pt x="0" y="20483"/>
                    </a:lnTo>
                    <a:lnTo>
                      <a:pt x="1965" y="21600"/>
                    </a:lnTo>
                    <a:cubicBezTo>
                      <a:pt x="2527" y="21022"/>
                      <a:pt x="3095" y="20464"/>
                      <a:pt x="3670" y="19925"/>
                    </a:cubicBezTo>
                    <a:cubicBezTo>
                      <a:pt x="4635" y="19021"/>
                      <a:pt x="5617" y="18172"/>
                      <a:pt x="6616" y="17381"/>
                    </a:cubicBezTo>
                    <a:cubicBezTo>
                      <a:pt x="6992" y="15657"/>
                      <a:pt x="8163" y="14875"/>
                      <a:pt x="9125" y="15705"/>
                    </a:cubicBezTo>
                    <a:cubicBezTo>
                      <a:pt x="9895" y="16371"/>
                      <a:pt x="10265" y="17898"/>
                      <a:pt x="9993" y="19297"/>
                    </a:cubicBezTo>
                    <a:lnTo>
                      <a:pt x="11916" y="15876"/>
                    </a:lnTo>
                    <a:cubicBezTo>
                      <a:pt x="11807" y="14699"/>
                      <a:pt x="12006" y="13499"/>
                      <a:pt x="12461" y="12595"/>
                    </a:cubicBezTo>
                    <a:cubicBezTo>
                      <a:pt x="13240" y="11050"/>
                      <a:pt x="14550" y="10660"/>
                      <a:pt x="15589" y="11665"/>
                    </a:cubicBezTo>
                    <a:lnTo>
                      <a:pt x="18025" y="8500"/>
                    </a:lnTo>
                    <a:cubicBezTo>
                      <a:pt x="18812" y="9933"/>
                      <a:pt x="20144" y="9933"/>
                      <a:pt x="20930" y="8500"/>
                    </a:cubicBezTo>
                    <a:cubicBezTo>
                      <a:pt x="21483" y="7493"/>
                      <a:pt x="21600" y="5997"/>
                      <a:pt x="21221" y="4778"/>
                    </a:cubicBezTo>
                    <a:lnTo>
                      <a:pt x="16857" y="0"/>
                    </a:lnTo>
                    <a:cubicBezTo>
                      <a:pt x="16003" y="558"/>
                      <a:pt x="15155" y="1138"/>
                      <a:pt x="14311" y="1740"/>
                    </a:cubicBezTo>
                    <a:cubicBezTo>
                      <a:pt x="13470" y="2341"/>
                      <a:pt x="12633" y="2964"/>
                      <a:pt x="11802" y="3609"/>
                    </a:cubicBezTo>
                    <a:lnTo>
                      <a:pt x="10688" y="2269"/>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404" name="Shape 404"/>
              <p:cNvSpPr/>
              <p:nvPr/>
            </p:nvSpPr>
            <p:spPr>
              <a:xfrm>
                <a:off x="5840200" y="5349578"/>
                <a:ext cx="91524" cy="59197"/>
              </a:xfrm>
              <a:custGeom>
                <a:avLst/>
                <a:gdLst/>
                <a:ahLst/>
                <a:cxnLst>
                  <a:cxn ang="0">
                    <a:pos x="wd2" y="hd2"/>
                  </a:cxn>
                  <a:cxn ang="5400000">
                    <a:pos x="wd2" y="hd2"/>
                  </a:cxn>
                  <a:cxn ang="10800000">
                    <a:pos x="wd2" y="hd2"/>
                  </a:cxn>
                  <a:cxn ang="16200000">
                    <a:pos x="wd2" y="hd2"/>
                  </a:cxn>
                </a:cxnLst>
                <a:rect l="0" t="0" r="r" b="b"/>
                <a:pathLst>
                  <a:path w="21600" h="21600" extrusionOk="0">
                    <a:moveTo>
                      <a:pt x="13916" y="0"/>
                    </a:moveTo>
                    <a:lnTo>
                      <a:pt x="7327" y="1214"/>
                    </a:lnTo>
                    <a:lnTo>
                      <a:pt x="0" y="10763"/>
                    </a:lnTo>
                    <a:lnTo>
                      <a:pt x="5173" y="21600"/>
                    </a:lnTo>
                    <a:lnTo>
                      <a:pt x="16698" y="11889"/>
                    </a:lnTo>
                    <a:lnTo>
                      <a:pt x="21600" y="6440"/>
                    </a:lnTo>
                    <a:lnTo>
                      <a:pt x="13916"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405" name="Shape 405"/>
              <p:cNvSpPr/>
              <p:nvPr/>
            </p:nvSpPr>
            <p:spPr>
              <a:xfrm>
                <a:off x="4299102" y="6726711"/>
                <a:ext cx="177730" cy="98624"/>
              </a:xfrm>
              <a:custGeom>
                <a:avLst/>
                <a:gdLst/>
                <a:ahLst/>
                <a:cxnLst>
                  <a:cxn ang="0">
                    <a:pos x="wd2" y="hd2"/>
                  </a:cxn>
                  <a:cxn ang="5400000">
                    <a:pos x="wd2" y="hd2"/>
                  </a:cxn>
                  <a:cxn ang="10800000">
                    <a:pos x="wd2" y="hd2"/>
                  </a:cxn>
                  <a:cxn ang="16200000">
                    <a:pos x="wd2" y="hd2"/>
                  </a:cxn>
                </a:cxnLst>
                <a:rect l="0" t="0" r="r" b="b"/>
                <a:pathLst>
                  <a:path w="20918" h="21600" extrusionOk="0">
                    <a:moveTo>
                      <a:pt x="9444" y="0"/>
                    </a:moveTo>
                    <a:cubicBezTo>
                      <a:pt x="8750" y="158"/>
                      <a:pt x="8056" y="316"/>
                      <a:pt x="7362" y="474"/>
                    </a:cubicBezTo>
                    <a:cubicBezTo>
                      <a:pt x="6669" y="632"/>
                      <a:pt x="5975" y="790"/>
                      <a:pt x="5281" y="948"/>
                    </a:cubicBezTo>
                    <a:lnTo>
                      <a:pt x="0" y="7666"/>
                    </a:lnTo>
                    <a:lnTo>
                      <a:pt x="1291" y="12904"/>
                    </a:lnTo>
                    <a:lnTo>
                      <a:pt x="730" y="18969"/>
                    </a:lnTo>
                    <a:lnTo>
                      <a:pt x="4168" y="21600"/>
                    </a:lnTo>
                    <a:lnTo>
                      <a:pt x="6919" y="17642"/>
                    </a:lnTo>
                    <a:lnTo>
                      <a:pt x="11708" y="14231"/>
                    </a:lnTo>
                    <a:lnTo>
                      <a:pt x="14649" y="18187"/>
                    </a:lnTo>
                    <a:cubicBezTo>
                      <a:pt x="15852" y="19903"/>
                      <a:pt x="17488" y="20126"/>
                      <a:pt x="18814" y="18756"/>
                    </a:cubicBezTo>
                    <a:cubicBezTo>
                      <a:pt x="21018" y="16477"/>
                      <a:pt x="21600" y="11064"/>
                      <a:pt x="20036" y="7382"/>
                    </a:cubicBezTo>
                    <a:lnTo>
                      <a:pt x="10281" y="7951"/>
                    </a:lnTo>
                    <a:lnTo>
                      <a:pt x="9444" y="0"/>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sp>
            <p:nvSpPr>
              <p:cNvPr id="406" name="Shape 406"/>
              <p:cNvSpPr/>
              <p:nvPr/>
            </p:nvSpPr>
            <p:spPr>
              <a:xfrm>
                <a:off x="658409" y="4035068"/>
                <a:ext cx="138253" cy="353429"/>
              </a:xfrm>
              <a:custGeom>
                <a:avLst/>
                <a:gdLst/>
                <a:ahLst/>
                <a:cxnLst>
                  <a:cxn ang="0">
                    <a:pos x="wd2" y="hd2"/>
                  </a:cxn>
                  <a:cxn ang="5400000">
                    <a:pos x="wd2" y="hd2"/>
                  </a:cxn>
                  <a:cxn ang="10800000">
                    <a:pos x="wd2" y="hd2"/>
                  </a:cxn>
                  <a:cxn ang="16200000">
                    <a:pos x="wd2" y="hd2"/>
                  </a:cxn>
                </a:cxnLst>
                <a:rect l="0" t="0" r="r" b="b"/>
                <a:pathLst>
                  <a:path w="21600" h="21600" extrusionOk="0">
                    <a:moveTo>
                      <a:pt x="0" y="258"/>
                    </a:moveTo>
                    <a:lnTo>
                      <a:pt x="6998" y="0"/>
                    </a:lnTo>
                    <a:lnTo>
                      <a:pt x="7417" y="2219"/>
                    </a:lnTo>
                    <a:lnTo>
                      <a:pt x="11745" y="4335"/>
                    </a:lnTo>
                    <a:lnTo>
                      <a:pt x="14449" y="6610"/>
                    </a:lnTo>
                    <a:lnTo>
                      <a:pt x="16072" y="9777"/>
                    </a:lnTo>
                    <a:lnTo>
                      <a:pt x="16207" y="11728"/>
                    </a:lnTo>
                    <a:lnTo>
                      <a:pt x="18084" y="13467"/>
                    </a:lnTo>
                    <a:lnTo>
                      <a:pt x="18084" y="15319"/>
                    </a:lnTo>
                    <a:lnTo>
                      <a:pt x="20112" y="18168"/>
                    </a:lnTo>
                    <a:lnTo>
                      <a:pt x="21600" y="20602"/>
                    </a:lnTo>
                    <a:lnTo>
                      <a:pt x="17948" y="21600"/>
                    </a:lnTo>
                    <a:lnTo>
                      <a:pt x="14905" y="18863"/>
                    </a:lnTo>
                    <a:lnTo>
                      <a:pt x="13687" y="14313"/>
                    </a:lnTo>
                    <a:cubicBezTo>
                      <a:pt x="12597" y="13444"/>
                      <a:pt x="11654" y="12547"/>
                      <a:pt x="10865" y="11629"/>
                    </a:cubicBezTo>
                    <a:cubicBezTo>
                      <a:pt x="10077" y="10711"/>
                      <a:pt x="9445" y="9775"/>
                      <a:pt x="8972" y="8825"/>
                    </a:cubicBezTo>
                    <a:lnTo>
                      <a:pt x="7501" y="6299"/>
                    </a:lnTo>
                    <a:lnTo>
                      <a:pt x="5522" y="3819"/>
                    </a:lnTo>
                    <a:lnTo>
                      <a:pt x="0" y="258"/>
                    </a:lnTo>
                    <a:close/>
                  </a:path>
                </a:pathLst>
              </a:custGeom>
              <a:solidFill>
                <a:srgbClr val="444444"/>
              </a:solidFill>
              <a:ln w="12700" cap="flat">
                <a:noFill/>
                <a:miter lim="400000"/>
              </a:ln>
              <a:effectLst/>
            </p:spPr>
            <p:txBody>
              <a:bodyPr wrap="square" lIns="45707" tIns="45707" rIns="45707" bIns="45707" numCol="1" anchor="ctr">
                <a:noAutofit/>
              </a:bodyPr>
              <a:lstStyle/>
              <a:p>
                <a:pPr defTabSz="456565">
                  <a:spcBef>
                    <a:spcPts val="0"/>
                  </a:spcBef>
                  <a:defRPr sz="8400">
                    <a:solidFill>
                      <a:srgbClr val="070707"/>
                    </a:solidFill>
                    <a:latin typeface="Calibri" panose="020F0502020204030204"/>
                    <a:ea typeface="Calibri" panose="020F0502020204030204"/>
                    <a:cs typeface="Calibri" panose="020F0502020204030204"/>
                    <a:sym typeface="Calibri" panose="020F0502020204030204"/>
                  </a:defRPr>
                </a:pPr>
                <a:endParaRPr sz="3500"/>
              </a:p>
            </p:txBody>
          </p:sp>
        </p:grpSp>
        <p:sp>
          <p:nvSpPr>
            <p:cNvPr id="408" name="Shape 408"/>
            <p:cNvSpPr/>
            <p:nvPr/>
          </p:nvSpPr>
          <p:spPr>
            <a:xfrm>
              <a:off x="0" y="0"/>
              <a:ext cx="9312062" cy="9312062"/>
            </a:xfrm>
            <a:prstGeom prst="ellipse">
              <a:avLst/>
            </a:prstGeom>
            <a:noFill/>
            <a:ln w="38100" cap="flat">
              <a:solidFill>
                <a:srgbClr val="A9A9A9"/>
              </a:solidFill>
              <a:prstDash val="sysDot"/>
              <a:miter lim="400000"/>
            </a:ln>
            <a:effectLst/>
          </p:spPr>
          <p:txBody>
            <a:bodyPr wrap="square" lIns="50786" tIns="50786" rIns="50786" bIns="50786" numCol="1" anchor="ctr">
              <a:noAutofit/>
            </a:bodyPr>
            <a:lstStyle/>
            <a:p>
              <a:pPr algn="ctr">
                <a:spcBef>
                  <a:spcPts val="0"/>
                </a:spcBef>
                <a:defRPr sz="3200">
                  <a:solidFill>
                    <a:srgbClr val="FFFFFF"/>
                  </a:solidFill>
                </a:defRPr>
              </a:pPr>
              <a:endParaRPr sz="3500"/>
            </a:p>
          </p:txBody>
        </p:sp>
      </p:grpSp>
      <p:sp>
        <p:nvSpPr>
          <p:cNvPr id="410" name="Shape 410"/>
          <p:cNvSpPr/>
          <p:nvPr/>
        </p:nvSpPr>
        <p:spPr>
          <a:xfrm>
            <a:off x="8937678" y="2962803"/>
            <a:ext cx="5455313" cy="1015823"/>
          </a:xfrm>
          <a:custGeom>
            <a:avLst/>
            <a:gdLst/>
            <a:ahLst/>
            <a:cxnLst>
              <a:cxn ang="0">
                <a:pos x="wd2" y="hd2"/>
              </a:cxn>
              <a:cxn ang="5400000">
                <a:pos x="wd2" y="hd2"/>
              </a:cxn>
              <a:cxn ang="10800000">
                <a:pos x="wd2" y="hd2"/>
              </a:cxn>
              <a:cxn ang="16200000">
                <a:pos x="wd2" y="hd2"/>
              </a:cxn>
            </a:cxnLst>
            <a:rect l="0" t="0" r="r" b="b"/>
            <a:pathLst>
              <a:path w="21600" h="21539" extrusionOk="0">
                <a:moveTo>
                  <a:pt x="0" y="4"/>
                </a:moveTo>
                <a:lnTo>
                  <a:pt x="15030" y="4"/>
                </a:lnTo>
                <a:cubicBezTo>
                  <a:pt x="15822" y="-61"/>
                  <a:pt x="16610" y="687"/>
                  <a:pt x="17349" y="2209"/>
                </a:cubicBezTo>
                <a:cubicBezTo>
                  <a:pt x="18164" y="3884"/>
                  <a:pt x="18904" y="6461"/>
                  <a:pt x="19520" y="9771"/>
                </a:cubicBezTo>
                <a:lnTo>
                  <a:pt x="21600" y="21539"/>
                </a:lnTo>
              </a:path>
            </a:pathLst>
          </a:custGeom>
          <a:ln w="38100">
            <a:solidFill>
              <a:srgbClr val="A9A9A9"/>
            </a:solidFill>
            <a:prstDash val="sysDot"/>
            <a:miter lim="400000"/>
          </a:ln>
        </p:spPr>
        <p:txBody>
          <a:bodyPr lIns="50786" tIns="50786" rIns="50786" bIns="50786" anchor="ctr"/>
          <a:lstStyle/>
          <a:p>
            <a:pPr algn="ctr">
              <a:spcBef>
                <a:spcPts val="0"/>
              </a:spcBef>
              <a:defRPr sz="3200">
                <a:solidFill>
                  <a:srgbClr val="000000"/>
                </a:solidFill>
              </a:defRPr>
            </a:pPr>
            <a:endParaRPr sz="3500"/>
          </a:p>
        </p:txBody>
      </p:sp>
      <p:sp>
        <p:nvSpPr>
          <p:cNvPr id="411" name="Shape 411"/>
          <p:cNvSpPr/>
          <p:nvPr/>
        </p:nvSpPr>
        <p:spPr>
          <a:xfrm>
            <a:off x="8937678" y="9040179"/>
            <a:ext cx="5455313" cy="1016244"/>
          </a:xfrm>
          <a:custGeom>
            <a:avLst/>
            <a:gdLst/>
            <a:ahLst/>
            <a:cxnLst>
              <a:cxn ang="0">
                <a:pos x="wd2" y="hd2"/>
              </a:cxn>
              <a:cxn ang="5400000">
                <a:pos x="wd2" y="hd2"/>
              </a:cxn>
              <a:cxn ang="10800000">
                <a:pos x="wd2" y="hd2"/>
              </a:cxn>
              <a:cxn ang="16200000">
                <a:pos x="wd2" y="hd2"/>
              </a:cxn>
            </a:cxnLst>
            <a:rect l="0" t="0" r="r" b="b"/>
            <a:pathLst>
              <a:path w="21600" h="21539" extrusionOk="0">
                <a:moveTo>
                  <a:pt x="0" y="21535"/>
                </a:moveTo>
                <a:lnTo>
                  <a:pt x="15030" y="21535"/>
                </a:lnTo>
                <a:cubicBezTo>
                  <a:pt x="15822" y="21600"/>
                  <a:pt x="16610" y="20852"/>
                  <a:pt x="17349" y="19330"/>
                </a:cubicBezTo>
                <a:cubicBezTo>
                  <a:pt x="18164" y="17655"/>
                  <a:pt x="18904" y="15078"/>
                  <a:pt x="19520" y="11768"/>
                </a:cubicBezTo>
                <a:lnTo>
                  <a:pt x="21600" y="0"/>
                </a:lnTo>
              </a:path>
            </a:pathLst>
          </a:custGeom>
          <a:ln w="38100">
            <a:solidFill>
              <a:srgbClr val="A9A9A9"/>
            </a:solidFill>
            <a:prstDash val="sysDot"/>
            <a:miter lim="400000"/>
          </a:ln>
        </p:spPr>
        <p:txBody>
          <a:bodyPr lIns="50786" tIns="50786" rIns="50786" bIns="50786" anchor="ctr"/>
          <a:lstStyle/>
          <a:p>
            <a:pPr algn="ctr">
              <a:spcBef>
                <a:spcPts val="0"/>
              </a:spcBef>
              <a:defRPr sz="3200">
                <a:solidFill>
                  <a:srgbClr val="000000"/>
                </a:solidFill>
              </a:defRPr>
            </a:pPr>
            <a:endParaRPr sz="3500"/>
          </a:p>
        </p:txBody>
      </p:sp>
      <p:sp>
        <p:nvSpPr>
          <p:cNvPr id="412" name="Shape 412"/>
          <p:cNvSpPr/>
          <p:nvPr/>
        </p:nvSpPr>
        <p:spPr>
          <a:xfrm>
            <a:off x="13024538" y="6509403"/>
            <a:ext cx="630592" cy="1"/>
          </a:xfrm>
          <a:prstGeom prst="line">
            <a:avLst/>
          </a:prstGeom>
          <a:ln w="38100">
            <a:solidFill>
              <a:srgbClr val="A9A9A9"/>
            </a:solidFill>
            <a:prstDash val="sysDot"/>
            <a:miter lim="400000"/>
          </a:ln>
        </p:spPr>
        <p:txBody>
          <a:bodyPr lIns="50786" tIns="50786" rIns="50786" bIns="50786" anchor="ctr"/>
          <a:lstStyle/>
          <a:p>
            <a:pPr algn="ctr">
              <a:spcBef>
                <a:spcPts val="0"/>
              </a:spcBef>
              <a:defRPr sz="3200">
                <a:solidFill>
                  <a:srgbClr val="000000"/>
                </a:solidFill>
              </a:defRPr>
            </a:pPr>
            <a:endParaRPr sz="3500"/>
          </a:p>
        </p:txBody>
      </p:sp>
      <p:sp>
        <p:nvSpPr>
          <p:cNvPr id="413" name="Shape 413"/>
          <p:cNvSpPr/>
          <p:nvPr/>
        </p:nvSpPr>
        <p:spPr>
          <a:xfrm>
            <a:off x="8767010" y="4569952"/>
            <a:ext cx="3878904" cy="3878904"/>
          </a:xfrm>
          <a:prstGeom prst="ellipse">
            <a:avLst/>
          </a:prstGeom>
          <a:solidFill>
            <a:schemeClr val="accent1"/>
          </a:solidFill>
          <a:ln w="12700">
            <a:miter lim="400000"/>
          </a:ln>
        </p:spPr>
        <p:txBody>
          <a:bodyPr lIns="50786" tIns="50786" rIns="50786" bIns="50786" anchor="ctr"/>
          <a:lstStyle/>
          <a:p>
            <a:pPr algn="ctr">
              <a:spcBef>
                <a:spcPts val="0"/>
              </a:spcBef>
              <a:defRPr sz="3200">
                <a:solidFill>
                  <a:srgbClr val="FFFFFF"/>
                </a:solidFill>
              </a:defRPr>
            </a:pPr>
            <a:endParaRPr sz="3500"/>
          </a:p>
        </p:txBody>
      </p:sp>
      <p:sp>
        <p:nvSpPr>
          <p:cNvPr id="414" name="Shape 414"/>
          <p:cNvSpPr/>
          <p:nvPr/>
        </p:nvSpPr>
        <p:spPr>
          <a:xfrm>
            <a:off x="10757703" y="4206904"/>
            <a:ext cx="2264854" cy="4601512"/>
          </a:xfrm>
          <a:custGeom>
            <a:avLst/>
            <a:gdLst/>
            <a:ahLst/>
            <a:cxnLst>
              <a:cxn ang="0">
                <a:pos x="wd2" y="hd2"/>
              </a:cxn>
              <a:cxn ang="5400000">
                <a:pos x="wd2" y="hd2"/>
              </a:cxn>
              <a:cxn ang="10800000">
                <a:pos x="wd2" y="hd2"/>
              </a:cxn>
              <a:cxn ang="16200000">
                <a:pos x="wd2" y="hd2"/>
              </a:cxn>
            </a:cxnLst>
            <a:rect l="0" t="0" r="r" b="b"/>
            <a:pathLst>
              <a:path w="21580" h="21600" extrusionOk="0">
                <a:moveTo>
                  <a:pt x="0" y="0"/>
                </a:moveTo>
                <a:cubicBezTo>
                  <a:pt x="6513" y="89"/>
                  <a:pt x="12619" y="1579"/>
                  <a:pt x="16709" y="4078"/>
                </a:cubicBezTo>
                <a:cubicBezTo>
                  <a:pt x="19822" y="5979"/>
                  <a:pt x="21539" y="8344"/>
                  <a:pt x="21580" y="10787"/>
                </a:cubicBezTo>
                <a:cubicBezTo>
                  <a:pt x="21600" y="13548"/>
                  <a:pt x="19466" y="16207"/>
                  <a:pt x="15620" y="18215"/>
                </a:cubicBezTo>
                <a:cubicBezTo>
                  <a:pt x="11556" y="20337"/>
                  <a:pt x="5922" y="21558"/>
                  <a:pt x="2" y="21600"/>
                </a:cubicBezTo>
              </a:path>
            </a:pathLst>
          </a:custGeom>
          <a:ln w="38100">
            <a:solidFill>
              <a:srgbClr val="A9A9A9"/>
            </a:solidFill>
            <a:prstDash val="sysDot"/>
            <a:miter lim="400000"/>
          </a:ln>
        </p:spPr>
        <p:txBody>
          <a:bodyPr lIns="50786" tIns="50786" rIns="50786" bIns="50786" anchor="ctr"/>
          <a:lstStyle/>
          <a:p>
            <a:pPr algn="ctr">
              <a:spcBef>
                <a:spcPts val="0"/>
              </a:spcBef>
              <a:defRPr sz="3200">
                <a:solidFill>
                  <a:srgbClr val="000000"/>
                </a:solidFill>
              </a:defRPr>
            </a:pPr>
            <a:endParaRPr sz="3500"/>
          </a:p>
        </p:txBody>
      </p:sp>
      <p:sp>
        <p:nvSpPr>
          <p:cNvPr id="415" name="Shape 415"/>
          <p:cNvSpPr>
            <a:spLocks noGrp="1"/>
          </p:cNvSpPr>
          <p:nvPr/>
        </p:nvSpPr>
        <p:spPr>
          <a:xfrm>
            <a:off x="1720173" y="3484223"/>
            <a:ext cx="6057487" cy="6126542"/>
          </a:xfrm>
          <a:prstGeom prst="rect">
            <a:avLst/>
          </a:prstGeom>
        </p:spPr>
        <p:txBody>
          <a:bodyPr anchor="t"/>
          <a:lstStyle>
            <a:lvl1pPr marL="0" marR="0" indent="0" algn="l" defTabSz="825500" latinLnBrk="0">
              <a:lnSpc>
                <a:spcPct val="100000"/>
              </a:lnSpc>
              <a:spcBef>
                <a:spcPct val="1180000"/>
              </a:spcBef>
              <a:spcAft>
                <a:spcPts val="0"/>
              </a:spcAft>
              <a:buClrTx/>
              <a:buSzTx/>
              <a:buFontTx/>
              <a:buNone/>
              <a:defRPr sz="3500" b="0" i="0" u="none" strike="noStrike" cap="none" spc="0" baseline="0">
                <a:ln>
                  <a:noFill/>
                </a:ln>
                <a:solidFill>
                  <a:srgbClr val="A9A9A9"/>
                </a:solidFill>
                <a:uFillTx/>
                <a:latin typeface="Arial" panose="020B0604020202020204" pitchFamily="34" charset="0"/>
                <a:ea typeface="Arial" panose="020B0604020202020204" pitchFamily="34" charset="0"/>
                <a:cs typeface="Arial" panose="020B0604020202020204" pitchFamily="34" charset="0"/>
                <a:sym typeface="Helvetica Light"/>
              </a:defRPr>
            </a:lvl1pPr>
            <a:lvl2pPr marL="0" marR="0" indent="228600" algn="l" defTabSz="825500" latinLnBrk="0">
              <a:lnSpc>
                <a:spcPct val="100000"/>
              </a:lnSpc>
              <a:spcBef>
                <a:spcPct val="1180000"/>
              </a:spcBef>
              <a:spcAft>
                <a:spcPts val="0"/>
              </a:spcAft>
              <a:buClrTx/>
              <a:buSzTx/>
              <a:buFontTx/>
              <a:buNone/>
              <a:defRPr sz="3500" b="0" i="0" u="none" strike="noStrike" cap="none" spc="0" baseline="0">
                <a:ln>
                  <a:noFill/>
                </a:ln>
                <a:solidFill>
                  <a:srgbClr val="A9A9A9"/>
                </a:solidFill>
                <a:uFillTx/>
                <a:latin typeface="Arial" panose="020B0604020202020204" pitchFamily="34" charset="0"/>
                <a:ea typeface="Arial" panose="020B0604020202020204" pitchFamily="34" charset="0"/>
                <a:cs typeface="Arial" panose="020B0604020202020204" pitchFamily="34" charset="0"/>
                <a:sym typeface="Helvetica Light"/>
              </a:defRPr>
            </a:lvl2pPr>
            <a:lvl3pPr marL="0" marR="0" indent="457200" algn="l" defTabSz="825500" latinLnBrk="0">
              <a:lnSpc>
                <a:spcPct val="100000"/>
              </a:lnSpc>
              <a:spcBef>
                <a:spcPct val="1180000"/>
              </a:spcBef>
              <a:spcAft>
                <a:spcPts val="0"/>
              </a:spcAft>
              <a:buClrTx/>
              <a:buSzTx/>
              <a:buFontTx/>
              <a:buNone/>
              <a:defRPr sz="3500" b="0" i="0" u="none" strike="noStrike" cap="none" spc="0" baseline="0">
                <a:ln>
                  <a:noFill/>
                </a:ln>
                <a:solidFill>
                  <a:srgbClr val="A9A9A9"/>
                </a:solidFill>
                <a:uFillTx/>
                <a:latin typeface="Arial" panose="020B0604020202020204" pitchFamily="34" charset="0"/>
                <a:ea typeface="Arial" panose="020B0604020202020204" pitchFamily="34" charset="0"/>
                <a:cs typeface="Arial" panose="020B0604020202020204" pitchFamily="34" charset="0"/>
                <a:sym typeface="Helvetica Light"/>
              </a:defRPr>
            </a:lvl3pPr>
            <a:lvl4pPr marL="0" marR="0" indent="685800" algn="l" defTabSz="825500" latinLnBrk="0">
              <a:lnSpc>
                <a:spcPct val="100000"/>
              </a:lnSpc>
              <a:spcBef>
                <a:spcPct val="1180000"/>
              </a:spcBef>
              <a:spcAft>
                <a:spcPts val="0"/>
              </a:spcAft>
              <a:buClrTx/>
              <a:buSzTx/>
              <a:buFontTx/>
              <a:buNone/>
              <a:defRPr sz="3500" b="0" i="0" u="none" strike="noStrike" cap="none" spc="0" baseline="0">
                <a:ln>
                  <a:noFill/>
                </a:ln>
                <a:solidFill>
                  <a:srgbClr val="A9A9A9"/>
                </a:solidFill>
                <a:uFillTx/>
                <a:latin typeface="Arial" panose="020B0604020202020204" pitchFamily="34" charset="0"/>
                <a:ea typeface="Arial" panose="020B0604020202020204" pitchFamily="34" charset="0"/>
                <a:cs typeface="Arial" panose="020B0604020202020204" pitchFamily="34" charset="0"/>
                <a:sym typeface="Helvetica Light"/>
              </a:defRPr>
            </a:lvl4pPr>
            <a:lvl5pPr marL="0" marR="0" indent="914400" algn="l" defTabSz="825500" latinLnBrk="0">
              <a:lnSpc>
                <a:spcPct val="100000"/>
              </a:lnSpc>
              <a:spcBef>
                <a:spcPct val="1180000"/>
              </a:spcBef>
              <a:spcAft>
                <a:spcPts val="0"/>
              </a:spcAft>
              <a:buClrTx/>
              <a:buSzTx/>
              <a:buFontTx/>
              <a:buNone/>
              <a:defRPr sz="3500" b="0" i="0" u="none" strike="noStrike" cap="none" spc="0" baseline="0">
                <a:ln>
                  <a:noFill/>
                </a:ln>
                <a:solidFill>
                  <a:srgbClr val="A9A9A9"/>
                </a:solidFill>
                <a:uFillTx/>
                <a:latin typeface="Arial" panose="020B0604020202020204" pitchFamily="34" charset="0"/>
                <a:ea typeface="Arial" panose="020B0604020202020204" pitchFamily="34" charset="0"/>
                <a:cs typeface="Arial" panose="020B0604020202020204" pitchFamily="34" charset="0"/>
                <a:sym typeface="Helvetica Light"/>
              </a:defRPr>
            </a:lvl5pPr>
            <a:lvl6pPr marL="3601720" marR="0" indent="-427355" algn="l" defTabSz="825500" latinLnBrk="0">
              <a:lnSpc>
                <a:spcPct val="100000"/>
              </a:lnSpc>
              <a:spcBef>
                <a:spcPct val="1040000"/>
              </a:spcBef>
              <a:spcAft>
                <a:spcPts val="0"/>
              </a:spcAft>
              <a:buClrTx/>
              <a:buSzPct val="75000"/>
              <a:buFontTx/>
              <a:buChar char="•"/>
              <a:defRPr sz="3500" b="0" i="0" u="none" strike="noStrike" cap="none" spc="0" baseline="0">
                <a:ln>
                  <a:noFill/>
                </a:ln>
                <a:solidFill>
                  <a:srgbClr val="323333"/>
                </a:solidFill>
                <a:uFillTx/>
                <a:latin typeface="+mj-lt"/>
                <a:ea typeface="+mj-ea"/>
                <a:cs typeface="+mj-cs"/>
                <a:sym typeface="Helvetica Light"/>
              </a:defRPr>
            </a:lvl6pPr>
            <a:lvl7pPr marL="4236085" marR="0" indent="-427355" algn="l" defTabSz="825500" latinLnBrk="0">
              <a:lnSpc>
                <a:spcPct val="100000"/>
              </a:lnSpc>
              <a:spcBef>
                <a:spcPct val="1040000"/>
              </a:spcBef>
              <a:spcAft>
                <a:spcPts val="0"/>
              </a:spcAft>
              <a:buClrTx/>
              <a:buSzPct val="75000"/>
              <a:buFontTx/>
              <a:buChar char="•"/>
              <a:defRPr sz="3500" b="0" i="0" u="none" strike="noStrike" cap="none" spc="0" baseline="0">
                <a:ln>
                  <a:noFill/>
                </a:ln>
                <a:solidFill>
                  <a:srgbClr val="323333"/>
                </a:solidFill>
                <a:uFillTx/>
                <a:latin typeface="+mj-lt"/>
                <a:ea typeface="+mj-ea"/>
                <a:cs typeface="+mj-cs"/>
                <a:sym typeface="Helvetica Light"/>
              </a:defRPr>
            </a:lvl7pPr>
            <a:lvl8pPr marL="4871085" marR="0" indent="-427355" algn="l" defTabSz="825500" latinLnBrk="0">
              <a:lnSpc>
                <a:spcPct val="100000"/>
              </a:lnSpc>
              <a:spcBef>
                <a:spcPct val="1040000"/>
              </a:spcBef>
              <a:spcAft>
                <a:spcPts val="0"/>
              </a:spcAft>
              <a:buClrTx/>
              <a:buSzPct val="75000"/>
              <a:buFontTx/>
              <a:buChar char="•"/>
              <a:defRPr sz="3500" b="0" i="0" u="none" strike="noStrike" cap="none" spc="0" baseline="0">
                <a:ln>
                  <a:noFill/>
                </a:ln>
                <a:solidFill>
                  <a:srgbClr val="323333"/>
                </a:solidFill>
                <a:uFillTx/>
                <a:latin typeface="+mj-lt"/>
                <a:ea typeface="+mj-ea"/>
                <a:cs typeface="+mj-cs"/>
                <a:sym typeface="Helvetica Light"/>
              </a:defRPr>
            </a:lvl8pPr>
            <a:lvl9pPr marL="5506085" marR="0" indent="-427355" algn="l" defTabSz="825500" latinLnBrk="0">
              <a:lnSpc>
                <a:spcPct val="100000"/>
              </a:lnSpc>
              <a:spcBef>
                <a:spcPct val="1040000"/>
              </a:spcBef>
              <a:spcAft>
                <a:spcPts val="0"/>
              </a:spcAft>
              <a:buClrTx/>
              <a:buSzPct val="75000"/>
              <a:buFontTx/>
              <a:buChar char="•"/>
              <a:defRPr sz="3500" b="0" i="0" u="none" strike="noStrike" cap="none" spc="0" baseline="0">
                <a:ln>
                  <a:noFill/>
                </a:ln>
                <a:solidFill>
                  <a:srgbClr val="323333"/>
                </a:solidFill>
                <a:uFillTx/>
                <a:latin typeface="+mj-lt"/>
                <a:ea typeface="+mj-ea"/>
                <a:cs typeface="+mj-cs"/>
                <a:sym typeface="Helvetica Light"/>
              </a:defRPr>
            </a:lvl9pPr>
          </a:lstStyle>
          <a:p>
            <a:r>
              <a:rPr dirty="0"/>
              <a:t>Lorem Ipsum is simply dummy text of the printing and typesetting industry. Lorem Ipsum has been the industry's standard dummy text ever since the 1500s, when an unknown printer took a galley of type and scrambled it to make a type specimen book. It has survived not only five. </a:t>
            </a:r>
          </a:p>
        </p:txBody>
      </p:sp>
      <p:sp>
        <p:nvSpPr>
          <p:cNvPr id="416" name="Shape 416"/>
          <p:cNvSpPr>
            <a:spLocks noGrp="1"/>
          </p:cNvSpPr>
          <p:nvPr/>
        </p:nvSpPr>
        <p:spPr>
          <a:xfrm>
            <a:off x="9091237" y="4986034"/>
            <a:ext cx="3235056" cy="2995954"/>
          </a:xfrm>
          <a:prstGeom prst="rect">
            <a:avLst/>
          </a:prstGeom>
        </p:spPr>
        <p:txBody>
          <a:bodyPr anchor="ctr"/>
          <a:lstStyle>
            <a:lvl1pPr marL="0" marR="0" indent="0" algn="l" defTabSz="825500" rtl="0" latinLnBrk="0">
              <a:lnSpc>
                <a:spcPct val="100000"/>
              </a:lnSpc>
              <a:spcBef>
                <a:spcPts val="0"/>
              </a:spcBef>
              <a:spcAft>
                <a:spcPts val="0"/>
              </a:spcAft>
              <a:buClrTx/>
              <a:buSzTx/>
              <a:buFontTx/>
              <a:buNone/>
              <a:defRPr sz="8000" b="1" i="0" u="none" strike="noStrike" cap="all" spc="0" baseline="0">
                <a:ln>
                  <a:noFill/>
                </a:ln>
                <a:solidFill>
                  <a:srgbClr val="FFFFFF"/>
                </a:solidFill>
                <a:uFillTx/>
                <a:latin typeface="Arial" panose="020B0604020202020204" pitchFamily="34" charset="0"/>
                <a:ea typeface="Arial" panose="020B0604020202020204" pitchFamily="34" charset="0"/>
                <a:cs typeface="Arial" panose="020B0604020202020204" pitchFamily="34" charset="0"/>
                <a:sym typeface="Helvetica Neue Medium"/>
              </a:defRPr>
            </a:lvl1pPr>
            <a:lvl2pPr marL="0" marR="0" indent="228600" algn="l" defTabSz="825500" rtl="0" latinLnBrk="0">
              <a:lnSpc>
                <a:spcPct val="100000"/>
              </a:lnSpc>
              <a:spcBef>
                <a:spcPts val="5900"/>
              </a:spcBef>
              <a:spcAft>
                <a:spcPts val="0"/>
              </a:spcAft>
              <a:buClrTx/>
              <a:buSzTx/>
              <a:buFontTx/>
              <a:buNone/>
              <a:defRPr sz="3500" b="0" i="0" u="none" strike="noStrike" cap="none" spc="0" baseline="0">
                <a:ln>
                  <a:noFill/>
                </a:ln>
                <a:solidFill>
                  <a:srgbClr val="323333"/>
                </a:solidFill>
                <a:uFillTx/>
                <a:latin typeface="+mj-lt"/>
                <a:ea typeface="+mj-ea"/>
                <a:cs typeface="+mj-cs"/>
                <a:sym typeface="Helvetica Light"/>
              </a:defRPr>
            </a:lvl2pPr>
            <a:lvl3pPr marL="0" marR="0" indent="457200" algn="l" defTabSz="825500" rtl="0" latinLnBrk="0">
              <a:lnSpc>
                <a:spcPct val="100000"/>
              </a:lnSpc>
              <a:spcBef>
                <a:spcPts val="5900"/>
              </a:spcBef>
              <a:spcAft>
                <a:spcPts val="0"/>
              </a:spcAft>
              <a:buClrTx/>
              <a:buSzTx/>
              <a:buFontTx/>
              <a:buNone/>
              <a:defRPr sz="3500" b="0" i="0" u="none" strike="noStrike" cap="none" spc="0" baseline="0">
                <a:ln>
                  <a:noFill/>
                </a:ln>
                <a:solidFill>
                  <a:srgbClr val="323333"/>
                </a:solidFill>
                <a:uFillTx/>
                <a:latin typeface="+mj-lt"/>
                <a:ea typeface="+mj-ea"/>
                <a:cs typeface="+mj-cs"/>
                <a:sym typeface="Helvetica Light"/>
              </a:defRPr>
            </a:lvl3pPr>
            <a:lvl4pPr marL="0" marR="0" indent="685800" algn="l" defTabSz="825500" rtl="0" latinLnBrk="0">
              <a:lnSpc>
                <a:spcPct val="100000"/>
              </a:lnSpc>
              <a:spcBef>
                <a:spcPts val="5900"/>
              </a:spcBef>
              <a:spcAft>
                <a:spcPts val="0"/>
              </a:spcAft>
              <a:buClrTx/>
              <a:buSzTx/>
              <a:buFontTx/>
              <a:buNone/>
              <a:defRPr sz="3500" b="0" i="0" u="none" strike="noStrike" cap="none" spc="0" baseline="0">
                <a:ln>
                  <a:noFill/>
                </a:ln>
                <a:solidFill>
                  <a:srgbClr val="323333"/>
                </a:solidFill>
                <a:uFillTx/>
                <a:latin typeface="+mj-lt"/>
                <a:ea typeface="+mj-ea"/>
                <a:cs typeface="+mj-cs"/>
                <a:sym typeface="Helvetica Light"/>
              </a:defRPr>
            </a:lvl4pPr>
            <a:lvl5pPr marL="0" marR="0" indent="914400" algn="l" defTabSz="825500" rtl="0" latinLnBrk="0">
              <a:lnSpc>
                <a:spcPct val="100000"/>
              </a:lnSpc>
              <a:spcBef>
                <a:spcPts val="5900"/>
              </a:spcBef>
              <a:spcAft>
                <a:spcPts val="0"/>
              </a:spcAft>
              <a:buClrTx/>
              <a:buSzTx/>
              <a:buFontTx/>
              <a:buNone/>
              <a:defRPr sz="3500" b="0" i="0" u="none" strike="noStrike" cap="none" spc="0" baseline="0">
                <a:ln>
                  <a:noFill/>
                </a:ln>
                <a:solidFill>
                  <a:srgbClr val="323333"/>
                </a:solidFill>
                <a:uFillTx/>
                <a:latin typeface="+mj-lt"/>
                <a:ea typeface="+mj-ea"/>
                <a:cs typeface="+mj-cs"/>
                <a:sym typeface="Helvetica Light"/>
              </a:defRPr>
            </a:lvl5pPr>
            <a:lvl6pPr marL="0" marR="0" indent="1143000" algn="l" defTabSz="825500" rtl="0" latinLnBrk="0">
              <a:lnSpc>
                <a:spcPct val="100000"/>
              </a:lnSpc>
              <a:spcBef>
                <a:spcPts val="5900"/>
              </a:spcBef>
              <a:spcAft>
                <a:spcPts val="0"/>
              </a:spcAft>
              <a:buClrTx/>
              <a:buSzTx/>
              <a:buFontTx/>
              <a:buNone/>
              <a:defRPr sz="3500" b="0" i="0" u="none" strike="noStrike" cap="none" spc="0" baseline="0">
                <a:ln>
                  <a:noFill/>
                </a:ln>
                <a:solidFill>
                  <a:srgbClr val="323333"/>
                </a:solidFill>
                <a:uFillTx/>
                <a:latin typeface="+mj-lt"/>
                <a:ea typeface="+mj-ea"/>
                <a:cs typeface="+mj-cs"/>
                <a:sym typeface="Helvetica Light"/>
              </a:defRPr>
            </a:lvl6pPr>
            <a:lvl7pPr marL="0" marR="0" indent="1371600" algn="l" defTabSz="825500" rtl="0" latinLnBrk="0">
              <a:lnSpc>
                <a:spcPct val="100000"/>
              </a:lnSpc>
              <a:spcBef>
                <a:spcPts val="5900"/>
              </a:spcBef>
              <a:spcAft>
                <a:spcPts val="0"/>
              </a:spcAft>
              <a:buClrTx/>
              <a:buSzTx/>
              <a:buFontTx/>
              <a:buNone/>
              <a:defRPr sz="3500" b="0" i="0" u="none" strike="noStrike" cap="none" spc="0" baseline="0">
                <a:ln>
                  <a:noFill/>
                </a:ln>
                <a:solidFill>
                  <a:srgbClr val="323333"/>
                </a:solidFill>
                <a:uFillTx/>
                <a:latin typeface="+mj-lt"/>
                <a:ea typeface="+mj-ea"/>
                <a:cs typeface="+mj-cs"/>
                <a:sym typeface="Helvetica Light"/>
              </a:defRPr>
            </a:lvl7pPr>
            <a:lvl8pPr marL="0" marR="0" indent="1600200" algn="l" defTabSz="825500" rtl="0" latinLnBrk="0">
              <a:lnSpc>
                <a:spcPct val="100000"/>
              </a:lnSpc>
              <a:spcBef>
                <a:spcPts val="5900"/>
              </a:spcBef>
              <a:spcAft>
                <a:spcPts val="0"/>
              </a:spcAft>
              <a:buClrTx/>
              <a:buSzTx/>
              <a:buFontTx/>
              <a:buNone/>
              <a:defRPr sz="3500" b="0" i="0" u="none" strike="noStrike" cap="none" spc="0" baseline="0">
                <a:ln>
                  <a:noFill/>
                </a:ln>
                <a:solidFill>
                  <a:srgbClr val="323333"/>
                </a:solidFill>
                <a:uFillTx/>
                <a:latin typeface="+mj-lt"/>
                <a:ea typeface="+mj-ea"/>
                <a:cs typeface="+mj-cs"/>
                <a:sym typeface="Helvetica Light"/>
              </a:defRPr>
            </a:lvl8pPr>
            <a:lvl9pPr marL="0" marR="0" indent="1828800" algn="l" defTabSz="825500" rtl="0" latinLnBrk="0">
              <a:lnSpc>
                <a:spcPct val="100000"/>
              </a:lnSpc>
              <a:spcBef>
                <a:spcPts val="5900"/>
              </a:spcBef>
              <a:spcAft>
                <a:spcPts val="0"/>
              </a:spcAft>
              <a:buClrTx/>
              <a:buSzTx/>
              <a:buFontTx/>
              <a:buNone/>
              <a:defRPr sz="3500" b="0" i="0" u="none" strike="noStrike" cap="none" spc="0" baseline="0">
                <a:ln>
                  <a:noFill/>
                </a:ln>
                <a:solidFill>
                  <a:srgbClr val="323333"/>
                </a:solidFill>
                <a:uFillTx/>
                <a:latin typeface="+mj-lt"/>
                <a:ea typeface="+mj-ea"/>
                <a:cs typeface="+mj-cs"/>
                <a:sym typeface="Helvetica Light"/>
              </a:defRPr>
            </a:lvl9pPr>
          </a:lstStyle>
          <a:p>
            <a:pPr algn="ctr">
              <a:defRPr>
                <a:solidFill>
                  <a:srgbClr val="FFFFFF"/>
                </a:solidFill>
              </a:defRPr>
            </a:pPr>
            <a:r>
              <a:rPr dirty="0"/>
              <a:t>2001</a:t>
            </a:r>
          </a:p>
          <a:p>
            <a:pPr algn="ctr">
              <a:defRPr>
                <a:solidFill>
                  <a:srgbClr val="FFFFFF"/>
                </a:solidFill>
              </a:defRPr>
            </a:pPr>
            <a:r>
              <a:rPr dirty="0"/>
              <a:t>2018</a:t>
            </a:r>
          </a:p>
        </p:txBody>
      </p:sp>
      <p:grpSp>
        <p:nvGrpSpPr>
          <p:cNvPr id="419" name="Group 419"/>
          <p:cNvGrpSpPr/>
          <p:nvPr/>
        </p:nvGrpSpPr>
        <p:grpSpPr>
          <a:xfrm>
            <a:off x="8395087" y="2423060"/>
            <a:ext cx="3714694" cy="1019034"/>
            <a:chOff x="-314" y="0"/>
            <a:chExt cx="3715660" cy="1019297"/>
          </a:xfrm>
        </p:grpSpPr>
        <p:sp>
          <p:nvSpPr>
            <p:cNvPr id="417" name="Shape 417"/>
            <p:cNvSpPr/>
            <p:nvPr/>
          </p:nvSpPr>
          <p:spPr>
            <a:xfrm>
              <a:off x="0" y="0"/>
              <a:ext cx="3715346" cy="1019297"/>
            </a:xfrm>
            <a:prstGeom prst="roundRect">
              <a:avLst>
                <a:gd name="adj" fmla="val 50000"/>
              </a:avLst>
            </a:prstGeom>
            <a:solidFill>
              <a:srgbClr val="A9A9A9"/>
            </a:solidFill>
            <a:ln w="12700" cap="flat">
              <a:noFill/>
              <a:miter lim="400000"/>
            </a:ln>
            <a:effectLst/>
          </p:spPr>
          <p:txBody>
            <a:bodyPr wrap="square" lIns="50786" tIns="50786" rIns="50786" bIns="50786" numCol="1" anchor="ctr">
              <a:noAutofit/>
            </a:bodyPr>
            <a:lstStyle/>
            <a:p>
              <a:pPr algn="ctr">
                <a:spcBef>
                  <a:spcPts val="0"/>
                </a:spcBef>
                <a:defRPr sz="3200">
                  <a:solidFill>
                    <a:srgbClr val="FFFFFF"/>
                  </a:solidFill>
                </a:defRPr>
              </a:pPr>
              <a:endParaRPr sz="3500"/>
            </a:p>
          </p:txBody>
        </p:sp>
        <p:sp>
          <p:nvSpPr>
            <p:cNvPr id="418" name="Shape 418"/>
            <p:cNvSpPr/>
            <p:nvPr/>
          </p:nvSpPr>
          <p:spPr>
            <a:xfrm>
              <a:off x="-314" y="176002"/>
              <a:ext cx="3672781" cy="810320"/>
            </a:xfrm>
            <a:prstGeom prst="rect">
              <a:avLst/>
            </a:prstGeom>
            <a:noFill/>
            <a:ln w="12700" cap="flat">
              <a:noFill/>
              <a:miter lim="400000"/>
            </a:ln>
            <a:effectLst/>
          </p:spPr>
          <p:txBody>
            <a:bodyPr wrap="square" lIns="50786" tIns="50786" rIns="50786" bIns="50786" numCol="1" anchor="t">
              <a:normAutofit/>
            </a:bodyPr>
            <a:lstStyle>
              <a:lvl1pPr algn="ctr">
                <a:defRPr cap="all">
                  <a:solidFill>
                    <a:srgbClr val="FFFFFF"/>
                  </a:solidFill>
                </a:defRPr>
              </a:lvl1pPr>
            </a:lstStyle>
            <a:p>
              <a:r>
                <a:rPr dirty="0">
                  <a:latin typeface="Arial" panose="020B0604020202020204" pitchFamily="34" charset="0"/>
                  <a:ea typeface="Arial" panose="020B0604020202020204" pitchFamily="34" charset="0"/>
                  <a:cs typeface="Arial" panose="020B0604020202020204" pitchFamily="34" charset="0"/>
                </a:rPr>
                <a:t>Project #1</a:t>
              </a:r>
            </a:p>
          </p:txBody>
        </p:sp>
      </p:grpSp>
      <p:grpSp>
        <p:nvGrpSpPr>
          <p:cNvPr id="422" name="Group 422"/>
          <p:cNvGrpSpPr/>
          <p:nvPr/>
        </p:nvGrpSpPr>
        <p:grpSpPr>
          <a:xfrm>
            <a:off x="8395401" y="9525928"/>
            <a:ext cx="3714379" cy="1019033"/>
            <a:chOff x="0" y="0"/>
            <a:chExt cx="3715345" cy="1019296"/>
          </a:xfrm>
        </p:grpSpPr>
        <p:sp>
          <p:nvSpPr>
            <p:cNvPr id="420" name="Shape 420"/>
            <p:cNvSpPr/>
            <p:nvPr/>
          </p:nvSpPr>
          <p:spPr>
            <a:xfrm>
              <a:off x="0" y="0"/>
              <a:ext cx="3715346" cy="1019297"/>
            </a:xfrm>
            <a:prstGeom prst="roundRect">
              <a:avLst>
                <a:gd name="adj" fmla="val 50000"/>
              </a:avLst>
            </a:prstGeom>
            <a:solidFill>
              <a:srgbClr val="A9A9A9"/>
            </a:solidFill>
            <a:ln w="12700" cap="flat">
              <a:noFill/>
              <a:miter lim="400000"/>
            </a:ln>
            <a:effectLst/>
          </p:spPr>
          <p:txBody>
            <a:bodyPr wrap="square" lIns="50786" tIns="50786" rIns="50786" bIns="50786" numCol="1" anchor="ctr">
              <a:noAutofit/>
            </a:bodyPr>
            <a:lstStyle/>
            <a:p>
              <a:pPr algn="ctr">
                <a:spcBef>
                  <a:spcPts val="0"/>
                </a:spcBef>
                <a:defRPr sz="3200">
                  <a:solidFill>
                    <a:srgbClr val="FFFFFF"/>
                  </a:solidFill>
                </a:defRPr>
              </a:pPr>
              <a:endParaRPr sz="3500"/>
            </a:p>
          </p:txBody>
        </p:sp>
        <p:sp>
          <p:nvSpPr>
            <p:cNvPr id="421" name="Shape 421"/>
            <p:cNvSpPr/>
            <p:nvPr/>
          </p:nvSpPr>
          <p:spPr>
            <a:xfrm>
              <a:off x="21282" y="184894"/>
              <a:ext cx="3672781" cy="810320"/>
            </a:xfrm>
            <a:prstGeom prst="rect">
              <a:avLst/>
            </a:prstGeom>
            <a:noFill/>
            <a:ln w="12700" cap="flat">
              <a:noFill/>
              <a:miter lim="400000"/>
            </a:ln>
            <a:effectLst/>
          </p:spPr>
          <p:txBody>
            <a:bodyPr wrap="square" lIns="50786" tIns="50786" rIns="50786" bIns="50786" numCol="1" anchor="t">
              <a:normAutofit/>
            </a:bodyPr>
            <a:lstStyle>
              <a:lvl1pPr algn="ctr">
                <a:defRPr cap="all">
                  <a:solidFill>
                    <a:srgbClr val="FFFFFF"/>
                  </a:solidFill>
                </a:defRPr>
              </a:lvl1pPr>
            </a:lstStyle>
            <a:p>
              <a:r>
                <a:rPr dirty="0">
                  <a:latin typeface="Arial" panose="020B0604020202020204" pitchFamily="34" charset="0"/>
                  <a:ea typeface="Arial" panose="020B0604020202020204" pitchFamily="34" charset="0"/>
                  <a:cs typeface="Arial" panose="020B0604020202020204" pitchFamily="34" charset="0"/>
                </a:rPr>
                <a:t>Project #1</a:t>
              </a:r>
            </a:p>
          </p:txBody>
        </p:sp>
      </p:grpSp>
      <p:grpSp>
        <p:nvGrpSpPr>
          <p:cNvPr id="5" name="Group 1"/>
          <p:cNvGrpSpPr/>
          <p:nvPr/>
        </p:nvGrpSpPr>
        <p:grpSpPr>
          <a:xfrm>
            <a:off x="16948038" y="5768903"/>
            <a:ext cx="3000288" cy="3662874"/>
            <a:chOff x="16952453" y="5768619"/>
            <a:chExt cx="3001070" cy="3663828"/>
          </a:xfrm>
        </p:grpSpPr>
        <p:sp>
          <p:nvSpPr>
            <p:cNvPr id="423" name="Shape 423"/>
            <p:cNvSpPr/>
            <p:nvPr/>
          </p:nvSpPr>
          <p:spPr>
            <a:xfrm>
              <a:off x="19273161" y="6551237"/>
              <a:ext cx="621318" cy="613526"/>
            </a:xfrm>
            <a:custGeom>
              <a:avLst/>
              <a:gdLst/>
              <a:ahLst/>
              <a:cxnLst>
                <a:cxn ang="0">
                  <a:pos x="wd2" y="hd2"/>
                </a:cxn>
                <a:cxn ang="5400000">
                  <a:pos x="wd2" y="hd2"/>
                </a:cxn>
                <a:cxn ang="10800000">
                  <a:pos x="wd2" y="hd2"/>
                </a:cxn>
                <a:cxn ang="16200000">
                  <a:pos x="wd2" y="hd2"/>
                </a:cxn>
              </a:cxnLst>
              <a:rect l="0" t="0" r="r" b="b"/>
              <a:pathLst>
                <a:path w="21600" h="21600" extrusionOk="0">
                  <a:moveTo>
                    <a:pt x="0" y="7241"/>
                  </a:moveTo>
                  <a:lnTo>
                    <a:pt x="7206" y="13"/>
                  </a:lnTo>
                  <a:lnTo>
                    <a:pt x="21600" y="0"/>
                  </a:lnTo>
                  <a:lnTo>
                    <a:pt x="21441" y="14242"/>
                  </a:lnTo>
                  <a:lnTo>
                    <a:pt x="14210" y="21600"/>
                  </a:lnTo>
                  <a:lnTo>
                    <a:pt x="14268" y="7208"/>
                  </a:lnTo>
                  <a:lnTo>
                    <a:pt x="0" y="7241"/>
                  </a:lnTo>
                  <a:close/>
                </a:path>
              </a:pathLst>
            </a:custGeom>
            <a:solidFill>
              <a:schemeClr val="accent1"/>
            </a:solidFill>
            <a:ln w="12700">
              <a:miter lim="400000"/>
            </a:ln>
          </p:spPr>
          <p:txBody>
            <a:bodyPr lIns="50786" tIns="50786" rIns="50786" bIns="50786" anchor="ctr"/>
            <a:lstStyle/>
            <a:p>
              <a:pPr algn="ctr">
                <a:spcBef>
                  <a:spcPts val="0"/>
                </a:spcBef>
                <a:defRPr sz="3200">
                  <a:solidFill>
                    <a:srgbClr val="000000"/>
                  </a:solidFill>
                </a:defRPr>
              </a:pPr>
              <a:endParaRPr sz="3500"/>
            </a:p>
          </p:txBody>
        </p:sp>
        <p:sp>
          <p:nvSpPr>
            <p:cNvPr id="424" name="Shape 424"/>
            <p:cNvSpPr/>
            <p:nvPr/>
          </p:nvSpPr>
          <p:spPr>
            <a:xfrm>
              <a:off x="17214905" y="5768619"/>
              <a:ext cx="621319" cy="613526"/>
            </a:xfrm>
            <a:custGeom>
              <a:avLst/>
              <a:gdLst/>
              <a:ahLst/>
              <a:cxnLst>
                <a:cxn ang="0">
                  <a:pos x="wd2" y="hd2"/>
                </a:cxn>
                <a:cxn ang="5400000">
                  <a:pos x="wd2" y="hd2"/>
                </a:cxn>
                <a:cxn ang="10800000">
                  <a:pos x="wd2" y="hd2"/>
                </a:cxn>
                <a:cxn ang="16200000">
                  <a:pos x="wd2" y="hd2"/>
                </a:cxn>
              </a:cxnLst>
              <a:rect l="0" t="0" r="r" b="b"/>
              <a:pathLst>
                <a:path w="21600" h="21600" extrusionOk="0">
                  <a:moveTo>
                    <a:pt x="0" y="7241"/>
                  </a:moveTo>
                  <a:lnTo>
                    <a:pt x="7206" y="13"/>
                  </a:lnTo>
                  <a:lnTo>
                    <a:pt x="21600" y="0"/>
                  </a:lnTo>
                  <a:lnTo>
                    <a:pt x="21441" y="14242"/>
                  </a:lnTo>
                  <a:lnTo>
                    <a:pt x="14210" y="21600"/>
                  </a:lnTo>
                  <a:lnTo>
                    <a:pt x="14268" y="7208"/>
                  </a:lnTo>
                  <a:lnTo>
                    <a:pt x="0" y="7241"/>
                  </a:lnTo>
                  <a:close/>
                </a:path>
              </a:pathLst>
            </a:custGeom>
            <a:solidFill>
              <a:schemeClr val="accent1"/>
            </a:solidFill>
            <a:ln w="12700">
              <a:miter lim="400000"/>
            </a:ln>
          </p:spPr>
          <p:txBody>
            <a:bodyPr lIns="50786" tIns="50786" rIns="50786" bIns="50786" anchor="ctr"/>
            <a:lstStyle/>
            <a:p>
              <a:pPr algn="ctr">
                <a:spcBef>
                  <a:spcPts val="0"/>
                </a:spcBef>
                <a:defRPr sz="3200">
                  <a:solidFill>
                    <a:srgbClr val="000000"/>
                  </a:solidFill>
                </a:defRPr>
              </a:pPr>
              <a:endParaRPr sz="3500"/>
            </a:p>
          </p:txBody>
        </p:sp>
        <p:sp>
          <p:nvSpPr>
            <p:cNvPr id="425" name="Shape 425"/>
            <p:cNvSpPr/>
            <p:nvPr/>
          </p:nvSpPr>
          <p:spPr>
            <a:xfrm>
              <a:off x="16952453" y="6306706"/>
              <a:ext cx="410360" cy="405213"/>
            </a:xfrm>
            <a:custGeom>
              <a:avLst/>
              <a:gdLst/>
              <a:ahLst/>
              <a:cxnLst>
                <a:cxn ang="0">
                  <a:pos x="wd2" y="hd2"/>
                </a:cxn>
                <a:cxn ang="5400000">
                  <a:pos x="wd2" y="hd2"/>
                </a:cxn>
                <a:cxn ang="10800000">
                  <a:pos x="wd2" y="hd2"/>
                </a:cxn>
                <a:cxn ang="16200000">
                  <a:pos x="wd2" y="hd2"/>
                </a:cxn>
              </a:cxnLst>
              <a:rect l="0" t="0" r="r" b="b"/>
              <a:pathLst>
                <a:path w="21600" h="21600" extrusionOk="0">
                  <a:moveTo>
                    <a:pt x="0" y="7241"/>
                  </a:moveTo>
                  <a:lnTo>
                    <a:pt x="7206" y="13"/>
                  </a:lnTo>
                  <a:lnTo>
                    <a:pt x="21600" y="0"/>
                  </a:lnTo>
                  <a:lnTo>
                    <a:pt x="21441" y="14242"/>
                  </a:lnTo>
                  <a:lnTo>
                    <a:pt x="14210" y="21600"/>
                  </a:lnTo>
                  <a:lnTo>
                    <a:pt x="14268" y="7208"/>
                  </a:lnTo>
                  <a:lnTo>
                    <a:pt x="0" y="7241"/>
                  </a:lnTo>
                  <a:close/>
                </a:path>
              </a:pathLst>
            </a:custGeom>
            <a:solidFill>
              <a:schemeClr val="accent1"/>
            </a:solidFill>
            <a:ln w="12700">
              <a:miter lim="400000"/>
            </a:ln>
          </p:spPr>
          <p:txBody>
            <a:bodyPr lIns="50786" tIns="50786" rIns="50786" bIns="50786" anchor="ctr"/>
            <a:lstStyle/>
            <a:p>
              <a:pPr algn="ctr">
                <a:spcBef>
                  <a:spcPts val="0"/>
                </a:spcBef>
                <a:defRPr sz="3200">
                  <a:solidFill>
                    <a:srgbClr val="000000"/>
                  </a:solidFill>
                </a:defRPr>
              </a:pPr>
              <a:endParaRPr sz="3500"/>
            </a:p>
          </p:txBody>
        </p:sp>
        <p:sp>
          <p:nvSpPr>
            <p:cNvPr id="426" name="Shape 426"/>
            <p:cNvSpPr/>
            <p:nvPr/>
          </p:nvSpPr>
          <p:spPr>
            <a:xfrm>
              <a:off x="18810349" y="7299155"/>
              <a:ext cx="410360" cy="405213"/>
            </a:xfrm>
            <a:custGeom>
              <a:avLst/>
              <a:gdLst/>
              <a:ahLst/>
              <a:cxnLst>
                <a:cxn ang="0">
                  <a:pos x="wd2" y="hd2"/>
                </a:cxn>
                <a:cxn ang="5400000">
                  <a:pos x="wd2" y="hd2"/>
                </a:cxn>
                <a:cxn ang="10800000">
                  <a:pos x="wd2" y="hd2"/>
                </a:cxn>
                <a:cxn ang="16200000">
                  <a:pos x="wd2" y="hd2"/>
                </a:cxn>
              </a:cxnLst>
              <a:rect l="0" t="0" r="r" b="b"/>
              <a:pathLst>
                <a:path w="21600" h="21600" extrusionOk="0">
                  <a:moveTo>
                    <a:pt x="0" y="7241"/>
                  </a:moveTo>
                  <a:lnTo>
                    <a:pt x="7206" y="13"/>
                  </a:lnTo>
                  <a:lnTo>
                    <a:pt x="21600" y="0"/>
                  </a:lnTo>
                  <a:lnTo>
                    <a:pt x="21441" y="14242"/>
                  </a:lnTo>
                  <a:lnTo>
                    <a:pt x="14210" y="21600"/>
                  </a:lnTo>
                  <a:lnTo>
                    <a:pt x="14268" y="7208"/>
                  </a:lnTo>
                  <a:lnTo>
                    <a:pt x="0" y="7241"/>
                  </a:lnTo>
                  <a:close/>
                </a:path>
              </a:pathLst>
            </a:custGeom>
            <a:solidFill>
              <a:schemeClr val="accent1"/>
            </a:solidFill>
            <a:ln w="12700">
              <a:miter lim="400000"/>
            </a:ln>
          </p:spPr>
          <p:txBody>
            <a:bodyPr lIns="50786" tIns="50786" rIns="50786" bIns="50786" anchor="ctr"/>
            <a:lstStyle/>
            <a:p>
              <a:pPr algn="ctr">
                <a:spcBef>
                  <a:spcPts val="0"/>
                </a:spcBef>
                <a:defRPr sz="3200">
                  <a:solidFill>
                    <a:srgbClr val="000000"/>
                  </a:solidFill>
                </a:defRPr>
              </a:pPr>
              <a:endParaRPr sz="3500"/>
            </a:p>
          </p:txBody>
        </p:sp>
        <p:sp>
          <p:nvSpPr>
            <p:cNvPr id="427" name="Shape 427"/>
            <p:cNvSpPr/>
            <p:nvPr/>
          </p:nvSpPr>
          <p:spPr>
            <a:xfrm>
              <a:off x="19543163" y="9027234"/>
              <a:ext cx="410360" cy="405213"/>
            </a:xfrm>
            <a:custGeom>
              <a:avLst/>
              <a:gdLst/>
              <a:ahLst/>
              <a:cxnLst>
                <a:cxn ang="0">
                  <a:pos x="wd2" y="hd2"/>
                </a:cxn>
                <a:cxn ang="5400000">
                  <a:pos x="wd2" y="hd2"/>
                </a:cxn>
                <a:cxn ang="10800000">
                  <a:pos x="wd2" y="hd2"/>
                </a:cxn>
                <a:cxn ang="16200000">
                  <a:pos x="wd2" y="hd2"/>
                </a:cxn>
              </a:cxnLst>
              <a:rect l="0" t="0" r="r" b="b"/>
              <a:pathLst>
                <a:path w="21600" h="21600" extrusionOk="0">
                  <a:moveTo>
                    <a:pt x="0" y="7241"/>
                  </a:moveTo>
                  <a:lnTo>
                    <a:pt x="7206" y="13"/>
                  </a:lnTo>
                  <a:lnTo>
                    <a:pt x="21600" y="0"/>
                  </a:lnTo>
                  <a:lnTo>
                    <a:pt x="21441" y="14242"/>
                  </a:lnTo>
                  <a:lnTo>
                    <a:pt x="14210" y="21600"/>
                  </a:lnTo>
                  <a:lnTo>
                    <a:pt x="14268" y="7208"/>
                  </a:lnTo>
                  <a:lnTo>
                    <a:pt x="0" y="7241"/>
                  </a:lnTo>
                  <a:close/>
                </a:path>
              </a:pathLst>
            </a:custGeom>
            <a:solidFill>
              <a:schemeClr val="accent1"/>
            </a:solidFill>
            <a:ln w="12700">
              <a:miter lim="400000"/>
            </a:ln>
          </p:spPr>
          <p:txBody>
            <a:bodyPr lIns="50786" tIns="50786" rIns="50786" bIns="50786" anchor="ctr"/>
            <a:lstStyle/>
            <a:p>
              <a:pPr algn="ctr">
                <a:spcBef>
                  <a:spcPts val="0"/>
                </a:spcBef>
                <a:defRPr sz="3200">
                  <a:solidFill>
                    <a:srgbClr val="000000"/>
                  </a:solidFill>
                </a:defRPr>
              </a:pPr>
              <a:endParaRPr sz="3500"/>
            </a:p>
          </p:txBody>
        </p:sp>
      </p:gr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09"/>
                                        </p:tgtEl>
                                        <p:attrNameLst>
                                          <p:attrName>style.visibility</p:attrName>
                                        </p:attrNameLst>
                                      </p:cBhvr>
                                      <p:to>
                                        <p:strVal val="visible"/>
                                      </p:to>
                                    </p:set>
                                    <p:animEffect transition="in" filter="fade">
                                      <p:cBhvr>
                                        <p:cTn id="7" dur="500"/>
                                        <p:tgtEl>
                                          <p:spTgt spid="40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10"/>
                                        </p:tgtEl>
                                        <p:attrNameLst>
                                          <p:attrName>style.visibility</p:attrName>
                                        </p:attrNameLst>
                                      </p:cBhvr>
                                      <p:to>
                                        <p:strVal val="visible"/>
                                      </p:to>
                                    </p:set>
                                    <p:animEffect transition="in" filter="fade">
                                      <p:cBhvr>
                                        <p:cTn id="10" dur="500"/>
                                        <p:tgtEl>
                                          <p:spTgt spid="41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11"/>
                                        </p:tgtEl>
                                        <p:attrNameLst>
                                          <p:attrName>style.visibility</p:attrName>
                                        </p:attrNameLst>
                                      </p:cBhvr>
                                      <p:to>
                                        <p:strVal val="visible"/>
                                      </p:to>
                                    </p:set>
                                    <p:animEffect transition="in" filter="fade">
                                      <p:cBhvr>
                                        <p:cTn id="13" dur="500"/>
                                        <p:tgtEl>
                                          <p:spTgt spid="41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12"/>
                                        </p:tgtEl>
                                        <p:attrNameLst>
                                          <p:attrName>style.visibility</p:attrName>
                                        </p:attrNameLst>
                                      </p:cBhvr>
                                      <p:to>
                                        <p:strVal val="visible"/>
                                      </p:to>
                                    </p:set>
                                    <p:animEffect transition="in" filter="fade">
                                      <p:cBhvr>
                                        <p:cTn id="16" dur="500"/>
                                        <p:tgtEl>
                                          <p:spTgt spid="41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13"/>
                                        </p:tgtEl>
                                        <p:attrNameLst>
                                          <p:attrName>style.visibility</p:attrName>
                                        </p:attrNameLst>
                                      </p:cBhvr>
                                      <p:to>
                                        <p:strVal val="visible"/>
                                      </p:to>
                                    </p:set>
                                    <p:animEffect transition="in" filter="fade">
                                      <p:cBhvr>
                                        <p:cTn id="19" dur="500"/>
                                        <p:tgtEl>
                                          <p:spTgt spid="41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14"/>
                                        </p:tgtEl>
                                        <p:attrNameLst>
                                          <p:attrName>style.visibility</p:attrName>
                                        </p:attrNameLst>
                                      </p:cBhvr>
                                      <p:to>
                                        <p:strVal val="visible"/>
                                      </p:to>
                                    </p:set>
                                    <p:animEffect transition="in" filter="fade">
                                      <p:cBhvr>
                                        <p:cTn id="22" dur="500"/>
                                        <p:tgtEl>
                                          <p:spTgt spid="41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16"/>
                                        </p:tgtEl>
                                        <p:attrNameLst>
                                          <p:attrName>style.visibility</p:attrName>
                                        </p:attrNameLst>
                                      </p:cBhvr>
                                      <p:to>
                                        <p:strVal val="visible"/>
                                      </p:to>
                                    </p:set>
                                    <p:animEffect transition="in" filter="fade">
                                      <p:cBhvr>
                                        <p:cTn id="25" dur="500"/>
                                        <p:tgtEl>
                                          <p:spTgt spid="416"/>
                                        </p:tgtEl>
                                      </p:cBhvr>
                                    </p:animEffect>
                                  </p:childTnLst>
                                </p:cTn>
                              </p:par>
                              <p:par>
                                <p:cTn id="26" presetID="10" presetClass="entr" presetSubtype="0" fill="hold" nodeType="withEffect">
                                  <p:stCondLst>
                                    <p:cond delay="0"/>
                                  </p:stCondLst>
                                  <p:childTnLst>
                                    <p:set>
                                      <p:cBhvr>
                                        <p:cTn id="27" dur="1" fill="hold">
                                          <p:stCondLst>
                                            <p:cond delay="0"/>
                                          </p:stCondLst>
                                        </p:cTn>
                                        <p:tgtEl>
                                          <p:spTgt spid="419"/>
                                        </p:tgtEl>
                                        <p:attrNameLst>
                                          <p:attrName>style.visibility</p:attrName>
                                        </p:attrNameLst>
                                      </p:cBhvr>
                                      <p:to>
                                        <p:strVal val="visible"/>
                                      </p:to>
                                    </p:set>
                                    <p:animEffect transition="in" filter="fade">
                                      <p:cBhvr>
                                        <p:cTn id="28" dur="500"/>
                                        <p:tgtEl>
                                          <p:spTgt spid="419"/>
                                        </p:tgtEl>
                                      </p:cBhvr>
                                    </p:animEffect>
                                  </p:childTnLst>
                                </p:cTn>
                              </p:par>
                              <p:par>
                                <p:cTn id="29" presetID="10" presetClass="entr" presetSubtype="0" fill="hold" nodeType="withEffect">
                                  <p:stCondLst>
                                    <p:cond delay="0"/>
                                  </p:stCondLst>
                                  <p:childTnLst>
                                    <p:set>
                                      <p:cBhvr>
                                        <p:cTn id="30" dur="1" fill="hold">
                                          <p:stCondLst>
                                            <p:cond delay="0"/>
                                          </p:stCondLst>
                                        </p:cTn>
                                        <p:tgtEl>
                                          <p:spTgt spid="422"/>
                                        </p:tgtEl>
                                        <p:attrNameLst>
                                          <p:attrName>style.visibility</p:attrName>
                                        </p:attrNameLst>
                                      </p:cBhvr>
                                      <p:to>
                                        <p:strVal val="visible"/>
                                      </p:to>
                                    </p:set>
                                    <p:animEffect transition="in" filter="fade">
                                      <p:cBhvr>
                                        <p:cTn id="31" dur="500"/>
                                        <p:tgtEl>
                                          <p:spTgt spid="422"/>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nodeType="clickEffect">
                                  <p:stCondLst>
                                    <p:cond delay="0"/>
                                  </p:stCondLst>
                                  <p:childTnLst>
                                    <p:set>
                                      <p:cBhvr>
                                        <p:cTn id="35" dur="1" fill="hold">
                                          <p:stCondLst>
                                            <p:cond delay="0"/>
                                          </p:stCondLst>
                                        </p:cTn>
                                        <p:tgtEl>
                                          <p:spTgt spid="5"/>
                                        </p:tgtEl>
                                        <p:attrNameLst>
                                          <p:attrName>style.visibility</p:attrName>
                                        </p:attrNameLst>
                                      </p:cBhvr>
                                      <p:to>
                                        <p:strVal val="visible"/>
                                      </p:to>
                                    </p:set>
                                    <p:anim calcmode="lin" valueType="num">
                                      <p:cBhvr>
                                        <p:cTn id="36" dur="500" fill="hold"/>
                                        <p:tgtEl>
                                          <p:spTgt spid="5"/>
                                        </p:tgtEl>
                                        <p:attrNameLst>
                                          <p:attrName>ppt_w</p:attrName>
                                        </p:attrNameLst>
                                      </p:cBhvr>
                                      <p:tavLst>
                                        <p:tav tm="0">
                                          <p:val>
                                            <p:fltVal val="0"/>
                                          </p:val>
                                        </p:tav>
                                        <p:tav tm="100000">
                                          <p:val>
                                            <p:strVal val="#ppt_w"/>
                                          </p:val>
                                        </p:tav>
                                      </p:tavLst>
                                    </p:anim>
                                    <p:anim calcmode="lin" valueType="num">
                                      <p:cBhvr>
                                        <p:cTn id="37" dur="500" fill="hold"/>
                                        <p:tgtEl>
                                          <p:spTgt spid="5"/>
                                        </p:tgtEl>
                                        <p:attrNameLst>
                                          <p:attrName>ppt_h</p:attrName>
                                        </p:attrNameLst>
                                      </p:cBhvr>
                                      <p:tavLst>
                                        <p:tav tm="0">
                                          <p:val>
                                            <p:fltVal val="0"/>
                                          </p:val>
                                        </p:tav>
                                        <p:tav tm="100000">
                                          <p:val>
                                            <p:strVal val="#ppt_h"/>
                                          </p:val>
                                        </p:tav>
                                      </p:tavLst>
                                    </p:anim>
                                    <p:animEffect transition="in" filter="fade">
                                      <p:cBhvr>
                                        <p:cTn id="38" dur="500"/>
                                        <p:tgtEl>
                                          <p:spTgt spid="5"/>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415">
                                            <p:txEl>
                                              <p:pRg st="0" end="0"/>
                                            </p:txEl>
                                          </p:spTgt>
                                        </p:tgtEl>
                                        <p:attrNameLst>
                                          <p:attrName>style.visibility</p:attrName>
                                        </p:attrNameLst>
                                      </p:cBhvr>
                                      <p:to>
                                        <p:strVal val="visible"/>
                                      </p:to>
                                    </p:set>
                                    <p:animEffect transition="in" filter="fade">
                                      <p:cBhvr>
                                        <p:cTn id="43" dur="500"/>
                                        <p:tgtEl>
                                          <p:spTgt spid="4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 grpId="0" bldLvl="0" animBg="1"/>
      <p:bldP spid="411" grpId="0" bldLvl="0" animBg="1"/>
      <p:bldP spid="412" grpId="0" bldLvl="0" animBg="1"/>
      <p:bldP spid="413" grpId="0" bldLvl="0" animBg="1"/>
      <p:bldP spid="414" grpId="0" bldLvl="0" animBg="1"/>
      <p:bldP spid="415" grpId="0" build="p"/>
      <p:bldP spid="41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uk map</a:t>
            </a:r>
          </a:p>
        </p:txBody>
      </p:sp>
      <p:grpSp>
        <p:nvGrpSpPr>
          <p:cNvPr id="43" name="Group 42"/>
          <p:cNvGrpSpPr/>
          <p:nvPr/>
        </p:nvGrpSpPr>
        <p:grpSpPr>
          <a:xfrm>
            <a:off x="14874039" y="3080561"/>
            <a:ext cx="7827648" cy="9180411"/>
            <a:chOff x="15860454" y="3079577"/>
            <a:chExt cx="7829687" cy="9182802"/>
          </a:xfrm>
        </p:grpSpPr>
        <p:sp>
          <p:nvSpPr>
            <p:cNvPr id="4" name="Freeform 3"/>
            <p:cNvSpPr>
              <a:spLocks noEditPoints="1"/>
            </p:cNvSpPr>
            <p:nvPr/>
          </p:nvSpPr>
          <p:spPr bwMode="auto">
            <a:xfrm>
              <a:off x="15860454" y="6912143"/>
              <a:ext cx="2900136" cy="3781150"/>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solidFill>
              <a:schemeClr val="tx1">
                <a:lumMod val="25000"/>
                <a:lumOff val="75000"/>
              </a:schemeClr>
            </a:solid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5" name="Freeform 31"/>
            <p:cNvSpPr>
              <a:spLocks noEditPoints="1"/>
            </p:cNvSpPr>
            <p:nvPr/>
          </p:nvSpPr>
          <p:spPr bwMode="auto">
            <a:xfrm>
              <a:off x="19152874" y="8849552"/>
              <a:ext cx="1736910" cy="2016184"/>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solidFill>
              <a:schemeClr val="tx1">
                <a:lumMod val="25000"/>
                <a:lumOff val="75000"/>
              </a:schemeClr>
            </a:solid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6" name="Freeform 32"/>
            <p:cNvSpPr>
              <a:spLocks noEditPoints="1"/>
            </p:cNvSpPr>
            <p:nvPr/>
          </p:nvSpPr>
          <p:spPr bwMode="auto">
            <a:xfrm>
              <a:off x="17479451" y="7061174"/>
              <a:ext cx="1650744" cy="1211414"/>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tx1">
                <a:lumMod val="25000"/>
                <a:lumOff val="75000"/>
              </a:schemeClr>
            </a:solid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7" name="Freeform 33"/>
            <p:cNvSpPr>
              <a:spLocks noEditPoints="1"/>
            </p:cNvSpPr>
            <p:nvPr/>
          </p:nvSpPr>
          <p:spPr bwMode="auto">
            <a:xfrm>
              <a:off x="18855823" y="6484205"/>
              <a:ext cx="4834318" cy="5778174"/>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solidFill>
              <a:schemeClr val="tx1">
                <a:lumMod val="25000"/>
                <a:lumOff val="75000"/>
              </a:schemeClr>
            </a:solidFill>
            <a:ln w="3175" cap="rnd">
              <a:solidFill>
                <a:schemeClr val="bg1"/>
              </a:solidFill>
              <a:prstDash val="solid"/>
              <a:round/>
            </a:ln>
          </p:spPr>
          <p:txBody>
            <a:bodyPr vert="horz" wrap="square" lIns="243776" tIns="121888" rIns="243776" bIns="121888" numCol="1" anchor="t" anchorCtr="0" compatLnSpc="1"/>
            <a:lstStyle/>
            <a:p>
              <a:endParaRPr lang="en-US" sz="4800"/>
            </a:p>
          </p:txBody>
        </p:sp>
        <p:grpSp>
          <p:nvGrpSpPr>
            <p:cNvPr id="8" name="Group 7"/>
            <p:cNvGrpSpPr/>
            <p:nvPr/>
          </p:nvGrpSpPr>
          <p:grpSpPr>
            <a:xfrm>
              <a:off x="17873710" y="3079577"/>
              <a:ext cx="3360440" cy="4615726"/>
              <a:chOff x="-799107" y="1075734"/>
              <a:chExt cx="1208571" cy="1660031"/>
            </a:xfrm>
            <a:solidFill>
              <a:schemeClr val="tx1">
                <a:lumMod val="25000"/>
                <a:lumOff val="75000"/>
              </a:schemeClr>
            </a:solidFill>
          </p:grpSpPr>
          <p:sp>
            <p:nvSpPr>
              <p:cNvPr id="9" name="Freeform 6"/>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10" name="Freeform 7"/>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11" name="Freeform 8"/>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12" name="Freeform 9"/>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13" name="Freeform 10"/>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14" name="Freeform 11"/>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15" name="Freeform 12"/>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16" name="Freeform 13"/>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17" name="Freeform 14"/>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18" name="Freeform 15"/>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19" name="Freeform 16"/>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20" name="Freeform 17"/>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21" name="Freeform 18"/>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22" name="Freeform 19"/>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23" name="Freeform 20"/>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24" name="Freeform 21"/>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25" name="Freeform 22"/>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26" name="Freeform 23"/>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27" name="Freeform 24"/>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28" name="Freeform 25"/>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29" name="Freeform 26"/>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30" name="Freeform 27"/>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31" name="Freeform 28"/>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32" name="Freeform 29"/>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sp>
            <p:nvSpPr>
              <p:cNvPr id="33" name="Freeform 30"/>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3175" cap="rnd">
                <a:solidFill>
                  <a:schemeClr val="bg1"/>
                </a:solidFill>
                <a:prstDash val="solid"/>
                <a:round/>
              </a:ln>
            </p:spPr>
            <p:txBody>
              <a:bodyPr vert="horz" wrap="square" lIns="243776" tIns="121888" rIns="243776" bIns="121888" numCol="1" anchor="t" anchorCtr="0" compatLnSpc="1"/>
              <a:lstStyle/>
              <a:p>
                <a:endParaRPr lang="en-US" sz="4800"/>
              </a:p>
            </p:txBody>
          </p:sp>
        </p:grpSp>
      </p:grpSp>
      <p:sp>
        <p:nvSpPr>
          <p:cNvPr id="42" name="Freeform 39"/>
          <p:cNvSpPr/>
          <p:nvPr/>
        </p:nvSpPr>
        <p:spPr bwMode="auto">
          <a:xfrm>
            <a:off x="19997267" y="10186359"/>
            <a:ext cx="637186" cy="1011870"/>
          </a:xfrm>
          <a:custGeom>
            <a:avLst/>
            <a:gdLst>
              <a:gd name="T0" fmla="*/ 52 w 117"/>
              <a:gd name="T1" fmla="*/ 181 h 188"/>
              <a:gd name="T2" fmla="*/ 64 w 117"/>
              <a:gd name="T3" fmla="*/ 181 h 188"/>
              <a:gd name="T4" fmla="*/ 113 w 117"/>
              <a:gd name="T5" fmla="*/ 78 h 188"/>
              <a:gd name="T6" fmla="*/ 114 w 117"/>
              <a:gd name="T7" fmla="*/ 78 h 188"/>
              <a:gd name="T8" fmla="*/ 117 w 117"/>
              <a:gd name="T9" fmla="*/ 58 h 188"/>
              <a:gd name="T10" fmla="*/ 58 w 117"/>
              <a:gd name="T11" fmla="*/ 0 h 188"/>
              <a:gd name="T12" fmla="*/ 0 w 117"/>
              <a:gd name="T13" fmla="*/ 58 h 188"/>
              <a:gd name="T14" fmla="*/ 1 w 117"/>
              <a:gd name="T15" fmla="*/ 72 h 188"/>
              <a:gd name="T16" fmla="*/ 1 w 117"/>
              <a:gd name="T17" fmla="*/ 72 h 188"/>
              <a:gd name="T18" fmla="*/ 52 w 117"/>
              <a:gd name="T19" fmla="*/ 18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88">
                <a:moveTo>
                  <a:pt x="52" y="181"/>
                </a:moveTo>
                <a:cubicBezTo>
                  <a:pt x="56" y="188"/>
                  <a:pt x="61" y="188"/>
                  <a:pt x="64" y="181"/>
                </a:cubicBezTo>
                <a:cubicBezTo>
                  <a:pt x="78" y="152"/>
                  <a:pt x="112" y="81"/>
                  <a:pt x="113" y="78"/>
                </a:cubicBezTo>
                <a:cubicBezTo>
                  <a:pt x="114" y="78"/>
                  <a:pt x="114" y="78"/>
                  <a:pt x="114" y="78"/>
                </a:cubicBezTo>
                <a:cubicBezTo>
                  <a:pt x="116" y="72"/>
                  <a:pt x="117" y="65"/>
                  <a:pt x="117" y="58"/>
                </a:cubicBezTo>
                <a:cubicBezTo>
                  <a:pt x="117" y="26"/>
                  <a:pt x="91" y="0"/>
                  <a:pt x="58" y="0"/>
                </a:cubicBezTo>
                <a:cubicBezTo>
                  <a:pt x="26" y="0"/>
                  <a:pt x="0" y="26"/>
                  <a:pt x="0" y="58"/>
                </a:cubicBezTo>
                <a:cubicBezTo>
                  <a:pt x="0" y="63"/>
                  <a:pt x="0" y="68"/>
                  <a:pt x="1" y="72"/>
                </a:cubicBezTo>
                <a:cubicBezTo>
                  <a:pt x="1" y="72"/>
                  <a:pt x="1" y="72"/>
                  <a:pt x="1" y="72"/>
                </a:cubicBezTo>
                <a:cubicBezTo>
                  <a:pt x="3" y="78"/>
                  <a:pt x="38" y="151"/>
                  <a:pt x="52" y="181"/>
                </a:cubicBezTo>
                <a:close/>
              </a:path>
            </a:pathLst>
          </a:custGeom>
          <a:solidFill>
            <a:schemeClr val="accent1"/>
          </a:solidFill>
          <a:ln>
            <a:noFill/>
          </a:ln>
          <a:effectLst/>
        </p:spPr>
        <p:txBody>
          <a:bodyPr vert="horz" wrap="square" lIns="243776" tIns="121888" rIns="243776" bIns="121888" numCol="1" anchor="t" anchorCtr="0" compatLnSpc="1"/>
          <a:lstStyle/>
          <a:p>
            <a:endParaRPr lang="id-ID" sz="4800"/>
          </a:p>
        </p:txBody>
      </p:sp>
      <p:sp>
        <p:nvSpPr>
          <p:cNvPr id="44" name="Freeform 39"/>
          <p:cNvSpPr/>
          <p:nvPr/>
        </p:nvSpPr>
        <p:spPr bwMode="auto">
          <a:xfrm>
            <a:off x="19187500" y="4543226"/>
            <a:ext cx="637186" cy="1011870"/>
          </a:xfrm>
          <a:custGeom>
            <a:avLst/>
            <a:gdLst>
              <a:gd name="T0" fmla="*/ 52 w 117"/>
              <a:gd name="T1" fmla="*/ 181 h 188"/>
              <a:gd name="T2" fmla="*/ 64 w 117"/>
              <a:gd name="T3" fmla="*/ 181 h 188"/>
              <a:gd name="T4" fmla="*/ 113 w 117"/>
              <a:gd name="T5" fmla="*/ 78 h 188"/>
              <a:gd name="T6" fmla="*/ 114 w 117"/>
              <a:gd name="T7" fmla="*/ 78 h 188"/>
              <a:gd name="T8" fmla="*/ 117 w 117"/>
              <a:gd name="T9" fmla="*/ 58 h 188"/>
              <a:gd name="T10" fmla="*/ 58 w 117"/>
              <a:gd name="T11" fmla="*/ 0 h 188"/>
              <a:gd name="T12" fmla="*/ 0 w 117"/>
              <a:gd name="T13" fmla="*/ 58 h 188"/>
              <a:gd name="T14" fmla="*/ 1 w 117"/>
              <a:gd name="T15" fmla="*/ 72 h 188"/>
              <a:gd name="T16" fmla="*/ 1 w 117"/>
              <a:gd name="T17" fmla="*/ 72 h 188"/>
              <a:gd name="T18" fmla="*/ 52 w 117"/>
              <a:gd name="T19" fmla="*/ 18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88">
                <a:moveTo>
                  <a:pt x="52" y="181"/>
                </a:moveTo>
                <a:cubicBezTo>
                  <a:pt x="56" y="188"/>
                  <a:pt x="61" y="188"/>
                  <a:pt x="64" y="181"/>
                </a:cubicBezTo>
                <a:cubicBezTo>
                  <a:pt x="78" y="152"/>
                  <a:pt x="112" y="81"/>
                  <a:pt x="113" y="78"/>
                </a:cubicBezTo>
                <a:cubicBezTo>
                  <a:pt x="114" y="78"/>
                  <a:pt x="114" y="78"/>
                  <a:pt x="114" y="78"/>
                </a:cubicBezTo>
                <a:cubicBezTo>
                  <a:pt x="116" y="72"/>
                  <a:pt x="117" y="65"/>
                  <a:pt x="117" y="58"/>
                </a:cubicBezTo>
                <a:cubicBezTo>
                  <a:pt x="117" y="26"/>
                  <a:pt x="91" y="0"/>
                  <a:pt x="58" y="0"/>
                </a:cubicBezTo>
                <a:cubicBezTo>
                  <a:pt x="26" y="0"/>
                  <a:pt x="0" y="26"/>
                  <a:pt x="0" y="58"/>
                </a:cubicBezTo>
                <a:cubicBezTo>
                  <a:pt x="0" y="63"/>
                  <a:pt x="0" y="68"/>
                  <a:pt x="1" y="72"/>
                </a:cubicBezTo>
                <a:cubicBezTo>
                  <a:pt x="1" y="72"/>
                  <a:pt x="1" y="72"/>
                  <a:pt x="1" y="72"/>
                </a:cubicBezTo>
                <a:cubicBezTo>
                  <a:pt x="3" y="78"/>
                  <a:pt x="38" y="151"/>
                  <a:pt x="52" y="181"/>
                </a:cubicBezTo>
                <a:close/>
              </a:path>
            </a:pathLst>
          </a:custGeom>
          <a:solidFill>
            <a:schemeClr val="accent3"/>
          </a:solidFill>
          <a:ln>
            <a:noFill/>
          </a:ln>
          <a:effectLst/>
        </p:spPr>
        <p:txBody>
          <a:bodyPr vert="horz" wrap="square" lIns="243776" tIns="121888" rIns="243776" bIns="121888" numCol="1" anchor="t" anchorCtr="0" compatLnSpc="1"/>
          <a:lstStyle/>
          <a:p>
            <a:endParaRPr lang="id-ID" sz="4800"/>
          </a:p>
        </p:txBody>
      </p:sp>
      <p:sp>
        <p:nvSpPr>
          <p:cNvPr id="45" name="Freeform 39"/>
          <p:cNvSpPr/>
          <p:nvPr/>
        </p:nvSpPr>
        <p:spPr bwMode="auto">
          <a:xfrm>
            <a:off x="16822071" y="6737227"/>
            <a:ext cx="637186" cy="1011870"/>
          </a:xfrm>
          <a:custGeom>
            <a:avLst/>
            <a:gdLst>
              <a:gd name="T0" fmla="*/ 52 w 117"/>
              <a:gd name="T1" fmla="*/ 181 h 188"/>
              <a:gd name="T2" fmla="*/ 64 w 117"/>
              <a:gd name="T3" fmla="*/ 181 h 188"/>
              <a:gd name="T4" fmla="*/ 113 w 117"/>
              <a:gd name="T5" fmla="*/ 78 h 188"/>
              <a:gd name="T6" fmla="*/ 114 w 117"/>
              <a:gd name="T7" fmla="*/ 78 h 188"/>
              <a:gd name="T8" fmla="*/ 117 w 117"/>
              <a:gd name="T9" fmla="*/ 58 h 188"/>
              <a:gd name="T10" fmla="*/ 58 w 117"/>
              <a:gd name="T11" fmla="*/ 0 h 188"/>
              <a:gd name="T12" fmla="*/ 0 w 117"/>
              <a:gd name="T13" fmla="*/ 58 h 188"/>
              <a:gd name="T14" fmla="*/ 1 w 117"/>
              <a:gd name="T15" fmla="*/ 72 h 188"/>
              <a:gd name="T16" fmla="*/ 1 w 117"/>
              <a:gd name="T17" fmla="*/ 72 h 188"/>
              <a:gd name="T18" fmla="*/ 52 w 117"/>
              <a:gd name="T19" fmla="*/ 18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88">
                <a:moveTo>
                  <a:pt x="52" y="181"/>
                </a:moveTo>
                <a:cubicBezTo>
                  <a:pt x="56" y="188"/>
                  <a:pt x="61" y="188"/>
                  <a:pt x="64" y="181"/>
                </a:cubicBezTo>
                <a:cubicBezTo>
                  <a:pt x="78" y="152"/>
                  <a:pt x="112" y="81"/>
                  <a:pt x="113" y="78"/>
                </a:cubicBezTo>
                <a:cubicBezTo>
                  <a:pt x="114" y="78"/>
                  <a:pt x="114" y="78"/>
                  <a:pt x="114" y="78"/>
                </a:cubicBezTo>
                <a:cubicBezTo>
                  <a:pt x="116" y="72"/>
                  <a:pt x="117" y="65"/>
                  <a:pt x="117" y="58"/>
                </a:cubicBezTo>
                <a:cubicBezTo>
                  <a:pt x="117" y="26"/>
                  <a:pt x="91" y="0"/>
                  <a:pt x="58" y="0"/>
                </a:cubicBezTo>
                <a:cubicBezTo>
                  <a:pt x="26" y="0"/>
                  <a:pt x="0" y="26"/>
                  <a:pt x="0" y="58"/>
                </a:cubicBezTo>
                <a:cubicBezTo>
                  <a:pt x="0" y="63"/>
                  <a:pt x="0" y="68"/>
                  <a:pt x="1" y="72"/>
                </a:cubicBezTo>
                <a:cubicBezTo>
                  <a:pt x="1" y="72"/>
                  <a:pt x="1" y="72"/>
                  <a:pt x="1" y="72"/>
                </a:cubicBezTo>
                <a:cubicBezTo>
                  <a:pt x="3" y="78"/>
                  <a:pt x="38" y="151"/>
                  <a:pt x="52" y="181"/>
                </a:cubicBezTo>
                <a:close/>
              </a:path>
            </a:pathLst>
          </a:custGeom>
          <a:solidFill>
            <a:schemeClr val="accent2"/>
          </a:solidFill>
          <a:ln>
            <a:noFill/>
          </a:ln>
          <a:effectLst/>
        </p:spPr>
        <p:txBody>
          <a:bodyPr vert="horz" wrap="square" lIns="243776" tIns="121888" rIns="243776" bIns="121888" numCol="1" anchor="t" anchorCtr="0" compatLnSpc="1"/>
          <a:lstStyle/>
          <a:p>
            <a:endParaRPr lang="id-ID" sz="4800"/>
          </a:p>
        </p:txBody>
      </p:sp>
      <p:graphicFrame>
        <p:nvGraphicFramePr>
          <p:cNvPr id="52" name="Chart 51"/>
          <p:cNvGraphicFramePr/>
          <p:nvPr/>
        </p:nvGraphicFramePr>
        <p:xfrm>
          <a:off x="671338" y="4543226"/>
          <a:ext cx="11557211" cy="6800938"/>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par>
    </p:tnLst>
    <p:bldLst>
      <p:bldGraphic spid="52" grpId="0">
        <p:bldAsOne/>
      </p:bldGraphic>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ape 6"/>
          <p:cNvSpPr/>
          <p:nvPr/>
        </p:nvSpPr>
        <p:spPr>
          <a:xfrm>
            <a:off x="8290514" y="3740294"/>
            <a:ext cx="7498081" cy="8801163"/>
          </a:xfrm>
          <a:custGeom>
            <a:avLst/>
            <a:gdLst/>
            <a:ahLst/>
            <a:cxnLst>
              <a:cxn ang="0">
                <a:pos x="wd2" y="hd2"/>
              </a:cxn>
              <a:cxn ang="5400000">
                <a:pos x="wd2" y="hd2"/>
              </a:cxn>
              <a:cxn ang="10800000">
                <a:pos x="wd2" y="hd2"/>
              </a:cxn>
              <a:cxn ang="16200000">
                <a:pos x="wd2" y="hd2"/>
              </a:cxn>
            </a:cxnLst>
            <a:rect l="0" t="0" r="r" b="b"/>
            <a:pathLst>
              <a:path w="21600" h="21600" extrusionOk="0">
                <a:moveTo>
                  <a:pt x="18926" y="0"/>
                </a:moveTo>
                <a:lnTo>
                  <a:pt x="17567" y="178"/>
                </a:lnTo>
                <a:lnTo>
                  <a:pt x="16706" y="394"/>
                </a:lnTo>
                <a:lnTo>
                  <a:pt x="16562" y="492"/>
                </a:lnTo>
                <a:lnTo>
                  <a:pt x="16512" y="504"/>
                </a:lnTo>
                <a:lnTo>
                  <a:pt x="16453" y="486"/>
                </a:lnTo>
                <a:lnTo>
                  <a:pt x="16352" y="412"/>
                </a:lnTo>
                <a:lnTo>
                  <a:pt x="16294" y="394"/>
                </a:lnTo>
                <a:lnTo>
                  <a:pt x="15166" y="425"/>
                </a:lnTo>
                <a:lnTo>
                  <a:pt x="14609" y="449"/>
                </a:lnTo>
                <a:lnTo>
                  <a:pt x="14219" y="622"/>
                </a:lnTo>
                <a:lnTo>
                  <a:pt x="14089" y="628"/>
                </a:lnTo>
                <a:lnTo>
                  <a:pt x="13879" y="757"/>
                </a:lnTo>
                <a:lnTo>
                  <a:pt x="12961" y="1072"/>
                </a:lnTo>
                <a:lnTo>
                  <a:pt x="12757" y="1219"/>
                </a:lnTo>
                <a:lnTo>
                  <a:pt x="12483" y="1256"/>
                </a:lnTo>
                <a:lnTo>
                  <a:pt x="12367" y="1293"/>
                </a:lnTo>
                <a:lnTo>
                  <a:pt x="12266" y="1386"/>
                </a:lnTo>
                <a:lnTo>
                  <a:pt x="12179" y="1497"/>
                </a:lnTo>
                <a:lnTo>
                  <a:pt x="12085" y="1590"/>
                </a:lnTo>
                <a:lnTo>
                  <a:pt x="11875" y="1669"/>
                </a:lnTo>
                <a:lnTo>
                  <a:pt x="11752" y="1762"/>
                </a:lnTo>
                <a:lnTo>
                  <a:pt x="11549" y="1965"/>
                </a:lnTo>
                <a:lnTo>
                  <a:pt x="11434" y="2211"/>
                </a:lnTo>
                <a:lnTo>
                  <a:pt x="11274" y="2766"/>
                </a:lnTo>
                <a:lnTo>
                  <a:pt x="11159" y="2969"/>
                </a:lnTo>
                <a:lnTo>
                  <a:pt x="11043" y="3037"/>
                </a:lnTo>
                <a:lnTo>
                  <a:pt x="10775" y="3093"/>
                </a:lnTo>
                <a:lnTo>
                  <a:pt x="10667" y="3167"/>
                </a:lnTo>
                <a:lnTo>
                  <a:pt x="10580" y="3252"/>
                </a:lnTo>
                <a:lnTo>
                  <a:pt x="9423" y="4133"/>
                </a:lnTo>
                <a:lnTo>
                  <a:pt x="9198" y="4220"/>
                </a:lnTo>
                <a:lnTo>
                  <a:pt x="8967" y="4245"/>
                </a:lnTo>
                <a:lnTo>
                  <a:pt x="8844" y="4282"/>
                </a:lnTo>
                <a:lnTo>
                  <a:pt x="8599" y="4460"/>
                </a:lnTo>
                <a:lnTo>
                  <a:pt x="8468" y="4522"/>
                </a:lnTo>
                <a:lnTo>
                  <a:pt x="8243" y="4534"/>
                </a:lnTo>
                <a:lnTo>
                  <a:pt x="8005" y="4472"/>
                </a:lnTo>
                <a:lnTo>
                  <a:pt x="7875" y="4325"/>
                </a:lnTo>
                <a:lnTo>
                  <a:pt x="7961" y="4078"/>
                </a:lnTo>
                <a:lnTo>
                  <a:pt x="7918" y="4017"/>
                </a:lnTo>
                <a:lnTo>
                  <a:pt x="7861" y="4066"/>
                </a:lnTo>
                <a:lnTo>
                  <a:pt x="7506" y="4017"/>
                </a:lnTo>
                <a:lnTo>
                  <a:pt x="7441" y="4084"/>
                </a:lnTo>
                <a:lnTo>
                  <a:pt x="7398" y="4250"/>
                </a:lnTo>
                <a:lnTo>
                  <a:pt x="7376" y="4441"/>
                </a:lnTo>
                <a:lnTo>
                  <a:pt x="7369" y="4589"/>
                </a:lnTo>
                <a:lnTo>
                  <a:pt x="7317" y="4854"/>
                </a:lnTo>
                <a:lnTo>
                  <a:pt x="7072" y="5396"/>
                </a:lnTo>
                <a:lnTo>
                  <a:pt x="7014" y="5648"/>
                </a:lnTo>
                <a:lnTo>
                  <a:pt x="7000" y="5771"/>
                </a:lnTo>
                <a:lnTo>
                  <a:pt x="6899" y="6173"/>
                </a:lnTo>
                <a:lnTo>
                  <a:pt x="6652" y="7730"/>
                </a:lnTo>
                <a:lnTo>
                  <a:pt x="6537" y="7940"/>
                </a:lnTo>
                <a:lnTo>
                  <a:pt x="6537" y="8001"/>
                </a:lnTo>
                <a:lnTo>
                  <a:pt x="6486" y="8229"/>
                </a:lnTo>
                <a:lnTo>
                  <a:pt x="6139" y="9105"/>
                </a:lnTo>
                <a:lnTo>
                  <a:pt x="5553" y="10004"/>
                </a:lnTo>
                <a:lnTo>
                  <a:pt x="4851" y="10885"/>
                </a:lnTo>
                <a:lnTo>
                  <a:pt x="4027" y="11734"/>
                </a:lnTo>
                <a:lnTo>
                  <a:pt x="3832" y="11846"/>
                </a:lnTo>
                <a:lnTo>
                  <a:pt x="3608" y="11876"/>
                </a:lnTo>
                <a:lnTo>
                  <a:pt x="3341" y="11828"/>
                </a:lnTo>
                <a:lnTo>
                  <a:pt x="3304" y="11882"/>
                </a:lnTo>
                <a:lnTo>
                  <a:pt x="3268" y="11944"/>
                </a:lnTo>
                <a:lnTo>
                  <a:pt x="3333" y="12080"/>
                </a:lnTo>
                <a:lnTo>
                  <a:pt x="3441" y="12394"/>
                </a:lnTo>
                <a:lnTo>
                  <a:pt x="3464" y="12517"/>
                </a:lnTo>
                <a:lnTo>
                  <a:pt x="3449" y="12542"/>
                </a:lnTo>
                <a:lnTo>
                  <a:pt x="3420" y="12573"/>
                </a:lnTo>
                <a:lnTo>
                  <a:pt x="3391" y="12616"/>
                </a:lnTo>
                <a:lnTo>
                  <a:pt x="3377" y="12678"/>
                </a:lnTo>
                <a:lnTo>
                  <a:pt x="3391" y="12727"/>
                </a:lnTo>
                <a:lnTo>
                  <a:pt x="3420" y="12758"/>
                </a:lnTo>
                <a:lnTo>
                  <a:pt x="3456" y="12783"/>
                </a:lnTo>
                <a:lnTo>
                  <a:pt x="3600" y="12955"/>
                </a:lnTo>
                <a:lnTo>
                  <a:pt x="3645" y="13029"/>
                </a:lnTo>
                <a:lnTo>
                  <a:pt x="3572" y="13078"/>
                </a:lnTo>
                <a:lnTo>
                  <a:pt x="3514" y="13103"/>
                </a:lnTo>
                <a:lnTo>
                  <a:pt x="3471" y="13110"/>
                </a:lnTo>
                <a:lnTo>
                  <a:pt x="3448" y="13103"/>
                </a:lnTo>
                <a:lnTo>
                  <a:pt x="3289" y="13029"/>
                </a:lnTo>
                <a:lnTo>
                  <a:pt x="3094" y="12992"/>
                </a:lnTo>
                <a:lnTo>
                  <a:pt x="2985" y="12999"/>
                </a:lnTo>
                <a:lnTo>
                  <a:pt x="2935" y="13054"/>
                </a:lnTo>
                <a:lnTo>
                  <a:pt x="2574" y="13147"/>
                </a:lnTo>
                <a:lnTo>
                  <a:pt x="2408" y="13245"/>
                </a:lnTo>
                <a:lnTo>
                  <a:pt x="2459" y="13461"/>
                </a:lnTo>
                <a:lnTo>
                  <a:pt x="2517" y="13461"/>
                </a:lnTo>
                <a:lnTo>
                  <a:pt x="2560" y="13454"/>
                </a:lnTo>
                <a:lnTo>
                  <a:pt x="2582" y="13423"/>
                </a:lnTo>
                <a:lnTo>
                  <a:pt x="2697" y="13398"/>
                </a:lnTo>
                <a:lnTo>
                  <a:pt x="2842" y="13398"/>
                </a:lnTo>
                <a:lnTo>
                  <a:pt x="2987" y="13362"/>
                </a:lnTo>
                <a:lnTo>
                  <a:pt x="3095" y="13294"/>
                </a:lnTo>
                <a:lnTo>
                  <a:pt x="3262" y="13392"/>
                </a:lnTo>
                <a:lnTo>
                  <a:pt x="3399" y="13503"/>
                </a:lnTo>
                <a:lnTo>
                  <a:pt x="3492" y="13669"/>
                </a:lnTo>
                <a:lnTo>
                  <a:pt x="3529" y="13927"/>
                </a:lnTo>
                <a:lnTo>
                  <a:pt x="3608" y="14032"/>
                </a:lnTo>
                <a:lnTo>
                  <a:pt x="4006" y="14137"/>
                </a:lnTo>
                <a:lnTo>
                  <a:pt x="4150" y="14223"/>
                </a:lnTo>
                <a:lnTo>
                  <a:pt x="4208" y="14279"/>
                </a:lnTo>
                <a:lnTo>
                  <a:pt x="4012" y="14291"/>
                </a:lnTo>
                <a:lnTo>
                  <a:pt x="3911" y="14327"/>
                </a:lnTo>
                <a:lnTo>
                  <a:pt x="3839" y="14395"/>
                </a:lnTo>
                <a:lnTo>
                  <a:pt x="3825" y="14463"/>
                </a:lnTo>
                <a:lnTo>
                  <a:pt x="3825" y="14549"/>
                </a:lnTo>
                <a:lnTo>
                  <a:pt x="3839" y="14642"/>
                </a:lnTo>
                <a:lnTo>
                  <a:pt x="3868" y="14710"/>
                </a:lnTo>
                <a:lnTo>
                  <a:pt x="3911" y="14753"/>
                </a:lnTo>
                <a:lnTo>
                  <a:pt x="3969" y="14790"/>
                </a:lnTo>
                <a:lnTo>
                  <a:pt x="4027" y="14808"/>
                </a:lnTo>
                <a:lnTo>
                  <a:pt x="4280" y="14815"/>
                </a:lnTo>
                <a:lnTo>
                  <a:pt x="4352" y="14875"/>
                </a:lnTo>
                <a:lnTo>
                  <a:pt x="4381" y="15024"/>
                </a:lnTo>
                <a:lnTo>
                  <a:pt x="4243" y="14926"/>
                </a:lnTo>
                <a:lnTo>
                  <a:pt x="4091" y="14889"/>
                </a:lnTo>
                <a:lnTo>
                  <a:pt x="3578" y="14864"/>
                </a:lnTo>
                <a:lnTo>
                  <a:pt x="3426" y="14900"/>
                </a:lnTo>
                <a:lnTo>
                  <a:pt x="3123" y="15024"/>
                </a:lnTo>
                <a:lnTo>
                  <a:pt x="3578" y="15386"/>
                </a:lnTo>
                <a:lnTo>
                  <a:pt x="3715" y="15455"/>
                </a:lnTo>
                <a:lnTo>
                  <a:pt x="3802" y="15467"/>
                </a:lnTo>
                <a:lnTo>
                  <a:pt x="3983" y="15448"/>
                </a:lnTo>
                <a:lnTo>
                  <a:pt x="4070" y="15455"/>
                </a:lnTo>
                <a:lnTo>
                  <a:pt x="4309" y="15547"/>
                </a:lnTo>
                <a:lnTo>
                  <a:pt x="4569" y="15584"/>
                </a:lnTo>
                <a:lnTo>
                  <a:pt x="4728" y="15663"/>
                </a:lnTo>
                <a:lnTo>
                  <a:pt x="4851" y="15793"/>
                </a:lnTo>
                <a:lnTo>
                  <a:pt x="4901" y="15966"/>
                </a:lnTo>
                <a:lnTo>
                  <a:pt x="4823" y="16144"/>
                </a:lnTo>
                <a:lnTo>
                  <a:pt x="4649" y="16187"/>
                </a:lnTo>
                <a:lnTo>
                  <a:pt x="4461" y="16181"/>
                </a:lnTo>
                <a:lnTo>
                  <a:pt x="4346" y="16212"/>
                </a:lnTo>
                <a:lnTo>
                  <a:pt x="4229" y="16163"/>
                </a:lnTo>
                <a:lnTo>
                  <a:pt x="3933" y="16200"/>
                </a:lnTo>
                <a:lnTo>
                  <a:pt x="3796" y="16163"/>
                </a:lnTo>
                <a:lnTo>
                  <a:pt x="3709" y="16064"/>
                </a:lnTo>
                <a:lnTo>
                  <a:pt x="3593" y="15793"/>
                </a:lnTo>
                <a:lnTo>
                  <a:pt x="3514" y="15670"/>
                </a:lnTo>
                <a:lnTo>
                  <a:pt x="3275" y="15491"/>
                </a:lnTo>
                <a:lnTo>
                  <a:pt x="2993" y="15393"/>
                </a:lnTo>
                <a:lnTo>
                  <a:pt x="2444" y="15344"/>
                </a:lnTo>
                <a:lnTo>
                  <a:pt x="2444" y="15295"/>
                </a:lnTo>
                <a:lnTo>
                  <a:pt x="2480" y="15263"/>
                </a:lnTo>
                <a:lnTo>
                  <a:pt x="2581" y="15208"/>
                </a:lnTo>
                <a:lnTo>
                  <a:pt x="2639" y="15190"/>
                </a:lnTo>
                <a:lnTo>
                  <a:pt x="2589" y="15072"/>
                </a:lnTo>
                <a:lnTo>
                  <a:pt x="2509" y="14974"/>
                </a:lnTo>
                <a:lnTo>
                  <a:pt x="2415" y="14900"/>
                </a:lnTo>
                <a:lnTo>
                  <a:pt x="2328" y="14856"/>
                </a:lnTo>
                <a:lnTo>
                  <a:pt x="2198" y="14845"/>
                </a:lnTo>
                <a:lnTo>
                  <a:pt x="651" y="14986"/>
                </a:lnTo>
                <a:lnTo>
                  <a:pt x="58" y="15301"/>
                </a:lnTo>
                <a:lnTo>
                  <a:pt x="0" y="15369"/>
                </a:lnTo>
                <a:lnTo>
                  <a:pt x="22" y="15498"/>
                </a:lnTo>
                <a:lnTo>
                  <a:pt x="87" y="15584"/>
                </a:lnTo>
                <a:lnTo>
                  <a:pt x="275" y="15726"/>
                </a:lnTo>
                <a:lnTo>
                  <a:pt x="347" y="15817"/>
                </a:lnTo>
                <a:lnTo>
                  <a:pt x="426" y="15941"/>
                </a:lnTo>
                <a:lnTo>
                  <a:pt x="513" y="16052"/>
                </a:lnTo>
                <a:lnTo>
                  <a:pt x="615" y="16102"/>
                </a:lnTo>
                <a:lnTo>
                  <a:pt x="940" y="16163"/>
                </a:lnTo>
                <a:lnTo>
                  <a:pt x="1071" y="16157"/>
                </a:lnTo>
                <a:lnTo>
                  <a:pt x="1309" y="16082"/>
                </a:lnTo>
                <a:lnTo>
                  <a:pt x="1396" y="16088"/>
                </a:lnTo>
                <a:lnTo>
                  <a:pt x="1620" y="16274"/>
                </a:lnTo>
                <a:lnTo>
                  <a:pt x="1968" y="16422"/>
                </a:lnTo>
                <a:lnTo>
                  <a:pt x="2127" y="16563"/>
                </a:lnTo>
                <a:lnTo>
                  <a:pt x="2184" y="16587"/>
                </a:lnTo>
                <a:lnTo>
                  <a:pt x="2249" y="16581"/>
                </a:lnTo>
                <a:lnTo>
                  <a:pt x="2322" y="16538"/>
                </a:lnTo>
                <a:lnTo>
                  <a:pt x="2531" y="16519"/>
                </a:lnTo>
                <a:lnTo>
                  <a:pt x="2618" y="16482"/>
                </a:lnTo>
                <a:lnTo>
                  <a:pt x="2683" y="16403"/>
                </a:lnTo>
                <a:lnTo>
                  <a:pt x="2856" y="16126"/>
                </a:lnTo>
                <a:lnTo>
                  <a:pt x="2935" y="16082"/>
                </a:lnTo>
                <a:lnTo>
                  <a:pt x="3174" y="16101"/>
                </a:lnTo>
                <a:lnTo>
                  <a:pt x="3269" y="16138"/>
                </a:lnTo>
                <a:lnTo>
                  <a:pt x="3587" y="16372"/>
                </a:lnTo>
                <a:lnTo>
                  <a:pt x="3703" y="16433"/>
                </a:lnTo>
                <a:lnTo>
                  <a:pt x="3826" y="16464"/>
                </a:lnTo>
                <a:lnTo>
                  <a:pt x="4354" y="16471"/>
                </a:lnTo>
                <a:lnTo>
                  <a:pt x="4483" y="16440"/>
                </a:lnTo>
                <a:lnTo>
                  <a:pt x="4549" y="16365"/>
                </a:lnTo>
                <a:lnTo>
                  <a:pt x="4606" y="16402"/>
                </a:lnTo>
                <a:lnTo>
                  <a:pt x="4620" y="16463"/>
                </a:lnTo>
                <a:lnTo>
                  <a:pt x="4620" y="16544"/>
                </a:lnTo>
                <a:lnTo>
                  <a:pt x="4635" y="16642"/>
                </a:lnTo>
                <a:lnTo>
                  <a:pt x="4679" y="16734"/>
                </a:lnTo>
                <a:lnTo>
                  <a:pt x="4701" y="16759"/>
                </a:lnTo>
                <a:lnTo>
                  <a:pt x="4867" y="16765"/>
                </a:lnTo>
                <a:lnTo>
                  <a:pt x="4932" y="16797"/>
                </a:lnTo>
                <a:lnTo>
                  <a:pt x="5076" y="16864"/>
                </a:lnTo>
                <a:lnTo>
                  <a:pt x="5141" y="16882"/>
                </a:lnTo>
                <a:lnTo>
                  <a:pt x="5184" y="16894"/>
                </a:lnTo>
                <a:lnTo>
                  <a:pt x="5408" y="16907"/>
                </a:lnTo>
                <a:lnTo>
                  <a:pt x="5452" y="16907"/>
                </a:lnTo>
                <a:lnTo>
                  <a:pt x="5560" y="16858"/>
                </a:lnTo>
                <a:lnTo>
                  <a:pt x="5568" y="16827"/>
                </a:lnTo>
                <a:lnTo>
                  <a:pt x="5590" y="16722"/>
                </a:lnTo>
                <a:lnTo>
                  <a:pt x="5582" y="16710"/>
                </a:lnTo>
                <a:lnTo>
                  <a:pt x="5553" y="16648"/>
                </a:lnTo>
                <a:lnTo>
                  <a:pt x="5423" y="16519"/>
                </a:lnTo>
                <a:lnTo>
                  <a:pt x="5408" y="16501"/>
                </a:lnTo>
                <a:lnTo>
                  <a:pt x="5380" y="16451"/>
                </a:lnTo>
                <a:lnTo>
                  <a:pt x="5380" y="16371"/>
                </a:lnTo>
                <a:lnTo>
                  <a:pt x="5416" y="16309"/>
                </a:lnTo>
                <a:lnTo>
                  <a:pt x="5430" y="16254"/>
                </a:lnTo>
                <a:lnTo>
                  <a:pt x="5358" y="16186"/>
                </a:lnTo>
                <a:lnTo>
                  <a:pt x="5662" y="16039"/>
                </a:lnTo>
                <a:lnTo>
                  <a:pt x="5857" y="15977"/>
                </a:lnTo>
                <a:lnTo>
                  <a:pt x="5966" y="15940"/>
                </a:lnTo>
                <a:lnTo>
                  <a:pt x="6117" y="15928"/>
                </a:lnTo>
                <a:lnTo>
                  <a:pt x="6139" y="15928"/>
                </a:lnTo>
                <a:lnTo>
                  <a:pt x="6211" y="15940"/>
                </a:lnTo>
                <a:lnTo>
                  <a:pt x="6254" y="16009"/>
                </a:lnTo>
                <a:lnTo>
                  <a:pt x="6247" y="16107"/>
                </a:lnTo>
                <a:lnTo>
                  <a:pt x="6247" y="16138"/>
                </a:lnTo>
                <a:lnTo>
                  <a:pt x="6197" y="16236"/>
                </a:lnTo>
                <a:lnTo>
                  <a:pt x="6189" y="16273"/>
                </a:lnTo>
                <a:lnTo>
                  <a:pt x="6182" y="16309"/>
                </a:lnTo>
                <a:lnTo>
                  <a:pt x="6218" y="16334"/>
                </a:lnTo>
                <a:lnTo>
                  <a:pt x="6290" y="16377"/>
                </a:lnTo>
                <a:lnTo>
                  <a:pt x="6326" y="16384"/>
                </a:lnTo>
                <a:lnTo>
                  <a:pt x="6363" y="16384"/>
                </a:lnTo>
                <a:lnTo>
                  <a:pt x="6406" y="16377"/>
                </a:lnTo>
                <a:lnTo>
                  <a:pt x="6529" y="16358"/>
                </a:lnTo>
                <a:lnTo>
                  <a:pt x="6702" y="16396"/>
                </a:lnTo>
                <a:lnTo>
                  <a:pt x="6724" y="16396"/>
                </a:lnTo>
                <a:lnTo>
                  <a:pt x="6804" y="16390"/>
                </a:lnTo>
                <a:lnTo>
                  <a:pt x="6884" y="16365"/>
                </a:lnTo>
                <a:lnTo>
                  <a:pt x="6942" y="16328"/>
                </a:lnTo>
                <a:lnTo>
                  <a:pt x="7390" y="15860"/>
                </a:lnTo>
                <a:lnTo>
                  <a:pt x="7578" y="15774"/>
                </a:lnTo>
                <a:lnTo>
                  <a:pt x="7657" y="15780"/>
                </a:lnTo>
                <a:lnTo>
                  <a:pt x="7701" y="15792"/>
                </a:lnTo>
                <a:lnTo>
                  <a:pt x="7759" y="15810"/>
                </a:lnTo>
                <a:lnTo>
                  <a:pt x="7788" y="15822"/>
                </a:lnTo>
                <a:lnTo>
                  <a:pt x="7859" y="15866"/>
                </a:lnTo>
                <a:lnTo>
                  <a:pt x="7918" y="15933"/>
                </a:lnTo>
                <a:lnTo>
                  <a:pt x="7932" y="16051"/>
                </a:lnTo>
                <a:lnTo>
                  <a:pt x="7910" y="16125"/>
                </a:lnTo>
                <a:lnTo>
                  <a:pt x="7896" y="16168"/>
                </a:lnTo>
                <a:lnTo>
                  <a:pt x="7881" y="16248"/>
                </a:lnTo>
                <a:lnTo>
                  <a:pt x="7874" y="16285"/>
                </a:lnTo>
                <a:lnTo>
                  <a:pt x="7896" y="16358"/>
                </a:lnTo>
                <a:lnTo>
                  <a:pt x="7918" y="16421"/>
                </a:lnTo>
                <a:lnTo>
                  <a:pt x="7664" y="16322"/>
                </a:lnTo>
                <a:lnTo>
                  <a:pt x="7600" y="16328"/>
                </a:lnTo>
                <a:lnTo>
                  <a:pt x="7563" y="16422"/>
                </a:lnTo>
                <a:lnTo>
                  <a:pt x="7686" y="16464"/>
                </a:lnTo>
                <a:lnTo>
                  <a:pt x="8091" y="16476"/>
                </a:lnTo>
                <a:lnTo>
                  <a:pt x="8143" y="16488"/>
                </a:lnTo>
                <a:lnTo>
                  <a:pt x="8200" y="16501"/>
                </a:lnTo>
                <a:lnTo>
                  <a:pt x="8308" y="16544"/>
                </a:lnTo>
                <a:lnTo>
                  <a:pt x="8424" y="16587"/>
                </a:lnTo>
                <a:lnTo>
                  <a:pt x="8547" y="16556"/>
                </a:lnTo>
                <a:lnTo>
                  <a:pt x="8612" y="16494"/>
                </a:lnTo>
                <a:lnTo>
                  <a:pt x="8692" y="16427"/>
                </a:lnTo>
                <a:lnTo>
                  <a:pt x="8779" y="16322"/>
                </a:lnTo>
                <a:lnTo>
                  <a:pt x="8822" y="16273"/>
                </a:lnTo>
                <a:lnTo>
                  <a:pt x="8858" y="16222"/>
                </a:lnTo>
                <a:lnTo>
                  <a:pt x="8910" y="16149"/>
                </a:lnTo>
                <a:lnTo>
                  <a:pt x="8931" y="16100"/>
                </a:lnTo>
                <a:lnTo>
                  <a:pt x="8953" y="16056"/>
                </a:lnTo>
                <a:lnTo>
                  <a:pt x="8968" y="16007"/>
                </a:lnTo>
                <a:lnTo>
                  <a:pt x="8975" y="15982"/>
                </a:lnTo>
                <a:lnTo>
                  <a:pt x="9011" y="15938"/>
                </a:lnTo>
                <a:lnTo>
                  <a:pt x="9098" y="15988"/>
                </a:lnTo>
                <a:lnTo>
                  <a:pt x="9106" y="16001"/>
                </a:lnTo>
                <a:lnTo>
                  <a:pt x="9115" y="16006"/>
                </a:lnTo>
                <a:lnTo>
                  <a:pt x="9289" y="16104"/>
                </a:lnTo>
                <a:lnTo>
                  <a:pt x="9332" y="16172"/>
                </a:lnTo>
                <a:lnTo>
                  <a:pt x="9404" y="16289"/>
                </a:lnTo>
                <a:lnTo>
                  <a:pt x="9383" y="16419"/>
                </a:lnTo>
                <a:lnTo>
                  <a:pt x="9318" y="16541"/>
                </a:lnTo>
                <a:lnTo>
                  <a:pt x="9310" y="16603"/>
                </a:lnTo>
                <a:lnTo>
                  <a:pt x="9296" y="16707"/>
                </a:lnTo>
                <a:lnTo>
                  <a:pt x="9332" y="16781"/>
                </a:lnTo>
                <a:lnTo>
                  <a:pt x="9527" y="16966"/>
                </a:lnTo>
                <a:lnTo>
                  <a:pt x="9556" y="17034"/>
                </a:lnTo>
                <a:lnTo>
                  <a:pt x="9613" y="17206"/>
                </a:lnTo>
                <a:lnTo>
                  <a:pt x="9636" y="17249"/>
                </a:lnTo>
                <a:lnTo>
                  <a:pt x="9636" y="17256"/>
                </a:lnTo>
                <a:lnTo>
                  <a:pt x="9643" y="17256"/>
                </a:lnTo>
                <a:lnTo>
                  <a:pt x="9737" y="17299"/>
                </a:lnTo>
                <a:lnTo>
                  <a:pt x="9961" y="17280"/>
                </a:lnTo>
                <a:lnTo>
                  <a:pt x="9984" y="17280"/>
                </a:lnTo>
                <a:lnTo>
                  <a:pt x="10062" y="17286"/>
                </a:lnTo>
                <a:lnTo>
                  <a:pt x="10164" y="17398"/>
                </a:lnTo>
                <a:lnTo>
                  <a:pt x="10164" y="17674"/>
                </a:lnTo>
                <a:lnTo>
                  <a:pt x="10266" y="17700"/>
                </a:lnTo>
                <a:lnTo>
                  <a:pt x="10482" y="17656"/>
                </a:lnTo>
                <a:lnTo>
                  <a:pt x="11162" y="17681"/>
                </a:lnTo>
                <a:lnTo>
                  <a:pt x="11285" y="17644"/>
                </a:lnTo>
                <a:lnTo>
                  <a:pt x="11524" y="17503"/>
                </a:lnTo>
                <a:lnTo>
                  <a:pt x="11553" y="17490"/>
                </a:lnTo>
                <a:lnTo>
                  <a:pt x="11640" y="17454"/>
                </a:lnTo>
                <a:lnTo>
                  <a:pt x="11763" y="17466"/>
                </a:lnTo>
                <a:lnTo>
                  <a:pt x="11828" y="17503"/>
                </a:lnTo>
                <a:lnTo>
                  <a:pt x="11900" y="17539"/>
                </a:lnTo>
                <a:lnTo>
                  <a:pt x="11987" y="17632"/>
                </a:lnTo>
                <a:lnTo>
                  <a:pt x="12009" y="17657"/>
                </a:lnTo>
                <a:lnTo>
                  <a:pt x="12053" y="17804"/>
                </a:lnTo>
                <a:lnTo>
                  <a:pt x="12074" y="17983"/>
                </a:lnTo>
                <a:lnTo>
                  <a:pt x="12205" y="18081"/>
                </a:lnTo>
                <a:lnTo>
                  <a:pt x="12530" y="18168"/>
                </a:lnTo>
                <a:lnTo>
                  <a:pt x="12573" y="18193"/>
                </a:lnTo>
                <a:lnTo>
                  <a:pt x="12609" y="18217"/>
                </a:lnTo>
                <a:lnTo>
                  <a:pt x="12667" y="18273"/>
                </a:lnTo>
                <a:lnTo>
                  <a:pt x="12703" y="18298"/>
                </a:lnTo>
                <a:lnTo>
                  <a:pt x="12732" y="18316"/>
                </a:lnTo>
                <a:lnTo>
                  <a:pt x="12834" y="18316"/>
                </a:lnTo>
                <a:lnTo>
                  <a:pt x="12964" y="18291"/>
                </a:lnTo>
                <a:lnTo>
                  <a:pt x="13072" y="18273"/>
                </a:lnTo>
                <a:lnTo>
                  <a:pt x="13152" y="18273"/>
                </a:lnTo>
                <a:lnTo>
                  <a:pt x="13245" y="18322"/>
                </a:lnTo>
                <a:lnTo>
                  <a:pt x="13368" y="18463"/>
                </a:lnTo>
                <a:lnTo>
                  <a:pt x="13441" y="18513"/>
                </a:lnTo>
                <a:lnTo>
                  <a:pt x="13448" y="18519"/>
                </a:lnTo>
                <a:lnTo>
                  <a:pt x="13535" y="18500"/>
                </a:lnTo>
                <a:lnTo>
                  <a:pt x="13622" y="18482"/>
                </a:lnTo>
                <a:lnTo>
                  <a:pt x="13650" y="18482"/>
                </a:lnTo>
                <a:lnTo>
                  <a:pt x="13723" y="18488"/>
                </a:lnTo>
                <a:lnTo>
                  <a:pt x="13774" y="18587"/>
                </a:lnTo>
                <a:lnTo>
                  <a:pt x="13788" y="18624"/>
                </a:lnTo>
                <a:lnTo>
                  <a:pt x="13744" y="18660"/>
                </a:lnTo>
                <a:lnTo>
                  <a:pt x="13708" y="18692"/>
                </a:lnTo>
                <a:lnTo>
                  <a:pt x="13687" y="18778"/>
                </a:lnTo>
                <a:lnTo>
                  <a:pt x="13817" y="18895"/>
                </a:lnTo>
                <a:lnTo>
                  <a:pt x="13781" y="18913"/>
                </a:lnTo>
                <a:lnTo>
                  <a:pt x="13766" y="18920"/>
                </a:lnTo>
                <a:lnTo>
                  <a:pt x="13744" y="18926"/>
                </a:lnTo>
                <a:lnTo>
                  <a:pt x="13708" y="18938"/>
                </a:lnTo>
                <a:lnTo>
                  <a:pt x="13643" y="18945"/>
                </a:lnTo>
                <a:lnTo>
                  <a:pt x="13579" y="18938"/>
                </a:lnTo>
                <a:lnTo>
                  <a:pt x="13586" y="18957"/>
                </a:lnTo>
                <a:lnTo>
                  <a:pt x="13593" y="18993"/>
                </a:lnTo>
                <a:lnTo>
                  <a:pt x="13600" y="19018"/>
                </a:lnTo>
                <a:lnTo>
                  <a:pt x="13615" y="19042"/>
                </a:lnTo>
                <a:lnTo>
                  <a:pt x="13615" y="19049"/>
                </a:lnTo>
                <a:lnTo>
                  <a:pt x="13571" y="19153"/>
                </a:lnTo>
                <a:lnTo>
                  <a:pt x="13542" y="19203"/>
                </a:lnTo>
                <a:lnTo>
                  <a:pt x="13542" y="19210"/>
                </a:lnTo>
                <a:lnTo>
                  <a:pt x="13499" y="19259"/>
                </a:lnTo>
                <a:lnTo>
                  <a:pt x="13434" y="19210"/>
                </a:lnTo>
                <a:lnTo>
                  <a:pt x="13390" y="19235"/>
                </a:lnTo>
                <a:lnTo>
                  <a:pt x="13368" y="19277"/>
                </a:lnTo>
                <a:lnTo>
                  <a:pt x="13361" y="19308"/>
                </a:lnTo>
                <a:lnTo>
                  <a:pt x="13354" y="19351"/>
                </a:lnTo>
                <a:lnTo>
                  <a:pt x="13347" y="19413"/>
                </a:lnTo>
                <a:lnTo>
                  <a:pt x="13426" y="19506"/>
                </a:lnTo>
                <a:lnTo>
                  <a:pt x="13332" y="19690"/>
                </a:lnTo>
                <a:lnTo>
                  <a:pt x="13108" y="19999"/>
                </a:lnTo>
                <a:lnTo>
                  <a:pt x="13231" y="19968"/>
                </a:lnTo>
                <a:lnTo>
                  <a:pt x="13288" y="19968"/>
                </a:lnTo>
                <a:lnTo>
                  <a:pt x="13347" y="19992"/>
                </a:lnTo>
                <a:lnTo>
                  <a:pt x="13332" y="20017"/>
                </a:lnTo>
                <a:lnTo>
                  <a:pt x="13281" y="20085"/>
                </a:lnTo>
                <a:lnTo>
                  <a:pt x="13179" y="20264"/>
                </a:lnTo>
                <a:lnTo>
                  <a:pt x="13107" y="20356"/>
                </a:lnTo>
                <a:lnTo>
                  <a:pt x="13078" y="20374"/>
                </a:lnTo>
                <a:lnTo>
                  <a:pt x="13013" y="20392"/>
                </a:lnTo>
                <a:lnTo>
                  <a:pt x="12963" y="20411"/>
                </a:lnTo>
                <a:lnTo>
                  <a:pt x="12948" y="20417"/>
                </a:lnTo>
                <a:lnTo>
                  <a:pt x="12607" y="20738"/>
                </a:lnTo>
                <a:lnTo>
                  <a:pt x="12529" y="20812"/>
                </a:lnTo>
                <a:lnTo>
                  <a:pt x="12536" y="20929"/>
                </a:lnTo>
                <a:lnTo>
                  <a:pt x="12536" y="20985"/>
                </a:lnTo>
                <a:lnTo>
                  <a:pt x="12550" y="21003"/>
                </a:lnTo>
                <a:lnTo>
                  <a:pt x="12629" y="21101"/>
                </a:lnTo>
                <a:lnTo>
                  <a:pt x="12759" y="21175"/>
                </a:lnTo>
                <a:lnTo>
                  <a:pt x="12781" y="21181"/>
                </a:lnTo>
                <a:lnTo>
                  <a:pt x="12883" y="21225"/>
                </a:lnTo>
                <a:lnTo>
                  <a:pt x="12890" y="21225"/>
                </a:lnTo>
                <a:lnTo>
                  <a:pt x="12970" y="21243"/>
                </a:lnTo>
                <a:lnTo>
                  <a:pt x="12963" y="21304"/>
                </a:lnTo>
                <a:lnTo>
                  <a:pt x="12963" y="21329"/>
                </a:lnTo>
                <a:lnTo>
                  <a:pt x="12940" y="21397"/>
                </a:lnTo>
                <a:lnTo>
                  <a:pt x="12905" y="21508"/>
                </a:lnTo>
                <a:lnTo>
                  <a:pt x="12911" y="21508"/>
                </a:lnTo>
                <a:lnTo>
                  <a:pt x="12963" y="21533"/>
                </a:lnTo>
                <a:lnTo>
                  <a:pt x="13006" y="21557"/>
                </a:lnTo>
                <a:lnTo>
                  <a:pt x="13050" y="21564"/>
                </a:lnTo>
                <a:lnTo>
                  <a:pt x="13072" y="21564"/>
                </a:lnTo>
                <a:lnTo>
                  <a:pt x="13100" y="21557"/>
                </a:lnTo>
                <a:lnTo>
                  <a:pt x="13136" y="21551"/>
                </a:lnTo>
                <a:lnTo>
                  <a:pt x="13216" y="21446"/>
                </a:lnTo>
                <a:lnTo>
                  <a:pt x="13224" y="21434"/>
                </a:lnTo>
                <a:lnTo>
                  <a:pt x="13274" y="21398"/>
                </a:lnTo>
                <a:lnTo>
                  <a:pt x="13311" y="21410"/>
                </a:lnTo>
                <a:lnTo>
                  <a:pt x="13332" y="21416"/>
                </a:lnTo>
                <a:lnTo>
                  <a:pt x="13447" y="21528"/>
                </a:lnTo>
                <a:lnTo>
                  <a:pt x="13506" y="21564"/>
                </a:lnTo>
                <a:lnTo>
                  <a:pt x="14004" y="21552"/>
                </a:lnTo>
                <a:lnTo>
                  <a:pt x="14127" y="21588"/>
                </a:lnTo>
                <a:lnTo>
                  <a:pt x="14135" y="21588"/>
                </a:lnTo>
                <a:lnTo>
                  <a:pt x="14554" y="21600"/>
                </a:lnTo>
                <a:lnTo>
                  <a:pt x="14598" y="21594"/>
                </a:lnTo>
                <a:lnTo>
                  <a:pt x="14670" y="21582"/>
                </a:lnTo>
                <a:lnTo>
                  <a:pt x="14684" y="21484"/>
                </a:lnTo>
                <a:lnTo>
                  <a:pt x="14648" y="21434"/>
                </a:lnTo>
                <a:lnTo>
                  <a:pt x="14590" y="21398"/>
                </a:lnTo>
                <a:lnTo>
                  <a:pt x="14547" y="21336"/>
                </a:lnTo>
                <a:lnTo>
                  <a:pt x="14524" y="21238"/>
                </a:lnTo>
                <a:lnTo>
                  <a:pt x="14611" y="21256"/>
                </a:lnTo>
                <a:lnTo>
                  <a:pt x="14691" y="21188"/>
                </a:lnTo>
                <a:lnTo>
                  <a:pt x="14720" y="21096"/>
                </a:lnTo>
                <a:lnTo>
                  <a:pt x="14706" y="21028"/>
                </a:lnTo>
                <a:lnTo>
                  <a:pt x="14698" y="20960"/>
                </a:lnTo>
                <a:lnTo>
                  <a:pt x="14749" y="20886"/>
                </a:lnTo>
                <a:lnTo>
                  <a:pt x="14829" y="20850"/>
                </a:lnTo>
                <a:lnTo>
                  <a:pt x="14958" y="20856"/>
                </a:lnTo>
                <a:lnTo>
                  <a:pt x="15023" y="20788"/>
                </a:lnTo>
                <a:lnTo>
                  <a:pt x="15060" y="20708"/>
                </a:lnTo>
                <a:lnTo>
                  <a:pt x="15060" y="20646"/>
                </a:lnTo>
                <a:lnTo>
                  <a:pt x="15008" y="20486"/>
                </a:lnTo>
                <a:lnTo>
                  <a:pt x="15016" y="20437"/>
                </a:lnTo>
                <a:lnTo>
                  <a:pt x="15044" y="20393"/>
                </a:lnTo>
                <a:lnTo>
                  <a:pt x="15058" y="20362"/>
                </a:lnTo>
                <a:lnTo>
                  <a:pt x="14871" y="20307"/>
                </a:lnTo>
                <a:lnTo>
                  <a:pt x="14734" y="20233"/>
                </a:lnTo>
                <a:lnTo>
                  <a:pt x="14690" y="20190"/>
                </a:lnTo>
                <a:lnTo>
                  <a:pt x="14676" y="20129"/>
                </a:lnTo>
                <a:lnTo>
                  <a:pt x="14676" y="20011"/>
                </a:lnTo>
                <a:lnTo>
                  <a:pt x="14705" y="19925"/>
                </a:lnTo>
                <a:lnTo>
                  <a:pt x="14740" y="19857"/>
                </a:lnTo>
                <a:lnTo>
                  <a:pt x="14726" y="19814"/>
                </a:lnTo>
                <a:lnTo>
                  <a:pt x="14516" y="19832"/>
                </a:lnTo>
                <a:lnTo>
                  <a:pt x="14364" y="19789"/>
                </a:lnTo>
                <a:lnTo>
                  <a:pt x="14285" y="19783"/>
                </a:lnTo>
                <a:lnTo>
                  <a:pt x="14205" y="19801"/>
                </a:lnTo>
                <a:lnTo>
                  <a:pt x="14053" y="19863"/>
                </a:lnTo>
                <a:lnTo>
                  <a:pt x="13974" y="19875"/>
                </a:lnTo>
                <a:lnTo>
                  <a:pt x="13966" y="19678"/>
                </a:lnTo>
                <a:lnTo>
                  <a:pt x="13879" y="19456"/>
                </a:lnTo>
                <a:lnTo>
                  <a:pt x="13843" y="19277"/>
                </a:lnTo>
                <a:lnTo>
                  <a:pt x="14002" y="19203"/>
                </a:lnTo>
                <a:lnTo>
                  <a:pt x="14083" y="19240"/>
                </a:lnTo>
                <a:lnTo>
                  <a:pt x="14154" y="19313"/>
                </a:lnTo>
                <a:lnTo>
                  <a:pt x="14234" y="19376"/>
                </a:lnTo>
                <a:lnTo>
                  <a:pt x="14342" y="19364"/>
                </a:lnTo>
                <a:lnTo>
                  <a:pt x="14415" y="19295"/>
                </a:lnTo>
                <a:lnTo>
                  <a:pt x="14522" y="19099"/>
                </a:lnTo>
                <a:lnTo>
                  <a:pt x="14603" y="19024"/>
                </a:lnTo>
                <a:lnTo>
                  <a:pt x="15130" y="18666"/>
                </a:lnTo>
                <a:lnTo>
                  <a:pt x="15455" y="18513"/>
                </a:lnTo>
                <a:lnTo>
                  <a:pt x="15543" y="18415"/>
                </a:lnTo>
                <a:lnTo>
                  <a:pt x="15420" y="18316"/>
                </a:lnTo>
                <a:lnTo>
                  <a:pt x="15550" y="18223"/>
                </a:lnTo>
                <a:lnTo>
                  <a:pt x="15593" y="18198"/>
                </a:lnTo>
                <a:lnTo>
                  <a:pt x="15463" y="18162"/>
                </a:lnTo>
                <a:lnTo>
                  <a:pt x="15174" y="18328"/>
                </a:lnTo>
                <a:lnTo>
                  <a:pt x="15036" y="18267"/>
                </a:lnTo>
                <a:lnTo>
                  <a:pt x="14992" y="18125"/>
                </a:lnTo>
                <a:lnTo>
                  <a:pt x="15007" y="17953"/>
                </a:lnTo>
                <a:lnTo>
                  <a:pt x="15058" y="17799"/>
                </a:lnTo>
                <a:lnTo>
                  <a:pt x="15116" y="17713"/>
                </a:lnTo>
                <a:lnTo>
                  <a:pt x="15239" y="17589"/>
                </a:lnTo>
                <a:lnTo>
                  <a:pt x="15536" y="17127"/>
                </a:lnTo>
                <a:lnTo>
                  <a:pt x="15593" y="17078"/>
                </a:lnTo>
                <a:lnTo>
                  <a:pt x="15737" y="16991"/>
                </a:lnTo>
                <a:lnTo>
                  <a:pt x="15795" y="16924"/>
                </a:lnTo>
                <a:lnTo>
                  <a:pt x="15824" y="16826"/>
                </a:lnTo>
                <a:lnTo>
                  <a:pt x="15839" y="16653"/>
                </a:lnTo>
                <a:lnTo>
                  <a:pt x="15875" y="16585"/>
                </a:lnTo>
                <a:lnTo>
                  <a:pt x="15788" y="16499"/>
                </a:lnTo>
                <a:lnTo>
                  <a:pt x="15795" y="16358"/>
                </a:lnTo>
                <a:lnTo>
                  <a:pt x="15839" y="16192"/>
                </a:lnTo>
                <a:lnTo>
                  <a:pt x="15860" y="16038"/>
                </a:lnTo>
                <a:lnTo>
                  <a:pt x="15832" y="15896"/>
                </a:lnTo>
                <a:lnTo>
                  <a:pt x="15788" y="15637"/>
                </a:lnTo>
                <a:lnTo>
                  <a:pt x="15557" y="15409"/>
                </a:lnTo>
                <a:lnTo>
                  <a:pt x="15174" y="14959"/>
                </a:lnTo>
                <a:lnTo>
                  <a:pt x="15152" y="14861"/>
                </a:lnTo>
                <a:lnTo>
                  <a:pt x="15180" y="14751"/>
                </a:lnTo>
                <a:lnTo>
                  <a:pt x="15245" y="14571"/>
                </a:lnTo>
                <a:lnTo>
                  <a:pt x="14855" y="14430"/>
                </a:lnTo>
                <a:lnTo>
                  <a:pt x="14725" y="14289"/>
                </a:lnTo>
                <a:lnTo>
                  <a:pt x="14805" y="14067"/>
                </a:lnTo>
                <a:lnTo>
                  <a:pt x="14746" y="14018"/>
                </a:lnTo>
                <a:lnTo>
                  <a:pt x="14616" y="13937"/>
                </a:lnTo>
                <a:lnTo>
                  <a:pt x="14551" y="13912"/>
                </a:lnTo>
                <a:lnTo>
                  <a:pt x="14386" y="13919"/>
                </a:lnTo>
                <a:lnTo>
                  <a:pt x="14327" y="13901"/>
                </a:lnTo>
                <a:lnTo>
                  <a:pt x="14335" y="13814"/>
                </a:lnTo>
                <a:lnTo>
                  <a:pt x="14465" y="13704"/>
                </a:lnTo>
                <a:lnTo>
                  <a:pt x="14473" y="13543"/>
                </a:lnTo>
                <a:lnTo>
                  <a:pt x="14392" y="13389"/>
                </a:lnTo>
                <a:lnTo>
                  <a:pt x="14263" y="13303"/>
                </a:lnTo>
                <a:lnTo>
                  <a:pt x="14284" y="13235"/>
                </a:lnTo>
                <a:lnTo>
                  <a:pt x="14378" y="13180"/>
                </a:lnTo>
                <a:lnTo>
                  <a:pt x="14617" y="13143"/>
                </a:lnTo>
                <a:lnTo>
                  <a:pt x="14726" y="13100"/>
                </a:lnTo>
                <a:lnTo>
                  <a:pt x="14841" y="13026"/>
                </a:lnTo>
                <a:lnTo>
                  <a:pt x="14920" y="12989"/>
                </a:lnTo>
                <a:lnTo>
                  <a:pt x="15152" y="12934"/>
                </a:lnTo>
                <a:lnTo>
                  <a:pt x="15339" y="12976"/>
                </a:lnTo>
                <a:lnTo>
                  <a:pt x="15477" y="13008"/>
                </a:lnTo>
                <a:lnTo>
                  <a:pt x="15572" y="13026"/>
                </a:lnTo>
                <a:lnTo>
                  <a:pt x="15491" y="12921"/>
                </a:lnTo>
                <a:lnTo>
                  <a:pt x="15275" y="12731"/>
                </a:lnTo>
                <a:lnTo>
                  <a:pt x="15202" y="12687"/>
                </a:lnTo>
                <a:lnTo>
                  <a:pt x="15397" y="12595"/>
                </a:lnTo>
                <a:lnTo>
                  <a:pt x="15585" y="12669"/>
                </a:lnTo>
                <a:lnTo>
                  <a:pt x="15774" y="12798"/>
                </a:lnTo>
                <a:lnTo>
                  <a:pt x="15969" y="12867"/>
                </a:lnTo>
                <a:lnTo>
                  <a:pt x="16149" y="12835"/>
                </a:lnTo>
                <a:lnTo>
                  <a:pt x="16201" y="12841"/>
                </a:lnTo>
                <a:lnTo>
                  <a:pt x="16244" y="12879"/>
                </a:lnTo>
                <a:lnTo>
                  <a:pt x="16308" y="12976"/>
                </a:lnTo>
                <a:lnTo>
                  <a:pt x="16337" y="13001"/>
                </a:lnTo>
                <a:lnTo>
                  <a:pt x="16554" y="13032"/>
                </a:lnTo>
                <a:lnTo>
                  <a:pt x="16648" y="13075"/>
                </a:lnTo>
                <a:lnTo>
                  <a:pt x="16662" y="13199"/>
                </a:lnTo>
                <a:lnTo>
                  <a:pt x="16879" y="13149"/>
                </a:lnTo>
                <a:lnTo>
                  <a:pt x="16901" y="13069"/>
                </a:lnTo>
                <a:lnTo>
                  <a:pt x="16858" y="12890"/>
                </a:lnTo>
                <a:lnTo>
                  <a:pt x="17227" y="12983"/>
                </a:lnTo>
                <a:lnTo>
                  <a:pt x="17342" y="12983"/>
                </a:lnTo>
                <a:lnTo>
                  <a:pt x="17436" y="12946"/>
                </a:lnTo>
                <a:lnTo>
                  <a:pt x="17718" y="12761"/>
                </a:lnTo>
                <a:lnTo>
                  <a:pt x="18289" y="12595"/>
                </a:lnTo>
                <a:lnTo>
                  <a:pt x="18802" y="12583"/>
                </a:lnTo>
                <a:lnTo>
                  <a:pt x="18954" y="12509"/>
                </a:lnTo>
                <a:lnTo>
                  <a:pt x="19092" y="12373"/>
                </a:lnTo>
                <a:lnTo>
                  <a:pt x="19222" y="12169"/>
                </a:lnTo>
                <a:lnTo>
                  <a:pt x="19273" y="12127"/>
                </a:lnTo>
                <a:lnTo>
                  <a:pt x="19316" y="12120"/>
                </a:lnTo>
                <a:lnTo>
                  <a:pt x="19345" y="12096"/>
                </a:lnTo>
                <a:lnTo>
                  <a:pt x="19352" y="11997"/>
                </a:lnTo>
                <a:lnTo>
                  <a:pt x="19338" y="11942"/>
                </a:lnTo>
                <a:lnTo>
                  <a:pt x="19309" y="11905"/>
                </a:lnTo>
                <a:lnTo>
                  <a:pt x="19165" y="11769"/>
                </a:lnTo>
                <a:lnTo>
                  <a:pt x="18789" y="11591"/>
                </a:lnTo>
                <a:lnTo>
                  <a:pt x="18666" y="11560"/>
                </a:lnTo>
                <a:lnTo>
                  <a:pt x="18579" y="11504"/>
                </a:lnTo>
                <a:lnTo>
                  <a:pt x="18565" y="11382"/>
                </a:lnTo>
                <a:lnTo>
                  <a:pt x="18608" y="11302"/>
                </a:lnTo>
                <a:lnTo>
                  <a:pt x="18659" y="11284"/>
                </a:lnTo>
                <a:lnTo>
                  <a:pt x="18716" y="11284"/>
                </a:lnTo>
                <a:lnTo>
                  <a:pt x="18789" y="11253"/>
                </a:lnTo>
                <a:lnTo>
                  <a:pt x="18832" y="11203"/>
                </a:lnTo>
                <a:lnTo>
                  <a:pt x="18882" y="11097"/>
                </a:lnTo>
                <a:lnTo>
                  <a:pt x="18912" y="11055"/>
                </a:lnTo>
                <a:lnTo>
                  <a:pt x="19013" y="10968"/>
                </a:lnTo>
                <a:lnTo>
                  <a:pt x="19100" y="10925"/>
                </a:lnTo>
                <a:lnTo>
                  <a:pt x="19476" y="10889"/>
                </a:lnTo>
                <a:lnTo>
                  <a:pt x="19548" y="10834"/>
                </a:lnTo>
                <a:lnTo>
                  <a:pt x="19678" y="10612"/>
                </a:lnTo>
                <a:lnTo>
                  <a:pt x="19787" y="10514"/>
                </a:lnTo>
                <a:lnTo>
                  <a:pt x="20033" y="10421"/>
                </a:lnTo>
                <a:lnTo>
                  <a:pt x="20147" y="10335"/>
                </a:lnTo>
                <a:lnTo>
                  <a:pt x="20286" y="10150"/>
                </a:lnTo>
                <a:lnTo>
                  <a:pt x="20350" y="10089"/>
                </a:lnTo>
                <a:lnTo>
                  <a:pt x="20603" y="9953"/>
                </a:lnTo>
                <a:lnTo>
                  <a:pt x="20618" y="9910"/>
                </a:lnTo>
                <a:lnTo>
                  <a:pt x="20567" y="9836"/>
                </a:lnTo>
                <a:lnTo>
                  <a:pt x="20517" y="9664"/>
                </a:lnTo>
                <a:lnTo>
                  <a:pt x="20517" y="9515"/>
                </a:lnTo>
                <a:lnTo>
                  <a:pt x="20560" y="9393"/>
                </a:lnTo>
                <a:lnTo>
                  <a:pt x="20675" y="9165"/>
                </a:lnTo>
                <a:lnTo>
                  <a:pt x="20740" y="8863"/>
                </a:lnTo>
                <a:lnTo>
                  <a:pt x="20660" y="8659"/>
                </a:lnTo>
                <a:lnTo>
                  <a:pt x="20313" y="8172"/>
                </a:lnTo>
                <a:lnTo>
                  <a:pt x="20277" y="8184"/>
                </a:lnTo>
                <a:lnTo>
                  <a:pt x="20241" y="8239"/>
                </a:lnTo>
                <a:lnTo>
                  <a:pt x="20190" y="8283"/>
                </a:lnTo>
                <a:lnTo>
                  <a:pt x="20046" y="8320"/>
                </a:lnTo>
                <a:lnTo>
                  <a:pt x="19893" y="8326"/>
                </a:lnTo>
                <a:lnTo>
                  <a:pt x="19734" y="8301"/>
                </a:lnTo>
                <a:lnTo>
                  <a:pt x="19438" y="8203"/>
                </a:lnTo>
                <a:lnTo>
                  <a:pt x="18983" y="8148"/>
                </a:lnTo>
                <a:lnTo>
                  <a:pt x="18831" y="8086"/>
                </a:lnTo>
                <a:lnTo>
                  <a:pt x="18715" y="7975"/>
                </a:lnTo>
                <a:lnTo>
                  <a:pt x="18679" y="7857"/>
                </a:lnTo>
                <a:lnTo>
                  <a:pt x="18672" y="7716"/>
                </a:lnTo>
                <a:lnTo>
                  <a:pt x="18650" y="7575"/>
                </a:lnTo>
                <a:lnTo>
                  <a:pt x="18578" y="7452"/>
                </a:lnTo>
                <a:lnTo>
                  <a:pt x="18672" y="7446"/>
                </a:lnTo>
                <a:lnTo>
                  <a:pt x="18990" y="7309"/>
                </a:lnTo>
                <a:lnTo>
                  <a:pt x="18802" y="7174"/>
                </a:lnTo>
                <a:lnTo>
                  <a:pt x="18759" y="7125"/>
                </a:lnTo>
                <a:lnTo>
                  <a:pt x="18759" y="7056"/>
                </a:lnTo>
                <a:lnTo>
                  <a:pt x="18788" y="6989"/>
                </a:lnTo>
                <a:lnTo>
                  <a:pt x="18795" y="6915"/>
                </a:lnTo>
                <a:lnTo>
                  <a:pt x="18745" y="6828"/>
                </a:lnTo>
                <a:lnTo>
                  <a:pt x="18947" y="6706"/>
                </a:lnTo>
                <a:lnTo>
                  <a:pt x="19142" y="6656"/>
                </a:lnTo>
                <a:lnTo>
                  <a:pt x="19692" y="6650"/>
                </a:lnTo>
                <a:lnTo>
                  <a:pt x="19995" y="6730"/>
                </a:lnTo>
                <a:lnTo>
                  <a:pt x="20277" y="6693"/>
                </a:lnTo>
                <a:lnTo>
                  <a:pt x="20364" y="6724"/>
                </a:lnTo>
                <a:lnTo>
                  <a:pt x="20567" y="6779"/>
                </a:lnTo>
                <a:lnTo>
                  <a:pt x="20675" y="6607"/>
                </a:lnTo>
                <a:lnTo>
                  <a:pt x="20718" y="6324"/>
                </a:lnTo>
                <a:lnTo>
                  <a:pt x="20768" y="5448"/>
                </a:lnTo>
                <a:lnTo>
                  <a:pt x="20819" y="5177"/>
                </a:lnTo>
                <a:lnTo>
                  <a:pt x="20920" y="4931"/>
                </a:lnTo>
                <a:lnTo>
                  <a:pt x="21391" y="4296"/>
                </a:lnTo>
                <a:lnTo>
                  <a:pt x="21514" y="4025"/>
                </a:lnTo>
                <a:lnTo>
                  <a:pt x="21564" y="3766"/>
                </a:lnTo>
                <a:lnTo>
                  <a:pt x="21572" y="3476"/>
                </a:lnTo>
                <a:lnTo>
                  <a:pt x="21521" y="2891"/>
                </a:lnTo>
                <a:lnTo>
                  <a:pt x="21499" y="2824"/>
                </a:lnTo>
                <a:lnTo>
                  <a:pt x="21470" y="2780"/>
                </a:lnTo>
                <a:lnTo>
                  <a:pt x="21449" y="2731"/>
                </a:lnTo>
                <a:lnTo>
                  <a:pt x="21442" y="2632"/>
                </a:lnTo>
                <a:lnTo>
                  <a:pt x="21455" y="2565"/>
                </a:lnTo>
                <a:cubicBezTo>
                  <a:pt x="21455" y="2565"/>
                  <a:pt x="21535" y="2386"/>
                  <a:pt x="21535" y="2386"/>
                </a:cubicBezTo>
                <a:lnTo>
                  <a:pt x="21586" y="2250"/>
                </a:lnTo>
                <a:lnTo>
                  <a:pt x="21600" y="2121"/>
                </a:lnTo>
                <a:lnTo>
                  <a:pt x="21593" y="1992"/>
                </a:lnTo>
                <a:lnTo>
                  <a:pt x="21578" y="1763"/>
                </a:lnTo>
                <a:lnTo>
                  <a:pt x="21514" y="1763"/>
                </a:lnTo>
                <a:lnTo>
                  <a:pt x="21094" y="1671"/>
                </a:lnTo>
                <a:lnTo>
                  <a:pt x="20920" y="1585"/>
                </a:lnTo>
                <a:lnTo>
                  <a:pt x="20906" y="1449"/>
                </a:lnTo>
                <a:lnTo>
                  <a:pt x="20878" y="1381"/>
                </a:lnTo>
                <a:lnTo>
                  <a:pt x="20878" y="1344"/>
                </a:lnTo>
                <a:lnTo>
                  <a:pt x="20899" y="1320"/>
                </a:lnTo>
                <a:lnTo>
                  <a:pt x="20942" y="1283"/>
                </a:lnTo>
                <a:lnTo>
                  <a:pt x="20942" y="1228"/>
                </a:lnTo>
                <a:lnTo>
                  <a:pt x="20906" y="1228"/>
                </a:lnTo>
                <a:lnTo>
                  <a:pt x="20855" y="1271"/>
                </a:lnTo>
                <a:lnTo>
                  <a:pt x="20790" y="1289"/>
                </a:lnTo>
                <a:lnTo>
                  <a:pt x="20718" y="1277"/>
                </a:lnTo>
                <a:lnTo>
                  <a:pt x="20668" y="1228"/>
                </a:lnTo>
                <a:lnTo>
                  <a:pt x="20567" y="1252"/>
                </a:lnTo>
                <a:lnTo>
                  <a:pt x="20335" y="1141"/>
                </a:lnTo>
                <a:lnTo>
                  <a:pt x="20153" y="1092"/>
                </a:lnTo>
                <a:lnTo>
                  <a:pt x="20111" y="1056"/>
                </a:lnTo>
                <a:lnTo>
                  <a:pt x="20082" y="1018"/>
                </a:lnTo>
                <a:lnTo>
                  <a:pt x="20053" y="1000"/>
                </a:lnTo>
                <a:lnTo>
                  <a:pt x="20046" y="981"/>
                </a:lnTo>
                <a:lnTo>
                  <a:pt x="19908" y="895"/>
                </a:lnTo>
                <a:lnTo>
                  <a:pt x="19879" y="883"/>
                </a:lnTo>
                <a:lnTo>
                  <a:pt x="19684" y="206"/>
                </a:lnTo>
                <a:lnTo>
                  <a:pt x="19613" y="129"/>
                </a:lnTo>
                <a:lnTo>
                  <a:pt x="19498" y="80"/>
                </a:lnTo>
                <a:lnTo>
                  <a:pt x="18926" y="0"/>
                </a:lnTo>
                <a:close/>
                <a:moveTo>
                  <a:pt x="11110" y="3107"/>
                </a:moveTo>
                <a:lnTo>
                  <a:pt x="11175" y="3279"/>
                </a:lnTo>
                <a:lnTo>
                  <a:pt x="11211" y="3354"/>
                </a:lnTo>
                <a:lnTo>
                  <a:pt x="11269" y="3441"/>
                </a:lnTo>
                <a:lnTo>
                  <a:pt x="11327" y="3471"/>
                </a:lnTo>
                <a:lnTo>
                  <a:pt x="11349" y="3576"/>
                </a:lnTo>
                <a:lnTo>
                  <a:pt x="11342" y="3680"/>
                </a:lnTo>
                <a:lnTo>
                  <a:pt x="11305" y="3779"/>
                </a:lnTo>
                <a:lnTo>
                  <a:pt x="11362" y="3871"/>
                </a:lnTo>
                <a:lnTo>
                  <a:pt x="11385" y="4001"/>
                </a:lnTo>
                <a:lnTo>
                  <a:pt x="11356" y="4130"/>
                </a:lnTo>
                <a:lnTo>
                  <a:pt x="11248" y="4240"/>
                </a:lnTo>
                <a:lnTo>
                  <a:pt x="11328" y="4370"/>
                </a:lnTo>
                <a:lnTo>
                  <a:pt x="11276" y="4432"/>
                </a:lnTo>
                <a:lnTo>
                  <a:pt x="11183" y="4474"/>
                </a:lnTo>
                <a:lnTo>
                  <a:pt x="11118" y="4567"/>
                </a:lnTo>
                <a:lnTo>
                  <a:pt x="11089" y="4580"/>
                </a:lnTo>
                <a:lnTo>
                  <a:pt x="11060" y="4604"/>
                </a:lnTo>
                <a:lnTo>
                  <a:pt x="11060" y="4684"/>
                </a:lnTo>
                <a:lnTo>
                  <a:pt x="11083" y="4733"/>
                </a:lnTo>
                <a:lnTo>
                  <a:pt x="11119" y="4758"/>
                </a:lnTo>
                <a:lnTo>
                  <a:pt x="11162" y="4776"/>
                </a:lnTo>
                <a:lnTo>
                  <a:pt x="11199" y="4813"/>
                </a:lnTo>
                <a:lnTo>
                  <a:pt x="11321" y="4899"/>
                </a:lnTo>
                <a:lnTo>
                  <a:pt x="11502" y="4942"/>
                </a:lnTo>
                <a:lnTo>
                  <a:pt x="11864" y="4956"/>
                </a:lnTo>
                <a:lnTo>
                  <a:pt x="11935" y="4974"/>
                </a:lnTo>
                <a:lnTo>
                  <a:pt x="12073" y="5047"/>
                </a:lnTo>
                <a:lnTo>
                  <a:pt x="12160" y="5065"/>
                </a:lnTo>
                <a:lnTo>
                  <a:pt x="12253" y="5054"/>
                </a:lnTo>
                <a:lnTo>
                  <a:pt x="12312" y="5029"/>
                </a:lnTo>
                <a:lnTo>
                  <a:pt x="12434" y="4956"/>
                </a:lnTo>
                <a:lnTo>
                  <a:pt x="12529" y="4924"/>
                </a:lnTo>
                <a:lnTo>
                  <a:pt x="12616" y="4924"/>
                </a:lnTo>
                <a:lnTo>
                  <a:pt x="13035" y="5028"/>
                </a:lnTo>
                <a:lnTo>
                  <a:pt x="13100" y="5072"/>
                </a:lnTo>
                <a:lnTo>
                  <a:pt x="12891" y="5108"/>
                </a:lnTo>
                <a:lnTo>
                  <a:pt x="12717" y="5213"/>
                </a:lnTo>
                <a:lnTo>
                  <a:pt x="12580" y="5374"/>
                </a:lnTo>
                <a:lnTo>
                  <a:pt x="12464" y="5570"/>
                </a:lnTo>
                <a:lnTo>
                  <a:pt x="12413" y="5774"/>
                </a:lnTo>
                <a:lnTo>
                  <a:pt x="12370" y="6112"/>
                </a:lnTo>
                <a:lnTo>
                  <a:pt x="12377" y="6427"/>
                </a:lnTo>
                <a:lnTo>
                  <a:pt x="12479" y="6562"/>
                </a:lnTo>
                <a:lnTo>
                  <a:pt x="12550" y="6612"/>
                </a:lnTo>
                <a:lnTo>
                  <a:pt x="12688" y="6834"/>
                </a:lnTo>
                <a:lnTo>
                  <a:pt x="12739" y="6896"/>
                </a:lnTo>
                <a:lnTo>
                  <a:pt x="12832" y="6920"/>
                </a:lnTo>
                <a:lnTo>
                  <a:pt x="13592" y="6883"/>
                </a:lnTo>
                <a:lnTo>
                  <a:pt x="13693" y="6902"/>
                </a:lnTo>
                <a:lnTo>
                  <a:pt x="13773" y="6952"/>
                </a:lnTo>
                <a:lnTo>
                  <a:pt x="13831" y="7037"/>
                </a:lnTo>
                <a:lnTo>
                  <a:pt x="13874" y="7173"/>
                </a:lnTo>
                <a:lnTo>
                  <a:pt x="13956" y="7472"/>
                </a:lnTo>
                <a:lnTo>
                  <a:pt x="13977" y="7621"/>
                </a:lnTo>
                <a:cubicBezTo>
                  <a:pt x="13977" y="7621"/>
                  <a:pt x="13970" y="7781"/>
                  <a:pt x="13970" y="7781"/>
                </a:cubicBezTo>
                <a:lnTo>
                  <a:pt x="13905" y="7971"/>
                </a:lnTo>
                <a:lnTo>
                  <a:pt x="13796" y="8132"/>
                </a:lnTo>
                <a:lnTo>
                  <a:pt x="13565" y="8415"/>
                </a:lnTo>
                <a:lnTo>
                  <a:pt x="13442" y="8532"/>
                </a:lnTo>
                <a:lnTo>
                  <a:pt x="13254" y="8650"/>
                </a:lnTo>
                <a:lnTo>
                  <a:pt x="13059" y="8737"/>
                </a:lnTo>
                <a:lnTo>
                  <a:pt x="12726" y="8822"/>
                </a:lnTo>
                <a:lnTo>
                  <a:pt x="12552" y="8945"/>
                </a:lnTo>
                <a:lnTo>
                  <a:pt x="12292" y="9217"/>
                </a:lnTo>
                <a:lnTo>
                  <a:pt x="12104" y="9593"/>
                </a:lnTo>
                <a:lnTo>
                  <a:pt x="12039" y="9655"/>
                </a:lnTo>
                <a:lnTo>
                  <a:pt x="11541" y="9759"/>
                </a:lnTo>
                <a:lnTo>
                  <a:pt x="11295" y="9741"/>
                </a:lnTo>
                <a:lnTo>
                  <a:pt x="11041" y="9636"/>
                </a:lnTo>
                <a:lnTo>
                  <a:pt x="10506" y="9303"/>
                </a:lnTo>
                <a:lnTo>
                  <a:pt x="10390" y="9291"/>
                </a:lnTo>
                <a:lnTo>
                  <a:pt x="10145" y="9316"/>
                </a:lnTo>
                <a:lnTo>
                  <a:pt x="10008" y="9303"/>
                </a:lnTo>
                <a:lnTo>
                  <a:pt x="9899" y="9267"/>
                </a:lnTo>
                <a:lnTo>
                  <a:pt x="9610" y="9094"/>
                </a:lnTo>
                <a:lnTo>
                  <a:pt x="9494" y="9058"/>
                </a:lnTo>
                <a:lnTo>
                  <a:pt x="9234" y="9040"/>
                </a:lnTo>
                <a:lnTo>
                  <a:pt x="9140" y="9015"/>
                </a:lnTo>
                <a:lnTo>
                  <a:pt x="8785" y="8823"/>
                </a:lnTo>
                <a:lnTo>
                  <a:pt x="8814" y="8787"/>
                </a:lnTo>
                <a:lnTo>
                  <a:pt x="8850" y="8775"/>
                </a:lnTo>
                <a:lnTo>
                  <a:pt x="8858" y="8769"/>
                </a:lnTo>
                <a:lnTo>
                  <a:pt x="8858" y="8707"/>
                </a:lnTo>
                <a:lnTo>
                  <a:pt x="8945" y="8719"/>
                </a:lnTo>
                <a:lnTo>
                  <a:pt x="8981" y="8738"/>
                </a:lnTo>
                <a:lnTo>
                  <a:pt x="9024" y="8769"/>
                </a:lnTo>
                <a:lnTo>
                  <a:pt x="9024" y="8707"/>
                </a:lnTo>
                <a:lnTo>
                  <a:pt x="9112" y="8762"/>
                </a:lnTo>
                <a:lnTo>
                  <a:pt x="9162" y="8676"/>
                </a:lnTo>
                <a:lnTo>
                  <a:pt x="9205" y="8552"/>
                </a:lnTo>
                <a:lnTo>
                  <a:pt x="9278" y="8491"/>
                </a:lnTo>
                <a:lnTo>
                  <a:pt x="9342" y="8473"/>
                </a:lnTo>
                <a:lnTo>
                  <a:pt x="9407" y="8423"/>
                </a:lnTo>
                <a:lnTo>
                  <a:pt x="9458" y="8356"/>
                </a:lnTo>
                <a:lnTo>
                  <a:pt x="9502" y="8269"/>
                </a:lnTo>
                <a:lnTo>
                  <a:pt x="9408" y="8226"/>
                </a:lnTo>
                <a:lnTo>
                  <a:pt x="9365" y="8159"/>
                </a:lnTo>
                <a:lnTo>
                  <a:pt x="9329" y="8091"/>
                </a:lnTo>
                <a:lnTo>
                  <a:pt x="9264" y="8041"/>
                </a:lnTo>
                <a:lnTo>
                  <a:pt x="9380" y="7998"/>
                </a:lnTo>
                <a:lnTo>
                  <a:pt x="9423" y="7992"/>
                </a:lnTo>
                <a:lnTo>
                  <a:pt x="9394" y="7911"/>
                </a:lnTo>
                <a:lnTo>
                  <a:pt x="9380" y="7880"/>
                </a:lnTo>
                <a:lnTo>
                  <a:pt x="9496" y="7776"/>
                </a:lnTo>
                <a:lnTo>
                  <a:pt x="9452" y="7579"/>
                </a:lnTo>
                <a:lnTo>
                  <a:pt x="9265" y="7216"/>
                </a:lnTo>
                <a:lnTo>
                  <a:pt x="9185" y="6982"/>
                </a:lnTo>
                <a:lnTo>
                  <a:pt x="9177" y="6778"/>
                </a:lnTo>
                <a:lnTo>
                  <a:pt x="9265" y="6642"/>
                </a:lnTo>
                <a:lnTo>
                  <a:pt x="9467" y="6612"/>
                </a:lnTo>
                <a:lnTo>
                  <a:pt x="9619" y="6661"/>
                </a:lnTo>
                <a:lnTo>
                  <a:pt x="9662" y="6686"/>
                </a:lnTo>
                <a:lnTo>
                  <a:pt x="9764" y="6778"/>
                </a:lnTo>
                <a:lnTo>
                  <a:pt x="9844" y="6766"/>
                </a:lnTo>
                <a:lnTo>
                  <a:pt x="9931" y="6735"/>
                </a:lnTo>
                <a:lnTo>
                  <a:pt x="10285" y="6544"/>
                </a:lnTo>
                <a:lnTo>
                  <a:pt x="10379" y="6452"/>
                </a:lnTo>
                <a:lnTo>
                  <a:pt x="10451" y="6261"/>
                </a:lnTo>
                <a:lnTo>
                  <a:pt x="10539" y="6194"/>
                </a:lnTo>
                <a:lnTo>
                  <a:pt x="10726" y="6113"/>
                </a:lnTo>
                <a:lnTo>
                  <a:pt x="10705" y="6033"/>
                </a:lnTo>
                <a:lnTo>
                  <a:pt x="10690" y="5923"/>
                </a:lnTo>
                <a:lnTo>
                  <a:pt x="10669" y="5823"/>
                </a:lnTo>
                <a:lnTo>
                  <a:pt x="10632" y="5781"/>
                </a:lnTo>
                <a:lnTo>
                  <a:pt x="10336" y="5670"/>
                </a:lnTo>
                <a:lnTo>
                  <a:pt x="10242" y="5664"/>
                </a:lnTo>
                <a:lnTo>
                  <a:pt x="10163" y="5676"/>
                </a:lnTo>
                <a:lnTo>
                  <a:pt x="10098" y="5706"/>
                </a:lnTo>
                <a:lnTo>
                  <a:pt x="10040" y="5756"/>
                </a:lnTo>
                <a:lnTo>
                  <a:pt x="9961" y="5799"/>
                </a:lnTo>
                <a:lnTo>
                  <a:pt x="9889" y="5762"/>
                </a:lnTo>
                <a:lnTo>
                  <a:pt x="9823" y="5701"/>
                </a:lnTo>
                <a:lnTo>
                  <a:pt x="9766" y="5670"/>
                </a:lnTo>
                <a:lnTo>
                  <a:pt x="9686" y="5559"/>
                </a:lnTo>
                <a:lnTo>
                  <a:pt x="9671" y="5041"/>
                </a:lnTo>
                <a:lnTo>
                  <a:pt x="9643" y="4863"/>
                </a:lnTo>
                <a:lnTo>
                  <a:pt x="9353" y="4363"/>
                </a:lnTo>
                <a:lnTo>
                  <a:pt x="9230" y="4278"/>
                </a:lnTo>
                <a:lnTo>
                  <a:pt x="9469" y="4191"/>
                </a:lnTo>
                <a:lnTo>
                  <a:pt x="9714" y="4062"/>
                </a:lnTo>
                <a:lnTo>
                  <a:pt x="10626" y="3372"/>
                </a:lnTo>
                <a:lnTo>
                  <a:pt x="11110" y="3107"/>
                </a:lnTo>
                <a:close/>
              </a:path>
            </a:pathLst>
          </a:custGeom>
          <a:solidFill>
            <a:schemeClr val="accent1">
              <a:lumMod val="75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sp>
        <p:nvSpPr>
          <p:cNvPr id="5" name="Shape 7"/>
          <p:cNvSpPr/>
          <p:nvPr/>
        </p:nvSpPr>
        <p:spPr>
          <a:xfrm>
            <a:off x="8102593" y="3410608"/>
            <a:ext cx="6501237" cy="7680969"/>
          </a:xfrm>
          <a:custGeom>
            <a:avLst/>
            <a:gdLst/>
            <a:ahLst/>
            <a:cxnLst>
              <a:cxn ang="0">
                <a:pos x="wd2" y="hd2"/>
              </a:cxn>
              <a:cxn ang="5400000">
                <a:pos x="wd2" y="hd2"/>
              </a:cxn>
              <a:cxn ang="10800000">
                <a:pos x="wd2" y="hd2"/>
              </a:cxn>
              <a:cxn ang="16200000">
                <a:pos x="wd2" y="hd2"/>
              </a:cxn>
            </a:cxnLst>
            <a:rect l="0" t="0" r="r" b="b"/>
            <a:pathLst>
              <a:path w="21600" h="21600" extrusionOk="0">
                <a:moveTo>
                  <a:pt x="9364" y="5287"/>
                </a:moveTo>
                <a:lnTo>
                  <a:pt x="9590" y="5231"/>
                </a:lnTo>
                <a:lnTo>
                  <a:pt x="9740" y="4983"/>
                </a:lnTo>
                <a:lnTo>
                  <a:pt x="10049" y="4765"/>
                </a:lnTo>
                <a:lnTo>
                  <a:pt x="10232" y="4524"/>
                </a:lnTo>
                <a:lnTo>
                  <a:pt x="10324" y="4376"/>
                </a:lnTo>
                <a:lnTo>
                  <a:pt x="10366" y="4257"/>
                </a:lnTo>
                <a:lnTo>
                  <a:pt x="10233" y="4257"/>
                </a:lnTo>
                <a:lnTo>
                  <a:pt x="10233" y="4200"/>
                </a:lnTo>
                <a:lnTo>
                  <a:pt x="10347" y="4115"/>
                </a:lnTo>
                <a:lnTo>
                  <a:pt x="10347" y="3967"/>
                </a:lnTo>
                <a:lnTo>
                  <a:pt x="10281" y="3797"/>
                </a:lnTo>
                <a:lnTo>
                  <a:pt x="10189" y="3670"/>
                </a:lnTo>
                <a:lnTo>
                  <a:pt x="10223" y="3628"/>
                </a:lnTo>
                <a:lnTo>
                  <a:pt x="10231" y="3586"/>
                </a:lnTo>
                <a:lnTo>
                  <a:pt x="10214" y="3537"/>
                </a:lnTo>
                <a:lnTo>
                  <a:pt x="10189" y="3479"/>
                </a:lnTo>
                <a:lnTo>
                  <a:pt x="9981" y="3472"/>
                </a:lnTo>
                <a:lnTo>
                  <a:pt x="9815" y="3706"/>
                </a:lnTo>
                <a:lnTo>
                  <a:pt x="9656" y="3988"/>
                </a:lnTo>
                <a:lnTo>
                  <a:pt x="9338" y="4214"/>
                </a:lnTo>
                <a:lnTo>
                  <a:pt x="9180" y="4440"/>
                </a:lnTo>
                <a:lnTo>
                  <a:pt x="9048" y="4715"/>
                </a:lnTo>
                <a:lnTo>
                  <a:pt x="9006" y="4962"/>
                </a:lnTo>
                <a:lnTo>
                  <a:pt x="9130" y="5202"/>
                </a:lnTo>
                <a:cubicBezTo>
                  <a:pt x="9130" y="5202"/>
                  <a:pt x="9364" y="5287"/>
                  <a:pt x="9364" y="5287"/>
                </a:cubicBezTo>
                <a:close/>
                <a:moveTo>
                  <a:pt x="5488" y="20068"/>
                </a:moveTo>
                <a:lnTo>
                  <a:pt x="5446" y="20103"/>
                </a:lnTo>
                <a:lnTo>
                  <a:pt x="5329" y="20245"/>
                </a:lnTo>
                <a:lnTo>
                  <a:pt x="5104" y="20230"/>
                </a:lnTo>
                <a:lnTo>
                  <a:pt x="5062" y="20217"/>
                </a:lnTo>
                <a:lnTo>
                  <a:pt x="4996" y="20174"/>
                </a:lnTo>
                <a:lnTo>
                  <a:pt x="4837" y="20153"/>
                </a:lnTo>
                <a:lnTo>
                  <a:pt x="4762" y="20132"/>
                </a:lnTo>
                <a:lnTo>
                  <a:pt x="4704" y="20075"/>
                </a:lnTo>
                <a:lnTo>
                  <a:pt x="4629" y="19934"/>
                </a:lnTo>
                <a:lnTo>
                  <a:pt x="4587" y="19878"/>
                </a:lnTo>
                <a:lnTo>
                  <a:pt x="4496" y="19828"/>
                </a:lnTo>
                <a:lnTo>
                  <a:pt x="4345" y="19778"/>
                </a:lnTo>
                <a:lnTo>
                  <a:pt x="4203" y="19772"/>
                </a:lnTo>
                <a:lnTo>
                  <a:pt x="4137" y="19849"/>
                </a:lnTo>
                <a:lnTo>
                  <a:pt x="4104" y="20026"/>
                </a:lnTo>
                <a:lnTo>
                  <a:pt x="4011" y="20117"/>
                </a:lnTo>
                <a:lnTo>
                  <a:pt x="3362" y="20351"/>
                </a:lnTo>
                <a:lnTo>
                  <a:pt x="3203" y="20372"/>
                </a:lnTo>
                <a:lnTo>
                  <a:pt x="2953" y="20308"/>
                </a:lnTo>
                <a:lnTo>
                  <a:pt x="2686" y="20308"/>
                </a:lnTo>
                <a:lnTo>
                  <a:pt x="2544" y="20259"/>
                </a:lnTo>
                <a:lnTo>
                  <a:pt x="2344" y="20082"/>
                </a:lnTo>
                <a:lnTo>
                  <a:pt x="1693" y="19927"/>
                </a:lnTo>
                <a:lnTo>
                  <a:pt x="1276" y="19701"/>
                </a:lnTo>
                <a:lnTo>
                  <a:pt x="1177" y="19708"/>
                </a:lnTo>
                <a:lnTo>
                  <a:pt x="1076" y="19778"/>
                </a:lnTo>
                <a:lnTo>
                  <a:pt x="0" y="20075"/>
                </a:lnTo>
                <a:lnTo>
                  <a:pt x="34" y="20301"/>
                </a:lnTo>
                <a:lnTo>
                  <a:pt x="50" y="20421"/>
                </a:lnTo>
                <a:lnTo>
                  <a:pt x="25" y="20648"/>
                </a:lnTo>
                <a:lnTo>
                  <a:pt x="17" y="20859"/>
                </a:lnTo>
                <a:lnTo>
                  <a:pt x="76" y="21007"/>
                </a:lnTo>
                <a:lnTo>
                  <a:pt x="109" y="21085"/>
                </a:lnTo>
                <a:lnTo>
                  <a:pt x="267" y="21233"/>
                </a:lnTo>
                <a:lnTo>
                  <a:pt x="375" y="21275"/>
                </a:lnTo>
                <a:lnTo>
                  <a:pt x="467" y="21311"/>
                </a:lnTo>
                <a:lnTo>
                  <a:pt x="601" y="21325"/>
                </a:lnTo>
                <a:lnTo>
                  <a:pt x="668" y="21332"/>
                </a:lnTo>
                <a:lnTo>
                  <a:pt x="935" y="21296"/>
                </a:lnTo>
                <a:lnTo>
                  <a:pt x="985" y="21290"/>
                </a:lnTo>
                <a:lnTo>
                  <a:pt x="993" y="21254"/>
                </a:lnTo>
                <a:lnTo>
                  <a:pt x="1001" y="21204"/>
                </a:lnTo>
                <a:lnTo>
                  <a:pt x="985" y="21091"/>
                </a:lnTo>
                <a:lnTo>
                  <a:pt x="993" y="21056"/>
                </a:lnTo>
                <a:lnTo>
                  <a:pt x="1001" y="20986"/>
                </a:lnTo>
                <a:lnTo>
                  <a:pt x="1076" y="20922"/>
                </a:lnTo>
                <a:lnTo>
                  <a:pt x="1084" y="20922"/>
                </a:lnTo>
                <a:lnTo>
                  <a:pt x="1177" y="20901"/>
                </a:lnTo>
                <a:lnTo>
                  <a:pt x="1284" y="20894"/>
                </a:lnTo>
                <a:lnTo>
                  <a:pt x="1552" y="20845"/>
                </a:lnTo>
                <a:lnTo>
                  <a:pt x="1568" y="20845"/>
                </a:lnTo>
                <a:lnTo>
                  <a:pt x="1719" y="20838"/>
                </a:lnTo>
                <a:lnTo>
                  <a:pt x="1885" y="20859"/>
                </a:lnTo>
                <a:lnTo>
                  <a:pt x="2694" y="21085"/>
                </a:lnTo>
                <a:lnTo>
                  <a:pt x="2820" y="21155"/>
                </a:lnTo>
                <a:lnTo>
                  <a:pt x="2853" y="21275"/>
                </a:lnTo>
                <a:lnTo>
                  <a:pt x="2844" y="21374"/>
                </a:lnTo>
                <a:lnTo>
                  <a:pt x="2853" y="21466"/>
                </a:lnTo>
                <a:lnTo>
                  <a:pt x="2953" y="21565"/>
                </a:lnTo>
                <a:lnTo>
                  <a:pt x="3028" y="21593"/>
                </a:lnTo>
                <a:lnTo>
                  <a:pt x="3036" y="21600"/>
                </a:lnTo>
                <a:lnTo>
                  <a:pt x="3820" y="21593"/>
                </a:lnTo>
                <a:lnTo>
                  <a:pt x="3920" y="21565"/>
                </a:lnTo>
                <a:lnTo>
                  <a:pt x="3970" y="21551"/>
                </a:lnTo>
                <a:lnTo>
                  <a:pt x="4011" y="21522"/>
                </a:lnTo>
                <a:lnTo>
                  <a:pt x="4271" y="21353"/>
                </a:lnTo>
                <a:lnTo>
                  <a:pt x="5095" y="21000"/>
                </a:lnTo>
                <a:lnTo>
                  <a:pt x="5421" y="20781"/>
                </a:lnTo>
                <a:lnTo>
                  <a:pt x="5680" y="20478"/>
                </a:lnTo>
                <a:lnTo>
                  <a:pt x="5705" y="20414"/>
                </a:lnTo>
                <a:lnTo>
                  <a:pt x="5713" y="20393"/>
                </a:lnTo>
                <a:lnTo>
                  <a:pt x="5763" y="20188"/>
                </a:lnTo>
                <a:lnTo>
                  <a:pt x="5763" y="20153"/>
                </a:lnTo>
                <a:lnTo>
                  <a:pt x="5621" y="20082"/>
                </a:lnTo>
                <a:cubicBezTo>
                  <a:pt x="5621" y="20082"/>
                  <a:pt x="5488" y="20068"/>
                  <a:pt x="5488" y="20068"/>
                </a:cubicBezTo>
                <a:close/>
                <a:moveTo>
                  <a:pt x="2444" y="17358"/>
                </a:moveTo>
                <a:lnTo>
                  <a:pt x="2744" y="17343"/>
                </a:lnTo>
                <a:lnTo>
                  <a:pt x="2786" y="17315"/>
                </a:lnTo>
                <a:lnTo>
                  <a:pt x="2953" y="17153"/>
                </a:lnTo>
                <a:lnTo>
                  <a:pt x="3045" y="17160"/>
                </a:lnTo>
                <a:lnTo>
                  <a:pt x="3102" y="17202"/>
                </a:lnTo>
                <a:lnTo>
                  <a:pt x="3144" y="17252"/>
                </a:lnTo>
                <a:lnTo>
                  <a:pt x="3186" y="17287"/>
                </a:lnTo>
                <a:lnTo>
                  <a:pt x="3444" y="17379"/>
                </a:lnTo>
                <a:lnTo>
                  <a:pt x="3553" y="17449"/>
                </a:lnTo>
                <a:lnTo>
                  <a:pt x="3595" y="17563"/>
                </a:lnTo>
                <a:lnTo>
                  <a:pt x="3661" y="17683"/>
                </a:lnTo>
                <a:lnTo>
                  <a:pt x="3803" y="17767"/>
                </a:lnTo>
                <a:lnTo>
                  <a:pt x="4053" y="17845"/>
                </a:lnTo>
                <a:lnTo>
                  <a:pt x="4170" y="17852"/>
                </a:lnTo>
                <a:lnTo>
                  <a:pt x="4679" y="17767"/>
                </a:lnTo>
                <a:lnTo>
                  <a:pt x="4795" y="17732"/>
                </a:lnTo>
                <a:lnTo>
                  <a:pt x="4904" y="17668"/>
                </a:lnTo>
                <a:lnTo>
                  <a:pt x="4971" y="17577"/>
                </a:lnTo>
                <a:lnTo>
                  <a:pt x="4954" y="17428"/>
                </a:lnTo>
                <a:lnTo>
                  <a:pt x="4829" y="17350"/>
                </a:lnTo>
                <a:lnTo>
                  <a:pt x="4553" y="17287"/>
                </a:lnTo>
                <a:lnTo>
                  <a:pt x="4487" y="17238"/>
                </a:lnTo>
                <a:lnTo>
                  <a:pt x="4446" y="17188"/>
                </a:lnTo>
                <a:lnTo>
                  <a:pt x="4412" y="17139"/>
                </a:lnTo>
                <a:lnTo>
                  <a:pt x="4154" y="16877"/>
                </a:lnTo>
                <a:lnTo>
                  <a:pt x="4045" y="16807"/>
                </a:lnTo>
                <a:lnTo>
                  <a:pt x="3895" y="16779"/>
                </a:lnTo>
                <a:lnTo>
                  <a:pt x="3261" y="16764"/>
                </a:lnTo>
                <a:lnTo>
                  <a:pt x="3170" y="16722"/>
                </a:lnTo>
                <a:lnTo>
                  <a:pt x="3061" y="16715"/>
                </a:lnTo>
                <a:lnTo>
                  <a:pt x="3036" y="16722"/>
                </a:lnTo>
                <a:lnTo>
                  <a:pt x="2477" y="16793"/>
                </a:lnTo>
                <a:lnTo>
                  <a:pt x="2236" y="16927"/>
                </a:lnTo>
                <a:lnTo>
                  <a:pt x="2219" y="17216"/>
                </a:lnTo>
                <a:lnTo>
                  <a:pt x="2311" y="17322"/>
                </a:lnTo>
                <a:cubicBezTo>
                  <a:pt x="2311" y="17322"/>
                  <a:pt x="2444" y="17358"/>
                  <a:pt x="2444" y="17358"/>
                </a:cubicBezTo>
                <a:close/>
                <a:moveTo>
                  <a:pt x="15454" y="8993"/>
                </a:moveTo>
                <a:lnTo>
                  <a:pt x="15270" y="8831"/>
                </a:lnTo>
                <a:lnTo>
                  <a:pt x="15154" y="8908"/>
                </a:lnTo>
                <a:lnTo>
                  <a:pt x="14770" y="9014"/>
                </a:lnTo>
                <a:lnTo>
                  <a:pt x="14653" y="9085"/>
                </a:lnTo>
                <a:lnTo>
                  <a:pt x="14361" y="9332"/>
                </a:lnTo>
                <a:lnTo>
                  <a:pt x="14295" y="9340"/>
                </a:lnTo>
                <a:lnTo>
                  <a:pt x="14161" y="9325"/>
                </a:lnTo>
                <a:lnTo>
                  <a:pt x="14112" y="9360"/>
                </a:lnTo>
                <a:lnTo>
                  <a:pt x="13952" y="9707"/>
                </a:lnTo>
                <a:lnTo>
                  <a:pt x="13861" y="9763"/>
                </a:lnTo>
                <a:lnTo>
                  <a:pt x="13611" y="9849"/>
                </a:lnTo>
                <a:lnTo>
                  <a:pt x="13310" y="10081"/>
                </a:lnTo>
                <a:lnTo>
                  <a:pt x="12811" y="10250"/>
                </a:lnTo>
                <a:lnTo>
                  <a:pt x="12527" y="10491"/>
                </a:lnTo>
                <a:lnTo>
                  <a:pt x="12110" y="10681"/>
                </a:lnTo>
                <a:lnTo>
                  <a:pt x="11918" y="10836"/>
                </a:lnTo>
                <a:lnTo>
                  <a:pt x="11802" y="10893"/>
                </a:lnTo>
                <a:lnTo>
                  <a:pt x="11869" y="11034"/>
                </a:lnTo>
                <a:lnTo>
                  <a:pt x="11893" y="11168"/>
                </a:lnTo>
                <a:lnTo>
                  <a:pt x="11935" y="11274"/>
                </a:lnTo>
                <a:lnTo>
                  <a:pt x="12077" y="11337"/>
                </a:lnTo>
                <a:lnTo>
                  <a:pt x="12378" y="11323"/>
                </a:lnTo>
                <a:lnTo>
                  <a:pt x="12485" y="11337"/>
                </a:lnTo>
                <a:lnTo>
                  <a:pt x="12944" y="11486"/>
                </a:lnTo>
                <a:lnTo>
                  <a:pt x="13152" y="11585"/>
                </a:lnTo>
                <a:lnTo>
                  <a:pt x="13552" y="11853"/>
                </a:lnTo>
                <a:lnTo>
                  <a:pt x="13726" y="11916"/>
                </a:lnTo>
                <a:lnTo>
                  <a:pt x="14170" y="11902"/>
                </a:lnTo>
                <a:lnTo>
                  <a:pt x="14403" y="11824"/>
                </a:lnTo>
                <a:lnTo>
                  <a:pt x="14545" y="11663"/>
                </a:lnTo>
                <a:lnTo>
                  <a:pt x="14586" y="11429"/>
                </a:lnTo>
                <a:lnTo>
                  <a:pt x="14536" y="11146"/>
                </a:lnTo>
                <a:lnTo>
                  <a:pt x="14720" y="11061"/>
                </a:lnTo>
                <a:lnTo>
                  <a:pt x="14812" y="11033"/>
                </a:lnTo>
                <a:lnTo>
                  <a:pt x="14920" y="11026"/>
                </a:lnTo>
                <a:lnTo>
                  <a:pt x="15021" y="10983"/>
                </a:lnTo>
                <a:lnTo>
                  <a:pt x="15162" y="10807"/>
                </a:lnTo>
                <a:lnTo>
                  <a:pt x="15246" y="10765"/>
                </a:lnTo>
                <a:lnTo>
                  <a:pt x="15421" y="10737"/>
                </a:lnTo>
                <a:lnTo>
                  <a:pt x="15738" y="10610"/>
                </a:lnTo>
                <a:lnTo>
                  <a:pt x="15929" y="10582"/>
                </a:lnTo>
                <a:lnTo>
                  <a:pt x="16113" y="10525"/>
                </a:lnTo>
                <a:lnTo>
                  <a:pt x="16288" y="10383"/>
                </a:lnTo>
                <a:lnTo>
                  <a:pt x="16430" y="10200"/>
                </a:lnTo>
                <a:lnTo>
                  <a:pt x="16539" y="10024"/>
                </a:lnTo>
                <a:lnTo>
                  <a:pt x="16639" y="9798"/>
                </a:lnTo>
                <a:lnTo>
                  <a:pt x="16639" y="9614"/>
                </a:lnTo>
                <a:lnTo>
                  <a:pt x="16505" y="9204"/>
                </a:lnTo>
                <a:cubicBezTo>
                  <a:pt x="16505" y="9204"/>
                  <a:pt x="15454" y="8993"/>
                  <a:pt x="15454" y="8993"/>
                </a:cubicBezTo>
                <a:close/>
                <a:moveTo>
                  <a:pt x="10517" y="3120"/>
                </a:moveTo>
                <a:lnTo>
                  <a:pt x="10667" y="2935"/>
                </a:lnTo>
                <a:lnTo>
                  <a:pt x="11193" y="2505"/>
                </a:lnTo>
                <a:lnTo>
                  <a:pt x="11384" y="2442"/>
                </a:lnTo>
                <a:lnTo>
                  <a:pt x="11467" y="2400"/>
                </a:lnTo>
                <a:lnTo>
                  <a:pt x="11642" y="2400"/>
                </a:lnTo>
                <a:lnTo>
                  <a:pt x="11642" y="2337"/>
                </a:lnTo>
                <a:lnTo>
                  <a:pt x="11310" y="2294"/>
                </a:lnTo>
                <a:lnTo>
                  <a:pt x="10859" y="2520"/>
                </a:lnTo>
                <a:lnTo>
                  <a:pt x="10425" y="2858"/>
                </a:lnTo>
                <a:lnTo>
                  <a:pt x="10142" y="3170"/>
                </a:lnTo>
                <a:lnTo>
                  <a:pt x="10350" y="3247"/>
                </a:lnTo>
                <a:cubicBezTo>
                  <a:pt x="10350" y="3247"/>
                  <a:pt x="10517" y="3120"/>
                  <a:pt x="10517" y="3120"/>
                </a:cubicBezTo>
                <a:close/>
                <a:moveTo>
                  <a:pt x="20642" y="135"/>
                </a:moveTo>
                <a:lnTo>
                  <a:pt x="20876" y="204"/>
                </a:lnTo>
                <a:lnTo>
                  <a:pt x="20892" y="168"/>
                </a:lnTo>
                <a:lnTo>
                  <a:pt x="20910" y="155"/>
                </a:lnTo>
                <a:lnTo>
                  <a:pt x="20934" y="141"/>
                </a:lnTo>
                <a:lnTo>
                  <a:pt x="20968" y="141"/>
                </a:lnTo>
                <a:lnTo>
                  <a:pt x="20600" y="0"/>
                </a:lnTo>
                <a:lnTo>
                  <a:pt x="20516" y="8"/>
                </a:lnTo>
                <a:lnTo>
                  <a:pt x="20524" y="70"/>
                </a:lnTo>
                <a:cubicBezTo>
                  <a:pt x="20524" y="70"/>
                  <a:pt x="20642" y="135"/>
                  <a:pt x="20642" y="135"/>
                </a:cubicBezTo>
                <a:close/>
                <a:moveTo>
                  <a:pt x="21509" y="190"/>
                </a:moveTo>
                <a:lnTo>
                  <a:pt x="21534" y="127"/>
                </a:lnTo>
                <a:lnTo>
                  <a:pt x="21584" y="113"/>
                </a:lnTo>
                <a:lnTo>
                  <a:pt x="21600" y="93"/>
                </a:lnTo>
                <a:lnTo>
                  <a:pt x="21450" y="93"/>
                </a:lnTo>
                <a:lnTo>
                  <a:pt x="21383" y="141"/>
                </a:lnTo>
                <a:lnTo>
                  <a:pt x="21367" y="190"/>
                </a:lnTo>
                <a:lnTo>
                  <a:pt x="21467" y="233"/>
                </a:lnTo>
                <a:cubicBezTo>
                  <a:pt x="21467" y="233"/>
                  <a:pt x="21509" y="190"/>
                  <a:pt x="21509" y="190"/>
                </a:cubicBezTo>
                <a:close/>
                <a:moveTo>
                  <a:pt x="18423" y="897"/>
                </a:moveTo>
                <a:lnTo>
                  <a:pt x="18423" y="925"/>
                </a:lnTo>
                <a:lnTo>
                  <a:pt x="18465" y="981"/>
                </a:lnTo>
                <a:lnTo>
                  <a:pt x="18598" y="840"/>
                </a:lnTo>
                <a:lnTo>
                  <a:pt x="19741" y="536"/>
                </a:lnTo>
                <a:lnTo>
                  <a:pt x="19833" y="536"/>
                </a:lnTo>
                <a:lnTo>
                  <a:pt x="19833" y="473"/>
                </a:lnTo>
                <a:lnTo>
                  <a:pt x="19649" y="424"/>
                </a:lnTo>
                <a:lnTo>
                  <a:pt x="18991" y="473"/>
                </a:lnTo>
                <a:lnTo>
                  <a:pt x="18815" y="508"/>
                </a:lnTo>
                <a:lnTo>
                  <a:pt x="18565" y="600"/>
                </a:lnTo>
                <a:lnTo>
                  <a:pt x="18398" y="727"/>
                </a:lnTo>
                <a:lnTo>
                  <a:pt x="18465" y="854"/>
                </a:lnTo>
                <a:cubicBezTo>
                  <a:pt x="18465" y="854"/>
                  <a:pt x="18423" y="897"/>
                  <a:pt x="18423" y="897"/>
                </a:cubicBezTo>
                <a:close/>
                <a:moveTo>
                  <a:pt x="12326" y="1933"/>
                </a:moveTo>
                <a:lnTo>
                  <a:pt x="13243" y="1588"/>
                </a:lnTo>
                <a:lnTo>
                  <a:pt x="13477" y="1539"/>
                </a:lnTo>
                <a:lnTo>
                  <a:pt x="13777" y="1426"/>
                </a:lnTo>
                <a:lnTo>
                  <a:pt x="14051" y="1419"/>
                </a:lnTo>
                <a:lnTo>
                  <a:pt x="14143" y="1377"/>
                </a:lnTo>
                <a:lnTo>
                  <a:pt x="14127" y="1342"/>
                </a:lnTo>
                <a:lnTo>
                  <a:pt x="14110" y="1271"/>
                </a:lnTo>
                <a:lnTo>
                  <a:pt x="14094" y="1235"/>
                </a:lnTo>
                <a:lnTo>
                  <a:pt x="14485" y="1221"/>
                </a:lnTo>
                <a:lnTo>
                  <a:pt x="14669" y="1165"/>
                </a:lnTo>
                <a:lnTo>
                  <a:pt x="14827" y="981"/>
                </a:lnTo>
                <a:lnTo>
                  <a:pt x="13844" y="1143"/>
                </a:lnTo>
                <a:lnTo>
                  <a:pt x="13751" y="1201"/>
                </a:lnTo>
                <a:lnTo>
                  <a:pt x="13643" y="1277"/>
                </a:lnTo>
                <a:lnTo>
                  <a:pt x="12751" y="1433"/>
                </a:lnTo>
                <a:lnTo>
                  <a:pt x="12601" y="1433"/>
                </a:lnTo>
                <a:lnTo>
                  <a:pt x="12484" y="1525"/>
                </a:lnTo>
                <a:lnTo>
                  <a:pt x="12125" y="1631"/>
                </a:lnTo>
                <a:lnTo>
                  <a:pt x="12051" y="1792"/>
                </a:lnTo>
                <a:lnTo>
                  <a:pt x="12133" y="1933"/>
                </a:lnTo>
                <a:cubicBezTo>
                  <a:pt x="12133" y="1933"/>
                  <a:pt x="12326" y="1933"/>
                  <a:pt x="12326" y="1933"/>
                </a:cubicBezTo>
                <a:close/>
                <a:moveTo>
                  <a:pt x="15446" y="1207"/>
                </a:moveTo>
                <a:lnTo>
                  <a:pt x="15763" y="1080"/>
                </a:lnTo>
                <a:lnTo>
                  <a:pt x="15938" y="1045"/>
                </a:lnTo>
                <a:lnTo>
                  <a:pt x="16621" y="1045"/>
                </a:lnTo>
                <a:lnTo>
                  <a:pt x="17280" y="918"/>
                </a:lnTo>
                <a:lnTo>
                  <a:pt x="17013" y="797"/>
                </a:lnTo>
                <a:lnTo>
                  <a:pt x="15412" y="847"/>
                </a:lnTo>
                <a:lnTo>
                  <a:pt x="15313" y="812"/>
                </a:lnTo>
                <a:lnTo>
                  <a:pt x="15204" y="890"/>
                </a:lnTo>
                <a:lnTo>
                  <a:pt x="15162" y="1030"/>
                </a:lnTo>
                <a:lnTo>
                  <a:pt x="15279" y="1171"/>
                </a:lnTo>
                <a:cubicBezTo>
                  <a:pt x="15279" y="1171"/>
                  <a:pt x="15446" y="1207"/>
                  <a:pt x="15446" y="1207"/>
                </a:cubicBezTo>
                <a:close/>
              </a:path>
            </a:pathLst>
          </a:custGeom>
          <a:solidFill>
            <a:schemeClr val="accent1">
              <a:lumMod val="75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sp>
        <p:nvSpPr>
          <p:cNvPr id="6" name="TextBox 5"/>
          <p:cNvSpPr txBox="1"/>
          <p:nvPr/>
        </p:nvSpPr>
        <p:spPr>
          <a:xfrm>
            <a:off x="5942052" y="988077"/>
            <a:ext cx="12493546" cy="501650"/>
          </a:xfrm>
          <a:prstGeom prst="rect">
            <a:avLst/>
          </a:prstGeom>
          <a:noFill/>
        </p:spPr>
        <p:txBody>
          <a:bodyPr wrap="square" rtlCol="0">
            <a:spAutoFit/>
          </a:bodyPr>
          <a:lstStyle/>
          <a:p>
            <a:pPr algn="ctr">
              <a:lnSpc>
                <a:spcPts val="3200"/>
              </a:lnSpc>
            </a:pPr>
            <a:r>
              <a:rPr lang="en-US" sz="6000" dirty="0" smtClean="0">
                <a:solidFill>
                  <a:schemeClr val="bg1">
                    <a:lumMod val="75000"/>
                  </a:schemeClr>
                </a:solidFill>
                <a:latin typeface="Montserrat Light" charset="0"/>
                <a:ea typeface="Montserrat Light" charset="0"/>
                <a:cs typeface="Montserrat Light" charset="0"/>
              </a:rPr>
              <a:t>Map : </a:t>
            </a:r>
            <a:r>
              <a:rPr lang="en-US" sz="6000" b="1" dirty="0" smtClean="0">
                <a:latin typeface="Montserrat" charset="0"/>
                <a:ea typeface="Montserrat" charset="0"/>
                <a:cs typeface="Montserrat" charset="0"/>
              </a:rPr>
              <a:t>Netherland </a:t>
            </a:r>
            <a:r>
              <a:rPr lang="en-US" sz="6000" b="1" dirty="0" smtClean="0">
                <a:solidFill>
                  <a:schemeClr val="accent2"/>
                </a:solidFill>
                <a:latin typeface="Montserrat" charset="0"/>
                <a:ea typeface="Montserrat" charset="0"/>
                <a:cs typeface="Montserrat" charset="0"/>
              </a:rPr>
              <a:t>NL</a:t>
            </a:r>
          </a:p>
        </p:txBody>
      </p:sp>
      <p:sp>
        <p:nvSpPr>
          <p:cNvPr id="7" name="TextBox 6"/>
          <p:cNvSpPr txBox="1"/>
          <p:nvPr/>
        </p:nvSpPr>
        <p:spPr>
          <a:xfrm>
            <a:off x="4952504" y="1999953"/>
            <a:ext cx="14433104" cy="398780"/>
          </a:xfrm>
          <a:prstGeom prst="rect">
            <a:avLst/>
          </a:prstGeom>
          <a:noFill/>
        </p:spPr>
        <p:txBody>
          <a:bodyPr wrap="square" numCol="1" spcCol="0" rtlCol="0" anchor="ctr">
            <a:spAutoFit/>
          </a:bodyPr>
          <a:lstStyle/>
          <a:p>
            <a:pPr algn="ctr"/>
            <a:r>
              <a:rPr lang="en-US" sz="2000" b="1" dirty="0">
                <a:solidFill>
                  <a:schemeClr val="bg2"/>
                </a:solidFill>
                <a:latin typeface="Montserrat Light" charset="0"/>
                <a:ea typeface="Montserrat Light" charset="0"/>
                <a:cs typeface="Montserrat Light" charset="0"/>
              </a:rPr>
              <a:t>The example text goes here with your own detailed summery. Loren opium </a:t>
            </a:r>
            <a:r>
              <a:rPr lang="en-US" sz="2000" b="1" dirty="0" smtClean="0">
                <a:solidFill>
                  <a:schemeClr val="bg2"/>
                </a:solidFill>
                <a:latin typeface="Montserrat Light" charset="0"/>
                <a:ea typeface="Montserrat Light" charset="0"/>
                <a:cs typeface="Montserrat Light" charset="0"/>
              </a:rPr>
              <a:t>dolor.</a:t>
            </a:r>
            <a:endParaRPr lang="en-US" sz="2000" b="1" dirty="0">
              <a:solidFill>
                <a:schemeClr val="bg2"/>
              </a:solidFill>
              <a:latin typeface="Montserrat Light" charset="0"/>
              <a:ea typeface="Montserrat Light" charset="0"/>
              <a:cs typeface="Montserrat Light" charset="0"/>
            </a:endParaRPr>
          </a:p>
        </p:txBody>
      </p:sp>
      <p:sp>
        <p:nvSpPr>
          <p:cNvPr id="9" name="Oval 8"/>
          <p:cNvSpPr/>
          <p:nvPr/>
        </p:nvSpPr>
        <p:spPr>
          <a:xfrm>
            <a:off x="17146442" y="7357806"/>
            <a:ext cx="671321" cy="671321"/>
          </a:xfrm>
          <a:prstGeom prst="ellipse">
            <a:avLst/>
          </a:prstGeom>
          <a:solidFill>
            <a:schemeClr val="tx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0" name="Oval 9"/>
          <p:cNvSpPr/>
          <p:nvPr/>
        </p:nvSpPr>
        <p:spPr>
          <a:xfrm>
            <a:off x="17146442" y="8341136"/>
            <a:ext cx="671321" cy="671321"/>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1" name="Oval 10"/>
          <p:cNvSpPr/>
          <p:nvPr/>
        </p:nvSpPr>
        <p:spPr>
          <a:xfrm>
            <a:off x="17146442" y="9328762"/>
            <a:ext cx="671321" cy="671321"/>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2" name="TextBox 11"/>
          <p:cNvSpPr txBox="1"/>
          <p:nvPr/>
        </p:nvSpPr>
        <p:spPr>
          <a:xfrm>
            <a:off x="18004908" y="7297909"/>
            <a:ext cx="2761399" cy="645160"/>
          </a:xfrm>
          <a:prstGeom prst="rect">
            <a:avLst/>
          </a:prstGeom>
          <a:noFill/>
        </p:spPr>
        <p:txBody>
          <a:bodyPr wrap="square" numCol="1" spcCol="457200" rtlCol="0">
            <a:spAutoFit/>
          </a:bodyPr>
          <a:lstStyle/>
          <a:p>
            <a:r>
              <a:rPr lang="en-US" sz="1800" dirty="0">
                <a:solidFill>
                  <a:schemeClr val="bg2"/>
                </a:solidFill>
                <a:latin typeface="Montserrat" charset="0"/>
                <a:ea typeface="Montserrat" charset="0"/>
                <a:cs typeface="Montserrat" charset="0"/>
              </a:rPr>
              <a:t>Creepiest god air fish </a:t>
            </a:r>
            <a:r>
              <a:rPr lang="en-US" sz="1800" dirty="0" smtClean="0">
                <a:solidFill>
                  <a:schemeClr val="bg2"/>
                </a:solidFill>
                <a:latin typeface="Montserrat" charset="0"/>
                <a:ea typeface="Montserrat" charset="0"/>
                <a:cs typeface="Montserrat" charset="0"/>
              </a:rPr>
              <a:t>land darkness.</a:t>
            </a:r>
            <a:endParaRPr lang="en-US" sz="1800" dirty="0">
              <a:solidFill>
                <a:schemeClr val="bg2"/>
              </a:solidFill>
              <a:latin typeface="Montserrat" charset="0"/>
              <a:ea typeface="Montserrat" charset="0"/>
              <a:cs typeface="Montserrat" charset="0"/>
            </a:endParaRPr>
          </a:p>
        </p:txBody>
      </p:sp>
      <p:sp>
        <p:nvSpPr>
          <p:cNvPr id="13" name="TextBox 12"/>
          <p:cNvSpPr txBox="1"/>
          <p:nvPr/>
        </p:nvSpPr>
        <p:spPr>
          <a:xfrm>
            <a:off x="17207306" y="7434366"/>
            <a:ext cx="564033" cy="368300"/>
          </a:xfrm>
          <a:prstGeom prst="rect">
            <a:avLst/>
          </a:prstGeom>
          <a:noFill/>
        </p:spPr>
        <p:txBody>
          <a:bodyPr wrap="square" numCol="1" spcCol="457200" rtlCol="0">
            <a:spAutoFit/>
          </a:bodyPr>
          <a:lstStyle/>
          <a:p>
            <a:pPr algn="ctr"/>
            <a:r>
              <a:rPr lang="en-US" sz="1800" b="1" dirty="0" smtClean="0">
                <a:solidFill>
                  <a:schemeClr val="bg1"/>
                </a:solidFill>
                <a:latin typeface="Montserrat" charset="0"/>
                <a:ea typeface="Montserrat" charset="0"/>
                <a:cs typeface="Montserrat" charset="0"/>
              </a:rPr>
              <a:t>1</a:t>
            </a:r>
            <a:endParaRPr lang="en-US" sz="1800" b="1" dirty="0">
              <a:solidFill>
                <a:schemeClr val="bg1"/>
              </a:solidFill>
              <a:latin typeface="Montserrat" charset="0"/>
              <a:ea typeface="Montserrat" charset="0"/>
              <a:cs typeface="Montserrat" charset="0"/>
            </a:endParaRPr>
          </a:p>
        </p:txBody>
      </p:sp>
      <p:sp>
        <p:nvSpPr>
          <p:cNvPr id="14" name="TextBox 13"/>
          <p:cNvSpPr txBox="1"/>
          <p:nvPr/>
        </p:nvSpPr>
        <p:spPr>
          <a:xfrm>
            <a:off x="17207306" y="8400312"/>
            <a:ext cx="564033" cy="368300"/>
          </a:xfrm>
          <a:prstGeom prst="rect">
            <a:avLst/>
          </a:prstGeom>
          <a:noFill/>
        </p:spPr>
        <p:txBody>
          <a:bodyPr wrap="square" numCol="1" spcCol="457200" rtlCol="0">
            <a:spAutoFit/>
          </a:bodyPr>
          <a:lstStyle/>
          <a:p>
            <a:pPr algn="ctr"/>
            <a:r>
              <a:rPr lang="en-US" sz="1800" b="1" dirty="0" smtClean="0">
                <a:solidFill>
                  <a:schemeClr val="bg1"/>
                </a:solidFill>
                <a:latin typeface="Montserrat" charset="0"/>
                <a:ea typeface="Montserrat" charset="0"/>
                <a:cs typeface="Montserrat" charset="0"/>
              </a:rPr>
              <a:t>2</a:t>
            </a:r>
            <a:endParaRPr lang="en-US" sz="1800" b="1" dirty="0">
              <a:solidFill>
                <a:schemeClr val="bg1"/>
              </a:solidFill>
              <a:latin typeface="Montserrat" charset="0"/>
              <a:ea typeface="Montserrat" charset="0"/>
              <a:cs typeface="Montserrat" charset="0"/>
            </a:endParaRPr>
          </a:p>
        </p:txBody>
      </p:sp>
      <p:sp>
        <p:nvSpPr>
          <p:cNvPr id="15" name="TextBox 14"/>
          <p:cNvSpPr txBox="1"/>
          <p:nvPr/>
        </p:nvSpPr>
        <p:spPr>
          <a:xfrm>
            <a:off x="17207306" y="9387939"/>
            <a:ext cx="564033" cy="368300"/>
          </a:xfrm>
          <a:prstGeom prst="rect">
            <a:avLst/>
          </a:prstGeom>
          <a:noFill/>
        </p:spPr>
        <p:txBody>
          <a:bodyPr wrap="square" numCol="1" spcCol="457200" rtlCol="0">
            <a:spAutoFit/>
          </a:bodyPr>
          <a:lstStyle/>
          <a:p>
            <a:pPr algn="ctr"/>
            <a:r>
              <a:rPr lang="en-US" sz="1800" b="1" dirty="0" smtClean="0">
                <a:solidFill>
                  <a:schemeClr val="bg1"/>
                </a:solidFill>
                <a:latin typeface="Montserrat" charset="0"/>
                <a:ea typeface="Montserrat" charset="0"/>
                <a:cs typeface="Montserrat" charset="0"/>
              </a:rPr>
              <a:t>3</a:t>
            </a:r>
            <a:endParaRPr lang="en-US" sz="1800" b="1" dirty="0">
              <a:solidFill>
                <a:schemeClr val="bg1"/>
              </a:solidFill>
              <a:latin typeface="Montserrat" charset="0"/>
              <a:ea typeface="Montserrat" charset="0"/>
              <a:cs typeface="Montserrat" charset="0"/>
            </a:endParaRPr>
          </a:p>
        </p:txBody>
      </p:sp>
      <p:sp>
        <p:nvSpPr>
          <p:cNvPr id="16" name="TextBox 15"/>
          <p:cNvSpPr txBox="1"/>
          <p:nvPr/>
        </p:nvSpPr>
        <p:spPr>
          <a:xfrm>
            <a:off x="18004908" y="8298557"/>
            <a:ext cx="2761399" cy="645160"/>
          </a:xfrm>
          <a:prstGeom prst="rect">
            <a:avLst/>
          </a:prstGeom>
          <a:noFill/>
        </p:spPr>
        <p:txBody>
          <a:bodyPr wrap="square" numCol="1" spcCol="457200" rtlCol="0">
            <a:spAutoFit/>
          </a:bodyPr>
          <a:lstStyle/>
          <a:p>
            <a:r>
              <a:rPr lang="en-US" sz="1800" dirty="0">
                <a:solidFill>
                  <a:schemeClr val="bg2"/>
                </a:solidFill>
                <a:latin typeface="Montserrat" charset="0"/>
                <a:ea typeface="Montserrat" charset="0"/>
                <a:cs typeface="Montserrat" charset="0"/>
              </a:rPr>
              <a:t>Creepiest god air fish </a:t>
            </a:r>
            <a:r>
              <a:rPr lang="en-US" sz="1800" dirty="0" smtClean="0">
                <a:solidFill>
                  <a:schemeClr val="bg2"/>
                </a:solidFill>
                <a:latin typeface="Montserrat" charset="0"/>
                <a:ea typeface="Montserrat" charset="0"/>
                <a:cs typeface="Montserrat" charset="0"/>
              </a:rPr>
              <a:t>land darkness.</a:t>
            </a:r>
            <a:endParaRPr lang="en-US" sz="1800" dirty="0">
              <a:solidFill>
                <a:schemeClr val="bg2"/>
              </a:solidFill>
              <a:latin typeface="Montserrat" charset="0"/>
              <a:ea typeface="Montserrat" charset="0"/>
              <a:cs typeface="Montserrat" charset="0"/>
            </a:endParaRPr>
          </a:p>
        </p:txBody>
      </p:sp>
      <p:sp>
        <p:nvSpPr>
          <p:cNvPr id="17" name="TextBox 16"/>
          <p:cNvSpPr txBox="1"/>
          <p:nvPr/>
        </p:nvSpPr>
        <p:spPr>
          <a:xfrm>
            <a:off x="18004908" y="9280359"/>
            <a:ext cx="2523717" cy="645160"/>
          </a:xfrm>
          <a:prstGeom prst="rect">
            <a:avLst/>
          </a:prstGeom>
          <a:noFill/>
        </p:spPr>
        <p:txBody>
          <a:bodyPr wrap="square" numCol="1" spcCol="457200" rtlCol="0">
            <a:spAutoFit/>
          </a:bodyPr>
          <a:lstStyle/>
          <a:p>
            <a:r>
              <a:rPr lang="en-US" sz="1800" dirty="0">
                <a:solidFill>
                  <a:schemeClr val="bg2"/>
                </a:solidFill>
                <a:latin typeface="Montserrat" charset="0"/>
                <a:ea typeface="Montserrat" charset="0"/>
                <a:cs typeface="Montserrat" charset="0"/>
              </a:rPr>
              <a:t>Creepiest god air fish </a:t>
            </a:r>
            <a:r>
              <a:rPr lang="en-US" sz="1800" dirty="0" smtClean="0">
                <a:solidFill>
                  <a:schemeClr val="bg2"/>
                </a:solidFill>
                <a:latin typeface="Montserrat" charset="0"/>
                <a:ea typeface="Montserrat" charset="0"/>
                <a:cs typeface="Montserrat" charset="0"/>
              </a:rPr>
              <a:t>land darkness.</a:t>
            </a:r>
            <a:endParaRPr lang="en-US" sz="1800" dirty="0">
              <a:solidFill>
                <a:schemeClr val="bg2"/>
              </a:solidFill>
              <a:latin typeface="Montserrat" charset="0"/>
              <a:ea typeface="Montserrat" charset="0"/>
              <a:cs typeface="Montserrat" charset="0"/>
            </a:endParaRPr>
          </a:p>
        </p:txBody>
      </p:sp>
      <p:sp>
        <p:nvSpPr>
          <p:cNvPr id="18" name="Oval 17"/>
          <p:cNvSpPr/>
          <p:nvPr/>
        </p:nvSpPr>
        <p:spPr>
          <a:xfrm>
            <a:off x="17146442" y="10371037"/>
            <a:ext cx="671321" cy="671321"/>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9" name="TextBox 18"/>
          <p:cNvSpPr txBox="1"/>
          <p:nvPr/>
        </p:nvSpPr>
        <p:spPr>
          <a:xfrm>
            <a:off x="17207306" y="10430213"/>
            <a:ext cx="564033" cy="368300"/>
          </a:xfrm>
          <a:prstGeom prst="rect">
            <a:avLst/>
          </a:prstGeom>
          <a:noFill/>
        </p:spPr>
        <p:txBody>
          <a:bodyPr wrap="square" numCol="1" spcCol="457200" rtlCol="0">
            <a:spAutoFit/>
          </a:bodyPr>
          <a:lstStyle/>
          <a:p>
            <a:pPr algn="ctr"/>
            <a:r>
              <a:rPr lang="en-US" sz="1800" b="1" dirty="0" smtClean="0">
                <a:solidFill>
                  <a:schemeClr val="bg1"/>
                </a:solidFill>
                <a:latin typeface="Montserrat" charset="0"/>
                <a:ea typeface="Montserrat" charset="0"/>
                <a:cs typeface="Montserrat" charset="0"/>
              </a:rPr>
              <a:t>4</a:t>
            </a:r>
            <a:endParaRPr lang="en-US" sz="1800" b="1" dirty="0">
              <a:solidFill>
                <a:schemeClr val="bg1"/>
              </a:solidFill>
              <a:latin typeface="Montserrat" charset="0"/>
              <a:ea typeface="Montserrat" charset="0"/>
              <a:cs typeface="Montserrat" charset="0"/>
            </a:endParaRPr>
          </a:p>
        </p:txBody>
      </p:sp>
      <p:sp>
        <p:nvSpPr>
          <p:cNvPr id="20" name="TextBox 19"/>
          <p:cNvSpPr txBox="1"/>
          <p:nvPr/>
        </p:nvSpPr>
        <p:spPr>
          <a:xfrm>
            <a:off x="18004908" y="10322634"/>
            <a:ext cx="2523717" cy="645160"/>
          </a:xfrm>
          <a:prstGeom prst="rect">
            <a:avLst/>
          </a:prstGeom>
          <a:noFill/>
        </p:spPr>
        <p:txBody>
          <a:bodyPr wrap="square" numCol="1" spcCol="457200" rtlCol="0">
            <a:spAutoFit/>
          </a:bodyPr>
          <a:lstStyle/>
          <a:p>
            <a:r>
              <a:rPr lang="en-US" sz="1800" dirty="0">
                <a:solidFill>
                  <a:schemeClr val="bg2"/>
                </a:solidFill>
                <a:latin typeface="Montserrat" charset="0"/>
                <a:ea typeface="Montserrat" charset="0"/>
                <a:cs typeface="Montserrat" charset="0"/>
              </a:rPr>
              <a:t>Creepiest god air fish </a:t>
            </a:r>
            <a:r>
              <a:rPr lang="en-US" sz="1800" dirty="0" smtClean="0">
                <a:solidFill>
                  <a:schemeClr val="bg2"/>
                </a:solidFill>
                <a:latin typeface="Montserrat" charset="0"/>
                <a:ea typeface="Montserrat" charset="0"/>
                <a:cs typeface="Montserrat" charset="0"/>
              </a:rPr>
              <a:t>land darkness.</a:t>
            </a:r>
            <a:endParaRPr lang="en-US" sz="1800" dirty="0">
              <a:solidFill>
                <a:schemeClr val="bg2"/>
              </a:solidFill>
              <a:latin typeface="Montserrat" charset="0"/>
              <a:ea typeface="Montserrat" charset="0"/>
              <a:cs typeface="Montserrat" charset="0"/>
            </a:endParaRPr>
          </a:p>
        </p:txBody>
      </p:sp>
      <p:sp>
        <p:nvSpPr>
          <p:cNvPr id="21" name="Rectangle 20"/>
          <p:cNvSpPr/>
          <p:nvPr/>
        </p:nvSpPr>
        <p:spPr>
          <a:xfrm>
            <a:off x="17340147" y="4056671"/>
            <a:ext cx="944880" cy="1014730"/>
          </a:xfrm>
          <a:prstGeom prst="rect">
            <a:avLst/>
          </a:prstGeom>
        </p:spPr>
        <p:txBody>
          <a:bodyPr wrap="none" anchor="ctr">
            <a:spAutoFit/>
          </a:bodyPr>
          <a:lstStyle/>
          <a:p>
            <a:r>
              <a:rPr lang="en-US" sz="6000" dirty="0">
                <a:solidFill>
                  <a:schemeClr val="accent2"/>
                </a:solidFill>
                <a:latin typeface="FontAwesome" pitchFamily="2" charset="0"/>
              </a:rPr>
              <a:t></a:t>
            </a:r>
            <a:endParaRPr lang="en-US" sz="6000" dirty="0">
              <a:solidFill>
                <a:schemeClr val="accent2"/>
              </a:solidFill>
            </a:endParaRPr>
          </a:p>
        </p:txBody>
      </p:sp>
      <p:sp>
        <p:nvSpPr>
          <p:cNvPr id="22" name="Rectangle 21"/>
          <p:cNvSpPr/>
          <p:nvPr/>
        </p:nvSpPr>
        <p:spPr>
          <a:xfrm>
            <a:off x="19209076" y="4056671"/>
            <a:ext cx="944880" cy="1014730"/>
          </a:xfrm>
          <a:prstGeom prst="rect">
            <a:avLst/>
          </a:prstGeom>
        </p:spPr>
        <p:txBody>
          <a:bodyPr wrap="none" anchor="ctr">
            <a:spAutoFit/>
          </a:bodyPr>
          <a:lstStyle/>
          <a:p>
            <a:r>
              <a:rPr lang="en-US" sz="6000" dirty="0">
                <a:solidFill>
                  <a:schemeClr val="accent3"/>
                </a:solidFill>
                <a:latin typeface="FontAwesome" pitchFamily="2" charset="0"/>
              </a:rPr>
              <a:t></a:t>
            </a:r>
            <a:endParaRPr lang="en-US" sz="6000" dirty="0">
              <a:solidFill>
                <a:schemeClr val="accent3"/>
              </a:solidFill>
            </a:endParaRPr>
          </a:p>
        </p:txBody>
      </p:sp>
      <p:sp>
        <p:nvSpPr>
          <p:cNvPr id="23" name="TextBox 22"/>
          <p:cNvSpPr txBox="1"/>
          <p:nvPr/>
        </p:nvSpPr>
        <p:spPr>
          <a:xfrm>
            <a:off x="17207306" y="4925323"/>
            <a:ext cx="1421278" cy="553085"/>
          </a:xfrm>
          <a:prstGeom prst="rect">
            <a:avLst/>
          </a:prstGeom>
          <a:noFill/>
        </p:spPr>
        <p:txBody>
          <a:bodyPr wrap="square" numCol="1" spcCol="457200" rtlCol="0">
            <a:spAutoFit/>
          </a:bodyPr>
          <a:lstStyle/>
          <a:p>
            <a:r>
              <a:rPr lang="en-US" sz="3000" b="1" dirty="0" smtClean="0">
                <a:solidFill>
                  <a:schemeClr val="accent2"/>
                </a:solidFill>
                <a:latin typeface="Montserrat" charset="0"/>
                <a:ea typeface="Montserrat" charset="0"/>
                <a:cs typeface="Montserrat" charset="0"/>
              </a:rPr>
              <a:t>44%</a:t>
            </a:r>
            <a:endParaRPr lang="en-US" sz="3000" dirty="0">
              <a:solidFill>
                <a:schemeClr val="accent2"/>
              </a:solidFill>
              <a:latin typeface="Montserrat" charset="0"/>
              <a:ea typeface="Montserrat" charset="0"/>
              <a:cs typeface="Montserrat" charset="0"/>
            </a:endParaRPr>
          </a:p>
        </p:txBody>
      </p:sp>
      <p:sp>
        <p:nvSpPr>
          <p:cNvPr id="24" name="TextBox 23"/>
          <p:cNvSpPr txBox="1"/>
          <p:nvPr/>
        </p:nvSpPr>
        <p:spPr>
          <a:xfrm>
            <a:off x="17223632" y="5508588"/>
            <a:ext cx="1343978" cy="373380"/>
          </a:xfrm>
          <a:prstGeom prst="rect">
            <a:avLst/>
          </a:prstGeom>
          <a:noFill/>
        </p:spPr>
        <p:txBody>
          <a:bodyPr wrap="square" numCol="1" spcCol="457200" rtlCol="0">
            <a:spAutoFit/>
          </a:bodyPr>
          <a:lstStyle/>
          <a:p>
            <a:pPr>
              <a:lnSpc>
                <a:spcPts val="1100"/>
              </a:lnSpc>
            </a:pPr>
            <a:r>
              <a:rPr lang="en-US" dirty="0" smtClean="0">
                <a:solidFill>
                  <a:schemeClr val="bg2">
                    <a:lumMod val="60000"/>
                    <a:lumOff val="40000"/>
                  </a:schemeClr>
                </a:solidFill>
                <a:latin typeface="Montserrat" charset="0"/>
                <a:ea typeface="Montserrat" charset="0"/>
                <a:cs typeface="Montserrat" charset="0"/>
              </a:rPr>
              <a:t>Heist </a:t>
            </a:r>
            <a:r>
              <a:rPr lang="en-US" dirty="0">
                <a:solidFill>
                  <a:schemeClr val="bg2">
                    <a:lumMod val="60000"/>
                    <a:lumOff val="40000"/>
                  </a:schemeClr>
                </a:solidFill>
                <a:latin typeface="Montserrat" charset="0"/>
                <a:ea typeface="Montserrat" charset="0"/>
                <a:cs typeface="Montserrat" charset="0"/>
              </a:rPr>
              <a:t>male air </a:t>
            </a:r>
            <a:r>
              <a:rPr lang="en-US" dirty="0" smtClean="0">
                <a:solidFill>
                  <a:schemeClr val="bg2">
                    <a:lumMod val="60000"/>
                    <a:lumOff val="40000"/>
                  </a:schemeClr>
                </a:solidFill>
                <a:latin typeface="Montserrat" charset="0"/>
                <a:ea typeface="Montserrat" charset="0"/>
                <a:cs typeface="Montserrat" charset="0"/>
              </a:rPr>
              <a:t>bring.</a:t>
            </a:r>
            <a:endParaRPr lang="en-US" dirty="0">
              <a:solidFill>
                <a:schemeClr val="bg2">
                  <a:lumMod val="60000"/>
                  <a:lumOff val="40000"/>
                </a:schemeClr>
              </a:solidFill>
              <a:latin typeface="Montserrat" charset="0"/>
              <a:ea typeface="Montserrat" charset="0"/>
              <a:cs typeface="Montserrat" charset="0"/>
            </a:endParaRPr>
          </a:p>
        </p:txBody>
      </p:sp>
      <p:sp>
        <p:nvSpPr>
          <p:cNvPr id="25" name="TextBox 24"/>
          <p:cNvSpPr txBox="1"/>
          <p:nvPr/>
        </p:nvSpPr>
        <p:spPr>
          <a:xfrm>
            <a:off x="19176207" y="4925323"/>
            <a:ext cx="1421278" cy="553085"/>
          </a:xfrm>
          <a:prstGeom prst="rect">
            <a:avLst/>
          </a:prstGeom>
          <a:noFill/>
        </p:spPr>
        <p:txBody>
          <a:bodyPr wrap="square" numCol="1" spcCol="457200" rtlCol="0">
            <a:spAutoFit/>
          </a:bodyPr>
          <a:lstStyle/>
          <a:p>
            <a:r>
              <a:rPr lang="en-US" sz="3000" b="1" dirty="0" smtClean="0">
                <a:solidFill>
                  <a:schemeClr val="accent3"/>
                </a:solidFill>
                <a:latin typeface="Montserrat" charset="0"/>
                <a:ea typeface="Montserrat" charset="0"/>
                <a:cs typeface="Montserrat" charset="0"/>
              </a:rPr>
              <a:t>18%</a:t>
            </a:r>
            <a:endParaRPr lang="en-US" sz="3000" dirty="0">
              <a:solidFill>
                <a:schemeClr val="accent3"/>
              </a:solidFill>
              <a:latin typeface="Montserrat" charset="0"/>
              <a:ea typeface="Montserrat" charset="0"/>
              <a:cs typeface="Montserrat" charset="0"/>
            </a:endParaRPr>
          </a:p>
        </p:txBody>
      </p:sp>
      <p:sp>
        <p:nvSpPr>
          <p:cNvPr id="26" name="TextBox 25"/>
          <p:cNvSpPr txBox="1"/>
          <p:nvPr/>
        </p:nvSpPr>
        <p:spPr>
          <a:xfrm>
            <a:off x="19192531" y="5508588"/>
            <a:ext cx="1423799" cy="373380"/>
          </a:xfrm>
          <a:prstGeom prst="rect">
            <a:avLst/>
          </a:prstGeom>
          <a:noFill/>
        </p:spPr>
        <p:txBody>
          <a:bodyPr wrap="square" numCol="1" spcCol="457200" rtlCol="0">
            <a:spAutoFit/>
          </a:bodyPr>
          <a:lstStyle/>
          <a:p>
            <a:pPr>
              <a:lnSpc>
                <a:spcPts val="1100"/>
              </a:lnSpc>
            </a:pPr>
            <a:r>
              <a:rPr lang="en-US" dirty="0" smtClean="0">
                <a:solidFill>
                  <a:schemeClr val="bg2">
                    <a:lumMod val="60000"/>
                    <a:lumOff val="40000"/>
                  </a:schemeClr>
                </a:solidFill>
                <a:latin typeface="Montserrat" charset="0"/>
                <a:ea typeface="Montserrat" charset="0"/>
                <a:cs typeface="Montserrat" charset="0"/>
              </a:rPr>
              <a:t>Heist </a:t>
            </a:r>
            <a:r>
              <a:rPr lang="en-US" smtClean="0">
                <a:solidFill>
                  <a:schemeClr val="bg2">
                    <a:lumMod val="60000"/>
                    <a:lumOff val="40000"/>
                  </a:schemeClr>
                </a:solidFill>
                <a:latin typeface="Montserrat" charset="0"/>
                <a:ea typeface="Montserrat" charset="0"/>
                <a:cs typeface="Montserrat" charset="0"/>
              </a:rPr>
              <a:t>male bring </a:t>
            </a:r>
            <a:r>
              <a:rPr lang="en-US" dirty="0">
                <a:solidFill>
                  <a:schemeClr val="bg2">
                    <a:lumMod val="60000"/>
                    <a:lumOff val="40000"/>
                  </a:schemeClr>
                </a:solidFill>
                <a:latin typeface="Montserrat" charset="0"/>
                <a:ea typeface="Montserrat" charset="0"/>
                <a:cs typeface="Montserrat" charset="0"/>
              </a:rPr>
              <a:t>Signs</a:t>
            </a:r>
            <a:r>
              <a:rPr lang="en-US" dirty="0" smtClean="0">
                <a:solidFill>
                  <a:schemeClr val="bg2">
                    <a:lumMod val="60000"/>
                    <a:lumOff val="40000"/>
                  </a:schemeClr>
                </a:solidFill>
                <a:latin typeface="Montserrat" charset="0"/>
                <a:ea typeface="Montserrat" charset="0"/>
                <a:cs typeface="Montserrat" charset="0"/>
              </a:rPr>
              <a:t>.</a:t>
            </a:r>
            <a:endParaRPr lang="en-US" dirty="0">
              <a:solidFill>
                <a:schemeClr val="bg2">
                  <a:lumMod val="60000"/>
                  <a:lumOff val="40000"/>
                </a:schemeClr>
              </a:solidFill>
              <a:latin typeface="Montserrat" charset="0"/>
              <a:ea typeface="Montserrat" charset="0"/>
              <a:cs typeface="Montserrat" charset="0"/>
            </a:endParaRPr>
          </a:p>
        </p:txBody>
      </p:sp>
      <p:cxnSp>
        <p:nvCxnSpPr>
          <p:cNvPr id="27" name="Straight Connector 26"/>
          <p:cNvCxnSpPr/>
          <p:nvPr/>
        </p:nvCxnSpPr>
        <p:spPr>
          <a:xfrm flipV="1">
            <a:off x="18831733" y="4343307"/>
            <a:ext cx="0" cy="1779910"/>
          </a:xfrm>
          <a:prstGeom prst="line">
            <a:avLst/>
          </a:prstGeom>
          <a:ln w="12700">
            <a:solidFill>
              <a:schemeClr val="tx1">
                <a:alpha val="40000"/>
              </a:schemeClr>
            </a:solidFill>
            <a:prstDash val="sysDash"/>
            <a:tailEnd type="none" w="lg" len="lg"/>
          </a:ln>
        </p:spPr>
        <p:style>
          <a:lnRef idx="1">
            <a:schemeClr val="accent1"/>
          </a:lnRef>
          <a:fillRef idx="0">
            <a:schemeClr val="accent1"/>
          </a:fillRef>
          <a:effectRef idx="0">
            <a:schemeClr val="accent1"/>
          </a:effectRef>
          <a:fontRef idx="minor">
            <a:schemeClr val="tx1"/>
          </a:fontRef>
        </p:style>
      </p:cxnSp>
      <p:graphicFrame>
        <p:nvGraphicFramePr>
          <p:cNvPr id="28" name="Chart 27"/>
          <p:cNvGraphicFramePr/>
          <p:nvPr/>
        </p:nvGraphicFramePr>
        <p:xfrm>
          <a:off x="2159687" y="7794338"/>
          <a:ext cx="5133293" cy="3543057"/>
        </p:xfrm>
        <a:graphic>
          <a:graphicData uri="http://schemas.openxmlformats.org/drawingml/2006/chart">
            <c:chart xmlns:c="http://schemas.openxmlformats.org/drawingml/2006/chart" xmlns:r="http://schemas.openxmlformats.org/officeDocument/2006/relationships" r:id="rId3"/>
          </a:graphicData>
        </a:graphic>
      </p:graphicFrame>
      <p:sp>
        <p:nvSpPr>
          <p:cNvPr id="29" name="TextBox 28"/>
          <p:cNvSpPr txBox="1"/>
          <p:nvPr/>
        </p:nvSpPr>
        <p:spPr>
          <a:xfrm>
            <a:off x="2069501" y="5807864"/>
            <a:ext cx="4951592" cy="922020"/>
          </a:xfrm>
          <a:prstGeom prst="rect">
            <a:avLst/>
          </a:prstGeom>
          <a:noFill/>
        </p:spPr>
        <p:txBody>
          <a:bodyPr wrap="square" numCol="1" spcCol="457200" rtlCol="0">
            <a:spAutoFit/>
          </a:bodyPr>
          <a:lstStyle/>
          <a:p>
            <a:pPr>
              <a:lnSpc>
                <a:spcPct val="150000"/>
              </a:lnSpc>
            </a:pPr>
            <a:r>
              <a:rPr lang="en-US" sz="1800" dirty="0" smtClean="0">
                <a:solidFill>
                  <a:schemeClr val="bg2"/>
                </a:solidFill>
                <a:latin typeface="Montserrat" charset="0"/>
                <a:ea typeface="Montserrat" charset="0"/>
                <a:cs typeface="Montserrat" charset="0"/>
              </a:rPr>
              <a:t>Also </a:t>
            </a:r>
            <a:r>
              <a:rPr lang="en-US" sz="1800" dirty="0">
                <a:solidFill>
                  <a:schemeClr val="bg2"/>
                </a:solidFill>
                <a:latin typeface="Montserrat" charset="0"/>
                <a:ea typeface="Montserrat" charset="0"/>
                <a:cs typeface="Montserrat" charset="0"/>
              </a:rPr>
              <a:t>he his male air bring is Signs </a:t>
            </a:r>
            <a:r>
              <a:rPr lang="en-US" sz="1800" dirty="0" smtClean="0">
                <a:solidFill>
                  <a:schemeClr val="bg2"/>
                </a:solidFill>
                <a:latin typeface="Montserrat" charset="0"/>
                <a:ea typeface="Montserrat" charset="0"/>
                <a:cs typeface="Montserrat" charset="0"/>
              </a:rPr>
              <a:t>first. </a:t>
            </a:r>
            <a:r>
              <a:rPr lang="en-US" sz="1800" dirty="0">
                <a:solidFill>
                  <a:schemeClr val="bg2"/>
                </a:solidFill>
                <a:latin typeface="Montserrat" charset="0"/>
                <a:ea typeface="Montserrat" charset="0"/>
                <a:cs typeface="Montserrat" charset="0"/>
              </a:rPr>
              <a:t>Creepiest god air fish land</a:t>
            </a:r>
            <a:r>
              <a:rPr lang="en-US" sz="1800" dirty="0" smtClean="0">
                <a:solidFill>
                  <a:schemeClr val="bg2"/>
                </a:solidFill>
                <a:latin typeface="Montserrat" charset="0"/>
                <a:ea typeface="Montserrat" charset="0"/>
                <a:cs typeface="Montserrat" charset="0"/>
              </a:rPr>
              <a:t>.</a:t>
            </a:r>
            <a:endParaRPr lang="en-US" sz="1800" dirty="0">
              <a:solidFill>
                <a:schemeClr val="bg2"/>
              </a:solidFill>
              <a:latin typeface="Montserrat" charset="0"/>
              <a:ea typeface="Montserrat" charset="0"/>
              <a:cs typeface="Montserrat" charset="0"/>
            </a:endParaRPr>
          </a:p>
        </p:txBody>
      </p:sp>
      <p:sp>
        <p:nvSpPr>
          <p:cNvPr id="30" name="TextBox 29"/>
          <p:cNvSpPr txBox="1"/>
          <p:nvPr/>
        </p:nvSpPr>
        <p:spPr>
          <a:xfrm>
            <a:off x="2069503" y="4539746"/>
            <a:ext cx="4785977" cy="953135"/>
          </a:xfrm>
          <a:prstGeom prst="rect">
            <a:avLst/>
          </a:prstGeom>
          <a:noFill/>
        </p:spPr>
        <p:txBody>
          <a:bodyPr wrap="square" numCol="1" spcCol="457200" rtlCol="0">
            <a:spAutoFit/>
          </a:bodyPr>
          <a:lstStyle/>
          <a:p>
            <a:r>
              <a:rPr lang="en-US" sz="2800" dirty="0" smtClean="0">
                <a:latin typeface="Montserrat" charset="0"/>
                <a:ea typeface="Montserrat" charset="0"/>
                <a:cs typeface="Montserrat" charset="0"/>
              </a:rPr>
              <a:t>Saying </a:t>
            </a:r>
            <a:r>
              <a:rPr lang="en-US" sz="2800" dirty="0">
                <a:latin typeface="Montserrat" charset="0"/>
                <a:ea typeface="Montserrat" charset="0"/>
                <a:cs typeface="Montserrat" charset="0"/>
              </a:rPr>
              <a:t>fruitful </a:t>
            </a:r>
            <a:r>
              <a:rPr lang="en-US" sz="2800" dirty="0" smtClean="0">
                <a:latin typeface="Montserrat" charset="0"/>
                <a:ea typeface="Montserrat" charset="0"/>
                <a:cs typeface="Montserrat" charset="0"/>
              </a:rPr>
              <a:t>were example text hath here</a:t>
            </a:r>
            <a:endParaRPr lang="en-US" sz="2800" dirty="0">
              <a:latin typeface="Montserrat" charset="0"/>
              <a:ea typeface="Montserrat" charset="0"/>
              <a:cs typeface="Montserrat" charset="0"/>
            </a:endParaRPr>
          </a:p>
        </p:txBody>
      </p:sp>
      <p:cxnSp>
        <p:nvCxnSpPr>
          <p:cNvPr id="31" name="Straight Connector 30"/>
          <p:cNvCxnSpPr/>
          <p:nvPr/>
        </p:nvCxnSpPr>
        <p:spPr>
          <a:xfrm>
            <a:off x="6273842" y="8278242"/>
            <a:ext cx="734733" cy="0"/>
          </a:xfrm>
          <a:prstGeom prst="line">
            <a:avLst/>
          </a:prstGeom>
          <a:ln w="12700">
            <a:solidFill>
              <a:schemeClr val="bg2"/>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2535935" y="8278242"/>
            <a:ext cx="734733" cy="0"/>
          </a:xfrm>
          <a:prstGeom prst="line">
            <a:avLst/>
          </a:prstGeom>
          <a:ln w="12700">
            <a:solidFill>
              <a:schemeClr val="bg2"/>
            </a:solidFill>
            <a:prstDash val="dash"/>
          </a:ln>
        </p:spPr>
        <p:style>
          <a:lnRef idx="1">
            <a:schemeClr val="accent1"/>
          </a:lnRef>
          <a:fillRef idx="0">
            <a:schemeClr val="accent1"/>
          </a:fillRef>
          <a:effectRef idx="0">
            <a:schemeClr val="accent1"/>
          </a:effectRef>
          <a:fontRef idx="minor">
            <a:schemeClr val="tx1"/>
          </a:fontRef>
        </p:style>
      </p:cxnSp>
      <p:sp>
        <p:nvSpPr>
          <p:cNvPr id="34" name="Rectangle 33"/>
          <p:cNvSpPr/>
          <p:nvPr/>
        </p:nvSpPr>
        <p:spPr>
          <a:xfrm>
            <a:off x="13650884" y="4695902"/>
            <a:ext cx="1198880" cy="1322070"/>
          </a:xfrm>
          <a:prstGeom prst="rect">
            <a:avLst/>
          </a:prstGeom>
        </p:spPr>
        <p:txBody>
          <a:bodyPr wrap="none" anchor="ctr">
            <a:spAutoFit/>
          </a:bodyPr>
          <a:lstStyle/>
          <a:p>
            <a:r>
              <a:rPr lang="en-US" sz="8000" dirty="0">
                <a:solidFill>
                  <a:srgbClr val="FEFEFE"/>
                </a:solidFill>
                <a:latin typeface="FontAwesome" pitchFamily="2" charset="0"/>
              </a:rPr>
              <a:t></a:t>
            </a:r>
            <a:endParaRPr lang="en-US" sz="8000" dirty="0">
              <a:solidFill>
                <a:srgbClr val="FEFEFE"/>
              </a:solidFill>
            </a:endParaRPr>
          </a:p>
        </p:txBody>
      </p:sp>
      <p:sp>
        <p:nvSpPr>
          <p:cNvPr id="35" name="Rectangle 34"/>
          <p:cNvSpPr/>
          <p:nvPr/>
        </p:nvSpPr>
        <p:spPr>
          <a:xfrm>
            <a:off x="10527196" y="8134348"/>
            <a:ext cx="1198880" cy="1322070"/>
          </a:xfrm>
          <a:prstGeom prst="rect">
            <a:avLst/>
          </a:prstGeom>
        </p:spPr>
        <p:txBody>
          <a:bodyPr wrap="none" anchor="ctr">
            <a:spAutoFit/>
          </a:bodyPr>
          <a:lstStyle/>
          <a:p>
            <a:r>
              <a:rPr lang="en-US" sz="8000" dirty="0">
                <a:solidFill>
                  <a:srgbClr val="FEFEFE"/>
                </a:solidFill>
                <a:latin typeface="FontAwesome" pitchFamily="2" charset="0"/>
              </a:rPr>
              <a:t></a:t>
            </a:r>
            <a:endParaRPr lang="en-US" sz="8000" dirty="0">
              <a:solidFill>
                <a:srgbClr val="FEFEFE"/>
              </a:solidFill>
            </a:endParaRP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500" fill="hold"/>
                                        <p:tgtEl>
                                          <p:spTgt spid="34"/>
                                        </p:tgtEl>
                                        <p:attrNameLst>
                                          <p:attrName>ppt_w</p:attrName>
                                        </p:attrNameLst>
                                      </p:cBhvr>
                                      <p:tavLst>
                                        <p:tav tm="0">
                                          <p:val>
                                            <p:fltVal val="0"/>
                                          </p:val>
                                        </p:tav>
                                        <p:tav tm="100000">
                                          <p:val>
                                            <p:strVal val="#ppt_w"/>
                                          </p:val>
                                        </p:tav>
                                      </p:tavLst>
                                    </p:anim>
                                    <p:anim calcmode="lin" valueType="num">
                                      <p:cBhvr>
                                        <p:cTn id="18" dur="500" fill="hold"/>
                                        <p:tgtEl>
                                          <p:spTgt spid="34"/>
                                        </p:tgtEl>
                                        <p:attrNameLst>
                                          <p:attrName>ppt_h</p:attrName>
                                        </p:attrNameLst>
                                      </p:cBhvr>
                                      <p:tavLst>
                                        <p:tav tm="0">
                                          <p:val>
                                            <p:fltVal val="0"/>
                                          </p:val>
                                        </p:tav>
                                        <p:tav tm="100000">
                                          <p:val>
                                            <p:strVal val="#ppt_h"/>
                                          </p:val>
                                        </p:tav>
                                      </p:tavLst>
                                    </p:anim>
                                    <p:animEffect transition="in" filter="fade">
                                      <p:cBhvr>
                                        <p:cTn id="19" dur="500"/>
                                        <p:tgtEl>
                                          <p:spTgt spid="3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5"/>
                                        </p:tgtEl>
                                        <p:attrNameLst>
                                          <p:attrName>style.visibility</p:attrName>
                                        </p:attrNameLst>
                                      </p:cBhvr>
                                      <p:to>
                                        <p:strVal val="visible"/>
                                      </p:to>
                                    </p:set>
                                    <p:anim calcmode="lin" valueType="num">
                                      <p:cBhvr>
                                        <p:cTn id="22" dur="500" fill="hold"/>
                                        <p:tgtEl>
                                          <p:spTgt spid="35"/>
                                        </p:tgtEl>
                                        <p:attrNameLst>
                                          <p:attrName>ppt_w</p:attrName>
                                        </p:attrNameLst>
                                      </p:cBhvr>
                                      <p:tavLst>
                                        <p:tav tm="0">
                                          <p:val>
                                            <p:fltVal val="0"/>
                                          </p:val>
                                        </p:tav>
                                        <p:tav tm="100000">
                                          <p:val>
                                            <p:strVal val="#ppt_w"/>
                                          </p:val>
                                        </p:tav>
                                      </p:tavLst>
                                    </p:anim>
                                    <p:anim calcmode="lin" valueType="num">
                                      <p:cBhvr>
                                        <p:cTn id="23" dur="500" fill="hold"/>
                                        <p:tgtEl>
                                          <p:spTgt spid="35"/>
                                        </p:tgtEl>
                                        <p:attrNameLst>
                                          <p:attrName>ppt_h</p:attrName>
                                        </p:attrNameLst>
                                      </p:cBhvr>
                                      <p:tavLst>
                                        <p:tav tm="0">
                                          <p:val>
                                            <p:fltVal val="0"/>
                                          </p:val>
                                        </p:tav>
                                        <p:tav tm="100000">
                                          <p:val>
                                            <p:strVal val="#ppt_h"/>
                                          </p:val>
                                        </p:tav>
                                      </p:tavLst>
                                    </p:anim>
                                    <p:animEffect transition="in" filter="fade">
                                      <p:cBhvr>
                                        <p:cTn id="24" dur="500"/>
                                        <p:tgtEl>
                                          <p:spTgt spid="35"/>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fade">
                                      <p:cBhvr>
                                        <p:cTn id="29" dur="500"/>
                                        <p:tgtEl>
                                          <p:spTgt spid="31"/>
                                        </p:tgtEl>
                                      </p:cBhvr>
                                    </p:animEffect>
                                  </p:childTnLst>
                                </p:cTn>
                              </p:par>
                              <p:par>
                                <p:cTn id="30" presetID="10" presetClass="entr" presetSubtype="0" fill="hold" nodeType="withEffect">
                                  <p:stCondLst>
                                    <p:cond delay="0"/>
                                  </p:stCondLst>
                                  <p:childTnLst>
                                    <p:set>
                                      <p:cBhvr>
                                        <p:cTn id="31" dur="1" fill="hold">
                                          <p:stCondLst>
                                            <p:cond delay="0"/>
                                          </p:stCondLst>
                                        </p:cTn>
                                        <p:tgtEl>
                                          <p:spTgt spid="33"/>
                                        </p:tgtEl>
                                        <p:attrNameLst>
                                          <p:attrName>style.visibility</p:attrName>
                                        </p:attrNameLst>
                                      </p:cBhvr>
                                      <p:to>
                                        <p:strVal val="visible"/>
                                      </p:to>
                                    </p:set>
                                    <p:animEffect transition="in" filter="fade">
                                      <p:cBhvr>
                                        <p:cTn id="32" dur="500"/>
                                        <p:tgtEl>
                                          <p:spTgt spid="33"/>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grpId="0" nodeType="click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p:cTn id="37" dur="500" fill="hold"/>
                                        <p:tgtEl>
                                          <p:spTgt spid="21"/>
                                        </p:tgtEl>
                                        <p:attrNameLst>
                                          <p:attrName>ppt_w</p:attrName>
                                        </p:attrNameLst>
                                      </p:cBhvr>
                                      <p:tavLst>
                                        <p:tav tm="0">
                                          <p:val>
                                            <p:fltVal val="0"/>
                                          </p:val>
                                        </p:tav>
                                        <p:tav tm="100000">
                                          <p:val>
                                            <p:strVal val="#ppt_w"/>
                                          </p:val>
                                        </p:tav>
                                      </p:tavLst>
                                    </p:anim>
                                    <p:anim calcmode="lin" valueType="num">
                                      <p:cBhvr>
                                        <p:cTn id="38" dur="500" fill="hold"/>
                                        <p:tgtEl>
                                          <p:spTgt spid="21"/>
                                        </p:tgtEl>
                                        <p:attrNameLst>
                                          <p:attrName>ppt_h</p:attrName>
                                        </p:attrNameLst>
                                      </p:cBhvr>
                                      <p:tavLst>
                                        <p:tav tm="0">
                                          <p:val>
                                            <p:fltVal val="0"/>
                                          </p:val>
                                        </p:tav>
                                        <p:tav tm="100000">
                                          <p:val>
                                            <p:strVal val="#ppt_h"/>
                                          </p:val>
                                        </p:tav>
                                      </p:tavLst>
                                    </p:anim>
                                    <p:animEffect transition="in" filter="fade">
                                      <p:cBhvr>
                                        <p:cTn id="39" dur="500"/>
                                        <p:tgtEl>
                                          <p:spTgt spid="21"/>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500" fill="hold"/>
                                        <p:tgtEl>
                                          <p:spTgt spid="22"/>
                                        </p:tgtEl>
                                        <p:attrNameLst>
                                          <p:attrName>ppt_w</p:attrName>
                                        </p:attrNameLst>
                                      </p:cBhvr>
                                      <p:tavLst>
                                        <p:tav tm="0">
                                          <p:val>
                                            <p:fltVal val="0"/>
                                          </p:val>
                                        </p:tav>
                                        <p:tav tm="100000">
                                          <p:val>
                                            <p:strVal val="#ppt_w"/>
                                          </p:val>
                                        </p:tav>
                                      </p:tavLst>
                                    </p:anim>
                                    <p:anim calcmode="lin" valueType="num">
                                      <p:cBhvr>
                                        <p:cTn id="43" dur="500" fill="hold"/>
                                        <p:tgtEl>
                                          <p:spTgt spid="22"/>
                                        </p:tgtEl>
                                        <p:attrNameLst>
                                          <p:attrName>ppt_h</p:attrName>
                                        </p:attrNameLst>
                                      </p:cBhvr>
                                      <p:tavLst>
                                        <p:tav tm="0">
                                          <p:val>
                                            <p:fltVal val="0"/>
                                          </p:val>
                                        </p:tav>
                                        <p:tav tm="100000">
                                          <p:val>
                                            <p:strVal val="#ppt_h"/>
                                          </p:val>
                                        </p:tav>
                                      </p:tavLst>
                                    </p:anim>
                                    <p:animEffect transition="in" filter="fade">
                                      <p:cBhvr>
                                        <p:cTn id="44" dur="500"/>
                                        <p:tgtEl>
                                          <p:spTgt spid="22"/>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p:cTn id="47" dur="500" fill="hold"/>
                                        <p:tgtEl>
                                          <p:spTgt spid="23"/>
                                        </p:tgtEl>
                                        <p:attrNameLst>
                                          <p:attrName>ppt_w</p:attrName>
                                        </p:attrNameLst>
                                      </p:cBhvr>
                                      <p:tavLst>
                                        <p:tav tm="0">
                                          <p:val>
                                            <p:fltVal val="0"/>
                                          </p:val>
                                        </p:tav>
                                        <p:tav tm="100000">
                                          <p:val>
                                            <p:strVal val="#ppt_w"/>
                                          </p:val>
                                        </p:tav>
                                      </p:tavLst>
                                    </p:anim>
                                    <p:anim calcmode="lin" valueType="num">
                                      <p:cBhvr>
                                        <p:cTn id="48" dur="500" fill="hold"/>
                                        <p:tgtEl>
                                          <p:spTgt spid="23"/>
                                        </p:tgtEl>
                                        <p:attrNameLst>
                                          <p:attrName>ppt_h</p:attrName>
                                        </p:attrNameLst>
                                      </p:cBhvr>
                                      <p:tavLst>
                                        <p:tav tm="0">
                                          <p:val>
                                            <p:fltVal val="0"/>
                                          </p:val>
                                        </p:tav>
                                        <p:tav tm="100000">
                                          <p:val>
                                            <p:strVal val="#ppt_h"/>
                                          </p:val>
                                        </p:tav>
                                      </p:tavLst>
                                    </p:anim>
                                    <p:animEffect transition="in" filter="fade">
                                      <p:cBhvr>
                                        <p:cTn id="49" dur="500"/>
                                        <p:tgtEl>
                                          <p:spTgt spid="23"/>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Effect transition="in" filter="fade">
                                      <p:cBhvr>
                                        <p:cTn id="54" dur="500"/>
                                        <p:tgtEl>
                                          <p:spTgt spid="2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p:cTn id="57" dur="500" fill="hold"/>
                                        <p:tgtEl>
                                          <p:spTgt spid="25"/>
                                        </p:tgtEl>
                                        <p:attrNameLst>
                                          <p:attrName>ppt_w</p:attrName>
                                        </p:attrNameLst>
                                      </p:cBhvr>
                                      <p:tavLst>
                                        <p:tav tm="0">
                                          <p:val>
                                            <p:fltVal val="0"/>
                                          </p:val>
                                        </p:tav>
                                        <p:tav tm="100000">
                                          <p:val>
                                            <p:strVal val="#ppt_w"/>
                                          </p:val>
                                        </p:tav>
                                      </p:tavLst>
                                    </p:anim>
                                    <p:anim calcmode="lin" valueType="num">
                                      <p:cBhvr>
                                        <p:cTn id="58" dur="500" fill="hold"/>
                                        <p:tgtEl>
                                          <p:spTgt spid="25"/>
                                        </p:tgtEl>
                                        <p:attrNameLst>
                                          <p:attrName>ppt_h</p:attrName>
                                        </p:attrNameLst>
                                      </p:cBhvr>
                                      <p:tavLst>
                                        <p:tav tm="0">
                                          <p:val>
                                            <p:fltVal val="0"/>
                                          </p:val>
                                        </p:tav>
                                        <p:tav tm="100000">
                                          <p:val>
                                            <p:strVal val="#ppt_h"/>
                                          </p:val>
                                        </p:tav>
                                      </p:tavLst>
                                    </p:anim>
                                    <p:animEffect transition="in" filter="fade">
                                      <p:cBhvr>
                                        <p:cTn id="59" dur="500"/>
                                        <p:tgtEl>
                                          <p:spTgt spid="2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p:cTn id="62" dur="500" fill="hold"/>
                                        <p:tgtEl>
                                          <p:spTgt spid="26"/>
                                        </p:tgtEl>
                                        <p:attrNameLst>
                                          <p:attrName>ppt_w</p:attrName>
                                        </p:attrNameLst>
                                      </p:cBhvr>
                                      <p:tavLst>
                                        <p:tav tm="0">
                                          <p:val>
                                            <p:fltVal val="0"/>
                                          </p:val>
                                        </p:tav>
                                        <p:tav tm="100000">
                                          <p:val>
                                            <p:strVal val="#ppt_w"/>
                                          </p:val>
                                        </p:tav>
                                      </p:tavLst>
                                    </p:anim>
                                    <p:anim calcmode="lin" valueType="num">
                                      <p:cBhvr>
                                        <p:cTn id="63" dur="500" fill="hold"/>
                                        <p:tgtEl>
                                          <p:spTgt spid="26"/>
                                        </p:tgtEl>
                                        <p:attrNameLst>
                                          <p:attrName>ppt_h</p:attrName>
                                        </p:attrNameLst>
                                      </p:cBhvr>
                                      <p:tavLst>
                                        <p:tav tm="0">
                                          <p:val>
                                            <p:fltVal val="0"/>
                                          </p:val>
                                        </p:tav>
                                        <p:tav tm="100000">
                                          <p:val>
                                            <p:strVal val="#ppt_h"/>
                                          </p:val>
                                        </p:tav>
                                      </p:tavLst>
                                    </p:anim>
                                    <p:animEffect transition="in" filter="fade">
                                      <p:cBhvr>
                                        <p:cTn id="64" dur="500"/>
                                        <p:tgtEl>
                                          <p:spTgt spid="26"/>
                                        </p:tgtEl>
                                      </p:cBhvr>
                                    </p:animEffect>
                                  </p:childTnLst>
                                </p:cTn>
                              </p:par>
                              <p:par>
                                <p:cTn id="65" presetID="53" presetClass="entr" presetSubtype="16" fill="hold"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p:cTn id="67" dur="500" fill="hold"/>
                                        <p:tgtEl>
                                          <p:spTgt spid="27"/>
                                        </p:tgtEl>
                                        <p:attrNameLst>
                                          <p:attrName>ppt_w</p:attrName>
                                        </p:attrNameLst>
                                      </p:cBhvr>
                                      <p:tavLst>
                                        <p:tav tm="0">
                                          <p:val>
                                            <p:fltVal val="0"/>
                                          </p:val>
                                        </p:tav>
                                        <p:tav tm="100000">
                                          <p:val>
                                            <p:strVal val="#ppt_w"/>
                                          </p:val>
                                        </p:tav>
                                      </p:tavLst>
                                    </p:anim>
                                    <p:anim calcmode="lin" valueType="num">
                                      <p:cBhvr>
                                        <p:cTn id="68" dur="500" fill="hold"/>
                                        <p:tgtEl>
                                          <p:spTgt spid="27"/>
                                        </p:tgtEl>
                                        <p:attrNameLst>
                                          <p:attrName>ppt_h</p:attrName>
                                        </p:attrNameLst>
                                      </p:cBhvr>
                                      <p:tavLst>
                                        <p:tav tm="0">
                                          <p:val>
                                            <p:fltVal val="0"/>
                                          </p:val>
                                        </p:tav>
                                        <p:tav tm="100000">
                                          <p:val>
                                            <p:strVal val="#ppt_h"/>
                                          </p:val>
                                        </p:tav>
                                      </p:tavLst>
                                    </p:anim>
                                    <p:animEffect transition="in" filter="fade">
                                      <p:cBhvr>
                                        <p:cTn id="69" dur="500"/>
                                        <p:tgtEl>
                                          <p:spTgt spid="27"/>
                                        </p:tgtEl>
                                      </p:cBhvr>
                                    </p:animEffect>
                                  </p:childTnLst>
                                </p:cTn>
                              </p:par>
                            </p:childTnLst>
                          </p:cTn>
                        </p:par>
                      </p:childTnLst>
                    </p:cTn>
                  </p:par>
                  <p:par>
                    <p:cTn id="70" fill="hold">
                      <p:stCondLst>
                        <p:cond delay="indefinite"/>
                      </p:stCondLst>
                      <p:childTnLst>
                        <p:par>
                          <p:cTn id="71" fill="hold">
                            <p:stCondLst>
                              <p:cond delay="0"/>
                            </p:stCondLst>
                            <p:childTnLst>
                              <p:par>
                                <p:cTn id="72" presetID="12" presetClass="entr" presetSubtype="8" fill="hold" grpId="0" nodeType="clickEffect">
                                  <p:stCondLst>
                                    <p:cond delay="0"/>
                                  </p:stCondLst>
                                  <p:childTnLst>
                                    <p:set>
                                      <p:cBhvr>
                                        <p:cTn id="73" dur="1" fill="hold">
                                          <p:stCondLst>
                                            <p:cond delay="0"/>
                                          </p:stCondLst>
                                        </p:cTn>
                                        <p:tgtEl>
                                          <p:spTgt spid="9"/>
                                        </p:tgtEl>
                                        <p:attrNameLst>
                                          <p:attrName>style.visibility</p:attrName>
                                        </p:attrNameLst>
                                      </p:cBhvr>
                                      <p:to>
                                        <p:strVal val="visible"/>
                                      </p:to>
                                    </p:set>
                                    <p:anim calcmode="lin" valueType="num">
                                      <p:cBhvr additive="base">
                                        <p:cTn id="74" dur="500"/>
                                        <p:tgtEl>
                                          <p:spTgt spid="9"/>
                                        </p:tgtEl>
                                        <p:attrNameLst>
                                          <p:attrName>ppt_x</p:attrName>
                                        </p:attrNameLst>
                                      </p:cBhvr>
                                      <p:tavLst>
                                        <p:tav tm="0">
                                          <p:val>
                                            <p:strVal val="#ppt_x-#ppt_w*1.125000"/>
                                          </p:val>
                                        </p:tav>
                                        <p:tav tm="100000">
                                          <p:val>
                                            <p:strVal val="#ppt_x"/>
                                          </p:val>
                                        </p:tav>
                                      </p:tavLst>
                                    </p:anim>
                                    <p:animEffect transition="in" filter="wipe(right)">
                                      <p:cBhvr>
                                        <p:cTn id="75" dur="500"/>
                                        <p:tgtEl>
                                          <p:spTgt spid="9"/>
                                        </p:tgtEl>
                                      </p:cBhvr>
                                    </p:animEffect>
                                  </p:childTnLst>
                                </p:cTn>
                              </p:par>
                              <p:par>
                                <p:cTn id="76" presetID="12" presetClass="entr" presetSubtype="8" fill="hold" grpId="0" nodeType="withEffect">
                                  <p:stCondLst>
                                    <p:cond delay="0"/>
                                  </p:stCondLst>
                                  <p:childTnLst>
                                    <p:set>
                                      <p:cBhvr>
                                        <p:cTn id="77" dur="1" fill="hold">
                                          <p:stCondLst>
                                            <p:cond delay="0"/>
                                          </p:stCondLst>
                                        </p:cTn>
                                        <p:tgtEl>
                                          <p:spTgt spid="10"/>
                                        </p:tgtEl>
                                        <p:attrNameLst>
                                          <p:attrName>style.visibility</p:attrName>
                                        </p:attrNameLst>
                                      </p:cBhvr>
                                      <p:to>
                                        <p:strVal val="visible"/>
                                      </p:to>
                                    </p:set>
                                    <p:anim calcmode="lin" valueType="num">
                                      <p:cBhvr additive="base">
                                        <p:cTn id="78" dur="500"/>
                                        <p:tgtEl>
                                          <p:spTgt spid="10"/>
                                        </p:tgtEl>
                                        <p:attrNameLst>
                                          <p:attrName>ppt_x</p:attrName>
                                        </p:attrNameLst>
                                      </p:cBhvr>
                                      <p:tavLst>
                                        <p:tav tm="0">
                                          <p:val>
                                            <p:strVal val="#ppt_x-#ppt_w*1.125000"/>
                                          </p:val>
                                        </p:tav>
                                        <p:tav tm="100000">
                                          <p:val>
                                            <p:strVal val="#ppt_x"/>
                                          </p:val>
                                        </p:tav>
                                      </p:tavLst>
                                    </p:anim>
                                    <p:animEffect transition="in" filter="wipe(right)">
                                      <p:cBhvr>
                                        <p:cTn id="79" dur="500"/>
                                        <p:tgtEl>
                                          <p:spTgt spid="10"/>
                                        </p:tgtEl>
                                      </p:cBhvr>
                                    </p:animEffect>
                                  </p:childTnLst>
                                </p:cTn>
                              </p:par>
                              <p:par>
                                <p:cTn id="80" presetID="12" presetClass="entr" presetSubtype="8" fill="hold" grpId="0" nodeType="withEffect">
                                  <p:stCondLst>
                                    <p:cond delay="0"/>
                                  </p:stCondLst>
                                  <p:childTnLst>
                                    <p:set>
                                      <p:cBhvr>
                                        <p:cTn id="81" dur="1" fill="hold">
                                          <p:stCondLst>
                                            <p:cond delay="0"/>
                                          </p:stCondLst>
                                        </p:cTn>
                                        <p:tgtEl>
                                          <p:spTgt spid="11"/>
                                        </p:tgtEl>
                                        <p:attrNameLst>
                                          <p:attrName>style.visibility</p:attrName>
                                        </p:attrNameLst>
                                      </p:cBhvr>
                                      <p:to>
                                        <p:strVal val="visible"/>
                                      </p:to>
                                    </p:set>
                                    <p:anim calcmode="lin" valueType="num">
                                      <p:cBhvr additive="base">
                                        <p:cTn id="82" dur="500"/>
                                        <p:tgtEl>
                                          <p:spTgt spid="11"/>
                                        </p:tgtEl>
                                        <p:attrNameLst>
                                          <p:attrName>ppt_x</p:attrName>
                                        </p:attrNameLst>
                                      </p:cBhvr>
                                      <p:tavLst>
                                        <p:tav tm="0">
                                          <p:val>
                                            <p:strVal val="#ppt_x-#ppt_w*1.125000"/>
                                          </p:val>
                                        </p:tav>
                                        <p:tav tm="100000">
                                          <p:val>
                                            <p:strVal val="#ppt_x"/>
                                          </p:val>
                                        </p:tav>
                                      </p:tavLst>
                                    </p:anim>
                                    <p:animEffect transition="in" filter="wipe(right)">
                                      <p:cBhvr>
                                        <p:cTn id="83" dur="500"/>
                                        <p:tgtEl>
                                          <p:spTgt spid="11"/>
                                        </p:tgtEl>
                                      </p:cBhvr>
                                    </p:animEffect>
                                  </p:childTnLst>
                                </p:cTn>
                              </p:par>
                              <p:par>
                                <p:cTn id="84" presetID="12" presetClass="entr" presetSubtype="8" fill="hold" grpId="0" nodeType="withEffect">
                                  <p:stCondLst>
                                    <p:cond delay="0"/>
                                  </p:stCondLst>
                                  <p:childTnLst>
                                    <p:set>
                                      <p:cBhvr>
                                        <p:cTn id="85" dur="1" fill="hold">
                                          <p:stCondLst>
                                            <p:cond delay="0"/>
                                          </p:stCondLst>
                                        </p:cTn>
                                        <p:tgtEl>
                                          <p:spTgt spid="12"/>
                                        </p:tgtEl>
                                        <p:attrNameLst>
                                          <p:attrName>style.visibility</p:attrName>
                                        </p:attrNameLst>
                                      </p:cBhvr>
                                      <p:to>
                                        <p:strVal val="visible"/>
                                      </p:to>
                                    </p:set>
                                    <p:anim calcmode="lin" valueType="num">
                                      <p:cBhvr additive="base">
                                        <p:cTn id="86" dur="500"/>
                                        <p:tgtEl>
                                          <p:spTgt spid="12"/>
                                        </p:tgtEl>
                                        <p:attrNameLst>
                                          <p:attrName>ppt_x</p:attrName>
                                        </p:attrNameLst>
                                      </p:cBhvr>
                                      <p:tavLst>
                                        <p:tav tm="0">
                                          <p:val>
                                            <p:strVal val="#ppt_x-#ppt_w*1.125000"/>
                                          </p:val>
                                        </p:tav>
                                        <p:tav tm="100000">
                                          <p:val>
                                            <p:strVal val="#ppt_x"/>
                                          </p:val>
                                        </p:tav>
                                      </p:tavLst>
                                    </p:anim>
                                    <p:animEffect transition="in" filter="wipe(right)">
                                      <p:cBhvr>
                                        <p:cTn id="87" dur="500"/>
                                        <p:tgtEl>
                                          <p:spTgt spid="12"/>
                                        </p:tgtEl>
                                      </p:cBhvr>
                                    </p:animEffect>
                                  </p:childTnLst>
                                </p:cTn>
                              </p:par>
                              <p:par>
                                <p:cTn id="88" presetID="12" presetClass="entr" presetSubtype="8" fill="hold" grpId="0" nodeType="withEffect">
                                  <p:stCondLst>
                                    <p:cond delay="0"/>
                                  </p:stCondLst>
                                  <p:childTnLst>
                                    <p:set>
                                      <p:cBhvr>
                                        <p:cTn id="89" dur="1" fill="hold">
                                          <p:stCondLst>
                                            <p:cond delay="0"/>
                                          </p:stCondLst>
                                        </p:cTn>
                                        <p:tgtEl>
                                          <p:spTgt spid="13"/>
                                        </p:tgtEl>
                                        <p:attrNameLst>
                                          <p:attrName>style.visibility</p:attrName>
                                        </p:attrNameLst>
                                      </p:cBhvr>
                                      <p:to>
                                        <p:strVal val="visible"/>
                                      </p:to>
                                    </p:set>
                                    <p:anim calcmode="lin" valueType="num">
                                      <p:cBhvr additive="base">
                                        <p:cTn id="90" dur="500"/>
                                        <p:tgtEl>
                                          <p:spTgt spid="13"/>
                                        </p:tgtEl>
                                        <p:attrNameLst>
                                          <p:attrName>ppt_x</p:attrName>
                                        </p:attrNameLst>
                                      </p:cBhvr>
                                      <p:tavLst>
                                        <p:tav tm="0">
                                          <p:val>
                                            <p:strVal val="#ppt_x-#ppt_w*1.125000"/>
                                          </p:val>
                                        </p:tav>
                                        <p:tav tm="100000">
                                          <p:val>
                                            <p:strVal val="#ppt_x"/>
                                          </p:val>
                                        </p:tav>
                                      </p:tavLst>
                                    </p:anim>
                                    <p:animEffect transition="in" filter="wipe(right)">
                                      <p:cBhvr>
                                        <p:cTn id="91" dur="500"/>
                                        <p:tgtEl>
                                          <p:spTgt spid="13"/>
                                        </p:tgtEl>
                                      </p:cBhvr>
                                    </p:animEffect>
                                  </p:childTnLst>
                                </p:cTn>
                              </p:par>
                              <p:par>
                                <p:cTn id="92" presetID="12" presetClass="entr" presetSubtype="8" fill="hold" grpId="0" nodeType="withEffect">
                                  <p:stCondLst>
                                    <p:cond delay="0"/>
                                  </p:stCondLst>
                                  <p:childTnLst>
                                    <p:set>
                                      <p:cBhvr>
                                        <p:cTn id="93" dur="1" fill="hold">
                                          <p:stCondLst>
                                            <p:cond delay="0"/>
                                          </p:stCondLst>
                                        </p:cTn>
                                        <p:tgtEl>
                                          <p:spTgt spid="14"/>
                                        </p:tgtEl>
                                        <p:attrNameLst>
                                          <p:attrName>style.visibility</p:attrName>
                                        </p:attrNameLst>
                                      </p:cBhvr>
                                      <p:to>
                                        <p:strVal val="visible"/>
                                      </p:to>
                                    </p:set>
                                    <p:anim calcmode="lin" valueType="num">
                                      <p:cBhvr additive="base">
                                        <p:cTn id="94" dur="500"/>
                                        <p:tgtEl>
                                          <p:spTgt spid="14"/>
                                        </p:tgtEl>
                                        <p:attrNameLst>
                                          <p:attrName>ppt_x</p:attrName>
                                        </p:attrNameLst>
                                      </p:cBhvr>
                                      <p:tavLst>
                                        <p:tav tm="0">
                                          <p:val>
                                            <p:strVal val="#ppt_x-#ppt_w*1.125000"/>
                                          </p:val>
                                        </p:tav>
                                        <p:tav tm="100000">
                                          <p:val>
                                            <p:strVal val="#ppt_x"/>
                                          </p:val>
                                        </p:tav>
                                      </p:tavLst>
                                    </p:anim>
                                    <p:animEffect transition="in" filter="wipe(right)">
                                      <p:cBhvr>
                                        <p:cTn id="95" dur="500"/>
                                        <p:tgtEl>
                                          <p:spTgt spid="14"/>
                                        </p:tgtEl>
                                      </p:cBhvr>
                                    </p:animEffect>
                                  </p:childTnLst>
                                </p:cTn>
                              </p:par>
                              <p:par>
                                <p:cTn id="96" presetID="12" presetClass="entr" presetSubtype="8" fill="hold" grpId="0" nodeType="withEffect">
                                  <p:stCondLst>
                                    <p:cond delay="0"/>
                                  </p:stCondLst>
                                  <p:childTnLst>
                                    <p:set>
                                      <p:cBhvr>
                                        <p:cTn id="97" dur="1" fill="hold">
                                          <p:stCondLst>
                                            <p:cond delay="0"/>
                                          </p:stCondLst>
                                        </p:cTn>
                                        <p:tgtEl>
                                          <p:spTgt spid="15"/>
                                        </p:tgtEl>
                                        <p:attrNameLst>
                                          <p:attrName>style.visibility</p:attrName>
                                        </p:attrNameLst>
                                      </p:cBhvr>
                                      <p:to>
                                        <p:strVal val="visible"/>
                                      </p:to>
                                    </p:set>
                                    <p:anim calcmode="lin" valueType="num">
                                      <p:cBhvr additive="base">
                                        <p:cTn id="98" dur="500"/>
                                        <p:tgtEl>
                                          <p:spTgt spid="15"/>
                                        </p:tgtEl>
                                        <p:attrNameLst>
                                          <p:attrName>ppt_x</p:attrName>
                                        </p:attrNameLst>
                                      </p:cBhvr>
                                      <p:tavLst>
                                        <p:tav tm="0">
                                          <p:val>
                                            <p:strVal val="#ppt_x-#ppt_w*1.125000"/>
                                          </p:val>
                                        </p:tav>
                                        <p:tav tm="100000">
                                          <p:val>
                                            <p:strVal val="#ppt_x"/>
                                          </p:val>
                                        </p:tav>
                                      </p:tavLst>
                                    </p:anim>
                                    <p:animEffect transition="in" filter="wipe(right)">
                                      <p:cBhvr>
                                        <p:cTn id="99" dur="500"/>
                                        <p:tgtEl>
                                          <p:spTgt spid="15"/>
                                        </p:tgtEl>
                                      </p:cBhvr>
                                    </p:animEffect>
                                  </p:childTnLst>
                                </p:cTn>
                              </p:par>
                              <p:par>
                                <p:cTn id="100" presetID="12" presetClass="entr" presetSubtype="8" fill="hold" grpId="0" nodeType="withEffect">
                                  <p:stCondLst>
                                    <p:cond delay="0"/>
                                  </p:stCondLst>
                                  <p:childTnLst>
                                    <p:set>
                                      <p:cBhvr>
                                        <p:cTn id="101" dur="1" fill="hold">
                                          <p:stCondLst>
                                            <p:cond delay="0"/>
                                          </p:stCondLst>
                                        </p:cTn>
                                        <p:tgtEl>
                                          <p:spTgt spid="16"/>
                                        </p:tgtEl>
                                        <p:attrNameLst>
                                          <p:attrName>style.visibility</p:attrName>
                                        </p:attrNameLst>
                                      </p:cBhvr>
                                      <p:to>
                                        <p:strVal val="visible"/>
                                      </p:to>
                                    </p:set>
                                    <p:anim calcmode="lin" valueType="num">
                                      <p:cBhvr additive="base">
                                        <p:cTn id="102" dur="500"/>
                                        <p:tgtEl>
                                          <p:spTgt spid="16"/>
                                        </p:tgtEl>
                                        <p:attrNameLst>
                                          <p:attrName>ppt_x</p:attrName>
                                        </p:attrNameLst>
                                      </p:cBhvr>
                                      <p:tavLst>
                                        <p:tav tm="0">
                                          <p:val>
                                            <p:strVal val="#ppt_x-#ppt_w*1.125000"/>
                                          </p:val>
                                        </p:tav>
                                        <p:tav tm="100000">
                                          <p:val>
                                            <p:strVal val="#ppt_x"/>
                                          </p:val>
                                        </p:tav>
                                      </p:tavLst>
                                    </p:anim>
                                    <p:animEffect transition="in" filter="wipe(right)">
                                      <p:cBhvr>
                                        <p:cTn id="103" dur="500"/>
                                        <p:tgtEl>
                                          <p:spTgt spid="16"/>
                                        </p:tgtEl>
                                      </p:cBhvr>
                                    </p:animEffect>
                                  </p:childTnLst>
                                </p:cTn>
                              </p:par>
                              <p:par>
                                <p:cTn id="104" presetID="12" presetClass="entr" presetSubtype="8" fill="hold" grpId="0" nodeType="withEffect">
                                  <p:stCondLst>
                                    <p:cond delay="0"/>
                                  </p:stCondLst>
                                  <p:childTnLst>
                                    <p:set>
                                      <p:cBhvr>
                                        <p:cTn id="105" dur="1" fill="hold">
                                          <p:stCondLst>
                                            <p:cond delay="0"/>
                                          </p:stCondLst>
                                        </p:cTn>
                                        <p:tgtEl>
                                          <p:spTgt spid="17"/>
                                        </p:tgtEl>
                                        <p:attrNameLst>
                                          <p:attrName>style.visibility</p:attrName>
                                        </p:attrNameLst>
                                      </p:cBhvr>
                                      <p:to>
                                        <p:strVal val="visible"/>
                                      </p:to>
                                    </p:set>
                                    <p:anim calcmode="lin" valueType="num">
                                      <p:cBhvr additive="base">
                                        <p:cTn id="106" dur="500"/>
                                        <p:tgtEl>
                                          <p:spTgt spid="17"/>
                                        </p:tgtEl>
                                        <p:attrNameLst>
                                          <p:attrName>ppt_x</p:attrName>
                                        </p:attrNameLst>
                                      </p:cBhvr>
                                      <p:tavLst>
                                        <p:tav tm="0">
                                          <p:val>
                                            <p:strVal val="#ppt_x-#ppt_w*1.125000"/>
                                          </p:val>
                                        </p:tav>
                                        <p:tav tm="100000">
                                          <p:val>
                                            <p:strVal val="#ppt_x"/>
                                          </p:val>
                                        </p:tav>
                                      </p:tavLst>
                                    </p:anim>
                                    <p:animEffect transition="in" filter="wipe(right)">
                                      <p:cBhvr>
                                        <p:cTn id="107" dur="500"/>
                                        <p:tgtEl>
                                          <p:spTgt spid="17"/>
                                        </p:tgtEl>
                                      </p:cBhvr>
                                    </p:animEffect>
                                  </p:childTnLst>
                                </p:cTn>
                              </p:par>
                              <p:par>
                                <p:cTn id="108" presetID="12" presetClass="entr" presetSubtype="8" fill="hold" grpId="0" nodeType="withEffect">
                                  <p:stCondLst>
                                    <p:cond delay="0"/>
                                  </p:stCondLst>
                                  <p:childTnLst>
                                    <p:set>
                                      <p:cBhvr>
                                        <p:cTn id="109" dur="1" fill="hold">
                                          <p:stCondLst>
                                            <p:cond delay="0"/>
                                          </p:stCondLst>
                                        </p:cTn>
                                        <p:tgtEl>
                                          <p:spTgt spid="18"/>
                                        </p:tgtEl>
                                        <p:attrNameLst>
                                          <p:attrName>style.visibility</p:attrName>
                                        </p:attrNameLst>
                                      </p:cBhvr>
                                      <p:to>
                                        <p:strVal val="visible"/>
                                      </p:to>
                                    </p:set>
                                    <p:anim calcmode="lin" valueType="num">
                                      <p:cBhvr additive="base">
                                        <p:cTn id="110" dur="500"/>
                                        <p:tgtEl>
                                          <p:spTgt spid="18"/>
                                        </p:tgtEl>
                                        <p:attrNameLst>
                                          <p:attrName>ppt_x</p:attrName>
                                        </p:attrNameLst>
                                      </p:cBhvr>
                                      <p:tavLst>
                                        <p:tav tm="0">
                                          <p:val>
                                            <p:strVal val="#ppt_x-#ppt_w*1.125000"/>
                                          </p:val>
                                        </p:tav>
                                        <p:tav tm="100000">
                                          <p:val>
                                            <p:strVal val="#ppt_x"/>
                                          </p:val>
                                        </p:tav>
                                      </p:tavLst>
                                    </p:anim>
                                    <p:animEffect transition="in" filter="wipe(right)">
                                      <p:cBhvr>
                                        <p:cTn id="111" dur="500"/>
                                        <p:tgtEl>
                                          <p:spTgt spid="18"/>
                                        </p:tgtEl>
                                      </p:cBhvr>
                                    </p:animEffect>
                                  </p:childTnLst>
                                </p:cTn>
                              </p:par>
                              <p:par>
                                <p:cTn id="112" presetID="12" presetClass="entr" presetSubtype="8" fill="hold" grpId="0" nodeType="withEffect">
                                  <p:stCondLst>
                                    <p:cond delay="0"/>
                                  </p:stCondLst>
                                  <p:childTnLst>
                                    <p:set>
                                      <p:cBhvr>
                                        <p:cTn id="113" dur="1" fill="hold">
                                          <p:stCondLst>
                                            <p:cond delay="0"/>
                                          </p:stCondLst>
                                        </p:cTn>
                                        <p:tgtEl>
                                          <p:spTgt spid="19"/>
                                        </p:tgtEl>
                                        <p:attrNameLst>
                                          <p:attrName>style.visibility</p:attrName>
                                        </p:attrNameLst>
                                      </p:cBhvr>
                                      <p:to>
                                        <p:strVal val="visible"/>
                                      </p:to>
                                    </p:set>
                                    <p:anim calcmode="lin" valueType="num">
                                      <p:cBhvr additive="base">
                                        <p:cTn id="114" dur="500"/>
                                        <p:tgtEl>
                                          <p:spTgt spid="19"/>
                                        </p:tgtEl>
                                        <p:attrNameLst>
                                          <p:attrName>ppt_x</p:attrName>
                                        </p:attrNameLst>
                                      </p:cBhvr>
                                      <p:tavLst>
                                        <p:tav tm="0">
                                          <p:val>
                                            <p:strVal val="#ppt_x-#ppt_w*1.125000"/>
                                          </p:val>
                                        </p:tav>
                                        <p:tav tm="100000">
                                          <p:val>
                                            <p:strVal val="#ppt_x"/>
                                          </p:val>
                                        </p:tav>
                                      </p:tavLst>
                                    </p:anim>
                                    <p:animEffect transition="in" filter="wipe(right)">
                                      <p:cBhvr>
                                        <p:cTn id="115" dur="500"/>
                                        <p:tgtEl>
                                          <p:spTgt spid="19"/>
                                        </p:tgtEl>
                                      </p:cBhvr>
                                    </p:animEffect>
                                  </p:childTnLst>
                                </p:cTn>
                              </p:par>
                              <p:par>
                                <p:cTn id="116" presetID="12" presetClass="entr" presetSubtype="8" fill="hold" grpId="0" nodeType="withEffect">
                                  <p:stCondLst>
                                    <p:cond delay="0"/>
                                  </p:stCondLst>
                                  <p:childTnLst>
                                    <p:set>
                                      <p:cBhvr>
                                        <p:cTn id="117" dur="1" fill="hold">
                                          <p:stCondLst>
                                            <p:cond delay="0"/>
                                          </p:stCondLst>
                                        </p:cTn>
                                        <p:tgtEl>
                                          <p:spTgt spid="20"/>
                                        </p:tgtEl>
                                        <p:attrNameLst>
                                          <p:attrName>style.visibility</p:attrName>
                                        </p:attrNameLst>
                                      </p:cBhvr>
                                      <p:to>
                                        <p:strVal val="visible"/>
                                      </p:to>
                                    </p:set>
                                    <p:anim calcmode="lin" valueType="num">
                                      <p:cBhvr additive="base">
                                        <p:cTn id="118" dur="500"/>
                                        <p:tgtEl>
                                          <p:spTgt spid="20"/>
                                        </p:tgtEl>
                                        <p:attrNameLst>
                                          <p:attrName>ppt_x</p:attrName>
                                        </p:attrNameLst>
                                      </p:cBhvr>
                                      <p:tavLst>
                                        <p:tav tm="0">
                                          <p:val>
                                            <p:strVal val="#ppt_x-#ppt_w*1.125000"/>
                                          </p:val>
                                        </p:tav>
                                        <p:tav tm="100000">
                                          <p:val>
                                            <p:strVal val="#ppt_x"/>
                                          </p:val>
                                        </p:tav>
                                      </p:tavLst>
                                    </p:anim>
                                    <p:animEffect transition="in" filter="wipe(right)">
                                      <p:cBhvr>
                                        <p:cTn id="11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P spid="5" grpId="0" bldLvl="0" animBg="1"/>
      <p:bldP spid="9" grpId="0" bldLvl="0" animBg="1"/>
      <p:bldP spid="10" grpId="0" bldLvl="0" animBg="1"/>
      <p:bldP spid="11" grpId="0" bldLvl="0" animBg="1"/>
      <p:bldP spid="12" grpId="0"/>
      <p:bldP spid="13" grpId="0"/>
      <p:bldP spid="14" grpId="0"/>
      <p:bldP spid="15" grpId="0"/>
      <p:bldP spid="16" grpId="0"/>
      <p:bldP spid="17" grpId="0"/>
      <p:bldP spid="18" grpId="0" bldLvl="0" animBg="1"/>
      <p:bldP spid="19" grpId="0"/>
      <p:bldP spid="20" grpId="0"/>
      <p:bldP spid="21" grpId="0"/>
      <p:bldP spid="22" grpId="0"/>
      <p:bldP spid="23" grpId="0"/>
      <p:bldP spid="24" grpId="0"/>
      <p:bldP spid="25" grpId="0"/>
      <p:bldP spid="26" grpId="0"/>
      <p:bldGraphic spid="28" grpId="0">
        <p:bldAsOne/>
      </p:bldGraphic>
      <p:bldP spid="34" grpId="0"/>
      <p:bldP spid="3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rot="5400000">
            <a:off x="8124052" y="2925626"/>
            <a:ext cx="3958415" cy="6652333"/>
          </a:xfrm>
          <a:custGeom>
            <a:avLst/>
            <a:gdLst>
              <a:gd name="connsiteX0" fmla="*/ 625033 w 1666755"/>
              <a:gd name="connsiteY0" fmla="*/ 0 h 2801073"/>
              <a:gd name="connsiteX1" fmla="*/ 1666755 w 1666755"/>
              <a:gd name="connsiteY1" fmla="*/ 798653 h 2801073"/>
              <a:gd name="connsiteX2" fmla="*/ 1481560 w 1666755"/>
              <a:gd name="connsiteY2" fmla="*/ 1990845 h 2801073"/>
              <a:gd name="connsiteX3" fmla="*/ 636608 w 1666755"/>
              <a:gd name="connsiteY3" fmla="*/ 2801073 h 2801073"/>
              <a:gd name="connsiteX4" fmla="*/ 0 w 1666755"/>
              <a:gd name="connsiteY4" fmla="*/ 2002420 h 2801073"/>
              <a:gd name="connsiteX5" fmla="*/ 486137 w 1666755"/>
              <a:gd name="connsiteY5" fmla="*/ 1122744 h 2801073"/>
              <a:gd name="connsiteX6" fmla="*/ 1666755 w 1666755"/>
              <a:gd name="connsiteY6" fmla="*/ 810228 h 2801073"/>
              <a:gd name="connsiteX7" fmla="*/ 347241 w 1666755"/>
              <a:gd name="connsiteY7" fmla="*/ 1979271 h 2801073"/>
              <a:gd name="connsiteX8" fmla="*/ 960699 w 1666755"/>
              <a:gd name="connsiteY8" fmla="*/ 1932972 h 2801073"/>
              <a:gd name="connsiteX9" fmla="*/ 509287 w 1666755"/>
              <a:gd name="connsiteY9" fmla="*/ 1134319 h 2801073"/>
              <a:gd name="connsiteX10" fmla="*/ 625033 w 1666755"/>
              <a:gd name="connsiteY10" fmla="*/ 0 h 2801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6755" h="2801073">
                <a:moveTo>
                  <a:pt x="625033" y="0"/>
                </a:moveTo>
                <a:lnTo>
                  <a:pt x="1666755" y="798653"/>
                </a:lnTo>
                <a:lnTo>
                  <a:pt x="1481560" y="1990845"/>
                </a:lnTo>
                <a:lnTo>
                  <a:pt x="636608" y="2801073"/>
                </a:lnTo>
                <a:lnTo>
                  <a:pt x="0" y="2002420"/>
                </a:lnTo>
                <a:lnTo>
                  <a:pt x="486137" y="1122744"/>
                </a:lnTo>
                <a:lnTo>
                  <a:pt x="1666755" y="810228"/>
                </a:lnTo>
                <a:lnTo>
                  <a:pt x="347241" y="1979271"/>
                </a:lnTo>
                <a:lnTo>
                  <a:pt x="960699" y="1932972"/>
                </a:lnTo>
                <a:lnTo>
                  <a:pt x="509287" y="1134319"/>
                </a:lnTo>
                <a:lnTo>
                  <a:pt x="625033" y="0"/>
                </a:lnTo>
                <a:close/>
              </a:path>
            </a:pathLst>
          </a:custGeom>
          <a:noFill/>
          <a:ln w="12700">
            <a:solidFill>
              <a:schemeClr val="tx1">
                <a:alpha val="3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 name="Oval 11"/>
          <p:cNvSpPr/>
          <p:nvPr/>
        </p:nvSpPr>
        <p:spPr>
          <a:xfrm rot="5400000">
            <a:off x="6156284" y="5172139"/>
            <a:ext cx="1234101" cy="123410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 name="Oval 10"/>
          <p:cNvSpPr/>
          <p:nvPr/>
        </p:nvSpPr>
        <p:spPr>
          <a:xfrm rot="5400000">
            <a:off x="7646734" y="3287602"/>
            <a:ext cx="1859476" cy="185947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 name="Shape 6"/>
          <p:cNvSpPr/>
          <p:nvPr/>
        </p:nvSpPr>
        <p:spPr>
          <a:xfrm>
            <a:off x="3843345" y="3773833"/>
            <a:ext cx="16690960" cy="7019843"/>
          </a:xfrm>
          <a:custGeom>
            <a:avLst/>
            <a:gdLst/>
            <a:ahLst/>
            <a:cxnLst>
              <a:cxn ang="0">
                <a:pos x="wd2" y="hd2"/>
              </a:cxn>
              <a:cxn ang="5400000">
                <a:pos x="wd2" y="hd2"/>
              </a:cxn>
              <a:cxn ang="10800000">
                <a:pos x="wd2" y="hd2"/>
              </a:cxn>
              <a:cxn ang="16200000">
                <a:pos x="wd2" y="hd2"/>
              </a:cxn>
            </a:cxnLst>
            <a:rect l="0" t="0" r="r" b="b"/>
            <a:pathLst>
              <a:path w="21600" h="21600" extrusionOk="0">
                <a:moveTo>
                  <a:pt x="445" y="4992"/>
                </a:moveTo>
                <a:lnTo>
                  <a:pt x="449" y="5069"/>
                </a:lnTo>
                <a:lnTo>
                  <a:pt x="441" y="5123"/>
                </a:lnTo>
                <a:lnTo>
                  <a:pt x="450" y="5177"/>
                </a:lnTo>
                <a:lnTo>
                  <a:pt x="457" y="5241"/>
                </a:lnTo>
                <a:lnTo>
                  <a:pt x="467" y="5295"/>
                </a:lnTo>
                <a:lnTo>
                  <a:pt x="483" y="5317"/>
                </a:lnTo>
                <a:lnTo>
                  <a:pt x="512" y="5329"/>
                </a:lnTo>
                <a:lnTo>
                  <a:pt x="721" y="5332"/>
                </a:lnTo>
                <a:lnTo>
                  <a:pt x="782" y="5291"/>
                </a:lnTo>
                <a:lnTo>
                  <a:pt x="801" y="5285"/>
                </a:lnTo>
                <a:lnTo>
                  <a:pt x="831" y="5322"/>
                </a:lnTo>
                <a:lnTo>
                  <a:pt x="849" y="5307"/>
                </a:lnTo>
                <a:lnTo>
                  <a:pt x="866" y="5283"/>
                </a:lnTo>
                <a:lnTo>
                  <a:pt x="882" y="5269"/>
                </a:lnTo>
                <a:lnTo>
                  <a:pt x="900" y="5274"/>
                </a:lnTo>
                <a:lnTo>
                  <a:pt x="918" y="5290"/>
                </a:lnTo>
                <a:lnTo>
                  <a:pt x="950" y="5341"/>
                </a:lnTo>
                <a:lnTo>
                  <a:pt x="1037" y="5220"/>
                </a:lnTo>
                <a:lnTo>
                  <a:pt x="1067" y="5197"/>
                </a:lnTo>
                <a:lnTo>
                  <a:pt x="1144" y="5197"/>
                </a:lnTo>
                <a:lnTo>
                  <a:pt x="1159" y="5186"/>
                </a:lnTo>
                <a:lnTo>
                  <a:pt x="1186" y="5156"/>
                </a:lnTo>
                <a:lnTo>
                  <a:pt x="1272" y="5123"/>
                </a:lnTo>
                <a:lnTo>
                  <a:pt x="1281" y="5155"/>
                </a:lnTo>
                <a:lnTo>
                  <a:pt x="1315" y="5329"/>
                </a:lnTo>
                <a:lnTo>
                  <a:pt x="1301" y="5403"/>
                </a:lnTo>
                <a:lnTo>
                  <a:pt x="1269" y="5466"/>
                </a:lnTo>
                <a:lnTo>
                  <a:pt x="1233" y="5495"/>
                </a:lnTo>
                <a:lnTo>
                  <a:pt x="1207" y="5464"/>
                </a:lnTo>
                <a:lnTo>
                  <a:pt x="1191" y="5507"/>
                </a:lnTo>
                <a:lnTo>
                  <a:pt x="1167" y="5595"/>
                </a:lnTo>
                <a:lnTo>
                  <a:pt x="1151" y="5634"/>
                </a:lnTo>
                <a:lnTo>
                  <a:pt x="1136" y="5650"/>
                </a:lnTo>
                <a:lnTo>
                  <a:pt x="1083" y="5634"/>
                </a:lnTo>
                <a:lnTo>
                  <a:pt x="1052" y="5651"/>
                </a:lnTo>
                <a:lnTo>
                  <a:pt x="1017" y="5689"/>
                </a:lnTo>
                <a:lnTo>
                  <a:pt x="985" y="5739"/>
                </a:lnTo>
                <a:lnTo>
                  <a:pt x="935" y="5841"/>
                </a:lnTo>
                <a:lnTo>
                  <a:pt x="868" y="5899"/>
                </a:lnTo>
                <a:lnTo>
                  <a:pt x="815" y="6004"/>
                </a:lnTo>
                <a:lnTo>
                  <a:pt x="759" y="6091"/>
                </a:lnTo>
                <a:lnTo>
                  <a:pt x="742" y="6161"/>
                </a:lnTo>
                <a:lnTo>
                  <a:pt x="720" y="6163"/>
                </a:lnTo>
                <a:lnTo>
                  <a:pt x="662" y="6216"/>
                </a:lnTo>
                <a:lnTo>
                  <a:pt x="649" y="6244"/>
                </a:lnTo>
                <a:lnTo>
                  <a:pt x="642" y="6249"/>
                </a:lnTo>
                <a:lnTo>
                  <a:pt x="627" y="6279"/>
                </a:lnTo>
                <a:lnTo>
                  <a:pt x="617" y="6313"/>
                </a:lnTo>
                <a:lnTo>
                  <a:pt x="622" y="6329"/>
                </a:lnTo>
                <a:lnTo>
                  <a:pt x="637" y="6336"/>
                </a:lnTo>
                <a:lnTo>
                  <a:pt x="642" y="6354"/>
                </a:lnTo>
                <a:lnTo>
                  <a:pt x="638" y="6378"/>
                </a:lnTo>
                <a:lnTo>
                  <a:pt x="626" y="6401"/>
                </a:lnTo>
                <a:lnTo>
                  <a:pt x="660" y="6463"/>
                </a:lnTo>
                <a:lnTo>
                  <a:pt x="681" y="6538"/>
                </a:lnTo>
                <a:lnTo>
                  <a:pt x="687" y="6634"/>
                </a:lnTo>
                <a:lnTo>
                  <a:pt x="673" y="6759"/>
                </a:lnTo>
                <a:lnTo>
                  <a:pt x="622" y="6929"/>
                </a:lnTo>
                <a:lnTo>
                  <a:pt x="616" y="6962"/>
                </a:lnTo>
                <a:lnTo>
                  <a:pt x="607" y="7036"/>
                </a:lnTo>
                <a:lnTo>
                  <a:pt x="595" y="7110"/>
                </a:lnTo>
                <a:lnTo>
                  <a:pt x="576" y="7143"/>
                </a:lnTo>
                <a:lnTo>
                  <a:pt x="569" y="7162"/>
                </a:lnTo>
                <a:lnTo>
                  <a:pt x="560" y="7204"/>
                </a:lnTo>
                <a:lnTo>
                  <a:pt x="558" y="7246"/>
                </a:lnTo>
                <a:lnTo>
                  <a:pt x="568" y="7265"/>
                </a:lnTo>
                <a:lnTo>
                  <a:pt x="580" y="7262"/>
                </a:lnTo>
                <a:lnTo>
                  <a:pt x="640" y="7212"/>
                </a:lnTo>
                <a:lnTo>
                  <a:pt x="654" y="7191"/>
                </a:lnTo>
                <a:lnTo>
                  <a:pt x="688" y="7115"/>
                </a:lnTo>
                <a:lnTo>
                  <a:pt x="733" y="7054"/>
                </a:lnTo>
                <a:lnTo>
                  <a:pt x="750" y="7024"/>
                </a:lnTo>
                <a:lnTo>
                  <a:pt x="804" y="6902"/>
                </a:lnTo>
                <a:lnTo>
                  <a:pt x="788" y="6871"/>
                </a:lnTo>
                <a:lnTo>
                  <a:pt x="773" y="6805"/>
                </a:lnTo>
                <a:lnTo>
                  <a:pt x="770" y="6741"/>
                </a:lnTo>
                <a:lnTo>
                  <a:pt x="785" y="6711"/>
                </a:lnTo>
                <a:lnTo>
                  <a:pt x="809" y="6700"/>
                </a:lnTo>
                <a:lnTo>
                  <a:pt x="835" y="6672"/>
                </a:lnTo>
                <a:lnTo>
                  <a:pt x="861" y="6634"/>
                </a:lnTo>
                <a:lnTo>
                  <a:pt x="882" y="6594"/>
                </a:lnTo>
                <a:lnTo>
                  <a:pt x="911" y="6509"/>
                </a:lnTo>
                <a:lnTo>
                  <a:pt x="917" y="6496"/>
                </a:lnTo>
                <a:lnTo>
                  <a:pt x="917" y="6483"/>
                </a:lnTo>
                <a:lnTo>
                  <a:pt x="941" y="6425"/>
                </a:lnTo>
                <a:lnTo>
                  <a:pt x="956" y="6396"/>
                </a:lnTo>
                <a:lnTo>
                  <a:pt x="989" y="6377"/>
                </a:lnTo>
                <a:lnTo>
                  <a:pt x="997" y="6363"/>
                </a:lnTo>
                <a:lnTo>
                  <a:pt x="1059" y="6228"/>
                </a:lnTo>
                <a:lnTo>
                  <a:pt x="1076" y="6181"/>
                </a:lnTo>
                <a:lnTo>
                  <a:pt x="1083" y="6124"/>
                </a:lnTo>
                <a:lnTo>
                  <a:pt x="1085" y="6066"/>
                </a:lnTo>
                <a:lnTo>
                  <a:pt x="1092" y="6039"/>
                </a:lnTo>
                <a:lnTo>
                  <a:pt x="1129" y="5991"/>
                </a:lnTo>
                <a:lnTo>
                  <a:pt x="1141" y="5949"/>
                </a:lnTo>
                <a:lnTo>
                  <a:pt x="1151" y="5845"/>
                </a:lnTo>
                <a:lnTo>
                  <a:pt x="1164" y="5824"/>
                </a:lnTo>
                <a:lnTo>
                  <a:pt x="1179" y="5808"/>
                </a:lnTo>
                <a:lnTo>
                  <a:pt x="1216" y="5732"/>
                </a:lnTo>
                <a:lnTo>
                  <a:pt x="1237" y="5702"/>
                </a:lnTo>
                <a:lnTo>
                  <a:pt x="1306" y="5677"/>
                </a:lnTo>
                <a:lnTo>
                  <a:pt x="1326" y="5645"/>
                </a:lnTo>
                <a:lnTo>
                  <a:pt x="1343" y="5607"/>
                </a:lnTo>
                <a:lnTo>
                  <a:pt x="1408" y="5510"/>
                </a:lnTo>
                <a:lnTo>
                  <a:pt x="1452" y="5478"/>
                </a:lnTo>
                <a:lnTo>
                  <a:pt x="1497" y="5464"/>
                </a:lnTo>
                <a:lnTo>
                  <a:pt x="1510" y="5441"/>
                </a:lnTo>
                <a:lnTo>
                  <a:pt x="1543" y="5331"/>
                </a:lnTo>
                <a:lnTo>
                  <a:pt x="1562" y="5293"/>
                </a:lnTo>
                <a:lnTo>
                  <a:pt x="1586" y="5286"/>
                </a:lnTo>
                <a:lnTo>
                  <a:pt x="1638" y="5288"/>
                </a:lnTo>
                <a:lnTo>
                  <a:pt x="1669" y="5240"/>
                </a:lnTo>
                <a:lnTo>
                  <a:pt x="1697" y="5231"/>
                </a:lnTo>
                <a:lnTo>
                  <a:pt x="1709" y="5221"/>
                </a:lnTo>
                <a:lnTo>
                  <a:pt x="1714" y="5208"/>
                </a:lnTo>
                <a:lnTo>
                  <a:pt x="1726" y="5166"/>
                </a:lnTo>
                <a:lnTo>
                  <a:pt x="1732" y="5149"/>
                </a:lnTo>
                <a:lnTo>
                  <a:pt x="1833" y="4971"/>
                </a:lnTo>
                <a:lnTo>
                  <a:pt x="1882" y="4769"/>
                </a:lnTo>
                <a:lnTo>
                  <a:pt x="1988" y="4521"/>
                </a:lnTo>
                <a:lnTo>
                  <a:pt x="2012" y="4413"/>
                </a:lnTo>
                <a:lnTo>
                  <a:pt x="2040" y="4130"/>
                </a:lnTo>
                <a:lnTo>
                  <a:pt x="2065" y="4011"/>
                </a:lnTo>
                <a:lnTo>
                  <a:pt x="2100" y="3962"/>
                </a:lnTo>
                <a:lnTo>
                  <a:pt x="2341" y="3879"/>
                </a:lnTo>
                <a:lnTo>
                  <a:pt x="2384" y="3885"/>
                </a:lnTo>
                <a:lnTo>
                  <a:pt x="2428" y="3915"/>
                </a:lnTo>
                <a:lnTo>
                  <a:pt x="2447" y="3941"/>
                </a:lnTo>
                <a:lnTo>
                  <a:pt x="2462" y="3974"/>
                </a:lnTo>
                <a:lnTo>
                  <a:pt x="2480" y="4000"/>
                </a:lnTo>
                <a:lnTo>
                  <a:pt x="2570" y="4027"/>
                </a:lnTo>
                <a:lnTo>
                  <a:pt x="2591" y="4011"/>
                </a:lnTo>
                <a:lnTo>
                  <a:pt x="2589" y="3983"/>
                </a:lnTo>
                <a:lnTo>
                  <a:pt x="2596" y="3937"/>
                </a:lnTo>
                <a:lnTo>
                  <a:pt x="2621" y="3840"/>
                </a:lnTo>
                <a:lnTo>
                  <a:pt x="2634" y="3811"/>
                </a:lnTo>
                <a:lnTo>
                  <a:pt x="2651" y="3780"/>
                </a:lnTo>
                <a:lnTo>
                  <a:pt x="2671" y="3755"/>
                </a:lnTo>
                <a:lnTo>
                  <a:pt x="2687" y="3745"/>
                </a:lnTo>
                <a:lnTo>
                  <a:pt x="2750" y="3684"/>
                </a:lnTo>
                <a:lnTo>
                  <a:pt x="2761" y="3684"/>
                </a:lnTo>
                <a:lnTo>
                  <a:pt x="2769" y="3671"/>
                </a:lnTo>
                <a:lnTo>
                  <a:pt x="2823" y="3623"/>
                </a:lnTo>
                <a:lnTo>
                  <a:pt x="2842" y="3649"/>
                </a:lnTo>
                <a:lnTo>
                  <a:pt x="2862" y="3646"/>
                </a:lnTo>
                <a:lnTo>
                  <a:pt x="2904" y="3623"/>
                </a:lnTo>
                <a:lnTo>
                  <a:pt x="2913" y="3630"/>
                </a:lnTo>
                <a:lnTo>
                  <a:pt x="2925" y="3665"/>
                </a:lnTo>
                <a:lnTo>
                  <a:pt x="2934" y="3673"/>
                </a:lnTo>
                <a:lnTo>
                  <a:pt x="2973" y="3673"/>
                </a:lnTo>
                <a:lnTo>
                  <a:pt x="3012" y="3688"/>
                </a:lnTo>
                <a:lnTo>
                  <a:pt x="3091" y="3756"/>
                </a:lnTo>
                <a:lnTo>
                  <a:pt x="3128" y="3772"/>
                </a:lnTo>
                <a:lnTo>
                  <a:pt x="3156" y="3807"/>
                </a:lnTo>
                <a:lnTo>
                  <a:pt x="3215" y="3950"/>
                </a:lnTo>
                <a:lnTo>
                  <a:pt x="3247" y="3961"/>
                </a:lnTo>
                <a:lnTo>
                  <a:pt x="3261" y="3930"/>
                </a:lnTo>
                <a:lnTo>
                  <a:pt x="3269" y="3880"/>
                </a:lnTo>
                <a:lnTo>
                  <a:pt x="3272" y="3830"/>
                </a:lnTo>
                <a:lnTo>
                  <a:pt x="3271" y="3794"/>
                </a:lnTo>
                <a:lnTo>
                  <a:pt x="3262" y="3734"/>
                </a:lnTo>
                <a:lnTo>
                  <a:pt x="3238" y="3674"/>
                </a:lnTo>
                <a:lnTo>
                  <a:pt x="3232" y="3623"/>
                </a:lnTo>
                <a:lnTo>
                  <a:pt x="3259" y="3639"/>
                </a:lnTo>
                <a:lnTo>
                  <a:pt x="3282" y="3688"/>
                </a:lnTo>
                <a:lnTo>
                  <a:pt x="3294" y="3760"/>
                </a:lnTo>
                <a:lnTo>
                  <a:pt x="3286" y="3840"/>
                </a:lnTo>
                <a:lnTo>
                  <a:pt x="3297" y="3846"/>
                </a:lnTo>
                <a:lnTo>
                  <a:pt x="3304" y="3857"/>
                </a:lnTo>
                <a:lnTo>
                  <a:pt x="3318" y="3891"/>
                </a:lnTo>
                <a:lnTo>
                  <a:pt x="3308" y="4002"/>
                </a:lnTo>
                <a:lnTo>
                  <a:pt x="3342" y="4036"/>
                </a:lnTo>
                <a:lnTo>
                  <a:pt x="3477" y="3994"/>
                </a:lnTo>
                <a:lnTo>
                  <a:pt x="3506" y="3997"/>
                </a:lnTo>
                <a:lnTo>
                  <a:pt x="3518" y="4023"/>
                </a:lnTo>
                <a:lnTo>
                  <a:pt x="3523" y="4045"/>
                </a:lnTo>
                <a:lnTo>
                  <a:pt x="3537" y="4057"/>
                </a:lnTo>
                <a:lnTo>
                  <a:pt x="3564" y="4060"/>
                </a:lnTo>
                <a:lnTo>
                  <a:pt x="3577" y="4052"/>
                </a:lnTo>
                <a:lnTo>
                  <a:pt x="3584" y="4038"/>
                </a:lnTo>
                <a:lnTo>
                  <a:pt x="3589" y="4023"/>
                </a:lnTo>
                <a:lnTo>
                  <a:pt x="3596" y="4011"/>
                </a:lnTo>
                <a:lnTo>
                  <a:pt x="3606" y="4002"/>
                </a:lnTo>
                <a:lnTo>
                  <a:pt x="3651" y="3980"/>
                </a:lnTo>
                <a:lnTo>
                  <a:pt x="3672" y="3947"/>
                </a:lnTo>
                <a:lnTo>
                  <a:pt x="3684" y="3939"/>
                </a:lnTo>
                <a:lnTo>
                  <a:pt x="3688" y="3932"/>
                </a:lnTo>
                <a:lnTo>
                  <a:pt x="3698" y="3900"/>
                </a:lnTo>
                <a:lnTo>
                  <a:pt x="3704" y="3891"/>
                </a:lnTo>
                <a:lnTo>
                  <a:pt x="3710" y="3894"/>
                </a:lnTo>
                <a:lnTo>
                  <a:pt x="3720" y="3914"/>
                </a:lnTo>
                <a:lnTo>
                  <a:pt x="3745" y="3918"/>
                </a:lnTo>
                <a:lnTo>
                  <a:pt x="3750" y="3915"/>
                </a:lnTo>
                <a:lnTo>
                  <a:pt x="3756" y="3895"/>
                </a:lnTo>
                <a:lnTo>
                  <a:pt x="3756" y="3876"/>
                </a:lnTo>
                <a:lnTo>
                  <a:pt x="3753" y="3864"/>
                </a:lnTo>
                <a:lnTo>
                  <a:pt x="3752" y="3848"/>
                </a:lnTo>
                <a:lnTo>
                  <a:pt x="3751" y="3832"/>
                </a:lnTo>
                <a:lnTo>
                  <a:pt x="3753" y="3814"/>
                </a:lnTo>
                <a:lnTo>
                  <a:pt x="3762" y="3783"/>
                </a:lnTo>
                <a:lnTo>
                  <a:pt x="3771" y="3766"/>
                </a:lnTo>
                <a:lnTo>
                  <a:pt x="3791" y="3751"/>
                </a:lnTo>
                <a:lnTo>
                  <a:pt x="3800" y="3733"/>
                </a:lnTo>
                <a:lnTo>
                  <a:pt x="3812" y="3689"/>
                </a:lnTo>
                <a:lnTo>
                  <a:pt x="3823" y="3634"/>
                </a:lnTo>
                <a:lnTo>
                  <a:pt x="3831" y="3571"/>
                </a:lnTo>
                <a:lnTo>
                  <a:pt x="3835" y="3501"/>
                </a:lnTo>
                <a:lnTo>
                  <a:pt x="3838" y="3500"/>
                </a:lnTo>
                <a:lnTo>
                  <a:pt x="3843" y="3483"/>
                </a:lnTo>
                <a:lnTo>
                  <a:pt x="3845" y="3463"/>
                </a:lnTo>
                <a:lnTo>
                  <a:pt x="3839" y="3453"/>
                </a:lnTo>
                <a:lnTo>
                  <a:pt x="3837" y="3447"/>
                </a:lnTo>
                <a:lnTo>
                  <a:pt x="3830" y="3422"/>
                </a:lnTo>
                <a:lnTo>
                  <a:pt x="3823" y="3393"/>
                </a:lnTo>
                <a:lnTo>
                  <a:pt x="3814" y="3365"/>
                </a:lnTo>
                <a:lnTo>
                  <a:pt x="3811" y="3342"/>
                </a:lnTo>
                <a:lnTo>
                  <a:pt x="3824" y="3332"/>
                </a:lnTo>
                <a:lnTo>
                  <a:pt x="3843" y="3305"/>
                </a:lnTo>
                <a:lnTo>
                  <a:pt x="3863" y="3244"/>
                </a:lnTo>
                <a:lnTo>
                  <a:pt x="3878" y="3178"/>
                </a:lnTo>
                <a:lnTo>
                  <a:pt x="3888" y="3089"/>
                </a:lnTo>
                <a:lnTo>
                  <a:pt x="3871" y="3050"/>
                </a:lnTo>
                <a:lnTo>
                  <a:pt x="3843" y="3024"/>
                </a:lnTo>
                <a:lnTo>
                  <a:pt x="3816" y="3014"/>
                </a:lnTo>
                <a:lnTo>
                  <a:pt x="3808" y="3021"/>
                </a:lnTo>
                <a:lnTo>
                  <a:pt x="3801" y="3055"/>
                </a:lnTo>
                <a:lnTo>
                  <a:pt x="3792" y="3063"/>
                </a:lnTo>
                <a:lnTo>
                  <a:pt x="3785" y="3059"/>
                </a:lnTo>
                <a:lnTo>
                  <a:pt x="3782" y="3052"/>
                </a:lnTo>
                <a:lnTo>
                  <a:pt x="3779" y="3044"/>
                </a:lnTo>
                <a:lnTo>
                  <a:pt x="3774" y="3038"/>
                </a:lnTo>
                <a:lnTo>
                  <a:pt x="3662" y="2978"/>
                </a:lnTo>
                <a:lnTo>
                  <a:pt x="3315" y="2583"/>
                </a:lnTo>
                <a:lnTo>
                  <a:pt x="3070" y="2334"/>
                </a:lnTo>
                <a:lnTo>
                  <a:pt x="2899" y="2079"/>
                </a:lnTo>
                <a:lnTo>
                  <a:pt x="2837" y="1939"/>
                </a:lnTo>
                <a:lnTo>
                  <a:pt x="2813" y="1846"/>
                </a:lnTo>
                <a:lnTo>
                  <a:pt x="2797" y="1794"/>
                </a:lnTo>
                <a:lnTo>
                  <a:pt x="2764" y="1748"/>
                </a:lnTo>
                <a:lnTo>
                  <a:pt x="2746" y="1694"/>
                </a:lnTo>
                <a:lnTo>
                  <a:pt x="2731" y="1629"/>
                </a:lnTo>
                <a:lnTo>
                  <a:pt x="2722" y="1573"/>
                </a:lnTo>
                <a:lnTo>
                  <a:pt x="2723" y="1551"/>
                </a:lnTo>
                <a:lnTo>
                  <a:pt x="2729" y="1549"/>
                </a:lnTo>
                <a:lnTo>
                  <a:pt x="2735" y="1549"/>
                </a:lnTo>
                <a:lnTo>
                  <a:pt x="2738" y="1536"/>
                </a:lnTo>
                <a:lnTo>
                  <a:pt x="2736" y="1515"/>
                </a:lnTo>
                <a:lnTo>
                  <a:pt x="2733" y="1504"/>
                </a:lnTo>
                <a:lnTo>
                  <a:pt x="2731" y="1498"/>
                </a:lnTo>
                <a:lnTo>
                  <a:pt x="2725" y="1460"/>
                </a:lnTo>
                <a:lnTo>
                  <a:pt x="2716" y="1434"/>
                </a:lnTo>
                <a:lnTo>
                  <a:pt x="2695" y="1388"/>
                </a:lnTo>
                <a:lnTo>
                  <a:pt x="2682" y="1341"/>
                </a:lnTo>
                <a:lnTo>
                  <a:pt x="2661" y="1180"/>
                </a:lnTo>
                <a:lnTo>
                  <a:pt x="2642" y="1115"/>
                </a:lnTo>
                <a:lnTo>
                  <a:pt x="2622" y="1059"/>
                </a:lnTo>
                <a:lnTo>
                  <a:pt x="2605" y="993"/>
                </a:lnTo>
                <a:lnTo>
                  <a:pt x="2598" y="898"/>
                </a:lnTo>
                <a:lnTo>
                  <a:pt x="2602" y="809"/>
                </a:lnTo>
                <a:lnTo>
                  <a:pt x="2611" y="760"/>
                </a:lnTo>
                <a:lnTo>
                  <a:pt x="2626" y="741"/>
                </a:lnTo>
                <a:lnTo>
                  <a:pt x="2645" y="739"/>
                </a:lnTo>
                <a:lnTo>
                  <a:pt x="2666" y="760"/>
                </a:lnTo>
                <a:lnTo>
                  <a:pt x="2677" y="765"/>
                </a:lnTo>
                <a:lnTo>
                  <a:pt x="2687" y="750"/>
                </a:lnTo>
                <a:lnTo>
                  <a:pt x="2689" y="725"/>
                </a:lnTo>
                <a:lnTo>
                  <a:pt x="2684" y="697"/>
                </a:lnTo>
                <a:lnTo>
                  <a:pt x="2677" y="675"/>
                </a:lnTo>
                <a:lnTo>
                  <a:pt x="2672" y="665"/>
                </a:lnTo>
                <a:lnTo>
                  <a:pt x="2671" y="626"/>
                </a:lnTo>
                <a:lnTo>
                  <a:pt x="2656" y="454"/>
                </a:lnTo>
                <a:lnTo>
                  <a:pt x="2615" y="432"/>
                </a:lnTo>
                <a:lnTo>
                  <a:pt x="2598" y="419"/>
                </a:lnTo>
                <a:lnTo>
                  <a:pt x="2542" y="434"/>
                </a:lnTo>
                <a:lnTo>
                  <a:pt x="2527" y="422"/>
                </a:lnTo>
                <a:lnTo>
                  <a:pt x="2497" y="388"/>
                </a:lnTo>
                <a:lnTo>
                  <a:pt x="2469" y="371"/>
                </a:lnTo>
                <a:lnTo>
                  <a:pt x="2459" y="370"/>
                </a:lnTo>
                <a:lnTo>
                  <a:pt x="2438" y="378"/>
                </a:lnTo>
                <a:lnTo>
                  <a:pt x="2433" y="373"/>
                </a:lnTo>
                <a:lnTo>
                  <a:pt x="2428" y="372"/>
                </a:lnTo>
                <a:lnTo>
                  <a:pt x="2424" y="373"/>
                </a:lnTo>
                <a:lnTo>
                  <a:pt x="2419" y="378"/>
                </a:lnTo>
                <a:lnTo>
                  <a:pt x="2416" y="414"/>
                </a:lnTo>
                <a:lnTo>
                  <a:pt x="2416" y="463"/>
                </a:lnTo>
                <a:lnTo>
                  <a:pt x="2413" y="498"/>
                </a:lnTo>
                <a:lnTo>
                  <a:pt x="2431" y="524"/>
                </a:lnTo>
                <a:lnTo>
                  <a:pt x="2428" y="546"/>
                </a:lnTo>
                <a:lnTo>
                  <a:pt x="2414" y="559"/>
                </a:lnTo>
                <a:lnTo>
                  <a:pt x="2399" y="561"/>
                </a:lnTo>
                <a:lnTo>
                  <a:pt x="2383" y="548"/>
                </a:lnTo>
                <a:lnTo>
                  <a:pt x="2325" y="471"/>
                </a:lnTo>
                <a:lnTo>
                  <a:pt x="2283" y="467"/>
                </a:lnTo>
                <a:lnTo>
                  <a:pt x="2195" y="521"/>
                </a:lnTo>
                <a:lnTo>
                  <a:pt x="2192" y="557"/>
                </a:lnTo>
                <a:lnTo>
                  <a:pt x="2188" y="575"/>
                </a:lnTo>
                <a:lnTo>
                  <a:pt x="2183" y="575"/>
                </a:lnTo>
                <a:lnTo>
                  <a:pt x="2174" y="560"/>
                </a:lnTo>
                <a:lnTo>
                  <a:pt x="2165" y="588"/>
                </a:lnTo>
                <a:lnTo>
                  <a:pt x="2153" y="607"/>
                </a:lnTo>
                <a:lnTo>
                  <a:pt x="2129" y="627"/>
                </a:lnTo>
                <a:lnTo>
                  <a:pt x="2131" y="635"/>
                </a:lnTo>
                <a:lnTo>
                  <a:pt x="2134" y="641"/>
                </a:lnTo>
                <a:lnTo>
                  <a:pt x="2137" y="645"/>
                </a:lnTo>
                <a:lnTo>
                  <a:pt x="2140" y="650"/>
                </a:lnTo>
                <a:lnTo>
                  <a:pt x="2137" y="658"/>
                </a:lnTo>
                <a:lnTo>
                  <a:pt x="2130" y="667"/>
                </a:lnTo>
                <a:lnTo>
                  <a:pt x="2127" y="675"/>
                </a:lnTo>
                <a:lnTo>
                  <a:pt x="2143" y="691"/>
                </a:lnTo>
                <a:lnTo>
                  <a:pt x="2124" y="710"/>
                </a:lnTo>
                <a:lnTo>
                  <a:pt x="2109" y="685"/>
                </a:lnTo>
                <a:lnTo>
                  <a:pt x="2082" y="595"/>
                </a:lnTo>
                <a:lnTo>
                  <a:pt x="2065" y="560"/>
                </a:lnTo>
                <a:lnTo>
                  <a:pt x="1983" y="449"/>
                </a:lnTo>
                <a:lnTo>
                  <a:pt x="1955" y="393"/>
                </a:lnTo>
                <a:lnTo>
                  <a:pt x="1931" y="323"/>
                </a:lnTo>
                <a:lnTo>
                  <a:pt x="1883" y="148"/>
                </a:lnTo>
                <a:lnTo>
                  <a:pt x="1852" y="75"/>
                </a:lnTo>
                <a:lnTo>
                  <a:pt x="1816" y="24"/>
                </a:lnTo>
                <a:lnTo>
                  <a:pt x="1776" y="2"/>
                </a:lnTo>
                <a:lnTo>
                  <a:pt x="1752" y="10"/>
                </a:lnTo>
                <a:lnTo>
                  <a:pt x="1738" y="37"/>
                </a:lnTo>
                <a:lnTo>
                  <a:pt x="1713" y="117"/>
                </a:lnTo>
                <a:lnTo>
                  <a:pt x="1710" y="132"/>
                </a:lnTo>
                <a:lnTo>
                  <a:pt x="1709" y="145"/>
                </a:lnTo>
                <a:lnTo>
                  <a:pt x="1704" y="149"/>
                </a:lnTo>
                <a:lnTo>
                  <a:pt x="1676" y="132"/>
                </a:lnTo>
                <a:lnTo>
                  <a:pt x="1651" y="129"/>
                </a:lnTo>
                <a:lnTo>
                  <a:pt x="1639" y="132"/>
                </a:lnTo>
                <a:lnTo>
                  <a:pt x="1621" y="99"/>
                </a:lnTo>
                <a:lnTo>
                  <a:pt x="1602" y="72"/>
                </a:lnTo>
                <a:lnTo>
                  <a:pt x="1582" y="57"/>
                </a:lnTo>
                <a:lnTo>
                  <a:pt x="1560" y="56"/>
                </a:lnTo>
                <a:lnTo>
                  <a:pt x="1533" y="89"/>
                </a:lnTo>
                <a:lnTo>
                  <a:pt x="1508" y="200"/>
                </a:lnTo>
                <a:lnTo>
                  <a:pt x="1486" y="236"/>
                </a:lnTo>
                <a:lnTo>
                  <a:pt x="1471" y="252"/>
                </a:lnTo>
                <a:lnTo>
                  <a:pt x="1461" y="289"/>
                </a:lnTo>
                <a:lnTo>
                  <a:pt x="1451" y="332"/>
                </a:lnTo>
                <a:lnTo>
                  <a:pt x="1439" y="368"/>
                </a:lnTo>
                <a:lnTo>
                  <a:pt x="1429" y="374"/>
                </a:lnTo>
                <a:lnTo>
                  <a:pt x="1408" y="366"/>
                </a:lnTo>
                <a:lnTo>
                  <a:pt x="1396" y="378"/>
                </a:lnTo>
                <a:lnTo>
                  <a:pt x="1384" y="407"/>
                </a:lnTo>
                <a:lnTo>
                  <a:pt x="1374" y="406"/>
                </a:lnTo>
                <a:lnTo>
                  <a:pt x="1363" y="397"/>
                </a:lnTo>
                <a:lnTo>
                  <a:pt x="1351" y="398"/>
                </a:lnTo>
                <a:lnTo>
                  <a:pt x="1338" y="416"/>
                </a:lnTo>
                <a:lnTo>
                  <a:pt x="1313" y="467"/>
                </a:lnTo>
                <a:lnTo>
                  <a:pt x="1304" y="478"/>
                </a:lnTo>
                <a:lnTo>
                  <a:pt x="1291" y="470"/>
                </a:lnTo>
                <a:lnTo>
                  <a:pt x="1271" y="427"/>
                </a:lnTo>
                <a:lnTo>
                  <a:pt x="1260" y="414"/>
                </a:lnTo>
                <a:lnTo>
                  <a:pt x="1247" y="424"/>
                </a:lnTo>
                <a:lnTo>
                  <a:pt x="1222" y="482"/>
                </a:lnTo>
                <a:lnTo>
                  <a:pt x="1211" y="502"/>
                </a:lnTo>
                <a:lnTo>
                  <a:pt x="1189" y="508"/>
                </a:lnTo>
                <a:lnTo>
                  <a:pt x="1083" y="466"/>
                </a:lnTo>
                <a:lnTo>
                  <a:pt x="1063" y="472"/>
                </a:lnTo>
                <a:lnTo>
                  <a:pt x="1044" y="503"/>
                </a:lnTo>
                <a:lnTo>
                  <a:pt x="1012" y="586"/>
                </a:lnTo>
                <a:lnTo>
                  <a:pt x="1004" y="600"/>
                </a:lnTo>
                <a:lnTo>
                  <a:pt x="997" y="617"/>
                </a:lnTo>
                <a:lnTo>
                  <a:pt x="992" y="641"/>
                </a:lnTo>
                <a:lnTo>
                  <a:pt x="994" y="655"/>
                </a:lnTo>
                <a:lnTo>
                  <a:pt x="1008" y="675"/>
                </a:lnTo>
                <a:lnTo>
                  <a:pt x="1011" y="687"/>
                </a:lnTo>
                <a:lnTo>
                  <a:pt x="1010" y="708"/>
                </a:lnTo>
                <a:lnTo>
                  <a:pt x="1005" y="739"/>
                </a:lnTo>
                <a:lnTo>
                  <a:pt x="1004" y="758"/>
                </a:lnTo>
                <a:lnTo>
                  <a:pt x="1002" y="806"/>
                </a:lnTo>
                <a:lnTo>
                  <a:pt x="997" y="871"/>
                </a:lnTo>
                <a:lnTo>
                  <a:pt x="988" y="936"/>
                </a:lnTo>
                <a:lnTo>
                  <a:pt x="973" y="986"/>
                </a:lnTo>
                <a:lnTo>
                  <a:pt x="919" y="1025"/>
                </a:lnTo>
                <a:lnTo>
                  <a:pt x="803" y="1013"/>
                </a:lnTo>
                <a:lnTo>
                  <a:pt x="756" y="1110"/>
                </a:lnTo>
                <a:lnTo>
                  <a:pt x="740" y="1197"/>
                </a:lnTo>
                <a:lnTo>
                  <a:pt x="736" y="1274"/>
                </a:lnTo>
                <a:lnTo>
                  <a:pt x="744" y="1346"/>
                </a:lnTo>
                <a:lnTo>
                  <a:pt x="756" y="1384"/>
                </a:lnTo>
                <a:lnTo>
                  <a:pt x="785" y="1378"/>
                </a:lnTo>
                <a:lnTo>
                  <a:pt x="805" y="1393"/>
                </a:lnTo>
                <a:lnTo>
                  <a:pt x="836" y="1460"/>
                </a:lnTo>
                <a:lnTo>
                  <a:pt x="879" y="1486"/>
                </a:lnTo>
                <a:lnTo>
                  <a:pt x="899" y="1507"/>
                </a:lnTo>
                <a:lnTo>
                  <a:pt x="917" y="1518"/>
                </a:lnTo>
                <a:lnTo>
                  <a:pt x="913" y="1570"/>
                </a:lnTo>
                <a:lnTo>
                  <a:pt x="903" y="1615"/>
                </a:lnTo>
                <a:lnTo>
                  <a:pt x="967" y="1730"/>
                </a:lnTo>
                <a:lnTo>
                  <a:pt x="1019" y="1793"/>
                </a:lnTo>
                <a:lnTo>
                  <a:pt x="1030" y="1821"/>
                </a:lnTo>
                <a:lnTo>
                  <a:pt x="1051" y="1744"/>
                </a:lnTo>
                <a:lnTo>
                  <a:pt x="1051" y="1771"/>
                </a:lnTo>
                <a:lnTo>
                  <a:pt x="1052" y="1797"/>
                </a:lnTo>
                <a:lnTo>
                  <a:pt x="1055" y="1821"/>
                </a:lnTo>
                <a:lnTo>
                  <a:pt x="1059" y="1842"/>
                </a:lnTo>
                <a:lnTo>
                  <a:pt x="1054" y="1884"/>
                </a:lnTo>
                <a:lnTo>
                  <a:pt x="1058" y="1977"/>
                </a:lnTo>
                <a:lnTo>
                  <a:pt x="1051" y="2012"/>
                </a:lnTo>
                <a:lnTo>
                  <a:pt x="1063" y="2064"/>
                </a:lnTo>
                <a:lnTo>
                  <a:pt x="1069" y="2125"/>
                </a:lnTo>
                <a:lnTo>
                  <a:pt x="1074" y="2258"/>
                </a:lnTo>
                <a:lnTo>
                  <a:pt x="1093" y="2432"/>
                </a:lnTo>
                <a:lnTo>
                  <a:pt x="1097" y="2504"/>
                </a:lnTo>
                <a:lnTo>
                  <a:pt x="1098" y="2579"/>
                </a:lnTo>
                <a:lnTo>
                  <a:pt x="1092" y="2654"/>
                </a:lnTo>
                <a:lnTo>
                  <a:pt x="1082" y="2715"/>
                </a:lnTo>
                <a:lnTo>
                  <a:pt x="1067" y="2749"/>
                </a:lnTo>
                <a:lnTo>
                  <a:pt x="1046" y="2754"/>
                </a:lnTo>
                <a:lnTo>
                  <a:pt x="1022" y="2739"/>
                </a:lnTo>
                <a:lnTo>
                  <a:pt x="1001" y="2710"/>
                </a:lnTo>
                <a:lnTo>
                  <a:pt x="989" y="2674"/>
                </a:lnTo>
                <a:lnTo>
                  <a:pt x="931" y="2820"/>
                </a:lnTo>
                <a:lnTo>
                  <a:pt x="920" y="2824"/>
                </a:lnTo>
                <a:lnTo>
                  <a:pt x="915" y="2836"/>
                </a:lnTo>
                <a:lnTo>
                  <a:pt x="912" y="2852"/>
                </a:lnTo>
                <a:lnTo>
                  <a:pt x="906" y="2869"/>
                </a:lnTo>
                <a:lnTo>
                  <a:pt x="874" y="2917"/>
                </a:lnTo>
                <a:lnTo>
                  <a:pt x="844" y="2980"/>
                </a:lnTo>
                <a:lnTo>
                  <a:pt x="825" y="3004"/>
                </a:lnTo>
                <a:lnTo>
                  <a:pt x="754" y="3021"/>
                </a:lnTo>
                <a:lnTo>
                  <a:pt x="741" y="3050"/>
                </a:lnTo>
                <a:lnTo>
                  <a:pt x="758" y="3111"/>
                </a:lnTo>
                <a:lnTo>
                  <a:pt x="747" y="3189"/>
                </a:lnTo>
                <a:lnTo>
                  <a:pt x="742" y="3258"/>
                </a:lnTo>
                <a:lnTo>
                  <a:pt x="745" y="3321"/>
                </a:lnTo>
                <a:lnTo>
                  <a:pt x="758" y="3382"/>
                </a:lnTo>
                <a:lnTo>
                  <a:pt x="737" y="3461"/>
                </a:lnTo>
                <a:lnTo>
                  <a:pt x="737" y="3490"/>
                </a:lnTo>
                <a:lnTo>
                  <a:pt x="754" y="3501"/>
                </a:lnTo>
                <a:lnTo>
                  <a:pt x="762" y="3517"/>
                </a:lnTo>
                <a:lnTo>
                  <a:pt x="743" y="3610"/>
                </a:lnTo>
                <a:lnTo>
                  <a:pt x="746" y="3661"/>
                </a:lnTo>
                <a:lnTo>
                  <a:pt x="762" y="3741"/>
                </a:lnTo>
                <a:lnTo>
                  <a:pt x="772" y="3778"/>
                </a:lnTo>
                <a:lnTo>
                  <a:pt x="801" y="3813"/>
                </a:lnTo>
                <a:lnTo>
                  <a:pt x="802" y="3854"/>
                </a:lnTo>
                <a:lnTo>
                  <a:pt x="795" y="3896"/>
                </a:lnTo>
                <a:lnTo>
                  <a:pt x="785" y="3915"/>
                </a:lnTo>
                <a:lnTo>
                  <a:pt x="768" y="3919"/>
                </a:lnTo>
                <a:lnTo>
                  <a:pt x="758" y="3933"/>
                </a:lnTo>
                <a:lnTo>
                  <a:pt x="755" y="3956"/>
                </a:lnTo>
                <a:lnTo>
                  <a:pt x="758" y="3987"/>
                </a:lnTo>
                <a:lnTo>
                  <a:pt x="770" y="4023"/>
                </a:lnTo>
                <a:lnTo>
                  <a:pt x="781" y="4036"/>
                </a:lnTo>
                <a:lnTo>
                  <a:pt x="785" y="4048"/>
                </a:lnTo>
                <a:lnTo>
                  <a:pt x="773" y="4084"/>
                </a:lnTo>
                <a:lnTo>
                  <a:pt x="757" y="4113"/>
                </a:lnTo>
                <a:lnTo>
                  <a:pt x="725" y="4150"/>
                </a:lnTo>
                <a:lnTo>
                  <a:pt x="712" y="4183"/>
                </a:lnTo>
                <a:lnTo>
                  <a:pt x="715" y="4198"/>
                </a:lnTo>
                <a:lnTo>
                  <a:pt x="722" y="4222"/>
                </a:lnTo>
                <a:lnTo>
                  <a:pt x="722" y="4245"/>
                </a:lnTo>
                <a:lnTo>
                  <a:pt x="707" y="4255"/>
                </a:lnTo>
                <a:lnTo>
                  <a:pt x="698" y="4251"/>
                </a:lnTo>
                <a:lnTo>
                  <a:pt x="690" y="4241"/>
                </a:lnTo>
                <a:lnTo>
                  <a:pt x="684" y="4225"/>
                </a:lnTo>
                <a:lnTo>
                  <a:pt x="680" y="4205"/>
                </a:lnTo>
                <a:lnTo>
                  <a:pt x="673" y="4205"/>
                </a:lnTo>
                <a:lnTo>
                  <a:pt x="664" y="4275"/>
                </a:lnTo>
                <a:lnTo>
                  <a:pt x="657" y="4307"/>
                </a:lnTo>
                <a:lnTo>
                  <a:pt x="649" y="4328"/>
                </a:lnTo>
                <a:lnTo>
                  <a:pt x="642" y="4328"/>
                </a:lnTo>
                <a:lnTo>
                  <a:pt x="640" y="4313"/>
                </a:lnTo>
                <a:lnTo>
                  <a:pt x="635" y="4280"/>
                </a:lnTo>
                <a:lnTo>
                  <a:pt x="635" y="4316"/>
                </a:lnTo>
                <a:lnTo>
                  <a:pt x="634" y="4335"/>
                </a:lnTo>
                <a:lnTo>
                  <a:pt x="629" y="4343"/>
                </a:lnTo>
                <a:lnTo>
                  <a:pt x="618" y="4350"/>
                </a:lnTo>
                <a:lnTo>
                  <a:pt x="618" y="4366"/>
                </a:lnTo>
                <a:lnTo>
                  <a:pt x="619" y="4372"/>
                </a:lnTo>
                <a:lnTo>
                  <a:pt x="622" y="4373"/>
                </a:lnTo>
                <a:lnTo>
                  <a:pt x="626" y="4376"/>
                </a:lnTo>
                <a:lnTo>
                  <a:pt x="615" y="4389"/>
                </a:lnTo>
                <a:lnTo>
                  <a:pt x="612" y="4401"/>
                </a:lnTo>
                <a:lnTo>
                  <a:pt x="611" y="4424"/>
                </a:lnTo>
                <a:lnTo>
                  <a:pt x="619" y="4463"/>
                </a:lnTo>
                <a:lnTo>
                  <a:pt x="558" y="4587"/>
                </a:lnTo>
                <a:lnTo>
                  <a:pt x="541" y="4652"/>
                </a:lnTo>
                <a:lnTo>
                  <a:pt x="531" y="4747"/>
                </a:lnTo>
                <a:lnTo>
                  <a:pt x="506" y="4817"/>
                </a:lnTo>
                <a:lnTo>
                  <a:pt x="471" y="4858"/>
                </a:lnTo>
                <a:lnTo>
                  <a:pt x="430" y="4848"/>
                </a:lnTo>
                <a:lnTo>
                  <a:pt x="426" y="4855"/>
                </a:lnTo>
                <a:lnTo>
                  <a:pt x="417" y="4860"/>
                </a:lnTo>
                <a:lnTo>
                  <a:pt x="434" y="4915"/>
                </a:lnTo>
                <a:cubicBezTo>
                  <a:pt x="434" y="4915"/>
                  <a:pt x="445" y="4992"/>
                  <a:pt x="445" y="4992"/>
                </a:cubicBezTo>
                <a:close/>
                <a:moveTo>
                  <a:pt x="21504" y="16532"/>
                </a:moveTo>
                <a:lnTo>
                  <a:pt x="21494" y="16487"/>
                </a:lnTo>
                <a:lnTo>
                  <a:pt x="21488" y="16439"/>
                </a:lnTo>
                <a:lnTo>
                  <a:pt x="21477" y="16408"/>
                </a:lnTo>
                <a:lnTo>
                  <a:pt x="21436" y="16423"/>
                </a:lnTo>
                <a:lnTo>
                  <a:pt x="21426" y="16395"/>
                </a:lnTo>
                <a:lnTo>
                  <a:pt x="21410" y="16298"/>
                </a:lnTo>
                <a:lnTo>
                  <a:pt x="21392" y="16267"/>
                </a:lnTo>
                <a:lnTo>
                  <a:pt x="21350" y="16258"/>
                </a:lnTo>
                <a:lnTo>
                  <a:pt x="21335" y="16237"/>
                </a:lnTo>
                <a:lnTo>
                  <a:pt x="21328" y="16182"/>
                </a:lnTo>
                <a:lnTo>
                  <a:pt x="21343" y="16082"/>
                </a:lnTo>
                <a:lnTo>
                  <a:pt x="21339" y="16025"/>
                </a:lnTo>
                <a:lnTo>
                  <a:pt x="21339" y="16025"/>
                </a:lnTo>
                <a:lnTo>
                  <a:pt x="21333" y="15956"/>
                </a:lnTo>
                <a:lnTo>
                  <a:pt x="21335" y="15872"/>
                </a:lnTo>
                <a:lnTo>
                  <a:pt x="21342" y="15789"/>
                </a:lnTo>
                <a:lnTo>
                  <a:pt x="21353" y="15721"/>
                </a:lnTo>
                <a:lnTo>
                  <a:pt x="21348" y="15664"/>
                </a:lnTo>
                <a:lnTo>
                  <a:pt x="21323" y="15618"/>
                </a:lnTo>
                <a:lnTo>
                  <a:pt x="21300" y="15557"/>
                </a:lnTo>
                <a:lnTo>
                  <a:pt x="21305" y="15455"/>
                </a:lnTo>
                <a:lnTo>
                  <a:pt x="21314" y="15425"/>
                </a:lnTo>
                <a:lnTo>
                  <a:pt x="21353" y="15350"/>
                </a:lnTo>
                <a:lnTo>
                  <a:pt x="21365" y="15306"/>
                </a:lnTo>
                <a:lnTo>
                  <a:pt x="21362" y="15275"/>
                </a:lnTo>
                <a:lnTo>
                  <a:pt x="21321" y="15154"/>
                </a:lnTo>
                <a:lnTo>
                  <a:pt x="21293" y="15096"/>
                </a:lnTo>
                <a:lnTo>
                  <a:pt x="21261" y="15062"/>
                </a:lnTo>
                <a:lnTo>
                  <a:pt x="21230" y="15070"/>
                </a:lnTo>
                <a:lnTo>
                  <a:pt x="21216" y="15090"/>
                </a:lnTo>
                <a:lnTo>
                  <a:pt x="21198" y="15105"/>
                </a:lnTo>
                <a:lnTo>
                  <a:pt x="21182" y="15101"/>
                </a:lnTo>
                <a:lnTo>
                  <a:pt x="21174" y="15063"/>
                </a:lnTo>
                <a:lnTo>
                  <a:pt x="21175" y="15043"/>
                </a:lnTo>
                <a:lnTo>
                  <a:pt x="21179" y="14988"/>
                </a:lnTo>
                <a:lnTo>
                  <a:pt x="21178" y="14971"/>
                </a:lnTo>
                <a:lnTo>
                  <a:pt x="21170" y="14956"/>
                </a:lnTo>
                <a:lnTo>
                  <a:pt x="21162" y="14959"/>
                </a:lnTo>
                <a:lnTo>
                  <a:pt x="21155" y="14966"/>
                </a:lnTo>
                <a:lnTo>
                  <a:pt x="21146" y="14959"/>
                </a:lnTo>
                <a:lnTo>
                  <a:pt x="21133" y="14921"/>
                </a:lnTo>
                <a:lnTo>
                  <a:pt x="21127" y="14879"/>
                </a:lnTo>
                <a:lnTo>
                  <a:pt x="21123" y="14840"/>
                </a:lnTo>
                <a:lnTo>
                  <a:pt x="21116" y="14809"/>
                </a:lnTo>
                <a:lnTo>
                  <a:pt x="21104" y="14789"/>
                </a:lnTo>
                <a:lnTo>
                  <a:pt x="21063" y="14742"/>
                </a:lnTo>
                <a:lnTo>
                  <a:pt x="21050" y="14732"/>
                </a:lnTo>
                <a:lnTo>
                  <a:pt x="20977" y="14753"/>
                </a:lnTo>
                <a:lnTo>
                  <a:pt x="20937" y="14738"/>
                </a:lnTo>
                <a:lnTo>
                  <a:pt x="20918" y="14663"/>
                </a:lnTo>
                <a:lnTo>
                  <a:pt x="20922" y="14626"/>
                </a:lnTo>
                <a:lnTo>
                  <a:pt x="20934" y="14591"/>
                </a:lnTo>
                <a:lnTo>
                  <a:pt x="20944" y="14554"/>
                </a:lnTo>
                <a:lnTo>
                  <a:pt x="20943" y="14512"/>
                </a:lnTo>
                <a:lnTo>
                  <a:pt x="20937" y="14464"/>
                </a:lnTo>
                <a:lnTo>
                  <a:pt x="20939" y="14421"/>
                </a:lnTo>
                <a:lnTo>
                  <a:pt x="20946" y="14380"/>
                </a:lnTo>
                <a:lnTo>
                  <a:pt x="20956" y="14336"/>
                </a:lnTo>
                <a:lnTo>
                  <a:pt x="20956" y="14335"/>
                </a:lnTo>
                <a:lnTo>
                  <a:pt x="20966" y="14286"/>
                </a:lnTo>
                <a:lnTo>
                  <a:pt x="20994" y="14213"/>
                </a:lnTo>
                <a:lnTo>
                  <a:pt x="21003" y="14161"/>
                </a:lnTo>
                <a:lnTo>
                  <a:pt x="21013" y="14090"/>
                </a:lnTo>
                <a:lnTo>
                  <a:pt x="21024" y="14047"/>
                </a:lnTo>
                <a:lnTo>
                  <a:pt x="21038" y="14019"/>
                </a:lnTo>
                <a:lnTo>
                  <a:pt x="21060" y="13994"/>
                </a:lnTo>
                <a:lnTo>
                  <a:pt x="21066" y="13973"/>
                </a:lnTo>
                <a:lnTo>
                  <a:pt x="21057" y="13909"/>
                </a:lnTo>
                <a:lnTo>
                  <a:pt x="21059" y="13879"/>
                </a:lnTo>
                <a:lnTo>
                  <a:pt x="21068" y="13860"/>
                </a:lnTo>
                <a:lnTo>
                  <a:pt x="21088" y="13840"/>
                </a:lnTo>
                <a:lnTo>
                  <a:pt x="21096" y="13813"/>
                </a:lnTo>
                <a:lnTo>
                  <a:pt x="21104" y="13763"/>
                </a:lnTo>
                <a:lnTo>
                  <a:pt x="21111" y="13697"/>
                </a:lnTo>
                <a:lnTo>
                  <a:pt x="21115" y="13631"/>
                </a:lnTo>
                <a:lnTo>
                  <a:pt x="21110" y="13468"/>
                </a:lnTo>
                <a:lnTo>
                  <a:pt x="21142" y="13382"/>
                </a:lnTo>
                <a:lnTo>
                  <a:pt x="21183" y="13306"/>
                </a:lnTo>
                <a:lnTo>
                  <a:pt x="21208" y="13219"/>
                </a:lnTo>
                <a:lnTo>
                  <a:pt x="21207" y="13165"/>
                </a:lnTo>
                <a:lnTo>
                  <a:pt x="21198" y="13112"/>
                </a:lnTo>
                <a:lnTo>
                  <a:pt x="21185" y="13066"/>
                </a:lnTo>
                <a:lnTo>
                  <a:pt x="21169" y="13033"/>
                </a:lnTo>
                <a:lnTo>
                  <a:pt x="21151" y="13017"/>
                </a:lnTo>
                <a:lnTo>
                  <a:pt x="21137" y="13024"/>
                </a:lnTo>
                <a:lnTo>
                  <a:pt x="21100" y="13076"/>
                </a:lnTo>
                <a:lnTo>
                  <a:pt x="21043" y="13051"/>
                </a:lnTo>
                <a:lnTo>
                  <a:pt x="21027" y="13033"/>
                </a:lnTo>
                <a:lnTo>
                  <a:pt x="21016" y="13016"/>
                </a:lnTo>
                <a:lnTo>
                  <a:pt x="21013" y="12986"/>
                </a:lnTo>
                <a:lnTo>
                  <a:pt x="21017" y="12930"/>
                </a:lnTo>
                <a:lnTo>
                  <a:pt x="21017" y="12898"/>
                </a:lnTo>
                <a:lnTo>
                  <a:pt x="21014" y="12812"/>
                </a:lnTo>
                <a:lnTo>
                  <a:pt x="21014" y="12772"/>
                </a:lnTo>
                <a:lnTo>
                  <a:pt x="21028" y="12634"/>
                </a:lnTo>
                <a:lnTo>
                  <a:pt x="21029" y="12576"/>
                </a:lnTo>
                <a:lnTo>
                  <a:pt x="21019" y="12402"/>
                </a:lnTo>
                <a:lnTo>
                  <a:pt x="21025" y="12267"/>
                </a:lnTo>
                <a:lnTo>
                  <a:pt x="21025" y="12196"/>
                </a:lnTo>
                <a:lnTo>
                  <a:pt x="21017" y="12139"/>
                </a:lnTo>
                <a:lnTo>
                  <a:pt x="21008" y="12117"/>
                </a:lnTo>
                <a:lnTo>
                  <a:pt x="21000" y="12103"/>
                </a:lnTo>
                <a:lnTo>
                  <a:pt x="20979" y="12088"/>
                </a:lnTo>
                <a:lnTo>
                  <a:pt x="20965" y="12070"/>
                </a:lnTo>
                <a:lnTo>
                  <a:pt x="20969" y="12050"/>
                </a:lnTo>
                <a:lnTo>
                  <a:pt x="20979" y="12026"/>
                </a:lnTo>
                <a:lnTo>
                  <a:pt x="20983" y="12001"/>
                </a:lnTo>
                <a:lnTo>
                  <a:pt x="20978" y="11939"/>
                </a:lnTo>
                <a:lnTo>
                  <a:pt x="20972" y="11898"/>
                </a:lnTo>
                <a:lnTo>
                  <a:pt x="20970" y="11855"/>
                </a:lnTo>
                <a:lnTo>
                  <a:pt x="20975" y="11787"/>
                </a:lnTo>
                <a:lnTo>
                  <a:pt x="21005" y="11539"/>
                </a:lnTo>
                <a:lnTo>
                  <a:pt x="21000" y="11438"/>
                </a:lnTo>
                <a:lnTo>
                  <a:pt x="20940" y="11370"/>
                </a:lnTo>
                <a:lnTo>
                  <a:pt x="20922" y="11328"/>
                </a:lnTo>
                <a:lnTo>
                  <a:pt x="20906" y="11276"/>
                </a:lnTo>
                <a:lnTo>
                  <a:pt x="20895" y="11200"/>
                </a:lnTo>
                <a:lnTo>
                  <a:pt x="20891" y="11173"/>
                </a:lnTo>
                <a:lnTo>
                  <a:pt x="20887" y="11147"/>
                </a:lnTo>
                <a:lnTo>
                  <a:pt x="20887" y="11118"/>
                </a:lnTo>
                <a:lnTo>
                  <a:pt x="20886" y="11087"/>
                </a:lnTo>
                <a:lnTo>
                  <a:pt x="20878" y="11066"/>
                </a:lnTo>
                <a:lnTo>
                  <a:pt x="20868" y="11047"/>
                </a:lnTo>
                <a:lnTo>
                  <a:pt x="20861" y="11022"/>
                </a:lnTo>
                <a:lnTo>
                  <a:pt x="20856" y="10969"/>
                </a:lnTo>
                <a:lnTo>
                  <a:pt x="20853" y="10946"/>
                </a:lnTo>
                <a:lnTo>
                  <a:pt x="20847" y="10922"/>
                </a:lnTo>
                <a:lnTo>
                  <a:pt x="20847" y="10922"/>
                </a:lnTo>
                <a:lnTo>
                  <a:pt x="20863" y="10858"/>
                </a:lnTo>
                <a:lnTo>
                  <a:pt x="20881" y="10822"/>
                </a:lnTo>
                <a:lnTo>
                  <a:pt x="20892" y="10781"/>
                </a:lnTo>
                <a:lnTo>
                  <a:pt x="20881" y="10645"/>
                </a:lnTo>
                <a:lnTo>
                  <a:pt x="20887" y="10590"/>
                </a:lnTo>
                <a:lnTo>
                  <a:pt x="20909" y="10486"/>
                </a:lnTo>
                <a:lnTo>
                  <a:pt x="20900" y="10401"/>
                </a:lnTo>
                <a:lnTo>
                  <a:pt x="20857" y="10328"/>
                </a:lnTo>
                <a:lnTo>
                  <a:pt x="20807" y="10265"/>
                </a:lnTo>
                <a:lnTo>
                  <a:pt x="20777" y="10212"/>
                </a:lnTo>
                <a:lnTo>
                  <a:pt x="20776" y="10182"/>
                </a:lnTo>
                <a:lnTo>
                  <a:pt x="20784" y="10120"/>
                </a:lnTo>
                <a:lnTo>
                  <a:pt x="20783" y="10089"/>
                </a:lnTo>
                <a:lnTo>
                  <a:pt x="20769" y="10021"/>
                </a:lnTo>
                <a:lnTo>
                  <a:pt x="20765" y="9991"/>
                </a:lnTo>
                <a:lnTo>
                  <a:pt x="20765" y="9960"/>
                </a:lnTo>
                <a:lnTo>
                  <a:pt x="20768" y="9938"/>
                </a:lnTo>
                <a:lnTo>
                  <a:pt x="20768" y="9912"/>
                </a:lnTo>
                <a:lnTo>
                  <a:pt x="20755" y="9844"/>
                </a:lnTo>
                <a:lnTo>
                  <a:pt x="20748" y="9770"/>
                </a:lnTo>
                <a:lnTo>
                  <a:pt x="20743" y="9736"/>
                </a:lnTo>
                <a:lnTo>
                  <a:pt x="20713" y="9653"/>
                </a:lnTo>
                <a:lnTo>
                  <a:pt x="20707" y="9611"/>
                </a:lnTo>
                <a:lnTo>
                  <a:pt x="20719" y="9570"/>
                </a:lnTo>
                <a:lnTo>
                  <a:pt x="20742" y="9535"/>
                </a:lnTo>
                <a:lnTo>
                  <a:pt x="20759" y="9521"/>
                </a:lnTo>
                <a:lnTo>
                  <a:pt x="20776" y="9520"/>
                </a:lnTo>
                <a:lnTo>
                  <a:pt x="20802" y="9527"/>
                </a:lnTo>
                <a:lnTo>
                  <a:pt x="20828" y="9520"/>
                </a:lnTo>
                <a:lnTo>
                  <a:pt x="20889" y="9482"/>
                </a:lnTo>
                <a:lnTo>
                  <a:pt x="20916" y="9489"/>
                </a:lnTo>
                <a:lnTo>
                  <a:pt x="20994" y="9581"/>
                </a:lnTo>
                <a:lnTo>
                  <a:pt x="21023" y="9587"/>
                </a:lnTo>
                <a:lnTo>
                  <a:pt x="21047" y="9572"/>
                </a:lnTo>
                <a:lnTo>
                  <a:pt x="21106" y="9509"/>
                </a:lnTo>
                <a:lnTo>
                  <a:pt x="21127" y="9471"/>
                </a:lnTo>
                <a:lnTo>
                  <a:pt x="21147" y="9403"/>
                </a:lnTo>
                <a:lnTo>
                  <a:pt x="21147" y="9340"/>
                </a:lnTo>
                <a:lnTo>
                  <a:pt x="21143" y="9275"/>
                </a:lnTo>
                <a:lnTo>
                  <a:pt x="21149" y="9198"/>
                </a:lnTo>
                <a:lnTo>
                  <a:pt x="21149" y="9197"/>
                </a:lnTo>
                <a:lnTo>
                  <a:pt x="21160" y="9157"/>
                </a:lnTo>
                <a:lnTo>
                  <a:pt x="21161" y="9115"/>
                </a:lnTo>
                <a:lnTo>
                  <a:pt x="21157" y="9071"/>
                </a:lnTo>
                <a:lnTo>
                  <a:pt x="21155" y="9021"/>
                </a:lnTo>
                <a:lnTo>
                  <a:pt x="21157" y="8965"/>
                </a:lnTo>
                <a:lnTo>
                  <a:pt x="21162" y="8918"/>
                </a:lnTo>
                <a:lnTo>
                  <a:pt x="21199" y="8739"/>
                </a:lnTo>
                <a:lnTo>
                  <a:pt x="21206" y="8695"/>
                </a:lnTo>
                <a:lnTo>
                  <a:pt x="21209" y="8640"/>
                </a:lnTo>
                <a:lnTo>
                  <a:pt x="21203" y="8527"/>
                </a:lnTo>
                <a:lnTo>
                  <a:pt x="21208" y="8487"/>
                </a:lnTo>
                <a:lnTo>
                  <a:pt x="21328" y="8253"/>
                </a:lnTo>
                <a:lnTo>
                  <a:pt x="21356" y="8233"/>
                </a:lnTo>
                <a:lnTo>
                  <a:pt x="21373" y="8263"/>
                </a:lnTo>
                <a:lnTo>
                  <a:pt x="21404" y="8372"/>
                </a:lnTo>
                <a:lnTo>
                  <a:pt x="21419" y="8414"/>
                </a:lnTo>
                <a:lnTo>
                  <a:pt x="21487" y="8489"/>
                </a:lnTo>
                <a:lnTo>
                  <a:pt x="21508" y="8533"/>
                </a:lnTo>
                <a:lnTo>
                  <a:pt x="21600" y="8690"/>
                </a:lnTo>
                <a:lnTo>
                  <a:pt x="21588" y="8648"/>
                </a:lnTo>
                <a:lnTo>
                  <a:pt x="21574" y="8516"/>
                </a:lnTo>
                <a:lnTo>
                  <a:pt x="21564" y="8472"/>
                </a:lnTo>
                <a:lnTo>
                  <a:pt x="21546" y="8402"/>
                </a:lnTo>
                <a:lnTo>
                  <a:pt x="21477" y="8186"/>
                </a:lnTo>
                <a:lnTo>
                  <a:pt x="21471" y="8159"/>
                </a:lnTo>
                <a:lnTo>
                  <a:pt x="21465" y="8147"/>
                </a:lnTo>
                <a:lnTo>
                  <a:pt x="21459" y="8144"/>
                </a:lnTo>
                <a:lnTo>
                  <a:pt x="21447" y="8149"/>
                </a:lnTo>
                <a:lnTo>
                  <a:pt x="21441" y="8147"/>
                </a:lnTo>
                <a:lnTo>
                  <a:pt x="21420" y="8117"/>
                </a:lnTo>
                <a:lnTo>
                  <a:pt x="21380" y="8005"/>
                </a:lnTo>
                <a:lnTo>
                  <a:pt x="21365" y="8027"/>
                </a:lnTo>
                <a:lnTo>
                  <a:pt x="21360" y="8007"/>
                </a:lnTo>
                <a:lnTo>
                  <a:pt x="21360" y="7967"/>
                </a:lnTo>
                <a:lnTo>
                  <a:pt x="21357" y="7933"/>
                </a:lnTo>
                <a:lnTo>
                  <a:pt x="21339" y="7903"/>
                </a:lnTo>
                <a:lnTo>
                  <a:pt x="21330" y="7880"/>
                </a:lnTo>
                <a:lnTo>
                  <a:pt x="21326" y="7850"/>
                </a:lnTo>
                <a:lnTo>
                  <a:pt x="21320" y="7797"/>
                </a:lnTo>
                <a:lnTo>
                  <a:pt x="21308" y="7747"/>
                </a:lnTo>
                <a:lnTo>
                  <a:pt x="21279" y="7669"/>
                </a:lnTo>
                <a:lnTo>
                  <a:pt x="21214" y="7534"/>
                </a:lnTo>
                <a:lnTo>
                  <a:pt x="21057" y="7317"/>
                </a:lnTo>
                <a:lnTo>
                  <a:pt x="21016" y="7287"/>
                </a:lnTo>
                <a:lnTo>
                  <a:pt x="20978" y="7287"/>
                </a:lnTo>
                <a:lnTo>
                  <a:pt x="20910" y="7330"/>
                </a:lnTo>
                <a:lnTo>
                  <a:pt x="20878" y="7340"/>
                </a:lnTo>
                <a:lnTo>
                  <a:pt x="20854" y="7356"/>
                </a:lnTo>
                <a:lnTo>
                  <a:pt x="20843" y="7360"/>
                </a:lnTo>
                <a:lnTo>
                  <a:pt x="20833" y="7352"/>
                </a:lnTo>
                <a:lnTo>
                  <a:pt x="20819" y="7319"/>
                </a:lnTo>
                <a:lnTo>
                  <a:pt x="20808" y="7312"/>
                </a:lnTo>
                <a:lnTo>
                  <a:pt x="20783" y="7327"/>
                </a:lnTo>
                <a:lnTo>
                  <a:pt x="20744" y="7393"/>
                </a:lnTo>
                <a:lnTo>
                  <a:pt x="20726" y="7408"/>
                </a:lnTo>
                <a:lnTo>
                  <a:pt x="20590" y="7353"/>
                </a:lnTo>
                <a:lnTo>
                  <a:pt x="20467" y="7191"/>
                </a:lnTo>
                <a:lnTo>
                  <a:pt x="20364" y="7121"/>
                </a:lnTo>
                <a:lnTo>
                  <a:pt x="20312" y="7053"/>
                </a:lnTo>
                <a:lnTo>
                  <a:pt x="20298" y="6952"/>
                </a:lnTo>
                <a:lnTo>
                  <a:pt x="20313" y="6918"/>
                </a:lnTo>
                <a:lnTo>
                  <a:pt x="20364" y="6891"/>
                </a:lnTo>
                <a:lnTo>
                  <a:pt x="20375" y="6846"/>
                </a:lnTo>
                <a:lnTo>
                  <a:pt x="20368" y="6807"/>
                </a:lnTo>
                <a:lnTo>
                  <a:pt x="20333" y="6704"/>
                </a:lnTo>
                <a:lnTo>
                  <a:pt x="20321" y="6642"/>
                </a:lnTo>
                <a:lnTo>
                  <a:pt x="20341" y="6604"/>
                </a:lnTo>
                <a:lnTo>
                  <a:pt x="20324" y="6508"/>
                </a:lnTo>
                <a:lnTo>
                  <a:pt x="20274" y="6353"/>
                </a:lnTo>
                <a:lnTo>
                  <a:pt x="20243" y="6285"/>
                </a:lnTo>
                <a:lnTo>
                  <a:pt x="20232" y="6230"/>
                </a:lnTo>
                <a:lnTo>
                  <a:pt x="20239" y="6172"/>
                </a:lnTo>
                <a:lnTo>
                  <a:pt x="20249" y="6133"/>
                </a:lnTo>
                <a:lnTo>
                  <a:pt x="20267" y="5991"/>
                </a:lnTo>
                <a:lnTo>
                  <a:pt x="20267" y="5967"/>
                </a:lnTo>
                <a:lnTo>
                  <a:pt x="20221" y="5875"/>
                </a:lnTo>
                <a:lnTo>
                  <a:pt x="20197" y="5811"/>
                </a:lnTo>
                <a:lnTo>
                  <a:pt x="20193" y="5765"/>
                </a:lnTo>
                <a:lnTo>
                  <a:pt x="20231" y="5655"/>
                </a:lnTo>
                <a:lnTo>
                  <a:pt x="20256" y="5615"/>
                </a:lnTo>
                <a:lnTo>
                  <a:pt x="20282" y="5608"/>
                </a:lnTo>
                <a:lnTo>
                  <a:pt x="20279" y="5582"/>
                </a:lnTo>
                <a:lnTo>
                  <a:pt x="20277" y="5572"/>
                </a:lnTo>
                <a:lnTo>
                  <a:pt x="20274" y="5558"/>
                </a:lnTo>
                <a:lnTo>
                  <a:pt x="20281" y="5563"/>
                </a:lnTo>
                <a:lnTo>
                  <a:pt x="20286" y="5566"/>
                </a:lnTo>
                <a:lnTo>
                  <a:pt x="20291" y="5571"/>
                </a:lnTo>
                <a:lnTo>
                  <a:pt x="20298" y="5584"/>
                </a:lnTo>
                <a:lnTo>
                  <a:pt x="20296" y="5499"/>
                </a:lnTo>
                <a:lnTo>
                  <a:pt x="20311" y="5427"/>
                </a:lnTo>
                <a:lnTo>
                  <a:pt x="20359" y="5293"/>
                </a:lnTo>
                <a:lnTo>
                  <a:pt x="20351" y="5214"/>
                </a:lnTo>
                <a:lnTo>
                  <a:pt x="20357" y="5192"/>
                </a:lnTo>
                <a:lnTo>
                  <a:pt x="20381" y="5093"/>
                </a:lnTo>
                <a:lnTo>
                  <a:pt x="20384" y="5064"/>
                </a:lnTo>
                <a:lnTo>
                  <a:pt x="20378" y="4820"/>
                </a:lnTo>
                <a:lnTo>
                  <a:pt x="20374" y="4761"/>
                </a:lnTo>
                <a:lnTo>
                  <a:pt x="20364" y="4695"/>
                </a:lnTo>
                <a:lnTo>
                  <a:pt x="20317" y="4517"/>
                </a:lnTo>
                <a:lnTo>
                  <a:pt x="20306" y="4447"/>
                </a:lnTo>
                <a:lnTo>
                  <a:pt x="20299" y="4366"/>
                </a:lnTo>
                <a:lnTo>
                  <a:pt x="20297" y="4295"/>
                </a:lnTo>
                <a:lnTo>
                  <a:pt x="20292" y="4228"/>
                </a:lnTo>
                <a:lnTo>
                  <a:pt x="20279" y="4158"/>
                </a:lnTo>
                <a:lnTo>
                  <a:pt x="20244" y="4053"/>
                </a:lnTo>
                <a:lnTo>
                  <a:pt x="20199" y="3965"/>
                </a:lnTo>
                <a:lnTo>
                  <a:pt x="20151" y="3907"/>
                </a:lnTo>
                <a:lnTo>
                  <a:pt x="20102" y="3891"/>
                </a:lnTo>
                <a:lnTo>
                  <a:pt x="20081" y="3842"/>
                </a:lnTo>
                <a:lnTo>
                  <a:pt x="20063" y="3741"/>
                </a:lnTo>
                <a:lnTo>
                  <a:pt x="20053" y="3628"/>
                </a:lnTo>
                <a:lnTo>
                  <a:pt x="20058" y="3545"/>
                </a:lnTo>
                <a:lnTo>
                  <a:pt x="20071" y="3453"/>
                </a:lnTo>
                <a:lnTo>
                  <a:pt x="20055" y="3370"/>
                </a:lnTo>
                <a:lnTo>
                  <a:pt x="20024" y="3302"/>
                </a:lnTo>
                <a:lnTo>
                  <a:pt x="19994" y="3260"/>
                </a:lnTo>
                <a:lnTo>
                  <a:pt x="19958" y="3237"/>
                </a:lnTo>
                <a:lnTo>
                  <a:pt x="19925" y="3242"/>
                </a:lnTo>
                <a:lnTo>
                  <a:pt x="19821" y="3311"/>
                </a:lnTo>
                <a:lnTo>
                  <a:pt x="19805" y="3283"/>
                </a:lnTo>
                <a:lnTo>
                  <a:pt x="19778" y="3125"/>
                </a:lnTo>
                <a:lnTo>
                  <a:pt x="19755" y="3063"/>
                </a:lnTo>
                <a:lnTo>
                  <a:pt x="19733" y="3057"/>
                </a:lnTo>
                <a:lnTo>
                  <a:pt x="19708" y="3064"/>
                </a:lnTo>
                <a:lnTo>
                  <a:pt x="19677" y="3040"/>
                </a:lnTo>
                <a:lnTo>
                  <a:pt x="19739" y="2966"/>
                </a:lnTo>
                <a:lnTo>
                  <a:pt x="19755" y="2932"/>
                </a:lnTo>
                <a:lnTo>
                  <a:pt x="19770" y="2880"/>
                </a:lnTo>
                <a:lnTo>
                  <a:pt x="19769" y="2862"/>
                </a:lnTo>
                <a:lnTo>
                  <a:pt x="19736" y="2852"/>
                </a:lnTo>
                <a:lnTo>
                  <a:pt x="19701" y="2812"/>
                </a:lnTo>
                <a:lnTo>
                  <a:pt x="19647" y="2699"/>
                </a:lnTo>
                <a:lnTo>
                  <a:pt x="19564" y="2564"/>
                </a:lnTo>
                <a:lnTo>
                  <a:pt x="19547" y="2521"/>
                </a:lnTo>
                <a:lnTo>
                  <a:pt x="19513" y="2370"/>
                </a:lnTo>
                <a:lnTo>
                  <a:pt x="19505" y="2347"/>
                </a:lnTo>
                <a:lnTo>
                  <a:pt x="19495" y="2337"/>
                </a:lnTo>
                <a:lnTo>
                  <a:pt x="19489" y="2323"/>
                </a:lnTo>
                <a:lnTo>
                  <a:pt x="19485" y="2307"/>
                </a:lnTo>
                <a:lnTo>
                  <a:pt x="19478" y="2292"/>
                </a:lnTo>
                <a:lnTo>
                  <a:pt x="19445" y="2265"/>
                </a:lnTo>
                <a:lnTo>
                  <a:pt x="19436" y="2253"/>
                </a:lnTo>
                <a:lnTo>
                  <a:pt x="19427" y="2213"/>
                </a:lnTo>
                <a:lnTo>
                  <a:pt x="19420" y="2168"/>
                </a:lnTo>
                <a:lnTo>
                  <a:pt x="19412" y="2145"/>
                </a:lnTo>
                <a:lnTo>
                  <a:pt x="19397" y="2168"/>
                </a:lnTo>
                <a:lnTo>
                  <a:pt x="19369" y="2244"/>
                </a:lnTo>
                <a:lnTo>
                  <a:pt x="19348" y="2227"/>
                </a:lnTo>
                <a:lnTo>
                  <a:pt x="19327" y="2171"/>
                </a:lnTo>
                <a:lnTo>
                  <a:pt x="19298" y="2130"/>
                </a:lnTo>
                <a:lnTo>
                  <a:pt x="19307" y="2095"/>
                </a:lnTo>
                <a:lnTo>
                  <a:pt x="19329" y="2050"/>
                </a:lnTo>
                <a:lnTo>
                  <a:pt x="19339" y="2024"/>
                </a:lnTo>
                <a:lnTo>
                  <a:pt x="19343" y="1992"/>
                </a:lnTo>
                <a:lnTo>
                  <a:pt x="19345" y="1957"/>
                </a:lnTo>
                <a:lnTo>
                  <a:pt x="19349" y="1921"/>
                </a:lnTo>
                <a:lnTo>
                  <a:pt x="19358" y="1887"/>
                </a:lnTo>
                <a:lnTo>
                  <a:pt x="19337" y="1863"/>
                </a:lnTo>
                <a:lnTo>
                  <a:pt x="19179" y="1830"/>
                </a:lnTo>
                <a:lnTo>
                  <a:pt x="19122" y="1842"/>
                </a:lnTo>
                <a:lnTo>
                  <a:pt x="19093" y="1864"/>
                </a:lnTo>
                <a:lnTo>
                  <a:pt x="19071" y="1906"/>
                </a:lnTo>
                <a:lnTo>
                  <a:pt x="19059" y="1966"/>
                </a:lnTo>
                <a:lnTo>
                  <a:pt x="19048" y="2111"/>
                </a:lnTo>
                <a:lnTo>
                  <a:pt x="19037" y="2169"/>
                </a:lnTo>
                <a:lnTo>
                  <a:pt x="19013" y="2231"/>
                </a:lnTo>
                <a:lnTo>
                  <a:pt x="18979" y="2352"/>
                </a:lnTo>
                <a:lnTo>
                  <a:pt x="18955" y="2389"/>
                </a:lnTo>
                <a:lnTo>
                  <a:pt x="18927" y="2393"/>
                </a:lnTo>
                <a:lnTo>
                  <a:pt x="18729" y="2209"/>
                </a:lnTo>
                <a:lnTo>
                  <a:pt x="18673" y="2216"/>
                </a:lnTo>
                <a:lnTo>
                  <a:pt x="18646" y="2211"/>
                </a:lnTo>
                <a:lnTo>
                  <a:pt x="18628" y="2169"/>
                </a:lnTo>
                <a:lnTo>
                  <a:pt x="18612" y="2146"/>
                </a:lnTo>
                <a:lnTo>
                  <a:pt x="18595" y="2145"/>
                </a:lnTo>
                <a:lnTo>
                  <a:pt x="18559" y="2169"/>
                </a:lnTo>
                <a:lnTo>
                  <a:pt x="18543" y="2152"/>
                </a:lnTo>
                <a:lnTo>
                  <a:pt x="18527" y="2145"/>
                </a:lnTo>
                <a:lnTo>
                  <a:pt x="18511" y="2151"/>
                </a:lnTo>
                <a:lnTo>
                  <a:pt x="18495" y="2169"/>
                </a:lnTo>
                <a:lnTo>
                  <a:pt x="18455" y="2199"/>
                </a:lnTo>
                <a:lnTo>
                  <a:pt x="18374" y="2126"/>
                </a:lnTo>
                <a:lnTo>
                  <a:pt x="18329" y="2169"/>
                </a:lnTo>
                <a:lnTo>
                  <a:pt x="18313" y="2197"/>
                </a:lnTo>
                <a:lnTo>
                  <a:pt x="18278" y="2318"/>
                </a:lnTo>
                <a:lnTo>
                  <a:pt x="18233" y="2410"/>
                </a:lnTo>
                <a:lnTo>
                  <a:pt x="18222" y="2425"/>
                </a:lnTo>
                <a:lnTo>
                  <a:pt x="18208" y="2411"/>
                </a:lnTo>
                <a:lnTo>
                  <a:pt x="18163" y="2311"/>
                </a:lnTo>
                <a:lnTo>
                  <a:pt x="18148" y="2299"/>
                </a:lnTo>
                <a:lnTo>
                  <a:pt x="18115" y="2290"/>
                </a:lnTo>
                <a:lnTo>
                  <a:pt x="18102" y="2277"/>
                </a:lnTo>
                <a:lnTo>
                  <a:pt x="18097" y="2255"/>
                </a:lnTo>
                <a:lnTo>
                  <a:pt x="18098" y="2226"/>
                </a:lnTo>
                <a:lnTo>
                  <a:pt x="18099" y="2199"/>
                </a:lnTo>
                <a:lnTo>
                  <a:pt x="18097" y="2185"/>
                </a:lnTo>
                <a:lnTo>
                  <a:pt x="18089" y="2185"/>
                </a:lnTo>
                <a:lnTo>
                  <a:pt x="18060" y="2216"/>
                </a:lnTo>
                <a:lnTo>
                  <a:pt x="18027" y="2222"/>
                </a:lnTo>
                <a:lnTo>
                  <a:pt x="18012" y="2215"/>
                </a:lnTo>
                <a:lnTo>
                  <a:pt x="17893" y="2096"/>
                </a:lnTo>
                <a:lnTo>
                  <a:pt x="17877" y="2163"/>
                </a:lnTo>
                <a:lnTo>
                  <a:pt x="17811" y="2303"/>
                </a:lnTo>
                <a:lnTo>
                  <a:pt x="17800" y="2320"/>
                </a:lnTo>
                <a:lnTo>
                  <a:pt x="17795" y="2399"/>
                </a:lnTo>
                <a:lnTo>
                  <a:pt x="17784" y="2475"/>
                </a:lnTo>
                <a:lnTo>
                  <a:pt x="17766" y="2538"/>
                </a:lnTo>
                <a:lnTo>
                  <a:pt x="17746" y="2577"/>
                </a:lnTo>
                <a:lnTo>
                  <a:pt x="17731" y="2588"/>
                </a:lnTo>
                <a:lnTo>
                  <a:pt x="17692" y="2601"/>
                </a:lnTo>
                <a:lnTo>
                  <a:pt x="17679" y="2611"/>
                </a:lnTo>
                <a:lnTo>
                  <a:pt x="17655" y="2643"/>
                </a:lnTo>
                <a:lnTo>
                  <a:pt x="17627" y="2668"/>
                </a:lnTo>
                <a:lnTo>
                  <a:pt x="17521" y="2875"/>
                </a:lnTo>
                <a:lnTo>
                  <a:pt x="17500" y="2890"/>
                </a:lnTo>
                <a:lnTo>
                  <a:pt x="17471" y="2895"/>
                </a:lnTo>
                <a:lnTo>
                  <a:pt x="17442" y="2911"/>
                </a:lnTo>
                <a:lnTo>
                  <a:pt x="17419" y="2951"/>
                </a:lnTo>
                <a:lnTo>
                  <a:pt x="17374" y="3063"/>
                </a:lnTo>
                <a:lnTo>
                  <a:pt x="17353" y="3099"/>
                </a:lnTo>
                <a:lnTo>
                  <a:pt x="17328" y="3130"/>
                </a:lnTo>
                <a:lnTo>
                  <a:pt x="17302" y="3152"/>
                </a:lnTo>
                <a:lnTo>
                  <a:pt x="17278" y="3160"/>
                </a:lnTo>
                <a:lnTo>
                  <a:pt x="17260" y="3177"/>
                </a:lnTo>
                <a:lnTo>
                  <a:pt x="17217" y="3248"/>
                </a:lnTo>
                <a:lnTo>
                  <a:pt x="17189" y="3259"/>
                </a:lnTo>
                <a:lnTo>
                  <a:pt x="17141" y="3217"/>
                </a:lnTo>
                <a:lnTo>
                  <a:pt x="17123" y="3210"/>
                </a:lnTo>
                <a:lnTo>
                  <a:pt x="17111" y="3222"/>
                </a:lnTo>
                <a:lnTo>
                  <a:pt x="17032" y="3363"/>
                </a:lnTo>
                <a:lnTo>
                  <a:pt x="16964" y="3576"/>
                </a:lnTo>
                <a:lnTo>
                  <a:pt x="16951" y="3598"/>
                </a:lnTo>
                <a:lnTo>
                  <a:pt x="16933" y="3612"/>
                </a:lnTo>
                <a:lnTo>
                  <a:pt x="16898" y="3623"/>
                </a:lnTo>
                <a:lnTo>
                  <a:pt x="16883" y="3633"/>
                </a:lnTo>
                <a:lnTo>
                  <a:pt x="16840" y="3721"/>
                </a:lnTo>
                <a:lnTo>
                  <a:pt x="16806" y="3774"/>
                </a:lnTo>
                <a:lnTo>
                  <a:pt x="16774" y="3796"/>
                </a:lnTo>
                <a:lnTo>
                  <a:pt x="16741" y="3786"/>
                </a:lnTo>
                <a:lnTo>
                  <a:pt x="16701" y="3745"/>
                </a:lnTo>
                <a:lnTo>
                  <a:pt x="16516" y="4036"/>
                </a:lnTo>
                <a:lnTo>
                  <a:pt x="16464" y="4070"/>
                </a:lnTo>
                <a:lnTo>
                  <a:pt x="16438" y="4112"/>
                </a:lnTo>
                <a:lnTo>
                  <a:pt x="16397" y="4150"/>
                </a:lnTo>
                <a:lnTo>
                  <a:pt x="16371" y="4164"/>
                </a:lnTo>
                <a:lnTo>
                  <a:pt x="16338" y="4197"/>
                </a:lnTo>
                <a:lnTo>
                  <a:pt x="16319" y="4205"/>
                </a:lnTo>
                <a:lnTo>
                  <a:pt x="16273" y="4184"/>
                </a:lnTo>
                <a:lnTo>
                  <a:pt x="16241" y="4132"/>
                </a:lnTo>
                <a:lnTo>
                  <a:pt x="16176" y="3987"/>
                </a:lnTo>
                <a:lnTo>
                  <a:pt x="16148" y="3994"/>
                </a:lnTo>
                <a:lnTo>
                  <a:pt x="16077" y="4052"/>
                </a:lnTo>
                <a:lnTo>
                  <a:pt x="16059" y="4084"/>
                </a:lnTo>
                <a:lnTo>
                  <a:pt x="16037" y="4073"/>
                </a:lnTo>
                <a:lnTo>
                  <a:pt x="16018" y="4051"/>
                </a:lnTo>
                <a:lnTo>
                  <a:pt x="15950" y="3923"/>
                </a:lnTo>
                <a:lnTo>
                  <a:pt x="15940" y="3915"/>
                </a:lnTo>
                <a:lnTo>
                  <a:pt x="15915" y="3919"/>
                </a:lnTo>
                <a:lnTo>
                  <a:pt x="15903" y="3916"/>
                </a:lnTo>
                <a:lnTo>
                  <a:pt x="15872" y="3863"/>
                </a:lnTo>
                <a:lnTo>
                  <a:pt x="15850" y="3871"/>
                </a:lnTo>
                <a:lnTo>
                  <a:pt x="15827" y="3898"/>
                </a:lnTo>
                <a:lnTo>
                  <a:pt x="15804" y="3915"/>
                </a:lnTo>
                <a:lnTo>
                  <a:pt x="15759" y="3894"/>
                </a:lnTo>
                <a:lnTo>
                  <a:pt x="15716" y="3835"/>
                </a:lnTo>
                <a:lnTo>
                  <a:pt x="15650" y="3695"/>
                </a:lnTo>
                <a:lnTo>
                  <a:pt x="15621" y="3605"/>
                </a:lnTo>
                <a:lnTo>
                  <a:pt x="15604" y="3566"/>
                </a:lnTo>
                <a:lnTo>
                  <a:pt x="15534" y="3526"/>
                </a:lnTo>
                <a:lnTo>
                  <a:pt x="15520" y="3534"/>
                </a:lnTo>
                <a:lnTo>
                  <a:pt x="15514" y="3547"/>
                </a:lnTo>
                <a:lnTo>
                  <a:pt x="15510" y="3561"/>
                </a:lnTo>
                <a:lnTo>
                  <a:pt x="15503" y="3576"/>
                </a:lnTo>
                <a:lnTo>
                  <a:pt x="15442" y="3662"/>
                </a:lnTo>
                <a:lnTo>
                  <a:pt x="15429" y="3673"/>
                </a:lnTo>
                <a:lnTo>
                  <a:pt x="15406" y="3683"/>
                </a:lnTo>
                <a:lnTo>
                  <a:pt x="15376" y="3730"/>
                </a:lnTo>
                <a:lnTo>
                  <a:pt x="15357" y="3745"/>
                </a:lnTo>
                <a:lnTo>
                  <a:pt x="15331" y="3736"/>
                </a:lnTo>
                <a:lnTo>
                  <a:pt x="15296" y="3666"/>
                </a:lnTo>
                <a:lnTo>
                  <a:pt x="15275" y="3649"/>
                </a:lnTo>
                <a:lnTo>
                  <a:pt x="15239" y="3641"/>
                </a:lnTo>
                <a:lnTo>
                  <a:pt x="15225" y="3649"/>
                </a:lnTo>
                <a:lnTo>
                  <a:pt x="15197" y="3706"/>
                </a:lnTo>
                <a:lnTo>
                  <a:pt x="15186" y="3721"/>
                </a:lnTo>
                <a:lnTo>
                  <a:pt x="15096" y="3770"/>
                </a:lnTo>
                <a:lnTo>
                  <a:pt x="14966" y="3773"/>
                </a:lnTo>
                <a:lnTo>
                  <a:pt x="14945" y="3791"/>
                </a:lnTo>
                <a:lnTo>
                  <a:pt x="14927" y="3828"/>
                </a:lnTo>
                <a:lnTo>
                  <a:pt x="14908" y="3857"/>
                </a:lnTo>
                <a:lnTo>
                  <a:pt x="14829" y="3896"/>
                </a:lnTo>
                <a:lnTo>
                  <a:pt x="14804" y="3918"/>
                </a:lnTo>
                <a:lnTo>
                  <a:pt x="14799" y="3927"/>
                </a:lnTo>
                <a:lnTo>
                  <a:pt x="14795" y="3947"/>
                </a:lnTo>
                <a:lnTo>
                  <a:pt x="14772" y="4011"/>
                </a:lnTo>
                <a:lnTo>
                  <a:pt x="14759" y="4021"/>
                </a:lnTo>
                <a:lnTo>
                  <a:pt x="14747" y="4044"/>
                </a:lnTo>
                <a:lnTo>
                  <a:pt x="14738" y="4069"/>
                </a:lnTo>
                <a:lnTo>
                  <a:pt x="14730" y="4084"/>
                </a:lnTo>
                <a:lnTo>
                  <a:pt x="14718" y="4091"/>
                </a:lnTo>
                <a:lnTo>
                  <a:pt x="14696" y="4092"/>
                </a:lnTo>
                <a:lnTo>
                  <a:pt x="14685" y="4106"/>
                </a:lnTo>
                <a:lnTo>
                  <a:pt x="14677" y="4085"/>
                </a:lnTo>
                <a:lnTo>
                  <a:pt x="14660" y="4027"/>
                </a:lnTo>
                <a:lnTo>
                  <a:pt x="14653" y="4011"/>
                </a:lnTo>
                <a:lnTo>
                  <a:pt x="14639" y="4009"/>
                </a:lnTo>
                <a:lnTo>
                  <a:pt x="14603" y="4036"/>
                </a:lnTo>
                <a:lnTo>
                  <a:pt x="14588" y="4057"/>
                </a:lnTo>
                <a:lnTo>
                  <a:pt x="14546" y="4154"/>
                </a:lnTo>
                <a:lnTo>
                  <a:pt x="14529" y="4183"/>
                </a:lnTo>
                <a:lnTo>
                  <a:pt x="14443" y="4194"/>
                </a:lnTo>
                <a:lnTo>
                  <a:pt x="14431" y="4219"/>
                </a:lnTo>
                <a:lnTo>
                  <a:pt x="14402" y="4212"/>
                </a:lnTo>
                <a:lnTo>
                  <a:pt x="14360" y="4183"/>
                </a:lnTo>
                <a:lnTo>
                  <a:pt x="14316" y="4215"/>
                </a:lnTo>
                <a:lnTo>
                  <a:pt x="14293" y="4215"/>
                </a:lnTo>
                <a:lnTo>
                  <a:pt x="14245" y="4111"/>
                </a:lnTo>
                <a:lnTo>
                  <a:pt x="14223" y="4099"/>
                </a:lnTo>
                <a:lnTo>
                  <a:pt x="14173" y="4132"/>
                </a:lnTo>
                <a:lnTo>
                  <a:pt x="14147" y="4132"/>
                </a:lnTo>
                <a:lnTo>
                  <a:pt x="14102" y="4094"/>
                </a:lnTo>
                <a:lnTo>
                  <a:pt x="14035" y="4067"/>
                </a:lnTo>
                <a:lnTo>
                  <a:pt x="13900" y="3958"/>
                </a:lnTo>
                <a:lnTo>
                  <a:pt x="13846" y="3941"/>
                </a:lnTo>
                <a:lnTo>
                  <a:pt x="13802" y="3987"/>
                </a:lnTo>
                <a:lnTo>
                  <a:pt x="13783" y="3904"/>
                </a:lnTo>
                <a:lnTo>
                  <a:pt x="13771" y="3869"/>
                </a:lnTo>
                <a:lnTo>
                  <a:pt x="13756" y="3840"/>
                </a:lnTo>
                <a:lnTo>
                  <a:pt x="13697" y="3772"/>
                </a:lnTo>
                <a:lnTo>
                  <a:pt x="13678" y="3712"/>
                </a:lnTo>
                <a:lnTo>
                  <a:pt x="13676" y="3489"/>
                </a:lnTo>
                <a:lnTo>
                  <a:pt x="13647" y="3501"/>
                </a:lnTo>
                <a:lnTo>
                  <a:pt x="13639" y="3477"/>
                </a:lnTo>
                <a:lnTo>
                  <a:pt x="13620" y="3518"/>
                </a:lnTo>
                <a:lnTo>
                  <a:pt x="13598" y="3517"/>
                </a:lnTo>
                <a:lnTo>
                  <a:pt x="13580" y="3484"/>
                </a:lnTo>
                <a:lnTo>
                  <a:pt x="13570" y="3426"/>
                </a:lnTo>
                <a:lnTo>
                  <a:pt x="13550" y="3459"/>
                </a:lnTo>
                <a:lnTo>
                  <a:pt x="13531" y="3507"/>
                </a:lnTo>
                <a:lnTo>
                  <a:pt x="13514" y="3564"/>
                </a:lnTo>
                <a:lnTo>
                  <a:pt x="13501" y="3623"/>
                </a:lnTo>
                <a:lnTo>
                  <a:pt x="13486" y="3717"/>
                </a:lnTo>
                <a:lnTo>
                  <a:pt x="13478" y="3745"/>
                </a:lnTo>
                <a:lnTo>
                  <a:pt x="13469" y="3760"/>
                </a:lnTo>
                <a:lnTo>
                  <a:pt x="13453" y="3775"/>
                </a:lnTo>
                <a:lnTo>
                  <a:pt x="13447" y="3794"/>
                </a:lnTo>
                <a:lnTo>
                  <a:pt x="13429" y="3780"/>
                </a:lnTo>
                <a:lnTo>
                  <a:pt x="13384" y="3792"/>
                </a:lnTo>
                <a:lnTo>
                  <a:pt x="13361" y="3772"/>
                </a:lnTo>
                <a:lnTo>
                  <a:pt x="13335" y="3704"/>
                </a:lnTo>
                <a:lnTo>
                  <a:pt x="13331" y="3684"/>
                </a:lnTo>
                <a:lnTo>
                  <a:pt x="13284" y="3649"/>
                </a:lnTo>
                <a:lnTo>
                  <a:pt x="13265" y="3614"/>
                </a:lnTo>
                <a:lnTo>
                  <a:pt x="13238" y="3539"/>
                </a:lnTo>
                <a:lnTo>
                  <a:pt x="13218" y="3526"/>
                </a:lnTo>
                <a:lnTo>
                  <a:pt x="13192" y="3519"/>
                </a:lnTo>
                <a:lnTo>
                  <a:pt x="13168" y="3501"/>
                </a:lnTo>
                <a:lnTo>
                  <a:pt x="13156" y="3484"/>
                </a:lnTo>
                <a:lnTo>
                  <a:pt x="13129" y="3426"/>
                </a:lnTo>
                <a:lnTo>
                  <a:pt x="13089" y="3400"/>
                </a:lnTo>
                <a:lnTo>
                  <a:pt x="12945" y="3404"/>
                </a:lnTo>
                <a:lnTo>
                  <a:pt x="12922" y="3381"/>
                </a:lnTo>
                <a:lnTo>
                  <a:pt x="12879" y="3318"/>
                </a:lnTo>
                <a:lnTo>
                  <a:pt x="12855" y="3305"/>
                </a:lnTo>
                <a:lnTo>
                  <a:pt x="12836" y="3280"/>
                </a:lnTo>
                <a:lnTo>
                  <a:pt x="12830" y="3219"/>
                </a:lnTo>
                <a:lnTo>
                  <a:pt x="12828" y="3063"/>
                </a:lnTo>
                <a:lnTo>
                  <a:pt x="12809" y="2950"/>
                </a:lnTo>
                <a:lnTo>
                  <a:pt x="12775" y="2879"/>
                </a:lnTo>
                <a:lnTo>
                  <a:pt x="12607" y="2679"/>
                </a:lnTo>
                <a:lnTo>
                  <a:pt x="12519" y="2623"/>
                </a:lnTo>
                <a:lnTo>
                  <a:pt x="12422" y="2623"/>
                </a:lnTo>
                <a:lnTo>
                  <a:pt x="12397" y="2613"/>
                </a:lnTo>
                <a:lnTo>
                  <a:pt x="12378" y="2595"/>
                </a:lnTo>
                <a:lnTo>
                  <a:pt x="12363" y="2592"/>
                </a:lnTo>
                <a:lnTo>
                  <a:pt x="12348" y="2623"/>
                </a:lnTo>
                <a:lnTo>
                  <a:pt x="12350" y="2628"/>
                </a:lnTo>
                <a:lnTo>
                  <a:pt x="12342" y="2703"/>
                </a:lnTo>
                <a:lnTo>
                  <a:pt x="12340" y="2711"/>
                </a:lnTo>
                <a:lnTo>
                  <a:pt x="12337" y="2734"/>
                </a:lnTo>
                <a:lnTo>
                  <a:pt x="12321" y="2799"/>
                </a:lnTo>
                <a:lnTo>
                  <a:pt x="12317" y="2833"/>
                </a:lnTo>
                <a:lnTo>
                  <a:pt x="12307" y="2867"/>
                </a:lnTo>
                <a:lnTo>
                  <a:pt x="12248" y="2992"/>
                </a:lnTo>
                <a:lnTo>
                  <a:pt x="12200" y="3055"/>
                </a:lnTo>
                <a:lnTo>
                  <a:pt x="12172" y="3071"/>
                </a:lnTo>
                <a:lnTo>
                  <a:pt x="12151" y="3051"/>
                </a:lnTo>
                <a:lnTo>
                  <a:pt x="12142" y="3031"/>
                </a:lnTo>
                <a:lnTo>
                  <a:pt x="12120" y="3024"/>
                </a:lnTo>
                <a:lnTo>
                  <a:pt x="12109" y="3014"/>
                </a:lnTo>
                <a:lnTo>
                  <a:pt x="12104" y="3000"/>
                </a:lnTo>
                <a:lnTo>
                  <a:pt x="12092" y="2958"/>
                </a:lnTo>
                <a:lnTo>
                  <a:pt x="12086" y="2941"/>
                </a:lnTo>
                <a:lnTo>
                  <a:pt x="12073" y="2926"/>
                </a:lnTo>
                <a:lnTo>
                  <a:pt x="12061" y="2917"/>
                </a:lnTo>
                <a:lnTo>
                  <a:pt x="12051" y="2899"/>
                </a:lnTo>
                <a:lnTo>
                  <a:pt x="12047" y="2857"/>
                </a:lnTo>
                <a:lnTo>
                  <a:pt x="12047" y="2820"/>
                </a:lnTo>
                <a:lnTo>
                  <a:pt x="12044" y="2793"/>
                </a:lnTo>
                <a:lnTo>
                  <a:pt x="12038" y="2777"/>
                </a:lnTo>
                <a:lnTo>
                  <a:pt x="12005" y="2758"/>
                </a:lnTo>
                <a:lnTo>
                  <a:pt x="11949" y="2685"/>
                </a:lnTo>
                <a:lnTo>
                  <a:pt x="11930" y="2650"/>
                </a:lnTo>
                <a:lnTo>
                  <a:pt x="11894" y="2480"/>
                </a:lnTo>
                <a:lnTo>
                  <a:pt x="11865" y="2432"/>
                </a:lnTo>
                <a:lnTo>
                  <a:pt x="11815" y="2283"/>
                </a:lnTo>
                <a:lnTo>
                  <a:pt x="11803" y="2221"/>
                </a:lnTo>
                <a:lnTo>
                  <a:pt x="11799" y="2167"/>
                </a:lnTo>
                <a:lnTo>
                  <a:pt x="11800" y="2050"/>
                </a:lnTo>
                <a:lnTo>
                  <a:pt x="11802" y="2033"/>
                </a:lnTo>
                <a:lnTo>
                  <a:pt x="11811" y="1974"/>
                </a:lnTo>
                <a:lnTo>
                  <a:pt x="11815" y="1939"/>
                </a:lnTo>
                <a:lnTo>
                  <a:pt x="11815" y="1793"/>
                </a:lnTo>
                <a:lnTo>
                  <a:pt x="11800" y="1690"/>
                </a:lnTo>
                <a:lnTo>
                  <a:pt x="11714" y="1426"/>
                </a:lnTo>
                <a:lnTo>
                  <a:pt x="11706" y="1426"/>
                </a:lnTo>
                <a:lnTo>
                  <a:pt x="11706" y="1475"/>
                </a:lnTo>
                <a:lnTo>
                  <a:pt x="11639" y="1325"/>
                </a:lnTo>
                <a:lnTo>
                  <a:pt x="11633" y="1329"/>
                </a:lnTo>
                <a:lnTo>
                  <a:pt x="11621" y="1353"/>
                </a:lnTo>
                <a:lnTo>
                  <a:pt x="11605" y="1396"/>
                </a:lnTo>
                <a:lnTo>
                  <a:pt x="11589" y="1460"/>
                </a:lnTo>
                <a:lnTo>
                  <a:pt x="11579" y="1538"/>
                </a:lnTo>
                <a:lnTo>
                  <a:pt x="11576" y="1624"/>
                </a:lnTo>
                <a:lnTo>
                  <a:pt x="11568" y="1624"/>
                </a:lnTo>
                <a:lnTo>
                  <a:pt x="11564" y="1565"/>
                </a:lnTo>
                <a:lnTo>
                  <a:pt x="11585" y="1454"/>
                </a:lnTo>
                <a:lnTo>
                  <a:pt x="11583" y="1400"/>
                </a:lnTo>
                <a:lnTo>
                  <a:pt x="11595" y="1388"/>
                </a:lnTo>
                <a:lnTo>
                  <a:pt x="11603" y="1370"/>
                </a:lnTo>
                <a:lnTo>
                  <a:pt x="11610" y="1348"/>
                </a:lnTo>
                <a:lnTo>
                  <a:pt x="11615" y="1327"/>
                </a:lnTo>
                <a:lnTo>
                  <a:pt x="11615" y="1302"/>
                </a:lnTo>
                <a:lnTo>
                  <a:pt x="11590" y="1316"/>
                </a:lnTo>
                <a:lnTo>
                  <a:pt x="11544" y="1405"/>
                </a:lnTo>
                <a:lnTo>
                  <a:pt x="11517" y="1426"/>
                </a:lnTo>
                <a:lnTo>
                  <a:pt x="11490" y="1436"/>
                </a:lnTo>
                <a:lnTo>
                  <a:pt x="11371" y="1557"/>
                </a:lnTo>
                <a:lnTo>
                  <a:pt x="11301" y="1586"/>
                </a:lnTo>
                <a:lnTo>
                  <a:pt x="11258" y="1649"/>
                </a:lnTo>
                <a:lnTo>
                  <a:pt x="11235" y="1673"/>
                </a:lnTo>
                <a:lnTo>
                  <a:pt x="11186" y="1683"/>
                </a:lnTo>
                <a:lnTo>
                  <a:pt x="11133" y="1667"/>
                </a:lnTo>
                <a:lnTo>
                  <a:pt x="11083" y="1628"/>
                </a:lnTo>
                <a:lnTo>
                  <a:pt x="11042" y="1573"/>
                </a:lnTo>
                <a:lnTo>
                  <a:pt x="11006" y="1491"/>
                </a:lnTo>
                <a:lnTo>
                  <a:pt x="10988" y="1462"/>
                </a:lnTo>
                <a:lnTo>
                  <a:pt x="10939" y="1443"/>
                </a:lnTo>
                <a:lnTo>
                  <a:pt x="10872" y="1378"/>
                </a:lnTo>
                <a:lnTo>
                  <a:pt x="10854" y="1345"/>
                </a:lnTo>
                <a:lnTo>
                  <a:pt x="10821" y="1251"/>
                </a:lnTo>
                <a:lnTo>
                  <a:pt x="10789" y="1210"/>
                </a:lnTo>
                <a:lnTo>
                  <a:pt x="10774" y="1162"/>
                </a:lnTo>
                <a:lnTo>
                  <a:pt x="10763" y="1104"/>
                </a:lnTo>
                <a:lnTo>
                  <a:pt x="10756" y="1057"/>
                </a:lnTo>
                <a:lnTo>
                  <a:pt x="10772" y="1057"/>
                </a:lnTo>
                <a:lnTo>
                  <a:pt x="10772" y="1033"/>
                </a:lnTo>
                <a:lnTo>
                  <a:pt x="10711" y="910"/>
                </a:lnTo>
                <a:lnTo>
                  <a:pt x="10677" y="803"/>
                </a:lnTo>
                <a:lnTo>
                  <a:pt x="10646" y="669"/>
                </a:lnTo>
                <a:lnTo>
                  <a:pt x="10639" y="614"/>
                </a:lnTo>
                <a:lnTo>
                  <a:pt x="10640" y="547"/>
                </a:lnTo>
                <a:lnTo>
                  <a:pt x="10647" y="464"/>
                </a:lnTo>
                <a:lnTo>
                  <a:pt x="10656" y="385"/>
                </a:lnTo>
                <a:lnTo>
                  <a:pt x="10667" y="331"/>
                </a:lnTo>
                <a:lnTo>
                  <a:pt x="10690" y="285"/>
                </a:lnTo>
                <a:lnTo>
                  <a:pt x="10718" y="277"/>
                </a:lnTo>
                <a:lnTo>
                  <a:pt x="10779" y="295"/>
                </a:lnTo>
                <a:lnTo>
                  <a:pt x="10779" y="270"/>
                </a:lnTo>
                <a:lnTo>
                  <a:pt x="10756" y="218"/>
                </a:lnTo>
                <a:lnTo>
                  <a:pt x="10745" y="203"/>
                </a:lnTo>
                <a:lnTo>
                  <a:pt x="10728" y="196"/>
                </a:lnTo>
                <a:lnTo>
                  <a:pt x="10716" y="206"/>
                </a:lnTo>
                <a:lnTo>
                  <a:pt x="10698" y="253"/>
                </a:lnTo>
                <a:lnTo>
                  <a:pt x="10686" y="270"/>
                </a:lnTo>
                <a:lnTo>
                  <a:pt x="10653" y="277"/>
                </a:lnTo>
                <a:lnTo>
                  <a:pt x="10627" y="250"/>
                </a:lnTo>
                <a:lnTo>
                  <a:pt x="10585" y="170"/>
                </a:lnTo>
                <a:lnTo>
                  <a:pt x="10585" y="148"/>
                </a:lnTo>
                <a:lnTo>
                  <a:pt x="10590" y="121"/>
                </a:lnTo>
                <a:lnTo>
                  <a:pt x="10582" y="96"/>
                </a:lnTo>
                <a:lnTo>
                  <a:pt x="10570" y="65"/>
                </a:lnTo>
                <a:lnTo>
                  <a:pt x="10562" y="22"/>
                </a:lnTo>
                <a:lnTo>
                  <a:pt x="10553" y="23"/>
                </a:lnTo>
                <a:lnTo>
                  <a:pt x="10546" y="22"/>
                </a:lnTo>
                <a:lnTo>
                  <a:pt x="10542" y="27"/>
                </a:lnTo>
                <a:lnTo>
                  <a:pt x="10539" y="49"/>
                </a:lnTo>
                <a:lnTo>
                  <a:pt x="10525" y="27"/>
                </a:lnTo>
                <a:lnTo>
                  <a:pt x="10492" y="13"/>
                </a:lnTo>
                <a:lnTo>
                  <a:pt x="10477" y="0"/>
                </a:lnTo>
                <a:lnTo>
                  <a:pt x="10469" y="106"/>
                </a:lnTo>
                <a:lnTo>
                  <a:pt x="10443" y="227"/>
                </a:lnTo>
                <a:lnTo>
                  <a:pt x="10410" y="327"/>
                </a:lnTo>
                <a:lnTo>
                  <a:pt x="10369" y="386"/>
                </a:lnTo>
                <a:lnTo>
                  <a:pt x="10326" y="466"/>
                </a:lnTo>
                <a:lnTo>
                  <a:pt x="10308" y="491"/>
                </a:lnTo>
                <a:lnTo>
                  <a:pt x="10249" y="534"/>
                </a:lnTo>
                <a:lnTo>
                  <a:pt x="10190" y="550"/>
                </a:lnTo>
                <a:lnTo>
                  <a:pt x="10040" y="528"/>
                </a:lnTo>
                <a:lnTo>
                  <a:pt x="10001" y="497"/>
                </a:lnTo>
                <a:lnTo>
                  <a:pt x="9969" y="456"/>
                </a:lnTo>
                <a:lnTo>
                  <a:pt x="9951" y="444"/>
                </a:lnTo>
                <a:lnTo>
                  <a:pt x="9909" y="453"/>
                </a:lnTo>
                <a:lnTo>
                  <a:pt x="9780" y="542"/>
                </a:lnTo>
                <a:lnTo>
                  <a:pt x="9411" y="418"/>
                </a:lnTo>
                <a:lnTo>
                  <a:pt x="9264" y="447"/>
                </a:lnTo>
                <a:lnTo>
                  <a:pt x="9232" y="418"/>
                </a:lnTo>
                <a:lnTo>
                  <a:pt x="9212" y="436"/>
                </a:lnTo>
                <a:lnTo>
                  <a:pt x="8971" y="378"/>
                </a:lnTo>
                <a:lnTo>
                  <a:pt x="8914" y="327"/>
                </a:lnTo>
                <a:lnTo>
                  <a:pt x="8888" y="317"/>
                </a:lnTo>
                <a:lnTo>
                  <a:pt x="8768" y="317"/>
                </a:lnTo>
                <a:lnTo>
                  <a:pt x="8686" y="281"/>
                </a:lnTo>
                <a:lnTo>
                  <a:pt x="8644" y="287"/>
                </a:lnTo>
                <a:lnTo>
                  <a:pt x="8465" y="510"/>
                </a:lnTo>
                <a:lnTo>
                  <a:pt x="8287" y="652"/>
                </a:lnTo>
                <a:lnTo>
                  <a:pt x="8236" y="736"/>
                </a:lnTo>
                <a:lnTo>
                  <a:pt x="8195" y="780"/>
                </a:lnTo>
                <a:lnTo>
                  <a:pt x="8115" y="829"/>
                </a:lnTo>
                <a:lnTo>
                  <a:pt x="8103" y="812"/>
                </a:lnTo>
                <a:lnTo>
                  <a:pt x="8084" y="841"/>
                </a:lnTo>
                <a:lnTo>
                  <a:pt x="8051" y="859"/>
                </a:lnTo>
                <a:lnTo>
                  <a:pt x="8019" y="866"/>
                </a:lnTo>
                <a:lnTo>
                  <a:pt x="8002" y="861"/>
                </a:lnTo>
                <a:lnTo>
                  <a:pt x="7986" y="883"/>
                </a:lnTo>
                <a:lnTo>
                  <a:pt x="7917" y="943"/>
                </a:lnTo>
                <a:lnTo>
                  <a:pt x="7898" y="948"/>
                </a:lnTo>
                <a:lnTo>
                  <a:pt x="7872" y="916"/>
                </a:lnTo>
                <a:lnTo>
                  <a:pt x="7841" y="932"/>
                </a:lnTo>
                <a:lnTo>
                  <a:pt x="7815" y="977"/>
                </a:lnTo>
                <a:lnTo>
                  <a:pt x="7802" y="1033"/>
                </a:lnTo>
                <a:lnTo>
                  <a:pt x="7785" y="1013"/>
                </a:lnTo>
                <a:lnTo>
                  <a:pt x="7769" y="1017"/>
                </a:lnTo>
                <a:lnTo>
                  <a:pt x="7754" y="1035"/>
                </a:lnTo>
                <a:lnTo>
                  <a:pt x="7740" y="1057"/>
                </a:lnTo>
                <a:lnTo>
                  <a:pt x="7663" y="1155"/>
                </a:lnTo>
                <a:lnTo>
                  <a:pt x="7646" y="1190"/>
                </a:lnTo>
                <a:lnTo>
                  <a:pt x="7621" y="1257"/>
                </a:lnTo>
                <a:lnTo>
                  <a:pt x="7601" y="1280"/>
                </a:lnTo>
                <a:lnTo>
                  <a:pt x="7597" y="1273"/>
                </a:lnTo>
                <a:lnTo>
                  <a:pt x="7587" y="1239"/>
                </a:lnTo>
                <a:lnTo>
                  <a:pt x="7582" y="1231"/>
                </a:lnTo>
                <a:lnTo>
                  <a:pt x="7576" y="1239"/>
                </a:lnTo>
                <a:lnTo>
                  <a:pt x="7573" y="1255"/>
                </a:lnTo>
                <a:lnTo>
                  <a:pt x="7570" y="1280"/>
                </a:lnTo>
                <a:lnTo>
                  <a:pt x="7558" y="1296"/>
                </a:lnTo>
                <a:lnTo>
                  <a:pt x="7549" y="1304"/>
                </a:lnTo>
                <a:lnTo>
                  <a:pt x="7547" y="1327"/>
                </a:lnTo>
                <a:lnTo>
                  <a:pt x="7485" y="1334"/>
                </a:lnTo>
                <a:lnTo>
                  <a:pt x="7447" y="1360"/>
                </a:lnTo>
                <a:lnTo>
                  <a:pt x="7430" y="1439"/>
                </a:lnTo>
                <a:lnTo>
                  <a:pt x="7425" y="1457"/>
                </a:lnTo>
                <a:lnTo>
                  <a:pt x="7351" y="1657"/>
                </a:lnTo>
                <a:lnTo>
                  <a:pt x="7333" y="1746"/>
                </a:lnTo>
                <a:lnTo>
                  <a:pt x="7301" y="1792"/>
                </a:lnTo>
                <a:lnTo>
                  <a:pt x="7194" y="1877"/>
                </a:lnTo>
                <a:lnTo>
                  <a:pt x="7183" y="1892"/>
                </a:lnTo>
                <a:lnTo>
                  <a:pt x="7142" y="1970"/>
                </a:lnTo>
                <a:lnTo>
                  <a:pt x="7005" y="2130"/>
                </a:lnTo>
                <a:lnTo>
                  <a:pt x="6765" y="2511"/>
                </a:lnTo>
                <a:lnTo>
                  <a:pt x="6595" y="2667"/>
                </a:lnTo>
                <a:lnTo>
                  <a:pt x="6584" y="2674"/>
                </a:lnTo>
                <a:lnTo>
                  <a:pt x="6578" y="2689"/>
                </a:lnTo>
                <a:lnTo>
                  <a:pt x="6559" y="2756"/>
                </a:lnTo>
                <a:lnTo>
                  <a:pt x="6553" y="2771"/>
                </a:lnTo>
                <a:lnTo>
                  <a:pt x="6501" y="2779"/>
                </a:lnTo>
                <a:lnTo>
                  <a:pt x="6477" y="2801"/>
                </a:lnTo>
                <a:lnTo>
                  <a:pt x="6465" y="2846"/>
                </a:lnTo>
                <a:lnTo>
                  <a:pt x="6469" y="2875"/>
                </a:lnTo>
                <a:lnTo>
                  <a:pt x="6490" y="2909"/>
                </a:lnTo>
                <a:lnTo>
                  <a:pt x="6495" y="2929"/>
                </a:lnTo>
                <a:lnTo>
                  <a:pt x="6493" y="2972"/>
                </a:lnTo>
                <a:lnTo>
                  <a:pt x="6482" y="3043"/>
                </a:lnTo>
                <a:lnTo>
                  <a:pt x="6480" y="3075"/>
                </a:lnTo>
                <a:lnTo>
                  <a:pt x="6479" y="3150"/>
                </a:lnTo>
                <a:lnTo>
                  <a:pt x="6474" y="3207"/>
                </a:lnTo>
                <a:lnTo>
                  <a:pt x="6465" y="3256"/>
                </a:lnTo>
                <a:lnTo>
                  <a:pt x="6449" y="3305"/>
                </a:lnTo>
                <a:lnTo>
                  <a:pt x="6387" y="3450"/>
                </a:lnTo>
                <a:lnTo>
                  <a:pt x="6349" y="3506"/>
                </a:lnTo>
                <a:lnTo>
                  <a:pt x="6302" y="3549"/>
                </a:lnTo>
                <a:lnTo>
                  <a:pt x="6296" y="3561"/>
                </a:lnTo>
                <a:lnTo>
                  <a:pt x="6294" y="3578"/>
                </a:lnTo>
                <a:lnTo>
                  <a:pt x="6291" y="3592"/>
                </a:lnTo>
                <a:lnTo>
                  <a:pt x="6283" y="3598"/>
                </a:lnTo>
                <a:lnTo>
                  <a:pt x="6277" y="3595"/>
                </a:lnTo>
                <a:lnTo>
                  <a:pt x="6266" y="3579"/>
                </a:lnTo>
                <a:lnTo>
                  <a:pt x="6259" y="3576"/>
                </a:lnTo>
                <a:lnTo>
                  <a:pt x="6213" y="3598"/>
                </a:lnTo>
                <a:lnTo>
                  <a:pt x="6200" y="3594"/>
                </a:lnTo>
                <a:lnTo>
                  <a:pt x="6176" y="3578"/>
                </a:lnTo>
                <a:lnTo>
                  <a:pt x="6162" y="3576"/>
                </a:lnTo>
                <a:lnTo>
                  <a:pt x="6152" y="3584"/>
                </a:lnTo>
                <a:lnTo>
                  <a:pt x="6124" y="3623"/>
                </a:lnTo>
                <a:lnTo>
                  <a:pt x="5834" y="3641"/>
                </a:lnTo>
                <a:lnTo>
                  <a:pt x="5737" y="3598"/>
                </a:lnTo>
                <a:lnTo>
                  <a:pt x="5720" y="3572"/>
                </a:lnTo>
                <a:lnTo>
                  <a:pt x="5682" y="3493"/>
                </a:lnTo>
                <a:lnTo>
                  <a:pt x="5311" y="3281"/>
                </a:lnTo>
                <a:lnTo>
                  <a:pt x="5273" y="3212"/>
                </a:lnTo>
                <a:lnTo>
                  <a:pt x="5227" y="3188"/>
                </a:lnTo>
                <a:lnTo>
                  <a:pt x="5212" y="3160"/>
                </a:lnTo>
                <a:lnTo>
                  <a:pt x="5199" y="3175"/>
                </a:lnTo>
                <a:lnTo>
                  <a:pt x="5186" y="3230"/>
                </a:lnTo>
                <a:lnTo>
                  <a:pt x="5173" y="3259"/>
                </a:lnTo>
                <a:lnTo>
                  <a:pt x="5165" y="3242"/>
                </a:lnTo>
                <a:lnTo>
                  <a:pt x="5157" y="3270"/>
                </a:lnTo>
                <a:lnTo>
                  <a:pt x="5149" y="3311"/>
                </a:lnTo>
                <a:lnTo>
                  <a:pt x="5138" y="3332"/>
                </a:lnTo>
                <a:lnTo>
                  <a:pt x="5123" y="3341"/>
                </a:lnTo>
                <a:lnTo>
                  <a:pt x="5097" y="3387"/>
                </a:lnTo>
                <a:lnTo>
                  <a:pt x="5080" y="3404"/>
                </a:lnTo>
                <a:lnTo>
                  <a:pt x="5048" y="3414"/>
                </a:lnTo>
                <a:lnTo>
                  <a:pt x="4763" y="3396"/>
                </a:lnTo>
                <a:lnTo>
                  <a:pt x="4463" y="3290"/>
                </a:lnTo>
                <a:lnTo>
                  <a:pt x="4238" y="3164"/>
                </a:lnTo>
                <a:lnTo>
                  <a:pt x="4027" y="3070"/>
                </a:lnTo>
                <a:lnTo>
                  <a:pt x="4009" y="3075"/>
                </a:lnTo>
                <a:lnTo>
                  <a:pt x="3998" y="3111"/>
                </a:lnTo>
                <a:lnTo>
                  <a:pt x="3991" y="3111"/>
                </a:lnTo>
                <a:lnTo>
                  <a:pt x="3956" y="3097"/>
                </a:lnTo>
                <a:lnTo>
                  <a:pt x="3912" y="3172"/>
                </a:lnTo>
                <a:lnTo>
                  <a:pt x="3869" y="3284"/>
                </a:lnTo>
                <a:lnTo>
                  <a:pt x="3843" y="3382"/>
                </a:lnTo>
                <a:lnTo>
                  <a:pt x="3867" y="3425"/>
                </a:lnTo>
                <a:lnTo>
                  <a:pt x="3865" y="3467"/>
                </a:lnTo>
                <a:lnTo>
                  <a:pt x="3851" y="3519"/>
                </a:lnTo>
                <a:lnTo>
                  <a:pt x="3835" y="3653"/>
                </a:lnTo>
                <a:lnTo>
                  <a:pt x="3817" y="3728"/>
                </a:lnTo>
                <a:lnTo>
                  <a:pt x="3794" y="3788"/>
                </a:lnTo>
                <a:lnTo>
                  <a:pt x="3774" y="3816"/>
                </a:lnTo>
                <a:lnTo>
                  <a:pt x="3782" y="3862"/>
                </a:lnTo>
                <a:lnTo>
                  <a:pt x="3786" y="3910"/>
                </a:lnTo>
                <a:lnTo>
                  <a:pt x="3791" y="3947"/>
                </a:lnTo>
                <a:lnTo>
                  <a:pt x="3804" y="3961"/>
                </a:lnTo>
                <a:lnTo>
                  <a:pt x="3802" y="3975"/>
                </a:lnTo>
                <a:lnTo>
                  <a:pt x="3802" y="3979"/>
                </a:lnTo>
                <a:lnTo>
                  <a:pt x="3801" y="3981"/>
                </a:lnTo>
                <a:lnTo>
                  <a:pt x="3797" y="3987"/>
                </a:lnTo>
                <a:lnTo>
                  <a:pt x="3859" y="4067"/>
                </a:lnTo>
                <a:lnTo>
                  <a:pt x="3882" y="4112"/>
                </a:lnTo>
                <a:lnTo>
                  <a:pt x="3905" y="4183"/>
                </a:lnTo>
                <a:lnTo>
                  <a:pt x="3928" y="4228"/>
                </a:lnTo>
                <a:lnTo>
                  <a:pt x="3992" y="4299"/>
                </a:lnTo>
                <a:lnTo>
                  <a:pt x="4014" y="4350"/>
                </a:lnTo>
                <a:lnTo>
                  <a:pt x="4037" y="4339"/>
                </a:lnTo>
                <a:lnTo>
                  <a:pt x="4063" y="4385"/>
                </a:lnTo>
                <a:lnTo>
                  <a:pt x="4085" y="4449"/>
                </a:lnTo>
                <a:lnTo>
                  <a:pt x="4098" y="4494"/>
                </a:lnTo>
                <a:lnTo>
                  <a:pt x="4093" y="4495"/>
                </a:lnTo>
                <a:lnTo>
                  <a:pt x="4090" y="4498"/>
                </a:lnTo>
                <a:lnTo>
                  <a:pt x="4089" y="4505"/>
                </a:lnTo>
                <a:lnTo>
                  <a:pt x="4090" y="4521"/>
                </a:lnTo>
                <a:lnTo>
                  <a:pt x="4086" y="4511"/>
                </a:lnTo>
                <a:lnTo>
                  <a:pt x="4075" y="4494"/>
                </a:lnTo>
                <a:lnTo>
                  <a:pt x="4074" y="4529"/>
                </a:lnTo>
                <a:lnTo>
                  <a:pt x="4070" y="4554"/>
                </a:lnTo>
                <a:lnTo>
                  <a:pt x="4063" y="4568"/>
                </a:lnTo>
                <a:lnTo>
                  <a:pt x="4052" y="4571"/>
                </a:lnTo>
                <a:lnTo>
                  <a:pt x="4052" y="4593"/>
                </a:lnTo>
                <a:lnTo>
                  <a:pt x="4083" y="4577"/>
                </a:lnTo>
                <a:lnTo>
                  <a:pt x="4096" y="4565"/>
                </a:lnTo>
                <a:lnTo>
                  <a:pt x="4105" y="4545"/>
                </a:lnTo>
                <a:lnTo>
                  <a:pt x="4116" y="4567"/>
                </a:lnTo>
                <a:lnTo>
                  <a:pt x="4121" y="4545"/>
                </a:lnTo>
                <a:lnTo>
                  <a:pt x="4132" y="4560"/>
                </a:lnTo>
                <a:lnTo>
                  <a:pt x="4141" y="4579"/>
                </a:lnTo>
                <a:lnTo>
                  <a:pt x="4148" y="4604"/>
                </a:lnTo>
                <a:lnTo>
                  <a:pt x="4152" y="4639"/>
                </a:lnTo>
                <a:lnTo>
                  <a:pt x="4147" y="4644"/>
                </a:lnTo>
                <a:lnTo>
                  <a:pt x="4144" y="4651"/>
                </a:lnTo>
                <a:lnTo>
                  <a:pt x="4141" y="4658"/>
                </a:lnTo>
                <a:lnTo>
                  <a:pt x="4136" y="4665"/>
                </a:lnTo>
                <a:lnTo>
                  <a:pt x="4148" y="4675"/>
                </a:lnTo>
                <a:lnTo>
                  <a:pt x="4153" y="4701"/>
                </a:lnTo>
                <a:lnTo>
                  <a:pt x="4158" y="4734"/>
                </a:lnTo>
                <a:lnTo>
                  <a:pt x="4168" y="4764"/>
                </a:lnTo>
                <a:lnTo>
                  <a:pt x="4191" y="4785"/>
                </a:lnTo>
                <a:lnTo>
                  <a:pt x="4210" y="4765"/>
                </a:lnTo>
                <a:lnTo>
                  <a:pt x="4228" y="4733"/>
                </a:lnTo>
                <a:lnTo>
                  <a:pt x="4249" y="4716"/>
                </a:lnTo>
                <a:lnTo>
                  <a:pt x="4517" y="4689"/>
                </a:lnTo>
                <a:lnTo>
                  <a:pt x="4540" y="4696"/>
                </a:lnTo>
                <a:lnTo>
                  <a:pt x="4579" y="4730"/>
                </a:lnTo>
                <a:lnTo>
                  <a:pt x="4597" y="4737"/>
                </a:lnTo>
                <a:lnTo>
                  <a:pt x="4604" y="4748"/>
                </a:lnTo>
                <a:lnTo>
                  <a:pt x="4627" y="4798"/>
                </a:lnTo>
                <a:lnTo>
                  <a:pt x="4640" y="4812"/>
                </a:lnTo>
                <a:lnTo>
                  <a:pt x="4652" y="4812"/>
                </a:lnTo>
                <a:lnTo>
                  <a:pt x="4662" y="4804"/>
                </a:lnTo>
                <a:lnTo>
                  <a:pt x="4670" y="4794"/>
                </a:lnTo>
                <a:lnTo>
                  <a:pt x="4678" y="4788"/>
                </a:lnTo>
                <a:lnTo>
                  <a:pt x="4769" y="4760"/>
                </a:lnTo>
                <a:lnTo>
                  <a:pt x="4813" y="4779"/>
                </a:lnTo>
                <a:lnTo>
                  <a:pt x="4825" y="4860"/>
                </a:lnTo>
                <a:lnTo>
                  <a:pt x="4808" y="4926"/>
                </a:lnTo>
                <a:lnTo>
                  <a:pt x="4784" y="4927"/>
                </a:lnTo>
                <a:lnTo>
                  <a:pt x="4744" y="4882"/>
                </a:lnTo>
                <a:lnTo>
                  <a:pt x="4615" y="4897"/>
                </a:lnTo>
                <a:lnTo>
                  <a:pt x="4397" y="5015"/>
                </a:lnTo>
                <a:lnTo>
                  <a:pt x="4384" y="5016"/>
                </a:lnTo>
                <a:lnTo>
                  <a:pt x="4377" y="4950"/>
                </a:lnTo>
                <a:lnTo>
                  <a:pt x="4360" y="4908"/>
                </a:lnTo>
                <a:lnTo>
                  <a:pt x="4342" y="4887"/>
                </a:lnTo>
                <a:lnTo>
                  <a:pt x="4330" y="4882"/>
                </a:lnTo>
                <a:lnTo>
                  <a:pt x="4319" y="4888"/>
                </a:lnTo>
                <a:lnTo>
                  <a:pt x="4306" y="4899"/>
                </a:lnTo>
                <a:lnTo>
                  <a:pt x="4295" y="4917"/>
                </a:lnTo>
                <a:lnTo>
                  <a:pt x="4291" y="4943"/>
                </a:lnTo>
                <a:lnTo>
                  <a:pt x="4286" y="4969"/>
                </a:lnTo>
                <a:lnTo>
                  <a:pt x="4273" y="4987"/>
                </a:lnTo>
                <a:lnTo>
                  <a:pt x="4259" y="5000"/>
                </a:lnTo>
                <a:lnTo>
                  <a:pt x="4249" y="5016"/>
                </a:lnTo>
                <a:lnTo>
                  <a:pt x="4235" y="5030"/>
                </a:lnTo>
                <a:lnTo>
                  <a:pt x="4224" y="5008"/>
                </a:lnTo>
                <a:lnTo>
                  <a:pt x="4215" y="4975"/>
                </a:lnTo>
                <a:lnTo>
                  <a:pt x="4207" y="4956"/>
                </a:lnTo>
                <a:lnTo>
                  <a:pt x="4199" y="4961"/>
                </a:lnTo>
                <a:lnTo>
                  <a:pt x="4176" y="5005"/>
                </a:lnTo>
                <a:lnTo>
                  <a:pt x="4130" y="5066"/>
                </a:lnTo>
                <a:lnTo>
                  <a:pt x="4083" y="5104"/>
                </a:lnTo>
                <a:lnTo>
                  <a:pt x="3749" y="5179"/>
                </a:lnTo>
                <a:lnTo>
                  <a:pt x="3731" y="5198"/>
                </a:lnTo>
                <a:lnTo>
                  <a:pt x="3684" y="5313"/>
                </a:lnTo>
                <a:lnTo>
                  <a:pt x="3649" y="5365"/>
                </a:lnTo>
                <a:lnTo>
                  <a:pt x="3570" y="5439"/>
                </a:lnTo>
                <a:lnTo>
                  <a:pt x="3531" y="5500"/>
                </a:lnTo>
                <a:lnTo>
                  <a:pt x="3510" y="5608"/>
                </a:lnTo>
                <a:lnTo>
                  <a:pt x="3571" y="5642"/>
                </a:lnTo>
                <a:lnTo>
                  <a:pt x="3671" y="5790"/>
                </a:lnTo>
                <a:lnTo>
                  <a:pt x="3730" y="5824"/>
                </a:lnTo>
                <a:lnTo>
                  <a:pt x="3743" y="5812"/>
                </a:lnTo>
                <a:lnTo>
                  <a:pt x="3768" y="5763"/>
                </a:lnTo>
                <a:lnTo>
                  <a:pt x="3777" y="5752"/>
                </a:lnTo>
                <a:lnTo>
                  <a:pt x="3839" y="5752"/>
                </a:lnTo>
                <a:lnTo>
                  <a:pt x="3864" y="5767"/>
                </a:lnTo>
                <a:lnTo>
                  <a:pt x="3891" y="5807"/>
                </a:lnTo>
                <a:lnTo>
                  <a:pt x="3916" y="5861"/>
                </a:lnTo>
                <a:lnTo>
                  <a:pt x="3936" y="5920"/>
                </a:lnTo>
                <a:lnTo>
                  <a:pt x="3919" y="5941"/>
                </a:lnTo>
                <a:lnTo>
                  <a:pt x="3899" y="5956"/>
                </a:lnTo>
                <a:lnTo>
                  <a:pt x="3881" y="5958"/>
                </a:lnTo>
                <a:lnTo>
                  <a:pt x="3867" y="5944"/>
                </a:lnTo>
                <a:lnTo>
                  <a:pt x="3858" y="5984"/>
                </a:lnTo>
                <a:lnTo>
                  <a:pt x="3848" y="6079"/>
                </a:lnTo>
                <a:lnTo>
                  <a:pt x="3839" y="6124"/>
                </a:lnTo>
                <a:lnTo>
                  <a:pt x="3823" y="6153"/>
                </a:lnTo>
                <a:lnTo>
                  <a:pt x="3803" y="6164"/>
                </a:lnTo>
                <a:lnTo>
                  <a:pt x="3716" y="6168"/>
                </a:lnTo>
                <a:lnTo>
                  <a:pt x="3696" y="6161"/>
                </a:lnTo>
                <a:lnTo>
                  <a:pt x="3676" y="6144"/>
                </a:lnTo>
                <a:lnTo>
                  <a:pt x="3650" y="6105"/>
                </a:lnTo>
                <a:lnTo>
                  <a:pt x="3634" y="6087"/>
                </a:lnTo>
                <a:lnTo>
                  <a:pt x="3602" y="6070"/>
                </a:lnTo>
                <a:lnTo>
                  <a:pt x="3568" y="6066"/>
                </a:lnTo>
                <a:lnTo>
                  <a:pt x="3529" y="6037"/>
                </a:lnTo>
                <a:lnTo>
                  <a:pt x="3508" y="6030"/>
                </a:lnTo>
                <a:lnTo>
                  <a:pt x="3491" y="6053"/>
                </a:lnTo>
                <a:lnTo>
                  <a:pt x="3474" y="6087"/>
                </a:lnTo>
                <a:lnTo>
                  <a:pt x="3410" y="6111"/>
                </a:lnTo>
                <a:lnTo>
                  <a:pt x="3401" y="6123"/>
                </a:lnTo>
                <a:lnTo>
                  <a:pt x="3389" y="6151"/>
                </a:lnTo>
                <a:lnTo>
                  <a:pt x="3379" y="6161"/>
                </a:lnTo>
                <a:lnTo>
                  <a:pt x="3372" y="6157"/>
                </a:lnTo>
                <a:lnTo>
                  <a:pt x="3367" y="6144"/>
                </a:lnTo>
                <a:lnTo>
                  <a:pt x="3363" y="6140"/>
                </a:lnTo>
                <a:lnTo>
                  <a:pt x="3356" y="6161"/>
                </a:lnTo>
                <a:lnTo>
                  <a:pt x="3305" y="6102"/>
                </a:lnTo>
                <a:lnTo>
                  <a:pt x="3252" y="6070"/>
                </a:lnTo>
                <a:lnTo>
                  <a:pt x="3200" y="6070"/>
                </a:lnTo>
                <a:lnTo>
                  <a:pt x="3154" y="6111"/>
                </a:lnTo>
                <a:lnTo>
                  <a:pt x="3158" y="6080"/>
                </a:lnTo>
                <a:lnTo>
                  <a:pt x="3164" y="6059"/>
                </a:lnTo>
                <a:lnTo>
                  <a:pt x="3174" y="6046"/>
                </a:lnTo>
                <a:lnTo>
                  <a:pt x="3186" y="6039"/>
                </a:lnTo>
                <a:lnTo>
                  <a:pt x="3088" y="6048"/>
                </a:lnTo>
                <a:lnTo>
                  <a:pt x="3029" y="6025"/>
                </a:lnTo>
                <a:lnTo>
                  <a:pt x="2763" y="6053"/>
                </a:lnTo>
                <a:lnTo>
                  <a:pt x="2668" y="6137"/>
                </a:lnTo>
                <a:lnTo>
                  <a:pt x="2574" y="6158"/>
                </a:lnTo>
                <a:lnTo>
                  <a:pt x="2533" y="6130"/>
                </a:lnTo>
                <a:lnTo>
                  <a:pt x="2528" y="6039"/>
                </a:lnTo>
                <a:lnTo>
                  <a:pt x="2558" y="5980"/>
                </a:lnTo>
                <a:lnTo>
                  <a:pt x="2656" y="5860"/>
                </a:lnTo>
                <a:lnTo>
                  <a:pt x="2675" y="5778"/>
                </a:lnTo>
                <a:lnTo>
                  <a:pt x="2653" y="5719"/>
                </a:lnTo>
                <a:lnTo>
                  <a:pt x="2603" y="5677"/>
                </a:lnTo>
                <a:lnTo>
                  <a:pt x="2416" y="5608"/>
                </a:lnTo>
                <a:lnTo>
                  <a:pt x="2406" y="5615"/>
                </a:lnTo>
                <a:lnTo>
                  <a:pt x="2402" y="5628"/>
                </a:lnTo>
                <a:lnTo>
                  <a:pt x="2399" y="5638"/>
                </a:lnTo>
                <a:lnTo>
                  <a:pt x="2389" y="5634"/>
                </a:lnTo>
                <a:lnTo>
                  <a:pt x="2387" y="5624"/>
                </a:lnTo>
                <a:lnTo>
                  <a:pt x="2366" y="5558"/>
                </a:lnTo>
                <a:lnTo>
                  <a:pt x="2355" y="5601"/>
                </a:lnTo>
                <a:lnTo>
                  <a:pt x="2345" y="5595"/>
                </a:lnTo>
                <a:lnTo>
                  <a:pt x="2336" y="5581"/>
                </a:lnTo>
                <a:lnTo>
                  <a:pt x="2323" y="5596"/>
                </a:lnTo>
                <a:lnTo>
                  <a:pt x="2305" y="5646"/>
                </a:lnTo>
                <a:lnTo>
                  <a:pt x="2294" y="5666"/>
                </a:lnTo>
                <a:lnTo>
                  <a:pt x="2280" y="5680"/>
                </a:lnTo>
                <a:lnTo>
                  <a:pt x="2280" y="5702"/>
                </a:lnTo>
                <a:lnTo>
                  <a:pt x="2290" y="5736"/>
                </a:lnTo>
                <a:lnTo>
                  <a:pt x="2327" y="5824"/>
                </a:lnTo>
                <a:lnTo>
                  <a:pt x="2336" y="5832"/>
                </a:lnTo>
                <a:lnTo>
                  <a:pt x="2346" y="5832"/>
                </a:lnTo>
                <a:lnTo>
                  <a:pt x="2355" y="5837"/>
                </a:lnTo>
                <a:lnTo>
                  <a:pt x="2358" y="5861"/>
                </a:lnTo>
                <a:lnTo>
                  <a:pt x="2359" y="5904"/>
                </a:lnTo>
                <a:lnTo>
                  <a:pt x="2362" y="5925"/>
                </a:lnTo>
                <a:lnTo>
                  <a:pt x="2367" y="5940"/>
                </a:lnTo>
                <a:lnTo>
                  <a:pt x="2374" y="5967"/>
                </a:lnTo>
                <a:lnTo>
                  <a:pt x="2381" y="5981"/>
                </a:lnTo>
                <a:lnTo>
                  <a:pt x="2389" y="5984"/>
                </a:lnTo>
                <a:lnTo>
                  <a:pt x="2395" y="5993"/>
                </a:lnTo>
                <a:lnTo>
                  <a:pt x="2397" y="6029"/>
                </a:lnTo>
                <a:lnTo>
                  <a:pt x="2402" y="6064"/>
                </a:lnTo>
                <a:lnTo>
                  <a:pt x="2411" y="6064"/>
                </a:lnTo>
                <a:lnTo>
                  <a:pt x="2428" y="6039"/>
                </a:lnTo>
                <a:lnTo>
                  <a:pt x="2485" y="6085"/>
                </a:lnTo>
                <a:lnTo>
                  <a:pt x="2505" y="6087"/>
                </a:lnTo>
                <a:lnTo>
                  <a:pt x="2487" y="6148"/>
                </a:lnTo>
                <a:lnTo>
                  <a:pt x="2426" y="6224"/>
                </a:lnTo>
                <a:lnTo>
                  <a:pt x="2399" y="6318"/>
                </a:lnTo>
                <a:lnTo>
                  <a:pt x="2369" y="6336"/>
                </a:lnTo>
                <a:lnTo>
                  <a:pt x="2335" y="6329"/>
                </a:lnTo>
                <a:lnTo>
                  <a:pt x="2312" y="6305"/>
                </a:lnTo>
                <a:lnTo>
                  <a:pt x="2285" y="6341"/>
                </a:lnTo>
                <a:lnTo>
                  <a:pt x="2259" y="6329"/>
                </a:lnTo>
                <a:lnTo>
                  <a:pt x="2231" y="6298"/>
                </a:lnTo>
                <a:lnTo>
                  <a:pt x="2200" y="6281"/>
                </a:lnTo>
                <a:lnTo>
                  <a:pt x="2182" y="6291"/>
                </a:lnTo>
                <a:lnTo>
                  <a:pt x="2142" y="6353"/>
                </a:lnTo>
                <a:lnTo>
                  <a:pt x="2130" y="6359"/>
                </a:lnTo>
                <a:lnTo>
                  <a:pt x="2099" y="6359"/>
                </a:lnTo>
                <a:lnTo>
                  <a:pt x="2019" y="6312"/>
                </a:lnTo>
                <a:lnTo>
                  <a:pt x="1952" y="6242"/>
                </a:lnTo>
                <a:lnTo>
                  <a:pt x="1889" y="6143"/>
                </a:lnTo>
                <a:lnTo>
                  <a:pt x="1841" y="6018"/>
                </a:lnTo>
                <a:lnTo>
                  <a:pt x="1849" y="6008"/>
                </a:lnTo>
                <a:lnTo>
                  <a:pt x="1850" y="6001"/>
                </a:lnTo>
                <a:lnTo>
                  <a:pt x="1851" y="6002"/>
                </a:lnTo>
                <a:lnTo>
                  <a:pt x="1856" y="6018"/>
                </a:lnTo>
                <a:lnTo>
                  <a:pt x="1864" y="6018"/>
                </a:lnTo>
                <a:lnTo>
                  <a:pt x="1879" y="5991"/>
                </a:lnTo>
                <a:lnTo>
                  <a:pt x="1862" y="5884"/>
                </a:lnTo>
                <a:lnTo>
                  <a:pt x="1851" y="5834"/>
                </a:lnTo>
                <a:lnTo>
                  <a:pt x="1832" y="5800"/>
                </a:lnTo>
                <a:lnTo>
                  <a:pt x="1815" y="5801"/>
                </a:lnTo>
                <a:lnTo>
                  <a:pt x="1776" y="5857"/>
                </a:lnTo>
                <a:lnTo>
                  <a:pt x="1751" y="5872"/>
                </a:lnTo>
                <a:lnTo>
                  <a:pt x="1708" y="5868"/>
                </a:lnTo>
                <a:lnTo>
                  <a:pt x="1670" y="5850"/>
                </a:lnTo>
                <a:lnTo>
                  <a:pt x="1617" y="5856"/>
                </a:lnTo>
                <a:lnTo>
                  <a:pt x="1582" y="5921"/>
                </a:lnTo>
                <a:lnTo>
                  <a:pt x="1555" y="6005"/>
                </a:lnTo>
                <a:lnTo>
                  <a:pt x="1523" y="6066"/>
                </a:lnTo>
                <a:lnTo>
                  <a:pt x="1499" y="6079"/>
                </a:lnTo>
                <a:lnTo>
                  <a:pt x="1434" y="6066"/>
                </a:lnTo>
                <a:lnTo>
                  <a:pt x="1405" y="6026"/>
                </a:lnTo>
                <a:lnTo>
                  <a:pt x="1392" y="6018"/>
                </a:lnTo>
                <a:lnTo>
                  <a:pt x="1354" y="6039"/>
                </a:lnTo>
                <a:lnTo>
                  <a:pt x="1256" y="6020"/>
                </a:lnTo>
                <a:lnTo>
                  <a:pt x="1210" y="6026"/>
                </a:lnTo>
                <a:lnTo>
                  <a:pt x="1186" y="6072"/>
                </a:lnTo>
                <a:lnTo>
                  <a:pt x="1065" y="6423"/>
                </a:lnTo>
                <a:lnTo>
                  <a:pt x="1051" y="6451"/>
                </a:lnTo>
                <a:lnTo>
                  <a:pt x="1036" y="6471"/>
                </a:lnTo>
                <a:lnTo>
                  <a:pt x="1026" y="6479"/>
                </a:lnTo>
                <a:lnTo>
                  <a:pt x="1016" y="6494"/>
                </a:lnTo>
                <a:lnTo>
                  <a:pt x="966" y="6652"/>
                </a:lnTo>
                <a:lnTo>
                  <a:pt x="945" y="6695"/>
                </a:lnTo>
                <a:lnTo>
                  <a:pt x="908" y="6719"/>
                </a:lnTo>
                <a:lnTo>
                  <a:pt x="878" y="6752"/>
                </a:lnTo>
                <a:lnTo>
                  <a:pt x="862" y="6759"/>
                </a:lnTo>
                <a:lnTo>
                  <a:pt x="848" y="6758"/>
                </a:lnTo>
                <a:lnTo>
                  <a:pt x="840" y="6762"/>
                </a:lnTo>
                <a:lnTo>
                  <a:pt x="835" y="6784"/>
                </a:lnTo>
                <a:lnTo>
                  <a:pt x="827" y="6836"/>
                </a:lnTo>
                <a:lnTo>
                  <a:pt x="835" y="6887"/>
                </a:lnTo>
                <a:lnTo>
                  <a:pt x="835" y="6953"/>
                </a:lnTo>
                <a:lnTo>
                  <a:pt x="831" y="7017"/>
                </a:lnTo>
                <a:lnTo>
                  <a:pt x="824" y="7061"/>
                </a:lnTo>
                <a:lnTo>
                  <a:pt x="819" y="7071"/>
                </a:lnTo>
                <a:lnTo>
                  <a:pt x="813" y="7075"/>
                </a:lnTo>
                <a:lnTo>
                  <a:pt x="800" y="7074"/>
                </a:lnTo>
                <a:lnTo>
                  <a:pt x="797" y="7079"/>
                </a:lnTo>
                <a:lnTo>
                  <a:pt x="797" y="7092"/>
                </a:lnTo>
                <a:lnTo>
                  <a:pt x="798" y="7108"/>
                </a:lnTo>
                <a:lnTo>
                  <a:pt x="797" y="7122"/>
                </a:lnTo>
                <a:lnTo>
                  <a:pt x="793" y="7143"/>
                </a:lnTo>
                <a:lnTo>
                  <a:pt x="792" y="7188"/>
                </a:lnTo>
                <a:lnTo>
                  <a:pt x="789" y="7217"/>
                </a:lnTo>
                <a:lnTo>
                  <a:pt x="778" y="7256"/>
                </a:lnTo>
                <a:lnTo>
                  <a:pt x="731" y="7370"/>
                </a:lnTo>
                <a:lnTo>
                  <a:pt x="719" y="7388"/>
                </a:lnTo>
                <a:lnTo>
                  <a:pt x="681" y="7428"/>
                </a:lnTo>
                <a:lnTo>
                  <a:pt x="663" y="7457"/>
                </a:lnTo>
                <a:lnTo>
                  <a:pt x="603" y="7408"/>
                </a:lnTo>
                <a:lnTo>
                  <a:pt x="593" y="7432"/>
                </a:lnTo>
                <a:lnTo>
                  <a:pt x="569" y="7531"/>
                </a:lnTo>
                <a:lnTo>
                  <a:pt x="564" y="7562"/>
                </a:lnTo>
                <a:lnTo>
                  <a:pt x="562" y="7591"/>
                </a:lnTo>
                <a:lnTo>
                  <a:pt x="552" y="7639"/>
                </a:lnTo>
                <a:lnTo>
                  <a:pt x="549" y="7669"/>
                </a:lnTo>
                <a:lnTo>
                  <a:pt x="550" y="7701"/>
                </a:lnTo>
                <a:lnTo>
                  <a:pt x="556" y="7769"/>
                </a:lnTo>
                <a:lnTo>
                  <a:pt x="557" y="7791"/>
                </a:lnTo>
                <a:lnTo>
                  <a:pt x="540" y="7965"/>
                </a:lnTo>
                <a:lnTo>
                  <a:pt x="534" y="8005"/>
                </a:lnTo>
                <a:lnTo>
                  <a:pt x="551" y="8013"/>
                </a:lnTo>
                <a:lnTo>
                  <a:pt x="555" y="8044"/>
                </a:lnTo>
                <a:lnTo>
                  <a:pt x="549" y="8135"/>
                </a:lnTo>
                <a:lnTo>
                  <a:pt x="549" y="8218"/>
                </a:lnTo>
                <a:lnTo>
                  <a:pt x="546" y="8239"/>
                </a:lnTo>
                <a:lnTo>
                  <a:pt x="540" y="8247"/>
                </a:lnTo>
                <a:lnTo>
                  <a:pt x="535" y="8258"/>
                </a:lnTo>
                <a:lnTo>
                  <a:pt x="534" y="8290"/>
                </a:lnTo>
                <a:lnTo>
                  <a:pt x="539" y="8334"/>
                </a:lnTo>
                <a:lnTo>
                  <a:pt x="560" y="8431"/>
                </a:lnTo>
                <a:lnTo>
                  <a:pt x="564" y="8468"/>
                </a:lnTo>
                <a:lnTo>
                  <a:pt x="557" y="8659"/>
                </a:lnTo>
                <a:lnTo>
                  <a:pt x="547" y="8739"/>
                </a:lnTo>
                <a:lnTo>
                  <a:pt x="505" y="8837"/>
                </a:lnTo>
                <a:lnTo>
                  <a:pt x="487" y="9008"/>
                </a:lnTo>
                <a:lnTo>
                  <a:pt x="459" y="9189"/>
                </a:lnTo>
                <a:lnTo>
                  <a:pt x="464" y="9265"/>
                </a:lnTo>
                <a:lnTo>
                  <a:pt x="507" y="9318"/>
                </a:lnTo>
                <a:lnTo>
                  <a:pt x="552" y="9318"/>
                </a:lnTo>
                <a:lnTo>
                  <a:pt x="642" y="9265"/>
                </a:lnTo>
                <a:lnTo>
                  <a:pt x="654" y="9289"/>
                </a:lnTo>
                <a:lnTo>
                  <a:pt x="661" y="9296"/>
                </a:lnTo>
                <a:lnTo>
                  <a:pt x="665" y="9278"/>
                </a:lnTo>
                <a:lnTo>
                  <a:pt x="666" y="9271"/>
                </a:lnTo>
                <a:lnTo>
                  <a:pt x="677" y="9241"/>
                </a:lnTo>
                <a:lnTo>
                  <a:pt x="689" y="9237"/>
                </a:lnTo>
                <a:lnTo>
                  <a:pt x="703" y="9220"/>
                </a:lnTo>
                <a:lnTo>
                  <a:pt x="715" y="9215"/>
                </a:lnTo>
                <a:lnTo>
                  <a:pt x="775" y="9241"/>
                </a:lnTo>
                <a:lnTo>
                  <a:pt x="789" y="9241"/>
                </a:lnTo>
                <a:lnTo>
                  <a:pt x="797" y="9226"/>
                </a:lnTo>
                <a:lnTo>
                  <a:pt x="847" y="9158"/>
                </a:lnTo>
                <a:lnTo>
                  <a:pt x="859" y="9158"/>
                </a:lnTo>
                <a:lnTo>
                  <a:pt x="870" y="9128"/>
                </a:lnTo>
                <a:lnTo>
                  <a:pt x="895" y="9103"/>
                </a:lnTo>
                <a:lnTo>
                  <a:pt x="1291" y="8932"/>
                </a:lnTo>
                <a:lnTo>
                  <a:pt x="1320" y="8979"/>
                </a:lnTo>
                <a:lnTo>
                  <a:pt x="1341" y="8957"/>
                </a:lnTo>
                <a:lnTo>
                  <a:pt x="1362" y="8910"/>
                </a:lnTo>
                <a:lnTo>
                  <a:pt x="1388" y="8884"/>
                </a:lnTo>
                <a:lnTo>
                  <a:pt x="1421" y="8892"/>
                </a:lnTo>
                <a:lnTo>
                  <a:pt x="1438" y="8918"/>
                </a:lnTo>
                <a:lnTo>
                  <a:pt x="1445" y="8965"/>
                </a:lnTo>
                <a:lnTo>
                  <a:pt x="1446" y="9039"/>
                </a:lnTo>
                <a:lnTo>
                  <a:pt x="1431" y="9170"/>
                </a:lnTo>
                <a:lnTo>
                  <a:pt x="1429" y="9206"/>
                </a:lnTo>
                <a:lnTo>
                  <a:pt x="1429" y="9219"/>
                </a:lnTo>
                <a:lnTo>
                  <a:pt x="1425" y="9225"/>
                </a:lnTo>
                <a:lnTo>
                  <a:pt x="1359" y="9275"/>
                </a:lnTo>
                <a:lnTo>
                  <a:pt x="1341" y="9309"/>
                </a:lnTo>
                <a:lnTo>
                  <a:pt x="1354" y="9359"/>
                </a:lnTo>
                <a:lnTo>
                  <a:pt x="1340" y="9385"/>
                </a:lnTo>
                <a:lnTo>
                  <a:pt x="1325" y="9399"/>
                </a:lnTo>
                <a:lnTo>
                  <a:pt x="1284" y="9407"/>
                </a:lnTo>
                <a:lnTo>
                  <a:pt x="1286" y="9436"/>
                </a:lnTo>
                <a:lnTo>
                  <a:pt x="1285" y="9456"/>
                </a:lnTo>
                <a:lnTo>
                  <a:pt x="1284" y="9480"/>
                </a:lnTo>
                <a:lnTo>
                  <a:pt x="1284" y="9501"/>
                </a:lnTo>
                <a:lnTo>
                  <a:pt x="1289" y="9505"/>
                </a:lnTo>
                <a:lnTo>
                  <a:pt x="1299" y="9525"/>
                </a:lnTo>
                <a:lnTo>
                  <a:pt x="1180" y="9741"/>
                </a:lnTo>
                <a:lnTo>
                  <a:pt x="1160" y="9812"/>
                </a:lnTo>
                <a:lnTo>
                  <a:pt x="1149" y="9831"/>
                </a:lnTo>
                <a:lnTo>
                  <a:pt x="1136" y="9847"/>
                </a:lnTo>
                <a:lnTo>
                  <a:pt x="1130" y="9875"/>
                </a:lnTo>
                <a:lnTo>
                  <a:pt x="1137" y="9928"/>
                </a:lnTo>
                <a:lnTo>
                  <a:pt x="1129" y="9906"/>
                </a:lnTo>
                <a:lnTo>
                  <a:pt x="1120" y="9888"/>
                </a:lnTo>
                <a:lnTo>
                  <a:pt x="1110" y="9877"/>
                </a:lnTo>
                <a:lnTo>
                  <a:pt x="1097" y="9879"/>
                </a:lnTo>
                <a:lnTo>
                  <a:pt x="1097" y="9857"/>
                </a:lnTo>
                <a:lnTo>
                  <a:pt x="1118" y="9846"/>
                </a:lnTo>
                <a:lnTo>
                  <a:pt x="1119" y="9822"/>
                </a:lnTo>
                <a:lnTo>
                  <a:pt x="1108" y="9807"/>
                </a:lnTo>
                <a:lnTo>
                  <a:pt x="1094" y="9822"/>
                </a:lnTo>
                <a:lnTo>
                  <a:pt x="1085" y="9857"/>
                </a:lnTo>
                <a:lnTo>
                  <a:pt x="1079" y="9926"/>
                </a:lnTo>
                <a:lnTo>
                  <a:pt x="1067" y="9954"/>
                </a:lnTo>
                <a:lnTo>
                  <a:pt x="1090" y="9977"/>
                </a:lnTo>
                <a:lnTo>
                  <a:pt x="1117" y="9983"/>
                </a:lnTo>
                <a:lnTo>
                  <a:pt x="1171" y="9975"/>
                </a:lnTo>
                <a:lnTo>
                  <a:pt x="1191" y="9996"/>
                </a:lnTo>
                <a:lnTo>
                  <a:pt x="1200" y="10049"/>
                </a:lnTo>
                <a:lnTo>
                  <a:pt x="1205" y="10118"/>
                </a:lnTo>
                <a:lnTo>
                  <a:pt x="1214" y="10187"/>
                </a:lnTo>
                <a:lnTo>
                  <a:pt x="1212" y="10223"/>
                </a:lnTo>
                <a:lnTo>
                  <a:pt x="1228" y="10266"/>
                </a:lnTo>
                <a:lnTo>
                  <a:pt x="1250" y="10306"/>
                </a:lnTo>
                <a:lnTo>
                  <a:pt x="1294" y="10360"/>
                </a:lnTo>
                <a:lnTo>
                  <a:pt x="1309" y="10389"/>
                </a:lnTo>
                <a:lnTo>
                  <a:pt x="1341" y="10484"/>
                </a:lnTo>
                <a:lnTo>
                  <a:pt x="1367" y="10589"/>
                </a:lnTo>
                <a:lnTo>
                  <a:pt x="1376" y="10655"/>
                </a:lnTo>
                <a:lnTo>
                  <a:pt x="1365" y="10685"/>
                </a:lnTo>
                <a:lnTo>
                  <a:pt x="1343" y="10701"/>
                </a:lnTo>
                <a:lnTo>
                  <a:pt x="1315" y="10739"/>
                </a:lnTo>
                <a:lnTo>
                  <a:pt x="1290" y="10785"/>
                </a:lnTo>
                <a:lnTo>
                  <a:pt x="1275" y="10826"/>
                </a:lnTo>
                <a:lnTo>
                  <a:pt x="1293" y="10828"/>
                </a:lnTo>
                <a:lnTo>
                  <a:pt x="1299" y="10826"/>
                </a:lnTo>
                <a:lnTo>
                  <a:pt x="1299" y="10850"/>
                </a:lnTo>
                <a:lnTo>
                  <a:pt x="1282" y="10907"/>
                </a:lnTo>
                <a:lnTo>
                  <a:pt x="1279" y="10994"/>
                </a:lnTo>
                <a:lnTo>
                  <a:pt x="1290" y="11073"/>
                </a:lnTo>
                <a:lnTo>
                  <a:pt x="1311" y="11108"/>
                </a:lnTo>
                <a:lnTo>
                  <a:pt x="1328" y="11122"/>
                </a:lnTo>
                <a:lnTo>
                  <a:pt x="1345" y="11185"/>
                </a:lnTo>
                <a:lnTo>
                  <a:pt x="1357" y="11200"/>
                </a:lnTo>
                <a:lnTo>
                  <a:pt x="1372" y="11190"/>
                </a:lnTo>
                <a:lnTo>
                  <a:pt x="1411" y="11135"/>
                </a:lnTo>
                <a:lnTo>
                  <a:pt x="1423" y="11108"/>
                </a:lnTo>
                <a:lnTo>
                  <a:pt x="1434" y="11139"/>
                </a:lnTo>
                <a:lnTo>
                  <a:pt x="1442" y="11136"/>
                </a:lnTo>
                <a:lnTo>
                  <a:pt x="1452" y="11118"/>
                </a:lnTo>
                <a:lnTo>
                  <a:pt x="1466" y="11108"/>
                </a:lnTo>
                <a:lnTo>
                  <a:pt x="1472" y="11119"/>
                </a:lnTo>
                <a:lnTo>
                  <a:pt x="1483" y="11167"/>
                </a:lnTo>
                <a:lnTo>
                  <a:pt x="1489" y="11178"/>
                </a:lnTo>
                <a:lnTo>
                  <a:pt x="1509" y="11177"/>
                </a:lnTo>
                <a:lnTo>
                  <a:pt x="1523" y="11170"/>
                </a:lnTo>
                <a:lnTo>
                  <a:pt x="1535" y="11148"/>
                </a:lnTo>
                <a:lnTo>
                  <a:pt x="1555" y="11108"/>
                </a:lnTo>
                <a:lnTo>
                  <a:pt x="1573" y="11143"/>
                </a:lnTo>
                <a:lnTo>
                  <a:pt x="1574" y="11182"/>
                </a:lnTo>
                <a:lnTo>
                  <a:pt x="1555" y="11274"/>
                </a:lnTo>
                <a:lnTo>
                  <a:pt x="1579" y="11291"/>
                </a:lnTo>
                <a:lnTo>
                  <a:pt x="1570" y="11344"/>
                </a:lnTo>
                <a:lnTo>
                  <a:pt x="1546" y="11381"/>
                </a:lnTo>
                <a:lnTo>
                  <a:pt x="1523" y="11344"/>
                </a:lnTo>
                <a:lnTo>
                  <a:pt x="1513" y="11373"/>
                </a:lnTo>
                <a:lnTo>
                  <a:pt x="1498" y="11400"/>
                </a:lnTo>
                <a:lnTo>
                  <a:pt x="1480" y="11422"/>
                </a:lnTo>
                <a:lnTo>
                  <a:pt x="1462" y="11436"/>
                </a:lnTo>
                <a:lnTo>
                  <a:pt x="1476" y="11523"/>
                </a:lnTo>
                <a:lnTo>
                  <a:pt x="1464" y="11567"/>
                </a:lnTo>
                <a:lnTo>
                  <a:pt x="1445" y="11559"/>
                </a:lnTo>
                <a:lnTo>
                  <a:pt x="1438" y="11485"/>
                </a:lnTo>
                <a:lnTo>
                  <a:pt x="1392" y="11532"/>
                </a:lnTo>
                <a:lnTo>
                  <a:pt x="1400" y="11555"/>
                </a:lnTo>
                <a:lnTo>
                  <a:pt x="1423" y="11651"/>
                </a:lnTo>
                <a:lnTo>
                  <a:pt x="1431" y="11625"/>
                </a:lnTo>
                <a:lnTo>
                  <a:pt x="1434" y="11661"/>
                </a:lnTo>
                <a:lnTo>
                  <a:pt x="1435" y="11690"/>
                </a:lnTo>
                <a:lnTo>
                  <a:pt x="1434" y="11715"/>
                </a:lnTo>
                <a:lnTo>
                  <a:pt x="1431" y="11742"/>
                </a:lnTo>
                <a:lnTo>
                  <a:pt x="1421" y="11718"/>
                </a:lnTo>
                <a:lnTo>
                  <a:pt x="1413" y="11726"/>
                </a:lnTo>
                <a:lnTo>
                  <a:pt x="1404" y="11747"/>
                </a:lnTo>
                <a:lnTo>
                  <a:pt x="1392" y="11766"/>
                </a:lnTo>
                <a:lnTo>
                  <a:pt x="1399" y="11812"/>
                </a:lnTo>
                <a:lnTo>
                  <a:pt x="1382" y="11815"/>
                </a:lnTo>
                <a:lnTo>
                  <a:pt x="1367" y="11802"/>
                </a:lnTo>
                <a:lnTo>
                  <a:pt x="1341" y="11774"/>
                </a:lnTo>
                <a:lnTo>
                  <a:pt x="1330" y="11774"/>
                </a:lnTo>
                <a:lnTo>
                  <a:pt x="1317" y="11769"/>
                </a:lnTo>
                <a:lnTo>
                  <a:pt x="1315" y="11766"/>
                </a:lnTo>
                <a:lnTo>
                  <a:pt x="1314" y="11759"/>
                </a:lnTo>
                <a:lnTo>
                  <a:pt x="1309" y="11747"/>
                </a:lnTo>
                <a:lnTo>
                  <a:pt x="1303" y="11741"/>
                </a:lnTo>
                <a:lnTo>
                  <a:pt x="1270" y="11796"/>
                </a:lnTo>
                <a:lnTo>
                  <a:pt x="1212" y="11826"/>
                </a:lnTo>
                <a:lnTo>
                  <a:pt x="1191" y="11859"/>
                </a:lnTo>
                <a:lnTo>
                  <a:pt x="1199" y="11922"/>
                </a:lnTo>
                <a:lnTo>
                  <a:pt x="1207" y="11967"/>
                </a:lnTo>
                <a:lnTo>
                  <a:pt x="1230" y="12046"/>
                </a:lnTo>
                <a:lnTo>
                  <a:pt x="1218" y="12046"/>
                </a:lnTo>
                <a:lnTo>
                  <a:pt x="1208" y="12056"/>
                </a:lnTo>
                <a:lnTo>
                  <a:pt x="1199" y="12072"/>
                </a:lnTo>
                <a:lnTo>
                  <a:pt x="1191" y="12093"/>
                </a:lnTo>
                <a:lnTo>
                  <a:pt x="1211" y="12128"/>
                </a:lnTo>
                <a:lnTo>
                  <a:pt x="1222" y="12141"/>
                </a:lnTo>
                <a:lnTo>
                  <a:pt x="1237" y="12142"/>
                </a:lnTo>
                <a:lnTo>
                  <a:pt x="1235" y="12157"/>
                </a:lnTo>
                <a:lnTo>
                  <a:pt x="1232" y="12196"/>
                </a:lnTo>
                <a:lnTo>
                  <a:pt x="1230" y="12212"/>
                </a:lnTo>
                <a:lnTo>
                  <a:pt x="1245" y="12208"/>
                </a:lnTo>
                <a:lnTo>
                  <a:pt x="1259" y="12212"/>
                </a:lnTo>
                <a:lnTo>
                  <a:pt x="1284" y="12233"/>
                </a:lnTo>
                <a:lnTo>
                  <a:pt x="1280" y="12247"/>
                </a:lnTo>
                <a:lnTo>
                  <a:pt x="1275" y="12282"/>
                </a:lnTo>
                <a:lnTo>
                  <a:pt x="1298" y="12281"/>
                </a:lnTo>
                <a:lnTo>
                  <a:pt x="1311" y="12257"/>
                </a:lnTo>
                <a:lnTo>
                  <a:pt x="1321" y="12245"/>
                </a:lnTo>
                <a:lnTo>
                  <a:pt x="1338" y="12282"/>
                </a:lnTo>
                <a:lnTo>
                  <a:pt x="1333" y="12323"/>
                </a:lnTo>
                <a:lnTo>
                  <a:pt x="1327" y="12407"/>
                </a:lnTo>
                <a:lnTo>
                  <a:pt x="1322" y="12447"/>
                </a:lnTo>
                <a:lnTo>
                  <a:pt x="1340" y="12468"/>
                </a:lnTo>
                <a:lnTo>
                  <a:pt x="1356" y="12494"/>
                </a:lnTo>
                <a:lnTo>
                  <a:pt x="1370" y="12525"/>
                </a:lnTo>
                <a:lnTo>
                  <a:pt x="1384" y="12564"/>
                </a:lnTo>
                <a:lnTo>
                  <a:pt x="1384" y="12587"/>
                </a:lnTo>
                <a:lnTo>
                  <a:pt x="1366" y="12589"/>
                </a:lnTo>
                <a:lnTo>
                  <a:pt x="1336" y="12544"/>
                </a:lnTo>
                <a:lnTo>
                  <a:pt x="1316" y="12508"/>
                </a:lnTo>
                <a:lnTo>
                  <a:pt x="1299" y="12468"/>
                </a:lnTo>
                <a:lnTo>
                  <a:pt x="1313" y="12525"/>
                </a:lnTo>
                <a:lnTo>
                  <a:pt x="1338" y="12573"/>
                </a:lnTo>
                <a:lnTo>
                  <a:pt x="1349" y="12589"/>
                </a:lnTo>
                <a:lnTo>
                  <a:pt x="1378" y="12611"/>
                </a:lnTo>
                <a:lnTo>
                  <a:pt x="1393" y="12633"/>
                </a:lnTo>
                <a:lnTo>
                  <a:pt x="1427" y="12765"/>
                </a:lnTo>
                <a:lnTo>
                  <a:pt x="1446" y="12797"/>
                </a:lnTo>
                <a:lnTo>
                  <a:pt x="1435" y="12837"/>
                </a:lnTo>
                <a:lnTo>
                  <a:pt x="1439" y="12839"/>
                </a:lnTo>
                <a:lnTo>
                  <a:pt x="1463" y="12813"/>
                </a:lnTo>
                <a:lnTo>
                  <a:pt x="1533" y="12743"/>
                </a:lnTo>
                <a:lnTo>
                  <a:pt x="1564" y="12741"/>
                </a:lnTo>
                <a:lnTo>
                  <a:pt x="1593" y="12774"/>
                </a:lnTo>
                <a:lnTo>
                  <a:pt x="1602" y="12762"/>
                </a:lnTo>
                <a:lnTo>
                  <a:pt x="1640" y="12772"/>
                </a:lnTo>
                <a:lnTo>
                  <a:pt x="1662" y="12748"/>
                </a:lnTo>
                <a:lnTo>
                  <a:pt x="1670" y="12774"/>
                </a:lnTo>
                <a:lnTo>
                  <a:pt x="1678" y="12755"/>
                </a:lnTo>
                <a:lnTo>
                  <a:pt x="1682" y="12753"/>
                </a:lnTo>
                <a:lnTo>
                  <a:pt x="1693" y="12774"/>
                </a:lnTo>
                <a:lnTo>
                  <a:pt x="1693" y="12797"/>
                </a:lnTo>
                <a:lnTo>
                  <a:pt x="1661" y="12841"/>
                </a:lnTo>
                <a:lnTo>
                  <a:pt x="1634" y="12908"/>
                </a:lnTo>
                <a:lnTo>
                  <a:pt x="1608" y="12948"/>
                </a:lnTo>
                <a:lnTo>
                  <a:pt x="1577" y="12914"/>
                </a:lnTo>
                <a:lnTo>
                  <a:pt x="1571" y="12927"/>
                </a:lnTo>
                <a:lnTo>
                  <a:pt x="1569" y="12914"/>
                </a:lnTo>
                <a:lnTo>
                  <a:pt x="1556" y="12930"/>
                </a:lnTo>
                <a:lnTo>
                  <a:pt x="1545" y="12925"/>
                </a:lnTo>
                <a:lnTo>
                  <a:pt x="1535" y="12915"/>
                </a:lnTo>
                <a:lnTo>
                  <a:pt x="1523" y="12914"/>
                </a:lnTo>
                <a:lnTo>
                  <a:pt x="1517" y="12923"/>
                </a:lnTo>
                <a:lnTo>
                  <a:pt x="1502" y="12953"/>
                </a:lnTo>
                <a:lnTo>
                  <a:pt x="1497" y="12960"/>
                </a:lnTo>
                <a:lnTo>
                  <a:pt x="1479" y="12969"/>
                </a:lnTo>
                <a:lnTo>
                  <a:pt x="1423" y="13032"/>
                </a:lnTo>
                <a:lnTo>
                  <a:pt x="1334" y="13053"/>
                </a:lnTo>
                <a:lnTo>
                  <a:pt x="1314" y="13068"/>
                </a:lnTo>
                <a:lnTo>
                  <a:pt x="1294" y="13092"/>
                </a:lnTo>
                <a:lnTo>
                  <a:pt x="1277" y="13097"/>
                </a:lnTo>
                <a:lnTo>
                  <a:pt x="1268" y="13053"/>
                </a:lnTo>
                <a:lnTo>
                  <a:pt x="1263" y="13060"/>
                </a:lnTo>
                <a:lnTo>
                  <a:pt x="1250" y="13072"/>
                </a:lnTo>
                <a:lnTo>
                  <a:pt x="1245" y="13078"/>
                </a:lnTo>
                <a:lnTo>
                  <a:pt x="1224" y="12940"/>
                </a:lnTo>
                <a:lnTo>
                  <a:pt x="1211" y="12878"/>
                </a:lnTo>
                <a:lnTo>
                  <a:pt x="1198" y="12843"/>
                </a:lnTo>
                <a:lnTo>
                  <a:pt x="1191" y="12843"/>
                </a:lnTo>
                <a:lnTo>
                  <a:pt x="1191" y="12867"/>
                </a:lnTo>
                <a:lnTo>
                  <a:pt x="1172" y="12853"/>
                </a:lnTo>
                <a:lnTo>
                  <a:pt x="1155" y="12888"/>
                </a:lnTo>
                <a:lnTo>
                  <a:pt x="1143" y="12948"/>
                </a:lnTo>
                <a:lnTo>
                  <a:pt x="1137" y="13007"/>
                </a:lnTo>
                <a:lnTo>
                  <a:pt x="1144" y="13148"/>
                </a:lnTo>
                <a:lnTo>
                  <a:pt x="1162" y="13180"/>
                </a:lnTo>
                <a:lnTo>
                  <a:pt x="1170" y="13209"/>
                </a:lnTo>
                <a:lnTo>
                  <a:pt x="1164" y="13252"/>
                </a:lnTo>
                <a:lnTo>
                  <a:pt x="1139" y="13272"/>
                </a:lnTo>
                <a:lnTo>
                  <a:pt x="1121" y="13198"/>
                </a:lnTo>
                <a:lnTo>
                  <a:pt x="1102" y="13042"/>
                </a:lnTo>
                <a:lnTo>
                  <a:pt x="1089" y="12990"/>
                </a:lnTo>
                <a:lnTo>
                  <a:pt x="1082" y="12938"/>
                </a:lnTo>
                <a:lnTo>
                  <a:pt x="1070" y="12900"/>
                </a:lnTo>
                <a:lnTo>
                  <a:pt x="1044" y="12892"/>
                </a:lnTo>
                <a:lnTo>
                  <a:pt x="1053" y="12843"/>
                </a:lnTo>
                <a:lnTo>
                  <a:pt x="1063" y="12803"/>
                </a:lnTo>
                <a:lnTo>
                  <a:pt x="1063" y="12772"/>
                </a:lnTo>
                <a:lnTo>
                  <a:pt x="1044" y="12748"/>
                </a:lnTo>
                <a:lnTo>
                  <a:pt x="1056" y="12729"/>
                </a:lnTo>
                <a:lnTo>
                  <a:pt x="1069" y="12723"/>
                </a:lnTo>
                <a:lnTo>
                  <a:pt x="1081" y="12729"/>
                </a:lnTo>
                <a:lnTo>
                  <a:pt x="1090" y="12748"/>
                </a:lnTo>
                <a:lnTo>
                  <a:pt x="1094" y="12744"/>
                </a:lnTo>
                <a:lnTo>
                  <a:pt x="1098" y="12740"/>
                </a:lnTo>
                <a:lnTo>
                  <a:pt x="1106" y="12725"/>
                </a:lnTo>
                <a:lnTo>
                  <a:pt x="1100" y="12691"/>
                </a:lnTo>
                <a:lnTo>
                  <a:pt x="1099" y="12658"/>
                </a:lnTo>
                <a:lnTo>
                  <a:pt x="1100" y="12625"/>
                </a:lnTo>
                <a:lnTo>
                  <a:pt x="1097" y="12587"/>
                </a:lnTo>
                <a:lnTo>
                  <a:pt x="1091" y="12549"/>
                </a:lnTo>
                <a:lnTo>
                  <a:pt x="1085" y="12531"/>
                </a:lnTo>
                <a:lnTo>
                  <a:pt x="1077" y="12517"/>
                </a:lnTo>
                <a:lnTo>
                  <a:pt x="1067" y="12494"/>
                </a:lnTo>
                <a:lnTo>
                  <a:pt x="1039" y="12407"/>
                </a:lnTo>
                <a:lnTo>
                  <a:pt x="1013" y="12308"/>
                </a:lnTo>
                <a:lnTo>
                  <a:pt x="1007" y="12255"/>
                </a:lnTo>
                <a:lnTo>
                  <a:pt x="989" y="12192"/>
                </a:lnTo>
                <a:lnTo>
                  <a:pt x="950" y="12093"/>
                </a:lnTo>
                <a:lnTo>
                  <a:pt x="930" y="12053"/>
                </a:lnTo>
                <a:lnTo>
                  <a:pt x="905" y="12024"/>
                </a:lnTo>
                <a:lnTo>
                  <a:pt x="877" y="12007"/>
                </a:lnTo>
                <a:lnTo>
                  <a:pt x="847" y="12002"/>
                </a:lnTo>
                <a:lnTo>
                  <a:pt x="835" y="12008"/>
                </a:lnTo>
                <a:lnTo>
                  <a:pt x="810" y="12039"/>
                </a:lnTo>
                <a:lnTo>
                  <a:pt x="793" y="12046"/>
                </a:lnTo>
                <a:lnTo>
                  <a:pt x="782" y="12062"/>
                </a:lnTo>
                <a:lnTo>
                  <a:pt x="776" y="12101"/>
                </a:lnTo>
                <a:lnTo>
                  <a:pt x="774" y="12152"/>
                </a:lnTo>
                <a:lnTo>
                  <a:pt x="773" y="12200"/>
                </a:lnTo>
                <a:lnTo>
                  <a:pt x="786" y="12329"/>
                </a:lnTo>
                <a:lnTo>
                  <a:pt x="785" y="12352"/>
                </a:lnTo>
                <a:lnTo>
                  <a:pt x="787" y="12373"/>
                </a:lnTo>
                <a:lnTo>
                  <a:pt x="801" y="12476"/>
                </a:lnTo>
                <a:lnTo>
                  <a:pt x="804" y="12517"/>
                </a:lnTo>
                <a:lnTo>
                  <a:pt x="797" y="12494"/>
                </a:lnTo>
                <a:lnTo>
                  <a:pt x="831" y="12616"/>
                </a:lnTo>
                <a:lnTo>
                  <a:pt x="836" y="12657"/>
                </a:lnTo>
                <a:lnTo>
                  <a:pt x="828" y="12722"/>
                </a:lnTo>
                <a:lnTo>
                  <a:pt x="818" y="12756"/>
                </a:lnTo>
                <a:lnTo>
                  <a:pt x="818" y="12771"/>
                </a:lnTo>
                <a:lnTo>
                  <a:pt x="839" y="12774"/>
                </a:lnTo>
                <a:lnTo>
                  <a:pt x="847" y="12764"/>
                </a:lnTo>
                <a:lnTo>
                  <a:pt x="856" y="12718"/>
                </a:lnTo>
                <a:lnTo>
                  <a:pt x="866" y="12704"/>
                </a:lnTo>
                <a:lnTo>
                  <a:pt x="877" y="12707"/>
                </a:lnTo>
                <a:lnTo>
                  <a:pt x="892" y="12741"/>
                </a:lnTo>
                <a:lnTo>
                  <a:pt x="915" y="12760"/>
                </a:lnTo>
                <a:lnTo>
                  <a:pt x="943" y="12821"/>
                </a:lnTo>
                <a:lnTo>
                  <a:pt x="959" y="12843"/>
                </a:lnTo>
                <a:lnTo>
                  <a:pt x="942" y="12931"/>
                </a:lnTo>
                <a:lnTo>
                  <a:pt x="932" y="12935"/>
                </a:lnTo>
                <a:lnTo>
                  <a:pt x="918" y="12899"/>
                </a:lnTo>
                <a:lnTo>
                  <a:pt x="889" y="12867"/>
                </a:lnTo>
                <a:lnTo>
                  <a:pt x="889" y="12892"/>
                </a:lnTo>
                <a:lnTo>
                  <a:pt x="908" y="12930"/>
                </a:lnTo>
                <a:lnTo>
                  <a:pt x="918" y="13001"/>
                </a:lnTo>
                <a:lnTo>
                  <a:pt x="917" y="13069"/>
                </a:lnTo>
                <a:lnTo>
                  <a:pt x="901" y="13100"/>
                </a:lnTo>
                <a:lnTo>
                  <a:pt x="893" y="13110"/>
                </a:lnTo>
                <a:lnTo>
                  <a:pt x="864" y="13158"/>
                </a:lnTo>
                <a:lnTo>
                  <a:pt x="851" y="13172"/>
                </a:lnTo>
                <a:lnTo>
                  <a:pt x="837" y="13176"/>
                </a:lnTo>
                <a:lnTo>
                  <a:pt x="830" y="13176"/>
                </a:lnTo>
                <a:lnTo>
                  <a:pt x="812" y="13148"/>
                </a:lnTo>
                <a:lnTo>
                  <a:pt x="812" y="13172"/>
                </a:lnTo>
                <a:lnTo>
                  <a:pt x="822" y="13211"/>
                </a:lnTo>
                <a:lnTo>
                  <a:pt x="814" y="13234"/>
                </a:lnTo>
                <a:lnTo>
                  <a:pt x="798" y="13242"/>
                </a:lnTo>
                <a:lnTo>
                  <a:pt x="782" y="13239"/>
                </a:lnTo>
                <a:lnTo>
                  <a:pt x="774" y="13228"/>
                </a:lnTo>
                <a:lnTo>
                  <a:pt x="773" y="13212"/>
                </a:lnTo>
                <a:lnTo>
                  <a:pt x="771" y="13198"/>
                </a:lnTo>
                <a:lnTo>
                  <a:pt x="762" y="13193"/>
                </a:lnTo>
                <a:lnTo>
                  <a:pt x="753" y="13192"/>
                </a:lnTo>
                <a:lnTo>
                  <a:pt x="746" y="13189"/>
                </a:lnTo>
                <a:lnTo>
                  <a:pt x="740" y="13182"/>
                </a:lnTo>
                <a:lnTo>
                  <a:pt x="735" y="13172"/>
                </a:lnTo>
                <a:lnTo>
                  <a:pt x="744" y="13142"/>
                </a:lnTo>
                <a:lnTo>
                  <a:pt x="748" y="13109"/>
                </a:lnTo>
                <a:lnTo>
                  <a:pt x="747" y="13074"/>
                </a:lnTo>
                <a:lnTo>
                  <a:pt x="742" y="13032"/>
                </a:lnTo>
                <a:lnTo>
                  <a:pt x="736" y="13046"/>
                </a:lnTo>
                <a:lnTo>
                  <a:pt x="732" y="13054"/>
                </a:lnTo>
                <a:lnTo>
                  <a:pt x="729" y="13068"/>
                </a:lnTo>
                <a:lnTo>
                  <a:pt x="727" y="13100"/>
                </a:lnTo>
                <a:lnTo>
                  <a:pt x="712" y="13058"/>
                </a:lnTo>
                <a:lnTo>
                  <a:pt x="703" y="13096"/>
                </a:lnTo>
                <a:lnTo>
                  <a:pt x="706" y="13158"/>
                </a:lnTo>
                <a:lnTo>
                  <a:pt x="727" y="13193"/>
                </a:lnTo>
                <a:lnTo>
                  <a:pt x="727" y="13218"/>
                </a:lnTo>
                <a:lnTo>
                  <a:pt x="702" y="13233"/>
                </a:lnTo>
                <a:lnTo>
                  <a:pt x="692" y="13295"/>
                </a:lnTo>
                <a:lnTo>
                  <a:pt x="679" y="13342"/>
                </a:lnTo>
                <a:lnTo>
                  <a:pt x="649" y="13311"/>
                </a:lnTo>
                <a:lnTo>
                  <a:pt x="643" y="13363"/>
                </a:lnTo>
                <a:lnTo>
                  <a:pt x="645" y="13386"/>
                </a:lnTo>
                <a:lnTo>
                  <a:pt x="703" y="13429"/>
                </a:lnTo>
                <a:lnTo>
                  <a:pt x="714" y="13445"/>
                </a:lnTo>
                <a:lnTo>
                  <a:pt x="751" y="13518"/>
                </a:lnTo>
                <a:lnTo>
                  <a:pt x="779" y="13541"/>
                </a:lnTo>
                <a:lnTo>
                  <a:pt x="803" y="13519"/>
                </a:lnTo>
                <a:lnTo>
                  <a:pt x="812" y="13427"/>
                </a:lnTo>
                <a:lnTo>
                  <a:pt x="820" y="13427"/>
                </a:lnTo>
                <a:lnTo>
                  <a:pt x="826" y="13461"/>
                </a:lnTo>
                <a:lnTo>
                  <a:pt x="825" y="13491"/>
                </a:lnTo>
                <a:lnTo>
                  <a:pt x="822" y="13521"/>
                </a:lnTo>
                <a:lnTo>
                  <a:pt x="820" y="13556"/>
                </a:lnTo>
                <a:lnTo>
                  <a:pt x="845" y="13615"/>
                </a:lnTo>
                <a:lnTo>
                  <a:pt x="851" y="13636"/>
                </a:lnTo>
                <a:lnTo>
                  <a:pt x="859" y="13636"/>
                </a:lnTo>
                <a:lnTo>
                  <a:pt x="856" y="13621"/>
                </a:lnTo>
                <a:lnTo>
                  <a:pt x="851" y="13567"/>
                </a:lnTo>
                <a:lnTo>
                  <a:pt x="879" y="13596"/>
                </a:lnTo>
                <a:lnTo>
                  <a:pt x="906" y="13669"/>
                </a:lnTo>
                <a:lnTo>
                  <a:pt x="935" y="13725"/>
                </a:lnTo>
                <a:lnTo>
                  <a:pt x="966" y="13706"/>
                </a:lnTo>
                <a:lnTo>
                  <a:pt x="962" y="13754"/>
                </a:lnTo>
                <a:lnTo>
                  <a:pt x="964" y="13787"/>
                </a:lnTo>
                <a:lnTo>
                  <a:pt x="971" y="13815"/>
                </a:lnTo>
                <a:lnTo>
                  <a:pt x="993" y="13873"/>
                </a:lnTo>
                <a:lnTo>
                  <a:pt x="1008" y="13901"/>
                </a:lnTo>
                <a:lnTo>
                  <a:pt x="1020" y="13895"/>
                </a:lnTo>
                <a:lnTo>
                  <a:pt x="1020" y="13824"/>
                </a:lnTo>
                <a:lnTo>
                  <a:pt x="1031" y="13865"/>
                </a:lnTo>
                <a:lnTo>
                  <a:pt x="1044" y="13949"/>
                </a:lnTo>
                <a:lnTo>
                  <a:pt x="1051" y="13963"/>
                </a:lnTo>
                <a:lnTo>
                  <a:pt x="1065" y="13948"/>
                </a:lnTo>
                <a:lnTo>
                  <a:pt x="1071" y="13916"/>
                </a:lnTo>
                <a:lnTo>
                  <a:pt x="1071" y="13872"/>
                </a:lnTo>
                <a:lnTo>
                  <a:pt x="1067" y="13824"/>
                </a:lnTo>
                <a:lnTo>
                  <a:pt x="1074" y="13824"/>
                </a:lnTo>
                <a:lnTo>
                  <a:pt x="1077" y="13833"/>
                </a:lnTo>
                <a:lnTo>
                  <a:pt x="1077" y="13836"/>
                </a:lnTo>
                <a:lnTo>
                  <a:pt x="1083" y="13845"/>
                </a:lnTo>
                <a:lnTo>
                  <a:pt x="1097" y="13624"/>
                </a:lnTo>
                <a:lnTo>
                  <a:pt x="1109" y="13614"/>
                </a:lnTo>
                <a:lnTo>
                  <a:pt x="1179" y="13613"/>
                </a:lnTo>
                <a:lnTo>
                  <a:pt x="1200" y="13602"/>
                </a:lnTo>
                <a:lnTo>
                  <a:pt x="1220" y="13583"/>
                </a:lnTo>
                <a:lnTo>
                  <a:pt x="1238" y="13580"/>
                </a:lnTo>
                <a:lnTo>
                  <a:pt x="1253" y="13613"/>
                </a:lnTo>
                <a:lnTo>
                  <a:pt x="1250" y="13713"/>
                </a:lnTo>
                <a:lnTo>
                  <a:pt x="1256" y="13755"/>
                </a:lnTo>
                <a:lnTo>
                  <a:pt x="1275" y="13731"/>
                </a:lnTo>
                <a:lnTo>
                  <a:pt x="1286" y="13765"/>
                </a:lnTo>
                <a:lnTo>
                  <a:pt x="1311" y="13824"/>
                </a:lnTo>
                <a:lnTo>
                  <a:pt x="1322" y="13870"/>
                </a:lnTo>
                <a:lnTo>
                  <a:pt x="1329" y="13915"/>
                </a:lnTo>
                <a:lnTo>
                  <a:pt x="1335" y="13965"/>
                </a:lnTo>
                <a:lnTo>
                  <a:pt x="1336" y="14015"/>
                </a:lnTo>
                <a:lnTo>
                  <a:pt x="1330" y="14058"/>
                </a:lnTo>
                <a:lnTo>
                  <a:pt x="1356" y="14179"/>
                </a:lnTo>
                <a:lnTo>
                  <a:pt x="1365" y="14197"/>
                </a:lnTo>
                <a:lnTo>
                  <a:pt x="1375" y="14185"/>
                </a:lnTo>
                <a:lnTo>
                  <a:pt x="1379" y="14161"/>
                </a:lnTo>
                <a:lnTo>
                  <a:pt x="1383" y="14136"/>
                </a:lnTo>
                <a:lnTo>
                  <a:pt x="1388" y="14125"/>
                </a:lnTo>
                <a:lnTo>
                  <a:pt x="1395" y="14123"/>
                </a:lnTo>
                <a:lnTo>
                  <a:pt x="1415" y="14104"/>
                </a:lnTo>
                <a:lnTo>
                  <a:pt x="1451" y="14087"/>
                </a:lnTo>
                <a:lnTo>
                  <a:pt x="1481" y="14094"/>
                </a:lnTo>
                <a:lnTo>
                  <a:pt x="1539" y="14148"/>
                </a:lnTo>
                <a:lnTo>
                  <a:pt x="1571" y="14161"/>
                </a:lnTo>
                <a:lnTo>
                  <a:pt x="1581" y="14178"/>
                </a:lnTo>
                <a:lnTo>
                  <a:pt x="1585" y="14231"/>
                </a:lnTo>
                <a:lnTo>
                  <a:pt x="1588" y="14248"/>
                </a:lnTo>
                <a:lnTo>
                  <a:pt x="1594" y="14258"/>
                </a:lnTo>
                <a:lnTo>
                  <a:pt x="1603" y="14263"/>
                </a:lnTo>
                <a:lnTo>
                  <a:pt x="1612" y="14264"/>
                </a:lnTo>
                <a:lnTo>
                  <a:pt x="1623" y="14273"/>
                </a:lnTo>
                <a:lnTo>
                  <a:pt x="1629" y="14293"/>
                </a:lnTo>
                <a:lnTo>
                  <a:pt x="1634" y="14317"/>
                </a:lnTo>
                <a:lnTo>
                  <a:pt x="1640" y="14336"/>
                </a:lnTo>
                <a:lnTo>
                  <a:pt x="1667" y="14363"/>
                </a:lnTo>
                <a:lnTo>
                  <a:pt x="1708" y="14380"/>
                </a:lnTo>
                <a:lnTo>
                  <a:pt x="1750" y="14380"/>
                </a:lnTo>
                <a:lnTo>
                  <a:pt x="1778" y="14357"/>
                </a:lnTo>
                <a:lnTo>
                  <a:pt x="1809" y="14480"/>
                </a:lnTo>
                <a:lnTo>
                  <a:pt x="1818" y="14556"/>
                </a:lnTo>
                <a:lnTo>
                  <a:pt x="1802" y="14590"/>
                </a:lnTo>
                <a:lnTo>
                  <a:pt x="1807" y="14621"/>
                </a:lnTo>
                <a:lnTo>
                  <a:pt x="1808" y="14649"/>
                </a:lnTo>
                <a:lnTo>
                  <a:pt x="1806" y="14677"/>
                </a:lnTo>
                <a:lnTo>
                  <a:pt x="1802" y="14708"/>
                </a:lnTo>
                <a:lnTo>
                  <a:pt x="1797" y="14732"/>
                </a:lnTo>
                <a:lnTo>
                  <a:pt x="1782" y="14763"/>
                </a:lnTo>
                <a:lnTo>
                  <a:pt x="1778" y="14775"/>
                </a:lnTo>
                <a:lnTo>
                  <a:pt x="1776" y="14839"/>
                </a:lnTo>
                <a:lnTo>
                  <a:pt x="1783" y="14879"/>
                </a:lnTo>
                <a:lnTo>
                  <a:pt x="1793" y="14907"/>
                </a:lnTo>
                <a:lnTo>
                  <a:pt x="1802" y="14939"/>
                </a:lnTo>
                <a:lnTo>
                  <a:pt x="1803" y="14981"/>
                </a:lnTo>
                <a:lnTo>
                  <a:pt x="1802" y="15054"/>
                </a:lnTo>
                <a:lnTo>
                  <a:pt x="1798" y="15130"/>
                </a:lnTo>
                <a:lnTo>
                  <a:pt x="1790" y="15181"/>
                </a:lnTo>
                <a:lnTo>
                  <a:pt x="1764" y="15260"/>
                </a:lnTo>
                <a:lnTo>
                  <a:pt x="1749" y="15285"/>
                </a:lnTo>
                <a:lnTo>
                  <a:pt x="1652" y="15369"/>
                </a:lnTo>
                <a:lnTo>
                  <a:pt x="1627" y="15377"/>
                </a:lnTo>
                <a:lnTo>
                  <a:pt x="1552" y="15364"/>
                </a:lnTo>
                <a:lnTo>
                  <a:pt x="1532" y="15377"/>
                </a:lnTo>
                <a:lnTo>
                  <a:pt x="1521" y="15447"/>
                </a:lnTo>
                <a:lnTo>
                  <a:pt x="1563" y="15499"/>
                </a:lnTo>
                <a:lnTo>
                  <a:pt x="1662" y="15564"/>
                </a:lnTo>
                <a:lnTo>
                  <a:pt x="1727" y="15664"/>
                </a:lnTo>
                <a:lnTo>
                  <a:pt x="1743" y="15679"/>
                </a:lnTo>
                <a:lnTo>
                  <a:pt x="1748" y="15717"/>
                </a:lnTo>
                <a:lnTo>
                  <a:pt x="1744" y="15792"/>
                </a:lnTo>
                <a:lnTo>
                  <a:pt x="1734" y="15845"/>
                </a:lnTo>
                <a:lnTo>
                  <a:pt x="1717" y="15817"/>
                </a:lnTo>
                <a:lnTo>
                  <a:pt x="1712" y="15855"/>
                </a:lnTo>
                <a:lnTo>
                  <a:pt x="1716" y="15875"/>
                </a:lnTo>
                <a:lnTo>
                  <a:pt x="1721" y="15889"/>
                </a:lnTo>
                <a:lnTo>
                  <a:pt x="1717" y="15911"/>
                </a:lnTo>
                <a:lnTo>
                  <a:pt x="1723" y="15962"/>
                </a:lnTo>
                <a:lnTo>
                  <a:pt x="1720" y="16011"/>
                </a:lnTo>
                <a:lnTo>
                  <a:pt x="1714" y="16061"/>
                </a:lnTo>
                <a:lnTo>
                  <a:pt x="1709" y="16118"/>
                </a:lnTo>
                <a:lnTo>
                  <a:pt x="1717" y="16092"/>
                </a:lnTo>
                <a:lnTo>
                  <a:pt x="1725" y="16077"/>
                </a:lnTo>
                <a:lnTo>
                  <a:pt x="1733" y="16077"/>
                </a:lnTo>
                <a:lnTo>
                  <a:pt x="1740" y="16097"/>
                </a:lnTo>
                <a:lnTo>
                  <a:pt x="1759" y="16083"/>
                </a:lnTo>
                <a:lnTo>
                  <a:pt x="1754" y="16237"/>
                </a:lnTo>
                <a:lnTo>
                  <a:pt x="1764" y="16302"/>
                </a:lnTo>
                <a:lnTo>
                  <a:pt x="1764" y="16325"/>
                </a:lnTo>
                <a:lnTo>
                  <a:pt x="1757" y="16328"/>
                </a:lnTo>
                <a:lnTo>
                  <a:pt x="1740" y="16348"/>
                </a:lnTo>
                <a:lnTo>
                  <a:pt x="1744" y="16386"/>
                </a:lnTo>
                <a:lnTo>
                  <a:pt x="1742" y="16421"/>
                </a:lnTo>
                <a:lnTo>
                  <a:pt x="1735" y="16454"/>
                </a:lnTo>
                <a:lnTo>
                  <a:pt x="1724" y="16486"/>
                </a:lnTo>
                <a:lnTo>
                  <a:pt x="1732" y="16496"/>
                </a:lnTo>
                <a:lnTo>
                  <a:pt x="1735" y="16502"/>
                </a:lnTo>
                <a:lnTo>
                  <a:pt x="1738" y="16500"/>
                </a:lnTo>
                <a:lnTo>
                  <a:pt x="1747" y="16486"/>
                </a:lnTo>
                <a:lnTo>
                  <a:pt x="1751" y="16496"/>
                </a:lnTo>
                <a:lnTo>
                  <a:pt x="1753" y="16506"/>
                </a:lnTo>
                <a:lnTo>
                  <a:pt x="1755" y="16531"/>
                </a:lnTo>
                <a:lnTo>
                  <a:pt x="1762" y="16516"/>
                </a:lnTo>
                <a:lnTo>
                  <a:pt x="1770" y="16516"/>
                </a:lnTo>
                <a:lnTo>
                  <a:pt x="1778" y="16530"/>
                </a:lnTo>
                <a:lnTo>
                  <a:pt x="1786" y="16556"/>
                </a:lnTo>
                <a:lnTo>
                  <a:pt x="1799" y="16528"/>
                </a:lnTo>
                <a:lnTo>
                  <a:pt x="1815" y="16514"/>
                </a:lnTo>
                <a:lnTo>
                  <a:pt x="1881" y="16505"/>
                </a:lnTo>
                <a:lnTo>
                  <a:pt x="1888" y="16491"/>
                </a:lnTo>
                <a:lnTo>
                  <a:pt x="1871" y="16465"/>
                </a:lnTo>
                <a:lnTo>
                  <a:pt x="1871" y="16440"/>
                </a:lnTo>
                <a:lnTo>
                  <a:pt x="1899" y="16440"/>
                </a:lnTo>
                <a:lnTo>
                  <a:pt x="1910" y="16412"/>
                </a:lnTo>
                <a:lnTo>
                  <a:pt x="1916" y="16368"/>
                </a:lnTo>
                <a:lnTo>
                  <a:pt x="1926" y="16325"/>
                </a:lnTo>
                <a:lnTo>
                  <a:pt x="1944" y="16301"/>
                </a:lnTo>
                <a:lnTo>
                  <a:pt x="1968" y="16299"/>
                </a:lnTo>
                <a:lnTo>
                  <a:pt x="1989" y="16322"/>
                </a:lnTo>
                <a:lnTo>
                  <a:pt x="2003" y="16373"/>
                </a:lnTo>
                <a:lnTo>
                  <a:pt x="1977" y="16403"/>
                </a:lnTo>
                <a:lnTo>
                  <a:pt x="1956" y="16458"/>
                </a:lnTo>
                <a:lnTo>
                  <a:pt x="1947" y="16526"/>
                </a:lnTo>
                <a:lnTo>
                  <a:pt x="1956" y="16600"/>
                </a:lnTo>
                <a:lnTo>
                  <a:pt x="1980" y="16646"/>
                </a:lnTo>
                <a:lnTo>
                  <a:pt x="2012" y="16658"/>
                </a:lnTo>
                <a:lnTo>
                  <a:pt x="2037" y="16626"/>
                </a:lnTo>
                <a:lnTo>
                  <a:pt x="2042" y="16531"/>
                </a:lnTo>
                <a:lnTo>
                  <a:pt x="2050" y="16531"/>
                </a:lnTo>
                <a:lnTo>
                  <a:pt x="2063" y="16586"/>
                </a:lnTo>
                <a:lnTo>
                  <a:pt x="2061" y="16631"/>
                </a:lnTo>
                <a:lnTo>
                  <a:pt x="2056" y="16668"/>
                </a:lnTo>
                <a:lnTo>
                  <a:pt x="2057" y="16694"/>
                </a:lnTo>
                <a:lnTo>
                  <a:pt x="2036" y="16755"/>
                </a:lnTo>
                <a:lnTo>
                  <a:pt x="2029" y="16787"/>
                </a:lnTo>
                <a:lnTo>
                  <a:pt x="2026" y="16819"/>
                </a:lnTo>
                <a:lnTo>
                  <a:pt x="2031" y="16839"/>
                </a:lnTo>
                <a:lnTo>
                  <a:pt x="2043" y="16824"/>
                </a:lnTo>
                <a:lnTo>
                  <a:pt x="2053" y="16799"/>
                </a:lnTo>
                <a:lnTo>
                  <a:pt x="2057" y="16785"/>
                </a:lnTo>
                <a:lnTo>
                  <a:pt x="2082" y="16785"/>
                </a:lnTo>
                <a:lnTo>
                  <a:pt x="2095" y="16815"/>
                </a:lnTo>
                <a:lnTo>
                  <a:pt x="2093" y="16859"/>
                </a:lnTo>
                <a:lnTo>
                  <a:pt x="2072" y="16900"/>
                </a:lnTo>
                <a:lnTo>
                  <a:pt x="2089" y="16914"/>
                </a:lnTo>
                <a:lnTo>
                  <a:pt x="2107" y="16892"/>
                </a:lnTo>
                <a:lnTo>
                  <a:pt x="2121" y="16846"/>
                </a:lnTo>
                <a:lnTo>
                  <a:pt x="2127" y="16796"/>
                </a:lnTo>
                <a:lnTo>
                  <a:pt x="2132" y="16769"/>
                </a:lnTo>
                <a:lnTo>
                  <a:pt x="2146" y="16760"/>
                </a:lnTo>
                <a:lnTo>
                  <a:pt x="2173" y="16762"/>
                </a:lnTo>
                <a:lnTo>
                  <a:pt x="2176" y="16755"/>
                </a:lnTo>
                <a:lnTo>
                  <a:pt x="2176" y="16742"/>
                </a:lnTo>
                <a:lnTo>
                  <a:pt x="2179" y="16732"/>
                </a:lnTo>
                <a:lnTo>
                  <a:pt x="2189" y="16738"/>
                </a:lnTo>
                <a:lnTo>
                  <a:pt x="2190" y="16740"/>
                </a:lnTo>
                <a:lnTo>
                  <a:pt x="2203" y="16762"/>
                </a:lnTo>
                <a:lnTo>
                  <a:pt x="2201" y="16787"/>
                </a:lnTo>
                <a:lnTo>
                  <a:pt x="2200" y="16830"/>
                </a:lnTo>
                <a:lnTo>
                  <a:pt x="2196" y="16855"/>
                </a:lnTo>
                <a:lnTo>
                  <a:pt x="2190" y="16872"/>
                </a:lnTo>
                <a:lnTo>
                  <a:pt x="2176" y="16896"/>
                </a:lnTo>
                <a:lnTo>
                  <a:pt x="2173" y="16910"/>
                </a:lnTo>
                <a:lnTo>
                  <a:pt x="2172" y="16976"/>
                </a:lnTo>
                <a:lnTo>
                  <a:pt x="2179" y="16998"/>
                </a:lnTo>
                <a:lnTo>
                  <a:pt x="2196" y="17015"/>
                </a:lnTo>
                <a:lnTo>
                  <a:pt x="2179" y="17061"/>
                </a:lnTo>
                <a:lnTo>
                  <a:pt x="2170" y="17075"/>
                </a:lnTo>
                <a:lnTo>
                  <a:pt x="2158" y="17085"/>
                </a:lnTo>
                <a:lnTo>
                  <a:pt x="2171" y="17018"/>
                </a:lnTo>
                <a:lnTo>
                  <a:pt x="2157" y="17009"/>
                </a:lnTo>
                <a:lnTo>
                  <a:pt x="2104" y="17037"/>
                </a:lnTo>
                <a:lnTo>
                  <a:pt x="2104" y="17063"/>
                </a:lnTo>
                <a:lnTo>
                  <a:pt x="2117" y="17086"/>
                </a:lnTo>
                <a:lnTo>
                  <a:pt x="2126" y="17142"/>
                </a:lnTo>
                <a:lnTo>
                  <a:pt x="2134" y="17247"/>
                </a:lnTo>
                <a:lnTo>
                  <a:pt x="2139" y="17233"/>
                </a:lnTo>
                <a:lnTo>
                  <a:pt x="2143" y="17229"/>
                </a:lnTo>
                <a:lnTo>
                  <a:pt x="2158" y="17223"/>
                </a:lnTo>
                <a:lnTo>
                  <a:pt x="2158" y="17247"/>
                </a:lnTo>
                <a:lnTo>
                  <a:pt x="2146" y="17263"/>
                </a:lnTo>
                <a:lnTo>
                  <a:pt x="2119" y="17261"/>
                </a:lnTo>
                <a:lnTo>
                  <a:pt x="2107" y="17279"/>
                </a:lnTo>
                <a:lnTo>
                  <a:pt x="2097" y="17298"/>
                </a:lnTo>
                <a:lnTo>
                  <a:pt x="2074" y="17324"/>
                </a:lnTo>
                <a:lnTo>
                  <a:pt x="2044" y="17374"/>
                </a:lnTo>
                <a:lnTo>
                  <a:pt x="2027" y="17384"/>
                </a:lnTo>
                <a:lnTo>
                  <a:pt x="2011" y="17359"/>
                </a:lnTo>
                <a:lnTo>
                  <a:pt x="1995" y="17289"/>
                </a:lnTo>
                <a:lnTo>
                  <a:pt x="1997" y="17283"/>
                </a:lnTo>
                <a:lnTo>
                  <a:pt x="1999" y="17280"/>
                </a:lnTo>
                <a:lnTo>
                  <a:pt x="2000" y="17277"/>
                </a:lnTo>
                <a:lnTo>
                  <a:pt x="2003" y="17269"/>
                </a:lnTo>
                <a:lnTo>
                  <a:pt x="1988" y="17283"/>
                </a:lnTo>
                <a:lnTo>
                  <a:pt x="1980" y="17277"/>
                </a:lnTo>
                <a:lnTo>
                  <a:pt x="1974" y="17262"/>
                </a:lnTo>
                <a:lnTo>
                  <a:pt x="1965" y="17247"/>
                </a:lnTo>
                <a:lnTo>
                  <a:pt x="1953" y="17245"/>
                </a:lnTo>
                <a:lnTo>
                  <a:pt x="1944" y="17248"/>
                </a:lnTo>
                <a:lnTo>
                  <a:pt x="1940" y="17232"/>
                </a:lnTo>
                <a:lnTo>
                  <a:pt x="1941" y="17175"/>
                </a:lnTo>
                <a:lnTo>
                  <a:pt x="1938" y="17183"/>
                </a:lnTo>
                <a:lnTo>
                  <a:pt x="1938" y="17188"/>
                </a:lnTo>
                <a:lnTo>
                  <a:pt x="1936" y="17192"/>
                </a:lnTo>
                <a:lnTo>
                  <a:pt x="1933" y="17200"/>
                </a:lnTo>
                <a:lnTo>
                  <a:pt x="1925" y="17179"/>
                </a:lnTo>
                <a:lnTo>
                  <a:pt x="1916" y="17186"/>
                </a:lnTo>
                <a:lnTo>
                  <a:pt x="1908" y="17212"/>
                </a:lnTo>
                <a:lnTo>
                  <a:pt x="1902" y="17247"/>
                </a:lnTo>
                <a:lnTo>
                  <a:pt x="1894" y="17247"/>
                </a:lnTo>
                <a:lnTo>
                  <a:pt x="1895" y="17208"/>
                </a:lnTo>
                <a:lnTo>
                  <a:pt x="1891" y="17180"/>
                </a:lnTo>
                <a:lnTo>
                  <a:pt x="1883" y="17160"/>
                </a:lnTo>
                <a:lnTo>
                  <a:pt x="1871" y="17151"/>
                </a:lnTo>
                <a:lnTo>
                  <a:pt x="1875" y="17188"/>
                </a:lnTo>
                <a:lnTo>
                  <a:pt x="1873" y="17218"/>
                </a:lnTo>
                <a:lnTo>
                  <a:pt x="1871" y="17245"/>
                </a:lnTo>
                <a:lnTo>
                  <a:pt x="1871" y="17269"/>
                </a:lnTo>
                <a:lnTo>
                  <a:pt x="1850" y="17283"/>
                </a:lnTo>
                <a:lnTo>
                  <a:pt x="1815" y="17252"/>
                </a:lnTo>
                <a:lnTo>
                  <a:pt x="1802" y="17289"/>
                </a:lnTo>
                <a:lnTo>
                  <a:pt x="1794" y="17269"/>
                </a:lnTo>
                <a:lnTo>
                  <a:pt x="1796" y="17293"/>
                </a:lnTo>
                <a:lnTo>
                  <a:pt x="1798" y="17303"/>
                </a:lnTo>
                <a:lnTo>
                  <a:pt x="1802" y="17315"/>
                </a:lnTo>
                <a:lnTo>
                  <a:pt x="1813" y="17295"/>
                </a:lnTo>
                <a:lnTo>
                  <a:pt x="1823" y="17290"/>
                </a:lnTo>
                <a:lnTo>
                  <a:pt x="1833" y="17297"/>
                </a:lnTo>
                <a:lnTo>
                  <a:pt x="1841" y="17315"/>
                </a:lnTo>
                <a:lnTo>
                  <a:pt x="1826" y="17354"/>
                </a:lnTo>
                <a:lnTo>
                  <a:pt x="1806" y="17385"/>
                </a:lnTo>
                <a:lnTo>
                  <a:pt x="1788" y="17405"/>
                </a:lnTo>
                <a:lnTo>
                  <a:pt x="1778" y="17406"/>
                </a:lnTo>
                <a:lnTo>
                  <a:pt x="1766" y="17476"/>
                </a:lnTo>
                <a:lnTo>
                  <a:pt x="1771" y="17525"/>
                </a:lnTo>
                <a:lnTo>
                  <a:pt x="1780" y="17568"/>
                </a:lnTo>
                <a:lnTo>
                  <a:pt x="1786" y="17624"/>
                </a:lnTo>
                <a:lnTo>
                  <a:pt x="1788" y="17682"/>
                </a:lnTo>
                <a:lnTo>
                  <a:pt x="1793" y="17756"/>
                </a:lnTo>
                <a:lnTo>
                  <a:pt x="1805" y="17805"/>
                </a:lnTo>
                <a:lnTo>
                  <a:pt x="1825" y="17794"/>
                </a:lnTo>
                <a:lnTo>
                  <a:pt x="1832" y="17819"/>
                </a:lnTo>
                <a:lnTo>
                  <a:pt x="1840" y="17812"/>
                </a:lnTo>
                <a:lnTo>
                  <a:pt x="1846" y="17812"/>
                </a:lnTo>
                <a:lnTo>
                  <a:pt x="1856" y="17819"/>
                </a:lnTo>
                <a:lnTo>
                  <a:pt x="1853" y="17806"/>
                </a:lnTo>
                <a:lnTo>
                  <a:pt x="1848" y="17773"/>
                </a:lnTo>
                <a:lnTo>
                  <a:pt x="1863" y="17760"/>
                </a:lnTo>
                <a:lnTo>
                  <a:pt x="1877" y="17730"/>
                </a:lnTo>
                <a:lnTo>
                  <a:pt x="1883" y="17694"/>
                </a:lnTo>
                <a:lnTo>
                  <a:pt x="1879" y="17657"/>
                </a:lnTo>
                <a:lnTo>
                  <a:pt x="1879" y="17637"/>
                </a:lnTo>
                <a:lnTo>
                  <a:pt x="1893" y="17622"/>
                </a:lnTo>
                <a:lnTo>
                  <a:pt x="1923" y="17607"/>
                </a:lnTo>
                <a:lnTo>
                  <a:pt x="1933" y="17590"/>
                </a:lnTo>
                <a:lnTo>
                  <a:pt x="1937" y="17613"/>
                </a:lnTo>
                <a:lnTo>
                  <a:pt x="1939" y="17620"/>
                </a:lnTo>
                <a:lnTo>
                  <a:pt x="1938" y="17623"/>
                </a:lnTo>
                <a:lnTo>
                  <a:pt x="1933" y="17637"/>
                </a:lnTo>
                <a:lnTo>
                  <a:pt x="1935" y="17649"/>
                </a:lnTo>
                <a:lnTo>
                  <a:pt x="1937" y="17652"/>
                </a:lnTo>
                <a:lnTo>
                  <a:pt x="1939" y="17653"/>
                </a:lnTo>
                <a:lnTo>
                  <a:pt x="1941" y="17657"/>
                </a:lnTo>
                <a:lnTo>
                  <a:pt x="1938" y="17675"/>
                </a:lnTo>
                <a:lnTo>
                  <a:pt x="1936" y="17681"/>
                </a:lnTo>
                <a:lnTo>
                  <a:pt x="1936" y="17687"/>
                </a:lnTo>
                <a:lnTo>
                  <a:pt x="1941" y="17705"/>
                </a:lnTo>
                <a:lnTo>
                  <a:pt x="1954" y="17622"/>
                </a:lnTo>
                <a:lnTo>
                  <a:pt x="1956" y="17590"/>
                </a:lnTo>
                <a:lnTo>
                  <a:pt x="1965" y="17590"/>
                </a:lnTo>
                <a:lnTo>
                  <a:pt x="1962" y="17604"/>
                </a:lnTo>
                <a:lnTo>
                  <a:pt x="1969" y="17627"/>
                </a:lnTo>
                <a:lnTo>
                  <a:pt x="1986" y="17592"/>
                </a:lnTo>
                <a:lnTo>
                  <a:pt x="2003" y="17590"/>
                </a:lnTo>
                <a:lnTo>
                  <a:pt x="2010" y="17608"/>
                </a:lnTo>
                <a:lnTo>
                  <a:pt x="2030" y="17679"/>
                </a:lnTo>
                <a:lnTo>
                  <a:pt x="2042" y="17705"/>
                </a:lnTo>
                <a:lnTo>
                  <a:pt x="2054" y="17714"/>
                </a:lnTo>
                <a:lnTo>
                  <a:pt x="2089" y="17705"/>
                </a:lnTo>
                <a:lnTo>
                  <a:pt x="2104" y="17712"/>
                </a:lnTo>
                <a:lnTo>
                  <a:pt x="2116" y="17728"/>
                </a:lnTo>
                <a:lnTo>
                  <a:pt x="2142" y="17773"/>
                </a:lnTo>
                <a:lnTo>
                  <a:pt x="2148" y="17694"/>
                </a:lnTo>
                <a:lnTo>
                  <a:pt x="2174" y="17688"/>
                </a:lnTo>
                <a:lnTo>
                  <a:pt x="2206" y="17719"/>
                </a:lnTo>
                <a:lnTo>
                  <a:pt x="2226" y="17748"/>
                </a:lnTo>
                <a:lnTo>
                  <a:pt x="2248" y="17695"/>
                </a:lnTo>
                <a:lnTo>
                  <a:pt x="2284" y="17665"/>
                </a:lnTo>
                <a:lnTo>
                  <a:pt x="2320" y="17666"/>
                </a:lnTo>
                <a:lnTo>
                  <a:pt x="2343" y="17705"/>
                </a:lnTo>
                <a:lnTo>
                  <a:pt x="2356" y="17694"/>
                </a:lnTo>
                <a:lnTo>
                  <a:pt x="2369" y="17693"/>
                </a:lnTo>
                <a:lnTo>
                  <a:pt x="2381" y="17697"/>
                </a:lnTo>
                <a:lnTo>
                  <a:pt x="2389" y="17705"/>
                </a:lnTo>
                <a:lnTo>
                  <a:pt x="2395" y="17671"/>
                </a:lnTo>
                <a:lnTo>
                  <a:pt x="2397" y="17657"/>
                </a:lnTo>
                <a:lnTo>
                  <a:pt x="2404" y="17657"/>
                </a:lnTo>
                <a:lnTo>
                  <a:pt x="2416" y="17668"/>
                </a:lnTo>
                <a:lnTo>
                  <a:pt x="2508" y="17595"/>
                </a:lnTo>
                <a:lnTo>
                  <a:pt x="2537" y="17590"/>
                </a:lnTo>
                <a:lnTo>
                  <a:pt x="2570" y="17609"/>
                </a:lnTo>
                <a:lnTo>
                  <a:pt x="2582" y="17611"/>
                </a:lnTo>
                <a:lnTo>
                  <a:pt x="2595" y="17604"/>
                </a:lnTo>
                <a:lnTo>
                  <a:pt x="2609" y="17575"/>
                </a:lnTo>
                <a:lnTo>
                  <a:pt x="2621" y="17566"/>
                </a:lnTo>
                <a:lnTo>
                  <a:pt x="2741" y="17611"/>
                </a:lnTo>
                <a:lnTo>
                  <a:pt x="2761" y="17637"/>
                </a:lnTo>
                <a:lnTo>
                  <a:pt x="2761" y="17611"/>
                </a:lnTo>
                <a:lnTo>
                  <a:pt x="2758" y="17576"/>
                </a:lnTo>
                <a:lnTo>
                  <a:pt x="2779" y="17564"/>
                </a:lnTo>
                <a:lnTo>
                  <a:pt x="2833" y="17566"/>
                </a:lnTo>
                <a:lnTo>
                  <a:pt x="2981" y="17513"/>
                </a:lnTo>
                <a:lnTo>
                  <a:pt x="2992" y="17520"/>
                </a:lnTo>
                <a:lnTo>
                  <a:pt x="3001" y="17537"/>
                </a:lnTo>
                <a:lnTo>
                  <a:pt x="3008" y="17560"/>
                </a:lnTo>
                <a:lnTo>
                  <a:pt x="3008" y="17582"/>
                </a:lnTo>
                <a:lnTo>
                  <a:pt x="2975" y="17600"/>
                </a:lnTo>
                <a:lnTo>
                  <a:pt x="2915" y="17657"/>
                </a:lnTo>
                <a:lnTo>
                  <a:pt x="2922" y="17704"/>
                </a:lnTo>
                <a:lnTo>
                  <a:pt x="2913" y="17723"/>
                </a:lnTo>
                <a:lnTo>
                  <a:pt x="2895" y="17715"/>
                </a:lnTo>
                <a:lnTo>
                  <a:pt x="2876" y="17682"/>
                </a:lnTo>
                <a:lnTo>
                  <a:pt x="2870" y="17716"/>
                </a:lnTo>
                <a:lnTo>
                  <a:pt x="2861" y="17748"/>
                </a:lnTo>
                <a:lnTo>
                  <a:pt x="2876" y="17748"/>
                </a:lnTo>
                <a:lnTo>
                  <a:pt x="2876" y="17773"/>
                </a:lnTo>
                <a:lnTo>
                  <a:pt x="2868" y="17796"/>
                </a:lnTo>
                <a:lnTo>
                  <a:pt x="2846" y="17888"/>
                </a:lnTo>
                <a:lnTo>
                  <a:pt x="2840" y="17873"/>
                </a:lnTo>
                <a:lnTo>
                  <a:pt x="2833" y="17864"/>
                </a:lnTo>
                <a:lnTo>
                  <a:pt x="2825" y="17861"/>
                </a:lnTo>
                <a:lnTo>
                  <a:pt x="2814" y="17865"/>
                </a:lnTo>
                <a:lnTo>
                  <a:pt x="2814" y="17888"/>
                </a:lnTo>
                <a:lnTo>
                  <a:pt x="2822" y="17896"/>
                </a:lnTo>
                <a:lnTo>
                  <a:pt x="2826" y="17906"/>
                </a:lnTo>
                <a:lnTo>
                  <a:pt x="2827" y="17916"/>
                </a:lnTo>
                <a:lnTo>
                  <a:pt x="2823" y="17931"/>
                </a:lnTo>
                <a:lnTo>
                  <a:pt x="2825" y="17947"/>
                </a:lnTo>
                <a:lnTo>
                  <a:pt x="2827" y="17954"/>
                </a:lnTo>
                <a:lnTo>
                  <a:pt x="2826" y="17961"/>
                </a:lnTo>
                <a:lnTo>
                  <a:pt x="2823" y="17979"/>
                </a:lnTo>
                <a:lnTo>
                  <a:pt x="2816" y="17935"/>
                </a:lnTo>
                <a:lnTo>
                  <a:pt x="2814" y="17910"/>
                </a:lnTo>
                <a:lnTo>
                  <a:pt x="2808" y="17910"/>
                </a:lnTo>
                <a:lnTo>
                  <a:pt x="2797" y="17922"/>
                </a:lnTo>
                <a:lnTo>
                  <a:pt x="2772" y="17892"/>
                </a:lnTo>
                <a:lnTo>
                  <a:pt x="2761" y="17910"/>
                </a:lnTo>
                <a:lnTo>
                  <a:pt x="2753" y="17910"/>
                </a:lnTo>
                <a:lnTo>
                  <a:pt x="2747" y="17896"/>
                </a:lnTo>
                <a:lnTo>
                  <a:pt x="2742" y="17891"/>
                </a:lnTo>
                <a:lnTo>
                  <a:pt x="2736" y="17895"/>
                </a:lnTo>
                <a:lnTo>
                  <a:pt x="2729" y="17910"/>
                </a:lnTo>
                <a:lnTo>
                  <a:pt x="2721" y="17893"/>
                </a:lnTo>
                <a:lnTo>
                  <a:pt x="2711" y="17887"/>
                </a:lnTo>
                <a:lnTo>
                  <a:pt x="2684" y="17888"/>
                </a:lnTo>
                <a:lnTo>
                  <a:pt x="2684" y="17910"/>
                </a:lnTo>
                <a:lnTo>
                  <a:pt x="2706" y="17910"/>
                </a:lnTo>
                <a:lnTo>
                  <a:pt x="2706" y="17931"/>
                </a:lnTo>
                <a:lnTo>
                  <a:pt x="2697" y="17929"/>
                </a:lnTo>
                <a:lnTo>
                  <a:pt x="2677" y="17933"/>
                </a:lnTo>
                <a:lnTo>
                  <a:pt x="2668" y="17931"/>
                </a:lnTo>
                <a:lnTo>
                  <a:pt x="2672" y="17946"/>
                </a:lnTo>
                <a:lnTo>
                  <a:pt x="2674" y="17958"/>
                </a:lnTo>
                <a:lnTo>
                  <a:pt x="2677" y="17968"/>
                </a:lnTo>
                <a:lnTo>
                  <a:pt x="2684" y="17979"/>
                </a:lnTo>
                <a:lnTo>
                  <a:pt x="2675" y="18004"/>
                </a:lnTo>
                <a:lnTo>
                  <a:pt x="2661" y="17979"/>
                </a:lnTo>
                <a:lnTo>
                  <a:pt x="2668" y="18009"/>
                </a:lnTo>
                <a:lnTo>
                  <a:pt x="2677" y="18040"/>
                </a:lnTo>
                <a:lnTo>
                  <a:pt x="2699" y="18095"/>
                </a:lnTo>
                <a:lnTo>
                  <a:pt x="2699" y="18115"/>
                </a:lnTo>
                <a:lnTo>
                  <a:pt x="2687" y="18127"/>
                </a:lnTo>
                <a:lnTo>
                  <a:pt x="2678" y="18142"/>
                </a:lnTo>
                <a:lnTo>
                  <a:pt x="2669" y="18150"/>
                </a:lnTo>
                <a:lnTo>
                  <a:pt x="2661" y="18141"/>
                </a:lnTo>
                <a:lnTo>
                  <a:pt x="2656" y="18148"/>
                </a:lnTo>
                <a:lnTo>
                  <a:pt x="2653" y="18154"/>
                </a:lnTo>
                <a:lnTo>
                  <a:pt x="2650" y="18159"/>
                </a:lnTo>
                <a:lnTo>
                  <a:pt x="2645" y="18161"/>
                </a:lnTo>
                <a:lnTo>
                  <a:pt x="2658" y="18189"/>
                </a:lnTo>
                <a:lnTo>
                  <a:pt x="2664" y="18221"/>
                </a:lnTo>
                <a:lnTo>
                  <a:pt x="2663" y="18241"/>
                </a:lnTo>
                <a:lnTo>
                  <a:pt x="2652" y="18232"/>
                </a:lnTo>
                <a:lnTo>
                  <a:pt x="2645" y="18254"/>
                </a:lnTo>
                <a:lnTo>
                  <a:pt x="2666" y="18256"/>
                </a:lnTo>
                <a:lnTo>
                  <a:pt x="2681" y="18262"/>
                </a:lnTo>
                <a:lnTo>
                  <a:pt x="2692" y="18283"/>
                </a:lnTo>
                <a:lnTo>
                  <a:pt x="2699" y="18322"/>
                </a:lnTo>
                <a:lnTo>
                  <a:pt x="2678" y="18360"/>
                </a:lnTo>
                <a:lnTo>
                  <a:pt x="2671" y="18379"/>
                </a:lnTo>
                <a:lnTo>
                  <a:pt x="2668" y="18414"/>
                </a:lnTo>
                <a:lnTo>
                  <a:pt x="2648" y="18370"/>
                </a:lnTo>
                <a:lnTo>
                  <a:pt x="2630" y="18357"/>
                </a:lnTo>
                <a:lnTo>
                  <a:pt x="2591" y="18369"/>
                </a:lnTo>
                <a:lnTo>
                  <a:pt x="2569" y="18366"/>
                </a:lnTo>
                <a:lnTo>
                  <a:pt x="2546" y="18352"/>
                </a:lnTo>
                <a:lnTo>
                  <a:pt x="2528" y="18332"/>
                </a:lnTo>
                <a:lnTo>
                  <a:pt x="2520" y="18310"/>
                </a:lnTo>
                <a:lnTo>
                  <a:pt x="2509" y="18321"/>
                </a:lnTo>
                <a:lnTo>
                  <a:pt x="2410" y="18329"/>
                </a:lnTo>
                <a:lnTo>
                  <a:pt x="2395" y="18348"/>
                </a:lnTo>
                <a:lnTo>
                  <a:pt x="2366" y="18414"/>
                </a:lnTo>
                <a:lnTo>
                  <a:pt x="2352" y="18403"/>
                </a:lnTo>
                <a:lnTo>
                  <a:pt x="2338" y="18410"/>
                </a:lnTo>
                <a:lnTo>
                  <a:pt x="2322" y="18412"/>
                </a:lnTo>
                <a:lnTo>
                  <a:pt x="2304" y="18389"/>
                </a:lnTo>
                <a:lnTo>
                  <a:pt x="2288" y="18404"/>
                </a:lnTo>
                <a:lnTo>
                  <a:pt x="2236" y="18330"/>
                </a:lnTo>
                <a:lnTo>
                  <a:pt x="2212" y="18345"/>
                </a:lnTo>
                <a:lnTo>
                  <a:pt x="2205" y="18386"/>
                </a:lnTo>
                <a:lnTo>
                  <a:pt x="2204" y="18431"/>
                </a:lnTo>
                <a:lnTo>
                  <a:pt x="2198" y="18467"/>
                </a:lnTo>
                <a:lnTo>
                  <a:pt x="2177" y="18482"/>
                </a:lnTo>
                <a:lnTo>
                  <a:pt x="2136" y="18475"/>
                </a:lnTo>
                <a:lnTo>
                  <a:pt x="2053" y="18505"/>
                </a:lnTo>
                <a:lnTo>
                  <a:pt x="2026" y="18499"/>
                </a:lnTo>
                <a:lnTo>
                  <a:pt x="2016" y="18505"/>
                </a:lnTo>
                <a:lnTo>
                  <a:pt x="2003" y="18527"/>
                </a:lnTo>
                <a:lnTo>
                  <a:pt x="1990" y="18566"/>
                </a:lnTo>
                <a:lnTo>
                  <a:pt x="1986" y="18619"/>
                </a:lnTo>
                <a:lnTo>
                  <a:pt x="1976" y="18654"/>
                </a:lnTo>
                <a:lnTo>
                  <a:pt x="1961" y="18669"/>
                </a:lnTo>
                <a:lnTo>
                  <a:pt x="1943" y="18668"/>
                </a:lnTo>
                <a:lnTo>
                  <a:pt x="1924" y="18657"/>
                </a:lnTo>
                <a:lnTo>
                  <a:pt x="1910" y="18643"/>
                </a:lnTo>
                <a:lnTo>
                  <a:pt x="1910" y="18664"/>
                </a:lnTo>
                <a:lnTo>
                  <a:pt x="1919" y="18676"/>
                </a:lnTo>
                <a:lnTo>
                  <a:pt x="1924" y="18694"/>
                </a:lnTo>
                <a:lnTo>
                  <a:pt x="1924" y="18713"/>
                </a:lnTo>
                <a:lnTo>
                  <a:pt x="1918" y="18734"/>
                </a:lnTo>
                <a:lnTo>
                  <a:pt x="1922" y="18736"/>
                </a:lnTo>
                <a:lnTo>
                  <a:pt x="1925" y="18736"/>
                </a:lnTo>
                <a:lnTo>
                  <a:pt x="1926" y="18740"/>
                </a:lnTo>
                <a:lnTo>
                  <a:pt x="1926" y="18756"/>
                </a:lnTo>
                <a:lnTo>
                  <a:pt x="1940" y="18735"/>
                </a:lnTo>
                <a:lnTo>
                  <a:pt x="1953" y="18737"/>
                </a:lnTo>
                <a:lnTo>
                  <a:pt x="1962" y="18759"/>
                </a:lnTo>
                <a:lnTo>
                  <a:pt x="1965" y="18800"/>
                </a:lnTo>
                <a:lnTo>
                  <a:pt x="1977" y="18788"/>
                </a:lnTo>
                <a:lnTo>
                  <a:pt x="1988" y="18789"/>
                </a:lnTo>
                <a:lnTo>
                  <a:pt x="2014" y="18800"/>
                </a:lnTo>
                <a:lnTo>
                  <a:pt x="2023" y="18808"/>
                </a:lnTo>
                <a:lnTo>
                  <a:pt x="2036" y="18842"/>
                </a:lnTo>
                <a:lnTo>
                  <a:pt x="2042" y="18848"/>
                </a:lnTo>
                <a:lnTo>
                  <a:pt x="2047" y="18840"/>
                </a:lnTo>
                <a:lnTo>
                  <a:pt x="2052" y="18824"/>
                </a:lnTo>
                <a:lnTo>
                  <a:pt x="2057" y="18800"/>
                </a:lnTo>
                <a:lnTo>
                  <a:pt x="2134" y="18734"/>
                </a:lnTo>
                <a:lnTo>
                  <a:pt x="2140" y="18769"/>
                </a:lnTo>
                <a:lnTo>
                  <a:pt x="2152" y="18772"/>
                </a:lnTo>
                <a:lnTo>
                  <a:pt x="2168" y="18761"/>
                </a:lnTo>
                <a:lnTo>
                  <a:pt x="2189" y="18756"/>
                </a:lnTo>
                <a:lnTo>
                  <a:pt x="2208" y="18763"/>
                </a:lnTo>
                <a:lnTo>
                  <a:pt x="2228" y="18780"/>
                </a:lnTo>
                <a:lnTo>
                  <a:pt x="2266" y="18825"/>
                </a:lnTo>
                <a:lnTo>
                  <a:pt x="2268" y="18753"/>
                </a:lnTo>
                <a:lnTo>
                  <a:pt x="2283" y="18648"/>
                </a:lnTo>
                <a:lnTo>
                  <a:pt x="2280" y="18619"/>
                </a:lnTo>
                <a:lnTo>
                  <a:pt x="2280" y="18596"/>
                </a:lnTo>
                <a:lnTo>
                  <a:pt x="2296" y="18571"/>
                </a:lnTo>
                <a:lnTo>
                  <a:pt x="2320" y="18498"/>
                </a:lnTo>
                <a:lnTo>
                  <a:pt x="2339" y="18482"/>
                </a:lnTo>
                <a:lnTo>
                  <a:pt x="2356" y="18488"/>
                </a:lnTo>
                <a:lnTo>
                  <a:pt x="2371" y="18497"/>
                </a:lnTo>
                <a:lnTo>
                  <a:pt x="2384" y="18498"/>
                </a:lnTo>
                <a:lnTo>
                  <a:pt x="2397" y="18482"/>
                </a:lnTo>
                <a:lnTo>
                  <a:pt x="2397" y="18505"/>
                </a:lnTo>
                <a:lnTo>
                  <a:pt x="2418" y="18482"/>
                </a:lnTo>
                <a:lnTo>
                  <a:pt x="2440" y="18493"/>
                </a:lnTo>
                <a:lnTo>
                  <a:pt x="2460" y="18522"/>
                </a:lnTo>
                <a:lnTo>
                  <a:pt x="2474" y="18550"/>
                </a:lnTo>
                <a:lnTo>
                  <a:pt x="2482" y="18550"/>
                </a:lnTo>
                <a:lnTo>
                  <a:pt x="2490" y="18509"/>
                </a:lnTo>
                <a:lnTo>
                  <a:pt x="2498" y="18516"/>
                </a:lnTo>
                <a:lnTo>
                  <a:pt x="2505" y="18539"/>
                </a:lnTo>
                <a:lnTo>
                  <a:pt x="2513" y="18550"/>
                </a:lnTo>
                <a:lnTo>
                  <a:pt x="2521" y="18534"/>
                </a:lnTo>
                <a:lnTo>
                  <a:pt x="2530" y="18508"/>
                </a:lnTo>
                <a:lnTo>
                  <a:pt x="2538" y="18504"/>
                </a:lnTo>
                <a:lnTo>
                  <a:pt x="2544" y="18550"/>
                </a:lnTo>
                <a:lnTo>
                  <a:pt x="2560" y="18530"/>
                </a:lnTo>
                <a:lnTo>
                  <a:pt x="2574" y="18498"/>
                </a:lnTo>
                <a:lnTo>
                  <a:pt x="2585" y="18486"/>
                </a:lnTo>
                <a:lnTo>
                  <a:pt x="2591" y="18527"/>
                </a:lnTo>
                <a:lnTo>
                  <a:pt x="2598" y="18527"/>
                </a:lnTo>
                <a:lnTo>
                  <a:pt x="2615" y="18506"/>
                </a:lnTo>
                <a:lnTo>
                  <a:pt x="2659" y="18475"/>
                </a:lnTo>
                <a:lnTo>
                  <a:pt x="2675" y="18434"/>
                </a:lnTo>
                <a:lnTo>
                  <a:pt x="2681" y="18469"/>
                </a:lnTo>
                <a:lnTo>
                  <a:pt x="2690" y="18474"/>
                </a:lnTo>
                <a:lnTo>
                  <a:pt x="2714" y="18434"/>
                </a:lnTo>
                <a:lnTo>
                  <a:pt x="2734" y="18362"/>
                </a:lnTo>
                <a:lnTo>
                  <a:pt x="2744" y="18347"/>
                </a:lnTo>
                <a:lnTo>
                  <a:pt x="2757" y="18341"/>
                </a:lnTo>
                <a:lnTo>
                  <a:pt x="2770" y="18350"/>
                </a:lnTo>
                <a:lnTo>
                  <a:pt x="2776" y="18378"/>
                </a:lnTo>
                <a:lnTo>
                  <a:pt x="2778" y="18447"/>
                </a:lnTo>
                <a:lnTo>
                  <a:pt x="2784" y="18505"/>
                </a:lnTo>
                <a:lnTo>
                  <a:pt x="2769" y="18472"/>
                </a:lnTo>
                <a:lnTo>
                  <a:pt x="2765" y="18457"/>
                </a:lnTo>
                <a:lnTo>
                  <a:pt x="2761" y="18434"/>
                </a:lnTo>
                <a:lnTo>
                  <a:pt x="2753" y="18459"/>
                </a:lnTo>
                <a:lnTo>
                  <a:pt x="2740" y="18487"/>
                </a:lnTo>
                <a:lnTo>
                  <a:pt x="2732" y="18506"/>
                </a:lnTo>
                <a:lnTo>
                  <a:pt x="2729" y="18527"/>
                </a:lnTo>
                <a:lnTo>
                  <a:pt x="2735" y="18549"/>
                </a:lnTo>
                <a:lnTo>
                  <a:pt x="2758" y="18553"/>
                </a:lnTo>
                <a:lnTo>
                  <a:pt x="2769" y="18573"/>
                </a:lnTo>
                <a:lnTo>
                  <a:pt x="2768" y="18622"/>
                </a:lnTo>
                <a:lnTo>
                  <a:pt x="2750" y="18652"/>
                </a:lnTo>
                <a:lnTo>
                  <a:pt x="2734" y="18649"/>
                </a:lnTo>
                <a:lnTo>
                  <a:pt x="2738" y="18596"/>
                </a:lnTo>
                <a:lnTo>
                  <a:pt x="2727" y="18611"/>
                </a:lnTo>
                <a:lnTo>
                  <a:pt x="2684" y="18619"/>
                </a:lnTo>
                <a:lnTo>
                  <a:pt x="2685" y="18624"/>
                </a:lnTo>
                <a:lnTo>
                  <a:pt x="2680" y="18637"/>
                </a:lnTo>
                <a:lnTo>
                  <a:pt x="2673" y="18654"/>
                </a:lnTo>
                <a:lnTo>
                  <a:pt x="2668" y="18664"/>
                </a:lnTo>
                <a:lnTo>
                  <a:pt x="2661" y="18668"/>
                </a:lnTo>
                <a:lnTo>
                  <a:pt x="2637" y="18664"/>
                </a:lnTo>
                <a:lnTo>
                  <a:pt x="2645" y="18687"/>
                </a:lnTo>
                <a:lnTo>
                  <a:pt x="2604" y="18710"/>
                </a:lnTo>
                <a:lnTo>
                  <a:pt x="2598" y="18721"/>
                </a:lnTo>
                <a:lnTo>
                  <a:pt x="2603" y="18752"/>
                </a:lnTo>
                <a:lnTo>
                  <a:pt x="2614" y="18765"/>
                </a:lnTo>
                <a:lnTo>
                  <a:pt x="2627" y="18765"/>
                </a:lnTo>
                <a:lnTo>
                  <a:pt x="2637" y="18756"/>
                </a:lnTo>
                <a:lnTo>
                  <a:pt x="2645" y="18768"/>
                </a:lnTo>
                <a:lnTo>
                  <a:pt x="2658" y="18780"/>
                </a:lnTo>
                <a:lnTo>
                  <a:pt x="2670" y="18783"/>
                </a:lnTo>
                <a:lnTo>
                  <a:pt x="2675" y="18768"/>
                </a:lnTo>
                <a:lnTo>
                  <a:pt x="2676" y="18726"/>
                </a:lnTo>
                <a:lnTo>
                  <a:pt x="2680" y="18716"/>
                </a:lnTo>
                <a:lnTo>
                  <a:pt x="2691" y="18734"/>
                </a:lnTo>
                <a:lnTo>
                  <a:pt x="2702" y="18763"/>
                </a:lnTo>
                <a:lnTo>
                  <a:pt x="2706" y="18802"/>
                </a:lnTo>
                <a:lnTo>
                  <a:pt x="2702" y="18843"/>
                </a:lnTo>
                <a:lnTo>
                  <a:pt x="2691" y="18871"/>
                </a:lnTo>
                <a:lnTo>
                  <a:pt x="2691" y="18891"/>
                </a:lnTo>
                <a:lnTo>
                  <a:pt x="2701" y="18875"/>
                </a:lnTo>
                <a:lnTo>
                  <a:pt x="2722" y="18825"/>
                </a:lnTo>
                <a:lnTo>
                  <a:pt x="2738" y="18871"/>
                </a:lnTo>
                <a:lnTo>
                  <a:pt x="2722" y="18913"/>
                </a:lnTo>
                <a:lnTo>
                  <a:pt x="2711" y="18953"/>
                </a:lnTo>
                <a:lnTo>
                  <a:pt x="2698" y="18986"/>
                </a:lnTo>
                <a:lnTo>
                  <a:pt x="2675" y="19009"/>
                </a:lnTo>
                <a:lnTo>
                  <a:pt x="2591" y="19009"/>
                </a:lnTo>
                <a:lnTo>
                  <a:pt x="2597" y="19032"/>
                </a:lnTo>
                <a:lnTo>
                  <a:pt x="2600" y="19043"/>
                </a:lnTo>
                <a:lnTo>
                  <a:pt x="2606" y="19052"/>
                </a:lnTo>
                <a:lnTo>
                  <a:pt x="2604" y="19062"/>
                </a:lnTo>
                <a:lnTo>
                  <a:pt x="2601" y="19088"/>
                </a:lnTo>
                <a:lnTo>
                  <a:pt x="2598" y="19098"/>
                </a:lnTo>
                <a:lnTo>
                  <a:pt x="2611" y="19132"/>
                </a:lnTo>
                <a:lnTo>
                  <a:pt x="2626" y="19151"/>
                </a:lnTo>
                <a:lnTo>
                  <a:pt x="2641" y="19145"/>
                </a:lnTo>
                <a:lnTo>
                  <a:pt x="2652" y="19098"/>
                </a:lnTo>
                <a:lnTo>
                  <a:pt x="2657" y="19127"/>
                </a:lnTo>
                <a:lnTo>
                  <a:pt x="2666" y="19138"/>
                </a:lnTo>
                <a:lnTo>
                  <a:pt x="2677" y="19135"/>
                </a:lnTo>
                <a:lnTo>
                  <a:pt x="2691" y="19121"/>
                </a:lnTo>
                <a:lnTo>
                  <a:pt x="2689" y="19109"/>
                </a:lnTo>
                <a:lnTo>
                  <a:pt x="2686" y="19086"/>
                </a:lnTo>
                <a:lnTo>
                  <a:pt x="2684" y="19075"/>
                </a:lnTo>
                <a:lnTo>
                  <a:pt x="2694" y="19069"/>
                </a:lnTo>
                <a:lnTo>
                  <a:pt x="2699" y="19062"/>
                </a:lnTo>
                <a:lnTo>
                  <a:pt x="2702" y="19051"/>
                </a:lnTo>
                <a:lnTo>
                  <a:pt x="2706" y="19030"/>
                </a:lnTo>
                <a:lnTo>
                  <a:pt x="2736" y="19054"/>
                </a:lnTo>
                <a:lnTo>
                  <a:pt x="2762" y="19004"/>
                </a:lnTo>
                <a:lnTo>
                  <a:pt x="2784" y="18922"/>
                </a:lnTo>
                <a:lnTo>
                  <a:pt x="2799" y="18848"/>
                </a:lnTo>
                <a:lnTo>
                  <a:pt x="2820" y="18776"/>
                </a:lnTo>
                <a:lnTo>
                  <a:pt x="2842" y="18735"/>
                </a:lnTo>
                <a:lnTo>
                  <a:pt x="2900" y="18687"/>
                </a:lnTo>
                <a:lnTo>
                  <a:pt x="2898" y="18670"/>
                </a:lnTo>
                <a:lnTo>
                  <a:pt x="2896" y="18669"/>
                </a:lnTo>
                <a:lnTo>
                  <a:pt x="2891" y="18664"/>
                </a:lnTo>
                <a:lnTo>
                  <a:pt x="2896" y="18654"/>
                </a:lnTo>
                <a:lnTo>
                  <a:pt x="2898" y="18645"/>
                </a:lnTo>
                <a:lnTo>
                  <a:pt x="2900" y="18635"/>
                </a:lnTo>
                <a:lnTo>
                  <a:pt x="2900" y="18619"/>
                </a:lnTo>
                <a:lnTo>
                  <a:pt x="2907" y="18633"/>
                </a:lnTo>
                <a:lnTo>
                  <a:pt x="2915" y="18643"/>
                </a:lnTo>
                <a:lnTo>
                  <a:pt x="2922" y="18592"/>
                </a:lnTo>
                <a:lnTo>
                  <a:pt x="2938" y="18581"/>
                </a:lnTo>
                <a:lnTo>
                  <a:pt x="2956" y="18597"/>
                </a:lnTo>
                <a:lnTo>
                  <a:pt x="2970" y="18619"/>
                </a:lnTo>
                <a:lnTo>
                  <a:pt x="2962" y="18543"/>
                </a:lnTo>
                <a:lnTo>
                  <a:pt x="2918" y="18462"/>
                </a:lnTo>
                <a:lnTo>
                  <a:pt x="2922" y="18389"/>
                </a:lnTo>
                <a:lnTo>
                  <a:pt x="2907" y="18355"/>
                </a:lnTo>
                <a:lnTo>
                  <a:pt x="2904" y="18307"/>
                </a:lnTo>
                <a:lnTo>
                  <a:pt x="2911" y="18252"/>
                </a:lnTo>
                <a:lnTo>
                  <a:pt x="2927" y="18197"/>
                </a:lnTo>
                <a:lnTo>
                  <a:pt x="2945" y="18178"/>
                </a:lnTo>
                <a:lnTo>
                  <a:pt x="2962" y="18198"/>
                </a:lnTo>
                <a:lnTo>
                  <a:pt x="2978" y="18232"/>
                </a:lnTo>
                <a:lnTo>
                  <a:pt x="2992" y="18254"/>
                </a:lnTo>
                <a:lnTo>
                  <a:pt x="2992" y="18277"/>
                </a:lnTo>
                <a:lnTo>
                  <a:pt x="2963" y="18290"/>
                </a:lnTo>
                <a:lnTo>
                  <a:pt x="2951" y="18304"/>
                </a:lnTo>
                <a:lnTo>
                  <a:pt x="2946" y="18334"/>
                </a:lnTo>
                <a:lnTo>
                  <a:pt x="2950" y="18363"/>
                </a:lnTo>
                <a:lnTo>
                  <a:pt x="2962" y="18372"/>
                </a:lnTo>
                <a:lnTo>
                  <a:pt x="2992" y="18369"/>
                </a:lnTo>
                <a:lnTo>
                  <a:pt x="2990" y="18350"/>
                </a:lnTo>
                <a:lnTo>
                  <a:pt x="2985" y="18298"/>
                </a:lnTo>
                <a:lnTo>
                  <a:pt x="2992" y="18298"/>
                </a:lnTo>
                <a:lnTo>
                  <a:pt x="3003" y="18317"/>
                </a:lnTo>
                <a:lnTo>
                  <a:pt x="3062" y="18389"/>
                </a:lnTo>
                <a:lnTo>
                  <a:pt x="3084" y="18387"/>
                </a:lnTo>
                <a:lnTo>
                  <a:pt x="3095" y="18352"/>
                </a:lnTo>
                <a:lnTo>
                  <a:pt x="3104" y="18303"/>
                </a:lnTo>
                <a:lnTo>
                  <a:pt x="3116" y="18254"/>
                </a:lnTo>
                <a:lnTo>
                  <a:pt x="3104" y="18228"/>
                </a:lnTo>
                <a:lnTo>
                  <a:pt x="3094" y="18226"/>
                </a:lnTo>
                <a:lnTo>
                  <a:pt x="3084" y="18234"/>
                </a:lnTo>
                <a:lnTo>
                  <a:pt x="3077" y="18232"/>
                </a:lnTo>
                <a:lnTo>
                  <a:pt x="3070" y="18214"/>
                </a:lnTo>
                <a:lnTo>
                  <a:pt x="3062" y="18190"/>
                </a:lnTo>
                <a:lnTo>
                  <a:pt x="3062" y="18170"/>
                </a:lnTo>
                <a:lnTo>
                  <a:pt x="3073" y="18161"/>
                </a:lnTo>
                <a:lnTo>
                  <a:pt x="3106" y="18152"/>
                </a:lnTo>
                <a:lnTo>
                  <a:pt x="3129" y="18135"/>
                </a:lnTo>
                <a:lnTo>
                  <a:pt x="3139" y="18105"/>
                </a:lnTo>
                <a:lnTo>
                  <a:pt x="3141" y="18075"/>
                </a:lnTo>
                <a:lnTo>
                  <a:pt x="3147" y="18072"/>
                </a:lnTo>
                <a:lnTo>
                  <a:pt x="3152" y="18093"/>
                </a:lnTo>
                <a:lnTo>
                  <a:pt x="3154" y="18128"/>
                </a:lnTo>
                <a:lnTo>
                  <a:pt x="3156" y="18139"/>
                </a:lnTo>
                <a:lnTo>
                  <a:pt x="3159" y="18144"/>
                </a:lnTo>
                <a:lnTo>
                  <a:pt x="3161" y="18153"/>
                </a:lnTo>
                <a:lnTo>
                  <a:pt x="3163" y="18173"/>
                </a:lnTo>
                <a:lnTo>
                  <a:pt x="3160" y="18185"/>
                </a:lnTo>
                <a:lnTo>
                  <a:pt x="3155" y="18187"/>
                </a:lnTo>
                <a:lnTo>
                  <a:pt x="3147" y="18186"/>
                </a:lnTo>
                <a:lnTo>
                  <a:pt x="3151" y="18256"/>
                </a:lnTo>
                <a:lnTo>
                  <a:pt x="3160" y="18288"/>
                </a:lnTo>
                <a:lnTo>
                  <a:pt x="3176" y="18298"/>
                </a:lnTo>
                <a:lnTo>
                  <a:pt x="3201" y="18298"/>
                </a:lnTo>
                <a:lnTo>
                  <a:pt x="3201" y="18322"/>
                </a:lnTo>
                <a:lnTo>
                  <a:pt x="3186" y="18345"/>
                </a:lnTo>
                <a:lnTo>
                  <a:pt x="3199" y="18357"/>
                </a:lnTo>
                <a:lnTo>
                  <a:pt x="3210" y="18359"/>
                </a:lnTo>
                <a:lnTo>
                  <a:pt x="3221" y="18366"/>
                </a:lnTo>
                <a:lnTo>
                  <a:pt x="3232" y="18389"/>
                </a:lnTo>
                <a:lnTo>
                  <a:pt x="3228" y="18307"/>
                </a:lnTo>
                <a:lnTo>
                  <a:pt x="3253" y="18273"/>
                </a:lnTo>
                <a:lnTo>
                  <a:pt x="3286" y="18286"/>
                </a:lnTo>
                <a:lnTo>
                  <a:pt x="3301" y="18325"/>
                </a:lnTo>
                <a:lnTo>
                  <a:pt x="3303" y="18350"/>
                </a:lnTo>
                <a:lnTo>
                  <a:pt x="3303" y="18354"/>
                </a:lnTo>
                <a:lnTo>
                  <a:pt x="3310" y="18369"/>
                </a:lnTo>
                <a:lnTo>
                  <a:pt x="3311" y="18343"/>
                </a:lnTo>
                <a:lnTo>
                  <a:pt x="3312" y="18328"/>
                </a:lnTo>
                <a:lnTo>
                  <a:pt x="3318" y="18298"/>
                </a:lnTo>
                <a:lnTo>
                  <a:pt x="3325" y="18298"/>
                </a:lnTo>
                <a:lnTo>
                  <a:pt x="3321" y="18317"/>
                </a:lnTo>
                <a:lnTo>
                  <a:pt x="3321" y="18328"/>
                </a:lnTo>
                <a:lnTo>
                  <a:pt x="3323" y="18336"/>
                </a:lnTo>
                <a:lnTo>
                  <a:pt x="3325" y="18345"/>
                </a:lnTo>
                <a:lnTo>
                  <a:pt x="3322" y="18349"/>
                </a:lnTo>
                <a:lnTo>
                  <a:pt x="3319" y="18349"/>
                </a:lnTo>
                <a:lnTo>
                  <a:pt x="3317" y="18353"/>
                </a:lnTo>
                <a:lnTo>
                  <a:pt x="3318" y="18369"/>
                </a:lnTo>
                <a:lnTo>
                  <a:pt x="3330" y="18400"/>
                </a:lnTo>
                <a:lnTo>
                  <a:pt x="3332" y="18462"/>
                </a:lnTo>
                <a:lnTo>
                  <a:pt x="3328" y="18527"/>
                </a:lnTo>
                <a:lnTo>
                  <a:pt x="3318" y="18573"/>
                </a:lnTo>
                <a:lnTo>
                  <a:pt x="3332" y="18665"/>
                </a:lnTo>
                <a:lnTo>
                  <a:pt x="3340" y="18687"/>
                </a:lnTo>
                <a:lnTo>
                  <a:pt x="3354" y="18636"/>
                </a:lnTo>
                <a:lnTo>
                  <a:pt x="3369" y="18624"/>
                </a:lnTo>
                <a:lnTo>
                  <a:pt x="3381" y="18648"/>
                </a:lnTo>
                <a:lnTo>
                  <a:pt x="3387" y="18710"/>
                </a:lnTo>
                <a:lnTo>
                  <a:pt x="3395" y="18710"/>
                </a:lnTo>
                <a:lnTo>
                  <a:pt x="3428" y="18668"/>
                </a:lnTo>
                <a:lnTo>
                  <a:pt x="3479" y="18693"/>
                </a:lnTo>
                <a:lnTo>
                  <a:pt x="3520" y="18760"/>
                </a:lnTo>
                <a:lnTo>
                  <a:pt x="3526" y="18848"/>
                </a:lnTo>
                <a:lnTo>
                  <a:pt x="3545" y="18833"/>
                </a:lnTo>
                <a:lnTo>
                  <a:pt x="3556" y="18845"/>
                </a:lnTo>
                <a:lnTo>
                  <a:pt x="3568" y="18869"/>
                </a:lnTo>
                <a:lnTo>
                  <a:pt x="3587" y="18891"/>
                </a:lnTo>
                <a:lnTo>
                  <a:pt x="3587" y="18916"/>
                </a:lnTo>
                <a:lnTo>
                  <a:pt x="3570" y="18926"/>
                </a:lnTo>
                <a:lnTo>
                  <a:pt x="3560" y="18949"/>
                </a:lnTo>
                <a:lnTo>
                  <a:pt x="3560" y="18978"/>
                </a:lnTo>
                <a:lnTo>
                  <a:pt x="3572" y="19009"/>
                </a:lnTo>
                <a:lnTo>
                  <a:pt x="3586" y="19017"/>
                </a:lnTo>
                <a:lnTo>
                  <a:pt x="3606" y="19013"/>
                </a:lnTo>
                <a:lnTo>
                  <a:pt x="3618" y="18996"/>
                </a:lnTo>
                <a:lnTo>
                  <a:pt x="3611" y="18962"/>
                </a:lnTo>
                <a:lnTo>
                  <a:pt x="3628" y="18931"/>
                </a:lnTo>
                <a:lnTo>
                  <a:pt x="3647" y="18880"/>
                </a:lnTo>
                <a:lnTo>
                  <a:pt x="3654" y="18824"/>
                </a:lnTo>
                <a:lnTo>
                  <a:pt x="3634" y="18780"/>
                </a:lnTo>
                <a:lnTo>
                  <a:pt x="3641" y="18826"/>
                </a:lnTo>
                <a:lnTo>
                  <a:pt x="3639" y="18856"/>
                </a:lnTo>
                <a:lnTo>
                  <a:pt x="3632" y="18882"/>
                </a:lnTo>
                <a:lnTo>
                  <a:pt x="3626" y="18916"/>
                </a:lnTo>
                <a:lnTo>
                  <a:pt x="3619" y="18916"/>
                </a:lnTo>
                <a:lnTo>
                  <a:pt x="3615" y="18902"/>
                </a:lnTo>
                <a:lnTo>
                  <a:pt x="3603" y="18871"/>
                </a:lnTo>
                <a:lnTo>
                  <a:pt x="3611" y="18848"/>
                </a:lnTo>
                <a:lnTo>
                  <a:pt x="3605" y="18838"/>
                </a:lnTo>
                <a:lnTo>
                  <a:pt x="3601" y="18829"/>
                </a:lnTo>
                <a:lnTo>
                  <a:pt x="3596" y="18800"/>
                </a:lnTo>
                <a:lnTo>
                  <a:pt x="3610" y="18791"/>
                </a:lnTo>
                <a:lnTo>
                  <a:pt x="3610" y="18768"/>
                </a:lnTo>
                <a:lnTo>
                  <a:pt x="3607" y="18737"/>
                </a:lnTo>
                <a:lnTo>
                  <a:pt x="3611" y="18710"/>
                </a:lnTo>
                <a:lnTo>
                  <a:pt x="3619" y="18698"/>
                </a:lnTo>
                <a:lnTo>
                  <a:pt x="3628" y="18691"/>
                </a:lnTo>
                <a:lnTo>
                  <a:pt x="3649" y="18687"/>
                </a:lnTo>
                <a:lnTo>
                  <a:pt x="3649" y="18664"/>
                </a:lnTo>
                <a:lnTo>
                  <a:pt x="3642" y="18664"/>
                </a:lnTo>
                <a:lnTo>
                  <a:pt x="3642" y="18643"/>
                </a:lnTo>
                <a:lnTo>
                  <a:pt x="3657" y="18608"/>
                </a:lnTo>
                <a:lnTo>
                  <a:pt x="3678" y="18547"/>
                </a:lnTo>
                <a:lnTo>
                  <a:pt x="3696" y="18514"/>
                </a:lnTo>
                <a:lnTo>
                  <a:pt x="3704" y="18562"/>
                </a:lnTo>
                <a:lnTo>
                  <a:pt x="3716" y="18593"/>
                </a:lnTo>
                <a:lnTo>
                  <a:pt x="3803" y="18681"/>
                </a:lnTo>
                <a:lnTo>
                  <a:pt x="3874" y="18800"/>
                </a:lnTo>
                <a:lnTo>
                  <a:pt x="3881" y="18819"/>
                </a:lnTo>
                <a:lnTo>
                  <a:pt x="3888" y="18845"/>
                </a:lnTo>
                <a:lnTo>
                  <a:pt x="3894" y="18874"/>
                </a:lnTo>
                <a:lnTo>
                  <a:pt x="3897" y="18903"/>
                </a:lnTo>
                <a:lnTo>
                  <a:pt x="3890" y="18930"/>
                </a:lnTo>
                <a:lnTo>
                  <a:pt x="3876" y="18939"/>
                </a:lnTo>
                <a:lnTo>
                  <a:pt x="3867" y="18927"/>
                </a:lnTo>
                <a:lnTo>
                  <a:pt x="3874" y="18891"/>
                </a:lnTo>
                <a:lnTo>
                  <a:pt x="3874" y="18871"/>
                </a:lnTo>
                <a:lnTo>
                  <a:pt x="3856" y="18889"/>
                </a:lnTo>
                <a:lnTo>
                  <a:pt x="3842" y="18938"/>
                </a:lnTo>
                <a:lnTo>
                  <a:pt x="3828" y="18970"/>
                </a:lnTo>
                <a:lnTo>
                  <a:pt x="3812" y="18937"/>
                </a:lnTo>
                <a:lnTo>
                  <a:pt x="3805" y="18968"/>
                </a:lnTo>
                <a:lnTo>
                  <a:pt x="3794" y="19030"/>
                </a:lnTo>
                <a:lnTo>
                  <a:pt x="3788" y="19052"/>
                </a:lnTo>
                <a:lnTo>
                  <a:pt x="3800" y="19102"/>
                </a:lnTo>
                <a:lnTo>
                  <a:pt x="3807" y="19146"/>
                </a:lnTo>
                <a:lnTo>
                  <a:pt x="3802" y="19177"/>
                </a:lnTo>
                <a:lnTo>
                  <a:pt x="3781" y="19190"/>
                </a:lnTo>
                <a:lnTo>
                  <a:pt x="3806" y="19200"/>
                </a:lnTo>
                <a:lnTo>
                  <a:pt x="3860" y="19150"/>
                </a:lnTo>
                <a:lnTo>
                  <a:pt x="3874" y="19190"/>
                </a:lnTo>
                <a:lnTo>
                  <a:pt x="3882" y="19190"/>
                </a:lnTo>
                <a:lnTo>
                  <a:pt x="3894" y="19175"/>
                </a:lnTo>
                <a:lnTo>
                  <a:pt x="3901" y="19232"/>
                </a:lnTo>
                <a:lnTo>
                  <a:pt x="3905" y="19348"/>
                </a:lnTo>
                <a:lnTo>
                  <a:pt x="3905" y="19373"/>
                </a:lnTo>
                <a:lnTo>
                  <a:pt x="3895" y="19379"/>
                </a:lnTo>
                <a:lnTo>
                  <a:pt x="3888" y="19388"/>
                </a:lnTo>
                <a:lnTo>
                  <a:pt x="3874" y="19418"/>
                </a:lnTo>
                <a:lnTo>
                  <a:pt x="3874" y="19439"/>
                </a:lnTo>
                <a:lnTo>
                  <a:pt x="3891" y="19461"/>
                </a:lnTo>
                <a:lnTo>
                  <a:pt x="3905" y="19504"/>
                </a:lnTo>
                <a:lnTo>
                  <a:pt x="3912" y="19561"/>
                </a:lnTo>
                <a:lnTo>
                  <a:pt x="3905" y="19622"/>
                </a:lnTo>
                <a:lnTo>
                  <a:pt x="3909" y="19626"/>
                </a:lnTo>
                <a:lnTo>
                  <a:pt x="3911" y="19626"/>
                </a:lnTo>
                <a:lnTo>
                  <a:pt x="3912" y="19630"/>
                </a:lnTo>
                <a:lnTo>
                  <a:pt x="3912" y="19644"/>
                </a:lnTo>
                <a:lnTo>
                  <a:pt x="3899" y="19648"/>
                </a:lnTo>
                <a:lnTo>
                  <a:pt x="3888" y="19661"/>
                </a:lnTo>
                <a:lnTo>
                  <a:pt x="3879" y="19681"/>
                </a:lnTo>
                <a:lnTo>
                  <a:pt x="3874" y="19713"/>
                </a:lnTo>
                <a:lnTo>
                  <a:pt x="3885" y="19713"/>
                </a:lnTo>
                <a:lnTo>
                  <a:pt x="3892" y="19718"/>
                </a:lnTo>
                <a:lnTo>
                  <a:pt x="3905" y="19738"/>
                </a:lnTo>
                <a:lnTo>
                  <a:pt x="3897" y="19758"/>
                </a:lnTo>
                <a:lnTo>
                  <a:pt x="3928" y="19758"/>
                </a:lnTo>
                <a:lnTo>
                  <a:pt x="3928" y="19783"/>
                </a:lnTo>
                <a:lnTo>
                  <a:pt x="3925" y="19798"/>
                </a:lnTo>
                <a:lnTo>
                  <a:pt x="3924" y="19807"/>
                </a:lnTo>
                <a:lnTo>
                  <a:pt x="3928" y="19850"/>
                </a:lnTo>
                <a:lnTo>
                  <a:pt x="3944" y="19825"/>
                </a:lnTo>
                <a:lnTo>
                  <a:pt x="3962" y="19882"/>
                </a:lnTo>
                <a:lnTo>
                  <a:pt x="4030" y="19933"/>
                </a:lnTo>
                <a:lnTo>
                  <a:pt x="4044" y="19975"/>
                </a:lnTo>
                <a:lnTo>
                  <a:pt x="4055" y="20024"/>
                </a:lnTo>
                <a:lnTo>
                  <a:pt x="4129" y="20190"/>
                </a:lnTo>
                <a:lnTo>
                  <a:pt x="4136" y="20166"/>
                </a:lnTo>
                <a:lnTo>
                  <a:pt x="4143" y="20187"/>
                </a:lnTo>
                <a:lnTo>
                  <a:pt x="4150" y="20221"/>
                </a:lnTo>
                <a:lnTo>
                  <a:pt x="4159" y="20237"/>
                </a:lnTo>
                <a:lnTo>
                  <a:pt x="4168" y="20227"/>
                </a:lnTo>
                <a:lnTo>
                  <a:pt x="4173" y="20208"/>
                </a:lnTo>
                <a:lnTo>
                  <a:pt x="4177" y="20185"/>
                </a:lnTo>
                <a:lnTo>
                  <a:pt x="4182" y="20165"/>
                </a:lnTo>
                <a:lnTo>
                  <a:pt x="4188" y="20151"/>
                </a:lnTo>
                <a:lnTo>
                  <a:pt x="4191" y="20141"/>
                </a:lnTo>
                <a:lnTo>
                  <a:pt x="4196" y="20133"/>
                </a:lnTo>
                <a:lnTo>
                  <a:pt x="4207" y="20122"/>
                </a:lnTo>
                <a:lnTo>
                  <a:pt x="4214" y="20126"/>
                </a:lnTo>
                <a:lnTo>
                  <a:pt x="4218" y="20141"/>
                </a:lnTo>
                <a:lnTo>
                  <a:pt x="4223" y="20146"/>
                </a:lnTo>
                <a:lnTo>
                  <a:pt x="4229" y="20122"/>
                </a:lnTo>
                <a:lnTo>
                  <a:pt x="4233" y="20213"/>
                </a:lnTo>
                <a:lnTo>
                  <a:pt x="4239" y="20244"/>
                </a:lnTo>
                <a:lnTo>
                  <a:pt x="4253" y="20212"/>
                </a:lnTo>
                <a:lnTo>
                  <a:pt x="4323" y="20309"/>
                </a:lnTo>
                <a:lnTo>
                  <a:pt x="4353" y="20325"/>
                </a:lnTo>
                <a:lnTo>
                  <a:pt x="4444" y="20322"/>
                </a:lnTo>
                <a:lnTo>
                  <a:pt x="4469" y="20348"/>
                </a:lnTo>
                <a:lnTo>
                  <a:pt x="4457" y="20346"/>
                </a:lnTo>
                <a:lnTo>
                  <a:pt x="4445" y="20350"/>
                </a:lnTo>
                <a:lnTo>
                  <a:pt x="4433" y="20359"/>
                </a:lnTo>
                <a:lnTo>
                  <a:pt x="4423" y="20373"/>
                </a:lnTo>
                <a:lnTo>
                  <a:pt x="4423" y="20393"/>
                </a:lnTo>
                <a:lnTo>
                  <a:pt x="4481" y="20373"/>
                </a:lnTo>
                <a:lnTo>
                  <a:pt x="4489" y="20389"/>
                </a:lnTo>
                <a:lnTo>
                  <a:pt x="4491" y="20418"/>
                </a:lnTo>
                <a:lnTo>
                  <a:pt x="4484" y="20436"/>
                </a:lnTo>
                <a:lnTo>
                  <a:pt x="4469" y="20418"/>
                </a:lnTo>
                <a:lnTo>
                  <a:pt x="4480" y="20487"/>
                </a:lnTo>
                <a:lnTo>
                  <a:pt x="4519" y="20531"/>
                </a:lnTo>
                <a:lnTo>
                  <a:pt x="4524" y="20598"/>
                </a:lnTo>
                <a:lnTo>
                  <a:pt x="4542" y="20540"/>
                </a:lnTo>
                <a:lnTo>
                  <a:pt x="4543" y="20528"/>
                </a:lnTo>
                <a:lnTo>
                  <a:pt x="4555" y="20524"/>
                </a:lnTo>
                <a:lnTo>
                  <a:pt x="4558" y="20511"/>
                </a:lnTo>
                <a:lnTo>
                  <a:pt x="4559" y="20495"/>
                </a:lnTo>
                <a:lnTo>
                  <a:pt x="4563" y="20484"/>
                </a:lnTo>
                <a:lnTo>
                  <a:pt x="4576" y="20468"/>
                </a:lnTo>
                <a:lnTo>
                  <a:pt x="4590" y="20463"/>
                </a:lnTo>
                <a:lnTo>
                  <a:pt x="4604" y="20474"/>
                </a:lnTo>
                <a:lnTo>
                  <a:pt x="4617" y="20509"/>
                </a:lnTo>
                <a:lnTo>
                  <a:pt x="4622" y="20494"/>
                </a:lnTo>
                <a:lnTo>
                  <a:pt x="4625" y="20489"/>
                </a:lnTo>
                <a:lnTo>
                  <a:pt x="4640" y="20484"/>
                </a:lnTo>
                <a:lnTo>
                  <a:pt x="4636" y="20497"/>
                </a:lnTo>
                <a:lnTo>
                  <a:pt x="4634" y="20508"/>
                </a:lnTo>
                <a:lnTo>
                  <a:pt x="4631" y="20518"/>
                </a:lnTo>
                <a:lnTo>
                  <a:pt x="4625" y="20528"/>
                </a:lnTo>
                <a:lnTo>
                  <a:pt x="4625" y="20554"/>
                </a:lnTo>
                <a:lnTo>
                  <a:pt x="4645" y="20546"/>
                </a:lnTo>
                <a:lnTo>
                  <a:pt x="4662" y="20527"/>
                </a:lnTo>
                <a:lnTo>
                  <a:pt x="4679" y="20497"/>
                </a:lnTo>
                <a:lnTo>
                  <a:pt x="4694" y="20461"/>
                </a:lnTo>
                <a:lnTo>
                  <a:pt x="4671" y="20461"/>
                </a:lnTo>
                <a:lnTo>
                  <a:pt x="4671" y="20439"/>
                </a:lnTo>
                <a:lnTo>
                  <a:pt x="4698" y="20417"/>
                </a:lnTo>
                <a:lnTo>
                  <a:pt x="4709" y="20418"/>
                </a:lnTo>
                <a:lnTo>
                  <a:pt x="4710" y="20402"/>
                </a:lnTo>
                <a:lnTo>
                  <a:pt x="4708" y="20397"/>
                </a:lnTo>
                <a:lnTo>
                  <a:pt x="4705" y="20397"/>
                </a:lnTo>
                <a:lnTo>
                  <a:pt x="4701" y="20393"/>
                </a:lnTo>
                <a:lnTo>
                  <a:pt x="4717" y="20374"/>
                </a:lnTo>
                <a:lnTo>
                  <a:pt x="4759" y="20351"/>
                </a:lnTo>
                <a:lnTo>
                  <a:pt x="4779" y="20325"/>
                </a:lnTo>
                <a:lnTo>
                  <a:pt x="4793" y="20289"/>
                </a:lnTo>
                <a:lnTo>
                  <a:pt x="4799" y="20282"/>
                </a:lnTo>
                <a:lnTo>
                  <a:pt x="4809" y="20281"/>
                </a:lnTo>
                <a:lnTo>
                  <a:pt x="4824" y="20286"/>
                </a:lnTo>
                <a:lnTo>
                  <a:pt x="4837" y="20297"/>
                </a:lnTo>
                <a:lnTo>
                  <a:pt x="4850" y="20300"/>
                </a:lnTo>
                <a:lnTo>
                  <a:pt x="4863" y="20281"/>
                </a:lnTo>
                <a:lnTo>
                  <a:pt x="4880" y="20286"/>
                </a:lnTo>
                <a:lnTo>
                  <a:pt x="4956" y="20190"/>
                </a:lnTo>
                <a:lnTo>
                  <a:pt x="4956" y="20165"/>
                </a:lnTo>
                <a:lnTo>
                  <a:pt x="4932" y="20165"/>
                </a:lnTo>
                <a:lnTo>
                  <a:pt x="4948" y="20151"/>
                </a:lnTo>
                <a:lnTo>
                  <a:pt x="4959" y="20161"/>
                </a:lnTo>
                <a:lnTo>
                  <a:pt x="4967" y="20179"/>
                </a:lnTo>
                <a:lnTo>
                  <a:pt x="4976" y="20190"/>
                </a:lnTo>
                <a:lnTo>
                  <a:pt x="5018" y="20212"/>
                </a:lnTo>
                <a:lnTo>
                  <a:pt x="5019" y="20189"/>
                </a:lnTo>
                <a:lnTo>
                  <a:pt x="5018" y="20165"/>
                </a:lnTo>
                <a:lnTo>
                  <a:pt x="5034" y="20190"/>
                </a:lnTo>
                <a:lnTo>
                  <a:pt x="5034" y="20163"/>
                </a:lnTo>
                <a:lnTo>
                  <a:pt x="5041" y="20100"/>
                </a:lnTo>
                <a:lnTo>
                  <a:pt x="5048" y="20145"/>
                </a:lnTo>
                <a:lnTo>
                  <a:pt x="5049" y="20165"/>
                </a:lnTo>
                <a:lnTo>
                  <a:pt x="5056" y="20165"/>
                </a:lnTo>
                <a:lnTo>
                  <a:pt x="5057" y="20096"/>
                </a:lnTo>
                <a:lnTo>
                  <a:pt x="5062" y="20048"/>
                </a:lnTo>
                <a:lnTo>
                  <a:pt x="5072" y="20019"/>
                </a:lnTo>
                <a:lnTo>
                  <a:pt x="5157" y="19984"/>
                </a:lnTo>
                <a:lnTo>
                  <a:pt x="5181" y="19987"/>
                </a:lnTo>
                <a:lnTo>
                  <a:pt x="5300" y="20118"/>
                </a:lnTo>
                <a:lnTo>
                  <a:pt x="5327" y="20100"/>
                </a:lnTo>
                <a:lnTo>
                  <a:pt x="5340" y="20129"/>
                </a:lnTo>
                <a:lnTo>
                  <a:pt x="5345" y="20186"/>
                </a:lnTo>
                <a:lnTo>
                  <a:pt x="5343" y="20325"/>
                </a:lnTo>
                <a:lnTo>
                  <a:pt x="5375" y="20258"/>
                </a:lnTo>
                <a:lnTo>
                  <a:pt x="5391" y="20215"/>
                </a:lnTo>
                <a:lnTo>
                  <a:pt x="5403" y="20141"/>
                </a:lnTo>
                <a:lnTo>
                  <a:pt x="5417" y="20110"/>
                </a:lnTo>
                <a:lnTo>
                  <a:pt x="5432" y="20081"/>
                </a:lnTo>
                <a:lnTo>
                  <a:pt x="5444" y="20054"/>
                </a:lnTo>
                <a:lnTo>
                  <a:pt x="5436" y="20048"/>
                </a:lnTo>
                <a:lnTo>
                  <a:pt x="5434" y="20040"/>
                </a:lnTo>
                <a:lnTo>
                  <a:pt x="5433" y="20039"/>
                </a:lnTo>
                <a:lnTo>
                  <a:pt x="5428" y="20054"/>
                </a:lnTo>
                <a:lnTo>
                  <a:pt x="5420" y="20054"/>
                </a:lnTo>
                <a:lnTo>
                  <a:pt x="5434" y="19985"/>
                </a:lnTo>
                <a:lnTo>
                  <a:pt x="5464" y="19923"/>
                </a:lnTo>
                <a:lnTo>
                  <a:pt x="5480" y="19875"/>
                </a:lnTo>
                <a:lnTo>
                  <a:pt x="5451" y="19850"/>
                </a:lnTo>
                <a:lnTo>
                  <a:pt x="5459" y="19803"/>
                </a:lnTo>
                <a:lnTo>
                  <a:pt x="5443" y="19781"/>
                </a:lnTo>
                <a:lnTo>
                  <a:pt x="5431" y="19734"/>
                </a:lnTo>
                <a:lnTo>
                  <a:pt x="5429" y="19677"/>
                </a:lnTo>
                <a:lnTo>
                  <a:pt x="5444" y="19622"/>
                </a:lnTo>
                <a:lnTo>
                  <a:pt x="5443" y="19593"/>
                </a:lnTo>
                <a:lnTo>
                  <a:pt x="5467" y="19502"/>
                </a:lnTo>
                <a:lnTo>
                  <a:pt x="5481" y="19384"/>
                </a:lnTo>
                <a:lnTo>
                  <a:pt x="5498" y="19333"/>
                </a:lnTo>
                <a:lnTo>
                  <a:pt x="5536" y="19256"/>
                </a:lnTo>
                <a:lnTo>
                  <a:pt x="5533" y="19218"/>
                </a:lnTo>
                <a:lnTo>
                  <a:pt x="5549" y="19100"/>
                </a:lnTo>
                <a:lnTo>
                  <a:pt x="5552" y="19030"/>
                </a:lnTo>
                <a:lnTo>
                  <a:pt x="5544" y="19052"/>
                </a:lnTo>
                <a:lnTo>
                  <a:pt x="5538" y="19014"/>
                </a:lnTo>
                <a:lnTo>
                  <a:pt x="5529" y="18987"/>
                </a:lnTo>
                <a:lnTo>
                  <a:pt x="5523" y="18952"/>
                </a:lnTo>
                <a:lnTo>
                  <a:pt x="5521" y="18891"/>
                </a:lnTo>
                <a:lnTo>
                  <a:pt x="5523" y="18843"/>
                </a:lnTo>
                <a:lnTo>
                  <a:pt x="5528" y="18810"/>
                </a:lnTo>
                <a:lnTo>
                  <a:pt x="5535" y="18782"/>
                </a:lnTo>
                <a:lnTo>
                  <a:pt x="5544" y="18756"/>
                </a:lnTo>
                <a:lnTo>
                  <a:pt x="5544" y="18734"/>
                </a:lnTo>
                <a:lnTo>
                  <a:pt x="5532" y="18684"/>
                </a:lnTo>
                <a:lnTo>
                  <a:pt x="5530" y="18625"/>
                </a:lnTo>
                <a:lnTo>
                  <a:pt x="5536" y="18516"/>
                </a:lnTo>
                <a:lnTo>
                  <a:pt x="5536" y="18414"/>
                </a:lnTo>
                <a:lnTo>
                  <a:pt x="5542" y="18387"/>
                </a:lnTo>
                <a:lnTo>
                  <a:pt x="5556" y="18328"/>
                </a:lnTo>
                <a:lnTo>
                  <a:pt x="5572" y="18223"/>
                </a:lnTo>
                <a:lnTo>
                  <a:pt x="5603" y="18153"/>
                </a:lnTo>
                <a:lnTo>
                  <a:pt x="5668" y="18047"/>
                </a:lnTo>
                <a:lnTo>
                  <a:pt x="5713" y="18131"/>
                </a:lnTo>
                <a:lnTo>
                  <a:pt x="5737" y="18165"/>
                </a:lnTo>
                <a:lnTo>
                  <a:pt x="5769" y="18186"/>
                </a:lnTo>
                <a:lnTo>
                  <a:pt x="5954" y="18161"/>
                </a:lnTo>
                <a:lnTo>
                  <a:pt x="6406" y="18323"/>
                </a:lnTo>
                <a:lnTo>
                  <a:pt x="6446" y="18378"/>
                </a:lnTo>
                <a:lnTo>
                  <a:pt x="6449" y="18459"/>
                </a:lnTo>
                <a:lnTo>
                  <a:pt x="6482" y="18474"/>
                </a:lnTo>
                <a:lnTo>
                  <a:pt x="6694" y="18699"/>
                </a:lnTo>
                <a:lnTo>
                  <a:pt x="6711" y="18745"/>
                </a:lnTo>
                <a:lnTo>
                  <a:pt x="6730" y="18781"/>
                </a:lnTo>
                <a:lnTo>
                  <a:pt x="6816" y="18872"/>
                </a:lnTo>
                <a:lnTo>
                  <a:pt x="6839" y="18881"/>
                </a:lnTo>
                <a:lnTo>
                  <a:pt x="6853" y="18877"/>
                </a:lnTo>
                <a:lnTo>
                  <a:pt x="6867" y="18910"/>
                </a:lnTo>
                <a:lnTo>
                  <a:pt x="6889" y="18984"/>
                </a:lnTo>
                <a:lnTo>
                  <a:pt x="6933" y="19028"/>
                </a:lnTo>
                <a:lnTo>
                  <a:pt x="6943" y="19052"/>
                </a:lnTo>
                <a:lnTo>
                  <a:pt x="6964" y="19043"/>
                </a:lnTo>
                <a:lnTo>
                  <a:pt x="6995" y="19055"/>
                </a:lnTo>
                <a:lnTo>
                  <a:pt x="7024" y="19081"/>
                </a:lnTo>
                <a:lnTo>
                  <a:pt x="7037" y="19109"/>
                </a:lnTo>
                <a:lnTo>
                  <a:pt x="7046" y="19142"/>
                </a:lnTo>
                <a:lnTo>
                  <a:pt x="7069" y="19150"/>
                </a:lnTo>
                <a:lnTo>
                  <a:pt x="7114" y="19146"/>
                </a:lnTo>
                <a:lnTo>
                  <a:pt x="7121" y="19155"/>
                </a:lnTo>
                <a:lnTo>
                  <a:pt x="7128" y="19169"/>
                </a:lnTo>
                <a:lnTo>
                  <a:pt x="7136" y="19184"/>
                </a:lnTo>
                <a:lnTo>
                  <a:pt x="7148" y="19190"/>
                </a:lnTo>
                <a:lnTo>
                  <a:pt x="7162" y="19192"/>
                </a:lnTo>
                <a:lnTo>
                  <a:pt x="7171" y="19196"/>
                </a:lnTo>
                <a:lnTo>
                  <a:pt x="7179" y="19206"/>
                </a:lnTo>
                <a:lnTo>
                  <a:pt x="7248" y="19373"/>
                </a:lnTo>
                <a:lnTo>
                  <a:pt x="7265" y="19397"/>
                </a:lnTo>
                <a:lnTo>
                  <a:pt x="7279" y="19451"/>
                </a:lnTo>
                <a:lnTo>
                  <a:pt x="7299" y="19554"/>
                </a:lnTo>
                <a:lnTo>
                  <a:pt x="7302" y="19555"/>
                </a:lnTo>
                <a:lnTo>
                  <a:pt x="7317" y="19570"/>
                </a:lnTo>
                <a:lnTo>
                  <a:pt x="7321" y="19582"/>
                </a:lnTo>
                <a:lnTo>
                  <a:pt x="7334" y="19634"/>
                </a:lnTo>
                <a:lnTo>
                  <a:pt x="7347" y="19674"/>
                </a:lnTo>
                <a:lnTo>
                  <a:pt x="7351" y="19698"/>
                </a:lnTo>
                <a:lnTo>
                  <a:pt x="7353" y="19725"/>
                </a:lnTo>
                <a:lnTo>
                  <a:pt x="7367" y="19820"/>
                </a:lnTo>
                <a:lnTo>
                  <a:pt x="7435" y="19963"/>
                </a:lnTo>
                <a:lnTo>
                  <a:pt x="7462" y="20054"/>
                </a:lnTo>
                <a:lnTo>
                  <a:pt x="7465" y="20083"/>
                </a:lnTo>
                <a:lnTo>
                  <a:pt x="7469" y="20178"/>
                </a:lnTo>
                <a:lnTo>
                  <a:pt x="7474" y="20197"/>
                </a:lnTo>
                <a:lnTo>
                  <a:pt x="7495" y="20231"/>
                </a:lnTo>
                <a:lnTo>
                  <a:pt x="7500" y="20248"/>
                </a:lnTo>
                <a:lnTo>
                  <a:pt x="7510" y="20250"/>
                </a:lnTo>
                <a:lnTo>
                  <a:pt x="7562" y="20418"/>
                </a:lnTo>
                <a:lnTo>
                  <a:pt x="7580" y="20444"/>
                </a:lnTo>
                <a:lnTo>
                  <a:pt x="7604" y="20459"/>
                </a:lnTo>
                <a:lnTo>
                  <a:pt x="7623" y="20479"/>
                </a:lnTo>
                <a:lnTo>
                  <a:pt x="7632" y="20519"/>
                </a:lnTo>
                <a:lnTo>
                  <a:pt x="7644" y="20548"/>
                </a:lnTo>
                <a:lnTo>
                  <a:pt x="7729" y="20666"/>
                </a:lnTo>
                <a:lnTo>
                  <a:pt x="7750" y="20680"/>
                </a:lnTo>
                <a:lnTo>
                  <a:pt x="7791" y="20689"/>
                </a:lnTo>
                <a:lnTo>
                  <a:pt x="7864" y="20802"/>
                </a:lnTo>
                <a:lnTo>
                  <a:pt x="7907" y="20852"/>
                </a:lnTo>
                <a:lnTo>
                  <a:pt x="8008" y="20909"/>
                </a:lnTo>
                <a:lnTo>
                  <a:pt x="8057" y="20916"/>
                </a:lnTo>
                <a:lnTo>
                  <a:pt x="8117" y="20805"/>
                </a:lnTo>
                <a:lnTo>
                  <a:pt x="8126" y="20769"/>
                </a:lnTo>
                <a:lnTo>
                  <a:pt x="8139" y="20758"/>
                </a:lnTo>
                <a:lnTo>
                  <a:pt x="8212" y="20664"/>
                </a:lnTo>
                <a:lnTo>
                  <a:pt x="8234" y="20668"/>
                </a:lnTo>
                <a:lnTo>
                  <a:pt x="8309" y="20711"/>
                </a:lnTo>
                <a:lnTo>
                  <a:pt x="8344" y="20707"/>
                </a:lnTo>
                <a:lnTo>
                  <a:pt x="8359" y="20711"/>
                </a:lnTo>
                <a:lnTo>
                  <a:pt x="8369" y="20723"/>
                </a:lnTo>
                <a:lnTo>
                  <a:pt x="8373" y="20733"/>
                </a:lnTo>
                <a:lnTo>
                  <a:pt x="8377" y="20733"/>
                </a:lnTo>
                <a:lnTo>
                  <a:pt x="8390" y="20711"/>
                </a:lnTo>
                <a:lnTo>
                  <a:pt x="8405" y="20664"/>
                </a:lnTo>
                <a:lnTo>
                  <a:pt x="8416" y="20612"/>
                </a:lnTo>
                <a:lnTo>
                  <a:pt x="8429" y="20571"/>
                </a:lnTo>
                <a:lnTo>
                  <a:pt x="8455" y="20554"/>
                </a:lnTo>
                <a:lnTo>
                  <a:pt x="8467" y="20561"/>
                </a:lnTo>
                <a:lnTo>
                  <a:pt x="8491" y="20591"/>
                </a:lnTo>
                <a:lnTo>
                  <a:pt x="8505" y="20598"/>
                </a:lnTo>
                <a:lnTo>
                  <a:pt x="8518" y="20596"/>
                </a:lnTo>
                <a:lnTo>
                  <a:pt x="8551" y="20574"/>
                </a:lnTo>
                <a:lnTo>
                  <a:pt x="8601" y="20577"/>
                </a:lnTo>
                <a:lnTo>
                  <a:pt x="8626" y="20570"/>
                </a:lnTo>
                <a:lnTo>
                  <a:pt x="8647" y="20510"/>
                </a:lnTo>
                <a:lnTo>
                  <a:pt x="8671" y="20518"/>
                </a:lnTo>
                <a:lnTo>
                  <a:pt x="8714" y="20554"/>
                </a:lnTo>
                <a:lnTo>
                  <a:pt x="8731" y="20544"/>
                </a:lnTo>
                <a:lnTo>
                  <a:pt x="8771" y="20495"/>
                </a:lnTo>
                <a:lnTo>
                  <a:pt x="8795" y="20484"/>
                </a:lnTo>
                <a:lnTo>
                  <a:pt x="8818" y="20491"/>
                </a:lnTo>
                <a:lnTo>
                  <a:pt x="8866" y="20522"/>
                </a:lnTo>
                <a:lnTo>
                  <a:pt x="8892" y="20528"/>
                </a:lnTo>
                <a:lnTo>
                  <a:pt x="8892" y="20554"/>
                </a:lnTo>
                <a:lnTo>
                  <a:pt x="8877" y="20574"/>
                </a:lnTo>
                <a:lnTo>
                  <a:pt x="8902" y="20585"/>
                </a:lnTo>
                <a:lnTo>
                  <a:pt x="8926" y="20528"/>
                </a:lnTo>
                <a:lnTo>
                  <a:pt x="8951" y="20449"/>
                </a:lnTo>
                <a:lnTo>
                  <a:pt x="8978" y="20393"/>
                </a:lnTo>
                <a:lnTo>
                  <a:pt x="8994" y="20377"/>
                </a:lnTo>
                <a:lnTo>
                  <a:pt x="9009" y="20370"/>
                </a:lnTo>
                <a:lnTo>
                  <a:pt x="9019" y="20382"/>
                </a:lnTo>
                <a:lnTo>
                  <a:pt x="9023" y="20428"/>
                </a:lnTo>
                <a:lnTo>
                  <a:pt x="9052" y="20533"/>
                </a:lnTo>
                <a:lnTo>
                  <a:pt x="9055" y="20554"/>
                </a:lnTo>
                <a:lnTo>
                  <a:pt x="9061" y="20530"/>
                </a:lnTo>
                <a:lnTo>
                  <a:pt x="9069" y="20441"/>
                </a:lnTo>
                <a:lnTo>
                  <a:pt x="9074" y="20406"/>
                </a:lnTo>
                <a:lnTo>
                  <a:pt x="9108" y="20316"/>
                </a:lnTo>
                <a:lnTo>
                  <a:pt x="9116" y="20302"/>
                </a:lnTo>
                <a:lnTo>
                  <a:pt x="9155" y="20263"/>
                </a:lnTo>
                <a:lnTo>
                  <a:pt x="9166" y="20258"/>
                </a:lnTo>
                <a:lnTo>
                  <a:pt x="9180" y="20244"/>
                </a:lnTo>
                <a:lnTo>
                  <a:pt x="9196" y="20174"/>
                </a:lnTo>
                <a:lnTo>
                  <a:pt x="9209" y="20147"/>
                </a:lnTo>
                <a:lnTo>
                  <a:pt x="9206" y="20133"/>
                </a:lnTo>
                <a:lnTo>
                  <a:pt x="9202" y="20128"/>
                </a:lnTo>
                <a:lnTo>
                  <a:pt x="9194" y="20122"/>
                </a:lnTo>
                <a:lnTo>
                  <a:pt x="9213" y="20108"/>
                </a:lnTo>
                <a:lnTo>
                  <a:pt x="9224" y="20079"/>
                </a:lnTo>
                <a:lnTo>
                  <a:pt x="9244" y="19997"/>
                </a:lnTo>
                <a:lnTo>
                  <a:pt x="9261" y="19964"/>
                </a:lnTo>
                <a:lnTo>
                  <a:pt x="9275" y="19972"/>
                </a:lnTo>
                <a:lnTo>
                  <a:pt x="9288" y="19996"/>
                </a:lnTo>
                <a:lnTo>
                  <a:pt x="9305" y="20009"/>
                </a:lnTo>
                <a:lnTo>
                  <a:pt x="9329" y="20045"/>
                </a:lnTo>
                <a:lnTo>
                  <a:pt x="9346" y="20129"/>
                </a:lnTo>
                <a:lnTo>
                  <a:pt x="9351" y="20221"/>
                </a:lnTo>
                <a:lnTo>
                  <a:pt x="9341" y="20281"/>
                </a:lnTo>
                <a:lnTo>
                  <a:pt x="9341" y="20302"/>
                </a:lnTo>
                <a:lnTo>
                  <a:pt x="9360" y="20300"/>
                </a:lnTo>
                <a:lnTo>
                  <a:pt x="9367" y="20277"/>
                </a:lnTo>
                <a:lnTo>
                  <a:pt x="9367" y="20238"/>
                </a:lnTo>
                <a:lnTo>
                  <a:pt x="9371" y="20190"/>
                </a:lnTo>
                <a:lnTo>
                  <a:pt x="9381" y="20149"/>
                </a:lnTo>
                <a:lnTo>
                  <a:pt x="9402" y="20081"/>
                </a:lnTo>
                <a:lnTo>
                  <a:pt x="9405" y="20060"/>
                </a:lnTo>
                <a:lnTo>
                  <a:pt x="9401" y="20069"/>
                </a:lnTo>
                <a:lnTo>
                  <a:pt x="9394" y="20075"/>
                </a:lnTo>
                <a:lnTo>
                  <a:pt x="9407" y="20004"/>
                </a:lnTo>
                <a:lnTo>
                  <a:pt x="9437" y="19978"/>
                </a:lnTo>
                <a:lnTo>
                  <a:pt x="9472" y="19961"/>
                </a:lnTo>
                <a:lnTo>
                  <a:pt x="9495" y="19919"/>
                </a:lnTo>
                <a:lnTo>
                  <a:pt x="9497" y="19829"/>
                </a:lnTo>
                <a:lnTo>
                  <a:pt x="9491" y="19724"/>
                </a:lnTo>
                <a:lnTo>
                  <a:pt x="9494" y="19636"/>
                </a:lnTo>
                <a:lnTo>
                  <a:pt x="9533" y="19584"/>
                </a:lnTo>
                <a:lnTo>
                  <a:pt x="9573" y="19486"/>
                </a:lnTo>
                <a:lnTo>
                  <a:pt x="9597" y="19460"/>
                </a:lnTo>
                <a:lnTo>
                  <a:pt x="9607" y="19439"/>
                </a:lnTo>
                <a:lnTo>
                  <a:pt x="9612" y="19406"/>
                </a:lnTo>
                <a:lnTo>
                  <a:pt x="9621" y="19355"/>
                </a:lnTo>
                <a:lnTo>
                  <a:pt x="9718" y="19061"/>
                </a:lnTo>
                <a:lnTo>
                  <a:pt x="9754" y="18989"/>
                </a:lnTo>
                <a:lnTo>
                  <a:pt x="9875" y="18808"/>
                </a:lnTo>
                <a:lnTo>
                  <a:pt x="9974" y="18596"/>
                </a:lnTo>
                <a:lnTo>
                  <a:pt x="10009" y="18550"/>
                </a:lnTo>
                <a:lnTo>
                  <a:pt x="10015" y="18536"/>
                </a:lnTo>
                <a:lnTo>
                  <a:pt x="10026" y="18474"/>
                </a:lnTo>
                <a:lnTo>
                  <a:pt x="10032" y="18459"/>
                </a:lnTo>
                <a:lnTo>
                  <a:pt x="10067" y="18414"/>
                </a:lnTo>
                <a:lnTo>
                  <a:pt x="10080" y="18401"/>
                </a:lnTo>
                <a:lnTo>
                  <a:pt x="10114" y="18389"/>
                </a:lnTo>
                <a:lnTo>
                  <a:pt x="10189" y="18305"/>
                </a:lnTo>
                <a:lnTo>
                  <a:pt x="10237" y="18279"/>
                </a:lnTo>
                <a:lnTo>
                  <a:pt x="10270" y="18322"/>
                </a:lnTo>
                <a:lnTo>
                  <a:pt x="10276" y="18298"/>
                </a:lnTo>
                <a:lnTo>
                  <a:pt x="10369" y="18414"/>
                </a:lnTo>
                <a:lnTo>
                  <a:pt x="10415" y="18531"/>
                </a:lnTo>
                <a:lnTo>
                  <a:pt x="10431" y="18550"/>
                </a:lnTo>
                <a:lnTo>
                  <a:pt x="10425" y="18603"/>
                </a:lnTo>
                <a:lnTo>
                  <a:pt x="10423" y="18619"/>
                </a:lnTo>
                <a:lnTo>
                  <a:pt x="10438" y="18602"/>
                </a:lnTo>
                <a:lnTo>
                  <a:pt x="10456" y="18594"/>
                </a:lnTo>
                <a:lnTo>
                  <a:pt x="10475" y="18591"/>
                </a:lnTo>
                <a:lnTo>
                  <a:pt x="10493" y="18596"/>
                </a:lnTo>
                <a:lnTo>
                  <a:pt x="10515" y="18615"/>
                </a:lnTo>
                <a:lnTo>
                  <a:pt x="10551" y="18675"/>
                </a:lnTo>
                <a:lnTo>
                  <a:pt x="10582" y="18701"/>
                </a:lnTo>
                <a:lnTo>
                  <a:pt x="10868" y="19109"/>
                </a:lnTo>
                <a:lnTo>
                  <a:pt x="10883" y="19121"/>
                </a:lnTo>
                <a:lnTo>
                  <a:pt x="10896" y="19135"/>
                </a:lnTo>
                <a:lnTo>
                  <a:pt x="10914" y="19199"/>
                </a:lnTo>
                <a:lnTo>
                  <a:pt x="10925" y="19213"/>
                </a:lnTo>
                <a:lnTo>
                  <a:pt x="10928" y="19203"/>
                </a:lnTo>
                <a:lnTo>
                  <a:pt x="10957" y="19146"/>
                </a:lnTo>
                <a:lnTo>
                  <a:pt x="10981" y="19126"/>
                </a:lnTo>
                <a:lnTo>
                  <a:pt x="10991" y="19111"/>
                </a:lnTo>
                <a:lnTo>
                  <a:pt x="10996" y="19086"/>
                </a:lnTo>
                <a:lnTo>
                  <a:pt x="11001" y="19072"/>
                </a:lnTo>
                <a:lnTo>
                  <a:pt x="11028" y="19037"/>
                </a:lnTo>
                <a:lnTo>
                  <a:pt x="11038" y="19030"/>
                </a:lnTo>
                <a:lnTo>
                  <a:pt x="11087" y="19044"/>
                </a:lnTo>
                <a:lnTo>
                  <a:pt x="11134" y="19075"/>
                </a:lnTo>
                <a:lnTo>
                  <a:pt x="11095" y="19036"/>
                </a:lnTo>
                <a:lnTo>
                  <a:pt x="11086" y="19028"/>
                </a:lnTo>
                <a:lnTo>
                  <a:pt x="11075" y="19023"/>
                </a:lnTo>
                <a:lnTo>
                  <a:pt x="11078" y="18993"/>
                </a:lnTo>
                <a:lnTo>
                  <a:pt x="11088" y="18971"/>
                </a:lnTo>
                <a:lnTo>
                  <a:pt x="11103" y="18962"/>
                </a:lnTo>
                <a:lnTo>
                  <a:pt x="11114" y="18975"/>
                </a:lnTo>
                <a:lnTo>
                  <a:pt x="11150" y="19052"/>
                </a:lnTo>
                <a:lnTo>
                  <a:pt x="11164" y="19059"/>
                </a:lnTo>
                <a:lnTo>
                  <a:pt x="11200" y="19052"/>
                </a:lnTo>
                <a:lnTo>
                  <a:pt x="11211" y="19046"/>
                </a:lnTo>
                <a:lnTo>
                  <a:pt x="11228" y="19016"/>
                </a:lnTo>
                <a:lnTo>
                  <a:pt x="11239" y="19009"/>
                </a:lnTo>
                <a:lnTo>
                  <a:pt x="11247" y="18994"/>
                </a:lnTo>
                <a:lnTo>
                  <a:pt x="11249" y="18957"/>
                </a:lnTo>
                <a:lnTo>
                  <a:pt x="11249" y="18915"/>
                </a:lnTo>
                <a:lnTo>
                  <a:pt x="11254" y="18881"/>
                </a:lnTo>
                <a:lnTo>
                  <a:pt x="11261" y="18855"/>
                </a:lnTo>
                <a:lnTo>
                  <a:pt x="11271" y="18796"/>
                </a:lnTo>
                <a:lnTo>
                  <a:pt x="11277" y="18768"/>
                </a:lnTo>
                <a:lnTo>
                  <a:pt x="11320" y="18664"/>
                </a:lnTo>
                <a:lnTo>
                  <a:pt x="11302" y="18675"/>
                </a:lnTo>
                <a:lnTo>
                  <a:pt x="11287" y="18698"/>
                </a:lnTo>
                <a:lnTo>
                  <a:pt x="11237" y="18837"/>
                </a:lnTo>
                <a:lnTo>
                  <a:pt x="11222" y="18862"/>
                </a:lnTo>
                <a:lnTo>
                  <a:pt x="11220" y="18825"/>
                </a:lnTo>
                <a:lnTo>
                  <a:pt x="11238" y="18749"/>
                </a:lnTo>
                <a:lnTo>
                  <a:pt x="11269" y="18692"/>
                </a:lnTo>
                <a:lnTo>
                  <a:pt x="11335" y="18619"/>
                </a:lnTo>
                <a:lnTo>
                  <a:pt x="11320" y="18605"/>
                </a:lnTo>
                <a:lnTo>
                  <a:pt x="11309" y="18615"/>
                </a:lnTo>
                <a:lnTo>
                  <a:pt x="11298" y="18633"/>
                </a:lnTo>
                <a:lnTo>
                  <a:pt x="11285" y="18643"/>
                </a:lnTo>
                <a:lnTo>
                  <a:pt x="11277" y="18626"/>
                </a:lnTo>
                <a:lnTo>
                  <a:pt x="11273" y="18594"/>
                </a:lnTo>
                <a:lnTo>
                  <a:pt x="11266" y="18574"/>
                </a:lnTo>
                <a:lnTo>
                  <a:pt x="11250" y="18596"/>
                </a:lnTo>
                <a:lnTo>
                  <a:pt x="11256" y="18617"/>
                </a:lnTo>
                <a:lnTo>
                  <a:pt x="11258" y="18640"/>
                </a:lnTo>
                <a:lnTo>
                  <a:pt x="11256" y="18664"/>
                </a:lnTo>
                <a:lnTo>
                  <a:pt x="11250" y="18687"/>
                </a:lnTo>
                <a:lnTo>
                  <a:pt x="11248" y="18670"/>
                </a:lnTo>
                <a:lnTo>
                  <a:pt x="11245" y="18657"/>
                </a:lnTo>
                <a:lnTo>
                  <a:pt x="11241" y="18648"/>
                </a:lnTo>
                <a:lnTo>
                  <a:pt x="11235" y="18643"/>
                </a:lnTo>
                <a:lnTo>
                  <a:pt x="11231" y="18697"/>
                </a:lnTo>
                <a:lnTo>
                  <a:pt x="11206" y="18679"/>
                </a:lnTo>
                <a:lnTo>
                  <a:pt x="11189" y="18734"/>
                </a:lnTo>
                <a:lnTo>
                  <a:pt x="11182" y="18683"/>
                </a:lnTo>
                <a:lnTo>
                  <a:pt x="11192" y="18643"/>
                </a:lnTo>
                <a:lnTo>
                  <a:pt x="11208" y="18602"/>
                </a:lnTo>
                <a:lnTo>
                  <a:pt x="11220" y="18550"/>
                </a:lnTo>
                <a:lnTo>
                  <a:pt x="11229" y="18566"/>
                </a:lnTo>
                <a:lnTo>
                  <a:pt x="11233" y="18579"/>
                </a:lnTo>
                <a:lnTo>
                  <a:pt x="11232" y="18596"/>
                </a:lnTo>
                <a:lnTo>
                  <a:pt x="11227" y="18619"/>
                </a:lnTo>
                <a:lnTo>
                  <a:pt x="11240" y="18598"/>
                </a:lnTo>
                <a:lnTo>
                  <a:pt x="11253" y="18535"/>
                </a:lnTo>
                <a:lnTo>
                  <a:pt x="11266" y="18505"/>
                </a:lnTo>
                <a:lnTo>
                  <a:pt x="11307" y="18469"/>
                </a:lnTo>
                <a:lnTo>
                  <a:pt x="11401" y="18459"/>
                </a:lnTo>
                <a:lnTo>
                  <a:pt x="11444" y="18434"/>
                </a:lnTo>
                <a:lnTo>
                  <a:pt x="11461" y="18401"/>
                </a:lnTo>
                <a:lnTo>
                  <a:pt x="11498" y="18299"/>
                </a:lnTo>
                <a:lnTo>
                  <a:pt x="11510" y="18277"/>
                </a:lnTo>
                <a:lnTo>
                  <a:pt x="11528" y="18265"/>
                </a:lnTo>
                <a:lnTo>
                  <a:pt x="11543" y="18235"/>
                </a:lnTo>
                <a:lnTo>
                  <a:pt x="11608" y="18047"/>
                </a:lnTo>
                <a:lnTo>
                  <a:pt x="11646" y="17965"/>
                </a:lnTo>
                <a:lnTo>
                  <a:pt x="11686" y="17930"/>
                </a:lnTo>
                <a:lnTo>
                  <a:pt x="11729" y="17956"/>
                </a:lnTo>
                <a:lnTo>
                  <a:pt x="11771" y="18028"/>
                </a:lnTo>
                <a:lnTo>
                  <a:pt x="11810" y="18120"/>
                </a:lnTo>
                <a:lnTo>
                  <a:pt x="11877" y="18345"/>
                </a:lnTo>
                <a:lnTo>
                  <a:pt x="11888" y="18403"/>
                </a:lnTo>
                <a:lnTo>
                  <a:pt x="11892" y="18454"/>
                </a:lnTo>
                <a:lnTo>
                  <a:pt x="11891" y="18664"/>
                </a:lnTo>
                <a:lnTo>
                  <a:pt x="11892" y="18687"/>
                </a:lnTo>
                <a:lnTo>
                  <a:pt x="11896" y="18722"/>
                </a:lnTo>
                <a:lnTo>
                  <a:pt x="11902" y="18751"/>
                </a:lnTo>
                <a:lnTo>
                  <a:pt x="11907" y="18783"/>
                </a:lnTo>
                <a:lnTo>
                  <a:pt x="11907" y="18825"/>
                </a:lnTo>
                <a:lnTo>
                  <a:pt x="11902" y="18876"/>
                </a:lnTo>
                <a:lnTo>
                  <a:pt x="11890" y="18945"/>
                </a:lnTo>
                <a:lnTo>
                  <a:pt x="11877" y="19004"/>
                </a:lnTo>
                <a:lnTo>
                  <a:pt x="11865" y="19030"/>
                </a:lnTo>
                <a:lnTo>
                  <a:pt x="11847" y="19039"/>
                </a:lnTo>
                <a:lnTo>
                  <a:pt x="11726" y="19223"/>
                </a:lnTo>
                <a:lnTo>
                  <a:pt x="11714" y="19225"/>
                </a:lnTo>
                <a:lnTo>
                  <a:pt x="11706" y="19260"/>
                </a:lnTo>
                <a:lnTo>
                  <a:pt x="11652" y="19418"/>
                </a:lnTo>
                <a:lnTo>
                  <a:pt x="11643" y="19431"/>
                </a:lnTo>
                <a:lnTo>
                  <a:pt x="11598" y="19468"/>
                </a:lnTo>
                <a:lnTo>
                  <a:pt x="11591" y="19484"/>
                </a:lnTo>
                <a:lnTo>
                  <a:pt x="11585" y="19501"/>
                </a:lnTo>
                <a:lnTo>
                  <a:pt x="11572" y="19523"/>
                </a:lnTo>
                <a:lnTo>
                  <a:pt x="11565" y="19592"/>
                </a:lnTo>
                <a:lnTo>
                  <a:pt x="11560" y="19622"/>
                </a:lnTo>
                <a:lnTo>
                  <a:pt x="11550" y="19642"/>
                </a:lnTo>
                <a:lnTo>
                  <a:pt x="11530" y="19667"/>
                </a:lnTo>
                <a:lnTo>
                  <a:pt x="11521" y="19690"/>
                </a:lnTo>
                <a:lnTo>
                  <a:pt x="11507" y="19770"/>
                </a:lnTo>
                <a:lnTo>
                  <a:pt x="11502" y="19783"/>
                </a:lnTo>
                <a:lnTo>
                  <a:pt x="11489" y="19785"/>
                </a:lnTo>
                <a:lnTo>
                  <a:pt x="11476" y="19794"/>
                </a:lnTo>
                <a:lnTo>
                  <a:pt x="11465" y="19811"/>
                </a:lnTo>
                <a:lnTo>
                  <a:pt x="11456" y="19838"/>
                </a:lnTo>
                <a:lnTo>
                  <a:pt x="11425" y="19946"/>
                </a:lnTo>
                <a:lnTo>
                  <a:pt x="11424" y="20000"/>
                </a:lnTo>
                <a:lnTo>
                  <a:pt x="11436" y="20075"/>
                </a:lnTo>
                <a:lnTo>
                  <a:pt x="11450" y="20114"/>
                </a:lnTo>
                <a:lnTo>
                  <a:pt x="11468" y="20155"/>
                </a:lnTo>
                <a:lnTo>
                  <a:pt x="11484" y="20198"/>
                </a:lnTo>
                <a:lnTo>
                  <a:pt x="11497" y="20300"/>
                </a:lnTo>
                <a:lnTo>
                  <a:pt x="11511" y="20356"/>
                </a:lnTo>
                <a:lnTo>
                  <a:pt x="11526" y="20404"/>
                </a:lnTo>
                <a:lnTo>
                  <a:pt x="11605" y="20716"/>
                </a:lnTo>
                <a:lnTo>
                  <a:pt x="11636" y="20945"/>
                </a:lnTo>
                <a:lnTo>
                  <a:pt x="11637" y="21003"/>
                </a:lnTo>
                <a:lnTo>
                  <a:pt x="11625" y="21028"/>
                </a:lnTo>
                <a:lnTo>
                  <a:pt x="11576" y="21232"/>
                </a:lnTo>
                <a:lnTo>
                  <a:pt x="11563" y="21278"/>
                </a:lnTo>
                <a:lnTo>
                  <a:pt x="11573" y="21286"/>
                </a:lnTo>
                <a:lnTo>
                  <a:pt x="11596" y="21275"/>
                </a:lnTo>
                <a:lnTo>
                  <a:pt x="11618" y="21255"/>
                </a:lnTo>
                <a:lnTo>
                  <a:pt x="11641" y="21247"/>
                </a:lnTo>
                <a:lnTo>
                  <a:pt x="11655" y="21285"/>
                </a:lnTo>
                <a:lnTo>
                  <a:pt x="11655" y="21328"/>
                </a:lnTo>
                <a:lnTo>
                  <a:pt x="11652" y="21371"/>
                </a:lnTo>
                <a:lnTo>
                  <a:pt x="11654" y="21410"/>
                </a:lnTo>
                <a:lnTo>
                  <a:pt x="11667" y="21437"/>
                </a:lnTo>
                <a:lnTo>
                  <a:pt x="11685" y="21447"/>
                </a:lnTo>
                <a:lnTo>
                  <a:pt x="11720" y="21450"/>
                </a:lnTo>
                <a:lnTo>
                  <a:pt x="11753" y="21487"/>
                </a:lnTo>
                <a:lnTo>
                  <a:pt x="11819" y="21600"/>
                </a:lnTo>
                <a:lnTo>
                  <a:pt x="11841" y="21591"/>
                </a:lnTo>
                <a:lnTo>
                  <a:pt x="11853" y="21493"/>
                </a:lnTo>
                <a:lnTo>
                  <a:pt x="11860" y="21261"/>
                </a:lnTo>
                <a:lnTo>
                  <a:pt x="11885" y="21165"/>
                </a:lnTo>
                <a:lnTo>
                  <a:pt x="11921" y="21133"/>
                </a:lnTo>
                <a:lnTo>
                  <a:pt x="11948" y="21152"/>
                </a:lnTo>
                <a:lnTo>
                  <a:pt x="11966" y="21142"/>
                </a:lnTo>
                <a:lnTo>
                  <a:pt x="11976" y="21026"/>
                </a:lnTo>
                <a:lnTo>
                  <a:pt x="11976" y="21025"/>
                </a:lnTo>
                <a:lnTo>
                  <a:pt x="11976" y="21025"/>
                </a:lnTo>
                <a:lnTo>
                  <a:pt x="11998" y="21003"/>
                </a:lnTo>
                <a:lnTo>
                  <a:pt x="12043" y="21045"/>
                </a:lnTo>
                <a:lnTo>
                  <a:pt x="12067" y="21026"/>
                </a:lnTo>
                <a:lnTo>
                  <a:pt x="12064" y="20932"/>
                </a:lnTo>
                <a:lnTo>
                  <a:pt x="12068" y="20454"/>
                </a:lnTo>
                <a:lnTo>
                  <a:pt x="12070" y="20405"/>
                </a:lnTo>
                <a:lnTo>
                  <a:pt x="12076" y="20380"/>
                </a:lnTo>
                <a:lnTo>
                  <a:pt x="12085" y="20358"/>
                </a:lnTo>
                <a:lnTo>
                  <a:pt x="12087" y="20329"/>
                </a:lnTo>
                <a:lnTo>
                  <a:pt x="12071" y="20284"/>
                </a:lnTo>
                <a:lnTo>
                  <a:pt x="12084" y="20253"/>
                </a:lnTo>
                <a:lnTo>
                  <a:pt x="12098" y="20293"/>
                </a:lnTo>
                <a:lnTo>
                  <a:pt x="12112" y="20317"/>
                </a:lnTo>
                <a:lnTo>
                  <a:pt x="12127" y="20329"/>
                </a:lnTo>
                <a:lnTo>
                  <a:pt x="12159" y="20340"/>
                </a:lnTo>
                <a:lnTo>
                  <a:pt x="12165" y="20345"/>
                </a:lnTo>
                <a:lnTo>
                  <a:pt x="12171" y="20345"/>
                </a:lnTo>
                <a:lnTo>
                  <a:pt x="12181" y="20334"/>
                </a:lnTo>
                <a:lnTo>
                  <a:pt x="12186" y="20315"/>
                </a:lnTo>
                <a:lnTo>
                  <a:pt x="12188" y="20291"/>
                </a:lnTo>
                <a:lnTo>
                  <a:pt x="12192" y="20270"/>
                </a:lnTo>
                <a:lnTo>
                  <a:pt x="12205" y="20260"/>
                </a:lnTo>
                <a:lnTo>
                  <a:pt x="12225" y="20252"/>
                </a:lnTo>
                <a:lnTo>
                  <a:pt x="12311" y="20284"/>
                </a:lnTo>
                <a:lnTo>
                  <a:pt x="12332" y="20285"/>
                </a:lnTo>
                <a:lnTo>
                  <a:pt x="12412" y="20249"/>
                </a:lnTo>
                <a:lnTo>
                  <a:pt x="12419" y="20221"/>
                </a:lnTo>
                <a:lnTo>
                  <a:pt x="12418" y="20147"/>
                </a:lnTo>
                <a:lnTo>
                  <a:pt x="12414" y="20100"/>
                </a:lnTo>
                <a:lnTo>
                  <a:pt x="12406" y="20045"/>
                </a:lnTo>
                <a:lnTo>
                  <a:pt x="12395" y="19993"/>
                </a:lnTo>
                <a:lnTo>
                  <a:pt x="12382" y="19957"/>
                </a:lnTo>
                <a:lnTo>
                  <a:pt x="12363" y="19940"/>
                </a:lnTo>
                <a:lnTo>
                  <a:pt x="12326" y="19931"/>
                </a:lnTo>
                <a:lnTo>
                  <a:pt x="12315" y="19904"/>
                </a:lnTo>
                <a:lnTo>
                  <a:pt x="12320" y="19904"/>
                </a:lnTo>
                <a:lnTo>
                  <a:pt x="12326" y="19873"/>
                </a:lnTo>
                <a:lnTo>
                  <a:pt x="12333" y="19824"/>
                </a:lnTo>
                <a:lnTo>
                  <a:pt x="12334" y="19794"/>
                </a:lnTo>
                <a:lnTo>
                  <a:pt x="12332" y="19769"/>
                </a:lnTo>
                <a:lnTo>
                  <a:pt x="12329" y="19747"/>
                </a:lnTo>
                <a:lnTo>
                  <a:pt x="12324" y="19724"/>
                </a:lnTo>
                <a:lnTo>
                  <a:pt x="12318" y="19715"/>
                </a:lnTo>
                <a:lnTo>
                  <a:pt x="12301" y="19696"/>
                </a:lnTo>
                <a:lnTo>
                  <a:pt x="12293" y="19680"/>
                </a:lnTo>
                <a:lnTo>
                  <a:pt x="12286" y="19654"/>
                </a:lnTo>
                <a:lnTo>
                  <a:pt x="12265" y="19474"/>
                </a:lnTo>
                <a:lnTo>
                  <a:pt x="12262" y="19419"/>
                </a:lnTo>
                <a:lnTo>
                  <a:pt x="12267" y="19369"/>
                </a:lnTo>
                <a:lnTo>
                  <a:pt x="12301" y="19242"/>
                </a:lnTo>
                <a:lnTo>
                  <a:pt x="12306" y="19098"/>
                </a:lnTo>
                <a:lnTo>
                  <a:pt x="12305" y="18949"/>
                </a:lnTo>
                <a:lnTo>
                  <a:pt x="12320" y="18809"/>
                </a:lnTo>
                <a:lnTo>
                  <a:pt x="12334" y="18732"/>
                </a:lnTo>
                <a:lnTo>
                  <a:pt x="12338" y="18665"/>
                </a:lnTo>
                <a:lnTo>
                  <a:pt x="12339" y="18601"/>
                </a:lnTo>
                <a:lnTo>
                  <a:pt x="12343" y="18527"/>
                </a:lnTo>
                <a:lnTo>
                  <a:pt x="12358" y="18462"/>
                </a:lnTo>
                <a:lnTo>
                  <a:pt x="12376" y="18403"/>
                </a:lnTo>
                <a:lnTo>
                  <a:pt x="12389" y="18339"/>
                </a:lnTo>
                <a:lnTo>
                  <a:pt x="12385" y="18257"/>
                </a:lnTo>
                <a:lnTo>
                  <a:pt x="12395" y="18256"/>
                </a:lnTo>
                <a:lnTo>
                  <a:pt x="12406" y="18259"/>
                </a:lnTo>
                <a:lnTo>
                  <a:pt x="12615" y="18431"/>
                </a:lnTo>
                <a:lnTo>
                  <a:pt x="12686" y="18442"/>
                </a:lnTo>
                <a:lnTo>
                  <a:pt x="12708" y="18454"/>
                </a:lnTo>
                <a:lnTo>
                  <a:pt x="12730" y="18475"/>
                </a:lnTo>
                <a:lnTo>
                  <a:pt x="12751" y="18504"/>
                </a:lnTo>
                <a:lnTo>
                  <a:pt x="12769" y="18543"/>
                </a:lnTo>
                <a:lnTo>
                  <a:pt x="12803" y="18619"/>
                </a:lnTo>
                <a:lnTo>
                  <a:pt x="12812" y="18661"/>
                </a:lnTo>
                <a:lnTo>
                  <a:pt x="12813" y="18732"/>
                </a:lnTo>
                <a:lnTo>
                  <a:pt x="12803" y="18838"/>
                </a:lnTo>
                <a:lnTo>
                  <a:pt x="12807" y="18876"/>
                </a:lnTo>
                <a:lnTo>
                  <a:pt x="12829" y="18922"/>
                </a:lnTo>
                <a:lnTo>
                  <a:pt x="12851" y="18950"/>
                </a:lnTo>
                <a:lnTo>
                  <a:pt x="12861" y="18943"/>
                </a:lnTo>
                <a:lnTo>
                  <a:pt x="12870" y="18912"/>
                </a:lnTo>
                <a:lnTo>
                  <a:pt x="12888" y="18870"/>
                </a:lnTo>
                <a:lnTo>
                  <a:pt x="12909" y="18847"/>
                </a:lnTo>
                <a:lnTo>
                  <a:pt x="12928" y="18851"/>
                </a:lnTo>
                <a:lnTo>
                  <a:pt x="12946" y="18864"/>
                </a:lnTo>
                <a:lnTo>
                  <a:pt x="12967" y="18871"/>
                </a:lnTo>
                <a:lnTo>
                  <a:pt x="13039" y="18827"/>
                </a:lnTo>
                <a:lnTo>
                  <a:pt x="13064" y="18822"/>
                </a:lnTo>
                <a:lnTo>
                  <a:pt x="13247" y="18902"/>
                </a:lnTo>
                <a:lnTo>
                  <a:pt x="13294" y="18903"/>
                </a:lnTo>
                <a:lnTo>
                  <a:pt x="13461" y="18649"/>
                </a:lnTo>
                <a:lnTo>
                  <a:pt x="13529" y="18577"/>
                </a:lnTo>
                <a:lnTo>
                  <a:pt x="13716" y="18482"/>
                </a:lnTo>
                <a:lnTo>
                  <a:pt x="13897" y="18285"/>
                </a:lnTo>
                <a:lnTo>
                  <a:pt x="13928" y="18265"/>
                </a:lnTo>
                <a:lnTo>
                  <a:pt x="14058" y="18068"/>
                </a:lnTo>
                <a:lnTo>
                  <a:pt x="14134" y="17998"/>
                </a:lnTo>
                <a:lnTo>
                  <a:pt x="14173" y="17989"/>
                </a:lnTo>
                <a:lnTo>
                  <a:pt x="14247" y="18011"/>
                </a:lnTo>
                <a:lnTo>
                  <a:pt x="14461" y="18164"/>
                </a:lnTo>
                <a:lnTo>
                  <a:pt x="14517" y="18238"/>
                </a:lnTo>
                <a:lnTo>
                  <a:pt x="14669" y="18619"/>
                </a:lnTo>
                <a:lnTo>
                  <a:pt x="14738" y="18704"/>
                </a:lnTo>
                <a:lnTo>
                  <a:pt x="14817" y="18728"/>
                </a:lnTo>
                <a:lnTo>
                  <a:pt x="15000" y="18708"/>
                </a:lnTo>
                <a:lnTo>
                  <a:pt x="15025" y="18690"/>
                </a:lnTo>
                <a:lnTo>
                  <a:pt x="15084" y="18681"/>
                </a:lnTo>
                <a:lnTo>
                  <a:pt x="15258" y="18819"/>
                </a:lnTo>
                <a:lnTo>
                  <a:pt x="15318" y="18813"/>
                </a:lnTo>
                <a:lnTo>
                  <a:pt x="15911" y="18544"/>
                </a:lnTo>
                <a:lnTo>
                  <a:pt x="16153" y="18327"/>
                </a:lnTo>
                <a:lnTo>
                  <a:pt x="16265" y="18168"/>
                </a:lnTo>
                <a:lnTo>
                  <a:pt x="16306" y="18135"/>
                </a:lnTo>
                <a:lnTo>
                  <a:pt x="16349" y="18115"/>
                </a:lnTo>
                <a:lnTo>
                  <a:pt x="16391" y="18069"/>
                </a:lnTo>
                <a:lnTo>
                  <a:pt x="16620" y="17702"/>
                </a:lnTo>
                <a:lnTo>
                  <a:pt x="16643" y="17669"/>
                </a:lnTo>
                <a:lnTo>
                  <a:pt x="16667" y="17648"/>
                </a:lnTo>
                <a:lnTo>
                  <a:pt x="16692" y="17635"/>
                </a:lnTo>
                <a:lnTo>
                  <a:pt x="16718" y="17632"/>
                </a:lnTo>
                <a:lnTo>
                  <a:pt x="16770" y="17596"/>
                </a:lnTo>
                <a:lnTo>
                  <a:pt x="16920" y="17397"/>
                </a:lnTo>
                <a:lnTo>
                  <a:pt x="16976" y="17346"/>
                </a:lnTo>
                <a:lnTo>
                  <a:pt x="17188" y="17272"/>
                </a:lnTo>
                <a:lnTo>
                  <a:pt x="17457" y="17400"/>
                </a:lnTo>
                <a:lnTo>
                  <a:pt x="17507" y="17450"/>
                </a:lnTo>
                <a:lnTo>
                  <a:pt x="17532" y="17465"/>
                </a:lnTo>
                <a:lnTo>
                  <a:pt x="17846" y="17430"/>
                </a:lnTo>
                <a:lnTo>
                  <a:pt x="18443" y="17094"/>
                </a:lnTo>
                <a:lnTo>
                  <a:pt x="18493" y="17024"/>
                </a:lnTo>
                <a:lnTo>
                  <a:pt x="18578" y="16834"/>
                </a:lnTo>
                <a:lnTo>
                  <a:pt x="18634" y="16656"/>
                </a:lnTo>
                <a:lnTo>
                  <a:pt x="18651" y="16633"/>
                </a:lnTo>
                <a:lnTo>
                  <a:pt x="18671" y="16593"/>
                </a:lnTo>
                <a:lnTo>
                  <a:pt x="18684" y="16630"/>
                </a:lnTo>
                <a:lnTo>
                  <a:pt x="18686" y="16669"/>
                </a:lnTo>
                <a:lnTo>
                  <a:pt x="18683" y="16702"/>
                </a:lnTo>
                <a:lnTo>
                  <a:pt x="18685" y="16717"/>
                </a:lnTo>
                <a:lnTo>
                  <a:pt x="18700" y="16723"/>
                </a:lnTo>
                <a:lnTo>
                  <a:pt x="18734" y="16762"/>
                </a:lnTo>
                <a:lnTo>
                  <a:pt x="18741" y="16755"/>
                </a:lnTo>
                <a:lnTo>
                  <a:pt x="18748" y="16737"/>
                </a:lnTo>
                <a:lnTo>
                  <a:pt x="18756" y="16722"/>
                </a:lnTo>
                <a:lnTo>
                  <a:pt x="18762" y="16727"/>
                </a:lnTo>
                <a:lnTo>
                  <a:pt x="18767" y="16745"/>
                </a:lnTo>
                <a:lnTo>
                  <a:pt x="18773" y="16778"/>
                </a:lnTo>
                <a:lnTo>
                  <a:pt x="18778" y="16796"/>
                </a:lnTo>
                <a:lnTo>
                  <a:pt x="18816" y="16869"/>
                </a:lnTo>
                <a:lnTo>
                  <a:pt x="18824" y="16879"/>
                </a:lnTo>
                <a:lnTo>
                  <a:pt x="18831" y="16922"/>
                </a:lnTo>
                <a:lnTo>
                  <a:pt x="18811" y="17109"/>
                </a:lnTo>
                <a:lnTo>
                  <a:pt x="18824" y="17151"/>
                </a:lnTo>
                <a:lnTo>
                  <a:pt x="18833" y="17172"/>
                </a:lnTo>
                <a:lnTo>
                  <a:pt x="18835" y="17219"/>
                </a:lnTo>
                <a:lnTo>
                  <a:pt x="18836" y="17315"/>
                </a:lnTo>
                <a:lnTo>
                  <a:pt x="18886" y="17301"/>
                </a:lnTo>
                <a:lnTo>
                  <a:pt x="18951" y="17250"/>
                </a:lnTo>
                <a:lnTo>
                  <a:pt x="19048" y="17211"/>
                </a:lnTo>
                <a:lnTo>
                  <a:pt x="19066" y="17191"/>
                </a:lnTo>
                <a:lnTo>
                  <a:pt x="19070" y="17173"/>
                </a:lnTo>
                <a:lnTo>
                  <a:pt x="19084" y="17082"/>
                </a:lnTo>
                <a:lnTo>
                  <a:pt x="19225" y="16592"/>
                </a:lnTo>
                <a:lnTo>
                  <a:pt x="19230" y="16566"/>
                </a:lnTo>
                <a:lnTo>
                  <a:pt x="19231" y="16543"/>
                </a:lnTo>
                <a:lnTo>
                  <a:pt x="19233" y="16519"/>
                </a:lnTo>
                <a:lnTo>
                  <a:pt x="19241" y="16491"/>
                </a:lnTo>
                <a:lnTo>
                  <a:pt x="19248" y="16479"/>
                </a:lnTo>
                <a:lnTo>
                  <a:pt x="19304" y="16426"/>
                </a:lnTo>
                <a:lnTo>
                  <a:pt x="19314" y="16423"/>
                </a:lnTo>
                <a:lnTo>
                  <a:pt x="19327" y="16427"/>
                </a:lnTo>
                <a:lnTo>
                  <a:pt x="19337" y="16445"/>
                </a:lnTo>
                <a:lnTo>
                  <a:pt x="19342" y="16503"/>
                </a:lnTo>
                <a:lnTo>
                  <a:pt x="19351" y="16520"/>
                </a:lnTo>
                <a:lnTo>
                  <a:pt x="19445" y="16593"/>
                </a:lnTo>
                <a:lnTo>
                  <a:pt x="19490" y="16609"/>
                </a:lnTo>
                <a:lnTo>
                  <a:pt x="19538" y="16570"/>
                </a:lnTo>
                <a:lnTo>
                  <a:pt x="19567" y="16519"/>
                </a:lnTo>
                <a:lnTo>
                  <a:pt x="19610" y="16474"/>
                </a:lnTo>
                <a:lnTo>
                  <a:pt x="19656" y="16445"/>
                </a:lnTo>
                <a:lnTo>
                  <a:pt x="19691" y="16438"/>
                </a:lnTo>
                <a:lnTo>
                  <a:pt x="19710" y="16451"/>
                </a:lnTo>
                <a:lnTo>
                  <a:pt x="19859" y="16641"/>
                </a:lnTo>
                <a:lnTo>
                  <a:pt x="19866" y="16648"/>
                </a:lnTo>
                <a:lnTo>
                  <a:pt x="19876" y="16651"/>
                </a:lnTo>
                <a:lnTo>
                  <a:pt x="19886" y="16646"/>
                </a:lnTo>
                <a:lnTo>
                  <a:pt x="19896" y="16620"/>
                </a:lnTo>
                <a:lnTo>
                  <a:pt x="19906" y="16610"/>
                </a:lnTo>
                <a:lnTo>
                  <a:pt x="19927" y="16603"/>
                </a:lnTo>
                <a:lnTo>
                  <a:pt x="19941" y="16609"/>
                </a:lnTo>
                <a:lnTo>
                  <a:pt x="19986" y="16692"/>
                </a:lnTo>
                <a:lnTo>
                  <a:pt x="20032" y="16747"/>
                </a:lnTo>
                <a:lnTo>
                  <a:pt x="20084" y="16850"/>
                </a:lnTo>
                <a:lnTo>
                  <a:pt x="20102" y="16867"/>
                </a:lnTo>
                <a:lnTo>
                  <a:pt x="20117" y="16863"/>
                </a:lnTo>
                <a:lnTo>
                  <a:pt x="20145" y="16837"/>
                </a:lnTo>
                <a:lnTo>
                  <a:pt x="20159" y="16832"/>
                </a:lnTo>
                <a:lnTo>
                  <a:pt x="20173" y="16837"/>
                </a:lnTo>
                <a:lnTo>
                  <a:pt x="20183" y="16849"/>
                </a:lnTo>
                <a:lnTo>
                  <a:pt x="20203" y="16886"/>
                </a:lnTo>
                <a:lnTo>
                  <a:pt x="20232" y="16914"/>
                </a:lnTo>
                <a:lnTo>
                  <a:pt x="20259" y="16922"/>
                </a:lnTo>
                <a:lnTo>
                  <a:pt x="20374" y="16903"/>
                </a:lnTo>
                <a:lnTo>
                  <a:pt x="20404" y="16910"/>
                </a:lnTo>
                <a:lnTo>
                  <a:pt x="20431" y="16926"/>
                </a:lnTo>
                <a:lnTo>
                  <a:pt x="20442" y="16944"/>
                </a:lnTo>
                <a:lnTo>
                  <a:pt x="20466" y="17000"/>
                </a:lnTo>
                <a:lnTo>
                  <a:pt x="20474" y="17013"/>
                </a:lnTo>
                <a:lnTo>
                  <a:pt x="20489" y="17004"/>
                </a:lnTo>
                <a:lnTo>
                  <a:pt x="20509" y="16955"/>
                </a:lnTo>
                <a:lnTo>
                  <a:pt x="20570" y="16929"/>
                </a:lnTo>
                <a:lnTo>
                  <a:pt x="20604" y="16835"/>
                </a:lnTo>
                <a:lnTo>
                  <a:pt x="20638" y="16719"/>
                </a:lnTo>
                <a:lnTo>
                  <a:pt x="20679" y="16635"/>
                </a:lnTo>
                <a:lnTo>
                  <a:pt x="20730" y="16616"/>
                </a:lnTo>
                <a:lnTo>
                  <a:pt x="20789" y="16640"/>
                </a:lnTo>
                <a:lnTo>
                  <a:pt x="20898" y="16747"/>
                </a:lnTo>
                <a:lnTo>
                  <a:pt x="20923" y="16786"/>
                </a:lnTo>
                <a:lnTo>
                  <a:pt x="20942" y="16832"/>
                </a:lnTo>
                <a:lnTo>
                  <a:pt x="20955" y="16889"/>
                </a:lnTo>
                <a:lnTo>
                  <a:pt x="20964" y="16967"/>
                </a:lnTo>
                <a:lnTo>
                  <a:pt x="20970" y="17040"/>
                </a:lnTo>
                <a:lnTo>
                  <a:pt x="20971" y="17082"/>
                </a:lnTo>
                <a:lnTo>
                  <a:pt x="20970" y="17115"/>
                </a:lnTo>
                <a:lnTo>
                  <a:pt x="20961" y="17153"/>
                </a:lnTo>
                <a:lnTo>
                  <a:pt x="20950" y="17166"/>
                </a:lnTo>
                <a:lnTo>
                  <a:pt x="20936" y="17171"/>
                </a:lnTo>
                <a:lnTo>
                  <a:pt x="20922" y="17191"/>
                </a:lnTo>
                <a:lnTo>
                  <a:pt x="20903" y="17250"/>
                </a:lnTo>
                <a:lnTo>
                  <a:pt x="20893" y="17318"/>
                </a:lnTo>
                <a:lnTo>
                  <a:pt x="20893" y="17389"/>
                </a:lnTo>
                <a:lnTo>
                  <a:pt x="20901" y="17459"/>
                </a:lnTo>
                <a:lnTo>
                  <a:pt x="20947" y="17702"/>
                </a:lnTo>
                <a:lnTo>
                  <a:pt x="20954" y="17737"/>
                </a:lnTo>
                <a:lnTo>
                  <a:pt x="20964" y="17757"/>
                </a:lnTo>
                <a:lnTo>
                  <a:pt x="21011" y="17786"/>
                </a:lnTo>
                <a:lnTo>
                  <a:pt x="21025" y="17783"/>
                </a:lnTo>
                <a:lnTo>
                  <a:pt x="21036" y="17758"/>
                </a:lnTo>
                <a:lnTo>
                  <a:pt x="21046" y="17702"/>
                </a:lnTo>
                <a:lnTo>
                  <a:pt x="21046" y="17702"/>
                </a:lnTo>
                <a:lnTo>
                  <a:pt x="21064" y="17631"/>
                </a:lnTo>
                <a:lnTo>
                  <a:pt x="21068" y="17578"/>
                </a:lnTo>
                <a:lnTo>
                  <a:pt x="21077" y="17540"/>
                </a:lnTo>
                <a:lnTo>
                  <a:pt x="21173" y="17465"/>
                </a:lnTo>
                <a:lnTo>
                  <a:pt x="21202" y="17427"/>
                </a:lnTo>
                <a:lnTo>
                  <a:pt x="21230" y="17375"/>
                </a:lnTo>
                <a:lnTo>
                  <a:pt x="21258" y="17292"/>
                </a:lnTo>
                <a:lnTo>
                  <a:pt x="21298" y="17201"/>
                </a:lnTo>
                <a:lnTo>
                  <a:pt x="21342" y="17125"/>
                </a:lnTo>
                <a:lnTo>
                  <a:pt x="21378" y="17085"/>
                </a:lnTo>
                <a:lnTo>
                  <a:pt x="21399" y="17082"/>
                </a:lnTo>
                <a:lnTo>
                  <a:pt x="21518" y="17122"/>
                </a:lnTo>
                <a:lnTo>
                  <a:pt x="21540" y="17149"/>
                </a:lnTo>
                <a:lnTo>
                  <a:pt x="21554" y="17208"/>
                </a:lnTo>
                <a:lnTo>
                  <a:pt x="21561" y="17142"/>
                </a:lnTo>
                <a:lnTo>
                  <a:pt x="21554" y="17086"/>
                </a:lnTo>
                <a:lnTo>
                  <a:pt x="21543" y="17029"/>
                </a:lnTo>
                <a:lnTo>
                  <a:pt x="21540" y="16961"/>
                </a:lnTo>
                <a:lnTo>
                  <a:pt x="21548" y="16901"/>
                </a:lnTo>
                <a:lnTo>
                  <a:pt x="21562" y="16872"/>
                </a:lnTo>
                <a:lnTo>
                  <a:pt x="21577" y="16851"/>
                </a:lnTo>
                <a:lnTo>
                  <a:pt x="21591" y="16810"/>
                </a:lnTo>
                <a:lnTo>
                  <a:pt x="21594" y="16701"/>
                </a:lnTo>
                <a:lnTo>
                  <a:pt x="21569" y="16631"/>
                </a:lnTo>
                <a:cubicBezTo>
                  <a:pt x="21569" y="16631"/>
                  <a:pt x="21504" y="16532"/>
                  <a:pt x="21504" y="16532"/>
                </a:cubicBezTo>
                <a:close/>
                <a:moveTo>
                  <a:pt x="394" y="6929"/>
                </a:moveTo>
                <a:lnTo>
                  <a:pt x="394" y="6857"/>
                </a:lnTo>
                <a:lnTo>
                  <a:pt x="386" y="6857"/>
                </a:lnTo>
                <a:lnTo>
                  <a:pt x="370" y="6889"/>
                </a:lnTo>
                <a:lnTo>
                  <a:pt x="349" y="6904"/>
                </a:lnTo>
                <a:lnTo>
                  <a:pt x="338" y="6890"/>
                </a:lnTo>
                <a:lnTo>
                  <a:pt x="348" y="6836"/>
                </a:lnTo>
                <a:lnTo>
                  <a:pt x="343" y="6808"/>
                </a:lnTo>
                <a:lnTo>
                  <a:pt x="343" y="6764"/>
                </a:lnTo>
                <a:lnTo>
                  <a:pt x="345" y="6719"/>
                </a:lnTo>
                <a:lnTo>
                  <a:pt x="348" y="6690"/>
                </a:lnTo>
                <a:lnTo>
                  <a:pt x="348" y="6666"/>
                </a:lnTo>
                <a:lnTo>
                  <a:pt x="332" y="6659"/>
                </a:lnTo>
                <a:lnTo>
                  <a:pt x="324" y="6636"/>
                </a:lnTo>
                <a:lnTo>
                  <a:pt x="318" y="6610"/>
                </a:lnTo>
                <a:lnTo>
                  <a:pt x="310" y="6594"/>
                </a:lnTo>
                <a:lnTo>
                  <a:pt x="296" y="6590"/>
                </a:lnTo>
                <a:lnTo>
                  <a:pt x="282" y="6595"/>
                </a:lnTo>
                <a:lnTo>
                  <a:pt x="185" y="6682"/>
                </a:lnTo>
                <a:lnTo>
                  <a:pt x="108" y="6716"/>
                </a:lnTo>
                <a:lnTo>
                  <a:pt x="63" y="6784"/>
                </a:lnTo>
                <a:lnTo>
                  <a:pt x="26" y="6877"/>
                </a:lnTo>
                <a:lnTo>
                  <a:pt x="0" y="6976"/>
                </a:lnTo>
                <a:lnTo>
                  <a:pt x="0" y="6998"/>
                </a:lnTo>
                <a:lnTo>
                  <a:pt x="46" y="7036"/>
                </a:lnTo>
                <a:lnTo>
                  <a:pt x="52" y="7055"/>
                </a:lnTo>
                <a:lnTo>
                  <a:pt x="65" y="7073"/>
                </a:lnTo>
                <a:lnTo>
                  <a:pt x="92" y="7096"/>
                </a:lnTo>
                <a:lnTo>
                  <a:pt x="116" y="7099"/>
                </a:lnTo>
                <a:lnTo>
                  <a:pt x="218" y="7062"/>
                </a:lnTo>
                <a:lnTo>
                  <a:pt x="268" y="7010"/>
                </a:lnTo>
                <a:lnTo>
                  <a:pt x="343" y="6982"/>
                </a:lnTo>
                <a:lnTo>
                  <a:pt x="369" y="6961"/>
                </a:lnTo>
                <a:cubicBezTo>
                  <a:pt x="369" y="6961"/>
                  <a:pt x="394" y="6929"/>
                  <a:pt x="394" y="6929"/>
                </a:cubicBezTo>
                <a:close/>
                <a:moveTo>
                  <a:pt x="2272" y="5300"/>
                </a:moveTo>
                <a:lnTo>
                  <a:pt x="2314" y="5285"/>
                </a:lnTo>
                <a:lnTo>
                  <a:pt x="2335" y="5247"/>
                </a:lnTo>
                <a:lnTo>
                  <a:pt x="2329" y="5186"/>
                </a:lnTo>
                <a:lnTo>
                  <a:pt x="2301" y="5150"/>
                </a:lnTo>
                <a:lnTo>
                  <a:pt x="2268" y="5137"/>
                </a:lnTo>
                <a:lnTo>
                  <a:pt x="2250" y="5149"/>
                </a:lnTo>
                <a:lnTo>
                  <a:pt x="2221" y="5113"/>
                </a:lnTo>
                <a:lnTo>
                  <a:pt x="2191" y="5113"/>
                </a:lnTo>
                <a:lnTo>
                  <a:pt x="2162" y="5137"/>
                </a:lnTo>
                <a:lnTo>
                  <a:pt x="2134" y="5171"/>
                </a:lnTo>
                <a:lnTo>
                  <a:pt x="2131" y="5133"/>
                </a:lnTo>
                <a:lnTo>
                  <a:pt x="2124" y="5124"/>
                </a:lnTo>
                <a:lnTo>
                  <a:pt x="2116" y="5136"/>
                </a:lnTo>
                <a:lnTo>
                  <a:pt x="2107" y="5160"/>
                </a:lnTo>
                <a:lnTo>
                  <a:pt x="2102" y="5199"/>
                </a:lnTo>
                <a:lnTo>
                  <a:pt x="2109" y="5228"/>
                </a:lnTo>
                <a:lnTo>
                  <a:pt x="2116" y="5254"/>
                </a:lnTo>
                <a:lnTo>
                  <a:pt x="2113" y="5329"/>
                </a:lnTo>
                <a:lnTo>
                  <a:pt x="2131" y="5367"/>
                </a:lnTo>
                <a:lnTo>
                  <a:pt x="2153" y="5390"/>
                </a:lnTo>
                <a:lnTo>
                  <a:pt x="2166" y="5392"/>
                </a:lnTo>
                <a:lnTo>
                  <a:pt x="2191" y="5418"/>
                </a:lnTo>
                <a:lnTo>
                  <a:pt x="2213" y="5396"/>
                </a:lnTo>
                <a:lnTo>
                  <a:pt x="2250" y="5317"/>
                </a:lnTo>
                <a:cubicBezTo>
                  <a:pt x="2250" y="5317"/>
                  <a:pt x="2272" y="5300"/>
                  <a:pt x="2272" y="5300"/>
                </a:cubicBezTo>
                <a:close/>
                <a:moveTo>
                  <a:pt x="2232" y="5732"/>
                </a:moveTo>
                <a:lnTo>
                  <a:pt x="2230" y="5708"/>
                </a:lnTo>
                <a:lnTo>
                  <a:pt x="2193" y="5668"/>
                </a:lnTo>
                <a:lnTo>
                  <a:pt x="2184" y="5699"/>
                </a:lnTo>
                <a:lnTo>
                  <a:pt x="2174" y="5744"/>
                </a:lnTo>
                <a:lnTo>
                  <a:pt x="2162" y="5769"/>
                </a:lnTo>
                <a:lnTo>
                  <a:pt x="2164" y="5808"/>
                </a:lnTo>
                <a:lnTo>
                  <a:pt x="2181" y="5835"/>
                </a:lnTo>
                <a:lnTo>
                  <a:pt x="2201" y="5839"/>
                </a:lnTo>
                <a:lnTo>
                  <a:pt x="2220" y="5849"/>
                </a:lnTo>
                <a:lnTo>
                  <a:pt x="2236" y="5870"/>
                </a:lnTo>
                <a:lnTo>
                  <a:pt x="2249" y="5865"/>
                </a:lnTo>
                <a:lnTo>
                  <a:pt x="2249" y="5836"/>
                </a:lnTo>
                <a:lnTo>
                  <a:pt x="2245" y="5826"/>
                </a:lnTo>
                <a:lnTo>
                  <a:pt x="2236" y="5828"/>
                </a:lnTo>
                <a:lnTo>
                  <a:pt x="2224" y="5804"/>
                </a:lnTo>
                <a:lnTo>
                  <a:pt x="2226" y="5763"/>
                </a:lnTo>
                <a:cubicBezTo>
                  <a:pt x="2226" y="5763"/>
                  <a:pt x="2232" y="5732"/>
                  <a:pt x="2232" y="5732"/>
                </a:cubicBezTo>
                <a:close/>
                <a:moveTo>
                  <a:pt x="472" y="8135"/>
                </a:moveTo>
                <a:lnTo>
                  <a:pt x="473" y="8014"/>
                </a:lnTo>
                <a:lnTo>
                  <a:pt x="467" y="7980"/>
                </a:lnTo>
                <a:lnTo>
                  <a:pt x="448" y="8005"/>
                </a:lnTo>
                <a:lnTo>
                  <a:pt x="443" y="7987"/>
                </a:lnTo>
                <a:lnTo>
                  <a:pt x="438" y="7982"/>
                </a:lnTo>
                <a:lnTo>
                  <a:pt x="432" y="7982"/>
                </a:lnTo>
                <a:lnTo>
                  <a:pt x="425" y="7979"/>
                </a:lnTo>
                <a:lnTo>
                  <a:pt x="385" y="7978"/>
                </a:lnTo>
                <a:lnTo>
                  <a:pt x="364" y="7988"/>
                </a:lnTo>
                <a:lnTo>
                  <a:pt x="355" y="8017"/>
                </a:lnTo>
                <a:lnTo>
                  <a:pt x="362" y="8058"/>
                </a:lnTo>
                <a:lnTo>
                  <a:pt x="377" y="8086"/>
                </a:lnTo>
                <a:lnTo>
                  <a:pt x="410" y="8123"/>
                </a:lnTo>
                <a:lnTo>
                  <a:pt x="447" y="8184"/>
                </a:lnTo>
                <a:lnTo>
                  <a:pt x="465" y="8187"/>
                </a:lnTo>
                <a:cubicBezTo>
                  <a:pt x="465" y="8187"/>
                  <a:pt x="472" y="8135"/>
                  <a:pt x="472" y="8135"/>
                </a:cubicBezTo>
                <a:close/>
                <a:moveTo>
                  <a:pt x="1162" y="12572"/>
                </a:moveTo>
                <a:lnTo>
                  <a:pt x="1161" y="12673"/>
                </a:lnTo>
                <a:lnTo>
                  <a:pt x="1167" y="12693"/>
                </a:lnTo>
                <a:lnTo>
                  <a:pt x="1193" y="12719"/>
                </a:lnTo>
                <a:lnTo>
                  <a:pt x="1196" y="12738"/>
                </a:lnTo>
                <a:lnTo>
                  <a:pt x="1205" y="12757"/>
                </a:lnTo>
                <a:lnTo>
                  <a:pt x="1218" y="12738"/>
                </a:lnTo>
                <a:lnTo>
                  <a:pt x="1223" y="12697"/>
                </a:lnTo>
                <a:lnTo>
                  <a:pt x="1220" y="12672"/>
                </a:lnTo>
                <a:lnTo>
                  <a:pt x="1204" y="12632"/>
                </a:lnTo>
                <a:lnTo>
                  <a:pt x="1203" y="12544"/>
                </a:lnTo>
                <a:lnTo>
                  <a:pt x="1194" y="12503"/>
                </a:lnTo>
                <a:lnTo>
                  <a:pt x="1180" y="12476"/>
                </a:lnTo>
                <a:lnTo>
                  <a:pt x="1171" y="12468"/>
                </a:lnTo>
                <a:lnTo>
                  <a:pt x="1169" y="12470"/>
                </a:lnTo>
                <a:lnTo>
                  <a:pt x="1169" y="12501"/>
                </a:lnTo>
                <a:lnTo>
                  <a:pt x="1166" y="12544"/>
                </a:lnTo>
                <a:cubicBezTo>
                  <a:pt x="1166" y="12544"/>
                  <a:pt x="1162" y="12572"/>
                  <a:pt x="1162" y="12572"/>
                </a:cubicBezTo>
                <a:close/>
              </a:path>
            </a:pathLst>
          </a:custGeom>
          <a:solidFill>
            <a:schemeClr val="accent2">
              <a:alpha val="35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4" name="TextBox 3"/>
          <p:cNvSpPr txBox="1"/>
          <p:nvPr/>
        </p:nvSpPr>
        <p:spPr>
          <a:xfrm>
            <a:off x="5942052" y="988077"/>
            <a:ext cx="12493546" cy="501650"/>
          </a:xfrm>
          <a:prstGeom prst="rect">
            <a:avLst/>
          </a:prstGeom>
          <a:noFill/>
        </p:spPr>
        <p:txBody>
          <a:bodyPr wrap="square" rtlCol="0">
            <a:spAutoFit/>
          </a:bodyPr>
          <a:lstStyle/>
          <a:p>
            <a:pPr algn="ctr">
              <a:lnSpc>
                <a:spcPts val="3200"/>
              </a:lnSpc>
            </a:pPr>
            <a:r>
              <a:rPr lang="en-US" sz="6000" dirty="0" smtClean="0">
                <a:solidFill>
                  <a:schemeClr val="bg1">
                    <a:lumMod val="75000"/>
                  </a:schemeClr>
                </a:solidFill>
                <a:latin typeface="Montserrat Light" charset="0"/>
                <a:ea typeface="Montserrat Light" charset="0"/>
                <a:cs typeface="Montserrat Light" charset="0"/>
              </a:rPr>
              <a:t>Map : </a:t>
            </a:r>
            <a:r>
              <a:rPr lang="en-US" sz="6000" b="1" dirty="0" smtClean="0">
                <a:latin typeface="Montserrat" charset="0"/>
                <a:ea typeface="Montserrat" charset="0"/>
                <a:cs typeface="Montserrat" charset="0"/>
              </a:rPr>
              <a:t>Turkey </a:t>
            </a:r>
            <a:r>
              <a:rPr lang="en-US" sz="6000" b="1" dirty="0" smtClean="0">
                <a:solidFill>
                  <a:schemeClr val="accent2"/>
                </a:solidFill>
                <a:latin typeface="Montserrat" charset="0"/>
                <a:ea typeface="Montserrat" charset="0"/>
                <a:cs typeface="Montserrat" charset="0"/>
              </a:rPr>
              <a:t>TR</a:t>
            </a:r>
          </a:p>
        </p:txBody>
      </p:sp>
      <p:sp>
        <p:nvSpPr>
          <p:cNvPr id="5" name="TextBox 4"/>
          <p:cNvSpPr txBox="1"/>
          <p:nvPr/>
        </p:nvSpPr>
        <p:spPr>
          <a:xfrm>
            <a:off x="4952504" y="1999953"/>
            <a:ext cx="14433104" cy="398780"/>
          </a:xfrm>
          <a:prstGeom prst="rect">
            <a:avLst/>
          </a:prstGeom>
          <a:noFill/>
        </p:spPr>
        <p:txBody>
          <a:bodyPr wrap="square" numCol="1" spcCol="0" rtlCol="0" anchor="ctr">
            <a:spAutoFit/>
          </a:bodyPr>
          <a:lstStyle/>
          <a:p>
            <a:pPr algn="ctr"/>
            <a:r>
              <a:rPr lang="en-US" sz="2000" b="1" dirty="0">
                <a:solidFill>
                  <a:schemeClr val="bg2"/>
                </a:solidFill>
                <a:latin typeface="Montserrat Light" charset="0"/>
                <a:ea typeface="Montserrat Light" charset="0"/>
                <a:cs typeface="Montserrat Light" charset="0"/>
              </a:rPr>
              <a:t>The example text goes here with your own detailed summery. Loren opium </a:t>
            </a:r>
            <a:r>
              <a:rPr lang="en-US" sz="2000" b="1" dirty="0" smtClean="0">
                <a:solidFill>
                  <a:schemeClr val="bg2"/>
                </a:solidFill>
                <a:latin typeface="Montserrat Light" charset="0"/>
                <a:ea typeface="Montserrat Light" charset="0"/>
                <a:cs typeface="Montserrat Light" charset="0"/>
              </a:rPr>
              <a:t>dolor.</a:t>
            </a:r>
            <a:endParaRPr lang="en-US" sz="2000" b="1" dirty="0">
              <a:solidFill>
                <a:schemeClr val="bg2"/>
              </a:solidFill>
              <a:latin typeface="Montserrat Light" charset="0"/>
              <a:ea typeface="Montserrat Light" charset="0"/>
              <a:cs typeface="Montserrat Light" charset="0"/>
            </a:endParaRPr>
          </a:p>
        </p:txBody>
      </p:sp>
      <p:sp>
        <p:nvSpPr>
          <p:cNvPr id="7" name="Oval 6"/>
          <p:cNvSpPr/>
          <p:nvPr/>
        </p:nvSpPr>
        <p:spPr>
          <a:xfrm rot="5400000">
            <a:off x="12451047" y="5053212"/>
            <a:ext cx="1610916" cy="16109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 name="Oval 7"/>
          <p:cNvSpPr/>
          <p:nvPr/>
        </p:nvSpPr>
        <p:spPr>
          <a:xfrm rot="5400000">
            <a:off x="10089622" y="6899719"/>
            <a:ext cx="2376343" cy="23763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 name="Oval 8"/>
          <p:cNvSpPr/>
          <p:nvPr/>
        </p:nvSpPr>
        <p:spPr>
          <a:xfrm rot="5400000">
            <a:off x="7547678" y="6517341"/>
            <a:ext cx="2498591" cy="24985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 name="Oval 9"/>
          <p:cNvSpPr/>
          <p:nvPr/>
        </p:nvSpPr>
        <p:spPr>
          <a:xfrm rot="5400000">
            <a:off x="9808585" y="4437503"/>
            <a:ext cx="1946829" cy="1946829"/>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3" name="Group 12"/>
          <p:cNvGrpSpPr/>
          <p:nvPr/>
        </p:nvGrpSpPr>
        <p:grpSpPr>
          <a:xfrm>
            <a:off x="10730227" y="7210342"/>
            <a:ext cx="1095131" cy="1506891"/>
            <a:chOff x="5913078" y="649720"/>
            <a:chExt cx="1998221" cy="2749543"/>
          </a:xfrm>
        </p:grpSpPr>
        <p:sp>
          <p:nvSpPr>
            <p:cNvPr id="14" name="Shape 6"/>
            <p:cNvSpPr/>
            <p:nvPr/>
          </p:nvSpPr>
          <p:spPr>
            <a:xfrm>
              <a:off x="6240898" y="2674738"/>
              <a:ext cx="1368128" cy="722114"/>
            </a:xfrm>
            <a:custGeom>
              <a:avLst/>
              <a:gdLst/>
              <a:ahLst/>
              <a:cxnLst>
                <a:cxn ang="0">
                  <a:pos x="wd2" y="hd2"/>
                </a:cxn>
                <a:cxn ang="5400000">
                  <a:pos x="wd2" y="hd2"/>
                </a:cxn>
                <a:cxn ang="10800000">
                  <a:pos x="wd2" y="hd2"/>
                </a:cxn>
                <a:cxn ang="16200000">
                  <a:pos x="wd2" y="hd2"/>
                </a:cxn>
              </a:cxnLst>
              <a:rect l="0" t="0" r="r" b="b"/>
              <a:pathLst>
                <a:path w="21600" h="21600" extrusionOk="0">
                  <a:moveTo>
                    <a:pt x="18139" y="176"/>
                  </a:moveTo>
                  <a:cubicBezTo>
                    <a:pt x="17934" y="58"/>
                    <a:pt x="17809" y="0"/>
                    <a:pt x="17809" y="0"/>
                  </a:cubicBezTo>
                  <a:lnTo>
                    <a:pt x="3387" y="0"/>
                  </a:lnTo>
                  <a:lnTo>
                    <a:pt x="3387" y="0"/>
                  </a:lnTo>
                  <a:cubicBezTo>
                    <a:pt x="3387" y="3"/>
                    <a:pt x="1325" y="7496"/>
                    <a:pt x="0" y="21600"/>
                  </a:cubicBezTo>
                  <a:lnTo>
                    <a:pt x="662" y="21600"/>
                  </a:lnTo>
                  <a:lnTo>
                    <a:pt x="20534" y="21600"/>
                  </a:lnTo>
                  <a:lnTo>
                    <a:pt x="21600" y="21600"/>
                  </a:lnTo>
                  <a:cubicBezTo>
                    <a:pt x="20742" y="12930"/>
                    <a:pt x="19603" y="4707"/>
                    <a:pt x="18139" y="176"/>
                  </a:cubicBezTo>
                  <a:close/>
                </a:path>
              </a:pathLst>
            </a:custGeom>
            <a:solidFill>
              <a:schemeClr val="bg2">
                <a:lumMod val="5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5" name="Shape 7"/>
            <p:cNvSpPr/>
            <p:nvPr/>
          </p:nvSpPr>
          <p:spPr>
            <a:xfrm>
              <a:off x="6108110" y="1126927"/>
              <a:ext cx="1622193" cy="1681432"/>
            </a:xfrm>
            <a:custGeom>
              <a:avLst/>
              <a:gdLst/>
              <a:ahLst/>
              <a:cxnLst>
                <a:cxn ang="0">
                  <a:pos x="wd2" y="hd2"/>
                </a:cxn>
                <a:cxn ang="5400000">
                  <a:pos x="wd2" y="hd2"/>
                </a:cxn>
                <a:cxn ang="10800000">
                  <a:pos x="wd2" y="hd2"/>
                </a:cxn>
                <a:cxn ang="16200000">
                  <a:pos x="wd2" y="hd2"/>
                </a:cxn>
              </a:cxnLst>
              <a:rect l="0" t="0" r="r" b="b"/>
              <a:pathLst>
                <a:path w="21600" h="21135" extrusionOk="0">
                  <a:moveTo>
                    <a:pt x="19749" y="8731"/>
                  </a:moveTo>
                  <a:lnTo>
                    <a:pt x="19749" y="7875"/>
                  </a:lnTo>
                  <a:cubicBezTo>
                    <a:pt x="19749" y="3526"/>
                    <a:pt x="15742" y="0"/>
                    <a:pt x="10800" y="0"/>
                  </a:cubicBezTo>
                  <a:lnTo>
                    <a:pt x="9808" y="194"/>
                  </a:lnTo>
                  <a:cubicBezTo>
                    <a:pt x="3703" y="-465"/>
                    <a:pt x="1851" y="3526"/>
                    <a:pt x="1851" y="7875"/>
                  </a:cubicBezTo>
                  <a:lnTo>
                    <a:pt x="1851" y="8731"/>
                  </a:lnTo>
                  <a:cubicBezTo>
                    <a:pt x="829" y="8731"/>
                    <a:pt x="0" y="9484"/>
                    <a:pt x="0" y="10413"/>
                  </a:cubicBezTo>
                  <a:lnTo>
                    <a:pt x="0" y="10574"/>
                  </a:lnTo>
                  <a:cubicBezTo>
                    <a:pt x="0" y="11503"/>
                    <a:pt x="829" y="12256"/>
                    <a:pt x="1851" y="12256"/>
                  </a:cubicBezTo>
                  <a:cubicBezTo>
                    <a:pt x="1910" y="12256"/>
                    <a:pt x="1967" y="12253"/>
                    <a:pt x="2024" y="12248"/>
                  </a:cubicBezTo>
                  <a:cubicBezTo>
                    <a:pt x="3039" y="15801"/>
                    <a:pt x="4947" y="17755"/>
                    <a:pt x="7932" y="18463"/>
                  </a:cubicBezTo>
                  <a:lnTo>
                    <a:pt x="7932" y="19465"/>
                  </a:lnTo>
                  <a:lnTo>
                    <a:pt x="11003" y="21135"/>
                  </a:lnTo>
                  <a:lnTo>
                    <a:pt x="14073" y="19465"/>
                  </a:lnTo>
                  <a:lnTo>
                    <a:pt x="14073" y="18337"/>
                  </a:lnTo>
                  <a:cubicBezTo>
                    <a:pt x="16825" y="17486"/>
                    <a:pt x="18522" y="15407"/>
                    <a:pt x="19550" y="12246"/>
                  </a:cubicBezTo>
                  <a:cubicBezTo>
                    <a:pt x="19616" y="12252"/>
                    <a:pt x="19682" y="12256"/>
                    <a:pt x="19749" y="12256"/>
                  </a:cubicBezTo>
                  <a:cubicBezTo>
                    <a:pt x="20771" y="12256"/>
                    <a:pt x="21600" y="11503"/>
                    <a:pt x="21600" y="10574"/>
                  </a:cubicBezTo>
                  <a:lnTo>
                    <a:pt x="21600" y="10413"/>
                  </a:lnTo>
                  <a:cubicBezTo>
                    <a:pt x="21600" y="9484"/>
                    <a:pt x="20771" y="8731"/>
                    <a:pt x="19749" y="8731"/>
                  </a:cubicBezTo>
                  <a:close/>
                </a:path>
              </a:pathLst>
            </a:custGeom>
            <a:solidFill>
              <a:schemeClr val="accent5">
                <a:lumMod val="20000"/>
                <a:lumOff val="8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6" name="Shape 8"/>
            <p:cNvSpPr/>
            <p:nvPr/>
          </p:nvSpPr>
          <p:spPr>
            <a:xfrm>
              <a:off x="6124709" y="649720"/>
              <a:ext cx="1576720" cy="1219590"/>
            </a:xfrm>
            <a:custGeom>
              <a:avLst/>
              <a:gdLst/>
              <a:ahLst/>
              <a:cxnLst>
                <a:cxn ang="0">
                  <a:pos x="wd2" y="hd2"/>
                </a:cxn>
                <a:cxn ang="5400000">
                  <a:pos x="wd2" y="hd2"/>
                </a:cxn>
                <a:cxn ang="10800000">
                  <a:pos x="wd2" y="hd2"/>
                </a:cxn>
                <a:cxn ang="16200000">
                  <a:pos x="wd2" y="hd2"/>
                </a:cxn>
              </a:cxnLst>
              <a:rect l="0" t="0" r="r" b="b"/>
              <a:pathLst>
                <a:path w="21600" h="21600" extrusionOk="0">
                  <a:moveTo>
                    <a:pt x="17283" y="13066"/>
                  </a:moveTo>
                  <a:cubicBezTo>
                    <a:pt x="17309" y="13096"/>
                    <a:pt x="17337" y="13130"/>
                    <a:pt x="17365" y="13164"/>
                  </a:cubicBezTo>
                  <a:cubicBezTo>
                    <a:pt x="17337" y="13130"/>
                    <a:pt x="17309" y="13096"/>
                    <a:pt x="17283" y="13066"/>
                  </a:cubicBezTo>
                  <a:close/>
                  <a:moveTo>
                    <a:pt x="17119" y="12872"/>
                  </a:moveTo>
                  <a:cubicBezTo>
                    <a:pt x="17154" y="12914"/>
                    <a:pt x="17192" y="12958"/>
                    <a:pt x="17238" y="13013"/>
                  </a:cubicBezTo>
                  <a:cubicBezTo>
                    <a:pt x="17192" y="12958"/>
                    <a:pt x="17154" y="12914"/>
                    <a:pt x="17119" y="12872"/>
                  </a:cubicBezTo>
                  <a:close/>
                  <a:moveTo>
                    <a:pt x="16954" y="12676"/>
                  </a:moveTo>
                  <a:cubicBezTo>
                    <a:pt x="16903" y="12616"/>
                    <a:pt x="16892" y="12602"/>
                    <a:pt x="16954" y="12676"/>
                  </a:cubicBezTo>
                  <a:cubicBezTo>
                    <a:pt x="16954" y="12676"/>
                    <a:pt x="16954" y="12676"/>
                    <a:pt x="16954" y="12676"/>
                  </a:cubicBezTo>
                  <a:close/>
                  <a:moveTo>
                    <a:pt x="20052" y="20766"/>
                  </a:moveTo>
                  <a:cubicBezTo>
                    <a:pt x="20481" y="20766"/>
                    <a:pt x="20875" y="20945"/>
                    <a:pt x="21193" y="21242"/>
                  </a:cubicBezTo>
                  <a:cubicBezTo>
                    <a:pt x="21458" y="20204"/>
                    <a:pt x="21600" y="19060"/>
                    <a:pt x="21600" y="17810"/>
                  </a:cubicBezTo>
                  <a:lnTo>
                    <a:pt x="21600" y="14587"/>
                  </a:lnTo>
                  <a:cubicBezTo>
                    <a:pt x="21600" y="8996"/>
                    <a:pt x="19841" y="4218"/>
                    <a:pt x="15523" y="2280"/>
                  </a:cubicBezTo>
                  <a:lnTo>
                    <a:pt x="15539" y="2282"/>
                  </a:lnTo>
                  <a:cubicBezTo>
                    <a:pt x="15925" y="1517"/>
                    <a:pt x="15539" y="677"/>
                    <a:pt x="15539" y="677"/>
                  </a:cubicBezTo>
                  <a:cubicBezTo>
                    <a:pt x="15471" y="1580"/>
                    <a:pt x="14383" y="1354"/>
                    <a:pt x="14383" y="1354"/>
                  </a:cubicBezTo>
                  <a:cubicBezTo>
                    <a:pt x="14646" y="935"/>
                    <a:pt x="14383" y="0"/>
                    <a:pt x="14383" y="0"/>
                  </a:cubicBezTo>
                  <a:cubicBezTo>
                    <a:pt x="13703" y="1241"/>
                    <a:pt x="9825" y="1354"/>
                    <a:pt x="9825" y="1354"/>
                  </a:cubicBezTo>
                  <a:lnTo>
                    <a:pt x="9984" y="1380"/>
                  </a:lnTo>
                  <a:cubicBezTo>
                    <a:pt x="2954" y="1791"/>
                    <a:pt x="0" y="7546"/>
                    <a:pt x="0" y="14587"/>
                  </a:cubicBezTo>
                  <a:lnTo>
                    <a:pt x="107" y="17417"/>
                  </a:lnTo>
                  <a:cubicBezTo>
                    <a:pt x="107" y="18782"/>
                    <a:pt x="277" y="20030"/>
                    <a:pt x="584" y="21163"/>
                  </a:cubicBezTo>
                  <a:cubicBezTo>
                    <a:pt x="886" y="20913"/>
                    <a:pt x="1249" y="20766"/>
                    <a:pt x="1639" y="20766"/>
                  </a:cubicBezTo>
                  <a:cubicBezTo>
                    <a:pt x="2165" y="20766"/>
                    <a:pt x="2641" y="21031"/>
                    <a:pt x="2985" y="21460"/>
                  </a:cubicBezTo>
                  <a:cubicBezTo>
                    <a:pt x="2788" y="19740"/>
                    <a:pt x="2370" y="15107"/>
                    <a:pt x="3305" y="13063"/>
                  </a:cubicBezTo>
                  <a:cubicBezTo>
                    <a:pt x="3774" y="12040"/>
                    <a:pt x="17444" y="18074"/>
                    <a:pt x="17427" y="13237"/>
                  </a:cubicBezTo>
                  <a:cubicBezTo>
                    <a:pt x="17413" y="13220"/>
                    <a:pt x="17404" y="13209"/>
                    <a:pt x="17390" y="13193"/>
                  </a:cubicBezTo>
                  <a:cubicBezTo>
                    <a:pt x="17412" y="13219"/>
                    <a:pt x="17427" y="13237"/>
                    <a:pt x="17427" y="13237"/>
                  </a:cubicBezTo>
                  <a:cubicBezTo>
                    <a:pt x="18849" y="14922"/>
                    <a:pt x="18440" y="16845"/>
                    <a:pt x="18603" y="21600"/>
                  </a:cubicBezTo>
                  <a:cubicBezTo>
                    <a:pt x="18953" y="21090"/>
                    <a:pt x="19472" y="20766"/>
                    <a:pt x="20052" y="20766"/>
                  </a:cubicBezTo>
                  <a:close/>
                </a:path>
              </a:pathLst>
            </a:custGeom>
            <a:solidFill>
              <a:schemeClr val="bg2">
                <a:lumMod val="5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7" name="Shape 9"/>
            <p:cNvSpPr/>
            <p:nvPr/>
          </p:nvSpPr>
          <p:spPr>
            <a:xfrm>
              <a:off x="7390345" y="2683037"/>
              <a:ext cx="520954" cy="7162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383" y="15357"/>
                    <a:pt x="16262" y="8392"/>
                    <a:pt x="10895" y="4511"/>
                  </a:cubicBezTo>
                  <a:cubicBezTo>
                    <a:pt x="7108" y="1772"/>
                    <a:pt x="2002" y="442"/>
                    <a:pt x="0" y="0"/>
                  </a:cubicBezTo>
                  <a:cubicBezTo>
                    <a:pt x="3847" y="4568"/>
                    <a:pt x="6838" y="12859"/>
                    <a:pt x="9090" y="21600"/>
                  </a:cubicBezTo>
                  <a:cubicBezTo>
                    <a:pt x="9090" y="21600"/>
                    <a:pt x="21600" y="21600"/>
                    <a:pt x="21600" y="21600"/>
                  </a:cubicBezTo>
                  <a:close/>
                </a:path>
              </a:pathLst>
            </a:custGeom>
            <a:solidFill>
              <a:schemeClr val="bg2">
                <a:lumMod val="40000"/>
                <a:lumOff val="6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8" name="Shape 10"/>
            <p:cNvSpPr/>
            <p:nvPr/>
          </p:nvSpPr>
          <p:spPr>
            <a:xfrm>
              <a:off x="5913078" y="2674738"/>
              <a:ext cx="541840" cy="72211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0"/>
                  </a:lnTo>
                  <a:cubicBezTo>
                    <a:pt x="21600" y="0"/>
                    <a:pt x="14913" y="1202"/>
                    <a:pt x="10292" y="4650"/>
                  </a:cubicBezTo>
                  <a:cubicBezTo>
                    <a:pt x="5133" y="8500"/>
                    <a:pt x="2131" y="15408"/>
                    <a:pt x="0" y="21600"/>
                  </a:cubicBezTo>
                  <a:lnTo>
                    <a:pt x="13047" y="21600"/>
                  </a:lnTo>
                  <a:cubicBezTo>
                    <a:pt x="16394" y="7496"/>
                    <a:pt x="21598" y="3"/>
                    <a:pt x="21600" y="0"/>
                  </a:cubicBezTo>
                  <a:close/>
                </a:path>
              </a:pathLst>
            </a:custGeom>
            <a:solidFill>
              <a:schemeClr val="bg2">
                <a:lumMod val="40000"/>
                <a:lumOff val="6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9" name="Shape 11"/>
            <p:cNvSpPr/>
            <p:nvPr/>
          </p:nvSpPr>
          <p:spPr>
            <a:xfrm>
              <a:off x="6689058" y="2189232"/>
              <a:ext cx="505859" cy="158729"/>
            </a:xfrm>
            <a:custGeom>
              <a:avLst/>
              <a:gdLst/>
              <a:ahLst/>
              <a:cxnLst>
                <a:cxn ang="0">
                  <a:pos x="wd2" y="hd2"/>
                </a:cxn>
                <a:cxn ang="5400000">
                  <a:pos x="wd2" y="hd2"/>
                </a:cxn>
                <a:cxn ang="10800000">
                  <a:pos x="wd2" y="hd2"/>
                </a:cxn>
                <a:cxn ang="16200000">
                  <a:pos x="wd2" y="hd2"/>
                </a:cxn>
              </a:cxnLst>
              <a:rect l="0" t="0" r="r" b="b"/>
              <a:pathLst>
                <a:path w="21600" h="21440" extrusionOk="0">
                  <a:moveTo>
                    <a:pt x="0" y="0"/>
                  </a:moveTo>
                  <a:cubicBezTo>
                    <a:pt x="0" y="0"/>
                    <a:pt x="347" y="593"/>
                    <a:pt x="955" y="1632"/>
                  </a:cubicBezTo>
                  <a:cubicBezTo>
                    <a:pt x="1247" y="2173"/>
                    <a:pt x="1631" y="2663"/>
                    <a:pt x="2030" y="3376"/>
                  </a:cubicBezTo>
                  <a:cubicBezTo>
                    <a:pt x="2456" y="3951"/>
                    <a:pt x="2909" y="4717"/>
                    <a:pt x="3424" y="5351"/>
                  </a:cubicBezTo>
                  <a:cubicBezTo>
                    <a:pt x="3928" y="6069"/>
                    <a:pt x="4476" y="6750"/>
                    <a:pt x="5057" y="7375"/>
                  </a:cubicBezTo>
                  <a:cubicBezTo>
                    <a:pt x="5623" y="8138"/>
                    <a:pt x="6253" y="8506"/>
                    <a:pt x="6868" y="9175"/>
                  </a:cubicBezTo>
                  <a:cubicBezTo>
                    <a:pt x="7508" y="9482"/>
                    <a:pt x="8142" y="10203"/>
                    <a:pt x="8807" y="10315"/>
                  </a:cubicBezTo>
                  <a:cubicBezTo>
                    <a:pt x="9136" y="10449"/>
                    <a:pt x="9467" y="10583"/>
                    <a:pt x="9799" y="10718"/>
                  </a:cubicBezTo>
                  <a:lnTo>
                    <a:pt x="10800" y="10737"/>
                  </a:lnTo>
                  <a:cubicBezTo>
                    <a:pt x="11470" y="10990"/>
                    <a:pt x="12129" y="10422"/>
                    <a:pt x="12790" y="10364"/>
                  </a:cubicBezTo>
                  <a:cubicBezTo>
                    <a:pt x="13447" y="10140"/>
                    <a:pt x="14080" y="9485"/>
                    <a:pt x="14717" y="9174"/>
                  </a:cubicBezTo>
                  <a:cubicBezTo>
                    <a:pt x="15340" y="8645"/>
                    <a:pt x="15932" y="7871"/>
                    <a:pt x="16519" y="7340"/>
                  </a:cubicBezTo>
                  <a:cubicBezTo>
                    <a:pt x="16819" y="7124"/>
                    <a:pt x="17088" y="6691"/>
                    <a:pt x="17354" y="6293"/>
                  </a:cubicBezTo>
                  <a:cubicBezTo>
                    <a:pt x="17624" y="5914"/>
                    <a:pt x="17885" y="5547"/>
                    <a:pt x="18135" y="5196"/>
                  </a:cubicBezTo>
                  <a:cubicBezTo>
                    <a:pt x="18641" y="4493"/>
                    <a:pt x="19138" y="3987"/>
                    <a:pt x="19530" y="3201"/>
                  </a:cubicBezTo>
                  <a:cubicBezTo>
                    <a:pt x="19930" y="2472"/>
                    <a:pt x="20302" y="1916"/>
                    <a:pt x="20607" y="1432"/>
                  </a:cubicBezTo>
                  <a:cubicBezTo>
                    <a:pt x="21219" y="476"/>
                    <a:pt x="21600" y="0"/>
                    <a:pt x="21600" y="0"/>
                  </a:cubicBezTo>
                  <a:cubicBezTo>
                    <a:pt x="21600" y="0"/>
                    <a:pt x="21387" y="1175"/>
                    <a:pt x="20960" y="3110"/>
                  </a:cubicBezTo>
                  <a:cubicBezTo>
                    <a:pt x="20745" y="4071"/>
                    <a:pt x="20485" y="5270"/>
                    <a:pt x="20162" y="6555"/>
                  </a:cubicBezTo>
                  <a:cubicBezTo>
                    <a:pt x="19860" y="7947"/>
                    <a:pt x="19444" y="9174"/>
                    <a:pt x="18983" y="10533"/>
                  </a:cubicBezTo>
                  <a:cubicBezTo>
                    <a:pt x="18511" y="11811"/>
                    <a:pt x="18036" y="13499"/>
                    <a:pt x="17426" y="14645"/>
                  </a:cubicBezTo>
                  <a:cubicBezTo>
                    <a:pt x="16821" y="15804"/>
                    <a:pt x="16188" y="17184"/>
                    <a:pt x="15484" y="18205"/>
                  </a:cubicBezTo>
                  <a:cubicBezTo>
                    <a:pt x="15121" y="18633"/>
                    <a:pt x="14753" y="19068"/>
                    <a:pt x="14380" y="19509"/>
                  </a:cubicBezTo>
                  <a:cubicBezTo>
                    <a:pt x="14003" y="19906"/>
                    <a:pt x="13628" y="20468"/>
                    <a:pt x="13225" y="20590"/>
                  </a:cubicBezTo>
                  <a:cubicBezTo>
                    <a:pt x="12428" y="20969"/>
                    <a:pt x="11614" y="21600"/>
                    <a:pt x="10792" y="21403"/>
                  </a:cubicBezTo>
                  <a:lnTo>
                    <a:pt x="9563" y="21254"/>
                  </a:lnTo>
                  <a:cubicBezTo>
                    <a:pt x="9160" y="21063"/>
                    <a:pt x="8761" y="20765"/>
                    <a:pt x="8365" y="20520"/>
                  </a:cubicBezTo>
                  <a:cubicBezTo>
                    <a:pt x="7967" y="20304"/>
                    <a:pt x="7579" y="19989"/>
                    <a:pt x="7209" y="19502"/>
                  </a:cubicBezTo>
                  <a:cubicBezTo>
                    <a:pt x="6835" y="19074"/>
                    <a:pt x="6468" y="18649"/>
                    <a:pt x="6111" y="18188"/>
                  </a:cubicBezTo>
                  <a:cubicBezTo>
                    <a:pt x="5423" y="17040"/>
                    <a:pt x="4745" y="16055"/>
                    <a:pt x="4169" y="14678"/>
                  </a:cubicBezTo>
                  <a:cubicBezTo>
                    <a:pt x="3880" y="14015"/>
                    <a:pt x="3599" y="13370"/>
                    <a:pt x="3327" y="12747"/>
                  </a:cubicBezTo>
                  <a:cubicBezTo>
                    <a:pt x="3072" y="12034"/>
                    <a:pt x="2827" y="11346"/>
                    <a:pt x="2591" y="10685"/>
                  </a:cubicBezTo>
                  <a:cubicBezTo>
                    <a:pt x="2118" y="9396"/>
                    <a:pt x="1746" y="7905"/>
                    <a:pt x="1402" y="6715"/>
                  </a:cubicBezTo>
                  <a:cubicBezTo>
                    <a:pt x="1074" y="5434"/>
                    <a:pt x="801" y="4297"/>
                    <a:pt x="597" y="3279"/>
                  </a:cubicBezTo>
                  <a:cubicBezTo>
                    <a:pt x="175" y="1305"/>
                    <a:pt x="0" y="0"/>
                    <a:pt x="0" y="0"/>
                  </a:cubicBezTo>
                  <a:close/>
                </a:path>
              </a:pathLst>
            </a:custGeom>
            <a:solidFill>
              <a:schemeClr val="bg2">
                <a:lumMod val="5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0" name="Shape 12"/>
            <p:cNvSpPr/>
            <p:nvPr/>
          </p:nvSpPr>
          <p:spPr>
            <a:xfrm>
              <a:off x="6701507" y="2807526"/>
              <a:ext cx="459395" cy="207722"/>
            </a:xfrm>
            <a:custGeom>
              <a:avLst/>
              <a:gdLst/>
              <a:ahLst/>
              <a:cxnLst>
                <a:cxn ang="0">
                  <a:pos x="wd2" y="hd2"/>
                </a:cxn>
                <a:cxn ang="5400000">
                  <a:pos x="wd2" y="hd2"/>
                </a:cxn>
                <a:cxn ang="10800000">
                  <a:pos x="wd2" y="hd2"/>
                </a:cxn>
                <a:cxn ang="16200000">
                  <a:pos x="wd2" y="hd2"/>
                </a:cxn>
              </a:cxnLst>
              <a:rect l="0" t="0" r="r" b="b"/>
              <a:pathLst>
                <a:path w="21600" h="14251" extrusionOk="0">
                  <a:moveTo>
                    <a:pt x="0" y="8530"/>
                  </a:moveTo>
                  <a:cubicBezTo>
                    <a:pt x="0" y="8530"/>
                    <a:pt x="10626" y="21600"/>
                    <a:pt x="21600" y="8231"/>
                  </a:cubicBezTo>
                  <a:lnTo>
                    <a:pt x="10820" y="0"/>
                  </a:lnTo>
                  <a:cubicBezTo>
                    <a:pt x="10820" y="0"/>
                    <a:pt x="0" y="8530"/>
                    <a:pt x="0" y="8530"/>
                  </a:cubicBezTo>
                  <a:close/>
                </a:path>
              </a:pathLst>
            </a:custGeom>
            <a:solidFill>
              <a:schemeClr val="accent5"/>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1" name="Shape 13"/>
            <p:cNvSpPr/>
            <p:nvPr/>
          </p:nvSpPr>
          <p:spPr>
            <a:xfrm>
              <a:off x="6639263" y="2637391"/>
              <a:ext cx="589392" cy="33503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0744" y="11005"/>
                  </a:lnTo>
                  <a:lnTo>
                    <a:pt x="0" y="112"/>
                  </a:lnTo>
                  <a:lnTo>
                    <a:pt x="0" y="21486"/>
                  </a:lnTo>
                  <a:lnTo>
                    <a:pt x="10743" y="11018"/>
                  </a:lnTo>
                  <a:lnTo>
                    <a:pt x="21600" y="21600"/>
                  </a:lnTo>
                  <a:cubicBezTo>
                    <a:pt x="21600" y="21600"/>
                    <a:pt x="21600" y="0"/>
                    <a:pt x="21600" y="0"/>
                  </a:cubicBezTo>
                  <a:close/>
                </a:path>
              </a:pathLst>
            </a:custGeom>
            <a:solidFill>
              <a:schemeClr val="bg2">
                <a:lumMod val="20000"/>
                <a:lumOff val="8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2" name="Shape 14"/>
            <p:cNvSpPr/>
            <p:nvPr/>
          </p:nvSpPr>
          <p:spPr>
            <a:xfrm>
              <a:off x="6639263" y="2641541"/>
              <a:ext cx="62760" cy="3618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cubicBezTo>
                    <a:pt x="0" y="0"/>
                    <a:pt x="21600" y="21600"/>
                    <a:pt x="21600" y="21600"/>
                  </a:cubicBezTo>
                  <a:close/>
                </a:path>
              </a:pathLst>
            </a:custGeom>
            <a:solidFill>
              <a:schemeClr val="bg2"/>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3" name="Shape 15"/>
            <p:cNvSpPr/>
            <p:nvPr/>
          </p:nvSpPr>
          <p:spPr>
            <a:xfrm>
              <a:off x="7162115" y="2641541"/>
              <a:ext cx="62786" cy="36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ubicBezTo>
                    <a:pt x="21600" y="0"/>
                    <a:pt x="0" y="0"/>
                    <a:pt x="0" y="0"/>
                  </a:cubicBezTo>
                  <a:close/>
                </a:path>
              </a:pathLst>
            </a:custGeom>
            <a:solidFill>
              <a:schemeClr val="bg2"/>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4" name="Shape 16"/>
            <p:cNvSpPr/>
            <p:nvPr/>
          </p:nvSpPr>
          <p:spPr>
            <a:xfrm>
              <a:off x="6170355" y="1927805"/>
              <a:ext cx="48143" cy="86218"/>
            </a:xfrm>
            <a:custGeom>
              <a:avLst/>
              <a:gdLst/>
              <a:ahLst/>
              <a:cxnLst>
                <a:cxn ang="0">
                  <a:pos x="wd2" y="hd2"/>
                </a:cxn>
                <a:cxn ang="5400000">
                  <a:pos x="wd2" y="hd2"/>
                </a:cxn>
                <a:cxn ang="10800000">
                  <a:pos x="wd2" y="hd2"/>
                </a:cxn>
                <a:cxn ang="16200000">
                  <a:pos x="wd2" y="hd2"/>
                </a:cxn>
              </a:cxnLst>
              <a:rect l="0" t="0" r="r" b="b"/>
              <a:pathLst>
                <a:path w="21426" h="21575" extrusionOk="0">
                  <a:moveTo>
                    <a:pt x="19111" y="17166"/>
                  </a:moveTo>
                  <a:cubicBezTo>
                    <a:pt x="18802" y="16593"/>
                    <a:pt x="18488" y="16001"/>
                    <a:pt x="18063" y="15456"/>
                  </a:cubicBezTo>
                  <a:cubicBezTo>
                    <a:pt x="17805" y="14870"/>
                    <a:pt x="17534" y="14299"/>
                    <a:pt x="17160" y="13771"/>
                  </a:cubicBezTo>
                  <a:cubicBezTo>
                    <a:pt x="16623" y="12674"/>
                    <a:pt x="16183" y="11707"/>
                    <a:pt x="15876" y="10781"/>
                  </a:cubicBezTo>
                  <a:cubicBezTo>
                    <a:pt x="15196" y="9018"/>
                    <a:pt x="14840" y="6840"/>
                    <a:pt x="14853" y="4447"/>
                  </a:cubicBezTo>
                  <a:cubicBezTo>
                    <a:pt x="14979" y="1779"/>
                    <a:pt x="15062" y="0"/>
                    <a:pt x="15062" y="0"/>
                  </a:cubicBezTo>
                  <a:cubicBezTo>
                    <a:pt x="15062" y="0"/>
                    <a:pt x="11042" y="59"/>
                    <a:pt x="6969" y="1968"/>
                  </a:cubicBezTo>
                  <a:cubicBezTo>
                    <a:pt x="4817" y="2864"/>
                    <a:pt x="2872" y="4295"/>
                    <a:pt x="1452" y="6117"/>
                  </a:cubicBezTo>
                  <a:cubicBezTo>
                    <a:pt x="866" y="7057"/>
                    <a:pt x="233" y="8057"/>
                    <a:pt x="143" y="9156"/>
                  </a:cubicBezTo>
                  <a:cubicBezTo>
                    <a:pt x="-174" y="10242"/>
                    <a:pt x="99" y="11359"/>
                    <a:pt x="365" y="12471"/>
                  </a:cubicBezTo>
                  <a:cubicBezTo>
                    <a:pt x="1144" y="14679"/>
                    <a:pt x="3083" y="16639"/>
                    <a:pt x="5396" y="18057"/>
                  </a:cubicBezTo>
                  <a:cubicBezTo>
                    <a:pt x="6603" y="18727"/>
                    <a:pt x="7850" y="19319"/>
                    <a:pt x="9050" y="19826"/>
                  </a:cubicBezTo>
                  <a:cubicBezTo>
                    <a:pt x="10338" y="20251"/>
                    <a:pt x="11644" y="20577"/>
                    <a:pt x="12832" y="20850"/>
                  </a:cubicBezTo>
                  <a:cubicBezTo>
                    <a:pt x="15113" y="21470"/>
                    <a:pt x="17445" y="21479"/>
                    <a:pt x="18944" y="21565"/>
                  </a:cubicBezTo>
                  <a:cubicBezTo>
                    <a:pt x="20498" y="21600"/>
                    <a:pt x="21426" y="21533"/>
                    <a:pt x="21426" y="21533"/>
                  </a:cubicBezTo>
                  <a:cubicBezTo>
                    <a:pt x="21426" y="21533"/>
                    <a:pt x="21239" y="20976"/>
                    <a:pt x="20842" y="20155"/>
                  </a:cubicBezTo>
                  <a:cubicBezTo>
                    <a:pt x="20496" y="19316"/>
                    <a:pt x="19693" y="18321"/>
                    <a:pt x="19111" y="17166"/>
                  </a:cubicBezTo>
                  <a:close/>
                </a:path>
              </a:pathLst>
            </a:custGeom>
            <a:solidFill>
              <a:schemeClr val="accent5">
                <a:lumMod val="40000"/>
                <a:lumOff val="6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5" name="Shape 17"/>
            <p:cNvSpPr/>
            <p:nvPr/>
          </p:nvSpPr>
          <p:spPr>
            <a:xfrm>
              <a:off x="7626874" y="1890458"/>
              <a:ext cx="48149" cy="86226"/>
            </a:xfrm>
            <a:custGeom>
              <a:avLst/>
              <a:gdLst/>
              <a:ahLst/>
              <a:cxnLst>
                <a:cxn ang="0">
                  <a:pos x="wd2" y="hd2"/>
                </a:cxn>
                <a:cxn ang="5400000">
                  <a:pos x="wd2" y="hd2"/>
                </a:cxn>
                <a:cxn ang="10800000">
                  <a:pos x="wd2" y="hd2"/>
                </a:cxn>
                <a:cxn ang="16200000">
                  <a:pos x="wd2" y="hd2"/>
                </a:cxn>
              </a:cxnLst>
              <a:rect l="0" t="0" r="r" b="b"/>
              <a:pathLst>
                <a:path w="21426" h="21575" extrusionOk="0">
                  <a:moveTo>
                    <a:pt x="21061" y="9103"/>
                  </a:moveTo>
                  <a:cubicBezTo>
                    <a:pt x="20281" y="6896"/>
                    <a:pt x="18342" y="4935"/>
                    <a:pt x="16029" y="3518"/>
                  </a:cubicBezTo>
                  <a:cubicBezTo>
                    <a:pt x="14822" y="2848"/>
                    <a:pt x="13575" y="2256"/>
                    <a:pt x="12375" y="1749"/>
                  </a:cubicBezTo>
                  <a:cubicBezTo>
                    <a:pt x="11087" y="1324"/>
                    <a:pt x="9781" y="999"/>
                    <a:pt x="8594" y="725"/>
                  </a:cubicBezTo>
                  <a:cubicBezTo>
                    <a:pt x="6312" y="105"/>
                    <a:pt x="3980" y="96"/>
                    <a:pt x="2482" y="11"/>
                  </a:cubicBezTo>
                  <a:cubicBezTo>
                    <a:pt x="928" y="-25"/>
                    <a:pt x="0" y="42"/>
                    <a:pt x="0" y="42"/>
                  </a:cubicBezTo>
                  <a:cubicBezTo>
                    <a:pt x="0" y="42"/>
                    <a:pt x="187" y="599"/>
                    <a:pt x="584" y="1420"/>
                  </a:cubicBezTo>
                  <a:cubicBezTo>
                    <a:pt x="930" y="2259"/>
                    <a:pt x="1732" y="3254"/>
                    <a:pt x="2315" y="4408"/>
                  </a:cubicBezTo>
                  <a:cubicBezTo>
                    <a:pt x="2623" y="4981"/>
                    <a:pt x="2938" y="5574"/>
                    <a:pt x="3363" y="6119"/>
                  </a:cubicBezTo>
                  <a:cubicBezTo>
                    <a:pt x="3620" y="6705"/>
                    <a:pt x="3892" y="7276"/>
                    <a:pt x="4265" y="7804"/>
                  </a:cubicBezTo>
                  <a:cubicBezTo>
                    <a:pt x="4804" y="8901"/>
                    <a:pt x="5247" y="9869"/>
                    <a:pt x="5551" y="10794"/>
                  </a:cubicBezTo>
                  <a:cubicBezTo>
                    <a:pt x="6234" y="12558"/>
                    <a:pt x="6590" y="14736"/>
                    <a:pt x="6576" y="17129"/>
                  </a:cubicBezTo>
                  <a:cubicBezTo>
                    <a:pt x="6452" y="19796"/>
                    <a:pt x="6368" y="21575"/>
                    <a:pt x="6368" y="21575"/>
                  </a:cubicBezTo>
                  <a:cubicBezTo>
                    <a:pt x="6368" y="21575"/>
                    <a:pt x="10389" y="21516"/>
                    <a:pt x="14462" y="19607"/>
                  </a:cubicBezTo>
                  <a:cubicBezTo>
                    <a:pt x="16613" y="18711"/>
                    <a:pt x="18556" y="17279"/>
                    <a:pt x="19976" y="15457"/>
                  </a:cubicBezTo>
                  <a:cubicBezTo>
                    <a:pt x="20562" y="14517"/>
                    <a:pt x="21195" y="13517"/>
                    <a:pt x="21285" y="12418"/>
                  </a:cubicBezTo>
                  <a:cubicBezTo>
                    <a:pt x="21600" y="11332"/>
                    <a:pt x="21327" y="10215"/>
                    <a:pt x="21061" y="9103"/>
                  </a:cubicBezTo>
                  <a:close/>
                </a:path>
              </a:pathLst>
            </a:custGeom>
            <a:solidFill>
              <a:schemeClr val="accent5">
                <a:lumMod val="40000"/>
                <a:lumOff val="6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6" name="Shape 18"/>
            <p:cNvSpPr/>
            <p:nvPr/>
          </p:nvSpPr>
          <p:spPr>
            <a:xfrm>
              <a:off x="6373687" y="807406"/>
              <a:ext cx="784354" cy="518880"/>
            </a:xfrm>
            <a:custGeom>
              <a:avLst/>
              <a:gdLst/>
              <a:ahLst/>
              <a:cxnLst>
                <a:cxn ang="0">
                  <a:pos x="wd2" y="hd2"/>
                </a:cxn>
                <a:cxn ang="5400000">
                  <a:pos x="wd2" y="hd2"/>
                </a:cxn>
                <a:cxn ang="10800000">
                  <a:pos x="wd2" y="hd2"/>
                </a:cxn>
                <a:cxn ang="16200000">
                  <a:pos x="wd2" y="hd2"/>
                </a:cxn>
              </a:cxnLst>
              <a:rect l="0" t="0" r="r" b="b"/>
              <a:pathLst>
                <a:path w="21600" h="21600" extrusionOk="0">
                  <a:moveTo>
                    <a:pt x="1036" y="20746"/>
                  </a:moveTo>
                  <a:cubicBezTo>
                    <a:pt x="877" y="12692"/>
                    <a:pt x="3587" y="5980"/>
                    <a:pt x="10282" y="4149"/>
                  </a:cubicBezTo>
                  <a:cubicBezTo>
                    <a:pt x="16206" y="2529"/>
                    <a:pt x="21600" y="0"/>
                    <a:pt x="21600" y="0"/>
                  </a:cubicBezTo>
                  <a:cubicBezTo>
                    <a:pt x="12115" y="2319"/>
                    <a:pt x="6217" y="3661"/>
                    <a:pt x="3268" y="7932"/>
                  </a:cubicBezTo>
                  <a:cubicBezTo>
                    <a:pt x="319" y="12203"/>
                    <a:pt x="239" y="20014"/>
                    <a:pt x="0" y="21600"/>
                  </a:cubicBezTo>
                  <a:cubicBezTo>
                    <a:pt x="558" y="21356"/>
                    <a:pt x="1036" y="20746"/>
                    <a:pt x="1036" y="20746"/>
                  </a:cubicBezTo>
                  <a:close/>
                </a:path>
              </a:pathLst>
            </a:custGeom>
            <a:solidFill>
              <a:schemeClr val="bg2">
                <a:lumMod val="75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7" name="Shape 19"/>
            <p:cNvSpPr/>
            <p:nvPr/>
          </p:nvSpPr>
          <p:spPr>
            <a:xfrm>
              <a:off x="6614365" y="1691276"/>
              <a:ext cx="202521" cy="226256"/>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bg2">
                <a:lumMod val="5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8" name="Shape 20"/>
            <p:cNvSpPr/>
            <p:nvPr/>
          </p:nvSpPr>
          <p:spPr>
            <a:xfrm>
              <a:off x="7037627" y="1691276"/>
              <a:ext cx="202521" cy="226256"/>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bg2">
                <a:lumMod val="5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9" name="Shape 21"/>
            <p:cNvSpPr/>
            <p:nvPr/>
          </p:nvSpPr>
          <p:spPr>
            <a:xfrm>
              <a:off x="6568719" y="911146"/>
              <a:ext cx="438088" cy="411786"/>
            </a:xfrm>
            <a:custGeom>
              <a:avLst/>
              <a:gdLst/>
              <a:ahLst/>
              <a:cxnLst>
                <a:cxn ang="0">
                  <a:pos x="wd2" y="hd2"/>
                </a:cxn>
                <a:cxn ang="5400000">
                  <a:pos x="wd2" y="hd2"/>
                </a:cxn>
                <a:cxn ang="10800000">
                  <a:pos x="wd2" y="hd2"/>
                </a:cxn>
                <a:cxn ang="16200000">
                  <a:pos x="wd2" y="hd2"/>
                </a:cxn>
              </a:cxnLst>
              <a:rect l="0" t="0" r="r" b="b"/>
              <a:pathLst>
                <a:path w="19581" h="21600" extrusionOk="0">
                  <a:moveTo>
                    <a:pt x="755" y="21600"/>
                  </a:moveTo>
                  <a:cubicBezTo>
                    <a:pt x="-236" y="13004"/>
                    <a:pt x="5313" y="4849"/>
                    <a:pt x="19581" y="0"/>
                  </a:cubicBezTo>
                  <a:cubicBezTo>
                    <a:pt x="2539" y="3747"/>
                    <a:pt x="-2019" y="11461"/>
                    <a:pt x="755" y="21600"/>
                  </a:cubicBezTo>
                  <a:close/>
                </a:path>
              </a:pathLst>
            </a:custGeom>
            <a:solidFill>
              <a:schemeClr val="bg2">
                <a:lumMod val="75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grpSp>
      <p:grpSp>
        <p:nvGrpSpPr>
          <p:cNvPr id="30" name="Group 29"/>
          <p:cNvGrpSpPr/>
          <p:nvPr/>
        </p:nvGrpSpPr>
        <p:grpSpPr>
          <a:xfrm>
            <a:off x="8196879" y="6858000"/>
            <a:ext cx="1072913" cy="1568571"/>
            <a:chOff x="9021148" y="794957"/>
            <a:chExt cx="1782152" cy="2605467"/>
          </a:xfrm>
        </p:grpSpPr>
        <p:sp>
          <p:nvSpPr>
            <p:cNvPr id="31" name="Shape 22"/>
            <p:cNvSpPr/>
            <p:nvPr/>
          </p:nvSpPr>
          <p:spPr>
            <a:xfrm>
              <a:off x="9021148" y="2807526"/>
              <a:ext cx="1695260" cy="592898"/>
            </a:xfrm>
            <a:custGeom>
              <a:avLst/>
              <a:gdLst/>
              <a:ahLst/>
              <a:cxnLst>
                <a:cxn ang="0">
                  <a:pos x="wd2" y="hd2"/>
                </a:cxn>
                <a:cxn ang="5400000">
                  <a:pos x="wd2" y="hd2"/>
                </a:cxn>
                <a:cxn ang="10800000">
                  <a:pos x="wd2" y="hd2"/>
                </a:cxn>
                <a:cxn ang="16200000">
                  <a:pos x="wd2" y="hd2"/>
                </a:cxn>
              </a:cxnLst>
              <a:rect l="0" t="0" r="r" b="b"/>
              <a:pathLst>
                <a:path w="21600" h="21600" extrusionOk="0">
                  <a:moveTo>
                    <a:pt x="16124" y="0"/>
                  </a:moveTo>
                  <a:lnTo>
                    <a:pt x="16129" y="77"/>
                  </a:lnTo>
                  <a:cubicBezTo>
                    <a:pt x="16113" y="30"/>
                    <a:pt x="16102" y="0"/>
                    <a:pt x="16102" y="0"/>
                  </a:cubicBezTo>
                  <a:lnTo>
                    <a:pt x="10974" y="0"/>
                  </a:lnTo>
                  <a:lnTo>
                    <a:pt x="5476" y="0"/>
                  </a:lnTo>
                  <a:cubicBezTo>
                    <a:pt x="5476" y="0"/>
                    <a:pt x="2378" y="4987"/>
                    <a:pt x="0" y="21600"/>
                  </a:cubicBezTo>
                  <a:lnTo>
                    <a:pt x="2611" y="21600"/>
                  </a:lnTo>
                  <a:cubicBezTo>
                    <a:pt x="2887" y="19736"/>
                    <a:pt x="3188" y="17917"/>
                    <a:pt x="3517" y="16164"/>
                  </a:cubicBezTo>
                  <a:cubicBezTo>
                    <a:pt x="3575" y="17672"/>
                    <a:pt x="3731" y="19150"/>
                    <a:pt x="4023" y="20528"/>
                  </a:cubicBezTo>
                  <a:cubicBezTo>
                    <a:pt x="4096" y="20870"/>
                    <a:pt x="4171" y="21231"/>
                    <a:pt x="4247" y="21600"/>
                  </a:cubicBezTo>
                  <a:lnTo>
                    <a:pt x="17758" y="21600"/>
                  </a:lnTo>
                  <a:cubicBezTo>
                    <a:pt x="17821" y="21237"/>
                    <a:pt x="17879" y="20878"/>
                    <a:pt x="17925" y="20528"/>
                  </a:cubicBezTo>
                  <a:cubicBezTo>
                    <a:pt x="18081" y="19328"/>
                    <a:pt x="18181" y="18155"/>
                    <a:pt x="18240" y="17013"/>
                  </a:cubicBezTo>
                  <a:cubicBezTo>
                    <a:pt x="18509" y="18501"/>
                    <a:pt x="18758" y="20035"/>
                    <a:pt x="18989" y="21600"/>
                  </a:cubicBezTo>
                  <a:lnTo>
                    <a:pt x="21600" y="21600"/>
                  </a:lnTo>
                  <a:cubicBezTo>
                    <a:pt x="19222" y="4987"/>
                    <a:pt x="16124" y="0"/>
                    <a:pt x="16124" y="0"/>
                  </a:cubicBezTo>
                  <a:close/>
                </a:path>
              </a:pathLst>
            </a:custGeom>
            <a:solidFill>
              <a:schemeClr val="accent5">
                <a:lumMod val="75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32" name="Shape 23"/>
            <p:cNvSpPr/>
            <p:nvPr/>
          </p:nvSpPr>
          <p:spPr>
            <a:xfrm>
              <a:off x="9656041" y="2614694"/>
              <a:ext cx="419763" cy="29958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2860"/>
                  </a:lnTo>
                  <a:lnTo>
                    <a:pt x="10797" y="21600"/>
                  </a:lnTo>
                  <a:lnTo>
                    <a:pt x="21600" y="12850"/>
                  </a:lnTo>
                  <a:lnTo>
                    <a:pt x="21600" y="0"/>
                  </a:lnTo>
                  <a:cubicBezTo>
                    <a:pt x="21600" y="0"/>
                    <a:pt x="0" y="0"/>
                    <a:pt x="0" y="0"/>
                  </a:cubicBezTo>
                  <a:close/>
                </a:path>
              </a:pathLst>
            </a:custGeom>
            <a:solidFill>
              <a:srgbClr val="F0D39D"/>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33" name="Shape 24"/>
            <p:cNvSpPr/>
            <p:nvPr/>
          </p:nvSpPr>
          <p:spPr>
            <a:xfrm>
              <a:off x="9610395" y="2907117"/>
              <a:ext cx="511144" cy="231104"/>
            </a:xfrm>
            <a:custGeom>
              <a:avLst/>
              <a:gdLst/>
              <a:ahLst/>
              <a:cxnLst>
                <a:cxn ang="0">
                  <a:pos x="wd2" y="hd2"/>
                </a:cxn>
                <a:cxn ang="5400000">
                  <a:pos x="wd2" y="hd2"/>
                </a:cxn>
                <a:cxn ang="10800000">
                  <a:pos x="wd2" y="hd2"/>
                </a:cxn>
                <a:cxn ang="16200000">
                  <a:pos x="wd2" y="hd2"/>
                </a:cxn>
              </a:cxnLst>
              <a:rect l="0" t="0" r="r" b="b"/>
              <a:pathLst>
                <a:path w="21600" h="14252" extrusionOk="0">
                  <a:moveTo>
                    <a:pt x="0" y="8532"/>
                  </a:moveTo>
                  <a:cubicBezTo>
                    <a:pt x="0" y="8532"/>
                    <a:pt x="10627" y="21600"/>
                    <a:pt x="21600" y="8230"/>
                  </a:cubicBezTo>
                  <a:lnTo>
                    <a:pt x="10820" y="0"/>
                  </a:lnTo>
                  <a:cubicBezTo>
                    <a:pt x="10820" y="0"/>
                    <a:pt x="0" y="8532"/>
                    <a:pt x="0" y="8532"/>
                  </a:cubicBezTo>
                  <a:close/>
                </a:path>
              </a:pathLst>
            </a:custGeom>
            <a:solidFill>
              <a:srgbClr val="FEFEFE"/>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34" name="Shape 25"/>
            <p:cNvSpPr/>
            <p:nvPr/>
          </p:nvSpPr>
          <p:spPr>
            <a:xfrm>
              <a:off x="9539851" y="2720384"/>
              <a:ext cx="655813" cy="37278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0744" y="11008"/>
                  </a:lnTo>
                  <a:lnTo>
                    <a:pt x="0" y="112"/>
                  </a:lnTo>
                  <a:lnTo>
                    <a:pt x="0" y="21489"/>
                  </a:lnTo>
                  <a:lnTo>
                    <a:pt x="10744" y="11020"/>
                  </a:lnTo>
                  <a:lnTo>
                    <a:pt x="21600" y="21600"/>
                  </a:lnTo>
                  <a:cubicBezTo>
                    <a:pt x="21600" y="21600"/>
                    <a:pt x="21600" y="0"/>
                    <a:pt x="21600" y="0"/>
                  </a:cubicBezTo>
                  <a:close/>
                </a:path>
              </a:pathLst>
            </a:custGeom>
            <a:solidFill>
              <a:schemeClr val="bg2">
                <a:lumMod val="40000"/>
                <a:lumOff val="6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35" name="Shape 26"/>
            <p:cNvSpPr/>
            <p:nvPr/>
          </p:nvSpPr>
          <p:spPr>
            <a:xfrm>
              <a:off x="9539851" y="2720384"/>
              <a:ext cx="116567" cy="671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cubicBezTo>
                    <a:pt x="21600" y="21600"/>
                    <a:pt x="0" y="0"/>
                    <a:pt x="0" y="0"/>
                  </a:cubicBezTo>
                  <a:close/>
                </a:path>
              </a:pathLst>
            </a:custGeom>
            <a:solidFill>
              <a:schemeClr val="bg2"/>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36" name="Shape 27"/>
            <p:cNvSpPr/>
            <p:nvPr/>
          </p:nvSpPr>
          <p:spPr>
            <a:xfrm>
              <a:off x="10072953" y="2720384"/>
              <a:ext cx="114572" cy="6699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cubicBezTo>
                    <a:pt x="0" y="21600"/>
                    <a:pt x="21600" y="0"/>
                    <a:pt x="21600" y="0"/>
                  </a:cubicBezTo>
                  <a:close/>
                </a:path>
              </a:pathLst>
            </a:custGeom>
            <a:solidFill>
              <a:schemeClr val="bg2"/>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37" name="Shape 28"/>
            <p:cNvSpPr/>
            <p:nvPr/>
          </p:nvSpPr>
          <p:spPr>
            <a:xfrm>
              <a:off x="9597946" y="794957"/>
              <a:ext cx="1205354" cy="1965693"/>
            </a:xfrm>
            <a:custGeom>
              <a:avLst/>
              <a:gdLst/>
              <a:ahLst/>
              <a:cxnLst>
                <a:cxn ang="0">
                  <a:pos x="wd2" y="hd2"/>
                </a:cxn>
                <a:cxn ang="5400000">
                  <a:pos x="wd2" y="hd2"/>
                </a:cxn>
                <a:cxn ang="10800000">
                  <a:pos x="wd2" y="hd2"/>
                </a:cxn>
                <a:cxn ang="16200000">
                  <a:pos x="wd2" y="hd2"/>
                </a:cxn>
              </a:cxnLst>
              <a:rect l="0" t="0" r="r" b="b"/>
              <a:pathLst>
                <a:path w="21600" h="20814" extrusionOk="0">
                  <a:moveTo>
                    <a:pt x="0" y="2356"/>
                  </a:moveTo>
                  <a:cubicBezTo>
                    <a:pt x="0" y="2356"/>
                    <a:pt x="650" y="370"/>
                    <a:pt x="5230" y="69"/>
                  </a:cubicBezTo>
                  <a:cubicBezTo>
                    <a:pt x="9810" y="-231"/>
                    <a:pt x="14345" y="370"/>
                    <a:pt x="16719" y="3327"/>
                  </a:cubicBezTo>
                  <a:cubicBezTo>
                    <a:pt x="18812" y="5933"/>
                    <a:pt x="18094" y="7426"/>
                    <a:pt x="18094" y="7426"/>
                  </a:cubicBezTo>
                  <a:cubicBezTo>
                    <a:pt x="18094" y="7426"/>
                    <a:pt x="15186" y="15204"/>
                    <a:pt x="18104" y="18311"/>
                  </a:cubicBezTo>
                  <a:cubicBezTo>
                    <a:pt x="18490" y="18721"/>
                    <a:pt x="20412" y="20754"/>
                    <a:pt x="21600" y="20754"/>
                  </a:cubicBezTo>
                  <a:cubicBezTo>
                    <a:pt x="21600" y="20754"/>
                    <a:pt x="12901" y="21369"/>
                    <a:pt x="10272" y="18663"/>
                  </a:cubicBezTo>
                </a:path>
              </a:pathLst>
            </a:custGeom>
            <a:solidFill>
              <a:schemeClr val="accent4">
                <a:lumMod val="75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38" name="Shape 29"/>
            <p:cNvSpPr/>
            <p:nvPr/>
          </p:nvSpPr>
          <p:spPr>
            <a:xfrm>
              <a:off x="9083392" y="1276314"/>
              <a:ext cx="1546087" cy="1452194"/>
            </a:xfrm>
            <a:custGeom>
              <a:avLst/>
              <a:gdLst/>
              <a:ahLst/>
              <a:cxnLst>
                <a:cxn ang="0">
                  <a:pos x="wd2" y="hd2"/>
                </a:cxn>
                <a:cxn ang="5400000">
                  <a:pos x="wd2" y="hd2"/>
                </a:cxn>
                <a:cxn ang="10800000">
                  <a:pos x="wd2" y="hd2"/>
                </a:cxn>
                <a:cxn ang="16200000">
                  <a:pos x="wd2" y="hd2"/>
                </a:cxn>
              </a:cxnLst>
              <a:rect l="0" t="0" r="r" b="b"/>
              <a:pathLst>
                <a:path w="21600" h="20995" extrusionOk="0">
                  <a:moveTo>
                    <a:pt x="19749" y="9945"/>
                  </a:moveTo>
                  <a:lnTo>
                    <a:pt x="19749" y="8970"/>
                  </a:lnTo>
                  <a:cubicBezTo>
                    <a:pt x="19749" y="4016"/>
                    <a:pt x="15742" y="0"/>
                    <a:pt x="10800" y="0"/>
                  </a:cubicBezTo>
                  <a:lnTo>
                    <a:pt x="9808" y="221"/>
                  </a:lnTo>
                  <a:cubicBezTo>
                    <a:pt x="3703" y="-530"/>
                    <a:pt x="1851" y="4016"/>
                    <a:pt x="1851" y="8970"/>
                  </a:cubicBezTo>
                  <a:lnTo>
                    <a:pt x="1851" y="9945"/>
                  </a:lnTo>
                  <a:cubicBezTo>
                    <a:pt x="829" y="9945"/>
                    <a:pt x="0" y="10803"/>
                    <a:pt x="0" y="11861"/>
                  </a:cubicBezTo>
                  <a:lnTo>
                    <a:pt x="0" y="12044"/>
                  </a:lnTo>
                  <a:cubicBezTo>
                    <a:pt x="0" y="13101"/>
                    <a:pt x="829" y="13959"/>
                    <a:pt x="1851" y="13959"/>
                  </a:cubicBezTo>
                  <a:cubicBezTo>
                    <a:pt x="1913" y="13959"/>
                    <a:pt x="1975" y="13956"/>
                    <a:pt x="2035" y="13950"/>
                  </a:cubicBezTo>
                  <a:cubicBezTo>
                    <a:pt x="3483" y="19175"/>
                    <a:pt x="7763" y="21070"/>
                    <a:pt x="10924" y="20993"/>
                  </a:cubicBezTo>
                  <a:cubicBezTo>
                    <a:pt x="13486" y="21070"/>
                    <a:pt x="17971" y="18743"/>
                    <a:pt x="19535" y="13945"/>
                  </a:cubicBezTo>
                  <a:cubicBezTo>
                    <a:pt x="19605" y="13954"/>
                    <a:pt x="19676" y="13959"/>
                    <a:pt x="19749" y="13959"/>
                  </a:cubicBezTo>
                  <a:cubicBezTo>
                    <a:pt x="20771" y="13959"/>
                    <a:pt x="21600" y="13101"/>
                    <a:pt x="21600" y="12044"/>
                  </a:cubicBezTo>
                  <a:lnTo>
                    <a:pt x="21600" y="11861"/>
                  </a:lnTo>
                  <a:cubicBezTo>
                    <a:pt x="21600" y="10803"/>
                    <a:pt x="20771" y="9945"/>
                    <a:pt x="19749" y="9945"/>
                  </a:cubicBezTo>
                  <a:close/>
                </a:path>
              </a:pathLst>
            </a:custGeom>
            <a:solidFill>
              <a:schemeClr val="accent4">
                <a:lumMod val="40000"/>
                <a:lumOff val="6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39" name="Shape 30"/>
            <p:cNvSpPr/>
            <p:nvPr/>
          </p:nvSpPr>
          <p:spPr>
            <a:xfrm>
              <a:off x="9656041" y="2417461"/>
              <a:ext cx="421892" cy="127617"/>
            </a:xfrm>
            <a:custGeom>
              <a:avLst/>
              <a:gdLst/>
              <a:ahLst/>
              <a:cxnLst>
                <a:cxn ang="0">
                  <a:pos x="wd2" y="hd2"/>
                </a:cxn>
                <a:cxn ang="5400000">
                  <a:pos x="wd2" y="hd2"/>
                </a:cxn>
                <a:cxn ang="10800000">
                  <a:pos x="wd2" y="hd2"/>
                </a:cxn>
                <a:cxn ang="16200000">
                  <a:pos x="wd2" y="hd2"/>
                </a:cxn>
              </a:cxnLst>
              <a:rect l="0" t="0" r="r" b="b"/>
              <a:pathLst>
                <a:path w="21600" h="21437" extrusionOk="0">
                  <a:moveTo>
                    <a:pt x="10766" y="8108"/>
                  </a:moveTo>
                  <a:cubicBezTo>
                    <a:pt x="9281" y="4499"/>
                    <a:pt x="1" y="0"/>
                    <a:pt x="0" y="0"/>
                  </a:cubicBezTo>
                  <a:lnTo>
                    <a:pt x="0" y="0"/>
                  </a:lnTo>
                  <a:lnTo>
                    <a:pt x="0" y="0"/>
                  </a:lnTo>
                  <a:lnTo>
                    <a:pt x="0" y="0"/>
                  </a:lnTo>
                  <a:lnTo>
                    <a:pt x="0" y="0"/>
                  </a:lnTo>
                  <a:cubicBezTo>
                    <a:pt x="0" y="1"/>
                    <a:pt x="168" y="1286"/>
                    <a:pt x="581" y="3242"/>
                  </a:cubicBezTo>
                  <a:cubicBezTo>
                    <a:pt x="780" y="4250"/>
                    <a:pt x="1048" y="5382"/>
                    <a:pt x="1372" y="6652"/>
                  </a:cubicBezTo>
                  <a:cubicBezTo>
                    <a:pt x="1710" y="7843"/>
                    <a:pt x="2078" y="9313"/>
                    <a:pt x="2546" y="10610"/>
                  </a:cubicBezTo>
                  <a:cubicBezTo>
                    <a:pt x="2781" y="11270"/>
                    <a:pt x="3025" y="11957"/>
                    <a:pt x="3278" y="12668"/>
                  </a:cubicBezTo>
                  <a:cubicBezTo>
                    <a:pt x="3542" y="13324"/>
                    <a:pt x="3828" y="13938"/>
                    <a:pt x="4118" y="14607"/>
                  </a:cubicBezTo>
                  <a:cubicBezTo>
                    <a:pt x="4691" y="15999"/>
                    <a:pt x="5374" y="16975"/>
                    <a:pt x="6063" y="18146"/>
                  </a:cubicBezTo>
                  <a:cubicBezTo>
                    <a:pt x="6422" y="18610"/>
                    <a:pt x="6793" y="19038"/>
                    <a:pt x="7170" y="19469"/>
                  </a:cubicBezTo>
                  <a:cubicBezTo>
                    <a:pt x="7542" y="19959"/>
                    <a:pt x="7933" y="20291"/>
                    <a:pt x="8336" y="20504"/>
                  </a:cubicBezTo>
                  <a:cubicBezTo>
                    <a:pt x="8736" y="20753"/>
                    <a:pt x="9139" y="21049"/>
                    <a:pt x="9548" y="21249"/>
                  </a:cubicBezTo>
                  <a:lnTo>
                    <a:pt x="10791" y="21400"/>
                  </a:lnTo>
                  <a:cubicBezTo>
                    <a:pt x="11624" y="21600"/>
                    <a:pt x="12447" y="20957"/>
                    <a:pt x="13253" y="20576"/>
                  </a:cubicBezTo>
                  <a:cubicBezTo>
                    <a:pt x="13662" y="20453"/>
                    <a:pt x="14038" y="19871"/>
                    <a:pt x="14419" y="19477"/>
                  </a:cubicBezTo>
                  <a:cubicBezTo>
                    <a:pt x="14798" y="19044"/>
                    <a:pt x="15171" y="18627"/>
                    <a:pt x="15532" y="18163"/>
                  </a:cubicBezTo>
                  <a:cubicBezTo>
                    <a:pt x="16237" y="17113"/>
                    <a:pt x="16872" y="15745"/>
                    <a:pt x="17478" y="14578"/>
                  </a:cubicBezTo>
                  <a:cubicBezTo>
                    <a:pt x="18085" y="13406"/>
                    <a:pt x="18557" y="11741"/>
                    <a:pt x="19026" y="10460"/>
                  </a:cubicBezTo>
                  <a:cubicBezTo>
                    <a:pt x="19484" y="9112"/>
                    <a:pt x="19894" y="7873"/>
                    <a:pt x="20190" y="6495"/>
                  </a:cubicBezTo>
                  <a:cubicBezTo>
                    <a:pt x="20509" y="5220"/>
                    <a:pt x="20763" y="4032"/>
                    <a:pt x="20974" y="3080"/>
                  </a:cubicBezTo>
                  <a:cubicBezTo>
                    <a:pt x="21393" y="1163"/>
                    <a:pt x="21600" y="0"/>
                    <a:pt x="21600" y="0"/>
                  </a:cubicBezTo>
                  <a:cubicBezTo>
                    <a:pt x="12241" y="3397"/>
                    <a:pt x="10766" y="8108"/>
                    <a:pt x="10766" y="8108"/>
                  </a:cubicBezTo>
                  <a:close/>
                </a:path>
              </a:pathLst>
            </a:custGeom>
            <a:solidFill>
              <a:schemeClr val="accent5">
                <a:lumMod val="75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40" name="Shape 31"/>
            <p:cNvSpPr/>
            <p:nvPr/>
          </p:nvSpPr>
          <p:spPr>
            <a:xfrm>
              <a:off x="9075093" y="977541"/>
              <a:ext cx="1569219" cy="102495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35" y="0"/>
                    <a:pt x="0" y="6910"/>
                    <a:pt x="0" y="15432"/>
                  </a:cubicBezTo>
                  <a:lnTo>
                    <a:pt x="0" y="16104"/>
                  </a:lnTo>
                  <a:cubicBezTo>
                    <a:pt x="0" y="17735"/>
                    <a:pt x="180" y="19304"/>
                    <a:pt x="509" y="20779"/>
                  </a:cubicBezTo>
                  <a:lnTo>
                    <a:pt x="507" y="20801"/>
                  </a:lnTo>
                  <a:cubicBezTo>
                    <a:pt x="507" y="20801"/>
                    <a:pt x="510" y="20802"/>
                    <a:pt x="514" y="20804"/>
                  </a:cubicBezTo>
                  <a:cubicBezTo>
                    <a:pt x="574" y="21072"/>
                    <a:pt x="638" y="21338"/>
                    <a:pt x="707" y="21600"/>
                  </a:cubicBezTo>
                  <a:cubicBezTo>
                    <a:pt x="919" y="21283"/>
                    <a:pt x="1181" y="21045"/>
                    <a:pt x="1473" y="20914"/>
                  </a:cubicBezTo>
                  <a:cubicBezTo>
                    <a:pt x="1731" y="20911"/>
                    <a:pt x="2025" y="20881"/>
                    <a:pt x="2331" y="20801"/>
                  </a:cubicBezTo>
                  <a:cubicBezTo>
                    <a:pt x="3308" y="20547"/>
                    <a:pt x="4481" y="11869"/>
                    <a:pt x="4481" y="11869"/>
                  </a:cubicBezTo>
                  <a:cubicBezTo>
                    <a:pt x="4481" y="11869"/>
                    <a:pt x="4220" y="16458"/>
                    <a:pt x="4155" y="18153"/>
                  </a:cubicBezTo>
                  <a:lnTo>
                    <a:pt x="7933" y="17654"/>
                  </a:lnTo>
                  <a:lnTo>
                    <a:pt x="8112" y="10673"/>
                  </a:lnTo>
                  <a:lnTo>
                    <a:pt x="8414" y="17554"/>
                  </a:lnTo>
                  <a:lnTo>
                    <a:pt x="13796" y="17381"/>
                  </a:lnTo>
                  <a:lnTo>
                    <a:pt x="14188" y="10772"/>
                  </a:lnTo>
                  <a:lnTo>
                    <a:pt x="14578" y="17455"/>
                  </a:lnTo>
                  <a:cubicBezTo>
                    <a:pt x="14578" y="17455"/>
                    <a:pt x="17380" y="17854"/>
                    <a:pt x="17771" y="17953"/>
                  </a:cubicBezTo>
                  <a:lnTo>
                    <a:pt x="17793" y="12168"/>
                  </a:lnTo>
                  <a:cubicBezTo>
                    <a:pt x="17793" y="12168"/>
                    <a:pt x="18400" y="19833"/>
                    <a:pt x="19616" y="20801"/>
                  </a:cubicBezTo>
                  <a:lnTo>
                    <a:pt x="19616" y="20801"/>
                  </a:lnTo>
                  <a:lnTo>
                    <a:pt x="19616" y="20801"/>
                  </a:lnTo>
                  <a:cubicBezTo>
                    <a:pt x="20113" y="20801"/>
                    <a:pt x="20563" y="21107"/>
                    <a:pt x="20892" y="21600"/>
                  </a:cubicBezTo>
                  <a:cubicBezTo>
                    <a:pt x="21348" y="19892"/>
                    <a:pt x="21600" y="18041"/>
                    <a:pt x="21600" y="16104"/>
                  </a:cubicBezTo>
                  <a:lnTo>
                    <a:pt x="21600" y="15432"/>
                  </a:lnTo>
                  <a:cubicBezTo>
                    <a:pt x="21600" y="6910"/>
                    <a:pt x="16764" y="0"/>
                    <a:pt x="10800" y="0"/>
                  </a:cubicBezTo>
                  <a:close/>
                </a:path>
              </a:pathLst>
            </a:custGeom>
            <a:solidFill>
              <a:schemeClr val="accent4"/>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41" name="Shape 32"/>
            <p:cNvSpPr/>
            <p:nvPr/>
          </p:nvSpPr>
          <p:spPr>
            <a:xfrm>
              <a:off x="9519103" y="1915356"/>
              <a:ext cx="205146" cy="193544"/>
            </a:xfrm>
            <a:custGeom>
              <a:avLst/>
              <a:gdLst/>
              <a:ahLst/>
              <a:cxnLst>
                <a:cxn ang="0">
                  <a:pos x="wd2" y="hd2"/>
                </a:cxn>
                <a:cxn ang="5400000">
                  <a:pos x="wd2" y="hd2"/>
                </a:cxn>
                <a:cxn ang="10800000">
                  <a:pos x="wd2" y="hd2"/>
                </a:cxn>
                <a:cxn ang="16200000">
                  <a:pos x="wd2" y="hd2"/>
                </a:cxn>
              </a:cxnLst>
              <a:rect l="0" t="0" r="r" b="b"/>
              <a:pathLst>
                <a:path w="21600" h="20924" extrusionOk="0">
                  <a:moveTo>
                    <a:pt x="13609" y="1594"/>
                  </a:moveTo>
                  <a:cubicBezTo>
                    <a:pt x="13540" y="1594"/>
                    <a:pt x="13475" y="1617"/>
                    <a:pt x="13406" y="1619"/>
                  </a:cubicBezTo>
                  <a:cubicBezTo>
                    <a:pt x="12443" y="1218"/>
                    <a:pt x="7506" y="-676"/>
                    <a:pt x="2135" y="254"/>
                  </a:cubicBezTo>
                  <a:cubicBezTo>
                    <a:pt x="2135" y="254"/>
                    <a:pt x="3701" y="1007"/>
                    <a:pt x="6434" y="2246"/>
                  </a:cubicBezTo>
                  <a:cubicBezTo>
                    <a:pt x="6434" y="2246"/>
                    <a:pt x="4421" y="4059"/>
                    <a:pt x="0" y="5848"/>
                  </a:cubicBezTo>
                  <a:cubicBezTo>
                    <a:pt x="0" y="5848"/>
                    <a:pt x="2482" y="5028"/>
                    <a:pt x="7317" y="5367"/>
                  </a:cubicBezTo>
                  <a:cubicBezTo>
                    <a:pt x="6268" y="7002"/>
                    <a:pt x="5619" y="9030"/>
                    <a:pt x="5619" y="11259"/>
                  </a:cubicBezTo>
                  <a:cubicBezTo>
                    <a:pt x="5619" y="16597"/>
                    <a:pt x="9196" y="20924"/>
                    <a:pt x="13609" y="20924"/>
                  </a:cubicBezTo>
                  <a:cubicBezTo>
                    <a:pt x="18023" y="20924"/>
                    <a:pt x="21600" y="16597"/>
                    <a:pt x="21600" y="11259"/>
                  </a:cubicBezTo>
                  <a:cubicBezTo>
                    <a:pt x="21600" y="5921"/>
                    <a:pt x="18023" y="1594"/>
                    <a:pt x="13609" y="1594"/>
                  </a:cubicBezTo>
                  <a:close/>
                </a:path>
              </a:pathLst>
            </a:custGeom>
            <a:solidFill>
              <a:schemeClr val="bg2">
                <a:lumMod val="5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42" name="Shape 33"/>
            <p:cNvSpPr/>
            <p:nvPr/>
          </p:nvSpPr>
          <p:spPr>
            <a:xfrm>
              <a:off x="9975562" y="1915356"/>
              <a:ext cx="205146" cy="193544"/>
            </a:xfrm>
            <a:custGeom>
              <a:avLst/>
              <a:gdLst/>
              <a:ahLst/>
              <a:cxnLst>
                <a:cxn ang="0">
                  <a:pos x="wd2" y="hd2"/>
                </a:cxn>
                <a:cxn ang="5400000">
                  <a:pos x="wd2" y="hd2"/>
                </a:cxn>
                <a:cxn ang="10800000">
                  <a:pos x="wd2" y="hd2"/>
                </a:cxn>
                <a:cxn ang="16200000">
                  <a:pos x="wd2" y="hd2"/>
                </a:cxn>
              </a:cxnLst>
              <a:rect l="0" t="0" r="r" b="b"/>
              <a:pathLst>
                <a:path w="21600" h="20924" extrusionOk="0">
                  <a:moveTo>
                    <a:pt x="7991" y="1594"/>
                  </a:moveTo>
                  <a:cubicBezTo>
                    <a:pt x="8060" y="1594"/>
                    <a:pt x="8125" y="1617"/>
                    <a:pt x="8194" y="1619"/>
                  </a:cubicBezTo>
                  <a:cubicBezTo>
                    <a:pt x="9157" y="1218"/>
                    <a:pt x="14094" y="-676"/>
                    <a:pt x="19465" y="254"/>
                  </a:cubicBezTo>
                  <a:cubicBezTo>
                    <a:pt x="19465" y="254"/>
                    <a:pt x="17899" y="1007"/>
                    <a:pt x="15166" y="2246"/>
                  </a:cubicBezTo>
                  <a:cubicBezTo>
                    <a:pt x="15166" y="2246"/>
                    <a:pt x="17179" y="4059"/>
                    <a:pt x="21600" y="5848"/>
                  </a:cubicBezTo>
                  <a:cubicBezTo>
                    <a:pt x="21600" y="5848"/>
                    <a:pt x="19118" y="5028"/>
                    <a:pt x="14283" y="5367"/>
                  </a:cubicBezTo>
                  <a:cubicBezTo>
                    <a:pt x="15332" y="7002"/>
                    <a:pt x="15981" y="9030"/>
                    <a:pt x="15981" y="11259"/>
                  </a:cubicBezTo>
                  <a:cubicBezTo>
                    <a:pt x="15981" y="16597"/>
                    <a:pt x="12404" y="20924"/>
                    <a:pt x="7991" y="20924"/>
                  </a:cubicBezTo>
                  <a:cubicBezTo>
                    <a:pt x="3577" y="20924"/>
                    <a:pt x="0" y="16597"/>
                    <a:pt x="0" y="11259"/>
                  </a:cubicBezTo>
                  <a:cubicBezTo>
                    <a:pt x="0" y="5921"/>
                    <a:pt x="3577" y="1594"/>
                    <a:pt x="7991" y="1594"/>
                  </a:cubicBezTo>
                  <a:close/>
                </a:path>
              </a:pathLst>
            </a:custGeom>
            <a:solidFill>
              <a:schemeClr val="bg2">
                <a:lumMod val="5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43" name="Shape 34"/>
            <p:cNvSpPr/>
            <p:nvPr/>
          </p:nvSpPr>
          <p:spPr>
            <a:xfrm>
              <a:off x="9747333" y="2205830"/>
              <a:ext cx="224193" cy="85133"/>
            </a:xfrm>
            <a:custGeom>
              <a:avLst/>
              <a:gdLst/>
              <a:ahLst/>
              <a:cxnLst>
                <a:cxn ang="0">
                  <a:pos x="wd2" y="hd2"/>
                </a:cxn>
                <a:cxn ang="5400000">
                  <a:pos x="wd2" y="hd2"/>
                </a:cxn>
                <a:cxn ang="10800000">
                  <a:pos x="wd2" y="hd2"/>
                </a:cxn>
                <a:cxn ang="16200000">
                  <a:pos x="wd2" y="hd2"/>
                </a:cxn>
              </a:cxnLst>
              <a:rect l="0" t="0" r="r" b="b"/>
              <a:pathLst>
                <a:path w="21600" h="21467" extrusionOk="0">
                  <a:moveTo>
                    <a:pt x="20469" y="1076"/>
                  </a:moveTo>
                  <a:cubicBezTo>
                    <a:pt x="19770" y="1728"/>
                    <a:pt x="18914" y="3034"/>
                    <a:pt x="17837" y="3942"/>
                  </a:cubicBezTo>
                  <a:cubicBezTo>
                    <a:pt x="17300" y="4386"/>
                    <a:pt x="16786" y="5139"/>
                    <a:pt x="16205" y="5509"/>
                  </a:cubicBezTo>
                  <a:cubicBezTo>
                    <a:pt x="15625" y="5852"/>
                    <a:pt x="15064" y="6458"/>
                    <a:pt x="14478" y="6787"/>
                  </a:cubicBezTo>
                  <a:cubicBezTo>
                    <a:pt x="13879" y="6915"/>
                    <a:pt x="13314" y="7514"/>
                    <a:pt x="12717" y="7521"/>
                  </a:cubicBezTo>
                  <a:cubicBezTo>
                    <a:pt x="12124" y="7595"/>
                    <a:pt x="11540" y="7877"/>
                    <a:pt x="10939" y="7662"/>
                  </a:cubicBezTo>
                  <a:cubicBezTo>
                    <a:pt x="10343" y="7796"/>
                    <a:pt x="9741" y="7393"/>
                    <a:pt x="9129" y="7298"/>
                  </a:cubicBezTo>
                  <a:cubicBezTo>
                    <a:pt x="8525" y="6989"/>
                    <a:pt x="7906" y="6747"/>
                    <a:pt x="7299" y="6337"/>
                  </a:cubicBezTo>
                  <a:cubicBezTo>
                    <a:pt x="6076" y="5597"/>
                    <a:pt x="4896" y="4480"/>
                    <a:pt x="3804" y="3605"/>
                  </a:cubicBezTo>
                  <a:cubicBezTo>
                    <a:pt x="1521" y="1446"/>
                    <a:pt x="0" y="0"/>
                    <a:pt x="0" y="0"/>
                  </a:cubicBezTo>
                  <a:cubicBezTo>
                    <a:pt x="0" y="0"/>
                    <a:pt x="360" y="4715"/>
                    <a:pt x="2036" y="9983"/>
                  </a:cubicBezTo>
                  <a:cubicBezTo>
                    <a:pt x="2868" y="12606"/>
                    <a:pt x="4004" y="15425"/>
                    <a:pt x="5508" y="17577"/>
                  </a:cubicBezTo>
                  <a:cubicBezTo>
                    <a:pt x="6243" y="18688"/>
                    <a:pt x="7091" y="19582"/>
                    <a:pt x="7970" y="20295"/>
                  </a:cubicBezTo>
                  <a:cubicBezTo>
                    <a:pt x="8875" y="20887"/>
                    <a:pt x="9805" y="21452"/>
                    <a:pt x="10785" y="21425"/>
                  </a:cubicBezTo>
                  <a:cubicBezTo>
                    <a:pt x="11754" y="21600"/>
                    <a:pt x="12720" y="21210"/>
                    <a:pt x="13651" y="20658"/>
                  </a:cubicBezTo>
                  <a:cubicBezTo>
                    <a:pt x="14596" y="20275"/>
                    <a:pt x="15416" y="18997"/>
                    <a:pt x="16226" y="18116"/>
                  </a:cubicBezTo>
                  <a:cubicBezTo>
                    <a:pt x="17005" y="17053"/>
                    <a:pt x="17644" y="15593"/>
                    <a:pt x="18264" y="14368"/>
                  </a:cubicBezTo>
                  <a:cubicBezTo>
                    <a:pt x="18883" y="13131"/>
                    <a:pt x="19282" y="11469"/>
                    <a:pt x="19706" y="10158"/>
                  </a:cubicBezTo>
                  <a:cubicBezTo>
                    <a:pt x="20582" y="7595"/>
                    <a:pt x="20929" y="4749"/>
                    <a:pt x="21230" y="2960"/>
                  </a:cubicBezTo>
                  <a:cubicBezTo>
                    <a:pt x="21500" y="1103"/>
                    <a:pt x="21600" y="0"/>
                    <a:pt x="21600" y="0"/>
                  </a:cubicBezTo>
                  <a:cubicBezTo>
                    <a:pt x="21600" y="0"/>
                    <a:pt x="21155" y="363"/>
                    <a:pt x="20469" y="1076"/>
                  </a:cubicBezTo>
                  <a:close/>
                </a:path>
              </a:pathLst>
            </a:custGeom>
            <a:solidFill>
              <a:schemeClr val="accent4">
                <a:lumMod val="60000"/>
                <a:lumOff val="4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44" name="Shape 35"/>
            <p:cNvSpPr/>
            <p:nvPr/>
          </p:nvSpPr>
          <p:spPr>
            <a:xfrm>
              <a:off x="9145636" y="2068892"/>
              <a:ext cx="46284" cy="85328"/>
            </a:xfrm>
            <a:custGeom>
              <a:avLst/>
              <a:gdLst/>
              <a:ahLst/>
              <a:cxnLst>
                <a:cxn ang="0">
                  <a:pos x="wd2" y="hd2"/>
                </a:cxn>
                <a:cxn ang="5400000">
                  <a:pos x="wd2" y="hd2"/>
                </a:cxn>
                <a:cxn ang="10800000">
                  <a:pos x="wd2" y="hd2"/>
                </a:cxn>
                <a:cxn ang="16200000">
                  <a:pos x="wd2" y="hd2"/>
                </a:cxn>
              </a:cxnLst>
              <a:rect l="0" t="0" r="r" b="b"/>
              <a:pathLst>
                <a:path w="21437" h="21569" extrusionOk="0">
                  <a:moveTo>
                    <a:pt x="19214" y="17209"/>
                  </a:moveTo>
                  <a:cubicBezTo>
                    <a:pt x="18925" y="16637"/>
                    <a:pt x="18604" y="16052"/>
                    <a:pt x="18213" y="15505"/>
                  </a:cubicBezTo>
                  <a:cubicBezTo>
                    <a:pt x="17978" y="14920"/>
                    <a:pt x="17704" y="14352"/>
                    <a:pt x="17336" y="13826"/>
                  </a:cubicBezTo>
                  <a:cubicBezTo>
                    <a:pt x="17070" y="13280"/>
                    <a:pt x="16976" y="12741"/>
                    <a:pt x="16600" y="12259"/>
                  </a:cubicBezTo>
                  <a:cubicBezTo>
                    <a:pt x="16561" y="11742"/>
                    <a:pt x="16170" y="11285"/>
                    <a:pt x="16100" y="10798"/>
                  </a:cubicBezTo>
                  <a:cubicBezTo>
                    <a:pt x="15411" y="8974"/>
                    <a:pt x="15067" y="6770"/>
                    <a:pt x="15020" y="4404"/>
                  </a:cubicBezTo>
                  <a:cubicBezTo>
                    <a:pt x="15074" y="1760"/>
                    <a:pt x="15113" y="0"/>
                    <a:pt x="15113" y="0"/>
                  </a:cubicBezTo>
                  <a:cubicBezTo>
                    <a:pt x="15113" y="0"/>
                    <a:pt x="11028" y="111"/>
                    <a:pt x="6951" y="2037"/>
                  </a:cubicBezTo>
                  <a:cubicBezTo>
                    <a:pt x="4791" y="2943"/>
                    <a:pt x="2866" y="4365"/>
                    <a:pt x="1449" y="6155"/>
                  </a:cubicBezTo>
                  <a:cubicBezTo>
                    <a:pt x="878" y="7077"/>
                    <a:pt x="236" y="8056"/>
                    <a:pt x="150" y="9128"/>
                  </a:cubicBezTo>
                  <a:cubicBezTo>
                    <a:pt x="-163" y="10187"/>
                    <a:pt x="72" y="11281"/>
                    <a:pt x="338" y="12365"/>
                  </a:cubicBezTo>
                  <a:cubicBezTo>
                    <a:pt x="690" y="13437"/>
                    <a:pt x="1418" y="14458"/>
                    <a:pt x="2169" y="15424"/>
                  </a:cubicBezTo>
                  <a:cubicBezTo>
                    <a:pt x="3100" y="16316"/>
                    <a:pt x="4110" y="17188"/>
                    <a:pt x="5245" y="17901"/>
                  </a:cubicBezTo>
                  <a:cubicBezTo>
                    <a:pt x="6450" y="18580"/>
                    <a:pt x="7702" y="19174"/>
                    <a:pt x="8900" y="19691"/>
                  </a:cubicBezTo>
                  <a:cubicBezTo>
                    <a:pt x="10183" y="20143"/>
                    <a:pt x="11513" y="20472"/>
                    <a:pt x="12711" y="20759"/>
                  </a:cubicBezTo>
                  <a:cubicBezTo>
                    <a:pt x="15004" y="21408"/>
                    <a:pt x="17391" y="21442"/>
                    <a:pt x="18909" y="21545"/>
                  </a:cubicBezTo>
                  <a:cubicBezTo>
                    <a:pt x="20490" y="21600"/>
                    <a:pt x="21437" y="21545"/>
                    <a:pt x="21437" y="21545"/>
                  </a:cubicBezTo>
                  <a:cubicBezTo>
                    <a:pt x="21437" y="21545"/>
                    <a:pt x="21265" y="20994"/>
                    <a:pt x="20881" y="20178"/>
                  </a:cubicBezTo>
                  <a:cubicBezTo>
                    <a:pt x="20560" y="19345"/>
                    <a:pt x="19762" y="18358"/>
                    <a:pt x="19214" y="17209"/>
                  </a:cubicBezTo>
                  <a:close/>
                </a:path>
              </a:pathLst>
            </a:custGeom>
            <a:solidFill>
              <a:schemeClr val="accent4">
                <a:lumMod val="60000"/>
                <a:lumOff val="4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grpSp>
      <p:sp>
        <p:nvSpPr>
          <p:cNvPr id="45" name="Rectangle 44"/>
          <p:cNvSpPr/>
          <p:nvPr/>
        </p:nvSpPr>
        <p:spPr>
          <a:xfrm>
            <a:off x="12847565" y="5397852"/>
            <a:ext cx="817880" cy="860425"/>
          </a:xfrm>
          <a:prstGeom prst="rect">
            <a:avLst/>
          </a:prstGeom>
        </p:spPr>
        <p:txBody>
          <a:bodyPr wrap="none" anchor="ctr">
            <a:spAutoFit/>
          </a:bodyPr>
          <a:lstStyle/>
          <a:p>
            <a:pPr algn="ctr"/>
            <a:r>
              <a:rPr lang="en-US" sz="5000" dirty="0">
                <a:solidFill>
                  <a:srgbClr val="FEFEFE"/>
                </a:solidFill>
                <a:latin typeface="FontAwesome" pitchFamily="2" charset="0"/>
              </a:rPr>
              <a:t></a:t>
            </a:r>
          </a:p>
        </p:txBody>
      </p:sp>
      <p:sp>
        <p:nvSpPr>
          <p:cNvPr id="46" name="Rectangle 45"/>
          <p:cNvSpPr/>
          <p:nvPr/>
        </p:nvSpPr>
        <p:spPr>
          <a:xfrm>
            <a:off x="6426407" y="5424677"/>
            <a:ext cx="640080" cy="645160"/>
          </a:xfrm>
          <a:prstGeom prst="rect">
            <a:avLst/>
          </a:prstGeom>
        </p:spPr>
        <p:txBody>
          <a:bodyPr wrap="none" anchor="ctr">
            <a:spAutoFit/>
          </a:bodyPr>
          <a:lstStyle/>
          <a:p>
            <a:pPr algn="ctr"/>
            <a:r>
              <a:rPr lang="en-US" sz="3600" dirty="0">
                <a:solidFill>
                  <a:srgbClr val="FEFEFE"/>
                </a:solidFill>
                <a:latin typeface="FontAwesome" pitchFamily="2" charset="0"/>
              </a:rPr>
              <a:t></a:t>
            </a:r>
          </a:p>
        </p:txBody>
      </p:sp>
      <p:sp>
        <p:nvSpPr>
          <p:cNvPr id="47" name="Rectangle 46"/>
          <p:cNvSpPr/>
          <p:nvPr/>
        </p:nvSpPr>
        <p:spPr>
          <a:xfrm>
            <a:off x="10255276" y="4873828"/>
            <a:ext cx="944880" cy="1014730"/>
          </a:xfrm>
          <a:prstGeom prst="rect">
            <a:avLst/>
          </a:prstGeom>
        </p:spPr>
        <p:txBody>
          <a:bodyPr wrap="none" anchor="ctr">
            <a:spAutoFit/>
          </a:bodyPr>
          <a:lstStyle/>
          <a:p>
            <a:pPr algn="ctr"/>
            <a:r>
              <a:rPr lang="en-US" sz="6000" dirty="0">
                <a:solidFill>
                  <a:srgbClr val="FEFEFE"/>
                </a:solidFill>
                <a:latin typeface="FontAwesome" pitchFamily="2" charset="0"/>
              </a:rPr>
              <a:t></a:t>
            </a:r>
            <a:endParaRPr lang="en-US" sz="6000" dirty="0">
              <a:solidFill>
                <a:srgbClr val="FEFEFE"/>
              </a:solidFill>
            </a:endParaRPr>
          </a:p>
        </p:txBody>
      </p:sp>
      <p:sp>
        <p:nvSpPr>
          <p:cNvPr id="48" name="Rectangle 47"/>
          <p:cNvSpPr/>
          <p:nvPr/>
        </p:nvSpPr>
        <p:spPr>
          <a:xfrm>
            <a:off x="8104032" y="3694257"/>
            <a:ext cx="944880" cy="1014730"/>
          </a:xfrm>
          <a:prstGeom prst="rect">
            <a:avLst/>
          </a:prstGeom>
        </p:spPr>
        <p:txBody>
          <a:bodyPr wrap="none" anchor="ctr">
            <a:spAutoFit/>
          </a:bodyPr>
          <a:lstStyle/>
          <a:p>
            <a:pPr algn="ctr"/>
            <a:r>
              <a:rPr lang="en-US" sz="6000">
                <a:solidFill>
                  <a:srgbClr val="FEFEFE"/>
                </a:solidFill>
                <a:latin typeface="FontAwesome" pitchFamily="2" charset="0"/>
              </a:rPr>
              <a:t></a:t>
            </a:r>
            <a:endParaRPr lang="en-US" sz="6000">
              <a:solidFill>
                <a:srgbClr val="FEFEFE"/>
              </a:solidFill>
            </a:endParaRPr>
          </a:p>
        </p:txBody>
      </p:sp>
      <p:sp>
        <p:nvSpPr>
          <p:cNvPr id="50" name="TextBox 49"/>
          <p:cNvSpPr txBox="1"/>
          <p:nvPr/>
        </p:nvSpPr>
        <p:spPr>
          <a:xfrm>
            <a:off x="3899794" y="11864172"/>
            <a:ext cx="16582061" cy="706755"/>
          </a:xfrm>
          <a:prstGeom prst="rect">
            <a:avLst/>
          </a:prstGeom>
          <a:noFill/>
        </p:spPr>
        <p:txBody>
          <a:bodyPr wrap="square" numCol="1" spcCol="457200" rtlCol="0">
            <a:spAutoFit/>
          </a:bodyPr>
          <a:lstStyle/>
          <a:p>
            <a:pPr algn="ctr"/>
            <a:r>
              <a:rPr lang="en-US" sz="2000" dirty="0">
                <a:solidFill>
                  <a:schemeClr val="bg2"/>
                </a:solidFill>
                <a:latin typeface="Montserrat" charset="0"/>
                <a:ea typeface="Montserrat" charset="0"/>
                <a:cs typeface="Montserrat" charset="0"/>
              </a:rPr>
              <a:t>Lesser first day kind god us earth. The divide firmament signs doesn't seasons heaven spirit </a:t>
            </a:r>
            <a:r>
              <a:rPr lang="en-US" sz="2000" dirty="0" smtClean="0">
                <a:solidFill>
                  <a:schemeClr val="bg2"/>
                </a:solidFill>
                <a:latin typeface="Montserrat" charset="0"/>
                <a:ea typeface="Montserrat" charset="0"/>
                <a:cs typeface="Montserrat" charset="0"/>
              </a:rPr>
              <a:t>open. The </a:t>
            </a:r>
            <a:r>
              <a:rPr lang="en-US" sz="2000" dirty="0">
                <a:solidFill>
                  <a:schemeClr val="bg2"/>
                </a:solidFill>
                <a:latin typeface="Montserrat" charset="0"/>
                <a:ea typeface="Montserrat" charset="0"/>
                <a:cs typeface="Montserrat" charset="0"/>
              </a:rPr>
              <a:t>divide firmament signs doesn't seasons heaven spirit open gathered heaven without them </a:t>
            </a:r>
            <a:r>
              <a:rPr lang="en-US" sz="2000" dirty="0" smtClean="0">
                <a:solidFill>
                  <a:schemeClr val="bg2"/>
                </a:solidFill>
                <a:latin typeface="Montserrat" charset="0"/>
                <a:ea typeface="Montserrat" charset="0"/>
                <a:cs typeface="Montserrat" charset="0"/>
              </a:rPr>
              <a:t>air.</a:t>
            </a:r>
            <a:endParaRPr lang="en-US" sz="2000" dirty="0">
              <a:solidFill>
                <a:schemeClr val="bg2"/>
              </a:solidFill>
              <a:latin typeface="Montserrat" charset="0"/>
              <a:ea typeface="Montserrat" charset="0"/>
              <a:cs typeface="Montserrat" charset="0"/>
            </a:endParaRPr>
          </a:p>
        </p:txBody>
      </p:sp>
      <p:sp>
        <p:nvSpPr>
          <p:cNvPr id="51" name="TextBox 50"/>
          <p:cNvSpPr txBox="1"/>
          <p:nvPr/>
        </p:nvSpPr>
        <p:spPr>
          <a:xfrm>
            <a:off x="5798835" y="10658206"/>
            <a:ext cx="2648732" cy="1014730"/>
          </a:xfrm>
          <a:prstGeom prst="rect">
            <a:avLst/>
          </a:prstGeom>
          <a:noFill/>
        </p:spPr>
        <p:txBody>
          <a:bodyPr wrap="square" numCol="1" spcCol="457200" rtlCol="0">
            <a:spAutoFit/>
          </a:bodyPr>
          <a:lstStyle/>
          <a:p>
            <a:r>
              <a:rPr lang="en-US" sz="6000" b="1" dirty="0" smtClean="0">
                <a:solidFill>
                  <a:schemeClr val="tx1">
                    <a:alpha val="60000"/>
                  </a:schemeClr>
                </a:solidFill>
                <a:latin typeface="Montserrat" charset="0"/>
                <a:ea typeface="Montserrat" charset="0"/>
                <a:cs typeface="Montserrat" charset="0"/>
              </a:rPr>
              <a:t>200K</a:t>
            </a:r>
            <a:endParaRPr lang="en-US" sz="6000" b="1" dirty="0">
              <a:solidFill>
                <a:schemeClr val="tx1">
                  <a:alpha val="60000"/>
                </a:schemeClr>
              </a:solidFill>
              <a:latin typeface="Montserrat" charset="0"/>
              <a:ea typeface="Montserrat" charset="0"/>
              <a:cs typeface="Montserrat" charset="0"/>
            </a:endParaRPr>
          </a:p>
        </p:txBody>
      </p:sp>
      <p:sp>
        <p:nvSpPr>
          <p:cNvPr id="52" name="Oval 51"/>
          <p:cNvSpPr/>
          <p:nvPr/>
        </p:nvSpPr>
        <p:spPr>
          <a:xfrm>
            <a:off x="4993151" y="10924329"/>
            <a:ext cx="695385" cy="695385"/>
          </a:xfrm>
          <a:prstGeom prst="ellipse">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3" name="TextBox 52"/>
          <p:cNvSpPr txBox="1"/>
          <p:nvPr/>
        </p:nvSpPr>
        <p:spPr>
          <a:xfrm>
            <a:off x="5024127" y="10966456"/>
            <a:ext cx="645512" cy="460375"/>
          </a:xfrm>
          <a:prstGeom prst="rect">
            <a:avLst/>
          </a:prstGeom>
          <a:noFill/>
        </p:spPr>
        <p:txBody>
          <a:bodyPr wrap="square" numCol="1" spcCol="457200" rtlCol="0">
            <a:spAutoFit/>
          </a:bodyPr>
          <a:lstStyle/>
          <a:p>
            <a:pPr algn="ctr"/>
            <a:r>
              <a:rPr lang="en-US" sz="2400" dirty="0" smtClean="0">
                <a:solidFill>
                  <a:srgbClr val="FEFEFE"/>
                </a:solidFill>
                <a:latin typeface="Montserrat" charset="0"/>
                <a:ea typeface="Montserrat" charset="0"/>
                <a:cs typeface="Montserrat" charset="0"/>
              </a:rPr>
              <a:t>A</a:t>
            </a:r>
            <a:endParaRPr lang="en-US" sz="2400" dirty="0">
              <a:solidFill>
                <a:srgbClr val="FEFEFE"/>
              </a:solidFill>
              <a:latin typeface="Montserrat" charset="0"/>
              <a:ea typeface="Montserrat" charset="0"/>
              <a:cs typeface="Montserrat" charset="0"/>
            </a:endParaRPr>
          </a:p>
        </p:txBody>
      </p:sp>
      <p:sp>
        <p:nvSpPr>
          <p:cNvPr id="54" name="TextBox 53"/>
          <p:cNvSpPr txBox="1"/>
          <p:nvPr/>
        </p:nvSpPr>
        <p:spPr>
          <a:xfrm>
            <a:off x="9610461" y="10658206"/>
            <a:ext cx="2648732" cy="1014730"/>
          </a:xfrm>
          <a:prstGeom prst="rect">
            <a:avLst/>
          </a:prstGeom>
          <a:noFill/>
        </p:spPr>
        <p:txBody>
          <a:bodyPr wrap="square" numCol="1" spcCol="457200" rtlCol="0">
            <a:spAutoFit/>
          </a:bodyPr>
          <a:lstStyle/>
          <a:p>
            <a:r>
              <a:rPr lang="en-US" sz="6000" b="1" dirty="0" smtClean="0">
                <a:solidFill>
                  <a:schemeClr val="tx1">
                    <a:alpha val="60000"/>
                  </a:schemeClr>
                </a:solidFill>
                <a:latin typeface="Montserrat" charset="0"/>
                <a:ea typeface="Montserrat" charset="0"/>
                <a:cs typeface="Montserrat" charset="0"/>
              </a:rPr>
              <a:t>155K</a:t>
            </a:r>
            <a:endParaRPr lang="en-US" sz="6000" b="1" dirty="0">
              <a:solidFill>
                <a:schemeClr val="tx1">
                  <a:alpha val="60000"/>
                </a:schemeClr>
              </a:solidFill>
              <a:latin typeface="Montserrat" charset="0"/>
              <a:ea typeface="Montserrat" charset="0"/>
              <a:cs typeface="Montserrat" charset="0"/>
            </a:endParaRPr>
          </a:p>
        </p:txBody>
      </p:sp>
      <p:sp>
        <p:nvSpPr>
          <p:cNvPr id="55" name="Oval 54"/>
          <p:cNvSpPr/>
          <p:nvPr/>
        </p:nvSpPr>
        <p:spPr>
          <a:xfrm>
            <a:off x="8804776" y="10924329"/>
            <a:ext cx="695385" cy="695385"/>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6" name="TextBox 55"/>
          <p:cNvSpPr txBox="1"/>
          <p:nvPr/>
        </p:nvSpPr>
        <p:spPr>
          <a:xfrm>
            <a:off x="8835752" y="10966456"/>
            <a:ext cx="645512" cy="460375"/>
          </a:xfrm>
          <a:prstGeom prst="rect">
            <a:avLst/>
          </a:prstGeom>
          <a:noFill/>
        </p:spPr>
        <p:txBody>
          <a:bodyPr wrap="square" numCol="1" spcCol="457200" rtlCol="0">
            <a:spAutoFit/>
          </a:bodyPr>
          <a:lstStyle/>
          <a:p>
            <a:pPr algn="ctr"/>
            <a:r>
              <a:rPr lang="en-US" sz="2400" dirty="0" smtClean="0">
                <a:solidFill>
                  <a:srgbClr val="FEFEFE"/>
                </a:solidFill>
                <a:latin typeface="Montserrat" charset="0"/>
                <a:ea typeface="Montserrat" charset="0"/>
                <a:cs typeface="Montserrat" charset="0"/>
              </a:rPr>
              <a:t>B</a:t>
            </a:r>
            <a:endParaRPr lang="en-US" sz="2400" dirty="0">
              <a:solidFill>
                <a:srgbClr val="FEFEFE"/>
              </a:solidFill>
              <a:latin typeface="Montserrat" charset="0"/>
              <a:ea typeface="Montserrat" charset="0"/>
              <a:cs typeface="Montserrat" charset="0"/>
            </a:endParaRPr>
          </a:p>
        </p:txBody>
      </p:sp>
      <p:sp>
        <p:nvSpPr>
          <p:cNvPr id="57" name="TextBox 56"/>
          <p:cNvSpPr txBox="1"/>
          <p:nvPr/>
        </p:nvSpPr>
        <p:spPr>
          <a:xfrm>
            <a:off x="13367236" y="10658206"/>
            <a:ext cx="2648732" cy="1014730"/>
          </a:xfrm>
          <a:prstGeom prst="rect">
            <a:avLst/>
          </a:prstGeom>
          <a:noFill/>
        </p:spPr>
        <p:txBody>
          <a:bodyPr wrap="square" numCol="1" spcCol="457200" rtlCol="0">
            <a:spAutoFit/>
          </a:bodyPr>
          <a:lstStyle/>
          <a:p>
            <a:r>
              <a:rPr lang="en-US" sz="6000" b="1" dirty="0" smtClean="0">
                <a:solidFill>
                  <a:schemeClr val="tx1">
                    <a:alpha val="60000"/>
                  </a:schemeClr>
                </a:solidFill>
                <a:latin typeface="Montserrat" charset="0"/>
                <a:ea typeface="Montserrat" charset="0"/>
                <a:cs typeface="Montserrat" charset="0"/>
              </a:rPr>
              <a:t>390K</a:t>
            </a:r>
            <a:endParaRPr lang="en-US" sz="6000" b="1" dirty="0">
              <a:solidFill>
                <a:schemeClr val="tx1">
                  <a:alpha val="60000"/>
                </a:schemeClr>
              </a:solidFill>
              <a:latin typeface="Montserrat" charset="0"/>
              <a:ea typeface="Montserrat" charset="0"/>
              <a:cs typeface="Montserrat" charset="0"/>
            </a:endParaRPr>
          </a:p>
        </p:txBody>
      </p:sp>
      <p:sp>
        <p:nvSpPr>
          <p:cNvPr id="58" name="Oval 57"/>
          <p:cNvSpPr/>
          <p:nvPr/>
        </p:nvSpPr>
        <p:spPr>
          <a:xfrm>
            <a:off x="12561552" y="10924329"/>
            <a:ext cx="695385" cy="695385"/>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9" name="TextBox 58"/>
          <p:cNvSpPr txBox="1"/>
          <p:nvPr/>
        </p:nvSpPr>
        <p:spPr>
          <a:xfrm>
            <a:off x="12592528" y="10966456"/>
            <a:ext cx="645512" cy="460375"/>
          </a:xfrm>
          <a:prstGeom prst="rect">
            <a:avLst/>
          </a:prstGeom>
          <a:noFill/>
        </p:spPr>
        <p:txBody>
          <a:bodyPr wrap="square" numCol="1" spcCol="457200" rtlCol="0">
            <a:spAutoFit/>
          </a:bodyPr>
          <a:lstStyle/>
          <a:p>
            <a:pPr algn="ctr"/>
            <a:r>
              <a:rPr lang="en-US" sz="2400" dirty="0" smtClean="0">
                <a:solidFill>
                  <a:srgbClr val="FEFEFE"/>
                </a:solidFill>
                <a:latin typeface="Montserrat" charset="0"/>
                <a:ea typeface="Montserrat" charset="0"/>
                <a:cs typeface="Montserrat" charset="0"/>
              </a:rPr>
              <a:t>C</a:t>
            </a:r>
            <a:endParaRPr lang="en-US" sz="2400" dirty="0">
              <a:solidFill>
                <a:srgbClr val="FEFEFE"/>
              </a:solidFill>
              <a:latin typeface="Montserrat" charset="0"/>
              <a:ea typeface="Montserrat" charset="0"/>
              <a:cs typeface="Montserrat" charset="0"/>
            </a:endParaRPr>
          </a:p>
        </p:txBody>
      </p:sp>
      <p:sp>
        <p:nvSpPr>
          <p:cNvPr id="60" name="TextBox 59"/>
          <p:cNvSpPr txBox="1"/>
          <p:nvPr/>
        </p:nvSpPr>
        <p:spPr>
          <a:xfrm>
            <a:off x="17251994" y="10658206"/>
            <a:ext cx="2190855" cy="1014730"/>
          </a:xfrm>
          <a:prstGeom prst="rect">
            <a:avLst/>
          </a:prstGeom>
          <a:noFill/>
        </p:spPr>
        <p:txBody>
          <a:bodyPr wrap="square" numCol="1" spcCol="457200" rtlCol="0">
            <a:spAutoFit/>
          </a:bodyPr>
          <a:lstStyle/>
          <a:p>
            <a:r>
              <a:rPr lang="en-US" sz="6000" b="1" dirty="0" smtClean="0">
                <a:solidFill>
                  <a:schemeClr val="tx1">
                    <a:alpha val="60000"/>
                  </a:schemeClr>
                </a:solidFill>
                <a:latin typeface="Montserrat" charset="0"/>
                <a:ea typeface="Montserrat" charset="0"/>
                <a:cs typeface="Montserrat" charset="0"/>
              </a:rPr>
              <a:t>85K</a:t>
            </a:r>
            <a:endParaRPr lang="en-US" sz="6000" b="1" dirty="0">
              <a:solidFill>
                <a:schemeClr val="tx1">
                  <a:alpha val="60000"/>
                </a:schemeClr>
              </a:solidFill>
              <a:latin typeface="Montserrat" charset="0"/>
              <a:ea typeface="Montserrat" charset="0"/>
              <a:cs typeface="Montserrat" charset="0"/>
            </a:endParaRPr>
          </a:p>
        </p:txBody>
      </p:sp>
      <p:sp>
        <p:nvSpPr>
          <p:cNvPr id="61" name="Oval 60"/>
          <p:cNvSpPr/>
          <p:nvPr/>
        </p:nvSpPr>
        <p:spPr>
          <a:xfrm>
            <a:off x="16446310" y="10924329"/>
            <a:ext cx="695385" cy="695385"/>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62" name="TextBox 61"/>
          <p:cNvSpPr txBox="1"/>
          <p:nvPr/>
        </p:nvSpPr>
        <p:spPr>
          <a:xfrm>
            <a:off x="16477286" y="10966456"/>
            <a:ext cx="645512" cy="460375"/>
          </a:xfrm>
          <a:prstGeom prst="rect">
            <a:avLst/>
          </a:prstGeom>
          <a:noFill/>
        </p:spPr>
        <p:txBody>
          <a:bodyPr wrap="square" numCol="1" spcCol="457200" rtlCol="0">
            <a:spAutoFit/>
          </a:bodyPr>
          <a:lstStyle/>
          <a:p>
            <a:pPr algn="ctr"/>
            <a:r>
              <a:rPr lang="en-US" sz="2400" dirty="0" smtClean="0">
                <a:solidFill>
                  <a:srgbClr val="FEFEFE"/>
                </a:solidFill>
                <a:latin typeface="Montserrat" charset="0"/>
                <a:ea typeface="Montserrat" charset="0"/>
                <a:cs typeface="Montserrat" charset="0"/>
              </a:rPr>
              <a:t>D</a:t>
            </a:r>
            <a:endParaRPr lang="en-US" sz="2400" dirty="0">
              <a:solidFill>
                <a:srgbClr val="FEFEFE"/>
              </a:solidFill>
              <a:latin typeface="Montserrat" charset="0"/>
              <a:ea typeface="Montserrat" charset="0"/>
              <a:cs typeface="Montserrat" charset="0"/>
            </a:endParaRPr>
          </a:p>
        </p:txBody>
      </p:sp>
      <p:sp>
        <p:nvSpPr>
          <p:cNvPr id="63" name="TextBox 62"/>
          <p:cNvSpPr txBox="1"/>
          <p:nvPr/>
        </p:nvSpPr>
        <p:spPr>
          <a:xfrm>
            <a:off x="14330453" y="6199020"/>
            <a:ext cx="3463426" cy="2861310"/>
          </a:xfrm>
          <a:prstGeom prst="rect">
            <a:avLst/>
          </a:prstGeom>
          <a:noFill/>
        </p:spPr>
        <p:txBody>
          <a:bodyPr wrap="square" numCol="1" spcCol="457200" rtlCol="0">
            <a:spAutoFit/>
          </a:bodyPr>
          <a:lstStyle/>
          <a:p>
            <a:pPr algn="ctr"/>
            <a:r>
              <a:rPr lang="en-US" sz="9000" b="1" dirty="0" smtClean="0">
                <a:latin typeface="Montserrat" charset="0"/>
                <a:ea typeface="Montserrat" charset="0"/>
                <a:cs typeface="Montserrat" charset="0"/>
              </a:rPr>
              <a:t>23.13</a:t>
            </a:r>
            <a:endParaRPr lang="en-US" sz="9000" dirty="0">
              <a:latin typeface="Montserrat" charset="0"/>
              <a:ea typeface="Montserrat" charset="0"/>
              <a:cs typeface="Montserrat" charset="0"/>
            </a:endParaRPr>
          </a:p>
        </p:txBody>
      </p:sp>
      <p:sp>
        <p:nvSpPr>
          <p:cNvPr id="64" name="TextBox 63"/>
          <p:cNvSpPr txBox="1"/>
          <p:nvPr/>
        </p:nvSpPr>
        <p:spPr>
          <a:xfrm>
            <a:off x="14025733" y="7573896"/>
            <a:ext cx="4072867" cy="583565"/>
          </a:xfrm>
          <a:prstGeom prst="rect">
            <a:avLst/>
          </a:prstGeom>
          <a:noFill/>
        </p:spPr>
        <p:txBody>
          <a:bodyPr wrap="square" numCol="1" spcCol="457200" rtlCol="0">
            <a:spAutoFit/>
          </a:bodyPr>
          <a:lstStyle/>
          <a:p>
            <a:pPr algn="ctr"/>
            <a:r>
              <a:rPr lang="en-US" sz="3200" dirty="0" smtClean="0">
                <a:latin typeface="Montserrat" charset="0"/>
                <a:ea typeface="Montserrat" charset="0"/>
                <a:cs typeface="Montserrat" charset="0"/>
              </a:rPr>
              <a:t>Million (2013)</a:t>
            </a:r>
            <a:endParaRPr lang="en-US" sz="3200" dirty="0">
              <a:latin typeface="Montserrat" charset="0"/>
              <a:ea typeface="Montserrat" charset="0"/>
              <a:cs typeface="Montserrat" charset="0"/>
            </a:endParaRP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fltVal val="0"/>
                                          </p:val>
                                        </p:tav>
                                        <p:tav tm="100000">
                                          <p:val>
                                            <p:strVal val="#ppt_w"/>
                                          </p:val>
                                        </p:tav>
                                      </p:tavLst>
                                    </p:anim>
                                    <p:anim calcmode="lin" valueType="num">
                                      <p:cBhvr>
                                        <p:cTn id="23" dur="500" fill="hold"/>
                                        <p:tgtEl>
                                          <p:spTgt spid="7"/>
                                        </p:tgtEl>
                                        <p:attrNameLst>
                                          <p:attrName>ppt_h</p:attrName>
                                        </p:attrNameLst>
                                      </p:cBhvr>
                                      <p:tavLst>
                                        <p:tav tm="0">
                                          <p:val>
                                            <p:fltVal val="0"/>
                                          </p:val>
                                        </p:tav>
                                        <p:tav tm="100000">
                                          <p:val>
                                            <p:strVal val="#ppt_h"/>
                                          </p:val>
                                        </p:tav>
                                      </p:tavLst>
                                    </p:anim>
                                    <p:animEffect transition="in" filter="fade">
                                      <p:cBhvr>
                                        <p:cTn id="24" dur="500"/>
                                        <p:tgtEl>
                                          <p:spTgt spid="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Effect transition="in" filter="fade">
                                      <p:cBhvr>
                                        <p:cTn id="34" dur="500"/>
                                        <p:tgtEl>
                                          <p:spTgt spid="9"/>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500" fill="hold"/>
                                        <p:tgtEl>
                                          <p:spTgt spid="10"/>
                                        </p:tgtEl>
                                        <p:attrNameLst>
                                          <p:attrName>ppt_w</p:attrName>
                                        </p:attrNameLst>
                                      </p:cBhvr>
                                      <p:tavLst>
                                        <p:tav tm="0">
                                          <p:val>
                                            <p:fltVal val="0"/>
                                          </p:val>
                                        </p:tav>
                                        <p:tav tm="100000">
                                          <p:val>
                                            <p:strVal val="#ppt_w"/>
                                          </p:val>
                                        </p:tav>
                                      </p:tavLst>
                                    </p:anim>
                                    <p:anim calcmode="lin" valueType="num">
                                      <p:cBhvr>
                                        <p:cTn id="38" dur="500" fill="hold"/>
                                        <p:tgtEl>
                                          <p:spTgt spid="10"/>
                                        </p:tgtEl>
                                        <p:attrNameLst>
                                          <p:attrName>ppt_h</p:attrName>
                                        </p:attrNameLst>
                                      </p:cBhvr>
                                      <p:tavLst>
                                        <p:tav tm="0">
                                          <p:val>
                                            <p:fltVal val="0"/>
                                          </p:val>
                                        </p:tav>
                                        <p:tav tm="100000">
                                          <p:val>
                                            <p:strVal val="#ppt_h"/>
                                          </p:val>
                                        </p:tav>
                                      </p:tavLst>
                                    </p:anim>
                                    <p:animEffect transition="in" filter="fade">
                                      <p:cBhvr>
                                        <p:cTn id="39" dur="500"/>
                                        <p:tgtEl>
                                          <p:spTgt spid="10"/>
                                        </p:tgtEl>
                                      </p:cBhvr>
                                    </p:animEffect>
                                  </p:childTnLst>
                                </p:cTn>
                              </p:par>
                              <p:par>
                                <p:cTn id="40" presetID="53" presetClass="entr" presetSubtype="16" fill="hold" nodeType="with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par>
                                <p:cTn id="45" presetID="53" presetClass="entr" presetSubtype="16" fill="hold" nodeType="with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p:cTn id="47" dur="500" fill="hold"/>
                                        <p:tgtEl>
                                          <p:spTgt spid="30"/>
                                        </p:tgtEl>
                                        <p:attrNameLst>
                                          <p:attrName>ppt_w</p:attrName>
                                        </p:attrNameLst>
                                      </p:cBhvr>
                                      <p:tavLst>
                                        <p:tav tm="0">
                                          <p:val>
                                            <p:fltVal val="0"/>
                                          </p:val>
                                        </p:tav>
                                        <p:tav tm="100000">
                                          <p:val>
                                            <p:strVal val="#ppt_w"/>
                                          </p:val>
                                        </p:tav>
                                      </p:tavLst>
                                    </p:anim>
                                    <p:anim calcmode="lin" valueType="num">
                                      <p:cBhvr>
                                        <p:cTn id="48" dur="500" fill="hold"/>
                                        <p:tgtEl>
                                          <p:spTgt spid="30"/>
                                        </p:tgtEl>
                                        <p:attrNameLst>
                                          <p:attrName>ppt_h</p:attrName>
                                        </p:attrNameLst>
                                      </p:cBhvr>
                                      <p:tavLst>
                                        <p:tav tm="0">
                                          <p:val>
                                            <p:fltVal val="0"/>
                                          </p:val>
                                        </p:tav>
                                        <p:tav tm="100000">
                                          <p:val>
                                            <p:strVal val="#ppt_h"/>
                                          </p:val>
                                        </p:tav>
                                      </p:tavLst>
                                    </p:anim>
                                    <p:animEffect transition="in" filter="fade">
                                      <p:cBhvr>
                                        <p:cTn id="49" dur="500"/>
                                        <p:tgtEl>
                                          <p:spTgt spid="30"/>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45"/>
                                        </p:tgtEl>
                                        <p:attrNameLst>
                                          <p:attrName>style.visibility</p:attrName>
                                        </p:attrNameLst>
                                      </p:cBhvr>
                                      <p:to>
                                        <p:strVal val="visible"/>
                                      </p:to>
                                    </p:set>
                                    <p:anim calcmode="lin" valueType="num">
                                      <p:cBhvr>
                                        <p:cTn id="52" dur="500" fill="hold"/>
                                        <p:tgtEl>
                                          <p:spTgt spid="45"/>
                                        </p:tgtEl>
                                        <p:attrNameLst>
                                          <p:attrName>ppt_w</p:attrName>
                                        </p:attrNameLst>
                                      </p:cBhvr>
                                      <p:tavLst>
                                        <p:tav tm="0">
                                          <p:val>
                                            <p:fltVal val="0"/>
                                          </p:val>
                                        </p:tav>
                                        <p:tav tm="100000">
                                          <p:val>
                                            <p:strVal val="#ppt_w"/>
                                          </p:val>
                                        </p:tav>
                                      </p:tavLst>
                                    </p:anim>
                                    <p:anim calcmode="lin" valueType="num">
                                      <p:cBhvr>
                                        <p:cTn id="53" dur="500" fill="hold"/>
                                        <p:tgtEl>
                                          <p:spTgt spid="45"/>
                                        </p:tgtEl>
                                        <p:attrNameLst>
                                          <p:attrName>ppt_h</p:attrName>
                                        </p:attrNameLst>
                                      </p:cBhvr>
                                      <p:tavLst>
                                        <p:tav tm="0">
                                          <p:val>
                                            <p:fltVal val="0"/>
                                          </p:val>
                                        </p:tav>
                                        <p:tav tm="100000">
                                          <p:val>
                                            <p:strVal val="#ppt_h"/>
                                          </p:val>
                                        </p:tav>
                                      </p:tavLst>
                                    </p:anim>
                                    <p:animEffect transition="in" filter="fade">
                                      <p:cBhvr>
                                        <p:cTn id="54" dur="500"/>
                                        <p:tgtEl>
                                          <p:spTgt spid="45"/>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47"/>
                                        </p:tgtEl>
                                        <p:attrNameLst>
                                          <p:attrName>style.visibility</p:attrName>
                                        </p:attrNameLst>
                                      </p:cBhvr>
                                      <p:to>
                                        <p:strVal val="visible"/>
                                      </p:to>
                                    </p:set>
                                    <p:anim calcmode="lin" valueType="num">
                                      <p:cBhvr>
                                        <p:cTn id="62" dur="500" fill="hold"/>
                                        <p:tgtEl>
                                          <p:spTgt spid="47"/>
                                        </p:tgtEl>
                                        <p:attrNameLst>
                                          <p:attrName>ppt_w</p:attrName>
                                        </p:attrNameLst>
                                      </p:cBhvr>
                                      <p:tavLst>
                                        <p:tav tm="0">
                                          <p:val>
                                            <p:fltVal val="0"/>
                                          </p:val>
                                        </p:tav>
                                        <p:tav tm="100000">
                                          <p:val>
                                            <p:strVal val="#ppt_w"/>
                                          </p:val>
                                        </p:tav>
                                      </p:tavLst>
                                    </p:anim>
                                    <p:anim calcmode="lin" valueType="num">
                                      <p:cBhvr>
                                        <p:cTn id="63" dur="500" fill="hold"/>
                                        <p:tgtEl>
                                          <p:spTgt spid="47"/>
                                        </p:tgtEl>
                                        <p:attrNameLst>
                                          <p:attrName>ppt_h</p:attrName>
                                        </p:attrNameLst>
                                      </p:cBhvr>
                                      <p:tavLst>
                                        <p:tav tm="0">
                                          <p:val>
                                            <p:fltVal val="0"/>
                                          </p:val>
                                        </p:tav>
                                        <p:tav tm="100000">
                                          <p:val>
                                            <p:strVal val="#ppt_h"/>
                                          </p:val>
                                        </p:tav>
                                      </p:tavLst>
                                    </p:anim>
                                    <p:animEffect transition="in" filter="fade">
                                      <p:cBhvr>
                                        <p:cTn id="64" dur="500"/>
                                        <p:tgtEl>
                                          <p:spTgt spid="47"/>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8"/>
                                        </p:tgtEl>
                                        <p:attrNameLst>
                                          <p:attrName>style.visibility</p:attrName>
                                        </p:attrNameLst>
                                      </p:cBhvr>
                                      <p:to>
                                        <p:strVal val="visible"/>
                                      </p:to>
                                    </p:set>
                                    <p:anim calcmode="lin" valueType="num">
                                      <p:cBhvr>
                                        <p:cTn id="67" dur="500" fill="hold"/>
                                        <p:tgtEl>
                                          <p:spTgt spid="48"/>
                                        </p:tgtEl>
                                        <p:attrNameLst>
                                          <p:attrName>ppt_w</p:attrName>
                                        </p:attrNameLst>
                                      </p:cBhvr>
                                      <p:tavLst>
                                        <p:tav tm="0">
                                          <p:val>
                                            <p:fltVal val="0"/>
                                          </p:val>
                                        </p:tav>
                                        <p:tav tm="100000">
                                          <p:val>
                                            <p:strVal val="#ppt_w"/>
                                          </p:val>
                                        </p:tav>
                                      </p:tavLst>
                                    </p:anim>
                                    <p:anim calcmode="lin" valueType="num">
                                      <p:cBhvr>
                                        <p:cTn id="68" dur="500" fill="hold"/>
                                        <p:tgtEl>
                                          <p:spTgt spid="48"/>
                                        </p:tgtEl>
                                        <p:attrNameLst>
                                          <p:attrName>ppt_h</p:attrName>
                                        </p:attrNameLst>
                                      </p:cBhvr>
                                      <p:tavLst>
                                        <p:tav tm="0">
                                          <p:val>
                                            <p:fltVal val="0"/>
                                          </p:val>
                                        </p:tav>
                                        <p:tav tm="100000">
                                          <p:val>
                                            <p:strVal val="#ppt_h"/>
                                          </p:val>
                                        </p:tav>
                                      </p:tavLst>
                                    </p:anim>
                                    <p:animEffect transition="in" filter="fade">
                                      <p:cBhvr>
                                        <p:cTn id="69" dur="500"/>
                                        <p:tgtEl>
                                          <p:spTgt spid="48"/>
                                        </p:tgtEl>
                                      </p:cBhvr>
                                    </p:animEffect>
                                  </p:childTnLst>
                                </p:cTn>
                              </p:par>
                            </p:childTnLst>
                          </p:cTn>
                        </p:par>
                      </p:childTnLst>
                    </p:cTn>
                  </p:par>
                  <p:par>
                    <p:cTn id="70" fill="hold">
                      <p:stCondLst>
                        <p:cond delay="indefinite"/>
                      </p:stCondLst>
                      <p:childTnLst>
                        <p:par>
                          <p:cTn id="71" fill="hold">
                            <p:stCondLst>
                              <p:cond delay="0"/>
                            </p:stCondLst>
                            <p:childTnLst>
                              <p:par>
                                <p:cTn id="72" presetID="2" presetClass="entr" presetSubtype="8" fill="hold" grpId="0" nodeType="clickEffect">
                                  <p:stCondLst>
                                    <p:cond delay="0"/>
                                  </p:stCondLst>
                                  <p:childTnLst>
                                    <p:set>
                                      <p:cBhvr>
                                        <p:cTn id="73" dur="1" fill="hold">
                                          <p:stCondLst>
                                            <p:cond delay="0"/>
                                          </p:stCondLst>
                                        </p:cTn>
                                        <p:tgtEl>
                                          <p:spTgt spid="51"/>
                                        </p:tgtEl>
                                        <p:attrNameLst>
                                          <p:attrName>style.visibility</p:attrName>
                                        </p:attrNameLst>
                                      </p:cBhvr>
                                      <p:to>
                                        <p:strVal val="visible"/>
                                      </p:to>
                                    </p:set>
                                    <p:anim calcmode="lin" valueType="num">
                                      <p:cBhvr additive="base">
                                        <p:cTn id="74" dur="500" fill="hold"/>
                                        <p:tgtEl>
                                          <p:spTgt spid="51"/>
                                        </p:tgtEl>
                                        <p:attrNameLst>
                                          <p:attrName>ppt_x</p:attrName>
                                        </p:attrNameLst>
                                      </p:cBhvr>
                                      <p:tavLst>
                                        <p:tav tm="0">
                                          <p:val>
                                            <p:strVal val="0-#ppt_w/2"/>
                                          </p:val>
                                        </p:tav>
                                        <p:tav tm="100000">
                                          <p:val>
                                            <p:strVal val="#ppt_x"/>
                                          </p:val>
                                        </p:tav>
                                      </p:tavLst>
                                    </p:anim>
                                    <p:anim calcmode="lin" valueType="num">
                                      <p:cBhvr additive="base">
                                        <p:cTn id="75" dur="500" fill="hold"/>
                                        <p:tgtEl>
                                          <p:spTgt spid="51"/>
                                        </p:tgtEl>
                                        <p:attrNameLst>
                                          <p:attrName>ppt_y</p:attrName>
                                        </p:attrNameLst>
                                      </p:cBhvr>
                                      <p:tavLst>
                                        <p:tav tm="0">
                                          <p:val>
                                            <p:strVal val="#ppt_y"/>
                                          </p:val>
                                        </p:tav>
                                        <p:tav tm="100000">
                                          <p:val>
                                            <p:strVal val="#ppt_y"/>
                                          </p:val>
                                        </p:tav>
                                      </p:tavLst>
                                    </p:anim>
                                  </p:childTnLst>
                                </p:cTn>
                              </p:par>
                              <p:par>
                                <p:cTn id="76" presetID="2" presetClass="entr" presetSubtype="8" fill="hold" grpId="0" nodeType="withEffect">
                                  <p:stCondLst>
                                    <p:cond delay="0"/>
                                  </p:stCondLst>
                                  <p:childTnLst>
                                    <p:set>
                                      <p:cBhvr>
                                        <p:cTn id="77" dur="1" fill="hold">
                                          <p:stCondLst>
                                            <p:cond delay="0"/>
                                          </p:stCondLst>
                                        </p:cTn>
                                        <p:tgtEl>
                                          <p:spTgt spid="52"/>
                                        </p:tgtEl>
                                        <p:attrNameLst>
                                          <p:attrName>style.visibility</p:attrName>
                                        </p:attrNameLst>
                                      </p:cBhvr>
                                      <p:to>
                                        <p:strVal val="visible"/>
                                      </p:to>
                                    </p:set>
                                    <p:anim calcmode="lin" valueType="num">
                                      <p:cBhvr additive="base">
                                        <p:cTn id="78" dur="500" fill="hold"/>
                                        <p:tgtEl>
                                          <p:spTgt spid="52"/>
                                        </p:tgtEl>
                                        <p:attrNameLst>
                                          <p:attrName>ppt_x</p:attrName>
                                        </p:attrNameLst>
                                      </p:cBhvr>
                                      <p:tavLst>
                                        <p:tav tm="0">
                                          <p:val>
                                            <p:strVal val="0-#ppt_w/2"/>
                                          </p:val>
                                        </p:tav>
                                        <p:tav tm="100000">
                                          <p:val>
                                            <p:strVal val="#ppt_x"/>
                                          </p:val>
                                        </p:tav>
                                      </p:tavLst>
                                    </p:anim>
                                    <p:anim calcmode="lin" valueType="num">
                                      <p:cBhvr additive="base">
                                        <p:cTn id="79" dur="500" fill="hold"/>
                                        <p:tgtEl>
                                          <p:spTgt spid="52"/>
                                        </p:tgtEl>
                                        <p:attrNameLst>
                                          <p:attrName>ppt_y</p:attrName>
                                        </p:attrNameLst>
                                      </p:cBhvr>
                                      <p:tavLst>
                                        <p:tav tm="0">
                                          <p:val>
                                            <p:strVal val="#ppt_y"/>
                                          </p:val>
                                        </p:tav>
                                        <p:tav tm="100000">
                                          <p:val>
                                            <p:strVal val="#ppt_y"/>
                                          </p:val>
                                        </p:tav>
                                      </p:tavLst>
                                    </p:anim>
                                  </p:childTnLst>
                                </p:cTn>
                              </p:par>
                              <p:par>
                                <p:cTn id="80" presetID="2" presetClass="entr" presetSubtype="8" fill="hold" grpId="0" nodeType="withEffect">
                                  <p:stCondLst>
                                    <p:cond delay="0"/>
                                  </p:stCondLst>
                                  <p:childTnLst>
                                    <p:set>
                                      <p:cBhvr>
                                        <p:cTn id="81" dur="1" fill="hold">
                                          <p:stCondLst>
                                            <p:cond delay="0"/>
                                          </p:stCondLst>
                                        </p:cTn>
                                        <p:tgtEl>
                                          <p:spTgt spid="53"/>
                                        </p:tgtEl>
                                        <p:attrNameLst>
                                          <p:attrName>style.visibility</p:attrName>
                                        </p:attrNameLst>
                                      </p:cBhvr>
                                      <p:to>
                                        <p:strVal val="visible"/>
                                      </p:to>
                                    </p:set>
                                    <p:anim calcmode="lin" valueType="num">
                                      <p:cBhvr additive="base">
                                        <p:cTn id="82" dur="500" fill="hold"/>
                                        <p:tgtEl>
                                          <p:spTgt spid="53"/>
                                        </p:tgtEl>
                                        <p:attrNameLst>
                                          <p:attrName>ppt_x</p:attrName>
                                        </p:attrNameLst>
                                      </p:cBhvr>
                                      <p:tavLst>
                                        <p:tav tm="0">
                                          <p:val>
                                            <p:strVal val="0-#ppt_w/2"/>
                                          </p:val>
                                        </p:tav>
                                        <p:tav tm="100000">
                                          <p:val>
                                            <p:strVal val="#ppt_x"/>
                                          </p:val>
                                        </p:tav>
                                      </p:tavLst>
                                    </p:anim>
                                    <p:anim calcmode="lin" valueType="num">
                                      <p:cBhvr additive="base">
                                        <p:cTn id="83" dur="500" fill="hold"/>
                                        <p:tgtEl>
                                          <p:spTgt spid="53"/>
                                        </p:tgtEl>
                                        <p:attrNameLst>
                                          <p:attrName>ppt_y</p:attrName>
                                        </p:attrNameLst>
                                      </p:cBhvr>
                                      <p:tavLst>
                                        <p:tav tm="0">
                                          <p:val>
                                            <p:strVal val="#ppt_y"/>
                                          </p:val>
                                        </p:tav>
                                        <p:tav tm="100000">
                                          <p:val>
                                            <p:strVal val="#ppt_y"/>
                                          </p:val>
                                        </p:tav>
                                      </p:tavLst>
                                    </p:anim>
                                  </p:childTnLst>
                                </p:cTn>
                              </p:par>
                              <p:par>
                                <p:cTn id="84" presetID="2" presetClass="entr" presetSubtype="8" fill="hold" grpId="0" nodeType="withEffect">
                                  <p:stCondLst>
                                    <p:cond delay="0"/>
                                  </p:stCondLst>
                                  <p:childTnLst>
                                    <p:set>
                                      <p:cBhvr>
                                        <p:cTn id="85" dur="1" fill="hold">
                                          <p:stCondLst>
                                            <p:cond delay="0"/>
                                          </p:stCondLst>
                                        </p:cTn>
                                        <p:tgtEl>
                                          <p:spTgt spid="54"/>
                                        </p:tgtEl>
                                        <p:attrNameLst>
                                          <p:attrName>style.visibility</p:attrName>
                                        </p:attrNameLst>
                                      </p:cBhvr>
                                      <p:to>
                                        <p:strVal val="visible"/>
                                      </p:to>
                                    </p:set>
                                    <p:anim calcmode="lin" valueType="num">
                                      <p:cBhvr additive="base">
                                        <p:cTn id="86" dur="500" fill="hold"/>
                                        <p:tgtEl>
                                          <p:spTgt spid="54"/>
                                        </p:tgtEl>
                                        <p:attrNameLst>
                                          <p:attrName>ppt_x</p:attrName>
                                        </p:attrNameLst>
                                      </p:cBhvr>
                                      <p:tavLst>
                                        <p:tav tm="0">
                                          <p:val>
                                            <p:strVal val="0-#ppt_w/2"/>
                                          </p:val>
                                        </p:tav>
                                        <p:tav tm="100000">
                                          <p:val>
                                            <p:strVal val="#ppt_x"/>
                                          </p:val>
                                        </p:tav>
                                      </p:tavLst>
                                    </p:anim>
                                    <p:anim calcmode="lin" valueType="num">
                                      <p:cBhvr additive="base">
                                        <p:cTn id="87" dur="500" fill="hold"/>
                                        <p:tgtEl>
                                          <p:spTgt spid="54"/>
                                        </p:tgtEl>
                                        <p:attrNameLst>
                                          <p:attrName>ppt_y</p:attrName>
                                        </p:attrNameLst>
                                      </p:cBhvr>
                                      <p:tavLst>
                                        <p:tav tm="0">
                                          <p:val>
                                            <p:strVal val="#ppt_y"/>
                                          </p:val>
                                        </p:tav>
                                        <p:tav tm="100000">
                                          <p:val>
                                            <p:strVal val="#ppt_y"/>
                                          </p:val>
                                        </p:tav>
                                      </p:tavLst>
                                    </p:anim>
                                  </p:childTnLst>
                                </p:cTn>
                              </p:par>
                              <p:par>
                                <p:cTn id="88" presetID="2" presetClass="entr" presetSubtype="8" fill="hold" grpId="0" nodeType="withEffect">
                                  <p:stCondLst>
                                    <p:cond delay="0"/>
                                  </p:stCondLst>
                                  <p:childTnLst>
                                    <p:set>
                                      <p:cBhvr>
                                        <p:cTn id="89" dur="1" fill="hold">
                                          <p:stCondLst>
                                            <p:cond delay="0"/>
                                          </p:stCondLst>
                                        </p:cTn>
                                        <p:tgtEl>
                                          <p:spTgt spid="55"/>
                                        </p:tgtEl>
                                        <p:attrNameLst>
                                          <p:attrName>style.visibility</p:attrName>
                                        </p:attrNameLst>
                                      </p:cBhvr>
                                      <p:to>
                                        <p:strVal val="visible"/>
                                      </p:to>
                                    </p:set>
                                    <p:anim calcmode="lin" valueType="num">
                                      <p:cBhvr additive="base">
                                        <p:cTn id="90" dur="500" fill="hold"/>
                                        <p:tgtEl>
                                          <p:spTgt spid="55"/>
                                        </p:tgtEl>
                                        <p:attrNameLst>
                                          <p:attrName>ppt_x</p:attrName>
                                        </p:attrNameLst>
                                      </p:cBhvr>
                                      <p:tavLst>
                                        <p:tav tm="0">
                                          <p:val>
                                            <p:strVal val="0-#ppt_w/2"/>
                                          </p:val>
                                        </p:tav>
                                        <p:tav tm="100000">
                                          <p:val>
                                            <p:strVal val="#ppt_x"/>
                                          </p:val>
                                        </p:tav>
                                      </p:tavLst>
                                    </p:anim>
                                    <p:anim calcmode="lin" valueType="num">
                                      <p:cBhvr additive="base">
                                        <p:cTn id="91" dur="500" fill="hold"/>
                                        <p:tgtEl>
                                          <p:spTgt spid="55"/>
                                        </p:tgtEl>
                                        <p:attrNameLst>
                                          <p:attrName>ppt_y</p:attrName>
                                        </p:attrNameLst>
                                      </p:cBhvr>
                                      <p:tavLst>
                                        <p:tav tm="0">
                                          <p:val>
                                            <p:strVal val="#ppt_y"/>
                                          </p:val>
                                        </p:tav>
                                        <p:tav tm="100000">
                                          <p:val>
                                            <p:strVal val="#ppt_y"/>
                                          </p:val>
                                        </p:tav>
                                      </p:tavLst>
                                    </p:anim>
                                  </p:childTnLst>
                                </p:cTn>
                              </p:par>
                              <p:par>
                                <p:cTn id="92" presetID="2" presetClass="entr" presetSubtype="8" fill="hold" grpId="0" nodeType="withEffect">
                                  <p:stCondLst>
                                    <p:cond delay="0"/>
                                  </p:stCondLst>
                                  <p:childTnLst>
                                    <p:set>
                                      <p:cBhvr>
                                        <p:cTn id="93" dur="1" fill="hold">
                                          <p:stCondLst>
                                            <p:cond delay="0"/>
                                          </p:stCondLst>
                                        </p:cTn>
                                        <p:tgtEl>
                                          <p:spTgt spid="56"/>
                                        </p:tgtEl>
                                        <p:attrNameLst>
                                          <p:attrName>style.visibility</p:attrName>
                                        </p:attrNameLst>
                                      </p:cBhvr>
                                      <p:to>
                                        <p:strVal val="visible"/>
                                      </p:to>
                                    </p:set>
                                    <p:anim calcmode="lin" valueType="num">
                                      <p:cBhvr additive="base">
                                        <p:cTn id="94" dur="500" fill="hold"/>
                                        <p:tgtEl>
                                          <p:spTgt spid="56"/>
                                        </p:tgtEl>
                                        <p:attrNameLst>
                                          <p:attrName>ppt_x</p:attrName>
                                        </p:attrNameLst>
                                      </p:cBhvr>
                                      <p:tavLst>
                                        <p:tav tm="0">
                                          <p:val>
                                            <p:strVal val="0-#ppt_w/2"/>
                                          </p:val>
                                        </p:tav>
                                        <p:tav tm="100000">
                                          <p:val>
                                            <p:strVal val="#ppt_x"/>
                                          </p:val>
                                        </p:tav>
                                      </p:tavLst>
                                    </p:anim>
                                    <p:anim calcmode="lin" valueType="num">
                                      <p:cBhvr additive="base">
                                        <p:cTn id="95" dur="500" fill="hold"/>
                                        <p:tgtEl>
                                          <p:spTgt spid="56"/>
                                        </p:tgtEl>
                                        <p:attrNameLst>
                                          <p:attrName>ppt_y</p:attrName>
                                        </p:attrNameLst>
                                      </p:cBhvr>
                                      <p:tavLst>
                                        <p:tav tm="0">
                                          <p:val>
                                            <p:strVal val="#ppt_y"/>
                                          </p:val>
                                        </p:tav>
                                        <p:tav tm="100000">
                                          <p:val>
                                            <p:strVal val="#ppt_y"/>
                                          </p:val>
                                        </p:tav>
                                      </p:tavLst>
                                    </p:anim>
                                  </p:childTnLst>
                                </p:cTn>
                              </p:par>
                              <p:par>
                                <p:cTn id="96" presetID="2" presetClass="entr" presetSubtype="8" fill="hold" grpId="0" nodeType="withEffect">
                                  <p:stCondLst>
                                    <p:cond delay="0"/>
                                  </p:stCondLst>
                                  <p:childTnLst>
                                    <p:set>
                                      <p:cBhvr>
                                        <p:cTn id="97" dur="1" fill="hold">
                                          <p:stCondLst>
                                            <p:cond delay="0"/>
                                          </p:stCondLst>
                                        </p:cTn>
                                        <p:tgtEl>
                                          <p:spTgt spid="57"/>
                                        </p:tgtEl>
                                        <p:attrNameLst>
                                          <p:attrName>style.visibility</p:attrName>
                                        </p:attrNameLst>
                                      </p:cBhvr>
                                      <p:to>
                                        <p:strVal val="visible"/>
                                      </p:to>
                                    </p:set>
                                    <p:anim calcmode="lin" valueType="num">
                                      <p:cBhvr additive="base">
                                        <p:cTn id="98" dur="500" fill="hold"/>
                                        <p:tgtEl>
                                          <p:spTgt spid="57"/>
                                        </p:tgtEl>
                                        <p:attrNameLst>
                                          <p:attrName>ppt_x</p:attrName>
                                        </p:attrNameLst>
                                      </p:cBhvr>
                                      <p:tavLst>
                                        <p:tav tm="0">
                                          <p:val>
                                            <p:strVal val="0-#ppt_w/2"/>
                                          </p:val>
                                        </p:tav>
                                        <p:tav tm="100000">
                                          <p:val>
                                            <p:strVal val="#ppt_x"/>
                                          </p:val>
                                        </p:tav>
                                      </p:tavLst>
                                    </p:anim>
                                    <p:anim calcmode="lin" valueType="num">
                                      <p:cBhvr additive="base">
                                        <p:cTn id="99" dur="500" fill="hold"/>
                                        <p:tgtEl>
                                          <p:spTgt spid="57"/>
                                        </p:tgtEl>
                                        <p:attrNameLst>
                                          <p:attrName>ppt_y</p:attrName>
                                        </p:attrNameLst>
                                      </p:cBhvr>
                                      <p:tavLst>
                                        <p:tav tm="0">
                                          <p:val>
                                            <p:strVal val="#ppt_y"/>
                                          </p:val>
                                        </p:tav>
                                        <p:tav tm="100000">
                                          <p:val>
                                            <p:strVal val="#ppt_y"/>
                                          </p:val>
                                        </p:tav>
                                      </p:tavLst>
                                    </p:anim>
                                  </p:childTnLst>
                                </p:cTn>
                              </p:par>
                              <p:par>
                                <p:cTn id="100" presetID="2" presetClass="entr" presetSubtype="8" fill="hold" grpId="0" nodeType="withEffect">
                                  <p:stCondLst>
                                    <p:cond delay="0"/>
                                  </p:stCondLst>
                                  <p:childTnLst>
                                    <p:set>
                                      <p:cBhvr>
                                        <p:cTn id="101" dur="1" fill="hold">
                                          <p:stCondLst>
                                            <p:cond delay="0"/>
                                          </p:stCondLst>
                                        </p:cTn>
                                        <p:tgtEl>
                                          <p:spTgt spid="58"/>
                                        </p:tgtEl>
                                        <p:attrNameLst>
                                          <p:attrName>style.visibility</p:attrName>
                                        </p:attrNameLst>
                                      </p:cBhvr>
                                      <p:to>
                                        <p:strVal val="visible"/>
                                      </p:to>
                                    </p:set>
                                    <p:anim calcmode="lin" valueType="num">
                                      <p:cBhvr additive="base">
                                        <p:cTn id="102" dur="500" fill="hold"/>
                                        <p:tgtEl>
                                          <p:spTgt spid="58"/>
                                        </p:tgtEl>
                                        <p:attrNameLst>
                                          <p:attrName>ppt_x</p:attrName>
                                        </p:attrNameLst>
                                      </p:cBhvr>
                                      <p:tavLst>
                                        <p:tav tm="0">
                                          <p:val>
                                            <p:strVal val="0-#ppt_w/2"/>
                                          </p:val>
                                        </p:tav>
                                        <p:tav tm="100000">
                                          <p:val>
                                            <p:strVal val="#ppt_x"/>
                                          </p:val>
                                        </p:tav>
                                      </p:tavLst>
                                    </p:anim>
                                    <p:anim calcmode="lin" valueType="num">
                                      <p:cBhvr additive="base">
                                        <p:cTn id="103" dur="500" fill="hold"/>
                                        <p:tgtEl>
                                          <p:spTgt spid="58"/>
                                        </p:tgtEl>
                                        <p:attrNameLst>
                                          <p:attrName>ppt_y</p:attrName>
                                        </p:attrNameLst>
                                      </p:cBhvr>
                                      <p:tavLst>
                                        <p:tav tm="0">
                                          <p:val>
                                            <p:strVal val="#ppt_y"/>
                                          </p:val>
                                        </p:tav>
                                        <p:tav tm="100000">
                                          <p:val>
                                            <p:strVal val="#ppt_y"/>
                                          </p:val>
                                        </p:tav>
                                      </p:tavLst>
                                    </p:anim>
                                  </p:childTnLst>
                                </p:cTn>
                              </p:par>
                              <p:par>
                                <p:cTn id="104" presetID="2" presetClass="entr" presetSubtype="8" fill="hold" grpId="0" nodeType="withEffect">
                                  <p:stCondLst>
                                    <p:cond delay="0"/>
                                  </p:stCondLst>
                                  <p:childTnLst>
                                    <p:set>
                                      <p:cBhvr>
                                        <p:cTn id="105" dur="1" fill="hold">
                                          <p:stCondLst>
                                            <p:cond delay="0"/>
                                          </p:stCondLst>
                                        </p:cTn>
                                        <p:tgtEl>
                                          <p:spTgt spid="59"/>
                                        </p:tgtEl>
                                        <p:attrNameLst>
                                          <p:attrName>style.visibility</p:attrName>
                                        </p:attrNameLst>
                                      </p:cBhvr>
                                      <p:to>
                                        <p:strVal val="visible"/>
                                      </p:to>
                                    </p:set>
                                    <p:anim calcmode="lin" valueType="num">
                                      <p:cBhvr additive="base">
                                        <p:cTn id="106" dur="500" fill="hold"/>
                                        <p:tgtEl>
                                          <p:spTgt spid="59"/>
                                        </p:tgtEl>
                                        <p:attrNameLst>
                                          <p:attrName>ppt_x</p:attrName>
                                        </p:attrNameLst>
                                      </p:cBhvr>
                                      <p:tavLst>
                                        <p:tav tm="0">
                                          <p:val>
                                            <p:strVal val="0-#ppt_w/2"/>
                                          </p:val>
                                        </p:tav>
                                        <p:tav tm="100000">
                                          <p:val>
                                            <p:strVal val="#ppt_x"/>
                                          </p:val>
                                        </p:tav>
                                      </p:tavLst>
                                    </p:anim>
                                    <p:anim calcmode="lin" valueType="num">
                                      <p:cBhvr additive="base">
                                        <p:cTn id="107" dur="500" fill="hold"/>
                                        <p:tgtEl>
                                          <p:spTgt spid="59"/>
                                        </p:tgtEl>
                                        <p:attrNameLst>
                                          <p:attrName>ppt_y</p:attrName>
                                        </p:attrNameLst>
                                      </p:cBhvr>
                                      <p:tavLst>
                                        <p:tav tm="0">
                                          <p:val>
                                            <p:strVal val="#ppt_y"/>
                                          </p:val>
                                        </p:tav>
                                        <p:tav tm="100000">
                                          <p:val>
                                            <p:strVal val="#ppt_y"/>
                                          </p:val>
                                        </p:tav>
                                      </p:tavLst>
                                    </p:anim>
                                  </p:childTnLst>
                                </p:cTn>
                              </p:par>
                              <p:par>
                                <p:cTn id="108" presetID="2" presetClass="entr" presetSubtype="8" fill="hold" grpId="0" nodeType="withEffect">
                                  <p:stCondLst>
                                    <p:cond delay="0"/>
                                  </p:stCondLst>
                                  <p:childTnLst>
                                    <p:set>
                                      <p:cBhvr>
                                        <p:cTn id="109" dur="1" fill="hold">
                                          <p:stCondLst>
                                            <p:cond delay="0"/>
                                          </p:stCondLst>
                                        </p:cTn>
                                        <p:tgtEl>
                                          <p:spTgt spid="60"/>
                                        </p:tgtEl>
                                        <p:attrNameLst>
                                          <p:attrName>style.visibility</p:attrName>
                                        </p:attrNameLst>
                                      </p:cBhvr>
                                      <p:to>
                                        <p:strVal val="visible"/>
                                      </p:to>
                                    </p:set>
                                    <p:anim calcmode="lin" valueType="num">
                                      <p:cBhvr additive="base">
                                        <p:cTn id="110" dur="500" fill="hold"/>
                                        <p:tgtEl>
                                          <p:spTgt spid="60"/>
                                        </p:tgtEl>
                                        <p:attrNameLst>
                                          <p:attrName>ppt_x</p:attrName>
                                        </p:attrNameLst>
                                      </p:cBhvr>
                                      <p:tavLst>
                                        <p:tav tm="0">
                                          <p:val>
                                            <p:strVal val="0-#ppt_w/2"/>
                                          </p:val>
                                        </p:tav>
                                        <p:tav tm="100000">
                                          <p:val>
                                            <p:strVal val="#ppt_x"/>
                                          </p:val>
                                        </p:tav>
                                      </p:tavLst>
                                    </p:anim>
                                    <p:anim calcmode="lin" valueType="num">
                                      <p:cBhvr additive="base">
                                        <p:cTn id="111" dur="500" fill="hold"/>
                                        <p:tgtEl>
                                          <p:spTgt spid="60"/>
                                        </p:tgtEl>
                                        <p:attrNameLst>
                                          <p:attrName>ppt_y</p:attrName>
                                        </p:attrNameLst>
                                      </p:cBhvr>
                                      <p:tavLst>
                                        <p:tav tm="0">
                                          <p:val>
                                            <p:strVal val="#ppt_y"/>
                                          </p:val>
                                        </p:tav>
                                        <p:tav tm="100000">
                                          <p:val>
                                            <p:strVal val="#ppt_y"/>
                                          </p:val>
                                        </p:tav>
                                      </p:tavLst>
                                    </p:anim>
                                  </p:childTnLst>
                                </p:cTn>
                              </p:par>
                              <p:par>
                                <p:cTn id="112" presetID="2" presetClass="entr" presetSubtype="8" fill="hold" grpId="0" nodeType="withEffect">
                                  <p:stCondLst>
                                    <p:cond delay="0"/>
                                  </p:stCondLst>
                                  <p:childTnLst>
                                    <p:set>
                                      <p:cBhvr>
                                        <p:cTn id="113" dur="1" fill="hold">
                                          <p:stCondLst>
                                            <p:cond delay="0"/>
                                          </p:stCondLst>
                                        </p:cTn>
                                        <p:tgtEl>
                                          <p:spTgt spid="61"/>
                                        </p:tgtEl>
                                        <p:attrNameLst>
                                          <p:attrName>style.visibility</p:attrName>
                                        </p:attrNameLst>
                                      </p:cBhvr>
                                      <p:to>
                                        <p:strVal val="visible"/>
                                      </p:to>
                                    </p:set>
                                    <p:anim calcmode="lin" valueType="num">
                                      <p:cBhvr additive="base">
                                        <p:cTn id="114" dur="500" fill="hold"/>
                                        <p:tgtEl>
                                          <p:spTgt spid="61"/>
                                        </p:tgtEl>
                                        <p:attrNameLst>
                                          <p:attrName>ppt_x</p:attrName>
                                        </p:attrNameLst>
                                      </p:cBhvr>
                                      <p:tavLst>
                                        <p:tav tm="0">
                                          <p:val>
                                            <p:strVal val="0-#ppt_w/2"/>
                                          </p:val>
                                        </p:tav>
                                        <p:tav tm="100000">
                                          <p:val>
                                            <p:strVal val="#ppt_x"/>
                                          </p:val>
                                        </p:tav>
                                      </p:tavLst>
                                    </p:anim>
                                    <p:anim calcmode="lin" valueType="num">
                                      <p:cBhvr additive="base">
                                        <p:cTn id="115" dur="500" fill="hold"/>
                                        <p:tgtEl>
                                          <p:spTgt spid="61"/>
                                        </p:tgtEl>
                                        <p:attrNameLst>
                                          <p:attrName>ppt_y</p:attrName>
                                        </p:attrNameLst>
                                      </p:cBhvr>
                                      <p:tavLst>
                                        <p:tav tm="0">
                                          <p:val>
                                            <p:strVal val="#ppt_y"/>
                                          </p:val>
                                        </p:tav>
                                        <p:tav tm="100000">
                                          <p:val>
                                            <p:strVal val="#ppt_y"/>
                                          </p:val>
                                        </p:tav>
                                      </p:tavLst>
                                    </p:anim>
                                  </p:childTnLst>
                                </p:cTn>
                              </p:par>
                              <p:par>
                                <p:cTn id="116" presetID="2" presetClass="entr" presetSubtype="8" fill="hold" grpId="0" nodeType="withEffect">
                                  <p:stCondLst>
                                    <p:cond delay="0"/>
                                  </p:stCondLst>
                                  <p:childTnLst>
                                    <p:set>
                                      <p:cBhvr>
                                        <p:cTn id="117" dur="1" fill="hold">
                                          <p:stCondLst>
                                            <p:cond delay="0"/>
                                          </p:stCondLst>
                                        </p:cTn>
                                        <p:tgtEl>
                                          <p:spTgt spid="62"/>
                                        </p:tgtEl>
                                        <p:attrNameLst>
                                          <p:attrName>style.visibility</p:attrName>
                                        </p:attrNameLst>
                                      </p:cBhvr>
                                      <p:to>
                                        <p:strVal val="visible"/>
                                      </p:to>
                                    </p:set>
                                    <p:anim calcmode="lin" valueType="num">
                                      <p:cBhvr additive="base">
                                        <p:cTn id="118" dur="500" fill="hold"/>
                                        <p:tgtEl>
                                          <p:spTgt spid="62"/>
                                        </p:tgtEl>
                                        <p:attrNameLst>
                                          <p:attrName>ppt_x</p:attrName>
                                        </p:attrNameLst>
                                      </p:cBhvr>
                                      <p:tavLst>
                                        <p:tav tm="0">
                                          <p:val>
                                            <p:strVal val="0-#ppt_w/2"/>
                                          </p:val>
                                        </p:tav>
                                        <p:tav tm="100000">
                                          <p:val>
                                            <p:strVal val="#ppt_x"/>
                                          </p:val>
                                        </p:tav>
                                      </p:tavLst>
                                    </p:anim>
                                    <p:anim calcmode="lin" valueType="num">
                                      <p:cBhvr additive="base">
                                        <p:cTn id="119" dur="500" fill="hold"/>
                                        <p:tgtEl>
                                          <p:spTgt spid="62"/>
                                        </p:tgtEl>
                                        <p:attrNameLst>
                                          <p:attrName>ppt_y</p:attrName>
                                        </p:attrNameLst>
                                      </p:cBhvr>
                                      <p:tavLst>
                                        <p:tav tm="0">
                                          <p:val>
                                            <p:strVal val="#ppt_y"/>
                                          </p:val>
                                        </p:tav>
                                        <p:tav tm="100000">
                                          <p:val>
                                            <p:strVal val="#ppt_y"/>
                                          </p:val>
                                        </p:tav>
                                      </p:tavLst>
                                    </p:anim>
                                  </p:childTnLst>
                                </p:cTn>
                              </p:par>
                              <p:par>
                                <p:cTn id="120" presetID="2" presetClass="entr" presetSubtype="2" fill="hold" grpId="0" nodeType="withEffect">
                                  <p:stCondLst>
                                    <p:cond delay="0"/>
                                  </p:stCondLst>
                                  <p:childTnLst>
                                    <p:set>
                                      <p:cBhvr>
                                        <p:cTn id="121" dur="1" fill="hold">
                                          <p:stCondLst>
                                            <p:cond delay="0"/>
                                          </p:stCondLst>
                                        </p:cTn>
                                        <p:tgtEl>
                                          <p:spTgt spid="50"/>
                                        </p:tgtEl>
                                        <p:attrNameLst>
                                          <p:attrName>style.visibility</p:attrName>
                                        </p:attrNameLst>
                                      </p:cBhvr>
                                      <p:to>
                                        <p:strVal val="visible"/>
                                      </p:to>
                                    </p:set>
                                    <p:anim calcmode="lin" valueType="num">
                                      <p:cBhvr additive="base">
                                        <p:cTn id="122" dur="500" fill="hold"/>
                                        <p:tgtEl>
                                          <p:spTgt spid="50"/>
                                        </p:tgtEl>
                                        <p:attrNameLst>
                                          <p:attrName>ppt_x</p:attrName>
                                        </p:attrNameLst>
                                      </p:cBhvr>
                                      <p:tavLst>
                                        <p:tav tm="0">
                                          <p:val>
                                            <p:strVal val="1+#ppt_w/2"/>
                                          </p:val>
                                        </p:tav>
                                        <p:tav tm="100000">
                                          <p:val>
                                            <p:strVal val="#ppt_x"/>
                                          </p:val>
                                        </p:tav>
                                      </p:tavLst>
                                    </p:anim>
                                    <p:anim calcmode="lin" valueType="num">
                                      <p:cBhvr additive="base">
                                        <p:cTn id="123" dur="500" fill="hold"/>
                                        <p:tgtEl>
                                          <p:spTgt spid="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12" grpId="0" bldLvl="0" animBg="1"/>
      <p:bldP spid="11" grpId="0" bldLvl="0" animBg="1"/>
      <p:bldP spid="7" grpId="0" bldLvl="0" animBg="1"/>
      <p:bldP spid="8" grpId="0" bldLvl="0" animBg="1"/>
      <p:bldP spid="9" grpId="0" bldLvl="0" animBg="1"/>
      <p:bldP spid="10" grpId="0" bldLvl="0" animBg="1"/>
      <p:bldP spid="45" grpId="0"/>
      <p:bldP spid="46" grpId="0"/>
      <p:bldP spid="47" grpId="0"/>
      <p:bldP spid="48" grpId="0"/>
      <p:bldP spid="50" grpId="0"/>
      <p:bldP spid="51" grpId="0"/>
      <p:bldP spid="52" grpId="0" bldLvl="0" animBg="1"/>
      <p:bldP spid="53" grpId="0"/>
      <p:bldP spid="54" grpId="0"/>
      <p:bldP spid="55" grpId="0" bldLvl="0" animBg="1"/>
      <p:bldP spid="56" grpId="0"/>
      <p:bldP spid="57" grpId="0"/>
      <p:bldP spid="58" grpId="0" bldLvl="0" animBg="1"/>
      <p:bldP spid="59" grpId="0"/>
      <p:bldP spid="60" grpId="0"/>
      <p:bldP spid="61" grpId="0" bldLvl="0" animBg="1"/>
      <p:bldP spid="6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hape 6"/>
          <p:cNvSpPr/>
          <p:nvPr/>
        </p:nvSpPr>
        <p:spPr>
          <a:xfrm>
            <a:off x="8562979" y="3035020"/>
            <a:ext cx="7263884" cy="10172282"/>
          </a:xfrm>
          <a:custGeom>
            <a:avLst/>
            <a:gdLst/>
            <a:ahLst/>
            <a:cxnLst>
              <a:cxn ang="0">
                <a:pos x="wd2" y="hd2"/>
              </a:cxn>
              <a:cxn ang="5400000">
                <a:pos x="wd2" y="hd2"/>
              </a:cxn>
              <a:cxn ang="10800000">
                <a:pos x="wd2" y="hd2"/>
              </a:cxn>
              <a:cxn ang="16200000">
                <a:pos x="wd2" y="hd2"/>
              </a:cxn>
            </a:cxnLst>
            <a:rect l="0" t="0" r="r" b="b"/>
            <a:pathLst>
              <a:path w="21600" h="21600" extrusionOk="0">
                <a:moveTo>
                  <a:pt x="11255" y="14845"/>
                </a:moveTo>
                <a:lnTo>
                  <a:pt x="11241" y="14841"/>
                </a:lnTo>
                <a:lnTo>
                  <a:pt x="11211" y="14840"/>
                </a:lnTo>
                <a:lnTo>
                  <a:pt x="11207" y="14847"/>
                </a:lnTo>
                <a:lnTo>
                  <a:pt x="11211" y="14851"/>
                </a:lnTo>
                <a:lnTo>
                  <a:pt x="11218" y="14852"/>
                </a:lnTo>
                <a:lnTo>
                  <a:pt x="11224" y="14848"/>
                </a:lnTo>
                <a:lnTo>
                  <a:pt x="11245" y="14860"/>
                </a:lnTo>
                <a:lnTo>
                  <a:pt x="11252" y="14862"/>
                </a:lnTo>
                <a:lnTo>
                  <a:pt x="11259" y="14862"/>
                </a:lnTo>
                <a:lnTo>
                  <a:pt x="11266" y="14860"/>
                </a:lnTo>
                <a:lnTo>
                  <a:pt x="11269" y="14856"/>
                </a:lnTo>
                <a:lnTo>
                  <a:pt x="11267" y="14851"/>
                </a:lnTo>
                <a:cubicBezTo>
                  <a:pt x="11267" y="14851"/>
                  <a:pt x="11255" y="14845"/>
                  <a:pt x="11255" y="14845"/>
                </a:cubicBezTo>
                <a:close/>
                <a:moveTo>
                  <a:pt x="9998" y="21083"/>
                </a:moveTo>
                <a:lnTo>
                  <a:pt x="9971" y="21092"/>
                </a:lnTo>
                <a:lnTo>
                  <a:pt x="9961" y="21092"/>
                </a:lnTo>
                <a:lnTo>
                  <a:pt x="9942" y="21090"/>
                </a:lnTo>
                <a:lnTo>
                  <a:pt x="9850" y="21100"/>
                </a:lnTo>
                <a:lnTo>
                  <a:pt x="9824" y="21094"/>
                </a:lnTo>
                <a:lnTo>
                  <a:pt x="9795" y="21093"/>
                </a:lnTo>
                <a:lnTo>
                  <a:pt x="9791" y="21092"/>
                </a:lnTo>
                <a:lnTo>
                  <a:pt x="9778" y="21083"/>
                </a:lnTo>
                <a:lnTo>
                  <a:pt x="9772" y="21082"/>
                </a:lnTo>
                <a:lnTo>
                  <a:pt x="9762" y="21081"/>
                </a:lnTo>
                <a:lnTo>
                  <a:pt x="9757" y="21080"/>
                </a:lnTo>
                <a:lnTo>
                  <a:pt x="9626" y="21033"/>
                </a:lnTo>
                <a:lnTo>
                  <a:pt x="9593" y="21011"/>
                </a:lnTo>
                <a:lnTo>
                  <a:pt x="9585" y="21008"/>
                </a:lnTo>
                <a:lnTo>
                  <a:pt x="9573" y="21006"/>
                </a:lnTo>
                <a:lnTo>
                  <a:pt x="9569" y="21005"/>
                </a:lnTo>
                <a:lnTo>
                  <a:pt x="9559" y="20997"/>
                </a:lnTo>
                <a:lnTo>
                  <a:pt x="9555" y="20995"/>
                </a:lnTo>
                <a:lnTo>
                  <a:pt x="9541" y="20990"/>
                </a:lnTo>
                <a:lnTo>
                  <a:pt x="9524" y="20981"/>
                </a:lnTo>
                <a:lnTo>
                  <a:pt x="9469" y="20926"/>
                </a:lnTo>
                <a:lnTo>
                  <a:pt x="9452" y="20916"/>
                </a:lnTo>
                <a:lnTo>
                  <a:pt x="9387" y="20890"/>
                </a:lnTo>
                <a:lnTo>
                  <a:pt x="9378" y="20889"/>
                </a:lnTo>
                <a:lnTo>
                  <a:pt x="9370" y="20886"/>
                </a:lnTo>
                <a:lnTo>
                  <a:pt x="9345" y="20867"/>
                </a:lnTo>
                <a:lnTo>
                  <a:pt x="9242" y="20817"/>
                </a:lnTo>
                <a:lnTo>
                  <a:pt x="9138" y="20750"/>
                </a:lnTo>
                <a:lnTo>
                  <a:pt x="9134" y="20743"/>
                </a:lnTo>
                <a:lnTo>
                  <a:pt x="9132" y="20732"/>
                </a:lnTo>
                <a:lnTo>
                  <a:pt x="9132" y="20720"/>
                </a:lnTo>
                <a:lnTo>
                  <a:pt x="9130" y="20713"/>
                </a:lnTo>
                <a:lnTo>
                  <a:pt x="9125" y="20708"/>
                </a:lnTo>
                <a:lnTo>
                  <a:pt x="9103" y="20694"/>
                </a:lnTo>
                <a:lnTo>
                  <a:pt x="9099" y="20693"/>
                </a:lnTo>
                <a:lnTo>
                  <a:pt x="9088" y="20695"/>
                </a:lnTo>
                <a:lnTo>
                  <a:pt x="9084" y="20695"/>
                </a:lnTo>
                <a:lnTo>
                  <a:pt x="9082" y="20691"/>
                </a:lnTo>
                <a:lnTo>
                  <a:pt x="9080" y="20682"/>
                </a:lnTo>
                <a:lnTo>
                  <a:pt x="9074" y="20675"/>
                </a:lnTo>
                <a:lnTo>
                  <a:pt x="8981" y="20609"/>
                </a:lnTo>
                <a:lnTo>
                  <a:pt x="8978" y="20604"/>
                </a:lnTo>
                <a:lnTo>
                  <a:pt x="8975" y="20595"/>
                </a:lnTo>
                <a:lnTo>
                  <a:pt x="8957" y="20574"/>
                </a:lnTo>
                <a:lnTo>
                  <a:pt x="8954" y="20565"/>
                </a:lnTo>
                <a:lnTo>
                  <a:pt x="8950" y="20544"/>
                </a:lnTo>
                <a:lnTo>
                  <a:pt x="8945" y="20535"/>
                </a:lnTo>
                <a:lnTo>
                  <a:pt x="8944" y="20531"/>
                </a:lnTo>
                <a:lnTo>
                  <a:pt x="8941" y="20515"/>
                </a:lnTo>
                <a:lnTo>
                  <a:pt x="8939" y="20509"/>
                </a:lnTo>
                <a:lnTo>
                  <a:pt x="8920" y="20477"/>
                </a:lnTo>
                <a:lnTo>
                  <a:pt x="8913" y="20468"/>
                </a:lnTo>
                <a:lnTo>
                  <a:pt x="8905" y="20465"/>
                </a:lnTo>
                <a:lnTo>
                  <a:pt x="8839" y="20472"/>
                </a:lnTo>
                <a:lnTo>
                  <a:pt x="8818" y="20469"/>
                </a:lnTo>
                <a:lnTo>
                  <a:pt x="8798" y="20463"/>
                </a:lnTo>
                <a:lnTo>
                  <a:pt x="8780" y="20453"/>
                </a:lnTo>
                <a:lnTo>
                  <a:pt x="8769" y="20440"/>
                </a:lnTo>
                <a:lnTo>
                  <a:pt x="8761" y="20424"/>
                </a:lnTo>
                <a:lnTo>
                  <a:pt x="8761" y="20406"/>
                </a:lnTo>
                <a:lnTo>
                  <a:pt x="8772" y="20390"/>
                </a:lnTo>
                <a:lnTo>
                  <a:pt x="8809" y="20365"/>
                </a:lnTo>
                <a:lnTo>
                  <a:pt x="8827" y="20341"/>
                </a:lnTo>
                <a:lnTo>
                  <a:pt x="8835" y="20337"/>
                </a:lnTo>
                <a:lnTo>
                  <a:pt x="8846" y="20333"/>
                </a:lnTo>
                <a:lnTo>
                  <a:pt x="8857" y="20333"/>
                </a:lnTo>
                <a:lnTo>
                  <a:pt x="8865" y="20337"/>
                </a:lnTo>
                <a:lnTo>
                  <a:pt x="8868" y="20344"/>
                </a:lnTo>
                <a:lnTo>
                  <a:pt x="8879" y="20376"/>
                </a:lnTo>
                <a:lnTo>
                  <a:pt x="8883" y="20386"/>
                </a:lnTo>
                <a:lnTo>
                  <a:pt x="8887" y="20390"/>
                </a:lnTo>
                <a:lnTo>
                  <a:pt x="8889" y="20383"/>
                </a:lnTo>
                <a:lnTo>
                  <a:pt x="8888" y="20376"/>
                </a:lnTo>
                <a:lnTo>
                  <a:pt x="8874" y="20328"/>
                </a:lnTo>
                <a:lnTo>
                  <a:pt x="8866" y="20311"/>
                </a:lnTo>
                <a:lnTo>
                  <a:pt x="8857" y="20297"/>
                </a:lnTo>
                <a:lnTo>
                  <a:pt x="8845" y="20286"/>
                </a:lnTo>
                <a:lnTo>
                  <a:pt x="8819" y="20269"/>
                </a:lnTo>
                <a:lnTo>
                  <a:pt x="8812" y="20263"/>
                </a:lnTo>
                <a:lnTo>
                  <a:pt x="8788" y="20230"/>
                </a:lnTo>
                <a:lnTo>
                  <a:pt x="8763" y="20204"/>
                </a:lnTo>
                <a:lnTo>
                  <a:pt x="8760" y="20200"/>
                </a:lnTo>
                <a:lnTo>
                  <a:pt x="8752" y="20186"/>
                </a:lnTo>
                <a:lnTo>
                  <a:pt x="8749" y="20182"/>
                </a:lnTo>
                <a:lnTo>
                  <a:pt x="8736" y="20175"/>
                </a:lnTo>
                <a:lnTo>
                  <a:pt x="8719" y="20165"/>
                </a:lnTo>
                <a:lnTo>
                  <a:pt x="8692" y="20138"/>
                </a:lnTo>
                <a:lnTo>
                  <a:pt x="8683" y="20135"/>
                </a:lnTo>
                <a:lnTo>
                  <a:pt x="8675" y="20134"/>
                </a:lnTo>
                <a:lnTo>
                  <a:pt x="8668" y="20138"/>
                </a:lnTo>
                <a:lnTo>
                  <a:pt x="8665" y="20146"/>
                </a:lnTo>
                <a:lnTo>
                  <a:pt x="8661" y="20153"/>
                </a:lnTo>
                <a:lnTo>
                  <a:pt x="8651" y="20158"/>
                </a:lnTo>
                <a:lnTo>
                  <a:pt x="8631" y="20163"/>
                </a:lnTo>
                <a:lnTo>
                  <a:pt x="8616" y="20173"/>
                </a:lnTo>
                <a:lnTo>
                  <a:pt x="8608" y="20177"/>
                </a:lnTo>
                <a:lnTo>
                  <a:pt x="8587" y="20180"/>
                </a:lnTo>
                <a:lnTo>
                  <a:pt x="8561" y="20194"/>
                </a:lnTo>
                <a:lnTo>
                  <a:pt x="8542" y="20195"/>
                </a:lnTo>
                <a:lnTo>
                  <a:pt x="8524" y="20188"/>
                </a:lnTo>
                <a:lnTo>
                  <a:pt x="8509" y="20175"/>
                </a:lnTo>
                <a:lnTo>
                  <a:pt x="8484" y="20147"/>
                </a:lnTo>
                <a:lnTo>
                  <a:pt x="8477" y="20141"/>
                </a:lnTo>
                <a:lnTo>
                  <a:pt x="8471" y="20138"/>
                </a:lnTo>
                <a:lnTo>
                  <a:pt x="8468" y="20136"/>
                </a:lnTo>
                <a:lnTo>
                  <a:pt x="8465" y="20132"/>
                </a:lnTo>
                <a:lnTo>
                  <a:pt x="8462" y="20123"/>
                </a:lnTo>
                <a:lnTo>
                  <a:pt x="8458" y="20119"/>
                </a:lnTo>
                <a:lnTo>
                  <a:pt x="8443" y="20105"/>
                </a:lnTo>
                <a:lnTo>
                  <a:pt x="8435" y="20094"/>
                </a:lnTo>
                <a:lnTo>
                  <a:pt x="8432" y="20093"/>
                </a:lnTo>
                <a:lnTo>
                  <a:pt x="8427" y="20095"/>
                </a:lnTo>
                <a:lnTo>
                  <a:pt x="8423" y="20098"/>
                </a:lnTo>
                <a:lnTo>
                  <a:pt x="8416" y="20100"/>
                </a:lnTo>
                <a:lnTo>
                  <a:pt x="8402" y="20108"/>
                </a:lnTo>
                <a:lnTo>
                  <a:pt x="8373" y="20118"/>
                </a:lnTo>
                <a:lnTo>
                  <a:pt x="8365" y="20123"/>
                </a:lnTo>
                <a:lnTo>
                  <a:pt x="8360" y="20130"/>
                </a:lnTo>
                <a:lnTo>
                  <a:pt x="8358" y="20140"/>
                </a:lnTo>
                <a:lnTo>
                  <a:pt x="8360" y="20149"/>
                </a:lnTo>
                <a:lnTo>
                  <a:pt x="8364" y="20156"/>
                </a:lnTo>
                <a:lnTo>
                  <a:pt x="8366" y="20165"/>
                </a:lnTo>
                <a:lnTo>
                  <a:pt x="8363" y="20175"/>
                </a:lnTo>
                <a:lnTo>
                  <a:pt x="8357" y="20181"/>
                </a:lnTo>
                <a:lnTo>
                  <a:pt x="8348" y="20186"/>
                </a:lnTo>
                <a:lnTo>
                  <a:pt x="8340" y="20192"/>
                </a:lnTo>
                <a:lnTo>
                  <a:pt x="8335" y="20208"/>
                </a:lnTo>
                <a:lnTo>
                  <a:pt x="8329" y="20215"/>
                </a:lnTo>
                <a:lnTo>
                  <a:pt x="8322" y="20222"/>
                </a:lnTo>
                <a:lnTo>
                  <a:pt x="8316" y="20227"/>
                </a:lnTo>
                <a:lnTo>
                  <a:pt x="8307" y="20231"/>
                </a:lnTo>
                <a:lnTo>
                  <a:pt x="8297" y="20234"/>
                </a:lnTo>
                <a:lnTo>
                  <a:pt x="8276" y="20237"/>
                </a:lnTo>
                <a:lnTo>
                  <a:pt x="8268" y="20239"/>
                </a:lnTo>
                <a:lnTo>
                  <a:pt x="8246" y="20258"/>
                </a:lnTo>
                <a:lnTo>
                  <a:pt x="8226" y="20262"/>
                </a:lnTo>
                <a:lnTo>
                  <a:pt x="8208" y="20255"/>
                </a:lnTo>
                <a:lnTo>
                  <a:pt x="8192" y="20243"/>
                </a:lnTo>
                <a:lnTo>
                  <a:pt x="8169" y="20216"/>
                </a:lnTo>
                <a:lnTo>
                  <a:pt x="8162" y="20211"/>
                </a:lnTo>
                <a:lnTo>
                  <a:pt x="8152" y="20209"/>
                </a:lnTo>
                <a:lnTo>
                  <a:pt x="8141" y="20210"/>
                </a:lnTo>
                <a:lnTo>
                  <a:pt x="8110" y="20218"/>
                </a:lnTo>
                <a:lnTo>
                  <a:pt x="8074" y="20218"/>
                </a:lnTo>
                <a:lnTo>
                  <a:pt x="8056" y="20228"/>
                </a:lnTo>
                <a:lnTo>
                  <a:pt x="8053" y="20232"/>
                </a:lnTo>
                <a:lnTo>
                  <a:pt x="8053" y="20237"/>
                </a:lnTo>
                <a:lnTo>
                  <a:pt x="8057" y="20238"/>
                </a:lnTo>
                <a:lnTo>
                  <a:pt x="8087" y="20237"/>
                </a:lnTo>
                <a:lnTo>
                  <a:pt x="8096" y="20238"/>
                </a:lnTo>
                <a:lnTo>
                  <a:pt x="8104" y="20241"/>
                </a:lnTo>
                <a:lnTo>
                  <a:pt x="8112" y="20247"/>
                </a:lnTo>
                <a:lnTo>
                  <a:pt x="8115" y="20257"/>
                </a:lnTo>
                <a:lnTo>
                  <a:pt x="8112" y="20267"/>
                </a:lnTo>
                <a:lnTo>
                  <a:pt x="8100" y="20286"/>
                </a:lnTo>
                <a:lnTo>
                  <a:pt x="8106" y="20287"/>
                </a:lnTo>
                <a:lnTo>
                  <a:pt x="8114" y="20286"/>
                </a:lnTo>
                <a:lnTo>
                  <a:pt x="8122" y="20283"/>
                </a:lnTo>
                <a:lnTo>
                  <a:pt x="8127" y="20278"/>
                </a:lnTo>
                <a:lnTo>
                  <a:pt x="8131" y="20276"/>
                </a:lnTo>
                <a:lnTo>
                  <a:pt x="8137" y="20277"/>
                </a:lnTo>
                <a:lnTo>
                  <a:pt x="8147" y="20280"/>
                </a:lnTo>
                <a:lnTo>
                  <a:pt x="8149" y="20281"/>
                </a:lnTo>
                <a:lnTo>
                  <a:pt x="8153" y="20285"/>
                </a:lnTo>
                <a:lnTo>
                  <a:pt x="8156" y="20286"/>
                </a:lnTo>
                <a:lnTo>
                  <a:pt x="8158" y="20285"/>
                </a:lnTo>
                <a:lnTo>
                  <a:pt x="8160" y="20284"/>
                </a:lnTo>
                <a:lnTo>
                  <a:pt x="8162" y="20283"/>
                </a:lnTo>
                <a:lnTo>
                  <a:pt x="8165" y="20283"/>
                </a:lnTo>
                <a:lnTo>
                  <a:pt x="8173" y="20286"/>
                </a:lnTo>
                <a:lnTo>
                  <a:pt x="8175" y="20290"/>
                </a:lnTo>
                <a:lnTo>
                  <a:pt x="8171" y="20312"/>
                </a:lnTo>
                <a:lnTo>
                  <a:pt x="8168" y="20320"/>
                </a:lnTo>
                <a:lnTo>
                  <a:pt x="8164" y="20327"/>
                </a:lnTo>
                <a:lnTo>
                  <a:pt x="8160" y="20332"/>
                </a:lnTo>
                <a:lnTo>
                  <a:pt x="8148" y="20341"/>
                </a:lnTo>
                <a:lnTo>
                  <a:pt x="8091" y="20355"/>
                </a:lnTo>
                <a:lnTo>
                  <a:pt x="8087" y="20353"/>
                </a:lnTo>
                <a:lnTo>
                  <a:pt x="8085" y="20348"/>
                </a:lnTo>
                <a:lnTo>
                  <a:pt x="8084" y="20340"/>
                </a:lnTo>
                <a:lnTo>
                  <a:pt x="8080" y="20330"/>
                </a:lnTo>
                <a:lnTo>
                  <a:pt x="8079" y="20326"/>
                </a:lnTo>
                <a:lnTo>
                  <a:pt x="8080" y="20322"/>
                </a:lnTo>
                <a:lnTo>
                  <a:pt x="8083" y="20315"/>
                </a:lnTo>
                <a:lnTo>
                  <a:pt x="8084" y="20310"/>
                </a:lnTo>
                <a:lnTo>
                  <a:pt x="8077" y="20314"/>
                </a:lnTo>
                <a:lnTo>
                  <a:pt x="8066" y="20326"/>
                </a:lnTo>
                <a:lnTo>
                  <a:pt x="8055" y="20331"/>
                </a:lnTo>
                <a:lnTo>
                  <a:pt x="8049" y="20337"/>
                </a:lnTo>
                <a:lnTo>
                  <a:pt x="8043" y="20344"/>
                </a:lnTo>
                <a:lnTo>
                  <a:pt x="8040" y="20350"/>
                </a:lnTo>
                <a:lnTo>
                  <a:pt x="8039" y="20359"/>
                </a:lnTo>
                <a:lnTo>
                  <a:pt x="8040" y="20389"/>
                </a:lnTo>
                <a:lnTo>
                  <a:pt x="8043" y="20401"/>
                </a:lnTo>
                <a:lnTo>
                  <a:pt x="8043" y="20406"/>
                </a:lnTo>
                <a:lnTo>
                  <a:pt x="8041" y="20409"/>
                </a:lnTo>
                <a:lnTo>
                  <a:pt x="8034" y="20417"/>
                </a:lnTo>
                <a:lnTo>
                  <a:pt x="8032" y="20421"/>
                </a:lnTo>
                <a:lnTo>
                  <a:pt x="8030" y="20431"/>
                </a:lnTo>
                <a:lnTo>
                  <a:pt x="8033" y="20467"/>
                </a:lnTo>
                <a:lnTo>
                  <a:pt x="8035" y="20477"/>
                </a:lnTo>
                <a:lnTo>
                  <a:pt x="8037" y="20486"/>
                </a:lnTo>
                <a:lnTo>
                  <a:pt x="8040" y="20493"/>
                </a:lnTo>
                <a:lnTo>
                  <a:pt x="8046" y="20501"/>
                </a:lnTo>
                <a:lnTo>
                  <a:pt x="8055" y="20507"/>
                </a:lnTo>
                <a:lnTo>
                  <a:pt x="8065" y="20510"/>
                </a:lnTo>
                <a:lnTo>
                  <a:pt x="8075" y="20512"/>
                </a:lnTo>
                <a:lnTo>
                  <a:pt x="8084" y="20514"/>
                </a:lnTo>
                <a:lnTo>
                  <a:pt x="8090" y="20520"/>
                </a:lnTo>
                <a:lnTo>
                  <a:pt x="8100" y="20533"/>
                </a:lnTo>
                <a:lnTo>
                  <a:pt x="8108" y="20541"/>
                </a:lnTo>
                <a:lnTo>
                  <a:pt x="8117" y="20545"/>
                </a:lnTo>
                <a:lnTo>
                  <a:pt x="8127" y="20548"/>
                </a:lnTo>
                <a:lnTo>
                  <a:pt x="8138" y="20549"/>
                </a:lnTo>
                <a:lnTo>
                  <a:pt x="8146" y="20547"/>
                </a:lnTo>
                <a:lnTo>
                  <a:pt x="8162" y="20537"/>
                </a:lnTo>
                <a:lnTo>
                  <a:pt x="8170" y="20533"/>
                </a:lnTo>
                <a:lnTo>
                  <a:pt x="8192" y="20530"/>
                </a:lnTo>
                <a:lnTo>
                  <a:pt x="8197" y="20528"/>
                </a:lnTo>
                <a:lnTo>
                  <a:pt x="8204" y="20517"/>
                </a:lnTo>
                <a:lnTo>
                  <a:pt x="8208" y="20515"/>
                </a:lnTo>
                <a:lnTo>
                  <a:pt x="8214" y="20513"/>
                </a:lnTo>
                <a:lnTo>
                  <a:pt x="8238" y="20499"/>
                </a:lnTo>
                <a:lnTo>
                  <a:pt x="8329" y="20487"/>
                </a:lnTo>
                <a:lnTo>
                  <a:pt x="8444" y="20487"/>
                </a:lnTo>
                <a:lnTo>
                  <a:pt x="8453" y="20491"/>
                </a:lnTo>
                <a:lnTo>
                  <a:pt x="8461" y="20498"/>
                </a:lnTo>
                <a:lnTo>
                  <a:pt x="8462" y="20501"/>
                </a:lnTo>
                <a:lnTo>
                  <a:pt x="8460" y="20518"/>
                </a:lnTo>
                <a:lnTo>
                  <a:pt x="8460" y="20523"/>
                </a:lnTo>
                <a:lnTo>
                  <a:pt x="8465" y="20533"/>
                </a:lnTo>
                <a:lnTo>
                  <a:pt x="8465" y="20555"/>
                </a:lnTo>
                <a:lnTo>
                  <a:pt x="8455" y="20566"/>
                </a:lnTo>
                <a:lnTo>
                  <a:pt x="8292" y="20630"/>
                </a:lnTo>
                <a:lnTo>
                  <a:pt x="8245" y="20633"/>
                </a:lnTo>
                <a:lnTo>
                  <a:pt x="8241" y="20635"/>
                </a:lnTo>
                <a:lnTo>
                  <a:pt x="8233" y="20641"/>
                </a:lnTo>
                <a:lnTo>
                  <a:pt x="8221" y="20645"/>
                </a:lnTo>
                <a:lnTo>
                  <a:pt x="8199" y="20662"/>
                </a:lnTo>
                <a:lnTo>
                  <a:pt x="8163" y="20672"/>
                </a:lnTo>
                <a:lnTo>
                  <a:pt x="8148" y="20682"/>
                </a:lnTo>
                <a:lnTo>
                  <a:pt x="8144" y="20706"/>
                </a:lnTo>
                <a:lnTo>
                  <a:pt x="8147" y="20716"/>
                </a:lnTo>
                <a:lnTo>
                  <a:pt x="8155" y="20734"/>
                </a:lnTo>
                <a:lnTo>
                  <a:pt x="8159" y="20756"/>
                </a:lnTo>
                <a:lnTo>
                  <a:pt x="8163" y="20763"/>
                </a:lnTo>
                <a:lnTo>
                  <a:pt x="8169" y="20770"/>
                </a:lnTo>
                <a:lnTo>
                  <a:pt x="8175" y="20778"/>
                </a:lnTo>
                <a:lnTo>
                  <a:pt x="8183" y="20798"/>
                </a:lnTo>
                <a:lnTo>
                  <a:pt x="8187" y="20816"/>
                </a:lnTo>
                <a:lnTo>
                  <a:pt x="8193" y="20832"/>
                </a:lnTo>
                <a:lnTo>
                  <a:pt x="8209" y="20845"/>
                </a:lnTo>
                <a:lnTo>
                  <a:pt x="8225" y="20847"/>
                </a:lnTo>
                <a:lnTo>
                  <a:pt x="8243" y="20856"/>
                </a:lnTo>
                <a:lnTo>
                  <a:pt x="8245" y="20857"/>
                </a:lnTo>
                <a:lnTo>
                  <a:pt x="8248" y="20858"/>
                </a:lnTo>
                <a:lnTo>
                  <a:pt x="8259" y="20867"/>
                </a:lnTo>
                <a:lnTo>
                  <a:pt x="8360" y="20895"/>
                </a:lnTo>
                <a:lnTo>
                  <a:pt x="8373" y="20895"/>
                </a:lnTo>
                <a:lnTo>
                  <a:pt x="8379" y="20896"/>
                </a:lnTo>
                <a:lnTo>
                  <a:pt x="8383" y="20902"/>
                </a:lnTo>
                <a:lnTo>
                  <a:pt x="8390" y="20909"/>
                </a:lnTo>
                <a:lnTo>
                  <a:pt x="8393" y="20911"/>
                </a:lnTo>
                <a:lnTo>
                  <a:pt x="8402" y="20912"/>
                </a:lnTo>
                <a:lnTo>
                  <a:pt x="8489" y="20941"/>
                </a:lnTo>
                <a:lnTo>
                  <a:pt x="8506" y="20952"/>
                </a:lnTo>
                <a:lnTo>
                  <a:pt x="8521" y="20964"/>
                </a:lnTo>
                <a:lnTo>
                  <a:pt x="8530" y="20969"/>
                </a:lnTo>
                <a:lnTo>
                  <a:pt x="8560" y="20973"/>
                </a:lnTo>
                <a:lnTo>
                  <a:pt x="8579" y="20981"/>
                </a:lnTo>
                <a:lnTo>
                  <a:pt x="8599" y="20992"/>
                </a:lnTo>
                <a:lnTo>
                  <a:pt x="8598" y="20996"/>
                </a:lnTo>
                <a:lnTo>
                  <a:pt x="8596" y="21001"/>
                </a:lnTo>
                <a:lnTo>
                  <a:pt x="8596" y="21005"/>
                </a:lnTo>
                <a:lnTo>
                  <a:pt x="8597" y="21009"/>
                </a:lnTo>
                <a:lnTo>
                  <a:pt x="8591" y="21011"/>
                </a:lnTo>
                <a:lnTo>
                  <a:pt x="8579" y="21010"/>
                </a:lnTo>
                <a:lnTo>
                  <a:pt x="8568" y="21002"/>
                </a:lnTo>
                <a:lnTo>
                  <a:pt x="8564" y="21000"/>
                </a:lnTo>
                <a:lnTo>
                  <a:pt x="8558" y="20999"/>
                </a:lnTo>
                <a:lnTo>
                  <a:pt x="8539" y="21000"/>
                </a:lnTo>
                <a:lnTo>
                  <a:pt x="8535" y="21002"/>
                </a:lnTo>
                <a:lnTo>
                  <a:pt x="8532" y="21006"/>
                </a:lnTo>
                <a:lnTo>
                  <a:pt x="8530" y="21011"/>
                </a:lnTo>
                <a:lnTo>
                  <a:pt x="8528" y="21013"/>
                </a:lnTo>
                <a:lnTo>
                  <a:pt x="8528" y="21018"/>
                </a:lnTo>
                <a:lnTo>
                  <a:pt x="8534" y="21044"/>
                </a:lnTo>
                <a:lnTo>
                  <a:pt x="8535" y="21051"/>
                </a:lnTo>
                <a:lnTo>
                  <a:pt x="8530" y="21061"/>
                </a:lnTo>
                <a:lnTo>
                  <a:pt x="8526" y="21058"/>
                </a:lnTo>
                <a:lnTo>
                  <a:pt x="8518" y="21043"/>
                </a:lnTo>
                <a:lnTo>
                  <a:pt x="8510" y="21037"/>
                </a:lnTo>
                <a:lnTo>
                  <a:pt x="8501" y="21036"/>
                </a:lnTo>
                <a:lnTo>
                  <a:pt x="8492" y="21039"/>
                </a:lnTo>
                <a:lnTo>
                  <a:pt x="8485" y="21045"/>
                </a:lnTo>
                <a:lnTo>
                  <a:pt x="8480" y="21054"/>
                </a:lnTo>
                <a:lnTo>
                  <a:pt x="8475" y="21063"/>
                </a:lnTo>
                <a:lnTo>
                  <a:pt x="8469" y="21071"/>
                </a:lnTo>
                <a:lnTo>
                  <a:pt x="8461" y="21074"/>
                </a:lnTo>
                <a:lnTo>
                  <a:pt x="8453" y="21078"/>
                </a:lnTo>
                <a:lnTo>
                  <a:pt x="8453" y="21089"/>
                </a:lnTo>
                <a:lnTo>
                  <a:pt x="8455" y="21100"/>
                </a:lnTo>
                <a:lnTo>
                  <a:pt x="8451" y="21109"/>
                </a:lnTo>
                <a:lnTo>
                  <a:pt x="8447" y="21106"/>
                </a:lnTo>
                <a:lnTo>
                  <a:pt x="8445" y="21103"/>
                </a:lnTo>
                <a:lnTo>
                  <a:pt x="8444" y="21098"/>
                </a:lnTo>
                <a:lnTo>
                  <a:pt x="8447" y="21093"/>
                </a:lnTo>
                <a:lnTo>
                  <a:pt x="8436" y="21082"/>
                </a:lnTo>
                <a:lnTo>
                  <a:pt x="8450" y="21066"/>
                </a:lnTo>
                <a:lnTo>
                  <a:pt x="8453" y="21061"/>
                </a:lnTo>
                <a:lnTo>
                  <a:pt x="8456" y="21052"/>
                </a:lnTo>
                <a:lnTo>
                  <a:pt x="8460" y="21048"/>
                </a:lnTo>
                <a:lnTo>
                  <a:pt x="8464" y="21045"/>
                </a:lnTo>
                <a:lnTo>
                  <a:pt x="8478" y="21039"/>
                </a:lnTo>
                <a:lnTo>
                  <a:pt x="8484" y="21032"/>
                </a:lnTo>
                <a:lnTo>
                  <a:pt x="8490" y="21025"/>
                </a:lnTo>
                <a:lnTo>
                  <a:pt x="8496" y="21019"/>
                </a:lnTo>
                <a:lnTo>
                  <a:pt x="8505" y="21016"/>
                </a:lnTo>
                <a:lnTo>
                  <a:pt x="8509" y="21013"/>
                </a:lnTo>
                <a:lnTo>
                  <a:pt x="8508" y="21007"/>
                </a:lnTo>
                <a:lnTo>
                  <a:pt x="8506" y="21001"/>
                </a:lnTo>
                <a:lnTo>
                  <a:pt x="8504" y="20997"/>
                </a:lnTo>
                <a:lnTo>
                  <a:pt x="8500" y="20994"/>
                </a:lnTo>
                <a:lnTo>
                  <a:pt x="8485" y="20990"/>
                </a:lnTo>
                <a:lnTo>
                  <a:pt x="8405" y="20950"/>
                </a:lnTo>
                <a:lnTo>
                  <a:pt x="8396" y="20948"/>
                </a:lnTo>
                <a:lnTo>
                  <a:pt x="8388" y="20950"/>
                </a:lnTo>
                <a:lnTo>
                  <a:pt x="8380" y="20957"/>
                </a:lnTo>
                <a:lnTo>
                  <a:pt x="8378" y="20965"/>
                </a:lnTo>
                <a:lnTo>
                  <a:pt x="8382" y="20972"/>
                </a:lnTo>
                <a:lnTo>
                  <a:pt x="8394" y="20984"/>
                </a:lnTo>
                <a:lnTo>
                  <a:pt x="8396" y="20994"/>
                </a:lnTo>
                <a:lnTo>
                  <a:pt x="8391" y="20997"/>
                </a:lnTo>
                <a:lnTo>
                  <a:pt x="8383" y="20994"/>
                </a:lnTo>
                <a:lnTo>
                  <a:pt x="8375" y="20989"/>
                </a:lnTo>
                <a:lnTo>
                  <a:pt x="8374" y="20986"/>
                </a:lnTo>
                <a:lnTo>
                  <a:pt x="8373" y="20981"/>
                </a:lnTo>
                <a:lnTo>
                  <a:pt x="8371" y="20978"/>
                </a:lnTo>
                <a:lnTo>
                  <a:pt x="8369" y="20977"/>
                </a:lnTo>
                <a:lnTo>
                  <a:pt x="8365" y="20975"/>
                </a:lnTo>
                <a:lnTo>
                  <a:pt x="8363" y="20974"/>
                </a:lnTo>
                <a:lnTo>
                  <a:pt x="8356" y="20969"/>
                </a:lnTo>
                <a:lnTo>
                  <a:pt x="8353" y="20966"/>
                </a:lnTo>
                <a:lnTo>
                  <a:pt x="8350" y="20962"/>
                </a:lnTo>
                <a:lnTo>
                  <a:pt x="8352" y="20957"/>
                </a:lnTo>
                <a:lnTo>
                  <a:pt x="8347" y="20950"/>
                </a:lnTo>
                <a:lnTo>
                  <a:pt x="8332" y="20939"/>
                </a:lnTo>
                <a:lnTo>
                  <a:pt x="8311" y="20933"/>
                </a:lnTo>
                <a:lnTo>
                  <a:pt x="8300" y="20928"/>
                </a:lnTo>
                <a:lnTo>
                  <a:pt x="8277" y="20922"/>
                </a:lnTo>
                <a:lnTo>
                  <a:pt x="8268" y="20922"/>
                </a:lnTo>
                <a:lnTo>
                  <a:pt x="8262" y="20930"/>
                </a:lnTo>
                <a:lnTo>
                  <a:pt x="8260" y="20937"/>
                </a:lnTo>
                <a:lnTo>
                  <a:pt x="8261" y="20939"/>
                </a:lnTo>
                <a:lnTo>
                  <a:pt x="8265" y="20939"/>
                </a:lnTo>
                <a:lnTo>
                  <a:pt x="8269" y="20943"/>
                </a:lnTo>
                <a:lnTo>
                  <a:pt x="8271" y="20946"/>
                </a:lnTo>
                <a:lnTo>
                  <a:pt x="8272" y="20948"/>
                </a:lnTo>
                <a:lnTo>
                  <a:pt x="8272" y="20954"/>
                </a:lnTo>
                <a:lnTo>
                  <a:pt x="8274" y="20959"/>
                </a:lnTo>
                <a:lnTo>
                  <a:pt x="8283" y="20963"/>
                </a:lnTo>
                <a:lnTo>
                  <a:pt x="8285" y="20968"/>
                </a:lnTo>
                <a:lnTo>
                  <a:pt x="8287" y="20969"/>
                </a:lnTo>
                <a:lnTo>
                  <a:pt x="8288" y="20970"/>
                </a:lnTo>
                <a:lnTo>
                  <a:pt x="8282" y="20979"/>
                </a:lnTo>
                <a:lnTo>
                  <a:pt x="8285" y="20987"/>
                </a:lnTo>
                <a:lnTo>
                  <a:pt x="8291" y="20993"/>
                </a:lnTo>
                <a:lnTo>
                  <a:pt x="8299" y="20998"/>
                </a:lnTo>
                <a:lnTo>
                  <a:pt x="8306" y="21003"/>
                </a:lnTo>
                <a:lnTo>
                  <a:pt x="8311" y="21009"/>
                </a:lnTo>
                <a:lnTo>
                  <a:pt x="8313" y="21014"/>
                </a:lnTo>
                <a:lnTo>
                  <a:pt x="8313" y="21019"/>
                </a:lnTo>
                <a:lnTo>
                  <a:pt x="8311" y="21023"/>
                </a:lnTo>
                <a:lnTo>
                  <a:pt x="8305" y="21033"/>
                </a:lnTo>
                <a:lnTo>
                  <a:pt x="8304" y="21037"/>
                </a:lnTo>
                <a:lnTo>
                  <a:pt x="8307" y="21041"/>
                </a:lnTo>
                <a:lnTo>
                  <a:pt x="8308" y="21044"/>
                </a:lnTo>
                <a:lnTo>
                  <a:pt x="8307" y="21047"/>
                </a:lnTo>
                <a:lnTo>
                  <a:pt x="8303" y="21050"/>
                </a:lnTo>
                <a:lnTo>
                  <a:pt x="8300" y="21050"/>
                </a:lnTo>
                <a:lnTo>
                  <a:pt x="8294" y="21043"/>
                </a:lnTo>
                <a:lnTo>
                  <a:pt x="8290" y="21042"/>
                </a:lnTo>
                <a:lnTo>
                  <a:pt x="8293" y="21035"/>
                </a:lnTo>
                <a:lnTo>
                  <a:pt x="8297" y="21025"/>
                </a:lnTo>
                <a:lnTo>
                  <a:pt x="8296" y="21017"/>
                </a:lnTo>
                <a:lnTo>
                  <a:pt x="8286" y="21012"/>
                </a:lnTo>
                <a:lnTo>
                  <a:pt x="8284" y="21010"/>
                </a:lnTo>
                <a:lnTo>
                  <a:pt x="8281" y="21009"/>
                </a:lnTo>
                <a:lnTo>
                  <a:pt x="8277" y="21013"/>
                </a:lnTo>
                <a:lnTo>
                  <a:pt x="8272" y="21016"/>
                </a:lnTo>
                <a:lnTo>
                  <a:pt x="8270" y="21016"/>
                </a:lnTo>
                <a:lnTo>
                  <a:pt x="8269" y="21017"/>
                </a:lnTo>
                <a:lnTo>
                  <a:pt x="8263" y="21024"/>
                </a:lnTo>
                <a:lnTo>
                  <a:pt x="8259" y="21026"/>
                </a:lnTo>
                <a:lnTo>
                  <a:pt x="8259" y="21006"/>
                </a:lnTo>
                <a:lnTo>
                  <a:pt x="8260" y="21003"/>
                </a:lnTo>
                <a:lnTo>
                  <a:pt x="8263" y="21000"/>
                </a:lnTo>
                <a:lnTo>
                  <a:pt x="8264" y="20994"/>
                </a:lnTo>
                <a:lnTo>
                  <a:pt x="8262" y="20987"/>
                </a:lnTo>
                <a:lnTo>
                  <a:pt x="8258" y="20984"/>
                </a:lnTo>
                <a:lnTo>
                  <a:pt x="8251" y="20982"/>
                </a:lnTo>
                <a:lnTo>
                  <a:pt x="8250" y="20978"/>
                </a:lnTo>
                <a:lnTo>
                  <a:pt x="8250" y="20973"/>
                </a:lnTo>
                <a:lnTo>
                  <a:pt x="8248" y="20968"/>
                </a:lnTo>
                <a:lnTo>
                  <a:pt x="8243" y="20965"/>
                </a:lnTo>
                <a:lnTo>
                  <a:pt x="8238" y="20965"/>
                </a:lnTo>
                <a:lnTo>
                  <a:pt x="8227" y="20968"/>
                </a:lnTo>
                <a:lnTo>
                  <a:pt x="8233" y="20955"/>
                </a:lnTo>
                <a:lnTo>
                  <a:pt x="8225" y="20952"/>
                </a:lnTo>
                <a:lnTo>
                  <a:pt x="8223" y="20946"/>
                </a:lnTo>
                <a:lnTo>
                  <a:pt x="8225" y="20938"/>
                </a:lnTo>
                <a:lnTo>
                  <a:pt x="8225" y="20930"/>
                </a:lnTo>
                <a:lnTo>
                  <a:pt x="8221" y="20924"/>
                </a:lnTo>
                <a:lnTo>
                  <a:pt x="8215" y="20918"/>
                </a:lnTo>
                <a:lnTo>
                  <a:pt x="8202" y="20911"/>
                </a:lnTo>
                <a:lnTo>
                  <a:pt x="8194" y="20908"/>
                </a:lnTo>
                <a:lnTo>
                  <a:pt x="8187" y="20907"/>
                </a:lnTo>
                <a:lnTo>
                  <a:pt x="8180" y="20909"/>
                </a:lnTo>
                <a:lnTo>
                  <a:pt x="8173" y="20914"/>
                </a:lnTo>
                <a:lnTo>
                  <a:pt x="8167" y="20920"/>
                </a:lnTo>
                <a:lnTo>
                  <a:pt x="8164" y="20925"/>
                </a:lnTo>
                <a:lnTo>
                  <a:pt x="8162" y="20930"/>
                </a:lnTo>
                <a:lnTo>
                  <a:pt x="8154" y="20933"/>
                </a:lnTo>
                <a:lnTo>
                  <a:pt x="8141" y="20936"/>
                </a:lnTo>
                <a:lnTo>
                  <a:pt x="8139" y="20941"/>
                </a:lnTo>
                <a:lnTo>
                  <a:pt x="8144" y="20949"/>
                </a:lnTo>
                <a:lnTo>
                  <a:pt x="8152" y="20954"/>
                </a:lnTo>
                <a:lnTo>
                  <a:pt x="8178" y="20958"/>
                </a:lnTo>
                <a:lnTo>
                  <a:pt x="8186" y="20963"/>
                </a:lnTo>
                <a:lnTo>
                  <a:pt x="8187" y="20967"/>
                </a:lnTo>
                <a:lnTo>
                  <a:pt x="8182" y="20970"/>
                </a:lnTo>
                <a:lnTo>
                  <a:pt x="8163" y="20972"/>
                </a:lnTo>
                <a:lnTo>
                  <a:pt x="8160" y="20973"/>
                </a:lnTo>
                <a:lnTo>
                  <a:pt x="8163" y="20990"/>
                </a:lnTo>
                <a:lnTo>
                  <a:pt x="8158" y="20989"/>
                </a:lnTo>
                <a:lnTo>
                  <a:pt x="8142" y="20978"/>
                </a:lnTo>
                <a:lnTo>
                  <a:pt x="8128" y="20963"/>
                </a:lnTo>
                <a:lnTo>
                  <a:pt x="8121" y="20958"/>
                </a:lnTo>
                <a:lnTo>
                  <a:pt x="8105" y="20954"/>
                </a:lnTo>
                <a:lnTo>
                  <a:pt x="8101" y="20950"/>
                </a:lnTo>
                <a:lnTo>
                  <a:pt x="8097" y="20946"/>
                </a:lnTo>
                <a:lnTo>
                  <a:pt x="8092" y="20943"/>
                </a:lnTo>
                <a:lnTo>
                  <a:pt x="8053" y="20928"/>
                </a:lnTo>
                <a:lnTo>
                  <a:pt x="8009" y="20911"/>
                </a:lnTo>
                <a:lnTo>
                  <a:pt x="7860" y="20845"/>
                </a:lnTo>
                <a:lnTo>
                  <a:pt x="7862" y="20851"/>
                </a:lnTo>
                <a:lnTo>
                  <a:pt x="7866" y="20858"/>
                </a:lnTo>
                <a:lnTo>
                  <a:pt x="7871" y="20864"/>
                </a:lnTo>
                <a:lnTo>
                  <a:pt x="7877" y="20867"/>
                </a:lnTo>
                <a:lnTo>
                  <a:pt x="7884" y="20869"/>
                </a:lnTo>
                <a:lnTo>
                  <a:pt x="7902" y="20883"/>
                </a:lnTo>
                <a:lnTo>
                  <a:pt x="7888" y="20879"/>
                </a:lnTo>
                <a:lnTo>
                  <a:pt x="7881" y="20876"/>
                </a:lnTo>
                <a:lnTo>
                  <a:pt x="7876" y="20873"/>
                </a:lnTo>
                <a:lnTo>
                  <a:pt x="7873" y="20876"/>
                </a:lnTo>
                <a:lnTo>
                  <a:pt x="7877" y="20884"/>
                </a:lnTo>
                <a:lnTo>
                  <a:pt x="7880" y="20895"/>
                </a:lnTo>
                <a:lnTo>
                  <a:pt x="7885" y="20906"/>
                </a:lnTo>
                <a:lnTo>
                  <a:pt x="7894" y="20914"/>
                </a:lnTo>
                <a:lnTo>
                  <a:pt x="7908" y="20917"/>
                </a:lnTo>
                <a:lnTo>
                  <a:pt x="7964" y="20914"/>
                </a:lnTo>
                <a:lnTo>
                  <a:pt x="7995" y="20919"/>
                </a:lnTo>
                <a:lnTo>
                  <a:pt x="8005" y="20925"/>
                </a:lnTo>
                <a:lnTo>
                  <a:pt x="8021" y="20941"/>
                </a:lnTo>
                <a:lnTo>
                  <a:pt x="8025" y="20950"/>
                </a:lnTo>
                <a:lnTo>
                  <a:pt x="8019" y="20958"/>
                </a:lnTo>
                <a:lnTo>
                  <a:pt x="8024" y="20962"/>
                </a:lnTo>
                <a:lnTo>
                  <a:pt x="8040" y="20970"/>
                </a:lnTo>
                <a:lnTo>
                  <a:pt x="8040" y="20981"/>
                </a:lnTo>
                <a:lnTo>
                  <a:pt x="8041" y="20985"/>
                </a:lnTo>
                <a:lnTo>
                  <a:pt x="8044" y="20989"/>
                </a:lnTo>
                <a:lnTo>
                  <a:pt x="8052" y="20995"/>
                </a:lnTo>
                <a:lnTo>
                  <a:pt x="8119" y="21018"/>
                </a:lnTo>
                <a:lnTo>
                  <a:pt x="8135" y="21030"/>
                </a:lnTo>
                <a:lnTo>
                  <a:pt x="8156" y="21038"/>
                </a:lnTo>
                <a:lnTo>
                  <a:pt x="8165" y="21045"/>
                </a:lnTo>
                <a:lnTo>
                  <a:pt x="8148" y="21043"/>
                </a:lnTo>
                <a:lnTo>
                  <a:pt x="8116" y="21026"/>
                </a:lnTo>
                <a:lnTo>
                  <a:pt x="8100" y="21022"/>
                </a:lnTo>
                <a:lnTo>
                  <a:pt x="8104" y="21032"/>
                </a:lnTo>
                <a:lnTo>
                  <a:pt x="8110" y="21039"/>
                </a:lnTo>
                <a:lnTo>
                  <a:pt x="8117" y="21044"/>
                </a:lnTo>
                <a:lnTo>
                  <a:pt x="8126" y="21048"/>
                </a:lnTo>
                <a:lnTo>
                  <a:pt x="8120" y="21059"/>
                </a:lnTo>
                <a:lnTo>
                  <a:pt x="8108" y="21053"/>
                </a:lnTo>
                <a:lnTo>
                  <a:pt x="8089" y="21032"/>
                </a:lnTo>
                <a:lnTo>
                  <a:pt x="8083" y="21027"/>
                </a:lnTo>
                <a:lnTo>
                  <a:pt x="8064" y="21018"/>
                </a:lnTo>
                <a:lnTo>
                  <a:pt x="8047" y="21014"/>
                </a:lnTo>
                <a:lnTo>
                  <a:pt x="8040" y="21009"/>
                </a:lnTo>
                <a:lnTo>
                  <a:pt x="8027" y="20997"/>
                </a:lnTo>
                <a:lnTo>
                  <a:pt x="8014" y="20992"/>
                </a:lnTo>
                <a:lnTo>
                  <a:pt x="8009" y="20988"/>
                </a:lnTo>
                <a:lnTo>
                  <a:pt x="8004" y="20985"/>
                </a:lnTo>
                <a:lnTo>
                  <a:pt x="8002" y="20984"/>
                </a:lnTo>
                <a:lnTo>
                  <a:pt x="8001" y="20983"/>
                </a:lnTo>
                <a:lnTo>
                  <a:pt x="8000" y="20978"/>
                </a:lnTo>
                <a:lnTo>
                  <a:pt x="8000" y="20976"/>
                </a:lnTo>
                <a:lnTo>
                  <a:pt x="7992" y="20973"/>
                </a:lnTo>
                <a:lnTo>
                  <a:pt x="7983" y="20977"/>
                </a:lnTo>
                <a:lnTo>
                  <a:pt x="7973" y="20984"/>
                </a:lnTo>
                <a:lnTo>
                  <a:pt x="7967" y="20990"/>
                </a:lnTo>
                <a:lnTo>
                  <a:pt x="7957" y="21004"/>
                </a:lnTo>
                <a:lnTo>
                  <a:pt x="7950" y="21022"/>
                </a:lnTo>
                <a:lnTo>
                  <a:pt x="7948" y="21040"/>
                </a:lnTo>
                <a:lnTo>
                  <a:pt x="7957" y="21055"/>
                </a:lnTo>
                <a:lnTo>
                  <a:pt x="7967" y="21062"/>
                </a:lnTo>
                <a:lnTo>
                  <a:pt x="7971" y="21066"/>
                </a:lnTo>
                <a:lnTo>
                  <a:pt x="7974" y="21071"/>
                </a:lnTo>
                <a:lnTo>
                  <a:pt x="7971" y="21072"/>
                </a:lnTo>
                <a:lnTo>
                  <a:pt x="7955" y="21068"/>
                </a:lnTo>
                <a:lnTo>
                  <a:pt x="7947" y="21062"/>
                </a:lnTo>
                <a:lnTo>
                  <a:pt x="7933" y="21048"/>
                </a:lnTo>
                <a:lnTo>
                  <a:pt x="7930" y="21053"/>
                </a:lnTo>
                <a:lnTo>
                  <a:pt x="7927" y="21068"/>
                </a:lnTo>
                <a:lnTo>
                  <a:pt x="7924" y="21071"/>
                </a:lnTo>
                <a:lnTo>
                  <a:pt x="7921" y="21068"/>
                </a:lnTo>
                <a:lnTo>
                  <a:pt x="7919" y="21063"/>
                </a:lnTo>
                <a:lnTo>
                  <a:pt x="7918" y="21057"/>
                </a:lnTo>
                <a:lnTo>
                  <a:pt x="7917" y="21053"/>
                </a:lnTo>
                <a:lnTo>
                  <a:pt x="7920" y="21045"/>
                </a:lnTo>
                <a:lnTo>
                  <a:pt x="7941" y="21022"/>
                </a:lnTo>
                <a:lnTo>
                  <a:pt x="7944" y="21015"/>
                </a:lnTo>
                <a:lnTo>
                  <a:pt x="7944" y="21010"/>
                </a:lnTo>
                <a:lnTo>
                  <a:pt x="7942" y="21005"/>
                </a:lnTo>
                <a:lnTo>
                  <a:pt x="7941" y="20998"/>
                </a:lnTo>
                <a:lnTo>
                  <a:pt x="7940" y="20997"/>
                </a:lnTo>
                <a:lnTo>
                  <a:pt x="7939" y="20996"/>
                </a:lnTo>
                <a:lnTo>
                  <a:pt x="7938" y="20994"/>
                </a:lnTo>
                <a:lnTo>
                  <a:pt x="7938" y="20990"/>
                </a:lnTo>
                <a:lnTo>
                  <a:pt x="7940" y="20989"/>
                </a:lnTo>
                <a:lnTo>
                  <a:pt x="7946" y="20987"/>
                </a:lnTo>
                <a:lnTo>
                  <a:pt x="7948" y="20986"/>
                </a:lnTo>
                <a:lnTo>
                  <a:pt x="7983" y="20949"/>
                </a:lnTo>
                <a:lnTo>
                  <a:pt x="7979" y="20947"/>
                </a:lnTo>
                <a:lnTo>
                  <a:pt x="7976" y="20946"/>
                </a:lnTo>
                <a:lnTo>
                  <a:pt x="7968" y="20945"/>
                </a:lnTo>
                <a:lnTo>
                  <a:pt x="7966" y="20945"/>
                </a:lnTo>
                <a:lnTo>
                  <a:pt x="7962" y="20943"/>
                </a:lnTo>
                <a:lnTo>
                  <a:pt x="7959" y="20943"/>
                </a:lnTo>
                <a:lnTo>
                  <a:pt x="7958" y="20944"/>
                </a:lnTo>
                <a:lnTo>
                  <a:pt x="7955" y="20948"/>
                </a:lnTo>
                <a:lnTo>
                  <a:pt x="7954" y="20949"/>
                </a:lnTo>
                <a:lnTo>
                  <a:pt x="7939" y="20953"/>
                </a:lnTo>
                <a:lnTo>
                  <a:pt x="7931" y="20952"/>
                </a:lnTo>
                <a:lnTo>
                  <a:pt x="7930" y="20945"/>
                </a:lnTo>
                <a:lnTo>
                  <a:pt x="7921" y="20940"/>
                </a:lnTo>
                <a:lnTo>
                  <a:pt x="7910" y="20938"/>
                </a:lnTo>
                <a:lnTo>
                  <a:pt x="7888" y="20939"/>
                </a:lnTo>
                <a:lnTo>
                  <a:pt x="7879" y="20942"/>
                </a:lnTo>
                <a:lnTo>
                  <a:pt x="7870" y="20948"/>
                </a:lnTo>
                <a:lnTo>
                  <a:pt x="7861" y="20951"/>
                </a:lnTo>
                <a:lnTo>
                  <a:pt x="7853" y="20949"/>
                </a:lnTo>
                <a:lnTo>
                  <a:pt x="7859" y="20972"/>
                </a:lnTo>
                <a:lnTo>
                  <a:pt x="7860" y="20985"/>
                </a:lnTo>
                <a:lnTo>
                  <a:pt x="7854" y="20990"/>
                </a:lnTo>
                <a:lnTo>
                  <a:pt x="7849" y="20992"/>
                </a:lnTo>
                <a:lnTo>
                  <a:pt x="7847" y="20996"/>
                </a:lnTo>
                <a:lnTo>
                  <a:pt x="7847" y="21008"/>
                </a:lnTo>
                <a:lnTo>
                  <a:pt x="7845" y="21010"/>
                </a:lnTo>
                <a:lnTo>
                  <a:pt x="7830" y="21000"/>
                </a:lnTo>
                <a:lnTo>
                  <a:pt x="7787" y="20993"/>
                </a:lnTo>
                <a:lnTo>
                  <a:pt x="7779" y="20994"/>
                </a:lnTo>
                <a:lnTo>
                  <a:pt x="7781" y="21001"/>
                </a:lnTo>
                <a:lnTo>
                  <a:pt x="7800" y="21029"/>
                </a:lnTo>
                <a:lnTo>
                  <a:pt x="7785" y="21020"/>
                </a:lnTo>
                <a:lnTo>
                  <a:pt x="7778" y="21013"/>
                </a:lnTo>
                <a:lnTo>
                  <a:pt x="7771" y="20997"/>
                </a:lnTo>
                <a:lnTo>
                  <a:pt x="7763" y="20991"/>
                </a:lnTo>
                <a:lnTo>
                  <a:pt x="7720" y="20973"/>
                </a:lnTo>
                <a:lnTo>
                  <a:pt x="7709" y="20970"/>
                </a:lnTo>
                <a:lnTo>
                  <a:pt x="7701" y="20966"/>
                </a:lnTo>
                <a:lnTo>
                  <a:pt x="7696" y="20965"/>
                </a:lnTo>
                <a:lnTo>
                  <a:pt x="7692" y="20966"/>
                </a:lnTo>
                <a:lnTo>
                  <a:pt x="7689" y="20969"/>
                </a:lnTo>
                <a:lnTo>
                  <a:pt x="7686" y="20971"/>
                </a:lnTo>
                <a:lnTo>
                  <a:pt x="7680" y="20968"/>
                </a:lnTo>
                <a:lnTo>
                  <a:pt x="7679" y="20972"/>
                </a:lnTo>
                <a:lnTo>
                  <a:pt x="7677" y="20975"/>
                </a:lnTo>
                <a:lnTo>
                  <a:pt x="7674" y="20977"/>
                </a:lnTo>
                <a:lnTo>
                  <a:pt x="7670" y="20978"/>
                </a:lnTo>
                <a:lnTo>
                  <a:pt x="7680" y="20984"/>
                </a:lnTo>
                <a:lnTo>
                  <a:pt x="7703" y="20986"/>
                </a:lnTo>
                <a:lnTo>
                  <a:pt x="7712" y="20990"/>
                </a:lnTo>
                <a:lnTo>
                  <a:pt x="7707" y="20995"/>
                </a:lnTo>
                <a:lnTo>
                  <a:pt x="7695" y="20998"/>
                </a:lnTo>
                <a:lnTo>
                  <a:pt x="7687" y="21004"/>
                </a:lnTo>
                <a:lnTo>
                  <a:pt x="7684" y="21004"/>
                </a:lnTo>
                <a:lnTo>
                  <a:pt x="7681" y="21002"/>
                </a:lnTo>
                <a:lnTo>
                  <a:pt x="7680" y="20998"/>
                </a:lnTo>
                <a:lnTo>
                  <a:pt x="7680" y="20995"/>
                </a:lnTo>
                <a:lnTo>
                  <a:pt x="7678" y="20994"/>
                </a:lnTo>
                <a:lnTo>
                  <a:pt x="7676" y="20994"/>
                </a:lnTo>
                <a:lnTo>
                  <a:pt x="7669" y="20993"/>
                </a:lnTo>
                <a:lnTo>
                  <a:pt x="7663" y="20994"/>
                </a:lnTo>
                <a:lnTo>
                  <a:pt x="7660" y="20994"/>
                </a:lnTo>
                <a:lnTo>
                  <a:pt x="7646" y="20989"/>
                </a:lnTo>
                <a:lnTo>
                  <a:pt x="7637" y="20982"/>
                </a:lnTo>
                <a:lnTo>
                  <a:pt x="7631" y="20981"/>
                </a:lnTo>
                <a:lnTo>
                  <a:pt x="7634" y="20984"/>
                </a:lnTo>
                <a:lnTo>
                  <a:pt x="7638" y="20988"/>
                </a:lnTo>
                <a:lnTo>
                  <a:pt x="7639" y="20993"/>
                </a:lnTo>
                <a:lnTo>
                  <a:pt x="7638" y="20998"/>
                </a:lnTo>
                <a:lnTo>
                  <a:pt x="7633" y="21000"/>
                </a:lnTo>
                <a:lnTo>
                  <a:pt x="7628" y="20998"/>
                </a:lnTo>
                <a:lnTo>
                  <a:pt x="7622" y="20994"/>
                </a:lnTo>
                <a:lnTo>
                  <a:pt x="7618" y="20990"/>
                </a:lnTo>
                <a:lnTo>
                  <a:pt x="7611" y="20980"/>
                </a:lnTo>
                <a:lnTo>
                  <a:pt x="7607" y="20978"/>
                </a:lnTo>
                <a:lnTo>
                  <a:pt x="7601" y="20983"/>
                </a:lnTo>
                <a:lnTo>
                  <a:pt x="7600" y="20987"/>
                </a:lnTo>
                <a:lnTo>
                  <a:pt x="7601" y="20992"/>
                </a:lnTo>
                <a:lnTo>
                  <a:pt x="7603" y="20997"/>
                </a:lnTo>
                <a:lnTo>
                  <a:pt x="7605" y="21000"/>
                </a:lnTo>
                <a:lnTo>
                  <a:pt x="7614" y="21006"/>
                </a:lnTo>
                <a:lnTo>
                  <a:pt x="7638" y="21008"/>
                </a:lnTo>
                <a:lnTo>
                  <a:pt x="7647" y="21013"/>
                </a:lnTo>
                <a:lnTo>
                  <a:pt x="7646" y="21021"/>
                </a:lnTo>
                <a:lnTo>
                  <a:pt x="7621" y="21020"/>
                </a:lnTo>
                <a:lnTo>
                  <a:pt x="7620" y="21029"/>
                </a:lnTo>
                <a:lnTo>
                  <a:pt x="7601" y="21025"/>
                </a:lnTo>
                <a:lnTo>
                  <a:pt x="7572" y="20996"/>
                </a:lnTo>
                <a:lnTo>
                  <a:pt x="7555" y="20990"/>
                </a:lnTo>
                <a:lnTo>
                  <a:pt x="7555" y="20987"/>
                </a:lnTo>
                <a:lnTo>
                  <a:pt x="7563" y="20984"/>
                </a:lnTo>
                <a:lnTo>
                  <a:pt x="7559" y="20980"/>
                </a:lnTo>
                <a:lnTo>
                  <a:pt x="7550" y="20976"/>
                </a:lnTo>
                <a:lnTo>
                  <a:pt x="7541" y="20974"/>
                </a:lnTo>
                <a:lnTo>
                  <a:pt x="7536" y="20976"/>
                </a:lnTo>
                <a:lnTo>
                  <a:pt x="7533" y="20979"/>
                </a:lnTo>
                <a:lnTo>
                  <a:pt x="7531" y="20982"/>
                </a:lnTo>
                <a:lnTo>
                  <a:pt x="7529" y="20984"/>
                </a:lnTo>
                <a:lnTo>
                  <a:pt x="7525" y="20985"/>
                </a:lnTo>
                <a:lnTo>
                  <a:pt x="7511" y="20984"/>
                </a:lnTo>
                <a:lnTo>
                  <a:pt x="7514" y="20986"/>
                </a:lnTo>
                <a:lnTo>
                  <a:pt x="7516" y="20989"/>
                </a:lnTo>
                <a:lnTo>
                  <a:pt x="7518" y="20992"/>
                </a:lnTo>
                <a:lnTo>
                  <a:pt x="7519" y="20997"/>
                </a:lnTo>
                <a:lnTo>
                  <a:pt x="7513" y="20997"/>
                </a:lnTo>
                <a:lnTo>
                  <a:pt x="7510" y="20999"/>
                </a:lnTo>
                <a:lnTo>
                  <a:pt x="7511" y="21003"/>
                </a:lnTo>
                <a:lnTo>
                  <a:pt x="7515" y="21008"/>
                </a:lnTo>
                <a:lnTo>
                  <a:pt x="7519" y="21010"/>
                </a:lnTo>
                <a:lnTo>
                  <a:pt x="7537" y="21013"/>
                </a:lnTo>
                <a:lnTo>
                  <a:pt x="7546" y="21011"/>
                </a:lnTo>
                <a:lnTo>
                  <a:pt x="7554" y="21008"/>
                </a:lnTo>
                <a:lnTo>
                  <a:pt x="7562" y="21007"/>
                </a:lnTo>
                <a:lnTo>
                  <a:pt x="7571" y="21010"/>
                </a:lnTo>
                <a:lnTo>
                  <a:pt x="7572" y="21020"/>
                </a:lnTo>
                <a:lnTo>
                  <a:pt x="7584" y="21030"/>
                </a:lnTo>
                <a:lnTo>
                  <a:pt x="7613" y="21045"/>
                </a:lnTo>
                <a:lnTo>
                  <a:pt x="7594" y="21046"/>
                </a:lnTo>
                <a:lnTo>
                  <a:pt x="7564" y="21029"/>
                </a:lnTo>
                <a:lnTo>
                  <a:pt x="7550" y="21029"/>
                </a:lnTo>
                <a:lnTo>
                  <a:pt x="7553" y="21033"/>
                </a:lnTo>
                <a:lnTo>
                  <a:pt x="7562" y="21046"/>
                </a:lnTo>
                <a:lnTo>
                  <a:pt x="7566" y="21050"/>
                </a:lnTo>
                <a:lnTo>
                  <a:pt x="7575" y="21054"/>
                </a:lnTo>
                <a:lnTo>
                  <a:pt x="7579" y="21057"/>
                </a:lnTo>
                <a:lnTo>
                  <a:pt x="7566" y="21056"/>
                </a:lnTo>
                <a:lnTo>
                  <a:pt x="7532" y="21045"/>
                </a:lnTo>
                <a:lnTo>
                  <a:pt x="7518" y="21044"/>
                </a:lnTo>
                <a:lnTo>
                  <a:pt x="7511" y="21042"/>
                </a:lnTo>
                <a:lnTo>
                  <a:pt x="7509" y="21037"/>
                </a:lnTo>
                <a:lnTo>
                  <a:pt x="7508" y="21030"/>
                </a:lnTo>
                <a:lnTo>
                  <a:pt x="7505" y="21025"/>
                </a:lnTo>
                <a:lnTo>
                  <a:pt x="7498" y="21016"/>
                </a:lnTo>
                <a:lnTo>
                  <a:pt x="7488" y="21013"/>
                </a:lnTo>
                <a:lnTo>
                  <a:pt x="7487" y="21011"/>
                </a:lnTo>
                <a:lnTo>
                  <a:pt x="7486" y="21009"/>
                </a:lnTo>
                <a:lnTo>
                  <a:pt x="7484" y="21007"/>
                </a:lnTo>
                <a:lnTo>
                  <a:pt x="7476" y="21005"/>
                </a:lnTo>
                <a:lnTo>
                  <a:pt x="7464" y="21000"/>
                </a:lnTo>
                <a:lnTo>
                  <a:pt x="7453" y="21005"/>
                </a:lnTo>
                <a:lnTo>
                  <a:pt x="7458" y="21014"/>
                </a:lnTo>
                <a:lnTo>
                  <a:pt x="7477" y="21029"/>
                </a:lnTo>
                <a:lnTo>
                  <a:pt x="7473" y="21030"/>
                </a:lnTo>
                <a:lnTo>
                  <a:pt x="7466" y="21029"/>
                </a:lnTo>
                <a:lnTo>
                  <a:pt x="7459" y="21027"/>
                </a:lnTo>
                <a:lnTo>
                  <a:pt x="7455" y="21024"/>
                </a:lnTo>
                <a:lnTo>
                  <a:pt x="7453" y="21023"/>
                </a:lnTo>
                <a:lnTo>
                  <a:pt x="7451" y="21026"/>
                </a:lnTo>
                <a:lnTo>
                  <a:pt x="7452" y="21030"/>
                </a:lnTo>
                <a:lnTo>
                  <a:pt x="7455" y="21032"/>
                </a:lnTo>
                <a:lnTo>
                  <a:pt x="7462" y="21039"/>
                </a:lnTo>
                <a:lnTo>
                  <a:pt x="7458" y="21042"/>
                </a:lnTo>
                <a:lnTo>
                  <a:pt x="7456" y="21046"/>
                </a:lnTo>
                <a:lnTo>
                  <a:pt x="7454" y="21051"/>
                </a:lnTo>
                <a:lnTo>
                  <a:pt x="7454" y="21057"/>
                </a:lnTo>
                <a:lnTo>
                  <a:pt x="7474" y="21047"/>
                </a:lnTo>
                <a:lnTo>
                  <a:pt x="7480" y="21048"/>
                </a:lnTo>
                <a:lnTo>
                  <a:pt x="7472" y="21054"/>
                </a:lnTo>
                <a:lnTo>
                  <a:pt x="7475" y="21057"/>
                </a:lnTo>
                <a:lnTo>
                  <a:pt x="7488" y="21057"/>
                </a:lnTo>
                <a:lnTo>
                  <a:pt x="7492" y="21057"/>
                </a:lnTo>
                <a:lnTo>
                  <a:pt x="7495" y="21055"/>
                </a:lnTo>
                <a:lnTo>
                  <a:pt x="7496" y="21056"/>
                </a:lnTo>
                <a:lnTo>
                  <a:pt x="7496" y="21061"/>
                </a:lnTo>
                <a:lnTo>
                  <a:pt x="7494" y="21064"/>
                </a:lnTo>
                <a:lnTo>
                  <a:pt x="7491" y="21066"/>
                </a:lnTo>
                <a:lnTo>
                  <a:pt x="7485" y="21071"/>
                </a:lnTo>
                <a:lnTo>
                  <a:pt x="7487" y="21072"/>
                </a:lnTo>
                <a:lnTo>
                  <a:pt x="7490" y="21077"/>
                </a:lnTo>
                <a:lnTo>
                  <a:pt x="7482" y="21074"/>
                </a:lnTo>
                <a:lnTo>
                  <a:pt x="7476" y="21073"/>
                </a:lnTo>
                <a:lnTo>
                  <a:pt x="7469" y="21074"/>
                </a:lnTo>
                <a:lnTo>
                  <a:pt x="7462" y="21077"/>
                </a:lnTo>
                <a:lnTo>
                  <a:pt x="7464" y="21086"/>
                </a:lnTo>
                <a:lnTo>
                  <a:pt x="7469" y="21093"/>
                </a:lnTo>
                <a:lnTo>
                  <a:pt x="7475" y="21096"/>
                </a:lnTo>
                <a:lnTo>
                  <a:pt x="7485" y="21096"/>
                </a:lnTo>
                <a:lnTo>
                  <a:pt x="7503" y="21093"/>
                </a:lnTo>
                <a:lnTo>
                  <a:pt x="7511" y="21093"/>
                </a:lnTo>
                <a:lnTo>
                  <a:pt x="7522" y="21096"/>
                </a:lnTo>
                <a:lnTo>
                  <a:pt x="7527" y="21093"/>
                </a:lnTo>
                <a:lnTo>
                  <a:pt x="7529" y="21090"/>
                </a:lnTo>
                <a:lnTo>
                  <a:pt x="7528" y="21085"/>
                </a:lnTo>
                <a:lnTo>
                  <a:pt x="7524" y="21080"/>
                </a:lnTo>
                <a:lnTo>
                  <a:pt x="7534" y="21082"/>
                </a:lnTo>
                <a:lnTo>
                  <a:pt x="7546" y="21081"/>
                </a:lnTo>
                <a:lnTo>
                  <a:pt x="7553" y="21077"/>
                </a:lnTo>
                <a:lnTo>
                  <a:pt x="7548" y="21067"/>
                </a:lnTo>
                <a:lnTo>
                  <a:pt x="7553" y="21068"/>
                </a:lnTo>
                <a:lnTo>
                  <a:pt x="7563" y="21072"/>
                </a:lnTo>
                <a:lnTo>
                  <a:pt x="7568" y="21074"/>
                </a:lnTo>
                <a:lnTo>
                  <a:pt x="7573" y="21073"/>
                </a:lnTo>
                <a:lnTo>
                  <a:pt x="7582" y="21071"/>
                </a:lnTo>
                <a:lnTo>
                  <a:pt x="7587" y="21071"/>
                </a:lnTo>
                <a:lnTo>
                  <a:pt x="7576" y="21081"/>
                </a:lnTo>
                <a:lnTo>
                  <a:pt x="7574" y="21087"/>
                </a:lnTo>
                <a:lnTo>
                  <a:pt x="7578" y="21095"/>
                </a:lnTo>
                <a:lnTo>
                  <a:pt x="7580" y="21096"/>
                </a:lnTo>
                <a:lnTo>
                  <a:pt x="7583" y="21097"/>
                </a:lnTo>
                <a:lnTo>
                  <a:pt x="7587" y="21097"/>
                </a:lnTo>
                <a:lnTo>
                  <a:pt x="7589" y="21096"/>
                </a:lnTo>
                <a:lnTo>
                  <a:pt x="7591" y="21094"/>
                </a:lnTo>
                <a:lnTo>
                  <a:pt x="7591" y="21092"/>
                </a:lnTo>
                <a:lnTo>
                  <a:pt x="7591" y="21089"/>
                </a:lnTo>
                <a:lnTo>
                  <a:pt x="7592" y="21087"/>
                </a:lnTo>
                <a:lnTo>
                  <a:pt x="7601" y="21079"/>
                </a:lnTo>
                <a:lnTo>
                  <a:pt x="7603" y="21075"/>
                </a:lnTo>
                <a:lnTo>
                  <a:pt x="7603" y="21072"/>
                </a:lnTo>
                <a:lnTo>
                  <a:pt x="7602" y="21069"/>
                </a:lnTo>
                <a:lnTo>
                  <a:pt x="7604" y="21066"/>
                </a:lnTo>
                <a:lnTo>
                  <a:pt x="7607" y="21062"/>
                </a:lnTo>
                <a:lnTo>
                  <a:pt x="7609" y="21063"/>
                </a:lnTo>
                <a:lnTo>
                  <a:pt x="7610" y="21066"/>
                </a:lnTo>
                <a:lnTo>
                  <a:pt x="7613" y="21067"/>
                </a:lnTo>
                <a:lnTo>
                  <a:pt x="7616" y="21067"/>
                </a:lnTo>
                <a:lnTo>
                  <a:pt x="7618" y="21065"/>
                </a:lnTo>
                <a:lnTo>
                  <a:pt x="7620" y="21064"/>
                </a:lnTo>
                <a:lnTo>
                  <a:pt x="7623" y="21064"/>
                </a:lnTo>
                <a:lnTo>
                  <a:pt x="7618" y="21071"/>
                </a:lnTo>
                <a:lnTo>
                  <a:pt x="7612" y="21080"/>
                </a:lnTo>
                <a:lnTo>
                  <a:pt x="7610" y="21089"/>
                </a:lnTo>
                <a:lnTo>
                  <a:pt x="7613" y="21096"/>
                </a:lnTo>
                <a:lnTo>
                  <a:pt x="7616" y="21094"/>
                </a:lnTo>
                <a:lnTo>
                  <a:pt x="7619" y="21093"/>
                </a:lnTo>
                <a:lnTo>
                  <a:pt x="7622" y="21094"/>
                </a:lnTo>
                <a:lnTo>
                  <a:pt x="7626" y="21096"/>
                </a:lnTo>
                <a:lnTo>
                  <a:pt x="7626" y="21086"/>
                </a:lnTo>
                <a:lnTo>
                  <a:pt x="7631" y="21077"/>
                </a:lnTo>
                <a:lnTo>
                  <a:pt x="7639" y="21070"/>
                </a:lnTo>
                <a:lnTo>
                  <a:pt x="7647" y="21067"/>
                </a:lnTo>
                <a:lnTo>
                  <a:pt x="7639" y="21081"/>
                </a:lnTo>
                <a:lnTo>
                  <a:pt x="7636" y="21089"/>
                </a:lnTo>
                <a:lnTo>
                  <a:pt x="7636" y="21099"/>
                </a:lnTo>
                <a:lnTo>
                  <a:pt x="7642" y="21110"/>
                </a:lnTo>
                <a:lnTo>
                  <a:pt x="7649" y="21112"/>
                </a:lnTo>
                <a:lnTo>
                  <a:pt x="7653" y="21107"/>
                </a:lnTo>
                <a:lnTo>
                  <a:pt x="7649" y="21096"/>
                </a:lnTo>
                <a:lnTo>
                  <a:pt x="7656" y="21096"/>
                </a:lnTo>
                <a:lnTo>
                  <a:pt x="7660" y="21093"/>
                </a:lnTo>
                <a:lnTo>
                  <a:pt x="7663" y="21089"/>
                </a:lnTo>
                <a:lnTo>
                  <a:pt x="7666" y="21087"/>
                </a:lnTo>
                <a:lnTo>
                  <a:pt x="7671" y="21089"/>
                </a:lnTo>
                <a:lnTo>
                  <a:pt x="7674" y="21093"/>
                </a:lnTo>
                <a:lnTo>
                  <a:pt x="7676" y="21095"/>
                </a:lnTo>
                <a:lnTo>
                  <a:pt x="7680" y="21090"/>
                </a:lnTo>
                <a:lnTo>
                  <a:pt x="7682" y="21084"/>
                </a:lnTo>
                <a:lnTo>
                  <a:pt x="7683" y="21078"/>
                </a:lnTo>
                <a:lnTo>
                  <a:pt x="7684" y="21073"/>
                </a:lnTo>
                <a:lnTo>
                  <a:pt x="7690" y="21071"/>
                </a:lnTo>
                <a:lnTo>
                  <a:pt x="7694" y="21072"/>
                </a:lnTo>
                <a:lnTo>
                  <a:pt x="7698" y="21076"/>
                </a:lnTo>
                <a:lnTo>
                  <a:pt x="7701" y="21077"/>
                </a:lnTo>
                <a:lnTo>
                  <a:pt x="7707" y="21074"/>
                </a:lnTo>
                <a:lnTo>
                  <a:pt x="7701" y="21068"/>
                </a:lnTo>
                <a:lnTo>
                  <a:pt x="7693" y="21065"/>
                </a:lnTo>
                <a:lnTo>
                  <a:pt x="7678" y="21061"/>
                </a:lnTo>
                <a:lnTo>
                  <a:pt x="7682" y="21050"/>
                </a:lnTo>
                <a:lnTo>
                  <a:pt x="7689" y="21052"/>
                </a:lnTo>
                <a:lnTo>
                  <a:pt x="7697" y="21056"/>
                </a:lnTo>
                <a:lnTo>
                  <a:pt x="7707" y="21055"/>
                </a:lnTo>
                <a:lnTo>
                  <a:pt x="7704" y="21052"/>
                </a:lnTo>
                <a:lnTo>
                  <a:pt x="7700" y="21047"/>
                </a:lnTo>
                <a:lnTo>
                  <a:pt x="7697" y="21042"/>
                </a:lnTo>
                <a:lnTo>
                  <a:pt x="7697" y="21037"/>
                </a:lnTo>
                <a:lnTo>
                  <a:pt x="7703" y="21032"/>
                </a:lnTo>
                <a:lnTo>
                  <a:pt x="7706" y="21034"/>
                </a:lnTo>
                <a:lnTo>
                  <a:pt x="7712" y="21045"/>
                </a:lnTo>
                <a:lnTo>
                  <a:pt x="7721" y="21052"/>
                </a:lnTo>
                <a:lnTo>
                  <a:pt x="7728" y="21047"/>
                </a:lnTo>
                <a:lnTo>
                  <a:pt x="7735" y="21040"/>
                </a:lnTo>
                <a:lnTo>
                  <a:pt x="7746" y="21039"/>
                </a:lnTo>
                <a:lnTo>
                  <a:pt x="7743" y="21043"/>
                </a:lnTo>
                <a:lnTo>
                  <a:pt x="7738" y="21047"/>
                </a:lnTo>
                <a:lnTo>
                  <a:pt x="7735" y="21051"/>
                </a:lnTo>
                <a:lnTo>
                  <a:pt x="7734" y="21056"/>
                </a:lnTo>
                <a:lnTo>
                  <a:pt x="7734" y="21059"/>
                </a:lnTo>
                <a:lnTo>
                  <a:pt x="7735" y="21062"/>
                </a:lnTo>
                <a:lnTo>
                  <a:pt x="7737" y="21077"/>
                </a:lnTo>
                <a:lnTo>
                  <a:pt x="7743" y="21081"/>
                </a:lnTo>
                <a:lnTo>
                  <a:pt x="7751" y="21081"/>
                </a:lnTo>
                <a:lnTo>
                  <a:pt x="7761" y="21083"/>
                </a:lnTo>
                <a:lnTo>
                  <a:pt x="7757" y="21089"/>
                </a:lnTo>
                <a:lnTo>
                  <a:pt x="7751" y="21092"/>
                </a:lnTo>
                <a:lnTo>
                  <a:pt x="7724" y="21093"/>
                </a:lnTo>
                <a:lnTo>
                  <a:pt x="7719" y="21095"/>
                </a:lnTo>
                <a:lnTo>
                  <a:pt x="7719" y="21102"/>
                </a:lnTo>
                <a:lnTo>
                  <a:pt x="7724" y="21107"/>
                </a:lnTo>
                <a:lnTo>
                  <a:pt x="7732" y="21107"/>
                </a:lnTo>
                <a:lnTo>
                  <a:pt x="7746" y="21106"/>
                </a:lnTo>
                <a:lnTo>
                  <a:pt x="7751" y="21109"/>
                </a:lnTo>
                <a:lnTo>
                  <a:pt x="7761" y="21117"/>
                </a:lnTo>
                <a:lnTo>
                  <a:pt x="7766" y="21119"/>
                </a:lnTo>
                <a:lnTo>
                  <a:pt x="7773" y="21117"/>
                </a:lnTo>
                <a:lnTo>
                  <a:pt x="7778" y="21112"/>
                </a:lnTo>
                <a:lnTo>
                  <a:pt x="7795" y="21088"/>
                </a:lnTo>
                <a:lnTo>
                  <a:pt x="7795" y="21087"/>
                </a:lnTo>
                <a:lnTo>
                  <a:pt x="7800" y="21087"/>
                </a:lnTo>
                <a:lnTo>
                  <a:pt x="7802" y="21090"/>
                </a:lnTo>
                <a:lnTo>
                  <a:pt x="7802" y="21094"/>
                </a:lnTo>
                <a:lnTo>
                  <a:pt x="7803" y="21096"/>
                </a:lnTo>
                <a:lnTo>
                  <a:pt x="7807" y="21099"/>
                </a:lnTo>
                <a:lnTo>
                  <a:pt x="7811" y="21100"/>
                </a:lnTo>
                <a:lnTo>
                  <a:pt x="7815" y="21098"/>
                </a:lnTo>
                <a:lnTo>
                  <a:pt x="7819" y="21090"/>
                </a:lnTo>
                <a:lnTo>
                  <a:pt x="7818" y="21084"/>
                </a:lnTo>
                <a:lnTo>
                  <a:pt x="7816" y="21079"/>
                </a:lnTo>
                <a:lnTo>
                  <a:pt x="7813" y="21074"/>
                </a:lnTo>
                <a:lnTo>
                  <a:pt x="7811" y="21067"/>
                </a:lnTo>
                <a:lnTo>
                  <a:pt x="7818" y="21069"/>
                </a:lnTo>
                <a:lnTo>
                  <a:pt x="7829" y="21078"/>
                </a:lnTo>
                <a:lnTo>
                  <a:pt x="7833" y="21080"/>
                </a:lnTo>
                <a:lnTo>
                  <a:pt x="7840" y="21081"/>
                </a:lnTo>
                <a:lnTo>
                  <a:pt x="7843" y="21080"/>
                </a:lnTo>
                <a:lnTo>
                  <a:pt x="7850" y="21076"/>
                </a:lnTo>
                <a:lnTo>
                  <a:pt x="7853" y="21078"/>
                </a:lnTo>
                <a:lnTo>
                  <a:pt x="7854" y="21082"/>
                </a:lnTo>
                <a:lnTo>
                  <a:pt x="7854" y="21083"/>
                </a:lnTo>
                <a:lnTo>
                  <a:pt x="7849" y="21086"/>
                </a:lnTo>
                <a:lnTo>
                  <a:pt x="7834" y="21099"/>
                </a:lnTo>
                <a:lnTo>
                  <a:pt x="7834" y="21106"/>
                </a:lnTo>
                <a:lnTo>
                  <a:pt x="7835" y="21112"/>
                </a:lnTo>
                <a:lnTo>
                  <a:pt x="7836" y="21118"/>
                </a:lnTo>
                <a:lnTo>
                  <a:pt x="7834" y="21125"/>
                </a:lnTo>
                <a:lnTo>
                  <a:pt x="7830" y="21130"/>
                </a:lnTo>
                <a:lnTo>
                  <a:pt x="7824" y="21134"/>
                </a:lnTo>
                <a:lnTo>
                  <a:pt x="7818" y="21139"/>
                </a:lnTo>
                <a:lnTo>
                  <a:pt x="7816" y="21146"/>
                </a:lnTo>
                <a:lnTo>
                  <a:pt x="7818" y="21153"/>
                </a:lnTo>
                <a:lnTo>
                  <a:pt x="7824" y="21154"/>
                </a:lnTo>
                <a:lnTo>
                  <a:pt x="7831" y="21151"/>
                </a:lnTo>
                <a:lnTo>
                  <a:pt x="7853" y="21128"/>
                </a:lnTo>
                <a:lnTo>
                  <a:pt x="7857" y="21119"/>
                </a:lnTo>
                <a:lnTo>
                  <a:pt x="7850" y="21112"/>
                </a:lnTo>
                <a:lnTo>
                  <a:pt x="7856" y="21104"/>
                </a:lnTo>
                <a:lnTo>
                  <a:pt x="7863" y="21103"/>
                </a:lnTo>
                <a:lnTo>
                  <a:pt x="7879" y="21109"/>
                </a:lnTo>
                <a:lnTo>
                  <a:pt x="7889" y="21109"/>
                </a:lnTo>
                <a:lnTo>
                  <a:pt x="7911" y="21105"/>
                </a:lnTo>
                <a:lnTo>
                  <a:pt x="7920" y="21109"/>
                </a:lnTo>
                <a:lnTo>
                  <a:pt x="7907" y="21114"/>
                </a:lnTo>
                <a:lnTo>
                  <a:pt x="7876" y="21117"/>
                </a:lnTo>
                <a:lnTo>
                  <a:pt x="7864" y="21123"/>
                </a:lnTo>
                <a:lnTo>
                  <a:pt x="7862" y="21135"/>
                </a:lnTo>
                <a:lnTo>
                  <a:pt x="7876" y="21141"/>
                </a:lnTo>
                <a:lnTo>
                  <a:pt x="7905" y="21141"/>
                </a:lnTo>
                <a:lnTo>
                  <a:pt x="7911" y="21140"/>
                </a:lnTo>
                <a:lnTo>
                  <a:pt x="7916" y="21136"/>
                </a:lnTo>
                <a:lnTo>
                  <a:pt x="7921" y="21132"/>
                </a:lnTo>
                <a:lnTo>
                  <a:pt x="7925" y="21128"/>
                </a:lnTo>
                <a:lnTo>
                  <a:pt x="7932" y="21127"/>
                </a:lnTo>
                <a:lnTo>
                  <a:pt x="7938" y="21128"/>
                </a:lnTo>
                <a:lnTo>
                  <a:pt x="7942" y="21130"/>
                </a:lnTo>
                <a:lnTo>
                  <a:pt x="7949" y="21132"/>
                </a:lnTo>
                <a:lnTo>
                  <a:pt x="7959" y="21130"/>
                </a:lnTo>
                <a:lnTo>
                  <a:pt x="7972" y="21126"/>
                </a:lnTo>
                <a:lnTo>
                  <a:pt x="7984" y="21119"/>
                </a:lnTo>
                <a:lnTo>
                  <a:pt x="7993" y="21112"/>
                </a:lnTo>
                <a:lnTo>
                  <a:pt x="7989" y="21109"/>
                </a:lnTo>
                <a:lnTo>
                  <a:pt x="7979" y="21105"/>
                </a:lnTo>
                <a:lnTo>
                  <a:pt x="7975" y="21102"/>
                </a:lnTo>
                <a:lnTo>
                  <a:pt x="8008" y="21082"/>
                </a:lnTo>
                <a:lnTo>
                  <a:pt x="8028" y="21077"/>
                </a:lnTo>
                <a:lnTo>
                  <a:pt x="8043" y="21087"/>
                </a:lnTo>
                <a:lnTo>
                  <a:pt x="8007" y="21116"/>
                </a:lnTo>
                <a:lnTo>
                  <a:pt x="7977" y="21132"/>
                </a:lnTo>
                <a:lnTo>
                  <a:pt x="7943" y="21143"/>
                </a:lnTo>
                <a:lnTo>
                  <a:pt x="7918" y="21146"/>
                </a:lnTo>
                <a:lnTo>
                  <a:pt x="7909" y="21149"/>
                </a:lnTo>
                <a:lnTo>
                  <a:pt x="7900" y="21154"/>
                </a:lnTo>
                <a:lnTo>
                  <a:pt x="7896" y="21159"/>
                </a:lnTo>
                <a:lnTo>
                  <a:pt x="7898" y="21169"/>
                </a:lnTo>
                <a:lnTo>
                  <a:pt x="7901" y="21175"/>
                </a:lnTo>
                <a:lnTo>
                  <a:pt x="7915" y="21181"/>
                </a:lnTo>
                <a:lnTo>
                  <a:pt x="7926" y="21184"/>
                </a:lnTo>
                <a:lnTo>
                  <a:pt x="7935" y="21179"/>
                </a:lnTo>
                <a:lnTo>
                  <a:pt x="7942" y="21173"/>
                </a:lnTo>
                <a:lnTo>
                  <a:pt x="7950" y="21170"/>
                </a:lnTo>
                <a:lnTo>
                  <a:pt x="7967" y="21168"/>
                </a:lnTo>
                <a:lnTo>
                  <a:pt x="7976" y="21165"/>
                </a:lnTo>
                <a:lnTo>
                  <a:pt x="7983" y="21160"/>
                </a:lnTo>
                <a:lnTo>
                  <a:pt x="7983" y="21155"/>
                </a:lnTo>
                <a:lnTo>
                  <a:pt x="7994" y="21155"/>
                </a:lnTo>
                <a:lnTo>
                  <a:pt x="8008" y="21157"/>
                </a:lnTo>
                <a:lnTo>
                  <a:pt x="8022" y="21164"/>
                </a:lnTo>
                <a:lnTo>
                  <a:pt x="8039" y="21169"/>
                </a:lnTo>
                <a:lnTo>
                  <a:pt x="8051" y="21170"/>
                </a:lnTo>
                <a:lnTo>
                  <a:pt x="8069" y="21176"/>
                </a:lnTo>
                <a:lnTo>
                  <a:pt x="8070" y="21177"/>
                </a:lnTo>
                <a:lnTo>
                  <a:pt x="8072" y="21180"/>
                </a:lnTo>
                <a:lnTo>
                  <a:pt x="8076" y="21181"/>
                </a:lnTo>
                <a:lnTo>
                  <a:pt x="8079" y="21180"/>
                </a:lnTo>
                <a:lnTo>
                  <a:pt x="8080" y="21177"/>
                </a:lnTo>
                <a:lnTo>
                  <a:pt x="8079" y="21169"/>
                </a:lnTo>
                <a:lnTo>
                  <a:pt x="8079" y="21167"/>
                </a:lnTo>
                <a:lnTo>
                  <a:pt x="8080" y="21163"/>
                </a:lnTo>
                <a:lnTo>
                  <a:pt x="8081" y="21157"/>
                </a:lnTo>
                <a:lnTo>
                  <a:pt x="8081" y="21154"/>
                </a:lnTo>
                <a:lnTo>
                  <a:pt x="8083" y="21151"/>
                </a:lnTo>
                <a:lnTo>
                  <a:pt x="8086" y="21149"/>
                </a:lnTo>
                <a:lnTo>
                  <a:pt x="8088" y="21146"/>
                </a:lnTo>
                <a:lnTo>
                  <a:pt x="8089" y="21143"/>
                </a:lnTo>
                <a:lnTo>
                  <a:pt x="8092" y="21139"/>
                </a:lnTo>
                <a:lnTo>
                  <a:pt x="8105" y="21130"/>
                </a:lnTo>
                <a:lnTo>
                  <a:pt x="8109" y="21128"/>
                </a:lnTo>
                <a:lnTo>
                  <a:pt x="8115" y="21125"/>
                </a:lnTo>
                <a:lnTo>
                  <a:pt x="8118" y="21117"/>
                </a:lnTo>
                <a:lnTo>
                  <a:pt x="8122" y="21112"/>
                </a:lnTo>
                <a:lnTo>
                  <a:pt x="8129" y="21115"/>
                </a:lnTo>
                <a:lnTo>
                  <a:pt x="8124" y="21124"/>
                </a:lnTo>
                <a:lnTo>
                  <a:pt x="8112" y="21142"/>
                </a:lnTo>
                <a:lnTo>
                  <a:pt x="8098" y="21155"/>
                </a:lnTo>
                <a:lnTo>
                  <a:pt x="8092" y="21163"/>
                </a:lnTo>
                <a:lnTo>
                  <a:pt x="8091" y="21173"/>
                </a:lnTo>
                <a:lnTo>
                  <a:pt x="8097" y="21183"/>
                </a:lnTo>
                <a:lnTo>
                  <a:pt x="8109" y="21189"/>
                </a:lnTo>
                <a:lnTo>
                  <a:pt x="8124" y="21192"/>
                </a:lnTo>
                <a:lnTo>
                  <a:pt x="8139" y="21190"/>
                </a:lnTo>
                <a:lnTo>
                  <a:pt x="8152" y="21186"/>
                </a:lnTo>
                <a:lnTo>
                  <a:pt x="8160" y="21177"/>
                </a:lnTo>
                <a:lnTo>
                  <a:pt x="8160" y="21168"/>
                </a:lnTo>
                <a:lnTo>
                  <a:pt x="8162" y="21163"/>
                </a:lnTo>
                <a:lnTo>
                  <a:pt x="8173" y="21170"/>
                </a:lnTo>
                <a:lnTo>
                  <a:pt x="8174" y="21162"/>
                </a:lnTo>
                <a:lnTo>
                  <a:pt x="8178" y="21156"/>
                </a:lnTo>
                <a:lnTo>
                  <a:pt x="8182" y="21154"/>
                </a:lnTo>
                <a:lnTo>
                  <a:pt x="8183" y="21162"/>
                </a:lnTo>
                <a:lnTo>
                  <a:pt x="8182" y="21168"/>
                </a:lnTo>
                <a:lnTo>
                  <a:pt x="8179" y="21174"/>
                </a:lnTo>
                <a:lnTo>
                  <a:pt x="8177" y="21181"/>
                </a:lnTo>
                <a:lnTo>
                  <a:pt x="8179" y="21188"/>
                </a:lnTo>
                <a:lnTo>
                  <a:pt x="8184" y="21188"/>
                </a:lnTo>
                <a:lnTo>
                  <a:pt x="8217" y="21181"/>
                </a:lnTo>
                <a:lnTo>
                  <a:pt x="8221" y="21179"/>
                </a:lnTo>
                <a:lnTo>
                  <a:pt x="8223" y="21175"/>
                </a:lnTo>
                <a:lnTo>
                  <a:pt x="8222" y="21167"/>
                </a:lnTo>
                <a:lnTo>
                  <a:pt x="8221" y="21158"/>
                </a:lnTo>
                <a:lnTo>
                  <a:pt x="8216" y="21144"/>
                </a:lnTo>
                <a:lnTo>
                  <a:pt x="8215" y="21133"/>
                </a:lnTo>
                <a:lnTo>
                  <a:pt x="8217" y="21123"/>
                </a:lnTo>
                <a:lnTo>
                  <a:pt x="8221" y="21113"/>
                </a:lnTo>
                <a:lnTo>
                  <a:pt x="8226" y="21107"/>
                </a:lnTo>
                <a:lnTo>
                  <a:pt x="8230" y="21109"/>
                </a:lnTo>
                <a:lnTo>
                  <a:pt x="8231" y="21115"/>
                </a:lnTo>
                <a:lnTo>
                  <a:pt x="8229" y="21119"/>
                </a:lnTo>
                <a:lnTo>
                  <a:pt x="8226" y="21122"/>
                </a:lnTo>
                <a:lnTo>
                  <a:pt x="8225" y="21127"/>
                </a:lnTo>
                <a:lnTo>
                  <a:pt x="8225" y="21146"/>
                </a:lnTo>
                <a:lnTo>
                  <a:pt x="8227" y="21154"/>
                </a:lnTo>
                <a:lnTo>
                  <a:pt x="8234" y="21163"/>
                </a:lnTo>
                <a:lnTo>
                  <a:pt x="8241" y="21170"/>
                </a:lnTo>
                <a:lnTo>
                  <a:pt x="8248" y="21173"/>
                </a:lnTo>
                <a:lnTo>
                  <a:pt x="8260" y="21175"/>
                </a:lnTo>
                <a:lnTo>
                  <a:pt x="8275" y="21174"/>
                </a:lnTo>
                <a:lnTo>
                  <a:pt x="8287" y="21170"/>
                </a:lnTo>
                <a:lnTo>
                  <a:pt x="8293" y="21159"/>
                </a:lnTo>
                <a:lnTo>
                  <a:pt x="8292" y="21137"/>
                </a:lnTo>
                <a:lnTo>
                  <a:pt x="8294" y="21128"/>
                </a:lnTo>
                <a:lnTo>
                  <a:pt x="8300" y="21125"/>
                </a:lnTo>
                <a:lnTo>
                  <a:pt x="8305" y="21130"/>
                </a:lnTo>
                <a:lnTo>
                  <a:pt x="8306" y="21141"/>
                </a:lnTo>
                <a:lnTo>
                  <a:pt x="8303" y="21162"/>
                </a:lnTo>
                <a:lnTo>
                  <a:pt x="8305" y="21166"/>
                </a:lnTo>
                <a:lnTo>
                  <a:pt x="8311" y="21167"/>
                </a:lnTo>
                <a:lnTo>
                  <a:pt x="8317" y="21166"/>
                </a:lnTo>
                <a:lnTo>
                  <a:pt x="8321" y="21164"/>
                </a:lnTo>
                <a:lnTo>
                  <a:pt x="8323" y="21161"/>
                </a:lnTo>
                <a:lnTo>
                  <a:pt x="8324" y="21157"/>
                </a:lnTo>
                <a:lnTo>
                  <a:pt x="8324" y="21148"/>
                </a:lnTo>
                <a:lnTo>
                  <a:pt x="8321" y="21117"/>
                </a:lnTo>
                <a:lnTo>
                  <a:pt x="8323" y="21112"/>
                </a:lnTo>
                <a:lnTo>
                  <a:pt x="8330" y="21117"/>
                </a:lnTo>
                <a:lnTo>
                  <a:pt x="8332" y="21141"/>
                </a:lnTo>
                <a:lnTo>
                  <a:pt x="8337" y="21148"/>
                </a:lnTo>
                <a:lnTo>
                  <a:pt x="8343" y="21143"/>
                </a:lnTo>
                <a:lnTo>
                  <a:pt x="8352" y="21116"/>
                </a:lnTo>
                <a:lnTo>
                  <a:pt x="8356" y="21114"/>
                </a:lnTo>
                <a:lnTo>
                  <a:pt x="8355" y="21135"/>
                </a:lnTo>
                <a:lnTo>
                  <a:pt x="8356" y="21138"/>
                </a:lnTo>
                <a:lnTo>
                  <a:pt x="8357" y="21142"/>
                </a:lnTo>
                <a:lnTo>
                  <a:pt x="8358" y="21146"/>
                </a:lnTo>
                <a:lnTo>
                  <a:pt x="8355" y="21151"/>
                </a:lnTo>
                <a:lnTo>
                  <a:pt x="8351" y="21152"/>
                </a:lnTo>
                <a:lnTo>
                  <a:pt x="8345" y="21153"/>
                </a:lnTo>
                <a:lnTo>
                  <a:pt x="8339" y="21154"/>
                </a:lnTo>
                <a:lnTo>
                  <a:pt x="8337" y="21159"/>
                </a:lnTo>
                <a:lnTo>
                  <a:pt x="8337" y="21164"/>
                </a:lnTo>
                <a:lnTo>
                  <a:pt x="8338" y="21167"/>
                </a:lnTo>
                <a:lnTo>
                  <a:pt x="8343" y="21172"/>
                </a:lnTo>
                <a:lnTo>
                  <a:pt x="8348" y="21175"/>
                </a:lnTo>
                <a:lnTo>
                  <a:pt x="8354" y="21176"/>
                </a:lnTo>
                <a:lnTo>
                  <a:pt x="8360" y="21175"/>
                </a:lnTo>
                <a:lnTo>
                  <a:pt x="8366" y="21176"/>
                </a:lnTo>
                <a:lnTo>
                  <a:pt x="8370" y="21178"/>
                </a:lnTo>
                <a:lnTo>
                  <a:pt x="8381" y="21186"/>
                </a:lnTo>
                <a:lnTo>
                  <a:pt x="8402" y="21193"/>
                </a:lnTo>
                <a:lnTo>
                  <a:pt x="8487" y="21211"/>
                </a:lnTo>
                <a:lnTo>
                  <a:pt x="8545" y="21231"/>
                </a:lnTo>
                <a:lnTo>
                  <a:pt x="8569" y="21235"/>
                </a:lnTo>
                <a:lnTo>
                  <a:pt x="8676" y="21221"/>
                </a:lnTo>
                <a:lnTo>
                  <a:pt x="8686" y="21217"/>
                </a:lnTo>
                <a:lnTo>
                  <a:pt x="8695" y="21210"/>
                </a:lnTo>
                <a:lnTo>
                  <a:pt x="8692" y="21205"/>
                </a:lnTo>
                <a:lnTo>
                  <a:pt x="8673" y="21199"/>
                </a:lnTo>
                <a:lnTo>
                  <a:pt x="8666" y="21195"/>
                </a:lnTo>
                <a:lnTo>
                  <a:pt x="8656" y="21188"/>
                </a:lnTo>
                <a:lnTo>
                  <a:pt x="8648" y="21181"/>
                </a:lnTo>
                <a:lnTo>
                  <a:pt x="8644" y="21175"/>
                </a:lnTo>
                <a:lnTo>
                  <a:pt x="8639" y="21168"/>
                </a:lnTo>
                <a:lnTo>
                  <a:pt x="8608" y="21160"/>
                </a:lnTo>
                <a:lnTo>
                  <a:pt x="8608" y="21157"/>
                </a:lnTo>
                <a:lnTo>
                  <a:pt x="8622" y="21154"/>
                </a:lnTo>
                <a:lnTo>
                  <a:pt x="8694" y="21187"/>
                </a:lnTo>
                <a:lnTo>
                  <a:pt x="8714" y="21202"/>
                </a:lnTo>
                <a:lnTo>
                  <a:pt x="8722" y="21205"/>
                </a:lnTo>
                <a:lnTo>
                  <a:pt x="8731" y="21190"/>
                </a:lnTo>
                <a:lnTo>
                  <a:pt x="8722" y="21205"/>
                </a:lnTo>
                <a:lnTo>
                  <a:pt x="8752" y="21205"/>
                </a:lnTo>
                <a:lnTo>
                  <a:pt x="8759" y="21201"/>
                </a:lnTo>
                <a:lnTo>
                  <a:pt x="8758" y="21194"/>
                </a:lnTo>
                <a:lnTo>
                  <a:pt x="8754" y="21190"/>
                </a:lnTo>
                <a:lnTo>
                  <a:pt x="8747" y="21184"/>
                </a:lnTo>
                <a:lnTo>
                  <a:pt x="8743" y="21180"/>
                </a:lnTo>
                <a:lnTo>
                  <a:pt x="8735" y="21167"/>
                </a:lnTo>
                <a:lnTo>
                  <a:pt x="8731" y="21164"/>
                </a:lnTo>
                <a:lnTo>
                  <a:pt x="8731" y="21156"/>
                </a:lnTo>
                <a:lnTo>
                  <a:pt x="8731" y="21156"/>
                </a:lnTo>
                <a:lnTo>
                  <a:pt x="8731" y="21031"/>
                </a:lnTo>
                <a:lnTo>
                  <a:pt x="8731" y="21156"/>
                </a:lnTo>
                <a:lnTo>
                  <a:pt x="8733" y="21157"/>
                </a:lnTo>
                <a:lnTo>
                  <a:pt x="8749" y="21170"/>
                </a:lnTo>
                <a:lnTo>
                  <a:pt x="8760" y="21183"/>
                </a:lnTo>
                <a:lnTo>
                  <a:pt x="8767" y="21187"/>
                </a:lnTo>
                <a:lnTo>
                  <a:pt x="8777" y="21189"/>
                </a:lnTo>
                <a:lnTo>
                  <a:pt x="8850" y="21184"/>
                </a:lnTo>
                <a:lnTo>
                  <a:pt x="8855" y="21180"/>
                </a:lnTo>
                <a:lnTo>
                  <a:pt x="8857" y="21176"/>
                </a:lnTo>
                <a:lnTo>
                  <a:pt x="8855" y="21165"/>
                </a:lnTo>
                <a:lnTo>
                  <a:pt x="8860" y="21161"/>
                </a:lnTo>
                <a:lnTo>
                  <a:pt x="8872" y="21164"/>
                </a:lnTo>
                <a:lnTo>
                  <a:pt x="8892" y="21173"/>
                </a:lnTo>
                <a:lnTo>
                  <a:pt x="8928" y="21176"/>
                </a:lnTo>
                <a:lnTo>
                  <a:pt x="8946" y="21186"/>
                </a:lnTo>
                <a:lnTo>
                  <a:pt x="9001" y="21194"/>
                </a:lnTo>
                <a:lnTo>
                  <a:pt x="9101" y="21202"/>
                </a:lnTo>
                <a:lnTo>
                  <a:pt x="9150" y="21200"/>
                </a:lnTo>
                <a:lnTo>
                  <a:pt x="9229" y="21208"/>
                </a:lnTo>
                <a:lnTo>
                  <a:pt x="9344" y="21214"/>
                </a:lnTo>
                <a:lnTo>
                  <a:pt x="9376" y="21225"/>
                </a:lnTo>
                <a:lnTo>
                  <a:pt x="9420" y="21229"/>
                </a:lnTo>
                <a:lnTo>
                  <a:pt x="9430" y="21232"/>
                </a:lnTo>
                <a:lnTo>
                  <a:pt x="9464" y="21249"/>
                </a:lnTo>
                <a:lnTo>
                  <a:pt x="9470" y="21255"/>
                </a:lnTo>
                <a:lnTo>
                  <a:pt x="9477" y="21262"/>
                </a:lnTo>
                <a:lnTo>
                  <a:pt x="9485" y="21268"/>
                </a:lnTo>
                <a:lnTo>
                  <a:pt x="9495" y="21273"/>
                </a:lnTo>
                <a:lnTo>
                  <a:pt x="9564" y="21283"/>
                </a:lnTo>
                <a:lnTo>
                  <a:pt x="9574" y="21281"/>
                </a:lnTo>
                <a:lnTo>
                  <a:pt x="9579" y="21274"/>
                </a:lnTo>
                <a:lnTo>
                  <a:pt x="9583" y="21265"/>
                </a:lnTo>
                <a:lnTo>
                  <a:pt x="9588" y="21257"/>
                </a:lnTo>
                <a:lnTo>
                  <a:pt x="9606" y="21248"/>
                </a:lnTo>
                <a:lnTo>
                  <a:pt x="9684" y="21251"/>
                </a:lnTo>
                <a:lnTo>
                  <a:pt x="9694" y="21248"/>
                </a:lnTo>
                <a:lnTo>
                  <a:pt x="9714" y="21240"/>
                </a:lnTo>
                <a:lnTo>
                  <a:pt x="9733" y="21235"/>
                </a:lnTo>
                <a:lnTo>
                  <a:pt x="9746" y="21223"/>
                </a:lnTo>
                <a:lnTo>
                  <a:pt x="9754" y="21218"/>
                </a:lnTo>
                <a:lnTo>
                  <a:pt x="9753" y="21216"/>
                </a:lnTo>
                <a:lnTo>
                  <a:pt x="9749" y="21209"/>
                </a:lnTo>
                <a:lnTo>
                  <a:pt x="9831" y="21209"/>
                </a:lnTo>
                <a:lnTo>
                  <a:pt x="9838" y="21212"/>
                </a:lnTo>
                <a:lnTo>
                  <a:pt x="9840" y="21214"/>
                </a:lnTo>
                <a:lnTo>
                  <a:pt x="9842" y="21216"/>
                </a:lnTo>
                <a:lnTo>
                  <a:pt x="9844" y="21219"/>
                </a:lnTo>
                <a:lnTo>
                  <a:pt x="9846" y="21221"/>
                </a:lnTo>
                <a:lnTo>
                  <a:pt x="9846" y="21225"/>
                </a:lnTo>
                <a:lnTo>
                  <a:pt x="9845" y="21232"/>
                </a:lnTo>
                <a:lnTo>
                  <a:pt x="9846" y="21234"/>
                </a:lnTo>
                <a:lnTo>
                  <a:pt x="9850" y="21240"/>
                </a:lnTo>
                <a:lnTo>
                  <a:pt x="9855" y="21244"/>
                </a:lnTo>
                <a:lnTo>
                  <a:pt x="9861" y="21245"/>
                </a:lnTo>
                <a:lnTo>
                  <a:pt x="9869" y="21244"/>
                </a:lnTo>
                <a:lnTo>
                  <a:pt x="9874" y="21241"/>
                </a:lnTo>
                <a:lnTo>
                  <a:pt x="9877" y="21236"/>
                </a:lnTo>
                <a:lnTo>
                  <a:pt x="9879" y="21232"/>
                </a:lnTo>
                <a:lnTo>
                  <a:pt x="9882" y="21228"/>
                </a:lnTo>
                <a:lnTo>
                  <a:pt x="9895" y="21225"/>
                </a:lnTo>
                <a:lnTo>
                  <a:pt x="9926" y="21227"/>
                </a:lnTo>
                <a:lnTo>
                  <a:pt x="9934" y="21218"/>
                </a:lnTo>
                <a:lnTo>
                  <a:pt x="9931" y="21209"/>
                </a:lnTo>
                <a:lnTo>
                  <a:pt x="9940" y="21204"/>
                </a:lnTo>
                <a:lnTo>
                  <a:pt x="9953" y="21204"/>
                </a:lnTo>
                <a:lnTo>
                  <a:pt x="9963" y="21209"/>
                </a:lnTo>
                <a:lnTo>
                  <a:pt x="9965" y="21214"/>
                </a:lnTo>
                <a:lnTo>
                  <a:pt x="9965" y="21220"/>
                </a:lnTo>
                <a:lnTo>
                  <a:pt x="9966" y="21224"/>
                </a:lnTo>
                <a:lnTo>
                  <a:pt x="9975" y="21225"/>
                </a:lnTo>
                <a:lnTo>
                  <a:pt x="9979" y="21224"/>
                </a:lnTo>
                <a:lnTo>
                  <a:pt x="9985" y="21222"/>
                </a:lnTo>
                <a:lnTo>
                  <a:pt x="9989" y="21218"/>
                </a:lnTo>
                <a:lnTo>
                  <a:pt x="9999" y="21189"/>
                </a:lnTo>
                <a:lnTo>
                  <a:pt x="10003" y="21186"/>
                </a:lnTo>
                <a:lnTo>
                  <a:pt x="10015" y="21178"/>
                </a:lnTo>
                <a:lnTo>
                  <a:pt x="10023" y="21174"/>
                </a:lnTo>
                <a:lnTo>
                  <a:pt x="10023" y="21170"/>
                </a:lnTo>
                <a:lnTo>
                  <a:pt x="10020" y="21165"/>
                </a:lnTo>
                <a:lnTo>
                  <a:pt x="10020" y="21160"/>
                </a:lnTo>
                <a:lnTo>
                  <a:pt x="10023" y="21157"/>
                </a:lnTo>
                <a:lnTo>
                  <a:pt x="10036" y="21148"/>
                </a:lnTo>
                <a:lnTo>
                  <a:pt x="10034" y="21145"/>
                </a:lnTo>
                <a:lnTo>
                  <a:pt x="10032" y="21141"/>
                </a:lnTo>
                <a:lnTo>
                  <a:pt x="10030" y="21138"/>
                </a:lnTo>
                <a:lnTo>
                  <a:pt x="10042" y="21113"/>
                </a:lnTo>
                <a:lnTo>
                  <a:pt x="10045" y="21109"/>
                </a:lnTo>
                <a:lnTo>
                  <a:pt x="10051" y="21106"/>
                </a:lnTo>
                <a:lnTo>
                  <a:pt x="10059" y="21099"/>
                </a:lnTo>
                <a:lnTo>
                  <a:pt x="10062" y="21093"/>
                </a:lnTo>
                <a:lnTo>
                  <a:pt x="10057" y="21090"/>
                </a:lnTo>
                <a:cubicBezTo>
                  <a:pt x="10057" y="21090"/>
                  <a:pt x="9998" y="21083"/>
                  <a:pt x="9998" y="21083"/>
                </a:cubicBezTo>
                <a:close/>
                <a:moveTo>
                  <a:pt x="6569" y="16327"/>
                </a:moveTo>
                <a:lnTo>
                  <a:pt x="6559" y="16330"/>
                </a:lnTo>
                <a:lnTo>
                  <a:pt x="6557" y="16332"/>
                </a:lnTo>
                <a:lnTo>
                  <a:pt x="6556" y="16336"/>
                </a:lnTo>
                <a:lnTo>
                  <a:pt x="6550" y="16349"/>
                </a:lnTo>
                <a:lnTo>
                  <a:pt x="6541" y="16359"/>
                </a:lnTo>
                <a:lnTo>
                  <a:pt x="6539" y="16362"/>
                </a:lnTo>
                <a:lnTo>
                  <a:pt x="6541" y="16370"/>
                </a:lnTo>
                <a:lnTo>
                  <a:pt x="6550" y="16373"/>
                </a:lnTo>
                <a:lnTo>
                  <a:pt x="6559" y="16375"/>
                </a:lnTo>
                <a:lnTo>
                  <a:pt x="6567" y="16378"/>
                </a:lnTo>
                <a:lnTo>
                  <a:pt x="6574" y="16384"/>
                </a:lnTo>
                <a:lnTo>
                  <a:pt x="6583" y="16387"/>
                </a:lnTo>
                <a:lnTo>
                  <a:pt x="6620" y="16393"/>
                </a:lnTo>
                <a:lnTo>
                  <a:pt x="6630" y="16397"/>
                </a:lnTo>
                <a:lnTo>
                  <a:pt x="6645" y="16406"/>
                </a:lnTo>
                <a:lnTo>
                  <a:pt x="6652" y="16407"/>
                </a:lnTo>
                <a:lnTo>
                  <a:pt x="6685" y="16405"/>
                </a:lnTo>
                <a:lnTo>
                  <a:pt x="6712" y="16406"/>
                </a:lnTo>
                <a:lnTo>
                  <a:pt x="6720" y="16408"/>
                </a:lnTo>
                <a:lnTo>
                  <a:pt x="6734" y="16415"/>
                </a:lnTo>
                <a:lnTo>
                  <a:pt x="6735" y="16415"/>
                </a:lnTo>
                <a:lnTo>
                  <a:pt x="6734" y="16415"/>
                </a:lnTo>
                <a:lnTo>
                  <a:pt x="6742" y="16419"/>
                </a:lnTo>
                <a:lnTo>
                  <a:pt x="6752" y="16419"/>
                </a:lnTo>
                <a:lnTo>
                  <a:pt x="6760" y="16415"/>
                </a:lnTo>
                <a:lnTo>
                  <a:pt x="6763" y="16409"/>
                </a:lnTo>
                <a:lnTo>
                  <a:pt x="6765" y="16402"/>
                </a:lnTo>
                <a:lnTo>
                  <a:pt x="6770" y="16403"/>
                </a:lnTo>
                <a:lnTo>
                  <a:pt x="6779" y="16410"/>
                </a:lnTo>
                <a:lnTo>
                  <a:pt x="6785" y="16412"/>
                </a:lnTo>
                <a:lnTo>
                  <a:pt x="6791" y="16413"/>
                </a:lnTo>
                <a:lnTo>
                  <a:pt x="6797" y="16412"/>
                </a:lnTo>
                <a:lnTo>
                  <a:pt x="6802" y="16410"/>
                </a:lnTo>
                <a:lnTo>
                  <a:pt x="6800" y="16406"/>
                </a:lnTo>
                <a:lnTo>
                  <a:pt x="6801" y="16404"/>
                </a:lnTo>
                <a:lnTo>
                  <a:pt x="6804" y="16402"/>
                </a:lnTo>
                <a:lnTo>
                  <a:pt x="6805" y="16399"/>
                </a:lnTo>
                <a:lnTo>
                  <a:pt x="6804" y="16395"/>
                </a:lnTo>
                <a:lnTo>
                  <a:pt x="6799" y="16388"/>
                </a:lnTo>
                <a:lnTo>
                  <a:pt x="6797" y="16385"/>
                </a:lnTo>
                <a:lnTo>
                  <a:pt x="6803" y="16385"/>
                </a:lnTo>
                <a:lnTo>
                  <a:pt x="6807" y="16384"/>
                </a:lnTo>
                <a:lnTo>
                  <a:pt x="6809" y="16381"/>
                </a:lnTo>
                <a:lnTo>
                  <a:pt x="6810" y="16377"/>
                </a:lnTo>
                <a:lnTo>
                  <a:pt x="6809" y="16369"/>
                </a:lnTo>
                <a:lnTo>
                  <a:pt x="6804" y="16365"/>
                </a:lnTo>
                <a:lnTo>
                  <a:pt x="6797" y="16362"/>
                </a:lnTo>
                <a:lnTo>
                  <a:pt x="6791" y="16358"/>
                </a:lnTo>
                <a:lnTo>
                  <a:pt x="6785" y="16351"/>
                </a:lnTo>
                <a:lnTo>
                  <a:pt x="6783" y="16348"/>
                </a:lnTo>
                <a:lnTo>
                  <a:pt x="6781" y="16344"/>
                </a:lnTo>
                <a:lnTo>
                  <a:pt x="6778" y="16323"/>
                </a:lnTo>
                <a:lnTo>
                  <a:pt x="6779" y="16317"/>
                </a:lnTo>
                <a:lnTo>
                  <a:pt x="6784" y="16314"/>
                </a:lnTo>
                <a:lnTo>
                  <a:pt x="6793" y="16313"/>
                </a:lnTo>
                <a:lnTo>
                  <a:pt x="6795" y="16319"/>
                </a:lnTo>
                <a:lnTo>
                  <a:pt x="6797" y="16323"/>
                </a:lnTo>
                <a:lnTo>
                  <a:pt x="6800" y="16326"/>
                </a:lnTo>
                <a:lnTo>
                  <a:pt x="6827" y="16321"/>
                </a:lnTo>
                <a:lnTo>
                  <a:pt x="6841" y="16315"/>
                </a:lnTo>
                <a:lnTo>
                  <a:pt x="6851" y="16313"/>
                </a:lnTo>
                <a:lnTo>
                  <a:pt x="6858" y="16315"/>
                </a:lnTo>
                <a:lnTo>
                  <a:pt x="6866" y="16319"/>
                </a:lnTo>
                <a:lnTo>
                  <a:pt x="6875" y="16322"/>
                </a:lnTo>
                <a:lnTo>
                  <a:pt x="6883" y="16321"/>
                </a:lnTo>
                <a:lnTo>
                  <a:pt x="6888" y="16311"/>
                </a:lnTo>
                <a:lnTo>
                  <a:pt x="6873" y="16300"/>
                </a:lnTo>
                <a:lnTo>
                  <a:pt x="6842" y="16286"/>
                </a:lnTo>
                <a:lnTo>
                  <a:pt x="6851" y="16286"/>
                </a:lnTo>
                <a:lnTo>
                  <a:pt x="6866" y="16293"/>
                </a:lnTo>
                <a:lnTo>
                  <a:pt x="6875" y="16293"/>
                </a:lnTo>
                <a:lnTo>
                  <a:pt x="6857" y="16270"/>
                </a:lnTo>
                <a:lnTo>
                  <a:pt x="6856" y="16266"/>
                </a:lnTo>
                <a:lnTo>
                  <a:pt x="6856" y="16263"/>
                </a:lnTo>
                <a:lnTo>
                  <a:pt x="6855" y="16261"/>
                </a:lnTo>
                <a:lnTo>
                  <a:pt x="6849" y="16260"/>
                </a:lnTo>
                <a:lnTo>
                  <a:pt x="6841" y="16261"/>
                </a:lnTo>
                <a:lnTo>
                  <a:pt x="6838" y="16260"/>
                </a:lnTo>
                <a:lnTo>
                  <a:pt x="6835" y="16253"/>
                </a:lnTo>
                <a:lnTo>
                  <a:pt x="6832" y="16252"/>
                </a:lnTo>
                <a:lnTo>
                  <a:pt x="6828" y="16252"/>
                </a:lnTo>
                <a:lnTo>
                  <a:pt x="6826" y="16250"/>
                </a:lnTo>
                <a:lnTo>
                  <a:pt x="6825" y="16247"/>
                </a:lnTo>
                <a:lnTo>
                  <a:pt x="6828" y="16242"/>
                </a:lnTo>
                <a:lnTo>
                  <a:pt x="6828" y="16239"/>
                </a:lnTo>
                <a:lnTo>
                  <a:pt x="6825" y="16236"/>
                </a:lnTo>
                <a:lnTo>
                  <a:pt x="6805" y="16227"/>
                </a:lnTo>
                <a:lnTo>
                  <a:pt x="6805" y="16225"/>
                </a:lnTo>
                <a:lnTo>
                  <a:pt x="6815" y="16227"/>
                </a:lnTo>
                <a:lnTo>
                  <a:pt x="6827" y="16231"/>
                </a:lnTo>
                <a:lnTo>
                  <a:pt x="6838" y="16232"/>
                </a:lnTo>
                <a:lnTo>
                  <a:pt x="6842" y="16225"/>
                </a:lnTo>
                <a:lnTo>
                  <a:pt x="6852" y="16228"/>
                </a:lnTo>
                <a:lnTo>
                  <a:pt x="6857" y="16229"/>
                </a:lnTo>
                <a:lnTo>
                  <a:pt x="6872" y="16230"/>
                </a:lnTo>
                <a:lnTo>
                  <a:pt x="6880" y="16228"/>
                </a:lnTo>
                <a:lnTo>
                  <a:pt x="6886" y="16224"/>
                </a:lnTo>
                <a:lnTo>
                  <a:pt x="6888" y="16216"/>
                </a:lnTo>
                <a:lnTo>
                  <a:pt x="6887" y="16207"/>
                </a:lnTo>
                <a:lnTo>
                  <a:pt x="6883" y="16200"/>
                </a:lnTo>
                <a:lnTo>
                  <a:pt x="6878" y="16196"/>
                </a:lnTo>
                <a:lnTo>
                  <a:pt x="6855" y="16184"/>
                </a:lnTo>
                <a:lnTo>
                  <a:pt x="6847" y="16181"/>
                </a:lnTo>
                <a:lnTo>
                  <a:pt x="6838" y="16179"/>
                </a:lnTo>
                <a:lnTo>
                  <a:pt x="6834" y="16178"/>
                </a:lnTo>
                <a:lnTo>
                  <a:pt x="6830" y="16175"/>
                </a:lnTo>
                <a:lnTo>
                  <a:pt x="6818" y="16159"/>
                </a:lnTo>
                <a:lnTo>
                  <a:pt x="6816" y="16158"/>
                </a:lnTo>
                <a:lnTo>
                  <a:pt x="6812" y="16154"/>
                </a:lnTo>
                <a:lnTo>
                  <a:pt x="6808" y="16151"/>
                </a:lnTo>
                <a:lnTo>
                  <a:pt x="6809" y="16149"/>
                </a:lnTo>
                <a:lnTo>
                  <a:pt x="6799" y="16149"/>
                </a:lnTo>
                <a:lnTo>
                  <a:pt x="6795" y="16148"/>
                </a:lnTo>
                <a:lnTo>
                  <a:pt x="6783" y="16140"/>
                </a:lnTo>
                <a:lnTo>
                  <a:pt x="6774" y="16135"/>
                </a:lnTo>
                <a:lnTo>
                  <a:pt x="6767" y="16129"/>
                </a:lnTo>
                <a:lnTo>
                  <a:pt x="6763" y="16121"/>
                </a:lnTo>
                <a:lnTo>
                  <a:pt x="6765" y="16117"/>
                </a:lnTo>
                <a:lnTo>
                  <a:pt x="6770" y="16110"/>
                </a:lnTo>
                <a:lnTo>
                  <a:pt x="6771" y="16105"/>
                </a:lnTo>
                <a:lnTo>
                  <a:pt x="6770" y="16102"/>
                </a:lnTo>
                <a:lnTo>
                  <a:pt x="6762" y="16098"/>
                </a:lnTo>
                <a:lnTo>
                  <a:pt x="6761" y="16095"/>
                </a:lnTo>
                <a:lnTo>
                  <a:pt x="6763" y="16087"/>
                </a:lnTo>
                <a:lnTo>
                  <a:pt x="6769" y="16081"/>
                </a:lnTo>
                <a:lnTo>
                  <a:pt x="6784" y="16074"/>
                </a:lnTo>
                <a:lnTo>
                  <a:pt x="6787" y="16076"/>
                </a:lnTo>
                <a:lnTo>
                  <a:pt x="6782" y="16085"/>
                </a:lnTo>
                <a:lnTo>
                  <a:pt x="6779" y="16088"/>
                </a:lnTo>
                <a:lnTo>
                  <a:pt x="6774" y="16091"/>
                </a:lnTo>
                <a:lnTo>
                  <a:pt x="6780" y="16098"/>
                </a:lnTo>
                <a:lnTo>
                  <a:pt x="6788" y="16102"/>
                </a:lnTo>
                <a:lnTo>
                  <a:pt x="6796" y="16104"/>
                </a:lnTo>
                <a:lnTo>
                  <a:pt x="6805" y="16104"/>
                </a:lnTo>
                <a:lnTo>
                  <a:pt x="6837" y="16095"/>
                </a:lnTo>
                <a:lnTo>
                  <a:pt x="6842" y="16094"/>
                </a:lnTo>
                <a:lnTo>
                  <a:pt x="6835" y="16089"/>
                </a:lnTo>
                <a:lnTo>
                  <a:pt x="6821" y="16083"/>
                </a:lnTo>
                <a:lnTo>
                  <a:pt x="6815" y="16079"/>
                </a:lnTo>
                <a:lnTo>
                  <a:pt x="6812" y="16072"/>
                </a:lnTo>
                <a:lnTo>
                  <a:pt x="6814" y="16068"/>
                </a:lnTo>
                <a:lnTo>
                  <a:pt x="6816" y="16063"/>
                </a:lnTo>
                <a:lnTo>
                  <a:pt x="6818" y="16056"/>
                </a:lnTo>
                <a:lnTo>
                  <a:pt x="6817" y="16051"/>
                </a:lnTo>
                <a:lnTo>
                  <a:pt x="6815" y="16046"/>
                </a:lnTo>
                <a:lnTo>
                  <a:pt x="6815" y="16042"/>
                </a:lnTo>
                <a:lnTo>
                  <a:pt x="6821" y="16036"/>
                </a:lnTo>
                <a:lnTo>
                  <a:pt x="6827" y="16033"/>
                </a:lnTo>
                <a:lnTo>
                  <a:pt x="6849" y="16026"/>
                </a:lnTo>
                <a:lnTo>
                  <a:pt x="6857" y="16025"/>
                </a:lnTo>
                <a:lnTo>
                  <a:pt x="6881" y="16026"/>
                </a:lnTo>
                <a:lnTo>
                  <a:pt x="6889" y="16024"/>
                </a:lnTo>
                <a:lnTo>
                  <a:pt x="6902" y="16017"/>
                </a:lnTo>
                <a:lnTo>
                  <a:pt x="6909" y="16016"/>
                </a:lnTo>
                <a:lnTo>
                  <a:pt x="6913" y="16017"/>
                </a:lnTo>
                <a:lnTo>
                  <a:pt x="6921" y="16020"/>
                </a:lnTo>
                <a:lnTo>
                  <a:pt x="6923" y="16020"/>
                </a:lnTo>
                <a:lnTo>
                  <a:pt x="6926" y="16017"/>
                </a:lnTo>
                <a:lnTo>
                  <a:pt x="6928" y="16014"/>
                </a:lnTo>
                <a:lnTo>
                  <a:pt x="6930" y="16008"/>
                </a:lnTo>
                <a:lnTo>
                  <a:pt x="6932" y="16001"/>
                </a:lnTo>
                <a:lnTo>
                  <a:pt x="6931" y="15994"/>
                </a:lnTo>
                <a:lnTo>
                  <a:pt x="6928" y="15989"/>
                </a:lnTo>
                <a:lnTo>
                  <a:pt x="6922" y="15986"/>
                </a:lnTo>
                <a:lnTo>
                  <a:pt x="6924" y="15983"/>
                </a:lnTo>
                <a:lnTo>
                  <a:pt x="6926" y="15980"/>
                </a:lnTo>
                <a:lnTo>
                  <a:pt x="6927" y="15978"/>
                </a:lnTo>
                <a:lnTo>
                  <a:pt x="6900" y="15967"/>
                </a:lnTo>
                <a:lnTo>
                  <a:pt x="6888" y="15960"/>
                </a:lnTo>
                <a:lnTo>
                  <a:pt x="6883" y="15949"/>
                </a:lnTo>
                <a:lnTo>
                  <a:pt x="6886" y="15944"/>
                </a:lnTo>
                <a:lnTo>
                  <a:pt x="6900" y="15939"/>
                </a:lnTo>
                <a:lnTo>
                  <a:pt x="6904" y="15936"/>
                </a:lnTo>
                <a:lnTo>
                  <a:pt x="6904" y="15929"/>
                </a:lnTo>
                <a:lnTo>
                  <a:pt x="6901" y="15923"/>
                </a:lnTo>
                <a:lnTo>
                  <a:pt x="6895" y="15918"/>
                </a:lnTo>
                <a:lnTo>
                  <a:pt x="6890" y="15916"/>
                </a:lnTo>
                <a:lnTo>
                  <a:pt x="6885" y="15913"/>
                </a:lnTo>
                <a:lnTo>
                  <a:pt x="6871" y="15894"/>
                </a:lnTo>
                <a:lnTo>
                  <a:pt x="6865" y="15892"/>
                </a:lnTo>
                <a:lnTo>
                  <a:pt x="6858" y="15890"/>
                </a:lnTo>
                <a:lnTo>
                  <a:pt x="6854" y="15887"/>
                </a:lnTo>
                <a:lnTo>
                  <a:pt x="6857" y="15881"/>
                </a:lnTo>
                <a:lnTo>
                  <a:pt x="6861" y="15880"/>
                </a:lnTo>
                <a:lnTo>
                  <a:pt x="6865" y="15881"/>
                </a:lnTo>
                <a:lnTo>
                  <a:pt x="6869" y="15881"/>
                </a:lnTo>
                <a:lnTo>
                  <a:pt x="6870" y="15876"/>
                </a:lnTo>
                <a:lnTo>
                  <a:pt x="6873" y="15873"/>
                </a:lnTo>
                <a:lnTo>
                  <a:pt x="6873" y="15871"/>
                </a:lnTo>
                <a:lnTo>
                  <a:pt x="6872" y="15869"/>
                </a:lnTo>
                <a:lnTo>
                  <a:pt x="6868" y="15867"/>
                </a:lnTo>
                <a:lnTo>
                  <a:pt x="6867" y="15862"/>
                </a:lnTo>
                <a:lnTo>
                  <a:pt x="6865" y="15861"/>
                </a:lnTo>
                <a:lnTo>
                  <a:pt x="6866" y="15859"/>
                </a:lnTo>
                <a:lnTo>
                  <a:pt x="6870" y="15856"/>
                </a:lnTo>
                <a:lnTo>
                  <a:pt x="6873" y="15855"/>
                </a:lnTo>
                <a:lnTo>
                  <a:pt x="6883" y="15851"/>
                </a:lnTo>
                <a:lnTo>
                  <a:pt x="6883" y="15849"/>
                </a:lnTo>
                <a:lnTo>
                  <a:pt x="6880" y="15847"/>
                </a:lnTo>
                <a:lnTo>
                  <a:pt x="6877" y="15846"/>
                </a:lnTo>
                <a:lnTo>
                  <a:pt x="6873" y="15847"/>
                </a:lnTo>
                <a:lnTo>
                  <a:pt x="6870" y="15849"/>
                </a:lnTo>
                <a:lnTo>
                  <a:pt x="6863" y="15840"/>
                </a:lnTo>
                <a:lnTo>
                  <a:pt x="6859" y="15836"/>
                </a:lnTo>
                <a:lnTo>
                  <a:pt x="6854" y="15834"/>
                </a:lnTo>
                <a:lnTo>
                  <a:pt x="6850" y="15833"/>
                </a:lnTo>
                <a:lnTo>
                  <a:pt x="6844" y="15834"/>
                </a:lnTo>
                <a:lnTo>
                  <a:pt x="6839" y="15836"/>
                </a:lnTo>
                <a:lnTo>
                  <a:pt x="6833" y="15846"/>
                </a:lnTo>
                <a:lnTo>
                  <a:pt x="6825" y="15844"/>
                </a:lnTo>
                <a:lnTo>
                  <a:pt x="6816" y="15839"/>
                </a:lnTo>
                <a:lnTo>
                  <a:pt x="6811" y="15837"/>
                </a:lnTo>
                <a:lnTo>
                  <a:pt x="6805" y="15842"/>
                </a:lnTo>
                <a:lnTo>
                  <a:pt x="6790" y="15848"/>
                </a:lnTo>
                <a:lnTo>
                  <a:pt x="6779" y="15855"/>
                </a:lnTo>
                <a:lnTo>
                  <a:pt x="6779" y="15860"/>
                </a:lnTo>
                <a:lnTo>
                  <a:pt x="6784" y="15865"/>
                </a:lnTo>
                <a:lnTo>
                  <a:pt x="6785" y="15869"/>
                </a:lnTo>
                <a:lnTo>
                  <a:pt x="6781" y="15871"/>
                </a:lnTo>
                <a:lnTo>
                  <a:pt x="6779" y="15867"/>
                </a:lnTo>
                <a:lnTo>
                  <a:pt x="6770" y="15860"/>
                </a:lnTo>
                <a:lnTo>
                  <a:pt x="6760" y="15855"/>
                </a:lnTo>
                <a:lnTo>
                  <a:pt x="6756" y="15857"/>
                </a:lnTo>
                <a:lnTo>
                  <a:pt x="6752" y="15866"/>
                </a:lnTo>
                <a:lnTo>
                  <a:pt x="6745" y="15868"/>
                </a:lnTo>
                <a:lnTo>
                  <a:pt x="6736" y="15866"/>
                </a:lnTo>
                <a:lnTo>
                  <a:pt x="6730" y="15864"/>
                </a:lnTo>
                <a:lnTo>
                  <a:pt x="6700" y="15858"/>
                </a:lnTo>
                <a:lnTo>
                  <a:pt x="6696" y="15855"/>
                </a:lnTo>
                <a:lnTo>
                  <a:pt x="6694" y="15853"/>
                </a:lnTo>
                <a:lnTo>
                  <a:pt x="6692" y="15850"/>
                </a:lnTo>
                <a:lnTo>
                  <a:pt x="6690" y="15848"/>
                </a:lnTo>
                <a:lnTo>
                  <a:pt x="6693" y="15844"/>
                </a:lnTo>
                <a:lnTo>
                  <a:pt x="6696" y="15842"/>
                </a:lnTo>
                <a:lnTo>
                  <a:pt x="6700" y="15842"/>
                </a:lnTo>
                <a:lnTo>
                  <a:pt x="6709" y="15844"/>
                </a:lnTo>
                <a:lnTo>
                  <a:pt x="6725" y="15850"/>
                </a:lnTo>
                <a:lnTo>
                  <a:pt x="6733" y="15850"/>
                </a:lnTo>
                <a:lnTo>
                  <a:pt x="6737" y="15842"/>
                </a:lnTo>
                <a:lnTo>
                  <a:pt x="6736" y="15836"/>
                </a:lnTo>
                <a:lnTo>
                  <a:pt x="6731" y="15831"/>
                </a:lnTo>
                <a:lnTo>
                  <a:pt x="6725" y="15828"/>
                </a:lnTo>
                <a:lnTo>
                  <a:pt x="6719" y="15829"/>
                </a:lnTo>
                <a:lnTo>
                  <a:pt x="6719" y="15830"/>
                </a:lnTo>
                <a:lnTo>
                  <a:pt x="6716" y="15835"/>
                </a:lnTo>
                <a:lnTo>
                  <a:pt x="6715" y="15837"/>
                </a:lnTo>
                <a:lnTo>
                  <a:pt x="6713" y="15839"/>
                </a:lnTo>
                <a:lnTo>
                  <a:pt x="6711" y="15838"/>
                </a:lnTo>
                <a:lnTo>
                  <a:pt x="6710" y="15837"/>
                </a:lnTo>
                <a:lnTo>
                  <a:pt x="6705" y="15835"/>
                </a:lnTo>
                <a:lnTo>
                  <a:pt x="6698" y="15832"/>
                </a:lnTo>
                <a:lnTo>
                  <a:pt x="6694" y="15831"/>
                </a:lnTo>
                <a:lnTo>
                  <a:pt x="6690" y="15830"/>
                </a:lnTo>
                <a:lnTo>
                  <a:pt x="6688" y="15826"/>
                </a:lnTo>
                <a:lnTo>
                  <a:pt x="6685" y="15823"/>
                </a:lnTo>
                <a:lnTo>
                  <a:pt x="6680" y="15824"/>
                </a:lnTo>
                <a:lnTo>
                  <a:pt x="6679" y="15826"/>
                </a:lnTo>
                <a:lnTo>
                  <a:pt x="6677" y="15830"/>
                </a:lnTo>
                <a:lnTo>
                  <a:pt x="6674" y="15834"/>
                </a:lnTo>
                <a:lnTo>
                  <a:pt x="6670" y="15836"/>
                </a:lnTo>
                <a:lnTo>
                  <a:pt x="6670" y="15841"/>
                </a:lnTo>
                <a:lnTo>
                  <a:pt x="6670" y="15846"/>
                </a:lnTo>
                <a:lnTo>
                  <a:pt x="6672" y="15850"/>
                </a:lnTo>
                <a:lnTo>
                  <a:pt x="6679" y="15851"/>
                </a:lnTo>
                <a:lnTo>
                  <a:pt x="6682" y="15853"/>
                </a:lnTo>
                <a:lnTo>
                  <a:pt x="6686" y="15858"/>
                </a:lnTo>
                <a:lnTo>
                  <a:pt x="6691" y="15866"/>
                </a:lnTo>
                <a:lnTo>
                  <a:pt x="6690" y="15871"/>
                </a:lnTo>
                <a:lnTo>
                  <a:pt x="6689" y="15873"/>
                </a:lnTo>
                <a:lnTo>
                  <a:pt x="6684" y="15877"/>
                </a:lnTo>
                <a:lnTo>
                  <a:pt x="6682" y="15878"/>
                </a:lnTo>
                <a:lnTo>
                  <a:pt x="6677" y="15880"/>
                </a:lnTo>
                <a:lnTo>
                  <a:pt x="6674" y="15883"/>
                </a:lnTo>
                <a:lnTo>
                  <a:pt x="6676" y="15884"/>
                </a:lnTo>
                <a:lnTo>
                  <a:pt x="6673" y="15887"/>
                </a:lnTo>
                <a:lnTo>
                  <a:pt x="6672" y="15894"/>
                </a:lnTo>
                <a:lnTo>
                  <a:pt x="6672" y="15902"/>
                </a:lnTo>
                <a:lnTo>
                  <a:pt x="6675" y="15922"/>
                </a:lnTo>
                <a:lnTo>
                  <a:pt x="6676" y="15924"/>
                </a:lnTo>
                <a:lnTo>
                  <a:pt x="6677" y="15928"/>
                </a:lnTo>
                <a:lnTo>
                  <a:pt x="6674" y="15932"/>
                </a:lnTo>
                <a:lnTo>
                  <a:pt x="6671" y="15936"/>
                </a:lnTo>
                <a:lnTo>
                  <a:pt x="6670" y="15939"/>
                </a:lnTo>
                <a:lnTo>
                  <a:pt x="6668" y="15948"/>
                </a:lnTo>
                <a:lnTo>
                  <a:pt x="6665" y="15955"/>
                </a:lnTo>
                <a:lnTo>
                  <a:pt x="6660" y="15961"/>
                </a:lnTo>
                <a:lnTo>
                  <a:pt x="6638" y="15977"/>
                </a:lnTo>
                <a:lnTo>
                  <a:pt x="6631" y="15984"/>
                </a:lnTo>
                <a:lnTo>
                  <a:pt x="6628" y="15992"/>
                </a:lnTo>
                <a:lnTo>
                  <a:pt x="6629" y="16000"/>
                </a:lnTo>
                <a:lnTo>
                  <a:pt x="6632" y="16013"/>
                </a:lnTo>
                <a:lnTo>
                  <a:pt x="6633" y="16021"/>
                </a:lnTo>
                <a:lnTo>
                  <a:pt x="6631" y="16036"/>
                </a:lnTo>
                <a:lnTo>
                  <a:pt x="6619" y="16065"/>
                </a:lnTo>
                <a:lnTo>
                  <a:pt x="6614" y="16085"/>
                </a:lnTo>
                <a:lnTo>
                  <a:pt x="6613" y="16087"/>
                </a:lnTo>
                <a:lnTo>
                  <a:pt x="6613" y="16089"/>
                </a:lnTo>
                <a:lnTo>
                  <a:pt x="6616" y="16092"/>
                </a:lnTo>
                <a:lnTo>
                  <a:pt x="6620" y="16094"/>
                </a:lnTo>
                <a:lnTo>
                  <a:pt x="6625" y="16094"/>
                </a:lnTo>
                <a:lnTo>
                  <a:pt x="6629" y="16096"/>
                </a:lnTo>
                <a:lnTo>
                  <a:pt x="6630" y="16100"/>
                </a:lnTo>
                <a:lnTo>
                  <a:pt x="6631" y="16104"/>
                </a:lnTo>
                <a:lnTo>
                  <a:pt x="6633" y="16107"/>
                </a:lnTo>
                <a:lnTo>
                  <a:pt x="6634" y="16109"/>
                </a:lnTo>
                <a:lnTo>
                  <a:pt x="6636" y="16111"/>
                </a:lnTo>
                <a:lnTo>
                  <a:pt x="6636" y="16115"/>
                </a:lnTo>
                <a:lnTo>
                  <a:pt x="6636" y="16126"/>
                </a:lnTo>
                <a:lnTo>
                  <a:pt x="6638" y="16144"/>
                </a:lnTo>
                <a:lnTo>
                  <a:pt x="6637" y="16153"/>
                </a:lnTo>
                <a:lnTo>
                  <a:pt x="6629" y="16156"/>
                </a:lnTo>
                <a:lnTo>
                  <a:pt x="6624" y="16160"/>
                </a:lnTo>
                <a:lnTo>
                  <a:pt x="6622" y="16168"/>
                </a:lnTo>
                <a:lnTo>
                  <a:pt x="6623" y="16184"/>
                </a:lnTo>
                <a:lnTo>
                  <a:pt x="6620" y="16193"/>
                </a:lnTo>
                <a:lnTo>
                  <a:pt x="6620" y="16197"/>
                </a:lnTo>
                <a:lnTo>
                  <a:pt x="6624" y="16199"/>
                </a:lnTo>
                <a:lnTo>
                  <a:pt x="6625" y="16201"/>
                </a:lnTo>
                <a:lnTo>
                  <a:pt x="6624" y="16206"/>
                </a:lnTo>
                <a:lnTo>
                  <a:pt x="6620" y="16213"/>
                </a:lnTo>
                <a:lnTo>
                  <a:pt x="6622" y="16221"/>
                </a:lnTo>
                <a:lnTo>
                  <a:pt x="6624" y="16228"/>
                </a:lnTo>
                <a:lnTo>
                  <a:pt x="6624" y="16234"/>
                </a:lnTo>
                <a:lnTo>
                  <a:pt x="6618" y="16240"/>
                </a:lnTo>
                <a:lnTo>
                  <a:pt x="6614" y="16241"/>
                </a:lnTo>
                <a:lnTo>
                  <a:pt x="6609" y="16242"/>
                </a:lnTo>
                <a:lnTo>
                  <a:pt x="6606" y="16243"/>
                </a:lnTo>
                <a:lnTo>
                  <a:pt x="6604" y="16246"/>
                </a:lnTo>
                <a:lnTo>
                  <a:pt x="6605" y="16250"/>
                </a:lnTo>
                <a:lnTo>
                  <a:pt x="6609" y="16257"/>
                </a:lnTo>
                <a:lnTo>
                  <a:pt x="6610" y="16262"/>
                </a:lnTo>
                <a:lnTo>
                  <a:pt x="6606" y="16265"/>
                </a:lnTo>
                <a:lnTo>
                  <a:pt x="6599" y="16270"/>
                </a:lnTo>
                <a:lnTo>
                  <a:pt x="6596" y="16276"/>
                </a:lnTo>
                <a:lnTo>
                  <a:pt x="6604" y="16281"/>
                </a:lnTo>
                <a:lnTo>
                  <a:pt x="6585" y="16296"/>
                </a:lnTo>
                <a:lnTo>
                  <a:pt x="6581" y="16297"/>
                </a:lnTo>
                <a:lnTo>
                  <a:pt x="6574" y="16301"/>
                </a:lnTo>
                <a:lnTo>
                  <a:pt x="6568" y="16306"/>
                </a:lnTo>
                <a:lnTo>
                  <a:pt x="6565" y="16311"/>
                </a:lnTo>
                <a:lnTo>
                  <a:pt x="6567" y="16314"/>
                </a:lnTo>
                <a:lnTo>
                  <a:pt x="6571" y="16317"/>
                </a:lnTo>
                <a:lnTo>
                  <a:pt x="6573" y="16321"/>
                </a:lnTo>
                <a:lnTo>
                  <a:pt x="6572" y="16325"/>
                </a:lnTo>
                <a:cubicBezTo>
                  <a:pt x="6572" y="16325"/>
                  <a:pt x="6569" y="16327"/>
                  <a:pt x="6569" y="16327"/>
                </a:cubicBezTo>
                <a:close/>
                <a:moveTo>
                  <a:pt x="6982" y="16888"/>
                </a:moveTo>
                <a:lnTo>
                  <a:pt x="6980" y="16888"/>
                </a:lnTo>
                <a:lnTo>
                  <a:pt x="6979" y="16886"/>
                </a:lnTo>
                <a:lnTo>
                  <a:pt x="6971" y="16883"/>
                </a:lnTo>
                <a:lnTo>
                  <a:pt x="6961" y="16876"/>
                </a:lnTo>
                <a:lnTo>
                  <a:pt x="6956" y="16874"/>
                </a:lnTo>
                <a:lnTo>
                  <a:pt x="6953" y="16875"/>
                </a:lnTo>
                <a:lnTo>
                  <a:pt x="6941" y="16879"/>
                </a:lnTo>
                <a:lnTo>
                  <a:pt x="6937" y="16877"/>
                </a:lnTo>
                <a:lnTo>
                  <a:pt x="6931" y="16870"/>
                </a:lnTo>
                <a:lnTo>
                  <a:pt x="6929" y="16869"/>
                </a:lnTo>
                <a:lnTo>
                  <a:pt x="6925" y="16869"/>
                </a:lnTo>
                <a:lnTo>
                  <a:pt x="6919" y="16871"/>
                </a:lnTo>
                <a:lnTo>
                  <a:pt x="6916" y="16871"/>
                </a:lnTo>
                <a:lnTo>
                  <a:pt x="6912" y="16874"/>
                </a:lnTo>
                <a:lnTo>
                  <a:pt x="6896" y="16890"/>
                </a:lnTo>
                <a:lnTo>
                  <a:pt x="6901" y="16897"/>
                </a:lnTo>
                <a:lnTo>
                  <a:pt x="6906" y="16914"/>
                </a:lnTo>
                <a:lnTo>
                  <a:pt x="6909" y="16921"/>
                </a:lnTo>
                <a:lnTo>
                  <a:pt x="6918" y="16929"/>
                </a:lnTo>
                <a:lnTo>
                  <a:pt x="6920" y="16933"/>
                </a:lnTo>
                <a:lnTo>
                  <a:pt x="6920" y="16937"/>
                </a:lnTo>
                <a:lnTo>
                  <a:pt x="6922" y="16942"/>
                </a:lnTo>
                <a:lnTo>
                  <a:pt x="6925" y="16945"/>
                </a:lnTo>
                <a:lnTo>
                  <a:pt x="6929" y="16947"/>
                </a:lnTo>
                <a:lnTo>
                  <a:pt x="6934" y="16946"/>
                </a:lnTo>
                <a:lnTo>
                  <a:pt x="6938" y="16945"/>
                </a:lnTo>
                <a:lnTo>
                  <a:pt x="6946" y="16942"/>
                </a:lnTo>
                <a:lnTo>
                  <a:pt x="6958" y="16935"/>
                </a:lnTo>
                <a:lnTo>
                  <a:pt x="6960" y="16934"/>
                </a:lnTo>
                <a:lnTo>
                  <a:pt x="6991" y="16946"/>
                </a:lnTo>
                <a:lnTo>
                  <a:pt x="6995" y="16947"/>
                </a:lnTo>
                <a:lnTo>
                  <a:pt x="6995" y="16950"/>
                </a:lnTo>
                <a:lnTo>
                  <a:pt x="6991" y="16951"/>
                </a:lnTo>
                <a:lnTo>
                  <a:pt x="6981" y="16953"/>
                </a:lnTo>
                <a:lnTo>
                  <a:pt x="6977" y="16955"/>
                </a:lnTo>
                <a:lnTo>
                  <a:pt x="6964" y="16946"/>
                </a:lnTo>
                <a:lnTo>
                  <a:pt x="6957" y="16944"/>
                </a:lnTo>
                <a:lnTo>
                  <a:pt x="6950" y="16948"/>
                </a:lnTo>
                <a:lnTo>
                  <a:pt x="6943" y="16953"/>
                </a:lnTo>
                <a:lnTo>
                  <a:pt x="6937" y="16955"/>
                </a:lnTo>
                <a:lnTo>
                  <a:pt x="6921" y="16955"/>
                </a:lnTo>
                <a:lnTo>
                  <a:pt x="6919" y="16958"/>
                </a:lnTo>
                <a:lnTo>
                  <a:pt x="6925" y="16965"/>
                </a:lnTo>
                <a:lnTo>
                  <a:pt x="6935" y="16976"/>
                </a:lnTo>
                <a:lnTo>
                  <a:pt x="6959" y="16994"/>
                </a:lnTo>
                <a:lnTo>
                  <a:pt x="6963" y="17000"/>
                </a:lnTo>
                <a:lnTo>
                  <a:pt x="6969" y="17003"/>
                </a:lnTo>
                <a:lnTo>
                  <a:pt x="6976" y="17003"/>
                </a:lnTo>
                <a:lnTo>
                  <a:pt x="7002" y="16998"/>
                </a:lnTo>
                <a:lnTo>
                  <a:pt x="7018" y="16992"/>
                </a:lnTo>
                <a:lnTo>
                  <a:pt x="7053" y="16972"/>
                </a:lnTo>
                <a:lnTo>
                  <a:pt x="7056" y="16969"/>
                </a:lnTo>
                <a:lnTo>
                  <a:pt x="7059" y="16963"/>
                </a:lnTo>
                <a:lnTo>
                  <a:pt x="7063" y="16961"/>
                </a:lnTo>
                <a:lnTo>
                  <a:pt x="7066" y="16960"/>
                </a:lnTo>
                <a:lnTo>
                  <a:pt x="7068" y="16959"/>
                </a:lnTo>
                <a:lnTo>
                  <a:pt x="7071" y="16955"/>
                </a:lnTo>
                <a:lnTo>
                  <a:pt x="7086" y="16945"/>
                </a:lnTo>
                <a:lnTo>
                  <a:pt x="7121" y="16927"/>
                </a:lnTo>
                <a:lnTo>
                  <a:pt x="7136" y="16915"/>
                </a:lnTo>
                <a:lnTo>
                  <a:pt x="7138" y="16903"/>
                </a:lnTo>
                <a:lnTo>
                  <a:pt x="7132" y="16899"/>
                </a:lnTo>
                <a:lnTo>
                  <a:pt x="7111" y="16897"/>
                </a:lnTo>
                <a:lnTo>
                  <a:pt x="7103" y="16894"/>
                </a:lnTo>
                <a:lnTo>
                  <a:pt x="7096" y="16889"/>
                </a:lnTo>
                <a:lnTo>
                  <a:pt x="7088" y="16886"/>
                </a:lnTo>
                <a:lnTo>
                  <a:pt x="7083" y="16882"/>
                </a:lnTo>
                <a:lnTo>
                  <a:pt x="7081" y="16874"/>
                </a:lnTo>
                <a:lnTo>
                  <a:pt x="7096" y="16881"/>
                </a:lnTo>
                <a:lnTo>
                  <a:pt x="7112" y="16885"/>
                </a:lnTo>
                <a:lnTo>
                  <a:pt x="7145" y="16887"/>
                </a:lnTo>
                <a:lnTo>
                  <a:pt x="7150" y="16884"/>
                </a:lnTo>
                <a:lnTo>
                  <a:pt x="7171" y="16862"/>
                </a:lnTo>
                <a:lnTo>
                  <a:pt x="7177" y="16854"/>
                </a:lnTo>
                <a:lnTo>
                  <a:pt x="7180" y="16846"/>
                </a:lnTo>
                <a:lnTo>
                  <a:pt x="7176" y="16843"/>
                </a:lnTo>
                <a:lnTo>
                  <a:pt x="7170" y="16839"/>
                </a:lnTo>
                <a:lnTo>
                  <a:pt x="7162" y="16823"/>
                </a:lnTo>
                <a:lnTo>
                  <a:pt x="7155" y="16819"/>
                </a:lnTo>
                <a:lnTo>
                  <a:pt x="7146" y="16818"/>
                </a:lnTo>
                <a:lnTo>
                  <a:pt x="7131" y="16813"/>
                </a:lnTo>
                <a:lnTo>
                  <a:pt x="7123" y="16812"/>
                </a:lnTo>
                <a:lnTo>
                  <a:pt x="7110" y="16818"/>
                </a:lnTo>
                <a:lnTo>
                  <a:pt x="7091" y="16841"/>
                </a:lnTo>
                <a:lnTo>
                  <a:pt x="7081" y="16840"/>
                </a:lnTo>
                <a:lnTo>
                  <a:pt x="7099" y="16817"/>
                </a:lnTo>
                <a:lnTo>
                  <a:pt x="7102" y="16812"/>
                </a:lnTo>
                <a:lnTo>
                  <a:pt x="7099" y="16804"/>
                </a:lnTo>
                <a:lnTo>
                  <a:pt x="7092" y="16795"/>
                </a:lnTo>
                <a:lnTo>
                  <a:pt x="7082" y="16788"/>
                </a:lnTo>
                <a:lnTo>
                  <a:pt x="7073" y="16783"/>
                </a:lnTo>
                <a:lnTo>
                  <a:pt x="7066" y="16788"/>
                </a:lnTo>
                <a:lnTo>
                  <a:pt x="7042" y="16792"/>
                </a:lnTo>
                <a:lnTo>
                  <a:pt x="7040" y="16798"/>
                </a:lnTo>
                <a:lnTo>
                  <a:pt x="7044" y="16802"/>
                </a:lnTo>
                <a:lnTo>
                  <a:pt x="7049" y="16803"/>
                </a:lnTo>
                <a:lnTo>
                  <a:pt x="7053" y="16805"/>
                </a:lnTo>
                <a:lnTo>
                  <a:pt x="7055" y="16810"/>
                </a:lnTo>
                <a:lnTo>
                  <a:pt x="7056" y="16815"/>
                </a:lnTo>
                <a:lnTo>
                  <a:pt x="7060" y="16830"/>
                </a:lnTo>
                <a:lnTo>
                  <a:pt x="7055" y="16825"/>
                </a:lnTo>
                <a:lnTo>
                  <a:pt x="7047" y="16813"/>
                </a:lnTo>
                <a:lnTo>
                  <a:pt x="7042" y="16809"/>
                </a:lnTo>
                <a:lnTo>
                  <a:pt x="7036" y="16808"/>
                </a:lnTo>
                <a:lnTo>
                  <a:pt x="7032" y="16810"/>
                </a:lnTo>
                <a:lnTo>
                  <a:pt x="7028" y="16811"/>
                </a:lnTo>
                <a:lnTo>
                  <a:pt x="7023" y="16810"/>
                </a:lnTo>
                <a:lnTo>
                  <a:pt x="7022" y="16811"/>
                </a:lnTo>
                <a:lnTo>
                  <a:pt x="7021" y="16812"/>
                </a:lnTo>
                <a:lnTo>
                  <a:pt x="7021" y="16814"/>
                </a:lnTo>
                <a:lnTo>
                  <a:pt x="7018" y="16811"/>
                </a:lnTo>
                <a:lnTo>
                  <a:pt x="7013" y="16803"/>
                </a:lnTo>
                <a:lnTo>
                  <a:pt x="7011" y="16801"/>
                </a:lnTo>
                <a:lnTo>
                  <a:pt x="6994" y="16801"/>
                </a:lnTo>
                <a:lnTo>
                  <a:pt x="6980" y="16812"/>
                </a:lnTo>
                <a:lnTo>
                  <a:pt x="6975" y="16827"/>
                </a:lnTo>
                <a:lnTo>
                  <a:pt x="6982" y="16840"/>
                </a:lnTo>
                <a:lnTo>
                  <a:pt x="6989" y="16843"/>
                </a:lnTo>
                <a:lnTo>
                  <a:pt x="7008" y="16847"/>
                </a:lnTo>
                <a:lnTo>
                  <a:pt x="7017" y="16848"/>
                </a:lnTo>
                <a:lnTo>
                  <a:pt x="7022" y="16849"/>
                </a:lnTo>
                <a:lnTo>
                  <a:pt x="7024" y="16853"/>
                </a:lnTo>
                <a:lnTo>
                  <a:pt x="7024" y="16857"/>
                </a:lnTo>
                <a:lnTo>
                  <a:pt x="7021" y="16861"/>
                </a:lnTo>
                <a:lnTo>
                  <a:pt x="7017" y="16863"/>
                </a:lnTo>
                <a:lnTo>
                  <a:pt x="7014" y="16862"/>
                </a:lnTo>
                <a:lnTo>
                  <a:pt x="6984" y="16849"/>
                </a:lnTo>
                <a:lnTo>
                  <a:pt x="6976" y="16848"/>
                </a:lnTo>
                <a:lnTo>
                  <a:pt x="6967" y="16851"/>
                </a:lnTo>
                <a:lnTo>
                  <a:pt x="6968" y="16859"/>
                </a:lnTo>
                <a:lnTo>
                  <a:pt x="6972" y="16868"/>
                </a:lnTo>
                <a:lnTo>
                  <a:pt x="6977" y="16874"/>
                </a:lnTo>
                <a:lnTo>
                  <a:pt x="6985" y="16878"/>
                </a:lnTo>
                <a:lnTo>
                  <a:pt x="6988" y="16881"/>
                </a:lnTo>
                <a:lnTo>
                  <a:pt x="6986" y="16886"/>
                </a:lnTo>
                <a:cubicBezTo>
                  <a:pt x="6986" y="16886"/>
                  <a:pt x="6982" y="16888"/>
                  <a:pt x="6982" y="16888"/>
                </a:cubicBezTo>
                <a:close/>
                <a:moveTo>
                  <a:pt x="21596" y="5383"/>
                </a:moveTo>
                <a:lnTo>
                  <a:pt x="21596" y="5343"/>
                </a:lnTo>
                <a:lnTo>
                  <a:pt x="21597" y="5339"/>
                </a:lnTo>
                <a:lnTo>
                  <a:pt x="21599" y="5335"/>
                </a:lnTo>
                <a:lnTo>
                  <a:pt x="21600" y="5330"/>
                </a:lnTo>
                <a:lnTo>
                  <a:pt x="21599" y="5325"/>
                </a:lnTo>
                <a:lnTo>
                  <a:pt x="21597" y="5324"/>
                </a:lnTo>
                <a:lnTo>
                  <a:pt x="21590" y="5321"/>
                </a:lnTo>
                <a:lnTo>
                  <a:pt x="21588" y="5319"/>
                </a:lnTo>
                <a:lnTo>
                  <a:pt x="21587" y="5317"/>
                </a:lnTo>
                <a:lnTo>
                  <a:pt x="21585" y="5309"/>
                </a:lnTo>
                <a:lnTo>
                  <a:pt x="21585" y="5293"/>
                </a:lnTo>
                <a:lnTo>
                  <a:pt x="21588" y="5283"/>
                </a:lnTo>
                <a:lnTo>
                  <a:pt x="21588" y="5278"/>
                </a:lnTo>
                <a:lnTo>
                  <a:pt x="21583" y="5275"/>
                </a:lnTo>
                <a:lnTo>
                  <a:pt x="21584" y="5280"/>
                </a:lnTo>
                <a:lnTo>
                  <a:pt x="21579" y="5290"/>
                </a:lnTo>
                <a:lnTo>
                  <a:pt x="21578" y="5296"/>
                </a:lnTo>
                <a:lnTo>
                  <a:pt x="21575" y="5302"/>
                </a:lnTo>
                <a:lnTo>
                  <a:pt x="21569" y="5308"/>
                </a:lnTo>
                <a:lnTo>
                  <a:pt x="21561" y="5314"/>
                </a:lnTo>
                <a:lnTo>
                  <a:pt x="21554" y="5318"/>
                </a:lnTo>
                <a:lnTo>
                  <a:pt x="21556" y="5314"/>
                </a:lnTo>
                <a:lnTo>
                  <a:pt x="21557" y="5310"/>
                </a:lnTo>
                <a:lnTo>
                  <a:pt x="21555" y="5307"/>
                </a:lnTo>
                <a:lnTo>
                  <a:pt x="21551" y="5305"/>
                </a:lnTo>
                <a:lnTo>
                  <a:pt x="21554" y="5307"/>
                </a:lnTo>
                <a:lnTo>
                  <a:pt x="21557" y="5307"/>
                </a:lnTo>
                <a:lnTo>
                  <a:pt x="21559" y="5307"/>
                </a:lnTo>
                <a:lnTo>
                  <a:pt x="21562" y="5305"/>
                </a:lnTo>
                <a:lnTo>
                  <a:pt x="21561" y="5304"/>
                </a:lnTo>
                <a:lnTo>
                  <a:pt x="21567" y="5293"/>
                </a:lnTo>
                <a:lnTo>
                  <a:pt x="21568" y="5290"/>
                </a:lnTo>
                <a:lnTo>
                  <a:pt x="21567" y="5283"/>
                </a:lnTo>
                <a:lnTo>
                  <a:pt x="21567" y="5280"/>
                </a:lnTo>
                <a:lnTo>
                  <a:pt x="21569" y="5279"/>
                </a:lnTo>
                <a:lnTo>
                  <a:pt x="21571" y="5277"/>
                </a:lnTo>
                <a:lnTo>
                  <a:pt x="21574" y="5276"/>
                </a:lnTo>
                <a:lnTo>
                  <a:pt x="21575" y="5272"/>
                </a:lnTo>
                <a:lnTo>
                  <a:pt x="21575" y="5259"/>
                </a:lnTo>
                <a:lnTo>
                  <a:pt x="21573" y="5257"/>
                </a:lnTo>
                <a:lnTo>
                  <a:pt x="21562" y="5253"/>
                </a:lnTo>
                <a:lnTo>
                  <a:pt x="21558" y="5251"/>
                </a:lnTo>
                <a:lnTo>
                  <a:pt x="21553" y="5245"/>
                </a:lnTo>
                <a:lnTo>
                  <a:pt x="21546" y="5223"/>
                </a:lnTo>
                <a:lnTo>
                  <a:pt x="21546" y="5224"/>
                </a:lnTo>
                <a:lnTo>
                  <a:pt x="21543" y="5219"/>
                </a:lnTo>
                <a:lnTo>
                  <a:pt x="21544" y="5213"/>
                </a:lnTo>
                <a:lnTo>
                  <a:pt x="21546" y="5207"/>
                </a:lnTo>
                <a:lnTo>
                  <a:pt x="21546" y="5202"/>
                </a:lnTo>
                <a:lnTo>
                  <a:pt x="21544" y="5199"/>
                </a:lnTo>
                <a:lnTo>
                  <a:pt x="21541" y="5197"/>
                </a:lnTo>
                <a:lnTo>
                  <a:pt x="21539" y="5194"/>
                </a:lnTo>
                <a:lnTo>
                  <a:pt x="21538" y="5187"/>
                </a:lnTo>
                <a:lnTo>
                  <a:pt x="21536" y="5184"/>
                </a:lnTo>
                <a:lnTo>
                  <a:pt x="21533" y="5178"/>
                </a:lnTo>
                <a:lnTo>
                  <a:pt x="21537" y="5169"/>
                </a:lnTo>
                <a:lnTo>
                  <a:pt x="21537" y="5156"/>
                </a:lnTo>
                <a:lnTo>
                  <a:pt x="21532" y="5128"/>
                </a:lnTo>
                <a:lnTo>
                  <a:pt x="21528" y="5117"/>
                </a:lnTo>
                <a:lnTo>
                  <a:pt x="21526" y="5113"/>
                </a:lnTo>
                <a:lnTo>
                  <a:pt x="21523" y="5111"/>
                </a:lnTo>
                <a:lnTo>
                  <a:pt x="21518" y="5109"/>
                </a:lnTo>
                <a:lnTo>
                  <a:pt x="21515" y="5107"/>
                </a:lnTo>
                <a:lnTo>
                  <a:pt x="21512" y="5104"/>
                </a:lnTo>
                <a:lnTo>
                  <a:pt x="21512" y="5101"/>
                </a:lnTo>
                <a:lnTo>
                  <a:pt x="21512" y="5097"/>
                </a:lnTo>
                <a:lnTo>
                  <a:pt x="21512" y="5092"/>
                </a:lnTo>
                <a:lnTo>
                  <a:pt x="21508" y="5081"/>
                </a:lnTo>
                <a:lnTo>
                  <a:pt x="21507" y="5075"/>
                </a:lnTo>
                <a:lnTo>
                  <a:pt x="21506" y="5073"/>
                </a:lnTo>
                <a:lnTo>
                  <a:pt x="21503" y="5072"/>
                </a:lnTo>
                <a:lnTo>
                  <a:pt x="21495" y="5072"/>
                </a:lnTo>
                <a:lnTo>
                  <a:pt x="21492" y="5071"/>
                </a:lnTo>
                <a:lnTo>
                  <a:pt x="21488" y="5064"/>
                </a:lnTo>
                <a:lnTo>
                  <a:pt x="21485" y="5063"/>
                </a:lnTo>
                <a:lnTo>
                  <a:pt x="21481" y="5065"/>
                </a:lnTo>
                <a:lnTo>
                  <a:pt x="21476" y="5069"/>
                </a:lnTo>
                <a:lnTo>
                  <a:pt x="21471" y="5071"/>
                </a:lnTo>
                <a:lnTo>
                  <a:pt x="21464" y="5069"/>
                </a:lnTo>
                <a:lnTo>
                  <a:pt x="21465" y="5067"/>
                </a:lnTo>
                <a:lnTo>
                  <a:pt x="21474" y="5060"/>
                </a:lnTo>
                <a:lnTo>
                  <a:pt x="21476" y="5055"/>
                </a:lnTo>
                <a:lnTo>
                  <a:pt x="21486" y="5061"/>
                </a:lnTo>
                <a:lnTo>
                  <a:pt x="21484" y="5029"/>
                </a:lnTo>
                <a:lnTo>
                  <a:pt x="21482" y="5027"/>
                </a:lnTo>
                <a:lnTo>
                  <a:pt x="21479" y="5026"/>
                </a:lnTo>
                <a:lnTo>
                  <a:pt x="21479" y="5024"/>
                </a:lnTo>
                <a:lnTo>
                  <a:pt x="21481" y="5018"/>
                </a:lnTo>
                <a:lnTo>
                  <a:pt x="21482" y="5010"/>
                </a:lnTo>
                <a:lnTo>
                  <a:pt x="21481" y="5007"/>
                </a:lnTo>
                <a:lnTo>
                  <a:pt x="21479" y="5004"/>
                </a:lnTo>
                <a:lnTo>
                  <a:pt x="21472" y="5000"/>
                </a:lnTo>
                <a:lnTo>
                  <a:pt x="21471" y="4999"/>
                </a:lnTo>
                <a:lnTo>
                  <a:pt x="21470" y="4996"/>
                </a:lnTo>
                <a:lnTo>
                  <a:pt x="21466" y="4992"/>
                </a:lnTo>
                <a:lnTo>
                  <a:pt x="21465" y="4989"/>
                </a:lnTo>
                <a:lnTo>
                  <a:pt x="21466" y="4980"/>
                </a:lnTo>
                <a:lnTo>
                  <a:pt x="21465" y="4977"/>
                </a:lnTo>
                <a:lnTo>
                  <a:pt x="21464" y="4977"/>
                </a:lnTo>
                <a:lnTo>
                  <a:pt x="21458" y="4972"/>
                </a:lnTo>
                <a:lnTo>
                  <a:pt x="21456" y="4968"/>
                </a:lnTo>
                <a:lnTo>
                  <a:pt x="21456" y="4966"/>
                </a:lnTo>
                <a:lnTo>
                  <a:pt x="21458" y="4961"/>
                </a:lnTo>
                <a:lnTo>
                  <a:pt x="21456" y="4955"/>
                </a:lnTo>
                <a:lnTo>
                  <a:pt x="21454" y="4952"/>
                </a:lnTo>
                <a:lnTo>
                  <a:pt x="21450" y="4949"/>
                </a:lnTo>
                <a:lnTo>
                  <a:pt x="21447" y="4946"/>
                </a:lnTo>
                <a:lnTo>
                  <a:pt x="21447" y="4926"/>
                </a:lnTo>
                <a:lnTo>
                  <a:pt x="21443" y="4924"/>
                </a:lnTo>
                <a:lnTo>
                  <a:pt x="21443" y="4921"/>
                </a:lnTo>
                <a:lnTo>
                  <a:pt x="21436" y="4902"/>
                </a:lnTo>
                <a:lnTo>
                  <a:pt x="21434" y="4899"/>
                </a:lnTo>
                <a:lnTo>
                  <a:pt x="21437" y="4897"/>
                </a:lnTo>
                <a:lnTo>
                  <a:pt x="21432" y="4893"/>
                </a:lnTo>
                <a:lnTo>
                  <a:pt x="21428" y="4888"/>
                </a:lnTo>
                <a:lnTo>
                  <a:pt x="21425" y="4882"/>
                </a:lnTo>
                <a:lnTo>
                  <a:pt x="21422" y="4871"/>
                </a:lnTo>
                <a:lnTo>
                  <a:pt x="21400" y="4844"/>
                </a:lnTo>
                <a:lnTo>
                  <a:pt x="21389" y="4836"/>
                </a:lnTo>
                <a:lnTo>
                  <a:pt x="21387" y="4833"/>
                </a:lnTo>
                <a:lnTo>
                  <a:pt x="21386" y="4827"/>
                </a:lnTo>
                <a:lnTo>
                  <a:pt x="21384" y="4821"/>
                </a:lnTo>
                <a:lnTo>
                  <a:pt x="21380" y="4815"/>
                </a:lnTo>
                <a:lnTo>
                  <a:pt x="21373" y="4806"/>
                </a:lnTo>
                <a:lnTo>
                  <a:pt x="21368" y="4801"/>
                </a:lnTo>
                <a:lnTo>
                  <a:pt x="21362" y="4797"/>
                </a:lnTo>
                <a:lnTo>
                  <a:pt x="21355" y="4795"/>
                </a:lnTo>
                <a:lnTo>
                  <a:pt x="21349" y="4793"/>
                </a:lnTo>
                <a:lnTo>
                  <a:pt x="21334" y="4782"/>
                </a:lnTo>
                <a:lnTo>
                  <a:pt x="21327" y="4779"/>
                </a:lnTo>
                <a:lnTo>
                  <a:pt x="21313" y="4774"/>
                </a:lnTo>
                <a:lnTo>
                  <a:pt x="21300" y="4772"/>
                </a:lnTo>
                <a:lnTo>
                  <a:pt x="21271" y="4770"/>
                </a:lnTo>
                <a:lnTo>
                  <a:pt x="21229" y="4763"/>
                </a:lnTo>
                <a:lnTo>
                  <a:pt x="21173" y="4756"/>
                </a:lnTo>
                <a:lnTo>
                  <a:pt x="21142" y="4753"/>
                </a:lnTo>
                <a:lnTo>
                  <a:pt x="21135" y="4754"/>
                </a:lnTo>
                <a:lnTo>
                  <a:pt x="21125" y="4757"/>
                </a:lnTo>
                <a:lnTo>
                  <a:pt x="21111" y="4759"/>
                </a:lnTo>
                <a:lnTo>
                  <a:pt x="21098" y="4765"/>
                </a:lnTo>
                <a:lnTo>
                  <a:pt x="21092" y="4766"/>
                </a:lnTo>
                <a:lnTo>
                  <a:pt x="21030" y="4764"/>
                </a:lnTo>
                <a:lnTo>
                  <a:pt x="21030" y="4766"/>
                </a:lnTo>
                <a:lnTo>
                  <a:pt x="21043" y="4766"/>
                </a:lnTo>
                <a:lnTo>
                  <a:pt x="21043" y="4767"/>
                </a:lnTo>
                <a:lnTo>
                  <a:pt x="21034" y="4768"/>
                </a:lnTo>
                <a:lnTo>
                  <a:pt x="21027" y="4767"/>
                </a:lnTo>
                <a:lnTo>
                  <a:pt x="21012" y="4764"/>
                </a:lnTo>
                <a:lnTo>
                  <a:pt x="20981" y="4762"/>
                </a:lnTo>
                <a:lnTo>
                  <a:pt x="20934" y="4764"/>
                </a:lnTo>
                <a:lnTo>
                  <a:pt x="20921" y="4762"/>
                </a:lnTo>
                <a:lnTo>
                  <a:pt x="20924" y="4765"/>
                </a:lnTo>
                <a:lnTo>
                  <a:pt x="20938" y="4767"/>
                </a:lnTo>
                <a:lnTo>
                  <a:pt x="20942" y="4768"/>
                </a:lnTo>
                <a:lnTo>
                  <a:pt x="20940" y="4773"/>
                </a:lnTo>
                <a:lnTo>
                  <a:pt x="20934" y="4774"/>
                </a:lnTo>
                <a:lnTo>
                  <a:pt x="20928" y="4773"/>
                </a:lnTo>
                <a:lnTo>
                  <a:pt x="20917" y="4768"/>
                </a:lnTo>
                <a:lnTo>
                  <a:pt x="20911" y="4766"/>
                </a:lnTo>
                <a:lnTo>
                  <a:pt x="20897" y="4764"/>
                </a:lnTo>
                <a:lnTo>
                  <a:pt x="20882" y="4765"/>
                </a:lnTo>
                <a:lnTo>
                  <a:pt x="20877" y="4764"/>
                </a:lnTo>
                <a:lnTo>
                  <a:pt x="20877" y="4760"/>
                </a:lnTo>
                <a:lnTo>
                  <a:pt x="20868" y="4760"/>
                </a:lnTo>
                <a:lnTo>
                  <a:pt x="20854" y="4758"/>
                </a:lnTo>
                <a:lnTo>
                  <a:pt x="20841" y="4754"/>
                </a:lnTo>
                <a:lnTo>
                  <a:pt x="20835" y="4748"/>
                </a:lnTo>
                <a:lnTo>
                  <a:pt x="20833" y="4745"/>
                </a:lnTo>
                <a:lnTo>
                  <a:pt x="20829" y="4742"/>
                </a:lnTo>
                <a:lnTo>
                  <a:pt x="20824" y="4739"/>
                </a:lnTo>
                <a:lnTo>
                  <a:pt x="20821" y="4738"/>
                </a:lnTo>
                <a:lnTo>
                  <a:pt x="20819" y="4736"/>
                </a:lnTo>
                <a:lnTo>
                  <a:pt x="20806" y="4726"/>
                </a:lnTo>
                <a:lnTo>
                  <a:pt x="20800" y="4723"/>
                </a:lnTo>
                <a:lnTo>
                  <a:pt x="20768" y="4721"/>
                </a:lnTo>
                <a:lnTo>
                  <a:pt x="20757" y="4721"/>
                </a:lnTo>
                <a:lnTo>
                  <a:pt x="20747" y="4723"/>
                </a:lnTo>
                <a:lnTo>
                  <a:pt x="20742" y="4723"/>
                </a:lnTo>
                <a:lnTo>
                  <a:pt x="20730" y="4719"/>
                </a:lnTo>
                <a:lnTo>
                  <a:pt x="20724" y="4718"/>
                </a:lnTo>
                <a:lnTo>
                  <a:pt x="20717" y="4719"/>
                </a:lnTo>
                <a:lnTo>
                  <a:pt x="20710" y="4721"/>
                </a:lnTo>
                <a:lnTo>
                  <a:pt x="20692" y="4716"/>
                </a:lnTo>
                <a:lnTo>
                  <a:pt x="20673" y="4697"/>
                </a:lnTo>
                <a:lnTo>
                  <a:pt x="20657" y="4670"/>
                </a:lnTo>
                <a:lnTo>
                  <a:pt x="20650" y="4663"/>
                </a:lnTo>
                <a:lnTo>
                  <a:pt x="20638" y="4658"/>
                </a:lnTo>
                <a:lnTo>
                  <a:pt x="20599" y="4648"/>
                </a:lnTo>
                <a:lnTo>
                  <a:pt x="20576" y="4640"/>
                </a:lnTo>
                <a:lnTo>
                  <a:pt x="20566" y="4638"/>
                </a:lnTo>
                <a:lnTo>
                  <a:pt x="20561" y="4640"/>
                </a:lnTo>
                <a:lnTo>
                  <a:pt x="20557" y="4642"/>
                </a:lnTo>
                <a:lnTo>
                  <a:pt x="20547" y="4639"/>
                </a:lnTo>
                <a:lnTo>
                  <a:pt x="20530" y="4634"/>
                </a:lnTo>
                <a:lnTo>
                  <a:pt x="20514" y="4626"/>
                </a:lnTo>
                <a:lnTo>
                  <a:pt x="20501" y="4618"/>
                </a:lnTo>
                <a:lnTo>
                  <a:pt x="20491" y="4609"/>
                </a:lnTo>
                <a:lnTo>
                  <a:pt x="20469" y="4576"/>
                </a:lnTo>
                <a:lnTo>
                  <a:pt x="20460" y="4576"/>
                </a:lnTo>
                <a:lnTo>
                  <a:pt x="20452" y="4575"/>
                </a:lnTo>
                <a:lnTo>
                  <a:pt x="20444" y="4573"/>
                </a:lnTo>
                <a:lnTo>
                  <a:pt x="20436" y="4571"/>
                </a:lnTo>
                <a:lnTo>
                  <a:pt x="20411" y="4554"/>
                </a:lnTo>
                <a:lnTo>
                  <a:pt x="20406" y="4552"/>
                </a:lnTo>
                <a:lnTo>
                  <a:pt x="20370" y="4533"/>
                </a:lnTo>
                <a:lnTo>
                  <a:pt x="20340" y="4512"/>
                </a:lnTo>
                <a:lnTo>
                  <a:pt x="20309" y="4483"/>
                </a:lnTo>
                <a:lnTo>
                  <a:pt x="20285" y="4459"/>
                </a:lnTo>
                <a:lnTo>
                  <a:pt x="20281" y="4456"/>
                </a:lnTo>
                <a:lnTo>
                  <a:pt x="20263" y="4450"/>
                </a:lnTo>
                <a:lnTo>
                  <a:pt x="20259" y="4448"/>
                </a:lnTo>
                <a:lnTo>
                  <a:pt x="20237" y="4434"/>
                </a:lnTo>
                <a:lnTo>
                  <a:pt x="20233" y="4430"/>
                </a:lnTo>
                <a:lnTo>
                  <a:pt x="20230" y="4426"/>
                </a:lnTo>
                <a:lnTo>
                  <a:pt x="20228" y="4418"/>
                </a:lnTo>
                <a:lnTo>
                  <a:pt x="20225" y="4413"/>
                </a:lnTo>
                <a:lnTo>
                  <a:pt x="20215" y="4404"/>
                </a:lnTo>
                <a:lnTo>
                  <a:pt x="20207" y="4393"/>
                </a:lnTo>
                <a:lnTo>
                  <a:pt x="20204" y="4390"/>
                </a:lnTo>
                <a:lnTo>
                  <a:pt x="20199" y="4387"/>
                </a:lnTo>
                <a:lnTo>
                  <a:pt x="20193" y="4394"/>
                </a:lnTo>
                <a:lnTo>
                  <a:pt x="20181" y="4393"/>
                </a:lnTo>
                <a:lnTo>
                  <a:pt x="20155" y="4386"/>
                </a:lnTo>
                <a:lnTo>
                  <a:pt x="20130" y="4382"/>
                </a:lnTo>
                <a:lnTo>
                  <a:pt x="20126" y="4380"/>
                </a:lnTo>
                <a:lnTo>
                  <a:pt x="20117" y="4371"/>
                </a:lnTo>
                <a:lnTo>
                  <a:pt x="20112" y="4369"/>
                </a:lnTo>
                <a:lnTo>
                  <a:pt x="20103" y="4366"/>
                </a:lnTo>
                <a:lnTo>
                  <a:pt x="20091" y="4361"/>
                </a:lnTo>
                <a:lnTo>
                  <a:pt x="20081" y="4354"/>
                </a:lnTo>
                <a:lnTo>
                  <a:pt x="20074" y="4347"/>
                </a:lnTo>
                <a:lnTo>
                  <a:pt x="20056" y="4343"/>
                </a:lnTo>
                <a:lnTo>
                  <a:pt x="20050" y="4340"/>
                </a:lnTo>
                <a:lnTo>
                  <a:pt x="20045" y="4336"/>
                </a:lnTo>
                <a:lnTo>
                  <a:pt x="20040" y="4334"/>
                </a:lnTo>
                <a:lnTo>
                  <a:pt x="20033" y="4335"/>
                </a:lnTo>
                <a:lnTo>
                  <a:pt x="20023" y="4319"/>
                </a:lnTo>
                <a:lnTo>
                  <a:pt x="20016" y="4312"/>
                </a:lnTo>
                <a:lnTo>
                  <a:pt x="20006" y="4306"/>
                </a:lnTo>
                <a:lnTo>
                  <a:pt x="20001" y="4304"/>
                </a:lnTo>
                <a:lnTo>
                  <a:pt x="19995" y="4303"/>
                </a:lnTo>
                <a:lnTo>
                  <a:pt x="19979" y="4302"/>
                </a:lnTo>
                <a:lnTo>
                  <a:pt x="19970" y="4301"/>
                </a:lnTo>
                <a:lnTo>
                  <a:pt x="19966" y="4297"/>
                </a:lnTo>
                <a:lnTo>
                  <a:pt x="19962" y="4293"/>
                </a:lnTo>
                <a:lnTo>
                  <a:pt x="19957" y="4289"/>
                </a:lnTo>
                <a:lnTo>
                  <a:pt x="19953" y="4288"/>
                </a:lnTo>
                <a:lnTo>
                  <a:pt x="19945" y="4288"/>
                </a:lnTo>
                <a:lnTo>
                  <a:pt x="19941" y="4287"/>
                </a:lnTo>
                <a:lnTo>
                  <a:pt x="19938" y="4286"/>
                </a:lnTo>
                <a:lnTo>
                  <a:pt x="19927" y="4279"/>
                </a:lnTo>
                <a:lnTo>
                  <a:pt x="19902" y="4267"/>
                </a:lnTo>
                <a:lnTo>
                  <a:pt x="19901" y="4266"/>
                </a:lnTo>
                <a:lnTo>
                  <a:pt x="19900" y="4264"/>
                </a:lnTo>
                <a:lnTo>
                  <a:pt x="19899" y="4263"/>
                </a:lnTo>
                <a:lnTo>
                  <a:pt x="19897" y="4262"/>
                </a:lnTo>
                <a:lnTo>
                  <a:pt x="19895" y="4261"/>
                </a:lnTo>
                <a:lnTo>
                  <a:pt x="19892" y="4262"/>
                </a:lnTo>
                <a:lnTo>
                  <a:pt x="19879" y="4255"/>
                </a:lnTo>
                <a:lnTo>
                  <a:pt x="19871" y="4253"/>
                </a:lnTo>
                <a:lnTo>
                  <a:pt x="19869" y="4251"/>
                </a:lnTo>
                <a:lnTo>
                  <a:pt x="19867" y="4249"/>
                </a:lnTo>
                <a:lnTo>
                  <a:pt x="19865" y="4249"/>
                </a:lnTo>
                <a:lnTo>
                  <a:pt x="19861" y="4249"/>
                </a:lnTo>
                <a:lnTo>
                  <a:pt x="19858" y="4249"/>
                </a:lnTo>
                <a:lnTo>
                  <a:pt x="19855" y="4249"/>
                </a:lnTo>
                <a:lnTo>
                  <a:pt x="19850" y="4249"/>
                </a:lnTo>
                <a:lnTo>
                  <a:pt x="19816" y="4238"/>
                </a:lnTo>
                <a:lnTo>
                  <a:pt x="19812" y="4234"/>
                </a:lnTo>
                <a:lnTo>
                  <a:pt x="19784" y="4224"/>
                </a:lnTo>
                <a:lnTo>
                  <a:pt x="19769" y="4215"/>
                </a:lnTo>
                <a:lnTo>
                  <a:pt x="19768" y="4214"/>
                </a:lnTo>
                <a:lnTo>
                  <a:pt x="19767" y="4210"/>
                </a:lnTo>
                <a:lnTo>
                  <a:pt x="19765" y="4210"/>
                </a:lnTo>
                <a:lnTo>
                  <a:pt x="19758" y="4210"/>
                </a:lnTo>
                <a:lnTo>
                  <a:pt x="19756" y="4210"/>
                </a:lnTo>
                <a:lnTo>
                  <a:pt x="19742" y="4205"/>
                </a:lnTo>
                <a:lnTo>
                  <a:pt x="19735" y="4204"/>
                </a:lnTo>
                <a:lnTo>
                  <a:pt x="19730" y="4206"/>
                </a:lnTo>
                <a:lnTo>
                  <a:pt x="19733" y="4210"/>
                </a:lnTo>
                <a:lnTo>
                  <a:pt x="19730" y="4210"/>
                </a:lnTo>
                <a:lnTo>
                  <a:pt x="19727" y="4209"/>
                </a:lnTo>
                <a:lnTo>
                  <a:pt x="19725" y="4209"/>
                </a:lnTo>
                <a:lnTo>
                  <a:pt x="19722" y="4208"/>
                </a:lnTo>
                <a:lnTo>
                  <a:pt x="19725" y="4205"/>
                </a:lnTo>
                <a:lnTo>
                  <a:pt x="19718" y="4200"/>
                </a:lnTo>
                <a:lnTo>
                  <a:pt x="19709" y="4195"/>
                </a:lnTo>
                <a:lnTo>
                  <a:pt x="19703" y="4193"/>
                </a:lnTo>
                <a:lnTo>
                  <a:pt x="19698" y="4192"/>
                </a:lnTo>
                <a:lnTo>
                  <a:pt x="19694" y="4190"/>
                </a:lnTo>
                <a:lnTo>
                  <a:pt x="19673" y="4176"/>
                </a:lnTo>
                <a:lnTo>
                  <a:pt x="19669" y="4175"/>
                </a:lnTo>
                <a:lnTo>
                  <a:pt x="19657" y="4173"/>
                </a:lnTo>
                <a:lnTo>
                  <a:pt x="19626" y="4158"/>
                </a:lnTo>
                <a:lnTo>
                  <a:pt x="19620" y="4157"/>
                </a:lnTo>
                <a:lnTo>
                  <a:pt x="19601" y="4158"/>
                </a:lnTo>
                <a:lnTo>
                  <a:pt x="19595" y="4157"/>
                </a:lnTo>
                <a:lnTo>
                  <a:pt x="19589" y="4155"/>
                </a:lnTo>
                <a:lnTo>
                  <a:pt x="19584" y="4153"/>
                </a:lnTo>
                <a:lnTo>
                  <a:pt x="19579" y="4154"/>
                </a:lnTo>
                <a:lnTo>
                  <a:pt x="19575" y="4153"/>
                </a:lnTo>
                <a:lnTo>
                  <a:pt x="19572" y="4154"/>
                </a:lnTo>
                <a:lnTo>
                  <a:pt x="19570" y="4157"/>
                </a:lnTo>
                <a:lnTo>
                  <a:pt x="19566" y="4158"/>
                </a:lnTo>
                <a:lnTo>
                  <a:pt x="19562" y="4157"/>
                </a:lnTo>
                <a:lnTo>
                  <a:pt x="19554" y="4152"/>
                </a:lnTo>
                <a:lnTo>
                  <a:pt x="19549" y="4151"/>
                </a:lnTo>
                <a:lnTo>
                  <a:pt x="19516" y="4147"/>
                </a:lnTo>
                <a:lnTo>
                  <a:pt x="19467" y="4147"/>
                </a:lnTo>
                <a:lnTo>
                  <a:pt x="19438" y="4143"/>
                </a:lnTo>
                <a:lnTo>
                  <a:pt x="19437" y="4143"/>
                </a:lnTo>
                <a:lnTo>
                  <a:pt x="19435" y="4142"/>
                </a:lnTo>
                <a:lnTo>
                  <a:pt x="19433" y="4141"/>
                </a:lnTo>
                <a:lnTo>
                  <a:pt x="19431" y="4141"/>
                </a:lnTo>
                <a:lnTo>
                  <a:pt x="19428" y="4144"/>
                </a:lnTo>
                <a:lnTo>
                  <a:pt x="19427" y="4145"/>
                </a:lnTo>
                <a:lnTo>
                  <a:pt x="19420" y="4146"/>
                </a:lnTo>
                <a:lnTo>
                  <a:pt x="19399" y="4152"/>
                </a:lnTo>
                <a:lnTo>
                  <a:pt x="19334" y="4156"/>
                </a:lnTo>
                <a:lnTo>
                  <a:pt x="19328" y="4158"/>
                </a:lnTo>
                <a:lnTo>
                  <a:pt x="19309" y="4164"/>
                </a:lnTo>
                <a:lnTo>
                  <a:pt x="19306" y="4167"/>
                </a:lnTo>
                <a:lnTo>
                  <a:pt x="19303" y="4167"/>
                </a:lnTo>
                <a:lnTo>
                  <a:pt x="19301" y="4162"/>
                </a:lnTo>
                <a:lnTo>
                  <a:pt x="19298" y="4161"/>
                </a:lnTo>
                <a:lnTo>
                  <a:pt x="19286" y="4162"/>
                </a:lnTo>
                <a:lnTo>
                  <a:pt x="19283" y="4162"/>
                </a:lnTo>
                <a:lnTo>
                  <a:pt x="19281" y="4165"/>
                </a:lnTo>
                <a:lnTo>
                  <a:pt x="19278" y="4165"/>
                </a:lnTo>
                <a:lnTo>
                  <a:pt x="19275" y="4165"/>
                </a:lnTo>
                <a:lnTo>
                  <a:pt x="19268" y="4164"/>
                </a:lnTo>
                <a:lnTo>
                  <a:pt x="19264" y="4164"/>
                </a:lnTo>
                <a:lnTo>
                  <a:pt x="19209" y="4167"/>
                </a:lnTo>
                <a:lnTo>
                  <a:pt x="19206" y="4167"/>
                </a:lnTo>
                <a:lnTo>
                  <a:pt x="19201" y="4165"/>
                </a:lnTo>
                <a:lnTo>
                  <a:pt x="19206" y="4171"/>
                </a:lnTo>
                <a:lnTo>
                  <a:pt x="19208" y="4173"/>
                </a:lnTo>
                <a:lnTo>
                  <a:pt x="19209" y="4177"/>
                </a:lnTo>
                <a:lnTo>
                  <a:pt x="19206" y="4177"/>
                </a:lnTo>
                <a:lnTo>
                  <a:pt x="19198" y="4171"/>
                </a:lnTo>
                <a:lnTo>
                  <a:pt x="19188" y="4168"/>
                </a:lnTo>
                <a:lnTo>
                  <a:pt x="19177" y="4166"/>
                </a:lnTo>
                <a:lnTo>
                  <a:pt x="19165" y="4165"/>
                </a:lnTo>
                <a:lnTo>
                  <a:pt x="19143" y="4165"/>
                </a:lnTo>
                <a:lnTo>
                  <a:pt x="19136" y="4166"/>
                </a:lnTo>
                <a:lnTo>
                  <a:pt x="19126" y="4171"/>
                </a:lnTo>
                <a:lnTo>
                  <a:pt x="19120" y="4173"/>
                </a:lnTo>
                <a:lnTo>
                  <a:pt x="19123" y="4174"/>
                </a:lnTo>
                <a:lnTo>
                  <a:pt x="19125" y="4174"/>
                </a:lnTo>
                <a:lnTo>
                  <a:pt x="19128" y="4174"/>
                </a:lnTo>
                <a:lnTo>
                  <a:pt x="19131" y="4173"/>
                </a:lnTo>
                <a:lnTo>
                  <a:pt x="19133" y="4176"/>
                </a:lnTo>
                <a:lnTo>
                  <a:pt x="19140" y="4180"/>
                </a:lnTo>
                <a:lnTo>
                  <a:pt x="19143" y="4185"/>
                </a:lnTo>
                <a:lnTo>
                  <a:pt x="19148" y="4192"/>
                </a:lnTo>
                <a:lnTo>
                  <a:pt x="19149" y="4196"/>
                </a:lnTo>
                <a:lnTo>
                  <a:pt x="19147" y="4203"/>
                </a:lnTo>
                <a:lnTo>
                  <a:pt x="19143" y="4200"/>
                </a:lnTo>
                <a:lnTo>
                  <a:pt x="19136" y="4194"/>
                </a:lnTo>
                <a:lnTo>
                  <a:pt x="19128" y="4189"/>
                </a:lnTo>
                <a:lnTo>
                  <a:pt x="19128" y="4193"/>
                </a:lnTo>
                <a:lnTo>
                  <a:pt x="19126" y="4193"/>
                </a:lnTo>
                <a:lnTo>
                  <a:pt x="19124" y="4191"/>
                </a:lnTo>
                <a:lnTo>
                  <a:pt x="19122" y="4189"/>
                </a:lnTo>
                <a:lnTo>
                  <a:pt x="19120" y="4188"/>
                </a:lnTo>
                <a:lnTo>
                  <a:pt x="19118" y="4189"/>
                </a:lnTo>
                <a:lnTo>
                  <a:pt x="19116" y="4189"/>
                </a:lnTo>
                <a:lnTo>
                  <a:pt x="19112" y="4187"/>
                </a:lnTo>
                <a:lnTo>
                  <a:pt x="19110" y="4186"/>
                </a:lnTo>
                <a:lnTo>
                  <a:pt x="19114" y="4185"/>
                </a:lnTo>
                <a:lnTo>
                  <a:pt x="19116" y="4183"/>
                </a:lnTo>
                <a:lnTo>
                  <a:pt x="19115" y="4181"/>
                </a:lnTo>
                <a:lnTo>
                  <a:pt x="19113" y="4178"/>
                </a:lnTo>
                <a:lnTo>
                  <a:pt x="19110" y="4177"/>
                </a:lnTo>
                <a:lnTo>
                  <a:pt x="19080" y="4174"/>
                </a:lnTo>
                <a:lnTo>
                  <a:pt x="19073" y="4176"/>
                </a:lnTo>
                <a:lnTo>
                  <a:pt x="19076" y="4182"/>
                </a:lnTo>
                <a:lnTo>
                  <a:pt x="19073" y="4183"/>
                </a:lnTo>
                <a:lnTo>
                  <a:pt x="19071" y="4184"/>
                </a:lnTo>
                <a:lnTo>
                  <a:pt x="19069" y="4184"/>
                </a:lnTo>
                <a:lnTo>
                  <a:pt x="19069" y="4183"/>
                </a:lnTo>
                <a:lnTo>
                  <a:pt x="19069" y="4182"/>
                </a:lnTo>
                <a:lnTo>
                  <a:pt x="19070" y="4181"/>
                </a:lnTo>
                <a:lnTo>
                  <a:pt x="19071" y="4180"/>
                </a:lnTo>
                <a:lnTo>
                  <a:pt x="19067" y="4180"/>
                </a:lnTo>
                <a:lnTo>
                  <a:pt x="19066" y="4180"/>
                </a:lnTo>
                <a:lnTo>
                  <a:pt x="19070" y="4176"/>
                </a:lnTo>
                <a:lnTo>
                  <a:pt x="19070" y="4174"/>
                </a:lnTo>
                <a:lnTo>
                  <a:pt x="19067" y="4171"/>
                </a:lnTo>
                <a:lnTo>
                  <a:pt x="19064" y="4169"/>
                </a:lnTo>
                <a:lnTo>
                  <a:pt x="19054" y="4173"/>
                </a:lnTo>
                <a:lnTo>
                  <a:pt x="19044" y="4174"/>
                </a:lnTo>
                <a:lnTo>
                  <a:pt x="19012" y="4172"/>
                </a:lnTo>
                <a:lnTo>
                  <a:pt x="19003" y="4171"/>
                </a:lnTo>
                <a:lnTo>
                  <a:pt x="18997" y="4168"/>
                </a:lnTo>
                <a:lnTo>
                  <a:pt x="18993" y="4164"/>
                </a:lnTo>
                <a:lnTo>
                  <a:pt x="18988" y="4166"/>
                </a:lnTo>
                <a:lnTo>
                  <a:pt x="18984" y="4166"/>
                </a:lnTo>
                <a:lnTo>
                  <a:pt x="18980" y="4166"/>
                </a:lnTo>
                <a:lnTo>
                  <a:pt x="18975" y="4164"/>
                </a:lnTo>
                <a:lnTo>
                  <a:pt x="18975" y="4162"/>
                </a:lnTo>
                <a:lnTo>
                  <a:pt x="18979" y="4163"/>
                </a:lnTo>
                <a:lnTo>
                  <a:pt x="18983" y="4164"/>
                </a:lnTo>
                <a:lnTo>
                  <a:pt x="18981" y="4161"/>
                </a:lnTo>
                <a:lnTo>
                  <a:pt x="18980" y="4160"/>
                </a:lnTo>
                <a:lnTo>
                  <a:pt x="18982" y="4161"/>
                </a:lnTo>
                <a:lnTo>
                  <a:pt x="18988" y="4163"/>
                </a:lnTo>
                <a:lnTo>
                  <a:pt x="18990" y="4164"/>
                </a:lnTo>
                <a:lnTo>
                  <a:pt x="18980" y="4153"/>
                </a:lnTo>
                <a:lnTo>
                  <a:pt x="18944" y="4140"/>
                </a:lnTo>
                <a:lnTo>
                  <a:pt x="18933" y="4130"/>
                </a:lnTo>
                <a:lnTo>
                  <a:pt x="18927" y="4134"/>
                </a:lnTo>
                <a:lnTo>
                  <a:pt x="18924" y="4135"/>
                </a:lnTo>
                <a:lnTo>
                  <a:pt x="18920" y="4136"/>
                </a:lnTo>
                <a:lnTo>
                  <a:pt x="18926" y="4129"/>
                </a:lnTo>
                <a:lnTo>
                  <a:pt x="18918" y="4127"/>
                </a:lnTo>
                <a:lnTo>
                  <a:pt x="18855" y="4128"/>
                </a:lnTo>
                <a:lnTo>
                  <a:pt x="18860" y="4131"/>
                </a:lnTo>
                <a:lnTo>
                  <a:pt x="18871" y="4136"/>
                </a:lnTo>
                <a:lnTo>
                  <a:pt x="18876" y="4139"/>
                </a:lnTo>
                <a:lnTo>
                  <a:pt x="18878" y="4139"/>
                </a:lnTo>
                <a:lnTo>
                  <a:pt x="18883" y="4138"/>
                </a:lnTo>
                <a:lnTo>
                  <a:pt x="18884" y="4142"/>
                </a:lnTo>
                <a:lnTo>
                  <a:pt x="18883" y="4151"/>
                </a:lnTo>
                <a:lnTo>
                  <a:pt x="18881" y="4155"/>
                </a:lnTo>
                <a:lnTo>
                  <a:pt x="18877" y="4156"/>
                </a:lnTo>
                <a:lnTo>
                  <a:pt x="18872" y="4154"/>
                </a:lnTo>
                <a:lnTo>
                  <a:pt x="18859" y="4148"/>
                </a:lnTo>
                <a:lnTo>
                  <a:pt x="18854" y="4148"/>
                </a:lnTo>
                <a:lnTo>
                  <a:pt x="18852" y="4151"/>
                </a:lnTo>
                <a:lnTo>
                  <a:pt x="18849" y="4152"/>
                </a:lnTo>
                <a:lnTo>
                  <a:pt x="18842" y="4151"/>
                </a:lnTo>
                <a:lnTo>
                  <a:pt x="18834" y="4150"/>
                </a:lnTo>
                <a:lnTo>
                  <a:pt x="18829" y="4152"/>
                </a:lnTo>
                <a:lnTo>
                  <a:pt x="18828" y="4151"/>
                </a:lnTo>
                <a:lnTo>
                  <a:pt x="18826" y="4147"/>
                </a:lnTo>
                <a:lnTo>
                  <a:pt x="18827" y="4146"/>
                </a:lnTo>
                <a:lnTo>
                  <a:pt x="18828" y="4146"/>
                </a:lnTo>
                <a:lnTo>
                  <a:pt x="18828" y="4146"/>
                </a:lnTo>
                <a:lnTo>
                  <a:pt x="18829" y="4145"/>
                </a:lnTo>
                <a:lnTo>
                  <a:pt x="18804" y="4146"/>
                </a:lnTo>
                <a:lnTo>
                  <a:pt x="18800" y="4148"/>
                </a:lnTo>
                <a:lnTo>
                  <a:pt x="18793" y="4148"/>
                </a:lnTo>
                <a:lnTo>
                  <a:pt x="18787" y="4147"/>
                </a:lnTo>
                <a:lnTo>
                  <a:pt x="18782" y="4145"/>
                </a:lnTo>
                <a:lnTo>
                  <a:pt x="18779" y="4146"/>
                </a:lnTo>
                <a:lnTo>
                  <a:pt x="18776" y="4148"/>
                </a:lnTo>
                <a:lnTo>
                  <a:pt x="18773" y="4151"/>
                </a:lnTo>
                <a:lnTo>
                  <a:pt x="18772" y="4154"/>
                </a:lnTo>
                <a:lnTo>
                  <a:pt x="18769" y="4154"/>
                </a:lnTo>
                <a:lnTo>
                  <a:pt x="18771" y="4148"/>
                </a:lnTo>
                <a:lnTo>
                  <a:pt x="18769" y="4146"/>
                </a:lnTo>
                <a:lnTo>
                  <a:pt x="18759" y="4149"/>
                </a:lnTo>
                <a:lnTo>
                  <a:pt x="18762" y="4146"/>
                </a:lnTo>
                <a:lnTo>
                  <a:pt x="18764" y="4141"/>
                </a:lnTo>
                <a:lnTo>
                  <a:pt x="18763" y="4136"/>
                </a:lnTo>
                <a:lnTo>
                  <a:pt x="18760" y="4134"/>
                </a:lnTo>
                <a:lnTo>
                  <a:pt x="18716" y="4133"/>
                </a:lnTo>
                <a:lnTo>
                  <a:pt x="18705" y="4132"/>
                </a:lnTo>
                <a:lnTo>
                  <a:pt x="18704" y="4128"/>
                </a:lnTo>
                <a:lnTo>
                  <a:pt x="18701" y="4126"/>
                </a:lnTo>
                <a:lnTo>
                  <a:pt x="18698" y="4128"/>
                </a:lnTo>
                <a:lnTo>
                  <a:pt x="18691" y="4131"/>
                </a:lnTo>
                <a:lnTo>
                  <a:pt x="18688" y="4132"/>
                </a:lnTo>
                <a:lnTo>
                  <a:pt x="18680" y="4128"/>
                </a:lnTo>
                <a:lnTo>
                  <a:pt x="18673" y="4126"/>
                </a:lnTo>
                <a:lnTo>
                  <a:pt x="18667" y="4124"/>
                </a:lnTo>
                <a:lnTo>
                  <a:pt x="18665" y="4117"/>
                </a:lnTo>
                <a:lnTo>
                  <a:pt x="18671" y="4119"/>
                </a:lnTo>
                <a:lnTo>
                  <a:pt x="18674" y="4118"/>
                </a:lnTo>
                <a:lnTo>
                  <a:pt x="18675" y="4114"/>
                </a:lnTo>
                <a:lnTo>
                  <a:pt x="18675" y="4110"/>
                </a:lnTo>
                <a:lnTo>
                  <a:pt x="18664" y="4113"/>
                </a:lnTo>
                <a:lnTo>
                  <a:pt x="18660" y="4114"/>
                </a:lnTo>
                <a:lnTo>
                  <a:pt x="18655" y="4114"/>
                </a:lnTo>
                <a:lnTo>
                  <a:pt x="18649" y="4112"/>
                </a:lnTo>
                <a:lnTo>
                  <a:pt x="18645" y="4112"/>
                </a:lnTo>
                <a:lnTo>
                  <a:pt x="18639" y="4110"/>
                </a:lnTo>
                <a:lnTo>
                  <a:pt x="18620" y="4102"/>
                </a:lnTo>
                <a:lnTo>
                  <a:pt x="18604" y="4088"/>
                </a:lnTo>
                <a:lnTo>
                  <a:pt x="18601" y="4086"/>
                </a:lnTo>
                <a:lnTo>
                  <a:pt x="18599" y="4085"/>
                </a:lnTo>
                <a:lnTo>
                  <a:pt x="18597" y="4083"/>
                </a:lnTo>
                <a:lnTo>
                  <a:pt x="18594" y="4081"/>
                </a:lnTo>
                <a:lnTo>
                  <a:pt x="18590" y="4080"/>
                </a:lnTo>
                <a:lnTo>
                  <a:pt x="18569" y="4081"/>
                </a:lnTo>
                <a:lnTo>
                  <a:pt x="18565" y="4080"/>
                </a:lnTo>
                <a:lnTo>
                  <a:pt x="18552" y="4077"/>
                </a:lnTo>
                <a:lnTo>
                  <a:pt x="18549" y="4076"/>
                </a:lnTo>
                <a:lnTo>
                  <a:pt x="18547" y="4076"/>
                </a:lnTo>
                <a:lnTo>
                  <a:pt x="18532" y="4066"/>
                </a:lnTo>
                <a:lnTo>
                  <a:pt x="18524" y="4064"/>
                </a:lnTo>
                <a:lnTo>
                  <a:pt x="18506" y="4055"/>
                </a:lnTo>
                <a:lnTo>
                  <a:pt x="18499" y="4054"/>
                </a:lnTo>
                <a:lnTo>
                  <a:pt x="18482" y="4053"/>
                </a:lnTo>
                <a:lnTo>
                  <a:pt x="18475" y="4052"/>
                </a:lnTo>
                <a:lnTo>
                  <a:pt x="18430" y="4042"/>
                </a:lnTo>
                <a:lnTo>
                  <a:pt x="18401" y="4035"/>
                </a:lnTo>
                <a:lnTo>
                  <a:pt x="18381" y="4033"/>
                </a:lnTo>
                <a:lnTo>
                  <a:pt x="18361" y="4028"/>
                </a:lnTo>
                <a:lnTo>
                  <a:pt x="18351" y="4027"/>
                </a:lnTo>
                <a:lnTo>
                  <a:pt x="18346" y="4027"/>
                </a:lnTo>
                <a:lnTo>
                  <a:pt x="18343" y="4029"/>
                </a:lnTo>
                <a:lnTo>
                  <a:pt x="18340" y="4030"/>
                </a:lnTo>
                <a:lnTo>
                  <a:pt x="18337" y="4032"/>
                </a:lnTo>
                <a:lnTo>
                  <a:pt x="18331" y="4032"/>
                </a:lnTo>
                <a:lnTo>
                  <a:pt x="18326" y="4032"/>
                </a:lnTo>
                <a:lnTo>
                  <a:pt x="18320" y="4031"/>
                </a:lnTo>
                <a:lnTo>
                  <a:pt x="18318" y="4030"/>
                </a:lnTo>
                <a:lnTo>
                  <a:pt x="18311" y="4028"/>
                </a:lnTo>
                <a:lnTo>
                  <a:pt x="18302" y="4029"/>
                </a:lnTo>
                <a:lnTo>
                  <a:pt x="18296" y="4031"/>
                </a:lnTo>
                <a:lnTo>
                  <a:pt x="18295" y="4036"/>
                </a:lnTo>
                <a:lnTo>
                  <a:pt x="18300" y="4042"/>
                </a:lnTo>
                <a:lnTo>
                  <a:pt x="18317" y="4048"/>
                </a:lnTo>
                <a:lnTo>
                  <a:pt x="18323" y="4052"/>
                </a:lnTo>
                <a:lnTo>
                  <a:pt x="18318" y="4053"/>
                </a:lnTo>
                <a:lnTo>
                  <a:pt x="18313" y="4052"/>
                </a:lnTo>
                <a:lnTo>
                  <a:pt x="18310" y="4051"/>
                </a:lnTo>
                <a:lnTo>
                  <a:pt x="18308" y="4049"/>
                </a:lnTo>
                <a:lnTo>
                  <a:pt x="18305" y="4049"/>
                </a:lnTo>
                <a:lnTo>
                  <a:pt x="18307" y="4052"/>
                </a:lnTo>
                <a:lnTo>
                  <a:pt x="18310" y="4056"/>
                </a:lnTo>
                <a:lnTo>
                  <a:pt x="18315" y="4059"/>
                </a:lnTo>
                <a:lnTo>
                  <a:pt x="18321" y="4060"/>
                </a:lnTo>
                <a:lnTo>
                  <a:pt x="18321" y="4062"/>
                </a:lnTo>
                <a:lnTo>
                  <a:pt x="18308" y="4060"/>
                </a:lnTo>
                <a:lnTo>
                  <a:pt x="18303" y="4060"/>
                </a:lnTo>
                <a:lnTo>
                  <a:pt x="18310" y="4068"/>
                </a:lnTo>
                <a:lnTo>
                  <a:pt x="18311" y="4072"/>
                </a:lnTo>
                <a:lnTo>
                  <a:pt x="18311" y="4076"/>
                </a:lnTo>
                <a:lnTo>
                  <a:pt x="18308" y="4078"/>
                </a:lnTo>
                <a:lnTo>
                  <a:pt x="18306" y="4073"/>
                </a:lnTo>
                <a:lnTo>
                  <a:pt x="18303" y="4069"/>
                </a:lnTo>
                <a:lnTo>
                  <a:pt x="18301" y="4072"/>
                </a:lnTo>
                <a:lnTo>
                  <a:pt x="18299" y="4074"/>
                </a:lnTo>
                <a:lnTo>
                  <a:pt x="18296" y="4076"/>
                </a:lnTo>
                <a:lnTo>
                  <a:pt x="18292" y="4076"/>
                </a:lnTo>
                <a:lnTo>
                  <a:pt x="18295" y="4073"/>
                </a:lnTo>
                <a:lnTo>
                  <a:pt x="18290" y="4071"/>
                </a:lnTo>
                <a:lnTo>
                  <a:pt x="18287" y="4062"/>
                </a:lnTo>
                <a:lnTo>
                  <a:pt x="18282" y="4062"/>
                </a:lnTo>
                <a:lnTo>
                  <a:pt x="18283" y="4055"/>
                </a:lnTo>
                <a:lnTo>
                  <a:pt x="18281" y="4049"/>
                </a:lnTo>
                <a:lnTo>
                  <a:pt x="18276" y="4047"/>
                </a:lnTo>
                <a:lnTo>
                  <a:pt x="18269" y="4052"/>
                </a:lnTo>
                <a:lnTo>
                  <a:pt x="18274" y="4055"/>
                </a:lnTo>
                <a:lnTo>
                  <a:pt x="18276" y="4058"/>
                </a:lnTo>
                <a:lnTo>
                  <a:pt x="18275" y="4062"/>
                </a:lnTo>
                <a:lnTo>
                  <a:pt x="18271" y="4065"/>
                </a:lnTo>
                <a:lnTo>
                  <a:pt x="18271" y="4060"/>
                </a:lnTo>
                <a:lnTo>
                  <a:pt x="18268" y="4063"/>
                </a:lnTo>
                <a:lnTo>
                  <a:pt x="18266" y="4067"/>
                </a:lnTo>
                <a:lnTo>
                  <a:pt x="18267" y="4069"/>
                </a:lnTo>
                <a:lnTo>
                  <a:pt x="18271" y="4069"/>
                </a:lnTo>
                <a:lnTo>
                  <a:pt x="18274" y="4071"/>
                </a:lnTo>
                <a:lnTo>
                  <a:pt x="18268" y="4072"/>
                </a:lnTo>
                <a:lnTo>
                  <a:pt x="18253" y="4068"/>
                </a:lnTo>
                <a:lnTo>
                  <a:pt x="18245" y="4071"/>
                </a:lnTo>
                <a:lnTo>
                  <a:pt x="18244" y="4065"/>
                </a:lnTo>
                <a:lnTo>
                  <a:pt x="18238" y="4064"/>
                </a:lnTo>
                <a:lnTo>
                  <a:pt x="18232" y="4064"/>
                </a:lnTo>
                <a:lnTo>
                  <a:pt x="18227" y="4067"/>
                </a:lnTo>
                <a:lnTo>
                  <a:pt x="18230" y="4062"/>
                </a:lnTo>
                <a:lnTo>
                  <a:pt x="18232" y="4060"/>
                </a:lnTo>
                <a:lnTo>
                  <a:pt x="18235" y="4058"/>
                </a:lnTo>
                <a:lnTo>
                  <a:pt x="18226" y="4060"/>
                </a:lnTo>
                <a:lnTo>
                  <a:pt x="18221" y="4065"/>
                </a:lnTo>
                <a:lnTo>
                  <a:pt x="18221" y="4072"/>
                </a:lnTo>
                <a:lnTo>
                  <a:pt x="18230" y="4076"/>
                </a:lnTo>
                <a:lnTo>
                  <a:pt x="18223" y="4076"/>
                </a:lnTo>
                <a:lnTo>
                  <a:pt x="18220" y="4076"/>
                </a:lnTo>
                <a:lnTo>
                  <a:pt x="18217" y="4075"/>
                </a:lnTo>
                <a:lnTo>
                  <a:pt x="18215" y="4077"/>
                </a:lnTo>
                <a:lnTo>
                  <a:pt x="18214" y="4078"/>
                </a:lnTo>
                <a:lnTo>
                  <a:pt x="18214" y="4080"/>
                </a:lnTo>
                <a:lnTo>
                  <a:pt x="18211" y="4080"/>
                </a:lnTo>
                <a:lnTo>
                  <a:pt x="18211" y="4078"/>
                </a:lnTo>
                <a:lnTo>
                  <a:pt x="18209" y="4078"/>
                </a:lnTo>
                <a:lnTo>
                  <a:pt x="18209" y="4080"/>
                </a:lnTo>
                <a:lnTo>
                  <a:pt x="18206" y="4080"/>
                </a:lnTo>
                <a:lnTo>
                  <a:pt x="18206" y="4078"/>
                </a:lnTo>
                <a:lnTo>
                  <a:pt x="18211" y="4075"/>
                </a:lnTo>
                <a:lnTo>
                  <a:pt x="18211" y="4068"/>
                </a:lnTo>
                <a:lnTo>
                  <a:pt x="18209" y="4061"/>
                </a:lnTo>
                <a:lnTo>
                  <a:pt x="18205" y="4058"/>
                </a:lnTo>
                <a:lnTo>
                  <a:pt x="18199" y="4060"/>
                </a:lnTo>
                <a:lnTo>
                  <a:pt x="18198" y="4073"/>
                </a:lnTo>
                <a:lnTo>
                  <a:pt x="18193" y="4076"/>
                </a:lnTo>
                <a:lnTo>
                  <a:pt x="18196" y="4072"/>
                </a:lnTo>
                <a:lnTo>
                  <a:pt x="18194" y="4070"/>
                </a:lnTo>
                <a:lnTo>
                  <a:pt x="18188" y="4071"/>
                </a:lnTo>
                <a:lnTo>
                  <a:pt x="18183" y="4073"/>
                </a:lnTo>
                <a:lnTo>
                  <a:pt x="18174" y="4077"/>
                </a:lnTo>
                <a:lnTo>
                  <a:pt x="18170" y="4078"/>
                </a:lnTo>
                <a:lnTo>
                  <a:pt x="18167" y="4075"/>
                </a:lnTo>
                <a:lnTo>
                  <a:pt x="18166" y="4076"/>
                </a:lnTo>
                <a:lnTo>
                  <a:pt x="18163" y="4079"/>
                </a:lnTo>
                <a:lnTo>
                  <a:pt x="18162" y="4080"/>
                </a:lnTo>
                <a:lnTo>
                  <a:pt x="18161" y="4079"/>
                </a:lnTo>
                <a:lnTo>
                  <a:pt x="18159" y="4076"/>
                </a:lnTo>
                <a:lnTo>
                  <a:pt x="18156" y="4080"/>
                </a:lnTo>
                <a:lnTo>
                  <a:pt x="18146" y="4083"/>
                </a:lnTo>
                <a:lnTo>
                  <a:pt x="18144" y="4087"/>
                </a:lnTo>
                <a:lnTo>
                  <a:pt x="18144" y="4091"/>
                </a:lnTo>
                <a:lnTo>
                  <a:pt x="18146" y="4094"/>
                </a:lnTo>
                <a:lnTo>
                  <a:pt x="18148" y="4097"/>
                </a:lnTo>
                <a:lnTo>
                  <a:pt x="18146" y="4100"/>
                </a:lnTo>
                <a:lnTo>
                  <a:pt x="18141" y="4091"/>
                </a:lnTo>
                <a:lnTo>
                  <a:pt x="18131" y="4077"/>
                </a:lnTo>
                <a:lnTo>
                  <a:pt x="18129" y="4077"/>
                </a:lnTo>
                <a:lnTo>
                  <a:pt x="18125" y="4079"/>
                </a:lnTo>
                <a:lnTo>
                  <a:pt x="18120" y="4084"/>
                </a:lnTo>
                <a:lnTo>
                  <a:pt x="18116" y="4091"/>
                </a:lnTo>
                <a:lnTo>
                  <a:pt x="18116" y="4094"/>
                </a:lnTo>
                <a:lnTo>
                  <a:pt x="18120" y="4097"/>
                </a:lnTo>
                <a:lnTo>
                  <a:pt x="18120" y="4099"/>
                </a:lnTo>
                <a:lnTo>
                  <a:pt x="18109" y="4094"/>
                </a:lnTo>
                <a:lnTo>
                  <a:pt x="18107" y="4094"/>
                </a:lnTo>
                <a:lnTo>
                  <a:pt x="18106" y="4095"/>
                </a:lnTo>
                <a:lnTo>
                  <a:pt x="18094" y="4100"/>
                </a:lnTo>
                <a:lnTo>
                  <a:pt x="18091" y="4104"/>
                </a:lnTo>
                <a:lnTo>
                  <a:pt x="18086" y="4112"/>
                </a:lnTo>
                <a:lnTo>
                  <a:pt x="18080" y="4119"/>
                </a:lnTo>
                <a:lnTo>
                  <a:pt x="18077" y="4123"/>
                </a:lnTo>
                <a:lnTo>
                  <a:pt x="18076" y="4127"/>
                </a:lnTo>
                <a:lnTo>
                  <a:pt x="18076" y="4139"/>
                </a:lnTo>
                <a:lnTo>
                  <a:pt x="18074" y="4144"/>
                </a:lnTo>
                <a:lnTo>
                  <a:pt x="18068" y="4147"/>
                </a:lnTo>
                <a:lnTo>
                  <a:pt x="18072" y="4142"/>
                </a:lnTo>
                <a:lnTo>
                  <a:pt x="18074" y="4139"/>
                </a:lnTo>
                <a:lnTo>
                  <a:pt x="18073" y="4136"/>
                </a:lnTo>
                <a:lnTo>
                  <a:pt x="18072" y="4137"/>
                </a:lnTo>
                <a:lnTo>
                  <a:pt x="18072" y="4137"/>
                </a:lnTo>
                <a:lnTo>
                  <a:pt x="18071" y="4139"/>
                </a:lnTo>
                <a:lnTo>
                  <a:pt x="18070" y="4137"/>
                </a:lnTo>
                <a:lnTo>
                  <a:pt x="18069" y="4137"/>
                </a:lnTo>
                <a:lnTo>
                  <a:pt x="18070" y="4136"/>
                </a:lnTo>
                <a:lnTo>
                  <a:pt x="18071" y="4134"/>
                </a:lnTo>
                <a:lnTo>
                  <a:pt x="18068" y="4132"/>
                </a:lnTo>
                <a:lnTo>
                  <a:pt x="18066" y="4134"/>
                </a:lnTo>
                <a:lnTo>
                  <a:pt x="18065" y="4135"/>
                </a:lnTo>
                <a:lnTo>
                  <a:pt x="18060" y="4136"/>
                </a:lnTo>
                <a:lnTo>
                  <a:pt x="18060" y="4134"/>
                </a:lnTo>
                <a:lnTo>
                  <a:pt x="18062" y="4131"/>
                </a:lnTo>
                <a:lnTo>
                  <a:pt x="18059" y="4131"/>
                </a:lnTo>
                <a:lnTo>
                  <a:pt x="18055" y="4134"/>
                </a:lnTo>
                <a:lnTo>
                  <a:pt x="18053" y="4137"/>
                </a:lnTo>
                <a:lnTo>
                  <a:pt x="18052" y="4141"/>
                </a:lnTo>
                <a:lnTo>
                  <a:pt x="18049" y="4146"/>
                </a:lnTo>
                <a:lnTo>
                  <a:pt x="18046" y="4151"/>
                </a:lnTo>
                <a:lnTo>
                  <a:pt x="18042" y="4154"/>
                </a:lnTo>
                <a:lnTo>
                  <a:pt x="18041" y="4153"/>
                </a:lnTo>
                <a:lnTo>
                  <a:pt x="18041" y="4153"/>
                </a:lnTo>
                <a:lnTo>
                  <a:pt x="18041" y="4153"/>
                </a:lnTo>
                <a:lnTo>
                  <a:pt x="18039" y="4152"/>
                </a:lnTo>
                <a:lnTo>
                  <a:pt x="18036" y="4155"/>
                </a:lnTo>
                <a:lnTo>
                  <a:pt x="18024" y="4164"/>
                </a:lnTo>
                <a:lnTo>
                  <a:pt x="18024" y="4162"/>
                </a:lnTo>
                <a:lnTo>
                  <a:pt x="18023" y="4161"/>
                </a:lnTo>
                <a:lnTo>
                  <a:pt x="18022" y="4159"/>
                </a:lnTo>
                <a:lnTo>
                  <a:pt x="18021" y="4158"/>
                </a:lnTo>
                <a:lnTo>
                  <a:pt x="18018" y="4159"/>
                </a:lnTo>
                <a:lnTo>
                  <a:pt x="18017" y="4159"/>
                </a:lnTo>
                <a:lnTo>
                  <a:pt x="18017" y="4158"/>
                </a:lnTo>
                <a:lnTo>
                  <a:pt x="18019" y="4156"/>
                </a:lnTo>
                <a:lnTo>
                  <a:pt x="18021" y="4155"/>
                </a:lnTo>
                <a:lnTo>
                  <a:pt x="18027" y="4153"/>
                </a:lnTo>
                <a:lnTo>
                  <a:pt x="18030" y="4151"/>
                </a:lnTo>
                <a:lnTo>
                  <a:pt x="18033" y="4147"/>
                </a:lnTo>
                <a:lnTo>
                  <a:pt x="18028" y="4139"/>
                </a:lnTo>
                <a:lnTo>
                  <a:pt x="18029" y="4134"/>
                </a:lnTo>
                <a:lnTo>
                  <a:pt x="18017" y="4136"/>
                </a:lnTo>
                <a:lnTo>
                  <a:pt x="18014" y="4139"/>
                </a:lnTo>
                <a:lnTo>
                  <a:pt x="18016" y="4143"/>
                </a:lnTo>
                <a:lnTo>
                  <a:pt x="18006" y="4138"/>
                </a:lnTo>
                <a:lnTo>
                  <a:pt x="18003" y="4136"/>
                </a:lnTo>
                <a:lnTo>
                  <a:pt x="18000" y="4138"/>
                </a:lnTo>
                <a:lnTo>
                  <a:pt x="17999" y="4140"/>
                </a:lnTo>
                <a:lnTo>
                  <a:pt x="17998" y="4142"/>
                </a:lnTo>
                <a:lnTo>
                  <a:pt x="17998" y="4146"/>
                </a:lnTo>
                <a:lnTo>
                  <a:pt x="17997" y="4147"/>
                </a:lnTo>
                <a:lnTo>
                  <a:pt x="17994" y="4147"/>
                </a:lnTo>
                <a:lnTo>
                  <a:pt x="17992" y="4147"/>
                </a:lnTo>
                <a:lnTo>
                  <a:pt x="17990" y="4147"/>
                </a:lnTo>
                <a:lnTo>
                  <a:pt x="17987" y="4154"/>
                </a:lnTo>
                <a:lnTo>
                  <a:pt x="17982" y="4151"/>
                </a:lnTo>
                <a:lnTo>
                  <a:pt x="17982" y="4149"/>
                </a:lnTo>
                <a:lnTo>
                  <a:pt x="17984" y="4148"/>
                </a:lnTo>
                <a:lnTo>
                  <a:pt x="17987" y="4143"/>
                </a:lnTo>
                <a:lnTo>
                  <a:pt x="17981" y="4139"/>
                </a:lnTo>
                <a:lnTo>
                  <a:pt x="17977" y="4141"/>
                </a:lnTo>
                <a:lnTo>
                  <a:pt x="17975" y="4146"/>
                </a:lnTo>
                <a:lnTo>
                  <a:pt x="17974" y="4152"/>
                </a:lnTo>
                <a:lnTo>
                  <a:pt x="17967" y="4148"/>
                </a:lnTo>
                <a:lnTo>
                  <a:pt x="17971" y="4141"/>
                </a:lnTo>
                <a:lnTo>
                  <a:pt x="17981" y="4135"/>
                </a:lnTo>
                <a:lnTo>
                  <a:pt x="17991" y="4132"/>
                </a:lnTo>
                <a:lnTo>
                  <a:pt x="17993" y="4131"/>
                </a:lnTo>
                <a:lnTo>
                  <a:pt x="18004" y="4124"/>
                </a:lnTo>
                <a:lnTo>
                  <a:pt x="18009" y="4122"/>
                </a:lnTo>
                <a:lnTo>
                  <a:pt x="18019" y="4120"/>
                </a:lnTo>
                <a:lnTo>
                  <a:pt x="18024" y="4117"/>
                </a:lnTo>
                <a:lnTo>
                  <a:pt x="18021" y="4116"/>
                </a:lnTo>
                <a:lnTo>
                  <a:pt x="18020" y="4114"/>
                </a:lnTo>
                <a:lnTo>
                  <a:pt x="18019" y="4110"/>
                </a:lnTo>
                <a:lnTo>
                  <a:pt x="18025" y="4114"/>
                </a:lnTo>
                <a:lnTo>
                  <a:pt x="18027" y="4115"/>
                </a:lnTo>
                <a:lnTo>
                  <a:pt x="18031" y="4115"/>
                </a:lnTo>
                <a:lnTo>
                  <a:pt x="18036" y="4115"/>
                </a:lnTo>
                <a:lnTo>
                  <a:pt x="18042" y="4113"/>
                </a:lnTo>
                <a:lnTo>
                  <a:pt x="18048" y="4110"/>
                </a:lnTo>
                <a:lnTo>
                  <a:pt x="18058" y="4097"/>
                </a:lnTo>
                <a:lnTo>
                  <a:pt x="18059" y="4092"/>
                </a:lnTo>
                <a:lnTo>
                  <a:pt x="18053" y="4090"/>
                </a:lnTo>
                <a:lnTo>
                  <a:pt x="18055" y="4088"/>
                </a:lnTo>
                <a:lnTo>
                  <a:pt x="18058" y="4087"/>
                </a:lnTo>
                <a:lnTo>
                  <a:pt x="18060" y="4087"/>
                </a:lnTo>
                <a:lnTo>
                  <a:pt x="18063" y="4086"/>
                </a:lnTo>
                <a:lnTo>
                  <a:pt x="18068" y="4080"/>
                </a:lnTo>
                <a:lnTo>
                  <a:pt x="18075" y="4078"/>
                </a:lnTo>
                <a:lnTo>
                  <a:pt x="18081" y="4078"/>
                </a:lnTo>
                <a:lnTo>
                  <a:pt x="18086" y="4073"/>
                </a:lnTo>
                <a:lnTo>
                  <a:pt x="18087" y="4068"/>
                </a:lnTo>
                <a:lnTo>
                  <a:pt x="18087" y="4062"/>
                </a:lnTo>
                <a:lnTo>
                  <a:pt x="18084" y="4056"/>
                </a:lnTo>
                <a:lnTo>
                  <a:pt x="18081" y="4056"/>
                </a:lnTo>
                <a:lnTo>
                  <a:pt x="18079" y="4060"/>
                </a:lnTo>
                <a:lnTo>
                  <a:pt x="18079" y="4063"/>
                </a:lnTo>
                <a:lnTo>
                  <a:pt x="18078" y="4065"/>
                </a:lnTo>
                <a:lnTo>
                  <a:pt x="18077" y="4063"/>
                </a:lnTo>
                <a:lnTo>
                  <a:pt x="18077" y="4056"/>
                </a:lnTo>
                <a:lnTo>
                  <a:pt x="18076" y="4054"/>
                </a:lnTo>
                <a:lnTo>
                  <a:pt x="18073" y="4053"/>
                </a:lnTo>
                <a:lnTo>
                  <a:pt x="18063" y="4052"/>
                </a:lnTo>
                <a:lnTo>
                  <a:pt x="18065" y="4049"/>
                </a:lnTo>
                <a:lnTo>
                  <a:pt x="18073" y="4047"/>
                </a:lnTo>
                <a:lnTo>
                  <a:pt x="18082" y="4047"/>
                </a:lnTo>
                <a:lnTo>
                  <a:pt x="18089" y="4049"/>
                </a:lnTo>
                <a:lnTo>
                  <a:pt x="18087" y="4041"/>
                </a:lnTo>
                <a:lnTo>
                  <a:pt x="18080" y="4037"/>
                </a:lnTo>
                <a:lnTo>
                  <a:pt x="18072" y="4037"/>
                </a:lnTo>
                <a:lnTo>
                  <a:pt x="18068" y="4041"/>
                </a:lnTo>
                <a:lnTo>
                  <a:pt x="18057" y="4041"/>
                </a:lnTo>
                <a:lnTo>
                  <a:pt x="18016" y="4056"/>
                </a:lnTo>
                <a:lnTo>
                  <a:pt x="17994" y="4057"/>
                </a:lnTo>
                <a:lnTo>
                  <a:pt x="17989" y="4059"/>
                </a:lnTo>
                <a:lnTo>
                  <a:pt x="17985" y="4063"/>
                </a:lnTo>
                <a:lnTo>
                  <a:pt x="17985" y="4066"/>
                </a:lnTo>
                <a:lnTo>
                  <a:pt x="17986" y="4070"/>
                </a:lnTo>
                <a:lnTo>
                  <a:pt x="17985" y="4073"/>
                </a:lnTo>
                <a:lnTo>
                  <a:pt x="17989" y="4075"/>
                </a:lnTo>
                <a:lnTo>
                  <a:pt x="17990" y="4078"/>
                </a:lnTo>
                <a:lnTo>
                  <a:pt x="17990" y="4086"/>
                </a:lnTo>
                <a:lnTo>
                  <a:pt x="17985" y="4077"/>
                </a:lnTo>
                <a:lnTo>
                  <a:pt x="17981" y="4073"/>
                </a:lnTo>
                <a:lnTo>
                  <a:pt x="17976" y="4071"/>
                </a:lnTo>
                <a:lnTo>
                  <a:pt x="17969" y="4071"/>
                </a:lnTo>
                <a:lnTo>
                  <a:pt x="17966" y="4072"/>
                </a:lnTo>
                <a:lnTo>
                  <a:pt x="17964" y="4074"/>
                </a:lnTo>
                <a:lnTo>
                  <a:pt x="17960" y="4077"/>
                </a:lnTo>
                <a:lnTo>
                  <a:pt x="17966" y="4108"/>
                </a:lnTo>
                <a:lnTo>
                  <a:pt x="17964" y="4108"/>
                </a:lnTo>
                <a:lnTo>
                  <a:pt x="17964" y="4105"/>
                </a:lnTo>
                <a:lnTo>
                  <a:pt x="17963" y="4103"/>
                </a:lnTo>
                <a:lnTo>
                  <a:pt x="17963" y="4101"/>
                </a:lnTo>
                <a:lnTo>
                  <a:pt x="17961" y="4099"/>
                </a:lnTo>
                <a:lnTo>
                  <a:pt x="17959" y="4109"/>
                </a:lnTo>
                <a:lnTo>
                  <a:pt x="17945" y="4139"/>
                </a:lnTo>
                <a:lnTo>
                  <a:pt x="17948" y="4140"/>
                </a:lnTo>
                <a:lnTo>
                  <a:pt x="17949" y="4141"/>
                </a:lnTo>
                <a:lnTo>
                  <a:pt x="17950" y="4142"/>
                </a:lnTo>
                <a:lnTo>
                  <a:pt x="17951" y="4143"/>
                </a:lnTo>
                <a:lnTo>
                  <a:pt x="17946" y="4146"/>
                </a:lnTo>
                <a:lnTo>
                  <a:pt x="17945" y="4152"/>
                </a:lnTo>
                <a:lnTo>
                  <a:pt x="17945" y="4164"/>
                </a:lnTo>
                <a:lnTo>
                  <a:pt x="17944" y="4170"/>
                </a:lnTo>
                <a:lnTo>
                  <a:pt x="17942" y="4176"/>
                </a:lnTo>
                <a:lnTo>
                  <a:pt x="17938" y="4181"/>
                </a:lnTo>
                <a:lnTo>
                  <a:pt x="17935" y="4186"/>
                </a:lnTo>
                <a:lnTo>
                  <a:pt x="17922" y="4195"/>
                </a:lnTo>
                <a:lnTo>
                  <a:pt x="17920" y="4199"/>
                </a:lnTo>
                <a:lnTo>
                  <a:pt x="17917" y="4201"/>
                </a:lnTo>
                <a:lnTo>
                  <a:pt x="17899" y="4208"/>
                </a:lnTo>
                <a:lnTo>
                  <a:pt x="17882" y="4226"/>
                </a:lnTo>
                <a:lnTo>
                  <a:pt x="17872" y="4227"/>
                </a:lnTo>
                <a:lnTo>
                  <a:pt x="17866" y="4229"/>
                </a:lnTo>
                <a:lnTo>
                  <a:pt x="17860" y="4239"/>
                </a:lnTo>
                <a:lnTo>
                  <a:pt x="17855" y="4245"/>
                </a:lnTo>
                <a:lnTo>
                  <a:pt x="17849" y="4249"/>
                </a:lnTo>
                <a:lnTo>
                  <a:pt x="17841" y="4251"/>
                </a:lnTo>
                <a:lnTo>
                  <a:pt x="17824" y="4253"/>
                </a:lnTo>
                <a:lnTo>
                  <a:pt x="17817" y="4255"/>
                </a:lnTo>
                <a:lnTo>
                  <a:pt x="17813" y="4258"/>
                </a:lnTo>
                <a:lnTo>
                  <a:pt x="17810" y="4263"/>
                </a:lnTo>
                <a:lnTo>
                  <a:pt x="17813" y="4277"/>
                </a:lnTo>
                <a:lnTo>
                  <a:pt x="17810" y="4282"/>
                </a:lnTo>
                <a:lnTo>
                  <a:pt x="17797" y="4280"/>
                </a:lnTo>
                <a:lnTo>
                  <a:pt x="17810" y="4276"/>
                </a:lnTo>
                <a:lnTo>
                  <a:pt x="17806" y="4272"/>
                </a:lnTo>
                <a:lnTo>
                  <a:pt x="17803" y="4267"/>
                </a:lnTo>
                <a:lnTo>
                  <a:pt x="17800" y="4262"/>
                </a:lnTo>
                <a:lnTo>
                  <a:pt x="17800" y="4257"/>
                </a:lnTo>
                <a:lnTo>
                  <a:pt x="17803" y="4252"/>
                </a:lnTo>
                <a:lnTo>
                  <a:pt x="17810" y="4251"/>
                </a:lnTo>
                <a:lnTo>
                  <a:pt x="17818" y="4249"/>
                </a:lnTo>
                <a:lnTo>
                  <a:pt x="17826" y="4247"/>
                </a:lnTo>
                <a:lnTo>
                  <a:pt x="17827" y="4245"/>
                </a:lnTo>
                <a:lnTo>
                  <a:pt x="17829" y="4238"/>
                </a:lnTo>
                <a:lnTo>
                  <a:pt x="17831" y="4236"/>
                </a:lnTo>
                <a:lnTo>
                  <a:pt x="17834" y="4234"/>
                </a:lnTo>
                <a:lnTo>
                  <a:pt x="17839" y="4232"/>
                </a:lnTo>
                <a:lnTo>
                  <a:pt x="17843" y="4229"/>
                </a:lnTo>
                <a:lnTo>
                  <a:pt x="17844" y="4225"/>
                </a:lnTo>
                <a:lnTo>
                  <a:pt x="17848" y="4222"/>
                </a:lnTo>
                <a:lnTo>
                  <a:pt x="17856" y="4218"/>
                </a:lnTo>
                <a:lnTo>
                  <a:pt x="17863" y="4213"/>
                </a:lnTo>
                <a:lnTo>
                  <a:pt x="17862" y="4206"/>
                </a:lnTo>
                <a:lnTo>
                  <a:pt x="17857" y="4204"/>
                </a:lnTo>
                <a:lnTo>
                  <a:pt x="17848" y="4204"/>
                </a:lnTo>
                <a:lnTo>
                  <a:pt x="17840" y="4202"/>
                </a:lnTo>
                <a:lnTo>
                  <a:pt x="17836" y="4198"/>
                </a:lnTo>
                <a:lnTo>
                  <a:pt x="17836" y="4195"/>
                </a:lnTo>
                <a:lnTo>
                  <a:pt x="17838" y="4190"/>
                </a:lnTo>
                <a:lnTo>
                  <a:pt x="17839" y="4187"/>
                </a:lnTo>
                <a:lnTo>
                  <a:pt x="17838" y="4179"/>
                </a:lnTo>
                <a:lnTo>
                  <a:pt x="17839" y="4177"/>
                </a:lnTo>
                <a:lnTo>
                  <a:pt x="17853" y="4160"/>
                </a:lnTo>
                <a:lnTo>
                  <a:pt x="17854" y="4153"/>
                </a:lnTo>
                <a:lnTo>
                  <a:pt x="17854" y="4142"/>
                </a:lnTo>
                <a:lnTo>
                  <a:pt x="17854" y="4136"/>
                </a:lnTo>
                <a:lnTo>
                  <a:pt x="17857" y="4130"/>
                </a:lnTo>
                <a:lnTo>
                  <a:pt x="17861" y="4123"/>
                </a:lnTo>
                <a:lnTo>
                  <a:pt x="17862" y="4120"/>
                </a:lnTo>
                <a:lnTo>
                  <a:pt x="17860" y="4117"/>
                </a:lnTo>
                <a:lnTo>
                  <a:pt x="17869" y="4110"/>
                </a:lnTo>
                <a:lnTo>
                  <a:pt x="17888" y="4082"/>
                </a:lnTo>
                <a:lnTo>
                  <a:pt x="17890" y="4081"/>
                </a:lnTo>
                <a:lnTo>
                  <a:pt x="17893" y="4078"/>
                </a:lnTo>
                <a:lnTo>
                  <a:pt x="17894" y="4074"/>
                </a:lnTo>
                <a:lnTo>
                  <a:pt x="17892" y="4073"/>
                </a:lnTo>
                <a:lnTo>
                  <a:pt x="17886" y="4074"/>
                </a:lnTo>
                <a:lnTo>
                  <a:pt x="17884" y="4075"/>
                </a:lnTo>
                <a:lnTo>
                  <a:pt x="17883" y="4078"/>
                </a:lnTo>
                <a:lnTo>
                  <a:pt x="17879" y="4081"/>
                </a:lnTo>
                <a:lnTo>
                  <a:pt x="17872" y="4084"/>
                </a:lnTo>
                <a:lnTo>
                  <a:pt x="17855" y="4089"/>
                </a:lnTo>
                <a:lnTo>
                  <a:pt x="17849" y="4093"/>
                </a:lnTo>
                <a:lnTo>
                  <a:pt x="17850" y="4089"/>
                </a:lnTo>
                <a:lnTo>
                  <a:pt x="17858" y="4086"/>
                </a:lnTo>
                <a:lnTo>
                  <a:pt x="17867" y="4083"/>
                </a:lnTo>
                <a:lnTo>
                  <a:pt x="17874" y="4082"/>
                </a:lnTo>
                <a:lnTo>
                  <a:pt x="17876" y="4081"/>
                </a:lnTo>
                <a:lnTo>
                  <a:pt x="17881" y="4073"/>
                </a:lnTo>
                <a:lnTo>
                  <a:pt x="17885" y="4070"/>
                </a:lnTo>
                <a:lnTo>
                  <a:pt x="17888" y="4069"/>
                </a:lnTo>
                <a:lnTo>
                  <a:pt x="17892" y="4070"/>
                </a:lnTo>
                <a:lnTo>
                  <a:pt x="17896" y="4069"/>
                </a:lnTo>
                <a:lnTo>
                  <a:pt x="17901" y="4064"/>
                </a:lnTo>
                <a:lnTo>
                  <a:pt x="17906" y="4056"/>
                </a:lnTo>
                <a:lnTo>
                  <a:pt x="17909" y="4042"/>
                </a:lnTo>
                <a:lnTo>
                  <a:pt x="17907" y="4034"/>
                </a:lnTo>
                <a:lnTo>
                  <a:pt x="17901" y="4034"/>
                </a:lnTo>
                <a:lnTo>
                  <a:pt x="17883" y="4041"/>
                </a:lnTo>
                <a:lnTo>
                  <a:pt x="17886" y="4038"/>
                </a:lnTo>
                <a:lnTo>
                  <a:pt x="17890" y="4035"/>
                </a:lnTo>
                <a:lnTo>
                  <a:pt x="17895" y="4032"/>
                </a:lnTo>
                <a:lnTo>
                  <a:pt x="17902" y="4030"/>
                </a:lnTo>
                <a:lnTo>
                  <a:pt x="17904" y="4029"/>
                </a:lnTo>
                <a:lnTo>
                  <a:pt x="17906" y="4028"/>
                </a:lnTo>
                <a:lnTo>
                  <a:pt x="17906" y="4029"/>
                </a:lnTo>
                <a:lnTo>
                  <a:pt x="17907" y="4030"/>
                </a:lnTo>
                <a:lnTo>
                  <a:pt x="17908" y="4031"/>
                </a:lnTo>
                <a:lnTo>
                  <a:pt x="17910" y="4031"/>
                </a:lnTo>
                <a:lnTo>
                  <a:pt x="17910" y="4032"/>
                </a:lnTo>
                <a:lnTo>
                  <a:pt x="17913" y="4032"/>
                </a:lnTo>
                <a:lnTo>
                  <a:pt x="17917" y="4036"/>
                </a:lnTo>
                <a:lnTo>
                  <a:pt x="17920" y="4038"/>
                </a:lnTo>
                <a:lnTo>
                  <a:pt x="17927" y="4039"/>
                </a:lnTo>
                <a:lnTo>
                  <a:pt x="17936" y="4039"/>
                </a:lnTo>
                <a:lnTo>
                  <a:pt x="17949" y="4038"/>
                </a:lnTo>
                <a:lnTo>
                  <a:pt x="17954" y="4036"/>
                </a:lnTo>
                <a:lnTo>
                  <a:pt x="17958" y="4031"/>
                </a:lnTo>
                <a:lnTo>
                  <a:pt x="17962" y="4019"/>
                </a:lnTo>
                <a:lnTo>
                  <a:pt x="17962" y="4013"/>
                </a:lnTo>
                <a:lnTo>
                  <a:pt x="17961" y="4010"/>
                </a:lnTo>
                <a:lnTo>
                  <a:pt x="17959" y="4008"/>
                </a:lnTo>
                <a:lnTo>
                  <a:pt x="17955" y="4004"/>
                </a:lnTo>
                <a:lnTo>
                  <a:pt x="17954" y="4003"/>
                </a:lnTo>
                <a:lnTo>
                  <a:pt x="17953" y="3993"/>
                </a:lnTo>
                <a:lnTo>
                  <a:pt x="17952" y="3988"/>
                </a:lnTo>
                <a:lnTo>
                  <a:pt x="17948" y="3982"/>
                </a:lnTo>
                <a:lnTo>
                  <a:pt x="17937" y="3973"/>
                </a:lnTo>
                <a:lnTo>
                  <a:pt x="17924" y="3968"/>
                </a:lnTo>
                <a:lnTo>
                  <a:pt x="17911" y="3969"/>
                </a:lnTo>
                <a:lnTo>
                  <a:pt x="17899" y="3977"/>
                </a:lnTo>
                <a:lnTo>
                  <a:pt x="17897" y="3978"/>
                </a:lnTo>
                <a:lnTo>
                  <a:pt x="17895" y="3979"/>
                </a:lnTo>
                <a:lnTo>
                  <a:pt x="17893" y="3980"/>
                </a:lnTo>
                <a:lnTo>
                  <a:pt x="17892" y="3984"/>
                </a:lnTo>
                <a:lnTo>
                  <a:pt x="17893" y="3984"/>
                </a:lnTo>
                <a:lnTo>
                  <a:pt x="17889" y="3987"/>
                </a:lnTo>
                <a:lnTo>
                  <a:pt x="17886" y="3989"/>
                </a:lnTo>
                <a:lnTo>
                  <a:pt x="17882" y="3990"/>
                </a:lnTo>
                <a:lnTo>
                  <a:pt x="17877" y="3991"/>
                </a:lnTo>
                <a:lnTo>
                  <a:pt x="17860" y="4002"/>
                </a:lnTo>
                <a:lnTo>
                  <a:pt x="17855" y="4008"/>
                </a:lnTo>
                <a:lnTo>
                  <a:pt x="17853" y="4012"/>
                </a:lnTo>
                <a:lnTo>
                  <a:pt x="17852" y="4018"/>
                </a:lnTo>
                <a:lnTo>
                  <a:pt x="17852" y="4024"/>
                </a:lnTo>
                <a:lnTo>
                  <a:pt x="17853" y="4026"/>
                </a:lnTo>
                <a:lnTo>
                  <a:pt x="17854" y="4028"/>
                </a:lnTo>
                <a:lnTo>
                  <a:pt x="17855" y="4030"/>
                </a:lnTo>
                <a:lnTo>
                  <a:pt x="17851" y="4036"/>
                </a:lnTo>
                <a:lnTo>
                  <a:pt x="17850" y="4039"/>
                </a:lnTo>
                <a:lnTo>
                  <a:pt x="17851" y="4042"/>
                </a:lnTo>
                <a:lnTo>
                  <a:pt x="17852" y="4045"/>
                </a:lnTo>
                <a:lnTo>
                  <a:pt x="17847" y="4043"/>
                </a:lnTo>
                <a:lnTo>
                  <a:pt x="17847" y="4038"/>
                </a:lnTo>
                <a:lnTo>
                  <a:pt x="17849" y="4027"/>
                </a:lnTo>
                <a:lnTo>
                  <a:pt x="17847" y="4025"/>
                </a:lnTo>
                <a:lnTo>
                  <a:pt x="17843" y="4026"/>
                </a:lnTo>
                <a:lnTo>
                  <a:pt x="17833" y="4032"/>
                </a:lnTo>
                <a:lnTo>
                  <a:pt x="17831" y="4034"/>
                </a:lnTo>
                <a:lnTo>
                  <a:pt x="17829" y="4036"/>
                </a:lnTo>
                <a:lnTo>
                  <a:pt x="17828" y="4039"/>
                </a:lnTo>
                <a:lnTo>
                  <a:pt x="17826" y="4038"/>
                </a:lnTo>
                <a:lnTo>
                  <a:pt x="17828" y="4035"/>
                </a:lnTo>
                <a:lnTo>
                  <a:pt x="17830" y="4028"/>
                </a:lnTo>
                <a:lnTo>
                  <a:pt x="17832" y="4026"/>
                </a:lnTo>
                <a:lnTo>
                  <a:pt x="17837" y="4023"/>
                </a:lnTo>
                <a:lnTo>
                  <a:pt x="17838" y="4022"/>
                </a:lnTo>
                <a:lnTo>
                  <a:pt x="17841" y="4016"/>
                </a:lnTo>
                <a:lnTo>
                  <a:pt x="17843" y="4013"/>
                </a:lnTo>
                <a:lnTo>
                  <a:pt x="17846" y="4011"/>
                </a:lnTo>
                <a:lnTo>
                  <a:pt x="17848" y="4009"/>
                </a:lnTo>
                <a:lnTo>
                  <a:pt x="17849" y="4005"/>
                </a:lnTo>
                <a:lnTo>
                  <a:pt x="17847" y="4002"/>
                </a:lnTo>
                <a:lnTo>
                  <a:pt x="17841" y="4003"/>
                </a:lnTo>
                <a:lnTo>
                  <a:pt x="17836" y="4006"/>
                </a:lnTo>
                <a:lnTo>
                  <a:pt x="17833" y="4010"/>
                </a:lnTo>
                <a:lnTo>
                  <a:pt x="17831" y="4010"/>
                </a:lnTo>
                <a:lnTo>
                  <a:pt x="17827" y="4001"/>
                </a:lnTo>
                <a:lnTo>
                  <a:pt x="17811" y="4003"/>
                </a:lnTo>
                <a:lnTo>
                  <a:pt x="17794" y="4008"/>
                </a:lnTo>
                <a:lnTo>
                  <a:pt x="17787" y="4004"/>
                </a:lnTo>
                <a:lnTo>
                  <a:pt x="17795" y="4006"/>
                </a:lnTo>
                <a:lnTo>
                  <a:pt x="17801" y="4003"/>
                </a:lnTo>
                <a:lnTo>
                  <a:pt x="17807" y="3999"/>
                </a:lnTo>
                <a:lnTo>
                  <a:pt x="17814" y="3997"/>
                </a:lnTo>
                <a:lnTo>
                  <a:pt x="17821" y="3997"/>
                </a:lnTo>
                <a:lnTo>
                  <a:pt x="17836" y="4001"/>
                </a:lnTo>
                <a:lnTo>
                  <a:pt x="17835" y="3997"/>
                </a:lnTo>
                <a:lnTo>
                  <a:pt x="17833" y="3995"/>
                </a:lnTo>
                <a:lnTo>
                  <a:pt x="17831" y="3993"/>
                </a:lnTo>
                <a:lnTo>
                  <a:pt x="17843" y="3994"/>
                </a:lnTo>
                <a:lnTo>
                  <a:pt x="17851" y="3991"/>
                </a:lnTo>
                <a:lnTo>
                  <a:pt x="17865" y="3980"/>
                </a:lnTo>
                <a:lnTo>
                  <a:pt x="17874" y="3976"/>
                </a:lnTo>
                <a:lnTo>
                  <a:pt x="17876" y="3974"/>
                </a:lnTo>
                <a:lnTo>
                  <a:pt x="17872" y="3971"/>
                </a:lnTo>
                <a:lnTo>
                  <a:pt x="17870" y="3971"/>
                </a:lnTo>
                <a:lnTo>
                  <a:pt x="17865" y="3972"/>
                </a:lnTo>
                <a:lnTo>
                  <a:pt x="17859" y="3972"/>
                </a:lnTo>
                <a:lnTo>
                  <a:pt x="17854" y="3971"/>
                </a:lnTo>
                <a:lnTo>
                  <a:pt x="17857" y="3969"/>
                </a:lnTo>
                <a:lnTo>
                  <a:pt x="17869" y="3971"/>
                </a:lnTo>
                <a:lnTo>
                  <a:pt x="17880" y="3962"/>
                </a:lnTo>
                <a:lnTo>
                  <a:pt x="17889" y="3953"/>
                </a:lnTo>
                <a:lnTo>
                  <a:pt x="17896" y="3951"/>
                </a:lnTo>
                <a:lnTo>
                  <a:pt x="17909" y="3944"/>
                </a:lnTo>
                <a:lnTo>
                  <a:pt x="17912" y="3941"/>
                </a:lnTo>
                <a:lnTo>
                  <a:pt x="17911" y="3939"/>
                </a:lnTo>
                <a:lnTo>
                  <a:pt x="17908" y="3938"/>
                </a:lnTo>
                <a:lnTo>
                  <a:pt x="17901" y="3938"/>
                </a:lnTo>
                <a:lnTo>
                  <a:pt x="17894" y="3937"/>
                </a:lnTo>
                <a:lnTo>
                  <a:pt x="17886" y="3937"/>
                </a:lnTo>
                <a:lnTo>
                  <a:pt x="17879" y="3938"/>
                </a:lnTo>
                <a:lnTo>
                  <a:pt x="17872" y="3941"/>
                </a:lnTo>
                <a:lnTo>
                  <a:pt x="17871" y="3940"/>
                </a:lnTo>
                <a:lnTo>
                  <a:pt x="17869" y="3940"/>
                </a:lnTo>
                <a:lnTo>
                  <a:pt x="17867" y="3940"/>
                </a:lnTo>
                <a:lnTo>
                  <a:pt x="17865" y="3940"/>
                </a:lnTo>
                <a:lnTo>
                  <a:pt x="17876" y="3937"/>
                </a:lnTo>
                <a:lnTo>
                  <a:pt x="17881" y="3936"/>
                </a:lnTo>
                <a:lnTo>
                  <a:pt x="17886" y="3932"/>
                </a:lnTo>
                <a:lnTo>
                  <a:pt x="17891" y="3933"/>
                </a:lnTo>
                <a:lnTo>
                  <a:pt x="17899" y="3934"/>
                </a:lnTo>
                <a:lnTo>
                  <a:pt x="17906" y="3933"/>
                </a:lnTo>
                <a:lnTo>
                  <a:pt x="17909" y="3931"/>
                </a:lnTo>
                <a:lnTo>
                  <a:pt x="17910" y="3930"/>
                </a:lnTo>
                <a:lnTo>
                  <a:pt x="17912" y="3929"/>
                </a:lnTo>
                <a:lnTo>
                  <a:pt x="17913" y="3928"/>
                </a:lnTo>
                <a:lnTo>
                  <a:pt x="17914" y="3926"/>
                </a:lnTo>
                <a:lnTo>
                  <a:pt x="17913" y="3923"/>
                </a:lnTo>
                <a:lnTo>
                  <a:pt x="17910" y="3919"/>
                </a:lnTo>
                <a:lnTo>
                  <a:pt x="17909" y="3916"/>
                </a:lnTo>
                <a:lnTo>
                  <a:pt x="17909" y="3912"/>
                </a:lnTo>
                <a:lnTo>
                  <a:pt x="17907" y="3908"/>
                </a:lnTo>
                <a:lnTo>
                  <a:pt x="17905" y="3903"/>
                </a:lnTo>
                <a:lnTo>
                  <a:pt x="17901" y="3901"/>
                </a:lnTo>
                <a:lnTo>
                  <a:pt x="17896" y="3900"/>
                </a:lnTo>
                <a:lnTo>
                  <a:pt x="17883" y="3902"/>
                </a:lnTo>
                <a:lnTo>
                  <a:pt x="17875" y="3903"/>
                </a:lnTo>
                <a:lnTo>
                  <a:pt x="17880" y="3899"/>
                </a:lnTo>
                <a:lnTo>
                  <a:pt x="17895" y="3893"/>
                </a:lnTo>
                <a:lnTo>
                  <a:pt x="17901" y="3888"/>
                </a:lnTo>
                <a:lnTo>
                  <a:pt x="17900" y="3886"/>
                </a:lnTo>
                <a:lnTo>
                  <a:pt x="17898" y="3884"/>
                </a:lnTo>
                <a:lnTo>
                  <a:pt x="17896" y="3883"/>
                </a:lnTo>
                <a:lnTo>
                  <a:pt x="17893" y="3882"/>
                </a:lnTo>
                <a:lnTo>
                  <a:pt x="17892" y="3885"/>
                </a:lnTo>
                <a:lnTo>
                  <a:pt x="17889" y="3887"/>
                </a:lnTo>
                <a:lnTo>
                  <a:pt x="17886" y="3889"/>
                </a:lnTo>
                <a:lnTo>
                  <a:pt x="17883" y="3892"/>
                </a:lnTo>
                <a:lnTo>
                  <a:pt x="17881" y="3890"/>
                </a:lnTo>
                <a:lnTo>
                  <a:pt x="17883" y="3887"/>
                </a:lnTo>
                <a:lnTo>
                  <a:pt x="17885" y="3883"/>
                </a:lnTo>
                <a:lnTo>
                  <a:pt x="17885" y="3880"/>
                </a:lnTo>
                <a:lnTo>
                  <a:pt x="17882" y="3879"/>
                </a:lnTo>
                <a:lnTo>
                  <a:pt x="17877" y="3880"/>
                </a:lnTo>
                <a:lnTo>
                  <a:pt x="17876" y="3883"/>
                </a:lnTo>
                <a:lnTo>
                  <a:pt x="17875" y="3886"/>
                </a:lnTo>
                <a:lnTo>
                  <a:pt x="17872" y="3888"/>
                </a:lnTo>
                <a:lnTo>
                  <a:pt x="17871" y="3887"/>
                </a:lnTo>
                <a:lnTo>
                  <a:pt x="17869" y="3885"/>
                </a:lnTo>
                <a:lnTo>
                  <a:pt x="17867" y="3883"/>
                </a:lnTo>
                <a:lnTo>
                  <a:pt x="17864" y="3882"/>
                </a:lnTo>
                <a:lnTo>
                  <a:pt x="17859" y="3883"/>
                </a:lnTo>
                <a:lnTo>
                  <a:pt x="17853" y="3885"/>
                </a:lnTo>
                <a:lnTo>
                  <a:pt x="17849" y="3886"/>
                </a:lnTo>
                <a:lnTo>
                  <a:pt x="17849" y="3884"/>
                </a:lnTo>
                <a:lnTo>
                  <a:pt x="17855" y="3884"/>
                </a:lnTo>
                <a:lnTo>
                  <a:pt x="17856" y="3881"/>
                </a:lnTo>
                <a:lnTo>
                  <a:pt x="17856" y="3877"/>
                </a:lnTo>
                <a:lnTo>
                  <a:pt x="17857" y="3873"/>
                </a:lnTo>
                <a:lnTo>
                  <a:pt x="17859" y="3869"/>
                </a:lnTo>
                <a:lnTo>
                  <a:pt x="17862" y="3865"/>
                </a:lnTo>
                <a:lnTo>
                  <a:pt x="17866" y="3863"/>
                </a:lnTo>
                <a:lnTo>
                  <a:pt x="17872" y="3860"/>
                </a:lnTo>
                <a:lnTo>
                  <a:pt x="17852" y="3853"/>
                </a:lnTo>
                <a:lnTo>
                  <a:pt x="17851" y="3862"/>
                </a:lnTo>
                <a:lnTo>
                  <a:pt x="17848" y="3871"/>
                </a:lnTo>
                <a:lnTo>
                  <a:pt x="17841" y="3878"/>
                </a:lnTo>
                <a:lnTo>
                  <a:pt x="17831" y="3879"/>
                </a:lnTo>
                <a:lnTo>
                  <a:pt x="17827" y="3876"/>
                </a:lnTo>
                <a:lnTo>
                  <a:pt x="17825" y="3873"/>
                </a:lnTo>
                <a:lnTo>
                  <a:pt x="17822" y="3871"/>
                </a:lnTo>
                <a:lnTo>
                  <a:pt x="17817" y="3874"/>
                </a:lnTo>
                <a:lnTo>
                  <a:pt x="17812" y="3876"/>
                </a:lnTo>
                <a:lnTo>
                  <a:pt x="17797" y="3877"/>
                </a:lnTo>
                <a:lnTo>
                  <a:pt x="17792" y="3879"/>
                </a:lnTo>
                <a:lnTo>
                  <a:pt x="17792" y="3877"/>
                </a:lnTo>
                <a:lnTo>
                  <a:pt x="17814" y="3868"/>
                </a:lnTo>
                <a:lnTo>
                  <a:pt x="17826" y="3862"/>
                </a:lnTo>
                <a:lnTo>
                  <a:pt x="17831" y="3853"/>
                </a:lnTo>
                <a:lnTo>
                  <a:pt x="17824" y="3854"/>
                </a:lnTo>
                <a:lnTo>
                  <a:pt x="17818" y="3853"/>
                </a:lnTo>
                <a:lnTo>
                  <a:pt x="17805" y="3849"/>
                </a:lnTo>
                <a:lnTo>
                  <a:pt x="17808" y="3855"/>
                </a:lnTo>
                <a:lnTo>
                  <a:pt x="17806" y="3859"/>
                </a:lnTo>
                <a:lnTo>
                  <a:pt x="17789" y="3866"/>
                </a:lnTo>
                <a:lnTo>
                  <a:pt x="17787" y="3864"/>
                </a:lnTo>
                <a:lnTo>
                  <a:pt x="17787" y="3863"/>
                </a:lnTo>
                <a:lnTo>
                  <a:pt x="17787" y="3862"/>
                </a:lnTo>
                <a:lnTo>
                  <a:pt x="17791" y="3861"/>
                </a:lnTo>
                <a:lnTo>
                  <a:pt x="17793" y="3861"/>
                </a:lnTo>
                <a:lnTo>
                  <a:pt x="17795" y="3862"/>
                </a:lnTo>
                <a:lnTo>
                  <a:pt x="17798" y="3860"/>
                </a:lnTo>
                <a:lnTo>
                  <a:pt x="17801" y="3858"/>
                </a:lnTo>
                <a:lnTo>
                  <a:pt x="17806" y="3855"/>
                </a:lnTo>
                <a:lnTo>
                  <a:pt x="17804" y="3854"/>
                </a:lnTo>
                <a:lnTo>
                  <a:pt x="17797" y="3851"/>
                </a:lnTo>
                <a:lnTo>
                  <a:pt x="17795" y="3849"/>
                </a:lnTo>
                <a:lnTo>
                  <a:pt x="17801" y="3844"/>
                </a:lnTo>
                <a:lnTo>
                  <a:pt x="17802" y="3843"/>
                </a:lnTo>
                <a:lnTo>
                  <a:pt x="17800" y="3841"/>
                </a:lnTo>
                <a:lnTo>
                  <a:pt x="17793" y="3837"/>
                </a:lnTo>
                <a:lnTo>
                  <a:pt x="17792" y="3835"/>
                </a:lnTo>
                <a:lnTo>
                  <a:pt x="17794" y="3832"/>
                </a:lnTo>
                <a:lnTo>
                  <a:pt x="17797" y="3829"/>
                </a:lnTo>
                <a:lnTo>
                  <a:pt x="17799" y="3826"/>
                </a:lnTo>
                <a:lnTo>
                  <a:pt x="17795" y="3821"/>
                </a:lnTo>
                <a:lnTo>
                  <a:pt x="17794" y="3824"/>
                </a:lnTo>
                <a:lnTo>
                  <a:pt x="17792" y="3829"/>
                </a:lnTo>
                <a:lnTo>
                  <a:pt x="17792" y="3824"/>
                </a:lnTo>
                <a:lnTo>
                  <a:pt x="17790" y="3819"/>
                </a:lnTo>
                <a:lnTo>
                  <a:pt x="17787" y="3815"/>
                </a:lnTo>
                <a:lnTo>
                  <a:pt x="17782" y="3812"/>
                </a:lnTo>
                <a:lnTo>
                  <a:pt x="17781" y="3814"/>
                </a:lnTo>
                <a:lnTo>
                  <a:pt x="17780" y="3815"/>
                </a:lnTo>
                <a:lnTo>
                  <a:pt x="17780" y="3816"/>
                </a:lnTo>
                <a:lnTo>
                  <a:pt x="17779" y="3818"/>
                </a:lnTo>
                <a:lnTo>
                  <a:pt x="17782" y="3818"/>
                </a:lnTo>
                <a:lnTo>
                  <a:pt x="17778" y="3821"/>
                </a:lnTo>
                <a:lnTo>
                  <a:pt x="17776" y="3826"/>
                </a:lnTo>
                <a:lnTo>
                  <a:pt x="17778" y="3829"/>
                </a:lnTo>
                <a:lnTo>
                  <a:pt x="17784" y="3831"/>
                </a:lnTo>
                <a:lnTo>
                  <a:pt x="17778" y="3832"/>
                </a:lnTo>
                <a:lnTo>
                  <a:pt x="17772" y="3829"/>
                </a:lnTo>
                <a:lnTo>
                  <a:pt x="17768" y="3825"/>
                </a:lnTo>
                <a:lnTo>
                  <a:pt x="17763" y="3821"/>
                </a:lnTo>
                <a:lnTo>
                  <a:pt x="17757" y="3824"/>
                </a:lnTo>
                <a:lnTo>
                  <a:pt x="17756" y="3826"/>
                </a:lnTo>
                <a:lnTo>
                  <a:pt x="17756" y="3828"/>
                </a:lnTo>
                <a:lnTo>
                  <a:pt x="17753" y="3836"/>
                </a:lnTo>
                <a:lnTo>
                  <a:pt x="17751" y="3837"/>
                </a:lnTo>
                <a:lnTo>
                  <a:pt x="17745" y="3836"/>
                </a:lnTo>
                <a:lnTo>
                  <a:pt x="17752" y="3834"/>
                </a:lnTo>
                <a:lnTo>
                  <a:pt x="17749" y="3829"/>
                </a:lnTo>
                <a:lnTo>
                  <a:pt x="17743" y="3824"/>
                </a:lnTo>
                <a:lnTo>
                  <a:pt x="17737" y="3821"/>
                </a:lnTo>
                <a:lnTo>
                  <a:pt x="17741" y="3820"/>
                </a:lnTo>
                <a:lnTo>
                  <a:pt x="17748" y="3821"/>
                </a:lnTo>
                <a:lnTo>
                  <a:pt x="17753" y="3821"/>
                </a:lnTo>
                <a:lnTo>
                  <a:pt x="17750" y="3816"/>
                </a:lnTo>
                <a:lnTo>
                  <a:pt x="17750" y="3811"/>
                </a:lnTo>
                <a:lnTo>
                  <a:pt x="17753" y="3807"/>
                </a:lnTo>
                <a:lnTo>
                  <a:pt x="17759" y="3802"/>
                </a:lnTo>
                <a:lnTo>
                  <a:pt x="17761" y="3797"/>
                </a:lnTo>
                <a:lnTo>
                  <a:pt x="17763" y="3795"/>
                </a:lnTo>
                <a:lnTo>
                  <a:pt x="17767" y="3794"/>
                </a:lnTo>
                <a:lnTo>
                  <a:pt x="17774" y="3791"/>
                </a:lnTo>
                <a:lnTo>
                  <a:pt x="17776" y="3790"/>
                </a:lnTo>
                <a:lnTo>
                  <a:pt x="17777" y="3788"/>
                </a:lnTo>
                <a:lnTo>
                  <a:pt x="17776" y="3780"/>
                </a:lnTo>
                <a:lnTo>
                  <a:pt x="17775" y="3777"/>
                </a:lnTo>
                <a:lnTo>
                  <a:pt x="17772" y="3774"/>
                </a:lnTo>
                <a:lnTo>
                  <a:pt x="17770" y="3773"/>
                </a:lnTo>
                <a:lnTo>
                  <a:pt x="17768" y="3774"/>
                </a:lnTo>
                <a:lnTo>
                  <a:pt x="17766" y="3778"/>
                </a:lnTo>
                <a:lnTo>
                  <a:pt x="17759" y="3782"/>
                </a:lnTo>
                <a:lnTo>
                  <a:pt x="17752" y="3786"/>
                </a:lnTo>
                <a:lnTo>
                  <a:pt x="17745" y="3788"/>
                </a:lnTo>
                <a:lnTo>
                  <a:pt x="17745" y="3790"/>
                </a:lnTo>
                <a:lnTo>
                  <a:pt x="17748" y="3790"/>
                </a:lnTo>
                <a:lnTo>
                  <a:pt x="17748" y="3792"/>
                </a:lnTo>
                <a:lnTo>
                  <a:pt x="17740" y="3792"/>
                </a:lnTo>
                <a:lnTo>
                  <a:pt x="17737" y="3795"/>
                </a:lnTo>
                <a:lnTo>
                  <a:pt x="17737" y="3803"/>
                </a:lnTo>
                <a:lnTo>
                  <a:pt x="17735" y="3807"/>
                </a:lnTo>
                <a:lnTo>
                  <a:pt x="17732" y="3812"/>
                </a:lnTo>
                <a:lnTo>
                  <a:pt x="17730" y="3816"/>
                </a:lnTo>
                <a:lnTo>
                  <a:pt x="17732" y="3820"/>
                </a:lnTo>
                <a:lnTo>
                  <a:pt x="17721" y="3816"/>
                </a:lnTo>
                <a:lnTo>
                  <a:pt x="17716" y="3816"/>
                </a:lnTo>
                <a:lnTo>
                  <a:pt x="17714" y="3821"/>
                </a:lnTo>
                <a:lnTo>
                  <a:pt x="17711" y="3821"/>
                </a:lnTo>
                <a:lnTo>
                  <a:pt x="17712" y="3815"/>
                </a:lnTo>
                <a:lnTo>
                  <a:pt x="17718" y="3812"/>
                </a:lnTo>
                <a:lnTo>
                  <a:pt x="17725" y="3811"/>
                </a:lnTo>
                <a:lnTo>
                  <a:pt x="17732" y="3808"/>
                </a:lnTo>
                <a:lnTo>
                  <a:pt x="17732" y="3807"/>
                </a:lnTo>
                <a:lnTo>
                  <a:pt x="17727" y="3804"/>
                </a:lnTo>
                <a:lnTo>
                  <a:pt x="17721" y="3804"/>
                </a:lnTo>
                <a:lnTo>
                  <a:pt x="17716" y="3803"/>
                </a:lnTo>
                <a:lnTo>
                  <a:pt x="17711" y="3799"/>
                </a:lnTo>
                <a:lnTo>
                  <a:pt x="17720" y="3801"/>
                </a:lnTo>
                <a:lnTo>
                  <a:pt x="17721" y="3797"/>
                </a:lnTo>
                <a:lnTo>
                  <a:pt x="17717" y="3792"/>
                </a:lnTo>
                <a:lnTo>
                  <a:pt x="17712" y="3791"/>
                </a:lnTo>
                <a:lnTo>
                  <a:pt x="17709" y="3792"/>
                </a:lnTo>
                <a:lnTo>
                  <a:pt x="17705" y="3791"/>
                </a:lnTo>
                <a:lnTo>
                  <a:pt x="17701" y="3789"/>
                </a:lnTo>
                <a:lnTo>
                  <a:pt x="17698" y="3788"/>
                </a:lnTo>
                <a:lnTo>
                  <a:pt x="17696" y="3785"/>
                </a:lnTo>
                <a:lnTo>
                  <a:pt x="17696" y="3775"/>
                </a:lnTo>
                <a:lnTo>
                  <a:pt x="17693" y="3781"/>
                </a:lnTo>
                <a:lnTo>
                  <a:pt x="17692" y="3786"/>
                </a:lnTo>
                <a:lnTo>
                  <a:pt x="17690" y="3790"/>
                </a:lnTo>
                <a:lnTo>
                  <a:pt x="17680" y="3790"/>
                </a:lnTo>
                <a:lnTo>
                  <a:pt x="17689" y="3789"/>
                </a:lnTo>
                <a:lnTo>
                  <a:pt x="17689" y="3787"/>
                </a:lnTo>
                <a:lnTo>
                  <a:pt x="17685" y="3784"/>
                </a:lnTo>
                <a:lnTo>
                  <a:pt x="17683" y="3785"/>
                </a:lnTo>
                <a:lnTo>
                  <a:pt x="17680" y="3787"/>
                </a:lnTo>
                <a:lnTo>
                  <a:pt x="17675" y="3788"/>
                </a:lnTo>
                <a:lnTo>
                  <a:pt x="17671" y="3791"/>
                </a:lnTo>
                <a:lnTo>
                  <a:pt x="17669" y="3795"/>
                </a:lnTo>
                <a:lnTo>
                  <a:pt x="17667" y="3795"/>
                </a:lnTo>
                <a:lnTo>
                  <a:pt x="17663" y="3789"/>
                </a:lnTo>
                <a:lnTo>
                  <a:pt x="17658" y="3790"/>
                </a:lnTo>
                <a:lnTo>
                  <a:pt x="17653" y="3794"/>
                </a:lnTo>
                <a:lnTo>
                  <a:pt x="17651" y="3801"/>
                </a:lnTo>
                <a:lnTo>
                  <a:pt x="17642" y="3801"/>
                </a:lnTo>
                <a:lnTo>
                  <a:pt x="17633" y="3807"/>
                </a:lnTo>
                <a:lnTo>
                  <a:pt x="17625" y="3816"/>
                </a:lnTo>
                <a:lnTo>
                  <a:pt x="17623" y="3823"/>
                </a:lnTo>
                <a:lnTo>
                  <a:pt x="17625" y="3828"/>
                </a:lnTo>
                <a:lnTo>
                  <a:pt x="17634" y="3836"/>
                </a:lnTo>
                <a:lnTo>
                  <a:pt x="17635" y="3841"/>
                </a:lnTo>
                <a:lnTo>
                  <a:pt x="17633" y="3844"/>
                </a:lnTo>
                <a:lnTo>
                  <a:pt x="17620" y="3847"/>
                </a:lnTo>
                <a:lnTo>
                  <a:pt x="17614" y="3849"/>
                </a:lnTo>
                <a:lnTo>
                  <a:pt x="17617" y="3854"/>
                </a:lnTo>
                <a:lnTo>
                  <a:pt x="17612" y="3857"/>
                </a:lnTo>
                <a:lnTo>
                  <a:pt x="17597" y="3860"/>
                </a:lnTo>
                <a:lnTo>
                  <a:pt x="17591" y="3858"/>
                </a:lnTo>
                <a:lnTo>
                  <a:pt x="17586" y="3856"/>
                </a:lnTo>
                <a:lnTo>
                  <a:pt x="17583" y="3853"/>
                </a:lnTo>
                <a:lnTo>
                  <a:pt x="17581" y="3849"/>
                </a:lnTo>
                <a:lnTo>
                  <a:pt x="17581" y="3844"/>
                </a:lnTo>
                <a:lnTo>
                  <a:pt x="17582" y="3840"/>
                </a:lnTo>
                <a:lnTo>
                  <a:pt x="17584" y="3836"/>
                </a:lnTo>
                <a:lnTo>
                  <a:pt x="17589" y="3824"/>
                </a:lnTo>
                <a:lnTo>
                  <a:pt x="17590" y="3817"/>
                </a:lnTo>
                <a:lnTo>
                  <a:pt x="17586" y="3810"/>
                </a:lnTo>
                <a:lnTo>
                  <a:pt x="17573" y="3807"/>
                </a:lnTo>
                <a:lnTo>
                  <a:pt x="17573" y="3809"/>
                </a:lnTo>
                <a:lnTo>
                  <a:pt x="17573" y="3812"/>
                </a:lnTo>
                <a:lnTo>
                  <a:pt x="17570" y="3816"/>
                </a:lnTo>
                <a:lnTo>
                  <a:pt x="17567" y="3810"/>
                </a:lnTo>
                <a:lnTo>
                  <a:pt x="17570" y="3807"/>
                </a:lnTo>
                <a:lnTo>
                  <a:pt x="17576" y="3805"/>
                </a:lnTo>
                <a:lnTo>
                  <a:pt x="17578" y="3804"/>
                </a:lnTo>
                <a:lnTo>
                  <a:pt x="17579" y="3799"/>
                </a:lnTo>
                <a:lnTo>
                  <a:pt x="17581" y="3795"/>
                </a:lnTo>
                <a:lnTo>
                  <a:pt x="17583" y="3791"/>
                </a:lnTo>
                <a:lnTo>
                  <a:pt x="17586" y="3788"/>
                </a:lnTo>
                <a:lnTo>
                  <a:pt x="17583" y="3787"/>
                </a:lnTo>
                <a:lnTo>
                  <a:pt x="17579" y="3787"/>
                </a:lnTo>
                <a:lnTo>
                  <a:pt x="17576" y="3789"/>
                </a:lnTo>
                <a:lnTo>
                  <a:pt x="17573" y="3792"/>
                </a:lnTo>
                <a:lnTo>
                  <a:pt x="17570" y="3790"/>
                </a:lnTo>
                <a:lnTo>
                  <a:pt x="17580" y="3785"/>
                </a:lnTo>
                <a:lnTo>
                  <a:pt x="17590" y="3782"/>
                </a:lnTo>
                <a:lnTo>
                  <a:pt x="17597" y="3777"/>
                </a:lnTo>
                <a:lnTo>
                  <a:pt x="17602" y="3769"/>
                </a:lnTo>
                <a:lnTo>
                  <a:pt x="17603" y="3770"/>
                </a:lnTo>
                <a:lnTo>
                  <a:pt x="17607" y="3771"/>
                </a:lnTo>
                <a:lnTo>
                  <a:pt x="17603" y="3750"/>
                </a:lnTo>
                <a:lnTo>
                  <a:pt x="17602" y="3747"/>
                </a:lnTo>
                <a:lnTo>
                  <a:pt x="17596" y="3744"/>
                </a:lnTo>
                <a:lnTo>
                  <a:pt x="17588" y="3743"/>
                </a:lnTo>
                <a:lnTo>
                  <a:pt x="17583" y="3746"/>
                </a:lnTo>
                <a:lnTo>
                  <a:pt x="17585" y="3750"/>
                </a:lnTo>
                <a:lnTo>
                  <a:pt x="17584" y="3754"/>
                </a:lnTo>
                <a:lnTo>
                  <a:pt x="17575" y="3765"/>
                </a:lnTo>
                <a:lnTo>
                  <a:pt x="17573" y="3770"/>
                </a:lnTo>
                <a:lnTo>
                  <a:pt x="17567" y="3777"/>
                </a:lnTo>
                <a:lnTo>
                  <a:pt x="17567" y="3779"/>
                </a:lnTo>
                <a:lnTo>
                  <a:pt x="17564" y="3779"/>
                </a:lnTo>
                <a:lnTo>
                  <a:pt x="17559" y="3783"/>
                </a:lnTo>
                <a:lnTo>
                  <a:pt x="17555" y="3784"/>
                </a:lnTo>
                <a:lnTo>
                  <a:pt x="17557" y="3783"/>
                </a:lnTo>
                <a:lnTo>
                  <a:pt x="17560" y="3779"/>
                </a:lnTo>
                <a:lnTo>
                  <a:pt x="17561" y="3776"/>
                </a:lnTo>
                <a:lnTo>
                  <a:pt x="17559" y="3775"/>
                </a:lnTo>
                <a:lnTo>
                  <a:pt x="17555" y="3776"/>
                </a:lnTo>
                <a:lnTo>
                  <a:pt x="17551" y="3779"/>
                </a:lnTo>
                <a:lnTo>
                  <a:pt x="17548" y="3782"/>
                </a:lnTo>
                <a:lnTo>
                  <a:pt x="17547" y="3783"/>
                </a:lnTo>
                <a:lnTo>
                  <a:pt x="17549" y="3796"/>
                </a:lnTo>
                <a:lnTo>
                  <a:pt x="17549" y="3802"/>
                </a:lnTo>
                <a:lnTo>
                  <a:pt x="17544" y="3807"/>
                </a:lnTo>
                <a:lnTo>
                  <a:pt x="17543" y="3803"/>
                </a:lnTo>
                <a:lnTo>
                  <a:pt x="17544" y="3799"/>
                </a:lnTo>
                <a:lnTo>
                  <a:pt x="17543" y="3794"/>
                </a:lnTo>
                <a:lnTo>
                  <a:pt x="17537" y="3792"/>
                </a:lnTo>
                <a:lnTo>
                  <a:pt x="17535" y="3794"/>
                </a:lnTo>
                <a:lnTo>
                  <a:pt x="17533" y="3795"/>
                </a:lnTo>
                <a:lnTo>
                  <a:pt x="17530" y="3796"/>
                </a:lnTo>
                <a:lnTo>
                  <a:pt x="17526" y="3795"/>
                </a:lnTo>
                <a:lnTo>
                  <a:pt x="17530" y="3792"/>
                </a:lnTo>
                <a:lnTo>
                  <a:pt x="17531" y="3789"/>
                </a:lnTo>
                <a:lnTo>
                  <a:pt x="17529" y="3786"/>
                </a:lnTo>
                <a:lnTo>
                  <a:pt x="17524" y="3784"/>
                </a:lnTo>
                <a:lnTo>
                  <a:pt x="17523" y="3788"/>
                </a:lnTo>
                <a:lnTo>
                  <a:pt x="17521" y="3790"/>
                </a:lnTo>
                <a:lnTo>
                  <a:pt x="17518" y="3791"/>
                </a:lnTo>
                <a:lnTo>
                  <a:pt x="17513" y="3792"/>
                </a:lnTo>
                <a:lnTo>
                  <a:pt x="17523" y="3785"/>
                </a:lnTo>
                <a:lnTo>
                  <a:pt x="17528" y="3783"/>
                </a:lnTo>
                <a:lnTo>
                  <a:pt x="17537" y="3784"/>
                </a:lnTo>
                <a:lnTo>
                  <a:pt x="17535" y="3780"/>
                </a:lnTo>
                <a:lnTo>
                  <a:pt x="17535" y="3775"/>
                </a:lnTo>
                <a:lnTo>
                  <a:pt x="17539" y="3768"/>
                </a:lnTo>
                <a:lnTo>
                  <a:pt x="17540" y="3765"/>
                </a:lnTo>
                <a:lnTo>
                  <a:pt x="17539" y="3763"/>
                </a:lnTo>
                <a:lnTo>
                  <a:pt x="17540" y="3761"/>
                </a:lnTo>
                <a:lnTo>
                  <a:pt x="17542" y="3758"/>
                </a:lnTo>
                <a:lnTo>
                  <a:pt x="17544" y="3758"/>
                </a:lnTo>
                <a:lnTo>
                  <a:pt x="17552" y="3756"/>
                </a:lnTo>
                <a:lnTo>
                  <a:pt x="17554" y="3755"/>
                </a:lnTo>
                <a:lnTo>
                  <a:pt x="17561" y="3755"/>
                </a:lnTo>
                <a:lnTo>
                  <a:pt x="17563" y="3754"/>
                </a:lnTo>
                <a:lnTo>
                  <a:pt x="17563" y="3752"/>
                </a:lnTo>
                <a:lnTo>
                  <a:pt x="17565" y="3747"/>
                </a:lnTo>
                <a:lnTo>
                  <a:pt x="17565" y="3745"/>
                </a:lnTo>
                <a:lnTo>
                  <a:pt x="17564" y="3739"/>
                </a:lnTo>
                <a:lnTo>
                  <a:pt x="17562" y="3737"/>
                </a:lnTo>
                <a:lnTo>
                  <a:pt x="17557" y="3737"/>
                </a:lnTo>
                <a:lnTo>
                  <a:pt x="17550" y="3738"/>
                </a:lnTo>
                <a:lnTo>
                  <a:pt x="17560" y="3738"/>
                </a:lnTo>
                <a:lnTo>
                  <a:pt x="17547" y="3742"/>
                </a:lnTo>
                <a:lnTo>
                  <a:pt x="17544" y="3744"/>
                </a:lnTo>
                <a:lnTo>
                  <a:pt x="17542" y="3746"/>
                </a:lnTo>
                <a:lnTo>
                  <a:pt x="17541" y="3749"/>
                </a:lnTo>
                <a:lnTo>
                  <a:pt x="17541" y="3752"/>
                </a:lnTo>
                <a:lnTo>
                  <a:pt x="17540" y="3754"/>
                </a:lnTo>
                <a:lnTo>
                  <a:pt x="17524" y="3768"/>
                </a:lnTo>
                <a:lnTo>
                  <a:pt x="17518" y="3771"/>
                </a:lnTo>
                <a:lnTo>
                  <a:pt x="17518" y="3768"/>
                </a:lnTo>
                <a:lnTo>
                  <a:pt x="17521" y="3763"/>
                </a:lnTo>
                <a:lnTo>
                  <a:pt x="17525" y="3757"/>
                </a:lnTo>
                <a:lnTo>
                  <a:pt x="17525" y="3755"/>
                </a:lnTo>
                <a:lnTo>
                  <a:pt x="17524" y="3744"/>
                </a:lnTo>
                <a:lnTo>
                  <a:pt x="17521" y="3744"/>
                </a:lnTo>
                <a:lnTo>
                  <a:pt x="17520" y="3747"/>
                </a:lnTo>
                <a:lnTo>
                  <a:pt x="17516" y="3750"/>
                </a:lnTo>
                <a:lnTo>
                  <a:pt x="17516" y="3753"/>
                </a:lnTo>
                <a:lnTo>
                  <a:pt x="17512" y="3754"/>
                </a:lnTo>
                <a:lnTo>
                  <a:pt x="17510" y="3755"/>
                </a:lnTo>
                <a:lnTo>
                  <a:pt x="17510" y="3750"/>
                </a:lnTo>
                <a:lnTo>
                  <a:pt x="17512" y="3748"/>
                </a:lnTo>
                <a:lnTo>
                  <a:pt x="17516" y="3745"/>
                </a:lnTo>
                <a:lnTo>
                  <a:pt x="17518" y="3742"/>
                </a:lnTo>
                <a:lnTo>
                  <a:pt x="17516" y="3742"/>
                </a:lnTo>
                <a:lnTo>
                  <a:pt x="17512" y="3743"/>
                </a:lnTo>
                <a:lnTo>
                  <a:pt x="17510" y="3744"/>
                </a:lnTo>
                <a:lnTo>
                  <a:pt x="17510" y="3740"/>
                </a:lnTo>
                <a:lnTo>
                  <a:pt x="17511" y="3737"/>
                </a:lnTo>
                <a:lnTo>
                  <a:pt x="17513" y="3736"/>
                </a:lnTo>
                <a:lnTo>
                  <a:pt x="17518" y="3736"/>
                </a:lnTo>
                <a:lnTo>
                  <a:pt x="17513" y="3732"/>
                </a:lnTo>
                <a:lnTo>
                  <a:pt x="17507" y="3736"/>
                </a:lnTo>
                <a:lnTo>
                  <a:pt x="17498" y="3747"/>
                </a:lnTo>
                <a:lnTo>
                  <a:pt x="17496" y="3746"/>
                </a:lnTo>
                <a:lnTo>
                  <a:pt x="17496" y="3744"/>
                </a:lnTo>
                <a:lnTo>
                  <a:pt x="17496" y="3742"/>
                </a:lnTo>
                <a:lnTo>
                  <a:pt x="17498" y="3740"/>
                </a:lnTo>
                <a:lnTo>
                  <a:pt x="17496" y="3740"/>
                </a:lnTo>
                <a:lnTo>
                  <a:pt x="17495" y="3739"/>
                </a:lnTo>
                <a:lnTo>
                  <a:pt x="17494" y="3739"/>
                </a:lnTo>
                <a:lnTo>
                  <a:pt x="17492" y="3738"/>
                </a:lnTo>
                <a:lnTo>
                  <a:pt x="17497" y="3737"/>
                </a:lnTo>
                <a:lnTo>
                  <a:pt x="17499" y="3735"/>
                </a:lnTo>
                <a:lnTo>
                  <a:pt x="17498" y="3733"/>
                </a:lnTo>
                <a:lnTo>
                  <a:pt x="17492" y="3733"/>
                </a:lnTo>
                <a:lnTo>
                  <a:pt x="17488" y="3734"/>
                </a:lnTo>
                <a:lnTo>
                  <a:pt x="17484" y="3736"/>
                </a:lnTo>
                <a:lnTo>
                  <a:pt x="17483" y="3739"/>
                </a:lnTo>
                <a:lnTo>
                  <a:pt x="17486" y="3743"/>
                </a:lnTo>
                <a:lnTo>
                  <a:pt x="17488" y="3746"/>
                </a:lnTo>
                <a:lnTo>
                  <a:pt x="17487" y="3750"/>
                </a:lnTo>
                <a:lnTo>
                  <a:pt x="17485" y="3753"/>
                </a:lnTo>
                <a:lnTo>
                  <a:pt x="17483" y="3756"/>
                </a:lnTo>
                <a:lnTo>
                  <a:pt x="17479" y="3758"/>
                </a:lnTo>
                <a:lnTo>
                  <a:pt x="17476" y="3759"/>
                </a:lnTo>
                <a:lnTo>
                  <a:pt x="17456" y="3758"/>
                </a:lnTo>
                <a:lnTo>
                  <a:pt x="17454" y="3757"/>
                </a:lnTo>
                <a:lnTo>
                  <a:pt x="17453" y="3753"/>
                </a:lnTo>
                <a:lnTo>
                  <a:pt x="17454" y="3753"/>
                </a:lnTo>
                <a:lnTo>
                  <a:pt x="17455" y="3751"/>
                </a:lnTo>
                <a:lnTo>
                  <a:pt x="17456" y="3750"/>
                </a:lnTo>
                <a:lnTo>
                  <a:pt x="17456" y="3747"/>
                </a:lnTo>
                <a:lnTo>
                  <a:pt x="17455" y="3745"/>
                </a:lnTo>
                <a:lnTo>
                  <a:pt x="17455" y="3744"/>
                </a:lnTo>
                <a:lnTo>
                  <a:pt x="17453" y="3744"/>
                </a:lnTo>
                <a:lnTo>
                  <a:pt x="17449" y="3744"/>
                </a:lnTo>
                <a:lnTo>
                  <a:pt x="17449" y="3742"/>
                </a:lnTo>
                <a:lnTo>
                  <a:pt x="17452" y="3736"/>
                </a:lnTo>
                <a:lnTo>
                  <a:pt x="17453" y="3733"/>
                </a:lnTo>
                <a:lnTo>
                  <a:pt x="17452" y="3731"/>
                </a:lnTo>
                <a:lnTo>
                  <a:pt x="17445" y="3723"/>
                </a:lnTo>
                <a:lnTo>
                  <a:pt x="17443" y="3726"/>
                </a:lnTo>
                <a:lnTo>
                  <a:pt x="17443" y="3727"/>
                </a:lnTo>
                <a:lnTo>
                  <a:pt x="17440" y="3727"/>
                </a:lnTo>
                <a:lnTo>
                  <a:pt x="17443" y="3720"/>
                </a:lnTo>
                <a:lnTo>
                  <a:pt x="17455" y="3703"/>
                </a:lnTo>
                <a:lnTo>
                  <a:pt x="17453" y="3696"/>
                </a:lnTo>
                <a:lnTo>
                  <a:pt x="17445" y="3696"/>
                </a:lnTo>
                <a:lnTo>
                  <a:pt x="17435" y="3714"/>
                </a:lnTo>
                <a:lnTo>
                  <a:pt x="17430" y="3716"/>
                </a:lnTo>
                <a:lnTo>
                  <a:pt x="17427" y="3721"/>
                </a:lnTo>
                <a:lnTo>
                  <a:pt x="17425" y="3731"/>
                </a:lnTo>
                <a:lnTo>
                  <a:pt x="17422" y="3734"/>
                </a:lnTo>
                <a:lnTo>
                  <a:pt x="17418" y="3731"/>
                </a:lnTo>
                <a:lnTo>
                  <a:pt x="17412" y="3734"/>
                </a:lnTo>
                <a:lnTo>
                  <a:pt x="17408" y="3739"/>
                </a:lnTo>
                <a:lnTo>
                  <a:pt x="17411" y="3747"/>
                </a:lnTo>
                <a:lnTo>
                  <a:pt x="17407" y="3744"/>
                </a:lnTo>
                <a:lnTo>
                  <a:pt x="17402" y="3739"/>
                </a:lnTo>
                <a:lnTo>
                  <a:pt x="17400" y="3735"/>
                </a:lnTo>
                <a:lnTo>
                  <a:pt x="17405" y="3733"/>
                </a:lnTo>
                <a:lnTo>
                  <a:pt x="17408" y="3730"/>
                </a:lnTo>
                <a:lnTo>
                  <a:pt x="17407" y="3725"/>
                </a:lnTo>
                <a:lnTo>
                  <a:pt x="17405" y="3718"/>
                </a:lnTo>
                <a:lnTo>
                  <a:pt x="17401" y="3714"/>
                </a:lnTo>
                <a:lnTo>
                  <a:pt x="17401" y="3723"/>
                </a:lnTo>
                <a:lnTo>
                  <a:pt x="17398" y="3729"/>
                </a:lnTo>
                <a:lnTo>
                  <a:pt x="17392" y="3733"/>
                </a:lnTo>
                <a:lnTo>
                  <a:pt x="17383" y="3736"/>
                </a:lnTo>
                <a:lnTo>
                  <a:pt x="17384" y="3734"/>
                </a:lnTo>
                <a:lnTo>
                  <a:pt x="17388" y="3730"/>
                </a:lnTo>
                <a:lnTo>
                  <a:pt x="17391" y="3729"/>
                </a:lnTo>
                <a:lnTo>
                  <a:pt x="17391" y="3727"/>
                </a:lnTo>
                <a:lnTo>
                  <a:pt x="17389" y="3725"/>
                </a:lnTo>
                <a:lnTo>
                  <a:pt x="17391" y="3723"/>
                </a:lnTo>
                <a:lnTo>
                  <a:pt x="17391" y="3722"/>
                </a:lnTo>
                <a:lnTo>
                  <a:pt x="17387" y="3723"/>
                </a:lnTo>
                <a:lnTo>
                  <a:pt x="17378" y="3729"/>
                </a:lnTo>
                <a:lnTo>
                  <a:pt x="17380" y="3723"/>
                </a:lnTo>
                <a:lnTo>
                  <a:pt x="17385" y="3718"/>
                </a:lnTo>
                <a:lnTo>
                  <a:pt x="17388" y="3714"/>
                </a:lnTo>
                <a:lnTo>
                  <a:pt x="17383" y="3709"/>
                </a:lnTo>
                <a:lnTo>
                  <a:pt x="17384" y="3708"/>
                </a:lnTo>
                <a:lnTo>
                  <a:pt x="17385" y="3703"/>
                </a:lnTo>
                <a:lnTo>
                  <a:pt x="17380" y="3706"/>
                </a:lnTo>
                <a:lnTo>
                  <a:pt x="17378" y="3709"/>
                </a:lnTo>
                <a:lnTo>
                  <a:pt x="17375" y="3716"/>
                </a:lnTo>
                <a:lnTo>
                  <a:pt x="17375" y="3713"/>
                </a:lnTo>
                <a:lnTo>
                  <a:pt x="17375" y="3706"/>
                </a:lnTo>
                <a:lnTo>
                  <a:pt x="17377" y="3704"/>
                </a:lnTo>
                <a:lnTo>
                  <a:pt x="17381" y="3701"/>
                </a:lnTo>
                <a:lnTo>
                  <a:pt x="17383" y="3697"/>
                </a:lnTo>
                <a:lnTo>
                  <a:pt x="17379" y="3696"/>
                </a:lnTo>
                <a:lnTo>
                  <a:pt x="17374" y="3699"/>
                </a:lnTo>
                <a:lnTo>
                  <a:pt x="17369" y="3706"/>
                </a:lnTo>
                <a:lnTo>
                  <a:pt x="17366" y="3714"/>
                </a:lnTo>
                <a:lnTo>
                  <a:pt x="17367" y="3718"/>
                </a:lnTo>
                <a:lnTo>
                  <a:pt x="17366" y="3718"/>
                </a:lnTo>
                <a:lnTo>
                  <a:pt x="17365" y="3719"/>
                </a:lnTo>
                <a:lnTo>
                  <a:pt x="17364" y="3719"/>
                </a:lnTo>
                <a:lnTo>
                  <a:pt x="17362" y="3720"/>
                </a:lnTo>
                <a:lnTo>
                  <a:pt x="17364" y="3722"/>
                </a:lnTo>
                <a:lnTo>
                  <a:pt x="17364" y="3724"/>
                </a:lnTo>
                <a:lnTo>
                  <a:pt x="17363" y="3726"/>
                </a:lnTo>
                <a:lnTo>
                  <a:pt x="17359" y="3727"/>
                </a:lnTo>
                <a:lnTo>
                  <a:pt x="17356" y="3724"/>
                </a:lnTo>
                <a:lnTo>
                  <a:pt x="17356" y="3719"/>
                </a:lnTo>
                <a:lnTo>
                  <a:pt x="17354" y="3716"/>
                </a:lnTo>
                <a:lnTo>
                  <a:pt x="17350" y="3715"/>
                </a:lnTo>
                <a:lnTo>
                  <a:pt x="17344" y="3714"/>
                </a:lnTo>
                <a:lnTo>
                  <a:pt x="17340" y="3714"/>
                </a:lnTo>
                <a:lnTo>
                  <a:pt x="17338" y="3711"/>
                </a:lnTo>
                <a:lnTo>
                  <a:pt x="17340" y="3700"/>
                </a:lnTo>
                <a:lnTo>
                  <a:pt x="17354" y="3699"/>
                </a:lnTo>
                <a:lnTo>
                  <a:pt x="17359" y="3697"/>
                </a:lnTo>
                <a:lnTo>
                  <a:pt x="17357" y="3696"/>
                </a:lnTo>
                <a:lnTo>
                  <a:pt x="17354" y="3696"/>
                </a:lnTo>
                <a:lnTo>
                  <a:pt x="17350" y="3696"/>
                </a:lnTo>
                <a:lnTo>
                  <a:pt x="17346" y="3697"/>
                </a:lnTo>
                <a:lnTo>
                  <a:pt x="17348" y="3692"/>
                </a:lnTo>
                <a:lnTo>
                  <a:pt x="17350" y="3689"/>
                </a:lnTo>
                <a:lnTo>
                  <a:pt x="17354" y="3688"/>
                </a:lnTo>
                <a:lnTo>
                  <a:pt x="17349" y="3684"/>
                </a:lnTo>
                <a:lnTo>
                  <a:pt x="17346" y="3683"/>
                </a:lnTo>
                <a:lnTo>
                  <a:pt x="17354" y="3683"/>
                </a:lnTo>
                <a:lnTo>
                  <a:pt x="17354" y="3681"/>
                </a:lnTo>
                <a:lnTo>
                  <a:pt x="17346" y="3679"/>
                </a:lnTo>
                <a:lnTo>
                  <a:pt x="17344" y="3683"/>
                </a:lnTo>
                <a:lnTo>
                  <a:pt x="17343" y="3687"/>
                </a:lnTo>
                <a:lnTo>
                  <a:pt x="17338" y="3688"/>
                </a:lnTo>
                <a:lnTo>
                  <a:pt x="17337" y="3687"/>
                </a:lnTo>
                <a:lnTo>
                  <a:pt x="17337" y="3687"/>
                </a:lnTo>
                <a:lnTo>
                  <a:pt x="17336" y="3686"/>
                </a:lnTo>
                <a:lnTo>
                  <a:pt x="17336" y="3685"/>
                </a:lnTo>
                <a:lnTo>
                  <a:pt x="17333" y="3685"/>
                </a:lnTo>
                <a:lnTo>
                  <a:pt x="17333" y="3690"/>
                </a:lnTo>
                <a:lnTo>
                  <a:pt x="17330" y="3694"/>
                </a:lnTo>
                <a:lnTo>
                  <a:pt x="17327" y="3697"/>
                </a:lnTo>
                <a:lnTo>
                  <a:pt x="17326" y="3699"/>
                </a:lnTo>
                <a:lnTo>
                  <a:pt x="17326" y="3704"/>
                </a:lnTo>
                <a:lnTo>
                  <a:pt x="17328" y="3709"/>
                </a:lnTo>
                <a:lnTo>
                  <a:pt x="17327" y="3713"/>
                </a:lnTo>
                <a:lnTo>
                  <a:pt x="17320" y="3716"/>
                </a:lnTo>
                <a:lnTo>
                  <a:pt x="17323" y="3713"/>
                </a:lnTo>
                <a:lnTo>
                  <a:pt x="17324" y="3710"/>
                </a:lnTo>
                <a:lnTo>
                  <a:pt x="17324" y="3707"/>
                </a:lnTo>
                <a:lnTo>
                  <a:pt x="17320" y="3703"/>
                </a:lnTo>
                <a:lnTo>
                  <a:pt x="17315" y="3710"/>
                </a:lnTo>
                <a:lnTo>
                  <a:pt x="17312" y="3714"/>
                </a:lnTo>
                <a:lnTo>
                  <a:pt x="17307" y="3716"/>
                </a:lnTo>
                <a:lnTo>
                  <a:pt x="17303" y="3712"/>
                </a:lnTo>
                <a:lnTo>
                  <a:pt x="17304" y="3707"/>
                </a:lnTo>
                <a:lnTo>
                  <a:pt x="17307" y="3703"/>
                </a:lnTo>
                <a:lnTo>
                  <a:pt x="17311" y="3701"/>
                </a:lnTo>
                <a:lnTo>
                  <a:pt x="17315" y="3699"/>
                </a:lnTo>
                <a:lnTo>
                  <a:pt x="17313" y="3694"/>
                </a:lnTo>
                <a:lnTo>
                  <a:pt x="17307" y="3686"/>
                </a:lnTo>
                <a:lnTo>
                  <a:pt x="17306" y="3684"/>
                </a:lnTo>
                <a:lnTo>
                  <a:pt x="17305" y="3682"/>
                </a:lnTo>
                <a:lnTo>
                  <a:pt x="17304" y="3680"/>
                </a:lnTo>
                <a:lnTo>
                  <a:pt x="17301" y="3679"/>
                </a:lnTo>
                <a:lnTo>
                  <a:pt x="17298" y="3680"/>
                </a:lnTo>
                <a:lnTo>
                  <a:pt x="17295" y="3682"/>
                </a:lnTo>
                <a:lnTo>
                  <a:pt x="17293" y="3685"/>
                </a:lnTo>
                <a:lnTo>
                  <a:pt x="17292" y="3687"/>
                </a:lnTo>
                <a:lnTo>
                  <a:pt x="17291" y="3699"/>
                </a:lnTo>
                <a:lnTo>
                  <a:pt x="17289" y="3704"/>
                </a:lnTo>
                <a:lnTo>
                  <a:pt x="17284" y="3707"/>
                </a:lnTo>
                <a:lnTo>
                  <a:pt x="17284" y="3703"/>
                </a:lnTo>
                <a:lnTo>
                  <a:pt x="17288" y="3693"/>
                </a:lnTo>
                <a:lnTo>
                  <a:pt x="17286" y="3690"/>
                </a:lnTo>
                <a:lnTo>
                  <a:pt x="17283" y="3690"/>
                </a:lnTo>
                <a:lnTo>
                  <a:pt x="17280" y="3693"/>
                </a:lnTo>
                <a:lnTo>
                  <a:pt x="17276" y="3699"/>
                </a:lnTo>
                <a:lnTo>
                  <a:pt x="17270" y="3701"/>
                </a:lnTo>
                <a:lnTo>
                  <a:pt x="17265" y="3700"/>
                </a:lnTo>
                <a:lnTo>
                  <a:pt x="17260" y="3698"/>
                </a:lnTo>
                <a:lnTo>
                  <a:pt x="17255" y="3697"/>
                </a:lnTo>
                <a:lnTo>
                  <a:pt x="17252" y="3699"/>
                </a:lnTo>
                <a:lnTo>
                  <a:pt x="17240" y="3709"/>
                </a:lnTo>
                <a:lnTo>
                  <a:pt x="17259" y="3679"/>
                </a:lnTo>
                <a:lnTo>
                  <a:pt x="17255" y="3675"/>
                </a:lnTo>
                <a:lnTo>
                  <a:pt x="17257" y="3674"/>
                </a:lnTo>
                <a:lnTo>
                  <a:pt x="17259" y="3671"/>
                </a:lnTo>
                <a:lnTo>
                  <a:pt x="17260" y="3670"/>
                </a:lnTo>
                <a:lnTo>
                  <a:pt x="17259" y="3669"/>
                </a:lnTo>
                <a:lnTo>
                  <a:pt x="17259" y="3668"/>
                </a:lnTo>
                <a:lnTo>
                  <a:pt x="17258" y="3667"/>
                </a:lnTo>
                <a:lnTo>
                  <a:pt x="17258" y="3666"/>
                </a:lnTo>
                <a:lnTo>
                  <a:pt x="17263" y="3664"/>
                </a:lnTo>
                <a:lnTo>
                  <a:pt x="17264" y="3662"/>
                </a:lnTo>
                <a:lnTo>
                  <a:pt x="17261" y="3661"/>
                </a:lnTo>
                <a:lnTo>
                  <a:pt x="17255" y="3662"/>
                </a:lnTo>
                <a:lnTo>
                  <a:pt x="17257" y="3659"/>
                </a:lnTo>
                <a:lnTo>
                  <a:pt x="17262" y="3653"/>
                </a:lnTo>
                <a:lnTo>
                  <a:pt x="17267" y="3648"/>
                </a:lnTo>
                <a:lnTo>
                  <a:pt x="17271" y="3648"/>
                </a:lnTo>
                <a:lnTo>
                  <a:pt x="17273" y="3648"/>
                </a:lnTo>
                <a:lnTo>
                  <a:pt x="17274" y="3638"/>
                </a:lnTo>
                <a:lnTo>
                  <a:pt x="17263" y="3634"/>
                </a:lnTo>
                <a:lnTo>
                  <a:pt x="17250" y="3637"/>
                </a:lnTo>
                <a:lnTo>
                  <a:pt x="17245" y="3646"/>
                </a:lnTo>
                <a:lnTo>
                  <a:pt x="17247" y="3646"/>
                </a:lnTo>
                <a:lnTo>
                  <a:pt x="17249" y="3644"/>
                </a:lnTo>
                <a:lnTo>
                  <a:pt x="17255" y="3642"/>
                </a:lnTo>
                <a:lnTo>
                  <a:pt x="17257" y="3644"/>
                </a:lnTo>
                <a:lnTo>
                  <a:pt x="17258" y="3646"/>
                </a:lnTo>
                <a:lnTo>
                  <a:pt x="17254" y="3646"/>
                </a:lnTo>
                <a:lnTo>
                  <a:pt x="17253" y="3647"/>
                </a:lnTo>
                <a:lnTo>
                  <a:pt x="17252" y="3648"/>
                </a:lnTo>
                <a:lnTo>
                  <a:pt x="17253" y="3651"/>
                </a:lnTo>
                <a:lnTo>
                  <a:pt x="17247" y="3648"/>
                </a:lnTo>
                <a:lnTo>
                  <a:pt x="17246" y="3651"/>
                </a:lnTo>
                <a:lnTo>
                  <a:pt x="17243" y="3653"/>
                </a:lnTo>
                <a:lnTo>
                  <a:pt x="17237" y="3659"/>
                </a:lnTo>
                <a:lnTo>
                  <a:pt x="17239" y="3661"/>
                </a:lnTo>
                <a:lnTo>
                  <a:pt x="17240" y="3662"/>
                </a:lnTo>
                <a:lnTo>
                  <a:pt x="17239" y="3664"/>
                </a:lnTo>
                <a:lnTo>
                  <a:pt x="17232" y="3665"/>
                </a:lnTo>
                <a:lnTo>
                  <a:pt x="17232" y="3667"/>
                </a:lnTo>
                <a:lnTo>
                  <a:pt x="17233" y="3669"/>
                </a:lnTo>
                <a:lnTo>
                  <a:pt x="17234" y="3670"/>
                </a:lnTo>
                <a:lnTo>
                  <a:pt x="17236" y="3674"/>
                </a:lnTo>
                <a:lnTo>
                  <a:pt x="17243" y="3680"/>
                </a:lnTo>
                <a:lnTo>
                  <a:pt x="17245" y="3685"/>
                </a:lnTo>
                <a:lnTo>
                  <a:pt x="17242" y="3680"/>
                </a:lnTo>
                <a:lnTo>
                  <a:pt x="17233" y="3672"/>
                </a:lnTo>
                <a:lnTo>
                  <a:pt x="17229" y="3668"/>
                </a:lnTo>
                <a:lnTo>
                  <a:pt x="17227" y="3668"/>
                </a:lnTo>
                <a:lnTo>
                  <a:pt x="17226" y="3675"/>
                </a:lnTo>
                <a:lnTo>
                  <a:pt x="17225" y="3681"/>
                </a:lnTo>
                <a:lnTo>
                  <a:pt x="17222" y="3685"/>
                </a:lnTo>
                <a:lnTo>
                  <a:pt x="17216" y="3688"/>
                </a:lnTo>
                <a:lnTo>
                  <a:pt x="17216" y="3686"/>
                </a:lnTo>
                <a:lnTo>
                  <a:pt x="17218" y="3681"/>
                </a:lnTo>
                <a:lnTo>
                  <a:pt x="17219" y="3679"/>
                </a:lnTo>
                <a:lnTo>
                  <a:pt x="17219" y="3669"/>
                </a:lnTo>
                <a:lnTo>
                  <a:pt x="17217" y="3665"/>
                </a:lnTo>
                <a:lnTo>
                  <a:pt x="17212" y="3665"/>
                </a:lnTo>
                <a:lnTo>
                  <a:pt x="17208" y="3668"/>
                </a:lnTo>
                <a:lnTo>
                  <a:pt x="17206" y="3673"/>
                </a:lnTo>
                <a:lnTo>
                  <a:pt x="17205" y="3678"/>
                </a:lnTo>
                <a:lnTo>
                  <a:pt x="17204" y="3680"/>
                </a:lnTo>
                <a:lnTo>
                  <a:pt x="17202" y="3677"/>
                </a:lnTo>
                <a:lnTo>
                  <a:pt x="17200" y="3672"/>
                </a:lnTo>
                <a:lnTo>
                  <a:pt x="17200" y="3666"/>
                </a:lnTo>
                <a:lnTo>
                  <a:pt x="17201" y="3662"/>
                </a:lnTo>
                <a:lnTo>
                  <a:pt x="17203" y="3658"/>
                </a:lnTo>
                <a:lnTo>
                  <a:pt x="17206" y="3655"/>
                </a:lnTo>
                <a:lnTo>
                  <a:pt x="17197" y="3658"/>
                </a:lnTo>
                <a:lnTo>
                  <a:pt x="17193" y="3662"/>
                </a:lnTo>
                <a:lnTo>
                  <a:pt x="17190" y="3667"/>
                </a:lnTo>
                <a:lnTo>
                  <a:pt x="17185" y="3670"/>
                </a:lnTo>
                <a:lnTo>
                  <a:pt x="17182" y="3669"/>
                </a:lnTo>
                <a:lnTo>
                  <a:pt x="17178" y="3667"/>
                </a:lnTo>
                <a:lnTo>
                  <a:pt x="17174" y="3666"/>
                </a:lnTo>
                <a:lnTo>
                  <a:pt x="17172" y="3667"/>
                </a:lnTo>
                <a:lnTo>
                  <a:pt x="17170" y="3669"/>
                </a:lnTo>
                <a:lnTo>
                  <a:pt x="17167" y="3671"/>
                </a:lnTo>
                <a:lnTo>
                  <a:pt x="17163" y="3672"/>
                </a:lnTo>
                <a:lnTo>
                  <a:pt x="17159" y="3672"/>
                </a:lnTo>
                <a:lnTo>
                  <a:pt x="17163" y="3668"/>
                </a:lnTo>
                <a:lnTo>
                  <a:pt x="17162" y="3666"/>
                </a:lnTo>
                <a:lnTo>
                  <a:pt x="17157" y="3665"/>
                </a:lnTo>
                <a:lnTo>
                  <a:pt x="17151" y="3668"/>
                </a:lnTo>
                <a:lnTo>
                  <a:pt x="17147" y="3667"/>
                </a:lnTo>
                <a:lnTo>
                  <a:pt x="17144" y="3667"/>
                </a:lnTo>
                <a:lnTo>
                  <a:pt x="17141" y="3668"/>
                </a:lnTo>
                <a:lnTo>
                  <a:pt x="17138" y="3668"/>
                </a:lnTo>
                <a:lnTo>
                  <a:pt x="17135" y="3667"/>
                </a:lnTo>
                <a:lnTo>
                  <a:pt x="17134" y="3665"/>
                </a:lnTo>
                <a:lnTo>
                  <a:pt x="17133" y="3664"/>
                </a:lnTo>
                <a:lnTo>
                  <a:pt x="17131" y="3661"/>
                </a:lnTo>
                <a:lnTo>
                  <a:pt x="17126" y="3659"/>
                </a:lnTo>
                <a:lnTo>
                  <a:pt x="17123" y="3661"/>
                </a:lnTo>
                <a:lnTo>
                  <a:pt x="17120" y="3664"/>
                </a:lnTo>
                <a:lnTo>
                  <a:pt x="17117" y="3662"/>
                </a:lnTo>
                <a:lnTo>
                  <a:pt x="17114" y="3662"/>
                </a:lnTo>
                <a:lnTo>
                  <a:pt x="17113" y="3665"/>
                </a:lnTo>
                <a:lnTo>
                  <a:pt x="17108" y="3668"/>
                </a:lnTo>
                <a:lnTo>
                  <a:pt x="17107" y="3670"/>
                </a:lnTo>
                <a:lnTo>
                  <a:pt x="17109" y="3663"/>
                </a:lnTo>
                <a:lnTo>
                  <a:pt x="17120" y="3652"/>
                </a:lnTo>
                <a:lnTo>
                  <a:pt x="17120" y="3644"/>
                </a:lnTo>
                <a:lnTo>
                  <a:pt x="17101" y="3657"/>
                </a:lnTo>
                <a:lnTo>
                  <a:pt x="17101" y="3654"/>
                </a:lnTo>
                <a:lnTo>
                  <a:pt x="17099" y="3653"/>
                </a:lnTo>
                <a:lnTo>
                  <a:pt x="17097" y="3654"/>
                </a:lnTo>
                <a:lnTo>
                  <a:pt x="17093" y="3653"/>
                </a:lnTo>
                <a:lnTo>
                  <a:pt x="17082" y="3650"/>
                </a:lnTo>
                <a:lnTo>
                  <a:pt x="17080" y="3649"/>
                </a:lnTo>
                <a:lnTo>
                  <a:pt x="17073" y="3651"/>
                </a:lnTo>
                <a:lnTo>
                  <a:pt x="17065" y="3655"/>
                </a:lnTo>
                <a:lnTo>
                  <a:pt x="17059" y="3660"/>
                </a:lnTo>
                <a:lnTo>
                  <a:pt x="17054" y="3664"/>
                </a:lnTo>
                <a:lnTo>
                  <a:pt x="17055" y="3659"/>
                </a:lnTo>
                <a:lnTo>
                  <a:pt x="17059" y="3655"/>
                </a:lnTo>
                <a:lnTo>
                  <a:pt x="17064" y="3652"/>
                </a:lnTo>
                <a:lnTo>
                  <a:pt x="17080" y="3645"/>
                </a:lnTo>
                <a:lnTo>
                  <a:pt x="17083" y="3642"/>
                </a:lnTo>
                <a:lnTo>
                  <a:pt x="17086" y="3638"/>
                </a:lnTo>
                <a:lnTo>
                  <a:pt x="17088" y="3638"/>
                </a:lnTo>
                <a:lnTo>
                  <a:pt x="17090" y="3643"/>
                </a:lnTo>
                <a:lnTo>
                  <a:pt x="17094" y="3645"/>
                </a:lnTo>
                <a:lnTo>
                  <a:pt x="17099" y="3644"/>
                </a:lnTo>
                <a:lnTo>
                  <a:pt x="17104" y="3642"/>
                </a:lnTo>
                <a:lnTo>
                  <a:pt x="17107" y="3639"/>
                </a:lnTo>
                <a:lnTo>
                  <a:pt x="17108" y="3635"/>
                </a:lnTo>
                <a:lnTo>
                  <a:pt x="17107" y="3633"/>
                </a:lnTo>
                <a:lnTo>
                  <a:pt x="17104" y="3635"/>
                </a:lnTo>
                <a:lnTo>
                  <a:pt x="17101" y="3635"/>
                </a:lnTo>
                <a:lnTo>
                  <a:pt x="17103" y="3632"/>
                </a:lnTo>
                <a:lnTo>
                  <a:pt x="17112" y="3623"/>
                </a:lnTo>
                <a:lnTo>
                  <a:pt x="17102" y="3614"/>
                </a:lnTo>
                <a:lnTo>
                  <a:pt x="17096" y="3611"/>
                </a:lnTo>
                <a:lnTo>
                  <a:pt x="17093" y="3613"/>
                </a:lnTo>
                <a:lnTo>
                  <a:pt x="17095" y="3616"/>
                </a:lnTo>
                <a:lnTo>
                  <a:pt x="17098" y="3620"/>
                </a:lnTo>
                <a:lnTo>
                  <a:pt x="17099" y="3622"/>
                </a:lnTo>
                <a:lnTo>
                  <a:pt x="17095" y="3623"/>
                </a:lnTo>
                <a:lnTo>
                  <a:pt x="17090" y="3623"/>
                </a:lnTo>
                <a:lnTo>
                  <a:pt x="17088" y="3620"/>
                </a:lnTo>
                <a:lnTo>
                  <a:pt x="17088" y="3617"/>
                </a:lnTo>
                <a:lnTo>
                  <a:pt x="17086" y="3614"/>
                </a:lnTo>
                <a:lnTo>
                  <a:pt x="17078" y="3612"/>
                </a:lnTo>
                <a:lnTo>
                  <a:pt x="17074" y="3617"/>
                </a:lnTo>
                <a:lnTo>
                  <a:pt x="17074" y="3624"/>
                </a:lnTo>
                <a:lnTo>
                  <a:pt x="17074" y="3627"/>
                </a:lnTo>
                <a:lnTo>
                  <a:pt x="17070" y="3630"/>
                </a:lnTo>
                <a:lnTo>
                  <a:pt x="17061" y="3641"/>
                </a:lnTo>
                <a:lnTo>
                  <a:pt x="17054" y="3644"/>
                </a:lnTo>
                <a:lnTo>
                  <a:pt x="17066" y="3631"/>
                </a:lnTo>
                <a:lnTo>
                  <a:pt x="17068" y="3626"/>
                </a:lnTo>
                <a:lnTo>
                  <a:pt x="17066" y="3623"/>
                </a:lnTo>
                <a:lnTo>
                  <a:pt x="17056" y="3613"/>
                </a:lnTo>
                <a:lnTo>
                  <a:pt x="17052" y="3611"/>
                </a:lnTo>
                <a:lnTo>
                  <a:pt x="17052" y="3619"/>
                </a:lnTo>
                <a:lnTo>
                  <a:pt x="17051" y="3622"/>
                </a:lnTo>
                <a:lnTo>
                  <a:pt x="17047" y="3623"/>
                </a:lnTo>
                <a:lnTo>
                  <a:pt x="17047" y="3618"/>
                </a:lnTo>
                <a:lnTo>
                  <a:pt x="17044" y="3618"/>
                </a:lnTo>
                <a:lnTo>
                  <a:pt x="17040" y="3622"/>
                </a:lnTo>
                <a:lnTo>
                  <a:pt x="17041" y="3625"/>
                </a:lnTo>
                <a:lnTo>
                  <a:pt x="17043" y="3628"/>
                </a:lnTo>
                <a:lnTo>
                  <a:pt x="17042" y="3633"/>
                </a:lnTo>
                <a:lnTo>
                  <a:pt x="17041" y="3631"/>
                </a:lnTo>
                <a:lnTo>
                  <a:pt x="17037" y="3625"/>
                </a:lnTo>
                <a:lnTo>
                  <a:pt x="17035" y="3623"/>
                </a:lnTo>
                <a:lnTo>
                  <a:pt x="17036" y="3622"/>
                </a:lnTo>
                <a:lnTo>
                  <a:pt x="17036" y="3622"/>
                </a:lnTo>
                <a:lnTo>
                  <a:pt x="17039" y="3607"/>
                </a:lnTo>
                <a:lnTo>
                  <a:pt x="17037" y="3607"/>
                </a:lnTo>
                <a:lnTo>
                  <a:pt x="17036" y="3610"/>
                </a:lnTo>
                <a:lnTo>
                  <a:pt x="17034" y="3612"/>
                </a:lnTo>
                <a:lnTo>
                  <a:pt x="17030" y="3613"/>
                </a:lnTo>
                <a:lnTo>
                  <a:pt x="17026" y="3614"/>
                </a:lnTo>
                <a:lnTo>
                  <a:pt x="17028" y="3612"/>
                </a:lnTo>
                <a:lnTo>
                  <a:pt x="17028" y="3609"/>
                </a:lnTo>
                <a:lnTo>
                  <a:pt x="17027" y="3607"/>
                </a:lnTo>
                <a:lnTo>
                  <a:pt x="17023" y="3607"/>
                </a:lnTo>
                <a:lnTo>
                  <a:pt x="17023" y="3605"/>
                </a:lnTo>
                <a:lnTo>
                  <a:pt x="17027" y="3604"/>
                </a:lnTo>
                <a:lnTo>
                  <a:pt x="17030" y="3603"/>
                </a:lnTo>
                <a:lnTo>
                  <a:pt x="17031" y="3601"/>
                </a:lnTo>
                <a:lnTo>
                  <a:pt x="17028" y="3600"/>
                </a:lnTo>
                <a:lnTo>
                  <a:pt x="17028" y="3598"/>
                </a:lnTo>
                <a:lnTo>
                  <a:pt x="17031" y="3597"/>
                </a:lnTo>
                <a:lnTo>
                  <a:pt x="17037" y="3596"/>
                </a:lnTo>
                <a:lnTo>
                  <a:pt x="17033" y="3593"/>
                </a:lnTo>
                <a:lnTo>
                  <a:pt x="17031" y="3591"/>
                </a:lnTo>
                <a:lnTo>
                  <a:pt x="17032" y="3589"/>
                </a:lnTo>
                <a:lnTo>
                  <a:pt x="17037" y="3588"/>
                </a:lnTo>
                <a:lnTo>
                  <a:pt x="17035" y="3585"/>
                </a:lnTo>
                <a:lnTo>
                  <a:pt x="17032" y="3583"/>
                </a:lnTo>
                <a:lnTo>
                  <a:pt x="17028" y="3582"/>
                </a:lnTo>
                <a:lnTo>
                  <a:pt x="17023" y="3581"/>
                </a:lnTo>
                <a:lnTo>
                  <a:pt x="17028" y="3583"/>
                </a:lnTo>
                <a:lnTo>
                  <a:pt x="17028" y="3585"/>
                </a:lnTo>
                <a:lnTo>
                  <a:pt x="17023" y="3586"/>
                </a:lnTo>
                <a:lnTo>
                  <a:pt x="17013" y="3596"/>
                </a:lnTo>
                <a:lnTo>
                  <a:pt x="17008" y="3600"/>
                </a:lnTo>
                <a:lnTo>
                  <a:pt x="17011" y="3600"/>
                </a:lnTo>
                <a:lnTo>
                  <a:pt x="17014" y="3601"/>
                </a:lnTo>
                <a:lnTo>
                  <a:pt x="17016" y="3603"/>
                </a:lnTo>
                <a:lnTo>
                  <a:pt x="17018" y="3605"/>
                </a:lnTo>
                <a:lnTo>
                  <a:pt x="17015" y="3606"/>
                </a:lnTo>
                <a:lnTo>
                  <a:pt x="17013" y="3606"/>
                </a:lnTo>
                <a:lnTo>
                  <a:pt x="17012" y="3607"/>
                </a:lnTo>
                <a:lnTo>
                  <a:pt x="17010" y="3609"/>
                </a:lnTo>
                <a:lnTo>
                  <a:pt x="17008" y="3609"/>
                </a:lnTo>
                <a:lnTo>
                  <a:pt x="17007" y="3606"/>
                </a:lnTo>
                <a:lnTo>
                  <a:pt x="17006" y="3604"/>
                </a:lnTo>
                <a:lnTo>
                  <a:pt x="17003" y="3603"/>
                </a:lnTo>
                <a:lnTo>
                  <a:pt x="17000" y="3601"/>
                </a:lnTo>
                <a:lnTo>
                  <a:pt x="17000" y="3615"/>
                </a:lnTo>
                <a:lnTo>
                  <a:pt x="17000" y="3618"/>
                </a:lnTo>
                <a:lnTo>
                  <a:pt x="16997" y="3616"/>
                </a:lnTo>
                <a:lnTo>
                  <a:pt x="16997" y="3621"/>
                </a:lnTo>
                <a:lnTo>
                  <a:pt x="16993" y="3622"/>
                </a:lnTo>
                <a:lnTo>
                  <a:pt x="16984" y="3620"/>
                </a:lnTo>
                <a:lnTo>
                  <a:pt x="16978" y="3622"/>
                </a:lnTo>
                <a:lnTo>
                  <a:pt x="16978" y="3625"/>
                </a:lnTo>
                <a:lnTo>
                  <a:pt x="16979" y="3628"/>
                </a:lnTo>
                <a:lnTo>
                  <a:pt x="16979" y="3633"/>
                </a:lnTo>
                <a:lnTo>
                  <a:pt x="16972" y="3631"/>
                </a:lnTo>
                <a:lnTo>
                  <a:pt x="16971" y="3627"/>
                </a:lnTo>
                <a:lnTo>
                  <a:pt x="16973" y="3623"/>
                </a:lnTo>
                <a:lnTo>
                  <a:pt x="16976" y="3620"/>
                </a:lnTo>
                <a:lnTo>
                  <a:pt x="16981" y="3618"/>
                </a:lnTo>
                <a:lnTo>
                  <a:pt x="16986" y="3617"/>
                </a:lnTo>
                <a:lnTo>
                  <a:pt x="16989" y="3615"/>
                </a:lnTo>
                <a:lnTo>
                  <a:pt x="16987" y="3611"/>
                </a:lnTo>
                <a:lnTo>
                  <a:pt x="16985" y="3611"/>
                </a:lnTo>
                <a:lnTo>
                  <a:pt x="16985" y="3612"/>
                </a:lnTo>
                <a:lnTo>
                  <a:pt x="16982" y="3612"/>
                </a:lnTo>
                <a:lnTo>
                  <a:pt x="16983" y="3611"/>
                </a:lnTo>
                <a:lnTo>
                  <a:pt x="16985" y="3607"/>
                </a:lnTo>
                <a:lnTo>
                  <a:pt x="16987" y="3605"/>
                </a:lnTo>
                <a:lnTo>
                  <a:pt x="16979" y="3605"/>
                </a:lnTo>
                <a:lnTo>
                  <a:pt x="16981" y="3603"/>
                </a:lnTo>
                <a:lnTo>
                  <a:pt x="16981" y="3601"/>
                </a:lnTo>
                <a:lnTo>
                  <a:pt x="16980" y="3599"/>
                </a:lnTo>
                <a:lnTo>
                  <a:pt x="16976" y="3598"/>
                </a:lnTo>
                <a:lnTo>
                  <a:pt x="16974" y="3601"/>
                </a:lnTo>
                <a:lnTo>
                  <a:pt x="16971" y="3601"/>
                </a:lnTo>
                <a:lnTo>
                  <a:pt x="16976" y="3588"/>
                </a:lnTo>
                <a:lnTo>
                  <a:pt x="16976" y="3581"/>
                </a:lnTo>
                <a:lnTo>
                  <a:pt x="16971" y="3577"/>
                </a:lnTo>
                <a:lnTo>
                  <a:pt x="16968" y="3587"/>
                </a:lnTo>
                <a:lnTo>
                  <a:pt x="16965" y="3592"/>
                </a:lnTo>
                <a:lnTo>
                  <a:pt x="16962" y="3594"/>
                </a:lnTo>
                <a:lnTo>
                  <a:pt x="16956" y="3594"/>
                </a:lnTo>
                <a:lnTo>
                  <a:pt x="16954" y="3595"/>
                </a:lnTo>
                <a:lnTo>
                  <a:pt x="16953" y="3597"/>
                </a:lnTo>
                <a:lnTo>
                  <a:pt x="16953" y="3603"/>
                </a:lnTo>
                <a:lnTo>
                  <a:pt x="16949" y="3602"/>
                </a:lnTo>
                <a:lnTo>
                  <a:pt x="16948" y="3601"/>
                </a:lnTo>
                <a:lnTo>
                  <a:pt x="16946" y="3603"/>
                </a:lnTo>
                <a:lnTo>
                  <a:pt x="16943" y="3606"/>
                </a:lnTo>
                <a:lnTo>
                  <a:pt x="16941" y="3608"/>
                </a:lnTo>
                <a:lnTo>
                  <a:pt x="16940" y="3611"/>
                </a:lnTo>
                <a:lnTo>
                  <a:pt x="16939" y="3621"/>
                </a:lnTo>
                <a:lnTo>
                  <a:pt x="16937" y="3623"/>
                </a:lnTo>
                <a:lnTo>
                  <a:pt x="16935" y="3620"/>
                </a:lnTo>
                <a:lnTo>
                  <a:pt x="16930" y="3615"/>
                </a:lnTo>
                <a:lnTo>
                  <a:pt x="16929" y="3612"/>
                </a:lnTo>
                <a:lnTo>
                  <a:pt x="16931" y="3609"/>
                </a:lnTo>
                <a:lnTo>
                  <a:pt x="16939" y="3606"/>
                </a:lnTo>
                <a:lnTo>
                  <a:pt x="16943" y="3603"/>
                </a:lnTo>
                <a:lnTo>
                  <a:pt x="16936" y="3603"/>
                </a:lnTo>
                <a:lnTo>
                  <a:pt x="16935" y="3599"/>
                </a:lnTo>
                <a:lnTo>
                  <a:pt x="16934" y="3595"/>
                </a:lnTo>
                <a:lnTo>
                  <a:pt x="16932" y="3590"/>
                </a:lnTo>
                <a:lnTo>
                  <a:pt x="16929" y="3594"/>
                </a:lnTo>
                <a:lnTo>
                  <a:pt x="16927" y="3592"/>
                </a:lnTo>
                <a:lnTo>
                  <a:pt x="16929" y="3588"/>
                </a:lnTo>
                <a:lnTo>
                  <a:pt x="16929" y="3581"/>
                </a:lnTo>
                <a:lnTo>
                  <a:pt x="16932" y="3579"/>
                </a:lnTo>
                <a:lnTo>
                  <a:pt x="16932" y="3578"/>
                </a:lnTo>
                <a:lnTo>
                  <a:pt x="16931" y="3578"/>
                </a:lnTo>
                <a:lnTo>
                  <a:pt x="16930" y="3578"/>
                </a:lnTo>
                <a:lnTo>
                  <a:pt x="16929" y="3577"/>
                </a:lnTo>
                <a:lnTo>
                  <a:pt x="16931" y="3575"/>
                </a:lnTo>
                <a:lnTo>
                  <a:pt x="16931" y="3572"/>
                </a:lnTo>
                <a:lnTo>
                  <a:pt x="16930" y="3569"/>
                </a:lnTo>
                <a:lnTo>
                  <a:pt x="16926" y="3568"/>
                </a:lnTo>
                <a:lnTo>
                  <a:pt x="16922" y="3569"/>
                </a:lnTo>
                <a:lnTo>
                  <a:pt x="16920" y="3572"/>
                </a:lnTo>
                <a:lnTo>
                  <a:pt x="16919" y="3577"/>
                </a:lnTo>
                <a:lnTo>
                  <a:pt x="16917" y="3579"/>
                </a:lnTo>
                <a:lnTo>
                  <a:pt x="16914" y="3582"/>
                </a:lnTo>
                <a:lnTo>
                  <a:pt x="16914" y="3584"/>
                </a:lnTo>
                <a:lnTo>
                  <a:pt x="16914" y="3587"/>
                </a:lnTo>
                <a:lnTo>
                  <a:pt x="16915" y="3588"/>
                </a:lnTo>
                <a:lnTo>
                  <a:pt x="16915" y="3590"/>
                </a:lnTo>
                <a:lnTo>
                  <a:pt x="16914" y="3592"/>
                </a:lnTo>
                <a:lnTo>
                  <a:pt x="16913" y="3591"/>
                </a:lnTo>
                <a:lnTo>
                  <a:pt x="16912" y="3589"/>
                </a:lnTo>
                <a:lnTo>
                  <a:pt x="16911" y="3587"/>
                </a:lnTo>
                <a:lnTo>
                  <a:pt x="16906" y="3590"/>
                </a:lnTo>
                <a:lnTo>
                  <a:pt x="16907" y="3594"/>
                </a:lnTo>
                <a:lnTo>
                  <a:pt x="16908" y="3600"/>
                </a:lnTo>
                <a:lnTo>
                  <a:pt x="16906" y="3605"/>
                </a:lnTo>
                <a:lnTo>
                  <a:pt x="16905" y="3602"/>
                </a:lnTo>
                <a:lnTo>
                  <a:pt x="16903" y="3598"/>
                </a:lnTo>
                <a:lnTo>
                  <a:pt x="16900" y="3596"/>
                </a:lnTo>
                <a:lnTo>
                  <a:pt x="16896" y="3594"/>
                </a:lnTo>
                <a:lnTo>
                  <a:pt x="16893" y="3596"/>
                </a:lnTo>
                <a:lnTo>
                  <a:pt x="16890" y="3597"/>
                </a:lnTo>
                <a:lnTo>
                  <a:pt x="16887" y="3597"/>
                </a:lnTo>
                <a:lnTo>
                  <a:pt x="16885" y="3595"/>
                </a:lnTo>
                <a:lnTo>
                  <a:pt x="16887" y="3594"/>
                </a:lnTo>
                <a:lnTo>
                  <a:pt x="16893" y="3591"/>
                </a:lnTo>
                <a:lnTo>
                  <a:pt x="16896" y="3590"/>
                </a:lnTo>
                <a:lnTo>
                  <a:pt x="16899" y="3586"/>
                </a:lnTo>
                <a:lnTo>
                  <a:pt x="16901" y="3582"/>
                </a:lnTo>
                <a:lnTo>
                  <a:pt x="16900" y="3578"/>
                </a:lnTo>
                <a:lnTo>
                  <a:pt x="16898" y="3573"/>
                </a:lnTo>
                <a:lnTo>
                  <a:pt x="16896" y="3575"/>
                </a:lnTo>
                <a:lnTo>
                  <a:pt x="16894" y="3576"/>
                </a:lnTo>
                <a:lnTo>
                  <a:pt x="16893" y="3578"/>
                </a:lnTo>
                <a:lnTo>
                  <a:pt x="16893" y="3581"/>
                </a:lnTo>
                <a:lnTo>
                  <a:pt x="16886" y="3579"/>
                </a:lnTo>
                <a:lnTo>
                  <a:pt x="16880" y="3578"/>
                </a:lnTo>
                <a:lnTo>
                  <a:pt x="16875" y="3579"/>
                </a:lnTo>
                <a:lnTo>
                  <a:pt x="16872" y="3583"/>
                </a:lnTo>
                <a:lnTo>
                  <a:pt x="16870" y="3583"/>
                </a:lnTo>
                <a:lnTo>
                  <a:pt x="16865" y="3579"/>
                </a:lnTo>
                <a:lnTo>
                  <a:pt x="16865" y="3577"/>
                </a:lnTo>
                <a:lnTo>
                  <a:pt x="16868" y="3576"/>
                </a:lnTo>
                <a:lnTo>
                  <a:pt x="16871" y="3575"/>
                </a:lnTo>
                <a:lnTo>
                  <a:pt x="16873" y="3573"/>
                </a:lnTo>
                <a:lnTo>
                  <a:pt x="16875" y="3570"/>
                </a:lnTo>
                <a:lnTo>
                  <a:pt x="16877" y="3570"/>
                </a:lnTo>
                <a:lnTo>
                  <a:pt x="16880" y="3573"/>
                </a:lnTo>
                <a:lnTo>
                  <a:pt x="16883" y="3572"/>
                </a:lnTo>
                <a:lnTo>
                  <a:pt x="16885" y="3569"/>
                </a:lnTo>
                <a:lnTo>
                  <a:pt x="16884" y="3565"/>
                </a:lnTo>
                <a:lnTo>
                  <a:pt x="16867" y="3557"/>
                </a:lnTo>
                <a:lnTo>
                  <a:pt x="16869" y="3561"/>
                </a:lnTo>
                <a:lnTo>
                  <a:pt x="16870" y="3565"/>
                </a:lnTo>
                <a:lnTo>
                  <a:pt x="16868" y="3569"/>
                </a:lnTo>
                <a:lnTo>
                  <a:pt x="16862" y="3572"/>
                </a:lnTo>
                <a:lnTo>
                  <a:pt x="16864" y="3568"/>
                </a:lnTo>
                <a:lnTo>
                  <a:pt x="16864" y="3564"/>
                </a:lnTo>
                <a:lnTo>
                  <a:pt x="16861" y="3562"/>
                </a:lnTo>
                <a:lnTo>
                  <a:pt x="16857" y="3564"/>
                </a:lnTo>
                <a:lnTo>
                  <a:pt x="16854" y="3564"/>
                </a:lnTo>
                <a:lnTo>
                  <a:pt x="16853" y="3560"/>
                </a:lnTo>
                <a:lnTo>
                  <a:pt x="16854" y="3555"/>
                </a:lnTo>
                <a:lnTo>
                  <a:pt x="16853" y="3551"/>
                </a:lnTo>
                <a:lnTo>
                  <a:pt x="16847" y="3549"/>
                </a:lnTo>
                <a:lnTo>
                  <a:pt x="16843" y="3551"/>
                </a:lnTo>
                <a:lnTo>
                  <a:pt x="16839" y="3553"/>
                </a:lnTo>
                <a:lnTo>
                  <a:pt x="16834" y="3555"/>
                </a:lnTo>
                <a:lnTo>
                  <a:pt x="16828" y="3553"/>
                </a:lnTo>
                <a:lnTo>
                  <a:pt x="16830" y="3557"/>
                </a:lnTo>
                <a:lnTo>
                  <a:pt x="16833" y="3559"/>
                </a:lnTo>
                <a:lnTo>
                  <a:pt x="16835" y="3562"/>
                </a:lnTo>
                <a:lnTo>
                  <a:pt x="16836" y="3566"/>
                </a:lnTo>
                <a:lnTo>
                  <a:pt x="16828" y="3561"/>
                </a:lnTo>
                <a:lnTo>
                  <a:pt x="16823" y="3560"/>
                </a:lnTo>
                <a:lnTo>
                  <a:pt x="16817" y="3561"/>
                </a:lnTo>
                <a:lnTo>
                  <a:pt x="16814" y="3564"/>
                </a:lnTo>
                <a:lnTo>
                  <a:pt x="16815" y="3567"/>
                </a:lnTo>
                <a:lnTo>
                  <a:pt x="16817" y="3570"/>
                </a:lnTo>
                <a:lnTo>
                  <a:pt x="16820" y="3572"/>
                </a:lnTo>
                <a:lnTo>
                  <a:pt x="16820" y="3573"/>
                </a:lnTo>
                <a:lnTo>
                  <a:pt x="16815" y="3573"/>
                </a:lnTo>
                <a:lnTo>
                  <a:pt x="16812" y="3571"/>
                </a:lnTo>
                <a:lnTo>
                  <a:pt x="16811" y="3568"/>
                </a:lnTo>
                <a:lnTo>
                  <a:pt x="16810" y="3564"/>
                </a:lnTo>
                <a:lnTo>
                  <a:pt x="16806" y="3566"/>
                </a:lnTo>
                <a:lnTo>
                  <a:pt x="16804" y="3568"/>
                </a:lnTo>
                <a:lnTo>
                  <a:pt x="16804" y="3570"/>
                </a:lnTo>
                <a:lnTo>
                  <a:pt x="16804" y="3573"/>
                </a:lnTo>
                <a:lnTo>
                  <a:pt x="16802" y="3568"/>
                </a:lnTo>
                <a:lnTo>
                  <a:pt x="16803" y="3559"/>
                </a:lnTo>
                <a:lnTo>
                  <a:pt x="16802" y="3555"/>
                </a:lnTo>
                <a:lnTo>
                  <a:pt x="16803" y="3554"/>
                </a:lnTo>
                <a:lnTo>
                  <a:pt x="16805" y="3551"/>
                </a:lnTo>
                <a:lnTo>
                  <a:pt x="16807" y="3549"/>
                </a:lnTo>
                <a:lnTo>
                  <a:pt x="16802" y="3546"/>
                </a:lnTo>
                <a:lnTo>
                  <a:pt x="16796" y="3546"/>
                </a:lnTo>
                <a:lnTo>
                  <a:pt x="16789" y="3547"/>
                </a:lnTo>
                <a:lnTo>
                  <a:pt x="16784" y="3549"/>
                </a:lnTo>
                <a:lnTo>
                  <a:pt x="16789" y="3553"/>
                </a:lnTo>
                <a:lnTo>
                  <a:pt x="16783" y="3554"/>
                </a:lnTo>
                <a:lnTo>
                  <a:pt x="16781" y="3557"/>
                </a:lnTo>
                <a:lnTo>
                  <a:pt x="16781" y="3587"/>
                </a:lnTo>
                <a:lnTo>
                  <a:pt x="16784" y="3585"/>
                </a:lnTo>
                <a:lnTo>
                  <a:pt x="16786" y="3583"/>
                </a:lnTo>
                <a:lnTo>
                  <a:pt x="16788" y="3580"/>
                </a:lnTo>
                <a:lnTo>
                  <a:pt x="16789" y="3577"/>
                </a:lnTo>
                <a:lnTo>
                  <a:pt x="16792" y="3579"/>
                </a:lnTo>
                <a:lnTo>
                  <a:pt x="16802" y="3588"/>
                </a:lnTo>
                <a:lnTo>
                  <a:pt x="16810" y="3591"/>
                </a:lnTo>
                <a:lnTo>
                  <a:pt x="16810" y="3594"/>
                </a:lnTo>
                <a:lnTo>
                  <a:pt x="16811" y="3595"/>
                </a:lnTo>
                <a:lnTo>
                  <a:pt x="16813" y="3597"/>
                </a:lnTo>
                <a:lnTo>
                  <a:pt x="16815" y="3598"/>
                </a:lnTo>
                <a:lnTo>
                  <a:pt x="16812" y="3600"/>
                </a:lnTo>
                <a:lnTo>
                  <a:pt x="16811" y="3603"/>
                </a:lnTo>
                <a:lnTo>
                  <a:pt x="16810" y="3606"/>
                </a:lnTo>
                <a:lnTo>
                  <a:pt x="16810" y="3609"/>
                </a:lnTo>
                <a:lnTo>
                  <a:pt x="16805" y="3606"/>
                </a:lnTo>
                <a:lnTo>
                  <a:pt x="16804" y="3598"/>
                </a:lnTo>
                <a:lnTo>
                  <a:pt x="16798" y="3596"/>
                </a:lnTo>
                <a:lnTo>
                  <a:pt x="16770" y="3596"/>
                </a:lnTo>
                <a:lnTo>
                  <a:pt x="16774" y="3591"/>
                </a:lnTo>
                <a:lnTo>
                  <a:pt x="16774" y="3586"/>
                </a:lnTo>
                <a:lnTo>
                  <a:pt x="16772" y="3582"/>
                </a:lnTo>
                <a:lnTo>
                  <a:pt x="16766" y="3575"/>
                </a:lnTo>
                <a:lnTo>
                  <a:pt x="16762" y="3572"/>
                </a:lnTo>
                <a:lnTo>
                  <a:pt x="16760" y="3570"/>
                </a:lnTo>
                <a:lnTo>
                  <a:pt x="16759" y="3567"/>
                </a:lnTo>
                <a:lnTo>
                  <a:pt x="16758" y="3564"/>
                </a:lnTo>
                <a:lnTo>
                  <a:pt x="16756" y="3561"/>
                </a:lnTo>
                <a:lnTo>
                  <a:pt x="16751" y="3561"/>
                </a:lnTo>
                <a:lnTo>
                  <a:pt x="16744" y="3560"/>
                </a:lnTo>
                <a:lnTo>
                  <a:pt x="16739" y="3561"/>
                </a:lnTo>
                <a:lnTo>
                  <a:pt x="16736" y="3563"/>
                </a:lnTo>
                <a:lnTo>
                  <a:pt x="16732" y="3572"/>
                </a:lnTo>
                <a:lnTo>
                  <a:pt x="16727" y="3577"/>
                </a:lnTo>
                <a:lnTo>
                  <a:pt x="16721" y="3580"/>
                </a:lnTo>
                <a:lnTo>
                  <a:pt x="16711" y="3585"/>
                </a:lnTo>
                <a:lnTo>
                  <a:pt x="16682" y="3594"/>
                </a:lnTo>
                <a:lnTo>
                  <a:pt x="16679" y="3594"/>
                </a:lnTo>
                <a:lnTo>
                  <a:pt x="16677" y="3591"/>
                </a:lnTo>
                <a:lnTo>
                  <a:pt x="16680" y="3588"/>
                </a:lnTo>
                <a:lnTo>
                  <a:pt x="16684" y="3585"/>
                </a:lnTo>
                <a:lnTo>
                  <a:pt x="16687" y="3582"/>
                </a:lnTo>
                <a:lnTo>
                  <a:pt x="16687" y="3570"/>
                </a:lnTo>
                <a:lnTo>
                  <a:pt x="16683" y="3563"/>
                </a:lnTo>
                <a:lnTo>
                  <a:pt x="16675" y="3561"/>
                </a:lnTo>
                <a:lnTo>
                  <a:pt x="16666" y="3561"/>
                </a:lnTo>
                <a:lnTo>
                  <a:pt x="16659" y="3564"/>
                </a:lnTo>
                <a:lnTo>
                  <a:pt x="16654" y="3569"/>
                </a:lnTo>
                <a:lnTo>
                  <a:pt x="16654" y="3576"/>
                </a:lnTo>
                <a:lnTo>
                  <a:pt x="16647" y="3573"/>
                </a:lnTo>
                <a:lnTo>
                  <a:pt x="16636" y="3571"/>
                </a:lnTo>
                <a:lnTo>
                  <a:pt x="16630" y="3568"/>
                </a:lnTo>
                <a:lnTo>
                  <a:pt x="16625" y="3578"/>
                </a:lnTo>
                <a:lnTo>
                  <a:pt x="16599" y="3589"/>
                </a:lnTo>
                <a:lnTo>
                  <a:pt x="16593" y="3600"/>
                </a:lnTo>
                <a:lnTo>
                  <a:pt x="16591" y="3600"/>
                </a:lnTo>
                <a:lnTo>
                  <a:pt x="16578" y="3591"/>
                </a:lnTo>
                <a:lnTo>
                  <a:pt x="16575" y="3587"/>
                </a:lnTo>
                <a:lnTo>
                  <a:pt x="16574" y="3587"/>
                </a:lnTo>
                <a:lnTo>
                  <a:pt x="16571" y="3585"/>
                </a:lnTo>
                <a:lnTo>
                  <a:pt x="16570" y="3585"/>
                </a:lnTo>
                <a:lnTo>
                  <a:pt x="16570" y="3583"/>
                </a:lnTo>
                <a:lnTo>
                  <a:pt x="16572" y="3579"/>
                </a:lnTo>
                <a:lnTo>
                  <a:pt x="16572" y="3577"/>
                </a:lnTo>
                <a:lnTo>
                  <a:pt x="16571" y="3574"/>
                </a:lnTo>
                <a:lnTo>
                  <a:pt x="16569" y="3572"/>
                </a:lnTo>
                <a:lnTo>
                  <a:pt x="16565" y="3568"/>
                </a:lnTo>
                <a:lnTo>
                  <a:pt x="16537" y="3585"/>
                </a:lnTo>
                <a:lnTo>
                  <a:pt x="16520" y="3600"/>
                </a:lnTo>
                <a:lnTo>
                  <a:pt x="16518" y="3604"/>
                </a:lnTo>
                <a:lnTo>
                  <a:pt x="16518" y="3610"/>
                </a:lnTo>
                <a:lnTo>
                  <a:pt x="16519" y="3611"/>
                </a:lnTo>
                <a:lnTo>
                  <a:pt x="16522" y="3613"/>
                </a:lnTo>
                <a:lnTo>
                  <a:pt x="16524" y="3614"/>
                </a:lnTo>
                <a:lnTo>
                  <a:pt x="16526" y="3617"/>
                </a:lnTo>
                <a:lnTo>
                  <a:pt x="16525" y="3620"/>
                </a:lnTo>
                <a:lnTo>
                  <a:pt x="16523" y="3627"/>
                </a:lnTo>
                <a:lnTo>
                  <a:pt x="16524" y="3629"/>
                </a:lnTo>
                <a:lnTo>
                  <a:pt x="16526" y="3633"/>
                </a:lnTo>
                <a:lnTo>
                  <a:pt x="16525" y="3634"/>
                </a:lnTo>
                <a:lnTo>
                  <a:pt x="16523" y="3635"/>
                </a:lnTo>
                <a:lnTo>
                  <a:pt x="16521" y="3636"/>
                </a:lnTo>
                <a:lnTo>
                  <a:pt x="16520" y="3636"/>
                </a:lnTo>
                <a:lnTo>
                  <a:pt x="16519" y="3642"/>
                </a:lnTo>
                <a:lnTo>
                  <a:pt x="16518" y="3648"/>
                </a:lnTo>
                <a:lnTo>
                  <a:pt x="16517" y="3649"/>
                </a:lnTo>
                <a:lnTo>
                  <a:pt x="16512" y="3654"/>
                </a:lnTo>
                <a:lnTo>
                  <a:pt x="16511" y="3655"/>
                </a:lnTo>
                <a:lnTo>
                  <a:pt x="16509" y="3656"/>
                </a:lnTo>
                <a:lnTo>
                  <a:pt x="16509" y="3659"/>
                </a:lnTo>
                <a:lnTo>
                  <a:pt x="16509" y="3662"/>
                </a:lnTo>
                <a:lnTo>
                  <a:pt x="16508" y="3664"/>
                </a:lnTo>
                <a:lnTo>
                  <a:pt x="16504" y="3668"/>
                </a:lnTo>
                <a:lnTo>
                  <a:pt x="16498" y="3669"/>
                </a:lnTo>
                <a:lnTo>
                  <a:pt x="16491" y="3670"/>
                </a:lnTo>
                <a:lnTo>
                  <a:pt x="16473" y="3670"/>
                </a:lnTo>
                <a:lnTo>
                  <a:pt x="16468" y="3671"/>
                </a:lnTo>
                <a:lnTo>
                  <a:pt x="16466" y="3674"/>
                </a:lnTo>
                <a:lnTo>
                  <a:pt x="16468" y="3681"/>
                </a:lnTo>
                <a:lnTo>
                  <a:pt x="16473" y="3689"/>
                </a:lnTo>
                <a:lnTo>
                  <a:pt x="16475" y="3690"/>
                </a:lnTo>
                <a:lnTo>
                  <a:pt x="16485" y="3689"/>
                </a:lnTo>
                <a:lnTo>
                  <a:pt x="16490" y="3689"/>
                </a:lnTo>
                <a:lnTo>
                  <a:pt x="16494" y="3690"/>
                </a:lnTo>
                <a:lnTo>
                  <a:pt x="16489" y="3691"/>
                </a:lnTo>
                <a:lnTo>
                  <a:pt x="16485" y="3692"/>
                </a:lnTo>
                <a:lnTo>
                  <a:pt x="16481" y="3693"/>
                </a:lnTo>
                <a:lnTo>
                  <a:pt x="16476" y="3692"/>
                </a:lnTo>
                <a:lnTo>
                  <a:pt x="16473" y="3694"/>
                </a:lnTo>
                <a:lnTo>
                  <a:pt x="16476" y="3696"/>
                </a:lnTo>
                <a:lnTo>
                  <a:pt x="16474" y="3700"/>
                </a:lnTo>
                <a:lnTo>
                  <a:pt x="16477" y="3703"/>
                </a:lnTo>
                <a:lnTo>
                  <a:pt x="16481" y="3706"/>
                </a:lnTo>
                <a:lnTo>
                  <a:pt x="16484" y="3710"/>
                </a:lnTo>
                <a:lnTo>
                  <a:pt x="16472" y="3704"/>
                </a:lnTo>
                <a:lnTo>
                  <a:pt x="16463" y="3710"/>
                </a:lnTo>
                <a:lnTo>
                  <a:pt x="16457" y="3721"/>
                </a:lnTo>
                <a:lnTo>
                  <a:pt x="16455" y="3735"/>
                </a:lnTo>
                <a:lnTo>
                  <a:pt x="16453" y="3739"/>
                </a:lnTo>
                <a:lnTo>
                  <a:pt x="16452" y="3744"/>
                </a:lnTo>
                <a:lnTo>
                  <a:pt x="16450" y="3745"/>
                </a:lnTo>
                <a:lnTo>
                  <a:pt x="16423" y="3741"/>
                </a:lnTo>
                <a:lnTo>
                  <a:pt x="16416" y="3737"/>
                </a:lnTo>
                <a:lnTo>
                  <a:pt x="16412" y="3736"/>
                </a:lnTo>
                <a:lnTo>
                  <a:pt x="16398" y="3739"/>
                </a:lnTo>
                <a:lnTo>
                  <a:pt x="16393" y="3747"/>
                </a:lnTo>
                <a:lnTo>
                  <a:pt x="16390" y="3769"/>
                </a:lnTo>
                <a:lnTo>
                  <a:pt x="16388" y="3776"/>
                </a:lnTo>
                <a:lnTo>
                  <a:pt x="16388" y="3780"/>
                </a:lnTo>
                <a:lnTo>
                  <a:pt x="16390" y="3784"/>
                </a:lnTo>
                <a:lnTo>
                  <a:pt x="16398" y="3786"/>
                </a:lnTo>
                <a:lnTo>
                  <a:pt x="16406" y="3787"/>
                </a:lnTo>
                <a:lnTo>
                  <a:pt x="16414" y="3786"/>
                </a:lnTo>
                <a:lnTo>
                  <a:pt x="16420" y="3785"/>
                </a:lnTo>
                <a:lnTo>
                  <a:pt x="16424" y="3782"/>
                </a:lnTo>
                <a:lnTo>
                  <a:pt x="16428" y="3784"/>
                </a:lnTo>
                <a:lnTo>
                  <a:pt x="16431" y="3785"/>
                </a:lnTo>
                <a:lnTo>
                  <a:pt x="16436" y="3786"/>
                </a:lnTo>
                <a:lnTo>
                  <a:pt x="16440" y="3786"/>
                </a:lnTo>
                <a:lnTo>
                  <a:pt x="16452" y="3786"/>
                </a:lnTo>
                <a:lnTo>
                  <a:pt x="16455" y="3786"/>
                </a:lnTo>
                <a:lnTo>
                  <a:pt x="16450" y="3791"/>
                </a:lnTo>
                <a:lnTo>
                  <a:pt x="16444" y="3794"/>
                </a:lnTo>
                <a:lnTo>
                  <a:pt x="16436" y="3797"/>
                </a:lnTo>
                <a:lnTo>
                  <a:pt x="16416" y="3801"/>
                </a:lnTo>
                <a:lnTo>
                  <a:pt x="16409" y="3801"/>
                </a:lnTo>
                <a:lnTo>
                  <a:pt x="16402" y="3800"/>
                </a:lnTo>
                <a:lnTo>
                  <a:pt x="16395" y="3797"/>
                </a:lnTo>
                <a:lnTo>
                  <a:pt x="16397" y="3804"/>
                </a:lnTo>
                <a:lnTo>
                  <a:pt x="16411" y="3813"/>
                </a:lnTo>
                <a:lnTo>
                  <a:pt x="16414" y="3819"/>
                </a:lnTo>
                <a:lnTo>
                  <a:pt x="16415" y="3823"/>
                </a:lnTo>
                <a:lnTo>
                  <a:pt x="16418" y="3828"/>
                </a:lnTo>
                <a:lnTo>
                  <a:pt x="16419" y="3833"/>
                </a:lnTo>
                <a:lnTo>
                  <a:pt x="16416" y="3838"/>
                </a:lnTo>
                <a:lnTo>
                  <a:pt x="16414" y="3835"/>
                </a:lnTo>
                <a:lnTo>
                  <a:pt x="16411" y="3831"/>
                </a:lnTo>
                <a:lnTo>
                  <a:pt x="16407" y="3828"/>
                </a:lnTo>
                <a:lnTo>
                  <a:pt x="16402" y="3827"/>
                </a:lnTo>
                <a:lnTo>
                  <a:pt x="16393" y="3826"/>
                </a:lnTo>
                <a:lnTo>
                  <a:pt x="16388" y="3824"/>
                </a:lnTo>
                <a:lnTo>
                  <a:pt x="16380" y="3816"/>
                </a:lnTo>
                <a:lnTo>
                  <a:pt x="16376" y="3816"/>
                </a:lnTo>
                <a:lnTo>
                  <a:pt x="16372" y="3812"/>
                </a:lnTo>
                <a:lnTo>
                  <a:pt x="16369" y="3806"/>
                </a:lnTo>
                <a:lnTo>
                  <a:pt x="16365" y="3802"/>
                </a:lnTo>
                <a:lnTo>
                  <a:pt x="16360" y="3798"/>
                </a:lnTo>
                <a:lnTo>
                  <a:pt x="16348" y="3782"/>
                </a:lnTo>
                <a:lnTo>
                  <a:pt x="16346" y="3785"/>
                </a:lnTo>
                <a:lnTo>
                  <a:pt x="16343" y="3789"/>
                </a:lnTo>
                <a:lnTo>
                  <a:pt x="16339" y="3792"/>
                </a:lnTo>
                <a:lnTo>
                  <a:pt x="16334" y="3794"/>
                </a:lnTo>
                <a:lnTo>
                  <a:pt x="16330" y="3793"/>
                </a:lnTo>
                <a:lnTo>
                  <a:pt x="16315" y="3784"/>
                </a:lnTo>
                <a:lnTo>
                  <a:pt x="16313" y="3787"/>
                </a:lnTo>
                <a:lnTo>
                  <a:pt x="16311" y="3788"/>
                </a:lnTo>
                <a:lnTo>
                  <a:pt x="16307" y="3792"/>
                </a:lnTo>
                <a:lnTo>
                  <a:pt x="16306" y="3792"/>
                </a:lnTo>
                <a:lnTo>
                  <a:pt x="16302" y="3792"/>
                </a:lnTo>
                <a:lnTo>
                  <a:pt x="16300" y="3793"/>
                </a:lnTo>
                <a:lnTo>
                  <a:pt x="16299" y="3794"/>
                </a:lnTo>
                <a:lnTo>
                  <a:pt x="16299" y="3795"/>
                </a:lnTo>
                <a:lnTo>
                  <a:pt x="16299" y="3796"/>
                </a:lnTo>
                <a:lnTo>
                  <a:pt x="16299" y="3797"/>
                </a:lnTo>
                <a:lnTo>
                  <a:pt x="16270" y="3827"/>
                </a:lnTo>
                <a:lnTo>
                  <a:pt x="16270" y="3828"/>
                </a:lnTo>
                <a:lnTo>
                  <a:pt x="16270" y="3830"/>
                </a:lnTo>
                <a:lnTo>
                  <a:pt x="16269" y="3832"/>
                </a:lnTo>
                <a:lnTo>
                  <a:pt x="16267" y="3832"/>
                </a:lnTo>
                <a:lnTo>
                  <a:pt x="16264" y="3832"/>
                </a:lnTo>
                <a:lnTo>
                  <a:pt x="16261" y="3833"/>
                </a:lnTo>
                <a:lnTo>
                  <a:pt x="16259" y="3832"/>
                </a:lnTo>
                <a:lnTo>
                  <a:pt x="16258" y="3832"/>
                </a:lnTo>
                <a:lnTo>
                  <a:pt x="16257" y="3833"/>
                </a:lnTo>
                <a:lnTo>
                  <a:pt x="16257" y="3835"/>
                </a:lnTo>
                <a:lnTo>
                  <a:pt x="16255" y="3838"/>
                </a:lnTo>
                <a:lnTo>
                  <a:pt x="16253" y="3839"/>
                </a:lnTo>
                <a:lnTo>
                  <a:pt x="16251" y="3840"/>
                </a:lnTo>
                <a:lnTo>
                  <a:pt x="16243" y="3843"/>
                </a:lnTo>
                <a:lnTo>
                  <a:pt x="16240" y="3845"/>
                </a:lnTo>
                <a:lnTo>
                  <a:pt x="16241" y="3846"/>
                </a:lnTo>
                <a:lnTo>
                  <a:pt x="16244" y="3852"/>
                </a:lnTo>
                <a:lnTo>
                  <a:pt x="16243" y="3853"/>
                </a:lnTo>
                <a:lnTo>
                  <a:pt x="16240" y="3854"/>
                </a:lnTo>
                <a:lnTo>
                  <a:pt x="16237" y="3857"/>
                </a:lnTo>
                <a:lnTo>
                  <a:pt x="16233" y="3861"/>
                </a:lnTo>
                <a:lnTo>
                  <a:pt x="16227" y="3862"/>
                </a:lnTo>
                <a:lnTo>
                  <a:pt x="16213" y="3884"/>
                </a:lnTo>
                <a:lnTo>
                  <a:pt x="16206" y="3887"/>
                </a:lnTo>
                <a:lnTo>
                  <a:pt x="16198" y="3888"/>
                </a:lnTo>
                <a:lnTo>
                  <a:pt x="16192" y="3888"/>
                </a:lnTo>
                <a:lnTo>
                  <a:pt x="16187" y="3890"/>
                </a:lnTo>
                <a:lnTo>
                  <a:pt x="16179" y="3890"/>
                </a:lnTo>
                <a:lnTo>
                  <a:pt x="16162" y="3890"/>
                </a:lnTo>
                <a:lnTo>
                  <a:pt x="16159" y="3891"/>
                </a:lnTo>
                <a:lnTo>
                  <a:pt x="16151" y="3894"/>
                </a:lnTo>
                <a:lnTo>
                  <a:pt x="16146" y="3895"/>
                </a:lnTo>
                <a:lnTo>
                  <a:pt x="16138" y="3896"/>
                </a:lnTo>
                <a:lnTo>
                  <a:pt x="16135" y="3896"/>
                </a:lnTo>
                <a:lnTo>
                  <a:pt x="16132" y="3897"/>
                </a:lnTo>
                <a:lnTo>
                  <a:pt x="16121" y="3904"/>
                </a:lnTo>
                <a:lnTo>
                  <a:pt x="16111" y="3915"/>
                </a:lnTo>
                <a:lnTo>
                  <a:pt x="16085" y="3954"/>
                </a:lnTo>
                <a:lnTo>
                  <a:pt x="16083" y="3957"/>
                </a:lnTo>
                <a:lnTo>
                  <a:pt x="16083" y="3963"/>
                </a:lnTo>
                <a:lnTo>
                  <a:pt x="16079" y="3972"/>
                </a:lnTo>
                <a:lnTo>
                  <a:pt x="16073" y="3984"/>
                </a:lnTo>
                <a:lnTo>
                  <a:pt x="16036" y="4028"/>
                </a:lnTo>
                <a:lnTo>
                  <a:pt x="16033" y="4036"/>
                </a:lnTo>
                <a:lnTo>
                  <a:pt x="16033" y="4041"/>
                </a:lnTo>
                <a:lnTo>
                  <a:pt x="16034" y="4051"/>
                </a:lnTo>
                <a:lnTo>
                  <a:pt x="16033" y="4056"/>
                </a:lnTo>
                <a:lnTo>
                  <a:pt x="16030" y="4062"/>
                </a:lnTo>
                <a:lnTo>
                  <a:pt x="16027" y="4066"/>
                </a:lnTo>
                <a:lnTo>
                  <a:pt x="16017" y="4073"/>
                </a:lnTo>
                <a:lnTo>
                  <a:pt x="16017" y="4075"/>
                </a:lnTo>
                <a:lnTo>
                  <a:pt x="16015" y="4079"/>
                </a:lnTo>
                <a:lnTo>
                  <a:pt x="16014" y="4080"/>
                </a:lnTo>
                <a:lnTo>
                  <a:pt x="16012" y="4081"/>
                </a:lnTo>
                <a:lnTo>
                  <a:pt x="16004" y="4084"/>
                </a:lnTo>
                <a:lnTo>
                  <a:pt x="16002" y="4086"/>
                </a:lnTo>
                <a:lnTo>
                  <a:pt x="16000" y="4091"/>
                </a:lnTo>
                <a:lnTo>
                  <a:pt x="16000" y="4095"/>
                </a:lnTo>
                <a:lnTo>
                  <a:pt x="15998" y="4099"/>
                </a:lnTo>
                <a:lnTo>
                  <a:pt x="15992" y="4102"/>
                </a:lnTo>
                <a:lnTo>
                  <a:pt x="15963" y="4110"/>
                </a:lnTo>
                <a:lnTo>
                  <a:pt x="15946" y="4112"/>
                </a:lnTo>
                <a:lnTo>
                  <a:pt x="15937" y="4110"/>
                </a:lnTo>
                <a:lnTo>
                  <a:pt x="15941" y="4104"/>
                </a:lnTo>
                <a:lnTo>
                  <a:pt x="15948" y="4100"/>
                </a:lnTo>
                <a:lnTo>
                  <a:pt x="15955" y="4096"/>
                </a:lnTo>
                <a:lnTo>
                  <a:pt x="15964" y="4095"/>
                </a:lnTo>
                <a:lnTo>
                  <a:pt x="15968" y="4092"/>
                </a:lnTo>
                <a:lnTo>
                  <a:pt x="15991" y="4068"/>
                </a:lnTo>
                <a:lnTo>
                  <a:pt x="15993" y="4063"/>
                </a:lnTo>
                <a:lnTo>
                  <a:pt x="15991" y="4048"/>
                </a:lnTo>
                <a:lnTo>
                  <a:pt x="15989" y="4043"/>
                </a:lnTo>
                <a:lnTo>
                  <a:pt x="15989" y="4040"/>
                </a:lnTo>
                <a:lnTo>
                  <a:pt x="15990" y="4038"/>
                </a:lnTo>
                <a:lnTo>
                  <a:pt x="15997" y="4032"/>
                </a:lnTo>
                <a:lnTo>
                  <a:pt x="15998" y="4029"/>
                </a:lnTo>
                <a:lnTo>
                  <a:pt x="15998" y="4024"/>
                </a:lnTo>
                <a:lnTo>
                  <a:pt x="15999" y="4021"/>
                </a:lnTo>
                <a:lnTo>
                  <a:pt x="16001" y="4019"/>
                </a:lnTo>
                <a:lnTo>
                  <a:pt x="16004" y="4017"/>
                </a:lnTo>
                <a:lnTo>
                  <a:pt x="16006" y="4015"/>
                </a:lnTo>
                <a:lnTo>
                  <a:pt x="16007" y="4013"/>
                </a:lnTo>
                <a:lnTo>
                  <a:pt x="16008" y="3999"/>
                </a:lnTo>
                <a:lnTo>
                  <a:pt x="16009" y="3997"/>
                </a:lnTo>
                <a:lnTo>
                  <a:pt x="16010" y="3996"/>
                </a:lnTo>
                <a:lnTo>
                  <a:pt x="16020" y="3984"/>
                </a:lnTo>
                <a:lnTo>
                  <a:pt x="16023" y="3982"/>
                </a:lnTo>
                <a:lnTo>
                  <a:pt x="16026" y="3981"/>
                </a:lnTo>
                <a:lnTo>
                  <a:pt x="16029" y="3979"/>
                </a:lnTo>
                <a:lnTo>
                  <a:pt x="16031" y="3973"/>
                </a:lnTo>
                <a:lnTo>
                  <a:pt x="16035" y="3967"/>
                </a:lnTo>
                <a:lnTo>
                  <a:pt x="16036" y="3965"/>
                </a:lnTo>
                <a:lnTo>
                  <a:pt x="16037" y="3943"/>
                </a:lnTo>
                <a:lnTo>
                  <a:pt x="16038" y="3940"/>
                </a:lnTo>
                <a:lnTo>
                  <a:pt x="16042" y="3936"/>
                </a:lnTo>
                <a:lnTo>
                  <a:pt x="16051" y="3931"/>
                </a:lnTo>
                <a:lnTo>
                  <a:pt x="16054" y="3927"/>
                </a:lnTo>
                <a:lnTo>
                  <a:pt x="16049" y="3927"/>
                </a:lnTo>
                <a:lnTo>
                  <a:pt x="16049" y="3925"/>
                </a:lnTo>
                <a:lnTo>
                  <a:pt x="16053" y="3922"/>
                </a:lnTo>
                <a:lnTo>
                  <a:pt x="16056" y="3918"/>
                </a:lnTo>
                <a:lnTo>
                  <a:pt x="16058" y="3913"/>
                </a:lnTo>
                <a:lnTo>
                  <a:pt x="16059" y="3909"/>
                </a:lnTo>
                <a:lnTo>
                  <a:pt x="16058" y="3903"/>
                </a:lnTo>
                <a:lnTo>
                  <a:pt x="16055" y="3901"/>
                </a:lnTo>
                <a:lnTo>
                  <a:pt x="16041" y="3899"/>
                </a:lnTo>
                <a:lnTo>
                  <a:pt x="16033" y="3897"/>
                </a:lnTo>
                <a:lnTo>
                  <a:pt x="16029" y="3894"/>
                </a:lnTo>
                <a:lnTo>
                  <a:pt x="16026" y="3890"/>
                </a:lnTo>
                <a:lnTo>
                  <a:pt x="16025" y="3885"/>
                </a:lnTo>
                <a:lnTo>
                  <a:pt x="16027" y="3882"/>
                </a:lnTo>
                <a:lnTo>
                  <a:pt x="16036" y="3875"/>
                </a:lnTo>
                <a:lnTo>
                  <a:pt x="16038" y="3869"/>
                </a:lnTo>
                <a:lnTo>
                  <a:pt x="16033" y="3871"/>
                </a:lnTo>
                <a:lnTo>
                  <a:pt x="16027" y="3875"/>
                </a:lnTo>
                <a:lnTo>
                  <a:pt x="16023" y="3877"/>
                </a:lnTo>
                <a:lnTo>
                  <a:pt x="16025" y="3869"/>
                </a:lnTo>
                <a:lnTo>
                  <a:pt x="16021" y="3865"/>
                </a:lnTo>
                <a:lnTo>
                  <a:pt x="16014" y="3865"/>
                </a:lnTo>
                <a:lnTo>
                  <a:pt x="16005" y="3869"/>
                </a:lnTo>
                <a:lnTo>
                  <a:pt x="16000" y="3874"/>
                </a:lnTo>
                <a:lnTo>
                  <a:pt x="15994" y="3892"/>
                </a:lnTo>
                <a:lnTo>
                  <a:pt x="15985" y="3885"/>
                </a:lnTo>
                <a:lnTo>
                  <a:pt x="15971" y="3887"/>
                </a:lnTo>
                <a:lnTo>
                  <a:pt x="15959" y="3893"/>
                </a:lnTo>
                <a:lnTo>
                  <a:pt x="15950" y="3901"/>
                </a:lnTo>
                <a:lnTo>
                  <a:pt x="15952" y="3904"/>
                </a:lnTo>
                <a:lnTo>
                  <a:pt x="15953" y="3906"/>
                </a:lnTo>
                <a:lnTo>
                  <a:pt x="15958" y="3905"/>
                </a:lnTo>
                <a:lnTo>
                  <a:pt x="15973" y="3919"/>
                </a:lnTo>
                <a:lnTo>
                  <a:pt x="15978" y="3928"/>
                </a:lnTo>
                <a:lnTo>
                  <a:pt x="15973" y="3932"/>
                </a:lnTo>
                <a:lnTo>
                  <a:pt x="15973" y="3926"/>
                </a:lnTo>
                <a:lnTo>
                  <a:pt x="15969" y="3920"/>
                </a:lnTo>
                <a:lnTo>
                  <a:pt x="15963" y="3916"/>
                </a:lnTo>
                <a:lnTo>
                  <a:pt x="15950" y="3908"/>
                </a:lnTo>
                <a:lnTo>
                  <a:pt x="15942" y="3904"/>
                </a:lnTo>
                <a:lnTo>
                  <a:pt x="15935" y="3904"/>
                </a:lnTo>
                <a:lnTo>
                  <a:pt x="15932" y="3908"/>
                </a:lnTo>
                <a:lnTo>
                  <a:pt x="15929" y="3904"/>
                </a:lnTo>
                <a:lnTo>
                  <a:pt x="15925" y="3903"/>
                </a:lnTo>
                <a:lnTo>
                  <a:pt x="15922" y="3905"/>
                </a:lnTo>
                <a:lnTo>
                  <a:pt x="15924" y="3910"/>
                </a:lnTo>
                <a:lnTo>
                  <a:pt x="15918" y="3907"/>
                </a:lnTo>
                <a:lnTo>
                  <a:pt x="15915" y="3903"/>
                </a:lnTo>
                <a:lnTo>
                  <a:pt x="15910" y="3901"/>
                </a:lnTo>
                <a:lnTo>
                  <a:pt x="15901" y="3901"/>
                </a:lnTo>
                <a:lnTo>
                  <a:pt x="15891" y="3902"/>
                </a:lnTo>
                <a:lnTo>
                  <a:pt x="15887" y="3905"/>
                </a:lnTo>
                <a:lnTo>
                  <a:pt x="15886" y="3910"/>
                </a:lnTo>
                <a:lnTo>
                  <a:pt x="15882" y="3915"/>
                </a:lnTo>
                <a:lnTo>
                  <a:pt x="15883" y="3907"/>
                </a:lnTo>
                <a:lnTo>
                  <a:pt x="15881" y="3904"/>
                </a:lnTo>
                <a:lnTo>
                  <a:pt x="15877" y="3903"/>
                </a:lnTo>
                <a:lnTo>
                  <a:pt x="15877" y="3905"/>
                </a:lnTo>
                <a:lnTo>
                  <a:pt x="15880" y="3909"/>
                </a:lnTo>
                <a:lnTo>
                  <a:pt x="15880" y="3930"/>
                </a:lnTo>
                <a:lnTo>
                  <a:pt x="15884" y="3945"/>
                </a:lnTo>
                <a:lnTo>
                  <a:pt x="15890" y="3958"/>
                </a:lnTo>
                <a:lnTo>
                  <a:pt x="15885" y="3955"/>
                </a:lnTo>
                <a:lnTo>
                  <a:pt x="15880" y="3951"/>
                </a:lnTo>
                <a:lnTo>
                  <a:pt x="15876" y="3946"/>
                </a:lnTo>
                <a:lnTo>
                  <a:pt x="15874" y="3941"/>
                </a:lnTo>
                <a:lnTo>
                  <a:pt x="15872" y="3941"/>
                </a:lnTo>
                <a:lnTo>
                  <a:pt x="15864" y="3953"/>
                </a:lnTo>
                <a:lnTo>
                  <a:pt x="15861" y="3953"/>
                </a:lnTo>
                <a:lnTo>
                  <a:pt x="15864" y="3947"/>
                </a:lnTo>
                <a:lnTo>
                  <a:pt x="15871" y="3936"/>
                </a:lnTo>
                <a:lnTo>
                  <a:pt x="15874" y="3930"/>
                </a:lnTo>
                <a:lnTo>
                  <a:pt x="15876" y="3924"/>
                </a:lnTo>
                <a:lnTo>
                  <a:pt x="15875" y="3919"/>
                </a:lnTo>
                <a:lnTo>
                  <a:pt x="15874" y="3914"/>
                </a:lnTo>
                <a:lnTo>
                  <a:pt x="15872" y="3908"/>
                </a:lnTo>
                <a:lnTo>
                  <a:pt x="15866" y="3914"/>
                </a:lnTo>
                <a:lnTo>
                  <a:pt x="15859" y="3919"/>
                </a:lnTo>
                <a:lnTo>
                  <a:pt x="15868" y="3907"/>
                </a:lnTo>
                <a:lnTo>
                  <a:pt x="15869" y="3904"/>
                </a:lnTo>
                <a:lnTo>
                  <a:pt x="15868" y="3899"/>
                </a:lnTo>
                <a:lnTo>
                  <a:pt x="15866" y="3897"/>
                </a:lnTo>
                <a:lnTo>
                  <a:pt x="15844" y="3887"/>
                </a:lnTo>
                <a:lnTo>
                  <a:pt x="15837" y="3884"/>
                </a:lnTo>
                <a:lnTo>
                  <a:pt x="15827" y="3882"/>
                </a:lnTo>
                <a:lnTo>
                  <a:pt x="15818" y="3881"/>
                </a:lnTo>
                <a:lnTo>
                  <a:pt x="15809" y="3882"/>
                </a:lnTo>
                <a:lnTo>
                  <a:pt x="15777" y="3888"/>
                </a:lnTo>
                <a:lnTo>
                  <a:pt x="15767" y="3892"/>
                </a:lnTo>
                <a:lnTo>
                  <a:pt x="15760" y="3897"/>
                </a:lnTo>
                <a:lnTo>
                  <a:pt x="15757" y="3906"/>
                </a:lnTo>
                <a:lnTo>
                  <a:pt x="15749" y="3903"/>
                </a:lnTo>
                <a:lnTo>
                  <a:pt x="15740" y="3901"/>
                </a:lnTo>
                <a:lnTo>
                  <a:pt x="15731" y="3901"/>
                </a:lnTo>
                <a:lnTo>
                  <a:pt x="15723" y="3903"/>
                </a:lnTo>
                <a:lnTo>
                  <a:pt x="15705" y="3913"/>
                </a:lnTo>
                <a:lnTo>
                  <a:pt x="15700" y="3918"/>
                </a:lnTo>
                <a:lnTo>
                  <a:pt x="15696" y="3923"/>
                </a:lnTo>
                <a:lnTo>
                  <a:pt x="15694" y="3927"/>
                </a:lnTo>
                <a:lnTo>
                  <a:pt x="15690" y="3931"/>
                </a:lnTo>
                <a:lnTo>
                  <a:pt x="15684" y="3934"/>
                </a:lnTo>
                <a:lnTo>
                  <a:pt x="15679" y="3935"/>
                </a:lnTo>
                <a:lnTo>
                  <a:pt x="15676" y="3934"/>
                </a:lnTo>
                <a:lnTo>
                  <a:pt x="15673" y="3934"/>
                </a:lnTo>
                <a:lnTo>
                  <a:pt x="15669" y="3936"/>
                </a:lnTo>
                <a:lnTo>
                  <a:pt x="15665" y="3939"/>
                </a:lnTo>
                <a:lnTo>
                  <a:pt x="15663" y="3942"/>
                </a:lnTo>
                <a:lnTo>
                  <a:pt x="15660" y="3949"/>
                </a:lnTo>
                <a:lnTo>
                  <a:pt x="15656" y="3946"/>
                </a:lnTo>
                <a:lnTo>
                  <a:pt x="15653" y="3941"/>
                </a:lnTo>
                <a:lnTo>
                  <a:pt x="15650" y="3932"/>
                </a:lnTo>
                <a:lnTo>
                  <a:pt x="15646" y="3927"/>
                </a:lnTo>
                <a:lnTo>
                  <a:pt x="15645" y="3925"/>
                </a:lnTo>
                <a:lnTo>
                  <a:pt x="15646" y="3922"/>
                </a:lnTo>
                <a:lnTo>
                  <a:pt x="15649" y="3920"/>
                </a:lnTo>
                <a:lnTo>
                  <a:pt x="15650" y="3917"/>
                </a:lnTo>
                <a:lnTo>
                  <a:pt x="15651" y="3915"/>
                </a:lnTo>
                <a:lnTo>
                  <a:pt x="15650" y="3912"/>
                </a:lnTo>
                <a:lnTo>
                  <a:pt x="15645" y="3914"/>
                </a:lnTo>
                <a:lnTo>
                  <a:pt x="15640" y="3921"/>
                </a:lnTo>
                <a:lnTo>
                  <a:pt x="15635" y="3923"/>
                </a:lnTo>
                <a:lnTo>
                  <a:pt x="15636" y="3920"/>
                </a:lnTo>
                <a:lnTo>
                  <a:pt x="15641" y="3915"/>
                </a:lnTo>
                <a:lnTo>
                  <a:pt x="15643" y="3913"/>
                </a:lnTo>
                <a:lnTo>
                  <a:pt x="15641" y="3910"/>
                </a:lnTo>
                <a:lnTo>
                  <a:pt x="15638" y="3909"/>
                </a:lnTo>
                <a:lnTo>
                  <a:pt x="15632" y="3910"/>
                </a:lnTo>
                <a:lnTo>
                  <a:pt x="15627" y="3910"/>
                </a:lnTo>
                <a:lnTo>
                  <a:pt x="15619" y="3908"/>
                </a:lnTo>
                <a:lnTo>
                  <a:pt x="15611" y="3904"/>
                </a:lnTo>
                <a:lnTo>
                  <a:pt x="15604" y="3900"/>
                </a:lnTo>
                <a:lnTo>
                  <a:pt x="15594" y="3887"/>
                </a:lnTo>
                <a:lnTo>
                  <a:pt x="15560" y="3876"/>
                </a:lnTo>
                <a:lnTo>
                  <a:pt x="15545" y="3867"/>
                </a:lnTo>
                <a:lnTo>
                  <a:pt x="15542" y="3865"/>
                </a:lnTo>
                <a:lnTo>
                  <a:pt x="15538" y="3858"/>
                </a:lnTo>
                <a:lnTo>
                  <a:pt x="15556" y="3866"/>
                </a:lnTo>
                <a:lnTo>
                  <a:pt x="15562" y="3866"/>
                </a:lnTo>
                <a:lnTo>
                  <a:pt x="15570" y="3858"/>
                </a:lnTo>
                <a:lnTo>
                  <a:pt x="15566" y="3853"/>
                </a:lnTo>
                <a:lnTo>
                  <a:pt x="15564" y="3847"/>
                </a:lnTo>
                <a:lnTo>
                  <a:pt x="15560" y="3829"/>
                </a:lnTo>
                <a:lnTo>
                  <a:pt x="15557" y="3824"/>
                </a:lnTo>
                <a:lnTo>
                  <a:pt x="15532" y="3810"/>
                </a:lnTo>
                <a:lnTo>
                  <a:pt x="15527" y="3805"/>
                </a:lnTo>
                <a:lnTo>
                  <a:pt x="15523" y="3794"/>
                </a:lnTo>
                <a:lnTo>
                  <a:pt x="15511" y="3783"/>
                </a:lnTo>
                <a:lnTo>
                  <a:pt x="15507" y="3777"/>
                </a:lnTo>
                <a:lnTo>
                  <a:pt x="15507" y="3774"/>
                </a:lnTo>
                <a:lnTo>
                  <a:pt x="15509" y="3771"/>
                </a:lnTo>
                <a:lnTo>
                  <a:pt x="15512" y="3768"/>
                </a:lnTo>
                <a:lnTo>
                  <a:pt x="15511" y="3765"/>
                </a:lnTo>
                <a:lnTo>
                  <a:pt x="15508" y="3762"/>
                </a:lnTo>
                <a:lnTo>
                  <a:pt x="15505" y="3761"/>
                </a:lnTo>
                <a:lnTo>
                  <a:pt x="15504" y="3759"/>
                </a:lnTo>
                <a:lnTo>
                  <a:pt x="15503" y="3743"/>
                </a:lnTo>
                <a:lnTo>
                  <a:pt x="15507" y="3727"/>
                </a:lnTo>
                <a:lnTo>
                  <a:pt x="15507" y="3722"/>
                </a:lnTo>
                <a:lnTo>
                  <a:pt x="15503" y="3717"/>
                </a:lnTo>
                <a:lnTo>
                  <a:pt x="15496" y="3713"/>
                </a:lnTo>
                <a:lnTo>
                  <a:pt x="15455" y="3694"/>
                </a:lnTo>
                <a:lnTo>
                  <a:pt x="15467" y="3694"/>
                </a:lnTo>
                <a:lnTo>
                  <a:pt x="15472" y="3693"/>
                </a:lnTo>
                <a:lnTo>
                  <a:pt x="15476" y="3692"/>
                </a:lnTo>
                <a:lnTo>
                  <a:pt x="15479" y="3690"/>
                </a:lnTo>
                <a:lnTo>
                  <a:pt x="15489" y="3681"/>
                </a:lnTo>
                <a:lnTo>
                  <a:pt x="15493" y="3679"/>
                </a:lnTo>
                <a:lnTo>
                  <a:pt x="15498" y="3677"/>
                </a:lnTo>
                <a:lnTo>
                  <a:pt x="15502" y="3675"/>
                </a:lnTo>
                <a:lnTo>
                  <a:pt x="15504" y="3672"/>
                </a:lnTo>
                <a:lnTo>
                  <a:pt x="15505" y="3668"/>
                </a:lnTo>
                <a:lnTo>
                  <a:pt x="15504" y="3655"/>
                </a:lnTo>
                <a:lnTo>
                  <a:pt x="15506" y="3646"/>
                </a:lnTo>
                <a:lnTo>
                  <a:pt x="15506" y="3642"/>
                </a:lnTo>
                <a:lnTo>
                  <a:pt x="15504" y="3638"/>
                </a:lnTo>
                <a:lnTo>
                  <a:pt x="15499" y="3636"/>
                </a:lnTo>
                <a:lnTo>
                  <a:pt x="15494" y="3635"/>
                </a:lnTo>
                <a:lnTo>
                  <a:pt x="15484" y="3636"/>
                </a:lnTo>
                <a:lnTo>
                  <a:pt x="15466" y="3634"/>
                </a:lnTo>
                <a:lnTo>
                  <a:pt x="15460" y="3635"/>
                </a:lnTo>
                <a:lnTo>
                  <a:pt x="15457" y="3638"/>
                </a:lnTo>
                <a:lnTo>
                  <a:pt x="15456" y="3641"/>
                </a:lnTo>
                <a:lnTo>
                  <a:pt x="15458" y="3644"/>
                </a:lnTo>
                <a:lnTo>
                  <a:pt x="15463" y="3646"/>
                </a:lnTo>
                <a:lnTo>
                  <a:pt x="15463" y="3648"/>
                </a:lnTo>
                <a:lnTo>
                  <a:pt x="15455" y="3646"/>
                </a:lnTo>
                <a:lnTo>
                  <a:pt x="15447" y="3638"/>
                </a:lnTo>
                <a:lnTo>
                  <a:pt x="15439" y="3638"/>
                </a:lnTo>
                <a:lnTo>
                  <a:pt x="15435" y="3642"/>
                </a:lnTo>
                <a:lnTo>
                  <a:pt x="15436" y="3647"/>
                </a:lnTo>
                <a:lnTo>
                  <a:pt x="15440" y="3651"/>
                </a:lnTo>
                <a:lnTo>
                  <a:pt x="15442" y="3656"/>
                </a:lnTo>
                <a:lnTo>
                  <a:pt x="15437" y="3663"/>
                </a:lnTo>
                <a:lnTo>
                  <a:pt x="15426" y="3670"/>
                </a:lnTo>
                <a:lnTo>
                  <a:pt x="15377" y="3687"/>
                </a:lnTo>
                <a:lnTo>
                  <a:pt x="15367" y="3692"/>
                </a:lnTo>
                <a:lnTo>
                  <a:pt x="15357" y="3698"/>
                </a:lnTo>
                <a:lnTo>
                  <a:pt x="15352" y="3703"/>
                </a:lnTo>
                <a:lnTo>
                  <a:pt x="15343" y="3714"/>
                </a:lnTo>
                <a:lnTo>
                  <a:pt x="15336" y="3719"/>
                </a:lnTo>
                <a:lnTo>
                  <a:pt x="15331" y="3722"/>
                </a:lnTo>
                <a:lnTo>
                  <a:pt x="15322" y="3725"/>
                </a:lnTo>
                <a:lnTo>
                  <a:pt x="15314" y="3728"/>
                </a:lnTo>
                <a:lnTo>
                  <a:pt x="15306" y="3729"/>
                </a:lnTo>
                <a:lnTo>
                  <a:pt x="15308" y="3727"/>
                </a:lnTo>
                <a:lnTo>
                  <a:pt x="15309" y="3725"/>
                </a:lnTo>
                <a:lnTo>
                  <a:pt x="15311" y="3724"/>
                </a:lnTo>
                <a:lnTo>
                  <a:pt x="15314" y="3723"/>
                </a:lnTo>
                <a:lnTo>
                  <a:pt x="15314" y="3722"/>
                </a:lnTo>
                <a:lnTo>
                  <a:pt x="15295" y="3724"/>
                </a:lnTo>
                <a:lnTo>
                  <a:pt x="15286" y="3727"/>
                </a:lnTo>
                <a:lnTo>
                  <a:pt x="15283" y="3732"/>
                </a:lnTo>
                <a:lnTo>
                  <a:pt x="15280" y="3738"/>
                </a:lnTo>
                <a:lnTo>
                  <a:pt x="15272" y="3744"/>
                </a:lnTo>
                <a:lnTo>
                  <a:pt x="15263" y="3748"/>
                </a:lnTo>
                <a:lnTo>
                  <a:pt x="15255" y="3751"/>
                </a:lnTo>
                <a:lnTo>
                  <a:pt x="15226" y="3758"/>
                </a:lnTo>
                <a:lnTo>
                  <a:pt x="15219" y="3761"/>
                </a:lnTo>
                <a:lnTo>
                  <a:pt x="15212" y="3764"/>
                </a:lnTo>
                <a:lnTo>
                  <a:pt x="15184" y="3768"/>
                </a:lnTo>
                <a:lnTo>
                  <a:pt x="15091" y="3813"/>
                </a:lnTo>
                <a:lnTo>
                  <a:pt x="15074" y="3819"/>
                </a:lnTo>
                <a:lnTo>
                  <a:pt x="15057" y="3823"/>
                </a:lnTo>
                <a:lnTo>
                  <a:pt x="15052" y="3823"/>
                </a:lnTo>
                <a:lnTo>
                  <a:pt x="15044" y="3823"/>
                </a:lnTo>
                <a:lnTo>
                  <a:pt x="15041" y="3823"/>
                </a:lnTo>
                <a:lnTo>
                  <a:pt x="15037" y="3824"/>
                </a:lnTo>
                <a:lnTo>
                  <a:pt x="15031" y="3826"/>
                </a:lnTo>
                <a:lnTo>
                  <a:pt x="15029" y="3827"/>
                </a:lnTo>
                <a:lnTo>
                  <a:pt x="15011" y="3826"/>
                </a:lnTo>
                <a:lnTo>
                  <a:pt x="15004" y="3827"/>
                </a:lnTo>
                <a:lnTo>
                  <a:pt x="14996" y="3831"/>
                </a:lnTo>
                <a:lnTo>
                  <a:pt x="14983" y="3840"/>
                </a:lnTo>
                <a:lnTo>
                  <a:pt x="14983" y="3841"/>
                </a:lnTo>
                <a:lnTo>
                  <a:pt x="14982" y="3844"/>
                </a:lnTo>
                <a:lnTo>
                  <a:pt x="14981" y="3845"/>
                </a:lnTo>
                <a:lnTo>
                  <a:pt x="14979" y="3846"/>
                </a:lnTo>
                <a:lnTo>
                  <a:pt x="14974" y="3846"/>
                </a:lnTo>
                <a:lnTo>
                  <a:pt x="14964" y="3849"/>
                </a:lnTo>
                <a:lnTo>
                  <a:pt x="14959" y="3847"/>
                </a:lnTo>
                <a:lnTo>
                  <a:pt x="14958" y="3842"/>
                </a:lnTo>
                <a:lnTo>
                  <a:pt x="14960" y="3836"/>
                </a:lnTo>
                <a:lnTo>
                  <a:pt x="14962" y="3833"/>
                </a:lnTo>
                <a:lnTo>
                  <a:pt x="14968" y="3828"/>
                </a:lnTo>
                <a:lnTo>
                  <a:pt x="14970" y="3825"/>
                </a:lnTo>
                <a:lnTo>
                  <a:pt x="14970" y="3822"/>
                </a:lnTo>
                <a:lnTo>
                  <a:pt x="14969" y="3819"/>
                </a:lnTo>
                <a:lnTo>
                  <a:pt x="14968" y="3817"/>
                </a:lnTo>
                <a:lnTo>
                  <a:pt x="14966" y="3811"/>
                </a:lnTo>
                <a:lnTo>
                  <a:pt x="14963" y="3806"/>
                </a:lnTo>
                <a:lnTo>
                  <a:pt x="14958" y="3801"/>
                </a:lnTo>
                <a:lnTo>
                  <a:pt x="14952" y="3799"/>
                </a:lnTo>
                <a:lnTo>
                  <a:pt x="14948" y="3801"/>
                </a:lnTo>
                <a:lnTo>
                  <a:pt x="14934" y="3807"/>
                </a:lnTo>
                <a:lnTo>
                  <a:pt x="14928" y="3808"/>
                </a:lnTo>
                <a:lnTo>
                  <a:pt x="14897" y="3812"/>
                </a:lnTo>
                <a:lnTo>
                  <a:pt x="14832" y="3814"/>
                </a:lnTo>
                <a:lnTo>
                  <a:pt x="14808" y="3819"/>
                </a:lnTo>
                <a:lnTo>
                  <a:pt x="14800" y="3820"/>
                </a:lnTo>
                <a:lnTo>
                  <a:pt x="14796" y="3820"/>
                </a:lnTo>
                <a:lnTo>
                  <a:pt x="14792" y="3821"/>
                </a:lnTo>
                <a:lnTo>
                  <a:pt x="14789" y="3821"/>
                </a:lnTo>
                <a:lnTo>
                  <a:pt x="14788" y="3819"/>
                </a:lnTo>
                <a:lnTo>
                  <a:pt x="14788" y="3815"/>
                </a:lnTo>
                <a:lnTo>
                  <a:pt x="14788" y="3812"/>
                </a:lnTo>
                <a:lnTo>
                  <a:pt x="14790" y="3810"/>
                </a:lnTo>
                <a:lnTo>
                  <a:pt x="14793" y="3808"/>
                </a:lnTo>
                <a:lnTo>
                  <a:pt x="14799" y="3806"/>
                </a:lnTo>
                <a:lnTo>
                  <a:pt x="14823" y="3801"/>
                </a:lnTo>
                <a:lnTo>
                  <a:pt x="14840" y="3800"/>
                </a:lnTo>
                <a:lnTo>
                  <a:pt x="14846" y="3799"/>
                </a:lnTo>
                <a:lnTo>
                  <a:pt x="14878" y="3790"/>
                </a:lnTo>
                <a:lnTo>
                  <a:pt x="14882" y="3787"/>
                </a:lnTo>
                <a:lnTo>
                  <a:pt x="14884" y="3783"/>
                </a:lnTo>
                <a:lnTo>
                  <a:pt x="14890" y="3779"/>
                </a:lnTo>
                <a:lnTo>
                  <a:pt x="14898" y="3775"/>
                </a:lnTo>
                <a:lnTo>
                  <a:pt x="14905" y="3773"/>
                </a:lnTo>
                <a:lnTo>
                  <a:pt x="14931" y="3769"/>
                </a:lnTo>
                <a:lnTo>
                  <a:pt x="14941" y="3765"/>
                </a:lnTo>
                <a:lnTo>
                  <a:pt x="14950" y="3765"/>
                </a:lnTo>
                <a:lnTo>
                  <a:pt x="14953" y="3763"/>
                </a:lnTo>
                <a:lnTo>
                  <a:pt x="14963" y="3755"/>
                </a:lnTo>
                <a:lnTo>
                  <a:pt x="14968" y="3753"/>
                </a:lnTo>
                <a:lnTo>
                  <a:pt x="14977" y="3751"/>
                </a:lnTo>
                <a:lnTo>
                  <a:pt x="14984" y="3752"/>
                </a:lnTo>
                <a:lnTo>
                  <a:pt x="14990" y="3756"/>
                </a:lnTo>
                <a:lnTo>
                  <a:pt x="14995" y="3759"/>
                </a:lnTo>
                <a:lnTo>
                  <a:pt x="15001" y="3762"/>
                </a:lnTo>
                <a:lnTo>
                  <a:pt x="15025" y="3768"/>
                </a:lnTo>
                <a:lnTo>
                  <a:pt x="15033" y="3769"/>
                </a:lnTo>
                <a:lnTo>
                  <a:pt x="15055" y="3768"/>
                </a:lnTo>
                <a:lnTo>
                  <a:pt x="15060" y="3766"/>
                </a:lnTo>
                <a:lnTo>
                  <a:pt x="15072" y="3757"/>
                </a:lnTo>
                <a:lnTo>
                  <a:pt x="15083" y="3751"/>
                </a:lnTo>
                <a:lnTo>
                  <a:pt x="15088" y="3747"/>
                </a:lnTo>
                <a:lnTo>
                  <a:pt x="15090" y="3743"/>
                </a:lnTo>
                <a:lnTo>
                  <a:pt x="15085" y="3720"/>
                </a:lnTo>
                <a:lnTo>
                  <a:pt x="15085" y="3707"/>
                </a:lnTo>
                <a:lnTo>
                  <a:pt x="15093" y="3702"/>
                </a:lnTo>
                <a:lnTo>
                  <a:pt x="15121" y="3696"/>
                </a:lnTo>
                <a:lnTo>
                  <a:pt x="15126" y="3693"/>
                </a:lnTo>
                <a:lnTo>
                  <a:pt x="15134" y="3684"/>
                </a:lnTo>
                <a:lnTo>
                  <a:pt x="15140" y="3682"/>
                </a:lnTo>
                <a:lnTo>
                  <a:pt x="15153" y="3674"/>
                </a:lnTo>
                <a:lnTo>
                  <a:pt x="15160" y="3672"/>
                </a:lnTo>
                <a:lnTo>
                  <a:pt x="15163" y="3670"/>
                </a:lnTo>
                <a:lnTo>
                  <a:pt x="15165" y="3668"/>
                </a:lnTo>
                <a:lnTo>
                  <a:pt x="15166" y="3667"/>
                </a:lnTo>
                <a:lnTo>
                  <a:pt x="15167" y="3665"/>
                </a:lnTo>
                <a:lnTo>
                  <a:pt x="15168" y="3662"/>
                </a:lnTo>
                <a:lnTo>
                  <a:pt x="15168" y="3654"/>
                </a:lnTo>
                <a:lnTo>
                  <a:pt x="15163" y="3626"/>
                </a:lnTo>
                <a:lnTo>
                  <a:pt x="15167" y="3604"/>
                </a:lnTo>
                <a:lnTo>
                  <a:pt x="15172" y="3595"/>
                </a:lnTo>
                <a:lnTo>
                  <a:pt x="15173" y="3591"/>
                </a:lnTo>
                <a:lnTo>
                  <a:pt x="15189" y="3577"/>
                </a:lnTo>
                <a:lnTo>
                  <a:pt x="15191" y="3576"/>
                </a:lnTo>
                <a:lnTo>
                  <a:pt x="15197" y="3574"/>
                </a:lnTo>
                <a:lnTo>
                  <a:pt x="15199" y="3572"/>
                </a:lnTo>
                <a:lnTo>
                  <a:pt x="15218" y="3553"/>
                </a:lnTo>
                <a:lnTo>
                  <a:pt x="15236" y="3538"/>
                </a:lnTo>
                <a:lnTo>
                  <a:pt x="15231" y="3537"/>
                </a:lnTo>
                <a:lnTo>
                  <a:pt x="15229" y="3539"/>
                </a:lnTo>
                <a:lnTo>
                  <a:pt x="15225" y="3540"/>
                </a:lnTo>
                <a:lnTo>
                  <a:pt x="15220" y="3541"/>
                </a:lnTo>
                <a:lnTo>
                  <a:pt x="15215" y="3540"/>
                </a:lnTo>
                <a:lnTo>
                  <a:pt x="15215" y="3538"/>
                </a:lnTo>
                <a:lnTo>
                  <a:pt x="15222" y="3538"/>
                </a:lnTo>
                <a:lnTo>
                  <a:pt x="15228" y="3537"/>
                </a:lnTo>
                <a:lnTo>
                  <a:pt x="15228" y="3535"/>
                </a:lnTo>
                <a:lnTo>
                  <a:pt x="15224" y="3533"/>
                </a:lnTo>
                <a:lnTo>
                  <a:pt x="15221" y="3533"/>
                </a:lnTo>
                <a:lnTo>
                  <a:pt x="15218" y="3533"/>
                </a:lnTo>
                <a:lnTo>
                  <a:pt x="15218" y="3531"/>
                </a:lnTo>
                <a:lnTo>
                  <a:pt x="15225" y="3531"/>
                </a:lnTo>
                <a:lnTo>
                  <a:pt x="15234" y="3534"/>
                </a:lnTo>
                <a:lnTo>
                  <a:pt x="15240" y="3535"/>
                </a:lnTo>
                <a:lnTo>
                  <a:pt x="15246" y="3533"/>
                </a:lnTo>
                <a:lnTo>
                  <a:pt x="15254" y="3529"/>
                </a:lnTo>
                <a:lnTo>
                  <a:pt x="15266" y="3521"/>
                </a:lnTo>
                <a:lnTo>
                  <a:pt x="15269" y="3517"/>
                </a:lnTo>
                <a:lnTo>
                  <a:pt x="15270" y="3512"/>
                </a:lnTo>
                <a:lnTo>
                  <a:pt x="15269" y="3508"/>
                </a:lnTo>
                <a:lnTo>
                  <a:pt x="15270" y="3505"/>
                </a:lnTo>
                <a:lnTo>
                  <a:pt x="15275" y="3501"/>
                </a:lnTo>
                <a:lnTo>
                  <a:pt x="15286" y="3495"/>
                </a:lnTo>
                <a:lnTo>
                  <a:pt x="15291" y="3490"/>
                </a:lnTo>
                <a:lnTo>
                  <a:pt x="15298" y="3482"/>
                </a:lnTo>
                <a:lnTo>
                  <a:pt x="15300" y="3478"/>
                </a:lnTo>
                <a:lnTo>
                  <a:pt x="15303" y="3468"/>
                </a:lnTo>
                <a:lnTo>
                  <a:pt x="15310" y="3460"/>
                </a:lnTo>
                <a:lnTo>
                  <a:pt x="15316" y="3448"/>
                </a:lnTo>
                <a:lnTo>
                  <a:pt x="15343" y="3424"/>
                </a:lnTo>
                <a:lnTo>
                  <a:pt x="15337" y="3424"/>
                </a:lnTo>
                <a:lnTo>
                  <a:pt x="15335" y="3422"/>
                </a:lnTo>
                <a:lnTo>
                  <a:pt x="15334" y="3420"/>
                </a:lnTo>
                <a:lnTo>
                  <a:pt x="15331" y="3417"/>
                </a:lnTo>
                <a:lnTo>
                  <a:pt x="15327" y="3415"/>
                </a:lnTo>
                <a:lnTo>
                  <a:pt x="15318" y="3414"/>
                </a:lnTo>
                <a:lnTo>
                  <a:pt x="15314" y="3413"/>
                </a:lnTo>
                <a:lnTo>
                  <a:pt x="15314" y="3411"/>
                </a:lnTo>
                <a:lnTo>
                  <a:pt x="15321" y="3410"/>
                </a:lnTo>
                <a:lnTo>
                  <a:pt x="15337" y="3412"/>
                </a:lnTo>
                <a:lnTo>
                  <a:pt x="15347" y="3409"/>
                </a:lnTo>
                <a:lnTo>
                  <a:pt x="15357" y="3408"/>
                </a:lnTo>
                <a:lnTo>
                  <a:pt x="15358" y="3406"/>
                </a:lnTo>
                <a:lnTo>
                  <a:pt x="15359" y="3404"/>
                </a:lnTo>
                <a:lnTo>
                  <a:pt x="15362" y="3403"/>
                </a:lnTo>
                <a:lnTo>
                  <a:pt x="15378" y="3400"/>
                </a:lnTo>
                <a:lnTo>
                  <a:pt x="15401" y="3400"/>
                </a:lnTo>
                <a:lnTo>
                  <a:pt x="15407" y="3398"/>
                </a:lnTo>
                <a:lnTo>
                  <a:pt x="15412" y="3395"/>
                </a:lnTo>
                <a:lnTo>
                  <a:pt x="15432" y="3370"/>
                </a:lnTo>
                <a:lnTo>
                  <a:pt x="15446" y="3357"/>
                </a:lnTo>
                <a:lnTo>
                  <a:pt x="15465" y="3348"/>
                </a:lnTo>
                <a:lnTo>
                  <a:pt x="15494" y="3343"/>
                </a:lnTo>
                <a:lnTo>
                  <a:pt x="15507" y="3343"/>
                </a:lnTo>
                <a:lnTo>
                  <a:pt x="15514" y="3344"/>
                </a:lnTo>
                <a:lnTo>
                  <a:pt x="15518" y="3344"/>
                </a:lnTo>
                <a:lnTo>
                  <a:pt x="15555" y="3312"/>
                </a:lnTo>
                <a:lnTo>
                  <a:pt x="15587" y="3289"/>
                </a:lnTo>
                <a:lnTo>
                  <a:pt x="15605" y="3269"/>
                </a:lnTo>
                <a:lnTo>
                  <a:pt x="15629" y="3240"/>
                </a:lnTo>
                <a:lnTo>
                  <a:pt x="15642" y="3215"/>
                </a:lnTo>
                <a:lnTo>
                  <a:pt x="15646" y="3211"/>
                </a:lnTo>
                <a:lnTo>
                  <a:pt x="15654" y="3207"/>
                </a:lnTo>
                <a:lnTo>
                  <a:pt x="15679" y="3197"/>
                </a:lnTo>
                <a:lnTo>
                  <a:pt x="15684" y="3194"/>
                </a:lnTo>
                <a:lnTo>
                  <a:pt x="15687" y="3191"/>
                </a:lnTo>
                <a:lnTo>
                  <a:pt x="15700" y="3169"/>
                </a:lnTo>
                <a:lnTo>
                  <a:pt x="15703" y="3167"/>
                </a:lnTo>
                <a:lnTo>
                  <a:pt x="15719" y="3155"/>
                </a:lnTo>
                <a:lnTo>
                  <a:pt x="15724" y="3152"/>
                </a:lnTo>
                <a:lnTo>
                  <a:pt x="15754" y="3142"/>
                </a:lnTo>
                <a:lnTo>
                  <a:pt x="15759" y="3140"/>
                </a:lnTo>
                <a:lnTo>
                  <a:pt x="15765" y="3136"/>
                </a:lnTo>
                <a:lnTo>
                  <a:pt x="15778" y="3121"/>
                </a:lnTo>
                <a:lnTo>
                  <a:pt x="15782" y="3119"/>
                </a:lnTo>
                <a:lnTo>
                  <a:pt x="15795" y="3115"/>
                </a:lnTo>
                <a:lnTo>
                  <a:pt x="15801" y="3106"/>
                </a:lnTo>
                <a:lnTo>
                  <a:pt x="15803" y="3096"/>
                </a:lnTo>
                <a:lnTo>
                  <a:pt x="15807" y="3091"/>
                </a:lnTo>
                <a:lnTo>
                  <a:pt x="15813" y="3101"/>
                </a:lnTo>
                <a:lnTo>
                  <a:pt x="15827" y="3100"/>
                </a:lnTo>
                <a:lnTo>
                  <a:pt x="15842" y="3094"/>
                </a:lnTo>
                <a:lnTo>
                  <a:pt x="15854" y="3084"/>
                </a:lnTo>
                <a:lnTo>
                  <a:pt x="15860" y="3075"/>
                </a:lnTo>
                <a:lnTo>
                  <a:pt x="15861" y="3073"/>
                </a:lnTo>
                <a:lnTo>
                  <a:pt x="15860" y="3070"/>
                </a:lnTo>
                <a:lnTo>
                  <a:pt x="15855" y="3064"/>
                </a:lnTo>
                <a:lnTo>
                  <a:pt x="15854" y="3061"/>
                </a:lnTo>
                <a:lnTo>
                  <a:pt x="15852" y="3044"/>
                </a:lnTo>
                <a:lnTo>
                  <a:pt x="15854" y="3038"/>
                </a:lnTo>
                <a:lnTo>
                  <a:pt x="15863" y="3020"/>
                </a:lnTo>
                <a:lnTo>
                  <a:pt x="15864" y="3014"/>
                </a:lnTo>
                <a:lnTo>
                  <a:pt x="15864" y="3003"/>
                </a:lnTo>
                <a:lnTo>
                  <a:pt x="15861" y="2993"/>
                </a:lnTo>
                <a:lnTo>
                  <a:pt x="15850" y="2977"/>
                </a:lnTo>
                <a:lnTo>
                  <a:pt x="15848" y="2972"/>
                </a:lnTo>
                <a:lnTo>
                  <a:pt x="15847" y="2966"/>
                </a:lnTo>
                <a:lnTo>
                  <a:pt x="15846" y="2960"/>
                </a:lnTo>
                <a:lnTo>
                  <a:pt x="15841" y="2949"/>
                </a:lnTo>
                <a:lnTo>
                  <a:pt x="15833" y="2940"/>
                </a:lnTo>
                <a:lnTo>
                  <a:pt x="15823" y="2933"/>
                </a:lnTo>
                <a:lnTo>
                  <a:pt x="15812" y="2928"/>
                </a:lnTo>
                <a:lnTo>
                  <a:pt x="15774" y="2914"/>
                </a:lnTo>
                <a:lnTo>
                  <a:pt x="15767" y="2913"/>
                </a:lnTo>
                <a:lnTo>
                  <a:pt x="15754" y="2908"/>
                </a:lnTo>
                <a:lnTo>
                  <a:pt x="15747" y="2906"/>
                </a:lnTo>
                <a:lnTo>
                  <a:pt x="15743" y="2906"/>
                </a:lnTo>
                <a:lnTo>
                  <a:pt x="15735" y="2908"/>
                </a:lnTo>
                <a:lnTo>
                  <a:pt x="15734" y="2908"/>
                </a:lnTo>
                <a:lnTo>
                  <a:pt x="15729" y="2907"/>
                </a:lnTo>
                <a:lnTo>
                  <a:pt x="15721" y="2902"/>
                </a:lnTo>
                <a:lnTo>
                  <a:pt x="15717" y="2901"/>
                </a:lnTo>
                <a:lnTo>
                  <a:pt x="15708" y="2901"/>
                </a:lnTo>
                <a:lnTo>
                  <a:pt x="15705" y="2900"/>
                </a:lnTo>
                <a:lnTo>
                  <a:pt x="15701" y="2898"/>
                </a:lnTo>
                <a:lnTo>
                  <a:pt x="15698" y="2898"/>
                </a:lnTo>
                <a:lnTo>
                  <a:pt x="15693" y="2899"/>
                </a:lnTo>
                <a:lnTo>
                  <a:pt x="15684" y="2903"/>
                </a:lnTo>
                <a:lnTo>
                  <a:pt x="15669" y="2905"/>
                </a:lnTo>
                <a:lnTo>
                  <a:pt x="15654" y="2903"/>
                </a:lnTo>
                <a:lnTo>
                  <a:pt x="15641" y="2900"/>
                </a:lnTo>
                <a:lnTo>
                  <a:pt x="15632" y="2895"/>
                </a:lnTo>
                <a:lnTo>
                  <a:pt x="15628" y="2892"/>
                </a:lnTo>
                <a:lnTo>
                  <a:pt x="15625" y="2889"/>
                </a:lnTo>
                <a:lnTo>
                  <a:pt x="15623" y="2884"/>
                </a:lnTo>
                <a:lnTo>
                  <a:pt x="15620" y="2874"/>
                </a:lnTo>
                <a:lnTo>
                  <a:pt x="15616" y="2869"/>
                </a:lnTo>
                <a:lnTo>
                  <a:pt x="15606" y="2860"/>
                </a:lnTo>
                <a:lnTo>
                  <a:pt x="15594" y="2846"/>
                </a:lnTo>
                <a:lnTo>
                  <a:pt x="15593" y="2842"/>
                </a:lnTo>
                <a:lnTo>
                  <a:pt x="15594" y="2828"/>
                </a:lnTo>
                <a:lnTo>
                  <a:pt x="15593" y="2823"/>
                </a:lnTo>
                <a:lnTo>
                  <a:pt x="15588" y="2820"/>
                </a:lnTo>
                <a:lnTo>
                  <a:pt x="15568" y="2815"/>
                </a:lnTo>
                <a:lnTo>
                  <a:pt x="15560" y="2814"/>
                </a:lnTo>
                <a:lnTo>
                  <a:pt x="15552" y="2815"/>
                </a:lnTo>
                <a:lnTo>
                  <a:pt x="15545" y="2818"/>
                </a:lnTo>
                <a:lnTo>
                  <a:pt x="15539" y="2822"/>
                </a:lnTo>
                <a:lnTo>
                  <a:pt x="15536" y="2827"/>
                </a:lnTo>
                <a:lnTo>
                  <a:pt x="15535" y="2830"/>
                </a:lnTo>
                <a:lnTo>
                  <a:pt x="15535" y="2833"/>
                </a:lnTo>
                <a:lnTo>
                  <a:pt x="15535" y="2836"/>
                </a:lnTo>
                <a:lnTo>
                  <a:pt x="15533" y="2838"/>
                </a:lnTo>
                <a:lnTo>
                  <a:pt x="15529" y="2838"/>
                </a:lnTo>
                <a:lnTo>
                  <a:pt x="15527" y="2836"/>
                </a:lnTo>
                <a:lnTo>
                  <a:pt x="15525" y="2834"/>
                </a:lnTo>
                <a:lnTo>
                  <a:pt x="15522" y="2831"/>
                </a:lnTo>
                <a:lnTo>
                  <a:pt x="15523" y="2828"/>
                </a:lnTo>
                <a:lnTo>
                  <a:pt x="15526" y="2821"/>
                </a:lnTo>
                <a:lnTo>
                  <a:pt x="15528" y="2818"/>
                </a:lnTo>
                <a:lnTo>
                  <a:pt x="15528" y="2817"/>
                </a:lnTo>
                <a:lnTo>
                  <a:pt x="15527" y="2815"/>
                </a:lnTo>
                <a:lnTo>
                  <a:pt x="15525" y="2814"/>
                </a:lnTo>
                <a:lnTo>
                  <a:pt x="15522" y="2813"/>
                </a:lnTo>
                <a:lnTo>
                  <a:pt x="15520" y="2812"/>
                </a:lnTo>
                <a:lnTo>
                  <a:pt x="15518" y="2810"/>
                </a:lnTo>
                <a:lnTo>
                  <a:pt x="15517" y="2808"/>
                </a:lnTo>
                <a:lnTo>
                  <a:pt x="15517" y="2807"/>
                </a:lnTo>
                <a:lnTo>
                  <a:pt x="15520" y="2807"/>
                </a:lnTo>
                <a:lnTo>
                  <a:pt x="15523" y="2810"/>
                </a:lnTo>
                <a:lnTo>
                  <a:pt x="15528" y="2812"/>
                </a:lnTo>
                <a:lnTo>
                  <a:pt x="15538" y="2814"/>
                </a:lnTo>
                <a:lnTo>
                  <a:pt x="15541" y="2812"/>
                </a:lnTo>
                <a:lnTo>
                  <a:pt x="15547" y="2813"/>
                </a:lnTo>
                <a:lnTo>
                  <a:pt x="15551" y="2812"/>
                </a:lnTo>
                <a:lnTo>
                  <a:pt x="15554" y="2810"/>
                </a:lnTo>
                <a:lnTo>
                  <a:pt x="15560" y="2804"/>
                </a:lnTo>
                <a:lnTo>
                  <a:pt x="15562" y="2800"/>
                </a:lnTo>
                <a:lnTo>
                  <a:pt x="15562" y="2794"/>
                </a:lnTo>
                <a:lnTo>
                  <a:pt x="15561" y="2787"/>
                </a:lnTo>
                <a:lnTo>
                  <a:pt x="15559" y="2783"/>
                </a:lnTo>
                <a:lnTo>
                  <a:pt x="15556" y="2780"/>
                </a:lnTo>
                <a:lnTo>
                  <a:pt x="15552" y="2777"/>
                </a:lnTo>
                <a:lnTo>
                  <a:pt x="15548" y="2774"/>
                </a:lnTo>
                <a:lnTo>
                  <a:pt x="15544" y="2765"/>
                </a:lnTo>
                <a:lnTo>
                  <a:pt x="15537" y="2755"/>
                </a:lnTo>
                <a:lnTo>
                  <a:pt x="15536" y="2751"/>
                </a:lnTo>
                <a:lnTo>
                  <a:pt x="15536" y="2748"/>
                </a:lnTo>
                <a:lnTo>
                  <a:pt x="15540" y="2743"/>
                </a:lnTo>
                <a:lnTo>
                  <a:pt x="15541" y="2740"/>
                </a:lnTo>
                <a:lnTo>
                  <a:pt x="15539" y="2737"/>
                </a:lnTo>
                <a:lnTo>
                  <a:pt x="15534" y="2731"/>
                </a:lnTo>
                <a:lnTo>
                  <a:pt x="15533" y="2730"/>
                </a:lnTo>
                <a:lnTo>
                  <a:pt x="15530" y="2727"/>
                </a:lnTo>
                <a:lnTo>
                  <a:pt x="15518" y="2717"/>
                </a:lnTo>
                <a:lnTo>
                  <a:pt x="15512" y="2714"/>
                </a:lnTo>
                <a:lnTo>
                  <a:pt x="15510" y="2715"/>
                </a:lnTo>
                <a:lnTo>
                  <a:pt x="15508" y="2716"/>
                </a:lnTo>
                <a:lnTo>
                  <a:pt x="15505" y="2718"/>
                </a:lnTo>
                <a:lnTo>
                  <a:pt x="15502" y="2718"/>
                </a:lnTo>
                <a:lnTo>
                  <a:pt x="15499" y="2716"/>
                </a:lnTo>
                <a:lnTo>
                  <a:pt x="15499" y="2713"/>
                </a:lnTo>
                <a:lnTo>
                  <a:pt x="15500" y="2711"/>
                </a:lnTo>
                <a:lnTo>
                  <a:pt x="15503" y="2710"/>
                </a:lnTo>
                <a:lnTo>
                  <a:pt x="15506" y="2708"/>
                </a:lnTo>
                <a:lnTo>
                  <a:pt x="15507" y="2701"/>
                </a:lnTo>
                <a:lnTo>
                  <a:pt x="15508" y="2680"/>
                </a:lnTo>
                <a:lnTo>
                  <a:pt x="15507" y="2677"/>
                </a:lnTo>
                <a:lnTo>
                  <a:pt x="15505" y="2674"/>
                </a:lnTo>
                <a:lnTo>
                  <a:pt x="15497" y="2667"/>
                </a:lnTo>
                <a:lnTo>
                  <a:pt x="15496" y="2656"/>
                </a:lnTo>
                <a:lnTo>
                  <a:pt x="15494" y="2650"/>
                </a:lnTo>
                <a:lnTo>
                  <a:pt x="15490" y="2644"/>
                </a:lnTo>
                <a:lnTo>
                  <a:pt x="15486" y="2638"/>
                </a:lnTo>
                <a:lnTo>
                  <a:pt x="15484" y="2636"/>
                </a:lnTo>
                <a:lnTo>
                  <a:pt x="15480" y="2636"/>
                </a:lnTo>
                <a:lnTo>
                  <a:pt x="15475" y="2635"/>
                </a:lnTo>
                <a:lnTo>
                  <a:pt x="15470" y="2634"/>
                </a:lnTo>
                <a:lnTo>
                  <a:pt x="15468" y="2632"/>
                </a:lnTo>
                <a:lnTo>
                  <a:pt x="15469" y="2629"/>
                </a:lnTo>
                <a:lnTo>
                  <a:pt x="15472" y="2623"/>
                </a:lnTo>
                <a:lnTo>
                  <a:pt x="15473" y="2621"/>
                </a:lnTo>
                <a:lnTo>
                  <a:pt x="15472" y="2617"/>
                </a:lnTo>
                <a:lnTo>
                  <a:pt x="15471" y="2615"/>
                </a:lnTo>
                <a:lnTo>
                  <a:pt x="15470" y="2613"/>
                </a:lnTo>
                <a:lnTo>
                  <a:pt x="15468" y="2610"/>
                </a:lnTo>
                <a:lnTo>
                  <a:pt x="15463" y="2594"/>
                </a:lnTo>
                <a:lnTo>
                  <a:pt x="15453" y="2581"/>
                </a:lnTo>
                <a:lnTo>
                  <a:pt x="15452" y="2580"/>
                </a:lnTo>
                <a:lnTo>
                  <a:pt x="15451" y="2577"/>
                </a:lnTo>
                <a:lnTo>
                  <a:pt x="15449" y="2575"/>
                </a:lnTo>
                <a:lnTo>
                  <a:pt x="15446" y="2573"/>
                </a:lnTo>
                <a:lnTo>
                  <a:pt x="15444" y="2572"/>
                </a:lnTo>
                <a:lnTo>
                  <a:pt x="15443" y="2569"/>
                </a:lnTo>
                <a:lnTo>
                  <a:pt x="15443" y="2563"/>
                </a:lnTo>
                <a:lnTo>
                  <a:pt x="15442" y="2561"/>
                </a:lnTo>
                <a:lnTo>
                  <a:pt x="15439" y="2557"/>
                </a:lnTo>
                <a:lnTo>
                  <a:pt x="15436" y="2555"/>
                </a:lnTo>
                <a:lnTo>
                  <a:pt x="15433" y="2552"/>
                </a:lnTo>
                <a:lnTo>
                  <a:pt x="15431" y="2549"/>
                </a:lnTo>
                <a:lnTo>
                  <a:pt x="15431" y="2525"/>
                </a:lnTo>
                <a:lnTo>
                  <a:pt x="15429" y="2520"/>
                </a:lnTo>
                <a:lnTo>
                  <a:pt x="15420" y="2512"/>
                </a:lnTo>
                <a:lnTo>
                  <a:pt x="15413" y="2483"/>
                </a:lnTo>
                <a:lnTo>
                  <a:pt x="15412" y="2447"/>
                </a:lnTo>
                <a:lnTo>
                  <a:pt x="15411" y="2419"/>
                </a:lnTo>
                <a:lnTo>
                  <a:pt x="15412" y="2385"/>
                </a:lnTo>
                <a:lnTo>
                  <a:pt x="15408" y="2342"/>
                </a:lnTo>
                <a:lnTo>
                  <a:pt x="15402" y="2332"/>
                </a:lnTo>
                <a:lnTo>
                  <a:pt x="15394" y="2335"/>
                </a:lnTo>
                <a:lnTo>
                  <a:pt x="15387" y="2346"/>
                </a:lnTo>
                <a:lnTo>
                  <a:pt x="15382" y="2357"/>
                </a:lnTo>
                <a:lnTo>
                  <a:pt x="15379" y="2381"/>
                </a:lnTo>
                <a:lnTo>
                  <a:pt x="15372" y="2399"/>
                </a:lnTo>
                <a:lnTo>
                  <a:pt x="15371" y="2405"/>
                </a:lnTo>
                <a:lnTo>
                  <a:pt x="15367" y="2395"/>
                </a:lnTo>
                <a:lnTo>
                  <a:pt x="15374" y="2359"/>
                </a:lnTo>
                <a:lnTo>
                  <a:pt x="15374" y="2314"/>
                </a:lnTo>
                <a:lnTo>
                  <a:pt x="15370" y="2303"/>
                </a:lnTo>
                <a:lnTo>
                  <a:pt x="15363" y="2293"/>
                </a:lnTo>
                <a:lnTo>
                  <a:pt x="15329" y="2261"/>
                </a:lnTo>
                <a:lnTo>
                  <a:pt x="15309" y="2246"/>
                </a:lnTo>
                <a:lnTo>
                  <a:pt x="15262" y="2221"/>
                </a:lnTo>
                <a:lnTo>
                  <a:pt x="15246" y="2216"/>
                </a:lnTo>
                <a:lnTo>
                  <a:pt x="15239" y="2211"/>
                </a:lnTo>
                <a:lnTo>
                  <a:pt x="15235" y="2203"/>
                </a:lnTo>
                <a:lnTo>
                  <a:pt x="15232" y="2204"/>
                </a:lnTo>
                <a:lnTo>
                  <a:pt x="15227" y="2208"/>
                </a:lnTo>
                <a:lnTo>
                  <a:pt x="15225" y="2210"/>
                </a:lnTo>
                <a:lnTo>
                  <a:pt x="15225" y="2213"/>
                </a:lnTo>
                <a:lnTo>
                  <a:pt x="15231" y="2241"/>
                </a:lnTo>
                <a:lnTo>
                  <a:pt x="15249" y="2282"/>
                </a:lnTo>
                <a:lnTo>
                  <a:pt x="15262" y="2301"/>
                </a:lnTo>
                <a:lnTo>
                  <a:pt x="15273" y="2314"/>
                </a:lnTo>
                <a:lnTo>
                  <a:pt x="15276" y="2321"/>
                </a:lnTo>
                <a:lnTo>
                  <a:pt x="15272" y="2329"/>
                </a:lnTo>
                <a:lnTo>
                  <a:pt x="15267" y="2318"/>
                </a:lnTo>
                <a:lnTo>
                  <a:pt x="15244" y="2288"/>
                </a:lnTo>
                <a:lnTo>
                  <a:pt x="15233" y="2270"/>
                </a:lnTo>
                <a:lnTo>
                  <a:pt x="15228" y="2254"/>
                </a:lnTo>
                <a:lnTo>
                  <a:pt x="15226" y="2250"/>
                </a:lnTo>
                <a:lnTo>
                  <a:pt x="15221" y="2246"/>
                </a:lnTo>
                <a:lnTo>
                  <a:pt x="15218" y="2247"/>
                </a:lnTo>
                <a:lnTo>
                  <a:pt x="15216" y="2251"/>
                </a:lnTo>
                <a:lnTo>
                  <a:pt x="15212" y="2267"/>
                </a:lnTo>
                <a:lnTo>
                  <a:pt x="15198" y="2292"/>
                </a:lnTo>
                <a:lnTo>
                  <a:pt x="15191" y="2297"/>
                </a:lnTo>
                <a:lnTo>
                  <a:pt x="15179" y="2299"/>
                </a:lnTo>
                <a:lnTo>
                  <a:pt x="15183" y="2294"/>
                </a:lnTo>
                <a:lnTo>
                  <a:pt x="15190" y="2277"/>
                </a:lnTo>
                <a:lnTo>
                  <a:pt x="15192" y="2269"/>
                </a:lnTo>
                <a:lnTo>
                  <a:pt x="15191" y="2259"/>
                </a:lnTo>
                <a:lnTo>
                  <a:pt x="15189" y="2251"/>
                </a:lnTo>
                <a:lnTo>
                  <a:pt x="15184" y="2245"/>
                </a:lnTo>
                <a:lnTo>
                  <a:pt x="15169" y="2229"/>
                </a:lnTo>
                <a:lnTo>
                  <a:pt x="15167" y="2225"/>
                </a:lnTo>
                <a:lnTo>
                  <a:pt x="15166" y="2220"/>
                </a:lnTo>
                <a:lnTo>
                  <a:pt x="15168" y="2214"/>
                </a:lnTo>
                <a:lnTo>
                  <a:pt x="15171" y="2212"/>
                </a:lnTo>
                <a:lnTo>
                  <a:pt x="15174" y="2210"/>
                </a:lnTo>
                <a:lnTo>
                  <a:pt x="15176" y="2206"/>
                </a:lnTo>
                <a:lnTo>
                  <a:pt x="15173" y="2204"/>
                </a:lnTo>
                <a:lnTo>
                  <a:pt x="15167" y="2203"/>
                </a:lnTo>
                <a:lnTo>
                  <a:pt x="15161" y="2202"/>
                </a:lnTo>
                <a:lnTo>
                  <a:pt x="15158" y="2198"/>
                </a:lnTo>
                <a:lnTo>
                  <a:pt x="15156" y="2194"/>
                </a:lnTo>
                <a:lnTo>
                  <a:pt x="15155" y="2192"/>
                </a:lnTo>
                <a:lnTo>
                  <a:pt x="15156" y="2192"/>
                </a:lnTo>
                <a:lnTo>
                  <a:pt x="15158" y="2191"/>
                </a:lnTo>
                <a:lnTo>
                  <a:pt x="15160" y="2189"/>
                </a:lnTo>
                <a:lnTo>
                  <a:pt x="15160" y="2186"/>
                </a:lnTo>
                <a:lnTo>
                  <a:pt x="15154" y="2186"/>
                </a:lnTo>
                <a:lnTo>
                  <a:pt x="15150" y="2181"/>
                </a:lnTo>
                <a:lnTo>
                  <a:pt x="15148" y="2173"/>
                </a:lnTo>
                <a:lnTo>
                  <a:pt x="15148" y="2167"/>
                </a:lnTo>
                <a:lnTo>
                  <a:pt x="15144" y="2161"/>
                </a:lnTo>
                <a:lnTo>
                  <a:pt x="15134" y="2151"/>
                </a:lnTo>
                <a:lnTo>
                  <a:pt x="15137" y="2147"/>
                </a:lnTo>
                <a:lnTo>
                  <a:pt x="15134" y="2144"/>
                </a:lnTo>
                <a:lnTo>
                  <a:pt x="15116" y="2133"/>
                </a:lnTo>
                <a:lnTo>
                  <a:pt x="15110" y="2130"/>
                </a:lnTo>
                <a:lnTo>
                  <a:pt x="15103" y="2129"/>
                </a:lnTo>
                <a:lnTo>
                  <a:pt x="15098" y="2130"/>
                </a:lnTo>
                <a:lnTo>
                  <a:pt x="15093" y="2133"/>
                </a:lnTo>
                <a:lnTo>
                  <a:pt x="15087" y="2141"/>
                </a:lnTo>
                <a:lnTo>
                  <a:pt x="15084" y="2150"/>
                </a:lnTo>
                <a:lnTo>
                  <a:pt x="15088" y="2189"/>
                </a:lnTo>
                <a:lnTo>
                  <a:pt x="15087" y="2194"/>
                </a:lnTo>
                <a:lnTo>
                  <a:pt x="15083" y="2201"/>
                </a:lnTo>
                <a:lnTo>
                  <a:pt x="15082" y="2204"/>
                </a:lnTo>
                <a:lnTo>
                  <a:pt x="15077" y="2210"/>
                </a:lnTo>
                <a:lnTo>
                  <a:pt x="15064" y="2215"/>
                </a:lnTo>
                <a:lnTo>
                  <a:pt x="15041" y="2220"/>
                </a:lnTo>
                <a:lnTo>
                  <a:pt x="15051" y="2211"/>
                </a:lnTo>
                <a:lnTo>
                  <a:pt x="15063" y="2206"/>
                </a:lnTo>
                <a:lnTo>
                  <a:pt x="15073" y="2200"/>
                </a:lnTo>
                <a:lnTo>
                  <a:pt x="15077" y="2187"/>
                </a:lnTo>
                <a:lnTo>
                  <a:pt x="15075" y="2176"/>
                </a:lnTo>
                <a:lnTo>
                  <a:pt x="15066" y="2156"/>
                </a:lnTo>
                <a:lnTo>
                  <a:pt x="15064" y="2145"/>
                </a:lnTo>
                <a:lnTo>
                  <a:pt x="15060" y="2134"/>
                </a:lnTo>
                <a:lnTo>
                  <a:pt x="15049" y="2122"/>
                </a:lnTo>
                <a:lnTo>
                  <a:pt x="15035" y="2112"/>
                </a:lnTo>
                <a:lnTo>
                  <a:pt x="15023" y="2105"/>
                </a:lnTo>
                <a:lnTo>
                  <a:pt x="14998" y="2095"/>
                </a:lnTo>
                <a:lnTo>
                  <a:pt x="14994" y="2091"/>
                </a:lnTo>
                <a:lnTo>
                  <a:pt x="14991" y="2086"/>
                </a:lnTo>
                <a:lnTo>
                  <a:pt x="14985" y="2080"/>
                </a:lnTo>
                <a:lnTo>
                  <a:pt x="14977" y="2076"/>
                </a:lnTo>
                <a:lnTo>
                  <a:pt x="14970" y="2073"/>
                </a:lnTo>
                <a:lnTo>
                  <a:pt x="14966" y="2078"/>
                </a:lnTo>
                <a:lnTo>
                  <a:pt x="14950" y="2086"/>
                </a:lnTo>
                <a:lnTo>
                  <a:pt x="14944" y="2090"/>
                </a:lnTo>
                <a:lnTo>
                  <a:pt x="14941" y="2097"/>
                </a:lnTo>
                <a:lnTo>
                  <a:pt x="14939" y="2104"/>
                </a:lnTo>
                <a:lnTo>
                  <a:pt x="14938" y="2106"/>
                </a:lnTo>
                <a:lnTo>
                  <a:pt x="14935" y="2108"/>
                </a:lnTo>
                <a:lnTo>
                  <a:pt x="14932" y="2110"/>
                </a:lnTo>
                <a:lnTo>
                  <a:pt x="14931" y="2114"/>
                </a:lnTo>
                <a:lnTo>
                  <a:pt x="14929" y="2114"/>
                </a:lnTo>
                <a:lnTo>
                  <a:pt x="14928" y="2104"/>
                </a:lnTo>
                <a:lnTo>
                  <a:pt x="14939" y="2091"/>
                </a:lnTo>
                <a:lnTo>
                  <a:pt x="14953" y="2078"/>
                </a:lnTo>
                <a:lnTo>
                  <a:pt x="14960" y="2069"/>
                </a:lnTo>
                <a:lnTo>
                  <a:pt x="14958" y="2063"/>
                </a:lnTo>
                <a:lnTo>
                  <a:pt x="14952" y="2058"/>
                </a:lnTo>
                <a:lnTo>
                  <a:pt x="14944" y="2054"/>
                </a:lnTo>
                <a:lnTo>
                  <a:pt x="14935" y="2053"/>
                </a:lnTo>
                <a:lnTo>
                  <a:pt x="14927" y="2055"/>
                </a:lnTo>
                <a:lnTo>
                  <a:pt x="14917" y="2065"/>
                </a:lnTo>
                <a:lnTo>
                  <a:pt x="14910" y="2068"/>
                </a:lnTo>
                <a:lnTo>
                  <a:pt x="14914" y="2057"/>
                </a:lnTo>
                <a:lnTo>
                  <a:pt x="14905" y="2047"/>
                </a:lnTo>
                <a:lnTo>
                  <a:pt x="14876" y="2029"/>
                </a:lnTo>
                <a:lnTo>
                  <a:pt x="14866" y="2025"/>
                </a:lnTo>
                <a:lnTo>
                  <a:pt x="14864" y="2025"/>
                </a:lnTo>
                <a:lnTo>
                  <a:pt x="14860" y="2025"/>
                </a:lnTo>
                <a:lnTo>
                  <a:pt x="14858" y="2025"/>
                </a:lnTo>
                <a:lnTo>
                  <a:pt x="14858" y="2024"/>
                </a:lnTo>
                <a:lnTo>
                  <a:pt x="14858" y="2022"/>
                </a:lnTo>
                <a:lnTo>
                  <a:pt x="14858" y="2020"/>
                </a:lnTo>
                <a:lnTo>
                  <a:pt x="14857" y="2020"/>
                </a:lnTo>
                <a:lnTo>
                  <a:pt x="14853" y="2018"/>
                </a:lnTo>
                <a:lnTo>
                  <a:pt x="14799" y="1983"/>
                </a:lnTo>
                <a:lnTo>
                  <a:pt x="14757" y="1960"/>
                </a:lnTo>
                <a:lnTo>
                  <a:pt x="14727" y="1928"/>
                </a:lnTo>
                <a:lnTo>
                  <a:pt x="14711" y="1919"/>
                </a:lnTo>
                <a:lnTo>
                  <a:pt x="14702" y="1915"/>
                </a:lnTo>
                <a:lnTo>
                  <a:pt x="14689" y="1914"/>
                </a:lnTo>
                <a:lnTo>
                  <a:pt x="14679" y="1912"/>
                </a:lnTo>
                <a:lnTo>
                  <a:pt x="14673" y="1912"/>
                </a:lnTo>
                <a:lnTo>
                  <a:pt x="14676" y="1917"/>
                </a:lnTo>
                <a:lnTo>
                  <a:pt x="14660" y="1915"/>
                </a:lnTo>
                <a:lnTo>
                  <a:pt x="14647" y="1912"/>
                </a:lnTo>
                <a:lnTo>
                  <a:pt x="14621" y="1903"/>
                </a:lnTo>
                <a:lnTo>
                  <a:pt x="14617" y="1900"/>
                </a:lnTo>
                <a:lnTo>
                  <a:pt x="14615" y="1899"/>
                </a:lnTo>
                <a:lnTo>
                  <a:pt x="14611" y="1899"/>
                </a:lnTo>
                <a:lnTo>
                  <a:pt x="14605" y="1898"/>
                </a:lnTo>
                <a:lnTo>
                  <a:pt x="14603" y="1899"/>
                </a:lnTo>
                <a:lnTo>
                  <a:pt x="14602" y="1900"/>
                </a:lnTo>
                <a:lnTo>
                  <a:pt x="14599" y="1903"/>
                </a:lnTo>
                <a:lnTo>
                  <a:pt x="14591" y="1905"/>
                </a:lnTo>
                <a:lnTo>
                  <a:pt x="14584" y="1901"/>
                </a:lnTo>
                <a:lnTo>
                  <a:pt x="14574" y="1892"/>
                </a:lnTo>
                <a:lnTo>
                  <a:pt x="14567" y="1890"/>
                </a:lnTo>
                <a:lnTo>
                  <a:pt x="14544" y="1893"/>
                </a:lnTo>
                <a:lnTo>
                  <a:pt x="14536" y="1893"/>
                </a:lnTo>
                <a:lnTo>
                  <a:pt x="14495" y="1885"/>
                </a:lnTo>
                <a:lnTo>
                  <a:pt x="14490" y="1883"/>
                </a:lnTo>
                <a:lnTo>
                  <a:pt x="14481" y="1877"/>
                </a:lnTo>
                <a:lnTo>
                  <a:pt x="14470" y="1871"/>
                </a:lnTo>
                <a:lnTo>
                  <a:pt x="14456" y="1866"/>
                </a:lnTo>
                <a:lnTo>
                  <a:pt x="14410" y="1854"/>
                </a:lnTo>
                <a:lnTo>
                  <a:pt x="14406" y="1852"/>
                </a:lnTo>
                <a:lnTo>
                  <a:pt x="14394" y="1845"/>
                </a:lnTo>
                <a:lnTo>
                  <a:pt x="14391" y="1843"/>
                </a:lnTo>
                <a:lnTo>
                  <a:pt x="14386" y="1843"/>
                </a:lnTo>
                <a:lnTo>
                  <a:pt x="14374" y="1839"/>
                </a:lnTo>
                <a:lnTo>
                  <a:pt x="14371" y="1834"/>
                </a:lnTo>
                <a:lnTo>
                  <a:pt x="14369" y="1832"/>
                </a:lnTo>
                <a:lnTo>
                  <a:pt x="14362" y="1830"/>
                </a:lnTo>
                <a:lnTo>
                  <a:pt x="14343" y="1827"/>
                </a:lnTo>
                <a:lnTo>
                  <a:pt x="14339" y="1827"/>
                </a:lnTo>
                <a:lnTo>
                  <a:pt x="14332" y="1831"/>
                </a:lnTo>
                <a:lnTo>
                  <a:pt x="14318" y="1836"/>
                </a:lnTo>
                <a:lnTo>
                  <a:pt x="14311" y="1840"/>
                </a:lnTo>
                <a:lnTo>
                  <a:pt x="14302" y="1848"/>
                </a:lnTo>
                <a:lnTo>
                  <a:pt x="14297" y="1859"/>
                </a:lnTo>
                <a:lnTo>
                  <a:pt x="14295" y="1888"/>
                </a:lnTo>
                <a:lnTo>
                  <a:pt x="14293" y="1893"/>
                </a:lnTo>
                <a:lnTo>
                  <a:pt x="14285" y="1903"/>
                </a:lnTo>
                <a:lnTo>
                  <a:pt x="14275" y="1921"/>
                </a:lnTo>
                <a:lnTo>
                  <a:pt x="14267" y="1929"/>
                </a:lnTo>
                <a:lnTo>
                  <a:pt x="14257" y="1936"/>
                </a:lnTo>
                <a:lnTo>
                  <a:pt x="14245" y="1942"/>
                </a:lnTo>
                <a:lnTo>
                  <a:pt x="14233" y="1945"/>
                </a:lnTo>
                <a:lnTo>
                  <a:pt x="14233" y="1945"/>
                </a:lnTo>
                <a:lnTo>
                  <a:pt x="14249" y="1927"/>
                </a:lnTo>
                <a:lnTo>
                  <a:pt x="14251" y="1922"/>
                </a:lnTo>
                <a:lnTo>
                  <a:pt x="14253" y="1920"/>
                </a:lnTo>
                <a:lnTo>
                  <a:pt x="14256" y="1917"/>
                </a:lnTo>
                <a:lnTo>
                  <a:pt x="14263" y="1913"/>
                </a:lnTo>
                <a:lnTo>
                  <a:pt x="14270" y="1907"/>
                </a:lnTo>
                <a:lnTo>
                  <a:pt x="14275" y="1901"/>
                </a:lnTo>
                <a:lnTo>
                  <a:pt x="14279" y="1890"/>
                </a:lnTo>
                <a:lnTo>
                  <a:pt x="14279" y="1869"/>
                </a:lnTo>
                <a:lnTo>
                  <a:pt x="14282" y="1858"/>
                </a:lnTo>
                <a:lnTo>
                  <a:pt x="14288" y="1851"/>
                </a:lnTo>
                <a:lnTo>
                  <a:pt x="14299" y="1841"/>
                </a:lnTo>
                <a:lnTo>
                  <a:pt x="14301" y="1839"/>
                </a:lnTo>
                <a:lnTo>
                  <a:pt x="14300" y="1834"/>
                </a:lnTo>
                <a:lnTo>
                  <a:pt x="14290" y="1823"/>
                </a:lnTo>
                <a:lnTo>
                  <a:pt x="14289" y="1820"/>
                </a:lnTo>
                <a:lnTo>
                  <a:pt x="14289" y="1818"/>
                </a:lnTo>
                <a:lnTo>
                  <a:pt x="14288" y="1817"/>
                </a:lnTo>
                <a:lnTo>
                  <a:pt x="14285" y="1815"/>
                </a:lnTo>
                <a:lnTo>
                  <a:pt x="14282" y="1815"/>
                </a:lnTo>
                <a:lnTo>
                  <a:pt x="14272" y="1815"/>
                </a:lnTo>
                <a:lnTo>
                  <a:pt x="14269" y="1814"/>
                </a:lnTo>
                <a:lnTo>
                  <a:pt x="14266" y="1814"/>
                </a:lnTo>
                <a:lnTo>
                  <a:pt x="14233" y="1804"/>
                </a:lnTo>
                <a:lnTo>
                  <a:pt x="14194" y="1799"/>
                </a:lnTo>
                <a:lnTo>
                  <a:pt x="14162" y="1793"/>
                </a:lnTo>
                <a:lnTo>
                  <a:pt x="14115" y="1789"/>
                </a:lnTo>
                <a:lnTo>
                  <a:pt x="14022" y="1777"/>
                </a:lnTo>
                <a:lnTo>
                  <a:pt x="14011" y="1774"/>
                </a:lnTo>
                <a:lnTo>
                  <a:pt x="14004" y="1773"/>
                </a:lnTo>
                <a:lnTo>
                  <a:pt x="13912" y="1770"/>
                </a:lnTo>
                <a:lnTo>
                  <a:pt x="13906" y="1768"/>
                </a:lnTo>
                <a:lnTo>
                  <a:pt x="13900" y="1767"/>
                </a:lnTo>
                <a:lnTo>
                  <a:pt x="13890" y="1768"/>
                </a:lnTo>
                <a:lnTo>
                  <a:pt x="13873" y="1773"/>
                </a:lnTo>
                <a:lnTo>
                  <a:pt x="13861" y="1773"/>
                </a:lnTo>
                <a:lnTo>
                  <a:pt x="13858" y="1774"/>
                </a:lnTo>
                <a:lnTo>
                  <a:pt x="13855" y="1778"/>
                </a:lnTo>
                <a:lnTo>
                  <a:pt x="13857" y="1780"/>
                </a:lnTo>
                <a:lnTo>
                  <a:pt x="13859" y="1782"/>
                </a:lnTo>
                <a:lnTo>
                  <a:pt x="13860" y="1785"/>
                </a:lnTo>
                <a:lnTo>
                  <a:pt x="13863" y="1787"/>
                </a:lnTo>
                <a:lnTo>
                  <a:pt x="13870" y="1791"/>
                </a:lnTo>
                <a:lnTo>
                  <a:pt x="13878" y="1793"/>
                </a:lnTo>
                <a:lnTo>
                  <a:pt x="13900" y="1798"/>
                </a:lnTo>
                <a:lnTo>
                  <a:pt x="13905" y="1800"/>
                </a:lnTo>
                <a:lnTo>
                  <a:pt x="13911" y="1803"/>
                </a:lnTo>
                <a:lnTo>
                  <a:pt x="13944" y="1804"/>
                </a:lnTo>
                <a:lnTo>
                  <a:pt x="13949" y="1803"/>
                </a:lnTo>
                <a:lnTo>
                  <a:pt x="13952" y="1801"/>
                </a:lnTo>
                <a:lnTo>
                  <a:pt x="13954" y="1800"/>
                </a:lnTo>
                <a:lnTo>
                  <a:pt x="13959" y="1800"/>
                </a:lnTo>
                <a:lnTo>
                  <a:pt x="13962" y="1802"/>
                </a:lnTo>
                <a:lnTo>
                  <a:pt x="13965" y="1803"/>
                </a:lnTo>
                <a:lnTo>
                  <a:pt x="13968" y="1806"/>
                </a:lnTo>
                <a:lnTo>
                  <a:pt x="13970" y="1808"/>
                </a:lnTo>
                <a:lnTo>
                  <a:pt x="13963" y="1804"/>
                </a:lnTo>
                <a:lnTo>
                  <a:pt x="13959" y="1803"/>
                </a:lnTo>
                <a:lnTo>
                  <a:pt x="13956" y="1802"/>
                </a:lnTo>
                <a:lnTo>
                  <a:pt x="13951" y="1803"/>
                </a:lnTo>
                <a:lnTo>
                  <a:pt x="13948" y="1805"/>
                </a:lnTo>
                <a:lnTo>
                  <a:pt x="13946" y="1806"/>
                </a:lnTo>
                <a:lnTo>
                  <a:pt x="13944" y="1808"/>
                </a:lnTo>
                <a:lnTo>
                  <a:pt x="13940" y="1809"/>
                </a:lnTo>
                <a:lnTo>
                  <a:pt x="13937" y="1809"/>
                </a:lnTo>
                <a:lnTo>
                  <a:pt x="13933" y="1809"/>
                </a:lnTo>
                <a:lnTo>
                  <a:pt x="13925" y="1805"/>
                </a:lnTo>
                <a:lnTo>
                  <a:pt x="13922" y="1806"/>
                </a:lnTo>
                <a:lnTo>
                  <a:pt x="13919" y="1807"/>
                </a:lnTo>
                <a:lnTo>
                  <a:pt x="13914" y="1808"/>
                </a:lnTo>
                <a:lnTo>
                  <a:pt x="13906" y="1807"/>
                </a:lnTo>
                <a:lnTo>
                  <a:pt x="13893" y="1801"/>
                </a:lnTo>
                <a:lnTo>
                  <a:pt x="13885" y="1800"/>
                </a:lnTo>
                <a:lnTo>
                  <a:pt x="13881" y="1803"/>
                </a:lnTo>
                <a:lnTo>
                  <a:pt x="13879" y="1809"/>
                </a:lnTo>
                <a:lnTo>
                  <a:pt x="13876" y="1815"/>
                </a:lnTo>
                <a:lnTo>
                  <a:pt x="13868" y="1817"/>
                </a:lnTo>
                <a:lnTo>
                  <a:pt x="13876" y="1806"/>
                </a:lnTo>
                <a:lnTo>
                  <a:pt x="13875" y="1801"/>
                </a:lnTo>
                <a:lnTo>
                  <a:pt x="13864" y="1798"/>
                </a:lnTo>
                <a:lnTo>
                  <a:pt x="13857" y="1795"/>
                </a:lnTo>
                <a:lnTo>
                  <a:pt x="13855" y="1794"/>
                </a:lnTo>
                <a:lnTo>
                  <a:pt x="13853" y="1793"/>
                </a:lnTo>
                <a:lnTo>
                  <a:pt x="13849" y="1793"/>
                </a:lnTo>
                <a:lnTo>
                  <a:pt x="13842" y="1795"/>
                </a:lnTo>
                <a:lnTo>
                  <a:pt x="13837" y="1796"/>
                </a:lnTo>
                <a:lnTo>
                  <a:pt x="13834" y="1796"/>
                </a:lnTo>
                <a:lnTo>
                  <a:pt x="13829" y="1795"/>
                </a:lnTo>
                <a:lnTo>
                  <a:pt x="13825" y="1793"/>
                </a:lnTo>
                <a:lnTo>
                  <a:pt x="13817" y="1788"/>
                </a:lnTo>
                <a:lnTo>
                  <a:pt x="13815" y="1788"/>
                </a:lnTo>
                <a:lnTo>
                  <a:pt x="13808" y="1787"/>
                </a:lnTo>
                <a:lnTo>
                  <a:pt x="13801" y="1786"/>
                </a:lnTo>
                <a:lnTo>
                  <a:pt x="13787" y="1782"/>
                </a:lnTo>
                <a:lnTo>
                  <a:pt x="13774" y="1779"/>
                </a:lnTo>
                <a:lnTo>
                  <a:pt x="13675" y="1772"/>
                </a:lnTo>
                <a:lnTo>
                  <a:pt x="13660" y="1773"/>
                </a:lnTo>
                <a:lnTo>
                  <a:pt x="13641" y="1776"/>
                </a:lnTo>
                <a:lnTo>
                  <a:pt x="13606" y="1778"/>
                </a:lnTo>
                <a:lnTo>
                  <a:pt x="13600" y="1780"/>
                </a:lnTo>
                <a:lnTo>
                  <a:pt x="13596" y="1780"/>
                </a:lnTo>
                <a:lnTo>
                  <a:pt x="13592" y="1781"/>
                </a:lnTo>
                <a:lnTo>
                  <a:pt x="13590" y="1783"/>
                </a:lnTo>
                <a:lnTo>
                  <a:pt x="13589" y="1785"/>
                </a:lnTo>
                <a:lnTo>
                  <a:pt x="13588" y="1786"/>
                </a:lnTo>
                <a:lnTo>
                  <a:pt x="13567" y="1797"/>
                </a:lnTo>
                <a:lnTo>
                  <a:pt x="13566" y="1798"/>
                </a:lnTo>
                <a:lnTo>
                  <a:pt x="13566" y="1800"/>
                </a:lnTo>
                <a:lnTo>
                  <a:pt x="13567" y="1803"/>
                </a:lnTo>
                <a:lnTo>
                  <a:pt x="13569" y="1804"/>
                </a:lnTo>
                <a:lnTo>
                  <a:pt x="13572" y="1805"/>
                </a:lnTo>
                <a:lnTo>
                  <a:pt x="13574" y="1806"/>
                </a:lnTo>
                <a:lnTo>
                  <a:pt x="13575" y="1810"/>
                </a:lnTo>
                <a:lnTo>
                  <a:pt x="13574" y="1824"/>
                </a:lnTo>
                <a:lnTo>
                  <a:pt x="13580" y="1834"/>
                </a:lnTo>
                <a:lnTo>
                  <a:pt x="13582" y="1839"/>
                </a:lnTo>
                <a:lnTo>
                  <a:pt x="13582" y="1848"/>
                </a:lnTo>
                <a:lnTo>
                  <a:pt x="13581" y="1852"/>
                </a:lnTo>
                <a:lnTo>
                  <a:pt x="13579" y="1856"/>
                </a:lnTo>
                <a:lnTo>
                  <a:pt x="13576" y="1856"/>
                </a:lnTo>
                <a:lnTo>
                  <a:pt x="13576" y="1833"/>
                </a:lnTo>
                <a:lnTo>
                  <a:pt x="13574" y="1829"/>
                </a:lnTo>
                <a:lnTo>
                  <a:pt x="13569" y="1827"/>
                </a:lnTo>
                <a:lnTo>
                  <a:pt x="13556" y="1825"/>
                </a:lnTo>
                <a:lnTo>
                  <a:pt x="13528" y="1817"/>
                </a:lnTo>
                <a:lnTo>
                  <a:pt x="13523" y="1816"/>
                </a:lnTo>
                <a:lnTo>
                  <a:pt x="13516" y="1817"/>
                </a:lnTo>
                <a:lnTo>
                  <a:pt x="13507" y="1815"/>
                </a:lnTo>
                <a:lnTo>
                  <a:pt x="13490" y="1810"/>
                </a:lnTo>
                <a:lnTo>
                  <a:pt x="13465" y="1806"/>
                </a:lnTo>
                <a:lnTo>
                  <a:pt x="13451" y="1800"/>
                </a:lnTo>
                <a:lnTo>
                  <a:pt x="13442" y="1798"/>
                </a:lnTo>
                <a:lnTo>
                  <a:pt x="13390" y="1790"/>
                </a:lnTo>
                <a:lnTo>
                  <a:pt x="13333" y="1782"/>
                </a:lnTo>
                <a:lnTo>
                  <a:pt x="13311" y="1784"/>
                </a:lnTo>
                <a:lnTo>
                  <a:pt x="13303" y="1784"/>
                </a:lnTo>
                <a:lnTo>
                  <a:pt x="13280" y="1777"/>
                </a:lnTo>
                <a:lnTo>
                  <a:pt x="13175" y="1769"/>
                </a:lnTo>
                <a:lnTo>
                  <a:pt x="13167" y="1769"/>
                </a:lnTo>
                <a:lnTo>
                  <a:pt x="13163" y="1770"/>
                </a:lnTo>
                <a:lnTo>
                  <a:pt x="13159" y="1771"/>
                </a:lnTo>
                <a:lnTo>
                  <a:pt x="13157" y="1772"/>
                </a:lnTo>
                <a:lnTo>
                  <a:pt x="13152" y="1776"/>
                </a:lnTo>
                <a:lnTo>
                  <a:pt x="13151" y="1776"/>
                </a:lnTo>
                <a:lnTo>
                  <a:pt x="13149" y="1777"/>
                </a:lnTo>
                <a:lnTo>
                  <a:pt x="13147" y="1778"/>
                </a:lnTo>
                <a:lnTo>
                  <a:pt x="13144" y="1779"/>
                </a:lnTo>
                <a:lnTo>
                  <a:pt x="13135" y="1781"/>
                </a:lnTo>
                <a:lnTo>
                  <a:pt x="13132" y="1782"/>
                </a:lnTo>
                <a:lnTo>
                  <a:pt x="13130" y="1784"/>
                </a:lnTo>
                <a:lnTo>
                  <a:pt x="13128" y="1788"/>
                </a:lnTo>
                <a:lnTo>
                  <a:pt x="13124" y="1804"/>
                </a:lnTo>
                <a:lnTo>
                  <a:pt x="13121" y="1811"/>
                </a:lnTo>
                <a:lnTo>
                  <a:pt x="13114" y="1818"/>
                </a:lnTo>
                <a:lnTo>
                  <a:pt x="13109" y="1825"/>
                </a:lnTo>
                <a:lnTo>
                  <a:pt x="13106" y="1834"/>
                </a:lnTo>
                <a:lnTo>
                  <a:pt x="13104" y="1859"/>
                </a:lnTo>
                <a:lnTo>
                  <a:pt x="13095" y="1889"/>
                </a:lnTo>
                <a:lnTo>
                  <a:pt x="13093" y="1892"/>
                </a:lnTo>
                <a:lnTo>
                  <a:pt x="13089" y="1896"/>
                </a:lnTo>
                <a:lnTo>
                  <a:pt x="13084" y="1899"/>
                </a:lnTo>
                <a:lnTo>
                  <a:pt x="13072" y="1902"/>
                </a:lnTo>
                <a:lnTo>
                  <a:pt x="13068" y="1904"/>
                </a:lnTo>
                <a:lnTo>
                  <a:pt x="13063" y="1908"/>
                </a:lnTo>
                <a:lnTo>
                  <a:pt x="13063" y="1906"/>
                </a:lnTo>
                <a:lnTo>
                  <a:pt x="13082" y="1887"/>
                </a:lnTo>
                <a:lnTo>
                  <a:pt x="13087" y="1880"/>
                </a:lnTo>
                <a:lnTo>
                  <a:pt x="13090" y="1871"/>
                </a:lnTo>
                <a:lnTo>
                  <a:pt x="13089" y="1842"/>
                </a:lnTo>
                <a:lnTo>
                  <a:pt x="13087" y="1833"/>
                </a:lnTo>
                <a:lnTo>
                  <a:pt x="13087" y="1828"/>
                </a:lnTo>
                <a:lnTo>
                  <a:pt x="13090" y="1824"/>
                </a:lnTo>
                <a:lnTo>
                  <a:pt x="13094" y="1820"/>
                </a:lnTo>
                <a:lnTo>
                  <a:pt x="13097" y="1815"/>
                </a:lnTo>
                <a:lnTo>
                  <a:pt x="13099" y="1810"/>
                </a:lnTo>
                <a:lnTo>
                  <a:pt x="13100" y="1801"/>
                </a:lnTo>
                <a:lnTo>
                  <a:pt x="13104" y="1791"/>
                </a:lnTo>
                <a:lnTo>
                  <a:pt x="13105" y="1787"/>
                </a:lnTo>
                <a:lnTo>
                  <a:pt x="13104" y="1780"/>
                </a:lnTo>
                <a:lnTo>
                  <a:pt x="13102" y="1776"/>
                </a:lnTo>
                <a:lnTo>
                  <a:pt x="13094" y="1767"/>
                </a:lnTo>
                <a:lnTo>
                  <a:pt x="13097" y="1769"/>
                </a:lnTo>
                <a:lnTo>
                  <a:pt x="13096" y="1767"/>
                </a:lnTo>
                <a:lnTo>
                  <a:pt x="13096" y="1766"/>
                </a:lnTo>
                <a:lnTo>
                  <a:pt x="13094" y="1765"/>
                </a:lnTo>
                <a:lnTo>
                  <a:pt x="13097" y="1756"/>
                </a:lnTo>
                <a:lnTo>
                  <a:pt x="13094" y="1745"/>
                </a:lnTo>
                <a:lnTo>
                  <a:pt x="13087" y="1735"/>
                </a:lnTo>
                <a:lnTo>
                  <a:pt x="13081" y="1728"/>
                </a:lnTo>
                <a:lnTo>
                  <a:pt x="13038" y="1698"/>
                </a:lnTo>
                <a:lnTo>
                  <a:pt x="13032" y="1696"/>
                </a:lnTo>
                <a:lnTo>
                  <a:pt x="13024" y="1691"/>
                </a:lnTo>
                <a:lnTo>
                  <a:pt x="13022" y="1690"/>
                </a:lnTo>
                <a:lnTo>
                  <a:pt x="13017" y="1689"/>
                </a:lnTo>
                <a:lnTo>
                  <a:pt x="13014" y="1689"/>
                </a:lnTo>
                <a:lnTo>
                  <a:pt x="12998" y="1682"/>
                </a:lnTo>
                <a:lnTo>
                  <a:pt x="12992" y="1681"/>
                </a:lnTo>
                <a:lnTo>
                  <a:pt x="12984" y="1680"/>
                </a:lnTo>
                <a:lnTo>
                  <a:pt x="12979" y="1676"/>
                </a:lnTo>
                <a:lnTo>
                  <a:pt x="12973" y="1674"/>
                </a:lnTo>
                <a:lnTo>
                  <a:pt x="12967" y="1678"/>
                </a:lnTo>
                <a:lnTo>
                  <a:pt x="12964" y="1682"/>
                </a:lnTo>
                <a:lnTo>
                  <a:pt x="12965" y="1691"/>
                </a:lnTo>
                <a:lnTo>
                  <a:pt x="12961" y="1695"/>
                </a:lnTo>
                <a:lnTo>
                  <a:pt x="12959" y="1695"/>
                </a:lnTo>
                <a:lnTo>
                  <a:pt x="12957" y="1683"/>
                </a:lnTo>
                <a:lnTo>
                  <a:pt x="12937" y="1666"/>
                </a:lnTo>
                <a:lnTo>
                  <a:pt x="12930" y="1650"/>
                </a:lnTo>
                <a:lnTo>
                  <a:pt x="12925" y="1643"/>
                </a:lnTo>
                <a:lnTo>
                  <a:pt x="12918" y="1637"/>
                </a:lnTo>
                <a:lnTo>
                  <a:pt x="12911" y="1635"/>
                </a:lnTo>
                <a:lnTo>
                  <a:pt x="12906" y="1634"/>
                </a:lnTo>
                <a:lnTo>
                  <a:pt x="12892" y="1628"/>
                </a:lnTo>
                <a:lnTo>
                  <a:pt x="12870" y="1616"/>
                </a:lnTo>
                <a:lnTo>
                  <a:pt x="12814" y="1578"/>
                </a:lnTo>
                <a:lnTo>
                  <a:pt x="12796" y="1561"/>
                </a:lnTo>
                <a:lnTo>
                  <a:pt x="12787" y="1555"/>
                </a:lnTo>
                <a:lnTo>
                  <a:pt x="12775" y="1550"/>
                </a:lnTo>
                <a:lnTo>
                  <a:pt x="12760" y="1547"/>
                </a:lnTo>
                <a:lnTo>
                  <a:pt x="12719" y="1543"/>
                </a:lnTo>
                <a:lnTo>
                  <a:pt x="12715" y="1543"/>
                </a:lnTo>
                <a:lnTo>
                  <a:pt x="12714" y="1547"/>
                </a:lnTo>
                <a:lnTo>
                  <a:pt x="12713" y="1548"/>
                </a:lnTo>
                <a:lnTo>
                  <a:pt x="12709" y="1547"/>
                </a:lnTo>
                <a:lnTo>
                  <a:pt x="12706" y="1545"/>
                </a:lnTo>
                <a:lnTo>
                  <a:pt x="12705" y="1544"/>
                </a:lnTo>
                <a:lnTo>
                  <a:pt x="12703" y="1543"/>
                </a:lnTo>
                <a:lnTo>
                  <a:pt x="12696" y="1538"/>
                </a:lnTo>
                <a:lnTo>
                  <a:pt x="12673" y="1530"/>
                </a:lnTo>
                <a:lnTo>
                  <a:pt x="12658" y="1526"/>
                </a:lnTo>
                <a:lnTo>
                  <a:pt x="12642" y="1526"/>
                </a:lnTo>
                <a:lnTo>
                  <a:pt x="12626" y="1529"/>
                </a:lnTo>
                <a:lnTo>
                  <a:pt x="12612" y="1536"/>
                </a:lnTo>
                <a:lnTo>
                  <a:pt x="12602" y="1546"/>
                </a:lnTo>
                <a:lnTo>
                  <a:pt x="12561" y="1596"/>
                </a:lnTo>
                <a:lnTo>
                  <a:pt x="12558" y="1607"/>
                </a:lnTo>
                <a:lnTo>
                  <a:pt x="12556" y="1643"/>
                </a:lnTo>
                <a:lnTo>
                  <a:pt x="12550" y="1654"/>
                </a:lnTo>
                <a:lnTo>
                  <a:pt x="12553" y="1655"/>
                </a:lnTo>
                <a:lnTo>
                  <a:pt x="12546" y="1656"/>
                </a:lnTo>
                <a:lnTo>
                  <a:pt x="12543" y="1655"/>
                </a:lnTo>
                <a:lnTo>
                  <a:pt x="12538" y="1654"/>
                </a:lnTo>
                <a:lnTo>
                  <a:pt x="12536" y="1655"/>
                </a:lnTo>
                <a:lnTo>
                  <a:pt x="12535" y="1656"/>
                </a:lnTo>
                <a:lnTo>
                  <a:pt x="12534" y="1657"/>
                </a:lnTo>
                <a:lnTo>
                  <a:pt x="12530" y="1659"/>
                </a:lnTo>
                <a:lnTo>
                  <a:pt x="12519" y="1666"/>
                </a:lnTo>
                <a:lnTo>
                  <a:pt x="12518" y="1666"/>
                </a:lnTo>
                <a:lnTo>
                  <a:pt x="12516" y="1665"/>
                </a:lnTo>
                <a:lnTo>
                  <a:pt x="12541" y="1639"/>
                </a:lnTo>
                <a:lnTo>
                  <a:pt x="12545" y="1630"/>
                </a:lnTo>
                <a:lnTo>
                  <a:pt x="12545" y="1582"/>
                </a:lnTo>
                <a:lnTo>
                  <a:pt x="12545" y="1579"/>
                </a:lnTo>
                <a:lnTo>
                  <a:pt x="12549" y="1576"/>
                </a:lnTo>
                <a:lnTo>
                  <a:pt x="12550" y="1573"/>
                </a:lnTo>
                <a:lnTo>
                  <a:pt x="12549" y="1555"/>
                </a:lnTo>
                <a:lnTo>
                  <a:pt x="12550" y="1549"/>
                </a:lnTo>
                <a:lnTo>
                  <a:pt x="12559" y="1533"/>
                </a:lnTo>
                <a:lnTo>
                  <a:pt x="12561" y="1522"/>
                </a:lnTo>
                <a:lnTo>
                  <a:pt x="12564" y="1517"/>
                </a:lnTo>
                <a:lnTo>
                  <a:pt x="12568" y="1511"/>
                </a:lnTo>
                <a:lnTo>
                  <a:pt x="12573" y="1507"/>
                </a:lnTo>
                <a:lnTo>
                  <a:pt x="12588" y="1499"/>
                </a:lnTo>
                <a:lnTo>
                  <a:pt x="12593" y="1494"/>
                </a:lnTo>
                <a:lnTo>
                  <a:pt x="12599" y="1466"/>
                </a:lnTo>
                <a:lnTo>
                  <a:pt x="12597" y="1431"/>
                </a:lnTo>
                <a:lnTo>
                  <a:pt x="12599" y="1419"/>
                </a:lnTo>
                <a:lnTo>
                  <a:pt x="12597" y="1421"/>
                </a:lnTo>
                <a:lnTo>
                  <a:pt x="12601" y="1412"/>
                </a:lnTo>
                <a:lnTo>
                  <a:pt x="12598" y="1403"/>
                </a:lnTo>
                <a:lnTo>
                  <a:pt x="12591" y="1395"/>
                </a:lnTo>
                <a:lnTo>
                  <a:pt x="12558" y="1372"/>
                </a:lnTo>
                <a:lnTo>
                  <a:pt x="12555" y="1368"/>
                </a:lnTo>
                <a:lnTo>
                  <a:pt x="12552" y="1362"/>
                </a:lnTo>
                <a:lnTo>
                  <a:pt x="12534" y="1345"/>
                </a:lnTo>
                <a:lnTo>
                  <a:pt x="12528" y="1333"/>
                </a:lnTo>
                <a:lnTo>
                  <a:pt x="12525" y="1331"/>
                </a:lnTo>
                <a:lnTo>
                  <a:pt x="12520" y="1328"/>
                </a:lnTo>
                <a:lnTo>
                  <a:pt x="12508" y="1324"/>
                </a:lnTo>
                <a:lnTo>
                  <a:pt x="12503" y="1322"/>
                </a:lnTo>
                <a:lnTo>
                  <a:pt x="12503" y="1325"/>
                </a:lnTo>
                <a:lnTo>
                  <a:pt x="12503" y="1329"/>
                </a:lnTo>
                <a:lnTo>
                  <a:pt x="12506" y="1335"/>
                </a:lnTo>
                <a:lnTo>
                  <a:pt x="12503" y="1335"/>
                </a:lnTo>
                <a:lnTo>
                  <a:pt x="12500" y="1331"/>
                </a:lnTo>
                <a:lnTo>
                  <a:pt x="12477" y="1303"/>
                </a:lnTo>
                <a:lnTo>
                  <a:pt x="12443" y="1279"/>
                </a:lnTo>
                <a:lnTo>
                  <a:pt x="12400" y="1253"/>
                </a:lnTo>
                <a:lnTo>
                  <a:pt x="12364" y="1230"/>
                </a:lnTo>
                <a:lnTo>
                  <a:pt x="12361" y="1229"/>
                </a:lnTo>
                <a:lnTo>
                  <a:pt x="12360" y="1228"/>
                </a:lnTo>
                <a:lnTo>
                  <a:pt x="12357" y="1221"/>
                </a:lnTo>
                <a:lnTo>
                  <a:pt x="12350" y="1215"/>
                </a:lnTo>
                <a:lnTo>
                  <a:pt x="12345" y="1212"/>
                </a:lnTo>
                <a:lnTo>
                  <a:pt x="12334" y="1209"/>
                </a:lnTo>
                <a:lnTo>
                  <a:pt x="12265" y="1180"/>
                </a:lnTo>
                <a:lnTo>
                  <a:pt x="12224" y="1159"/>
                </a:lnTo>
                <a:lnTo>
                  <a:pt x="12189" y="1148"/>
                </a:lnTo>
                <a:lnTo>
                  <a:pt x="12164" y="1137"/>
                </a:lnTo>
                <a:lnTo>
                  <a:pt x="12152" y="1130"/>
                </a:lnTo>
                <a:lnTo>
                  <a:pt x="12145" y="1126"/>
                </a:lnTo>
                <a:lnTo>
                  <a:pt x="12129" y="1123"/>
                </a:lnTo>
                <a:lnTo>
                  <a:pt x="12116" y="1115"/>
                </a:lnTo>
                <a:lnTo>
                  <a:pt x="12109" y="1113"/>
                </a:lnTo>
                <a:lnTo>
                  <a:pt x="12101" y="1114"/>
                </a:lnTo>
                <a:lnTo>
                  <a:pt x="12100" y="1118"/>
                </a:lnTo>
                <a:lnTo>
                  <a:pt x="12104" y="1125"/>
                </a:lnTo>
                <a:lnTo>
                  <a:pt x="12107" y="1128"/>
                </a:lnTo>
                <a:lnTo>
                  <a:pt x="12130" y="1137"/>
                </a:lnTo>
                <a:lnTo>
                  <a:pt x="12165" y="1154"/>
                </a:lnTo>
                <a:lnTo>
                  <a:pt x="12194" y="1163"/>
                </a:lnTo>
                <a:lnTo>
                  <a:pt x="12210" y="1170"/>
                </a:lnTo>
                <a:lnTo>
                  <a:pt x="12223" y="1180"/>
                </a:lnTo>
                <a:lnTo>
                  <a:pt x="12232" y="1190"/>
                </a:lnTo>
                <a:lnTo>
                  <a:pt x="12198" y="1169"/>
                </a:lnTo>
                <a:lnTo>
                  <a:pt x="12193" y="1164"/>
                </a:lnTo>
                <a:lnTo>
                  <a:pt x="12190" y="1163"/>
                </a:lnTo>
                <a:lnTo>
                  <a:pt x="12169" y="1159"/>
                </a:lnTo>
                <a:lnTo>
                  <a:pt x="12166" y="1160"/>
                </a:lnTo>
                <a:lnTo>
                  <a:pt x="12165" y="1159"/>
                </a:lnTo>
                <a:lnTo>
                  <a:pt x="12164" y="1157"/>
                </a:lnTo>
                <a:lnTo>
                  <a:pt x="12164" y="1156"/>
                </a:lnTo>
                <a:lnTo>
                  <a:pt x="12160" y="1152"/>
                </a:lnTo>
                <a:lnTo>
                  <a:pt x="12149" y="1151"/>
                </a:lnTo>
                <a:lnTo>
                  <a:pt x="12138" y="1146"/>
                </a:lnTo>
                <a:lnTo>
                  <a:pt x="12117" y="1135"/>
                </a:lnTo>
                <a:lnTo>
                  <a:pt x="12108" y="1132"/>
                </a:lnTo>
                <a:lnTo>
                  <a:pt x="12089" y="1128"/>
                </a:lnTo>
                <a:lnTo>
                  <a:pt x="12078" y="1124"/>
                </a:lnTo>
                <a:lnTo>
                  <a:pt x="12064" y="1115"/>
                </a:lnTo>
                <a:lnTo>
                  <a:pt x="12042" y="1091"/>
                </a:lnTo>
                <a:lnTo>
                  <a:pt x="12029" y="1081"/>
                </a:lnTo>
                <a:lnTo>
                  <a:pt x="12016" y="1075"/>
                </a:lnTo>
                <a:lnTo>
                  <a:pt x="12009" y="1073"/>
                </a:lnTo>
                <a:lnTo>
                  <a:pt x="11992" y="1071"/>
                </a:lnTo>
                <a:lnTo>
                  <a:pt x="11985" y="1069"/>
                </a:lnTo>
                <a:lnTo>
                  <a:pt x="11971" y="1063"/>
                </a:lnTo>
                <a:lnTo>
                  <a:pt x="11957" y="1058"/>
                </a:lnTo>
                <a:lnTo>
                  <a:pt x="11941" y="1055"/>
                </a:lnTo>
                <a:lnTo>
                  <a:pt x="11875" y="1052"/>
                </a:lnTo>
                <a:lnTo>
                  <a:pt x="11863" y="1055"/>
                </a:lnTo>
                <a:lnTo>
                  <a:pt x="11854" y="1066"/>
                </a:lnTo>
                <a:lnTo>
                  <a:pt x="11847" y="1072"/>
                </a:lnTo>
                <a:lnTo>
                  <a:pt x="11842" y="1078"/>
                </a:lnTo>
                <a:lnTo>
                  <a:pt x="11841" y="1079"/>
                </a:lnTo>
                <a:lnTo>
                  <a:pt x="11835" y="1080"/>
                </a:lnTo>
                <a:lnTo>
                  <a:pt x="11810" y="1076"/>
                </a:lnTo>
                <a:lnTo>
                  <a:pt x="11786" y="1075"/>
                </a:lnTo>
                <a:lnTo>
                  <a:pt x="11779" y="1074"/>
                </a:lnTo>
                <a:lnTo>
                  <a:pt x="11774" y="1072"/>
                </a:lnTo>
                <a:lnTo>
                  <a:pt x="11768" y="1069"/>
                </a:lnTo>
                <a:lnTo>
                  <a:pt x="11763" y="1066"/>
                </a:lnTo>
                <a:lnTo>
                  <a:pt x="11760" y="1064"/>
                </a:lnTo>
                <a:lnTo>
                  <a:pt x="11753" y="1060"/>
                </a:lnTo>
                <a:lnTo>
                  <a:pt x="11706" y="1064"/>
                </a:lnTo>
                <a:lnTo>
                  <a:pt x="11668" y="1067"/>
                </a:lnTo>
                <a:lnTo>
                  <a:pt x="11660" y="1069"/>
                </a:lnTo>
                <a:lnTo>
                  <a:pt x="11653" y="1070"/>
                </a:lnTo>
                <a:lnTo>
                  <a:pt x="11646" y="1068"/>
                </a:lnTo>
                <a:lnTo>
                  <a:pt x="11642" y="1070"/>
                </a:lnTo>
                <a:lnTo>
                  <a:pt x="11641" y="1071"/>
                </a:lnTo>
                <a:lnTo>
                  <a:pt x="11641" y="1073"/>
                </a:lnTo>
                <a:lnTo>
                  <a:pt x="11641" y="1076"/>
                </a:lnTo>
                <a:lnTo>
                  <a:pt x="11640" y="1082"/>
                </a:lnTo>
                <a:lnTo>
                  <a:pt x="11639" y="1085"/>
                </a:lnTo>
                <a:lnTo>
                  <a:pt x="11635" y="1088"/>
                </a:lnTo>
                <a:lnTo>
                  <a:pt x="11633" y="1090"/>
                </a:lnTo>
                <a:lnTo>
                  <a:pt x="11631" y="1093"/>
                </a:lnTo>
                <a:lnTo>
                  <a:pt x="11630" y="1095"/>
                </a:lnTo>
                <a:lnTo>
                  <a:pt x="11629" y="1097"/>
                </a:lnTo>
                <a:lnTo>
                  <a:pt x="11625" y="1098"/>
                </a:lnTo>
                <a:lnTo>
                  <a:pt x="11621" y="1098"/>
                </a:lnTo>
                <a:lnTo>
                  <a:pt x="11617" y="1098"/>
                </a:lnTo>
                <a:lnTo>
                  <a:pt x="11613" y="1100"/>
                </a:lnTo>
                <a:lnTo>
                  <a:pt x="11611" y="1101"/>
                </a:lnTo>
                <a:lnTo>
                  <a:pt x="11609" y="1106"/>
                </a:lnTo>
                <a:lnTo>
                  <a:pt x="11610" y="1113"/>
                </a:lnTo>
                <a:lnTo>
                  <a:pt x="11609" y="1115"/>
                </a:lnTo>
                <a:lnTo>
                  <a:pt x="11605" y="1114"/>
                </a:lnTo>
                <a:lnTo>
                  <a:pt x="11604" y="1112"/>
                </a:lnTo>
                <a:lnTo>
                  <a:pt x="11604" y="1109"/>
                </a:lnTo>
                <a:lnTo>
                  <a:pt x="11604" y="1103"/>
                </a:lnTo>
                <a:lnTo>
                  <a:pt x="11607" y="1098"/>
                </a:lnTo>
                <a:lnTo>
                  <a:pt x="11621" y="1096"/>
                </a:lnTo>
                <a:lnTo>
                  <a:pt x="11627" y="1092"/>
                </a:lnTo>
                <a:lnTo>
                  <a:pt x="11626" y="1089"/>
                </a:lnTo>
                <a:lnTo>
                  <a:pt x="11618" y="1088"/>
                </a:lnTo>
                <a:lnTo>
                  <a:pt x="11600" y="1091"/>
                </a:lnTo>
                <a:lnTo>
                  <a:pt x="11576" y="1089"/>
                </a:lnTo>
                <a:lnTo>
                  <a:pt x="11568" y="1091"/>
                </a:lnTo>
                <a:lnTo>
                  <a:pt x="11562" y="1093"/>
                </a:lnTo>
                <a:lnTo>
                  <a:pt x="11556" y="1096"/>
                </a:lnTo>
                <a:lnTo>
                  <a:pt x="11550" y="1100"/>
                </a:lnTo>
                <a:lnTo>
                  <a:pt x="11547" y="1103"/>
                </a:lnTo>
                <a:lnTo>
                  <a:pt x="11545" y="1107"/>
                </a:lnTo>
                <a:lnTo>
                  <a:pt x="11540" y="1111"/>
                </a:lnTo>
                <a:lnTo>
                  <a:pt x="11528" y="1117"/>
                </a:lnTo>
                <a:lnTo>
                  <a:pt x="11524" y="1113"/>
                </a:lnTo>
                <a:lnTo>
                  <a:pt x="11514" y="1108"/>
                </a:lnTo>
                <a:lnTo>
                  <a:pt x="11510" y="1106"/>
                </a:lnTo>
                <a:lnTo>
                  <a:pt x="11508" y="1102"/>
                </a:lnTo>
                <a:lnTo>
                  <a:pt x="11506" y="1098"/>
                </a:lnTo>
                <a:lnTo>
                  <a:pt x="11504" y="1094"/>
                </a:lnTo>
                <a:lnTo>
                  <a:pt x="11500" y="1092"/>
                </a:lnTo>
                <a:lnTo>
                  <a:pt x="11494" y="1093"/>
                </a:lnTo>
                <a:lnTo>
                  <a:pt x="11479" y="1095"/>
                </a:lnTo>
                <a:lnTo>
                  <a:pt x="11471" y="1095"/>
                </a:lnTo>
                <a:lnTo>
                  <a:pt x="11470" y="1093"/>
                </a:lnTo>
                <a:lnTo>
                  <a:pt x="11467" y="1090"/>
                </a:lnTo>
                <a:lnTo>
                  <a:pt x="11465" y="1089"/>
                </a:lnTo>
                <a:lnTo>
                  <a:pt x="11460" y="1088"/>
                </a:lnTo>
                <a:lnTo>
                  <a:pt x="11457" y="1088"/>
                </a:lnTo>
                <a:lnTo>
                  <a:pt x="11451" y="1084"/>
                </a:lnTo>
                <a:lnTo>
                  <a:pt x="11447" y="1080"/>
                </a:lnTo>
                <a:lnTo>
                  <a:pt x="11446" y="1079"/>
                </a:lnTo>
                <a:lnTo>
                  <a:pt x="11443" y="1080"/>
                </a:lnTo>
                <a:lnTo>
                  <a:pt x="11436" y="1081"/>
                </a:lnTo>
                <a:lnTo>
                  <a:pt x="11432" y="1081"/>
                </a:lnTo>
                <a:lnTo>
                  <a:pt x="11431" y="1080"/>
                </a:lnTo>
                <a:lnTo>
                  <a:pt x="11429" y="1078"/>
                </a:lnTo>
                <a:lnTo>
                  <a:pt x="11427" y="1077"/>
                </a:lnTo>
                <a:lnTo>
                  <a:pt x="11423" y="1076"/>
                </a:lnTo>
                <a:lnTo>
                  <a:pt x="11409" y="1074"/>
                </a:lnTo>
                <a:lnTo>
                  <a:pt x="11389" y="1065"/>
                </a:lnTo>
                <a:lnTo>
                  <a:pt x="11385" y="1063"/>
                </a:lnTo>
                <a:lnTo>
                  <a:pt x="11386" y="1057"/>
                </a:lnTo>
                <a:lnTo>
                  <a:pt x="11391" y="1054"/>
                </a:lnTo>
                <a:lnTo>
                  <a:pt x="11399" y="1053"/>
                </a:lnTo>
                <a:lnTo>
                  <a:pt x="11406" y="1053"/>
                </a:lnTo>
                <a:lnTo>
                  <a:pt x="11421" y="1060"/>
                </a:lnTo>
                <a:lnTo>
                  <a:pt x="11438" y="1062"/>
                </a:lnTo>
                <a:lnTo>
                  <a:pt x="11504" y="1059"/>
                </a:lnTo>
                <a:lnTo>
                  <a:pt x="11509" y="1059"/>
                </a:lnTo>
                <a:lnTo>
                  <a:pt x="11531" y="1065"/>
                </a:lnTo>
                <a:lnTo>
                  <a:pt x="11548" y="1064"/>
                </a:lnTo>
                <a:lnTo>
                  <a:pt x="11557" y="1059"/>
                </a:lnTo>
                <a:lnTo>
                  <a:pt x="11561" y="1049"/>
                </a:lnTo>
                <a:lnTo>
                  <a:pt x="11563" y="1036"/>
                </a:lnTo>
                <a:lnTo>
                  <a:pt x="11568" y="1024"/>
                </a:lnTo>
                <a:lnTo>
                  <a:pt x="11588" y="1003"/>
                </a:lnTo>
                <a:lnTo>
                  <a:pt x="11594" y="991"/>
                </a:lnTo>
                <a:lnTo>
                  <a:pt x="11594" y="989"/>
                </a:lnTo>
                <a:lnTo>
                  <a:pt x="11591" y="983"/>
                </a:lnTo>
                <a:lnTo>
                  <a:pt x="11592" y="979"/>
                </a:lnTo>
                <a:lnTo>
                  <a:pt x="11596" y="967"/>
                </a:lnTo>
                <a:lnTo>
                  <a:pt x="11599" y="963"/>
                </a:lnTo>
                <a:lnTo>
                  <a:pt x="11605" y="956"/>
                </a:lnTo>
                <a:lnTo>
                  <a:pt x="11607" y="953"/>
                </a:lnTo>
                <a:lnTo>
                  <a:pt x="11609" y="953"/>
                </a:lnTo>
                <a:lnTo>
                  <a:pt x="11622" y="943"/>
                </a:lnTo>
                <a:lnTo>
                  <a:pt x="11626" y="942"/>
                </a:lnTo>
                <a:lnTo>
                  <a:pt x="11630" y="941"/>
                </a:lnTo>
                <a:lnTo>
                  <a:pt x="11634" y="939"/>
                </a:lnTo>
                <a:lnTo>
                  <a:pt x="11636" y="936"/>
                </a:lnTo>
                <a:lnTo>
                  <a:pt x="11636" y="931"/>
                </a:lnTo>
                <a:lnTo>
                  <a:pt x="11637" y="929"/>
                </a:lnTo>
                <a:lnTo>
                  <a:pt x="11639" y="927"/>
                </a:lnTo>
                <a:lnTo>
                  <a:pt x="11641" y="925"/>
                </a:lnTo>
                <a:lnTo>
                  <a:pt x="11642" y="919"/>
                </a:lnTo>
                <a:lnTo>
                  <a:pt x="11643" y="917"/>
                </a:lnTo>
                <a:lnTo>
                  <a:pt x="11646" y="914"/>
                </a:lnTo>
                <a:lnTo>
                  <a:pt x="11652" y="910"/>
                </a:lnTo>
                <a:lnTo>
                  <a:pt x="11653" y="907"/>
                </a:lnTo>
                <a:lnTo>
                  <a:pt x="11652" y="903"/>
                </a:lnTo>
                <a:lnTo>
                  <a:pt x="11643" y="907"/>
                </a:lnTo>
                <a:lnTo>
                  <a:pt x="11611" y="926"/>
                </a:lnTo>
                <a:lnTo>
                  <a:pt x="11609" y="929"/>
                </a:lnTo>
                <a:lnTo>
                  <a:pt x="11608" y="932"/>
                </a:lnTo>
                <a:lnTo>
                  <a:pt x="11604" y="936"/>
                </a:lnTo>
                <a:lnTo>
                  <a:pt x="11599" y="939"/>
                </a:lnTo>
                <a:lnTo>
                  <a:pt x="11594" y="941"/>
                </a:lnTo>
                <a:lnTo>
                  <a:pt x="11604" y="924"/>
                </a:lnTo>
                <a:lnTo>
                  <a:pt x="11611" y="916"/>
                </a:lnTo>
                <a:lnTo>
                  <a:pt x="11619" y="913"/>
                </a:lnTo>
                <a:lnTo>
                  <a:pt x="11627" y="910"/>
                </a:lnTo>
                <a:lnTo>
                  <a:pt x="11648" y="896"/>
                </a:lnTo>
                <a:lnTo>
                  <a:pt x="11657" y="894"/>
                </a:lnTo>
                <a:lnTo>
                  <a:pt x="11658" y="894"/>
                </a:lnTo>
                <a:lnTo>
                  <a:pt x="11660" y="893"/>
                </a:lnTo>
                <a:lnTo>
                  <a:pt x="11662" y="892"/>
                </a:lnTo>
                <a:lnTo>
                  <a:pt x="11664" y="889"/>
                </a:lnTo>
                <a:lnTo>
                  <a:pt x="11667" y="887"/>
                </a:lnTo>
                <a:lnTo>
                  <a:pt x="11672" y="886"/>
                </a:lnTo>
                <a:lnTo>
                  <a:pt x="11677" y="885"/>
                </a:lnTo>
                <a:lnTo>
                  <a:pt x="11681" y="885"/>
                </a:lnTo>
                <a:lnTo>
                  <a:pt x="11685" y="884"/>
                </a:lnTo>
                <a:lnTo>
                  <a:pt x="11693" y="880"/>
                </a:lnTo>
                <a:lnTo>
                  <a:pt x="11699" y="879"/>
                </a:lnTo>
                <a:lnTo>
                  <a:pt x="11704" y="878"/>
                </a:lnTo>
                <a:lnTo>
                  <a:pt x="11706" y="874"/>
                </a:lnTo>
                <a:lnTo>
                  <a:pt x="11707" y="870"/>
                </a:lnTo>
                <a:lnTo>
                  <a:pt x="11709" y="866"/>
                </a:lnTo>
                <a:lnTo>
                  <a:pt x="11712" y="868"/>
                </a:lnTo>
                <a:lnTo>
                  <a:pt x="11713" y="870"/>
                </a:lnTo>
                <a:lnTo>
                  <a:pt x="11713" y="872"/>
                </a:lnTo>
                <a:lnTo>
                  <a:pt x="11718" y="867"/>
                </a:lnTo>
                <a:lnTo>
                  <a:pt x="11719" y="860"/>
                </a:lnTo>
                <a:lnTo>
                  <a:pt x="11717" y="853"/>
                </a:lnTo>
                <a:lnTo>
                  <a:pt x="11713" y="847"/>
                </a:lnTo>
                <a:lnTo>
                  <a:pt x="11712" y="846"/>
                </a:lnTo>
                <a:lnTo>
                  <a:pt x="11707" y="845"/>
                </a:lnTo>
                <a:lnTo>
                  <a:pt x="11706" y="845"/>
                </a:lnTo>
                <a:lnTo>
                  <a:pt x="11706" y="843"/>
                </a:lnTo>
                <a:lnTo>
                  <a:pt x="11705" y="841"/>
                </a:lnTo>
                <a:lnTo>
                  <a:pt x="11704" y="840"/>
                </a:lnTo>
                <a:lnTo>
                  <a:pt x="11698" y="836"/>
                </a:lnTo>
                <a:lnTo>
                  <a:pt x="11692" y="830"/>
                </a:lnTo>
                <a:lnTo>
                  <a:pt x="11689" y="828"/>
                </a:lnTo>
                <a:lnTo>
                  <a:pt x="11682" y="824"/>
                </a:lnTo>
                <a:lnTo>
                  <a:pt x="11675" y="821"/>
                </a:lnTo>
                <a:lnTo>
                  <a:pt x="11667" y="818"/>
                </a:lnTo>
                <a:lnTo>
                  <a:pt x="11660" y="817"/>
                </a:lnTo>
                <a:lnTo>
                  <a:pt x="11657" y="818"/>
                </a:lnTo>
                <a:lnTo>
                  <a:pt x="11654" y="819"/>
                </a:lnTo>
                <a:lnTo>
                  <a:pt x="11651" y="819"/>
                </a:lnTo>
                <a:lnTo>
                  <a:pt x="11648" y="817"/>
                </a:lnTo>
                <a:lnTo>
                  <a:pt x="11648" y="815"/>
                </a:lnTo>
                <a:lnTo>
                  <a:pt x="11648" y="806"/>
                </a:lnTo>
                <a:lnTo>
                  <a:pt x="11650" y="809"/>
                </a:lnTo>
                <a:lnTo>
                  <a:pt x="11651" y="810"/>
                </a:lnTo>
                <a:lnTo>
                  <a:pt x="11653" y="810"/>
                </a:lnTo>
                <a:lnTo>
                  <a:pt x="11651" y="805"/>
                </a:lnTo>
                <a:lnTo>
                  <a:pt x="11645" y="802"/>
                </a:lnTo>
                <a:lnTo>
                  <a:pt x="11630" y="799"/>
                </a:lnTo>
                <a:lnTo>
                  <a:pt x="11616" y="793"/>
                </a:lnTo>
                <a:lnTo>
                  <a:pt x="11611" y="793"/>
                </a:lnTo>
                <a:lnTo>
                  <a:pt x="11596" y="794"/>
                </a:lnTo>
                <a:lnTo>
                  <a:pt x="11594" y="793"/>
                </a:lnTo>
                <a:lnTo>
                  <a:pt x="11587" y="796"/>
                </a:lnTo>
                <a:lnTo>
                  <a:pt x="11566" y="787"/>
                </a:lnTo>
                <a:lnTo>
                  <a:pt x="11557" y="787"/>
                </a:lnTo>
                <a:lnTo>
                  <a:pt x="11564" y="793"/>
                </a:lnTo>
                <a:lnTo>
                  <a:pt x="11558" y="795"/>
                </a:lnTo>
                <a:lnTo>
                  <a:pt x="11549" y="794"/>
                </a:lnTo>
                <a:lnTo>
                  <a:pt x="11544" y="792"/>
                </a:lnTo>
                <a:lnTo>
                  <a:pt x="11541" y="791"/>
                </a:lnTo>
                <a:lnTo>
                  <a:pt x="11512" y="780"/>
                </a:lnTo>
                <a:lnTo>
                  <a:pt x="11507" y="777"/>
                </a:lnTo>
                <a:lnTo>
                  <a:pt x="11505" y="773"/>
                </a:lnTo>
                <a:lnTo>
                  <a:pt x="11503" y="770"/>
                </a:lnTo>
                <a:lnTo>
                  <a:pt x="11497" y="766"/>
                </a:lnTo>
                <a:lnTo>
                  <a:pt x="11490" y="763"/>
                </a:lnTo>
                <a:lnTo>
                  <a:pt x="11480" y="759"/>
                </a:lnTo>
                <a:lnTo>
                  <a:pt x="11475" y="753"/>
                </a:lnTo>
                <a:lnTo>
                  <a:pt x="11465" y="737"/>
                </a:lnTo>
                <a:lnTo>
                  <a:pt x="11460" y="733"/>
                </a:lnTo>
                <a:lnTo>
                  <a:pt x="11449" y="725"/>
                </a:lnTo>
                <a:lnTo>
                  <a:pt x="11437" y="718"/>
                </a:lnTo>
                <a:lnTo>
                  <a:pt x="11419" y="710"/>
                </a:lnTo>
                <a:lnTo>
                  <a:pt x="11398" y="703"/>
                </a:lnTo>
                <a:lnTo>
                  <a:pt x="11393" y="705"/>
                </a:lnTo>
                <a:lnTo>
                  <a:pt x="11391" y="706"/>
                </a:lnTo>
                <a:lnTo>
                  <a:pt x="11391" y="708"/>
                </a:lnTo>
                <a:lnTo>
                  <a:pt x="11393" y="711"/>
                </a:lnTo>
                <a:lnTo>
                  <a:pt x="11396" y="712"/>
                </a:lnTo>
                <a:lnTo>
                  <a:pt x="11398" y="714"/>
                </a:lnTo>
                <a:lnTo>
                  <a:pt x="11400" y="715"/>
                </a:lnTo>
                <a:lnTo>
                  <a:pt x="11401" y="719"/>
                </a:lnTo>
                <a:lnTo>
                  <a:pt x="11402" y="722"/>
                </a:lnTo>
                <a:lnTo>
                  <a:pt x="11405" y="723"/>
                </a:lnTo>
                <a:lnTo>
                  <a:pt x="11408" y="724"/>
                </a:lnTo>
                <a:lnTo>
                  <a:pt x="11412" y="727"/>
                </a:lnTo>
                <a:lnTo>
                  <a:pt x="11417" y="731"/>
                </a:lnTo>
                <a:lnTo>
                  <a:pt x="11418" y="735"/>
                </a:lnTo>
                <a:lnTo>
                  <a:pt x="11411" y="739"/>
                </a:lnTo>
                <a:lnTo>
                  <a:pt x="11385" y="734"/>
                </a:lnTo>
                <a:lnTo>
                  <a:pt x="11380" y="734"/>
                </a:lnTo>
                <a:lnTo>
                  <a:pt x="11342" y="724"/>
                </a:lnTo>
                <a:lnTo>
                  <a:pt x="11339" y="724"/>
                </a:lnTo>
                <a:lnTo>
                  <a:pt x="11335" y="724"/>
                </a:lnTo>
                <a:lnTo>
                  <a:pt x="11329" y="724"/>
                </a:lnTo>
                <a:lnTo>
                  <a:pt x="11327" y="725"/>
                </a:lnTo>
                <a:lnTo>
                  <a:pt x="11328" y="730"/>
                </a:lnTo>
                <a:lnTo>
                  <a:pt x="11329" y="731"/>
                </a:lnTo>
                <a:lnTo>
                  <a:pt x="11333" y="739"/>
                </a:lnTo>
                <a:lnTo>
                  <a:pt x="11333" y="741"/>
                </a:lnTo>
                <a:lnTo>
                  <a:pt x="11336" y="742"/>
                </a:lnTo>
                <a:lnTo>
                  <a:pt x="11344" y="743"/>
                </a:lnTo>
                <a:lnTo>
                  <a:pt x="11346" y="744"/>
                </a:lnTo>
                <a:lnTo>
                  <a:pt x="11348" y="747"/>
                </a:lnTo>
                <a:lnTo>
                  <a:pt x="11350" y="753"/>
                </a:lnTo>
                <a:lnTo>
                  <a:pt x="11353" y="756"/>
                </a:lnTo>
                <a:lnTo>
                  <a:pt x="11355" y="758"/>
                </a:lnTo>
                <a:lnTo>
                  <a:pt x="11357" y="760"/>
                </a:lnTo>
                <a:lnTo>
                  <a:pt x="11359" y="763"/>
                </a:lnTo>
                <a:lnTo>
                  <a:pt x="11359" y="766"/>
                </a:lnTo>
                <a:lnTo>
                  <a:pt x="11359" y="778"/>
                </a:lnTo>
                <a:lnTo>
                  <a:pt x="11357" y="784"/>
                </a:lnTo>
                <a:lnTo>
                  <a:pt x="11354" y="789"/>
                </a:lnTo>
                <a:lnTo>
                  <a:pt x="11352" y="766"/>
                </a:lnTo>
                <a:lnTo>
                  <a:pt x="11354" y="761"/>
                </a:lnTo>
                <a:lnTo>
                  <a:pt x="11350" y="757"/>
                </a:lnTo>
                <a:lnTo>
                  <a:pt x="11345" y="750"/>
                </a:lnTo>
                <a:lnTo>
                  <a:pt x="11340" y="745"/>
                </a:lnTo>
                <a:lnTo>
                  <a:pt x="11333" y="744"/>
                </a:lnTo>
                <a:lnTo>
                  <a:pt x="11328" y="759"/>
                </a:lnTo>
                <a:lnTo>
                  <a:pt x="11318" y="774"/>
                </a:lnTo>
                <a:lnTo>
                  <a:pt x="11315" y="774"/>
                </a:lnTo>
                <a:lnTo>
                  <a:pt x="11316" y="769"/>
                </a:lnTo>
                <a:lnTo>
                  <a:pt x="11324" y="759"/>
                </a:lnTo>
                <a:lnTo>
                  <a:pt x="11328" y="751"/>
                </a:lnTo>
                <a:lnTo>
                  <a:pt x="11328" y="748"/>
                </a:lnTo>
                <a:lnTo>
                  <a:pt x="11327" y="745"/>
                </a:lnTo>
                <a:lnTo>
                  <a:pt x="11322" y="742"/>
                </a:lnTo>
                <a:lnTo>
                  <a:pt x="11321" y="740"/>
                </a:lnTo>
                <a:lnTo>
                  <a:pt x="11320" y="736"/>
                </a:lnTo>
                <a:lnTo>
                  <a:pt x="11317" y="732"/>
                </a:lnTo>
                <a:lnTo>
                  <a:pt x="11287" y="712"/>
                </a:lnTo>
                <a:lnTo>
                  <a:pt x="11243" y="687"/>
                </a:lnTo>
                <a:lnTo>
                  <a:pt x="11232" y="683"/>
                </a:lnTo>
                <a:lnTo>
                  <a:pt x="11211" y="680"/>
                </a:lnTo>
                <a:lnTo>
                  <a:pt x="11187" y="675"/>
                </a:lnTo>
                <a:lnTo>
                  <a:pt x="11178" y="675"/>
                </a:lnTo>
                <a:lnTo>
                  <a:pt x="11174" y="678"/>
                </a:lnTo>
                <a:lnTo>
                  <a:pt x="11171" y="682"/>
                </a:lnTo>
                <a:lnTo>
                  <a:pt x="11166" y="688"/>
                </a:lnTo>
                <a:lnTo>
                  <a:pt x="11172" y="692"/>
                </a:lnTo>
                <a:lnTo>
                  <a:pt x="11177" y="694"/>
                </a:lnTo>
                <a:lnTo>
                  <a:pt x="11200" y="694"/>
                </a:lnTo>
                <a:lnTo>
                  <a:pt x="11205" y="695"/>
                </a:lnTo>
                <a:lnTo>
                  <a:pt x="11211" y="697"/>
                </a:lnTo>
                <a:lnTo>
                  <a:pt x="11222" y="705"/>
                </a:lnTo>
                <a:lnTo>
                  <a:pt x="11222" y="707"/>
                </a:lnTo>
                <a:lnTo>
                  <a:pt x="11227" y="707"/>
                </a:lnTo>
                <a:lnTo>
                  <a:pt x="11239" y="710"/>
                </a:lnTo>
                <a:lnTo>
                  <a:pt x="11242" y="711"/>
                </a:lnTo>
                <a:lnTo>
                  <a:pt x="11246" y="713"/>
                </a:lnTo>
                <a:lnTo>
                  <a:pt x="11245" y="714"/>
                </a:lnTo>
                <a:lnTo>
                  <a:pt x="11242" y="714"/>
                </a:lnTo>
                <a:lnTo>
                  <a:pt x="11235" y="714"/>
                </a:lnTo>
                <a:lnTo>
                  <a:pt x="11223" y="712"/>
                </a:lnTo>
                <a:lnTo>
                  <a:pt x="11219" y="711"/>
                </a:lnTo>
                <a:lnTo>
                  <a:pt x="11215" y="707"/>
                </a:lnTo>
                <a:lnTo>
                  <a:pt x="11213" y="703"/>
                </a:lnTo>
                <a:lnTo>
                  <a:pt x="11211" y="700"/>
                </a:lnTo>
                <a:lnTo>
                  <a:pt x="11204" y="699"/>
                </a:lnTo>
                <a:lnTo>
                  <a:pt x="11182" y="697"/>
                </a:lnTo>
                <a:lnTo>
                  <a:pt x="11185" y="703"/>
                </a:lnTo>
                <a:lnTo>
                  <a:pt x="11193" y="714"/>
                </a:lnTo>
                <a:lnTo>
                  <a:pt x="11195" y="720"/>
                </a:lnTo>
                <a:lnTo>
                  <a:pt x="11198" y="754"/>
                </a:lnTo>
                <a:lnTo>
                  <a:pt x="11195" y="766"/>
                </a:lnTo>
                <a:lnTo>
                  <a:pt x="11187" y="775"/>
                </a:lnTo>
                <a:lnTo>
                  <a:pt x="11174" y="778"/>
                </a:lnTo>
                <a:lnTo>
                  <a:pt x="11185" y="771"/>
                </a:lnTo>
                <a:lnTo>
                  <a:pt x="11189" y="760"/>
                </a:lnTo>
                <a:lnTo>
                  <a:pt x="11188" y="721"/>
                </a:lnTo>
                <a:lnTo>
                  <a:pt x="11186" y="715"/>
                </a:lnTo>
                <a:lnTo>
                  <a:pt x="11172" y="696"/>
                </a:lnTo>
                <a:lnTo>
                  <a:pt x="11165" y="690"/>
                </a:lnTo>
                <a:lnTo>
                  <a:pt x="11158" y="686"/>
                </a:lnTo>
                <a:lnTo>
                  <a:pt x="11158" y="696"/>
                </a:lnTo>
                <a:lnTo>
                  <a:pt x="11165" y="713"/>
                </a:lnTo>
                <a:lnTo>
                  <a:pt x="11164" y="722"/>
                </a:lnTo>
                <a:lnTo>
                  <a:pt x="11153" y="743"/>
                </a:lnTo>
                <a:lnTo>
                  <a:pt x="11146" y="752"/>
                </a:lnTo>
                <a:lnTo>
                  <a:pt x="11135" y="759"/>
                </a:lnTo>
                <a:lnTo>
                  <a:pt x="11132" y="755"/>
                </a:lnTo>
                <a:lnTo>
                  <a:pt x="11133" y="751"/>
                </a:lnTo>
                <a:lnTo>
                  <a:pt x="11135" y="747"/>
                </a:lnTo>
                <a:lnTo>
                  <a:pt x="11135" y="742"/>
                </a:lnTo>
                <a:lnTo>
                  <a:pt x="11133" y="738"/>
                </a:lnTo>
                <a:lnTo>
                  <a:pt x="11113" y="710"/>
                </a:lnTo>
                <a:lnTo>
                  <a:pt x="11105" y="703"/>
                </a:lnTo>
                <a:lnTo>
                  <a:pt x="11101" y="700"/>
                </a:lnTo>
                <a:lnTo>
                  <a:pt x="11095" y="697"/>
                </a:lnTo>
                <a:lnTo>
                  <a:pt x="11088" y="697"/>
                </a:lnTo>
                <a:lnTo>
                  <a:pt x="11093" y="692"/>
                </a:lnTo>
                <a:lnTo>
                  <a:pt x="11094" y="688"/>
                </a:lnTo>
                <a:lnTo>
                  <a:pt x="11093" y="684"/>
                </a:lnTo>
                <a:lnTo>
                  <a:pt x="11088" y="679"/>
                </a:lnTo>
                <a:lnTo>
                  <a:pt x="11088" y="673"/>
                </a:lnTo>
                <a:lnTo>
                  <a:pt x="11085" y="669"/>
                </a:lnTo>
                <a:lnTo>
                  <a:pt x="11081" y="665"/>
                </a:lnTo>
                <a:lnTo>
                  <a:pt x="11078" y="660"/>
                </a:lnTo>
                <a:lnTo>
                  <a:pt x="11068" y="637"/>
                </a:lnTo>
                <a:lnTo>
                  <a:pt x="11059" y="628"/>
                </a:lnTo>
                <a:lnTo>
                  <a:pt x="11044" y="620"/>
                </a:lnTo>
                <a:lnTo>
                  <a:pt x="11036" y="617"/>
                </a:lnTo>
                <a:lnTo>
                  <a:pt x="11027" y="616"/>
                </a:lnTo>
                <a:lnTo>
                  <a:pt x="11021" y="617"/>
                </a:lnTo>
                <a:lnTo>
                  <a:pt x="11018" y="625"/>
                </a:lnTo>
                <a:lnTo>
                  <a:pt x="11020" y="631"/>
                </a:lnTo>
                <a:lnTo>
                  <a:pt x="11026" y="642"/>
                </a:lnTo>
                <a:lnTo>
                  <a:pt x="11026" y="649"/>
                </a:lnTo>
                <a:lnTo>
                  <a:pt x="11021" y="654"/>
                </a:lnTo>
                <a:lnTo>
                  <a:pt x="11013" y="659"/>
                </a:lnTo>
                <a:lnTo>
                  <a:pt x="11004" y="662"/>
                </a:lnTo>
                <a:lnTo>
                  <a:pt x="10984" y="666"/>
                </a:lnTo>
                <a:lnTo>
                  <a:pt x="10979" y="666"/>
                </a:lnTo>
                <a:lnTo>
                  <a:pt x="10975" y="664"/>
                </a:lnTo>
                <a:lnTo>
                  <a:pt x="10968" y="659"/>
                </a:lnTo>
                <a:lnTo>
                  <a:pt x="10966" y="658"/>
                </a:lnTo>
                <a:lnTo>
                  <a:pt x="10958" y="660"/>
                </a:lnTo>
                <a:lnTo>
                  <a:pt x="10957" y="665"/>
                </a:lnTo>
                <a:lnTo>
                  <a:pt x="10961" y="674"/>
                </a:lnTo>
                <a:lnTo>
                  <a:pt x="10958" y="678"/>
                </a:lnTo>
                <a:lnTo>
                  <a:pt x="10952" y="680"/>
                </a:lnTo>
                <a:lnTo>
                  <a:pt x="10948" y="678"/>
                </a:lnTo>
                <a:lnTo>
                  <a:pt x="10953" y="671"/>
                </a:lnTo>
                <a:lnTo>
                  <a:pt x="10945" y="670"/>
                </a:lnTo>
                <a:lnTo>
                  <a:pt x="10940" y="668"/>
                </a:lnTo>
                <a:lnTo>
                  <a:pt x="10937" y="666"/>
                </a:lnTo>
                <a:lnTo>
                  <a:pt x="10932" y="664"/>
                </a:lnTo>
                <a:lnTo>
                  <a:pt x="10926" y="664"/>
                </a:lnTo>
                <a:lnTo>
                  <a:pt x="10921" y="666"/>
                </a:lnTo>
                <a:lnTo>
                  <a:pt x="10916" y="667"/>
                </a:lnTo>
                <a:lnTo>
                  <a:pt x="10910" y="665"/>
                </a:lnTo>
                <a:lnTo>
                  <a:pt x="10909" y="662"/>
                </a:lnTo>
                <a:lnTo>
                  <a:pt x="10910" y="658"/>
                </a:lnTo>
                <a:lnTo>
                  <a:pt x="10909" y="656"/>
                </a:lnTo>
                <a:lnTo>
                  <a:pt x="10906" y="656"/>
                </a:lnTo>
                <a:lnTo>
                  <a:pt x="10903" y="658"/>
                </a:lnTo>
                <a:lnTo>
                  <a:pt x="10902" y="661"/>
                </a:lnTo>
                <a:lnTo>
                  <a:pt x="10902" y="663"/>
                </a:lnTo>
                <a:lnTo>
                  <a:pt x="10904" y="666"/>
                </a:lnTo>
                <a:lnTo>
                  <a:pt x="10903" y="669"/>
                </a:lnTo>
                <a:lnTo>
                  <a:pt x="10902" y="673"/>
                </a:lnTo>
                <a:lnTo>
                  <a:pt x="10906" y="677"/>
                </a:lnTo>
                <a:lnTo>
                  <a:pt x="10900" y="677"/>
                </a:lnTo>
                <a:lnTo>
                  <a:pt x="10897" y="671"/>
                </a:lnTo>
                <a:lnTo>
                  <a:pt x="10896" y="657"/>
                </a:lnTo>
                <a:lnTo>
                  <a:pt x="10894" y="655"/>
                </a:lnTo>
                <a:lnTo>
                  <a:pt x="10890" y="655"/>
                </a:lnTo>
                <a:lnTo>
                  <a:pt x="10887" y="656"/>
                </a:lnTo>
                <a:lnTo>
                  <a:pt x="10885" y="659"/>
                </a:lnTo>
                <a:lnTo>
                  <a:pt x="10883" y="660"/>
                </a:lnTo>
                <a:lnTo>
                  <a:pt x="10878" y="657"/>
                </a:lnTo>
                <a:lnTo>
                  <a:pt x="10872" y="653"/>
                </a:lnTo>
                <a:lnTo>
                  <a:pt x="10869" y="651"/>
                </a:lnTo>
                <a:lnTo>
                  <a:pt x="10880" y="653"/>
                </a:lnTo>
                <a:lnTo>
                  <a:pt x="10884" y="652"/>
                </a:lnTo>
                <a:lnTo>
                  <a:pt x="10890" y="649"/>
                </a:lnTo>
                <a:lnTo>
                  <a:pt x="10894" y="650"/>
                </a:lnTo>
                <a:lnTo>
                  <a:pt x="10897" y="651"/>
                </a:lnTo>
                <a:lnTo>
                  <a:pt x="10899" y="653"/>
                </a:lnTo>
                <a:lnTo>
                  <a:pt x="10901" y="656"/>
                </a:lnTo>
                <a:lnTo>
                  <a:pt x="10903" y="654"/>
                </a:lnTo>
                <a:lnTo>
                  <a:pt x="10906" y="652"/>
                </a:lnTo>
                <a:lnTo>
                  <a:pt x="10910" y="651"/>
                </a:lnTo>
                <a:lnTo>
                  <a:pt x="10913" y="651"/>
                </a:lnTo>
                <a:lnTo>
                  <a:pt x="10916" y="652"/>
                </a:lnTo>
                <a:lnTo>
                  <a:pt x="10916" y="655"/>
                </a:lnTo>
                <a:lnTo>
                  <a:pt x="10915" y="658"/>
                </a:lnTo>
                <a:lnTo>
                  <a:pt x="10916" y="660"/>
                </a:lnTo>
                <a:lnTo>
                  <a:pt x="10922" y="661"/>
                </a:lnTo>
                <a:lnTo>
                  <a:pt x="10933" y="657"/>
                </a:lnTo>
                <a:lnTo>
                  <a:pt x="10939" y="659"/>
                </a:lnTo>
                <a:lnTo>
                  <a:pt x="10940" y="661"/>
                </a:lnTo>
                <a:lnTo>
                  <a:pt x="10942" y="666"/>
                </a:lnTo>
                <a:lnTo>
                  <a:pt x="10943" y="667"/>
                </a:lnTo>
                <a:lnTo>
                  <a:pt x="10947" y="667"/>
                </a:lnTo>
                <a:lnTo>
                  <a:pt x="10950" y="665"/>
                </a:lnTo>
                <a:lnTo>
                  <a:pt x="10952" y="663"/>
                </a:lnTo>
                <a:lnTo>
                  <a:pt x="10953" y="661"/>
                </a:lnTo>
                <a:lnTo>
                  <a:pt x="10955" y="657"/>
                </a:lnTo>
                <a:lnTo>
                  <a:pt x="10961" y="655"/>
                </a:lnTo>
                <a:lnTo>
                  <a:pt x="10968" y="655"/>
                </a:lnTo>
                <a:lnTo>
                  <a:pt x="10974" y="656"/>
                </a:lnTo>
                <a:lnTo>
                  <a:pt x="10976" y="657"/>
                </a:lnTo>
                <a:lnTo>
                  <a:pt x="10978" y="658"/>
                </a:lnTo>
                <a:lnTo>
                  <a:pt x="10980" y="659"/>
                </a:lnTo>
                <a:lnTo>
                  <a:pt x="10985" y="660"/>
                </a:lnTo>
                <a:lnTo>
                  <a:pt x="10989" y="660"/>
                </a:lnTo>
                <a:lnTo>
                  <a:pt x="10997" y="658"/>
                </a:lnTo>
                <a:lnTo>
                  <a:pt x="11001" y="658"/>
                </a:lnTo>
                <a:lnTo>
                  <a:pt x="11007" y="656"/>
                </a:lnTo>
                <a:lnTo>
                  <a:pt x="11012" y="652"/>
                </a:lnTo>
                <a:lnTo>
                  <a:pt x="11016" y="648"/>
                </a:lnTo>
                <a:lnTo>
                  <a:pt x="11018" y="643"/>
                </a:lnTo>
                <a:lnTo>
                  <a:pt x="11017" y="642"/>
                </a:lnTo>
                <a:lnTo>
                  <a:pt x="11014" y="637"/>
                </a:lnTo>
                <a:lnTo>
                  <a:pt x="11012" y="632"/>
                </a:lnTo>
                <a:lnTo>
                  <a:pt x="11009" y="631"/>
                </a:lnTo>
                <a:lnTo>
                  <a:pt x="11006" y="630"/>
                </a:lnTo>
                <a:lnTo>
                  <a:pt x="11005" y="629"/>
                </a:lnTo>
                <a:lnTo>
                  <a:pt x="11004" y="627"/>
                </a:lnTo>
                <a:lnTo>
                  <a:pt x="11000" y="620"/>
                </a:lnTo>
                <a:lnTo>
                  <a:pt x="11000" y="617"/>
                </a:lnTo>
                <a:lnTo>
                  <a:pt x="11002" y="609"/>
                </a:lnTo>
                <a:lnTo>
                  <a:pt x="11002" y="603"/>
                </a:lnTo>
                <a:lnTo>
                  <a:pt x="11000" y="598"/>
                </a:lnTo>
                <a:lnTo>
                  <a:pt x="10996" y="595"/>
                </a:lnTo>
                <a:lnTo>
                  <a:pt x="10991" y="591"/>
                </a:lnTo>
                <a:lnTo>
                  <a:pt x="10982" y="587"/>
                </a:lnTo>
                <a:lnTo>
                  <a:pt x="10979" y="585"/>
                </a:lnTo>
                <a:lnTo>
                  <a:pt x="10978" y="582"/>
                </a:lnTo>
                <a:lnTo>
                  <a:pt x="10977" y="577"/>
                </a:lnTo>
                <a:lnTo>
                  <a:pt x="10976" y="575"/>
                </a:lnTo>
                <a:lnTo>
                  <a:pt x="10972" y="573"/>
                </a:lnTo>
                <a:lnTo>
                  <a:pt x="10966" y="571"/>
                </a:lnTo>
                <a:lnTo>
                  <a:pt x="10958" y="569"/>
                </a:lnTo>
                <a:lnTo>
                  <a:pt x="10952" y="568"/>
                </a:lnTo>
                <a:lnTo>
                  <a:pt x="10949" y="569"/>
                </a:lnTo>
                <a:lnTo>
                  <a:pt x="10937" y="573"/>
                </a:lnTo>
                <a:lnTo>
                  <a:pt x="10933" y="574"/>
                </a:lnTo>
                <a:lnTo>
                  <a:pt x="10929" y="575"/>
                </a:lnTo>
                <a:lnTo>
                  <a:pt x="10925" y="575"/>
                </a:lnTo>
                <a:lnTo>
                  <a:pt x="10922" y="577"/>
                </a:lnTo>
                <a:lnTo>
                  <a:pt x="10911" y="570"/>
                </a:lnTo>
                <a:lnTo>
                  <a:pt x="10905" y="568"/>
                </a:lnTo>
                <a:lnTo>
                  <a:pt x="10898" y="568"/>
                </a:lnTo>
                <a:lnTo>
                  <a:pt x="10894" y="570"/>
                </a:lnTo>
                <a:lnTo>
                  <a:pt x="10892" y="574"/>
                </a:lnTo>
                <a:lnTo>
                  <a:pt x="10894" y="577"/>
                </a:lnTo>
                <a:lnTo>
                  <a:pt x="10898" y="579"/>
                </a:lnTo>
                <a:lnTo>
                  <a:pt x="10896" y="585"/>
                </a:lnTo>
                <a:lnTo>
                  <a:pt x="10904" y="596"/>
                </a:lnTo>
                <a:lnTo>
                  <a:pt x="10902" y="601"/>
                </a:lnTo>
                <a:lnTo>
                  <a:pt x="10897" y="603"/>
                </a:lnTo>
                <a:lnTo>
                  <a:pt x="10875" y="603"/>
                </a:lnTo>
                <a:lnTo>
                  <a:pt x="10879" y="600"/>
                </a:lnTo>
                <a:lnTo>
                  <a:pt x="10883" y="597"/>
                </a:lnTo>
                <a:lnTo>
                  <a:pt x="10884" y="594"/>
                </a:lnTo>
                <a:lnTo>
                  <a:pt x="10877" y="590"/>
                </a:lnTo>
                <a:lnTo>
                  <a:pt x="10882" y="588"/>
                </a:lnTo>
                <a:lnTo>
                  <a:pt x="10888" y="583"/>
                </a:lnTo>
                <a:lnTo>
                  <a:pt x="10893" y="581"/>
                </a:lnTo>
                <a:lnTo>
                  <a:pt x="10889" y="579"/>
                </a:lnTo>
                <a:lnTo>
                  <a:pt x="10887" y="576"/>
                </a:lnTo>
                <a:lnTo>
                  <a:pt x="10885" y="570"/>
                </a:lnTo>
                <a:lnTo>
                  <a:pt x="10877" y="572"/>
                </a:lnTo>
                <a:lnTo>
                  <a:pt x="10875" y="573"/>
                </a:lnTo>
                <a:lnTo>
                  <a:pt x="10878" y="567"/>
                </a:lnTo>
                <a:lnTo>
                  <a:pt x="10890" y="565"/>
                </a:lnTo>
                <a:lnTo>
                  <a:pt x="10915" y="566"/>
                </a:lnTo>
                <a:lnTo>
                  <a:pt x="10918" y="567"/>
                </a:lnTo>
                <a:lnTo>
                  <a:pt x="10924" y="571"/>
                </a:lnTo>
                <a:lnTo>
                  <a:pt x="10927" y="572"/>
                </a:lnTo>
                <a:lnTo>
                  <a:pt x="10930" y="571"/>
                </a:lnTo>
                <a:lnTo>
                  <a:pt x="10935" y="570"/>
                </a:lnTo>
                <a:lnTo>
                  <a:pt x="10939" y="570"/>
                </a:lnTo>
                <a:lnTo>
                  <a:pt x="10940" y="567"/>
                </a:lnTo>
                <a:lnTo>
                  <a:pt x="10940" y="562"/>
                </a:lnTo>
                <a:lnTo>
                  <a:pt x="10937" y="554"/>
                </a:lnTo>
                <a:lnTo>
                  <a:pt x="10938" y="547"/>
                </a:lnTo>
                <a:lnTo>
                  <a:pt x="10937" y="539"/>
                </a:lnTo>
                <a:lnTo>
                  <a:pt x="10930" y="533"/>
                </a:lnTo>
                <a:lnTo>
                  <a:pt x="10916" y="534"/>
                </a:lnTo>
                <a:lnTo>
                  <a:pt x="10905" y="539"/>
                </a:lnTo>
                <a:lnTo>
                  <a:pt x="10884" y="551"/>
                </a:lnTo>
                <a:lnTo>
                  <a:pt x="10872" y="555"/>
                </a:lnTo>
                <a:lnTo>
                  <a:pt x="10872" y="553"/>
                </a:lnTo>
                <a:lnTo>
                  <a:pt x="10878" y="551"/>
                </a:lnTo>
                <a:lnTo>
                  <a:pt x="10888" y="546"/>
                </a:lnTo>
                <a:lnTo>
                  <a:pt x="10897" y="541"/>
                </a:lnTo>
                <a:lnTo>
                  <a:pt x="10901" y="537"/>
                </a:lnTo>
                <a:lnTo>
                  <a:pt x="10905" y="533"/>
                </a:lnTo>
                <a:lnTo>
                  <a:pt x="10916" y="532"/>
                </a:lnTo>
                <a:lnTo>
                  <a:pt x="11004" y="523"/>
                </a:lnTo>
                <a:lnTo>
                  <a:pt x="11026" y="525"/>
                </a:lnTo>
                <a:lnTo>
                  <a:pt x="11050" y="529"/>
                </a:lnTo>
                <a:lnTo>
                  <a:pt x="11058" y="530"/>
                </a:lnTo>
                <a:lnTo>
                  <a:pt x="11063" y="530"/>
                </a:lnTo>
                <a:lnTo>
                  <a:pt x="11069" y="528"/>
                </a:lnTo>
                <a:lnTo>
                  <a:pt x="11073" y="528"/>
                </a:lnTo>
                <a:lnTo>
                  <a:pt x="11077" y="529"/>
                </a:lnTo>
                <a:lnTo>
                  <a:pt x="11084" y="531"/>
                </a:lnTo>
                <a:lnTo>
                  <a:pt x="11088" y="532"/>
                </a:lnTo>
                <a:lnTo>
                  <a:pt x="11097" y="531"/>
                </a:lnTo>
                <a:lnTo>
                  <a:pt x="11105" y="530"/>
                </a:lnTo>
                <a:lnTo>
                  <a:pt x="11112" y="529"/>
                </a:lnTo>
                <a:lnTo>
                  <a:pt x="11121" y="533"/>
                </a:lnTo>
                <a:lnTo>
                  <a:pt x="11129" y="534"/>
                </a:lnTo>
                <a:lnTo>
                  <a:pt x="11137" y="529"/>
                </a:lnTo>
                <a:lnTo>
                  <a:pt x="11156" y="509"/>
                </a:lnTo>
                <a:lnTo>
                  <a:pt x="11160" y="506"/>
                </a:lnTo>
                <a:lnTo>
                  <a:pt x="11165" y="504"/>
                </a:lnTo>
                <a:lnTo>
                  <a:pt x="11190" y="503"/>
                </a:lnTo>
                <a:lnTo>
                  <a:pt x="11222" y="506"/>
                </a:lnTo>
                <a:lnTo>
                  <a:pt x="11231" y="504"/>
                </a:lnTo>
                <a:lnTo>
                  <a:pt x="11255" y="502"/>
                </a:lnTo>
                <a:lnTo>
                  <a:pt x="11259" y="500"/>
                </a:lnTo>
                <a:lnTo>
                  <a:pt x="11262" y="500"/>
                </a:lnTo>
                <a:lnTo>
                  <a:pt x="11266" y="500"/>
                </a:lnTo>
                <a:lnTo>
                  <a:pt x="11271" y="500"/>
                </a:lnTo>
                <a:lnTo>
                  <a:pt x="11274" y="499"/>
                </a:lnTo>
                <a:lnTo>
                  <a:pt x="11278" y="497"/>
                </a:lnTo>
                <a:lnTo>
                  <a:pt x="11280" y="496"/>
                </a:lnTo>
                <a:lnTo>
                  <a:pt x="11287" y="495"/>
                </a:lnTo>
                <a:lnTo>
                  <a:pt x="11292" y="491"/>
                </a:lnTo>
                <a:lnTo>
                  <a:pt x="11295" y="490"/>
                </a:lnTo>
                <a:lnTo>
                  <a:pt x="11299" y="492"/>
                </a:lnTo>
                <a:lnTo>
                  <a:pt x="11302" y="491"/>
                </a:lnTo>
                <a:lnTo>
                  <a:pt x="11300" y="485"/>
                </a:lnTo>
                <a:lnTo>
                  <a:pt x="11303" y="481"/>
                </a:lnTo>
                <a:lnTo>
                  <a:pt x="11309" y="478"/>
                </a:lnTo>
                <a:lnTo>
                  <a:pt x="11315" y="476"/>
                </a:lnTo>
                <a:lnTo>
                  <a:pt x="11308" y="475"/>
                </a:lnTo>
                <a:lnTo>
                  <a:pt x="11297" y="476"/>
                </a:lnTo>
                <a:lnTo>
                  <a:pt x="11287" y="478"/>
                </a:lnTo>
                <a:lnTo>
                  <a:pt x="11281" y="481"/>
                </a:lnTo>
                <a:lnTo>
                  <a:pt x="11277" y="478"/>
                </a:lnTo>
                <a:lnTo>
                  <a:pt x="11267" y="481"/>
                </a:lnTo>
                <a:lnTo>
                  <a:pt x="11263" y="477"/>
                </a:lnTo>
                <a:lnTo>
                  <a:pt x="11254" y="481"/>
                </a:lnTo>
                <a:lnTo>
                  <a:pt x="11242" y="483"/>
                </a:lnTo>
                <a:lnTo>
                  <a:pt x="11217" y="483"/>
                </a:lnTo>
                <a:lnTo>
                  <a:pt x="11212" y="484"/>
                </a:lnTo>
                <a:lnTo>
                  <a:pt x="11202" y="489"/>
                </a:lnTo>
                <a:lnTo>
                  <a:pt x="11198" y="491"/>
                </a:lnTo>
                <a:lnTo>
                  <a:pt x="11191" y="491"/>
                </a:lnTo>
                <a:lnTo>
                  <a:pt x="11180" y="488"/>
                </a:lnTo>
                <a:lnTo>
                  <a:pt x="11152" y="487"/>
                </a:lnTo>
                <a:lnTo>
                  <a:pt x="11135" y="486"/>
                </a:lnTo>
                <a:lnTo>
                  <a:pt x="11105" y="483"/>
                </a:lnTo>
                <a:lnTo>
                  <a:pt x="11050" y="476"/>
                </a:lnTo>
                <a:lnTo>
                  <a:pt x="11014" y="475"/>
                </a:lnTo>
                <a:lnTo>
                  <a:pt x="11006" y="474"/>
                </a:lnTo>
                <a:lnTo>
                  <a:pt x="11001" y="474"/>
                </a:lnTo>
                <a:lnTo>
                  <a:pt x="10997" y="473"/>
                </a:lnTo>
                <a:lnTo>
                  <a:pt x="10988" y="470"/>
                </a:lnTo>
                <a:lnTo>
                  <a:pt x="10983" y="470"/>
                </a:lnTo>
                <a:lnTo>
                  <a:pt x="10942" y="481"/>
                </a:lnTo>
                <a:lnTo>
                  <a:pt x="10928" y="482"/>
                </a:lnTo>
                <a:lnTo>
                  <a:pt x="10912" y="486"/>
                </a:lnTo>
                <a:lnTo>
                  <a:pt x="10903" y="487"/>
                </a:lnTo>
                <a:lnTo>
                  <a:pt x="10894" y="486"/>
                </a:lnTo>
                <a:lnTo>
                  <a:pt x="10879" y="482"/>
                </a:lnTo>
                <a:lnTo>
                  <a:pt x="10871" y="481"/>
                </a:lnTo>
                <a:lnTo>
                  <a:pt x="10845" y="483"/>
                </a:lnTo>
                <a:lnTo>
                  <a:pt x="10838" y="481"/>
                </a:lnTo>
                <a:lnTo>
                  <a:pt x="10835" y="484"/>
                </a:lnTo>
                <a:lnTo>
                  <a:pt x="10832" y="485"/>
                </a:lnTo>
                <a:lnTo>
                  <a:pt x="10828" y="485"/>
                </a:lnTo>
                <a:lnTo>
                  <a:pt x="10824" y="485"/>
                </a:lnTo>
                <a:lnTo>
                  <a:pt x="10819" y="484"/>
                </a:lnTo>
                <a:lnTo>
                  <a:pt x="10817" y="481"/>
                </a:lnTo>
                <a:lnTo>
                  <a:pt x="10816" y="479"/>
                </a:lnTo>
                <a:lnTo>
                  <a:pt x="10815" y="477"/>
                </a:lnTo>
                <a:lnTo>
                  <a:pt x="10811" y="478"/>
                </a:lnTo>
                <a:lnTo>
                  <a:pt x="10784" y="491"/>
                </a:lnTo>
                <a:lnTo>
                  <a:pt x="10781" y="492"/>
                </a:lnTo>
                <a:lnTo>
                  <a:pt x="10777" y="492"/>
                </a:lnTo>
                <a:lnTo>
                  <a:pt x="10773" y="490"/>
                </a:lnTo>
                <a:lnTo>
                  <a:pt x="10770" y="491"/>
                </a:lnTo>
                <a:lnTo>
                  <a:pt x="10768" y="493"/>
                </a:lnTo>
                <a:lnTo>
                  <a:pt x="10768" y="494"/>
                </a:lnTo>
                <a:lnTo>
                  <a:pt x="10762" y="493"/>
                </a:lnTo>
                <a:lnTo>
                  <a:pt x="10755" y="491"/>
                </a:lnTo>
                <a:lnTo>
                  <a:pt x="10750" y="491"/>
                </a:lnTo>
                <a:lnTo>
                  <a:pt x="10747" y="494"/>
                </a:lnTo>
                <a:lnTo>
                  <a:pt x="10739" y="492"/>
                </a:lnTo>
                <a:lnTo>
                  <a:pt x="10741" y="491"/>
                </a:lnTo>
                <a:lnTo>
                  <a:pt x="10739" y="489"/>
                </a:lnTo>
                <a:lnTo>
                  <a:pt x="10736" y="490"/>
                </a:lnTo>
                <a:lnTo>
                  <a:pt x="10734" y="490"/>
                </a:lnTo>
                <a:lnTo>
                  <a:pt x="10731" y="489"/>
                </a:lnTo>
                <a:lnTo>
                  <a:pt x="10729" y="487"/>
                </a:lnTo>
                <a:lnTo>
                  <a:pt x="10726" y="489"/>
                </a:lnTo>
                <a:lnTo>
                  <a:pt x="10724" y="495"/>
                </a:lnTo>
                <a:lnTo>
                  <a:pt x="10722" y="496"/>
                </a:lnTo>
                <a:lnTo>
                  <a:pt x="10717" y="496"/>
                </a:lnTo>
                <a:lnTo>
                  <a:pt x="10713" y="494"/>
                </a:lnTo>
                <a:lnTo>
                  <a:pt x="10709" y="495"/>
                </a:lnTo>
                <a:lnTo>
                  <a:pt x="10708" y="498"/>
                </a:lnTo>
                <a:lnTo>
                  <a:pt x="10705" y="498"/>
                </a:lnTo>
                <a:lnTo>
                  <a:pt x="10699" y="496"/>
                </a:lnTo>
                <a:lnTo>
                  <a:pt x="10690" y="499"/>
                </a:lnTo>
                <a:lnTo>
                  <a:pt x="10674" y="506"/>
                </a:lnTo>
                <a:lnTo>
                  <a:pt x="10666" y="506"/>
                </a:lnTo>
                <a:lnTo>
                  <a:pt x="10628" y="503"/>
                </a:lnTo>
                <a:lnTo>
                  <a:pt x="10588" y="496"/>
                </a:lnTo>
                <a:lnTo>
                  <a:pt x="10579" y="494"/>
                </a:lnTo>
                <a:lnTo>
                  <a:pt x="10572" y="489"/>
                </a:lnTo>
                <a:lnTo>
                  <a:pt x="10567" y="483"/>
                </a:lnTo>
                <a:lnTo>
                  <a:pt x="10564" y="483"/>
                </a:lnTo>
                <a:lnTo>
                  <a:pt x="10563" y="488"/>
                </a:lnTo>
                <a:lnTo>
                  <a:pt x="10561" y="493"/>
                </a:lnTo>
                <a:lnTo>
                  <a:pt x="10558" y="497"/>
                </a:lnTo>
                <a:lnTo>
                  <a:pt x="10554" y="500"/>
                </a:lnTo>
                <a:lnTo>
                  <a:pt x="10548" y="502"/>
                </a:lnTo>
                <a:lnTo>
                  <a:pt x="10534" y="504"/>
                </a:lnTo>
                <a:lnTo>
                  <a:pt x="10528" y="506"/>
                </a:lnTo>
                <a:lnTo>
                  <a:pt x="10520" y="504"/>
                </a:lnTo>
                <a:lnTo>
                  <a:pt x="10484" y="504"/>
                </a:lnTo>
                <a:lnTo>
                  <a:pt x="10482" y="503"/>
                </a:lnTo>
                <a:lnTo>
                  <a:pt x="10481" y="502"/>
                </a:lnTo>
                <a:lnTo>
                  <a:pt x="10480" y="501"/>
                </a:lnTo>
                <a:lnTo>
                  <a:pt x="10477" y="500"/>
                </a:lnTo>
                <a:lnTo>
                  <a:pt x="10472" y="500"/>
                </a:lnTo>
                <a:lnTo>
                  <a:pt x="10468" y="501"/>
                </a:lnTo>
                <a:lnTo>
                  <a:pt x="10446" y="509"/>
                </a:lnTo>
                <a:lnTo>
                  <a:pt x="10441" y="510"/>
                </a:lnTo>
                <a:lnTo>
                  <a:pt x="10436" y="509"/>
                </a:lnTo>
                <a:lnTo>
                  <a:pt x="10426" y="505"/>
                </a:lnTo>
                <a:lnTo>
                  <a:pt x="10421" y="504"/>
                </a:lnTo>
                <a:lnTo>
                  <a:pt x="10404" y="502"/>
                </a:lnTo>
                <a:lnTo>
                  <a:pt x="10399" y="499"/>
                </a:lnTo>
                <a:lnTo>
                  <a:pt x="10395" y="494"/>
                </a:lnTo>
                <a:lnTo>
                  <a:pt x="10393" y="494"/>
                </a:lnTo>
                <a:lnTo>
                  <a:pt x="10393" y="498"/>
                </a:lnTo>
                <a:lnTo>
                  <a:pt x="10391" y="501"/>
                </a:lnTo>
                <a:lnTo>
                  <a:pt x="10389" y="502"/>
                </a:lnTo>
                <a:lnTo>
                  <a:pt x="10385" y="504"/>
                </a:lnTo>
                <a:lnTo>
                  <a:pt x="10383" y="509"/>
                </a:lnTo>
                <a:lnTo>
                  <a:pt x="10388" y="514"/>
                </a:lnTo>
                <a:lnTo>
                  <a:pt x="10395" y="520"/>
                </a:lnTo>
                <a:lnTo>
                  <a:pt x="10398" y="526"/>
                </a:lnTo>
                <a:lnTo>
                  <a:pt x="10398" y="529"/>
                </a:lnTo>
                <a:lnTo>
                  <a:pt x="10399" y="533"/>
                </a:lnTo>
                <a:lnTo>
                  <a:pt x="10401" y="536"/>
                </a:lnTo>
                <a:lnTo>
                  <a:pt x="10407" y="538"/>
                </a:lnTo>
                <a:lnTo>
                  <a:pt x="10411" y="536"/>
                </a:lnTo>
                <a:lnTo>
                  <a:pt x="10414" y="530"/>
                </a:lnTo>
                <a:lnTo>
                  <a:pt x="10417" y="528"/>
                </a:lnTo>
                <a:lnTo>
                  <a:pt x="10420" y="528"/>
                </a:lnTo>
                <a:lnTo>
                  <a:pt x="10432" y="523"/>
                </a:lnTo>
                <a:lnTo>
                  <a:pt x="10437" y="522"/>
                </a:lnTo>
                <a:lnTo>
                  <a:pt x="10463" y="523"/>
                </a:lnTo>
                <a:lnTo>
                  <a:pt x="10468" y="523"/>
                </a:lnTo>
                <a:lnTo>
                  <a:pt x="10471" y="521"/>
                </a:lnTo>
                <a:lnTo>
                  <a:pt x="10474" y="519"/>
                </a:lnTo>
                <a:lnTo>
                  <a:pt x="10478" y="517"/>
                </a:lnTo>
                <a:lnTo>
                  <a:pt x="10484" y="517"/>
                </a:lnTo>
                <a:lnTo>
                  <a:pt x="10480" y="521"/>
                </a:lnTo>
                <a:lnTo>
                  <a:pt x="10479" y="523"/>
                </a:lnTo>
                <a:lnTo>
                  <a:pt x="10498" y="520"/>
                </a:lnTo>
                <a:lnTo>
                  <a:pt x="10509" y="519"/>
                </a:lnTo>
                <a:lnTo>
                  <a:pt x="10516" y="522"/>
                </a:lnTo>
                <a:lnTo>
                  <a:pt x="10525" y="525"/>
                </a:lnTo>
                <a:lnTo>
                  <a:pt x="10534" y="526"/>
                </a:lnTo>
                <a:lnTo>
                  <a:pt x="10554" y="526"/>
                </a:lnTo>
                <a:lnTo>
                  <a:pt x="10563" y="528"/>
                </a:lnTo>
                <a:lnTo>
                  <a:pt x="10583" y="535"/>
                </a:lnTo>
                <a:lnTo>
                  <a:pt x="10589" y="539"/>
                </a:lnTo>
                <a:lnTo>
                  <a:pt x="10599" y="543"/>
                </a:lnTo>
                <a:lnTo>
                  <a:pt x="10609" y="543"/>
                </a:lnTo>
                <a:lnTo>
                  <a:pt x="10618" y="543"/>
                </a:lnTo>
                <a:lnTo>
                  <a:pt x="10627" y="543"/>
                </a:lnTo>
                <a:lnTo>
                  <a:pt x="10616" y="547"/>
                </a:lnTo>
                <a:lnTo>
                  <a:pt x="10564" y="556"/>
                </a:lnTo>
                <a:lnTo>
                  <a:pt x="10548" y="557"/>
                </a:lnTo>
                <a:lnTo>
                  <a:pt x="10540" y="556"/>
                </a:lnTo>
                <a:lnTo>
                  <a:pt x="10525" y="553"/>
                </a:lnTo>
                <a:lnTo>
                  <a:pt x="10517" y="553"/>
                </a:lnTo>
                <a:lnTo>
                  <a:pt x="10494" y="556"/>
                </a:lnTo>
                <a:lnTo>
                  <a:pt x="10485" y="557"/>
                </a:lnTo>
                <a:lnTo>
                  <a:pt x="10476" y="556"/>
                </a:lnTo>
                <a:lnTo>
                  <a:pt x="10469" y="555"/>
                </a:lnTo>
                <a:lnTo>
                  <a:pt x="10452" y="549"/>
                </a:lnTo>
                <a:lnTo>
                  <a:pt x="10447" y="548"/>
                </a:lnTo>
                <a:lnTo>
                  <a:pt x="10441" y="547"/>
                </a:lnTo>
                <a:lnTo>
                  <a:pt x="10433" y="547"/>
                </a:lnTo>
                <a:lnTo>
                  <a:pt x="10424" y="548"/>
                </a:lnTo>
                <a:lnTo>
                  <a:pt x="10421" y="550"/>
                </a:lnTo>
                <a:lnTo>
                  <a:pt x="10419" y="554"/>
                </a:lnTo>
                <a:lnTo>
                  <a:pt x="10416" y="558"/>
                </a:lnTo>
                <a:lnTo>
                  <a:pt x="10402" y="564"/>
                </a:lnTo>
                <a:lnTo>
                  <a:pt x="10382" y="567"/>
                </a:lnTo>
                <a:lnTo>
                  <a:pt x="10367" y="572"/>
                </a:lnTo>
                <a:lnTo>
                  <a:pt x="10367" y="579"/>
                </a:lnTo>
                <a:lnTo>
                  <a:pt x="10364" y="583"/>
                </a:lnTo>
                <a:lnTo>
                  <a:pt x="10360" y="586"/>
                </a:lnTo>
                <a:lnTo>
                  <a:pt x="10357" y="586"/>
                </a:lnTo>
                <a:lnTo>
                  <a:pt x="10356" y="582"/>
                </a:lnTo>
                <a:lnTo>
                  <a:pt x="10356" y="577"/>
                </a:lnTo>
                <a:lnTo>
                  <a:pt x="10355" y="574"/>
                </a:lnTo>
                <a:lnTo>
                  <a:pt x="10351" y="573"/>
                </a:lnTo>
                <a:lnTo>
                  <a:pt x="10343" y="575"/>
                </a:lnTo>
                <a:lnTo>
                  <a:pt x="10343" y="577"/>
                </a:lnTo>
                <a:lnTo>
                  <a:pt x="10351" y="577"/>
                </a:lnTo>
                <a:lnTo>
                  <a:pt x="10350" y="580"/>
                </a:lnTo>
                <a:lnTo>
                  <a:pt x="10350" y="581"/>
                </a:lnTo>
                <a:lnTo>
                  <a:pt x="10351" y="585"/>
                </a:lnTo>
                <a:lnTo>
                  <a:pt x="10346" y="586"/>
                </a:lnTo>
                <a:lnTo>
                  <a:pt x="10338" y="589"/>
                </a:lnTo>
                <a:lnTo>
                  <a:pt x="10333" y="590"/>
                </a:lnTo>
                <a:lnTo>
                  <a:pt x="10328" y="590"/>
                </a:lnTo>
                <a:lnTo>
                  <a:pt x="10324" y="588"/>
                </a:lnTo>
                <a:lnTo>
                  <a:pt x="10320" y="588"/>
                </a:lnTo>
                <a:lnTo>
                  <a:pt x="10317" y="590"/>
                </a:lnTo>
                <a:lnTo>
                  <a:pt x="10323" y="593"/>
                </a:lnTo>
                <a:lnTo>
                  <a:pt x="10331" y="595"/>
                </a:lnTo>
                <a:lnTo>
                  <a:pt x="10340" y="595"/>
                </a:lnTo>
                <a:lnTo>
                  <a:pt x="10351" y="592"/>
                </a:lnTo>
                <a:lnTo>
                  <a:pt x="10353" y="594"/>
                </a:lnTo>
                <a:lnTo>
                  <a:pt x="10353" y="596"/>
                </a:lnTo>
                <a:lnTo>
                  <a:pt x="10350" y="598"/>
                </a:lnTo>
                <a:lnTo>
                  <a:pt x="10347" y="598"/>
                </a:lnTo>
                <a:lnTo>
                  <a:pt x="10341" y="601"/>
                </a:lnTo>
                <a:lnTo>
                  <a:pt x="10328" y="603"/>
                </a:lnTo>
                <a:lnTo>
                  <a:pt x="10318" y="611"/>
                </a:lnTo>
                <a:lnTo>
                  <a:pt x="10309" y="613"/>
                </a:lnTo>
                <a:lnTo>
                  <a:pt x="10306" y="612"/>
                </a:lnTo>
                <a:lnTo>
                  <a:pt x="10298" y="610"/>
                </a:lnTo>
                <a:lnTo>
                  <a:pt x="10294" y="609"/>
                </a:lnTo>
                <a:lnTo>
                  <a:pt x="10291" y="610"/>
                </a:lnTo>
                <a:lnTo>
                  <a:pt x="10288" y="612"/>
                </a:lnTo>
                <a:lnTo>
                  <a:pt x="10286" y="612"/>
                </a:lnTo>
                <a:lnTo>
                  <a:pt x="10283" y="609"/>
                </a:lnTo>
                <a:lnTo>
                  <a:pt x="10281" y="610"/>
                </a:lnTo>
                <a:lnTo>
                  <a:pt x="10277" y="610"/>
                </a:lnTo>
                <a:lnTo>
                  <a:pt x="10275" y="611"/>
                </a:lnTo>
                <a:lnTo>
                  <a:pt x="10277" y="610"/>
                </a:lnTo>
                <a:lnTo>
                  <a:pt x="10277" y="609"/>
                </a:lnTo>
                <a:lnTo>
                  <a:pt x="10278" y="607"/>
                </a:lnTo>
                <a:lnTo>
                  <a:pt x="10272" y="608"/>
                </a:lnTo>
                <a:lnTo>
                  <a:pt x="10261" y="610"/>
                </a:lnTo>
                <a:lnTo>
                  <a:pt x="10256" y="611"/>
                </a:lnTo>
                <a:lnTo>
                  <a:pt x="10246" y="620"/>
                </a:lnTo>
                <a:lnTo>
                  <a:pt x="10242" y="622"/>
                </a:lnTo>
                <a:lnTo>
                  <a:pt x="10246" y="625"/>
                </a:lnTo>
                <a:lnTo>
                  <a:pt x="10242" y="628"/>
                </a:lnTo>
                <a:lnTo>
                  <a:pt x="10235" y="628"/>
                </a:lnTo>
                <a:lnTo>
                  <a:pt x="10231" y="624"/>
                </a:lnTo>
                <a:lnTo>
                  <a:pt x="10235" y="624"/>
                </a:lnTo>
                <a:lnTo>
                  <a:pt x="10236" y="623"/>
                </a:lnTo>
                <a:lnTo>
                  <a:pt x="10239" y="620"/>
                </a:lnTo>
                <a:lnTo>
                  <a:pt x="10234" y="621"/>
                </a:lnTo>
                <a:lnTo>
                  <a:pt x="10230" y="620"/>
                </a:lnTo>
                <a:lnTo>
                  <a:pt x="10226" y="619"/>
                </a:lnTo>
                <a:lnTo>
                  <a:pt x="10223" y="617"/>
                </a:lnTo>
                <a:lnTo>
                  <a:pt x="10221" y="620"/>
                </a:lnTo>
                <a:lnTo>
                  <a:pt x="10223" y="627"/>
                </a:lnTo>
                <a:lnTo>
                  <a:pt x="10223" y="632"/>
                </a:lnTo>
                <a:lnTo>
                  <a:pt x="10219" y="642"/>
                </a:lnTo>
                <a:lnTo>
                  <a:pt x="10216" y="646"/>
                </a:lnTo>
                <a:lnTo>
                  <a:pt x="10211" y="650"/>
                </a:lnTo>
                <a:lnTo>
                  <a:pt x="10201" y="654"/>
                </a:lnTo>
                <a:lnTo>
                  <a:pt x="10186" y="656"/>
                </a:lnTo>
                <a:lnTo>
                  <a:pt x="10158" y="654"/>
                </a:lnTo>
                <a:lnTo>
                  <a:pt x="10137" y="652"/>
                </a:lnTo>
                <a:lnTo>
                  <a:pt x="10130" y="652"/>
                </a:lnTo>
                <a:lnTo>
                  <a:pt x="10123" y="654"/>
                </a:lnTo>
                <a:lnTo>
                  <a:pt x="10109" y="661"/>
                </a:lnTo>
                <a:lnTo>
                  <a:pt x="10098" y="662"/>
                </a:lnTo>
                <a:lnTo>
                  <a:pt x="10091" y="665"/>
                </a:lnTo>
                <a:lnTo>
                  <a:pt x="10088" y="666"/>
                </a:lnTo>
                <a:lnTo>
                  <a:pt x="10084" y="666"/>
                </a:lnTo>
                <a:lnTo>
                  <a:pt x="10067" y="665"/>
                </a:lnTo>
                <a:lnTo>
                  <a:pt x="10059" y="663"/>
                </a:lnTo>
                <a:lnTo>
                  <a:pt x="10052" y="660"/>
                </a:lnTo>
                <a:lnTo>
                  <a:pt x="10049" y="656"/>
                </a:lnTo>
                <a:lnTo>
                  <a:pt x="10056" y="657"/>
                </a:lnTo>
                <a:lnTo>
                  <a:pt x="10085" y="664"/>
                </a:lnTo>
                <a:lnTo>
                  <a:pt x="10085" y="662"/>
                </a:lnTo>
                <a:lnTo>
                  <a:pt x="10081" y="661"/>
                </a:lnTo>
                <a:lnTo>
                  <a:pt x="10067" y="658"/>
                </a:lnTo>
                <a:lnTo>
                  <a:pt x="10051" y="652"/>
                </a:lnTo>
                <a:lnTo>
                  <a:pt x="9998" y="645"/>
                </a:lnTo>
                <a:lnTo>
                  <a:pt x="9941" y="638"/>
                </a:lnTo>
                <a:lnTo>
                  <a:pt x="9895" y="628"/>
                </a:lnTo>
                <a:lnTo>
                  <a:pt x="9786" y="594"/>
                </a:lnTo>
                <a:lnTo>
                  <a:pt x="9793" y="602"/>
                </a:lnTo>
                <a:lnTo>
                  <a:pt x="9832" y="613"/>
                </a:lnTo>
                <a:lnTo>
                  <a:pt x="9843" y="619"/>
                </a:lnTo>
                <a:lnTo>
                  <a:pt x="9821" y="618"/>
                </a:lnTo>
                <a:lnTo>
                  <a:pt x="9811" y="617"/>
                </a:lnTo>
                <a:lnTo>
                  <a:pt x="9801" y="615"/>
                </a:lnTo>
                <a:lnTo>
                  <a:pt x="9784" y="604"/>
                </a:lnTo>
                <a:lnTo>
                  <a:pt x="9775" y="600"/>
                </a:lnTo>
                <a:lnTo>
                  <a:pt x="9765" y="602"/>
                </a:lnTo>
                <a:lnTo>
                  <a:pt x="9757" y="594"/>
                </a:lnTo>
                <a:lnTo>
                  <a:pt x="9759" y="592"/>
                </a:lnTo>
                <a:lnTo>
                  <a:pt x="9762" y="590"/>
                </a:lnTo>
                <a:lnTo>
                  <a:pt x="9765" y="592"/>
                </a:lnTo>
                <a:lnTo>
                  <a:pt x="9770" y="593"/>
                </a:lnTo>
                <a:lnTo>
                  <a:pt x="9775" y="594"/>
                </a:lnTo>
                <a:lnTo>
                  <a:pt x="9780" y="594"/>
                </a:lnTo>
                <a:lnTo>
                  <a:pt x="9753" y="583"/>
                </a:lnTo>
                <a:lnTo>
                  <a:pt x="9746" y="575"/>
                </a:lnTo>
                <a:lnTo>
                  <a:pt x="9734" y="570"/>
                </a:lnTo>
                <a:lnTo>
                  <a:pt x="9731" y="567"/>
                </a:lnTo>
                <a:lnTo>
                  <a:pt x="9702" y="551"/>
                </a:lnTo>
                <a:lnTo>
                  <a:pt x="9691" y="542"/>
                </a:lnTo>
                <a:lnTo>
                  <a:pt x="9689" y="540"/>
                </a:lnTo>
                <a:lnTo>
                  <a:pt x="9690" y="533"/>
                </a:lnTo>
                <a:lnTo>
                  <a:pt x="9689" y="530"/>
                </a:lnTo>
                <a:lnTo>
                  <a:pt x="9697" y="531"/>
                </a:lnTo>
                <a:lnTo>
                  <a:pt x="9707" y="528"/>
                </a:lnTo>
                <a:lnTo>
                  <a:pt x="9715" y="525"/>
                </a:lnTo>
                <a:lnTo>
                  <a:pt x="9718" y="521"/>
                </a:lnTo>
                <a:lnTo>
                  <a:pt x="9713" y="520"/>
                </a:lnTo>
                <a:lnTo>
                  <a:pt x="9696" y="519"/>
                </a:lnTo>
                <a:lnTo>
                  <a:pt x="9688" y="514"/>
                </a:lnTo>
                <a:lnTo>
                  <a:pt x="9663" y="510"/>
                </a:lnTo>
                <a:lnTo>
                  <a:pt x="9640" y="501"/>
                </a:lnTo>
                <a:lnTo>
                  <a:pt x="9631" y="500"/>
                </a:lnTo>
                <a:lnTo>
                  <a:pt x="9623" y="502"/>
                </a:lnTo>
                <a:lnTo>
                  <a:pt x="9618" y="505"/>
                </a:lnTo>
                <a:lnTo>
                  <a:pt x="9613" y="509"/>
                </a:lnTo>
                <a:lnTo>
                  <a:pt x="9609" y="511"/>
                </a:lnTo>
                <a:lnTo>
                  <a:pt x="9602" y="511"/>
                </a:lnTo>
                <a:lnTo>
                  <a:pt x="9582" y="509"/>
                </a:lnTo>
                <a:lnTo>
                  <a:pt x="9577" y="507"/>
                </a:lnTo>
                <a:lnTo>
                  <a:pt x="9573" y="506"/>
                </a:lnTo>
                <a:lnTo>
                  <a:pt x="9530" y="505"/>
                </a:lnTo>
                <a:lnTo>
                  <a:pt x="9440" y="509"/>
                </a:lnTo>
                <a:lnTo>
                  <a:pt x="9399" y="512"/>
                </a:lnTo>
                <a:lnTo>
                  <a:pt x="9351" y="511"/>
                </a:lnTo>
                <a:lnTo>
                  <a:pt x="9342" y="512"/>
                </a:lnTo>
                <a:lnTo>
                  <a:pt x="9327" y="516"/>
                </a:lnTo>
                <a:lnTo>
                  <a:pt x="9312" y="518"/>
                </a:lnTo>
                <a:lnTo>
                  <a:pt x="9291" y="526"/>
                </a:lnTo>
                <a:lnTo>
                  <a:pt x="9263" y="529"/>
                </a:lnTo>
                <a:lnTo>
                  <a:pt x="9231" y="528"/>
                </a:lnTo>
                <a:lnTo>
                  <a:pt x="9173" y="532"/>
                </a:lnTo>
                <a:lnTo>
                  <a:pt x="9142" y="534"/>
                </a:lnTo>
                <a:lnTo>
                  <a:pt x="9110" y="540"/>
                </a:lnTo>
                <a:lnTo>
                  <a:pt x="9060" y="543"/>
                </a:lnTo>
                <a:lnTo>
                  <a:pt x="9044" y="545"/>
                </a:lnTo>
                <a:lnTo>
                  <a:pt x="9033" y="549"/>
                </a:lnTo>
                <a:lnTo>
                  <a:pt x="9032" y="550"/>
                </a:lnTo>
                <a:lnTo>
                  <a:pt x="9029" y="553"/>
                </a:lnTo>
                <a:lnTo>
                  <a:pt x="9026" y="555"/>
                </a:lnTo>
                <a:lnTo>
                  <a:pt x="9025" y="554"/>
                </a:lnTo>
                <a:lnTo>
                  <a:pt x="9025" y="550"/>
                </a:lnTo>
                <a:lnTo>
                  <a:pt x="9023" y="548"/>
                </a:lnTo>
                <a:lnTo>
                  <a:pt x="9020" y="547"/>
                </a:lnTo>
                <a:lnTo>
                  <a:pt x="9016" y="547"/>
                </a:lnTo>
                <a:lnTo>
                  <a:pt x="9009" y="548"/>
                </a:lnTo>
                <a:lnTo>
                  <a:pt x="9004" y="550"/>
                </a:lnTo>
                <a:lnTo>
                  <a:pt x="8997" y="551"/>
                </a:lnTo>
                <a:lnTo>
                  <a:pt x="8988" y="549"/>
                </a:lnTo>
                <a:lnTo>
                  <a:pt x="8979" y="546"/>
                </a:lnTo>
                <a:lnTo>
                  <a:pt x="8973" y="545"/>
                </a:lnTo>
                <a:lnTo>
                  <a:pt x="8926" y="545"/>
                </a:lnTo>
                <a:lnTo>
                  <a:pt x="8910" y="541"/>
                </a:lnTo>
                <a:lnTo>
                  <a:pt x="8895" y="532"/>
                </a:lnTo>
                <a:lnTo>
                  <a:pt x="8883" y="520"/>
                </a:lnTo>
                <a:lnTo>
                  <a:pt x="8866" y="498"/>
                </a:lnTo>
                <a:lnTo>
                  <a:pt x="8854" y="475"/>
                </a:lnTo>
                <a:lnTo>
                  <a:pt x="8849" y="458"/>
                </a:lnTo>
                <a:lnTo>
                  <a:pt x="8849" y="451"/>
                </a:lnTo>
                <a:lnTo>
                  <a:pt x="8851" y="446"/>
                </a:lnTo>
                <a:lnTo>
                  <a:pt x="8857" y="444"/>
                </a:lnTo>
                <a:lnTo>
                  <a:pt x="8874" y="444"/>
                </a:lnTo>
                <a:lnTo>
                  <a:pt x="8880" y="441"/>
                </a:lnTo>
                <a:lnTo>
                  <a:pt x="8884" y="436"/>
                </a:lnTo>
                <a:lnTo>
                  <a:pt x="8875" y="431"/>
                </a:lnTo>
                <a:lnTo>
                  <a:pt x="8844" y="429"/>
                </a:lnTo>
                <a:lnTo>
                  <a:pt x="8832" y="427"/>
                </a:lnTo>
                <a:lnTo>
                  <a:pt x="8835" y="425"/>
                </a:lnTo>
                <a:lnTo>
                  <a:pt x="8838" y="423"/>
                </a:lnTo>
                <a:lnTo>
                  <a:pt x="8843" y="422"/>
                </a:lnTo>
                <a:lnTo>
                  <a:pt x="8848" y="421"/>
                </a:lnTo>
                <a:lnTo>
                  <a:pt x="8854" y="422"/>
                </a:lnTo>
                <a:lnTo>
                  <a:pt x="8859" y="425"/>
                </a:lnTo>
                <a:lnTo>
                  <a:pt x="8863" y="427"/>
                </a:lnTo>
                <a:lnTo>
                  <a:pt x="8866" y="428"/>
                </a:lnTo>
                <a:lnTo>
                  <a:pt x="8869" y="425"/>
                </a:lnTo>
                <a:lnTo>
                  <a:pt x="8866" y="417"/>
                </a:lnTo>
                <a:lnTo>
                  <a:pt x="8842" y="385"/>
                </a:lnTo>
                <a:lnTo>
                  <a:pt x="8827" y="369"/>
                </a:lnTo>
                <a:lnTo>
                  <a:pt x="8824" y="362"/>
                </a:lnTo>
                <a:lnTo>
                  <a:pt x="8827" y="357"/>
                </a:lnTo>
                <a:lnTo>
                  <a:pt x="8827" y="355"/>
                </a:lnTo>
                <a:lnTo>
                  <a:pt x="8823" y="351"/>
                </a:lnTo>
                <a:lnTo>
                  <a:pt x="8822" y="350"/>
                </a:lnTo>
                <a:lnTo>
                  <a:pt x="8819" y="350"/>
                </a:lnTo>
                <a:lnTo>
                  <a:pt x="8819" y="351"/>
                </a:lnTo>
                <a:lnTo>
                  <a:pt x="8818" y="353"/>
                </a:lnTo>
                <a:lnTo>
                  <a:pt x="8816" y="355"/>
                </a:lnTo>
                <a:lnTo>
                  <a:pt x="8791" y="348"/>
                </a:lnTo>
                <a:lnTo>
                  <a:pt x="8788" y="345"/>
                </a:lnTo>
                <a:lnTo>
                  <a:pt x="8785" y="341"/>
                </a:lnTo>
                <a:lnTo>
                  <a:pt x="8778" y="336"/>
                </a:lnTo>
                <a:lnTo>
                  <a:pt x="8770" y="332"/>
                </a:lnTo>
                <a:lnTo>
                  <a:pt x="8741" y="321"/>
                </a:lnTo>
                <a:lnTo>
                  <a:pt x="8732" y="316"/>
                </a:lnTo>
                <a:lnTo>
                  <a:pt x="8728" y="311"/>
                </a:lnTo>
                <a:lnTo>
                  <a:pt x="8726" y="309"/>
                </a:lnTo>
                <a:lnTo>
                  <a:pt x="8717" y="306"/>
                </a:lnTo>
                <a:lnTo>
                  <a:pt x="8715" y="305"/>
                </a:lnTo>
                <a:lnTo>
                  <a:pt x="8713" y="306"/>
                </a:lnTo>
                <a:lnTo>
                  <a:pt x="8707" y="306"/>
                </a:lnTo>
                <a:lnTo>
                  <a:pt x="8701" y="305"/>
                </a:lnTo>
                <a:lnTo>
                  <a:pt x="8688" y="302"/>
                </a:lnTo>
                <a:lnTo>
                  <a:pt x="8680" y="298"/>
                </a:lnTo>
                <a:lnTo>
                  <a:pt x="8672" y="294"/>
                </a:lnTo>
                <a:lnTo>
                  <a:pt x="8660" y="285"/>
                </a:lnTo>
                <a:lnTo>
                  <a:pt x="8654" y="282"/>
                </a:lnTo>
                <a:lnTo>
                  <a:pt x="8647" y="280"/>
                </a:lnTo>
                <a:lnTo>
                  <a:pt x="8587" y="282"/>
                </a:lnTo>
                <a:lnTo>
                  <a:pt x="8571" y="280"/>
                </a:lnTo>
                <a:lnTo>
                  <a:pt x="8567" y="278"/>
                </a:lnTo>
                <a:lnTo>
                  <a:pt x="8561" y="275"/>
                </a:lnTo>
                <a:lnTo>
                  <a:pt x="8556" y="272"/>
                </a:lnTo>
                <a:lnTo>
                  <a:pt x="8553" y="269"/>
                </a:lnTo>
                <a:lnTo>
                  <a:pt x="8549" y="270"/>
                </a:lnTo>
                <a:lnTo>
                  <a:pt x="8524" y="263"/>
                </a:lnTo>
                <a:lnTo>
                  <a:pt x="8521" y="262"/>
                </a:lnTo>
                <a:lnTo>
                  <a:pt x="8508" y="263"/>
                </a:lnTo>
                <a:lnTo>
                  <a:pt x="8504" y="262"/>
                </a:lnTo>
                <a:lnTo>
                  <a:pt x="8496" y="258"/>
                </a:lnTo>
                <a:lnTo>
                  <a:pt x="8492" y="257"/>
                </a:lnTo>
                <a:lnTo>
                  <a:pt x="8484" y="258"/>
                </a:lnTo>
                <a:lnTo>
                  <a:pt x="8478" y="260"/>
                </a:lnTo>
                <a:lnTo>
                  <a:pt x="8467" y="265"/>
                </a:lnTo>
                <a:lnTo>
                  <a:pt x="8452" y="269"/>
                </a:lnTo>
                <a:lnTo>
                  <a:pt x="8437" y="268"/>
                </a:lnTo>
                <a:lnTo>
                  <a:pt x="8405" y="265"/>
                </a:lnTo>
                <a:lnTo>
                  <a:pt x="8391" y="267"/>
                </a:lnTo>
                <a:lnTo>
                  <a:pt x="8381" y="273"/>
                </a:lnTo>
                <a:lnTo>
                  <a:pt x="8371" y="277"/>
                </a:lnTo>
                <a:lnTo>
                  <a:pt x="8358" y="276"/>
                </a:lnTo>
                <a:lnTo>
                  <a:pt x="8342" y="268"/>
                </a:lnTo>
                <a:lnTo>
                  <a:pt x="8329" y="256"/>
                </a:lnTo>
                <a:lnTo>
                  <a:pt x="8311" y="231"/>
                </a:lnTo>
                <a:lnTo>
                  <a:pt x="8287" y="183"/>
                </a:lnTo>
                <a:lnTo>
                  <a:pt x="8285" y="172"/>
                </a:lnTo>
                <a:lnTo>
                  <a:pt x="8284" y="148"/>
                </a:lnTo>
                <a:lnTo>
                  <a:pt x="8282" y="136"/>
                </a:lnTo>
                <a:lnTo>
                  <a:pt x="8277" y="125"/>
                </a:lnTo>
                <a:lnTo>
                  <a:pt x="8243" y="85"/>
                </a:lnTo>
                <a:lnTo>
                  <a:pt x="8236" y="81"/>
                </a:lnTo>
                <a:lnTo>
                  <a:pt x="8218" y="78"/>
                </a:lnTo>
                <a:lnTo>
                  <a:pt x="8213" y="76"/>
                </a:lnTo>
                <a:lnTo>
                  <a:pt x="8208" y="74"/>
                </a:lnTo>
                <a:lnTo>
                  <a:pt x="8199" y="76"/>
                </a:lnTo>
                <a:lnTo>
                  <a:pt x="8190" y="79"/>
                </a:lnTo>
                <a:lnTo>
                  <a:pt x="8166" y="94"/>
                </a:lnTo>
                <a:lnTo>
                  <a:pt x="8160" y="97"/>
                </a:lnTo>
                <a:lnTo>
                  <a:pt x="8153" y="98"/>
                </a:lnTo>
                <a:lnTo>
                  <a:pt x="8136" y="98"/>
                </a:lnTo>
                <a:lnTo>
                  <a:pt x="8134" y="101"/>
                </a:lnTo>
                <a:lnTo>
                  <a:pt x="8135" y="109"/>
                </a:lnTo>
                <a:lnTo>
                  <a:pt x="8134" y="114"/>
                </a:lnTo>
                <a:lnTo>
                  <a:pt x="8130" y="118"/>
                </a:lnTo>
                <a:lnTo>
                  <a:pt x="8118" y="127"/>
                </a:lnTo>
                <a:lnTo>
                  <a:pt x="8116" y="132"/>
                </a:lnTo>
                <a:lnTo>
                  <a:pt x="8114" y="137"/>
                </a:lnTo>
                <a:lnTo>
                  <a:pt x="8107" y="146"/>
                </a:lnTo>
                <a:lnTo>
                  <a:pt x="8105" y="150"/>
                </a:lnTo>
                <a:lnTo>
                  <a:pt x="8105" y="154"/>
                </a:lnTo>
                <a:lnTo>
                  <a:pt x="8102" y="165"/>
                </a:lnTo>
                <a:lnTo>
                  <a:pt x="8100" y="168"/>
                </a:lnTo>
                <a:lnTo>
                  <a:pt x="8104" y="168"/>
                </a:lnTo>
                <a:lnTo>
                  <a:pt x="8107" y="169"/>
                </a:lnTo>
                <a:lnTo>
                  <a:pt x="8108" y="170"/>
                </a:lnTo>
                <a:lnTo>
                  <a:pt x="8108" y="176"/>
                </a:lnTo>
                <a:lnTo>
                  <a:pt x="8110" y="177"/>
                </a:lnTo>
                <a:lnTo>
                  <a:pt x="8111" y="178"/>
                </a:lnTo>
                <a:lnTo>
                  <a:pt x="8113" y="180"/>
                </a:lnTo>
                <a:lnTo>
                  <a:pt x="8121" y="190"/>
                </a:lnTo>
                <a:lnTo>
                  <a:pt x="8123" y="195"/>
                </a:lnTo>
                <a:lnTo>
                  <a:pt x="8126" y="193"/>
                </a:lnTo>
                <a:lnTo>
                  <a:pt x="8128" y="190"/>
                </a:lnTo>
                <a:lnTo>
                  <a:pt x="8130" y="188"/>
                </a:lnTo>
                <a:lnTo>
                  <a:pt x="8134" y="189"/>
                </a:lnTo>
                <a:lnTo>
                  <a:pt x="8136" y="191"/>
                </a:lnTo>
                <a:lnTo>
                  <a:pt x="8136" y="195"/>
                </a:lnTo>
                <a:lnTo>
                  <a:pt x="8136" y="202"/>
                </a:lnTo>
                <a:lnTo>
                  <a:pt x="8134" y="201"/>
                </a:lnTo>
                <a:lnTo>
                  <a:pt x="8128" y="200"/>
                </a:lnTo>
                <a:lnTo>
                  <a:pt x="8126" y="199"/>
                </a:lnTo>
                <a:lnTo>
                  <a:pt x="8127" y="200"/>
                </a:lnTo>
                <a:lnTo>
                  <a:pt x="8131" y="204"/>
                </a:lnTo>
                <a:lnTo>
                  <a:pt x="8131" y="204"/>
                </a:lnTo>
                <a:lnTo>
                  <a:pt x="8131" y="212"/>
                </a:lnTo>
                <a:lnTo>
                  <a:pt x="8132" y="213"/>
                </a:lnTo>
                <a:lnTo>
                  <a:pt x="8133" y="214"/>
                </a:lnTo>
                <a:lnTo>
                  <a:pt x="8134" y="215"/>
                </a:lnTo>
                <a:lnTo>
                  <a:pt x="8134" y="217"/>
                </a:lnTo>
                <a:lnTo>
                  <a:pt x="8132" y="219"/>
                </a:lnTo>
                <a:lnTo>
                  <a:pt x="8127" y="223"/>
                </a:lnTo>
                <a:lnTo>
                  <a:pt x="8126" y="225"/>
                </a:lnTo>
                <a:lnTo>
                  <a:pt x="8127" y="232"/>
                </a:lnTo>
                <a:lnTo>
                  <a:pt x="8134" y="237"/>
                </a:lnTo>
                <a:lnTo>
                  <a:pt x="8144" y="239"/>
                </a:lnTo>
                <a:lnTo>
                  <a:pt x="8162" y="232"/>
                </a:lnTo>
                <a:lnTo>
                  <a:pt x="8187" y="231"/>
                </a:lnTo>
                <a:lnTo>
                  <a:pt x="8195" y="228"/>
                </a:lnTo>
                <a:lnTo>
                  <a:pt x="8199" y="226"/>
                </a:lnTo>
                <a:lnTo>
                  <a:pt x="8205" y="225"/>
                </a:lnTo>
                <a:lnTo>
                  <a:pt x="8216" y="225"/>
                </a:lnTo>
                <a:lnTo>
                  <a:pt x="8220" y="224"/>
                </a:lnTo>
                <a:lnTo>
                  <a:pt x="8236" y="219"/>
                </a:lnTo>
                <a:lnTo>
                  <a:pt x="8234" y="224"/>
                </a:lnTo>
                <a:lnTo>
                  <a:pt x="8242" y="223"/>
                </a:lnTo>
                <a:lnTo>
                  <a:pt x="8260" y="219"/>
                </a:lnTo>
                <a:lnTo>
                  <a:pt x="8262" y="218"/>
                </a:lnTo>
                <a:lnTo>
                  <a:pt x="8264" y="217"/>
                </a:lnTo>
                <a:lnTo>
                  <a:pt x="8267" y="215"/>
                </a:lnTo>
                <a:lnTo>
                  <a:pt x="8272" y="214"/>
                </a:lnTo>
                <a:lnTo>
                  <a:pt x="8275" y="215"/>
                </a:lnTo>
                <a:lnTo>
                  <a:pt x="8278" y="218"/>
                </a:lnTo>
                <a:lnTo>
                  <a:pt x="8281" y="219"/>
                </a:lnTo>
                <a:lnTo>
                  <a:pt x="8282" y="214"/>
                </a:lnTo>
                <a:lnTo>
                  <a:pt x="8285" y="214"/>
                </a:lnTo>
                <a:lnTo>
                  <a:pt x="8294" y="227"/>
                </a:lnTo>
                <a:lnTo>
                  <a:pt x="8296" y="235"/>
                </a:lnTo>
                <a:lnTo>
                  <a:pt x="8302" y="248"/>
                </a:lnTo>
                <a:lnTo>
                  <a:pt x="8306" y="251"/>
                </a:lnTo>
                <a:lnTo>
                  <a:pt x="8304" y="257"/>
                </a:lnTo>
                <a:lnTo>
                  <a:pt x="8312" y="266"/>
                </a:lnTo>
                <a:lnTo>
                  <a:pt x="8311" y="272"/>
                </a:lnTo>
                <a:lnTo>
                  <a:pt x="8306" y="276"/>
                </a:lnTo>
                <a:lnTo>
                  <a:pt x="8295" y="281"/>
                </a:lnTo>
                <a:lnTo>
                  <a:pt x="8293" y="284"/>
                </a:lnTo>
                <a:lnTo>
                  <a:pt x="8285" y="288"/>
                </a:lnTo>
                <a:lnTo>
                  <a:pt x="8269" y="287"/>
                </a:lnTo>
                <a:lnTo>
                  <a:pt x="8253" y="284"/>
                </a:lnTo>
                <a:lnTo>
                  <a:pt x="8246" y="279"/>
                </a:lnTo>
                <a:lnTo>
                  <a:pt x="8243" y="277"/>
                </a:lnTo>
                <a:lnTo>
                  <a:pt x="8230" y="271"/>
                </a:lnTo>
                <a:lnTo>
                  <a:pt x="8226" y="270"/>
                </a:lnTo>
                <a:lnTo>
                  <a:pt x="8225" y="269"/>
                </a:lnTo>
                <a:lnTo>
                  <a:pt x="8223" y="264"/>
                </a:lnTo>
                <a:lnTo>
                  <a:pt x="8222" y="263"/>
                </a:lnTo>
                <a:lnTo>
                  <a:pt x="8219" y="262"/>
                </a:lnTo>
                <a:lnTo>
                  <a:pt x="8216" y="262"/>
                </a:lnTo>
                <a:lnTo>
                  <a:pt x="8214" y="263"/>
                </a:lnTo>
                <a:lnTo>
                  <a:pt x="8212" y="263"/>
                </a:lnTo>
                <a:lnTo>
                  <a:pt x="8202" y="261"/>
                </a:lnTo>
                <a:lnTo>
                  <a:pt x="8198" y="261"/>
                </a:lnTo>
                <a:lnTo>
                  <a:pt x="8196" y="260"/>
                </a:lnTo>
                <a:lnTo>
                  <a:pt x="8190" y="256"/>
                </a:lnTo>
                <a:lnTo>
                  <a:pt x="8180" y="254"/>
                </a:lnTo>
                <a:lnTo>
                  <a:pt x="8168" y="247"/>
                </a:lnTo>
                <a:lnTo>
                  <a:pt x="8160" y="246"/>
                </a:lnTo>
                <a:lnTo>
                  <a:pt x="8163" y="249"/>
                </a:lnTo>
                <a:lnTo>
                  <a:pt x="8168" y="252"/>
                </a:lnTo>
                <a:lnTo>
                  <a:pt x="8173" y="254"/>
                </a:lnTo>
                <a:lnTo>
                  <a:pt x="8178" y="255"/>
                </a:lnTo>
                <a:lnTo>
                  <a:pt x="8178" y="257"/>
                </a:lnTo>
                <a:lnTo>
                  <a:pt x="8173" y="257"/>
                </a:lnTo>
                <a:lnTo>
                  <a:pt x="8170" y="259"/>
                </a:lnTo>
                <a:lnTo>
                  <a:pt x="8168" y="260"/>
                </a:lnTo>
                <a:lnTo>
                  <a:pt x="8169" y="261"/>
                </a:lnTo>
                <a:lnTo>
                  <a:pt x="8178" y="261"/>
                </a:lnTo>
                <a:lnTo>
                  <a:pt x="8199" y="266"/>
                </a:lnTo>
                <a:lnTo>
                  <a:pt x="8205" y="268"/>
                </a:lnTo>
                <a:lnTo>
                  <a:pt x="8209" y="272"/>
                </a:lnTo>
                <a:lnTo>
                  <a:pt x="8204" y="272"/>
                </a:lnTo>
                <a:lnTo>
                  <a:pt x="8202" y="271"/>
                </a:lnTo>
                <a:lnTo>
                  <a:pt x="8199" y="270"/>
                </a:lnTo>
                <a:lnTo>
                  <a:pt x="8197" y="272"/>
                </a:lnTo>
                <a:lnTo>
                  <a:pt x="8197" y="273"/>
                </a:lnTo>
                <a:lnTo>
                  <a:pt x="8196" y="274"/>
                </a:lnTo>
                <a:lnTo>
                  <a:pt x="8199" y="275"/>
                </a:lnTo>
                <a:lnTo>
                  <a:pt x="8201" y="276"/>
                </a:lnTo>
                <a:lnTo>
                  <a:pt x="8202" y="278"/>
                </a:lnTo>
                <a:lnTo>
                  <a:pt x="8202" y="281"/>
                </a:lnTo>
                <a:lnTo>
                  <a:pt x="8201" y="283"/>
                </a:lnTo>
                <a:lnTo>
                  <a:pt x="8199" y="283"/>
                </a:lnTo>
                <a:lnTo>
                  <a:pt x="8196" y="282"/>
                </a:lnTo>
                <a:lnTo>
                  <a:pt x="8192" y="281"/>
                </a:lnTo>
                <a:lnTo>
                  <a:pt x="8188" y="279"/>
                </a:lnTo>
                <a:lnTo>
                  <a:pt x="8185" y="279"/>
                </a:lnTo>
                <a:lnTo>
                  <a:pt x="8183" y="282"/>
                </a:lnTo>
                <a:lnTo>
                  <a:pt x="8181" y="285"/>
                </a:lnTo>
                <a:lnTo>
                  <a:pt x="8177" y="284"/>
                </a:lnTo>
                <a:lnTo>
                  <a:pt x="8172" y="281"/>
                </a:lnTo>
                <a:lnTo>
                  <a:pt x="8170" y="277"/>
                </a:lnTo>
                <a:lnTo>
                  <a:pt x="8168" y="274"/>
                </a:lnTo>
                <a:lnTo>
                  <a:pt x="8164" y="273"/>
                </a:lnTo>
                <a:lnTo>
                  <a:pt x="8158" y="274"/>
                </a:lnTo>
                <a:lnTo>
                  <a:pt x="8154" y="276"/>
                </a:lnTo>
                <a:lnTo>
                  <a:pt x="8159" y="276"/>
                </a:lnTo>
                <a:lnTo>
                  <a:pt x="8162" y="277"/>
                </a:lnTo>
                <a:lnTo>
                  <a:pt x="8162" y="279"/>
                </a:lnTo>
                <a:lnTo>
                  <a:pt x="8160" y="282"/>
                </a:lnTo>
                <a:lnTo>
                  <a:pt x="8160" y="287"/>
                </a:lnTo>
                <a:lnTo>
                  <a:pt x="8154" y="294"/>
                </a:lnTo>
                <a:lnTo>
                  <a:pt x="8146" y="301"/>
                </a:lnTo>
                <a:lnTo>
                  <a:pt x="8138" y="304"/>
                </a:lnTo>
                <a:lnTo>
                  <a:pt x="8116" y="304"/>
                </a:lnTo>
                <a:lnTo>
                  <a:pt x="8105" y="306"/>
                </a:lnTo>
                <a:lnTo>
                  <a:pt x="8091" y="313"/>
                </a:lnTo>
                <a:lnTo>
                  <a:pt x="8059" y="322"/>
                </a:lnTo>
                <a:lnTo>
                  <a:pt x="8053" y="323"/>
                </a:lnTo>
                <a:lnTo>
                  <a:pt x="8030" y="323"/>
                </a:lnTo>
                <a:lnTo>
                  <a:pt x="8021" y="326"/>
                </a:lnTo>
                <a:lnTo>
                  <a:pt x="8022" y="333"/>
                </a:lnTo>
                <a:lnTo>
                  <a:pt x="8023" y="330"/>
                </a:lnTo>
                <a:lnTo>
                  <a:pt x="8025" y="328"/>
                </a:lnTo>
                <a:lnTo>
                  <a:pt x="8028" y="326"/>
                </a:lnTo>
                <a:lnTo>
                  <a:pt x="8032" y="325"/>
                </a:lnTo>
                <a:lnTo>
                  <a:pt x="8026" y="332"/>
                </a:lnTo>
                <a:lnTo>
                  <a:pt x="8019" y="335"/>
                </a:lnTo>
                <a:lnTo>
                  <a:pt x="7975" y="339"/>
                </a:lnTo>
                <a:lnTo>
                  <a:pt x="7962" y="339"/>
                </a:lnTo>
                <a:lnTo>
                  <a:pt x="7954" y="336"/>
                </a:lnTo>
                <a:lnTo>
                  <a:pt x="7944" y="339"/>
                </a:lnTo>
                <a:lnTo>
                  <a:pt x="7884" y="351"/>
                </a:lnTo>
                <a:lnTo>
                  <a:pt x="7811" y="380"/>
                </a:lnTo>
                <a:lnTo>
                  <a:pt x="7788" y="386"/>
                </a:lnTo>
                <a:lnTo>
                  <a:pt x="7785" y="388"/>
                </a:lnTo>
                <a:lnTo>
                  <a:pt x="7768" y="395"/>
                </a:lnTo>
                <a:lnTo>
                  <a:pt x="7723" y="408"/>
                </a:lnTo>
                <a:lnTo>
                  <a:pt x="7707" y="410"/>
                </a:lnTo>
                <a:lnTo>
                  <a:pt x="7675" y="410"/>
                </a:lnTo>
                <a:lnTo>
                  <a:pt x="7660" y="411"/>
                </a:lnTo>
                <a:lnTo>
                  <a:pt x="7644" y="415"/>
                </a:lnTo>
                <a:lnTo>
                  <a:pt x="7649" y="417"/>
                </a:lnTo>
                <a:lnTo>
                  <a:pt x="7656" y="423"/>
                </a:lnTo>
                <a:lnTo>
                  <a:pt x="7660" y="425"/>
                </a:lnTo>
                <a:lnTo>
                  <a:pt x="7664" y="426"/>
                </a:lnTo>
                <a:lnTo>
                  <a:pt x="7668" y="427"/>
                </a:lnTo>
                <a:lnTo>
                  <a:pt x="7678" y="427"/>
                </a:lnTo>
                <a:lnTo>
                  <a:pt x="7674" y="431"/>
                </a:lnTo>
                <a:lnTo>
                  <a:pt x="7665" y="436"/>
                </a:lnTo>
                <a:lnTo>
                  <a:pt x="7662" y="440"/>
                </a:lnTo>
                <a:lnTo>
                  <a:pt x="7664" y="444"/>
                </a:lnTo>
                <a:lnTo>
                  <a:pt x="7667" y="449"/>
                </a:lnTo>
                <a:lnTo>
                  <a:pt x="7669" y="454"/>
                </a:lnTo>
                <a:lnTo>
                  <a:pt x="7665" y="461"/>
                </a:lnTo>
                <a:lnTo>
                  <a:pt x="7653" y="457"/>
                </a:lnTo>
                <a:lnTo>
                  <a:pt x="7641" y="456"/>
                </a:lnTo>
                <a:lnTo>
                  <a:pt x="7613" y="457"/>
                </a:lnTo>
                <a:lnTo>
                  <a:pt x="7613" y="459"/>
                </a:lnTo>
                <a:lnTo>
                  <a:pt x="7617" y="460"/>
                </a:lnTo>
                <a:lnTo>
                  <a:pt x="7619" y="462"/>
                </a:lnTo>
                <a:lnTo>
                  <a:pt x="7623" y="466"/>
                </a:lnTo>
                <a:lnTo>
                  <a:pt x="7630" y="470"/>
                </a:lnTo>
                <a:lnTo>
                  <a:pt x="7632" y="472"/>
                </a:lnTo>
                <a:lnTo>
                  <a:pt x="7634" y="476"/>
                </a:lnTo>
                <a:lnTo>
                  <a:pt x="7634" y="480"/>
                </a:lnTo>
                <a:lnTo>
                  <a:pt x="7631" y="487"/>
                </a:lnTo>
                <a:lnTo>
                  <a:pt x="7631" y="491"/>
                </a:lnTo>
                <a:lnTo>
                  <a:pt x="7632" y="493"/>
                </a:lnTo>
                <a:lnTo>
                  <a:pt x="7643" y="506"/>
                </a:lnTo>
                <a:lnTo>
                  <a:pt x="7644" y="507"/>
                </a:lnTo>
                <a:lnTo>
                  <a:pt x="7643" y="507"/>
                </a:lnTo>
                <a:lnTo>
                  <a:pt x="7630" y="515"/>
                </a:lnTo>
                <a:lnTo>
                  <a:pt x="7628" y="517"/>
                </a:lnTo>
                <a:lnTo>
                  <a:pt x="7629" y="524"/>
                </a:lnTo>
                <a:lnTo>
                  <a:pt x="7634" y="530"/>
                </a:lnTo>
                <a:lnTo>
                  <a:pt x="7651" y="538"/>
                </a:lnTo>
                <a:lnTo>
                  <a:pt x="7657" y="541"/>
                </a:lnTo>
                <a:lnTo>
                  <a:pt x="7659" y="545"/>
                </a:lnTo>
                <a:lnTo>
                  <a:pt x="7656" y="559"/>
                </a:lnTo>
                <a:lnTo>
                  <a:pt x="7654" y="563"/>
                </a:lnTo>
                <a:lnTo>
                  <a:pt x="7654" y="566"/>
                </a:lnTo>
                <a:lnTo>
                  <a:pt x="7656" y="569"/>
                </a:lnTo>
                <a:lnTo>
                  <a:pt x="7658" y="571"/>
                </a:lnTo>
                <a:lnTo>
                  <a:pt x="7662" y="573"/>
                </a:lnTo>
                <a:lnTo>
                  <a:pt x="7670" y="580"/>
                </a:lnTo>
                <a:lnTo>
                  <a:pt x="7674" y="585"/>
                </a:lnTo>
                <a:lnTo>
                  <a:pt x="7677" y="593"/>
                </a:lnTo>
                <a:lnTo>
                  <a:pt x="7685" y="600"/>
                </a:lnTo>
                <a:lnTo>
                  <a:pt x="7688" y="603"/>
                </a:lnTo>
                <a:lnTo>
                  <a:pt x="7693" y="614"/>
                </a:lnTo>
                <a:lnTo>
                  <a:pt x="7696" y="619"/>
                </a:lnTo>
                <a:lnTo>
                  <a:pt x="7710" y="622"/>
                </a:lnTo>
                <a:lnTo>
                  <a:pt x="7718" y="627"/>
                </a:lnTo>
                <a:lnTo>
                  <a:pt x="7733" y="637"/>
                </a:lnTo>
                <a:lnTo>
                  <a:pt x="7741" y="647"/>
                </a:lnTo>
                <a:lnTo>
                  <a:pt x="7748" y="660"/>
                </a:lnTo>
                <a:lnTo>
                  <a:pt x="7756" y="684"/>
                </a:lnTo>
                <a:lnTo>
                  <a:pt x="7765" y="683"/>
                </a:lnTo>
                <a:lnTo>
                  <a:pt x="7773" y="687"/>
                </a:lnTo>
                <a:lnTo>
                  <a:pt x="7793" y="705"/>
                </a:lnTo>
                <a:lnTo>
                  <a:pt x="7800" y="712"/>
                </a:lnTo>
                <a:lnTo>
                  <a:pt x="7807" y="718"/>
                </a:lnTo>
                <a:lnTo>
                  <a:pt x="7808" y="720"/>
                </a:lnTo>
                <a:lnTo>
                  <a:pt x="7807" y="722"/>
                </a:lnTo>
                <a:lnTo>
                  <a:pt x="7804" y="723"/>
                </a:lnTo>
                <a:lnTo>
                  <a:pt x="7800" y="724"/>
                </a:lnTo>
                <a:lnTo>
                  <a:pt x="7802" y="730"/>
                </a:lnTo>
                <a:lnTo>
                  <a:pt x="7807" y="736"/>
                </a:lnTo>
                <a:lnTo>
                  <a:pt x="7814" y="740"/>
                </a:lnTo>
                <a:lnTo>
                  <a:pt x="7819" y="744"/>
                </a:lnTo>
                <a:lnTo>
                  <a:pt x="7821" y="749"/>
                </a:lnTo>
                <a:lnTo>
                  <a:pt x="7821" y="750"/>
                </a:lnTo>
                <a:lnTo>
                  <a:pt x="7820" y="752"/>
                </a:lnTo>
                <a:lnTo>
                  <a:pt x="7818" y="754"/>
                </a:lnTo>
                <a:lnTo>
                  <a:pt x="7816" y="756"/>
                </a:lnTo>
                <a:lnTo>
                  <a:pt x="7816" y="768"/>
                </a:lnTo>
                <a:lnTo>
                  <a:pt x="7809" y="788"/>
                </a:lnTo>
                <a:lnTo>
                  <a:pt x="7809" y="791"/>
                </a:lnTo>
                <a:lnTo>
                  <a:pt x="7802" y="798"/>
                </a:lnTo>
                <a:lnTo>
                  <a:pt x="7800" y="801"/>
                </a:lnTo>
                <a:lnTo>
                  <a:pt x="7800" y="804"/>
                </a:lnTo>
                <a:lnTo>
                  <a:pt x="7801" y="806"/>
                </a:lnTo>
                <a:lnTo>
                  <a:pt x="7803" y="810"/>
                </a:lnTo>
                <a:lnTo>
                  <a:pt x="7804" y="815"/>
                </a:lnTo>
                <a:lnTo>
                  <a:pt x="7807" y="838"/>
                </a:lnTo>
                <a:lnTo>
                  <a:pt x="7813" y="853"/>
                </a:lnTo>
                <a:lnTo>
                  <a:pt x="7813" y="858"/>
                </a:lnTo>
                <a:lnTo>
                  <a:pt x="7811" y="863"/>
                </a:lnTo>
                <a:lnTo>
                  <a:pt x="7807" y="867"/>
                </a:lnTo>
                <a:lnTo>
                  <a:pt x="7802" y="868"/>
                </a:lnTo>
                <a:lnTo>
                  <a:pt x="7798" y="869"/>
                </a:lnTo>
                <a:lnTo>
                  <a:pt x="7795" y="870"/>
                </a:lnTo>
                <a:lnTo>
                  <a:pt x="7793" y="871"/>
                </a:lnTo>
                <a:lnTo>
                  <a:pt x="7790" y="872"/>
                </a:lnTo>
                <a:lnTo>
                  <a:pt x="7780" y="873"/>
                </a:lnTo>
                <a:lnTo>
                  <a:pt x="7777" y="874"/>
                </a:lnTo>
                <a:lnTo>
                  <a:pt x="7773" y="876"/>
                </a:lnTo>
                <a:lnTo>
                  <a:pt x="7763" y="885"/>
                </a:lnTo>
                <a:lnTo>
                  <a:pt x="7756" y="889"/>
                </a:lnTo>
                <a:lnTo>
                  <a:pt x="7751" y="903"/>
                </a:lnTo>
                <a:lnTo>
                  <a:pt x="7743" y="910"/>
                </a:lnTo>
                <a:lnTo>
                  <a:pt x="7731" y="915"/>
                </a:lnTo>
                <a:lnTo>
                  <a:pt x="7693" y="927"/>
                </a:lnTo>
                <a:lnTo>
                  <a:pt x="7639" y="939"/>
                </a:lnTo>
                <a:lnTo>
                  <a:pt x="7622" y="941"/>
                </a:lnTo>
                <a:lnTo>
                  <a:pt x="7606" y="941"/>
                </a:lnTo>
                <a:lnTo>
                  <a:pt x="7589" y="939"/>
                </a:lnTo>
                <a:lnTo>
                  <a:pt x="7574" y="935"/>
                </a:lnTo>
                <a:lnTo>
                  <a:pt x="7565" y="931"/>
                </a:lnTo>
                <a:lnTo>
                  <a:pt x="7561" y="929"/>
                </a:lnTo>
                <a:lnTo>
                  <a:pt x="7562" y="928"/>
                </a:lnTo>
                <a:lnTo>
                  <a:pt x="7563" y="927"/>
                </a:lnTo>
                <a:lnTo>
                  <a:pt x="7560" y="925"/>
                </a:lnTo>
                <a:lnTo>
                  <a:pt x="7555" y="923"/>
                </a:lnTo>
                <a:lnTo>
                  <a:pt x="7553" y="923"/>
                </a:lnTo>
                <a:lnTo>
                  <a:pt x="7552" y="922"/>
                </a:lnTo>
                <a:lnTo>
                  <a:pt x="7549" y="921"/>
                </a:lnTo>
                <a:lnTo>
                  <a:pt x="7546" y="920"/>
                </a:lnTo>
                <a:lnTo>
                  <a:pt x="7545" y="917"/>
                </a:lnTo>
                <a:lnTo>
                  <a:pt x="7546" y="914"/>
                </a:lnTo>
                <a:lnTo>
                  <a:pt x="7555" y="907"/>
                </a:lnTo>
                <a:lnTo>
                  <a:pt x="7549" y="900"/>
                </a:lnTo>
                <a:lnTo>
                  <a:pt x="7548" y="897"/>
                </a:lnTo>
                <a:lnTo>
                  <a:pt x="7555" y="896"/>
                </a:lnTo>
                <a:lnTo>
                  <a:pt x="7550" y="893"/>
                </a:lnTo>
                <a:lnTo>
                  <a:pt x="7550" y="890"/>
                </a:lnTo>
                <a:lnTo>
                  <a:pt x="7551" y="887"/>
                </a:lnTo>
                <a:lnTo>
                  <a:pt x="7548" y="885"/>
                </a:lnTo>
                <a:lnTo>
                  <a:pt x="7546" y="887"/>
                </a:lnTo>
                <a:lnTo>
                  <a:pt x="7545" y="888"/>
                </a:lnTo>
                <a:lnTo>
                  <a:pt x="7543" y="889"/>
                </a:lnTo>
                <a:lnTo>
                  <a:pt x="7540" y="891"/>
                </a:lnTo>
                <a:lnTo>
                  <a:pt x="7536" y="887"/>
                </a:lnTo>
                <a:lnTo>
                  <a:pt x="7532" y="888"/>
                </a:lnTo>
                <a:lnTo>
                  <a:pt x="7528" y="891"/>
                </a:lnTo>
                <a:lnTo>
                  <a:pt x="7524" y="889"/>
                </a:lnTo>
                <a:lnTo>
                  <a:pt x="7539" y="879"/>
                </a:lnTo>
                <a:lnTo>
                  <a:pt x="7546" y="875"/>
                </a:lnTo>
                <a:lnTo>
                  <a:pt x="7550" y="877"/>
                </a:lnTo>
                <a:lnTo>
                  <a:pt x="7553" y="873"/>
                </a:lnTo>
                <a:lnTo>
                  <a:pt x="7555" y="868"/>
                </a:lnTo>
                <a:lnTo>
                  <a:pt x="7555" y="864"/>
                </a:lnTo>
                <a:lnTo>
                  <a:pt x="7550" y="860"/>
                </a:lnTo>
                <a:lnTo>
                  <a:pt x="7550" y="859"/>
                </a:lnTo>
                <a:lnTo>
                  <a:pt x="7556" y="859"/>
                </a:lnTo>
                <a:lnTo>
                  <a:pt x="7558" y="857"/>
                </a:lnTo>
                <a:lnTo>
                  <a:pt x="7557" y="855"/>
                </a:lnTo>
                <a:lnTo>
                  <a:pt x="7553" y="853"/>
                </a:lnTo>
                <a:lnTo>
                  <a:pt x="7554" y="852"/>
                </a:lnTo>
                <a:lnTo>
                  <a:pt x="7555" y="847"/>
                </a:lnTo>
                <a:lnTo>
                  <a:pt x="7545" y="853"/>
                </a:lnTo>
                <a:lnTo>
                  <a:pt x="7536" y="848"/>
                </a:lnTo>
                <a:lnTo>
                  <a:pt x="7527" y="840"/>
                </a:lnTo>
                <a:lnTo>
                  <a:pt x="7518" y="836"/>
                </a:lnTo>
                <a:lnTo>
                  <a:pt x="7496" y="836"/>
                </a:lnTo>
                <a:lnTo>
                  <a:pt x="7494" y="838"/>
                </a:lnTo>
                <a:lnTo>
                  <a:pt x="7490" y="847"/>
                </a:lnTo>
                <a:lnTo>
                  <a:pt x="7487" y="840"/>
                </a:lnTo>
                <a:lnTo>
                  <a:pt x="7492" y="834"/>
                </a:lnTo>
                <a:lnTo>
                  <a:pt x="7502" y="831"/>
                </a:lnTo>
                <a:lnTo>
                  <a:pt x="7513" y="832"/>
                </a:lnTo>
                <a:lnTo>
                  <a:pt x="7510" y="829"/>
                </a:lnTo>
                <a:lnTo>
                  <a:pt x="7507" y="828"/>
                </a:lnTo>
                <a:lnTo>
                  <a:pt x="7503" y="828"/>
                </a:lnTo>
                <a:lnTo>
                  <a:pt x="7499" y="826"/>
                </a:lnTo>
                <a:lnTo>
                  <a:pt x="7489" y="818"/>
                </a:lnTo>
                <a:lnTo>
                  <a:pt x="7485" y="816"/>
                </a:lnTo>
                <a:lnTo>
                  <a:pt x="7485" y="821"/>
                </a:lnTo>
                <a:lnTo>
                  <a:pt x="7482" y="821"/>
                </a:lnTo>
                <a:lnTo>
                  <a:pt x="7479" y="816"/>
                </a:lnTo>
                <a:lnTo>
                  <a:pt x="7471" y="818"/>
                </a:lnTo>
                <a:lnTo>
                  <a:pt x="7462" y="824"/>
                </a:lnTo>
                <a:lnTo>
                  <a:pt x="7456" y="827"/>
                </a:lnTo>
                <a:lnTo>
                  <a:pt x="7450" y="820"/>
                </a:lnTo>
                <a:lnTo>
                  <a:pt x="7447" y="815"/>
                </a:lnTo>
                <a:lnTo>
                  <a:pt x="7449" y="810"/>
                </a:lnTo>
                <a:lnTo>
                  <a:pt x="7454" y="814"/>
                </a:lnTo>
                <a:lnTo>
                  <a:pt x="7460" y="816"/>
                </a:lnTo>
                <a:lnTo>
                  <a:pt x="7467" y="816"/>
                </a:lnTo>
                <a:lnTo>
                  <a:pt x="7469" y="811"/>
                </a:lnTo>
                <a:lnTo>
                  <a:pt x="7467" y="805"/>
                </a:lnTo>
                <a:lnTo>
                  <a:pt x="7463" y="800"/>
                </a:lnTo>
                <a:lnTo>
                  <a:pt x="7457" y="797"/>
                </a:lnTo>
                <a:lnTo>
                  <a:pt x="7451" y="795"/>
                </a:lnTo>
                <a:lnTo>
                  <a:pt x="7453" y="793"/>
                </a:lnTo>
                <a:lnTo>
                  <a:pt x="7454" y="792"/>
                </a:lnTo>
                <a:lnTo>
                  <a:pt x="7455" y="792"/>
                </a:lnTo>
                <a:lnTo>
                  <a:pt x="7459" y="791"/>
                </a:lnTo>
                <a:lnTo>
                  <a:pt x="7458" y="789"/>
                </a:lnTo>
                <a:lnTo>
                  <a:pt x="7457" y="788"/>
                </a:lnTo>
                <a:lnTo>
                  <a:pt x="7456" y="787"/>
                </a:lnTo>
                <a:lnTo>
                  <a:pt x="7459" y="786"/>
                </a:lnTo>
                <a:lnTo>
                  <a:pt x="7462" y="791"/>
                </a:lnTo>
                <a:lnTo>
                  <a:pt x="7465" y="797"/>
                </a:lnTo>
                <a:lnTo>
                  <a:pt x="7468" y="802"/>
                </a:lnTo>
                <a:lnTo>
                  <a:pt x="7475" y="804"/>
                </a:lnTo>
                <a:lnTo>
                  <a:pt x="7455" y="773"/>
                </a:lnTo>
                <a:lnTo>
                  <a:pt x="7446" y="765"/>
                </a:lnTo>
                <a:lnTo>
                  <a:pt x="7420" y="746"/>
                </a:lnTo>
                <a:lnTo>
                  <a:pt x="7415" y="741"/>
                </a:lnTo>
                <a:lnTo>
                  <a:pt x="7408" y="730"/>
                </a:lnTo>
                <a:lnTo>
                  <a:pt x="7407" y="727"/>
                </a:lnTo>
                <a:lnTo>
                  <a:pt x="7413" y="718"/>
                </a:lnTo>
                <a:lnTo>
                  <a:pt x="7438" y="698"/>
                </a:lnTo>
                <a:lnTo>
                  <a:pt x="7445" y="683"/>
                </a:lnTo>
                <a:lnTo>
                  <a:pt x="7454" y="672"/>
                </a:lnTo>
                <a:lnTo>
                  <a:pt x="7457" y="660"/>
                </a:lnTo>
                <a:lnTo>
                  <a:pt x="7461" y="655"/>
                </a:lnTo>
                <a:lnTo>
                  <a:pt x="7466" y="650"/>
                </a:lnTo>
                <a:lnTo>
                  <a:pt x="7472" y="647"/>
                </a:lnTo>
                <a:lnTo>
                  <a:pt x="7487" y="644"/>
                </a:lnTo>
                <a:lnTo>
                  <a:pt x="7493" y="641"/>
                </a:lnTo>
                <a:lnTo>
                  <a:pt x="7496" y="634"/>
                </a:lnTo>
                <a:lnTo>
                  <a:pt x="7516" y="615"/>
                </a:lnTo>
                <a:lnTo>
                  <a:pt x="7538" y="585"/>
                </a:lnTo>
                <a:lnTo>
                  <a:pt x="7548" y="577"/>
                </a:lnTo>
                <a:lnTo>
                  <a:pt x="7557" y="572"/>
                </a:lnTo>
                <a:lnTo>
                  <a:pt x="7563" y="569"/>
                </a:lnTo>
                <a:lnTo>
                  <a:pt x="7570" y="568"/>
                </a:lnTo>
                <a:lnTo>
                  <a:pt x="7571" y="567"/>
                </a:lnTo>
                <a:lnTo>
                  <a:pt x="7579" y="560"/>
                </a:lnTo>
                <a:lnTo>
                  <a:pt x="7589" y="558"/>
                </a:lnTo>
                <a:lnTo>
                  <a:pt x="7592" y="557"/>
                </a:lnTo>
                <a:lnTo>
                  <a:pt x="7595" y="554"/>
                </a:lnTo>
                <a:lnTo>
                  <a:pt x="7596" y="553"/>
                </a:lnTo>
                <a:lnTo>
                  <a:pt x="7595" y="552"/>
                </a:lnTo>
                <a:lnTo>
                  <a:pt x="7595" y="537"/>
                </a:lnTo>
                <a:lnTo>
                  <a:pt x="7597" y="531"/>
                </a:lnTo>
                <a:lnTo>
                  <a:pt x="7601" y="525"/>
                </a:lnTo>
                <a:lnTo>
                  <a:pt x="7604" y="519"/>
                </a:lnTo>
                <a:lnTo>
                  <a:pt x="7602" y="515"/>
                </a:lnTo>
                <a:lnTo>
                  <a:pt x="7604" y="512"/>
                </a:lnTo>
                <a:lnTo>
                  <a:pt x="7605" y="509"/>
                </a:lnTo>
                <a:lnTo>
                  <a:pt x="7604" y="506"/>
                </a:lnTo>
                <a:lnTo>
                  <a:pt x="7602" y="504"/>
                </a:lnTo>
                <a:lnTo>
                  <a:pt x="7608" y="498"/>
                </a:lnTo>
                <a:lnTo>
                  <a:pt x="7612" y="487"/>
                </a:lnTo>
                <a:lnTo>
                  <a:pt x="7615" y="481"/>
                </a:lnTo>
                <a:lnTo>
                  <a:pt x="7599" y="475"/>
                </a:lnTo>
                <a:lnTo>
                  <a:pt x="7587" y="467"/>
                </a:lnTo>
                <a:lnTo>
                  <a:pt x="7578" y="459"/>
                </a:lnTo>
                <a:lnTo>
                  <a:pt x="7571" y="449"/>
                </a:lnTo>
                <a:lnTo>
                  <a:pt x="7564" y="438"/>
                </a:lnTo>
                <a:lnTo>
                  <a:pt x="7561" y="427"/>
                </a:lnTo>
                <a:lnTo>
                  <a:pt x="7561" y="423"/>
                </a:lnTo>
                <a:lnTo>
                  <a:pt x="7562" y="419"/>
                </a:lnTo>
                <a:lnTo>
                  <a:pt x="7562" y="416"/>
                </a:lnTo>
                <a:lnTo>
                  <a:pt x="7559" y="413"/>
                </a:lnTo>
                <a:lnTo>
                  <a:pt x="7546" y="404"/>
                </a:lnTo>
                <a:lnTo>
                  <a:pt x="7542" y="400"/>
                </a:lnTo>
                <a:lnTo>
                  <a:pt x="7547" y="398"/>
                </a:lnTo>
                <a:lnTo>
                  <a:pt x="7549" y="397"/>
                </a:lnTo>
                <a:lnTo>
                  <a:pt x="7550" y="396"/>
                </a:lnTo>
                <a:lnTo>
                  <a:pt x="7552" y="395"/>
                </a:lnTo>
                <a:lnTo>
                  <a:pt x="7555" y="395"/>
                </a:lnTo>
                <a:lnTo>
                  <a:pt x="7559" y="396"/>
                </a:lnTo>
                <a:lnTo>
                  <a:pt x="7570" y="398"/>
                </a:lnTo>
                <a:lnTo>
                  <a:pt x="7575" y="400"/>
                </a:lnTo>
                <a:lnTo>
                  <a:pt x="7578" y="404"/>
                </a:lnTo>
                <a:lnTo>
                  <a:pt x="7576" y="408"/>
                </a:lnTo>
                <a:lnTo>
                  <a:pt x="7594" y="405"/>
                </a:lnTo>
                <a:lnTo>
                  <a:pt x="7597" y="404"/>
                </a:lnTo>
                <a:lnTo>
                  <a:pt x="7596" y="400"/>
                </a:lnTo>
                <a:lnTo>
                  <a:pt x="7592" y="397"/>
                </a:lnTo>
                <a:lnTo>
                  <a:pt x="7586" y="393"/>
                </a:lnTo>
                <a:lnTo>
                  <a:pt x="7542" y="375"/>
                </a:lnTo>
                <a:lnTo>
                  <a:pt x="7532" y="368"/>
                </a:lnTo>
                <a:lnTo>
                  <a:pt x="7509" y="345"/>
                </a:lnTo>
                <a:lnTo>
                  <a:pt x="7477" y="300"/>
                </a:lnTo>
                <a:lnTo>
                  <a:pt x="7466" y="264"/>
                </a:lnTo>
                <a:lnTo>
                  <a:pt x="7465" y="252"/>
                </a:lnTo>
                <a:lnTo>
                  <a:pt x="7469" y="242"/>
                </a:lnTo>
                <a:lnTo>
                  <a:pt x="7474" y="239"/>
                </a:lnTo>
                <a:lnTo>
                  <a:pt x="7483" y="236"/>
                </a:lnTo>
                <a:lnTo>
                  <a:pt x="7492" y="234"/>
                </a:lnTo>
                <a:lnTo>
                  <a:pt x="7507" y="232"/>
                </a:lnTo>
                <a:lnTo>
                  <a:pt x="7578" y="216"/>
                </a:lnTo>
                <a:lnTo>
                  <a:pt x="7642" y="209"/>
                </a:lnTo>
                <a:lnTo>
                  <a:pt x="7657" y="206"/>
                </a:lnTo>
                <a:lnTo>
                  <a:pt x="7679" y="198"/>
                </a:lnTo>
                <a:lnTo>
                  <a:pt x="7687" y="197"/>
                </a:lnTo>
                <a:lnTo>
                  <a:pt x="7691" y="196"/>
                </a:lnTo>
                <a:lnTo>
                  <a:pt x="7692" y="194"/>
                </a:lnTo>
                <a:lnTo>
                  <a:pt x="7692" y="191"/>
                </a:lnTo>
                <a:lnTo>
                  <a:pt x="7693" y="189"/>
                </a:lnTo>
                <a:lnTo>
                  <a:pt x="7696" y="188"/>
                </a:lnTo>
                <a:lnTo>
                  <a:pt x="7707" y="187"/>
                </a:lnTo>
                <a:lnTo>
                  <a:pt x="7704" y="182"/>
                </a:lnTo>
                <a:lnTo>
                  <a:pt x="7705" y="177"/>
                </a:lnTo>
                <a:lnTo>
                  <a:pt x="7710" y="171"/>
                </a:lnTo>
                <a:lnTo>
                  <a:pt x="7712" y="168"/>
                </a:lnTo>
                <a:lnTo>
                  <a:pt x="7719" y="154"/>
                </a:lnTo>
                <a:lnTo>
                  <a:pt x="7721" y="151"/>
                </a:lnTo>
                <a:lnTo>
                  <a:pt x="7726" y="151"/>
                </a:lnTo>
                <a:lnTo>
                  <a:pt x="7732" y="149"/>
                </a:lnTo>
                <a:lnTo>
                  <a:pt x="7738" y="147"/>
                </a:lnTo>
                <a:lnTo>
                  <a:pt x="7746" y="141"/>
                </a:lnTo>
                <a:lnTo>
                  <a:pt x="7772" y="130"/>
                </a:lnTo>
                <a:lnTo>
                  <a:pt x="7782" y="125"/>
                </a:lnTo>
                <a:lnTo>
                  <a:pt x="7787" y="121"/>
                </a:lnTo>
                <a:lnTo>
                  <a:pt x="7791" y="115"/>
                </a:lnTo>
                <a:lnTo>
                  <a:pt x="7794" y="109"/>
                </a:lnTo>
                <a:lnTo>
                  <a:pt x="7791" y="103"/>
                </a:lnTo>
                <a:lnTo>
                  <a:pt x="7777" y="88"/>
                </a:lnTo>
                <a:lnTo>
                  <a:pt x="7774" y="81"/>
                </a:lnTo>
                <a:lnTo>
                  <a:pt x="7751" y="53"/>
                </a:lnTo>
                <a:lnTo>
                  <a:pt x="7750" y="47"/>
                </a:lnTo>
                <a:lnTo>
                  <a:pt x="7748" y="45"/>
                </a:lnTo>
                <a:lnTo>
                  <a:pt x="7746" y="44"/>
                </a:lnTo>
                <a:lnTo>
                  <a:pt x="7742" y="39"/>
                </a:lnTo>
                <a:lnTo>
                  <a:pt x="7735" y="35"/>
                </a:lnTo>
                <a:lnTo>
                  <a:pt x="7722" y="30"/>
                </a:lnTo>
                <a:lnTo>
                  <a:pt x="7705" y="28"/>
                </a:lnTo>
                <a:lnTo>
                  <a:pt x="7697" y="26"/>
                </a:lnTo>
                <a:lnTo>
                  <a:pt x="7690" y="22"/>
                </a:lnTo>
                <a:lnTo>
                  <a:pt x="7686" y="21"/>
                </a:lnTo>
                <a:lnTo>
                  <a:pt x="7673" y="21"/>
                </a:lnTo>
                <a:lnTo>
                  <a:pt x="7668" y="20"/>
                </a:lnTo>
                <a:lnTo>
                  <a:pt x="7665" y="19"/>
                </a:lnTo>
                <a:lnTo>
                  <a:pt x="7660" y="15"/>
                </a:lnTo>
                <a:lnTo>
                  <a:pt x="7648" y="10"/>
                </a:lnTo>
                <a:lnTo>
                  <a:pt x="7640" y="7"/>
                </a:lnTo>
                <a:lnTo>
                  <a:pt x="7632" y="6"/>
                </a:lnTo>
                <a:lnTo>
                  <a:pt x="7605" y="6"/>
                </a:lnTo>
                <a:lnTo>
                  <a:pt x="7596" y="5"/>
                </a:lnTo>
                <a:lnTo>
                  <a:pt x="7585" y="1"/>
                </a:lnTo>
                <a:lnTo>
                  <a:pt x="7578" y="0"/>
                </a:lnTo>
                <a:lnTo>
                  <a:pt x="7569" y="1"/>
                </a:lnTo>
                <a:lnTo>
                  <a:pt x="7562" y="4"/>
                </a:lnTo>
                <a:lnTo>
                  <a:pt x="7557" y="8"/>
                </a:lnTo>
                <a:lnTo>
                  <a:pt x="7553" y="13"/>
                </a:lnTo>
                <a:lnTo>
                  <a:pt x="7555" y="15"/>
                </a:lnTo>
                <a:lnTo>
                  <a:pt x="7559" y="12"/>
                </a:lnTo>
                <a:lnTo>
                  <a:pt x="7569" y="6"/>
                </a:lnTo>
                <a:lnTo>
                  <a:pt x="7574" y="4"/>
                </a:lnTo>
                <a:lnTo>
                  <a:pt x="7572" y="5"/>
                </a:lnTo>
                <a:lnTo>
                  <a:pt x="7571" y="7"/>
                </a:lnTo>
                <a:lnTo>
                  <a:pt x="7571" y="11"/>
                </a:lnTo>
                <a:lnTo>
                  <a:pt x="7573" y="9"/>
                </a:lnTo>
                <a:lnTo>
                  <a:pt x="7576" y="8"/>
                </a:lnTo>
                <a:lnTo>
                  <a:pt x="7580" y="8"/>
                </a:lnTo>
                <a:lnTo>
                  <a:pt x="7584" y="8"/>
                </a:lnTo>
                <a:lnTo>
                  <a:pt x="7580" y="10"/>
                </a:lnTo>
                <a:lnTo>
                  <a:pt x="7577" y="12"/>
                </a:lnTo>
                <a:lnTo>
                  <a:pt x="7576" y="14"/>
                </a:lnTo>
                <a:lnTo>
                  <a:pt x="7580" y="15"/>
                </a:lnTo>
                <a:lnTo>
                  <a:pt x="7583" y="14"/>
                </a:lnTo>
                <a:lnTo>
                  <a:pt x="7586" y="13"/>
                </a:lnTo>
                <a:lnTo>
                  <a:pt x="7590" y="12"/>
                </a:lnTo>
                <a:lnTo>
                  <a:pt x="7595" y="11"/>
                </a:lnTo>
                <a:lnTo>
                  <a:pt x="7591" y="14"/>
                </a:lnTo>
                <a:lnTo>
                  <a:pt x="7586" y="16"/>
                </a:lnTo>
                <a:lnTo>
                  <a:pt x="7581" y="17"/>
                </a:lnTo>
                <a:lnTo>
                  <a:pt x="7576" y="19"/>
                </a:lnTo>
                <a:lnTo>
                  <a:pt x="7575" y="19"/>
                </a:lnTo>
                <a:lnTo>
                  <a:pt x="7572" y="21"/>
                </a:lnTo>
                <a:lnTo>
                  <a:pt x="7570" y="22"/>
                </a:lnTo>
                <a:lnTo>
                  <a:pt x="7572" y="23"/>
                </a:lnTo>
                <a:lnTo>
                  <a:pt x="7574" y="24"/>
                </a:lnTo>
                <a:lnTo>
                  <a:pt x="7573" y="26"/>
                </a:lnTo>
                <a:lnTo>
                  <a:pt x="7572" y="27"/>
                </a:lnTo>
                <a:lnTo>
                  <a:pt x="7571" y="28"/>
                </a:lnTo>
                <a:lnTo>
                  <a:pt x="7568" y="28"/>
                </a:lnTo>
                <a:lnTo>
                  <a:pt x="7567" y="25"/>
                </a:lnTo>
                <a:lnTo>
                  <a:pt x="7563" y="22"/>
                </a:lnTo>
                <a:lnTo>
                  <a:pt x="7561" y="20"/>
                </a:lnTo>
                <a:lnTo>
                  <a:pt x="7563" y="15"/>
                </a:lnTo>
                <a:lnTo>
                  <a:pt x="7560" y="15"/>
                </a:lnTo>
                <a:lnTo>
                  <a:pt x="7556" y="16"/>
                </a:lnTo>
                <a:lnTo>
                  <a:pt x="7553" y="17"/>
                </a:lnTo>
                <a:lnTo>
                  <a:pt x="7550" y="19"/>
                </a:lnTo>
                <a:lnTo>
                  <a:pt x="7549" y="21"/>
                </a:lnTo>
                <a:lnTo>
                  <a:pt x="7550" y="22"/>
                </a:lnTo>
                <a:lnTo>
                  <a:pt x="7552" y="22"/>
                </a:lnTo>
                <a:lnTo>
                  <a:pt x="7553" y="23"/>
                </a:lnTo>
                <a:lnTo>
                  <a:pt x="7552" y="28"/>
                </a:lnTo>
                <a:lnTo>
                  <a:pt x="7549" y="31"/>
                </a:lnTo>
                <a:lnTo>
                  <a:pt x="7544" y="33"/>
                </a:lnTo>
                <a:lnTo>
                  <a:pt x="7537" y="36"/>
                </a:lnTo>
                <a:lnTo>
                  <a:pt x="7536" y="36"/>
                </a:lnTo>
                <a:lnTo>
                  <a:pt x="7531" y="36"/>
                </a:lnTo>
                <a:lnTo>
                  <a:pt x="7529" y="37"/>
                </a:lnTo>
                <a:lnTo>
                  <a:pt x="7529" y="38"/>
                </a:lnTo>
                <a:lnTo>
                  <a:pt x="7530" y="39"/>
                </a:lnTo>
                <a:lnTo>
                  <a:pt x="7529" y="40"/>
                </a:lnTo>
                <a:lnTo>
                  <a:pt x="7524" y="41"/>
                </a:lnTo>
                <a:lnTo>
                  <a:pt x="7522" y="41"/>
                </a:lnTo>
                <a:lnTo>
                  <a:pt x="7519" y="40"/>
                </a:lnTo>
                <a:lnTo>
                  <a:pt x="7514" y="36"/>
                </a:lnTo>
                <a:lnTo>
                  <a:pt x="7515" y="32"/>
                </a:lnTo>
                <a:lnTo>
                  <a:pt x="7520" y="29"/>
                </a:lnTo>
                <a:lnTo>
                  <a:pt x="7527" y="27"/>
                </a:lnTo>
                <a:lnTo>
                  <a:pt x="7522" y="25"/>
                </a:lnTo>
                <a:lnTo>
                  <a:pt x="7519" y="25"/>
                </a:lnTo>
                <a:lnTo>
                  <a:pt x="7513" y="28"/>
                </a:lnTo>
                <a:lnTo>
                  <a:pt x="7512" y="29"/>
                </a:lnTo>
                <a:lnTo>
                  <a:pt x="7505" y="28"/>
                </a:lnTo>
                <a:lnTo>
                  <a:pt x="7503" y="29"/>
                </a:lnTo>
                <a:lnTo>
                  <a:pt x="7502" y="33"/>
                </a:lnTo>
                <a:lnTo>
                  <a:pt x="7501" y="34"/>
                </a:lnTo>
                <a:lnTo>
                  <a:pt x="7487" y="43"/>
                </a:lnTo>
                <a:lnTo>
                  <a:pt x="7469" y="51"/>
                </a:lnTo>
                <a:lnTo>
                  <a:pt x="7472" y="55"/>
                </a:lnTo>
                <a:lnTo>
                  <a:pt x="7475" y="55"/>
                </a:lnTo>
                <a:lnTo>
                  <a:pt x="7477" y="53"/>
                </a:lnTo>
                <a:lnTo>
                  <a:pt x="7481" y="51"/>
                </a:lnTo>
                <a:lnTo>
                  <a:pt x="7485" y="51"/>
                </a:lnTo>
                <a:lnTo>
                  <a:pt x="7490" y="51"/>
                </a:lnTo>
                <a:lnTo>
                  <a:pt x="7495" y="53"/>
                </a:lnTo>
                <a:lnTo>
                  <a:pt x="7497" y="54"/>
                </a:lnTo>
                <a:lnTo>
                  <a:pt x="7499" y="56"/>
                </a:lnTo>
                <a:lnTo>
                  <a:pt x="7503" y="59"/>
                </a:lnTo>
                <a:lnTo>
                  <a:pt x="7501" y="61"/>
                </a:lnTo>
                <a:lnTo>
                  <a:pt x="7502" y="64"/>
                </a:lnTo>
                <a:lnTo>
                  <a:pt x="7505" y="66"/>
                </a:lnTo>
                <a:lnTo>
                  <a:pt x="7506" y="69"/>
                </a:lnTo>
                <a:lnTo>
                  <a:pt x="7505" y="72"/>
                </a:lnTo>
                <a:lnTo>
                  <a:pt x="7500" y="72"/>
                </a:lnTo>
                <a:lnTo>
                  <a:pt x="7495" y="72"/>
                </a:lnTo>
                <a:lnTo>
                  <a:pt x="7490" y="72"/>
                </a:lnTo>
                <a:lnTo>
                  <a:pt x="7487" y="73"/>
                </a:lnTo>
                <a:lnTo>
                  <a:pt x="7483" y="76"/>
                </a:lnTo>
                <a:lnTo>
                  <a:pt x="7481" y="79"/>
                </a:lnTo>
                <a:lnTo>
                  <a:pt x="7480" y="82"/>
                </a:lnTo>
                <a:lnTo>
                  <a:pt x="7478" y="83"/>
                </a:lnTo>
                <a:lnTo>
                  <a:pt x="7467" y="87"/>
                </a:lnTo>
                <a:lnTo>
                  <a:pt x="7460" y="85"/>
                </a:lnTo>
                <a:lnTo>
                  <a:pt x="7454" y="78"/>
                </a:lnTo>
                <a:lnTo>
                  <a:pt x="7449" y="76"/>
                </a:lnTo>
                <a:lnTo>
                  <a:pt x="7464" y="64"/>
                </a:lnTo>
                <a:lnTo>
                  <a:pt x="7466" y="59"/>
                </a:lnTo>
                <a:lnTo>
                  <a:pt x="7452" y="57"/>
                </a:lnTo>
                <a:lnTo>
                  <a:pt x="7413" y="62"/>
                </a:lnTo>
                <a:lnTo>
                  <a:pt x="7402" y="59"/>
                </a:lnTo>
                <a:lnTo>
                  <a:pt x="7393" y="62"/>
                </a:lnTo>
                <a:lnTo>
                  <a:pt x="7389" y="65"/>
                </a:lnTo>
                <a:lnTo>
                  <a:pt x="7389" y="68"/>
                </a:lnTo>
                <a:lnTo>
                  <a:pt x="7390" y="68"/>
                </a:lnTo>
                <a:lnTo>
                  <a:pt x="7393" y="70"/>
                </a:lnTo>
                <a:lnTo>
                  <a:pt x="7397" y="72"/>
                </a:lnTo>
                <a:lnTo>
                  <a:pt x="7399" y="74"/>
                </a:lnTo>
                <a:lnTo>
                  <a:pt x="7401" y="80"/>
                </a:lnTo>
                <a:lnTo>
                  <a:pt x="7402" y="95"/>
                </a:lnTo>
                <a:lnTo>
                  <a:pt x="7402" y="100"/>
                </a:lnTo>
                <a:lnTo>
                  <a:pt x="7399" y="104"/>
                </a:lnTo>
                <a:lnTo>
                  <a:pt x="7390" y="112"/>
                </a:lnTo>
                <a:lnTo>
                  <a:pt x="7387" y="121"/>
                </a:lnTo>
                <a:lnTo>
                  <a:pt x="7373" y="136"/>
                </a:lnTo>
                <a:lnTo>
                  <a:pt x="7368" y="146"/>
                </a:lnTo>
                <a:lnTo>
                  <a:pt x="7368" y="149"/>
                </a:lnTo>
                <a:lnTo>
                  <a:pt x="7366" y="151"/>
                </a:lnTo>
                <a:lnTo>
                  <a:pt x="7359" y="156"/>
                </a:lnTo>
                <a:lnTo>
                  <a:pt x="7354" y="161"/>
                </a:lnTo>
                <a:lnTo>
                  <a:pt x="7334" y="167"/>
                </a:lnTo>
                <a:lnTo>
                  <a:pt x="7318" y="175"/>
                </a:lnTo>
                <a:lnTo>
                  <a:pt x="7305" y="177"/>
                </a:lnTo>
                <a:lnTo>
                  <a:pt x="7296" y="183"/>
                </a:lnTo>
                <a:lnTo>
                  <a:pt x="7289" y="185"/>
                </a:lnTo>
                <a:lnTo>
                  <a:pt x="7282" y="187"/>
                </a:lnTo>
                <a:lnTo>
                  <a:pt x="7260" y="187"/>
                </a:lnTo>
                <a:lnTo>
                  <a:pt x="7251" y="189"/>
                </a:lnTo>
                <a:lnTo>
                  <a:pt x="7243" y="194"/>
                </a:lnTo>
                <a:lnTo>
                  <a:pt x="7235" y="197"/>
                </a:lnTo>
                <a:lnTo>
                  <a:pt x="7227" y="195"/>
                </a:lnTo>
                <a:lnTo>
                  <a:pt x="7215" y="201"/>
                </a:lnTo>
                <a:lnTo>
                  <a:pt x="7209" y="203"/>
                </a:lnTo>
                <a:lnTo>
                  <a:pt x="7186" y="206"/>
                </a:lnTo>
                <a:lnTo>
                  <a:pt x="7172" y="210"/>
                </a:lnTo>
                <a:lnTo>
                  <a:pt x="7165" y="213"/>
                </a:lnTo>
                <a:lnTo>
                  <a:pt x="7099" y="251"/>
                </a:lnTo>
                <a:lnTo>
                  <a:pt x="7053" y="269"/>
                </a:lnTo>
                <a:lnTo>
                  <a:pt x="7032" y="283"/>
                </a:lnTo>
                <a:lnTo>
                  <a:pt x="7019" y="288"/>
                </a:lnTo>
                <a:lnTo>
                  <a:pt x="7015" y="290"/>
                </a:lnTo>
                <a:lnTo>
                  <a:pt x="7009" y="295"/>
                </a:lnTo>
                <a:lnTo>
                  <a:pt x="7006" y="298"/>
                </a:lnTo>
                <a:lnTo>
                  <a:pt x="7002" y="299"/>
                </a:lnTo>
                <a:lnTo>
                  <a:pt x="7000" y="300"/>
                </a:lnTo>
                <a:lnTo>
                  <a:pt x="6995" y="306"/>
                </a:lnTo>
                <a:lnTo>
                  <a:pt x="6992" y="309"/>
                </a:lnTo>
                <a:lnTo>
                  <a:pt x="6990" y="310"/>
                </a:lnTo>
                <a:lnTo>
                  <a:pt x="6981" y="314"/>
                </a:lnTo>
                <a:lnTo>
                  <a:pt x="6969" y="320"/>
                </a:lnTo>
                <a:lnTo>
                  <a:pt x="6967" y="322"/>
                </a:lnTo>
                <a:lnTo>
                  <a:pt x="6963" y="324"/>
                </a:lnTo>
                <a:lnTo>
                  <a:pt x="6921" y="328"/>
                </a:lnTo>
                <a:lnTo>
                  <a:pt x="6849" y="328"/>
                </a:lnTo>
                <a:lnTo>
                  <a:pt x="6806" y="331"/>
                </a:lnTo>
                <a:lnTo>
                  <a:pt x="6760" y="328"/>
                </a:lnTo>
                <a:lnTo>
                  <a:pt x="6745" y="325"/>
                </a:lnTo>
                <a:lnTo>
                  <a:pt x="6733" y="320"/>
                </a:lnTo>
                <a:lnTo>
                  <a:pt x="6715" y="317"/>
                </a:lnTo>
                <a:lnTo>
                  <a:pt x="6713" y="316"/>
                </a:lnTo>
                <a:lnTo>
                  <a:pt x="6706" y="312"/>
                </a:lnTo>
                <a:lnTo>
                  <a:pt x="6699" y="309"/>
                </a:lnTo>
                <a:lnTo>
                  <a:pt x="6692" y="307"/>
                </a:lnTo>
                <a:lnTo>
                  <a:pt x="6683" y="306"/>
                </a:lnTo>
                <a:lnTo>
                  <a:pt x="6679" y="307"/>
                </a:lnTo>
                <a:lnTo>
                  <a:pt x="6677" y="307"/>
                </a:lnTo>
                <a:lnTo>
                  <a:pt x="6676" y="308"/>
                </a:lnTo>
                <a:lnTo>
                  <a:pt x="6675" y="310"/>
                </a:lnTo>
                <a:lnTo>
                  <a:pt x="6672" y="310"/>
                </a:lnTo>
                <a:lnTo>
                  <a:pt x="6669" y="308"/>
                </a:lnTo>
                <a:lnTo>
                  <a:pt x="6667" y="309"/>
                </a:lnTo>
                <a:lnTo>
                  <a:pt x="6666" y="312"/>
                </a:lnTo>
                <a:lnTo>
                  <a:pt x="6662" y="314"/>
                </a:lnTo>
                <a:lnTo>
                  <a:pt x="6658" y="313"/>
                </a:lnTo>
                <a:lnTo>
                  <a:pt x="6655" y="308"/>
                </a:lnTo>
                <a:lnTo>
                  <a:pt x="6651" y="306"/>
                </a:lnTo>
                <a:lnTo>
                  <a:pt x="6651" y="312"/>
                </a:lnTo>
                <a:lnTo>
                  <a:pt x="6649" y="312"/>
                </a:lnTo>
                <a:lnTo>
                  <a:pt x="6648" y="311"/>
                </a:lnTo>
                <a:lnTo>
                  <a:pt x="6648" y="311"/>
                </a:lnTo>
                <a:lnTo>
                  <a:pt x="6647" y="311"/>
                </a:lnTo>
                <a:lnTo>
                  <a:pt x="6646" y="310"/>
                </a:lnTo>
                <a:lnTo>
                  <a:pt x="6645" y="312"/>
                </a:lnTo>
                <a:lnTo>
                  <a:pt x="6641" y="316"/>
                </a:lnTo>
                <a:lnTo>
                  <a:pt x="6639" y="313"/>
                </a:lnTo>
                <a:lnTo>
                  <a:pt x="6639" y="312"/>
                </a:lnTo>
                <a:lnTo>
                  <a:pt x="6638" y="310"/>
                </a:lnTo>
                <a:lnTo>
                  <a:pt x="6636" y="310"/>
                </a:lnTo>
                <a:lnTo>
                  <a:pt x="6636" y="317"/>
                </a:lnTo>
                <a:lnTo>
                  <a:pt x="6633" y="318"/>
                </a:lnTo>
                <a:lnTo>
                  <a:pt x="6629" y="317"/>
                </a:lnTo>
                <a:lnTo>
                  <a:pt x="6623" y="317"/>
                </a:lnTo>
                <a:lnTo>
                  <a:pt x="6618" y="324"/>
                </a:lnTo>
                <a:lnTo>
                  <a:pt x="6617" y="327"/>
                </a:lnTo>
                <a:lnTo>
                  <a:pt x="6616" y="328"/>
                </a:lnTo>
                <a:lnTo>
                  <a:pt x="6614" y="329"/>
                </a:lnTo>
                <a:lnTo>
                  <a:pt x="6612" y="331"/>
                </a:lnTo>
                <a:lnTo>
                  <a:pt x="6607" y="336"/>
                </a:lnTo>
                <a:lnTo>
                  <a:pt x="6605" y="338"/>
                </a:lnTo>
                <a:lnTo>
                  <a:pt x="6604" y="341"/>
                </a:lnTo>
                <a:lnTo>
                  <a:pt x="6605" y="342"/>
                </a:lnTo>
                <a:lnTo>
                  <a:pt x="6606" y="342"/>
                </a:lnTo>
                <a:lnTo>
                  <a:pt x="6607" y="343"/>
                </a:lnTo>
                <a:lnTo>
                  <a:pt x="6607" y="345"/>
                </a:lnTo>
                <a:lnTo>
                  <a:pt x="6606" y="346"/>
                </a:lnTo>
                <a:lnTo>
                  <a:pt x="6603" y="348"/>
                </a:lnTo>
                <a:lnTo>
                  <a:pt x="6602" y="350"/>
                </a:lnTo>
                <a:lnTo>
                  <a:pt x="6603" y="352"/>
                </a:lnTo>
                <a:lnTo>
                  <a:pt x="6606" y="357"/>
                </a:lnTo>
                <a:lnTo>
                  <a:pt x="6607" y="360"/>
                </a:lnTo>
                <a:lnTo>
                  <a:pt x="6606" y="362"/>
                </a:lnTo>
                <a:lnTo>
                  <a:pt x="6604" y="367"/>
                </a:lnTo>
                <a:lnTo>
                  <a:pt x="6604" y="370"/>
                </a:lnTo>
                <a:lnTo>
                  <a:pt x="6606" y="373"/>
                </a:lnTo>
                <a:lnTo>
                  <a:pt x="6611" y="377"/>
                </a:lnTo>
                <a:lnTo>
                  <a:pt x="6612" y="381"/>
                </a:lnTo>
                <a:lnTo>
                  <a:pt x="6611" y="383"/>
                </a:lnTo>
                <a:lnTo>
                  <a:pt x="6587" y="407"/>
                </a:lnTo>
                <a:lnTo>
                  <a:pt x="6584" y="413"/>
                </a:lnTo>
                <a:lnTo>
                  <a:pt x="6581" y="424"/>
                </a:lnTo>
                <a:lnTo>
                  <a:pt x="6580" y="426"/>
                </a:lnTo>
                <a:lnTo>
                  <a:pt x="6574" y="430"/>
                </a:lnTo>
                <a:lnTo>
                  <a:pt x="6573" y="431"/>
                </a:lnTo>
                <a:lnTo>
                  <a:pt x="6572" y="434"/>
                </a:lnTo>
                <a:lnTo>
                  <a:pt x="6568" y="440"/>
                </a:lnTo>
                <a:lnTo>
                  <a:pt x="6568" y="447"/>
                </a:lnTo>
                <a:lnTo>
                  <a:pt x="6568" y="449"/>
                </a:lnTo>
                <a:lnTo>
                  <a:pt x="6557" y="464"/>
                </a:lnTo>
                <a:lnTo>
                  <a:pt x="6556" y="466"/>
                </a:lnTo>
                <a:lnTo>
                  <a:pt x="6554" y="467"/>
                </a:lnTo>
                <a:lnTo>
                  <a:pt x="6547" y="472"/>
                </a:lnTo>
                <a:lnTo>
                  <a:pt x="6544" y="473"/>
                </a:lnTo>
                <a:lnTo>
                  <a:pt x="6541" y="474"/>
                </a:lnTo>
                <a:lnTo>
                  <a:pt x="6526" y="474"/>
                </a:lnTo>
                <a:lnTo>
                  <a:pt x="6520" y="474"/>
                </a:lnTo>
                <a:lnTo>
                  <a:pt x="6517" y="471"/>
                </a:lnTo>
                <a:lnTo>
                  <a:pt x="6515" y="457"/>
                </a:lnTo>
                <a:lnTo>
                  <a:pt x="6513" y="452"/>
                </a:lnTo>
                <a:lnTo>
                  <a:pt x="6508" y="448"/>
                </a:lnTo>
                <a:lnTo>
                  <a:pt x="6500" y="447"/>
                </a:lnTo>
                <a:lnTo>
                  <a:pt x="6501" y="450"/>
                </a:lnTo>
                <a:lnTo>
                  <a:pt x="6499" y="453"/>
                </a:lnTo>
                <a:lnTo>
                  <a:pt x="6496" y="455"/>
                </a:lnTo>
                <a:lnTo>
                  <a:pt x="6495" y="459"/>
                </a:lnTo>
                <a:lnTo>
                  <a:pt x="6496" y="463"/>
                </a:lnTo>
                <a:lnTo>
                  <a:pt x="6498" y="465"/>
                </a:lnTo>
                <a:lnTo>
                  <a:pt x="6501" y="466"/>
                </a:lnTo>
                <a:lnTo>
                  <a:pt x="6506" y="464"/>
                </a:lnTo>
                <a:lnTo>
                  <a:pt x="6504" y="469"/>
                </a:lnTo>
                <a:lnTo>
                  <a:pt x="6499" y="472"/>
                </a:lnTo>
                <a:lnTo>
                  <a:pt x="6493" y="472"/>
                </a:lnTo>
                <a:lnTo>
                  <a:pt x="6487" y="470"/>
                </a:lnTo>
                <a:lnTo>
                  <a:pt x="6487" y="460"/>
                </a:lnTo>
                <a:lnTo>
                  <a:pt x="6487" y="457"/>
                </a:lnTo>
                <a:lnTo>
                  <a:pt x="6483" y="457"/>
                </a:lnTo>
                <a:lnTo>
                  <a:pt x="6481" y="456"/>
                </a:lnTo>
                <a:lnTo>
                  <a:pt x="6479" y="454"/>
                </a:lnTo>
                <a:lnTo>
                  <a:pt x="6479" y="451"/>
                </a:lnTo>
                <a:lnTo>
                  <a:pt x="6476" y="454"/>
                </a:lnTo>
                <a:lnTo>
                  <a:pt x="6474" y="459"/>
                </a:lnTo>
                <a:lnTo>
                  <a:pt x="6472" y="463"/>
                </a:lnTo>
                <a:lnTo>
                  <a:pt x="6466" y="464"/>
                </a:lnTo>
                <a:lnTo>
                  <a:pt x="6464" y="463"/>
                </a:lnTo>
                <a:lnTo>
                  <a:pt x="6463" y="458"/>
                </a:lnTo>
                <a:lnTo>
                  <a:pt x="6464" y="450"/>
                </a:lnTo>
                <a:lnTo>
                  <a:pt x="6465" y="446"/>
                </a:lnTo>
                <a:lnTo>
                  <a:pt x="6467" y="441"/>
                </a:lnTo>
                <a:lnTo>
                  <a:pt x="6470" y="436"/>
                </a:lnTo>
                <a:lnTo>
                  <a:pt x="6473" y="435"/>
                </a:lnTo>
                <a:lnTo>
                  <a:pt x="6478" y="437"/>
                </a:lnTo>
                <a:lnTo>
                  <a:pt x="6487" y="437"/>
                </a:lnTo>
                <a:lnTo>
                  <a:pt x="6490" y="440"/>
                </a:lnTo>
                <a:lnTo>
                  <a:pt x="6494" y="437"/>
                </a:lnTo>
                <a:lnTo>
                  <a:pt x="6499" y="439"/>
                </a:lnTo>
                <a:lnTo>
                  <a:pt x="6505" y="443"/>
                </a:lnTo>
                <a:lnTo>
                  <a:pt x="6511" y="446"/>
                </a:lnTo>
                <a:lnTo>
                  <a:pt x="6501" y="433"/>
                </a:lnTo>
                <a:lnTo>
                  <a:pt x="6497" y="425"/>
                </a:lnTo>
                <a:lnTo>
                  <a:pt x="6499" y="421"/>
                </a:lnTo>
                <a:lnTo>
                  <a:pt x="6502" y="420"/>
                </a:lnTo>
                <a:lnTo>
                  <a:pt x="6502" y="417"/>
                </a:lnTo>
                <a:lnTo>
                  <a:pt x="6502" y="414"/>
                </a:lnTo>
                <a:lnTo>
                  <a:pt x="6503" y="412"/>
                </a:lnTo>
                <a:lnTo>
                  <a:pt x="6507" y="410"/>
                </a:lnTo>
                <a:lnTo>
                  <a:pt x="6511" y="410"/>
                </a:lnTo>
                <a:lnTo>
                  <a:pt x="6515" y="411"/>
                </a:lnTo>
                <a:lnTo>
                  <a:pt x="6520" y="412"/>
                </a:lnTo>
                <a:lnTo>
                  <a:pt x="6556" y="412"/>
                </a:lnTo>
                <a:lnTo>
                  <a:pt x="6575" y="410"/>
                </a:lnTo>
                <a:lnTo>
                  <a:pt x="6584" y="402"/>
                </a:lnTo>
                <a:lnTo>
                  <a:pt x="6566" y="408"/>
                </a:lnTo>
                <a:lnTo>
                  <a:pt x="6541" y="409"/>
                </a:lnTo>
                <a:lnTo>
                  <a:pt x="6515" y="407"/>
                </a:lnTo>
                <a:lnTo>
                  <a:pt x="6495" y="404"/>
                </a:lnTo>
                <a:lnTo>
                  <a:pt x="6476" y="398"/>
                </a:lnTo>
                <a:lnTo>
                  <a:pt x="6462" y="396"/>
                </a:lnTo>
                <a:lnTo>
                  <a:pt x="6411" y="382"/>
                </a:lnTo>
                <a:lnTo>
                  <a:pt x="6399" y="376"/>
                </a:lnTo>
                <a:lnTo>
                  <a:pt x="6375" y="374"/>
                </a:lnTo>
                <a:lnTo>
                  <a:pt x="6372" y="372"/>
                </a:lnTo>
                <a:lnTo>
                  <a:pt x="6370" y="370"/>
                </a:lnTo>
                <a:lnTo>
                  <a:pt x="6368" y="369"/>
                </a:lnTo>
                <a:lnTo>
                  <a:pt x="6363" y="371"/>
                </a:lnTo>
                <a:lnTo>
                  <a:pt x="6356" y="379"/>
                </a:lnTo>
                <a:lnTo>
                  <a:pt x="6354" y="379"/>
                </a:lnTo>
                <a:lnTo>
                  <a:pt x="6352" y="380"/>
                </a:lnTo>
                <a:lnTo>
                  <a:pt x="6339" y="391"/>
                </a:lnTo>
                <a:lnTo>
                  <a:pt x="6323" y="401"/>
                </a:lnTo>
                <a:lnTo>
                  <a:pt x="6320" y="403"/>
                </a:lnTo>
                <a:lnTo>
                  <a:pt x="6318" y="406"/>
                </a:lnTo>
                <a:lnTo>
                  <a:pt x="6314" y="408"/>
                </a:lnTo>
                <a:lnTo>
                  <a:pt x="6308" y="410"/>
                </a:lnTo>
                <a:lnTo>
                  <a:pt x="6305" y="412"/>
                </a:lnTo>
                <a:lnTo>
                  <a:pt x="6303" y="414"/>
                </a:lnTo>
                <a:lnTo>
                  <a:pt x="6301" y="420"/>
                </a:lnTo>
                <a:lnTo>
                  <a:pt x="6300" y="423"/>
                </a:lnTo>
                <a:lnTo>
                  <a:pt x="6300" y="427"/>
                </a:lnTo>
                <a:lnTo>
                  <a:pt x="6295" y="432"/>
                </a:lnTo>
                <a:lnTo>
                  <a:pt x="6287" y="435"/>
                </a:lnTo>
                <a:lnTo>
                  <a:pt x="6273" y="437"/>
                </a:lnTo>
                <a:lnTo>
                  <a:pt x="6249" y="449"/>
                </a:lnTo>
                <a:lnTo>
                  <a:pt x="6244" y="450"/>
                </a:lnTo>
                <a:lnTo>
                  <a:pt x="6240" y="451"/>
                </a:lnTo>
                <a:lnTo>
                  <a:pt x="6236" y="451"/>
                </a:lnTo>
                <a:lnTo>
                  <a:pt x="6232" y="452"/>
                </a:lnTo>
                <a:lnTo>
                  <a:pt x="6226" y="457"/>
                </a:lnTo>
                <a:lnTo>
                  <a:pt x="6212" y="461"/>
                </a:lnTo>
                <a:lnTo>
                  <a:pt x="6209" y="466"/>
                </a:lnTo>
                <a:lnTo>
                  <a:pt x="6211" y="471"/>
                </a:lnTo>
                <a:lnTo>
                  <a:pt x="6219" y="474"/>
                </a:lnTo>
                <a:lnTo>
                  <a:pt x="6221" y="472"/>
                </a:lnTo>
                <a:lnTo>
                  <a:pt x="6226" y="468"/>
                </a:lnTo>
                <a:lnTo>
                  <a:pt x="6226" y="471"/>
                </a:lnTo>
                <a:lnTo>
                  <a:pt x="6227" y="473"/>
                </a:lnTo>
                <a:lnTo>
                  <a:pt x="6228" y="475"/>
                </a:lnTo>
                <a:lnTo>
                  <a:pt x="6229" y="477"/>
                </a:lnTo>
                <a:lnTo>
                  <a:pt x="6221" y="483"/>
                </a:lnTo>
                <a:lnTo>
                  <a:pt x="6219" y="485"/>
                </a:lnTo>
                <a:lnTo>
                  <a:pt x="6216" y="485"/>
                </a:lnTo>
                <a:lnTo>
                  <a:pt x="6216" y="483"/>
                </a:lnTo>
                <a:lnTo>
                  <a:pt x="6214" y="481"/>
                </a:lnTo>
                <a:lnTo>
                  <a:pt x="6214" y="480"/>
                </a:lnTo>
                <a:lnTo>
                  <a:pt x="6215" y="480"/>
                </a:lnTo>
                <a:lnTo>
                  <a:pt x="6216" y="478"/>
                </a:lnTo>
                <a:lnTo>
                  <a:pt x="6216" y="477"/>
                </a:lnTo>
                <a:lnTo>
                  <a:pt x="6214" y="476"/>
                </a:lnTo>
                <a:lnTo>
                  <a:pt x="6212" y="476"/>
                </a:lnTo>
                <a:lnTo>
                  <a:pt x="6210" y="475"/>
                </a:lnTo>
                <a:lnTo>
                  <a:pt x="6207" y="475"/>
                </a:lnTo>
                <a:lnTo>
                  <a:pt x="6204" y="478"/>
                </a:lnTo>
                <a:lnTo>
                  <a:pt x="6201" y="482"/>
                </a:lnTo>
                <a:lnTo>
                  <a:pt x="6197" y="484"/>
                </a:lnTo>
                <a:lnTo>
                  <a:pt x="6172" y="489"/>
                </a:lnTo>
                <a:lnTo>
                  <a:pt x="6163" y="492"/>
                </a:lnTo>
                <a:lnTo>
                  <a:pt x="6160" y="492"/>
                </a:lnTo>
                <a:lnTo>
                  <a:pt x="6160" y="494"/>
                </a:lnTo>
                <a:lnTo>
                  <a:pt x="6158" y="497"/>
                </a:lnTo>
                <a:lnTo>
                  <a:pt x="6155" y="499"/>
                </a:lnTo>
                <a:lnTo>
                  <a:pt x="6153" y="499"/>
                </a:lnTo>
                <a:lnTo>
                  <a:pt x="6152" y="503"/>
                </a:lnTo>
                <a:lnTo>
                  <a:pt x="6150" y="503"/>
                </a:lnTo>
                <a:lnTo>
                  <a:pt x="6147" y="503"/>
                </a:lnTo>
                <a:lnTo>
                  <a:pt x="6143" y="504"/>
                </a:lnTo>
                <a:lnTo>
                  <a:pt x="6142" y="505"/>
                </a:lnTo>
                <a:lnTo>
                  <a:pt x="6139" y="505"/>
                </a:lnTo>
                <a:lnTo>
                  <a:pt x="6138" y="506"/>
                </a:lnTo>
                <a:lnTo>
                  <a:pt x="6138" y="507"/>
                </a:lnTo>
                <a:lnTo>
                  <a:pt x="6141" y="510"/>
                </a:lnTo>
                <a:lnTo>
                  <a:pt x="6141" y="511"/>
                </a:lnTo>
                <a:lnTo>
                  <a:pt x="6137" y="514"/>
                </a:lnTo>
                <a:lnTo>
                  <a:pt x="6133" y="515"/>
                </a:lnTo>
                <a:lnTo>
                  <a:pt x="6128" y="517"/>
                </a:lnTo>
                <a:lnTo>
                  <a:pt x="6124" y="517"/>
                </a:lnTo>
                <a:lnTo>
                  <a:pt x="6120" y="518"/>
                </a:lnTo>
                <a:lnTo>
                  <a:pt x="6116" y="521"/>
                </a:lnTo>
                <a:lnTo>
                  <a:pt x="6114" y="523"/>
                </a:lnTo>
                <a:lnTo>
                  <a:pt x="6116" y="525"/>
                </a:lnTo>
                <a:lnTo>
                  <a:pt x="6121" y="525"/>
                </a:lnTo>
                <a:lnTo>
                  <a:pt x="6122" y="528"/>
                </a:lnTo>
                <a:lnTo>
                  <a:pt x="6122" y="531"/>
                </a:lnTo>
                <a:lnTo>
                  <a:pt x="6123" y="534"/>
                </a:lnTo>
                <a:lnTo>
                  <a:pt x="6122" y="534"/>
                </a:lnTo>
                <a:lnTo>
                  <a:pt x="6120" y="538"/>
                </a:lnTo>
                <a:lnTo>
                  <a:pt x="6120" y="540"/>
                </a:lnTo>
                <a:lnTo>
                  <a:pt x="6123" y="540"/>
                </a:lnTo>
                <a:lnTo>
                  <a:pt x="6126" y="540"/>
                </a:lnTo>
                <a:lnTo>
                  <a:pt x="6128" y="541"/>
                </a:lnTo>
                <a:lnTo>
                  <a:pt x="6129" y="547"/>
                </a:lnTo>
                <a:lnTo>
                  <a:pt x="6129" y="554"/>
                </a:lnTo>
                <a:lnTo>
                  <a:pt x="6126" y="560"/>
                </a:lnTo>
                <a:lnTo>
                  <a:pt x="6121" y="562"/>
                </a:lnTo>
                <a:lnTo>
                  <a:pt x="6115" y="560"/>
                </a:lnTo>
                <a:lnTo>
                  <a:pt x="6117" y="555"/>
                </a:lnTo>
                <a:lnTo>
                  <a:pt x="6121" y="550"/>
                </a:lnTo>
                <a:lnTo>
                  <a:pt x="6123" y="545"/>
                </a:lnTo>
                <a:lnTo>
                  <a:pt x="6119" y="547"/>
                </a:lnTo>
                <a:lnTo>
                  <a:pt x="6108" y="556"/>
                </a:lnTo>
                <a:lnTo>
                  <a:pt x="6106" y="557"/>
                </a:lnTo>
                <a:lnTo>
                  <a:pt x="6101" y="559"/>
                </a:lnTo>
                <a:lnTo>
                  <a:pt x="6099" y="560"/>
                </a:lnTo>
                <a:lnTo>
                  <a:pt x="6097" y="562"/>
                </a:lnTo>
                <a:lnTo>
                  <a:pt x="6095" y="567"/>
                </a:lnTo>
                <a:lnTo>
                  <a:pt x="6094" y="570"/>
                </a:lnTo>
                <a:lnTo>
                  <a:pt x="6097" y="569"/>
                </a:lnTo>
                <a:lnTo>
                  <a:pt x="6099" y="568"/>
                </a:lnTo>
                <a:lnTo>
                  <a:pt x="6100" y="567"/>
                </a:lnTo>
                <a:lnTo>
                  <a:pt x="6102" y="564"/>
                </a:lnTo>
                <a:lnTo>
                  <a:pt x="6104" y="564"/>
                </a:lnTo>
                <a:lnTo>
                  <a:pt x="6107" y="571"/>
                </a:lnTo>
                <a:lnTo>
                  <a:pt x="6109" y="573"/>
                </a:lnTo>
                <a:lnTo>
                  <a:pt x="6112" y="572"/>
                </a:lnTo>
                <a:lnTo>
                  <a:pt x="6115" y="572"/>
                </a:lnTo>
                <a:lnTo>
                  <a:pt x="6115" y="578"/>
                </a:lnTo>
                <a:lnTo>
                  <a:pt x="6117" y="585"/>
                </a:lnTo>
                <a:lnTo>
                  <a:pt x="6118" y="591"/>
                </a:lnTo>
                <a:lnTo>
                  <a:pt x="6113" y="594"/>
                </a:lnTo>
                <a:lnTo>
                  <a:pt x="6100" y="600"/>
                </a:lnTo>
                <a:lnTo>
                  <a:pt x="6092" y="602"/>
                </a:lnTo>
                <a:lnTo>
                  <a:pt x="6089" y="596"/>
                </a:lnTo>
                <a:lnTo>
                  <a:pt x="6087" y="598"/>
                </a:lnTo>
                <a:lnTo>
                  <a:pt x="6086" y="601"/>
                </a:lnTo>
                <a:lnTo>
                  <a:pt x="6087" y="603"/>
                </a:lnTo>
                <a:lnTo>
                  <a:pt x="6089" y="605"/>
                </a:lnTo>
                <a:lnTo>
                  <a:pt x="6080" y="605"/>
                </a:lnTo>
                <a:lnTo>
                  <a:pt x="6079" y="607"/>
                </a:lnTo>
                <a:lnTo>
                  <a:pt x="6080" y="611"/>
                </a:lnTo>
                <a:lnTo>
                  <a:pt x="6079" y="614"/>
                </a:lnTo>
                <a:lnTo>
                  <a:pt x="6076" y="617"/>
                </a:lnTo>
                <a:lnTo>
                  <a:pt x="6074" y="620"/>
                </a:lnTo>
                <a:lnTo>
                  <a:pt x="6071" y="623"/>
                </a:lnTo>
                <a:lnTo>
                  <a:pt x="6066" y="624"/>
                </a:lnTo>
                <a:lnTo>
                  <a:pt x="6059" y="627"/>
                </a:lnTo>
                <a:lnTo>
                  <a:pt x="6049" y="632"/>
                </a:lnTo>
                <a:lnTo>
                  <a:pt x="6044" y="637"/>
                </a:lnTo>
                <a:lnTo>
                  <a:pt x="6052" y="639"/>
                </a:lnTo>
                <a:lnTo>
                  <a:pt x="6065" y="633"/>
                </a:lnTo>
                <a:lnTo>
                  <a:pt x="6080" y="622"/>
                </a:lnTo>
                <a:lnTo>
                  <a:pt x="6097" y="612"/>
                </a:lnTo>
                <a:lnTo>
                  <a:pt x="6112" y="613"/>
                </a:lnTo>
                <a:lnTo>
                  <a:pt x="6110" y="616"/>
                </a:lnTo>
                <a:lnTo>
                  <a:pt x="6110" y="618"/>
                </a:lnTo>
                <a:lnTo>
                  <a:pt x="6110" y="621"/>
                </a:lnTo>
                <a:lnTo>
                  <a:pt x="6109" y="624"/>
                </a:lnTo>
                <a:lnTo>
                  <a:pt x="6108" y="627"/>
                </a:lnTo>
                <a:lnTo>
                  <a:pt x="6107" y="629"/>
                </a:lnTo>
                <a:lnTo>
                  <a:pt x="6104" y="632"/>
                </a:lnTo>
                <a:lnTo>
                  <a:pt x="6100" y="638"/>
                </a:lnTo>
                <a:lnTo>
                  <a:pt x="6099" y="639"/>
                </a:lnTo>
                <a:lnTo>
                  <a:pt x="6096" y="640"/>
                </a:lnTo>
                <a:lnTo>
                  <a:pt x="6093" y="641"/>
                </a:lnTo>
                <a:lnTo>
                  <a:pt x="6090" y="641"/>
                </a:lnTo>
                <a:lnTo>
                  <a:pt x="6089" y="643"/>
                </a:lnTo>
                <a:lnTo>
                  <a:pt x="6088" y="648"/>
                </a:lnTo>
                <a:lnTo>
                  <a:pt x="6093" y="660"/>
                </a:lnTo>
                <a:lnTo>
                  <a:pt x="6094" y="666"/>
                </a:lnTo>
                <a:lnTo>
                  <a:pt x="6089" y="683"/>
                </a:lnTo>
                <a:lnTo>
                  <a:pt x="6087" y="687"/>
                </a:lnTo>
                <a:lnTo>
                  <a:pt x="6083" y="692"/>
                </a:lnTo>
                <a:lnTo>
                  <a:pt x="6079" y="704"/>
                </a:lnTo>
                <a:lnTo>
                  <a:pt x="6074" y="710"/>
                </a:lnTo>
                <a:lnTo>
                  <a:pt x="6072" y="715"/>
                </a:lnTo>
                <a:lnTo>
                  <a:pt x="6072" y="727"/>
                </a:lnTo>
                <a:lnTo>
                  <a:pt x="6069" y="732"/>
                </a:lnTo>
                <a:lnTo>
                  <a:pt x="6055" y="749"/>
                </a:lnTo>
                <a:lnTo>
                  <a:pt x="6039" y="759"/>
                </a:lnTo>
                <a:lnTo>
                  <a:pt x="6042" y="761"/>
                </a:lnTo>
                <a:lnTo>
                  <a:pt x="6048" y="759"/>
                </a:lnTo>
                <a:lnTo>
                  <a:pt x="6056" y="758"/>
                </a:lnTo>
                <a:lnTo>
                  <a:pt x="6063" y="758"/>
                </a:lnTo>
                <a:lnTo>
                  <a:pt x="6068" y="761"/>
                </a:lnTo>
                <a:lnTo>
                  <a:pt x="6073" y="760"/>
                </a:lnTo>
                <a:lnTo>
                  <a:pt x="6079" y="764"/>
                </a:lnTo>
                <a:lnTo>
                  <a:pt x="6083" y="769"/>
                </a:lnTo>
                <a:lnTo>
                  <a:pt x="6086" y="774"/>
                </a:lnTo>
                <a:lnTo>
                  <a:pt x="6088" y="780"/>
                </a:lnTo>
                <a:lnTo>
                  <a:pt x="6089" y="785"/>
                </a:lnTo>
                <a:lnTo>
                  <a:pt x="6087" y="808"/>
                </a:lnTo>
                <a:lnTo>
                  <a:pt x="6081" y="819"/>
                </a:lnTo>
                <a:lnTo>
                  <a:pt x="6073" y="829"/>
                </a:lnTo>
                <a:lnTo>
                  <a:pt x="6062" y="836"/>
                </a:lnTo>
                <a:lnTo>
                  <a:pt x="6060" y="834"/>
                </a:lnTo>
                <a:lnTo>
                  <a:pt x="6055" y="838"/>
                </a:lnTo>
                <a:lnTo>
                  <a:pt x="6049" y="839"/>
                </a:lnTo>
                <a:lnTo>
                  <a:pt x="6041" y="837"/>
                </a:lnTo>
                <a:lnTo>
                  <a:pt x="6033" y="836"/>
                </a:lnTo>
                <a:lnTo>
                  <a:pt x="6024" y="837"/>
                </a:lnTo>
                <a:lnTo>
                  <a:pt x="6017" y="840"/>
                </a:lnTo>
                <a:lnTo>
                  <a:pt x="6005" y="845"/>
                </a:lnTo>
                <a:lnTo>
                  <a:pt x="6005" y="843"/>
                </a:lnTo>
                <a:lnTo>
                  <a:pt x="6004" y="842"/>
                </a:lnTo>
                <a:lnTo>
                  <a:pt x="6002" y="841"/>
                </a:lnTo>
                <a:lnTo>
                  <a:pt x="6000" y="840"/>
                </a:lnTo>
                <a:lnTo>
                  <a:pt x="5997" y="841"/>
                </a:lnTo>
                <a:lnTo>
                  <a:pt x="5995" y="842"/>
                </a:lnTo>
                <a:lnTo>
                  <a:pt x="5992" y="841"/>
                </a:lnTo>
                <a:lnTo>
                  <a:pt x="5990" y="840"/>
                </a:lnTo>
                <a:lnTo>
                  <a:pt x="5994" y="837"/>
                </a:lnTo>
                <a:lnTo>
                  <a:pt x="5999" y="836"/>
                </a:lnTo>
                <a:lnTo>
                  <a:pt x="6005" y="836"/>
                </a:lnTo>
                <a:lnTo>
                  <a:pt x="6010" y="838"/>
                </a:lnTo>
                <a:lnTo>
                  <a:pt x="6010" y="835"/>
                </a:lnTo>
                <a:lnTo>
                  <a:pt x="6008" y="833"/>
                </a:lnTo>
                <a:lnTo>
                  <a:pt x="6005" y="831"/>
                </a:lnTo>
                <a:lnTo>
                  <a:pt x="6002" y="830"/>
                </a:lnTo>
                <a:lnTo>
                  <a:pt x="5993" y="833"/>
                </a:lnTo>
                <a:lnTo>
                  <a:pt x="5980" y="835"/>
                </a:lnTo>
                <a:lnTo>
                  <a:pt x="5968" y="835"/>
                </a:lnTo>
                <a:lnTo>
                  <a:pt x="5961" y="834"/>
                </a:lnTo>
                <a:lnTo>
                  <a:pt x="5958" y="834"/>
                </a:lnTo>
                <a:lnTo>
                  <a:pt x="5954" y="836"/>
                </a:lnTo>
                <a:lnTo>
                  <a:pt x="5943" y="844"/>
                </a:lnTo>
                <a:lnTo>
                  <a:pt x="5931" y="850"/>
                </a:lnTo>
                <a:lnTo>
                  <a:pt x="5919" y="855"/>
                </a:lnTo>
                <a:lnTo>
                  <a:pt x="5904" y="858"/>
                </a:lnTo>
                <a:lnTo>
                  <a:pt x="5901" y="859"/>
                </a:lnTo>
                <a:lnTo>
                  <a:pt x="5897" y="861"/>
                </a:lnTo>
                <a:lnTo>
                  <a:pt x="5893" y="864"/>
                </a:lnTo>
                <a:lnTo>
                  <a:pt x="5891" y="867"/>
                </a:lnTo>
                <a:lnTo>
                  <a:pt x="5891" y="872"/>
                </a:lnTo>
                <a:lnTo>
                  <a:pt x="5891" y="877"/>
                </a:lnTo>
                <a:lnTo>
                  <a:pt x="5889" y="880"/>
                </a:lnTo>
                <a:lnTo>
                  <a:pt x="5884" y="881"/>
                </a:lnTo>
                <a:lnTo>
                  <a:pt x="5882" y="882"/>
                </a:lnTo>
                <a:lnTo>
                  <a:pt x="5872" y="885"/>
                </a:lnTo>
                <a:lnTo>
                  <a:pt x="5870" y="885"/>
                </a:lnTo>
                <a:lnTo>
                  <a:pt x="5867" y="889"/>
                </a:lnTo>
                <a:lnTo>
                  <a:pt x="5863" y="911"/>
                </a:lnTo>
                <a:lnTo>
                  <a:pt x="5860" y="916"/>
                </a:lnTo>
                <a:lnTo>
                  <a:pt x="5857" y="919"/>
                </a:lnTo>
                <a:lnTo>
                  <a:pt x="5844" y="927"/>
                </a:lnTo>
                <a:lnTo>
                  <a:pt x="5837" y="933"/>
                </a:lnTo>
                <a:lnTo>
                  <a:pt x="5833" y="941"/>
                </a:lnTo>
                <a:lnTo>
                  <a:pt x="5836" y="950"/>
                </a:lnTo>
                <a:lnTo>
                  <a:pt x="5833" y="953"/>
                </a:lnTo>
                <a:lnTo>
                  <a:pt x="5819" y="961"/>
                </a:lnTo>
                <a:lnTo>
                  <a:pt x="5816" y="964"/>
                </a:lnTo>
                <a:lnTo>
                  <a:pt x="5814" y="967"/>
                </a:lnTo>
                <a:lnTo>
                  <a:pt x="5810" y="968"/>
                </a:lnTo>
                <a:lnTo>
                  <a:pt x="5803" y="969"/>
                </a:lnTo>
                <a:lnTo>
                  <a:pt x="5794" y="973"/>
                </a:lnTo>
                <a:lnTo>
                  <a:pt x="5771" y="977"/>
                </a:lnTo>
                <a:lnTo>
                  <a:pt x="5768" y="979"/>
                </a:lnTo>
                <a:lnTo>
                  <a:pt x="5771" y="982"/>
                </a:lnTo>
                <a:lnTo>
                  <a:pt x="5771" y="984"/>
                </a:lnTo>
                <a:lnTo>
                  <a:pt x="5762" y="989"/>
                </a:lnTo>
                <a:lnTo>
                  <a:pt x="5742" y="999"/>
                </a:lnTo>
                <a:lnTo>
                  <a:pt x="5726" y="1011"/>
                </a:lnTo>
                <a:lnTo>
                  <a:pt x="5720" y="1014"/>
                </a:lnTo>
                <a:lnTo>
                  <a:pt x="5695" y="1020"/>
                </a:lnTo>
                <a:lnTo>
                  <a:pt x="5687" y="1021"/>
                </a:lnTo>
                <a:lnTo>
                  <a:pt x="5687" y="1023"/>
                </a:lnTo>
                <a:lnTo>
                  <a:pt x="5690" y="1023"/>
                </a:lnTo>
                <a:lnTo>
                  <a:pt x="5690" y="1025"/>
                </a:lnTo>
                <a:lnTo>
                  <a:pt x="5687" y="1027"/>
                </a:lnTo>
                <a:lnTo>
                  <a:pt x="5685" y="1029"/>
                </a:lnTo>
                <a:lnTo>
                  <a:pt x="5685" y="1032"/>
                </a:lnTo>
                <a:lnTo>
                  <a:pt x="5685" y="1035"/>
                </a:lnTo>
                <a:lnTo>
                  <a:pt x="5683" y="1038"/>
                </a:lnTo>
                <a:lnTo>
                  <a:pt x="5678" y="1040"/>
                </a:lnTo>
                <a:lnTo>
                  <a:pt x="5641" y="1047"/>
                </a:lnTo>
                <a:lnTo>
                  <a:pt x="5631" y="1048"/>
                </a:lnTo>
                <a:lnTo>
                  <a:pt x="5594" y="1056"/>
                </a:lnTo>
                <a:lnTo>
                  <a:pt x="5589" y="1062"/>
                </a:lnTo>
                <a:lnTo>
                  <a:pt x="5580" y="1070"/>
                </a:lnTo>
                <a:lnTo>
                  <a:pt x="5573" y="1076"/>
                </a:lnTo>
                <a:lnTo>
                  <a:pt x="5578" y="1079"/>
                </a:lnTo>
                <a:lnTo>
                  <a:pt x="5578" y="1077"/>
                </a:lnTo>
                <a:lnTo>
                  <a:pt x="5589" y="1078"/>
                </a:lnTo>
                <a:lnTo>
                  <a:pt x="5603" y="1083"/>
                </a:lnTo>
                <a:lnTo>
                  <a:pt x="5615" y="1089"/>
                </a:lnTo>
                <a:lnTo>
                  <a:pt x="5622" y="1095"/>
                </a:lnTo>
                <a:lnTo>
                  <a:pt x="5625" y="1099"/>
                </a:lnTo>
                <a:lnTo>
                  <a:pt x="5626" y="1104"/>
                </a:lnTo>
                <a:lnTo>
                  <a:pt x="5629" y="1108"/>
                </a:lnTo>
                <a:lnTo>
                  <a:pt x="5634" y="1109"/>
                </a:lnTo>
                <a:lnTo>
                  <a:pt x="5639" y="1112"/>
                </a:lnTo>
                <a:lnTo>
                  <a:pt x="5641" y="1117"/>
                </a:lnTo>
                <a:lnTo>
                  <a:pt x="5641" y="1155"/>
                </a:lnTo>
                <a:lnTo>
                  <a:pt x="5643" y="1164"/>
                </a:lnTo>
                <a:lnTo>
                  <a:pt x="5648" y="1173"/>
                </a:lnTo>
                <a:lnTo>
                  <a:pt x="5649" y="1178"/>
                </a:lnTo>
                <a:lnTo>
                  <a:pt x="5645" y="1188"/>
                </a:lnTo>
                <a:lnTo>
                  <a:pt x="5645" y="1194"/>
                </a:lnTo>
                <a:lnTo>
                  <a:pt x="5646" y="1200"/>
                </a:lnTo>
                <a:lnTo>
                  <a:pt x="5648" y="1204"/>
                </a:lnTo>
                <a:lnTo>
                  <a:pt x="5651" y="1204"/>
                </a:lnTo>
                <a:lnTo>
                  <a:pt x="5650" y="1202"/>
                </a:lnTo>
                <a:lnTo>
                  <a:pt x="5649" y="1201"/>
                </a:lnTo>
                <a:lnTo>
                  <a:pt x="5650" y="1199"/>
                </a:lnTo>
                <a:lnTo>
                  <a:pt x="5651" y="1197"/>
                </a:lnTo>
                <a:lnTo>
                  <a:pt x="5655" y="1203"/>
                </a:lnTo>
                <a:lnTo>
                  <a:pt x="5656" y="1211"/>
                </a:lnTo>
                <a:lnTo>
                  <a:pt x="5653" y="1228"/>
                </a:lnTo>
                <a:lnTo>
                  <a:pt x="5653" y="1230"/>
                </a:lnTo>
                <a:lnTo>
                  <a:pt x="5649" y="1233"/>
                </a:lnTo>
                <a:lnTo>
                  <a:pt x="5648" y="1235"/>
                </a:lnTo>
                <a:lnTo>
                  <a:pt x="5649" y="1238"/>
                </a:lnTo>
                <a:lnTo>
                  <a:pt x="5649" y="1240"/>
                </a:lnTo>
                <a:lnTo>
                  <a:pt x="5649" y="1241"/>
                </a:lnTo>
                <a:lnTo>
                  <a:pt x="5648" y="1244"/>
                </a:lnTo>
                <a:lnTo>
                  <a:pt x="5646" y="1246"/>
                </a:lnTo>
                <a:lnTo>
                  <a:pt x="5642" y="1248"/>
                </a:lnTo>
                <a:lnTo>
                  <a:pt x="5637" y="1249"/>
                </a:lnTo>
                <a:lnTo>
                  <a:pt x="5633" y="1249"/>
                </a:lnTo>
                <a:lnTo>
                  <a:pt x="5609" y="1249"/>
                </a:lnTo>
                <a:lnTo>
                  <a:pt x="5589" y="1244"/>
                </a:lnTo>
                <a:lnTo>
                  <a:pt x="5579" y="1235"/>
                </a:lnTo>
                <a:lnTo>
                  <a:pt x="5585" y="1219"/>
                </a:lnTo>
                <a:lnTo>
                  <a:pt x="5584" y="1219"/>
                </a:lnTo>
                <a:lnTo>
                  <a:pt x="5584" y="1219"/>
                </a:lnTo>
                <a:lnTo>
                  <a:pt x="5583" y="1219"/>
                </a:lnTo>
                <a:lnTo>
                  <a:pt x="5583" y="1218"/>
                </a:lnTo>
                <a:lnTo>
                  <a:pt x="5588" y="1213"/>
                </a:lnTo>
                <a:lnTo>
                  <a:pt x="5597" y="1212"/>
                </a:lnTo>
                <a:lnTo>
                  <a:pt x="5608" y="1214"/>
                </a:lnTo>
                <a:lnTo>
                  <a:pt x="5617" y="1218"/>
                </a:lnTo>
                <a:lnTo>
                  <a:pt x="5615" y="1214"/>
                </a:lnTo>
                <a:lnTo>
                  <a:pt x="5611" y="1212"/>
                </a:lnTo>
                <a:lnTo>
                  <a:pt x="5607" y="1211"/>
                </a:lnTo>
                <a:lnTo>
                  <a:pt x="5604" y="1208"/>
                </a:lnTo>
                <a:lnTo>
                  <a:pt x="5608" y="1208"/>
                </a:lnTo>
                <a:lnTo>
                  <a:pt x="5611" y="1208"/>
                </a:lnTo>
                <a:lnTo>
                  <a:pt x="5613" y="1209"/>
                </a:lnTo>
                <a:lnTo>
                  <a:pt x="5615" y="1210"/>
                </a:lnTo>
                <a:lnTo>
                  <a:pt x="5615" y="1209"/>
                </a:lnTo>
                <a:lnTo>
                  <a:pt x="5615" y="1209"/>
                </a:lnTo>
                <a:lnTo>
                  <a:pt x="5615" y="1208"/>
                </a:lnTo>
                <a:lnTo>
                  <a:pt x="5612" y="1206"/>
                </a:lnTo>
                <a:lnTo>
                  <a:pt x="5610" y="1205"/>
                </a:lnTo>
                <a:lnTo>
                  <a:pt x="5606" y="1204"/>
                </a:lnTo>
                <a:lnTo>
                  <a:pt x="5606" y="1203"/>
                </a:lnTo>
                <a:lnTo>
                  <a:pt x="5620" y="1199"/>
                </a:lnTo>
                <a:lnTo>
                  <a:pt x="5620" y="1197"/>
                </a:lnTo>
                <a:lnTo>
                  <a:pt x="5616" y="1198"/>
                </a:lnTo>
                <a:lnTo>
                  <a:pt x="5615" y="1199"/>
                </a:lnTo>
                <a:lnTo>
                  <a:pt x="5612" y="1199"/>
                </a:lnTo>
                <a:lnTo>
                  <a:pt x="5612" y="1196"/>
                </a:lnTo>
                <a:lnTo>
                  <a:pt x="5613" y="1193"/>
                </a:lnTo>
                <a:lnTo>
                  <a:pt x="5615" y="1190"/>
                </a:lnTo>
                <a:lnTo>
                  <a:pt x="5617" y="1188"/>
                </a:lnTo>
                <a:lnTo>
                  <a:pt x="5594" y="1188"/>
                </a:lnTo>
                <a:lnTo>
                  <a:pt x="5593" y="1193"/>
                </a:lnTo>
                <a:lnTo>
                  <a:pt x="5584" y="1194"/>
                </a:lnTo>
                <a:lnTo>
                  <a:pt x="5575" y="1190"/>
                </a:lnTo>
                <a:lnTo>
                  <a:pt x="5573" y="1180"/>
                </a:lnTo>
                <a:lnTo>
                  <a:pt x="5574" y="1181"/>
                </a:lnTo>
                <a:lnTo>
                  <a:pt x="5579" y="1182"/>
                </a:lnTo>
                <a:lnTo>
                  <a:pt x="5581" y="1182"/>
                </a:lnTo>
                <a:lnTo>
                  <a:pt x="5581" y="1178"/>
                </a:lnTo>
                <a:lnTo>
                  <a:pt x="5585" y="1174"/>
                </a:lnTo>
                <a:lnTo>
                  <a:pt x="5583" y="1171"/>
                </a:lnTo>
                <a:lnTo>
                  <a:pt x="5578" y="1175"/>
                </a:lnTo>
                <a:lnTo>
                  <a:pt x="5578" y="1169"/>
                </a:lnTo>
                <a:lnTo>
                  <a:pt x="5572" y="1171"/>
                </a:lnTo>
                <a:lnTo>
                  <a:pt x="5567" y="1170"/>
                </a:lnTo>
                <a:lnTo>
                  <a:pt x="5565" y="1165"/>
                </a:lnTo>
                <a:lnTo>
                  <a:pt x="5565" y="1158"/>
                </a:lnTo>
                <a:lnTo>
                  <a:pt x="5566" y="1159"/>
                </a:lnTo>
                <a:lnTo>
                  <a:pt x="5568" y="1160"/>
                </a:lnTo>
                <a:lnTo>
                  <a:pt x="5570" y="1160"/>
                </a:lnTo>
                <a:lnTo>
                  <a:pt x="5570" y="1155"/>
                </a:lnTo>
                <a:lnTo>
                  <a:pt x="5568" y="1152"/>
                </a:lnTo>
                <a:lnTo>
                  <a:pt x="5565" y="1152"/>
                </a:lnTo>
                <a:lnTo>
                  <a:pt x="5562" y="1156"/>
                </a:lnTo>
                <a:lnTo>
                  <a:pt x="5557" y="1155"/>
                </a:lnTo>
                <a:lnTo>
                  <a:pt x="5547" y="1155"/>
                </a:lnTo>
                <a:lnTo>
                  <a:pt x="5541" y="1154"/>
                </a:lnTo>
                <a:lnTo>
                  <a:pt x="5533" y="1150"/>
                </a:lnTo>
                <a:lnTo>
                  <a:pt x="5503" y="1114"/>
                </a:lnTo>
                <a:lnTo>
                  <a:pt x="5498" y="1110"/>
                </a:lnTo>
                <a:lnTo>
                  <a:pt x="5493" y="1107"/>
                </a:lnTo>
                <a:lnTo>
                  <a:pt x="5474" y="1102"/>
                </a:lnTo>
                <a:lnTo>
                  <a:pt x="5449" y="1090"/>
                </a:lnTo>
                <a:lnTo>
                  <a:pt x="5446" y="1084"/>
                </a:lnTo>
                <a:lnTo>
                  <a:pt x="5442" y="1074"/>
                </a:lnTo>
                <a:lnTo>
                  <a:pt x="5440" y="1069"/>
                </a:lnTo>
                <a:lnTo>
                  <a:pt x="5437" y="1065"/>
                </a:lnTo>
                <a:lnTo>
                  <a:pt x="5433" y="1061"/>
                </a:lnTo>
                <a:lnTo>
                  <a:pt x="5428" y="1058"/>
                </a:lnTo>
                <a:lnTo>
                  <a:pt x="5424" y="1053"/>
                </a:lnTo>
                <a:lnTo>
                  <a:pt x="5420" y="1043"/>
                </a:lnTo>
                <a:lnTo>
                  <a:pt x="5414" y="1040"/>
                </a:lnTo>
                <a:lnTo>
                  <a:pt x="5413" y="1041"/>
                </a:lnTo>
                <a:lnTo>
                  <a:pt x="5412" y="1042"/>
                </a:lnTo>
                <a:lnTo>
                  <a:pt x="5411" y="1043"/>
                </a:lnTo>
                <a:lnTo>
                  <a:pt x="5411" y="1044"/>
                </a:lnTo>
                <a:lnTo>
                  <a:pt x="5410" y="1048"/>
                </a:lnTo>
                <a:lnTo>
                  <a:pt x="5407" y="1050"/>
                </a:lnTo>
                <a:lnTo>
                  <a:pt x="5400" y="1050"/>
                </a:lnTo>
                <a:lnTo>
                  <a:pt x="5394" y="1051"/>
                </a:lnTo>
                <a:lnTo>
                  <a:pt x="5388" y="1054"/>
                </a:lnTo>
                <a:lnTo>
                  <a:pt x="5388" y="1056"/>
                </a:lnTo>
                <a:lnTo>
                  <a:pt x="5389" y="1059"/>
                </a:lnTo>
                <a:lnTo>
                  <a:pt x="5390" y="1064"/>
                </a:lnTo>
                <a:lnTo>
                  <a:pt x="5385" y="1070"/>
                </a:lnTo>
                <a:lnTo>
                  <a:pt x="5370" y="1082"/>
                </a:lnTo>
                <a:lnTo>
                  <a:pt x="5367" y="1090"/>
                </a:lnTo>
                <a:lnTo>
                  <a:pt x="5367" y="1096"/>
                </a:lnTo>
                <a:lnTo>
                  <a:pt x="5371" y="1098"/>
                </a:lnTo>
                <a:lnTo>
                  <a:pt x="5382" y="1097"/>
                </a:lnTo>
                <a:lnTo>
                  <a:pt x="5389" y="1098"/>
                </a:lnTo>
                <a:lnTo>
                  <a:pt x="5393" y="1101"/>
                </a:lnTo>
                <a:lnTo>
                  <a:pt x="5399" y="1108"/>
                </a:lnTo>
                <a:lnTo>
                  <a:pt x="5404" y="1118"/>
                </a:lnTo>
                <a:lnTo>
                  <a:pt x="5407" y="1136"/>
                </a:lnTo>
                <a:lnTo>
                  <a:pt x="5411" y="1146"/>
                </a:lnTo>
                <a:lnTo>
                  <a:pt x="5415" y="1151"/>
                </a:lnTo>
                <a:lnTo>
                  <a:pt x="5420" y="1152"/>
                </a:lnTo>
                <a:lnTo>
                  <a:pt x="5425" y="1152"/>
                </a:lnTo>
                <a:lnTo>
                  <a:pt x="5430" y="1154"/>
                </a:lnTo>
                <a:lnTo>
                  <a:pt x="5433" y="1157"/>
                </a:lnTo>
                <a:lnTo>
                  <a:pt x="5441" y="1169"/>
                </a:lnTo>
                <a:lnTo>
                  <a:pt x="5454" y="1183"/>
                </a:lnTo>
                <a:lnTo>
                  <a:pt x="5465" y="1198"/>
                </a:lnTo>
                <a:lnTo>
                  <a:pt x="5473" y="1219"/>
                </a:lnTo>
                <a:lnTo>
                  <a:pt x="5474" y="1226"/>
                </a:lnTo>
                <a:lnTo>
                  <a:pt x="5477" y="1230"/>
                </a:lnTo>
                <a:lnTo>
                  <a:pt x="5480" y="1232"/>
                </a:lnTo>
                <a:lnTo>
                  <a:pt x="5484" y="1235"/>
                </a:lnTo>
                <a:lnTo>
                  <a:pt x="5488" y="1237"/>
                </a:lnTo>
                <a:lnTo>
                  <a:pt x="5491" y="1242"/>
                </a:lnTo>
                <a:lnTo>
                  <a:pt x="5489" y="1243"/>
                </a:lnTo>
                <a:lnTo>
                  <a:pt x="5475" y="1243"/>
                </a:lnTo>
                <a:lnTo>
                  <a:pt x="5463" y="1244"/>
                </a:lnTo>
                <a:lnTo>
                  <a:pt x="5451" y="1247"/>
                </a:lnTo>
                <a:lnTo>
                  <a:pt x="5439" y="1252"/>
                </a:lnTo>
                <a:lnTo>
                  <a:pt x="5431" y="1257"/>
                </a:lnTo>
                <a:lnTo>
                  <a:pt x="5421" y="1273"/>
                </a:lnTo>
                <a:lnTo>
                  <a:pt x="5410" y="1283"/>
                </a:lnTo>
                <a:lnTo>
                  <a:pt x="5409" y="1286"/>
                </a:lnTo>
                <a:lnTo>
                  <a:pt x="5414" y="1294"/>
                </a:lnTo>
                <a:lnTo>
                  <a:pt x="5422" y="1300"/>
                </a:lnTo>
                <a:lnTo>
                  <a:pt x="5424" y="1305"/>
                </a:lnTo>
                <a:lnTo>
                  <a:pt x="5413" y="1312"/>
                </a:lnTo>
                <a:lnTo>
                  <a:pt x="5359" y="1336"/>
                </a:lnTo>
                <a:lnTo>
                  <a:pt x="5342" y="1348"/>
                </a:lnTo>
                <a:lnTo>
                  <a:pt x="5332" y="1353"/>
                </a:lnTo>
                <a:lnTo>
                  <a:pt x="5324" y="1354"/>
                </a:lnTo>
                <a:lnTo>
                  <a:pt x="5320" y="1351"/>
                </a:lnTo>
                <a:lnTo>
                  <a:pt x="5315" y="1337"/>
                </a:lnTo>
                <a:lnTo>
                  <a:pt x="5312" y="1334"/>
                </a:lnTo>
                <a:lnTo>
                  <a:pt x="5302" y="1324"/>
                </a:lnTo>
                <a:lnTo>
                  <a:pt x="5301" y="1323"/>
                </a:lnTo>
                <a:lnTo>
                  <a:pt x="5298" y="1323"/>
                </a:lnTo>
                <a:lnTo>
                  <a:pt x="5297" y="1322"/>
                </a:lnTo>
                <a:lnTo>
                  <a:pt x="5297" y="1321"/>
                </a:lnTo>
                <a:lnTo>
                  <a:pt x="5298" y="1318"/>
                </a:lnTo>
                <a:lnTo>
                  <a:pt x="5298" y="1318"/>
                </a:lnTo>
                <a:lnTo>
                  <a:pt x="5295" y="1315"/>
                </a:lnTo>
                <a:lnTo>
                  <a:pt x="5276" y="1303"/>
                </a:lnTo>
                <a:lnTo>
                  <a:pt x="5272" y="1302"/>
                </a:lnTo>
                <a:lnTo>
                  <a:pt x="5262" y="1305"/>
                </a:lnTo>
                <a:lnTo>
                  <a:pt x="5260" y="1315"/>
                </a:lnTo>
                <a:lnTo>
                  <a:pt x="5262" y="1327"/>
                </a:lnTo>
                <a:lnTo>
                  <a:pt x="5265" y="1335"/>
                </a:lnTo>
                <a:lnTo>
                  <a:pt x="5274" y="1347"/>
                </a:lnTo>
                <a:lnTo>
                  <a:pt x="5275" y="1353"/>
                </a:lnTo>
                <a:lnTo>
                  <a:pt x="5272" y="1360"/>
                </a:lnTo>
                <a:lnTo>
                  <a:pt x="5266" y="1365"/>
                </a:lnTo>
                <a:lnTo>
                  <a:pt x="5259" y="1368"/>
                </a:lnTo>
                <a:lnTo>
                  <a:pt x="5250" y="1369"/>
                </a:lnTo>
                <a:lnTo>
                  <a:pt x="5241" y="1368"/>
                </a:lnTo>
                <a:lnTo>
                  <a:pt x="5228" y="1398"/>
                </a:lnTo>
                <a:lnTo>
                  <a:pt x="5212" y="1433"/>
                </a:lnTo>
                <a:lnTo>
                  <a:pt x="5216" y="1434"/>
                </a:lnTo>
                <a:lnTo>
                  <a:pt x="5222" y="1440"/>
                </a:lnTo>
                <a:lnTo>
                  <a:pt x="5226" y="1442"/>
                </a:lnTo>
                <a:lnTo>
                  <a:pt x="5231" y="1443"/>
                </a:lnTo>
                <a:lnTo>
                  <a:pt x="5229" y="1445"/>
                </a:lnTo>
                <a:lnTo>
                  <a:pt x="5234" y="1446"/>
                </a:lnTo>
                <a:lnTo>
                  <a:pt x="5237" y="1449"/>
                </a:lnTo>
                <a:lnTo>
                  <a:pt x="5239" y="1453"/>
                </a:lnTo>
                <a:lnTo>
                  <a:pt x="5243" y="1454"/>
                </a:lnTo>
                <a:lnTo>
                  <a:pt x="5250" y="1455"/>
                </a:lnTo>
                <a:lnTo>
                  <a:pt x="5254" y="1457"/>
                </a:lnTo>
                <a:lnTo>
                  <a:pt x="5282" y="1478"/>
                </a:lnTo>
                <a:lnTo>
                  <a:pt x="5289" y="1484"/>
                </a:lnTo>
                <a:lnTo>
                  <a:pt x="5291" y="1484"/>
                </a:lnTo>
                <a:lnTo>
                  <a:pt x="5291" y="1482"/>
                </a:lnTo>
                <a:lnTo>
                  <a:pt x="5290" y="1481"/>
                </a:lnTo>
                <a:lnTo>
                  <a:pt x="5288" y="1480"/>
                </a:lnTo>
                <a:lnTo>
                  <a:pt x="5286" y="1477"/>
                </a:lnTo>
                <a:lnTo>
                  <a:pt x="5289" y="1477"/>
                </a:lnTo>
                <a:lnTo>
                  <a:pt x="5300" y="1493"/>
                </a:lnTo>
                <a:lnTo>
                  <a:pt x="5305" y="1503"/>
                </a:lnTo>
                <a:lnTo>
                  <a:pt x="5301" y="1508"/>
                </a:lnTo>
                <a:lnTo>
                  <a:pt x="5290" y="1511"/>
                </a:lnTo>
                <a:lnTo>
                  <a:pt x="5287" y="1519"/>
                </a:lnTo>
                <a:lnTo>
                  <a:pt x="5289" y="1538"/>
                </a:lnTo>
                <a:lnTo>
                  <a:pt x="5292" y="1537"/>
                </a:lnTo>
                <a:lnTo>
                  <a:pt x="5293" y="1535"/>
                </a:lnTo>
                <a:lnTo>
                  <a:pt x="5293" y="1532"/>
                </a:lnTo>
                <a:lnTo>
                  <a:pt x="5294" y="1531"/>
                </a:lnTo>
                <a:lnTo>
                  <a:pt x="5298" y="1530"/>
                </a:lnTo>
                <a:lnTo>
                  <a:pt x="5300" y="1531"/>
                </a:lnTo>
                <a:lnTo>
                  <a:pt x="5301" y="1532"/>
                </a:lnTo>
                <a:lnTo>
                  <a:pt x="5311" y="1534"/>
                </a:lnTo>
                <a:lnTo>
                  <a:pt x="5317" y="1536"/>
                </a:lnTo>
                <a:lnTo>
                  <a:pt x="5328" y="1544"/>
                </a:lnTo>
                <a:lnTo>
                  <a:pt x="5335" y="1551"/>
                </a:lnTo>
                <a:lnTo>
                  <a:pt x="5351" y="1575"/>
                </a:lnTo>
                <a:lnTo>
                  <a:pt x="5349" y="1578"/>
                </a:lnTo>
                <a:lnTo>
                  <a:pt x="5349" y="1582"/>
                </a:lnTo>
                <a:lnTo>
                  <a:pt x="5349" y="1588"/>
                </a:lnTo>
                <a:lnTo>
                  <a:pt x="5351" y="1588"/>
                </a:lnTo>
                <a:lnTo>
                  <a:pt x="5354" y="1587"/>
                </a:lnTo>
                <a:lnTo>
                  <a:pt x="5356" y="1587"/>
                </a:lnTo>
                <a:lnTo>
                  <a:pt x="5359" y="1586"/>
                </a:lnTo>
                <a:lnTo>
                  <a:pt x="5358" y="1585"/>
                </a:lnTo>
                <a:lnTo>
                  <a:pt x="5357" y="1583"/>
                </a:lnTo>
                <a:lnTo>
                  <a:pt x="5361" y="1579"/>
                </a:lnTo>
                <a:lnTo>
                  <a:pt x="5368" y="1575"/>
                </a:lnTo>
                <a:lnTo>
                  <a:pt x="5377" y="1573"/>
                </a:lnTo>
                <a:lnTo>
                  <a:pt x="5390" y="1578"/>
                </a:lnTo>
                <a:lnTo>
                  <a:pt x="5394" y="1579"/>
                </a:lnTo>
                <a:lnTo>
                  <a:pt x="5397" y="1580"/>
                </a:lnTo>
                <a:lnTo>
                  <a:pt x="5398" y="1584"/>
                </a:lnTo>
                <a:lnTo>
                  <a:pt x="5398" y="1587"/>
                </a:lnTo>
                <a:lnTo>
                  <a:pt x="5396" y="1593"/>
                </a:lnTo>
                <a:lnTo>
                  <a:pt x="5396" y="1596"/>
                </a:lnTo>
                <a:lnTo>
                  <a:pt x="5399" y="1598"/>
                </a:lnTo>
                <a:lnTo>
                  <a:pt x="5402" y="1599"/>
                </a:lnTo>
                <a:lnTo>
                  <a:pt x="5403" y="1601"/>
                </a:lnTo>
                <a:lnTo>
                  <a:pt x="5406" y="1603"/>
                </a:lnTo>
                <a:lnTo>
                  <a:pt x="5419" y="1611"/>
                </a:lnTo>
                <a:lnTo>
                  <a:pt x="5422" y="1615"/>
                </a:lnTo>
                <a:lnTo>
                  <a:pt x="5423" y="1621"/>
                </a:lnTo>
                <a:lnTo>
                  <a:pt x="5421" y="1627"/>
                </a:lnTo>
                <a:lnTo>
                  <a:pt x="5416" y="1631"/>
                </a:lnTo>
                <a:lnTo>
                  <a:pt x="5416" y="1637"/>
                </a:lnTo>
                <a:lnTo>
                  <a:pt x="5414" y="1641"/>
                </a:lnTo>
                <a:lnTo>
                  <a:pt x="5408" y="1648"/>
                </a:lnTo>
                <a:lnTo>
                  <a:pt x="5408" y="1650"/>
                </a:lnTo>
                <a:lnTo>
                  <a:pt x="5413" y="1652"/>
                </a:lnTo>
                <a:lnTo>
                  <a:pt x="5417" y="1655"/>
                </a:lnTo>
                <a:lnTo>
                  <a:pt x="5418" y="1659"/>
                </a:lnTo>
                <a:lnTo>
                  <a:pt x="5416" y="1663"/>
                </a:lnTo>
                <a:lnTo>
                  <a:pt x="5415" y="1662"/>
                </a:lnTo>
                <a:lnTo>
                  <a:pt x="5414" y="1661"/>
                </a:lnTo>
                <a:lnTo>
                  <a:pt x="5412" y="1661"/>
                </a:lnTo>
                <a:lnTo>
                  <a:pt x="5411" y="1659"/>
                </a:lnTo>
                <a:lnTo>
                  <a:pt x="5403" y="1661"/>
                </a:lnTo>
                <a:lnTo>
                  <a:pt x="5402" y="1663"/>
                </a:lnTo>
                <a:lnTo>
                  <a:pt x="5408" y="1670"/>
                </a:lnTo>
                <a:lnTo>
                  <a:pt x="5410" y="1673"/>
                </a:lnTo>
                <a:lnTo>
                  <a:pt x="5410" y="1677"/>
                </a:lnTo>
                <a:lnTo>
                  <a:pt x="5410" y="1682"/>
                </a:lnTo>
                <a:lnTo>
                  <a:pt x="5408" y="1687"/>
                </a:lnTo>
                <a:lnTo>
                  <a:pt x="5403" y="1697"/>
                </a:lnTo>
                <a:lnTo>
                  <a:pt x="5399" y="1702"/>
                </a:lnTo>
                <a:lnTo>
                  <a:pt x="5396" y="1704"/>
                </a:lnTo>
                <a:lnTo>
                  <a:pt x="5386" y="1695"/>
                </a:lnTo>
                <a:lnTo>
                  <a:pt x="5372" y="1687"/>
                </a:lnTo>
                <a:lnTo>
                  <a:pt x="5370" y="1689"/>
                </a:lnTo>
                <a:lnTo>
                  <a:pt x="5373" y="1692"/>
                </a:lnTo>
                <a:lnTo>
                  <a:pt x="5372" y="1697"/>
                </a:lnTo>
                <a:lnTo>
                  <a:pt x="5370" y="1707"/>
                </a:lnTo>
                <a:lnTo>
                  <a:pt x="5369" y="1717"/>
                </a:lnTo>
                <a:lnTo>
                  <a:pt x="5371" y="1721"/>
                </a:lnTo>
                <a:lnTo>
                  <a:pt x="5375" y="1726"/>
                </a:lnTo>
                <a:lnTo>
                  <a:pt x="5398" y="1746"/>
                </a:lnTo>
                <a:lnTo>
                  <a:pt x="5408" y="1757"/>
                </a:lnTo>
                <a:lnTo>
                  <a:pt x="5414" y="1769"/>
                </a:lnTo>
                <a:lnTo>
                  <a:pt x="5416" y="1769"/>
                </a:lnTo>
                <a:lnTo>
                  <a:pt x="5416" y="1761"/>
                </a:lnTo>
                <a:lnTo>
                  <a:pt x="5419" y="1761"/>
                </a:lnTo>
                <a:lnTo>
                  <a:pt x="5434" y="1791"/>
                </a:lnTo>
                <a:lnTo>
                  <a:pt x="5434" y="1797"/>
                </a:lnTo>
                <a:lnTo>
                  <a:pt x="5437" y="1798"/>
                </a:lnTo>
                <a:lnTo>
                  <a:pt x="5438" y="1799"/>
                </a:lnTo>
                <a:lnTo>
                  <a:pt x="5454" y="1817"/>
                </a:lnTo>
                <a:lnTo>
                  <a:pt x="5460" y="1826"/>
                </a:lnTo>
                <a:lnTo>
                  <a:pt x="5461" y="1838"/>
                </a:lnTo>
                <a:lnTo>
                  <a:pt x="5460" y="1841"/>
                </a:lnTo>
                <a:lnTo>
                  <a:pt x="5459" y="1844"/>
                </a:lnTo>
                <a:lnTo>
                  <a:pt x="5457" y="1847"/>
                </a:lnTo>
                <a:lnTo>
                  <a:pt x="5454" y="1850"/>
                </a:lnTo>
                <a:lnTo>
                  <a:pt x="5450" y="1852"/>
                </a:lnTo>
                <a:lnTo>
                  <a:pt x="5446" y="1854"/>
                </a:lnTo>
                <a:lnTo>
                  <a:pt x="5441" y="1856"/>
                </a:lnTo>
                <a:lnTo>
                  <a:pt x="5440" y="1859"/>
                </a:lnTo>
                <a:lnTo>
                  <a:pt x="5439" y="1860"/>
                </a:lnTo>
                <a:lnTo>
                  <a:pt x="5436" y="1860"/>
                </a:lnTo>
                <a:lnTo>
                  <a:pt x="5434" y="1860"/>
                </a:lnTo>
                <a:lnTo>
                  <a:pt x="5432" y="1860"/>
                </a:lnTo>
                <a:lnTo>
                  <a:pt x="5432" y="1861"/>
                </a:lnTo>
                <a:lnTo>
                  <a:pt x="5432" y="1864"/>
                </a:lnTo>
                <a:lnTo>
                  <a:pt x="5432" y="1865"/>
                </a:lnTo>
                <a:lnTo>
                  <a:pt x="5431" y="1868"/>
                </a:lnTo>
                <a:lnTo>
                  <a:pt x="5430" y="1870"/>
                </a:lnTo>
                <a:lnTo>
                  <a:pt x="5429" y="1871"/>
                </a:lnTo>
                <a:lnTo>
                  <a:pt x="5427" y="1873"/>
                </a:lnTo>
                <a:lnTo>
                  <a:pt x="5418" y="1875"/>
                </a:lnTo>
                <a:lnTo>
                  <a:pt x="5412" y="1873"/>
                </a:lnTo>
                <a:lnTo>
                  <a:pt x="5406" y="1871"/>
                </a:lnTo>
                <a:lnTo>
                  <a:pt x="5399" y="1869"/>
                </a:lnTo>
                <a:lnTo>
                  <a:pt x="5394" y="1870"/>
                </a:lnTo>
                <a:lnTo>
                  <a:pt x="5390" y="1872"/>
                </a:lnTo>
                <a:lnTo>
                  <a:pt x="5387" y="1874"/>
                </a:lnTo>
                <a:lnTo>
                  <a:pt x="5382" y="1877"/>
                </a:lnTo>
                <a:lnTo>
                  <a:pt x="5379" y="1877"/>
                </a:lnTo>
                <a:lnTo>
                  <a:pt x="5370" y="1878"/>
                </a:lnTo>
                <a:lnTo>
                  <a:pt x="5367" y="1878"/>
                </a:lnTo>
                <a:lnTo>
                  <a:pt x="5362" y="1883"/>
                </a:lnTo>
                <a:lnTo>
                  <a:pt x="5353" y="1896"/>
                </a:lnTo>
                <a:lnTo>
                  <a:pt x="5350" y="1899"/>
                </a:lnTo>
                <a:lnTo>
                  <a:pt x="5345" y="1899"/>
                </a:lnTo>
                <a:lnTo>
                  <a:pt x="5342" y="1901"/>
                </a:lnTo>
                <a:lnTo>
                  <a:pt x="5341" y="1903"/>
                </a:lnTo>
                <a:lnTo>
                  <a:pt x="5343" y="1906"/>
                </a:lnTo>
                <a:lnTo>
                  <a:pt x="5346" y="1906"/>
                </a:lnTo>
                <a:lnTo>
                  <a:pt x="5350" y="1905"/>
                </a:lnTo>
                <a:lnTo>
                  <a:pt x="5355" y="1905"/>
                </a:lnTo>
                <a:lnTo>
                  <a:pt x="5359" y="1908"/>
                </a:lnTo>
                <a:lnTo>
                  <a:pt x="5360" y="1905"/>
                </a:lnTo>
                <a:lnTo>
                  <a:pt x="5363" y="1903"/>
                </a:lnTo>
                <a:lnTo>
                  <a:pt x="5367" y="1903"/>
                </a:lnTo>
                <a:lnTo>
                  <a:pt x="5372" y="1903"/>
                </a:lnTo>
                <a:lnTo>
                  <a:pt x="5378" y="1904"/>
                </a:lnTo>
                <a:lnTo>
                  <a:pt x="5381" y="1906"/>
                </a:lnTo>
                <a:lnTo>
                  <a:pt x="5383" y="1909"/>
                </a:lnTo>
                <a:lnTo>
                  <a:pt x="5388" y="1912"/>
                </a:lnTo>
                <a:lnTo>
                  <a:pt x="5390" y="1912"/>
                </a:lnTo>
                <a:lnTo>
                  <a:pt x="5396" y="1913"/>
                </a:lnTo>
                <a:lnTo>
                  <a:pt x="5398" y="1914"/>
                </a:lnTo>
                <a:lnTo>
                  <a:pt x="5400" y="1916"/>
                </a:lnTo>
                <a:lnTo>
                  <a:pt x="5401" y="1917"/>
                </a:lnTo>
                <a:lnTo>
                  <a:pt x="5400" y="1918"/>
                </a:lnTo>
                <a:lnTo>
                  <a:pt x="5403" y="1926"/>
                </a:lnTo>
                <a:lnTo>
                  <a:pt x="5405" y="1929"/>
                </a:lnTo>
                <a:lnTo>
                  <a:pt x="5408" y="1930"/>
                </a:lnTo>
                <a:lnTo>
                  <a:pt x="5406" y="1932"/>
                </a:lnTo>
                <a:lnTo>
                  <a:pt x="5404" y="1932"/>
                </a:lnTo>
                <a:lnTo>
                  <a:pt x="5402" y="1932"/>
                </a:lnTo>
                <a:lnTo>
                  <a:pt x="5401" y="1930"/>
                </a:lnTo>
                <a:lnTo>
                  <a:pt x="5398" y="1930"/>
                </a:lnTo>
                <a:lnTo>
                  <a:pt x="5398" y="1935"/>
                </a:lnTo>
                <a:lnTo>
                  <a:pt x="5399" y="1938"/>
                </a:lnTo>
                <a:lnTo>
                  <a:pt x="5403" y="1939"/>
                </a:lnTo>
                <a:lnTo>
                  <a:pt x="5408" y="1938"/>
                </a:lnTo>
                <a:lnTo>
                  <a:pt x="5410" y="1949"/>
                </a:lnTo>
                <a:lnTo>
                  <a:pt x="5412" y="1954"/>
                </a:lnTo>
                <a:lnTo>
                  <a:pt x="5415" y="1956"/>
                </a:lnTo>
                <a:lnTo>
                  <a:pt x="5417" y="1959"/>
                </a:lnTo>
                <a:lnTo>
                  <a:pt x="5416" y="1965"/>
                </a:lnTo>
                <a:lnTo>
                  <a:pt x="5416" y="1971"/>
                </a:lnTo>
                <a:lnTo>
                  <a:pt x="5422" y="1973"/>
                </a:lnTo>
                <a:lnTo>
                  <a:pt x="5417" y="1981"/>
                </a:lnTo>
                <a:lnTo>
                  <a:pt x="5413" y="1990"/>
                </a:lnTo>
                <a:lnTo>
                  <a:pt x="5412" y="1999"/>
                </a:lnTo>
                <a:lnTo>
                  <a:pt x="5414" y="2040"/>
                </a:lnTo>
                <a:lnTo>
                  <a:pt x="5416" y="2044"/>
                </a:lnTo>
                <a:lnTo>
                  <a:pt x="5421" y="2079"/>
                </a:lnTo>
                <a:lnTo>
                  <a:pt x="5424" y="2090"/>
                </a:lnTo>
                <a:lnTo>
                  <a:pt x="5426" y="2089"/>
                </a:lnTo>
                <a:lnTo>
                  <a:pt x="5430" y="2089"/>
                </a:lnTo>
                <a:lnTo>
                  <a:pt x="5432" y="2088"/>
                </a:lnTo>
                <a:lnTo>
                  <a:pt x="5435" y="2097"/>
                </a:lnTo>
                <a:lnTo>
                  <a:pt x="5451" y="2111"/>
                </a:lnTo>
                <a:lnTo>
                  <a:pt x="5455" y="2120"/>
                </a:lnTo>
                <a:lnTo>
                  <a:pt x="5453" y="2120"/>
                </a:lnTo>
                <a:lnTo>
                  <a:pt x="5450" y="2115"/>
                </a:lnTo>
                <a:lnTo>
                  <a:pt x="5445" y="2111"/>
                </a:lnTo>
                <a:lnTo>
                  <a:pt x="5438" y="2107"/>
                </a:lnTo>
                <a:lnTo>
                  <a:pt x="5429" y="2106"/>
                </a:lnTo>
                <a:lnTo>
                  <a:pt x="5431" y="2110"/>
                </a:lnTo>
                <a:lnTo>
                  <a:pt x="5431" y="2115"/>
                </a:lnTo>
                <a:lnTo>
                  <a:pt x="5432" y="2118"/>
                </a:lnTo>
                <a:lnTo>
                  <a:pt x="5441" y="2121"/>
                </a:lnTo>
                <a:lnTo>
                  <a:pt x="5442" y="2126"/>
                </a:lnTo>
                <a:lnTo>
                  <a:pt x="5441" y="2130"/>
                </a:lnTo>
                <a:lnTo>
                  <a:pt x="5440" y="2133"/>
                </a:lnTo>
                <a:lnTo>
                  <a:pt x="5437" y="2131"/>
                </a:lnTo>
                <a:lnTo>
                  <a:pt x="5435" y="2130"/>
                </a:lnTo>
                <a:lnTo>
                  <a:pt x="5433" y="2128"/>
                </a:lnTo>
                <a:lnTo>
                  <a:pt x="5432" y="2125"/>
                </a:lnTo>
                <a:lnTo>
                  <a:pt x="5432" y="2162"/>
                </a:lnTo>
                <a:lnTo>
                  <a:pt x="5428" y="2175"/>
                </a:lnTo>
                <a:lnTo>
                  <a:pt x="5427" y="2183"/>
                </a:lnTo>
                <a:lnTo>
                  <a:pt x="5434" y="2181"/>
                </a:lnTo>
                <a:lnTo>
                  <a:pt x="5434" y="2183"/>
                </a:lnTo>
                <a:lnTo>
                  <a:pt x="5426" y="2185"/>
                </a:lnTo>
                <a:lnTo>
                  <a:pt x="5422" y="2190"/>
                </a:lnTo>
                <a:lnTo>
                  <a:pt x="5419" y="2201"/>
                </a:lnTo>
                <a:lnTo>
                  <a:pt x="5417" y="2205"/>
                </a:lnTo>
                <a:lnTo>
                  <a:pt x="5406" y="2216"/>
                </a:lnTo>
                <a:lnTo>
                  <a:pt x="5420" y="2233"/>
                </a:lnTo>
                <a:lnTo>
                  <a:pt x="5425" y="2237"/>
                </a:lnTo>
                <a:lnTo>
                  <a:pt x="5431" y="2238"/>
                </a:lnTo>
                <a:lnTo>
                  <a:pt x="5464" y="2238"/>
                </a:lnTo>
                <a:lnTo>
                  <a:pt x="5453" y="2248"/>
                </a:lnTo>
                <a:lnTo>
                  <a:pt x="5446" y="2252"/>
                </a:lnTo>
                <a:lnTo>
                  <a:pt x="5440" y="2255"/>
                </a:lnTo>
                <a:lnTo>
                  <a:pt x="5434" y="2256"/>
                </a:lnTo>
                <a:lnTo>
                  <a:pt x="5432" y="2256"/>
                </a:lnTo>
                <a:lnTo>
                  <a:pt x="5425" y="2250"/>
                </a:lnTo>
                <a:lnTo>
                  <a:pt x="5421" y="2249"/>
                </a:lnTo>
                <a:lnTo>
                  <a:pt x="5416" y="2250"/>
                </a:lnTo>
                <a:lnTo>
                  <a:pt x="5413" y="2252"/>
                </a:lnTo>
                <a:lnTo>
                  <a:pt x="5411" y="2254"/>
                </a:lnTo>
                <a:lnTo>
                  <a:pt x="5410" y="2258"/>
                </a:lnTo>
                <a:lnTo>
                  <a:pt x="5406" y="2258"/>
                </a:lnTo>
                <a:lnTo>
                  <a:pt x="5401" y="2258"/>
                </a:lnTo>
                <a:lnTo>
                  <a:pt x="5396" y="2259"/>
                </a:lnTo>
                <a:lnTo>
                  <a:pt x="5391" y="2261"/>
                </a:lnTo>
                <a:lnTo>
                  <a:pt x="5389" y="2264"/>
                </a:lnTo>
                <a:lnTo>
                  <a:pt x="5388" y="2268"/>
                </a:lnTo>
                <a:lnTo>
                  <a:pt x="5388" y="2276"/>
                </a:lnTo>
                <a:lnTo>
                  <a:pt x="5389" y="2284"/>
                </a:lnTo>
                <a:lnTo>
                  <a:pt x="5392" y="2292"/>
                </a:lnTo>
                <a:lnTo>
                  <a:pt x="5394" y="2294"/>
                </a:lnTo>
                <a:lnTo>
                  <a:pt x="5398" y="2298"/>
                </a:lnTo>
                <a:lnTo>
                  <a:pt x="5390" y="2298"/>
                </a:lnTo>
                <a:lnTo>
                  <a:pt x="5388" y="2302"/>
                </a:lnTo>
                <a:lnTo>
                  <a:pt x="5390" y="2307"/>
                </a:lnTo>
                <a:lnTo>
                  <a:pt x="5392" y="2309"/>
                </a:lnTo>
                <a:lnTo>
                  <a:pt x="5411" y="2320"/>
                </a:lnTo>
                <a:lnTo>
                  <a:pt x="5409" y="2324"/>
                </a:lnTo>
                <a:lnTo>
                  <a:pt x="5411" y="2327"/>
                </a:lnTo>
                <a:lnTo>
                  <a:pt x="5416" y="2329"/>
                </a:lnTo>
                <a:lnTo>
                  <a:pt x="5422" y="2329"/>
                </a:lnTo>
                <a:lnTo>
                  <a:pt x="5423" y="2327"/>
                </a:lnTo>
                <a:lnTo>
                  <a:pt x="5424" y="2320"/>
                </a:lnTo>
                <a:lnTo>
                  <a:pt x="5425" y="2318"/>
                </a:lnTo>
                <a:lnTo>
                  <a:pt x="5429" y="2315"/>
                </a:lnTo>
                <a:lnTo>
                  <a:pt x="5432" y="2308"/>
                </a:lnTo>
                <a:lnTo>
                  <a:pt x="5433" y="2301"/>
                </a:lnTo>
                <a:lnTo>
                  <a:pt x="5432" y="2296"/>
                </a:lnTo>
                <a:lnTo>
                  <a:pt x="5435" y="2296"/>
                </a:lnTo>
                <a:lnTo>
                  <a:pt x="5437" y="2296"/>
                </a:lnTo>
                <a:lnTo>
                  <a:pt x="5438" y="2297"/>
                </a:lnTo>
                <a:lnTo>
                  <a:pt x="5440" y="2298"/>
                </a:lnTo>
                <a:lnTo>
                  <a:pt x="5441" y="2296"/>
                </a:lnTo>
                <a:lnTo>
                  <a:pt x="5442" y="2295"/>
                </a:lnTo>
                <a:lnTo>
                  <a:pt x="5441" y="2295"/>
                </a:lnTo>
                <a:lnTo>
                  <a:pt x="5440" y="2294"/>
                </a:lnTo>
                <a:lnTo>
                  <a:pt x="5440" y="2292"/>
                </a:lnTo>
                <a:lnTo>
                  <a:pt x="5443" y="2291"/>
                </a:lnTo>
                <a:lnTo>
                  <a:pt x="5446" y="2290"/>
                </a:lnTo>
                <a:lnTo>
                  <a:pt x="5450" y="2291"/>
                </a:lnTo>
                <a:lnTo>
                  <a:pt x="5453" y="2292"/>
                </a:lnTo>
                <a:lnTo>
                  <a:pt x="5455" y="2289"/>
                </a:lnTo>
                <a:lnTo>
                  <a:pt x="5455" y="2286"/>
                </a:lnTo>
                <a:lnTo>
                  <a:pt x="5454" y="2283"/>
                </a:lnTo>
                <a:lnTo>
                  <a:pt x="5453" y="2281"/>
                </a:lnTo>
                <a:lnTo>
                  <a:pt x="5459" y="2283"/>
                </a:lnTo>
                <a:lnTo>
                  <a:pt x="5463" y="2287"/>
                </a:lnTo>
                <a:lnTo>
                  <a:pt x="5468" y="2289"/>
                </a:lnTo>
                <a:lnTo>
                  <a:pt x="5474" y="2288"/>
                </a:lnTo>
                <a:lnTo>
                  <a:pt x="5475" y="2290"/>
                </a:lnTo>
                <a:lnTo>
                  <a:pt x="5475" y="2292"/>
                </a:lnTo>
                <a:lnTo>
                  <a:pt x="5477" y="2292"/>
                </a:lnTo>
                <a:lnTo>
                  <a:pt x="5481" y="2292"/>
                </a:lnTo>
                <a:lnTo>
                  <a:pt x="5475" y="2301"/>
                </a:lnTo>
                <a:lnTo>
                  <a:pt x="5465" y="2310"/>
                </a:lnTo>
                <a:lnTo>
                  <a:pt x="5462" y="2313"/>
                </a:lnTo>
                <a:lnTo>
                  <a:pt x="5461" y="2316"/>
                </a:lnTo>
                <a:lnTo>
                  <a:pt x="5474" y="2314"/>
                </a:lnTo>
                <a:lnTo>
                  <a:pt x="5474" y="2316"/>
                </a:lnTo>
                <a:lnTo>
                  <a:pt x="5468" y="2318"/>
                </a:lnTo>
                <a:lnTo>
                  <a:pt x="5450" y="2320"/>
                </a:lnTo>
                <a:lnTo>
                  <a:pt x="5454" y="2317"/>
                </a:lnTo>
                <a:lnTo>
                  <a:pt x="5454" y="2315"/>
                </a:lnTo>
                <a:lnTo>
                  <a:pt x="5451" y="2314"/>
                </a:lnTo>
                <a:lnTo>
                  <a:pt x="5445" y="2314"/>
                </a:lnTo>
                <a:lnTo>
                  <a:pt x="5441" y="2316"/>
                </a:lnTo>
                <a:lnTo>
                  <a:pt x="5439" y="2318"/>
                </a:lnTo>
                <a:lnTo>
                  <a:pt x="5437" y="2325"/>
                </a:lnTo>
                <a:lnTo>
                  <a:pt x="5436" y="2328"/>
                </a:lnTo>
                <a:lnTo>
                  <a:pt x="5435" y="2330"/>
                </a:lnTo>
                <a:lnTo>
                  <a:pt x="5434" y="2332"/>
                </a:lnTo>
                <a:lnTo>
                  <a:pt x="5435" y="2335"/>
                </a:lnTo>
                <a:lnTo>
                  <a:pt x="5436" y="2335"/>
                </a:lnTo>
                <a:lnTo>
                  <a:pt x="5437" y="2335"/>
                </a:lnTo>
                <a:lnTo>
                  <a:pt x="5442" y="2338"/>
                </a:lnTo>
                <a:lnTo>
                  <a:pt x="5449" y="2340"/>
                </a:lnTo>
                <a:lnTo>
                  <a:pt x="5450" y="2341"/>
                </a:lnTo>
                <a:lnTo>
                  <a:pt x="5449" y="2343"/>
                </a:lnTo>
                <a:lnTo>
                  <a:pt x="5443" y="2345"/>
                </a:lnTo>
                <a:lnTo>
                  <a:pt x="5442" y="2348"/>
                </a:lnTo>
                <a:lnTo>
                  <a:pt x="5457" y="2353"/>
                </a:lnTo>
                <a:lnTo>
                  <a:pt x="5484" y="2350"/>
                </a:lnTo>
                <a:lnTo>
                  <a:pt x="5507" y="2341"/>
                </a:lnTo>
                <a:lnTo>
                  <a:pt x="5505" y="2329"/>
                </a:lnTo>
                <a:lnTo>
                  <a:pt x="5509" y="2331"/>
                </a:lnTo>
                <a:lnTo>
                  <a:pt x="5514" y="2331"/>
                </a:lnTo>
                <a:lnTo>
                  <a:pt x="5523" y="2331"/>
                </a:lnTo>
                <a:lnTo>
                  <a:pt x="5521" y="2332"/>
                </a:lnTo>
                <a:lnTo>
                  <a:pt x="5518" y="2333"/>
                </a:lnTo>
                <a:lnTo>
                  <a:pt x="5518" y="2335"/>
                </a:lnTo>
                <a:lnTo>
                  <a:pt x="5541" y="2331"/>
                </a:lnTo>
                <a:lnTo>
                  <a:pt x="5541" y="2333"/>
                </a:lnTo>
                <a:lnTo>
                  <a:pt x="5536" y="2336"/>
                </a:lnTo>
                <a:lnTo>
                  <a:pt x="5532" y="2341"/>
                </a:lnTo>
                <a:lnTo>
                  <a:pt x="5527" y="2346"/>
                </a:lnTo>
                <a:lnTo>
                  <a:pt x="5510" y="2350"/>
                </a:lnTo>
                <a:lnTo>
                  <a:pt x="5511" y="2355"/>
                </a:lnTo>
                <a:lnTo>
                  <a:pt x="5513" y="2360"/>
                </a:lnTo>
                <a:lnTo>
                  <a:pt x="5508" y="2364"/>
                </a:lnTo>
                <a:lnTo>
                  <a:pt x="5508" y="2362"/>
                </a:lnTo>
                <a:lnTo>
                  <a:pt x="5507" y="2360"/>
                </a:lnTo>
                <a:lnTo>
                  <a:pt x="5505" y="2358"/>
                </a:lnTo>
                <a:lnTo>
                  <a:pt x="5502" y="2357"/>
                </a:lnTo>
                <a:lnTo>
                  <a:pt x="5496" y="2360"/>
                </a:lnTo>
                <a:lnTo>
                  <a:pt x="5496" y="2364"/>
                </a:lnTo>
                <a:lnTo>
                  <a:pt x="5499" y="2367"/>
                </a:lnTo>
                <a:lnTo>
                  <a:pt x="5505" y="2370"/>
                </a:lnTo>
                <a:lnTo>
                  <a:pt x="5503" y="2373"/>
                </a:lnTo>
                <a:lnTo>
                  <a:pt x="5498" y="2375"/>
                </a:lnTo>
                <a:lnTo>
                  <a:pt x="5493" y="2376"/>
                </a:lnTo>
                <a:lnTo>
                  <a:pt x="5487" y="2375"/>
                </a:lnTo>
                <a:lnTo>
                  <a:pt x="5489" y="2378"/>
                </a:lnTo>
                <a:lnTo>
                  <a:pt x="5491" y="2379"/>
                </a:lnTo>
                <a:lnTo>
                  <a:pt x="5494" y="2379"/>
                </a:lnTo>
                <a:lnTo>
                  <a:pt x="5498" y="2379"/>
                </a:lnTo>
                <a:lnTo>
                  <a:pt x="5502" y="2380"/>
                </a:lnTo>
                <a:lnTo>
                  <a:pt x="5505" y="2381"/>
                </a:lnTo>
                <a:lnTo>
                  <a:pt x="5506" y="2382"/>
                </a:lnTo>
                <a:lnTo>
                  <a:pt x="5504" y="2383"/>
                </a:lnTo>
                <a:lnTo>
                  <a:pt x="5495" y="2382"/>
                </a:lnTo>
                <a:lnTo>
                  <a:pt x="5490" y="2381"/>
                </a:lnTo>
                <a:lnTo>
                  <a:pt x="5479" y="2375"/>
                </a:lnTo>
                <a:lnTo>
                  <a:pt x="5477" y="2379"/>
                </a:lnTo>
                <a:lnTo>
                  <a:pt x="5476" y="2384"/>
                </a:lnTo>
                <a:lnTo>
                  <a:pt x="5478" y="2388"/>
                </a:lnTo>
                <a:lnTo>
                  <a:pt x="5483" y="2390"/>
                </a:lnTo>
                <a:lnTo>
                  <a:pt x="5499" y="2387"/>
                </a:lnTo>
                <a:lnTo>
                  <a:pt x="5505" y="2386"/>
                </a:lnTo>
                <a:lnTo>
                  <a:pt x="5502" y="2390"/>
                </a:lnTo>
                <a:lnTo>
                  <a:pt x="5495" y="2392"/>
                </a:lnTo>
                <a:lnTo>
                  <a:pt x="5490" y="2392"/>
                </a:lnTo>
                <a:lnTo>
                  <a:pt x="5487" y="2393"/>
                </a:lnTo>
                <a:lnTo>
                  <a:pt x="5488" y="2397"/>
                </a:lnTo>
                <a:lnTo>
                  <a:pt x="5492" y="2398"/>
                </a:lnTo>
                <a:lnTo>
                  <a:pt x="5497" y="2396"/>
                </a:lnTo>
                <a:lnTo>
                  <a:pt x="5502" y="2396"/>
                </a:lnTo>
                <a:lnTo>
                  <a:pt x="5508" y="2397"/>
                </a:lnTo>
                <a:lnTo>
                  <a:pt x="5506" y="2398"/>
                </a:lnTo>
                <a:lnTo>
                  <a:pt x="5500" y="2399"/>
                </a:lnTo>
                <a:lnTo>
                  <a:pt x="5496" y="2400"/>
                </a:lnTo>
                <a:lnTo>
                  <a:pt x="5492" y="2403"/>
                </a:lnTo>
                <a:lnTo>
                  <a:pt x="5489" y="2404"/>
                </a:lnTo>
                <a:lnTo>
                  <a:pt x="5486" y="2403"/>
                </a:lnTo>
                <a:lnTo>
                  <a:pt x="5481" y="2401"/>
                </a:lnTo>
                <a:lnTo>
                  <a:pt x="5478" y="2409"/>
                </a:lnTo>
                <a:lnTo>
                  <a:pt x="5475" y="2412"/>
                </a:lnTo>
                <a:lnTo>
                  <a:pt x="5469" y="2418"/>
                </a:lnTo>
                <a:lnTo>
                  <a:pt x="5467" y="2421"/>
                </a:lnTo>
                <a:lnTo>
                  <a:pt x="5468" y="2422"/>
                </a:lnTo>
                <a:lnTo>
                  <a:pt x="5474" y="2423"/>
                </a:lnTo>
                <a:lnTo>
                  <a:pt x="5463" y="2426"/>
                </a:lnTo>
                <a:lnTo>
                  <a:pt x="5459" y="2426"/>
                </a:lnTo>
                <a:lnTo>
                  <a:pt x="5461" y="2423"/>
                </a:lnTo>
                <a:lnTo>
                  <a:pt x="5461" y="2422"/>
                </a:lnTo>
                <a:lnTo>
                  <a:pt x="5453" y="2422"/>
                </a:lnTo>
                <a:lnTo>
                  <a:pt x="5445" y="2423"/>
                </a:lnTo>
                <a:lnTo>
                  <a:pt x="5446" y="2426"/>
                </a:lnTo>
                <a:lnTo>
                  <a:pt x="5448" y="2427"/>
                </a:lnTo>
                <a:lnTo>
                  <a:pt x="5445" y="2428"/>
                </a:lnTo>
                <a:lnTo>
                  <a:pt x="5443" y="2428"/>
                </a:lnTo>
                <a:lnTo>
                  <a:pt x="5442" y="2429"/>
                </a:lnTo>
                <a:lnTo>
                  <a:pt x="5440" y="2429"/>
                </a:lnTo>
                <a:lnTo>
                  <a:pt x="5442" y="2430"/>
                </a:lnTo>
                <a:lnTo>
                  <a:pt x="5446" y="2432"/>
                </a:lnTo>
                <a:lnTo>
                  <a:pt x="5448" y="2433"/>
                </a:lnTo>
                <a:lnTo>
                  <a:pt x="5441" y="2432"/>
                </a:lnTo>
                <a:lnTo>
                  <a:pt x="5435" y="2432"/>
                </a:lnTo>
                <a:lnTo>
                  <a:pt x="5431" y="2432"/>
                </a:lnTo>
                <a:lnTo>
                  <a:pt x="5429" y="2436"/>
                </a:lnTo>
                <a:lnTo>
                  <a:pt x="5436" y="2435"/>
                </a:lnTo>
                <a:lnTo>
                  <a:pt x="5443" y="2435"/>
                </a:lnTo>
                <a:lnTo>
                  <a:pt x="5449" y="2436"/>
                </a:lnTo>
                <a:lnTo>
                  <a:pt x="5448" y="2440"/>
                </a:lnTo>
                <a:lnTo>
                  <a:pt x="5445" y="2439"/>
                </a:lnTo>
                <a:lnTo>
                  <a:pt x="5443" y="2439"/>
                </a:lnTo>
                <a:lnTo>
                  <a:pt x="5441" y="2439"/>
                </a:lnTo>
                <a:lnTo>
                  <a:pt x="5440" y="2442"/>
                </a:lnTo>
                <a:lnTo>
                  <a:pt x="5443" y="2442"/>
                </a:lnTo>
                <a:lnTo>
                  <a:pt x="5450" y="2444"/>
                </a:lnTo>
                <a:lnTo>
                  <a:pt x="5448" y="2444"/>
                </a:lnTo>
                <a:lnTo>
                  <a:pt x="5447" y="2445"/>
                </a:lnTo>
                <a:lnTo>
                  <a:pt x="5445" y="2446"/>
                </a:lnTo>
                <a:lnTo>
                  <a:pt x="5448" y="2447"/>
                </a:lnTo>
                <a:lnTo>
                  <a:pt x="5451" y="2448"/>
                </a:lnTo>
                <a:lnTo>
                  <a:pt x="5452" y="2450"/>
                </a:lnTo>
                <a:lnTo>
                  <a:pt x="5453" y="2453"/>
                </a:lnTo>
                <a:lnTo>
                  <a:pt x="5451" y="2452"/>
                </a:lnTo>
                <a:lnTo>
                  <a:pt x="5448" y="2450"/>
                </a:lnTo>
                <a:lnTo>
                  <a:pt x="5446" y="2449"/>
                </a:lnTo>
                <a:lnTo>
                  <a:pt x="5439" y="2449"/>
                </a:lnTo>
                <a:lnTo>
                  <a:pt x="5436" y="2451"/>
                </a:lnTo>
                <a:lnTo>
                  <a:pt x="5433" y="2450"/>
                </a:lnTo>
                <a:lnTo>
                  <a:pt x="5432" y="2449"/>
                </a:lnTo>
                <a:lnTo>
                  <a:pt x="5432" y="2446"/>
                </a:lnTo>
                <a:lnTo>
                  <a:pt x="5432" y="2445"/>
                </a:lnTo>
                <a:lnTo>
                  <a:pt x="5433" y="2443"/>
                </a:lnTo>
                <a:lnTo>
                  <a:pt x="5434" y="2442"/>
                </a:lnTo>
                <a:lnTo>
                  <a:pt x="5431" y="2442"/>
                </a:lnTo>
                <a:lnTo>
                  <a:pt x="5427" y="2442"/>
                </a:lnTo>
                <a:lnTo>
                  <a:pt x="5429" y="2448"/>
                </a:lnTo>
                <a:lnTo>
                  <a:pt x="5427" y="2452"/>
                </a:lnTo>
                <a:lnTo>
                  <a:pt x="5424" y="2457"/>
                </a:lnTo>
                <a:lnTo>
                  <a:pt x="5422" y="2462"/>
                </a:lnTo>
                <a:lnTo>
                  <a:pt x="5422" y="2464"/>
                </a:lnTo>
                <a:lnTo>
                  <a:pt x="5426" y="2467"/>
                </a:lnTo>
                <a:lnTo>
                  <a:pt x="5427" y="2469"/>
                </a:lnTo>
                <a:lnTo>
                  <a:pt x="5426" y="2470"/>
                </a:lnTo>
                <a:lnTo>
                  <a:pt x="5423" y="2469"/>
                </a:lnTo>
                <a:lnTo>
                  <a:pt x="5421" y="2466"/>
                </a:lnTo>
                <a:lnTo>
                  <a:pt x="5419" y="2464"/>
                </a:lnTo>
                <a:lnTo>
                  <a:pt x="5416" y="2467"/>
                </a:lnTo>
                <a:lnTo>
                  <a:pt x="5414" y="2472"/>
                </a:lnTo>
                <a:lnTo>
                  <a:pt x="5414" y="2476"/>
                </a:lnTo>
                <a:lnTo>
                  <a:pt x="5418" y="2480"/>
                </a:lnTo>
                <a:lnTo>
                  <a:pt x="5430" y="2491"/>
                </a:lnTo>
                <a:lnTo>
                  <a:pt x="5432" y="2494"/>
                </a:lnTo>
                <a:lnTo>
                  <a:pt x="5423" y="2491"/>
                </a:lnTo>
                <a:lnTo>
                  <a:pt x="5417" y="2487"/>
                </a:lnTo>
                <a:lnTo>
                  <a:pt x="5408" y="2476"/>
                </a:lnTo>
                <a:lnTo>
                  <a:pt x="5401" y="2480"/>
                </a:lnTo>
                <a:lnTo>
                  <a:pt x="5399" y="2481"/>
                </a:lnTo>
                <a:lnTo>
                  <a:pt x="5394" y="2482"/>
                </a:lnTo>
                <a:lnTo>
                  <a:pt x="5388" y="2483"/>
                </a:lnTo>
                <a:lnTo>
                  <a:pt x="5384" y="2482"/>
                </a:lnTo>
                <a:lnTo>
                  <a:pt x="5379" y="2484"/>
                </a:lnTo>
                <a:lnTo>
                  <a:pt x="5375" y="2487"/>
                </a:lnTo>
                <a:lnTo>
                  <a:pt x="5372" y="2490"/>
                </a:lnTo>
                <a:lnTo>
                  <a:pt x="5377" y="2492"/>
                </a:lnTo>
                <a:lnTo>
                  <a:pt x="5390" y="2493"/>
                </a:lnTo>
                <a:lnTo>
                  <a:pt x="5396" y="2496"/>
                </a:lnTo>
                <a:lnTo>
                  <a:pt x="5398" y="2499"/>
                </a:lnTo>
                <a:lnTo>
                  <a:pt x="5397" y="2504"/>
                </a:lnTo>
                <a:lnTo>
                  <a:pt x="5394" y="2508"/>
                </a:lnTo>
                <a:lnTo>
                  <a:pt x="5391" y="2511"/>
                </a:lnTo>
                <a:lnTo>
                  <a:pt x="5388" y="2511"/>
                </a:lnTo>
                <a:lnTo>
                  <a:pt x="5379" y="2512"/>
                </a:lnTo>
                <a:lnTo>
                  <a:pt x="5378" y="2513"/>
                </a:lnTo>
                <a:lnTo>
                  <a:pt x="5372" y="2520"/>
                </a:lnTo>
                <a:lnTo>
                  <a:pt x="5369" y="2520"/>
                </a:lnTo>
                <a:lnTo>
                  <a:pt x="5365" y="2520"/>
                </a:lnTo>
                <a:lnTo>
                  <a:pt x="5363" y="2520"/>
                </a:lnTo>
                <a:lnTo>
                  <a:pt x="5361" y="2523"/>
                </a:lnTo>
                <a:lnTo>
                  <a:pt x="5361" y="2525"/>
                </a:lnTo>
                <a:lnTo>
                  <a:pt x="5360" y="2528"/>
                </a:lnTo>
                <a:lnTo>
                  <a:pt x="5358" y="2530"/>
                </a:lnTo>
                <a:lnTo>
                  <a:pt x="5350" y="2532"/>
                </a:lnTo>
                <a:lnTo>
                  <a:pt x="5351" y="2536"/>
                </a:lnTo>
                <a:lnTo>
                  <a:pt x="5354" y="2541"/>
                </a:lnTo>
                <a:lnTo>
                  <a:pt x="5357" y="2545"/>
                </a:lnTo>
                <a:lnTo>
                  <a:pt x="5342" y="2564"/>
                </a:lnTo>
                <a:lnTo>
                  <a:pt x="5314" y="2567"/>
                </a:lnTo>
                <a:lnTo>
                  <a:pt x="5301" y="2568"/>
                </a:lnTo>
                <a:lnTo>
                  <a:pt x="5289" y="2564"/>
                </a:lnTo>
                <a:lnTo>
                  <a:pt x="5289" y="2567"/>
                </a:lnTo>
                <a:lnTo>
                  <a:pt x="5288" y="2571"/>
                </a:lnTo>
                <a:lnTo>
                  <a:pt x="5287" y="2574"/>
                </a:lnTo>
                <a:lnTo>
                  <a:pt x="5286" y="2577"/>
                </a:lnTo>
                <a:lnTo>
                  <a:pt x="5279" y="2585"/>
                </a:lnTo>
                <a:lnTo>
                  <a:pt x="5278" y="2588"/>
                </a:lnTo>
                <a:lnTo>
                  <a:pt x="5282" y="2587"/>
                </a:lnTo>
                <a:lnTo>
                  <a:pt x="5291" y="2581"/>
                </a:lnTo>
                <a:lnTo>
                  <a:pt x="5293" y="2584"/>
                </a:lnTo>
                <a:lnTo>
                  <a:pt x="5296" y="2585"/>
                </a:lnTo>
                <a:lnTo>
                  <a:pt x="5300" y="2584"/>
                </a:lnTo>
                <a:lnTo>
                  <a:pt x="5304" y="2583"/>
                </a:lnTo>
                <a:lnTo>
                  <a:pt x="5303" y="2581"/>
                </a:lnTo>
                <a:lnTo>
                  <a:pt x="5303" y="2581"/>
                </a:lnTo>
                <a:lnTo>
                  <a:pt x="5304" y="2581"/>
                </a:lnTo>
                <a:lnTo>
                  <a:pt x="5304" y="2579"/>
                </a:lnTo>
                <a:lnTo>
                  <a:pt x="5306" y="2581"/>
                </a:lnTo>
                <a:lnTo>
                  <a:pt x="5309" y="2582"/>
                </a:lnTo>
                <a:lnTo>
                  <a:pt x="5312" y="2582"/>
                </a:lnTo>
                <a:lnTo>
                  <a:pt x="5315" y="2583"/>
                </a:lnTo>
                <a:lnTo>
                  <a:pt x="5316" y="2585"/>
                </a:lnTo>
                <a:lnTo>
                  <a:pt x="5315" y="2586"/>
                </a:lnTo>
                <a:lnTo>
                  <a:pt x="5313" y="2586"/>
                </a:lnTo>
                <a:lnTo>
                  <a:pt x="5312" y="2590"/>
                </a:lnTo>
                <a:lnTo>
                  <a:pt x="5309" y="2591"/>
                </a:lnTo>
                <a:lnTo>
                  <a:pt x="5309" y="2592"/>
                </a:lnTo>
                <a:lnTo>
                  <a:pt x="5311" y="2593"/>
                </a:lnTo>
                <a:lnTo>
                  <a:pt x="5316" y="2594"/>
                </a:lnTo>
                <a:lnTo>
                  <a:pt x="5317" y="2596"/>
                </a:lnTo>
                <a:lnTo>
                  <a:pt x="5318" y="2599"/>
                </a:lnTo>
                <a:lnTo>
                  <a:pt x="5317" y="2600"/>
                </a:lnTo>
                <a:lnTo>
                  <a:pt x="5316" y="2601"/>
                </a:lnTo>
                <a:lnTo>
                  <a:pt x="5312" y="2603"/>
                </a:lnTo>
                <a:lnTo>
                  <a:pt x="5310" y="2606"/>
                </a:lnTo>
                <a:lnTo>
                  <a:pt x="5310" y="2607"/>
                </a:lnTo>
                <a:lnTo>
                  <a:pt x="5309" y="2608"/>
                </a:lnTo>
                <a:lnTo>
                  <a:pt x="5304" y="2607"/>
                </a:lnTo>
                <a:lnTo>
                  <a:pt x="5300" y="2605"/>
                </a:lnTo>
                <a:lnTo>
                  <a:pt x="5297" y="2602"/>
                </a:lnTo>
                <a:lnTo>
                  <a:pt x="5294" y="2600"/>
                </a:lnTo>
                <a:lnTo>
                  <a:pt x="5289" y="2599"/>
                </a:lnTo>
                <a:lnTo>
                  <a:pt x="5283" y="2602"/>
                </a:lnTo>
                <a:lnTo>
                  <a:pt x="5281" y="2608"/>
                </a:lnTo>
                <a:lnTo>
                  <a:pt x="5282" y="2614"/>
                </a:lnTo>
                <a:lnTo>
                  <a:pt x="5284" y="2618"/>
                </a:lnTo>
                <a:lnTo>
                  <a:pt x="5292" y="2615"/>
                </a:lnTo>
                <a:lnTo>
                  <a:pt x="5303" y="2613"/>
                </a:lnTo>
                <a:lnTo>
                  <a:pt x="5312" y="2615"/>
                </a:lnTo>
                <a:lnTo>
                  <a:pt x="5309" y="2622"/>
                </a:lnTo>
                <a:lnTo>
                  <a:pt x="5308" y="2620"/>
                </a:lnTo>
                <a:lnTo>
                  <a:pt x="5306" y="2618"/>
                </a:lnTo>
                <a:lnTo>
                  <a:pt x="5303" y="2617"/>
                </a:lnTo>
                <a:lnTo>
                  <a:pt x="5299" y="2616"/>
                </a:lnTo>
                <a:lnTo>
                  <a:pt x="5295" y="2620"/>
                </a:lnTo>
                <a:lnTo>
                  <a:pt x="5290" y="2621"/>
                </a:lnTo>
                <a:lnTo>
                  <a:pt x="5284" y="2621"/>
                </a:lnTo>
                <a:lnTo>
                  <a:pt x="5278" y="2623"/>
                </a:lnTo>
                <a:lnTo>
                  <a:pt x="5274" y="2628"/>
                </a:lnTo>
                <a:lnTo>
                  <a:pt x="5288" y="2631"/>
                </a:lnTo>
                <a:lnTo>
                  <a:pt x="5291" y="2636"/>
                </a:lnTo>
                <a:lnTo>
                  <a:pt x="5289" y="2636"/>
                </a:lnTo>
                <a:lnTo>
                  <a:pt x="5288" y="2635"/>
                </a:lnTo>
                <a:lnTo>
                  <a:pt x="5285" y="2633"/>
                </a:lnTo>
                <a:lnTo>
                  <a:pt x="5284" y="2631"/>
                </a:lnTo>
                <a:lnTo>
                  <a:pt x="5278" y="2632"/>
                </a:lnTo>
                <a:lnTo>
                  <a:pt x="5271" y="2632"/>
                </a:lnTo>
                <a:lnTo>
                  <a:pt x="5265" y="2631"/>
                </a:lnTo>
                <a:lnTo>
                  <a:pt x="5263" y="2630"/>
                </a:lnTo>
                <a:lnTo>
                  <a:pt x="5260" y="2632"/>
                </a:lnTo>
                <a:lnTo>
                  <a:pt x="5256" y="2634"/>
                </a:lnTo>
                <a:lnTo>
                  <a:pt x="5255" y="2636"/>
                </a:lnTo>
                <a:lnTo>
                  <a:pt x="5260" y="2638"/>
                </a:lnTo>
                <a:lnTo>
                  <a:pt x="5264" y="2638"/>
                </a:lnTo>
                <a:lnTo>
                  <a:pt x="5270" y="2636"/>
                </a:lnTo>
                <a:lnTo>
                  <a:pt x="5273" y="2636"/>
                </a:lnTo>
                <a:lnTo>
                  <a:pt x="5274" y="2638"/>
                </a:lnTo>
                <a:lnTo>
                  <a:pt x="5272" y="2639"/>
                </a:lnTo>
                <a:lnTo>
                  <a:pt x="5269" y="2640"/>
                </a:lnTo>
                <a:lnTo>
                  <a:pt x="5266" y="2640"/>
                </a:lnTo>
                <a:lnTo>
                  <a:pt x="5261" y="2641"/>
                </a:lnTo>
                <a:lnTo>
                  <a:pt x="5256" y="2644"/>
                </a:lnTo>
                <a:lnTo>
                  <a:pt x="5251" y="2646"/>
                </a:lnTo>
                <a:lnTo>
                  <a:pt x="5244" y="2644"/>
                </a:lnTo>
                <a:lnTo>
                  <a:pt x="5244" y="2647"/>
                </a:lnTo>
                <a:lnTo>
                  <a:pt x="5245" y="2648"/>
                </a:lnTo>
                <a:lnTo>
                  <a:pt x="5246" y="2649"/>
                </a:lnTo>
                <a:lnTo>
                  <a:pt x="5250" y="2649"/>
                </a:lnTo>
                <a:lnTo>
                  <a:pt x="5248" y="2652"/>
                </a:lnTo>
                <a:lnTo>
                  <a:pt x="5247" y="2654"/>
                </a:lnTo>
                <a:lnTo>
                  <a:pt x="5248" y="2656"/>
                </a:lnTo>
                <a:lnTo>
                  <a:pt x="5252" y="2657"/>
                </a:lnTo>
                <a:lnTo>
                  <a:pt x="5250" y="2659"/>
                </a:lnTo>
                <a:lnTo>
                  <a:pt x="5250" y="2662"/>
                </a:lnTo>
                <a:lnTo>
                  <a:pt x="5252" y="2663"/>
                </a:lnTo>
                <a:lnTo>
                  <a:pt x="5257" y="2664"/>
                </a:lnTo>
                <a:lnTo>
                  <a:pt x="5257" y="2666"/>
                </a:lnTo>
                <a:lnTo>
                  <a:pt x="5250" y="2666"/>
                </a:lnTo>
                <a:lnTo>
                  <a:pt x="5250" y="2668"/>
                </a:lnTo>
                <a:lnTo>
                  <a:pt x="5255" y="2669"/>
                </a:lnTo>
                <a:lnTo>
                  <a:pt x="5261" y="2673"/>
                </a:lnTo>
                <a:lnTo>
                  <a:pt x="5265" y="2677"/>
                </a:lnTo>
                <a:lnTo>
                  <a:pt x="5268" y="2681"/>
                </a:lnTo>
                <a:lnTo>
                  <a:pt x="5268" y="2686"/>
                </a:lnTo>
                <a:lnTo>
                  <a:pt x="5264" y="2690"/>
                </a:lnTo>
                <a:lnTo>
                  <a:pt x="5258" y="2694"/>
                </a:lnTo>
                <a:lnTo>
                  <a:pt x="5248" y="2696"/>
                </a:lnTo>
                <a:lnTo>
                  <a:pt x="5244" y="2696"/>
                </a:lnTo>
                <a:lnTo>
                  <a:pt x="5234" y="2697"/>
                </a:lnTo>
                <a:lnTo>
                  <a:pt x="5229" y="2697"/>
                </a:lnTo>
                <a:lnTo>
                  <a:pt x="5222" y="2696"/>
                </a:lnTo>
                <a:lnTo>
                  <a:pt x="5217" y="2696"/>
                </a:lnTo>
                <a:lnTo>
                  <a:pt x="5210" y="2694"/>
                </a:lnTo>
                <a:lnTo>
                  <a:pt x="5209" y="2689"/>
                </a:lnTo>
                <a:lnTo>
                  <a:pt x="5212" y="2683"/>
                </a:lnTo>
                <a:lnTo>
                  <a:pt x="5216" y="2679"/>
                </a:lnTo>
                <a:lnTo>
                  <a:pt x="5208" y="2680"/>
                </a:lnTo>
                <a:lnTo>
                  <a:pt x="5204" y="2680"/>
                </a:lnTo>
                <a:lnTo>
                  <a:pt x="5202" y="2677"/>
                </a:lnTo>
                <a:lnTo>
                  <a:pt x="5197" y="2671"/>
                </a:lnTo>
                <a:lnTo>
                  <a:pt x="5196" y="2674"/>
                </a:lnTo>
                <a:lnTo>
                  <a:pt x="5195" y="2677"/>
                </a:lnTo>
                <a:lnTo>
                  <a:pt x="5196" y="2680"/>
                </a:lnTo>
                <a:lnTo>
                  <a:pt x="5197" y="2683"/>
                </a:lnTo>
                <a:lnTo>
                  <a:pt x="5194" y="2685"/>
                </a:lnTo>
                <a:lnTo>
                  <a:pt x="5187" y="2687"/>
                </a:lnTo>
                <a:lnTo>
                  <a:pt x="5183" y="2689"/>
                </a:lnTo>
                <a:lnTo>
                  <a:pt x="5182" y="2692"/>
                </a:lnTo>
                <a:lnTo>
                  <a:pt x="5185" y="2694"/>
                </a:lnTo>
                <a:lnTo>
                  <a:pt x="5190" y="2696"/>
                </a:lnTo>
                <a:lnTo>
                  <a:pt x="5192" y="2698"/>
                </a:lnTo>
                <a:lnTo>
                  <a:pt x="5174" y="2708"/>
                </a:lnTo>
                <a:lnTo>
                  <a:pt x="5169" y="2708"/>
                </a:lnTo>
                <a:lnTo>
                  <a:pt x="5163" y="2706"/>
                </a:lnTo>
                <a:lnTo>
                  <a:pt x="5159" y="2703"/>
                </a:lnTo>
                <a:lnTo>
                  <a:pt x="5156" y="2699"/>
                </a:lnTo>
                <a:lnTo>
                  <a:pt x="5153" y="2700"/>
                </a:lnTo>
                <a:lnTo>
                  <a:pt x="5148" y="2700"/>
                </a:lnTo>
                <a:lnTo>
                  <a:pt x="5145" y="2701"/>
                </a:lnTo>
                <a:lnTo>
                  <a:pt x="5143" y="2703"/>
                </a:lnTo>
                <a:lnTo>
                  <a:pt x="5142" y="2704"/>
                </a:lnTo>
                <a:lnTo>
                  <a:pt x="5142" y="2705"/>
                </a:lnTo>
                <a:lnTo>
                  <a:pt x="5140" y="2707"/>
                </a:lnTo>
                <a:lnTo>
                  <a:pt x="5141" y="2707"/>
                </a:lnTo>
                <a:lnTo>
                  <a:pt x="5141" y="2709"/>
                </a:lnTo>
                <a:lnTo>
                  <a:pt x="5141" y="2711"/>
                </a:lnTo>
                <a:lnTo>
                  <a:pt x="5140" y="2712"/>
                </a:lnTo>
                <a:lnTo>
                  <a:pt x="5133" y="2714"/>
                </a:lnTo>
                <a:lnTo>
                  <a:pt x="5126" y="2717"/>
                </a:lnTo>
                <a:lnTo>
                  <a:pt x="5123" y="2717"/>
                </a:lnTo>
                <a:lnTo>
                  <a:pt x="5117" y="2716"/>
                </a:lnTo>
                <a:lnTo>
                  <a:pt x="5103" y="2711"/>
                </a:lnTo>
                <a:lnTo>
                  <a:pt x="5100" y="2709"/>
                </a:lnTo>
                <a:lnTo>
                  <a:pt x="5094" y="2705"/>
                </a:lnTo>
                <a:lnTo>
                  <a:pt x="5092" y="2705"/>
                </a:lnTo>
                <a:lnTo>
                  <a:pt x="5091" y="2709"/>
                </a:lnTo>
                <a:lnTo>
                  <a:pt x="5089" y="2711"/>
                </a:lnTo>
                <a:lnTo>
                  <a:pt x="5086" y="2708"/>
                </a:lnTo>
                <a:lnTo>
                  <a:pt x="5084" y="2703"/>
                </a:lnTo>
                <a:lnTo>
                  <a:pt x="5084" y="2701"/>
                </a:lnTo>
                <a:lnTo>
                  <a:pt x="5076" y="2704"/>
                </a:lnTo>
                <a:lnTo>
                  <a:pt x="5067" y="2710"/>
                </a:lnTo>
                <a:lnTo>
                  <a:pt x="5059" y="2717"/>
                </a:lnTo>
                <a:lnTo>
                  <a:pt x="5054" y="2720"/>
                </a:lnTo>
                <a:lnTo>
                  <a:pt x="5050" y="2723"/>
                </a:lnTo>
                <a:lnTo>
                  <a:pt x="5043" y="2728"/>
                </a:lnTo>
                <a:lnTo>
                  <a:pt x="5037" y="2731"/>
                </a:lnTo>
                <a:lnTo>
                  <a:pt x="5034" y="2726"/>
                </a:lnTo>
                <a:lnTo>
                  <a:pt x="5030" y="2723"/>
                </a:lnTo>
                <a:lnTo>
                  <a:pt x="5015" y="2714"/>
                </a:lnTo>
                <a:lnTo>
                  <a:pt x="5010" y="2712"/>
                </a:lnTo>
                <a:lnTo>
                  <a:pt x="4999" y="2714"/>
                </a:lnTo>
                <a:lnTo>
                  <a:pt x="4999" y="2729"/>
                </a:lnTo>
                <a:lnTo>
                  <a:pt x="4991" y="2732"/>
                </a:lnTo>
                <a:lnTo>
                  <a:pt x="4973" y="2732"/>
                </a:lnTo>
                <a:lnTo>
                  <a:pt x="4968" y="2732"/>
                </a:lnTo>
                <a:lnTo>
                  <a:pt x="4966" y="2735"/>
                </a:lnTo>
                <a:lnTo>
                  <a:pt x="4961" y="2747"/>
                </a:lnTo>
                <a:lnTo>
                  <a:pt x="4959" y="2743"/>
                </a:lnTo>
                <a:lnTo>
                  <a:pt x="4958" y="2738"/>
                </a:lnTo>
                <a:lnTo>
                  <a:pt x="4958" y="2733"/>
                </a:lnTo>
                <a:lnTo>
                  <a:pt x="4961" y="2729"/>
                </a:lnTo>
                <a:lnTo>
                  <a:pt x="4955" y="2733"/>
                </a:lnTo>
                <a:lnTo>
                  <a:pt x="4950" y="2741"/>
                </a:lnTo>
                <a:lnTo>
                  <a:pt x="4945" y="2757"/>
                </a:lnTo>
                <a:lnTo>
                  <a:pt x="4942" y="2757"/>
                </a:lnTo>
                <a:lnTo>
                  <a:pt x="4942" y="2753"/>
                </a:lnTo>
                <a:lnTo>
                  <a:pt x="4931" y="2767"/>
                </a:lnTo>
                <a:lnTo>
                  <a:pt x="4928" y="2775"/>
                </a:lnTo>
                <a:lnTo>
                  <a:pt x="4932" y="2781"/>
                </a:lnTo>
                <a:lnTo>
                  <a:pt x="4924" y="2783"/>
                </a:lnTo>
                <a:lnTo>
                  <a:pt x="4920" y="2786"/>
                </a:lnTo>
                <a:lnTo>
                  <a:pt x="4916" y="2791"/>
                </a:lnTo>
                <a:lnTo>
                  <a:pt x="4912" y="2795"/>
                </a:lnTo>
                <a:lnTo>
                  <a:pt x="4910" y="2799"/>
                </a:lnTo>
                <a:lnTo>
                  <a:pt x="4920" y="2805"/>
                </a:lnTo>
                <a:lnTo>
                  <a:pt x="4913" y="2808"/>
                </a:lnTo>
                <a:lnTo>
                  <a:pt x="4916" y="2811"/>
                </a:lnTo>
                <a:lnTo>
                  <a:pt x="4920" y="2812"/>
                </a:lnTo>
                <a:lnTo>
                  <a:pt x="4923" y="2811"/>
                </a:lnTo>
                <a:lnTo>
                  <a:pt x="4926" y="2808"/>
                </a:lnTo>
                <a:lnTo>
                  <a:pt x="4925" y="2813"/>
                </a:lnTo>
                <a:lnTo>
                  <a:pt x="4923" y="2816"/>
                </a:lnTo>
                <a:lnTo>
                  <a:pt x="4921" y="2820"/>
                </a:lnTo>
                <a:lnTo>
                  <a:pt x="4921" y="2825"/>
                </a:lnTo>
                <a:lnTo>
                  <a:pt x="4925" y="2831"/>
                </a:lnTo>
                <a:lnTo>
                  <a:pt x="4925" y="2834"/>
                </a:lnTo>
                <a:lnTo>
                  <a:pt x="4921" y="2838"/>
                </a:lnTo>
                <a:lnTo>
                  <a:pt x="4923" y="2842"/>
                </a:lnTo>
                <a:lnTo>
                  <a:pt x="4919" y="2849"/>
                </a:lnTo>
                <a:lnTo>
                  <a:pt x="4921" y="2851"/>
                </a:lnTo>
                <a:lnTo>
                  <a:pt x="4927" y="2850"/>
                </a:lnTo>
                <a:lnTo>
                  <a:pt x="4931" y="2847"/>
                </a:lnTo>
                <a:lnTo>
                  <a:pt x="4934" y="2843"/>
                </a:lnTo>
                <a:lnTo>
                  <a:pt x="4938" y="2842"/>
                </a:lnTo>
                <a:lnTo>
                  <a:pt x="4942" y="2843"/>
                </a:lnTo>
                <a:lnTo>
                  <a:pt x="4946" y="2845"/>
                </a:lnTo>
                <a:lnTo>
                  <a:pt x="4949" y="2848"/>
                </a:lnTo>
                <a:lnTo>
                  <a:pt x="4950" y="2850"/>
                </a:lnTo>
                <a:lnTo>
                  <a:pt x="4950" y="2853"/>
                </a:lnTo>
                <a:lnTo>
                  <a:pt x="4948" y="2860"/>
                </a:lnTo>
                <a:lnTo>
                  <a:pt x="4947" y="2864"/>
                </a:lnTo>
                <a:lnTo>
                  <a:pt x="4950" y="2866"/>
                </a:lnTo>
                <a:lnTo>
                  <a:pt x="4953" y="2867"/>
                </a:lnTo>
                <a:lnTo>
                  <a:pt x="4957" y="2868"/>
                </a:lnTo>
                <a:lnTo>
                  <a:pt x="4963" y="2870"/>
                </a:lnTo>
                <a:lnTo>
                  <a:pt x="4964" y="2870"/>
                </a:lnTo>
                <a:lnTo>
                  <a:pt x="4965" y="2871"/>
                </a:lnTo>
                <a:lnTo>
                  <a:pt x="4966" y="2873"/>
                </a:lnTo>
                <a:lnTo>
                  <a:pt x="4966" y="2876"/>
                </a:lnTo>
                <a:lnTo>
                  <a:pt x="4965" y="2877"/>
                </a:lnTo>
                <a:lnTo>
                  <a:pt x="4964" y="2879"/>
                </a:lnTo>
                <a:lnTo>
                  <a:pt x="4963" y="2879"/>
                </a:lnTo>
                <a:lnTo>
                  <a:pt x="4963" y="2884"/>
                </a:lnTo>
                <a:lnTo>
                  <a:pt x="4961" y="2888"/>
                </a:lnTo>
                <a:lnTo>
                  <a:pt x="4958" y="2895"/>
                </a:lnTo>
                <a:lnTo>
                  <a:pt x="4951" y="2903"/>
                </a:lnTo>
                <a:lnTo>
                  <a:pt x="4950" y="2905"/>
                </a:lnTo>
                <a:lnTo>
                  <a:pt x="4950" y="2910"/>
                </a:lnTo>
                <a:lnTo>
                  <a:pt x="4948" y="2912"/>
                </a:lnTo>
                <a:lnTo>
                  <a:pt x="4944" y="2912"/>
                </a:lnTo>
                <a:lnTo>
                  <a:pt x="4938" y="2912"/>
                </a:lnTo>
                <a:lnTo>
                  <a:pt x="4937" y="2911"/>
                </a:lnTo>
                <a:lnTo>
                  <a:pt x="4935" y="2907"/>
                </a:lnTo>
                <a:lnTo>
                  <a:pt x="4934" y="2902"/>
                </a:lnTo>
                <a:lnTo>
                  <a:pt x="4932" y="2902"/>
                </a:lnTo>
                <a:lnTo>
                  <a:pt x="4930" y="2902"/>
                </a:lnTo>
                <a:lnTo>
                  <a:pt x="4929" y="2903"/>
                </a:lnTo>
                <a:lnTo>
                  <a:pt x="4921" y="2901"/>
                </a:lnTo>
                <a:lnTo>
                  <a:pt x="4908" y="2901"/>
                </a:lnTo>
                <a:lnTo>
                  <a:pt x="4895" y="2901"/>
                </a:lnTo>
                <a:lnTo>
                  <a:pt x="4888" y="2903"/>
                </a:lnTo>
                <a:lnTo>
                  <a:pt x="4884" y="2899"/>
                </a:lnTo>
                <a:lnTo>
                  <a:pt x="4878" y="2896"/>
                </a:lnTo>
                <a:lnTo>
                  <a:pt x="4869" y="2895"/>
                </a:lnTo>
                <a:lnTo>
                  <a:pt x="4847" y="2895"/>
                </a:lnTo>
                <a:lnTo>
                  <a:pt x="4842" y="2896"/>
                </a:lnTo>
                <a:lnTo>
                  <a:pt x="4836" y="2899"/>
                </a:lnTo>
                <a:lnTo>
                  <a:pt x="4828" y="2904"/>
                </a:lnTo>
                <a:lnTo>
                  <a:pt x="4817" y="2909"/>
                </a:lnTo>
                <a:lnTo>
                  <a:pt x="4813" y="2911"/>
                </a:lnTo>
                <a:lnTo>
                  <a:pt x="4806" y="2914"/>
                </a:lnTo>
                <a:lnTo>
                  <a:pt x="4803" y="2916"/>
                </a:lnTo>
                <a:lnTo>
                  <a:pt x="4802" y="2918"/>
                </a:lnTo>
                <a:lnTo>
                  <a:pt x="4801" y="2921"/>
                </a:lnTo>
                <a:lnTo>
                  <a:pt x="4799" y="2924"/>
                </a:lnTo>
                <a:lnTo>
                  <a:pt x="4796" y="2929"/>
                </a:lnTo>
                <a:lnTo>
                  <a:pt x="4776" y="2943"/>
                </a:lnTo>
                <a:lnTo>
                  <a:pt x="4773" y="2948"/>
                </a:lnTo>
                <a:lnTo>
                  <a:pt x="4774" y="2953"/>
                </a:lnTo>
                <a:lnTo>
                  <a:pt x="4778" y="2956"/>
                </a:lnTo>
                <a:lnTo>
                  <a:pt x="4783" y="2958"/>
                </a:lnTo>
                <a:lnTo>
                  <a:pt x="4789" y="2960"/>
                </a:lnTo>
                <a:lnTo>
                  <a:pt x="4815" y="2961"/>
                </a:lnTo>
                <a:lnTo>
                  <a:pt x="4821" y="2963"/>
                </a:lnTo>
                <a:lnTo>
                  <a:pt x="4823" y="2964"/>
                </a:lnTo>
                <a:lnTo>
                  <a:pt x="4830" y="2967"/>
                </a:lnTo>
                <a:lnTo>
                  <a:pt x="4832" y="2967"/>
                </a:lnTo>
                <a:lnTo>
                  <a:pt x="4837" y="2970"/>
                </a:lnTo>
                <a:lnTo>
                  <a:pt x="4839" y="2970"/>
                </a:lnTo>
                <a:lnTo>
                  <a:pt x="4843" y="2969"/>
                </a:lnTo>
                <a:lnTo>
                  <a:pt x="4846" y="2969"/>
                </a:lnTo>
                <a:lnTo>
                  <a:pt x="4849" y="2973"/>
                </a:lnTo>
                <a:lnTo>
                  <a:pt x="4849" y="2978"/>
                </a:lnTo>
                <a:lnTo>
                  <a:pt x="4848" y="2984"/>
                </a:lnTo>
                <a:lnTo>
                  <a:pt x="4848" y="2988"/>
                </a:lnTo>
                <a:lnTo>
                  <a:pt x="4852" y="2991"/>
                </a:lnTo>
                <a:lnTo>
                  <a:pt x="4857" y="2993"/>
                </a:lnTo>
                <a:lnTo>
                  <a:pt x="4861" y="2996"/>
                </a:lnTo>
                <a:lnTo>
                  <a:pt x="4864" y="3001"/>
                </a:lnTo>
                <a:lnTo>
                  <a:pt x="4858" y="3003"/>
                </a:lnTo>
                <a:lnTo>
                  <a:pt x="4857" y="3006"/>
                </a:lnTo>
                <a:lnTo>
                  <a:pt x="4859" y="3009"/>
                </a:lnTo>
                <a:lnTo>
                  <a:pt x="4859" y="3013"/>
                </a:lnTo>
                <a:lnTo>
                  <a:pt x="4857" y="3017"/>
                </a:lnTo>
                <a:lnTo>
                  <a:pt x="4842" y="3027"/>
                </a:lnTo>
                <a:lnTo>
                  <a:pt x="4839" y="3030"/>
                </a:lnTo>
                <a:lnTo>
                  <a:pt x="4838" y="3034"/>
                </a:lnTo>
                <a:lnTo>
                  <a:pt x="4840" y="3038"/>
                </a:lnTo>
                <a:lnTo>
                  <a:pt x="4847" y="3039"/>
                </a:lnTo>
                <a:lnTo>
                  <a:pt x="4855" y="3040"/>
                </a:lnTo>
                <a:lnTo>
                  <a:pt x="4861" y="3041"/>
                </a:lnTo>
                <a:lnTo>
                  <a:pt x="4864" y="3045"/>
                </a:lnTo>
                <a:lnTo>
                  <a:pt x="4848" y="3041"/>
                </a:lnTo>
                <a:lnTo>
                  <a:pt x="4842" y="3042"/>
                </a:lnTo>
                <a:lnTo>
                  <a:pt x="4836" y="3047"/>
                </a:lnTo>
                <a:lnTo>
                  <a:pt x="4834" y="3050"/>
                </a:lnTo>
                <a:lnTo>
                  <a:pt x="4834" y="3052"/>
                </a:lnTo>
                <a:lnTo>
                  <a:pt x="4834" y="3054"/>
                </a:lnTo>
                <a:lnTo>
                  <a:pt x="4830" y="3056"/>
                </a:lnTo>
                <a:lnTo>
                  <a:pt x="4827" y="3058"/>
                </a:lnTo>
                <a:lnTo>
                  <a:pt x="4823" y="3058"/>
                </a:lnTo>
                <a:lnTo>
                  <a:pt x="4821" y="3057"/>
                </a:lnTo>
                <a:lnTo>
                  <a:pt x="4820" y="3054"/>
                </a:lnTo>
                <a:lnTo>
                  <a:pt x="4816" y="3058"/>
                </a:lnTo>
                <a:lnTo>
                  <a:pt x="4813" y="3061"/>
                </a:lnTo>
                <a:lnTo>
                  <a:pt x="4810" y="3064"/>
                </a:lnTo>
                <a:lnTo>
                  <a:pt x="4809" y="3076"/>
                </a:lnTo>
                <a:lnTo>
                  <a:pt x="4807" y="3081"/>
                </a:lnTo>
                <a:lnTo>
                  <a:pt x="4803" y="3085"/>
                </a:lnTo>
                <a:lnTo>
                  <a:pt x="4796" y="3088"/>
                </a:lnTo>
                <a:lnTo>
                  <a:pt x="4795" y="3080"/>
                </a:lnTo>
                <a:lnTo>
                  <a:pt x="4793" y="3073"/>
                </a:lnTo>
                <a:lnTo>
                  <a:pt x="4788" y="3068"/>
                </a:lnTo>
                <a:lnTo>
                  <a:pt x="4781" y="3064"/>
                </a:lnTo>
                <a:lnTo>
                  <a:pt x="4771" y="3061"/>
                </a:lnTo>
                <a:lnTo>
                  <a:pt x="4766" y="3063"/>
                </a:lnTo>
                <a:lnTo>
                  <a:pt x="4737" y="3090"/>
                </a:lnTo>
                <a:lnTo>
                  <a:pt x="4730" y="3093"/>
                </a:lnTo>
                <a:lnTo>
                  <a:pt x="4720" y="3095"/>
                </a:lnTo>
                <a:lnTo>
                  <a:pt x="4709" y="3097"/>
                </a:lnTo>
                <a:lnTo>
                  <a:pt x="4699" y="3098"/>
                </a:lnTo>
                <a:lnTo>
                  <a:pt x="4689" y="3095"/>
                </a:lnTo>
                <a:lnTo>
                  <a:pt x="4685" y="3096"/>
                </a:lnTo>
                <a:lnTo>
                  <a:pt x="4680" y="3097"/>
                </a:lnTo>
                <a:lnTo>
                  <a:pt x="4670" y="3097"/>
                </a:lnTo>
                <a:lnTo>
                  <a:pt x="4666" y="3097"/>
                </a:lnTo>
                <a:lnTo>
                  <a:pt x="4658" y="3100"/>
                </a:lnTo>
                <a:lnTo>
                  <a:pt x="4654" y="3100"/>
                </a:lnTo>
                <a:lnTo>
                  <a:pt x="4628" y="3099"/>
                </a:lnTo>
                <a:lnTo>
                  <a:pt x="4619" y="3100"/>
                </a:lnTo>
                <a:lnTo>
                  <a:pt x="4594" y="3117"/>
                </a:lnTo>
                <a:lnTo>
                  <a:pt x="4576" y="3124"/>
                </a:lnTo>
                <a:lnTo>
                  <a:pt x="4559" y="3121"/>
                </a:lnTo>
                <a:lnTo>
                  <a:pt x="4552" y="3124"/>
                </a:lnTo>
                <a:lnTo>
                  <a:pt x="4549" y="3127"/>
                </a:lnTo>
                <a:lnTo>
                  <a:pt x="4548" y="3133"/>
                </a:lnTo>
                <a:lnTo>
                  <a:pt x="4549" y="3139"/>
                </a:lnTo>
                <a:lnTo>
                  <a:pt x="4548" y="3141"/>
                </a:lnTo>
                <a:lnTo>
                  <a:pt x="4546" y="3143"/>
                </a:lnTo>
                <a:lnTo>
                  <a:pt x="4546" y="3145"/>
                </a:lnTo>
                <a:lnTo>
                  <a:pt x="4548" y="3147"/>
                </a:lnTo>
                <a:lnTo>
                  <a:pt x="4553" y="3150"/>
                </a:lnTo>
                <a:lnTo>
                  <a:pt x="4559" y="3162"/>
                </a:lnTo>
                <a:lnTo>
                  <a:pt x="4557" y="3160"/>
                </a:lnTo>
                <a:lnTo>
                  <a:pt x="4551" y="3152"/>
                </a:lnTo>
                <a:lnTo>
                  <a:pt x="4547" y="3149"/>
                </a:lnTo>
                <a:lnTo>
                  <a:pt x="4543" y="3147"/>
                </a:lnTo>
                <a:lnTo>
                  <a:pt x="4540" y="3145"/>
                </a:lnTo>
                <a:lnTo>
                  <a:pt x="4538" y="3141"/>
                </a:lnTo>
                <a:lnTo>
                  <a:pt x="4546" y="3124"/>
                </a:lnTo>
                <a:lnTo>
                  <a:pt x="4546" y="3122"/>
                </a:lnTo>
                <a:lnTo>
                  <a:pt x="4544" y="3119"/>
                </a:lnTo>
                <a:lnTo>
                  <a:pt x="4534" y="3124"/>
                </a:lnTo>
                <a:lnTo>
                  <a:pt x="4511" y="3129"/>
                </a:lnTo>
                <a:lnTo>
                  <a:pt x="4502" y="3132"/>
                </a:lnTo>
                <a:lnTo>
                  <a:pt x="4499" y="3134"/>
                </a:lnTo>
                <a:lnTo>
                  <a:pt x="4494" y="3139"/>
                </a:lnTo>
                <a:lnTo>
                  <a:pt x="4491" y="3141"/>
                </a:lnTo>
                <a:lnTo>
                  <a:pt x="4480" y="3148"/>
                </a:lnTo>
                <a:lnTo>
                  <a:pt x="4477" y="3149"/>
                </a:lnTo>
                <a:lnTo>
                  <a:pt x="4472" y="3149"/>
                </a:lnTo>
                <a:lnTo>
                  <a:pt x="4465" y="3153"/>
                </a:lnTo>
                <a:lnTo>
                  <a:pt x="4453" y="3155"/>
                </a:lnTo>
                <a:lnTo>
                  <a:pt x="4444" y="3157"/>
                </a:lnTo>
                <a:lnTo>
                  <a:pt x="4438" y="3158"/>
                </a:lnTo>
                <a:lnTo>
                  <a:pt x="4433" y="3159"/>
                </a:lnTo>
                <a:lnTo>
                  <a:pt x="4426" y="3164"/>
                </a:lnTo>
                <a:lnTo>
                  <a:pt x="4420" y="3165"/>
                </a:lnTo>
                <a:lnTo>
                  <a:pt x="4407" y="3166"/>
                </a:lnTo>
                <a:lnTo>
                  <a:pt x="4402" y="3165"/>
                </a:lnTo>
                <a:lnTo>
                  <a:pt x="4395" y="3163"/>
                </a:lnTo>
                <a:lnTo>
                  <a:pt x="4384" y="3169"/>
                </a:lnTo>
                <a:lnTo>
                  <a:pt x="4376" y="3179"/>
                </a:lnTo>
                <a:lnTo>
                  <a:pt x="4371" y="3191"/>
                </a:lnTo>
                <a:lnTo>
                  <a:pt x="4372" y="3202"/>
                </a:lnTo>
                <a:lnTo>
                  <a:pt x="4373" y="3206"/>
                </a:lnTo>
                <a:lnTo>
                  <a:pt x="4375" y="3210"/>
                </a:lnTo>
                <a:lnTo>
                  <a:pt x="4378" y="3214"/>
                </a:lnTo>
                <a:lnTo>
                  <a:pt x="4383" y="3215"/>
                </a:lnTo>
                <a:lnTo>
                  <a:pt x="4390" y="3216"/>
                </a:lnTo>
                <a:lnTo>
                  <a:pt x="4396" y="3218"/>
                </a:lnTo>
                <a:lnTo>
                  <a:pt x="4399" y="3221"/>
                </a:lnTo>
                <a:lnTo>
                  <a:pt x="4402" y="3229"/>
                </a:lnTo>
                <a:lnTo>
                  <a:pt x="4404" y="3233"/>
                </a:lnTo>
                <a:lnTo>
                  <a:pt x="4406" y="3239"/>
                </a:lnTo>
                <a:lnTo>
                  <a:pt x="4406" y="3245"/>
                </a:lnTo>
                <a:lnTo>
                  <a:pt x="4402" y="3249"/>
                </a:lnTo>
                <a:lnTo>
                  <a:pt x="4399" y="3251"/>
                </a:lnTo>
                <a:lnTo>
                  <a:pt x="4396" y="3254"/>
                </a:lnTo>
                <a:lnTo>
                  <a:pt x="4395" y="3260"/>
                </a:lnTo>
                <a:lnTo>
                  <a:pt x="4396" y="3266"/>
                </a:lnTo>
                <a:lnTo>
                  <a:pt x="4399" y="3271"/>
                </a:lnTo>
                <a:lnTo>
                  <a:pt x="4408" y="3282"/>
                </a:lnTo>
                <a:lnTo>
                  <a:pt x="4413" y="3285"/>
                </a:lnTo>
                <a:lnTo>
                  <a:pt x="4415" y="3288"/>
                </a:lnTo>
                <a:lnTo>
                  <a:pt x="4416" y="3291"/>
                </a:lnTo>
                <a:lnTo>
                  <a:pt x="4415" y="3293"/>
                </a:lnTo>
                <a:lnTo>
                  <a:pt x="4411" y="3299"/>
                </a:lnTo>
                <a:lnTo>
                  <a:pt x="4411" y="3302"/>
                </a:lnTo>
                <a:lnTo>
                  <a:pt x="4408" y="3302"/>
                </a:lnTo>
                <a:lnTo>
                  <a:pt x="4406" y="3298"/>
                </a:lnTo>
                <a:lnTo>
                  <a:pt x="4405" y="3296"/>
                </a:lnTo>
                <a:lnTo>
                  <a:pt x="4403" y="3295"/>
                </a:lnTo>
                <a:lnTo>
                  <a:pt x="4399" y="3293"/>
                </a:lnTo>
                <a:lnTo>
                  <a:pt x="4398" y="3294"/>
                </a:lnTo>
                <a:lnTo>
                  <a:pt x="4398" y="3297"/>
                </a:lnTo>
                <a:lnTo>
                  <a:pt x="4394" y="3304"/>
                </a:lnTo>
                <a:lnTo>
                  <a:pt x="4395" y="3324"/>
                </a:lnTo>
                <a:lnTo>
                  <a:pt x="4398" y="3336"/>
                </a:lnTo>
                <a:lnTo>
                  <a:pt x="4399" y="3342"/>
                </a:lnTo>
                <a:lnTo>
                  <a:pt x="4392" y="3356"/>
                </a:lnTo>
                <a:lnTo>
                  <a:pt x="4392" y="3360"/>
                </a:lnTo>
                <a:lnTo>
                  <a:pt x="4390" y="3362"/>
                </a:lnTo>
                <a:lnTo>
                  <a:pt x="4389" y="3363"/>
                </a:lnTo>
                <a:lnTo>
                  <a:pt x="4387" y="3365"/>
                </a:lnTo>
                <a:lnTo>
                  <a:pt x="4384" y="3373"/>
                </a:lnTo>
                <a:lnTo>
                  <a:pt x="4382" y="3376"/>
                </a:lnTo>
                <a:lnTo>
                  <a:pt x="4380" y="3377"/>
                </a:lnTo>
                <a:lnTo>
                  <a:pt x="4377" y="3378"/>
                </a:lnTo>
                <a:lnTo>
                  <a:pt x="4375" y="3379"/>
                </a:lnTo>
                <a:lnTo>
                  <a:pt x="4374" y="3382"/>
                </a:lnTo>
                <a:lnTo>
                  <a:pt x="4372" y="3388"/>
                </a:lnTo>
                <a:lnTo>
                  <a:pt x="4365" y="3393"/>
                </a:lnTo>
                <a:lnTo>
                  <a:pt x="4342" y="3407"/>
                </a:lnTo>
                <a:lnTo>
                  <a:pt x="4319" y="3426"/>
                </a:lnTo>
                <a:lnTo>
                  <a:pt x="4314" y="3429"/>
                </a:lnTo>
                <a:lnTo>
                  <a:pt x="4305" y="3433"/>
                </a:lnTo>
                <a:lnTo>
                  <a:pt x="4296" y="3434"/>
                </a:lnTo>
                <a:lnTo>
                  <a:pt x="4288" y="3431"/>
                </a:lnTo>
                <a:lnTo>
                  <a:pt x="4280" y="3441"/>
                </a:lnTo>
                <a:lnTo>
                  <a:pt x="4269" y="3449"/>
                </a:lnTo>
                <a:lnTo>
                  <a:pt x="4266" y="3451"/>
                </a:lnTo>
                <a:lnTo>
                  <a:pt x="4265" y="3454"/>
                </a:lnTo>
                <a:lnTo>
                  <a:pt x="4265" y="3460"/>
                </a:lnTo>
                <a:lnTo>
                  <a:pt x="4264" y="3464"/>
                </a:lnTo>
                <a:lnTo>
                  <a:pt x="4261" y="3466"/>
                </a:lnTo>
                <a:lnTo>
                  <a:pt x="4254" y="3470"/>
                </a:lnTo>
                <a:lnTo>
                  <a:pt x="4242" y="3479"/>
                </a:lnTo>
                <a:lnTo>
                  <a:pt x="4235" y="3483"/>
                </a:lnTo>
                <a:lnTo>
                  <a:pt x="4227" y="3485"/>
                </a:lnTo>
                <a:lnTo>
                  <a:pt x="4221" y="3488"/>
                </a:lnTo>
                <a:lnTo>
                  <a:pt x="4222" y="3493"/>
                </a:lnTo>
                <a:lnTo>
                  <a:pt x="4235" y="3508"/>
                </a:lnTo>
                <a:lnTo>
                  <a:pt x="4241" y="3518"/>
                </a:lnTo>
                <a:lnTo>
                  <a:pt x="4247" y="3525"/>
                </a:lnTo>
                <a:lnTo>
                  <a:pt x="4251" y="3531"/>
                </a:lnTo>
                <a:lnTo>
                  <a:pt x="4251" y="3534"/>
                </a:lnTo>
                <a:lnTo>
                  <a:pt x="4253" y="3535"/>
                </a:lnTo>
                <a:lnTo>
                  <a:pt x="4260" y="3540"/>
                </a:lnTo>
                <a:lnTo>
                  <a:pt x="4266" y="3550"/>
                </a:lnTo>
                <a:lnTo>
                  <a:pt x="4270" y="3554"/>
                </a:lnTo>
                <a:lnTo>
                  <a:pt x="4279" y="3555"/>
                </a:lnTo>
                <a:lnTo>
                  <a:pt x="4306" y="3555"/>
                </a:lnTo>
                <a:lnTo>
                  <a:pt x="4312" y="3557"/>
                </a:lnTo>
                <a:lnTo>
                  <a:pt x="4312" y="3559"/>
                </a:lnTo>
                <a:lnTo>
                  <a:pt x="4279" y="3561"/>
                </a:lnTo>
                <a:lnTo>
                  <a:pt x="4270" y="3560"/>
                </a:lnTo>
                <a:lnTo>
                  <a:pt x="4263" y="3558"/>
                </a:lnTo>
                <a:lnTo>
                  <a:pt x="4259" y="3555"/>
                </a:lnTo>
                <a:lnTo>
                  <a:pt x="4254" y="3549"/>
                </a:lnTo>
                <a:lnTo>
                  <a:pt x="4253" y="3547"/>
                </a:lnTo>
                <a:lnTo>
                  <a:pt x="4254" y="3544"/>
                </a:lnTo>
                <a:lnTo>
                  <a:pt x="4254" y="3543"/>
                </a:lnTo>
                <a:lnTo>
                  <a:pt x="4249" y="3542"/>
                </a:lnTo>
                <a:lnTo>
                  <a:pt x="4246" y="3543"/>
                </a:lnTo>
                <a:lnTo>
                  <a:pt x="4243" y="3546"/>
                </a:lnTo>
                <a:lnTo>
                  <a:pt x="4240" y="3549"/>
                </a:lnTo>
                <a:lnTo>
                  <a:pt x="4239" y="3550"/>
                </a:lnTo>
                <a:lnTo>
                  <a:pt x="4237" y="3556"/>
                </a:lnTo>
                <a:lnTo>
                  <a:pt x="4223" y="3570"/>
                </a:lnTo>
                <a:lnTo>
                  <a:pt x="4214" y="3585"/>
                </a:lnTo>
                <a:lnTo>
                  <a:pt x="4213" y="3589"/>
                </a:lnTo>
                <a:lnTo>
                  <a:pt x="4212" y="3607"/>
                </a:lnTo>
                <a:lnTo>
                  <a:pt x="4210" y="3612"/>
                </a:lnTo>
                <a:lnTo>
                  <a:pt x="4195" y="3630"/>
                </a:lnTo>
                <a:lnTo>
                  <a:pt x="4191" y="3633"/>
                </a:lnTo>
                <a:lnTo>
                  <a:pt x="4187" y="3634"/>
                </a:lnTo>
                <a:lnTo>
                  <a:pt x="4179" y="3638"/>
                </a:lnTo>
                <a:lnTo>
                  <a:pt x="4175" y="3638"/>
                </a:lnTo>
                <a:lnTo>
                  <a:pt x="4171" y="3638"/>
                </a:lnTo>
                <a:lnTo>
                  <a:pt x="4165" y="3635"/>
                </a:lnTo>
                <a:lnTo>
                  <a:pt x="4161" y="3635"/>
                </a:lnTo>
                <a:lnTo>
                  <a:pt x="4157" y="3635"/>
                </a:lnTo>
                <a:lnTo>
                  <a:pt x="4154" y="3636"/>
                </a:lnTo>
                <a:lnTo>
                  <a:pt x="4152" y="3638"/>
                </a:lnTo>
                <a:lnTo>
                  <a:pt x="4150" y="3638"/>
                </a:lnTo>
                <a:lnTo>
                  <a:pt x="4145" y="3639"/>
                </a:lnTo>
                <a:lnTo>
                  <a:pt x="4120" y="3638"/>
                </a:lnTo>
                <a:lnTo>
                  <a:pt x="4117" y="3639"/>
                </a:lnTo>
                <a:lnTo>
                  <a:pt x="4112" y="3641"/>
                </a:lnTo>
                <a:lnTo>
                  <a:pt x="4108" y="3642"/>
                </a:lnTo>
                <a:lnTo>
                  <a:pt x="4104" y="3641"/>
                </a:lnTo>
                <a:lnTo>
                  <a:pt x="4101" y="3640"/>
                </a:lnTo>
                <a:lnTo>
                  <a:pt x="4097" y="3639"/>
                </a:lnTo>
                <a:lnTo>
                  <a:pt x="4093" y="3640"/>
                </a:lnTo>
                <a:lnTo>
                  <a:pt x="4091" y="3643"/>
                </a:lnTo>
                <a:lnTo>
                  <a:pt x="4088" y="3650"/>
                </a:lnTo>
                <a:lnTo>
                  <a:pt x="4086" y="3651"/>
                </a:lnTo>
                <a:lnTo>
                  <a:pt x="4084" y="3653"/>
                </a:lnTo>
                <a:lnTo>
                  <a:pt x="4081" y="3655"/>
                </a:lnTo>
                <a:lnTo>
                  <a:pt x="4078" y="3659"/>
                </a:lnTo>
                <a:lnTo>
                  <a:pt x="4077" y="3661"/>
                </a:lnTo>
                <a:lnTo>
                  <a:pt x="4076" y="3662"/>
                </a:lnTo>
                <a:lnTo>
                  <a:pt x="4069" y="3665"/>
                </a:lnTo>
                <a:lnTo>
                  <a:pt x="4067" y="3666"/>
                </a:lnTo>
                <a:lnTo>
                  <a:pt x="4064" y="3676"/>
                </a:lnTo>
                <a:lnTo>
                  <a:pt x="4069" y="3688"/>
                </a:lnTo>
                <a:lnTo>
                  <a:pt x="4077" y="3699"/>
                </a:lnTo>
                <a:lnTo>
                  <a:pt x="4119" y="3739"/>
                </a:lnTo>
                <a:lnTo>
                  <a:pt x="4124" y="3749"/>
                </a:lnTo>
                <a:lnTo>
                  <a:pt x="4123" y="3753"/>
                </a:lnTo>
                <a:lnTo>
                  <a:pt x="4118" y="3760"/>
                </a:lnTo>
                <a:lnTo>
                  <a:pt x="4116" y="3764"/>
                </a:lnTo>
                <a:lnTo>
                  <a:pt x="4116" y="3768"/>
                </a:lnTo>
                <a:lnTo>
                  <a:pt x="4117" y="3775"/>
                </a:lnTo>
                <a:lnTo>
                  <a:pt x="4116" y="3779"/>
                </a:lnTo>
                <a:lnTo>
                  <a:pt x="4113" y="3783"/>
                </a:lnTo>
                <a:lnTo>
                  <a:pt x="4110" y="3785"/>
                </a:lnTo>
                <a:lnTo>
                  <a:pt x="4106" y="3786"/>
                </a:lnTo>
                <a:lnTo>
                  <a:pt x="4103" y="3788"/>
                </a:lnTo>
                <a:lnTo>
                  <a:pt x="4102" y="3791"/>
                </a:lnTo>
                <a:lnTo>
                  <a:pt x="4101" y="3794"/>
                </a:lnTo>
                <a:lnTo>
                  <a:pt x="4101" y="3802"/>
                </a:lnTo>
                <a:lnTo>
                  <a:pt x="4099" y="3804"/>
                </a:lnTo>
                <a:lnTo>
                  <a:pt x="4089" y="3815"/>
                </a:lnTo>
                <a:lnTo>
                  <a:pt x="4087" y="3818"/>
                </a:lnTo>
                <a:lnTo>
                  <a:pt x="4088" y="3822"/>
                </a:lnTo>
                <a:lnTo>
                  <a:pt x="4090" y="3825"/>
                </a:lnTo>
                <a:lnTo>
                  <a:pt x="4095" y="3830"/>
                </a:lnTo>
                <a:lnTo>
                  <a:pt x="4104" y="3846"/>
                </a:lnTo>
                <a:lnTo>
                  <a:pt x="4108" y="3851"/>
                </a:lnTo>
                <a:lnTo>
                  <a:pt x="4112" y="3854"/>
                </a:lnTo>
                <a:lnTo>
                  <a:pt x="4115" y="3858"/>
                </a:lnTo>
                <a:lnTo>
                  <a:pt x="4118" y="3863"/>
                </a:lnTo>
                <a:lnTo>
                  <a:pt x="4120" y="3874"/>
                </a:lnTo>
                <a:lnTo>
                  <a:pt x="4134" y="3903"/>
                </a:lnTo>
                <a:lnTo>
                  <a:pt x="4135" y="3910"/>
                </a:lnTo>
                <a:lnTo>
                  <a:pt x="4133" y="3915"/>
                </a:lnTo>
                <a:lnTo>
                  <a:pt x="4125" y="3918"/>
                </a:lnTo>
                <a:lnTo>
                  <a:pt x="4122" y="3920"/>
                </a:lnTo>
                <a:lnTo>
                  <a:pt x="4123" y="3922"/>
                </a:lnTo>
                <a:lnTo>
                  <a:pt x="4124" y="3924"/>
                </a:lnTo>
                <a:lnTo>
                  <a:pt x="4127" y="3934"/>
                </a:lnTo>
                <a:lnTo>
                  <a:pt x="4125" y="3948"/>
                </a:lnTo>
                <a:lnTo>
                  <a:pt x="4117" y="3958"/>
                </a:lnTo>
                <a:lnTo>
                  <a:pt x="4075" y="3980"/>
                </a:lnTo>
                <a:lnTo>
                  <a:pt x="4066" y="3983"/>
                </a:lnTo>
                <a:lnTo>
                  <a:pt x="4058" y="3984"/>
                </a:lnTo>
                <a:lnTo>
                  <a:pt x="4056" y="3983"/>
                </a:lnTo>
                <a:lnTo>
                  <a:pt x="4052" y="3979"/>
                </a:lnTo>
                <a:lnTo>
                  <a:pt x="4050" y="3978"/>
                </a:lnTo>
                <a:lnTo>
                  <a:pt x="4045" y="3978"/>
                </a:lnTo>
                <a:lnTo>
                  <a:pt x="4036" y="3977"/>
                </a:lnTo>
                <a:lnTo>
                  <a:pt x="4034" y="3976"/>
                </a:lnTo>
                <a:lnTo>
                  <a:pt x="4033" y="3975"/>
                </a:lnTo>
                <a:lnTo>
                  <a:pt x="4032" y="3973"/>
                </a:lnTo>
                <a:lnTo>
                  <a:pt x="4029" y="3973"/>
                </a:lnTo>
                <a:lnTo>
                  <a:pt x="4028" y="3974"/>
                </a:lnTo>
                <a:lnTo>
                  <a:pt x="4028" y="3977"/>
                </a:lnTo>
                <a:lnTo>
                  <a:pt x="4030" y="3980"/>
                </a:lnTo>
                <a:lnTo>
                  <a:pt x="4032" y="3981"/>
                </a:lnTo>
                <a:lnTo>
                  <a:pt x="4046" y="3989"/>
                </a:lnTo>
                <a:lnTo>
                  <a:pt x="4051" y="3993"/>
                </a:lnTo>
                <a:lnTo>
                  <a:pt x="4057" y="4000"/>
                </a:lnTo>
                <a:lnTo>
                  <a:pt x="4060" y="4004"/>
                </a:lnTo>
                <a:lnTo>
                  <a:pt x="4062" y="4013"/>
                </a:lnTo>
                <a:lnTo>
                  <a:pt x="4065" y="4015"/>
                </a:lnTo>
                <a:lnTo>
                  <a:pt x="4070" y="4016"/>
                </a:lnTo>
                <a:lnTo>
                  <a:pt x="4076" y="4016"/>
                </a:lnTo>
                <a:lnTo>
                  <a:pt x="4084" y="4018"/>
                </a:lnTo>
                <a:lnTo>
                  <a:pt x="4100" y="4028"/>
                </a:lnTo>
                <a:lnTo>
                  <a:pt x="4107" y="4030"/>
                </a:lnTo>
                <a:lnTo>
                  <a:pt x="4130" y="4031"/>
                </a:lnTo>
                <a:lnTo>
                  <a:pt x="4140" y="4033"/>
                </a:lnTo>
                <a:lnTo>
                  <a:pt x="4150" y="4036"/>
                </a:lnTo>
                <a:lnTo>
                  <a:pt x="4150" y="4034"/>
                </a:lnTo>
                <a:lnTo>
                  <a:pt x="4163" y="4041"/>
                </a:lnTo>
                <a:lnTo>
                  <a:pt x="4195" y="4062"/>
                </a:lnTo>
                <a:lnTo>
                  <a:pt x="4235" y="4096"/>
                </a:lnTo>
                <a:lnTo>
                  <a:pt x="4249" y="4102"/>
                </a:lnTo>
                <a:lnTo>
                  <a:pt x="4253" y="4103"/>
                </a:lnTo>
                <a:lnTo>
                  <a:pt x="4260" y="4104"/>
                </a:lnTo>
                <a:lnTo>
                  <a:pt x="4262" y="4104"/>
                </a:lnTo>
                <a:lnTo>
                  <a:pt x="4264" y="4106"/>
                </a:lnTo>
                <a:lnTo>
                  <a:pt x="4269" y="4109"/>
                </a:lnTo>
                <a:lnTo>
                  <a:pt x="4275" y="4111"/>
                </a:lnTo>
                <a:lnTo>
                  <a:pt x="4291" y="4121"/>
                </a:lnTo>
                <a:lnTo>
                  <a:pt x="4307" y="4125"/>
                </a:lnTo>
                <a:lnTo>
                  <a:pt x="4316" y="4126"/>
                </a:lnTo>
                <a:lnTo>
                  <a:pt x="4319" y="4124"/>
                </a:lnTo>
                <a:lnTo>
                  <a:pt x="4320" y="4118"/>
                </a:lnTo>
                <a:lnTo>
                  <a:pt x="4320" y="4115"/>
                </a:lnTo>
                <a:lnTo>
                  <a:pt x="4318" y="4113"/>
                </a:lnTo>
                <a:lnTo>
                  <a:pt x="4308" y="4105"/>
                </a:lnTo>
                <a:lnTo>
                  <a:pt x="4306" y="4104"/>
                </a:lnTo>
                <a:lnTo>
                  <a:pt x="4305" y="4099"/>
                </a:lnTo>
                <a:lnTo>
                  <a:pt x="4306" y="4094"/>
                </a:lnTo>
                <a:lnTo>
                  <a:pt x="4310" y="4092"/>
                </a:lnTo>
                <a:lnTo>
                  <a:pt x="4316" y="4094"/>
                </a:lnTo>
                <a:lnTo>
                  <a:pt x="4318" y="4096"/>
                </a:lnTo>
                <a:lnTo>
                  <a:pt x="4319" y="4098"/>
                </a:lnTo>
                <a:lnTo>
                  <a:pt x="4321" y="4099"/>
                </a:lnTo>
                <a:lnTo>
                  <a:pt x="4325" y="4099"/>
                </a:lnTo>
                <a:lnTo>
                  <a:pt x="4328" y="4097"/>
                </a:lnTo>
                <a:lnTo>
                  <a:pt x="4331" y="4095"/>
                </a:lnTo>
                <a:lnTo>
                  <a:pt x="4334" y="4091"/>
                </a:lnTo>
                <a:lnTo>
                  <a:pt x="4346" y="4087"/>
                </a:lnTo>
                <a:lnTo>
                  <a:pt x="4358" y="4078"/>
                </a:lnTo>
                <a:lnTo>
                  <a:pt x="4384" y="4053"/>
                </a:lnTo>
                <a:lnTo>
                  <a:pt x="4400" y="4023"/>
                </a:lnTo>
                <a:lnTo>
                  <a:pt x="4404" y="4019"/>
                </a:lnTo>
                <a:lnTo>
                  <a:pt x="4408" y="4017"/>
                </a:lnTo>
                <a:lnTo>
                  <a:pt x="4411" y="4017"/>
                </a:lnTo>
                <a:lnTo>
                  <a:pt x="4419" y="4017"/>
                </a:lnTo>
                <a:lnTo>
                  <a:pt x="4422" y="4016"/>
                </a:lnTo>
                <a:lnTo>
                  <a:pt x="4426" y="4013"/>
                </a:lnTo>
                <a:lnTo>
                  <a:pt x="4428" y="4013"/>
                </a:lnTo>
                <a:lnTo>
                  <a:pt x="4432" y="4012"/>
                </a:lnTo>
                <a:lnTo>
                  <a:pt x="4424" y="4021"/>
                </a:lnTo>
                <a:lnTo>
                  <a:pt x="4421" y="4023"/>
                </a:lnTo>
                <a:lnTo>
                  <a:pt x="4417" y="4024"/>
                </a:lnTo>
                <a:lnTo>
                  <a:pt x="4413" y="4025"/>
                </a:lnTo>
                <a:lnTo>
                  <a:pt x="4409" y="4026"/>
                </a:lnTo>
                <a:lnTo>
                  <a:pt x="4408" y="4029"/>
                </a:lnTo>
                <a:lnTo>
                  <a:pt x="4406" y="4036"/>
                </a:lnTo>
                <a:lnTo>
                  <a:pt x="4399" y="4047"/>
                </a:lnTo>
                <a:lnTo>
                  <a:pt x="4397" y="4053"/>
                </a:lnTo>
                <a:lnTo>
                  <a:pt x="4400" y="4057"/>
                </a:lnTo>
                <a:lnTo>
                  <a:pt x="4405" y="4056"/>
                </a:lnTo>
                <a:lnTo>
                  <a:pt x="4413" y="4053"/>
                </a:lnTo>
                <a:lnTo>
                  <a:pt x="4421" y="4052"/>
                </a:lnTo>
                <a:lnTo>
                  <a:pt x="4430" y="4059"/>
                </a:lnTo>
                <a:lnTo>
                  <a:pt x="4435" y="4060"/>
                </a:lnTo>
                <a:lnTo>
                  <a:pt x="4437" y="4054"/>
                </a:lnTo>
                <a:lnTo>
                  <a:pt x="4439" y="4057"/>
                </a:lnTo>
                <a:lnTo>
                  <a:pt x="4439" y="4060"/>
                </a:lnTo>
                <a:lnTo>
                  <a:pt x="4438" y="4062"/>
                </a:lnTo>
                <a:lnTo>
                  <a:pt x="4434" y="4064"/>
                </a:lnTo>
                <a:lnTo>
                  <a:pt x="4430" y="4063"/>
                </a:lnTo>
                <a:lnTo>
                  <a:pt x="4427" y="4061"/>
                </a:lnTo>
                <a:lnTo>
                  <a:pt x="4425" y="4059"/>
                </a:lnTo>
                <a:lnTo>
                  <a:pt x="4422" y="4058"/>
                </a:lnTo>
                <a:lnTo>
                  <a:pt x="4412" y="4059"/>
                </a:lnTo>
                <a:lnTo>
                  <a:pt x="4408" y="4061"/>
                </a:lnTo>
                <a:lnTo>
                  <a:pt x="4406" y="4065"/>
                </a:lnTo>
                <a:lnTo>
                  <a:pt x="4403" y="4071"/>
                </a:lnTo>
                <a:lnTo>
                  <a:pt x="4392" y="4076"/>
                </a:lnTo>
                <a:lnTo>
                  <a:pt x="4387" y="4080"/>
                </a:lnTo>
                <a:lnTo>
                  <a:pt x="4389" y="4085"/>
                </a:lnTo>
                <a:lnTo>
                  <a:pt x="4393" y="4087"/>
                </a:lnTo>
                <a:lnTo>
                  <a:pt x="4396" y="4088"/>
                </a:lnTo>
                <a:lnTo>
                  <a:pt x="4404" y="4088"/>
                </a:lnTo>
                <a:lnTo>
                  <a:pt x="4407" y="4088"/>
                </a:lnTo>
                <a:lnTo>
                  <a:pt x="4410" y="4092"/>
                </a:lnTo>
                <a:lnTo>
                  <a:pt x="4413" y="4093"/>
                </a:lnTo>
                <a:lnTo>
                  <a:pt x="4419" y="4092"/>
                </a:lnTo>
                <a:lnTo>
                  <a:pt x="4432" y="4087"/>
                </a:lnTo>
                <a:lnTo>
                  <a:pt x="4438" y="4086"/>
                </a:lnTo>
                <a:lnTo>
                  <a:pt x="4442" y="4084"/>
                </a:lnTo>
                <a:lnTo>
                  <a:pt x="4452" y="4076"/>
                </a:lnTo>
                <a:lnTo>
                  <a:pt x="4455" y="4073"/>
                </a:lnTo>
                <a:lnTo>
                  <a:pt x="4459" y="4062"/>
                </a:lnTo>
                <a:lnTo>
                  <a:pt x="4465" y="4009"/>
                </a:lnTo>
                <a:lnTo>
                  <a:pt x="4464" y="4001"/>
                </a:lnTo>
                <a:lnTo>
                  <a:pt x="4452" y="3987"/>
                </a:lnTo>
                <a:lnTo>
                  <a:pt x="4450" y="3979"/>
                </a:lnTo>
                <a:lnTo>
                  <a:pt x="4451" y="3971"/>
                </a:lnTo>
                <a:lnTo>
                  <a:pt x="4454" y="3960"/>
                </a:lnTo>
                <a:lnTo>
                  <a:pt x="4457" y="3954"/>
                </a:lnTo>
                <a:lnTo>
                  <a:pt x="4458" y="3952"/>
                </a:lnTo>
                <a:lnTo>
                  <a:pt x="4461" y="3949"/>
                </a:lnTo>
                <a:lnTo>
                  <a:pt x="4473" y="3949"/>
                </a:lnTo>
                <a:lnTo>
                  <a:pt x="4476" y="3948"/>
                </a:lnTo>
                <a:lnTo>
                  <a:pt x="4476" y="3943"/>
                </a:lnTo>
                <a:lnTo>
                  <a:pt x="4477" y="3941"/>
                </a:lnTo>
                <a:lnTo>
                  <a:pt x="4479" y="3940"/>
                </a:lnTo>
                <a:lnTo>
                  <a:pt x="4502" y="3930"/>
                </a:lnTo>
                <a:lnTo>
                  <a:pt x="4499" y="3936"/>
                </a:lnTo>
                <a:lnTo>
                  <a:pt x="4493" y="3939"/>
                </a:lnTo>
                <a:lnTo>
                  <a:pt x="4487" y="3941"/>
                </a:lnTo>
                <a:lnTo>
                  <a:pt x="4484" y="3944"/>
                </a:lnTo>
                <a:lnTo>
                  <a:pt x="4482" y="3951"/>
                </a:lnTo>
                <a:lnTo>
                  <a:pt x="4477" y="3953"/>
                </a:lnTo>
                <a:lnTo>
                  <a:pt x="4471" y="3954"/>
                </a:lnTo>
                <a:lnTo>
                  <a:pt x="4465" y="3958"/>
                </a:lnTo>
                <a:lnTo>
                  <a:pt x="4468" y="3962"/>
                </a:lnTo>
                <a:lnTo>
                  <a:pt x="4467" y="3964"/>
                </a:lnTo>
                <a:lnTo>
                  <a:pt x="4465" y="3966"/>
                </a:lnTo>
                <a:lnTo>
                  <a:pt x="4463" y="3969"/>
                </a:lnTo>
                <a:lnTo>
                  <a:pt x="4463" y="3973"/>
                </a:lnTo>
                <a:lnTo>
                  <a:pt x="4464" y="3974"/>
                </a:lnTo>
                <a:lnTo>
                  <a:pt x="4465" y="3976"/>
                </a:lnTo>
                <a:lnTo>
                  <a:pt x="4465" y="3978"/>
                </a:lnTo>
                <a:lnTo>
                  <a:pt x="4466" y="3978"/>
                </a:lnTo>
                <a:lnTo>
                  <a:pt x="4471" y="3983"/>
                </a:lnTo>
                <a:lnTo>
                  <a:pt x="4472" y="3984"/>
                </a:lnTo>
                <a:lnTo>
                  <a:pt x="4474" y="3986"/>
                </a:lnTo>
                <a:lnTo>
                  <a:pt x="4473" y="3989"/>
                </a:lnTo>
                <a:lnTo>
                  <a:pt x="4471" y="3995"/>
                </a:lnTo>
                <a:lnTo>
                  <a:pt x="4471" y="3999"/>
                </a:lnTo>
                <a:lnTo>
                  <a:pt x="4473" y="4011"/>
                </a:lnTo>
                <a:lnTo>
                  <a:pt x="4473" y="4027"/>
                </a:lnTo>
                <a:lnTo>
                  <a:pt x="4474" y="4031"/>
                </a:lnTo>
                <a:lnTo>
                  <a:pt x="4476" y="4034"/>
                </a:lnTo>
                <a:lnTo>
                  <a:pt x="4481" y="4039"/>
                </a:lnTo>
                <a:lnTo>
                  <a:pt x="4488" y="4054"/>
                </a:lnTo>
                <a:lnTo>
                  <a:pt x="4493" y="4059"/>
                </a:lnTo>
                <a:lnTo>
                  <a:pt x="4496" y="4060"/>
                </a:lnTo>
                <a:lnTo>
                  <a:pt x="4500" y="4060"/>
                </a:lnTo>
                <a:lnTo>
                  <a:pt x="4508" y="4060"/>
                </a:lnTo>
                <a:lnTo>
                  <a:pt x="4510" y="4061"/>
                </a:lnTo>
                <a:lnTo>
                  <a:pt x="4515" y="4071"/>
                </a:lnTo>
                <a:lnTo>
                  <a:pt x="4517" y="4083"/>
                </a:lnTo>
                <a:lnTo>
                  <a:pt x="4517" y="4089"/>
                </a:lnTo>
                <a:lnTo>
                  <a:pt x="4514" y="4094"/>
                </a:lnTo>
                <a:lnTo>
                  <a:pt x="4502" y="4102"/>
                </a:lnTo>
                <a:lnTo>
                  <a:pt x="4498" y="4107"/>
                </a:lnTo>
                <a:lnTo>
                  <a:pt x="4490" y="4123"/>
                </a:lnTo>
                <a:lnTo>
                  <a:pt x="4488" y="4129"/>
                </a:lnTo>
                <a:lnTo>
                  <a:pt x="4485" y="4135"/>
                </a:lnTo>
                <a:lnTo>
                  <a:pt x="4484" y="4137"/>
                </a:lnTo>
                <a:lnTo>
                  <a:pt x="4476" y="4147"/>
                </a:lnTo>
                <a:lnTo>
                  <a:pt x="4464" y="4174"/>
                </a:lnTo>
                <a:lnTo>
                  <a:pt x="4463" y="4179"/>
                </a:lnTo>
                <a:lnTo>
                  <a:pt x="4458" y="4190"/>
                </a:lnTo>
                <a:lnTo>
                  <a:pt x="4457" y="4196"/>
                </a:lnTo>
                <a:lnTo>
                  <a:pt x="4460" y="4201"/>
                </a:lnTo>
                <a:lnTo>
                  <a:pt x="4457" y="4206"/>
                </a:lnTo>
                <a:lnTo>
                  <a:pt x="4444" y="4220"/>
                </a:lnTo>
                <a:lnTo>
                  <a:pt x="4438" y="4230"/>
                </a:lnTo>
                <a:lnTo>
                  <a:pt x="4436" y="4241"/>
                </a:lnTo>
                <a:lnTo>
                  <a:pt x="4434" y="4247"/>
                </a:lnTo>
                <a:lnTo>
                  <a:pt x="4431" y="4252"/>
                </a:lnTo>
                <a:lnTo>
                  <a:pt x="4425" y="4257"/>
                </a:lnTo>
                <a:lnTo>
                  <a:pt x="4413" y="4262"/>
                </a:lnTo>
                <a:lnTo>
                  <a:pt x="4409" y="4264"/>
                </a:lnTo>
                <a:lnTo>
                  <a:pt x="4406" y="4267"/>
                </a:lnTo>
                <a:lnTo>
                  <a:pt x="4404" y="4270"/>
                </a:lnTo>
                <a:lnTo>
                  <a:pt x="4402" y="4273"/>
                </a:lnTo>
                <a:lnTo>
                  <a:pt x="4397" y="4275"/>
                </a:lnTo>
                <a:lnTo>
                  <a:pt x="4400" y="4262"/>
                </a:lnTo>
                <a:lnTo>
                  <a:pt x="4398" y="4255"/>
                </a:lnTo>
                <a:lnTo>
                  <a:pt x="4390" y="4254"/>
                </a:lnTo>
                <a:lnTo>
                  <a:pt x="4386" y="4258"/>
                </a:lnTo>
                <a:lnTo>
                  <a:pt x="4372" y="4279"/>
                </a:lnTo>
                <a:lnTo>
                  <a:pt x="4370" y="4280"/>
                </a:lnTo>
                <a:lnTo>
                  <a:pt x="4361" y="4287"/>
                </a:lnTo>
                <a:lnTo>
                  <a:pt x="4358" y="4288"/>
                </a:lnTo>
                <a:lnTo>
                  <a:pt x="4355" y="4288"/>
                </a:lnTo>
                <a:lnTo>
                  <a:pt x="4352" y="4288"/>
                </a:lnTo>
                <a:lnTo>
                  <a:pt x="4347" y="4287"/>
                </a:lnTo>
                <a:lnTo>
                  <a:pt x="4319" y="4291"/>
                </a:lnTo>
                <a:lnTo>
                  <a:pt x="4314" y="4293"/>
                </a:lnTo>
                <a:lnTo>
                  <a:pt x="4304" y="4286"/>
                </a:lnTo>
                <a:lnTo>
                  <a:pt x="4300" y="4290"/>
                </a:lnTo>
                <a:lnTo>
                  <a:pt x="4298" y="4298"/>
                </a:lnTo>
                <a:lnTo>
                  <a:pt x="4293" y="4301"/>
                </a:lnTo>
                <a:lnTo>
                  <a:pt x="4291" y="4295"/>
                </a:lnTo>
                <a:lnTo>
                  <a:pt x="4292" y="4293"/>
                </a:lnTo>
                <a:lnTo>
                  <a:pt x="4296" y="4286"/>
                </a:lnTo>
                <a:lnTo>
                  <a:pt x="4292" y="4289"/>
                </a:lnTo>
                <a:lnTo>
                  <a:pt x="4290" y="4293"/>
                </a:lnTo>
                <a:lnTo>
                  <a:pt x="4288" y="4296"/>
                </a:lnTo>
                <a:lnTo>
                  <a:pt x="4283" y="4299"/>
                </a:lnTo>
                <a:lnTo>
                  <a:pt x="4282" y="4301"/>
                </a:lnTo>
                <a:lnTo>
                  <a:pt x="4282" y="4303"/>
                </a:lnTo>
                <a:lnTo>
                  <a:pt x="4283" y="4305"/>
                </a:lnTo>
                <a:lnTo>
                  <a:pt x="4283" y="4308"/>
                </a:lnTo>
                <a:lnTo>
                  <a:pt x="4281" y="4311"/>
                </a:lnTo>
                <a:lnTo>
                  <a:pt x="4276" y="4317"/>
                </a:lnTo>
                <a:lnTo>
                  <a:pt x="4275" y="4320"/>
                </a:lnTo>
                <a:lnTo>
                  <a:pt x="4273" y="4325"/>
                </a:lnTo>
                <a:lnTo>
                  <a:pt x="4267" y="4328"/>
                </a:lnTo>
                <a:lnTo>
                  <a:pt x="4259" y="4331"/>
                </a:lnTo>
                <a:lnTo>
                  <a:pt x="4251" y="4332"/>
                </a:lnTo>
                <a:lnTo>
                  <a:pt x="4225" y="4331"/>
                </a:lnTo>
                <a:lnTo>
                  <a:pt x="4219" y="4333"/>
                </a:lnTo>
                <a:lnTo>
                  <a:pt x="4216" y="4334"/>
                </a:lnTo>
                <a:lnTo>
                  <a:pt x="4212" y="4335"/>
                </a:lnTo>
                <a:lnTo>
                  <a:pt x="4209" y="4335"/>
                </a:lnTo>
                <a:lnTo>
                  <a:pt x="4207" y="4341"/>
                </a:lnTo>
                <a:lnTo>
                  <a:pt x="4190" y="4358"/>
                </a:lnTo>
                <a:lnTo>
                  <a:pt x="4180" y="4365"/>
                </a:lnTo>
                <a:lnTo>
                  <a:pt x="4119" y="4391"/>
                </a:lnTo>
                <a:lnTo>
                  <a:pt x="4106" y="4399"/>
                </a:lnTo>
                <a:lnTo>
                  <a:pt x="4096" y="4408"/>
                </a:lnTo>
                <a:lnTo>
                  <a:pt x="4089" y="4417"/>
                </a:lnTo>
                <a:lnTo>
                  <a:pt x="4086" y="4423"/>
                </a:lnTo>
                <a:lnTo>
                  <a:pt x="4085" y="4429"/>
                </a:lnTo>
                <a:lnTo>
                  <a:pt x="4083" y="4435"/>
                </a:lnTo>
                <a:lnTo>
                  <a:pt x="4077" y="4439"/>
                </a:lnTo>
                <a:lnTo>
                  <a:pt x="4062" y="4445"/>
                </a:lnTo>
                <a:lnTo>
                  <a:pt x="4047" y="4453"/>
                </a:lnTo>
                <a:lnTo>
                  <a:pt x="4035" y="4462"/>
                </a:lnTo>
                <a:lnTo>
                  <a:pt x="4015" y="4484"/>
                </a:lnTo>
                <a:lnTo>
                  <a:pt x="4009" y="4492"/>
                </a:lnTo>
                <a:lnTo>
                  <a:pt x="4005" y="4495"/>
                </a:lnTo>
                <a:lnTo>
                  <a:pt x="3998" y="4496"/>
                </a:lnTo>
                <a:lnTo>
                  <a:pt x="3991" y="4498"/>
                </a:lnTo>
                <a:lnTo>
                  <a:pt x="3985" y="4503"/>
                </a:lnTo>
                <a:lnTo>
                  <a:pt x="3978" y="4511"/>
                </a:lnTo>
                <a:lnTo>
                  <a:pt x="3970" y="4518"/>
                </a:lnTo>
                <a:lnTo>
                  <a:pt x="3936" y="4534"/>
                </a:lnTo>
                <a:lnTo>
                  <a:pt x="3932" y="4537"/>
                </a:lnTo>
                <a:lnTo>
                  <a:pt x="3927" y="4543"/>
                </a:lnTo>
                <a:lnTo>
                  <a:pt x="3923" y="4550"/>
                </a:lnTo>
                <a:lnTo>
                  <a:pt x="3921" y="4555"/>
                </a:lnTo>
                <a:lnTo>
                  <a:pt x="3926" y="4570"/>
                </a:lnTo>
                <a:lnTo>
                  <a:pt x="3926" y="4576"/>
                </a:lnTo>
                <a:lnTo>
                  <a:pt x="3921" y="4586"/>
                </a:lnTo>
                <a:lnTo>
                  <a:pt x="3918" y="4589"/>
                </a:lnTo>
                <a:lnTo>
                  <a:pt x="3916" y="4590"/>
                </a:lnTo>
                <a:lnTo>
                  <a:pt x="3913" y="4592"/>
                </a:lnTo>
                <a:lnTo>
                  <a:pt x="3909" y="4594"/>
                </a:lnTo>
                <a:lnTo>
                  <a:pt x="3908" y="4598"/>
                </a:lnTo>
                <a:lnTo>
                  <a:pt x="3910" y="4603"/>
                </a:lnTo>
                <a:lnTo>
                  <a:pt x="3913" y="4609"/>
                </a:lnTo>
                <a:lnTo>
                  <a:pt x="3916" y="4614"/>
                </a:lnTo>
                <a:lnTo>
                  <a:pt x="3916" y="4618"/>
                </a:lnTo>
                <a:lnTo>
                  <a:pt x="3912" y="4632"/>
                </a:lnTo>
                <a:lnTo>
                  <a:pt x="3909" y="4637"/>
                </a:lnTo>
                <a:lnTo>
                  <a:pt x="3908" y="4639"/>
                </a:lnTo>
                <a:lnTo>
                  <a:pt x="3906" y="4645"/>
                </a:lnTo>
                <a:lnTo>
                  <a:pt x="3904" y="4647"/>
                </a:lnTo>
                <a:lnTo>
                  <a:pt x="3901" y="4648"/>
                </a:lnTo>
                <a:lnTo>
                  <a:pt x="3899" y="4650"/>
                </a:lnTo>
                <a:lnTo>
                  <a:pt x="3898" y="4653"/>
                </a:lnTo>
                <a:lnTo>
                  <a:pt x="3897" y="4656"/>
                </a:lnTo>
                <a:lnTo>
                  <a:pt x="3901" y="4660"/>
                </a:lnTo>
                <a:lnTo>
                  <a:pt x="3913" y="4667"/>
                </a:lnTo>
                <a:lnTo>
                  <a:pt x="3918" y="4672"/>
                </a:lnTo>
                <a:lnTo>
                  <a:pt x="3949" y="4695"/>
                </a:lnTo>
                <a:lnTo>
                  <a:pt x="3952" y="4700"/>
                </a:lnTo>
                <a:lnTo>
                  <a:pt x="3955" y="4706"/>
                </a:lnTo>
                <a:lnTo>
                  <a:pt x="3961" y="4711"/>
                </a:lnTo>
                <a:lnTo>
                  <a:pt x="3976" y="4719"/>
                </a:lnTo>
                <a:lnTo>
                  <a:pt x="3988" y="4728"/>
                </a:lnTo>
                <a:lnTo>
                  <a:pt x="3998" y="4740"/>
                </a:lnTo>
                <a:lnTo>
                  <a:pt x="3998" y="4750"/>
                </a:lnTo>
                <a:lnTo>
                  <a:pt x="3983" y="4756"/>
                </a:lnTo>
                <a:lnTo>
                  <a:pt x="3968" y="4758"/>
                </a:lnTo>
                <a:lnTo>
                  <a:pt x="3966" y="4760"/>
                </a:lnTo>
                <a:lnTo>
                  <a:pt x="3965" y="4767"/>
                </a:lnTo>
                <a:lnTo>
                  <a:pt x="3964" y="4769"/>
                </a:lnTo>
                <a:lnTo>
                  <a:pt x="3961" y="4775"/>
                </a:lnTo>
                <a:lnTo>
                  <a:pt x="3960" y="4778"/>
                </a:lnTo>
                <a:lnTo>
                  <a:pt x="3960" y="4779"/>
                </a:lnTo>
                <a:lnTo>
                  <a:pt x="3962" y="4782"/>
                </a:lnTo>
                <a:lnTo>
                  <a:pt x="3962" y="4783"/>
                </a:lnTo>
                <a:lnTo>
                  <a:pt x="3961" y="4785"/>
                </a:lnTo>
                <a:lnTo>
                  <a:pt x="3956" y="4788"/>
                </a:lnTo>
                <a:lnTo>
                  <a:pt x="3955" y="4790"/>
                </a:lnTo>
                <a:lnTo>
                  <a:pt x="3957" y="4796"/>
                </a:lnTo>
                <a:lnTo>
                  <a:pt x="3965" y="4804"/>
                </a:lnTo>
                <a:lnTo>
                  <a:pt x="3975" y="4812"/>
                </a:lnTo>
                <a:lnTo>
                  <a:pt x="3983" y="4817"/>
                </a:lnTo>
                <a:lnTo>
                  <a:pt x="4006" y="4826"/>
                </a:lnTo>
                <a:lnTo>
                  <a:pt x="4011" y="4832"/>
                </a:lnTo>
                <a:lnTo>
                  <a:pt x="4045" y="4856"/>
                </a:lnTo>
                <a:lnTo>
                  <a:pt x="4052" y="4864"/>
                </a:lnTo>
                <a:lnTo>
                  <a:pt x="4071" y="4894"/>
                </a:lnTo>
                <a:lnTo>
                  <a:pt x="4079" y="4918"/>
                </a:lnTo>
                <a:lnTo>
                  <a:pt x="4080" y="4941"/>
                </a:lnTo>
                <a:lnTo>
                  <a:pt x="4069" y="4960"/>
                </a:lnTo>
                <a:lnTo>
                  <a:pt x="4055" y="4970"/>
                </a:lnTo>
                <a:lnTo>
                  <a:pt x="4040" y="4974"/>
                </a:lnTo>
                <a:lnTo>
                  <a:pt x="4023" y="4972"/>
                </a:lnTo>
                <a:lnTo>
                  <a:pt x="4007" y="4964"/>
                </a:lnTo>
                <a:lnTo>
                  <a:pt x="4002" y="4959"/>
                </a:lnTo>
                <a:lnTo>
                  <a:pt x="3999" y="4957"/>
                </a:lnTo>
                <a:lnTo>
                  <a:pt x="3994" y="4957"/>
                </a:lnTo>
                <a:lnTo>
                  <a:pt x="3985" y="4969"/>
                </a:lnTo>
                <a:lnTo>
                  <a:pt x="3982" y="4969"/>
                </a:lnTo>
                <a:lnTo>
                  <a:pt x="3974" y="4970"/>
                </a:lnTo>
                <a:lnTo>
                  <a:pt x="3968" y="4979"/>
                </a:lnTo>
                <a:lnTo>
                  <a:pt x="3964" y="4988"/>
                </a:lnTo>
                <a:lnTo>
                  <a:pt x="3963" y="4999"/>
                </a:lnTo>
                <a:lnTo>
                  <a:pt x="3966" y="5011"/>
                </a:lnTo>
                <a:lnTo>
                  <a:pt x="3973" y="5022"/>
                </a:lnTo>
                <a:lnTo>
                  <a:pt x="3984" y="5033"/>
                </a:lnTo>
                <a:lnTo>
                  <a:pt x="3995" y="5040"/>
                </a:lnTo>
                <a:lnTo>
                  <a:pt x="4008" y="5046"/>
                </a:lnTo>
                <a:lnTo>
                  <a:pt x="4026" y="5053"/>
                </a:lnTo>
                <a:lnTo>
                  <a:pt x="4034" y="5054"/>
                </a:lnTo>
                <a:lnTo>
                  <a:pt x="4038" y="5055"/>
                </a:lnTo>
                <a:lnTo>
                  <a:pt x="4051" y="5062"/>
                </a:lnTo>
                <a:lnTo>
                  <a:pt x="4061" y="5065"/>
                </a:lnTo>
                <a:lnTo>
                  <a:pt x="4077" y="5076"/>
                </a:lnTo>
                <a:lnTo>
                  <a:pt x="4090" y="5080"/>
                </a:lnTo>
                <a:lnTo>
                  <a:pt x="4098" y="5083"/>
                </a:lnTo>
                <a:lnTo>
                  <a:pt x="4103" y="5091"/>
                </a:lnTo>
                <a:lnTo>
                  <a:pt x="4109" y="5093"/>
                </a:lnTo>
                <a:lnTo>
                  <a:pt x="4135" y="5100"/>
                </a:lnTo>
                <a:lnTo>
                  <a:pt x="4173" y="5115"/>
                </a:lnTo>
                <a:lnTo>
                  <a:pt x="4234" y="5136"/>
                </a:lnTo>
                <a:lnTo>
                  <a:pt x="4301" y="5162"/>
                </a:lnTo>
                <a:lnTo>
                  <a:pt x="4361" y="5181"/>
                </a:lnTo>
                <a:lnTo>
                  <a:pt x="4368" y="5185"/>
                </a:lnTo>
                <a:lnTo>
                  <a:pt x="4411" y="5212"/>
                </a:lnTo>
                <a:lnTo>
                  <a:pt x="4413" y="5214"/>
                </a:lnTo>
                <a:lnTo>
                  <a:pt x="4415" y="5215"/>
                </a:lnTo>
                <a:lnTo>
                  <a:pt x="4422" y="5221"/>
                </a:lnTo>
                <a:lnTo>
                  <a:pt x="4422" y="5223"/>
                </a:lnTo>
                <a:lnTo>
                  <a:pt x="4424" y="5224"/>
                </a:lnTo>
                <a:lnTo>
                  <a:pt x="4426" y="5234"/>
                </a:lnTo>
                <a:lnTo>
                  <a:pt x="4432" y="5242"/>
                </a:lnTo>
                <a:lnTo>
                  <a:pt x="4439" y="5250"/>
                </a:lnTo>
                <a:lnTo>
                  <a:pt x="4458" y="5265"/>
                </a:lnTo>
                <a:lnTo>
                  <a:pt x="4483" y="5277"/>
                </a:lnTo>
                <a:lnTo>
                  <a:pt x="4486" y="5281"/>
                </a:lnTo>
                <a:lnTo>
                  <a:pt x="4489" y="5287"/>
                </a:lnTo>
                <a:lnTo>
                  <a:pt x="4516" y="5308"/>
                </a:lnTo>
                <a:lnTo>
                  <a:pt x="4519" y="5313"/>
                </a:lnTo>
                <a:lnTo>
                  <a:pt x="4522" y="5319"/>
                </a:lnTo>
                <a:lnTo>
                  <a:pt x="4523" y="5326"/>
                </a:lnTo>
                <a:lnTo>
                  <a:pt x="4525" y="5333"/>
                </a:lnTo>
                <a:lnTo>
                  <a:pt x="4531" y="5338"/>
                </a:lnTo>
                <a:lnTo>
                  <a:pt x="4546" y="5347"/>
                </a:lnTo>
                <a:lnTo>
                  <a:pt x="4555" y="5357"/>
                </a:lnTo>
                <a:lnTo>
                  <a:pt x="4562" y="5368"/>
                </a:lnTo>
                <a:lnTo>
                  <a:pt x="4568" y="5381"/>
                </a:lnTo>
                <a:lnTo>
                  <a:pt x="4570" y="5392"/>
                </a:lnTo>
                <a:lnTo>
                  <a:pt x="4569" y="5394"/>
                </a:lnTo>
                <a:lnTo>
                  <a:pt x="4567" y="5398"/>
                </a:lnTo>
                <a:lnTo>
                  <a:pt x="4567" y="5401"/>
                </a:lnTo>
                <a:lnTo>
                  <a:pt x="4568" y="5404"/>
                </a:lnTo>
                <a:lnTo>
                  <a:pt x="4571" y="5408"/>
                </a:lnTo>
                <a:lnTo>
                  <a:pt x="4574" y="5413"/>
                </a:lnTo>
                <a:lnTo>
                  <a:pt x="4615" y="5452"/>
                </a:lnTo>
                <a:lnTo>
                  <a:pt x="4622" y="5463"/>
                </a:lnTo>
                <a:lnTo>
                  <a:pt x="4622" y="5467"/>
                </a:lnTo>
                <a:lnTo>
                  <a:pt x="4622" y="5469"/>
                </a:lnTo>
                <a:lnTo>
                  <a:pt x="4620" y="5471"/>
                </a:lnTo>
                <a:lnTo>
                  <a:pt x="4619" y="5474"/>
                </a:lnTo>
                <a:lnTo>
                  <a:pt x="4619" y="5478"/>
                </a:lnTo>
                <a:lnTo>
                  <a:pt x="4619" y="5480"/>
                </a:lnTo>
                <a:lnTo>
                  <a:pt x="4624" y="5482"/>
                </a:lnTo>
                <a:lnTo>
                  <a:pt x="4659" y="5522"/>
                </a:lnTo>
                <a:lnTo>
                  <a:pt x="4679" y="5537"/>
                </a:lnTo>
                <a:lnTo>
                  <a:pt x="4723" y="5561"/>
                </a:lnTo>
                <a:lnTo>
                  <a:pt x="4730" y="5566"/>
                </a:lnTo>
                <a:lnTo>
                  <a:pt x="4742" y="5579"/>
                </a:lnTo>
                <a:lnTo>
                  <a:pt x="4749" y="5581"/>
                </a:lnTo>
                <a:lnTo>
                  <a:pt x="4786" y="5606"/>
                </a:lnTo>
                <a:lnTo>
                  <a:pt x="4794" y="5614"/>
                </a:lnTo>
                <a:lnTo>
                  <a:pt x="4799" y="5622"/>
                </a:lnTo>
                <a:lnTo>
                  <a:pt x="4802" y="5628"/>
                </a:lnTo>
                <a:lnTo>
                  <a:pt x="4822" y="5654"/>
                </a:lnTo>
                <a:lnTo>
                  <a:pt x="4824" y="5662"/>
                </a:lnTo>
                <a:lnTo>
                  <a:pt x="4822" y="5667"/>
                </a:lnTo>
                <a:lnTo>
                  <a:pt x="4812" y="5668"/>
                </a:lnTo>
                <a:lnTo>
                  <a:pt x="4812" y="5670"/>
                </a:lnTo>
                <a:lnTo>
                  <a:pt x="4820" y="5677"/>
                </a:lnTo>
                <a:lnTo>
                  <a:pt x="4826" y="5680"/>
                </a:lnTo>
                <a:lnTo>
                  <a:pt x="4838" y="5683"/>
                </a:lnTo>
                <a:lnTo>
                  <a:pt x="4846" y="5688"/>
                </a:lnTo>
                <a:lnTo>
                  <a:pt x="4861" y="5698"/>
                </a:lnTo>
                <a:lnTo>
                  <a:pt x="4873" y="5709"/>
                </a:lnTo>
                <a:lnTo>
                  <a:pt x="4882" y="5720"/>
                </a:lnTo>
                <a:lnTo>
                  <a:pt x="4887" y="5731"/>
                </a:lnTo>
                <a:lnTo>
                  <a:pt x="4888" y="5743"/>
                </a:lnTo>
                <a:lnTo>
                  <a:pt x="4881" y="5755"/>
                </a:lnTo>
                <a:lnTo>
                  <a:pt x="4879" y="5761"/>
                </a:lnTo>
                <a:lnTo>
                  <a:pt x="4881" y="5766"/>
                </a:lnTo>
                <a:lnTo>
                  <a:pt x="4900" y="5782"/>
                </a:lnTo>
                <a:lnTo>
                  <a:pt x="4906" y="5790"/>
                </a:lnTo>
                <a:lnTo>
                  <a:pt x="4912" y="5795"/>
                </a:lnTo>
                <a:lnTo>
                  <a:pt x="4913" y="5796"/>
                </a:lnTo>
                <a:lnTo>
                  <a:pt x="4915" y="5800"/>
                </a:lnTo>
                <a:lnTo>
                  <a:pt x="4919" y="5804"/>
                </a:lnTo>
                <a:lnTo>
                  <a:pt x="4922" y="5808"/>
                </a:lnTo>
                <a:lnTo>
                  <a:pt x="4921" y="5814"/>
                </a:lnTo>
                <a:lnTo>
                  <a:pt x="4919" y="5817"/>
                </a:lnTo>
                <a:lnTo>
                  <a:pt x="4916" y="5819"/>
                </a:lnTo>
                <a:lnTo>
                  <a:pt x="4914" y="5822"/>
                </a:lnTo>
                <a:lnTo>
                  <a:pt x="4913" y="5825"/>
                </a:lnTo>
                <a:lnTo>
                  <a:pt x="4921" y="5824"/>
                </a:lnTo>
                <a:lnTo>
                  <a:pt x="4925" y="5828"/>
                </a:lnTo>
                <a:lnTo>
                  <a:pt x="4926" y="5839"/>
                </a:lnTo>
                <a:lnTo>
                  <a:pt x="4930" y="5843"/>
                </a:lnTo>
                <a:lnTo>
                  <a:pt x="4934" y="5846"/>
                </a:lnTo>
                <a:lnTo>
                  <a:pt x="4939" y="5847"/>
                </a:lnTo>
                <a:lnTo>
                  <a:pt x="4945" y="5850"/>
                </a:lnTo>
                <a:lnTo>
                  <a:pt x="4949" y="5852"/>
                </a:lnTo>
                <a:lnTo>
                  <a:pt x="4953" y="5855"/>
                </a:lnTo>
                <a:lnTo>
                  <a:pt x="4956" y="5860"/>
                </a:lnTo>
                <a:lnTo>
                  <a:pt x="4955" y="5865"/>
                </a:lnTo>
                <a:lnTo>
                  <a:pt x="4953" y="5867"/>
                </a:lnTo>
                <a:lnTo>
                  <a:pt x="4951" y="5869"/>
                </a:lnTo>
                <a:lnTo>
                  <a:pt x="4947" y="5870"/>
                </a:lnTo>
                <a:lnTo>
                  <a:pt x="4940" y="5871"/>
                </a:lnTo>
                <a:lnTo>
                  <a:pt x="4936" y="5872"/>
                </a:lnTo>
                <a:lnTo>
                  <a:pt x="4934" y="5873"/>
                </a:lnTo>
                <a:lnTo>
                  <a:pt x="4936" y="5874"/>
                </a:lnTo>
                <a:lnTo>
                  <a:pt x="4940" y="5875"/>
                </a:lnTo>
                <a:lnTo>
                  <a:pt x="4944" y="5879"/>
                </a:lnTo>
                <a:lnTo>
                  <a:pt x="4946" y="5883"/>
                </a:lnTo>
                <a:lnTo>
                  <a:pt x="4947" y="5888"/>
                </a:lnTo>
                <a:lnTo>
                  <a:pt x="4949" y="5890"/>
                </a:lnTo>
                <a:lnTo>
                  <a:pt x="4953" y="5887"/>
                </a:lnTo>
                <a:lnTo>
                  <a:pt x="4956" y="5882"/>
                </a:lnTo>
                <a:lnTo>
                  <a:pt x="4958" y="5877"/>
                </a:lnTo>
                <a:lnTo>
                  <a:pt x="4961" y="5873"/>
                </a:lnTo>
                <a:lnTo>
                  <a:pt x="4968" y="5872"/>
                </a:lnTo>
                <a:lnTo>
                  <a:pt x="4975" y="5874"/>
                </a:lnTo>
                <a:lnTo>
                  <a:pt x="4979" y="5879"/>
                </a:lnTo>
                <a:lnTo>
                  <a:pt x="4979" y="5887"/>
                </a:lnTo>
                <a:lnTo>
                  <a:pt x="4979" y="5889"/>
                </a:lnTo>
                <a:lnTo>
                  <a:pt x="4976" y="5892"/>
                </a:lnTo>
                <a:lnTo>
                  <a:pt x="4970" y="5895"/>
                </a:lnTo>
                <a:lnTo>
                  <a:pt x="4968" y="5898"/>
                </a:lnTo>
                <a:lnTo>
                  <a:pt x="4973" y="5900"/>
                </a:lnTo>
                <a:lnTo>
                  <a:pt x="4975" y="5904"/>
                </a:lnTo>
                <a:lnTo>
                  <a:pt x="4977" y="5908"/>
                </a:lnTo>
                <a:lnTo>
                  <a:pt x="4977" y="5910"/>
                </a:lnTo>
                <a:lnTo>
                  <a:pt x="4980" y="5911"/>
                </a:lnTo>
                <a:lnTo>
                  <a:pt x="4989" y="5917"/>
                </a:lnTo>
                <a:lnTo>
                  <a:pt x="4993" y="5916"/>
                </a:lnTo>
                <a:lnTo>
                  <a:pt x="4998" y="5915"/>
                </a:lnTo>
                <a:lnTo>
                  <a:pt x="5003" y="5917"/>
                </a:lnTo>
                <a:lnTo>
                  <a:pt x="5005" y="5920"/>
                </a:lnTo>
                <a:lnTo>
                  <a:pt x="5004" y="5931"/>
                </a:lnTo>
                <a:lnTo>
                  <a:pt x="5005" y="5934"/>
                </a:lnTo>
                <a:lnTo>
                  <a:pt x="5010" y="5940"/>
                </a:lnTo>
                <a:lnTo>
                  <a:pt x="5018" y="5944"/>
                </a:lnTo>
                <a:lnTo>
                  <a:pt x="5022" y="5948"/>
                </a:lnTo>
                <a:lnTo>
                  <a:pt x="5015" y="5953"/>
                </a:lnTo>
                <a:lnTo>
                  <a:pt x="5019" y="5957"/>
                </a:lnTo>
                <a:lnTo>
                  <a:pt x="5021" y="5964"/>
                </a:lnTo>
                <a:lnTo>
                  <a:pt x="5024" y="5981"/>
                </a:lnTo>
                <a:lnTo>
                  <a:pt x="5031" y="5998"/>
                </a:lnTo>
                <a:lnTo>
                  <a:pt x="5039" y="6008"/>
                </a:lnTo>
                <a:lnTo>
                  <a:pt x="5075" y="6039"/>
                </a:lnTo>
                <a:lnTo>
                  <a:pt x="5080" y="6046"/>
                </a:lnTo>
                <a:lnTo>
                  <a:pt x="5078" y="6051"/>
                </a:lnTo>
                <a:lnTo>
                  <a:pt x="5074" y="6056"/>
                </a:lnTo>
                <a:lnTo>
                  <a:pt x="5073" y="6062"/>
                </a:lnTo>
                <a:lnTo>
                  <a:pt x="5074" y="6065"/>
                </a:lnTo>
                <a:lnTo>
                  <a:pt x="5081" y="6075"/>
                </a:lnTo>
                <a:lnTo>
                  <a:pt x="5083" y="6080"/>
                </a:lnTo>
                <a:lnTo>
                  <a:pt x="5082" y="6081"/>
                </a:lnTo>
                <a:lnTo>
                  <a:pt x="5081" y="6083"/>
                </a:lnTo>
                <a:lnTo>
                  <a:pt x="5080" y="6084"/>
                </a:lnTo>
                <a:lnTo>
                  <a:pt x="5080" y="6086"/>
                </a:lnTo>
                <a:lnTo>
                  <a:pt x="5082" y="6087"/>
                </a:lnTo>
                <a:lnTo>
                  <a:pt x="5083" y="6088"/>
                </a:lnTo>
                <a:lnTo>
                  <a:pt x="5084" y="6089"/>
                </a:lnTo>
                <a:lnTo>
                  <a:pt x="5085" y="6090"/>
                </a:lnTo>
                <a:lnTo>
                  <a:pt x="5088" y="6092"/>
                </a:lnTo>
                <a:lnTo>
                  <a:pt x="5090" y="6094"/>
                </a:lnTo>
                <a:lnTo>
                  <a:pt x="5092" y="6096"/>
                </a:lnTo>
                <a:lnTo>
                  <a:pt x="5093" y="6100"/>
                </a:lnTo>
                <a:lnTo>
                  <a:pt x="5096" y="6106"/>
                </a:lnTo>
                <a:lnTo>
                  <a:pt x="5105" y="6117"/>
                </a:lnTo>
                <a:lnTo>
                  <a:pt x="5106" y="6123"/>
                </a:lnTo>
                <a:lnTo>
                  <a:pt x="5105" y="6126"/>
                </a:lnTo>
                <a:lnTo>
                  <a:pt x="5103" y="6127"/>
                </a:lnTo>
                <a:lnTo>
                  <a:pt x="5101" y="6129"/>
                </a:lnTo>
                <a:lnTo>
                  <a:pt x="5101" y="6133"/>
                </a:lnTo>
                <a:lnTo>
                  <a:pt x="5102" y="6136"/>
                </a:lnTo>
                <a:lnTo>
                  <a:pt x="5104" y="6139"/>
                </a:lnTo>
                <a:lnTo>
                  <a:pt x="5107" y="6141"/>
                </a:lnTo>
                <a:lnTo>
                  <a:pt x="5118" y="6149"/>
                </a:lnTo>
                <a:lnTo>
                  <a:pt x="5124" y="6154"/>
                </a:lnTo>
                <a:lnTo>
                  <a:pt x="5133" y="6167"/>
                </a:lnTo>
                <a:lnTo>
                  <a:pt x="5135" y="6169"/>
                </a:lnTo>
                <a:lnTo>
                  <a:pt x="5143" y="6176"/>
                </a:lnTo>
                <a:lnTo>
                  <a:pt x="5144" y="6179"/>
                </a:lnTo>
                <a:lnTo>
                  <a:pt x="5145" y="6186"/>
                </a:lnTo>
                <a:lnTo>
                  <a:pt x="5147" y="6188"/>
                </a:lnTo>
                <a:lnTo>
                  <a:pt x="5163" y="6198"/>
                </a:lnTo>
                <a:lnTo>
                  <a:pt x="5166" y="6202"/>
                </a:lnTo>
                <a:lnTo>
                  <a:pt x="5167" y="6205"/>
                </a:lnTo>
                <a:lnTo>
                  <a:pt x="5168" y="6211"/>
                </a:lnTo>
                <a:lnTo>
                  <a:pt x="5169" y="6213"/>
                </a:lnTo>
                <a:lnTo>
                  <a:pt x="5178" y="6223"/>
                </a:lnTo>
                <a:lnTo>
                  <a:pt x="5179" y="6226"/>
                </a:lnTo>
                <a:lnTo>
                  <a:pt x="5181" y="6232"/>
                </a:lnTo>
                <a:lnTo>
                  <a:pt x="5185" y="6236"/>
                </a:lnTo>
                <a:lnTo>
                  <a:pt x="5195" y="6242"/>
                </a:lnTo>
                <a:lnTo>
                  <a:pt x="5226" y="6281"/>
                </a:lnTo>
                <a:lnTo>
                  <a:pt x="5231" y="6285"/>
                </a:lnTo>
                <a:lnTo>
                  <a:pt x="5239" y="6290"/>
                </a:lnTo>
                <a:lnTo>
                  <a:pt x="5242" y="6293"/>
                </a:lnTo>
                <a:lnTo>
                  <a:pt x="5244" y="6296"/>
                </a:lnTo>
                <a:lnTo>
                  <a:pt x="5247" y="6301"/>
                </a:lnTo>
                <a:lnTo>
                  <a:pt x="5250" y="6304"/>
                </a:lnTo>
                <a:lnTo>
                  <a:pt x="5252" y="6302"/>
                </a:lnTo>
                <a:lnTo>
                  <a:pt x="5256" y="6306"/>
                </a:lnTo>
                <a:lnTo>
                  <a:pt x="5263" y="6321"/>
                </a:lnTo>
                <a:lnTo>
                  <a:pt x="5274" y="6329"/>
                </a:lnTo>
                <a:lnTo>
                  <a:pt x="5279" y="6333"/>
                </a:lnTo>
                <a:lnTo>
                  <a:pt x="5278" y="6338"/>
                </a:lnTo>
                <a:lnTo>
                  <a:pt x="5289" y="6349"/>
                </a:lnTo>
                <a:lnTo>
                  <a:pt x="5293" y="6356"/>
                </a:lnTo>
                <a:lnTo>
                  <a:pt x="5291" y="6360"/>
                </a:lnTo>
                <a:lnTo>
                  <a:pt x="5298" y="6366"/>
                </a:lnTo>
                <a:lnTo>
                  <a:pt x="5299" y="6367"/>
                </a:lnTo>
                <a:lnTo>
                  <a:pt x="5298" y="6370"/>
                </a:lnTo>
                <a:lnTo>
                  <a:pt x="5295" y="6375"/>
                </a:lnTo>
                <a:lnTo>
                  <a:pt x="5294" y="6378"/>
                </a:lnTo>
                <a:lnTo>
                  <a:pt x="5297" y="6381"/>
                </a:lnTo>
                <a:lnTo>
                  <a:pt x="5303" y="6384"/>
                </a:lnTo>
                <a:lnTo>
                  <a:pt x="5307" y="6387"/>
                </a:lnTo>
                <a:lnTo>
                  <a:pt x="5304" y="6392"/>
                </a:lnTo>
                <a:lnTo>
                  <a:pt x="5308" y="6396"/>
                </a:lnTo>
                <a:lnTo>
                  <a:pt x="5310" y="6407"/>
                </a:lnTo>
                <a:lnTo>
                  <a:pt x="5316" y="6416"/>
                </a:lnTo>
                <a:lnTo>
                  <a:pt x="5320" y="6422"/>
                </a:lnTo>
                <a:lnTo>
                  <a:pt x="5322" y="6429"/>
                </a:lnTo>
                <a:lnTo>
                  <a:pt x="5320" y="6434"/>
                </a:lnTo>
                <a:lnTo>
                  <a:pt x="5313" y="6436"/>
                </a:lnTo>
                <a:lnTo>
                  <a:pt x="5307" y="6436"/>
                </a:lnTo>
                <a:lnTo>
                  <a:pt x="5301" y="6437"/>
                </a:lnTo>
                <a:lnTo>
                  <a:pt x="5299" y="6442"/>
                </a:lnTo>
                <a:lnTo>
                  <a:pt x="5301" y="6448"/>
                </a:lnTo>
                <a:lnTo>
                  <a:pt x="5304" y="6452"/>
                </a:lnTo>
                <a:lnTo>
                  <a:pt x="5312" y="6458"/>
                </a:lnTo>
                <a:lnTo>
                  <a:pt x="5322" y="6463"/>
                </a:lnTo>
                <a:lnTo>
                  <a:pt x="5381" y="6486"/>
                </a:lnTo>
                <a:lnTo>
                  <a:pt x="5393" y="6493"/>
                </a:lnTo>
                <a:lnTo>
                  <a:pt x="5410" y="6498"/>
                </a:lnTo>
                <a:lnTo>
                  <a:pt x="5416" y="6501"/>
                </a:lnTo>
                <a:lnTo>
                  <a:pt x="5421" y="6506"/>
                </a:lnTo>
                <a:lnTo>
                  <a:pt x="5424" y="6508"/>
                </a:lnTo>
                <a:lnTo>
                  <a:pt x="5428" y="6509"/>
                </a:lnTo>
                <a:lnTo>
                  <a:pt x="5432" y="6510"/>
                </a:lnTo>
                <a:lnTo>
                  <a:pt x="5434" y="6514"/>
                </a:lnTo>
                <a:lnTo>
                  <a:pt x="5440" y="6520"/>
                </a:lnTo>
                <a:lnTo>
                  <a:pt x="5446" y="6526"/>
                </a:lnTo>
                <a:lnTo>
                  <a:pt x="5448" y="6528"/>
                </a:lnTo>
                <a:lnTo>
                  <a:pt x="5448" y="6530"/>
                </a:lnTo>
                <a:lnTo>
                  <a:pt x="5445" y="6533"/>
                </a:lnTo>
                <a:lnTo>
                  <a:pt x="5446" y="6535"/>
                </a:lnTo>
                <a:lnTo>
                  <a:pt x="5453" y="6541"/>
                </a:lnTo>
                <a:lnTo>
                  <a:pt x="5457" y="6544"/>
                </a:lnTo>
                <a:lnTo>
                  <a:pt x="5462" y="6545"/>
                </a:lnTo>
                <a:lnTo>
                  <a:pt x="5468" y="6547"/>
                </a:lnTo>
                <a:lnTo>
                  <a:pt x="5473" y="6553"/>
                </a:lnTo>
                <a:lnTo>
                  <a:pt x="5477" y="6559"/>
                </a:lnTo>
                <a:lnTo>
                  <a:pt x="5479" y="6565"/>
                </a:lnTo>
                <a:lnTo>
                  <a:pt x="5486" y="6577"/>
                </a:lnTo>
                <a:lnTo>
                  <a:pt x="5486" y="6582"/>
                </a:lnTo>
                <a:lnTo>
                  <a:pt x="5476" y="6585"/>
                </a:lnTo>
                <a:lnTo>
                  <a:pt x="5480" y="6590"/>
                </a:lnTo>
                <a:lnTo>
                  <a:pt x="5482" y="6602"/>
                </a:lnTo>
                <a:lnTo>
                  <a:pt x="5484" y="6607"/>
                </a:lnTo>
                <a:lnTo>
                  <a:pt x="5490" y="6614"/>
                </a:lnTo>
                <a:lnTo>
                  <a:pt x="5492" y="6617"/>
                </a:lnTo>
                <a:lnTo>
                  <a:pt x="5495" y="6625"/>
                </a:lnTo>
                <a:lnTo>
                  <a:pt x="5498" y="6631"/>
                </a:lnTo>
                <a:lnTo>
                  <a:pt x="5500" y="6650"/>
                </a:lnTo>
                <a:lnTo>
                  <a:pt x="5498" y="6656"/>
                </a:lnTo>
                <a:lnTo>
                  <a:pt x="5494" y="6661"/>
                </a:lnTo>
                <a:lnTo>
                  <a:pt x="5490" y="6665"/>
                </a:lnTo>
                <a:lnTo>
                  <a:pt x="5487" y="6670"/>
                </a:lnTo>
                <a:lnTo>
                  <a:pt x="5503" y="6671"/>
                </a:lnTo>
                <a:lnTo>
                  <a:pt x="5519" y="6674"/>
                </a:lnTo>
                <a:lnTo>
                  <a:pt x="5533" y="6681"/>
                </a:lnTo>
                <a:lnTo>
                  <a:pt x="5539" y="6692"/>
                </a:lnTo>
                <a:lnTo>
                  <a:pt x="5538" y="6695"/>
                </a:lnTo>
                <a:lnTo>
                  <a:pt x="5537" y="6697"/>
                </a:lnTo>
                <a:lnTo>
                  <a:pt x="5535" y="6700"/>
                </a:lnTo>
                <a:lnTo>
                  <a:pt x="5536" y="6704"/>
                </a:lnTo>
                <a:lnTo>
                  <a:pt x="5539" y="6706"/>
                </a:lnTo>
                <a:lnTo>
                  <a:pt x="5545" y="6711"/>
                </a:lnTo>
                <a:lnTo>
                  <a:pt x="5547" y="6712"/>
                </a:lnTo>
                <a:lnTo>
                  <a:pt x="5551" y="6712"/>
                </a:lnTo>
                <a:lnTo>
                  <a:pt x="5573" y="6719"/>
                </a:lnTo>
                <a:lnTo>
                  <a:pt x="5600" y="6733"/>
                </a:lnTo>
                <a:lnTo>
                  <a:pt x="5620" y="6747"/>
                </a:lnTo>
                <a:lnTo>
                  <a:pt x="5626" y="6755"/>
                </a:lnTo>
                <a:lnTo>
                  <a:pt x="5632" y="6766"/>
                </a:lnTo>
                <a:lnTo>
                  <a:pt x="5633" y="6776"/>
                </a:lnTo>
                <a:lnTo>
                  <a:pt x="5625" y="6783"/>
                </a:lnTo>
                <a:lnTo>
                  <a:pt x="5629" y="6788"/>
                </a:lnTo>
                <a:lnTo>
                  <a:pt x="5636" y="6791"/>
                </a:lnTo>
                <a:lnTo>
                  <a:pt x="5643" y="6794"/>
                </a:lnTo>
                <a:lnTo>
                  <a:pt x="5646" y="6795"/>
                </a:lnTo>
                <a:lnTo>
                  <a:pt x="5648" y="6799"/>
                </a:lnTo>
                <a:lnTo>
                  <a:pt x="5661" y="6813"/>
                </a:lnTo>
                <a:lnTo>
                  <a:pt x="5671" y="6818"/>
                </a:lnTo>
                <a:lnTo>
                  <a:pt x="5674" y="6821"/>
                </a:lnTo>
                <a:lnTo>
                  <a:pt x="5675" y="6824"/>
                </a:lnTo>
                <a:lnTo>
                  <a:pt x="5674" y="6831"/>
                </a:lnTo>
                <a:lnTo>
                  <a:pt x="5678" y="6835"/>
                </a:lnTo>
                <a:lnTo>
                  <a:pt x="5694" y="6857"/>
                </a:lnTo>
                <a:lnTo>
                  <a:pt x="5701" y="6864"/>
                </a:lnTo>
                <a:lnTo>
                  <a:pt x="5727" y="6880"/>
                </a:lnTo>
                <a:lnTo>
                  <a:pt x="5731" y="6883"/>
                </a:lnTo>
                <a:lnTo>
                  <a:pt x="5733" y="6887"/>
                </a:lnTo>
                <a:lnTo>
                  <a:pt x="5735" y="6900"/>
                </a:lnTo>
                <a:lnTo>
                  <a:pt x="5741" y="6924"/>
                </a:lnTo>
                <a:lnTo>
                  <a:pt x="5746" y="6933"/>
                </a:lnTo>
                <a:lnTo>
                  <a:pt x="5747" y="6939"/>
                </a:lnTo>
                <a:lnTo>
                  <a:pt x="5751" y="6945"/>
                </a:lnTo>
                <a:lnTo>
                  <a:pt x="5793" y="6974"/>
                </a:lnTo>
                <a:lnTo>
                  <a:pt x="5814" y="6998"/>
                </a:lnTo>
                <a:lnTo>
                  <a:pt x="5819" y="7002"/>
                </a:lnTo>
                <a:lnTo>
                  <a:pt x="5824" y="7003"/>
                </a:lnTo>
                <a:lnTo>
                  <a:pt x="5829" y="7006"/>
                </a:lnTo>
                <a:lnTo>
                  <a:pt x="5844" y="7023"/>
                </a:lnTo>
                <a:lnTo>
                  <a:pt x="5859" y="7045"/>
                </a:lnTo>
                <a:lnTo>
                  <a:pt x="5862" y="7055"/>
                </a:lnTo>
                <a:lnTo>
                  <a:pt x="5865" y="7076"/>
                </a:lnTo>
                <a:lnTo>
                  <a:pt x="5858" y="7099"/>
                </a:lnTo>
                <a:lnTo>
                  <a:pt x="5854" y="7108"/>
                </a:lnTo>
                <a:lnTo>
                  <a:pt x="5849" y="7117"/>
                </a:lnTo>
                <a:lnTo>
                  <a:pt x="5848" y="7124"/>
                </a:lnTo>
                <a:lnTo>
                  <a:pt x="5844" y="7130"/>
                </a:lnTo>
                <a:lnTo>
                  <a:pt x="5843" y="7137"/>
                </a:lnTo>
                <a:lnTo>
                  <a:pt x="5836" y="7148"/>
                </a:lnTo>
                <a:lnTo>
                  <a:pt x="5833" y="7159"/>
                </a:lnTo>
                <a:lnTo>
                  <a:pt x="5831" y="7163"/>
                </a:lnTo>
                <a:lnTo>
                  <a:pt x="5827" y="7161"/>
                </a:lnTo>
                <a:lnTo>
                  <a:pt x="5823" y="7158"/>
                </a:lnTo>
                <a:lnTo>
                  <a:pt x="5819" y="7155"/>
                </a:lnTo>
                <a:lnTo>
                  <a:pt x="5818" y="7152"/>
                </a:lnTo>
                <a:lnTo>
                  <a:pt x="5819" y="7148"/>
                </a:lnTo>
                <a:lnTo>
                  <a:pt x="5819" y="7147"/>
                </a:lnTo>
                <a:lnTo>
                  <a:pt x="5816" y="7146"/>
                </a:lnTo>
                <a:lnTo>
                  <a:pt x="5810" y="7146"/>
                </a:lnTo>
                <a:lnTo>
                  <a:pt x="5806" y="7146"/>
                </a:lnTo>
                <a:lnTo>
                  <a:pt x="5805" y="7147"/>
                </a:lnTo>
                <a:lnTo>
                  <a:pt x="5797" y="7150"/>
                </a:lnTo>
                <a:lnTo>
                  <a:pt x="5792" y="7153"/>
                </a:lnTo>
                <a:lnTo>
                  <a:pt x="5788" y="7163"/>
                </a:lnTo>
                <a:lnTo>
                  <a:pt x="5785" y="7167"/>
                </a:lnTo>
                <a:lnTo>
                  <a:pt x="5784" y="7171"/>
                </a:lnTo>
                <a:lnTo>
                  <a:pt x="5788" y="7175"/>
                </a:lnTo>
                <a:lnTo>
                  <a:pt x="5793" y="7178"/>
                </a:lnTo>
                <a:lnTo>
                  <a:pt x="5798" y="7179"/>
                </a:lnTo>
                <a:lnTo>
                  <a:pt x="5804" y="7179"/>
                </a:lnTo>
                <a:lnTo>
                  <a:pt x="5810" y="7178"/>
                </a:lnTo>
                <a:lnTo>
                  <a:pt x="5812" y="7177"/>
                </a:lnTo>
                <a:lnTo>
                  <a:pt x="5814" y="7175"/>
                </a:lnTo>
                <a:lnTo>
                  <a:pt x="5816" y="7174"/>
                </a:lnTo>
                <a:lnTo>
                  <a:pt x="5820" y="7174"/>
                </a:lnTo>
                <a:lnTo>
                  <a:pt x="5822" y="7176"/>
                </a:lnTo>
                <a:lnTo>
                  <a:pt x="5822" y="7178"/>
                </a:lnTo>
                <a:lnTo>
                  <a:pt x="5821" y="7180"/>
                </a:lnTo>
                <a:lnTo>
                  <a:pt x="5820" y="7182"/>
                </a:lnTo>
                <a:lnTo>
                  <a:pt x="5826" y="7201"/>
                </a:lnTo>
                <a:lnTo>
                  <a:pt x="5825" y="7201"/>
                </a:lnTo>
                <a:lnTo>
                  <a:pt x="5826" y="7209"/>
                </a:lnTo>
                <a:lnTo>
                  <a:pt x="5826" y="7211"/>
                </a:lnTo>
                <a:lnTo>
                  <a:pt x="5828" y="7213"/>
                </a:lnTo>
                <a:lnTo>
                  <a:pt x="5828" y="7215"/>
                </a:lnTo>
                <a:lnTo>
                  <a:pt x="5826" y="7216"/>
                </a:lnTo>
                <a:lnTo>
                  <a:pt x="5827" y="7220"/>
                </a:lnTo>
                <a:lnTo>
                  <a:pt x="5826" y="7223"/>
                </a:lnTo>
                <a:lnTo>
                  <a:pt x="5823" y="7226"/>
                </a:lnTo>
                <a:lnTo>
                  <a:pt x="5819" y="7227"/>
                </a:lnTo>
                <a:lnTo>
                  <a:pt x="5817" y="7229"/>
                </a:lnTo>
                <a:lnTo>
                  <a:pt x="5823" y="7250"/>
                </a:lnTo>
                <a:lnTo>
                  <a:pt x="5829" y="7253"/>
                </a:lnTo>
                <a:lnTo>
                  <a:pt x="5833" y="7251"/>
                </a:lnTo>
                <a:lnTo>
                  <a:pt x="5831" y="7245"/>
                </a:lnTo>
                <a:lnTo>
                  <a:pt x="5852" y="7249"/>
                </a:lnTo>
                <a:lnTo>
                  <a:pt x="5857" y="7251"/>
                </a:lnTo>
                <a:lnTo>
                  <a:pt x="5859" y="7254"/>
                </a:lnTo>
                <a:lnTo>
                  <a:pt x="5861" y="7259"/>
                </a:lnTo>
                <a:lnTo>
                  <a:pt x="5865" y="7262"/>
                </a:lnTo>
                <a:lnTo>
                  <a:pt x="5871" y="7264"/>
                </a:lnTo>
                <a:lnTo>
                  <a:pt x="5877" y="7266"/>
                </a:lnTo>
                <a:lnTo>
                  <a:pt x="5881" y="7271"/>
                </a:lnTo>
                <a:lnTo>
                  <a:pt x="5884" y="7277"/>
                </a:lnTo>
                <a:lnTo>
                  <a:pt x="5886" y="7285"/>
                </a:lnTo>
                <a:lnTo>
                  <a:pt x="5888" y="7287"/>
                </a:lnTo>
                <a:lnTo>
                  <a:pt x="5889" y="7288"/>
                </a:lnTo>
                <a:lnTo>
                  <a:pt x="5888" y="7291"/>
                </a:lnTo>
                <a:lnTo>
                  <a:pt x="5886" y="7292"/>
                </a:lnTo>
                <a:lnTo>
                  <a:pt x="5875" y="7294"/>
                </a:lnTo>
                <a:lnTo>
                  <a:pt x="5883" y="7304"/>
                </a:lnTo>
                <a:lnTo>
                  <a:pt x="5885" y="7306"/>
                </a:lnTo>
                <a:lnTo>
                  <a:pt x="5889" y="7307"/>
                </a:lnTo>
                <a:lnTo>
                  <a:pt x="5899" y="7308"/>
                </a:lnTo>
                <a:lnTo>
                  <a:pt x="5902" y="7309"/>
                </a:lnTo>
                <a:lnTo>
                  <a:pt x="5908" y="7313"/>
                </a:lnTo>
                <a:lnTo>
                  <a:pt x="5915" y="7320"/>
                </a:lnTo>
                <a:lnTo>
                  <a:pt x="5919" y="7323"/>
                </a:lnTo>
                <a:lnTo>
                  <a:pt x="5932" y="7329"/>
                </a:lnTo>
                <a:lnTo>
                  <a:pt x="5938" y="7333"/>
                </a:lnTo>
                <a:lnTo>
                  <a:pt x="5940" y="7339"/>
                </a:lnTo>
                <a:lnTo>
                  <a:pt x="5936" y="7345"/>
                </a:lnTo>
                <a:lnTo>
                  <a:pt x="5935" y="7348"/>
                </a:lnTo>
                <a:lnTo>
                  <a:pt x="5936" y="7350"/>
                </a:lnTo>
                <a:lnTo>
                  <a:pt x="5939" y="7350"/>
                </a:lnTo>
                <a:lnTo>
                  <a:pt x="5941" y="7352"/>
                </a:lnTo>
                <a:lnTo>
                  <a:pt x="5950" y="7359"/>
                </a:lnTo>
                <a:lnTo>
                  <a:pt x="5953" y="7363"/>
                </a:lnTo>
                <a:lnTo>
                  <a:pt x="5955" y="7367"/>
                </a:lnTo>
                <a:lnTo>
                  <a:pt x="5957" y="7379"/>
                </a:lnTo>
                <a:lnTo>
                  <a:pt x="5960" y="7384"/>
                </a:lnTo>
                <a:lnTo>
                  <a:pt x="5965" y="7389"/>
                </a:lnTo>
                <a:lnTo>
                  <a:pt x="5981" y="7394"/>
                </a:lnTo>
                <a:lnTo>
                  <a:pt x="5984" y="7396"/>
                </a:lnTo>
                <a:lnTo>
                  <a:pt x="5987" y="7398"/>
                </a:lnTo>
                <a:lnTo>
                  <a:pt x="5989" y="7400"/>
                </a:lnTo>
                <a:lnTo>
                  <a:pt x="5992" y="7403"/>
                </a:lnTo>
                <a:lnTo>
                  <a:pt x="5995" y="7406"/>
                </a:lnTo>
                <a:lnTo>
                  <a:pt x="5999" y="7407"/>
                </a:lnTo>
                <a:lnTo>
                  <a:pt x="6002" y="7408"/>
                </a:lnTo>
                <a:lnTo>
                  <a:pt x="6006" y="7409"/>
                </a:lnTo>
                <a:lnTo>
                  <a:pt x="6009" y="7410"/>
                </a:lnTo>
                <a:lnTo>
                  <a:pt x="6010" y="7412"/>
                </a:lnTo>
                <a:lnTo>
                  <a:pt x="6012" y="7415"/>
                </a:lnTo>
                <a:lnTo>
                  <a:pt x="6015" y="7417"/>
                </a:lnTo>
                <a:lnTo>
                  <a:pt x="6023" y="7419"/>
                </a:lnTo>
                <a:lnTo>
                  <a:pt x="6046" y="7428"/>
                </a:lnTo>
                <a:lnTo>
                  <a:pt x="6053" y="7433"/>
                </a:lnTo>
                <a:lnTo>
                  <a:pt x="6059" y="7436"/>
                </a:lnTo>
                <a:lnTo>
                  <a:pt x="6073" y="7439"/>
                </a:lnTo>
                <a:lnTo>
                  <a:pt x="6104" y="7450"/>
                </a:lnTo>
                <a:lnTo>
                  <a:pt x="6121" y="7460"/>
                </a:lnTo>
                <a:lnTo>
                  <a:pt x="6123" y="7462"/>
                </a:lnTo>
                <a:lnTo>
                  <a:pt x="6122" y="7470"/>
                </a:lnTo>
                <a:lnTo>
                  <a:pt x="6123" y="7472"/>
                </a:lnTo>
                <a:lnTo>
                  <a:pt x="6127" y="7475"/>
                </a:lnTo>
                <a:lnTo>
                  <a:pt x="6140" y="7482"/>
                </a:lnTo>
                <a:lnTo>
                  <a:pt x="6143" y="7485"/>
                </a:lnTo>
                <a:lnTo>
                  <a:pt x="6146" y="7490"/>
                </a:lnTo>
                <a:lnTo>
                  <a:pt x="6164" y="7509"/>
                </a:lnTo>
                <a:lnTo>
                  <a:pt x="6167" y="7515"/>
                </a:lnTo>
                <a:lnTo>
                  <a:pt x="6171" y="7520"/>
                </a:lnTo>
                <a:lnTo>
                  <a:pt x="6176" y="7523"/>
                </a:lnTo>
                <a:lnTo>
                  <a:pt x="6196" y="7525"/>
                </a:lnTo>
                <a:lnTo>
                  <a:pt x="6204" y="7527"/>
                </a:lnTo>
                <a:lnTo>
                  <a:pt x="6222" y="7540"/>
                </a:lnTo>
                <a:lnTo>
                  <a:pt x="6225" y="7542"/>
                </a:lnTo>
                <a:lnTo>
                  <a:pt x="6226" y="7545"/>
                </a:lnTo>
                <a:lnTo>
                  <a:pt x="6227" y="7548"/>
                </a:lnTo>
                <a:lnTo>
                  <a:pt x="6225" y="7551"/>
                </a:lnTo>
                <a:lnTo>
                  <a:pt x="6221" y="7553"/>
                </a:lnTo>
                <a:lnTo>
                  <a:pt x="6214" y="7552"/>
                </a:lnTo>
                <a:lnTo>
                  <a:pt x="6224" y="7560"/>
                </a:lnTo>
                <a:lnTo>
                  <a:pt x="6239" y="7564"/>
                </a:lnTo>
                <a:lnTo>
                  <a:pt x="6250" y="7569"/>
                </a:lnTo>
                <a:lnTo>
                  <a:pt x="6247" y="7577"/>
                </a:lnTo>
                <a:lnTo>
                  <a:pt x="6244" y="7579"/>
                </a:lnTo>
                <a:lnTo>
                  <a:pt x="6241" y="7580"/>
                </a:lnTo>
                <a:lnTo>
                  <a:pt x="6238" y="7581"/>
                </a:lnTo>
                <a:lnTo>
                  <a:pt x="6237" y="7583"/>
                </a:lnTo>
                <a:lnTo>
                  <a:pt x="6239" y="7585"/>
                </a:lnTo>
                <a:lnTo>
                  <a:pt x="6248" y="7587"/>
                </a:lnTo>
                <a:lnTo>
                  <a:pt x="6250" y="7588"/>
                </a:lnTo>
                <a:lnTo>
                  <a:pt x="6253" y="7592"/>
                </a:lnTo>
                <a:lnTo>
                  <a:pt x="6258" y="7594"/>
                </a:lnTo>
                <a:lnTo>
                  <a:pt x="6266" y="7595"/>
                </a:lnTo>
                <a:lnTo>
                  <a:pt x="6273" y="7597"/>
                </a:lnTo>
                <a:lnTo>
                  <a:pt x="6278" y="7599"/>
                </a:lnTo>
                <a:lnTo>
                  <a:pt x="6289" y="7608"/>
                </a:lnTo>
                <a:lnTo>
                  <a:pt x="6295" y="7611"/>
                </a:lnTo>
                <a:lnTo>
                  <a:pt x="6298" y="7612"/>
                </a:lnTo>
                <a:lnTo>
                  <a:pt x="6301" y="7611"/>
                </a:lnTo>
                <a:lnTo>
                  <a:pt x="6306" y="7610"/>
                </a:lnTo>
                <a:lnTo>
                  <a:pt x="6311" y="7611"/>
                </a:lnTo>
                <a:lnTo>
                  <a:pt x="6322" y="7617"/>
                </a:lnTo>
                <a:lnTo>
                  <a:pt x="6386" y="7643"/>
                </a:lnTo>
                <a:lnTo>
                  <a:pt x="6410" y="7649"/>
                </a:lnTo>
                <a:lnTo>
                  <a:pt x="6417" y="7653"/>
                </a:lnTo>
                <a:lnTo>
                  <a:pt x="6435" y="7662"/>
                </a:lnTo>
                <a:lnTo>
                  <a:pt x="6505" y="7682"/>
                </a:lnTo>
                <a:lnTo>
                  <a:pt x="6508" y="7683"/>
                </a:lnTo>
                <a:lnTo>
                  <a:pt x="6511" y="7685"/>
                </a:lnTo>
                <a:lnTo>
                  <a:pt x="6515" y="7692"/>
                </a:lnTo>
                <a:lnTo>
                  <a:pt x="6517" y="7693"/>
                </a:lnTo>
                <a:lnTo>
                  <a:pt x="6520" y="7693"/>
                </a:lnTo>
                <a:lnTo>
                  <a:pt x="6522" y="7696"/>
                </a:lnTo>
                <a:lnTo>
                  <a:pt x="6523" y="7699"/>
                </a:lnTo>
                <a:lnTo>
                  <a:pt x="6524" y="7704"/>
                </a:lnTo>
                <a:lnTo>
                  <a:pt x="6526" y="7706"/>
                </a:lnTo>
                <a:lnTo>
                  <a:pt x="6551" y="7716"/>
                </a:lnTo>
                <a:lnTo>
                  <a:pt x="6556" y="7719"/>
                </a:lnTo>
                <a:lnTo>
                  <a:pt x="6564" y="7721"/>
                </a:lnTo>
                <a:lnTo>
                  <a:pt x="6582" y="7720"/>
                </a:lnTo>
                <a:lnTo>
                  <a:pt x="6591" y="7721"/>
                </a:lnTo>
                <a:lnTo>
                  <a:pt x="6598" y="7725"/>
                </a:lnTo>
                <a:lnTo>
                  <a:pt x="6604" y="7729"/>
                </a:lnTo>
                <a:lnTo>
                  <a:pt x="6610" y="7732"/>
                </a:lnTo>
                <a:lnTo>
                  <a:pt x="6626" y="7733"/>
                </a:lnTo>
                <a:lnTo>
                  <a:pt x="6632" y="7735"/>
                </a:lnTo>
                <a:lnTo>
                  <a:pt x="6669" y="7747"/>
                </a:lnTo>
                <a:lnTo>
                  <a:pt x="6676" y="7751"/>
                </a:lnTo>
                <a:lnTo>
                  <a:pt x="6678" y="7753"/>
                </a:lnTo>
                <a:lnTo>
                  <a:pt x="6678" y="7757"/>
                </a:lnTo>
                <a:lnTo>
                  <a:pt x="6677" y="7763"/>
                </a:lnTo>
                <a:lnTo>
                  <a:pt x="6679" y="7765"/>
                </a:lnTo>
                <a:lnTo>
                  <a:pt x="6681" y="7766"/>
                </a:lnTo>
                <a:lnTo>
                  <a:pt x="6688" y="7768"/>
                </a:lnTo>
                <a:lnTo>
                  <a:pt x="6718" y="7783"/>
                </a:lnTo>
                <a:lnTo>
                  <a:pt x="6743" y="7798"/>
                </a:lnTo>
                <a:lnTo>
                  <a:pt x="6754" y="7804"/>
                </a:lnTo>
                <a:lnTo>
                  <a:pt x="6783" y="7811"/>
                </a:lnTo>
                <a:lnTo>
                  <a:pt x="6795" y="7816"/>
                </a:lnTo>
                <a:lnTo>
                  <a:pt x="6797" y="7817"/>
                </a:lnTo>
                <a:lnTo>
                  <a:pt x="6801" y="7820"/>
                </a:lnTo>
                <a:lnTo>
                  <a:pt x="6804" y="7824"/>
                </a:lnTo>
                <a:lnTo>
                  <a:pt x="6805" y="7827"/>
                </a:lnTo>
                <a:lnTo>
                  <a:pt x="6827" y="7824"/>
                </a:lnTo>
                <a:lnTo>
                  <a:pt x="6849" y="7828"/>
                </a:lnTo>
                <a:lnTo>
                  <a:pt x="6891" y="7841"/>
                </a:lnTo>
                <a:lnTo>
                  <a:pt x="6914" y="7845"/>
                </a:lnTo>
                <a:lnTo>
                  <a:pt x="6935" y="7852"/>
                </a:lnTo>
                <a:lnTo>
                  <a:pt x="6946" y="7854"/>
                </a:lnTo>
                <a:lnTo>
                  <a:pt x="6950" y="7855"/>
                </a:lnTo>
                <a:lnTo>
                  <a:pt x="6953" y="7858"/>
                </a:lnTo>
                <a:lnTo>
                  <a:pt x="6958" y="7870"/>
                </a:lnTo>
                <a:lnTo>
                  <a:pt x="6961" y="7874"/>
                </a:lnTo>
                <a:lnTo>
                  <a:pt x="6968" y="7871"/>
                </a:lnTo>
                <a:lnTo>
                  <a:pt x="6973" y="7873"/>
                </a:lnTo>
                <a:lnTo>
                  <a:pt x="6979" y="7876"/>
                </a:lnTo>
                <a:lnTo>
                  <a:pt x="6986" y="7877"/>
                </a:lnTo>
                <a:lnTo>
                  <a:pt x="7001" y="7877"/>
                </a:lnTo>
                <a:lnTo>
                  <a:pt x="7007" y="7878"/>
                </a:lnTo>
                <a:lnTo>
                  <a:pt x="7022" y="7886"/>
                </a:lnTo>
                <a:lnTo>
                  <a:pt x="7038" y="7892"/>
                </a:lnTo>
                <a:lnTo>
                  <a:pt x="7046" y="7896"/>
                </a:lnTo>
                <a:lnTo>
                  <a:pt x="7117" y="7918"/>
                </a:lnTo>
                <a:lnTo>
                  <a:pt x="7157" y="7939"/>
                </a:lnTo>
                <a:lnTo>
                  <a:pt x="7172" y="7943"/>
                </a:lnTo>
                <a:lnTo>
                  <a:pt x="7231" y="7948"/>
                </a:lnTo>
                <a:lnTo>
                  <a:pt x="7253" y="7955"/>
                </a:lnTo>
                <a:lnTo>
                  <a:pt x="7269" y="7956"/>
                </a:lnTo>
                <a:lnTo>
                  <a:pt x="7273" y="7958"/>
                </a:lnTo>
                <a:lnTo>
                  <a:pt x="7281" y="7962"/>
                </a:lnTo>
                <a:lnTo>
                  <a:pt x="7283" y="7963"/>
                </a:lnTo>
                <a:lnTo>
                  <a:pt x="7287" y="7963"/>
                </a:lnTo>
                <a:lnTo>
                  <a:pt x="7290" y="7965"/>
                </a:lnTo>
                <a:lnTo>
                  <a:pt x="7294" y="7969"/>
                </a:lnTo>
                <a:lnTo>
                  <a:pt x="7297" y="7971"/>
                </a:lnTo>
                <a:lnTo>
                  <a:pt x="7300" y="7971"/>
                </a:lnTo>
                <a:lnTo>
                  <a:pt x="7304" y="7971"/>
                </a:lnTo>
                <a:lnTo>
                  <a:pt x="7308" y="7972"/>
                </a:lnTo>
                <a:lnTo>
                  <a:pt x="7317" y="7976"/>
                </a:lnTo>
                <a:lnTo>
                  <a:pt x="7338" y="7994"/>
                </a:lnTo>
                <a:lnTo>
                  <a:pt x="7341" y="8000"/>
                </a:lnTo>
                <a:lnTo>
                  <a:pt x="7341" y="8005"/>
                </a:lnTo>
                <a:lnTo>
                  <a:pt x="7343" y="8010"/>
                </a:lnTo>
                <a:lnTo>
                  <a:pt x="7352" y="8014"/>
                </a:lnTo>
                <a:lnTo>
                  <a:pt x="7370" y="8017"/>
                </a:lnTo>
                <a:lnTo>
                  <a:pt x="7379" y="8020"/>
                </a:lnTo>
                <a:lnTo>
                  <a:pt x="7383" y="8025"/>
                </a:lnTo>
                <a:lnTo>
                  <a:pt x="7386" y="8027"/>
                </a:lnTo>
                <a:lnTo>
                  <a:pt x="7402" y="8034"/>
                </a:lnTo>
                <a:lnTo>
                  <a:pt x="7407" y="8038"/>
                </a:lnTo>
                <a:lnTo>
                  <a:pt x="7408" y="8040"/>
                </a:lnTo>
                <a:lnTo>
                  <a:pt x="7407" y="8046"/>
                </a:lnTo>
                <a:lnTo>
                  <a:pt x="7409" y="8049"/>
                </a:lnTo>
                <a:lnTo>
                  <a:pt x="7413" y="8050"/>
                </a:lnTo>
                <a:lnTo>
                  <a:pt x="7436" y="8052"/>
                </a:lnTo>
                <a:lnTo>
                  <a:pt x="7445" y="8053"/>
                </a:lnTo>
                <a:lnTo>
                  <a:pt x="7453" y="8056"/>
                </a:lnTo>
                <a:lnTo>
                  <a:pt x="7474" y="8065"/>
                </a:lnTo>
                <a:lnTo>
                  <a:pt x="7483" y="8071"/>
                </a:lnTo>
                <a:lnTo>
                  <a:pt x="7501" y="8086"/>
                </a:lnTo>
                <a:lnTo>
                  <a:pt x="7513" y="8093"/>
                </a:lnTo>
                <a:lnTo>
                  <a:pt x="7528" y="8098"/>
                </a:lnTo>
                <a:lnTo>
                  <a:pt x="7591" y="8109"/>
                </a:lnTo>
                <a:lnTo>
                  <a:pt x="7592" y="8110"/>
                </a:lnTo>
                <a:lnTo>
                  <a:pt x="7599" y="8113"/>
                </a:lnTo>
                <a:lnTo>
                  <a:pt x="7605" y="8117"/>
                </a:lnTo>
                <a:lnTo>
                  <a:pt x="7609" y="8119"/>
                </a:lnTo>
                <a:lnTo>
                  <a:pt x="7618" y="8121"/>
                </a:lnTo>
                <a:lnTo>
                  <a:pt x="7633" y="8123"/>
                </a:lnTo>
                <a:lnTo>
                  <a:pt x="7639" y="8124"/>
                </a:lnTo>
                <a:lnTo>
                  <a:pt x="7645" y="8128"/>
                </a:lnTo>
                <a:lnTo>
                  <a:pt x="7651" y="8137"/>
                </a:lnTo>
                <a:lnTo>
                  <a:pt x="7651" y="8137"/>
                </a:lnTo>
                <a:lnTo>
                  <a:pt x="7665" y="8144"/>
                </a:lnTo>
                <a:lnTo>
                  <a:pt x="7675" y="8154"/>
                </a:lnTo>
                <a:lnTo>
                  <a:pt x="7678" y="8155"/>
                </a:lnTo>
                <a:lnTo>
                  <a:pt x="7681" y="8156"/>
                </a:lnTo>
                <a:lnTo>
                  <a:pt x="7682" y="8157"/>
                </a:lnTo>
                <a:lnTo>
                  <a:pt x="7684" y="8166"/>
                </a:lnTo>
                <a:lnTo>
                  <a:pt x="7689" y="8178"/>
                </a:lnTo>
                <a:lnTo>
                  <a:pt x="7691" y="8183"/>
                </a:lnTo>
                <a:lnTo>
                  <a:pt x="7694" y="8211"/>
                </a:lnTo>
                <a:lnTo>
                  <a:pt x="7697" y="8217"/>
                </a:lnTo>
                <a:lnTo>
                  <a:pt x="7698" y="8223"/>
                </a:lnTo>
                <a:lnTo>
                  <a:pt x="7696" y="8229"/>
                </a:lnTo>
                <a:lnTo>
                  <a:pt x="7691" y="8235"/>
                </a:lnTo>
                <a:lnTo>
                  <a:pt x="7688" y="8238"/>
                </a:lnTo>
                <a:lnTo>
                  <a:pt x="7688" y="8241"/>
                </a:lnTo>
                <a:lnTo>
                  <a:pt x="7690" y="8240"/>
                </a:lnTo>
                <a:lnTo>
                  <a:pt x="7703" y="8239"/>
                </a:lnTo>
                <a:lnTo>
                  <a:pt x="7711" y="8240"/>
                </a:lnTo>
                <a:lnTo>
                  <a:pt x="7719" y="8243"/>
                </a:lnTo>
                <a:lnTo>
                  <a:pt x="7733" y="8251"/>
                </a:lnTo>
                <a:lnTo>
                  <a:pt x="7751" y="8256"/>
                </a:lnTo>
                <a:lnTo>
                  <a:pt x="7757" y="8259"/>
                </a:lnTo>
                <a:lnTo>
                  <a:pt x="7769" y="8269"/>
                </a:lnTo>
                <a:lnTo>
                  <a:pt x="7774" y="8272"/>
                </a:lnTo>
                <a:lnTo>
                  <a:pt x="7782" y="8276"/>
                </a:lnTo>
                <a:lnTo>
                  <a:pt x="7802" y="8290"/>
                </a:lnTo>
                <a:lnTo>
                  <a:pt x="7809" y="8290"/>
                </a:lnTo>
                <a:lnTo>
                  <a:pt x="7832" y="8296"/>
                </a:lnTo>
                <a:lnTo>
                  <a:pt x="7839" y="8299"/>
                </a:lnTo>
                <a:lnTo>
                  <a:pt x="7855" y="8307"/>
                </a:lnTo>
                <a:lnTo>
                  <a:pt x="7862" y="8309"/>
                </a:lnTo>
                <a:lnTo>
                  <a:pt x="7867" y="8312"/>
                </a:lnTo>
                <a:lnTo>
                  <a:pt x="7871" y="8317"/>
                </a:lnTo>
                <a:lnTo>
                  <a:pt x="7876" y="8328"/>
                </a:lnTo>
                <a:lnTo>
                  <a:pt x="7881" y="8331"/>
                </a:lnTo>
                <a:lnTo>
                  <a:pt x="7894" y="8334"/>
                </a:lnTo>
                <a:lnTo>
                  <a:pt x="7901" y="8337"/>
                </a:lnTo>
                <a:lnTo>
                  <a:pt x="7923" y="8352"/>
                </a:lnTo>
                <a:lnTo>
                  <a:pt x="7925" y="8352"/>
                </a:lnTo>
                <a:lnTo>
                  <a:pt x="7929" y="8353"/>
                </a:lnTo>
                <a:lnTo>
                  <a:pt x="7930" y="8354"/>
                </a:lnTo>
                <a:lnTo>
                  <a:pt x="7933" y="8355"/>
                </a:lnTo>
                <a:lnTo>
                  <a:pt x="7935" y="8358"/>
                </a:lnTo>
                <a:lnTo>
                  <a:pt x="7936" y="8359"/>
                </a:lnTo>
                <a:lnTo>
                  <a:pt x="7965" y="8378"/>
                </a:lnTo>
                <a:lnTo>
                  <a:pt x="7976" y="8384"/>
                </a:lnTo>
                <a:lnTo>
                  <a:pt x="7987" y="8387"/>
                </a:lnTo>
                <a:lnTo>
                  <a:pt x="8000" y="8389"/>
                </a:lnTo>
                <a:lnTo>
                  <a:pt x="8008" y="8391"/>
                </a:lnTo>
                <a:lnTo>
                  <a:pt x="8030" y="8408"/>
                </a:lnTo>
                <a:lnTo>
                  <a:pt x="8052" y="8420"/>
                </a:lnTo>
                <a:lnTo>
                  <a:pt x="8059" y="8425"/>
                </a:lnTo>
                <a:lnTo>
                  <a:pt x="8059" y="8425"/>
                </a:lnTo>
                <a:lnTo>
                  <a:pt x="8061" y="8426"/>
                </a:lnTo>
                <a:lnTo>
                  <a:pt x="8070" y="8429"/>
                </a:lnTo>
                <a:lnTo>
                  <a:pt x="8078" y="8434"/>
                </a:lnTo>
                <a:lnTo>
                  <a:pt x="8091" y="8444"/>
                </a:lnTo>
                <a:lnTo>
                  <a:pt x="8095" y="8449"/>
                </a:lnTo>
                <a:lnTo>
                  <a:pt x="8095" y="8452"/>
                </a:lnTo>
                <a:lnTo>
                  <a:pt x="8092" y="8455"/>
                </a:lnTo>
                <a:lnTo>
                  <a:pt x="8089" y="8461"/>
                </a:lnTo>
                <a:lnTo>
                  <a:pt x="8090" y="8463"/>
                </a:lnTo>
                <a:lnTo>
                  <a:pt x="8092" y="8469"/>
                </a:lnTo>
                <a:lnTo>
                  <a:pt x="8092" y="8473"/>
                </a:lnTo>
                <a:lnTo>
                  <a:pt x="8091" y="8476"/>
                </a:lnTo>
                <a:lnTo>
                  <a:pt x="8088" y="8482"/>
                </a:lnTo>
                <a:lnTo>
                  <a:pt x="8086" y="8491"/>
                </a:lnTo>
                <a:lnTo>
                  <a:pt x="8082" y="8501"/>
                </a:lnTo>
                <a:lnTo>
                  <a:pt x="8081" y="8508"/>
                </a:lnTo>
                <a:lnTo>
                  <a:pt x="8082" y="8510"/>
                </a:lnTo>
                <a:lnTo>
                  <a:pt x="8086" y="8513"/>
                </a:lnTo>
                <a:lnTo>
                  <a:pt x="8087" y="8515"/>
                </a:lnTo>
                <a:lnTo>
                  <a:pt x="8087" y="8519"/>
                </a:lnTo>
                <a:lnTo>
                  <a:pt x="8085" y="8525"/>
                </a:lnTo>
                <a:lnTo>
                  <a:pt x="8084" y="8528"/>
                </a:lnTo>
                <a:lnTo>
                  <a:pt x="8084" y="8536"/>
                </a:lnTo>
                <a:lnTo>
                  <a:pt x="8080" y="8544"/>
                </a:lnTo>
                <a:lnTo>
                  <a:pt x="8079" y="8547"/>
                </a:lnTo>
                <a:lnTo>
                  <a:pt x="8080" y="8553"/>
                </a:lnTo>
                <a:lnTo>
                  <a:pt x="8088" y="8565"/>
                </a:lnTo>
                <a:lnTo>
                  <a:pt x="8095" y="8594"/>
                </a:lnTo>
                <a:lnTo>
                  <a:pt x="8095" y="8613"/>
                </a:lnTo>
                <a:lnTo>
                  <a:pt x="8096" y="8618"/>
                </a:lnTo>
                <a:lnTo>
                  <a:pt x="8109" y="8642"/>
                </a:lnTo>
                <a:lnTo>
                  <a:pt x="8110" y="8646"/>
                </a:lnTo>
                <a:lnTo>
                  <a:pt x="8110" y="8649"/>
                </a:lnTo>
                <a:lnTo>
                  <a:pt x="8108" y="8657"/>
                </a:lnTo>
                <a:lnTo>
                  <a:pt x="8109" y="8659"/>
                </a:lnTo>
                <a:lnTo>
                  <a:pt x="8112" y="8660"/>
                </a:lnTo>
                <a:lnTo>
                  <a:pt x="8113" y="8662"/>
                </a:lnTo>
                <a:lnTo>
                  <a:pt x="8108" y="8670"/>
                </a:lnTo>
                <a:lnTo>
                  <a:pt x="8107" y="8675"/>
                </a:lnTo>
                <a:lnTo>
                  <a:pt x="8108" y="8687"/>
                </a:lnTo>
                <a:lnTo>
                  <a:pt x="8107" y="8689"/>
                </a:lnTo>
                <a:lnTo>
                  <a:pt x="8105" y="8695"/>
                </a:lnTo>
                <a:lnTo>
                  <a:pt x="8105" y="8697"/>
                </a:lnTo>
                <a:lnTo>
                  <a:pt x="8107" y="8698"/>
                </a:lnTo>
                <a:lnTo>
                  <a:pt x="8112" y="8701"/>
                </a:lnTo>
                <a:lnTo>
                  <a:pt x="8116" y="8704"/>
                </a:lnTo>
                <a:lnTo>
                  <a:pt x="8114" y="8705"/>
                </a:lnTo>
                <a:lnTo>
                  <a:pt x="8114" y="8707"/>
                </a:lnTo>
                <a:lnTo>
                  <a:pt x="8123" y="8718"/>
                </a:lnTo>
                <a:lnTo>
                  <a:pt x="8129" y="8729"/>
                </a:lnTo>
                <a:lnTo>
                  <a:pt x="8136" y="8737"/>
                </a:lnTo>
                <a:lnTo>
                  <a:pt x="8135" y="8742"/>
                </a:lnTo>
                <a:lnTo>
                  <a:pt x="8136" y="8751"/>
                </a:lnTo>
                <a:lnTo>
                  <a:pt x="8139" y="8764"/>
                </a:lnTo>
                <a:lnTo>
                  <a:pt x="8137" y="8769"/>
                </a:lnTo>
                <a:lnTo>
                  <a:pt x="8138" y="8774"/>
                </a:lnTo>
                <a:lnTo>
                  <a:pt x="8135" y="8777"/>
                </a:lnTo>
                <a:lnTo>
                  <a:pt x="8126" y="8778"/>
                </a:lnTo>
                <a:lnTo>
                  <a:pt x="8145" y="8791"/>
                </a:lnTo>
                <a:lnTo>
                  <a:pt x="8147" y="8794"/>
                </a:lnTo>
                <a:lnTo>
                  <a:pt x="8148" y="8800"/>
                </a:lnTo>
                <a:lnTo>
                  <a:pt x="8157" y="8817"/>
                </a:lnTo>
                <a:lnTo>
                  <a:pt x="8158" y="8822"/>
                </a:lnTo>
                <a:lnTo>
                  <a:pt x="8154" y="8838"/>
                </a:lnTo>
                <a:lnTo>
                  <a:pt x="8154" y="8845"/>
                </a:lnTo>
                <a:lnTo>
                  <a:pt x="8163" y="8854"/>
                </a:lnTo>
                <a:lnTo>
                  <a:pt x="8163" y="8858"/>
                </a:lnTo>
                <a:lnTo>
                  <a:pt x="8160" y="8863"/>
                </a:lnTo>
                <a:lnTo>
                  <a:pt x="8160" y="8866"/>
                </a:lnTo>
                <a:lnTo>
                  <a:pt x="8162" y="8874"/>
                </a:lnTo>
                <a:lnTo>
                  <a:pt x="8164" y="8883"/>
                </a:lnTo>
                <a:lnTo>
                  <a:pt x="8167" y="8891"/>
                </a:lnTo>
                <a:lnTo>
                  <a:pt x="8168" y="8898"/>
                </a:lnTo>
                <a:lnTo>
                  <a:pt x="8167" y="8900"/>
                </a:lnTo>
                <a:lnTo>
                  <a:pt x="8163" y="8907"/>
                </a:lnTo>
                <a:lnTo>
                  <a:pt x="8163" y="8909"/>
                </a:lnTo>
                <a:lnTo>
                  <a:pt x="8163" y="8912"/>
                </a:lnTo>
                <a:lnTo>
                  <a:pt x="8167" y="8917"/>
                </a:lnTo>
                <a:lnTo>
                  <a:pt x="8168" y="8918"/>
                </a:lnTo>
                <a:lnTo>
                  <a:pt x="8166" y="8924"/>
                </a:lnTo>
                <a:lnTo>
                  <a:pt x="8159" y="8933"/>
                </a:lnTo>
                <a:lnTo>
                  <a:pt x="8157" y="8937"/>
                </a:lnTo>
                <a:lnTo>
                  <a:pt x="8157" y="8940"/>
                </a:lnTo>
                <a:lnTo>
                  <a:pt x="8160" y="8947"/>
                </a:lnTo>
                <a:lnTo>
                  <a:pt x="8160" y="8949"/>
                </a:lnTo>
                <a:lnTo>
                  <a:pt x="8158" y="8952"/>
                </a:lnTo>
                <a:lnTo>
                  <a:pt x="8155" y="8953"/>
                </a:lnTo>
                <a:lnTo>
                  <a:pt x="8153" y="8954"/>
                </a:lnTo>
                <a:lnTo>
                  <a:pt x="8152" y="8958"/>
                </a:lnTo>
                <a:lnTo>
                  <a:pt x="8154" y="8961"/>
                </a:lnTo>
                <a:lnTo>
                  <a:pt x="8165" y="8974"/>
                </a:lnTo>
                <a:lnTo>
                  <a:pt x="8163" y="8982"/>
                </a:lnTo>
                <a:lnTo>
                  <a:pt x="8161" y="8984"/>
                </a:lnTo>
                <a:lnTo>
                  <a:pt x="8156" y="8989"/>
                </a:lnTo>
                <a:lnTo>
                  <a:pt x="8152" y="8995"/>
                </a:lnTo>
                <a:lnTo>
                  <a:pt x="8144" y="8999"/>
                </a:lnTo>
                <a:lnTo>
                  <a:pt x="8142" y="9003"/>
                </a:lnTo>
                <a:lnTo>
                  <a:pt x="8143" y="9007"/>
                </a:lnTo>
                <a:lnTo>
                  <a:pt x="8148" y="9014"/>
                </a:lnTo>
                <a:lnTo>
                  <a:pt x="8149" y="9019"/>
                </a:lnTo>
                <a:lnTo>
                  <a:pt x="8149" y="9035"/>
                </a:lnTo>
                <a:lnTo>
                  <a:pt x="8148" y="9039"/>
                </a:lnTo>
                <a:lnTo>
                  <a:pt x="8139" y="9046"/>
                </a:lnTo>
                <a:lnTo>
                  <a:pt x="8136" y="9050"/>
                </a:lnTo>
                <a:lnTo>
                  <a:pt x="8136" y="9054"/>
                </a:lnTo>
                <a:lnTo>
                  <a:pt x="8141" y="9083"/>
                </a:lnTo>
                <a:lnTo>
                  <a:pt x="8140" y="9092"/>
                </a:lnTo>
                <a:lnTo>
                  <a:pt x="8136" y="9101"/>
                </a:lnTo>
                <a:lnTo>
                  <a:pt x="8138" y="9101"/>
                </a:lnTo>
                <a:lnTo>
                  <a:pt x="8139" y="9102"/>
                </a:lnTo>
                <a:lnTo>
                  <a:pt x="8140" y="9102"/>
                </a:lnTo>
                <a:lnTo>
                  <a:pt x="8142" y="9103"/>
                </a:lnTo>
                <a:lnTo>
                  <a:pt x="8142" y="9105"/>
                </a:lnTo>
                <a:lnTo>
                  <a:pt x="8137" y="9110"/>
                </a:lnTo>
                <a:lnTo>
                  <a:pt x="8140" y="9122"/>
                </a:lnTo>
                <a:lnTo>
                  <a:pt x="8134" y="9126"/>
                </a:lnTo>
                <a:lnTo>
                  <a:pt x="8134" y="9129"/>
                </a:lnTo>
                <a:lnTo>
                  <a:pt x="8140" y="9131"/>
                </a:lnTo>
                <a:lnTo>
                  <a:pt x="8148" y="9135"/>
                </a:lnTo>
                <a:lnTo>
                  <a:pt x="8154" y="9140"/>
                </a:lnTo>
                <a:lnTo>
                  <a:pt x="8157" y="9143"/>
                </a:lnTo>
                <a:lnTo>
                  <a:pt x="8158" y="9147"/>
                </a:lnTo>
                <a:lnTo>
                  <a:pt x="8164" y="9158"/>
                </a:lnTo>
                <a:lnTo>
                  <a:pt x="8165" y="9164"/>
                </a:lnTo>
                <a:lnTo>
                  <a:pt x="8164" y="9166"/>
                </a:lnTo>
                <a:lnTo>
                  <a:pt x="8157" y="9172"/>
                </a:lnTo>
                <a:lnTo>
                  <a:pt x="8153" y="9182"/>
                </a:lnTo>
                <a:lnTo>
                  <a:pt x="8151" y="9185"/>
                </a:lnTo>
                <a:lnTo>
                  <a:pt x="8150" y="9190"/>
                </a:lnTo>
                <a:lnTo>
                  <a:pt x="8154" y="9196"/>
                </a:lnTo>
                <a:lnTo>
                  <a:pt x="8165" y="9206"/>
                </a:lnTo>
                <a:lnTo>
                  <a:pt x="8166" y="9209"/>
                </a:lnTo>
                <a:lnTo>
                  <a:pt x="8168" y="9218"/>
                </a:lnTo>
                <a:lnTo>
                  <a:pt x="8167" y="9217"/>
                </a:lnTo>
                <a:lnTo>
                  <a:pt x="8166" y="9218"/>
                </a:lnTo>
                <a:lnTo>
                  <a:pt x="8165" y="9220"/>
                </a:lnTo>
                <a:lnTo>
                  <a:pt x="8165" y="9222"/>
                </a:lnTo>
                <a:lnTo>
                  <a:pt x="8166" y="9223"/>
                </a:lnTo>
                <a:lnTo>
                  <a:pt x="8168" y="9225"/>
                </a:lnTo>
                <a:lnTo>
                  <a:pt x="8170" y="9226"/>
                </a:lnTo>
                <a:lnTo>
                  <a:pt x="8172" y="9233"/>
                </a:lnTo>
                <a:lnTo>
                  <a:pt x="8181" y="9245"/>
                </a:lnTo>
                <a:lnTo>
                  <a:pt x="8183" y="9249"/>
                </a:lnTo>
                <a:lnTo>
                  <a:pt x="8183" y="9251"/>
                </a:lnTo>
                <a:lnTo>
                  <a:pt x="8181" y="9254"/>
                </a:lnTo>
                <a:lnTo>
                  <a:pt x="8181" y="9255"/>
                </a:lnTo>
                <a:lnTo>
                  <a:pt x="8182" y="9257"/>
                </a:lnTo>
                <a:lnTo>
                  <a:pt x="8185" y="9260"/>
                </a:lnTo>
                <a:lnTo>
                  <a:pt x="8186" y="9261"/>
                </a:lnTo>
                <a:lnTo>
                  <a:pt x="8188" y="9268"/>
                </a:lnTo>
                <a:lnTo>
                  <a:pt x="8189" y="9274"/>
                </a:lnTo>
                <a:lnTo>
                  <a:pt x="8187" y="9277"/>
                </a:lnTo>
                <a:lnTo>
                  <a:pt x="8180" y="9279"/>
                </a:lnTo>
                <a:lnTo>
                  <a:pt x="8178" y="9282"/>
                </a:lnTo>
                <a:lnTo>
                  <a:pt x="8179" y="9286"/>
                </a:lnTo>
                <a:lnTo>
                  <a:pt x="8181" y="9289"/>
                </a:lnTo>
                <a:lnTo>
                  <a:pt x="8191" y="9302"/>
                </a:lnTo>
                <a:lnTo>
                  <a:pt x="8193" y="9306"/>
                </a:lnTo>
                <a:lnTo>
                  <a:pt x="8194" y="9310"/>
                </a:lnTo>
                <a:lnTo>
                  <a:pt x="8192" y="9314"/>
                </a:lnTo>
                <a:lnTo>
                  <a:pt x="8185" y="9321"/>
                </a:lnTo>
                <a:lnTo>
                  <a:pt x="8183" y="9326"/>
                </a:lnTo>
                <a:lnTo>
                  <a:pt x="8185" y="9328"/>
                </a:lnTo>
                <a:lnTo>
                  <a:pt x="8188" y="9331"/>
                </a:lnTo>
                <a:lnTo>
                  <a:pt x="8191" y="9333"/>
                </a:lnTo>
                <a:lnTo>
                  <a:pt x="8190" y="9336"/>
                </a:lnTo>
                <a:lnTo>
                  <a:pt x="8182" y="9340"/>
                </a:lnTo>
                <a:lnTo>
                  <a:pt x="8181" y="9342"/>
                </a:lnTo>
                <a:lnTo>
                  <a:pt x="8181" y="9348"/>
                </a:lnTo>
                <a:lnTo>
                  <a:pt x="8180" y="9352"/>
                </a:lnTo>
                <a:lnTo>
                  <a:pt x="8177" y="9355"/>
                </a:lnTo>
                <a:lnTo>
                  <a:pt x="8174" y="9358"/>
                </a:lnTo>
                <a:lnTo>
                  <a:pt x="8163" y="9365"/>
                </a:lnTo>
                <a:lnTo>
                  <a:pt x="8162" y="9366"/>
                </a:lnTo>
                <a:lnTo>
                  <a:pt x="8158" y="9375"/>
                </a:lnTo>
                <a:lnTo>
                  <a:pt x="8157" y="9378"/>
                </a:lnTo>
                <a:lnTo>
                  <a:pt x="8158" y="9395"/>
                </a:lnTo>
                <a:lnTo>
                  <a:pt x="8160" y="9398"/>
                </a:lnTo>
                <a:lnTo>
                  <a:pt x="8156" y="9406"/>
                </a:lnTo>
                <a:lnTo>
                  <a:pt x="8159" y="9421"/>
                </a:lnTo>
                <a:lnTo>
                  <a:pt x="8158" y="9436"/>
                </a:lnTo>
                <a:lnTo>
                  <a:pt x="8142" y="9442"/>
                </a:lnTo>
                <a:lnTo>
                  <a:pt x="8147" y="9449"/>
                </a:lnTo>
                <a:lnTo>
                  <a:pt x="8149" y="9452"/>
                </a:lnTo>
                <a:lnTo>
                  <a:pt x="8149" y="9456"/>
                </a:lnTo>
                <a:lnTo>
                  <a:pt x="8148" y="9460"/>
                </a:lnTo>
                <a:lnTo>
                  <a:pt x="8146" y="9463"/>
                </a:lnTo>
                <a:lnTo>
                  <a:pt x="8145" y="9465"/>
                </a:lnTo>
                <a:lnTo>
                  <a:pt x="8147" y="9468"/>
                </a:lnTo>
                <a:lnTo>
                  <a:pt x="8142" y="9474"/>
                </a:lnTo>
                <a:lnTo>
                  <a:pt x="8142" y="9476"/>
                </a:lnTo>
                <a:lnTo>
                  <a:pt x="8141" y="9476"/>
                </a:lnTo>
                <a:lnTo>
                  <a:pt x="8139" y="9477"/>
                </a:lnTo>
                <a:lnTo>
                  <a:pt x="8139" y="9477"/>
                </a:lnTo>
                <a:lnTo>
                  <a:pt x="8144" y="9483"/>
                </a:lnTo>
                <a:lnTo>
                  <a:pt x="8144" y="9488"/>
                </a:lnTo>
                <a:lnTo>
                  <a:pt x="8142" y="9493"/>
                </a:lnTo>
                <a:lnTo>
                  <a:pt x="8139" y="9498"/>
                </a:lnTo>
                <a:lnTo>
                  <a:pt x="8134" y="9500"/>
                </a:lnTo>
                <a:lnTo>
                  <a:pt x="8134" y="9505"/>
                </a:lnTo>
                <a:lnTo>
                  <a:pt x="8129" y="9519"/>
                </a:lnTo>
                <a:lnTo>
                  <a:pt x="8130" y="9523"/>
                </a:lnTo>
                <a:lnTo>
                  <a:pt x="8125" y="9563"/>
                </a:lnTo>
                <a:lnTo>
                  <a:pt x="8122" y="9567"/>
                </a:lnTo>
                <a:lnTo>
                  <a:pt x="8120" y="9571"/>
                </a:lnTo>
                <a:lnTo>
                  <a:pt x="8121" y="9588"/>
                </a:lnTo>
                <a:lnTo>
                  <a:pt x="8118" y="9609"/>
                </a:lnTo>
                <a:lnTo>
                  <a:pt x="8122" y="9615"/>
                </a:lnTo>
                <a:lnTo>
                  <a:pt x="8123" y="9618"/>
                </a:lnTo>
                <a:lnTo>
                  <a:pt x="8122" y="9621"/>
                </a:lnTo>
                <a:lnTo>
                  <a:pt x="8109" y="9638"/>
                </a:lnTo>
                <a:lnTo>
                  <a:pt x="8108" y="9641"/>
                </a:lnTo>
                <a:lnTo>
                  <a:pt x="8109" y="9645"/>
                </a:lnTo>
                <a:lnTo>
                  <a:pt x="8112" y="9650"/>
                </a:lnTo>
                <a:lnTo>
                  <a:pt x="8113" y="9653"/>
                </a:lnTo>
                <a:lnTo>
                  <a:pt x="8112" y="9657"/>
                </a:lnTo>
                <a:lnTo>
                  <a:pt x="8110" y="9657"/>
                </a:lnTo>
                <a:lnTo>
                  <a:pt x="8107" y="9658"/>
                </a:lnTo>
                <a:lnTo>
                  <a:pt x="8105" y="9660"/>
                </a:lnTo>
                <a:lnTo>
                  <a:pt x="8106" y="9663"/>
                </a:lnTo>
                <a:lnTo>
                  <a:pt x="8107" y="9666"/>
                </a:lnTo>
                <a:lnTo>
                  <a:pt x="8108" y="9668"/>
                </a:lnTo>
                <a:lnTo>
                  <a:pt x="8105" y="9670"/>
                </a:lnTo>
                <a:lnTo>
                  <a:pt x="8108" y="9679"/>
                </a:lnTo>
                <a:lnTo>
                  <a:pt x="8104" y="9687"/>
                </a:lnTo>
                <a:lnTo>
                  <a:pt x="8099" y="9694"/>
                </a:lnTo>
                <a:lnTo>
                  <a:pt x="8100" y="9698"/>
                </a:lnTo>
                <a:lnTo>
                  <a:pt x="8096" y="9707"/>
                </a:lnTo>
                <a:lnTo>
                  <a:pt x="8098" y="9715"/>
                </a:lnTo>
                <a:lnTo>
                  <a:pt x="8103" y="9723"/>
                </a:lnTo>
                <a:lnTo>
                  <a:pt x="8105" y="9729"/>
                </a:lnTo>
                <a:lnTo>
                  <a:pt x="8105" y="9734"/>
                </a:lnTo>
                <a:lnTo>
                  <a:pt x="8104" y="9739"/>
                </a:lnTo>
                <a:lnTo>
                  <a:pt x="8102" y="9744"/>
                </a:lnTo>
                <a:lnTo>
                  <a:pt x="8097" y="9748"/>
                </a:lnTo>
                <a:lnTo>
                  <a:pt x="8093" y="9752"/>
                </a:lnTo>
                <a:lnTo>
                  <a:pt x="8092" y="9753"/>
                </a:lnTo>
                <a:lnTo>
                  <a:pt x="8090" y="9755"/>
                </a:lnTo>
                <a:lnTo>
                  <a:pt x="8090" y="9757"/>
                </a:lnTo>
                <a:lnTo>
                  <a:pt x="8089" y="9759"/>
                </a:lnTo>
                <a:lnTo>
                  <a:pt x="8087" y="9769"/>
                </a:lnTo>
                <a:lnTo>
                  <a:pt x="8079" y="9777"/>
                </a:lnTo>
                <a:lnTo>
                  <a:pt x="8070" y="9783"/>
                </a:lnTo>
                <a:lnTo>
                  <a:pt x="8061" y="9787"/>
                </a:lnTo>
                <a:lnTo>
                  <a:pt x="8046" y="9790"/>
                </a:lnTo>
                <a:lnTo>
                  <a:pt x="8040" y="9791"/>
                </a:lnTo>
                <a:lnTo>
                  <a:pt x="8034" y="9790"/>
                </a:lnTo>
                <a:lnTo>
                  <a:pt x="8031" y="9789"/>
                </a:lnTo>
                <a:lnTo>
                  <a:pt x="8029" y="9787"/>
                </a:lnTo>
                <a:lnTo>
                  <a:pt x="8024" y="9784"/>
                </a:lnTo>
                <a:lnTo>
                  <a:pt x="8026" y="9782"/>
                </a:lnTo>
                <a:lnTo>
                  <a:pt x="8027" y="9779"/>
                </a:lnTo>
                <a:lnTo>
                  <a:pt x="8027" y="9776"/>
                </a:lnTo>
                <a:lnTo>
                  <a:pt x="8026" y="9773"/>
                </a:lnTo>
                <a:lnTo>
                  <a:pt x="8022" y="9771"/>
                </a:lnTo>
                <a:lnTo>
                  <a:pt x="8021" y="9771"/>
                </a:lnTo>
                <a:lnTo>
                  <a:pt x="8020" y="9772"/>
                </a:lnTo>
                <a:lnTo>
                  <a:pt x="8011" y="9778"/>
                </a:lnTo>
                <a:lnTo>
                  <a:pt x="8001" y="9786"/>
                </a:lnTo>
                <a:lnTo>
                  <a:pt x="7996" y="9787"/>
                </a:lnTo>
                <a:lnTo>
                  <a:pt x="8002" y="9806"/>
                </a:lnTo>
                <a:lnTo>
                  <a:pt x="8003" y="9818"/>
                </a:lnTo>
                <a:lnTo>
                  <a:pt x="7997" y="9823"/>
                </a:lnTo>
                <a:lnTo>
                  <a:pt x="7989" y="9828"/>
                </a:lnTo>
                <a:lnTo>
                  <a:pt x="7988" y="9839"/>
                </a:lnTo>
                <a:lnTo>
                  <a:pt x="7992" y="9850"/>
                </a:lnTo>
                <a:lnTo>
                  <a:pt x="7996" y="9857"/>
                </a:lnTo>
                <a:lnTo>
                  <a:pt x="7992" y="9860"/>
                </a:lnTo>
                <a:lnTo>
                  <a:pt x="7990" y="9864"/>
                </a:lnTo>
                <a:lnTo>
                  <a:pt x="7986" y="9880"/>
                </a:lnTo>
                <a:lnTo>
                  <a:pt x="7987" y="9881"/>
                </a:lnTo>
                <a:lnTo>
                  <a:pt x="7987" y="9882"/>
                </a:lnTo>
                <a:lnTo>
                  <a:pt x="7993" y="9888"/>
                </a:lnTo>
                <a:lnTo>
                  <a:pt x="7992" y="9892"/>
                </a:lnTo>
                <a:lnTo>
                  <a:pt x="7990" y="9896"/>
                </a:lnTo>
                <a:lnTo>
                  <a:pt x="7986" y="9898"/>
                </a:lnTo>
                <a:lnTo>
                  <a:pt x="7981" y="9899"/>
                </a:lnTo>
                <a:lnTo>
                  <a:pt x="7980" y="9902"/>
                </a:lnTo>
                <a:lnTo>
                  <a:pt x="7978" y="9916"/>
                </a:lnTo>
                <a:lnTo>
                  <a:pt x="7985" y="9912"/>
                </a:lnTo>
                <a:lnTo>
                  <a:pt x="7993" y="9914"/>
                </a:lnTo>
                <a:lnTo>
                  <a:pt x="8000" y="9918"/>
                </a:lnTo>
                <a:lnTo>
                  <a:pt x="8003" y="9922"/>
                </a:lnTo>
                <a:lnTo>
                  <a:pt x="8013" y="9914"/>
                </a:lnTo>
                <a:lnTo>
                  <a:pt x="8018" y="9906"/>
                </a:lnTo>
                <a:lnTo>
                  <a:pt x="8025" y="9901"/>
                </a:lnTo>
                <a:lnTo>
                  <a:pt x="8040" y="9903"/>
                </a:lnTo>
                <a:lnTo>
                  <a:pt x="8050" y="9908"/>
                </a:lnTo>
                <a:lnTo>
                  <a:pt x="8058" y="9916"/>
                </a:lnTo>
                <a:lnTo>
                  <a:pt x="8064" y="9926"/>
                </a:lnTo>
                <a:lnTo>
                  <a:pt x="8066" y="9938"/>
                </a:lnTo>
                <a:lnTo>
                  <a:pt x="8065" y="9949"/>
                </a:lnTo>
                <a:lnTo>
                  <a:pt x="8061" y="9959"/>
                </a:lnTo>
                <a:lnTo>
                  <a:pt x="8055" y="9969"/>
                </a:lnTo>
                <a:lnTo>
                  <a:pt x="8048" y="9978"/>
                </a:lnTo>
                <a:lnTo>
                  <a:pt x="8043" y="9982"/>
                </a:lnTo>
                <a:lnTo>
                  <a:pt x="8031" y="9990"/>
                </a:lnTo>
                <a:lnTo>
                  <a:pt x="8027" y="9994"/>
                </a:lnTo>
                <a:lnTo>
                  <a:pt x="8025" y="9999"/>
                </a:lnTo>
                <a:lnTo>
                  <a:pt x="8027" y="10014"/>
                </a:lnTo>
                <a:lnTo>
                  <a:pt x="8020" y="10021"/>
                </a:lnTo>
                <a:lnTo>
                  <a:pt x="8020" y="10025"/>
                </a:lnTo>
                <a:lnTo>
                  <a:pt x="8023" y="10029"/>
                </a:lnTo>
                <a:lnTo>
                  <a:pt x="8024" y="10037"/>
                </a:lnTo>
                <a:lnTo>
                  <a:pt x="8017" y="10052"/>
                </a:lnTo>
                <a:lnTo>
                  <a:pt x="8015" y="10061"/>
                </a:lnTo>
                <a:lnTo>
                  <a:pt x="8021" y="10073"/>
                </a:lnTo>
                <a:lnTo>
                  <a:pt x="8024" y="10082"/>
                </a:lnTo>
                <a:lnTo>
                  <a:pt x="8025" y="10091"/>
                </a:lnTo>
                <a:lnTo>
                  <a:pt x="8023" y="10096"/>
                </a:lnTo>
                <a:lnTo>
                  <a:pt x="8021" y="10100"/>
                </a:lnTo>
                <a:lnTo>
                  <a:pt x="8022" y="10111"/>
                </a:lnTo>
                <a:lnTo>
                  <a:pt x="8018" y="10118"/>
                </a:lnTo>
                <a:lnTo>
                  <a:pt x="8017" y="10122"/>
                </a:lnTo>
                <a:lnTo>
                  <a:pt x="8019" y="10126"/>
                </a:lnTo>
                <a:lnTo>
                  <a:pt x="8013" y="10135"/>
                </a:lnTo>
                <a:lnTo>
                  <a:pt x="8012" y="10140"/>
                </a:lnTo>
                <a:lnTo>
                  <a:pt x="8011" y="10147"/>
                </a:lnTo>
                <a:lnTo>
                  <a:pt x="8010" y="10149"/>
                </a:lnTo>
                <a:lnTo>
                  <a:pt x="8005" y="10155"/>
                </a:lnTo>
                <a:lnTo>
                  <a:pt x="8003" y="10157"/>
                </a:lnTo>
                <a:lnTo>
                  <a:pt x="8004" y="10160"/>
                </a:lnTo>
                <a:lnTo>
                  <a:pt x="8007" y="10163"/>
                </a:lnTo>
                <a:lnTo>
                  <a:pt x="8009" y="10166"/>
                </a:lnTo>
                <a:lnTo>
                  <a:pt x="8008" y="10168"/>
                </a:lnTo>
                <a:lnTo>
                  <a:pt x="8006" y="10169"/>
                </a:lnTo>
                <a:lnTo>
                  <a:pt x="8004" y="10170"/>
                </a:lnTo>
                <a:lnTo>
                  <a:pt x="8003" y="10170"/>
                </a:lnTo>
                <a:lnTo>
                  <a:pt x="8004" y="10172"/>
                </a:lnTo>
                <a:lnTo>
                  <a:pt x="8006" y="10175"/>
                </a:lnTo>
                <a:lnTo>
                  <a:pt x="8006" y="10177"/>
                </a:lnTo>
                <a:lnTo>
                  <a:pt x="8001" y="10205"/>
                </a:lnTo>
                <a:lnTo>
                  <a:pt x="7998" y="10211"/>
                </a:lnTo>
                <a:lnTo>
                  <a:pt x="7996" y="10214"/>
                </a:lnTo>
                <a:lnTo>
                  <a:pt x="7994" y="10216"/>
                </a:lnTo>
                <a:lnTo>
                  <a:pt x="7993" y="10218"/>
                </a:lnTo>
                <a:lnTo>
                  <a:pt x="7993" y="10222"/>
                </a:lnTo>
                <a:lnTo>
                  <a:pt x="7995" y="10224"/>
                </a:lnTo>
                <a:lnTo>
                  <a:pt x="7997" y="10226"/>
                </a:lnTo>
                <a:lnTo>
                  <a:pt x="8000" y="10229"/>
                </a:lnTo>
                <a:lnTo>
                  <a:pt x="8002" y="10235"/>
                </a:lnTo>
                <a:lnTo>
                  <a:pt x="8003" y="10239"/>
                </a:lnTo>
                <a:lnTo>
                  <a:pt x="8004" y="10242"/>
                </a:lnTo>
                <a:lnTo>
                  <a:pt x="7996" y="10256"/>
                </a:lnTo>
                <a:lnTo>
                  <a:pt x="7996" y="10279"/>
                </a:lnTo>
                <a:lnTo>
                  <a:pt x="7997" y="10281"/>
                </a:lnTo>
                <a:lnTo>
                  <a:pt x="8002" y="10287"/>
                </a:lnTo>
                <a:lnTo>
                  <a:pt x="8003" y="10289"/>
                </a:lnTo>
                <a:lnTo>
                  <a:pt x="8003" y="10303"/>
                </a:lnTo>
                <a:lnTo>
                  <a:pt x="8006" y="10309"/>
                </a:lnTo>
                <a:lnTo>
                  <a:pt x="8013" y="10321"/>
                </a:lnTo>
                <a:lnTo>
                  <a:pt x="8014" y="10328"/>
                </a:lnTo>
                <a:lnTo>
                  <a:pt x="8017" y="10335"/>
                </a:lnTo>
                <a:lnTo>
                  <a:pt x="8035" y="10352"/>
                </a:lnTo>
                <a:lnTo>
                  <a:pt x="8036" y="10359"/>
                </a:lnTo>
                <a:lnTo>
                  <a:pt x="8033" y="10365"/>
                </a:lnTo>
                <a:lnTo>
                  <a:pt x="8029" y="10371"/>
                </a:lnTo>
                <a:lnTo>
                  <a:pt x="8027" y="10377"/>
                </a:lnTo>
                <a:lnTo>
                  <a:pt x="8026" y="10380"/>
                </a:lnTo>
                <a:lnTo>
                  <a:pt x="8025" y="10384"/>
                </a:lnTo>
                <a:lnTo>
                  <a:pt x="8024" y="10388"/>
                </a:lnTo>
                <a:lnTo>
                  <a:pt x="8026" y="10390"/>
                </a:lnTo>
                <a:lnTo>
                  <a:pt x="8029" y="10392"/>
                </a:lnTo>
                <a:lnTo>
                  <a:pt x="8035" y="10395"/>
                </a:lnTo>
                <a:lnTo>
                  <a:pt x="8044" y="10405"/>
                </a:lnTo>
                <a:lnTo>
                  <a:pt x="8049" y="10417"/>
                </a:lnTo>
                <a:lnTo>
                  <a:pt x="8050" y="10430"/>
                </a:lnTo>
                <a:lnTo>
                  <a:pt x="8048" y="10442"/>
                </a:lnTo>
                <a:lnTo>
                  <a:pt x="8043" y="10450"/>
                </a:lnTo>
                <a:lnTo>
                  <a:pt x="8043" y="10454"/>
                </a:lnTo>
                <a:lnTo>
                  <a:pt x="8045" y="10458"/>
                </a:lnTo>
                <a:lnTo>
                  <a:pt x="8046" y="10462"/>
                </a:lnTo>
                <a:lnTo>
                  <a:pt x="8044" y="10465"/>
                </a:lnTo>
                <a:lnTo>
                  <a:pt x="8042" y="10467"/>
                </a:lnTo>
                <a:lnTo>
                  <a:pt x="8040" y="10471"/>
                </a:lnTo>
                <a:lnTo>
                  <a:pt x="8038" y="10473"/>
                </a:lnTo>
                <a:lnTo>
                  <a:pt x="8034" y="10474"/>
                </a:lnTo>
                <a:lnTo>
                  <a:pt x="8019" y="10474"/>
                </a:lnTo>
                <a:lnTo>
                  <a:pt x="8016" y="10479"/>
                </a:lnTo>
                <a:lnTo>
                  <a:pt x="8013" y="10495"/>
                </a:lnTo>
                <a:lnTo>
                  <a:pt x="8010" y="10499"/>
                </a:lnTo>
                <a:lnTo>
                  <a:pt x="8005" y="10500"/>
                </a:lnTo>
                <a:lnTo>
                  <a:pt x="7992" y="10506"/>
                </a:lnTo>
                <a:lnTo>
                  <a:pt x="7985" y="10509"/>
                </a:lnTo>
                <a:lnTo>
                  <a:pt x="7981" y="10509"/>
                </a:lnTo>
                <a:lnTo>
                  <a:pt x="7979" y="10509"/>
                </a:lnTo>
                <a:lnTo>
                  <a:pt x="7978" y="10510"/>
                </a:lnTo>
                <a:lnTo>
                  <a:pt x="7969" y="10515"/>
                </a:lnTo>
                <a:lnTo>
                  <a:pt x="7967" y="10517"/>
                </a:lnTo>
                <a:lnTo>
                  <a:pt x="7967" y="10521"/>
                </a:lnTo>
                <a:lnTo>
                  <a:pt x="7968" y="10524"/>
                </a:lnTo>
                <a:lnTo>
                  <a:pt x="7971" y="10530"/>
                </a:lnTo>
                <a:lnTo>
                  <a:pt x="7972" y="10533"/>
                </a:lnTo>
                <a:lnTo>
                  <a:pt x="7969" y="10546"/>
                </a:lnTo>
                <a:lnTo>
                  <a:pt x="7965" y="10551"/>
                </a:lnTo>
                <a:lnTo>
                  <a:pt x="7959" y="10554"/>
                </a:lnTo>
                <a:lnTo>
                  <a:pt x="7954" y="10559"/>
                </a:lnTo>
                <a:lnTo>
                  <a:pt x="7951" y="10566"/>
                </a:lnTo>
                <a:lnTo>
                  <a:pt x="7951" y="10572"/>
                </a:lnTo>
                <a:lnTo>
                  <a:pt x="7949" y="10578"/>
                </a:lnTo>
                <a:lnTo>
                  <a:pt x="7947" y="10583"/>
                </a:lnTo>
                <a:lnTo>
                  <a:pt x="7937" y="10597"/>
                </a:lnTo>
                <a:lnTo>
                  <a:pt x="7936" y="10599"/>
                </a:lnTo>
                <a:lnTo>
                  <a:pt x="7938" y="10603"/>
                </a:lnTo>
                <a:lnTo>
                  <a:pt x="7941" y="10606"/>
                </a:lnTo>
                <a:lnTo>
                  <a:pt x="7945" y="10609"/>
                </a:lnTo>
                <a:lnTo>
                  <a:pt x="7946" y="10611"/>
                </a:lnTo>
                <a:lnTo>
                  <a:pt x="7947" y="10618"/>
                </a:lnTo>
                <a:lnTo>
                  <a:pt x="7950" y="10624"/>
                </a:lnTo>
                <a:lnTo>
                  <a:pt x="7962" y="10634"/>
                </a:lnTo>
                <a:lnTo>
                  <a:pt x="7968" y="10641"/>
                </a:lnTo>
                <a:lnTo>
                  <a:pt x="7973" y="10651"/>
                </a:lnTo>
                <a:lnTo>
                  <a:pt x="7975" y="10661"/>
                </a:lnTo>
                <a:lnTo>
                  <a:pt x="7972" y="10672"/>
                </a:lnTo>
                <a:lnTo>
                  <a:pt x="7971" y="10673"/>
                </a:lnTo>
                <a:lnTo>
                  <a:pt x="7966" y="10675"/>
                </a:lnTo>
                <a:lnTo>
                  <a:pt x="7964" y="10678"/>
                </a:lnTo>
                <a:lnTo>
                  <a:pt x="7964" y="10680"/>
                </a:lnTo>
                <a:lnTo>
                  <a:pt x="7964" y="10688"/>
                </a:lnTo>
                <a:lnTo>
                  <a:pt x="7963" y="10699"/>
                </a:lnTo>
                <a:lnTo>
                  <a:pt x="7962" y="10703"/>
                </a:lnTo>
                <a:lnTo>
                  <a:pt x="7959" y="10707"/>
                </a:lnTo>
                <a:lnTo>
                  <a:pt x="7962" y="10711"/>
                </a:lnTo>
                <a:lnTo>
                  <a:pt x="7962" y="10719"/>
                </a:lnTo>
                <a:lnTo>
                  <a:pt x="7966" y="10724"/>
                </a:lnTo>
                <a:lnTo>
                  <a:pt x="7968" y="10729"/>
                </a:lnTo>
                <a:lnTo>
                  <a:pt x="7966" y="10734"/>
                </a:lnTo>
                <a:lnTo>
                  <a:pt x="7961" y="10739"/>
                </a:lnTo>
                <a:lnTo>
                  <a:pt x="7957" y="10742"/>
                </a:lnTo>
                <a:lnTo>
                  <a:pt x="7969" y="10749"/>
                </a:lnTo>
                <a:lnTo>
                  <a:pt x="7975" y="10754"/>
                </a:lnTo>
                <a:lnTo>
                  <a:pt x="7974" y="10756"/>
                </a:lnTo>
                <a:lnTo>
                  <a:pt x="7969" y="10759"/>
                </a:lnTo>
                <a:lnTo>
                  <a:pt x="7953" y="10772"/>
                </a:lnTo>
                <a:lnTo>
                  <a:pt x="7949" y="10777"/>
                </a:lnTo>
                <a:lnTo>
                  <a:pt x="7950" y="10779"/>
                </a:lnTo>
                <a:lnTo>
                  <a:pt x="7953" y="10786"/>
                </a:lnTo>
                <a:lnTo>
                  <a:pt x="7954" y="10789"/>
                </a:lnTo>
                <a:lnTo>
                  <a:pt x="7954" y="10793"/>
                </a:lnTo>
                <a:lnTo>
                  <a:pt x="7954" y="10796"/>
                </a:lnTo>
                <a:lnTo>
                  <a:pt x="7952" y="10798"/>
                </a:lnTo>
                <a:lnTo>
                  <a:pt x="7950" y="10800"/>
                </a:lnTo>
                <a:lnTo>
                  <a:pt x="7946" y="10807"/>
                </a:lnTo>
                <a:lnTo>
                  <a:pt x="7947" y="10812"/>
                </a:lnTo>
                <a:lnTo>
                  <a:pt x="7951" y="10822"/>
                </a:lnTo>
                <a:lnTo>
                  <a:pt x="7950" y="10829"/>
                </a:lnTo>
                <a:lnTo>
                  <a:pt x="7943" y="10842"/>
                </a:lnTo>
                <a:lnTo>
                  <a:pt x="7939" y="10857"/>
                </a:lnTo>
                <a:lnTo>
                  <a:pt x="7938" y="10861"/>
                </a:lnTo>
                <a:lnTo>
                  <a:pt x="7937" y="10864"/>
                </a:lnTo>
                <a:lnTo>
                  <a:pt x="7931" y="10867"/>
                </a:lnTo>
                <a:lnTo>
                  <a:pt x="7928" y="10870"/>
                </a:lnTo>
                <a:lnTo>
                  <a:pt x="7927" y="10873"/>
                </a:lnTo>
                <a:lnTo>
                  <a:pt x="7928" y="10876"/>
                </a:lnTo>
                <a:lnTo>
                  <a:pt x="7930" y="10878"/>
                </a:lnTo>
                <a:lnTo>
                  <a:pt x="7930" y="10880"/>
                </a:lnTo>
                <a:lnTo>
                  <a:pt x="7929" y="10883"/>
                </a:lnTo>
                <a:lnTo>
                  <a:pt x="7921" y="10891"/>
                </a:lnTo>
                <a:lnTo>
                  <a:pt x="7919" y="10893"/>
                </a:lnTo>
                <a:lnTo>
                  <a:pt x="7916" y="10896"/>
                </a:lnTo>
                <a:lnTo>
                  <a:pt x="7902" y="10919"/>
                </a:lnTo>
                <a:lnTo>
                  <a:pt x="7901" y="10922"/>
                </a:lnTo>
                <a:lnTo>
                  <a:pt x="7902" y="10926"/>
                </a:lnTo>
                <a:lnTo>
                  <a:pt x="7908" y="10935"/>
                </a:lnTo>
                <a:lnTo>
                  <a:pt x="7908" y="10936"/>
                </a:lnTo>
                <a:lnTo>
                  <a:pt x="7908" y="10939"/>
                </a:lnTo>
                <a:lnTo>
                  <a:pt x="7914" y="10953"/>
                </a:lnTo>
                <a:lnTo>
                  <a:pt x="7915" y="10959"/>
                </a:lnTo>
                <a:lnTo>
                  <a:pt x="7913" y="10961"/>
                </a:lnTo>
                <a:lnTo>
                  <a:pt x="7905" y="10965"/>
                </a:lnTo>
                <a:lnTo>
                  <a:pt x="7902" y="10967"/>
                </a:lnTo>
                <a:lnTo>
                  <a:pt x="7902" y="10969"/>
                </a:lnTo>
                <a:lnTo>
                  <a:pt x="7904" y="10972"/>
                </a:lnTo>
                <a:lnTo>
                  <a:pt x="7904" y="10975"/>
                </a:lnTo>
                <a:lnTo>
                  <a:pt x="7898" y="10976"/>
                </a:lnTo>
                <a:lnTo>
                  <a:pt x="7895" y="10975"/>
                </a:lnTo>
                <a:lnTo>
                  <a:pt x="7893" y="10974"/>
                </a:lnTo>
                <a:lnTo>
                  <a:pt x="7892" y="10975"/>
                </a:lnTo>
                <a:lnTo>
                  <a:pt x="7892" y="10979"/>
                </a:lnTo>
                <a:lnTo>
                  <a:pt x="7891" y="10982"/>
                </a:lnTo>
                <a:lnTo>
                  <a:pt x="7888" y="10984"/>
                </a:lnTo>
                <a:lnTo>
                  <a:pt x="7886" y="10986"/>
                </a:lnTo>
                <a:lnTo>
                  <a:pt x="7884" y="10988"/>
                </a:lnTo>
                <a:lnTo>
                  <a:pt x="7883" y="10991"/>
                </a:lnTo>
                <a:lnTo>
                  <a:pt x="7884" y="10993"/>
                </a:lnTo>
                <a:lnTo>
                  <a:pt x="7884" y="10996"/>
                </a:lnTo>
                <a:lnTo>
                  <a:pt x="7879" y="10999"/>
                </a:lnTo>
                <a:lnTo>
                  <a:pt x="7876" y="11000"/>
                </a:lnTo>
                <a:lnTo>
                  <a:pt x="7872" y="11000"/>
                </a:lnTo>
                <a:lnTo>
                  <a:pt x="7869" y="10999"/>
                </a:lnTo>
                <a:lnTo>
                  <a:pt x="7868" y="10995"/>
                </a:lnTo>
                <a:lnTo>
                  <a:pt x="7866" y="10992"/>
                </a:lnTo>
                <a:lnTo>
                  <a:pt x="7861" y="10992"/>
                </a:lnTo>
                <a:lnTo>
                  <a:pt x="7857" y="10994"/>
                </a:lnTo>
                <a:lnTo>
                  <a:pt x="7855" y="10997"/>
                </a:lnTo>
                <a:lnTo>
                  <a:pt x="7854" y="11000"/>
                </a:lnTo>
                <a:lnTo>
                  <a:pt x="7850" y="11009"/>
                </a:lnTo>
                <a:lnTo>
                  <a:pt x="7849" y="11011"/>
                </a:lnTo>
                <a:lnTo>
                  <a:pt x="7849" y="11015"/>
                </a:lnTo>
                <a:lnTo>
                  <a:pt x="7850" y="11017"/>
                </a:lnTo>
                <a:lnTo>
                  <a:pt x="7854" y="11022"/>
                </a:lnTo>
                <a:lnTo>
                  <a:pt x="7855" y="11025"/>
                </a:lnTo>
                <a:lnTo>
                  <a:pt x="7852" y="11034"/>
                </a:lnTo>
                <a:lnTo>
                  <a:pt x="7854" y="11040"/>
                </a:lnTo>
                <a:lnTo>
                  <a:pt x="7858" y="11045"/>
                </a:lnTo>
                <a:lnTo>
                  <a:pt x="7860" y="11050"/>
                </a:lnTo>
                <a:lnTo>
                  <a:pt x="7858" y="11059"/>
                </a:lnTo>
                <a:lnTo>
                  <a:pt x="7855" y="11066"/>
                </a:lnTo>
                <a:lnTo>
                  <a:pt x="7855" y="11073"/>
                </a:lnTo>
                <a:lnTo>
                  <a:pt x="7866" y="11086"/>
                </a:lnTo>
                <a:lnTo>
                  <a:pt x="7871" y="11094"/>
                </a:lnTo>
                <a:lnTo>
                  <a:pt x="7874" y="11103"/>
                </a:lnTo>
                <a:lnTo>
                  <a:pt x="7876" y="11110"/>
                </a:lnTo>
                <a:lnTo>
                  <a:pt x="7874" y="11113"/>
                </a:lnTo>
                <a:lnTo>
                  <a:pt x="7865" y="11125"/>
                </a:lnTo>
                <a:lnTo>
                  <a:pt x="7865" y="11138"/>
                </a:lnTo>
                <a:lnTo>
                  <a:pt x="7868" y="11145"/>
                </a:lnTo>
                <a:lnTo>
                  <a:pt x="7868" y="11149"/>
                </a:lnTo>
                <a:lnTo>
                  <a:pt x="7864" y="11151"/>
                </a:lnTo>
                <a:lnTo>
                  <a:pt x="7861" y="11152"/>
                </a:lnTo>
                <a:lnTo>
                  <a:pt x="7858" y="11154"/>
                </a:lnTo>
                <a:lnTo>
                  <a:pt x="7854" y="11157"/>
                </a:lnTo>
                <a:lnTo>
                  <a:pt x="7853" y="11161"/>
                </a:lnTo>
                <a:lnTo>
                  <a:pt x="7845" y="11161"/>
                </a:lnTo>
                <a:lnTo>
                  <a:pt x="7829" y="11164"/>
                </a:lnTo>
                <a:lnTo>
                  <a:pt x="7826" y="11162"/>
                </a:lnTo>
                <a:lnTo>
                  <a:pt x="7825" y="11159"/>
                </a:lnTo>
                <a:lnTo>
                  <a:pt x="7822" y="11160"/>
                </a:lnTo>
                <a:lnTo>
                  <a:pt x="7820" y="11163"/>
                </a:lnTo>
                <a:lnTo>
                  <a:pt x="7819" y="11166"/>
                </a:lnTo>
                <a:lnTo>
                  <a:pt x="7818" y="11173"/>
                </a:lnTo>
                <a:lnTo>
                  <a:pt x="7816" y="11180"/>
                </a:lnTo>
                <a:lnTo>
                  <a:pt x="7813" y="11186"/>
                </a:lnTo>
                <a:lnTo>
                  <a:pt x="7805" y="11198"/>
                </a:lnTo>
                <a:lnTo>
                  <a:pt x="7803" y="11204"/>
                </a:lnTo>
                <a:lnTo>
                  <a:pt x="7803" y="11207"/>
                </a:lnTo>
                <a:lnTo>
                  <a:pt x="7802" y="11210"/>
                </a:lnTo>
                <a:lnTo>
                  <a:pt x="7800" y="11213"/>
                </a:lnTo>
                <a:lnTo>
                  <a:pt x="7796" y="11213"/>
                </a:lnTo>
                <a:lnTo>
                  <a:pt x="7795" y="11215"/>
                </a:lnTo>
                <a:lnTo>
                  <a:pt x="7795" y="11219"/>
                </a:lnTo>
                <a:lnTo>
                  <a:pt x="7798" y="11226"/>
                </a:lnTo>
                <a:lnTo>
                  <a:pt x="7795" y="11229"/>
                </a:lnTo>
                <a:lnTo>
                  <a:pt x="7792" y="11231"/>
                </a:lnTo>
                <a:lnTo>
                  <a:pt x="7789" y="11232"/>
                </a:lnTo>
                <a:lnTo>
                  <a:pt x="7787" y="11234"/>
                </a:lnTo>
                <a:lnTo>
                  <a:pt x="7784" y="11241"/>
                </a:lnTo>
                <a:lnTo>
                  <a:pt x="7782" y="11248"/>
                </a:lnTo>
                <a:lnTo>
                  <a:pt x="7779" y="11279"/>
                </a:lnTo>
                <a:lnTo>
                  <a:pt x="7777" y="11284"/>
                </a:lnTo>
                <a:lnTo>
                  <a:pt x="7774" y="11287"/>
                </a:lnTo>
                <a:lnTo>
                  <a:pt x="7771" y="11290"/>
                </a:lnTo>
                <a:lnTo>
                  <a:pt x="7769" y="11293"/>
                </a:lnTo>
                <a:lnTo>
                  <a:pt x="7774" y="11301"/>
                </a:lnTo>
                <a:lnTo>
                  <a:pt x="7775" y="11308"/>
                </a:lnTo>
                <a:lnTo>
                  <a:pt x="7774" y="11329"/>
                </a:lnTo>
                <a:lnTo>
                  <a:pt x="7770" y="11341"/>
                </a:lnTo>
                <a:lnTo>
                  <a:pt x="7769" y="11346"/>
                </a:lnTo>
                <a:lnTo>
                  <a:pt x="7763" y="11352"/>
                </a:lnTo>
                <a:lnTo>
                  <a:pt x="7761" y="11355"/>
                </a:lnTo>
                <a:lnTo>
                  <a:pt x="7763" y="11356"/>
                </a:lnTo>
                <a:lnTo>
                  <a:pt x="7765" y="11357"/>
                </a:lnTo>
                <a:lnTo>
                  <a:pt x="7767" y="11359"/>
                </a:lnTo>
                <a:lnTo>
                  <a:pt x="7769" y="11365"/>
                </a:lnTo>
                <a:lnTo>
                  <a:pt x="7768" y="11375"/>
                </a:lnTo>
                <a:lnTo>
                  <a:pt x="7763" y="11389"/>
                </a:lnTo>
                <a:lnTo>
                  <a:pt x="7755" y="11401"/>
                </a:lnTo>
                <a:lnTo>
                  <a:pt x="7746" y="11409"/>
                </a:lnTo>
                <a:lnTo>
                  <a:pt x="7743" y="11409"/>
                </a:lnTo>
                <a:lnTo>
                  <a:pt x="7739" y="11409"/>
                </a:lnTo>
                <a:lnTo>
                  <a:pt x="7735" y="11409"/>
                </a:lnTo>
                <a:lnTo>
                  <a:pt x="7733" y="11411"/>
                </a:lnTo>
                <a:lnTo>
                  <a:pt x="7732" y="11413"/>
                </a:lnTo>
                <a:lnTo>
                  <a:pt x="7735" y="11424"/>
                </a:lnTo>
                <a:lnTo>
                  <a:pt x="7732" y="11430"/>
                </a:lnTo>
                <a:lnTo>
                  <a:pt x="7725" y="11434"/>
                </a:lnTo>
                <a:lnTo>
                  <a:pt x="7718" y="11437"/>
                </a:lnTo>
                <a:lnTo>
                  <a:pt x="7714" y="11440"/>
                </a:lnTo>
                <a:lnTo>
                  <a:pt x="7716" y="11443"/>
                </a:lnTo>
                <a:lnTo>
                  <a:pt x="7719" y="11446"/>
                </a:lnTo>
                <a:lnTo>
                  <a:pt x="7722" y="11448"/>
                </a:lnTo>
                <a:lnTo>
                  <a:pt x="7725" y="11451"/>
                </a:lnTo>
                <a:lnTo>
                  <a:pt x="7725" y="11454"/>
                </a:lnTo>
                <a:lnTo>
                  <a:pt x="7720" y="11472"/>
                </a:lnTo>
                <a:lnTo>
                  <a:pt x="7713" y="11477"/>
                </a:lnTo>
                <a:lnTo>
                  <a:pt x="7699" y="11487"/>
                </a:lnTo>
                <a:lnTo>
                  <a:pt x="7695" y="11492"/>
                </a:lnTo>
                <a:lnTo>
                  <a:pt x="7690" y="11504"/>
                </a:lnTo>
                <a:lnTo>
                  <a:pt x="7686" y="11510"/>
                </a:lnTo>
                <a:lnTo>
                  <a:pt x="7682" y="11512"/>
                </a:lnTo>
                <a:lnTo>
                  <a:pt x="7667" y="11517"/>
                </a:lnTo>
                <a:lnTo>
                  <a:pt x="7661" y="11518"/>
                </a:lnTo>
                <a:lnTo>
                  <a:pt x="7649" y="11524"/>
                </a:lnTo>
                <a:lnTo>
                  <a:pt x="7640" y="11538"/>
                </a:lnTo>
                <a:lnTo>
                  <a:pt x="7636" y="11553"/>
                </a:lnTo>
                <a:lnTo>
                  <a:pt x="7639" y="11565"/>
                </a:lnTo>
                <a:lnTo>
                  <a:pt x="7644" y="11563"/>
                </a:lnTo>
                <a:lnTo>
                  <a:pt x="7645" y="11565"/>
                </a:lnTo>
                <a:lnTo>
                  <a:pt x="7645" y="11568"/>
                </a:lnTo>
                <a:lnTo>
                  <a:pt x="7644" y="11569"/>
                </a:lnTo>
                <a:lnTo>
                  <a:pt x="7649" y="11583"/>
                </a:lnTo>
                <a:lnTo>
                  <a:pt x="7648" y="11586"/>
                </a:lnTo>
                <a:lnTo>
                  <a:pt x="7645" y="11591"/>
                </a:lnTo>
                <a:lnTo>
                  <a:pt x="7644" y="11593"/>
                </a:lnTo>
                <a:lnTo>
                  <a:pt x="7645" y="11597"/>
                </a:lnTo>
                <a:lnTo>
                  <a:pt x="7649" y="11598"/>
                </a:lnTo>
                <a:lnTo>
                  <a:pt x="7651" y="11601"/>
                </a:lnTo>
                <a:lnTo>
                  <a:pt x="7651" y="11605"/>
                </a:lnTo>
                <a:lnTo>
                  <a:pt x="7651" y="11606"/>
                </a:lnTo>
                <a:lnTo>
                  <a:pt x="7648" y="11610"/>
                </a:lnTo>
                <a:lnTo>
                  <a:pt x="7647" y="11611"/>
                </a:lnTo>
                <a:lnTo>
                  <a:pt x="7646" y="11613"/>
                </a:lnTo>
                <a:lnTo>
                  <a:pt x="7646" y="11615"/>
                </a:lnTo>
                <a:lnTo>
                  <a:pt x="7646" y="11616"/>
                </a:lnTo>
                <a:lnTo>
                  <a:pt x="7647" y="11631"/>
                </a:lnTo>
                <a:lnTo>
                  <a:pt x="7649" y="11637"/>
                </a:lnTo>
                <a:lnTo>
                  <a:pt x="7656" y="11643"/>
                </a:lnTo>
                <a:lnTo>
                  <a:pt x="7692" y="11659"/>
                </a:lnTo>
                <a:lnTo>
                  <a:pt x="7697" y="11663"/>
                </a:lnTo>
                <a:lnTo>
                  <a:pt x="7703" y="11670"/>
                </a:lnTo>
                <a:lnTo>
                  <a:pt x="7704" y="11676"/>
                </a:lnTo>
                <a:lnTo>
                  <a:pt x="7705" y="11682"/>
                </a:lnTo>
                <a:lnTo>
                  <a:pt x="7707" y="11690"/>
                </a:lnTo>
                <a:lnTo>
                  <a:pt x="7709" y="11693"/>
                </a:lnTo>
                <a:lnTo>
                  <a:pt x="7715" y="11696"/>
                </a:lnTo>
                <a:lnTo>
                  <a:pt x="7717" y="11698"/>
                </a:lnTo>
                <a:lnTo>
                  <a:pt x="7718" y="11702"/>
                </a:lnTo>
                <a:lnTo>
                  <a:pt x="7717" y="11706"/>
                </a:lnTo>
                <a:lnTo>
                  <a:pt x="7715" y="11709"/>
                </a:lnTo>
                <a:lnTo>
                  <a:pt x="7713" y="11718"/>
                </a:lnTo>
                <a:lnTo>
                  <a:pt x="7708" y="11728"/>
                </a:lnTo>
                <a:lnTo>
                  <a:pt x="7707" y="11734"/>
                </a:lnTo>
                <a:lnTo>
                  <a:pt x="7708" y="11741"/>
                </a:lnTo>
                <a:lnTo>
                  <a:pt x="7712" y="11748"/>
                </a:lnTo>
                <a:lnTo>
                  <a:pt x="7716" y="11754"/>
                </a:lnTo>
                <a:lnTo>
                  <a:pt x="7721" y="11756"/>
                </a:lnTo>
                <a:lnTo>
                  <a:pt x="7725" y="11759"/>
                </a:lnTo>
                <a:lnTo>
                  <a:pt x="7722" y="11765"/>
                </a:lnTo>
                <a:lnTo>
                  <a:pt x="7712" y="11775"/>
                </a:lnTo>
                <a:lnTo>
                  <a:pt x="7713" y="11778"/>
                </a:lnTo>
                <a:lnTo>
                  <a:pt x="7714" y="11783"/>
                </a:lnTo>
                <a:lnTo>
                  <a:pt x="7713" y="11788"/>
                </a:lnTo>
                <a:lnTo>
                  <a:pt x="7710" y="11790"/>
                </a:lnTo>
                <a:lnTo>
                  <a:pt x="7707" y="11792"/>
                </a:lnTo>
                <a:lnTo>
                  <a:pt x="7707" y="11797"/>
                </a:lnTo>
                <a:lnTo>
                  <a:pt x="7711" y="11816"/>
                </a:lnTo>
                <a:lnTo>
                  <a:pt x="7713" y="11820"/>
                </a:lnTo>
                <a:lnTo>
                  <a:pt x="7716" y="11823"/>
                </a:lnTo>
                <a:lnTo>
                  <a:pt x="7723" y="11828"/>
                </a:lnTo>
                <a:lnTo>
                  <a:pt x="7726" y="11831"/>
                </a:lnTo>
                <a:lnTo>
                  <a:pt x="7727" y="11836"/>
                </a:lnTo>
                <a:lnTo>
                  <a:pt x="7727" y="11845"/>
                </a:lnTo>
                <a:lnTo>
                  <a:pt x="7726" y="11854"/>
                </a:lnTo>
                <a:lnTo>
                  <a:pt x="7721" y="11862"/>
                </a:lnTo>
                <a:lnTo>
                  <a:pt x="7713" y="11864"/>
                </a:lnTo>
                <a:lnTo>
                  <a:pt x="7710" y="11864"/>
                </a:lnTo>
                <a:lnTo>
                  <a:pt x="7707" y="11861"/>
                </a:lnTo>
                <a:lnTo>
                  <a:pt x="7705" y="11860"/>
                </a:lnTo>
                <a:lnTo>
                  <a:pt x="7701" y="11861"/>
                </a:lnTo>
                <a:lnTo>
                  <a:pt x="7700" y="11862"/>
                </a:lnTo>
                <a:lnTo>
                  <a:pt x="7700" y="11863"/>
                </a:lnTo>
                <a:lnTo>
                  <a:pt x="7699" y="11864"/>
                </a:lnTo>
                <a:lnTo>
                  <a:pt x="7697" y="11866"/>
                </a:lnTo>
                <a:lnTo>
                  <a:pt x="7698" y="11869"/>
                </a:lnTo>
                <a:lnTo>
                  <a:pt x="7698" y="11870"/>
                </a:lnTo>
                <a:lnTo>
                  <a:pt x="7692" y="11871"/>
                </a:lnTo>
                <a:lnTo>
                  <a:pt x="7690" y="11873"/>
                </a:lnTo>
                <a:lnTo>
                  <a:pt x="7689" y="11875"/>
                </a:lnTo>
                <a:lnTo>
                  <a:pt x="7688" y="11877"/>
                </a:lnTo>
                <a:lnTo>
                  <a:pt x="7685" y="11875"/>
                </a:lnTo>
                <a:lnTo>
                  <a:pt x="7682" y="11875"/>
                </a:lnTo>
                <a:lnTo>
                  <a:pt x="7680" y="11877"/>
                </a:lnTo>
                <a:lnTo>
                  <a:pt x="7678" y="11880"/>
                </a:lnTo>
                <a:lnTo>
                  <a:pt x="7685" y="11887"/>
                </a:lnTo>
                <a:lnTo>
                  <a:pt x="7689" y="11897"/>
                </a:lnTo>
                <a:lnTo>
                  <a:pt x="7691" y="11907"/>
                </a:lnTo>
                <a:lnTo>
                  <a:pt x="7691" y="11918"/>
                </a:lnTo>
                <a:lnTo>
                  <a:pt x="7689" y="11928"/>
                </a:lnTo>
                <a:lnTo>
                  <a:pt x="7687" y="11933"/>
                </a:lnTo>
                <a:lnTo>
                  <a:pt x="7683" y="11937"/>
                </a:lnTo>
                <a:lnTo>
                  <a:pt x="7677" y="11941"/>
                </a:lnTo>
                <a:lnTo>
                  <a:pt x="7673" y="11940"/>
                </a:lnTo>
                <a:lnTo>
                  <a:pt x="7670" y="11936"/>
                </a:lnTo>
                <a:lnTo>
                  <a:pt x="7665" y="11933"/>
                </a:lnTo>
                <a:lnTo>
                  <a:pt x="7650" y="11953"/>
                </a:lnTo>
                <a:lnTo>
                  <a:pt x="7648" y="11957"/>
                </a:lnTo>
                <a:lnTo>
                  <a:pt x="7643" y="11957"/>
                </a:lnTo>
                <a:lnTo>
                  <a:pt x="7642" y="11958"/>
                </a:lnTo>
                <a:lnTo>
                  <a:pt x="7643" y="11961"/>
                </a:lnTo>
                <a:lnTo>
                  <a:pt x="7644" y="11964"/>
                </a:lnTo>
                <a:lnTo>
                  <a:pt x="7642" y="11967"/>
                </a:lnTo>
                <a:lnTo>
                  <a:pt x="7638" y="11969"/>
                </a:lnTo>
                <a:lnTo>
                  <a:pt x="7628" y="11971"/>
                </a:lnTo>
                <a:lnTo>
                  <a:pt x="7621" y="11972"/>
                </a:lnTo>
                <a:lnTo>
                  <a:pt x="7611" y="11971"/>
                </a:lnTo>
                <a:lnTo>
                  <a:pt x="7603" y="11968"/>
                </a:lnTo>
                <a:lnTo>
                  <a:pt x="7598" y="11959"/>
                </a:lnTo>
                <a:lnTo>
                  <a:pt x="7596" y="11957"/>
                </a:lnTo>
                <a:lnTo>
                  <a:pt x="7593" y="11957"/>
                </a:lnTo>
                <a:lnTo>
                  <a:pt x="7592" y="11958"/>
                </a:lnTo>
                <a:lnTo>
                  <a:pt x="7592" y="11961"/>
                </a:lnTo>
                <a:lnTo>
                  <a:pt x="7577" y="11989"/>
                </a:lnTo>
                <a:lnTo>
                  <a:pt x="7574" y="12023"/>
                </a:lnTo>
                <a:lnTo>
                  <a:pt x="7569" y="12034"/>
                </a:lnTo>
                <a:lnTo>
                  <a:pt x="7567" y="12041"/>
                </a:lnTo>
                <a:lnTo>
                  <a:pt x="7570" y="12048"/>
                </a:lnTo>
                <a:lnTo>
                  <a:pt x="7570" y="12053"/>
                </a:lnTo>
                <a:lnTo>
                  <a:pt x="7565" y="12068"/>
                </a:lnTo>
                <a:lnTo>
                  <a:pt x="7563" y="12075"/>
                </a:lnTo>
                <a:lnTo>
                  <a:pt x="7567" y="12101"/>
                </a:lnTo>
                <a:lnTo>
                  <a:pt x="7569" y="12104"/>
                </a:lnTo>
                <a:lnTo>
                  <a:pt x="7566" y="12126"/>
                </a:lnTo>
                <a:lnTo>
                  <a:pt x="7572" y="12146"/>
                </a:lnTo>
                <a:lnTo>
                  <a:pt x="7574" y="12157"/>
                </a:lnTo>
                <a:lnTo>
                  <a:pt x="7576" y="12163"/>
                </a:lnTo>
                <a:lnTo>
                  <a:pt x="7577" y="12170"/>
                </a:lnTo>
                <a:lnTo>
                  <a:pt x="7578" y="12172"/>
                </a:lnTo>
                <a:lnTo>
                  <a:pt x="7580" y="12174"/>
                </a:lnTo>
                <a:lnTo>
                  <a:pt x="7581" y="12176"/>
                </a:lnTo>
                <a:lnTo>
                  <a:pt x="7585" y="12188"/>
                </a:lnTo>
                <a:lnTo>
                  <a:pt x="7587" y="12203"/>
                </a:lnTo>
                <a:lnTo>
                  <a:pt x="7586" y="12217"/>
                </a:lnTo>
                <a:lnTo>
                  <a:pt x="7581" y="12243"/>
                </a:lnTo>
                <a:lnTo>
                  <a:pt x="7581" y="12249"/>
                </a:lnTo>
                <a:lnTo>
                  <a:pt x="7589" y="12259"/>
                </a:lnTo>
                <a:lnTo>
                  <a:pt x="7603" y="12328"/>
                </a:lnTo>
                <a:lnTo>
                  <a:pt x="7609" y="12336"/>
                </a:lnTo>
                <a:lnTo>
                  <a:pt x="7618" y="12360"/>
                </a:lnTo>
                <a:lnTo>
                  <a:pt x="7618" y="12383"/>
                </a:lnTo>
                <a:lnTo>
                  <a:pt x="7620" y="12388"/>
                </a:lnTo>
                <a:lnTo>
                  <a:pt x="7639" y="12441"/>
                </a:lnTo>
                <a:lnTo>
                  <a:pt x="7639" y="12446"/>
                </a:lnTo>
                <a:lnTo>
                  <a:pt x="7636" y="12451"/>
                </a:lnTo>
                <a:lnTo>
                  <a:pt x="7630" y="12457"/>
                </a:lnTo>
                <a:lnTo>
                  <a:pt x="7629" y="12461"/>
                </a:lnTo>
                <a:lnTo>
                  <a:pt x="7642" y="12471"/>
                </a:lnTo>
                <a:lnTo>
                  <a:pt x="7644" y="12477"/>
                </a:lnTo>
                <a:lnTo>
                  <a:pt x="7642" y="12479"/>
                </a:lnTo>
                <a:lnTo>
                  <a:pt x="7639" y="12481"/>
                </a:lnTo>
                <a:lnTo>
                  <a:pt x="7636" y="12483"/>
                </a:lnTo>
                <a:lnTo>
                  <a:pt x="7634" y="12486"/>
                </a:lnTo>
                <a:lnTo>
                  <a:pt x="7634" y="12490"/>
                </a:lnTo>
                <a:lnTo>
                  <a:pt x="7635" y="12494"/>
                </a:lnTo>
                <a:lnTo>
                  <a:pt x="7637" y="12497"/>
                </a:lnTo>
                <a:lnTo>
                  <a:pt x="7640" y="12500"/>
                </a:lnTo>
                <a:lnTo>
                  <a:pt x="7641" y="12505"/>
                </a:lnTo>
                <a:lnTo>
                  <a:pt x="7634" y="12539"/>
                </a:lnTo>
                <a:lnTo>
                  <a:pt x="7634" y="12553"/>
                </a:lnTo>
                <a:lnTo>
                  <a:pt x="7629" y="12560"/>
                </a:lnTo>
                <a:lnTo>
                  <a:pt x="7628" y="12564"/>
                </a:lnTo>
                <a:lnTo>
                  <a:pt x="7628" y="12574"/>
                </a:lnTo>
                <a:lnTo>
                  <a:pt x="7628" y="12578"/>
                </a:lnTo>
                <a:lnTo>
                  <a:pt x="7633" y="12585"/>
                </a:lnTo>
                <a:lnTo>
                  <a:pt x="7639" y="12589"/>
                </a:lnTo>
                <a:lnTo>
                  <a:pt x="7646" y="12593"/>
                </a:lnTo>
                <a:lnTo>
                  <a:pt x="7651" y="12598"/>
                </a:lnTo>
                <a:lnTo>
                  <a:pt x="7653" y="12601"/>
                </a:lnTo>
                <a:lnTo>
                  <a:pt x="7657" y="12613"/>
                </a:lnTo>
                <a:lnTo>
                  <a:pt x="7657" y="12613"/>
                </a:lnTo>
                <a:lnTo>
                  <a:pt x="7657" y="12618"/>
                </a:lnTo>
                <a:lnTo>
                  <a:pt x="7657" y="12618"/>
                </a:lnTo>
                <a:lnTo>
                  <a:pt x="7658" y="12620"/>
                </a:lnTo>
                <a:lnTo>
                  <a:pt x="7663" y="12621"/>
                </a:lnTo>
                <a:lnTo>
                  <a:pt x="7665" y="12622"/>
                </a:lnTo>
                <a:lnTo>
                  <a:pt x="7678" y="12631"/>
                </a:lnTo>
                <a:lnTo>
                  <a:pt x="7679" y="12636"/>
                </a:lnTo>
                <a:lnTo>
                  <a:pt x="7678" y="12638"/>
                </a:lnTo>
                <a:lnTo>
                  <a:pt x="7676" y="12640"/>
                </a:lnTo>
                <a:lnTo>
                  <a:pt x="7673" y="12644"/>
                </a:lnTo>
                <a:lnTo>
                  <a:pt x="7670" y="12649"/>
                </a:lnTo>
                <a:lnTo>
                  <a:pt x="7667" y="12663"/>
                </a:lnTo>
                <a:lnTo>
                  <a:pt x="7667" y="12667"/>
                </a:lnTo>
                <a:lnTo>
                  <a:pt x="7661" y="12672"/>
                </a:lnTo>
                <a:lnTo>
                  <a:pt x="7655" y="12677"/>
                </a:lnTo>
                <a:lnTo>
                  <a:pt x="7653" y="12684"/>
                </a:lnTo>
                <a:lnTo>
                  <a:pt x="7662" y="12696"/>
                </a:lnTo>
                <a:lnTo>
                  <a:pt x="7664" y="12703"/>
                </a:lnTo>
                <a:lnTo>
                  <a:pt x="7665" y="12718"/>
                </a:lnTo>
                <a:lnTo>
                  <a:pt x="7664" y="12725"/>
                </a:lnTo>
                <a:lnTo>
                  <a:pt x="7662" y="12732"/>
                </a:lnTo>
                <a:lnTo>
                  <a:pt x="7658" y="12736"/>
                </a:lnTo>
                <a:lnTo>
                  <a:pt x="7642" y="12740"/>
                </a:lnTo>
                <a:lnTo>
                  <a:pt x="7643" y="12745"/>
                </a:lnTo>
                <a:lnTo>
                  <a:pt x="7646" y="12751"/>
                </a:lnTo>
                <a:lnTo>
                  <a:pt x="7644" y="12758"/>
                </a:lnTo>
                <a:lnTo>
                  <a:pt x="7641" y="12759"/>
                </a:lnTo>
                <a:lnTo>
                  <a:pt x="7632" y="12759"/>
                </a:lnTo>
                <a:lnTo>
                  <a:pt x="7628" y="12760"/>
                </a:lnTo>
                <a:lnTo>
                  <a:pt x="7626" y="12764"/>
                </a:lnTo>
                <a:lnTo>
                  <a:pt x="7626" y="12767"/>
                </a:lnTo>
                <a:lnTo>
                  <a:pt x="7628" y="12770"/>
                </a:lnTo>
                <a:lnTo>
                  <a:pt x="7630" y="12779"/>
                </a:lnTo>
                <a:lnTo>
                  <a:pt x="7634" y="12785"/>
                </a:lnTo>
                <a:lnTo>
                  <a:pt x="7637" y="12792"/>
                </a:lnTo>
                <a:lnTo>
                  <a:pt x="7636" y="12800"/>
                </a:lnTo>
                <a:lnTo>
                  <a:pt x="7633" y="12803"/>
                </a:lnTo>
                <a:lnTo>
                  <a:pt x="7626" y="12808"/>
                </a:lnTo>
                <a:lnTo>
                  <a:pt x="7623" y="12811"/>
                </a:lnTo>
                <a:lnTo>
                  <a:pt x="7623" y="12815"/>
                </a:lnTo>
                <a:lnTo>
                  <a:pt x="7624" y="12818"/>
                </a:lnTo>
                <a:lnTo>
                  <a:pt x="7624" y="12821"/>
                </a:lnTo>
                <a:lnTo>
                  <a:pt x="7620" y="12828"/>
                </a:lnTo>
                <a:lnTo>
                  <a:pt x="7618" y="12834"/>
                </a:lnTo>
                <a:lnTo>
                  <a:pt x="7617" y="12836"/>
                </a:lnTo>
                <a:lnTo>
                  <a:pt x="7613" y="12838"/>
                </a:lnTo>
                <a:lnTo>
                  <a:pt x="7609" y="12839"/>
                </a:lnTo>
                <a:lnTo>
                  <a:pt x="7595" y="12839"/>
                </a:lnTo>
                <a:lnTo>
                  <a:pt x="7592" y="12839"/>
                </a:lnTo>
                <a:lnTo>
                  <a:pt x="7589" y="12839"/>
                </a:lnTo>
                <a:lnTo>
                  <a:pt x="7584" y="12842"/>
                </a:lnTo>
                <a:lnTo>
                  <a:pt x="7581" y="12845"/>
                </a:lnTo>
                <a:lnTo>
                  <a:pt x="7579" y="12848"/>
                </a:lnTo>
                <a:lnTo>
                  <a:pt x="7577" y="12853"/>
                </a:lnTo>
                <a:lnTo>
                  <a:pt x="7576" y="12856"/>
                </a:lnTo>
                <a:lnTo>
                  <a:pt x="7572" y="12861"/>
                </a:lnTo>
                <a:lnTo>
                  <a:pt x="7552" y="12861"/>
                </a:lnTo>
                <a:lnTo>
                  <a:pt x="7545" y="12866"/>
                </a:lnTo>
                <a:lnTo>
                  <a:pt x="7549" y="12870"/>
                </a:lnTo>
                <a:lnTo>
                  <a:pt x="7559" y="12883"/>
                </a:lnTo>
                <a:lnTo>
                  <a:pt x="7561" y="12887"/>
                </a:lnTo>
                <a:lnTo>
                  <a:pt x="7566" y="12913"/>
                </a:lnTo>
                <a:lnTo>
                  <a:pt x="7569" y="12919"/>
                </a:lnTo>
                <a:lnTo>
                  <a:pt x="7574" y="12924"/>
                </a:lnTo>
                <a:lnTo>
                  <a:pt x="7578" y="12930"/>
                </a:lnTo>
                <a:lnTo>
                  <a:pt x="7579" y="12938"/>
                </a:lnTo>
                <a:lnTo>
                  <a:pt x="7579" y="12945"/>
                </a:lnTo>
                <a:lnTo>
                  <a:pt x="7579" y="12949"/>
                </a:lnTo>
                <a:lnTo>
                  <a:pt x="7578" y="12950"/>
                </a:lnTo>
                <a:lnTo>
                  <a:pt x="7572" y="12951"/>
                </a:lnTo>
                <a:lnTo>
                  <a:pt x="7569" y="12953"/>
                </a:lnTo>
                <a:lnTo>
                  <a:pt x="7567" y="12955"/>
                </a:lnTo>
                <a:lnTo>
                  <a:pt x="7566" y="12959"/>
                </a:lnTo>
                <a:lnTo>
                  <a:pt x="7566" y="12973"/>
                </a:lnTo>
                <a:lnTo>
                  <a:pt x="7591" y="12995"/>
                </a:lnTo>
                <a:lnTo>
                  <a:pt x="7597" y="13008"/>
                </a:lnTo>
                <a:lnTo>
                  <a:pt x="7596" y="13010"/>
                </a:lnTo>
                <a:lnTo>
                  <a:pt x="7591" y="13014"/>
                </a:lnTo>
                <a:lnTo>
                  <a:pt x="7589" y="13017"/>
                </a:lnTo>
                <a:lnTo>
                  <a:pt x="7589" y="13020"/>
                </a:lnTo>
                <a:lnTo>
                  <a:pt x="7589" y="13031"/>
                </a:lnTo>
                <a:lnTo>
                  <a:pt x="7588" y="13038"/>
                </a:lnTo>
                <a:lnTo>
                  <a:pt x="7586" y="13045"/>
                </a:lnTo>
                <a:lnTo>
                  <a:pt x="7579" y="13059"/>
                </a:lnTo>
                <a:lnTo>
                  <a:pt x="7573" y="13066"/>
                </a:lnTo>
                <a:lnTo>
                  <a:pt x="7566" y="13070"/>
                </a:lnTo>
                <a:lnTo>
                  <a:pt x="7559" y="13073"/>
                </a:lnTo>
                <a:lnTo>
                  <a:pt x="7551" y="13078"/>
                </a:lnTo>
                <a:lnTo>
                  <a:pt x="7548" y="13079"/>
                </a:lnTo>
                <a:lnTo>
                  <a:pt x="7540" y="13079"/>
                </a:lnTo>
                <a:lnTo>
                  <a:pt x="7536" y="13080"/>
                </a:lnTo>
                <a:lnTo>
                  <a:pt x="7532" y="13082"/>
                </a:lnTo>
                <a:lnTo>
                  <a:pt x="7530" y="13083"/>
                </a:lnTo>
                <a:lnTo>
                  <a:pt x="7527" y="13084"/>
                </a:lnTo>
                <a:lnTo>
                  <a:pt x="7524" y="13088"/>
                </a:lnTo>
                <a:lnTo>
                  <a:pt x="7517" y="13101"/>
                </a:lnTo>
                <a:lnTo>
                  <a:pt x="7508" y="13128"/>
                </a:lnTo>
                <a:lnTo>
                  <a:pt x="7501" y="13139"/>
                </a:lnTo>
                <a:lnTo>
                  <a:pt x="7492" y="13146"/>
                </a:lnTo>
                <a:lnTo>
                  <a:pt x="7490" y="13148"/>
                </a:lnTo>
                <a:lnTo>
                  <a:pt x="7490" y="13152"/>
                </a:lnTo>
                <a:lnTo>
                  <a:pt x="7490" y="13156"/>
                </a:lnTo>
                <a:lnTo>
                  <a:pt x="7490" y="13160"/>
                </a:lnTo>
                <a:lnTo>
                  <a:pt x="7480" y="13164"/>
                </a:lnTo>
                <a:lnTo>
                  <a:pt x="7476" y="13170"/>
                </a:lnTo>
                <a:lnTo>
                  <a:pt x="7469" y="13182"/>
                </a:lnTo>
                <a:lnTo>
                  <a:pt x="7465" y="13187"/>
                </a:lnTo>
                <a:lnTo>
                  <a:pt x="7447" y="13203"/>
                </a:lnTo>
                <a:lnTo>
                  <a:pt x="7444" y="13210"/>
                </a:lnTo>
                <a:lnTo>
                  <a:pt x="7447" y="13216"/>
                </a:lnTo>
                <a:lnTo>
                  <a:pt x="7452" y="13222"/>
                </a:lnTo>
                <a:lnTo>
                  <a:pt x="7456" y="13226"/>
                </a:lnTo>
                <a:lnTo>
                  <a:pt x="7458" y="13240"/>
                </a:lnTo>
                <a:lnTo>
                  <a:pt x="7459" y="13266"/>
                </a:lnTo>
                <a:lnTo>
                  <a:pt x="7458" y="13273"/>
                </a:lnTo>
                <a:lnTo>
                  <a:pt x="7456" y="13278"/>
                </a:lnTo>
                <a:lnTo>
                  <a:pt x="7450" y="13281"/>
                </a:lnTo>
                <a:lnTo>
                  <a:pt x="7443" y="13284"/>
                </a:lnTo>
                <a:lnTo>
                  <a:pt x="7436" y="13289"/>
                </a:lnTo>
                <a:lnTo>
                  <a:pt x="7433" y="13297"/>
                </a:lnTo>
                <a:lnTo>
                  <a:pt x="7434" y="13304"/>
                </a:lnTo>
                <a:lnTo>
                  <a:pt x="7438" y="13316"/>
                </a:lnTo>
                <a:lnTo>
                  <a:pt x="7438" y="13323"/>
                </a:lnTo>
                <a:lnTo>
                  <a:pt x="7434" y="13343"/>
                </a:lnTo>
                <a:lnTo>
                  <a:pt x="7433" y="13373"/>
                </a:lnTo>
                <a:lnTo>
                  <a:pt x="7430" y="13379"/>
                </a:lnTo>
                <a:lnTo>
                  <a:pt x="7419" y="13397"/>
                </a:lnTo>
                <a:lnTo>
                  <a:pt x="7417" y="13403"/>
                </a:lnTo>
                <a:lnTo>
                  <a:pt x="7415" y="13406"/>
                </a:lnTo>
                <a:lnTo>
                  <a:pt x="7406" y="13412"/>
                </a:lnTo>
                <a:lnTo>
                  <a:pt x="7404" y="13414"/>
                </a:lnTo>
                <a:lnTo>
                  <a:pt x="7399" y="13429"/>
                </a:lnTo>
                <a:lnTo>
                  <a:pt x="7394" y="13435"/>
                </a:lnTo>
                <a:lnTo>
                  <a:pt x="7388" y="13441"/>
                </a:lnTo>
                <a:lnTo>
                  <a:pt x="7383" y="13447"/>
                </a:lnTo>
                <a:lnTo>
                  <a:pt x="7381" y="13455"/>
                </a:lnTo>
                <a:lnTo>
                  <a:pt x="7377" y="13498"/>
                </a:lnTo>
                <a:lnTo>
                  <a:pt x="7373" y="13512"/>
                </a:lnTo>
                <a:lnTo>
                  <a:pt x="7367" y="13523"/>
                </a:lnTo>
                <a:lnTo>
                  <a:pt x="7357" y="13533"/>
                </a:lnTo>
                <a:lnTo>
                  <a:pt x="7345" y="13541"/>
                </a:lnTo>
                <a:lnTo>
                  <a:pt x="7316" y="13554"/>
                </a:lnTo>
                <a:lnTo>
                  <a:pt x="7303" y="13562"/>
                </a:lnTo>
                <a:lnTo>
                  <a:pt x="7298" y="13567"/>
                </a:lnTo>
                <a:lnTo>
                  <a:pt x="7295" y="13574"/>
                </a:lnTo>
                <a:lnTo>
                  <a:pt x="7293" y="13580"/>
                </a:lnTo>
                <a:lnTo>
                  <a:pt x="7292" y="13588"/>
                </a:lnTo>
                <a:lnTo>
                  <a:pt x="7290" y="13596"/>
                </a:lnTo>
                <a:lnTo>
                  <a:pt x="7284" y="13599"/>
                </a:lnTo>
                <a:lnTo>
                  <a:pt x="7277" y="13601"/>
                </a:lnTo>
                <a:lnTo>
                  <a:pt x="7271" y="13605"/>
                </a:lnTo>
                <a:lnTo>
                  <a:pt x="7268" y="13610"/>
                </a:lnTo>
                <a:lnTo>
                  <a:pt x="7267" y="13614"/>
                </a:lnTo>
                <a:lnTo>
                  <a:pt x="7268" y="13619"/>
                </a:lnTo>
                <a:lnTo>
                  <a:pt x="7269" y="13623"/>
                </a:lnTo>
                <a:lnTo>
                  <a:pt x="7262" y="13633"/>
                </a:lnTo>
                <a:lnTo>
                  <a:pt x="7253" y="13647"/>
                </a:lnTo>
                <a:lnTo>
                  <a:pt x="7250" y="13650"/>
                </a:lnTo>
                <a:lnTo>
                  <a:pt x="7214" y="13668"/>
                </a:lnTo>
                <a:lnTo>
                  <a:pt x="7208" y="13673"/>
                </a:lnTo>
                <a:lnTo>
                  <a:pt x="7206" y="13679"/>
                </a:lnTo>
                <a:lnTo>
                  <a:pt x="7208" y="13686"/>
                </a:lnTo>
                <a:lnTo>
                  <a:pt x="7226" y="13714"/>
                </a:lnTo>
                <a:lnTo>
                  <a:pt x="7231" y="13727"/>
                </a:lnTo>
                <a:lnTo>
                  <a:pt x="7232" y="13740"/>
                </a:lnTo>
                <a:lnTo>
                  <a:pt x="7227" y="13754"/>
                </a:lnTo>
                <a:lnTo>
                  <a:pt x="7222" y="13757"/>
                </a:lnTo>
                <a:lnTo>
                  <a:pt x="7201" y="13766"/>
                </a:lnTo>
                <a:lnTo>
                  <a:pt x="7199" y="13772"/>
                </a:lnTo>
                <a:lnTo>
                  <a:pt x="7194" y="13778"/>
                </a:lnTo>
                <a:lnTo>
                  <a:pt x="7158" y="13801"/>
                </a:lnTo>
                <a:lnTo>
                  <a:pt x="7153" y="13806"/>
                </a:lnTo>
                <a:lnTo>
                  <a:pt x="7150" y="13810"/>
                </a:lnTo>
                <a:lnTo>
                  <a:pt x="7149" y="13813"/>
                </a:lnTo>
                <a:lnTo>
                  <a:pt x="7152" y="13816"/>
                </a:lnTo>
                <a:lnTo>
                  <a:pt x="7153" y="13820"/>
                </a:lnTo>
                <a:lnTo>
                  <a:pt x="7154" y="13823"/>
                </a:lnTo>
                <a:lnTo>
                  <a:pt x="7154" y="13827"/>
                </a:lnTo>
                <a:lnTo>
                  <a:pt x="7151" y="13834"/>
                </a:lnTo>
                <a:lnTo>
                  <a:pt x="7143" y="13844"/>
                </a:lnTo>
                <a:lnTo>
                  <a:pt x="7141" y="13851"/>
                </a:lnTo>
                <a:lnTo>
                  <a:pt x="7142" y="13854"/>
                </a:lnTo>
                <a:lnTo>
                  <a:pt x="7146" y="13861"/>
                </a:lnTo>
                <a:lnTo>
                  <a:pt x="7147" y="13864"/>
                </a:lnTo>
                <a:lnTo>
                  <a:pt x="7145" y="13869"/>
                </a:lnTo>
                <a:lnTo>
                  <a:pt x="7138" y="13874"/>
                </a:lnTo>
                <a:lnTo>
                  <a:pt x="7136" y="13877"/>
                </a:lnTo>
                <a:lnTo>
                  <a:pt x="7136" y="13883"/>
                </a:lnTo>
                <a:lnTo>
                  <a:pt x="7141" y="13906"/>
                </a:lnTo>
                <a:lnTo>
                  <a:pt x="7140" y="13913"/>
                </a:lnTo>
                <a:lnTo>
                  <a:pt x="7138" y="13920"/>
                </a:lnTo>
                <a:lnTo>
                  <a:pt x="7135" y="13926"/>
                </a:lnTo>
                <a:lnTo>
                  <a:pt x="7131" y="13932"/>
                </a:lnTo>
                <a:lnTo>
                  <a:pt x="7124" y="13940"/>
                </a:lnTo>
                <a:lnTo>
                  <a:pt x="7123" y="13944"/>
                </a:lnTo>
                <a:lnTo>
                  <a:pt x="7120" y="13956"/>
                </a:lnTo>
                <a:lnTo>
                  <a:pt x="7119" y="13958"/>
                </a:lnTo>
                <a:lnTo>
                  <a:pt x="7114" y="13964"/>
                </a:lnTo>
                <a:lnTo>
                  <a:pt x="7110" y="13969"/>
                </a:lnTo>
                <a:lnTo>
                  <a:pt x="7103" y="13988"/>
                </a:lnTo>
                <a:lnTo>
                  <a:pt x="7100" y="13992"/>
                </a:lnTo>
                <a:lnTo>
                  <a:pt x="7096" y="13995"/>
                </a:lnTo>
                <a:lnTo>
                  <a:pt x="7090" y="13997"/>
                </a:lnTo>
                <a:lnTo>
                  <a:pt x="7089" y="13995"/>
                </a:lnTo>
                <a:lnTo>
                  <a:pt x="7089" y="13993"/>
                </a:lnTo>
                <a:lnTo>
                  <a:pt x="7088" y="13991"/>
                </a:lnTo>
                <a:lnTo>
                  <a:pt x="7085" y="13990"/>
                </a:lnTo>
                <a:lnTo>
                  <a:pt x="7081" y="13990"/>
                </a:lnTo>
                <a:lnTo>
                  <a:pt x="7079" y="13992"/>
                </a:lnTo>
                <a:lnTo>
                  <a:pt x="7079" y="13994"/>
                </a:lnTo>
                <a:lnTo>
                  <a:pt x="7079" y="14009"/>
                </a:lnTo>
                <a:lnTo>
                  <a:pt x="7080" y="14011"/>
                </a:lnTo>
                <a:lnTo>
                  <a:pt x="7085" y="14016"/>
                </a:lnTo>
                <a:lnTo>
                  <a:pt x="7087" y="14021"/>
                </a:lnTo>
                <a:lnTo>
                  <a:pt x="7089" y="14023"/>
                </a:lnTo>
                <a:lnTo>
                  <a:pt x="7090" y="14025"/>
                </a:lnTo>
                <a:lnTo>
                  <a:pt x="7088" y="14028"/>
                </a:lnTo>
                <a:lnTo>
                  <a:pt x="7086" y="14029"/>
                </a:lnTo>
                <a:lnTo>
                  <a:pt x="7084" y="14032"/>
                </a:lnTo>
                <a:lnTo>
                  <a:pt x="7082" y="14034"/>
                </a:lnTo>
                <a:lnTo>
                  <a:pt x="7081" y="14037"/>
                </a:lnTo>
                <a:lnTo>
                  <a:pt x="7081" y="14049"/>
                </a:lnTo>
                <a:lnTo>
                  <a:pt x="7079" y="14053"/>
                </a:lnTo>
                <a:lnTo>
                  <a:pt x="7073" y="14057"/>
                </a:lnTo>
                <a:lnTo>
                  <a:pt x="7067" y="14058"/>
                </a:lnTo>
                <a:lnTo>
                  <a:pt x="7061" y="14059"/>
                </a:lnTo>
                <a:lnTo>
                  <a:pt x="7053" y="14058"/>
                </a:lnTo>
                <a:lnTo>
                  <a:pt x="7047" y="14057"/>
                </a:lnTo>
                <a:lnTo>
                  <a:pt x="7040" y="14048"/>
                </a:lnTo>
                <a:lnTo>
                  <a:pt x="7039" y="14024"/>
                </a:lnTo>
                <a:lnTo>
                  <a:pt x="7029" y="14017"/>
                </a:lnTo>
                <a:lnTo>
                  <a:pt x="7028" y="14023"/>
                </a:lnTo>
                <a:lnTo>
                  <a:pt x="7025" y="14029"/>
                </a:lnTo>
                <a:lnTo>
                  <a:pt x="7024" y="14035"/>
                </a:lnTo>
                <a:lnTo>
                  <a:pt x="7026" y="14040"/>
                </a:lnTo>
                <a:lnTo>
                  <a:pt x="7024" y="14044"/>
                </a:lnTo>
                <a:lnTo>
                  <a:pt x="7016" y="14054"/>
                </a:lnTo>
                <a:lnTo>
                  <a:pt x="7026" y="14058"/>
                </a:lnTo>
                <a:lnTo>
                  <a:pt x="7024" y="14064"/>
                </a:lnTo>
                <a:lnTo>
                  <a:pt x="7017" y="14068"/>
                </a:lnTo>
                <a:lnTo>
                  <a:pt x="7013" y="14064"/>
                </a:lnTo>
                <a:lnTo>
                  <a:pt x="7008" y="14066"/>
                </a:lnTo>
                <a:lnTo>
                  <a:pt x="7003" y="14070"/>
                </a:lnTo>
                <a:lnTo>
                  <a:pt x="6999" y="14074"/>
                </a:lnTo>
                <a:lnTo>
                  <a:pt x="6995" y="14077"/>
                </a:lnTo>
                <a:lnTo>
                  <a:pt x="7004" y="14080"/>
                </a:lnTo>
                <a:lnTo>
                  <a:pt x="7011" y="14083"/>
                </a:lnTo>
                <a:lnTo>
                  <a:pt x="7017" y="14089"/>
                </a:lnTo>
                <a:lnTo>
                  <a:pt x="7019" y="14097"/>
                </a:lnTo>
                <a:lnTo>
                  <a:pt x="7015" y="14136"/>
                </a:lnTo>
                <a:lnTo>
                  <a:pt x="7013" y="14140"/>
                </a:lnTo>
                <a:lnTo>
                  <a:pt x="7007" y="14148"/>
                </a:lnTo>
                <a:lnTo>
                  <a:pt x="7006" y="14150"/>
                </a:lnTo>
                <a:lnTo>
                  <a:pt x="7006" y="14154"/>
                </a:lnTo>
                <a:lnTo>
                  <a:pt x="7007" y="14157"/>
                </a:lnTo>
                <a:lnTo>
                  <a:pt x="7009" y="14162"/>
                </a:lnTo>
                <a:lnTo>
                  <a:pt x="7008" y="14179"/>
                </a:lnTo>
                <a:lnTo>
                  <a:pt x="6995" y="14208"/>
                </a:lnTo>
                <a:lnTo>
                  <a:pt x="6984" y="14218"/>
                </a:lnTo>
                <a:lnTo>
                  <a:pt x="6967" y="14226"/>
                </a:lnTo>
                <a:lnTo>
                  <a:pt x="6952" y="14229"/>
                </a:lnTo>
                <a:lnTo>
                  <a:pt x="6937" y="14230"/>
                </a:lnTo>
                <a:lnTo>
                  <a:pt x="6926" y="14233"/>
                </a:lnTo>
                <a:lnTo>
                  <a:pt x="6921" y="14233"/>
                </a:lnTo>
                <a:lnTo>
                  <a:pt x="6911" y="14230"/>
                </a:lnTo>
                <a:lnTo>
                  <a:pt x="6903" y="14235"/>
                </a:lnTo>
                <a:lnTo>
                  <a:pt x="6899" y="14235"/>
                </a:lnTo>
                <a:lnTo>
                  <a:pt x="6896" y="14233"/>
                </a:lnTo>
                <a:lnTo>
                  <a:pt x="6897" y="14230"/>
                </a:lnTo>
                <a:lnTo>
                  <a:pt x="6897" y="14226"/>
                </a:lnTo>
                <a:lnTo>
                  <a:pt x="6896" y="14223"/>
                </a:lnTo>
                <a:lnTo>
                  <a:pt x="6892" y="14223"/>
                </a:lnTo>
                <a:lnTo>
                  <a:pt x="6883" y="14224"/>
                </a:lnTo>
                <a:lnTo>
                  <a:pt x="6868" y="14217"/>
                </a:lnTo>
                <a:lnTo>
                  <a:pt x="6866" y="14217"/>
                </a:lnTo>
                <a:lnTo>
                  <a:pt x="6862" y="14215"/>
                </a:lnTo>
                <a:lnTo>
                  <a:pt x="6859" y="14212"/>
                </a:lnTo>
                <a:lnTo>
                  <a:pt x="6854" y="14207"/>
                </a:lnTo>
                <a:lnTo>
                  <a:pt x="6848" y="14205"/>
                </a:lnTo>
                <a:lnTo>
                  <a:pt x="6843" y="14206"/>
                </a:lnTo>
                <a:lnTo>
                  <a:pt x="6838" y="14210"/>
                </a:lnTo>
                <a:lnTo>
                  <a:pt x="6832" y="14215"/>
                </a:lnTo>
                <a:lnTo>
                  <a:pt x="6829" y="14222"/>
                </a:lnTo>
                <a:lnTo>
                  <a:pt x="6828" y="14244"/>
                </a:lnTo>
                <a:lnTo>
                  <a:pt x="6826" y="14252"/>
                </a:lnTo>
                <a:lnTo>
                  <a:pt x="6817" y="14264"/>
                </a:lnTo>
                <a:lnTo>
                  <a:pt x="6815" y="14271"/>
                </a:lnTo>
                <a:lnTo>
                  <a:pt x="6819" y="14276"/>
                </a:lnTo>
                <a:lnTo>
                  <a:pt x="6842" y="14293"/>
                </a:lnTo>
                <a:lnTo>
                  <a:pt x="6845" y="14299"/>
                </a:lnTo>
                <a:lnTo>
                  <a:pt x="6846" y="14305"/>
                </a:lnTo>
                <a:lnTo>
                  <a:pt x="6847" y="14320"/>
                </a:lnTo>
                <a:lnTo>
                  <a:pt x="6844" y="14327"/>
                </a:lnTo>
                <a:lnTo>
                  <a:pt x="6839" y="14332"/>
                </a:lnTo>
                <a:lnTo>
                  <a:pt x="6826" y="14340"/>
                </a:lnTo>
                <a:lnTo>
                  <a:pt x="6821" y="14345"/>
                </a:lnTo>
                <a:lnTo>
                  <a:pt x="6816" y="14350"/>
                </a:lnTo>
                <a:lnTo>
                  <a:pt x="6814" y="14357"/>
                </a:lnTo>
                <a:lnTo>
                  <a:pt x="6813" y="14364"/>
                </a:lnTo>
                <a:lnTo>
                  <a:pt x="6814" y="14368"/>
                </a:lnTo>
                <a:lnTo>
                  <a:pt x="6820" y="14375"/>
                </a:lnTo>
                <a:lnTo>
                  <a:pt x="6821" y="14379"/>
                </a:lnTo>
                <a:lnTo>
                  <a:pt x="6820" y="14398"/>
                </a:lnTo>
                <a:lnTo>
                  <a:pt x="6821" y="14400"/>
                </a:lnTo>
                <a:lnTo>
                  <a:pt x="6823" y="14403"/>
                </a:lnTo>
                <a:lnTo>
                  <a:pt x="6826" y="14405"/>
                </a:lnTo>
                <a:lnTo>
                  <a:pt x="6834" y="14409"/>
                </a:lnTo>
                <a:lnTo>
                  <a:pt x="6838" y="14411"/>
                </a:lnTo>
                <a:lnTo>
                  <a:pt x="6862" y="14441"/>
                </a:lnTo>
                <a:lnTo>
                  <a:pt x="6883" y="14471"/>
                </a:lnTo>
                <a:lnTo>
                  <a:pt x="6895" y="14498"/>
                </a:lnTo>
                <a:lnTo>
                  <a:pt x="6898" y="14512"/>
                </a:lnTo>
                <a:lnTo>
                  <a:pt x="6898" y="14525"/>
                </a:lnTo>
                <a:lnTo>
                  <a:pt x="6891" y="14569"/>
                </a:lnTo>
                <a:lnTo>
                  <a:pt x="6889" y="14572"/>
                </a:lnTo>
                <a:lnTo>
                  <a:pt x="6886" y="14575"/>
                </a:lnTo>
                <a:lnTo>
                  <a:pt x="6882" y="14577"/>
                </a:lnTo>
                <a:lnTo>
                  <a:pt x="6879" y="14578"/>
                </a:lnTo>
                <a:lnTo>
                  <a:pt x="6876" y="14583"/>
                </a:lnTo>
                <a:lnTo>
                  <a:pt x="6876" y="14586"/>
                </a:lnTo>
                <a:lnTo>
                  <a:pt x="6881" y="14599"/>
                </a:lnTo>
                <a:lnTo>
                  <a:pt x="6881" y="14603"/>
                </a:lnTo>
                <a:lnTo>
                  <a:pt x="6878" y="14605"/>
                </a:lnTo>
                <a:lnTo>
                  <a:pt x="6875" y="14606"/>
                </a:lnTo>
                <a:lnTo>
                  <a:pt x="6872" y="14608"/>
                </a:lnTo>
                <a:lnTo>
                  <a:pt x="6874" y="14611"/>
                </a:lnTo>
                <a:lnTo>
                  <a:pt x="6873" y="14615"/>
                </a:lnTo>
                <a:lnTo>
                  <a:pt x="6868" y="14631"/>
                </a:lnTo>
                <a:lnTo>
                  <a:pt x="6868" y="14639"/>
                </a:lnTo>
                <a:lnTo>
                  <a:pt x="6874" y="14658"/>
                </a:lnTo>
                <a:lnTo>
                  <a:pt x="6876" y="14674"/>
                </a:lnTo>
                <a:lnTo>
                  <a:pt x="6878" y="14680"/>
                </a:lnTo>
                <a:lnTo>
                  <a:pt x="6883" y="14691"/>
                </a:lnTo>
                <a:lnTo>
                  <a:pt x="6890" y="14714"/>
                </a:lnTo>
                <a:lnTo>
                  <a:pt x="6899" y="14726"/>
                </a:lnTo>
                <a:lnTo>
                  <a:pt x="6900" y="14733"/>
                </a:lnTo>
                <a:lnTo>
                  <a:pt x="6900" y="14740"/>
                </a:lnTo>
                <a:lnTo>
                  <a:pt x="6901" y="14747"/>
                </a:lnTo>
                <a:lnTo>
                  <a:pt x="6905" y="14757"/>
                </a:lnTo>
                <a:lnTo>
                  <a:pt x="6908" y="14760"/>
                </a:lnTo>
                <a:lnTo>
                  <a:pt x="6912" y="14762"/>
                </a:lnTo>
                <a:lnTo>
                  <a:pt x="6908" y="14747"/>
                </a:lnTo>
                <a:lnTo>
                  <a:pt x="6907" y="14731"/>
                </a:lnTo>
                <a:lnTo>
                  <a:pt x="6909" y="14731"/>
                </a:lnTo>
                <a:lnTo>
                  <a:pt x="6937" y="14809"/>
                </a:lnTo>
                <a:lnTo>
                  <a:pt x="6966" y="14866"/>
                </a:lnTo>
                <a:lnTo>
                  <a:pt x="6973" y="14889"/>
                </a:lnTo>
                <a:lnTo>
                  <a:pt x="6978" y="14901"/>
                </a:lnTo>
                <a:lnTo>
                  <a:pt x="6981" y="14917"/>
                </a:lnTo>
                <a:lnTo>
                  <a:pt x="6984" y="14917"/>
                </a:lnTo>
                <a:lnTo>
                  <a:pt x="6986" y="14911"/>
                </a:lnTo>
                <a:lnTo>
                  <a:pt x="6985" y="14903"/>
                </a:lnTo>
                <a:lnTo>
                  <a:pt x="6994" y="14907"/>
                </a:lnTo>
                <a:lnTo>
                  <a:pt x="6994" y="14914"/>
                </a:lnTo>
                <a:lnTo>
                  <a:pt x="6985" y="14926"/>
                </a:lnTo>
                <a:lnTo>
                  <a:pt x="6984" y="14934"/>
                </a:lnTo>
                <a:lnTo>
                  <a:pt x="6989" y="14950"/>
                </a:lnTo>
                <a:lnTo>
                  <a:pt x="6990" y="14959"/>
                </a:lnTo>
                <a:lnTo>
                  <a:pt x="6989" y="14964"/>
                </a:lnTo>
                <a:lnTo>
                  <a:pt x="6985" y="14966"/>
                </a:lnTo>
                <a:lnTo>
                  <a:pt x="6981" y="14968"/>
                </a:lnTo>
                <a:lnTo>
                  <a:pt x="6979" y="14972"/>
                </a:lnTo>
                <a:lnTo>
                  <a:pt x="6981" y="14976"/>
                </a:lnTo>
                <a:lnTo>
                  <a:pt x="6988" y="14983"/>
                </a:lnTo>
                <a:lnTo>
                  <a:pt x="6989" y="14985"/>
                </a:lnTo>
                <a:lnTo>
                  <a:pt x="6983" y="14991"/>
                </a:lnTo>
                <a:lnTo>
                  <a:pt x="6979" y="14997"/>
                </a:lnTo>
                <a:lnTo>
                  <a:pt x="6978" y="15003"/>
                </a:lnTo>
                <a:lnTo>
                  <a:pt x="6982" y="15010"/>
                </a:lnTo>
                <a:lnTo>
                  <a:pt x="6977" y="15012"/>
                </a:lnTo>
                <a:lnTo>
                  <a:pt x="6975" y="15016"/>
                </a:lnTo>
                <a:lnTo>
                  <a:pt x="6974" y="15021"/>
                </a:lnTo>
                <a:lnTo>
                  <a:pt x="6973" y="15022"/>
                </a:lnTo>
                <a:lnTo>
                  <a:pt x="6970" y="15024"/>
                </a:lnTo>
                <a:lnTo>
                  <a:pt x="6967" y="15028"/>
                </a:lnTo>
                <a:lnTo>
                  <a:pt x="6965" y="15032"/>
                </a:lnTo>
                <a:lnTo>
                  <a:pt x="6964" y="15035"/>
                </a:lnTo>
                <a:lnTo>
                  <a:pt x="6961" y="15043"/>
                </a:lnTo>
                <a:lnTo>
                  <a:pt x="6954" y="15052"/>
                </a:lnTo>
                <a:lnTo>
                  <a:pt x="6938" y="15066"/>
                </a:lnTo>
                <a:lnTo>
                  <a:pt x="6942" y="15069"/>
                </a:lnTo>
                <a:lnTo>
                  <a:pt x="6938" y="15072"/>
                </a:lnTo>
                <a:lnTo>
                  <a:pt x="6923" y="15077"/>
                </a:lnTo>
                <a:lnTo>
                  <a:pt x="6920" y="15082"/>
                </a:lnTo>
                <a:lnTo>
                  <a:pt x="6923" y="15087"/>
                </a:lnTo>
                <a:lnTo>
                  <a:pt x="6928" y="15092"/>
                </a:lnTo>
                <a:lnTo>
                  <a:pt x="6930" y="15099"/>
                </a:lnTo>
                <a:lnTo>
                  <a:pt x="6928" y="15106"/>
                </a:lnTo>
                <a:lnTo>
                  <a:pt x="6924" y="15113"/>
                </a:lnTo>
                <a:lnTo>
                  <a:pt x="6921" y="15121"/>
                </a:lnTo>
                <a:lnTo>
                  <a:pt x="6923" y="15127"/>
                </a:lnTo>
                <a:lnTo>
                  <a:pt x="6928" y="15132"/>
                </a:lnTo>
                <a:lnTo>
                  <a:pt x="6931" y="15140"/>
                </a:lnTo>
                <a:lnTo>
                  <a:pt x="6932" y="15148"/>
                </a:lnTo>
                <a:lnTo>
                  <a:pt x="6930" y="15155"/>
                </a:lnTo>
                <a:lnTo>
                  <a:pt x="6925" y="15158"/>
                </a:lnTo>
                <a:lnTo>
                  <a:pt x="6921" y="15153"/>
                </a:lnTo>
                <a:lnTo>
                  <a:pt x="6918" y="15145"/>
                </a:lnTo>
                <a:lnTo>
                  <a:pt x="6917" y="15137"/>
                </a:lnTo>
                <a:lnTo>
                  <a:pt x="6916" y="15135"/>
                </a:lnTo>
                <a:lnTo>
                  <a:pt x="6913" y="15133"/>
                </a:lnTo>
                <a:lnTo>
                  <a:pt x="6909" y="15131"/>
                </a:lnTo>
                <a:lnTo>
                  <a:pt x="6905" y="15131"/>
                </a:lnTo>
                <a:lnTo>
                  <a:pt x="6900" y="15131"/>
                </a:lnTo>
                <a:lnTo>
                  <a:pt x="6897" y="15133"/>
                </a:lnTo>
                <a:lnTo>
                  <a:pt x="6891" y="15140"/>
                </a:lnTo>
                <a:lnTo>
                  <a:pt x="6885" y="15146"/>
                </a:lnTo>
                <a:lnTo>
                  <a:pt x="6878" y="15150"/>
                </a:lnTo>
                <a:lnTo>
                  <a:pt x="6870" y="15154"/>
                </a:lnTo>
                <a:lnTo>
                  <a:pt x="6853" y="15156"/>
                </a:lnTo>
                <a:lnTo>
                  <a:pt x="6842" y="15164"/>
                </a:lnTo>
                <a:lnTo>
                  <a:pt x="6834" y="15167"/>
                </a:lnTo>
                <a:lnTo>
                  <a:pt x="6822" y="15166"/>
                </a:lnTo>
                <a:lnTo>
                  <a:pt x="6818" y="15167"/>
                </a:lnTo>
                <a:lnTo>
                  <a:pt x="6814" y="15170"/>
                </a:lnTo>
                <a:lnTo>
                  <a:pt x="6807" y="15177"/>
                </a:lnTo>
                <a:lnTo>
                  <a:pt x="6804" y="15179"/>
                </a:lnTo>
                <a:lnTo>
                  <a:pt x="6803" y="15182"/>
                </a:lnTo>
                <a:lnTo>
                  <a:pt x="6808" y="15190"/>
                </a:lnTo>
                <a:lnTo>
                  <a:pt x="6818" y="15201"/>
                </a:lnTo>
                <a:lnTo>
                  <a:pt x="6820" y="15206"/>
                </a:lnTo>
                <a:lnTo>
                  <a:pt x="6822" y="15214"/>
                </a:lnTo>
                <a:lnTo>
                  <a:pt x="6823" y="15229"/>
                </a:lnTo>
                <a:lnTo>
                  <a:pt x="6822" y="15232"/>
                </a:lnTo>
                <a:lnTo>
                  <a:pt x="6818" y="15234"/>
                </a:lnTo>
                <a:lnTo>
                  <a:pt x="6813" y="15235"/>
                </a:lnTo>
                <a:lnTo>
                  <a:pt x="6809" y="15235"/>
                </a:lnTo>
                <a:lnTo>
                  <a:pt x="6808" y="15236"/>
                </a:lnTo>
                <a:lnTo>
                  <a:pt x="6802" y="15247"/>
                </a:lnTo>
                <a:lnTo>
                  <a:pt x="6801" y="15248"/>
                </a:lnTo>
                <a:lnTo>
                  <a:pt x="6795" y="15252"/>
                </a:lnTo>
                <a:lnTo>
                  <a:pt x="6795" y="15254"/>
                </a:lnTo>
                <a:lnTo>
                  <a:pt x="6797" y="15257"/>
                </a:lnTo>
                <a:lnTo>
                  <a:pt x="6797" y="15259"/>
                </a:lnTo>
                <a:lnTo>
                  <a:pt x="6798" y="15258"/>
                </a:lnTo>
                <a:lnTo>
                  <a:pt x="6799" y="15260"/>
                </a:lnTo>
                <a:lnTo>
                  <a:pt x="6800" y="15262"/>
                </a:lnTo>
                <a:lnTo>
                  <a:pt x="6800" y="15264"/>
                </a:lnTo>
                <a:lnTo>
                  <a:pt x="6799" y="15266"/>
                </a:lnTo>
                <a:lnTo>
                  <a:pt x="6795" y="15268"/>
                </a:lnTo>
                <a:lnTo>
                  <a:pt x="6794" y="15272"/>
                </a:lnTo>
                <a:lnTo>
                  <a:pt x="6790" y="15278"/>
                </a:lnTo>
                <a:lnTo>
                  <a:pt x="6790" y="15282"/>
                </a:lnTo>
                <a:lnTo>
                  <a:pt x="6790" y="15286"/>
                </a:lnTo>
                <a:lnTo>
                  <a:pt x="6785" y="15306"/>
                </a:lnTo>
                <a:lnTo>
                  <a:pt x="6784" y="15313"/>
                </a:lnTo>
                <a:lnTo>
                  <a:pt x="6784" y="15328"/>
                </a:lnTo>
                <a:lnTo>
                  <a:pt x="6783" y="15332"/>
                </a:lnTo>
                <a:lnTo>
                  <a:pt x="6778" y="15337"/>
                </a:lnTo>
                <a:lnTo>
                  <a:pt x="6776" y="15340"/>
                </a:lnTo>
                <a:lnTo>
                  <a:pt x="6777" y="15345"/>
                </a:lnTo>
                <a:lnTo>
                  <a:pt x="6779" y="15347"/>
                </a:lnTo>
                <a:lnTo>
                  <a:pt x="6782" y="15349"/>
                </a:lnTo>
                <a:lnTo>
                  <a:pt x="6784" y="15351"/>
                </a:lnTo>
                <a:lnTo>
                  <a:pt x="6788" y="15358"/>
                </a:lnTo>
                <a:lnTo>
                  <a:pt x="6790" y="15363"/>
                </a:lnTo>
                <a:lnTo>
                  <a:pt x="6790" y="15368"/>
                </a:lnTo>
                <a:lnTo>
                  <a:pt x="6788" y="15374"/>
                </a:lnTo>
                <a:lnTo>
                  <a:pt x="6781" y="15380"/>
                </a:lnTo>
                <a:lnTo>
                  <a:pt x="6776" y="15392"/>
                </a:lnTo>
                <a:lnTo>
                  <a:pt x="6768" y="15400"/>
                </a:lnTo>
                <a:lnTo>
                  <a:pt x="6759" y="15407"/>
                </a:lnTo>
                <a:lnTo>
                  <a:pt x="6752" y="15410"/>
                </a:lnTo>
                <a:lnTo>
                  <a:pt x="6748" y="15412"/>
                </a:lnTo>
                <a:lnTo>
                  <a:pt x="6748" y="15417"/>
                </a:lnTo>
                <a:lnTo>
                  <a:pt x="6750" y="15426"/>
                </a:lnTo>
                <a:lnTo>
                  <a:pt x="6750" y="15433"/>
                </a:lnTo>
                <a:lnTo>
                  <a:pt x="6749" y="15437"/>
                </a:lnTo>
                <a:lnTo>
                  <a:pt x="6740" y="15449"/>
                </a:lnTo>
                <a:lnTo>
                  <a:pt x="6735" y="15458"/>
                </a:lnTo>
                <a:lnTo>
                  <a:pt x="6727" y="15478"/>
                </a:lnTo>
                <a:lnTo>
                  <a:pt x="6718" y="15490"/>
                </a:lnTo>
                <a:lnTo>
                  <a:pt x="6714" y="15497"/>
                </a:lnTo>
                <a:lnTo>
                  <a:pt x="6718" y="15500"/>
                </a:lnTo>
                <a:lnTo>
                  <a:pt x="6722" y="15500"/>
                </a:lnTo>
                <a:lnTo>
                  <a:pt x="6727" y="15502"/>
                </a:lnTo>
                <a:lnTo>
                  <a:pt x="6731" y="15503"/>
                </a:lnTo>
                <a:lnTo>
                  <a:pt x="6732" y="15506"/>
                </a:lnTo>
                <a:lnTo>
                  <a:pt x="6731" y="15512"/>
                </a:lnTo>
                <a:lnTo>
                  <a:pt x="6729" y="15513"/>
                </a:lnTo>
                <a:lnTo>
                  <a:pt x="6726" y="15514"/>
                </a:lnTo>
                <a:lnTo>
                  <a:pt x="6722" y="15515"/>
                </a:lnTo>
                <a:lnTo>
                  <a:pt x="6706" y="15523"/>
                </a:lnTo>
                <a:lnTo>
                  <a:pt x="6699" y="15529"/>
                </a:lnTo>
                <a:lnTo>
                  <a:pt x="6696" y="15536"/>
                </a:lnTo>
                <a:lnTo>
                  <a:pt x="6702" y="15581"/>
                </a:lnTo>
                <a:lnTo>
                  <a:pt x="6705" y="15588"/>
                </a:lnTo>
                <a:lnTo>
                  <a:pt x="6710" y="15595"/>
                </a:lnTo>
                <a:lnTo>
                  <a:pt x="6711" y="15598"/>
                </a:lnTo>
                <a:lnTo>
                  <a:pt x="6712" y="15602"/>
                </a:lnTo>
                <a:lnTo>
                  <a:pt x="6711" y="15610"/>
                </a:lnTo>
                <a:lnTo>
                  <a:pt x="6713" y="15613"/>
                </a:lnTo>
                <a:lnTo>
                  <a:pt x="6724" y="15623"/>
                </a:lnTo>
                <a:lnTo>
                  <a:pt x="6733" y="15635"/>
                </a:lnTo>
                <a:lnTo>
                  <a:pt x="6739" y="15648"/>
                </a:lnTo>
                <a:lnTo>
                  <a:pt x="6748" y="15678"/>
                </a:lnTo>
                <a:lnTo>
                  <a:pt x="6748" y="15689"/>
                </a:lnTo>
                <a:lnTo>
                  <a:pt x="6744" y="15700"/>
                </a:lnTo>
                <a:lnTo>
                  <a:pt x="6743" y="15711"/>
                </a:lnTo>
                <a:lnTo>
                  <a:pt x="6748" y="15722"/>
                </a:lnTo>
                <a:lnTo>
                  <a:pt x="6760" y="15730"/>
                </a:lnTo>
                <a:lnTo>
                  <a:pt x="6764" y="15736"/>
                </a:lnTo>
                <a:lnTo>
                  <a:pt x="6762" y="15743"/>
                </a:lnTo>
                <a:lnTo>
                  <a:pt x="6760" y="15746"/>
                </a:lnTo>
                <a:lnTo>
                  <a:pt x="6762" y="15748"/>
                </a:lnTo>
                <a:lnTo>
                  <a:pt x="6771" y="15749"/>
                </a:lnTo>
                <a:lnTo>
                  <a:pt x="6773" y="15749"/>
                </a:lnTo>
                <a:lnTo>
                  <a:pt x="6775" y="15748"/>
                </a:lnTo>
                <a:lnTo>
                  <a:pt x="6776" y="15748"/>
                </a:lnTo>
                <a:lnTo>
                  <a:pt x="6779" y="15747"/>
                </a:lnTo>
                <a:lnTo>
                  <a:pt x="6781" y="15749"/>
                </a:lnTo>
                <a:lnTo>
                  <a:pt x="6783" y="15751"/>
                </a:lnTo>
                <a:lnTo>
                  <a:pt x="6786" y="15752"/>
                </a:lnTo>
                <a:lnTo>
                  <a:pt x="6791" y="15753"/>
                </a:lnTo>
                <a:lnTo>
                  <a:pt x="6803" y="15758"/>
                </a:lnTo>
                <a:lnTo>
                  <a:pt x="6810" y="15759"/>
                </a:lnTo>
                <a:lnTo>
                  <a:pt x="6814" y="15759"/>
                </a:lnTo>
                <a:lnTo>
                  <a:pt x="6820" y="15757"/>
                </a:lnTo>
                <a:lnTo>
                  <a:pt x="6823" y="15757"/>
                </a:lnTo>
                <a:lnTo>
                  <a:pt x="6828" y="15758"/>
                </a:lnTo>
                <a:lnTo>
                  <a:pt x="6836" y="15761"/>
                </a:lnTo>
                <a:lnTo>
                  <a:pt x="6840" y="15762"/>
                </a:lnTo>
                <a:lnTo>
                  <a:pt x="6857" y="15758"/>
                </a:lnTo>
                <a:lnTo>
                  <a:pt x="6866" y="15749"/>
                </a:lnTo>
                <a:lnTo>
                  <a:pt x="6873" y="15739"/>
                </a:lnTo>
                <a:lnTo>
                  <a:pt x="6886" y="15729"/>
                </a:lnTo>
                <a:lnTo>
                  <a:pt x="6883" y="15736"/>
                </a:lnTo>
                <a:lnTo>
                  <a:pt x="6870" y="15749"/>
                </a:lnTo>
                <a:lnTo>
                  <a:pt x="6868" y="15758"/>
                </a:lnTo>
                <a:lnTo>
                  <a:pt x="6863" y="15765"/>
                </a:lnTo>
                <a:lnTo>
                  <a:pt x="6853" y="15767"/>
                </a:lnTo>
                <a:lnTo>
                  <a:pt x="6831" y="15766"/>
                </a:lnTo>
                <a:lnTo>
                  <a:pt x="6820" y="15768"/>
                </a:lnTo>
                <a:lnTo>
                  <a:pt x="6814" y="15771"/>
                </a:lnTo>
                <a:lnTo>
                  <a:pt x="6805" y="15784"/>
                </a:lnTo>
                <a:lnTo>
                  <a:pt x="6803" y="15785"/>
                </a:lnTo>
                <a:lnTo>
                  <a:pt x="6798" y="15788"/>
                </a:lnTo>
                <a:lnTo>
                  <a:pt x="6796" y="15789"/>
                </a:lnTo>
                <a:lnTo>
                  <a:pt x="6795" y="15790"/>
                </a:lnTo>
                <a:lnTo>
                  <a:pt x="6794" y="15795"/>
                </a:lnTo>
                <a:lnTo>
                  <a:pt x="6793" y="15798"/>
                </a:lnTo>
                <a:lnTo>
                  <a:pt x="6791" y="15801"/>
                </a:lnTo>
                <a:lnTo>
                  <a:pt x="6787" y="15816"/>
                </a:lnTo>
                <a:lnTo>
                  <a:pt x="6795" y="15818"/>
                </a:lnTo>
                <a:lnTo>
                  <a:pt x="6823" y="15819"/>
                </a:lnTo>
                <a:lnTo>
                  <a:pt x="6857" y="15826"/>
                </a:lnTo>
                <a:lnTo>
                  <a:pt x="6878" y="15835"/>
                </a:lnTo>
                <a:lnTo>
                  <a:pt x="6886" y="15836"/>
                </a:lnTo>
                <a:lnTo>
                  <a:pt x="6901" y="15833"/>
                </a:lnTo>
                <a:lnTo>
                  <a:pt x="6909" y="15832"/>
                </a:lnTo>
                <a:lnTo>
                  <a:pt x="6917" y="15834"/>
                </a:lnTo>
                <a:lnTo>
                  <a:pt x="6917" y="15831"/>
                </a:lnTo>
                <a:lnTo>
                  <a:pt x="6915" y="15830"/>
                </a:lnTo>
                <a:lnTo>
                  <a:pt x="6914" y="15829"/>
                </a:lnTo>
                <a:lnTo>
                  <a:pt x="6913" y="15828"/>
                </a:lnTo>
                <a:lnTo>
                  <a:pt x="6912" y="15826"/>
                </a:lnTo>
                <a:lnTo>
                  <a:pt x="6936" y="15824"/>
                </a:lnTo>
                <a:lnTo>
                  <a:pt x="6969" y="15828"/>
                </a:lnTo>
                <a:lnTo>
                  <a:pt x="6998" y="15829"/>
                </a:lnTo>
                <a:lnTo>
                  <a:pt x="7008" y="15816"/>
                </a:lnTo>
                <a:lnTo>
                  <a:pt x="7015" y="15818"/>
                </a:lnTo>
                <a:lnTo>
                  <a:pt x="7020" y="15818"/>
                </a:lnTo>
                <a:lnTo>
                  <a:pt x="7025" y="15815"/>
                </a:lnTo>
                <a:lnTo>
                  <a:pt x="7029" y="15811"/>
                </a:lnTo>
                <a:lnTo>
                  <a:pt x="7036" y="15802"/>
                </a:lnTo>
                <a:lnTo>
                  <a:pt x="7040" y="15799"/>
                </a:lnTo>
                <a:lnTo>
                  <a:pt x="7049" y="15799"/>
                </a:lnTo>
                <a:lnTo>
                  <a:pt x="7052" y="15797"/>
                </a:lnTo>
                <a:lnTo>
                  <a:pt x="7050" y="15793"/>
                </a:lnTo>
                <a:lnTo>
                  <a:pt x="7047" y="15788"/>
                </a:lnTo>
                <a:lnTo>
                  <a:pt x="7045" y="15785"/>
                </a:lnTo>
                <a:lnTo>
                  <a:pt x="7046" y="15775"/>
                </a:lnTo>
                <a:lnTo>
                  <a:pt x="7044" y="15772"/>
                </a:lnTo>
                <a:lnTo>
                  <a:pt x="7037" y="15769"/>
                </a:lnTo>
                <a:lnTo>
                  <a:pt x="7037" y="15768"/>
                </a:lnTo>
                <a:lnTo>
                  <a:pt x="7038" y="15767"/>
                </a:lnTo>
                <a:lnTo>
                  <a:pt x="7038" y="15765"/>
                </a:lnTo>
                <a:lnTo>
                  <a:pt x="7040" y="15764"/>
                </a:lnTo>
                <a:lnTo>
                  <a:pt x="7037" y="15762"/>
                </a:lnTo>
                <a:lnTo>
                  <a:pt x="7034" y="15758"/>
                </a:lnTo>
                <a:lnTo>
                  <a:pt x="7032" y="15757"/>
                </a:lnTo>
                <a:lnTo>
                  <a:pt x="7034" y="15753"/>
                </a:lnTo>
                <a:lnTo>
                  <a:pt x="7038" y="15752"/>
                </a:lnTo>
                <a:lnTo>
                  <a:pt x="7041" y="15751"/>
                </a:lnTo>
                <a:lnTo>
                  <a:pt x="7045" y="15749"/>
                </a:lnTo>
                <a:lnTo>
                  <a:pt x="7050" y="15745"/>
                </a:lnTo>
                <a:lnTo>
                  <a:pt x="7050" y="15738"/>
                </a:lnTo>
                <a:lnTo>
                  <a:pt x="7053" y="15731"/>
                </a:lnTo>
                <a:lnTo>
                  <a:pt x="7061" y="15727"/>
                </a:lnTo>
                <a:lnTo>
                  <a:pt x="7090" y="15720"/>
                </a:lnTo>
                <a:lnTo>
                  <a:pt x="7094" y="15719"/>
                </a:lnTo>
                <a:lnTo>
                  <a:pt x="7099" y="15720"/>
                </a:lnTo>
                <a:lnTo>
                  <a:pt x="7109" y="15724"/>
                </a:lnTo>
                <a:lnTo>
                  <a:pt x="7111" y="15726"/>
                </a:lnTo>
                <a:lnTo>
                  <a:pt x="7114" y="15728"/>
                </a:lnTo>
                <a:lnTo>
                  <a:pt x="7118" y="15730"/>
                </a:lnTo>
                <a:lnTo>
                  <a:pt x="7121" y="15728"/>
                </a:lnTo>
                <a:lnTo>
                  <a:pt x="7126" y="15725"/>
                </a:lnTo>
                <a:lnTo>
                  <a:pt x="7130" y="15724"/>
                </a:lnTo>
                <a:lnTo>
                  <a:pt x="7134" y="15725"/>
                </a:lnTo>
                <a:lnTo>
                  <a:pt x="7143" y="15729"/>
                </a:lnTo>
                <a:lnTo>
                  <a:pt x="7154" y="15737"/>
                </a:lnTo>
                <a:lnTo>
                  <a:pt x="7166" y="15741"/>
                </a:lnTo>
                <a:lnTo>
                  <a:pt x="7169" y="15743"/>
                </a:lnTo>
                <a:lnTo>
                  <a:pt x="7174" y="15755"/>
                </a:lnTo>
                <a:lnTo>
                  <a:pt x="7176" y="15757"/>
                </a:lnTo>
                <a:lnTo>
                  <a:pt x="7178" y="15758"/>
                </a:lnTo>
                <a:lnTo>
                  <a:pt x="7191" y="15766"/>
                </a:lnTo>
                <a:lnTo>
                  <a:pt x="7193" y="15773"/>
                </a:lnTo>
                <a:lnTo>
                  <a:pt x="7197" y="15788"/>
                </a:lnTo>
                <a:lnTo>
                  <a:pt x="7200" y="15791"/>
                </a:lnTo>
                <a:lnTo>
                  <a:pt x="7207" y="15793"/>
                </a:lnTo>
                <a:lnTo>
                  <a:pt x="7223" y="15800"/>
                </a:lnTo>
                <a:lnTo>
                  <a:pt x="7232" y="15801"/>
                </a:lnTo>
                <a:lnTo>
                  <a:pt x="7237" y="15800"/>
                </a:lnTo>
                <a:lnTo>
                  <a:pt x="7248" y="15795"/>
                </a:lnTo>
                <a:lnTo>
                  <a:pt x="7252" y="15793"/>
                </a:lnTo>
                <a:lnTo>
                  <a:pt x="7256" y="15791"/>
                </a:lnTo>
                <a:lnTo>
                  <a:pt x="7280" y="15788"/>
                </a:lnTo>
                <a:lnTo>
                  <a:pt x="7292" y="15785"/>
                </a:lnTo>
                <a:lnTo>
                  <a:pt x="7296" y="15783"/>
                </a:lnTo>
                <a:lnTo>
                  <a:pt x="7300" y="15779"/>
                </a:lnTo>
                <a:lnTo>
                  <a:pt x="7306" y="15769"/>
                </a:lnTo>
                <a:lnTo>
                  <a:pt x="7309" y="15765"/>
                </a:lnTo>
                <a:lnTo>
                  <a:pt x="7313" y="15758"/>
                </a:lnTo>
                <a:lnTo>
                  <a:pt x="7321" y="15710"/>
                </a:lnTo>
                <a:lnTo>
                  <a:pt x="7323" y="15705"/>
                </a:lnTo>
                <a:lnTo>
                  <a:pt x="7329" y="15697"/>
                </a:lnTo>
                <a:lnTo>
                  <a:pt x="7331" y="15692"/>
                </a:lnTo>
                <a:lnTo>
                  <a:pt x="7323" y="15685"/>
                </a:lnTo>
                <a:lnTo>
                  <a:pt x="7325" y="15679"/>
                </a:lnTo>
                <a:lnTo>
                  <a:pt x="7332" y="15678"/>
                </a:lnTo>
                <a:lnTo>
                  <a:pt x="7339" y="15682"/>
                </a:lnTo>
                <a:lnTo>
                  <a:pt x="7340" y="15691"/>
                </a:lnTo>
                <a:lnTo>
                  <a:pt x="7331" y="15710"/>
                </a:lnTo>
                <a:lnTo>
                  <a:pt x="7329" y="15719"/>
                </a:lnTo>
                <a:lnTo>
                  <a:pt x="7331" y="15723"/>
                </a:lnTo>
                <a:lnTo>
                  <a:pt x="7338" y="15730"/>
                </a:lnTo>
                <a:lnTo>
                  <a:pt x="7339" y="15734"/>
                </a:lnTo>
                <a:lnTo>
                  <a:pt x="7338" y="15736"/>
                </a:lnTo>
                <a:lnTo>
                  <a:pt x="7331" y="15739"/>
                </a:lnTo>
                <a:lnTo>
                  <a:pt x="7331" y="15742"/>
                </a:lnTo>
                <a:lnTo>
                  <a:pt x="7332" y="15747"/>
                </a:lnTo>
                <a:lnTo>
                  <a:pt x="7331" y="15749"/>
                </a:lnTo>
                <a:lnTo>
                  <a:pt x="7324" y="15762"/>
                </a:lnTo>
                <a:lnTo>
                  <a:pt x="7324" y="15766"/>
                </a:lnTo>
                <a:lnTo>
                  <a:pt x="7326" y="15772"/>
                </a:lnTo>
                <a:lnTo>
                  <a:pt x="7329" y="15774"/>
                </a:lnTo>
                <a:lnTo>
                  <a:pt x="7339" y="15779"/>
                </a:lnTo>
                <a:lnTo>
                  <a:pt x="7325" y="15779"/>
                </a:lnTo>
                <a:lnTo>
                  <a:pt x="7321" y="15779"/>
                </a:lnTo>
                <a:lnTo>
                  <a:pt x="7317" y="15781"/>
                </a:lnTo>
                <a:lnTo>
                  <a:pt x="7311" y="15785"/>
                </a:lnTo>
                <a:lnTo>
                  <a:pt x="7309" y="15786"/>
                </a:lnTo>
                <a:lnTo>
                  <a:pt x="7296" y="15795"/>
                </a:lnTo>
                <a:lnTo>
                  <a:pt x="7293" y="15797"/>
                </a:lnTo>
                <a:lnTo>
                  <a:pt x="7279" y="15799"/>
                </a:lnTo>
                <a:lnTo>
                  <a:pt x="7270" y="15803"/>
                </a:lnTo>
                <a:lnTo>
                  <a:pt x="7266" y="15804"/>
                </a:lnTo>
                <a:lnTo>
                  <a:pt x="7261" y="15804"/>
                </a:lnTo>
                <a:lnTo>
                  <a:pt x="7256" y="15803"/>
                </a:lnTo>
                <a:lnTo>
                  <a:pt x="7251" y="15803"/>
                </a:lnTo>
                <a:lnTo>
                  <a:pt x="7238" y="15809"/>
                </a:lnTo>
                <a:lnTo>
                  <a:pt x="7228" y="15808"/>
                </a:lnTo>
                <a:lnTo>
                  <a:pt x="7218" y="15806"/>
                </a:lnTo>
                <a:lnTo>
                  <a:pt x="7209" y="15806"/>
                </a:lnTo>
                <a:lnTo>
                  <a:pt x="7202" y="15810"/>
                </a:lnTo>
                <a:lnTo>
                  <a:pt x="7191" y="15821"/>
                </a:lnTo>
                <a:lnTo>
                  <a:pt x="7187" y="15824"/>
                </a:lnTo>
                <a:lnTo>
                  <a:pt x="7180" y="15826"/>
                </a:lnTo>
                <a:lnTo>
                  <a:pt x="7147" y="15850"/>
                </a:lnTo>
                <a:lnTo>
                  <a:pt x="7144" y="15854"/>
                </a:lnTo>
                <a:lnTo>
                  <a:pt x="7143" y="15855"/>
                </a:lnTo>
                <a:lnTo>
                  <a:pt x="7144" y="15859"/>
                </a:lnTo>
                <a:lnTo>
                  <a:pt x="7144" y="15861"/>
                </a:lnTo>
                <a:lnTo>
                  <a:pt x="7142" y="15862"/>
                </a:lnTo>
                <a:lnTo>
                  <a:pt x="7137" y="15864"/>
                </a:lnTo>
                <a:lnTo>
                  <a:pt x="7135" y="15865"/>
                </a:lnTo>
                <a:lnTo>
                  <a:pt x="7129" y="15870"/>
                </a:lnTo>
                <a:lnTo>
                  <a:pt x="7126" y="15873"/>
                </a:lnTo>
                <a:lnTo>
                  <a:pt x="7116" y="15874"/>
                </a:lnTo>
                <a:lnTo>
                  <a:pt x="7117" y="15876"/>
                </a:lnTo>
                <a:lnTo>
                  <a:pt x="7120" y="15879"/>
                </a:lnTo>
                <a:lnTo>
                  <a:pt x="7123" y="15881"/>
                </a:lnTo>
                <a:lnTo>
                  <a:pt x="7125" y="15882"/>
                </a:lnTo>
                <a:lnTo>
                  <a:pt x="7131" y="15884"/>
                </a:lnTo>
                <a:lnTo>
                  <a:pt x="7134" y="15886"/>
                </a:lnTo>
                <a:lnTo>
                  <a:pt x="7134" y="15887"/>
                </a:lnTo>
                <a:lnTo>
                  <a:pt x="7135" y="15891"/>
                </a:lnTo>
                <a:lnTo>
                  <a:pt x="7136" y="15893"/>
                </a:lnTo>
                <a:lnTo>
                  <a:pt x="7140" y="15897"/>
                </a:lnTo>
                <a:lnTo>
                  <a:pt x="7144" y="15899"/>
                </a:lnTo>
                <a:lnTo>
                  <a:pt x="7174" y="15912"/>
                </a:lnTo>
                <a:lnTo>
                  <a:pt x="7184" y="15912"/>
                </a:lnTo>
                <a:lnTo>
                  <a:pt x="7193" y="15906"/>
                </a:lnTo>
                <a:lnTo>
                  <a:pt x="7196" y="15909"/>
                </a:lnTo>
                <a:lnTo>
                  <a:pt x="7201" y="15912"/>
                </a:lnTo>
                <a:lnTo>
                  <a:pt x="7205" y="15914"/>
                </a:lnTo>
                <a:lnTo>
                  <a:pt x="7214" y="15910"/>
                </a:lnTo>
                <a:lnTo>
                  <a:pt x="7216" y="15913"/>
                </a:lnTo>
                <a:lnTo>
                  <a:pt x="7219" y="15918"/>
                </a:lnTo>
                <a:lnTo>
                  <a:pt x="7223" y="15919"/>
                </a:lnTo>
                <a:lnTo>
                  <a:pt x="7234" y="15918"/>
                </a:lnTo>
                <a:lnTo>
                  <a:pt x="7241" y="15912"/>
                </a:lnTo>
                <a:lnTo>
                  <a:pt x="7249" y="15899"/>
                </a:lnTo>
                <a:lnTo>
                  <a:pt x="7258" y="15889"/>
                </a:lnTo>
                <a:lnTo>
                  <a:pt x="7270" y="15892"/>
                </a:lnTo>
                <a:lnTo>
                  <a:pt x="7278" y="15898"/>
                </a:lnTo>
                <a:lnTo>
                  <a:pt x="7278" y="15901"/>
                </a:lnTo>
                <a:lnTo>
                  <a:pt x="7269" y="15930"/>
                </a:lnTo>
                <a:lnTo>
                  <a:pt x="7268" y="15936"/>
                </a:lnTo>
                <a:lnTo>
                  <a:pt x="7268" y="15949"/>
                </a:lnTo>
                <a:lnTo>
                  <a:pt x="7269" y="15953"/>
                </a:lnTo>
                <a:lnTo>
                  <a:pt x="7273" y="15957"/>
                </a:lnTo>
                <a:lnTo>
                  <a:pt x="7279" y="15959"/>
                </a:lnTo>
                <a:lnTo>
                  <a:pt x="7286" y="15959"/>
                </a:lnTo>
                <a:lnTo>
                  <a:pt x="7292" y="15960"/>
                </a:lnTo>
                <a:lnTo>
                  <a:pt x="7284" y="15964"/>
                </a:lnTo>
                <a:lnTo>
                  <a:pt x="7277" y="15966"/>
                </a:lnTo>
                <a:lnTo>
                  <a:pt x="7273" y="15970"/>
                </a:lnTo>
                <a:lnTo>
                  <a:pt x="7271" y="15979"/>
                </a:lnTo>
                <a:lnTo>
                  <a:pt x="7274" y="15988"/>
                </a:lnTo>
                <a:lnTo>
                  <a:pt x="7279" y="15992"/>
                </a:lnTo>
                <a:lnTo>
                  <a:pt x="7288" y="15993"/>
                </a:lnTo>
                <a:lnTo>
                  <a:pt x="7298" y="15993"/>
                </a:lnTo>
                <a:lnTo>
                  <a:pt x="7290" y="15998"/>
                </a:lnTo>
                <a:lnTo>
                  <a:pt x="7281" y="16001"/>
                </a:lnTo>
                <a:lnTo>
                  <a:pt x="7274" y="16005"/>
                </a:lnTo>
                <a:lnTo>
                  <a:pt x="7271" y="16012"/>
                </a:lnTo>
                <a:lnTo>
                  <a:pt x="7273" y="16019"/>
                </a:lnTo>
                <a:lnTo>
                  <a:pt x="7278" y="16025"/>
                </a:lnTo>
                <a:lnTo>
                  <a:pt x="7283" y="16031"/>
                </a:lnTo>
                <a:lnTo>
                  <a:pt x="7287" y="16036"/>
                </a:lnTo>
                <a:lnTo>
                  <a:pt x="7292" y="16051"/>
                </a:lnTo>
                <a:lnTo>
                  <a:pt x="7295" y="16067"/>
                </a:lnTo>
                <a:lnTo>
                  <a:pt x="7292" y="16076"/>
                </a:lnTo>
                <a:lnTo>
                  <a:pt x="7287" y="16074"/>
                </a:lnTo>
                <a:lnTo>
                  <a:pt x="7281" y="16068"/>
                </a:lnTo>
                <a:lnTo>
                  <a:pt x="7242" y="15984"/>
                </a:lnTo>
                <a:lnTo>
                  <a:pt x="7237" y="15976"/>
                </a:lnTo>
                <a:lnTo>
                  <a:pt x="7228" y="15973"/>
                </a:lnTo>
                <a:lnTo>
                  <a:pt x="7219" y="15974"/>
                </a:lnTo>
                <a:lnTo>
                  <a:pt x="7198" y="15983"/>
                </a:lnTo>
                <a:lnTo>
                  <a:pt x="7163" y="15990"/>
                </a:lnTo>
                <a:lnTo>
                  <a:pt x="7146" y="15995"/>
                </a:lnTo>
                <a:lnTo>
                  <a:pt x="7134" y="16008"/>
                </a:lnTo>
                <a:lnTo>
                  <a:pt x="7133" y="16014"/>
                </a:lnTo>
                <a:lnTo>
                  <a:pt x="7137" y="16017"/>
                </a:lnTo>
                <a:lnTo>
                  <a:pt x="7145" y="16018"/>
                </a:lnTo>
                <a:lnTo>
                  <a:pt x="7153" y="16018"/>
                </a:lnTo>
                <a:lnTo>
                  <a:pt x="7154" y="16022"/>
                </a:lnTo>
                <a:lnTo>
                  <a:pt x="7160" y="16040"/>
                </a:lnTo>
                <a:lnTo>
                  <a:pt x="7164" y="16046"/>
                </a:lnTo>
                <a:lnTo>
                  <a:pt x="7168" y="16047"/>
                </a:lnTo>
                <a:lnTo>
                  <a:pt x="7177" y="16047"/>
                </a:lnTo>
                <a:lnTo>
                  <a:pt x="7180" y="16048"/>
                </a:lnTo>
                <a:lnTo>
                  <a:pt x="7182" y="16053"/>
                </a:lnTo>
                <a:lnTo>
                  <a:pt x="7180" y="16061"/>
                </a:lnTo>
                <a:lnTo>
                  <a:pt x="7181" y="16065"/>
                </a:lnTo>
                <a:lnTo>
                  <a:pt x="7196" y="16082"/>
                </a:lnTo>
                <a:lnTo>
                  <a:pt x="7204" y="16086"/>
                </a:lnTo>
                <a:lnTo>
                  <a:pt x="7225" y="16095"/>
                </a:lnTo>
                <a:lnTo>
                  <a:pt x="7234" y="16096"/>
                </a:lnTo>
                <a:lnTo>
                  <a:pt x="7242" y="16099"/>
                </a:lnTo>
                <a:lnTo>
                  <a:pt x="7249" y="16105"/>
                </a:lnTo>
                <a:lnTo>
                  <a:pt x="7249" y="16111"/>
                </a:lnTo>
                <a:lnTo>
                  <a:pt x="7240" y="16114"/>
                </a:lnTo>
                <a:lnTo>
                  <a:pt x="7234" y="16112"/>
                </a:lnTo>
                <a:lnTo>
                  <a:pt x="7224" y="16105"/>
                </a:lnTo>
                <a:lnTo>
                  <a:pt x="7211" y="16102"/>
                </a:lnTo>
                <a:lnTo>
                  <a:pt x="7206" y="16098"/>
                </a:lnTo>
                <a:lnTo>
                  <a:pt x="7201" y="16094"/>
                </a:lnTo>
                <a:lnTo>
                  <a:pt x="7196" y="16091"/>
                </a:lnTo>
                <a:lnTo>
                  <a:pt x="7184" y="16088"/>
                </a:lnTo>
                <a:lnTo>
                  <a:pt x="7168" y="16086"/>
                </a:lnTo>
                <a:lnTo>
                  <a:pt x="7152" y="16087"/>
                </a:lnTo>
                <a:lnTo>
                  <a:pt x="7141" y="16091"/>
                </a:lnTo>
                <a:lnTo>
                  <a:pt x="7135" y="16099"/>
                </a:lnTo>
                <a:lnTo>
                  <a:pt x="7129" y="16110"/>
                </a:lnTo>
                <a:lnTo>
                  <a:pt x="7125" y="16123"/>
                </a:lnTo>
                <a:lnTo>
                  <a:pt x="7125" y="16134"/>
                </a:lnTo>
                <a:lnTo>
                  <a:pt x="7129" y="16139"/>
                </a:lnTo>
                <a:lnTo>
                  <a:pt x="7139" y="16146"/>
                </a:lnTo>
                <a:lnTo>
                  <a:pt x="7141" y="16150"/>
                </a:lnTo>
                <a:lnTo>
                  <a:pt x="7140" y="16156"/>
                </a:lnTo>
                <a:lnTo>
                  <a:pt x="7137" y="16159"/>
                </a:lnTo>
                <a:lnTo>
                  <a:pt x="7125" y="16162"/>
                </a:lnTo>
                <a:lnTo>
                  <a:pt x="7127" y="16167"/>
                </a:lnTo>
                <a:lnTo>
                  <a:pt x="7127" y="16172"/>
                </a:lnTo>
                <a:lnTo>
                  <a:pt x="7126" y="16177"/>
                </a:lnTo>
                <a:lnTo>
                  <a:pt x="7125" y="16182"/>
                </a:lnTo>
                <a:lnTo>
                  <a:pt x="7130" y="16197"/>
                </a:lnTo>
                <a:lnTo>
                  <a:pt x="7131" y="16203"/>
                </a:lnTo>
                <a:lnTo>
                  <a:pt x="7134" y="16214"/>
                </a:lnTo>
                <a:lnTo>
                  <a:pt x="7142" y="16221"/>
                </a:lnTo>
                <a:lnTo>
                  <a:pt x="7162" y="16232"/>
                </a:lnTo>
                <a:lnTo>
                  <a:pt x="7168" y="16237"/>
                </a:lnTo>
                <a:lnTo>
                  <a:pt x="7170" y="16240"/>
                </a:lnTo>
                <a:lnTo>
                  <a:pt x="7169" y="16266"/>
                </a:lnTo>
                <a:lnTo>
                  <a:pt x="7169" y="16269"/>
                </a:lnTo>
                <a:lnTo>
                  <a:pt x="7165" y="16277"/>
                </a:lnTo>
                <a:lnTo>
                  <a:pt x="7167" y="16287"/>
                </a:lnTo>
                <a:lnTo>
                  <a:pt x="7175" y="16303"/>
                </a:lnTo>
                <a:lnTo>
                  <a:pt x="7167" y="16302"/>
                </a:lnTo>
                <a:lnTo>
                  <a:pt x="7160" y="16299"/>
                </a:lnTo>
                <a:lnTo>
                  <a:pt x="7154" y="16294"/>
                </a:lnTo>
                <a:lnTo>
                  <a:pt x="7148" y="16279"/>
                </a:lnTo>
                <a:lnTo>
                  <a:pt x="7141" y="16276"/>
                </a:lnTo>
                <a:lnTo>
                  <a:pt x="7132" y="16278"/>
                </a:lnTo>
                <a:lnTo>
                  <a:pt x="7125" y="16281"/>
                </a:lnTo>
                <a:lnTo>
                  <a:pt x="7109" y="16302"/>
                </a:lnTo>
                <a:lnTo>
                  <a:pt x="7103" y="16306"/>
                </a:lnTo>
                <a:lnTo>
                  <a:pt x="7099" y="16310"/>
                </a:lnTo>
                <a:lnTo>
                  <a:pt x="7101" y="16320"/>
                </a:lnTo>
                <a:lnTo>
                  <a:pt x="7107" y="16336"/>
                </a:lnTo>
                <a:lnTo>
                  <a:pt x="7109" y="16344"/>
                </a:lnTo>
                <a:lnTo>
                  <a:pt x="7110" y="16353"/>
                </a:lnTo>
                <a:lnTo>
                  <a:pt x="7108" y="16361"/>
                </a:lnTo>
                <a:lnTo>
                  <a:pt x="7101" y="16364"/>
                </a:lnTo>
                <a:lnTo>
                  <a:pt x="7091" y="16365"/>
                </a:lnTo>
                <a:lnTo>
                  <a:pt x="7053" y="16381"/>
                </a:lnTo>
                <a:lnTo>
                  <a:pt x="7045" y="16385"/>
                </a:lnTo>
                <a:lnTo>
                  <a:pt x="7042" y="16391"/>
                </a:lnTo>
                <a:lnTo>
                  <a:pt x="7042" y="16416"/>
                </a:lnTo>
                <a:lnTo>
                  <a:pt x="7040" y="16423"/>
                </a:lnTo>
                <a:lnTo>
                  <a:pt x="7032" y="16438"/>
                </a:lnTo>
                <a:lnTo>
                  <a:pt x="7032" y="16445"/>
                </a:lnTo>
                <a:lnTo>
                  <a:pt x="7044" y="16458"/>
                </a:lnTo>
                <a:lnTo>
                  <a:pt x="7048" y="16465"/>
                </a:lnTo>
                <a:lnTo>
                  <a:pt x="7059" y="16487"/>
                </a:lnTo>
                <a:lnTo>
                  <a:pt x="7064" y="16492"/>
                </a:lnTo>
                <a:lnTo>
                  <a:pt x="7071" y="16494"/>
                </a:lnTo>
                <a:lnTo>
                  <a:pt x="7083" y="16495"/>
                </a:lnTo>
                <a:lnTo>
                  <a:pt x="7100" y="16491"/>
                </a:lnTo>
                <a:lnTo>
                  <a:pt x="7106" y="16492"/>
                </a:lnTo>
                <a:lnTo>
                  <a:pt x="7110" y="16500"/>
                </a:lnTo>
                <a:lnTo>
                  <a:pt x="7101" y="16502"/>
                </a:lnTo>
                <a:lnTo>
                  <a:pt x="7092" y="16502"/>
                </a:lnTo>
                <a:lnTo>
                  <a:pt x="7084" y="16505"/>
                </a:lnTo>
                <a:lnTo>
                  <a:pt x="7079" y="16521"/>
                </a:lnTo>
                <a:lnTo>
                  <a:pt x="7072" y="16526"/>
                </a:lnTo>
                <a:lnTo>
                  <a:pt x="7065" y="16529"/>
                </a:lnTo>
                <a:lnTo>
                  <a:pt x="7058" y="16533"/>
                </a:lnTo>
                <a:lnTo>
                  <a:pt x="7053" y="16540"/>
                </a:lnTo>
                <a:lnTo>
                  <a:pt x="7057" y="16545"/>
                </a:lnTo>
                <a:lnTo>
                  <a:pt x="7065" y="16547"/>
                </a:lnTo>
                <a:lnTo>
                  <a:pt x="7075" y="16548"/>
                </a:lnTo>
                <a:lnTo>
                  <a:pt x="7078" y="16550"/>
                </a:lnTo>
                <a:lnTo>
                  <a:pt x="7082" y="16557"/>
                </a:lnTo>
                <a:lnTo>
                  <a:pt x="7085" y="16559"/>
                </a:lnTo>
                <a:lnTo>
                  <a:pt x="7090" y="16558"/>
                </a:lnTo>
                <a:lnTo>
                  <a:pt x="7095" y="16555"/>
                </a:lnTo>
                <a:lnTo>
                  <a:pt x="7099" y="16553"/>
                </a:lnTo>
                <a:lnTo>
                  <a:pt x="7104" y="16553"/>
                </a:lnTo>
                <a:lnTo>
                  <a:pt x="7113" y="16554"/>
                </a:lnTo>
                <a:lnTo>
                  <a:pt x="7117" y="16553"/>
                </a:lnTo>
                <a:lnTo>
                  <a:pt x="7122" y="16550"/>
                </a:lnTo>
                <a:lnTo>
                  <a:pt x="7123" y="16547"/>
                </a:lnTo>
                <a:lnTo>
                  <a:pt x="7124" y="16543"/>
                </a:lnTo>
                <a:lnTo>
                  <a:pt x="7127" y="16539"/>
                </a:lnTo>
                <a:lnTo>
                  <a:pt x="7128" y="16536"/>
                </a:lnTo>
                <a:lnTo>
                  <a:pt x="7128" y="16530"/>
                </a:lnTo>
                <a:lnTo>
                  <a:pt x="7130" y="16526"/>
                </a:lnTo>
                <a:lnTo>
                  <a:pt x="7132" y="16526"/>
                </a:lnTo>
                <a:lnTo>
                  <a:pt x="7134" y="16530"/>
                </a:lnTo>
                <a:lnTo>
                  <a:pt x="7133" y="16534"/>
                </a:lnTo>
                <a:lnTo>
                  <a:pt x="7131" y="16540"/>
                </a:lnTo>
                <a:lnTo>
                  <a:pt x="7131" y="16549"/>
                </a:lnTo>
                <a:lnTo>
                  <a:pt x="7131" y="16556"/>
                </a:lnTo>
                <a:lnTo>
                  <a:pt x="7133" y="16562"/>
                </a:lnTo>
                <a:lnTo>
                  <a:pt x="7140" y="16572"/>
                </a:lnTo>
                <a:lnTo>
                  <a:pt x="7141" y="16575"/>
                </a:lnTo>
                <a:lnTo>
                  <a:pt x="7138" y="16576"/>
                </a:lnTo>
                <a:lnTo>
                  <a:pt x="7133" y="16576"/>
                </a:lnTo>
                <a:lnTo>
                  <a:pt x="7129" y="16575"/>
                </a:lnTo>
                <a:lnTo>
                  <a:pt x="7126" y="16571"/>
                </a:lnTo>
                <a:lnTo>
                  <a:pt x="7125" y="16566"/>
                </a:lnTo>
                <a:lnTo>
                  <a:pt x="7123" y="16564"/>
                </a:lnTo>
                <a:lnTo>
                  <a:pt x="7113" y="16563"/>
                </a:lnTo>
                <a:lnTo>
                  <a:pt x="7102" y="16567"/>
                </a:lnTo>
                <a:lnTo>
                  <a:pt x="7093" y="16573"/>
                </a:lnTo>
                <a:lnTo>
                  <a:pt x="7087" y="16579"/>
                </a:lnTo>
                <a:lnTo>
                  <a:pt x="7080" y="16577"/>
                </a:lnTo>
                <a:lnTo>
                  <a:pt x="7079" y="16574"/>
                </a:lnTo>
                <a:lnTo>
                  <a:pt x="7078" y="16570"/>
                </a:lnTo>
                <a:lnTo>
                  <a:pt x="7076" y="16566"/>
                </a:lnTo>
                <a:lnTo>
                  <a:pt x="7072" y="16562"/>
                </a:lnTo>
                <a:lnTo>
                  <a:pt x="7069" y="16561"/>
                </a:lnTo>
                <a:lnTo>
                  <a:pt x="7068" y="16565"/>
                </a:lnTo>
                <a:lnTo>
                  <a:pt x="7067" y="16575"/>
                </a:lnTo>
                <a:lnTo>
                  <a:pt x="7062" y="16582"/>
                </a:lnTo>
                <a:lnTo>
                  <a:pt x="7052" y="16594"/>
                </a:lnTo>
                <a:lnTo>
                  <a:pt x="7051" y="16599"/>
                </a:lnTo>
                <a:lnTo>
                  <a:pt x="7050" y="16603"/>
                </a:lnTo>
                <a:lnTo>
                  <a:pt x="7051" y="16606"/>
                </a:lnTo>
                <a:lnTo>
                  <a:pt x="7050" y="16610"/>
                </a:lnTo>
                <a:lnTo>
                  <a:pt x="7047" y="16614"/>
                </a:lnTo>
                <a:lnTo>
                  <a:pt x="7045" y="16616"/>
                </a:lnTo>
                <a:lnTo>
                  <a:pt x="7042" y="16616"/>
                </a:lnTo>
                <a:lnTo>
                  <a:pt x="7038" y="16619"/>
                </a:lnTo>
                <a:lnTo>
                  <a:pt x="7028" y="16629"/>
                </a:lnTo>
                <a:lnTo>
                  <a:pt x="7024" y="16635"/>
                </a:lnTo>
                <a:lnTo>
                  <a:pt x="7021" y="16641"/>
                </a:lnTo>
                <a:lnTo>
                  <a:pt x="7022" y="16656"/>
                </a:lnTo>
                <a:lnTo>
                  <a:pt x="7024" y="16665"/>
                </a:lnTo>
                <a:lnTo>
                  <a:pt x="7028" y="16669"/>
                </a:lnTo>
                <a:lnTo>
                  <a:pt x="7030" y="16672"/>
                </a:lnTo>
                <a:lnTo>
                  <a:pt x="7030" y="16679"/>
                </a:lnTo>
                <a:lnTo>
                  <a:pt x="7026" y="16683"/>
                </a:lnTo>
                <a:lnTo>
                  <a:pt x="7016" y="16680"/>
                </a:lnTo>
                <a:lnTo>
                  <a:pt x="7013" y="16677"/>
                </a:lnTo>
                <a:lnTo>
                  <a:pt x="7010" y="16671"/>
                </a:lnTo>
                <a:lnTo>
                  <a:pt x="7008" y="16669"/>
                </a:lnTo>
                <a:lnTo>
                  <a:pt x="7003" y="16669"/>
                </a:lnTo>
                <a:lnTo>
                  <a:pt x="6997" y="16670"/>
                </a:lnTo>
                <a:lnTo>
                  <a:pt x="6992" y="16672"/>
                </a:lnTo>
                <a:lnTo>
                  <a:pt x="6990" y="16676"/>
                </a:lnTo>
                <a:lnTo>
                  <a:pt x="6990" y="16689"/>
                </a:lnTo>
                <a:lnTo>
                  <a:pt x="6989" y="16694"/>
                </a:lnTo>
                <a:lnTo>
                  <a:pt x="6987" y="16695"/>
                </a:lnTo>
                <a:lnTo>
                  <a:pt x="6985" y="16692"/>
                </a:lnTo>
                <a:lnTo>
                  <a:pt x="6982" y="16690"/>
                </a:lnTo>
                <a:lnTo>
                  <a:pt x="6974" y="16687"/>
                </a:lnTo>
                <a:lnTo>
                  <a:pt x="6969" y="16688"/>
                </a:lnTo>
                <a:lnTo>
                  <a:pt x="6965" y="16693"/>
                </a:lnTo>
                <a:lnTo>
                  <a:pt x="6964" y="16704"/>
                </a:lnTo>
                <a:lnTo>
                  <a:pt x="6966" y="16712"/>
                </a:lnTo>
                <a:lnTo>
                  <a:pt x="6972" y="16717"/>
                </a:lnTo>
                <a:lnTo>
                  <a:pt x="6981" y="16720"/>
                </a:lnTo>
                <a:lnTo>
                  <a:pt x="6990" y="16721"/>
                </a:lnTo>
                <a:lnTo>
                  <a:pt x="6999" y="16720"/>
                </a:lnTo>
                <a:lnTo>
                  <a:pt x="7008" y="16718"/>
                </a:lnTo>
                <a:lnTo>
                  <a:pt x="7016" y="16713"/>
                </a:lnTo>
                <a:lnTo>
                  <a:pt x="7021" y="16701"/>
                </a:lnTo>
                <a:lnTo>
                  <a:pt x="7025" y="16702"/>
                </a:lnTo>
                <a:lnTo>
                  <a:pt x="7029" y="16707"/>
                </a:lnTo>
                <a:lnTo>
                  <a:pt x="7029" y="16716"/>
                </a:lnTo>
                <a:lnTo>
                  <a:pt x="7028" y="16718"/>
                </a:lnTo>
                <a:lnTo>
                  <a:pt x="7021" y="16726"/>
                </a:lnTo>
                <a:lnTo>
                  <a:pt x="7001" y="16732"/>
                </a:lnTo>
                <a:lnTo>
                  <a:pt x="7001" y="16735"/>
                </a:lnTo>
                <a:lnTo>
                  <a:pt x="7002" y="16738"/>
                </a:lnTo>
                <a:lnTo>
                  <a:pt x="7004" y="16740"/>
                </a:lnTo>
                <a:lnTo>
                  <a:pt x="7009" y="16743"/>
                </a:lnTo>
                <a:lnTo>
                  <a:pt x="7013" y="16745"/>
                </a:lnTo>
                <a:lnTo>
                  <a:pt x="7054" y="16750"/>
                </a:lnTo>
                <a:lnTo>
                  <a:pt x="7069" y="16757"/>
                </a:lnTo>
                <a:lnTo>
                  <a:pt x="7089" y="16759"/>
                </a:lnTo>
                <a:lnTo>
                  <a:pt x="7097" y="16762"/>
                </a:lnTo>
                <a:lnTo>
                  <a:pt x="7102" y="16768"/>
                </a:lnTo>
                <a:lnTo>
                  <a:pt x="7102" y="16772"/>
                </a:lnTo>
                <a:lnTo>
                  <a:pt x="7100" y="16777"/>
                </a:lnTo>
                <a:lnTo>
                  <a:pt x="7099" y="16784"/>
                </a:lnTo>
                <a:lnTo>
                  <a:pt x="7103" y="16788"/>
                </a:lnTo>
                <a:lnTo>
                  <a:pt x="7132" y="16798"/>
                </a:lnTo>
                <a:lnTo>
                  <a:pt x="7136" y="16801"/>
                </a:lnTo>
                <a:lnTo>
                  <a:pt x="7144" y="16808"/>
                </a:lnTo>
                <a:lnTo>
                  <a:pt x="7145" y="16809"/>
                </a:lnTo>
                <a:lnTo>
                  <a:pt x="7152" y="16810"/>
                </a:lnTo>
                <a:lnTo>
                  <a:pt x="7161" y="16813"/>
                </a:lnTo>
                <a:lnTo>
                  <a:pt x="7169" y="16816"/>
                </a:lnTo>
                <a:lnTo>
                  <a:pt x="7172" y="16821"/>
                </a:lnTo>
                <a:lnTo>
                  <a:pt x="7173" y="16828"/>
                </a:lnTo>
                <a:lnTo>
                  <a:pt x="7175" y="16833"/>
                </a:lnTo>
                <a:lnTo>
                  <a:pt x="7180" y="16836"/>
                </a:lnTo>
                <a:lnTo>
                  <a:pt x="7188" y="16835"/>
                </a:lnTo>
                <a:lnTo>
                  <a:pt x="7193" y="16831"/>
                </a:lnTo>
                <a:lnTo>
                  <a:pt x="7199" y="16818"/>
                </a:lnTo>
                <a:lnTo>
                  <a:pt x="7202" y="16813"/>
                </a:lnTo>
                <a:lnTo>
                  <a:pt x="7203" y="16810"/>
                </a:lnTo>
                <a:lnTo>
                  <a:pt x="7201" y="16802"/>
                </a:lnTo>
                <a:lnTo>
                  <a:pt x="7202" y="16801"/>
                </a:lnTo>
                <a:lnTo>
                  <a:pt x="7207" y="16801"/>
                </a:lnTo>
                <a:lnTo>
                  <a:pt x="7210" y="16800"/>
                </a:lnTo>
                <a:lnTo>
                  <a:pt x="7214" y="16796"/>
                </a:lnTo>
                <a:lnTo>
                  <a:pt x="7215" y="16794"/>
                </a:lnTo>
                <a:lnTo>
                  <a:pt x="7220" y="16787"/>
                </a:lnTo>
                <a:lnTo>
                  <a:pt x="7222" y="16787"/>
                </a:lnTo>
                <a:lnTo>
                  <a:pt x="7228" y="16779"/>
                </a:lnTo>
                <a:lnTo>
                  <a:pt x="7230" y="16775"/>
                </a:lnTo>
                <a:lnTo>
                  <a:pt x="7220" y="16806"/>
                </a:lnTo>
                <a:lnTo>
                  <a:pt x="7219" y="16822"/>
                </a:lnTo>
                <a:lnTo>
                  <a:pt x="7227" y="16838"/>
                </a:lnTo>
                <a:lnTo>
                  <a:pt x="7220" y="16839"/>
                </a:lnTo>
                <a:lnTo>
                  <a:pt x="7209" y="16843"/>
                </a:lnTo>
                <a:lnTo>
                  <a:pt x="7200" y="16848"/>
                </a:lnTo>
                <a:lnTo>
                  <a:pt x="7196" y="16852"/>
                </a:lnTo>
                <a:lnTo>
                  <a:pt x="7195" y="16858"/>
                </a:lnTo>
                <a:lnTo>
                  <a:pt x="7194" y="16866"/>
                </a:lnTo>
                <a:lnTo>
                  <a:pt x="7187" y="16886"/>
                </a:lnTo>
                <a:lnTo>
                  <a:pt x="7185" y="16890"/>
                </a:lnTo>
                <a:lnTo>
                  <a:pt x="7177" y="16898"/>
                </a:lnTo>
                <a:lnTo>
                  <a:pt x="7176" y="16902"/>
                </a:lnTo>
                <a:lnTo>
                  <a:pt x="7178" y="16909"/>
                </a:lnTo>
                <a:lnTo>
                  <a:pt x="7179" y="16912"/>
                </a:lnTo>
                <a:lnTo>
                  <a:pt x="7184" y="16918"/>
                </a:lnTo>
                <a:lnTo>
                  <a:pt x="7185" y="16921"/>
                </a:lnTo>
                <a:lnTo>
                  <a:pt x="7184" y="16924"/>
                </a:lnTo>
                <a:lnTo>
                  <a:pt x="7179" y="16929"/>
                </a:lnTo>
                <a:lnTo>
                  <a:pt x="7178" y="16934"/>
                </a:lnTo>
                <a:lnTo>
                  <a:pt x="7163" y="16931"/>
                </a:lnTo>
                <a:lnTo>
                  <a:pt x="7146" y="16937"/>
                </a:lnTo>
                <a:lnTo>
                  <a:pt x="7107" y="16968"/>
                </a:lnTo>
                <a:lnTo>
                  <a:pt x="7099" y="16972"/>
                </a:lnTo>
                <a:lnTo>
                  <a:pt x="7090" y="16973"/>
                </a:lnTo>
                <a:lnTo>
                  <a:pt x="7075" y="16973"/>
                </a:lnTo>
                <a:lnTo>
                  <a:pt x="7071" y="16975"/>
                </a:lnTo>
                <a:lnTo>
                  <a:pt x="7063" y="16984"/>
                </a:lnTo>
                <a:lnTo>
                  <a:pt x="7042" y="16997"/>
                </a:lnTo>
                <a:lnTo>
                  <a:pt x="7036" y="17003"/>
                </a:lnTo>
                <a:lnTo>
                  <a:pt x="7030" y="17006"/>
                </a:lnTo>
                <a:lnTo>
                  <a:pt x="7014" y="17004"/>
                </a:lnTo>
                <a:lnTo>
                  <a:pt x="7006" y="17005"/>
                </a:lnTo>
                <a:lnTo>
                  <a:pt x="7002" y="17006"/>
                </a:lnTo>
                <a:lnTo>
                  <a:pt x="6994" y="17011"/>
                </a:lnTo>
                <a:lnTo>
                  <a:pt x="6990" y="17012"/>
                </a:lnTo>
                <a:lnTo>
                  <a:pt x="6985" y="17013"/>
                </a:lnTo>
                <a:lnTo>
                  <a:pt x="6942" y="17010"/>
                </a:lnTo>
                <a:lnTo>
                  <a:pt x="6933" y="17012"/>
                </a:lnTo>
                <a:lnTo>
                  <a:pt x="6927" y="17016"/>
                </a:lnTo>
                <a:lnTo>
                  <a:pt x="6923" y="17021"/>
                </a:lnTo>
                <a:lnTo>
                  <a:pt x="6920" y="17028"/>
                </a:lnTo>
                <a:lnTo>
                  <a:pt x="6920" y="17036"/>
                </a:lnTo>
                <a:lnTo>
                  <a:pt x="6922" y="17043"/>
                </a:lnTo>
                <a:lnTo>
                  <a:pt x="6927" y="17050"/>
                </a:lnTo>
                <a:lnTo>
                  <a:pt x="6933" y="17055"/>
                </a:lnTo>
                <a:lnTo>
                  <a:pt x="6939" y="17057"/>
                </a:lnTo>
                <a:lnTo>
                  <a:pt x="6946" y="17058"/>
                </a:lnTo>
                <a:lnTo>
                  <a:pt x="6947" y="17060"/>
                </a:lnTo>
                <a:lnTo>
                  <a:pt x="6945" y="17062"/>
                </a:lnTo>
                <a:lnTo>
                  <a:pt x="6946" y="17065"/>
                </a:lnTo>
                <a:lnTo>
                  <a:pt x="6948" y="17068"/>
                </a:lnTo>
                <a:lnTo>
                  <a:pt x="6955" y="17074"/>
                </a:lnTo>
                <a:lnTo>
                  <a:pt x="6958" y="17081"/>
                </a:lnTo>
                <a:lnTo>
                  <a:pt x="6954" y="17085"/>
                </a:lnTo>
                <a:lnTo>
                  <a:pt x="6948" y="17088"/>
                </a:lnTo>
                <a:lnTo>
                  <a:pt x="6948" y="17094"/>
                </a:lnTo>
                <a:lnTo>
                  <a:pt x="6939" y="17099"/>
                </a:lnTo>
                <a:lnTo>
                  <a:pt x="6929" y="17100"/>
                </a:lnTo>
                <a:lnTo>
                  <a:pt x="6908" y="17099"/>
                </a:lnTo>
                <a:lnTo>
                  <a:pt x="6903" y="17102"/>
                </a:lnTo>
                <a:lnTo>
                  <a:pt x="6900" y="17111"/>
                </a:lnTo>
                <a:lnTo>
                  <a:pt x="6898" y="17120"/>
                </a:lnTo>
                <a:lnTo>
                  <a:pt x="6899" y="17128"/>
                </a:lnTo>
                <a:lnTo>
                  <a:pt x="6904" y="17133"/>
                </a:lnTo>
                <a:lnTo>
                  <a:pt x="6912" y="17136"/>
                </a:lnTo>
                <a:lnTo>
                  <a:pt x="6923" y="17138"/>
                </a:lnTo>
                <a:lnTo>
                  <a:pt x="6931" y="17138"/>
                </a:lnTo>
                <a:lnTo>
                  <a:pt x="6942" y="17138"/>
                </a:lnTo>
                <a:lnTo>
                  <a:pt x="6949" y="17135"/>
                </a:lnTo>
                <a:lnTo>
                  <a:pt x="6961" y="17125"/>
                </a:lnTo>
                <a:lnTo>
                  <a:pt x="6977" y="17121"/>
                </a:lnTo>
                <a:lnTo>
                  <a:pt x="6992" y="17125"/>
                </a:lnTo>
                <a:lnTo>
                  <a:pt x="7007" y="17134"/>
                </a:lnTo>
                <a:lnTo>
                  <a:pt x="7044" y="17162"/>
                </a:lnTo>
                <a:lnTo>
                  <a:pt x="7081" y="17180"/>
                </a:lnTo>
                <a:lnTo>
                  <a:pt x="7091" y="17183"/>
                </a:lnTo>
                <a:lnTo>
                  <a:pt x="7097" y="17183"/>
                </a:lnTo>
                <a:lnTo>
                  <a:pt x="7103" y="17182"/>
                </a:lnTo>
                <a:lnTo>
                  <a:pt x="7107" y="17180"/>
                </a:lnTo>
                <a:lnTo>
                  <a:pt x="7110" y="17178"/>
                </a:lnTo>
                <a:lnTo>
                  <a:pt x="7115" y="17175"/>
                </a:lnTo>
                <a:lnTo>
                  <a:pt x="7122" y="17174"/>
                </a:lnTo>
                <a:lnTo>
                  <a:pt x="7128" y="17175"/>
                </a:lnTo>
                <a:lnTo>
                  <a:pt x="7133" y="17178"/>
                </a:lnTo>
                <a:lnTo>
                  <a:pt x="7137" y="17182"/>
                </a:lnTo>
                <a:lnTo>
                  <a:pt x="7138" y="17187"/>
                </a:lnTo>
                <a:lnTo>
                  <a:pt x="7136" y="17190"/>
                </a:lnTo>
                <a:lnTo>
                  <a:pt x="7128" y="17197"/>
                </a:lnTo>
                <a:lnTo>
                  <a:pt x="7128" y="17204"/>
                </a:lnTo>
                <a:lnTo>
                  <a:pt x="7111" y="17205"/>
                </a:lnTo>
                <a:lnTo>
                  <a:pt x="7077" y="17199"/>
                </a:lnTo>
                <a:lnTo>
                  <a:pt x="7069" y="17197"/>
                </a:lnTo>
                <a:lnTo>
                  <a:pt x="7057" y="17186"/>
                </a:lnTo>
                <a:lnTo>
                  <a:pt x="7049" y="17183"/>
                </a:lnTo>
                <a:lnTo>
                  <a:pt x="7041" y="17182"/>
                </a:lnTo>
                <a:lnTo>
                  <a:pt x="7034" y="17179"/>
                </a:lnTo>
                <a:lnTo>
                  <a:pt x="7021" y="17170"/>
                </a:lnTo>
                <a:lnTo>
                  <a:pt x="7013" y="17166"/>
                </a:lnTo>
                <a:lnTo>
                  <a:pt x="7011" y="17165"/>
                </a:lnTo>
                <a:lnTo>
                  <a:pt x="7008" y="17161"/>
                </a:lnTo>
                <a:lnTo>
                  <a:pt x="7007" y="17155"/>
                </a:lnTo>
                <a:lnTo>
                  <a:pt x="7006" y="17151"/>
                </a:lnTo>
                <a:lnTo>
                  <a:pt x="7001" y="17146"/>
                </a:lnTo>
                <a:lnTo>
                  <a:pt x="6995" y="17142"/>
                </a:lnTo>
                <a:lnTo>
                  <a:pt x="6988" y="17141"/>
                </a:lnTo>
                <a:lnTo>
                  <a:pt x="6981" y="17145"/>
                </a:lnTo>
                <a:lnTo>
                  <a:pt x="6978" y="17147"/>
                </a:lnTo>
                <a:lnTo>
                  <a:pt x="6976" y="17148"/>
                </a:lnTo>
                <a:lnTo>
                  <a:pt x="6973" y="17149"/>
                </a:lnTo>
                <a:lnTo>
                  <a:pt x="6969" y="17149"/>
                </a:lnTo>
                <a:lnTo>
                  <a:pt x="6965" y="17150"/>
                </a:lnTo>
                <a:lnTo>
                  <a:pt x="6958" y="17153"/>
                </a:lnTo>
                <a:lnTo>
                  <a:pt x="6955" y="17154"/>
                </a:lnTo>
                <a:lnTo>
                  <a:pt x="6950" y="17157"/>
                </a:lnTo>
                <a:lnTo>
                  <a:pt x="6949" y="17163"/>
                </a:lnTo>
                <a:lnTo>
                  <a:pt x="6951" y="17171"/>
                </a:lnTo>
                <a:lnTo>
                  <a:pt x="6951" y="17178"/>
                </a:lnTo>
                <a:lnTo>
                  <a:pt x="6940" y="17169"/>
                </a:lnTo>
                <a:lnTo>
                  <a:pt x="6933" y="17167"/>
                </a:lnTo>
                <a:lnTo>
                  <a:pt x="6925" y="17170"/>
                </a:lnTo>
                <a:lnTo>
                  <a:pt x="6922" y="17175"/>
                </a:lnTo>
                <a:lnTo>
                  <a:pt x="6920" y="17199"/>
                </a:lnTo>
                <a:lnTo>
                  <a:pt x="6917" y="17199"/>
                </a:lnTo>
                <a:lnTo>
                  <a:pt x="6913" y="17187"/>
                </a:lnTo>
                <a:lnTo>
                  <a:pt x="6905" y="17185"/>
                </a:lnTo>
                <a:lnTo>
                  <a:pt x="6894" y="17189"/>
                </a:lnTo>
                <a:lnTo>
                  <a:pt x="6883" y="17197"/>
                </a:lnTo>
                <a:lnTo>
                  <a:pt x="6880" y="17200"/>
                </a:lnTo>
                <a:lnTo>
                  <a:pt x="6877" y="17203"/>
                </a:lnTo>
                <a:lnTo>
                  <a:pt x="6876" y="17207"/>
                </a:lnTo>
                <a:lnTo>
                  <a:pt x="6874" y="17220"/>
                </a:lnTo>
                <a:lnTo>
                  <a:pt x="6871" y="17232"/>
                </a:lnTo>
                <a:lnTo>
                  <a:pt x="6868" y="17250"/>
                </a:lnTo>
                <a:lnTo>
                  <a:pt x="6859" y="17269"/>
                </a:lnTo>
                <a:lnTo>
                  <a:pt x="6857" y="17280"/>
                </a:lnTo>
                <a:lnTo>
                  <a:pt x="6855" y="17304"/>
                </a:lnTo>
                <a:lnTo>
                  <a:pt x="6853" y="17315"/>
                </a:lnTo>
                <a:lnTo>
                  <a:pt x="6849" y="17327"/>
                </a:lnTo>
                <a:lnTo>
                  <a:pt x="6859" y="17325"/>
                </a:lnTo>
                <a:lnTo>
                  <a:pt x="6872" y="17311"/>
                </a:lnTo>
                <a:lnTo>
                  <a:pt x="6879" y="17308"/>
                </a:lnTo>
                <a:lnTo>
                  <a:pt x="6888" y="17306"/>
                </a:lnTo>
                <a:lnTo>
                  <a:pt x="6894" y="17300"/>
                </a:lnTo>
                <a:lnTo>
                  <a:pt x="6912" y="17278"/>
                </a:lnTo>
                <a:lnTo>
                  <a:pt x="6914" y="17276"/>
                </a:lnTo>
                <a:lnTo>
                  <a:pt x="6930" y="17274"/>
                </a:lnTo>
                <a:lnTo>
                  <a:pt x="6934" y="17272"/>
                </a:lnTo>
                <a:lnTo>
                  <a:pt x="6937" y="17270"/>
                </a:lnTo>
                <a:lnTo>
                  <a:pt x="6947" y="17265"/>
                </a:lnTo>
                <a:lnTo>
                  <a:pt x="6950" y="17264"/>
                </a:lnTo>
                <a:lnTo>
                  <a:pt x="6953" y="17269"/>
                </a:lnTo>
                <a:lnTo>
                  <a:pt x="6954" y="17272"/>
                </a:lnTo>
                <a:lnTo>
                  <a:pt x="6956" y="17274"/>
                </a:lnTo>
                <a:lnTo>
                  <a:pt x="6961" y="17276"/>
                </a:lnTo>
                <a:lnTo>
                  <a:pt x="6999" y="17280"/>
                </a:lnTo>
                <a:lnTo>
                  <a:pt x="7002" y="17278"/>
                </a:lnTo>
                <a:lnTo>
                  <a:pt x="7003" y="17281"/>
                </a:lnTo>
                <a:lnTo>
                  <a:pt x="7002" y="17285"/>
                </a:lnTo>
                <a:lnTo>
                  <a:pt x="6999" y="17287"/>
                </a:lnTo>
                <a:lnTo>
                  <a:pt x="6939" y="17291"/>
                </a:lnTo>
                <a:lnTo>
                  <a:pt x="6921" y="17296"/>
                </a:lnTo>
                <a:lnTo>
                  <a:pt x="6870" y="17336"/>
                </a:lnTo>
                <a:lnTo>
                  <a:pt x="6868" y="17339"/>
                </a:lnTo>
                <a:lnTo>
                  <a:pt x="6861" y="17346"/>
                </a:lnTo>
                <a:lnTo>
                  <a:pt x="6860" y="17350"/>
                </a:lnTo>
                <a:lnTo>
                  <a:pt x="6862" y="17355"/>
                </a:lnTo>
                <a:lnTo>
                  <a:pt x="6865" y="17359"/>
                </a:lnTo>
                <a:lnTo>
                  <a:pt x="6870" y="17362"/>
                </a:lnTo>
                <a:lnTo>
                  <a:pt x="6875" y="17364"/>
                </a:lnTo>
                <a:lnTo>
                  <a:pt x="6863" y="17364"/>
                </a:lnTo>
                <a:lnTo>
                  <a:pt x="6851" y="17368"/>
                </a:lnTo>
                <a:lnTo>
                  <a:pt x="6842" y="17374"/>
                </a:lnTo>
                <a:lnTo>
                  <a:pt x="6839" y="17386"/>
                </a:lnTo>
                <a:lnTo>
                  <a:pt x="6839" y="17391"/>
                </a:lnTo>
                <a:lnTo>
                  <a:pt x="6838" y="17393"/>
                </a:lnTo>
                <a:lnTo>
                  <a:pt x="6828" y="17398"/>
                </a:lnTo>
                <a:lnTo>
                  <a:pt x="6823" y="17402"/>
                </a:lnTo>
                <a:lnTo>
                  <a:pt x="6823" y="17404"/>
                </a:lnTo>
                <a:lnTo>
                  <a:pt x="6825" y="17406"/>
                </a:lnTo>
                <a:lnTo>
                  <a:pt x="6826" y="17410"/>
                </a:lnTo>
                <a:lnTo>
                  <a:pt x="6827" y="17428"/>
                </a:lnTo>
                <a:lnTo>
                  <a:pt x="6827" y="17432"/>
                </a:lnTo>
                <a:lnTo>
                  <a:pt x="6836" y="17440"/>
                </a:lnTo>
                <a:lnTo>
                  <a:pt x="6838" y="17444"/>
                </a:lnTo>
                <a:lnTo>
                  <a:pt x="6839" y="17452"/>
                </a:lnTo>
                <a:lnTo>
                  <a:pt x="6835" y="17464"/>
                </a:lnTo>
                <a:lnTo>
                  <a:pt x="6830" y="17476"/>
                </a:lnTo>
                <a:lnTo>
                  <a:pt x="6828" y="17488"/>
                </a:lnTo>
                <a:lnTo>
                  <a:pt x="6834" y="17497"/>
                </a:lnTo>
                <a:lnTo>
                  <a:pt x="6821" y="17500"/>
                </a:lnTo>
                <a:lnTo>
                  <a:pt x="6811" y="17512"/>
                </a:lnTo>
                <a:lnTo>
                  <a:pt x="6807" y="17527"/>
                </a:lnTo>
                <a:lnTo>
                  <a:pt x="6813" y="17538"/>
                </a:lnTo>
                <a:lnTo>
                  <a:pt x="6837" y="17520"/>
                </a:lnTo>
                <a:lnTo>
                  <a:pt x="6846" y="17508"/>
                </a:lnTo>
                <a:lnTo>
                  <a:pt x="6842" y="17500"/>
                </a:lnTo>
                <a:lnTo>
                  <a:pt x="6842" y="17497"/>
                </a:lnTo>
                <a:lnTo>
                  <a:pt x="6855" y="17491"/>
                </a:lnTo>
                <a:lnTo>
                  <a:pt x="6896" y="17447"/>
                </a:lnTo>
                <a:lnTo>
                  <a:pt x="6905" y="17431"/>
                </a:lnTo>
                <a:lnTo>
                  <a:pt x="6911" y="17424"/>
                </a:lnTo>
                <a:lnTo>
                  <a:pt x="6918" y="17420"/>
                </a:lnTo>
                <a:lnTo>
                  <a:pt x="6927" y="17420"/>
                </a:lnTo>
                <a:lnTo>
                  <a:pt x="6937" y="17421"/>
                </a:lnTo>
                <a:lnTo>
                  <a:pt x="6943" y="17422"/>
                </a:lnTo>
                <a:lnTo>
                  <a:pt x="6938" y="17428"/>
                </a:lnTo>
                <a:lnTo>
                  <a:pt x="6921" y="17435"/>
                </a:lnTo>
                <a:lnTo>
                  <a:pt x="6913" y="17440"/>
                </a:lnTo>
                <a:lnTo>
                  <a:pt x="6891" y="17468"/>
                </a:lnTo>
                <a:lnTo>
                  <a:pt x="6894" y="17471"/>
                </a:lnTo>
                <a:lnTo>
                  <a:pt x="6882" y="17473"/>
                </a:lnTo>
                <a:lnTo>
                  <a:pt x="6875" y="17480"/>
                </a:lnTo>
                <a:lnTo>
                  <a:pt x="6868" y="17503"/>
                </a:lnTo>
                <a:lnTo>
                  <a:pt x="6864" y="17508"/>
                </a:lnTo>
                <a:lnTo>
                  <a:pt x="6860" y="17513"/>
                </a:lnTo>
                <a:lnTo>
                  <a:pt x="6858" y="17518"/>
                </a:lnTo>
                <a:lnTo>
                  <a:pt x="6860" y="17524"/>
                </a:lnTo>
                <a:lnTo>
                  <a:pt x="6865" y="17527"/>
                </a:lnTo>
                <a:lnTo>
                  <a:pt x="6873" y="17529"/>
                </a:lnTo>
                <a:lnTo>
                  <a:pt x="6888" y="17530"/>
                </a:lnTo>
                <a:lnTo>
                  <a:pt x="6879" y="17532"/>
                </a:lnTo>
                <a:lnTo>
                  <a:pt x="6854" y="17533"/>
                </a:lnTo>
                <a:lnTo>
                  <a:pt x="6845" y="17536"/>
                </a:lnTo>
                <a:lnTo>
                  <a:pt x="6838" y="17543"/>
                </a:lnTo>
                <a:lnTo>
                  <a:pt x="6819" y="17553"/>
                </a:lnTo>
                <a:lnTo>
                  <a:pt x="6811" y="17558"/>
                </a:lnTo>
                <a:lnTo>
                  <a:pt x="6792" y="17577"/>
                </a:lnTo>
                <a:lnTo>
                  <a:pt x="6787" y="17586"/>
                </a:lnTo>
                <a:lnTo>
                  <a:pt x="6783" y="17597"/>
                </a:lnTo>
                <a:lnTo>
                  <a:pt x="6783" y="17602"/>
                </a:lnTo>
                <a:lnTo>
                  <a:pt x="6788" y="17605"/>
                </a:lnTo>
                <a:lnTo>
                  <a:pt x="6791" y="17606"/>
                </a:lnTo>
                <a:lnTo>
                  <a:pt x="6793" y="17611"/>
                </a:lnTo>
                <a:lnTo>
                  <a:pt x="6794" y="17616"/>
                </a:lnTo>
                <a:lnTo>
                  <a:pt x="6792" y="17621"/>
                </a:lnTo>
                <a:lnTo>
                  <a:pt x="6788" y="17614"/>
                </a:lnTo>
                <a:lnTo>
                  <a:pt x="6785" y="17610"/>
                </a:lnTo>
                <a:lnTo>
                  <a:pt x="6781" y="17608"/>
                </a:lnTo>
                <a:lnTo>
                  <a:pt x="6777" y="17606"/>
                </a:lnTo>
                <a:lnTo>
                  <a:pt x="6775" y="17607"/>
                </a:lnTo>
                <a:lnTo>
                  <a:pt x="6773" y="17610"/>
                </a:lnTo>
                <a:lnTo>
                  <a:pt x="6765" y="17622"/>
                </a:lnTo>
                <a:lnTo>
                  <a:pt x="6762" y="17630"/>
                </a:lnTo>
                <a:lnTo>
                  <a:pt x="6758" y="17638"/>
                </a:lnTo>
                <a:lnTo>
                  <a:pt x="6750" y="17645"/>
                </a:lnTo>
                <a:lnTo>
                  <a:pt x="6742" y="17648"/>
                </a:lnTo>
                <a:lnTo>
                  <a:pt x="6732" y="17648"/>
                </a:lnTo>
                <a:lnTo>
                  <a:pt x="6723" y="17646"/>
                </a:lnTo>
                <a:lnTo>
                  <a:pt x="6707" y="17636"/>
                </a:lnTo>
                <a:lnTo>
                  <a:pt x="6700" y="17634"/>
                </a:lnTo>
                <a:lnTo>
                  <a:pt x="6698" y="17631"/>
                </a:lnTo>
                <a:lnTo>
                  <a:pt x="6703" y="17623"/>
                </a:lnTo>
                <a:lnTo>
                  <a:pt x="6721" y="17607"/>
                </a:lnTo>
                <a:lnTo>
                  <a:pt x="6724" y="17601"/>
                </a:lnTo>
                <a:lnTo>
                  <a:pt x="6727" y="17595"/>
                </a:lnTo>
                <a:lnTo>
                  <a:pt x="6748" y="17580"/>
                </a:lnTo>
                <a:lnTo>
                  <a:pt x="6761" y="17568"/>
                </a:lnTo>
                <a:lnTo>
                  <a:pt x="6772" y="17553"/>
                </a:lnTo>
                <a:lnTo>
                  <a:pt x="6780" y="17537"/>
                </a:lnTo>
                <a:lnTo>
                  <a:pt x="6784" y="17519"/>
                </a:lnTo>
                <a:lnTo>
                  <a:pt x="6781" y="17504"/>
                </a:lnTo>
                <a:lnTo>
                  <a:pt x="6772" y="17497"/>
                </a:lnTo>
                <a:lnTo>
                  <a:pt x="6759" y="17492"/>
                </a:lnTo>
                <a:lnTo>
                  <a:pt x="6748" y="17484"/>
                </a:lnTo>
                <a:lnTo>
                  <a:pt x="6742" y="17473"/>
                </a:lnTo>
                <a:lnTo>
                  <a:pt x="6739" y="17467"/>
                </a:lnTo>
                <a:lnTo>
                  <a:pt x="6733" y="17465"/>
                </a:lnTo>
                <a:lnTo>
                  <a:pt x="6715" y="17466"/>
                </a:lnTo>
                <a:lnTo>
                  <a:pt x="6706" y="17468"/>
                </a:lnTo>
                <a:lnTo>
                  <a:pt x="6699" y="17472"/>
                </a:lnTo>
                <a:lnTo>
                  <a:pt x="6694" y="17477"/>
                </a:lnTo>
                <a:lnTo>
                  <a:pt x="6690" y="17485"/>
                </a:lnTo>
                <a:lnTo>
                  <a:pt x="6687" y="17492"/>
                </a:lnTo>
                <a:lnTo>
                  <a:pt x="6688" y="17497"/>
                </a:lnTo>
                <a:lnTo>
                  <a:pt x="6704" y="17499"/>
                </a:lnTo>
                <a:lnTo>
                  <a:pt x="6712" y="17502"/>
                </a:lnTo>
                <a:lnTo>
                  <a:pt x="6710" y="17509"/>
                </a:lnTo>
                <a:lnTo>
                  <a:pt x="6715" y="17516"/>
                </a:lnTo>
                <a:lnTo>
                  <a:pt x="6753" y="17546"/>
                </a:lnTo>
                <a:lnTo>
                  <a:pt x="6735" y="17545"/>
                </a:lnTo>
                <a:lnTo>
                  <a:pt x="6730" y="17543"/>
                </a:lnTo>
                <a:lnTo>
                  <a:pt x="6725" y="17539"/>
                </a:lnTo>
                <a:lnTo>
                  <a:pt x="6721" y="17535"/>
                </a:lnTo>
                <a:lnTo>
                  <a:pt x="6716" y="17531"/>
                </a:lnTo>
                <a:lnTo>
                  <a:pt x="6691" y="17525"/>
                </a:lnTo>
                <a:lnTo>
                  <a:pt x="6684" y="17524"/>
                </a:lnTo>
                <a:lnTo>
                  <a:pt x="6680" y="17526"/>
                </a:lnTo>
                <a:lnTo>
                  <a:pt x="6670" y="17536"/>
                </a:lnTo>
                <a:lnTo>
                  <a:pt x="6664" y="17538"/>
                </a:lnTo>
                <a:lnTo>
                  <a:pt x="6678" y="17518"/>
                </a:lnTo>
                <a:lnTo>
                  <a:pt x="6679" y="17508"/>
                </a:lnTo>
                <a:lnTo>
                  <a:pt x="6667" y="17503"/>
                </a:lnTo>
                <a:lnTo>
                  <a:pt x="6673" y="17496"/>
                </a:lnTo>
                <a:lnTo>
                  <a:pt x="6677" y="17489"/>
                </a:lnTo>
                <a:lnTo>
                  <a:pt x="6675" y="17487"/>
                </a:lnTo>
                <a:lnTo>
                  <a:pt x="6665" y="17492"/>
                </a:lnTo>
                <a:lnTo>
                  <a:pt x="6622" y="17507"/>
                </a:lnTo>
                <a:lnTo>
                  <a:pt x="6564" y="17514"/>
                </a:lnTo>
                <a:lnTo>
                  <a:pt x="6557" y="17514"/>
                </a:lnTo>
                <a:lnTo>
                  <a:pt x="6552" y="17512"/>
                </a:lnTo>
                <a:lnTo>
                  <a:pt x="6546" y="17510"/>
                </a:lnTo>
                <a:lnTo>
                  <a:pt x="6542" y="17507"/>
                </a:lnTo>
                <a:lnTo>
                  <a:pt x="6538" y="17504"/>
                </a:lnTo>
                <a:lnTo>
                  <a:pt x="6517" y="17493"/>
                </a:lnTo>
                <a:lnTo>
                  <a:pt x="6508" y="17486"/>
                </a:lnTo>
                <a:lnTo>
                  <a:pt x="6508" y="17476"/>
                </a:lnTo>
                <a:lnTo>
                  <a:pt x="6511" y="17478"/>
                </a:lnTo>
                <a:lnTo>
                  <a:pt x="6533" y="17496"/>
                </a:lnTo>
                <a:lnTo>
                  <a:pt x="6535" y="17497"/>
                </a:lnTo>
                <a:lnTo>
                  <a:pt x="6543" y="17499"/>
                </a:lnTo>
                <a:lnTo>
                  <a:pt x="6557" y="17508"/>
                </a:lnTo>
                <a:lnTo>
                  <a:pt x="6565" y="17511"/>
                </a:lnTo>
                <a:lnTo>
                  <a:pt x="6575" y="17510"/>
                </a:lnTo>
                <a:lnTo>
                  <a:pt x="6594" y="17502"/>
                </a:lnTo>
                <a:lnTo>
                  <a:pt x="6621" y="17497"/>
                </a:lnTo>
                <a:lnTo>
                  <a:pt x="6670" y="17479"/>
                </a:lnTo>
                <a:lnTo>
                  <a:pt x="6686" y="17470"/>
                </a:lnTo>
                <a:lnTo>
                  <a:pt x="6698" y="17457"/>
                </a:lnTo>
                <a:lnTo>
                  <a:pt x="6705" y="17445"/>
                </a:lnTo>
                <a:lnTo>
                  <a:pt x="6706" y="17441"/>
                </a:lnTo>
                <a:lnTo>
                  <a:pt x="6705" y="17436"/>
                </a:lnTo>
                <a:lnTo>
                  <a:pt x="6702" y="17428"/>
                </a:lnTo>
                <a:lnTo>
                  <a:pt x="6701" y="17424"/>
                </a:lnTo>
                <a:lnTo>
                  <a:pt x="6683" y="17415"/>
                </a:lnTo>
                <a:lnTo>
                  <a:pt x="6681" y="17411"/>
                </a:lnTo>
                <a:lnTo>
                  <a:pt x="6680" y="17407"/>
                </a:lnTo>
                <a:lnTo>
                  <a:pt x="6677" y="17404"/>
                </a:lnTo>
                <a:lnTo>
                  <a:pt x="6671" y="17405"/>
                </a:lnTo>
                <a:lnTo>
                  <a:pt x="6667" y="17410"/>
                </a:lnTo>
                <a:lnTo>
                  <a:pt x="6668" y="17417"/>
                </a:lnTo>
                <a:lnTo>
                  <a:pt x="6671" y="17420"/>
                </a:lnTo>
                <a:lnTo>
                  <a:pt x="6673" y="17423"/>
                </a:lnTo>
                <a:lnTo>
                  <a:pt x="6670" y="17442"/>
                </a:lnTo>
                <a:lnTo>
                  <a:pt x="6665" y="17450"/>
                </a:lnTo>
                <a:lnTo>
                  <a:pt x="6654" y="17457"/>
                </a:lnTo>
                <a:lnTo>
                  <a:pt x="6641" y="17463"/>
                </a:lnTo>
                <a:lnTo>
                  <a:pt x="6630" y="17465"/>
                </a:lnTo>
                <a:lnTo>
                  <a:pt x="6649" y="17452"/>
                </a:lnTo>
                <a:lnTo>
                  <a:pt x="6657" y="17444"/>
                </a:lnTo>
                <a:lnTo>
                  <a:pt x="6662" y="17424"/>
                </a:lnTo>
                <a:lnTo>
                  <a:pt x="6661" y="17419"/>
                </a:lnTo>
                <a:lnTo>
                  <a:pt x="6655" y="17417"/>
                </a:lnTo>
                <a:lnTo>
                  <a:pt x="6636" y="17419"/>
                </a:lnTo>
                <a:lnTo>
                  <a:pt x="6630" y="17417"/>
                </a:lnTo>
                <a:lnTo>
                  <a:pt x="6630" y="17414"/>
                </a:lnTo>
                <a:lnTo>
                  <a:pt x="6641" y="17413"/>
                </a:lnTo>
                <a:lnTo>
                  <a:pt x="6653" y="17410"/>
                </a:lnTo>
                <a:lnTo>
                  <a:pt x="6663" y="17405"/>
                </a:lnTo>
                <a:lnTo>
                  <a:pt x="6670" y="17398"/>
                </a:lnTo>
                <a:lnTo>
                  <a:pt x="6671" y="17385"/>
                </a:lnTo>
                <a:lnTo>
                  <a:pt x="6663" y="17381"/>
                </a:lnTo>
                <a:lnTo>
                  <a:pt x="6638" y="17385"/>
                </a:lnTo>
                <a:lnTo>
                  <a:pt x="6638" y="17382"/>
                </a:lnTo>
                <a:lnTo>
                  <a:pt x="6642" y="17380"/>
                </a:lnTo>
                <a:lnTo>
                  <a:pt x="6644" y="17378"/>
                </a:lnTo>
                <a:lnTo>
                  <a:pt x="6647" y="17375"/>
                </a:lnTo>
                <a:lnTo>
                  <a:pt x="6649" y="17372"/>
                </a:lnTo>
                <a:lnTo>
                  <a:pt x="6624" y="17366"/>
                </a:lnTo>
                <a:lnTo>
                  <a:pt x="6621" y="17366"/>
                </a:lnTo>
                <a:lnTo>
                  <a:pt x="6629" y="17364"/>
                </a:lnTo>
                <a:lnTo>
                  <a:pt x="6635" y="17362"/>
                </a:lnTo>
                <a:lnTo>
                  <a:pt x="6638" y="17360"/>
                </a:lnTo>
                <a:lnTo>
                  <a:pt x="6642" y="17360"/>
                </a:lnTo>
                <a:lnTo>
                  <a:pt x="6650" y="17355"/>
                </a:lnTo>
                <a:lnTo>
                  <a:pt x="6655" y="17349"/>
                </a:lnTo>
                <a:lnTo>
                  <a:pt x="6634" y="17333"/>
                </a:lnTo>
                <a:lnTo>
                  <a:pt x="6629" y="17331"/>
                </a:lnTo>
                <a:lnTo>
                  <a:pt x="6622" y="17332"/>
                </a:lnTo>
                <a:lnTo>
                  <a:pt x="6584" y="17340"/>
                </a:lnTo>
                <a:lnTo>
                  <a:pt x="6581" y="17342"/>
                </a:lnTo>
                <a:lnTo>
                  <a:pt x="6578" y="17345"/>
                </a:lnTo>
                <a:lnTo>
                  <a:pt x="6575" y="17347"/>
                </a:lnTo>
                <a:lnTo>
                  <a:pt x="6572" y="17347"/>
                </a:lnTo>
                <a:lnTo>
                  <a:pt x="6570" y="17344"/>
                </a:lnTo>
                <a:lnTo>
                  <a:pt x="6569" y="17337"/>
                </a:lnTo>
                <a:lnTo>
                  <a:pt x="6568" y="17335"/>
                </a:lnTo>
                <a:lnTo>
                  <a:pt x="6563" y="17331"/>
                </a:lnTo>
                <a:lnTo>
                  <a:pt x="6557" y="17331"/>
                </a:lnTo>
                <a:lnTo>
                  <a:pt x="6545" y="17335"/>
                </a:lnTo>
                <a:lnTo>
                  <a:pt x="6524" y="17338"/>
                </a:lnTo>
                <a:lnTo>
                  <a:pt x="6518" y="17340"/>
                </a:lnTo>
                <a:lnTo>
                  <a:pt x="6523" y="17345"/>
                </a:lnTo>
                <a:lnTo>
                  <a:pt x="6529" y="17350"/>
                </a:lnTo>
                <a:lnTo>
                  <a:pt x="6522" y="17350"/>
                </a:lnTo>
                <a:lnTo>
                  <a:pt x="6519" y="17349"/>
                </a:lnTo>
                <a:lnTo>
                  <a:pt x="6516" y="17348"/>
                </a:lnTo>
                <a:lnTo>
                  <a:pt x="6518" y="17360"/>
                </a:lnTo>
                <a:lnTo>
                  <a:pt x="6524" y="17371"/>
                </a:lnTo>
                <a:lnTo>
                  <a:pt x="6533" y="17380"/>
                </a:lnTo>
                <a:lnTo>
                  <a:pt x="6542" y="17385"/>
                </a:lnTo>
                <a:lnTo>
                  <a:pt x="6542" y="17388"/>
                </a:lnTo>
                <a:lnTo>
                  <a:pt x="6537" y="17390"/>
                </a:lnTo>
                <a:lnTo>
                  <a:pt x="6536" y="17393"/>
                </a:lnTo>
                <a:lnTo>
                  <a:pt x="6535" y="17397"/>
                </a:lnTo>
                <a:lnTo>
                  <a:pt x="6534" y="17401"/>
                </a:lnTo>
                <a:lnTo>
                  <a:pt x="6532" y="17404"/>
                </a:lnTo>
                <a:lnTo>
                  <a:pt x="6530" y="17406"/>
                </a:lnTo>
                <a:lnTo>
                  <a:pt x="6527" y="17409"/>
                </a:lnTo>
                <a:lnTo>
                  <a:pt x="6526" y="17413"/>
                </a:lnTo>
                <a:lnTo>
                  <a:pt x="6525" y="17415"/>
                </a:lnTo>
                <a:lnTo>
                  <a:pt x="6522" y="17419"/>
                </a:lnTo>
                <a:lnTo>
                  <a:pt x="6517" y="17421"/>
                </a:lnTo>
                <a:lnTo>
                  <a:pt x="6513" y="17420"/>
                </a:lnTo>
                <a:lnTo>
                  <a:pt x="6511" y="17415"/>
                </a:lnTo>
                <a:lnTo>
                  <a:pt x="6513" y="17411"/>
                </a:lnTo>
                <a:lnTo>
                  <a:pt x="6517" y="17407"/>
                </a:lnTo>
                <a:lnTo>
                  <a:pt x="6518" y="17402"/>
                </a:lnTo>
                <a:lnTo>
                  <a:pt x="6519" y="17399"/>
                </a:lnTo>
                <a:lnTo>
                  <a:pt x="6521" y="17395"/>
                </a:lnTo>
                <a:lnTo>
                  <a:pt x="6522" y="17390"/>
                </a:lnTo>
                <a:lnTo>
                  <a:pt x="6520" y="17386"/>
                </a:lnTo>
                <a:lnTo>
                  <a:pt x="6516" y="17383"/>
                </a:lnTo>
                <a:lnTo>
                  <a:pt x="6515" y="17382"/>
                </a:lnTo>
                <a:lnTo>
                  <a:pt x="6513" y="17383"/>
                </a:lnTo>
                <a:lnTo>
                  <a:pt x="6508" y="17382"/>
                </a:lnTo>
                <a:lnTo>
                  <a:pt x="6506" y="17383"/>
                </a:lnTo>
                <a:lnTo>
                  <a:pt x="6503" y="17385"/>
                </a:lnTo>
                <a:lnTo>
                  <a:pt x="6501" y="17384"/>
                </a:lnTo>
                <a:lnTo>
                  <a:pt x="6500" y="17378"/>
                </a:lnTo>
                <a:lnTo>
                  <a:pt x="6498" y="17375"/>
                </a:lnTo>
                <a:lnTo>
                  <a:pt x="6493" y="17374"/>
                </a:lnTo>
                <a:lnTo>
                  <a:pt x="6487" y="17375"/>
                </a:lnTo>
                <a:lnTo>
                  <a:pt x="6482" y="17374"/>
                </a:lnTo>
                <a:lnTo>
                  <a:pt x="6487" y="17363"/>
                </a:lnTo>
                <a:lnTo>
                  <a:pt x="6486" y="17352"/>
                </a:lnTo>
                <a:lnTo>
                  <a:pt x="6481" y="17344"/>
                </a:lnTo>
                <a:lnTo>
                  <a:pt x="6473" y="17347"/>
                </a:lnTo>
                <a:lnTo>
                  <a:pt x="6467" y="17351"/>
                </a:lnTo>
                <a:lnTo>
                  <a:pt x="6463" y="17352"/>
                </a:lnTo>
                <a:lnTo>
                  <a:pt x="6459" y="17350"/>
                </a:lnTo>
                <a:lnTo>
                  <a:pt x="6455" y="17344"/>
                </a:lnTo>
                <a:lnTo>
                  <a:pt x="6448" y="17341"/>
                </a:lnTo>
                <a:lnTo>
                  <a:pt x="6441" y="17343"/>
                </a:lnTo>
                <a:lnTo>
                  <a:pt x="6431" y="17350"/>
                </a:lnTo>
                <a:lnTo>
                  <a:pt x="6417" y="17390"/>
                </a:lnTo>
                <a:lnTo>
                  <a:pt x="6417" y="17397"/>
                </a:lnTo>
                <a:lnTo>
                  <a:pt x="6418" y="17399"/>
                </a:lnTo>
                <a:lnTo>
                  <a:pt x="6421" y="17402"/>
                </a:lnTo>
                <a:lnTo>
                  <a:pt x="6423" y="17406"/>
                </a:lnTo>
                <a:lnTo>
                  <a:pt x="6421" y="17408"/>
                </a:lnTo>
                <a:lnTo>
                  <a:pt x="6418" y="17409"/>
                </a:lnTo>
                <a:lnTo>
                  <a:pt x="6417" y="17412"/>
                </a:lnTo>
                <a:lnTo>
                  <a:pt x="6413" y="17418"/>
                </a:lnTo>
                <a:lnTo>
                  <a:pt x="6413" y="17421"/>
                </a:lnTo>
                <a:lnTo>
                  <a:pt x="6418" y="17422"/>
                </a:lnTo>
                <a:lnTo>
                  <a:pt x="6421" y="17422"/>
                </a:lnTo>
                <a:lnTo>
                  <a:pt x="6424" y="17421"/>
                </a:lnTo>
                <a:lnTo>
                  <a:pt x="6425" y="17421"/>
                </a:lnTo>
                <a:lnTo>
                  <a:pt x="6427" y="17425"/>
                </a:lnTo>
                <a:lnTo>
                  <a:pt x="6400" y="17428"/>
                </a:lnTo>
                <a:lnTo>
                  <a:pt x="6397" y="17430"/>
                </a:lnTo>
                <a:lnTo>
                  <a:pt x="6386" y="17445"/>
                </a:lnTo>
                <a:lnTo>
                  <a:pt x="6384" y="17451"/>
                </a:lnTo>
                <a:lnTo>
                  <a:pt x="6382" y="17456"/>
                </a:lnTo>
                <a:lnTo>
                  <a:pt x="6381" y="17461"/>
                </a:lnTo>
                <a:lnTo>
                  <a:pt x="6383" y="17468"/>
                </a:lnTo>
                <a:lnTo>
                  <a:pt x="6388" y="17472"/>
                </a:lnTo>
                <a:lnTo>
                  <a:pt x="6400" y="17477"/>
                </a:lnTo>
                <a:lnTo>
                  <a:pt x="6406" y="17482"/>
                </a:lnTo>
                <a:lnTo>
                  <a:pt x="6403" y="17481"/>
                </a:lnTo>
                <a:lnTo>
                  <a:pt x="6399" y="17482"/>
                </a:lnTo>
                <a:lnTo>
                  <a:pt x="6396" y="17484"/>
                </a:lnTo>
                <a:lnTo>
                  <a:pt x="6393" y="17487"/>
                </a:lnTo>
                <a:lnTo>
                  <a:pt x="6395" y="17489"/>
                </a:lnTo>
                <a:lnTo>
                  <a:pt x="6398" y="17495"/>
                </a:lnTo>
                <a:lnTo>
                  <a:pt x="6392" y="17494"/>
                </a:lnTo>
                <a:lnTo>
                  <a:pt x="6386" y="17490"/>
                </a:lnTo>
                <a:lnTo>
                  <a:pt x="6375" y="17479"/>
                </a:lnTo>
                <a:lnTo>
                  <a:pt x="6365" y="17471"/>
                </a:lnTo>
                <a:lnTo>
                  <a:pt x="6360" y="17469"/>
                </a:lnTo>
                <a:lnTo>
                  <a:pt x="6355" y="17469"/>
                </a:lnTo>
                <a:lnTo>
                  <a:pt x="6348" y="17471"/>
                </a:lnTo>
                <a:lnTo>
                  <a:pt x="6344" y="17482"/>
                </a:lnTo>
                <a:lnTo>
                  <a:pt x="6343" y="17485"/>
                </a:lnTo>
                <a:lnTo>
                  <a:pt x="6330" y="17496"/>
                </a:lnTo>
                <a:lnTo>
                  <a:pt x="6328" y="17502"/>
                </a:lnTo>
                <a:lnTo>
                  <a:pt x="6332" y="17509"/>
                </a:lnTo>
                <a:lnTo>
                  <a:pt x="6341" y="17519"/>
                </a:lnTo>
                <a:lnTo>
                  <a:pt x="6329" y="17517"/>
                </a:lnTo>
                <a:lnTo>
                  <a:pt x="6319" y="17509"/>
                </a:lnTo>
                <a:lnTo>
                  <a:pt x="6311" y="17501"/>
                </a:lnTo>
                <a:lnTo>
                  <a:pt x="6302" y="17495"/>
                </a:lnTo>
                <a:lnTo>
                  <a:pt x="6295" y="17494"/>
                </a:lnTo>
                <a:lnTo>
                  <a:pt x="6287" y="17494"/>
                </a:lnTo>
                <a:lnTo>
                  <a:pt x="6279" y="17496"/>
                </a:lnTo>
                <a:lnTo>
                  <a:pt x="6273" y="17500"/>
                </a:lnTo>
                <a:lnTo>
                  <a:pt x="6270" y="17505"/>
                </a:lnTo>
                <a:lnTo>
                  <a:pt x="6270" y="17510"/>
                </a:lnTo>
                <a:lnTo>
                  <a:pt x="6271" y="17514"/>
                </a:lnTo>
                <a:lnTo>
                  <a:pt x="6276" y="17516"/>
                </a:lnTo>
                <a:lnTo>
                  <a:pt x="6276" y="17519"/>
                </a:lnTo>
                <a:lnTo>
                  <a:pt x="6267" y="17521"/>
                </a:lnTo>
                <a:lnTo>
                  <a:pt x="6262" y="17528"/>
                </a:lnTo>
                <a:lnTo>
                  <a:pt x="6261" y="17535"/>
                </a:lnTo>
                <a:lnTo>
                  <a:pt x="6264" y="17538"/>
                </a:lnTo>
                <a:lnTo>
                  <a:pt x="6273" y="17539"/>
                </a:lnTo>
                <a:lnTo>
                  <a:pt x="6292" y="17544"/>
                </a:lnTo>
                <a:lnTo>
                  <a:pt x="6302" y="17546"/>
                </a:lnTo>
                <a:lnTo>
                  <a:pt x="6292" y="17552"/>
                </a:lnTo>
                <a:lnTo>
                  <a:pt x="6274" y="17548"/>
                </a:lnTo>
                <a:lnTo>
                  <a:pt x="6255" y="17539"/>
                </a:lnTo>
                <a:lnTo>
                  <a:pt x="6247" y="17531"/>
                </a:lnTo>
                <a:lnTo>
                  <a:pt x="6246" y="17528"/>
                </a:lnTo>
                <a:lnTo>
                  <a:pt x="6243" y="17528"/>
                </a:lnTo>
                <a:lnTo>
                  <a:pt x="6239" y="17529"/>
                </a:lnTo>
                <a:lnTo>
                  <a:pt x="6237" y="17530"/>
                </a:lnTo>
                <a:lnTo>
                  <a:pt x="6236" y="17533"/>
                </a:lnTo>
                <a:lnTo>
                  <a:pt x="6236" y="17537"/>
                </a:lnTo>
                <a:lnTo>
                  <a:pt x="6236" y="17541"/>
                </a:lnTo>
                <a:lnTo>
                  <a:pt x="6233" y="17543"/>
                </a:lnTo>
                <a:lnTo>
                  <a:pt x="6229" y="17570"/>
                </a:lnTo>
                <a:lnTo>
                  <a:pt x="6227" y="17564"/>
                </a:lnTo>
                <a:lnTo>
                  <a:pt x="6223" y="17559"/>
                </a:lnTo>
                <a:lnTo>
                  <a:pt x="6217" y="17555"/>
                </a:lnTo>
                <a:lnTo>
                  <a:pt x="6211" y="17554"/>
                </a:lnTo>
                <a:lnTo>
                  <a:pt x="6206" y="17556"/>
                </a:lnTo>
                <a:lnTo>
                  <a:pt x="6201" y="17560"/>
                </a:lnTo>
                <a:lnTo>
                  <a:pt x="6195" y="17563"/>
                </a:lnTo>
                <a:lnTo>
                  <a:pt x="6186" y="17565"/>
                </a:lnTo>
                <a:lnTo>
                  <a:pt x="6182" y="17566"/>
                </a:lnTo>
                <a:lnTo>
                  <a:pt x="6165" y="17579"/>
                </a:lnTo>
                <a:lnTo>
                  <a:pt x="6161" y="17584"/>
                </a:lnTo>
                <a:lnTo>
                  <a:pt x="6162" y="17588"/>
                </a:lnTo>
                <a:lnTo>
                  <a:pt x="6172" y="17594"/>
                </a:lnTo>
                <a:lnTo>
                  <a:pt x="6172" y="17597"/>
                </a:lnTo>
                <a:lnTo>
                  <a:pt x="6166" y="17599"/>
                </a:lnTo>
                <a:lnTo>
                  <a:pt x="6154" y="17598"/>
                </a:lnTo>
                <a:lnTo>
                  <a:pt x="6149" y="17599"/>
                </a:lnTo>
                <a:lnTo>
                  <a:pt x="6145" y="17603"/>
                </a:lnTo>
                <a:lnTo>
                  <a:pt x="6144" y="17608"/>
                </a:lnTo>
                <a:lnTo>
                  <a:pt x="6141" y="17611"/>
                </a:lnTo>
                <a:lnTo>
                  <a:pt x="6134" y="17613"/>
                </a:lnTo>
                <a:lnTo>
                  <a:pt x="6108" y="17613"/>
                </a:lnTo>
                <a:lnTo>
                  <a:pt x="6107" y="17615"/>
                </a:lnTo>
                <a:lnTo>
                  <a:pt x="6111" y="17620"/>
                </a:lnTo>
                <a:lnTo>
                  <a:pt x="6117" y="17629"/>
                </a:lnTo>
                <a:lnTo>
                  <a:pt x="6111" y="17629"/>
                </a:lnTo>
                <a:lnTo>
                  <a:pt x="6108" y="17631"/>
                </a:lnTo>
                <a:lnTo>
                  <a:pt x="6105" y="17633"/>
                </a:lnTo>
                <a:lnTo>
                  <a:pt x="6102" y="17634"/>
                </a:lnTo>
                <a:lnTo>
                  <a:pt x="6096" y="17635"/>
                </a:lnTo>
                <a:lnTo>
                  <a:pt x="6081" y="17634"/>
                </a:lnTo>
                <a:lnTo>
                  <a:pt x="6072" y="17636"/>
                </a:lnTo>
                <a:lnTo>
                  <a:pt x="6067" y="17641"/>
                </a:lnTo>
                <a:lnTo>
                  <a:pt x="6063" y="17648"/>
                </a:lnTo>
                <a:lnTo>
                  <a:pt x="6057" y="17653"/>
                </a:lnTo>
                <a:lnTo>
                  <a:pt x="6050" y="17658"/>
                </a:lnTo>
                <a:lnTo>
                  <a:pt x="6046" y="17663"/>
                </a:lnTo>
                <a:lnTo>
                  <a:pt x="6044" y="17669"/>
                </a:lnTo>
                <a:lnTo>
                  <a:pt x="6043" y="17704"/>
                </a:lnTo>
                <a:lnTo>
                  <a:pt x="6045" y="17721"/>
                </a:lnTo>
                <a:lnTo>
                  <a:pt x="6063" y="17736"/>
                </a:lnTo>
                <a:lnTo>
                  <a:pt x="6065" y="17739"/>
                </a:lnTo>
                <a:lnTo>
                  <a:pt x="6066" y="17744"/>
                </a:lnTo>
                <a:lnTo>
                  <a:pt x="6065" y="17752"/>
                </a:lnTo>
                <a:lnTo>
                  <a:pt x="6066" y="17755"/>
                </a:lnTo>
                <a:lnTo>
                  <a:pt x="6070" y="17758"/>
                </a:lnTo>
                <a:lnTo>
                  <a:pt x="6076" y="17762"/>
                </a:lnTo>
                <a:lnTo>
                  <a:pt x="6079" y="17763"/>
                </a:lnTo>
                <a:lnTo>
                  <a:pt x="6088" y="17765"/>
                </a:lnTo>
                <a:lnTo>
                  <a:pt x="6091" y="17767"/>
                </a:lnTo>
                <a:lnTo>
                  <a:pt x="6092" y="17769"/>
                </a:lnTo>
                <a:lnTo>
                  <a:pt x="6097" y="17781"/>
                </a:lnTo>
                <a:lnTo>
                  <a:pt x="6104" y="17785"/>
                </a:lnTo>
                <a:lnTo>
                  <a:pt x="6116" y="17785"/>
                </a:lnTo>
                <a:lnTo>
                  <a:pt x="6136" y="17784"/>
                </a:lnTo>
                <a:lnTo>
                  <a:pt x="6152" y="17779"/>
                </a:lnTo>
                <a:lnTo>
                  <a:pt x="6158" y="17778"/>
                </a:lnTo>
                <a:lnTo>
                  <a:pt x="6176" y="17767"/>
                </a:lnTo>
                <a:lnTo>
                  <a:pt x="6180" y="17766"/>
                </a:lnTo>
                <a:lnTo>
                  <a:pt x="6182" y="17757"/>
                </a:lnTo>
                <a:lnTo>
                  <a:pt x="6182" y="17752"/>
                </a:lnTo>
                <a:lnTo>
                  <a:pt x="6180" y="17748"/>
                </a:lnTo>
                <a:lnTo>
                  <a:pt x="6172" y="17745"/>
                </a:lnTo>
                <a:lnTo>
                  <a:pt x="6164" y="17746"/>
                </a:lnTo>
                <a:lnTo>
                  <a:pt x="6149" y="17751"/>
                </a:lnTo>
                <a:lnTo>
                  <a:pt x="6154" y="17745"/>
                </a:lnTo>
                <a:lnTo>
                  <a:pt x="6162" y="17737"/>
                </a:lnTo>
                <a:lnTo>
                  <a:pt x="6168" y="17728"/>
                </a:lnTo>
                <a:lnTo>
                  <a:pt x="6167" y="17718"/>
                </a:lnTo>
                <a:lnTo>
                  <a:pt x="6162" y="17717"/>
                </a:lnTo>
                <a:lnTo>
                  <a:pt x="6133" y="17716"/>
                </a:lnTo>
                <a:lnTo>
                  <a:pt x="6138" y="17713"/>
                </a:lnTo>
                <a:lnTo>
                  <a:pt x="6143" y="17709"/>
                </a:lnTo>
                <a:lnTo>
                  <a:pt x="6146" y="17703"/>
                </a:lnTo>
                <a:lnTo>
                  <a:pt x="6143" y="17697"/>
                </a:lnTo>
                <a:lnTo>
                  <a:pt x="6152" y="17697"/>
                </a:lnTo>
                <a:lnTo>
                  <a:pt x="6155" y="17695"/>
                </a:lnTo>
                <a:lnTo>
                  <a:pt x="6153" y="17692"/>
                </a:lnTo>
                <a:lnTo>
                  <a:pt x="6146" y="17688"/>
                </a:lnTo>
                <a:lnTo>
                  <a:pt x="6137" y="17686"/>
                </a:lnTo>
                <a:lnTo>
                  <a:pt x="6108" y="17686"/>
                </a:lnTo>
                <a:lnTo>
                  <a:pt x="6099" y="17694"/>
                </a:lnTo>
                <a:lnTo>
                  <a:pt x="6086" y="17710"/>
                </a:lnTo>
                <a:lnTo>
                  <a:pt x="6074" y="17720"/>
                </a:lnTo>
                <a:lnTo>
                  <a:pt x="6062" y="17713"/>
                </a:lnTo>
                <a:lnTo>
                  <a:pt x="6068" y="17709"/>
                </a:lnTo>
                <a:lnTo>
                  <a:pt x="6079" y="17703"/>
                </a:lnTo>
                <a:lnTo>
                  <a:pt x="6083" y="17699"/>
                </a:lnTo>
                <a:lnTo>
                  <a:pt x="6085" y="17697"/>
                </a:lnTo>
                <a:lnTo>
                  <a:pt x="6085" y="17695"/>
                </a:lnTo>
                <a:lnTo>
                  <a:pt x="6086" y="17693"/>
                </a:lnTo>
                <a:lnTo>
                  <a:pt x="6086" y="17690"/>
                </a:lnTo>
                <a:lnTo>
                  <a:pt x="6087" y="17687"/>
                </a:lnTo>
                <a:lnTo>
                  <a:pt x="6089" y="17685"/>
                </a:lnTo>
                <a:lnTo>
                  <a:pt x="6092" y="17684"/>
                </a:lnTo>
                <a:lnTo>
                  <a:pt x="6095" y="17682"/>
                </a:lnTo>
                <a:lnTo>
                  <a:pt x="6100" y="17679"/>
                </a:lnTo>
                <a:lnTo>
                  <a:pt x="6147" y="17667"/>
                </a:lnTo>
                <a:lnTo>
                  <a:pt x="6151" y="17664"/>
                </a:lnTo>
                <a:lnTo>
                  <a:pt x="6156" y="17660"/>
                </a:lnTo>
                <a:lnTo>
                  <a:pt x="6160" y="17659"/>
                </a:lnTo>
                <a:lnTo>
                  <a:pt x="6161" y="17666"/>
                </a:lnTo>
                <a:lnTo>
                  <a:pt x="6163" y="17668"/>
                </a:lnTo>
                <a:lnTo>
                  <a:pt x="6167" y="17669"/>
                </a:lnTo>
                <a:lnTo>
                  <a:pt x="6184" y="17670"/>
                </a:lnTo>
                <a:lnTo>
                  <a:pt x="6185" y="17669"/>
                </a:lnTo>
                <a:lnTo>
                  <a:pt x="6185" y="17667"/>
                </a:lnTo>
                <a:lnTo>
                  <a:pt x="6184" y="17665"/>
                </a:lnTo>
                <a:lnTo>
                  <a:pt x="6185" y="17664"/>
                </a:lnTo>
                <a:lnTo>
                  <a:pt x="6190" y="17663"/>
                </a:lnTo>
                <a:lnTo>
                  <a:pt x="6212" y="17661"/>
                </a:lnTo>
                <a:lnTo>
                  <a:pt x="6219" y="17660"/>
                </a:lnTo>
                <a:lnTo>
                  <a:pt x="6225" y="17656"/>
                </a:lnTo>
                <a:lnTo>
                  <a:pt x="6235" y="17645"/>
                </a:lnTo>
                <a:lnTo>
                  <a:pt x="6235" y="17649"/>
                </a:lnTo>
                <a:lnTo>
                  <a:pt x="6237" y="17659"/>
                </a:lnTo>
                <a:lnTo>
                  <a:pt x="6271" y="17642"/>
                </a:lnTo>
                <a:lnTo>
                  <a:pt x="6285" y="17631"/>
                </a:lnTo>
                <a:lnTo>
                  <a:pt x="6294" y="17613"/>
                </a:lnTo>
                <a:lnTo>
                  <a:pt x="6308" y="17616"/>
                </a:lnTo>
                <a:lnTo>
                  <a:pt x="6318" y="17604"/>
                </a:lnTo>
                <a:lnTo>
                  <a:pt x="6327" y="17590"/>
                </a:lnTo>
                <a:lnTo>
                  <a:pt x="6339" y="17583"/>
                </a:lnTo>
                <a:lnTo>
                  <a:pt x="6336" y="17591"/>
                </a:lnTo>
                <a:lnTo>
                  <a:pt x="6336" y="17596"/>
                </a:lnTo>
                <a:lnTo>
                  <a:pt x="6338" y="17601"/>
                </a:lnTo>
                <a:lnTo>
                  <a:pt x="6339" y="17609"/>
                </a:lnTo>
                <a:lnTo>
                  <a:pt x="6336" y="17614"/>
                </a:lnTo>
                <a:lnTo>
                  <a:pt x="6329" y="17618"/>
                </a:lnTo>
                <a:lnTo>
                  <a:pt x="6321" y="17620"/>
                </a:lnTo>
                <a:lnTo>
                  <a:pt x="6315" y="17623"/>
                </a:lnTo>
                <a:lnTo>
                  <a:pt x="6311" y="17628"/>
                </a:lnTo>
                <a:lnTo>
                  <a:pt x="6308" y="17634"/>
                </a:lnTo>
                <a:lnTo>
                  <a:pt x="6304" y="17639"/>
                </a:lnTo>
                <a:lnTo>
                  <a:pt x="6291" y="17648"/>
                </a:lnTo>
                <a:lnTo>
                  <a:pt x="6285" y="17655"/>
                </a:lnTo>
                <a:lnTo>
                  <a:pt x="6282" y="17663"/>
                </a:lnTo>
                <a:lnTo>
                  <a:pt x="6285" y="17671"/>
                </a:lnTo>
                <a:lnTo>
                  <a:pt x="6308" y="17694"/>
                </a:lnTo>
                <a:lnTo>
                  <a:pt x="6308" y="17698"/>
                </a:lnTo>
                <a:lnTo>
                  <a:pt x="6308" y="17702"/>
                </a:lnTo>
                <a:lnTo>
                  <a:pt x="6308" y="17706"/>
                </a:lnTo>
                <a:lnTo>
                  <a:pt x="6311" y="17708"/>
                </a:lnTo>
                <a:lnTo>
                  <a:pt x="6330" y="17710"/>
                </a:lnTo>
                <a:lnTo>
                  <a:pt x="6331" y="17711"/>
                </a:lnTo>
                <a:lnTo>
                  <a:pt x="6352" y="17720"/>
                </a:lnTo>
                <a:lnTo>
                  <a:pt x="6354" y="17721"/>
                </a:lnTo>
                <a:lnTo>
                  <a:pt x="6363" y="17728"/>
                </a:lnTo>
                <a:lnTo>
                  <a:pt x="6368" y="17732"/>
                </a:lnTo>
                <a:lnTo>
                  <a:pt x="6372" y="17729"/>
                </a:lnTo>
                <a:lnTo>
                  <a:pt x="6378" y="17718"/>
                </a:lnTo>
                <a:lnTo>
                  <a:pt x="6375" y="17718"/>
                </a:lnTo>
                <a:lnTo>
                  <a:pt x="6380" y="17714"/>
                </a:lnTo>
                <a:lnTo>
                  <a:pt x="6384" y="17714"/>
                </a:lnTo>
                <a:lnTo>
                  <a:pt x="6387" y="17716"/>
                </a:lnTo>
                <a:lnTo>
                  <a:pt x="6388" y="17722"/>
                </a:lnTo>
                <a:lnTo>
                  <a:pt x="6390" y="17726"/>
                </a:lnTo>
                <a:lnTo>
                  <a:pt x="6394" y="17729"/>
                </a:lnTo>
                <a:lnTo>
                  <a:pt x="6404" y="17732"/>
                </a:lnTo>
                <a:lnTo>
                  <a:pt x="6420" y="17742"/>
                </a:lnTo>
                <a:lnTo>
                  <a:pt x="6422" y="17744"/>
                </a:lnTo>
                <a:lnTo>
                  <a:pt x="6423" y="17747"/>
                </a:lnTo>
                <a:lnTo>
                  <a:pt x="6427" y="17752"/>
                </a:lnTo>
                <a:lnTo>
                  <a:pt x="6431" y="17756"/>
                </a:lnTo>
                <a:lnTo>
                  <a:pt x="6435" y="17759"/>
                </a:lnTo>
                <a:lnTo>
                  <a:pt x="6459" y="17756"/>
                </a:lnTo>
                <a:lnTo>
                  <a:pt x="6486" y="17764"/>
                </a:lnTo>
                <a:lnTo>
                  <a:pt x="6512" y="17766"/>
                </a:lnTo>
                <a:lnTo>
                  <a:pt x="6529" y="17748"/>
                </a:lnTo>
                <a:lnTo>
                  <a:pt x="6523" y="17748"/>
                </a:lnTo>
                <a:lnTo>
                  <a:pt x="6507" y="17751"/>
                </a:lnTo>
                <a:lnTo>
                  <a:pt x="6501" y="17749"/>
                </a:lnTo>
                <a:lnTo>
                  <a:pt x="6491" y="17742"/>
                </a:lnTo>
                <a:lnTo>
                  <a:pt x="6484" y="17740"/>
                </a:lnTo>
                <a:lnTo>
                  <a:pt x="6438" y="17745"/>
                </a:lnTo>
                <a:lnTo>
                  <a:pt x="6445" y="17741"/>
                </a:lnTo>
                <a:lnTo>
                  <a:pt x="6447" y="17738"/>
                </a:lnTo>
                <a:lnTo>
                  <a:pt x="6448" y="17733"/>
                </a:lnTo>
                <a:lnTo>
                  <a:pt x="6447" y="17729"/>
                </a:lnTo>
                <a:lnTo>
                  <a:pt x="6446" y="17725"/>
                </a:lnTo>
                <a:lnTo>
                  <a:pt x="6446" y="17721"/>
                </a:lnTo>
                <a:lnTo>
                  <a:pt x="6451" y="17718"/>
                </a:lnTo>
                <a:lnTo>
                  <a:pt x="6456" y="17718"/>
                </a:lnTo>
                <a:lnTo>
                  <a:pt x="6461" y="17720"/>
                </a:lnTo>
                <a:lnTo>
                  <a:pt x="6466" y="17722"/>
                </a:lnTo>
                <a:lnTo>
                  <a:pt x="6470" y="17724"/>
                </a:lnTo>
                <a:lnTo>
                  <a:pt x="6494" y="17726"/>
                </a:lnTo>
                <a:lnTo>
                  <a:pt x="6502" y="17724"/>
                </a:lnTo>
                <a:lnTo>
                  <a:pt x="6510" y="17720"/>
                </a:lnTo>
                <a:lnTo>
                  <a:pt x="6512" y="17715"/>
                </a:lnTo>
                <a:lnTo>
                  <a:pt x="6496" y="17712"/>
                </a:lnTo>
                <a:lnTo>
                  <a:pt x="6469" y="17699"/>
                </a:lnTo>
                <a:lnTo>
                  <a:pt x="6469" y="17697"/>
                </a:lnTo>
                <a:lnTo>
                  <a:pt x="6496" y="17706"/>
                </a:lnTo>
                <a:lnTo>
                  <a:pt x="6511" y="17709"/>
                </a:lnTo>
                <a:lnTo>
                  <a:pt x="6521" y="17712"/>
                </a:lnTo>
                <a:lnTo>
                  <a:pt x="6526" y="17713"/>
                </a:lnTo>
                <a:lnTo>
                  <a:pt x="6565" y="17713"/>
                </a:lnTo>
                <a:lnTo>
                  <a:pt x="6565" y="17712"/>
                </a:lnTo>
                <a:lnTo>
                  <a:pt x="6567" y="17710"/>
                </a:lnTo>
                <a:lnTo>
                  <a:pt x="6569" y="17709"/>
                </a:lnTo>
                <a:lnTo>
                  <a:pt x="6570" y="17712"/>
                </a:lnTo>
                <a:lnTo>
                  <a:pt x="6571" y="17714"/>
                </a:lnTo>
                <a:lnTo>
                  <a:pt x="6573" y="17716"/>
                </a:lnTo>
                <a:lnTo>
                  <a:pt x="6576" y="17717"/>
                </a:lnTo>
                <a:lnTo>
                  <a:pt x="6579" y="17718"/>
                </a:lnTo>
                <a:lnTo>
                  <a:pt x="6584" y="17719"/>
                </a:lnTo>
                <a:lnTo>
                  <a:pt x="6589" y="17718"/>
                </a:lnTo>
                <a:lnTo>
                  <a:pt x="6592" y="17719"/>
                </a:lnTo>
                <a:lnTo>
                  <a:pt x="6594" y="17724"/>
                </a:lnTo>
                <a:lnTo>
                  <a:pt x="6593" y="17728"/>
                </a:lnTo>
                <a:lnTo>
                  <a:pt x="6590" y="17730"/>
                </a:lnTo>
                <a:lnTo>
                  <a:pt x="6587" y="17731"/>
                </a:lnTo>
                <a:lnTo>
                  <a:pt x="6584" y="17735"/>
                </a:lnTo>
                <a:lnTo>
                  <a:pt x="6593" y="17738"/>
                </a:lnTo>
                <a:lnTo>
                  <a:pt x="6601" y="17752"/>
                </a:lnTo>
                <a:lnTo>
                  <a:pt x="6610" y="17754"/>
                </a:lnTo>
                <a:lnTo>
                  <a:pt x="6615" y="17752"/>
                </a:lnTo>
                <a:lnTo>
                  <a:pt x="6621" y="17745"/>
                </a:lnTo>
                <a:lnTo>
                  <a:pt x="6625" y="17743"/>
                </a:lnTo>
                <a:lnTo>
                  <a:pt x="6630" y="17741"/>
                </a:lnTo>
                <a:lnTo>
                  <a:pt x="6646" y="17737"/>
                </a:lnTo>
                <a:lnTo>
                  <a:pt x="6646" y="17740"/>
                </a:lnTo>
                <a:lnTo>
                  <a:pt x="6643" y="17741"/>
                </a:lnTo>
                <a:lnTo>
                  <a:pt x="6641" y="17744"/>
                </a:lnTo>
                <a:lnTo>
                  <a:pt x="6639" y="17746"/>
                </a:lnTo>
                <a:lnTo>
                  <a:pt x="6638" y="17750"/>
                </a:lnTo>
                <a:lnTo>
                  <a:pt x="6637" y="17753"/>
                </a:lnTo>
                <a:lnTo>
                  <a:pt x="6633" y="17754"/>
                </a:lnTo>
                <a:lnTo>
                  <a:pt x="6629" y="17753"/>
                </a:lnTo>
                <a:lnTo>
                  <a:pt x="6625" y="17754"/>
                </a:lnTo>
                <a:lnTo>
                  <a:pt x="6618" y="17758"/>
                </a:lnTo>
                <a:lnTo>
                  <a:pt x="6615" y="17763"/>
                </a:lnTo>
                <a:lnTo>
                  <a:pt x="6615" y="17769"/>
                </a:lnTo>
                <a:lnTo>
                  <a:pt x="6636" y="17792"/>
                </a:lnTo>
                <a:lnTo>
                  <a:pt x="6641" y="17797"/>
                </a:lnTo>
                <a:lnTo>
                  <a:pt x="6649" y="17800"/>
                </a:lnTo>
                <a:lnTo>
                  <a:pt x="6655" y="17800"/>
                </a:lnTo>
                <a:lnTo>
                  <a:pt x="6670" y="17794"/>
                </a:lnTo>
                <a:lnTo>
                  <a:pt x="6679" y="17794"/>
                </a:lnTo>
                <a:lnTo>
                  <a:pt x="6686" y="17797"/>
                </a:lnTo>
                <a:lnTo>
                  <a:pt x="6713" y="17811"/>
                </a:lnTo>
                <a:lnTo>
                  <a:pt x="6716" y="17816"/>
                </a:lnTo>
                <a:lnTo>
                  <a:pt x="6714" y="17824"/>
                </a:lnTo>
                <a:lnTo>
                  <a:pt x="6710" y="17829"/>
                </a:lnTo>
                <a:lnTo>
                  <a:pt x="6672" y="17868"/>
                </a:lnTo>
                <a:lnTo>
                  <a:pt x="6694" y="17871"/>
                </a:lnTo>
                <a:lnTo>
                  <a:pt x="6698" y="17872"/>
                </a:lnTo>
                <a:lnTo>
                  <a:pt x="6699" y="17879"/>
                </a:lnTo>
                <a:lnTo>
                  <a:pt x="6705" y="17891"/>
                </a:lnTo>
                <a:lnTo>
                  <a:pt x="6706" y="17896"/>
                </a:lnTo>
                <a:lnTo>
                  <a:pt x="6704" y="17907"/>
                </a:lnTo>
                <a:lnTo>
                  <a:pt x="6699" y="17899"/>
                </a:lnTo>
                <a:lnTo>
                  <a:pt x="6693" y="17884"/>
                </a:lnTo>
                <a:lnTo>
                  <a:pt x="6688" y="17876"/>
                </a:lnTo>
                <a:lnTo>
                  <a:pt x="6685" y="17875"/>
                </a:lnTo>
                <a:lnTo>
                  <a:pt x="6682" y="17875"/>
                </a:lnTo>
                <a:lnTo>
                  <a:pt x="6679" y="17876"/>
                </a:lnTo>
                <a:lnTo>
                  <a:pt x="6677" y="17877"/>
                </a:lnTo>
                <a:lnTo>
                  <a:pt x="6676" y="17881"/>
                </a:lnTo>
                <a:lnTo>
                  <a:pt x="6673" y="17881"/>
                </a:lnTo>
                <a:lnTo>
                  <a:pt x="6666" y="17879"/>
                </a:lnTo>
                <a:lnTo>
                  <a:pt x="6658" y="17879"/>
                </a:lnTo>
                <a:lnTo>
                  <a:pt x="6650" y="17882"/>
                </a:lnTo>
                <a:lnTo>
                  <a:pt x="6644" y="17887"/>
                </a:lnTo>
                <a:lnTo>
                  <a:pt x="6641" y="17894"/>
                </a:lnTo>
                <a:lnTo>
                  <a:pt x="6641" y="17907"/>
                </a:lnTo>
                <a:lnTo>
                  <a:pt x="6642" y="17912"/>
                </a:lnTo>
                <a:lnTo>
                  <a:pt x="6646" y="17920"/>
                </a:lnTo>
                <a:lnTo>
                  <a:pt x="6652" y="17927"/>
                </a:lnTo>
                <a:lnTo>
                  <a:pt x="6654" y="17931"/>
                </a:lnTo>
                <a:lnTo>
                  <a:pt x="6654" y="17934"/>
                </a:lnTo>
                <a:lnTo>
                  <a:pt x="6652" y="17936"/>
                </a:lnTo>
                <a:lnTo>
                  <a:pt x="6651" y="17939"/>
                </a:lnTo>
                <a:lnTo>
                  <a:pt x="6649" y="17938"/>
                </a:lnTo>
                <a:lnTo>
                  <a:pt x="6643" y="17931"/>
                </a:lnTo>
                <a:lnTo>
                  <a:pt x="6637" y="17924"/>
                </a:lnTo>
                <a:lnTo>
                  <a:pt x="6633" y="17917"/>
                </a:lnTo>
                <a:lnTo>
                  <a:pt x="6630" y="17891"/>
                </a:lnTo>
                <a:lnTo>
                  <a:pt x="6626" y="17887"/>
                </a:lnTo>
                <a:lnTo>
                  <a:pt x="6617" y="17886"/>
                </a:lnTo>
                <a:lnTo>
                  <a:pt x="6612" y="17887"/>
                </a:lnTo>
                <a:lnTo>
                  <a:pt x="6608" y="17888"/>
                </a:lnTo>
                <a:lnTo>
                  <a:pt x="6608" y="17892"/>
                </a:lnTo>
                <a:lnTo>
                  <a:pt x="6609" y="17896"/>
                </a:lnTo>
                <a:lnTo>
                  <a:pt x="6610" y="17899"/>
                </a:lnTo>
                <a:lnTo>
                  <a:pt x="6606" y="17900"/>
                </a:lnTo>
                <a:lnTo>
                  <a:pt x="6603" y="17899"/>
                </a:lnTo>
                <a:lnTo>
                  <a:pt x="6597" y="17891"/>
                </a:lnTo>
                <a:lnTo>
                  <a:pt x="6593" y="17890"/>
                </a:lnTo>
                <a:lnTo>
                  <a:pt x="6590" y="17891"/>
                </a:lnTo>
                <a:lnTo>
                  <a:pt x="6588" y="17894"/>
                </a:lnTo>
                <a:lnTo>
                  <a:pt x="6586" y="17903"/>
                </a:lnTo>
                <a:lnTo>
                  <a:pt x="6582" y="17900"/>
                </a:lnTo>
                <a:lnTo>
                  <a:pt x="6578" y="17896"/>
                </a:lnTo>
                <a:lnTo>
                  <a:pt x="6574" y="17893"/>
                </a:lnTo>
                <a:lnTo>
                  <a:pt x="6570" y="17892"/>
                </a:lnTo>
                <a:lnTo>
                  <a:pt x="6560" y="17913"/>
                </a:lnTo>
                <a:lnTo>
                  <a:pt x="6555" y="17921"/>
                </a:lnTo>
                <a:lnTo>
                  <a:pt x="6544" y="17927"/>
                </a:lnTo>
                <a:lnTo>
                  <a:pt x="6536" y="17933"/>
                </a:lnTo>
                <a:lnTo>
                  <a:pt x="6539" y="17942"/>
                </a:lnTo>
                <a:lnTo>
                  <a:pt x="6523" y="17946"/>
                </a:lnTo>
                <a:lnTo>
                  <a:pt x="6516" y="17950"/>
                </a:lnTo>
                <a:lnTo>
                  <a:pt x="6511" y="17955"/>
                </a:lnTo>
                <a:lnTo>
                  <a:pt x="6506" y="17965"/>
                </a:lnTo>
                <a:lnTo>
                  <a:pt x="6503" y="17970"/>
                </a:lnTo>
                <a:lnTo>
                  <a:pt x="6499" y="17972"/>
                </a:lnTo>
                <a:lnTo>
                  <a:pt x="6493" y="17973"/>
                </a:lnTo>
                <a:lnTo>
                  <a:pt x="6493" y="17977"/>
                </a:lnTo>
                <a:lnTo>
                  <a:pt x="6501" y="17992"/>
                </a:lnTo>
                <a:lnTo>
                  <a:pt x="6510" y="17987"/>
                </a:lnTo>
                <a:lnTo>
                  <a:pt x="6517" y="17977"/>
                </a:lnTo>
                <a:lnTo>
                  <a:pt x="6517" y="17972"/>
                </a:lnTo>
                <a:lnTo>
                  <a:pt x="6521" y="17973"/>
                </a:lnTo>
                <a:lnTo>
                  <a:pt x="6523" y="17976"/>
                </a:lnTo>
                <a:lnTo>
                  <a:pt x="6524" y="17980"/>
                </a:lnTo>
                <a:lnTo>
                  <a:pt x="6526" y="17983"/>
                </a:lnTo>
                <a:lnTo>
                  <a:pt x="6532" y="17984"/>
                </a:lnTo>
                <a:lnTo>
                  <a:pt x="6539" y="17983"/>
                </a:lnTo>
                <a:lnTo>
                  <a:pt x="6544" y="17983"/>
                </a:lnTo>
                <a:lnTo>
                  <a:pt x="6547" y="17988"/>
                </a:lnTo>
                <a:lnTo>
                  <a:pt x="6526" y="17993"/>
                </a:lnTo>
                <a:lnTo>
                  <a:pt x="6521" y="17997"/>
                </a:lnTo>
                <a:lnTo>
                  <a:pt x="6529" y="18007"/>
                </a:lnTo>
                <a:lnTo>
                  <a:pt x="6536" y="18014"/>
                </a:lnTo>
                <a:lnTo>
                  <a:pt x="6545" y="18018"/>
                </a:lnTo>
                <a:lnTo>
                  <a:pt x="6554" y="18019"/>
                </a:lnTo>
                <a:lnTo>
                  <a:pt x="6563" y="18013"/>
                </a:lnTo>
                <a:lnTo>
                  <a:pt x="6565" y="18020"/>
                </a:lnTo>
                <a:lnTo>
                  <a:pt x="6566" y="18030"/>
                </a:lnTo>
                <a:lnTo>
                  <a:pt x="6569" y="18039"/>
                </a:lnTo>
                <a:lnTo>
                  <a:pt x="6574" y="18043"/>
                </a:lnTo>
                <a:lnTo>
                  <a:pt x="6578" y="18044"/>
                </a:lnTo>
                <a:lnTo>
                  <a:pt x="6582" y="18046"/>
                </a:lnTo>
                <a:lnTo>
                  <a:pt x="6586" y="18046"/>
                </a:lnTo>
                <a:lnTo>
                  <a:pt x="6590" y="18044"/>
                </a:lnTo>
                <a:lnTo>
                  <a:pt x="6593" y="18042"/>
                </a:lnTo>
                <a:lnTo>
                  <a:pt x="6604" y="18038"/>
                </a:lnTo>
                <a:lnTo>
                  <a:pt x="6608" y="18038"/>
                </a:lnTo>
                <a:lnTo>
                  <a:pt x="6612" y="18038"/>
                </a:lnTo>
                <a:lnTo>
                  <a:pt x="6620" y="18040"/>
                </a:lnTo>
                <a:lnTo>
                  <a:pt x="6625" y="18040"/>
                </a:lnTo>
                <a:lnTo>
                  <a:pt x="6630" y="18039"/>
                </a:lnTo>
                <a:lnTo>
                  <a:pt x="6633" y="18036"/>
                </a:lnTo>
                <a:lnTo>
                  <a:pt x="6637" y="18032"/>
                </a:lnTo>
                <a:lnTo>
                  <a:pt x="6641" y="18029"/>
                </a:lnTo>
                <a:lnTo>
                  <a:pt x="6649" y="18026"/>
                </a:lnTo>
                <a:lnTo>
                  <a:pt x="6665" y="18023"/>
                </a:lnTo>
                <a:lnTo>
                  <a:pt x="6672" y="18018"/>
                </a:lnTo>
                <a:lnTo>
                  <a:pt x="6667" y="18025"/>
                </a:lnTo>
                <a:lnTo>
                  <a:pt x="6659" y="18031"/>
                </a:lnTo>
                <a:lnTo>
                  <a:pt x="6651" y="18036"/>
                </a:lnTo>
                <a:lnTo>
                  <a:pt x="6642" y="18038"/>
                </a:lnTo>
                <a:lnTo>
                  <a:pt x="6641" y="18039"/>
                </a:lnTo>
                <a:lnTo>
                  <a:pt x="6645" y="18043"/>
                </a:lnTo>
                <a:lnTo>
                  <a:pt x="6650" y="18047"/>
                </a:lnTo>
                <a:lnTo>
                  <a:pt x="6654" y="18048"/>
                </a:lnTo>
                <a:lnTo>
                  <a:pt x="6660" y="18049"/>
                </a:lnTo>
                <a:lnTo>
                  <a:pt x="6677" y="18048"/>
                </a:lnTo>
                <a:lnTo>
                  <a:pt x="6674" y="18054"/>
                </a:lnTo>
                <a:lnTo>
                  <a:pt x="6666" y="18056"/>
                </a:lnTo>
                <a:lnTo>
                  <a:pt x="6647" y="18057"/>
                </a:lnTo>
                <a:lnTo>
                  <a:pt x="6644" y="18056"/>
                </a:lnTo>
                <a:lnTo>
                  <a:pt x="6636" y="18052"/>
                </a:lnTo>
                <a:lnTo>
                  <a:pt x="6632" y="18051"/>
                </a:lnTo>
                <a:lnTo>
                  <a:pt x="6628" y="18052"/>
                </a:lnTo>
                <a:lnTo>
                  <a:pt x="6620" y="18054"/>
                </a:lnTo>
                <a:lnTo>
                  <a:pt x="6607" y="18055"/>
                </a:lnTo>
                <a:lnTo>
                  <a:pt x="6597" y="18057"/>
                </a:lnTo>
                <a:lnTo>
                  <a:pt x="6594" y="18061"/>
                </a:lnTo>
                <a:lnTo>
                  <a:pt x="6602" y="18068"/>
                </a:lnTo>
                <a:lnTo>
                  <a:pt x="6612" y="18070"/>
                </a:lnTo>
                <a:lnTo>
                  <a:pt x="6633" y="18067"/>
                </a:lnTo>
                <a:lnTo>
                  <a:pt x="6643" y="18070"/>
                </a:lnTo>
                <a:lnTo>
                  <a:pt x="6628" y="18075"/>
                </a:lnTo>
                <a:lnTo>
                  <a:pt x="6590" y="18070"/>
                </a:lnTo>
                <a:lnTo>
                  <a:pt x="6579" y="18076"/>
                </a:lnTo>
                <a:lnTo>
                  <a:pt x="6587" y="18091"/>
                </a:lnTo>
                <a:lnTo>
                  <a:pt x="6591" y="18098"/>
                </a:lnTo>
                <a:lnTo>
                  <a:pt x="6598" y="18101"/>
                </a:lnTo>
                <a:lnTo>
                  <a:pt x="6633" y="18104"/>
                </a:lnTo>
                <a:lnTo>
                  <a:pt x="6616" y="18108"/>
                </a:lnTo>
                <a:lnTo>
                  <a:pt x="6598" y="18104"/>
                </a:lnTo>
                <a:lnTo>
                  <a:pt x="6581" y="18095"/>
                </a:lnTo>
                <a:lnTo>
                  <a:pt x="6570" y="18084"/>
                </a:lnTo>
                <a:lnTo>
                  <a:pt x="6569" y="18079"/>
                </a:lnTo>
                <a:lnTo>
                  <a:pt x="6569" y="18077"/>
                </a:lnTo>
                <a:lnTo>
                  <a:pt x="6569" y="18075"/>
                </a:lnTo>
                <a:lnTo>
                  <a:pt x="6563" y="18073"/>
                </a:lnTo>
                <a:lnTo>
                  <a:pt x="6559" y="18073"/>
                </a:lnTo>
                <a:lnTo>
                  <a:pt x="6555" y="18074"/>
                </a:lnTo>
                <a:lnTo>
                  <a:pt x="6547" y="18076"/>
                </a:lnTo>
                <a:lnTo>
                  <a:pt x="6511" y="18084"/>
                </a:lnTo>
                <a:lnTo>
                  <a:pt x="6521" y="18073"/>
                </a:lnTo>
                <a:lnTo>
                  <a:pt x="6552" y="18067"/>
                </a:lnTo>
                <a:lnTo>
                  <a:pt x="6563" y="18059"/>
                </a:lnTo>
                <a:lnTo>
                  <a:pt x="6560" y="18055"/>
                </a:lnTo>
                <a:lnTo>
                  <a:pt x="6553" y="18043"/>
                </a:lnTo>
                <a:lnTo>
                  <a:pt x="6553" y="18040"/>
                </a:lnTo>
                <a:lnTo>
                  <a:pt x="6548" y="18040"/>
                </a:lnTo>
                <a:lnTo>
                  <a:pt x="6544" y="18042"/>
                </a:lnTo>
                <a:lnTo>
                  <a:pt x="6542" y="18046"/>
                </a:lnTo>
                <a:lnTo>
                  <a:pt x="6542" y="18051"/>
                </a:lnTo>
                <a:lnTo>
                  <a:pt x="6537" y="18046"/>
                </a:lnTo>
                <a:lnTo>
                  <a:pt x="6534" y="18030"/>
                </a:lnTo>
                <a:lnTo>
                  <a:pt x="6528" y="18027"/>
                </a:lnTo>
                <a:lnTo>
                  <a:pt x="6519" y="18025"/>
                </a:lnTo>
                <a:lnTo>
                  <a:pt x="6515" y="18025"/>
                </a:lnTo>
                <a:lnTo>
                  <a:pt x="6511" y="18027"/>
                </a:lnTo>
                <a:lnTo>
                  <a:pt x="6508" y="18030"/>
                </a:lnTo>
                <a:lnTo>
                  <a:pt x="6505" y="18039"/>
                </a:lnTo>
                <a:lnTo>
                  <a:pt x="6503" y="18043"/>
                </a:lnTo>
                <a:lnTo>
                  <a:pt x="6496" y="18046"/>
                </a:lnTo>
                <a:lnTo>
                  <a:pt x="6495" y="18039"/>
                </a:lnTo>
                <a:lnTo>
                  <a:pt x="6495" y="18029"/>
                </a:lnTo>
                <a:lnTo>
                  <a:pt x="6491" y="18024"/>
                </a:lnTo>
                <a:lnTo>
                  <a:pt x="6482" y="18025"/>
                </a:lnTo>
                <a:lnTo>
                  <a:pt x="6461" y="18032"/>
                </a:lnTo>
                <a:lnTo>
                  <a:pt x="6460" y="18037"/>
                </a:lnTo>
                <a:lnTo>
                  <a:pt x="6456" y="18046"/>
                </a:lnTo>
                <a:lnTo>
                  <a:pt x="6454" y="18053"/>
                </a:lnTo>
                <a:lnTo>
                  <a:pt x="6457" y="18057"/>
                </a:lnTo>
                <a:lnTo>
                  <a:pt x="6464" y="18058"/>
                </a:lnTo>
                <a:lnTo>
                  <a:pt x="6472" y="18062"/>
                </a:lnTo>
                <a:lnTo>
                  <a:pt x="6480" y="18066"/>
                </a:lnTo>
                <a:lnTo>
                  <a:pt x="6485" y="18070"/>
                </a:lnTo>
                <a:lnTo>
                  <a:pt x="6478" y="18077"/>
                </a:lnTo>
                <a:lnTo>
                  <a:pt x="6474" y="18080"/>
                </a:lnTo>
                <a:lnTo>
                  <a:pt x="6469" y="18082"/>
                </a:lnTo>
                <a:lnTo>
                  <a:pt x="6472" y="18073"/>
                </a:lnTo>
                <a:lnTo>
                  <a:pt x="6474" y="18070"/>
                </a:lnTo>
                <a:lnTo>
                  <a:pt x="6468" y="18067"/>
                </a:lnTo>
                <a:lnTo>
                  <a:pt x="6451" y="18063"/>
                </a:lnTo>
                <a:lnTo>
                  <a:pt x="6444" y="18062"/>
                </a:lnTo>
                <a:lnTo>
                  <a:pt x="6438" y="18064"/>
                </a:lnTo>
                <a:lnTo>
                  <a:pt x="6433" y="18068"/>
                </a:lnTo>
                <a:lnTo>
                  <a:pt x="6426" y="18077"/>
                </a:lnTo>
                <a:lnTo>
                  <a:pt x="6417" y="18083"/>
                </a:lnTo>
                <a:lnTo>
                  <a:pt x="6414" y="18087"/>
                </a:lnTo>
                <a:lnTo>
                  <a:pt x="6414" y="18092"/>
                </a:lnTo>
                <a:lnTo>
                  <a:pt x="6418" y="18097"/>
                </a:lnTo>
                <a:lnTo>
                  <a:pt x="6424" y="18100"/>
                </a:lnTo>
                <a:lnTo>
                  <a:pt x="6430" y="18100"/>
                </a:lnTo>
                <a:lnTo>
                  <a:pt x="6435" y="18098"/>
                </a:lnTo>
                <a:lnTo>
                  <a:pt x="6439" y="18107"/>
                </a:lnTo>
                <a:lnTo>
                  <a:pt x="6455" y="18112"/>
                </a:lnTo>
                <a:lnTo>
                  <a:pt x="6474" y="18114"/>
                </a:lnTo>
                <a:lnTo>
                  <a:pt x="6487" y="18112"/>
                </a:lnTo>
                <a:lnTo>
                  <a:pt x="6487" y="18115"/>
                </a:lnTo>
                <a:lnTo>
                  <a:pt x="6485" y="18119"/>
                </a:lnTo>
                <a:lnTo>
                  <a:pt x="6491" y="18118"/>
                </a:lnTo>
                <a:lnTo>
                  <a:pt x="6512" y="18110"/>
                </a:lnTo>
                <a:lnTo>
                  <a:pt x="6550" y="18103"/>
                </a:lnTo>
                <a:lnTo>
                  <a:pt x="6559" y="18103"/>
                </a:lnTo>
                <a:lnTo>
                  <a:pt x="6565" y="18107"/>
                </a:lnTo>
                <a:lnTo>
                  <a:pt x="6563" y="18109"/>
                </a:lnTo>
                <a:lnTo>
                  <a:pt x="6545" y="18111"/>
                </a:lnTo>
                <a:lnTo>
                  <a:pt x="6539" y="18112"/>
                </a:lnTo>
                <a:lnTo>
                  <a:pt x="6547" y="18117"/>
                </a:lnTo>
                <a:lnTo>
                  <a:pt x="6561" y="18121"/>
                </a:lnTo>
                <a:lnTo>
                  <a:pt x="6573" y="18121"/>
                </a:lnTo>
                <a:lnTo>
                  <a:pt x="6583" y="18112"/>
                </a:lnTo>
                <a:lnTo>
                  <a:pt x="6594" y="18114"/>
                </a:lnTo>
                <a:lnTo>
                  <a:pt x="6610" y="18120"/>
                </a:lnTo>
                <a:lnTo>
                  <a:pt x="6619" y="18121"/>
                </a:lnTo>
                <a:lnTo>
                  <a:pt x="6666" y="18114"/>
                </a:lnTo>
                <a:lnTo>
                  <a:pt x="6668" y="18113"/>
                </a:lnTo>
                <a:lnTo>
                  <a:pt x="6677" y="18126"/>
                </a:lnTo>
                <a:lnTo>
                  <a:pt x="6679" y="18129"/>
                </a:lnTo>
                <a:lnTo>
                  <a:pt x="6679" y="18132"/>
                </a:lnTo>
                <a:lnTo>
                  <a:pt x="6681" y="18134"/>
                </a:lnTo>
                <a:lnTo>
                  <a:pt x="6685" y="18137"/>
                </a:lnTo>
                <a:lnTo>
                  <a:pt x="6690" y="18139"/>
                </a:lnTo>
                <a:lnTo>
                  <a:pt x="6696" y="18139"/>
                </a:lnTo>
                <a:lnTo>
                  <a:pt x="6712" y="18140"/>
                </a:lnTo>
                <a:lnTo>
                  <a:pt x="6719" y="18142"/>
                </a:lnTo>
                <a:lnTo>
                  <a:pt x="6723" y="18142"/>
                </a:lnTo>
                <a:lnTo>
                  <a:pt x="6727" y="18141"/>
                </a:lnTo>
                <a:lnTo>
                  <a:pt x="6740" y="18134"/>
                </a:lnTo>
                <a:lnTo>
                  <a:pt x="6769" y="18128"/>
                </a:lnTo>
                <a:lnTo>
                  <a:pt x="6774" y="18124"/>
                </a:lnTo>
                <a:lnTo>
                  <a:pt x="6775" y="18122"/>
                </a:lnTo>
                <a:lnTo>
                  <a:pt x="6780" y="18117"/>
                </a:lnTo>
                <a:lnTo>
                  <a:pt x="6781" y="18113"/>
                </a:lnTo>
                <a:lnTo>
                  <a:pt x="6780" y="18111"/>
                </a:lnTo>
                <a:lnTo>
                  <a:pt x="6775" y="18105"/>
                </a:lnTo>
                <a:lnTo>
                  <a:pt x="6774" y="18101"/>
                </a:lnTo>
                <a:lnTo>
                  <a:pt x="6779" y="18084"/>
                </a:lnTo>
                <a:lnTo>
                  <a:pt x="6792" y="18068"/>
                </a:lnTo>
                <a:lnTo>
                  <a:pt x="6796" y="18054"/>
                </a:lnTo>
                <a:lnTo>
                  <a:pt x="6779" y="18043"/>
                </a:lnTo>
                <a:lnTo>
                  <a:pt x="6779" y="18040"/>
                </a:lnTo>
                <a:lnTo>
                  <a:pt x="6787" y="18035"/>
                </a:lnTo>
                <a:lnTo>
                  <a:pt x="6794" y="18019"/>
                </a:lnTo>
                <a:lnTo>
                  <a:pt x="6800" y="18016"/>
                </a:lnTo>
                <a:lnTo>
                  <a:pt x="6800" y="18018"/>
                </a:lnTo>
                <a:lnTo>
                  <a:pt x="6797" y="18021"/>
                </a:lnTo>
                <a:lnTo>
                  <a:pt x="6797" y="18023"/>
                </a:lnTo>
                <a:lnTo>
                  <a:pt x="6799" y="18026"/>
                </a:lnTo>
                <a:lnTo>
                  <a:pt x="6802" y="18029"/>
                </a:lnTo>
                <a:lnTo>
                  <a:pt x="6807" y="18027"/>
                </a:lnTo>
                <a:lnTo>
                  <a:pt x="6811" y="18027"/>
                </a:lnTo>
                <a:lnTo>
                  <a:pt x="6815" y="18028"/>
                </a:lnTo>
                <a:lnTo>
                  <a:pt x="6818" y="18032"/>
                </a:lnTo>
                <a:lnTo>
                  <a:pt x="6812" y="18037"/>
                </a:lnTo>
                <a:lnTo>
                  <a:pt x="6807" y="18042"/>
                </a:lnTo>
                <a:lnTo>
                  <a:pt x="6805" y="18048"/>
                </a:lnTo>
                <a:lnTo>
                  <a:pt x="6807" y="18057"/>
                </a:lnTo>
                <a:lnTo>
                  <a:pt x="6814" y="18055"/>
                </a:lnTo>
                <a:lnTo>
                  <a:pt x="6821" y="18051"/>
                </a:lnTo>
                <a:lnTo>
                  <a:pt x="6820" y="18064"/>
                </a:lnTo>
                <a:lnTo>
                  <a:pt x="6805" y="18074"/>
                </a:lnTo>
                <a:lnTo>
                  <a:pt x="6792" y="18086"/>
                </a:lnTo>
                <a:lnTo>
                  <a:pt x="6796" y="18102"/>
                </a:lnTo>
                <a:lnTo>
                  <a:pt x="6801" y="18110"/>
                </a:lnTo>
                <a:lnTo>
                  <a:pt x="6804" y="18115"/>
                </a:lnTo>
                <a:lnTo>
                  <a:pt x="6809" y="18119"/>
                </a:lnTo>
                <a:lnTo>
                  <a:pt x="6818" y="18123"/>
                </a:lnTo>
                <a:lnTo>
                  <a:pt x="6854" y="18125"/>
                </a:lnTo>
                <a:lnTo>
                  <a:pt x="6865" y="18128"/>
                </a:lnTo>
                <a:lnTo>
                  <a:pt x="6858" y="18132"/>
                </a:lnTo>
                <a:lnTo>
                  <a:pt x="6849" y="18138"/>
                </a:lnTo>
                <a:lnTo>
                  <a:pt x="6841" y="18145"/>
                </a:lnTo>
                <a:lnTo>
                  <a:pt x="6839" y="18151"/>
                </a:lnTo>
                <a:lnTo>
                  <a:pt x="6841" y="18152"/>
                </a:lnTo>
                <a:lnTo>
                  <a:pt x="6852" y="18156"/>
                </a:lnTo>
                <a:lnTo>
                  <a:pt x="6856" y="18158"/>
                </a:lnTo>
                <a:lnTo>
                  <a:pt x="6861" y="18161"/>
                </a:lnTo>
                <a:lnTo>
                  <a:pt x="6865" y="18161"/>
                </a:lnTo>
                <a:lnTo>
                  <a:pt x="6868" y="18159"/>
                </a:lnTo>
                <a:lnTo>
                  <a:pt x="6870" y="18153"/>
                </a:lnTo>
                <a:lnTo>
                  <a:pt x="6874" y="18155"/>
                </a:lnTo>
                <a:lnTo>
                  <a:pt x="6878" y="18157"/>
                </a:lnTo>
                <a:lnTo>
                  <a:pt x="6880" y="18160"/>
                </a:lnTo>
                <a:lnTo>
                  <a:pt x="6881" y="18165"/>
                </a:lnTo>
                <a:lnTo>
                  <a:pt x="6879" y="18169"/>
                </a:lnTo>
                <a:lnTo>
                  <a:pt x="6874" y="18177"/>
                </a:lnTo>
                <a:lnTo>
                  <a:pt x="6874" y="18178"/>
                </a:lnTo>
                <a:lnTo>
                  <a:pt x="6891" y="18191"/>
                </a:lnTo>
                <a:lnTo>
                  <a:pt x="6896" y="18192"/>
                </a:lnTo>
                <a:lnTo>
                  <a:pt x="6907" y="18192"/>
                </a:lnTo>
                <a:lnTo>
                  <a:pt x="6939" y="18188"/>
                </a:lnTo>
                <a:lnTo>
                  <a:pt x="6955" y="18194"/>
                </a:lnTo>
                <a:lnTo>
                  <a:pt x="6976" y="18196"/>
                </a:lnTo>
                <a:lnTo>
                  <a:pt x="6985" y="18201"/>
                </a:lnTo>
                <a:lnTo>
                  <a:pt x="6987" y="18208"/>
                </a:lnTo>
                <a:lnTo>
                  <a:pt x="6981" y="18209"/>
                </a:lnTo>
                <a:lnTo>
                  <a:pt x="6970" y="18206"/>
                </a:lnTo>
                <a:lnTo>
                  <a:pt x="6954" y="18198"/>
                </a:lnTo>
                <a:lnTo>
                  <a:pt x="6943" y="18197"/>
                </a:lnTo>
                <a:lnTo>
                  <a:pt x="6912" y="18201"/>
                </a:lnTo>
                <a:lnTo>
                  <a:pt x="6885" y="18198"/>
                </a:lnTo>
                <a:lnTo>
                  <a:pt x="6881" y="18197"/>
                </a:lnTo>
                <a:lnTo>
                  <a:pt x="6872" y="18193"/>
                </a:lnTo>
                <a:lnTo>
                  <a:pt x="6869" y="18191"/>
                </a:lnTo>
                <a:lnTo>
                  <a:pt x="6866" y="18187"/>
                </a:lnTo>
                <a:lnTo>
                  <a:pt x="6862" y="18179"/>
                </a:lnTo>
                <a:lnTo>
                  <a:pt x="6855" y="18169"/>
                </a:lnTo>
                <a:lnTo>
                  <a:pt x="6853" y="18169"/>
                </a:lnTo>
                <a:lnTo>
                  <a:pt x="6830" y="18164"/>
                </a:lnTo>
                <a:lnTo>
                  <a:pt x="6826" y="18165"/>
                </a:lnTo>
                <a:lnTo>
                  <a:pt x="6824" y="18170"/>
                </a:lnTo>
                <a:lnTo>
                  <a:pt x="6825" y="18179"/>
                </a:lnTo>
                <a:lnTo>
                  <a:pt x="6829" y="18186"/>
                </a:lnTo>
                <a:lnTo>
                  <a:pt x="6834" y="18189"/>
                </a:lnTo>
                <a:lnTo>
                  <a:pt x="6834" y="18192"/>
                </a:lnTo>
                <a:lnTo>
                  <a:pt x="6828" y="18195"/>
                </a:lnTo>
                <a:lnTo>
                  <a:pt x="6830" y="18199"/>
                </a:lnTo>
                <a:lnTo>
                  <a:pt x="6836" y="18203"/>
                </a:lnTo>
                <a:lnTo>
                  <a:pt x="6849" y="18209"/>
                </a:lnTo>
                <a:lnTo>
                  <a:pt x="6853" y="18211"/>
                </a:lnTo>
                <a:lnTo>
                  <a:pt x="6853" y="18215"/>
                </a:lnTo>
                <a:lnTo>
                  <a:pt x="6849" y="18223"/>
                </a:lnTo>
                <a:lnTo>
                  <a:pt x="6872" y="18240"/>
                </a:lnTo>
                <a:lnTo>
                  <a:pt x="6879" y="18242"/>
                </a:lnTo>
                <a:lnTo>
                  <a:pt x="6882" y="18244"/>
                </a:lnTo>
                <a:lnTo>
                  <a:pt x="6891" y="18256"/>
                </a:lnTo>
                <a:lnTo>
                  <a:pt x="6909" y="18263"/>
                </a:lnTo>
                <a:lnTo>
                  <a:pt x="6922" y="18272"/>
                </a:lnTo>
                <a:lnTo>
                  <a:pt x="6932" y="18272"/>
                </a:lnTo>
                <a:lnTo>
                  <a:pt x="6941" y="18268"/>
                </a:lnTo>
                <a:lnTo>
                  <a:pt x="6948" y="18264"/>
                </a:lnTo>
                <a:lnTo>
                  <a:pt x="6958" y="18260"/>
                </a:lnTo>
                <a:lnTo>
                  <a:pt x="6962" y="18257"/>
                </a:lnTo>
                <a:lnTo>
                  <a:pt x="6964" y="18252"/>
                </a:lnTo>
                <a:lnTo>
                  <a:pt x="6963" y="18235"/>
                </a:lnTo>
                <a:lnTo>
                  <a:pt x="6964" y="18231"/>
                </a:lnTo>
                <a:lnTo>
                  <a:pt x="6967" y="18238"/>
                </a:lnTo>
                <a:lnTo>
                  <a:pt x="6969" y="18250"/>
                </a:lnTo>
                <a:lnTo>
                  <a:pt x="6969" y="18262"/>
                </a:lnTo>
                <a:lnTo>
                  <a:pt x="6965" y="18267"/>
                </a:lnTo>
                <a:lnTo>
                  <a:pt x="6963" y="18269"/>
                </a:lnTo>
                <a:lnTo>
                  <a:pt x="6954" y="18276"/>
                </a:lnTo>
                <a:lnTo>
                  <a:pt x="6945" y="18279"/>
                </a:lnTo>
                <a:lnTo>
                  <a:pt x="6941" y="18283"/>
                </a:lnTo>
                <a:lnTo>
                  <a:pt x="6940" y="18289"/>
                </a:lnTo>
                <a:lnTo>
                  <a:pt x="6941" y="18295"/>
                </a:lnTo>
                <a:lnTo>
                  <a:pt x="6909" y="18278"/>
                </a:lnTo>
                <a:lnTo>
                  <a:pt x="6896" y="18275"/>
                </a:lnTo>
                <a:lnTo>
                  <a:pt x="6889" y="18276"/>
                </a:lnTo>
                <a:lnTo>
                  <a:pt x="6883" y="18278"/>
                </a:lnTo>
                <a:lnTo>
                  <a:pt x="6878" y="18281"/>
                </a:lnTo>
                <a:lnTo>
                  <a:pt x="6873" y="18287"/>
                </a:lnTo>
                <a:lnTo>
                  <a:pt x="6866" y="18301"/>
                </a:lnTo>
                <a:lnTo>
                  <a:pt x="6863" y="18306"/>
                </a:lnTo>
                <a:lnTo>
                  <a:pt x="6855" y="18296"/>
                </a:lnTo>
                <a:lnTo>
                  <a:pt x="6851" y="18292"/>
                </a:lnTo>
                <a:lnTo>
                  <a:pt x="6844" y="18289"/>
                </a:lnTo>
                <a:lnTo>
                  <a:pt x="6847" y="18283"/>
                </a:lnTo>
                <a:lnTo>
                  <a:pt x="6849" y="18273"/>
                </a:lnTo>
                <a:lnTo>
                  <a:pt x="6849" y="18263"/>
                </a:lnTo>
                <a:lnTo>
                  <a:pt x="6845" y="18259"/>
                </a:lnTo>
                <a:lnTo>
                  <a:pt x="6841" y="18257"/>
                </a:lnTo>
                <a:lnTo>
                  <a:pt x="6832" y="18252"/>
                </a:lnTo>
                <a:lnTo>
                  <a:pt x="6827" y="18250"/>
                </a:lnTo>
                <a:lnTo>
                  <a:pt x="6817" y="18250"/>
                </a:lnTo>
                <a:lnTo>
                  <a:pt x="6807" y="18247"/>
                </a:lnTo>
                <a:lnTo>
                  <a:pt x="6793" y="18240"/>
                </a:lnTo>
                <a:lnTo>
                  <a:pt x="6790" y="18239"/>
                </a:lnTo>
                <a:lnTo>
                  <a:pt x="6784" y="18241"/>
                </a:lnTo>
                <a:lnTo>
                  <a:pt x="6776" y="18251"/>
                </a:lnTo>
                <a:lnTo>
                  <a:pt x="6773" y="18253"/>
                </a:lnTo>
                <a:lnTo>
                  <a:pt x="6768" y="18250"/>
                </a:lnTo>
                <a:lnTo>
                  <a:pt x="6773" y="18243"/>
                </a:lnTo>
                <a:lnTo>
                  <a:pt x="6784" y="18231"/>
                </a:lnTo>
                <a:lnTo>
                  <a:pt x="6786" y="18227"/>
                </a:lnTo>
                <a:lnTo>
                  <a:pt x="6786" y="18223"/>
                </a:lnTo>
                <a:lnTo>
                  <a:pt x="6784" y="18219"/>
                </a:lnTo>
                <a:lnTo>
                  <a:pt x="6781" y="18217"/>
                </a:lnTo>
                <a:lnTo>
                  <a:pt x="6777" y="18218"/>
                </a:lnTo>
                <a:lnTo>
                  <a:pt x="6774" y="18224"/>
                </a:lnTo>
                <a:lnTo>
                  <a:pt x="6762" y="18229"/>
                </a:lnTo>
                <a:lnTo>
                  <a:pt x="6745" y="18243"/>
                </a:lnTo>
                <a:lnTo>
                  <a:pt x="6740" y="18245"/>
                </a:lnTo>
                <a:lnTo>
                  <a:pt x="6738" y="18241"/>
                </a:lnTo>
                <a:lnTo>
                  <a:pt x="6741" y="18237"/>
                </a:lnTo>
                <a:lnTo>
                  <a:pt x="6744" y="18234"/>
                </a:lnTo>
                <a:lnTo>
                  <a:pt x="6745" y="18231"/>
                </a:lnTo>
                <a:lnTo>
                  <a:pt x="6746" y="18229"/>
                </a:lnTo>
                <a:lnTo>
                  <a:pt x="6747" y="18228"/>
                </a:lnTo>
                <a:lnTo>
                  <a:pt x="6748" y="18226"/>
                </a:lnTo>
                <a:lnTo>
                  <a:pt x="6748" y="18223"/>
                </a:lnTo>
                <a:lnTo>
                  <a:pt x="6746" y="18222"/>
                </a:lnTo>
                <a:lnTo>
                  <a:pt x="6744" y="18222"/>
                </a:lnTo>
                <a:lnTo>
                  <a:pt x="6741" y="18222"/>
                </a:lnTo>
                <a:lnTo>
                  <a:pt x="6740" y="18218"/>
                </a:lnTo>
                <a:lnTo>
                  <a:pt x="6735" y="18215"/>
                </a:lnTo>
                <a:lnTo>
                  <a:pt x="6725" y="18218"/>
                </a:lnTo>
                <a:lnTo>
                  <a:pt x="6709" y="18225"/>
                </a:lnTo>
                <a:lnTo>
                  <a:pt x="6704" y="18224"/>
                </a:lnTo>
                <a:lnTo>
                  <a:pt x="6697" y="18219"/>
                </a:lnTo>
                <a:lnTo>
                  <a:pt x="6693" y="18217"/>
                </a:lnTo>
                <a:lnTo>
                  <a:pt x="6688" y="18217"/>
                </a:lnTo>
                <a:lnTo>
                  <a:pt x="6686" y="18218"/>
                </a:lnTo>
                <a:lnTo>
                  <a:pt x="6685" y="18219"/>
                </a:lnTo>
                <a:lnTo>
                  <a:pt x="6681" y="18220"/>
                </a:lnTo>
                <a:lnTo>
                  <a:pt x="6678" y="18218"/>
                </a:lnTo>
                <a:lnTo>
                  <a:pt x="6675" y="18208"/>
                </a:lnTo>
                <a:lnTo>
                  <a:pt x="6671" y="18206"/>
                </a:lnTo>
                <a:lnTo>
                  <a:pt x="6616" y="18202"/>
                </a:lnTo>
                <a:lnTo>
                  <a:pt x="6608" y="18205"/>
                </a:lnTo>
                <a:lnTo>
                  <a:pt x="6601" y="18206"/>
                </a:lnTo>
                <a:lnTo>
                  <a:pt x="6576" y="18202"/>
                </a:lnTo>
                <a:lnTo>
                  <a:pt x="6568" y="18206"/>
                </a:lnTo>
                <a:lnTo>
                  <a:pt x="6569" y="18212"/>
                </a:lnTo>
                <a:lnTo>
                  <a:pt x="6574" y="18220"/>
                </a:lnTo>
                <a:lnTo>
                  <a:pt x="6581" y="18228"/>
                </a:lnTo>
                <a:lnTo>
                  <a:pt x="6585" y="18231"/>
                </a:lnTo>
                <a:lnTo>
                  <a:pt x="6587" y="18233"/>
                </a:lnTo>
                <a:lnTo>
                  <a:pt x="6594" y="18244"/>
                </a:lnTo>
                <a:lnTo>
                  <a:pt x="6595" y="18249"/>
                </a:lnTo>
                <a:lnTo>
                  <a:pt x="6596" y="18252"/>
                </a:lnTo>
                <a:lnTo>
                  <a:pt x="6598" y="18254"/>
                </a:lnTo>
                <a:lnTo>
                  <a:pt x="6602" y="18259"/>
                </a:lnTo>
                <a:lnTo>
                  <a:pt x="6603" y="18259"/>
                </a:lnTo>
                <a:lnTo>
                  <a:pt x="6606" y="18259"/>
                </a:lnTo>
                <a:lnTo>
                  <a:pt x="6608" y="18259"/>
                </a:lnTo>
                <a:lnTo>
                  <a:pt x="6610" y="18261"/>
                </a:lnTo>
                <a:lnTo>
                  <a:pt x="6609" y="18264"/>
                </a:lnTo>
                <a:lnTo>
                  <a:pt x="6605" y="18265"/>
                </a:lnTo>
                <a:lnTo>
                  <a:pt x="6604" y="18267"/>
                </a:lnTo>
                <a:lnTo>
                  <a:pt x="6605" y="18270"/>
                </a:lnTo>
                <a:lnTo>
                  <a:pt x="6606" y="18273"/>
                </a:lnTo>
                <a:lnTo>
                  <a:pt x="6611" y="18279"/>
                </a:lnTo>
                <a:lnTo>
                  <a:pt x="6615" y="18283"/>
                </a:lnTo>
                <a:lnTo>
                  <a:pt x="6617" y="18283"/>
                </a:lnTo>
                <a:lnTo>
                  <a:pt x="6618" y="18284"/>
                </a:lnTo>
                <a:lnTo>
                  <a:pt x="6618" y="18288"/>
                </a:lnTo>
                <a:lnTo>
                  <a:pt x="6619" y="18292"/>
                </a:lnTo>
                <a:lnTo>
                  <a:pt x="6624" y="18295"/>
                </a:lnTo>
                <a:lnTo>
                  <a:pt x="6629" y="18294"/>
                </a:lnTo>
                <a:lnTo>
                  <a:pt x="6625" y="18296"/>
                </a:lnTo>
                <a:lnTo>
                  <a:pt x="6616" y="18299"/>
                </a:lnTo>
                <a:lnTo>
                  <a:pt x="6608" y="18299"/>
                </a:lnTo>
                <a:lnTo>
                  <a:pt x="6604" y="18291"/>
                </a:lnTo>
                <a:lnTo>
                  <a:pt x="6604" y="18288"/>
                </a:lnTo>
                <a:lnTo>
                  <a:pt x="6602" y="18285"/>
                </a:lnTo>
                <a:lnTo>
                  <a:pt x="6600" y="18282"/>
                </a:lnTo>
                <a:lnTo>
                  <a:pt x="6598" y="18281"/>
                </a:lnTo>
                <a:lnTo>
                  <a:pt x="6590" y="18282"/>
                </a:lnTo>
                <a:lnTo>
                  <a:pt x="6589" y="18281"/>
                </a:lnTo>
                <a:lnTo>
                  <a:pt x="6586" y="18275"/>
                </a:lnTo>
                <a:lnTo>
                  <a:pt x="6581" y="18258"/>
                </a:lnTo>
                <a:lnTo>
                  <a:pt x="6579" y="18241"/>
                </a:lnTo>
                <a:lnTo>
                  <a:pt x="6577" y="18235"/>
                </a:lnTo>
                <a:lnTo>
                  <a:pt x="6567" y="18219"/>
                </a:lnTo>
                <a:lnTo>
                  <a:pt x="6563" y="18214"/>
                </a:lnTo>
                <a:lnTo>
                  <a:pt x="6559" y="18213"/>
                </a:lnTo>
                <a:lnTo>
                  <a:pt x="6551" y="18210"/>
                </a:lnTo>
                <a:lnTo>
                  <a:pt x="6547" y="18209"/>
                </a:lnTo>
                <a:lnTo>
                  <a:pt x="6536" y="18199"/>
                </a:lnTo>
                <a:lnTo>
                  <a:pt x="6531" y="18198"/>
                </a:lnTo>
                <a:lnTo>
                  <a:pt x="6514" y="18198"/>
                </a:lnTo>
                <a:lnTo>
                  <a:pt x="6510" y="18197"/>
                </a:lnTo>
                <a:lnTo>
                  <a:pt x="6502" y="18191"/>
                </a:lnTo>
                <a:lnTo>
                  <a:pt x="6497" y="18189"/>
                </a:lnTo>
                <a:lnTo>
                  <a:pt x="6490" y="18191"/>
                </a:lnTo>
                <a:lnTo>
                  <a:pt x="6476" y="18201"/>
                </a:lnTo>
                <a:lnTo>
                  <a:pt x="6468" y="18203"/>
                </a:lnTo>
                <a:lnTo>
                  <a:pt x="6458" y="18204"/>
                </a:lnTo>
                <a:lnTo>
                  <a:pt x="6451" y="18207"/>
                </a:lnTo>
                <a:lnTo>
                  <a:pt x="6445" y="18213"/>
                </a:lnTo>
                <a:lnTo>
                  <a:pt x="6443" y="18223"/>
                </a:lnTo>
                <a:lnTo>
                  <a:pt x="6447" y="18234"/>
                </a:lnTo>
                <a:lnTo>
                  <a:pt x="6456" y="18239"/>
                </a:lnTo>
                <a:lnTo>
                  <a:pt x="6468" y="18239"/>
                </a:lnTo>
                <a:lnTo>
                  <a:pt x="6479" y="18236"/>
                </a:lnTo>
                <a:lnTo>
                  <a:pt x="6488" y="18232"/>
                </a:lnTo>
                <a:lnTo>
                  <a:pt x="6506" y="18220"/>
                </a:lnTo>
                <a:lnTo>
                  <a:pt x="6516" y="18217"/>
                </a:lnTo>
                <a:lnTo>
                  <a:pt x="6514" y="18221"/>
                </a:lnTo>
                <a:lnTo>
                  <a:pt x="6514" y="18222"/>
                </a:lnTo>
                <a:lnTo>
                  <a:pt x="6516" y="18225"/>
                </a:lnTo>
                <a:lnTo>
                  <a:pt x="6516" y="18228"/>
                </a:lnTo>
                <a:lnTo>
                  <a:pt x="6504" y="18237"/>
                </a:lnTo>
                <a:lnTo>
                  <a:pt x="6499" y="18242"/>
                </a:lnTo>
                <a:lnTo>
                  <a:pt x="6501" y="18245"/>
                </a:lnTo>
                <a:lnTo>
                  <a:pt x="6503" y="18249"/>
                </a:lnTo>
                <a:lnTo>
                  <a:pt x="6515" y="18265"/>
                </a:lnTo>
                <a:lnTo>
                  <a:pt x="6518" y="18268"/>
                </a:lnTo>
                <a:lnTo>
                  <a:pt x="6526" y="18280"/>
                </a:lnTo>
                <a:lnTo>
                  <a:pt x="6543" y="18287"/>
                </a:lnTo>
                <a:lnTo>
                  <a:pt x="6573" y="18292"/>
                </a:lnTo>
                <a:lnTo>
                  <a:pt x="6572" y="18299"/>
                </a:lnTo>
                <a:lnTo>
                  <a:pt x="6577" y="18305"/>
                </a:lnTo>
                <a:lnTo>
                  <a:pt x="6583" y="18310"/>
                </a:lnTo>
                <a:lnTo>
                  <a:pt x="6589" y="18314"/>
                </a:lnTo>
                <a:lnTo>
                  <a:pt x="6592" y="18320"/>
                </a:lnTo>
                <a:lnTo>
                  <a:pt x="6593" y="18323"/>
                </a:lnTo>
                <a:lnTo>
                  <a:pt x="6594" y="18328"/>
                </a:lnTo>
                <a:lnTo>
                  <a:pt x="6592" y="18331"/>
                </a:lnTo>
                <a:lnTo>
                  <a:pt x="6589" y="18335"/>
                </a:lnTo>
                <a:lnTo>
                  <a:pt x="6588" y="18339"/>
                </a:lnTo>
                <a:lnTo>
                  <a:pt x="6591" y="18342"/>
                </a:lnTo>
                <a:lnTo>
                  <a:pt x="6594" y="18342"/>
                </a:lnTo>
                <a:lnTo>
                  <a:pt x="6614" y="18334"/>
                </a:lnTo>
                <a:lnTo>
                  <a:pt x="6623" y="18331"/>
                </a:lnTo>
                <a:lnTo>
                  <a:pt x="6642" y="18329"/>
                </a:lnTo>
                <a:lnTo>
                  <a:pt x="6653" y="18330"/>
                </a:lnTo>
                <a:lnTo>
                  <a:pt x="6662" y="18334"/>
                </a:lnTo>
                <a:lnTo>
                  <a:pt x="6655" y="18335"/>
                </a:lnTo>
                <a:lnTo>
                  <a:pt x="6636" y="18340"/>
                </a:lnTo>
                <a:lnTo>
                  <a:pt x="6616" y="18340"/>
                </a:lnTo>
                <a:lnTo>
                  <a:pt x="6610" y="18342"/>
                </a:lnTo>
                <a:lnTo>
                  <a:pt x="6604" y="18346"/>
                </a:lnTo>
                <a:lnTo>
                  <a:pt x="6603" y="18348"/>
                </a:lnTo>
                <a:lnTo>
                  <a:pt x="6608" y="18350"/>
                </a:lnTo>
                <a:lnTo>
                  <a:pt x="6635" y="18351"/>
                </a:lnTo>
                <a:lnTo>
                  <a:pt x="6641" y="18353"/>
                </a:lnTo>
                <a:lnTo>
                  <a:pt x="6648" y="18360"/>
                </a:lnTo>
                <a:lnTo>
                  <a:pt x="6652" y="18363"/>
                </a:lnTo>
                <a:lnTo>
                  <a:pt x="6659" y="18365"/>
                </a:lnTo>
                <a:lnTo>
                  <a:pt x="6663" y="18365"/>
                </a:lnTo>
                <a:lnTo>
                  <a:pt x="6669" y="18364"/>
                </a:lnTo>
                <a:lnTo>
                  <a:pt x="6672" y="18365"/>
                </a:lnTo>
                <a:lnTo>
                  <a:pt x="6675" y="18366"/>
                </a:lnTo>
                <a:lnTo>
                  <a:pt x="6680" y="18371"/>
                </a:lnTo>
                <a:lnTo>
                  <a:pt x="6683" y="18373"/>
                </a:lnTo>
                <a:lnTo>
                  <a:pt x="6696" y="18374"/>
                </a:lnTo>
                <a:lnTo>
                  <a:pt x="6719" y="18367"/>
                </a:lnTo>
                <a:lnTo>
                  <a:pt x="6727" y="18367"/>
                </a:lnTo>
                <a:lnTo>
                  <a:pt x="6731" y="18368"/>
                </a:lnTo>
                <a:lnTo>
                  <a:pt x="6732" y="18369"/>
                </a:lnTo>
                <a:lnTo>
                  <a:pt x="6735" y="18373"/>
                </a:lnTo>
                <a:lnTo>
                  <a:pt x="6726" y="18376"/>
                </a:lnTo>
                <a:lnTo>
                  <a:pt x="6686" y="18384"/>
                </a:lnTo>
                <a:lnTo>
                  <a:pt x="6683" y="18388"/>
                </a:lnTo>
                <a:lnTo>
                  <a:pt x="6685" y="18405"/>
                </a:lnTo>
                <a:lnTo>
                  <a:pt x="6685" y="18414"/>
                </a:lnTo>
                <a:lnTo>
                  <a:pt x="6686" y="18423"/>
                </a:lnTo>
                <a:lnTo>
                  <a:pt x="6690" y="18429"/>
                </a:lnTo>
                <a:lnTo>
                  <a:pt x="6699" y="18432"/>
                </a:lnTo>
                <a:lnTo>
                  <a:pt x="6705" y="18436"/>
                </a:lnTo>
                <a:lnTo>
                  <a:pt x="6703" y="18443"/>
                </a:lnTo>
                <a:lnTo>
                  <a:pt x="6696" y="18449"/>
                </a:lnTo>
                <a:lnTo>
                  <a:pt x="6685" y="18446"/>
                </a:lnTo>
                <a:lnTo>
                  <a:pt x="6684" y="18443"/>
                </a:lnTo>
                <a:lnTo>
                  <a:pt x="6680" y="18435"/>
                </a:lnTo>
                <a:lnTo>
                  <a:pt x="6677" y="18432"/>
                </a:lnTo>
                <a:lnTo>
                  <a:pt x="6674" y="18430"/>
                </a:lnTo>
                <a:lnTo>
                  <a:pt x="6662" y="18426"/>
                </a:lnTo>
                <a:lnTo>
                  <a:pt x="6642" y="18409"/>
                </a:lnTo>
                <a:lnTo>
                  <a:pt x="6631" y="18405"/>
                </a:lnTo>
                <a:lnTo>
                  <a:pt x="6623" y="18400"/>
                </a:lnTo>
                <a:lnTo>
                  <a:pt x="6619" y="18398"/>
                </a:lnTo>
                <a:lnTo>
                  <a:pt x="6616" y="18399"/>
                </a:lnTo>
                <a:lnTo>
                  <a:pt x="6612" y="18401"/>
                </a:lnTo>
                <a:lnTo>
                  <a:pt x="6608" y="18403"/>
                </a:lnTo>
                <a:lnTo>
                  <a:pt x="6606" y="18405"/>
                </a:lnTo>
                <a:lnTo>
                  <a:pt x="6591" y="18414"/>
                </a:lnTo>
                <a:lnTo>
                  <a:pt x="6586" y="18419"/>
                </a:lnTo>
                <a:lnTo>
                  <a:pt x="6591" y="18423"/>
                </a:lnTo>
                <a:lnTo>
                  <a:pt x="6584" y="18424"/>
                </a:lnTo>
                <a:lnTo>
                  <a:pt x="6577" y="18426"/>
                </a:lnTo>
                <a:lnTo>
                  <a:pt x="6569" y="18429"/>
                </a:lnTo>
                <a:lnTo>
                  <a:pt x="6545" y="18450"/>
                </a:lnTo>
                <a:lnTo>
                  <a:pt x="6542" y="18454"/>
                </a:lnTo>
                <a:lnTo>
                  <a:pt x="6543" y="18459"/>
                </a:lnTo>
                <a:lnTo>
                  <a:pt x="6546" y="18460"/>
                </a:lnTo>
                <a:lnTo>
                  <a:pt x="6550" y="18460"/>
                </a:lnTo>
                <a:lnTo>
                  <a:pt x="6553" y="18463"/>
                </a:lnTo>
                <a:lnTo>
                  <a:pt x="6553" y="18466"/>
                </a:lnTo>
                <a:lnTo>
                  <a:pt x="6553" y="18478"/>
                </a:lnTo>
                <a:lnTo>
                  <a:pt x="6555" y="18484"/>
                </a:lnTo>
                <a:lnTo>
                  <a:pt x="6562" y="18485"/>
                </a:lnTo>
                <a:lnTo>
                  <a:pt x="6569" y="18482"/>
                </a:lnTo>
                <a:lnTo>
                  <a:pt x="6573" y="18476"/>
                </a:lnTo>
                <a:lnTo>
                  <a:pt x="6574" y="18481"/>
                </a:lnTo>
                <a:lnTo>
                  <a:pt x="6577" y="18482"/>
                </a:lnTo>
                <a:lnTo>
                  <a:pt x="6581" y="18484"/>
                </a:lnTo>
                <a:lnTo>
                  <a:pt x="6584" y="18488"/>
                </a:lnTo>
                <a:lnTo>
                  <a:pt x="6579" y="18488"/>
                </a:lnTo>
                <a:lnTo>
                  <a:pt x="6575" y="18490"/>
                </a:lnTo>
                <a:lnTo>
                  <a:pt x="6571" y="18493"/>
                </a:lnTo>
                <a:lnTo>
                  <a:pt x="6568" y="18496"/>
                </a:lnTo>
                <a:lnTo>
                  <a:pt x="6578" y="18502"/>
                </a:lnTo>
                <a:lnTo>
                  <a:pt x="6590" y="18501"/>
                </a:lnTo>
                <a:lnTo>
                  <a:pt x="6615" y="18494"/>
                </a:lnTo>
                <a:lnTo>
                  <a:pt x="6629" y="18492"/>
                </a:lnTo>
                <a:lnTo>
                  <a:pt x="6645" y="18494"/>
                </a:lnTo>
                <a:lnTo>
                  <a:pt x="6660" y="18498"/>
                </a:lnTo>
                <a:lnTo>
                  <a:pt x="6672" y="18504"/>
                </a:lnTo>
                <a:lnTo>
                  <a:pt x="6672" y="18508"/>
                </a:lnTo>
                <a:lnTo>
                  <a:pt x="6665" y="18509"/>
                </a:lnTo>
                <a:lnTo>
                  <a:pt x="6659" y="18507"/>
                </a:lnTo>
                <a:lnTo>
                  <a:pt x="6654" y="18504"/>
                </a:lnTo>
                <a:lnTo>
                  <a:pt x="6649" y="18502"/>
                </a:lnTo>
                <a:lnTo>
                  <a:pt x="6618" y="18499"/>
                </a:lnTo>
                <a:lnTo>
                  <a:pt x="6604" y="18502"/>
                </a:lnTo>
                <a:lnTo>
                  <a:pt x="6590" y="18508"/>
                </a:lnTo>
                <a:lnTo>
                  <a:pt x="6577" y="18511"/>
                </a:lnTo>
                <a:lnTo>
                  <a:pt x="6565" y="18508"/>
                </a:lnTo>
                <a:lnTo>
                  <a:pt x="6566" y="18512"/>
                </a:lnTo>
                <a:lnTo>
                  <a:pt x="6567" y="18514"/>
                </a:lnTo>
                <a:lnTo>
                  <a:pt x="6564" y="18512"/>
                </a:lnTo>
                <a:lnTo>
                  <a:pt x="6553" y="18499"/>
                </a:lnTo>
                <a:lnTo>
                  <a:pt x="6548" y="18502"/>
                </a:lnTo>
                <a:lnTo>
                  <a:pt x="6546" y="18506"/>
                </a:lnTo>
                <a:lnTo>
                  <a:pt x="6545" y="18511"/>
                </a:lnTo>
                <a:lnTo>
                  <a:pt x="6542" y="18516"/>
                </a:lnTo>
                <a:lnTo>
                  <a:pt x="6529" y="18527"/>
                </a:lnTo>
                <a:lnTo>
                  <a:pt x="6524" y="18535"/>
                </a:lnTo>
                <a:lnTo>
                  <a:pt x="6521" y="18545"/>
                </a:lnTo>
                <a:lnTo>
                  <a:pt x="6524" y="18553"/>
                </a:lnTo>
                <a:lnTo>
                  <a:pt x="6534" y="18558"/>
                </a:lnTo>
                <a:lnTo>
                  <a:pt x="6534" y="18561"/>
                </a:lnTo>
                <a:lnTo>
                  <a:pt x="6528" y="18563"/>
                </a:lnTo>
                <a:lnTo>
                  <a:pt x="6527" y="18567"/>
                </a:lnTo>
                <a:lnTo>
                  <a:pt x="6529" y="18571"/>
                </a:lnTo>
                <a:lnTo>
                  <a:pt x="6532" y="18575"/>
                </a:lnTo>
                <a:lnTo>
                  <a:pt x="6537" y="18578"/>
                </a:lnTo>
                <a:lnTo>
                  <a:pt x="6549" y="18582"/>
                </a:lnTo>
                <a:lnTo>
                  <a:pt x="6555" y="18586"/>
                </a:lnTo>
                <a:lnTo>
                  <a:pt x="6548" y="18585"/>
                </a:lnTo>
                <a:lnTo>
                  <a:pt x="6539" y="18585"/>
                </a:lnTo>
                <a:lnTo>
                  <a:pt x="6533" y="18588"/>
                </a:lnTo>
                <a:lnTo>
                  <a:pt x="6535" y="18594"/>
                </a:lnTo>
                <a:lnTo>
                  <a:pt x="6540" y="18599"/>
                </a:lnTo>
                <a:lnTo>
                  <a:pt x="6542" y="18604"/>
                </a:lnTo>
                <a:lnTo>
                  <a:pt x="6541" y="18609"/>
                </a:lnTo>
                <a:lnTo>
                  <a:pt x="6537" y="18615"/>
                </a:lnTo>
                <a:lnTo>
                  <a:pt x="6532" y="18617"/>
                </a:lnTo>
                <a:lnTo>
                  <a:pt x="6525" y="18619"/>
                </a:lnTo>
                <a:lnTo>
                  <a:pt x="6519" y="18623"/>
                </a:lnTo>
                <a:lnTo>
                  <a:pt x="6516" y="18628"/>
                </a:lnTo>
                <a:lnTo>
                  <a:pt x="6516" y="18635"/>
                </a:lnTo>
                <a:lnTo>
                  <a:pt x="6518" y="18642"/>
                </a:lnTo>
                <a:lnTo>
                  <a:pt x="6521" y="18648"/>
                </a:lnTo>
                <a:lnTo>
                  <a:pt x="6526" y="18652"/>
                </a:lnTo>
                <a:lnTo>
                  <a:pt x="6530" y="18648"/>
                </a:lnTo>
                <a:lnTo>
                  <a:pt x="6535" y="18643"/>
                </a:lnTo>
                <a:lnTo>
                  <a:pt x="6540" y="18642"/>
                </a:lnTo>
                <a:lnTo>
                  <a:pt x="6542" y="18647"/>
                </a:lnTo>
                <a:lnTo>
                  <a:pt x="6541" y="18651"/>
                </a:lnTo>
                <a:lnTo>
                  <a:pt x="6538" y="18658"/>
                </a:lnTo>
                <a:lnTo>
                  <a:pt x="6537" y="18663"/>
                </a:lnTo>
                <a:lnTo>
                  <a:pt x="6538" y="18673"/>
                </a:lnTo>
                <a:lnTo>
                  <a:pt x="6541" y="18680"/>
                </a:lnTo>
                <a:lnTo>
                  <a:pt x="6553" y="18692"/>
                </a:lnTo>
                <a:lnTo>
                  <a:pt x="6540" y="18694"/>
                </a:lnTo>
                <a:lnTo>
                  <a:pt x="6537" y="18705"/>
                </a:lnTo>
                <a:lnTo>
                  <a:pt x="6544" y="18746"/>
                </a:lnTo>
                <a:lnTo>
                  <a:pt x="6544" y="18752"/>
                </a:lnTo>
                <a:lnTo>
                  <a:pt x="6541" y="18758"/>
                </a:lnTo>
                <a:lnTo>
                  <a:pt x="6535" y="18763"/>
                </a:lnTo>
                <a:lnTo>
                  <a:pt x="6533" y="18768"/>
                </a:lnTo>
                <a:lnTo>
                  <a:pt x="6533" y="18774"/>
                </a:lnTo>
                <a:lnTo>
                  <a:pt x="6538" y="18781"/>
                </a:lnTo>
                <a:lnTo>
                  <a:pt x="6544" y="18786"/>
                </a:lnTo>
                <a:lnTo>
                  <a:pt x="6549" y="18788"/>
                </a:lnTo>
                <a:lnTo>
                  <a:pt x="6560" y="18791"/>
                </a:lnTo>
                <a:lnTo>
                  <a:pt x="6566" y="18795"/>
                </a:lnTo>
                <a:lnTo>
                  <a:pt x="6570" y="18800"/>
                </a:lnTo>
                <a:lnTo>
                  <a:pt x="6573" y="18806"/>
                </a:lnTo>
                <a:lnTo>
                  <a:pt x="6577" y="18812"/>
                </a:lnTo>
                <a:lnTo>
                  <a:pt x="6591" y="18826"/>
                </a:lnTo>
                <a:lnTo>
                  <a:pt x="6602" y="18833"/>
                </a:lnTo>
                <a:lnTo>
                  <a:pt x="6612" y="18831"/>
                </a:lnTo>
                <a:lnTo>
                  <a:pt x="6623" y="18817"/>
                </a:lnTo>
                <a:lnTo>
                  <a:pt x="6620" y="18809"/>
                </a:lnTo>
                <a:lnTo>
                  <a:pt x="6625" y="18778"/>
                </a:lnTo>
                <a:lnTo>
                  <a:pt x="6626" y="18774"/>
                </a:lnTo>
                <a:lnTo>
                  <a:pt x="6632" y="18767"/>
                </a:lnTo>
                <a:lnTo>
                  <a:pt x="6633" y="18761"/>
                </a:lnTo>
                <a:lnTo>
                  <a:pt x="6634" y="18755"/>
                </a:lnTo>
                <a:lnTo>
                  <a:pt x="6634" y="18749"/>
                </a:lnTo>
                <a:lnTo>
                  <a:pt x="6636" y="18744"/>
                </a:lnTo>
                <a:lnTo>
                  <a:pt x="6638" y="18739"/>
                </a:lnTo>
                <a:lnTo>
                  <a:pt x="6636" y="18736"/>
                </a:lnTo>
                <a:lnTo>
                  <a:pt x="6635" y="18732"/>
                </a:lnTo>
                <a:lnTo>
                  <a:pt x="6636" y="18729"/>
                </a:lnTo>
                <a:lnTo>
                  <a:pt x="6638" y="18725"/>
                </a:lnTo>
                <a:lnTo>
                  <a:pt x="6637" y="18722"/>
                </a:lnTo>
                <a:lnTo>
                  <a:pt x="6634" y="18716"/>
                </a:lnTo>
                <a:lnTo>
                  <a:pt x="6633" y="18712"/>
                </a:lnTo>
                <a:lnTo>
                  <a:pt x="6632" y="18710"/>
                </a:lnTo>
                <a:lnTo>
                  <a:pt x="6624" y="18706"/>
                </a:lnTo>
                <a:lnTo>
                  <a:pt x="6621" y="18704"/>
                </a:lnTo>
                <a:lnTo>
                  <a:pt x="6621" y="18701"/>
                </a:lnTo>
                <a:lnTo>
                  <a:pt x="6623" y="18698"/>
                </a:lnTo>
                <a:lnTo>
                  <a:pt x="6627" y="18697"/>
                </a:lnTo>
                <a:lnTo>
                  <a:pt x="6630" y="18697"/>
                </a:lnTo>
                <a:lnTo>
                  <a:pt x="6634" y="18699"/>
                </a:lnTo>
                <a:lnTo>
                  <a:pt x="6640" y="18706"/>
                </a:lnTo>
                <a:lnTo>
                  <a:pt x="6643" y="18708"/>
                </a:lnTo>
                <a:lnTo>
                  <a:pt x="6653" y="18706"/>
                </a:lnTo>
                <a:lnTo>
                  <a:pt x="6664" y="18697"/>
                </a:lnTo>
                <a:lnTo>
                  <a:pt x="6680" y="18674"/>
                </a:lnTo>
                <a:lnTo>
                  <a:pt x="6674" y="18669"/>
                </a:lnTo>
                <a:lnTo>
                  <a:pt x="6673" y="18663"/>
                </a:lnTo>
                <a:lnTo>
                  <a:pt x="6676" y="18656"/>
                </a:lnTo>
                <a:lnTo>
                  <a:pt x="6677" y="18647"/>
                </a:lnTo>
                <a:lnTo>
                  <a:pt x="6676" y="18643"/>
                </a:lnTo>
                <a:lnTo>
                  <a:pt x="6671" y="18636"/>
                </a:lnTo>
                <a:lnTo>
                  <a:pt x="6670" y="18632"/>
                </a:lnTo>
                <a:lnTo>
                  <a:pt x="6670" y="18628"/>
                </a:lnTo>
                <a:lnTo>
                  <a:pt x="6670" y="18623"/>
                </a:lnTo>
                <a:lnTo>
                  <a:pt x="6672" y="18620"/>
                </a:lnTo>
                <a:lnTo>
                  <a:pt x="6676" y="18622"/>
                </a:lnTo>
                <a:lnTo>
                  <a:pt x="6682" y="18624"/>
                </a:lnTo>
                <a:lnTo>
                  <a:pt x="6727" y="18617"/>
                </a:lnTo>
                <a:lnTo>
                  <a:pt x="6736" y="18617"/>
                </a:lnTo>
                <a:lnTo>
                  <a:pt x="6744" y="18622"/>
                </a:lnTo>
                <a:lnTo>
                  <a:pt x="6757" y="18628"/>
                </a:lnTo>
                <a:lnTo>
                  <a:pt x="6762" y="18632"/>
                </a:lnTo>
                <a:lnTo>
                  <a:pt x="6756" y="18638"/>
                </a:lnTo>
                <a:lnTo>
                  <a:pt x="6749" y="18638"/>
                </a:lnTo>
                <a:lnTo>
                  <a:pt x="6743" y="18634"/>
                </a:lnTo>
                <a:lnTo>
                  <a:pt x="6732" y="18626"/>
                </a:lnTo>
                <a:lnTo>
                  <a:pt x="6716" y="18624"/>
                </a:lnTo>
                <a:lnTo>
                  <a:pt x="6702" y="18630"/>
                </a:lnTo>
                <a:lnTo>
                  <a:pt x="6677" y="18649"/>
                </a:lnTo>
                <a:lnTo>
                  <a:pt x="6690" y="18659"/>
                </a:lnTo>
                <a:lnTo>
                  <a:pt x="6693" y="18663"/>
                </a:lnTo>
                <a:lnTo>
                  <a:pt x="6695" y="18666"/>
                </a:lnTo>
                <a:lnTo>
                  <a:pt x="6698" y="18677"/>
                </a:lnTo>
                <a:lnTo>
                  <a:pt x="6700" y="18680"/>
                </a:lnTo>
                <a:lnTo>
                  <a:pt x="6702" y="18682"/>
                </a:lnTo>
                <a:lnTo>
                  <a:pt x="6702" y="18685"/>
                </a:lnTo>
                <a:lnTo>
                  <a:pt x="6701" y="18692"/>
                </a:lnTo>
                <a:lnTo>
                  <a:pt x="6692" y="18703"/>
                </a:lnTo>
                <a:lnTo>
                  <a:pt x="6691" y="18708"/>
                </a:lnTo>
                <a:lnTo>
                  <a:pt x="6693" y="18717"/>
                </a:lnTo>
                <a:lnTo>
                  <a:pt x="6700" y="18727"/>
                </a:lnTo>
                <a:lnTo>
                  <a:pt x="6714" y="18742"/>
                </a:lnTo>
                <a:lnTo>
                  <a:pt x="6723" y="18747"/>
                </a:lnTo>
                <a:lnTo>
                  <a:pt x="6753" y="18757"/>
                </a:lnTo>
                <a:lnTo>
                  <a:pt x="6753" y="18759"/>
                </a:lnTo>
                <a:lnTo>
                  <a:pt x="6732" y="18759"/>
                </a:lnTo>
                <a:lnTo>
                  <a:pt x="6728" y="18758"/>
                </a:lnTo>
                <a:lnTo>
                  <a:pt x="6722" y="18754"/>
                </a:lnTo>
                <a:lnTo>
                  <a:pt x="6708" y="18751"/>
                </a:lnTo>
                <a:lnTo>
                  <a:pt x="6702" y="18744"/>
                </a:lnTo>
                <a:lnTo>
                  <a:pt x="6697" y="18736"/>
                </a:lnTo>
                <a:lnTo>
                  <a:pt x="6691" y="18728"/>
                </a:lnTo>
                <a:lnTo>
                  <a:pt x="6683" y="18724"/>
                </a:lnTo>
                <a:lnTo>
                  <a:pt x="6674" y="18721"/>
                </a:lnTo>
                <a:lnTo>
                  <a:pt x="6666" y="18723"/>
                </a:lnTo>
                <a:lnTo>
                  <a:pt x="6662" y="18729"/>
                </a:lnTo>
                <a:lnTo>
                  <a:pt x="6661" y="18738"/>
                </a:lnTo>
                <a:lnTo>
                  <a:pt x="6659" y="18748"/>
                </a:lnTo>
                <a:lnTo>
                  <a:pt x="6648" y="18780"/>
                </a:lnTo>
                <a:lnTo>
                  <a:pt x="6647" y="18790"/>
                </a:lnTo>
                <a:lnTo>
                  <a:pt x="6650" y="18794"/>
                </a:lnTo>
                <a:lnTo>
                  <a:pt x="6653" y="18796"/>
                </a:lnTo>
                <a:lnTo>
                  <a:pt x="6653" y="18800"/>
                </a:lnTo>
                <a:lnTo>
                  <a:pt x="6651" y="18809"/>
                </a:lnTo>
                <a:lnTo>
                  <a:pt x="6652" y="18815"/>
                </a:lnTo>
                <a:lnTo>
                  <a:pt x="6655" y="18818"/>
                </a:lnTo>
                <a:lnTo>
                  <a:pt x="6659" y="18821"/>
                </a:lnTo>
                <a:lnTo>
                  <a:pt x="6664" y="18822"/>
                </a:lnTo>
                <a:lnTo>
                  <a:pt x="6726" y="18826"/>
                </a:lnTo>
                <a:lnTo>
                  <a:pt x="6740" y="18834"/>
                </a:lnTo>
                <a:lnTo>
                  <a:pt x="6741" y="18840"/>
                </a:lnTo>
                <a:lnTo>
                  <a:pt x="6740" y="18859"/>
                </a:lnTo>
                <a:lnTo>
                  <a:pt x="6741" y="18864"/>
                </a:lnTo>
                <a:lnTo>
                  <a:pt x="6744" y="18867"/>
                </a:lnTo>
                <a:lnTo>
                  <a:pt x="6746" y="18870"/>
                </a:lnTo>
                <a:lnTo>
                  <a:pt x="6750" y="18882"/>
                </a:lnTo>
                <a:lnTo>
                  <a:pt x="6749" y="18885"/>
                </a:lnTo>
                <a:lnTo>
                  <a:pt x="6750" y="18886"/>
                </a:lnTo>
                <a:lnTo>
                  <a:pt x="6756" y="18888"/>
                </a:lnTo>
                <a:lnTo>
                  <a:pt x="6766" y="18890"/>
                </a:lnTo>
                <a:lnTo>
                  <a:pt x="6774" y="18891"/>
                </a:lnTo>
                <a:lnTo>
                  <a:pt x="6780" y="18892"/>
                </a:lnTo>
                <a:lnTo>
                  <a:pt x="6788" y="18898"/>
                </a:lnTo>
                <a:lnTo>
                  <a:pt x="6790" y="18901"/>
                </a:lnTo>
                <a:lnTo>
                  <a:pt x="6793" y="18906"/>
                </a:lnTo>
                <a:lnTo>
                  <a:pt x="6795" y="18908"/>
                </a:lnTo>
                <a:lnTo>
                  <a:pt x="6799" y="18911"/>
                </a:lnTo>
                <a:lnTo>
                  <a:pt x="6803" y="18912"/>
                </a:lnTo>
                <a:lnTo>
                  <a:pt x="6813" y="18914"/>
                </a:lnTo>
                <a:lnTo>
                  <a:pt x="6810" y="18922"/>
                </a:lnTo>
                <a:lnTo>
                  <a:pt x="6803" y="18933"/>
                </a:lnTo>
                <a:lnTo>
                  <a:pt x="6797" y="18939"/>
                </a:lnTo>
                <a:lnTo>
                  <a:pt x="6795" y="18935"/>
                </a:lnTo>
                <a:lnTo>
                  <a:pt x="6794" y="18929"/>
                </a:lnTo>
                <a:lnTo>
                  <a:pt x="6793" y="18924"/>
                </a:lnTo>
                <a:lnTo>
                  <a:pt x="6790" y="18921"/>
                </a:lnTo>
                <a:lnTo>
                  <a:pt x="6787" y="18917"/>
                </a:lnTo>
                <a:lnTo>
                  <a:pt x="6771" y="18907"/>
                </a:lnTo>
                <a:lnTo>
                  <a:pt x="6767" y="18901"/>
                </a:lnTo>
                <a:lnTo>
                  <a:pt x="6735" y="18888"/>
                </a:lnTo>
                <a:lnTo>
                  <a:pt x="6731" y="18884"/>
                </a:lnTo>
                <a:lnTo>
                  <a:pt x="6729" y="18880"/>
                </a:lnTo>
                <a:lnTo>
                  <a:pt x="6727" y="18875"/>
                </a:lnTo>
                <a:lnTo>
                  <a:pt x="6727" y="18869"/>
                </a:lnTo>
                <a:lnTo>
                  <a:pt x="6725" y="18864"/>
                </a:lnTo>
                <a:lnTo>
                  <a:pt x="6721" y="18860"/>
                </a:lnTo>
                <a:lnTo>
                  <a:pt x="6719" y="18856"/>
                </a:lnTo>
                <a:lnTo>
                  <a:pt x="6722" y="18851"/>
                </a:lnTo>
                <a:lnTo>
                  <a:pt x="6716" y="18847"/>
                </a:lnTo>
                <a:lnTo>
                  <a:pt x="6708" y="18844"/>
                </a:lnTo>
                <a:lnTo>
                  <a:pt x="6700" y="18844"/>
                </a:lnTo>
                <a:lnTo>
                  <a:pt x="6694" y="18846"/>
                </a:lnTo>
                <a:lnTo>
                  <a:pt x="6691" y="18851"/>
                </a:lnTo>
                <a:lnTo>
                  <a:pt x="6685" y="18871"/>
                </a:lnTo>
                <a:lnTo>
                  <a:pt x="6681" y="18866"/>
                </a:lnTo>
                <a:lnTo>
                  <a:pt x="6681" y="18859"/>
                </a:lnTo>
                <a:lnTo>
                  <a:pt x="6683" y="18851"/>
                </a:lnTo>
                <a:lnTo>
                  <a:pt x="6681" y="18844"/>
                </a:lnTo>
                <a:lnTo>
                  <a:pt x="6673" y="18838"/>
                </a:lnTo>
                <a:lnTo>
                  <a:pt x="6664" y="18837"/>
                </a:lnTo>
                <a:lnTo>
                  <a:pt x="6654" y="18839"/>
                </a:lnTo>
                <a:lnTo>
                  <a:pt x="6638" y="18845"/>
                </a:lnTo>
                <a:lnTo>
                  <a:pt x="6629" y="18847"/>
                </a:lnTo>
                <a:lnTo>
                  <a:pt x="6610" y="18848"/>
                </a:lnTo>
                <a:lnTo>
                  <a:pt x="6605" y="18849"/>
                </a:lnTo>
                <a:lnTo>
                  <a:pt x="6601" y="18852"/>
                </a:lnTo>
                <a:lnTo>
                  <a:pt x="6597" y="18855"/>
                </a:lnTo>
                <a:lnTo>
                  <a:pt x="6595" y="18857"/>
                </a:lnTo>
                <a:lnTo>
                  <a:pt x="6594" y="18858"/>
                </a:lnTo>
                <a:lnTo>
                  <a:pt x="6579" y="18865"/>
                </a:lnTo>
                <a:lnTo>
                  <a:pt x="6571" y="18877"/>
                </a:lnTo>
                <a:lnTo>
                  <a:pt x="6570" y="18896"/>
                </a:lnTo>
                <a:lnTo>
                  <a:pt x="6574" y="18913"/>
                </a:lnTo>
                <a:lnTo>
                  <a:pt x="6584" y="18923"/>
                </a:lnTo>
                <a:lnTo>
                  <a:pt x="6588" y="18922"/>
                </a:lnTo>
                <a:lnTo>
                  <a:pt x="6599" y="18917"/>
                </a:lnTo>
                <a:lnTo>
                  <a:pt x="6617" y="18917"/>
                </a:lnTo>
                <a:lnTo>
                  <a:pt x="6630" y="18913"/>
                </a:lnTo>
                <a:lnTo>
                  <a:pt x="6656" y="18911"/>
                </a:lnTo>
                <a:lnTo>
                  <a:pt x="6670" y="18911"/>
                </a:lnTo>
                <a:lnTo>
                  <a:pt x="6667" y="18914"/>
                </a:lnTo>
                <a:lnTo>
                  <a:pt x="6665" y="18917"/>
                </a:lnTo>
                <a:lnTo>
                  <a:pt x="6665" y="18920"/>
                </a:lnTo>
                <a:lnTo>
                  <a:pt x="6667" y="18923"/>
                </a:lnTo>
                <a:lnTo>
                  <a:pt x="6658" y="18925"/>
                </a:lnTo>
                <a:lnTo>
                  <a:pt x="6619" y="18926"/>
                </a:lnTo>
                <a:lnTo>
                  <a:pt x="6609" y="18928"/>
                </a:lnTo>
                <a:lnTo>
                  <a:pt x="6600" y="18932"/>
                </a:lnTo>
                <a:lnTo>
                  <a:pt x="6591" y="18937"/>
                </a:lnTo>
                <a:lnTo>
                  <a:pt x="6589" y="18939"/>
                </a:lnTo>
                <a:lnTo>
                  <a:pt x="6587" y="18941"/>
                </a:lnTo>
                <a:lnTo>
                  <a:pt x="6585" y="18944"/>
                </a:lnTo>
                <a:lnTo>
                  <a:pt x="6581" y="18945"/>
                </a:lnTo>
                <a:lnTo>
                  <a:pt x="6577" y="18945"/>
                </a:lnTo>
                <a:lnTo>
                  <a:pt x="6572" y="18943"/>
                </a:lnTo>
                <a:lnTo>
                  <a:pt x="6566" y="18942"/>
                </a:lnTo>
                <a:lnTo>
                  <a:pt x="6561" y="18944"/>
                </a:lnTo>
                <a:lnTo>
                  <a:pt x="6561" y="18950"/>
                </a:lnTo>
                <a:lnTo>
                  <a:pt x="6564" y="18960"/>
                </a:lnTo>
                <a:lnTo>
                  <a:pt x="6570" y="18977"/>
                </a:lnTo>
                <a:lnTo>
                  <a:pt x="6584" y="18986"/>
                </a:lnTo>
                <a:lnTo>
                  <a:pt x="6622" y="18988"/>
                </a:lnTo>
                <a:lnTo>
                  <a:pt x="6638" y="18994"/>
                </a:lnTo>
                <a:lnTo>
                  <a:pt x="6643" y="19000"/>
                </a:lnTo>
                <a:lnTo>
                  <a:pt x="6647" y="19007"/>
                </a:lnTo>
                <a:lnTo>
                  <a:pt x="6652" y="19012"/>
                </a:lnTo>
                <a:lnTo>
                  <a:pt x="6661" y="19014"/>
                </a:lnTo>
                <a:lnTo>
                  <a:pt x="6680" y="19016"/>
                </a:lnTo>
                <a:lnTo>
                  <a:pt x="6688" y="19014"/>
                </a:lnTo>
                <a:lnTo>
                  <a:pt x="6696" y="19006"/>
                </a:lnTo>
                <a:lnTo>
                  <a:pt x="6696" y="19003"/>
                </a:lnTo>
                <a:lnTo>
                  <a:pt x="6697" y="18994"/>
                </a:lnTo>
                <a:lnTo>
                  <a:pt x="6698" y="18991"/>
                </a:lnTo>
                <a:lnTo>
                  <a:pt x="6701" y="18991"/>
                </a:lnTo>
                <a:lnTo>
                  <a:pt x="6710" y="18992"/>
                </a:lnTo>
                <a:lnTo>
                  <a:pt x="6714" y="18991"/>
                </a:lnTo>
                <a:lnTo>
                  <a:pt x="6719" y="18987"/>
                </a:lnTo>
                <a:lnTo>
                  <a:pt x="6724" y="18975"/>
                </a:lnTo>
                <a:lnTo>
                  <a:pt x="6730" y="18971"/>
                </a:lnTo>
                <a:lnTo>
                  <a:pt x="6728" y="18990"/>
                </a:lnTo>
                <a:lnTo>
                  <a:pt x="6730" y="18996"/>
                </a:lnTo>
                <a:lnTo>
                  <a:pt x="6740" y="18997"/>
                </a:lnTo>
                <a:lnTo>
                  <a:pt x="6733" y="18999"/>
                </a:lnTo>
                <a:lnTo>
                  <a:pt x="6727" y="19000"/>
                </a:lnTo>
                <a:lnTo>
                  <a:pt x="6713" y="19000"/>
                </a:lnTo>
                <a:lnTo>
                  <a:pt x="6709" y="19002"/>
                </a:lnTo>
                <a:lnTo>
                  <a:pt x="6694" y="19016"/>
                </a:lnTo>
                <a:lnTo>
                  <a:pt x="6691" y="19028"/>
                </a:lnTo>
                <a:lnTo>
                  <a:pt x="6700" y="19036"/>
                </a:lnTo>
                <a:lnTo>
                  <a:pt x="6715" y="19039"/>
                </a:lnTo>
                <a:lnTo>
                  <a:pt x="6727" y="19035"/>
                </a:lnTo>
                <a:lnTo>
                  <a:pt x="6733" y="19039"/>
                </a:lnTo>
                <a:lnTo>
                  <a:pt x="6736" y="19046"/>
                </a:lnTo>
                <a:lnTo>
                  <a:pt x="6738" y="19055"/>
                </a:lnTo>
                <a:lnTo>
                  <a:pt x="6737" y="19064"/>
                </a:lnTo>
                <a:lnTo>
                  <a:pt x="6731" y="19061"/>
                </a:lnTo>
                <a:lnTo>
                  <a:pt x="6725" y="19048"/>
                </a:lnTo>
                <a:lnTo>
                  <a:pt x="6719" y="19043"/>
                </a:lnTo>
                <a:lnTo>
                  <a:pt x="6711" y="19042"/>
                </a:lnTo>
                <a:lnTo>
                  <a:pt x="6675" y="19047"/>
                </a:lnTo>
                <a:lnTo>
                  <a:pt x="6672" y="19046"/>
                </a:lnTo>
                <a:lnTo>
                  <a:pt x="6670" y="19045"/>
                </a:lnTo>
                <a:lnTo>
                  <a:pt x="6666" y="19039"/>
                </a:lnTo>
                <a:lnTo>
                  <a:pt x="6664" y="19038"/>
                </a:lnTo>
                <a:lnTo>
                  <a:pt x="6654" y="19032"/>
                </a:lnTo>
                <a:lnTo>
                  <a:pt x="6651" y="19032"/>
                </a:lnTo>
                <a:lnTo>
                  <a:pt x="6648" y="19033"/>
                </a:lnTo>
                <a:lnTo>
                  <a:pt x="6644" y="19036"/>
                </a:lnTo>
                <a:lnTo>
                  <a:pt x="6641" y="19038"/>
                </a:lnTo>
                <a:lnTo>
                  <a:pt x="6637" y="19036"/>
                </a:lnTo>
                <a:lnTo>
                  <a:pt x="6619" y="19015"/>
                </a:lnTo>
                <a:lnTo>
                  <a:pt x="6607" y="19006"/>
                </a:lnTo>
                <a:lnTo>
                  <a:pt x="6593" y="19003"/>
                </a:lnTo>
                <a:lnTo>
                  <a:pt x="6586" y="19005"/>
                </a:lnTo>
                <a:lnTo>
                  <a:pt x="6580" y="19010"/>
                </a:lnTo>
                <a:lnTo>
                  <a:pt x="6575" y="19010"/>
                </a:lnTo>
                <a:lnTo>
                  <a:pt x="6573" y="19001"/>
                </a:lnTo>
                <a:lnTo>
                  <a:pt x="6569" y="19001"/>
                </a:lnTo>
                <a:lnTo>
                  <a:pt x="6561" y="19004"/>
                </a:lnTo>
                <a:lnTo>
                  <a:pt x="6555" y="19011"/>
                </a:lnTo>
                <a:lnTo>
                  <a:pt x="6557" y="19020"/>
                </a:lnTo>
                <a:lnTo>
                  <a:pt x="6555" y="19027"/>
                </a:lnTo>
                <a:lnTo>
                  <a:pt x="6562" y="19038"/>
                </a:lnTo>
                <a:lnTo>
                  <a:pt x="6580" y="19056"/>
                </a:lnTo>
                <a:lnTo>
                  <a:pt x="6584" y="19059"/>
                </a:lnTo>
                <a:lnTo>
                  <a:pt x="6599" y="19065"/>
                </a:lnTo>
                <a:lnTo>
                  <a:pt x="6602" y="19065"/>
                </a:lnTo>
                <a:lnTo>
                  <a:pt x="6603" y="19072"/>
                </a:lnTo>
                <a:lnTo>
                  <a:pt x="6610" y="19083"/>
                </a:lnTo>
                <a:lnTo>
                  <a:pt x="6612" y="19090"/>
                </a:lnTo>
                <a:lnTo>
                  <a:pt x="6615" y="19102"/>
                </a:lnTo>
                <a:lnTo>
                  <a:pt x="6616" y="19106"/>
                </a:lnTo>
                <a:lnTo>
                  <a:pt x="6620" y="19110"/>
                </a:lnTo>
                <a:lnTo>
                  <a:pt x="6628" y="19115"/>
                </a:lnTo>
                <a:lnTo>
                  <a:pt x="6633" y="19117"/>
                </a:lnTo>
                <a:lnTo>
                  <a:pt x="6651" y="19116"/>
                </a:lnTo>
                <a:lnTo>
                  <a:pt x="6656" y="19113"/>
                </a:lnTo>
                <a:lnTo>
                  <a:pt x="6659" y="19113"/>
                </a:lnTo>
                <a:lnTo>
                  <a:pt x="6663" y="19114"/>
                </a:lnTo>
                <a:lnTo>
                  <a:pt x="6667" y="19118"/>
                </a:lnTo>
                <a:lnTo>
                  <a:pt x="6669" y="19119"/>
                </a:lnTo>
                <a:lnTo>
                  <a:pt x="6685" y="19116"/>
                </a:lnTo>
                <a:lnTo>
                  <a:pt x="6692" y="19117"/>
                </a:lnTo>
                <a:lnTo>
                  <a:pt x="6696" y="19122"/>
                </a:lnTo>
                <a:lnTo>
                  <a:pt x="6684" y="19121"/>
                </a:lnTo>
                <a:lnTo>
                  <a:pt x="6686" y="19126"/>
                </a:lnTo>
                <a:lnTo>
                  <a:pt x="6694" y="19133"/>
                </a:lnTo>
                <a:lnTo>
                  <a:pt x="6703" y="19139"/>
                </a:lnTo>
                <a:lnTo>
                  <a:pt x="6741" y="19147"/>
                </a:lnTo>
                <a:lnTo>
                  <a:pt x="6748" y="19154"/>
                </a:lnTo>
                <a:lnTo>
                  <a:pt x="6730" y="19157"/>
                </a:lnTo>
                <a:lnTo>
                  <a:pt x="6710" y="19153"/>
                </a:lnTo>
                <a:lnTo>
                  <a:pt x="6657" y="19127"/>
                </a:lnTo>
                <a:lnTo>
                  <a:pt x="6648" y="19125"/>
                </a:lnTo>
                <a:lnTo>
                  <a:pt x="6638" y="19127"/>
                </a:lnTo>
                <a:lnTo>
                  <a:pt x="6626" y="19138"/>
                </a:lnTo>
                <a:lnTo>
                  <a:pt x="6620" y="19141"/>
                </a:lnTo>
                <a:lnTo>
                  <a:pt x="6612" y="19136"/>
                </a:lnTo>
                <a:lnTo>
                  <a:pt x="6617" y="19127"/>
                </a:lnTo>
                <a:lnTo>
                  <a:pt x="6614" y="19120"/>
                </a:lnTo>
                <a:lnTo>
                  <a:pt x="6608" y="19115"/>
                </a:lnTo>
                <a:lnTo>
                  <a:pt x="6602" y="19110"/>
                </a:lnTo>
                <a:lnTo>
                  <a:pt x="6594" y="19107"/>
                </a:lnTo>
                <a:lnTo>
                  <a:pt x="6592" y="19105"/>
                </a:lnTo>
                <a:lnTo>
                  <a:pt x="6591" y="19102"/>
                </a:lnTo>
                <a:lnTo>
                  <a:pt x="6589" y="19101"/>
                </a:lnTo>
                <a:lnTo>
                  <a:pt x="6584" y="19101"/>
                </a:lnTo>
                <a:lnTo>
                  <a:pt x="6579" y="19101"/>
                </a:lnTo>
                <a:lnTo>
                  <a:pt x="6574" y="19102"/>
                </a:lnTo>
                <a:lnTo>
                  <a:pt x="6570" y="19104"/>
                </a:lnTo>
                <a:lnTo>
                  <a:pt x="6573" y="19099"/>
                </a:lnTo>
                <a:lnTo>
                  <a:pt x="6584" y="19087"/>
                </a:lnTo>
                <a:lnTo>
                  <a:pt x="6580" y="19084"/>
                </a:lnTo>
                <a:lnTo>
                  <a:pt x="6570" y="19079"/>
                </a:lnTo>
                <a:lnTo>
                  <a:pt x="6568" y="19077"/>
                </a:lnTo>
                <a:lnTo>
                  <a:pt x="6566" y="19069"/>
                </a:lnTo>
                <a:lnTo>
                  <a:pt x="6562" y="19068"/>
                </a:lnTo>
                <a:lnTo>
                  <a:pt x="6519" y="19073"/>
                </a:lnTo>
                <a:lnTo>
                  <a:pt x="6516" y="19072"/>
                </a:lnTo>
                <a:lnTo>
                  <a:pt x="6518" y="19072"/>
                </a:lnTo>
                <a:lnTo>
                  <a:pt x="6513" y="19067"/>
                </a:lnTo>
                <a:lnTo>
                  <a:pt x="6506" y="19064"/>
                </a:lnTo>
                <a:lnTo>
                  <a:pt x="6502" y="19067"/>
                </a:lnTo>
                <a:lnTo>
                  <a:pt x="6501" y="19071"/>
                </a:lnTo>
                <a:lnTo>
                  <a:pt x="6501" y="19075"/>
                </a:lnTo>
                <a:lnTo>
                  <a:pt x="6504" y="19079"/>
                </a:lnTo>
                <a:lnTo>
                  <a:pt x="6506" y="19084"/>
                </a:lnTo>
                <a:lnTo>
                  <a:pt x="6502" y="19087"/>
                </a:lnTo>
                <a:lnTo>
                  <a:pt x="6497" y="19088"/>
                </a:lnTo>
                <a:lnTo>
                  <a:pt x="6492" y="19087"/>
                </a:lnTo>
                <a:lnTo>
                  <a:pt x="6491" y="19083"/>
                </a:lnTo>
                <a:lnTo>
                  <a:pt x="6492" y="19078"/>
                </a:lnTo>
                <a:lnTo>
                  <a:pt x="6490" y="19074"/>
                </a:lnTo>
                <a:lnTo>
                  <a:pt x="6482" y="19072"/>
                </a:lnTo>
                <a:lnTo>
                  <a:pt x="6476" y="19073"/>
                </a:lnTo>
                <a:lnTo>
                  <a:pt x="6465" y="19077"/>
                </a:lnTo>
                <a:lnTo>
                  <a:pt x="6460" y="19078"/>
                </a:lnTo>
                <a:lnTo>
                  <a:pt x="6455" y="19080"/>
                </a:lnTo>
                <a:lnTo>
                  <a:pt x="6450" y="19084"/>
                </a:lnTo>
                <a:lnTo>
                  <a:pt x="6443" y="19093"/>
                </a:lnTo>
                <a:lnTo>
                  <a:pt x="6434" y="19099"/>
                </a:lnTo>
                <a:lnTo>
                  <a:pt x="6431" y="19102"/>
                </a:lnTo>
                <a:lnTo>
                  <a:pt x="6430" y="19109"/>
                </a:lnTo>
                <a:lnTo>
                  <a:pt x="6434" y="19120"/>
                </a:lnTo>
                <a:lnTo>
                  <a:pt x="6445" y="19122"/>
                </a:lnTo>
                <a:lnTo>
                  <a:pt x="6457" y="19118"/>
                </a:lnTo>
                <a:lnTo>
                  <a:pt x="6466" y="19113"/>
                </a:lnTo>
                <a:lnTo>
                  <a:pt x="6469" y="19116"/>
                </a:lnTo>
                <a:lnTo>
                  <a:pt x="6466" y="19119"/>
                </a:lnTo>
                <a:lnTo>
                  <a:pt x="6463" y="19122"/>
                </a:lnTo>
                <a:lnTo>
                  <a:pt x="6460" y="19126"/>
                </a:lnTo>
                <a:lnTo>
                  <a:pt x="6459" y="19130"/>
                </a:lnTo>
                <a:lnTo>
                  <a:pt x="6469" y="19133"/>
                </a:lnTo>
                <a:lnTo>
                  <a:pt x="6477" y="19130"/>
                </a:lnTo>
                <a:lnTo>
                  <a:pt x="6486" y="19126"/>
                </a:lnTo>
                <a:lnTo>
                  <a:pt x="6495" y="19124"/>
                </a:lnTo>
                <a:lnTo>
                  <a:pt x="6492" y="19129"/>
                </a:lnTo>
                <a:lnTo>
                  <a:pt x="6487" y="19134"/>
                </a:lnTo>
                <a:lnTo>
                  <a:pt x="6485" y="19139"/>
                </a:lnTo>
                <a:lnTo>
                  <a:pt x="6490" y="19142"/>
                </a:lnTo>
                <a:lnTo>
                  <a:pt x="6496" y="19141"/>
                </a:lnTo>
                <a:lnTo>
                  <a:pt x="6505" y="19137"/>
                </a:lnTo>
                <a:lnTo>
                  <a:pt x="6511" y="19136"/>
                </a:lnTo>
                <a:lnTo>
                  <a:pt x="6506" y="19142"/>
                </a:lnTo>
                <a:lnTo>
                  <a:pt x="6495" y="19151"/>
                </a:lnTo>
                <a:lnTo>
                  <a:pt x="6490" y="19156"/>
                </a:lnTo>
                <a:lnTo>
                  <a:pt x="6498" y="19166"/>
                </a:lnTo>
                <a:lnTo>
                  <a:pt x="6500" y="19168"/>
                </a:lnTo>
                <a:lnTo>
                  <a:pt x="6506" y="19169"/>
                </a:lnTo>
                <a:lnTo>
                  <a:pt x="6516" y="19168"/>
                </a:lnTo>
                <a:lnTo>
                  <a:pt x="6521" y="19171"/>
                </a:lnTo>
                <a:lnTo>
                  <a:pt x="6519" y="19172"/>
                </a:lnTo>
                <a:lnTo>
                  <a:pt x="6515" y="19175"/>
                </a:lnTo>
                <a:lnTo>
                  <a:pt x="6513" y="19177"/>
                </a:lnTo>
                <a:lnTo>
                  <a:pt x="6527" y="19182"/>
                </a:lnTo>
                <a:lnTo>
                  <a:pt x="6544" y="19186"/>
                </a:lnTo>
                <a:lnTo>
                  <a:pt x="6559" y="19183"/>
                </a:lnTo>
                <a:lnTo>
                  <a:pt x="6565" y="19169"/>
                </a:lnTo>
                <a:lnTo>
                  <a:pt x="6567" y="19163"/>
                </a:lnTo>
                <a:lnTo>
                  <a:pt x="6574" y="19151"/>
                </a:lnTo>
                <a:lnTo>
                  <a:pt x="6576" y="19143"/>
                </a:lnTo>
                <a:lnTo>
                  <a:pt x="6579" y="19141"/>
                </a:lnTo>
                <a:lnTo>
                  <a:pt x="6586" y="19143"/>
                </a:lnTo>
                <a:lnTo>
                  <a:pt x="6591" y="19150"/>
                </a:lnTo>
                <a:lnTo>
                  <a:pt x="6589" y="19159"/>
                </a:lnTo>
                <a:lnTo>
                  <a:pt x="6594" y="19165"/>
                </a:lnTo>
                <a:lnTo>
                  <a:pt x="6592" y="19169"/>
                </a:lnTo>
                <a:lnTo>
                  <a:pt x="6586" y="19172"/>
                </a:lnTo>
                <a:lnTo>
                  <a:pt x="6584" y="19175"/>
                </a:lnTo>
                <a:lnTo>
                  <a:pt x="6574" y="19191"/>
                </a:lnTo>
                <a:lnTo>
                  <a:pt x="6572" y="19194"/>
                </a:lnTo>
                <a:lnTo>
                  <a:pt x="6573" y="19200"/>
                </a:lnTo>
                <a:lnTo>
                  <a:pt x="6585" y="19212"/>
                </a:lnTo>
                <a:lnTo>
                  <a:pt x="6598" y="19218"/>
                </a:lnTo>
                <a:lnTo>
                  <a:pt x="6607" y="19203"/>
                </a:lnTo>
                <a:lnTo>
                  <a:pt x="6613" y="19203"/>
                </a:lnTo>
                <a:lnTo>
                  <a:pt x="6625" y="19206"/>
                </a:lnTo>
                <a:lnTo>
                  <a:pt x="6631" y="19205"/>
                </a:lnTo>
                <a:lnTo>
                  <a:pt x="6651" y="19196"/>
                </a:lnTo>
                <a:lnTo>
                  <a:pt x="6657" y="19195"/>
                </a:lnTo>
                <a:lnTo>
                  <a:pt x="6659" y="19194"/>
                </a:lnTo>
                <a:lnTo>
                  <a:pt x="6660" y="19192"/>
                </a:lnTo>
                <a:lnTo>
                  <a:pt x="6661" y="19184"/>
                </a:lnTo>
                <a:lnTo>
                  <a:pt x="6662" y="19182"/>
                </a:lnTo>
                <a:lnTo>
                  <a:pt x="6668" y="19181"/>
                </a:lnTo>
                <a:lnTo>
                  <a:pt x="6681" y="19185"/>
                </a:lnTo>
                <a:lnTo>
                  <a:pt x="6688" y="19185"/>
                </a:lnTo>
                <a:lnTo>
                  <a:pt x="6676" y="19189"/>
                </a:lnTo>
                <a:lnTo>
                  <a:pt x="6669" y="19192"/>
                </a:lnTo>
                <a:lnTo>
                  <a:pt x="6667" y="19195"/>
                </a:lnTo>
                <a:lnTo>
                  <a:pt x="6665" y="19201"/>
                </a:lnTo>
                <a:lnTo>
                  <a:pt x="6661" y="19205"/>
                </a:lnTo>
                <a:lnTo>
                  <a:pt x="6656" y="19208"/>
                </a:lnTo>
                <a:lnTo>
                  <a:pt x="6650" y="19208"/>
                </a:lnTo>
                <a:lnTo>
                  <a:pt x="6645" y="19210"/>
                </a:lnTo>
                <a:lnTo>
                  <a:pt x="6648" y="19214"/>
                </a:lnTo>
                <a:lnTo>
                  <a:pt x="6657" y="19220"/>
                </a:lnTo>
                <a:lnTo>
                  <a:pt x="6663" y="19229"/>
                </a:lnTo>
                <a:lnTo>
                  <a:pt x="6666" y="19230"/>
                </a:lnTo>
                <a:lnTo>
                  <a:pt x="6672" y="19229"/>
                </a:lnTo>
                <a:lnTo>
                  <a:pt x="6681" y="19222"/>
                </a:lnTo>
                <a:lnTo>
                  <a:pt x="6685" y="19220"/>
                </a:lnTo>
                <a:lnTo>
                  <a:pt x="6688" y="19221"/>
                </a:lnTo>
                <a:lnTo>
                  <a:pt x="6690" y="19224"/>
                </a:lnTo>
                <a:lnTo>
                  <a:pt x="6689" y="19228"/>
                </a:lnTo>
                <a:lnTo>
                  <a:pt x="6687" y="19232"/>
                </a:lnTo>
                <a:lnTo>
                  <a:pt x="6686" y="19238"/>
                </a:lnTo>
                <a:lnTo>
                  <a:pt x="6688" y="19244"/>
                </a:lnTo>
                <a:lnTo>
                  <a:pt x="6692" y="19247"/>
                </a:lnTo>
                <a:lnTo>
                  <a:pt x="6703" y="19248"/>
                </a:lnTo>
                <a:lnTo>
                  <a:pt x="6729" y="19256"/>
                </a:lnTo>
                <a:lnTo>
                  <a:pt x="6740" y="19261"/>
                </a:lnTo>
                <a:lnTo>
                  <a:pt x="6733" y="19264"/>
                </a:lnTo>
                <a:lnTo>
                  <a:pt x="6725" y="19263"/>
                </a:lnTo>
                <a:lnTo>
                  <a:pt x="6717" y="19260"/>
                </a:lnTo>
                <a:lnTo>
                  <a:pt x="6674" y="19252"/>
                </a:lnTo>
                <a:lnTo>
                  <a:pt x="6667" y="19250"/>
                </a:lnTo>
                <a:lnTo>
                  <a:pt x="6653" y="19238"/>
                </a:lnTo>
                <a:lnTo>
                  <a:pt x="6646" y="19235"/>
                </a:lnTo>
                <a:lnTo>
                  <a:pt x="6637" y="19236"/>
                </a:lnTo>
                <a:lnTo>
                  <a:pt x="6634" y="19240"/>
                </a:lnTo>
                <a:lnTo>
                  <a:pt x="6637" y="19246"/>
                </a:lnTo>
                <a:lnTo>
                  <a:pt x="6646" y="19249"/>
                </a:lnTo>
                <a:lnTo>
                  <a:pt x="6644" y="19251"/>
                </a:lnTo>
                <a:lnTo>
                  <a:pt x="6640" y="19256"/>
                </a:lnTo>
                <a:lnTo>
                  <a:pt x="6638" y="19258"/>
                </a:lnTo>
                <a:lnTo>
                  <a:pt x="6650" y="19273"/>
                </a:lnTo>
                <a:lnTo>
                  <a:pt x="6653" y="19280"/>
                </a:lnTo>
                <a:lnTo>
                  <a:pt x="6646" y="19282"/>
                </a:lnTo>
                <a:lnTo>
                  <a:pt x="6640" y="19277"/>
                </a:lnTo>
                <a:lnTo>
                  <a:pt x="6633" y="19260"/>
                </a:lnTo>
                <a:lnTo>
                  <a:pt x="6629" y="19254"/>
                </a:lnTo>
                <a:lnTo>
                  <a:pt x="6625" y="19248"/>
                </a:lnTo>
                <a:lnTo>
                  <a:pt x="6620" y="19241"/>
                </a:lnTo>
                <a:lnTo>
                  <a:pt x="6616" y="19234"/>
                </a:lnTo>
                <a:lnTo>
                  <a:pt x="6615" y="19228"/>
                </a:lnTo>
                <a:lnTo>
                  <a:pt x="6610" y="19228"/>
                </a:lnTo>
                <a:lnTo>
                  <a:pt x="6587" y="19232"/>
                </a:lnTo>
                <a:lnTo>
                  <a:pt x="6581" y="19235"/>
                </a:lnTo>
                <a:lnTo>
                  <a:pt x="6589" y="19242"/>
                </a:lnTo>
                <a:lnTo>
                  <a:pt x="6593" y="19246"/>
                </a:lnTo>
                <a:lnTo>
                  <a:pt x="6596" y="19258"/>
                </a:lnTo>
                <a:lnTo>
                  <a:pt x="6599" y="19260"/>
                </a:lnTo>
                <a:lnTo>
                  <a:pt x="6604" y="19260"/>
                </a:lnTo>
                <a:lnTo>
                  <a:pt x="6610" y="19261"/>
                </a:lnTo>
                <a:lnTo>
                  <a:pt x="6618" y="19268"/>
                </a:lnTo>
                <a:lnTo>
                  <a:pt x="6617" y="19274"/>
                </a:lnTo>
                <a:lnTo>
                  <a:pt x="6610" y="19280"/>
                </a:lnTo>
                <a:lnTo>
                  <a:pt x="6604" y="19287"/>
                </a:lnTo>
                <a:lnTo>
                  <a:pt x="6610" y="19297"/>
                </a:lnTo>
                <a:lnTo>
                  <a:pt x="6625" y="19314"/>
                </a:lnTo>
                <a:lnTo>
                  <a:pt x="6630" y="19323"/>
                </a:lnTo>
                <a:lnTo>
                  <a:pt x="6638" y="19341"/>
                </a:lnTo>
                <a:lnTo>
                  <a:pt x="6643" y="19342"/>
                </a:lnTo>
                <a:lnTo>
                  <a:pt x="6651" y="19334"/>
                </a:lnTo>
                <a:lnTo>
                  <a:pt x="6650" y="19331"/>
                </a:lnTo>
                <a:lnTo>
                  <a:pt x="6649" y="19329"/>
                </a:lnTo>
                <a:lnTo>
                  <a:pt x="6649" y="19323"/>
                </a:lnTo>
                <a:lnTo>
                  <a:pt x="6664" y="19329"/>
                </a:lnTo>
                <a:lnTo>
                  <a:pt x="6671" y="19333"/>
                </a:lnTo>
                <a:lnTo>
                  <a:pt x="6672" y="19340"/>
                </a:lnTo>
                <a:lnTo>
                  <a:pt x="6668" y="19344"/>
                </a:lnTo>
                <a:lnTo>
                  <a:pt x="6646" y="19355"/>
                </a:lnTo>
                <a:lnTo>
                  <a:pt x="6651" y="19362"/>
                </a:lnTo>
                <a:lnTo>
                  <a:pt x="6671" y="19377"/>
                </a:lnTo>
                <a:lnTo>
                  <a:pt x="6678" y="19381"/>
                </a:lnTo>
                <a:lnTo>
                  <a:pt x="6700" y="19384"/>
                </a:lnTo>
                <a:lnTo>
                  <a:pt x="6714" y="19384"/>
                </a:lnTo>
                <a:lnTo>
                  <a:pt x="6718" y="19383"/>
                </a:lnTo>
                <a:lnTo>
                  <a:pt x="6724" y="19378"/>
                </a:lnTo>
                <a:lnTo>
                  <a:pt x="6729" y="19371"/>
                </a:lnTo>
                <a:lnTo>
                  <a:pt x="6733" y="19368"/>
                </a:lnTo>
                <a:lnTo>
                  <a:pt x="6737" y="19368"/>
                </a:lnTo>
                <a:lnTo>
                  <a:pt x="6743" y="19367"/>
                </a:lnTo>
                <a:lnTo>
                  <a:pt x="6752" y="19361"/>
                </a:lnTo>
                <a:lnTo>
                  <a:pt x="6761" y="19353"/>
                </a:lnTo>
                <a:lnTo>
                  <a:pt x="6766" y="19346"/>
                </a:lnTo>
                <a:lnTo>
                  <a:pt x="6765" y="19336"/>
                </a:lnTo>
                <a:lnTo>
                  <a:pt x="6761" y="19328"/>
                </a:lnTo>
                <a:lnTo>
                  <a:pt x="6760" y="19320"/>
                </a:lnTo>
                <a:lnTo>
                  <a:pt x="6771" y="19305"/>
                </a:lnTo>
                <a:lnTo>
                  <a:pt x="6771" y="19301"/>
                </a:lnTo>
                <a:lnTo>
                  <a:pt x="6770" y="19297"/>
                </a:lnTo>
                <a:lnTo>
                  <a:pt x="6769" y="19292"/>
                </a:lnTo>
                <a:lnTo>
                  <a:pt x="6770" y="19286"/>
                </a:lnTo>
                <a:lnTo>
                  <a:pt x="6773" y="19283"/>
                </a:lnTo>
                <a:lnTo>
                  <a:pt x="6776" y="19280"/>
                </a:lnTo>
                <a:lnTo>
                  <a:pt x="6779" y="19276"/>
                </a:lnTo>
                <a:lnTo>
                  <a:pt x="6782" y="19257"/>
                </a:lnTo>
                <a:lnTo>
                  <a:pt x="6785" y="19250"/>
                </a:lnTo>
                <a:lnTo>
                  <a:pt x="6797" y="19246"/>
                </a:lnTo>
                <a:lnTo>
                  <a:pt x="6804" y="19242"/>
                </a:lnTo>
                <a:lnTo>
                  <a:pt x="6814" y="19240"/>
                </a:lnTo>
                <a:lnTo>
                  <a:pt x="6819" y="19238"/>
                </a:lnTo>
                <a:lnTo>
                  <a:pt x="6824" y="19235"/>
                </a:lnTo>
                <a:lnTo>
                  <a:pt x="6828" y="19232"/>
                </a:lnTo>
                <a:lnTo>
                  <a:pt x="6843" y="19211"/>
                </a:lnTo>
                <a:lnTo>
                  <a:pt x="6851" y="19202"/>
                </a:lnTo>
                <a:lnTo>
                  <a:pt x="6860" y="19203"/>
                </a:lnTo>
                <a:lnTo>
                  <a:pt x="6853" y="19214"/>
                </a:lnTo>
                <a:lnTo>
                  <a:pt x="6843" y="19236"/>
                </a:lnTo>
                <a:lnTo>
                  <a:pt x="6836" y="19243"/>
                </a:lnTo>
                <a:lnTo>
                  <a:pt x="6830" y="19247"/>
                </a:lnTo>
                <a:lnTo>
                  <a:pt x="6823" y="19248"/>
                </a:lnTo>
                <a:lnTo>
                  <a:pt x="6809" y="19249"/>
                </a:lnTo>
                <a:lnTo>
                  <a:pt x="6804" y="19252"/>
                </a:lnTo>
                <a:lnTo>
                  <a:pt x="6800" y="19257"/>
                </a:lnTo>
                <a:lnTo>
                  <a:pt x="6797" y="19263"/>
                </a:lnTo>
                <a:lnTo>
                  <a:pt x="6798" y="19268"/>
                </a:lnTo>
                <a:lnTo>
                  <a:pt x="6820" y="19287"/>
                </a:lnTo>
                <a:lnTo>
                  <a:pt x="6833" y="19293"/>
                </a:lnTo>
                <a:lnTo>
                  <a:pt x="6847" y="19296"/>
                </a:lnTo>
                <a:lnTo>
                  <a:pt x="6854" y="19296"/>
                </a:lnTo>
                <a:lnTo>
                  <a:pt x="6858" y="19296"/>
                </a:lnTo>
                <a:lnTo>
                  <a:pt x="6861" y="19298"/>
                </a:lnTo>
                <a:lnTo>
                  <a:pt x="6862" y="19300"/>
                </a:lnTo>
                <a:lnTo>
                  <a:pt x="6865" y="19308"/>
                </a:lnTo>
                <a:lnTo>
                  <a:pt x="6872" y="19310"/>
                </a:lnTo>
                <a:lnTo>
                  <a:pt x="6881" y="19310"/>
                </a:lnTo>
                <a:lnTo>
                  <a:pt x="6889" y="19311"/>
                </a:lnTo>
                <a:lnTo>
                  <a:pt x="6894" y="19317"/>
                </a:lnTo>
                <a:lnTo>
                  <a:pt x="6881" y="19317"/>
                </a:lnTo>
                <a:lnTo>
                  <a:pt x="6876" y="19318"/>
                </a:lnTo>
                <a:lnTo>
                  <a:pt x="6873" y="19323"/>
                </a:lnTo>
                <a:lnTo>
                  <a:pt x="6872" y="19327"/>
                </a:lnTo>
                <a:lnTo>
                  <a:pt x="6873" y="19330"/>
                </a:lnTo>
                <a:lnTo>
                  <a:pt x="6871" y="19331"/>
                </a:lnTo>
                <a:lnTo>
                  <a:pt x="6864" y="19331"/>
                </a:lnTo>
                <a:lnTo>
                  <a:pt x="6861" y="19329"/>
                </a:lnTo>
                <a:lnTo>
                  <a:pt x="6849" y="19311"/>
                </a:lnTo>
                <a:lnTo>
                  <a:pt x="6844" y="19307"/>
                </a:lnTo>
                <a:lnTo>
                  <a:pt x="6838" y="19305"/>
                </a:lnTo>
                <a:lnTo>
                  <a:pt x="6832" y="19303"/>
                </a:lnTo>
                <a:lnTo>
                  <a:pt x="6826" y="19302"/>
                </a:lnTo>
                <a:lnTo>
                  <a:pt x="6820" y="19303"/>
                </a:lnTo>
                <a:lnTo>
                  <a:pt x="6808" y="19307"/>
                </a:lnTo>
                <a:lnTo>
                  <a:pt x="6794" y="19309"/>
                </a:lnTo>
                <a:lnTo>
                  <a:pt x="6787" y="19311"/>
                </a:lnTo>
                <a:lnTo>
                  <a:pt x="6780" y="19316"/>
                </a:lnTo>
                <a:lnTo>
                  <a:pt x="6776" y="19323"/>
                </a:lnTo>
                <a:lnTo>
                  <a:pt x="6777" y="19328"/>
                </a:lnTo>
                <a:lnTo>
                  <a:pt x="6780" y="19341"/>
                </a:lnTo>
                <a:lnTo>
                  <a:pt x="6781" y="19348"/>
                </a:lnTo>
                <a:lnTo>
                  <a:pt x="6781" y="19353"/>
                </a:lnTo>
                <a:lnTo>
                  <a:pt x="6779" y="19360"/>
                </a:lnTo>
                <a:lnTo>
                  <a:pt x="6776" y="19366"/>
                </a:lnTo>
                <a:lnTo>
                  <a:pt x="6774" y="19370"/>
                </a:lnTo>
                <a:lnTo>
                  <a:pt x="6778" y="19372"/>
                </a:lnTo>
                <a:lnTo>
                  <a:pt x="6790" y="19377"/>
                </a:lnTo>
                <a:lnTo>
                  <a:pt x="6792" y="19380"/>
                </a:lnTo>
                <a:lnTo>
                  <a:pt x="6790" y="19384"/>
                </a:lnTo>
                <a:lnTo>
                  <a:pt x="6785" y="19384"/>
                </a:lnTo>
                <a:lnTo>
                  <a:pt x="6779" y="19382"/>
                </a:lnTo>
                <a:lnTo>
                  <a:pt x="6769" y="19375"/>
                </a:lnTo>
                <a:lnTo>
                  <a:pt x="6759" y="19370"/>
                </a:lnTo>
                <a:lnTo>
                  <a:pt x="6749" y="19370"/>
                </a:lnTo>
                <a:lnTo>
                  <a:pt x="6745" y="19380"/>
                </a:lnTo>
                <a:lnTo>
                  <a:pt x="6744" y="19381"/>
                </a:lnTo>
                <a:lnTo>
                  <a:pt x="6742" y="19382"/>
                </a:lnTo>
                <a:lnTo>
                  <a:pt x="6741" y="19383"/>
                </a:lnTo>
                <a:lnTo>
                  <a:pt x="6740" y="19386"/>
                </a:lnTo>
                <a:lnTo>
                  <a:pt x="6741" y="19389"/>
                </a:lnTo>
                <a:lnTo>
                  <a:pt x="6743" y="19390"/>
                </a:lnTo>
                <a:lnTo>
                  <a:pt x="6746" y="19389"/>
                </a:lnTo>
                <a:lnTo>
                  <a:pt x="6748" y="19390"/>
                </a:lnTo>
                <a:lnTo>
                  <a:pt x="6763" y="19404"/>
                </a:lnTo>
                <a:lnTo>
                  <a:pt x="6774" y="19422"/>
                </a:lnTo>
                <a:lnTo>
                  <a:pt x="6774" y="19427"/>
                </a:lnTo>
                <a:lnTo>
                  <a:pt x="6769" y="19434"/>
                </a:lnTo>
                <a:lnTo>
                  <a:pt x="6769" y="19440"/>
                </a:lnTo>
                <a:lnTo>
                  <a:pt x="6748" y="19428"/>
                </a:lnTo>
                <a:lnTo>
                  <a:pt x="6749" y="19418"/>
                </a:lnTo>
                <a:lnTo>
                  <a:pt x="6742" y="19409"/>
                </a:lnTo>
                <a:lnTo>
                  <a:pt x="6731" y="19403"/>
                </a:lnTo>
                <a:lnTo>
                  <a:pt x="6722" y="19399"/>
                </a:lnTo>
                <a:lnTo>
                  <a:pt x="6719" y="19408"/>
                </a:lnTo>
                <a:lnTo>
                  <a:pt x="6712" y="19411"/>
                </a:lnTo>
                <a:lnTo>
                  <a:pt x="6703" y="19410"/>
                </a:lnTo>
                <a:lnTo>
                  <a:pt x="6696" y="19408"/>
                </a:lnTo>
                <a:lnTo>
                  <a:pt x="6654" y="19402"/>
                </a:lnTo>
                <a:lnTo>
                  <a:pt x="6637" y="19402"/>
                </a:lnTo>
                <a:lnTo>
                  <a:pt x="6620" y="19408"/>
                </a:lnTo>
                <a:lnTo>
                  <a:pt x="6605" y="19417"/>
                </a:lnTo>
                <a:lnTo>
                  <a:pt x="6596" y="19431"/>
                </a:lnTo>
                <a:lnTo>
                  <a:pt x="6603" y="19434"/>
                </a:lnTo>
                <a:lnTo>
                  <a:pt x="6608" y="19438"/>
                </a:lnTo>
                <a:lnTo>
                  <a:pt x="6609" y="19442"/>
                </a:lnTo>
                <a:lnTo>
                  <a:pt x="6602" y="19446"/>
                </a:lnTo>
                <a:lnTo>
                  <a:pt x="6603" y="19453"/>
                </a:lnTo>
                <a:lnTo>
                  <a:pt x="6603" y="19469"/>
                </a:lnTo>
                <a:lnTo>
                  <a:pt x="6606" y="19472"/>
                </a:lnTo>
                <a:lnTo>
                  <a:pt x="6619" y="19473"/>
                </a:lnTo>
                <a:lnTo>
                  <a:pt x="6624" y="19472"/>
                </a:lnTo>
                <a:lnTo>
                  <a:pt x="6655" y="19442"/>
                </a:lnTo>
                <a:lnTo>
                  <a:pt x="6660" y="19439"/>
                </a:lnTo>
                <a:lnTo>
                  <a:pt x="6667" y="19437"/>
                </a:lnTo>
                <a:lnTo>
                  <a:pt x="6667" y="19440"/>
                </a:lnTo>
                <a:lnTo>
                  <a:pt x="6663" y="19442"/>
                </a:lnTo>
                <a:lnTo>
                  <a:pt x="6661" y="19446"/>
                </a:lnTo>
                <a:lnTo>
                  <a:pt x="6661" y="19449"/>
                </a:lnTo>
                <a:lnTo>
                  <a:pt x="6664" y="19452"/>
                </a:lnTo>
                <a:lnTo>
                  <a:pt x="6657" y="19458"/>
                </a:lnTo>
                <a:lnTo>
                  <a:pt x="6638" y="19479"/>
                </a:lnTo>
                <a:lnTo>
                  <a:pt x="6636" y="19483"/>
                </a:lnTo>
                <a:lnTo>
                  <a:pt x="6635" y="19487"/>
                </a:lnTo>
                <a:lnTo>
                  <a:pt x="6637" y="19492"/>
                </a:lnTo>
                <a:lnTo>
                  <a:pt x="6643" y="19497"/>
                </a:lnTo>
                <a:lnTo>
                  <a:pt x="6643" y="19505"/>
                </a:lnTo>
                <a:lnTo>
                  <a:pt x="6642" y="19533"/>
                </a:lnTo>
                <a:lnTo>
                  <a:pt x="6645" y="19538"/>
                </a:lnTo>
                <a:lnTo>
                  <a:pt x="6654" y="19540"/>
                </a:lnTo>
                <a:lnTo>
                  <a:pt x="6664" y="19545"/>
                </a:lnTo>
                <a:lnTo>
                  <a:pt x="6673" y="19549"/>
                </a:lnTo>
                <a:lnTo>
                  <a:pt x="6683" y="19546"/>
                </a:lnTo>
                <a:lnTo>
                  <a:pt x="6687" y="19539"/>
                </a:lnTo>
                <a:lnTo>
                  <a:pt x="6687" y="19530"/>
                </a:lnTo>
                <a:lnTo>
                  <a:pt x="6684" y="19521"/>
                </a:lnTo>
                <a:lnTo>
                  <a:pt x="6683" y="19512"/>
                </a:lnTo>
                <a:lnTo>
                  <a:pt x="6685" y="19505"/>
                </a:lnTo>
                <a:lnTo>
                  <a:pt x="6691" y="19508"/>
                </a:lnTo>
                <a:lnTo>
                  <a:pt x="6697" y="19516"/>
                </a:lnTo>
                <a:lnTo>
                  <a:pt x="6701" y="19523"/>
                </a:lnTo>
                <a:lnTo>
                  <a:pt x="6702" y="19535"/>
                </a:lnTo>
                <a:lnTo>
                  <a:pt x="6703" y="19538"/>
                </a:lnTo>
                <a:lnTo>
                  <a:pt x="6706" y="19541"/>
                </a:lnTo>
                <a:lnTo>
                  <a:pt x="6716" y="19547"/>
                </a:lnTo>
                <a:lnTo>
                  <a:pt x="6727" y="19557"/>
                </a:lnTo>
                <a:lnTo>
                  <a:pt x="6733" y="19560"/>
                </a:lnTo>
                <a:lnTo>
                  <a:pt x="6740" y="19560"/>
                </a:lnTo>
                <a:lnTo>
                  <a:pt x="6748" y="19555"/>
                </a:lnTo>
                <a:lnTo>
                  <a:pt x="6776" y="19532"/>
                </a:lnTo>
                <a:lnTo>
                  <a:pt x="6782" y="19529"/>
                </a:lnTo>
                <a:lnTo>
                  <a:pt x="6784" y="19528"/>
                </a:lnTo>
                <a:lnTo>
                  <a:pt x="6785" y="19526"/>
                </a:lnTo>
                <a:lnTo>
                  <a:pt x="6784" y="19520"/>
                </a:lnTo>
                <a:lnTo>
                  <a:pt x="6783" y="19516"/>
                </a:lnTo>
                <a:lnTo>
                  <a:pt x="6781" y="19514"/>
                </a:lnTo>
                <a:lnTo>
                  <a:pt x="6780" y="19512"/>
                </a:lnTo>
                <a:lnTo>
                  <a:pt x="6781" y="19508"/>
                </a:lnTo>
                <a:lnTo>
                  <a:pt x="6791" y="19518"/>
                </a:lnTo>
                <a:lnTo>
                  <a:pt x="6795" y="19520"/>
                </a:lnTo>
                <a:lnTo>
                  <a:pt x="6799" y="19518"/>
                </a:lnTo>
                <a:lnTo>
                  <a:pt x="6802" y="19515"/>
                </a:lnTo>
                <a:lnTo>
                  <a:pt x="6806" y="19514"/>
                </a:lnTo>
                <a:lnTo>
                  <a:pt x="6810" y="19517"/>
                </a:lnTo>
                <a:lnTo>
                  <a:pt x="6800" y="19529"/>
                </a:lnTo>
                <a:lnTo>
                  <a:pt x="6797" y="19534"/>
                </a:lnTo>
                <a:lnTo>
                  <a:pt x="6801" y="19538"/>
                </a:lnTo>
                <a:lnTo>
                  <a:pt x="6806" y="19539"/>
                </a:lnTo>
                <a:lnTo>
                  <a:pt x="6812" y="19539"/>
                </a:lnTo>
                <a:lnTo>
                  <a:pt x="6818" y="19538"/>
                </a:lnTo>
                <a:lnTo>
                  <a:pt x="6818" y="19540"/>
                </a:lnTo>
                <a:lnTo>
                  <a:pt x="6812" y="19544"/>
                </a:lnTo>
                <a:lnTo>
                  <a:pt x="6811" y="19549"/>
                </a:lnTo>
                <a:lnTo>
                  <a:pt x="6813" y="19563"/>
                </a:lnTo>
                <a:lnTo>
                  <a:pt x="6815" y="19571"/>
                </a:lnTo>
                <a:lnTo>
                  <a:pt x="6815" y="19576"/>
                </a:lnTo>
                <a:lnTo>
                  <a:pt x="6810" y="19576"/>
                </a:lnTo>
                <a:lnTo>
                  <a:pt x="6808" y="19573"/>
                </a:lnTo>
                <a:lnTo>
                  <a:pt x="6807" y="19568"/>
                </a:lnTo>
                <a:lnTo>
                  <a:pt x="6808" y="19564"/>
                </a:lnTo>
                <a:lnTo>
                  <a:pt x="6806" y="19560"/>
                </a:lnTo>
                <a:lnTo>
                  <a:pt x="6794" y="19547"/>
                </a:lnTo>
                <a:lnTo>
                  <a:pt x="6785" y="19541"/>
                </a:lnTo>
                <a:lnTo>
                  <a:pt x="6781" y="19545"/>
                </a:lnTo>
                <a:lnTo>
                  <a:pt x="6780" y="19547"/>
                </a:lnTo>
                <a:lnTo>
                  <a:pt x="6778" y="19550"/>
                </a:lnTo>
                <a:lnTo>
                  <a:pt x="6776" y="19553"/>
                </a:lnTo>
                <a:lnTo>
                  <a:pt x="6776" y="19558"/>
                </a:lnTo>
                <a:lnTo>
                  <a:pt x="6779" y="19561"/>
                </a:lnTo>
                <a:lnTo>
                  <a:pt x="6788" y="19564"/>
                </a:lnTo>
                <a:lnTo>
                  <a:pt x="6790" y="19566"/>
                </a:lnTo>
                <a:lnTo>
                  <a:pt x="6790" y="19571"/>
                </a:lnTo>
                <a:lnTo>
                  <a:pt x="6793" y="19573"/>
                </a:lnTo>
                <a:lnTo>
                  <a:pt x="6798" y="19578"/>
                </a:lnTo>
                <a:lnTo>
                  <a:pt x="6801" y="19581"/>
                </a:lnTo>
                <a:lnTo>
                  <a:pt x="6801" y="19584"/>
                </a:lnTo>
                <a:lnTo>
                  <a:pt x="6800" y="19586"/>
                </a:lnTo>
                <a:lnTo>
                  <a:pt x="6800" y="19591"/>
                </a:lnTo>
                <a:lnTo>
                  <a:pt x="6800" y="19607"/>
                </a:lnTo>
                <a:lnTo>
                  <a:pt x="6800" y="19611"/>
                </a:lnTo>
                <a:lnTo>
                  <a:pt x="6811" y="19636"/>
                </a:lnTo>
                <a:lnTo>
                  <a:pt x="6820" y="19647"/>
                </a:lnTo>
                <a:lnTo>
                  <a:pt x="6832" y="19650"/>
                </a:lnTo>
                <a:lnTo>
                  <a:pt x="6847" y="19644"/>
                </a:lnTo>
                <a:lnTo>
                  <a:pt x="6846" y="19652"/>
                </a:lnTo>
                <a:lnTo>
                  <a:pt x="6825" y="19660"/>
                </a:lnTo>
                <a:lnTo>
                  <a:pt x="6823" y="19671"/>
                </a:lnTo>
                <a:lnTo>
                  <a:pt x="6826" y="19676"/>
                </a:lnTo>
                <a:lnTo>
                  <a:pt x="6831" y="19677"/>
                </a:lnTo>
                <a:lnTo>
                  <a:pt x="6843" y="19677"/>
                </a:lnTo>
                <a:lnTo>
                  <a:pt x="6844" y="19679"/>
                </a:lnTo>
                <a:lnTo>
                  <a:pt x="6840" y="19683"/>
                </a:lnTo>
                <a:lnTo>
                  <a:pt x="6831" y="19689"/>
                </a:lnTo>
                <a:lnTo>
                  <a:pt x="6842" y="19707"/>
                </a:lnTo>
                <a:lnTo>
                  <a:pt x="6844" y="19713"/>
                </a:lnTo>
                <a:lnTo>
                  <a:pt x="6844" y="19722"/>
                </a:lnTo>
                <a:lnTo>
                  <a:pt x="6841" y="19728"/>
                </a:lnTo>
                <a:lnTo>
                  <a:pt x="6838" y="19729"/>
                </a:lnTo>
                <a:lnTo>
                  <a:pt x="6834" y="19715"/>
                </a:lnTo>
                <a:lnTo>
                  <a:pt x="6825" y="19702"/>
                </a:lnTo>
                <a:lnTo>
                  <a:pt x="6822" y="19691"/>
                </a:lnTo>
                <a:lnTo>
                  <a:pt x="6813" y="19671"/>
                </a:lnTo>
                <a:lnTo>
                  <a:pt x="6808" y="19665"/>
                </a:lnTo>
                <a:lnTo>
                  <a:pt x="6803" y="19660"/>
                </a:lnTo>
                <a:lnTo>
                  <a:pt x="6790" y="19653"/>
                </a:lnTo>
                <a:lnTo>
                  <a:pt x="6777" y="19644"/>
                </a:lnTo>
                <a:lnTo>
                  <a:pt x="6771" y="19638"/>
                </a:lnTo>
                <a:lnTo>
                  <a:pt x="6769" y="19631"/>
                </a:lnTo>
                <a:lnTo>
                  <a:pt x="6765" y="19626"/>
                </a:lnTo>
                <a:lnTo>
                  <a:pt x="6747" y="19627"/>
                </a:lnTo>
                <a:lnTo>
                  <a:pt x="6743" y="19622"/>
                </a:lnTo>
                <a:lnTo>
                  <a:pt x="6739" y="19616"/>
                </a:lnTo>
                <a:lnTo>
                  <a:pt x="6732" y="19619"/>
                </a:lnTo>
                <a:lnTo>
                  <a:pt x="6719" y="19630"/>
                </a:lnTo>
                <a:lnTo>
                  <a:pt x="6719" y="19632"/>
                </a:lnTo>
                <a:lnTo>
                  <a:pt x="6721" y="19636"/>
                </a:lnTo>
                <a:lnTo>
                  <a:pt x="6721" y="19647"/>
                </a:lnTo>
                <a:lnTo>
                  <a:pt x="6723" y="19652"/>
                </a:lnTo>
                <a:lnTo>
                  <a:pt x="6725" y="19654"/>
                </a:lnTo>
                <a:lnTo>
                  <a:pt x="6727" y="19658"/>
                </a:lnTo>
                <a:lnTo>
                  <a:pt x="6728" y="19661"/>
                </a:lnTo>
                <a:lnTo>
                  <a:pt x="6730" y="19664"/>
                </a:lnTo>
                <a:lnTo>
                  <a:pt x="6728" y="19667"/>
                </a:lnTo>
                <a:lnTo>
                  <a:pt x="6725" y="19669"/>
                </a:lnTo>
                <a:lnTo>
                  <a:pt x="6724" y="19673"/>
                </a:lnTo>
                <a:lnTo>
                  <a:pt x="6728" y="19685"/>
                </a:lnTo>
                <a:lnTo>
                  <a:pt x="6739" y="19689"/>
                </a:lnTo>
                <a:lnTo>
                  <a:pt x="6763" y="19689"/>
                </a:lnTo>
                <a:lnTo>
                  <a:pt x="6760" y="19694"/>
                </a:lnTo>
                <a:lnTo>
                  <a:pt x="6745" y="19707"/>
                </a:lnTo>
                <a:lnTo>
                  <a:pt x="6741" y="19709"/>
                </a:lnTo>
                <a:lnTo>
                  <a:pt x="6738" y="19710"/>
                </a:lnTo>
                <a:lnTo>
                  <a:pt x="6735" y="19711"/>
                </a:lnTo>
                <a:lnTo>
                  <a:pt x="6732" y="19716"/>
                </a:lnTo>
                <a:lnTo>
                  <a:pt x="6731" y="19719"/>
                </a:lnTo>
                <a:lnTo>
                  <a:pt x="6730" y="19722"/>
                </a:lnTo>
                <a:lnTo>
                  <a:pt x="6731" y="19725"/>
                </a:lnTo>
                <a:lnTo>
                  <a:pt x="6732" y="19728"/>
                </a:lnTo>
                <a:lnTo>
                  <a:pt x="6737" y="19725"/>
                </a:lnTo>
                <a:lnTo>
                  <a:pt x="6742" y="19726"/>
                </a:lnTo>
                <a:lnTo>
                  <a:pt x="6746" y="19729"/>
                </a:lnTo>
                <a:lnTo>
                  <a:pt x="6750" y="19731"/>
                </a:lnTo>
                <a:lnTo>
                  <a:pt x="6755" y="19730"/>
                </a:lnTo>
                <a:lnTo>
                  <a:pt x="6759" y="19729"/>
                </a:lnTo>
                <a:lnTo>
                  <a:pt x="6763" y="19729"/>
                </a:lnTo>
                <a:lnTo>
                  <a:pt x="6767" y="19732"/>
                </a:lnTo>
                <a:lnTo>
                  <a:pt x="6776" y="19736"/>
                </a:lnTo>
                <a:lnTo>
                  <a:pt x="6785" y="19735"/>
                </a:lnTo>
                <a:lnTo>
                  <a:pt x="6794" y="19733"/>
                </a:lnTo>
                <a:lnTo>
                  <a:pt x="6802" y="19734"/>
                </a:lnTo>
                <a:lnTo>
                  <a:pt x="6794" y="19739"/>
                </a:lnTo>
                <a:lnTo>
                  <a:pt x="6775" y="19743"/>
                </a:lnTo>
                <a:lnTo>
                  <a:pt x="6767" y="19747"/>
                </a:lnTo>
                <a:lnTo>
                  <a:pt x="6765" y="19756"/>
                </a:lnTo>
                <a:lnTo>
                  <a:pt x="6784" y="19767"/>
                </a:lnTo>
                <a:lnTo>
                  <a:pt x="6784" y="19776"/>
                </a:lnTo>
                <a:lnTo>
                  <a:pt x="6801" y="19794"/>
                </a:lnTo>
                <a:lnTo>
                  <a:pt x="6808" y="19798"/>
                </a:lnTo>
                <a:lnTo>
                  <a:pt x="6815" y="19791"/>
                </a:lnTo>
                <a:lnTo>
                  <a:pt x="6813" y="19785"/>
                </a:lnTo>
                <a:lnTo>
                  <a:pt x="6814" y="19779"/>
                </a:lnTo>
                <a:lnTo>
                  <a:pt x="6816" y="19773"/>
                </a:lnTo>
                <a:lnTo>
                  <a:pt x="6823" y="19762"/>
                </a:lnTo>
                <a:lnTo>
                  <a:pt x="6823" y="19758"/>
                </a:lnTo>
                <a:lnTo>
                  <a:pt x="6825" y="19756"/>
                </a:lnTo>
                <a:lnTo>
                  <a:pt x="6832" y="19755"/>
                </a:lnTo>
                <a:lnTo>
                  <a:pt x="6834" y="19758"/>
                </a:lnTo>
                <a:lnTo>
                  <a:pt x="6837" y="19764"/>
                </a:lnTo>
                <a:lnTo>
                  <a:pt x="6842" y="19769"/>
                </a:lnTo>
                <a:lnTo>
                  <a:pt x="6849" y="19770"/>
                </a:lnTo>
                <a:lnTo>
                  <a:pt x="6854" y="19766"/>
                </a:lnTo>
                <a:lnTo>
                  <a:pt x="6860" y="19756"/>
                </a:lnTo>
                <a:lnTo>
                  <a:pt x="6865" y="19752"/>
                </a:lnTo>
                <a:lnTo>
                  <a:pt x="6865" y="19770"/>
                </a:lnTo>
                <a:lnTo>
                  <a:pt x="6880" y="19759"/>
                </a:lnTo>
                <a:lnTo>
                  <a:pt x="6888" y="19755"/>
                </a:lnTo>
                <a:lnTo>
                  <a:pt x="6899" y="19755"/>
                </a:lnTo>
                <a:lnTo>
                  <a:pt x="6893" y="19763"/>
                </a:lnTo>
                <a:lnTo>
                  <a:pt x="6883" y="19770"/>
                </a:lnTo>
                <a:lnTo>
                  <a:pt x="6871" y="19776"/>
                </a:lnTo>
                <a:lnTo>
                  <a:pt x="6850" y="19782"/>
                </a:lnTo>
                <a:lnTo>
                  <a:pt x="6854" y="19790"/>
                </a:lnTo>
                <a:lnTo>
                  <a:pt x="6865" y="19800"/>
                </a:lnTo>
                <a:lnTo>
                  <a:pt x="6875" y="19806"/>
                </a:lnTo>
                <a:lnTo>
                  <a:pt x="6872" y="19813"/>
                </a:lnTo>
                <a:lnTo>
                  <a:pt x="6872" y="19819"/>
                </a:lnTo>
                <a:lnTo>
                  <a:pt x="6876" y="19825"/>
                </a:lnTo>
                <a:lnTo>
                  <a:pt x="6885" y="19827"/>
                </a:lnTo>
                <a:lnTo>
                  <a:pt x="6887" y="19828"/>
                </a:lnTo>
                <a:lnTo>
                  <a:pt x="6887" y="19837"/>
                </a:lnTo>
                <a:lnTo>
                  <a:pt x="6888" y="19842"/>
                </a:lnTo>
                <a:lnTo>
                  <a:pt x="6892" y="19844"/>
                </a:lnTo>
                <a:lnTo>
                  <a:pt x="6895" y="19845"/>
                </a:lnTo>
                <a:lnTo>
                  <a:pt x="6899" y="19846"/>
                </a:lnTo>
                <a:lnTo>
                  <a:pt x="6901" y="19851"/>
                </a:lnTo>
                <a:lnTo>
                  <a:pt x="6898" y="19851"/>
                </a:lnTo>
                <a:lnTo>
                  <a:pt x="6896" y="19852"/>
                </a:lnTo>
                <a:lnTo>
                  <a:pt x="6893" y="19853"/>
                </a:lnTo>
                <a:lnTo>
                  <a:pt x="6891" y="19854"/>
                </a:lnTo>
                <a:lnTo>
                  <a:pt x="6916" y="19888"/>
                </a:lnTo>
                <a:lnTo>
                  <a:pt x="6922" y="19899"/>
                </a:lnTo>
                <a:lnTo>
                  <a:pt x="6908" y="19899"/>
                </a:lnTo>
                <a:lnTo>
                  <a:pt x="6902" y="19889"/>
                </a:lnTo>
                <a:lnTo>
                  <a:pt x="6898" y="19878"/>
                </a:lnTo>
                <a:lnTo>
                  <a:pt x="6882" y="19870"/>
                </a:lnTo>
                <a:lnTo>
                  <a:pt x="6879" y="19865"/>
                </a:lnTo>
                <a:lnTo>
                  <a:pt x="6876" y="19859"/>
                </a:lnTo>
                <a:lnTo>
                  <a:pt x="6875" y="19852"/>
                </a:lnTo>
                <a:lnTo>
                  <a:pt x="6874" y="19846"/>
                </a:lnTo>
                <a:lnTo>
                  <a:pt x="6870" y="19841"/>
                </a:lnTo>
                <a:lnTo>
                  <a:pt x="6860" y="19833"/>
                </a:lnTo>
                <a:lnTo>
                  <a:pt x="6846" y="19814"/>
                </a:lnTo>
                <a:lnTo>
                  <a:pt x="6838" y="19810"/>
                </a:lnTo>
                <a:lnTo>
                  <a:pt x="6827" y="19816"/>
                </a:lnTo>
                <a:lnTo>
                  <a:pt x="6829" y="19826"/>
                </a:lnTo>
                <a:lnTo>
                  <a:pt x="6837" y="19840"/>
                </a:lnTo>
                <a:lnTo>
                  <a:pt x="6848" y="19853"/>
                </a:lnTo>
                <a:lnTo>
                  <a:pt x="6854" y="19860"/>
                </a:lnTo>
                <a:lnTo>
                  <a:pt x="6851" y="19862"/>
                </a:lnTo>
                <a:lnTo>
                  <a:pt x="6849" y="19863"/>
                </a:lnTo>
                <a:lnTo>
                  <a:pt x="6845" y="19863"/>
                </a:lnTo>
                <a:lnTo>
                  <a:pt x="6842" y="19863"/>
                </a:lnTo>
                <a:lnTo>
                  <a:pt x="6846" y="19870"/>
                </a:lnTo>
                <a:lnTo>
                  <a:pt x="6852" y="19877"/>
                </a:lnTo>
                <a:lnTo>
                  <a:pt x="6856" y="19885"/>
                </a:lnTo>
                <a:lnTo>
                  <a:pt x="6853" y="19894"/>
                </a:lnTo>
                <a:lnTo>
                  <a:pt x="6853" y="19902"/>
                </a:lnTo>
                <a:lnTo>
                  <a:pt x="6860" y="19910"/>
                </a:lnTo>
                <a:lnTo>
                  <a:pt x="6869" y="19916"/>
                </a:lnTo>
                <a:lnTo>
                  <a:pt x="6902" y="19933"/>
                </a:lnTo>
                <a:lnTo>
                  <a:pt x="6915" y="19936"/>
                </a:lnTo>
                <a:lnTo>
                  <a:pt x="6918" y="19940"/>
                </a:lnTo>
                <a:lnTo>
                  <a:pt x="6921" y="19944"/>
                </a:lnTo>
                <a:lnTo>
                  <a:pt x="6922" y="19949"/>
                </a:lnTo>
                <a:lnTo>
                  <a:pt x="6924" y="19951"/>
                </a:lnTo>
                <a:lnTo>
                  <a:pt x="6938" y="19956"/>
                </a:lnTo>
                <a:lnTo>
                  <a:pt x="6944" y="19960"/>
                </a:lnTo>
                <a:lnTo>
                  <a:pt x="6954" y="19965"/>
                </a:lnTo>
                <a:lnTo>
                  <a:pt x="6963" y="19965"/>
                </a:lnTo>
                <a:lnTo>
                  <a:pt x="6967" y="19955"/>
                </a:lnTo>
                <a:lnTo>
                  <a:pt x="6966" y="19938"/>
                </a:lnTo>
                <a:lnTo>
                  <a:pt x="6957" y="19902"/>
                </a:lnTo>
                <a:lnTo>
                  <a:pt x="6956" y="19873"/>
                </a:lnTo>
                <a:lnTo>
                  <a:pt x="6949" y="19831"/>
                </a:lnTo>
                <a:lnTo>
                  <a:pt x="6948" y="19805"/>
                </a:lnTo>
                <a:lnTo>
                  <a:pt x="6944" y="19783"/>
                </a:lnTo>
                <a:lnTo>
                  <a:pt x="6941" y="19770"/>
                </a:lnTo>
                <a:lnTo>
                  <a:pt x="6938" y="19764"/>
                </a:lnTo>
                <a:lnTo>
                  <a:pt x="6930" y="19753"/>
                </a:lnTo>
                <a:lnTo>
                  <a:pt x="6927" y="19748"/>
                </a:lnTo>
                <a:lnTo>
                  <a:pt x="6927" y="19740"/>
                </a:lnTo>
                <a:lnTo>
                  <a:pt x="6938" y="19750"/>
                </a:lnTo>
                <a:lnTo>
                  <a:pt x="6945" y="19760"/>
                </a:lnTo>
                <a:lnTo>
                  <a:pt x="6950" y="19772"/>
                </a:lnTo>
                <a:lnTo>
                  <a:pt x="6960" y="19818"/>
                </a:lnTo>
                <a:lnTo>
                  <a:pt x="6962" y="19836"/>
                </a:lnTo>
                <a:lnTo>
                  <a:pt x="6959" y="19848"/>
                </a:lnTo>
                <a:lnTo>
                  <a:pt x="6968" y="19871"/>
                </a:lnTo>
                <a:lnTo>
                  <a:pt x="6970" y="19875"/>
                </a:lnTo>
                <a:lnTo>
                  <a:pt x="6972" y="19880"/>
                </a:lnTo>
                <a:lnTo>
                  <a:pt x="6970" y="19902"/>
                </a:lnTo>
                <a:lnTo>
                  <a:pt x="6970" y="19909"/>
                </a:lnTo>
                <a:lnTo>
                  <a:pt x="6982" y="19927"/>
                </a:lnTo>
                <a:lnTo>
                  <a:pt x="6989" y="19932"/>
                </a:lnTo>
                <a:lnTo>
                  <a:pt x="7000" y="19932"/>
                </a:lnTo>
                <a:lnTo>
                  <a:pt x="7007" y="19928"/>
                </a:lnTo>
                <a:lnTo>
                  <a:pt x="7008" y="19921"/>
                </a:lnTo>
                <a:lnTo>
                  <a:pt x="7008" y="19913"/>
                </a:lnTo>
                <a:lnTo>
                  <a:pt x="7008" y="19902"/>
                </a:lnTo>
                <a:lnTo>
                  <a:pt x="7015" y="19880"/>
                </a:lnTo>
                <a:lnTo>
                  <a:pt x="7016" y="19873"/>
                </a:lnTo>
                <a:lnTo>
                  <a:pt x="7019" y="19866"/>
                </a:lnTo>
                <a:lnTo>
                  <a:pt x="7026" y="19861"/>
                </a:lnTo>
                <a:lnTo>
                  <a:pt x="7035" y="19858"/>
                </a:lnTo>
                <a:lnTo>
                  <a:pt x="7043" y="19857"/>
                </a:lnTo>
                <a:lnTo>
                  <a:pt x="7051" y="19855"/>
                </a:lnTo>
                <a:lnTo>
                  <a:pt x="7073" y="19842"/>
                </a:lnTo>
                <a:lnTo>
                  <a:pt x="7098" y="19835"/>
                </a:lnTo>
                <a:lnTo>
                  <a:pt x="7105" y="19830"/>
                </a:lnTo>
                <a:lnTo>
                  <a:pt x="7097" y="19816"/>
                </a:lnTo>
                <a:lnTo>
                  <a:pt x="7085" y="19814"/>
                </a:lnTo>
                <a:lnTo>
                  <a:pt x="7071" y="19818"/>
                </a:lnTo>
                <a:lnTo>
                  <a:pt x="7058" y="19827"/>
                </a:lnTo>
                <a:lnTo>
                  <a:pt x="7049" y="19834"/>
                </a:lnTo>
                <a:lnTo>
                  <a:pt x="7045" y="19836"/>
                </a:lnTo>
                <a:lnTo>
                  <a:pt x="7029" y="19835"/>
                </a:lnTo>
                <a:lnTo>
                  <a:pt x="7025" y="19837"/>
                </a:lnTo>
                <a:lnTo>
                  <a:pt x="7019" y="19842"/>
                </a:lnTo>
                <a:lnTo>
                  <a:pt x="7010" y="19844"/>
                </a:lnTo>
                <a:lnTo>
                  <a:pt x="7002" y="19842"/>
                </a:lnTo>
                <a:lnTo>
                  <a:pt x="6995" y="19839"/>
                </a:lnTo>
                <a:lnTo>
                  <a:pt x="7008" y="19830"/>
                </a:lnTo>
                <a:lnTo>
                  <a:pt x="7043" y="19828"/>
                </a:lnTo>
                <a:lnTo>
                  <a:pt x="7055" y="19818"/>
                </a:lnTo>
                <a:lnTo>
                  <a:pt x="7056" y="19812"/>
                </a:lnTo>
                <a:lnTo>
                  <a:pt x="7057" y="19803"/>
                </a:lnTo>
                <a:lnTo>
                  <a:pt x="7055" y="19795"/>
                </a:lnTo>
                <a:lnTo>
                  <a:pt x="7051" y="19791"/>
                </a:lnTo>
                <a:lnTo>
                  <a:pt x="7046" y="19788"/>
                </a:lnTo>
                <a:lnTo>
                  <a:pt x="7042" y="19787"/>
                </a:lnTo>
                <a:lnTo>
                  <a:pt x="7038" y="19789"/>
                </a:lnTo>
                <a:lnTo>
                  <a:pt x="7034" y="19792"/>
                </a:lnTo>
                <a:lnTo>
                  <a:pt x="7030" y="19794"/>
                </a:lnTo>
                <a:lnTo>
                  <a:pt x="7025" y="19794"/>
                </a:lnTo>
                <a:lnTo>
                  <a:pt x="7021" y="19791"/>
                </a:lnTo>
                <a:lnTo>
                  <a:pt x="7034" y="19780"/>
                </a:lnTo>
                <a:lnTo>
                  <a:pt x="7049" y="19784"/>
                </a:lnTo>
                <a:lnTo>
                  <a:pt x="7064" y="19794"/>
                </a:lnTo>
                <a:lnTo>
                  <a:pt x="7076" y="19800"/>
                </a:lnTo>
                <a:lnTo>
                  <a:pt x="7064" y="19780"/>
                </a:lnTo>
                <a:lnTo>
                  <a:pt x="7047" y="19771"/>
                </a:lnTo>
                <a:lnTo>
                  <a:pt x="6998" y="19769"/>
                </a:lnTo>
                <a:lnTo>
                  <a:pt x="6993" y="19768"/>
                </a:lnTo>
                <a:lnTo>
                  <a:pt x="6989" y="19765"/>
                </a:lnTo>
                <a:lnTo>
                  <a:pt x="6986" y="19759"/>
                </a:lnTo>
                <a:lnTo>
                  <a:pt x="6986" y="19755"/>
                </a:lnTo>
                <a:lnTo>
                  <a:pt x="6987" y="19751"/>
                </a:lnTo>
                <a:lnTo>
                  <a:pt x="6987" y="19746"/>
                </a:lnTo>
                <a:lnTo>
                  <a:pt x="6984" y="19737"/>
                </a:lnTo>
                <a:lnTo>
                  <a:pt x="6978" y="19733"/>
                </a:lnTo>
                <a:lnTo>
                  <a:pt x="6961" y="19725"/>
                </a:lnTo>
                <a:lnTo>
                  <a:pt x="6964" y="19722"/>
                </a:lnTo>
                <a:lnTo>
                  <a:pt x="6968" y="19720"/>
                </a:lnTo>
                <a:lnTo>
                  <a:pt x="6972" y="19718"/>
                </a:lnTo>
                <a:lnTo>
                  <a:pt x="6977" y="19719"/>
                </a:lnTo>
                <a:lnTo>
                  <a:pt x="6982" y="19722"/>
                </a:lnTo>
                <a:lnTo>
                  <a:pt x="6987" y="19730"/>
                </a:lnTo>
                <a:lnTo>
                  <a:pt x="7005" y="19733"/>
                </a:lnTo>
                <a:lnTo>
                  <a:pt x="7006" y="19739"/>
                </a:lnTo>
                <a:lnTo>
                  <a:pt x="7004" y="19747"/>
                </a:lnTo>
                <a:lnTo>
                  <a:pt x="7008" y="19758"/>
                </a:lnTo>
                <a:lnTo>
                  <a:pt x="7017" y="19762"/>
                </a:lnTo>
                <a:lnTo>
                  <a:pt x="7027" y="19761"/>
                </a:lnTo>
                <a:lnTo>
                  <a:pt x="7047" y="19758"/>
                </a:lnTo>
                <a:lnTo>
                  <a:pt x="7051" y="19758"/>
                </a:lnTo>
                <a:lnTo>
                  <a:pt x="7056" y="19759"/>
                </a:lnTo>
                <a:lnTo>
                  <a:pt x="7059" y="19761"/>
                </a:lnTo>
                <a:lnTo>
                  <a:pt x="7060" y="19765"/>
                </a:lnTo>
                <a:lnTo>
                  <a:pt x="7063" y="19768"/>
                </a:lnTo>
                <a:lnTo>
                  <a:pt x="7075" y="19769"/>
                </a:lnTo>
                <a:lnTo>
                  <a:pt x="7079" y="19770"/>
                </a:lnTo>
                <a:lnTo>
                  <a:pt x="7080" y="19775"/>
                </a:lnTo>
                <a:lnTo>
                  <a:pt x="7079" y="19780"/>
                </a:lnTo>
                <a:lnTo>
                  <a:pt x="7078" y="19784"/>
                </a:lnTo>
                <a:lnTo>
                  <a:pt x="7079" y="19788"/>
                </a:lnTo>
                <a:lnTo>
                  <a:pt x="7083" y="19791"/>
                </a:lnTo>
                <a:lnTo>
                  <a:pt x="7088" y="19790"/>
                </a:lnTo>
                <a:lnTo>
                  <a:pt x="7105" y="19786"/>
                </a:lnTo>
                <a:lnTo>
                  <a:pt x="7109" y="19786"/>
                </a:lnTo>
                <a:lnTo>
                  <a:pt x="7110" y="19789"/>
                </a:lnTo>
                <a:lnTo>
                  <a:pt x="7112" y="19794"/>
                </a:lnTo>
                <a:lnTo>
                  <a:pt x="7118" y="19793"/>
                </a:lnTo>
                <a:lnTo>
                  <a:pt x="7128" y="19788"/>
                </a:lnTo>
                <a:lnTo>
                  <a:pt x="7139" y="19790"/>
                </a:lnTo>
                <a:lnTo>
                  <a:pt x="7145" y="19798"/>
                </a:lnTo>
                <a:lnTo>
                  <a:pt x="7150" y="19805"/>
                </a:lnTo>
                <a:lnTo>
                  <a:pt x="7155" y="19809"/>
                </a:lnTo>
                <a:lnTo>
                  <a:pt x="7174" y="19812"/>
                </a:lnTo>
                <a:lnTo>
                  <a:pt x="7175" y="19813"/>
                </a:lnTo>
                <a:lnTo>
                  <a:pt x="7177" y="19817"/>
                </a:lnTo>
                <a:lnTo>
                  <a:pt x="7178" y="19819"/>
                </a:lnTo>
                <a:lnTo>
                  <a:pt x="7179" y="19821"/>
                </a:lnTo>
                <a:lnTo>
                  <a:pt x="7182" y="19820"/>
                </a:lnTo>
                <a:lnTo>
                  <a:pt x="7188" y="19818"/>
                </a:lnTo>
                <a:lnTo>
                  <a:pt x="7204" y="19819"/>
                </a:lnTo>
                <a:lnTo>
                  <a:pt x="7209" y="19818"/>
                </a:lnTo>
                <a:lnTo>
                  <a:pt x="7214" y="19815"/>
                </a:lnTo>
                <a:lnTo>
                  <a:pt x="7224" y="19807"/>
                </a:lnTo>
                <a:lnTo>
                  <a:pt x="7235" y="19802"/>
                </a:lnTo>
                <a:lnTo>
                  <a:pt x="7241" y="19795"/>
                </a:lnTo>
                <a:lnTo>
                  <a:pt x="7245" y="19786"/>
                </a:lnTo>
                <a:lnTo>
                  <a:pt x="7245" y="19778"/>
                </a:lnTo>
                <a:lnTo>
                  <a:pt x="7243" y="19773"/>
                </a:lnTo>
                <a:lnTo>
                  <a:pt x="7240" y="19771"/>
                </a:lnTo>
                <a:lnTo>
                  <a:pt x="7229" y="19769"/>
                </a:lnTo>
                <a:lnTo>
                  <a:pt x="7223" y="19770"/>
                </a:lnTo>
                <a:lnTo>
                  <a:pt x="7219" y="19770"/>
                </a:lnTo>
                <a:lnTo>
                  <a:pt x="7217" y="19768"/>
                </a:lnTo>
                <a:lnTo>
                  <a:pt x="7214" y="19764"/>
                </a:lnTo>
                <a:lnTo>
                  <a:pt x="7213" y="19764"/>
                </a:lnTo>
                <a:lnTo>
                  <a:pt x="7192" y="19761"/>
                </a:lnTo>
                <a:lnTo>
                  <a:pt x="7187" y="19760"/>
                </a:lnTo>
                <a:lnTo>
                  <a:pt x="7184" y="19756"/>
                </a:lnTo>
                <a:lnTo>
                  <a:pt x="7182" y="19752"/>
                </a:lnTo>
                <a:lnTo>
                  <a:pt x="7166" y="19727"/>
                </a:lnTo>
                <a:lnTo>
                  <a:pt x="7161" y="19720"/>
                </a:lnTo>
                <a:lnTo>
                  <a:pt x="7152" y="19715"/>
                </a:lnTo>
                <a:lnTo>
                  <a:pt x="7145" y="19715"/>
                </a:lnTo>
                <a:lnTo>
                  <a:pt x="7137" y="19716"/>
                </a:lnTo>
                <a:lnTo>
                  <a:pt x="7128" y="19716"/>
                </a:lnTo>
                <a:lnTo>
                  <a:pt x="7103" y="19703"/>
                </a:lnTo>
                <a:lnTo>
                  <a:pt x="7096" y="19701"/>
                </a:lnTo>
                <a:lnTo>
                  <a:pt x="7093" y="19699"/>
                </a:lnTo>
                <a:lnTo>
                  <a:pt x="7083" y="19687"/>
                </a:lnTo>
                <a:lnTo>
                  <a:pt x="7078" y="19685"/>
                </a:lnTo>
                <a:lnTo>
                  <a:pt x="7073" y="19686"/>
                </a:lnTo>
                <a:lnTo>
                  <a:pt x="7069" y="19689"/>
                </a:lnTo>
                <a:lnTo>
                  <a:pt x="7066" y="19692"/>
                </a:lnTo>
                <a:lnTo>
                  <a:pt x="7065" y="19694"/>
                </a:lnTo>
                <a:lnTo>
                  <a:pt x="7065" y="19697"/>
                </a:lnTo>
                <a:lnTo>
                  <a:pt x="7065" y="19700"/>
                </a:lnTo>
                <a:lnTo>
                  <a:pt x="7060" y="19702"/>
                </a:lnTo>
                <a:lnTo>
                  <a:pt x="7037" y="19719"/>
                </a:lnTo>
                <a:lnTo>
                  <a:pt x="7032" y="19714"/>
                </a:lnTo>
                <a:lnTo>
                  <a:pt x="7034" y="19710"/>
                </a:lnTo>
                <a:lnTo>
                  <a:pt x="7046" y="19700"/>
                </a:lnTo>
                <a:lnTo>
                  <a:pt x="7054" y="19696"/>
                </a:lnTo>
                <a:lnTo>
                  <a:pt x="7056" y="19693"/>
                </a:lnTo>
                <a:lnTo>
                  <a:pt x="7059" y="19689"/>
                </a:lnTo>
                <a:lnTo>
                  <a:pt x="7059" y="19686"/>
                </a:lnTo>
                <a:lnTo>
                  <a:pt x="7058" y="19683"/>
                </a:lnTo>
                <a:lnTo>
                  <a:pt x="7058" y="19678"/>
                </a:lnTo>
                <a:lnTo>
                  <a:pt x="7053" y="19674"/>
                </a:lnTo>
                <a:lnTo>
                  <a:pt x="7034" y="19674"/>
                </a:lnTo>
                <a:lnTo>
                  <a:pt x="7028" y="19673"/>
                </a:lnTo>
                <a:lnTo>
                  <a:pt x="7021" y="19668"/>
                </a:lnTo>
                <a:lnTo>
                  <a:pt x="7014" y="19669"/>
                </a:lnTo>
                <a:lnTo>
                  <a:pt x="7008" y="19672"/>
                </a:lnTo>
                <a:lnTo>
                  <a:pt x="6988" y="19677"/>
                </a:lnTo>
                <a:lnTo>
                  <a:pt x="6981" y="19676"/>
                </a:lnTo>
                <a:lnTo>
                  <a:pt x="6974" y="19671"/>
                </a:lnTo>
                <a:lnTo>
                  <a:pt x="6972" y="19665"/>
                </a:lnTo>
                <a:lnTo>
                  <a:pt x="6975" y="19661"/>
                </a:lnTo>
                <a:lnTo>
                  <a:pt x="6981" y="19658"/>
                </a:lnTo>
                <a:lnTo>
                  <a:pt x="7021" y="19650"/>
                </a:lnTo>
                <a:lnTo>
                  <a:pt x="7028" y="19647"/>
                </a:lnTo>
                <a:lnTo>
                  <a:pt x="7040" y="19639"/>
                </a:lnTo>
                <a:lnTo>
                  <a:pt x="7045" y="19638"/>
                </a:lnTo>
                <a:lnTo>
                  <a:pt x="7042" y="19645"/>
                </a:lnTo>
                <a:lnTo>
                  <a:pt x="7044" y="19655"/>
                </a:lnTo>
                <a:lnTo>
                  <a:pt x="7048" y="19664"/>
                </a:lnTo>
                <a:lnTo>
                  <a:pt x="7054" y="19668"/>
                </a:lnTo>
                <a:lnTo>
                  <a:pt x="7063" y="19668"/>
                </a:lnTo>
                <a:lnTo>
                  <a:pt x="7086" y="19673"/>
                </a:lnTo>
                <a:lnTo>
                  <a:pt x="7094" y="19677"/>
                </a:lnTo>
                <a:lnTo>
                  <a:pt x="7096" y="19680"/>
                </a:lnTo>
                <a:lnTo>
                  <a:pt x="7100" y="19688"/>
                </a:lnTo>
                <a:lnTo>
                  <a:pt x="7102" y="19692"/>
                </a:lnTo>
                <a:lnTo>
                  <a:pt x="7106" y="19694"/>
                </a:lnTo>
                <a:lnTo>
                  <a:pt x="7113" y="19695"/>
                </a:lnTo>
                <a:lnTo>
                  <a:pt x="7124" y="19695"/>
                </a:lnTo>
                <a:lnTo>
                  <a:pt x="7128" y="19696"/>
                </a:lnTo>
                <a:lnTo>
                  <a:pt x="7136" y="19703"/>
                </a:lnTo>
                <a:lnTo>
                  <a:pt x="7140" y="19704"/>
                </a:lnTo>
                <a:lnTo>
                  <a:pt x="7164" y="19704"/>
                </a:lnTo>
                <a:lnTo>
                  <a:pt x="7174" y="19706"/>
                </a:lnTo>
                <a:lnTo>
                  <a:pt x="7183" y="19709"/>
                </a:lnTo>
                <a:lnTo>
                  <a:pt x="7192" y="19714"/>
                </a:lnTo>
                <a:lnTo>
                  <a:pt x="7200" y="19720"/>
                </a:lnTo>
                <a:lnTo>
                  <a:pt x="7213" y="19741"/>
                </a:lnTo>
                <a:lnTo>
                  <a:pt x="7217" y="19746"/>
                </a:lnTo>
                <a:lnTo>
                  <a:pt x="7223" y="19751"/>
                </a:lnTo>
                <a:lnTo>
                  <a:pt x="7240" y="19762"/>
                </a:lnTo>
                <a:lnTo>
                  <a:pt x="7256" y="19766"/>
                </a:lnTo>
                <a:lnTo>
                  <a:pt x="7261" y="19773"/>
                </a:lnTo>
                <a:lnTo>
                  <a:pt x="7266" y="19791"/>
                </a:lnTo>
                <a:lnTo>
                  <a:pt x="7277" y="19800"/>
                </a:lnTo>
                <a:lnTo>
                  <a:pt x="7265" y="19813"/>
                </a:lnTo>
                <a:lnTo>
                  <a:pt x="7261" y="19820"/>
                </a:lnTo>
                <a:lnTo>
                  <a:pt x="7261" y="19830"/>
                </a:lnTo>
                <a:lnTo>
                  <a:pt x="7265" y="19837"/>
                </a:lnTo>
                <a:lnTo>
                  <a:pt x="7277" y="19846"/>
                </a:lnTo>
                <a:lnTo>
                  <a:pt x="7282" y="19854"/>
                </a:lnTo>
                <a:lnTo>
                  <a:pt x="7276" y="19861"/>
                </a:lnTo>
                <a:lnTo>
                  <a:pt x="7270" y="19867"/>
                </a:lnTo>
                <a:lnTo>
                  <a:pt x="7263" y="19871"/>
                </a:lnTo>
                <a:lnTo>
                  <a:pt x="7253" y="19872"/>
                </a:lnTo>
                <a:lnTo>
                  <a:pt x="7249" y="19871"/>
                </a:lnTo>
                <a:lnTo>
                  <a:pt x="7241" y="19867"/>
                </a:lnTo>
                <a:lnTo>
                  <a:pt x="7236" y="19866"/>
                </a:lnTo>
                <a:lnTo>
                  <a:pt x="7233" y="19868"/>
                </a:lnTo>
                <a:lnTo>
                  <a:pt x="7231" y="19878"/>
                </a:lnTo>
                <a:lnTo>
                  <a:pt x="7227" y="19881"/>
                </a:lnTo>
                <a:lnTo>
                  <a:pt x="7222" y="19880"/>
                </a:lnTo>
                <a:lnTo>
                  <a:pt x="7219" y="19876"/>
                </a:lnTo>
                <a:lnTo>
                  <a:pt x="7217" y="19872"/>
                </a:lnTo>
                <a:lnTo>
                  <a:pt x="7214" y="19869"/>
                </a:lnTo>
                <a:lnTo>
                  <a:pt x="7209" y="19868"/>
                </a:lnTo>
                <a:lnTo>
                  <a:pt x="7205" y="19870"/>
                </a:lnTo>
                <a:lnTo>
                  <a:pt x="7203" y="19873"/>
                </a:lnTo>
                <a:lnTo>
                  <a:pt x="7200" y="19875"/>
                </a:lnTo>
                <a:lnTo>
                  <a:pt x="7202" y="19879"/>
                </a:lnTo>
                <a:lnTo>
                  <a:pt x="7204" y="19908"/>
                </a:lnTo>
                <a:lnTo>
                  <a:pt x="7208" y="19914"/>
                </a:lnTo>
                <a:lnTo>
                  <a:pt x="7223" y="19929"/>
                </a:lnTo>
                <a:lnTo>
                  <a:pt x="7234" y="19935"/>
                </a:lnTo>
                <a:lnTo>
                  <a:pt x="7273" y="19975"/>
                </a:lnTo>
                <a:lnTo>
                  <a:pt x="7277" y="19982"/>
                </a:lnTo>
                <a:lnTo>
                  <a:pt x="7276" y="19991"/>
                </a:lnTo>
                <a:lnTo>
                  <a:pt x="7265" y="20031"/>
                </a:lnTo>
                <a:lnTo>
                  <a:pt x="7260" y="20035"/>
                </a:lnTo>
                <a:lnTo>
                  <a:pt x="7254" y="20038"/>
                </a:lnTo>
                <a:lnTo>
                  <a:pt x="7247" y="20043"/>
                </a:lnTo>
                <a:lnTo>
                  <a:pt x="7235" y="20053"/>
                </a:lnTo>
                <a:lnTo>
                  <a:pt x="7222" y="20063"/>
                </a:lnTo>
                <a:lnTo>
                  <a:pt x="7217" y="20065"/>
                </a:lnTo>
                <a:lnTo>
                  <a:pt x="7213" y="20066"/>
                </a:lnTo>
                <a:lnTo>
                  <a:pt x="7212" y="20068"/>
                </a:lnTo>
                <a:lnTo>
                  <a:pt x="7214" y="20072"/>
                </a:lnTo>
                <a:lnTo>
                  <a:pt x="7218" y="20074"/>
                </a:lnTo>
                <a:lnTo>
                  <a:pt x="7224" y="20076"/>
                </a:lnTo>
                <a:lnTo>
                  <a:pt x="7256" y="20080"/>
                </a:lnTo>
                <a:lnTo>
                  <a:pt x="7262" y="20084"/>
                </a:lnTo>
                <a:lnTo>
                  <a:pt x="7256" y="20090"/>
                </a:lnTo>
                <a:lnTo>
                  <a:pt x="7245" y="20093"/>
                </a:lnTo>
                <a:lnTo>
                  <a:pt x="7237" y="20088"/>
                </a:lnTo>
                <a:lnTo>
                  <a:pt x="7230" y="20081"/>
                </a:lnTo>
                <a:lnTo>
                  <a:pt x="7221" y="20078"/>
                </a:lnTo>
                <a:lnTo>
                  <a:pt x="7191" y="20072"/>
                </a:lnTo>
                <a:lnTo>
                  <a:pt x="7180" y="20072"/>
                </a:lnTo>
                <a:lnTo>
                  <a:pt x="7171" y="20074"/>
                </a:lnTo>
                <a:lnTo>
                  <a:pt x="7154" y="20082"/>
                </a:lnTo>
                <a:lnTo>
                  <a:pt x="7135" y="20085"/>
                </a:lnTo>
                <a:lnTo>
                  <a:pt x="7116" y="20092"/>
                </a:lnTo>
                <a:lnTo>
                  <a:pt x="7107" y="20093"/>
                </a:lnTo>
                <a:lnTo>
                  <a:pt x="7104" y="20092"/>
                </a:lnTo>
                <a:lnTo>
                  <a:pt x="7102" y="20092"/>
                </a:lnTo>
                <a:lnTo>
                  <a:pt x="7100" y="20090"/>
                </a:lnTo>
                <a:lnTo>
                  <a:pt x="7099" y="20087"/>
                </a:lnTo>
                <a:lnTo>
                  <a:pt x="7109" y="20086"/>
                </a:lnTo>
                <a:lnTo>
                  <a:pt x="7120" y="20084"/>
                </a:lnTo>
                <a:lnTo>
                  <a:pt x="7130" y="20080"/>
                </a:lnTo>
                <a:lnTo>
                  <a:pt x="7138" y="20075"/>
                </a:lnTo>
                <a:lnTo>
                  <a:pt x="7146" y="20065"/>
                </a:lnTo>
                <a:lnTo>
                  <a:pt x="7149" y="20063"/>
                </a:lnTo>
                <a:lnTo>
                  <a:pt x="7152" y="20062"/>
                </a:lnTo>
                <a:lnTo>
                  <a:pt x="7157" y="20063"/>
                </a:lnTo>
                <a:lnTo>
                  <a:pt x="7160" y="20061"/>
                </a:lnTo>
                <a:lnTo>
                  <a:pt x="7157" y="20053"/>
                </a:lnTo>
                <a:lnTo>
                  <a:pt x="7163" y="20059"/>
                </a:lnTo>
                <a:lnTo>
                  <a:pt x="7173" y="20058"/>
                </a:lnTo>
                <a:lnTo>
                  <a:pt x="7183" y="20052"/>
                </a:lnTo>
                <a:lnTo>
                  <a:pt x="7189" y="20046"/>
                </a:lnTo>
                <a:lnTo>
                  <a:pt x="7194" y="20037"/>
                </a:lnTo>
                <a:lnTo>
                  <a:pt x="7196" y="20035"/>
                </a:lnTo>
                <a:lnTo>
                  <a:pt x="7200" y="20037"/>
                </a:lnTo>
                <a:lnTo>
                  <a:pt x="7203" y="20040"/>
                </a:lnTo>
                <a:lnTo>
                  <a:pt x="7208" y="20042"/>
                </a:lnTo>
                <a:lnTo>
                  <a:pt x="7212" y="20044"/>
                </a:lnTo>
                <a:lnTo>
                  <a:pt x="7217" y="20044"/>
                </a:lnTo>
                <a:lnTo>
                  <a:pt x="7226" y="20042"/>
                </a:lnTo>
                <a:lnTo>
                  <a:pt x="7232" y="20036"/>
                </a:lnTo>
                <a:lnTo>
                  <a:pt x="7236" y="20028"/>
                </a:lnTo>
                <a:lnTo>
                  <a:pt x="7238" y="20013"/>
                </a:lnTo>
                <a:lnTo>
                  <a:pt x="7240" y="20007"/>
                </a:lnTo>
                <a:lnTo>
                  <a:pt x="7240" y="20003"/>
                </a:lnTo>
                <a:lnTo>
                  <a:pt x="7242" y="19998"/>
                </a:lnTo>
                <a:lnTo>
                  <a:pt x="7245" y="19995"/>
                </a:lnTo>
                <a:lnTo>
                  <a:pt x="7248" y="19993"/>
                </a:lnTo>
                <a:lnTo>
                  <a:pt x="7251" y="19990"/>
                </a:lnTo>
                <a:lnTo>
                  <a:pt x="7250" y="19978"/>
                </a:lnTo>
                <a:lnTo>
                  <a:pt x="7245" y="19971"/>
                </a:lnTo>
                <a:lnTo>
                  <a:pt x="7238" y="19964"/>
                </a:lnTo>
                <a:lnTo>
                  <a:pt x="7235" y="19955"/>
                </a:lnTo>
                <a:lnTo>
                  <a:pt x="7233" y="19953"/>
                </a:lnTo>
                <a:lnTo>
                  <a:pt x="7227" y="19944"/>
                </a:lnTo>
                <a:lnTo>
                  <a:pt x="7226" y="19941"/>
                </a:lnTo>
                <a:lnTo>
                  <a:pt x="7221" y="19937"/>
                </a:lnTo>
                <a:lnTo>
                  <a:pt x="7218" y="19935"/>
                </a:lnTo>
                <a:lnTo>
                  <a:pt x="7215" y="19937"/>
                </a:lnTo>
                <a:lnTo>
                  <a:pt x="7214" y="19940"/>
                </a:lnTo>
                <a:lnTo>
                  <a:pt x="7214" y="19941"/>
                </a:lnTo>
                <a:lnTo>
                  <a:pt x="7209" y="19939"/>
                </a:lnTo>
                <a:lnTo>
                  <a:pt x="7208" y="19936"/>
                </a:lnTo>
                <a:lnTo>
                  <a:pt x="7207" y="19933"/>
                </a:lnTo>
                <a:lnTo>
                  <a:pt x="7204" y="19929"/>
                </a:lnTo>
                <a:lnTo>
                  <a:pt x="7199" y="19926"/>
                </a:lnTo>
                <a:lnTo>
                  <a:pt x="7190" y="19921"/>
                </a:lnTo>
                <a:lnTo>
                  <a:pt x="7187" y="19918"/>
                </a:lnTo>
                <a:lnTo>
                  <a:pt x="7182" y="19908"/>
                </a:lnTo>
                <a:lnTo>
                  <a:pt x="7187" y="19902"/>
                </a:lnTo>
                <a:lnTo>
                  <a:pt x="7192" y="19895"/>
                </a:lnTo>
                <a:lnTo>
                  <a:pt x="7193" y="19887"/>
                </a:lnTo>
                <a:lnTo>
                  <a:pt x="7190" y="19884"/>
                </a:lnTo>
                <a:lnTo>
                  <a:pt x="7172" y="19878"/>
                </a:lnTo>
                <a:lnTo>
                  <a:pt x="7149" y="19864"/>
                </a:lnTo>
                <a:lnTo>
                  <a:pt x="7145" y="19865"/>
                </a:lnTo>
                <a:lnTo>
                  <a:pt x="7137" y="19866"/>
                </a:lnTo>
                <a:lnTo>
                  <a:pt x="7130" y="19869"/>
                </a:lnTo>
                <a:lnTo>
                  <a:pt x="7125" y="19872"/>
                </a:lnTo>
                <a:lnTo>
                  <a:pt x="7123" y="19878"/>
                </a:lnTo>
                <a:lnTo>
                  <a:pt x="7122" y="19892"/>
                </a:lnTo>
                <a:lnTo>
                  <a:pt x="7119" y="19897"/>
                </a:lnTo>
                <a:lnTo>
                  <a:pt x="7117" y="19902"/>
                </a:lnTo>
                <a:lnTo>
                  <a:pt x="7114" y="19917"/>
                </a:lnTo>
                <a:lnTo>
                  <a:pt x="7111" y="19920"/>
                </a:lnTo>
                <a:lnTo>
                  <a:pt x="7108" y="19917"/>
                </a:lnTo>
                <a:lnTo>
                  <a:pt x="7104" y="19912"/>
                </a:lnTo>
                <a:lnTo>
                  <a:pt x="7100" y="19909"/>
                </a:lnTo>
                <a:lnTo>
                  <a:pt x="7094" y="19914"/>
                </a:lnTo>
                <a:lnTo>
                  <a:pt x="7093" y="19920"/>
                </a:lnTo>
                <a:lnTo>
                  <a:pt x="7097" y="19934"/>
                </a:lnTo>
                <a:lnTo>
                  <a:pt x="7094" y="19946"/>
                </a:lnTo>
                <a:lnTo>
                  <a:pt x="7097" y="19959"/>
                </a:lnTo>
                <a:lnTo>
                  <a:pt x="7094" y="19965"/>
                </a:lnTo>
                <a:lnTo>
                  <a:pt x="7100" y="19970"/>
                </a:lnTo>
                <a:lnTo>
                  <a:pt x="7109" y="19976"/>
                </a:lnTo>
                <a:lnTo>
                  <a:pt x="7118" y="19979"/>
                </a:lnTo>
                <a:lnTo>
                  <a:pt x="7124" y="19979"/>
                </a:lnTo>
                <a:lnTo>
                  <a:pt x="7129" y="19971"/>
                </a:lnTo>
                <a:lnTo>
                  <a:pt x="7131" y="19963"/>
                </a:lnTo>
                <a:lnTo>
                  <a:pt x="7131" y="19947"/>
                </a:lnTo>
                <a:lnTo>
                  <a:pt x="7134" y="19939"/>
                </a:lnTo>
                <a:lnTo>
                  <a:pt x="7140" y="19932"/>
                </a:lnTo>
                <a:lnTo>
                  <a:pt x="7162" y="19915"/>
                </a:lnTo>
                <a:lnTo>
                  <a:pt x="7167" y="19917"/>
                </a:lnTo>
                <a:lnTo>
                  <a:pt x="7167" y="19925"/>
                </a:lnTo>
                <a:lnTo>
                  <a:pt x="7162" y="19935"/>
                </a:lnTo>
                <a:lnTo>
                  <a:pt x="7151" y="19949"/>
                </a:lnTo>
                <a:lnTo>
                  <a:pt x="7148" y="19957"/>
                </a:lnTo>
                <a:lnTo>
                  <a:pt x="7147" y="19967"/>
                </a:lnTo>
                <a:lnTo>
                  <a:pt x="7145" y="19971"/>
                </a:lnTo>
                <a:lnTo>
                  <a:pt x="7140" y="19980"/>
                </a:lnTo>
                <a:lnTo>
                  <a:pt x="7138" y="19985"/>
                </a:lnTo>
                <a:lnTo>
                  <a:pt x="7138" y="19991"/>
                </a:lnTo>
                <a:lnTo>
                  <a:pt x="7137" y="19995"/>
                </a:lnTo>
                <a:lnTo>
                  <a:pt x="7135" y="19998"/>
                </a:lnTo>
                <a:lnTo>
                  <a:pt x="7127" y="20005"/>
                </a:lnTo>
                <a:lnTo>
                  <a:pt x="7125" y="20005"/>
                </a:lnTo>
                <a:lnTo>
                  <a:pt x="7123" y="20004"/>
                </a:lnTo>
                <a:lnTo>
                  <a:pt x="7117" y="20001"/>
                </a:lnTo>
                <a:lnTo>
                  <a:pt x="7107" y="20000"/>
                </a:lnTo>
                <a:lnTo>
                  <a:pt x="7104" y="19997"/>
                </a:lnTo>
                <a:lnTo>
                  <a:pt x="7106" y="19991"/>
                </a:lnTo>
                <a:lnTo>
                  <a:pt x="7104" y="19986"/>
                </a:lnTo>
                <a:lnTo>
                  <a:pt x="7094" y="19981"/>
                </a:lnTo>
                <a:lnTo>
                  <a:pt x="7076" y="19974"/>
                </a:lnTo>
                <a:lnTo>
                  <a:pt x="7069" y="19975"/>
                </a:lnTo>
                <a:lnTo>
                  <a:pt x="7064" y="19977"/>
                </a:lnTo>
                <a:lnTo>
                  <a:pt x="7048" y="19994"/>
                </a:lnTo>
                <a:lnTo>
                  <a:pt x="7044" y="19997"/>
                </a:lnTo>
                <a:lnTo>
                  <a:pt x="7042" y="19991"/>
                </a:lnTo>
                <a:lnTo>
                  <a:pt x="7043" y="19985"/>
                </a:lnTo>
                <a:lnTo>
                  <a:pt x="7046" y="19978"/>
                </a:lnTo>
                <a:lnTo>
                  <a:pt x="7050" y="19972"/>
                </a:lnTo>
                <a:lnTo>
                  <a:pt x="7054" y="19967"/>
                </a:lnTo>
                <a:lnTo>
                  <a:pt x="7055" y="19964"/>
                </a:lnTo>
                <a:lnTo>
                  <a:pt x="7057" y="19961"/>
                </a:lnTo>
                <a:lnTo>
                  <a:pt x="7059" y="19958"/>
                </a:lnTo>
                <a:lnTo>
                  <a:pt x="7062" y="19956"/>
                </a:lnTo>
                <a:lnTo>
                  <a:pt x="7065" y="19957"/>
                </a:lnTo>
                <a:lnTo>
                  <a:pt x="7073" y="19960"/>
                </a:lnTo>
                <a:lnTo>
                  <a:pt x="7076" y="19959"/>
                </a:lnTo>
                <a:lnTo>
                  <a:pt x="7079" y="19955"/>
                </a:lnTo>
                <a:lnTo>
                  <a:pt x="7081" y="19948"/>
                </a:lnTo>
                <a:lnTo>
                  <a:pt x="7081" y="19940"/>
                </a:lnTo>
                <a:lnTo>
                  <a:pt x="7081" y="19935"/>
                </a:lnTo>
                <a:lnTo>
                  <a:pt x="7080" y="19927"/>
                </a:lnTo>
                <a:lnTo>
                  <a:pt x="7079" y="19922"/>
                </a:lnTo>
                <a:lnTo>
                  <a:pt x="7075" y="19921"/>
                </a:lnTo>
                <a:lnTo>
                  <a:pt x="7067" y="19920"/>
                </a:lnTo>
                <a:lnTo>
                  <a:pt x="7054" y="19922"/>
                </a:lnTo>
                <a:lnTo>
                  <a:pt x="7041" y="19928"/>
                </a:lnTo>
                <a:lnTo>
                  <a:pt x="7029" y="19937"/>
                </a:lnTo>
                <a:lnTo>
                  <a:pt x="7019" y="19947"/>
                </a:lnTo>
                <a:lnTo>
                  <a:pt x="7015" y="19943"/>
                </a:lnTo>
                <a:lnTo>
                  <a:pt x="7008" y="19939"/>
                </a:lnTo>
                <a:lnTo>
                  <a:pt x="7001" y="19938"/>
                </a:lnTo>
                <a:lnTo>
                  <a:pt x="6996" y="19940"/>
                </a:lnTo>
                <a:lnTo>
                  <a:pt x="6993" y="19945"/>
                </a:lnTo>
                <a:lnTo>
                  <a:pt x="6992" y="19947"/>
                </a:lnTo>
                <a:lnTo>
                  <a:pt x="6993" y="19958"/>
                </a:lnTo>
                <a:lnTo>
                  <a:pt x="6990" y="19971"/>
                </a:lnTo>
                <a:lnTo>
                  <a:pt x="6982" y="19981"/>
                </a:lnTo>
                <a:lnTo>
                  <a:pt x="6971" y="19987"/>
                </a:lnTo>
                <a:lnTo>
                  <a:pt x="6959" y="19990"/>
                </a:lnTo>
                <a:lnTo>
                  <a:pt x="6947" y="19988"/>
                </a:lnTo>
                <a:lnTo>
                  <a:pt x="6937" y="19984"/>
                </a:lnTo>
                <a:lnTo>
                  <a:pt x="6927" y="19976"/>
                </a:lnTo>
                <a:lnTo>
                  <a:pt x="6910" y="19959"/>
                </a:lnTo>
                <a:lnTo>
                  <a:pt x="6898" y="19953"/>
                </a:lnTo>
                <a:lnTo>
                  <a:pt x="6886" y="19950"/>
                </a:lnTo>
                <a:lnTo>
                  <a:pt x="6875" y="19953"/>
                </a:lnTo>
                <a:lnTo>
                  <a:pt x="6890" y="19961"/>
                </a:lnTo>
                <a:lnTo>
                  <a:pt x="6896" y="19966"/>
                </a:lnTo>
                <a:lnTo>
                  <a:pt x="6892" y="19969"/>
                </a:lnTo>
                <a:lnTo>
                  <a:pt x="6886" y="19971"/>
                </a:lnTo>
                <a:lnTo>
                  <a:pt x="6880" y="19976"/>
                </a:lnTo>
                <a:lnTo>
                  <a:pt x="6873" y="19978"/>
                </a:lnTo>
                <a:lnTo>
                  <a:pt x="6865" y="19974"/>
                </a:lnTo>
                <a:lnTo>
                  <a:pt x="6862" y="19967"/>
                </a:lnTo>
                <a:lnTo>
                  <a:pt x="6858" y="19957"/>
                </a:lnTo>
                <a:lnTo>
                  <a:pt x="6853" y="19951"/>
                </a:lnTo>
                <a:lnTo>
                  <a:pt x="6845" y="19955"/>
                </a:lnTo>
                <a:lnTo>
                  <a:pt x="6840" y="19956"/>
                </a:lnTo>
                <a:lnTo>
                  <a:pt x="6836" y="19949"/>
                </a:lnTo>
                <a:lnTo>
                  <a:pt x="6831" y="19935"/>
                </a:lnTo>
                <a:lnTo>
                  <a:pt x="6818" y="19915"/>
                </a:lnTo>
                <a:lnTo>
                  <a:pt x="6817" y="19911"/>
                </a:lnTo>
                <a:lnTo>
                  <a:pt x="6808" y="19904"/>
                </a:lnTo>
                <a:lnTo>
                  <a:pt x="6802" y="19901"/>
                </a:lnTo>
                <a:lnTo>
                  <a:pt x="6795" y="19905"/>
                </a:lnTo>
                <a:lnTo>
                  <a:pt x="6791" y="19921"/>
                </a:lnTo>
                <a:lnTo>
                  <a:pt x="6800" y="19934"/>
                </a:lnTo>
                <a:lnTo>
                  <a:pt x="6812" y="19946"/>
                </a:lnTo>
                <a:lnTo>
                  <a:pt x="6815" y="19956"/>
                </a:lnTo>
                <a:lnTo>
                  <a:pt x="6827" y="19962"/>
                </a:lnTo>
                <a:lnTo>
                  <a:pt x="6828" y="19964"/>
                </a:lnTo>
                <a:lnTo>
                  <a:pt x="6830" y="19964"/>
                </a:lnTo>
                <a:lnTo>
                  <a:pt x="6832" y="19969"/>
                </a:lnTo>
                <a:lnTo>
                  <a:pt x="6834" y="19975"/>
                </a:lnTo>
                <a:lnTo>
                  <a:pt x="6834" y="19977"/>
                </a:lnTo>
                <a:lnTo>
                  <a:pt x="6842" y="19980"/>
                </a:lnTo>
                <a:lnTo>
                  <a:pt x="6849" y="19980"/>
                </a:lnTo>
                <a:lnTo>
                  <a:pt x="6853" y="19984"/>
                </a:lnTo>
                <a:lnTo>
                  <a:pt x="6852" y="19996"/>
                </a:lnTo>
                <a:lnTo>
                  <a:pt x="6848" y="20003"/>
                </a:lnTo>
                <a:lnTo>
                  <a:pt x="6844" y="20009"/>
                </a:lnTo>
                <a:lnTo>
                  <a:pt x="6841" y="20014"/>
                </a:lnTo>
                <a:lnTo>
                  <a:pt x="6844" y="20023"/>
                </a:lnTo>
                <a:lnTo>
                  <a:pt x="6847" y="20025"/>
                </a:lnTo>
                <a:lnTo>
                  <a:pt x="6856" y="20032"/>
                </a:lnTo>
                <a:lnTo>
                  <a:pt x="6860" y="20034"/>
                </a:lnTo>
                <a:lnTo>
                  <a:pt x="6858" y="20039"/>
                </a:lnTo>
                <a:lnTo>
                  <a:pt x="6854" y="20044"/>
                </a:lnTo>
                <a:lnTo>
                  <a:pt x="6852" y="20046"/>
                </a:lnTo>
                <a:lnTo>
                  <a:pt x="6852" y="20055"/>
                </a:lnTo>
                <a:lnTo>
                  <a:pt x="6850" y="20059"/>
                </a:lnTo>
                <a:lnTo>
                  <a:pt x="6847" y="20063"/>
                </a:lnTo>
                <a:lnTo>
                  <a:pt x="6843" y="20063"/>
                </a:lnTo>
                <a:lnTo>
                  <a:pt x="6841" y="20061"/>
                </a:lnTo>
                <a:lnTo>
                  <a:pt x="6838" y="20058"/>
                </a:lnTo>
                <a:lnTo>
                  <a:pt x="6835" y="20056"/>
                </a:lnTo>
                <a:lnTo>
                  <a:pt x="6827" y="20058"/>
                </a:lnTo>
                <a:lnTo>
                  <a:pt x="6823" y="20062"/>
                </a:lnTo>
                <a:lnTo>
                  <a:pt x="6821" y="20069"/>
                </a:lnTo>
                <a:lnTo>
                  <a:pt x="6821" y="20079"/>
                </a:lnTo>
                <a:lnTo>
                  <a:pt x="6825" y="20082"/>
                </a:lnTo>
                <a:lnTo>
                  <a:pt x="6853" y="20090"/>
                </a:lnTo>
                <a:lnTo>
                  <a:pt x="6860" y="20087"/>
                </a:lnTo>
                <a:lnTo>
                  <a:pt x="6866" y="20080"/>
                </a:lnTo>
                <a:lnTo>
                  <a:pt x="6872" y="20076"/>
                </a:lnTo>
                <a:lnTo>
                  <a:pt x="6878" y="20078"/>
                </a:lnTo>
                <a:lnTo>
                  <a:pt x="6873" y="20088"/>
                </a:lnTo>
                <a:lnTo>
                  <a:pt x="6872" y="20094"/>
                </a:lnTo>
                <a:lnTo>
                  <a:pt x="6877" y="20098"/>
                </a:lnTo>
                <a:lnTo>
                  <a:pt x="6886" y="20102"/>
                </a:lnTo>
                <a:lnTo>
                  <a:pt x="6861" y="20102"/>
                </a:lnTo>
                <a:lnTo>
                  <a:pt x="6859" y="20104"/>
                </a:lnTo>
                <a:lnTo>
                  <a:pt x="6855" y="20111"/>
                </a:lnTo>
                <a:lnTo>
                  <a:pt x="6852" y="20114"/>
                </a:lnTo>
                <a:lnTo>
                  <a:pt x="6843" y="20119"/>
                </a:lnTo>
                <a:lnTo>
                  <a:pt x="6839" y="20122"/>
                </a:lnTo>
                <a:lnTo>
                  <a:pt x="6840" y="20123"/>
                </a:lnTo>
                <a:lnTo>
                  <a:pt x="6858" y="20127"/>
                </a:lnTo>
                <a:lnTo>
                  <a:pt x="6863" y="20129"/>
                </a:lnTo>
                <a:lnTo>
                  <a:pt x="6865" y="20133"/>
                </a:lnTo>
                <a:lnTo>
                  <a:pt x="6864" y="20136"/>
                </a:lnTo>
                <a:lnTo>
                  <a:pt x="6861" y="20138"/>
                </a:lnTo>
                <a:lnTo>
                  <a:pt x="6856" y="20138"/>
                </a:lnTo>
                <a:lnTo>
                  <a:pt x="6855" y="20138"/>
                </a:lnTo>
                <a:lnTo>
                  <a:pt x="6854" y="20137"/>
                </a:lnTo>
                <a:lnTo>
                  <a:pt x="6852" y="20136"/>
                </a:lnTo>
                <a:lnTo>
                  <a:pt x="6849" y="20135"/>
                </a:lnTo>
                <a:lnTo>
                  <a:pt x="6846" y="20136"/>
                </a:lnTo>
                <a:lnTo>
                  <a:pt x="6845" y="20138"/>
                </a:lnTo>
                <a:lnTo>
                  <a:pt x="6844" y="20139"/>
                </a:lnTo>
                <a:lnTo>
                  <a:pt x="6842" y="20142"/>
                </a:lnTo>
                <a:lnTo>
                  <a:pt x="6838" y="20141"/>
                </a:lnTo>
                <a:lnTo>
                  <a:pt x="6835" y="20140"/>
                </a:lnTo>
                <a:lnTo>
                  <a:pt x="6832" y="20141"/>
                </a:lnTo>
                <a:lnTo>
                  <a:pt x="6831" y="20146"/>
                </a:lnTo>
                <a:lnTo>
                  <a:pt x="6829" y="20151"/>
                </a:lnTo>
                <a:lnTo>
                  <a:pt x="6824" y="20154"/>
                </a:lnTo>
                <a:lnTo>
                  <a:pt x="6813" y="20157"/>
                </a:lnTo>
                <a:lnTo>
                  <a:pt x="6816" y="20165"/>
                </a:lnTo>
                <a:lnTo>
                  <a:pt x="6817" y="20172"/>
                </a:lnTo>
                <a:lnTo>
                  <a:pt x="6820" y="20177"/>
                </a:lnTo>
                <a:lnTo>
                  <a:pt x="6828" y="20178"/>
                </a:lnTo>
                <a:lnTo>
                  <a:pt x="6849" y="20173"/>
                </a:lnTo>
                <a:lnTo>
                  <a:pt x="6857" y="20172"/>
                </a:lnTo>
                <a:lnTo>
                  <a:pt x="6852" y="20181"/>
                </a:lnTo>
                <a:lnTo>
                  <a:pt x="6843" y="20186"/>
                </a:lnTo>
                <a:lnTo>
                  <a:pt x="6823" y="20191"/>
                </a:lnTo>
                <a:lnTo>
                  <a:pt x="6819" y="20193"/>
                </a:lnTo>
                <a:lnTo>
                  <a:pt x="6809" y="20204"/>
                </a:lnTo>
                <a:lnTo>
                  <a:pt x="6808" y="20209"/>
                </a:lnTo>
                <a:lnTo>
                  <a:pt x="6814" y="20212"/>
                </a:lnTo>
                <a:lnTo>
                  <a:pt x="6826" y="20215"/>
                </a:lnTo>
                <a:lnTo>
                  <a:pt x="6835" y="20222"/>
                </a:lnTo>
                <a:lnTo>
                  <a:pt x="6840" y="20224"/>
                </a:lnTo>
                <a:lnTo>
                  <a:pt x="6842" y="20220"/>
                </a:lnTo>
                <a:lnTo>
                  <a:pt x="6841" y="20218"/>
                </a:lnTo>
                <a:lnTo>
                  <a:pt x="6840" y="20218"/>
                </a:lnTo>
                <a:lnTo>
                  <a:pt x="6839" y="20216"/>
                </a:lnTo>
                <a:lnTo>
                  <a:pt x="6839" y="20213"/>
                </a:lnTo>
                <a:lnTo>
                  <a:pt x="6840" y="20212"/>
                </a:lnTo>
                <a:lnTo>
                  <a:pt x="6842" y="20212"/>
                </a:lnTo>
                <a:lnTo>
                  <a:pt x="6845" y="20212"/>
                </a:lnTo>
                <a:lnTo>
                  <a:pt x="6847" y="20212"/>
                </a:lnTo>
                <a:lnTo>
                  <a:pt x="6862" y="20196"/>
                </a:lnTo>
                <a:lnTo>
                  <a:pt x="6871" y="20191"/>
                </a:lnTo>
                <a:lnTo>
                  <a:pt x="6881" y="20194"/>
                </a:lnTo>
                <a:lnTo>
                  <a:pt x="6881" y="20183"/>
                </a:lnTo>
                <a:lnTo>
                  <a:pt x="6886" y="20183"/>
                </a:lnTo>
                <a:lnTo>
                  <a:pt x="6894" y="20186"/>
                </a:lnTo>
                <a:lnTo>
                  <a:pt x="6900" y="20186"/>
                </a:lnTo>
                <a:lnTo>
                  <a:pt x="6902" y="20181"/>
                </a:lnTo>
                <a:lnTo>
                  <a:pt x="6902" y="20177"/>
                </a:lnTo>
                <a:lnTo>
                  <a:pt x="6903" y="20173"/>
                </a:lnTo>
                <a:lnTo>
                  <a:pt x="6908" y="20172"/>
                </a:lnTo>
                <a:lnTo>
                  <a:pt x="6918" y="20174"/>
                </a:lnTo>
                <a:lnTo>
                  <a:pt x="6923" y="20174"/>
                </a:lnTo>
                <a:lnTo>
                  <a:pt x="6927" y="20169"/>
                </a:lnTo>
                <a:lnTo>
                  <a:pt x="6928" y="20160"/>
                </a:lnTo>
                <a:lnTo>
                  <a:pt x="6919" y="20142"/>
                </a:lnTo>
                <a:lnTo>
                  <a:pt x="6921" y="20134"/>
                </a:lnTo>
                <a:lnTo>
                  <a:pt x="6924" y="20133"/>
                </a:lnTo>
                <a:lnTo>
                  <a:pt x="6928" y="20135"/>
                </a:lnTo>
                <a:lnTo>
                  <a:pt x="6931" y="20139"/>
                </a:lnTo>
                <a:lnTo>
                  <a:pt x="6933" y="20143"/>
                </a:lnTo>
                <a:lnTo>
                  <a:pt x="6934" y="20149"/>
                </a:lnTo>
                <a:lnTo>
                  <a:pt x="6936" y="20152"/>
                </a:lnTo>
                <a:lnTo>
                  <a:pt x="6940" y="20154"/>
                </a:lnTo>
                <a:lnTo>
                  <a:pt x="6946" y="20154"/>
                </a:lnTo>
                <a:lnTo>
                  <a:pt x="6950" y="20153"/>
                </a:lnTo>
                <a:lnTo>
                  <a:pt x="6954" y="20151"/>
                </a:lnTo>
                <a:lnTo>
                  <a:pt x="6957" y="20151"/>
                </a:lnTo>
                <a:lnTo>
                  <a:pt x="6959" y="20154"/>
                </a:lnTo>
                <a:lnTo>
                  <a:pt x="6958" y="20159"/>
                </a:lnTo>
                <a:lnTo>
                  <a:pt x="6955" y="20163"/>
                </a:lnTo>
                <a:lnTo>
                  <a:pt x="6947" y="20171"/>
                </a:lnTo>
                <a:lnTo>
                  <a:pt x="6946" y="20179"/>
                </a:lnTo>
                <a:lnTo>
                  <a:pt x="6953" y="20186"/>
                </a:lnTo>
                <a:lnTo>
                  <a:pt x="6963" y="20190"/>
                </a:lnTo>
                <a:lnTo>
                  <a:pt x="6972" y="20191"/>
                </a:lnTo>
                <a:lnTo>
                  <a:pt x="6977" y="20185"/>
                </a:lnTo>
                <a:lnTo>
                  <a:pt x="6983" y="20167"/>
                </a:lnTo>
                <a:lnTo>
                  <a:pt x="6989" y="20163"/>
                </a:lnTo>
                <a:lnTo>
                  <a:pt x="6997" y="20160"/>
                </a:lnTo>
                <a:lnTo>
                  <a:pt x="7003" y="20154"/>
                </a:lnTo>
                <a:lnTo>
                  <a:pt x="7013" y="20142"/>
                </a:lnTo>
                <a:lnTo>
                  <a:pt x="7008" y="20129"/>
                </a:lnTo>
                <a:lnTo>
                  <a:pt x="7005" y="20120"/>
                </a:lnTo>
                <a:lnTo>
                  <a:pt x="6999" y="20113"/>
                </a:lnTo>
                <a:lnTo>
                  <a:pt x="6985" y="20111"/>
                </a:lnTo>
                <a:lnTo>
                  <a:pt x="6987" y="20105"/>
                </a:lnTo>
                <a:lnTo>
                  <a:pt x="6992" y="20104"/>
                </a:lnTo>
                <a:lnTo>
                  <a:pt x="6997" y="20104"/>
                </a:lnTo>
                <a:lnTo>
                  <a:pt x="7000" y="20102"/>
                </a:lnTo>
                <a:lnTo>
                  <a:pt x="7001" y="20098"/>
                </a:lnTo>
                <a:lnTo>
                  <a:pt x="7000" y="20094"/>
                </a:lnTo>
                <a:lnTo>
                  <a:pt x="6999" y="20089"/>
                </a:lnTo>
                <a:lnTo>
                  <a:pt x="6998" y="20085"/>
                </a:lnTo>
                <a:lnTo>
                  <a:pt x="7000" y="20082"/>
                </a:lnTo>
                <a:lnTo>
                  <a:pt x="7005" y="20089"/>
                </a:lnTo>
                <a:lnTo>
                  <a:pt x="7013" y="20105"/>
                </a:lnTo>
                <a:lnTo>
                  <a:pt x="7020" y="20109"/>
                </a:lnTo>
                <a:lnTo>
                  <a:pt x="7028" y="20110"/>
                </a:lnTo>
                <a:lnTo>
                  <a:pt x="7036" y="20108"/>
                </a:lnTo>
                <a:lnTo>
                  <a:pt x="7043" y="20104"/>
                </a:lnTo>
                <a:lnTo>
                  <a:pt x="7053" y="20100"/>
                </a:lnTo>
                <a:lnTo>
                  <a:pt x="7066" y="20102"/>
                </a:lnTo>
                <a:lnTo>
                  <a:pt x="7089" y="20108"/>
                </a:lnTo>
                <a:lnTo>
                  <a:pt x="7105" y="20109"/>
                </a:lnTo>
                <a:lnTo>
                  <a:pt x="7110" y="20111"/>
                </a:lnTo>
                <a:lnTo>
                  <a:pt x="7113" y="20115"/>
                </a:lnTo>
                <a:lnTo>
                  <a:pt x="7117" y="20120"/>
                </a:lnTo>
                <a:lnTo>
                  <a:pt x="7118" y="20125"/>
                </a:lnTo>
                <a:lnTo>
                  <a:pt x="7112" y="20127"/>
                </a:lnTo>
                <a:lnTo>
                  <a:pt x="7109" y="20125"/>
                </a:lnTo>
                <a:lnTo>
                  <a:pt x="7101" y="20119"/>
                </a:lnTo>
                <a:lnTo>
                  <a:pt x="7071" y="20111"/>
                </a:lnTo>
                <a:lnTo>
                  <a:pt x="7050" y="20109"/>
                </a:lnTo>
                <a:lnTo>
                  <a:pt x="7039" y="20110"/>
                </a:lnTo>
                <a:lnTo>
                  <a:pt x="7034" y="20116"/>
                </a:lnTo>
                <a:lnTo>
                  <a:pt x="7033" y="20119"/>
                </a:lnTo>
                <a:lnTo>
                  <a:pt x="7030" y="20124"/>
                </a:lnTo>
                <a:lnTo>
                  <a:pt x="7029" y="20128"/>
                </a:lnTo>
                <a:lnTo>
                  <a:pt x="7033" y="20129"/>
                </a:lnTo>
                <a:lnTo>
                  <a:pt x="7055" y="20135"/>
                </a:lnTo>
                <a:lnTo>
                  <a:pt x="7068" y="20135"/>
                </a:lnTo>
                <a:lnTo>
                  <a:pt x="7071" y="20135"/>
                </a:lnTo>
                <a:lnTo>
                  <a:pt x="7073" y="20139"/>
                </a:lnTo>
                <a:lnTo>
                  <a:pt x="7070" y="20141"/>
                </a:lnTo>
                <a:lnTo>
                  <a:pt x="7065" y="20142"/>
                </a:lnTo>
                <a:lnTo>
                  <a:pt x="7056" y="20137"/>
                </a:lnTo>
                <a:lnTo>
                  <a:pt x="7028" y="20135"/>
                </a:lnTo>
                <a:lnTo>
                  <a:pt x="7026" y="20139"/>
                </a:lnTo>
                <a:lnTo>
                  <a:pt x="7019" y="20158"/>
                </a:lnTo>
                <a:lnTo>
                  <a:pt x="7018" y="20167"/>
                </a:lnTo>
                <a:lnTo>
                  <a:pt x="7016" y="20173"/>
                </a:lnTo>
                <a:lnTo>
                  <a:pt x="7012" y="20177"/>
                </a:lnTo>
                <a:lnTo>
                  <a:pt x="7006" y="20178"/>
                </a:lnTo>
                <a:lnTo>
                  <a:pt x="6992" y="20178"/>
                </a:lnTo>
                <a:lnTo>
                  <a:pt x="6988" y="20180"/>
                </a:lnTo>
                <a:lnTo>
                  <a:pt x="6988" y="20183"/>
                </a:lnTo>
                <a:lnTo>
                  <a:pt x="6988" y="20187"/>
                </a:lnTo>
                <a:lnTo>
                  <a:pt x="6987" y="20191"/>
                </a:lnTo>
                <a:lnTo>
                  <a:pt x="6983" y="20198"/>
                </a:lnTo>
                <a:lnTo>
                  <a:pt x="6979" y="20204"/>
                </a:lnTo>
                <a:lnTo>
                  <a:pt x="6974" y="20208"/>
                </a:lnTo>
                <a:lnTo>
                  <a:pt x="6967" y="20212"/>
                </a:lnTo>
                <a:lnTo>
                  <a:pt x="6961" y="20209"/>
                </a:lnTo>
                <a:lnTo>
                  <a:pt x="6958" y="20209"/>
                </a:lnTo>
                <a:lnTo>
                  <a:pt x="6956" y="20213"/>
                </a:lnTo>
                <a:lnTo>
                  <a:pt x="6956" y="20221"/>
                </a:lnTo>
                <a:lnTo>
                  <a:pt x="6957" y="20224"/>
                </a:lnTo>
                <a:lnTo>
                  <a:pt x="6959" y="20227"/>
                </a:lnTo>
                <a:lnTo>
                  <a:pt x="6965" y="20230"/>
                </a:lnTo>
                <a:lnTo>
                  <a:pt x="6975" y="20226"/>
                </a:lnTo>
                <a:lnTo>
                  <a:pt x="6979" y="20230"/>
                </a:lnTo>
                <a:lnTo>
                  <a:pt x="6979" y="20235"/>
                </a:lnTo>
                <a:lnTo>
                  <a:pt x="6981" y="20237"/>
                </a:lnTo>
                <a:lnTo>
                  <a:pt x="6985" y="20237"/>
                </a:lnTo>
                <a:lnTo>
                  <a:pt x="6990" y="20237"/>
                </a:lnTo>
                <a:lnTo>
                  <a:pt x="6986" y="20243"/>
                </a:lnTo>
                <a:lnTo>
                  <a:pt x="6978" y="20243"/>
                </a:lnTo>
                <a:lnTo>
                  <a:pt x="6961" y="20240"/>
                </a:lnTo>
                <a:lnTo>
                  <a:pt x="6958" y="20241"/>
                </a:lnTo>
                <a:lnTo>
                  <a:pt x="6954" y="20244"/>
                </a:lnTo>
                <a:lnTo>
                  <a:pt x="6951" y="20246"/>
                </a:lnTo>
                <a:lnTo>
                  <a:pt x="6944" y="20243"/>
                </a:lnTo>
                <a:lnTo>
                  <a:pt x="6939" y="20244"/>
                </a:lnTo>
                <a:lnTo>
                  <a:pt x="6934" y="20245"/>
                </a:lnTo>
                <a:lnTo>
                  <a:pt x="6931" y="20247"/>
                </a:lnTo>
                <a:lnTo>
                  <a:pt x="6928" y="20249"/>
                </a:lnTo>
                <a:lnTo>
                  <a:pt x="6923" y="20239"/>
                </a:lnTo>
                <a:lnTo>
                  <a:pt x="6918" y="20237"/>
                </a:lnTo>
                <a:lnTo>
                  <a:pt x="6913" y="20239"/>
                </a:lnTo>
                <a:lnTo>
                  <a:pt x="6904" y="20250"/>
                </a:lnTo>
                <a:lnTo>
                  <a:pt x="6896" y="20252"/>
                </a:lnTo>
                <a:lnTo>
                  <a:pt x="6900" y="20240"/>
                </a:lnTo>
                <a:lnTo>
                  <a:pt x="6886" y="20236"/>
                </a:lnTo>
                <a:lnTo>
                  <a:pt x="6868" y="20238"/>
                </a:lnTo>
                <a:lnTo>
                  <a:pt x="6860" y="20246"/>
                </a:lnTo>
                <a:lnTo>
                  <a:pt x="6868" y="20253"/>
                </a:lnTo>
                <a:lnTo>
                  <a:pt x="6887" y="20258"/>
                </a:lnTo>
                <a:lnTo>
                  <a:pt x="6921" y="20264"/>
                </a:lnTo>
                <a:lnTo>
                  <a:pt x="6929" y="20267"/>
                </a:lnTo>
                <a:lnTo>
                  <a:pt x="6933" y="20274"/>
                </a:lnTo>
                <a:lnTo>
                  <a:pt x="6937" y="20281"/>
                </a:lnTo>
                <a:lnTo>
                  <a:pt x="6941" y="20286"/>
                </a:lnTo>
                <a:lnTo>
                  <a:pt x="6946" y="20285"/>
                </a:lnTo>
                <a:lnTo>
                  <a:pt x="6952" y="20282"/>
                </a:lnTo>
                <a:lnTo>
                  <a:pt x="6957" y="20280"/>
                </a:lnTo>
                <a:lnTo>
                  <a:pt x="6959" y="20284"/>
                </a:lnTo>
                <a:lnTo>
                  <a:pt x="6964" y="20293"/>
                </a:lnTo>
                <a:lnTo>
                  <a:pt x="6993" y="20286"/>
                </a:lnTo>
                <a:lnTo>
                  <a:pt x="6996" y="20290"/>
                </a:lnTo>
                <a:lnTo>
                  <a:pt x="6989" y="20292"/>
                </a:lnTo>
                <a:lnTo>
                  <a:pt x="6986" y="20298"/>
                </a:lnTo>
                <a:lnTo>
                  <a:pt x="6987" y="20307"/>
                </a:lnTo>
                <a:lnTo>
                  <a:pt x="6984" y="20306"/>
                </a:lnTo>
                <a:lnTo>
                  <a:pt x="6974" y="20304"/>
                </a:lnTo>
                <a:lnTo>
                  <a:pt x="6981" y="20315"/>
                </a:lnTo>
                <a:lnTo>
                  <a:pt x="6982" y="20320"/>
                </a:lnTo>
                <a:lnTo>
                  <a:pt x="6977" y="20318"/>
                </a:lnTo>
                <a:lnTo>
                  <a:pt x="6968" y="20312"/>
                </a:lnTo>
                <a:lnTo>
                  <a:pt x="6960" y="20310"/>
                </a:lnTo>
                <a:lnTo>
                  <a:pt x="6957" y="20308"/>
                </a:lnTo>
                <a:lnTo>
                  <a:pt x="6955" y="20307"/>
                </a:lnTo>
                <a:lnTo>
                  <a:pt x="6952" y="20309"/>
                </a:lnTo>
                <a:lnTo>
                  <a:pt x="6951" y="20312"/>
                </a:lnTo>
                <a:lnTo>
                  <a:pt x="6952" y="20315"/>
                </a:lnTo>
                <a:lnTo>
                  <a:pt x="6951" y="20317"/>
                </a:lnTo>
                <a:lnTo>
                  <a:pt x="6940" y="20317"/>
                </a:lnTo>
                <a:lnTo>
                  <a:pt x="6935" y="20317"/>
                </a:lnTo>
                <a:lnTo>
                  <a:pt x="6933" y="20321"/>
                </a:lnTo>
                <a:lnTo>
                  <a:pt x="6934" y="20325"/>
                </a:lnTo>
                <a:lnTo>
                  <a:pt x="6936" y="20328"/>
                </a:lnTo>
                <a:lnTo>
                  <a:pt x="6938" y="20331"/>
                </a:lnTo>
                <a:lnTo>
                  <a:pt x="6941" y="20335"/>
                </a:lnTo>
                <a:lnTo>
                  <a:pt x="6935" y="20335"/>
                </a:lnTo>
                <a:lnTo>
                  <a:pt x="6931" y="20333"/>
                </a:lnTo>
                <a:lnTo>
                  <a:pt x="6928" y="20331"/>
                </a:lnTo>
                <a:lnTo>
                  <a:pt x="6925" y="20329"/>
                </a:lnTo>
                <a:lnTo>
                  <a:pt x="6920" y="20328"/>
                </a:lnTo>
                <a:lnTo>
                  <a:pt x="6905" y="20329"/>
                </a:lnTo>
                <a:lnTo>
                  <a:pt x="6901" y="20331"/>
                </a:lnTo>
                <a:lnTo>
                  <a:pt x="6902" y="20335"/>
                </a:lnTo>
                <a:lnTo>
                  <a:pt x="6908" y="20343"/>
                </a:lnTo>
                <a:lnTo>
                  <a:pt x="6912" y="20345"/>
                </a:lnTo>
                <a:lnTo>
                  <a:pt x="6922" y="20343"/>
                </a:lnTo>
                <a:lnTo>
                  <a:pt x="6927" y="20344"/>
                </a:lnTo>
                <a:lnTo>
                  <a:pt x="6938" y="20360"/>
                </a:lnTo>
                <a:lnTo>
                  <a:pt x="6950" y="20369"/>
                </a:lnTo>
                <a:lnTo>
                  <a:pt x="6978" y="20374"/>
                </a:lnTo>
                <a:lnTo>
                  <a:pt x="6982" y="20376"/>
                </a:lnTo>
                <a:lnTo>
                  <a:pt x="6986" y="20379"/>
                </a:lnTo>
                <a:lnTo>
                  <a:pt x="6990" y="20382"/>
                </a:lnTo>
                <a:lnTo>
                  <a:pt x="6994" y="20383"/>
                </a:lnTo>
                <a:lnTo>
                  <a:pt x="6999" y="20384"/>
                </a:lnTo>
                <a:lnTo>
                  <a:pt x="7003" y="20383"/>
                </a:lnTo>
                <a:lnTo>
                  <a:pt x="7006" y="20378"/>
                </a:lnTo>
                <a:lnTo>
                  <a:pt x="7005" y="20375"/>
                </a:lnTo>
                <a:lnTo>
                  <a:pt x="7001" y="20372"/>
                </a:lnTo>
                <a:lnTo>
                  <a:pt x="6997" y="20370"/>
                </a:lnTo>
                <a:lnTo>
                  <a:pt x="6994" y="20367"/>
                </a:lnTo>
                <a:lnTo>
                  <a:pt x="6995" y="20361"/>
                </a:lnTo>
                <a:lnTo>
                  <a:pt x="7000" y="20350"/>
                </a:lnTo>
                <a:lnTo>
                  <a:pt x="7007" y="20344"/>
                </a:lnTo>
                <a:lnTo>
                  <a:pt x="7013" y="20348"/>
                </a:lnTo>
                <a:lnTo>
                  <a:pt x="7014" y="20353"/>
                </a:lnTo>
                <a:lnTo>
                  <a:pt x="7010" y="20357"/>
                </a:lnTo>
                <a:lnTo>
                  <a:pt x="7006" y="20360"/>
                </a:lnTo>
                <a:lnTo>
                  <a:pt x="7003" y="20363"/>
                </a:lnTo>
                <a:lnTo>
                  <a:pt x="7004" y="20366"/>
                </a:lnTo>
                <a:lnTo>
                  <a:pt x="7006" y="20370"/>
                </a:lnTo>
                <a:lnTo>
                  <a:pt x="7012" y="20377"/>
                </a:lnTo>
                <a:lnTo>
                  <a:pt x="7021" y="20382"/>
                </a:lnTo>
                <a:lnTo>
                  <a:pt x="7030" y="20381"/>
                </a:lnTo>
                <a:lnTo>
                  <a:pt x="7070" y="20362"/>
                </a:lnTo>
                <a:lnTo>
                  <a:pt x="7073" y="20361"/>
                </a:lnTo>
                <a:lnTo>
                  <a:pt x="7076" y="20366"/>
                </a:lnTo>
                <a:lnTo>
                  <a:pt x="7082" y="20361"/>
                </a:lnTo>
                <a:lnTo>
                  <a:pt x="7088" y="20354"/>
                </a:lnTo>
                <a:lnTo>
                  <a:pt x="7092" y="20348"/>
                </a:lnTo>
                <a:lnTo>
                  <a:pt x="7094" y="20330"/>
                </a:lnTo>
                <a:lnTo>
                  <a:pt x="7093" y="20326"/>
                </a:lnTo>
                <a:lnTo>
                  <a:pt x="7088" y="20321"/>
                </a:lnTo>
                <a:lnTo>
                  <a:pt x="7087" y="20318"/>
                </a:lnTo>
                <a:lnTo>
                  <a:pt x="7085" y="20303"/>
                </a:lnTo>
                <a:lnTo>
                  <a:pt x="7086" y="20295"/>
                </a:lnTo>
                <a:lnTo>
                  <a:pt x="7092" y="20289"/>
                </a:lnTo>
                <a:lnTo>
                  <a:pt x="7086" y="20282"/>
                </a:lnTo>
                <a:lnTo>
                  <a:pt x="7071" y="20272"/>
                </a:lnTo>
                <a:lnTo>
                  <a:pt x="7068" y="20266"/>
                </a:lnTo>
                <a:lnTo>
                  <a:pt x="7072" y="20262"/>
                </a:lnTo>
                <a:lnTo>
                  <a:pt x="7097" y="20246"/>
                </a:lnTo>
                <a:lnTo>
                  <a:pt x="7118" y="20245"/>
                </a:lnTo>
                <a:lnTo>
                  <a:pt x="7127" y="20242"/>
                </a:lnTo>
                <a:lnTo>
                  <a:pt x="7131" y="20232"/>
                </a:lnTo>
                <a:lnTo>
                  <a:pt x="7133" y="20229"/>
                </a:lnTo>
                <a:lnTo>
                  <a:pt x="7138" y="20227"/>
                </a:lnTo>
                <a:lnTo>
                  <a:pt x="7148" y="20227"/>
                </a:lnTo>
                <a:lnTo>
                  <a:pt x="7154" y="20226"/>
                </a:lnTo>
                <a:lnTo>
                  <a:pt x="7158" y="20223"/>
                </a:lnTo>
                <a:lnTo>
                  <a:pt x="7164" y="20215"/>
                </a:lnTo>
                <a:lnTo>
                  <a:pt x="7183" y="20199"/>
                </a:lnTo>
                <a:lnTo>
                  <a:pt x="7196" y="20186"/>
                </a:lnTo>
                <a:lnTo>
                  <a:pt x="7198" y="20181"/>
                </a:lnTo>
                <a:lnTo>
                  <a:pt x="7197" y="20177"/>
                </a:lnTo>
                <a:lnTo>
                  <a:pt x="7193" y="20173"/>
                </a:lnTo>
                <a:lnTo>
                  <a:pt x="7190" y="20172"/>
                </a:lnTo>
                <a:lnTo>
                  <a:pt x="7180" y="20172"/>
                </a:lnTo>
                <a:lnTo>
                  <a:pt x="7160" y="20168"/>
                </a:lnTo>
                <a:lnTo>
                  <a:pt x="7151" y="20165"/>
                </a:lnTo>
                <a:lnTo>
                  <a:pt x="7143" y="20152"/>
                </a:lnTo>
                <a:lnTo>
                  <a:pt x="7135" y="20155"/>
                </a:lnTo>
                <a:lnTo>
                  <a:pt x="7126" y="20163"/>
                </a:lnTo>
                <a:lnTo>
                  <a:pt x="7098" y="20198"/>
                </a:lnTo>
                <a:lnTo>
                  <a:pt x="7085" y="20210"/>
                </a:lnTo>
                <a:lnTo>
                  <a:pt x="7079" y="20204"/>
                </a:lnTo>
                <a:lnTo>
                  <a:pt x="7082" y="20200"/>
                </a:lnTo>
                <a:lnTo>
                  <a:pt x="7102" y="20181"/>
                </a:lnTo>
                <a:lnTo>
                  <a:pt x="7106" y="20177"/>
                </a:lnTo>
                <a:lnTo>
                  <a:pt x="7110" y="20171"/>
                </a:lnTo>
                <a:lnTo>
                  <a:pt x="7114" y="20164"/>
                </a:lnTo>
                <a:lnTo>
                  <a:pt x="7115" y="20155"/>
                </a:lnTo>
                <a:lnTo>
                  <a:pt x="7116" y="20153"/>
                </a:lnTo>
                <a:lnTo>
                  <a:pt x="7123" y="20142"/>
                </a:lnTo>
                <a:lnTo>
                  <a:pt x="7123" y="20141"/>
                </a:lnTo>
                <a:lnTo>
                  <a:pt x="7123" y="20138"/>
                </a:lnTo>
                <a:lnTo>
                  <a:pt x="7125" y="20135"/>
                </a:lnTo>
                <a:lnTo>
                  <a:pt x="7127" y="20131"/>
                </a:lnTo>
                <a:lnTo>
                  <a:pt x="7128" y="20126"/>
                </a:lnTo>
                <a:lnTo>
                  <a:pt x="7127" y="20118"/>
                </a:lnTo>
                <a:lnTo>
                  <a:pt x="7128" y="20114"/>
                </a:lnTo>
                <a:lnTo>
                  <a:pt x="7132" y="20114"/>
                </a:lnTo>
                <a:lnTo>
                  <a:pt x="7147" y="20120"/>
                </a:lnTo>
                <a:lnTo>
                  <a:pt x="7149" y="20125"/>
                </a:lnTo>
                <a:lnTo>
                  <a:pt x="7150" y="20128"/>
                </a:lnTo>
                <a:lnTo>
                  <a:pt x="7152" y="20131"/>
                </a:lnTo>
                <a:lnTo>
                  <a:pt x="7158" y="20133"/>
                </a:lnTo>
                <a:lnTo>
                  <a:pt x="7187" y="20127"/>
                </a:lnTo>
                <a:lnTo>
                  <a:pt x="7196" y="20124"/>
                </a:lnTo>
                <a:lnTo>
                  <a:pt x="7205" y="20123"/>
                </a:lnTo>
                <a:lnTo>
                  <a:pt x="7214" y="20127"/>
                </a:lnTo>
                <a:lnTo>
                  <a:pt x="7215" y="20130"/>
                </a:lnTo>
                <a:lnTo>
                  <a:pt x="7221" y="20134"/>
                </a:lnTo>
                <a:lnTo>
                  <a:pt x="7230" y="20137"/>
                </a:lnTo>
                <a:lnTo>
                  <a:pt x="7238" y="20138"/>
                </a:lnTo>
                <a:lnTo>
                  <a:pt x="7242" y="20137"/>
                </a:lnTo>
                <a:lnTo>
                  <a:pt x="7246" y="20128"/>
                </a:lnTo>
                <a:lnTo>
                  <a:pt x="7249" y="20127"/>
                </a:lnTo>
                <a:lnTo>
                  <a:pt x="7253" y="20126"/>
                </a:lnTo>
                <a:lnTo>
                  <a:pt x="7264" y="20120"/>
                </a:lnTo>
                <a:lnTo>
                  <a:pt x="7268" y="20120"/>
                </a:lnTo>
                <a:lnTo>
                  <a:pt x="7277" y="20121"/>
                </a:lnTo>
                <a:lnTo>
                  <a:pt x="7282" y="20120"/>
                </a:lnTo>
                <a:lnTo>
                  <a:pt x="7286" y="20119"/>
                </a:lnTo>
                <a:lnTo>
                  <a:pt x="7293" y="20115"/>
                </a:lnTo>
                <a:lnTo>
                  <a:pt x="7297" y="20114"/>
                </a:lnTo>
                <a:lnTo>
                  <a:pt x="7306" y="20117"/>
                </a:lnTo>
                <a:lnTo>
                  <a:pt x="7307" y="20122"/>
                </a:lnTo>
                <a:lnTo>
                  <a:pt x="7302" y="20127"/>
                </a:lnTo>
                <a:lnTo>
                  <a:pt x="7292" y="20129"/>
                </a:lnTo>
                <a:lnTo>
                  <a:pt x="7276" y="20129"/>
                </a:lnTo>
                <a:lnTo>
                  <a:pt x="7269" y="20130"/>
                </a:lnTo>
                <a:lnTo>
                  <a:pt x="7261" y="20135"/>
                </a:lnTo>
                <a:lnTo>
                  <a:pt x="7248" y="20147"/>
                </a:lnTo>
                <a:lnTo>
                  <a:pt x="7246" y="20154"/>
                </a:lnTo>
                <a:lnTo>
                  <a:pt x="7254" y="20158"/>
                </a:lnTo>
                <a:lnTo>
                  <a:pt x="7262" y="20163"/>
                </a:lnTo>
                <a:lnTo>
                  <a:pt x="7264" y="20164"/>
                </a:lnTo>
                <a:lnTo>
                  <a:pt x="7279" y="20172"/>
                </a:lnTo>
                <a:lnTo>
                  <a:pt x="7286" y="20178"/>
                </a:lnTo>
                <a:lnTo>
                  <a:pt x="7290" y="20180"/>
                </a:lnTo>
                <a:lnTo>
                  <a:pt x="7295" y="20181"/>
                </a:lnTo>
                <a:lnTo>
                  <a:pt x="7297" y="20179"/>
                </a:lnTo>
                <a:lnTo>
                  <a:pt x="7303" y="20166"/>
                </a:lnTo>
                <a:lnTo>
                  <a:pt x="7300" y="20164"/>
                </a:lnTo>
                <a:lnTo>
                  <a:pt x="7296" y="20163"/>
                </a:lnTo>
                <a:lnTo>
                  <a:pt x="7293" y="20164"/>
                </a:lnTo>
                <a:lnTo>
                  <a:pt x="7289" y="20166"/>
                </a:lnTo>
                <a:lnTo>
                  <a:pt x="7295" y="20161"/>
                </a:lnTo>
                <a:lnTo>
                  <a:pt x="7312" y="20152"/>
                </a:lnTo>
                <a:lnTo>
                  <a:pt x="7316" y="20146"/>
                </a:lnTo>
                <a:lnTo>
                  <a:pt x="7318" y="20139"/>
                </a:lnTo>
                <a:lnTo>
                  <a:pt x="7323" y="20131"/>
                </a:lnTo>
                <a:lnTo>
                  <a:pt x="7330" y="20124"/>
                </a:lnTo>
                <a:lnTo>
                  <a:pt x="7337" y="20120"/>
                </a:lnTo>
                <a:lnTo>
                  <a:pt x="7347" y="20119"/>
                </a:lnTo>
                <a:lnTo>
                  <a:pt x="7377" y="20123"/>
                </a:lnTo>
                <a:lnTo>
                  <a:pt x="7407" y="20119"/>
                </a:lnTo>
                <a:lnTo>
                  <a:pt x="7417" y="20120"/>
                </a:lnTo>
                <a:lnTo>
                  <a:pt x="7421" y="20123"/>
                </a:lnTo>
                <a:lnTo>
                  <a:pt x="7430" y="20129"/>
                </a:lnTo>
                <a:lnTo>
                  <a:pt x="7436" y="20130"/>
                </a:lnTo>
                <a:lnTo>
                  <a:pt x="7442" y="20128"/>
                </a:lnTo>
                <a:lnTo>
                  <a:pt x="7447" y="20128"/>
                </a:lnTo>
                <a:lnTo>
                  <a:pt x="7452" y="20131"/>
                </a:lnTo>
                <a:lnTo>
                  <a:pt x="7460" y="20134"/>
                </a:lnTo>
                <a:lnTo>
                  <a:pt x="7490" y="20127"/>
                </a:lnTo>
                <a:lnTo>
                  <a:pt x="7628" y="20138"/>
                </a:lnTo>
                <a:lnTo>
                  <a:pt x="7636" y="20143"/>
                </a:lnTo>
                <a:lnTo>
                  <a:pt x="7647" y="20163"/>
                </a:lnTo>
                <a:lnTo>
                  <a:pt x="7654" y="20172"/>
                </a:lnTo>
                <a:lnTo>
                  <a:pt x="7634" y="20173"/>
                </a:lnTo>
                <a:lnTo>
                  <a:pt x="7625" y="20176"/>
                </a:lnTo>
                <a:lnTo>
                  <a:pt x="7600" y="20190"/>
                </a:lnTo>
                <a:lnTo>
                  <a:pt x="7592" y="20193"/>
                </a:lnTo>
                <a:lnTo>
                  <a:pt x="7510" y="20196"/>
                </a:lnTo>
                <a:lnTo>
                  <a:pt x="7488" y="20191"/>
                </a:lnTo>
                <a:lnTo>
                  <a:pt x="7481" y="20185"/>
                </a:lnTo>
                <a:lnTo>
                  <a:pt x="7473" y="20173"/>
                </a:lnTo>
                <a:lnTo>
                  <a:pt x="7467" y="20169"/>
                </a:lnTo>
                <a:lnTo>
                  <a:pt x="7455" y="20170"/>
                </a:lnTo>
                <a:lnTo>
                  <a:pt x="7446" y="20189"/>
                </a:lnTo>
                <a:lnTo>
                  <a:pt x="7438" y="20189"/>
                </a:lnTo>
                <a:lnTo>
                  <a:pt x="7434" y="20185"/>
                </a:lnTo>
                <a:lnTo>
                  <a:pt x="7432" y="20180"/>
                </a:lnTo>
                <a:lnTo>
                  <a:pt x="7429" y="20177"/>
                </a:lnTo>
                <a:lnTo>
                  <a:pt x="7424" y="20175"/>
                </a:lnTo>
                <a:lnTo>
                  <a:pt x="7412" y="20178"/>
                </a:lnTo>
                <a:lnTo>
                  <a:pt x="7389" y="20179"/>
                </a:lnTo>
                <a:lnTo>
                  <a:pt x="7382" y="20183"/>
                </a:lnTo>
                <a:lnTo>
                  <a:pt x="7386" y="20194"/>
                </a:lnTo>
                <a:lnTo>
                  <a:pt x="7379" y="20199"/>
                </a:lnTo>
                <a:lnTo>
                  <a:pt x="7360" y="20200"/>
                </a:lnTo>
                <a:lnTo>
                  <a:pt x="7352" y="20203"/>
                </a:lnTo>
                <a:lnTo>
                  <a:pt x="7350" y="20205"/>
                </a:lnTo>
                <a:lnTo>
                  <a:pt x="7347" y="20214"/>
                </a:lnTo>
                <a:lnTo>
                  <a:pt x="7346" y="20217"/>
                </a:lnTo>
                <a:lnTo>
                  <a:pt x="7342" y="20220"/>
                </a:lnTo>
                <a:lnTo>
                  <a:pt x="7339" y="20223"/>
                </a:lnTo>
                <a:lnTo>
                  <a:pt x="7335" y="20225"/>
                </a:lnTo>
                <a:lnTo>
                  <a:pt x="7309" y="20236"/>
                </a:lnTo>
                <a:lnTo>
                  <a:pt x="7303" y="20240"/>
                </a:lnTo>
                <a:lnTo>
                  <a:pt x="7299" y="20244"/>
                </a:lnTo>
                <a:lnTo>
                  <a:pt x="7295" y="20251"/>
                </a:lnTo>
                <a:lnTo>
                  <a:pt x="7292" y="20258"/>
                </a:lnTo>
                <a:lnTo>
                  <a:pt x="7295" y="20264"/>
                </a:lnTo>
                <a:lnTo>
                  <a:pt x="7290" y="20272"/>
                </a:lnTo>
                <a:lnTo>
                  <a:pt x="7284" y="20272"/>
                </a:lnTo>
                <a:lnTo>
                  <a:pt x="7279" y="20265"/>
                </a:lnTo>
                <a:lnTo>
                  <a:pt x="7277" y="20257"/>
                </a:lnTo>
                <a:lnTo>
                  <a:pt x="7274" y="20250"/>
                </a:lnTo>
                <a:lnTo>
                  <a:pt x="7268" y="20249"/>
                </a:lnTo>
                <a:lnTo>
                  <a:pt x="7254" y="20252"/>
                </a:lnTo>
                <a:lnTo>
                  <a:pt x="7251" y="20254"/>
                </a:lnTo>
                <a:lnTo>
                  <a:pt x="7241" y="20262"/>
                </a:lnTo>
                <a:lnTo>
                  <a:pt x="7235" y="20264"/>
                </a:lnTo>
                <a:lnTo>
                  <a:pt x="7228" y="20262"/>
                </a:lnTo>
                <a:lnTo>
                  <a:pt x="7229" y="20258"/>
                </a:lnTo>
                <a:lnTo>
                  <a:pt x="7234" y="20253"/>
                </a:lnTo>
                <a:lnTo>
                  <a:pt x="7240" y="20249"/>
                </a:lnTo>
                <a:lnTo>
                  <a:pt x="7231" y="20245"/>
                </a:lnTo>
                <a:lnTo>
                  <a:pt x="7223" y="20250"/>
                </a:lnTo>
                <a:lnTo>
                  <a:pt x="7216" y="20257"/>
                </a:lnTo>
                <a:lnTo>
                  <a:pt x="7200" y="20266"/>
                </a:lnTo>
                <a:lnTo>
                  <a:pt x="7190" y="20274"/>
                </a:lnTo>
                <a:lnTo>
                  <a:pt x="7183" y="20278"/>
                </a:lnTo>
                <a:lnTo>
                  <a:pt x="7180" y="20270"/>
                </a:lnTo>
                <a:lnTo>
                  <a:pt x="7189" y="20259"/>
                </a:lnTo>
                <a:lnTo>
                  <a:pt x="7207" y="20248"/>
                </a:lnTo>
                <a:lnTo>
                  <a:pt x="7222" y="20235"/>
                </a:lnTo>
                <a:lnTo>
                  <a:pt x="7222" y="20221"/>
                </a:lnTo>
                <a:lnTo>
                  <a:pt x="7219" y="20220"/>
                </a:lnTo>
                <a:lnTo>
                  <a:pt x="7204" y="20215"/>
                </a:lnTo>
                <a:lnTo>
                  <a:pt x="7195" y="20208"/>
                </a:lnTo>
                <a:lnTo>
                  <a:pt x="7192" y="20206"/>
                </a:lnTo>
                <a:lnTo>
                  <a:pt x="7187" y="20206"/>
                </a:lnTo>
                <a:lnTo>
                  <a:pt x="7171" y="20228"/>
                </a:lnTo>
                <a:lnTo>
                  <a:pt x="7164" y="20233"/>
                </a:lnTo>
                <a:lnTo>
                  <a:pt x="7137" y="20241"/>
                </a:lnTo>
                <a:lnTo>
                  <a:pt x="7120" y="20253"/>
                </a:lnTo>
                <a:lnTo>
                  <a:pt x="7099" y="20255"/>
                </a:lnTo>
                <a:lnTo>
                  <a:pt x="7089" y="20258"/>
                </a:lnTo>
                <a:lnTo>
                  <a:pt x="7083" y="20264"/>
                </a:lnTo>
                <a:lnTo>
                  <a:pt x="7086" y="20270"/>
                </a:lnTo>
                <a:lnTo>
                  <a:pt x="7101" y="20281"/>
                </a:lnTo>
                <a:lnTo>
                  <a:pt x="7103" y="20286"/>
                </a:lnTo>
                <a:lnTo>
                  <a:pt x="7102" y="20289"/>
                </a:lnTo>
                <a:lnTo>
                  <a:pt x="7099" y="20292"/>
                </a:lnTo>
                <a:lnTo>
                  <a:pt x="7097" y="20295"/>
                </a:lnTo>
                <a:lnTo>
                  <a:pt x="7095" y="20301"/>
                </a:lnTo>
                <a:lnTo>
                  <a:pt x="7094" y="20304"/>
                </a:lnTo>
                <a:lnTo>
                  <a:pt x="7094" y="20307"/>
                </a:lnTo>
                <a:lnTo>
                  <a:pt x="7097" y="20315"/>
                </a:lnTo>
                <a:lnTo>
                  <a:pt x="7102" y="20323"/>
                </a:lnTo>
                <a:lnTo>
                  <a:pt x="7106" y="20332"/>
                </a:lnTo>
                <a:lnTo>
                  <a:pt x="7103" y="20340"/>
                </a:lnTo>
                <a:lnTo>
                  <a:pt x="7102" y="20344"/>
                </a:lnTo>
                <a:lnTo>
                  <a:pt x="7102" y="20348"/>
                </a:lnTo>
                <a:lnTo>
                  <a:pt x="7104" y="20351"/>
                </a:lnTo>
                <a:lnTo>
                  <a:pt x="7107" y="20354"/>
                </a:lnTo>
                <a:lnTo>
                  <a:pt x="7110" y="20353"/>
                </a:lnTo>
                <a:lnTo>
                  <a:pt x="7114" y="20350"/>
                </a:lnTo>
                <a:lnTo>
                  <a:pt x="7120" y="20344"/>
                </a:lnTo>
                <a:lnTo>
                  <a:pt x="7121" y="20353"/>
                </a:lnTo>
                <a:lnTo>
                  <a:pt x="7116" y="20362"/>
                </a:lnTo>
                <a:lnTo>
                  <a:pt x="7101" y="20377"/>
                </a:lnTo>
                <a:lnTo>
                  <a:pt x="7099" y="20384"/>
                </a:lnTo>
                <a:lnTo>
                  <a:pt x="7108" y="20390"/>
                </a:lnTo>
                <a:lnTo>
                  <a:pt x="7133" y="20405"/>
                </a:lnTo>
                <a:lnTo>
                  <a:pt x="7139" y="20401"/>
                </a:lnTo>
                <a:lnTo>
                  <a:pt x="7149" y="20390"/>
                </a:lnTo>
                <a:lnTo>
                  <a:pt x="7155" y="20389"/>
                </a:lnTo>
                <a:lnTo>
                  <a:pt x="7172" y="20390"/>
                </a:lnTo>
                <a:lnTo>
                  <a:pt x="7175" y="20389"/>
                </a:lnTo>
                <a:lnTo>
                  <a:pt x="7176" y="20386"/>
                </a:lnTo>
                <a:lnTo>
                  <a:pt x="7179" y="20384"/>
                </a:lnTo>
                <a:lnTo>
                  <a:pt x="7183" y="20384"/>
                </a:lnTo>
                <a:lnTo>
                  <a:pt x="7183" y="20386"/>
                </a:lnTo>
                <a:lnTo>
                  <a:pt x="7185" y="20393"/>
                </a:lnTo>
                <a:lnTo>
                  <a:pt x="7191" y="20396"/>
                </a:lnTo>
                <a:lnTo>
                  <a:pt x="7198" y="20398"/>
                </a:lnTo>
                <a:lnTo>
                  <a:pt x="7203" y="20401"/>
                </a:lnTo>
                <a:lnTo>
                  <a:pt x="7206" y="20406"/>
                </a:lnTo>
                <a:lnTo>
                  <a:pt x="7178" y="20400"/>
                </a:lnTo>
                <a:lnTo>
                  <a:pt x="7170" y="20400"/>
                </a:lnTo>
                <a:lnTo>
                  <a:pt x="7164" y="20403"/>
                </a:lnTo>
                <a:lnTo>
                  <a:pt x="7167" y="20407"/>
                </a:lnTo>
                <a:lnTo>
                  <a:pt x="7174" y="20413"/>
                </a:lnTo>
                <a:lnTo>
                  <a:pt x="7178" y="20421"/>
                </a:lnTo>
                <a:lnTo>
                  <a:pt x="7158" y="20415"/>
                </a:lnTo>
                <a:lnTo>
                  <a:pt x="7152" y="20415"/>
                </a:lnTo>
                <a:lnTo>
                  <a:pt x="7157" y="20423"/>
                </a:lnTo>
                <a:lnTo>
                  <a:pt x="7167" y="20433"/>
                </a:lnTo>
                <a:lnTo>
                  <a:pt x="7180" y="20440"/>
                </a:lnTo>
                <a:lnTo>
                  <a:pt x="7189" y="20443"/>
                </a:lnTo>
                <a:lnTo>
                  <a:pt x="7192" y="20445"/>
                </a:lnTo>
                <a:lnTo>
                  <a:pt x="7188" y="20450"/>
                </a:lnTo>
                <a:lnTo>
                  <a:pt x="7182" y="20455"/>
                </a:lnTo>
                <a:lnTo>
                  <a:pt x="7179" y="20457"/>
                </a:lnTo>
                <a:lnTo>
                  <a:pt x="7182" y="20463"/>
                </a:lnTo>
                <a:lnTo>
                  <a:pt x="7183" y="20468"/>
                </a:lnTo>
                <a:lnTo>
                  <a:pt x="7181" y="20469"/>
                </a:lnTo>
                <a:lnTo>
                  <a:pt x="7175" y="20465"/>
                </a:lnTo>
                <a:lnTo>
                  <a:pt x="7171" y="20469"/>
                </a:lnTo>
                <a:lnTo>
                  <a:pt x="7167" y="20470"/>
                </a:lnTo>
                <a:lnTo>
                  <a:pt x="7162" y="20468"/>
                </a:lnTo>
                <a:lnTo>
                  <a:pt x="7159" y="20465"/>
                </a:lnTo>
                <a:lnTo>
                  <a:pt x="7163" y="20461"/>
                </a:lnTo>
                <a:lnTo>
                  <a:pt x="7167" y="20453"/>
                </a:lnTo>
                <a:lnTo>
                  <a:pt x="7168" y="20446"/>
                </a:lnTo>
                <a:lnTo>
                  <a:pt x="7166" y="20443"/>
                </a:lnTo>
                <a:lnTo>
                  <a:pt x="7159" y="20442"/>
                </a:lnTo>
                <a:lnTo>
                  <a:pt x="7127" y="20429"/>
                </a:lnTo>
                <a:lnTo>
                  <a:pt x="7124" y="20426"/>
                </a:lnTo>
                <a:lnTo>
                  <a:pt x="7120" y="20424"/>
                </a:lnTo>
                <a:lnTo>
                  <a:pt x="7110" y="20425"/>
                </a:lnTo>
                <a:lnTo>
                  <a:pt x="7106" y="20423"/>
                </a:lnTo>
                <a:lnTo>
                  <a:pt x="7101" y="20417"/>
                </a:lnTo>
                <a:lnTo>
                  <a:pt x="7097" y="20412"/>
                </a:lnTo>
                <a:lnTo>
                  <a:pt x="7091" y="20409"/>
                </a:lnTo>
                <a:lnTo>
                  <a:pt x="7081" y="20409"/>
                </a:lnTo>
                <a:lnTo>
                  <a:pt x="7042" y="20413"/>
                </a:lnTo>
                <a:lnTo>
                  <a:pt x="7029" y="20419"/>
                </a:lnTo>
                <a:lnTo>
                  <a:pt x="7021" y="20421"/>
                </a:lnTo>
                <a:lnTo>
                  <a:pt x="7005" y="20421"/>
                </a:lnTo>
                <a:lnTo>
                  <a:pt x="6959" y="20406"/>
                </a:lnTo>
                <a:lnTo>
                  <a:pt x="6963" y="20412"/>
                </a:lnTo>
                <a:lnTo>
                  <a:pt x="6974" y="20416"/>
                </a:lnTo>
                <a:lnTo>
                  <a:pt x="6978" y="20420"/>
                </a:lnTo>
                <a:lnTo>
                  <a:pt x="6990" y="20437"/>
                </a:lnTo>
                <a:lnTo>
                  <a:pt x="6998" y="20446"/>
                </a:lnTo>
                <a:lnTo>
                  <a:pt x="7009" y="20453"/>
                </a:lnTo>
                <a:lnTo>
                  <a:pt x="7020" y="20458"/>
                </a:lnTo>
                <a:lnTo>
                  <a:pt x="7044" y="20466"/>
                </a:lnTo>
                <a:lnTo>
                  <a:pt x="7096" y="20496"/>
                </a:lnTo>
                <a:lnTo>
                  <a:pt x="7117" y="20500"/>
                </a:lnTo>
                <a:lnTo>
                  <a:pt x="7123" y="20502"/>
                </a:lnTo>
                <a:lnTo>
                  <a:pt x="7121" y="20509"/>
                </a:lnTo>
                <a:lnTo>
                  <a:pt x="7129" y="20511"/>
                </a:lnTo>
                <a:lnTo>
                  <a:pt x="7139" y="20511"/>
                </a:lnTo>
                <a:lnTo>
                  <a:pt x="7147" y="20512"/>
                </a:lnTo>
                <a:lnTo>
                  <a:pt x="7149" y="20519"/>
                </a:lnTo>
                <a:lnTo>
                  <a:pt x="7150" y="20529"/>
                </a:lnTo>
                <a:lnTo>
                  <a:pt x="7152" y="20536"/>
                </a:lnTo>
                <a:lnTo>
                  <a:pt x="7159" y="20533"/>
                </a:lnTo>
                <a:lnTo>
                  <a:pt x="7161" y="20527"/>
                </a:lnTo>
                <a:lnTo>
                  <a:pt x="7162" y="20517"/>
                </a:lnTo>
                <a:lnTo>
                  <a:pt x="7164" y="20512"/>
                </a:lnTo>
                <a:lnTo>
                  <a:pt x="7172" y="20518"/>
                </a:lnTo>
                <a:lnTo>
                  <a:pt x="7176" y="20526"/>
                </a:lnTo>
                <a:lnTo>
                  <a:pt x="7176" y="20540"/>
                </a:lnTo>
                <a:lnTo>
                  <a:pt x="7180" y="20546"/>
                </a:lnTo>
                <a:lnTo>
                  <a:pt x="7184" y="20547"/>
                </a:lnTo>
                <a:lnTo>
                  <a:pt x="7200" y="20549"/>
                </a:lnTo>
                <a:lnTo>
                  <a:pt x="7204" y="20550"/>
                </a:lnTo>
                <a:lnTo>
                  <a:pt x="7207" y="20554"/>
                </a:lnTo>
                <a:lnTo>
                  <a:pt x="7209" y="20558"/>
                </a:lnTo>
                <a:lnTo>
                  <a:pt x="7211" y="20562"/>
                </a:lnTo>
                <a:lnTo>
                  <a:pt x="7220" y="20567"/>
                </a:lnTo>
                <a:lnTo>
                  <a:pt x="7237" y="20570"/>
                </a:lnTo>
                <a:lnTo>
                  <a:pt x="7245" y="20574"/>
                </a:lnTo>
                <a:lnTo>
                  <a:pt x="7248" y="20577"/>
                </a:lnTo>
                <a:lnTo>
                  <a:pt x="7250" y="20580"/>
                </a:lnTo>
                <a:lnTo>
                  <a:pt x="7252" y="20582"/>
                </a:lnTo>
                <a:lnTo>
                  <a:pt x="7256" y="20583"/>
                </a:lnTo>
                <a:lnTo>
                  <a:pt x="7316" y="20580"/>
                </a:lnTo>
                <a:lnTo>
                  <a:pt x="7309" y="20574"/>
                </a:lnTo>
                <a:lnTo>
                  <a:pt x="7271" y="20522"/>
                </a:lnTo>
                <a:lnTo>
                  <a:pt x="7265" y="20518"/>
                </a:lnTo>
                <a:lnTo>
                  <a:pt x="7256" y="20517"/>
                </a:lnTo>
                <a:lnTo>
                  <a:pt x="7253" y="20518"/>
                </a:lnTo>
                <a:lnTo>
                  <a:pt x="7252" y="20520"/>
                </a:lnTo>
                <a:lnTo>
                  <a:pt x="7251" y="20526"/>
                </a:lnTo>
                <a:lnTo>
                  <a:pt x="7249" y="20527"/>
                </a:lnTo>
                <a:lnTo>
                  <a:pt x="7242" y="20526"/>
                </a:lnTo>
                <a:lnTo>
                  <a:pt x="7238" y="20522"/>
                </a:lnTo>
                <a:lnTo>
                  <a:pt x="7234" y="20517"/>
                </a:lnTo>
                <a:lnTo>
                  <a:pt x="7230" y="20512"/>
                </a:lnTo>
                <a:lnTo>
                  <a:pt x="7212" y="20499"/>
                </a:lnTo>
                <a:lnTo>
                  <a:pt x="7207" y="20491"/>
                </a:lnTo>
                <a:lnTo>
                  <a:pt x="7209" y="20480"/>
                </a:lnTo>
                <a:lnTo>
                  <a:pt x="7217" y="20492"/>
                </a:lnTo>
                <a:lnTo>
                  <a:pt x="7229" y="20501"/>
                </a:lnTo>
                <a:lnTo>
                  <a:pt x="7242" y="20506"/>
                </a:lnTo>
                <a:lnTo>
                  <a:pt x="7256" y="20502"/>
                </a:lnTo>
                <a:lnTo>
                  <a:pt x="7262" y="20492"/>
                </a:lnTo>
                <a:lnTo>
                  <a:pt x="7263" y="20479"/>
                </a:lnTo>
                <a:lnTo>
                  <a:pt x="7258" y="20466"/>
                </a:lnTo>
                <a:lnTo>
                  <a:pt x="7251" y="20459"/>
                </a:lnTo>
                <a:lnTo>
                  <a:pt x="7258" y="20455"/>
                </a:lnTo>
                <a:lnTo>
                  <a:pt x="7264" y="20457"/>
                </a:lnTo>
                <a:lnTo>
                  <a:pt x="7270" y="20462"/>
                </a:lnTo>
                <a:lnTo>
                  <a:pt x="7277" y="20465"/>
                </a:lnTo>
                <a:lnTo>
                  <a:pt x="7284" y="20464"/>
                </a:lnTo>
                <a:lnTo>
                  <a:pt x="7289" y="20461"/>
                </a:lnTo>
                <a:lnTo>
                  <a:pt x="7292" y="20456"/>
                </a:lnTo>
                <a:lnTo>
                  <a:pt x="7298" y="20453"/>
                </a:lnTo>
                <a:lnTo>
                  <a:pt x="7292" y="20446"/>
                </a:lnTo>
                <a:lnTo>
                  <a:pt x="7283" y="20443"/>
                </a:lnTo>
                <a:lnTo>
                  <a:pt x="7264" y="20440"/>
                </a:lnTo>
                <a:lnTo>
                  <a:pt x="7256" y="20436"/>
                </a:lnTo>
                <a:lnTo>
                  <a:pt x="7250" y="20430"/>
                </a:lnTo>
                <a:lnTo>
                  <a:pt x="7250" y="20426"/>
                </a:lnTo>
                <a:lnTo>
                  <a:pt x="7258" y="20424"/>
                </a:lnTo>
                <a:lnTo>
                  <a:pt x="7270" y="20435"/>
                </a:lnTo>
                <a:lnTo>
                  <a:pt x="7279" y="20441"/>
                </a:lnTo>
                <a:lnTo>
                  <a:pt x="7287" y="20440"/>
                </a:lnTo>
                <a:lnTo>
                  <a:pt x="7289" y="20434"/>
                </a:lnTo>
                <a:lnTo>
                  <a:pt x="7283" y="20429"/>
                </a:lnTo>
                <a:lnTo>
                  <a:pt x="7269" y="20421"/>
                </a:lnTo>
                <a:lnTo>
                  <a:pt x="7282" y="20422"/>
                </a:lnTo>
                <a:lnTo>
                  <a:pt x="7316" y="20437"/>
                </a:lnTo>
                <a:lnTo>
                  <a:pt x="7330" y="20437"/>
                </a:lnTo>
                <a:lnTo>
                  <a:pt x="7334" y="20430"/>
                </a:lnTo>
                <a:lnTo>
                  <a:pt x="7329" y="20423"/>
                </a:lnTo>
                <a:lnTo>
                  <a:pt x="7316" y="20421"/>
                </a:lnTo>
                <a:lnTo>
                  <a:pt x="7316" y="20418"/>
                </a:lnTo>
                <a:lnTo>
                  <a:pt x="7332" y="20418"/>
                </a:lnTo>
                <a:lnTo>
                  <a:pt x="7341" y="20419"/>
                </a:lnTo>
                <a:lnTo>
                  <a:pt x="7348" y="20428"/>
                </a:lnTo>
                <a:lnTo>
                  <a:pt x="7358" y="20430"/>
                </a:lnTo>
                <a:lnTo>
                  <a:pt x="7369" y="20430"/>
                </a:lnTo>
                <a:lnTo>
                  <a:pt x="7376" y="20428"/>
                </a:lnTo>
                <a:lnTo>
                  <a:pt x="7381" y="20423"/>
                </a:lnTo>
                <a:lnTo>
                  <a:pt x="7382" y="20418"/>
                </a:lnTo>
                <a:lnTo>
                  <a:pt x="7379" y="20413"/>
                </a:lnTo>
                <a:lnTo>
                  <a:pt x="7374" y="20408"/>
                </a:lnTo>
                <a:lnTo>
                  <a:pt x="7368" y="20405"/>
                </a:lnTo>
                <a:lnTo>
                  <a:pt x="7332" y="20396"/>
                </a:lnTo>
                <a:lnTo>
                  <a:pt x="7315" y="20368"/>
                </a:lnTo>
                <a:lnTo>
                  <a:pt x="7304" y="20371"/>
                </a:lnTo>
                <a:lnTo>
                  <a:pt x="7297" y="20375"/>
                </a:lnTo>
                <a:lnTo>
                  <a:pt x="7290" y="20374"/>
                </a:lnTo>
                <a:lnTo>
                  <a:pt x="7274" y="20369"/>
                </a:lnTo>
                <a:lnTo>
                  <a:pt x="7265" y="20371"/>
                </a:lnTo>
                <a:lnTo>
                  <a:pt x="7257" y="20374"/>
                </a:lnTo>
                <a:lnTo>
                  <a:pt x="7248" y="20375"/>
                </a:lnTo>
                <a:lnTo>
                  <a:pt x="7240" y="20372"/>
                </a:lnTo>
                <a:lnTo>
                  <a:pt x="7251" y="20366"/>
                </a:lnTo>
                <a:lnTo>
                  <a:pt x="7266" y="20362"/>
                </a:lnTo>
                <a:lnTo>
                  <a:pt x="7310" y="20360"/>
                </a:lnTo>
                <a:lnTo>
                  <a:pt x="7316" y="20360"/>
                </a:lnTo>
                <a:lnTo>
                  <a:pt x="7337" y="20368"/>
                </a:lnTo>
                <a:lnTo>
                  <a:pt x="7345" y="20369"/>
                </a:lnTo>
                <a:lnTo>
                  <a:pt x="7352" y="20369"/>
                </a:lnTo>
                <a:lnTo>
                  <a:pt x="7346" y="20362"/>
                </a:lnTo>
                <a:lnTo>
                  <a:pt x="7338" y="20356"/>
                </a:lnTo>
                <a:lnTo>
                  <a:pt x="7335" y="20352"/>
                </a:lnTo>
                <a:lnTo>
                  <a:pt x="7346" y="20350"/>
                </a:lnTo>
                <a:lnTo>
                  <a:pt x="7350" y="20351"/>
                </a:lnTo>
                <a:lnTo>
                  <a:pt x="7358" y="20356"/>
                </a:lnTo>
                <a:lnTo>
                  <a:pt x="7368" y="20357"/>
                </a:lnTo>
                <a:lnTo>
                  <a:pt x="7373" y="20359"/>
                </a:lnTo>
                <a:lnTo>
                  <a:pt x="7377" y="20362"/>
                </a:lnTo>
                <a:lnTo>
                  <a:pt x="7381" y="20366"/>
                </a:lnTo>
                <a:lnTo>
                  <a:pt x="7384" y="20370"/>
                </a:lnTo>
                <a:lnTo>
                  <a:pt x="7389" y="20378"/>
                </a:lnTo>
                <a:lnTo>
                  <a:pt x="7391" y="20382"/>
                </a:lnTo>
                <a:lnTo>
                  <a:pt x="7395" y="20385"/>
                </a:lnTo>
                <a:lnTo>
                  <a:pt x="7402" y="20389"/>
                </a:lnTo>
                <a:lnTo>
                  <a:pt x="7410" y="20395"/>
                </a:lnTo>
                <a:lnTo>
                  <a:pt x="7416" y="20397"/>
                </a:lnTo>
                <a:lnTo>
                  <a:pt x="7422" y="20397"/>
                </a:lnTo>
                <a:lnTo>
                  <a:pt x="7432" y="20392"/>
                </a:lnTo>
                <a:lnTo>
                  <a:pt x="7437" y="20392"/>
                </a:lnTo>
                <a:lnTo>
                  <a:pt x="7442" y="20394"/>
                </a:lnTo>
                <a:lnTo>
                  <a:pt x="7446" y="20393"/>
                </a:lnTo>
                <a:lnTo>
                  <a:pt x="7449" y="20390"/>
                </a:lnTo>
                <a:lnTo>
                  <a:pt x="7456" y="20378"/>
                </a:lnTo>
                <a:lnTo>
                  <a:pt x="7484" y="20352"/>
                </a:lnTo>
                <a:lnTo>
                  <a:pt x="7493" y="20335"/>
                </a:lnTo>
                <a:lnTo>
                  <a:pt x="7501" y="20330"/>
                </a:lnTo>
                <a:lnTo>
                  <a:pt x="7520" y="20322"/>
                </a:lnTo>
                <a:lnTo>
                  <a:pt x="7528" y="20315"/>
                </a:lnTo>
                <a:lnTo>
                  <a:pt x="7531" y="20313"/>
                </a:lnTo>
                <a:lnTo>
                  <a:pt x="7537" y="20312"/>
                </a:lnTo>
                <a:lnTo>
                  <a:pt x="7546" y="20310"/>
                </a:lnTo>
                <a:lnTo>
                  <a:pt x="7550" y="20309"/>
                </a:lnTo>
                <a:lnTo>
                  <a:pt x="7563" y="20298"/>
                </a:lnTo>
                <a:lnTo>
                  <a:pt x="7630" y="20269"/>
                </a:lnTo>
                <a:lnTo>
                  <a:pt x="7640" y="20267"/>
                </a:lnTo>
                <a:lnTo>
                  <a:pt x="7642" y="20266"/>
                </a:lnTo>
                <a:lnTo>
                  <a:pt x="7644" y="20264"/>
                </a:lnTo>
                <a:lnTo>
                  <a:pt x="7648" y="20260"/>
                </a:lnTo>
                <a:lnTo>
                  <a:pt x="7651" y="20258"/>
                </a:lnTo>
                <a:lnTo>
                  <a:pt x="7657" y="20259"/>
                </a:lnTo>
                <a:lnTo>
                  <a:pt x="7660" y="20258"/>
                </a:lnTo>
                <a:lnTo>
                  <a:pt x="7669" y="20255"/>
                </a:lnTo>
                <a:lnTo>
                  <a:pt x="7673" y="20253"/>
                </a:lnTo>
                <a:lnTo>
                  <a:pt x="7677" y="20250"/>
                </a:lnTo>
                <a:lnTo>
                  <a:pt x="7681" y="20242"/>
                </a:lnTo>
                <a:lnTo>
                  <a:pt x="7682" y="20234"/>
                </a:lnTo>
                <a:lnTo>
                  <a:pt x="7682" y="20225"/>
                </a:lnTo>
                <a:lnTo>
                  <a:pt x="7683" y="20215"/>
                </a:lnTo>
                <a:lnTo>
                  <a:pt x="7690" y="20233"/>
                </a:lnTo>
                <a:lnTo>
                  <a:pt x="7694" y="20240"/>
                </a:lnTo>
                <a:lnTo>
                  <a:pt x="7703" y="20243"/>
                </a:lnTo>
                <a:lnTo>
                  <a:pt x="7769" y="20249"/>
                </a:lnTo>
                <a:lnTo>
                  <a:pt x="7772" y="20251"/>
                </a:lnTo>
                <a:lnTo>
                  <a:pt x="7778" y="20259"/>
                </a:lnTo>
                <a:lnTo>
                  <a:pt x="7783" y="20263"/>
                </a:lnTo>
                <a:lnTo>
                  <a:pt x="7786" y="20267"/>
                </a:lnTo>
                <a:lnTo>
                  <a:pt x="7789" y="20271"/>
                </a:lnTo>
                <a:lnTo>
                  <a:pt x="7790" y="20275"/>
                </a:lnTo>
                <a:lnTo>
                  <a:pt x="7789" y="20281"/>
                </a:lnTo>
                <a:lnTo>
                  <a:pt x="7786" y="20285"/>
                </a:lnTo>
                <a:lnTo>
                  <a:pt x="7758" y="20311"/>
                </a:lnTo>
                <a:lnTo>
                  <a:pt x="7745" y="20317"/>
                </a:lnTo>
                <a:lnTo>
                  <a:pt x="7742" y="20326"/>
                </a:lnTo>
                <a:lnTo>
                  <a:pt x="7740" y="20336"/>
                </a:lnTo>
                <a:lnTo>
                  <a:pt x="7738" y="20344"/>
                </a:lnTo>
                <a:lnTo>
                  <a:pt x="7735" y="20349"/>
                </a:lnTo>
                <a:lnTo>
                  <a:pt x="7728" y="20353"/>
                </a:lnTo>
                <a:lnTo>
                  <a:pt x="7725" y="20357"/>
                </a:lnTo>
                <a:lnTo>
                  <a:pt x="7721" y="20362"/>
                </a:lnTo>
                <a:lnTo>
                  <a:pt x="7716" y="20372"/>
                </a:lnTo>
                <a:lnTo>
                  <a:pt x="7713" y="20377"/>
                </a:lnTo>
                <a:lnTo>
                  <a:pt x="7706" y="20383"/>
                </a:lnTo>
                <a:lnTo>
                  <a:pt x="7698" y="20389"/>
                </a:lnTo>
                <a:lnTo>
                  <a:pt x="7689" y="20394"/>
                </a:lnTo>
                <a:lnTo>
                  <a:pt x="7680" y="20397"/>
                </a:lnTo>
                <a:lnTo>
                  <a:pt x="7675" y="20397"/>
                </a:lnTo>
                <a:lnTo>
                  <a:pt x="7657" y="20397"/>
                </a:lnTo>
                <a:lnTo>
                  <a:pt x="7652" y="20398"/>
                </a:lnTo>
                <a:lnTo>
                  <a:pt x="7628" y="20408"/>
                </a:lnTo>
                <a:lnTo>
                  <a:pt x="7617" y="20410"/>
                </a:lnTo>
                <a:lnTo>
                  <a:pt x="7612" y="20412"/>
                </a:lnTo>
                <a:lnTo>
                  <a:pt x="7598" y="20424"/>
                </a:lnTo>
                <a:lnTo>
                  <a:pt x="7595" y="20426"/>
                </a:lnTo>
                <a:lnTo>
                  <a:pt x="7589" y="20428"/>
                </a:lnTo>
                <a:lnTo>
                  <a:pt x="7579" y="20428"/>
                </a:lnTo>
                <a:lnTo>
                  <a:pt x="7576" y="20428"/>
                </a:lnTo>
                <a:lnTo>
                  <a:pt x="7571" y="20430"/>
                </a:lnTo>
                <a:lnTo>
                  <a:pt x="7558" y="20433"/>
                </a:lnTo>
                <a:lnTo>
                  <a:pt x="7552" y="20438"/>
                </a:lnTo>
                <a:lnTo>
                  <a:pt x="7541" y="20481"/>
                </a:lnTo>
                <a:lnTo>
                  <a:pt x="7540" y="20491"/>
                </a:lnTo>
                <a:lnTo>
                  <a:pt x="7543" y="20506"/>
                </a:lnTo>
                <a:lnTo>
                  <a:pt x="7544" y="20508"/>
                </a:lnTo>
                <a:lnTo>
                  <a:pt x="7545" y="20511"/>
                </a:lnTo>
                <a:lnTo>
                  <a:pt x="7545" y="20517"/>
                </a:lnTo>
                <a:lnTo>
                  <a:pt x="7542" y="20527"/>
                </a:lnTo>
                <a:lnTo>
                  <a:pt x="7544" y="20532"/>
                </a:lnTo>
                <a:lnTo>
                  <a:pt x="7547" y="20541"/>
                </a:lnTo>
                <a:lnTo>
                  <a:pt x="7548" y="20546"/>
                </a:lnTo>
                <a:lnTo>
                  <a:pt x="7546" y="20551"/>
                </a:lnTo>
                <a:lnTo>
                  <a:pt x="7533" y="20566"/>
                </a:lnTo>
                <a:lnTo>
                  <a:pt x="7525" y="20573"/>
                </a:lnTo>
                <a:lnTo>
                  <a:pt x="7514" y="20575"/>
                </a:lnTo>
                <a:lnTo>
                  <a:pt x="7493" y="20577"/>
                </a:lnTo>
                <a:lnTo>
                  <a:pt x="7485" y="20581"/>
                </a:lnTo>
                <a:lnTo>
                  <a:pt x="7468" y="20591"/>
                </a:lnTo>
                <a:lnTo>
                  <a:pt x="7460" y="20593"/>
                </a:lnTo>
                <a:lnTo>
                  <a:pt x="7455" y="20593"/>
                </a:lnTo>
                <a:lnTo>
                  <a:pt x="7452" y="20591"/>
                </a:lnTo>
                <a:lnTo>
                  <a:pt x="7451" y="20588"/>
                </a:lnTo>
                <a:lnTo>
                  <a:pt x="7451" y="20582"/>
                </a:lnTo>
                <a:lnTo>
                  <a:pt x="7453" y="20576"/>
                </a:lnTo>
                <a:lnTo>
                  <a:pt x="7457" y="20573"/>
                </a:lnTo>
                <a:lnTo>
                  <a:pt x="7467" y="20571"/>
                </a:lnTo>
                <a:lnTo>
                  <a:pt x="7492" y="20559"/>
                </a:lnTo>
                <a:lnTo>
                  <a:pt x="7502" y="20558"/>
                </a:lnTo>
                <a:lnTo>
                  <a:pt x="7510" y="20556"/>
                </a:lnTo>
                <a:lnTo>
                  <a:pt x="7520" y="20551"/>
                </a:lnTo>
                <a:lnTo>
                  <a:pt x="7529" y="20544"/>
                </a:lnTo>
                <a:lnTo>
                  <a:pt x="7534" y="20536"/>
                </a:lnTo>
                <a:lnTo>
                  <a:pt x="7535" y="20526"/>
                </a:lnTo>
                <a:lnTo>
                  <a:pt x="7531" y="20517"/>
                </a:lnTo>
                <a:lnTo>
                  <a:pt x="7526" y="20508"/>
                </a:lnTo>
                <a:lnTo>
                  <a:pt x="7524" y="20501"/>
                </a:lnTo>
                <a:lnTo>
                  <a:pt x="7523" y="20491"/>
                </a:lnTo>
                <a:lnTo>
                  <a:pt x="7517" y="20451"/>
                </a:lnTo>
                <a:lnTo>
                  <a:pt x="7514" y="20443"/>
                </a:lnTo>
                <a:lnTo>
                  <a:pt x="7509" y="20439"/>
                </a:lnTo>
                <a:lnTo>
                  <a:pt x="7499" y="20437"/>
                </a:lnTo>
                <a:lnTo>
                  <a:pt x="7495" y="20438"/>
                </a:lnTo>
                <a:lnTo>
                  <a:pt x="7487" y="20442"/>
                </a:lnTo>
                <a:lnTo>
                  <a:pt x="7483" y="20443"/>
                </a:lnTo>
                <a:lnTo>
                  <a:pt x="7477" y="20442"/>
                </a:lnTo>
                <a:lnTo>
                  <a:pt x="7468" y="20438"/>
                </a:lnTo>
                <a:lnTo>
                  <a:pt x="7462" y="20437"/>
                </a:lnTo>
                <a:lnTo>
                  <a:pt x="7446" y="20449"/>
                </a:lnTo>
                <a:lnTo>
                  <a:pt x="7447" y="20470"/>
                </a:lnTo>
                <a:lnTo>
                  <a:pt x="7453" y="20495"/>
                </a:lnTo>
                <a:lnTo>
                  <a:pt x="7449" y="20515"/>
                </a:lnTo>
                <a:lnTo>
                  <a:pt x="7446" y="20515"/>
                </a:lnTo>
                <a:lnTo>
                  <a:pt x="7438" y="20513"/>
                </a:lnTo>
                <a:lnTo>
                  <a:pt x="7436" y="20513"/>
                </a:lnTo>
                <a:lnTo>
                  <a:pt x="7433" y="20515"/>
                </a:lnTo>
                <a:lnTo>
                  <a:pt x="7428" y="20521"/>
                </a:lnTo>
                <a:lnTo>
                  <a:pt x="7419" y="20528"/>
                </a:lnTo>
                <a:lnTo>
                  <a:pt x="7414" y="20530"/>
                </a:lnTo>
                <a:lnTo>
                  <a:pt x="7396" y="20532"/>
                </a:lnTo>
                <a:lnTo>
                  <a:pt x="7385" y="20535"/>
                </a:lnTo>
                <a:lnTo>
                  <a:pt x="7374" y="20537"/>
                </a:lnTo>
                <a:lnTo>
                  <a:pt x="7362" y="20533"/>
                </a:lnTo>
                <a:lnTo>
                  <a:pt x="7371" y="20529"/>
                </a:lnTo>
                <a:lnTo>
                  <a:pt x="7390" y="20523"/>
                </a:lnTo>
                <a:lnTo>
                  <a:pt x="7398" y="20516"/>
                </a:lnTo>
                <a:lnTo>
                  <a:pt x="7400" y="20507"/>
                </a:lnTo>
                <a:lnTo>
                  <a:pt x="7403" y="20505"/>
                </a:lnTo>
                <a:lnTo>
                  <a:pt x="7413" y="20514"/>
                </a:lnTo>
                <a:lnTo>
                  <a:pt x="7416" y="20513"/>
                </a:lnTo>
                <a:lnTo>
                  <a:pt x="7420" y="20510"/>
                </a:lnTo>
                <a:lnTo>
                  <a:pt x="7423" y="20505"/>
                </a:lnTo>
                <a:lnTo>
                  <a:pt x="7425" y="20495"/>
                </a:lnTo>
                <a:lnTo>
                  <a:pt x="7424" y="20486"/>
                </a:lnTo>
                <a:lnTo>
                  <a:pt x="7417" y="20458"/>
                </a:lnTo>
                <a:lnTo>
                  <a:pt x="7411" y="20453"/>
                </a:lnTo>
                <a:lnTo>
                  <a:pt x="7402" y="20452"/>
                </a:lnTo>
                <a:lnTo>
                  <a:pt x="7394" y="20453"/>
                </a:lnTo>
                <a:lnTo>
                  <a:pt x="7347" y="20446"/>
                </a:lnTo>
                <a:lnTo>
                  <a:pt x="7340" y="20449"/>
                </a:lnTo>
                <a:lnTo>
                  <a:pt x="7305" y="20474"/>
                </a:lnTo>
                <a:lnTo>
                  <a:pt x="7299" y="20477"/>
                </a:lnTo>
                <a:lnTo>
                  <a:pt x="7298" y="20477"/>
                </a:lnTo>
                <a:lnTo>
                  <a:pt x="7295" y="20480"/>
                </a:lnTo>
                <a:lnTo>
                  <a:pt x="7293" y="20483"/>
                </a:lnTo>
                <a:lnTo>
                  <a:pt x="7293" y="20487"/>
                </a:lnTo>
                <a:lnTo>
                  <a:pt x="7296" y="20491"/>
                </a:lnTo>
                <a:lnTo>
                  <a:pt x="7300" y="20500"/>
                </a:lnTo>
                <a:lnTo>
                  <a:pt x="7294" y="20506"/>
                </a:lnTo>
                <a:lnTo>
                  <a:pt x="7285" y="20511"/>
                </a:lnTo>
                <a:lnTo>
                  <a:pt x="7282" y="20521"/>
                </a:lnTo>
                <a:lnTo>
                  <a:pt x="7286" y="20527"/>
                </a:lnTo>
                <a:lnTo>
                  <a:pt x="7300" y="20545"/>
                </a:lnTo>
                <a:lnTo>
                  <a:pt x="7303" y="20554"/>
                </a:lnTo>
                <a:lnTo>
                  <a:pt x="7306" y="20556"/>
                </a:lnTo>
                <a:lnTo>
                  <a:pt x="7326" y="20577"/>
                </a:lnTo>
                <a:lnTo>
                  <a:pt x="7330" y="20580"/>
                </a:lnTo>
                <a:lnTo>
                  <a:pt x="7338" y="20583"/>
                </a:lnTo>
                <a:lnTo>
                  <a:pt x="7341" y="20587"/>
                </a:lnTo>
                <a:lnTo>
                  <a:pt x="7344" y="20591"/>
                </a:lnTo>
                <a:lnTo>
                  <a:pt x="7345" y="20596"/>
                </a:lnTo>
                <a:lnTo>
                  <a:pt x="7346" y="20600"/>
                </a:lnTo>
                <a:lnTo>
                  <a:pt x="7359" y="20604"/>
                </a:lnTo>
                <a:lnTo>
                  <a:pt x="7368" y="20609"/>
                </a:lnTo>
                <a:lnTo>
                  <a:pt x="7383" y="20621"/>
                </a:lnTo>
                <a:lnTo>
                  <a:pt x="7411" y="20647"/>
                </a:lnTo>
                <a:lnTo>
                  <a:pt x="7415" y="20649"/>
                </a:lnTo>
                <a:lnTo>
                  <a:pt x="7425" y="20651"/>
                </a:lnTo>
                <a:lnTo>
                  <a:pt x="7429" y="20653"/>
                </a:lnTo>
                <a:lnTo>
                  <a:pt x="7434" y="20658"/>
                </a:lnTo>
                <a:lnTo>
                  <a:pt x="7438" y="20658"/>
                </a:lnTo>
                <a:lnTo>
                  <a:pt x="7446" y="20652"/>
                </a:lnTo>
                <a:lnTo>
                  <a:pt x="7448" y="20649"/>
                </a:lnTo>
                <a:lnTo>
                  <a:pt x="7447" y="20646"/>
                </a:lnTo>
                <a:lnTo>
                  <a:pt x="7448" y="20643"/>
                </a:lnTo>
                <a:lnTo>
                  <a:pt x="7454" y="20643"/>
                </a:lnTo>
                <a:lnTo>
                  <a:pt x="7457" y="20645"/>
                </a:lnTo>
                <a:lnTo>
                  <a:pt x="7463" y="20653"/>
                </a:lnTo>
                <a:lnTo>
                  <a:pt x="7469" y="20657"/>
                </a:lnTo>
                <a:lnTo>
                  <a:pt x="7476" y="20666"/>
                </a:lnTo>
                <a:lnTo>
                  <a:pt x="7481" y="20668"/>
                </a:lnTo>
                <a:lnTo>
                  <a:pt x="7486" y="20666"/>
                </a:lnTo>
                <a:lnTo>
                  <a:pt x="7491" y="20655"/>
                </a:lnTo>
                <a:lnTo>
                  <a:pt x="7496" y="20652"/>
                </a:lnTo>
                <a:lnTo>
                  <a:pt x="7502" y="20653"/>
                </a:lnTo>
                <a:lnTo>
                  <a:pt x="7506" y="20670"/>
                </a:lnTo>
                <a:lnTo>
                  <a:pt x="7512" y="20674"/>
                </a:lnTo>
                <a:lnTo>
                  <a:pt x="7516" y="20675"/>
                </a:lnTo>
                <a:lnTo>
                  <a:pt x="7524" y="20682"/>
                </a:lnTo>
                <a:lnTo>
                  <a:pt x="7548" y="20690"/>
                </a:lnTo>
                <a:lnTo>
                  <a:pt x="7551" y="20692"/>
                </a:lnTo>
                <a:lnTo>
                  <a:pt x="7557" y="20697"/>
                </a:lnTo>
                <a:lnTo>
                  <a:pt x="7561" y="20699"/>
                </a:lnTo>
                <a:lnTo>
                  <a:pt x="7589" y="20711"/>
                </a:lnTo>
                <a:lnTo>
                  <a:pt x="7652" y="20714"/>
                </a:lnTo>
                <a:lnTo>
                  <a:pt x="7671" y="20720"/>
                </a:lnTo>
                <a:lnTo>
                  <a:pt x="7707" y="20737"/>
                </a:lnTo>
                <a:lnTo>
                  <a:pt x="7726" y="20740"/>
                </a:lnTo>
                <a:lnTo>
                  <a:pt x="7748" y="20735"/>
                </a:lnTo>
                <a:lnTo>
                  <a:pt x="7821" y="20705"/>
                </a:lnTo>
                <a:lnTo>
                  <a:pt x="7836" y="20694"/>
                </a:lnTo>
                <a:lnTo>
                  <a:pt x="7845" y="20680"/>
                </a:lnTo>
                <a:lnTo>
                  <a:pt x="7844" y="20671"/>
                </a:lnTo>
                <a:lnTo>
                  <a:pt x="7843" y="20657"/>
                </a:lnTo>
                <a:lnTo>
                  <a:pt x="7842" y="20645"/>
                </a:lnTo>
                <a:lnTo>
                  <a:pt x="7846" y="20640"/>
                </a:lnTo>
                <a:lnTo>
                  <a:pt x="7851" y="20636"/>
                </a:lnTo>
                <a:lnTo>
                  <a:pt x="7855" y="20627"/>
                </a:lnTo>
                <a:lnTo>
                  <a:pt x="7857" y="20615"/>
                </a:lnTo>
                <a:lnTo>
                  <a:pt x="7858" y="20605"/>
                </a:lnTo>
                <a:lnTo>
                  <a:pt x="7854" y="20585"/>
                </a:lnTo>
                <a:lnTo>
                  <a:pt x="7841" y="20548"/>
                </a:lnTo>
                <a:lnTo>
                  <a:pt x="7837" y="20530"/>
                </a:lnTo>
                <a:lnTo>
                  <a:pt x="7836" y="20520"/>
                </a:lnTo>
                <a:lnTo>
                  <a:pt x="7837" y="20510"/>
                </a:lnTo>
                <a:lnTo>
                  <a:pt x="7839" y="20502"/>
                </a:lnTo>
                <a:lnTo>
                  <a:pt x="7848" y="20484"/>
                </a:lnTo>
                <a:lnTo>
                  <a:pt x="7850" y="20474"/>
                </a:lnTo>
                <a:lnTo>
                  <a:pt x="7851" y="20437"/>
                </a:lnTo>
                <a:lnTo>
                  <a:pt x="7853" y="20426"/>
                </a:lnTo>
                <a:lnTo>
                  <a:pt x="7858" y="20417"/>
                </a:lnTo>
                <a:lnTo>
                  <a:pt x="7877" y="20388"/>
                </a:lnTo>
                <a:lnTo>
                  <a:pt x="7882" y="20377"/>
                </a:lnTo>
                <a:lnTo>
                  <a:pt x="7884" y="20364"/>
                </a:lnTo>
                <a:lnTo>
                  <a:pt x="7885" y="20359"/>
                </a:lnTo>
                <a:lnTo>
                  <a:pt x="7904" y="20333"/>
                </a:lnTo>
                <a:lnTo>
                  <a:pt x="7906" y="20328"/>
                </a:lnTo>
                <a:lnTo>
                  <a:pt x="7907" y="20320"/>
                </a:lnTo>
                <a:lnTo>
                  <a:pt x="7907" y="20311"/>
                </a:lnTo>
                <a:lnTo>
                  <a:pt x="7907" y="20304"/>
                </a:lnTo>
                <a:lnTo>
                  <a:pt x="7905" y="20298"/>
                </a:lnTo>
                <a:lnTo>
                  <a:pt x="7900" y="20294"/>
                </a:lnTo>
                <a:lnTo>
                  <a:pt x="7886" y="20291"/>
                </a:lnTo>
                <a:lnTo>
                  <a:pt x="7881" y="20289"/>
                </a:lnTo>
                <a:lnTo>
                  <a:pt x="7885" y="20286"/>
                </a:lnTo>
                <a:lnTo>
                  <a:pt x="7893" y="20282"/>
                </a:lnTo>
                <a:lnTo>
                  <a:pt x="7896" y="20280"/>
                </a:lnTo>
                <a:lnTo>
                  <a:pt x="7898" y="20277"/>
                </a:lnTo>
                <a:lnTo>
                  <a:pt x="7900" y="20268"/>
                </a:lnTo>
                <a:lnTo>
                  <a:pt x="7902" y="20264"/>
                </a:lnTo>
                <a:lnTo>
                  <a:pt x="7906" y="20257"/>
                </a:lnTo>
                <a:lnTo>
                  <a:pt x="7908" y="20255"/>
                </a:lnTo>
                <a:lnTo>
                  <a:pt x="7912" y="20252"/>
                </a:lnTo>
                <a:lnTo>
                  <a:pt x="7927" y="20248"/>
                </a:lnTo>
                <a:lnTo>
                  <a:pt x="7930" y="20246"/>
                </a:lnTo>
                <a:lnTo>
                  <a:pt x="7934" y="20240"/>
                </a:lnTo>
                <a:lnTo>
                  <a:pt x="7932" y="20237"/>
                </a:lnTo>
                <a:lnTo>
                  <a:pt x="7919" y="20236"/>
                </a:lnTo>
                <a:lnTo>
                  <a:pt x="7916" y="20236"/>
                </a:lnTo>
                <a:lnTo>
                  <a:pt x="7914" y="20236"/>
                </a:lnTo>
                <a:lnTo>
                  <a:pt x="7910" y="20233"/>
                </a:lnTo>
                <a:lnTo>
                  <a:pt x="7909" y="20232"/>
                </a:lnTo>
                <a:lnTo>
                  <a:pt x="7910" y="20226"/>
                </a:lnTo>
                <a:lnTo>
                  <a:pt x="7910" y="20224"/>
                </a:lnTo>
                <a:lnTo>
                  <a:pt x="7908" y="20224"/>
                </a:lnTo>
                <a:lnTo>
                  <a:pt x="7897" y="20219"/>
                </a:lnTo>
                <a:lnTo>
                  <a:pt x="7893" y="20219"/>
                </a:lnTo>
                <a:lnTo>
                  <a:pt x="7889" y="20218"/>
                </a:lnTo>
                <a:lnTo>
                  <a:pt x="7886" y="20212"/>
                </a:lnTo>
                <a:lnTo>
                  <a:pt x="7891" y="20211"/>
                </a:lnTo>
                <a:lnTo>
                  <a:pt x="7894" y="20212"/>
                </a:lnTo>
                <a:lnTo>
                  <a:pt x="7898" y="20214"/>
                </a:lnTo>
                <a:lnTo>
                  <a:pt x="7902" y="20215"/>
                </a:lnTo>
                <a:lnTo>
                  <a:pt x="7908" y="20215"/>
                </a:lnTo>
                <a:lnTo>
                  <a:pt x="7924" y="20212"/>
                </a:lnTo>
                <a:lnTo>
                  <a:pt x="7928" y="20210"/>
                </a:lnTo>
                <a:lnTo>
                  <a:pt x="7932" y="20206"/>
                </a:lnTo>
                <a:lnTo>
                  <a:pt x="7936" y="20203"/>
                </a:lnTo>
                <a:lnTo>
                  <a:pt x="7940" y="20204"/>
                </a:lnTo>
                <a:lnTo>
                  <a:pt x="7943" y="20207"/>
                </a:lnTo>
                <a:lnTo>
                  <a:pt x="7947" y="20209"/>
                </a:lnTo>
                <a:lnTo>
                  <a:pt x="7951" y="20210"/>
                </a:lnTo>
                <a:lnTo>
                  <a:pt x="7957" y="20209"/>
                </a:lnTo>
                <a:lnTo>
                  <a:pt x="7960" y="20207"/>
                </a:lnTo>
                <a:lnTo>
                  <a:pt x="7968" y="20202"/>
                </a:lnTo>
                <a:lnTo>
                  <a:pt x="7972" y="20200"/>
                </a:lnTo>
                <a:lnTo>
                  <a:pt x="7992" y="20198"/>
                </a:lnTo>
                <a:lnTo>
                  <a:pt x="7993" y="20194"/>
                </a:lnTo>
                <a:lnTo>
                  <a:pt x="7993" y="20184"/>
                </a:lnTo>
                <a:lnTo>
                  <a:pt x="7994" y="20181"/>
                </a:lnTo>
                <a:lnTo>
                  <a:pt x="7999" y="20180"/>
                </a:lnTo>
                <a:lnTo>
                  <a:pt x="8009" y="20176"/>
                </a:lnTo>
                <a:lnTo>
                  <a:pt x="8014" y="20175"/>
                </a:lnTo>
                <a:lnTo>
                  <a:pt x="8023" y="20179"/>
                </a:lnTo>
                <a:lnTo>
                  <a:pt x="8020" y="20184"/>
                </a:lnTo>
                <a:lnTo>
                  <a:pt x="8013" y="20191"/>
                </a:lnTo>
                <a:lnTo>
                  <a:pt x="8009" y="20198"/>
                </a:lnTo>
                <a:lnTo>
                  <a:pt x="8013" y="20204"/>
                </a:lnTo>
                <a:lnTo>
                  <a:pt x="8022" y="20204"/>
                </a:lnTo>
                <a:lnTo>
                  <a:pt x="8066" y="20185"/>
                </a:lnTo>
                <a:lnTo>
                  <a:pt x="8073" y="20180"/>
                </a:lnTo>
                <a:lnTo>
                  <a:pt x="8076" y="20177"/>
                </a:lnTo>
                <a:lnTo>
                  <a:pt x="8085" y="20176"/>
                </a:lnTo>
                <a:lnTo>
                  <a:pt x="8088" y="20174"/>
                </a:lnTo>
                <a:lnTo>
                  <a:pt x="8093" y="20171"/>
                </a:lnTo>
                <a:lnTo>
                  <a:pt x="8100" y="20172"/>
                </a:lnTo>
                <a:lnTo>
                  <a:pt x="8110" y="20175"/>
                </a:lnTo>
                <a:lnTo>
                  <a:pt x="8122" y="20176"/>
                </a:lnTo>
                <a:lnTo>
                  <a:pt x="8132" y="20174"/>
                </a:lnTo>
                <a:lnTo>
                  <a:pt x="8139" y="20167"/>
                </a:lnTo>
                <a:lnTo>
                  <a:pt x="8142" y="20155"/>
                </a:lnTo>
                <a:lnTo>
                  <a:pt x="8146" y="20151"/>
                </a:lnTo>
                <a:lnTo>
                  <a:pt x="8231" y="20126"/>
                </a:lnTo>
                <a:lnTo>
                  <a:pt x="8248" y="20118"/>
                </a:lnTo>
                <a:lnTo>
                  <a:pt x="8265" y="20105"/>
                </a:lnTo>
                <a:lnTo>
                  <a:pt x="8275" y="20102"/>
                </a:lnTo>
                <a:lnTo>
                  <a:pt x="8283" y="20106"/>
                </a:lnTo>
                <a:lnTo>
                  <a:pt x="8291" y="20115"/>
                </a:lnTo>
                <a:lnTo>
                  <a:pt x="8298" y="20119"/>
                </a:lnTo>
                <a:lnTo>
                  <a:pt x="8330" y="20125"/>
                </a:lnTo>
                <a:lnTo>
                  <a:pt x="8338" y="20124"/>
                </a:lnTo>
                <a:lnTo>
                  <a:pt x="8346" y="20120"/>
                </a:lnTo>
                <a:lnTo>
                  <a:pt x="8354" y="20113"/>
                </a:lnTo>
                <a:lnTo>
                  <a:pt x="8361" y="20108"/>
                </a:lnTo>
                <a:lnTo>
                  <a:pt x="8376" y="20099"/>
                </a:lnTo>
                <a:lnTo>
                  <a:pt x="8381" y="20093"/>
                </a:lnTo>
                <a:lnTo>
                  <a:pt x="8383" y="20084"/>
                </a:lnTo>
                <a:lnTo>
                  <a:pt x="8384" y="20075"/>
                </a:lnTo>
                <a:lnTo>
                  <a:pt x="8388" y="20068"/>
                </a:lnTo>
                <a:lnTo>
                  <a:pt x="8398" y="20066"/>
                </a:lnTo>
                <a:lnTo>
                  <a:pt x="8406" y="20062"/>
                </a:lnTo>
                <a:lnTo>
                  <a:pt x="8409" y="20054"/>
                </a:lnTo>
                <a:lnTo>
                  <a:pt x="8411" y="20020"/>
                </a:lnTo>
                <a:lnTo>
                  <a:pt x="8413" y="20017"/>
                </a:lnTo>
                <a:lnTo>
                  <a:pt x="8416" y="20012"/>
                </a:lnTo>
                <a:lnTo>
                  <a:pt x="8423" y="20007"/>
                </a:lnTo>
                <a:lnTo>
                  <a:pt x="8427" y="20003"/>
                </a:lnTo>
                <a:lnTo>
                  <a:pt x="8434" y="19999"/>
                </a:lnTo>
                <a:lnTo>
                  <a:pt x="8505" y="19981"/>
                </a:lnTo>
                <a:lnTo>
                  <a:pt x="8524" y="19980"/>
                </a:lnTo>
                <a:lnTo>
                  <a:pt x="8545" y="19984"/>
                </a:lnTo>
                <a:lnTo>
                  <a:pt x="8562" y="19991"/>
                </a:lnTo>
                <a:lnTo>
                  <a:pt x="8592" y="20010"/>
                </a:lnTo>
                <a:lnTo>
                  <a:pt x="8608" y="20017"/>
                </a:lnTo>
                <a:lnTo>
                  <a:pt x="8615" y="20019"/>
                </a:lnTo>
                <a:lnTo>
                  <a:pt x="8636" y="20020"/>
                </a:lnTo>
                <a:lnTo>
                  <a:pt x="8663" y="20026"/>
                </a:lnTo>
                <a:lnTo>
                  <a:pt x="8670" y="20026"/>
                </a:lnTo>
                <a:lnTo>
                  <a:pt x="8684" y="20023"/>
                </a:lnTo>
                <a:lnTo>
                  <a:pt x="8692" y="20023"/>
                </a:lnTo>
                <a:lnTo>
                  <a:pt x="8789" y="20036"/>
                </a:lnTo>
                <a:lnTo>
                  <a:pt x="8795" y="20040"/>
                </a:lnTo>
                <a:lnTo>
                  <a:pt x="8798" y="20046"/>
                </a:lnTo>
                <a:lnTo>
                  <a:pt x="8799" y="20053"/>
                </a:lnTo>
                <a:lnTo>
                  <a:pt x="8801" y="20059"/>
                </a:lnTo>
                <a:lnTo>
                  <a:pt x="8804" y="20062"/>
                </a:lnTo>
                <a:lnTo>
                  <a:pt x="8809" y="20060"/>
                </a:lnTo>
                <a:lnTo>
                  <a:pt x="8816" y="20055"/>
                </a:lnTo>
                <a:lnTo>
                  <a:pt x="8823" y="20049"/>
                </a:lnTo>
                <a:lnTo>
                  <a:pt x="8828" y="20042"/>
                </a:lnTo>
                <a:lnTo>
                  <a:pt x="8830" y="20034"/>
                </a:lnTo>
                <a:lnTo>
                  <a:pt x="8827" y="20026"/>
                </a:lnTo>
                <a:lnTo>
                  <a:pt x="8823" y="20019"/>
                </a:lnTo>
                <a:lnTo>
                  <a:pt x="8777" y="19964"/>
                </a:lnTo>
                <a:lnTo>
                  <a:pt x="8724" y="19913"/>
                </a:lnTo>
                <a:lnTo>
                  <a:pt x="8679" y="19854"/>
                </a:lnTo>
                <a:lnTo>
                  <a:pt x="8648" y="19802"/>
                </a:lnTo>
                <a:lnTo>
                  <a:pt x="8643" y="19786"/>
                </a:lnTo>
                <a:lnTo>
                  <a:pt x="8601" y="19729"/>
                </a:lnTo>
                <a:lnTo>
                  <a:pt x="8596" y="19724"/>
                </a:lnTo>
                <a:lnTo>
                  <a:pt x="8590" y="19722"/>
                </a:lnTo>
                <a:lnTo>
                  <a:pt x="8584" y="19723"/>
                </a:lnTo>
                <a:lnTo>
                  <a:pt x="8567" y="19729"/>
                </a:lnTo>
                <a:lnTo>
                  <a:pt x="8557" y="19736"/>
                </a:lnTo>
                <a:lnTo>
                  <a:pt x="8526" y="19752"/>
                </a:lnTo>
                <a:lnTo>
                  <a:pt x="8519" y="19755"/>
                </a:lnTo>
                <a:lnTo>
                  <a:pt x="8512" y="19755"/>
                </a:lnTo>
                <a:lnTo>
                  <a:pt x="8512" y="19752"/>
                </a:lnTo>
                <a:lnTo>
                  <a:pt x="8528" y="19740"/>
                </a:lnTo>
                <a:lnTo>
                  <a:pt x="8529" y="19735"/>
                </a:lnTo>
                <a:lnTo>
                  <a:pt x="8517" y="19728"/>
                </a:lnTo>
                <a:lnTo>
                  <a:pt x="8470" y="19716"/>
                </a:lnTo>
                <a:lnTo>
                  <a:pt x="8442" y="19714"/>
                </a:lnTo>
                <a:lnTo>
                  <a:pt x="8360" y="19728"/>
                </a:lnTo>
                <a:lnTo>
                  <a:pt x="8369" y="19724"/>
                </a:lnTo>
                <a:lnTo>
                  <a:pt x="8387" y="19719"/>
                </a:lnTo>
                <a:lnTo>
                  <a:pt x="8405" y="19708"/>
                </a:lnTo>
                <a:lnTo>
                  <a:pt x="8415" y="19706"/>
                </a:lnTo>
                <a:lnTo>
                  <a:pt x="8436" y="19704"/>
                </a:lnTo>
                <a:lnTo>
                  <a:pt x="8447" y="19699"/>
                </a:lnTo>
                <a:lnTo>
                  <a:pt x="8451" y="19698"/>
                </a:lnTo>
                <a:lnTo>
                  <a:pt x="8458" y="19698"/>
                </a:lnTo>
                <a:lnTo>
                  <a:pt x="8487" y="19699"/>
                </a:lnTo>
                <a:lnTo>
                  <a:pt x="8530" y="19717"/>
                </a:lnTo>
                <a:lnTo>
                  <a:pt x="8539" y="19718"/>
                </a:lnTo>
                <a:lnTo>
                  <a:pt x="8549" y="19719"/>
                </a:lnTo>
                <a:lnTo>
                  <a:pt x="8556" y="19716"/>
                </a:lnTo>
                <a:lnTo>
                  <a:pt x="8569" y="19705"/>
                </a:lnTo>
                <a:lnTo>
                  <a:pt x="8577" y="19701"/>
                </a:lnTo>
                <a:lnTo>
                  <a:pt x="8587" y="19701"/>
                </a:lnTo>
                <a:lnTo>
                  <a:pt x="8595" y="19703"/>
                </a:lnTo>
                <a:lnTo>
                  <a:pt x="8602" y="19704"/>
                </a:lnTo>
                <a:lnTo>
                  <a:pt x="8609" y="19699"/>
                </a:lnTo>
                <a:lnTo>
                  <a:pt x="8612" y="19692"/>
                </a:lnTo>
                <a:lnTo>
                  <a:pt x="8612" y="19683"/>
                </a:lnTo>
                <a:lnTo>
                  <a:pt x="8609" y="19674"/>
                </a:lnTo>
                <a:lnTo>
                  <a:pt x="8571" y="19596"/>
                </a:lnTo>
                <a:lnTo>
                  <a:pt x="8565" y="19577"/>
                </a:lnTo>
                <a:lnTo>
                  <a:pt x="8562" y="19558"/>
                </a:lnTo>
                <a:lnTo>
                  <a:pt x="8558" y="19550"/>
                </a:lnTo>
                <a:lnTo>
                  <a:pt x="8548" y="19534"/>
                </a:lnTo>
                <a:lnTo>
                  <a:pt x="8543" y="19518"/>
                </a:lnTo>
                <a:lnTo>
                  <a:pt x="8540" y="19482"/>
                </a:lnTo>
                <a:lnTo>
                  <a:pt x="8535" y="19464"/>
                </a:lnTo>
                <a:lnTo>
                  <a:pt x="8532" y="19456"/>
                </a:lnTo>
                <a:lnTo>
                  <a:pt x="8527" y="19447"/>
                </a:lnTo>
                <a:lnTo>
                  <a:pt x="8521" y="19442"/>
                </a:lnTo>
                <a:lnTo>
                  <a:pt x="8515" y="19444"/>
                </a:lnTo>
                <a:lnTo>
                  <a:pt x="8509" y="19449"/>
                </a:lnTo>
                <a:lnTo>
                  <a:pt x="8483" y="19458"/>
                </a:lnTo>
                <a:lnTo>
                  <a:pt x="8471" y="19466"/>
                </a:lnTo>
                <a:lnTo>
                  <a:pt x="8450" y="19485"/>
                </a:lnTo>
                <a:lnTo>
                  <a:pt x="8439" y="19493"/>
                </a:lnTo>
                <a:lnTo>
                  <a:pt x="8447" y="19478"/>
                </a:lnTo>
                <a:lnTo>
                  <a:pt x="8463" y="19465"/>
                </a:lnTo>
                <a:lnTo>
                  <a:pt x="8496" y="19446"/>
                </a:lnTo>
                <a:lnTo>
                  <a:pt x="8518" y="19423"/>
                </a:lnTo>
                <a:lnTo>
                  <a:pt x="8532" y="19416"/>
                </a:lnTo>
                <a:lnTo>
                  <a:pt x="8538" y="19408"/>
                </a:lnTo>
                <a:lnTo>
                  <a:pt x="8541" y="19399"/>
                </a:lnTo>
                <a:lnTo>
                  <a:pt x="8543" y="19390"/>
                </a:lnTo>
                <a:lnTo>
                  <a:pt x="8540" y="19360"/>
                </a:lnTo>
                <a:lnTo>
                  <a:pt x="8539" y="19353"/>
                </a:lnTo>
                <a:lnTo>
                  <a:pt x="8538" y="19346"/>
                </a:lnTo>
                <a:lnTo>
                  <a:pt x="8541" y="19337"/>
                </a:lnTo>
                <a:lnTo>
                  <a:pt x="8548" y="19320"/>
                </a:lnTo>
                <a:lnTo>
                  <a:pt x="8563" y="19266"/>
                </a:lnTo>
                <a:lnTo>
                  <a:pt x="8571" y="19249"/>
                </a:lnTo>
                <a:lnTo>
                  <a:pt x="8588" y="19229"/>
                </a:lnTo>
                <a:lnTo>
                  <a:pt x="8599" y="19222"/>
                </a:lnTo>
                <a:lnTo>
                  <a:pt x="8610" y="19200"/>
                </a:lnTo>
                <a:lnTo>
                  <a:pt x="8633" y="19184"/>
                </a:lnTo>
                <a:lnTo>
                  <a:pt x="8640" y="19171"/>
                </a:lnTo>
                <a:lnTo>
                  <a:pt x="8649" y="19166"/>
                </a:lnTo>
                <a:lnTo>
                  <a:pt x="8733" y="19133"/>
                </a:lnTo>
                <a:lnTo>
                  <a:pt x="8809" y="19116"/>
                </a:lnTo>
                <a:lnTo>
                  <a:pt x="8816" y="19112"/>
                </a:lnTo>
                <a:lnTo>
                  <a:pt x="8825" y="19106"/>
                </a:lnTo>
                <a:lnTo>
                  <a:pt x="8832" y="19099"/>
                </a:lnTo>
                <a:lnTo>
                  <a:pt x="8835" y="19091"/>
                </a:lnTo>
                <a:lnTo>
                  <a:pt x="8831" y="19086"/>
                </a:lnTo>
                <a:lnTo>
                  <a:pt x="8821" y="19081"/>
                </a:lnTo>
                <a:lnTo>
                  <a:pt x="8786" y="19065"/>
                </a:lnTo>
                <a:lnTo>
                  <a:pt x="8778" y="19059"/>
                </a:lnTo>
                <a:lnTo>
                  <a:pt x="8775" y="19053"/>
                </a:lnTo>
                <a:lnTo>
                  <a:pt x="8773" y="19045"/>
                </a:lnTo>
                <a:lnTo>
                  <a:pt x="8770" y="19038"/>
                </a:lnTo>
                <a:lnTo>
                  <a:pt x="8765" y="19031"/>
                </a:lnTo>
                <a:lnTo>
                  <a:pt x="8759" y="19026"/>
                </a:lnTo>
                <a:lnTo>
                  <a:pt x="8750" y="19022"/>
                </a:lnTo>
                <a:lnTo>
                  <a:pt x="8741" y="19023"/>
                </a:lnTo>
                <a:lnTo>
                  <a:pt x="8732" y="19025"/>
                </a:lnTo>
                <a:lnTo>
                  <a:pt x="8669" y="19025"/>
                </a:lnTo>
                <a:lnTo>
                  <a:pt x="8660" y="19024"/>
                </a:lnTo>
                <a:lnTo>
                  <a:pt x="8655" y="19023"/>
                </a:lnTo>
                <a:lnTo>
                  <a:pt x="8650" y="19024"/>
                </a:lnTo>
                <a:lnTo>
                  <a:pt x="8640" y="19028"/>
                </a:lnTo>
                <a:lnTo>
                  <a:pt x="8626" y="19031"/>
                </a:lnTo>
                <a:lnTo>
                  <a:pt x="8606" y="19037"/>
                </a:lnTo>
                <a:lnTo>
                  <a:pt x="8598" y="19038"/>
                </a:lnTo>
                <a:lnTo>
                  <a:pt x="8596" y="19037"/>
                </a:lnTo>
                <a:lnTo>
                  <a:pt x="8592" y="19038"/>
                </a:lnTo>
                <a:lnTo>
                  <a:pt x="8590" y="19038"/>
                </a:lnTo>
                <a:lnTo>
                  <a:pt x="8590" y="19035"/>
                </a:lnTo>
                <a:lnTo>
                  <a:pt x="8604" y="19028"/>
                </a:lnTo>
                <a:lnTo>
                  <a:pt x="8640" y="19020"/>
                </a:lnTo>
                <a:lnTo>
                  <a:pt x="8690" y="19016"/>
                </a:lnTo>
                <a:lnTo>
                  <a:pt x="8709" y="19021"/>
                </a:lnTo>
                <a:lnTo>
                  <a:pt x="8719" y="19018"/>
                </a:lnTo>
                <a:lnTo>
                  <a:pt x="8728" y="19014"/>
                </a:lnTo>
                <a:lnTo>
                  <a:pt x="8737" y="19011"/>
                </a:lnTo>
                <a:lnTo>
                  <a:pt x="8750" y="19005"/>
                </a:lnTo>
                <a:lnTo>
                  <a:pt x="8749" y="18990"/>
                </a:lnTo>
                <a:lnTo>
                  <a:pt x="8741" y="18973"/>
                </a:lnTo>
                <a:lnTo>
                  <a:pt x="8728" y="18955"/>
                </a:lnTo>
                <a:lnTo>
                  <a:pt x="8725" y="18940"/>
                </a:lnTo>
                <a:lnTo>
                  <a:pt x="8723" y="18934"/>
                </a:lnTo>
                <a:lnTo>
                  <a:pt x="8718" y="18929"/>
                </a:lnTo>
                <a:lnTo>
                  <a:pt x="8694" y="18917"/>
                </a:lnTo>
                <a:lnTo>
                  <a:pt x="8701" y="18918"/>
                </a:lnTo>
                <a:lnTo>
                  <a:pt x="8711" y="18920"/>
                </a:lnTo>
                <a:lnTo>
                  <a:pt x="8720" y="18925"/>
                </a:lnTo>
                <a:lnTo>
                  <a:pt x="8726" y="18930"/>
                </a:lnTo>
                <a:lnTo>
                  <a:pt x="8731" y="18937"/>
                </a:lnTo>
                <a:lnTo>
                  <a:pt x="8741" y="18963"/>
                </a:lnTo>
                <a:lnTo>
                  <a:pt x="8745" y="18970"/>
                </a:lnTo>
                <a:lnTo>
                  <a:pt x="8763" y="18987"/>
                </a:lnTo>
                <a:lnTo>
                  <a:pt x="8769" y="18996"/>
                </a:lnTo>
                <a:lnTo>
                  <a:pt x="8776" y="19013"/>
                </a:lnTo>
                <a:lnTo>
                  <a:pt x="8780" y="19020"/>
                </a:lnTo>
                <a:lnTo>
                  <a:pt x="8786" y="19026"/>
                </a:lnTo>
                <a:lnTo>
                  <a:pt x="8795" y="19033"/>
                </a:lnTo>
                <a:lnTo>
                  <a:pt x="8803" y="19040"/>
                </a:lnTo>
                <a:lnTo>
                  <a:pt x="8809" y="19055"/>
                </a:lnTo>
                <a:lnTo>
                  <a:pt x="8816" y="19060"/>
                </a:lnTo>
                <a:lnTo>
                  <a:pt x="8832" y="19066"/>
                </a:lnTo>
                <a:lnTo>
                  <a:pt x="8841" y="19078"/>
                </a:lnTo>
                <a:lnTo>
                  <a:pt x="8845" y="19081"/>
                </a:lnTo>
                <a:lnTo>
                  <a:pt x="8850" y="19082"/>
                </a:lnTo>
                <a:lnTo>
                  <a:pt x="8900" y="19078"/>
                </a:lnTo>
                <a:lnTo>
                  <a:pt x="8978" y="19046"/>
                </a:lnTo>
                <a:lnTo>
                  <a:pt x="9033" y="19009"/>
                </a:lnTo>
                <a:lnTo>
                  <a:pt x="9046" y="18997"/>
                </a:lnTo>
                <a:lnTo>
                  <a:pt x="9052" y="18993"/>
                </a:lnTo>
                <a:lnTo>
                  <a:pt x="9053" y="18991"/>
                </a:lnTo>
                <a:lnTo>
                  <a:pt x="9056" y="18986"/>
                </a:lnTo>
                <a:lnTo>
                  <a:pt x="9062" y="18977"/>
                </a:lnTo>
                <a:lnTo>
                  <a:pt x="9065" y="18968"/>
                </a:lnTo>
                <a:lnTo>
                  <a:pt x="9082" y="18880"/>
                </a:lnTo>
                <a:lnTo>
                  <a:pt x="9082" y="18862"/>
                </a:lnTo>
                <a:lnTo>
                  <a:pt x="9083" y="18858"/>
                </a:lnTo>
                <a:lnTo>
                  <a:pt x="9087" y="18848"/>
                </a:lnTo>
                <a:lnTo>
                  <a:pt x="9089" y="18836"/>
                </a:lnTo>
                <a:lnTo>
                  <a:pt x="9100" y="18813"/>
                </a:lnTo>
                <a:lnTo>
                  <a:pt x="9104" y="18797"/>
                </a:lnTo>
                <a:lnTo>
                  <a:pt x="9106" y="18778"/>
                </a:lnTo>
                <a:lnTo>
                  <a:pt x="9107" y="18771"/>
                </a:lnTo>
                <a:lnTo>
                  <a:pt x="9124" y="18731"/>
                </a:lnTo>
                <a:lnTo>
                  <a:pt x="9124" y="18724"/>
                </a:lnTo>
                <a:lnTo>
                  <a:pt x="9119" y="18718"/>
                </a:lnTo>
                <a:lnTo>
                  <a:pt x="9113" y="18717"/>
                </a:lnTo>
                <a:lnTo>
                  <a:pt x="9110" y="18719"/>
                </a:lnTo>
                <a:lnTo>
                  <a:pt x="9103" y="18729"/>
                </a:lnTo>
                <a:lnTo>
                  <a:pt x="9088" y="18763"/>
                </a:lnTo>
                <a:lnTo>
                  <a:pt x="9083" y="18769"/>
                </a:lnTo>
                <a:lnTo>
                  <a:pt x="9077" y="18773"/>
                </a:lnTo>
                <a:lnTo>
                  <a:pt x="9054" y="18777"/>
                </a:lnTo>
                <a:lnTo>
                  <a:pt x="9046" y="18777"/>
                </a:lnTo>
                <a:lnTo>
                  <a:pt x="9039" y="18774"/>
                </a:lnTo>
                <a:lnTo>
                  <a:pt x="9039" y="18772"/>
                </a:lnTo>
                <a:lnTo>
                  <a:pt x="9048" y="18765"/>
                </a:lnTo>
                <a:lnTo>
                  <a:pt x="9051" y="18761"/>
                </a:lnTo>
                <a:lnTo>
                  <a:pt x="9055" y="18750"/>
                </a:lnTo>
                <a:lnTo>
                  <a:pt x="9059" y="18745"/>
                </a:lnTo>
                <a:lnTo>
                  <a:pt x="9065" y="18743"/>
                </a:lnTo>
                <a:lnTo>
                  <a:pt x="9079" y="18746"/>
                </a:lnTo>
                <a:lnTo>
                  <a:pt x="9085" y="18745"/>
                </a:lnTo>
                <a:lnTo>
                  <a:pt x="9088" y="18740"/>
                </a:lnTo>
                <a:lnTo>
                  <a:pt x="9085" y="18736"/>
                </a:lnTo>
                <a:lnTo>
                  <a:pt x="9080" y="18732"/>
                </a:lnTo>
                <a:lnTo>
                  <a:pt x="9077" y="18728"/>
                </a:lnTo>
                <a:lnTo>
                  <a:pt x="9102" y="18707"/>
                </a:lnTo>
                <a:lnTo>
                  <a:pt x="9104" y="18703"/>
                </a:lnTo>
                <a:lnTo>
                  <a:pt x="9106" y="18699"/>
                </a:lnTo>
                <a:lnTo>
                  <a:pt x="9108" y="18695"/>
                </a:lnTo>
                <a:lnTo>
                  <a:pt x="9115" y="18693"/>
                </a:lnTo>
                <a:lnTo>
                  <a:pt x="9118" y="18691"/>
                </a:lnTo>
                <a:lnTo>
                  <a:pt x="9120" y="18687"/>
                </a:lnTo>
                <a:lnTo>
                  <a:pt x="9121" y="18683"/>
                </a:lnTo>
                <a:lnTo>
                  <a:pt x="9120" y="18674"/>
                </a:lnTo>
                <a:lnTo>
                  <a:pt x="9115" y="18668"/>
                </a:lnTo>
                <a:lnTo>
                  <a:pt x="9112" y="18662"/>
                </a:lnTo>
                <a:lnTo>
                  <a:pt x="9117" y="18653"/>
                </a:lnTo>
                <a:lnTo>
                  <a:pt x="9120" y="18649"/>
                </a:lnTo>
                <a:lnTo>
                  <a:pt x="9123" y="18642"/>
                </a:lnTo>
                <a:lnTo>
                  <a:pt x="9125" y="18639"/>
                </a:lnTo>
                <a:lnTo>
                  <a:pt x="9207" y="18565"/>
                </a:lnTo>
                <a:lnTo>
                  <a:pt x="9222" y="18557"/>
                </a:lnTo>
                <a:lnTo>
                  <a:pt x="9262" y="18541"/>
                </a:lnTo>
                <a:lnTo>
                  <a:pt x="9264" y="18539"/>
                </a:lnTo>
                <a:lnTo>
                  <a:pt x="9267" y="18536"/>
                </a:lnTo>
                <a:lnTo>
                  <a:pt x="9269" y="18532"/>
                </a:lnTo>
                <a:lnTo>
                  <a:pt x="9270" y="18527"/>
                </a:lnTo>
                <a:lnTo>
                  <a:pt x="9271" y="18523"/>
                </a:lnTo>
                <a:lnTo>
                  <a:pt x="9279" y="18517"/>
                </a:lnTo>
                <a:lnTo>
                  <a:pt x="9311" y="18476"/>
                </a:lnTo>
                <a:lnTo>
                  <a:pt x="9325" y="18467"/>
                </a:lnTo>
                <a:lnTo>
                  <a:pt x="9388" y="18445"/>
                </a:lnTo>
                <a:lnTo>
                  <a:pt x="9397" y="18440"/>
                </a:lnTo>
                <a:lnTo>
                  <a:pt x="9408" y="18440"/>
                </a:lnTo>
                <a:lnTo>
                  <a:pt x="9413" y="18439"/>
                </a:lnTo>
                <a:lnTo>
                  <a:pt x="9422" y="18433"/>
                </a:lnTo>
                <a:lnTo>
                  <a:pt x="9429" y="18426"/>
                </a:lnTo>
                <a:lnTo>
                  <a:pt x="9435" y="18421"/>
                </a:lnTo>
                <a:lnTo>
                  <a:pt x="9449" y="18414"/>
                </a:lnTo>
                <a:lnTo>
                  <a:pt x="9474" y="18389"/>
                </a:lnTo>
                <a:lnTo>
                  <a:pt x="9481" y="18384"/>
                </a:lnTo>
                <a:lnTo>
                  <a:pt x="9488" y="18381"/>
                </a:lnTo>
                <a:lnTo>
                  <a:pt x="9506" y="18376"/>
                </a:lnTo>
                <a:lnTo>
                  <a:pt x="9517" y="18375"/>
                </a:lnTo>
                <a:lnTo>
                  <a:pt x="9526" y="18371"/>
                </a:lnTo>
                <a:lnTo>
                  <a:pt x="9557" y="18366"/>
                </a:lnTo>
                <a:lnTo>
                  <a:pt x="9559" y="18364"/>
                </a:lnTo>
                <a:lnTo>
                  <a:pt x="9560" y="18360"/>
                </a:lnTo>
                <a:lnTo>
                  <a:pt x="9563" y="18352"/>
                </a:lnTo>
                <a:lnTo>
                  <a:pt x="9564" y="18350"/>
                </a:lnTo>
                <a:lnTo>
                  <a:pt x="9565" y="18348"/>
                </a:lnTo>
                <a:lnTo>
                  <a:pt x="9569" y="18345"/>
                </a:lnTo>
                <a:lnTo>
                  <a:pt x="9579" y="18342"/>
                </a:lnTo>
                <a:lnTo>
                  <a:pt x="9611" y="18345"/>
                </a:lnTo>
                <a:lnTo>
                  <a:pt x="9607" y="18336"/>
                </a:lnTo>
                <a:lnTo>
                  <a:pt x="9605" y="18329"/>
                </a:lnTo>
                <a:lnTo>
                  <a:pt x="9607" y="18322"/>
                </a:lnTo>
                <a:lnTo>
                  <a:pt x="9615" y="18313"/>
                </a:lnTo>
                <a:lnTo>
                  <a:pt x="9621" y="18308"/>
                </a:lnTo>
                <a:lnTo>
                  <a:pt x="9667" y="18283"/>
                </a:lnTo>
                <a:lnTo>
                  <a:pt x="9675" y="18281"/>
                </a:lnTo>
                <a:lnTo>
                  <a:pt x="9681" y="18278"/>
                </a:lnTo>
                <a:lnTo>
                  <a:pt x="9686" y="18271"/>
                </a:lnTo>
                <a:lnTo>
                  <a:pt x="9690" y="18263"/>
                </a:lnTo>
                <a:lnTo>
                  <a:pt x="9694" y="18256"/>
                </a:lnTo>
                <a:lnTo>
                  <a:pt x="9700" y="18250"/>
                </a:lnTo>
                <a:lnTo>
                  <a:pt x="9708" y="18247"/>
                </a:lnTo>
                <a:lnTo>
                  <a:pt x="9748" y="18242"/>
                </a:lnTo>
                <a:lnTo>
                  <a:pt x="9752" y="18243"/>
                </a:lnTo>
                <a:lnTo>
                  <a:pt x="9760" y="18247"/>
                </a:lnTo>
                <a:lnTo>
                  <a:pt x="9765" y="18247"/>
                </a:lnTo>
                <a:lnTo>
                  <a:pt x="9774" y="18244"/>
                </a:lnTo>
                <a:lnTo>
                  <a:pt x="9772" y="18238"/>
                </a:lnTo>
                <a:lnTo>
                  <a:pt x="9766" y="18231"/>
                </a:lnTo>
                <a:lnTo>
                  <a:pt x="9758" y="18228"/>
                </a:lnTo>
                <a:lnTo>
                  <a:pt x="9756" y="18226"/>
                </a:lnTo>
                <a:lnTo>
                  <a:pt x="9755" y="18221"/>
                </a:lnTo>
                <a:lnTo>
                  <a:pt x="9756" y="18217"/>
                </a:lnTo>
                <a:lnTo>
                  <a:pt x="9758" y="18214"/>
                </a:lnTo>
                <a:lnTo>
                  <a:pt x="9759" y="18212"/>
                </a:lnTo>
                <a:lnTo>
                  <a:pt x="9756" y="18208"/>
                </a:lnTo>
                <a:lnTo>
                  <a:pt x="9749" y="18201"/>
                </a:lnTo>
                <a:lnTo>
                  <a:pt x="9747" y="18197"/>
                </a:lnTo>
                <a:lnTo>
                  <a:pt x="9745" y="18192"/>
                </a:lnTo>
                <a:lnTo>
                  <a:pt x="9745" y="18188"/>
                </a:lnTo>
                <a:lnTo>
                  <a:pt x="9767" y="18184"/>
                </a:lnTo>
                <a:lnTo>
                  <a:pt x="9772" y="18184"/>
                </a:lnTo>
                <a:lnTo>
                  <a:pt x="9795" y="18192"/>
                </a:lnTo>
                <a:lnTo>
                  <a:pt x="9805" y="18194"/>
                </a:lnTo>
                <a:lnTo>
                  <a:pt x="9817" y="18189"/>
                </a:lnTo>
                <a:lnTo>
                  <a:pt x="9815" y="18189"/>
                </a:lnTo>
                <a:lnTo>
                  <a:pt x="9811" y="18187"/>
                </a:lnTo>
                <a:lnTo>
                  <a:pt x="9809" y="18187"/>
                </a:lnTo>
                <a:lnTo>
                  <a:pt x="9814" y="18180"/>
                </a:lnTo>
                <a:lnTo>
                  <a:pt x="9817" y="18178"/>
                </a:lnTo>
                <a:lnTo>
                  <a:pt x="9810" y="18175"/>
                </a:lnTo>
                <a:lnTo>
                  <a:pt x="9790" y="18168"/>
                </a:lnTo>
                <a:lnTo>
                  <a:pt x="9786" y="18166"/>
                </a:lnTo>
                <a:lnTo>
                  <a:pt x="9778" y="18140"/>
                </a:lnTo>
                <a:lnTo>
                  <a:pt x="9767" y="18125"/>
                </a:lnTo>
                <a:lnTo>
                  <a:pt x="9753" y="18120"/>
                </a:lnTo>
                <a:lnTo>
                  <a:pt x="9737" y="18121"/>
                </a:lnTo>
                <a:lnTo>
                  <a:pt x="9680" y="18141"/>
                </a:lnTo>
                <a:lnTo>
                  <a:pt x="9660" y="18140"/>
                </a:lnTo>
                <a:lnTo>
                  <a:pt x="9650" y="18142"/>
                </a:lnTo>
                <a:lnTo>
                  <a:pt x="9621" y="18154"/>
                </a:lnTo>
                <a:lnTo>
                  <a:pt x="9606" y="18155"/>
                </a:lnTo>
                <a:lnTo>
                  <a:pt x="9588" y="18151"/>
                </a:lnTo>
                <a:lnTo>
                  <a:pt x="9593" y="18150"/>
                </a:lnTo>
                <a:lnTo>
                  <a:pt x="9623" y="18151"/>
                </a:lnTo>
                <a:lnTo>
                  <a:pt x="9631" y="18149"/>
                </a:lnTo>
                <a:lnTo>
                  <a:pt x="9655" y="18137"/>
                </a:lnTo>
                <a:lnTo>
                  <a:pt x="9688" y="18134"/>
                </a:lnTo>
                <a:lnTo>
                  <a:pt x="9696" y="18130"/>
                </a:lnTo>
                <a:lnTo>
                  <a:pt x="9702" y="18124"/>
                </a:lnTo>
                <a:lnTo>
                  <a:pt x="9717" y="18113"/>
                </a:lnTo>
                <a:lnTo>
                  <a:pt x="9726" y="18109"/>
                </a:lnTo>
                <a:lnTo>
                  <a:pt x="9746" y="18108"/>
                </a:lnTo>
                <a:lnTo>
                  <a:pt x="9764" y="18110"/>
                </a:lnTo>
                <a:lnTo>
                  <a:pt x="9779" y="18108"/>
                </a:lnTo>
                <a:lnTo>
                  <a:pt x="9791" y="18092"/>
                </a:lnTo>
                <a:lnTo>
                  <a:pt x="9810" y="18055"/>
                </a:lnTo>
                <a:lnTo>
                  <a:pt x="9822" y="18032"/>
                </a:lnTo>
                <a:lnTo>
                  <a:pt x="9827" y="18018"/>
                </a:lnTo>
                <a:lnTo>
                  <a:pt x="9834" y="17960"/>
                </a:lnTo>
                <a:lnTo>
                  <a:pt x="9838" y="17937"/>
                </a:lnTo>
                <a:lnTo>
                  <a:pt x="9837" y="17933"/>
                </a:lnTo>
                <a:lnTo>
                  <a:pt x="9826" y="17918"/>
                </a:lnTo>
                <a:lnTo>
                  <a:pt x="9821" y="17888"/>
                </a:lnTo>
                <a:lnTo>
                  <a:pt x="9818" y="17882"/>
                </a:lnTo>
                <a:lnTo>
                  <a:pt x="9813" y="17875"/>
                </a:lnTo>
                <a:lnTo>
                  <a:pt x="9809" y="17872"/>
                </a:lnTo>
                <a:lnTo>
                  <a:pt x="9801" y="17869"/>
                </a:lnTo>
                <a:lnTo>
                  <a:pt x="9797" y="17866"/>
                </a:lnTo>
                <a:lnTo>
                  <a:pt x="9783" y="17852"/>
                </a:lnTo>
                <a:lnTo>
                  <a:pt x="9775" y="17847"/>
                </a:lnTo>
                <a:lnTo>
                  <a:pt x="9758" y="17841"/>
                </a:lnTo>
                <a:lnTo>
                  <a:pt x="9743" y="17832"/>
                </a:lnTo>
                <a:lnTo>
                  <a:pt x="9734" y="17830"/>
                </a:lnTo>
                <a:lnTo>
                  <a:pt x="9725" y="17832"/>
                </a:lnTo>
                <a:lnTo>
                  <a:pt x="9703" y="17838"/>
                </a:lnTo>
                <a:lnTo>
                  <a:pt x="9607" y="17837"/>
                </a:lnTo>
                <a:lnTo>
                  <a:pt x="9603" y="17835"/>
                </a:lnTo>
                <a:lnTo>
                  <a:pt x="9599" y="17832"/>
                </a:lnTo>
                <a:lnTo>
                  <a:pt x="9595" y="17830"/>
                </a:lnTo>
                <a:lnTo>
                  <a:pt x="9589" y="17828"/>
                </a:lnTo>
                <a:lnTo>
                  <a:pt x="9568" y="17830"/>
                </a:lnTo>
                <a:lnTo>
                  <a:pt x="9562" y="17828"/>
                </a:lnTo>
                <a:lnTo>
                  <a:pt x="9549" y="17823"/>
                </a:lnTo>
                <a:lnTo>
                  <a:pt x="9543" y="17821"/>
                </a:lnTo>
                <a:lnTo>
                  <a:pt x="9535" y="17822"/>
                </a:lnTo>
                <a:lnTo>
                  <a:pt x="9528" y="17824"/>
                </a:lnTo>
                <a:lnTo>
                  <a:pt x="9520" y="17824"/>
                </a:lnTo>
                <a:lnTo>
                  <a:pt x="9512" y="17821"/>
                </a:lnTo>
                <a:lnTo>
                  <a:pt x="9493" y="17827"/>
                </a:lnTo>
                <a:lnTo>
                  <a:pt x="9473" y="17823"/>
                </a:lnTo>
                <a:lnTo>
                  <a:pt x="9436" y="17808"/>
                </a:lnTo>
                <a:lnTo>
                  <a:pt x="9422" y="17798"/>
                </a:lnTo>
                <a:lnTo>
                  <a:pt x="9400" y="17773"/>
                </a:lnTo>
                <a:lnTo>
                  <a:pt x="9366" y="17745"/>
                </a:lnTo>
                <a:lnTo>
                  <a:pt x="9362" y="17743"/>
                </a:lnTo>
                <a:lnTo>
                  <a:pt x="9359" y="17741"/>
                </a:lnTo>
                <a:lnTo>
                  <a:pt x="9355" y="17736"/>
                </a:lnTo>
                <a:lnTo>
                  <a:pt x="9352" y="17735"/>
                </a:lnTo>
                <a:lnTo>
                  <a:pt x="9347" y="17734"/>
                </a:lnTo>
                <a:lnTo>
                  <a:pt x="9343" y="17733"/>
                </a:lnTo>
                <a:lnTo>
                  <a:pt x="9339" y="17732"/>
                </a:lnTo>
                <a:lnTo>
                  <a:pt x="9335" y="17729"/>
                </a:lnTo>
                <a:lnTo>
                  <a:pt x="9314" y="17706"/>
                </a:lnTo>
                <a:lnTo>
                  <a:pt x="9311" y="17701"/>
                </a:lnTo>
                <a:lnTo>
                  <a:pt x="9307" y="17695"/>
                </a:lnTo>
                <a:lnTo>
                  <a:pt x="9298" y="17691"/>
                </a:lnTo>
                <a:lnTo>
                  <a:pt x="9280" y="17686"/>
                </a:lnTo>
                <a:lnTo>
                  <a:pt x="9276" y="17683"/>
                </a:lnTo>
                <a:lnTo>
                  <a:pt x="9267" y="17675"/>
                </a:lnTo>
                <a:lnTo>
                  <a:pt x="9256" y="17668"/>
                </a:lnTo>
                <a:lnTo>
                  <a:pt x="9253" y="17666"/>
                </a:lnTo>
                <a:lnTo>
                  <a:pt x="9246" y="17661"/>
                </a:lnTo>
                <a:lnTo>
                  <a:pt x="9228" y="17655"/>
                </a:lnTo>
                <a:lnTo>
                  <a:pt x="9220" y="17651"/>
                </a:lnTo>
                <a:lnTo>
                  <a:pt x="9205" y="17637"/>
                </a:lnTo>
                <a:lnTo>
                  <a:pt x="9158" y="17583"/>
                </a:lnTo>
                <a:lnTo>
                  <a:pt x="9150" y="17569"/>
                </a:lnTo>
                <a:lnTo>
                  <a:pt x="9137" y="17538"/>
                </a:lnTo>
                <a:lnTo>
                  <a:pt x="9119" y="17476"/>
                </a:lnTo>
                <a:lnTo>
                  <a:pt x="9118" y="17463"/>
                </a:lnTo>
                <a:lnTo>
                  <a:pt x="9119" y="17451"/>
                </a:lnTo>
                <a:lnTo>
                  <a:pt x="9122" y="17440"/>
                </a:lnTo>
                <a:lnTo>
                  <a:pt x="9135" y="17409"/>
                </a:lnTo>
                <a:lnTo>
                  <a:pt x="9141" y="17402"/>
                </a:lnTo>
                <a:lnTo>
                  <a:pt x="9153" y="17396"/>
                </a:lnTo>
                <a:lnTo>
                  <a:pt x="9151" y="17385"/>
                </a:lnTo>
                <a:lnTo>
                  <a:pt x="9161" y="17373"/>
                </a:lnTo>
                <a:lnTo>
                  <a:pt x="9206" y="17335"/>
                </a:lnTo>
                <a:lnTo>
                  <a:pt x="9212" y="17332"/>
                </a:lnTo>
                <a:lnTo>
                  <a:pt x="9221" y="17330"/>
                </a:lnTo>
                <a:lnTo>
                  <a:pt x="9225" y="17325"/>
                </a:lnTo>
                <a:lnTo>
                  <a:pt x="9226" y="17322"/>
                </a:lnTo>
                <a:lnTo>
                  <a:pt x="9223" y="17321"/>
                </a:lnTo>
                <a:lnTo>
                  <a:pt x="9222" y="17319"/>
                </a:lnTo>
                <a:lnTo>
                  <a:pt x="9221" y="17318"/>
                </a:lnTo>
                <a:lnTo>
                  <a:pt x="9220" y="17316"/>
                </a:lnTo>
                <a:lnTo>
                  <a:pt x="9221" y="17311"/>
                </a:lnTo>
                <a:lnTo>
                  <a:pt x="9224" y="17309"/>
                </a:lnTo>
                <a:lnTo>
                  <a:pt x="9226" y="17307"/>
                </a:lnTo>
                <a:lnTo>
                  <a:pt x="9228" y="17303"/>
                </a:lnTo>
                <a:lnTo>
                  <a:pt x="9228" y="17299"/>
                </a:lnTo>
                <a:lnTo>
                  <a:pt x="9226" y="17285"/>
                </a:lnTo>
                <a:lnTo>
                  <a:pt x="9227" y="17278"/>
                </a:lnTo>
                <a:lnTo>
                  <a:pt x="9230" y="17271"/>
                </a:lnTo>
                <a:lnTo>
                  <a:pt x="9234" y="17263"/>
                </a:lnTo>
                <a:lnTo>
                  <a:pt x="9238" y="17257"/>
                </a:lnTo>
                <a:lnTo>
                  <a:pt x="9244" y="17253"/>
                </a:lnTo>
                <a:lnTo>
                  <a:pt x="9262" y="17241"/>
                </a:lnTo>
                <a:lnTo>
                  <a:pt x="9277" y="17236"/>
                </a:lnTo>
                <a:lnTo>
                  <a:pt x="9283" y="17230"/>
                </a:lnTo>
                <a:lnTo>
                  <a:pt x="9305" y="17198"/>
                </a:lnTo>
                <a:lnTo>
                  <a:pt x="9316" y="17187"/>
                </a:lnTo>
                <a:lnTo>
                  <a:pt x="9318" y="17184"/>
                </a:lnTo>
                <a:lnTo>
                  <a:pt x="9319" y="17179"/>
                </a:lnTo>
                <a:lnTo>
                  <a:pt x="9321" y="17177"/>
                </a:lnTo>
                <a:lnTo>
                  <a:pt x="9332" y="17170"/>
                </a:lnTo>
                <a:lnTo>
                  <a:pt x="9352" y="17143"/>
                </a:lnTo>
                <a:lnTo>
                  <a:pt x="9366" y="17130"/>
                </a:lnTo>
                <a:lnTo>
                  <a:pt x="9382" y="17120"/>
                </a:lnTo>
                <a:lnTo>
                  <a:pt x="9408" y="17110"/>
                </a:lnTo>
                <a:lnTo>
                  <a:pt x="9414" y="17106"/>
                </a:lnTo>
                <a:lnTo>
                  <a:pt x="9483" y="17102"/>
                </a:lnTo>
                <a:lnTo>
                  <a:pt x="9525" y="17105"/>
                </a:lnTo>
                <a:lnTo>
                  <a:pt x="9533" y="17104"/>
                </a:lnTo>
                <a:lnTo>
                  <a:pt x="9539" y="17097"/>
                </a:lnTo>
                <a:lnTo>
                  <a:pt x="9531" y="17089"/>
                </a:lnTo>
                <a:lnTo>
                  <a:pt x="9518" y="17083"/>
                </a:lnTo>
                <a:lnTo>
                  <a:pt x="9512" y="17079"/>
                </a:lnTo>
                <a:lnTo>
                  <a:pt x="9519" y="17078"/>
                </a:lnTo>
                <a:lnTo>
                  <a:pt x="9562" y="17081"/>
                </a:lnTo>
                <a:lnTo>
                  <a:pt x="9555" y="17076"/>
                </a:lnTo>
                <a:lnTo>
                  <a:pt x="9534" y="17072"/>
                </a:lnTo>
                <a:lnTo>
                  <a:pt x="9530" y="17066"/>
                </a:lnTo>
                <a:lnTo>
                  <a:pt x="9534" y="17059"/>
                </a:lnTo>
                <a:lnTo>
                  <a:pt x="9543" y="17055"/>
                </a:lnTo>
                <a:lnTo>
                  <a:pt x="9562" y="17052"/>
                </a:lnTo>
                <a:lnTo>
                  <a:pt x="9587" y="17042"/>
                </a:lnTo>
                <a:lnTo>
                  <a:pt x="9597" y="17041"/>
                </a:lnTo>
                <a:lnTo>
                  <a:pt x="9599" y="17040"/>
                </a:lnTo>
                <a:lnTo>
                  <a:pt x="9603" y="17037"/>
                </a:lnTo>
                <a:lnTo>
                  <a:pt x="9608" y="17035"/>
                </a:lnTo>
                <a:lnTo>
                  <a:pt x="9617" y="17039"/>
                </a:lnTo>
                <a:lnTo>
                  <a:pt x="9622" y="17039"/>
                </a:lnTo>
                <a:lnTo>
                  <a:pt x="9628" y="17038"/>
                </a:lnTo>
                <a:lnTo>
                  <a:pt x="9632" y="17036"/>
                </a:lnTo>
                <a:lnTo>
                  <a:pt x="9637" y="17031"/>
                </a:lnTo>
                <a:lnTo>
                  <a:pt x="9652" y="17016"/>
                </a:lnTo>
                <a:lnTo>
                  <a:pt x="9657" y="17012"/>
                </a:lnTo>
                <a:lnTo>
                  <a:pt x="9689" y="17010"/>
                </a:lnTo>
                <a:lnTo>
                  <a:pt x="9727" y="17015"/>
                </a:lnTo>
                <a:lnTo>
                  <a:pt x="9735" y="17017"/>
                </a:lnTo>
                <a:lnTo>
                  <a:pt x="9747" y="17029"/>
                </a:lnTo>
                <a:lnTo>
                  <a:pt x="9754" y="17033"/>
                </a:lnTo>
                <a:lnTo>
                  <a:pt x="9758" y="17034"/>
                </a:lnTo>
                <a:lnTo>
                  <a:pt x="9778" y="17033"/>
                </a:lnTo>
                <a:lnTo>
                  <a:pt x="9780" y="17032"/>
                </a:lnTo>
                <a:lnTo>
                  <a:pt x="9781" y="17031"/>
                </a:lnTo>
                <a:lnTo>
                  <a:pt x="9783" y="17028"/>
                </a:lnTo>
                <a:lnTo>
                  <a:pt x="9782" y="17028"/>
                </a:lnTo>
                <a:lnTo>
                  <a:pt x="9783" y="17025"/>
                </a:lnTo>
                <a:lnTo>
                  <a:pt x="9785" y="17022"/>
                </a:lnTo>
                <a:lnTo>
                  <a:pt x="9790" y="17020"/>
                </a:lnTo>
                <a:lnTo>
                  <a:pt x="9794" y="17021"/>
                </a:lnTo>
                <a:lnTo>
                  <a:pt x="9798" y="17022"/>
                </a:lnTo>
                <a:lnTo>
                  <a:pt x="9800" y="17024"/>
                </a:lnTo>
                <a:lnTo>
                  <a:pt x="9801" y="17027"/>
                </a:lnTo>
                <a:lnTo>
                  <a:pt x="9804" y="17029"/>
                </a:lnTo>
                <a:lnTo>
                  <a:pt x="9812" y="17030"/>
                </a:lnTo>
                <a:lnTo>
                  <a:pt x="9828" y="17028"/>
                </a:lnTo>
                <a:lnTo>
                  <a:pt x="9835" y="17030"/>
                </a:lnTo>
                <a:lnTo>
                  <a:pt x="9856" y="17041"/>
                </a:lnTo>
                <a:lnTo>
                  <a:pt x="9857" y="17035"/>
                </a:lnTo>
                <a:lnTo>
                  <a:pt x="9861" y="17034"/>
                </a:lnTo>
                <a:lnTo>
                  <a:pt x="9875" y="17036"/>
                </a:lnTo>
                <a:lnTo>
                  <a:pt x="9882" y="17034"/>
                </a:lnTo>
                <a:lnTo>
                  <a:pt x="9886" y="17030"/>
                </a:lnTo>
                <a:lnTo>
                  <a:pt x="9886" y="17025"/>
                </a:lnTo>
                <a:lnTo>
                  <a:pt x="9882" y="17020"/>
                </a:lnTo>
                <a:lnTo>
                  <a:pt x="9888" y="17018"/>
                </a:lnTo>
                <a:lnTo>
                  <a:pt x="9892" y="17015"/>
                </a:lnTo>
                <a:lnTo>
                  <a:pt x="9893" y="17012"/>
                </a:lnTo>
                <a:lnTo>
                  <a:pt x="9887" y="17010"/>
                </a:lnTo>
                <a:lnTo>
                  <a:pt x="9887" y="17007"/>
                </a:lnTo>
                <a:lnTo>
                  <a:pt x="9890" y="17005"/>
                </a:lnTo>
                <a:lnTo>
                  <a:pt x="9893" y="16999"/>
                </a:lnTo>
                <a:lnTo>
                  <a:pt x="9895" y="16997"/>
                </a:lnTo>
                <a:lnTo>
                  <a:pt x="9906" y="16992"/>
                </a:lnTo>
                <a:lnTo>
                  <a:pt x="9912" y="16989"/>
                </a:lnTo>
                <a:lnTo>
                  <a:pt x="9912" y="16985"/>
                </a:lnTo>
                <a:lnTo>
                  <a:pt x="9906" y="16980"/>
                </a:lnTo>
                <a:lnTo>
                  <a:pt x="9896" y="16976"/>
                </a:lnTo>
                <a:lnTo>
                  <a:pt x="9879" y="16970"/>
                </a:lnTo>
                <a:lnTo>
                  <a:pt x="9861" y="16968"/>
                </a:lnTo>
                <a:lnTo>
                  <a:pt x="9852" y="16966"/>
                </a:lnTo>
                <a:lnTo>
                  <a:pt x="9844" y="16961"/>
                </a:lnTo>
                <a:lnTo>
                  <a:pt x="9841" y="16955"/>
                </a:lnTo>
                <a:lnTo>
                  <a:pt x="9842" y="16947"/>
                </a:lnTo>
                <a:lnTo>
                  <a:pt x="9854" y="16921"/>
                </a:lnTo>
                <a:lnTo>
                  <a:pt x="9855" y="16913"/>
                </a:lnTo>
                <a:lnTo>
                  <a:pt x="9856" y="16909"/>
                </a:lnTo>
                <a:lnTo>
                  <a:pt x="9860" y="16908"/>
                </a:lnTo>
                <a:lnTo>
                  <a:pt x="9865" y="16905"/>
                </a:lnTo>
                <a:lnTo>
                  <a:pt x="9879" y="16884"/>
                </a:lnTo>
                <a:lnTo>
                  <a:pt x="9883" y="16882"/>
                </a:lnTo>
                <a:lnTo>
                  <a:pt x="9909" y="16870"/>
                </a:lnTo>
                <a:lnTo>
                  <a:pt x="9912" y="16869"/>
                </a:lnTo>
                <a:lnTo>
                  <a:pt x="9916" y="16868"/>
                </a:lnTo>
                <a:lnTo>
                  <a:pt x="9925" y="16864"/>
                </a:lnTo>
                <a:lnTo>
                  <a:pt x="9935" y="16863"/>
                </a:lnTo>
                <a:lnTo>
                  <a:pt x="9939" y="16861"/>
                </a:lnTo>
                <a:lnTo>
                  <a:pt x="9944" y="16856"/>
                </a:lnTo>
                <a:lnTo>
                  <a:pt x="9945" y="16854"/>
                </a:lnTo>
                <a:lnTo>
                  <a:pt x="9945" y="16851"/>
                </a:lnTo>
                <a:lnTo>
                  <a:pt x="9946" y="16849"/>
                </a:lnTo>
                <a:lnTo>
                  <a:pt x="9948" y="16848"/>
                </a:lnTo>
                <a:lnTo>
                  <a:pt x="9952" y="16849"/>
                </a:lnTo>
                <a:lnTo>
                  <a:pt x="9958" y="16852"/>
                </a:lnTo>
                <a:lnTo>
                  <a:pt x="9962" y="16853"/>
                </a:lnTo>
                <a:lnTo>
                  <a:pt x="9971" y="16853"/>
                </a:lnTo>
                <a:lnTo>
                  <a:pt x="9981" y="16851"/>
                </a:lnTo>
                <a:lnTo>
                  <a:pt x="9978" y="16848"/>
                </a:lnTo>
                <a:lnTo>
                  <a:pt x="9975" y="16847"/>
                </a:lnTo>
                <a:lnTo>
                  <a:pt x="9972" y="16846"/>
                </a:lnTo>
                <a:lnTo>
                  <a:pt x="9968" y="16845"/>
                </a:lnTo>
                <a:lnTo>
                  <a:pt x="9974" y="16835"/>
                </a:lnTo>
                <a:lnTo>
                  <a:pt x="9977" y="16831"/>
                </a:lnTo>
                <a:lnTo>
                  <a:pt x="9978" y="16830"/>
                </a:lnTo>
                <a:lnTo>
                  <a:pt x="9979" y="16828"/>
                </a:lnTo>
                <a:lnTo>
                  <a:pt x="9981" y="16827"/>
                </a:lnTo>
                <a:lnTo>
                  <a:pt x="9985" y="16827"/>
                </a:lnTo>
                <a:lnTo>
                  <a:pt x="9987" y="16829"/>
                </a:lnTo>
                <a:lnTo>
                  <a:pt x="9990" y="16831"/>
                </a:lnTo>
                <a:lnTo>
                  <a:pt x="9993" y="16833"/>
                </a:lnTo>
                <a:lnTo>
                  <a:pt x="9997" y="16832"/>
                </a:lnTo>
                <a:lnTo>
                  <a:pt x="10004" y="16830"/>
                </a:lnTo>
                <a:lnTo>
                  <a:pt x="10008" y="16830"/>
                </a:lnTo>
                <a:lnTo>
                  <a:pt x="10011" y="16828"/>
                </a:lnTo>
                <a:lnTo>
                  <a:pt x="10007" y="16826"/>
                </a:lnTo>
                <a:lnTo>
                  <a:pt x="9993" y="16818"/>
                </a:lnTo>
                <a:lnTo>
                  <a:pt x="9991" y="16817"/>
                </a:lnTo>
                <a:lnTo>
                  <a:pt x="9989" y="16814"/>
                </a:lnTo>
                <a:lnTo>
                  <a:pt x="9987" y="16809"/>
                </a:lnTo>
                <a:lnTo>
                  <a:pt x="9988" y="16807"/>
                </a:lnTo>
                <a:lnTo>
                  <a:pt x="9990" y="16804"/>
                </a:lnTo>
                <a:lnTo>
                  <a:pt x="9991" y="16800"/>
                </a:lnTo>
                <a:lnTo>
                  <a:pt x="10020" y="16785"/>
                </a:lnTo>
                <a:lnTo>
                  <a:pt x="10024" y="16781"/>
                </a:lnTo>
                <a:lnTo>
                  <a:pt x="10028" y="16774"/>
                </a:lnTo>
                <a:lnTo>
                  <a:pt x="10028" y="16767"/>
                </a:lnTo>
                <a:lnTo>
                  <a:pt x="10021" y="16765"/>
                </a:lnTo>
                <a:lnTo>
                  <a:pt x="10014" y="16755"/>
                </a:lnTo>
                <a:lnTo>
                  <a:pt x="10012" y="16753"/>
                </a:lnTo>
                <a:lnTo>
                  <a:pt x="10012" y="16751"/>
                </a:lnTo>
                <a:lnTo>
                  <a:pt x="10011" y="16747"/>
                </a:lnTo>
                <a:lnTo>
                  <a:pt x="10011" y="16745"/>
                </a:lnTo>
                <a:lnTo>
                  <a:pt x="10014" y="16741"/>
                </a:lnTo>
                <a:lnTo>
                  <a:pt x="10015" y="16739"/>
                </a:lnTo>
                <a:lnTo>
                  <a:pt x="10015" y="16736"/>
                </a:lnTo>
                <a:lnTo>
                  <a:pt x="10001" y="16727"/>
                </a:lnTo>
                <a:lnTo>
                  <a:pt x="9995" y="16721"/>
                </a:lnTo>
                <a:lnTo>
                  <a:pt x="9999" y="16709"/>
                </a:lnTo>
                <a:lnTo>
                  <a:pt x="9999" y="16699"/>
                </a:lnTo>
                <a:lnTo>
                  <a:pt x="10000" y="16698"/>
                </a:lnTo>
                <a:lnTo>
                  <a:pt x="10026" y="16689"/>
                </a:lnTo>
                <a:lnTo>
                  <a:pt x="10028" y="16687"/>
                </a:lnTo>
                <a:lnTo>
                  <a:pt x="10029" y="16684"/>
                </a:lnTo>
                <a:lnTo>
                  <a:pt x="10028" y="16683"/>
                </a:lnTo>
                <a:lnTo>
                  <a:pt x="10026" y="16681"/>
                </a:lnTo>
                <a:lnTo>
                  <a:pt x="10025" y="16678"/>
                </a:lnTo>
                <a:lnTo>
                  <a:pt x="10027" y="16671"/>
                </a:lnTo>
                <a:lnTo>
                  <a:pt x="10033" y="16660"/>
                </a:lnTo>
                <a:lnTo>
                  <a:pt x="10036" y="16654"/>
                </a:lnTo>
                <a:lnTo>
                  <a:pt x="10027" y="16651"/>
                </a:lnTo>
                <a:lnTo>
                  <a:pt x="10028" y="16643"/>
                </a:lnTo>
                <a:lnTo>
                  <a:pt x="10036" y="16628"/>
                </a:lnTo>
                <a:lnTo>
                  <a:pt x="10032" y="16630"/>
                </a:lnTo>
                <a:lnTo>
                  <a:pt x="10025" y="16633"/>
                </a:lnTo>
                <a:lnTo>
                  <a:pt x="10018" y="16634"/>
                </a:lnTo>
                <a:lnTo>
                  <a:pt x="10012" y="16633"/>
                </a:lnTo>
                <a:lnTo>
                  <a:pt x="10011" y="16628"/>
                </a:lnTo>
                <a:lnTo>
                  <a:pt x="10013" y="16614"/>
                </a:lnTo>
                <a:lnTo>
                  <a:pt x="10011" y="16609"/>
                </a:lnTo>
                <a:lnTo>
                  <a:pt x="10008" y="16603"/>
                </a:lnTo>
                <a:lnTo>
                  <a:pt x="10006" y="16596"/>
                </a:lnTo>
                <a:lnTo>
                  <a:pt x="10003" y="16590"/>
                </a:lnTo>
                <a:lnTo>
                  <a:pt x="9998" y="16587"/>
                </a:lnTo>
                <a:lnTo>
                  <a:pt x="9995" y="16584"/>
                </a:lnTo>
                <a:lnTo>
                  <a:pt x="9995" y="16576"/>
                </a:lnTo>
                <a:lnTo>
                  <a:pt x="9997" y="16569"/>
                </a:lnTo>
                <a:lnTo>
                  <a:pt x="9999" y="16564"/>
                </a:lnTo>
                <a:lnTo>
                  <a:pt x="9991" y="16551"/>
                </a:lnTo>
                <a:lnTo>
                  <a:pt x="9989" y="16546"/>
                </a:lnTo>
                <a:lnTo>
                  <a:pt x="9989" y="16524"/>
                </a:lnTo>
                <a:lnTo>
                  <a:pt x="9990" y="16520"/>
                </a:lnTo>
                <a:lnTo>
                  <a:pt x="9995" y="16515"/>
                </a:lnTo>
                <a:lnTo>
                  <a:pt x="9996" y="16511"/>
                </a:lnTo>
                <a:lnTo>
                  <a:pt x="10011" y="16492"/>
                </a:lnTo>
                <a:lnTo>
                  <a:pt x="10015" y="16490"/>
                </a:lnTo>
                <a:lnTo>
                  <a:pt x="10036" y="16477"/>
                </a:lnTo>
                <a:lnTo>
                  <a:pt x="10042" y="16470"/>
                </a:lnTo>
                <a:lnTo>
                  <a:pt x="10057" y="16451"/>
                </a:lnTo>
                <a:lnTo>
                  <a:pt x="10087" y="16428"/>
                </a:lnTo>
                <a:lnTo>
                  <a:pt x="10095" y="16425"/>
                </a:lnTo>
                <a:lnTo>
                  <a:pt x="10101" y="16420"/>
                </a:lnTo>
                <a:lnTo>
                  <a:pt x="10103" y="16414"/>
                </a:lnTo>
                <a:lnTo>
                  <a:pt x="10102" y="16406"/>
                </a:lnTo>
                <a:lnTo>
                  <a:pt x="10100" y="16400"/>
                </a:lnTo>
                <a:lnTo>
                  <a:pt x="10099" y="16393"/>
                </a:lnTo>
                <a:lnTo>
                  <a:pt x="10103" y="16385"/>
                </a:lnTo>
                <a:lnTo>
                  <a:pt x="10110" y="16383"/>
                </a:lnTo>
                <a:lnTo>
                  <a:pt x="10118" y="16379"/>
                </a:lnTo>
                <a:lnTo>
                  <a:pt x="10125" y="16373"/>
                </a:lnTo>
                <a:lnTo>
                  <a:pt x="10137" y="16362"/>
                </a:lnTo>
                <a:lnTo>
                  <a:pt x="10205" y="16328"/>
                </a:lnTo>
                <a:lnTo>
                  <a:pt x="10281" y="16312"/>
                </a:lnTo>
                <a:lnTo>
                  <a:pt x="10326" y="16299"/>
                </a:lnTo>
                <a:lnTo>
                  <a:pt x="10371" y="16277"/>
                </a:lnTo>
                <a:lnTo>
                  <a:pt x="10379" y="16271"/>
                </a:lnTo>
                <a:lnTo>
                  <a:pt x="10381" y="16267"/>
                </a:lnTo>
                <a:lnTo>
                  <a:pt x="10376" y="16257"/>
                </a:lnTo>
                <a:lnTo>
                  <a:pt x="10376" y="16255"/>
                </a:lnTo>
                <a:lnTo>
                  <a:pt x="10371" y="16256"/>
                </a:lnTo>
                <a:lnTo>
                  <a:pt x="10341" y="16265"/>
                </a:lnTo>
                <a:lnTo>
                  <a:pt x="10331" y="16265"/>
                </a:lnTo>
                <a:lnTo>
                  <a:pt x="10324" y="16262"/>
                </a:lnTo>
                <a:lnTo>
                  <a:pt x="10320" y="16259"/>
                </a:lnTo>
                <a:lnTo>
                  <a:pt x="10314" y="16256"/>
                </a:lnTo>
                <a:lnTo>
                  <a:pt x="10308" y="16252"/>
                </a:lnTo>
                <a:lnTo>
                  <a:pt x="10305" y="16250"/>
                </a:lnTo>
                <a:lnTo>
                  <a:pt x="10301" y="16250"/>
                </a:lnTo>
                <a:lnTo>
                  <a:pt x="10291" y="16251"/>
                </a:lnTo>
                <a:lnTo>
                  <a:pt x="10281" y="16252"/>
                </a:lnTo>
                <a:lnTo>
                  <a:pt x="10275" y="16253"/>
                </a:lnTo>
                <a:lnTo>
                  <a:pt x="10271" y="16252"/>
                </a:lnTo>
                <a:lnTo>
                  <a:pt x="10263" y="16248"/>
                </a:lnTo>
                <a:lnTo>
                  <a:pt x="10251" y="16246"/>
                </a:lnTo>
                <a:lnTo>
                  <a:pt x="10243" y="16242"/>
                </a:lnTo>
                <a:lnTo>
                  <a:pt x="10228" y="16232"/>
                </a:lnTo>
                <a:lnTo>
                  <a:pt x="10215" y="16226"/>
                </a:lnTo>
                <a:lnTo>
                  <a:pt x="10169" y="16209"/>
                </a:lnTo>
                <a:lnTo>
                  <a:pt x="10144" y="16204"/>
                </a:lnTo>
                <a:lnTo>
                  <a:pt x="10132" y="16197"/>
                </a:lnTo>
                <a:lnTo>
                  <a:pt x="10117" y="16194"/>
                </a:lnTo>
                <a:lnTo>
                  <a:pt x="10111" y="16189"/>
                </a:lnTo>
                <a:lnTo>
                  <a:pt x="10109" y="16180"/>
                </a:lnTo>
                <a:lnTo>
                  <a:pt x="10111" y="16175"/>
                </a:lnTo>
                <a:lnTo>
                  <a:pt x="10123" y="16165"/>
                </a:lnTo>
                <a:lnTo>
                  <a:pt x="10128" y="16158"/>
                </a:lnTo>
                <a:lnTo>
                  <a:pt x="10132" y="16152"/>
                </a:lnTo>
                <a:lnTo>
                  <a:pt x="10136" y="16146"/>
                </a:lnTo>
                <a:lnTo>
                  <a:pt x="10145" y="16141"/>
                </a:lnTo>
                <a:lnTo>
                  <a:pt x="10164" y="16138"/>
                </a:lnTo>
                <a:lnTo>
                  <a:pt x="10183" y="16136"/>
                </a:lnTo>
                <a:lnTo>
                  <a:pt x="10190" y="16134"/>
                </a:lnTo>
                <a:lnTo>
                  <a:pt x="10197" y="16129"/>
                </a:lnTo>
                <a:lnTo>
                  <a:pt x="10214" y="16113"/>
                </a:lnTo>
                <a:lnTo>
                  <a:pt x="10217" y="16111"/>
                </a:lnTo>
                <a:lnTo>
                  <a:pt x="10221" y="16109"/>
                </a:lnTo>
                <a:lnTo>
                  <a:pt x="10234" y="16107"/>
                </a:lnTo>
                <a:lnTo>
                  <a:pt x="10244" y="16101"/>
                </a:lnTo>
                <a:lnTo>
                  <a:pt x="10253" y="16097"/>
                </a:lnTo>
                <a:lnTo>
                  <a:pt x="10262" y="16095"/>
                </a:lnTo>
                <a:lnTo>
                  <a:pt x="10290" y="16092"/>
                </a:lnTo>
                <a:lnTo>
                  <a:pt x="10329" y="16092"/>
                </a:lnTo>
                <a:lnTo>
                  <a:pt x="10348" y="16096"/>
                </a:lnTo>
                <a:lnTo>
                  <a:pt x="10364" y="16101"/>
                </a:lnTo>
                <a:lnTo>
                  <a:pt x="10373" y="16105"/>
                </a:lnTo>
                <a:lnTo>
                  <a:pt x="10377" y="16110"/>
                </a:lnTo>
                <a:lnTo>
                  <a:pt x="10379" y="16117"/>
                </a:lnTo>
                <a:lnTo>
                  <a:pt x="10384" y="16121"/>
                </a:lnTo>
                <a:lnTo>
                  <a:pt x="10398" y="16126"/>
                </a:lnTo>
                <a:lnTo>
                  <a:pt x="10399" y="16127"/>
                </a:lnTo>
                <a:lnTo>
                  <a:pt x="10401" y="16130"/>
                </a:lnTo>
                <a:lnTo>
                  <a:pt x="10403" y="16131"/>
                </a:lnTo>
                <a:lnTo>
                  <a:pt x="10409" y="16133"/>
                </a:lnTo>
                <a:lnTo>
                  <a:pt x="10411" y="16134"/>
                </a:lnTo>
                <a:lnTo>
                  <a:pt x="10419" y="16139"/>
                </a:lnTo>
                <a:lnTo>
                  <a:pt x="10422" y="16142"/>
                </a:lnTo>
                <a:lnTo>
                  <a:pt x="10417" y="16144"/>
                </a:lnTo>
                <a:lnTo>
                  <a:pt x="10413" y="16147"/>
                </a:lnTo>
                <a:lnTo>
                  <a:pt x="10406" y="16169"/>
                </a:lnTo>
                <a:lnTo>
                  <a:pt x="10404" y="16174"/>
                </a:lnTo>
                <a:lnTo>
                  <a:pt x="10400" y="16182"/>
                </a:lnTo>
                <a:lnTo>
                  <a:pt x="10400" y="16191"/>
                </a:lnTo>
                <a:lnTo>
                  <a:pt x="10407" y="16194"/>
                </a:lnTo>
                <a:lnTo>
                  <a:pt x="10414" y="16197"/>
                </a:lnTo>
                <a:lnTo>
                  <a:pt x="10422" y="16203"/>
                </a:lnTo>
                <a:lnTo>
                  <a:pt x="10434" y="16217"/>
                </a:lnTo>
                <a:lnTo>
                  <a:pt x="10443" y="16224"/>
                </a:lnTo>
                <a:lnTo>
                  <a:pt x="10455" y="16231"/>
                </a:lnTo>
                <a:lnTo>
                  <a:pt x="10468" y="16232"/>
                </a:lnTo>
                <a:lnTo>
                  <a:pt x="10486" y="16223"/>
                </a:lnTo>
                <a:lnTo>
                  <a:pt x="10494" y="16222"/>
                </a:lnTo>
                <a:lnTo>
                  <a:pt x="10518" y="16222"/>
                </a:lnTo>
                <a:lnTo>
                  <a:pt x="10596" y="16209"/>
                </a:lnTo>
                <a:lnTo>
                  <a:pt x="10621" y="16201"/>
                </a:lnTo>
                <a:lnTo>
                  <a:pt x="10640" y="16182"/>
                </a:lnTo>
                <a:lnTo>
                  <a:pt x="10635" y="16168"/>
                </a:lnTo>
                <a:lnTo>
                  <a:pt x="10641" y="16154"/>
                </a:lnTo>
                <a:lnTo>
                  <a:pt x="10651" y="16138"/>
                </a:lnTo>
                <a:lnTo>
                  <a:pt x="10656" y="16124"/>
                </a:lnTo>
                <a:lnTo>
                  <a:pt x="10651" y="16061"/>
                </a:lnTo>
                <a:lnTo>
                  <a:pt x="10652" y="16031"/>
                </a:lnTo>
                <a:lnTo>
                  <a:pt x="10649" y="16016"/>
                </a:lnTo>
                <a:lnTo>
                  <a:pt x="10640" y="16003"/>
                </a:lnTo>
                <a:lnTo>
                  <a:pt x="10628" y="15995"/>
                </a:lnTo>
                <a:lnTo>
                  <a:pt x="10622" y="15990"/>
                </a:lnTo>
                <a:lnTo>
                  <a:pt x="10619" y="15984"/>
                </a:lnTo>
                <a:lnTo>
                  <a:pt x="10618" y="15978"/>
                </a:lnTo>
                <a:lnTo>
                  <a:pt x="10606" y="15956"/>
                </a:lnTo>
                <a:lnTo>
                  <a:pt x="10598" y="15945"/>
                </a:lnTo>
                <a:lnTo>
                  <a:pt x="10587" y="15940"/>
                </a:lnTo>
                <a:lnTo>
                  <a:pt x="10572" y="15939"/>
                </a:lnTo>
                <a:lnTo>
                  <a:pt x="10554" y="15941"/>
                </a:lnTo>
                <a:lnTo>
                  <a:pt x="10538" y="15945"/>
                </a:lnTo>
                <a:lnTo>
                  <a:pt x="10499" y="15966"/>
                </a:lnTo>
                <a:lnTo>
                  <a:pt x="10434" y="15983"/>
                </a:lnTo>
                <a:lnTo>
                  <a:pt x="10379" y="15988"/>
                </a:lnTo>
                <a:lnTo>
                  <a:pt x="10367" y="15993"/>
                </a:lnTo>
                <a:lnTo>
                  <a:pt x="10383" y="16001"/>
                </a:lnTo>
                <a:lnTo>
                  <a:pt x="10404" y="16002"/>
                </a:lnTo>
                <a:lnTo>
                  <a:pt x="10445" y="16001"/>
                </a:lnTo>
                <a:lnTo>
                  <a:pt x="10462" y="16003"/>
                </a:lnTo>
                <a:lnTo>
                  <a:pt x="10470" y="16005"/>
                </a:lnTo>
                <a:lnTo>
                  <a:pt x="10473" y="16010"/>
                </a:lnTo>
                <a:lnTo>
                  <a:pt x="10474" y="16013"/>
                </a:lnTo>
                <a:lnTo>
                  <a:pt x="10478" y="16020"/>
                </a:lnTo>
                <a:lnTo>
                  <a:pt x="10479" y="16025"/>
                </a:lnTo>
                <a:lnTo>
                  <a:pt x="10478" y="16027"/>
                </a:lnTo>
                <a:lnTo>
                  <a:pt x="10476" y="16028"/>
                </a:lnTo>
                <a:lnTo>
                  <a:pt x="10474" y="16029"/>
                </a:lnTo>
                <a:lnTo>
                  <a:pt x="10473" y="16030"/>
                </a:lnTo>
                <a:lnTo>
                  <a:pt x="10474" y="16032"/>
                </a:lnTo>
                <a:lnTo>
                  <a:pt x="10476" y="16034"/>
                </a:lnTo>
                <a:lnTo>
                  <a:pt x="10476" y="16036"/>
                </a:lnTo>
                <a:lnTo>
                  <a:pt x="10476" y="16043"/>
                </a:lnTo>
                <a:lnTo>
                  <a:pt x="10476" y="16045"/>
                </a:lnTo>
                <a:lnTo>
                  <a:pt x="10473" y="16048"/>
                </a:lnTo>
                <a:lnTo>
                  <a:pt x="10462" y="16056"/>
                </a:lnTo>
                <a:lnTo>
                  <a:pt x="10460" y="16057"/>
                </a:lnTo>
                <a:lnTo>
                  <a:pt x="10456" y="16063"/>
                </a:lnTo>
                <a:lnTo>
                  <a:pt x="10447" y="16065"/>
                </a:lnTo>
                <a:lnTo>
                  <a:pt x="10376" y="16061"/>
                </a:lnTo>
                <a:lnTo>
                  <a:pt x="10370" y="16063"/>
                </a:lnTo>
                <a:lnTo>
                  <a:pt x="10361" y="16066"/>
                </a:lnTo>
                <a:lnTo>
                  <a:pt x="10353" y="16068"/>
                </a:lnTo>
                <a:lnTo>
                  <a:pt x="10340" y="16070"/>
                </a:lnTo>
                <a:lnTo>
                  <a:pt x="10327" y="16070"/>
                </a:lnTo>
                <a:lnTo>
                  <a:pt x="10311" y="16064"/>
                </a:lnTo>
                <a:lnTo>
                  <a:pt x="10281" y="16066"/>
                </a:lnTo>
                <a:lnTo>
                  <a:pt x="10269" y="16064"/>
                </a:lnTo>
                <a:lnTo>
                  <a:pt x="10267" y="16061"/>
                </a:lnTo>
                <a:lnTo>
                  <a:pt x="10270" y="16050"/>
                </a:lnTo>
                <a:lnTo>
                  <a:pt x="10272" y="16046"/>
                </a:lnTo>
                <a:lnTo>
                  <a:pt x="10302" y="16016"/>
                </a:lnTo>
                <a:lnTo>
                  <a:pt x="10309" y="16010"/>
                </a:lnTo>
                <a:lnTo>
                  <a:pt x="10319" y="16007"/>
                </a:lnTo>
                <a:lnTo>
                  <a:pt x="10318" y="16005"/>
                </a:lnTo>
                <a:lnTo>
                  <a:pt x="10313" y="16000"/>
                </a:lnTo>
                <a:lnTo>
                  <a:pt x="10309" y="15997"/>
                </a:lnTo>
                <a:lnTo>
                  <a:pt x="10304" y="15996"/>
                </a:lnTo>
                <a:lnTo>
                  <a:pt x="10294" y="15996"/>
                </a:lnTo>
                <a:lnTo>
                  <a:pt x="10285" y="15997"/>
                </a:lnTo>
                <a:lnTo>
                  <a:pt x="10276" y="16000"/>
                </a:lnTo>
                <a:lnTo>
                  <a:pt x="10267" y="16001"/>
                </a:lnTo>
                <a:lnTo>
                  <a:pt x="10259" y="15997"/>
                </a:lnTo>
                <a:lnTo>
                  <a:pt x="10251" y="15992"/>
                </a:lnTo>
                <a:lnTo>
                  <a:pt x="10242" y="15991"/>
                </a:lnTo>
                <a:lnTo>
                  <a:pt x="10223" y="15991"/>
                </a:lnTo>
                <a:lnTo>
                  <a:pt x="10216" y="15989"/>
                </a:lnTo>
                <a:lnTo>
                  <a:pt x="10206" y="15987"/>
                </a:lnTo>
                <a:lnTo>
                  <a:pt x="10197" y="15983"/>
                </a:lnTo>
                <a:lnTo>
                  <a:pt x="10191" y="15979"/>
                </a:lnTo>
                <a:lnTo>
                  <a:pt x="10187" y="15978"/>
                </a:lnTo>
                <a:lnTo>
                  <a:pt x="10183" y="15978"/>
                </a:lnTo>
                <a:lnTo>
                  <a:pt x="10175" y="15978"/>
                </a:lnTo>
                <a:lnTo>
                  <a:pt x="10170" y="15977"/>
                </a:lnTo>
                <a:lnTo>
                  <a:pt x="10140" y="15963"/>
                </a:lnTo>
                <a:lnTo>
                  <a:pt x="10126" y="15953"/>
                </a:lnTo>
                <a:lnTo>
                  <a:pt x="10114" y="15941"/>
                </a:lnTo>
                <a:lnTo>
                  <a:pt x="10089" y="15902"/>
                </a:lnTo>
                <a:lnTo>
                  <a:pt x="10087" y="15889"/>
                </a:lnTo>
                <a:lnTo>
                  <a:pt x="10093" y="15873"/>
                </a:lnTo>
                <a:lnTo>
                  <a:pt x="10109" y="15847"/>
                </a:lnTo>
                <a:lnTo>
                  <a:pt x="10116" y="15832"/>
                </a:lnTo>
                <a:lnTo>
                  <a:pt x="10116" y="15819"/>
                </a:lnTo>
                <a:lnTo>
                  <a:pt x="10106" y="15798"/>
                </a:lnTo>
                <a:lnTo>
                  <a:pt x="10101" y="15785"/>
                </a:lnTo>
                <a:lnTo>
                  <a:pt x="10105" y="15775"/>
                </a:lnTo>
                <a:lnTo>
                  <a:pt x="10110" y="15768"/>
                </a:lnTo>
                <a:lnTo>
                  <a:pt x="10115" y="15757"/>
                </a:lnTo>
                <a:lnTo>
                  <a:pt x="10118" y="15745"/>
                </a:lnTo>
                <a:lnTo>
                  <a:pt x="10119" y="15734"/>
                </a:lnTo>
                <a:lnTo>
                  <a:pt x="10113" y="15723"/>
                </a:lnTo>
                <a:lnTo>
                  <a:pt x="10092" y="15707"/>
                </a:lnTo>
                <a:lnTo>
                  <a:pt x="10088" y="15696"/>
                </a:lnTo>
                <a:lnTo>
                  <a:pt x="10085" y="15684"/>
                </a:lnTo>
                <a:lnTo>
                  <a:pt x="10076" y="15664"/>
                </a:lnTo>
                <a:lnTo>
                  <a:pt x="10075" y="15653"/>
                </a:lnTo>
                <a:lnTo>
                  <a:pt x="10060" y="15610"/>
                </a:lnTo>
                <a:lnTo>
                  <a:pt x="10049" y="15549"/>
                </a:lnTo>
                <a:lnTo>
                  <a:pt x="10049" y="15535"/>
                </a:lnTo>
                <a:lnTo>
                  <a:pt x="10050" y="15526"/>
                </a:lnTo>
                <a:lnTo>
                  <a:pt x="10054" y="15518"/>
                </a:lnTo>
                <a:lnTo>
                  <a:pt x="10058" y="15510"/>
                </a:lnTo>
                <a:lnTo>
                  <a:pt x="10063" y="15504"/>
                </a:lnTo>
                <a:lnTo>
                  <a:pt x="10065" y="15500"/>
                </a:lnTo>
                <a:lnTo>
                  <a:pt x="10064" y="15492"/>
                </a:lnTo>
                <a:lnTo>
                  <a:pt x="10066" y="15489"/>
                </a:lnTo>
                <a:lnTo>
                  <a:pt x="10069" y="15486"/>
                </a:lnTo>
                <a:lnTo>
                  <a:pt x="10100" y="15469"/>
                </a:lnTo>
                <a:lnTo>
                  <a:pt x="10105" y="15465"/>
                </a:lnTo>
                <a:lnTo>
                  <a:pt x="10112" y="15462"/>
                </a:lnTo>
                <a:lnTo>
                  <a:pt x="10150" y="15463"/>
                </a:lnTo>
                <a:lnTo>
                  <a:pt x="10146" y="15460"/>
                </a:lnTo>
                <a:lnTo>
                  <a:pt x="10141" y="15457"/>
                </a:lnTo>
                <a:lnTo>
                  <a:pt x="10140" y="15454"/>
                </a:lnTo>
                <a:lnTo>
                  <a:pt x="10145" y="15449"/>
                </a:lnTo>
                <a:lnTo>
                  <a:pt x="10138" y="15447"/>
                </a:lnTo>
                <a:lnTo>
                  <a:pt x="10126" y="15450"/>
                </a:lnTo>
                <a:lnTo>
                  <a:pt x="10119" y="15449"/>
                </a:lnTo>
                <a:lnTo>
                  <a:pt x="10123" y="15447"/>
                </a:lnTo>
                <a:lnTo>
                  <a:pt x="10136" y="15442"/>
                </a:lnTo>
                <a:lnTo>
                  <a:pt x="10157" y="15441"/>
                </a:lnTo>
                <a:lnTo>
                  <a:pt x="10193" y="15447"/>
                </a:lnTo>
                <a:lnTo>
                  <a:pt x="10202" y="15451"/>
                </a:lnTo>
                <a:lnTo>
                  <a:pt x="10192" y="15459"/>
                </a:lnTo>
                <a:lnTo>
                  <a:pt x="10198" y="15463"/>
                </a:lnTo>
                <a:lnTo>
                  <a:pt x="10209" y="15466"/>
                </a:lnTo>
                <a:lnTo>
                  <a:pt x="10213" y="15473"/>
                </a:lnTo>
                <a:lnTo>
                  <a:pt x="10209" y="15476"/>
                </a:lnTo>
                <a:lnTo>
                  <a:pt x="10202" y="15476"/>
                </a:lnTo>
                <a:lnTo>
                  <a:pt x="10179" y="15476"/>
                </a:lnTo>
                <a:lnTo>
                  <a:pt x="10179" y="15476"/>
                </a:lnTo>
                <a:lnTo>
                  <a:pt x="10177" y="15477"/>
                </a:lnTo>
                <a:lnTo>
                  <a:pt x="10174" y="15478"/>
                </a:lnTo>
                <a:lnTo>
                  <a:pt x="10171" y="15478"/>
                </a:lnTo>
                <a:lnTo>
                  <a:pt x="10173" y="15472"/>
                </a:lnTo>
                <a:lnTo>
                  <a:pt x="10166" y="15471"/>
                </a:lnTo>
                <a:lnTo>
                  <a:pt x="10156" y="15473"/>
                </a:lnTo>
                <a:lnTo>
                  <a:pt x="10149" y="15477"/>
                </a:lnTo>
                <a:lnTo>
                  <a:pt x="10149" y="15483"/>
                </a:lnTo>
                <a:lnTo>
                  <a:pt x="10159" y="15485"/>
                </a:lnTo>
                <a:lnTo>
                  <a:pt x="10171" y="15486"/>
                </a:lnTo>
                <a:lnTo>
                  <a:pt x="10198" y="15484"/>
                </a:lnTo>
                <a:lnTo>
                  <a:pt x="10216" y="15485"/>
                </a:lnTo>
                <a:lnTo>
                  <a:pt x="10251" y="15491"/>
                </a:lnTo>
                <a:lnTo>
                  <a:pt x="10286" y="15504"/>
                </a:lnTo>
                <a:lnTo>
                  <a:pt x="10337" y="15514"/>
                </a:lnTo>
                <a:lnTo>
                  <a:pt x="10430" y="15549"/>
                </a:lnTo>
                <a:lnTo>
                  <a:pt x="10445" y="15552"/>
                </a:lnTo>
                <a:lnTo>
                  <a:pt x="10453" y="15550"/>
                </a:lnTo>
                <a:lnTo>
                  <a:pt x="10463" y="15547"/>
                </a:lnTo>
                <a:lnTo>
                  <a:pt x="10472" y="15545"/>
                </a:lnTo>
                <a:lnTo>
                  <a:pt x="10476" y="15548"/>
                </a:lnTo>
                <a:lnTo>
                  <a:pt x="10473" y="15553"/>
                </a:lnTo>
                <a:lnTo>
                  <a:pt x="10471" y="15557"/>
                </a:lnTo>
                <a:lnTo>
                  <a:pt x="10472" y="15560"/>
                </a:lnTo>
                <a:lnTo>
                  <a:pt x="10476" y="15562"/>
                </a:lnTo>
                <a:lnTo>
                  <a:pt x="10492" y="15562"/>
                </a:lnTo>
                <a:lnTo>
                  <a:pt x="10509" y="15567"/>
                </a:lnTo>
                <a:lnTo>
                  <a:pt x="10547" y="15594"/>
                </a:lnTo>
                <a:lnTo>
                  <a:pt x="10563" y="15600"/>
                </a:lnTo>
                <a:lnTo>
                  <a:pt x="10580" y="15603"/>
                </a:lnTo>
                <a:lnTo>
                  <a:pt x="10640" y="15603"/>
                </a:lnTo>
                <a:lnTo>
                  <a:pt x="10694" y="15601"/>
                </a:lnTo>
                <a:lnTo>
                  <a:pt x="10730" y="15603"/>
                </a:lnTo>
                <a:lnTo>
                  <a:pt x="10739" y="15602"/>
                </a:lnTo>
                <a:lnTo>
                  <a:pt x="10756" y="15599"/>
                </a:lnTo>
                <a:lnTo>
                  <a:pt x="10838" y="15601"/>
                </a:lnTo>
                <a:lnTo>
                  <a:pt x="10856" y="15598"/>
                </a:lnTo>
                <a:lnTo>
                  <a:pt x="10901" y="15581"/>
                </a:lnTo>
                <a:lnTo>
                  <a:pt x="10928" y="15576"/>
                </a:lnTo>
                <a:lnTo>
                  <a:pt x="10934" y="15571"/>
                </a:lnTo>
                <a:lnTo>
                  <a:pt x="10943" y="15565"/>
                </a:lnTo>
                <a:lnTo>
                  <a:pt x="10948" y="15561"/>
                </a:lnTo>
                <a:lnTo>
                  <a:pt x="10951" y="15561"/>
                </a:lnTo>
                <a:lnTo>
                  <a:pt x="10961" y="15562"/>
                </a:lnTo>
                <a:lnTo>
                  <a:pt x="10971" y="15561"/>
                </a:lnTo>
                <a:lnTo>
                  <a:pt x="10979" y="15560"/>
                </a:lnTo>
                <a:lnTo>
                  <a:pt x="10986" y="15558"/>
                </a:lnTo>
                <a:lnTo>
                  <a:pt x="10993" y="15553"/>
                </a:lnTo>
                <a:lnTo>
                  <a:pt x="11000" y="15550"/>
                </a:lnTo>
                <a:lnTo>
                  <a:pt x="11026" y="15542"/>
                </a:lnTo>
                <a:lnTo>
                  <a:pt x="11071" y="15521"/>
                </a:lnTo>
                <a:lnTo>
                  <a:pt x="11128" y="15500"/>
                </a:lnTo>
                <a:lnTo>
                  <a:pt x="11138" y="15490"/>
                </a:lnTo>
                <a:lnTo>
                  <a:pt x="11148" y="15471"/>
                </a:lnTo>
                <a:lnTo>
                  <a:pt x="11160" y="15455"/>
                </a:lnTo>
                <a:lnTo>
                  <a:pt x="11161" y="15450"/>
                </a:lnTo>
                <a:lnTo>
                  <a:pt x="11162" y="15444"/>
                </a:lnTo>
                <a:lnTo>
                  <a:pt x="11165" y="15433"/>
                </a:lnTo>
                <a:lnTo>
                  <a:pt x="11166" y="15428"/>
                </a:lnTo>
                <a:lnTo>
                  <a:pt x="11169" y="15424"/>
                </a:lnTo>
                <a:lnTo>
                  <a:pt x="11183" y="15416"/>
                </a:lnTo>
                <a:lnTo>
                  <a:pt x="11187" y="15412"/>
                </a:lnTo>
                <a:lnTo>
                  <a:pt x="11175" y="15413"/>
                </a:lnTo>
                <a:lnTo>
                  <a:pt x="11163" y="15416"/>
                </a:lnTo>
                <a:lnTo>
                  <a:pt x="11134" y="15429"/>
                </a:lnTo>
                <a:lnTo>
                  <a:pt x="11131" y="15427"/>
                </a:lnTo>
                <a:lnTo>
                  <a:pt x="11127" y="15422"/>
                </a:lnTo>
                <a:lnTo>
                  <a:pt x="11129" y="15422"/>
                </a:lnTo>
                <a:lnTo>
                  <a:pt x="11131" y="15420"/>
                </a:lnTo>
                <a:lnTo>
                  <a:pt x="11131" y="15417"/>
                </a:lnTo>
                <a:lnTo>
                  <a:pt x="11129" y="15413"/>
                </a:lnTo>
                <a:lnTo>
                  <a:pt x="11126" y="15411"/>
                </a:lnTo>
                <a:lnTo>
                  <a:pt x="11125" y="15409"/>
                </a:lnTo>
                <a:lnTo>
                  <a:pt x="11124" y="15406"/>
                </a:lnTo>
                <a:lnTo>
                  <a:pt x="11125" y="15403"/>
                </a:lnTo>
                <a:lnTo>
                  <a:pt x="11129" y="15404"/>
                </a:lnTo>
                <a:lnTo>
                  <a:pt x="11135" y="15411"/>
                </a:lnTo>
                <a:lnTo>
                  <a:pt x="11137" y="15412"/>
                </a:lnTo>
                <a:lnTo>
                  <a:pt x="11155" y="15415"/>
                </a:lnTo>
                <a:lnTo>
                  <a:pt x="11161" y="15411"/>
                </a:lnTo>
                <a:lnTo>
                  <a:pt x="11161" y="15402"/>
                </a:lnTo>
                <a:lnTo>
                  <a:pt x="11156" y="15385"/>
                </a:lnTo>
                <a:lnTo>
                  <a:pt x="11148" y="15390"/>
                </a:lnTo>
                <a:lnTo>
                  <a:pt x="11143" y="15387"/>
                </a:lnTo>
                <a:lnTo>
                  <a:pt x="11139" y="15381"/>
                </a:lnTo>
                <a:lnTo>
                  <a:pt x="11134" y="15378"/>
                </a:lnTo>
                <a:lnTo>
                  <a:pt x="11132" y="15376"/>
                </a:lnTo>
                <a:lnTo>
                  <a:pt x="11133" y="15368"/>
                </a:lnTo>
                <a:lnTo>
                  <a:pt x="11131" y="15366"/>
                </a:lnTo>
                <a:lnTo>
                  <a:pt x="11127" y="15365"/>
                </a:lnTo>
                <a:lnTo>
                  <a:pt x="11114" y="15359"/>
                </a:lnTo>
                <a:lnTo>
                  <a:pt x="11102" y="15356"/>
                </a:lnTo>
                <a:lnTo>
                  <a:pt x="11098" y="15354"/>
                </a:lnTo>
                <a:lnTo>
                  <a:pt x="11092" y="15345"/>
                </a:lnTo>
                <a:lnTo>
                  <a:pt x="11092" y="15344"/>
                </a:lnTo>
                <a:lnTo>
                  <a:pt x="11089" y="15340"/>
                </a:lnTo>
                <a:lnTo>
                  <a:pt x="11083" y="15319"/>
                </a:lnTo>
                <a:lnTo>
                  <a:pt x="11072" y="15304"/>
                </a:lnTo>
                <a:lnTo>
                  <a:pt x="11070" y="15299"/>
                </a:lnTo>
                <a:lnTo>
                  <a:pt x="11072" y="15292"/>
                </a:lnTo>
                <a:lnTo>
                  <a:pt x="11078" y="15284"/>
                </a:lnTo>
                <a:lnTo>
                  <a:pt x="11084" y="15278"/>
                </a:lnTo>
                <a:lnTo>
                  <a:pt x="11091" y="15273"/>
                </a:lnTo>
                <a:lnTo>
                  <a:pt x="11098" y="15271"/>
                </a:lnTo>
                <a:lnTo>
                  <a:pt x="11108" y="15268"/>
                </a:lnTo>
                <a:lnTo>
                  <a:pt x="11116" y="15265"/>
                </a:lnTo>
                <a:lnTo>
                  <a:pt x="11120" y="15258"/>
                </a:lnTo>
                <a:lnTo>
                  <a:pt x="11121" y="15252"/>
                </a:lnTo>
                <a:lnTo>
                  <a:pt x="11127" y="15237"/>
                </a:lnTo>
                <a:lnTo>
                  <a:pt x="11127" y="15230"/>
                </a:lnTo>
                <a:lnTo>
                  <a:pt x="11117" y="15209"/>
                </a:lnTo>
                <a:lnTo>
                  <a:pt x="11118" y="15206"/>
                </a:lnTo>
                <a:lnTo>
                  <a:pt x="11121" y="15203"/>
                </a:lnTo>
                <a:lnTo>
                  <a:pt x="11129" y="15188"/>
                </a:lnTo>
                <a:lnTo>
                  <a:pt x="11131" y="15176"/>
                </a:lnTo>
                <a:lnTo>
                  <a:pt x="11136" y="15163"/>
                </a:lnTo>
                <a:lnTo>
                  <a:pt x="11138" y="15157"/>
                </a:lnTo>
                <a:lnTo>
                  <a:pt x="11138" y="15148"/>
                </a:lnTo>
                <a:lnTo>
                  <a:pt x="11137" y="15144"/>
                </a:lnTo>
                <a:lnTo>
                  <a:pt x="11139" y="15141"/>
                </a:lnTo>
                <a:lnTo>
                  <a:pt x="11148" y="15138"/>
                </a:lnTo>
                <a:lnTo>
                  <a:pt x="11140" y="15131"/>
                </a:lnTo>
                <a:lnTo>
                  <a:pt x="11139" y="15127"/>
                </a:lnTo>
                <a:lnTo>
                  <a:pt x="11140" y="15123"/>
                </a:lnTo>
                <a:lnTo>
                  <a:pt x="11157" y="15133"/>
                </a:lnTo>
                <a:lnTo>
                  <a:pt x="11165" y="15137"/>
                </a:lnTo>
                <a:lnTo>
                  <a:pt x="11194" y="15140"/>
                </a:lnTo>
                <a:lnTo>
                  <a:pt x="11195" y="15139"/>
                </a:lnTo>
                <a:lnTo>
                  <a:pt x="11209" y="15133"/>
                </a:lnTo>
                <a:lnTo>
                  <a:pt x="11211" y="15133"/>
                </a:lnTo>
                <a:lnTo>
                  <a:pt x="11213" y="15127"/>
                </a:lnTo>
                <a:lnTo>
                  <a:pt x="11214" y="15096"/>
                </a:lnTo>
                <a:lnTo>
                  <a:pt x="11223" y="15048"/>
                </a:lnTo>
                <a:lnTo>
                  <a:pt x="11225" y="15044"/>
                </a:lnTo>
                <a:lnTo>
                  <a:pt x="11228" y="15040"/>
                </a:lnTo>
                <a:lnTo>
                  <a:pt x="11229" y="15015"/>
                </a:lnTo>
                <a:lnTo>
                  <a:pt x="11231" y="15012"/>
                </a:lnTo>
                <a:lnTo>
                  <a:pt x="11235" y="15009"/>
                </a:lnTo>
                <a:lnTo>
                  <a:pt x="11237" y="15005"/>
                </a:lnTo>
                <a:lnTo>
                  <a:pt x="11236" y="15001"/>
                </a:lnTo>
                <a:lnTo>
                  <a:pt x="11235" y="14997"/>
                </a:lnTo>
                <a:lnTo>
                  <a:pt x="11233" y="14996"/>
                </a:lnTo>
                <a:lnTo>
                  <a:pt x="11223" y="14995"/>
                </a:lnTo>
                <a:lnTo>
                  <a:pt x="11205" y="14992"/>
                </a:lnTo>
                <a:lnTo>
                  <a:pt x="11198" y="14989"/>
                </a:lnTo>
                <a:lnTo>
                  <a:pt x="11182" y="14978"/>
                </a:lnTo>
                <a:lnTo>
                  <a:pt x="11175" y="14971"/>
                </a:lnTo>
                <a:lnTo>
                  <a:pt x="11171" y="14964"/>
                </a:lnTo>
                <a:lnTo>
                  <a:pt x="11169" y="14960"/>
                </a:lnTo>
                <a:lnTo>
                  <a:pt x="11165" y="14960"/>
                </a:lnTo>
                <a:lnTo>
                  <a:pt x="11160" y="14960"/>
                </a:lnTo>
                <a:lnTo>
                  <a:pt x="11156" y="14960"/>
                </a:lnTo>
                <a:lnTo>
                  <a:pt x="11153" y="14958"/>
                </a:lnTo>
                <a:lnTo>
                  <a:pt x="11151" y="14955"/>
                </a:lnTo>
                <a:lnTo>
                  <a:pt x="11149" y="14951"/>
                </a:lnTo>
                <a:lnTo>
                  <a:pt x="11148" y="14948"/>
                </a:lnTo>
                <a:lnTo>
                  <a:pt x="11170" y="14947"/>
                </a:lnTo>
                <a:lnTo>
                  <a:pt x="11177" y="14948"/>
                </a:lnTo>
                <a:lnTo>
                  <a:pt x="11179" y="14948"/>
                </a:lnTo>
                <a:lnTo>
                  <a:pt x="11180" y="14947"/>
                </a:lnTo>
                <a:lnTo>
                  <a:pt x="11182" y="14947"/>
                </a:lnTo>
                <a:lnTo>
                  <a:pt x="11185" y="14948"/>
                </a:lnTo>
                <a:lnTo>
                  <a:pt x="11186" y="14949"/>
                </a:lnTo>
                <a:lnTo>
                  <a:pt x="11188" y="14953"/>
                </a:lnTo>
                <a:lnTo>
                  <a:pt x="11190" y="14955"/>
                </a:lnTo>
                <a:lnTo>
                  <a:pt x="11197" y="14962"/>
                </a:lnTo>
                <a:lnTo>
                  <a:pt x="11219" y="14976"/>
                </a:lnTo>
                <a:lnTo>
                  <a:pt x="11226" y="14979"/>
                </a:lnTo>
                <a:lnTo>
                  <a:pt x="11229" y="14981"/>
                </a:lnTo>
                <a:lnTo>
                  <a:pt x="11232" y="14982"/>
                </a:lnTo>
                <a:lnTo>
                  <a:pt x="11235" y="14983"/>
                </a:lnTo>
                <a:lnTo>
                  <a:pt x="11239" y="14982"/>
                </a:lnTo>
                <a:lnTo>
                  <a:pt x="11243" y="14979"/>
                </a:lnTo>
                <a:lnTo>
                  <a:pt x="11246" y="14975"/>
                </a:lnTo>
                <a:lnTo>
                  <a:pt x="11248" y="14971"/>
                </a:lnTo>
                <a:lnTo>
                  <a:pt x="11247" y="14967"/>
                </a:lnTo>
                <a:lnTo>
                  <a:pt x="11239" y="14958"/>
                </a:lnTo>
                <a:lnTo>
                  <a:pt x="11222" y="14949"/>
                </a:lnTo>
                <a:lnTo>
                  <a:pt x="11192" y="14938"/>
                </a:lnTo>
                <a:lnTo>
                  <a:pt x="11183" y="14937"/>
                </a:lnTo>
                <a:lnTo>
                  <a:pt x="11154" y="14936"/>
                </a:lnTo>
                <a:lnTo>
                  <a:pt x="11144" y="14935"/>
                </a:lnTo>
                <a:lnTo>
                  <a:pt x="11136" y="14932"/>
                </a:lnTo>
                <a:lnTo>
                  <a:pt x="11132" y="14928"/>
                </a:lnTo>
                <a:lnTo>
                  <a:pt x="11138" y="14924"/>
                </a:lnTo>
                <a:lnTo>
                  <a:pt x="11148" y="14928"/>
                </a:lnTo>
                <a:lnTo>
                  <a:pt x="11153" y="14928"/>
                </a:lnTo>
                <a:lnTo>
                  <a:pt x="11158" y="14929"/>
                </a:lnTo>
                <a:lnTo>
                  <a:pt x="11151" y="14922"/>
                </a:lnTo>
                <a:lnTo>
                  <a:pt x="11134" y="14913"/>
                </a:lnTo>
                <a:lnTo>
                  <a:pt x="11127" y="14907"/>
                </a:lnTo>
                <a:lnTo>
                  <a:pt x="11124" y="14901"/>
                </a:lnTo>
                <a:lnTo>
                  <a:pt x="11125" y="14895"/>
                </a:lnTo>
                <a:lnTo>
                  <a:pt x="11127" y="14890"/>
                </a:lnTo>
                <a:lnTo>
                  <a:pt x="11127" y="14883"/>
                </a:lnTo>
                <a:lnTo>
                  <a:pt x="11125" y="14881"/>
                </a:lnTo>
                <a:lnTo>
                  <a:pt x="11122" y="14878"/>
                </a:lnTo>
                <a:lnTo>
                  <a:pt x="11120" y="14875"/>
                </a:lnTo>
                <a:lnTo>
                  <a:pt x="11121" y="14873"/>
                </a:lnTo>
                <a:lnTo>
                  <a:pt x="11124" y="14870"/>
                </a:lnTo>
                <a:lnTo>
                  <a:pt x="11126" y="14867"/>
                </a:lnTo>
                <a:lnTo>
                  <a:pt x="11130" y="14860"/>
                </a:lnTo>
                <a:lnTo>
                  <a:pt x="11135" y="14847"/>
                </a:lnTo>
                <a:lnTo>
                  <a:pt x="11139" y="14844"/>
                </a:lnTo>
                <a:lnTo>
                  <a:pt x="11148" y="14840"/>
                </a:lnTo>
                <a:lnTo>
                  <a:pt x="11147" y="14835"/>
                </a:lnTo>
                <a:lnTo>
                  <a:pt x="11149" y="14830"/>
                </a:lnTo>
                <a:lnTo>
                  <a:pt x="11152" y="14826"/>
                </a:lnTo>
                <a:lnTo>
                  <a:pt x="11152" y="14824"/>
                </a:lnTo>
                <a:lnTo>
                  <a:pt x="11140" y="14826"/>
                </a:lnTo>
                <a:lnTo>
                  <a:pt x="11134" y="14826"/>
                </a:lnTo>
                <a:lnTo>
                  <a:pt x="11130" y="14824"/>
                </a:lnTo>
                <a:lnTo>
                  <a:pt x="11129" y="14821"/>
                </a:lnTo>
                <a:lnTo>
                  <a:pt x="11130" y="14808"/>
                </a:lnTo>
                <a:lnTo>
                  <a:pt x="11129" y="14804"/>
                </a:lnTo>
                <a:lnTo>
                  <a:pt x="11125" y="14801"/>
                </a:lnTo>
                <a:lnTo>
                  <a:pt x="11119" y="14801"/>
                </a:lnTo>
                <a:lnTo>
                  <a:pt x="11114" y="14805"/>
                </a:lnTo>
                <a:lnTo>
                  <a:pt x="11116" y="14799"/>
                </a:lnTo>
                <a:lnTo>
                  <a:pt x="11109" y="14786"/>
                </a:lnTo>
                <a:lnTo>
                  <a:pt x="11112" y="14778"/>
                </a:lnTo>
                <a:lnTo>
                  <a:pt x="11108" y="14775"/>
                </a:lnTo>
                <a:lnTo>
                  <a:pt x="11112" y="14770"/>
                </a:lnTo>
                <a:lnTo>
                  <a:pt x="11120" y="14766"/>
                </a:lnTo>
                <a:lnTo>
                  <a:pt x="11129" y="14768"/>
                </a:lnTo>
                <a:lnTo>
                  <a:pt x="11135" y="14770"/>
                </a:lnTo>
                <a:lnTo>
                  <a:pt x="11196" y="14774"/>
                </a:lnTo>
                <a:lnTo>
                  <a:pt x="11202" y="14776"/>
                </a:lnTo>
                <a:lnTo>
                  <a:pt x="11207" y="14783"/>
                </a:lnTo>
                <a:lnTo>
                  <a:pt x="11213" y="14795"/>
                </a:lnTo>
                <a:lnTo>
                  <a:pt x="11221" y="14805"/>
                </a:lnTo>
                <a:lnTo>
                  <a:pt x="11232" y="14813"/>
                </a:lnTo>
                <a:lnTo>
                  <a:pt x="11246" y="14818"/>
                </a:lnTo>
                <a:lnTo>
                  <a:pt x="11317" y="14833"/>
                </a:lnTo>
                <a:lnTo>
                  <a:pt x="11336" y="14833"/>
                </a:lnTo>
                <a:lnTo>
                  <a:pt x="11351" y="14831"/>
                </a:lnTo>
                <a:lnTo>
                  <a:pt x="11354" y="14830"/>
                </a:lnTo>
                <a:lnTo>
                  <a:pt x="11356" y="14829"/>
                </a:lnTo>
                <a:lnTo>
                  <a:pt x="11359" y="14829"/>
                </a:lnTo>
                <a:lnTo>
                  <a:pt x="11362" y="14828"/>
                </a:lnTo>
                <a:lnTo>
                  <a:pt x="11364" y="14829"/>
                </a:lnTo>
                <a:lnTo>
                  <a:pt x="11368" y="14833"/>
                </a:lnTo>
                <a:lnTo>
                  <a:pt x="11375" y="14834"/>
                </a:lnTo>
                <a:lnTo>
                  <a:pt x="11380" y="14837"/>
                </a:lnTo>
                <a:lnTo>
                  <a:pt x="11439" y="14844"/>
                </a:lnTo>
                <a:lnTo>
                  <a:pt x="11445" y="14842"/>
                </a:lnTo>
                <a:lnTo>
                  <a:pt x="11449" y="14839"/>
                </a:lnTo>
                <a:lnTo>
                  <a:pt x="11474" y="14833"/>
                </a:lnTo>
                <a:lnTo>
                  <a:pt x="11508" y="14833"/>
                </a:lnTo>
                <a:lnTo>
                  <a:pt x="11582" y="14840"/>
                </a:lnTo>
                <a:lnTo>
                  <a:pt x="11617" y="14833"/>
                </a:lnTo>
                <a:lnTo>
                  <a:pt x="11622" y="14830"/>
                </a:lnTo>
                <a:lnTo>
                  <a:pt x="11626" y="14829"/>
                </a:lnTo>
                <a:lnTo>
                  <a:pt x="11630" y="14828"/>
                </a:lnTo>
                <a:lnTo>
                  <a:pt x="11635" y="14829"/>
                </a:lnTo>
                <a:lnTo>
                  <a:pt x="11645" y="14831"/>
                </a:lnTo>
                <a:lnTo>
                  <a:pt x="11687" y="14831"/>
                </a:lnTo>
                <a:lnTo>
                  <a:pt x="11766" y="14820"/>
                </a:lnTo>
                <a:lnTo>
                  <a:pt x="11825" y="14814"/>
                </a:lnTo>
                <a:lnTo>
                  <a:pt x="11885" y="14807"/>
                </a:lnTo>
                <a:lnTo>
                  <a:pt x="12059" y="14783"/>
                </a:lnTo>
                <a:lnTo>
                  <a:pt x="12085" y="14784"/>
                </a:lnTo>
                <a:lnTo>
                  <a:pt x="12094" y="14783"/>
                </a:lnTo>
                <a:lnTo>
                  <a:pt x="12156" y="14764"/>
                </a:lnTo>
                <a:lnTo>
                  <a:pt x="12373" y="14733"/>
                </a:lnTo>
                <a:lnTo>
                  <a:pt x="12386" y="14729"/>
                </a:lnTo>
                <a:lnTo>
                  <a:pt x="12398" y="14727"/>
                </a:lnTo>
                <a:lnTo>
                  <a:pt x="12419" y="14717"/>
                </a:lnTo>
                <a:lnTo>
                  <a:pt x="12500" y="14697"/>
                </a:lnTo>
                <a:lnTo>
                  <a:pt x="12561" y="14687"/>
                </a:lnTo>
                <a:lnTo>
                  <a:pt x="12589" y="14675"/>
                </a:lnTo>
                <a:lnTo>
                  <a:pt x="12617" y="14668"/>
                </a:lnTo>
                <a:lnTo>
                  <a:pt x="12651" y="14664"/>
                </a:lnTo>
                <a:lnTo>
                  <a:pt x="12658" y="14661"/>
                </a:lnTo>
                <a:lnTo>
                  <a:pt x="12672" y="14655"/>
                </a:lnTo>
                <a:lnTo>
                  <a:pt x="12718" y="14642"/>
                </a:lnTo>
                <a:lnTo>
                  <a:pt x="12732" y="14636"/>
                </a:lnTo>
                <a:lnTo>
                  <a:pt x="12752" y="14624"/>
                </a:lnTo>
                <a:lnTo>
                  <a:pt x="12757" y="14622"/>
                </a:lnTo>
                <a:lnTo>
                  <a:pt x="12770" y="14621"/>
                </a:lnTo>
                <a:lnTo>
                  <a:pt x="12830" y="14595"/>
                </a:lnTo>
                <a:lnTo>
                  <a:pt x="12857" y="14581"/>
                </a:lnTo>
                <a:lnTo>
                  <a:pt x="12896" y="14564"/>
                </a:lnTo>
                <a:lnTo>
                  <a:pt x="12932" y="14546"/>
                </a:lnTo>
                <a:lnTo>
                  <a:pt x="12945" y="14536"/>
                </a:lnTo>
                <a:lnTo>
                  <a:pt x="12954" y="14523"/>
                </a:lnTo>
                <a:lnTo>
                  <a:pt x="12955" y="14519"/>
                </a:lnTo>
                <a:lnTo>
                  <a:pt x="12954" y="14509"/>
                </a:lnTo>
                <a:lnTo>
                  <a:pt x="12954" y="14507"/>
                </a:lnTo>
                <a:lnTo>
                  <a:pt x="12956" y="14504"/>
                </a:lnTo>
                <a:lnTo>
                  <a:pt x="12956" y="14502"/>
                </a:lnTo>
                <a:lnTo>
                  <a:pt x="12955" y="14500"/>
                </a:lnTo>
                <a:lnTo>
                  <a:pt x="12952" y="14496"/>
                </a:lnTo>
                <a:lnTo>
                  <a:pt x="12951" y="14494"/>
                </a:lnTo>
                <a:lnTo>
                  <a:pt x="12953" y="14479"/>
                </a:lnTo>
                <a:lnTo>
                  <a:pt x="12956" y="14464"/>
                </a:lnTo>
                <a:lnTo>
                  <a:pt x="12963" y="14450"/>
                </a:lnTo>
                <a:lnTo>
                  <a:pt x="12972" y="14437"/>
                </a:lnTo>
                <a:lnTo>
                  <a:pt x="12983" y="14424"/>
                </a:lnTo>
                <a:lnTo>
                  <a:pt x="13014" y="14396"/>
                </a:lnTo>
                <a:lnTo>
                  <a:pt x="13020" y="14394"/>
                </a:lnTo>
                <a:lnTo>
                  <a:pt x="13025" y="14391"/>
                </a:lnTo>
                <a:lnTo>
                  <a:pt x="13040" y="14373"/>
                </a:lnTo>
                <a:lnTo>
                  <a:pt x="13081" y="14346"/>
                </a:lnTo>
                <a:lnTo>
                  <a:pt x="13094" y="14335"/>
                </a:lnTo>
                <a:lnTo>
                  <a:pt x="13136" y="14293"/>
                </a:lnTo>
                <a:lnTo>
                  <a:pt x="13150" y="14271"/>
                </a:lnTo>
                <a:lnTo>
                  <a:pt x="13200" y="14208"/>
                </a:lnTo>
                <a:lnTo>
                  <a:pt x="13237" y="14166"/>
                </a:lnTo>
                <a:lnTo>
                  <a:pt x="13276" y="14129"/>
                </a:lnTo>
                <a:lnTo>
                  <a:pt x="13283" y="14117"/>
                </a:lnTo>
                <a:lnTo>
                  <a:pt x="13285" y="14103"/>
                </a:lnTo>
                <a:lnTo>
                  <a:pt x="13283" y="14064"/>
                </a:lnTo>
                <a:lnTo>
                  <a:pt x="13282" y="14018"/>
                </a:lnTo>
                <a:lnTo>
                  <a:pt x="13281" y="14010"/>
                </a:lnTo>
                <a:lnTo>
                  <a:pt x="13271" y="13992"/>
                </a:lnTo>
                <a:lnTo>
                  <a:pt x="13272" y="13950"/>
                </a:lnTo>
                <a:lnTo>
                  <a:pt x="13265" y="13944"/>
                </a:lnTo>
                <a:lnTo>
                  <a:pt x="13263" y="13941"/>
                </a:lnTo>
                <a:lnTo>
                  <a:pt x="13258" y="13927"/>
                </a:lnTo>
                <a:lnTo>
                  <a:pt x="13256" y="13923"/>
                </a:lnTo>
                <a:lnTo>
                  <a:pt x="13248" y="13919"/>
                </a:lnTo>
                <a:lnTo>
                  <a:pt x="13242" y="13920"/>
                </a:lnTo>
                <a:lnTo>
                  <a:pt x="13241" y="13925"/>
                </a:lnTo>
                <a:lnTo>
                  <a:pt x="13245" y="13932"/>
                </a:lnTo>
                <a:lnTo>
                  <a:pt x="13220" y="13931"/>
                </a:lnTo>
                <a:lnTo>
                  <a:pt x="13212" y="13932"/>
                </a:lnTo>
                <a:lnTo>
                  <a:pt x="13195" y="13937"/>
                </a:lnTo>
                <a:lnTo>
                  <a:pt x="13187" y="13941"/>
                </a:lnTo>
                <a:lnTo>
                  <a:pt x="13180" y="13946"/>
                </a:lnTo>
                <a:lnTo>
                  <a:pt x="13178" y="13944"/>
                </a:lnTo>
                <a:lnTo>
                  <a:pt x="13184" y="13939"/>
                </a:lnTo>
                <a:lnTo>
                  <a:pt x="13181" y="13934"/>
                </a:lnTo>
                <a:lnTo>
                  <a:pt x="13172" y="13931"/>
                </a:lnTo>
                <a:lnTo>
                  <a:pt x="13155" y="13929"/>
                </a:lnTo>
                <a:lnTo>
                  <a:pt x="13116" y="13911"/>
                </a:lnTo>
                <a:lnTo>
                  <a:pt x="13063" y="13874"/>
                </a:lnTo>
                <a:lnTo>
                  <a:pt x="13058" y="13867"/>
                </a:lnTo>
                <a:lnTo>
                  <a:pt x="13055" y="13860"/>
                </a:lnTo>
                <a:lnTo>
                  <a:pt x="13054" y="13858"/>
                </a:lnTo>
                <a:lnTo>
                  <a:pt x="13047" y="13853"/>
                </a:lnTo>
                <a:lnTo>
                  <a:pt x="13040" y="13850"/>
                </a:lnTo>
                <a:lnTo>
                  <a:pt x="13038" y="13847"/>
                </a:lnTo>
                <a:lnTo>
                  <a:pt x="13037" y="13840"/>
                </a:lnTo>
                <a:lnTo>
                  <a:pt x="13027" y="13822"/>
                </a:lnTo>
                <a:lnTo>
                  <a:pt x="13027" y="13821"/>
                </a:lnTo>
                <a:lnTo>
                  <a:pt x="13025" y="13817"/>
                </a:lnTo>
                <a:lnTo>
                  <a:pt x="13018" y="13813"/>
                </a:lnTo>
                <a:lnTo>
                  <a:pt x="13016" y="13809"/>
                </a:lnTo>
                <a:lnTo>
                  <a:pt x="13016" y="13806"/>
                </a:lnTo>
                <a:lnTo>
                  <a:pt x="13011" y="13799"/>
                </a:lnTo>
                <a:lnTo>
                  <a:pt x="13008" y="13786"/>
                </a:lnTo>
                <a:lnTo>
                  <a:pt x="13008" y="13771"/>
                </a:lnTo>
                <a:lnTo>
                  <a:pt x="13010" y="13756"/>
                </a:lnTo>
                <a:lnTo>
                  <a:pt x="13014" y="13744"/>
                </a:lnTo>
                <a:lnTo>
                  <a:pt x="13018" y="13738"/>
                </a:lnTo>
                <a:lnTo>
                  <a:pt x="13030" y="13726"/>
                </a:lnTo>
                <a:lnTo>
                  <a:pt x="13034" y="13716"/>
                </a:lnTo>
                <a:lnTo>
                  <a:pt x="13072" y="13673"/>
                </a:lnTo>
                <a:lnTo>
                  <a:pt x="13079" y="13671"/>
                </a:lnTo>
                <a:lnTo>
                  <a:pt x="13086" y="13666"/>
                </a:lnTo>
                <a:lnTo>
                  <a:pt x="13097" y="13653"/>
                </a:lnTo>
                <a:lnTo>
                  <a:pt x="13106" y="13640"/>
                </a:lnTo>
                <a:lnTo>
                  <a:pt x="13108" y="13628"/>
                </a:lnTo>
                <a:lnTo>
                  <a:pt x="13105" y="13617"/>
                </a:lnTo>
                <a:lnTo>
                  <a:pt x="13097" y="13605"/>
                </a:lnTo>
                <a:lnTo>
                  <a:pt x="13063" y="13567"/>
                </a:lnTo>
                <a:lnTo>
                  <a:pt x="13057" y="13565"/>
                </a:lnTo>
                <a:lnTo>
                  <a:pt x="13052" y="13562"/>
                </a:lnTo>
                <a:lnTo>
                  <a:pt x="13038" y="13543"/>
                </a:lnTo>
                <a:lnTo>
                  <a:pt x="13032" y="13538"/>
                </a:lnTo>
                <a:lnTo>
                  <a:pt x="12973" y="13504"/>
                </a:lnTo>
                <a:lnTo>
                  <a:pt x="12968" y="13500"/>
                </a:lnTo>
                <a:lnTo>
                  <a:pt x="12959" y="13495"/>
                </a:lnTo>
                <a:lnTo>
                  <a:pt x="12920" y="13481"/>
                </a:lnTo>
                <a:lnTo>
                  <a:pt x="12911" y="13472"/>
                </a:lnTo>
                <a:lnTo>
                  <a:pt x="12852" y="13443"/>
                </a:lnTo>
                <a:lnTo>
                  <a:pt x="12791" y="13426"/>
                </a:lnTo>
                <a:lnTo>
                  <a:pt x="12765" y="13413"/>
                </a:lnTo>
                <a:lnTo>
                  <a:pt x="12751" y="13408"/>
                </a:lnTo>
                <a:lnTo>
                  <a:pt x="12701" y="13396"/>
                </a:lnTo>
                <a:lnTo>
                  <a:pt x="12685" y="13390"/>
                </a:lnTo>
                <a:lnTo>
                  <a:pt x="12659" y="13376"/>
                </a:lnTo>
                <a:lnTo>
                  <a:pt x="12646" y="13366"/>
                </a:lnTo>
                <a:lnTo>
                  <a:pt x="12641" y="13356"/>
                </a:lnTo>
                <a:lnTo>
                  <a:pt x="12639" y="13349"/>
                </a:lnTo>
                <a:lnTo>
                  <a:pt x="12633" y="13346"/>
                </a:lnTo>
                <a:lnTo>
                  <a:pt x="12618" y="13345"/>
                </a:lnTo>
                <a:lnTo>
                  <a:pt x="12611" y="13343"/>
                </a:lnTo>
                <a:lnTo>
                  <a:pt x="12605" y="13338"/>
                </a:lnTo>
                <a:lnTo>
                  <a:pt x="12600" y="13333"/>
                </a:lnTo>
                <a:lnTo>
                  <a:pt x="12597" y="13327"/>
                </a:lnTo>
                <a:lnTo>
                  <a:pt x="12597" y="13324"/>
                </a:lnTo>
                <a:lnTo>
                  <a:pt x="12597" y="13318"/>
                </a:lnTo>
                <a:lnTo>
                  <a:pt x="12596" y="13315"/>
                </a:lnTo>
                <a:lnTo>
                  <a:pt x="12583" y="13308"/>
                </a:lnTo>
                <a:lnTo>
                  <a:pt x="12581" y="13306"/>
                </a:lnTo>
                <a:lnTo>
                  <a:pt x="12579" y="13295"/>
                </a:lnTo>
                <a:lnTo>
                  <a:pt x="12580" y="13293"/>
                </a:lnTo>
                <a:lnTo>
                  <a:pt x="12588" y="13288"/>
                </a:lnTo>
                <a:lnTo>
                  <a:pt x="12589" y="13286"/>
                </a:lnTo>
                <a:lnTo>
                  <a:pt x="12593" y="13271"/>
                </a:lnTo>
                <a:lnTo>
                  <a:pt x="12593" y="13268"/>
                </a:lnTo>
                <a:lnTo>
                  <a:pt x="12589" y="13264"/>
                </a:lnTo>
                <a:lnTo>
                  <a:pt x="12582" y="13260"/>
                </a:lnTo>
                <a:lnTo>
                  <a:pt x="12560" y="13251"/>
                </a:lnTo>
                <a:lnTo>
                  <a:pt x="12565" y="13250"/>
                </a:lnTo>
                <a:lnTo>
                  <a:pt x="12567" y="13248"/>
                </a:lnTo>
                <a:lnTo>
                  <a:pt x="12568" y="13246"/>
                </a:lnTo>
                <a:lnTo>
                  <a:pt x="12571" y="13244"/>
                </a:lnTo>
                <a:lnTo>
                  <a:pt x="12585" y="13245"/>
                </a:lnTo>
                <a:lnTo>
                  <a:pt x="12588" y="13245"/>
                </a:lnTo>
                <a:lnTo>
                  <a:pt x="12595" y="13248"/>
                </a:lnTo>
                <a:lnTo>
                  <a:pt x="12602" y="13246"/>
                </a:lnTo>
                <a:lnTo>
                  <a:pt x="12609" y="13242"/>
                </a:lnTo>
                <a:lnTo>
                  <a:pt x="12615" y="13238"/>
                </a:lnTo>
                <a:lnTo>
                  <a:pt x="12617" y="13235"/>
                </a:lnTo>
                <a:lnTo>
                  <a:pt x="12619" y="13231"/>
                </a:lnTo>
                <a:lnTo>
                  <a:pt x="12620" y="13228"/>
                </a:lnTo>
                <a:lnTo>
                  <a:pt x="12633" y="13218"/>
                </a:lnTo>
                <a:lnTo>
                  <a:pt x="12632" y="13215"/>
                </a:lnTo>
                <a:lnTo>
                  <a:pt x="12629" y="13209"/>
                </a:lnTo>
                <a:lnTo>
                  <a:pt x="12628" y="13207"/>
                </a:lnTo>
                <a:lnTo>
                  <a:pt x="12628" y="13203"/>
                </a:lnTo>
                <a:lnTo>
                  <a:pt x="12630" y="13193"/>
                </a:lnTo>
                <a:lnTo>
                  <a:pt x="12631" y="13179"/>
                </a:lnTo>
                <a:lnTo>
                  <a:pt x="12630" y="13172"/>
                </a:lnTo>
                <a:lnTo>
                  <a:pt x="12627" y="13167"/>
                </a:lnTo>
                <a:lnTo>
                  <a:pt x="12624" y="13165"/>
                </a:lnTo>
                <a:lnTo>
                  <a:pt x="12615" y="13162"/>
                </a:lnTo>
                <a:lnTo>
                  <a:pt x="12611" y="13162"/>
                </a:lnTo>
                <a:lnTo>
                  <a:pt x="12607" y="13160"/>
                </a:lnTo>
                <a:lnTo>
                  <a:pt x="12607" y="13157"/>
                </a:lnTo>
                <a:lnTo>
                  <a:pt x="12609" y="13154"/>
                </a:lnTo>
                <a:lnTo>
                  <a:pt x="12610" y="13150"/>
                </a:lnTo>
                <a:lnTo>
                  <a:pt x="12605" y="13132"/>
                </a:lnTo>
                <a:lnTo>
                  <a:pt x="12604" y="13118"/>
                </a:lnTo>
                <a:lnTo>
                  <a:pt x="12602" y="13111"/>
                </a:lnTo>
                <a:lnTo>
                  <a:pt x="12599" y="13106"/>
                </a:lnTo>
                <a:lnTo>
                  <a:pt x="12578" y="13085"/>
                </a:lnTo>
                <a:lnTo>
                  <a:pt x="12571" y="13074"/>
                </a:lnTo>
                <a:lnTo>
                  <a:pt x="12568" y="13061"/>
                </a:lnTo>
                <a:lnTo>
                  <a:pt x="12568" y="13054"/>
                </a:lnTo>
                <a:lnTo>
                  <a:pt x="12571" y="13030"/>
                </a:lnTo>
                <a:lnTo>
                  <a:pt x="12575" y="13023"/>
                </a:lnTo>
                <a:lnTo>
                  <a:pt x="12576" y="13020"/>
                </a:lnTo>
                <a:lnTo>
                  <a:pt x="12573" y="13006"/>
                </a:lnTo>
                <a:lnTo>
                  <a:pt x="12575" y="12993"/>
                </a:lnTo>
                <a:lnTo>
                  <a:pt x="12579" y="12978"/>
                </a:lnTo>
                <a:lnTo>
                  <a:pt x="12584" y="12964"/>
                </a:lnTo>
                <a:lnTo>
                  <a:pt x="12592" y="12952"/>
                </a:lnTo>
                <a:lnTo>
                  <a:pt x="12602" y="12941"/>
                </a:lnTo>
                <a:lnTo>
                  <a:pt x="12610" y="12935"/>
                </a:lnTo>
                <a:lnTo>
                  <a:pt x="12616" y="12932"/>
                </a:lnTo>
                <a:lnTo>
                  <a:pt x="12620" y="12929"/>
                </a:lnTo>
                <a:lnTo>
                  <a:pt x="12619" y="12922"/>
                </a:lnTo>
                <a:lnTo>
                  <a:pt x="12612" y="12908"/>
                </a:lnTo>
                <a:lnTo>
                  <a:pt x="12613" y="12902"/>
                </a:lnTo>
                <a:lnTo>
                  <a:pt x="12617" y="12887"/>
                </a:lnTo>
                <a:lnTo>
                  <a:pt x="12618" y="12880"/>
                </a:lnTo>
                <a:lnTo>
                  <a:pt x="12619" y="12877"/>
                </a:lnTo>
                <a:lnTo>
                  <a:pt x="12620" y="12874"/>
                </a:lnTo>
                <a:lnTo>
                  <a:pt x="12620" y="12871"/>
                </a:lnTo>
                <a:lnTo>
                  <a:pt x="12613" y="12869"/>
                </a:lnTo>
                <a:lnTo>
                  <a:pt x="12614" y="12866"/>
                </a:lnTo>
                <a:lnTo>
                  <a:pt x="12616" y="12863"/>
                </a:lnTo>
                <a:lnTo>
                  <a:pt x="12618" y="12861"/>
                </a:lnTo>
                <a:lnTo>
                  <a:pt x="12631" y="12857"/>
                </a:lnTo>
                <a:lnTo>
                  <a:pt x="12685" y="12864"/>
                </a:lnTo>
                <a:lnTo>
                  <a:pt x="12690" y="12864"/>
                </a:lnTo>
                <a:lnTo>
                  <a:pt x="12699" y="12863"/>
                </a:lnTo>
                <a:lnTo>
                  <a:pt x="12704" y="12861"/>
                </a:lnTo>
                <a:lnTo>
                  <a:pt x="12718" y="12853"/>
                </a:lnTo>
                <a:lnTo>
                  <a:pt x="12721" y="12849"/>
                </a:lnTo>
                <a:lnTo>
                  <a:pt x="12720" y="12841"/>
                </a:lnTo>
                <a:lnTo>
                  <a:pt x="12716" y="12826"/>
                </a:lnTo>
                <a:lnTo>
                  <a:pt x="12718" y="12819"/>
                </a:lnTo>
                <a:lnTo>
                  <a:pt x="12723" y="12807"/>
                </a:lnTo>
                <a:lnTo>
                  <a:pt x="12725" y="12801"/>
                </a:lnTo>
                <a:lnTo>
                  <a:pt x="12723" y="12796"/>
                </a:lnTo>
                <a:lnTo>
                  <a:pt x="12713" y="12784"/>
                </a:lnTo>
                <a:lnTo>
                  <a:pt x="12709" y="12778"/>
                </a:lnTo>
                <a:lnTo>
                  <a:pt x="12704" y="12745"/>
                </a:lnTo>
                <a:lnTo>
                  <a:pt x="12697" y="12723"/>
                </a:lnTo>
                <a:lnTo>
                  <a:pt x="12692" y="12683"/>
                </a:lnTo>
                <a:lnTo>
                  <a:pt x="12693" y="12669"/>
                </a:lnTo>
                <a:lnTo>
                  <a:pt x="12701" y="12655"/>
                </a:lnTo>
                <a:lnTo>
                  <a:pt x="12702" y="12663"/>
                </a:lnTo>
                <a:lnTo>
                  <a:pt x="12710" y="12687"/>
                </a:lnTo>
                <a:lnTo>
                  <a:pt x="12713" y="12692"/>
                </a:lnTo>
                <a:lnTo>
                  <a:pt x="12717" y="12696"/>
                </a:lnTo>
                <a:lnTo>
                  <a:pt x="12721" y="12719"/>
                </a:lnTo>
                <a:lnTo>
                  <a:pt x="12725" y="12727"/>
                </a:lnTo>
                <a:lnTo>
                  <a:pt x="12722" y="12729"/>
                </a:lnTo>
                <a:lnTo>
                  <a:pt x="12725" y="12735"/>
                </a:lnTo>
                <a:lnTo>
                  <a:pt x="12725" y="12742"/>
                </a:lnTo>
                <a:lnTo>
                  <a:pt x="12725" y="12757"/>
                </a:lnTo>
                <a:lnTo>
                  <a:pt x="12725" y="12764"/>
                </a:lnTo>
                <a:lnTo>
                  <a:pt x="12727" y="12769"/>
                </a:lnTo>
                <a:lnTo>
                  <a:pt x="12731" y="12775"/>
                </a:lnTo>
                <a:lnTo>
                  <a:pt x="12748" y="12787"/>
                </a:lnTo>
                <a:lnTo>
                  <a:pt x="12755" y="12795"/>
                </a:lnTo>
                <a:lnTo>
                  <a:pt x="12759" y="12804"/>
                </a:lnTo>
                <a:lnTo>
                  <a:pt x="12756" y="12817"/>
                </a:lnTo>
                <a:lnTo>
                  <a:pt x="12750" y="12830"/>
                </a:lnTo>
                <a:lnTo>
                  <a:pt x="12748" y="12835"/>
                </a:lnTo>
                <a:lnTo>
                  <a:pt x="12748" y="12843"/>
                </a:lnTo>
                <a:lnTo>
                  <a:pt x="12745" y="12848"/>
                </a:lnTo>
                <a:lnTo>
                  <a:pt x="12739" y="12854"/>
                </a:lnTo>
                <a:lnTo>
                  <a:pt x="12725" y="12864"/>
                </a:lnTo>
                <a:lnTo>
                  <a:pt x="12711" y="12869"/>
                </a:lnTo>
                <a:lnTo>
                  <a:pt x="12694" y="12870"/>
                </a:lnTo>
                <a:lnTo>
                  <a:pt x="12659" y="12868"/>
                </a:lnTo>
                <a:lnTo>
                  <a:pt x="12644" y="12872"/>
                </a:lnTo>
                <a:lnTo>
                  <a:pt x="12638" y="12882"/>
                </a:lnTo>
                <a:lnTo>
                  <a:pt x="12638" y="12896"/>
                </a:lnTo>
                <a:lnTo>
                  <a:pt x="12644" y="12924"/>
                </a:lnTo>
                <a:lnTo>
                  <a:pt x="12644" y="12932"/>
                </a:lnTo>
                <a:lnTo>
                  <a:pt x="12640" y="12938"/>
                </a:lnTo>
                <a:lnTo>
                  <a:pt x="12626" y="12948"/>
                </a:lnTo>
                <a:lnTo>
                  <a:pt x="12620" y="12953"/>
                </a:lnTo>
                <a:lnTo>
                  <a:pt x="12618" y="12959"/>
                </a:lnTo>
                <a:lnTo>
                  <a:pt x="12620" y="12965"/>
                </a:lnTo>
                <a:lnTo>
                  <a:pt x="12631" y="12972"/>
                </a:lnTo>
                <a:lnTo>
                  <a:pt x="12633" y="12978"/>
                </a:lnTo>
                <a:lnTo>
                  <a:pt x="12630" y="12985"/>
                </a:lnTo>
                <a:lnTo>
                  <a:pt x="12617" y="12997"/>
                </a:lnTo>
                <a:lnTo>
                  <a:pt x="12612" y="13003"/>
                </a:lnTo>
                <a:lnTo>
                  <a:pt x="12610" y="13011"/>
                </a:lnTo>
                <a:lnTo>
                  <a:pt x="12612" y="13018"/>
                </a:lnTo>
                <a:lnTo>
                  <a:pt x="12614" y="13024"/>
                </a:lnTo>
                <a:lnTo>
                  <a:pt x="12615" y="13031"/>
                </a:lnTo>
                <a:lnTo>
                  <a:pt x="12610" y="13059"/>
                </a:lnTo>
                <a:lnTo>
                  <a:pt x="12612" y="13087"/>
                </a:lnTo>
                <a:lnTo>
                  <a:pt x="12621" y="13125"/>
                </a:lnTo>
                <a:lnTo>
                  <a:pt x="12624" y="13132"/>
                </a:lnTo>
                <a:lnTo>
                  <a:pt x="12629" y="13138"/>
                </a:lnTo>
                <a:lnTo>
                  <a:pt x="12635" y="13142"/>
                </a:lnTo>
                <a:lnTo>
                  <a:pt x="12650" y="13148"/>
                </a:lnTo>
                <a:lnTo>
                  <a:pt x="12657" y="13153"/>
                </a:lnTo>
                <a:lnTo>
                  <a:pt x="12689" y="13186"/>
                </a:lnTo>
                <a:lnTo>
                  <a:pt x="12693" y="13193"/>
                </a:lnTo>
                <a:lnTo>
                  <a:pt x="12698" y="13205"/>
                </a:lnTo>
                <a:lnTo>
                  <a:pt x="12702" y="13209"/>
                </a:lnTo>
                <a:lnTo>
                  <a:pt x="12713" y="13211"/>
                </a:lnTo>
                <a:lnTo>
                  <a:pt x="12722" y="13211"/>
                </a:lnTo>
                <a:lnTo>
                  <a:pt x="12732" y="13212"/>
                </a:lnTo>
                <a:lnTo>
                  <a:pt x="12741" y="13215"/>
                </a:lnTo>
                <a:lnTo>
                  <a:pt x="12748" y="13220"/>
                </a:lnTo>
                <a:lnTo>
                  <a:pt x="12754" y="13230"/>
                </a:lnTo>
                <a:lnTo>
                  <a:pt x="12758" y="13235"/>
                </a:lnTo>
                <a:lnTo>
                  <a:pt x="12771" y="13240"/>
                </a:lnTo>
                <a:lnTo>
                  <a:pt x="12799" y="13264"/>
                </a:lnTo>
                <a:lnTo>
                  <a:pt x="12806" y="13273"/>
                </a:lnTo>
                <a:lnTo>
                  <a:pt x="12821" y="13296"/>
                </a:lnTo>
                <a:lnTo>
                  <a:pt x="12835" y="13312"/>
                </a:lnTo>
                <a:lnTo>
                  <a:pt x="12837" y="13317"/>
                </a:lnTo>
                <a:lnTo>
                  <a:pt x="12841" y="13317"/>
                </a:lnTo>
                <a:lnTo>
                  <a:pt x="12877" y="13310"/>
                </a:lnTo>
                <a:lnTo>
                  <a:pt x="12911" y="13306"/>
                </a:lnTo>
                <a:lnTo>
                  <a:pt x="12927" y="13301"/>
                </a:lnTo>
                <a:lnTo>
                  <a:pt x="12936" y="13300"/>
                </a:lnTo>
                <a:lnTo>
                  <a:pt x="12944" y="13301"/>
                </a:lnTo>
                <a:lnTo>
                  <a:pt x="12955" y="13306"/>
                </a:lnTo>
                <a:lnTo>
                  <a:pt x="12963" y="13307"/>
                </a:lnTo>
                <a:lnTo>
                  <a:pt x="12967" y="13306"/>
                </a:lnTo>
                <a:lnTo>
                  <a:pt x="12974" y="13303"/>
                </a:lnTo>
                <a:lnTo>
                  <a:pt x="12979" y="13303"/>
                </a:lnTo>
                <a:lnTo>
                  <a:pt x="13026" y="13304"/>
                </a:lnTo>
                <a:lnTo>
                  <a:pt x="13058" y="13303"/>
                </a:lnTo>
                <a:lnTo>
                  <a:pt x="13081" y="13305"/>
                </a:lnTo>
                <a:lnTo>
                  <a:pt x="13103" y="13306"/>
                </a:lnTo>
                <a:lnTo>
                  <a:pt x="13112" y="13308"/>
                </a:lnTo>
                <a:lnTo>
                  <a:pt x="13118" y="13312"/>
                </a:lnTo>
                <a:lnTo>
                  <a:pt x="13126" y="13318"/>
                </a:lnTo>
                <a:lnTo>
                  <a:pt x="13128" y="13320"/>
                </a:lnTo>
                <a:lnTo>
                  <a:pt x="13133" y="13323"/>
                </a:lnTo>
                <a:lnTo>
                  <a:pt x="13136" y="13325"/>
                </a:lnTo>
                <a:lnTo>
                  <a:pt x="13139" y="13333"/>
                </a:lnTo>
                <a:lnTo>
                  <a:pt x="13142" y="13337"/>
                </a:lnTo>
                <a:lnTo>
                  <a:pt x="13145" y="13339"/>
                </a:lnTo>
                <a:lnTo>
                  <a:pt x="13149" y="13340"/>
                </a:lnTo>
                <a:lnTo>
                  <a:pt x="13157" y="13344"/>
                </a:lnTo>
                <a:lnTo>
                  <a:pt x="13165" y="13346"/>
                </a:lnTo>
                <a:lnTo>
                  <a:pt x="13175" y="13354"/>
                </a:lnTo>
                <a:lnTo>
                  <a:pt x="13188" y="13361"/>
                </a:lnTo>
                <a:lnTo>
                  <a:pt x="13194" y="13365"/>
                </a:lnTo>
                <a:lnTo>
                  <a:pt x="13199" y="13373"/>
                </a:lnTo>
                <a:lnTo>
                  <a:pt x="13205" y="13376"/>
                </a:lnTo>
                <a:lnTo>
                  <a:pt x="13234" y="13386"/>
                </a:lnTo>
                <a:lnTo>
                  <a:pt x="13268" y="13393"/>
                </a:lnTo>
                <a:lnTo>
                  <a:pt x="13291" y="13395"/>
                </a:lnTo>
                <a:lnTo>
                  <a:pt x="13298" y="13397"/>
                </a:lnTo>
                <a:lnTo>
                  <a:pt x="13305" y="13399"/>
                </a:lnTo>
                <a:lnTo>
                  <a:pt x="13319" y="13405"/>
                </a:lnTo>
                <a:lnTo>
                  <a:pt x="13325" y="13408"/>
                </a:lnTo>
                <a:lnTo>
                  <a:pt x="13331" y="13408"/>
                </a:lnTo>
                <a:lnTo>
                  <a:pt x="13356" y="13408"/>
                </a:lnTo>
                <a:lnTo>
                  <a:pt x="13362" y="13409"/>
                </a:lnTo>
                <a:lnTo>
                  <a:pt x="13376" y="13412"/>
                </a:lnTo>
                <a:lnTo>
                  <a:pt x="13392" y="13415"/>
                </a:lnTo>
                <a:lnTo>
                  <a:pt x="13399" y="13418"/>
                </a:lnTo>
                <a:lnTo>
                  <a:pt x="13383" y="13424"/>
                </a:lnTo>
                <a:lnTo>
                  <a:pt x="13377" y="13428"/>
                </a:lnTo>
                <a:lnTo>
                  <a:pt x="13378" y="13433"/>
                </a:lnTo>
                <a:lnTo>
                  <a:pt x="13384" y="13437"/>
                </a:lnTo>
                <a:lnTo>
                  <a:pt x="13407" y="13447"/>
                </a:lnTo>
                <a:lnTo>
                  <a:pt x="13419" y="13454"/>
                </a:lnTo>
                <a:lnTo>
                  <a:pt x="13427" y="13456"/>
                </a:lnTo>
                <a:lnTo>
                  <a:pt x="13436" y="13456"/>
                </a:lnTo>
                <a:lnTo>
                  <a:pt x="13440" y="13454"/>
                </a:lnTo>
                <a:lnTo>
                  <a:pt x="13446" y="13450"/>
                </a:lnTo>
                <a:lnTo>
                  <a:pt x="13450" y="13449"/>
                </a:lnTo>
                <a:lnTo>
                  <a:pt x="13454" y="13449"/>
                </a:lnTo>
                <a:lnTo>
                  <a:pt x="13458" y="13450"/>
                </a:lnTo>
                <a:lnTo>
                  <a:pt x="13460" y="13451"/>
                </a:lnTo>
                <a:lnTo>
                  <a:pt x="13457" y="13456"/>
                </a:lnTo>
                <a:lnTo>
                  <a:pt x="13469" y="13461"/>
                </a:lnTo>
                <a:lnTo>
                  <a:pt x="13470" y="13462"/>
                </a:lnTo>
                <a:lnTo>
                  <a:pt x="13474" y="13462"/>
                </a:lnTo>
                <a:lnTo>
                  <a:pt x="13480" y="13459"/>
                </a:lnTo>
                <a:lnTo>
                  <a:pt x="13484" y="13458"/>
                </a:lnTo>
                <a:lnTo>
                  <a:pt x="13491" y="13457"/>
                </a:lnTo>
                <a:lnTo>
                  <a:pt x="13541" y="13441"/>
                </a:lnTo>
                <a:lnTo>
                  <a:pt x="13549" y="13440"/>
                </a:lnTo>
                <a:lnTo>
                  <a:pt x="13554" y="13438"/>
                </a:lnTo>
                <a:lnTo>
                  <a:pt x="13567" y="13429"/>
                </a:lnTo>
                <a:lnTo>
                  <a:pt x="13574" y="13426"/>
                </a:lnTo>
                <a:lnTo>
                  <a:pt x="13637" y="13413"/>
                </a:lnTo>
                <a:lnTo>
                  <a:pt x="13670" y="13411"/>
                </a:lnTo>
                <a:lnTo>
                  <a:pt x="13704" y="13415"/>
                </a:lnTo>
                <a:lnTo>
                  <a:pt x="13730" y="13421"/>
                </a:lnTo>
                <a:lnTo>
                  <a:pt x="13738" y="13422"/>
                </a:lnTo>
                <a:lnTo>
                  <a:pt x="13765" y="13419"/>
                </a:lnTo>
                <a:lnTo>
                  <a:pt x="13774" y="13420"/>
                </a:lnTo>
                <a:lnTo>
                  <a:pt x="13789" y="13425"/>
                </a:lnTo>
                <a:lnTo>
                  <a:pt x="13809" y="13444"/>
                </a:lnTo>
                <a:lnTo>
                  <a:pt x="13819" y="13451"/>
                </a:lnTo>
                <a:lnTo>
                  <a:pt x="13833" y="13453"/>
                </a:lnTo>
                <a:lnTo>
                  <a:pt x="13868" y="13447"/>
                </a:lnTo>
                <a:lnTo>
                  <a:pt x="13886" y="13447"/>
                </a:lnTo>
                <a:lnTo>
                  <a:pt x="13895" y="13448"/>
                </a:lnTo>
                <a:lnTo>
                  <a:pt x="13898" y="13449"/>
                </a:lnTo>
                <a:lnTo>
                  <a:pt x="13902" y="13451"/>
                </a:lnTo>
                <a:lnTo>
                  <a:pt x="13905" y="13454"/>
                </a:lnTo>
                <a:lnTo>
                  <a:pt x="13904" y="13456"/>
                </a:lnTo>
                <a:lnTo>
                  <a:pt x="13905" y="13458"/>
                </a:lnTo>
                <a:lnTo>
                  <a:pt x="13920" y="13459"/>
                </a:lnTo>
                <a:lnTo>
                  <a:pt x="13927" y="13461"/>
                </a:lnTo>
                <a:lnTo>
                  <a:pt x="13932" y="13465"/>
                </a:lnTo>
                <a:lnTo>
                  <a:pt x="13936" y="13469"/>
                </a:lnTo>
                <a:lnTo>
                  <a:pt x="13936" y="13471"/>
                </a:lnTo>
                <a:lnTo>
                  <a:pt x="13935" y="13473"/>
                </a:lnTo>
                <a:lnTo>
                  <a:pt x="13933" y="13476"/>
                </a:lnTo>
                <a:lnTo>
                  <a:pt x="13941" y="13475"/>
                </a:lnTo>
                <a:lnTo>
                  <a:pt x="13950" y="13467"/>
                </a:lnTo>
                <a:lnTo>
                  <a:pt x="13958" y="13465"/>
                </a:lnTo>
                <a:lnTo>
                  <a:pt x="13966" y="13464"/>
                </a:lnTo>
                <a:lnTo>
                  <a:pt x="14032" y="13441"/>
                </a:lnTo>
                <a:lnTo>
                  <a:pt x="14048" y="13438"/>
                </a:lnTo>
                <a:lnTo>
                  <a:pt x="14056" y="13435"/>
                </a:lnTo>
                <a:lnTo>
                  <a:pt x="14068" y="13428"/>
                </a:lnTo>
                <a:lnTo>
                  <a:pt x="14092" y="13423"/>
                </a:lnTo>
                <a:lnTo>
                  <a:pt x="14181" y="13389"/>
                </a:lnTo>
                <a:lnTo>
                  <a:pt x="14188" y="13385"/>
                </a:lnTo>
                <a:lnTo>
                  <a:pt x="14191" y="13380"/>
                </a:lnTo>
                <a:lnTo>
                  <a:pt x="14188" y="13373"/>
                </a:lnTo>
                <a:lnTo>
                  <a:pt x="14181" y="13369"/>
                </a:lnTo>
                <a:lnTo>
                  <a:pt x="14175" y="13368"/>
                </a:lnTo>
                <a:lnTo>
                  <a:pt x="14176" y="13371"/>
                </a:lnTo>
                <a:lnTo>
                  <a:pt x="14170" y="13371"/>
                </a:lnTo>
                <a:lnTo>
                  <a:pt x="14167" y="13368"/>
                </a:lnTo>
                <a:lnTo>
                  <a:pt x="14167" y="13363"/>
                </a:lnTo>
                <a:lnTo>
                  <a:pt x="14169" y="13361"/>
                </a:lnTo>
                <a:lnTo>
                  <a:pt x="14175" y="13360"/>
                </a:lnTo>
                <a:lnTo>
                  <a:pt x="14182" y="13356"/>
                </a:lnTo>
                <a:lnTo>
                  <a:pt x="14188" y="13352"/>
                </a:lnTo>
                <a:lnTo>
                  <a:pt x="14191" y="13348"/>
                </a:lnTo>
                <a:lnTo>
                  <a:pt x="14177" y="13343"/>
                </a:lnTo>
                <a:lnTo>
                  <a:pt x="14173" y="13341"/>
                </a:lnTo>
                <a:lnTo>
                  <a:pt x="14180" y="13341"/>
                </a:lnTo>
                <a:lnTo>
                  <a:pt x="14191" y="13343"/>
                </a:lnTo>
                <a:lnTo>
                  <a:pt x="14202" y="13346"/>
                </a:lnTo>
                <a:lnTo>
                  <a:pt x="14207" y="13350"/>
                </a:lnTo>
                <a:lnTo>
                  <a:pt x="14206" y="13351"/>
                </a:lnTo>
                <a:lnTo>
                  <a:pt x="14202" y="13359"/>
                </a:lnTo>
                <a:lnTo>
                  <a:pt x="14202" y="13363"/>
                </a:lnTo>
                <a:lnTo>
                  <a:pt x="14203" y="13366"/>
                </a:lnTo>
                <a:lnTo>
                  <a:pt x="14204" y="13369"/>
                </a:lnTo>
                <a:lnTo>
                  <a:pt x="14207" y="13371"/>
                </a:lnTo>
                <a:lnTo>
                  <a:pt x="14210" y="13372"/>
                </a:lnTo>
                <a:lnTo>
                  <a:pt x="14203" y="13377"/>
                </a:lnTo>
                <a:lnTo>
                  <a:pt x="14201" y="13379"/>
                </a:lnTo>
                <a:lnTo>
                  <a:pt x="14199" y="13382"/>
                </a:lnTo>
                <a:lnTo>
                  <a:pt x="14208" y="13381"/>
                </a:lnTo>
                <a:lnTo>
                  <a:pt x="14242" y="13375"/>
                </a:lnTo>
                <a:lnTo>
                  <a:pt x="14244" y="13372"/>
                </a:lnTo>
                <a:lnTo>
                  <a:pt x="14244" y="13367"/>
                </a:lnTo>
                <a:lnTo>
                  <a:pt x="14246" y="13361"/>
                </a:lnTo>
                <a:lnTo>
                  <a:pt x="14250" y="13357"/>
                </a:lnTo>
                <a:lnTo>
                  <a:pt x="14308" y="13316"/>
                </a:lnTo>
                <a:lnTo>
                  <a:pt x="14336" y="13302"/>
                </a:lnTo>
                <a:lnTo>
                  <a:pt x="14372" y="13288"/>
                </a:lnTo>
                <a:lnTo>
                  <a:pt x="14387" y="13285"/>
                </a:lnTo>
                <a:lnTo>
                  <a:pt x="14388" y="13279"/>
                </a:lnTo>
                <a:lnTo>
                  <a:pt x="14382" y="13267"/>
                </a:lnTo>
                <a:lnTo>
                  <a:pt x="14390" y="13248"/>
                </a:lnTo>
                <a:lnTo>
                  <a:pt x="14391" y="13244"/>
                </a:lnTo>
                <a:lnTo>
                  <a:pt x="14394" y="13241"/>
                </a:lnTo>
                <a:lnTo>
                  <a:pt x="14408" y="13222"/>
                </a:lnTo>
                <a:lnTo>
                  <a:pt x="14414" y="13216"/>
                </a:lnTo>
                <a:lnTo>
                  <a:pt x="14435" y="13205"/>
                </a:lnTo>
                <a:lnTo>
                  <a:pt x="14453" y="13188"/>
                </a:lnTo>
                <a:lnTo>
                  <a:pt x="14460" y="13184"/>
                </a:lnTo>
                <a:lnTo>
                  <a:pt x="14473" y="13177"/>
                </a:lnTo>
                <a:lnTo>
                  <a:pt x="14477" y="13173"/>
                </a:lnTo>
                <a:lnTo>
                  <a:pt x="14479" y="13158"/>
                </a:lnTo>
                <a:lnTo>
                  <a:pt x="14486" y="13141"/>
                </a:lnTo>
                <a:lnTo>
                  <a:pt x="14493" y="13114"/>
                </a:lnTo>
                <a:lnTo>
                  <a:pt x="14498" y="13103"/>
                </a:lnTo>
                <a:lnTo>
                  <a:pt x="14507" y="13092"/>
                </a:lnTo>
                <a:lnTo>
                  <a:pt x="14520" y="13080"/>
                </a:lnTo>
                <a:lnTo>
                  <a:pt x="14527" y="13076"/>
                </a:lnTo>
                <a:lnTo>
                  <a:pt x="14534" y="13073"/>
                </a:lnTo>
                <a:lnTo>
                  <a:pt x="14577" y="13052"/>
                </a:lnTo>
                <a:lnTo>
                  <a:pt x="14604" y="13033"/>
                </a:lnTo>
                <a:lnTo>
                  <a:pt x="14643" y="13003"/>
                </a:lnTo>
                <a:lnTo>
                  <a:pt x="14708" y="12963"/>
                </a:lnTo>
                <a:lnTo>
                  <a:pt x="14747" y="12937"/>
                </a:lnTo>
                <a:lnTo>
                  <a:pt x="14775" y="12913"/>
                </a:lnTo>
                <a:lnTo>
                  <a:pt x="14813" y="12877"/>
                </a:lnTo>
                <a:lnTo>
                  <a:pt x="14822" y="12866"/>
                </a:lnTo>
                <a:lnTo>
                  <a:pt x="14879" y="12769"/>
                </a:lnTo>
                <a:lnTo>
                  <a:pt x="14890" y="12732"/>
                </a:lnTo>
                <a:lnTo>
                  <a:pt x="14916" y="12672"/>
                </a:lnTo>
                <a:lnTo>
                  <a:pt x="14962" y="12603"/>
                </a:lnTo>
                <a:lnTo>
                  <a:pt x="14971" y="12593"/>
                </a:lnTo>
                <a:lnTo>
                  <a:pt x="15010" y="12569"/>
                </a:lnTo>
                <a:lnTo>
                  <a:pt x="15023" y="12566"/>
                </a:lnTo>
                <a:lnTo>
                  <a:pt x="15023" y="12562"/>
                </a:lnTo>
                <a:lnTo>
                  <a:pt x="15020" y="12552"/>
                </a:lnTo>
                <a:lnTo>
                  <a:pt x="15020" y="12546"/>
                </a:lnTo>
                <a:lnTo>
                  <a:pt x="15025" y="12534"/>
                </a:lnTo>
                <a:lnTo>
                  <a:pt x="15019" y="12538"/>
                </a:lnTo>
                <a:lnTo>
                  <a:pt x="15005" y="12551"/>
                </a:lnTo>
                <a:lnTo>
                  <a:pt x="14999" y="12552"/>
                </a:lnTo>
                <a:lnTo>
                  <a:pt x="14994" y="12545"/>
                </a:lnTo>
                <a:lnTo>
                  <a:pt x="15002" y="12537"/>
                </a:lnTo>
                <a:lnTo>
                  <a:pt x="15021" y="12529"/>
                </a:lnTo>
                <a:lnTo>
                  <a:pt x="15027" y="12525"/>
                </a:lnTo>
                <a:lnTo>
                  <a:pt x="15027" y="12523"/>
                </a:lnTo>
                <a:lnTo>
                  <a:pt x="15023" y="12521"/>
                </a:lnTo>
                <a:lnTo>
                  <a:pt x="15017" y="12521"/>
                </a:lnTo>
                <a:lnTo>
                  <a:pt x="15011" y="12522"/>
                </a:lnTo>
                <a:lnTo>
                  <a:pt x="15006" y="12525"/>
                </a:lnTo>
                <a:lnTo>
                  <a:pt x="15004" y="12529"/>
                </a:lnTo>
                <a:lnTo>
                  <a:pt x="15000" y="12533"/>
                </a:lnTo>
                <a:lnTo>
                  <a:pt x="14989" y="12538"/>
                </a:lnTo>
                <a:lnTo>
                  <a:pt x="14977" y="12540"/>
                </a:lnTo>
                <a:lnTo>
                  <a:pt x="14968" y="12538"/>
                </a:lnTo>
                <a:lnTo>
                  <a:pt x="14978" y="12534"/>
                </a:lnTo>
                <a:lnTo>
                  <a:pt x="14978" y="12531"/>
                </a:lnTo>
                <a:lnTo>
                  <a:pt x="14971" y="12529"/>
                </a:lnTo>
                <a:lnTo>
                  <a:pt x="14960" y="12530"/>
                </a:lnTo>
                <a:lnTo>
                  <a:pt x="14962" y="12525"/>
                </a:lnTo>
                <a:lnTo>
                  <a:pt x="14964" y="12519"/>
                </a:lnTo>
                <a:lnTo>
                  <a:pt x="14965" y="12507"/>
                </a:lnTo>
                <a:lnTo>
                  <a:pt x="14968" y="12502"/>
                </a:lnTo>
                <a:lnTo>
                  <a:pt x="14975" y="12499"/>
                </a:lnTo>
                <a:lnTo>
                  <a:pt x="14983" y="12497"/>
                </a:lnTo>
                <a:lnTo>
                  <a:pt x="14990" y="12494"/>
                </a:lnTo>
                <a:lnTo>
                  <a:pt x="14994" y="12492"/>
                </a:lnTo>
                <a:lnTo>
                  <a:pt x="15002" y="12494"/>
                </a:lnTo>
                <a:lnTo>
                  <a:pt x="15005" y="12494"/>
                </a:lnTo>
                <a:lnTo>
                  <a:pt x="15007" y="12491"/>
                </a:lnTo>
                <a:lnTo>
                  <a:pt x="15006" y="12488"/>
                </a:lnTo>
                <a:lnTo>
                  <a:pt x="15004" y="12486"/>
                </a:lnTo>
                <a:lnTo>
                  <a:pt x="15001" y="12484"/>
                </a:lnTo>
                <a:lnTo>
                  <a:pt x="14999" y="12483"/>
                </a:lnTo>
                <a:lnTo>
                  <a:pt x="14990" y="12482"/>
                </a:lnTo>
                <a:lnTo>
                  <a:pt x="14988" y="12481"/>
                </a:lnTo>
                <a:lnTo>
                  <a:pt x="14987" y="12479"/>
                </a:lnTo>
                <a:lnTo>
                  <a:pt x="14978" y="12471"/>
                </a:lnTo>
                <a:lnTo>
                  <a:pt x="14969" y="12474"/>
                </a:lnTo>
                <a:lnTo>
                  <a:pt x="14964" y="12469"/>
                </a:lnTo>
                <a:lnTo>
                  <a:pt x="14965" y="12462"/>
                </a:lnTo>
                <a:lnTo>
                  <a:pt x="14973" y="12462"/>
                </a:lnTo>
                <a:lnTo>
                  <a:pt x="14973" y="12458"/>
                </a:lnTo>
                <a:lnTo>
                  <a:pt x="14975" y="12455"/>
                </a:lnTo>
                <a:lnTo>
                  <a:pt x="14977" y="12452"/>
                </a:lnTo>
                <a:lnTo>
                  <a:pt x="14978" y="12449"/>
                </a:lnTo>
                <a:lnTo>
                  <a:pt x="14977" y="12447"/>
                </a:lnTo>
                <a:lnTo>
                  <a:pt x="14974" y="12441"/>
                </a:lnTo>
                <a:lnTo>
                  <a:pt x="14973" y="12437"/>
                </a:lnTo>
                <a:lnTo>
                  <a:pt x="14975" y="12430"/>
                </a:lnTo>
                <a:lnTo>
                  <a:pt x="14981" y="12426"/>
                </a:lnTo>
                <a:lnTo>
                  <a:pt x="15022" y="12414"/>
                </a:lnTo>
                <a:lnTo>
                  <a:pt x="15029" y="12411"/>
                </a:lnTo>
                <a:lnTo>
                  <a:pt x="15034" y="12406"/>
                </a:lnTo>
                <a:lnTo>
                  <a:pt x="15040" y="12399"/>
                </a:lnTo>
                <a:lnTo>
                  <a:pt x="15043" y="12393"/>
                </a:lnTo>
                <a:lnTo>
                  <a:pt x="15041" y="12388"/>
                </a:lnTo>
                <a:lnTo>
                  <a:pt x="15034" y="12387"/>
                </a:lnTo>
                <a:lnTo>
                  <a:pt x="15028" y="12389"/>
                </a:lnTo>
                <a:lnTo>
                  <a:pt x="15024" y="12387"/>
                </a:lnTo>
                <a:lnTo>
                  <a:pt x="15023" y="12378"/>
                </a:lnTo>
                <a:lnTo>
                  <a:pt x="15024" y="12375"/>
                </a:lnTo>
                <a:lnTo>
                  <a:pt x="15027" y="12372"/>
                </a:lnTo>
                <a:lnTo>
                  <a:pt x="15030" y="12371"/>
                </a:lnTo>
                <a:lnTo>
                  <a:pt x="15034" y="12372"/>
                </a:lnTo>
                <a:lnTo>
                  <a:pt x="15038" y="12374"/>
                </a:lnTo>
                <a:lnTo>
                  <a:pt x="15041" y="12375"/>
                </a:lnTo>
                <a:lnTo>
                  <a:pt x="15043" y="12376"/>
                </a:lnTo>
                <a:lnTo>
                  <a:pt x="15046" y="12379"/>
                </a:lnTo>
                <a:lnTo>
                  <a:pt x="15047" y="12382"/>
                </a:lnTo>
                <a:lnTo>
                  <a:pt x="15048" y="12390"/>
                </a:lnTo>
                <a:lnTo>
                  <a:pt x="15053" y="12397"/>
                </a:lnTo>
                <a:lnTo>
                  <a:pt x="15055" y="12400"/>
                </a:lnTo>
                <a:lnTo>
                  <a:pt x="15057" y="12398"/>
                </a:lnTo>
                <a:lnTo>
                  <a:pt x="15058" y="12393"/>
                </a:lnTo>
                <a:lnTo>
                  <a:pt x="15064" y="12377"/>
                </a:lnTo>
                <a:lnTo>
                  <a:pt x="15063" y="12374"/>
                </a:lnTo>
                <a:lnTo>
                  <a:pt x="15058" y="12370"/>
                </a:lnTo>
                <a:lnTo>
                  <a:pt x="15057" y="12366"/>
                </a:lnTo>
                <a:lnTo>
                  <a:pt x="15057" y="12363"/>
                </a:lnTo>
                <a:lnTo>
                  <a:pt x="15058" y="12356"/>
                </a:lnTo>
                <a:lnTo>
                  <a:pt x="15059" y="12352"/>
                </a:lnTo>
                <a:lnTo>
                  <a:pt x="15058" y="12331"/>
                </a:lnTo>
                <a:lnTo>
                  <a:pt x="15059" y="12325"/>
                </a:lnTo>
                <a:lnTo>
                  <a:pt x="15061" y="12322"/>
                </a:lnTo>
                <a:lnTo>
                  <a:pt x="15063" y="12320"/>
                </a:lnTo>
                <a:lnTo>
                  <a:pt x="15077" y="12312"/>
                </a:lnTo>
                <a:lnTo>
                  <a:pt x="15080" y="12309"/>
                </a:lnTo>
                <a:lnTo>
                  <a:pt x="15078" y="12308"/>
                </a:lnTo>
                <a:lnTo>
                  <a:pt x="15074" y="12307"/>
                </a:lnTo>
                <a:lnTo>
                  <a:pt x="15072" y="12304"/>
                </a:lnTo>
                <a:lnTo>
                  <a:pt x="15072" y="12301"/>
                </a:lnTo>
                <a:lnTo>
                  <a:pt x="15076" y="12299"/>
                </a:lnTo>
                <a:lnTo>
                  <a:pt x="15081" y="12298"/>
                </a:lnTo>
                <a:lnTo>
                  <a:pt x="15084" y="12296"/>
                </a:lnTo>
                <a:lnTo>
                  <a:pt x="15086" y="12294"/>
                </a:lnTo>
                <a:lnTo>
                  <a:pt x="15088" y="12293"/>
                </a:lnTo>
                <a:lnTo>
                  <a:pt x="15095" y="12293"/>
                </a:lnTo>
                <a:lnTo>
                  <a:pt x="15105" y="12294"/>
                </a:lnTo>
                <a:lnTo>
                  <a:pt x="15113" y="12294"/>
                </a:lnTo>
                <a:lnTo>
                  <a:pt x="15119" y="12285"/>
                </a:lnTo>
                <a:lnTo>
                  <a:pt x="15127" y="12282"/>
                </a:lnTo>
                <a:lnTo>
                  <a:pt x="15136" y="12280"/>
                </a:lnTo>
                <a:lnTo>
                  <a:pt x="15142" y="12280"/>
                </a:lnTo>
                <a:lnTo>
                  <a:pt x="15159" y="12281"/>
                </a:lnTo>
                <a:lnTo>
                  <a:pt x="15167" y="12280"/>
                </a:lnTo>
                <a:lnTo>
                  <a:pt x="15175" y="12276"/>
                </a:lnTo>
                <a:lnTo>
                  <a:pt x="15178" y="12275"/>
                </a:lnTo>
                <a:lnTo>
                  <a:pt x="15182" y="12276"/>
                </a:lnTo>
                <a:lnTo>
                  <a:pt x="15186" y="12277"/>
                </a:lnTo>
                <a:lnTo>
                  <a:pt x="15190" y="12278"/>
                </a:lnTo>
                <a:lnTo>
                  <a:pt x="15196" y="12277"/>
                </a:lnTo>
                <a:lnTo>
                  <a:pt x="15196" y="12275"/>
                </a:lnTo>
                <a:lnTo>
                  <a:pt x="15192" y="12271"/>
                </a:lnTo>
                <a:lnTo>
                  <a:pt x="15191" y="12261"/>
                </a:lnTo>
                <a:lnTo>
                  <a:pt x="15194" y="12248"/>
                </a:lnTo>
                <a:lnTo>
                  <a:pt x="15201" y="12238"/>
                </a:lnTo>
                <a:lnTo>
                  <a:pt x="15214" y="12234"/>
                </a:lnTo>
                <a:lnTo>
                  <a:pt x="15222" y="12233"/>
                </a:lnTo>
                <a:lnTo>
                  <a:pt x="15270" y="12221"/>
                </a:lnTo>
                <a:lnTo>
                  <a:pt x="15259" y="12213"/>
                </a:lnTo>
                <a:lnTo>
                  <a:pt x="15254" y="12200"/>
                </a:lnTo>
                <a:lnTo>
                  <a:pt x="15254" y="12185"/>
                </a:lnTo>
                <a:lnTo>
                  <a:pt x="15257" y="12171"/>
                </a:lnTo>
                <a:lnTo>
                  <a:pt x="15260" y="12165"/>
                </a:lnTo>
                <a:lnTo>
                  <a:pt x="15265" y="12161"/>
                </a:lnTo>
                <a:lnTo>
                  <a:pt x="15272" y="12159"/>
                </a:lnTo>
                <a:lnTo>
                  <a:pt x="15281" y="12159"/>
                </a:lnTo>
                <a:lnTo>
                  <a:pt x="15298" y="12160"/>
                </a:lnTo>
                <a:lnTo>
                  <a:pt x="15301" y="12158"/>
                </a:lnTo>
                <a:lnTo>
                  <a:pt x="15301" y="12150"/>
                </a:lnTo>
                <a:lnTo>
                  <a:pt x="15299" y="12143"/>
                </a:lnTo>
                <a:lnTo>
                  <a:pt x="15294" y="12131"/>
                </a:lnTo>
                <a:lnTo>
                  <a:pt x="15293" y="12125"/>
                </a:lnTo>
                <a:lnTo>
                  <a:pt x="15293" y="12088"/>
                </a:lnTo>
                <a:lnTo>
                  <a:pt x="15295" y="12083"/>
                </a:lnTo>
                <a:lnTo>
                  <a:pt x="15302" y="12081"/>
                </a:lnTo>
                <a:lnTo>
                  <a:pt x="15312" y="12081"/>
                </a:lnTo>
                <a:lnTo>
                  <a:pt x="15316" y="12083"/>
                </a:lnTo>
                <a:lnTo>
                  <a:pt x="15319" y="12096"/>
                </a:lnTo>
                <a:lnTo>
                  <a:pt x="15328" y="12114"/>
                </a:lnTo>
                <a:lnTo>
                  <a:pt x="15328" y="12122"/>
                </a:lnTo>
                <a:lnTo>
                  <a:pt x="15319" y="12124"/>
                </a:lnTo>
                <a:lnTo>
                  <a:pt x="15325" y="12131"/>
                </a:lnTo>
                <a:lnTo>
                  <a:pt x="15331" y="12132"/>
                </a:lnTo>
                <a:lnTo>
                  <a:pt x="15336" y="12127"/>
                </a:lnTo>
                <a:lnTo>
                  <a:pt x="15338" y="12119"/>
                </a:lnTo>
                <a:lnTo>
                  <a:pt x="15337" y="12112"/>
                </a:lnTo>
                <a:lnTo>
                  <a:pt x="15330" y="12092"/>
                </a:lnTo>
                <a:lnTo>
                  <a:pt x="15328" y="12078"/>
                </a:lnTo>
                <a:lnTo>
                  <a:pt x="15329" y="12064"/>
                </a:lnTo>
                <a:lnTo>
                  <a:pt x="15333" y="12051"/>
                </a:lnTo>
                <a:lnTo>
                  <a:pt x="15343" y="12027"/>
                </a:lnTo>
                <a:lnTo>
                  <a:pt x="15351" y="12015"/>
                </a:lnTo>
                <a:lnTo>
                  <a:pt x="15362" y="12007"/>
                </a:lnTo>
                <a:lnTo>
                  <a:pt x="15377" y="12006"/>
                </a:lnTo>
                <a:lnTo>
                  <a:pt x="15380" y="12007"/>
                </a:lnTo>
                <a:lnTo>
                  <a:pt x="15385" y="12010"/>
                </a:lnTo>
                <a:lnTo>
                  <a:pt x="15387" y="12010"/>
                </a:lnTo>
                <a:lnTo>
                  <a:pt x="15390" y="12009"/>
                </a:lnTo>
                <a:lnTo>
                  <a:pt x="15395" y="12007"/>
                </a:lnTo>
                <a:lnTo>
                  <a:pt x="15399" y="12005"/>
                </a:lnTo>
                <a:lnTo>
                  <a:pt x="15400" y="12003"/>
                </a:lnTo>
                <a:lnTo>
                  <a:pt x="15402" y="11997"/>
                </a:lnTo>
                <a:lnTo>
                  <a:pt x="15404" y="11992"/>
                </a:lnTo>
                <a:lnTo>
                  <a:pt x="15403" y="11990"/>
                </a:lnTo>
                <a:lnTo>
                  <a:pt x="15395" y="11991"/>
                </a:lnTo>
                <a:lnTo>
                  <a:pt x="15375" y="11996"/>
                </a:lnTo>
                <a:lnTo>
                  <a:pt x="15367" y="11995"/>
                </a:lnTo>
                <a:lnTo>
                  <a:pt x="15364" y="11988"/>
                </a:lnTo>
                <a:lnTo>
                  <a:pt x="15364" y="11979"/>
                </a:lnTo>
                <a:lnTo>
                  <a:pt x="15363" y="11974"/>
                </a:lnTo>
                <a:lnTo>
                  <a:pt x="15361" y="11971"/>
                </a:lnTo>
                <a:lnTo>
                  <a:pt x="15359" y="11972"/>
                </a:lnTo>
                <a:lnTo>
                  <a:pt x="15352" y="11978"/>
                </a:lnTo>
                <a:lnTo>
                  <a:pt x="15348" y="11980"/>
                </a:lnTo>
                <a:lnTo>
                  <a:pt x="15344" y="11975"/>
                </a:lnTo>
                <a:lnTo>
                  <a:pt x="15332" y="11972"/>
                </a:lnTo>
                <a:lnTo>
                  <a:pt x="15327" y="11967"/>
                </a:lnTo>
                <a:lnTo>
                  <a:pt x="15338" y="11959"/>
                </a:lnTo>
                <a:lnTo>
                  <a:pt x="15331" y="11951"/>
                </a:lnTo>
                <a:lnTo>
                  <a:pt x="15328" y="11950"/>
                </a:lnTo>
                <a:lnTo>
                  <a:pt x="15325" y="11950"/>
                </a:lnTo>
                <a:lnTo>
                  <a:pt x="15318" y="11952"/>
                </a:lnTo>
                <a:lnTo>
                  <a:pt x="15314" y="11952"/>
                </a:lnTo>
                <a:lnTo>
                  <a:pt x="15321" y="11944"/>
                </a:lnTo>
                <a:lnTo>
                  <a:pt x="15322" y="11940"/>
                </a:lnTo>
                <a:lnTo>
                  <a:pt x="15321" y="11937"/>
                </a:lnTo>
                <a:lnTo>
                  <a:pt x="15320" y="11934"/>
                </a:lnTo>
                <a:lnTo>
                  <a:pt x="15319" y="11930"/>
                </a:lnTo>
                <a:lnTo>
                  <a:pt x="15320" y="11928"/>
                </a:lnTo>
                <a:lnTo>
                  <a:pt x="15323" y="11925"/>
                </a:lnTo>
                <a:lnTo>
                  <a:pt x="15324" y="11922"/>
                </a:lnTo>
                <a:lnTo>
                  <a:pt x="15324" y="11915"/>
                </a:lnTo>
                <a:lnTo>
                  <a:pt x="15325" y="11913"/>
                </a:lnTo>
                <a:lnTo>
                  <a:pt x="15327" y="11910"/>
                </a:lnTo>
                <a:lnTo>
                  <a:pt x="15327" y="11908"/>
                </a:lnTo>
                <a:lnTo>
                  <a:pt x="15326" y="11907"/>
                </a:lnTo>
                <a:lnTo>
                  <a:pt x="15325" y="11907"/>
                </a:lnTo>
                <a:lnTo>
                  <a:pt x="15323" y="11906"/>
                </a:lnTo>
                <a:lnTo>
                  <a:pt x="15322" y="11904"/>
                </a:lnTo>
                <a:lnTo>
                  <a:pt x="15323" y="11902"/>
                </a:lnTo>
                <a:lnTo>
                  <a:pt x="15330" y="11892"/>
                </a:lnTo>
                <a:lnTo>
                  <a:pt x="15331" y="11889"/>
                </a:lnTo>
                <a:lnTo>
                  <a:pt x="15330" y="11886"/>
                </a:lnTo>
                <a:lnTo>
                  <a:pt x="15331" y="11885"/>
                </a:lnTo>
                <a:lnTo>
                  <a:pt x="15335" y="11884"/>
                </a:lnTo>
                <a:lnTo>
                  <a:pt x="15339" y="11887"/>
                </a:lnTo>
                <a:lnTo>
                  <a:pt x="15339" y="11893"/>
                </a:lnTo>
                <a:lnTo>
                  <a:pt x="15340" y="11897"/>
                </a:lnTo>
                <a:lnTo>
                  <a:pt x="15348" y="11894"/>
                </a:lnTo>
                <a:lnTo>
                  <a:pt x="15348" y="11900"/>
                </a:lnTo>
                <a:lnTo>
                  <a:pt x="15343" y="11911"/>
                </a:lnTo>
                <a:lnTo>
                  <a:pt x="15343" y="11916"/>
                </a:lnTo>
                <a:lnTo>
                  <a:pt x="15346" y="11919"/>
                </a:lnTo>
                <a:lnTo>
                  <a:pt x="15350" y="11921"/>
                </a:lnTo>
                <a:lnTo>
                  <a:pt x="15355" y="11925"/>
                </a:lnTo>
                <a:lnTo>
                  <a:pt x="15356" y="11931"/>
                </a:lnTo>
                <a:lnTo>
                  <a:pt x="15354" y="11934"/>
                </a:lnTo>
                <a:lnTo>
                  <a:pt x="15349" y="11938"/>
                </a:lnTo>
                <a:lnTo>
                  <a:pt x="15348" y="11939"/>
                </a:lnTo>
                <a:lnTo>
                  <a:pt x="15350" y="11941"/>
                </a:lnTo>
                <a:lnTo>
                  <a:pt x="15352" y="11942"/>
                </a:lnTo>
                <a:lnTo>
                  <a:pt x="15355" y="11941"/>
                </a:lnTo>
                <a:lnTo>
                  <a:pt x="15358" y="11942"/>
                </a:lnTo>
                <a:lnTo>
                  <a:pt x="15370" y="11945"/>
                </a:lnTo>
                <a:lnTo>
                  <a:pt x="15373" y="11947"/>
                </a:lnTo>
                <a:lnTo>
                  <a:pt x="15371" y="11952"/>
                </a:lnTo>
                <a:lnTo>
                  <a:pt x="15385" y="11960"/>
                </a:lnTo>
                <a:lnTo>
                  <a:pt x="15392" y="11962"/>
                </a:lnTo>
                <a:lnTo>
                  <a:pt x="15395" y="11960"/>
                </a:lnTo>
                <a:lnTo>
                  <a:pt x="15399" y="11958"/>
                </a:lnTo>
                <a:lnTo>
                  <a:pt x="15408" y="11956"/>
                </a:lnTo>
                <a:lnTo>
                  <a:pt x="15417" y="11958"/>
                </a:lnTo>
                <a:lnTo>
                  <a:pt x="15418" y="11965"/>
                </a:lnTo>
                <a:lnTo>
                  <a:pt x="15421" y="11965"/>
                </a:lnTo>
                <a:lnTo>
                  <a:pt x="15425" y="11963"/>
                </a:lnTo>
                <a:lnTo>
                  <a:pt x="15430" y="11965"/>
                </a:lnTo>
                <a:lnTo>
                  <a:pt x="15433" y="11969"/>
                </a:lnTo>
                <a:lnTo>
                  <a:pt x="15434" y="11975"/>
                </a:lnTo>
                <a:lnTo>
                  <a:pt x="15433" y="11977"/>
                </a:lnTo>
                <a:lnTo>
                  <a:pt x="15431" y="11979"/>
                </a:lnTo>
                <a:lnTo>
                  <a:pt x="15428" y="11981"/>
                </a:lnTo>
                <a:lnTo>
                  <a:pt x="15426" y="11984"/>
                </a:lnTo>
                <a:lnTo>
                  <a:pt x="15424" y="11988"/>
                </a:lnTo>
                <a:lnTo>
                  <a:pt x="15423" y="11990"/>
                </a:lnTo>
                <a:lnTo>
                  <a:pt x="15424" y="11994"/>
                </a:lnTo>
                <a:lnTo>
                  <a:pt x="15425" y="12000"/>
                </a:lnTo>
                <a:lnTo>
                  <a:pt x="15430" y="12002"/>
                </a:lnTo>
                <a:lnTo>
                  <a:pt x="15437" y="12003"/>
                </a:lnTo>
                <a:lnTo>
                  <a:pt x="15444" y="12006"/>
                </a:lnTo>
                <a:lnTo>
                  <a:pt x="15463" y="12017"/>
                </a:lnTo>
                <a:lnTo>
                  <a:pt x="15471" y="12019"/>
                </a:lnTo>
                <a:lnTo>
                  <a:pt x="15465" y="12007"/>
                </a:lnTo>
                <a:lnTo>
                  <a:pt x="15464" y="12001"/>
                </a:lnTo>
                <a:lnTo>
                  <a:pt x="15465" y="11993"/>
                </a:lnTo>
                <a:lnTo>
                  <a:pt x="15468" y="11986"/>
                </a:lnTo>
                <a:lnTo>
                  <a:pt x="15471" y="11981"/>
                </a:lnTo>
                <a:lnTo>
                  <a:pt x="15477" y="11979"/>
                </a:lnTo>
                <a:lnTo>
                  <a:pt x="15486" y="11982"/>
                </a:lnTo>
                <a:lnTo>
                  <a:pt x="15493" y="11981"/>
                </a:lnTo>
                <a:lnTo>
                  <a:pt x="15515" y="11983"/>
                </a:lnTo>
                <a:lnTo>
                  <a:pt x="15517" y="11977"/>
                </a:lnTo>
                <a:lnTo>
                  <a:pt x="15522" y="11974"/>
                </a:lnTo>
                <a:lnTo>
                  <a:pt x="15529" y="11973"/>
                </a:lnTo>
                <a:lnTo>
                  <a:pt x="15554" y="11974"/>
                </a:lnTo>
                <a:lnTo>
                  <a:pt x="15563" y="11972"/>
                </a:lnTo>
                <a:lnTo>
                  <a:pt x="15567" y="11968"/>
                </a:lnTo>
                <a:lnTo>
                  <a:pt x="15569" y="11964"/>
                </a:lnTo>
                <a:lnTo>
                  <a:pt x="15570" y="11961"/>
                </a:lnTo>
                <a:lnTo>
                  <a:pt x="15568" y="11958"/>
                </a:lnTo>
                <a:lnTo>
                  <a:pt x="15564" y="11955"/>
                </a:lnTo>
                <a:lnTo>
                  <a:pt x="15561" y="11954"/>
                </a:lnTo>
                <a:lnTo>
                  <a:pt x="15561" y="11954"/>
                </a:lnTo>
                <a:lnTo>
                  <a:pt x="15562" y="11950"/>
                </a:lnTo>
                <a:lnTo>
                  <a:pt x="15563" y="11950"/>
                </a:lnTo>
                <a:lnTo>
                  <a:pt x="15572" y="11942"/>
                </a:lnTo>
                <a:lnTo>
                  <a:pt x="15576" y="11940"/>
                </a:lnTo>
                <a:lnTo>
                  <a:pt x="15581" y="11939"/>
                </a:lnTo>
                <a:lnTo>
                  <a:pt x="15585" y="11940"/>
                </a:lnTo>
                <a:lnTo>
                  <a:pt x="15589" y="11943"/>
                </a:lnTo>
                <a:lnTo>
                  <a:pt x="15591" y="11945"/>
                </a:lnTo>
                <a:lnTo>
                  <a:pt x="15595" y="11953"/>
                </a:lnTo>
                <a:lnTo>
                  <a:pt x="15597" y="11955"/>
                </a:lnTo>
                <a:lnTo>
                  <a:pt x="15611" y="11961"/>
                </a:lnTo>
                <a:lnTo>
                  <a:pt x="15613" y="11966"/>
                </a:lnTo>
                <a:lnTo>
                  <a:pt x="15615" y="11974"/>
                </a:lnTo>
                <a:lnTo>
                  <a:pt x="15614" y="11982"/>
                </a:lnTo>
                <a:lnTo>
                  <a:pt x="15608" y="12001"/>
                </a:lnTo>
                <a:lnTo>
                  <a:pt x="15602" y="12006"/>
                </a:lnTo>
                <a:lnTo>
                  <a:pt x="15601" y="12010"/>
                </a:lnTo>
                <a:lnTo>
                  <a:pt x="15603" y="12018"/>
                </a:lnTo>
                <a:lnTo>
                  <a:pt x="15604" y="12023"/>
                </a:lnTo>
                <a:lnTo>
                  <a:pt x="15601" y="12026"/>
                </a:lnTo>
                <a:lnTo>
                  <a:pt x="15588" y="12034"/>
                </a:lnTo>
                <a:lnTo>
                  <a:pt x="15582" y="12030"/>
                </a:lnTo>
                <a:lnTo>
                  <a:pt x="15576" y="12025"/>
                </a:lnTo>
                <a:lnTo>
                  <a:pt x="15572" y="12019"/>
                </a:lnTo>
                <a:lnTo>
                  <a:pt x="15570" y="12013"/>
                </a:lnTo>
                <a:lnTo>
                  <a:pt x="15571" y="12011"/>
                </a:lnTo>
                <a:lnTo>
                  <a:pt x="15573" y="12009"/>
                </a:lnTo>
                <a:lnTo>
                  <a:pt x="15574" y="12007"/>
                </a:lnTo>
                <a:lnTo>
                  <a:pt x="15573" y="12005"/>
                </a:lnTo>
                <a:lnTo>
                  <a:pt x="15562" y="11997"/>
                </a:lnTo>
                <a:lnTo>
                  <a:pt x="15556" y="11993"/>
                </a:lnTo>
                <a:lnTo>
                  <a:pt x="15554" y="11992"/>
                </a:lnTo>
                <a:lnTo>
                  <a:pt x="15549" y="11993"/>
                </a:lnTo>
                <a:lnTo>
                  <a:pt x="15543" y="11996"/>
                </a:lnTo>
                <a:lnTo>
                  <a:pt x="15542" y="11998"/>
                </a:lnTo>
                <a:lnTo>
                  <a:pt x="15544" y="12001"/>
                </a:lnTo>
                <a:lnTo>
                  <a:pt x="15547" y="12010"/>
                </a:lnTo>
                <a:lnTo>
                  <a:pt x="15555" y="12022"/>
                </a:lnTo>
                <a:lnTo>
                  <a:pt x="15556" y="12027"/>
                </a:lnTo>
                <a:lnTo>
                  <a:pt x="15560" y="12083"/>
                </a:lnTo>
                <a:lnTo>
                  <a:pt x="15555" y="12110"/>
                </a:lnTo>
                <a:lnTo>
                  <a:pt x="15541" y="12130"/>
                </a:lnTo>
                <a:lnTo>
                  <a:pt x="15536" y="12134"/>
                </a:lnTo>
                <a:lnTo>
                  <a:pt x="15530" y="12138"/>
                </a:lnTo>
                <a:lnTo>
                  <a:pt x="15522" y="12140"/>
                </a:lnTo>
                <a:lnTo>
                  <a:pt x="15507" y="12143"/>
                </a:lnTo>
                <a:lnTo>
                  <a:pt x="15478" y="12160"/>
                </a:lnTo>
                <a:lnTo>
                  <a:pt x="15471" y="12162"/>
                </a:lnTo>
                <a:lnTo>
                  <a:pt x="15462" y="12163"/>
                </a:lnTo>
                <a:lnTo>
                  <a:pt x="15457" y="12163"/>
                </a:lnTo>
                <a:lnTo>
                  <a:pt x="15452" y="12161"/>
                </a:lnTo>
                <a:lnTo>
                  <a:pt x="15448" y="12161"/>
                </a:lnTo>
                <a:lnTo>
                  <a:pt x="15447" y="12162"/>
                </a:lnTo>
                <a:lnTo>
                  <a:pt x="15449" y="12165"/>
                </a:lnTo>
                <a:lnTo>
                  <a:pt x="15455" y="12171"/>
                </a:lnTo>
                <a:lnTo>
                  <a:pt x="15454" y="12185"/>
                </a:lnTo>
                <a:lnTo>
                  <a:pt x="15447" y="12198"/>
                </a:lnTo>
                <a:lnTo>
                  <a:pt x="15443" y="12210"/>
                </a:lnTo>
                <a:lnTo>
                  <a:pt x="15450" y="12219"/>
                </a:lnTo>
                <a:lnTo>
                  <a:pt x="15454" y="12220"/>
                </a:lnTo>
                <a:lnTo>
                  <a:pt x="15458" y="12219"/>
                </a:lnTo>
                <a:lnTo>
                  <a:pt x="15461" y="12220"/>
                </a:lnTo>
                <a:lnTo>
                  <a:pt x="15463" y="12223"/>
                </a:lnTo>
                <a:lnTo>
                  <a:pt x="15461" y="12225"/>
                </a:lnTo>
                <a:lnTo>
                  <a:pt x="15456" y="12226"/>
                </a:lnTo>
                <a:lnTo>
                  <a:pt x="15452" y="12228"/>
                </a:lnTo>
                <a:lnTo>
                  <a:pt x="15450" y="12231"/>
                </a:lnTo>
                <a:lnTo>
                  <a:pt x="15449" y="12235"/>
                </a:lnTo>
                <a:lnTo>
                  <a:pt x="15447" y="12237"/>
                </a:lnTo>
                <a:lnTo>
                  <a:pt x="15445" y="12238"/>
                </a:lnTo>
                <a:lnTo>
                  <a:pt x="15441" y="12239"/>
                </a:lnTo>
                <a:lnTo>
                  <a:pt x="15437" y="12238"/>
                </a:lnTo>
                <a:lnTo>
                  <a:pt x="15436" y="12235"/>
                </a:lnTo>
                <a:lnTo>
                  <a:pt x="15436" y="12218"/>
                </a:lnTo>
                <a:lnTo>
                  <a:pt x="15433" y="12216"/>
                </a:lnTo>
                <a:lnTo>
                  <a:pt x="15426" y="12215"/>
                </a:lnTo>
                <a:lnTo>
                  <a:pt x="15420" y="12216"/>
                </a:lnTo>
                <a:lnTo>
                  <a:pt x="15409" y="12220"/>
                </a:lnTo>
                <a:lnTo>
                  <a:pt x="15401" y="12221"/>
                </a:lnTo>
                <a:lnTo>
                  <a:pt x="15387" y="12218"/>
                </a:lnTo>
                <a:lnTo>
                  <a:pt x="15380" y="12217"/>
                </a:lnTo>
                <a:lnTo>
                  <a:pt x="15377" y="12220"/>
                </a:lnTo>
                <a:lnTo>
                  <a:pt x="15376" y="12225"/>
                </a:lnTo>
                <a:lnTo>
                  <a:pt x="15374" y="12238"/>
                </a:lnTo>
                <a:lnTo>
                  <a:pt x="15371" y="12243"/>
                </a:lnTo>
                <a:lnTo>
                  <a:pt x="15380" y="12263"/>
                </a:lnTo>
                <a:lnTo>
                  <a:pt x="15378" y="12286"/>
                </a:lnTo>
                <a:lnTo>
                  <a:pt x="15370" y="12309"/>
                </a:lnTo>
                <a:lnTo>
                  <a:pt x="15358" y="12327"/>
                </a:lnTo>
                <a:lnTo>
                  <a:pt x="15345" y="12342"/>
                </a:lnTo>
                <a:lnTo>
                  <a:pt x="15341" y="12345"/>
                </a:lnTo>
                <a:lnTo>
                  <a:pt x="15329" y="12350"/>
                </a:lnTo>
                <a:lnTo>
                  <a:pt x="15323" y="12354"/>
                </a:lnTo>
                <a:lnTo>
                  <a:pt x="15311" y="12360"/>
                </a:lnTo>
                <a:lnTo>
                  <a:pt x="15295" y="12362"/>
                </a:lnTo>
                <a:lnTo>
                  <a:pt x="15281" y="12359"/>
                </a:lnTo>
                <a:lnTo>
                  <a:pt x="15278" y="12349"/>
                </a:lnTo>
                <a:lnTo>
                  <a:pt x="15273" y="12353"/>
                </a:lnTo>
                <a:lnTo>
                  <a:pt x="15268" y="12359"/>
                </a:lnTo>
                <a:lnTo>
                  <a:pt x="15264" y="12366"/>
                </a:lnTo>
                <a:lnTo>
                  <a:pt x="15262" y="12372"/>
                </a:lnTo>
                <a:lnTo>
                  <a:pt x="15267" y="12384"/>
                </a:lnTo>
                <a:lnTo>
                  <a:pt x="15268" y="12389"/>
                </a:lnTo>
                <a:lnTo>
                  <a:pt x="15265" y="12390"/>
                </a:lnTo>
                <a:lnTo>
                  <a:pt x="15254" y="12380"/>
                </a:lnTo>
                <a:lnTo>
                  <a:pt x="15249" y="12377"/>
                </a:lnTo>
                <a:lnTo>
                  <a:pt x="15246" y="12385"/>
                </a:lnTo>
                <a:lnTo>
                  <a:pt x="15243" y="12390"/>
                </a:lnTo>
                <a:lnTo>
                  <a:pt x="15231" y="12398"/>
                </a:lnTo>
                <a:lnTo>
                  <a:pt x="15225" y="12407"/>
                </a:lnTo>
                <a:lnTo>
                  <a:pt x="15185" y="12439"/>
                </a:lnTo>
                <a:lnTo>
                  <a:pt x="15171" y="12447"/>
                </a:lnTo>
                <a:lnTo>
                  <a:pt x="15156" y="12447"/>
                </a:lnTo>
                <a:lnTo>
                  <a:pt x="15140" y="12446"/>
                </a:lnTo>
                <a:lnTo>
                  <a:pt x="15121" y="12449"/>
                </a:lnTo>
                <a:lnTo>
                  <a:pt x="15129" y="12458"/>
                </a:lnTo>
                <a:lnTo>
                  <a:pt x="15120" y="12466"/>
                </a:lnTo>
                <a:lnTo>
                  <a:pt x="15104" y="12472"/>
                </a:lnTo>
                <a:lnTo>
                  <a:pt x="15088" y="12471"/>
                </a:lnTo>
                <a:lnTo>
                  <a:pt x="15057" y="12456"/>
                </a:lnTo>
                <a:lnTo>
                  <a:pt x="15040" y="12452"/>
                </a:lnTo>
                <a:lnTo>
                  <a:pt x="15025" y="12458"/>
                </a:lnTo>
                <a:lnTo>
                  <a:pt x="15025" y="12468"/>
                </a:lnTo>
                <a:lnTo>
                  <a:pt x="15048" y="12487"/>
                </a:lnTo>
                <a:lnTo>
                  <a:pt x="15054" y="12497"/>
                </a:lnTo>
                <a:lnTo>
                  <a:pt x="15049" y="12502"/>
                </a:lnTo>
                <a:lnTo>
                  <a:pt x="15041" y="12505"/>
                </a:lnTo>
                <a:lnTo>
                  <a:pt x="15037" y="12509"/>
                </a:lnTo>
                <a:lnTo>
                  <a:pt x="15042" y="12516"/>
                </a:lnTo>
                <a:lnTo>
                  <a:pt x="15045" y="12521"/>
                </a:lnTo>
                <a:lnTo>
                  <a:pt x="15043" y="12529"/>
                </a:lnTo>
                <a:lnTo>
                  <a:pt x="15040" y="12536"/>
                </a:lnTo>
                <a:lnTo>
                  <a:pt x="15038" y="12540"/>
                </a:lnTo>
                <a:lnTo>
                  <a:pt x="15029" y="12552"/>
                </a:lnTo>
                <a:lnTo>
                  <a:pt x="15026" y="12559"/>
                </a:lnTo>
                <a:lnTo>
                  <a:pt x="15029" y="12566"/>
                </a:lnTo>
                <a:lnTo>
                  <a:pt x="15032" y="12564"/>
                </a:lnTo>
                <a:lnTo>
                  <a:pt x="15046" y="12547"/>
                </a:lnTo>
                <a:lnTo>
                  <a:pt x="15100" y="12498"/>
                </a:lnTo>
                <a:lnTo>
                  <a:pt x="15110" y="12491"/>
                </a:lnTo>
                <a:lnTo>
                  <a:pt x="15224" y="12442"/>
                </a:lnTo>
                <a:lnTo>
                  <a:pt x="15315" y="12387"/>
                </a:lnTo>
                <a:lnTo>
                  <a:pt x="15381" y="12348"/>
                </a:lnTo>
                <a:lnTo>
                  <a:pt x="15425" y="12315"/>
                </a:lnTo>
                <a:lnTo>
                  <a:pt x="15483" y="12265"/>
                </a:lnTo>
                <a:lnTo>
                  <a:pt x="15504" y="12241"/>
                </a:lnTo>
                <a:lnTo>
                  <a:pt x="15544" y="12210"/>
                </a:lnTo>
                <a:lnTo>
                  <a:pt x="15591" y="12158"/>
                </a:lnTo>
                <a:lnTo>
                  <a:pt x="15593" y="12155"/>
                </a:lnTo>
                <a:lnTo>
                  <a:pt x="15595" y="12149"/>
                </a:lnTo>
                <a:lnTo>
                  <a:pt x="15699" y="12026"/>
                </a:lnTo>
                <a:lnTo>
                  <a:pt x="15723" y="11983"/>
                </a:lnTo>
                <a:lnTo>
                  <a:pt x="15740" y="11945"/>
                </a:lnTo>
                <a:lnTo>
                  <a:pt x="15801" y="11824"/>
                </a:lnTo>
                <a:lnTo>
                  <a:pt x="15820" y="11809"/>
                </a:lnTo>
                <a:lnTo>
                  <a:pt x="15844" y="11768"/>
                </a:lnTo>
                <a:lnTo>
                  <a:pt x="15872" y="11735"/>
                </a:lnTo>
                <a:lnTo>
                  <a:pt x="15891" y="11709"/>
                </a:lnTo>
                <a:lnTo>
                  <a:pt x="15989" y="11611"/>
                </a:lnTo>
                <a:lnTo>
                  <a:pt x="16068" y="11548"/>
                </a:lnTo>
                <a:lnTo>
                  <a:pt x="16177" y="11485"/>
                </a:lnTo>
                <a:lnTo>
                  <a:pt x="16208" y="11472"/>
                </a:lnTo>
                <a:lnTo>
                  <a:pt x="16216" y="11466"/>
                </a:lnTo>
                <a:lnTo>
                  <a:pt x="16221" y="11463"/>
                </a:lnTo>
                <a:lnTo>
                  <a:pt x="16232" y="11460"/>
                </a:lnTo>
                <a:lnTo>
                  <a:pt x="16243" y="11456"/>
                </a:lnTo>
                <a:lnTo>
                  <a:pt x="16248" y="11455"/>
                </a:lnTo>
                <a:lnTo>
                  <a:pt x="16265" y="11453"/>
                </a:lnTo>
                <a:lnTo>
                  <a:pt x="16269" y="11452"/>
                </a:lnTo>
                <a:lnTo>
                  <a:pt x="16272" y="11449"/>
                </a:lnTo>
                <a:lnTo>
                  <a:pt x="16276" y="11442"/>
                </a:lnTo>
                <a:lnTo>
                  <a:pt x="16288" y="11431"/>
                </a:lnTo>
                <a:lnTo>
                  <a:pt x="16292" y="11426"/>
                </a:lnTo>
                <a:lnTo>
                  <a:pt x="16294" y="11421"/>
                </a:lnTo>
                <a:lnTo>
                  <a:pt x="16290" y="11422"/>
                </a:lnTo>
                <a:lnTo>
                  <a:pt x="16286" y="11423"/>
                </a:lnTo>
                <a:lnTo>
                  <a:pt x="16283" y="11426"/>
                </a:lnTo>
                <a:lnTo>
                  <a:pt x="16279" y="11424"/>
                </a:lnTo>
                <a:lnTo>
                  <a:pt x="16275" y="11422"/>
                </a:lnTo>
                <a:lnTo>
                  <a:pt x="16272" y="11419"/>
                </a:lnTo>
                <a:lnTo>
                  <a:pt x="16258" y="11414"/>
                </a:lnTo>
                <a:lnTo>
                  <a:pt x="16255" y="11411"/>
                </a:lnTo>
                <a:lnTo>
                  <a:pt x="16254" y="11410"/>
                </a:lnTo>
                <a:lnTo>
                  <a:pt x="16254" y="11409"/>
                </a:lnTo>
                <a:lnTo>
                  <a:pt x="16255" y="11407"/>
                </a:lnTo>
                <a:lnTo>
                  <a:pt x="16256" y="11404"/>
                </a:lnTo>
                <a:lnTo>
                  <a:pt x="16258" y="11401"/>
                </a:lnTo>
                <a:lnTo>
                  <a:pt x="16260" y="11398"/>
                </a:lnTo>
                <a:lnTo>
                  <a:pt x="16260" y="11396"/>
                </a:lnTo>
                <a:lnTo>
                  <a:pt x="16257" y="11395"/>
                </a:lnTo>
                <a:lnTo>
                  <a:pt x="16253" y="11395"/>
                </a:lnTo>
                <a:lnTo>
                  <a:pt x="16249" y="11395"/>
                </a:lnTo>
                <a:lnTo>
                  <a:pt x="16247" y="11393"/>
                </a:lnTo>
                <a:lnTo>
                  <a:pt x="16247" y="11390"/>
                </a:lnTo>
                <a:lnTo>
                  <a:pt x="16251" y="11387"/>
                </a:lnTo>
                <a:lnTo>
                  <a:pt x="16252" y="11384"/>
                </a:lnTo>
                <a:lnTo>
                  <a:pt x="16251" y="11381"/>
                </a:lnTo>
                <a:lnTo>
                  <a:pt x="16247" y="11374"/>
                </a:lnTo>
                <a:lnTo>
                  <a:pt x="16247" y="11371"/>
                </a:lnTo>
                <a:lnTo>
                  <a:pt x="16250" y="11363"/>
                </a:lnTo>
                <a:lnTo>
                  <a:pt x="16256" y="11364"/>
                </a:lnTo>
                <a:lnTo>
                  <a:pt x="16261" y="11368"/>
                </a:lnTo>
                <a:lnTo>
                  <a:pt x="16266" y="11371"/>
                </a:lnTo>
                <a:lnTo>
                  <a:pt x="16277" y="11378"/>
                </a:lnTo>
                <a:lnTo>
                  <a:pt x="16278" y="11381"/>
                </a:lnTo>
                <a:lnTo>
                  <a:pt x="16277" y="11385"/>
                </a:lnTo>
                <a:lnTo>
                  <a:pt x="16273" y="11390"/>
                </a:lnTo>
                <a:lnTo>
                  <a:pt x="16272" y="11397"/>
                </a:lnTo>
                <a:lnTo>
                  <a:pt x="16273" y="11403"/>
                </a:lnTo>
                <a:lnTo>
                  <a:pt x="16277" y="11409"/>
                </a:lnTo>
                <a:lnTo>
                  <a:pt x="16282" y="11414"/>
                </a:lnTo>
                <a:lnTo>
                  <a:pt x="16286" y="11415"/>
                </a:lnTo>
                <a:lnTo>
                  <a:pt x="16290" y="11414"/>
                </a:lnTo>
                <a:lnTo>
                  <a:pt x="16291" y="11411"/>
                </a:lnTo>
                <a:lnTo>
                  <a:pt x="16290" y="11408"/>
                </a:lnTo>
                <a:lnTo>
                  <a:pt x="16289" y="11405"/>
                </a:lnTo>
                <a:lnTo>
                  <a:pt x="16291" y="11401"/>
                </a:lnTo>
                <a:lnTo>
                  <a:pt x="16297" y="11394"/>
                </a:lnTo>
                <a:lnTo>
                  <a:pt x="16301" y="11382"/>
                </a:lnTo>
                <a:lnTo>
                  <a:pt x="16304" y="11378"/>
                </a:lnTo>
                <a:lnTo>
                  <a:pt x="16314" y="11369"/>
                </a:lnTo>
                <a:lnTo>
                  <a:pt x="16315" y="11367"/>
                </a:lnTo>
                <a:lnTo>
                  <a:pt x="16315" y="11360"/>
                </a:lnTo>
                <a:lnTo>
                  <a:pt x="16316" y="11353"/>
                </a:lnTo>
                <a:lnTo>
                  <a:pt x="16317" y="11350"/>
                </a:lnTo>
                <a:lnTo>
                  <a:pt x="16331" y="11340"/>
                </a:lnTo>
                <a:lnTo>
                  <a:pt x="16337" y="11335"/>
                </a:lnTo>
                <a:lnTo>
                  <a:pt x="16330" y="11330"/>
                </a:lnTo>
                <a:lnTo>
                  <a:pt x="16330" y="11323"/>
                </a:lnTo>
                <a:lnTo>
                  <a:pt x="16335" y="11310"/>
                </a:lnTo>
                <a:lnTo>
                  <a:pt x="16338" y="11297"/>
                </a:lnTo>
                <a:lnTo>
                  <a:pt x="16343" y="11288"/>
                </a:lnTo>
                <a:lnTo>
                  <a:pt x="16343" y="11285"/>
                </a:lnTo>
                <a:lnTo>
                  <a:pt x="16344" y="11284"/>
                </a:lnTo>
                <a:lnTo>
                  <a:pt x="16347" y="11282"/>
                </a:lnTo>
                <a:lnTo>
                  <a:pt x="16350" y="11280"/>
                </a:lnTo>
                <a:lnTo>
                  <a:pt x="16351" y="11277"/>
                </a:lnTo>
                <a:lnTo>
                  <a:pt x="16351" y="11273"/>
                </a:lnTo>
                <a:lnTo>
                  <a:pt x="16349" y="11271"/>
                </a:lnTo>
                <a:lnTo>
                  <a:pt x="16347" y="11270"/>
                </a:lnTo>
                <a:lnTo>
                  <a:pt x="16346" y="11268"/>
                </a:lnTo>
                <a:lnTo>
                  <a:pt x="16344" y="11262"/>
                </a:lnTo>
                <a:lnTo>
                  <a:pt x="16348" y="11244"/>
                </a:lnTo>
                <a:lnTo>
                  <a:pt x="16351" y="11239"/>
                </a:lnTo>
                <a:lnTo>
                  <a:pt x="16362" y="11227"/>
                </a:lnTo>
                <a:lnTo>
                  <a:pt x="16364" y="11222"/>
                </a:lnTo>
                <a:lnTo>
                  <a:pt x="16362" y="11221"/>
                </a:lnTo>
                <a:lnTo>
                  <a:pt x="16359" y="11221"/>
                </a:lnTo>
                <a:lnTo>
                  <a:pt x="16355" y="11220"/>
                </a:lnTo>
                <a:lnTo>
                  <a:pt x="16354" y="11216"/>
                </a:lnTo>
                <a:lnTo>
                  <a:pt x="16355" y="11215"/>
                </a:lnTo>
                <a:lnTo>
                  <a:pt x="16358" y="11215"/>
                </a:lnTo>
                <a:lnTo>
                  <a:pt x="16361" y="11214"/>
                </a:lnTo>
                <a:lnTo>
                  <a:pt x="16361" y="11211"/>
                </a:lnTo>
                <a:lnTo>
                  <a:pt x="16358" y="11207"/>
                </a:lnTo>
                <a:lnTo>
                  <a:pt x="16344" y="11197"/>
                </a:lnTo>
                <a:lnTo>
                  <a:pt x="16342" y="11195"/>
                </a:lnTo>
                <a:lnTo>
                  <a:pt x="16340" y="11193"/>
                </a:lnTo>
                <a:lnTo>
                  <a:pt x="16342" y="11191"/>
                </a:lnTo>
                <a:lnTo>
                  <a:pt x="16346" y="11189"/>
                </a:lnTo>
                <a:lnTo>
                  <a:pt x="16348" y="11188"/>
                </a:lnTo>
                <a:lnTo>
                  <a:pt x="16347" y="11185"/>
                </a:lnTo>
                <a:lnTo>
                  <a:pt x="16342" y="11181"/>
                </a:lnTo>
                <a:lnTo>
                  <a:pt x="16341" y="11179"/>
                </a:lnTo>
                <a:lnTo>
                  <a:pt x="16340" y="11173"/>
                </a:lnTo>
                <a:lnTo>
                  <a:pt x="16339" y="11167"/>
                </a:lnTo>
                <a:lnTo>
                  <a:pt x="16336" y="11161"/>
                </a:lnTo>
                <a:lnTo>
                  <a:pt x="16333" y="11157"/>
                </a:lnTo>
                <a:lnTo>
                  <a:pt x="16338" y="11152"/>
                </a:lnTo>
                <a:lnTo>
                  <a:pt x="16346" y="11146"/>
                </a:lnTo>
                <a:lnTo>
                  <a:pt x="16353" y="11143"/>
                </a:lnTo>
                <a:lnTo>
                  <a:pt x="16356" y="11146"/>
                </a:lnTo>
                <a:lnTo>
                  <a:pt x="16359" y="11141"/>
                </a:lnTo>
                <a:lnTo>
                  <a:pt x="16359" y="11135"/>
                </a:lnTo>
                <a:lnTo>
                  <a:pt x="16355" y="11131"/>
                </a:lnTo>
                <a:lnTo>
                  <a:pt x="16347" y="11130"/>
                </a:lnTo>
                <a:lnTo>
                  <a:pt x="16333" y="11106"/>
                </a:lnTo>
                <a:lnTo>
                  <a:pt x="16334" y="11100"/>
                </a:lnTo>
                <a:lnTo>
                  <a:pt x="16337" y="11096"/>
                </a:lnTo>
                <a:lnTo>
                  <a:pt x="16341" y="11093"/>
                </a:lnTo>
                <a:lnTo>
                  <a:pt x="16346" y="11090"/>
                </a:lnTo>
                <a:lnTo>
                  <a:pt x="16350" y="11089"/>
                </a:lnTo>
                <a:lnTo>
                  <a:pt x="16354" y="11088"/>
                </a:lnTo>
                <a:lnTo>
                  <a:pt x="16358" y="11086"/>
                </a:lnTo>
                <a:lnTo>
                  <a:pt x="16359" y="11083"/>
                </a:lnTo>
                <a:lnTo>
                  <a:pt x="16359" y="11080"/>
                </a:lnTo>
                <a:lnTo>
                  <a:pt x="16360" y="11077"/>
                </a:lnTo>
                <a:lnTo>
                  <a:pt x="16362" y="11074"/>
                </a:lnTo>
                <a:lnTo>
                  <a:pt x="16364" y="11072"/>
                </a:lnTo>
                <a:lnTo>
                  <a:pt x="16365" y="11073"/>
                </a:lnTo>
                <a:lnTo>
                  <a:pt x="16369" y="11078"/>
                </a:lnTo>
                <a:lnTo>
                  <a:pt x="16368" y="11064"/>
                </a:lnTo>
                <a:lnTo>
                  <a:pt x="16366" y="11059"/>
                </a:lnTo>
                <a:lnTo>
                  <a:pt x="16361" y="11055"/>
                </a:lnTo>
                <a:lnTo>
                  <a:pt x="16348" y="11053"/>
                </a:lnTo>
                <a:lnTo>
                  <a:pt x="16347" y="11053"/>
                </a:lnTo>
                <a:lnTo>
                  <a:pt x="16346" y="11051"/>
                </a:lnTo>
                <a:lnTo>
                  <a:pt x="16343" y="11039"/>
                </a:lnTo>
                <a:lnTo>
                  <a:pt x="16343" y="11035"/>
                </a:lnTo>
                <a:lnTo>
                  <a:pt x="16344" y="11032"/>
                </a:lnTo>
                <a:lnTo>
                  <a:pt x="16345" y="11030"/>
                </a:lnTo>
                <a:lnTo>
                  <a:pt x="16348" y="11028"/>
                </a:lnTo>
                <a:lnTo>
                  <a:pt x="16361" y="11021"/>
                </a:lnTo>
                <a:lnTo>
                  <a:pt x="16363" y="11019"/>
                </a:lnTo>
                <a:lnTo>
                  <a:pt x="16366" y="11019"/>
                </a:lnTo>
                <a:lnTo>
                  <a:pt x="16373" y="11015"/>
                </a:lnTo>
                <a:lnTo>
                  <a:pt x="16377" y="11015"/>
                </a:lnTo>
                <a:lnTo>
                  <a:pt x="16382" y="11017"/>
                </a:lnTo>
                <a:lnTo>
                  <a:pt x="16384" y="11020"/>
                </a:lnTo>
                <a:lnTo>
                  <a:pt x="16383" y="11023"/>
                </a:lnTo>
                <a:lnTo>
                  <a:pt x="16377" y="11023"/>
                </a:lnTo>
                <a:lnTo>
                  <a:pt x="16380" y="11027"/>
                </a:lnTo>
                <a:lnTo>
                  <a:pt x="16383" y="11027"/>
                </a:lnTo>
                <a:lnTo>
                  <a:pt x="16387" y="11026"/>
                </a:lnTo>
                <a:lnTo>
                  <a:pt x="16392" y="11026"/>
                </a:lnTo>
                <a:lnTo>
                  <a:pt x="16394" y="11024"/>
                </a:lnTo>
                <a:lnTo>
                  <a:pt x="16394" y="11020"/>
                </a:lnTo>
                <a:lnTo>
                  <a:pt x="16390" y="11013"/>
                </a:lnTo>
                <a:lnTo>
                  <a:pt x="16393" y="11012"/>
                </a:lnTo>
                <a:lnTo>
                  <a:pt x="16395" y="11010"/>
                </a:lnTo>
                <a:lnTo>
                  <a:pt x="16398" y="11007"/>
                </a:lnTo>
                <a:lnTo>
                  <a:pt x="16390" y="11005"/>
                </a:lnTo>
                <a:lnTo>
                  <a:pt x="16386" y="11000"/>
                </a:lnTo>
                <a:lnTo>
                  <a:pt x="16383" y="10997"/>
                </a:lnTo>
                <a:lnTo>
                  <a:pt x="16376" y="11000"/>
                </a:lnTo>
                <a:lnTo>
                  <a:pt x="16373" y="11003"/>
                </a:lnTo>
                <a:lnTo>
                  <a:pt x="16372" y="11006"/>
                </a:lnTo>
                <a:lnTo>
                  <a:pt x="16369" y="11008"/>
                </a:lnTo>
                <a:lnTo>
                  <a:pt x="16364" y="11009"/>
                </a:lnTo>
                <a:lnTo>
                  <a:pt x="16359" y="11008"/>
                </a:lnTo>
                <a:lnTo>
                  <a:pt x="16355" y="11006"/>
                </a:lnTo>
                <a:lnTo>
                  <a:pt x="16348" y="10992"/>
                </a:lnTo>
                <a:lnTo>
                  <a:pt x="16349" y="10989"/>
                </a:lnTo>
                <a:lnTo>
                  <a:pt x="16352" y="10986"/>
                </a:lnTo>
                <a:lnTo>
                  <a:pt x="16356" y="10975"/>
                </a:lnTo>
                <a:lnTo>
                  <a:pt x="16360" y="10970"/>
                </a:lnTo>
                <a:lnTo>
                  <a:pt x="16360" y="10965"/>
                </a:lnTo>
                <a:lnTo>
                  <a:pt x="16354" y="10959"/>
                </a:lnTo>
                <a:lnTo>
                  <a:pt x="16353" y="10959"/>
                </a:lnTo>
                <a:lnTo>
                  <a:pt x="16350" y="10959"/>
                </a:lnTo>
                <a:lnTo>
                  <a:pt x="16347" y="10958"/>
                </a:lnTo>
                <a:lnTo>
                  <a:pt x="16343" y="10955"/>
                </a:lnTo>
                <a:lnTo>
                  <a:pt x="16343" y="10952"/>
                </a:lnTo>
                <a:lnTo>
                  <a:pt x="16343" y="10941"/>
                </a:lnTo>
                <a:lnTo>
                  <a:pt x="16344" y="10940"/>
                </a:lnTo>
                <a:lnTo>
                  <a:pt x="16345" y="10937"/>
                </a:lnTo>
                <a:lnTo>
                  <a:pt x="16346" y="10935"/>
                </a:lnTo>
                <a:lnTo>
                  <a:pt x="16345" y="10933"/>
                </a:lnTo>
                <a:lnTo>
                  <a:pt x="16341" y="10931"/>
                </a:lnTo>
                <a:lnTo>
                  <a:pt x="16341" y="10929"/>
                </a:lnTo>
                <a:lnTo>
                  <a:pt x="16340" y="10919"/>
                </a:lnTo>
                <a:lnTo>
                  <a:pt x="16341" y="10915"/>
                </a:lnTo>
                <a:lnTo>
                  <a:pt x="16343" y="10911"/>
                </a:lnTo>
                <a:lnTo>
                  <a:pt x="16347" y="10905"/>
                </a:lnTo>
                <a:lnTo>
                  <a:pt x="16352" y="10901"/>
                </a:lnTo>
                <a:lnTo>
                  <a:pt x="16357" y="10898"/>
                </a:lnTo>
                <a:lnTo>
                  <a:pt x="16359" y="10895"/>
                </a:lnTo>
                <a:lnTo>
                  <a:pt x="16359" y="10892"/>
                </a:lnTo>
                <a:lnTo>
                  <a:pt x="16358" y="10890"/>
                </a:lnTo>
                <a:lnTo>
                  <a:pt x="16354" y="10889"/>
                </a:lnTo>
                <a:lnTo>
                  <a:pt x="16345" y="10891"/>
                </a:lnTo>
                <a:lnTo>
                  <a:pt x="16341" y="10891"/>
                </a:lnTo>
                <a:lnTo>
                  <a:pt x="16324" y="10881"/>
                </a:lnTo>
                <a:lnTo>
                  <a:pt x="16321" y="10879"/>
                </a:lnTo>
                <a:lnTo>
                  <a:pt x="16320" y="10875"/>
                </a:lnTo>
                <a:lnTo>
                  <a:pt x="16319" y="10858"/>
                </a:lnTo>
                <a:lnTo>
                  <a:pt x="16322" y="10837"/>
                </a:lnTo>
                <a:lnTo>
                  <a:pt x="16326" y="10826"/>
                </a:lnTo>
                <a:lnTo>
                  <a:pt x="16346" y="10796"/>
                </a:lnTo>
                <a:lnTo>
                  <a:pt x="16348" y="10790"/>
                </a:lnTo>
                <a:lnTo>
                  <a:pt x="16344" y="10787"/>
                </a:lnTo>
                <a:lnTo>
                  <a:pt x="16340" y="10786"/>
                </a:lnTo>
                <a:lnTo>
                  <a:pt x="16337" y="10784"/>
                </a:lnTo>
                <a:lnTo>
                  <a:pt x="16336" y="10781"/>
                </a:lnTo>
                <a:lnTo>
                  <a:pt x="16335" y="10778"/>
                </a:lnTo>
                <a:lnTo>
                  <a:pt x="16334" y="10774"/>
                </a:lnTo>
                <a:lnTo>
                  <a:pt x="16331" y="10772"/>
                </a:lnTo>
                <a:lnTo>
                  <a:pt x="16328" y="10770"/>
                </a:lnTo>
                <a:lnTo>
                  <a:pt x="16305" y="10762"/>
                </a:lnTo>
                <a:lnTo>
                  <a:pt x="16302" y="10759"/>
                </a:lnTo>
                <a:lnTo>
                  <a:pt x="16299" y="10754"/>
                </a:lnTo>
                <a:lnTo>
                  <a:pt x="16291" y="10752"/>
                </a:lnTo>
                <a:lnTo>
                  <a:pt x="16275" y="10750"/>
                </a:lnTo>
                <a:lnTo>
                  <a:pt x="16278" y="10747"/>
                </a:lnTo>
                <a:lnTo>
                  <a:pt x="16282" y="10746"/>
                </a:lnTo>
                <a:lnTo>
                  <a:pt x="16286" y="10745"/>
                </a:lnTo>
                <a:lnTo>
                  <a:pt x="16291" y="10746"/>
                </a:lnTo>
                <a:lnTo>
                  <a:pt x="16283" y="10737"/>
                </a:lnTo>
                <a:lnTo>
                  <a:pt x="16287" y="10737"/>
                </a:lnTo>
                <a:lnTo>
                  <a:pt x="16290" y="10736"/>
                </a:lnTo>
                <a:lnTo>
                  <a:pt x="16291" y="10733"/>
                </a:lnTo>
                <a:lnTo>
                  <a:pt x="16290" y="10730"/>
                </a:lnTo>
                <a:lnTo>
                  <a:pt x="16288" y="10727"/>
                </a:lnTo>
                <a:lnTo>
                  <a:pt x="16292" y="10719"/>
                </a:lnTo>
                <a:lnTo>
                  <a:pt x="16290" y="10716"/>
                </a:lnTo>
                <a:lnTo>
                  <a:pt x="16289" y="10715"/>
                </a:lnTo>
                <a:lnTo>
                  <a:pt x="16288" y="10713"/>
                </a:lnTo>
                <a:lnTo>
                  <a:pt x="16288" y="10710"/>
                </a:lnTo>
                <a:lnTo>
                  <a:pt x="16287" y="10708"/>
                </a:lnTo>
                <a:lnTo>
                  <a:pt x="16285" y="10706"/>
                </a:lnTo>
                <a:lnTo>
                  <a:pt x="16283" y="10705"/>
                </a:lnTo>
                <a:lnTo>
                  <a:pt x="16281" y="10705"/>
                </a:lnTo>
                <a:lnTo>
                  <a:pt x="16279" y="10702"/>
                </a:lnTo>
                <a:lnTo>
                  <a:pt x="16278" y="10699"/>
                </a:lnTo>
                <a:lnTo>
                  <a:pt x="16278" y="10696"/>
                </a:lnTo>
                <a:lnTo>
                  <a:pt x="16281" y="10692"/>
                </a:lnTo>
                <a:lnTo>
                  <a:pt x="16276" y="10685"/>
                </a:lnTo>
                <a:lnTo>
                  <a:pt x="16276" y="10679"/>
                </a:lnTo>
                <a:lnTo>
                  <a:pt x="16279" y="10677"/>
                </a:lnTo>
                <a:lnTo>
                  <a:pt x="16282" y="10686"/>
                </a:lnTo>
                <a:lnTo>
                  <a:pt x="16285" y="10688"/>
                </a:lnTo>
                <a:lnTo>
                  <a:pt x="16286" y="10691"/>
                </a:lnTo>
                <a:lnTo>
                  <a:pt x="16287" y="10697"/>
                </a:lnTo>
                <a:lnTo>
                  <a:pt x="16288" y="10703"/>
                </a:lnTo>
                <a:lnTo>
                  <a:pt x="16294" y="10710"/>
                </a:lnTo>
                <a:lnTo>
                  <a:pt x="16296" y="10715"/>
                </a:lnTo>
                <a:lnTo>
                  <a:pt x="16297" y="10722"/>
                </a:lnTo>
                <a:lnTo>
                  <a:pt x="16300" y="10726"/>
                </a:lnTo>
                <a:lnTo>
                  <a:pt x="16308" y="10729"/>
                </a:lnTo>
                <a:lnTo>
                  <a:pt x="16318" y="10730"/>
                </a:lnTo>
                <a:lnTo>
                  <a:pt x="16325" y="10729"/>
                </a:lnTo>
                <a:lnTo>
                  <a:pt x="16330" y="10726"/>
                </a:lnTo>
                <a:lnTo>
                  <a:pt x="16333" y="10721"/>
                </a:lnTo>
                <a:lnTo>
                  <a:pt x="16338" y="10717"/>
                </a:lnTo>
                <a:lnTo>
                  <a:pt x="16344" y="10715"/>
                </a:lnTo>
                <a:lnTo>
                  <a:pt x="16354" y="10714"/>
                </a:lnTo>
                <a:lnTo>
                  <a:pt x="16357" y="10710"/>
                </a:lnTo>
                <a:lnTo>
                  <a:pt x="16357" y="10705"/>
                </a:lnTo>
                <a:lnTo>
                  <a:pt x="16351" y="10680"/>
                </a:lnTo>
                <a:lnTo>
                  <a:pt x="16347" y="10675"/>
                </a:lnTo>
                <a:lnTo>
                  <a:pt x="16346" y="10670"/>
                </a:lnTo>
                <a:lnTo>
                  <a:pt x="16349" y="10665"/>
                </a:lnTo>
                <a:lnTo>
                  <a:pt x="16356" y="10657"/>
                </a:lnTo>
                <a:lnTo>
                  <a:pt x="16359" y="10647"/>
                </a:lnTo>
                <a:lnTo>
                  <a:pt x="16367" y="10629"/>
                </a:lnTo>
                <a:lnTo>
                  <a:pt x="16367" y="10626"/>
                </a:lnTo>
                <a:lnTo>
                  <a:pt x="16367" y="10622"/>
                </a:lnTo>
                <a:lnTo>
                  <a:pt x="16365" y="10618"/>
                </a:lnTo>
                <a:lnTo>
                  <a:pt x="16363" y="10618"/>
                </a:lnTo>
                <a:lnTo>
                  <a:pt x="16362" y="10619"/>
                </a:lnTo>
                <a:lnTo>
                  <a:pt x="16359" y="10620"/>
                </a:lnTo>
                <a:lnTo>
                  <a:pt x="16297" y="10620"/>
                </a:lnTo>
                <a:lnTo>
                  <a:pt x="16294" y="10621"/>
                </a:lnTo>
                <a:lnTo>
                  <a:pt x="16291" y="10623"/>
                </a:lnTo>
                <a:lnTo>
                  <a:pt x="16288" y="10624"/>
                </a:lnTo>
                <a:lnTo>
                  <a:pt x="16286" y="10622"/>
                </a:lnTo>
                <a:lnTo>
                  <a:pt x="16286" y="10618"/>
                </a:lnTo>
                <a:lnTo>
                  <a:pt x="16289" y="10616"/>
                </a:lnTo>
                <a:lnTo>
                  <a:pt x="16293" y="10615"/>
                </a:lnTo>
                <a:lnTo>
                  <a:pt x="16297" y="10614"/>
                </a:lnTo>
                <a:lnTo>
                  <a:pt x="16331" y="10612"/>
                </a:lnTo>
                <a:lnTo>
                  <a:pt x="16357" y="10615"/>
                </a:lnTo>
                <a:lnTo>
                  <a:pt x="16359" y="10614"/>
                </a:lnTo>
                <a:lnTo>
                  <a:pt x="16356" y="10610"/>
                </a:lnTo>
                <a:lnTo>
                  <a:pt x="16354" y="10607"/>
                </a:lnTo>
                <a:lnTo>
                  <a:pt x="16351" y="10605"/>
                </a:lnTo>
                <a:lnTo>
                  <a:pt x="16348" y="10604"/>
                </a:lnTo>
                <a:lnTo>
                  <a:pt x="16343" y="10604"/>
                </a:lnTo>
                <a:lnTo>
                  <a:pt x="16346" y="10601"/>
                </a:lnTo>
                <a:lnTo>
                  <a:pt x="16350" y="10599"/>
                </a:lnTo>
                <a:lnTo>
                  <a:pt x="16354" y="10598"/>
                </a:lnTo>
                <a:lnTo>
                  <a:pt x="16359" y="10597"/>
                </a:lnTo>
                <a:lnTo>
                  <a:pt x="16358" y="10599"/>
                </a:lnTo>
                <a:lnTo>
                  <a:pt x="16356" y="10604"/>
                </a:lnTo>
                <a:lnTo>
                  <a:pt x="16361" y="10605"/>
                </a:lnTo>
                <a:lnTo>
                  <a:pt x="16367" y="10611"/>
                </a:lnTo>
                <a:lnTo>
                  <a:pt x="16373" y="10612"/>
                </a:lnTo>
                <a:lnTo>
                  <a:pt x="16376" y="10610"/>
                </a:lnTo>
                <a:lnTo>
                  <a:pt x="16382" y="10597"/>
                </a:lnTo>
                <a:lnTo>
                  <a:pt x="16382" y="10589"/>
                </a:lnTo>
                <a:lnTo>
                  <a:pt x="16415" y="10545"/>
                </a:lnTo>
                <a:lnTo>
                  <a:pt x="16431" y="10537"/>
                </a:lnTo>
                <a:lnTo>
                  <a:pt x="16442" y="10530"/>
                </a:lnTo>
                <a:lnTo>
                  <a:pt x="16432" y="10522"/>
                </a:lnTo>
                <a:lnTo>
                  <a:pt x="16425" y="10525"/>
                </a:lnTo>
                <a:lnTo>
                  <a:pt x="16418" y="10525"/>
                </a:lnTo>
                <a:lnTo>
                  <a:pt x="16412" y="10523"/>
                </a:lnTo>
                <a:lnTo>
                  <a:pt x="16406" y="10524"/>
                </a:lnTo>
                <a:lnTo>
                  <a:pt x="16402" y="10526"/>
                </a:lnTo>
                <a:lnTo>
                  <a:pt x="16400" y="10530"/>
                </a:lnTo>
                <a:lnTo>
                  <a:pt x="16396" y="10532"/>
                </a:lnTo>
                <a:lnTo>
                  <a:pt x="16388" y="10530"/>
                </a:lnTo>
                <a:lnTo>
                  <a:pt x="16390" y="10529"/>
                </a:lnTo>
                <a:lnTo>
                  <a:pt x="16393" y="10528"/>
                </a:lnTo>
                <a:lnTo>
                  <a:pt x="16398" y="10524"/>
                </a:lnTo>
                <a:lnTo>
                  <a:pt x="16395" y="10526"/>
                </a:lnTo>
                <a:lnTo>
                  <a:pt x="16397" y="10525"/>
                </a:lnTo>
                <a:lnTo>
                  <a:pt x="16401" y="10522"/>
                </a:lnTo>
                <a:lnTo>
                  <a:pt x="16394" y="10519"/>
                </a:lnTo>
                <a:lnTo>
                  <a:pt x="16387" y="10515"/>
                </a:lnTo>
                <a:lnTo>
                  <a:pt x="16380" y="10513"/>
                </a:lnTo>
                <a:lnTo>
                  <a:pt x="16367" y="10516"/>
                </a:lnTo>
                <a:lnTo>
                  <a:pt x="16359" y="10516"/>
                </a:lnTo>
                <a:lnTo>
                  <a:pt x="16353" y="10517"/>
                </a:lnTo>
                <a:lnTo>
                  <a:pt x="16348" y="10522"/>
                </a:lnTo>
                <a:lnTo>
                  <a:pt x="16345" y="10517"/>
                </a:lnTo>
                <a:lnTo>
                  <a:pt x="16340" y="10516"/>
                </a:lnTo>
                <a:lnTo>
                  <a:pt x="16335" y="10515"/>
                </a:lnTo>
                <a:lnTo>
                  <a:pt x="16330" y="10513"/>
                </a:lnTo>
                <a:lnTo>
                  <a:pt x="16332" y="10510"/>
                </a:lnTo>
                <a:lnTo>
                  <a:pt x="16335" y="10509"/>
                </a:lnTo>
                <a:lnTo>
                  <a:pt x="16337" y="10509"/>
                </a:lnTo>
                <a:lnTo>
                  <a:pt x="16341" y="10511"/>
                </a:lnTo>
                <a:lnTo>
                  <a:pt x="16342" y="10510"/>
                </a:lnTo>
                <a:lnTo>
                  <a:pt x="16342" y="10509"/>
                </a:lnTo>
                <a:lnTo>
                  <a:pt x="16343" y="10507"/>
                </a:lnTo>
                <a:lnTo>
                  <a:pt x="16331" y="10506"/>
                </a:lnTo>
                <a:lnTo>
                  <a:pt x="16319" y="10508"/>
                </a:lnTo>
                <a:lnTo>
                  <a:pt x="16309" y="10507"/>
                </a:lnTo>
                <a:lnTo>
                  <a:pt x="16302" y="10499"/>
                </a:lnTo>
                <a:lnTo>
                  <a:pt x="16311" y="10501"/>
                </a:lnTo>
                <a:lnTo>
                  <a:pt x="16317" y="10500"/>
                </a:lnTo>
                <a:lnTo>
                  <a:pt x="16319" y="10497"/>
                </a:lnTo>
                <a:lnTo>
                  <a:pt x="16315" y="10491"/>
                </a:lnTo>
                <a:lnTo>
                  <a:pt x="16313" y="10490"/>
                </a:lnTo>
                <a:lnTo>
                  <a:pt x="16309" y="10488"/>
                </a:lnTo>
                <a:lnTo>
                  <a:pt x="16307" y="10487"/>
                </a:lnTo>
                <a:lnTo>
                  <a:pt x="16306" y="10485"/>
                </a:lnTo>
                <a:lnTo>
                  <a:pt x="16304" y="10481"/>
                </a:lnTo>
                <a:lnTo>
                  <a:pt x="16298" y="10469"/>
                </a:lnTo>
                <a:lnTo>
                  <a:pt x="16297" y="10464"/>
                </a:lnTo>
                <a:lnTo>
                  <a:pt x="16301" y="10466"/>
                </a:lnTo>
                <a:lnTo>
                  <a:pt x="16316" y="10480"/>
                </a:lnTo>
                <a:lnTo>
                  <a:pt x="16319" y="10482"/>
                </a:lnTo>
                <a:lnTo>
                  <a:pt x="16337" y="10492"/>
                </a:lnTo>
                <a:lnTo>
                  <a:pt x="16342" y="10493"/>
                </a:lnTo>
                <a:lnTo>
                  <a:pt x="16360" y="10497"/>
                </a:lnTo>
                <a:lnTo>
                  <a:pt x="16365" y="10496"/>
                </a:lnTo>
                <a:lnTo>
                  <a:pt x="16367" y="10493"/>
                </a:lnTo>
                <a:lnTo>
                  <a:pt x="16371" y="10494"/>
                </a:lnTo>
                <a:lnTo>
                  <a:pt x="16375" y="10495"/>
                </a:lnTo>
                <a:lnTo>
                  <a:pt x="16379" y="10494"/>
                </a:lnTo>
                <a:lnTo>
                  <a:pt x="16382" y="10493"/>
                </a:lnTo>
                <a:lnTo>
                  <a:pt x="16390" y="10499"/>
                </a:lnTo>
                <a:lnTo>
                  <a:pt x="16393" y="10501"/>
                </a:lnTo>
                <a:lnTo>
                  <a:pt x="16399" y="10501"/>
                </a:lnTo>
                <a:lnTo>
                  <a:pt x="16404" y="10500"/>
                </a:lnTo>
                <a:lnTo>
                  <a:pt x="16406" y="10496"/>
                </a:lnTo>
                <a:lnTo>
                  <a:pt x="16406" y="10492"/>
                </a:lnTo>
                <a:lnTo>
                  <a:pt x="16409" y="10489"/>
                </a:lnTo>
                <a:lnTo>
                  <a:pt x="16412" y="10488"/>
                </a:lnTo>
                <a:lnTo>
                  <a:pt x="16417" y="10488"/>
                </a:lnTo>
                <a:lnTo>
                  <a:pt x="16420" y="10487"/>
                </a:lnTo>
                <a:lnTo>
                  <a:pt x="16422" y="10482"/>
                </a:lnTo>
                <a:lnTo>
                  <a:pt x="16421" y="10480"/>
                </a:lnTo>
                <a:lnTo>
                  <a:pt x="16415" y="10475"/>
                </a:lnTo>
                <a:lnTo>
                  <a:pt x="16414" y="10472"/>
                </a:lnTo>
                <a:lnTo>
                  <a:pt x="16407" y="10474"/>
                </a:lnTo>
                <a:lnTo>
                  <a:pt x="16405" y="10472"/>
                </a:lnTo>
                <a:lnTo>
                  <a:pt x="16407" y="10469"/>
                </a:lnTo>
                <a:lnTo>
                  <a:pt x="16414" y="10466"/>
                </a:lnTo>
                <a:lnTo>
                  <a:pt x="16410" y="10463"/>
                </a:lnTo>
                <a:lnTo>
                  <a:pt x="16403" y="10461"/>
                </a:lnTo>
                <a:lnTo>
                  <a:pt x="16390" y="10460"/>
                </a:lnTo>
                <a:lnTo>
                  <a:pt x="16390" y="10458"/>
                </a:lnTo>
                <a:lnTo>
                  <a:pt x="16397" y="10458"/>
                </a:lnTo>
                <a:lnTo>
                  <a:pt x="16409" y="10456"/>
                </a:lnTo>
                <a:lnTo>
                  <a:pt x="16416" y="10456"/>
                </a:lnTo>
                <a:lnTo>
                  <a:pt x="16407" y="10438"/>
                </a:lnTo>
                <a:lnTo>
                  <a:pt x="16406" y="10433"/>
                </a:lnTo>
                <a:lnTo>
                  <a:pt x="16407" y="10434"/>
                </a:lnTo>
                <a:lnTo>
                  <a:pt x="16409" y="10435"/>
                </a:lnTo>
                <a:lnTo>
                  <a:pt x="16410" y="10436"/>
                </a:lnTo>
                <a:lnTo>
                  <a:pt x="16411" y="10437"/>
                </a:lnTo>
                <a:lnTo>
                  <a:pt x="16414" y="10437"/>
                </a:lnTo>
                <a:lnTo>
                  <a:pt x="16414" y="10431"/>
                </a:lnTo>
                <a:lnTo>
                  <a:pt x="16418" y="10434"/>
                </a:lnTo>
                <a:lnTo>
                  <a:pt x="16422" y="10441"/>
                </a:lnTo>
                <a:lnTo>
                  <a:pt x="16424" y="10444"/>
                </a:lnTo>
                <a:lnTo>
                  <a:pt x="16433" y="10448"/>
                </a:lnTo>
                <a:lnTo>
                  <a:pt x="16439" y="10450"/>
                </a:lnTo>
                <a:lnTo>
                  <a:pt x="16442" y="10449"/>
                </a:lnTo>
                <a:lnTo>
                  <a:pt x="16443" y="10448"/>
                </a:lnTo>
                <a:lnTo>
                  <a:pt x="16444" y="10448"/>
                </a:lnTo>
                <a:lnTo>
                  <a:pt x="16445" y="10447"/>
                </a:lnTo>
                <a:lnTo>
                  <a:pt x="16444" y="10445"/>
                </a:lnTo>
                <a:lnTo>
                  <a:pt x="16442" y="10444"/>
                </a:lnTo>
                <a:lnTo>
                  <a:pt x="16441" y="10444"/>
                </a:lnTo>
                <a:lnTo>
                  <a:pt x="16440" y="10444"/>
                </a:lnTo>
                <a:lnTo>
                  <a:pt x="16437" y="10442"/>
                </a:lnTo>
                <a:lnTo>
                  <a:pt x="16437" y="10440"/>
                </a:lnTo>
                <a:lnTo>
                  <a:pt x="16441" y="10440"/>
                </a:lnTo>
                <a:lnTo>
                  <a:pt x="16442" y="10438"/>
                </a:lnTo>
                <a:lnTo>
                  <a:pt x="16445" y="10434"/>
                </a:lnTo>
                <a:lnTo>
                  <a:pt x="16451" y="10430"/>
                </a:lnTo>
                <a:lnTo>
                  <a:pt x="16455" y="10427"/>
                </a:lnTo>
                <a:lnTo>
                  <a:pt x="16455" y="10432"/>
                </a:lnTo>
                <a:lnTo>
                  <a:pt x="16453" y="10440"/>
                </a:lnTo>
                <a:lnTo>
                  <a:pt x="16451" y="10454"/>
                </a:lnTo>
                <a:lnTo>
                  <a:pt x="16452" y="10457"/>
                </a:lnTo>
                <a:lnTo>
                  <a:pt x="16455" y="10456"/>
                </a:lnTo>
                <a:lnTo>
                  <a:pt x="16458" y="10456"/>
                </a:lnTo>
                <a:lnTo>
                  <a:pt x="16453" y="10466"/>
                </a:lnTo>
                <a:lnTo>
                  <a:pt x="16458" y="10466"/>
                </a:lnTo>
                <a:lnTo>
                  <a:pt x="16462" y="10464"/>
                </a:lnTo>
                <a:lnTo>
                  <a:pt x="16466" y="10461"/>
                </a:lnTo>
                <a:lnTo>
                  <a:pt x="16470" y="10455"/>
                </a:lnTo>
                <a:lnTo>
                  <a:pt x="16471" y="10453"/>
                </a:lnTo>
                <a:lnTo>
                  <a:pt x="16471" y="10450"/>
                </a:lnTo>
                <a:lnTo>
                  <a:pt x="16471" y="10446"/>
                </a:lnTo>
                <a:lnTo>
                  <a:pt x="16475" y="10448"/>
                </a:lnTo>
                <a:lnTo>
                  <a:pt x="16480" y="10453"/>
                </a:lnTo>
                <a:lnTo>
                  <a:pt x="16484" y="10454"/>
                </a:lnTo>
                <a:lnTo>
                  <a:pt x="16487" y="10453"/>
                </a:lnTo>
                <a:lnTo>
                  <a:pt x="16492" y="10449"/>
                </a:lnTo>
                <a:lnTo>
                  <a:pt x="16496" y="10448"/>
                </a:lnTo>
                <a:lnTo>
                  <a:pt x="16503" y="10447"/>
                </a:lnTo>
                <a:lnTo>
                  <a:pt x="16513" y="10446"/>
                </a:lnTo>
                <a:lnTo>
                  <a:pt x="16521" y="10443"/>
                </a:lnTo>
                <a:lnTo>
                  <a:pt x="16526" y="10440"/>
                </a:lnTo>
                <a:lnTo>
                  <a:pt x="16531" y="10443"/>
                </a:lnTo>
                <a:lnTo>
                  <a:pt x="16527" y="10446"/>
                </a:lnTo>
                <a:lnTo>
                  <a:pt x="16510" y="10451"/>
                </a:lnTo>
                <a:lnTo>
                  <a:pt x="16502" y="10454"/>
                </a:lnTo>
                <a:lnTo>
                  <a:pt x="16499" y="10456"/>
                </a:lnTo>
                <a:lnTo>
                  <a:pt x="16496" y="10459"/>
                </a:lnTo>
                <a:lnTo>
                  <a:pt x="16495" y="10460"/>
                </a:lnTo>
                <a:lnTo>
                  <a:pt x="16495" y="10461"/>
                </a:lnTo>
                <a:lnTo>
                  <a:pt x="16494" y="10464"/>
                </a:lnTo>
                <a:lnTo>
                  <a:pt x="16485" y="10482"/>
                </a:lnTo>
                <a:lnTo>
                  <a:pt x="16484" y="10487"/>
                </a:lnTo>
                <a:lnTo>
                  <a:pt x="16487" y="10493"/>
                </a:lnTo>
                <a:lnTo>
                  <a:pt x="16494" y="10496"/>
                </a:lnTo>
                <a:lnTo>
                  <a:pt x="16499" y="10496"/>
                </a:lnTo>
                <a:lnTo>
                  <a:pt x="16504" y="10484"/>
                </a:lnTo>
                <a:lnTo>
                  <a:pt x="16513" y="10473"/>
                </a:lnTo>
                <a:lnTo>
                  <a:pt x="16515" y="10469"/>
                </a:lnTo>
                <a:lnTo>
                  <a:pt x="16544" y="10456"/>
                </a:lnTo>
                <a:lnTo>
                  <a:pt x="16547" y="10452"/>
                </a:lnTo>
                <a:lnTo>
                  <a:pt x="16550" y="10447"/>
                </a:lnTo>
                <a:lnTo>
                  <a:pt x="16553" y="10443"/>
                </a:lnTo>
                <a:lnTo>
                  <a:pt x="16571" y="10427"/>
                </a:lnTo>
                <a:lnTo>
                  <a:pt x="16578" y="10423"/>
                </a:lnTo>
                <a:lnTo>
                  <a:pt x="16597" y="10419"/>
                </a:lnTo>
                <a:lnTo>
                  <a:pt x="16609" y="10406"/>
                </a:lnTo>
                <a:lnTo>
                  <a:pt x="16622" y="10376"/>
                </a:lnTo>
                <a:lnTo>
                  <a:pt x="16616" y="10376"/>
                </a:lnTo>
                <a:lnTo>
                  <a:pt x="16611" y="10377"/>
                </a:lnTo>
                <a:lnTo>
                  <a:pt x="16606" y="10379"/>
                </a:lnTo>
                <a:lnTo>
                  <a:pt x="16602" y="10381"/>
                </a:lnTo>
                <a:lnTo>
                  <a:pt x="16598" y="10383"/>
                </a:lnTo>
                <a:lnTo>
                  <a:pt x="16593" y="10382"/>
                </a:lnTo>
                <a:lnTo>
                  <a:pt x="16584" y="10380"/>
                </a:lnTo>
                <a:lnTo>
                  <a:pt x="16576" y="10380"/>
                </a:lnTo>
                <a:lnTo>
                  <a:pt x="16567" y="10378"/>
                </a:lnTo>
                <a:lnTo>
                  <a:pt x="16559" y="10375"/>
                </a:lnTo>
                <a:lnTo>
                  <a:pt x="16559" y="10370"/>
                </a:lnTo>
                <a:lnTo>
                  <a:pt x="16562" y="10373"/>
                </a:lnTo>
                <a:lnTo>
                  <a:pt x="16566" y="10374"/>
                </a:lnTo>
                <a:lnTo>
                  <a:pt x="16569" y="10373"/>
                </a:lnTo>
                <a:lnTo>
                  <a:pt x="16570" y="10369"/>
                </a:lnTo>
                <a:lnTo>
                  <a:pt x="16570" y="10366"/>
                </a:lnTo>
                <a:lnTo>
                  <a:pt x="16570" y="10364"/>
                </a:lnTo>
                <a:lnTo>
                  <a:pt x="16573" y="10362"/>
                </a:lnTo>
                <a:lnTo>
                  <a:pt x="16589" y="10362"/>
                </a:lnTo>
                <a:lnTo>
                  <a:pt x="16594" y="10363"/>
                </a:lnTo>
                <a:lnTo>
                  <a:pt x="16593" y="10366"/>
                </a:lnTo>
                <a:lnTo>
                  <a:pt x="16589" y="10367"/>
                </a:lnTo>
                <a:lnTo>
                  <a:pt x="16583" y="10367"/>
                </a:lnTo>
                <a:lnTo>
                  <a:pt x="16578" y="10367"/>
                </a:lnTo>
                <a:lnTo>
                  <a:pt x="16575" y="10372"/>
                </a:lnTo>
                <a:lnTo>
                  <a:pt x="16594" y="10374"/>
                </a:lnTo>
                <a:lnTo>
                  <a:pt x="16604" y="10369"/>
                </a:lnTo>
                <a:lnTo>
                  <a:pt x="16620" y="10347"/>
                </a:lnTo>
                <a:lnTo>
                  <a:pt x="16622" y="10345"/>
                </a:lnTo>
                <a:lnTo>
                  <a:pt x="16625" y="10344"/>
                </a:lnTo>
                <a:lnTo>
                  <a:pt x="16627" y="10343"/>
                </a:lnTo>
                <a:lnTo>
                  <a:pt x="16630" y="10341"/>
                </a:lnTo>
                <a:lnTo>
                  <a:pt x="16639" y="10332"/>
                </a:lnTo>
                <a:lnTo>
                  <a:pt x="16645" y="10328"/>
                </a:lnTo>
                <a:lnTo>
                  <a:pt x="16718" y="10286"/>
                </a:lnTo>
                <a:lnTo>
                  <a:pt x="16737" y="10279"/>
                </a:lnTo>
                <a:lnTo>
                  <a:pt x="16746" y="10274"/>
                </a:lnTo>
                <a:lnTo>
                  <a:pt x="16754" y="10271"/>
                </a:lnTo>
                <a:lnTo>
                  <a:pt x="16757" y="10266"/>
                </a:lnTo>
                <a:lnTo>
                  <a:pt x="16762" y="10266"/>
                </a:lnTo>
                <a:lnTo>
                  <a:pt x="16770" y="10268"/>
                </a:lnTo>
                <a:lnTo>
                  <a:pt x="16781" y="10264"/>
                </a:lnTo>
                <a:lnTo>
                  <a:pt x="16786" y="10263"/>
                </a:lnTo>
                <a:lnTo>
                  <a:pt x="16791" y="10264"/>
                </a:lnTo>
                <a:lnTo>
                  <a:pt x="16890" y="10220"/>
                </a:lnTo>
                <a:lnTo>
                  <a:pt x="16907" y="10207"/>
                </a:lnTo>
                <a:lnTo>
                  <a:pt x="16912" y="10206"/>
                </a:lnTo>
                <a:lnTo>
                  <a:pt x="16922" y="10198"/>
                </a:lnTo>
                <a:lnTo>
                  <a:pt x="16928" y="10197"/>
                </a:lnTo>
                <a:lnTo>
                  <a:pt x="16932" y="10195"/>
                </a:lnTo>
                <a:lnTo>
                  <a:pt x="16940" y="10183"/>
                </a:lnTo>
                <a:lnTo>
                  <a:pt x="16940" y="10189"/>
                </a:lnTo>
                <a:lnTo>
                  <a:pt x="16946" y="10190"/>
                </a:lnTo>
                <a:lnTo>
                  <a:pt x="16953" y="10188"/>
                </a:lnTo>
                <a:lnTo>
                  <a:pt x="16959" y="10184"/>
                </a:lnTo>
                <a:lnTo>
                  <a:pt x="16959" y="10181"/>
                </a:lnTo>
                <a:lnTo>
                  <a:pt x="16955" y="10174"/>
                </a:lnTo>
                <a:lnTo>
                  <a:pt x="16957" y="10172"/>
                </a:lnTo>
                <a:lnTo>
                  <a:pt x="16959" y="10171"/>
                </a:lnTo>
                <a:lnTo>
                  <a:pt x="16963" y="10160"/>
                </a:lnTo>
                <a:lnTo>
                  <a:pt x="16972" y="10151"/>
                </a:lnTo>
                <a:lnTo>
                  <a:pt x="16983" y="10143"/>
                </a:lnTo>
                <a:lnTo>
                  <a:pt x="17014" y="10130"/>
                </a:lnTo>
                <a:lnTo>
                  <a:pt x="17057" y="10115"/>
                </a:lnTo>
                <a:lnTo>
                  <a:pt x="17114" y="10089"/>
                </a:lnTo>
                <a:lnTo>
                  <a:pt x="17161" y="10074"/>
                </a:lnTo>
                <a:lnTo>
                  <a:pt x="17185" y="10065"/>
                </a:lnTo>
                <a:lnTo>
                  <a:pt x="17188" y="10066"/>
                </a:lnTo>
                <a:lnTo>
                  <a:pt x="17190" y="10067"/>
                </a:lnTo>
                <a:lnTo>
                  <a:pt x="17192" y="10069"/>
                </a:lnTo>
                <a:lnTo>
                  <a:pt x="17193" y="10071"/>
                </a:lnTo>
                <a:lnTo>
                  <a:pt x="17196" y="10070"/>
                </a:lnTo>
                <a:lnTo>
                  <a:pt x="17198" y="10067"/>
                </a:lnTo>
                <a:lnTo>
                  <a:pt x="17198" y="10060"/>
                </a:lnTo>
                <a:lnTo>
                  <a:pt x="17196" y="10058"/>
                </a:lnTo>
                <a:lnTo>
                  <a:pt x="17192" y="10058"/>
                </a:lnTo>
                <a:lnTo>
                  <a:pt x="17187" y="10058"/>
                </a:lnTo>
                <a:lnTo>
                  <a:pt x="17182" y="10057"/>
                </a:lnTo>
                <a:lnTo>
                  <a:pt x="17181" y="10055"/>
                </a:lnTo>
                <a:lnTo>
                  <a:pt x="17178" y="10050"/>
                </a:lnTo>
                <a:lnTo>
                  <a:pt x="17177" y="10048"/>
                </a:lnTo>
                <a:lnTo>
                  <a:pt x="17175" y="10047"/>
                </a:lnTo>
                <a:lnTo>
                  <a:pt x="17172" y="10046"/>
                </a:lnTo>
                <a:lnTo>
                  <a:pt x="17169" y="10044"/>
                </a:lnTo>
                <a:lnTo>
                  <a:pt x="17167" y="10041"/>
                </a:lnTo>
                <a:lnTo>
                  <a:pt x="17175" y="10042"/>
                </a:lnTo>
                <a:lnTo>
                  <a:pt x="17183" y="10043"/>
                </a:lnTo>
                <a:lnTo>
                  <a:pt x="17184" y="10042"/>
                </a:lnTo>
                <a:lnTo>
                  <a:pt x="17183" y="10040"/>
                </a:lnTo>
                <a:lnTo>
                  <a:pt x="17184" y="10038"/>
                </a:lnTo>
                <a:lnTo>
                  <a:pt x="17189" y="10037"/>
                </a:lnTo>
                <a:lnTo>
                  <a:pt x="17192" y="10034"/>
                </a:lnTo>
                <a:lnTo>
                  <a:pt x="17191" y="10029"/>
                </a:lnTo>
                <a:lnTo>
                  <a:pt x="17193" y="10025"/>
                </a:lnTo>
                <a:lnTo>
                  <a:pt x="17203" y="10027"/>
                </a:lnTo>
                <a:lnTo>
                  <a:pt x="17203" y="10029"/>
                </a:lnTo>
                <a:lnTo>
                  <a:pt x="17201" y="10031"/>
                </a:lnTo>
                <a:lnTo>
                  <a:pt x="17203" y="10033"/>
                </a:lnTo>
                <a:lnTo>
                  <a:pt x="17208" y="10034"/>
                </a:lnTo>
                <a:lnTo>
                  <a:pt x="17218" y="10035"/>
                </a:lnTo>
                <a:lnTo>
                  <a:pt x="17223" y="10037"/>
                </a:lnTo>
                <a:lnTo>
                  <a:pt x="17225" y="10040"/>
                </a:lnTo>
                <a:lnTo>
                  <a:pt x="17227" y="10044"/>
                </a:lnTo>
                <a:lnTo>
                  <a:pt x="17228" y="10047"/>
                </a:lnTo>
                <a:lnTo>
                  <a:pt x="17231" y="10049"/>
                </a:lnTo>
                <a:lnTo>
                  <a:pt x="17234" y="10053"/>
                </a:lnTo>
                <a:lnTo>
                  <a:pt x="17234" y="10057"/>
                </a:lnTo>
                <a:lnTo>
                  <a:pt x="17231" y="10060"/>
                </a:lnTo>
                <a:lnTo>
                  <a:pt x="17222" y="10063"/>
                </a:lnTo>
                <a:lnTo>
                  <a:pt x="17219" y="10067"/>
                </a:lnTo>
                <a:lnTo>
                  <a:pt x="17230" y="10069"/>
                </a:lnTo>
                <a:lnTo>
                  <a:pt x="17238" y="10066"/>
                </a:lnTo>
                <a:lnTo>
                  <a:pt x="17243" y="10061"/>
                </a:lnTo>
                <a:lnTo>
                  <a:pt x="17250" y="10058"/>
                </a:lnTo>
                <a:lnTo>
                  <a:pt x="17255" y="10057"/>
                </a:lnTo>
                <a:lnTo>
                  <a:pt x="17260" y="10056"/>
                </a:lnTo>
                <a:lnTo>
                  <a:pt x="17263" y="10058"/>
                </a:lnTo>
                <a:lnTo>
                  <a:pt x="17265" y="10061"/>
                </a:lnTo>
                <a:lnTo>
                  <a:pt x="17268" y="10061"/>
                </a:lnTo>
                <a:lnTo>
                  <a:pt x="17273" y="10060"/>
                </a:lnTo>
                <a:lnTo>
                  <a:pt x="17276" y="10057"/>
                </a:lnTo>
                <a:lnTo>
                  <a:pt x="17275" y="10054"/>
                </a:lnTo>
                <a:lnTo>
                  <a:pt x="17275" y="10049"/>
                </a:lnTo>
                <a:lnTo>
                  <a:pt x="17277" y="10043"/>
                </a:lnTo>
                <a:lnTo>
                  <a:pt x="17279" y="10039"/>
                </a:lnTo>
                <a:lnTo>
                  <a:pt x="17282" y="10035"/>
                </a:lnTo>
                <a:lnTo>
                  <a:pt x="17297" y="10023"/>
                </a:lnTo>
                <a:lnTo>
                  <a:pt x="17289" y="10023"/>
                </a:lnTo>
                <a:lnTo>
                  <a:pt x="17284" y="10024"/>
                </a:lnTo>
                <a:lnTo>
                  <a:pt x="17270" y="10035"/>
                </a:lnTo>
                <a:lnTo>
                  <a:pt x="17264" y="10038"/>
                </a:lnTo>
                <a:lnTo>
                  <a:pt x="17258" y="10039"/>
                </a:lnTo>
                <a:lnTo>
                  <a:pt x="17250" y="10039"/>
                </a:lnTo>
                <a:lnTo>
                  <a:pt x="17250" y="10037"/>
                </a:lnTo>
                <a:lnTo>
                  <a:pt x="17261" y="10034"/>
                </a:lnTo>
                <a:lnTo>
                  <a:pt x="17271" y="10030"/>
                </a:lnTo>
                <a:lnTo>
                  <a:pt x="17279" y="10024"/>
                </a:lnTo>
                <a:lnTo>
                  <a:pt x="17284" y="10016"/>
                </a:lnTo>
                <a:lnTo>
                  <a:pt x="17286" y="10016"/>
                </a:lnTo>
                <a:lnTo>
                  <a:pt x="17287" y="10018"/>
                </a:lnTo>
                <a:lnTo>
                  <a:pt x="17288" y="10019"/>
                </a:lnTo>
                <a:lnTo>
                  <a:pt x="17302" y="10014"/>
                </a:lnTo>
                <a:lnTo>
                  <a:pt x="17309" y="10012"/>
                </a:lnTo>
                <a:lnTo>
                  <a:pt x="17316" y="10010"/>
                </a:lnTo>
                <a:lnTo>
                  <a:pt x="17325" y="10012"/>
                </a:lnTo>
                <a:lnTo>
                  <a:pt x="17329" y="10012"/>
                </a:lnTo>
                <a:lnTo>
                  <a:pt x="17333" y="10006"/>
                </a:lnTo>
                <a:lnTo>
                  <a:pt x="17337" y="10004"/>
                </a:lnTo>
                <a:lnTo>
                  <a:pt x="17344" y="10000"/>
                </a:lnTo>
                <a:lnTo>
                  <a:pt x="17356" y="9997"/>
                </a:lnTo>
                <a:lnTo>
                  <a:pt x="17391" y="9991"/>
                </a:lnTo>
                <a:lnTo>
                  <a:pt x="17406" y="9990"/>
                </a:lnTo>
                <a:lnTo>
                  <a:pt x="17410" y="9991"/>
                </a:lnTo>
                <a:lnTo>
                  <a:pt x="17418" y="9993"/>
                </a:lnTo>
                <a:lnTo>
                  <a:pt x="17422" y="9994"/>
                </a:lnTo>
                <a:lnTo>
                  <a:pt x="17447" y="9995"/>
                </a:lnTo>
                <a:lnTo>
                  <a:pt x="17471" y="10000"/>
                </a:lnTo>
                <a:lnTo>
                  <a:pt x="17472" y="10000"/>
                </a:lnTo>
                <a:lnTo>
                  <a:pt x="17479" y="10000"/>
                </a:lnTo>
                <a:lnTo>
                  <a:pt x="17481" y="10001"/>
                </a:lnTo>
                <a:lnTo>
                  <a:pt x="17483" y="10003"/>
                </a:lnTo>
                <a:lnTo>
                  <a:pt x="17484" y="10004"/>
                </a:lnTo>
                <a:lnTo>
                  <a:pt x="17488" y="10004"/>
                </a:lnTo>
                <a:lnTo>
                  <a:pt x="17501" y="10002"/>
                </a:lnTo>
                <a:lnTo>
                  <a:pt x="17510" y="10004"/>
                </a:lnTo>
                <a:lnTo>
                  <a:pt x="17518" y="10012"/>
                </a:lnTo>
                <a:lnTo>
                  <a:pt x="17526" y="10014"/>
                </a:lnTo>
                <a:lnTo>
                  <a:pt x="17530" y="10014"/>
                </a:lnTo>
                <a:lnTo>
                  <a:pt x="17538" y="10011"/>
                </a:lnTo>
                <a:lnTo>
                  <a:pt x="17543" y="10010"/>
                </a:lnTo>
                <a:lnTo>
                  <a:pt x="17546" y="10011"/>
                </a:lnTo>
                <a:lnTo>
                  <a:pt x="17549" y="10012"/>
                </a:lnTo>
                <a:lnTo>
                  <a:pt x="17553" y="10013"/>
                </a:lnTo>
                <a:lnTo>
                  <a:pt x="17557" y="10012"/>
                </a:lnTo>
                <a:lnTo>
                  <a:pt x="17565" y="10009"/>
                </a:lnTo>
                <a:lnTo>
                  <a:pt x="17569" y="10004"/>
                </a:lnTo>
                <a:lnTo>
                  <a:pt x="17570" y="9998"/>
                </a:lnTo>
                <a:lnTo>
                  <a:pt x="17567" y="9993"/>
                </a:lnTo>
                <a:lnTo>
                  <a:pt x="17565" y="9990"/>
                </a:lnTo>
                <a:lnTo>
                  <a:pt x="17568" y="9984"/>
                </a:lnTo>
                <a:lnTo>
                  <a:pt x="17568" y="9980"/>
                </a:lnTo>
                <a:lnTo>
                  <a:pt x="17565" y="9979"/>
                </a:lnTo>
                <a:lnTo>
                  <a:pt x="17562" y="9978"/>
                </a:lnTo>
                <a:lnTo>
                  <a:pt x="17559" y="9977"/>
                </a:lnTo>
                <a:lnTo>
                  <a:pt x="17557" y="9973"/>
                </a:lnTo>
                <a:lnTo>
                  <a:pt x="17557" y="9970"/>
                </a:lnTo>
                <a:lnTo>
                  <a:pt x="17555" y="9963"/>
                </a:lnTo>
                <a:lnTo>
                  <a:pt x="17555" y="9960"/>
                </a:lnTo>
                <a:lnTo>
                  <a:pt x="17557" y="9957"/>
                </a:lnTo>
                <a:lnTo>
                  <a:pt x="17561" y="9953"/>
                </a:lnTo>
                <a:lnTo>
                  <a:pt x="17563" y="9950"/>
                </a:lnTo>
                <a:lnTo>
                  <a:pt x="17572" y="9952"/>
                </a:lnTo>
                <a:lnTo>
                  <a:pt x="17580" y="9949"/>
                </a:lnTo>
                <a:lnTo>
                  <a:pt x="17587" y="9946"/>
                </a:lnTo>
                <a:lnTo>
                  <a:pt x="17595" y="9944"/>
                </a:lnTo>
                <a:lnTo>
                  <a:pt x="17598" y="9942"/>
                </a:lnTo>
                <a:lnTo>
                  <a:pt x="17601" y="9940"/>
                </a:lnTo>
                <a:lnTo>
                  <a:pt x="17605" y="9937"/>
                </a:lnTo>
                <a:lnTo>
                  <a:pt x="17610" y="9936"/>
                </a:lnTo>
                <a:lnTo>
                  <a:pt x="17613" y="9937"/>
                </a:lnTo>
                <a:lnTo>
                  <a:pt x="17619" y="9941"/>
                </a:lnTo>
                <a:lnTo>
                  <a:pt x="17624" y="9942"/>
                </a:lnTo>
                <a:lnTo>
                  <a:pt x="17635" y="9938"/>
                </a:lnTo>
                <a:lnTo>
                  <a:pt x="17639" y="9938"/>
                </a:lnTo>
                <a:lnTo>
                  <a:pt x="17643" y="9936"/>
                </a:lnTo>
                <a:lnTo>
                  <a:pt x="17642" y="9933"/>
                </a:lnTo>
                <a:lnTo>
                  <a:pt x="17638" y="9928"/>
                </a:lnTo>
                <a:lnTo>
                  <a:pt x="17643" y="9922"/>
                </a:lnTo>
                <a:lnTo>
                  <a:pt x="17650" y="9923"/>
                </a:lnTo>
                <a:lnTo>
                  <a:pt x="17657" y="9925"/>
                </a:lnTo>
                <a:lnTo>
                  <a:pt x="17664" y="9924"/>
                </a:lnTo>
                <a:lnTo>
                  <a:pt x="17662" y="9920"/>
                </a:lnTo>
                <a:lnTo>
                  <a:pt x="17662" y="9915"/>
                </a:lnTo>
                <a:lnTo>
                  <a:pt x="17663" y="9911"/>
                </a:lnTo>
                <a:lnTo>
                  <a:pt x="17668" y="9913"/>
                </a:lnTo>
                <a:lnTo>
                  <a:pt x="17672" y="9915"/>
                </a:lnTo>
                <a:lnTo>
                  <a:pt x="17677" y="9917"/>
                </a:lnTo>
                <a:lnTo>
                  <a:pt x="17681" y="9919"/>
                </a:lnTo>
                <a:lnTo>
                  <a:pt x="17685" y="9920"/>
                </a:lnTo>
                <a:lnTo>
                  <a:pt x="17683" y="9914"/>
                </a:lnTo>
                <a:lnTo>
                  <a:pt x="17685" y="9913"/>
                </a:lnTo>
                <a:lnTo>
                  <a:pt x="17689" y="9914"/>
                </a:lnTo>
                <a:lnTo>
                  <a:pt x="17693" y="9920"/>
                </a:lnTo>
                <a:lnTo>
                  <a:pt x="17701" y="9907"/>
                </a:lnTo>
                <a:lnTo>
                  <a:pt x="17706" y="9904"/>
                </a:lnTo>
                <a:lnTo>
                  <a:pt x="17716" y="9903"/>
                </a:lnTo>
                <a:lnTo>
                  <a:pt x="17711" y="9899"/>
                </a:lnTo>
                <a:lnTo>
                  <a:pt x="17705" y="9897"/>
                </a:lnTo>
                <a:lnTo>
                  <a:pt x="17700" y="9894"/>
                </a:lnTo>
                <a:lnTo>
                  <a:pt x="17703" y="9887"/>
                </a:lnTo>
                <a:lnTo>
                  <a:pt x="17706" y="9890"/>
                </a:lnTo>
                <a:lnTo>
                  <a:pt x="17709" y="9890"/>
                </a:lnTo>
                <a:lnTo>
                  <a:pt x="17716" y="9887"/>
                </a:lnTo>
                <a:lnTo>
                  <a:pt x="17719" y="9887"/>
                </a:lnTo>
                <a:lnTo>
                  <a:pt x="17724" y="9886"/>
                </a:lnTo>
                <a:lnTo>
                  <a:pt x="17727" y="9885"/>
                </a:lnTo>
                <a:lnTo>
                  <a:pt x="17729" y="9884"/>
                </a:lnTo>
                <a:lnTo>
                  <a:pt x="17731" y="9880"/>
                </a:lnTo>
                <a:lnTo>
                  <a:pt x="17733" y="9879"/>
                </a:lnTo>
                <a:lnTo>
                  <a:pt x="17738" y="9876"/>
                </a:lnTo>
                <a:lnTo>
                  <a:pt x="17750" y="9870"/>
                </a:lnTo>
                <a:lnTo>
                  <a:pt x="17761" y="9868"/>
                </a:lnTo>
                <a:lnTo>
                  <a:pt x="17758" y="9875"/>
                </a:lnTo>
                <a:lnTo>
                  <a:pt x="17764" y="9874"/>
                </a:lnTo>
                <a:lnTo>
                  <a:pt x="17766" y="9873"/>
                </a:lnTo>
                <a:lnTo>
                  <a:pt x="17770" y="9873"/>
                </a:lnTo>
                <a:lnTo>
                  <a:pt x="17773" y="9874"/>
                </a:lnTo>
                <a:lnTo>
                  <a:pt x="17775" y="9877"/>
                </a:lnTo>
                <a:lnTo>
                  <a:pt x="17776" y="9879"/>
                </a:lnTo>
                <a:lnTo>
                  <a:pt x="17779" y="9881"/>
                </a:lnTo>
                <a:lnTo>
                  <a:pt x="17785" y="9881"/>
                </a:lnTo>
                <a:lnTo>
                  <a:pt x="17791" y="9879"/>
                </a:lnTo>
                <a:lnTo>
                  <a:pt x="17796" y="9877"/>
                </a:lnTo>
                <a:lnTo>
                  <a:pt x="17802" y="9879"/>
                </a:lnTo>
                <a:lnTo>
                  <a:pt x="17808" y="9878"/>
                </a:lnTo>
                <a:lnTo>
                  <a:pt x="17815" y="9877"/>
                </a:lnTo>
                <a:lnTo>
                  <a:pt x="17821" y="9876"/>
                </a:lnTo>
                <a:lnTo>
                  <a:pt x="17823" y="9871"/>
                </a:lnTo>
                <a:lnTo>
                  <a:pt x="17832" y="9869"/>
                </a:lnTo>
                <a:lnTo>
                  <a:pt x="17843" y="9867"/>
                </a:lnTo>
                <a:lnTo>
                  <a:pt x="17854" y="9868"/>
                </a:lnTo>
                <a:lnTo>
                  <a:pt x="17860" y="9869"/>
                </a:lnTo>
                <a:lnTo>
                  <a:pt x="17865" y="9869"/>
                </a:lnTo>
                <a:lnTo>
                  <a:pt x="17871" y="9871"/>
                </a:lnTo>
                <a:lnTo>
                  <a:pt x="17878" y="9872"/>
                </a:lnTo>
                <a:lnTo>
                  <a:pt x="17886" y="9867"/>
                </a:lnTo>
                <a:lnTo>
                  <a:pt x="17894" y="9857"/>
                </a:lnTo>
                <a:lnTo>
                  <a:pt x="17901" y="9853"/>
                </a:lnTo>
                <a:lnTo>
                  <a:pt x="17909" y="9855"/>
                </a:lnTo>
                <a:lnTo>
                  <a:pt x="17906" y="9848"/>
                </a:lnTo>
                <a:lnTo>
                  <a:pt x="17897" y="9846"/>
                </a:lnTo>
                <a:lnTo>
                  <a:pt x="17888" y="9845"/>
                </a:lnTo>
                <a:lnTo>
                  <a:pt x="17881" y="9841"/>
                </a:lnTo>
                <a:lnTo>
                  <a:pt x="17884" y="9840"/>
                </a:lnTo>
                <a:lnTo>
                  <a:pt x="17885" y="9838"/>
                </a:lnTo>
                <a:lnTo>
                  <a:pt x="17888" y="9835"/>
                </a:lnTo>
                <a:lnTo>
                  <a:pt x="17878" y="9835"/>
                </a:lnTo>
                <a:lnTo>
                  <a:pt x="17871" y="9837"/>
                </a:lnTo>
                <a:lnTo>
                  <a:pt x="17866" y="9840"/>
                </a:lnTo>
                <a:lnTo>
                  <a:pt x="17861" y="9844"/>
                </a:lnTo>
                <a:lnTo>
                  <a:pt x="17854" y="9851"/>
                </a:lnTo>
                <a:lnTo>
                  <a:pt x="17852" y="9852"/>
                </a:lnTo>
                <a:lnTo>
                  <a:pt x="17852" y="9848"/>
                </a:lnTo>
                <a:lnTo>
                  <a:pt x="17853" y="9845"/>
                </a:lnTo>
                <a:lnTo>
                  <a:pt x="17856" y="9842"/>
                </a:lnTo>
                <a:lnTo>
                  <a:pt x="17862" y="9837"/>
                </a:lnTo>
                <a:lnTo>
                  <a:pt x="17856" y="9835"/>
                </a:lnTo>
                <a:lnTo>
                  <a:pt x="17850" y="9836"/>
                </a:lnTo>
                <a:lnTo>
                  <a:pt x="17845" y="9838"/>
                </a:lnTo>
                <a:lnTo>
                  <a:pt x="17841" y="9841"/>
                </a:lnTo>
                <a:lnTo>
                  <a:pt x="17844" y="9835"/>
                </a:lnTo>
                <a:lnTo>
                  <a:pt x="17862" y="9825"/>
                </a:lnTo>
                <a:lnTo>
                  <a:pt x="17854" y="9823"/>
                </a:lnTo>
                <a:lnTo>
                  <a:pt x="17847" y="9825"/>
                </a:lnTo>
                <a:lnTo>
                  <a:pt x="17838" y="9830"/>
                </a:lnTo>
                <a:lnTo>
                  <a:pt x="17831" y="9831"/>
                </a:lnTo>
                <a:lnTo>
                  <a:pt x="17828" y="9823"/>
                </a:lnTo>
                <a:lnTo>
                  <a:pt x="17829" y="9819"/>
                </a:lnTo>
                <a:lnTo>
                  <a:pt x="17833" y="9810"/>
                </a:lnTo>
                <a:lnTo>
                  <a:pt x="17836" y="9805"/>
                </a:lnTo>
                <a:lnTo>
                  <a:pt x="17836" y="9803"/>
                </a:lnTo>
                <a:lnTo>
                  <a:pt x="17834" y="9802"/>
                </a:lnTo>
                <a:lnTo>
                  <a:pt x="17833" y="9800"/>
                </a:lnTo>
                <a:lnTo>
                  <a:pt x="17844" y="9785"/>
                </a:lnTo>
                <a:lnTo>
                  <a:pt x="17851" y="9781"/>
                </a:lnTo>
                <a:lnTo>
                  <a:pt x="17860" y="9778"/>
                </a:lnTo>
                <a:lnTo>
                  <a:pt x="17872" y="9778"/>
                </a:lnTo>
                <a:lnTo>
                  <a:pt x="17871" y="9780"/>
                </a:lnTo>
                <a:lnTo>
                  <a:pt x="17871" y="9783"/>
                </a:lnTo>
                <a:lnTo>
                  <a:pt x="17870" y="9784"/>
                </a:lnTo>
                <a:lnTo>
                  <a:pt x="17897" y="9775"/>
                </a:lnTo>
                <a:lnTo>
                  <a:pt x="17915" y="9773"/>
                </a:lnTo>
                <a:lnTo>
                  <a:pt x="17926" y="9771"/>
                </a:lnTo>
                <a:lnTo>
                  <a:pt x="17934" y="9767"/>
                </a:lnTo>
                <a:lnTo>
                  <a:pt x="17933" y="9763"/>
                </a:lnTo>
                <a:lnTo>
                  <a:pt x="17939" y="9753"/>
                </a:lnTo>
                <a:lnTo>
                  <a:pt x="17943" y="9750"/>
                </a:lnTo>
                <a:lnTo>
                  <a:pt x="17948" y="9753"/>
                </a:lnTo>
                <a:lnTo>
                  <a:pt x="17950" y="9751"/>
                </a:lnTo>
                <a:lnTo>
                  <a:pt x="17951" y="9751"/>
                </a:lnTo>
                <a:lnTo>
                  <a:pt x="17954" y="9750"/>
                </a:lnTo>
                <a:lnTo>
                  <a:pt x="17954" y="9752"/>
                </a:lnTo>
                <a:lnTo>
                  <a:pt x="17957" y="9755"/>
                </a:lnTo>
                <a:lnTo>
                  <a:pt x="17959" y="9757"/>
                </a:lnTo>
                <a:lnTo>
                  <a:pt x="17961" y="9754"/>
                </a:lnTo>
                <a:lnTo>
                  <a:pt x="17965" y="9752"/>
                </a:lnTo>
                <a:lnTo>
                  <a:pt x="17966" y="9749"/>
                </a:lnTo>
                <a:lnTo>
                  <a:pt x="17964" y="9744"/>
                </a:lnTo>
                <a:lnTo>
                  <a:pt x="17968" y="9744"/>
                </a:lnTo>
                <a:lnTo>
                  <a:pt x="17972" y="9744"/>
                </a:lnTo>
                <a:lnTo>
                  <a:pt x="17976" y="9745"/>
                </a:lnTo>
                <a:lnTo>
                  <a:pt x="17979" y="9746"/>
                </a:lnTo>
                <a:lnTo>
                  <a:pt x="17975" y="9749"/>
                </a:lnTo>
                <a:lnTo>
                  <a:pt x="17975" y="9751"/>
                </a:lnTo>
                <a:lnTo>
                  <a:pt x="17978" y="9752"/>
                </a:lnTo>
                <a:lnTo>
                  <a:pt x="17979" y="9753"/>
                </a:lnTo>
                <a:lnTo>
                  <a:pt x="17981" y="9757"/>
                </a:lnTo>
                <a:lnTo>
                  <a:pt x="17981" y="9759"/>
                </a:lnTo>
                <a:lnTo>
                  <a:pt x="17978" y="9760"/>
                </a:lnTo>
                <a:lnTo>
                  <a:pt x="17970" y="9761"/>
                </a:lnTo>
                <a:lnTo>
                  <a:pt x="17965" y="9764"/>
                </a:lnTo>
                <a:lnTo>
                  <a:pt x="17966" y="9768"/>
                </a:lnTo>
                <a:lnTo>
                  <a:pt x="17974" y="9772"/>
                </a:lnTo>
                <a:lnTo>
                  <a:pt x="17977" y="9770"/>
                </a:lnTo>
                <a:lnTo>
                  <a:pt x="17979" y="9769"/>
                </a:lnTo>
                <a:lnTo>
                  <a:pt x="17985" y="9767"/>
                </a:lnTo>
                <a:lnTo>
                  <a:pt x="17986" y="9772"/>
                </a:lnTo>
                <a:lnTo>
                  <a:pt x="17990" y="9771"/>
                </a:lnTo>
                <a:lnTo>
                  <a:pt x="17997" y="9767"/>
                </a:lnTo>
                <a:lnTo>
                  <a:pt x="18005" y="9767"/>
                </a:lnTo>
                <a:lnTo>
                  <a:pt x="18008" y="9768"/>
                </a:lnTo>
                <a:lnTo>
                  <a:pt x="18008" y="9771"/>
                </a:lnTo>
                <a:lnTo>
                  <a:pt x="18007" y="9781"/>
                </a:lnTo>
                <a:lnTo>
                  <a:pt x="18010" y="9782"/>
                </a:lnTo>
                <a:lnTo>
                  <a:pt x="18016" y="9783"/>
                </a:lnTo>
                <a:lnTo>
                  <a:pt x="18021" y="9779"/>
                </a:lnTo>
                <a:lnTo>
                  <a:pt x="18025" y="9778"/>
                </a:lnTo>
                <a:lnTo>
                  <a:pt x="18026" y="9780"/>
                </a:lnTo>
                <a:lnTo>
                  <a:pt x="18027" y="9782"/>
                </a:lnTo>
                <a:lnTo>
                  <a:pt x="18029" y="9782"/>
                </a:lnTo>
                <a:lnTo>
                  <a:pt x="18031" y="9781"/>
                </a:lnTo>
                <a:lnTo>
                  <a:pt x="18034" y="9781"/>
                </a:lnTo>
                <a:lnTo>
                  <a:pt x="18040" y="9777"/>
                </a:lnTo>
                <a:lnTo>
                  <a:pt x="18042" y="9776"/>
                </a:lnTo>
                <a:lnTo>
                  <a:pt x="18051" y="9776"/>
                </a:lnTo>
                <a:lnTo>
                  <a:pt x="18056" y="9775"/>
                </a:lnTo>
                <a:lnTo>
                  <a:pt x="18066" y="9766"/>
                </a:lnTo>
                <a:lnTo>
                  <a:pt x="18069" y="9764"/>
                </a:lnTo>
                <a:lnTo>
                  <a:pt x="18076" y="9753"/>
                </a:lnTo>
                <a:lnTo>
                  <a:pt x="18078" y="9750"/>
                </a:lnTo>
                <a:lnTo>
                  <a:pt x="18084" y="9749"/>
                </a:lnTo>
                <a:lnTo>
                  <a:pt x="18085" y="9752"/>
                </a:lnTo>
                <a:lnTo>
                  <a:pt x="18083" y="9756"/>
                </a:lnTo>
                <a:lnTo>
                  <a:pt x="18081" y="9760"/>
                </a:lnTo>
                <a:lnTo>
                  <a:pt x="18088" y="9760"/>
                </a:lnTo>
                <a:lnTo>
                  <a:pt x="18092" y="9756"/>
                </a:lnTo>
                <a:lnTo>
                  <a:pt x="18095" y="9752"/>
                </a:lnTo>
                <a:lnTo>
                  <a:pt x="18098" y="9750"/>
                </a:lnTo>
                <a:lnTo>
                  <a:pt x="18101" y="9749"/>
                </a:lnTo>
                <a:lnTo>
                  <a:pt x="18112" y="9746"/>
                </a:lnTo>
                <a:lnTo>
                  <a:pt x="18117" y="9744"/>
                </a:lnTo>
                <a:lnTo>
                  <a:pt x="18137" y="9742"/>
                </a:lnTo>
                <a:lnTo>
                  <a:pt x="18141" y="9741"/>
                </a:lnTo>
                <a:lnTo>
                  <a:pt x="18151" y="9738"/>
                </a:lnTo>
                <a:lnTo>
                  <a:pt x="18157" y="9736"/>
                </a:lnTo>
                <a:lnTo>
                  <a:pt x="18157" y="9738"/>
                </a:lnTo>
                <a:lnTo>
                  <a:pt x="18151" y="9740"/>
                </a:lnTo>
                <a:lnTo>
                  <a:pt x="18159" y="9742"/>
                </a:lnTo>
                <a:lnTo>
                  <a:pt x="18167" y="9741"/>
                </a:lnTo>
                <a:lnTo>
                  <a:pt x="18172" y="9742"/>
                </a:lnTo>
                <a:lnTo>
                  <a:pt x="18175" y="9747"/>
                </a:lnTo>
                <a:lnTo>
                  <a:pt x="18178" y="9747"/>
                </a:lnTo>
                <a:lnTo>
                  <a:pt x="18195" y="9749"/>
                </a:lnTo>
                <a:lnTo>
                  <a:pt x="18201" y="9750"/>
                </a:lnTo>
                <a:lnTo>
                  <a:pt x="18203" y="9752"/>
                </a:lnTo>
                <a:lnTo>
                  <a:pt x="18208" y="9758"/>
                </a:lnTo>
                <a:lnTo>
                  <a:pt x="18211" y="9760"/>
                </a:lnTo>
                <a:lnTo>
                  <a:pt x="18214" y="9761"/>
                </a:lnTo>
                <a:lnTo>
                  <a:pt x="18219" y="9762"/>
                </a:lnTo>
                <a:lnTo>
                  <a:pt x="18223" y="9762"/>
                </a:lnTo>
                <a:lnTo>
                  <a:pt x="18225" y="9762"/>
                </a:lnTo>
                <a:lnTo>
                  <a:pt x="18227" y="9765"/>
                </a:lnTo>
                <a:lnTo>
                  <a:pt x="18234" y="9768"/>
                </a:lnTo>
                <a:lnTo>
                  <a:pt x="18243" y="9770"/>
                </a:lnTo>
                <a:lnTo>
                  <a:pt x="18251" y="9770"/>
                </a:lnTo>
                <a:lnTo>
                  <a:pt x="18242" y="9775"/>
                </a:lnTo>
                <a:lnTo>
                  <a:pt x="18225" y="9779"/>
                </a:lnTo>
                <a:lnTo>
                  <a:pt x="18194" y="9783"/>
                </a:lnTo>
                <a:lnTo>
                  <a:pt x="18164" y="9782"/>
                </a:lnTo>
                <a:lnTo>
                  <a:pt x="18150" y="9780"/>
                </a:lnTo>
                <a:lnTo>
                  <a:pt x="18141" y="9774"/>
                </a:lnTo>
                <a:lnTo>
                  <a:pt x="18138" y="9783"/>
                </a:lnTo>
                <a:lnTo>
                  <a:pt x="18136" y="9784"/>
                </a:lnTo>
                <a:lnTo>
                  <a:pt x="18132" y="9785"/>
                </a:lnTo>
                <a:lnTo>
                  <a:pt x="18123" y="9781"/>
                </a:lnTo>
                <a:lnTo>
                  <a:pt x="18119" y="9781"/>
                </a:lnTo>
                <a:lnTo>
                  <a:pt x="18105" y="9780"/>
                </a:lnTo>
                <a:lnTo>
                  <a:pt x="18099" y="9782"/>
                </a:lnTo>
                <a:lnTo>
                  <a:pt x="18097" y="9788"/>
                </a:lnTo>
                <a:lnTo>
                  <a:pt x="18098" y="9795"/>
                </a:lnTo>
                <a:lnTo>
                  <a:pt x="18104" y="9797"/>
                </a:lnTo>
                <a:lnTo>
                  <a:pt x="18112" y="9795"/>
                </a:lnTo>
                <a:lnTo>
                  <a:pt x="18119" y="9792"/>
                </a:lnTo>
                <a:lnTo>
                  <a:pt x="18125" y="9789"/>
                </a:lnTo>
                <a:lnTo>
                  <a:pt x="18133" y="9788"/>
                </a:lnTo>
                <a:lnTo>
                  <a:pt x="18149" y="9788"/>
                </a:lnTo>
                <a:lnTo>
                  <a:pt x="18244" y="9781"/>
                </a:lnTo>
                <a:lnTo>
                  <a:pt x="18259" y="9783"/>
                </a:lnTo>
                <a:lnTo>
                  <a:pt x="18260" y="9783"/>
                </a:lnTo>
                <a:lnTo>
                  <a:pt x="18265" y="9788"/>
                </a:lnTo>
                <a:lnTo>
                  <a:pt x="18267" y="9788"/>
                </a:lnTo>
                <a:lnTo>
                  <a:pt x="18269" y="9786"/>
                </a:lnTo>
                <a:lnTo>
                  <a:pt x="18271" y="9784"/>
                </a:lnTo>
                <a:lnTo>
                  <a:pt x="18274" y="9783"/>
                </a:lnTo>
                <a:lnTo>
                  <a:pt x="18291" y="9777"/>
                </a:lnTo>
                <a:lnTo>
                  <a:pt x="18310" y="9773"/>
                </a:lnTo>
                <a:lnTo>
                  <a:pt x="18396" y="9767"/>
                </a:lnTo>
                <a:lnTo>
                  <a:pt x="18405" y="9764"/>
                </a:lnTo>
                <a:lnTo>
                  <a:pt x="18415" y="9759"/>
                </a:lnTo>
                <a:lnTo>
                  <a:pt x="18422" y="9754"/>
                </a:lnTo>
                <a:lnTo>
                  <a:pt x="18423" y="9748"/>
                </a:lnTo>
                <a:lnTo>
                  <a:pt x="18418" y="9750"/>
                </a:lnTo>
                <a:lnTo>
                  <a:pt x="18418" y="9747"/>
                </a:lnTo>
                <a:lnTo>
                  <a:pt x="18419" y="9741"/>
                </a:lnTo>
                <a:lnTo>
                  <a:pt x="18418" y="9737"/>
                </a:lnTo>
                <a:lnTo>
                  <a:pt x="18414" y="9735"/>
                </a:lnTo>
                <a:lnTo>
                  <a:pt x="18399" y="9728"/>
                </a:lnTo>
                <a:lnTo>
                  <a:pt x="18400" y="9728"/>
                </a:lnTo>
                <a:lnTo>
                  <a:pt x="18401" y="9727"/>
                </a:lnTo>
                <a:lnTo>
                  <a:pt x="18402" y="9726"/>
                </a:lnTo>
                <a:lnTo>
                  <a:pt x="18404" y="9726"/>
                </a:lnTo>
                <a:lnTo>
                  <a:pt x="18401" y="9725"/>
                </a:lnTo>
                <a:lnTo>
                  <a:pt x="18398" y="9723"/>
                </a:lnTo>
                <a:lnTo>
                  <a:pt x="18397" y="9721"/>
                </a:lnTo>
                <a:lnTo>
                  <a:pt x="18396" y="9718"/>
                </a:lnTo>
                <a:lnTo>
                  <a:pt x="18395" y="9719"/>
                </a:lnTo>
                <a:lnTo>
                  <a:pt x="18394" y="9720"/>
                </a:lnTo>
                <a:lnTo>
                  <a:pt x="18392" y="9721"/>
                </a:lnTo>
                <a:lnTo>
                  <a:pt x="18391" y="9722"/>
                </a:lnTo>
                <a:lnTo>
                  <a:pt x="18389" y="9722"/>
                </a:lnTo>
                <a:lnTo>
                  <a:pt x="18377" y="9706"/>
                </a:lnTo>
                <a:lnTo>
                  <a:pt x="18375" y="9700"/>
                </a:lnTo>
                <a:lnTo>
                  <a:pt x="18377" y="9694"/>
                </a:lnTo>
                <a:lnTo>
                  <a:pt x="18383" y="9691"/>
                </a:lnTo>
                <a:lnTo>
                  <a:pt x="18390" y="9690"/>
                </a:lnTo>
                <a:lnTo>
                  <a:pt x="18398" y="9690"/>
                </a:lnTo>
                <a:lnTo>
                  <a:pt x="18413" y="9682"/>
                </a:lnTo>
                <a:lnTo>
                  <a:pt x="18422" y="9679"/>
                </a:lnTo>
                <a:lnTo>
                  <a:pt x="18426" y="9678"/>
                </a:lnTo>
                <a:lnTo>
                  <a:pt x="18431" y="9679"/>
                </a:lnTo>
                <a:lnTo>
                  <a:pt x="18434" y="9679"/>
                </a:lnTo>
                <a:lnTo>
                  <a:pt x="18436" y="9679"/>
                </a:lnTo>
                <a:lnTo>
                  <a:pt x="18441" y="9678"/>
                </a:lnTo>
                <a:lnTo>
                  <a:pt x="18444" y="9676"/>
                </a:lnTo>
                <a:lnTo>
                  <a:pt x="18448" y="9672"/>
                </a:lnTo>
                <a:lnTo>
                  <a:pt x="18451" y="9670"/>
                </a:lnTo>
                <a:lnTo>
                  <a:pt x="18455" y="9672"/>
                </a:lnTo>
                <a:lnTo>
                  <a:pt x="18464" y="9671"/>
                </a:lnTo>
                <a:lnTo>
                  <a:pt x="18469" y="9672"/>
                </a:lnTo>
                <a:lnTo>
                  <a:pt x="18470" y="9674"/>
                </a:lnTo>
                <a:lnTo>
                  <a:pt x="18472" y="9681"/>
                </a:lnTo>
                <a:lnTo>
                  <a:pt x="18472" y="9684"/>
                </a:lnTo>
                <a:lnTo>
                  <a:pt x="18470" y="9691"/>
                </a:lnTo>
                <a:lnTo>
                  <a:pt x="18469" y="9692"/>
                </a:lnTo>
                <a:lnTo>
                  <a:pt x="18467" y="9694"/>
                </a:lnTo>
                <a:lnTo>
                  <a:pt x="18459" y="9696"/>
                </a:lnTo>
                <a:lnTo>
                  <a:pt x="18457" y="9699"/>
                </a:lnTo>
                <a:lnTo>
                  <a:pt x="18457" y="9702"/>
                </a:lnTo>
                <a:lnTo>
                  <a:pt x="18460" y="9703"/>
                </a:lnTo>
                <a:lnTo>
                  <a:pt x="18467" y="9702"/>
                </a:lnTo>
                <a:lnTo>
                  <a:pt x="18449" y="9714"/>
                </a:lnTo>
                <a:lnTo>
                  <a:pt x="18441" y="9720"/>
                </a:lnTo>
                <a:lnTo>
                  <a:pt x="18438" y="9727"/>
                </a:lnTo>
                <a:lnTo>
                  <a:pt x="18432" y="9734"/>
                </a:lnTo>
                <a:lnTo>
                  <a:pt x="18431" y="9737"/>
                </a:lnTo>
                <a:lnTo>
                  <a:pt x="18437" y="9738"/>
                </a:lnTo>
                <a:lnTo>
                  <a:pt x="18442" y="9739"/>
                </a:lnTo>
                <a:lnTo>
                  <a:pt x="18445" y="9741"/>
                </a:lnTo>
                <a:lnTo>
                  <a:pt x="18445" y="9744"/>
                </a:lnTo>
                <a:lnTo>
                  <a:pt x="18441" y="9746"/>
                </a:lnTo>
                <a:lnTo>
                  <a:pt x="18438" y="9745"/>
                </a:lnTo>
                <a:lnTo>
                  <a:pt x="18436" y="9745"/>
                </a:lnTo>
                <a:lnTo>
                  <a:pt x="18430" y="9744"/>
                </a:lnTo>
                <a:lnTo>
                  <a:pt x="18434" y="9748"/>
                </a:lnTo>
                <a:lnTo>
                  <a:pt x="18441" y="9751"/>
                </a:lnTo>
                <a:lnTo>
                  <a:pt x="18446" y="9755"/>
                </a:lnTo>
                <a:lnTo>
                  <a:pt x="18452" y="9752"/>
                </a:lnTo>
                <a:lnTo>
                  <a:pt x="18458" y="9754"/>
                </a:lnTo>
                <a:lnTo>
                  <a:pt x="18468" y="9760"/>
                </a:lnTo>
                <a:lnTo>
                  <a:pt x="18506" y="9760"/>
                </a:lnTo>
                <a:lnTo>
                  <a:pt x="18532" y="9761"/>
                </a:lnTo>
                <a:lnTo>
                  <a:pt x="18568" y="9759"/>
                </a:lnTo>
                <a:lnTo>
                  <a:pt x="18596" y="9758"/>
                </a:lnTo>
                <a:lnTo>
                  <a:pt x="18599" y="9757"/>
                </a:lnTo>
                <a:lnTo>
                  <a:pt x="18604" y="9753"/>
                </a:lnTo>
                <a:lnTo>
                  <a:pt x="18606" y="9753"/>
                </a:lnTo>
                <a:lnTo>
                  <a:pt x="18611" y="9752"/>
                </a:lnTo>
                <a:lnTo>
                  <a:pt x="18623" y="9750"/>
                </a:lnTo>
                <a:lnTo>
                  <a:pt x="18658" y="9749"/>
                </a:lnTo>
                <a:lnTo>
                  <a:pt x="18717" y="9750"/>
                </a:lnTo>
                <a:lnTo>
                  <a:pt x="18794" y="9754"/>
                </a:lnTo>
                <a:lnTo>
                  <a:pt x="18838" y="9755"/>
                </a:lnTo>
                <a:lnTo>
                  <a:pt x="18843" y="9756"/>
                </a:lnTo>
                <a:lnTo>
                  <a:pt x="18850" y="9761"/>
                </a:lnTo>
                <a:lnTo>
                  <a:pt x="18855" y="9763"/>
                </a:lnTo>
                <a:lnTo>
                  <a:pt x="18859" y="9756"/>
                </a:lnTo>
                <a:lnTo>
                  <a:pt x="18859" y="9753"/>
                </a:lnTo>
                <a:lnTo>
                  <a:pt x="18857" y="9748"/>
                </a:lnTo>
                <a:lnTo>
                  <a:pt x="18855" y="9748"/>
                </a:lnTo>
                <a:lnTo>
                  <a:pt x="18852" y="9752"/>
                </a:lnTo>
                <a:lnTo>
                  <a:pt x="18849" y="9749"/>
                </a:lnTo>
                <a:lnTo>
                  <a:pt x="18848" y="9742"/>
                </a:lnTo>
                <a:lnTo>
                  <a:pt x="18850" y="9736"/>
                </a:lnTo>
                <a:lnTo>
                  <a:pt x="18851" y="9735"/>
                </a:lnTo>
                <a:lnTo>
                  <a:pt x="18853" y="9733"/>
                </a:lnTo>
                <a:lnTo>
                  <a:pt x="18855" y="9733"/>
                </a:lnTo>
                <a:lnTo>
                  <a:pt x="18859" y="9732"/>
                </a:lnTo>
                <a:lnTo>
                  <a:pt x="18861" y="9731"/>
                </a:lnTo>
                <a:lnTo>
                  <a:pt x="18862" y="9729"/>
                </a:lnTo>
                <a:lnTo>
                  <a:pt x="18862" y="9727"/>
                </a:lnTo>
                <a:lnTo>
                  <a:pt x="18864" y="9722"/>
                </a:lnTo>
                <a:lnTo>
                  <a:pt x="18864" y="9719"/>
                </a:lnTo>
                <a:lnTo>
                  <a:pt x="18864" y="9717"/>
                </a:lnTo>
                <a:lnTo>
                  <a:pt x="18867" y="9716"/>
                </a:lnTo>
                <a:lnTo>
                  <a:pt x="18870" y="9716"/>
                </a:lnTo>
                <a:lnTo>
                  <a:pt x="18881" y="9712"/>
                </a:lnTo>
                <a:lnTo>
                  <a:pt x="18890" y="9705"/>
                </a:lnTo>
                <a:lnTo>
                  <a:pt x="18895" y="9703"/>
                </a:lnTo>
                <a:lnTo>
                  <a:pt x="18902" y="9704"/>
                </a:lnTo>
                <a:lnTo>
                  <a:pt x="18904" y="9701"/>
                </a:lnTo>
                <a:lnTo>
                  <a:pt x="18907" y="9698"/>
                </a:lnTo>
                <a:lnTo>
                  <a:pt x="18910" y="9695"/>
                </a:lnTo>
                <a:lnTo>
                  <a:pt x="18910" y="9690"/>
                </a:lnTo>
                <a:lnTo>
                  <a:pt x="18906" y="9692"/>
                </a:lnTo>
                <a:lnTo>
                  <a:pt x="18898" y="9693"/>
                </a:lnTo>
                <a:lnTo>
                  <a:pt x="18894" y="9694"/>
                </a:lnTo>
                <a:lnTo>
                  <a:pt x="18889" y="9698"/>
                </a:lnTo>
                <a:lnTo>
                  <a:pt x="18885" y="9700"/>
                </a:lnTo>
                <a:lnTo>
                  <a:pt x="18883" y="9699"/>
                </a:lnTo>
                <a:lnTo>
                  <a:pt x="18880" y="9696"/>
                </a:lnTo>
                <a:lnTo>
                  <a:pt x="18867" y="9685"/>
                </a:lnTo>
                <a:lnTo>
                  <a:pt x="18863" y="9680"/>
                </a:lnTo>
                <a:lnTo>
                  <a:pt x="18861" y="9668"/>
                </a:lnTo>
                <a:lnTo>
                  <a:pt x="18862" y="9654"/>
                </a:lnTo>
                <a:lnTo>
                  <a:pt x="18866" y="9641"/>
                </a:lnTo>
                <a:lnTo>
                  <a:pt x="18873" y="9632"/>
                </a:lnTo>
                <a:lnTo>
                  <a:pt x="18887" y="9627"/>
                </a:lnTo>
                <a:lnTo>
                  <a:pt x="18894" y="9624"/>
                </a:lnTo>
                <a:lnTo>
                  <a:pt x="18897" y="9619"/>
                </a:lnTo>
                <a:lnTo>
                  <a:pt x="18898" y="9618"/>
                </a:lnTo>
                <a:lnTo>
                  <a:pt x="18901" y="9616"/>
                </a:lnTo>
                <a:lnTo>
                  <a:pt x="18905" y="9615"/>
                </a:lnTo>
                <a:lnTo>
                  <a:pt x="18908" y="9614"/>
                </a:lnTo>
                <a:lnTo>
                  <a:pt x="18910" y="9612"/>
                </a:lnTo>
                <a:lnTo>
                  <a:pt x="18917" y="9602"/>
                </a:lnTo>
                <a:lnTo>
                  <a:pt x="18923" y="9598"/>
                </a:lnTo>
                <a:lnTo>
                  <a:pt x="18935" y="9593"/>
                </a:lnTo>
                <a:lnTo>
                  <a:pt x="18942" y="9589"/>
                </a:lnTo>
                <a:lnTo>
                  <a:pt x="18944" y="9587"/>
                </a:lnTo>
                <a:lnTo>
                  <a:pt x="18945" y="9582"/>
                </a:lnTo>
                <a:lnTo>
                  <a:pt x="18947" y="9579"/>
                </a:lnTo>
                <a:lnTo>
                  <a:pt x="18959" y="9572"/>
                </a:lnTo>
                <a:lnTo>
                  <a:pt x="18987" y="9558"/>
                </a:lnTo>
                <a:lnTo>
                  <a:pt x="19029" y="9544"/>
                </a:lnTo>
                <a:lnTo>
                  <a:pt x="19063" y="9535"/>
                </a:lnTo>
                <a:lnTo>
                  <a:pt x="19109" y="9526"/>
                </a:lnTo>
                <a:lnTo>
                  <a:pt x="19147" y="9516"/>
                </a:lnTo>
                <a:lnTo>
                  <a:pt x="19187" y="9504"/>
                </a:lnTo>
                <a:lnTo>
                  <a:pt x="19242" y="9480"/>
                </a:lnTo>
                <a:lnTo>
                  <a:pt x="19251" y="9472"/>
                </a:lnTo>
                <a:lnTo>
                  <a:pt x="19253" y="9461"/>
                </a:lnTo>
                <a:lnTo>
                  <a:pt x="19238" y="9424"/>
                </a:lnTo>
                <a:lnTo>
                  <a:pt x="19234" y="9399"/>
                </a:lnTo>
                <a:lnTo>
                  <a:pt x="19235" y="9375"/>
                </a:lnTo>
                <a:lnTo>
                  <a:pt x="19233" y="9362"/>
                </a:lnTo>
                <a:lnTo>
                  <a:pt x="19219" y="9342"/>
                </a:lnTo>
                <a:lnTo>
                  <a:pt x="19217" y="9331"/>
                </a:lnTo>
                <a:lnTo>
                  <a:pt x="19219" y="9326"/>
                </a:lnTo>
                <a:lnTo>
                  <a:pt x="19222" y="9322"/>
                </a:lnTo>
                <a:lnTo>
                  <a:pt x="19230" y="9313"/>
                </a:lnTo>
                <a:lnTo>
                  <a:pt x="19241" y="9297"/>
                </a:lnTo>
                <a:lnTo>
                  <a:pt x="19251" y="9288"/>
                </a:lnTo>
                <a:lnTo>
                  <a:pt x="19254" y="9283"/>
                </a:lnTo>
                <a:lnTo>
                  <a:pt x="19255" y="9278"/>
                </a:lnTo>
                <a:lnTo>
                  <a:pt x="19256" y="9274"/>
                </a:lnTo>
                <a:lnTo>
                  <a:pt x="19256" y="9269"/>
                </a:lnTo>
                <a:lnTo>
                  <a:pt x="19254" y="9265"/>
                </a:lnTo>
                <a:lnTo>
                  <a:pt x="19255" y="9253"/>
                </a:lnTo>
                <a:lnTo>
                  <a:pt x="19262" y="9243"/>
                </a:lnTo>
                <a:lnTo>
                  <a:pt x="19299" y="9213"/>
                </a:lnTo>
                <a:lnTo>
                  <a:pt x="19301" y="9209"/>
                </a:lnTo>
                <a:lnTo>
                  <a:pt x="19301" y="9206"/>
                </a:lnTo>
                <a:lnTo>
                  <a:pt x="19305" y="9200"/>
                </a:lnTo>
                <a:lnTo>
                  <a:pt x="19306" y="9195"/>
                </a:lnTo>
                <a:lnTo>
                  <a:pt x="19308" y="9193"/>
                </a:lnTo>
                <a:lnTo>
                  <a:pt x="19308" y="9191"/>
                </a:lnTo>
                <a:lnTo>
                  <a:pt x="19310" y="9165"/>
                </a:lnTo>
                <a:lnTo>
                  <a:pt x="19312" y="9162"/>
                </a:lnTo>
                <a:lnTo>
                  <a:pt x="19316" y="9161"/>
                </a:lnTo>
                <a:lnTo>
                  <a:pt x="19320" y="9157"/>
                </a:lnTo>
                <a:lnTo>
                  <a:pt x="19322" y="9154"/>
                </a:lnTo>
                <a:lnTo>
                  <a:pt x="19328" y="9149"/>
                </a:lnTo>
                <a:lnTo>
                  <a:pt x="19331" y="9144"/>
                </a:lnTo>
                <a:lnTo>
                  <a:pt x="19334" y="9142"/>
                </a:lnTo>
                <a:lnTo>
                  <a:pt x="19341" y="9139"/>
                </a:lnTo>
                <a:lnTo>
                  <a:pt x="19360" y="9134"/>
                </a:lnTo>
                <a:lnTo>
                  <a:pt x="19367" y="9132"/>
                </a:lnTo>
                <a:lnTo>
                  <a:pt x="19369" y="9132"/>
                </a:lnTo>
                <a:lnTo>
                  <a:pt x="19373" y="9130"/>
                </a:lnTo>
                <a:lnTo>
                  <a:pt x="19377" y="9130"/>
                </a:lnTo>
                <a:lnTo>
                  <a:pt x="19378" y="9133"/>
                </a:lnTo>
                <a:lnTo>
                  <a:pt x="19380" y="9136"/>
                </a:lnTo>
                <a:lnTo>
                  <a:pt x="19382" y="9136"/>
                </a:lnTo>
                <a:lnTo>
                  <a:pt x="19386" y="9132"/>
                </a:lnTo>
                <a:lnTo>
                  <a:pt x="19391" y="9130"/>
                </a:lnTo>
                <a:lnTo>
                  <a:pt x="19394" y="9127"/>
                </a:lnTo>
                <a:lnTo>
                  <a:pt x="19406" y="9114"/>
                </a:lnTo>
                <a:lnTo>
                  <a:pt x="19409" y="9112"/>
                </a:lnTo>
                <a:lnTo>
                  <a:pt x="19417" y="9107"/>
                </a:lnTo>
                <a:lnTo>
                  <a:pt x="19421" y="9104"/>
                </a:lnTo>
                <a:lnTo>
                  <a:pt x="19437" y="9084"/>
                </a:lnTo>
                <a:lnTo>
                  <a:pt x="19440" y="9081"/>
                </a:lnTo>
                <a:lnTo>
                  <a:pt x="19449" y="9075"/>
                </a:lnTo>
                <a:lnTo>
                  <a:pt x="19456" y="9079"/>
                </a:lnTo>
                <a:lnTo>
                  <a:pt x="19462" y="9075"/>
                </a:lnTo>
                <a:lnTo>
                  <a:pt x="19470" y="9061"/>
                </a:lnTo>
                <a:lnTo>
                  <a:pt x="19488" y="9041"/>
                </a:lnTo>
                <a:lnTo>
                  <a:pt x="19493" y="9029"/>
                </a:lnTo>
                <a:lnTo>
                  <a:pt x="19502" y="9018"/>
                </a:lnTo>
                <a:lnTo>
                  <a:pt x="19506" y="9004"/>
                </a:lnTo>
                <a:lnTo>
                  <a:pt x="19510" y="8998"/>
                </a:lnTo>
                <a:lnTo>
                  <a:pt x="19516" y="8994"/>
                </a:lnTo>
                <a:lnTo>
                  <a:pt x="19522" y="8990"/>
                </a:lnTo>
                <a:lnTo>
                  <a:pt x="19513" y="8988"/>
                </a:lnTo>
                <a:lnTo>
                  <a:pt x="19506" y="8989"/>
                </a:lnTo>
                <a:lnTo>
                  <a:pt x="19500" y="8992"/>
                </a:lnTo>
                <a:lnTo>
                  <a:pt x="19496" y="8992"/>
                </a:lnTo>
                <a:lnTo>
                  <a:pt x="19499" y="8990"/>
                </a:lnTo>
                <a:lnTo>
                  <a:pt x="19490" y="8990"/>
                </a:lnTo>
                <a:lnTo>
                  <a:pt x="19483" y="8988"/>
                </a:lnTo>
                <a:lnTo>
                  <a:pt x="19480" y="8984"/>
                </a:lnTo>
                <a:lnTo>
                  <a:pt x="19483" y="8978"/>
                </a:lnTo>
                <a:lnTo>
                  <a:pt x="19480" y="8977"/>
                </a:lnTo>
                <a:lnTo>
                  <a:pt x="19479" y="8977"/>
                </a:lnTo>
                <a:lnTo>
                  <a:pt x="19478" y="8976"/>
                </a:lnTo>
                <a:lnTo>
                  <a:pt x="19478" y="8974"/>
                </a:lnTo>
                <a:lnTo>
                  <a:pt x="19485" y="8974"/>
                </a:lnTo>
                <a:lnTo>
                  <a:pt x="19487" y="8971"/>
                </a:lnTo>
                <a:lnTo>
                  <a:pt x="19485" y="8968"/>
                </a:lnTo>
                <a:lnTo>
                  <a:pt x="19480" y="8964"/>
                </a:lnTo>
                <a:lnTo>
                  <a:pt x="19493" y="8963"/>
                </a:lnTo>
                <a:lnTo>
                  <a:pt x="19500" y="8963"/>
                </a:lnTo>
                <a:lnTo>
                  <a:pt x="19506" y="8964"/>
                </a:lnTo>
                <a:lnTo>
                  <a:pt x="19509" y="8968"/>
                </a:lnTo>
                <a:lnTo>
                  <a:pt x="19507" y="8976"/>
                </a:lnTo>
                <a:lnTo>
                  <a:pt x="19511" y="8978"/>
                </a:lnTo>
                <a:lnTo>
                  <a:pt x="19514" y="8977"/>
                </a:lnTo>
                <a:lnTo>
                  <a:pt x="19517" y="8974"/>
                </a:lnTo>
                <a:lnTo>
                  <a:pt x="19519" y="8972"/>
                </a:lnTo>
                <a:lnTo>
                  <a:pt x="19523" y="8973"/>
                </a:lnTo>
                <a:lnTo>
                  <a:pt x="19527" y="8976"/>
                </a:lnTo>
                <a:lnTo>
                  <a:pt x="19528" y="8977"/>
                </a:lnTo>
                <a:lnTo>
                  <a:pt x="19529" y="8977"/>
                </a:lnTo>
                <a:lnTo>
                  <a:pt x="19532" y="8974"/>
                </a:lnTo>
                <a:lnTo>
                  <a:pt x="19536" y="8970"/>
                </a:lnTo>
                <a:lnTo>
                  <a:pt x="19544" y="8957"/>
                </a:lnTo>
                <a:lnTo>
                  <a:pt x="19546" y="8955"/>
                </a:lnTo>
                <a:lnTo>
                  <a:pt x="19548" y="8952"/>
                </a:lnTo>
                <a:lnTo>
                  <a:pt x="19554" y="8934"/>
                </a:lnTo>
                <a:lnTo>
                  <a:pt x="19557" y="8928"/>
                </a:lnTo>
                <a:lnTo>
                  <a:pt x="19558" y="8925"/>
                </a:lnTo>
                <a:lnTo>
                  <a:pt x="19557" y="8922"/>
                </a:lnTo>
                <a:lnTo>
                  <a:pt x="19554" y="8917"/>
                </a:lnTo>
                <a:lnTo>
                  <a:pt x="19553" y="8914"/>
                </a:lnTo>
                <a:lnTo>
                  <a:pt x="19553" y="8910"/>
                </a:lnTo>
                <a:lnTo>
                  <a:pt x="19556" y="8907"/>
                </a:lnTo>
                <a:lnTo>
                  <a:pt x="19559" y="8906"/>
                </a:lnTo>
                <a:lnTo>
                  <a:pt x="19562" y="8905"/>
                </a:lnTo>
                <a:lnTo>
                  <a:pt x="19565" y="8904"/>
                </a:lnTo>
                <a:lnTo>
                  <a:pt x="19570" y="8889"/>
                </a:lnTo>
                <a:lnTo>
                  <a:pt x="19569" y="8886"/>
                </a:lnTo>
                <a:lnTo>
                  <a:pt x="19561" y="8886"/>
                </a:lnTo>
                <a:lnTo>
                  <a:pt x="19567" y="8882"/>
                </a:lnTo>
                <a:lnTo>
                  <a:pt x="19583" y="8878"/>
                </a:lnTo>
                <a:lnTo>
                  <a:pt x="19587" y="8873"/>
                </a:lnTo>
                <a:lnTo>
                  <a:pt x="19589" y="8868"/>
                </a:lnTo>
                <a:lnTo>
                  <a:pt x="19610" y="8830"/>
                </a:lnTo>
                <a:lnTo>
                  <a:pt x="19617" y="8825"/>
                </a:lnTo>
                <a:lnTo>
                  <a:pt x="19639" y="8813"/>
                </a:lnTo>
                <a:lnTo>
                  <a:pt x="19683" y="8799"/>
                </a:lnTo>
                <a:lnTo>
                  <a:pt x="19694" y="8793"/>
                </a:lnTo>
                <a:lnTo>
                  <a:pt x="19702" y="8783"/>
                </a:lnTo>
                <a:lnTo>
                  <a:pt x="19731" y="8730"/>
                </a:lnTo>
                <a:lnTo>
                  <a:pt x="19734" y="8719"/>
                </a:lnTo>
                <a:lnTo>
                  <a:pt x="19735" y="8680"/>
                </a:lnTo>
                <a:lnTo>
                  <a:pt x="19727" y="8637"/>
                </a:lnTo>
                <a:lnTo>
                  <a:pt x="19719" y="8583"/>
                </a:lnTo>
                <a:lnTo>
                  <a:pt x="19718" y="8521"/>
                </a:lnTo>
                <a:lnTo>
                  <a:pt x="19725" y="8474"/>
                </a:lnTo>
                <a:lnTo>
                  <a:pt x="19750" y="8404"/>
                </a:lnTo>
                <a:lnTo>
                  <a:pt x="19763" y="8381"/>
                </a:lnTo>
                <a:lnTo>
                  <a:pt x="19811" y="8328"/>
                </a:lnTo>
                <a:lnTo>
                  <a:pt x="19830" y="8312"/>
                </a:lnTo>
                <a:lnTo>
                  <a:pt x="19842" y="8304"/>
                </a:lnTo>
                <a:lnTo>
                  <a:pt x="19855" y="8299"/>
                </a:lnTo>
                <a:lnTo>
                  <a:pt x="19881" y="8296"/>
                </a:lnTo>
                <a:lnTo>
                  <a:pt x="19891" y="8291"/>
                </a:lnTo>
                <a:lnTo>
                  <a:pt x="19894" y="8290"/>
                </a:lnTo>
                <a:lnTo>
                  <a:pt x="19896" y="8289"/>
                </a:lnTo>
                <a:lnTo>
                  <a:pt x="19897" y="8287"/>
                </a:lnTo>
                <a:lnTo>
                  <a:pt x="19898" y="8283"/>
                </a:lnTo>
                <a:lnTo>
                  <a:pt x="19899" y="8280"/>
                </a:lnTo>
                <a:lnTo>
                  <a:pt x="19902" y="8276"/>
                </a:lnTo>
                <a:lnTo>
                  <a:pt x="19944" y="8245"/>
                </a:lnTo>
                <a:lnTo>
                  <a:pt x="19949" y="8236"/>
                </a:lnTo>
                <a:lnTo>
                  <a:pt x="19945" y="8230"/>
                </a:lnTo>
                <a:lnTo>
                  <a:pt x="19937" y="8223"/>
                </a:lnTo>
                <a:lnTo>
                  <a:pt x="19931" y="8214"/>
                </a:lnTo>
                <a:lnTo>
                  <a:pt x="19929" y="8207"/>
                </a:lnTo>
                <a:lnTo>
                  <a:pt x="19930" y="8172"/>
                </a:lnTo>
                <a:lnTo>
                  <a:pt x="19929" y="8165"/>
                </a:lnTo>
                <a:lnTo>
                  <a:pt x="19921" y="8152"/>
                </a:lnTo>
                <a:lnTo>
                  <a:pt x="19918" y="8127"/>
                </a:lnTo>
                <a:lnTo>
                  <a:pt x="19921" y="8090"/>
                </a:lnTo>
                <a:lnTo>
                  <a:pt x="19924" y="8085"/>
                </a:lnTo>
                <a:lnTo>
                  <a:pt x="19931" y="8076"/>
                </a:lnTo>
                <a:lnTo>
                  <a:pt x="19937" y="8065"/>
                </a:lnTo>
                <a:lnTo>
                  <a:pt x="19944" y="8030"/>
                </a:lnTo>
                <a:lnTo>
                  <a:pt x="19954" y="8015"/>
                </a:lnTo>
                <a:lnTo>
                  <a:pt x="19955" y="8013"/>
                </a:lnTo>
                <a:lnTo>
                  <a:pt x="19954" y="8009"/>
                </a:lnTo>
                <a:lnTo>
                  <a:pt x="19950" y="8003"/>
                </a:lnTo>
                <a:lnTo>
                  <a:pt x="19949" y="8000"/>
                </a:lnTo>
                <a:lnTo>
                  <a:pt x="19949" y="7987"/>
                </a:lnTo>
                <a:lnTo>
                  <a:pt x="19966" y="7947"/>
                </a:lnTo>
                <a:lnTo>
                  <a:pt x="19978" y="7897"/>
                </a:lnTo>
                <a:lnTo>
                  <a:pt x="19981" y="7891"/>
                </a:lnTo>
                <a:lnTo>
                  <a:pt x="19982" y="7888"/>
                </a:lnTo>
                <a:lnTo>
                  <a:pt x="19980" y="7885"/>
                </a:lnTo>
                <a:lnTo>
                  <a:pt x="19994" y="7870"/>
                </a:lnTo>
                <a:lnTo>
                  <a:pt x="19998" y="7863"/>
                </a:lnTo>
                <a:lnTo>
                  <a:pt x="19999" y="7854"/>
                </a:lnTo>
                <a:lnTo>
                  <a:pt x="19998" y="7846"/>
                </a:lnTo>
                <a:lnTo>
                  <a:pt x="19999" y="7840"/>
                </a:lnTo>
                <a:lnTo>
                  <a:pt x="20002" y="7833"/>
                </a:lnTo>
                <a:lnTo>
                  <a:pt x="20017" y="7814"/>
                </a:lnTo>
                <a:lnTo>
                  <a:pt x="20019" y="7809"/>
                </a:lnTo>
                <a:lnTo>
                  <a:pt x="20021" y="7785"/>
                </a:lnTo>
                <a:lnTo>
                  <a:pt x="20022" y="7781"/>
                </a:lnTo>
                <a:lnTo>
                  <a:pt x="20028" y="7773"/>
                </a:lnTo>
                <a:lnTo>
                  <a:pt x="20030" y="7769"/>
                </a:lnTo>
                <a:lnTo>
                  <a:pt x="20030" y="7764"/>
                </a:lnTo>
                <a:lnTo>
                  <a:pt x="20039" y="7745"/>
                </a:lnTo>
                <a:lnTo>
                  <a:pt x="20040" y="7740"/>
                </a:lnTo>
                <a:lnTo>
                  <a:pt x="20042" y="7735"/>
                </a:lnTo>
                <a:lnTo>
                  <a:pt x="20051" y="7726"/>
                </a:lnTo>
                <a:lnTo>
                  <a:pt x="20053" y="7721"/>
                </a:lnTo>
                <a:lnTo>
                  <a:pt x="20052" y="7718"/>
                </a:lnTo>
                <a:lnTo>
                  <a:pt x="20047" y="7713"/>
                </a:lnTo>
                <a:lnTo>
                  <a:pt x="20045" y="7710"/>
                </a:lnTo>
                <a:lnTo>
                  <a:pt x="20043" y="7701"/>
                </a:lnTo>
                <a:lnTo>
                  <a:pt x="20042" y="7699"/>
                </a:lnTo>
                <a:lnTo>
                  <a:pt x="20037" y="7694"/>
                </a:lnTo>
                <a:lnTo>
                  <a:pt x="20030" y="7683"/>
                </a:lnTo>
                <a:lnTo>
                  <a:pt x="20022" y="7641"/>
                </a:lnTo>
                <a:lnTo>
                  <a:pt x="20011" y="7597"/>
                </a:lnTo>
                <a:lnTo>
                  <a:pt x="20009" y="7573"/>
                </a:lnTo>
                <a:lnTo>
                  <a:pt x="20000" y="7547"/>
                </a:lnTo>
                <a:lnTo>
                  <a:pt x="19997" y="7474"/>
                </a:lnTo>
                <a:lnTo>
                  <a:pt x="19992" y="7455"/>
                </a:lnTo>
                <a:lnTo>
                  <a:pt x="19991" y="7442"/>
                </a:lnTo>
                <a:lnTo>
                  <a:pt x="19992" y="7431"/>
                </a:lnTo>
                <a:lnTo>
                  <a:pt x="19989" y="7431"/>
                </a:lnTo>
                <a:lnTo>
                  <a:pt x="19986" y="7431"/>
                </a:lnTo>
                <a:lnTo>
                  <a:pt x="19982" y="7432"/>
                </a:lnTo>
                <a:lnTo>
                  <a:pt x="19980" y="7430"/>
                </a:lnTo>
                <a:lnTo>
                  <a:pt x="19981" y="7427"/>
                </a:lnTo>
                <a:lnTo>
                  <a:pt x="19983" y="7425"/>
                </a:lnTo>
                <a:lnTo>
                  <a:pt x="19988" y="7424"/>
                </a:lnTo>
                <a:lnTo>
                  <a:pt x="19987" y="7421"/>
                </a:lnTo>
                <a:lnTo>
                  <a:pt x="19981" y="7417"/>
                </a:lnTo>
                <a:lnTo>
                  <a:pt x="19980" y="7414"/>
                </a:lnTo>
                <a:lnTo>
                  <a:pt x="19975" y="7392"/>
                </a:lnTo>
                <a:lnTo>
                  <a:pt x="19976" y="7386"/>
                </a:lnTo>
                <a:lnTo>
                  <a:pt x="19979" y="7377"/>
                </a:lnTo>
                <a:lnTo>
                  <a:pt x="19981" y="7369"/>
                </a:lnTo>
                <a:lnTo>
                  <a:pt x="19988" y="7354"/>
                </a:lnTo>
                <a:lnTo>
                  <a:pt x="19991" y="7333"/>
                </a:lnTo>
                <a:lnTo>
                  <a:pt x="19999" y="7319"/>
                </a:lnTo>
                <a:lnTo>
                  <a:pt x="19999" y="7315"/>
                </a:lnTo>
                <a:lnTo>
                  <a:pt x="19998" y="7310"/>
                </a:lnTo>
                <a:lnTo>
                  <a:pt x="19998" y="7307"/>
                </a:lnTo>
                <a:lnTo>
                  <a:pt x="20001" y="7304"/>
                </a:lnTo>
                <a:lnTo>
                  <a:pt x="19999" y="7300"/>
                </a:lnTo>
                <a:lnTo>
                  <a:pt x="20000" y="7297"/>
                </a:lnTo>
                <a:lnTo>
                  <a:pt x="20004" y="7294"/>
                </a:lnTo>
                <a:lnTo>
                  <a:pt x="20006" y="7291"/>
                </a:lnTo>
                <a:lnTo>
                  <a:pt x="20007" y="7287"/>
                </a:lnTo>
                <a:lnTo>
                  <a:pt x="20004" y="7278"/>
                </a:lnTo>
                <a:lnTo>
                  <a:pt x="20004" y="7267"/>
                </a:lnTo>
                <a:lnTo>
                  <a:pt x="20005" y="7263"/>
                </a:lnTo>
                <a:lnTo>
                  <a:pt x="20012" y="7254"/>
                </a:lnTo>
                <a:lnTo>
                  <a:pt x="20013" y="7251"/>
                </a:lnTo>
                <a:lnTo>
                  <a:pt x="20013" y="7244"/>
                </a:lnTo>
                <a:lnTo>
                  <a:pt x="20014" y="7241"/>
                </a:lnTo>
                <a:lnTo>
                  <a:pt x="20016" y="7238"/>
                </a:lnTo>
                <a:lnTo>
                  <a:pt x="20021" y="7232"/>
                </a:lnTo>
                <a:lnTo>
                  <a:pt x="20030" y="7205"/>
                </a:lnTo>
                <a:lnTo>
                  <a:pt x="20028" y="7199"/>
                </a:lnTo>
                <a:lnTo>
                  <a:pt x="20027" y="7175"/>
                </a:lnTo>
                <a:lnTo>
                  <a:pt x="20025" y="7173"/>
                </a:lnTo>
                <a:lnTo>
                  <a:pt x="20020" y="7173"/>
                </a:lnTo>
                <a:lnTo>
                  <a:pt x="20015" y="7175"/>
                </a:lnTo>
                <a:lnTo>
                  <a:pt x="20010" y="7177"/>
                </a:lnTo>
                <a:lnTo>
                  <a:pt x="20007" y="7180"/>
                </a:lnTo>
                <a:lnTo>
                  <a:pt x="20005" y="7184"/>
                </a:lnTo>
                <a:lnTo>
                  <a:pt x="20006" y="7187"/>
                </a:lnTo>
                <a:lnTo>
                  <a:pt x="20012" y="7186"/>
                </a:lnTo>
                <a:lnTo>
                  <a:pt x="20010" y="7189"/>
                </a:lnTo>
                <a:lnTo>
                  <a:pt x="20009" y="7190"/>
                </a:lnTo>
                <a:lnTo>
                  <a:pt x="20013" y="7190"/>
                </a:lnTo>
                <a:lnTo>
                  <a:pt x="20017" y="7191"/>
                </a:lnTo>
                <a:lnTo>
                  <a:pt x="20019" y="7193"/>
                </a:lnTo>
                <a:lnTo>
                  <a:pt x="20019" y="7196"/>
                </a:lnTo>
                <a:lnTo>
                  <a:pt x="20019" y="7197"/>
                </a:lnTo>
                <a:lnTo>
                  <a:pt x="20015" y="7198"/>
                </a:lnTo>
                <a:lnTo>
                  <a:pt x="20013" y="7198"/>
                </a:lnTo>
                <a:lnTo>
                  <a:pt x="20012" y="7200"/>
                </a:lnTo>
                <a:lnTo>
                  <a:pt x="20013" y="7201"/>
                </a:lnTo>
                <a:lnTo>
                  <a:pt x="20014" y="7201"/>
                </a:lnTo>
                <a:lnTo>
                  <a:pt x="20014" y="7203"/>
                </a:lnTo>
                <a:lnTo>
                  <a:pt x="20012" y="7208"/>
                </a:lnTo>
                <a:lnTo>
                  <a:pt x="20011" y="7211"/>
                </a:lnTo>
                <a:lnTo>
                  <a:pt x="20013" y="7213"/>
                </a:lnTo>
                <a:lnTo>
                  <a:pt x="20016" y="7214"/>
                </a:lnTo>
                <a:lnTo>
                  <a:pt x="20017" y="7216"/>
                </a:lnTo>
                <a:lnTo>
                  <a:pt x="20016" y="7220"/>
                </a:lnTo>
                <a:lnTo>
                  <a:pt x="20017" y="7222"/>
                </a:lnTo>
                <a:lnTo>
                  <a:pt x="20000" y="7229"/>
                </a:lnTo>
                <a:lnTo>
                  <a:pt x="19991" y="7231"/>
                </a:lnTo>
                <a:lnTo>
                  <a:pt x="19984" y="7231"/>
                </a:lnTo>
                <a:lnTo>
                  <a:pt x="19977" y="7234"/>
                </a:lnTo>
                <a:lnTo>
                  <a:pt x="19979" y="7241"/>
                </a:lnTo>
                <a:lnTo>
                  <a:pt x="19988" y="7252"/>
                </a:lnTo>
                <a:lnTo>
                  <a:pt x="19986" y="7252"/>
                </a:lnTo>
                <a:lnTo>
                  <a:pt x="19983" y="7249"/>
                </a:lnTo>
                <a:lnTo>
                  <a:pt x="19980" y="7247"/>
                </a:lnTo>
                <a:lnTo>
                  <a:pt x="19975" y="7245"/>
                </a:lnTo>
                <a:lnTo>
                  <a:pt x="19972" y="7243"/>
                </a:lnTo>
                <a:lnTo>
                  <a:pt x="19972" y="7239"/>
                </a:lnTo>
                <a:lnTo>
                  <a:pt x="19973" y="7236"/>
                </a:lnTo>
                <a:lnTo>
                  <a:pt x="19975" y="7233"/>
                </a:lnTo>
                <a:lnTo>
                  <a:pt x="19978" y="7231"/>
                </a:lnTo>
                <a:lnTo>
                  <a:pt x="19973" y="7228"/>
                </a:lnTo>
                <a:lnTo>
                  <a:pt x="19974" y="7225"/>
                </a:lnTo>
                <a:lnTo>
                  <a:pt x="19980" y="7220"/>
                </a:lnTo>
                <a:lnTo>
                  <a:pt x="19986" y="7225"/>
                </a:lnTo>
                <a:lnTo>
                  <a:pt x="19990" y="7225"/>
                </a:lnTo>
                <a:lnTo>
                  <a:pt x="20005" y="7224"/>
                </a:lnTo>
                <a:lnTo>
                  <a:pt x="20008" y="7223"/>
                </a:lnTo>
                <a:lnTo>
                  <a:pt x="20009" y="7221"/>
                </a:lnTo>
                <a:lnTo>
                  <a:pt x="20007" y="7218"/>
                </a:lnTo>
                <a:lnTo>
                  <a:pt x="20002" y="7212"/>
                </a:lnTo>
                <a:lnTo>
                  <a:pt x="20002" y="7209"/>
                </a:lnTo>
                <a:lnTo>
                  <a:pt x="20003" y="7206"/>
                </a:lnTo>
                <a:lnTo>
                  <a:pt x="20004" y="7203"/>
                </a:lnTo>
                <a:lnTo>
                  <a:pt x="20002" y="7200"/>
                </a:lnTo>
                <a:lnTo>
                  <a:pt x="19998" y="7195"/>
                </a:lnTo>
                <a:lnTo>
                  <a:pt x="19993" y="7191"/>
                </a:lnTo>
                <a:lnTo>
                  <a:pt x="19985" y="7189"/>
                </a:lnTo>
                <a:lnTo>
                  <a:pt x="19979" y="7186"/>
                </a:lnTo>
                <a:lnTo>
                  <a:pt x="19977" y="7186"/>
                </a:lnTo>
                <a:lnTo>
                  <a:pt x="19974" y="7177"/>
                </a:lnTo>
                <a:lnTo>
                  <a:pt x="19972" y="7174"/>
                </a:lnTo>
                <a:lnTo>
                  <a:pt x="19975" y="7167"/>
                </a:lnTo>
                <a:lnTo>
                  <a:pt x="19982" y="7169"/>
                </a:lnTo>
                <a:lnTo>
                  <a:pt x="19987" y="7170"/>
                </a:lnTo>
                <a:lnTo>
                  <a:pt x="19997" y="7170"/>
                </a:lnTo>
                <a:lnTo>
                  <a:pt x="20001" y="7169"/>
                </a:lnTo>
                <a:lnTo>
                  <a:pt x="20003" y="7166"/>
                </a:lnTo>
                <a:lnTo>
                  <a:pt x="20002" y="7162"/>
                </a:lnTo>
                <a:lnTo>
                  <a:pt x="19989" y="7159"/>
                </a:lnTo>
                <a:lnTo>
                  <a:pt x="19984" y="7155"/>
                </a:lnTo>
                <a:lnTo>
                  <a:pt x="19978" y="7146"/>
                </a:lnTo>
                <a:lnTo>
                  <a:pt x="19974" y="7142"/>
                </a:lnTo>
                <a:lnTo>
                  <a:pt x="19957" y="7136"/>
                </a:lnTo>
                <a:lnTo>
                  <a:pt x="19959" y="7134"/>
                </a:lnTo>
                <a:lnTo>
                  <a:pt x="19960" y="7132"/>
                </a:lnTo>
                <a:lnTo>
                  <a:pt x="19959" y="7129"/>
                </a:lnTo>
                <a:lnTo>
                  <a:pt x="19957" y="7127"/>
                </a:lnTo>
                <a:lnTo>
                  <a:pt x="19946" y="7133"/>
                </a:lnTo>
                <a:lnTo>
                  <a:pt x="19944" y="7131"/>
                </a:lnTo>
                <a:lnTo>
                  <a:pt x="19947" y="7126"/>
                </a:lnTo>
                <a:lnTo>
                  <a:pt x="19950" y="7123"/>
                </a:lnTo>
                <a:lnTo>
                  <a:pt x="19959" y="7123"/>
                </a:lnTo>
                <a:lnTo>
                  <a:pt x="19963" y="7123"/>
                </a:lnTo>
                <a:lnTo>
                  <a:pt x="19966" y="7124"/>
                </a:lnTo>
                <a:lnTo>
                  <a:pt x="19968" y="7132"/>
                </a:lnTo>
                <a:lnTo>
                  <a:pt x="19969" y="7132"/>
                </a:lnTo>
                <a:lnTo>
                  <a:pt x="19970" y="7132"/>
                </a:lnTo>
                <a:lnTo>
                  <a:pt x="19972" y="7132"/>
                </a:lnTo>
                <a:lnTo>
                  <a:pt x="19975" y="7134"/>
                </a:lnTo>
                <a:lnTo>
                  <a:pt x="19978" y="7136"/>
                </a:lnTo>
                <a:lnTo>
                  <a:pt x="19980" y="7137"/>
                </a:lnTo>
                <a:lnTo>
                  <a:pt x="19983" y="7140"/>
                </a:lnTo>
                <a:lnTo>
                  <a:pt x="19985" y="7143"/>
                </a:lnTo>
                <a:lnTo>
                  <a:pt x="19985" y="7146"/>
                </a:lnTo>
                <a:lnTo>
                  <a:pt x="19987" y="7150"/>
                </a:lnTo>
                <a:lnTo>
                  <a:pt x="19989" y="7152"/>
                </a:lnTo>
                <a:lnTo>
                  <a:pt x="19996" y="7157"/>
                </a:lnTo>
                <a:lnTo>
                  <a:pt x="20000" y="7159"/>
                </a:lnTo>
                <a:lnTo>
                  <a:pt x="20005" y="7159"/>
                </a:lnTo>
                <a:lnTo>
                  <a:pt x="20008" y="7158"/>
                </a:lnTo>
                <a:lnTo>
                  <a:pt x="20008" y="7156"/>
                </a:lnTo>
                <a:lnTo>
                  <a:pt x="20004" y="7152"/>
                </a:lnTo>
                <a:lnTo>
                  <a:pt x="20003" y="7147"/>
                </a:lnTo>
                <a:lnTo>
                  <a:pt x="20004" y="7130"/>
                </a:lnTo>
                <a:lnTo>
                  <a:pt x="20006" y="7123"/>
                </a:lnTo>
                <a:lnTo>
                  <a:pt x="20010" y="7118"/>
                </a:lnTo>
                <a:lnTo>
                  <a:pt x="20013" y="7113"/>
                </a:lnTo>
                <a:lnTo>
                  <a:pt x="20012" y="7106"/>
                </a:lnTo>
                <a:lnTo>
                  <a:pt x="20008" y="7100"/>
                </a:lnTo>
                <a:lnTo>
                  <a:pt x="20004" y="7095"/>
                </a:lnTo>
                <a:lnTo>
                  <a:pt x="20000" y="7089"/>
                </a:lnTo>
                <a:lnTo>
                  <a:pt x="19999" y="7082"/>
                </a:lnTo>
                <a:lnTo>
                  <a:pt x="20000" y="7080"/>
                </a:lnTo>
                <a:lnTo>
                  <a:pt x="20002" y="7078"/>
                </a:lnTo>
                <a:lnTo>
                  <a:pt x="20003" y="7076"/>
                </a:lnTo>
                <a:lnTo>
                  <a:pt x="20002" y="7074"/>
                </a:lnTo>
                <a:lnTo>
                  <a:pt x="20000" y="7071"/>
                </a:lnTo>
                <a:lnTo>
                  <a:pt x="19998" y="7066"/>
                </a:lnTo>
                <a:lnTo>
                  <a:pt x="19996" y="7064"/>
                </a:lnTo>
                <a:lnTo>
                  <a:pt x="19986" y="7061"/>
                </a:lnTo>
                <a:lnTo>
                  <a:pt x="19978" y="7063"/>
                </a:lnTo>
                <a:lnTo>
                  <a:pt x="19972" y="7070"/>
                </a:lnTo>
                <a:lnTo>
                  <a:pt x="19970" y="7076"/>
                </a:lnTo>
                <a:lnTo>
                  <a:pt x="19971" y="7090"/>
                </a:lnTo>
                <a:lnTo>
                  <a:pt x="19968" y="7094"/>
                </a:lnTo>
                <a:lnTo>
                  <a:pt x="19957" y="7094"/>
                </a:lnTo>
                <a:lnTo>
                  <a:pt x="19957" y="7092"/>
                </a:lnTo>
                <a:lnTo>
                  <a:pt x="19966" y="7091"/>
                </a:lnTo>
                <a:lnTo>
                  <a:pt x="19969" y="7087"/>
                </a:lnTo>
                <a:lnTo>
                  <a:pt x="19967" y="7074"/>
                </a:lnTo>
                <a:lnTo>
                  <a:pt x="19968" y="7069"/>
                </a:lnTo>
                <a:lnTo>
                  <a:pt x="19970" y="7064"/>
                </a:lnTo>
                <a:lnTo>
                  <a:pt x="19974" y="7059"/>
                </a:lnTo>
                <a:lnTo>
                  <a:pt x="19978" y="7057"/>
                </a:lnTo>
                <a:lnTo>
                  <a:pt x="19975" y="7048"/>
                </a:lnTo>
                <a:lnTo>
                  <a:pt x="19977" y="7037"/>
                </a:lnTo>
                <a:lnTo>
                  <a:pt x="19986" y="7018"/>
                </a:lnTo>
                <a:lnTo>
                  <a:pt x="19986" y="7021"/>
                </a:lnTo>
                <a:lnTo>
                  <a:pt x="19987" y="7023"/>
                </a:lnTo>
                <a:lnTo>
                  <a:pt x="19986" y="7025"/>
                </a:lnTo>
                <a:lnTo>
                  <a:pt x="19986" y="7028"/>
                </a:lnTo>
                <a:lnTo>
                  <a:pt x="19997" y="7026"/>
                </a:lnTo>
                <a:lnTo>
                  <a:pt x="20001" y="7026"/>
                </a:lnTo>
                <a:lnTo>
                  <a:pt x="20005" y="7027"/>
                </a:lnTo>
                <a:lnTo>
                  <a:pt x="20014" y="7032"/>
                </a:lnTo>
                <a:lnTo>
                  <a:pt x="20018" y="7029"/>
                </a:lnTo>
                <a:lnTo>
                  <a:pt x="20017" y="7025"/>
                </a:lnTo>
                <a:lnTo>
                  <a:pt x="20012" y="7016"/>
                </a:lnTo>
                <a:lnTo>
                  <a:pt x="20015" y="7011"/>
                </a:lnTo>
                <a:lnTo>
                  <a:pt x="20017" y="7000"/>
                </a:lnTo>
                <a:lnTo>
                  <a:pt x="20021" y="6995"/>
                </a:lnTo>
                <a:lnTo>
                  <a:pt x="20027" y="6991"/>
                </a:lnTo>
                <a:lnTo>
                  <a:pt x="20048" y="6980"/>
                </a:lnTo>
                <a:lnTo>
                  <a:pt x="20057" y="6973"/>
                </a:lnTo>
                <a:lnTo>
                  <a:pt x="20061" y="6971"/>
                </a:lnTo>
                <a:lnTo>
                  <a:pt x="20065" y="6970"/>
                </a:lnTo>
                <a:lnTo>
                  <a:pt x="20069" y="6970"/>
                </a:lnTo>
                <a:lnTo>
                  <a:pt x="20073" y="6969"/>
                </a:lnTo>
                <a:lnTo>
                  <a:pt x="20074" y="6966"/>
                </a:lnTo>
                <a:lnTo>
                  <a:pt x="20048" y="6961"/>
                </a:lnTo>
                <a:lnTo>
                  <a:pt x="20045" y="6960"/>
                </a:lnTo>
                <a:lnTo>
                  <a:pt x="20043" y="6959"/>
                </a:lnTo>
                <a:lnTo>
                  <a:pt x="20041" y="6958"/>
                </a:lnTo>
                <a:lnTo>
                  <a:pt x="20040" y="6956"/>
                </a:lnTo>
                <a:lnTo>
                  <a:pt x="20040" y="6952"/>
                </a:lnTo>
                <a:lnTo>
                  <a:pt x="20041" y="6949"/>
                </a:lnTo>
                <a:lnTo>
                  <a:pt x="20043" y="6946"/>
                </a:lnTo>
                <a:lnTo>
                  <a:pt x="20047" y="6944"/>
                </a:lnTo>
                <a:lnTo>
                  <a:pt x="20055" y="6943"/>
                </a:lnTo>
                <a:lnTo>
                  <a:pt x="20064" y="6940"/>
                </a:lnTo>
                <a:lnTo>
                  <a:pt x="20071" y="6936"/>
                </a:lnTo>
                <a:lnTo>
                  <a:pt x="20077" y="6933"/>
                </a:lnTo>
                <a:lnTo>
                  <a:pt x="20082" y="6928"/>
                </a:lnTo>
                <a:lnTo>
                  <a:pt x="20089" y="6920"/>
                </a:lnTo>
                <a:lnTo>
                  <a:pt x="20094" y="6917"/>
                </a:lnTo>
                <a:lnTo>
                  <a:pt x="20095" y="6914"/>
                </a:lnTo>
                <a:lnTo>
                  <a:pt x="20095" y="6911"/>
                </a:lnTo>
                <a:lnTo>
                  <a:pt x="20095" y="6905"/>
                </a:lnTo>
                <a:lnTo>
                  <a:pt x="20095" y="6902"/>
                </a:lnTo>
                <a:lnTo>
                  <a:pt x="20097" y="6900"/>
                </a:lnTo>
                <a:lnTo>
                  <a:pt x="20099" y="6898"/>
                </a:lnTo>
                <a:lnTo>
                  <a:pt x="20101" y="6894"/>
                </a:lnTo>
                <a:lnTo>
                  <a:pt x="20102" y="6893"/>
                </a:lnTo>
                <a:lnTo>
                  <a:pt x="20106" y="6891"/>
                </a:lnTo>
                <a:lnTo>
                  <a:pt x="20100" y="6890"/>
                </a:lnTo>
                <a:lnTo>
                  <a:pt x="20095" y="6889"/>
                </a:lnTo>
                <a:lnTo>
                  <a:pt x="20090" y="6889"/>
                </a:lnTo>
                <a:lnTo>
                  <a:pt x="20086" y="6890"/>
                </a:lnTo>
                <a:lnTo>
                  <a:pt x="20083" y="6891"/>
                </a:lnTo>
                <a:lnTo>
                  <a:pt x="20081" y="6889"/>
                </a:lnTo>
                <a:lnTo>
                  <a:pt x="20080" y="6887"/>
                </a:lnTo>
                <a:lnTo>
                  <a:pt x="20078" y="6885"/>
                </a:lnTo>
                <a:lnTo>
                  <a:pt x="20075" y="6884"/>
                </a:lnTo>
                <a:lnTo>
                  <a:pt x="20072" y="6886"/>
                </a:lnTo>
                <a:lnTo>
                  <a:pt x="20066" y="6889"/>
                </a:lnTo>
                <a:lnTo>
                  <a:pt x="20064" y="6888"/>
                </a:lnTo>
                <a:lnTo>
                  <a:pt x="20056" y="6885"/>
                </a:lnTo>
                <a:lnTo>
                  <a:pt x="20053" y="6884"/>
                </a:lnTo>
                <a:lnTo>
                  <a:pt x="20051" y="6881"/>
                </a:lnTo>
                <a:lnTo>
                  <a:pt x="20051" y="6877"/>
                </a:lnTo>
                <a:lnTo>
                  <a:pt x="20051" y="6873"/>
                </a:lnTo>
                <a:lnTo>
                  <a:pt x="20051" y="6872"/>
                </a:lnTo>
                <a:lnTo>
                  <a:pt x="20048" y="6869"/>
                </a:lnTo>
                <a:lnTo>
                  <a:pt x="20046" y="6869"/>
                </a:lnTo>
                <a:lnTo>
                  <a:pt x="20043" y="6868"/>
                </a:lnTo>
                <a:lnTo>
                  <a:pt x="20040" y="6867"/>
                </a:lnTo>
                <a:lnTo>
                  <a:pt x="20037" y="6863"/>
                </a:lnTo>
                <a:lnTo>
                  <a:pt x="20033" y="6857"/>
                </a:lnTo>
                <a:lnTo>
                  <a:pt x="20030" y="6853"/>
                </a:lnTo>
                <a:lnTo>
                  <a:pt x="20035" y="6852"/>
                </a:lnTo>
                <a:lnTo>
                  <a:pt x="20037" y="6849"/>
                </a:lnTo>
                <a:lnTo>
                  <a:pt x="20038" y="6846"/>
                </a:lnTo>
                <a:lnTo>
                  <a:pt x="20040" y="6842"/>
                </a:lnTo>
                <a:lnTo>
                  <a:pt x="20045" y="6839"/>
                </a:lnTo>
                <a:lnTo>
                  <a:pt x="20050" y="6837"/>
                </a:lnTo>
                <a:lnTo>
                  <a:pt x="20053" y="6835"/>
                </a:lnTo>
                <a:lnTo>
                  <a:pt x="20051" y="6831"/>
                </a:lnTo>
                <a:lnTo>
                  <a:pt x="20053" y="6831"/>
                </a:lnTo>
                <a:lnTo>
                  <a:pt x="20059" y="6836"/>
                </a:lnTo>
                <a:lnTo>
                  <a:pt x="20050" y="6841"/>
                </a:lnTo>
                <a:lnTo>
                  <a:pt x="20046" y="6845"/>
                </a:lnTo>
                <a:lnTo>
                  <a:pt x="20045" y="6849"/>
                </a:lnTo>
                <a:lnTo>
                  <a:pt x="20052" y="6870"/>
                </a:lnTo>
                <a:lnTo>
                  <a:pt x="20056" y="6876"/>
                </a:lnTo>
                <a:lnTo>
                  <a:pt x="20060" y="6878"/>
                </a:lnTo>
                <a:lnTo>
                  <a:pt x="20063" y="6879"/>
                </a:lnTo>
                <a:lnTo>
                  <a:pt x="20067" y="6881"/>
                </a:lnTo>
                <a:lnTo>
                  <a:pt x="20072" y="6882"/>
                </a:lnTo>
                <a:lnTo>
                  <a:pt x="20074" y="6881"/>
                </a:lnTo>
                <a:lnTo>
                  <a:pt x="20079" y="6877"/>
                </a:lnTo>
                <a:lnTo>
                  <a:pt x="20081" y="6876"/>
                </a:lnTo>
                <a:lnTo>
                  <a:pt x="20085" y="6873"/>
                </a:lnTo>
                <a:lnTo>
                  <a:pt x="20100" y="6853"/>
                </a:lnTo>
                <a:lnTo>
                  <a:pt x="20096" y="6850"/>
                </a:lnTo>
                <a:lnTo>
                  <a:pt x="20095" y="6847"/>
                </a:lnTo>
                <a:lnTo>
                  <a:pt x="20100" y="6840"/>
                </a:lnTo>
                <a:lnTo>
                  <a:pt x="20101" y="6839"/>
                </a:lnTo>
                <a:lnTo>
                  <a:pt x="20103" y="6838"/>
                </a:lnTo>
                <a:lnTo>
                  <a:pt x="20105" y="6837"/>
                </a:lnTo>
                <a:lnTo>
                  <a:pt x="20106" y="6835"/>
                </a:lnTo>
                <a:lnTo>
                  <a:pt x="20106" y="6828"/>
                </a:lnTo>
                <a:lnTo>
                  <a:pt x="20106" y="6822"/>
                </a:lnTo>
                <a:lnTo>
                  <a:pt x="20109" y="6817"/>
                </a:lnTo>
                <a:lnTo>
                  <a:pt x="20116" y="6808"/>
                </a:lnTo>
                <a:lnTo>
                  <a:pt x="20118" y="6808"/>
                </a:lnTo>
                <a:lnTo>
                  <a:pt x="20118" y="6813"/>
                </a:lnTo>
                <a:lnTo>
                  <a:pt x="20117" y="6816"/>
                </a:lnTo>
                <a:lnTo>
                  <a:pt x="20117" y="6820"/>
                </a:lnTo>
                <a:lnTo>
                  <a:pt x="20121" y="6823"/>
                </a:lnTo>
                <a:lnTo>
                  <a:pt x="20127" y="6825"/>
                </a:lnTo>
                <a:lnTo>
                  <a:pt x="20131" y="6825"/>
                </a:lnTo>
                <a:lnTo>
                  <a:pt x="20134" y="6826"/>
                </a:lnTo>
                <a:lnTo>
                  <a:pt x="20138" y="6838"/>
                </a:lnTo>
                <a:lnTo>
                  <a:pt x="20143" y="6844"/>
                </a:lnTo>
                <a:lnTo>
                  <a:pt x="20151" y="6847"/>
                </a:lnTo>
                <a:lnTo>
                  <a:pt x="20163" y="6844"/>
                </a:lnTo>
                <a:lnTo>
                  <a:pt x="20169" y="6848"/>
                </a:lnTo>
                <a:lnTo>
                  <a:pt x="20175" y="6849"/>
                </a:lnTo>
                <a:lnTo>
                  <a:pt x="20181" y="6850"/>
                </a:lnTo>
                <a:lnTo>
                  <a:pt x="20187" y="6850"/>
                </a:lnTo>
                <a:lnTo>
                  <a:pt x="20191" y="6868"/>
                </a:lnTo>
                <a:lnTo>
                  <a:pt x="20191" y="6870"/>
                </a:lnTo>
                <a:lnTo>
                  <a:pt x="20190" y="6871"/>
                </a:lnTo>
                <a:lnTo>
                  <a:pt x="20189" y="6872"/>
                </a:lnTo>
                <a:lnTo>
                  <a:pt x="20190" y="6873"/>
                </a:lnTo>
                <a:lnTo>
                  <a:pt x="20193" y="6876"/>
                </a:lnTo>
                <a:lnTo>
                  <a:pt x="20194" y="6877"/>
                </a:lnTo>
                <a:lnTo>
                  <a:pt x="20194" y="6879"/>
                </a:lnTo>
                <a:lnTo>
                  <a:pt x="20195" y="6881"/>
                </a:lnTo>
                <a:lnTo>
                  <a:pt x="20198" y="6883"/>
                </a:lnTo>
                <a:lnTo>
                  <a:pt x="20200" y="6885"/>
                </a:lnTo>
                <a:lnTo>
                  <a:pt x="20194" y="6894"/>
                </a:lnTo>
                <a:lnTo>
                  <a:pt x="20196" y="6898"/>
                </a:lnTo>
                <a:lnTo>
                  <a:pt x="20199" y="6903"/>
                </a:lnTo>
                <a:lnTo>
                  <a:pt x="20199" y="6908"/>
                </a:lnTo>
                <a:lnTo>
                  <a:pt x="20196" y="6903"/>
                </a:lnTo>
                <a:lnTo>
                  <a:pt x="20192" y="6904"/>
                </a:lnTo>
                <a:lnTo>
                  <a:pt x="20188" y="6907"/>
                </a:lnTo>
                <a:lnTo>
                  <a:pt x="20184" y="6917"/>
                </a:lnTo>
                <a:lnTo>
                  <a:pt x="20176" y="6927"/>
                </a:lnTo>
                <a:lnTo>
                  <a:pt x="20178" y="6931"/>
                </a:lnTo>
                <a:lnTo>
                  <a:pt x="20187" y="6932"/>
                </a:lnTo>
                <a:lnTo>
                  <a:pt x="20196" y="6930"/>
                </a:lnTo>
                <a:lnTo>
                  <a:pt x="20204" y="6927"/>
                </a:lnTo>
                <a:lnTo>
                  <a:pt x="20215" y="6924"/>
                </a:lnTo>
                <a:lnTo>
                  <a:pt x="20223" y="6919"/>
                </a:lnTo>
                <a:lnTo>
                  <a:pt x="20227" y="6918"/>
                </a:lnTo>
                <a:lnTo>
                  <a:pt x="20231" y="6918"/>
                </a:lnTo>
                <a:lnTo>
                  <a:pt x="20239" y="6917"/>
                </a:lnTo>
                <a:lnTo>
                  <a:pt x="20243" y="6916"/>
                </a:lnTo>
                <a:lnTo>
                  <a:pt x="20252" y="6912"/>
                </a:lnTo>
                <a:lnTo>
                  <a:pt x="20259" y="6908"/>
                </a:lnTo>
                <a:lnTo>
                  <a:pt x="20270" y="6897"/>
                </a:lnTo>
                <a:lnTo>
                  <a:pt x="20300" y="6876"/>
                </a:lnTo>
                <a:lnTo>
                  <a:pt x="20326" y="6853"/>
                </a:lnTo>
                <a:lnTo>
                  <a:pt x="20353" y="6830"/>
                </a:lnTo>
                <a:lnTo>
                  <a:pt x="20357" y="6829"/>
                </a:lnTo>
                <a:lnTo>
                  <a:pt x="20362" y="6827"/>
                </a:lnTo>
                <a:lnTo>
                  <a:pt x="20381" y="6805"/>
                </a:lnTo>
                <a:lnTo>
                  <a:pt x="20402" y="6774"/>
                </a:lnTo>
                <a:lnTo>
                  <a:pt x="20424" y="6752"/>
                </a:lnTo>
                <a:lnTo>
                  <a:pt x="20460" y="6720"/>
                </a:lnTo>
                <a:lnTo>
                  <a:pt x="20488" y="6688"/>
                </a:lnTo>
                <a:lnTo>
                  <a:pt x="20512" y="6664"/>
                </a:lnTo>
                <a:lnTo>
                  <a:pt x="20521" y="6649"/>
                </a:lnTo>
                <a:lnTo>
                  <a:pt x="20531" y="6636"/>
                </a:lnTo>
                <a:lnTo>
                  <a:pt x="20554" y="6596"/>
                </a:lnTo>
                <a:lnTo>
                  <a:pt x="20562" y="6588"/>
                </a:lnTo>
                <a:lnTo>
                  <a:pt x="20566" y="6584"/>
                </a:lnTo>
                <a:lnTo>
                  <a:pt x="20568" y="6574"/>
                </a:lnTo>
                <a:lnTo>
                  <a:pt x="20596" y="6531"/>
                </a:lnTo>
                <a:lnTo>
                  <a:pt x="20621" y="6505"/>
                </a:lnTo>
                <a:lnTo>
                  <a:pt x="20624" y="6500"/>
                </a:lnTo>
                <a:lnTo>
                  <a:pt x="20618" y="6501"/>
                </a:lnTo>
                <a:lnTo>
                  <a:pt x="20613" y="6505"/>
                </a:lnTo>
                <a:lnTo>
                  <a:pt x="20608" y="6510"/>
                </a:lnTo>
                <a:lnTo>
                  <a:pt x="20603" y="6513"/>
                </a:lnTo>
                <a:lnTo>
                  <a:pt x="20597" y="6515"/>
                </a:lnTo>
                <a:lnTo>
                  <a:pt x="20589" y="6517"/>
                </a:lnTo>
                <a:lnTo>
                  <a:pt x="20581" y="6518"/>
                </a:lnTo>
                <a:lnTo>
                  <a:pt x="20574" y="6517"/>
                </a:lnTo>
                <a:lnTo>
                  <a:pt x="20585" y="6514"/>
                </a:lnTo>
                <a:lnTo>
                  <a:pt x="20597" y="6510"/>
                </a:lnTo>
                <a:lnTo>
                  <a:pt x="20607" y="6504"/>
                </a:lnTo>
                <a:lnTo>
                  <a:pt x="20611" y="6495"/>
                </a:lnTo>
                <a:lnTo>
                  <a:pt x="20608" y="6493"/>
                </a:lnTo>
                <a:lnTo>
                  <a:pt x="20593" y="6488"/>
                </a:lnTo>
                <a:lnTo>
                  <a:pt x="20589" y="6486"/>
                </a:lnTo>
                <a:lnTo>
                  <a:pt x="20586" y="6482"/>
                </a:lnTo>
                <a:lnTo>
                  <a:pt x="20582" y="6473"/>
                </a:lnTo>
                <a:lnTo>
                  <a:pt x="20586" y="6476"/>
                </a:lnTo>
                <a:lnTo>
                  <a:pt x="20589" y="6477"/>
                </a:lnTo>
                <a:lnTo>
                  <a:pt x="20592" y="6475"/>
                </a:lnTo>
                <a:lnTo>
                  <a:pt x="20593" y="6471"/>
                </a:lnTo>
                <a:lnTo>
                  <a:pt x="20595" y="6482"/>
                </a:lnTo>
                <a:lnTo>
                  <a:pt x="20598" y="6486"/>
                </a:lnTo>
                <a:lnTo>
                  <a:pt x="20603" y="6486"/>
                </a:lnTo>
                <a:lnTo>
                  <a:pt x="20606" y="6483"/>
                </a:lnTo>
                <a:lnTo>
                  <a:pt x="20611" y="6470"/>
                </a:lnTo>
                <a:lnTo>
                  <a:pt x="20617" y="6462"/>
                </a:lnTo>
                <a:lnTo>
                  <a:pt x="20620" y="6459"/>
                </a:lnTo>
                <a:lnTo>
                  <a:pt x="20624" y="6456"/>
                </a:lnTo>
                <a:lnTo>
                  <a:pt x="20627" y="6455"/>
                </a:lnTo>
                <a:lnTo>
                  <a:pt x="20631" y="6455"/>
                </a:lnTo>
                <a:lnTo>
                  <a:pt x="20633" y="6454"/>
                </a:lnTo>
                <a:lnTo>
                  <a:pt x="20634" y="6452"/>
                </a:lnTo>
                <a:lnTo>
                  <a:pt x="20633" y="6450"/>
                </a:lnTo>
                <a:lnTo>
                  <a:pt x="20631" y="6448"/>
                </a:lnTo>
                <a:lnTo>
                  <a:pt x="20630" y="6446"/>
                </a:lnTo>
                <a:lnTo>
                  <a:pt x="20629" y="6443"/>
                </a:lnTo>
                <a:lnTo>
                  <a:pt x="20637" y="6447"/>
                </a:lnTo>
                <a:lnTo>
                  <a:pt x="20640" y="6449"/>
                </a:lnTo>
                <a:lnTo>
                  <a:pt x="20639" y="6443"/>
                </a:lnTo>
                <a:lnTo>
                  <a:pt x="20629" y="6431"/>
                </a:lnTo>
                <a:lnTo>
                  <a:pt x="20630" y="6425"/>
                </a:lnTo>
                <a:lnTo>
                  <a:pt x="20633" y="6427"/>
                </a:lnTo>
                <a:lnTo>
                  <a:pt x="20638" y="6432"/>
                </a:lnTo>
                <a:lnTo>
                  <a:pt x="20645" y="6441"/>
                </a:lnTo>
                <a:lnTo>
                  <a:pt x="20647" y="6441"/>
                </a:lnTo>
                <a:lnTo>
                  <a:pt x="20646" y="6438"/>
                </a:lnTo>
                <a:lnTo>
                  <a:pt x="20646" y="6435"/>
                </a:lnTo>
                <a:lnTo>
                  <a:pt x="20647" y="6428"/>
                </a:lnTo>
                <a:lnTo>
                  <a:pt x="20651" y="6432"/>
                </a:lnTo>
                <a:lnTo>
                  <a:pt x="20652" y="6440"/>
                </a:lnTo>
                <a:lnTo>
                  <a:pt x="20658" y="6443"/>
                </a:lnTo>
                <a:lnTo>
                  <a:pt x="20651" y="6445"/>
                </a:lnTo>
                <a:lnTo>
                  <a:pt x="20649" y="6446"/>
                </a:lnTo>
                <a:lnTo>
                  <a:pt x="20645" y="6449"/>
                </a:lnTo>
                <a:lnTo>
                  <a:pt x="20629" y="6458"/>
                </a:lnTo>
                <a:lnTo>
                  <a:pt x="20625" y="6462"/>
                </a:lnTo>
                <a:lnTo>
                  <a:pt x="20623" y="6464"/>
                </a:lnTo>
                <a:lnTo>
                  <a:pt x="20621" y="6471"/>
                </a:lnTo>
                <a:lnTo>
                  <a:pt x="20619" y="6474"/>
                </a:lnTo>
                <a:lnTo>
                  <a:pt x="20608" y="6485"/>
                </a:lnTo>
                <a:lnTo>
                  <a:pt x="20615" y="6485"/>
                </a:lnTo>
                <a:lnTo>
                  <a:pt x="20615" y="6487"/>
                </a:lnTo>
                <a:lnTo>
                  <a:pt x="20613" y="6490"/>
                </a:lnTo>
                <a:lnTo>
                  <a:pt x="20614" y="6492"/>
                </a:lnTo>
                <a:lnTo>
                  <a:pt x="20619" y="6493"/>
                </a:lnTo>
                <a:lnTo>
                  <a:pt x="20636" y="6490"/>
                </a:lnTo>
                <a:lnTo>
                  <a:pt x="20641" y="6486"/>
                </a:lnTo>
                <a:lnTo>
                  <a:pt x="20652" y="6462"/>
                </a:lnTo>
                <a:lnTo>
                  <a:pt x="20659" y="6453"/>
                </a:lnTo>
                <a:lnTo>
                  <a:pt x="20661" y="6451"/>
                </a:lnTo>
                <a:lnTo>
                  <a:pt x="20664" y="6450"/>
                </a:lnTo>
                <a:lnTo>
                  <a:pt x="20668" y="6448"/>
                </a:lnTo>
                <a:lnTo>
                  <a:pt x="20672" y="6446"/>
                </a:lnTo>
                <a:lnTo>
                  <a:pt x="20673" y="6444"/>
                </a:lnTo>
                <a:lnTo>
                  <a:pt x="20677" y="6438"/>
                </a:lnTo>
                <a:lnTo>
                  <a:pt x="20685" y="6434"/>
                </a:lnTo>
                <a:lnTo>
                  <a:pt x="20695" y="6431"/>
                </a:lnTo>
                <a:lnTo>
                  <a:pt x="20704" y="6426"/>
                </a:lnTo>
                <a:lnTo>
                  <a:pt x="20702" y="6424"/>
                </a:lnTo>
                <a:lnTo>
                  <a:pt x="20702" y="6426"/>
                </a:lnTo>
                <a:lnTo>
                  <a:pt x="20699" y="6421"/>
                </a:lnTo>
                <a:lnTo>
                  <a:pt x="20699" y="6412"/>
                </a:lnTo>
                <a:lnTo>
                  <a:pt x="20697" y="6409"/>
                </a:lnTo>
                <a:lnTo>
                  <a:pt x="20699" y="6407"/>
                </a:lnTo>
                <a:lnTo>
                  <a:pt x="20698" y="6405"/>
                </a:lnTo>
                <a:lnTo>
                  <a:pt x="20695" y="6403"/>
                </a:lnTo>
                <a:lnTo>
                  <a:pt x="20692" y="6402"/>
                </a:lnTo>
                <a:lnTo>
                  <a:pt x="20690" y="6402"/>
                </a:lnTo>
                <a:lnTo>
                  <a:pt x="20689" y="6403"/>
                </a:lnTo>
                <a:lnTo>
                  <a:pt x="20687" y="6405"/>
                </a:lnTo>
                <a:lnTo>
                  <a:pt x="20684" y="6406"/>
                </a:lnTo>
                <a:lnTo>
                  <a:pt x="20679" y="6404"/>
                </a:lnTo>
                <a:lnTo>
                  <a:pt x="20677" y="6401"/>
                </a:lnTo>
                <a:lnTo>
                  <a:pt x="20680" y="6400"/>
                </a:lnTo>
                <a:lnTo>
                  <a:pt x="20686" y="6402"/>
                </a:lnTo>
                <a:lnTo>
                  <a:pt x="20686" y="6400"/>
                </a:lnTo>
                <a:lnTo>
                  <a:pt x="20681" y="6398"/>
                </a:lnTo>
                <a:lnTo>
                  <a:pt x="20678" y="6397"/>
                </a:lnTo>
                <a:lnTo>
                  <a:pt x="20675" y="6395"/>
                </a:lnTo>
                <a:lnTo>
                  <a:pt x="20671" y="6394"/>
                </a:lnTo>
                <a:lnTo>
                  <a:pt x="20668" y="6394"/>
                </a:lnTo>
                <a:lnTo>
                  <a:pt x="20665" y="6395"/>
                </a:lnTo>
                <a:lnTo>
                  <a:pt x="20663" y="6394"/>
                </a:lnTo>
                <a:lnTo>
                  <a:pt x="20661" y="6392"/>
                </a:lnTo>
                <a:lnTo>
                  <a:pt x="20658" y="6389"/>
                </a:lnTo>
                <a:lnTo>
                  <a:pt x="20656" y="6386"/>
                </a:lnTo>
                <a:lnTo>
                  <a:pt x="20655" y="6384"/>
                </a:lnTo>
                <a:lnTo>
                  <a:pt x="20656" y="6381"/>
                </a:lnTo>
                <a:lnTo>
                  <a:pt x="20659" y="6379"/>
                </a:lnTo>
                <a:lnTo>
                  <a:pt x="20662" y="6379"/>
                </a:lnTo>
                <a:lnTo>
                  <a:pt x="20663" y="6380"/>
                </a:lnTo>
                <a:lnTo>
                  <a:pt x="20667" y="6381"/>
                </a:lnTo>
                <a:lnTo>
                  <a:pt x="20682" y="6385"/>
                </a:lnTo>
                <a:lnTo>
                  <a:pt x="20685" y="6387"/>
                </a:lnTo>
                <a:lnTo>
                  <a:pt x="20691" y="6395"/>
                </a:lnTo>
                <a:lnTo>
                  <a:pt x="20694" y="6398"/>
                </a:lnTo>
                <a:lnTo>
                  <a:pt x="20697" y="6394"/>
                </a:lnTo>
                <a:lnTo>
                  <a:pt x="20699" y="6394"/>
                </a:lnTo>
                <a:lnTo>
                  <a:pt x="20701" y="6397"/>
                </a:lnTo>
                <a:lnTo>
                  <a:pt x="20703" y="6398"/>
                </a:lnTo>
                <a:lnTo>
                  <a:pt x="20705" y="6398"/>
                </a:lnTo>
                <a:lnTo>
                  <a:pt x="20707" y="6400"/>
                </a:lnTo>
                <a:lnTo>
                  <a:pt x="20707" y="6402"/>
                </a:lnTo>
                <a:lnTo>
                  <a:pt x="20705" y="6405"/>
                </a:lnTo>
                <a:lnTo>
                  <a:pt x="20705" y="6408"/>
                </a:lnTo>
                <a:lnTo>
                  <a:pt x="20709" y="6409"/>
                </a:lnTo>
                <a:lnTo>
                  <a:pt x="20714" y="6406"/>
                </a:lnTo>
                <a:lnTo>
                  <a:pt x="20742" y="6375"/>
                </a:lnTo>
                <a:lnTo>
                  <a:pt x="20744" y="6371"/>
                </a:lnTo>
                <a:lnTo>
                  <a:pt x="20744" y="6365"/>
                </a:lnTo>
                <a:lnTo>
                  <a:pt x="20746" y="6361"/>
                </a:lnTo>
                <a:lnTo>
                  <a:pt x="20750" y="6357"/>
                </a:lnTo>
                <a:lnTo>
                  <a:pt x="20769" y="6343"/>
                </a:lnTo>
                <a:lnTo>
                  <a:pt x="20775" y="6338"/>
                </a:lnTo>
                <a:lnTo>
                  <a:pt x="20779" y="6330"/>
                </a:lnTo>
                <a:lnTo>
                  <a:pt x="20798" y="6312"/>
                </a:lnTo>
                <a:lnTo>
                  <a:pt x="20849" y="6285"/>
                </a:lnTo>
                <a:lnTo>
                  <a:pt x="20909" y="6258"/>
                </a:lnTo>
                <a:lnTo>
                  <a:pt x="20914" y="6257"/>
                </a:lnTo>
                <a:lnTo>
                  <a:pt x="20916" y="6256"/>
                </a:lnTo>
                <a:lnTo>
                  <a:pt x="20920" y="6252"/>
                </a:lnTo>
                <a:lnTo>
                  <a:pt x="20922" y="6251"/>
                </a:lnTo>
                <a:lnTo>
                  <a:pt x="20937" y="6249"/>
                </a:lnTo>
                <a:lnTo>
                  <a:pt x="20944" y="6247"/>
                </a:lnTo>
                <a:lnTo>
                  <a:pt x="20949" y="6245"/>
                </a:lnTo>
                <a:lnTo>
                  <a:pt x="20957" y="6244"/>
                </a:lnTo>
                <a:lnTo>
                  <a:pt x="20967" y="6243"/>
                </a:lnTo>
                <a:lnTo>
                  <a:pt x="20981" y="6240"/>
                </a:lnTo>
                <a:lnTo>
                  <a:pt x="20986" y="6238"/>
                </a:lnTo>
                <a:lnTo>
                  <a:pt x="21030" y="6197"/>
                </a:lnTo>
                <a:lnTo>
                  <a:pt x="21032" y="6195"/>
                </a:lnTo>
                <a:lnTo>
                  <a:pt x="21031" y="6193"/>
                </a:lnTo>
                <a:lnTo>
                  <a:pt x="21031" y="6191"/>
                </a:lnTo>
                <a:lnTo>
                  <a:pt x="21030" y="6188"/>
                </a:lnTo>
                <a:lnTo>
                  <a:pt x="21032" y="6182"/>
                </a:lnTo>
                <a:lnTo>
                  <a:pt x="21035" y="6177"/>
                </a:lnTo>
                <a:lnTo>
                  <a:pt x="21046" y="6168"/>
                </a:lnTo>
                <a:lnTo>
                  <a:pt x="21088" y="6144"/>
                </a:lnTo>
                <a:lnTo>
                  <a:pt x="21107" y="6126"/>
                </a:lnTo>
                <a:lnTo>
                  <a:pt x="21122" y="6122"/>
                </a:lnTo>
                <a:lnTo>
                  <a:pt x="21127" y="6118"/>
                </a:lnTo>
                <a:lnTo>
                  <a:pt x="21140" y="6099"/>
                </a:lnTo>
                <a:lnTo>
                  <a:pt x="21144" y="6095"/>
                </a:lnTo>
                <a:lnTo>
                  <a:pt x="21149" y="6093"/>
                </a:lnTo>
                <a:lnTo>
                  <a:pt x="21151" y="6091"/>
                </a:lnTo>
                <a:lnTo>
                  <a:pt x="21161" y="6077"/>
                </a:lnTo>
                <a:lnTo>
                  <a:pt x="21178" y="6067"/>
                </a:lnTo>
                <a:lnTo>
                  <a:pt x="21186" y="6061"/>
                </a:lnTo>
                <a:lnTo>
                  <a:pt x="21194" y="6044"/>
                </a:lnTo>
                <a:lnTo>
                  <a:pt x="21213" y="6030"/>
                </a:lnTo>
                <a:lnTo>
                  <a:pt x="21218" y="6024"/>
                </a:lnTo>
                <a:lnTo>
                  <a:pt x="21215" y="6027"/>
                </a:lnTo>
                <a:lnTo>
                  <a:pt x="21210" y="6028"/>
                </a:lnTo>
                <a:lnTo>
                  <a:pt x="21197" y="6029"/>
                </a:lnTo>
                <a:lnTo>
                  <a:pt x="21196" y="6031"/>
                </a:lnTo>
                <a:lnTo>
                  <a:pt x="21196" y="6033"/>
                </a:lnTo>
                <a:lnTo>
                  <a:pt x="21194" y="6035"/>
                </a:lnTo>
                <a:lnTo>
                  <a:pt x="21189" y="6033"/>
                </a:lnTo>
                <a:lnTo>
                  <a:pt x="21187" y="6032"/>
                </a:lnTo>
                <a:lnTo>
                  <a:pt x="21179" y="6010"/>
                </a:lnTo>
                <a:lnTo>
                  <a:pt x="21176" y="6007"/>
                </a:lnTo>
                <a:lnTo>
                  <a:pt x="21171" y="6003"/>
                </a:lnTo>
                <a:lnTo>
                  <a:pt x="21160" y="5998"/>
                </a:lnTo>
                <a:lnTo>
                  <a:pt x="21155" y="5994"/>
                </a:lnTo>
                <a:lnTo>
                  <a:pt x="21163" y="5991"/>
                </a:lnTo>
                <a:lnTo>
                  <a:pt x="21172" y="5993"/>
                </a:lnTo>
                <a:lnTo>
                  <a:pt x="21177" y="5998"/>
                </a:lnTo>
                <a:lnTo>
                  <a:pt x="21176" y="6001"/>
                </a:lnTo>
                <a:lnTo>
                  <a:pt x="21188" y="6015"/>
                </a:lnTo>
                <a:lnTo>
                  <a:pt x="21188" y="6017"/>
                </a:lnTo>
                <a:lnTo>
                  <a:pt x="21191" y="6023"/>
                </a:lnTo>
                <a:lnTo>
                  <a:pt x="21195" y="6028"/>
                </a:lnTo>
                <a:lnTo>
                  <a:pt x="21197" y="6027"/>
                </a:lnTo>
                <a:lnTo>
                  <a:pt x="21214" y="6015"/>
                </a:lnTo>
                <a:lnTo>
                  <a:pt x="21217" y="6014"/>
                </a:lnTo>
                <a:lnTo>
                  <a:pt x="21219" y="6012"/>
                </a:lnTo>
                <a:lnTo>
                  <a:pt x="21221" y="6010"/>
                </a:lnTo>
                <a:lnTo>
                  <a:pt x="21221" y="6002"/>
                </a:lnTo>
                <a:lnTo>
                  <a:pt x="21219" y="5999"/>
                </a:lnTo>
                <a:lnTo>
                  <a:pt x="21214" y="5992"/>
                </a:lnTo>
                <a:lnTo>
                  <a:pt x="21213" y="5990"/>
                </a:lnTo>
                <a:lnTo>
                  <a:pt x="21217" y="5987"/>
                </a:lnTo>
                <a:lnTo>
                  <a:pt x="21223" y="5988"/>
                </a:lnTo>
                <a:lnTo>
                  <a:pt x="21227" y="5991"/>
                </a:lnTo>
                <a:lnTo>
                  <a:pt x="21231" y="5994"/>
                </a:lnTo>
                <a:lnTo>
                  <a:pt x="21238" y="6002"/>
                </a:lnTo>
                <a:lnTo>
                  <a:pt x="21237" y="6007"/>
                </a:lnTo>
                <a:lnTo>
                  <a:pt x="21232" y="6012"/>
                </a:lnTo>
                <a:lnTo>
                  <a:pt x="21226" y="6018"/>
                </a:lnTo>
                <a:lnTo>
                  <a:pt x="21232" y="6015"/>
                </a:lnTo>
                <a:lnTo>
                  <a:pt x="21236" y="6013"/>
                </a:lnTo>
                <a:lnTo>
                  <a:pt x="21239" y="6013"/>
                </a:lnTo>
                <a:lnTo>
                  <a:pt x="21248" y="6012"/>
                </a:lnTo>
                <a:lnTo>
                  <a:pt x="21252" y="6011"/>
                </a:lnTo>
                <a:lnTo>
                  <a:pt x="21257" y="6011"/>
                </a:lnTo>
                <a:lnTo>
                  <a:pt x="21265" y="5993"/>
                </a:lnTo>
                <a:lnTo>
                  <a:pt x="21272" y="5985"/>
                </a:lnTo>
                <a:lnTo>
                  <a:pt x="21282" y="5981"/>
                </a:lnTo>
                <a:lnTo>
                  <a:pt x="21300" y="5973"/>
                </a:lnTo>
                <a:lnTo>
                  <a:pt x="21303" y="5970"/>
                </a:lnTo>
                <a:lnTo>
                  <a:pt x="21334" y="5937"/>
                </a:lnTo>
                <a:lnTo>
                  <a:pt x="21335" y="5933"/>
                </a:lnTo>
                <a:lnTo>
                  <a:pt x="21338" y="5927"/>
                </a:lnTo>
                <a:lnTo>
                  <a:pt x="21346" y="5922"/>
                </a:lnTo>
                <a:lnTo>
                  <a:pt x="21355" y="5917"/>
                </a:lnTo>
                <a:lnTo>
                  <a:pt x="21364" y="5913"/>
                </a:lnTo>
                <a:lnTo>
                  <a:pt x="21364" y="5915"/>
                </a:lnTo>
                <a:lnTo>
                  <a:pt x="21372" y="5910"/>
                </a:lnTo>
                <a:lnTo>
                  <a:pt x="21406" y="5880"/>
                </a:lnTo>
                <a:lnTo>
                  <a:pt x="21411" y="5869"/>
                </a:lnTo>
                <a:lnTo>
                  <a:pt x="21422" y="5858"/>
                </a:lnTo>
                <a:lnTo>
                  <a:pt x="21433" y="5840"/>
                </a:lnTo>
                <a:lnTo>
                  <a:pt x="21450" y="5824"/>
                </a:lnTo>
                <a:lnTo>
                  <a:pt x="21465" y="5803"/>
                </a:lnTo>
                <a:lnTo>
                  <a:pt x="21469" y="5792"/>
                </a:lnTo>
                <a:lnTo>
                  <a:pt x="21471" y="5780"/>
                </a:lnTo>
                <a:lnTo>
                  <a:pt x="21473" y="5774"/>
                </a:lnTo>
                <a:lnTo>
                  <a:pt x="21485" y="5762"/>
                </a:lnTo>
                <a:lnTo>
                  <a:pt x="21489" y="5756"/>
                </a:lnTo>
                <a:lnTo>
                  <a:pt x="21490" y="5745"/>
                </a:lnTo>
                <a:lnTo>
                  <a:pt x="21491" y="5740"/>
                </a:lnTo>
                <a:lnTo>
                  <a:pt x="21495" y="5737"/>
                </a:lnTo>
                <a:lnTo>
                  <a:pt x="21495" y="5735"/>
                </a:lnTo>
                <a:lnTo>
                  <a:pt x="21512" y="5711"/>
                </a:lnTo>
                <a:lnTo>
                  <a:pt x="21538" y="5658"/>
                </a:lnTo>
                <a:lnTo>
                  <a:pt x="21538" y="5656"/>
                </a:lnTo>
                <a:lnTo>
                  <a:pt x="21540" y="5654"/>
                </a:lnTo>
                <a:lnTo>
                  <a:pt x="21542" y="5651"/>
                </a:lnTo>
                <a:lnTo>
                  <a:pt x="21544" y="5650"/>
                </a:lnTo>
                <a:lnTo>
                  <a:pt x="21545" y="5649"/>
                </a:lnTo>
                <a:lnTo>
                  <a:pt x="21544" y="5646"/>
                </a:lnTo>
                <a:lnTo>
                  <a:pt x="21543" y="5639"/>
                </a:lnTo>
                <a:lnTo>
                  <a:pt x="21545" y="5628"/>
                </a:lnTo>
                <a:lnTo>
                  <a:pt x="21547" y="5620"/>
                </a:lnTo>
                <a:lnTo>
                  <a:pt x="21552" y="5613"/>
                </a:lnTo>
                <a:lnTo>
                  <a:pt x="21558" y="5606"/>
                </a:lnTo>
                <a:lnTo>
                  <a:pt x="21559" y="5603"/>
                </a:lnTo>
                <a:lnTo>
                  <a:pt x="21562" y="5593"/>
                </a:lnTo>
                <a:lnTo>
                  <a:pt x="21567" y="5583"/>
                </a:lnTo>
                <a:lnTo>
                  <a:pt x="21567" y="5579"/>
                </a:lnTo>
                <a:lnTo>
                  <a:pt x="21566" y="5581"/>
                </a:lnTo>
                <a:lnTo>
                  <a:pt x="21564" y="5582"/>
                </a:lnTo>
                <a:lnTo>
                  <a:pt x="21561" y="5580"/>
                </a:lnTo>
                <a:lnTo>
                  <a:pt x="21561" y="5577"/>
                </a:lnTo>
                <a:lnTo>
                  <a:pt x="21560" y="5575"/>
                </a:lnTo>
                <a:lnTo>
                  <a:pt x="21559" y="5571"/>
                </a:lnTo>
                <a:lnTo>
                  <a:pt x="21557" y="5568"/>
                </a:lnTo>
                <a:lnTo>
                  <a:pt x="21554" y="5567"/>
                </a:lnTo>
                <a:lnTo>
                  <a:pt x="21548" y="5564"/>
                </a:lnTo>
                <a:lnTo>
                  <a:pt x="21555" y="5564"/>
                </a:lnTo>
                <a:lnTo>
                  <a:pt x="21559" y="5566"/>
                </a:lnTo>
                <a:lnTo>
                  <a:pt x="21567" y="5571"/>
                </a:lnTo>
                <a:lnTo>
                  <a:pt x="21573" y="5573"/>
                </a:lnTo>
                <a:lnTo>
                  <a:pt x="21578" y="5573"/>
                </a:lnTo>
                <a:lnTo>
                  <a:pt x="21580" y="5570"/>
                </a:lnTo>
                <a:lnTo>
                  <a:pt x="21580" y="5565"/>
                </a:lnTo>
                <a:lnTo>
                  <a:pt x="21589" y="5541"/>
                </a:lnTo>
                <a:lnTo>
                  <a:pt x="21593" y="5536"/>
                </a:lnTo>
                <a:lnTo>
                  <a:pt x="21591" y="5534"/>
                </a:lnTo>
                <a:lnTo>
                  <a:pt x="21590" y="5532"/>
                </a:lnTo>
                <a:lnTo>
                  <a:pt x="21591" y="5531"/>
                </a:lnTo>
                <a:lnTo>
                  <a:pt x="21593" y="5529"/>
                </a:lnTo>
                <a:lnTo>
                  <a:pt x="21591" y="5525"/>
                </a:lnTo>
                <a:lnTo>
                  <a:pt x="21587" y="5519"/>
                </a:lnTo>
                <a:lnTo>
                  <a:pt x="21585" y="5515"/>
                </a:lnTo>
                <a:lnTo>
                  <a:pt x="21580" y="5523"/>
                </a:lnTo>
                <a:lnTo>
                  <a:pt x="21583" y="5512"/>
                </a:lnTo>
                <a:lnTo>
                  <a:pt x="21583" y="5510"/>
                </a:lnTo>
                <a:lnTo>
                  <a:pt x="21580" y="5508"/>
                </a:lnTo>
                <a:lnTo>
                  <a:pt x="21567" y="5504"/>
                </a:lnTo>
                <a:lnTo>
                  <a:pt x="21563" y="5499"/>
                </a:lnTo>
                <a:lnTo>
                  <a:pt x="21566" y="5488"/>
                </a:lnTo>
                <a:lnTo>
                  <a:pt x="21564" y="5482"/>
                </a:lnTo>
                <a:lnTo>
                  <a:pt x="21569" y="5483"/>
                </a:lnTo>
                <a:lnTo>
                  <a:pt x="21573" y="5482"/>
                </a:lnTo>
                <a:lnTo>
                  <a:pt x="21575" y="5480"/>
                </a:lnTo>
                <a:lnTo>
                  <a:pt x="21572" y="5478"/>
                </a:lnTo>
                <a:lnTo>
                  <a:pt x="21568" y="5478"/>
                </a:lnTo>
                <a:lnTo>
                  <a:pt x="21564" y="5479"/>
                </a:lnTo>
                <a:lnTo>
                  <a:pt x="21557" y="5482"/>
                </a:lnTo>
                <a:lnTo>
                  <a:pt x="21560" y="5479"/>
                </a:lnTo>
                <a:lnTo>
                  <a:pt x="21566" y="5476"/>
                </a:lnTo>
                <a:lnTo>
                  <a:pt x="21571" y="5474"/>
                </a:lnTo>
                <a:lnTo>
                  <a:pt x="21576" y="5473"/>
                </a:lnTo>
                <a:lnTo>
                  <a:pt x="21576" y="5470"/>
                </a:lnTo>
                <a:lnTo>
                  <a:pt x="21569" y="5455"/>
                </a:lnTo>
                <a:lnTo>
                  <a:pt x="21570" y="5450"/>
                </a:lnTo>
                <a:lnTo>
                  <a:pt x="21572" y="5454"/>
                </a:lnTo>
                <a:lnTo>
                  <a:pt x="21580" y="5465"/>
                </a:lnTo>
                <a:lnTo>
                  <a:pt x="21580" y="5461"/>
                </a:lnTo>
                <a:lnTo>
                  <a:pt x="21581" y="5459"/>
                </a:lnTo>
                <a:lnTo>
                  <a:pt x="21583" y="5457"/>
                </a:lnTo>
                <a:lnTo>
                  <a:pt x="21583" y="5460"/>
                </a:lnTo>
                <a:lnTo>
                  <a:pt x="21583" y="5464"/>
                </a:lnTo>
                <a:lnTo>
                  <a:pt x="21585" y="5466"/>
                </a:lnTo>
                <a:lnTo>
                  <a:pt x="21588" y="5469"/>
                </a:lnTo>
                <a:lnTo>
                  <a:pt x="21591" y="5461"/>
                </a:lnTo>
                <a:lnTo>
                  <a:pt x="21594" y="5457"/>
                </a:lnTo>
                <a:lnTo>
                  <a:pt x="21599" y="5454"/>
                </a:lnTo>
                <a:lnTo>
                  <a:pt x="21594" y="5449"/>
                </a:lnTo>
                <a:lnTo>
                  <a:pt x="21591" y="5443"/>
                </a:lnTo>
                <a:lnTo>
                  <a:pt x="21587" y="5440"/>
                </a:lnTo>
                <a:lnTo>
                  <a:pt x="21580" y="5440"/>
                </a:lnTo>
                <a:lnTo>
                  <a:pt x="21580" y="5439"/>
                </a:lnTo>
                <a:lnTo>
                  <a:pt x="21584" y="5434"/>
                </a:lnTo>
                <a:lnTo>
                  <a:pt x="21573" y="5433"/>
                </a:lnTo>
                <a:lnTo>
                  <a:pt x="21548" y="5433"/>
                </a:lnTo>
                <a:lnTo>
                  <a:pt x="21555" y="5431"/>
                </a:lnTo>
                <a:lnTo>
                  <a:pt x="21561" y="5430"/>
                </a:lnTo>
                <a:lnTo>
                  <a:pt x="21567" y="5429"/>
                </a:lnTo>
                <a:lnTo>
                  <a:pt x="21582" y="5429"/>
                </a:lnTo>
                <a:lnTo>
                  <a:pt x="21585" y="5430"/>
                </a:lnTo>
                <a:lnTo>
                  <a:pt x="21588" y="5431"/>
                </a:lnTo>
                <a:lnTo>
                  <a:pt x="21590" y="5431"/>
                </a:lnTo>
                <a:lnTo>
                  <a:pt x="21592" y="5430"/>
                </a:lnTo>
                <a:lnTo>
                  <a:pt x="21596" y="5422"/>
                </a:lnTo>
                <a:lnTo>
                  <a:pt x="21592" y="5414"/>
                </a:lnTo>
                <a:lnTo>
                  <a:pt x="21592" y="5403"/>
                </a:lnTo>
                <a:cubicBezTo>
                  <a:pt x="21592" y="5403"/>
                  <a:pt x="21596" y="5383"/>
                  <a:pt x="21596" y="5383"/>
                </a:cubicBezTo>
                <a:close/>
                <a:moveTo>
                  <a:pt x="7957" y="20727"/>
                </a:moveTo>
                <a:lnTo>
                  <a:pt x="7915" y="20715"/>
                </a:lnTo>
                <a:lnTo>
                  <a:pt x="7905" y="20717"/>
                </a:lnTo>
                <a:lnTo>
                  <a:pt x="7889" y="20728"/>
                </a:lnTo>
                <a:lnTo>
                  <a:pt x="7880" y="20731"/>
                </a:lnTo>
                <a:lnTo>
                  <a:pt x="7872" y="20734"/>
                </a:lnTo>
                <a:lnTo>
                  <a:pt x="7875" y="20742"/>
                </a:lnTo>
                <a:lnTo>
                  <a:pt x="7886" y="20756"/>
                </a:lnTo>
                <a:lnTo>
                  <a:pt x="7877" y="20756"/>
                </a:lnTo>
                <a:lnTo>
                  <a:pt x="7874" y="20761"/>
                </a:lnTo>
                <a:lnTo>
                  <a:pt x="7874" y="20768"/>
                </a:lnTo>
                <a:lnTo>
                  <a:pt x="7878" y="20792"/>
                </a:lnTo>
                <a:lnTo>
                  <a:pt x="7879" y="20805"/>
                </a:lnTo>
                <a:lnTo>
                  <a:pt x="7885" y="20817"/>
                </a:lnTo>
                <a:lnTo>
                  <a:pt x="7899" y="20827"/>
                </a:lnTo>
                <a:lnTo>
                  <a:pt x="7908" y="20837"/>
                </a:lnTo>
                <a:lnTo>
                  <a:pt x="7902" y="20845"/>
                </a:lnTo>
                <a:lnTo>
                  <a:pt x="7954" y="20879"/>
                </a:lnTo>
                <a:lnTo>
                  <a:pt x="7989" y="20891"/>
                </a:lnTo>
                <a:lnTo>
                  <a:pt x="8009" y="20895"/>
                </a:lnTo>
                <a:lnTo>
                  <a:pt x="8019" y="20892"/>
                </a:lnTo>
                <a:lnTo>
                  <a:pt x="8016" y="20891"/>
                </a:lnTo>
                <a:lnTo>
                  <a:pt x="8011" y="20888"/>
                </a:lnTo>
                <a:lnTo>
                  <a:pt x="8008" y="20885"/>
                </a:lnTo>
                <a:lnTo>
                  <a:pt x="8006" y="20883"/>
                </a:lnTo>
                <a:lnTo>
                  <a:pt x="8006" y="20877"/>
                </a:lnTo>
                <a:lnTo>
                  <a:pt x="8008" y="20873"/>
                </a:lnTo>
                <a:lnTo>
                  <a:pt x="8010" y="20869"/>
                </a:lnTo>
                <a:lnTo>
                  <a:pt x="8011" y="20865"/>
                </a:lnTo>
                <a:lnTo>
                  <a:pt x="8010" y="20854"/>
                </a:lnTo>
                <a:lnTo>
                  <a:pt x="8006" y="20848"/>
                </a:lnTo>
                <a:lnTo>
                  <a:pt x="7993" y="20838"/>
                </a:lnTo>
                <a:lnTo>
                  <a:pt x="7997" y="20836"/>
                </a:lnTo>
                <a:lnTo>
                  <a:pt x="7999" y="20833"/>
                </a:lnTo>
                <a:lnTo>
                  <a:pt x="7999" y="20828"/>
                </a:lnTo>
                <a:lnTo>
                  <a:pt x="7998" y="20822"/>
                </a:lnTo>
                <a:lnTo>
                  <a:pt x="7989" y="20807"/>
                </a:lnTo>
                <a:lnTo>
                  <a:pt x="7973" y="20793"/>
                </a:lnTo>
                <a:lnTo>
                  <a:pt x="7960" y="20777"/>
                </a:lnTo>
                <a:lnTo>
                  <a:pt x="7957" y="20759"/>
                </a:lnTo>
                <a:lnTo>
                  <a:pt x="7966" y="20757"/>
                </a:lnTo>
                <a:lnTo>
                  <a:pt x="7983" y="20768"/>
                </a:lnTo>
                <a:lnTo>
                  <a:pt x="8011" y="20794"/>
                </a:lnTo>
                <a:lnTo>
                  <a:pt x="8027" y="20803"/>
                </a:lnTo>
                <a:lnTo>
                  <a:pt x="8052" y="20810"/>
                </a:lnTo>
                <a:lnTo>
                  <a:pt x="8074" y="20808"/>
                </a:lnTo>
                <a:lnTo>
                  <a:pt x="8081" y="20791"/>
                </a:lnTo>
                <a:lnTo>
                  <a:pt x="8078" y="20783"/>
                </a:lnTo>
                <a:lnTo>
                  <a:pt x="8064" y="20763"/>
                </a:lnTo>
                <a:lnTo>
                  <a:pt x="8060" y="20759"/>
                </a:lnTo>
                <a:lnTo>
                  <a:pt x="8053" y="20756"/>
                </a:lnTo>
                <a:lnTo>
                  <a:pt x="8046" y="20749"/>
                </a:lnTo>
                <a:lnTo>
                  <a:pt x="8043" y="20740"/>
                </a:lnTo>
                <a:lnTo>
                  <a:pt x="8048" y="20734"/>
                </a:lnTo>
                <a:lnTo>
                  <a:pt x="8028" y="20664"/>
                </a:lnTo>
                <a:lnTo>
                  <a:pt x="8027" y="20641"/>
                </a:lnTo>
                <a:lnTo>
                  <a:pt x="8027" y="20636"/>
                </a:lnTo>
                <a:lnTo>
                  <a:pt x="8031" y="20628"/>
                </a:lnTo>
                <a:lnTo>
                  <a:pt x="8032" y="20624"/>
                </a:lnTo>
                <a:lnTo>
                  <a:pt x="8032" y="20621"/>
                </a:lnTo>
                <a:lnTo>
                  <a:pt x="8030" y="20611"/>
                </a:lnTo>
                <a:lnTo>
                  <a:pt x="8033" y="20602"/>
                </a:lnTo>
                <a:lnTo>
                  <a:pt x="8034" y="20595"/>
                </a:lnTo>
                <a:lnTo>
                  <a:pt x="8030" y="20591"/>
                </a:lnTo>
                <a:lnTo>
                  <a:pt x="8021" y="20590"/>
                </a:lnTo>
                <a:lnTo>
                  <a:pt x="8011" y="20591"/>
                </a:lnTo>
                <a:lnTo>
                  <a:pt x="8004" y="20594"/>
                </a:lnTo>
                <a:lnTo>
                  <a:pt x="8000" y="20600"/>
                </a:lnTo>
                <a:lnTo>
                  <a:pt x="7989" y="20625"/>
                </a:lnTo>
                <a:lnTo>
                  <a:pt x="7983" y="20633"/>
                </a:lnTo>
                <a:lnTo>
                  <a:pt x="7976" y="20637"/>
                </a:lnTo>
                <a:lnTo>
                  <a:pt x="7969" y="20639"/>
                </a:lnTo>
                <a:lnTo>
                  <a:pt x="7948" y="20650"/>
                </a:lnTo>
                <a:lnTo>
                  <a:pt x="7944" y="20655"/>
                </a:lnTo>
                <a:lnTo>
                  <a:pt x="7944" y="20658"/>
                </a:lnTo>
                <a:lnTo>
                  <a:pt x="7945" y="20661"/>
                </a:lnTo>
                <a:lnTo>
                  <a:pt x="7946" y="20664"/>
                </a:lnTo>
                <a:lnTo>
                  <a:pt x="7948" y="20666"/>
                </a:lnTo>
                <a:lnTo>
                  <a:pt x="7949" y="20669"/>
                </a:lnTo>
                <a:lnTo>
                  <a:pt x="7948" y="20671"/>
                </a:lnTo>
                <a:lnTo>
                  <a:pt x="7947" y="20673"/>
                </a:lnTo>
                <a:lnTo>
                  <a:pt x="7946" y="20676"/>
                </a:lnTo>
                <a:lnTo>
                  <a:pt x="7949" y="20694"/>
                </a:lnTo>
                <a:lnTo>
                  <a:pt x="7974" y="20707"/>
                </a:lnTo>
                <a:lnTo>
                  <a:pt x="7980" y="20711"/>
                </a:lnTo>
                <a:lnTo>
                  <a:pt x="7978" y="20727"/>
                </a:lnTo>
                <a:cubicBezTo>
                  <a:pt x="7978" y="20727"/>
                  <a:pt x="7957" y="20727"/>
                  <a:pt x="7957" y="20727"/>
                </a:cubicBezTo>
                <a:close/>
                <a:moveTo>
                  <a:pt x="6401" y="19783"/>
                </a:moveTo>
                <a:lnTo>
                  <a:pt x="6399" y="19777"/>
                </a:lnTo>
                <a:lnTo>
                  <a:pt x="6393" y="19773"/>
                </a:lnTo>
                <a:lnTo>
                  <a:pt x="6398" y="19766"/>
                </a:lnTo>
                <a:lnTo>
                  <a:pt x="6393" y="19751"/>
                </a:lnTo>
                <a:lnTo>
                  <a:pt x="6396" y="19743"/>
                </a:lnTo>
                <a:lnTo>
                  <a:pt x="6392" y="19736"/>
                </a:lnTo>
                <a:lnTo>
                  <a:pt x="6387" y="19732"/>
                </a:lnTo>
                <a:lnTo>
                  <a:pt x="6381" y="19731"/>
                </a:lnTo>
                <a:lnTo>
                  <a:pt x="6375" y="19737"/>
                </a:lnTo>
                <a:lnTo>
                  <a:pt x="6368" y="19733"/>
                </a:lnTo>
                <a:lnTo>
                  <a:pt x="6365" y="19731"/>
                </a:lnTo>
                <a:lnTo>
                  <a:pt x="6362" y="19728"/>
                </a:lnTo>
                <a:lnTo>
                  <a:pt x="6365" y="19725"/>
                </a:lnTo>
                <a:lnTo>
                  <a:pt x="6350" y="19726"/>
                </a:lnTo>
                <a:lnTo>
                  <a:pt x="6342" y="19732"/>
                </a:lnTo>
                <a:lnTo>
                  <a:pt x="6343" y="19741"/>
                </a:lnTo>
                <a:lnTo>
                  <a:pt x="6357" y="19749"/>
                </a:lnTo>
                <a:lnTo>
                  <a:pt x="6357" y="19752"/>
                </a:lnTo>
                <a:lnTo>
                  <a:pt x="6355" y="19754"/>
                </a:lnTo>
                <a:lnTo>
                  <a:pt x="6354" y="19755"/>
                </a:lnTo>
                <a:lnTo>
                  <a:pt x="6352" y="19761"/>
                </a:lnTo>
                <a:lnTo>
                  <a:pt x="6356" y="19761"/>
                </a:lnTo>
                <a:lnTo>
                  <a:pt x="6361" y="19761"/>
                </a:lnTo>
                <a:lnTo>
                  <a:pt x="6365" y="19761"/>
                </a:lnTo>
                <a:lnTo>
                  <a:pt x="6370" y="19764"/>
                </a:lnTo>
                <a:lnTo>
                  <a:pt x="6367" y="19769"/>
                </a:lnTo>
                <a:lnTo>
                  <a:pt x="6365" y="19776"/>
                </a:lnTo>
                <a:lnTo>
                  <a:pt x="6367" y="19782"/>
                </a:lnTo>
                <a:lnTo>
                  <a:pt x="6373" y="19785"/>
                </a:lnTo>
                <a:lnTo>
                  <a:pt x="6373" y="19788"/>
                </a:lnTo>
                <a:lnTo>
                  <a:pt x="6368" y="19789"/>
                </a:lnTo>
                <a:lnTo>
                  <a:pt x="6363" y="19789"/>
                </a:lnTo>
                <a:lnTo>
                  <a:pt x="6358" y="19789"/>
                </a:lnTo>
                <a:lnTo>
                  <a:pt x="6357" y="19792"/>
                </a:lnTo>
                <a:lnTo>
                  <a:pt x="6358" y="19797"/>
                </a:lnTo>
                <a:lnTo>
                  <a:pt x="6362" y="19801"/>
                </a:lnTo>
                <a:lnTo>
                  <a:pt x="6370" y="19806"/>
                </a:lnTo>
                <a:lnTo>
                  <a:pt x="6364" y="19813"/>
                </a:lnTo>
                <a:lnTo>
                  <a:pt x="6364" y="19818"/>
                </a:lnTo>
                <a:lnTo>
                  <a:pt x="6369" y="19821"/>
                </a:lnTo>
                <a:lnTo>
                  <a:pt x="6378" y="19821"/>
                </a:lnTo>
                <a:lnTo>
                  <a:pt x="6375" y="19825"/>
                </a:lnTo>
                <a:lnTo>
                  <a:pt x="6368" y="19834"/>
                </a:lnTo>
                <a:lnTo>
                  <a:pt x="6365" y="19839"/>
                </a:lnTo>
                <a:lnTo>
                  <a:pt x="6357" y="19834"/>
                </a:lnTo>
                <a:lnTo>
                  <a:pt x="6346" y="19832"/>
                </a:lnTo>
                <a:lnTo>
                  <a:pt x="6339" y="19829"/>
                </a:lnTo>
                <a:lnTo>
                  <a:pt x="6344" y="19821"/>
                </a:lnTo>
                <a:lnTo>
                  <a:pt x="6330" y="19811"/>
                </a:lnTo>
                <a:lnTo>
                  <a:pt x="6320" y="19822"/>
                </a:lnTo>
                <a:lnTo>
                  <a:pt x="6311" y="19842"/>
                </a:lnTo>
                <a:lnTo>
                  <a:pt x="6300" y="19857"/>
                </a:lnTo>
                <a:lnTo>
                  <a:pt x="6304" y="19863"/>
                </a:lnTo>
                <a:lnTo>
                  <a:pt x="6311" y="19863"/>
                </a:lnTo>
                <a:lnTo>
                  <a:pt x="6318" y="19860"/>
                </a:lnTo>
                <a:lnTo>
                  <a:pt x="6325" y="19860"/>
                </a:lnTo>
                <a:lnTo>
                  <a:pt x="6322" y="19864"/>
                </a:lnTo>
                <a:lnTo>
                  <a:pt x="6310" y="19869"/>
                </a:lnTo>
                <a:lnTo>
                  <a:pt x="6308" y="19870"/>
                </a:lnTo>
                <a:lnTo>
                  <a:pt x="6304" y="19877"/>
                </a:lnTo>
                <a:lnTo>
                  <a:pt x="6290" y="19878"/>
                </a:lnTo>
                <a:lnTo>
                  <a:pt x="6287" y="19884"/>
                </a:lnTo>
                <a:lnTo>
                  <a:pt x="6289" y="19890"/>
                </a:lnTo>
                <a:lnTo>
                  <a:pt x="6294" y="19895"/>
                </a:lnTo>
                <a:lnTo>
                  <a:pt x="6300" y="19900"/>
                </a:lnTo>
                <a:lnTo>
                  <a:pt x="6308" y="19904"/>
                </a:lnTo>
                <a:lnTo>
                  <a:pt x="6311" y="19908"/>
                </a:lnTo>
                <a:lnTo>
                  <a:pt x="6316" y="19910"/>
                </a:lnTo>
                <a:lnTo>
                  <a:pt x="6323" y="19908"/>
                </a:lnTo>
                <a:lnTo>
                  <a:pt x="6321" y="19915"/>
                </a:lnTo>
                <a:lnTo>
                  <a:pt x="6317" y="19921"/>
                </a:lnTo>
                <a:lnTo>
                  <a:pt x="6311" y="19925"/>
                </a:lnTo>
                <a:lnTo>
                  <a:pt x="6305" y="19929"/>
                </a:lnTo>
                <a:lnTo>
                  <a:pt x="6308" y="19938"/>
                </a:lnTo>
                <a:lnTo>
                  <a:pt x="6317" y="19933"/>
                </a:lnTo>
                <a:lnTo>
                  <a:pt x="6334" y="19917"/>
                </a:lnTo>
                <a:lnTo>
                  <a:pt x="6324" y="19936"/>
                </a:lnTo>
                <a:lnTo>
                  <a:pt x="6323" y="19941"/>
                </a:lnTo>
                <a:lnTo>
                  <a:pt x="6327" y="19944"/>
                </a:lnTo>
                <a:lnTo>
                  <a:pt x="6333" y="19941"/>
                </a:lnTo>
                <a:lnTo>
                  <a:pt x="6357" y="19911"/>
                </a:lnTo>
                <a:lnTo>
                  <a:pt x="6355" y="19906"/>
                </a:lnTo>
                <a:lnTo>
                  <a:pt x="6351" y="19900"/>
                </a:lnTo>
                <a:lnTo>
                  <a:pt x="6350" y="19895"/>
                </a:lnTo>
                <a:lnTo>
                  <a:pt x="6356" y="19893"/>
                </a:lnTo>
                <a:lnTo>
                  <a:pt x="6360" y="19890"/>
                </a:lnTo>
                <a:lnTo>
                  <a:pt x="6368" y="19875"/>
                </a:lnTo>
                <a:lnTo>
                  <a:pt x="6374" y="19872"/>
                </a:lnTo>
                <a:lnTo>
                  <a:pt x="6377" y="19869"/>
                </a:lnTo>
                <a:lnTo>
                  <a:pt x="6378" y="19861"/>
                </a:lnTo>
                <a:lnTo>
                  <a:pt x="6378" y="19846"/>
                </a:lnTo>
                <a:lnTo>
                  <a:pt x="6380" y="19840"/>
                </a:lnTo>
                <a:lnTo>
                  <a:pt x="6389" y="19829"/>
                </a:lnTo>
                <a:lnTo>
                  <a:pt x="6392" y="19817"/>
                </a:lnTo>
                <a:lnTo>
                  <a:pt x="6394" y="19813"/>
                </a:lnTo>
                <a:lnTo>
                  <a:pt x="6396" y="19807"/>
                </a:lnTo>
                <a:lnTo>
                  <a:pt x="6393" y="19800"/>
                </a:lnTo>
                <a:lnTo>
                  <a:pt x="6396" y="19799"/>
                </a:lnTo>
                <a:lnTo>
                  <a:pt x="6401" y="19797"/>
                </a:lnTo>
                <a:lnTo>
                  <a:pt x="6404" y="19797"/>
                </a:lnTo>
                <a:lnTo>
                  <a:pt x="6401" y="19790"/>
                </a:lnTo>
                <a:cubicBezTo>
                  <a:pt x="6401" y="19790"/>
                  <a:pt x="6401" y="19783"/>
                  <a:pt x="6401" y="19783"/>
                </a:cubicBezTo>
                <a:close/>
                <a:moveTo>
                  <a:pt x="6842" y="20428"/>
                </a:moveTo>
                <a:lnTo>
                  <a:pt x="6844" y="20432"/>
                </a:lnTo>
                <a:lnTo>
                  <a:pt x="6847" y="20435"/>
                </a:lnTo>
                <a:lnTo>
                  <a:pt x="6852" y="20437"/>
                </a:lnTo>
                <a:lnTo>
                  <a:pt x="6846" y="20440"/>
                </a:lnTo>
                <a:lnTo>
                  <a:pt x="6846" y="20446"/>
                </a:lnTo>
                <a:lnTo>
                  <a:pt x="6850" y="20453"/>
                </a:lnTo>
                <a:lnTo>
                  <a:pt x="6854" y="20459"/>
                </a:lnTo>
                <a:lnTo>
                  <a:pt x="6862" y="20462"/>
                </a:lnTo>
                <a:lnTo>
                  <a:pt x="6879" y="20465"/>
                </a:lnTo>
                <a:lnTo>
                  <a:pt x="6886" y="20468"/>
                </a:lnTo>
                <a:lnTo>
                  <a:pt x="6881" y="20473"/>
                </a:lnTo>
                <a:lnTo>
                  <a:pt x="6872" y="20472"/>
                </a:lnTo>
                <a:lnTo>
                  <a:pt x="6853" y="20468"/>
                </a:lnTo>
                <a:lnTo>
                  <a:pt x="6845" y="20469"/>
                </a:lnTo>
                <a:lnTo>
                  <a:pt x="6842" y="20472"/>
                </a:lnTo>
                <a:lnTo>
                  <a:pt x="6845" y="20476"/>
                </a:lnTo>
                <a:lnTo>
                  <a:pt x="6852" y="20480"/>
                </a:lnTo>
                <a:lnTo>
                  <a:pt x="6861" y="20483"/>
                </a:lnTo>
                <a:lnTo>
                  <a:pt x="6892" y="20484"/>
                </a:lnTo>
                <a:lnTo>
                  <a:pt x="6900" y="20481"/>
                </a:lnTo>
                <a:lnTo>
                  <a:pt x="6905" y="20476"/>
                </a:lnTo>
                <a:lnTo>
                  <a:pt x="6909" y="20470"/>
                </a:lnTo>
                <a:lnTo>
                  <a:pt x="6914" y="20465"/>
                </a:lnTo>
                <a:lnTo>
                  <a:pt x="6921" y="20474"/>
                </a:lnTo>
                <a:lnTo>
                  <a:pt x="6932" y="20483"/>
                </a:lnTo>
                <a:lnTo>
                  <a:pt x="6943" y="20492"/>
                </a:lnTo>
                <a:lnTo>
                  <a:pt x="6953" y="20496"/>
                </a:lnTo>
                <a:lnTo>
                  <a:pt x="6956" y="20495"/>
                </a:lnTo>
                <a:lnTo>
                  <a:pt x="6959" y="20493"/>
                </a:lnTo>
                <a:lnTo>
                  <a:pt x="6961" y="20491"/>
                </a:lnTo>
                <a:lnTo>
                  <a:pt x="6961" y="20490"/>
                </a:lnTo>
                <a:lnTo>
                  <a:pt x="6964" y="20491"/>
                </a:lnTo>
                <a:lnTo>
                  <a:pt x="6969" y="20496"/>
                </a:lnTo>
                <a:lnTo>
                  <a:pt x="6980" y="20502"/>
                </a:lnTo>
                <a:lnTo>
                  <a:pt x="6986" y="20503"/>
                </a:lnTo>
                <a:lnTo>
                  <a:pt x="6992" y="20501"/>
                </a:lnTo>
                <a:lnTo>
                  <a:pt x="7002" y="20499"/>
                </a:lnTo>
                <a:lnTo>
                  <a:pt x="7033" y="20504"/>
                </a:lnTo>
                <a:lnTo>
                  <a:pt x="7040" y="20498"/>
                </a:lnTo>
                <a:lnTo>
                  <a:pt x="7034" y="20491"/>
                </a:lnTo>
                <a:lnTo>
                  <a:pt x="7021" y="20485"/>
                </a:lnTo>
                <a:lnTo>
                  <a:pt x="7006" y="20481"/>
                </a:lnTo>
                <a:lnTo>
                  <a:pt x="6995" y="20480"/>
                </a:lnTo>
                <a:lnTo>
                  <a:pt x="6995" y="20477"/>
                </a:lnTo>
                <a:lnTo>
                  <a:pt x="6997" y="20477"/>
                </a:lnTo>
                <a:lnTo>
                  <a:pt x="7000" y="20474"/>
                </a:lnTo>
                <a:lnTo>
                  <a:pt x="6973" y="20458"/>
                </a:lnTo>
                <a:lnTo>
                  <a:pt x="6965" y="20456"/>
                </a:lnTo>
                <a:lnTo>
                  <a:pt x="6944" y="20460"/>
                </a:lnTo>
                <a:lnTo>
                  <a:pt x="6935" y="20459"/>
                </a:lnTo>
                <a:lnTo>
                  <a:pt x="6938" y="20453"/>
                </a:lnTo>
                <a:lnTo>
                  <a:pt x="6936" y="20451"/>
                </a:lnTo>
                <a:lnTo>
                  <a:pt x="6933" y="20446"/>
                </a:lnTo>
                <a:lnTo>
                  <a:pt x="6938" y="20448"/>
                </a:lnTo>
                <a:lnTo>
                  <a:pt x="6952" y="20446"/>
                </a:lnTo>
                <a:lnTo>
                  <a:pt x="6956" y="20445"/>
                </a:lnTo>
                <a:lnTo>
                  <a:pt x="6953" y="20441"/>
                </a:lnTo>
                <a:lnTo>
                  <a:pt x="6946" y="20434"/>
                </a:lnTo>
                <a:lnTo>
                  <a:pt x="6939" y="20429"/>
                </a:lnTo>
                <a:lnTo>
                  <a:pt x="6920" y="20421"/>
                </a:lnTo>
                <a:lnTo>
                  <a:pt x="6925" y="20418"/>
                </a:lnTo>
                <a:lnTo>
                  <a:pt x="6923" y="20414"/>
                </a:lnTo>
                <a:lnTo>
                  <a:pt x="6919" y="20412"/>
                </a:lnTo>
                <a:lnTo>
                  <a:pt x="6914" y="20412"/>
                </a:lnTo>
                <a:lnTo>
                  <a:pt x="6909" y="20412"/>
                </a:lnTo>
                <a:lnTo>
                  <a:pt x="6914" y="20406"/>
                </a:lnTo>
                <a:lnTo>
                  <a:pt x="6909" y="20400"/>
                </a:lnTo>
                <a:lnTo>
                  <a:pt x="6899" y="20397"/>
                </a:lnTo>
                <a:lnTo>
                  <a:pt x="6891" y="20397"/>
                </a:lnTo>
                <a:lnTo>
                  <a:pt x="6885" y="20401"/>
                </a:lnTo>
                <a:lnTo>
                  <a:pt x="6890" y="20414"/>
                </a:lnTo>
                <a:lnTo>
                  <a:pt x="6883" y="20421"/>
                </a:lnTo>
                <a:lnTo>
                  <a:pt x="6887" y="20424"/>
                </a:lnTo>
                <a:lnTo>
                  <a:pt x="6891" y="20428"/>
                </a:lnTo>
                <a:lnTo>
                  <a:pt x="6894" y="20432"/>
                </a:lnTo>
                <a:lnTo>
                  <a:pt x="6896" y="20437"/>
                </a:lnTo>
                <a:lnTo>
                  <a:pt x="6891" y="20439"/>
                </a:lnTo>
                <a:lnTo>
                  <a:pt x="6887" y="20441"/>
                </a:lnTo>
                <a:lnTo>
                  <a:pt x="6884" y="20444"/>
                </a:lnTo>
                <a:lnTo>
                  <a:pt x="6883" y="20451"/>
                </a:lnTo>
                <a:lnTo>
                  <a:pt x="6881" y="20456"/>
                </a:lnTo>
                <a:lnTo>
                  <a:pt x="6878" y="20455"/>
                </a:lnTo>
                <a:lnTo>
                  <a:pt x="6871" y="20449"/>
                </a:lnTo>
                <a:lnTo>
                  <a:pt x="6873" y="20447"/>
                </a:lnTo>
                <a:lnTo>
                  <a:pt x="6872" y="20442"/>
                </a:lnTo>
                <a:lnTo>
                  <a:pt x="6868" y="20434"/>
                </a:lnTo>
                <a:lnTo>
                  <a:pt x="6865" y="20431"/>
                </a:lnTo>
                <a:lnTo>
                  <a:pt x="6854" y="20421"/>
                </a:lnTo>
                <a:lnTo>
                  <a:pt x="6863" y="20412"/>
                </a:lnTo>
                <a:lnTo>
                  <a:pt x="6867" y="20407"/>
                </a:lnTo>
                <a:lnTo>
                  <a:pt x="6868" y="20400"/>
                </a:lnTo>
                <a:lnTo>
                  <a:pt x="6865" y="20390"/>
                </a:lnTo>
                <a:lnTo>
                  <a:pt x="6863" y="20388"/>
                </a:lnTo>
                <a:lnTo>
                  <a:pt x="6858" y="20384"/>
                </a:lnTo>
                <a:lnTo>
                  <a:pt x="6857" y="20382"/>
                </a:lnTo>
                <a:lnTo>
                  <a:pt x="6857" y="20387"/>
                </a:lnTo>
                <a:lnTo>
                  <a:pt x="6848" y="20387"/>
                </a:lnTo>
                <a:lnTo>
                  <a:pt x="6845" y="20386"/>
                </a:lnTo>
                <a:lnTo>
                  <a:pt x="6844" y="20382"/>
                </a:lnTo>
                <a:lnTo>
                  <a:pt x="6845" y="20378"/>
                </a:lnTo>
                <a:lnTo>
                  <a:pt x="6846" y="20375"/>
                </a:lnTo>
                <a:lnTo>
                  <a:pt x="6847" y="20372"/>
                </a:lnTo>
                <a:lnTo>
                  <a:pt x="6843" y="20367"/>
                </a:lnTo>
                <a:lnTo>
                  <a:pt x="6837" y="20364"/>
                </a:lnTo>
                <a:lnTo>
                  <a:pt x="6830" y="20363"/>
                </a:lnTo>
                <a:lnTo>
                  <a:pt x="6823" y="20363"/>
                </a:lnTo>
                <a:lnTo>
                  <a:pt x="6829" y="20382"/>
                </a:lnTo>
                <a:lnTo>
                  <a:pt x="6831" y="20387"/>
                </a:lnTo>
                <a:lnTo>
                  <a:pt x="6840" y="20396"/>
                </a:lnTo>
                <a:lnTo>
                  <a:pt x="6842" y="20401"/>
                </a:lnTo>
                <a:lnTo>
                  <a:pt x="6835" y="20403"/>
                </a:lnTo>
                <a:lnTo>
                  <a:pt x="6832" y="20401"/>
                </a:lnTo>
                <a:lnTo>
                  <a:pt x="6823" y="20390"/>
                </a:lnTo>
                <a:lnTo>
                  <a:pt x="6819" y="20387"/>
                </a:lnTo>
                <a:lnTo>
                  <a:pt x="6815" y="20385"/>
                </a:lnTo>
                <a:lnTo>
                  <a:pt x="6797" y="20369"/>
                </a:lnTo>
                <a:lnTo>
                  <a:pt x="6787" y="20363"/>
                </a:lnTo>
                <a:lnTo>
                  <a:pt x="6781" y="20360"/>
                </a:lnTo>
                <a:lnTo>
                  <a:pt x="6774" y="20360"/>
                </a:lnTo>
                <a:lnTo>
                  <a:pt x="6774" y="20361"/>
                </a:lnTo>
                <a:lnTo>
                  <a:pt x="6773" y="20363"/>
                </a:lnTo>
                <a:lnTo>
                  <a:pt x="6771" y="20365"/>
                </a:lnTo>
                <a:lnTo>
                  <a:pt x="6767" y="20366"/>
                </a:lnTo>
                <a:lnTo>
                  <a:pt x="6765" y="20364"/>
                </a:lnTo>
                <a:lnTo>
                  <a:pt x="6763" y="20361"/>
                </a:lnTo>
                <a:lnTo>
                  <a:pt x="6761" y="20358"/>
                </a:lnTo>
                <a:lnTo>
                  <a:pt x="6759" y="20357"/>
                </a:lnTo>
                <a:lnTo>
                  <a:pt x="6754" y="20354"/>
                </a:lnTo>
                <a:lnTo>
                  <a:pt x="6745" y="20341"/>
                </a:lnTo>
                <a:lnTo>
                  <a:pt x="6741" y="20338"/>
                </a:lnTo>
                <a:lnTo>
                  <a:pt x="6735" y="20339"/>
                </a:lnTo>
                <a:lnTo>
                  <a:pt x="6731" y="20342"/>
                </a:lnTo>
                <a:lnTo>
                  <a:pt x="6730" y="20347"/>
                </a:lnTo>
                <a:lnTo>
                  <a:pt x="6732" y="20354"/>
                </a:lnTo>
                <a:lnTo>
                  <a:pt x="6715" y="20348"/>
                </a:lnTo>
                <a:lnTo>
                  <a:pt x="6709" y="20348"/>
                </a:lnTo>
                <a:lnTo>
                  <a:pt x="6711" y="20348"/>
                </a:lnTo>
                <a:lnTo>
                  <a:pt x="6709" y="20347"/>
                </a:lnTo>
                <a:lnTo>
                  <a:pt x="6707" y="20345"/>
                </a:lnTo>
                <a:lnTo>
                  <a:pt x="6703" y="20341"/>
                </a:lnTo>
                <a:lnTo>
                  <a:pt x="6717" y="20341"/>
                </a:lnTo>
                <a:lnTo>
                  <a:pt x="6719" y="20338"/>
                </a:lnTo>
                <a:lnTo>
                  <a:pt x="6717" y="20335"/>
                </a:lnTo>
                <a:lnTo>
                  <a:pt x="6714" y="20334"/>
                </a:lnTo>
                <a:lnTo>
                  <a:pt x="6706" y="20332"/>
                </a:lnTo>
                <a:lnTo>
                  <a:pt x="6691" y="20322"/>
                </a:lnTo>
                <a:lnTo>
                  <a:pt x="6684" y="20321"/>
                </a:lnTo>
                <a:lnTo>
                  <a:pt x="6683" y="20329"/>
                </a:lnTo>
                <a:lnTo>
                  <a:pt x="6666" y="20313"/>
                </a:lnTo>
                <a:lnTo>
                  <a:pt x="6660" y="20313"/>
                </a:lnTo>
                <a:lnTo>
                  <a:pt x="6643" y="20307"/>
                </a:lnTo>
                <a:lnTo>
                  <a:pt x="6647" y="20312"/>
                </a:lnTo>
                <a:lnTo>
                  <a:pt x="6651" y="20316"/>
                </a:lnTo>
                <a:lnTo>
                  <a:pt x="6662" y="20320"/>
                </a:lnTo>
                <a:lnTo>
                  <a:pt x="6648" y="20329"/>
                </a:lnTo>
                <a:lnTo>
                  <a:pt x="6640" y="20332"/>
                </a:lnTo>
                <a:lnTo>
                  <a:pt x="6636" y="20327"/>
                </a:lnTo>
                <a:lnTo>
                  <a:pt x="6634" y="20324"/>
                </a:lnTo>
                <a:lnTo>
                  <a:pt x="6626" y="20312"/>
                </a:lnTo>
                <a:lnTo>
                  <a:pt x="6622" y="20310"/>
                </a:lnTo>
                <a:lnTo>
                  <a:pt x="6619" y="20312"/>
                </a:lnTo>
                <a:lnTo>
                  <a:pt x="6616" y="20315"/>
                </a:lnTo>
                <a:lnTo>
                  <a:pt x="6614" y="20317"/>
                </a:lnTo>
                <a:lnTo>
                  <a:pt x="6611" y="20316"/>
                </a:lnTo>
                <a:lnTo>
                  <a:pt x="6607" y="20314"/>
                </a:lnTo>
                <a:lnTo>
                  <a:pt x="6604" y="20313"/>
                </a:lnTo>
                <a:lnTo>
                  <a:pt x="6603" y="20315"/>
                </a:lnTo>
                <a:lnTo>
                  <a:pt x="6601" y="20319"/>
                </a:lnTo>
                <a:lnTo>
                  <a:pt x="6599" y="20320"/>
                </a:lnTo>
                <a:lnTo>
                  <a:pt x="6594" y="20319"/>
                </a:lnTo>
                <a:lnTo>
                  <a:pt x="6591" y="20318"/>
                </a:lnTo>
                <a:lnTo>
                  <a:pt x="6570" y="20303"/>
                </a:lnTo>
                <a:lnTo>
                  <a:pt x="6564" y="20303"/>
                </a:lnTo>
                <a:lnTo>
                  <a:pt x="6557" y="20313"/>
                </a:lnTo>
                <a:lnTo>
                  <a:pt x="6541" y="20302"/>
                </a:lnTo>
                <a:lnTo>
                  <a:pt x="6539" y="20298"/>
                </a:lnTo>
                <a:lnTo>
                  <a:pt x="6549" y="20287"/>
                </a:lnTo>
                <a:lnTo>
                  <a:pt x="6553" y="20280"/>
                </a:lnTo>
                <a:lnTo>
                  <a:pt x="6549" y="20276"/>
                </a:lnTo>
                <a:lnTo>
                  <a:pt x="6535" y="20279"/>
                </a:lnTo>
                <a:lnTo>
                  <a:pt x="6529" y="20278"/>
                </a:lnTo>
                <a:lnTo>
                  <a:pt x="6526" y="20272"/>
                </a:lnTo>
                <a:lnTo>
                  <a:pt x="6523" y="20269"/>
                </a:lnTo>
                <a:lnTo>
                  <a:pt x="6508" y="20263"/>
                </a:lnTo>
                <a:lnTo>
                  <a:pt x="6503" y="20258"/>
                </a:lnTo>
                <a:lnTo>
                  <a:pt x="6505" y="20255"/>
                </a:lnTo>
                <a:lnTo>
                  <a:pt x="6506" y="20252"/>
                </a:lnTo>
                <a:lnTo>
                  <a:pt x="6508" y="20246"/>
                </a:lnTo>
                <a:lnTo>
                  <a:pt x="6476" y="20238"/>
                </a:lnTo>
                <a:lnTo>
                  <a:pt x="6466" y="20233"/>
                </a:lnTo>
                <a:lnTo>
                  <a:pt x="6450" y="20222"/>
                </a:lnTo>
                <a:lnTo>
                  <a:pt x="6437" y="20212"/>
                </a:lnTo>
                <a:lnTo>
                  <a:pt x="6433" y="20210"/>
                </a:lnTo>
                <a:lnTo>
                  <a:pt x="6431" y="20211"/>
                </a:lnTo>
                <a:lnTo>
                  <a:pt x="6430" y="20212"/>
                </a:lnTo>
                <a:lnTo>
                  <a:pt x="6429" y="20214"/>
                </a:lnTo>
                <a:lnTo>
                  <a:pt x="6427" y="20215"/>
                </a:lnTo>
                <a:lnTo>
                  <a:pt x="6427" y="20216"/>
                </a:lnTo>
                <a:lnTo>
                  <a:pt x="6427" y="20220"/>
                </a:lnTo>
                <a:lnTo>
                  <a:pt x="6427" y="20221"/>
                </a:lnTo>
                <a:lnTo>
                  <a:pt x="6426" y="20221"/>
                </a:lnTo>
                <a:lnTo>
                  <a:pt x="6421" y="20221"/>
                </a:lnTo>
                <a:lnTo>
                  <a:pt x="6419" y="20221"/>
                </a:lnTo>
                <a:lnTo>
                  <a:pt x="6417" y="20222"/>
                </a:lnTo>
                <a:lnTo>
                  <a:pt x="6414" y="20223"/>
                </a:lnTo>
                <a:lnTo>
                  <a:pt x="6412" y="20224"/>
                </a:lnTo>
                <a:lnTo>
                  <a:pt x="6409" y="20227"/>
                </a:lnTo>
                <a:lnTo>
                  <a:pt x="6416" y="20235"/>
                </a:lnTo>
                <a:lnTo>
                  <a:pt x="6425" y="20241"/>
                </a:lnTo>
                <a:lnTo>
                  <a:pt x="6463" y="20257"/>
                </a:lnTo>
                <a:lnTo>
                  <a:pt x="6469" y="20264"/>
                </a:lnTo>
                <a:lnTo>
                  <a:pt x="6473" y="20268"/>
                </a:lnTo>
                <a:lnTo>
                  <a:pt x="6477" y="20270"/>
                </a:lnTo>
                <a:lnTo>
                  <a:pt x="6472" y="20276"/>
                </a:lnTo>
                <a:lnTo>
                  <a:pt x="6470" y="20279"/>
                </a:lnTo>
                <a:lnTo>
                  <a:pt x="6469" y="20283"/>
                </a:lnTo>
                <a:lnTo>
                  <a:pt x="6470" y="20283"/>
                </a:lnTo>
                <a:lnTo>
                  <a:pt x="6471" y="20286"/>
                </a:lnTo>
                <a:lnTo>
                  <a:pt x="6472" y="20290"/>
                </a:lnTo>
                <a:lnTo>
                  <a:pt x="6467" y="20302"/>
                </a:lnTo>
                <a:lnTo>
                  <a:pt x="6473" y="20306"/>
                </a:lnTo>
                <a:lnTo>
                  <a:pt x="6492" y="20311"/>
                </a:lnTo>
                <a:lnTo>
                  <a:pt x="6494" y="20310"/>
                </a:lnTo>
                <a:lnTo>
                  <a:pt x="6496" y="20310"/>
                </a:lnTo>
                <a:lnTo>
                  <a:pt x="6497" y="20312"/>
                </a:lnTo>
                <a:lnTo>
                  <a:pt x="6497" y="20318"/>
                </a:lnTo>
                <a:lnTo>
                  <a:pt x="6497" y="20320"/>
                </a:lnTo>
                <a:lnTo>
                  <a:pt x="6501" y="20322"/>
                </a:lnTo>
                <a:lnTo>
                  <a:pt x="6504" y="20322"/>
                </a:lnTo>
                <a:lnTo>
                  <a:pt x="6532" y="20325"/>
                </a:lnTo>
                <a:lnTo>
                  <a:pt x="6539" y="20323"/>
                </a:lnTo>
                <a:lnTo>
                  <a:pt x="6539" y="20331"/>
                </a:lnTo>
                <a:lnTo>
                  <a:pt x="6538" y="20335"/>
                </a:lnTo>
                <a:lnTo>
                  <a:pt x="6537" y="20338"/>
                </a:lnTo>
                <a:lnTo>
                  <a:pt x="6541" y="20342"/>
                </a:lnTo>
                <a:lnTo>
                  <a:pt x="6541" y="20345"/>
                </a:lnTo>
                <a:lnTo>
                  <a:pt x="6539" y="20348"/>
                </a:lnTo>
                <a:lnTo>
                  <a:pt x="6539" y="20350"/>
                </a:lnTo>
                <a:lnTo>
                  <a:pt x="6543" y="20353"/>
                </a:lnTo>
                <a:lnTo>
                  <a:pt x="6549" y="20356"/>
                </a:lnTo>
                <a:lnTo>
                  <a:pt x="6555" y="20358"/>
                </a:lnTo>
                <a:lnTo>
                  <a:pt x="6557" y="20355"/>
                </a:lnTo>
                <a:lnTo>
                  <a:pt x="6559" y="20351"/>
                </a:lnTo>
                <a:lnTo>
                  <a:pt x="6562" y="20350"/>
                </a:lnTo>
                <a:lnTo>
                  <a:pt x="6566" y="20352"/>
                </a:lnTo>
                <a:lnTo>
                  <a:pt x="6568" y="20354"/>
                </a:lnTo>
                <a:lnTo>
                  <a:pt x="6570" y="20359"/>
                </a:lnTo>
                <a:lnTo>
                  <a:pt x="6570" y="20364"/>
                </a:lnTo>
                <a:lnTo>
                  <a:pt x="6569" y="20368"/>
                </a:lnTo>
                <a:lnTo>
                  <a:pt x="6568" y="20374"/>
                </a:lnTo>
                <a:lnTo>
                  <a:pt x="6570" y="20378"/>
                </a:lnTo>
                <a:lnTo>
                  <a:pt x="6573" y="20381"/>
                </a:lnTo>
                <a:lnTo>
                  <a:pt x="6577" y="20382"/>
                </a:lnTo>
                <a:lnTo>
                  <a:pt x="6582" y="20382"/>
                </a:lnTo>
                <a:lnTo>
                  <a:pt x="6584" y="20381"/>
                </a:lnTo>
                <a:lnTo>
                  <a:pt x="6584" y="20376"/>
                </a:lnTo>
                <a:lnTo>
                  <a:pt x="6585" y="20375"/>
                </a:lnTo>
                <a:lnTo>
                  <a:pt x="6594" y="20378"/>
                </a:lnTo>
                <a:lnTo>
                  <a:pt x="6603" y="20374"/>
                </a:lnTo>
                <a:lnTo>
                  <a:pt x="6606" y="20370"/>
                </a:lnTo>
                <a:lnTo>
                  <a:pt x="6604" y="20363"/>
                </a:lnTo>
                <a:lnTo>
                  <a:pt x="6599" y="20354"/>
                </a:lnTo>
                <a:lnTo>
                  <a:pt x="6610" y="20358"/>
                </a:lnTo>
                <a:lnTo>
                  <a:pt x="6629" y="20377"/>
                </a:lnTo>
                <a:lnTo>
                  <a:pt x="6641" y="20382"/>
                </a:lnTo>
                <a:lnTo>
                  <a:pt x="6644" y="20380"/>
                </a:lnTo>
                <a:lnTo>
                  <a:pt x="6648" y="20378"/>
                </a:lnTo>
                <a:lnTo>
                  <a:pt x="6652" y="20377"/>
                </a:lnTo>
                <a:lnTo>
                  <a:pt x="6655" y="20380"/>
                </a:lnTo>
                <a:lnTo>
                  <a:pt x="6658" y="20383"/>
                </a:lnTo>
                <a:lnTo>
                  <a:pt x="6661" y="20384"/>
                </a:lnTo>
                <a:lnTo>
                  <a:pt x="6668" y="20384"/>
                </a:lnTo>
                <a:lnTo>
                  <a:pt x="6671" y="20383"/>
                </a:lnTo>
                <a:lnTo>
                  <a:pt x="6673" y="20379"/>
                </a:lnTo>
                <a:lnTo>
                  <a:pt x="6676" y="20378"/>
                </a:lnTo>
                <a:lnTo>
                  <a:pt x="6682" y="20378"/>
                </a:lnTo>
                <a:lnTo>
                  <a:pt x="6685" y="20377"/>
                </a:lnTo>
                <a:lnTo>
                  <a:pt x="6688" y="20375"/>
                </a:lnTo>
                <a:lnTo>
                  <a:pt x="6676" y="20367"/>
                </a:lnTo>
                <a:lnTo>
                  <a:pt x="6672" y="20363"/>
                </a:lnTo>
                <a:lnTo>
                  <a:pt x="6681" y="20362"/>
                </a:lnTo>
                <a:lnTo>
                  <a:pt x="6716" y="20372"/>
                </a:lnTo>
                <a:lnTo>
                  <a:pt x="6723" y="20373"/>
                </a:lnTo>
                <a:lnTo>
                  <a:pt x="6727" y="20373"/>
                </a:lnTo>
                <a:lnTo>
                  <a:pt x="6735" y="20369"/>
                </a:lnTo>
                <a:lnTo>
                  <a:pt x="6737" y="20366"/>
                </a:lnTo>
                <a:lnTo>
                  <a:pt x="6738" y="20363"/>
                </a:lnTo>
                <a:lnTo>
                  <a:pt x="6739" y="20363"/>
                </a:lnTo>
                <a:lnTo>
                  <a:pt x="6747" y="20372"/>
                </a:lnTo>
                <a:lnTo>
                  <a:pt x="6757" y="20386"/>
                </a:lnTo>
                <a:lnTo>
                  <a:pt x="6762" y="20388"/>
                </a:lnTo>
                <a:lnTo>
                  <a:pt x="6778" y="20386"/>
                </a:lnTo>
                <a:lnTo>
                  <a:pt x="6781" y="20386"/>
                </a:lnTo>
                <a:lnTo>
                  <a:pt x="6782" y="20395"/>
                </a:lnTo>
                <a:lnTo>
                  <a:pt x="6785" y="20405"/>
                </a:lnTo>
                <a:lnTo>
                  <a:pt x="6791" y="20412"/>
                </a:lnTo>
                <a:lnTo>
                  <a:pt x="6802" y="20412"/>
                </a:lnTo>
                <a:lnTo>
                  <a:pt x="6798" y="20401"/>
                </a:lnTo>
                <a:lnTo>
                  <a:pt x="6797" y="20397"/>
                </a:lnTo>
                <a:lnTo>
                  <a:pt x="6804" y="20401"/>
                </a:lnTo>
                <a:lnTo>
                  <a:pt x="6810" y="20407"/>
                </a:lnTo>
                <a:lnTo>
                  <a:pt x="6821" y="20421"/>
                </a:lnTo>
                <a:lnTo>
                  <a:pt x="6823" y="20425"/>
                </a:lnTo>
                <a:lnTo>
                  <a:pt x="6824" y="20428"/>
                </a:lnTo>
                <a:lnTo>
                  <a:pt x="6825" y="20430"/>
                </a:lnTo>
                <a:lnTo>
                  <a:pt x="6830" y="20431"/>
                </a:lnTo>
                <a:lnTo>
                  <a:pt x="6833" y="20429"/>
                </a:lnTo>
                <a:lnTo>
                  <a:pt x="6838" y="20423"/>
                </a:lnTo>
                <a:lnTo>
                  <a:pt x="6842" y="20421"/>
                </a:lnTo>
                <a:cubicBezTo>
                  <a:pt x="6842" y="20421"/>
                  <a:pt x="6842" y="20428"/>
                  <a:pt x="6842" y="20428"/>
                </a:cubicBezTo>
                <a:close/>
                <a:moveTo>
                  <a:pt x="6482" y="18305"/>
                </a:moveTo>
                <a:lnTo>
                  <a:pt x="6483" y="18322"/>
                </a:lnTo>
                <a:lnTo>
                  <a:pt x="6484" y="18329"/>
                </a:lnTo>
                <a:lnTo>
                  <a:pt x="6487" y="18337"/>
                </a:lnTo>
                <a:lnTo>
                  <a:pt x="6491" y="18342"/>
                </a:lnTo>
                <a:lnTo>
                  <a:pt x="6496" y="18341"/>
                </a:lnTo>
                <a:lnTo>
                  <a:pt x="6508" y="18334"/>
                </a:lnTo>
                <a:lnTo>
                  <a:pt x="6521" y="18331"/>
                </a:lnTo>
                <a:lnTo>
                  <a:pt x="6524" y="18330"/>
                </a:lnTo>
                <a:lnTo>
                  <a:pt x="6525" y="18328"/>
                </a:lnTo>
                <a:lnTo>
                  <a:pt x="6526" y="18326"/>
                </a:lnTo>
                <a:lnTo>
                  <a:pt x="6535" y="18325"/>
                </a:lnTo>
                <a:lnTo>
                  <a:pt x="6540" y="18324"/>
                </a:lnTo>
                <a:lnTo>
                  <a:pt x="6545" y="18320"/>
                </a:lnTo>
                <a:lnTo>
                  <a:pt x="6550" y="18314"/>
                </a:lnTo>
                <a:lnTo>
                  <a:pt x="6552" y="18309"/>
                </a:lnTo>
                <a:lnTo>
                  <a:pt x="6552" y="18305"/>
                </a:lnTo>
                <a:lnTo>
                  <a:pt x="6549" y="18301"/>
                </a:lnTo>
                <a:lnTo>
                  <a:pt x="6538" y="18292"/>
                </a:lnTo>
                <a:lnTo>
                  <a:pt x="6522" y="18283"/>
                </a:lnTo>
                <a:lnTo>
                  <a:pt x="6517" y="18281"/>
                </a:lnTo>
                <a:lnTo>
                  <a:pt x="6514" y="18279"/>
                </a:lnTo>
                <a:lnTo>
                  <a:pt x="6503" y="18264"/>
                </a:lnTo>
                <a:lnTo>
                  <a:pt x="6491" y="18256"/>
                </a:lnTo>
                <a:lnTo>
                  <a:pt x="6482" y="18255"/>
                </a:lnTo>
                <a:lnTo>
                  <a:pt x="6473" y="18260"/>
                </a:lnTo>
                <a:lnTo>
                  <a:pt x="6464" y="18270"/>
                </a:lnTo>
                <a:lnTo>
                  <a:pt x="6466" y="18270"/>
                </a:lnTo>
                <a:lnTo>
                  <a:pt x="6469" y="18272"/>
                </a:lnTo>
                <a:lnTo>
                  <a:pt x="6472" y="18272"/>
                </a:lnTo>
                <a:lnTo>
                  <a:pt x="6468" y="18279"/>
                </a:lnTo>
                <a:lnTo>
                  <a:pt x="6465" y="18291"/>
                </a:lnTo>
                <a:lnTo>
                  <a:pt x="6464" y="18301"/>
                </a:lnTo>
                <a:lnTo>
                  <a:pt x="6468" y="18306"/>
                </a:lnTo>
                <a:lnTo>
                  <a:pt x="6475" y="18304"/>
                </a:lnTo>
                <a:lnTo>
                  <a:pt x="6479" y="18298"/>
                </a:lnTo>
                <a:lnTo>
                  <a:pt x="6483" y="18291"/>
                </a:lnTo>
                <a:lnTo>
                  <a:pt x="6487" y="18287"/>
                </a:lnTo>
                <a:lnTo>
                  <a:pt x="6495" y="18285"/>
                </a:lnTo>
                <a:lnTo>
                  <a:pt x="6493" y="18291"/>
                </a:lnTo>
                <a:cubicBezTo>
                  <a:pt x="6493" y="18291"/>
                  <a:pt x="6482" y="18305"/>
                  <a:pt x="6482" y="18305"/>
                </a:cubicBezTo>
                <a:close/>
                <a:moveTo>
                  <a:pt x="7639" y="20787"/>
                </a:moveTo>
                <a:lnTo>
                  <a:pt x="7635" y="20786"/>
                </a:lnTo>
                <a:lnTo>
                  <a:pt x="7632" y="20782"/>
                </a:lnTo>
                <a:lnTo>
                  <a:pt x="7629" y="20778"/>
                </a:lnTo>
                <a:lnTo>
                  <a:pt x="7628" y="20773"/>
                </a:lnTo>
                <a:lnTo>
                  <a:pt x="7624" y="20765"/>
                </a:lnTo>
                <a:lnTo>
                  <a:pt x="7613" y="20765"/>
                </a:lnTo>
                <a:lnTo>
                  <a:pt x="7602" y="20768"/>
                </a:lnTo>
                <a:lnTo>
                  <a:pt x="7595" y="20772"/>
                </a:lnTo>
                <a:lnTo>
                  <a:pt x="7585" y="20785"/>
                </a:lnTo>
                <a:lnTo>
                  <a:pt x="7587" y="20798"/>
                </a:lnTo>
                <a:lnTo>
                  <a:pt x="7593" y="20813"/>
                </a:lnTo>
                <a:lnTo>
                  <a:pt x="7595" y="20829"/>
                </a:lnTo>
                <a:lnTo>
                  <a:pt x="7602" y="20828"/>
                </a:lnTo>
                <a:lnTo>
                  <a:pt x="7607" y="20829"/>
                </a:lnTo>
                <a:lnTo>
                  <a:pt x="7608" y="20833"/>
                </a:lnTo>
                <a:lnTo>
                  <a:pt x="7605" y="20838"/>
                </a:lnTo>
                <a:lnTo>
                  <a:pt x="7601" y="20841"/>
                </a:lnTo>
                <a:lnTo>
                  <a:pt x="7587" y="20847"/>
                </a:lnTo>
                <a:lnTo>
                  <a:pt x="7579" y="20853"/>
                </a:lnTo>
                <a:lnTo>
                  <a:pt x="7572" y="20861"/>
                </a:lnTo>
                <a:lnTo>
                  <a:pt x="7568" y="20869"/>
                </a:lnTo>
                <a:lnTo>
                  <a:pt x="7572" y="20878"/>
                </a:lnTo>
                <a:lnTo>
                  <a:pt x="7579" y="20887"/>
                </a:lnTo>
                <a:lnTo>
                  <a:pt x="7582" y="20895"/>
                </a:lnTo>
                <a:lnTo>
                  <a:pt x="7587" y="20899"/>
                </a:lnTo>
                <a:lnTo>
                  <a:pt x="7598" y="20901"/>
                </a:lnTo>
                <a:lnTo>
                  <a:pt x="7602" y="20898"/>
                </a:lnTo>
                <a:lnTo>
                  <a:pt x="7604" y="20885"/>
                </a:lnTo>
                <a:lnTo>
                  <a:pt x="7606" y="20883"/>
                </a:lnTo>
                <a:lnTo>
                  <a:pt x="7611" y="20882"/>
                </a:lnTo>
                <a:lnTo>
                  <a:pt x="7626" y="20876"/>
                </a:lnTo>
                <a:lnTo>
                  <a:pt x="7621" y="20882"/>
                </a:lnTo>
                <a:lnTo>
                  <a:pt x="7615" y="20886"/>
                </a:lnTo>
                <a:lnTo>
                  <a:pt x="7610" y="20890"/>
                </a:lnTo>
                <a:lnTo>
                  <a:pt x="7608" y="20898"/>
                </a:lnTo>
                <a:lnTo>
                  <a:pt x="7610" y="20905"/>
                </a:lnTo>
                <a:lnTo>
                  <a:pt x="7616" y="20910"/>
                </a:lnTo>
                <a:lnTo>
                  <a:pt x="7628" y="20917"/>
                </a:lnTo>
                <a:lnTo>
                  <a:pt x="7629" y="20899"/>
                </a:lnTo>
                <a:lnTo>
                  <a:pt x="7631" y="20895"/>
                </a:lnTo>
                <a:lnTo>
                  <a:pt x="7640" y="20892"/>
                </a:lnTo>
                <a:lnTo>
                  <a:pt x="7644" y="20890"/>
                </a:lnTo>
                <a:lnTo>
                  <a:pt x="7641" y="20878"/>
                </a:lnTo>
                <a:lnTo>
                  <a:pt x="7644" y="20875"/>
                </a:lnTo>
                <a:lnTo>
                  <a:pt x="7649" y="20873"/>
                </a:lnTo>
                <a:lnTo>
                  <a:pt x="7651" y="20871"/>
                </a:lnTo>
                <a:lnTo>
                  <a:pt x="7650" y="20866"/>
                </a:lnTo>
                <a:lnTo>
                  <a:pt x="7642" y="20861"/>
                </a:lnTo>
                <a:lnTo>
                  <a:pt x="7641" y="20857"/>
                </a:lnTo>
                <a:lnTo>
                  <a:pt x="7647" y="20855"/>
                </a:lnTo>
                <a:lnTo>
                  <a:pt x="7659" y="20855"/>
                </a:lnTo>
                <a:lnTo>
                  <a:pt x="7670" y="20854"/>
                </a:lnTo>
                <a:lnTo>
                  <a:pt x="7675" y="20846"/>
                </a:lnTo>
                <a:lnTo>
                  <a:pt x="7676" y="20843"/>
                </a:lnTo>
                <a:lnTo>
                  <a:pt x="7678" y="20845"/>
                </a:lnTo>
                <a:lnTo>
                  <a:pt x="7680" y="20851"/>
                </a:lnTo>
                <a:lnTo>
                  <a:pt x="7679" y="20850"/>
                </a:lnTo>
                <a:lnTo>
                  <a:pt x="7677" y="20853"/>
                </a:lnTo>
                <a:lnTo>
                  <a:pt x="7676" y="20856"/>
                </a:lnTo>
                <a:lnTo>
                  <a:pt x="7675" y="20859"/>
                </a:lnTo>
                <a:lnTo>
                  <a:pt x="7677" y="20862"/>
                </a:lnTo>
                <a:lnTo>
                  <a:pt x="7688" y="20861"/>
                </a:lnTo>
                <a:lnTo>
                  <a:pt x="7693" y="20863"/>
                </a:lnTo>
                <a:lnTo>
                  <a:pt x="7683" y="20868"/>
                </a:lnTo>
                <a:lnTo>
                  <a:pt x="7671" y="20871"/>
                </a:lnTo>
                <a:lnTo>
                  <a:pt x="7665" y="20878"/>
                </a:lnTo>
                <a:lnTo>
                  <a:pt x="7670" y="20892"/>
                </a:lnTo>
                <a:lnTo>
                  <a:pt x="7678" y="20900"/>
                </a:lnTo>
                <a:lnTo>
                  <a:pt x="7690" y="20906"/>
                </a:lnTo>
                <a:lnTo>
                  <a:pt x="7700" y="20905"/>
                </a:lnTo>
                <a:lnTo>
                  <a:pt x="7704" y="20893"/>
                </a:lnTo>
                <a:lnTo>
                  <a:pt x="7705" y="20890"/>
                </a:lnTo>
                <a:lnTo>
                  <a:pt x="7706" y="20888"/>
                </a:lnTo>
                <a:lnTo>
                  <a:pt x="7708" y="20886"/>
                </a:lnTo>
                <a:lnTo>
                  <a:pt x="7710" y="20887"/>
                </a:lnTo>
                <a:lnTo>
                  <a:pt x="7712" y="20891"/>
                </a:lnTo>
                <a:lnTo>
                  <a:pt x="7711" y="20894"/>
                </a:lnTo>
                <a:lnTo>
                  <a:pt x="7709" y="20896"/>
                </a:lnTo>
                <a:lnTo>
                  <a:pt x="7709" y="20898"/>
                </a:lnTo>
                <a:lnTo>
                  <a:pt x="7712" y="20904"/>
                </a:lnTo>
                <a:lnTo>
                  <a:pt x="7715" y="20910"/>
                </a:lnTo>
                <a:lnTo>
                  <a:pt x="7720" y="20913"/>
                </a:lnTo>
                <a:lnTo>
                  <a:pt x="7728" y="20908"/>
                </a:lnTo>
                <a:lnTo>
                  <a:pt x="7731" y="20907"/>
                </a:lnTo>
                <a:lnTo>
                  <a:pt x="7734" y="20906"/>
                </a:lnTo>
                <a:lnTo>
                  <a:pt x="7735" y="20903"/>
                </a:lnTo>
                <a:lnTo>
                  <a:pt x="7740" y="20895"/>
                </a:lnTo>
                <a:lnTo>
                  <a:pt x="7744" y="20892"/>
                </a:lnTo>
                <a:lnTo>
                  <a:pt x="7747" y="20892"/>
                </a:lnTo>
                <a:lnTo>
                  <a:pt x="7750" y="20894"/>
                </a:lnTo>
                <a:lnTo>
                  <a:pt x="7753" y="20898"/>
                </a:lnTo>
                <a:lnTo>
                  <a:pt x="7750" y="20902"/>
                </a:lnTo>
                <a:lnTo>
                  <a:pt x="7742" y="20908"/>
                </a:lnTo>
                <a:lnTo>
                  <a:pt x="7740" y="20912"/>
                </a:lnTo>
                <a:lnTo>
                  <a:pt x="7742" y="20914"/>
                </a:lnTo>
                <a:lnTo>
                  <a:pt x="7744" y="20915"/>
                </a:lnTo>
                <a:lnTo>
                  <a:pt x="7745" y="20917"/>
                </a:lnTo>
                <a:lnTo>
                  <a:pt x="7743" y="20921"/>
                </a:lnTo>
                <a:lnTo>
                  <a:pt x="7741" y="20921"/>
                </a:lnTo>
                <a:lnTo>
                  <a:pt x="7734" y="20918"/>
                </a:lnTo>
                <a:lnTo>
                  <a:pt x="7731" y="20917"/>
                </a:lnTo>
                <a:lnTo>
                  <a:pt x="7726" y="20918"/>
                </a:lnTo>
                <a:lnTo>
                  <a:pt x="7723" y="20922"/>
                </a:lnTo>
                <a:lnTo>
                  <a:pt x="7721" y="20925"/>
                </a:lnTo>
                <a:lnTo>
                  <a:pt x="7717" y="20927"/>
                </a:lnTo>
                <a:lnTo>
                  <a:pt x="7712" y="20926"/>
                </a:lnTo>
                <a:lnTo>
                  <a:pt x="7707" y="20924"/>
                </a:lnTo>
                <a:lnTo>
                  <a:pt x="7702" y="20924"/>
                </a:lnTo>
                <a:lnTo>
                  <a:pt x="7699" y="20930"/>
                </a:lnTo>
                <a:lnTo>
                  <a:pt x="7702" y="20935"/>
                </a:lnTo>
                <a:lnTo>
                  <a:pt x="7708" y="20937"/>
                </a:lnTo>
                <a:lnTo>
                  <a:pt x="7722" y="20939"/>
                </a:lnTo>
                <a:lnTo>
                  <a:pt x="7743" y="20952"/>
                </a:lnTo>
                <a:lnTo>
                  <a:pt x="7751" y="20960"/>
                </a:lnTo>
                <a:lnTo>
                  <a:pt x="7756" y="20963"/>
                </a:lnTo>
                <a:lnTo>
                  <a:pt x="7761" y="20962"/>
                </a:lnTo>
                <a:lnTo>
                  <a:pt x="7761" y="20958"/>
                </a:lnTo>
                <a:lnTo>
                  <a:pt x="7764" y="20949"/>
                </a:lnTo>
                <a:lnTo>
                  <a:pt x="7767" y="20944"/>
                </a:lnTo>
                <a:lnTo>
                  <a:pt x="7770" y="20954"/>
                </a:lnTo>
                <a:lnTo>
                  <a:pt x="7776" y="20966"/>
                </a:lnTo>
                <a:lnTo>
                  <a:pt x="7778" y="20968"/>
                </a:lnTo>
                <a:lnTo>
                  <a:pt x="7791" y="20968"/>
                </a:lnTo>
                <a:lnTo>
                  <a:pt x="7794" y="20967"/>
                </a:lnTo>
                <a:lnTo>
                  <a:pt x="7796" y="20963"/>
                </a:lnTo>
                <a:lnTo>
                  <a:pt x="7798" y="20960"/>
                </a:lnTo>
                <a:lnTo>
                  <a:pt x="7799" y="20958"/>
                </a:lnTo>
                <a:lnTo>
                  <a:pt x="7800" y="20957"/>
                </a:lnTo>
                <a:lnTo>
                  <a:pt x="7802" y="20954"/>
                </a:lnTo>
                <a:lnTo>
                  <a:pt x="7803" y="20950"/>
                </a:lnTo>
                <a:lnTo>
                  <a:pt x="7803" y="20947"/>
                </a:lnTo>
                <a:lnTo>
                  <a:pt x="7801" y="20946"/>
                </a:lnTo>
                <a:lnTo>
                  <a:pt x="7790" y="20944"/>
                </a:lnTo>
                <a:lnTo>
                  <a:pt x="7781" y="20939"/>
                </a:lnTo>
                <a:lnTo>
                  <a:pt x="7778" y="20935"/>
                </a:lnTo>
                <a:lnTo>
                  <a:pt x="7774" y="20930"/>
                </a:lnTo>
                <a:lnTo>
                  <a:pt x="7782" y="20931"/>
                </a:lnTo>
                <a:lnTo>
                  <a:pt x="7797" y="20938"/>
                </a:lnTo>
                <a:lnTo>
                  <a:pt x="7804" y="20939"/>
                </a:lnTo>
                <a:lnTo>
                  <a:pt x="7808" y="20941"/>
                </a:lnTo>
                <a:lnTo>
                  <a:pt x="7810" y="20944"/>
                </a:lnTo>
                <a:lnTo>
                  <a:pt x="7813" y="20945"/>
                </a:lnTo>
                <a:lnTo>
                  <a:pt x="7817" y="20941"/>
                </a:lnTo>
                <a:lnTo>
                  <a:pt x="7818" y="20937"/>
                </a:lnTo>
                <a:lnTo>
                  <a:pt x="7817" y="20933"/>
                </a:lnTo>
                <a:lnTo>
                  <a:pt x="7814" y="20930"/>
                </a:lnTo>
                <a:lnTo>
                  <a:pt x="7811" y="20927"/>
                </a:lnTo>
                <a:lnTo>
                  <a:pt x="7816" y="20927"/>
                </a:lnTo>
                <a:lnTo>
                  <a:pt x="7822" y="20926"/>
                </a:lnTo>
                <a:lnTo>
                  <a:pt x="7827" y="20924"/>
                </a:lnTo>
                <a:lnTo>
                  <a:pt x="7832" y="20922"/>
                </a:lnTo>
                <a:lnTo>
                  <a:pt x="7837" y="20918"/>
                </a:lnTo>
                <a:lnTo>
                  <a:pt x="7838" y="20915"/>
                </a:lnTo>
                <a:lnTo>
                  <a:pt x="7832" y="20908"/>
                </a:lnTo>
                <a:lnTo>
                  <a:pt x="7825" y="20904"/>
                </a:lnTo>
                <a:lnTo>
                  <a:pt x="7824" y="20902"/>
                </a:lnTo>
                <a:lnTo>
                  <a:pt x="7830" y="20901"/>
                </a:lnTo>
                <a:lnTo>
                  <a:pt x="7835" y="20900"/>
                </a:lnTo>
                <a:lnTo>
                  <a:pt x="7837" y="20896"/>
                </a:lnTo>
                <a:lnTo>
                  <a:pt x="7837" y="20891"/>
                </a:lnTo>
                <a:lnTo>
                  <a:pt x="7834" y="20886"/>
                </a:lnTo>
                <a:lnTo>
                  <a:pt x="7836" y="20879"/>
                </a:lnTo>
                <a:lnTo>
                  <a:pt x="7836" y="20873"/>
                </a:lnTo>
                <a:lnTo>
                  <a:pt x="7833" y="20869"/>
                </a:lnTo>
                <a:lnTo>
                  <a:pt x="7828" y="20871"/>
                </a:lnTo>
                <a:lnTo>
                  <a:pt x="7821" y="20881"/>
                </a:lnTo>
                <a:lnTo>
                  <a:pt x="7817" y="20885"/>
                </a:lnTo>
                <a:lnTo>
                  <a:pt x="7811" y="20886"/>
                </a:lnTo>
                <a:lnTo>
                  <a:pt x="7814" y="20876"/>
                </a:lnTo>
                <a:lnTo>
                  <a:pt x="7826" y="20861"/>
                </a:lnTo>
                <a:lnTo>
                  <a:pt x="7829" y="20849"/>
                </a:lnTo>
                <a:lnTo>
                  <a:pt x="7830" y="20839"/>
                </a:lnTo>
                <a:lnTo>
                  <a:pt x="7828" y="20836"/>
                </a:lnTo>
                <a:lnTo>
                  <a:pt x="7824" y="20832"/>
                </a:lnTo>
                <a:lnTo>
                  <a:pt x="7808" y="20822"/>
                </a:lnTo>
                <a:lnTo>
                  <a:pt x="7800" y="20822"/>
                </a:lnTo>
                <a:lnTo>
                  <a:pt x="7792" y="20825"/>
                </a:lnTo>
                <a:lnTo>
                  <a:pt x="7785" y="20830"/>
                </a:lnTo>
                <a:lnTo>
                  <a:pt x="7782" y="20840"/>
                </a:lnTo>
                <a:lnTo>
                  <a:pt x="7782" y="20859"/>
                </a:lnTo>
                <a:lnTo>
                  <a:pt x="7780" y="20863"/>
                </a:lnTo>
                <a:lnTo>
                  <a:pt x="7776" y="20864"/>
                </a:lnTo>
                <a:lnTo>
                  <a:pt x="7771" y="20863"/>
                </a:lnTo>
                <a:lnTo>
                  <a:pt x="7769" y="20862"/>
                </a:lnTo>
                <a:lnTo>
                  <a:pt x="7773" y="20841"/>
                </a:lnTo>
                <a:lnTo>
                  <a:pt x="7772" y="20832"/>
                </a:lnTo>
                <a:lnTo>
                  <a:pt x="7766" y="20832"/>
                </a:lnTo>
                <a:lnTo>
                  <a:pt x="7763" y="20837"/>
                </a:lnTo>
                <a:lnTo>
                  <a:pt x="7753" y="20862"/>
                </a:lnTo>
                <a:lnTo>
                  <a:pt x="7752" y="20868"/>
                </a:lnTo>
                <a:lnTo>
                  <a:pt x="7755" y="20874"/>
                </a:lnTo>
                <a:lnTo>
                  <a:pt x="7754" y="20877"/>
                </a:lnTo>
                <a:lnTo>
                  <a:pt x="7750" y="20878"/>
                </a:lnTo>
                <a:lnTo>
                  <a:pt x="7746" y="20873"/>
                </a:lnTo>
                <a:lnTo>
                  <a:pt x="7744" y="20869"/>
                </a:lnTo>
                <a:lnTo>
                  <a:pt x="7745" y="20865"/>
                </a:lnTo>
                <a:lnTo>
                  <a:pt x="7746" y="20860"/>
                </a:lnTo>
                <a:lnTo>
                  <a:pt x="7743" y="20852"/>
                </a:lnTo>
                <a:lnTo>
                  <a:pt x="7738" y="20844"/>
                </a:lnTo>
                <a:lnTo>
                  <a:pt x="7732" y="20839"/>
                </a:lnTo>
                <a:lnTo>
                  <a:pt x="7725" y="20841"/>
                </a:lnTo>
                <a:lnTo>
                  <a:pt x="7727" y="20836"/>
                </a:lnTo>
                <a:lnTo>
                  <a:pt x="7732" y="20831"/>
                </a:lnTo>
                <a:lnTo>
                  <a:pt x="7735" y="20826"/>
                </a:lnTo>
                <a:lnTo>
                  <a:pt x="7734" y="20821"/>
                </a:lnTo>
                <a:lnTo>
                  <a:pt x="7731" y="20815"/>
                </a:lnTo>
                <a:lnTo>
                  <a:pt x="7729" y="20803"/>
                </a:lnTo>
                <a:lnTo>
                  <a:pt x="7727" y="20797"/>
                </a:lnTo>
                <a:lnTo>
                  <a:pt x="7720" y="20788"/>
                </a:lnTo>
                <a:lnTo>
                  <a:pt x="7706" y="20781"/>
                </a:lnTo>
                <a:lnTo>
                  <a:pt x="7692" y="20778"/>
                </a:lnTo>
                <a:lnTo>
                  <a:pt x="7683" y="20781"/>
                </a:lnTo>
                <a:lnTo>
                  <a:pt x="7691" y="20794"/>
                </a:lnTo>
                <a:lnTo>
                  <a:pt x="7690" y="20811"/>
                </a:lnTo>
                <a:lnTo>
                  <a:pt x="7684" y="20821"/>
                </a:lnTo>
                <a:lnTo>
                  <a:pt x="7675" y="20813"/>
                </a:lnTo>
                <a:lnTo>
                  <a:pt x="7669" y="20794"/>
                </a:lnTo>
                <a:lnTo>
                  <a:pt x="7664" y="20785"/>
                </a:lnTo>
                <a:lnTo>
                  <a:pt x="7661" y="20783"/>
                </a:lnTo>
                <a:lnTo>
                  <a:pt x="7662" y="20779"/>
                </a:lnTo>
                <a:lnTo>
                  <a:pt x="7663" y="20773"/>
                </a:lnTo>
                <a:lnTo>
                  <a:pt x="7661" y="20768"/>
                </a:lnTo>
                <a:lnTo>
                  <a:pt x="7658" y="20765"/>
                </a:lnTo>
                <a:lnTo>
                  <a:pt x="7652" y="20766"/>
                </a:lnTo>
                <a:lnTo>
                  <a:pt x="7650" y="20767"/>
                </a:lnTo>
                <a:lnTo>
                  <a:pt x="7649" y="20770"/>
                </a:lnTo>
                <a:lnTo>
                  <a:pt x="7647" y="20775"/>
                </a:lnTo>
                <a:lnTo>
                  <a:pt x="7645" y="20779"/>
                </a:lnTo>
                <a:lnTo>
                  <a:pt x="7645" y="20783"/>
                </a:lnTo>
                <a:lnTo>
                  <a:pt x="7644" y="20786"/>
                </a:lnTo>
                <a:cubicBezTo>
                  <a:pt x="7644" y="20786"/>
                  <a:pt x="7639" y="20787"/>
                  <a:pt x="7639" y="20787"/>
                </a:cubicBezTo>
                <a:close/>
                <a:moveTo>
                  <a:pt x="9335" y="21303"/>
                </a:moveTo>
                <a:lnTo>
                  <a:pt x="9332" y="21293"/>
                </a:lnTo>
                <a:lnTo>
                  <a:pt x="9325" y="21286"/>
                </a:lnTo>
                <a:lnTo>
                  <a:pt x="9318" y="21280"/>
                </a:lnTo>
                <a:lnTo>
                  <a:pt x="9311" y="21273"/>
                </a:lnTo>
                <a:lnTo>
                  <a:pt x="9299" y="21256"/>
                </a:lnTo>
                <a:lnTo>
                  <a:pt x="9286" y="21244"/>
                </a:lnTo>
                <a:lnTo>
                  <a:pt x="9271" y="21234"/>
                </a:lnTo>
                <a:lnTo>
                  <a:pt x="9241" y="21225"/>
                </a:lnTo>
                <a:lnTo>
                  <a:pt x="9180" y="21222"/>
                </a:lnTo>
                <a:lnTo>
                  <a:pt x="9108" y="21221"/>
                </a:lnTo>
                <a:lnTo>
                  <a:pt x="9097" y="21223"/>
                </a:lnTo>
                <a:lnTo>
                  <a:pt x="9088" y="21227"/>
                </a:lnTo>
                <a:lnTo>
                  <a:pt x="9080" y="21228"/>
                </a:lnTo>
                <a:lnTo>
                  <a:pt x="9049" y="21218"/>
                </a:lnTo>
                <a:lnTo>
                  <a:pt x="8997" y="21214"/>
                </a:lnTo>
                <a:lnTo>
                  <a:pt x="8895" y="21215"/>
                </a:lnTo>
                <a:lnTo>
                  <a:pt x="8893" y="21217"/>
                </a:lnTo>
                <a:lnTo>
                  <a:pt x="8891" y="21219"/>
                </a:lnTo>
                <a:lnTo>
                  <a:pt x="8890" y="21221"/>
                </a:lnTo>
                <a:lnTo>
                  <a:pt x="8889" y="21221"/>
                </a:lnTo>
                <a:lnTo>
                  <a:pt x="8878" y="21223"/>
                </a:lnTo>
                <a:lnTo>
                  <a:pt x="8844" y="21221"/>
                </a:lnTo>
                <a:lnTo>
                  <a:pt x="8838" y="21226"/>
                </a:lnTo>
                <a:lnTo>
                  <a:pt x="8839" y="21237"/>
                </a:lnTo>
                <a:lnTo>
                  <a:pt x="8844" y="21248"/>
                </a:lnTo>
                <a:lnTo>
                  <a:pt x="8850" y="21254"/>
                </a:lnTo>
                <a:lnTo>
                  <a:pt x="8861" y="21257"/>
                </a:lnTo>
                <a:lnTo>
                  <a:pt x="8875" y="21256"/>
                </a:lnTo>
                <a:lnTo>
                  <a:pt x="8889" y="21254"/>
                </a:lnTo>
                <a:lnTo>
                  <a:pt x="8898" y="21249"/>
                </a:lnTo>
                <a:lnTo>
                  <a:pt x="8904" y="21248"/>
                </a:lnTo>
                <a:lnTo>
                  <a:pt x="8908" y="21258"/>
                </a:lnTo>
                <a:lnTo>
                  <a:pt x="8910" y="21277"/>
                </a:lnTo>
                <a:lnTo>
                  <a:pt x="8911" y="21280"/>
                </a:lnTo>
                <a:lnTo>
                  <a:pt x="8912" y="21282"/>
                </a:lnTo>
                <a:lnTo>
                  <a:pt x="8913" y="21285"/>
                </a:lnTo>
                <a:lnTo>
                  <a:pt x="8911" y="21288"/>
                </a:lnTo>
                <a:lnTo>
                  <a:pt x="8908" y="21292"/>
                </a:lnTo>
                <a:lnTo>
                  <a:pt x="8906" y="21295"/>
                </a:lnTo>
                <a:lnTo>
                  <a:pt x="8905" y="21301"/>
                </a:lnTo>
                <a:lnTo>
                  <a:pt x="8903" y="21304"/>
                </a:lnTo>
                <a:lnTo>
                  <a:pt x="8904" y="21308"/>
                </a:lnTo>
                <a:lnTo>
                  <a:pt x="8913" y="21328"/>
                </a:lnTo>
                <a:lnTo>
                  <a:pt x="8915" y="21332"/>
                </a:lnTo>
                <a:lnTo>
                  <a:pt x="8919" y="21335"/>
                </a:lnTo>
                <a:lnTo>
                  <a:pt x="8931" y="21342"/>
                </a:lnTo>
                <a:lnTo>
                  <a:pt x="8922" y="21346"/>
                </a:lnTo>
                <a:lnTo>
                  <a:pt x="8918" y="21348"/>
                </a:lnTo>
                <a:lnTo>
                  <a:pt x="8915" y="21352"/>
                </a:lnTo>
                <a:lnTo>
                  <a:pt x="8924" y="21362"/>
                </a:lnTo>
                <a:lnTo>
                  <a:pt x="8933" y="21368"/>
                </a:lnTo>
                <a:lnTo>
                  <a:pt x="8944" y="21369"/>
                </a:lnTo>
                <a:lnTo>
                  <a:pt x="8981" y="21365"/>
                </a:lnTo>
                <a:lnTo>
                  <a:pt x="8991" y="21358"/>
                </a:lnTo>
                <a:lnTo>
                  <a:pt x="8999" y="21345"/>
                </a:lnTo>
                <a:lnTo>
                  <a:pt x="9001" y="21345"/>
                </a:lnTo>
                <a:lnTo>
                  <a:pt x="9004" y="21351"/>
                </a:lnTo>
                <a:lnTo>
                  <a:pt x="9008" y="21351"/>
                </a:lnTo>
                <a:lnTo>
                  <a:pt x="9011" y="21347"/>
                </a:lnTo>
                <a:lnTo>
                  <a:pt x="9012" y="21340"/>
                </a:lnTo>
                <a:lnTo>
                  <a:pt x="9014" y="21339"/>
                </a:lnTo>
                <a:lnTo>
                  <a:pt x="9019" y="21343"/>
                </a:lnTo>
                <a:lnTo>
                  <a:pt x="9027" y="21354"/>
                </a:lnTo>
                <a:lnTo>
                  <a:pt x="9037" y="21358"/>
                </a:lnTo>
                <a:lnTo>
                  <a:pt x="9067" y="21365"/>
                </a:lnTo>
                <a:lnTo>
                  <a:pt x="9074" y="21371"/>
                </a:lnTo>
                <a:lnTo>
                  <a:pt x="9028" y="21369"/>
                </a:lnTo>
                <a:lnTo>
                  <a:pt x="9020" y="21374"/>
                </a:lnTo>
                <a:lnTo>
                  <a:pt x="9043" y="21383"/>
                </a:lnTo>
                <a:lnTo>
                  <a:pt x="9051" y="21384"/>
                </a:lnTo>
                <a:lnTo>
                  <a:pt x="9076" y="21380"/>
                </a:lnTo>
                <a:lnTo>
                  <a:pt x="9085" y="21381"/>
                </a:lnTo>
                <a:lnTo>
                  <a:pt x="9098" y="21384"/>
                </a:lnTo>
                <a:lnTo>
                  <a:pt x="9103" y="21384"/>
                </a:lnTo>
                <a:lnTo>
                  <a:pt x="9109" y="21383"/>
                </a:lnTo>
                <a:lnTo>
                  <a:pt x="9110" y="21381"/>
                </a:lnTo>
                <a:lnTo>
                  <a:pt x="9110" y="21379"/>
                </a:lnTo>
                <a:lnTo>
                  <a:pt x="9111" y="21374"/>
                </a:lnTo>
                <a:lnTo>
                  <a:pt x="9116" y="21359"/>
                </a:lnTo>
                <a:lnTo>
                  <a:pt x="9119" y="21354"/>
                </a:lnTo>
                <a:lnTo>
                  <a:pt x="9124" y="21348"/>
                </a:lnTo>
                <a:lnTo>
                  <a:pt x="9139" y="21343"/>
                </a:lnTo>
                <a:lnTo>
                  <a:pt x="9164" y="21340"/>
                </a:lnTo>
                <a:lnTo>
                  <a:pt x="9186" y="21345"/>
                </a:lnTo>
                <a:lnTo>
                  <a:pt x="9194" y="21361"/>
                </a:lnTo>
                <a:lnTo>
                  <a:pt x="9192" y="21367"/>
                </a:lnTo>
                <a:lnTo>
                  <a:pt x="9183" y="21373"/>
                </a:lnTo>
                <a:lnTo>
                  <a:pt x="9181" y="21379"/>
                </a:lnTo>
                <a:lnTo>
                  <a:pt x="9182" y="21385"/>
                </a:lnTo>
                <a:lnTo>
                  <a:pt x="9184" y="21387"/>
                </a:lnTo>
                <a:lnTo>
                  <a:pt x="9187" y="21389"/>
                </a:lnTo>
                <a:lnTo>
                  <a:pt x="9190" y="21392"/>
                </a:lnTo>
                <a:lnTo>
                  <a:pt x="9198" y="21398"/>
                </a:lnTo>
                <a:lnTo>
                  <a:pt x="9221" y="21402"/>
                </a:lnTo>
                <a:lnTo>
                  <a:pt x="9252" y="21404"/>
                </a:lnTo>
                <a:lnTo>
                  <a:pt x="9270" y="21397"/>
                </a:lnTo>
                <a:lnTo>
                  <a:pt x="9322" y="21349"/>
                </a:lnTo>
                <a:lnTo>
                  <a:pt x="9325" y="21343"/>
                </a:lnTo>
                <a:lnTo>
                  <a:pt x="9326" y="21338"/>
                </a:lnTo>
                <a:lnTo>
                  <a:pt x="9333" y="21327"/>
                </a:lnTo>
                <a:lnTo>
                  <a:pt x="9335" y="21322"/>
                </a:lnTo>
                <a:lnTo>
                  <a:pt x="9336" y="21317"/>
                </a:lnTo>
                <a:lnTo>
                  <a:pt x="9335" y="21308"/>
                </a:lnTo>
                <a:cubicBezTo>
                  <a:pt x="9335" y="21308"/>
                  <a:pt x="9335" y="21303"/>
                  <a:pt x="9335" y="21303"/>
                </a:cubicBezTo>
                <a:close/>
                <a:moveTo>
                  <a:pt x="8247" y="21233"/>
                </a:moveTo>
                <a:lnTo>
                  <a:pt x="8234" y="21237"/>
                </a:lnTo>
                <a:lnTo>
                  <a:pt x="8234" y="21246"/>
                </a:lnTo>
                <a:lnTo>
                  <a:pt x="8239" y="21249"/>
                </a:lnTo>
                <a:lnTo>
                  <a:pt x="8244" y="21250"/>
                </a:lnTo>
                <a:lnTo>
                  <a:pt x="8248" y="21251"/>
                </a:lnTo>
                <a:lnTo>
                  <a:pt x="8251" y="21257"/>
                </a:lnTo>
                <a:lnTo>
                  <a:pt x="8252" y="21263"/>
                </a:lnTo>
                <a:lnTo>
                  <a:pt x="8252" y="21267"/>
                </a:lnTo>
                <a:lnTo>
                  <a:pt x="8250" y="21270"/>
                </a:lnTo>
                <a:lnTo>
                  <a:pt x="8246" y="21273"/>
                </a:lnTo>
                <a:lnTo>
                  <a:pt x="8246" y="21277"/>
                </a:lnTo>
                <a:lnTo>
                  <a:pt x="8267" y="21277"/>
                </a:lnTo>
                <a:lnTo>
                  <a:pt x="8277" y="21274"/>
                </a:lnTo>
                <a:lnTo>
                  <a:pt x="8285" y="21267"/>
                </a:lnTo>
                <a:lnTo>
                  <a:pt x="8292" y="21273"/>
                </a:lnTo>
                <a:lnTo>
                  <a:pt x="8300" y="21275"/>
                </a:lnTo>
                <a:lnTo>
                  <a:pt x="8353" y="21270"/>
                </a:lnTo>
                <a:lnTo>
                  <a:pt x="8356" y="21268"/>
                </a:lnTo>
                <a:lnTo>
                  <a:pt x="8362" y="21262"/>
                </a:lnTo>
                <a:lnTo>
                  <a:pt x="8366" y="21260"/>
                </a:lnTo>
                <a:lnTo>
                  <a:pt x="8370" y="21261"/>
                </a:lnTo>
                <a:lnTo>
                  <a:pt x="8387" y="21264"/>
                </a:lnTo>
                <a:lnTo>
                  <a:pt x="8395" y="21263"/>
                </a:lnTo>
                <a:lnTo>
                  <a:pt x="8405" y="21261"/>
                </a:lnTo>
                <a:lnTo>
                  <a:pt x="8411" y="21257"/>
                </a:lnTo>
                <a:lnTo>
                  <a:pt x="8405" y="21248"/>
                </a:lnTo>
                <a:lnTo>
                  <a:pt x="8410" y="21247"/>
                </a:lnTo>
                <a:lnTo>
                  <a:pt x="8415" y="21249"/>
                </a:lnTo>
                <a:lnTo>
                  <a:pt x="8422" y="21256"/>
                </a:lnTo>
                <a:lnTo>
                  <a:pt x="8427" y="21258"/>
                </a:lnTo>
                <a:lnTo>
                  <a:pt x="8433" y="21258"/>
                </a:lnTo>
                <a:lnTo>
                  <a:pt x="8455" y="21252"/>
                </a:lnTo>
                <a:lnTo>
                  <a:pt x="8466" y="21251"/>
                </a:lnTo>
                <a:lnTo>
                  <a:pt x="8469" y="21249"/>
                </a:lnTo>
                <a:lnTo>
                  <a:pt x="8466" y="21245"/>
                </a:lnTo>
                <a:lnTo>
                  <a:pt x="8460" y="21238"/>
                </a:lnTo>
                <a:lnTo>
                  <a:pt x="8496" y="21245"/>
                </a:lnTo>
                <a:lnTo>
                  <a:pt x="8516" y="21245"/>
                </a:lnTo>
                <a:lnTo>
                  <a:pt x="8532" y="21238"/>
                </a:lnTo>
                <a:lnTo>
                  <a:pt x="8529" y="21237"/>
                </a:lnTo>
                <a:lnTo>
                  <a:pt x="8506" y="21227"/>
                </a:lnTo>
                <a:lnTo>
                  <a:pt x="8480" y="21225"/>
                </a:lnTo>
                <a:lnTo>
                  <a:pt x="8471" y="21223"/>
                </a:lnTo>
                <a:lnTo>
                  <a:pt x="8454" y="21215"/>
                </a:lnTo>
                <a:lnTo>
                  <a:pt x="8444" y="21212"/>
                </a:lnTo>
                <a:lnTo>
                  <a:pt x="8433" y="21211"/>
                </a:lnTo>
                <a:lnTo>
                  <a:pt x="8425" y="21214"/>
                </a:lnTo>
                <a:lnTo>
                  <a:pt x="8418" y="21218"/>
                </a:lnTo>
                <a:lnTo>
                  <a:pt x="8407" y="21231"/>
                </a:lnTo>
                <a:lnTo>
                  <a:pt x="8404" y="21234"/>
                </a:lnTo>
                <a:lnTo>
                  <a:pt x="8400" y="21234"/>
                </a:lnTo>
                <a:lnTo>
                  <a:pt x="8393" y="21233"/>
                </a:lnTo>
                <a:lnTo>
                  <a:pt x="8393" y="21231"/>
                </a:lnTo>
                <a:lnTo>
                  <a:pt x="8397" y="21225"/>
                </a:lnTo>
                <a:lnTo>
                  <a:pt x="8401" y="21215"/>
                </a:lnTo>
                <a:lnTo>
                  <a:pt x="8402" y="21211"/>
                </a:lnTo>
                <a:lnTo>
                  <a:pt x="8400" y="21209"/>
                </a:lnTo>
                <a:lnTo>
                  <a:pt x="8340" y="21196"/>
                </a:lnTo>
                <a:lnTo>
                  <a:pt x="8318" y="21195"/>
                </a:lnTo>
                <a:lnTo>
                  <a:pt x="8306" y="21197"/>
                </a:lnTo>
                <a:lnTo>
                  <a:pt x="8300" y="21202"/>
                </a:lnTo>
                <a:lnTo>
                  <a:pt x="8303" y="21206"/>
                </a:lnTo>
                <a:lnTo>
                  <a:pt x="8309" y="21208"/>
                </a:lnTo>
                <a:lnTo>
                  <a:pt x="8320" y="21209"/>
                </a:lnTo>
                <a:lnTo>
                  <a:pt x="8324" y="21210"/>
                </a:lnTo>
                <a:lnTo>
                  <a:pt x="8327" y="21212"/>
                </a:lnTo>
                <a:lnTo>
                  <a:pt x="8332" y="21218"/>
                </a:lnTo>
                <a:lnTo>
                  <a:pt x="8328" y="21216"/>
                </a:lnTo>
                <a:lnTo>
                  <a:pt x="8324" y="21215"/>
                </a:lnTo>
                <a:lnTo>
                  <a:pt x="8320" y="21216"/>
                </a:lnTo>
                <a:lnTo>
                  <a:pt x="8316" y="21218"/>
                </a:lnTo>
                <a:lnTo>
                  <a:pt x="8328" y="21226"/>
                </a:lnTo>
                <a:lnTo>
                  <a:pt x="8329" y="21230"/>
                </a:lnTo>
                <a:lnTo>
                  <a:pt x="8327" y="21233"/>
                </a:lnTo>
                <a:lnTo>
                  <a:pt x="8324" y="21235"/>
                </a:lnTo>
                <a:lnTo>
                  <a:pt x="8320" y="21233"/>
                </a:lnTo>
                <a:lnTo>
                  <a:pt x="8315" y="21229"/>
                </a:lnTo>
                <a:lnTo>
                  <a:pt x="8309" y="21229"/>
                </a:lnTo>
                <a:lnTo>
                  <a:pt x="8305" y="21233"/>
                </a:lnTo>
                <a:lnTo>
                  <a:pt x="8300" y="21238"/>
                </a:lnTo>
                <a:lnTo>
                  <a:pt x="8299" y="21230"/>
                </a:lnTo>
                <a:lnTo>
                  <a:pt x="8299" y="21221"/>
                </a:lnTo>
                <a:lnTo>
                  <a:pt x="8296" y="21215"/>
                </a:lnTo>
                <a:lnTo>
                  <a:pt x="8289" y="21212"/>
                </a:lnTo>
                <a:lnTo>
                  <a:pt x="8281" y="21200"/>
                </a:lnTo>
                <a:lnTo>
                  <a:pt x="8277" y="21198"/>
                </a:lnTo>
                <a:lnTo>
                  <a:pt x="8272" y="21199"/>
                </a:lnTo>
                <a:lnTo>
                  <a:pt x="8267" y="21201"/>
                </a:lnTo>
                <a:lnTo>
                  <a:pt x="8255" y="21203"/>
                </a:lnTo>
                <a:lnTo>
                  <a:pt x="8247" y="21205"/>
                </a:lnTo>
                <a:lnTo>
                  <a:pt x="8242" y="21210"/>
                </a:lnTo>
                <a:lnTo>
                  <a:pt x="8243" y="21218"/>
                </a:lnTo>
                <a:lnTo>
                  <a:pt x="8249" y="21224"/>
                </a:lnTo>
                <a:lnTo>
                  <a:pt x="8275" y="21231"/>
                </a:lnTo>
                <a:lnTo>
                  <a:pt x="8275" y="21234"/>
                </a:lnTo>
                <a:cubicBezTo>
                  <a:pt x="8275" y="21234"/>
                  <a:pt x="8247" y="21233"/>
                  <a:pt x="8247" y="21233"/>
                </a:cubicBezTo>
                <a:close/>
                <a:moveTo>
                  <a:pt x="8971" y="21539"/>
                </a:moveTo>
                <a:lnTo>
                  <a:pt x="8965" y="21537"/>
                </a:lnTo>
                <a:lnTo>
                  <a:pt x="8960" y="21534"/>
                </a:lnTo>
                <a:lnTo>
                  <a:pt x="8958" y="21531"/>
                </a:lnTo>
                <a:lnTo>
                  <a:pt x="8958" y="21527"/>
                </a:lnTo>
                <a:lnTo>
                  <a:pt x="8956" y="21523"/>
                </a:lnTo>
                <a:lnTo>
                  <a:pt x="8948" y="21517"/>
                </a:lnTo>
                <a:lnTo>
                  <a:pt x="8941" y="21514"/>
                </a:lnTo>
                <a:lnTo>
                  <a:pt x="8937" y="21510"/>
                </a:lnTo>
                <a:lnTo>
                  <a:pt x="8939" y="21501"/>
                </a:lnTo>
                <a:lnTo>
                  <a:pt x="8950" y="21489"/>
                </a:lnTo>
                <a:lnTo>
                  <a:pt x="8953" y="21482"/>
                </a:lnTo>
                <a:lnTo>
                  <a:pt x="8945" y="21478"/>
                </a:lnTo>
                <a:lnTo>
                  <a:pt x="8915" y="21482"/>
                </a:lnTo>
                <a:lnTo>
                  <a:pt x="8908" y="21478"/>
                </a:lnTo>
                <a:lnTo>
                  <a:pt x="8910" y="21475"/>
                </a:lnTo>
                <a:lnTo>
                  <a:pt x="8915" y="21472"/>
                </a:lnTo>
                <a:lnTo>
                  <a:pt x="8918" y="21469"/>
                </a:lnTo>
                <a:lnTo>
                  <a:pt x="8918" y="21467"/>
                </a:lnTo>
                <a:lnTo>
                  <a:pt x="8918" y="21464"/>
                </a:lnTo>
                <a:lnTo>
                  <a:pt x="8918" y="21461"/>
                </a:lnTo>
                <a:lnTo>
                  <a:pt x="8919" y="21457"/>
                </a:lnTo>
                <a:lnTo>
                  <a:pt x="8919" y="21451"/>
                </a:lnTo>
                <a:lnTo>
                  <a:pt x="8911" y="21447"/>
                </a:lnTo>
                <a:lnTo>
                  <a:pt x="8894" y="21446"/>
                </a:lnTo>
                <a:lnTo>
                  <a:pt x="8890" y="21447"/>
                </a:lnTo>
                <a:lnTo>
                  <a:pt x="8887" y="21448"/>
                </a:lnTo>
                <a:lnTo>
                  <a:pt x="8884" y="21448"/>
                </a:lnTo>
                <a:lnTo>
                  <a:pt x="8877" y="21441"/>
                </a:lnTo>
                <a:lnTo>
                  <a:pt x="8874" y="21439"/>
                </a:lnTo>
                <a:lnTo>
                  <a:pt x="8870" y="21439"/>
                </a:lnTo>
                <a:lnTo>
                  <a:pt x="8866" y="21439"/>
                </a:lnTo>
                <a:lnTo>
                  <a:pt x="8860" y="21443"/>
                </a:lnTo>
                <a:lnTo>
                  <a:pt x="8855" y="21447"/>
                </a:lnTo>
                <a:lnTo>
                  <a:pt x="8852" y="21448"/>
                </a:lnTo>
                <a:lnTo>
                  <a:pt x="8848" y="21443"/>
                </a:lnTo>
                <a:lnTo>
                  <a:pt x="8847" y="21439"/>
                </a:lnTo>
                <a:lnTo>
                  <a:pt x="8849" y="21435"/>
                </a:lnTo>
                <a:lnTo>
                  <a:pt x="8849" y="21431"/>
                </a:lnTo>
                <a:lnTo>
                  <a:pt x="8848" y="21426"/>
                </a:lnTo>
                <a:lnTo>
                  <a:pt x="8844" y="21422"/>
                </a:lnTo>
                <a:lnTo>
                  <a:pt x="8840" y="21421"/>
                </a:lnTo>
                <a:lnTo>
                  <a:pt x="8831" y="21423"/>
                </a:lnTo>
                <a:lnTo>
                  <a:pt x="8826" y="21422"/>
                </a:lnTo>
                <a:lnTo>
                  <a:pt x="8823" y="21420"/>
                </a:lnTo>
                <a:lnTo>
                  <a:pt x="8821" y="21418"/>
                </a:lnTo>
                <a:lnTo>
                  <a:pt x="8819" y="21416"/>
                </a:lnTo>
                <a:lnTo>
                  <a:pt x="8813" y="21415"/>
                </a:lnTo>
                <a:lnTo>
                  <a:pt x="8805" y="21413"/>
                </a:lnTo>
                <a:lnTo>
                  <a:pt x="8788" y="21415"/>
                </a:lnTo>
                <a:lnTo>
                  <a:pt x="8780" y="21417"/>
                </a:lnTo>
                <a:lnTo>
                  <a:pt x="8753" y="21429"/>
                </a:lnTo>
                <a:lnTo>
                  <a:pt x="8746" y="21429"/>
                </a:lnTo>
                <a:lnTo>
                  <a:pt x="8749" y="21424"/>
                </a:lnTo>
                <a:lnTo>
                  <a:pt x="8753" y="21421"/>
                </a:lnTo>
                <a:lnTo>
                  <a:pt x="8757" y="21418"/>
                </a:lnTo>
                <a:lnTo>
                  <a:pt x="8762" y="21413"/>
                </a:lnTo>
                <a:lnTo>
                  <a:pt x="8744" y="21414"/>
                </a:lnTo>
                <a:lnTo>
                  <a:pt x="8735" y="21414"/>
                </a:lnTo>
                <a:lnTo>
                  <a:pt x="8728" y="21410"/>
                </a:lnTo>
                <a:lnTo>
                  <a:pt x="8730" y="21406"/>
                </a:lnTo>
                <a:lnTo>
                  <a:pt x="8729" y="21403"/>
                </a:lnTo>
                <a:lnTo>
                  <a:pt x="8725" y="21401"/>
                </a:lnTo>
                <a:lnTo>
                  <a:pt x="8716" y="21399"/>
                </a:lnTo>
                <a:lnTo>
                  <a:pt x="8716" y="21397"/>
                </a:lnTo>
                <a:lnTo>
                  <a:pt x="8718" y="21394"/>
                </a:lnTo>
                <a:lnTo>
                  <a:pt x="8720" y="21392"/>
                </a:lnTo>
                <a:lnTo>
                  <a:pt x="8717" y="21385"/>
                </a:lnTo>
                <a:lnTo>
                  <a:pt x="8709" y="21385"/>
                </a:lnTo>
                <a:lnTo>
                  <a:pt x="8692" y="21387"/>
                </a:lnTo>
                <a:lnTo>
                  <a:pt x="8701" y="21381"/>
                </a:lnTo>
                <a:lnTo>
                  <a:pt x="8708" y="21380"/>
                </a:lnTo>
                <a:lnTo>
                  <a:pt x="8724" y="21381"/>
                </a:lnTo>
                <a:lnTo>
                  <a:pt x="8728" y="21384"/>
                </a:lnTo>
                <a:lnTo>
                  <a:pt x="8736" y="21399"/>
                </a:lnTo>
                <a:lnTo>
                  <a:pt x="8741" y="21404"/>
                </a:lnTo>
                <a:lnTo>
                  <a:pt x="8750" y="21407"/>
                </a:lnTo>
                <a:lnTo>
                  <a:pt x="8785" y="21406"/>
                </a:lnTo>
                <a:lnTo>
                  <a:pt x="8790" y="21405"/>
                </a:lnTo>
                <a:lnTo>
                  <a:pt x="8794" y="21403"/>
                </a:lnTo>
                <a:lnTo>
                  <a:pt x="8796" y="21399"/>
                </a:lnTo>
                <a:lnTo>
                  <a:pt x="8798" y="21397"/>
                </a:lnTo>
                <a:lnTo>
                  <a:pt x="8803" y="21397"/>
                </a:lnTo>
                <a:lnTo>
                  <a:pt x="8811" y="21400"/>
                </a:lnTo>
                <a:lnTo>
                  <a:pt x="8859" y="21396"/>
                </a:lnTo>
                <a:lnTo>
                  <a:pt x="8864" y="21394"/>
                </a:lnTo>
                <a:lnTo>
                  <a:pt x="8867" y="21392"/>
                </a:lnTo>
                <a:lnTo>
                  <a:pt x="8871" y="21391"/>
                </a:lnTo>
                <a:lnTo>
                  <a:pt x="8884" y="21397"/>
                </a:lnTo>
                <a:lnTo>
                  <a:pt x="8889" y="21397"/>
                </a:lnTo>
                <a:lnTo>
                  <a:pt x="8893" y="21396"/>
                </a:lnTo>
                <a:lnTo>
                  <a:pt x="8896" y="21393"/>
                </a:lnTo>
                <a:lnTo>
                  <a:pt x="8897" y="21387"/>
                </a:lnTo>
                <a:lnTo>
                  <a:pt x="8896" y="21383"/>
                </a:lnTo>
                <a:lnTo>
                  <a:pt x="8892" y="21382"/>
                </a:lnTo>
                <a:lnTo>
                  <a:pt x="8884" y="21381"/>
                </a:lnTo>
                <a:lnTo>
                  <a:pt x="8850" y="21371"/>
                </a:lnTo>
                <a:lnTo>
                  <a:pt x="8866" y="21367"/>
                </a:lnTo>
                <a:lnTo>
                  <a:pt x="8871" y="21368"/>
                </a:lnTo>
                <a:lnTo>
                  <a:pt x="8862" y="21363"/>
                </a:lnTo>
                <a:lnTo>
                  <a:pt x="8839" y="21360"/>
                </a:lnTo>
                <a:lnTo>
                  <a:pt x="8829" y="21346"/>
                </a:lnTo>
                <a:lnTo>
                  <a:pt x="8818" y="21344"/>
                </a:lnTo>
                <a:lnTo>
                  <a:pt x="8761" y="21350"/>
                </a:lnTo>
                <a:lnTo>
                  <a:pt x="8753" y="21346"/>
                </a:lnTo>
                <a:lnTo>
                  <a:pt x="8744" y="21342"/>
                </a:lnTo>
                <a:lnTo>
                  <a:pt x="8717" y="21338"/>
                </a:lnTo>
                <a:lnTo>
                  <a:pt x="8685" y="21339"/>
                </a:lnTo>
                <a:lnTo>
                  <a:pt x="8676" y="21337"/>
                </a:lnTo>
                <a:lnTo>
                  <a:pt x="8614" y="21311"/>
                </a:lnTo>
                <a:lnTo>
                  <a:pt x="8607" y="21306"/>
                </a:lnTo>
                <a:lnTo>
                  <a:pt x="8600" y="21299"/>
                </a:lnTo>
                <a:lnTo>
                  <a:pt x="8598" y="21295"/>
                </a:lnTo>
                <a:lnTo>
                  <a:pt x="8596" y="21292"/>
                </a:lnTo>
                <a:lnTo>
                  <a:pt x="8593" y="21289"/>
                </a:lnTo>
                <a:lnTo>
                  <a:pt x="8587" y="21286"/>
                </a:lnTo>
                <a:lnTo>
                  <a:pt x="8582" y="21287"/>
                </a:lnTo>
                <a:lnTo>
                  <a:pt x="8577" y="21289"/>
                </a:lnTo>
                <a:lnTo>
                  <a:pt x="8573" y="21287"/>
                </a:lnTo>
                <a:lnTo>
                  <a:pt x="8571" y="21280"/>
                </a:lnTo>
                <a:lnTo>
                  <a:pt x="8575" y="21268"/>
                </a:lnTo>
                <a:lnTo>
                  <a:pt x="8584" y="21270"/>
                </a:lnTo>
                <a:lnTo>
                  <a:pt x="8593" y="21279"/>
                </a:lnTo>
                <a:lnTo>
                  <a:pt x="8598" y="21283"/>
                </a:lnTo>
                <a:lnTo>
                  <a:pt x="8608" y="21284"/>
                </a:lnTo>
                <a:lnTo>
                  <a:pt x="8636" y="21296"/>
                </a:lnTo>
                <a:lnTo>
                  <a:pt x="8661" y="21313"/>
                </a:lnTo>
                <a:lnTo>
                  <a:pt x="8669" y="21316"/>
                </a:lnTo>
                <a:lnTo>
                  <a:pt x="8674" y="21316"/>
                </a:lnTo>
                <a:lnTo>
                  <a:pt x="8689" y="21322"/>
                </a:lnTo>
                <a:lnTo>
                  <a:pt x="8712" y="21325"/>
                </a:lnTo>
                <a:lnTo>
                  <a:pt x="8729" y="21331"/>
                </a:lnTo>
                <a:lnTo>
                  <a:pt x="8736" y="21332"/>
                </a:lnTo>
                <a:lnTo>
                  <a:pt x="8741" y="21331"/>
                </a:lnTo>
                <a:lnTo>
                  <a:pt x="8751" y="21326"/>
                </a:lnTo>
                <a:lnTo>
                  <a:pt x="8755" y="21325"/>
                </a:lnTo>
                <a:lnTo>
                  <a:pt x="8759" y="21323"/>
                </a:lnTo>
                <a:lnTo>
                  <a:pt x="8758" y="21317"/>
                </a:lnTo>
                <a:lnTo>
                  <a:pt x="8756" y="21310"/>
                </a:lnTo>
                <a:lnTo>
                  <a:pt x="8754" y="21306"/>
                </a:lnTo>
                <a:lnTo>
                  <a:pt x="8750" y="21304"/>
                </a:lnTo>
                <a:lnTo>
                  <a:pt x="8744" y="21302"/>
                </a:lnTo>
                <a:lnTo>
                  <a:pt x="8739" y="21300"/>
                </a:lnTo>
                <a:lnTo>
                  <a:pt x="8738" y="21296"/>
                </a:lnTo>
                <a:lnTo>
                  <a:pt x="8746" y="21290"/>
                </a:lnTo>
                <a:lnTo>
                  <a:pt x="8757" y="21295"/>
                </a:lnTo>
                <a:lnTo>
                  <a:pt x="8767" y="21304"/>
                </a:lnTo>
                <a:lnTo>
                  <a:pt x="8773" y="21311"/>
                </a:lnTo>
                <a:lnTo>
                  <a:pt x="8781" y="21312"/>
                </a:lnTo>
                <a:lnTo>
                  <a:pt x="8792" y="21307"/>
                </a:lnTo>
                <a:lnTo>
                  <a:pt x="8811" y="21296"/>
                </a:lnTo>
                <a:lnTo>
                  <a:pt x="8808" y="21289"/>
                </a:lnTo>
                <a:lnTo>
                  <a:pt x="8806" y="21284"/>
                </a:lnTo>
                <a:lnTo>
                  <a:pt x="8807" y="21280"/>
                </a:lnTo>
                <a:lnTo>
                  <a:pt x="8811" y="21280"/>
                </a:lnTo>
                <a:lnTo>
                  <a:pt x="8818" y="21284"/>
                </a:lnTo>
                <a:lnTo>
                  <a:pt x="8825" y="21290"/>
                </a:lnTo>
                <a:lnTo>
                  <a:pt x="8833" y="21294"/>
                </a:lnTo>
                <a:lnTo>
                  <a:pt x="8842" y="21293"/>
                </a:lnTo>
                <a:lnTo>
                  <a:pt x="8848" y="21288"/>
                </a:lnTo>
                <a:lnTo>
                  <a:pt x="8850" y="21280"/>
                </a:lnTo>
                <a:lnTo>
                  <a:pt x="8850" y="21272"/>
                </a:lnTo>
                <a:lnTo>
                  <a:pt x="8848" y="21264"/>
                </a:lnTo>
                <a:lnTo>
                  <a:pt x="8844" y="21258"/>
                </a:lnTo>
                <a:lnTo>
                  <a:pt x="8833" y="21250"/>
                </a:lnTo>
                <a:lnTo>
                  <a:pt x="8821" y="21237"/>
                </a:lnTo>
                <a:lnTo>
                  <a:pt x="8817" y="21234"/>
                </a:lnTo>
                <a:lnTo>
                  <a:pt x="8807" y="21230"/>
                </a:lnTo>
                <a:lnTo>
                  <a:pt x="8780" y="21225"/>
                </a:lnTo>
                <a:lnTo>
                  <a:pt x="8775" y="21225"/>
                </a:lnTo>
                <a:lnTo>
                  <a:pt x="8770" y="21226"/>
                </a:lnTo>
                <a:lnTo>
                  <a:pt x="8760" y="21230"/>
                </a:lnTo>
                <a:lnTo>
                  <a:pt x="8756" y="21231"/>
                </a:lnTo>
                <a:lnTo>
                  <a:pt x="8715" y="21231"/>
                </a:lnTo>
                <a:lnTo>
                  <a:pt x="8696" y="21235"/>
                </a:lnTo>
                <a:lnTo>
                  <a:pt x="8658" y="21250"/>
                </a:lnTo>
                <a:lnTo>
                  <a:pt x="8590" y="21251"/>
                </a:lnTo>
                <a:lnTo>
                  <a:pt x="8586" y="21252"/>
                </a:lnTo>
                <a:lnTo>
                  <a:pt x="8580" y="21259"/>
                </a:lnTo>
                <a:lnTo>
                  <a:pt x="8576" y="21260"/>
                </a:lnTo>
                <a:lnTo>
                  <a:pt x="8571" y="21260"/>
                </a:lnTo>
                <a:lnTo>
                  <a:pt x="8558" y="21254"/>
                </a:lnTo>
                <a:lnTo>
                  <a:pt x="8547" y="21253"/>
                </a:lnTo>
                <a:lnTo>
                  <a:pt x="8525" y="21255"/>
                </a:lnTo>
                <a:lnTo>
                  <a:pt x="8514" y="21254"/>
                </a:lnTo>
                <a:lnTo>
                  <a:pt x="8519" y="21257"/>
                </a:lnTo>
                <a:lnTo>
                  <a:pt x="8523" y="21261"/>
                </a:lnTo>
                <a:lnTo>
                  <a:pt x="8524" y="21265"/>
                </a:lnTo>
                <a:lnTo>
                  <a:pt x="8519" y="21267"/>
                </a:lnTo>
                <a:lnTo>
                  <a:pt x="8514" y="21265"/>
                </a:lnTo>
                <a:lnTo>
                  <a:pt x="8498" y="21254"/>
                </a:lnTo>
                <a:lnTo>
                  <a:pt x="8486" y="21253"/>
                </a:lnTo>
                <a:lnTo>
                  <a:pt x="8473" y="21256"/>
                </a:lnTo>
                <a:lnTo>
                  <a:pt x="8449" y="21267"/>
                </a:lnTo>
                <a:lnTo>
                  <a:pt x="8467" y="21277"/>
                </a:lnTo>
                <a:lnTo>
                  <a:pt x="8470" y="21283"/>
                </a:lnTo>
                <a:lnTo>
                  <a:pt x="8464" y="21282"/>
                </a:lnTo>
                <a:lnTo>
                  <a:pt x="8452" y="21277"/>
                </a:lnTo>
                <a:lnTo>
                  <a:pt x="8447" y="21277"/>
                </a:lnTo>
                <a:lnTo>
                  <a:pt x="8441" y="21279"/>
                </a:lnTo>
                <a:lnTo>
                  <a:pt x="8436" y="21282"/>
                </a:lnTo>
                <a:lnTo>
                  <a:pt x="8431" y="21284"/>
                </a:lnTo>
                <a:lnTo>
                  <a:pt x="8426" y="21280"/>
                </a:lnTo>
                <a:lnTo>
                  <a:pt x="8430" y="21277"/>
                </a:lnTo>
                <a:lnTo>
                  <a:pt x="8433" y="21273"/>
                </a:lnTo>
                <a:lnTo>
                  <a:pt x="8433" y="21270"/>
                </a:lnTo>
                <a:lnTo>
                  <a:pt x="8428" y="21267"/>
                </a:lnTo>
                <a:lnTo>
                  <a:pt x="8425" y="21267"/>
                </a:lnTo>
                <a:lnTo>
                  <a:pt x="8413" y="21273"/>
                </a:lnTo>
                <a:lnTo>
                  <a:pt x="8394" y="21274"/>
                </a:lnTo>
                <a:lnTo>
                  <a:pt x="8387" y="21276"/>
                </a:lnTo>
                <a:lnTo>
                  <a:pt x="8389" y="21283"/>
                </a:lnTo>
                <a:lnTo>
                  <a:pt x="8387" y="21300"/>
                </a:lnTo>
                <a:lnTo>
                  <a:pt x="8390" y="21316"/>
                </a:lnTo>
                <a:lnTo>
                  <a:pt x="8389" y="21327"/>
                </a:lnTo>
                <a:lnTo>
                  <a:pt x="8374" y="21332"/>
                </a:lnTo>
                <a:lnTo>
                  <a:pt x="8381" y="21319"/>
                </a:lnTo>
                <a:lnTo>
                  <a:pt x="8378" y="21306"/>
                </a:lnTo>
                <a:lnTo>
                  <a:pt x="8376" y="21290"/>
                </a:lnTo>
                <a:lnTo>
                  <a:pt x="8372" y="21278"/>
                </a:lnTo>
                <a:lnTo>
                  <a:pt x="8360" y="21278"/>
                </a:lnTo>
                <a:lnTo>
                  <a:pt x="8348" y="21283"/>
                </a:lnTo>
                <a:lnTo>
                  <a:pt x="8301" y="21284"/>
                </a:lnTo>
                <a:lnTo>
                  <a:pt x="8282" y="21289"/>
                </a:lnTo>
                <a:lnTo>
                  <a:pt x="8258" y="21289"/>
                </a:lnTo>
                <a:lnTo>
                  <a:pt x="8239" y="21296"/>
                </a:lnTo>
                <a:lnTo>
                  <a:pt x="8235" y="21300"/>
                </a:lnTo>
                <a:lnTo>
                  <a:pt x="8231" y="21315"/>
                </a:lnTo>
                <a:lnTo>
                  <a:pt x="8228" y="21319"/>
                </a:lnTo>
                <a:lnTo>
                  <a:pt x="8223" y="21318"/>
                </a:lnTo>
                <a:lnTo>
                  <a:pt x="8220" y="21312"/>
                </a:lnTo>
                <a:lnTo>
                  <a:pt x="8206" y="21326"/>
                </a:lnTo>
                <a:lnTo>
                  <a:pt x="8203" y="21329"/>
                </a:lnTo>
                <a:lnTo>
                  <a:pt x="8203" y="21331"/>
                </a:lnTo>
                <a:lnTo>
                  <a:pt x="8207" y="21336"/>
                </a:lnTo>
                <a:lnTo>
                  <a:pt x="8214" y="21340"/>
                </a:lnTo>
                <a:lnTo>
                  <a:pt x="8221" y="21337"/>
                </a:lnTo>
                <a:lnTo>
                  <a:pt x="8230" y="21335"/>
                </a:lnTo>
                <a:lnTo>
                  <a:pt x="8265" y="21336"/>
                </a:lnTo>
                <a:lnTo>
                  <a:pt x="8275" y="21338"/>
                </a:lnTo>
                <a:lnTo>
                  <a:pt x="8252" y="21347"/>
                </a:lnTo>
                <a:lnTo>
                  <a:pt x="8248" y="21352"/>
                </a:lnTo>
                <a:lnTo>
                  <a:pt x="8255" y="21354"/>
                </a:lnTo>
                <a:lnTo>
                  <a:pt x="8277" y="21354"/>
                </a:lnTo>
                <a:lnTo>
                  <a:pt x="8271" y="21361"/>
                </a:lnTo>
                <a:lnTo>
                  <a:pt x="8262" y="21364"/>
                </a:lnTo>
                <a:lnTo>
                  <a:pt x="8243" y="21364"/>
                </a:lnTo>
                <a:lnTo>
                  <a:pt x="8249" y="21367"/>
                </a:lnTo>
                <a:lnTo>
                  <a:pt x="8261" y="21369"/>
                </a:lnTo>
                <a:lnTo>
                  <a:pt x="8267" y="21371"/>
                </a:lnTo>
                <a:lnTo>
                  <a:pt x="8265" y="21379"/>
                </a:lnTo>
                <a:lnTo>
                  <a:pt x="8272" y="21381"/>
                </a:lnTo>
                <a:lnTo>
                  <a:pt x="8322" y="21374"/>
                </a:lnTo>
                <a:lnTo>
                  <a:pt x="8332" y="21371"/>
                </a:lnTo>
                <a:lnTo>
                  <a:pt x="8336" y="21368"/>
                </a:lnTo>
                <a:lnTo>
                  <a:pt x="8338" y="21365"/>
                </a:lnTo>
                <a:lnTo>
                  <a:pt x="8339" y="21363"/>
                </a:lnTo>
                <a:lnTo>
                  <a:pt x="8341" y="21360"/>
                </a:lnTo>
                <a:lnTo>
                  <a:pt x="8345" y="21356"/>
                </a:lnTo>
                <a:lnTo>
                  <a:pt x="8348" y="21356"/>
                </a:lnTo>
                <a:lnTo>
                  <a:pt x="8352" y="21358"/>
                </a:lnTo>
                <a:lnTo>
                  <a:pt x="8358" y="21358"/>
                </a:lnTo>
                <a:lnTo>
                  <a:pt x="8364" y="21355"/>
                </a:lnTo>
                <a:lnTo>
                  <a:pt x="8379" y="21344"/>
                </a:lnTo>
                <a:lnTo>
                  <a:pt x="8385" y="21342"/>
                </a:lnTo>
                <a:lnTo>
                  <a:pt x="8402" y="21340"/>
                </a:lnTo>
                <a:lnTo>
                  <a:pt x="8405" y="21342"/>
                </a:lnTo>
                <a:lnTo>
                  <a:pt x="8403" y="21344"/>
                </a:lnTo>
                <a:lnTo>
                  <a:pt x="8393" y="21353"/>
                </a:lnTo>
                <a:lnTo>
                  <a:pt x="8387" y="21356"/>
                </a:lnTo>
                <a:lnTo>
                  <a:pt x="8352" y="21367"/>
                </a:lnTo>
                <a:lnTo>
                  <a:pt x="8345" y="21371"/>
                </a:lnTo>
                <a:lnTo>
                  <a:pt x="8340" y="21378"/>
                </a:lnTo>
                <a:lnTo>
                  <a:pt x="8339" y="21382"/>
                </a:lnTo>
                <a:lnTo>
                  <a:pt x="8341" y="21384"/>
                </a:lnTo>
                <a:lnTo>
                  <a:pt x="8361" y="21383"/>
                </a:lnTo>
                <a:lnTo>
                  <a:pt x="8369" y="21383"/>
                </a:lnTo>
                <a:lnTo>
                  <a:pt x="8379" y="21387"/>
                </a:lnTo>
                <a:lnTo>
                  <a:pt x="8348" y="21387"/>
                </a:lnTo>
                <a:lnTo>
                  <a:pt x="8340" y="21389"/>
                </a:lnTo>
                <a:lnTo>
                  <a:pt x="8318" y="21397"/>
                </a:lnTo>
                <a:lnTo>
                  <a:pt x="8312" y="21397"/>
                </a:lnTo>
                <a:lnTo>
                  <a:pt x="8305" y="21397"/>
                </a:lnTo>
                <a:lnTo>
                  <a:pt x="8299" y="21398"/>
                </a:lnTo>
                <a:lnTo>
                  <a:pt x="8295" y="21404"/>
                </a:lnTo>
                <a:lnTo>
                  <a:pt x="8319" y="21404"/>
                </a:lnTo>
                <a:lnTo>
                  <a:pt x="8325" y="21405"/>
                </a:lnTo>
                <a:lnTo>
                  <a:pt x="8329" y="21407"/>
                </a:lnTo>
                <a:lnTo>
                  <a:pt x="8333" y="21411"/>
                </a:lnTo>
                <a:lnTo>
                  <a:pt x="8337" y="21413"/>
                </a:lnTo>
                <a:lnTo>
                  <a:pt x="8342" y="21414"/>
                </a:lnTo>
                <a:lnTo>
                  <a:pt x="8355" y="21414"/>
                </a:lnTo>
                <a:lnTo>
                  <a:pt x="8359" y="21415"/>
                </a:lnTo>
                <a:lnTo>
                  <a:pt x="8363" y="21420"/>
                </a:lnTo>
                <a:lnTo>
                  <a:pt x="8364" y="21424"/>
                </a:lnTo>
                <a:lnTo>
                  <a:pt x="8362" y="21427"/>
                </a:lnTo>
                <a:lnTo>
                  <a:pt x="8355" y="21429"/>
                </a:lnTo>
                <a:lnTo>
                  <a:pt x="8364" y="21432"/>
                </a:lnTo>
                <a:lnTo>
                  <a:pt x="8388" y="21432"/>
                </a:lnTo>
                <a:lnTo>
                  <a:pt x="8396" y="21429"/>
                </a:lnTo>
                <a:lnTo>
                  <a:pt x="8401" y="21423"/>
                </a:lnTo>
                <a:lnTo>
                  <a:pt x="8407" y="21418"/>
                </a:lnTo>
                <a:lnTo>
                  <a:pt x="8418" y="21420"/>
                </a:lnTo>
                <a:lnTo>
                  <a:pt x="8412" y="21425"/>
                </a:lnTo>
                <a:lnTo>
                  <a:pt x="8410" y="21426"/>
                </a:lnTo>
                <a:lnTo>
                  <a:pt x="8410" y="21429"/>
                </a:lnTo>
                <a:lnTo>
                  <a:pt x="8437" y="21426"/>
                </a:lnTo>
                <a:lnTo>
                  <a:pt x="8444" y="21429"/>
                </a:lnTo>
                <a:lnTo>
                  <a:pt x="8403" y="21439"/>
                </a:lnTo>
                <a:lnTo>
                  <a:pt x="8397" y="21446"/>
                </a:lnTo>
                <a:lnTo>
                  <a:pt x="8402" y="21453"/>
                </a:lnTo>
                <a:lnTo>
                  <a:pt x="8423" y="21453"/>
                </a:lnTo>
                <a:lnTo>
                  <a:pt x="8428" y="21464"/>
                </a:lnTo>
                <a:lnTo>
                  <a:pt x="8427" y="21483"/>
                </a:lnTo>
                <a:lnTo>
                  <a:pt x="8429" y="21492"/>
                </a:lnTo>
                <a:lnTo>
                  <a:pt x="8436" y="21495"/>
                </a:lnTo>
                <a:lnTo>
                  <a:pt x="8442" y="21491"/>
                </a:lnTo>
                <a:lnTo>
                  <a:pt x="8445" y="21482"/>
                </a:lnTo>
                <a:lnTo>
                  <a:pt x="8446" y="21471"/>
                </a:lnTo>
                <a:lnTo>
                  <a:pt x="8447" y="21460"/>
                </a:lnTo>
                <a:lnTo>
                  <a:pt x="8448" y="21451"/>
                </a:lnTo>
                <a:lnTo>
                  <a:pt x="8452" y="21444"/>
                </a:lnTo>
                <a:lnTo>
                  <a:pt x="8457" y="21443"/>
                </a:lnTo>
                <a:lnTo>
                  <a:pt x="8462" y="21452"/>
                </a:lnTo>
                <a:lnTo>
                  <a:pt x="8463" y="21457"/>
                </a:lnTo>
                <a:lnTo>
                  <a:pt x="8462" y="21474"/>
                </a:lnTo>
                <a:lnTo>
                  <a:pt x="8463" y="21481"/>
                </a:lnTo>
                <a:lnTo>
                  <a:pt x="8466" y="21484"/>
                </a:lnTo>
                <a:lnTo>
                  <a:pt x="8470" y="21487"/>
                </a:lnTo>
                <a:lnTo>
                  <a:pt x="8474" y="21490"/>
                </a:lnTo>
                <a:lnTo>
                  <a:pt x="8481" y="21492"/>
                </a:lnTo>
                <a:lnTo>
                  <a:pt x="8500" y="21482"/>
                </a:lnTo>
                <a:lnTo>
                  <a:pt x="8509" y="21482"/>
                </a:lnTo>
                <a:lnTo>
                  <a:pt x="8524" y="21498"/>
                </a:lnTo>
                <a:lnTo>
                  <a:pt x="8533" y="21503"/>
                </a:lnTo>
                <a:lnTo>
                  <a:pt x="8538" y="21493"/>
                </a:lnTo>
                <a:lnTo>
                  <a:pt x="8536" y="21489"/>
                </a:lnTo>
                <a:lnTo>
                  <a:pt x="8529" y="21486"/>
                </a:lnTo>
                <a:lnTo>
                  <a:pt x="8527" y="21482"/>
                </a:lnTo>
                <a:lnTo>
                  <a:pt x="8529" y="21478"/>
                </a:lnTo>
                <a:lnTo>
                  <a:pt x="8543" y="21469"/>
                </a:lnTo>
                <a:lnTo>
                  <a:pt x="8532" y="21466"/>
                </a:lnTo>
                <a:lnTo>
                  <a:pt x="8521" y="21466"/>
                </a:lnTo>
                <a:lnTo>
                  <a:pt x="8516" y="21467"/>
                </a:lnTo>
                <a:lnTo>
                  <a:pt x="8508" y="21472"/>
                </a:lnTo>
                <a:lnTo>
                  <a:pt x="8504" y="21471"/>
                </a:lnTo>
                <a:lnTo>
                  <a:pt x="8502" y="21468"/>
                </a:lnTo>
                <a:lnTo>
                  <a:pt x="8501" y="21464"/>
                </a:lnTo>
                <a:lnTo>
                  <a:pt x="8498" y="21462"/>
                </a:lnTo>
                <a:lnTo>
                  <a:pt x="8495" y="21462"/>
                </a:lnTo>
                <a:lnTo>
                  <a:pt x="8484" y="21463"/>
                </a:lnTo>
                <a:lnTo>
                  <a:pt x="8480" y="21462"/>
                </a:lnTo>
                <a:lnTo>
                  <a:pt x="8481" y="21455"/>
                </a:lnTo>
                <a:lnTo>
                  <a:pt x="8488" y="21449"/>
                </a:lnTo>
                <a:lnTo>
                  <a:pt x="8502" y="21441"/>
                </a:lnTo>
                <a:lnTo>
                  <a:pt x="8503" y="21434"/>
                </a:lnTo>
                <a:lnTo>
                  <a:pt x="8495" y="21432"/>
                </a:lnTo>
                <a:lnTo>
                  <a:pt x="8485" y="21431"/>
                </a:lnTo>
                <a:lnTo>
                  <a:pt x="8478" y="21429"/>
                </a:lnTo>
                <a:lnTo>
                  <a:pt x="8480" y="21426"/>
                </a:lnTo>
                <a:lnTo>
                  <a:pt x="8480" y="21423"/>
                </a:lnTo>
                <a:lnTo>
                  <a:pt x="8479" y="21421"/>
                </a:lnTo>
                <a:lnTo>
                  <a:pt x="8475" y="21420"/>
                </a:lnTo>
                <a:lnTo>
                  <a:pt x="8475" y="21416"/>
                </a:lnTo>
                <a:lnTo>
                  <a:pt x="8479" y="21416"/>
                </a:lnTo>
                <a:lnTo>
                  <a:pt x="8485" y="21412"/>
                </a:lnTo>
                <a:lnTo>
                  <a:pt x="8488" y="21410"/>
                </a:lnTo>
                <a:lnTo>
                  <a:pt x="8483" y="21407"/>
                </a:lnTo>
                <a:lnTo>
                  <a:pt x="8478" y="21408"/>
                </a:lnTo>
                <a:lnTo>
                  <a:pt x="8473" y="21410"/>
                </a:lnTo>
                <a:lnTo>
                  <a:pt x="8467" y="21410"/>
                </a:lnTo>
                <a:lnTo>
                  <a:pt x="8462" y="21408"/>
                </a:lnTo>
                <a:lnTo>
                  <a:pt x="8460" y="21406"/>
                </a:lnTo>
                <a:lnTo>
                  <a:pt x="8458" y="21404"/>
                </a:lnTo>
                <a:lnTo>
                  <a:pt x="8454" y="21400"/>
                </a:lnTo>
                <a:lnTo>
                  <a:pt x="8450" y="21397"/>
                </a:lnTo>
                <a:lnTo>
                  <a:pt x="8446" y="21395"/>
                </a:lnTo>
                <a:lnTo>
                  <a:pt x="8441" y="21393"/>
                </a:lnTo>
                <a:lnTo>
                  <a:pt x="8436" y="21394"/>
                </a:lnTo>
                <a:lnTo>
                  <a:pt x="8432" y="21396"/>
                </a:lnTo>
                <a:lnTo>
                  <a:pt x="8425" y="21403"/>
                </a:lnTo>
                <a:lnTo>
                  <a:pt x="8420" y="21404"/>
                </a:lnTo>
                <a:lnTo>
                  <a:pt x="8423" y="21399"/>
                </a:lnTo>
                <a:lnTo>
                  <a:pt x="8424" y="21395"/>
                </a:lnTo>
                <a:lnTo>
                  <a:pt x="8424" y="21391"/>
                </a:lnTo>
                <a:lnTo>
                  <a:pt x="8423" y="21387"/>
                </a:lnTo>
                <a:lnTo>
                  <a:pt x="8422" y="21385"/>
                </a:lnTo>
                <a:lnTo>
                  <a:pt x="8419" y="21381"/>
                </a:lnTo>
                <a:lnTo>
                  <a:pt x="8416" y="21377"/>
                </a:lnTo>
                <a:lnTo>
                  <a:pt x="8413" y="21374"/>
                </a:lnTo>
                <a:lnTo>
                  <a:pt x="8413" y="21371"/>
                </a:lnTo>
                <a:lnTo>
                  <a:pt x="8417" y="21369"/>
                </a:lnTo>
                <a:lnTo>
                  <a:pt x="8423" y="21367"/>
                </a:lnTo>
                <a:lnTo>
                  <a:pt x="8428" y="21368"/>
                </a:lnTo>
                <a:lnTo>
                  <a:pt x="8431" y="21373"/>
                </a:lnTo>
                <a:lnTo>
                  <a:pt x="8433" y="21375"/>
                </a:lnTo>
                <a:lnTo>
                  <a:pt x="8439" y="21376"/>
                </a:lnTo>
                <a:lnTo>
                  <a:pt x="8451" y="21374"/>
                </a:lnTo>
                <a:lnTo>
                  <a:pt x="8472" y="21366"/>
                </a:lnTo>
                <a:lnTo>
                  <a:pt x="8482" y="21364"/>
                </a:lnTo>
                <a:lnTo>
                  <a:pt x="8493" y="21368"/>
                </a:lnTo>
                <a:lnTo>
                  <a:pt x="8491" y="21360"/>
                </a:lnTo>
                <a:lnTo>
                  <a:pt x="8484" y="21349"/>
                </a:lnTo>
                <a:lnTo>
                  <a:pt x="8480" y="21342"/>
                </a:lnTo>
                <a:lnTo>
                  <a:pt x="8482" y="21341"/>
                </a:lnTo>
                <a:lnTo>
                  <a:pt x="8485" y="21338"/>
                </a:lnTo>
                <a:lnTo>
                  <a:pt x="8479" y="21337"/>
                </a:lnTo>
                <a:lnTo>
                  <a:pt x="8461" y="21336"/>
                </a:lnTo>
                <a:lnTo>
                  <a:pt x="8456" y="21334"/>
                </a:lnTo>
                <a:lnTo>
                  <a:pt x="8449" y="21334"/>
                </a:lnTo>
                <a:lnTo>
                  <a:pt x="8435" y="21337"/>
                </a:lnTo>
                <a:lnTo>
                  <a:pt x="8428" y="21335"/>
                </a:lnTo>
                <a:lnTo>
                  <a:pt x="8437" y="21333"/>
                </a:lnTo>
                <a:lnTo>
                  <a:pt x="8461" y="21331"/>
                </a:lnTo>
                <a:lnTo>
                  <a:pt x="8473" y="21325"/>
                </a:lnTo>
                <a:lnTo>
                  <a:pt x="8491" y="21325"/>
                </a:lnTo>
                <a:lnTo>
                  <a:pt x="8493" y="21324"/>
                </a:lnTo>
                <a:lnTo>
                  <a:pt x="8500" y="21320"/>
                </a:lnTo>
                <a:lnTo>
                  <a:pt x="8504" y="21319"/>
                </a:lnTo>
                <a:lnTo>
                  <a:pt x="8500" y="21327"/>
                </a:lnTo>
                <a:lnTo>
                  <a:pt x="8501" y="21331"/>
                </a:lnTo>
                <a:lnTo>
                  <a:pt x="8505" y="21333"/>
                </a:lnTo>
                <a:lnTo>
                  <a:pt x="8506" y="21337"/>
                </a:lnTo>
                <a:lnTo>
                  <a:pt x="8507" y="21343"/>
                </a:lnTo>
                <a:lnTo>
                  <a:pt x="8509" y="21350"/>
                </a:lnTo>
                <a:lnTo>
                  <a:pt x="8511" y="21356"/>
                </a:lnTo>
                <a:lnTo>
                  <a:pt x="8514" y="21361"/>
                </a:lnTo>
                <a:lnTo>
                  <a:pt x="8521" y="21368"/>
                </a:lnTo>
                <a:lnTo>
                  <a:pt x="8532" y="21373"/>
                </a:lnTo>
                <a:lnTo>
                  <a:pt x="8544" y="21376"/>
                </a:lnTo>
                <a:lnTo>
                  <a:pt x="8553" y="21374"/>
                </a:lnTo>
                <a:lnTo>
                  <a:pt x="8548" y="21364"/>
                </a:lnTo>
                <a:lnTo>
                  <a:pt x="8540" y="21352"/>
                </a:lnTo>
                <a:lnTo>
                  <a:pt x="8537" y="21339"/>
                </a:lnTo>
                <a:lnTo>
                  <a:pt x="8548" y="21329"/>
                </a:lnTo>
                <a:lnTo>
                  <a:pt x="8550" y="21334"/>
                </a:lnTo>
                <a:lnTo>
                  <a:pt x="8548" y="21345"/>
                </a:lnTo>
                <a:lnTo>
                  <a:pt x="8548" y="21352"/>
                </a:lnTo>
                <a:lnTo>
                  <a:pt x="8551" y="21356"/>
                </a:lnTo>
                <a:lnTo>
                  <a:pt x="8554" y="21359"/>
                </a:lnTo>
                <a:lnTo>
                  <a:pt x="8558" y="21361"/>
                </a:lnTo>
                <a:lnTo>
                  <a:pt x="8561" y="21364"/>
                </a:lnTo>
                <a:lnTo>
                  <a:pt x="8573" y="21379"/>
                </a:lnTo>
                <a:lnTo>
                  <a:pt x="8581" y="21383"/>
                </a:lnTo>
                <a:lnTo>
                  <a:pt x="8600" y="21384"/>
                </a:lnTo>
                <a:lnTo>
                  <a:pt x="8604" y="21384"/>
                </a:lnTo>
                <a:lnTo>
                  <a:pt x="8607" y="21382"/>
                </a:lnTo>
                <a:lnTo>
                  <a:pt x="8608" y="21380"/>
                </a:lnTo>
                <a:lnTo>
                  <a:pt x="8610" y="21371"/>
                </a:lnTo>
                <a:lnTo>
                  <a:pt x="8614" y="21369"/>
                </a:lnTo>
                <a:lnTo>
                  <a:pt x="8631" y="21364"/>
                </a:lnTo>
                <a:lnTo>
                  <a:pt x="8662" y="21347"/>
                </a:lnTo>
                <a:lnTo>
                  <a:pt x="8670" y="21348"/>
                </a:lnTo>
                <a:lnTo>
                  <a:pt x="8668" y="21351"/>
                </a:lnTo>
                <a:lnTo>
                  <a:pt x="8661" y="21359"/>
                </a:lnTo>
                <a:lnTo>
                  <a:pt x="8659" y="21361"/>
                </a:lnTo>
                <a:lnTo>
                  <a:pt x="8654" y="21362"/>
                </a:lnTo>
                <a:lnTo>
                  <a:pt x="8650" y="21365"/>
                </a:lnTo>
                <a:lnTo>
                  <a:pt x="8647" y="21369"/>
                </a:lnTo>
                <a:lnTo>
                  <a:pt x="8644" y="21374"/>
                </a:lnTo>
                <a:lnTo>
                  <a:pt x="8646" y="21375"/>
                </a:lnTo>
                <a:lnTo>
                  <a:pt x="8648" y="21379"/>
                </a:lnTo>
                <a:lnTo>
                  <a:pt x="8650" y="21381"/>
                </a:lnTo>
                <a:lnTo>
                  <a:pt x="8637" y="21392"/>
                </a:lnTo>
                <a:lnTo>
                  <a:pt x="8634" y="21397"/>
                </a:lnTo>
                <a:lnTo>
                  <a:pt x="8634" y="21402"/>
                </a:lnTo>
                <a:lnTo>
                  <a:pt x="8634" y="21409"/>
                </a:lnTo>
                <a:lnTo>
                  <a:pt x="8634" y="21414"/>
                </a:lnTo>
                <a:lnTo>
                  <a:pt x="8630" y="21416"/>
                </a:lnTo>
                <a:lnTo>
                  <a:pt x="8626" y="21418"/>
                </a:lnTo>
                <a:lnTo>
                  <a:pt x="8622" y="21420"/>
                </a:lnTo>
                <a:lnTo>
                  <a:pt x="8608" y="21433"/>
                </a:lnTo>
                <a:lnTo>
                  <a:pt x="8606" y="21438"/>
                </a:lnTo>
                <a:lnTo>
                  <a:pt x="8609" y="21440"/>
                </a:lnTo>
                <a:lnTo>
                  <a:pt x="8614" y="21439"/>
                </a:lnTo>
                <a:lnTo>
                  <a:pt x="8676" y="21416"/>
                </a:lnTo>
                <a:lnTo>
                  <a:pt x="8686" y="21416"/>
                </a:lnTo>
                <a:lnTo>
                  <a:pt x="8668" y="21426"/>
                </a:lnTo>
                <a:lnTo>
                  <a:pt x="8668" y="21429"/>
                </a:lnTo>
                <a:lnTo>
                  <a:pt x="8683" y="21438"/>
                </a:lnTo>
                <a:lnTo>
                  <a:pt x="8689" y="21439"/>
                </a:lnTo>
                <a:lnTo>
                  <a:pt x="8681" y="21439"/>
                </a:lnTo>
                <a:lnTo>
                  <a:pt x="8660" y="21443"/>
                </a:lnTo>
                <a:lnTo>
                  <a:pt x="8639" y="21441"/>
                </a:lnTo>
                <a:lnTo>
                  <a:pt x="8631" y="21443"/>
                </a:lnTo>
                <a:lnTo>
                  <a:pt x="8612" y="21450"/>
                </a:lnTo>
                <a:lnTo>
                  <a:pt x="8608" y="21452"/>
                </a:lnTo>
                <a:lnTo>
                  <a:pt x="8606" y="21459"/>
                </a:lnTo>
                <a:lnTo>
                  <a:pt x="8607" y="21463"/>
                </a:lnTo>
                <a:lnTo>
                  <a:pt x="8614" y="21470"/>
                </a:lnTo>
                <a:lnTo>
                  <a:pt x="8619" y="21474"/>
                </a:lnTo>
                <a:lnTo>
                  <a:pt x="8629" y="21479"/>
                </a:lnTo>
                <a:lnTo>
                  <a:pt x="8631" y="21483"/>
                </a:lnTo>
                <a:lnTo>
                  <a:pt x="8634" y="21488"/>
                </a:lnTo>
                <a:lnTo>
                  <a:pt x="8640" y="21494"/>
                </a:lnTo>
                <a:lnTo>
                  <a:pt x="8646" y="21499"/>
                </a:lnTo>
                <a:lnTo>
                  <a:pt x="8651" y="21501"/>
                </a:lnTo>
                <a:lnTo>
                  <a:pt x="8658" y="21500"/>
                </a:lnTo>
                <a:lnTo>
                  <a:pt x="8671" y="21496"/>
                </a:lnTo>
                <a:lnTo>
                  <a:pt x="8679" y="21495"/>
                </a:lnTo>
                <a:lnTo>
                  <a:pt x="8683" y="21493"/>
                </a:lnTo>
                <a:lnTo>
                  <a:pt x="8680" y="21488"/>
                </a:lnTo>
                <a:lnTo>
                  <a:pt x="8670" y="21478"/>
                </a:lnTo>
                <a:lnTo>
                  <a:pt x="8682" y="21479"/>
                </a:lnTo>
                <a:lnTo>
                  <a:pt x="8681" y="21473"/>
                </a:lnTo>
                <a:lnTo>
                  <a:pt x="8670" y="21459"/>
                </a:lnTo>
                <a:lnTo>
                  <a:pt x="8681" y="21462"/>
                </a:lnTo>
                <a:lnTo>
                  <a:pt x="8697" y="21480"/>
                </a:lnTo>
                <a:lnTo>
                  <a:pt x="8705" y="21480"/>
                </a:lnTo>
                <a:lnTo>
                  <a:pt x="8715" y="21476"/>
                </a:lnTo>
                <a:lnTo>
                  <a:pt x="8746" y="21478"/>
                </a:lnTo>
                <a:lnTo>
                  <a:pt x="8743" y="21473"/>
                </a:lnTo>
                <a:lnTo>
                  <a:pt x="8741" y="21466"/>
                </a:lnTo>
                <a:lnTo>
                  <a:pt x="8740" y="21460"/>
                </a:lnTo>
                <a:lnTo>
                  <a:pt x="8741" y="21452"/>
                </a:lnTo>
                <a:lnTo>
                  <a:pt x="8746" y="21454"/>
                </a:lnTo>
                <a:lnTo>
                  <a:pt x="8748" y="21459"/>
                </a:lnTo>
                <a:lnTo>
                  <a:pt x="8748" y="21463"/>
                </a:lnTo>
                <a:lnTo>
                  <a:pt x="8749" y="21466"/>
                </a:lnTo>
                <a:lnTo>
                  <a:pt x="8752" y="21465"/>
                </a:lnTo>
                <a:lnTo>
                  <a:pt x="8755" y="21463"/>
                </a:lnTo>
                <a:lnTo>
                  <a:pt x="8756" y="21460"/>
                </a:lnTo>
                <a:lnTo>
                  <a:pt x="8758" y="21459"/>
                </a:lnTo>
                <a:lnTo>
                  <a:pt x="8762" y="21459"/>
                </a:lnTo>
                <a:lnTo>
                  <a:pt x="8764" y="21460"/>
                </a:lnTo>
                <a:lnTo>
                  <a:pt x="8764" y="21464"/>
                </a:lnTo>
                <a:lnTo>
                  <a:pt x="8764" y="21474"/>
                </a:lnTo>
                <a:lnTo>
                  <a:pt x="8771" y="21483"/>
                </a:lnTo>
                <a:lnTo>
                  <a:pt x="8785" y="21492"/>
                </a:lnTo>
                <a:lnTo>
                  <a:pt x="8801" y="21498"/>
                </a:lnTo>
                <a:lnTo>
                  <a:pt x="8813" y="21498"/>
                </a:lnTo>
                <a:lnTo>
                  <a:pt x="8831" y="21487"/>
                </a:lnTo>
                <a:lnTo>
                  <a:pt x="8841" y="21484"/>
                </a:lnTo>
                <a:lnTo>
                  <a:pt x="8845" y="21493"/>
                </a:lnTo>
                <a:lnTo>
                  <a:pt x="8850" y="21498"/>
                </a:lnTo>
                <a:lnTo>
                  <a:pt x="8873" y="21504"/>
                </a:lnTo>
                <a:lnTo>
                  <a:pt x="8879" y="21508"/>
                </a:lnTo>
                <a:lnTo>
                  <a:pt x="8881" y="21516"/>
                </a:lnTo>
                <a:lnTo>
                  <a:pt x="8878" y="21524"/>
                </a:lnTo>
                <a:lnTo>
                  <a:pt x="8867" y="21539"/>
                </a:lnTo>
                <a:lnTo>
                  <a:pt x="8865" y="21549"/>
                </a:lnTo>
                <a:lnTo>
                  <a:pt x="8873" y="21553"/>
                </a:lnTo>
                <a:lnTo>
                  <a:pt x="8886" y="21553"/>
                </a:lnTo>
                <a:lnTo>
                  <a:pt x="8895" y="21551"/>
                </a:lnTo>
                <a:lnTo>
                  <a:pt x="8908" y="21542"/>
                </a:lnTo>
                <a:lnTo>
                  <a:pt x="8913" y="21541"/>
                </a:lnTo>
                <a:lnTo>
                  <a:pt x="8917" y="21542"/>
                </a:lnTo>
                <a:lnTo>
                  <a:pt x="8917" y="21546"/>
                </a:lnTo>
                <a:lnTo>
                  <a:pt x="8915" y="21556"/>
                </a:lnTo>
                <a:lnTo>
                  <a:pt x="8916" y="21557"/>
                </a:lnTo>
                <a:lnTo>
                  <a:pt x="8919" y="21561"/>
                </a:lnTo>
                <a:lnTo>
                  <a:pt x="8921" y="21564"/>
                </a:lnTo>
                <a:lnTo>
                  <a:pt x="8920" y="21567"/>
                </a:lnTo>
                <a:lnTo>
                  <a:pt x="8918" y="21571"/>
                </a:lnTo>
                <a:lnTo>
                  <a:pt x="8918" y="21574"/>
                </a:lnTo>
                <a:lnTo>
                  <a:pt x="8920" y="21579"/>
                </a:lnTo>
                <a:lnTo>
                  <a:pt x="8924" y="21583"/>
                </a:lnTo>
                <a:lnTo>
                  <a:pt x="8931" y="21590"/>
                </a:lnTo>
                <a:lnTo>
                  <a:pt x="8938" y="21598"/>
                </a:lnTo>
                <a:lnTo>
                  <a:pt x="8941" y="21600"/>
                </a:lnTo>
                <a:lnTo>
                  <a:pt x="8948" y="21600"/>
                </a:lnTo>
                <a:lnTo>
                  <a:pt x="8952" y="21599"/>
                </a:lnTo>
                <a:lnTo>
                  <a:pt x="8961" y="21590"/>
                </a:lnTo>
                <a:lnTo>
                  <a:pt x="8978" y="21581"/>
                </a:lnTo>
                <a:lnTo>
                  <a:pt x="8981" y="21580"/>
                </a:lnTo>
                <a:lnTo>
                  <a:pt x="8981" y="21575"/>
                </a:lnTo>
                <a:lnTo>
                  <a:pt x="8976" y="21573"/>
                </a:lnTo>
                <a:lnTo>
                  <a:pt x="8962" y="21574"/>
                </a:lnTo>
                <a:lnTo>
                  <a:pt x="8965" y="21568"/>
                </a:lnTo>
                <a:lnTo>
                  <a:pt x="8968" y="21564"/>
                </a:lnTo>
                <a:lnTo>
                  <a:pt x="8975" y="21557"/>
                </a:lnTo>
                <a:lnTo>
                  <a:pt x="8978" y="21552"/>
                </a:lnTo>
                <a:lnTo>
                  <a:pt x="8980" y="21547"/>
                </a:lnTo>
                <a:lnTo>
                  <a:pt x="8983" y="21543"/>
                </a:lnTo>
                <a:lnTo>
                  <a:pt x="8988" y="21541"/>
                </a:lnTo>
                <a:lnTo>
                  <a:pt x="8983" y="21538"/>
                </a:lnTo>
                <a:cubicBezTo>
                  <a:pt x="8983" y="21538"/>
                  <a:pt x="8971" y="21539"/>
                  <a:pt x="8971" y="21539"/>
                </a:cubicBezTo>
                <a:close/>
                <a:moveTo>
                  <a:pt x="7366" y="20732"/>
                </a:moveTo>
                <a:lnTo>
                  <a:pt x="7371" y="20724"/>
                </a:lnTo>
                <a:lnTo>
                  <a:pt x="7368" y="20717"/>
                </a:lnTo>
                <a:lnTo>
                  <a:pt x="7372" y="20710"/>
                </a:lnTo>
                <a:lnTo>
                  <a:pt x="7378" y="20706"/>
                </a:lnTo>
                <a:lnTo>
                  <a:pt x="7394" y="20704"/>
                </a:lnTo>
                <a:lnTo>
                  <a:pt x="7402" y="20699"/>
                </a:lnTo>
                <a:lnTo>
                  <a:pt x="7396" y="20699"/>
                </a:lnTo>
                <a:lnTo>
                  <a:pt x="7383" y="20690"/>
                </a:lnTo>
                <a:lnTo>
                  <a:pt x="7368" y="20685"/>
                </a:lnTo>
                <a:lnTo>
                  <a:pt x="7352" y="20684"/>
                </a:lnTo>
                <a:lnTo>
                  <a:pt x="7350" y="20682"/>
                </a:lnTo>
                <a:lnTo>
                  <a:pt x="7365" y="20668"/>
                </a:lnTo>
                <a:lnTo>
                  <a:pt x="7322" y="20659"/>
                </a:lnTo>
                <a:lnTo>
                  <a:pt x="7316" y="20650"/>
                </a:lnTo>
                <a:lnTo>
                  <a:pt x="7312" y="20649"/>
                </a:lnTo>
                <a:lnTo>
                  <a:pt x="7306" y="20654"/>
                </a:lnTo>
                <a:lnTo>
                  <a:pt x="7300" y="20661"/>
                </a:lnTo>
                <a:lnTo>
                  <a:pt x="7299" y="20665"/>
                </a:lnTo>
                <a:lnTo>
                  <a:pt x="7294" y="20668"/>
                </a:lnTo>
                <a:lnTo>
                  <a:pt x="7292" y="20673"/>
                </a:lnTo>
                <a:lnTo>
                  <a:pt x="7288" y="20677"/>
                </a:lnTo>
                <a:lnTo>
                  <a:pt x="7282" y="20674"/>
                </a:lnTo>
                <a:lnTo>
                  <a:pt x="7289" y="20662"/>
                </a:lnTo>
                <a:lnTo>
                  <a:pt x="7288" y="20657"/>
                </a:lnTo>
                <a:lnTo>
                  <a:pt x="7274" y="20653"/>
                </a:lnTo>
                <a:lnTo>
                  <a:pt x="7270" y="20649"/>
                </a:lnTo>
                <a:lnTo>
                  <a:pt x="7270" y="20643"/>
                </a:lnTo>
                <a:lnTo>
                  <a:pt x="7274" y="20637"/>
                </a:lnTo>
                <a:lnTo>
                  <a:pt x="7281" y="20633"/>
                </a:lnTo>
                <a:lnTo>
                  <a:pt x="7296" y="20634"/>
                </a:lnTo>
                <a:lnTo>
                  <a:pt x="7302" y="20632"/>
                </a:lnTo>
                <a:lnTo>
                  <a:pt x="7303" y="20624"/>
                </a:lnTo>
                <a:lnTo>
                  <a:pt x="7296" y="20619"/>
                </a:lnTo>
                <a:lnTo>
                  <a:pt x="7288" y="20616"/>
                </a:lnTo>
                <a:lnTo>
                  <a:pt x="7286" y="20613"/>
                </a:lnTo>
                <a:lnTo>
                  <a:pt x="7288" y="20607"/>
                </a:lnTo>
                <a:lnTo>
                  <a:pt x="7285" y="20601"/>
                </a:lnTo>
                <a:lnTo>
                  <a:pt x="7278" y="20597"/>
                </a:lnTo>
                <a:lnTo>
                  <a:pt x="7271" y="20596"/>
                </a:lnTo>
                <a:lnTo>
                  <a:pt x="7265" y="20598"/>
                </a:lnTo>
                <a:lnTo>
                  <a:pt x="7251" y="20605"/>
                </a:lnTo>
                <a:lnTo>
                  <a:pt x="7247" y="20604"/>
                </a:lnTo>
                <a:lnTo>
                  <a:pt x="7242" y="20599"/>
                </a:lnTo>
                <a:lnTo>
                  <a:pt x="7205" y="20580"/>
                </a:lnTo>
                <a:lnTo>
                  <a:pt x="7198" y="20580"/>
                </a:lnTo>
                <a:lnTo>
                  <a:pt x="7198" y="20583"/>
                </a:lnTo>
                <a:lnTo>
                  <a:pt x="7205" y="20591"/>
                </a:lnTo>
                <a:lnTo>
                  <a:pt x="7210" y="20598"/>
                </a:lnTo>
                <a:lnTo>
                  <a:pt x="7213" y="20608"/>
                </a:lnTo>
                <a:lnTo>
                  <a:pt x="7215" y="20636"/>
                </a:lnTo>
                <a:lnTo>
                  <a:pt x="7214" y="20640"/>
                </a:lnTo>
                <a:lnTo>
                  <a:pt x="7210" y="20641"/>
                </a:lnTo>
                <a:lnTo>
                  <a:pt x="7200" y="20641"/>
                </a:lnTo>
                <a:lnTo>
                  <a:pt x="7198" y="20641"/>
                </a:lnTo>
                <a:lnTo>
                  <a:pt x="7196" y="20642"/>
                </a:lnTo>
                <a:lnTo>
                  <a:pt x="7192" y="20640"/>
                </a:lnTo>
                <a:lnTo>
                  <a:pt x="7190" y="20635"/>
                </a:lnTo>
                <a:lnTo>
                  <a:pt x="7192" y="20629"/>
                </a:lnTo>
                <a:lnTo>
                  <a:pt x="7196" y="20624"/>
                </a:lnTo>
                <a:lnTo>
                  <a:pt x="7197" y="20619"/>
                </a:lnTo>
                <a:lnTo>
                  <a:pt x="7197" y="20614"/>
                </a:lnTo>
                <a:lnTo>
                  <a:pt x="7196" y="20608"/>
                </a:lnTo>
                <a:lnTo>
                  <a:pt x="7192" y="20602"/>
                </a:lnTo>
                <a:lnTo>
                  <a:pt x="7176" y="20588"/>
                </a:lnTo>
                <a:lnTo>
                  <a:pt x="7170" y="20583"/>
                </a:lnTo>
                <a:lnTo>
                  <a:pt x="7172" y="20580"/>
                </a:lnTo>
                <a:lnTo>
                  <a:pt x="7175" y="20571"/>
                </a:lnTo>
                <a:lnTo>
                  <a:pt x="7166" y="20568"/>
                </a:lnTo>
                <a:lnTo>
                  <a:pt x="7161" y="20565"/>
                </a:lnTo>
                <a:lnTo>
                  <a:pt x="7159" y="20563"/>
                </a:lnTo>
                <a:lnTo>
                  <a:pt x="7157" y="20555"/>
                </a:lnTo>
                <a:lnTo>
                  <a:pt x="7153" y="20553"/>
                </a:lnTo>
                <a:lnTo>
                  <a:pt x="7147" y="20553"/>
                </a:lnTo>
                <a:lnTo>
                  <a:pt x="7141" y="20552"/>
                </a:lnTo>
                <a:lnTo>
                  <a:pt x="7133" y="20545"/>
                </a:lnTo>
                <a:lnTo>
                  <a:pt x="7128" y="20542"/>
                </a:lnTo>
                <a:lnTo>
                  <a:pt x="7125" y="20544"/>
                </a:lnTo>
                <a:lnTo>
                  <a:pt x="7127" y="20550"/>
                </a:lnTo>
                <a:lnTo>
                  <a:pt x="7132" y="20556"/>
                </a:lnTo>
                <a:lnTo>
                  <a:pt x="7136" y="20568"/>
                </a:lnTo>
                <a:lnTo>
                  <a:pt x="7141" y="20574"/>
                </a:lnTo>
                <a:lnTo>
                  <a:pt x="7145" y="20581"/>
                </a:lnTo>
                <a:lnTo>
                  <a:pt x="7144" y="20593"/>
                </a:lnTo>
                <a:lnTo>
                  <a:pt x="7141" y="20597"/>
                </a:lnTo>
                <a:lnTo>
                  <a:pt x="7135" y="20608"/>
                </a:lnTo>
                <a:lnTo>
                  <a:pt x="7134" y="20613"/>
                </a:lnTo>
                <a:lnTo>
                  <a:pt x="7132" y="20615"/>
                </a:lnTo>
                <a:lnTo>
                  <a:pt x="7128" y="20618"/>
                </a:lnTo>
                <a:lnTo>
                  <a:pt x="7124" y="20621"/>
                </a:lnTo>
                <a:lnTo>
                  <a:pt x="7123" y="20626"/>
                </a:lnTo>
                <a:lnTo>
                  <a:pt x="7125" y="20636"/>
                </a:lnTo>
                <a:lnTo>
                  <a:pt x="7126" y="20641"/>
                </a:lnTo>
                <a:lnTo>
                  <a:pt x="7123" y="20645"/>
                </a:lnTo>
                <a:lnTo>
                  <a:pt x="7118" y="20646"/>
                </a:lnTo>
                <a:lnTo>
                  <a:pt x="7116" y="20642"/>
                </a:lnTo>
                <a:lnTo>
                  <a:pt x="7115" y="20633"/>
                </a:lnTo>
                <a:lnTo>
                  <a:pt x="7110" y="20627"/>
                </a:lnTo>
                <a:lnTo>
                  <a:pt x="7108" y="20623"/>
                </a:lnTo>
                <a:lnTo>
                  <a:pt x="7107" y="20619"/>
                </a:lnTo>
                <a:lnTo>
                  <a:pt x="7108" y="20615"/>
                </a:lnTo>
                <a:lnTo>
                  <a:pt x="7114" y="20609"/>
                </a:lnTo>
                <a:lnTo>
                  <a:pt x="7117" y="20595"/>
                </a:lnTo>
                <a:lnTo>
                  <a:pt x="7121" y="20587"/>
                </a:lnTo>
                <a:lnTo>
                  <a:pt x="7123" y="20579"/>
                </a:lnTo>
                <a:lnTo>
                  <a:pt x="7117" y="20571"/>
                </a:lnTo>
                <a:lnTo>
                  <a:pt x="7113" y="20568"/>
                </a:lnTo>
                <a:lnTo>
                  <a:pt x="7108" y="20568"/>
                </a:lnTo>
                <a:lnTo>
                  <a:pt x="7104" y="20570"/>
                </a:lnTo>
                <a:lnTo>
                  <a:pt x="7102" y="20575"/>
                </a:lnTo>
                <a:lnTo>
                  <a:pt x="7101" y="20577"/>
                </a:lnTo>
                <a:lnTo>
                  <a:pt x="7098" y="20575"/>
                </a:lnTo>
                <a:lnTo>
                  <a:pt x="7097" y="20572"/>
                </a:lnTo>
                <a:lnTo>
                  <a:pt x="7098" y="20566"/>
                </a:lnTo>
                <a:lnTo>
                  <a:pt x="7102" y="20559"/>
                </a:lnTo>
                <a:lnTo>
                  <a:pt x="7105" y="20550"/>
                </a:lnTo>
                <a:lnTo>
                  <a:pt x="7107" y="20541"/>
                </a:lnTo>
                <a:lnTo>
                  <a:pt x="7107" y="20530"/>
                </a:lnTo>
                <a:lnTo>
                  <a:pt x="7099" y="20534"/>
                </a:lnTo>
                <a:lnTo>
                  <a:pt x="7080" y="20523"/>
                </a:lnTo>
                <a:lnTo>
                  <a:pt x="7068" y="20521"/>
                </a:lnTo>
                <a:lnTo>
                  <a:pt x="7068" y="20524"/>
                </a:lnTo>
                <a:lnTo>
                  <a:pt x="7073" y="20528"/>
                </a:lnTo>
                <a:lnTo>
                  <a:pt x="7076" y="20533"/>
                </a:lnTo>
                <a:lnTo>
                  <a:pt x="7078" y="20539"/>
                </a:lnTo>
                <a:lnTo>
                  <a:pt x="7079" y="20548"/>
                </a:lnTo>
                <a:lnTo>
                  <a:pt x="7077" y="20556"/>
                </a:lnTo>
                <a:lnTo>
                  <a:pt x="7073" y="20560"/>
                </a:lnTo>
                <a:lnTo>
                  <a:pt x="7070" y="20558"/>
                </a:lnTo>
                <a:lnTo>
                  <a:pt x="7068" y="20547"/>
                </a:lnTo>
                <a:lnTo>
                  <a:pt x="7066" y="20544"/>
                </a:lnTo>
                <a:lnTo>
                  <a:pt x="7059" y="20534"/>
                </a:lnTo>
                <a:lnTo>
                  <a:pt x="7059" y="20531"/>
                </a:lnTo>
                <a:lnTo>
                  <a:pt x="7060" y="20529"/>
                </a:lnTo>
                <a:lnTo>
                  <a:pt x="7060" y="20527"/>
                </a:lnTo>
                <a:lnTo>
                  <a:pt x="7062" y="20513"/>
                </a:lnTo>
                <a:lnTo>
                  <a:pt x="7060" y="20511"/>
                </a:lnTo>
                <a:lnTo>
                  <a:pt x="7052" y="20512"/>
                </a:lnTo>
                <a:lnTo>
                  <a:pt x="7040" y="20518"/>
                </a:lnTo>
                <a:lnTo>
                  <a:pt x="7031" y="20520"/>
                </a:lnTo>
                <a:lnTo>
                  <a:pt x="7021" y="20521"/>
                </a:lnTo>
                <a:lnTo>
                  <a:pt x="7013" y="20523"/>
                </a:lnTo>
                <a:lnTo>
                  <a:pt x="7007" y="20527"/>
                </a:lnTo>
                <a:lnTo>
                  <a:pt x="7008" y="20531"/>
                </a:lnTo>
                <a:lnTo>
                  <a:pt x="7016" y="20533"/>
                </a:lnTo>
                <a:lnTo>
                  <a:pt x="7023" y="20536"/>
                </a:lnTo>
                <a:lnTo>
                  <a:pt x="7024" y="20543"/>
                </a:lnTo>
                <a:lnTo>
                  <a:pt x="7023" y="20551"/>
                </a:lnTo>
                <a:lnTo>
                  <a:pt x="7024" y="20558"/>
                </a:lnTo>
                <a:lnTo>
                  <a:pt x="7029" y="20562"/>
                </a:lnTo>
                <a:lnTo>
                  <a:pt x="7035" y="20565"/>
                </a:lnTo>
                <a:lnTo>
                  <a:pt x="7041" y="20570"/>
                </a:lnTo>
                <a:lnTo>
                  <a:pt x="7045" y="20577"/>
                </a:lnTo>
                <a:lnTo>
                  <a:pt x="7010" y="20563"/>
                </a:lnTo>
                <a:lnTo>
                  <a:pt x="6989" y="20560"/>
                </a:lnTo>
                <a:lnTo>
                  <a:pt x="6974" y="20568"/>
                </a:lnTo>
                <a:lnTo>
                  <a:pt x="6969" y="20561"/>
                </a:lnTo>
                <a:lnTo>
                  <a:pt x="6961" y="20555"/>
                </a:lnTo>
                <a:lnTo>
                  <a:pt x="6943" y="20549"/>
                </a:lnTo>
                <a:lnTo>
                  <a:pt x="6927" y="20546"/>
                </a:lnTo>
                <a:lnTo>
                  <a:pt x="6922" y="20546"/>
                </a:lnTo>
                <a:lnTo>
                  <a:pt x="6916" y="20547"/>
                </a:lnTo>
                <a:lnTo>
                  <a:pt x="6914" y="20548"/>
                </a:lnTo>
                <a:lnTo>
                  <a:pt x="6914" y="20550"/>
                </a:lnTo>
                <a:lnTo>
                  <a:pt x="6914" y="20554"/>
                </a:lnTo>
                <a:lnTo>
                  <a:pt x="6917" y="20560"/>
                </a:lnTo>
                <a:lnTo>
                  <a:pt x="6945" y="20585"/>
                </a:lnTo>
                <a:lnTo>
                  <a:pt x="6954" y="20588"/>
                </a:lnTo>
                <a:lnTo>
                  <a:pt x="6974" y="20590"/>
                </a:lnTo>
                <a:lnTo>
                  <a:pt x="6964" y="20604"/>
                </a:lnTo>
                <a:lnTo>
                  <a:pt x="6963" y="20612"/>
                </a:lnTo>
                <a:lnTo>
                  <a:pt x="6969" y="20621"/>
                </a:lnTo>
                <a:lnTo>
                  <a:pt x="6976" y="20625"/>
                </a:lnTo>
                <a:lnTo>
                  <a:pt x="6995" y="20629"/>
                </a:lnTo>
                <a:lnTo>
                  <a:pt x="7014" y="20631"/>
                </a:lnTo>
                <a:lnTo>
                  <a:pt x="7023" y="20630"/>
                </a:lnTo>
                <a:lnTo>
                  <a:pt x="7030" y="20627"/>
                </a:lnTo>
                <a:lnTo>
                  <a:pt x="7037" y="20621"/>
                </a:lnTo>
                <a:lnTo>
                  <a:pt x="7041" y="20614"/>
                </a:lnTo>
                <a:lnTo>
                  <a:pt x="7043" y="20610"/>
                </a:lnTo>
                <a:lnTo>
                  <a:pt x="7047" y="20608"/>
                </a:lnTo>
                <a:lnTo>
                  <a:pt x="7052" y="20608"/>
                </a:lnTo>
                <a:lnTo>
                  <a:pt x="7056" y="20607"/>
                </a:lnTo>
                <a:lnTo>
                  <a:pt x="7060" y="20605"/>
                </a:lnTo>
                <a:lnTo>
                  <a:pt x="7063" y="20602"/>
                </a:lnTo>
                <a:lnTo>
                  <a:pt x="7060" y="20609"/>
                </a:lnTo>
                <a:lnTo>
                  <a:pt x="7043" y="20626"/>
                </a:lnTo>
                <a:lnTo>
                  <a:pt x="7043" y="20631"/>
                </a:lnTo>
                <a:lnTo>
                  <a:pt x="7052" y="20633"/>
                </a:lnTo>
                <a:lnTo>
                  <a:pt x="7069" y="20633"/>
                </a:lnTo>
                <a:lnTo>
                  <a:pt x="7076" y="20631"/>
                </a:lnTo>
                <a:lnTo>
                  <a:pt x="7083" y="20626"/>
                </a:lnTo>
                <a:lnTo>
                  <a:pt x="7090" y="20624"/>
                </a:lnTo>
                <a:lnTo>
                  <a:pt x="7094" y="20630"/>
                </a:lnTo>
                <a:lnTo>
                  <a:pt x="7092" y="20638"/>
                </a:lnTo>
                <a:lnTo>
                  <a:pt x="7084" y="20641"/>
                </a:lnTo>
                <a:lnTo>
                  <a:pt x="6996" y="20639"/>
                </a:lnTo>
                <a:lnTo>
                  <a:pt x="6974" y="20633"/>
                </a:lnTo>
                <a:lnTo>
                  <a:pt x="6968" y="20630"/>
                </a:lnTo>
                <a:lnTo>
                  <a:pt x="6960" y="20624"/>
                </a:lnTo>
                <a:lnTo>
                  <a:pt x="6954" y="20618"/>
                </a:lnTo>
                <a:lnTo>
                  <a:pt x="6951" y="20610"/>
                </a:lnTo>
                <a:lnTo>
                  <a:pt x="6946" y="20604"/>
                </a:lnTo>
                <a:lnTo>
                  <a:pt x="6935" y="20598"/>
                </a:lnTo>
                <a:lnTo>
                  <a:pt x="6914" y="20593"/>
                </a:lnTo>
                <a:lnTo>
                  <a:pt x="6909" y="20592"/>
                </a:lnTo>
                <a:lnTo>
                  <a:pt x="6904" y="20592"/>
                </a:lnTo>
                <a:lnTo>
                  <a:pt x="6900" y="20595"/>
                </a:lnTo>
                <a:lnTo>
                  <a:pt x="6895" y="20600"/>
                </a:lnTo>
                <a:lnTo>
                  <a:pt x="6891" y="20603"/>
                </a:lnTo>
                <a:lnTo>
                  <a:pt x="6886" y="20604"/>
                </a:lnTo>
                <a:lnTo>
                  <a:pt x="6859" y="20599"/>
                </a:lnTo>
                <a:lnTo>
                  <a:pt x="6852" y="20601"/>
                </a:lnTo>
                <a:lnTo>
                  <a:pt x="6844" y="20608"/>
                </a:lnTo>
                <a:lnTo>
                  <a:pt x="6842" y="20612"/>
                </a:lnTo>
                <a:lnTo>
                  <a:pt x="6840" y="20615"/>
                </a:lnTo>
                <a:lnTo>
                  <a:pt x="6839" y="20619"/>
                </a:lnTo>
                <a:lnTo>
                  <a:pt x="6839" y="20626"/>
                </a:lnTo>
                <a:lnTo>
                  <a:pt x="6840" y="20632"/>
                </a:lnTo>
                <a:lnTo>
                  <a:pt x="6843" y="20635"/>
                </a:lnTo>
                <a:lnTo>
                  <a:pt x="6846" y="20636"/>
                </a:lnTo>
                <a:lnTo>
                  <a:pt x="6851" y="20638"/>
                </a:lnTo>
                <a:lnTo>
                  <a:pt x="6860" y="20640"/>
                </a:lnTo>
                <a:lnTo>
                  <a:pt x="6874" y="20638"/>
                </a:lnTo>
                <a:lnTo>
                  <a:pt x="6885" y="20638"/>
                </a:lnTo>
                <a:lnTo>
                  <a:pt x="6886" y="20645"/>
                </a:lnTo>
                <a:lnTo>
                  <a:pt x="6890" y="20655"/>
                </a:lnTo>
                <a:lnTo>
                  <a:pt x="6877" y="20664"/>
                </a:lnTo>
                <a:lnTo>
                  <a:pt x="6859" y="20673"/>
                </a:lnTo>
                <a:lnTo>
                  <a:pt x="6849" y="20680"/>
                </a:lnTo>
                <a:lnTo>
                  <a:pt x="6871" y="20678"/>
                </a:lnTo>
                <a:lnTo>
                  <a:pt x="6936" y="20661"/>
                </a:lnTo>
                <a:lnTo>
                  <a:pt x="6955" y="20662"/>
                </a:lnTo>
                <a:lnTo>
                  <a:pt x="6959" y="20660"/>
                </a:lnTo>
                <a:lnTo>
                  <a:pt x="6970" y="20655"/>
                </a:lnTo>
                <a:lnTo>
                  <a:pt x="6974" y="20655"/>
                </a:lnTo>
                <a:lnTo>
                  <a:pt x="6981" y="20662"/>
                </a:lnTo>
                <a:lnTo>
                  <a:pt x="6975" y="20667"/>
                </a:lnTo>
                <a:lnTo>
                  <a:pt x="6956" y="20674"/>
                </a:lnTo>
                <a:lnTo>
                  <a:pt x="6956" y="20678"/>
                </a:lnTo>
                <a:lnTo>
                  <a:pt x="6963" y="20678"/>
                </a:lnTo>
                <a:lnTo>
                  <a:pt x="6968" y="20680"/>
                </a:lnTo>
                <a:lnTo>
                  <a:pt x="6972" y="20684"/>
                </a:lnTo>
                <a:lnTo>
                  <a:pt x="6976" y="20688"/>
                </a:lnTo>
                <a:lnTo>
                  <a:pt x="6978" y="20694"/>
                </a:lnTo>
                <a:lnTo>
                  <a:pt x="6976" y="20700"/>
                </a:lnTo>
                <a:lnTo>
                  <a:pt x="6972" y="20707"/>
                </a:lnTo>
                <a:lnTo>
                  <a:pt x="6969" y="20708"/>
                </a:lnTo>
                <a:lnTo>
                  <a:pt x="6963" y="20709"/>
                </a:lnTo>
                <a:lnTo>
                  <a:pt x="6956" y="20711"/>
                </a:lnTo>
                <a:lnTo>
                  <a:pt x="6953" y="20716"/>
                </a:lnTo>
                <a:lnTo>
                  <a:pt x="6955" y="20721"/>
                </a:lnTo>
                <a:lnTo>
                  <a:pt x="6962" y="20724"/>
                </a:lnTo>
                <a:lnTo>
                  <a:pt x="6964" y="20729"/>
                </a:lnTo>
                <a:lnTo>
                  <a:pt x="6965" y="20737"/>
                </a:lnTo>
                <a:lnTo>
                  <a:pt x="6967" y="20738"/>
                </a:lnTo>
                <a:lnTo>
                  <a:pt x="6972" y="20737"/>
                </a:lnTo>
                <a:lnTo>
                  <a:pt x="6979" y="20740"/>
                </a:lnTo>
                <a:lnTo>
                  <a:pt x="6984" y="20745"/>
                </a:lnTo>
                <a:lnTo>
                  <a:pt x="6983" y="20746"/>
                </a:lnTo>
                <a:lnTo>
                  <a:pt x="6978" y="20747"/>
                </a:lnTo>
                <a:lnTo>
                  <a:pt x="6974" y="20750"/>
                </a:lnTo>
                <a:lnTo>
                  <a:pt x="6973" y="20755"/>
                </a:lnTo>
                <a:lnTo>
                  <a:pt x="6974" y="20758"/>
                </a:lnTo>
                <a:lnTo>
                  <a:pt x="6973" y="20761"/>
                </a:lnTo>
                <a:lnTo>
                  <a:pt x="6967" y="20765"/>
                </a:lnTo>
                <a:lnTo>
                  <a:pt x="6962" y="20767"/>
                </a:lnTo>
                <a:lnTo>
                  <a:pt x="6951" y="20769"/>
                </a:lnTo>
                <a:lnTo>
                  <a:pt x="6946" y="20772"/>
                </a:lnTo>
                <a:lnTo>
                  <a:pt x="6957" y="20780"/>
                </a:lnTo>
                <a:lnTo>
                  <a:pt x="6970" y="20785"/>
                </a:lnTo>
                <a:lnTo>
                  <a:pt x="6996" y="20787"/>
                </a:lnTo>
                <a:lnTo>
                  <a:pt x="7001" y="20789"/>
                </a:lnTo>
                <a:lnTo>
                  <a:pt x="7019" y="20797"/>
                </a:lnTo>
                <a:lnTo>
                  <a:pt x="7023" y="20798"/>
                </a:lnTo>
                <a:lnTo>
                  <a:pt x="7025" y="20798"/>
                </a:lnTo>
                <a:lnTo>
                  <a:pt x="7027" y="20799"/>
                </a:lnTo>
                <a:lnTo>
                  <a:pt x="7030" y="20802"/>
                </a:lnTo>
                <a:lnTo>
                  <a:pt x="7033" y="20806"/>
                </a:lnTo>
                <a:lnTo>
                  <a:pt x="7035" y="20809"/>
                </a:lnTo>
                <a:lnTo>
                  <a:pt x="7037" y="20810"/>
                </a:lnTo>
                <a:lnTo>
                  <a:pt x="7043" y="20807"/>
                </a:lnTo>
                <a:lnTo>
                  <a:pt x="7050" y="20800"/>
                </a:lnTo>
                <a:lnTo>
                  <a:pt x="7057" y="20792"/>
                </a:lnTo>
                <a:lnTo>
                  <a:pt x="7060" y="20786"/>
                </a:lnTo>
                <a:lnTo>
                  <a:pt x="7057" y="20780"/>
                </a:lnTo>
                <a:lnTo>
                  <a:pt x="7039" y="20770"/>
                </a:lnTo>
                <a:lnTo>
                  <a:pt x="7034" y="20762"/>
                </a:lnTo>
                <a:lnTo>
                  <a:pt x="7035" y="20751"/>
                </a:lnTo>
                <a:lnTo>
                  <a:pt x="7045" y="20735"/>
                </a:lnTo>
                <a:lnTo>
                  <a:pt x="7047" y="20726"/>
                </a:lnTo>
                <a:lnTo>
                  <a:pt x="7049" y="20715"/>
                </a:lnTo>
                <a:lnTo>
                  <a:pt x="7053" y="20706"/>
                </a:lnTo>
                <a:lnTo>
                  <a:pt x="7059" y="20704"/>
                </a:lnTo>
                <a:lnTo>
                  <a:pt x="7066" y="20711"/>
                </a:lnTo>
                <a:lnTo>
                  <a:pt x="7068" y="20729"/>
                </a:lnTo>
                <a:lnTo>
                  <a:pt x="7071" y="20734"/>
                </a:lnTo>
                <a:lnTo>
                  <a:pt x="7087" y="20724"/>
                </a:lnTo>
                <a:lnTo>
                  <a:pt x="7091" y="20727"/>
                </a:lnTo>
                <a:lnTo>
                  <a:pt x="7096" y="20732"/>
                </a:lnTo>
                <a:lnTo>
                  <a:pt x="7105" y="20734"/>
                </a:lnTo>
                <a:lnTo>
                  <a:pt x="7113" y="20731"/>
                </a:lnTo>
                <a:lnTo>
                  <a:pt x="7133" y="20719"/>
                </a:lnTo>
                <a:lnTo>
                  <a:pt x="7144" y="20710"/>
                </a:lnTo>
                <a:lnTo>
                  <a:pt x="7150" y="20708"/>
                </a:lnTo>
                <a:lnTo>
                  <a:pt x="7154" y="20709"/>
                </a:lnTo>
                <a:lnTo>
                  <a:pt x="7157" y="20715"/>
                </a:lnTo>
                <a:lnTo>
                  <a:pt x="7147" y="20728"/>
                </a:lnTo>
                <a:lnTo>
                  <a:pt x="7155" y="20727"/>
                </a:lnTo>
                <a:lnTo>
                  <a:pt x="7169" y="20719"/>
                </a:lnTo>
                <a:lnTo>
                  <a:pt x="7178" y="20718"/>
                </a:lnTo>
                <a:lnTo>
                  <a:pt x="7176" y="20725"/>
                </a:lnTo>
                <a:lnTo>
                  <a:pt x="7172" y="20728"/>
                </a:lnTo>
                <a:lnTo>
                  <a:pt x="7162" y="20734"/>
                </a:lnTo>
                <a:lnTo>
                  <a:pt x="7172" y="20735"/>
                </a:lnTo>
                <a:lnTo>
                  <a:pt x="7209" y="20728"/>
                </a:lnTo>
                <a:lnTo>
                  <a:pt x="7202" y="20733"/>
                </a:lnTo>
                <a:lnTo>
                  <a:pt x="7196" y="20736"/>
                </a:lnTo>
                <a:lnTo>
                  <a:pt x="7180" y="20740"/>
                </a:lnTo>
                <a:lnTo>
                  <a:pt x="7172" y="20743"/>
                </a:lnTo>
                <a:lnTo>
                  <a:pt x="7167" y="20747"/>
                </a:lnTo>
                <a:lnTo>
                  <a:pt x="7157" y="20759"/>
                </a:lnTo>
                <a:lnTo>
                  <a:pt x="7134" y="20768"/>
                </a:lnTo>
                <a:lnTo>
                  <a:pt x="7131" y="20772"/>
                </a:lnTo>
                <a:lnTo>
                  <a:pt x="7135" y="20774"/>
                </a:lnTo>
                <a:lnTo>
                  <a:pt x="7159" y="20781"/>
                </a:lnTo>
                <a:lnTo>
                  <a:pt x="7155" y="20785"/>
                </a:lnTo>
                <a:lnTo>
                  <a:pt x="7151" y="20789"/>
                </a:lnTo>
                <a:lnTo>
                  <a:pt x="7146" y="20790"/>
                </a:lnTo>
                <a:lnTo>
                  <a:pt x="7141" y="20791"/>
                </a:lnTo>
                <a:lnTo>
                  <a:pt x="7147" y="20795"/>
                </a:lnTo>
                <a:lnTo>
                  <a:pt x="7160" y="20800"/>
                </a:lnTo>
                <a:lnTo>
                  <a:pt x="7164" y="20806"/>
                </a:lnTo>
                <a:lnTo>
                  <a:pt x="7127" y="20800"/>
                </a:lnTo>
                <a:lnTo>
                  <a:pt x="7117" y="20803"/>
                </a:lnTo>
                <a:lnTo>
                  <a:pt x="7119" y="20808"/>
                </a:lnTo>
                <a:lnTo>
                  <a:pt x="7152" y="20819"/>
                </a:lnTo>
                <a:lnTo>
                  <a:pt x="7140" y="20824"/>
                </a:lnTo>
                <a:lnTo>
                  <a:pt x="7099" y="20819"/>
                </a:lnTo>
                <a:lnTo>
                  <a:pt x="7072" y="20822"/>
                </a:lnTo>
                <a:lnTo>
                  <a:pt x="7064" y="20827"/>
                </a:lnTo>
                <a:lnTo>
                  <a:pt x="7071" y="20835"/>
                </a:lnTo>
                <a:lnTo>
                  <a:pt x="7076" y="20837"/>
                </a:lnTo>
                <a:lnTo>
                  <a:pt x="7080" y="20837"/>
                </a:lnTo>
                <a:lnTo>
                  <a:pt x="7091" y="20834"/>
                </a:lnTo>
                <a:lnTo>
                  <a:pt x="7096" y="20832"/>
                </a:lnTo>
                <a:lnTo>
                  <a:pt x="7098" y="20832"/>
                </a:lnTo>
                <a:lnTo>
                  <a:pt x="7099" y="20833"/>
                </a:lnTo>
                <a:lnTo>
                  <a:pt x="7103" y="20837"/>
                </a:lnTo>
                <a:lnTo>
                  <a:pt x="7105" y="20838"/>
                </a:lnTo>
                <a:lnTo>
                  <a:pt x="7108" y="20836"/>
                </a:lnTo>
                <a:lnTo>
                  <a:pt x="7113" y="20832"/>
                </a:lnTo>
                <a:lnTo>
                  <a:pt x="7118" y="20831"/>
                </a:lnTo>
                <a:lnTo>
                  <a:pt x="7120" y="20835"/>
                </a:lnTo>
                <a:lnTo>
                  <a:pt x="7119" y="20841"/>
                </a:lnTo>
                <a:lnTo>
                  <a:pt x="7113" y="20844"/>
                </a:lnTo>
                <a:lnTo>
                  <a:pt x="7102" y="20847"/>
                </a:lnTo>
                <a:lnTo>
                  <a:pt x="7113" y="20848"/>
                </a:lnTo>
                <a:lnTo>
                  <a:pt x="7134" y="20854"/>
                </a:lnTo>
                <a:lnTo>
                  <a:pt x="7144" y="20851"/>
                </a:lnTo>
                <a:lnTo>
                  <a:pt x="7153" y="20837"/>
                </a:lnTo>
                <a:lnTo>
                  <a:pt x="7155" y="20835"/>
                </a:lnTo>
                <a:lnTo>
                  <a:pt x="7178" y="20838"/>
                </a:lnTo>
                <a:lnTo>
                  <a:pt x="7179" y="20839"/>
                </a:lnTo>
                <a:lnTo>
                  <a:pt x="7183" y="20840"/>
                </a:lnTo>
                <a:lnTo>
                  <a:pt x="7186" y="20840"/>
                </a:lnTo>
                <a:lnTo>
                  <a:pt x="7184" y="20836"/>
                </a:lnTo>
                <a:lnTo>
                  <a:pt x="7184" y="20835"/>
                </a:lnTo>
                <a:lnTo>
                  <a:pt x="7184" y="20832"/>
                </a:lnTo>
                <a:lnTo>
                  <a:pt x="7186" y="20830"/>
                </a:lnTo>
                <a:lnTo>
                  <a:pt x="7187" y="20829"/>
                </a:lnTo>
                <a:lnTo>
                  <a:pt x="7191" y="20827"/>
                </a:lnTo>
                <a:lnTo>
                  <a:pt x="7196" y="20824"/>
                </a:lnTo>
                <a:lnTo>
                  <a:pt x="7204" y="20816"/>
                </a:lnTo>
                <a:lnTo>
                  <a:pt x="7206" y="20813"/>
                </a:lnTo>
                <a:lnTo>
                  <a:pt x="7207" y="20808"/>
                </a:lnTo>
                <a:lnTo>
                  <a:pt x="7209" y="20805"/>
                </a:lnTo>
                <a:lnTo>
                  <a:pt x="7213" y="20803"/>
                </a:lnTo>
                <a:lnTo>
                  <a:pt x="7216" y="20805"/>
                </a:lnTo>
                <a:lnTo>
                  <a:pt x="7217" y="20809"/>
                </a:lnTo>
                <a:lnTo>
                  <a:pt x="7216" y="20814"/>
                </a:lnTo>
                <a:lnTo>
                  <a:pt x="7214" y="20819"/>
                </a:lnTo>
                <a:lnTo>
                  <a:pt x="7223" y="20828"/>
                </a:lnTo>
                <a:lnTo>
                  <a:pt x="7236" y="20836"/>
                </a:lnTo>
                <a:lnTo>
                  <a:pt x="7248" y="20838"/>
                </a:lnTo>
                <a:lnTo>
                  <a:pt x="7253" y="20827"/>
                </a:lnTo>
                <a:lnTo>
                  <a:pt x="7257" y="20813"/>
                </a:lnTo>
                <a:lnTo>
                  <a:pt x="7257" y="20806"/>
                </a:lnTo>
                <a:lnTo>
                  <a:pt x="7252" y="20803"/>
                </a:lnTo>
                <a:lnTo>
                  <a:pt x="7255" y="20796"/>
                </a:lnTo>
                <a:lnTo>
                  <a:pt x="7258" y="20790"/>
                </a:lnTo>
                <a:lnTo>
                  <a:pt x="7258" y="20784"/>
                </a:lnTo>
                <a:lnTo>
                  <a:pt x="7264" y="20788"/>
                </a:lnTo>
                <a:lnTo>
                  <a:pt x="7270" y="20791"/>
                </a:lnTo>
                <a:lnTo>
                  <a:pt x="7276" y="20790"/>
                </a:lnTo>
                <a:lnTo>
                  <a:pt x="7282" y="20787"/>
                </a:lnTo>
                <a:lnTo>
                  <a:pt x="7280" y="20805"/>
                </a:lnTo>
                <a:lnTo>
                  <a:pt x="7282" y="20810"/>
                </a:lnTo>
                <a:lnTo>
                  <a:pt x="7289" y="20813"/>
                </a:lnTo>
                <a:lnTo>
                  <a:pt x="7293" y="20812"/>
                </a:lnTo>
                <a:lnTo>
                  <a:pt x="7303" y="20807"/>
                </a:lnTo>
                <a:lnTo>
                  <a:pt x="7307" y="20808"/>
                </a:lnTo>
                <a:lnTo>
                  <a:pt x="7310" y="20811"/>
                </a:lnTo>
                <a:lnTo>
                  <a:pt x="7314" y="20812"/>
                </a:lnTo>
                <a:lnTo>
                  <a:pt x="7319" y="20813"/>
                </a:lnTo>
                <a:lnTo>
                  <a:pt x="7324" y="20813"/>
                </a:lnTo>
                <a:lnTo>
                  <a:pt x="7329" y="20808"/>
                </a:lnTo>
                <a:lnTo>
                  <a:pt x="7332" y="20801"/>
                </a:lnTo>
                <a:lnTo>
                  <a:pt x="7334" y="20793"/>
                </a:lnTo>
                <a:lnTo>
                  <a:pt x="7331" y="20787"/>
                </a:lnTo>
                <a:lnTo>
                  <a:pt x="7308" y="20784"/>
                </a:lnTo>
                <a:lnTo>
                  <a:pt x="7295" y="20778"/>
                </a:lnTo>
                <a:lnTo>
                  <a:pt x="7300" y="20775"/>
                </a:lnTo>
                <a:lnTo>
                  <a:pt x="7305" y="20775"/>
                </a:lnTo>
                <a:lnTo>
                  <a:pt x="7310" y="20774"/>
                </a:lnTo>
                <a:lnTo>
                  <a:pt x="7313" y="20768"/>
                </a:lnTo>
                <a:lnTo>
                  <a:pt x="7306" y="20765"/>
                </a:lnTo>
                <a:lnTo>
                  <a:pt x="7300" y="20761"/>
                </a:lnTo>
                <a:lnTo>
                  <a:pt x="7296" y="20754"/>
                </a:lnTo>
                <a:lnTo>
                  <a:pt x="7295" y="20745"/>
                </a:lnTo>
                <a:lnTo>
                  <a:pt x="7299" y="20743"/>
                </a:lnTo>
                <a:lnTo>
                  <a:pt x="7307" y="20748"/>
                </a:lnTo>
                <a:lnTo>
                  <a:pt x="7321" y="20759"/>
                </a:lnTo>
                <a:lnTo>
                  <a:pt x="7323" y="20751"/>
                </a:lnTo>
                <a:lnTo>
                  <a:pt x="7319" y="20736"/>
                </a:lnTo>
                <a:lnTo>
                  <a:pt x="7321" y="20728"/>
                </a:lnTo>
                <a:lnTo>
                  <a:pt x="7305" y="20721"/>
                </a:lnTo>
                <a:lnTo>
                  <a:pt x="7314" y="20715"/>
                </a:lnTo>
                <a:lnTo>
                  <a:pt x="7322" y="20715"/>
                </a:lnTo>
                <a:lnTo>
                  <a:pt x="7329" y="20718"/>
                </a:lnTo>
                <a:lnTo>
                  <a:pt x="7342" y="20728"/>
                </a:lnTo>
                <a:lnTo>
                  <a:pt x="7350" y="20733"/>
                </a:lnTo>
                <a:lnTo>
                  <a:pt x="7359" y="20736"/>
                </a:lnTo>
                <a:cubicBezTo>
                  <a:pt x="7359" y="20736"/>
                  <a:pt x="7366" y="20732"/>
                  <a:pt x="7366" y="20732"/>
                </a:cubicBezTo>
                <a:close/>
                <a:moveTo>
                  <a:pt x="8106" y="21306"/>
                </a:moveTo>
                <a:lnTo>
                  <a:pt x="8104" y="21304"/>
                </a:lnTo>
                <a:lnTo>
                  <a:pt x="8102" y="21298"/>
                </a:lnTo>
                <a:lnTo>
                  <a:pt x="8100" y="21296"/>
                </a:lnTo>
                <a:lnTo>
                  <a:pt x="8087" y="21296"/>
                </a:lnTo>
                <a:lnTo>
                  <a:pt x="8084" y="21291"/>
                </a:lnTo>
                <a:lnTo>
                  <a:pt x="8090" y="21288"/>
                </a:lnTo>
                <a:lnTo>
                  <a:pt x="8102" y="21286"/>
                </a:lnTo>
                <a:lnTo>
                  <a:pt x="8109" y="21282"/>
                </a:lnTo>
                <a:lnTo>
                  <a:pt x="8102" y="21273"/>
                </a:lnTo>
                <a:lnTo>
                  <a:pt x="8097" y="21272"/>
                </a:lnTo>
                <a:lnTo>
                  <a:pt x="8077" y="21273"/>
                </a:lnTo>
                <a:lnTo>
                  <a:pt x="8072" y="21275"/>
                </a:lnTo>
                <a:lnTo>
                  <a:pt x="8063" y="21282"/>
                </a:lnTo>
                <a:lnTo>
                  <a:pt x="8060" y="21283"/>
                </a:lnTo>
                <a:lnTo>
                  <a:pt x="8038" y="21281"/>
                </a:lnTo>
                <a:lnTo>
                  <a:pt x="8027" y="21278"/>
                </a:lnTo>
                <a:lnTo>
                  <a:pt x="8019" y="21273"/>
                </a:lnTo>
                <a:lnTo>
                  <a:pt x="8022" y="21273"/>
                </a:lnTo>
                <a:lnTo>
                  <a:pt x="8027" y="21271"/>
                </a:lnTo>
                <a:lnTo>
                  <a:pt x="8030" y="21270"/>
                </a:lnTo>
                <a:lnTo>
                  <a:pt x="8026" y="21268"/>
                </a:lnTo>
                <a:lnTo>
                  <a:pt x="8022" y="21267"/>
                </a:lnTo>
                <a:lnTo>
                  <a:pt x="8013" y="21267"/>
                </a:lnTo>
                <a:lnTo>
                  <a:pt x="8009" y="21268"/>
                </a:lnTo>
                <a:lnTo>
                  <a:pt x="8003" y="21272"/>
                </a:lnTo>
                <a:lnTo>
                  <a:pt x="8000" y="21273"/>
                </a:lnTo>
                <a:lnTo>
                  <a:pt x="7967" y="21273"/>
                </a:lnTo>
                <a:lnTo>
                  <a:pt x="7949" y="21267"/>
                </a:lnTo>
                <a:lnTo>
                  <a:pt x="7942" y="21267"/>
                </a:lnTo>
                <a:lnTo>
                  <a:pt x="7937" y="21265"/>
                </a:lnTo>
                <a:lnTo>
                  <a:pt x="7937" y="21261"/>
                </a:lnTo>
                <a:lnTo>
                  <a:pt x="7941" y="21251"/>
                </a:lnTo>
                <a:lnTo>
                  <a:pt x="7952" y="21256"/>
                </a:lnTo>
                <a:lnTo>
                  <a:pt x="7963" y="21259"/>
                </a:lnTo>
                <a:lnTo>
                  <a:pt x="7988" y="21260"/>
                </a:lnTo>
                <a:lnTo>
                  <a:pt x="7988" y="21252"/>
                </a:lnTo>
                <a:lnTo>
                  <a:pt x="7996" y="21252"/>
                </a:lnTo>
                <a:lnTo>
                  <a:pt x="8015" y="21257"/>
                </a:lnTo>
                <a:lnTo>
                  <a:pt x="8021" y="21253"/>
                </a:lnTo>
                <a:lnTo>
                  <a:pt x="8023" y="21235"/>
                </a:lnTo>
                <a:lnTo>
                  <a:pt x="8027" y="21231"/>
                </a:lnTo>
                <a:lnTo>
                  <a:pt x="8045" y="21230"/>
                </a:lnTo>
                <a:lnTo>
                  <a:pt x="8095" y="21215"/>
                </a:lnTo>
                <a:lnTo>
                  <a:pt x="8095" y="21212"/>
                </a:lnTo>
                <a:lnTo>
                  <a:pt x="8081" y="21209"/>
                </a:lnTo>
                <a:lnTo>
                  <a:pt x="8066" y="21211"/>
                </a:lnTo>
                <a:lnTo>
                  <a:pt x="8028" y="21212"/>
                </a:lnTo>
                <a:lnTo>
                  <a:pt x="8006" y="21224"/>
                </a:lnTo>
                <a:lnTo>
                  <a:pt x="7989" y="21227"/>
                </a:lnTo>
                <a:lnTo>
                  <a:pt x="7983" y="21231"/>
                </a:lnTo>
                <a:lnTo>
                  <a:pt x="7981" y="21237"/>
                </a:lnTo>
                <a:lnTo>
                  <a:pt x="7985" y="21239"/>
                </a:lnTo>
                <a:lnTo>
                  <a:pt x="8001" y="21241"/>
                </a:lnTo>
                <a:lnTo>
                  <a:pt x="8001" y="21244"/>
                </a:lnTo>
                <a:lnTo>
                  <a:pt x="7969" y="21244"/>
                </a:lnTo>
                <a:lnTo>
                  <a:pt x="7958" y="21240"/>
                </a:lnTo>
                <a:lnTo>
                  <a:pt x="7952" y="21240"/>
                </a:lnTo>
                <a:lnTo>
                  <a:pt x="7946" y="21244"/>
                </a:lnTo>
                <a:lnTo>
                  <a:pt x="7943" y="21241"/>
                </a:lnTo>
                <a:lnTo>
                  <a:pt x="7940" y="21239"/>
                </a:lnTo>
                <a:lnTo>
                  <a:pt x="7937" y="21238"/>
                </a:lnTo>
                <a:lnTo>
                  <a:pt x="7933" y="21238"/>
                </a:lnTo>
                <a:lnTo>
                  <a:pt x="7930" y="21237"/>
                </a:lnTo>
                <a:lnTo>
                  <a:pt x="7924" y="21232"/>
                </a:lnTo>
                <a:lnTo>
                  <a:pt x="7921" y="21231"/>
                </a:lnTo>
                <a:lnTo>
                  <a:pt x="7919" y="21230"/>
                </a:lnTo>
                <a:lnTo>
                  <a:pt x="7917" y="21228"/>
                </a:lnTo>
                <a:lnTo>
                  <a:pt x="7915" y="21227"/>
                </a:lnTo>
                <a:lnTo>
                  <a:pt x="7912" y="21228"/>
                </a:lnTo>
                <a:lnTo>
                  <a:pt x="7912" y="21229"/>
                </a:lnTo>
                <a:lnTo>
                  <a:pt x="7913" y="21233"/>
                </a:lnTo>
                <a:lnTo>
                  <a:pt x="7912" y="21237"/>
                </a:lnTo>
                <a:lnTo>
                  <a:pt x="7912" y="21248"/>
                </a:lnTo>
                <a:lnTo>
                  <a:pt x="7907" y="21243"/>
                </a:lnTo>
                <a:lnTo>
                  <a:pt x="7902" y="21243"/>
                </a:lnTo>
                <a:lnTo>
                  <a:pt x="7893" y="21244"/>
                </a:lnTo>
                <a:lnTo>
                  <a:pt x="7886" y="21242"/>
                </a:lnTo>
                <a:lnTo>
                  <a:pt x="7885" y="21239"/>
                </a:lnTo>
                <a:lnTo>
                  <a:pt x="7892" y="21228"/>
                </a:lnTo>
                <a:lnTo>
                  <a:pt x="7886" y="21226"/>
                </a:lnTo>
                <a:lnTo>
                  <a:pt x="7881" y="21228"/>
                </a:lnTo>
                <a:lnTo>
                  <a:pt x="7876" y="21232"/>
                </a:lnTo>
                <a:lnTo>
                  <a:pt x="7871" y="21234"/>
                </a:lnTo>
                <a:lnTo>
                  <a:pt x="7863" y="21235"/>
                </a:lnTo>
                <a:lnTo>
                  <a:pt x="7847" y="21233"/>
                </a:lnTo>
                <a:lnTo>
                  <a:pt x="7839" y="21234"/>
                </a:lnTo>
                <a:lnTo>
                  <a:pt x="7830" y="21242"/>
                </a:lnTo>
                <a:lnTo>
                  <a:pt x="7837" y="21249"/>
                </a:lnTo>
                <a:lnTo>
                  <a:pt x="7853" y="21253"/>
                </a:lnTo>
                <a:lnTo>
                  <a:pt x="7865" y="21254"/>
                </a:lnTo>
                <a:lnTo>
                  <a:pt x="7861" y="21259"/>
                </a:lnTo>
                <a:lnTo>
                  <a:pt x="7844" y="21257"/>
                </a:lnTo>
                <a:lnTo>
                  <a:pt x="7837" y="21260"/>
                </a:lnTo>
                <a:lnTo>
                  <a:pt x="7836" y="21266"/>
                </a:lnTo>
                <a:lnTo>
                  <a:pt x="7838" y="21271"/>
                </a:lnTo>
                <a:lnTo>
                  <a:pt x="7838" y="21275"/>
                </a:lnTo>
                <a:lnTo>
                  <a:pt x="7832" y="21277"/>
                </a:lnTo>
                <a:lnTo>
                  <a:pt x="7832" y="21280"/>
                </a:lnTo>
                <a:lnTo>
                  <a:pt x="7838" y="21280"/>
                </a:lnTo>
                <a:lnTo>
                  <a:pt x="7842" y="21281"/>
                </a:lnTo>
                <a:lnTo>
                  <a:pt x="7850" y="21286"/>
                </a:lnTo>
                <a:lnTo>
                  <a:pt x="7857" y="21293"/>
                </a:lnTo>
                <a:lnTo>
                  <a:pt x="7861" y="21295"/>
                </a:lnTo>
                <a:lnTo>
                  <a:pt x="7868" y="21296"/>
                </a:lnTo>
                <a:lnTo>
                  <a:pt x="7873" y="21295"/>
                </a:lnTo>
                <a:lnTo>
                  <a:pt x="7879" y="21289"/>
                </a:lnTo>
                <a:lnTo>
                  <a:pt x="7884" y="21286"/>
                </a:lnTo>
                <a:lnTo>
                  <a:pt x="7889" y="21286"/>
                </a:lnTo>
                <a:lnTo>
                  <a:pt x="7892" y="21289"/>
                </a:lnTo>
                <a:lnTo>
                  <a:pt x="7895" y="21292"/>
                </a:lnTo>
                <a:lnTo>
                  <a:pt x="7898" y="21293"/>
                </a:lnTo>
                <a:lnTo>
                  <a:pt x="7899" y="21294"/>
                </a:lnTo>
                <a:lnTo>
                  <a:pt x="7900" y="21296"/>
                </a:lnTo>
                <a:lnTo>
                  <a:pt x="7902" y="21298"/>
                </a:lnTo>
                <a:lnTo>
                  <a:pt x="7905" y="21299"/>
                </a:lnTo>
                <a:lnTo>
                  <a:pt x="7907" y="21299"/>
                </a:lnTo>
                <a:lnTo>
                  <a:pt x="7909" y="21297"/>
                </a:lnTo>
                <a:lnTo>
                  <a:pt x="7910" y="21294"/>
                </a:lnTo>
                <a:lnTo>
                  <a:pt x="7911" y="21293"/>
                </a:lnTo>
                <a:lnTo>
                  <a:pt x="7917" y="21292"/>
                </a:lnTo>
                <a:lnTo>
                  <a:pt x="7921" y="21289"/>
                </a:lnTo>
                <a:lnTo>
                  <a:pt x="7924" y="21286"/>
                </a:lnTo>
                <a:lnTo>
                  <a:pt x="7928" y="21283"/>
                </a:lnTo>
                <a:lnTo>
                  <a:pt x="7938" y="21284"/>
                </a:lnTo>
                <a:lnTo>
                  <a:pt x="7940" y="21291"/>
                </a:lnTo>
                <a:lnTo>
                  <a:pt x="7937" y="21300"/>
                </a:lnTo>
                <a:lnTo>
                  <a:pt x="7930" y="21306"/>
                </a:lnTo>
                <a:lnTo>
                  <a:pt x="7935" y="21312"/>
                </a:lnTo>
                <a:lnTo>
                  <a:pt x="7943" y="21317"/>
                </a:lnTo>
                <a:lnTo>
                  <a:pt x="7948" y="21318"/>
                </a:lnTo>
                <a:lnTo>
                  <a:pt x="7949" y="21312"/>
                </a:lnTo>
                <a:lnTo>
                  <a:pt x="7957" y="21312"/>
                </a:lnTo>
                <a:lnTo>
                  <a:pt x="7961" y="21309"/>
                </a:lnTo>
                <a:lnTo>
                  <a:pt x="7969" y="21299"/>
                </a:lnTo>
                <a:lnTo>
                  <a:pt x="7970" y="21298"/>
                </a:lnTo>
                <a:lnTo>
                  <a:pt x="7969" y="21294"/>
                </a:lnTo>
                <a:lnTo>
                  <a:pt x="7969" y="21293"/>
                </a:lnTo>
                <a:lnTo>
                  <a:pt x="7971" y="21293"/>
                </a:lnTo>
                <a:lnTo>
                  <a:pt x="7974" y="21294"/>
                </a:lnTo>
                <a:lnTo>
                  <a:pt x="7975" y="21295"/>
                </a:lnTo>
                <a:lnTo>
                  <a:pt x="7979" y="21295"/>
                </a:lnTo>
                <a:lnTo>
                  <a:pt x="7986" y="21295"/>
                </a:lnTo>
                <a:lnTo>
                  <a:pt x="7990" y="21293"/>
                </a:lnTo>
                <a:lnTo>
                  <a:pt x="7986" y="21288"/>
                </a:lnTo>
                <a:lnTo>
                  <a:pt x="7984" y="21287"/>
                </a:lnTo>
                <a:lnTo>
                  <a:pt x="7980" y="21286"/>
                </a:lnTo>
                <a:lnTo>
                  <a:pt x="7984" y="21282"/>
                </a:lnTo>
                <a:lnTo>
                  <a:pt x="7990" y="21283"/>
                </a:lnTo>
                <a:lnTo>
                  <a:pt x="7996" y="21287"/>
                </a:lnTo>
                <a:lnTo>
                  <a:pt x="8001" y="21302"/>
                </a:lnTo>
                <a:lnTo>
                  <a:pt x="8006" y="21305"/>
                </a:lnTo>
                <a:lnTo>
                  <a:pt x="8019" y="21309"/>
                </a:lnTo>
                <a:lnTo>
                  <a:pt x="8019" y="21312"/>
                </a:lnTo>
                <a:lnTo>
                  <a:pt x="8012" y="21315"/>
                </a:lnTo>
                <a:lnTo>
                  <a:pt x="8005" y="21319"/>
                </a:lnTo>
                <a:lnTo>
                  <a:pt x="8000" y="21325"/>
                </a:lnTo>
                <a:lnTo>
                  <a:pt x="7998" y="21334"/>
                </a:lnTo>
                <a:lnTo>
                  <a:pt x="7999" y="21343"/>
                </a:lnTo>
                <a:lnTo>
                  <a:pt x="8002" y="21353"/>
                </a:lnTo>
                <a:lnTo>
                  <a:pt x="8006" y="21360"/>
                </a:lnTo>
                <a:lnTo>
                  <a:pt x="8014" y="21358"/>
                </a:lnTo>
                <a:lnTo>
                  <a:pt x="8016" y="21351"/>
                </a:lnTo>
                <a:lnTo>
                  <a:pt x="8006" y="21335"/>
                </a:lnTo>
                <a:lnTo>
                  <a:pt x="8010" y="21332"/>
                </a:lnTo>
                <a:lnTo>
                  <a:pt x="8020" y="21333"/>
                </a:lnTo>
                <a:lnTo>
                  <a:pt x="8026" y="21338"/>
                </a:lnTo>
                <a:lnTo>
                  <a:pt x="8029" y="21346"/>
                </a:lnTo>
                <a:lnTo>
                  <a:pt x="8027" y="21358"/>
                </a:lnTo>
                <a:lnTo>
                  <a:pt x="8032" y="21355"/>
                </a:lnTo>
                <a:lnTo>
                  <a:pt x="8040" y="21346"/>
                </a:lnTo>
                <a:lnTo>
                  <a:pt x="8045" y="21342"/>
                </a:lnTo>
                <a:lnTo>
                  <a:pt x="8052" y="21340"/>
                </a:lnTo>
                <a:lnTo>
                  <a:pt x="8066" y="21339"/>
                </a:lnTo>
                <a:lnTo>
                  <a:pt x="8074" y="21335"/>
                </a:lnTo>
                <a:lnTo>
                  <a:pt x="8069" y="21327"/>
                </a:lnTo>
                <a:lnTo>
                  <a:pt x="8052" y="21324"/>
                </a:lnTo>
                <a:lnTo>
                  <a:pt x="8045" y="21319"/>
                </a:lnTo>
                <a:lnTo>
                  <a:pt x="8043" y="21308"/>
                </a:lnTo>
                <a:lnTo>
                  <a:pt x="8049" y="21307"/>
                </a:lnTo>
                <a:lnTo>
                  <a:pt x="8057" y="21309"/>
                </a:lnTo>
                <a:lnTo>
                  <a:pt x="8064" y="21309"/>
                </a:lnTo>
                <a:lnTo>
                  <a:pt x="8056" y="21296"/>
                </a:lnTo>
                <a:lnTo>
                  <a:pt x="8063" y="21297"/>
                </a:lnTo>
                <a:lnTo>
                  <a:pt x="8071" y="21300"/>
                </a:lnTo>
                <a:lnTo>
                  <a:pt x="8078" y="21306"/>
                </a:lnTo>
                <a:lnTo>
                  <a:pt x="8081" y="21314"/>
                </a:lnTo>
                <a:lnTo>
                  <a:pt x="8086" y="21320"/>
                </a:lnTo>
                <a:lnTo>
                  <a:pt x="8096" y="21319"/>
                </a:lnTo>
                <a:lnTo>
                  <a:pt x="8113" y="21312"/>
                </a:lnTo>
                <a:lnTo>
                  <a:pt x="8110" y="21308"/>
                </a:lnTo>
                <a:cubicBezTo>
                  <a:pt x="8110" y="21308"/>
                  <a:pt x="8106" y="21306"/>
                  <a:pt x="8106" y="21306"/>
                </a:cubicBezTo>
                <a:close/>
                <a:moveTo>
                  <a:pt x="7481" y="20890"/>
                </a:moveTo>
                <a:lnTo>
                  <a:pt x="7490" y="20898"/>
                </a:lnTo>
                <a:lnTo>
                  <a:pt x="7478" y="20906"/>
                </a:lnTo>
                <a:lnTo>
                  <a:pt x="7469" y="20930"/>
                </a:lnTo>
                <a:lnTo>
                  <a:pt x="7459" y="20939"/>
                </a:lnTo>
                <a:lnTo>
                  <a:pt x="7465" y="20943"/>
                </a:lnTo>
                <a:lnTo>
                  <a:pt x="7474" y="20944"/>
                </a:lnTo>
                <a:lnTo>
                  <a:pt x="7490" y="20943"/>
                </a:lnTo>
                <a:lnTo>
                  <a:pt x="7498" y="20944"/>
                </a:lnTo>
                <a:lnTo>
                  <a:pt x="7506" y="20947"/>
                </a:lnTo>
                <a:lnTo>
                  <a:pt x="7513" y="20949"/>
                </a:lnTo>
                <a:lnTo>
                  <a:pt x="7519" y="20945"/>
                </a:lnTo>
                <a:lnTo>
                  <a:pt x="7511" y="20940"/>
                </a:lnTo>
                <a:lnTo>
                  <a:pt x="7509" y="20939"/>
                </a:lnTo>
                <a:lnTo>
                  <a:pt x="7509" y="20936"/>
                </a:lnTo>
                <a:lnTo>
                  <a:pt x="7511" y="20935"/>
                </a:lnTo>
                <a:lnTo>
                  <a:pt x="7519" y="20930"/>
                </a:lnTo>
                <a:lnTo>
                  <a:pt x="7507" y="20926"/>
                </a:lnTo>
                <a:lnTo>
                  <a:pt x="7503" y="20923"/>
                </a:lnTo>
                <a:lnTo>
                  <a:pt x="7508" y="20921"/>
                </a:lnTo>
                <a:lnTo>
                  <a:pt x="7512" y="20918"/>
                </a:lnTo>
                <a:lnTo>
                  <a:pt x="7515" y="20914"/>
                </a:lnTo>
                <a:lnTo>
                  <a:pt x="7516" y="20908"/>
                </a:lnTo>
                <a:lnTo>
                  <a:pt x="7524" y="20910"/>
                </a:lnTo>
                <a:lnTo>
                  <a:pt x="7540" y="20912"/>
                </a:lnTo>
                <a:lnTo>
                  <a:pt x="7545" y="20914"/>
                </a:lnTo>
                <a:lnTo>
                  <a:pt x="7551" y="20906"/>
                </a:lnTo>
                <a:lnTo>
                  <a:pt x="7551" y="20899"/>
                </a:lnTo>
                <a:lnTo>
                  <a:pt x="7547" y="20894"/>
                </a:lnTo>
                <a:lnTo>
                  <a:pt x="7531" y="20889"/>
                </a:lnTo>
                <a:lnTo>
                  <a:pt x="7526" y="20882"/>
                </a:lnTo>
                <a:lnTo>
                  <a:pt x="7521" y="20874"/>
                </a:lnTo>
                <a:lnTo>
                  <a:pt x="7516" y="20867"/>
                </a:lnTo>
                <a:lnTo>
                  <a:pt x="7494" y="20852"/>
                </a:lnTo>
                <a:lnTo>
                  <a:pt x="7486" y="20846"/>
                </a:lnTo>
                <a:lnTo>
                  <a:pt x="7485" y="20842"/>
                </a:lnTo>
                <a:lnTo>
                  <a:pt x="7480" y="20825"/>
                </a:lnTo>
                <a:lnTo>
                  <a:pt x="7478" y="20822"/>
                </a:lnTo>
                <a:lnTo>
                  <a:pt x="7475" y="20819"/>
                </a:lnTo>
                <a:lnTo>
                  <a:pt x="7473" y="20815"/>
                </a:lnTo>
                <a:lnTo>
                  <a:pt x="7472" y="20810"/>
                </a:lnTo>
                <a:lnTo>
                  <a:pt x="7472" y="20804"/>
                </a:lnTo>
                <a:lnTo>
                  <a:pt x="7472" y="20799"/>
                </a:lnTo>
                <a:lnTo>
                  <a:pt x="7474" y="20795"/>
                </a:lnTo>
                <a:lnTo>
                  <a:pt x="7479" y="20794"/>
                </a:lnTo>
                <a:lnTo>
                  <a:pt x="7483" y="20796"/>
                </a:lnTo>
                <a:lnTo>
                  <a:pt x="7485" y="20800"/>
                </a:lnTo>
                <a:lnTo>
                  <a:pt x="7485" y="20804"/>
                </a:lnTo>
                <a:lnTo>
                  <a:pt x="7484" y="20806"/>
                </a:lnTo>
                <a:lnTo>
                  <a:pt x="7482" y="20810"/>
                </a:lnTo>
                <a:lnTo>
                  <a:pt x="7489" y="20819"/>
                </a:lnTo>
                <a:lnTo>
                  <a:pt x="7503" y="20832"/>
                </a:lnTo>
                <a:lnTo>
                  <a:pt x="7527" y="20861"/>
                </a:lnTo>
                <a:lnTo>
                  <a:pt x="7543" y="20868"/>
                </a:lnTo>
                <a:lnTo>
                  <a:pt x="7563" y="20860"/>
                </a:lnTo>
                <a:lnTo>
                  <a:pt x="7583" y="20840"/>
                </a:lnTo>
                <a:lnTo>
                  <a:pt x="7587" y="20833"/>
                </a:lnTo>
                <a:lnTo>
                  <a:pt x="7582" y="20826"/>
                </a:lnTo>
                <a:lnTo>
                  <a:pt x="7572" y="20827"/>
                </a:lnTo>
                <a:lnTo>
                  <a:pt x="7561" y="20832"/>
                </a:lnTo>
                <a:lnTo>
                  <a:pt x="7553" y="20832"/>
                </a:lnTo>
                <a:lnTo>
                  <a:pt x="7555" y="20829"/>
                </a:lnTo>
                <a:lnTo>
                  <a:pt x="7558" y="20819"/>
                </a:lnTo>
                <a:lnTo>
                  <a:pt x="7555" y="20817"/>
                </a:lnTo>
                <a:lnTo>
                  <a:pt x="7551" y="20816"/>
                </a:lnTo>
                <a:lnTo>
                  <a:pt x="7547" y="20816"/>
                </a:lnTo>
                <a:lnTo>
                  <a:pt x="7542" y="20816"/>
                </a:lnTo>
                <a:lnTo>
                  <a:pt x="7550" y="20811"/>
                </a:lnTo>
                <a:lnTo>
                  <a:pt x="7560" y="20810"/>
                </a:lnTo>
                <a:lnTo>
                  <a:pt x="7568" y="20806"/>
                </a:lnTo>
                <a:lnTo>
                  <a:pt x="7571" y="20795"/>
                </a:lnTo>
                <a:lnTo>
                  <a:pt x="7568" y="20785"/>
                </a:lnTo>
                <a:lnTo>
                  <a:pt x="7562" y="20785"/>
                </a:lnTo>
                <a:lnTo>
                  <a:pt x="7545" y="20794"/>
                </a:lnTo>
                <a:lnTo>
                  <a:pt x="7535" y="20795"/>
                </a:lnTo>
                <a:lnTo>
                  <a:pt x="7533" y="20791"/>
                </a:lnTo>
                <a:lnTo>
                  <a:pt x="7538" y="20787"/>
                </a:lnTo>
                <a:lnTo>
                  <a:pt x="7555" y="20782"/>
                </a:lnTo>
                <a:lnTo>
                  <a:pt x="7563" y="20778"/>
                </a:lnTo>
                <a:lnTo>
                  <a:pt x="7586" y="20758"/>
                </a:lnTo>
                <a:lnTo>
                  <a:pt x="7581" y="20755"/>
                </a:lnTo>
                <a:lnTo>
                  <a:pt x="7570" y="20752"/>
                </a:lnTo>
                <a:lnTo>
                  <a:pt x="7558" y="20746"/>
                </a:lnTo>
                <a:lnTo>
                  <a:pt x="7552" y="20745"/>
                </a:lnTo>
                <a:lnTo>
                  <a:pt x="7547" y="20745"/>
                </a:lnTo>
                <a:lnTo>
                  <a:pt x="7543" y="20750"/>
                </a:lnTo>
                <a:lnTo>
                  <a:pt x="7536" y="20745"/>
                </a:lnTo>
                <a:lnTo>
                  <a:pt x="7533" y="20745"/>
                </a:lnTo>
                <a:lnTo>
                  <a:pt x="7531" y="20748"/>
                </a:lnTo>
                <a:lnTo>
                  <a:pt x="7527" y="20762"/>
                </a:lnTo>
                <a:lnTo>
                  <a:pt x="7519" y="20776"/>
                </a:lnTo>
                <a:lnTo>
                  <a:pt x="7519" y="20778"/>
                </a:lnTo>
                <a:lnTo>
                  <a:pt x="7511" y="20780"/>
                </a:lnTo>
                <a:lnTo>
                  <a:pt x="7511" y="20773"/>
                </a:lnTo>
                <a:lnTo>
                  <a:pt x="7515" y="20763"/>
                </a:lnTo>
                <a:lnTo>
                  <a:pt x="7519" y="20756"/>
                </a:lnTo>
                <a:lnTo>
                  <a:pt x="7505" y="20740"/>
                </a:lnTo>
                <a:lnTo>
                  <a:pt x="7491" y="20729"/>
                </a:lnTo>
                <a:lnTo>
                  <a:pt x="7475" y="20725"/>
                </a:lnTo>
                <a:lnTo>
                  <a:pt x="7456" y="20731"/>
                </a:lnTo>
                <a:lnTo>
                  <a:pt x="7460" y="20733"/>
                </a:lnTo>
                <a:lnTo>
                  <a:pt x="7464" y="20736"/>
                </a:lnTo>
                <a:lnTo>
                  <a:pt x="7467" y="20739"/>
                </a:lnTo>
                <a:lnTo>
                  <a:pt x="7469" y="20743"/>
                </a:lnTo>
                <a:lnTo>
                  <a:pt x="7461" y="20740"/>
                </a:lnTo>
                <a:lnTo>
                  <a:pt x="7456" y="20740"/>
                </a:lnTo>
                <a:lnTo>
                  <a:pt x="7451" y="20740"/>
                </a:lnTo>
                <a:lnTo>
                  <a:pt x="7454" y="20747"/>
                </a:lnTo>
                <a:lnTo>
                  <a:pt x="7451" y="20752"/>
                </a:lnTo>
                <a:lnTo>
                  <a:pt x="7446" y="20754"/>
                </a:lnTo>
                <a:lnTo>
                  <a:pt x="7442" y="20757"/>
                </a:lnTo>
                <a:lnTo>
                  <a:pt x="7439" y="20762"/>
                </a:lnTo>
                <a:lnTo>
                  <a:pt x="7439" y="20766"/>
                </a:lnTo>
                <a:lnTo>
                  <a:pt x="7439" y="20770"/>
                </a:lnTo>
                <a:lnTo>
                  <a:pt x="7438" y="20775"/>
                </a:lnTo>
                <a:lnTo>
                  <a:pt x="7435" y="20771"/>
                </a:lnTo>
                <a:lnTo>
                  <a:pt x="7431" y="20769"/>
                </a:lnTo>
                <a:lnTo>
                  <a:pt x="7427" y="20768"/>
                </a:lnTo>
                <a:lnTo>
                  <a:pt x="7423" y="20768"/>
                </a:lnTo>
                <a:lnTo>
                  <a:pt x="7429" y="20774"/>
                </a:lnTo>
                <a:lnTo>
                  <a:pt x="7433" y="20778"/>
                </a:lnTo>
                <a:lnTo>
                  <a:pt x="7433" y="20781"/>
                </a:lnTo>
                <a:lnTo>
                  <a:pt x="7430" y="20785"/>
                </a:lnTo>
                <a:lnTo>
                  <a:pt x="7425" y="20785"/>
                </a:lnTo>
                <a:lnTo>
                  <a:pt x="7420" y="20783"/>
                </a:lnTo>
                <a:lnTo>
                  <a:pt x="7416" y="20780"/>
                </a:lnTo>
                <a:lnTo>
                  <a:pt x="7414" y="20775"/>
                </a:lnTo>
                <a:lnTo>
                  <a:pt x="7412" y="20769"/>
                </a:lnTo>
                <a:lnTo>
                  <a:pt x="7410" y="20764"/>
                </a:lnTo>
                <a:lnTo>
                  <a:pt x="7406" y="20762"/>
                </a:lnTo>
                <a:lnTo>
                  <a:pt x="7366" y="20758"/>
                </a:lnTo>
                <a:lnTo>
                  <a:pt x="7356" y="20760"/>
                </a:lnTo>
                <a:lnTo>
                  <a:pt x="7356" y="20767"/>
                </a:lnTo>
                <a:lnTo>
                  <a:pt x="7361" y="20776"/>
                </a:lnTo>
                <a:lnTo>
                  <a:pt x="7363" y="20783"/>
                </a:lnTo>
                <a:lnTo>
                  <a:pt x="7367" y="20789"/>
                </a:lnTo>
                <a:lnTo>
                  <a:pt x="7377" y="20791"/>
                </a:lnTo>
                <a:lnTo>
                  <a:pt x="7377" y="20795"/>
                </a:lnTo>
                <a:lnTo>
                  <a:pt x="7368" y="20819"/>
                </a:lnTo>
                <a:lnTo>
                  <a:pt x="7370" y="20826"/>
                </a:lnTo>
                <a:lnTo>
                  <a:pt x="7376" y="20835"/>
                </a:lnTo>
                <a:lnTo>
                  <a:pt x="7384" y="20841"/>
                </a:lnTo>
                <a:lnTo>
                  <a:pt x="7390" y="20840"/>
                </a:lnTo>
                <a:lnTo>
                  <a:pt x="7403" y="20825"/>
                </a:lnTo>
                <a:lnTo>
                  <a:pt x="7410" y="20820"/>
                </a:lnTo>
                <a:lnTo>
                  <a:pt x="7415" y="20819"/>
                </a:lnTo>
                <a:lnTo>
                  <a:pt x="7417" y="20822"/>
                </a:lnTo>
                <a:lnTo>
                  <a:pt x="7419" y="20832"/>
                </a:lnTo>
                <a:lnTo>
                  <a:pt x="7421" y="20836"/>
                </a:lnTo>
                <a:lnTo>
                  <a:pt x="7425" y="20839"/>
                </a:lnTo>
                <a:lnTo>
                  <a:pt x="7434" y="20842"/>
                </a:lnTo>
                <a:lnTo>
                  <a:pt x="7438" y="20845"/>
                </a:lnTo>
                <a:lnTo>
                  <a:pt x="7419" y="20844"/>
                </a:lnTo>
                <a:lnTo>
                  <a:pt x="7411" y="20846"/>
                </a:lnTo>
                <a:lnTo>
                  <a:pt x="7407" y="20854"/>
                </a:lnTo>
                <a:lnTo>
                  <a:pt x="7423" y="20853"/>
                </a:lnTo>
                <a:lnTo>
                  <a:pt x="7431" y="20854"/>
                </a:lnTo>
                <a:lnTo>
                  <a:pt x="7438" y="20857"/>
                </a:lnTo>
                <a:lnTo>
                  <a:pt x="7432" y="20859"/>
                </a:lnTo>
                <a:lnTo>
                  <a:pt x="7418" y="20861"/>
                </a:lnTo>
                <a:lnTo>
                  <a:pt x="7412" y="20863"/>
                </a:lnTo>
                <a:lnTo>
                  <a:pt x="7438" y="20883"/>
                </a:lnTo>
                <a:lnTo>
                  <a:pt x="7449" y="20886"/>
                </a:lnTo>
                <a:lnTo>
                  <a:pt x="7470" y="20887"/>
                </a:lnTo>
                <a:cubicBezTo>
                  <a:pt x="7470" y="20887"/>
                  <a:pt x="7481" y="20890"/>
                  <a:pt x="7481" y="20890"/>
                </a:cubicBezTo>
                <a:close/>
                <a:moveTo>
                  <a:pt x="15165" y="3694"/>
                </a:moveTo>
                <a:lnTo>
                  <a:pt x="15153" y="3699"/>
                </a:lnTo>
                <a:lnTo>
                  <a:pt x="15145" y="3700"/>
                </a:lnTo>
                <a:lnTo>
                  <a:pt x="15141" y="3701"/>
                </a:lnTo>
                <a:lnTo>
                  <a:pt x="15140" y="3702"/>
                </a:lnTo>
                <a:lnTo>
                  <a:pt x="15139" y="3703"/>
                </a:lnTo>
                <a:lnTo>
                  <a:pt x="15136" y="3709"/>
                </a:lnTo>
                <a:lnTo>
                  <a:pt x="15136" y="3710"/>
                </a:lnTo>
                <a:lnTo>
                  <a:pt x="15132" y="3712"/>
                </a:lnTo>
                <a:lnTo>
                  <a:pt x="15107" y="3725"/>
                </a:lnTo>
                <a:lnTo>
                  <a:pt x="15102" y="3728"/>
                </a:lnTo>
                <a:lnTo>
                  <a:pt x="15100" y="3732"/>
                </a:lnTo>
                <a:lnTo>
                  <a:pt x="15099" y="3742"/>
                </a:lnTo>
                <a:lnTo>
                  <a:pt x="15097" y="3747"/>
                </a:lnTo>
                <a:lnTo>
                  <a:pt x="15095" y="3751"/>
                </a:lnTo>
                <a:lnTo>
                  <a:pt x="15080" y="3765"/>
                </a:lnTo>
                <a:lnTo>
                  <a:pt x="15076" y="3773"/>
                </a:lnTo>
                <a:lnTo>
                  <a:pt x="15080" y="3782"/>
                </a:lnTo>
                <a:lnTo>
                  <a:pt x="15085" y="3786"/>
                </a:lnTo>
                <a:lnTo>
                  <a:pt x="15091" y="3789"/>
                </a:lnTo>
                <a:lnTo>
                  <a:pt x="15099" y="3790"/>
                </a:lnTo>
                <a:lnTo>
                  <a:pt x="15114" y="3784"/>
                </a:lnTo>
                <a:lnTo>
                  <a:pt x="15132" y="3783"/>
                </a:lnTo>
                <a:lnTo>
                  <a:pt x="15140" y="3781"/>
                </a:lnTo>
                <a:lnTo>
                  <a:pt x="15157" y="3773"/>
                </a:lnTo>
                <a:lnTo>
                  <a:pt x="15172" y="3763"/>
                </a:lnTo>
                <a:lnTo>
                  <a:pt x="15174" y="3762"/>
                </a:lnTo>
                <a:lnTo>
                  <a:pt x="15180" y="3761"/>
                </a:lnTo>
                <a:lnTo>
                  <a:pt x="15182" y="3760"/>
                </a:lnTo>
                <a:lnTo>
                  <a:pt x="15182" y="3759"/>
                </a:lnTo>
                <a:lnTo>
                  <a:pt x="15183" y="3756"/>
                </a:lnTo>
                <a:lnTo>
                  <a:pt x="15184" y="3755"/>
                </a:lnTo>
                <a:lnTo>
                  <a:pt x="15186" y="3754"/>
                </a:lnTo>
                <a:lnTo>
                  <a:pt x="15197" y="3751"/>
                </a:lnTo>
                <a:lnTo>
                  <a:pt x="15200" y="3749"/>
                </a:lnTo>
                <a:lnTo>
                  <a:pt x="15203" y="3747"/>
                </a:lnTo>
                <a:lnTo>
                  <a:pt x="15206" y="3744"/>
                </a:lnTo>
                <a:lnTo>
                  <a:pt x="15211" y="3744"/>
                </a:lnTo>
                <a:lnTo>
                  <a:pt x="15227" y="3737"/>
                </a:lnTo>
                <a:lnTo>
                  <a:pt x="15273" y="3710"/>
                </a:lnTo>
                <a:lnTo>
                  <a:pt x="15283" y="3701"/>
                </a:lnTo>
                <a:lnTo>
                  <a:pt x="15312" y="3662"/>
                </a:lnTo>
                <a:lnTo>
                  <a:pt x="15320" y="3660"/>
                </a:lnTo>
                <a:lnTo>
                  <a:pt x="15330" y="3668"/>
                </a:lnTo>
                <a:lnTo>
                  <a:pt x="15334" y="3666"/>
                </a:lnTo>
                <a:lnTo>
                  <a:pt x="15335" y="3664"/>
                </a:lnTo>
                <a:lnTo>
                  <a:pt x="15343" y="3649"/>
                </a:lnTo>
                <a:lnTo>
                  <a:pt x="15351" y="3616"/>
                </a:lnTo>
                <a:lnTo>
                  <a:pt x="15356" y="3606"/>
                </a:lnTo>
                <a:lnTo>
                  <a:pt x="15379" y="3573"/>
                </a:lnTo>
                <a:lnTo>
                  <a:pt x="15381" y="3567"/>
                </a:lnTo>
                <a:lnTo>
                  <a:pt x="15381" y="3561"/>
                </a:lnTo>
                <a:lnTo>
                  <a:pt x="15376" y="3557"/>
                </a:lnTo>
                <a:lnTo>
                  <a:pt x="15368" y="3555"/>
                </a:lnTo>
                <a:lnTo>
                  <a:pt x="15361" y="3553"/>
                </a:lnTo>
                <a:lnTo>
                  <a:pt x="15354" y="3540"/>
                </a:lnTo>
                <a:lnTo>
                  <a:pt x="15348" y="3535"/>
                </a:lnTo>
                <a:lnTo>
                  <a:pt x="15342" y="3533"/>
                </a:lnTo>
                <a:lnTo>
                  <a:pt x="15321" y="3529"/>
                </a:lnTo>
                <a:lnTo>
                  <a:pt x="15317" y="3530"/>
                </a:lnTo>
                <a:lnTo>
                  <a:pt x="15316" y="3532"/>
                </a:lnTo>
                <a:lnTo>
                  <a:pt x="15314" y="3533"/>
                </a:lnTo>
                <a:lnTo>
                  <a:pt x="15313" y="3535"/>
                </a:lnTo>
                <a:lnTo>
                  <a:pt x="15314" y="3538"/>
                </a:lnTo>
                <a:lnTo>
                  <a:pt x="15316" y="3541"/>
                </a:lnTo>
                <a:lnTo>
                  <a:pt x="15324" y="3549"/>
                </a:lnTo>
                <a:lnTo>
                  <a:pt x="15321" y="3549"/>
                </a:lnTo>
                <a:lnTo>
                  <a:pt x="15318" y="3548"/>
                </a:lnTo>
                <a:lnTo>
                  <a:pt x="15315" y="3546"/>
                </a:lnTo>
                <a:lnTo>
                  <a:pt x="15312" y="3544"/>
                </a:lnTo>
                <a:lnTo>
                  <a:pt x="15312" y="3549"/>
                </a:lnTo>
                <a:lnTo>
                  <a:pt x="15309" y="3549"/>
                </a:lnTo>
                <a:lnTo>
                  <a:pt x="15309" y="3544"/>
                </a:lnTo>
                <a:lnTo>
                  <a:pt x="15304" y="3546"/>
                </a:lnTo>
                <a:lnTo>
                  <a:pt x="15304" y="3549"/>
                </a:lnTo>
                <a:lnTo>
                  <a:pt x="15306" y="3552"/>
                </a:lnTo>
                <a:lnTo>
                  <a:pt x="15306" y="3555"/>
                </a:lnTo>
                <a:lnTo>
                  <a:pt x="15304" y="3559"/>
                </a:lnTo>
                <a:lnTo>
                  <a:pt x="15296" y="3563"/>
                </a:lnTo>
                <a:lnTo>
                  <a:pt x="15293" y="3566"/>
                </a:lnTo>
                <a:lnTo>
                  <a:pt x="15291" y="3566"/>
                </a:lnTo>
                <a:lnTo>
                  <a:pt x="15292" y="3564"/>
                </a:lnTo>
                <a:lnTo>
                  <a:pt x="15297" y="3559"/>
                </a:lnTo>
                <a:lnTo>
                  <a:pt x="15299" y="3557"/>
                </a:lnTo>
                <a:lnTo>
                  <a:pt x="15300" y="3554"/>
                </a:lnTo>
                <a:lnTo>
                  <a:pt x="15299" y="3553"/>
                </a:lnTo>
                <a:lnTo>
                  <a:pt x="15299" y="3552"/>
                </a:lnTo>
                <a:lnTo>
                  <a:pt x="15299" y="3550"/>
                </a:lnTo>
                <a:lnTo>
                  <a:pt x="15299" y="3546"/>
                </a:lnTo>
                <a:lnTo>
                  <a:pt x="15300" y="3541"/>
                </a:lnTo>
                <a:lnTo>
                  <a:pt x="15303" y="3536"/>
                </a:lnTo>
                <a:lnTo>
                  <a:pt x="15306" y="3533"/>
                </a:lnTo>
                <a:lnTo>
                  <a:pt x="15303" y="3533"/>
                </a:lnTo>
                <a:lnTo>
                  <a:pt x="15298" y="3534"/>
                </a:lnTo>
                <a:lnTo>
                  <a:pt x="15277" y="3539"/>
                </a:lnTo>
                <a:lnTo>
                  <a:pt x="15271" y="3541"/>
                </a:lnTo>
                <a:lnTo>
                  <a:pt x="15266" y="3545"/>
                </a:lnTo>
                <a:lnTo>
                  <a:pt x="15246" y="3553"/>
                </a:lnTo>
                <a:lnTo>
                  <a:pt x="15235" y="3561"/>
                </a:lnTo>
                <a:lnTo>
                  <a:pt x="15226" y="3569"/>
                </a:lnTo>
                <a:lnTo>
                  <a:pt x="15217" y="3578"/>
                </a:lnTo>
                <a:lnTo>
                  <a:pt x="15201" y="3603"/>
                </a:lnTo>
                <a:lnTo>
                  <a:pt x="15182" y="3618"/>
                </a:lnTo>
                <a:lnTo>
                  <a:pt x="15178" y="3628"/>
                </a:lnTo>
                <a:lnTo>
                  <a:pt x="15176" y="3664"/>
                </a:lnTo>
                <a:lnTo>
                  <a:pt x="15184" y="3675"/>
                </a:lnTo>
                <a:lnTo>
                  <a:pt x="15178" y="3685"/>
                </a:lnTo>
                <a:cubicBezTo>
                  <a:pt x="15178" y="3685"/>
                  <a:pt x="15165" y="3694"/>
                  <a:pt x="15165" y="3694"/>
                </a:cubicBezTo>
                <a:close/>
                <a:moveTo>
                  <a:pt x="4364" y="4154"/>
                </a:moveTo>
                <a:lnTo>
                  <a:pt x="4374" y="4153"/>
                </a:lnTo>
                <a:lnTo>
                  <a:pt x="4381" y="4152"/>
                </a:lnTo>
                <a:lnTo>
                  <a:pt x="4397" y="4154"/>
                </a:lnTo>
                <a:lnTo>
                  <a:pt x="4402" y="4155"/>
                </a:lnTo>
                <a:lnTo>
                  <a:pt x="4404" y="4157"/>
                </a:lnTo>
                <a:lnTo>
                  <a:pt x="4405" y="4157"/>
                </a:lnTo>
                <a:lnTo>
                  <a:pt x="4408" y="4154"/>
                </a:lnTo>
                <a:lnTo>
                  <a:pt x="4411" y="4150"/>
                </a:lnTo>
                <a:lnTo>
                  <a:pt x="4413" y="4146"/>
                </a:lnTo>
                <a:lnTo>
                  <a:pt x="4415" y="4144"/>
                </a:lnTo>
                <a:lnTo>
                  <a:pt x="4420" y="4141"/>
                </a:lnTo>
                <a:lnTo>
                  <a:pt x="4421" y="4138"/>
                </a:lnTo>
                <a:lnTo>
                  <a:pt x="4440" y="4133"/>
                </a:lnTo>
                <a:lnTo>
                  <a:pt x="4444" y="4130"/>
                </a:lnTo>
                <a:lnTo>
                  <a:pt x="4446" y="4129"/>
                </a:lnTo>
                <a:lnTo>
                  <a:pt x="4448" y="4127"/>
                </a:lnTo>
                <a:lnTo>
                  <a:pt x="4449" y="4125"/>
                </a:lnTo>
                <a:lnTo>
                  <a:pt x="4450" y="4123"/>
                </a:lnTo>
                <a:lnTo>
                  <a:pt x="4433" y="4120"/>
                </a:lnTo>
                <a:lnTo>
                  <a:pt x="4407" y="4108"/>
                </a:lnTo>
                <a:lnTo>
                  <a:pt x="4390" y="4108"/>
                </a:lnTo>
                <a:lnTo>
                  <a:pt x="4382" y="4110"/>
                </a:lnTo>
                <a:lnTo>
                  <a:pt x="4361" y="4117"/>
                </a:lnTo>
                <a:lnTo>
                  <a:pt x="4338" y="4122"/>
                </a:lnTo>
                <a:lnTo>
                  <a:pt x="4333" y="4125"/>
                </a:lnTo>
                <a:lnTo>
                  <a:pt x="4327" y="4136"/>
                </a:lnTo>
                <a:lnTo>
                  <a:pt x="4314" y="4152"/>
                </a:lnTo>
                <a:lnTo>
                  <a:pt x="4313" y="4156"/>
                </a:lnTo>
                <a:lnTo>
                  <a:pt x="4308" y="4196"/>
                </a:lnTo>
                <a:lnTo>
                  <a:pt x="4312" y="4204"/>
                </a:lnTo>
                <a:lnTo>
                  <a:pt x="4317" y="4206"/>
                </a:lnTo>
                <a:lnTo>
                  <a:pt x="4326" y="4208"/>
                </a:lnTo>
                <a:lnTo>
                  <a:pt x="4335" y="4208"/>
                </a:lnTo>
                <a:lnTo>
                  <a:pt x="4342" y="4207"/>
                </a:lnTo>
                <a:lnTo>
                  <a:pt x="4349" y="4204"/>
                </a:lnTo>
                <a:lnTo>
                  <a:pt x="4364" y="4201"/>
                </a:lnTo>
                <a:lnTo>
                  <a:pt x="4369" y="4198"/>
                </a:lnTo>
                <a:lnTo>
                  <a:pt x="4371" y="4195"/>
                </a:lnTo>
                <a:lnTo>
                  <a:pt x="4373" y="4188"/>
                </a:lnTo>
                <a:lnTo>
                  <a:pt x="4374" y="4183"/>
                </a:lnTo>
                <a:lnTo>
                  <a:pt x="4370" y="4180"/>
                </a:lnTo>
                <a:lnTo>
                  <a:pt x="4367" y="4179"/>
                </a:lnTo>
                <a:lnTo>
                  <a:pt x="4367" y="4175"/>
                </a:lnTo>
                <a:lnTo>
                  <a:pt x="4367" y="4172"/>
                </a:lnTo>
                <a:lnTo>
                  <a:pt x="4366" y="4169"/>
                </a:lnTo>
                <a:lnTo>
                  <a:pt x="4364" y="4168"/>
                </a:lnTo>
                <a:lnTo>
                  <a:pt x="4355" y="4164"/>
                </a:lnTo>
                <a:lnTo>
                  <a:pt x="4353" y="4162"/>
                </a:lnTo>
                <a:lnTo>
                  <a:pt x="4356" y="4157"/>
                </a:lnTo>
                <a:cubicBezTo>
                  <a:pt x="4356" y="4157"/>
                  <a:pt x="4364" y="4154"/>
                  <a:pt x="4364" y="4154"/>
                </a:cubicBezTo>
                <a:close/>
                <a:moveTo>
                  <a:pt x="6837" y="16918"/>
                </a:moveTo>
                <a:lnTo>
                  <a:pt x="6845" y="16917"/>
                </a:lnTo>
                <a:lnTo>
                  <a:pt x="6849" y="16914"/>
                </a:lnTo>
                <a:lnTo>
                  <a:pt x="6845" y="16907"/>
                </a:lnTo>
                <a:lnTo>
                  <a:pt x="6840" y="16903"/>
                </a:lnTo>
                <a:lnTo>
                  <a:pt x="6836" y="16902"/>
                </a:lnTo>
                <a:lnTo>
                  <a:pt x="6831" y="16903"/>
                </a:lnTo>
                <a:lnTo>
                  <a:pt x="6823" y="16903"/>
                </a:lnTo>
                <a:lnTo>
                  <a:pt x="6827" y="16898"/>
                </a:lnTo>
                <a:lnTo>
                  <a:pt x="6832" y="16894"/>
                </a:lnTo>
                <a:lnTo>
                  <a:pt x="6836" y="16889"/>
                </a:lnTo>
                <a:lnTo>
                  <a:pt x="6836" y="16882"/>
                </a:lnTo>
                <a:lnTo>
                  <a:pt x="6833" y="16876"/>
                </a:lnTo>
                <a:lnTo>
                  <a:pt x="6822" y="16868"/>
                </a:lnTo>
                <a:lnTo>
                  <a:pt x="6818" y="16863"/>
                </a:lnTo>
                <a:lnTo>
                  <a:pt x="6826" y="16863"/>
                </a:lnTo>
                <a:lnTo>
                  <a:pt x="6822" y="16858"/>
                </a:lnTo>
                <a:lnTo>
                  <a:pt x="6816" y="16852"/>
                </a:lnTo>
                <a:lnTo>
                  <a:pt x="6808" y="16849"/>
                </a:lnTo>
                <a:lnTo>
                  <a:pt x="6801" y="16852"/>
                </a:lnTo>
                <a:lnTo>
                  <a:pt x="6795" y="16855"/>
                </a:lnTo>
                <a:lnTo>
                  <a:pt x="6787" y="16856"/>
                </a:lnTo>
                <a:lnTo>
                  <a:pt x="6779" y="16855"/>
                </a:lnTo>
                <a:lnTo>
                  <a:pt x="6771" y="16856"/>
                </a:lnTo>
                <a:lnTo>
                  <a:pt x="6766" y="16859"/>
                </a:lnTo>
                <a:lnTo>
                  <a:pt x="6762" y="16865"/>
                </a:lnTo>
                <a:lnTo>
                  <a:pt x="6760" y="16871"/>
                </a:lnTo>
                <a:lnTo>
                  <a:pt x="6762" y="16874"/>
                </a:lnTo>
                <a:lnTo>
                  <a:pt x="6763" y="16879"/>
                </a:lnTo>
                <a:lnTo>
                  <a:pt x="6764" y="16888"/>
                </a:lnTo>
                <a:lnTo>
                  <a:pt x="6762" y="16894"/>
                </a:lnTo>
                <a:lnTo>
                  <a:pt x="6758" y="16890"/>
                </a:lnTo>
                <a:lnTo>
                  <a:pt x="6753" y="16893"/>
                </a:lnTo>
                <a:lnTo>
                  <a:pt x="6756" y="16898"/>
                </a:lnTo>
                <a:lnTo>
                  <a:pt x="6775" y="16913"/>
                </a:lnTo>
                <a:lnTo>
                  <a:pt x="6781" y="16921"/>
                </a:lnTo>
                <a:lnTo>
                  <a:pt x="6788" y="16927"/>
                </a:lnTo>
                <a:lnTo>
                  <a:pt x="6803" y="16926"/>
                </a:lnTo>
                <a:lnTo>
                  <a:pt x="6829" y="16918"/>
                </a:lnTo>
                <a:cubicBezTo>
                  <a:pt x="6829" y="16918"/>
                  <a:pt x="6837" y="16918"/>
                  <a:pt x="6837" y="16918"/>
                </a:cubicBezTo>
                <a:close/>
                <a:moveTo>
                  <a:pt x="6620" y="16833"/>
                </a:moveTo>
                <a:lnTo>
                  <a:pt x="6613" y="16833"/>
                </a:lnTo>
                <a:lnTo>
                  <a:pt x="6597" y="16838"/>
                </a:lnTo>
                <a:lnTo>
                  <a:pt x="6582" y="16835"/>
                </a:lnTo>
                <a:lnTo>
                  <a:pt x="6569" y="16841"/>
                </a:lnTo>
                <a:lnTo>
                  <a:pt x="6554" y="16845"/>
                </a:lnTo>
                <a:lnTo>
                  <a:pt x="6554" y="16851"/>
                </a:lnTo>
                <a:lnTo>
                  <a:pt x="6558" y="16858"/>
                </a:lnTo>
                <a:lnTo>
                  <a:pt x="6563" y="16863"/>
                </a:lnTo>
                <a:lnTo>
                  <a:pt x="6570" y="16866"/>
                </a:lnTo>
                <a:lnTo>
                  <a:pt x="6580" y="16865"/>
                </a:lnTo>
                <a:lnTo>
                  <a:pt x="6599" y="16861"/>
                </a:lnTo>
                <a:lnTo>
                  <a:pt x="6635" y="16858"/>
                </a:lnTo>
                <a:lnTo>
                  <a:pt x="6643" y="16853"/>
                </a:lnTo>
                <a:lnTo>
                  <a:pt x="6635" y="16850"/>
                </a:lnTo>
                <a:lnTo>
                  <a:pt x="6627" y="16837"/>
                </a:lnTo>
                <a:cubicBezTo>
                  <a:pt x="6627" y="16837"/>
                  <a:pt x="6620" y="16833"/>
                  <a:pt x="6620" y="16833"/>
                </a:cubicBezTo>
                <a:close/>
                <a:moveTo>
                  <a:pt x="6503" y="17308"/>
                </a:moveTo>
                <a:lnTo>
                  <a:pt x="6506" y="17314"/>
                </a:lnTo>
                <a:lnTo>
                  <a:pt x="6515" y="17325"/>
                </a:lnTo>
                <a:lnTo>
                  <a:pt x="6527" y="17325"/>
                </a:lnTo>
                <a:lnTo>
                  <a:pt x="6539" y="17321"/>
                </a:lnTo>
                <a:lnTo>
                  <a:pt x="6564" y="17308"/>
                </a:lnTo>
                <a:lnTo>
                  <a:pt x="6568" y="17305"/>
                </a:lnTo>
                <a:lnTo>
                  <a:pt x="6571" y="17301"/>
                </a:lnTo>
                <a:lnTo>
                  <a:pt x="6570" y="17297"/>
                </a:lnTo>
                <a:lnTo>
                  <a:pt x="6566" y="17294"/>
                </a:lnTo>
                <a:lnTo>
                  <a:pt x="6557" y="17295"/>
                </a:lnTo>
                <a:lnTo>
                  <a:pt x="6566" y="17291"/>
                </a:lnTo>
                <a:lnTo>
                  <a:pt x="6594" y="17290"/>
                </a:lnTo>
                <a:lnTo>
                  <a:pt x="6602" y="17286"/>
                </a:lnTo>
                <a:lnTo>
                  <a:pt x="6606" y="17281"/>
                </a:lnTo>
                <a:lnTo>
                  <a:pt x="6610" y="17276"/>
                </a:lnTo>
                <a:lnTo>
                  <a:pt x="6615" y="17271"/>
                </a:lnTo>
                <a:lnTo>
                  <a:pt x="6607" y="17269"/>
                </a:lnTo>
                <a:lnTo>
                  <a:pt x="6599" y="17270"/>
                </a:lnTo>
                <a:lnTo>
                  <a:pt x="6591" y="17271"/>
                </a:lnTo>
                <a:lnTo>
                  <a:pt x="6584" y="17266"/>
                </a:lnTo>
                <a:lnTo>
                  <a:pt x="6599" y="17265"/>
                </a:lnTo>
                <a:lnTo>
                  <a:pt x="6606" y="17262"/>
                </a:lnTo>
                <a:lnTo>
                  <a:pt x="6610" y="17257"/>
                </a:lnTo>
                <a:lnTo>
                  <a:pt x="6608" y="17250"/>
                </a:lnTo>
                <a:lnTo>
                  <a:pt x="6602" y="17247"/>
                </a:lnTo>
                <a:lnTo>
                  <a:pt x="6594" y="17246"/>
                </a:lnTo>
                <a:lnTo>
                  <a:pt x="6589" y="17244"/>
                </a:lnTo>
                <a:lnTo>
                  <a:pt x="6598" y="17239"/>
                </a:lnTo>
                <a:lnTo>
                  <a:pt x="6599" y="17232"/>
                </a:lnTo>
                <a:lnTo>
                  <a:pt x="6596" y="17224"/>
                </a:lnTo>
                <a:lnTo>
                  <a:pt x="6590" y="17216"/>
                </a:lnTo>
                <a:lnTo>
                  <a:pt x="6582" y="17210"/>
                </a:lnTo>
                <a:lnTo>
                  <a:pt x="6573" y="17205"/>
                </a:lnTo>
                <a:lnTo>
                  <a:pt x="6553" y="17199"/>
                </a:lnTo>
                <a:lnTo>
                  <a:pt x="6540" y="17198"/>
                </a:lnTo>
                <a:lnTo>
                  <a:pt x="6534" y="17201"/>
                </a:lnTo>
                <a:lnTo>
                  <a:pt x="6522" y="17216"/>
                </a:lnTo>
                <a:lnTo>
                  <a:pt x="6518" y="17225"/>
                </a:lnTo>
                <a:lnTo>
                  <a:pt x="6515" y="17236"/>
                </a:lnTo>
                <a:lnTo>
                  <a:pt x="6517" y="17246"/>
                </a:lnTo>
                <a:lnTo>
                  <a:pt x="6523" y="17252"/>
                </a:lnTo>
                <a:lnTo>
                  <a:pt x="6519" y="17254"/>
                </a:lnTo>
                <a:lnTo>
                  <a:pt x="6508" y="17259"/>
                </a:lnTo>
                <a:lnTo>
                  <a:pt x="6507" y="17262"/>
                </a:lnTo>
                <a:lnTo>
                  <a:pt x="6511" y="17265"/>
                </a:lnTo>
                <a:lnTo>
                  <a:pt x="6520" y="17269"/>
                </a:lnTo>
                <a:lnTo>
                  <a:pt x="6523" y="17273"/>
                </a:lnTo>
                <a:lnTo>
                  <a:pt x="6520" y="17276"/>
                </a:lnTo>
                <a:lnTo>
                  <a:pt x="6521" y="17287"/>
                </a:lnTo>
                <a:lnTo>
                  <a:pt x="6517" y="17293"/>
                </a:lnTo>
                <a:cubicBezTo>
                  <a:pt x="6517" y="17293"/>
                  <a:pt x="6503" y="17308"/>
                  <a:pt x="6503" y="17308"/>
                </a:cubicBezTo>
                <a:close/>
                <a:moveTo>
                  <a:pt x="6801" y="17102"/>
                </a:moveTo>
                <a:lnTo>
                  <a:pt x="6805" y="17095"/>
                </a:lnTo>
                <a:lnTo>
                  <a:pt x="6808" y="17088"/>
                </a:lnTo>
                <a:lnTo>
                  <a:pt x="6807" y="17078"/>
                </a:lnTo>
                <a:lnTo>
                  <a:pt x="6802" y="17070"/>
                </a:lnTo>
                <a:lnTo>
                  <a:pt x="6794" y="17063"/>
                </a:lnTo>
                <a:lnTo>
                  <a:pt x="6785" y="17059"/>
                </a:lnTo>
                <a:lnTo>
                  <a:pt x="6781" y="17056"/>
                </a:lnTo>
                <a:lnTo>
                  <a:pt x="6783" y="17053"/>
                </a:lnTo>
                <a:lnTo>
                  <a:pt x="6785" y="17052"/>
                </a:lnTo>
                <a:lnTo>
                  <a:pt x="6785" y="17050"/>
                </a:lnTo>
                <a:lnTo>
                  <a:pt x="6781" y="17044"/>
                </a:lnTo>
                <a:lnTo>
                  <a:pt x="6778" y="17041"/>
                </a:lnTo>
                <a:lnTo>
                  <a:pt x="6753" y="17026"/>
                </a:lnTo>
                <a:lnTo>
                  <a:pt x="6745" y="17024"/>
                </a:lnTo>
                <a:lnTo>
                  <a:pt x="6736" y="17023"/>
                </a:lnTo>
                <a:lnTo>
                  <a:pt x="6726" y="17024"/>
                </a:lnTo>
                <a:lnTo>
                  <a:pt x="6711" y="17031"/>
                </a:lnTo>
                <a:lnTo>
                  <a:pt x="6703" y="17033"/>
                </a:lnTo>
                <a:lnTo>
                  <a:pt x="6698" y="17034"/>
                </a:lnTo>
                <a:lnTo>
                  <a:pt x="6681" y="17033"/>
                </a:lnTo>
                <a:lnTo>
                  <a:pt x="6677" y="17034"/>
                </a:lnTo>
                <a:lnTo>
                  <a:pt x="6670" y="17038"/>
                </a:lnTo>
                <a:lnTo>
                  <a:pt x="6666" y="17039"/>
                </a:lnTo>
                <a:lnTo>
                  <a:pt x="6637" y="17035"/>
                </a:lnTo>
                <a:lnTo>
                  <a:pt x="6628" y="17036"/>
                </a:lnTo>
                <a:lnTo>
                  <a:pt x="6615" y="17042"/>
                </a:lnTo>
                <a:lnTo>
                  <a:pt x="6604" y="17054"/>
                </a:lnTo>
                <a:lnTo>
                  <a:pt x="6599" y="17068"/>
                </a:lnTo>
                <a:lnTo>
                  <a:pt x="6602" y="17083"/>
                </a:lnTo>
                <a:lnTo>
                  <a:pt x="6607" y="17087"/>
                </a:lnTo>
                <a:lnTo>
                  <a:pt x="6616" y="17091"/>
                </a:lnTo>
                <a:lnTo>
                  <a:pt x="6624" y="17091"/>
                </a:lnTo>
                <a:lnTo>
                  <a:pt x="6628" y="17085"/>
                </a:lnTo>
                <a:lnTo>
                  <a:pt x="6630" y="17080"/>
                </a:lnTo>
                <a:lnTo>
                  <a:pt x="6634" y="17082"/>
                </a:lnTo>
                <a:lnTo>
                  <a:pt x="6639" y="17086"/>
                </a:lnTo>
                <a:lnTo>
                  <a:pt x="6643" y="17089"/>
                </a:lnTo>
                <a:lnTo>
                  <a:pt x="6648" y="17087"/>
                </a:lnTo>
                <a:lnTo>
                  <a:pt x="6650" y="17084"/>
                </a:lnTo>
                <a:lnTo>
                  <a:pt x="6652" y="17080"/>
                </a:lnTo>
                <a:lnTo>
                  <a:pt x="6654" y="17078"/>
                </a:lnTo>
                <a:lnTo>
                  <a:pt x="6662" y="17080"/>
                </a:lnTo>
                <a:lnTo>
                  <a:pt x="6672" y="17093"/>
                </a:lnTo>
                <a:lnTo>
                  <a:pt x="6679" y="17096"/>
                </a:lnTo>
                <a:lnTo>
                  <a:pt x="6684" y="17100"/>
                </a:lnTo>
                <a:lnTo>
                  <a:pt x="6691" y="17115"/>
                </a:lnTo>
                <a:lnTo>
                  <a:pt x="6698" y="17120"/>
                </a:lnTo>
                <a:lnTo>
                  <a:pt x="6708" y="17122"/>
                </a:lnTo>
                <a:lnTo>
                  <a:pt x="6744" y="17117"/>
                </a:lnTo>
                <a:lnTo>
                  <a:pt x="6754" y="17118"/>
                </a:lnTo>
                <a:lnTo>
                  <a:pt x="6758" y="17119"/>
                </a:lnTo>
                <a:lnTo>
                  <a:pt x="6766" y="17124"/>
                </a:lnTo>
                <a:lnTo>
                  <a:pt x="6774" y="17131"/>
                </a:lnTo>
                <a:lnTo>
                  <a:pt x="6782" y="17135"/>
                </a:lnTo>
                <a:lnTo>
                  <a:pt x="6792" y="17133"/>
                </a:lnTo>
                <a:lnTo>
                  <a:pt x="6796" y="17128"/>
                </a:lnTo>
                <a:lnTo>
                  <a:pt x="6792" y="17116"/>
                </a:lnTo>
                <a:lnTo>
                  <a:pt x="6796" y="17108"/>
                </a:lnTo>
                <a:cubicBezTo>
                  <a:pt x="6796" y="17108"/>
                  <a:pt x="6801" y="17102"/>
                  <a:pt x="6801" y="17102"/>
                </a:cubicBezTo>
                <a:close/>
                <a:moveTo>
                  <a:pt x="6537" y="16906"/>
                </a:moveTo>
                <a:lnTo>
                  <a:pt x="6539" y="16909"/>
                </a:lnTo>
                <a:lnTo>
                  <a:pt x="6566" y="16913"/>
                </a:lnTo>
                <a:lnTo>
                  <a:pt x="6573" y="16913"/>
                </a:lnTo>
                <a:lnTo>
                  <a:pt x="6573" y="16915"/>
                </a:lnTo>
                <a:lnTo>
                  <a:pt x="6565" y="16915"/>
                </a:lnTo>
                <a:lnTo>
                  <a:pt x="6557" y="16917"/>
                </a:lnTo>
                <a:lnTo>
                  <a:pt x="6552" y="16921"/>
                </a:lnTo>
                <a:lnTo>
                  <a:pt x="6554" y="16930"/>
                </a:lnTo>
                <a:lnTo>
                  <a:pt x="6559" y="16936"/>
                </a:lnTo>
                <a:lnTo>
                  <a:pt x="6565" y="16942"/>
                </a:lnTo>
                <a:lnTo>
                  <a:pt x="6572" y="16946"/>
                </a:lnTo>
                <a:lnTo>
                  <a:pt x="6588" y="16951"/>
                </a:lnTo>
                <a:lnTo>
                  <a:pt x="6592" y="16952"/>
                </a:lnTo>
                <a:lnTo>
                  <a:pt x="6596" y="16951"/>
                </a:lnTo>
                <a:lnTo>
                  <a:pt x="6600" y="16950"/>
                </a:lnTo>
                <a:lnTo>
                  <a:pt x="6620" y="16941"/>
                </a:lnTo>
                <a:lnTo>
                  <a:pt x="6658" y="16932"/>
                </a:lnTo>
                <a:lnTo>
                  <a:pt x="6689" y="16918"/>
                </a:lnTo>
                <a:lnTo>
                  <a:pt x="6706" y="16913"/>
                </a:lnTo>
                <a:lnTo>
                  <a:pt x="6741" y="16909"/>
                </a:lnTo>
                <a:lnTo>
                  <a:pt x="6741" y="16904"/>
                </a:lnTo>
                <a:lnTo>
                  <a:pt x="6735" y="16896"/>
                </a:lnTo>
                <a:lnTo>
                  <a:pt x="6722" y="16884"/>
                </a:lnTo>
                <a:lnTo>
                  <a:pt x="6705" y="16878"/>
                </a:lnTo>
                <a:lnTo>
                  <a:pt x="6684" y="16875"/>
                </a:lnTo>
                <a:lnTo>
                  <a:pt x="6592" y="16875"/>
                </a:lnTo>
                <a:lnTo>
                  <a:pt x="6583" y="16876"/>
                </a:lnTo>
                <a:lnTo>
                  <a:pt x="6577" y="16880"/>
                </a:lnTo>
                <a:lnTo>
                  <a:pt x="6581" y="16884"/>
                </a:lnTo>
                <a:lnTo>
                  <a:pt x="6553" y="16882"/>
                </a:lnTo>
                <a:lnTo>
                  <a:pt x="6542" y="16883"/>
                </a:lnTo>
                <a:lnTo>
                  <a:pt x="6537" y="16894"/>
                </a:lnTo>
                <a:cubicBezTo>
                  <a:pt x="6537" y="16894"/>
                  <a:pt x="6537" y="16906"/>
                  <a:pt x="6537" y="16906"/>
                </a:cubicBezTo>
                <a:close/>
                <a:moveTo>
                  <a:pt x="6737" y="17207"/>
                </a:moveTo>
                <a:lnTo>
                  <a:pt x="6729" y="17206"/>
                </a:lnTo>
                <a:lnTo>
                  <a:pt x="6720" y="17202"/>
                </a:lnTo>
                <a:lnTo>
                  <a:pt x="6711" y="17197"/>
                </a:lnTo>
                <a:lnTo>
                  <a:pt x="6705" y="17193"/>
                </a:lnTo>
                <a:lnTo>
                  <a:pt x="6698" y="17190"/>
                </a:lnTo>
                <a:lnTo>
                  <a:pt x="6676" y="17188"/>
                </a:lnTo>
                <a:lnTo>
                  <a:pt x="6670" y="17189"/>
                </a:lnTo>
                <a:lnTo>
                  <a:pt x="6665" y="17193"/>
                </a:lnTo>
                <a:lnTo>
                  <a:pt x="6659" y="17200"/>
                </a:lnTo>
                <a:lnTo>
                  <a:pt x="6653" y="17207"/>
                </a:lnTo>
                <a:lnTo>
                  <a:pt x="6651" y="17214"/>
                </a:lnTo>
                <a:lnTo>
                  <a:pt x="6650" y="17218"/>
                </a:lnTo>
                <a:lnTo>
                  <a:pt x="6648" y="17221"/>
                </a:lnTo>
                <a:lnTo>
                  <a:pt x="6646" y="17223"/>
                </a:lnTo>
                <a:lnTo>
                  <a:pt x="6643" y="17226"/>
                </a:lnTo>
                <a:lnTo>
                  <a:pt x="6641" y="17232"/>
                </a:lnTo>
                <a:lnTo>
                  <a:pt x="6639" y="17241"/>
                </a:lnTo>
                <a:lnTo>
                  <a:pt x="6640" y="17247"/>
                </a:lnTo>
                <a:lnTo>
                  <a:pt x="6646" y="17247"/>
                </a:lnTo>
                <a:lnTo>
                  <a:pt x="6648" y="17244"/>
                </a:lnTo>
                <a:lnTo>
                  <a:pt x="6650" y="17236"/>
                </a:lnTo>
                <a:lnTo>
                  <a:pt x="6653" y="17234"/>
                </a:lnTo>
                <a:lnTo>
                  <a:pt x="6657" y="17232"/>
                </a:lnTo>
                <a:lnTo>
                  <a:pt x="6666" y="17227"/>
                </a:lnTo>
                <a:lnTo>
                  <a:pt x="6671" y="17226"/>
                </a:lnTo>
                <a:lnTo>
                  <a:pt x="6683" y="17225"/>
                </a:lnTo>
                <a:lnTo>
                  <a:pt x="6688" y="17226"/>
                </a:lnTo>
                <a:lnTo>
                  <a:pt x="6701" y="17230"/>
                </a:lnTo>
                <a:lnTo>
                  <a:pt x="6711" y="17232"/>
                </a:lnTo>
                <a:lnTo>
                  <a:pt x="6720" y="17236"/>
                </a:lnTo>
                <a:lnTo>
                  <a:pt x="6723" y="17237"/>
                </a:lnTo>
                <a:lnTo>
                  <a:pt x="6732" y="17241"/>
                </a:lnTo>
                <a:lnTo>
                  <a:pt x="6737" y="17242"/>
                </a:lnTo>
                <a:lnTo>
                  <a:pt x="6743" y="17242"/>
                </a:lnTo>
                <a:lnTo>
                  <a:pt x="6758" y="17223"/>
                </a:lnTo>
                <a:lnTo>
                  <a:pt x="6762" y="17215"/>
                </a:lnTo>
                <a:lnTo>
                  <a:pt x="6763" y="17208"/>
                </a:lnTo>
                <a:lnTo>
                  <a:pt x="6760" y="17200"/>
                </a:lnTo>
                <a:lnTo>
                  <a:pt x="6753" y="17200"/>
                </a:lnTo>
                <a:cubicBezTo>
                  <a:pt x="6753" y="17200"/>
                  <a:pt x="6737" y="17207"/>
                  <a:pt x="6737" y="17207"/>
                </a:cubicBezTo>
                <a:close/>
                <a:moveTo>
                  <a:pt x="6695" y="16742"/>
                </a:moveTo>
                <a:lnTo>
                  <a:pt x="6700" y="16742"/>
                </a:lnTo>
                <a:lnTo>
                  <a:pt x="6705" y="16740"/>
                </a:lnTo>
                <a:lnTo>
                  <a:pt x="6714" y="16738"/>
                </a:lnTo>
                <a:lnTo>
                  <a:pt x="6727" y="16738"/>
                </a:lnTo>
                <a:lnTo>
                  <a:pt x="6734" y="16737"/>
                </a:lnTo>
                <a:lnTo>
                  <a:pt x="6731" y="16730"/>
                </a:lnTo>
                <a:lnTo>
                  <a:pt x="6726" y="16728"/>
                </a:lnTo>
                <a:lnTo>
                  <a:pt x="6700" y="16725"/>
                </a:lnTo>
                <a:lnTo>
                  <a:pt x="6695" y="16722"/>
                </a:lnTo>
                <a:lnTo>
                  <a:pt x="6680" y="16708"/>
                </a:lnTo>
                <a:lnTo>
                  <a:pt x="6675" y="16704"/>
                </a:lnTo>
                <a:lnTo>
                  <a:pt x="6669" y="16703"/>
                </a:lnTo>
                <a:lnTo>
                  <a:pt x="6666" y="16705"/>
                </a:lnTo>
                <a:lnTo>
                  <a:pt x="6668" y="16710"/>
                </a:lnTo>
                <a:lnTo>
                  <a:pt x="6672" y="16715"/>
                </a:lnTo>
                <a:lnTo>
                  <a:pt x="6675" y="16718"/>
                </a:lnTo>
                <a:lnTo>
                  <a:pt x="6675" y="16721"/>
                </a:lnTo>
                <a:lnTo>
                  <a:pt x="6664" y="16718"/>
                </a:lnTo>
                <a:lnTo>
                  <a:pt x="6652" y="16718"/>
                </a:lnTo>
                <a:lnTo>
                  <a:pt x="6646" y="16722"/>
                </a:lnTo>
                <a:lnTo>
                  <a:pt x="6653" y="16732"/>
                </a:lnTo>
                <a:lnTo>
                  <a:pt x="6655" y="16737"/>
                </a:lnTo>
                <a:lnTo>
                  <a:pt x="6656" y="16748"/>
                </a:lnTo>
                <a:lnTo>
                  <a:pt x="6658" y="16753"/>
                </a:lnTo>
                <a:lnTo>
                  <a:pt x="6677" y="16767"/>
                </a:lnTo>
                <a:lnTo>
                  <a:pt x="6682" y="16770"/>
                </a:lnTo>
                <a:lnTo>
                  <a:pt x="6687" y="16770"/>
                </a:lnTo>
                <a:lnTo>
                  <a:pt x="6698" y="16770"/>
                </a:lnTo>
                <a:lnTo>
                  <a:pt x="6689" y="16754"/>
                </a:lnTo>
                <a:lnTo>
                  <a:pt x="6688" y="16749"/>
                </a:lnTo>
                <a:lnTo>
                  <a:pt x="6690" y="16744"/>
                </a:lnTo>
                <a:cubicBezTo>
                  <a:pt x="6690" y="16744"/>
                  <a:pt x="6695" y="16742"/>
                  <a:pt x="6695" y="16742"/>
                </a:cubicBezTo>
                <a:close/>
                <a:moveTo>
                  <a:pt x="6667" y="16970"/>
                </a:moveTo>
                <a:lnTo>
                  <a:pt x="6679" y="16970"/>
                </a:lnTo>
                <a:lnTo>
                  <a:pt x="6693" y="16968"/>
                </a:lnTo>
                <a:lnTo>
                  <a:pt x="6704" y="16963"/>
                </a:lnTo>
                <a:lnTo>
                  <a:pt x="6709" y="16953"/>
                </a:lnTo>
                <a:lnTo>
                  <a:pt x="6709" y="16946"/>
                </a:lnTo>
                <a:lnTo>
                  <a:pt x="6708" y="16942"/>
                </a:lnTo>
                <a:lnTo>
                  <a:pt x="6704" y="16940"/>
                </a:lnTo>
                <a:lnTo>
                  <a:pt x="6696" y="16939"/>
                </a:lnTo>
                <a:lnTo>
                  <a:pt x="6690" y="16939"/>
                </a:lnTo>
                <a:lnTo>
                  <a:pt x="6679" y="16943"/>
                </a:lnTo>
                <a:lnTo>
                  <a:pt x="6631" y="16950"/>
                </a:lnTo>
                <a:lnTo>
                  <a:pt x="6623" y="16952"/>
                </a:lnTo>
                <a:lnTo>
                  <a:pt x="6627" y="16957"/>
                </a:lnTo>
                <a:lnTo>
                  <a:pt x="6657" y="16965"/>
                </a:lnTo>
                <a:cubicBezTo>
                  <a:pt x="6657" y="16965"/>
                  <a:pt x="6667" y="16970"/>
                  <a:pt x="6667" y="16970"/>
                </a:cubicBezTo>
                <a:close/>
                <a:moveTo>
                  <a:pt x="10364" y="417"/>
                </a:moveTo>
                <a:lnTo>
                  <a:pt x="10367" y="417"/>
                </a:lnTo>
                <a:lnTo>
                  <a:pt x="10377" y="417"/>
                </a:lnTo>
                <a:lnTo>
                  <a:pt x="10379" y="418"/>
                </a:lnTo>
                <a:lnTo>
                  <a:pt x="10381" y="418"/>
                </a:lnTo>
                <a:lnTo>
                  <a:pt x="10383" y="419"/>
                </a:lnTo>
                <a:lnTo>
                  <a:pt x="10411" y="421"/>
                </a:lnTo>
                <a:lnTo>
                  <a:pt x="10419" y="420"/>
                </a:lnTo>
                <a:lnTo>
                  <a:pt x="10429" y="413"/>
                </a:lnTo>
                <a:lnTo>
                  <a:pt x="10435" y="417"/>
                </a:lnTo>
                <a:lnTo>
                  <a:pt x="10443" y="420"/>
                </a:lnTo>
                <a:lnTo>
                  <a:pt x="10452" y="424"/>
                </a:lnTo>
                <a:lnTo>
                  <a:pt x="10459" y="435"/>
                </a:lnTo>
                <a:lnTo>
                  <a:pt x="10468" y="435"/>
                </a:lnTo>
                <a:lnTo>
                  <a:pt x="10474" y="436"/>
                </a:lnTo>
                <a:lnTo>
                  <a:pt x="10473" y="444"/>
                </a:lnTo>
                <a:lnTo>
                  <a:pt x="10480" y="441"/>
                </a:lnTo>
                <a:lnTo>
                  <a:pt x="10505" y="434"/>
                </a:lnTo>
                <a:lnTo>
                  <a:pt x="10513" y="434"/>
                </a:lnTo>
                <a:lnTo>
                  <a:pt x="10535" y="436"/>
                </a:lnTo>
                <a:lnTo>
                  <a:pt x="10545" y="422"/>
                </a:lnTo>
                <a:lnTo>
                  <a:pt x="10553" y="416"/>
                </a:lnTo>
                <a:lnTo>
                  <a:pt x="10554" y="415"/>
                </a:lnTo>
                <a:lnTo>
                  <a:pt x="10556" y="413"/>
                </a:lnTo>
                <a:lnTo>
                  <a:pt x="10559" y="414"/>
                </a:lnTo>
                <a:lnTo>
                  <a:pt x="10564" y="417"/>
                </a:lnTo>
                <a:lnTo>
                  <a:pt x="10564" y="415"/>
                </a:lnTo>
                <a:lnTo>
                  <a:pt x="10565" y="412"/>
                </a:lnTo>
                <a:lnTo>
                  <a:pt x="10564" y="410"/>
                </a:lnTo>
                <a:lnTo>
                  <a:pt x="10577" y="412"/>
                </a:lnTo>
                <a:lnTo>
                  <a:pt x="10574" y="404"/>
                </a:lnTo>
                <a:lnTo>
                  <a:pt x="10562" y="388"/>
                </a:lnTo>
                <a:lnTo>
                  <a:pt x="10561" y="383"/>
                </a:lnTo>
                <a:lnTo>
                  <a:pt x="10555" y="373"/>
                </a:lnTo>
                <a:lnTo>
                  <a:pt x="10554" y="367"/>
                </a:lnTo>
                <a:lnTo>
                  <a:pt x="10552" y="365"/>
                </a:lnTo>
                <a:lnTo>
                  <a:pt x="10547" y="363"/>
                </a:lnTo>
                <a:lnTo>
                  <a:pt x="10542" y="360"/>
                </a:lnTo>
                <a:lnTo>
                  <a:pt x="10541" y="355"/>
                </a:lnTo>
                <a:lnTo>
                  <a:pt x="10535" y="358"/>
                </a:lnTo>
                <a:lnTo>
                  <a:pt x="10526" y="367"/>
                </a:lnTo>
                <a:lnTo>
                  <a:pt x="10520" y="370"/>
                </a:lnTo>
                <a:lnTo>
                  <a:pt x="10517" y="371"/>
                </a:lnTo>
                <a:lnTo>
                  <a:pt x="10508" y="371"/>
                </a:lnTo>
                <a:lnTo>
                  <a:pt x="10505" y="372"/>
                </a:lnTo>
                <a:lnTo>
                  <a:pt x="10501" y="375"/>
                </a:lnTo>
                <a:lnTo>
                  <a:pt x="10501" y="376"/>
                </a:lnTo>
                <a:lnTo>
                  <a:pt x="10501" y="379"/>
                </a:lnTo>
                <a:lnTo>
                  <a:pt x="10499" y="382"/>
                </a:lnTo>
                <a:lnTo>
                  <a:pt x="10497" y="383"/>
                </a:lnTo>
                <a:lnTo>
                  <a:pt x="10492" y="387"/>
                </a:lnTo>
                <a:lnTo>
                  <a:pt x="10489" y="389"/>
                </a:lnTo>
                <a:lnTo>
                  <a:pt x="10490" y="398"/>
                </a:lnTo>
                <a:lnTo>
                  <a:pt x="10489" y="400"/>
                </a:lnTo>
                <a:lnTo>
                  <a:pt x="10484" y="406"/>
                </a:lnTo>
                <a:lnTo>
                  <a:pt x="10477" y="407"/>
                </a:lnTo>
                <a:lnTo>
                  <a:pt x="10462" y="406"/>
                </a:lnTo>
                <a:lnTo>
                  <a:pt x="10454" y="405"/>
                </a:lnTo>
                <a:lnTo>
                  <a:pt x="10440" y="398"/>
                </a:lnTo>
                <a:lnTo>
                  <a:pt x="10427" y="395"/>
                </a:lnTo>
                <a:lnTo>
                  <a:pt x="10424" y="392"/>
                </a:lnTo>
                <a:lnTo>
                  <a:pt x="10424" y="388"/>
                </a:lnTo>
                <a:lnTo>
                  <a:pt x="10424" y="384"/>
                </a:lnTo>
                <a:lnTo>
                  <a:pt x="10420" y="380"/>
                </a:lnTo>
                <a:lnTo>
                  <a:pt x="10412" y="379"/>
                </a:lnTo>
                <a:lnTo>
                  <a:pt x="10403" y="380"/>
                </a:lnTo>
                <a:lnTo>
                  <a:pt x="10393" y="383"/>
                </a:lnTo>
                <a:lnTo>
                  <a:pt x="10385" y="381"/>
                </a:lnTo>
                <a:lnTo>
                  <a:pt x="10381" y="382"/>
                </a:lnTo>
                <a:lnTo>
                  <a:pt x="10376" y="385"/>
                </a:lnTo>
                <a:lnTo>
                  <a:pt x="10373" y="386"/>
                </a:lnTo>
                <a:lnTo>
                  <a:pt x="10369" y="387"/>
                </a:lnTo>
                <a:lnTo>
                  <a:pt x="10361" y="387"/>
                </a:lnTo>
                <a:lnTo>
                  <a:pt x="10355" y="387"/>
                </a:lnTo>
                <a:lnTo>
                  <a:pt x="10352" y="390"/>
                </a:lnTo>
                <a:lnTo>
                  <a:pt x="10351" y="396"/>
                </a:lnTo>
                <a:lnTo>
                  <a:pt x="10350" y="399"/>
                </a:lnTo>
                <a:lnTo>
                  <a:pt x="10341" y="413"/>
                </a:lnTo>
                <a:lnTo>
                  <a:pt x="10348" y="414"/>
                </a:lnTo>
                <a:cubicBezTo>
                  <a:pt x="10348" y="414"/>
                  <a:pt x="10364" y="417"/>
                  <a:pt x="10364" y="417"/>
                </a:cubicBezTo>
                <a:close/>
                <a:moveTo>
                  <a:pt x="15713" y="3239"/>
                </a:moveTo>
                <a:lnTo>
                  <a:pt x="15703" y="3246"/>
                </a:lnTo>
                <a:lnTo>
                  <a:pt x="15699" y="3256"/>
                </a:lnTo>
                <a:lnTo>
                  <a:pt x="15698" y="3266"/>
                </a:lnTo>
                <a:lnTo>
                  <a:pt x="15700" y="3278"/>
                </a:lnTo>
                <a:lnTo>
                  <a:pt x="15704" y="3288"/>
                </a:lnTo>
                <a:lnTo>
                  <a:pt x="15712" y="3297"/>
                </a:lnTo>
                <a:lnTo>
                  <a:pt x="15725" y="3301"/>
                </a:lnTo>
                <a:lnTo>
                  <a:pt x="15741" y="3298"/>
                </a:lnTo>
                <a:lnTo>
                  <a:pt x="15747" y="3295"/>
                </a:lnTo>
                <a:lnTo>
                  <a:pt x="15756" y="3287"/>
                </a:lnTo>
                <a:lnTo>
                  <a:pt x="15802" y="3252"/>
                </a:lnTo>
                <a:lnTo>
                  <a:pt x="15805" y="3248"/>
                </a:lnTo>
                <a:lnTo>
                  <a:pt x="15808" y="3245"/>
                </a:lnTo>
                <a:lnTo>
                  <a:pt x="15809" y="3244"/>
                </a:lnTo>
                <a:lnTo>
                  <a:pt x="15809" y="3242"/>
                </a:lnTo>
                <a:lnTo>
                  <a:pt x="15807" y="3239"/>
                </a:lnTo>
                <a:lnTo>
                  <a:pt x="15807" y="3238"/>
                </a:lnTo>
                <a:lnTo>
                  <a:pt x="15807" y="3232"/>
                </a:lnTo>
                <a:lnTo>
                  <a:pt x="15806" y="3230"/>
                </a:lnTo>
                <a:lnTo>
                  <a:pt x="15804" y="3226"/>
                </a:lnTo>
                <a:lnTo>
                  <a:pt x="15794" y="3215"/>
                </a:lnTo>
                <a:lnTo>
                  <a:pt x="15787" y="3215"/>
                </a:lnTo>
                <a:lnTo>
                  <a:pt x="15780" y="3217"/>
                </a:lnTo>
                <a:lnTo>
                  <a:pt x="15772" y="3221"/>
                </a:lnTo>
                <a:lnTo>
                  <a:pt x="15768" y="3224"/>
                </a:lnTo>
                <a:lnTo>
                  <a:pt x="15767" y="3229"/>
                </a:lnTo>
                <a:lnTo>
                  <a:pt x="15775" y="3231"/>
                </a:lnTo>
                <a:lnTo>
                  <a:pt x="15773" y="3235"/>
                </a:lnTo>
                <a:lnTo>
                  <a:pt x="15761" y="3229"/>
                </a:lnTo>
                <a:lnTo>
                  <a:pt x="15755" y="3226"/>
                </a:lnTo>
                <a:lnTo>
                  <a:pt x="15752" y="3229"/>
                </a:lnTo>
                <a:lnTo>
                  <a:pt x="15748" y="3230"/>
                </a:lnTo>
                <a:lnTo>
                  <a:pt x="15727" y="3230"/>
                </a:lnTo>
                <a:lnTo>
                  <a:pt x="15720" y="3232"/>
                </a:lnTo>
                <a:lnTo>
                  <a:pt x="15723" y="3234"/>
                </a:lnTo>
                <a:lnTo>
                  <a:pt x="15721" y="3236"/>
                </a:lnTo>
                <a:cubicBezTo>
                  <a:pt x="15721" y="3236"/>
                  <a:pt x="15713" y="3239"/>
                  <a:pt x="15713" y="3239"/>
                </a:cubicBezTo>
                <a:close/>
                <a:moveTo>
                  <a:pt x="15815" y="3431"/>
                </a:moveTo>
                <a:lnTo>
                  <a:pt x="15804" y="3431"/>
                </a:lnTo>
                <a:lnTo>
                  <a:pt x="15782" y="3425"/>
                </a:lnTo>
                <a:lnTo>
                  <a:pt x="15715" y="3420"/>
                </a:lnTo>
                <a:lnTo>
                  <a:pt x="15694" y="3417"/>
                </a:lnTo>
                <a:lnTo>
                  <a:pt x="15686" y="3416"/>
                </a:lnTo>
                <a:lnTo>
                  <a:pt x="15679" y="3418"/>
                </a:lnTo>
                <a:lnTo>
                  <a:pt x="15675" y="3422"/>
                </a:lnTo>
                <a:lnTo>
                  <a:pt x="15672" y="3427"/>
                </a:lnTo>
                <a:lnTo>
                  <a:pt x="15669" y="3431"/>
                </a:lnTo>
                <a:lnTo>
                  <a:pt x="15662" y="3434"/>
                </a:lnTo>
                <a:lnTo>
                  <a:pt x="15656" y="3434"/>
                </a:lnTo>
                <a:lnTo>
                  <a:pt x="15650" y="3432"/>
                </a:lnTo>
                <a:lnTo>
                  <a:pt x="15641" y="3431"/>
                </a:lnTo>
                <a:lnTo>
                  <a:pt x="15632" y="3432"/>
                </a:lnTo>
                <a:lnTo>
                  <a:pt x="15626" y="3435"/>
                </a:lnTo>
                <a:lnTo>
                  <a:pt x="15620" y="3438"/>
                </a:lnTo>
                <a:lnTo>
                  <a:pt x="15614" y="3441"/>
                </a:lnTo>
                <a:lnTo>
                  <a:pt x="15610" y="3441"/>
                </a:lnTo>
                <a:lnTo>
                  <a:pt x="15605" y="3440"/>
                </a:lnTo>
                <a:lnTo>
                  <a:pt x="15600" y="3440"/>
                </a:lnTo>
                <a:lnTo>
                  <a:pt x="15597" y="3441"/>
                </a:lnTo>
                <a:lnTo>
                  <a:pt x="15591" y="3449"/>
                </a:lnTo>
                <a:lnTo>
                  <a:pt x="15589" y="3450"/>
                </a:lnTo>
                <a:lnTo>
                  <a:pt x="15585" y="3451"/>
                </a:lnTo>
                <a:lnTo>
                  <a:pt x="15573" y="3459"/>
                </a:lnTo>
                <a:lnTo>
                  <a:pt x="15570" y="3461"/>
                </a:lnTo>
                <a:lnTo>
                  <a:pt x="15565" y="3470"/>
                </a:lnTo>
                <a:lnTo>
                  <a:pt x="15562" y="3476"/>
                </a:lnTo>
                <a:lnTo>
                  <a:pt x="15562" y="3480"/>
                </a:lnTo>
                <a:lnTo>
                  <a:pt x="15561" y="3482"/>
                </a:lnTo>
                <a:lnTo>
                  <a:pt x="15556" y="3485"/>
                </a:lnTo>
                <a:lnTo>
                  <a:pt x="15554" y="3487"/>
                </a:lnTo>
                <a:lnTo>
                  <a:pt x="15552" y="3490"/>
                </a:lnTo>
                <a:lnTo>
                  <a:pt x="15551" y="3500"/>
                </a:lnTo>
                <a:lnTo>
                  <a:pt x="15544" y="3515"/>
                </a:lnTo>
                <a:lnTo>
                  <a:pt x="15544" y="3519"/>
                </a:lnTo>
                <a:lnTo>
                  <a:pt x="15544" y="3525"/>
                </a:lnTo>
                <a:lnTo>
                  <a:pt x="15546" y="3530"/>
                </a:lnTo>
                <a:lnTo>
                  <a:pt x="15556" y="3548"/>
                </a:lnTo>
                <a:lnTo>
                  <a:pt x="15558" y="3554"/>
                </a:lnTo>
                <a:lnTo>
                  <a:pt x="15559" y="3558"/>
                </a:lnTo>
                <a:lnTo>
                  <a:pt x="15563" y="3560"/>
                </a:lnTo>
                <a:lnTo>
                  <a:pt x="15585" y="3563"/>
                </a:lnTo>
                <a:lnTo>
                  <a:pt x="15606" y="3567"/>
                </a:lnTo>
                <a:lnTo>
                  <a:pt x="15609" y="3569"/>
                </a:lnTo>
                <a:lnTo>
                  <a:pt x="15609" y="3571"/>
                </a:lnTo>
                <a:lnTo>
                  <a:pt x="15610" y="3572"/>
                </a:lnTo>
                <a:lnTo>
                  <a:pt x="15609" y="3573"/>
                </a:lnTo>
                <a:lnTo>
                  <a:pt x="15599" y="3574"/>
                </a:lnTo>
                <a:lnTo>
                  <a:pt x="15595" y="3573"/>
                </a:lnTo>
                <a:lnTo>
                  <a:pt x="15588" y="3572"/>
                </a:lnTo>
                <a:lnTo>
                  <a:pt x="15559" y="3562"/>
                </a:lnTo>
                <a:lnTo>
                  <a:pt x="15554" y="3560"/>
                </a:lnTo>
                <a:lnTo>
                  <a:pt x="15552" y="3555"/>
                </a:lnTo>
                <a:lnTo>
                  <a:pt x="15548" y="3548"/>
                </a:lnTo>
                <a:lnTo>
                  <a:pt x="15543" y="3542"/>
                </a:lnTo>
                <a:lnTo>
                  <a:pt x="15538" y="3538"/>
                </a:lnTo>
                <a:lnTo>
                  <a:pt x="15522" y="3568"/>
                </a:lnTo>
                <a:lnTo>
                  <a:pt x="15520" y="3579"/>
                </a:lnTo>
                <a:lnTo>
                  <a:pt x="15521" y="3580"/>
                </a:lnTo>
                <a:lnTo>
                  <a:pt x="15524" y="3581"/>
                </a:lnTo>
                <a:lnTo>
                  <a:pt x="15525" y="3583"/>
                </a:lnTo>
                <a:lnTo>
                  <a:pt x="15524" y="3584"/>
                </a:lnTo>
                <a:lnTo>
                  <a:pt x="15521" y="3586"/>
                </a:lnTo>
                <a:lnTo>
                  <a:pt x="15520" y="3587"/>
                </a:lnTo>
                <a:lnTo>
                  <a:pt x="15519" y="3595"/>
                </a:lnTo>
                <a:lnTo>
                  <a:pt x="15520" y="3598"/>
                </a:lnTo>
                <a:lnTo>
                  <a:pt x="15526" y="3601"/>
                </a:lnTo>
                <a:lnTo>
                  <a:pt x="15532" y="3603"/>
                </a:lnTo>
                <a:lnTo>
                  <a:pt x="15537" y="3606"/>
                </a:lnTo>
                <a:lnTo>
                  <a:pt x="15538" y="3612"/>
                </a:lnTo>
                <a:lnTo>
                  <a:pt x="15535" y="3609"/>
                </a:lnTo>
                <a:lnTo>
                  <a:pt x="15531" y="3607"/>
                </a:lnTo>
                <a:lnTo>
                  <a:pt x="15526" y="3607"/>
                </a:lnTo>
                <a:lnTo>
                  <a:pt x="15523" y="3611"/>
                </a:lnTo>
                <a:lnTo>
                  <a:pt x="15524" y="3613"/>
                </a:lnTo>
                <a:lnTo>
                  <a:pt x="15523" y="3617"/>
                </a:lnTo>
                <a:lnTo>
                  <a:pt x="15520" y="3621"/>
                </a:lnTo>
                <a:lnTo>
                  <a:pt x="15517" y="3625"/>
                </a:lnTo>
                <a:lnTo>
                  <a:pt x="15515" y="3635"/>
                </a:lnTo>
                <a:lnTo>
                  <a:pt x="15515" y="3655"/>
                </a:lnTo>
                <a:lnTo>
                  <a:pt x="15517" y="3664"/>
                </a:lnTo>
                <a:lnTo>
                  <a:pt x="15520" y="3668"/>
                </a:lnTo>
                <a:lnTo>
                  <a:pt x="15526" y="3676"/>
                </a:lnTo>
                <a:lnTo>
                  <a:pt x="15528" y="3678"/>
                </a:lnTo>
                <a:lnTo>
                  <a:pt x="15531" y="3681"/>
                </a:lnTo>
                <a:lnTo>
                  <a:pt x="15539" y="3683"/>
                </a:lnTo>
                <a:lnTo>
                  <a:pt x="15566" y="3685"/>
                </a:lnTo>
                <a:lnTo>
                  <a:pt x="15570" y="3685"/>
                </a:lnTo>
                <a:lnTo>
                  <a:pt x="15573" y="3683"/>
                </a:lnTo>
                <a:lnTo>
                  <a:pt x="15581" y="3680"/>
                </a:lnTo>
                <a:lnTo>
                  <a:pt x="15584" y="3679"/>
                </a:lnTo>
                <a:lnTo>
                  <a:pt x="15592" y="3678"/>
                </a:lnTo>
                <a:lnTo>
                  <a:pt x="15599" y="3676"/>
                </a:lnTo>
                <a:lnTo>
                  <a:pt x="15606" y="3673"/>
                </a:lnTo>
                <a:lnTo>
                  <a:pt x="15612" y="3669"/>
                </a:lnTo>
                <a:lnTo>
                  <a:pt x="15618" y="3666"/>
                </a:lnTo>
                <a:lnTo>
                  <a:pt x="15624" y="3666"/>
                </a:lnTo>
                <a:lnTo>
                  <a:pt x="15630" y="3667"/>
                </a:lnTo>
                <a:lnTo>
                  <a:pt x="15637" y="3670"/>
                </a:lnTo>
                <a:lnTo>
                  <a:pt x="15629" y="3670"/>
                </a:lnTo>
                <a:lnTo>
                  <a:pt x="15623" y="3669"/>
                </a:lnTo>
                <a:lnTo>
                  <a:pt x="15617" y="3670"/>
                </a:lnTo>
                <a:lnTo>
                  <a:pt x="15611" y="3674"/>
                </a:lnTo>
                <a:lnTo>
                  <a:pt x="15612" y="3673"/>
                </a:lnTo>
                <a:lnTo>
                  <a:pt x="15609" y="3679"/>
                </a:lnTo>
                <a:lnTo>
                  <a:pt x="15615" y="3681"/>
                </a:lnTo>
                <a:lnTo>
                  <a:pt x="15620" y="3683"/>
                </a:lnTo>
                <a:lnTo>
                  <a:pt x="15620" y="3685"/>
                </a:lnTo>
                <a:lnTo>
                  <a:pt x="15614" y="3688"/>
                </a:lnTo>
                <a:lnTo>
                  <a:pt x="15612" y="3688"/>
                </a:lnTo>
                <a:lnTo>
                  <a:pt x="15602" y="3686"/>
                </a:lnTo>
                <a:lnTo>
                  <a:pt x="15599" y="3687"/>
                </a:lnTo>
                <a:lnTo>
                  <a:pt x="15594" y="3689"/>
                </a:lnTo>
                <a:lnTo>
                  <a:pt x="15584" y="3692"/>
                </a:lnTo>
                <a:lnTo>
                  <a:pt x="15601" y="3702"/>
                </a:lnTo>
                <a:lnTo>
                  <a:pt x="15606" y="3709"/>
                </a:lnTo>
                <a:lnTo>
                  <a:pt x="15585" y="3701"/>
                </a:lnTo>
                <a:lnTo>
                  <a:pt x="15579" y="3700"/>
                </a:lnTo>
                <a:lnTo>
                  <a:pt x="15562" y="3697"/>
                </a:lnTo>
                <a:lnTo>
                  <a:pt x="15538" y="3690"/>
                </a:lnTo>
                <a:lnTo>
                  <a:pt x="15522" y="3683"/>
                </a:lnTo>
                <a:lnTo>
                  <a:pt x="15517" y="3683"/>
                </a:lnTo>
                <a:lnTo>
                  <a:pt x="15512" y="3687"/>
                </a:lnTo>
                <a:lnTo>
                  <a:pt x="15515" y="3693"/>
                </a:lnTo>
                <a:lnTo>
                  <a:pt x="15520" y="3700"/>
                </a:lnTo>
                <a:lnTo>
                  <a:pt x="15523" y="3706"/>
                </a:lnTo>
                <a:lnTo>
                  <a:pt x="15522" y="3712"/>
                </a:lnTo>
                <a:lnTo>
                  <a:pt x="15510" y="3744"/>
                </a:lnTo>
                <a:lnTo>
                  <a:pt x="15509" y="3750"/>
                </a:lnTo>
                <a:lnTo>
                  <a:pt x="15510" y="3754"/>
                </a:lnTo>
                <a:lnTo>
                  <a:pt x="15515" y="3762"/>
                </a:lnTo>
                <a:lnTo>
                  <a:pt x="15516" y="3763"/>
                </a:lnTo>
                <a:lnTo>
                  <a:pt x="15517" y="3763"/>
                </a:lnTo>
                <a:lnTo>
                  <a:pt x="15519" y="3764"/>
                </a:lnTo>
                <a:lnTo>
                  <a:pt x="15520" y="3766"/>
                </a:lnTo>
                <a:lnTo>
                  <a:pt x="15519" y="3766"/>
                </a:lnTo>
                <a:lnTo>
                  <a:pt x="15515" y="3768"/>
                </a:lnTo>
                <a:lnTo>
                  <a:pt x="15515" y="3768"/>
                </a:lnTo>
                <a:lnTo>
                  <a:pt x="15513" y="3774"/>
                </a:lnTo>
                <a:lnTo>
                  <a:pt x="15513" y="3777"/>
                </a:lnTo>
                <a:lnTo>
                  <a:pt x="15516" y="3780"/>
                </a:lnTo>
                <a:lnTo>
                  <a:pt x="15526" y="3788"/>
                </a:lnTo>
                <a:lnTo>
                  <a:pt x="15528" y="3791"/>
                </a:lnTo>
                <a:lnTo>
                  <a:pt x="15530" y="3796"/>
                </a:lnTo>
                <a:lnTo>
                  <a:pt x="15536" y="3803"/>
                </a:lnTo>
                <a:lnTo>
                  <a:pt x="15595" y="3844"/>
                </a:lnTo>
                <a:lnTo>
                  <a:pt x="15603" y="3856"/>
                </a:lnTo>
                <a:lnTo>
                  <a:pt x="15596" y="3858"/>
                </a:lnTo>
                <a:lnTo>
                  <a:pt x="15591" y="3861"/>
                </a:lnTo>
                <a:lnTo>
                  <a:pt x="15588" y="3866"/>
                </a:lnTo>
                <a:lnTo>
                  <a:pt x="15589" y="3868"/>
                </a:lnTo>
                <a:lnTo>
                  <a:pt x="15592" y="3869"/>
                </a:lnTo>
                <a:lnTo>
                  <a:pt x="15601" y="3873"/>
                </a:lnTo>
                <a:lnTo>
                  <a:pt x="15606" y="3875"/>
                </a:lnTo>
                <a:lnTo>
                  <a:pt x="15665" y="3883"/>
                </a:lnTo>
                <a:lnTo>
                  <a:pt x="15675" y="3884"/>
                </a:lnTo>
                <a:lnTo>
                  <a:pt x="15686" y="3883"/>
                </a:lnTo>
                <a:lnTo>
                  <a:pt x="15697" y="3880"/>
                </a:lnTo>
                <a:lnTo>
                  <a:pt x="15706" y="3876"/>
                </a:lnTo>
                <a:lnTo>
                  <a:pt x="15700" y="3873"/>
                </a:lnTo>
                <a:lnTo>
                  <a:pt x="15688" y="3871"/>
                </a:lnTo>
                <a:lnTo>
                  <a:pt x="15679" y="3868"/>
                </a:lnTo>
                <a:lnTo>
                  <a:pt x="15688" y="3869"/>
                </a:lnTo>
                <a:lnTo>
                  <a:pt x="15698" y="3869"/>
                </a:lnTo>
                <a:lnTo>
                  <a:pt x="15707" y="3868"/>
                </a:lnTo>
                <a:lnTo>
                  <a:pt x="15710" y="3863"/>
                </a:lnTo>
                <a:lnTo>
                  <a:pt x="15709" y="3856"/>
                </a:lnTo>
                <a:lnTo>
                  <a:pt x="15702" y="3836"/>
                </a:lnTo>
                <a:lnTo>
                  <a:pt x="15705" y="3836"/>
                </a:lnTo>
                <a:lnTo>
                  <a:pt x="15714" y="3855"/>
                </a:lnTo>
                <a:lnTo>
                  <a:pt x="15715" y="3860"/>
                </a:lnTo>
                <a:lnTo>
                  <a:pt x="15718" y="3860"/>
                </a:lnTo>
                <a:lnTo>
                  <a:pt x="15720" y="3855"/>
                </a:lnTo>
                <a:lnTo>
                  <a:pt x="15722" y="3841"/>
                </a:lnTo>
                <a:lnTo>
                  <a:pt x="15724" y="3837"/>
                </a:lnTo>
                <a:lnTo>
                  <a:pt x="15726" y="3832"/>
                </a:lnTo>
                <a:lnTo>
                  <a:pt x="15720" y="3828"/>
                </a:lnTo>
                <a:lnTo>
                  <a:pt x="15712" y="3825"/>
                </a:lnTo>
                <a:lnTo>
                  <a:pt x="15707" y="3820"/>
                </a:lnTo>
                <a:lnTo>
                  <a:pt x="15708" y="3818"/>
                </a:lnTo>
                <a:lnTo>
                  <a:pt x="15710" y="3816"/>
                </a:lnTo>
                <a:lnTo>
                  <a:pt x="15713" y="3814"/>
                </a:lnTo>
                <a:lnTo>
                  <a:pt x="15715" y="3812"/>
                </a:lnTo>
                <a:lnTo>
                  <a:pt x="15717" y="3811"/>
                </a:lnTo>
                <a:lnTo>
                  <a:pt x="15718" y="3812"/>
                </a:lnTo>
                <a:lnTo>
                  <a:pt x="15719" y="3812"/>
                </a:lnTo>
                <a:lnTo>
                  <a:pt x="15720" y="3810"/>
                </a:lnTo>
                <a:lnTo>
                  <a:pt x="15721" y="3809"/>
                </a:lnTo>
                <a:lnTo>
                  <a:pt x="15720" y="3808"/>
                </a:lnTo>
                <a:lnTo>
                  <a:pt x="15719" y="3808"/>
                </a:lnTo>
                <a:lnTo>
                  <a:pt x="15713" y="3798"/>
                </a:lnTo>
                <a:lnTo>
                  <a:pt x="15714" y="3793"/>
                </a:lnTo>
                <a:lnTo>
                  <a:pt x="15720" y="3790"/>
                </a:lnTo>
                <a:lnTo>
                  <a:pt x="15720" y="3792"/>
                </a:lnTo>
                <a:lnTo>
                  <a:pt x="15718" y="3797"/>
                </a:lnTo>
                <a:lnTo>
                  <a:pt x="15718" y="3799"/>
                </a:lnTo>
                <a:lnTo>
                  <a:pt x="15719" y="3801"/>
                </a:lnTo>
                <a:lnTo>
                  <a:pt x="15722" y="3806"/>
                </a:lnTo>
                <a:lnTo>
                  <a:pt x="15724" y="3810"/>
                </a:lnTo>
                <a:lnTo>
                  <a:pt x="15724" y="3811"/>
                </a:lnTo>
                <a:lnTo>
                  <a:pt x="15720" y="3816"/>
                </a:lnTo>
                <a:lnTo>
                  <a:pt x="15718" y="3817"/>
                </a:lnTo>
                <a:lnTo>
                  <a:pt x="15716" y="3817"/>
                </a:lnTo>
                <a:lnTo>
                  <a:pt x="15714" y="3818"/>
                </a:lnTo>
                <a:lnTo>
                  <a:pt x="15713" y="3820"/>
                </a:lnTo>
                <a:lnTo>
                  <a:pt x="15715" y="3824"/>
                </a:lnTo>
                <a:lnTo>
                  <a:pt x="15719" y="3825"/>
                </a:lnTo>
                <a:lnTo>
                  <a:pt x="15724" y="3825"/>
                </a:lnTo>
                <a:lnTo>
                  <a:pt x="15728" y="3827"/>
                </a:lnTo>
                <a:lnTo>
                  <a:pt x="15729" y="3830"/>
                </a:lnTo>
                <a:lnTo>
                  <a:pt x="15728" y="3850"/>
                </a:lnTo>
                <a:lnTo>
                  <a:pt x="15730" y="3855"/>
                </a:lnTo>
                <a:lnTo>
                  <a:pt x="15733" y="3859"/>
                </a:lnTo>
                <a:lnTo>
                  <a:pt x="15748" y="3861"/>
                </a:lnTo>
                <a:lnTo>
                  <a:pt x="15751" y="3864"/>
                </a:lnTo>
                <a:lnTo>
                  <a:pt x="15754" y="3867"/>
                </a:lnTo>
                <a:lnTo>
                  <a:pt x="15760" y="3869"/>
                </a:lnTo>
                <a:lnTo>
                  <a:pt x="15783" y="3861"/>
                </a:lnTo>
                <a:lnTo>
                  <a:pt x="15785" y="3859"/>
                </a:lnTo>
                <a:lnTo>
                  <a:pt x="15796" y="3853"/>
                </a:lnTo>
                <a:lnTo>
                  <a:pt x="15799" y="3849"/>
                </a:lnTo>
                <a:lnTo>
                  <a:pt x="15799" y="3843"/>
                </a:lnTo>
                <a:lnTo>
                  <a:pt x="15798" y="3839"/>
                </a:lnTo>
                <a:lnTo>
                  <a:pt x="15799" y="3837"/>
                </a:lnTo>
                <a:lnTo>
                  <a:pt x="15808" y="3836"/>
                </a:lnTo>
                <a:lnTo>
                  <a:pt x="15809" y="3838"/>
                </a:lnTo>
                <a:lnTo>
                  <a:pt x="15806" y="3851"/>
                </a:lnTo>
                <a:lnTo>
                  <a:pt x="15806" y="3852"/>
                </a:lnTo>
                <a:lnTo>
                  <a:pt x="15808" y="3854"/>
                </a:lnTo>
                <a:lnTo>
                  <a:pt x="15816" y="3859"/>
                </a:lnTo>
                <a:lnTo>
                  <a:pt x="15818" y="3860"/>
                </a:lnTo>
                <a:lnTo>
                  <a:pt x="15826" y="3860"/>
                </a:lnTo>
                <a:lnTo>
                  <a:pt x="15831" y="3861"/>
                </a:lnTo>
                <a:lnTo>
                  <a:pt x="15838" y="3863"/>
                </a:lnTo>
                <a:lnTo>
                  <a:pt x="15847" y="3865"/>
                </a:lnTo>
                <a:lnTo>
                  <a:pt x="15851" y="3867"/>
                </a:lnTo>
                <a:lnTo>
                  <a:pt x="15854" y="3869"/>
                </a:lnTo>
                <a:lnTo>
                  <a:pt x="15859" y="3871"/>
                </a:lnTo>
                <a:lnTo>
                  <a:pt x="15863" y="3872"/>
                </a:lnTo>
                <a:lnTo>
                  <a:pt x="15871" y="3872"/>
                </a:lnTo>
                <a:lnTo>
                  <a:pt x="15874" y="3873"/>
                </a:lnTo>
                <a:lnTo>
                  <a:pt x="15879" y="3875"/>
                </a:lnTo>
                <a:lnTo>
                  <a:pt x="15882" y="3878"/>
                </a:lnTo>
                <a:lnTo>
                  <a:pt x="15886" y="3880"/>
                </a:lnTo>
                <a:lnTo>
                  <a:pt x="15891" y="3880"/>
                </a:lnTo>
                <a:lnTo>
                  <a:pt x="15894" y="3880"/>
                </a:lnTo>
                <a:lnTo>
                  <a:pt x="15904" y="3877"/>
                </a:lnTo>
                <a:lnTo>
                  <a:pt x="15916" y="3870"/>
                </a:lnTo>
                <a:lnTo>
                  <a:pt x="15919" y="3868"/>
                </a:lnTo>
                <a:lnTo>
                  <a:pt x="15920" y="3865"/>
                </a:lnTo>
                <a:lnTo>
                  <a:pt x="15921" y="3862"/>
                </a:lnTo>
                <a:lnTo>
                  <a:pt x="15922" y="3859"/>
                </a:lnTo>
                <a:lnTo>
                  <a:pt x="15921" y="3856"/>
                </a:lnTo>
                <a:lnTo>
                  <a:pt x="15910" y="3840"/>
                </a:lnTo>
                <a:lnTo>
                  <a:pt x="15908" y="3833"/>
                </a:lnTo>
                <a:lnTo>
                  <a:pt x="15909" y="3829"/>
                </a:lnTo>
                <a:lnTo>
                  <a:pt x="15914" y="3821"/>
                </a:lnTo>
                <a:lnTo>
                  <a:pt x="15916" y="3816"/>
                </a:lnTo>
                <a:lnTo>
                  <a:pt x="15918" y="3820"/>
                </a:lnTo>
                <a:lnTo>
                  <a:pt x="15914" y="3828"/>
                </a:lnTo>
                <a:lnTo>
                  <a:pt x="15913" y="3832"/>
                </a:lnTo>
                <a:lnTo>
                  <a:pt x="15915" y="3835"/>
                </a:lnTo>
                <a:lnTo>
                  <a:pt x="15922" y="3842"/>
                </a:lnTo>
                <a:lnTo>
                  <a:pt x="15926" y="3854"/>
                </a:lnTo>
                <a:lnTo>
                  <a:pt x="15930" y="3862"/>
                </a:lnTo>
                <a:lnTo>
                  <a:pt x="15937" y="3867"/>
                </a:lnTo>
                <a:lnTo>
                  <a:pt x="15944" y="3868"/>
                </a:lnTo>
                <a:lnTo>
                  <a:pt x="15950" y="3864"/>
                </a:lnTo>
                <a:lnTo>
                  <a:pt x="15962" y="3855"/>
                </a:lnTo>
                <a:lnTo>
                  <a:pt x="15969" y="3853"/>
                </a:lnTo>
                <a:lnTo>
                  <a:pt x="15986" y="3855"/>
                </a:lnTo>
                <a:lnTo>
                  <a:pt x="15989" y="3854"/>
                </a:lnTo>
                <a:lnTo>
                  <a:pt x="15992" y="3848"/>
                </a:lnTo>
                <a:lnTo>
                  <a:pt x="15991" y="3845"/>
                </a:lnTo>
                <a:lnTo>
                  <a:pt x="15986" y="3843"/>
                </a:lnTo>
                <a:lnTo>
                  <a:pt x="15986" y="3842"/>
                </a:lnTo>
                <a:lnTo>
                  <a:pt x="15992" y="3842"/>
                </a:lnTo>
                <a:lnTo>
                  <a:pt x="15988" y="3838"/>
                </a:lnTo>
                <a:lnTo>
                  <a:pt x="15987" y="3833"/>
                </a:lnTo>
                <a:lnTo>
                  <a:pt x="15989" y="3830"/>
                </a:lnTo>
                <a:lnTo>
                  <a:pt x="15996" y="3829"/>
                </a:lnTo>
                <a:lnTo>
                  <a:pt x="16000" y="3827"/>
                </a:lnTo>
                <a:lnTo>
                  <a:pt x="16003" y="3823"/>
                </a:lnTo>
                <a:lnTo>
                  <a:pt x="16003" y="3819"/>
                </a:lnTo>
                <a:lnTo>
                  <a:pt x="15999" y="3816"/>
                </a:lnTo>
                <a:lnTo>
                  <a:pt x="16002" y="3816"/>
                </a:lnTo>
                <a:lnTo>
                  <a:pt x="16003" y="3816"/>
                </a:lnTo>
                <a:lnTo>
                  <a:pt x="16005" y="3816"/>
                </a:lnTo>
                <a:lnTo>
                  <a:pt x="16007" y="3818"/>
                </a:lnTo>
                <a:lnTo>
                  <a:pt x="16007" y="3804"/>
                </a:lnTo>
                <a:lnTo>
                  <a:pt x="16006" y="3800"/>
                </a:lnTo>
                <a:lnTo>
                  <a:pt x="16003" y="3798"/>
                </a:lnTo>
                <a:lnTo>
                  <a:pt x="15999" y="3796"/>
                </a:lnTo>
                <a:lnTo>
                  <a:pt x="15997" y="3794"/>
                </a:lnTo>
                <a:lnTo>
                  <a:pt x="16000" y="3794"/>
                </a:lnTo>
                <a:lnTo>
                  <a:pt x="16004" y="3795"/>
                </a:lnTo>
                <a:lnTo>
                  <a:pt x="16007" y="3795"/>
                </a:lnTo>
                <a:lnTo>
                  <a:pt x="16010" y="3794"/>
                </a:lnTo>
                <a:lnTo>
                  <a:pt x="16012" y="3809"/>
                </a:lnTo>
                <a:lnTo>
                  <a:pt x="16015" y="3813"/>
                </a:lnTo>
                <a:lnTo>
                  <a:pt x="16019" y="3811"/>
                </a:lnTo>
                <a:lnTo>
                  <a:pt x="16028" y="3805"/>
                </a:lnTo>
                <a:lnTo>
                  <a:pt x="16032" y="3804"/>
                </a:lnTo>
                <a:lnTo>
                  <a:pt x="16036" y="3805"/>
                </a:lnTo>
                <a:lnTo>
                  <a:pt x="16040" y="3804"/>
                </a:lnTo>
                <a:lnTo>
                  <a:pt x="16041" y="3800"/>
                </a:lnTo>
                <a:lnTo>
                  <a:pt x="16043" y="3798"/>
                </a:lnTo>
                <a:lnTo>
                  <a:pt x="16049" y="3793"/>
                </a:lnTo>
                <a:lnTo>
                  <a:pt x="16052" y="3790"/>
                </a:lnTo>
                <a:lnTo>
                  <a:pt x="16053" y="3793"/>
                </a:lnTo>
                <a:lnTo>
                  <a:pt x="16052" y="3795"/>
                </a:lnTo>
                <a:lnTo>
                  <a:pt x="16050" y="3798"/>
                </a:lnTo>
                <a:lnTo>
                  <a:pt x="16049" y="3802"/>
                </a:lnTo>
                <a:lnTo>
                  <a:pt x="16051" y="3805"/>
                </a:lnTo>
                <a:lnTo>
                  <a:pt x="16065" y="3814"/>
                </a:lnTo>
                <a:lnTo>
                  <a:pt x="16069" y="3807"/>
                </a:lnTo>
                <a:lnTo>
                  <a:pt x="16079" y="3808"/>
                </a:lnTo>
                <a:lnTo>
                  <a:pt x="16090" y="3813"/>
                </a:lnTo>
                <a:lnTo>
                  <a:pt x="16096" y="3820"/>
                </a:lnTo>
                <a:lnTo>
                  <a:pt x="16101" y="3827"/>
                </a:lnTo>
                <a:lnTo>
                  <a:pt x="16114" y="3827"/>
                </a:lnTo>
                <a:lnTo>
                  <a:pt x="16128" y="3823"/>
                </a:lnTo>
                <a:lnTo>
                  <a:pt x="16135" y="3818"/>
                </a:lnTo>
                <a:lnTo>
                  <a:pt x="16129" y="3819"/>
                </a:lnTo>
                <a:lnTo>
                  <a:pt x="16127" y="3819"/>
                </a:lnTo>
                <a:lnTo>
                  <a:pt x="16124" y="3821"/>
                </a:lnTo>
                <a:lnTo>
                  <a:pt x="16122" y="3818"/>
                </a:lnTo>
                <a:lnTo>
                  <a:pt x="16118" y="3817"/>
                </a:lnTo>
                <a:lnTo>
                  <a:pt x="16114" y="3817"/>
                </a:lnTo>
                <a:lnTo>
                  <a:pt x="16111" y="3814"/>
                </a:lnTo>
                <a:lnTo>
                  <a:pt x="16115" y="3813"/>
                </a:lnTo>
                <a:lnTo>
                  <a:pt x="16118" y="3813"/>
                </a:lnTo>
                <a:lnTo>
                  <a:pt x="16120" y="3812"/>
                </a:lnTo>
                <a:lnTo>
                  <a:pt x="16122" y="3810"/>
                </a:lnTo>
                <a:lnTo>
                  <a:pt x="16124" y="3812"/>
                </a:lnTo>
                <a:lnTo>
                  <a:pt x="16124" y="3813"/>
                </a:lnTo>
                <a:lnTo>
                  <a:pt x="16124" y="3814"/>
                </a:lnTo>
                <a:lnTo>
                  <a:pt x="16126" y="3814"/>
                </a:lnTo>
                <a:lnTo>
                  <a:pt x="16130" y="3812"/>
                </a:lnTo>
                <a:lnTo>
                  <a:pt x="16122" y="3809"/>
                </a:lnTo>
                <a:lnTo>
                  <a:pt x="16121" y="3802"/>
                </a:lnTo>
                <a:lnTo>
                  <a:pt x="16129" y="3782"/>
                </a:lnTo>
                <a:lnTo>
                  <a:pt x="16129" y="3775"/>
                </a:lnTo>
                <a:lnTo>
                  <a:pt x="16126" y="3770"/>
                </a:lnTo>
                <a:lnTo>
                  <a:pt x="16119" y="3766"/>
                </a:lnTo>
                <a:lnTo>
                  <a:pt x="16124" y="3764"/>
                </a:lnTo>
                <a:lnTo>
                  <a:pt x="16126" y="3765"/>
                </a:lnTo>
                <a:lnTo>
                  <a:pt x="16128" y="3767"/>
                </a:lnTo>
                <a:lnTo>
                  <a:pt x="16130" y="3768"/>
                </a:lnTo>
                <a:lnTo>
                  <a:pt x="16141" y="3768"/>
                </a:lnTo>
                <a:lnTo>
                  <a:pt x="16142" y="3770"/>
                </a:lnTo>
                <a:lnTo>
                  <a:pt x="16150" y="3782"/>
                </a:lnTo>
                <a:lnTo>
                  <a:pt x="16151" y="3784"/>
                </a:lnTo>
                <a:lnTo>
                  <a:pt x="16156" y="3793"/>
                </a:lnTo>
                <a:lnTo>
                  <a:pt x="16158" y="3795"/>
                </a:lnTo>
                <a:lnTo>
                  <a:pt x="16160" y="3796"/>
                </a:lnTo>
                <a:lnTo>
                  <a:pt x="16162" y="3797"/>
                </a:lnTo>
                <a:lnTo>
                  <a:pt x="16164" y="3797"/>
                </a:lnTo>
                <a:lnTo>
                  <a:pt x="16167" y="3797"/>
                </a:lnTo>
                <a:lnTo>
                  <a:pt x="16171" y="3798"/>
                </a:lnTo>
                <a:lnTo>
                  <a:pt x="16171" y="3800"/>
                </a:lnTo>
                <a:lnTo>
                  <a:pt x="16171" y="3801"/>
                </a:lnTo>
                <a:lnTo>
                  <a:pt x="16174" y="3803"/>
                </a:lnTo>
                <a:lnTo>
                  <a:pt x="16181" y="3803"/>
                </a:lnTo>
                <a:lnTo>
                  <a:pt x="16185" y="3802"/>
                </a:lnTo>
                <a:lnTo>
                  <a:pt x="16189" y="3800"/>
                </a:lnTo>
                <a:lnTo>
                  <a:pt x="16209" y="3798"/>
                </a:lnTo>
                <a:lnTo>
                  <a:pt x="16215" y="3797"/>
                </a:lnTo>
                <a:lnTo>
                  <a:pt x="16218" y="3794"/>
                </a:lnTo>
                <a:lnTo>
                  <a:pt x="16220" y="3792"/>
                </a:lnTo>
                <a:lnTo>
                  <a:pt x="16223" y="3792"/>
                </a:lnTo>
                <a:lnTo>
                  <a:pt x="16230" y="3795"/>
                </a:lnTo>
                <a:lnTo>
                  <a:pt x="16233" y="3794"/>
                </a:lnTo>
                <a:lnTo>
                  <a:pt x="16234" y="3792"/>
                </a:lnTo>
                <a:lnTo>
                  <a:pt x="16235" y="3790"/>
                </a:lnTo>
                <a:lnTo>
                  <a:pt x="16236" y="3788"/>
                </a:lnTo>
                <a:lnTo>
                  <a:pt x="16242" y="3785"/>
                </a:lnTo>
                <a:lnTo>
                  <a:pt x="16247" y="3783"/>
                </a:lnTo>
                <a:lnTo>
                  <a:pt x="16254" y="3782"/>
                </a:lnTo>
                <a:lnTo>
                  <a:pt x="16260" y="3781"/>
                </a:lnTo>
                <a:lnTo>
                  <a:pt x="16260" y="3779"/>
                </a:lnTo>
                <a:lnTo>
                  <a:pt x="16247" y="3772"/>
                </a:lnTo>
                <a:lnTo>
                  <a:pt x="16243" y="3771"/>
                </a:lnTo>
                <a:lnTo>
                  <a:pt x="16242" y="3771"/>
                </a:lnTo>
                <a:lnTo>
                  <a:pt x="16240" y="3767"/>
                </a:lnTo>
                <a:lnTo>
                  <a:pt x="16238" y="3766"/>
                </a:lnTo>
                <a:lnTo>
                  <a:pt x="16237" y="3765"/>
                </a:lnTo>
                <a:lnTo>
                  <a:pt x="16229" y="3764"/>
                </a:lnTo>
                <a:lnTo>
                  <a:pt x="16227" y="3761"/>
                </a:lnTo>
                <a:lnTo>
                  <a:pt x="16225" y="3757"/>
                </a:lnTo>
                <a:lnTo>
                  <a:pt x="16223" y="3754"/>
                </a:lnTo>
                <a:lnTo>
                  <a:pt x="16220" y="3753"/>
                </a:lnTo>
                <a:lnTo>
                  <a:pt x="16217" y="3754"/>
                </a:lnTo>
                <a:lnTo>
                  <a:pt x="16208" y="3759"/>
                </a:lnTo>
                <a:lnTo>
                  <a:pt x="16202" y="3760"/>
                </a:lnTo>
                <a:lnTo>
                  <a:pt x="16206" y="3758"/>
                </a:lnTo>
                <a:lnTo>
                  <a:pt x="16208" y="3755"/>
                </a:lnTo>
                <a:lnTo>
                  <a:pt x="16207" y="3753"/>
                </a:lnTo>
                <a:lnTo>
                  <a:pt x="16205" y="3751"/>
                </a:lnTo>
                <a:lnTo>
                  <a:pt x="16205" y="3749"/>
                </a:lnTo>
                <a:lnTo>
                  <a:pt x="16216" y="3747"/>
                </a:lnTo>
                <a:lnTo>
                  <a:pt x="16219" y="3743"/>
                </a:lnTo>
                <a:lnTo>
                  <a:pt x="16215" y="3739"/>
                </a:lnTo>
                <a:lnTo>
                  <a:pt x="16202" y="3738"/>
                </a:lnTo>
                <a:lnTo>
                  <a:pt x="16213" y="3736"/>
                </a:lnTo>
                <a:lnTo>
                  <a:pt x="16221" y="3739"/>
                </a:lnTo>
                <a:lnTo>
                  <a:pt x="16253" y="3767"/>
                </a:lnTo>
                <a:lnTo>
                  <a:pt x="16260" y="3771"/>
                </a:lnTo>
                <a:lnTo>
                  <a:pt x="16262" y="3771"/>
                </a:lnTo>
                <a:lnTo>
                  <a:pt x="16274" y="3751"/>
                </a:lnTo>
                <a:lnTo>
                  <a:pt x="16277" y="3735"/>
                </a:lnTo>
                <a:lnTo>
                  <a:pt x="16276" y="3732"/>
                </a:lnTo>
                <a:lnTo>
                  <a:pt x="16270" y="3729"/>
                </a:lnTo>
                <a:lnTo>
                  <a:pt x="16265" y="3728"/>
                </a:lnTo>
                <a:lnTo>
                  <a:pt x="16254" y="3728"/>
                </a:lnTo>
                <a:lnTo>
                  <a:pt x="16249" y="3727"/>
                </a:lnTo>
                <a:lnTo>
                  <a:pt x="16249" y="3725"/>
                </a:lnTo>
                <a:lnTo>
                  <a:pt x="16258" y="3727"/>
                </a:lnTo>
                <a:lnTo>
                  <a:pt x="16261" y="3722"/>
                </a:lnTo>
                <a:lnTo>
                  <a:pt x="16259" y="3717"/>
                </a:lnTo>
                <a:lnTo>
                  <a:pt x="16253" y="3714"/>
                </a:lnTo>
                <a:lnTo>
                  <a:pt x="16246" y="3712"/>
                </a:lnTo>
                <a:lnTo>
                  <a:pt x="16239" y="3708"/>
                </a:lnTo>
                <a:lnTo>
                  <a:pt x="16232" y="3703"/>
                </a:lnTo>
                <a:lnTo>
                  <a:pt x="16229" y="3697"/>
                </a:lnTo>
                <a:lnTo>
                  <a:pt x="16231" y="3696"/>
                </a:lnTo>
                <a:lnTo>
                  <a:pt x="16238" y="3702"/>
                </a:lnTo>
                <a:lnTo>
                  <a:pt x="16246" y="3708"/>
                </a:lnTo>
                <a:lnTo>
                  <a:pt x="16256" y="3713"/>
                </a:lnTo>
                <a:lnTo>
                  <a:pt x="16268" y="3714"/>
                </a:lnTo>
                <a:lnTo>
                  <a:pt x="16276" y="3711"/>
                </a:lnTo>
                <a:lnTo>
                  <a:pt x="16291" y="3700"/>
                </a:lnTo>
                <a:lnTo>
                  <a:pt x="16298" y="3697"/>
                </a:lnTo>
                <a:lnTo>
                  <a:pt x="16306" y="3695"/>
                </a:lnTo>
                <a:lnTo>
                  <a:pt x="16323" y="3687"/>
                </a:lnTo>
                <a:lnTo>
                  <a:pt x="16329" y="3685"/>
                </a:lnTo>
                <a:lnTo>
                  <a:pt x="16335" y="3682"/>
                </a:lnTo>
                <a:lnTo>
                  <a:pt x="16340" y="3676"/>
                </a:lnTo>
                <a:lnTo>
                  <a:pt x="16340" y="3672"/>
                </a:lnTo>
                <a:lnTo>
                  <a:pt x="16330" y="3674"/>
                </a:lnTo>
                <a:lnTo>
                  <a:pt x="16330" y="3672"/>
                </a:lnTo>
                <a:lnTo>
                  <a:pt x="16339" y="3667"/>
                </a:lnTo>
                <a:lnTo>
                  <a:pt x="16341" y="3666"/>
                </a:lnTo>
                <a:lnTo>
                  <a:pt x="16340" y="3662"/>
                </a:lnTo>
                <a:lnTo>
                  <a:pt x="16337" y="3662"/>
                </a:lnTo>
                <a:lnTo>
                  <a:pt x="16334" y="3662"/>
                </a:lnTo>
                <a:lnTo>
                  <a:pt x="16330" y="3662"/>
                </a:lnTo>
                <a:lnTo>
                  <a:pt x="16326" y="3660"/>
                </a:lnTo>
                <a:lnTo>
                  <a:pt x="16326" y="3660"/>
                </a:lnTo>
                <a:lnTo>
                  <a:pt x="16329" y="3659"/>
                </a:lnTo>
                <a:lnTo>
                  <a:pt x="16333" y="3657"/>
                </a:lnTo>
                <a:lnTo>
                  <a:pt x="16339" y="3651"/>
                </a:lnTo>
                <a:lnTo>
                  <a:pt x="16340" y="3648"/>
                </a:lnTo>
                <a:lnTo>
                  <a:pt x="16338" y="3646"/>
                </a:lnTo>
                <a:lnTo>
                  <a:pt x="16346" y="3641"/>
                </a:lnTo>
                <a:lnTo>
                  <a:pt x="16366" y="3636"/>
                </a:lnTo>
                <a:lnTo>
                  <a:pt x="16375" y="3631"/>
                </a:lnTo>
                <a:lnTo>
                  <a:pt x="16378" y="3625"/>
                </a:lnTo>
                <a:lnTo>
                  <a:pt x="16380" y="3618"/>
                </a:lnTo>
                <a:lnTo>
                  <a:pt x="16379" y="3611"/>
                </a:lnTo>
                <a:lnTo>
                  <a:pt x="16375" y="3605"/>
                </a:lnTo>
                <a:lnTo>
                  <a:pt x="16380" y="3598"/>
                </a:lnTo>
                <a:lnTo>
                  <a:pt x="16374" y="3590"/>
                </a:lnTo>
                <a:lnTo>
                  <a:pt x="16366" y="3582"/>
                </a:lnTo>
                <a:lnTo>
                  <a:pt x="16361" y="3573"/>
                </a:lnTo>
                <a:lnTo>
                  <a:pt x="16375" y="3583"/>
                </a:lnTo>
                <a:lnTo>
                  <a:pt x="16382" y="3588"/>
                </a:lnTo>
                <a:lnTo>
                  <a:pt x="16390" y="3590"/>
                </a:lnTo>
                <a:lnTo>
                  <a:pt x="16391" y="3585"/>
                </a:lnTo>
                <a:lnTo>
                  <a:pt x="16393" y="3579"/>
                </a:lnTo>
                <a:lnTo>
                  <a:pt x="16394" y="3574"/>
                </a:lnTo>
                <a:lnTo>
                  <a:pt x="16390" y="3572"/>
                </a:lnTo>
                <a:lnTo>
                  <a:pt x="16394" y="3569"/>
                </a:lnTo>
                <a:lnTo>
                  <a:pt x="16395" y="3566"/>
                </a:lnTo>
                <a:lnTo>
                  <a:pt x="16395" y="3559"/>
                </a:lnTo>
                <a:lnTo>
                  <a:pt x="16402" y="3549"/>
                </a:lnTo>
                <a:lnTo>
                  <a:pt x="16403" y="3545"/>
                </a:lnTo>
                <a:lnTo>
                  <a:pt x="16404" y="3529"/>
                </a:lnTo>
                <a:lnTo>
                  <a:pt x="16406" y="3521"/>
                </a:lnTo>
                <a:lnTo>
                  <a:pt x="16415" y="3510"/>
                </a:lnTo>
                <a:lnTo>
                  <a:pt x="16419" y="3502"/>
                </a:lnTo>
                <a:lnTo>
                  <a:pt x="16423" y="3500"/>
                </a:lnTo>
                <a:lnTo>
                  <a:pt x="16427" y="3499"/>
                </a:lnTo>
                <a:lnTo>
                  <a:pt x="16431" y="3496"/>
                </a:lnTo>
                <a:lnTo>
                  <a:pt x="16435" y="3493"/>
                </a:lnTo>
                <a:lnTo>
                  <a:pt x="16437" y="3490"/>
                </a:lnTo>
                <a:lnTo>
                  <a:pt x="16438" y="3487"/>
                </a:lnTo>
                <a:lnTo>
                  <a:pt x="16440" y="3475"/>
                </a:lnTo>
                <a:lnTo>
                  <a:pt x="16439" y="3470"/>
                </a:lnTo>
                <a:lnTo>
                  <a:pt x="16436" y="3467"/>
                </a:lnTo>
                <a:lnTo>
                  <a:pt x="16433" y="3466"/>
                </a:lnTo>
                <a:lnTo>
                  <a:pt x="16429" y="3463"/>
                </a:lnTo>
                <a:lnTo>
                  <a:pt x="16427" y="3463"/>
                </a:lnTo>
                <a:lnTo>
                  <a:pt x="16417" y="3460"/>
                </a:lnTo>
                <a:lnTo>
                  <a:pt x="16372" y="3455"/>
                </a:lnTo>
                <a:lnTo>
                  <a:pt x="16350" y="3451"/>
                </a:lnTo>
                <a:lnTo>
                  <a:pt x="16342" y="3450"/>
                </a:lnTo>
                <a:lnTo>
                  <a:pt x="16333" y="3451"/>
                </a:lnTo>
                <a:lnTo>
                  <a:pt x="16319" y="3453"/>
                </a:lnTo>
                <a:lnTo>
                  <a:pt x="16312" y="3454"/>
                </a:lnTo>
                <a:lnTo>
                  <a:pt x="16269" y="3446"/>
                </a:lnTo>
                <a:lnTo>
                  <a:pt x="16252" y="3446"/>
                </a:lnTo>
                <a:lnTo>
                  <a:pt x="16240" y="3448"/>
                </a:lnTo>
                <a:lnTo>
                  <a:pt x="16235" y="3448"/>
                </a:lnTo>
                <a:lnTo>
                  <a:pt x="16231" y="3447"/>
                </a:lnTo>
                <a:lnTo>
                  <a:pt x="16226" y="3443"/>
                </a:lnTo>
                <a:lnTo>
                  <a:pt x="16216" y="3441"/>
                </a:lnTo>
                <a:lnTo>
                  <a:pt x="16208" y="3437"/>
                </a:lnTo>
                <a:lnTo>
                  <a:pt x="16201" y="3432"/>
                </a:lnTo>
                <a:lnTo>
                  <a:pt x="16198" y="3429"/>
                </a:lnTo>
                <a:lnTo>
                  <a:pt x="16189" y="3433"/>
                </a:lnTo>
                <a:lnTo>
                  <a:pt x="16164" y="3431"/>
                </a:lnTo>
                <a:lnTo>
                  <a:pt x="16153" y="3433"/>
                </a:lnTo>
                <a:lnTo>
                  <a:pt x="16149" y="3431"/>
                </a:lnTo>
                <a:lnTo>
                  <a:pt x="16144" y="3430"/>
                </a:lnTo>
                <a:lnTo>
                  <a:pt x="16139" y="3431"/>
                </a:lnTo>
                <a:lnTo>
                  <a:pt x="16135" y="3431"/>
                </a:lnTo>
                <a:lnTo>
                  <a:pt x="16130" y="3430"/>
                </a:lnTo>
                <a:lnTo>
                  <a:pt x="16125" y="3428"/>
                </a:lnTo>
                <a:lnTo>
                  <a:pt x="16120" y="3427"/>
                </a:lnTo>
                <a:lnTo>
                  <a:pt x="16117" y="3428"/>
                </a:lnTo>
                <a:lnTo>
                  <a:pt x="16109" y="3429"/>
                </a:lnTo>
                <a:lnTo>
                  <a:pt x="16099" y="3430"/>
                </a:lnTo>
                <a:lnTo>
                  <a:pt x="16094" y="3431"/>
                </a:lnTo>
                <a:lnTo>
                  <a:pt x="16091" y="3431"/>
                </a:lnTo>
                <a:lnTo>
                  <a:pt x="16085" y="3431"/>
                </a:lnTo>
                <a:lnTo>
                  <a:pt x="16082" y="3432"/>
                </a:lnTo>
                <a:lnTo>
                  <a:pt x="16080" y="3433"/>
                </a:lnTo>
                <a:lnTo>
                  <a:pt x="16078" y="3433"/>
                </a:lnTo>
                <a:lnTo>
                  <a:pt x="16075" y="3431"/>
                </a:lnTo>
                <a:lnTo>
                  <a:pt x="16052" y="3439"/>
                </a:lnTo>
                <a:lnTo>
                  <a:pt x="16045" y="3443"/>
                </a:lnTo>
                <a:lnTo>
                  <a:pt x="16043" y="3448"/>
                </a:lnTo>
                <a:lnTo>
                  <a:pt x="16047" y="3453"/>
                </a:lnTo>
                <a:lnTo>
                  <a:pt x="16052" y="3457"/>
                </a:lnTo>
                <a:lnTo>
                  <a:pt x="16052" y="3459"/>
                </a:lnTo>
                <a:lnTo>
                  <a:pt x="16047" y="3458"/>
                </a:lnTo>
                <a:lnTo>
                  <a:pt x="16040" y="3453"/>
                </a:lnTo>
                <a:lnTo>
                  <a:pt x="16037" y="3452"/>
                </a:lnTo>
                <a:lnTo>
                  <a:pt x="16028" y="3450"/>
                </a:lnTo>
                <a:lnTo>
                  <a:pt x="16024" y="3450"/>
                </a:lnTo>
                <a:lnTo>
                  <a:pt x="16016" y="3451"/>
                </a:lnTo>
                <a:lnTo>
                  <a:pt x="16001" y="3453"/>
                </a:lnTo>
                <a:lnTo>
                  <a:pt x="15950" y="3455"/>
                </a:lnTo>
                <a:lnTo>
                  <a:pt x="15897" y="3443"/>
                </a:lnTo>
                <a:cubicBezTo>
                  <a:pt x="15897" y="3443"/>
                  <a:pt x="15815" y="3431"/>
                  <a:pt x="15815" y="3431"/>
                </a:cubicBezTo>
                <a:close/>
                <a:moveTo>
                  <a:pt x="15624" y="2853"/>
                </a:moveTo>
                <a:lnTo>
                  <a:pt x="15637" y="2866"/>
                </a:lnTo>
                <a:lnTo>
                  <a:pt x="15644" y="2882"/>
                </a:lnTo>
                <a:lnTo>
                  <a:pt x="15649" y="2887"/>
                </a:lnTo>
                <a:lnTo>
                  <a:pt x="15657" y="2890"/>
                </a:lnTo>
                <a:lnTo>
                  <a:pt x="15666" y="2889"/>
                </a:lnTo>
                <a:lnTo>
                  <a:pt x="15674" y="2886"/>
                </a:lnTo>
                <a:lnTo>
                  <a:pt x="15701" y="2871"/>
                </a:lnTo>
                <a:lnTo>
                  <a:pt x="15706" y="2869"/>
                </a:lnTo>
                <a:lnTo>
                  <a:pt x="15711" y="2866"/>
                </a:lnTo>
                <a:lnTo>
                  <a:pt x="15709" y="2859"/>
                </a:lnTo>
                <a:lnTo>
                  <a:pt x="15702" y="2847"/>
                </a:lnTo>
                <a:lnTo>
                  <a:pt x="15701" y="2841"/>
                </a:lnTo>
                <a:lnTo>
                  <a:pt x="15701" y="2835"/>
                </a:lnTo>
                <a:lnTo>
                  <a:pt x="15700" y="2829"/>
                </a:lnTo>
                <a:lnTo>
                  <a:pt x="15691" y="2819"/>
                </a:lnTo>
                <a:lnTo>
                  <a:pt x="15685" y="2806"/>
                </a:lnTo>
                <a:lnTo>
                  <a:pt x="15679" y="2801"/>
                </a:lnTo>
                <a:lnTo>
                  <a:pt x="15673" y="2799"/>
                </a:lnTo>
                <a:lnTo>
                  <a:pt x="15671" y="2801"/>
                </a:lnTo>
                <a:lnTo>
                  <a:pt x="15669" y="2805"/>
                </a:lnTo>
                <a:lnTo>
                  <a:pt x="15665" y="2807"/>
                </a:lnTo>
                <a:lnTo>
                  <a:pt x="15659" y="2807"/>
                </a:lnTo>
                <a:lnTo>
                  <a:pt x="15635" y="2813"/>
                </a:lnTo>
                <a:lnTo>
                  <a:pt x="15631" y="2817"/>
                </a:lnTo>
                <a:lnTo>
                  <a:pt x="15624" y="2829"/>
                </a:lnTo>
                <a:lnTo>
                  <a:pt x="15617" y="2838"/>
                </a:lnTo>
                <a:lnTo>
                  <a:pt x="15616" y="2841"/>
                </a:lnTo>
                <a:lnTo>
                  <a:pt x="15617" y="2844"/>
                </a:lnTo>
                <a:cubicBezTo>
                  <a:pt x="15617" y="2844"/>
                  <a:pt x="15624" y="2853"/>
                  <a:pt x="15624" y="2853"/>
                </a:cubicBezTo>
                <a:close/>
                <a:moveTo>
                  <a:pt x="15852" y="3306"/>
                </a:moveTo>
                <a:lnTo>
                  <a:pt x="15846" y="3309"/>
                </a:lnTo>
                <a:lnTo>
                  <a:pt x="15835" y="3315"/>
                </a:lnTo>
                <a:lnTo>
                  <a:pt x="15828" y="3317"/>
                </a:lnTo>
                <a:lnTo>
                  <a:pt x="15807" y="3320"/>
                </a:lnTo>
                <a:lnTo>
                  <a:pt x="15787" y="3328"/>
                </a:lnTo>
                <a:lnTo>
                  <a:pt x="15778" y="3330"/>
                </a:lnTo>
                <a:lnTo>
                  <a:pt x="15770" y="3330"/>
                </a:lnTo>
                <a:lnTo>
                  <a:pt x="15745" y="3328"/>
                </a:lnTo>
                <a:lnTo>
                  <a:pt x="15735" y="3326"/>
                </a:lnTo>
                <a:lnTo>
                  <a:pt x="15729" y="3324"/>
                </a:lnTo>
                <a:lnTo>
                  <a:pt x="15711" y="3327"/>
                </a:lnTo>
                <a:lnTo>
                  <a:pt x="15697" y="3331"/>
                </a:lnTo>
                <a:lnTo>
                  <a:pt x="15679" y="3332"/>
                </a:lnTo>
                <a:lnTo>
                  <a:pt x="15675" y="3333"/>
                </a:lnTo>
                <a:lnTo>
                  <a:pt x="15674" y="3337"/>
                </a:lnTo>
                <a:lnTo>
                  <a:pt x="15673" y="3355"/>
                </a:lnTo>
                <a:lnTo>
                  <a:pt x="15674" y="3360"/>
                </a:lnTo>
                <a:lnTo>
                  <a:pt x="15679" y="3365"/>
                </a:lnTo>
                <a:lnTo>
                  <a:pt x="15683" y="3358"/>
                </a:lnTo>
                <a:lnTo>
                  <a:pt x="15685" y="3355"/>
                </a:lnTo>
                <a:lnTo>
                  <a:pt x="15689" y="3354"/>
                </a:lnTo>
                <a:lnTo>
                  <a:pt x="15689" y="3358"/>
                </a:lnTo>
                <a:lnTo>
                  <a:pt x="15684" y="3369"/>
                </a:lnTo>
                <a:lnTo>
                  <a:pt x="15685" y="3374"/>
                </a:lnTo>
                <a:lnTo>
                  <a:pt x="15687" y="3377"/>
                </a:lnTo>
                <a:lnTo>
                  <a:pt x="15696" y="3382"/>
                </a:lnTo>
                <a:lnTo>
                  <a:pt x="15705" y="3386"/>
                </a:lnTo>
                <a:lnTo>
                  <a:pt x="15715" y="3386"/>
                </a:lnTo>
                <a:lnTo>
                  <a:pt x="15724" y="3383"/>
                </a:lnTo>
                <a:lnTo>
                  <a:pt x="15732" y="3381"/>
                </a:lnTo>
                <a:lnTo>
                  <a:pt x="15734" y="3381"/>
                </a:lnTo>
                <a:lnTo>
                  <a:pt x="15740" y="3379"/>
                </a:lnTo>
                <a:lnTo>
                  <a:pt x="15746" y="3378"/>
                </a:lnTo>
                <a:lnTo>
                  <a:pt x="15749" y="3380"/>
                </a:lnTo>
                <a:lnTo>
                  <a:pt x="15752" y="3382"/>
                </a:lnTo>
                <a:lnTo>
                  <a:pt x="15770" y="3380"/>
                </a:lnTo>
                <a:lnTo>
                  <a:pt x="15782" y="3381"/>
                </a:lnTo>
                <a:lnTo>
                  <a:pt x="15792" y="3385"/>
                </a:lnTo>
                <a:lnTo>
                  <a:pt x="15802" y="3390"/>
                </a:lnTo>
                <a:lnTo>
                  <a:pt x="15809" y="3396"/>
                </a:lnTo>
                <a:lnTo>
                  <a:pt x="15814" y="3402"/>
                </a:lnTo>
                <a:lnTo>
                  <a:pt x="15817" y="3404"/>
                </a:lnTo>
                <a:lnTo>
                  <a:pt x="15821" y="3403"/>
                </a:lnTo>
                <a:lnTo>
                  <a:pt x="15824" y="3401"/>
                </a:lnTo>
                <a:lnTo>
                  <a:pt x="15828" y="3400"/>
                </a:lnTo>
                <a:lnTo>
                  <a:pt x="15833" y="3398"/>
                </a:lnTo>
                <a:lnTo>
                  <a:pt x="15844" y="3397"/>
                </a:lnTo>
                <a:lnTo>
                  <a:pt x="15869" y="3392"/>
                </a:lnTo>
                <a:lnTo>
                  <a:pt x="15883" y="3387"/>
                </a:lnTo>
                <a:lnTo>
                  <a:pt x="15892" y="3376"/>
                </a:lnTo>
                <a:lnTo>
                  <a:pt x="15900" y="3365"/>
                </a:lnTo>
                <a:lnTo>
                  <a:pt x="15908" y="3354"/>
                </a:lnTo>
                <a:lnTo>
                  <a:pt x="15936" y="3334"/>
                </a:lnTo>
                <a:lnTo>
                  <a:pt x="15937" y="3330"/>
                </a:lnTo>
                <a:lnTo>
                  <a:pt x="15933" y="3325"/>
                </a:lnTo>
                <a:lnTo>
                  <a:pt x="15927" y="3320"/>
                </a:lnTo>
                <a:lnTo>
                  <a:pt x="15921" y="3317"/>
                </a:lnTo>
                <a:lnTo>
                  <a:pt x="15915" y="3316"/>
                </a:lnTo>
                <a:lnTo>
                  <a:pt x="15891" y="3315"/>
                </a:lnTo>
                <a:lnTo>
                  <a:pt x="15882" y="3314"/>
                </a:lnTo>
                <a:lnTo>
                  <a:pt x="15859" y="3306"/>
                </a:lnTo>
                <a:cubicBezTo>
                  <a:pt x="15859" y="3306"/>
                  <a:pt x="15852" y="3306"/>
                  <a:pt x="15852" y="3306"/>
                </a:cubicBezTo>
                <a:close/>
                <a:moveTo>
                  <a:pt x="6789" y="20135"/>
                </a:moveTo>
                <a:lnTo>
                  <a:pt x="6793" y="20133"/>
                </a:lnTo>
                <a:lnTo>
                  <a:pt x="6796" y="20124"/>
                </a:lnTo>
                <a:lnTo>
                  <a:pt x="6799" y="20121"/>
                </a:lnTo>
                <a:lnTo>
                  <a:pt x="6803" y="20119"/>
                </a:lnTo>
                <a:lnTo>
                  <a:pt x="6810" y="20117"/>
                </a:lnTo>
                <a:lnTo>
                  <a:pt x="6812" y="20113"/>
                </a:lnTo>
                <a:lnTo>
                  <a:pt x="6817" y="20106"/>
                </a:lnTo>
                <a:lnTo>
                  <a:pt x="6816" y="20101"/>
                </a:lnTo>
                <a:lnTo>
                  <a:pt x="6805" y="20086"/>
                </a:lnTo>
                <a:lnTo>
                  <a:pt x="6798" y="20071"/>
                </a:lnTo>
                <a:lnTo>
                  <a:pt x="6789" y="20069"/>
                </a:lnTo>
                <a:lnTo>
                  <a:pt x="6780" y="20072"/>
                </a:lnTo>
                <a:lnTo>
                  <a:pt x="6774" y="20081"/>
                </a:lnTo>
                <a:lnTo>
                  <a:pt x="6762" y="20079"/>
                </a:lnTo>
                <a:lnTo>
                  <a:pt x="6749" y="20087"/>
                </a:lnTo>
                <a:lnTo>
                  <a:pt x="6727" y="20108"/>
                </a:lnTo>
                <a:lnTo>
                  <a:pt x="6714" y="20117"/>
                </a:lnTo>
                <a:lnTo>
                  <a:pt x="6687" y="20130"/>
                </a:lnTo>
                <a:lnTo>
                  <a:pt x="6675" y="20142"/>
                </a:lnTo>
                <a:lnTo>
                  <a:pt x="6669" y="20153"/>
                </a:lnTo>
                <a:lnTo>
                  <a:pt x="6665" y="20161"/>
                </a:lnTo>
                <a:lnTo>
                  <a:pt x="6664" y="20166"/>
                </a:lnTo>
                <a:lnTo>
                  <a:pt x="6670" y="20171"/>
                </a:lnTo>
                <a:lnTo>
                  <a:pt x="6678" y="20171"/>
                </a:lnTo>
                <a:lnTo>
                  <a:pt x="6686" y="20169"/>
                </a:lnTo>
                <a:lnTo>
                  <a:pt x="6691" y="20166"/>
                </a:lnTo>
                <a:lnTo>
                  <a:pt x="6728" y="20140"/>
                </a:lnTo>
                <a:lnTo>
                  <a:pt x="6743" y="20135"/>
                </a:lnTo>
                <a:lnTo>
                  <a:pt x="6738" y="20142"/>
                </a:lnTo>
                <a:lnTo>
                  <a:pt x="6706" y="20165"/>
                </a:lnTo>
                <a:lnTo>
                  <a:pt x="6701" y="20172"/>
                </a:lnTo>
                <a:lnTo>
                  <a:pt x="6701" y="20181"/>
                </a:lnTo>
                <a:lnTo>
                  <a:pt x="6710" y="20183"/>
                </a:lnTo>
                <a:lnTo>
                  <a:pt x="6741" y="20162"/>
                </a:lnTo>
                <a:lnTo>
                  <a:pt x="6753" y="20157"/>
                </a:lnTo>
                <a:lnTo>
                  <a:pt x="6746" y="20163"/>
                </a:lnTo>
                <a:lnTo>
                  <a:pt x="6728" y="20183"/>
                </a:lnTo>
                <a:lnTo>
                  <a:pt x="6717" y="20192"/>
                </a:lnTo>
                <a:lnTo>
                  <a:pt x="6712" y="20197"/>
                </a:lnTo>
                <a:lnTo>
                  <a:pt x="6711" y="20206"/>
                </a:lnTo>
                <a:lnTo>
                  <a:pt x="6715" y="20210"/>
                </a:lnTo>
                <a:lnTo>
                  <a:pt x="6718" y="20211"/>
                </a:lnTo>
                <a:lnTo>
                  <a:pt x="6727" y="20212"/>
                </a:lnTo>
                <a:lnTo>
                  <a:pt x="6730" y="20211"/>
                </a:lnTo>
                <a:lnTo>
                  <a:pt x="6731" y="20209"/>
                </a:lnTo>
                <a:lnTo>
                  <a:pt x="6733" y="20207"/>
                </a:lnTo>
                <a:lnTo>
                  <a:pt x="6735" y="20206"/>
                </a:lnTo>
                <a:lnTo>
                  <a:pt x="6737" y="20206"/>
                </a:lnTo>
                <a:lnTo>
                  <a:pt x="6740" y="20209"/>
                </a:lnTo>
                <a:lnTo>
                  <a:pt x="6743" y="20209"/>
                </a:lnTo>
                <a:lnTo>
                  <a:pt x="6746" y="20206"/>
                </a:lnTo>
                <a:lnTo>
                  <a:pt x="6748" y="20204"/>
                </a:lnTo>
                <a:lnTo>
                  <a:pt x="6748" y="20203"/>
                </a:lnTo>
                <a:lnTo>
                  <a:pt x="6756" y="20203"/>
                </a:lnTo>
                <a:lnTo>
                  <a:pt x="6767" y="20199"/>
                </a:lnTo>
                <a:lnTo>
                  <a:pt x="6771" y="20197"/>
                </a:lnTo>
                <a:lnTo>
                  <a:pt x="6780" y="20187"/>
                </a:lnTo>
                <a:lnTo>
                  <a:pt x="6790" y="20170"/>
                </a:lnTo>
                <a:lnTo>
                  <a:pt x="6794" y="20154"/>
                </a:lnTo>
                <a:lnTo>
                  <a:pt x="6786" y="20148"/>
                </a:lnTo>
                <a:lnTo>
                  <a:pt x="6781" y="20146"/>
                </a:lnTo>
                <a:lnTo>
                  <a:pt x="6777" y="20142"/>
                </a:lnTo>
                <a:lnTo>
                  <a:pt x="6775" y="20137"/>
                </a:lnTo>
                <a:lnTo>
                  <a:pt x="6778" y="20135"/>
                </a:lnTo>
                <a:cubicBezTo>
                  <a:pt x="6778" y="20135"/>
                  <a:pt x="6789" y="20135"/>
                  <a:pt x="6789" y="20135"/>
                </a:cubicBezTo>
                <a:close/>
                <a:moveTo>
                  <a:pt x="6669" y="19894"/>
                </a:moveTo>
                <a:lnTo>
                  <a:pt x="6666" y="19892"/>
                </a:lnTo>
                <a:lnTo>
                  <a:pt x="6662" y="19890"/>
                </a:lnTo>
                <a:lnTo>
                  <a:pt x="6659" y="19892"/>
                </a:lnTo>
                <a:lnTo>
                  <a:pt x="6657" y="19893"/>
                </a:lnTo>
                <a:lnTo>
                  <a:pt x="6654" y="19892"/>
                </a:lnTo>
                <a:lnTo>
                  <a:pt x="6651" y="19890"/>
                </a:lnTo>
                <a:lnTo>
                  <a:pt x="6660" y="19896"/>
                </a:lnTo>
                <a:lnTo>
                  <a:pt x="6686" y="19909"/>
                </a:lnTo>
                <a:lnTo>
                  <a:pt x="6707" y="19914"/>
                </a:lnTo>
                <a:lnTo>
                  <a:pt x="6728" y="19929"/>
                </a:lnTo>
                <a:lnTo>
                  <a:pt x="6743" y="19934"/>
                </a:lnTo>
                <a:lnTo>
                  <a:pt x="6766" y="19953"/>
                </a:lnTo>
                <a:lnTo>
                  <a:pt x="6767" y="19955"/>
                </a:lnTo>
                <a:lnTo>
                  <a:pt x="6771" y="19962"/>
                </a:lnTo>
                <a:lnTo>
                  <a:pt x="6788" y="19976"/>
                </a:lnTo>
                <a:lnTo>
                  <a:pt x="6790" y="19978"/>
                </a:lnTo>
                <a:lnTo>
                  <a:pt x="6793" y="19985"/>
                </a:lnTo>
                <a:lnTo>
                  <a:pt x="6797" y="19990"/>
                </a:lnTo>
                <a:lnTo>
                  <a:pt x="6801" y="19994"/>
                </a:lnTo>
                <a:lnTo>
                  <a:pt x="6805" y="19997"/>
                </a:lnTo>
                <a:lnTo>
                  <a:pt x="6810" y="19999"/>
                </a:lnTo>
                <a:lnTo>
                  <a:pt x="6813" y="19987"/>
                </a:lnTo>
                <a:lnTo>
                  <a:pt x="6813" y="19984"/>
                </a:lnTo>
                <a:lnTo>
                  <a:pt x="6811" y="19981"/>
                </a:lnTo>
                <a:lnTo>
                  <a:pt x="6807" y="19976"/>
                </a:lnTo>
                <a:lnTo>
                  <a:pt x="6805" y="19974"/>
                </a:lnTo>
                <a:lnTo>
                  <a:pt x="6805" y="19971"/>
                </a:lnTo>
                <a:lnTo>
                  <a:pt x="6805" y="19963"/>
                </a:lnTo>
                <a:lnTo>
                  <a:pt x="6805" y="19962"/>
                </a:lnTo>
                <a:lnTo>
                  <a:pt x="6798" y="19947"/>
                </a:lnTo>
                <a:lnTo>
                  <a:pt x="6786" y="19928"/>
                </a:lnTo>
                <a:lnTo>
                  <a:pt x="6776" y="19918"/>
                </a:lnTo>
                <a:lnTo>
                  <a:pt x="6718" y="19877"/>
                </a:lnTo>
                <a:lnTo>
                  <a:pt x="6713" y="19875"/>
                </a:lnTo>
                <a:lnTo>
                  <a:pt x="6705" y="19873"/>
                </a:lnTo>
                <a:lnTo>
                  <a:pt x="6698" y="19869"/>
                </a:lnTo>
                <a:lnTo>
                  <a:pt x="6686" y="19858"/>
                </a:lnTo>
                <a:lnTo>
                  <a:pt x="6681" y="19854"/>
                </a:lnTo>
                <a:lnTo>
                  <a:pt x="6674" y="19852"/>
                </a:lnTo>
                <a:lnTo>
                  <a:pt x="6670" y="19853"/>
                </a:lnTo>
                <a:lnTo>
                  <a:pt x="6672" y="19860"/>
                </a:lnTo>
                <a:lnTo>
                  <a:pt x="6663" y="19857"/>
                </a:lnTo>
                <a:lnTo>
                  <a:pt x="6658" y="19860"/>
                </a:lnTo>
                <a:lnTo>
                  <a:pt x="6658" y="19865"/>
                </a:lnTo>
                <a:lnTo>
                  <a:pt x="6664" y="19872"/>
                </a:lnTo>
                <a:lnTo>
                  <a:pt x="6657" y="19872"/>
                </a:lnTo>
                <a:lnTo>
                  <a:pt x="6652" y="19874"/>
                </a:lnTo>
                <a:lnTo>
                  <a:pt x="6652" y="19878"/>
                </a:lnTo>
                <a:lnTo>
                  <a:pt x="6657" y="19884"/>
                </a:lnTo>
                <a:lnTo>
                  <a:pt x="6662" y="19887"/>
                </a:lnTo>
                <a:lnTo>
                  <a:pt x="6668" y="19888"/>
                </a:lnTo>
                <a:lnTo>
                  <a:pt x="6674" y="19890"/>
                </a:lnTo>
                <a:lnTo>
                  <a:pt x="6677" y="19896"/>
                </a:lnTo>
                <a:lnTo>
                  <a:pt x="6673" y="19895"/>
                </a:lnTo>
                <a:cubicBezTo>
                  <a:pt x="6673" y="19895"/>
                  <a:pt x="6669" y="19894"/>
                  <a:pt x="6669" y="19894"/>
                </a:cubicBezTo>
                <a:close/>
                <a:moveTo>
                  <a:pt x="6604" y="19940"/>
                </a:moveTo>
                <a:lnTo>
                  <a:pt x="6593" y="19937"/>
                </a:lnTo>
                <a:lnTo>
                  <a:pt x="6585" y="19931"/>
                </a:lnTo>
                <a:lnTo>
                  <a:pt x="6581" y="19929"/>
                </a:lnTo>
                <a:lnTo>
                  <a:pt x="6576" y="19929"/>
                </a:lnTo>
                <a:lnTo>
                  <a:pt x="6571" y="19929"/>
                </a:lnTo>
                <a:lnTo>
                  <a:pt x="6563" y="19932"/>
                </a:lnTo>
                <a:lnTo>
                  <a:pt x="6541" y="19944"/>
                </a:lnTo>
                <a:lnTo>
                  <a:pt x="6535" y="19949"/>
                </a:lnTo>
                <a:lnTo>
                  <a:pt x="6536" y="19955"/>
                </a:lnTo>
                <a:lnTo>
                  <a:pt x="6545" y="19961"/>
                </a:lnTo>
                <a:lnTo>
                  <a:pt x="6557" y="19964"/>
                </a:lnTo>
                <a:lnTo>
                  <a:pt x="6565" y="19965"/>
                </a:lnTo>
                <a:lnTo>
                  <a:pt x="6571" y="19963"/>
                </a:lnTo>
                <a:lnTo>
                  <a:pt x="6581" y="19958"/>
                </a:lnTo>
                <a:lnTo>
                  <a:pt x="6586" y="19956"/>
                </a:lnTo>
                <a:lnTo>
                  <a:pt x="6590" y="19958"/>
                </a:lnTo>
                <a:lnTo>
                  <a:pt x="6597" y="19964"/>
                </a:lnTo>
                <a:lnTo>
                  <a:pt x="6602" y="19965"/>
                </a:lnTo>
                <a:lnTo>
                  <a:pt x="6612" y="19967"/>
                </a:lnTo>
                <a:lnTo>
                  <a:pt x="6638" y="19977"/>
                </a:lnTo>
                <a:lnTo>
                  <a:pt x="6631" y="19977"/>
                </a:lnTo>
                <a:lnTo>
                  <a:pt x="6617" y="19974"/>
                </a:lnTo>
                <a:lnTo>
                  <a:pt x="6610" y="19974"/>
                </a:lnTo>
                <a:lnTo>
                  <a:pt x="6617" y="19981"/>
                </a:lnTo>
                <a:lnTo>
                  <a:pt x="6645" y="19992"/>
                </a:lnTo>
                <a:lnTo>
                  <a:pt x="6654" y="20001"/>
                </a:lnTo>
                <a:lnTo>
                  <a:pt x="6643" y="20002"/>
                </a:lnTo>
                <a:lnTo>
                  <a:pt x="6629" y="19995"/>
                </a:lnTo>
                <a:lnTo>
                  <a:pt x="6615" y="19992"/>
                </a:lnTo>
                <a:lnTo>
                  <a:pt x="6604" y="20001"/>
                </a:lnTo>
                <a:lnTo>
                  <a:pt x="6620" y="20016"/>
                </a:lnTo>
                <a:lnTo>
                  <a:pt x="6619" y="20019"/>
                </a:lnTo>
                <a:lnTo>
                  <a:pt x="6616" y="20022"/>
                </a:lnTo>
                <a:lnTo>
                  <a:pt x="6612" y="20025"/>
                </a:lnTo>
                <a:lnTo>
                  <a:pt x="6608" y="20026"/>
                </a:lnTo>
                <a:lnTo>
                  <a:pt x="6603" y="20027"/>
                </a:lnTo>
                <a:lnTo>
                  <a:pt x="6601" y="20029"/>
                </a:lnTo>
                <a:lnTo>
                  <a:pt x="6601" y="20032"/>
                </a:lnTo>
                <a:lnTo>
                  <a:pt x="6604" y="20035"/>
                </a:lnTo>
                <a:lnTo>
                  <a:pt x="6608" y="20036"/>
                </a:lnTo>
                <a:lnTo>
                  <a:pt x="6623" y="20035"/>
                </a:lnTo>
                <a:lnTo>
                  <a:pt x="6619" y="20048"/>
                </a:lnTo>
                <a:lnTo>
                  <a:pt x="6623" y="20054"/>
                </a:lnTo>
                <a:lnTo>
                  <a:pt x="6631" y="20058"/>
                </a:lnTo>
                <a:lnTo>
                  <a:pt x="6639" y="20063"/>
                </a:lnTo>
                <a:lnTo>
                  <a:pt x="6647" y="20068"/>
                </a:lnTo>
                <a:lnTo>
                  <a:pt x="6660" y="20065"/>
                </a:lnTo>
                <a:lnTo>
                  <a:pt x="6672" y="20057"/>
                </a:lnTo>
                <a:lnTo>
                  <a:pt x="6680" y="20050"/>
                </a:lnTo>
                <a:lnTo>
                  <a:pt x="6679" y="20044"/>
                </a:lnTo>
                <a:lnTo>
                  <a:pt x="6687" y="20044"/>
                </a:lnTo>
                <a:lnTo>
                  <a:pt x="6698" y="20046"/>
                </a:lnTo>
                <a:lnTo>
                  <a:pt x="6706" y="20044"/>
                </a:lnTo>
                <a:lnTo>
                  <a:pt x="6701" y="20038"/>
                </a:lnTo>
                <a:lnTo>
                  <a:pt x="6717" y="20039"/>
                </a:lnTo>
                <a:lnTo>
                  <a:pt x="6718" y="20035"/>
                </a:lnTo>
                <a:lnTo>
                  <a:pt x="6713" y="20027"/>
                </a:lnTo>
                <a:lnTo>
                  <a:pt x="6696" y="20014"/>
                </a:lnTo>
                <a:lnTo>
                  <a:pt x="6685" y="20001"/>
                </a:lnTo>
                <a:lnTo>
                  <a:pt x="6678" y="19996"/>
                </a:lnTo>
                <a:lnTo>
                  <a:pt x="6662" y="19985"/>
                </a:lnTo>
                <a:lnTo>
                  <a:pt x="6649" y="19972"/>
                </a:lnTo>
                <a:cubicBezTo>
                  <a:pt x="6649" y="19972"/>
                  <a:pt x="6604" y="19940"/>
                  <a:pt x="6604" y="19940"/>
                </a:cubicBezTo>
                <a:close/>
                <a:moveTo>
                  <a:pt x="6449" y="19624"/>
                </a:moveTo>
                <a:lnTo>
                  <a:pt x="6448" y="19627"/>
                </a:lnTo>
                <a:lnTo>
                  <a:pt x="6457" y="19633"/>
                </a:lnTo>
                <a:lnTo>
                  <a:pt x="6468" y="19630"/>
                </a:lnTo>
                <a:lnTo>
                  <a:pt x="6487" y="19615"/>
                </a:lnTo>
                <a:lnTo>
                  <a:pt x="6485" y="19610"/>
                </a:lnTo>
                <a:lnTo>
                  <a:pt x="6482" y="19607"/>
                </a:lnTo>
                <a:lnTo>
                  <a:pt x="6479" y="19604"/>
                </a:lnTo>
                <a:lnTo>
                  <a:pt x="6474" y="19603"/>
                </a:lnTo>
                <a:lnTo>
                  <a:pt x="6473" y="19594"/>
                </a:lnTo>
                <a:lnTo>
                  <a:pt x="6457" y="19578"/>
                </a:lnTo>
                <a:lnTo>
                  <a:pt x="6456" y="19570"/>
                </a:lnTo>
                <a:lnTo>
                  <a:pt x="6485" y="19580"/>
                </a:lnTo>
                <a:lnTo>
                  <a:pt x="6483" y="19565"/>
                </a:lnTo>
                <a:lnTo>
                  <a:pt x="6465" y="19546"/>
                </a:lnTo>
                <a:lnTo>
                  <a:pt x="6449" y="19542"/>
                </a:lnTo>
                <a:lnTo>
                  <a:pt x="6443" y="19545"/>
                </a:lnTo>
                <a:lnTo>
                  <a:pt x="6436" y="19544"/>
                </a:lnTo>
                <a:lnTo>
                  <a:pt x="6429" y="19541"/>
                </a:lnTo>
                <a:lnTo>
                  <a:pt x="6422" y="19540"/>
                </a:lnTo>
                <a:lnTo>
                  <a:pt x="6417" y="19543"/>
                </a:lnTo>
                <a:lnTo>
                  <a:pt x="6411" y="19547"/>
                </a:lnTo>
                <a:lnTo>
                  <a:pt x="6405" y="19549"/>
                </a:lnTo>
                <a:lnTo>
                  <a:pt x="6400" y="19548"/>
                </a:lnTo>
                <a:lnTo>
                  <a:pt x="6392" y="19548"/>
                </a:lnTo>
                <a:lnTo>
                  <a:pt x="6383" y="19556"/>
                </a:lnTo>
                <a:lnTo>
                  <a:pt x="6376" y="19567"/>
                </a:lnTo>
                <a:lnTo>
                  <a:pt x="6375" y="19576"/>
                </a:lnTo>
                <a:lnTo>
                  <a:pt x="6366" y="19579"/>
                </a:lnTo>
                <a:lnTo>
                  <a:pt x="6348" y="19583"/>
                </a:lnTo>
                <a:lnTo>
                  <a:pt x="6339" y="19588"/>
                </a:lnTo>
                <a:lnTo>
                  <a:pt x="6332" y="19594"/>
                </a:lnTo>
                <a:lnTo>
                  <a:pt x="6328" y="19599"/>
                </a:lnTo>
                <a:lnTo>
                  <a:pt x="6327" y="19605"/>
                </a:lnTo>
                <a:lnTo>
                  <a:pt x="6332" y="19613"/>
                </a:lnTo>
                <a:lnTo>
                  <a:pt x="6343" y="19614"/>
                </a:lnTo>
                <a:lnTo>
                  <a:pt x="6393" y="19594"/>
                </a:lnTo>
                <a:lnTo>
                  <a:pt x="6390" y="19599"/>
                </a:lnTo>
                <a:lnTo>
                  <a:pt x="6385" y="19603"/>
                </a:lnTo>
                <a:lnTo>
                  <a:pt x="6379" y="19607"/>
                </a:lnTo>
                <a:lnTo>
                  <a:pt x="6374" y="19610"/>
                </a:lnTo>
                <a:lnTo>
                  <a:pt x="6369" y="19616"/>
                </a:lnTo>
                <a:lnTo>
                  <a:pt x="6363" y="19620"/>
                </a:lnTo>
                <a:lnTo>
                  <a:pt x="6326" y="19639"/>
                </a:lnTo>
                <a:lnTo>
                  <a:pt x="6312" y="19643"/>
                </a:lnTo>
                <a:lnTo>
                  <a:pt x="6307" y="19648"/>
                </a:lnTo>
                <a:lnTo>
                  <a:pt x="6305" y="19654"/>
                </a:lnTo>
                <a:lnTo>
                  <a:pt x="6308" y="19659"/>
                </a:lnTo>
                <a:lnTo>
                  <a:pt x="6314" y="19662"/>
                </a:lnTo>
                <a:lnTo>
                  <a:pt x="6319" y="19662"/>
                </a:lnTo>
                <a:lnTo>
                  <a:pt x="6325" y="19659"/>
                </a:lnTo>
                <a:lnTo>
                  <a:pt x="6330" y="19655"/>
                </a:lnTo>
                <a:lnTo>
                  <a:pt x="6334" y="19651"/>
                </a:lnTo>
                <a:lnTo>
                  <a:pt x="6339" y="19651"/>
                </a:lnTo>
                <a:lnTo>
                  <a:pt x="6344" y="19653"/>
                </a:lnTo>
                <a:lnTo>
                  <a:pt x="6349" y="19653"/>
                </a:lnTo>
                <a:lnTo>
                  <a:pt x="6365" y="19648"/>
                </a:lnTo>
                <a:lnTo>
                  <a:pt x="6378" y="19647"/>
                </a:lnTo>
                <a:lnTo>
                  <a:pt x="6390" y="19644"/>
                </a:lnTo>
                <a:lnTo>
                  <a:pt x="6396" y="19641"/>
                </a:lnTo>
                <a:lnTo>
                  <a:pt x="6393" y="19638"/>
                </a:lnTo>
                <a:lnTo>
                  <a:pt x="6413" y="19616"/>
                </a:lnTo>
                <a:lnTo>
                  <a:pt x="6415" y="19613"/>
                </a:lnTo>
                <a:lnTo>
                  <a:pt x="6417" y="19609"/>
                </a:lnTo>
                <a:lnTo>
                  <a:pt x="6418" y="19604"/>
                </a:lnTo>
                <a:lnTo>
                  <a:pt x="6418" y="19601"/>
                </a:lnTo>
                <a:lnTo>
                  <a:pt x="6415" y="19597"/>
                </a:lnTo>
                <a:lnTo>
                  <a:pt x="6412" y="19594"/>
                </a:lnTo>
                <a:lnTo>
                  <a:pt x="6412" y="19590"/>
                </a:lnTo>
                <a:lnTo>
                  <a:pt x="6414" y="19585"/>
                </a:lnTo>
                <a:lnTo>
                  <a:pt x="6421" y="19592"/>
                </a:lnTo>
                <a:lnTo>
                  <a:pt x="6425" y="19590"/>
                </a:lnTo>
                <a:lnTo>
                  <a:pt x="6428" y="19584"/>
                </a:lnTo>
                <a:lnTo>
                  <a:pt x="6433" y="19579"/>
                </a:lnTo>
                <a:lnTo>
                  <a:pt x="6433" y="19586"/>
                </a:lnTo>
                <a:lnTo>
                  <a:pt x="6434" y="19593"/>
                </a:lnTo>
                <a:lnTo>
                  <a:pt x="6436" y="19598"/>
                </a:lnTo>
                <a:lnTo>
                  <a:pt x="6438" y="19603"/>
                </a:lnTo>
                <a:lnTo>
                  <a:pt x="6441" y="19606"/>
                </a:lnTo>
                <a:lnTo>
                  <a:pt x="6447" y="19610"/>
                </a:lnTo>
                <a:lnTo>
                  <a:pt x="6449" y="19613"/>
                </a:lnTo>
                <a:lnTo>
                  <a:pt x="6450" y="19617"/>
                </a:lnTo>
                <a:lnTo>
                  <a:pt x="6450" y="19621"/>
                </a:lnTo>
                <a:cubicBezTo>
                  <a:pt x="6450" y="19621"/>
                  <a:pt x="6449" y="19624"/>
                  <a:pt x="6449" y="19624"/>
                </a:cubicBezTo>
                <a:close/>
                <a:moveTo>
                  <a:pt x="6547" y="19307"/>
                </a:moveTo>
                <a:lnTo>
                  <a:pt x="6563" y="19314"/>
                </a:lnTo>
                <a:lnTo>
                  <a:pt x="6599" y="19320"/>
                </a:lnTo>
                <a:lnTo>
                  <a:pt x="6603" y="19318"/>
                </a:lnTo>
                <a:lnTo>
                  <a:pt x="6591" y="19296"/>
                </a:lnTo>
                <a:lnTo>
                  <a:pt x="6586" y="19290"/>
                </a:lnTo>
                <a:lnTo>
                  <a:pt x="6573" y="19282"/>
                </a:lnTo>
                <a:lnTo>
                  <a:pt x="6567" y="19276"/>
                </a:lnTo>
                <a:lnTo>
                  <a:pt x="6562" y="19248"/>
                </a:lnTo>
                <a:lnTo>
                  <a:pt x="6558" y="19239"/>
                </a:lnTo>
                <a:lnTo>
                  <a:pt x="6555" y="19232"/>
                </a:lnTo>
                <a:lnTo>
                  <a:pt x="6548" y="19224"/>
                </a:lnTo>
                <a:lnTo>
                  <a:pt x="6543" y="19225"/>
                </a:lnTo>
                <a:lnTo>
                  <a:pt x="6538" y="19229"/>
                </a:lnTo>
                <a:lnTo>
                  <a:pt x="6530" y="19232"/>
                </a:lnTo>
                <a:lnTo>
                  <a:pt x="6513" y="19233"/>
                </a:lnTo>
                <a:lnTo>
                  <a:pt x="6508" y="19232"/>
                </a:lnTo>
                <a:lnTo>
                  <a:pt x="6504" y="19229"/>
                </a:lnTo>
                <a:lnTo>
                  <a:pt x="6502" y="19225"/>
                </a:lnTo>
                <a:lnTo>
                  <a:pt x="6500" y="19222"/>
                </a:lnTo>
                <a:lnTo>
                  <a:pt x="6497" y="19217"/>
                </a:lnTo>
                <a:lnTo>
                  <a:pt x="6490" y="19211"/>
                </a:lnTo>
                <a:lnTo>
                  <a:pt x="6484" y="19211"/>
                </a:lnTo>
                <a:lnTo>
                  <a:pt x="6477" y="19213"/>
                </a:lnTo>
                <a:lnTo>
                  <a:pt x="6468" y="19214"/>
                </a:lnTo>
                <a:lnTo>
                  <a:pt x="6462" y="19217"/>
                </a:lnTo>
                <a:lnTo>
                  <a:pt x="6445" y="19228"/>
                </a:lnTo>
                <a:lnTo>
                  <a:pt x="6438" y="19232"/>
                </a:lnTo>
                <a:lnTo>
                  <a:pt x="6444" y="19235"/>
                </a:lnTo>
                <a:lnTo>
                  <a:pt x="6451" y="19235"/>
                </a:lnTo>
                <a:lnTo>
                  <a:pt x="6458" y="19234"/>
                </a:lnTo>
                <a:lnTo>
                  <a:pt x="6464" y="19232"/>
                </a:lnTo>
                <a:lnTo>
                  <a:pt x="6468" y="19239"/>
                </a:lnTo>
                <a:lnTo>
                  <a:pt x="6474" y="19244"/>
                </a:lnTo>
                <a:lnTo>
                  <a:pt x="6481" y="19246"/>
                </a:lnTo>
                <a:lnTo>
                  <a:pt x="6503" y="19247"/>
                </a:lnTo>
                <a:lnTo>
                  <a:pt x="6509" y="19249"/>
                </a:lnTo>
                <a:lnTo>
                  <a:pt x="6516" y="19252"/>
                </a:lnTo>
                <a:lnTo>
                  <a:pt x="6520" y="19249"/>
                </a:lnTo>
                <a:lnTo>
                  <a:pt x="6525" y="19250"/>
                </a:lnTo>
                <a:lnTo>
                  <a:pt x="6530" y="19252"/>
                </a:lnTo>
                <a:lnTo>
                  <a:pt x="6534" y="19255"/>
                </a:lnTo>
                <a:lnTo>
                  <a:pt x="6530" y="19255"/>
                </a:lnTo>
                <a:lnTo>
                  <a:pt x="6524" y="19255"/>
                </a:lnTo>
                <a:lnTo>
                  <a:pt x="6519" y="19256"/>
                </a:lnTo>
                <a:lnTo>
                  <a:pt x="6516" y="19258"/>
                </a:lnTo>
                <a:lnTo>
                  <a:pt x="6516" y="19262"/>
                </a:lnTo>
                <a:lnTo>
                  <a:pt x="6519" y="19271"/>
                </a:lnTo>
                <a:lnTo>
                  <a:pt x="6517" y="19273"/>
                </a:lnTo>
                <a:lnTo>
                  <a:pt x="6499" y="19276"/>
                </a:lnTo>
                <a:lnTo>
                  <a:pt x="6496" y="19277"/>
                </a:lnTo>
                <a:lnTo>
                  <a:pt x="6495" y="19281"/>
                </a:lnTo>
                <a:lnTo>
                  <a:pt x="6493" y="19285"/>
                </a:lnTo>
                <a:lnTo>
                  <a:pt x="6492" y="19287"/>
                </a:lnTo>
                <a:lnTo>
                  <a:pt x="6477" y="19294"/>
                </a:lnTo>
                <a:lnTo>
                  <a:pt x="6473" y="19300"/>
                </a:lnTo>
                <a:lnTo>
                  <a:pt x="6478" y="19309"/>
                </a:lnTo>
                <a:lnTo>
                  <a:pt x="6486" y="19321"/>
                </a:lnTo>
                <a:lnTo>
                  <a:pt x="6487" y="19324"/>
                </a:lnTo>
                <a:lnTo>
                  <a:pt x="6489" y="19325"/>
                </a:lnTo>
                <a:lnTo>
                  <a:pt x="6503" y="19328"/>
                </a:lnTo>
                <a:lnTo>
                  <a:pt x="6497" y="19342"/>
                </a:lnTo>
                <a:lnTo>
                  <a:pt x="6510" y="19346"/>
                </a:lnTo>
                <a:lnTo>
                  <a:pt x="6529" y="19347"/>
                </a:lnTo>
                <a:lnTo>
                  <a:pt x="6542" y="19349"/>
                </a:lnTo>
                <a:lnTo>
                  <a:pt x="6532" y="19355"/>
                </a:lnTo>
                <a:lnTo>
                  <a:pt x="6535" y="19361"/>
                </a:lnTo>
                <a:lnTo>
                  <a:pt x="6543" y="19367"/>
                </a:lnTo>
                <a:lnTo>
                  <a:pt x="6547" y="19374"/>
                </a:lnTo>
                <a:lnTo>
                  <a:pt x="6552" y="19383"/>
                </a:lnTo>
                <a:lnTo>
                  <a:pt x="6562" y="19389"/>
                </a:lnTo>
                <a:lnTo>
                  <a:pt x="6571" y="19391"/>
                </a:lnTo>
                <a:lnTo>
                  <a:pt x="6576" y="19386"/>
                </a:lnTo>
                <a:lnTo>
                  <a:pt x="6573" y="19376"/>
                </a:lnTo>
                <a:lnTo>
                  <a:pt x="6574" y="19371"/>
                </a:lnTo>
                <a:lnTo>
                  <a:pt x="6585" y="19369"/>
                </a:lnTo>
                <a:lnTo>
                  <a:pt x="6588" y="19367"/>
                </a:lnTo>
                <a:lnTo>
                  <a:pt x="6592" y="19365"/>
                </a:lnTo>
                <a:lnTo>
                  <a:pt x="6596" y="19367"/>
                </a:lnTo>
                <a:lnTo>
                  <a:pt x="6602" y="19373"/>
                </a:lnTo>
                <a:lnTo>
                  <a:pt x="6604" y="19389"/>
                </a:lnTo>
                <a:lnTo>
                  <a:pt x="6618" y="19392"/>
                </a:lnTo>
                <a:lnTo>
                  <a:pt x="6623" y="19385"/>
                </a:lnTo>
                <a:lnTo>
                  <a:pt x="6625" y="19375"/>
                </a:lnTo>
                <a:lnTo>
                  <a:pt x="6625" y="19364"/>
                </a:lnTo>
                <a:lnTo>
                  <a:pt x="6622" y="19355"/>
                </a:lnTo>
                <a:lnTo>
                  <a:pt x="6617" y="19345"/>
                </a:lnTo>
                <a:lnTo>
                  <a:pt x="6609" y="19338"/>
                </a:lnTo>
                <a:lnTo>
                  <a:pt x="6602" y="19334"/>
                </a:lnTo>
                <a:lnTo>
                  <a:pt x="6593" y="19337"/>
                </a:lnTo>
                <a:lnTo>
                  <a:pt x="6588" y="19337"/>
                </a:lnTo>
                <a:lnTo>
                  <a:pt x="6586" y="19333"/>
                </a:lnTo>
                <a:lnTo>
                  <a:pt x="6584" y="19327"/>
                </a:lnTo>
                <a:lnTo>
                  <a:pt x="6581" y="19325"/>
                </a:lnTo>
                <a:lnTo>
                  <a:pt x="6576" y="19324"/>
                </a:lnTo>
                <a:lnTo>
                  <a:pt x="6563" y="19316"/>
                </a:lnTo>
                <a:lnTo>
                  <a:pt x="6541" y="19313"/>
                </a:lnTo>
                <a:lnTo>
                  <a:pt x="6532" y="19308"/>
                </a:lnTo>
                <a:lnTo>
                  <a:pt x="6539" y="19306"/>
                </a:lnTo>
                <a:cubicBezTo>
                  <a:pt x="6539" y="19306"/>
                  <a:pt x="6547" y="19307"/>
                  <a:pt x="6547" y="19307"/>
                </a:cubicBezTo>
                <a:close/>
                <a:moveTo>
                  <a:pt x="6294" y="18986"/>
                </a:moveTo>
                <a:lnTo>
                  <a:pt x="6305" y="18987"/>
                </a:lnTo>
                <a:lnTo>
                  <a:pt x="6310" y="18989"/>
                </a:lnTo>
                <a:lnTo>
                  <a:pt x="6311" y="18971"/>
                </a:lnTo>
                <a:lnTo>
                  <a:pt x="6309" y="18963"/>
                </a:lnTo>
                <a:lnTo>
                  <a:pt x="6304" y="18960"/>
                </a:lnTo>
                <a:lnTo>
                  <a:pt x="6297" y="18958"/>
                </a:lnTo>
                <a:lnTo>
                  <a:pt x="6300" y="18955"/>
                </a:lnTo>
                <a:lnTo>
                  <a:pt x="6308" y="18952"/>
                </a:lnTo>
                <a:lnTo>
                  <a:pt x="6316" y="18951"/>
                </a:lnTo>
                <a:lnTo>
                  <a:pt x="6328" y="18941"/>
                </a:lnTo>
                <a:lnTo>
                  <a:pt x="6328" y="18936"/>
                </a:lnTo>
                <a:lnTo>
                  <a:pt x="6328" y="18933"/>
                </a:lnTo>
                <a:lnTo>
                  <a:pt x="6327" y="18931"/>
                </a:lnTo>
                <a:lnTo>
                  <a:pt x="6325" y="18928"/>
                </a:lnTo>
                <a:lnTo>
                  <a:pt x="6321" y="18922"/>
                </a:lnTo>
                <a:lnTo>
                  <a:pt x="6316" y="18921"/>
                </a:lnTo>
                <a:lnTo>
                  <a:pt x="6312" y="18924"/>
                </a:lnTo>
                <a:lnTo>
                  <a:pt x="6308" y="18931"/>
                </a:lnTo>
                <a:lnTo>
                  <a:pt x="6305" y="18923"/>
                </a:lnTo>
                <a:lnTo>
                  <a:pt x="6309" y="18916"/>
                </a:lnTo>
                <a:lnTo>
                  <a:pt x="6320" y="18905"/>
                </a:lnTo>
                <a:lnTo>
                  <a:pt x="6324" y="18899"/>
                </a:lnTo>
                <a:lnTo>
                  <a:pt x="6329" y="18889"/>
                </a:lnTo>
                <a:lnTo>
                  <a:pt x="6332" y="18881"/>
                </a:lnTo>
                <a:lnTo>
                  <a:pt x="6327" y="18877"/>
                </a:lnTo>
                <a:lnTo>
                  <a:pt x="6321" y="18881"/>
                </a:lnTo>
                <a:lnTo>
                  <a:pt x="6314" y="18890"/>
                </a:lnTo>
                <a:lnTo>
                  <a:pt x="6310" y="18895"/>
                </a:lnTo>
                <a:lnTo>
                  <a:pt x="6308" y="18889"/>
                </a:lnTo>
                <a:lnTo>
                  <a:pt x="6308" y="18884"/>
                </a:lnTo>
                <a:lnTo>
                  <a:pt x="6310" y="18880"/>
                </a:lnTo>
                <a:lnTo>
                  <a:pt x="6311" y="18876"/>
                </a:lnTo>
                <a:lnTo>
                  <a:pt x="6310" y="18871"/>
                </a:lnTo>
                <a:lnTo>
                  <a:pt x="6307" y="18868"/>
                </a:lnTo>
                <a:lnTo>
                  <a:pt x="6300" y="18863"/>
                </a:lnTo>
                <a:lnTo>
                  <a:pt x="6297" y="18859"/>
                </a:lnTo>
                <a:lnTo>
                  <a:pt x="6309" y="18859"/>
                </a:lnTo>
                <a:lnTo>
                  <a:pt x="6313" y="18855"/>
                </a:lnTo>
                <a:lnTo>
                  <a:pt x="6310" y="18839"/>
                </a:lnTo>
                <a:lnTo>
                  <a:pt x="6310" y="18834"/>
                </a:lnTo>
                <a:lnTo>
                  <a:pt x="6310" y="18830"/>
                </a:lnTo>
                <a:lnTo>
                  <a:pt x="6312" y="18826"/>
                </a:lnTo>
                <a:lnTo>
                  <a:pt x="6316" y="18825"/>
                </a:lnTo>
                <a:lnTo>
                  <a:pt x="6318" y="18823"/>
                </a:lnTo>
                <a:lnTo>
                  <a:pt x="6318" y="18818"/>
                </a:lnTo>
                <a:lnTo>
                  <a:pt x="6318" y="18813"/>
                </a:lnTo>
                <a:lnTo>
                  <a:pt x="6322" y="18811"/>
                </a:lnTo>
                <a:lnTo>
                  <a:pt x="6328" y="18815"/>
                </a:lnTo>
                <a:lnTo>
                  <a:pt x="6327" y="18835"/>
                </a:lnTo>
                <a:lnTo>
                  <a:pt x="6335" y="18839"/>
                </a:lnTo>
                <a:lnTo>
                  <a:pt x="6343" y="18835"/>
                </a:lnTo>
                <a:lnTo>
                  <a:pt x="6348" y="18827"/>
                </a:lnTo>
                <a:lnTo>
                  <a:pt x="6352" y="18817"/>
                </a:lnTo>
                <a:lnTo>
                  <a:pt x="6357" y="18811"/>
                </a:lnTo>
                <a:lnTo>
                  <a:pt x="6359" y="18823"/>
                </a:lnTo>
                <a:lnTo>
                  <a:pt x="6370" y="18821"/>
                </a:lnTo>
                <a:lnTo>
                  <a:pt x="6383" y="18812"/>
                </a:lnTo>
                <a:lnTo>
                  <a:pt x="6392" y="18804"/>
                </a:lnTo>
                <a:lnTo>
                  <a:pt x="6403" y="18796"/>
                </a:lnTo>
                <a:lnTo>
                  <a:pt x="6409" y="18790"/>
                </a:lnTo>
                <a:lnTo>
                  <a:pt x="6408" y="18788"/>
                </a:lnTo>
                <a:lnTo>
                  <a:pt x="6401" y="18786"/>
                </a:lnTo>
                <a:lnTo>
                  <a:pt x="6394" y="18782"/>
                </a:lnTo>
                <a:lnTo>
                  <a:pt x="6388" y="18777"/>
                </a:lnTo>
                <a:lnTo>
                  <a:pt x="6386" y="18771"/>
                </a:lnTo>
                <a:lnTo>
                  <a:pt x="6390" y="18773"/>
                </a:lnTo>
                <a:lnTo>
                  <a:pt x="6396" y="18778"/>
                </a:lnTo>
                <a:lnTo>
                  <a:pt x="6400" y="18779"/>
                </a:lnTo>
                <a:lnTo>
                  <a:pt x="6410" y="18779"/>
                </a:lnTo>
                <a:lnTo>
                  <a:pt x="6413" y="18778"/>
                </a:lnTo>
                <a:lnTo>
                  <a:pt x="6417" y="18777"/>
                </a:lnTo>
                <a:lnTo>
                  <a:pt x="6439" y="18762"/>
                </a:lnTo>
                <a:lnTo>
                  <a:pt x="6448" y="18759"/>
                </a:lnTo>
                <a:lnTo>
                  <a:pt x="6442" y="18770"/>
                </a:lnTo>
                <a:lnTo>
                  <a:pt x="6422" y="18784"/>
                </a:lnTo>
                <a:lnTo>
                  <a:pt x="6414" y="18794"/>
                </a:lnTo>
                <a:lnTo>
                  <a:pt x="6422" y="18793"/>
                </a:lnTo>
                <a:lnTo>
                  <a:pt x="6429" y="18792"/>
                </a:lnTo>
                <a:lnTo>
                  <a:pt x="6436" y="18791"/>
                </a:lnTo>
                <a:lnTo>
                  <a:pt x="6443" y="18794"/>
                </a:lnTo>
                <a:lnTo>
                  <a:pt x="6436" y="18796"/>
                </a:lnTo>
                <a:lnTo>
                  <a:pt x="6421" y="18797"/>
                </a:lnTo>
                <a:lnTo>
                  <a:pt x="6414" y="18799"/>
                </a:lnTo>
                <a:lnTo>
                  <a:pt x="6408" y="18804"/>
                </a:lnTo>
                <a:lnTo>
                  <a:pt x="6408" y="18807"/>
                </a:lnTo>
                <a:lnTo>
                  <a:pt x="6410" y="18811"/>
                </a:lnTo>
                <a:lnTo>
                  <a:pt x="6412" y="18818"/>
                </a:lnTo>
                <a:lnTo>
                  <a:pt x="6412" y="18826"/>
                </a:lnTo>
                <a:lnTo>
                  <a:pt x="6411" y="18830"/>
                </a:lnTo>
                <a:lnTo>
                  <a:pt x="6409" y="18828"/>
                </a:lnTo>
                <a:lnTo>
                  <a:pt x="6396" y="18813"/>
                </a:lnTo>
                <a:lnTo>
                  <a:pt x="6393" y="18814"/>
                </a:lnTo>
                <a:lnTo>
                  <a:pt x="6387" y="18821"/>
                </a:lnTo>
                <a:lnTo>
                  <a:pt x="6366" y="18832"/>
                </a:lnTo>
                <a:lnTo>
                  <a:pt x="6363" y="18834"/>
                </a:lnTo>
                <a:lnTo>
                  <a:pt x="6357" y="18836"/>
                </a:lnTo>
                <a:lnTo>
                  <a:pt x="6355" y="18842"/>
                </a:lnTo>
                <a:lnTo>
                  <a:pt x="6357" y="18849"/>
                </a:lnTo>
                <a:lnTo>
                  <a:pt x="6360" y="18854"/>
                </a:lnTo>
                <a:lnTo>
                  <a:pt x="6365" y="18859"/>
                </a:lnTo>
                <a:lnTo>
                  <a:pt x="6372" y="18863"/>
                </a:lnTo>
                <a:lnTo>
                  <a:pt x="6379" y="18864"/>
                </a:lnTo>
                <a:lnTo>
                  <a:pt x="6387" y="18865"/>
                </a:lnTo>
                <a:lnTo>
                  <a:pt x="6394" y="18864"/>
                </a:lnTo>
                <a:lnTo>
                  <a:pt x="6398" y="18861"/>
                </a:lnTo>
                <a:lnTo>
                  <a:pt x="6401" y="18857"/>
                </a:lnTo>
                <a:lnTo>
                  <a:pt x="6406" y="18854"/>
                </a:lnTo>
                <a:lnTo>
                  <a:pt x="6406" y="18859"/>
                </a:lnTo>
                <a:lnTo>
                  <a:pt x="6401" y="18868"/>
                </a:lnTo>
                <a:lnTo>
                  <a:pt x="6402" y="18872"/>
                </a:lnTo>
                <a:lnTo>
                  <a:pt x="6408" y="18874"/>
                </a:lnTo>
                <a:lnTo>
                  <a:pt x="6415" y="18874"/>
                </a:lnTo>
                <a:lnTo>
                  <a:pt x="6421" y="18874"/>
                </a:lnTo>
                <a:lnTo>
                  <a:pt x="6425" y="18880"/>
                </a:lnTo>
                <a:lnTo>
                  <a:pt x="6420" y="18878"/>
                </a:lnTo>
                <a:lnTo>
                  <a:pt x="6415" y="18877"/>
                </a:lnTo>
                <a:lnTo>
                  <a:pt x="6409" y="18878"/>
                </a:lnTo>
                <a:lnTo>
                  <a:pt x="6405" y="18881"/>
                </a:lnTo>
                <a:lnTo>
                  <a:pt x="6401" y="18882"/>
                </a:lnTo>
                <a:lnTo>
                  <a:pt x="6395" y="18881"/>
                </a:lnTo>
                <a:lnTo>
                  <a:pt x="6364" y="18870"/>
                </a:lnTo>
                <a:lnTo>
                  <a:pt x="6355" y="18870"/>
                </a:lnTo>
                <a:lnTo>
                  <a:pt x="6354" y="18877"/>
                </a:lnTo>
                <a:lnTo>
                  <a:pt x="6353" y="18883"/>
                </a:lnTo>
                <a:lnTo>
                  <a:pt x="6358" y="18889"/>
                </a:lnTo>
                <a:lnTo>
                  <a:pt x="6373" y="18899"/>
                </a:lnTo>
                <a:lnTo>
                  <a:pt x="6373" y="18903"/>
                </a:lnTo>
                <a:lnTo>
                  <a:pt x="6366" y="18900"/>
                </a:lnTo>
                <a:lnTo>
                  <a:pt x="6357" y="18896"/>
                </a:lnTo>
                <a:lnTo>
                  <a:pt x="6349" y="18893"/>
                </a:lnTo>
                <a:lnTo>
                  <a:pt x="6344" y="18897"/>
                </a:lnTo>
                <a:lnTo>
                  <a:pt x="6345" y="18903"/>
                </a:lnTo>
                <a:lnTo>
                  <a:pt x="6351" y="18910"/>
                </a:lnTo>
                <a:lnTo>
                  <a:pt x="6359" y="18917"/>
                </a:lnTo>
                <a:lnTo>
                  <a:pt x="6365" y="18920"/>
                </a:lnTo>
                <a:lnTo>
                  <a:pt x="6365" y="18923"/>
                </a:lnTo>
                <a:lnTo>
                  <a:pt x="6358" y="18923"/>
                </a:lnTo>
                <a:lnTo>
                  <a:pt x="6356" y="18926"/>
                </a:lnTo>
                <a:lnTo>
                  <a:pt x="6356" y="18931"/>
                </a:lnTo>
                <a:lnTo>
                  <a:pt x="6358" y="18946"/>
                </a:lnTo>
                <a:lnTo>
                  <a:pt x="6360" y="18948"/>
                </a:lnTo>
                <a:lnTo>
                  <a:pt x="6362" y="18948"/>
                </a:lnTo>
                <a:lnTo>
                  <a:pt x="6366" y="18948"/>
                </a:lnTo>
                <a:lnTo>
                  <a:pt x="6369" y="18948"/>
                </a:lnTo>
                <a:lnTo>
                  <a:pt x="6372" y="18945"/>
                </a:lnTo>
                <a:lnTo>
                  <a:pt x="6383" y="18934"/>
                </a:lnTo>
                <a:lnTo>
                  <a:pt x="6387" y="18932"/>
                </a:lnTo>
                <a:lnTo>
                  <a:pt x="6400" y="18934"/>
                </a:lnTo>
                <a:lnTo>
                  <a:pt x="6401" y="18935"/>
                </a:lnTo>
                <a:lnTo>
                  <a:pt x="6397" y="18939"/>
                </a:lnTo>
                <a:lnTo>
                  <a:pt x="6391" y="18944"/>
                </a:lnTo>
                <a:lnTo>
                  <a:pt x="6387" y="18945"/>
                </a:lnTo>
                <a:lnTo>
                  <a:pt x="6384" y="18947"/>
                </a:lnTo>
                <a:lnTo>
                  <a:pt x="6380" y="18952"/>
                </a:lnTo>
                <a:lnTo>
                  <a:pt x="6377" y="18958"/>
                </a:lnTo>
                <a:lnTo>
                  <a:pt x="6375" y="18963"/>
                </a:lnTo>
                <a:lnTo>
                  <a:pt x="6381" y="18969"/>
                </a:lnTo>
                <a:lnTo>
                  <a:pt x="6393" y="18969"/>
                </a:lnTo>
                <a:lnTo>
                  <a:pt x="6417" y="18965"/>
                </a:lnTo>
                <a:lnTo>
                  <a:pt x="6412" y="18969"/>
                </a:lnTo>
                <a:lnTo>
                  <a:pt x="6400" y="18974"/>
                </a:lnTo>
                <a:lnTo>
                  <a:pt x="6395" y="18978"/>
                </a:lnTo>
                <a:lnTo>
                  <a:pt x="6389" y="18980"/>
                </a:lnTo>
                <a:lnTo>
                  <a:pt x="6382" y="18978"/>
                </a:lnTo>
                <a:lnTo>
                  <a:pt x="6375" y="18976"/>
                </a:lnTo>
                <a:lnTo>
                  <a:pt x="6369" y="18974"/>
                </a:lnTo>
                <a:lnTo>
                  <a:pt x="6361" y="18974"/>
                </a:lnTo>
                <a:lnTo>
                  <a:pt x="6355" y="18976"/>
                </a:lnTo>
                <a:lnTo>
                  <a:pt x="6351" y="18979"/>
                </a:lnTo>
                <a:lnTo>
                  <a:pt x="6349" y="18991"/>
                </a:lnTo>
                <a:lnTo>
                  <a:pt x="6347" y="18996"/>
                </a:lnTo>
                <a:lnTo>
                  <a:pt x="6347" y="19000"/>
                </a:lnTo>
                <a:lnTo>
                  <a:pt x="6348" y="19003"/>
                </a:lnTo>
                <a:lnTo>
                  <a:pt x="6351" y="19009"/>
                </a:lnTo>
                <a:lnTo>
                  <a:pt x="6352" y="19010"/>
                </a:lnTo>
                <a:lnTo>
                  <a:pt x="6359" y="19014"/>
                </a:lnTo>
                <a:lnTo>
                  <a:pt x="6375" y="19007"/>
                </a:lnTo>
                <a:lnTo>
                  <a:pt x="6401" y="18991"/>
                </a:lnTo>
                <a:lnTo>
                  <a:pt x="6415" y="18989"/>
                </a:lnTo>
                <a:lnTo>
                  <a:pt x="6426" y="18993"/>
                </a:lnTo>
                <a:lnTo>
                  <a:pt x="6435" y="19001"/>
                </a:lnTo>
                <a:lnTo>
                  <a:pt x="6443" y="19011"/>
                </a:lnTo>
                <a:lnTo>
                  <a:pt x="6436" y="19008"/>
                </a:lnTo>
                <a:lnTo>
                  <a:pt x="6425" y="18999"/>
                </a:lnTo>
                <a:lnTo>
                  <a:pt x="6419" y="18997"/>
                </a:lnTo>
                <a:lnTo>
                  <a:pt x="6413" y="18998"/>
                </a:lnTo>
                <a:lnTo>
                  <a:pt x="6381" y="19016"/>
                </a:lnTo>
                <a:lnTo>
                  <a:pt x="6368" y="19028"/>
                </a:lnTo>
                <a:lnTo>
                  <a:pt x="6364" y="19038"/>
                </a:lnTo>
                <a:lnTo>
                  <a:pt x="6378" y="19043"/>
                </a:lnTo>
                <a:lnTo>
                  <a:pt x="6375" y="19036"/>
                </a:lnTo>
                <a:lnTo>
                  <a:pt x="6377" y="19030"/>
                </a:lnTo>
                <a:lnTo>
                  <a:pt x="6382" y="19027"/>
                </a:lnTo>
                <a:lnTo>
                  <a:pt x="6388" y="19026"/>
                </a:lnTo>
                <a:lnTo>
                  <a:pt x="6383" y="19034"/>
                </a:lnTo>
                <a:lnTo>
                  <a:pt x="6384" y="19041"/>
                </a:lnTo>
                <a:lnTo>
                  <a:pt x="6388" y="19048"/>
                </a:lnTo>
                <a:lnTo>
                  <a:pt x="6396" y="19052"/>
                </a:lnTo>
                <a:lnTo>
                  <a:pt x="6402" y="19054"/>
                </a:lnTo>
                <a:lnTo>
                  <a:pt x="6408" y="19053"/>
                </a:lnTo>
                <a:lnTo>
                  <a:pt x="6412" y="19049"/>
                </a:lnTo>
                <a:lnTo>
                  <a:pt x="6414" y="19042"/>
                </a:lnTo>
                <a:lnTo>
                  <a:pt x="6417" y="19038"/>
                </a:lnTo>
                <a:lnTo>
                  <a:pt x="6433" y="19031"/>
                </a:lnTo>
                <a:lnTo>
                  <a:pt x="6438" y="19029"/>
                </a:lnTo>
                <a:lnTo>
                  <a:pt x="6435" y="19035"/>
                </a:lnTo>
                <a:lnTo>
                  <a:pt x="6430" y="19039"/>
                </a:lnTo>
                <a:lnTo>
                  <a:pt x="6428" y="19043"/>
                </a:lnTo>
                <a:lnTo>
                  <a:pt x="6430" y="19049"/>
                </a:lnTo>
                <a:lnTo>
                  <a:pt x="6435" y="19052"/>
                </a:lnTo>
                <a:lnTo>
                  <a:pt x="6443" y="19053"/>
                </a:lnTo>
                <a:lnTo>
                  <a:pt x="6450" y="19051"/>
                </a:lnTo>
                <a:lnTo>
                  <a:pt x="6456" y="19049"/>
                </a:lnTo>
                <a:lnTo>
                  <a:pt x="6480" y="19033"/>
                </a:lnTo>
                <a:lnTo>
                  <a:pt x="6490" y="19029"/>
                </a:lnTo>
                <a:lnTo>
                  <a:pt x="6486" y="19020"/>
                </a:lnTo>
                <a:lnTo>
                  <a:pt x="6461" y="18994"/>
                </a:lnTo>
                <a:lnTo>
                  <a:pt x="6467" y="18998"/>
                </a:lnTo>
                <a:lnTo>
                  <a:pt x="6485" y="19011"/>
                </a:lnTo>
                <a:lnTo>
                  <a:pt x="6492" y="19015"/>
                </a:lnTo>
                <a:lnTo>
                  <a:pt x="6497" y="19014"/>
                </a:lnTo>
                <a:lnTo>
                  <a:pt x="6503" y="19013"/>
                </a:lnTo>
                <a:lnTo>
                  <a:pt x="6509" y="19011"/>
                </a:lnTo>
                <a:lnTo>
                  <a:pt x="6514" y="19008"/>
                </a:lnTo>
                <a:lnTo>
                  <a:pt x="6516" y="19000"/>
                </a:lnTo>
                <a:lnTo>
                  <a:pt x="6515" y="18992"/>
                </a:lnTo>
                <a:lnTo>
                  <a:pt x="6509" y="18989"/>
                </a:lnTo>
                <a:lnTo>
                  <a:pt x="6503" y="18987"/>
                </a:lnTo>
                <a:lnTo>
                  <a:pt x="6498" y="18983"/>
                </a:lnTo>
                <a:lnTo>
                  <a:pt x="6494" y="18977"/>
                </a:lnTo>
                <a:lnTo>
                  <a:pt x="6495" y="18971"/>
                </a:lnTo>
                <a:lnTo>
                  <a:pt x="6501" y="18975"/>
                </a:lnTo>
                <a:lnTo>
                  <a:pt x="6508" y="18976"/>
                </a:lnTo>
                <a:lnTo>
                  <a:pt x="6513" y="18974"/>
                </a:lnTo>
                <a:lnTo>
                  <a:pt x="6513" y="18965"/>
                </a:lnTo>
                <a:lnTo>
                  <a:pt x="6517" y="18969"/>
                </a:lnTo>
                <a:lnTo>
                  <a:pt x="6519" y="18973"/>
                </a:lnTo>
                <a:lnTo>
                  <a:pt x="6521" y="18983"/>
                </a:lnTo>
                <a:lnTo>
                  <a:pt x="6525" y="18977"/>
                </a:lnTo>
                <a:lnTo>
                  <a:pt x="6528" y="18965"/>
                </a:lnTo>
                <a:lnTo>
                  <a:pt x="6530" y="18951"/>
                </a:lnTo>
                <a:lnTo>
                  <a:pt x="6529" y="18942"/>
                </a:lnTo>
                <a:lnTo>
                  <a:pt x="6521" y="18936"/>
                </a:lnTo>
                <a:lnTo>
                  <a:pt x="6499" y="18929"/>
                </a:lnTo>
                <a:lnTo>
                  <a:pt x="6490" y="18925"/>
                </a:lnTo>
                <a:lnTo>
                  <a:pt x="6497" y="18921"/>
                </a:lnTo>
                <a:lnTo>
                  <a:pt x="6501" y="18920"/>
                </a:lnTo>
                <a:lnTo>
                  <a:pt x="6506" y="18920"/>
                </a:lnTo>
                <a:lnTo>
                  <a:pt x="6510" y="18921"/>
                </a:lnTo>
                <a:lnTo>
                  <a:pt x="6516" y="18924"/>
                </a:lnTo>
                <a:lnTo>
                  <a:pt x="6520" y="18925"/>
                </a:lnTo>
                <a:lnTo>
                  <a:pt x="6529" y="18925"/>
                </a:lnTo>
                <a:lnTo>
                  <a:pt x="6533" y="18924"/>
                </a:lnTo>
                <a:lnTo>
                  <a:pt x="6534" y="18920"/>
                </a:lnTo>
                <a:lnTo>
                  <a:pt x="6534" y="18901"/>
                </a:lnTo>
                <a:lnTo>
                  <a:pt x="6533" y="18894"/>
                </a:lnTo>
                <a:lnTo>
                  <a:pt x="6530" y="18888"/>
                </a:lnTo>
                <a:lnTo>
                  <a:pt x="6525" y="18881"/>
                </a:lnTo>
                <a:lnTo>
                  <a:pt x="6519" y="18877"/>
                </a:lnTo>
                <a:lnTo>
                  <a:pt x="6510" y="18873"/>
                </a:lnTo>
                <a:lnTo>
                  <a:pt x="6501" y="18872"/>
                </a:lnTo>
                <a:lnTo>
                  <a:pt x="6494" y="18875"/>
                </a:lnTo>
                <a:lnTo>
                  <a:pt x="6491" y="18881"/>
                </a:lnTo>
                <a:lnTo>
                  <a:pt x="6489" y="18892"/>
                </a:lnTo>
                <a:lnTo>
                  <a:pt x="6480" y="18905"/>
                </a:lnTo>
                <a:lnTo>
                  <a:pt x="6474" y="18912"/>
                </a:lnTo>
                <a:lnTo>
                  <a:pt x="6468" y="18915"/>
                </a:lnTo>
                <a:lnTo>
                  <a:pt x="6464" y="18911"/>
                </a:lnTo>
                <a:lnTo>
                  <a:pt x="6464" y="18903"/>
                </a:lnTo>
                <a:lnTo>
                  <a:pt x="6470" y="18897"/>
                </a:lnTo>
                <a:lnTo>
                  <a:pt x="6477" y="18892"/>
                </a:lnTo>
                <a:lnTo>
                  <a:pt x="6482" y="18888"/>
                </a:lnTo>
                <a:lnTo>
                  <a:pt x="6482" y="18884"/>
                </a:lnTo>
                <a:lnTo>
                  <a:pt x="6482" y="18876"/>
                </a:lnTo>
                <a:lnTo>
                  <a:pt x="6483" y="18872"/>
                </a:lnTo>
                <a:lnTo>
                  <a:pt x="6486" y="18870"/>
                </a:lnTo>
                <a:lnTo>
                  <a:pt x="6492" y="18867"/>
                </a:lnTo>
                <a:lnTo>
                  <a:pt x="6501" y="18861"/>
                </a:lnTo>
                <a:lnTo>
                  <a:pt x="6502" y="18858"/>
                </a:lnTo>
                <a:lnTo>
                  <a:pt x="6503" y="18852"/>
                </a:lnTo>
                <a:lnTo>
                  <a:pt x="6502" y="18848"/>
                </a:lnTo>
                <a:lnTo>
                  <a:pt x="6496" y="18842"/>
                </a:lnTo>
                <a:lnTo>
                  <a:pt x="6494" y="18834"/>
                </a:lnTo>
                <a:lnTo>
                  <a:pt x="6491" y="18832"/>
                </a:lnTo>
                <a:lnTo>
                  <a:pt x="6489" y="18830"/>
                </a:lnTo>
                <a:lnTo>
                  <a:pt x="6490" y="18825"/>
                </a:lnTo>
                <a:lnTo>
                  <a:pt x="6493" y="18822"/>
                </a:lnTo>
                <a:lnTo>
                  <a:pt x="6502" y="18815"/>
                </a:lnTo>
                <a:lnTo>
                  <a:pt x="6506" y="18811"/>
                </a:lnTo>
                <a:lnTo>
                  <a:pt x="6509" y="18805"/>
                </a:lnTo>
                <a:lnTo>
                  <a:pt x="6513" y="18798"/>
                </a:lnTo>
                <a:lnTo>
                  <a:pt x="6515" y="18790"/>
                </a:lnTo>
                <a:lnTo>
                  <a:pt x="6517" y="18772"/>
                </a:lnTo>
                <a:lnTo>
                  <a:pt x="6523" y="18748"/>
                </a:lnTo>
                <a:lnTo>
                  <a:pt x="6524" y="18740"/>
                </a:lnTo>
                <a:lnTo>
                  <a:pt x="6523" y="18715"/>
                </a:lnTo>
                <a:lnTo>
                  <a:pt x="6524" y="18710"/>
                </a:lnTo>
                <a:lnTo>
                  <a:pt x="6525" y="18707"/>
                </a:lnTo>
                <a:lnTo>
                  <a:pt x="6525" y="18702"/>
                </a:lnTo>
                <a:lnTo>
                  <a:pt x="6523" y="18697"/>
                </a:lnTo>
                <a:lnTo>
                  <a:pt x="6522" y="18694"/>
                </a:lnTo>
                <a:lnTo>
                  <a:pt x="6518" y="18689"/>
                </a:lnTo>
                <a:lnTo>
                  <a:pt x="6516" y="18686"/>
                </a:lnTo>
                <a:lnTo>
                  <a:pt x="6514" y="18676"/>
                </a:lnTo>
                <a:lnTo>
                  <a:pt x="6518" y="18664"/>
                </a:lnTo>
                <a:lnTo>
                  <a:pt x="6509" y="18647"/>
                </a:lnTo>
                <a:lnTo>
                  <a:pt x="6506" y="18638"/>
                </a:lnTo>
                <a:lnTo>
                  <a:pt x="6501" y="18631"/>
                </a:lnTo>
                <a:lnTo>
                  <a:pt x="6492" y="18626"/>
                </a:lnTo>
                <a:lnTo>
                  <a:pt x="6501" y="18620"/>
                </a:lnTo>
                <a:lnTo>
                  <a:pt x="6509" y="18613"/>
                </a:lnTo>
                <a:lnTo>
                  <a:pt x="6514" y="18604"/>
                </a:lnTo>
                <a:lnTo>
                  <a:pt x="6513" y="18592"/>
                </a:lnTo>
                <a:lnTo>
                  <a:pt x="6508" y="18581"/>
                </a:lnTo>
                <a:lnTo>
                  <a:pt x="6502" y="18576"/>
                </a:lnTo>
                <a:lnTo>
                  <a:pt x="6493" y="18576"/>
                </a:lnTo>
                <a:lnTo>
                  <a:pt x="6482" y="18581"/>
                </a:lnTo>
                <a:lnTo>
                  <a:pt x="6480" y="18574"/>
                </a:lnTo>
                <a:lnTo>
                  <a:pt x="6484" y="18569"/>
                </a:lnTo>
                <a:lnTo>
                  <a:pt x="6489" y="18566"/>
                </a:lnTo>
                <a:lnTo>
                  <a:pt x="6492" y="18560"/>
                </a:lnTo>
                <a:lnTo>
                  <a:pt x="6492" y="18537"/>
                </a:lnTo>
                <a:lnTo>
                  <a:pt x="6495" y="18512"/>
                </a:lnTo>
                <a:lnTo>
                  <a:pt x="6494" y="18500"/>
                </a:lnTo>
                <a:lnTo>
                  <a:pt x="6487" y="18494"/>
                </a:lnTo>
                <a:lnTo>
                  <a:pt x="6477" y="18496"/>
                </a:lnTo>
                <a:lnTo>
                  <a:pt x="6467" y="18506"/>
                </a:lnTo>
                <a:lnTo>
                  <a:pt x="6460" y="18517"/>
                </a:lnTo>
                <a:lnTo>
                  <a:pt x="6460" y="18526"/>
                </a:lnTo>
                <a:lnTo>
                  <a:pt x="6462" y="18531"/>
                </a:lnTo>
                <a:lnTo>
                  <a:pt x="6462" y="18538"/>
                </a:lnTo>
                <a:lnTo>
                  <a:pt x="6462" y="18545"/>
                </a:lnTo>
                <a:lnTo>
                  <a:pt x="6461" y="18550"/>
                </a:lnTo>
                <a:lnTo>
                  <a:pt x="6458" y="18553"/>
                </a:lnTo>
                <a:lnTo>
                  <a:pt x="6453" y="18555"/>
                </a:lnTo>
                <a:lnTo>
                  <a:pt x="6446" y="18556"/>
                </a:lnTo>
                <a:lnTo>
                  <a:pt x="6440" y="18556"/>
                </a:lnTo>
                <a:lnTo>
                  <a:pt x="6443" y="18550"/>
                </a:lnTo>
                <a:lnTo>
                  <a:pt x="6453" y="18543"/>
                </a:lnTo>
                <a:lnTo>
                  <a:pt x="6456" y="18538"/>
                </a:lnTo>
                <a:lnTo>
                  <a:pt x="6455" y="18535"/>
                </a:lnTo>
                <a:lnTo>
                  <a:pt x="6452" y="18525"/>
                </a:lnTo>
                <a:lnTo>
                  <a:pt x="6451" y="18520"/>
                </a:lnTo>
                <a:lnTo>
                  <a:pt x="6452" y="18515"/>
                </a:lnTo>
                <a:lnTo>
                  <a:pt x="6456" y="18510"/>
                </a:lnTo>
                <a:lnTo>
                  <a:pt x="6459" y="18505"/>
                </a:lnTo>
                <a:lnTo>
                  <a:pt x="6457" y="18500"/>
                </a:lnTo>
                <a:lnTo>
                  <a:pt x="6452" y="18499"/>
                </a:lnTo>
                <a:lnTo>
                  <a:pt x="6441" y="18503"/>
                </a:lnTo>
                <a:lnTo>
                  <a:pt x="6435" y="18502"/>
                </a:lnTo>
                <a:lnTo>
                  <a:pt x="6441" y="18500"/>
                </a:lnTo>
                <a:lnTo>
                  <a:pt x="6443" y="18495"/>
                </a:lnTo>
                <a:lnTo>
                  <a:pt x="6440" y="18490"/>
                </a:lnTo>
                <a:lnTo>
                  <a:pt x="6435" y="18485"/>
                </a:lnTo>
                <a:lnTo>
                  <a:pt x="6429" y="18483"/>
                </a:lnTo>
                <a:lnTo>
                  <a:pt x="6406" y="18482"/>
                </a:lnTo>
                <a:lnTo>
                  <a:pt x="6401" y="18483"/>
                </a:lnTo>
                <a:lnTo>
                  <a:pt x="6396" y="18486"/>
                </a:lnTo>
                <a:lnTo>
                  <a:pt x="6393" y="18490"/>
                </a:lnTo>
                <a:lnTo>
                  <a:pt x="6391" y="18496"/>
                </a:lnTo>
                <a:lnTo>
                  <a:pt x="6391" y="18502"/>
                </a:lnTo>
                <a:lnTo>
                  <a:pt x="6392" y="18508"/>
                </a:lnTo>
                <a:lnTo>
                  <a:pt x="6392" y="18510"/>
                </a:lnTo>
                <a:lnTo>
                  <a:pt x="6387" y="18506"/>
                </a:lnTo>
                <a:lnTo>
                  <a:pt x="6382" y="18492"/>
                </a:lnTo>
                <a:lnTo>
                  <a:pt x="6378" y="18487"/>
                </a:lnTo>
                <a:lnTo>
                  <a:pt x="6371" y="18489"/>
                </a:lnTo>
                <a:lnTo>
                  <a:pt x="6364" y="18496"/>
                </a:lnTo>
                <a:lnTo>
                  <a:pt x="6360" y="18499"/>
                </a:lnTo>
                <a:lnTo>
                  <a:pt x="6319" y="18515"/>
                </a:lnTo>
                <a:lnTo>
                  <a:pt x="6310" y="18522"/>
                </a:lnTo>
                <a:lnTo>
                  <a:pt x="6313" y="18523"/>
                </a:lnTo>
                <a:lnTo>
                  <a:pt x="6315" y="18524"/>
                </a:lnTo>
                <a:lnTo>
                  <a:pt x="6324" y="18525"/>
                </a:lnTo>
                <a:lnTo>
                  <a:pt x="6325" y="18526"/>
                </a:lnTo>
                <a:lnTo>
                  <a:pt x="6324" y="18528"/>
                </a:lnTo>
                <a:lnTo>
                  <a:pt x="6330" y="18537"/>
                </a:lnTo>
                <a:lnTo>
                  <a:pt x="6332" y="18539"/>
                </a:lnTo>
                <a:lnTo>
                  <a:pt x="6333" y="18540"/>
                </a:lnTo>
                <a:lnTo>
                  <a:pt x="6335" y="18541"/>
                </a:lnTo>
                <a:lnTo>
                  <a:pt x="6336" y="18544"/>
                </a:lnTo>
                <a:lnTo>
                  <a:pt x="6333" y="18541"/>
                </a:lnTo>
                <a:lnTo>
                  <a:pt x="6328" y="18539"/>
                </a:lnTo>
                <a:lnTo>
                  <a:pt x="6323" y="18536"/>
                </a:lnTo>
                <a:lnTo>
                  <a:pt x="6314" y="18535"/>
                </a:lnTo>
                <a:lnTo>
                  <a:pt x="6304" y="18530"/>
                </a:lnTo>
                <a:lnTo>
                  <a:pt x="6296" y="18533"/>
                </a:lnTo>
                <a:lnTo>
                  <a:pt x="6292" y="18539"/>
                </a:lnTo>
                <a:lnTo>
                  <a:pt x="6290" y="18547"/>
                </a:lnTo>
                <a:lnTo>
                  <a:pt x="6294" y="18556"/>
                </a:lnTo>
                <a:lnTo>
                  <a:pt x="6309" y="18562"/>
                </a:lnTo>
                <a:lnTo>
                  <a:pt x="6327" y="18558"/>
                </a:lnTo>
                <a:lnTo>
                  <a:pt x="6346" y="18551"/>
                </a:lnTo>
                <a:lnTo>
                  <a:pt x="6362" y="18550"/>
                </a:lnTo>
                <a:lnTo>
                  <a:pt x="6358" y="18552"/>
                </a:lnTo>
                <a:lnTo>
                  <a:pt x="6335" y="18559"/>
                </a:lnTo>
                <a:lnTo>
                  <a:pt x="6324" y="18565"/>
                </a:lnTo>
                <a:lnTo>
                  <a:pt x="6319" y="18567"/>
                </a:lnTo>
                <a:lnTo>
                  <a:pt x="6313" y="18568"/>
                </a:lnTo>
                <a:lnTo>
                  <a:pt x="6308" y="18570"/>
                </a:lnTo>
                <a:lnTo>
                  <a:pt x="6306" y="18573"/>
                </a:lnTo>
                <a:lnTo>
                  <a:pt x="6308" y="18578"/>
                </a:lnTo>
                <a:lnTo>
                  <a:pt x="6312" y="18581"/>
                </a:lnTo>
                <a:lnTo>
                  <a:pt x="6319" y="18581"/>
                </a:lnTo>
                <a:lnTo>
                  <a:pt x="6331" y="18581"/>
                </a:lnTo>
                <a:lnTo>
                  <a:pt x="6320" y="18595"/>
                </a:lnTo>
                <a:lnTo>
                  <a:pt x="6319" y="18601"/>
                </a:lnTo>
                <a:lnTo>
                  <a:pt x="6328" y="18603"/>
                </a:lnTo>
                <a:lnTo>
                  <a:pt x="6327" y="18605"/>
                </a:lnTo>
                <a:lnTo>
                  <a:pt x="6325" y="18609"/>
                </a:lnTo>
                <a:lnTo>
                  <a:pt x="6336" y="18608"/>
                </a:lnTo>
                <a:lnTo>
                  <a:pt x="6347" y="18603"/>
                </a:lnTo>
                <a:lnTo>
                  <a:pt x="6365" y="18592"/>
                </a:lnTo>
                <a:lnTo>
                  <a:pt x="6375" y="18589"/>
                </a:lnTo>
                <a:lnTo>
                  <a:pt x="6381" y="18594"/>
                </a:lnTo>
                <a:lnTo>
                  <a:pt x="6383" y="18604"/>
                </a:lnTo>
                <a:lnTo>
                  <a:pt x="6383" y="18617"/>
                </a:lnTo>
                <a:lnTo>
                  <a:pt x="6373" y="18606"/>
                </a:lnTo>
                <a:lnTo>
                  <a:pt x="6368" y="18605"/>
                </a:lnTo>
                <a:lnTo>
                  <a:pt x="6338" y="18614"/>
                </a:lnTo>
                <a:lnTo>
                  <a:pt x="6331" y="18617"/>
                </a:lnTo>
                <a:lnTo>
                  <a:pt x="6388" y="18657"/>
                </a:lnTo>
                <a:lnTo>
                  <a:pt x="6377" y="18657"/>
                </a:lnTo>
                <a:lnTo>
                  <a:pt x="6372" y="18658"/>
                </a:lnTo>
                <a:lnTo>
                  <a:pt x="6367" y="18660"/>
                </a:lnTo>
                <a:lnTo>
                  <a:pt x="6371" y="18665"/>
                </a:lnTo>
                <a:lnTo>
                  <a:pt x="6373" y="18667"/>
                </a:lnTo>
                <a:lnTo>
                  <a:pt x="6375" y="18669"/>
                </a:lnTo>
                <a:lnTo>
                  <a:pt x="6371" y="18672"/>
                </a:lnTo>
                <a:lnTo>
                  <a:pt x="6368" y="18677"/>
                </a:lnTo>
                <a:lnTo>
                  <a:pt x="6368" y="18682"/>
                </a:lnTo>
                <a:lnTo>
                  <a:pt x="6373" y="18686"/>
                </a:lnTo>
                <a:lnTo>
                  <a:pt x="6373" y="18688"/>
                </a:lnTo>
                <a:lnTo>
                  <a:pt x="6368" y="18689"/>
                </a:lnTo>
                <a:lnTo>
                  <a:pt x="6364" y="18690"/>
                </a:lnTo>
                <a:lnTo>
                  <a:pt x="6361" y="18693"/>
                </a:lnTo>
                <a:lnTo>
                  <a:pt x="6360" y="18698"/>
                </a:lnTo>
                <a:lnTo>
                  <a:pt x="6361" y="18704"/>
                </a:lnTo>
                <a:lnTo>
                  <a:pt x="6364" y="18708"/>
                </a:lnTo>
                <a:lnTo>
                  <a:pt x="6373" y="18714"/>
                </a:lnTo>
                <a:lnTo>
                  <a:pt x="6362" y="18711"/>
                </a:lnTo>
                <a:lnTo>
                  <a:pt x="6357" y="18720"/>
                </a:lnTo>
                <a:lnTo>
                  <a:pt x="6357" y="18744"/>
                </a:lnTo>
                <a:lnTo>
                  <a:pt x="6354" y="18765"/>
                </a:lnTo>
                <a:lnTo>
                  <a:pt x="6349" y="18767"/>
                </a:lnTo>
                <a:lnTo>
                  <a:pt x="6346" y="18763"/>
                </a:lnTo>
                <a:lnTo>
                  <a:pt x="6344" y="18757"/>
                </a:lnTo>
                <a:lnTo>
                  <a:pt x="6344" y="18752"/>
                </a:lnTo>
                <a:lnTo>
                  <a:pt x="6340" y="18744"/>
                </a:lnTo>
                <a:lnTo>
                  <a:pt x="6332" y="18737"/>
                </a:lnTo>
                <a:lnTo>
                  <a:pt x="6313" y="18725"/>
                </a:lnTo>
                <a:lnTo>
                  <a:pt x="6288" y="18701"/>
                </a:lnTo>
                <a:lnTo>
                  <a:pt x="6279" y="18697"/>
                </a:lnTo>
                <a:lnTo>
                  <a:pt x="6281" y="18704"/>
                </a:lnTo>
                <a:lnTo>
                  <a:pt x="6286" y="18711"/>
                </a:lnTo>
                <a:lnTo>
                  <a:pt x="6293" y="18718"/>
                </a:lnTo>
                <a:lnTo>
                  <a:pt x="6300" y="18722"/>
                </a:lnTo>
                <a:lnTo>
                  <a:pt x="6295" y="18725"/>
                </a:lnTo>
                <a:lnTo>
                  <a:pt x="6288" y="18725"/>
                </a:lnTo>
                <a:lnTo>
                  <a:pt x="6277" y="18725"/>
                </a:lnTo>
                <a:lnTo>
                  <a:pt x="6271" y="18727"/>
                </a:lnTo>
                <a:lnTo>
                  <a:pt x="6271" y="18733"/>
                </a:lnTo>
                <a:lnTo>
                  <a:pt x="6275" y="18738"/>
                </a:lnTo>
                <a:lnTo>
                  <a:pt x="6276" y="18742"/>
                </a:lnTo>
                <a:lnTo>
                  <a:pt x="6271" y="18747"/>
                </a:lnTo>
                <a:lnTo>
                  <a:pt x="6253" y="18736"/>
                </a:lnTo>
                <a:lnTo>
                  <a:pt x="6242" y="18734"/>
                </a:lnTo>
                <a:lnTo>
                  <a:pt x="6242" y="18737"/>
                </a:lnTo>
                <a:lnTo>
                  <a:pt x="6250" y="18754"/>
                </a:lnTo>
                <a:lnTo>
                  <a:pt x="6253" y="18759"/>
                </a:lnTo>
                <a:lnTo>
                  <a:pt x="6258" y="18763"/>
                </a:lnTo>
                <a:lnTo>
                  <a:pt x="6272" y="18765"/>
                </a:lnTo>
                <a:lnTo>
                  <a:pt x="6279" y="18768"/>
                </a:lnTo>
                <a:lnTo>
                  <a:pt x="6263" y="18772"/>
                </a:lnTo>
                <a:lnTo>
                  <a:pt x="6256" y="18771"/>
                </a:lnTo>
                <a:lnTo>
                  <a:pt x="6249" y="18767"/>
                </a:lnTo>
                <a:lnTo>
                  <a:pt x="6246" y="18764"/>
                </a:lnTo>
                <a:lnTo>
                  <a:pt x="6243" y="18758"/>
                </a:lnTo>
                <a:lnTo>
                  <a:pt x="6215" y="18724"/>
                </a:lnTo>
                <a:lnTo>
                  <a:pt x="6207" y="18720"/>
                </a:lnTo>
                <a:lnTo>
                  <a:pt x="6197" y="18720"/>
                </a:lnTo>
                <a:lnTo>
                  <a:pt x="6191" y="18723"/>
                </a:lnTo>
                <a:lnTo>
                  <a:pt x="6193" y="18731"/>
                </a:lnTo>
                <a:lnTo>
                  <a:pt x="6190" y="18738"/>
                </a:lnTo>
                <a:lnTo>
                  <a:pt x="6192" y="18745"/>
                </a:lnTo>
                <a:lnTo>
                  <a:pt x="6197" y="18751"/>
                </a:lnTo>
                <a:lnTo>
                  <a:pt x="6203" y="18755"/>
                </a:lnTo>
                <a:lnTo>
                  <a:pt x="6204" y="18768"/>
                </a:lnTo>
                <a:lnTo>
                  <a:pt x="6215" y="18781"/>
                </a:lnTo>
                <a:lnTo>
                  <a:pt x="6230" y="18791"/>
                </a:lnTo>
                <a:lnTo>
                  <a:pt x="6242" y="18796"/>
                </a:lnTo>
                <a:lnTo>
                  <a:pt x="6237" y="18801"/>
                </a:lnTo>
                <a:lnTo>
                  <a:pt x="6241" y="18808"/>
                </a:lnTo>
                <a:lnTo>
                  <a:pt x="6247" y="18816"/>
                </a:lnTo>
                <a:lnTo>
                  <a:pt x="6250" y="18822"/>
                </a:lnTo>
                <a:lnTo>
                  <a:pt x="6236" y="18813"/>
                </a:lnTo>
                <a:lnTo>
                  <a:pt x="6204" y="18787"/>
                </a:lnTo>
                <a:lnTo>
                  <a:pt x="6188" y="18758"/>
                </a:lnTo>
                <a:lnTo>
                  <a:pt x="6178" y="18744"/>
                </a:lnTo>
                <a:lnTo>
                  <a:pt x="6173" y="18737"/>
                </a:lnTo>
                <a:lnTo>
                  <a:pt x="6168" y="18730"/>
                </a:lnTo>
                <a:lnTo>
                  <a:pt x="6159" y="18728"/>
                </a:lnTo>
                <a:lnTo>
                  <a:pt x="6151" y="18730"/>
                </a:lnTo>
                <a:lnTo>
                  <a:pt x="6144" y="18735"/>
                </a:lnTo>
                <a:lnTo>
                  <a:pt x="6138" y="18741"/>
                </a:lnTo>
                <a:lnTo>
                  <a:pt x="6136" y="18748"/>
                </a:lnTo>
                <a:lnTo>
                  <a:pt x="6136" y="18752"/>
                </a:lnTo>
                <a:lnTo>
                  <a:pt x="6138" y="18754"/>
                </a:lnTo>
                <a:lnTo>
                  <a:pt x="6140" y="18756"/>
                </a:lnTo>
                <a:lnTo>
                  <a:pt x="6141" y="18759"/>
                </a:lnTo>
                <a:lnTo>
                  <a:pt x="6140" y="18761"/>
                </a:lnTo>
                <a:lnTo>
                  <a:pt x="6136" y="18765"/>
                </a:lnTo>
                <a:lnTo>
                  <a:pt x="6136" y="18768"/>
                </a:lnTo>
                <a:lnTo>
                  <a:pt x="6136" y="18769"/>
                </a:lnTo>
                <a:lnTo>
                  <a:pt x="6138" y="18773"/>
                </a:lnTo>
                <a:lnTo>
                  <a:pt x="6142" y="18791"/>
                </a:lnTo>
                <a:lnTo>
                  <a:pt x="6145" y="18801"/>
                </a:lnTo>
                <a:lnTo>
                  <a:pt x="6150" y="18805"/>
                </a:lnTo>
                <a:lnTo>
                  <a:pt x="6156" y="18803"/>
                </a:lnTo>
                <a:lnTo>
                  <a:pt x="6168" y="18795"/>
                </a:lnTo>
                <a:lnTo>
                  <a:pt x="6177" y="18794"/>
                </a:lnTo>
                <a:lnTo>
                  <a:pt x="6172" y="18801"/>
                </a:lnTo>
                <a:lnTo>
                  <a:pt x="6171" y="18804"/>
                </a:lnTo>
                <a:lnTo>
                  <a:pt x="6172" y="18808"/>
                </a:lnTo>
                <a:lnTo>
                  <a:pt x="6176" y="18806"/>
                </a:lnTo>
                <a:lnTo>
                  <a:pt x="6180" y="18805"/>
                </a:lnTo>
                <a:lnTo>
                  <a:pt x="6190" y="18805"/>
                </a:lnTo>
                <a:lnTo>
                  <a:pt x="6186" y="18812"/>
                </a:lnTo>
                <a:lnTo>
                  <a:pt x="6182" y="18817"/>
                </a:lnTo>
                <a:lnTo>
                  <a:pt x="6181" y="18820"/>
                </a:lnTo>
                <a:lnTo>
                  <a:pt x="6186" y="18826"/>
                </a:lnTo>
                <a:lnTo>
                  <a:pt x="6191" y="18826"/>
                </a:lnTo>
                <a:lnTo>
                  <a:pt x="6210" y="18821"/>
                </a:lnTo>
                <a:lnTo>
                  <a:pt x="6216" y="18819"/>
                </a:lnTo>
                <a:lnTo>
                  <a:pt x="6211" y="18826"/>
                </a:lnTo>
                <a:lnTo>
                  <a:pt x="6196" y="18838"/>
                </a:lnTo>
                <a:lnTo>
                  <a:pt x="6193" y="18842"/>
                </a:lnTo>
                <a:lnTo>
                  <a:pt x="6198" y="18847"/>
                </a:lnTo>
                <a:lnTo>
                  <a:pt x="6207" y="18849"/>
                </a:lnTo>
                <a:lnTo>
                  <a:pt x="6217" y="18848"/>
                </a:lnTo>
                <a:lnTo>
                  <a:pt x="6224" y="18845"/>
                </a:lnTo>
                <a:lnTo>
                  <a:pt x="6218" y="18859"/>
                </a:lnTo>
                <a:lnTo>
                  <a:pt x="6212" y="18863"/>
                </a:lnTo>
                <a:lnTo>
                  <a:pt x="6204" y="18865"/>
                </a:lnTo>
                <a:lnTo>
                  <a:pt x="6201" y="18867"/>
                </a:lnTo>
                <a:lnTo>
                  <a:pt x="6200" y="18872"/>
                </a:lnTo>
                <a:lnTo>
                  <a:pt x="6201" y="18877"/>
                </a:lnTo>
                <a:lnTo>
                  <a:pt x="6202" y="18880"/>
                </a:lnTo>
                <a:lnTo>
                  <a:pt x="6206" y="18880"/>
                </a:lnTo>
                <a:lnTo>
                  <a:pt x="6219" y="18885"/>
                </a:lnTo>
                <a:lnTo>
                  <a:pt x="6218" y="18888"/>
                </a:lnTo>
                <a:lnTo>
                  <a:pt x="6215" y="18894"/>
                </a:lnTo>
                <a:lnTo>
                  <a:pt x="6214" y="18897"/>
                </a:lnTo>
                <a:lnTo>
                  <a:pt x="6218" y="18900"/>
                </a:lnTo>
                <a:lnTo>
                  <a:pt x="6227" y="18902"/>
                </a:lnTo>
                <a:lnTo>
                  <a:pt x="6232" y="18905"/>
                </a:lnTo>
                <a:lnTo>
                  <a:pt x="6235" y="18909"/>
                </a:lnTo>
                <a:lnTo>
                  <a:pt x="6236" y="18912"/>
                </a:lnTo>
                <a:lnTo>
                  <a:pt x="6234" y="18927"/>
                </a:lnTo>
                <a:lnTo>
                  <a:pt x="6235" y="18931"/>
                </a:lnTo>
                <a:lnTo>
                  <a:pt x="6238" y="18935"/>
                </a:lnTo>
                <a:lnTo>
                  <a:pt x="6247" y="18948"/>
                </a:lnTo>
                <a:lnTo>
                  <a:pt x="6257" y="18965"/>
                </a:lnTo>
                <a:lnTo>
                  <a:pt x="6263" y="18972"/>
                </a:lnTo>
                <a:lnTo>
                  <a:pt x="6272" y="18974"/>
                </a:lnTo>
                <a:lnTo>
                  <a:pt x="6279" y="18975"/>
                </a:lnTo>
                <a:lnTo>
                  <a:pt x="6283" y="18976"/>
                </a:lnTo>
                <a:lnTo>
                  <a:pt x="6290" y="18984"/>
                </a:lnTo>
                <a:cubicBezTo>
                  <a:pt x="6290" y="18984"/>
                  <a:pt x="6294" y="18986"/>
                  <a:pt x="6294" y="18986"/>
                </a:cubicBezTo>
                <a:close/>
                <a:moveTo>
                  <a:pt x="6427" y="19389"/>
                </a:moveTo>
                <a:lnTo>
                  <a:pt x="6424" y="19394"/>
                </a:lnTo>
                <a:lnTo>
                  <a:pt x="6421" y="19398"/>
                </a:lnTo>
                <a:lnTo>
                  <a:pt x="6419" y="19394"/>
                </a:lnTo>
                <a:lnTo>
                  <a:pt x="6417" y="19386"/>
                </a:lnTo>
                <a:lnTo>
                  <a:pt x="6412" y="19381"/>
                </a:lnTo>
                <a:lnTo>
                  <a:pt x="6405" y="19378"/>
                </a:lnTo>
                <a:lnTo>
                  <a:pt x="6398" y="19372"/>
                </a:lnTo>
                <a:lnTo>
                  <a:pt x="6422" y="19372"/>
                </a:lnTo>
                <a:lnTo>
                  <a:pt x="6419" y="19367"/>
                </a:lnTo>
                <a:lnTo>
                  <a:pt x="6410" y="19358"/>
                </a:lnTo>
                <a:lnTo>
                  <a:pt x="6406" y="19352"/>
                </a:lnTo>
                <a:lnTo>
                  <a:pt x="6408" y="19348"/>
                </a:lnTo>
                <a:lnTo>
                  <a:pt x="6407" y="19342"/>
                </a:lnTo>
                <a:lnTo>
                  <a:pt x="6408" y="19337"/>
                </a:lnTo>
                <a:lnTo>
                  <a:pt x="6412" y="19331"/>
                </a:lnTo>
                <a:lnTo>
                  <a:pt x="6388" y="19314"/>
                </a:lnTo>
                <a:lnTo>
                  <a:pt x="6379" y="19313"/>
                </a:lnTo>
                <a:lnTo>
                  <a:pt x="6379" y="19319"/>
                </a:lnTo>
                <a:lnTo>
                  <a:pt x="6381" y="19326"/>
                </a:lnTo>
                <a:lnTo>
                  <a:pt x="6378" y="19331"/>
                </a:lnTo>
                <a:lnTo>
                  <a:pt x="6360" y="19321"/>
                </a:lnTo>
                <a:lnTo>
                  <a:pt x="6351" y="19318"/>
                </a:lnTo>
                <a:lnTo>
                  <a:pt x="6349" y="19328"/>
                </a:lnTo>
                <a:lnTo>
                  <a:pt x="6354" y="19335"/>
                </a:lnTo>
                <a:lnTo>
                  <a:pt x="6369" y="19342"/>
                </a:lnTo>
                <a:lnTo>
                  <a:pt x="6373" y="19349"/>
                </a:lnTo>
                <a:lnTo>
                  <a:pt x="6342" y="19339"/>
                </a:lnTo>
                <a:lnTo>
                  <a:pt x="6329" y="19340"/>
                </a:lnTo>
                <a:lnTo>
                  <a:pt x="6334" y="19355"/>
                </a:lnTo>
                <a:lnTo>
                  <a:pt x="6328" y="19358"/>
                </a:lnTo>
                <a:lnTo>
                  <a:pt x="6334" y="19363"/>
                </a:lnTo>
                <a:lnTo>
                  <a:pt x="6349" y="19370"/>
                </a:lnTo>
                <a:lnTo>
                  <a:pt x="6336" y="19370"/>
                </a:lnTo>
                <a:lnTo>
                  <a:pt x="6342" y="19376"/>
                </a:lnTo>
                <a:lnTo>
                  <a:pt x="6350" y="19378"/>
                </a:lnTo>
                <a:lnTo>
                  <a:pt x="6359" y="19378"/>
                </a:lnTo>
                <a:lnTo>
                  <a:pt x="6367" y="19381"/>
                </a:lnTo>
                <a:lnTo>
                  <a:pt x="6343" y="19384"/>
                </a:lnTo>
                <a:lnTo>
                  <a:pt x="6336" y="19387"/>
                </a:lnTo>
                <a:lnTo>
                  <a:pt x="6340" y="19393"/>
                </a:lnTo>
                <a:lnTo>
                  <a:pt x="6344" y="19394"/>
                </a:lnTo>
                <a:lnTo>
                  <a:pt x="6348" y="19393"/>
                </a:lnTo>
                <a:lnTo>
                  <a:pt x="6354" y="19393"/>
                </a:lnTo>
                <a:lnTo>
                  <a:pt x="6359" y="19395"/>
                </a:lnTo>
                <a:lnTo>
                  <a:pt x="6367" y="19400"/>
                </a:lnTo>
                <a:lnTo>
                  <a:pt x="6373" y="19402"/>
                </a:lnTo>
                <a:lnTo>
                  <a:pt x="6397" y="19406"/>
                </a:lnTo>
                <a:lnTo>
                  <a:pt x="6422" y="19408"/>
                </a:lnTo>
                <a:lnTo>
                  <a:pt x="6430" y="19410"/>
                </a:lnTo>
                <a:lnTo>
                  <a:pt x="6436" y="19402"/>
                </a:lnTo>
                <a:lnTo>
                  <a:pt x="6443" y="19381"/>
                </a:lnTo>
                <a:lnTo>
                  <a:pt x="6438" y="19375"/>
                </a:lnTo>
                <a:lnTo>
                  <a:pt x="6427" y="19387"/>
                </a:lnTo>
                <a:cubicBezTo>
                  <a:pt x="6427" y="19387"/>
                  <a:pt x="6427" y="19389"/>
                  <a:pt x="6427" y="19389"/>
                </a:cubicBezTo>
                <a:close/>
                <a:moveTo>
                  <a:pt x="6141" y="18510"/>
                </a:moveTo>
                <a:lnTo>
                  <a:pt x="6144" y="18509"/>
                </a:lnTo>
                <a:lnTo>
                  <a:pt x="6150" y="18506"/>
                </a:lnTo>
                <a:lnTo>
                  <a:pt x="6153" y="18504"/>
                </a:lnTo>
                <a:lnTo>
                  <a:pt x="6162" y="18493"/>
                </a:lnTo>
                <a:lnTo>
                  <a:pt x="6168" y="18490"/>
                </a:lnTo>
                <a:lnTo>
                  <a:pt x="6174" y="18490"/>
                </a:lnTo>
                <a:lnTo>
                  <a:pt x="6172" y="18490"/>
                </a:lnTo>
                <a:lnTo>
                  <a:pt x="6172" y="18492"/>
                </a:lnTo>
                <a:lnTo>
                  <a:pt x="6170" y="18498"/>
                </a:lnTo>
                <a:lnTo>
                  <a:pt x="6169" y="18500"/>
                </a:lnTo>
                <a:lnTo>
                  <a:pt x="6170" y="18502"/>
                </a:lnTo>
                <a:lnTo>
                  <a:pt x="6176" y="18502"/>
                </a:lnTo>
                <a:lnTo>
                  <a:pt x="6178" y="18503"/>
                </a:lnTo>
                <a:lnTo>
                  <a:pt x="6183" y="18506"/>
                </a:lnTo>
                <a:lnTo>
                  <a:pt x="6186" y="18506"/>
                </a:lnTo>
                <a:lnTo>
                  <a:pt x="6189" y="18505"/>
                </a:lnTo>
                <a:lnTo>
                  <a:pt x="6194" y="18504"/>
                </a:lnTo>
                <a:lnTo>
                  <a:pt x="6201" y="18502"/>
                </a:lnTo>
                <a:lnTo>
                  <a:pt x="6204" y="18496"/>
                </a:lnTo>
                <a:lnTo>
                  <a:pt x="6205" y="18489"/>
                </a:lnTo>
                <a:lnTo>
                  <a:pt x="6203" y="18482"/>
                </a:lnTo>
                <a:lnTo>
                  <a:pt x="6201" y="18476"/>
                </a:lnTo>
                <a:lnTo>
                  <a:pt x="6199" y="18474"/>
                </a:lnTo>
                <a:lnTo>
                  <a:pt x="6196" y="18474"/>
                </a:lnTo>
                <a:lnTo>
                  <a:pt x="6192" y="18474"/>
                </a:lnTo>
                <a:lnTo>
                  <a:pt x="6189" y="18474"/>
                </a:lnTo>
                <a:lnTo>
                  <a:pt x="6185" y="18476"/>
                </a:lnTo>
                <a:lnTo>
                  <a:pt x="6184" y="18475"/>
                </a:lnTo>
                <a:lnTo>
                  <a:pt x="6182" y="18473"/>
                </a:lnTo>
                <a:lnTo>
                  <a:pt x="6183" y="18471"/>
                </a:lnTo>
                <a:lnTo>
                  <a:pt x="6184" y="18469"/>
                </a:lnTo>
                <a:lnTo>
                  <a:pt x="6186" y="18468"/>
                </a:lnTo>
                <a:lnTo>
                  <a:pt x="6189" y="18467"/>
                </a:lnTo>
                <a:lnTo>
                  <a:pt x="6190" y="18464"/>
                </a:lnTo>
                <a:lnTo>
                  <a:pt x="6189" y="18461"/>
                </a:lnTo>
                <a:lnTo>
                  <a:pt x="6185" y="18460"/>
                </a:lnTo>
                <a:lnTo>
                  <a:pt x="6182" y="18461"/>
                </a:lnTo>
                <a:lnTo>
                  <a:pt x="6139" y="18491"/>
                </a:lnTo>
                <a:lnTo>
                  <a:pt x="6121" y="18498"/>
                </a:lnTo>
                <a:lnTo>
                  <a:pt x="6102" y="18499"/>
                </a:lnTo>
                <a:lnTo>
                  <a:pt x="6080" y="18492"/>
                </a:lnTo>
                <a:lnTo>
                  <a:pt x="6070" y="18492"/>
                </a:lnTo>
                <a:lnTo>
                  <a:pt x="6065" y="18498"/>
                </a:lnTo>
                <a:lnTo>
                  <a:pt x="6065" y="18516"/>
                </a:lnTo>
                <a:lnTo>
                  <a:pt x="6067" y="18523"/>
                </a:lnTo>
                <a:lnTo>
                  <a:pt x="6073" y="18527"/>
                </a:lnTo>
                <a:lnTo>
                  <a:pt x="6081" y="18530"/>
                </a:lnTo>
                <a:lnTo>
                  <a:pt x="6089" y="18529"/>
                </a:lnTo>
                <a:lnTo>
                  <a:pt x="6104" y="18524"/>
                </a:lnTo>
                <a:lnTo>
                  <a:pt x="6120" y="18523"/>
                </a:lnTo>
                <a:lnTo>
                  <a:pt x="6126" y="18522"/>
                </a:lnTo>
                <a:lnTo>
                  <a:pt x="6133" y="18519"/>
                </a:lnTo>
                <a:lnTo>
                  <a:pt x="6134" y="18517"/>
                </a:lnTo>
                <a:lnTo>
                  <a:pt x="6138" y="18512"/>
                </a:lnTo>
                <a:cubicBezTo>
                  <a:pt x="6138" y="18512"/>
                  <a:pt x="6141" y="18510"/>
                  <a:pt x="6141" y="18510"/>
                </a:cubicBezTo>
                <a:close/>
                <a:moveTo>
                  <a:pt x="6268" y="18247"/>
                </a:moveTo>
                <a:lnTo>
                  <a:pt x="6259" y="18244"/>
                </a:lnTo>
                <a:lnTo>
                  <a:pt x="6255" y="18238"/>
                </a:lnTo>
                <a:lnTo>
                  <a:pt x="6250" y="18236"/>
                </a:lnTo>
                <a:lnTo>
                  <a:pt x="6216" y="18234"/>
                </a:lnTo>
                <a:lnTo>
                  <a:pt x="6216" y="18236"/>
                </a:lnTo>
                <a:lnTo>
                  <a:pt x="6218" y="18239"/>
                </a:lnTo>
                <a:lnTo>
                  <a:pt x="6218" y="18245"/>
                </a:lnTo>
                <a:lnTo>
                  <a:pt x="6219" y="18247"/>
                </a:lnTo>
                <a:lnTo>
                  <a:pt x="6221" y="18250"/>
                </a:lnTo>
                <a:lnTo>
                  <a:pt x="6223" y="18252"/>
                </a:lnTo>
                <a:lnTo>
                  <a:pt x="6225" y="18254"/>
                </a:lnTo>
                <a:lnTo>
                  <a:pt x="6226" y="18257"/>
                </a:lnTo>
                <a:lnTo>
                  <a:pt x="6231" y="18263"/>
                </a:lnTo>
                <a:lnTo>
                  <a:pt x="6231" y="18264"/>
                </a:lnTo>
                <a:lnTo>
                  <a:pt x="6230" y="18269"/>
                </a:lnTo>
                <a:lnTo>
                  <a:pt x="6229" y="18271"/>
                </a:lnTo>
                <a:lnTo>
                  <a:pt x="6231" y="18274"/>
                </a:lnTo>
                <a:lnTo>
                  <a:pt x="6239" y="18278"/>
                </a:lnTo>
                <a:lnTo>
                  <a:pt x="6242" y="18281"/>
                </a:lnTo>
                <a:lnTo>
                  <a:pt x="6242" y="18285"/>
                </a:lnTo>
                <a:lnTo>
                  <a:pt x="6239" y="18288"/>
                </a:lnTo>
                <a:lnTo>
                  <a:pt x="6236" y="18290"/>
                </a:lnTo>
                <a:lnTo>
                  <a:pt x="6235" y="18292"/>
                </a:lnTo>
                <a:lnTo>
                  <a:pt x="6237" y="18295"/>
                </a:lnTo>
                <a:lnTo>
                  <a:pt x="6242" y="18297"/>
                </a:lnTo>
                <a:lnTo>
                  <a:pt x="6246" y="18298"/>
                </a:lnTo>
                <a:lnTo>
                  <a:pt x="6247" y="18299"/>
                </a:lnTo>
                <a:lnTo>
                  <a:pt x="6249" y="18307"/>
                </a:lnTo>
                <a:lnTo>
                  <a:pt x="6254" y="18312"/>
                </a:lnTo>
                <a:lnTo>
                  <a:pt x="6260" y="18313"/>
                </a:lnTo>
                <a:lnTo>
                  <a:pt x="6268" y="18312"/>
                </a:lnTo>
                <a:lnTo>
                  <a:pt x="6265" y="18317"/>
                </a:lnTo>
                <a:lnTo>
                  <a:pt x="6255" y="18322"/>
                </a:lnTo>
                <a:lnTo>
                  <a:pt x="6253" y="18327"/>
                </a:lnTo>
                <a:lnTo>
                  <a:pt x="6254" y="18332"/>
                </a:lnTo>
                <a:lnTo>
                  <a:pt x="6259" y="18336"/>
                </a:lnTo>
                <a:lnTo>
                  <a:pt x="6268" y="18342"/>
                </a:lnTo>
                <a:lnTo>
                  <a:pt x="6282" y="18359"/>
                </a:lnTo>
                <a:lnTo>
                  <a:pt x="6284" y="18363"/>
                </a:lnTo>
                <a:lnTo>
                  <a:pt x="6285" y="18366"/>
                </a:lnTo>
                <a:lnTo>
                  <a:pt x="6288" y="18370"/>
                </a:lnTo>
                <a:lnTo>
                  <a:pt x="6289" y="18376"/>
                </a:lnTo>
                <a:lnTo>
                  <a:pt x="6290" y="18378"/>
                </a:lnTo>
                <a:lnTo>
                  <a:pt x="6291" y="18380"/>
                </a:lnTo>
                <a:lnTo>
                  <a:pt x="6292" y="18382"/>
                </a:lnTo>
                <a:lnTo>
                  <a:pt x="6302" y="18386"/>
                </a:lnTo>
                <a:lnTo>
                  <a:pt x="6314" y="18380"/>
                </a:lnTo>
                <a:lnTo>
                  <a:pt x="6327" y="18370"/>
                </a:lnTo>
                <a:lnTo>
                  <a:pt x="6344" y="18363"/>
                </a:lnTo>
                <a:lnTo>
                  <a:pt x="6351" y="18358"/>
                </a:lnTo>
                <a:lnTo>
                  <a:pt x="6354" y="18356"/>
                </a:lnTo>
                <a:lnTo>
                  <a:pt x="6358" y="18356"/>
                </a:lnTo>
                <a:lnTo>
                  <a:pt x="6362" y="18357"/>
                </a:lnTo>
                <a:lnTo>
                  <a:pt x="6366" y="18358"/>
                </a:lnTo>
                <a:lnTo>
                  <a:pt x="6370" y="18356"/>
                </a:lnTo>
                <a:lnTo>
                  <a:pt x="6374" y="18352"/>
                </a:lnTo>
                <a:lnTo>
                  <a:pt x="6376" y="18346"/>
                </a:lnTo>
                <a:lnTo>
                  <a:pt x="6375" y="18316"/>
                </a:lnTo>
                <a:lnTo>
                  <a:pt x="6377" y="18307"/>
                </a:lnTo>
                <a:lnTo>
                  <a:pt x="6386" y="18300"/>
                </a:lnTo>
                <a:lnTo>
                  <a:pt x="6388" y="18292"/>
                </a:lnTo>
                <a:lnTo>
                  <a:pt x="6388" y="18277"/>
                </a:lnTo>
                <a:lnTo>
                  <a:pt x="6385" y="18276"/>
                </a:lnTo>
                <a:lnTo>
                  <a:pt x="6367" y="18292"/>
                </a:lnTo>
                <a:lnTo>
                  <a:pt x="6362" y="18295"/>
                </a:lnTo>
                <a:lnTo>
                  <a:pt x="6350" y="18299"/>
                </a:lnTo>
                <a:lnTo>
                  <a:pt x="6344" y="18303"/>
                </a:lnTo>
                <a:lnTo>
                  <a:pt x="6350" y="18292"/>
                </a:lnTo>
                <a:lnTo>
                  <a:pt x="6349" y="18288"/>
                </a:lnTo>
                <a:lnTo>
                  <a:pt x="6344" y="18274"/>
                </a:lnTo>
                <a:lnTo>
                  <a:pt x="6341" y="18271"/>
                </a:lnTo>
                <a:lnTo>
                  <a:pt x="6309" y="18249"/>
                </a:lnTo>
                <a:lnTo>
                  <a:pt x="6296" y="18244"/>
                </a:lnTo>
                <a:lnTo>
                  <a:pt x="6281" y="18242"/>
                </a:lnTo>
                <a:lnTo>
                  <a:pt x="6283" y="18244"/>
                </a:lnTo>
                <a:lnTo>
                  <a:pt x="6283" y="18245"/>
                </a:lnTo>
                <a:lnTo>
                  <a:pt x="6285" y="18246"/>
                </a:lnTo>
                <a:lnTo>
                  <a:pt x="6287" y="18247"/>
                </a:lnTo>
                <a:lnTo>
                  <a:pt x="6287" y="18250"/>
                </a:lnTo>
                <a:cubicBezTo>
                  <a:pt x="6287" y="18250"/>
                  <a:pt x="6268" y="18247"/>
                  <a:pt x="6268" y="18247"/>
                </a:cubicBezTo>
                <a:close/>
                <a:moveTo>
                  <a:pt x="6513" y="19535"/>
                </a:moveTo>
                <a:lnTo>
                  <a:pt x="6519" y="19538"/>
                </a:lnTo>
                <a:lnTo>
                  <a:pt x="6521" y="19540"/>
                </a:lnTo>
                <a:lnTo>
                  <a:pt x="6525" y="19544"/>
                </a:lnTo>
                <a:lnTo>
                  <a:pt x="6529" y="19546"/>
                </a:lnTo>
                <a:lnTo>
                  <a:pt x="6533" y="19545"/>
                </a:lnTo>
                <a:lnTo>
                  <a:pt x="6537" y="19543"/>
                </a:lnTo>
                <a:lnTo>
                  <a:pt x="6540" y="19540"/>
                </a:lnTo>
                <a:lnTo>
                  <a:pt x="6546" y="19530"/>
                </a:lnTo>
                <a:lnTo>
                  <a:pt x="6547" y="19519"/>
                </a:lnTo>
                <a:lnTo>
                  <a:pt x="6544" y="19510"/>
                </a:lnTo>
                <a:lnTo>
                  <a:pt x="6534" y="19505"/>
                </a:lnTo>
                <a:lnTo>
                  <a:pt x="6530" y="19506"/>
                </a:lnTo>
                <a:lnTo>
                  <a:pt x="6526" y="19508"/>
                </a:lnTo>
                <a:lnTo>
                  <a:pt x="6521" y="19509"/>
                </a:lnTo>
                <a:lnTo>
                  <a:pt x="6514" y="19505"/>
                </a:lnTo>
                <a:lnTo>
                  <a:pt x="6505" y="19502"/>
                </a:lnTo>
                <a:lnTo>
                  <a:pt x="6501" y="19502"/>
                </a:lnTo>
                <a:lnTo>
                  <a:pt x="6496" y="19499"/>
                </a:lnTo>
                <a:lnTo>
                  <a:pt x="6496" y="19491"/>
                </a:lnTo>
                <a:lnTo>
                  <a:pt x="6499" y="19483"/>
                </a:lnTo>
                <a:lnTo>
                  <a:pt x="6506" y="19478"/>
                </a:lnTo>
                <a:lnTo>
                  <a:pt x="6509" y="19485"/>
                </a:lnTo>
                <a:lnTo>
                  <a:pt x="6514" y="19487"/>
                </a:lnTo>
                <a:lnTo>
                  <a:pt x="6519" y="19484"/>
                </a:lnTo>
                <a:lnTo>
                  <a:pt x="6521" y="19477"/>
                </a:lnTo>
                <a:lnTo>
                  <a:pt x="6519" y="19472"/>
                </a:lnTo>
                <a:lnTo>
                  <a:pt x="6515" y="19468"/>
                </a:lnTo>
                <a:lnTo>
                  <a:pt x="6509" y="19466"/>
                </a:lnTo>
                <a:lnTo>
                  <a:pt x="6503" y="19466"/>
                </a:lnTo>
                <a:lnTo>
                  <a:pt x="6464" y="19492"/>
                </a:lnTo>
                <a:lnTo>
                  <a:pt x="6465" y="19500"/>
                </a:lnTo>
                <a:lnTo>
                  <a:pt x="6469" y="19513"/>
                </a:lnTo>
                <a:lnTo>
                  <a:pt x="6476" y="19524"/>
                </a:lnTo>
                <a:lnTo>
                  <a:pt x="6484" y="19528"/>
                </a:lnTo>
                <a:lnTo>
                  <a:pt x="6496" y="19530"/>
                </a:lnTo>
                <a:cubicBezTo>
                  <a:pt x="6496" y="19530"/>
                  <a:pt x="6513" y="19535"/>
                  <a:pt x="6513" y="19535"/>
                </a:cubicBezTo>
                <a:close/>
                <a:moveTo>
                  <a:pt x="6436" y="19348"/>
                </a:moveTo>
                <a:lnTo>
                  <a:pt x="6453" y="19361"/>
                </a:lnTo>
                <a:lnTo>
                  <a:pt x="6459" y="19369"/>
                </a:lnTo>
                <a:lnTo>
                  <a:pt x="6463" y="19376"/>
                </a:lnTo>
                <a:lnTo>
                  <a:pt x="6470" y="19380"/>
                </a:lnTo>
                <a:lnTo>
                  <a:pt x="6482" y="19378"/>
                </a:lnTo>
                <a:lnTo>
                  <a:pt x="6478" y="19385"/>
                </a:lnTo>
                <a:lnTo>
                  <a:pt x="6458" y="19387"/>
                </a:lnTo>
                <a:lnTo>
                  <a:pt x="6449" y="19392"/>
                </a:lnTo>
                <a:lnTo>
                  <a:pt x="6444" y="19403"/>
                </a:lnTo>
                <a:lnTo>
                  <a:pt x="6450" y="19408"/>
                </a:lnTo>
                <a:lnTo>
                  <a:pt x="6472" y="19408"/>
                </a:lnTo>
                <a:lnTo>
                  <a:pt x="6467" y="19412"/>
                </a:lnTo>
                <a:lnTo>
                  <a:pt x="6456" y="19425"/>
                </a:lnTo>
                <a:lnTo>
                  <a:pt x="6453" y="19422"/>
                </a:lnTo>
                <a:lnTo>
                  <a:pt x="6449" y="19422"/>
                </a:lnTo>
                <a:lnTo>
                  <a:pt x="6445" y="19424"/>
                </a:lnTo>
                <a:lnTo>
                  <a:pt x="6443" y="19428"/>
                </a:lnTo>
                <a:lnTo>
                  <a:pt x="6429" y="19422"/>
                </a:lnTo>
                <a:lnTo>
                  <a:pt x="6360" y="19408"/>
                </a:lnTo>
                <a:lnTo>
                  <a:pt x="6351" y="19408"/>
                </a:lnTo>
                <a:lnTo>
                  <a:pt x="6341" y="19409"/>
                </a:lnTo>
                <a:lnTo>
                  <a:pt x="6340" y="19412"/>
                </a:lnTo>
                <a:lnTo>
                  <a:pt x="6352" y="19422"/>
                </a:lnTo>
                <a:lnTo>
                  <a:pt x="6340" y="19422"/>
                </a:lnTo>
                <a:lnTo>
                  <a:pt x="6335" y="19423"/>
                </a:lnTo>
                <a:lnTo>
                  <a:pt x="6331" y="19425"/>
                </a:lnTo>
                <a:lnTo>
                  <a:pt x="6328" y="19430"/>
                </a:lnTo>
                <a:lnTo>
                  <a:pt x="6326" y="19435"/>
                </a:lnTo>
                <a:lnTo>
                  <a:pt x="6326" y="19441"/>
                </a:lnTo>
                <a:lnTo>
                  <a:pt x="6328" y="19446"/>
                </a:lnTo>
                <a:lnTo>
                  <a:pt x="6335" y="19450"/>
                </a:lnTo>
                <a:lnTo>
                  <a:pt x="6339" y="19447"/>
                </a:lnTo>
                <a:lnTo>
                  <a:pt x="6343" y="19443"/>
                </a:lnTo>
                <a:lnTo>
                  <a:pt x="6347" y="19440"/>
                </a:lnTo>
                <a:lnTo>
                  <a:pt x="6352" y="19439"/>
                </a:lnTo>
                <a:lnTo>
                  <a:pt x="6356" y="19440"/>
                </a:lnTo>
                <a:lnTo>
                  <a:pt x="6360" y="19442"/>
                </a:lnTo>
                <a:lnTo>
                  <a:pt x="6365" y="19446"/>
                </a:lnTo>
                <a:lnTo>
                  <a:pt x="6368" y="19444"/>
                </a:lnTo>
                <a:lnTo>
                  <a:pt x="6370" y="19444"/>
                </a:lnTo>
                <a:lnTo>
                  <a:pt x="6375" y="19446"/>
                </a:lnTo>
                <a:lnTo>
                  <a:pt x="6354" y="19478"/>
                </a:lnTo>
                <a:lnTo>
                  <a:pt x="6356" y="19482"/>
                </a:lnTo>
                <a:lnTo>
                  <a:pt x="6358" y="19483"/>
                </a:lnTo>
                <a:lnTo>
                  <a:pt x="6365" y="19484"/>
                </a:lnTo>
                <a:lnTo>
                  <a:pt x="6377" y="19489"/>
                </a:lnTo>
                <a:lnTo>
                  <a:pt x="6378" y="19490"/>
                </a:lnTo>
                <a:lnTo>
                  <a:pt x="6385" y="19489"/>
                </a:lnTo>
                <a:lnTo>
                  <a:pt x="6390" y="19485"/>
                </a:lnTo>
                <a:lnTo>
                  <a:pt x="6397" y="19474"/>
                </a:lnTo>
                <a:lnTo>
                  <a:pt x="6399" y="19466"/>
                </a:lnTo>
                <a:lnTo>
                  <a:pt x="6399" y="19458"/>
                </a:lnTo>
                <a:lnTo>
                  <a:pt x="6399" y="19454"/>
                </a:lnTo>
                <a:lnTo>
                  <a:pt x="6405" y="19459"/>
                </a:lnTo>
                <a:lnTo>
                  <a:pt x="6411" y="19461"/>
                </a:lnTo>
                <a:lnTo>
                  <a:pt x="6435" y="19460"/>
                </a:lnTo>
                <a:lnTo>
                  <a:pt x="6431" y="19468"/>
                </a:lnTo>
                <a:lnTo>
                  <a:pt x="6424" y="19471"/>
                </a:lnTo>
                <a:lnTo>
                  <a:pt x="6416" y="19472"/>
                </a:lnTo>
                <a:lnTo>
                  <a:pt x="6409" y="19475"/>
                </a:lnTo>
                <a:lnTo>
                  <a:pt x="6412" y="19480"/>
                </a:lnTo>
                <a:lnTo>
                  <a:pt x="6414" y="19485"/>
                </a:lnTo>
                <a:lnTo>
                  <a:pt x="6412" y="19489"/>
                </a:lnTo>
                <a:lnTo>
                  <a:pt x="6406" y="19490"/>
                </a:lnTo>
                <a:lnTo>
                  <a:pt x="6409" y="19497"/>
                </a:lnTo>
                <a:lnTo>
                  <a:pt x="6413" y="19501"/>
                </a:lnTo>
                <a:lnTo>
                  <a:pt x="6418" y="19502"/>
                </a:lnTo>
                <a:lnTo>
                  <a:pt x="6425" y="19502"/>
                </a:lnTo>
                <a:lnTo>
                  <a:pt x="6456" y="19494"/>
                </a:lnTo>
                <a:lnTo>
                  <a:pt x="6454" y="19486"/>
                </a:lnTo>
                <a:lnTo>
                  <a:pt x="6452" y="19479"/>
                </a:lnTo>
                <a:lnTo>
                  <a:pt x="6453" y="19474"/>
                </a:lnTo>
                <a:lnTo>
                  <a:pt x="6460" y="19472"/>
                </a:lnTo>
                <a:lnTo>
                  <a:pt x="6474" y="19471"/>
                </a:lnTo>
                <a:lnTo>
                  <a:pt x="6490" y="19466"/>
                </a:lnTo>
                <a:lnTo>
                  <a:pt x="6508" y="19456"/>
                </a:lnTo>
                <a:lnTo>
                  <a:pt x="6513" y="19455"/>
                </a:lnTo>
                <a:lnTo>
                  <a:pt x="6519" y="19457"/>
                </a:lnTo>
                <a:lnTo>
                  <a:pt x="6525" y="19463"/>
                </a:lnTo>
                <a:lnTo>
                  <a:pt x="6530" y="19470"/>
                </a:lnTo>
                <a:lnTo>
                  <a:pt x="6534" y="19484"/>
                </a:lnTo>
                <a:lnTo>
                  <a:pt x="6538" y="19491"/>
                </a:lnTo>
                <a:lnTo>
                  <a:pt x="6543" y="19494"/>
                </a:lnTo>
                <a:lnTo>
                  <a:pt x="6545" y="19492"/>
                </a:lnTo>
                <a:lnTo>
                  <a:pt x="6544" y="19484"/>
                </a:lnTo>
                <a:lnTo>
                  <a:pt x="6540" y="19473"/>
                </a:lnTo>
                <a:lnTo>
                  <a:pt x="6539" y="19466"/>
                </a:lnTo>
                <a:lnTo>
                  <a:pt x="6546" y="19473"/>
                </a:lnTo>
                <a:lnTo>
                  <a:pt x="6549" y="19469"/>
                </a:lnTo>
                <a:lnTo>
                  <a:pt x="6550" y="19459"/>
                </a:lnTo>
                <a:lnTo>
                  <a:pt x="6547" y="19449"/>
                </a:lnTo>
                <a:lnTo>
                  <a:pt x="6540" y="19435"/>
                </a:lnTo>
                <a:lnTo>
                  <a:pt x="6535" y="19429"/>
                </a:lnTo>
                <a:lnTo>
                  <a:pt x="6529" y="19425"/>
                </a:lnTo>
                <a:lnTo>
                  <a:pt x="6540" y="19410"/>
                </a:lnTo>
                <a:lnTo>
                  <a:pt x="6544" y="19401"/>
                </a:lnTo>
                <a:lnTo>
                  <a:pt x="6542" y="19390"/>
                </a:lnTo>
                <a:lnTo>
                  <a:pt x="6534" y="19384"/>
                </a:lnTo>
                <a:lnTo>
                  <a:pt x="6525" y="19383"/>
                </a:lnTo>
                <a:lnTo>
                  <a:pt x="6517" y="19381"/>
                </a:lnTo>
                <a:lnTo>
                  <a:pt x="6513" y="19371"/>
                </a:lnTo>
                <a:lnTo>
                  <a:pt x="6509" y="19363"/>
                </a:lnTo>
                <a:lnTo>
                  <a:pt x="6489" y="19355"/>
                </a:lnTo>
                <a:lnTo>
                  <a:pt x="6485" y="19350"/>
                </a:lnTo>
                <a:lnTo>
                  <a:pt x="6443" y="19340"/>
                </a:lnTo>
                <a:lnTo>
                  <a:pt x="6436" y="19343"/>
                </a:lnTo>
                <a:cubicBezTo>
                  <a:pt x="6436" y="19343"/>
                  <a:pt x="6436" y="19348"/>
                  <a:pt x="6436" y="19348"/>
                </a:cubicBezTo>
                <a:close/>
                <a:moveTo>
                  <a:pt x="6185" y="18213"/>
                </a:moveTo>
                <a:lnTo>
                  <a:pt x="6180" y="18208"/>
                </a:lnTo>
                <a:lnTo>
                  <a:pt x="6170" y="18209"/>
                </a:lnTo>
                <a:lnTo>
                  <a:pt x="6159" y="18214"/>
                </a:lnTo>
                <a:lnTo>
                  <a:pt x="6153" y="18217"/>
                </a:lnTo>
                <a:lnTo>
                  <a:pt x="6145" y="18230"/>
                </a:lnTo>
                <a:lnTo>
                  <a:pt x="6140" y="18232"/>
                </a:lnTo>
                <a:lnTo>
                  <a:pt x="6138" y="18224"/>
                </a:lnTo>
                <a:lnTo>
                  <a:pt x="6133" y="18217"/>
                </a:lnTo>
                <a:lnTo>
                  <a:pt x="6122" y="18219"/>
                </a:lnTo>
                <a:lnTo>
                  <a:pt x="6110" y="18224"/>
                </a:lnTo>
                <a:lnTo>
                  <a:pt x="6104" y="18228"/>
                </a:lnTo>
                <a:lnTo>
                  <a:pt x="6091" y="18241"/>
                </a:lnTo>
                <a:lnTo>
                  <a:pt x="6092" y="18245"/>
                </a:lnTo>
                <a:lnTo>
                  <a:pt x="6096" y="18251"/>
                </a:lnTo>
                <a:lnTo>
                  <a:pt x="6096" y="18254"/>
                </a:lnTo>
                <a:lnTo>
                  <a:pt x="6096" y="18270"/>
                </a:lnTo>
                <a:lnTo>
                  <a:pt x="6099" y="18275"/>
                </a:lnTo>
                <a:lnTo>
                  <a:pt x="6101" y="18277"/>
                </a:lnTo>
                <a:lnTo>
                  <a:pt x="6103" y="18278"/>
                </a:lnTo>
                <a:lnTo>
                  <a:pt x="6111" y="18285"/>
                </a:lnTo>
                <a:lnTo>
                  <a:pt x="6111" y="18287"/>
                </a:lnTo>
                <a:lnTo>
                  <a:pt x="6108" y="18291"/>
                </a:lnTo>
                <a:lnTo>
                  <a:pt x="6107" y="18294"/>
                </a:lnTo>
                <a:lnTo>
                  <a:pt x="6108" y="18298"/>
                </a:lnTo>
                <a:lnTo>
                  <a:pt x="6112" y="18300"/>
                </a:lnTo>
                <a:lnTo>
                  <a:pt x="6116" y="18300"/>
                </a:lnTo>
                <a:lnTo>
                  <a:pt x="6125" y="18298"/>
                </a:lnTo>
                <a:lnTo>
                  <a:pt x="6140" y="18288"/>
                </a:lnTo>
                <a:lnTo>
                  <a:pt x="6149" y="18287"/>
                </a:lnTo>
                <a:lnTo>
                  <a:pt x="6144" y="18298"/>
                </a:lnTo>
                <a:lnTo>
                  <a:pt x="6134" y="18306"/>
                </a:lnTo>
                <a:lnTo>
                  <a:pt x="6112" y="18317"/>
                </a:lnTo>
                <a:lnTo>
                  <a:pt x="6108" y="18320"/>
                </a:lnTo>
                <a:lnTo>
                  <a:pt x="6104" y="18325"/>
                </a:lnTo>
                <a:lnTo>
                  <a:pt x="6103" y="18331"/>
                </a:lnTo>
                <a:lnTo>
                  <a:pt x="6107" y="18337"/>
                </a:lnTo>
                <a:lnTo>
                  <a:pt x="6113" y="18338"/>
                </a:lnTo>
                <a:lnTo>
                  <a:pt x="6120" y="18336"/>
                </a:lnTo>
                <a:lnTo>
                  <a:pt x="6130" y="18328"/>
                </a:lnTo>
                <a:lnTo>
                  <a:pt x="6132" y="18330"/>
                </a:lnTo>
                <a:lnTo>
                  <a:pt x="6136" y="18332"/>
                </a:lnTo>
                <a:lnTo>
                  <a:pt x="6138" y="18334"/>
                </a:lnTo>
                <a:lnTo>
                  <a:pt x="6145" y="18331"/>
                </a:lnTo>
                <a:lnTo>
                  <a:pt x="6157" y="18321"/>
                </a:lnTo>
                <a:lnTo>
                  <a:pt x="6164" y="18317"/>
                </a:lnTo>
                <a:lnTo>
                  <a:pt x="6161" y="18325"/>
                </a:lnTo>
                <a:lnTo>
                  <a:pt x="6159" y="18334"/>
                </a:lnTo>
                <a:lnTo>
                  <a:pt x="6165" y="18332"/>
                </a:lnTo>
                <a:lnTo>
                  <a:pt x="6170" y="18328"/>
                </a:lnTo>
                <a:lnTo>
                  <a:pt x="6175" y="18326"/>
                </a:lnTo>
                <a:lnTo>
                  <a:pt x="6182" y="18326"/>
                </a:lnTo>
                <a:lnTo>
                  <a:pt x="6182" y="18328"/>
                </a:lnTo>
                <a:lnTo>
                  <a:pt x="6168" y="18340"/>
                </a:lnTo>
                <a:lnTo>
                  <a:pt x="6160" y="18346"/>
                </a:lnTo>
                <a:lnTo>
                  <a:pt x="6150" y="18348"/>
                </a:lnTo>
                <a:lnTo>
                  <a:pt x="6133" y="18349"/>
                </a:lnTo>
                <a:lnTo>
                  <a:pt x="6114" y="18356"/>
                </a:lnTo>
                <a:lnTo>
                  <a:pt x="6111" y="18356"/>
                </a:lnTo>
                <a:lnTo>
                  <a:pt x="6103" y="18360"/>
                </a:lnTo>
                <a:lnTo>
                  <a:pt x="6103" y="18367"/>
                </a:lnTo>
                <a:lnTo>
                  <a:pt x="6109" y="18375"/>
                </a:lnTo>
                <a:lnTo>
                  <a:pt x="6120" y="18379"/>
                </a:lnTo>
                <a:lnTo>
                  <a:pt x="6129" y="18378"/>
                </a:lnTo>
                <a:lnTo>
                  <a:pt x="6139" y="18375"/>
                </a:lnTo>
                <a:lnTo>
                  <a:pt x="6147" y="18371"/>
                </a:lnTo>
                <a:lnTo>
                  <a:pt x="6151" y="18365"/>
                </a:lnTo>
                <a:lnTo>
                  <a:pt x="6156" y="18366"/>
                </a:lnTo>
                <a:lnTo>
                  <a:pt x="6163" y="18366"/>
                </a:lnTo>
                <a:lnTo>
                  <a:pt x="6169" y="18364"/>
                </a:lnTo>
                <a:lnTo>
                  <a:pt x="6174" y="18362"/>
                </a:lnTo>
                <a:lnTo>
                  <a:pt x="6178" y="18358"/>
                </a:lnTo>
                <a:lnTo>
                  <a:pt x="6186" y="18347"/>
                </a:lnTo>
                <a:lnTo>
                  <a:pt x="6189" y="18345"/>
                </a:lnTo>
                <a:lnTo>
                  <a:pt x="6193" y="18348"/>
                </a:lnTo>
                <a:lnTo>
                  <a:pt x="6193" y="18353"/>
                </a:lnTo>
                <a:lnTo>
                  <a:pt x="6190" y="18366"/>
                </a:lnTo>
                <a:lnTo>
                  <a:pt x="6193" y="18369"/>
                </a:lnTo>
                <a:lnTo>
                  <a:pt x="6199" y="18372"/>
                </a:lnTo>
                <a:lnTo>
                  <a:pt x="6211" y="18376"/>
                </a:lnTo>
                <a:lnTo>
                  <a:pt x="6211" y="18379"/>
                </a:lnTo>
                <a:lnTo>
                  <a:pt x="6203" y="18383"/>
                </a:lnTo>
                <a:lnTo>
                  <a:pt x="6196" y="18393"/>
                </a:lnTo>
                <a:lnTo>
                  <a:pt x="6192" y="18406"/>
                </a:lnTo>
                <a:lnTo>
                  <a:pt x="6194" y="18416"/>
                </a:lnTo>
                <a:lnTo>
                  <a:pt x="6202" y="18426"/>
                </a:lnTo>
                <a:lnTo>
                  <a:pt x="6203" y="18431"/>
                </a:lnTo>
                <a:lnTo>
                  <a:pt x="6199" y="18436"/>
                </a:lnTo>
                <a:lnTo>
                  <a:pt x="6198" y="18441"/>
                </a:lnTo>
                <a:lnTo>
                  <a:pt x="6201" y="18447"/>
                </a:lnTo>
                <a:lnTo>
                  <a:pt x="6206" y="18452"/>
                </a:lnTo>
                <a:lnTo>
                  <a:pt x="6211" y="18454"/>
                </a:lnTo>
                <a:lnTo>
                  <a:pt x="6207" y="18457"/>
                </a:lnTo>
                <a:lnTo>
                  <a:pt x="6206" y="18460"/>
                </a:lnTo>
                <a:lnTo>
                  <a:pt x="6206" y="18463"/>
                </a:lnTo>
                <a:lnTo>
                  <a:pt x="6208" y="18465"/>
                </a:lnTo>
                <a:lnTo>
                  <a:pt x="6212" y="18467"/>
                </a:lnTo>
                <a:lnTo>
                  <a:pt x="6217" y="18467"/>
                </a:lnTo>
                <a:lnTo>
                  <a:pt x="6221" y="18465"/>
                </a:lnTo>
                <a:lnTo>
                  <a:pt x="6226" y="18465"/>
                </a:lnTo>
                <a:lnTo>
                  <a:pt x="6226" y="18468"/>
                </a:lnTo>
                <a:lnTo>
                  <a:pt x="6225" y="18469"/>
                </a:lnTo>
                <a:lnTo>
                  <a:pt x="6222" y="18471"/>
                </a:lnTo>
                <a:lnTo>
                  <a:pt x="6219" y="18473"/>
                </a:lnTo>
                <a:lnTo>
                  <a:pt x="6218" y="18477"/>
                </a:lnTo>
                <a:lnTo>
                  <a:pt x="6219" y="18486"/>
                </a:lnTo>
                <a:lnTo>
                  <a:pt x="6223" y="18492"/>
                </a:lnTo>
                <a:lnTo>
                  <a:pt x="6228" y="18494"/>
                </a:lnTo>
                <a:lnTo>
                  <a:pt x="6236" y="18491"/>
                </a:lnTo>
                <a:lnTo>
                  <a:pt x="6251" y="18476"/>
                </a:lnTo>
                <a:lnTo>
                  <a:pt x="6257" y="18474"/>
                </a:lnTo>
                <a:lnTo>
                  <a:pt x="6263" y="18471"/>
                </a:lnTo>
                <a:lnTo>
                  <a:pt x="6273" y="18464"/>
                </a:lnTo>
                <a:lnTo>
                  <a:pt x="6282" y="18456"/>
                </a:lnTo>
                <a:lnTo>
                  <a:pt x="6287" y="18449"/>
                </a:lnTo>
                <a:lnTo>
                  <a:pt x="6286" y="18443"/>
                </a:lnTo>
                <a:lnTo>
                  <a:pt x="6280" y="18433"/>
                </a:lnTo>
                <a:lnTo>
                  <a:pt x="6279" y="18429"/>
                </a:lnTo>
                <a:lnTo>
                  <a:pt x="6281" y="18419"/>
                </a:lnTo>
                <a:lnTo>
                  <a:pt x="6282" y="18412"/>
                </a:lnTo>
                <a:lnTo>
                  <a:pt x="6280" y="18409"/>
                </a:lnTo>
                <a:lnTo>
                  <a:pt x="6274" y="18409"/>
                </a:lnTo>
                <a:lnTo>
                  <a:pt x="6259" y="18405"/>
                </a:lnTo>
                <a:lnTo>
                  <a:pt x="6257" y="18402"/>
                </a:lnTo>
                <a:lnTo>
                  <a:pt x="6261" y="18399"/>
                </a:lnTo>
                <a:lnTo>
                  <a:pt x="6271" y="18397"/>
                </a:lnTo>
                <a:lnTo>
                  <a:pt x="6276" y="18395"/>
                </a:lnTo>
                <a:lnTo>
                  <a:pt x="6268" y="18386"/>
                </a:lnTo>
                <a:lnTo>
                  <a:pt x="6263" y="18378"/>
                </a:lnTo>
                <a:lnTo>
                  <a:pt x="6256" y="18372"/>
                </a:lnTo>
                <a:lnTo>
                  <a:pt x="6242" y="18373"/>
                </a:lnTo>
                <a:lnTo>
                  <a:pt x="6249" y="18361"/>
                </a:lnTo>
                <a:lnTo>
                  <a:pt x="6251" y="18356"/>
                </a:lnTo>
                <a:lnTo>
                  <a:pt x="6246" y="18353"/>
                </a:lnTo>
                <a:lnTo>
                  <a:pt x="6244" y="18352"/>
                </a:lnTo>
                <a:lnTo>
                  <a:pt x="6240" y="18347"/>
                </a:lnTo>
                <a:lnTo>
                  <a:pt x="6236" y="18342"/>
                </a:lnTo>
                <a:lnTo>
                  <a:pt x="6235" y="18338"/>
                </a:lnTo>
                <a:lnTo>
                  <a:pt x="6234" y="18333"/>
                </a:lnTo>
                <a:lnTo>
                  <a:pt x="6219" y="18308"/>
                </a:lnTo>
                <a:lnTo>
                  <a:pt x="6216" y="18305"/>
                </a:lnTo>
                <a:lnTo>
                  <a:pt x="6211" y="18303"/>
                </a:lnTo>
                <a:lnTo>
                  <a:pt x="6212" y="18301"/>
                </a:lnTo>
                <a:lnTo>
                  <a:pt x="6214" y="18298"/>
                </a:lnTo>
                <a:lnTo>
                  <a:pt x="6215" y="18294"/>
                </a:lnTo>
                <a:lnTo>
                  <a:pt x="6214" y="18292"/>
                </a:lnTo>
                <a:lnTo>
                  <a:pt x="6211" y="18290"/>
                </a:lnTo>
                <a:lnTo>
                  <a:pt x="6209" y="18291"/>
                </a:lnTo>
                <a:lnTo>
                  <a:pt x="6209" y="18294"/>
                </a:lnTo>
                <a:lnTo>
                  <a:pt x="6207" y="18295"/>
                </a:lnTo>
                <a:lnTo>
                  <a:pt x="6203" y="18293"/>
                </a:lnTo>
                <a:lnTo>
                  <a:pt x="6203" y="18289"/>
                </a:lnTo>
                <a:lnTo>
                  <a:pt x="6205" y="18285"/>
                </a:lnTo>
                <a:lnTo>
                  <a:pt x="6207" y="18282"/>
                </a:lnTo>
                <a:lnTo>
                  <a:pt x="6212" y="18273"/>
                </a:lnTo>
                <a:lnTo>
                  <a:pt x="6207" y="18265"/>
                </a:lnTo>
                <a:lnTo>
                  <a:pt x="6200" y="18257"/>
                </a:lnTo>
                <a:lnTo>
                  <a:pt x="6198" y="18247"/>
                </a:lnTo>
                <a:lnTo>
                  <a:pt x="6192" y="18251"/>
                </a:lnTo>
                <a:lnTo>
                  <a:pt x="6190" y="18249"/>
                </a:lnTo>
                <a:lnTo>
                  <a:pt x="6190" y="18245"/>
                </a:lnTo>
                <a:lnTo>
                  <a:pt x="6190" y="18242"/>
                </a:lnTo>
                <a:lnTo>
                  <a:pt x="6186" y="18236"/>
                </a:lnTo>
                <a:lnTo>
                  <a:pt x="6181" y="18230"/>
                </a:lnTo>
                <a:lnTo>
                  <a:pt x="6180" y="18227"/>
                </a:lnTo>
                <a:lnTo>
                  <a:pt x="6184" y="18218"/>
                </a:lnTo>
                <a:cubicBezTo>
                  <a:pt x="6184" y="18218"/>
                  <a:pt x="6185" y="18213"/>
                  <a:pt x="6185" y="18213"/>
                </a:cubicBezTo>
                <a:close/>
                <a:moveTo>
                  <a:pt x="889" y="3575"/>
                </a:moveTo>
                <a:lnTo>
                  <a:pt x="884" y="3577"/>
                </a:lnTo>
                <a:lnTo>
                  <a:pt x="879" y="3577"/>
                </a:lnTo>
                <a:lnTo>
                  <a:pt x="874" y="3575"/>
                </a:lnTo>
                <a:lnTo>
                  <a:pt x="869" y="3573"/>
                </a:lnTo>
                <a:lnTo>
                  <a:pt x="857" y="3575"/>
                </a:lnTo>
                <a:lnTo>
                  <a:pt x="852" y="3576"/>
                </a:lnTo>
                <a:lnTo>
                  <a:pt x="848" y="3578"/>
                </a:lnTo>
                <a:lnTo>
                  <a:pt x="834" y="3582"/>
                </a:lnTo>
                <a:lnTo>
                  <a:pt x="831" y="3584"/>
                </a:lnTo>
                <a:lnTo>
                  <a:pt x="829" y="3586"/>
                </a:lnTo>
                <a:lnTo>
                  <a:pt x="819" y="3593"/>
                </a:lnTo>
                <a:lnTo>
                  <a:pt x="815" y="3596"/>
                </a:lnTo>
                <a:lnTo>
                  <a:pt x="810" y="3605"/>
                </a:lnTo>
                <a:lnTo>
                  <a:pt x="805" y="3608"/>
                </a:lnTo>
                <a:lnTo>
                  <a:pt x="789" y="3610"/>
                </a:lnTo>
                <a:lnTo>
                  <a:pt x="785" y="3611"/>
                </a:lnTo>
                <a:lnTo>
                  <a:pt x="781" y="3620"/>
                </a:lnTo>
                <a:lnTo>
                  <a:pt x="776" y="3623"/>
                </a:lnTo>
                <a:lnTo>
                  <a:pt x="761" y="3628"/>
                </a:lnTo>
                <a:lnTo>
                  <a:pt x="758" y="3630"/>
                </a:lnTo>
                <a:lnTo>
                  <a:pt x="753" y="3634"/>
                </a:lnTo>
                <a:lnTo>
                  <a:pt x="751" y="3637"/>
                </a:lnTo>
                <a:lnTo>
                  <a:pt x="751" y="3639"/>
                </a:lnTo>
                <a:lnTo>
                  <a:pt x="755" y="3641"/>
                </a:lnTo>
                <a:lnTo>
                  <a:pt x="768" y="3642"/>
                </a:lnTo>
                <a:lnTo>
                  <a:pt x="772" y="3643"/>
                </a:lnTo>
                <a:lnTo>
                  <a:pt x="780" y="3647"/>
                </a:lnTo>
                <a:lnTo>
                  <a:pt x="784" y="3648"/>
                </a:lnTo>
                <a:lnTo>
                  <a:pt x="789" y="3647"/>
                </a:lnTo>
                <a:lnTo>
                  <a:pt x="797" y="3643"/>
                </a:lnTo>
                <a:lnTo>
                  <a:pt x="801" y="3642"/>
                </a:lnTo>
                <a:lnTo>
                  <a:pt x="814" y="3642"/>
                </a:lnTo>
                <a:lnTo>
                  <a:pt x="820" y="3642"/>
                </a:lnTo>
                <a:lnTo>
                  <a:pt x="826" y="3640"/>
                </a:lnTo>
                <a:lnTo>
                  <a:pt x="831" y="3638"/>
                </a:lnTo>
                <a:lnTo>
                  <a:pt x="836" y="3634"/>
                </a:lnTo>
                <a:lnTo>
                  <a:pt x="844" y="3625"/>
                </a:lnTo>
                <a:lnTo>
                  <a:pt x="849" y="3618"/>
                </a:lnTo>
                <a:lnTo>
                  <a:pt x="849" y="3615"/>
                </a:lnTo>
                <a:lnTo>
                  <a:pt x="851" y="3613"/>
                </a:lnTo>
                <a:lnTo>
                  <a:pt x="865" y="3611"/>
                </a:lnTo>
                <a:lnTo>
                  <a:pt x="876" y="3604"/>
                </a:lnTo>
                <a:lnTo>
                  <a:pt x="887" y="3595"/>
                </a:lnTo>
                <a:lnTo>
                  <a:pt x="894" y="3584"/>
                </a:lnTo>
                <a:lnTo>
                  <a:pt x="893" y="3573"/>
                </a:lnTo>
                <a:cubicBezTo>
                  <a:pt x="893" y="3573"/>
                  <a:pt x="889" y="3575"/>
                  <a:pt x="889" y="3575"/>
                </a:cubicBezTo>
                <a:close/>
                <a:moveTo>
                  <a:pt x="534" y="3534"/>
                </a:moveTo>
                <a:lnTo>
                  <a:pt x="526" y="3533"/>
                </a:lnTo>
                <a:lnTo>
                  <a:pt x="522" y="3533"/>
                </a:lnTo>
                <a:lnTo>
                  <a:pt x="519" y="3532"/>
                </a:lnTo>
                <a:lnTo>
                  <a:pt x="519" y="3529"/>
                </a:lnTo>
                <a:lnTo>
                  <a:pt x="519" y="3526"/>
                </a:lnTo>
                <a:lnTo>
                  <a:pt x="518" y="3524"/>
                </a:lnTo>
                <a:lnTo>
                  <a:pt x="517" y="3523"/>
                </a:lnTo>
                <a:lnTo>
                  <a:pt x="515" y="3521"/>
                </a:lnTo>
                <a:lnTo>
                  <a:pt x="513" y="3520"/>
                </a:lnTo>
                <a:lnTo>
                  <a:pt x="510" y="3520"/>
                </a:lnTo>
                <a:lnTo>
                  <a:pt x="502" y="3523"/>
                </a:lnTo>
                <a:lnTo>
                  <a:pt x="466" y="3526"/>
                </a:lnTo>
                <a:lnTo>
                  <a:pt x="464" y="3527"/>
                </a:lnTo>
                <a:lnTo>
                  <a:pt x="459" y="3529"/>
                </a:lnTo>
                <a:lnTo>
                  <a:pt x="456" y="3529"/>
                </a:lnTo>
                <a:lnTo>
                  <a:pt x="453" y="3529"/>
                </a:lnTo>
                <a:lnTo>
                  <a:pt x="444" y="3527"/>
                </a:lnTo>
                <a:lnTo>
                  <a:pt x="440" y="3527"/>
                </a:lnTo>
                <a:lnTo>
                  <a:pt x="436" y="3528"/>
                </a:lnTo>
                <a:lnTo>
                  <a:pt x="425" y="3531"/>
                </a:lnTo>
                <a:lnTo>
                  <a:pt x="422" y="3533"/>
                </a:lnTo>
                <a:lnTo>
                  <a:pt x="416" y="3538"/>
                </a:lnTo>
                <a:lnTo>
                  <a:pt x="410" y="3543"/>
                </a:lnTo>
                <a:lnTo>
                  <a:pt x="406" y="3550"/>
                </a:lnTo>
                <a:lnTo>
                  <a:pt x="404" y="3557"/>
                </a:lnTo>
                <a:lnTo>
                  <a:pt x="403" y="3570"/>
                </a:lnTo>
                <a:lnTo>
                  <a:pt x="404" y="3573"/>
                </a:lnTo>
                <a:lnTo>
                  <a:pt x="408" y="3576"/>
                </a:lnTo>
                <a:lnTo>
                  <a:pt x="415" y="3578"/>
                </a:lnTo>
                <a:lnTo>
                  <a:pt x="422" y="3580"/>
                </a:lnTo>
                <a:lnTo>
                  <a:pt x="427" y="3579"/>
                </a:lnTo>
                <a:lnTo>
                  <a:pt x="430" y="3582"/>
                </a:lnTo>
                <a:lnTo>
                  <a:pt x="439" y="3590"/>
                </a:lnTo>
                <a:lnTo>
                  <a:pt x="441" y="3592"/>
                </a:lnTo>
                <a:lnTo>
                  <a:pt x="443" y="3593"/>
                </a:lnTo>
                <a:lnTo>
                  <a:pt x="445" y="3594"/>
                </a:lnTo>
                <a:lnTo>
                  <a:pt x="448" y="3595"/>
                </a:lnTo>
                <a:lnTo>
                  <a:pt x="456" y="3596"/>
                </a:lnTo>
                <a:lnTo>
                  <a:pt x="469" y="3600"/>
                </a:lnTo>
                <a:lnTo>
                  <a:pt x="476" y="3600"/>
                </a:lnTo>
                <a:lnTo>
                  <a:pt x="483" y="3599"/>
                </a:lnTo>
                <a:lnTo>
                  <a:pt x="488" y="3596"/>
                </a:lnTo>
                <a:lnTo>
                  <a:pt x="490" y="3591"/>
                </a:lnTo>
                <a:lnTo>
                  <a:pt x="492" y="3590"/>
                </a:lnTo>
                <a:lnTo>
                  <a:pt x="510" y="3591"/>
                </a:lnTo>
                <a:lnTo>
                  <a:pt x="512" y="3590"/>
                </a:lnTo>
                <a:lnTo>
                  <a:pt x="516" y="3588"/>
                </a:lnTo>
                <a:lnTo>
                  <a:pt x="520" y="3584"/>
                </a:lnTo>
                <a:lnTo>
                  <a:pt x="524" y="3579"/>
                </a:lnTo>
                <a:lnTo>
                  <a:pt x="529" y="3575"/>
                </a:lnTo>
                <a:lnTo>
                  <a:pt x="535" y="3573"/>
                </a:lnTo>
                <a:lnTo>
                  <a:pt x="535" y="3572"/>
                </a:lnTo>
                <a:lnTo>
                  <a:pt x="538" y="3566"/>
                </a:lnTo>
                <a:lnTo>
                  <a:pt x="539" y="3565"/>
                </a:lnTo>
                <a:lnTo>
                  <a:pt x="539" y="3562"/>
                </a:lnTo>
                <a:lnTo>
                  <a:pt x="537" y="3558"/>
                </a:lnTo>
                <a:lnTo>
                  <a:pt x="536" y="3555"/>
                </a:lnTo>
                <a:lnTo>
                  <a:pt x="541" y="3544"/>
                </a:lnTo>
                <a:lnTo>
                  <a:pt x="542" y="3538"/>
                </a:lnTo>
                <a:lnTo>
                  <a:pt x="538" y="3535"/>
                </a:lnTo>
                <a:cubicBezTo>
                  <a:pt x="538" y="3535"/>
                  <a:pt x="534" y="3534"/>
                  <a:pt x="534" y="3534"/>
                </a:cubicBezTo>
                <a:close/>
                <a:moveTo>
                  <a:pt x="308" y="3588"/>
                </a:moveTo>
                <a:lnTo>
                  <a:pt x="306" y="3588"/>
                </a:lnTo>
                <a:lnTo>
                  <a:pt x="302" y="3587"/>
                </a:lnTo>
                <a:lnTo>
                  <a:pt x="289" y="3577"/>
                </a:lnTo>
                <a:lnTo>
                  <a:pt x="284" y="3576"/>
                </a:lnTo>
                <a:lnTo>
                  <a:pt x="286" y="3572"/>
                </a:lnTo>
                <a:lnTo>
                  <a:pt x="284" y="3569"/>
                </a:lnTo>
                <a:lnTo>
                  <a:pt x="280" y="3566"/>
                </a:lnTo>
                <a:lnTo>
                  <a:pt x="276" y="3565"/>
                </a:lnTo>
                <a:lnTo>
                  <a:pt x="271" y="3564"/>
                </a:lnTo>
                <a:lnTo>
                  <a:pt x="271" y="3558"/>
                </a:lnTo>
                <a:lnTo>
                  <a:pt x="263" y="3555"/>
                </a:lnTo>
                <a:lnTo>
                  <a:pt x="247" y="3553"/>
                </a:lnTo>
                <a:lnTo>
                  <a:pt x="246" y="3549"/>
                </a:lnTo>
                <a:lnTo>
                  <a:pt x="245" y="3544"/>
                </a:lnTo>
                <a:lnTo>
                  <a:pt x="243" y="3542"/>
                </a:lnTo>
                <a:lnTo>
                  <a:pt x="234" y="3546"/>
                </a:lnTo>
                <a:lnTo>
                  <a:pt x="237" y="3542"/>
                </a:lnTo>
                <a:lnTo>
                  <a:pt x="248" y="3535"/>
                </a:lnTo>
                <a:lnTo>
                  <a:pt x="250" y="3530"/>
                </a:lnTo>
                <a:lnTo>
                  <a:pt x="248" y="3519"/>
                </a:lnTo>
                <a:lnTo>
                  <a:pt x="245" y="3509"/>
                </a:lnTo>
                <a:lnTo>
                  <a:pt x="245" y="3508"/>
                </a:lnTo>
                <a:lnTo>
                  <a:pt x="246" y="3507"/>
                </a:lnTo>
                <a:lnTo>
                  <a:pt x="247" y="3505"/>
                </a:lnTo>
                <a:lnTo>
                  <a:pt x="247" y="3503"/>
                </a:lnTo>
                <a:lnTo>
                  <a:pt x="241" y="3502"/>
                </a:lnTo>
                <a:lnTo>
                  <a:pt x="239" y="3502"/>
                </a:lnTo>
                <a:lnTo>
                  <a:pt x="235" y="3498"/>
                </a:lnTo>
                <a:lnTo>
                  <a:pt x="232" y="3496"/>
                </a:lnTo>
                <a:lnTo>
                  <a:pt x="231" y="3493"/>
                </a:lnTo>
                <a:lnTo>
                  <a:pt x="229" y="3490"/>
                </a:lnTo>
                <a:lnTo>
                  <a:pt x="190" y="3473"/>
                </a:lnTo>
                <a:lnTo>
                  <a:pt x="189" y="3472"/>
                </a:lnTo>
                <a:lnTo>
                  <a:pt x="186" y="3472"/>
                </a:lnTo>
                <a:lnTo>
                  <a:pt x="183" y="3470"/>
                </a:lnTo>
                <a:lnTo>
                  <a:pt x="182" y="3467"/>
                </a:lnTo>
                <a:lnTo>
                  <a:pt x="182" y="3464"/>
                </a:lnTo>
                <a:lnTo>
                  <a:pt x="182" y="3463"/>
                </a:lnTo>
                <a:lnTo>
                  <a:pt x="180" y="3461"/>
                </a:lnTo>
                <a:lnTo>
                  <a:pt x="165" y="3451"/>
                </a:lnTo>
                <a:lnTo>
                  <a:pt x="160" y="3446"/>
                </a:lnTo>
                <a:lnTo>
                  <a:pt x="153" y="3416"/>
                </a:lnTo>
                <a:lnTo>
                  <a:pt x="154" y="3404"/>
                </a:lnTo>
                <a:lnTo>
                  <a:pt x="154" y="3397"/>
                </a:lnTo>
                <a:lnTo>
                  <a:pt x="151" y="3392"/>
                </a:lnTo>
                <a:lnTo>
                  <a:pt x="148" y="3391"/>
                </a:lnTo>
                <a:lnTo>
                  <a:pt x="145" y="3391"/>
                </a:lnTo>
                <a:lnTo>
                  <a:pt x="136" y="3391"/>
                </a:lnTo>
                <a:lnTo>
                  <a:pt x="134" y="3389"/>
                </a:lnTo>
                <a:lnTo>
                  <a:pt x="128" y="3384"/>
                </a:lnTo>
                <a:lnTo>
                  <a:pt x="126" y="3383"/>
                </a:lnTo>
                <a:lnTo>
                  <a:pt x="123" y="3381"/>
                </a:lnTo>
                <a:lnTo>
                  <a:pt x="118" y="3369"/>
                </a:lnTo>
                <a:lnTo>
                  <a:pt x="113" y="3367"/>
                </a:lnTo>
                <a:lnTo>
                  <a:pt x="112" y="3364"/>
                </a:lnTo>
                <a:lnTo>
                  <a:pt x="110" y="3358"/>
                </a:lnTo>
                <a:lnTo>
                  <a:pt x="108" y="3352"/>
                </a:lnTo>
                <a:lnTo>
                  <a:pt x="101" y="3348"/>
                </a:lnTo>
                <a:lnTo>
                  <a:pt x="97" y="3349"/>
                </a:lnTo>
                <a:lnTo>
                  <a:pt x="90" y="3349"/>
                </a:lnTo>
                <a:lnTo>
                  <a:pt x="86" y="3350"/>
                </a:lnTo>
                <a:lnTo>
                  <a:pt x="83" y="3352"/>
                </a:lnTo>
                <a:lnTo>
                  <a:pt x="81" y="3354"/>
                </a:lnTo>
                <a:lnTo>
                  <a:pt x="78" y="3357"/>
                </a:lnTo>
                <a:lnTo>
                  <a:pt x="66" y="3359"/>
                </a:lnTo>
                <a:lnTo>
                  <a:pt x="58" y="3362"/>
                </a:lnTo>
                <a:lnTo>
                  <a:pt x="51" y="3363"/>
                </a:lnTo>
                <a:lnTo>
                  <a:pt x="42" y="3361"/>
                </a:lnTo>
                <a:lnTo>
                  <a:pt x="39" y="3372"/>
                </a:lnTo>
                <a:lnTo>
                  <a:pt x="32" y="3377"/>
                </a:lnTo>
                <a:lnTo>
                  <a:pt x="6" y="3387"/>
                </a:lnTo>
                <a:lnTo>
                  <a:pt x="3" y="3388"/>
                </a:lnTo>
                <a:lnTo>
                  <a:pt x="1" y="3389"/>
                </a:lnTo>
                <a:lnTo>
                  <a:pt x="0" y="3392"/>
                </a:lnTo>
                <a:lnTo>
                  <a:pt x="1" y="3393"/>
                </a:lnTo>
                <a:lnTo>
                  <a:pt x="9" y="3401"/>
                </a:lnTo>
                <a:lnTo>
                  <a:pt x="17" y="3404"/>
                </a:lnTo>
                <a:lnTo>
                  <a:pt x="23" y="3403"/>
                </a:lnTo>
                <a:lnTo>
                  <a:pt x="36" y="3396"/>
                </a:lnTo>
                <a:lnTo>
                  <a:pt x="49" y="3393"/>
                </a:lnTo>
                <a:lnTo>
                  <a:pt x="61" y="3393"/>
                </a:lnTo>
                <a:lnTo>
                  <a:pt x="70" y="3397"/>
                </a:lnTo>
                <a:lnTo>
                  <a:pt x="73" y="3406"/>
                </a:lnTo>
                <a:lnTo>
                  <a:pt x="73" y="3409"/>
                </a:lnTo>
                <a:lnTo>
                  <a:pt x="75" y="3413"/>
                </a:lnTo>
                <a:lnTo>
                  <a:pt x="75" y="3416"/>
                </a:lnTo>
                <a:lnTo>
                  <a:pt x="75" y="3425"/>
                </a:lnTo>
                <a:lnTo>
                  <a:pt x="76" y="3430"/>
                </a:lnTo>
                <a:lnTo>
                  <a:pt x="79" y="3434"/>
                </a:lnTo>
                <a:lnTo>
                  <a:pt x="86" y="3441"/>
                </a:lnTo>
                <a:lnTo>
                  <a:pt x="77" y="3442"/>
                </a:lnTo>
                <a:lnTo>
                  <a:pt x="76" y="3448"/>
                </a:lnTo>
                <a:lnTo>
                  <a:pt x="81" y="3454"/>
                </a:lnTo>
                <a:lnTo>
                  <a:pt x="88" y="3457"/>
                </a:lnTo>
                <a:lnTo>
                  <a:pt x="88" y="3466"/>
                </a:lnTo>
                <a:lnTo>
                  <a:pt x="97" y="3472"/>
                </a:lnTo>
                <a:lnTo>
                  <a:pt x="120" y="3481"/>
                </a:lnTo>
                <a:lnTo>
                  <a:pt x="123" y="3486"/>
                </a:lnTo>
                <a:lnTo>
                  <a:pt x="125" y="3487"/>
                </a:lnTo>
                <a:lnTo>
                  <a:pt x="127" y="3488"/>
                </a:lnTo>
                <a:lnTo>
                  <a:pt x="132" y="3488"/>
                </a:lnTo>
                <a:lnTo>
                  <a:pt x="135" y="3489"/>
                </a:lnTo>
                <a:lnTo>
                  <a:pt x="140" y="3491"/>
                </a:lnTo>
                <a:lnTo>
                  <a:pt x="141" y="3494"/>
                </a:lnTo>
                <a:lnTo>
                  <a:pt x="140" y="3502"/>
                </a:lnTo>
                <a:lnTo>
                  <a:pt x="144" y="3511"/>
                </a:lnTo>
                <a:lnTo>
                  <a:pt x="151" y="3520"/>
                </a:lnTo>
                <a:lnTo>
                  <a:pt x="160" y="3529"/>
                </a:lnTo>
                <a:lnTo>
                  <a:pt x="169" y="3535"/>
                </a:lnTo>
                <a:lnTo>
                  <a:pt x="174" y="3536"/>
                </a:lnTo>
                <a:lnTo>
                  <a:pt x="185" y="3539"/>
                </a:lnTo>
                <a:lnTo>
                  <a:pt x="190" y="3540"/>
                </a:lnTo>
                <a:lnTo>
                  <a:pt x="195" y="3543"/>
                </a:lnTo>
                <a:lnTo>
                  <a:pt x="198" y="3547"/>
                </a:lnTo>
                <a:lnTo>
                  <a:pt x="197" y="3551"/>
                </a:lnTo>
                <a:lnTo>
                  <a:pt x="193" y="3555"/>
                </a:lnTo>
                <a:lnTo>
                  <a:pt x="187" y="3554"/>
                </a:lnTo>
                <a:lnTo>
                  <a:pt x="182" y="3558"/>
                </a:lnTo>
                <a:lnTo>
                  <a:pt x="178" y="3563"/>
                </a:lnTo>
                <a:lnTo>
                  <a:pt x="178" y="3566"/>
                </a:lnTo>
                <a:lnTo>
                  <a:pt x="176" y="3567"/>
                </a:lnTo>
                <a:lnTo>
                  <a:pt x="173" y="3571"/>
                </a:lnTo>
                <a:lnTo>
                  <a:pt x="171" y="3573"/>
                </a:lnTo>
                <a:lnTo>
                  <a:pt x="167" y="3574"/>
                </a:lnTo>
                <a:lnTo>
                  <a:pt x="163" y="3573"/>
                </a:lnTo>
                <a:lnTo>
                  <a:pt x="156" y="3572"/>
                </a:lnTo>
                <a:lnTo>
                  <a:pt x="154" y="3571"/>
                </a:lnTo>
                <a:lnTo>
                  <a:pt x="152" y="3570"/>
                </a:lnTo>
                <a:lnTo>
                  <a:pt x="150" y="3569"/>
                </a:lnTo>
                <a:lnTo>
                  <a:pt x="146" y="3568"/>
                </a:lnTo>
                <a:lnTo>
                  <a:pt x="141" y="3568"/>
                </a:lnTo>
                <a:lnTo>
                  <a:pt x="128" y="3571"/>
                </a:lnTo>
                <a:lnTo>
                  <a:pt x="118" y="3573"/>
                </a:lnTo>
                <a:lnTo>
                  <a:pt x="113" y="3574"/>
                </a:lnTo>
                <a:lnTo>
                  <a:pt x="111" y="3575"/>
                </a:lnTo>
                <a:lnTo>
                  <a:pt x="111" y="3577"/>
                </a:lnTo>
                <a:lnTo>
                  <a:pt x="109" y="3579"/>
                </a:lnTo>
                <a:lnTo>
                  <a:pt x="65" y="3600"/>
                </a:lnTo>
                <a:lnTo>
                  <a:pt x="53" y="3608"/>
                </a:lnTo>
                <a:lnTo>
                  <a:pt x="43" y="3619"/>
                </a:lnTo>
                <a:lnTo>
                  <a:pt x="40" y="3631"/>
                </a:lnTo>
                <a:lnTo>
                  <a:pt x="49" y="3642"/>
                </a:lnTo>
                <a:lnTo>
                  <a:pt x="53" y="3643"/>
                </a:lnTo>
                <a:lnTo>
                  <a:pt x="58" y="3643"/>
                </a:lnTo>
                <a:lnTo>
                  <a:pt x="61" y="3644"/>
                </a:lnTo>
                <a:lnTo>
                  <a:pt x="63" y="3647"/>
                </a:lnTo>
                <a:lnTo>
                  <a:pt x="63" y="3653"/>
                </a:lnTo>
                <a:lnTo>
                  <a:pt x="63" y="3656"/>
                </a:lnTo>
                <a:lnTo>
                  <a:pt x="65" y="3659"/>
                </a:lnTo>
                <a:lnTo>
                  <a:pt x="71" y="3662"/>
                </a:lnTo>
                <a:lnTo>
                  <a:pt x="79" y="3664"/>
                </a:lnTo>
                <a:lnTo>
                  <a:pt x="121" y="3664"/>
                </a:lnTo>
                <a:lnTo>
                  <a:pt x="156" y="3667"/>
                </a:lnTo>
                <a:lnTo>
                  <a:pt x="161" y="3666"/>
                </a:lnTo>
                <a:lnTo>
                  <a:pt x="170" y="3667"/>
                </a:lnTo>
                <a:lnTo>
                  <a:pt x="213" y="3657"/>
                </a:lnTo>
                <a:lnTo>
                  <a:pt x="226" y="3651"/>
                </a:lnTo>
                <a:lnTo>
                  <a:pt x="233" y="3649"/>
                </a:lnTo>
                <a:lnTo>
                  <a:pt x="245" y="3649"/>
                </a:lnTo>
                <a:lnTo>
                  <a:pt x="251" y="3649"/>
                </a:lnTo>
                <a:lnTo>
                  <a:pt x="258" y="3651"/>
                </a:lnTo>
                <a:lnTo>
                  <a:pt x="262" y="3647"/>
                </a:lnTo>
                <a:lnTo>
                  <a:pt x="272" y="3639"/>
                </a:lnTo>
                <a:lnTo>
                  <a:pt x="276" y="3635"/>
                </a:lnTo>
                <a:lnTo>
                  <a:pt x="284" y="3637"/>
                </a:lnTo>
                <a:lnTo>
                  <a:pt x="285" y="3632"/>
                </a:lnTo>
                <a:lnTo>
                  <a:pt x="284" y="3625"/>
                </a:lnTo>
                <a:lnTo>
                  <a:pt x="296" y="3599"/>
                </a:lnTo>
                <a:lnTo>
                  <a:pt x="299" y="3597"/>
                </a:lnTo>
                <a:lnTo>
                  <a:pt x="308" y="3595"/>
                </a:lnTo>
                <a:lnTo>
                  <a:pt x="310" y="3593"/>
                </a:lnTo>
                <a:lnTo>
                  <a:pt x="309" y="3589"/>
                </a:lnTo>
                <a:cubicBezTo>
                  <a:pt x="309" y="3589"/>
                  <a:pt x="308" y="3588"/>
                  <a:pt x="308" y="3588"/>
                </a:cubicBezTo>
                <a:close/>
              </a:path>
            </a:pathLst>
          </a:custGeom>
          <a:solidFill>
            <a:schemeClr val="tx2"/>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56" name="Freeform 55"/>
          <p:cNvSpPr/>
          <p:nvPr/>
        </p:nvSpPr>
        <p:spPr>
          <a:xfrm rot="219785">
            <a:off x="11253441" y="4430392"/>
            <a:ext cx="2743393" cy="5484971"/>
          </a:xfrm>
          <a:custGeom>
            <a:avLst/>
            <a:gdLst>
              <a:gd name="connsiteX0" fmla="*/ 0 w 1432560"/>
              <a:gd name="connsiteY0" fmla="*/ 243840 h 2743200"/>
              <a:gd name="connsiteX1" fmla="*/ 1432560 w 1432560"/>
              <a:gd name="connsiteY1" fmla="*/ 701040 h 2743200"/>
              <a:gd name="connsiteX2" fmla="*/ 731520 w 1432560"/>
              <a:gd name="connsiteY2" fmla="*/ 1432560 h 2743200"/>
              <a:gd name="connsiteX3" fmla="*/ 203200 w 1432560"/>
              <a:gd name="connsiteY3" fmla="*/ 2743200 h 2743200"/>
              <a:gd name="connsiteX4" fmla="*/ 10160 w 1432560"/>
              <a:gd name="connsiteY4" fmla="*/ 0 h 2743200"/>
              <a:gd name="connsiteX5" fmla="*/ 30480 w 1432560"/>
              <a:gd name="connsiteY5" fmla="*/ 172720 h 2743200"/>
              <a:gd name="connsiteX6" fmla="*/ 629920 w 1432560"/>
              <a:gd name="connsiteY6" fmla="*/ 151384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2560" h="2743200">
                <a:moveTo>
                  <a:pt x="0" y="243840"/>
                </a:moveTo>
                <a:lnTo>
                  <a:pt x="1432560" y="701040"/>
                </a:lnTo>
                <a:lnTo>
                  <a:pt x="731520" y="1432560"/>
                </a:lnTo>
                <a:lnTo>
                  <a:pt x="203200" y="2743200"/>
                </a:lnTo>
                <a:lnTo>
                  <a:pt x="10160" y="0"/>
                </a:lnTo>
                <a:lnTo>
                  <a:pt x="30480" y="172720"/>
                </a:lnTo>
                <a:lnTo>
                  <a:pt x="629920" y="1513840"/>
                </a:lnTo>
              </a:path>
            </a:pathLst>
          </a:custGeom>
          <a:noFill/>
          <a:ln w="6350">
            <a:solidFill>
              <a:srgbClr val="FEFEFE"/>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 name="TextBox 2"/>
          <p:cNvSpPr txBox="1"/>
          <p:nvPr/>
        </p:nvSpPr>
        <p:spPr>
          <a:xfrm>
            <a:off x="5942052" y="988077"/>
            <a:ext cx="12493546" cy="501650"/>
          </a:xfrm>
          <a:prstGeom prst="rect">
            <a:avLst/>
          </a:prstGeom>
          <a:noFill/>
        </p:spPr>
        <p:txBody>
          <a:bodyPr wrap="square" rtlCol="0">
            <a:spAutoFit/>
          </a:bodyPr>
          <a:lstStyle/>
          <a:p>
            <a:pPr algn="ctr">
              <a:lnSpc>
                <a:spcPts val="3200"/>
              </a:lnSpc>
            </a:pPr>
            <a:r>
              <a:rPr lang="en-US" sz="6000" dirty="0" smtClean="0">
                <a:solidFill>
                  <a:schemeClr val="bg1">
                    <a:lumMod val="75000"/>
                  </a:schemeClr>
                </a:solidFill>
                <a:latin typeface="Montserrat Light" charset="0"/>
                <a:ea typeface="Montserrat Light" charset="0"/>
                <a:cs typeface="Montserrat Light" charset="0"/>
              </a:rPr>
              <a:t>Map : </a:t>
            </a:r>
            <a:r>
              <a:rPr lang="en-US" sz="6000" b="1" dirty="0" smtClean="0">
                <a:latin typeface="Montserrat" charset="0"/>
                <a:ea typeface="Montserrat" charset="0"/>
                <a:cs typeface="Montserrat" charset="0"/>
              </a:rPr>
              <a:t>South America</a:t>
            </a:r>
          </a:p>
        </p:txBody>
      </p:sp>
      <p:sp>
        <p:nvSpPr>
          <p:cNvPr id="4" name="TextBox 3"/>
          <p:cNvSpPr txBox="1"/>
          <p:nvPr/>
        </p:nvSpPr>
        <p:spPr>
          <a:xfrm>
            <a:off x="4952504" y="1999953"/>
            <a:ext cx="14433104" cy="398780"/>
          </a:xfrm>
          <a:prstGeom prst="rect">
            <a:avLst/>
          </a:prstGeom>
          <a:noFill/>
        </p:spPr>
        <p:txBody>
          <a:bodyPr wrap="square" numCol="1" spcCol="0" rtlCol="0" anchor="ctr">
            <a:spAutoFit/>
          </a:bodyPr>
          <a:lstStyle/>
          <a:p>
            <a:pPr algn="ctr"/>
            <a:r>
              <a:rPr lang="en-US" sz="2000" b="1" dirty="0" smtClean="0">
                <a:solidFill>
                  <a:schemeClr val="bg2"/>
                </a:solidFill>
                <a:latin typeface="Montserrat Light" charset="0"/>
                <a:ea typeface="Montserrat Light" charset="0"/>
                <a:cs typeface="Montserrat Light" charset="0"/>
              </a:rPr>
              <a:t>The example text goes here with your own detailed summery. Loren opium dolor.</a:t>
            </a:r>
          </a:p>
        </p:txBody>
      </p:sp>
      <p:sp>
        <p:nvSpPr>
          <p:cNvPr id="6" name="TextBox 5"/>
          <p:cNvSpPr txBox="1"/>
          <p:nvPr/>
        </p:nvSpPr>
        <p:spPr>
          <a:xfrm>
            <a:off x="4246078" y="4658503"/>
            <a:ext cx="4141049" cy="922020"/>
          </a:xfrm>
          <a:prstGeom prst="rect">
            <a:avLst/>
          </a:prstGeom>
          <a:noFill/>
        </p:spPr>
        <p:txBody>
          <a:bodyPr wrap="square" numCol="1" spcCol="457200" rtlCol="0">
            <a:spAutoFit/>
          </a:bodyPr>
          <a:lstStyle/>
          <a:p>
            <a:pPr>
              <a:lnSpc>
                <a:spcPct val="150000"/>
              </a:lnSpc>
            </a:pPr>
            <a:r>
              <a:rPr lang="en-US" sz="1800" dirty="0" smtClean="0">
                <a:solidFill>
                  <a:schemeClr val="bg2"/>
                </a:solidFill>
                <a:latin typeface="Montserrat" charset="0"/>
                <a:ea typeface="Montserrat" charset="0"/>
                <a:cs typeface="Montserrat" charset="0"/>
              </a:rPr>
              <a:t>Also </a:t>
            </a:r>
            <a:r>
              <a:rPr lang="en-US" sz="1800" dirty="0">
                <a:solidFill>
                  <a:schemeClr val="bg2"/>
                </a:solidFill>
                <a:latin typeface="Montserrat" charset="0"/>
                <a:ea typeface="Montserrat" charset="0"/>
                <a:cs typeface="Montserrat" charset="0"/>
              </a:rPr>
              <a:t>he his male air bring is Signs </a:t>
            </a:r>
            <a:r>
              <a:rPr lang="en-US" sz="1800" dirty="0" smtClean="0">
                <a:solidFill>
                  <a:schemeClr val="bg2"/>
                </a:solidFill>
                <a:latin typeface="Montserrat" charset="0"/>
                <a:ea typeface="Montserrat" charset="0"/>
                <a:cs typeface="Montserrat" charset="0"/>
              </a:rPr>
              <a:t>first. </a:t>
            </a:r>
            <a:r>
              <a:rPr lang="en-US" sz="1800" dirty="0">
                <a:solidFill>
                  <a:schemeClr val="bg2"/>
                </a:solidFill>
                <a:latin typeface="Montserrat" charset="0"/>
                <a:ea typeface="Montserrat" charset="0"/>
                <a:cs typeface="Montserrat" charset="0"/>
              </a:rPr>
              <a:t>Creepiest god air </a:t>
            </a:r>
            <a:r>
              <a:rPr lang="en-US" sz="1800" dirty="0" smtClean="0">
                <a:solidFill>
                  <a:schemeClr val="bg2"/>
                </a:solidFill>
                <a:latin typeface="Montserrat" charset="0"/>
                <a:ea typeface="Montserrat" charset="0"/>
                <a:cs typeface="Montserrat" charset="0"/>
              </a:rPr>
              <a:t>fish.</a:t>
            </a:r>
            <a:endParaRPr lang="en-US" sz="1800" dirty="0">
              <a:solidFill>
                <a:schemeClr val="bg2"/>
              </a:solidFill>
              <a:latin typeface="Montserrat" charset="0"/>
              <a:ea typeface="Montserrat" charset="0"/>
              <a:cs typeface="Montserrat" charset="0"/>
            </a:endParaRPr>
          </a:p>
        </p:txBody>
      </p:sp>
      <p:sp>
        <p:nvSpPr>
          <p:cNvPr id="7" name="TextBox 6"/>
          <p:cNvSpPr txBox="1"/>
          <p:nvPr/>
        </p:nvSpPr>
        <p:spPr>
          <a:xfrm>
            <a:off x="4246078" y="4052429"/>
            <a:ext cx="4141049" cy="521970"/>
          </a:xfrm>
          <a:prstGeom prst="rect">
            <a:avLst/>
          </a:prstGeom>
          <a:noFill/>
        </p:spPr>
        <p:txBody>
          <a:bodyPr wrap="square" numCol="1" spcCol="457200" rtlCol="0">
            <a:spAutoFit/>
          </a:bodyPr>
          <a:lstStyle/>
          <a:p>
            <a:r>
              <a:rPr lang="en-US" sz="2800" b="1" dirty="0" smtClean="0">
                <a:latin typeface="Montserrat" charset="0"/>
                <a:ea typeface="Montserrat" charset="0"/>
                <a:cs typeface="Montserrat" charset="0"/>
              </a:rPr>
              <a:t>Were sample</a:t>
            </a:r>
            <a:endParaRPr lang="en-US" sz="2800" dirty="0">
              <a:latin typeface="Montserrat" charset="0"/>
              <a:ea typeface="Montserrat" charset="0"/>
              <a:cs typeface="Montserrat" charset="0"/>
            </a:endParaRPr>
          </a:p>
        </p:txBody>
      </p:sp>
      <p:sp>
        <p:nvSpPr>
          <p:cNvPr id="8" name="Rectangle 7"/>
          <p:cNvSpPr/>
          <p:nvPr/>
        </p:nvSpPr>
        <p:spPr>
          <a:xfrm>
            <a:off x="2427992" y="6257167"/>
            <a:ext cx="1706880" cy="1938020"/>
          </a:xfrm>
          <a:prstGeom prst="rect">
            <a:avLst/>
          </a:prstGeom>
        </p:spPr>
        <p:txBody>
          <a:bodyPr wrap="none" anchor="ctr">
            <a:spAutoFit/>
          </a:bodyPr>
          <a:lstStyle/>
          <a:p>
            <a:pPr algn="ctr"/>
            <a:r>
              <a:rPr lang="en-US" sz="11995" dirty="0">
                <a:ln w="19050">
                  <a:noFill/>
                </a:ln>
                <a:solidFill>
                  <a:schemeClr val="accent2"/>
                </a:solidFill>
                <a:latin typeface="FontAwesome" pitchFamily="2" charset="0"/>
              </a:rPr>
              <a:t></a:t>
            </a:r>
            <a:endParaRPr lang="en-US" sz="11995" dirty="0">
              <a:ln w="19050">
                <a:noFill/>
              </a:ln>
              <a:solidFill>
                <a:schemeClr val="accent2"/>
              </a:solidFill>
            </a:endParaRPr>
          </a:p>
        </p:txBody>
      </p:sp>
      <p:sp>
        <p:nvSpPr>
          <p:cNvPr id="9" name="Rectangle 8"/>
          <p:cNvSpPr/>
          <p:nvPr/>
        </p:nvSpPr>
        <p:spPr>
          <a:xfrm>
            <a:off x="16300068" y="3967414"/>
            <a:ext cx="1579880" cy="1783715"/>
          </a:xfrm>
          <a:prstGeom prst="rect">
            <a:avLst/>
          </a:prstGeom>
        </p:spPr>
        <p:txBody>
          <a:bodyPr wrap="none" anchor="ctr">
            <a:spAutoFit/>
          </a:bodyPr>
          <a:lstStyle/>
          <a:p>
            <a:pPr algn="ctr"/>
            <a:r>
              <a:rPr lang="en-US" sz="10995" dirty="0">
                <a:solidFill>
                  <a:schemeClr val="accent3"/>
                </a:solidFill>
                <a:latin typeface="FontAwesome" pitchFamily="2" charset="0"/>
              </a:rPr>
              <a:t></a:t>
            </a:r>
          </a:p>
        </p:txBody>
      </p:sp>
      <p:sp>
        <p:nvSpPr>
          <p:cNvPr id="10" name="Rectangle 9"/>
          <p:cNvSpPr/>
          <p:nvPr/>
        </p:nvSpPr>
        <p:spPr>
          <a:xfrm>
            <a:off x="2427991" y="3781044"/>
            <a:ext cx="1706880" cy="1938020"/>
          </a:xfrm>
          <a:prstGeom prst="rect">
            <a:avLst/>
          </a:prstGeom>
        </p:spPr>
        <p:txBody>
          <a:bodyPr wrap="none" anchor="ctr">
            <a:spAutoFit/>
          </a:bodyPr>
          <a:lstStyle/>
          <a:p>
            <a:pPr algn="ctr"/>
            <a:r>
              <a:rPr lang="en-US" sz="11995" dirty="0">
                <a:ln w="19050">
                  <a:noFill/>
                </a:ln>
                <a:solidFill>
                  <a:schemeClr val="accent1"/>
                </a:solidFill>
                <a:latin typeface="FontAwesome" pitchFamily="2" charset="0"/>
              </a:rPr>
              <a:t></a:t>
            </a:r>
            <a:endParaRPr lang="en-US" sz="11995" dirty="0">
              <a:ln w="19050">
                <a:noFill/>
              </a:ln>
              <a:solidFill>
                <a:schemeClr val="accent1"/>
              </a:solidFill>
            </a:endParaRPr>
          </a:p>
        </p:txBody>
      </p:sp>
      <p:sp>
        <p:nvSpPr>
          <p:cNvPr id="11" name="TextBox 10"/>
          <p:cNvSpPr txBox="1"/>
          <p:nvPr/>
        </p:nvSpPr>
        <p:spPr>
          <a:xfrm>
            <a:off x="4246078" y="7075953"/>
            <a:ext cx="4141049" cy="922020"/>
          </a:xfrm>
          <a:prstGeom prst="rect">
            <a:avLst/>
          </a:prstGeom>
          <a:noFill/>
        </p:spPr>
        <p:txBody>
          <a:bodyPr wrap="square" numCol="1" spcCol="457200" rtlCol="0">
            <a:spAutoFit/>
          </a:bodyPr>
          <a:lstStyle/>
          <a:p>
            <a:pPr>
              <a:lnSpc>
                <a:spcPct val="150000"/>
              </a:lnSpc>
            </a:pPr>
            <a:r>
              <a:rPr lang="en-US" sz="1800" dirty="0" smtClean="0">
                <a:solidFill>
                  <a:schemeClr val="bg2"/>
                </a:solidFill>
                <a:latin typeface="Montserrat" charset="0"/>
                <a:ea typeface="Montserrat" charset="0"/>
                <a:cs typeface="Montserrat" charset="0"/>
              </a:rPr>
              <a:t>Also </a:t>
            </a:r>
            <a:r>
              <a:rPr lang="en-US" sz="1800" dirty="0">
                <a:solidFill>
                  <a:schemeClr val="bg2"/>
                </a:solidFill>
                <a:latin typeface="Montserrat" charset="0"/>
                <a:ea typeface="Montserrat" charset="0"/>
                <a:cs typeface="Montserrat" charset="0"/>
              </a:rPr>
              <a:t>he his male air bring is Signs </a:t>
            </a:r>
            <a:r>
              <a:rPr lang="en-US" sz="1800" dirty="0" smtClean="0">
                <a:solidFill>
                  <a:schemeClr val="bg2"/>
                </a:solidFill>
                <a:latin typeface="Montserrat" charset="0"/>
                <a:ea typeface="Montserrat" charset="0"/>
                <a:cs typeface="Montserrat" charset="0"/>
              </a:rPr>
              <a:t>first. </a:t>
            </a:r>
            <a:r>
              <a:rPr lang="en-US" sz="1800" dirty="0">
                <a:solidFill>
                  <a:schemeClr val="bg2"/>
                </a:solidFill>
                <a:latin typeface="Montserrat" charset="0"/>
                <a:ea typeface="Montserrat" charset="0"/>
                <a:cs typeface="Montserrat" charset="0"/>
              </a:rPr>
              <a:t>Creepiest god air </a:t>
            </a:r>
            <a:r>
              <a:rPr lang="en-US" sz="1800" dirty="0" smtClean="0">
                <a:solidFill>
                  <a:schemeClr val="bg2"/>
                </a:solidFill>
                <a:latin typeface="Montserrat" charset="0"/>
                <a:ea typeface="Montserrat" charset="0"/>
                <a:cs typeface="Montserrat" charset="0"/>
              </a:rPr>
              <a:t>fish.</a:t>
            </a:r>
            <a:endParaRPr lang="en-US" sz="1800" dirty="0">
              <a:solidFill>
                <a:schemeClr val="bg2"/>
              </a:solidFill>
              <a:latin typeface="Montserrat" charset="0"/>
              <a:ea typeface="Montserrat" charset="0"/>
              <a:cs typeface="Montserrat" charset="0"/>
            </a:endParaRPr>
          </a:p>
        </p:txBody>
      </p:sp>
      <p:sp>
        <p:nvSpPr>
          <p:cNvPr id="12" name="TextBox 11"/>
          <p:cNvSpPr txBox="1"/>
          <p:nvPr/>
        </p:nvSpPr>
        <p:spPr>
          <a:xfrm>
            <a:off x="4246078" y="6469879"/>
            <a:ext cx="4141049" cy="521970"/>
          </a:xfrm>
          <a:prstGeom prst="rect">
            <a:avLst/>
          </a:prstGeom>
          <a:noFill/>
        </p:spPr>
        <p:txBody>
          <a:bodyPr wrap="square" numCol="1" spcCol="457200" rtlCol="0">
            <a:spAutoFit/>
          </a:bodyPr>
          <a:lstStyle/>
          <a:p>
            <a:r>
              <a:rPr lang="en-US" sz="2800" b="1" dirty="0" smtClean="0">
                <a:latin typeface="Montserrat" charset="0"/>
                <a:ea typeface="Montserrat" charset="0"/>
                <a:cs typeface="Montserrat" charset="0"/>
              </a:rPr>
              <a:t>Fruitful were sample</a:t>
            </a:r>
            <a:endParaRPr lang="en-US" sz="2800" dirty="0">
              <a:latin typeface="Montserrat" charset="0"/>
              <a:ea typeface="Montserrat" charset="0"/>
              <a:cs typeface="Montserrat" charset="0"/>
            </a:endParaRPr>
          </a:p>
        </p:txBody>
      </p:sp>
      <p:sp>
        <p:nvSpPr>
          <p:cNvPr id="13" name="TextBox 12"/>
          <p:cNvSpPr txBox="1"/>
          <p:nvPr/>
        </p:nvSpPr>
        <p:spPr>
          <a:xfrm>
            <a:off x="18054655" y="4630062"/>
            <a:ext cx="4141049" cy="922020"/>
          </a:xfrm>
          <a:prstGeom prst="rect">
            <a:avLst/>
          </a:prstGeom>
          <a:noFill/>
        </p:spPr>
        <p:txBody>
          <a:bodyPr wrap="square" numCol="1" spcCol="457200" rtlCol="0">
            <a:spAutoFit/>
          </a:bodyPr>
          <a:lstStyle/>
          <a:p>
            <a:pPr>
              <a:lnSpc>
                <a:spcPct val="150000"/>
              </a:lnSpc>
            </a:pPr>
            <a:r>
              <a:rPr lang="en-US" sz="1800" dirty="0" smtClean="0">
                <a:solidFill>
                  <a:schemeClr val="bg2"/>
                </a:solidFill>
                <a:latin typeface="Montserrat" charset="0"/>
                <a:ea typeface="Montserrat" charset="0"/>
                <a:cs typeface="Montserrat" charset="0"/>
              </a:rPr>
              <a:t>Also </a:t>
            </a:r>
            <a:r>
              <a:rPr lang="en-US" sz="1800" dirty="0">
                <a:solidFill>
                  <a:schemeClr val="bg2"/>
                </a:solidFill>
                <a:latin typeface="Montserrat" charset="0"/>
                <a:ea typeface="Montserrat" charset="0"/>
                <a:cs typeface="Montserrat" charset="0"/>
              </a:rPr>
              <a:t>he his male air bring is Signs </a:t>
            </a:r>
            <a:r>
              <a:rPr lang="en-US" sz="1800" dirty="0" smtClean="0">
                <a:solidFill>
                  <a:schemeClr val="bg2"/>
                </a:solidFill>
                <a:latin typeface="Montserrat" charset="0"/>
                <a:ea typeface="Montserrat" charset="0"/>
                <a:cs typeface="Montserrat" charset="0"/>
              </a:rPr>
              <a:t>first. </a:t>
            </a:r>
            <a:r>
              <a:rPr lang="en-US" sz="1800" dirty="0">
                <a:solidFill>
                  <a:schemeClr val="bg2"/>
                </a:solidFill>
                <a:latin typeface="Montserrat" charset="0"/>
                <a:ea typeface="Montserrat" charset="0"/>
                <a:cs typeface="Montserrat" charset="0"/>
              </a:rPr>
              <a:t>Creepiest god air </a:t>
            </a:r>
            <a:r>
              <a:rPr lang="en-US" sz="1800" dirty="0" smtClean="0">
                <a:solidFill>
                  <a:schemeClr val="bg2"/>
                </a:solidFill>
                <a:latin typeface="Montserrat" charset="0"/>
                <a:ea typeface="Montserrat" charset="0"/>
                <a:cs typeface="Montserrat" charset="0"/>
              </a:rPr>
              <a:t>fish.</a:t>
            </a:r>
            <a:endParaRPr lang="en-US" sz="1800" dirty="0">
              <a:solidFill>
                <a:schemeClr val="bg2"/>
              </a:solidFill>
              <a:latin typeface="Montserrat" charset="0"/>
              <a:ea typeface="Montserrat" charset="0"/>
              <a:cs typeface="Montserrat" charset="0"/>
            </a:endParaRPr>
          </a:p>
        </p:txBody>
      </p:sp>
      <p:sp>
        <p:nvSpPr>
          <p:cNvPr id="14" name="TextBox 13"/>
          <p:cNvSpPr txBox="1"/>
          <p:nvPr/>
        </p:nvSpPr>
        <p:spPr>
          <a:xfrm>
            <a:off x="18054655" y="4023988"/>
            <a:ext cx="4141049" cy="521970"/>
          </a:xfrm>
          <a:prstGeom prst="rect">
            <a:avLst/>
          </a:prstGeom>
          <a:noFill/>
        </p:spPr>
        <p:txBody>
          <a:bodyPr wrap="square" numCol="1" spcCol="457200" rtlCol="0">
            <a:spAutoFit/>
          </a:bodyPr>
          <a:lstStyle/>
          <a:p>
            <a:r>
              <a:rPr lang="en-US" sz="2800" b="1" dirty="0" smtClean="0">
                <a:latin typeface="Montserrat" charset="0"/>
                <a:ea typeface="Montserrat" charset="0"/>
                <a:cs typeface="Montserrat" charset="0"/>
              </a:rPr>
              <a:t>Heading Text</a:t>
            </a:r>
            <a:endParaRPr lang="en-US" sz="2800" dirty="0">
              <a:latin typeface="Montserrat" charset="0"/>
              <a:ea typeface="Montserrat" charset="0"/>
              <a:cs typeface="Montserrat" charset="0"/>
            </a:endParaRPr>
          </a:p>
        </p:txBody>
      </p:sp>
      <p:sp>
        <p:nvSpPr>
          <p:cNvPr id="19" name="Rectangle 18"/>
          <p:cNvSpPr/>
          <p:nvPr/>
        </p:nvSpPr>
        <p:spPr>
          <a:xfrm>
            <a:off x="16236568" y="6256327"/>
            <a:ext cx="1706880" cy="1938020"/>
          </a:xfrm>
          <a:prstGeom prst="rect">
            <a:avLst/>
          </a:prstGeom>
        </p:spPr>
        <p:txBody>
          <a:bodyPr wrap="none" anchor="ctr">
            <a:spAutoFit/>
          </a:bodyPr>
          <a:lstStyle/>
          <a:p>
            <a:pPr algn="ctr"/>
            <a:r>
              <a:rPr lang="en-US" sz="11995" dirty="0">
                <a:ln w="19050">
                  <a:noFill/>
                </a:ln>
                <a:solidFill>
                  <a:schemeClr val="accent4"/>
                </a:solidFill>
                <a:latin typeface="FontAwesome" pitchFamily="2" charset="0"/>
              </a:rPr>
              <a:t></a:t>
            </a:r>
            <a:endParaRPr lang="en-US" sz="11995" dirty="0">
              <a:ln w="19050">
                <a:noFill/>
              </a:ln>
              <a:solidFill>
                <a:schemeClr val="accent4"/>
              </a:solidFill>
            </a:endParaRPr>
          </a:p>
        </p:txBody>
      </p:sp>
      <p:sp>
        <p:nvSpPr>
          <p:cNvPr id="20" name="TextBox 19"/>
          <p:cNvSpPr txBox="1"/>
          <p:nvPr/>
        </p:nvSpPr>
        <p:spPr>
          <a:xfrm>
            <a:off x="18054655" y="6996128"/>
            <a:ext cx="4141049" cy="922020"/>
          </a:xfrm>
          <a:prstGeom prst="rect">
            <a:avLst/>
          </a:prstGeom>
          <a:noFill/>
        </p:spPr>
        <p:txBody>
          <a:bodyPr wrap="square" numCol="1" spcCol="457200" rtlCol="0">
            <a:spAutoFit/>
          </a:bodyPr>
          <a:lstStyle/>
          <a:p>
            <a:pPr>
              <a:lnSpc>
                <a:spcPct val="150000"/>
              </a:lnSpc>
            </a:pPr>
            <a:r>
              <a:rPr lang="en-US" sz="1800" dirty="0" smtClean="0">
                <a:solidFill>
                  <a:schemeClr val="bg2"/>
                </a:solidFill>
                <a:latin typeface="Montserrat" charset="0"/>
                <a:ea typeface="Montserrat" charset="0"/>
                <a:cs typeface="Montserrat" charset="0"/>
              </a:rPr>
              <a:t>Also </a:t>
            </a:r>
            <a:r>
              <a:rPr lang="en-US" sz="1800" dirty="0">
                <a:solidFill>
                  <a:schemeClr val="bg2"/>
                </a:solidFill>
                <a:latin typeface="Montserrat" charset="0"/>
                <a:ea typeface="Montserrat" charset="0"/>
                <a:cs typeface="Montserrat" charset="0"/>
              </a:rPr>
              <a:t>he his male air bring is Signs </a:t>
            </a:r>
            <a:r>
              <a:rPr lang="en-US" sz="1800" dirty="0" smtClean="0">
                <a:solidFill>
                  <a:schemeClr val="bg2"/>
                </a:solidFill>
                <a:latin typeface="Montserrat" charset="0"/>
                <a:ea typeface="Montserrat" charset="0"/>
                <a:cs typeface="Montserrat" charset="0"/>
              </a:rPr>
              <a:t>first. </a:t>
            </a:r>
            <a:r>
              <a:rPr lang="en-US" sz="1800" dirty="0">
                <a:solidFill>
                  <a:schemeClr val="bg2"/>
                </a:solidFill>
                <a:latin typeface="Montserrat" charset="0"/>
                <a:ea typeface="Montserrat" charset="0"/>
                <a:cs typeface="Montserrat" charset="0"/>
              </a:rPr>
              <a:t>Creepiest god air </a:t>
            </a:r>
            <a:r>
              <a:rPr lang="en-US" sz="1800" dirty="0" smtClean="0">
                <a:solidFill>
                  <a:schemeClr val="bg2"/>
                </a:solidFill>
                <a:latin typeface="Montserrat" charset="0"/>
                <a:ea typeface="Montserrat" charset="0"/>
                <a:cs typeface="Montserrat" charset="0"/>
              </a:rPr>
              <a:t>fish.</a:t>
            </a:r>
            <a:endParaRPr lang="en-US" sz="1800" dirty="0">
              <a:solidFill>
                <a:schemeClr val="bg2"/>
              </a:solidFill>
              <a:latin typeface="Montserrat" charset="0"/>
              <a:ea typeface="Montserrat" charset="0"/>
              <a:cs typeface="Montserrat" charset="0"/>
            </a:endParaRPr>
          </a:p>
        </p:txBody>
      </p:sp>
      <p:sp>
        <p:nvSpPr>
          <p:cNvPr id="21" name="TextBox 20"/>
          <p:cNvSpPr txBox="1"/>
          <p:nvPr/>
        </p:nvSpPr>
        <p:spPr>
          <a:xfrm>
            <a:off x="18054655" y="6390054"/>
            <a:ext cx="4141049" cy="521970"/>
          </a:xfrm>
          <a:prstGeom prst="rect">
            <a:avLst/>
          </a:prstGeom>
          <a:noFill/>
        </p:spPr>
        <p:txBody>
          <a:bodyPr wrap="square" numCol="1" spcCol="457200" rtlCol="0">
            <a:spAutoFit/>
          </a:bodyPr>
          <a:lstStyle/>
          <a:p>
            <a:r>
              <a:rPr lang="en-US" sz="2800" b="1" dirty="0" smtClean="0">
                <a:latin typeface="Montserrat" charset="0"/>
                <a:ea typeface="Montserrat" charset="0"/>
                <a:cs typeface="Montserrat" charset="0"/>
              </a:rPr>
              <a:t>Heading Text</a:t>
            </a:r>
            <a:endParaRPr lang="en-US" sz="2800" dirty="0">
              <a:latin typeface="Montserrat" charset="0"/>
              <a:ea typeface="Montserrat" charset="0"/>
              <a:cs typeface="Montserrat" charset="0"/>
            </a:endParaRPr>
          </a:p>
        </p:txBody>
      </p:sp>
      <p:sp>
        <p:nvSpPr>
          <p:cNvPr id="22" name="TextBox 21"/>
          <p:cNvSpPr txBox="1"/>
          <p:nvPr/>
        </p:nvSpPr>
        <p:spPr>
          <a:xfrm>
            <a:off x="2680848" y="10523879"/>
            <a:ext cx="5492835" cy="706755"/>
          </a:xfrm>
          <a:prstGeom prst="rect">
            <a:avLst/>
          </a:prstGeom>
          <a:noFill/>
        </p:spPr>
        <p:txBody>
          <a:bodyPr wrap="square" numCol="1" spcCol="457200" rtlCol="0">
            <a:spAutoFit/>
          </a:bodyPr>
          <a:lstStyle/>
          <a:p>
            <a:pPr>
              <a:lnSpc>
                <a:spcPts val="1600"/>
              </a:lnSpc>
            </a:pPr>
            <a:r>
              <a:rPr lang="en-US" sz="2000" dirty="0">
                <a:solidFill>
                  <a:schemeClr val="bg2"/>
                </a:solidFill>
                <a:latin typeface="Montserrat" charset="0"/>
                <a:ea typeface="Montserrat" charset="0"/>
                <a:cs typeface="Montserrat" charset="0"/>
              </a:rPr>
              <a:t>Lesser first day kind god us earth. The divide firmament signs </a:t>
            </a:r>
            <a:r>
              <a:rPr lang="en-US" sz="2000" b="1" dirty="0">
                <a:solidFill>
                  <a:schemeClr val="accent1"/>
                </a:solidFill>
                <a:latin typeface="Montserrat" charset="0"/>
                <a:ea typeface="Montserrat" charset="0"/>
                <a:cs typeface="Montserrat" charset="0"/>
              </a:rPr>
              <a:t>doesn't seasons heaven spirit </a:t>
            </a:r>
            <a:r>
              <a:rPr lang="en-US" sz="2000" b="1" dirty="0" smtClean="0">
                <a:solidFill>
                  <a:schemeClr val="accent1"/>
                </a:solidFill>
                <a:latin typeface="Montserrat" charset="0"/>
                <a:ea typeface="Montserrat" charset="0"/>
                <a:cs typeface="Montserrat" charset="0"/>
              </a:rPr>
              <a:t>open. the divide.</a:t>
            </a:r>
            <a:endParaRPr lang="en-US" sz="2000" b="1" dirty="0">
              <a:solidFill>
                <a:schemeClr val="accent1"/>
              </a:solidFill>
              <a:latin typeface="Montserrat" charset="0"/>
              <a:ea typeface="Montserrat" charset="0"/>
              <a:cs typeface="Montserrat" charset="0"/>
            </a:endParaRPr>
          </a:p>
        </p:txBody>
      </p:sp>
      <p:sp>
        <p:nvSpPr>
          <p:cNvPr id="23" name="TextBox 22"/>
          <p:cNvSpPr txBox="1"/>
          <p:nvPr/>
        </p:nvSpPr>
        <p:spPr>
          <a:xfrm>
            <a:off x="3538146" y="9326392"/>
            <a:ext cx="1778943" cy="891540"/>
          </a:xfrm>
          <a:prstGeom prst="rect">
            <a:avLst/>
          </a:prstGeom>
          <a:noFill/>
        </p:spPr>
        <p:txBody>
          <a:bodyPr wrap="square" numCol="1" spcCol="457200" rtlCol="0" anchor="ctr">
            <a:spAutoFit/>
          </a:bodyPr>
          <a:lstStyle/>
          <a:p>
            <a:r>
              <a:rPr lang="en-US" sz="5200" b="1" dirty="0" smtClean="0">
                <a:solidFill>
                  <a:schemeClr val="bg2"/>
                </a:solidFill>
                <a:latin typeface="Montserrat" charset="0"/>
                <a:ea typeface="Montserrat" charset="0"/>
                <a:cs typeface="Montserrat" charset="0"/>
              </a:rPr>
              <a:t>21K</a:t>
            </a:r>
            <a:endParaRPr lang="en-US" sz="5200" b="1" dirty="0">
              <a:solidFill>
                <a:schemeClr val="bg2"/>
              </a:solidFill>
              <a:latin typeface="Montserrat" charset="0"/>
              <a:ea typeface="Montserrat" charset="0"/>
              <a:cs typeface="Montserrat" charset="0"/>
            </a:endParaRPr>
          </a:p>
        </p:txBody>
      </p:sp>
      <p:sp>
        <p:nvSpPr>
          <p:cNvPr id="24" name="Oval 23"/>
          <p:cNvSpPr/>
          <p:nvPr/>
        </p:nvSpPr>
        <p:spPr>
          <a:xfrm>
            <a:off x="2813121" y="9465309"/>
            <a:ext cx="695385" cy="69538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5" name="TextBox 24"/>
          <p:cNvSpPr txBox="1"/>
          <p:nvPr/>
        </p:nvSpPr>
        <p:spPr>
          <a:xfrm>
            <a:off x="2844097" y="9507436"/>
            <a:ext cx="645512" cy="460375"/>
          </a:xfrm>
          <a:prstGeom prst="rect">
            <a:avLst/>
          </a:prstGeom>
          <a:noFill/>
        </p:spPr>
        <p:txBody>
          <a:bodyPr wrap="square" numCol="1" spcCol="457200" rtlCol="0">
            <a:spAutoFit/>
          </a:bodyPr>
          <a:lstStyle/>
          <a:p>
            <a:pPr algn="ctr"/>
            <a:r>
              <a:rPr lang="en-US" sz="2400" dirty="0" smtClean="0">
                <a:solidFill>
                  <a:srgbClr val="FEFEFE"/>
                </a:solidFill>
                <a:latin typeface="Montserrat" charset="0"/>
                <a:ea typeface="Montserrat" charset="0"/>
                <a:cs typeface="Montserrat" charset="0"/>
              </a:rPr>
              <a:t>A</a:t>
            </a:r>
            <a:endParaRPr lang="en-US" sz="2400" dirty="0">
              <a:solidFill>
                <a:srgbClr val="FEFEFE"/>
              </a:solidFill>
              <a:latin typeface="Montserrat" charset="0"/>
              <a:ea typeface="Montserrat" charset="0"/>
              <a:cs typeface="Montserrat" charset="0"/>
            </a:endParaRPr>
          </a:p>
        </p:txBody>
      </p:sp>
      <p:sp>
        <p:nvSpPr>
          <p:cNvPr id="26" name="TextBox 25"/>
          <p:cNvSpPr txBox="1"/>
          <p:nvPr/>
        </p:nvSpPr>
        <p:spPr>
          <a:xfrm>
            <a:off x="6636723" y="9326392"/>
            <a:ext cx="1778943" cy="891540"/>
          </a:xfrm>
          <a:prstGeom prst="rect">
            <a:avLst/>
          </a:prstGeom>
          <a:noFill/>
        </p:spPr>
        <p:txBody>
          <a:bodyPr wrap="square" numCol="1" spcCol="457200" rtlCol="0" anchor="ctr">
            <a:spAutoFit/>
          </a:bodyPr>
          <a:lstStyle/>
          <a:p>
            <a:r>
              <a:rPr lang="en-US" sz="5200" b="1" dirty="0" smtClean="0">
                <a:solidFill>
                  <a:schemeClr val="bg2"/>
                </a:solidFill>
                <a:latin typeface="Montserrat" charset="0"/>
                <a:ea typeface="Montserrat" charset="0"/>
                <a:cs typeface="Montserrat" charset="0"/>
              </a:rPr>
              <a:t>55K</a:t>
            </a:r>
            <a:endParaRPr lang="en-US" sz="5200" b="1" dirty="0">
              <a:solidFill>
                <a:schemeClr val="bg2"/>
              </a:solidFill>
              <a:latin typeface="Montserrat" charset="0"/>
              <a:ea typeface="Montserrat" charset="0"/>
              <a:cs typeface="Montserrat" charset="0"/>
            </a:endParaRPr>
          </a:p>
        </p:txBody>
      </p:sp>
      <p:sp>
        <p:nvSpPr>
          <p:cNvPr id="27" name="Oval 26"/>
          <p:cNvSpPr/>
          <p:nvPr/>
        </p:nvSpPr>
        <p:spPr>
          <a:xfrm>
            <a:off x="5911698" y="9465309"/>
            <a:ext cx="695385" cy="695385"/>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8" name="TextBox 27"/>
          <p:cNvSpPr txBox="1"/>
          <p:nvPr/>
        </p:nvSpPr>
        <p:spPr>
          <a:xfrm>
            <a:off x="5942674" y="9507436"/>
            <a:ext cx="645512" cy="460375"/>
          </a:xfrm>
          <a:prstGeom prst="rect">
            <a:avLst/>
          </a:prstGeom>
          <a:noFill/>
        </p:spPr>
        <p:txBody>
          <a:bodyPr wrap="square" numCol="1" spcCol="457200" rtlCol="0">
            <a:spAutoFit/>
          </a:bodyPr>
          <a:lstStyle/>
          <a:p>
            <a:pPr algn="ctr"/>
            <a:r>
              <a:rPr lang="en-US" sz="2400" dirty="0" smtClean="0">
                <a:solidFill>
                  <a:srgbClr val="FEFEFE"/>
                </a:solidFill>
                <a:latin typeface="Montserrat" charset="0"/>
                <a:ea typeface="Montserrat" charset="0"/>
                <a:cs typeface="Montserrat" charset="0"/>
              </a:rPr>
              <a:t>B</a:t>
            </a:r>
            <a:endParaRPr lang="en-US" sz="2400" dirty="0">
              <a:solidFill>
                <a:srgbClr val="FEFEFE"/>
              </a:solidFill>
              <a:latin typeface="Montserrat" charset="0"/>
              <a:ea typeface="Montserrat" charset="0"/>
              <a:cs typeface="Montserrat" charset="0"/>
            </a:endParaRPr>
          </a:p>
        </p:txBody>
      </p:sp>
      <p:cxnSp>
        <p:nvCxnSpPr>
          <p:cNvPr id="29" name="Straight Connector 28"/>
          <p:cNvCxnSpPr/>
          <p:nvPr/>
        </p:nvCxnSpPr>
        <p:spPr>
          <a:xfrm>
            <a:off x="2492639" y="8740152"/>
            <a:ext cx="5681044" cy="0"/>
          </a:xfrm>
          <a:prstGeom prst="line">
            <a:avLst/>
          </a:prstGeom>
          <a:ln w="12700">
            <a:solidFill>
              <a:schemeClr val="bg2">
                <a:alpha val="25000"/>
              </a:schemeClr>
            </a:solidFill>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16742809" y="10523879"/>
            <a:ext cx="5492835" cy="706755"/>
          </a:xfrm>
          <a:prstGeom prst="rect">
            <a:avLst/>
          </a:prstGeom>
          <a:noFill/>
        </p:spPr>
        <p:txBody>
          <a:bodyPr wrap="square" numCol="1" spcCol="457200" rtlCol="0">
            <a:spAutoFit/>
          </a:bodyPr>
          <a:lstStyle/>
          <a:p>
            <a:pPr>
              <a:lnSpc>
                <a:spcPts val="1600"/>
              </a:lnSpc>
            </a:pPr>
            <a:r>
              <a:rPr lang="en-US" sz="2000" dirty="0">
                <a:solidFill>
                  <a:schemeClr val="bg2"/>
                </a:solidFill>
                <a:latin typeface="Montserrat" charset="0"/>
                <a:ea typeface="Montserrat" charset="0"/>
                <a:cs typeface="Montserrat" charset="0"/>
              </a:rPr>
              <a:t>Lesser first day kind god us earth. The divide firmament signs </a:t>
            </a:r>
            <a:r>
              <a:rPr lang="en-US" sz="2000" b="1" dirty="0">
                <a:solidFill>
                  <a:schemeClr val="accent3"/>
                </a:solidFill>
                <a:latin typeface="Montserrat" charset="0"/>
                <a:ea typeface="Montserrat" charset="0"/>
                <a:cs typeface="Montserrat" charset="0"/>
              </a:rPr>
              <a:t>doesn't seasons heaven spirit </a:t>
            </a:r>
            <a:r>
              <a:rPr lang="en-US" sz="2000" b="1" dirty="0" smtClean="0">
                <a:solidFill>
                  <a:schemeClr val="accent3"/>
                </a:solidFill>
                <a:latin typeface="Montserrat" charset="0"/>
                <a:ea typeface="Montserrat" charset="0"/>
                <a:cs typeface="Montserrat" charset="0"/>
              </a:rPr>
              <a:t>open. the divide.</a:t>
            </a:r>
            <a:endParaRPr lang="en-US" sz="2000" b="1" dirty="0">
              <a:solidFill>
                <a:schemeClr val="accent3"/>
              </a:solidFill>
              <a:latin typeface="Montserrat" charset="0"/>
              <a:ea typeface="Montserrat" charset="0"/>
              <a:cs typeface="Montserrat" charset="0"/>
            </a:endParaRPr>
          </a:p>
        </p:txBody>
      </p:sp>
      <p:sp>
        <p:nvSpPr>
          <p:cNvPr id="41" name="TextBox 40"/>
          <p:cNvSpPr txBox="1"/>
          <p:nvPr/>
        </p:nvSpPr>
        <p:spPr>
          <a:xfrm>
            <a:off x="17600107" y="9326392"/>
            <a:ext cx="1778943" cy="891540"/>
          </a:xfrm>
          <a:prstGeom prst="rect">
            <a:avLst/>
          </a:prstGeom>
          <a:noFill/>
        </p:spPr>
        <p:txBody>
          <a:bodyPr wrap="square" numCol="1" spcCol="457200" rtlCol="0" anchor="ctr">
            <a:spAutoFit/>
          </a:bodyPr>
          <a:lstStyle/>
          <a:p>
            <a:r>
              <a:rPr lang="en-US" sz="5200" b="1" dirty="0" smtClean="0">
                <a:solidFill>
                  <a:schemeClr val="bg2"/>
                </a:solidFill>
                <a:latin typeface="Montserrat" charset="0"/>
                <a:ea typeface="Montserrat" charset="0"/>
                <a:cs typeface="Montserrat" charset="0"/>
              </a:rPr>
              <a:t>21K</a:t>
            </a:r>
            <a:endParaRPr lang="en-US" sz="5200" b="1" dirty="0">
              <a:solidFill>
                <a:schemeClr val="bg2"/>
              </a:solidFill>
              <a:latin typeface="Montserrat" charset="0"/>
              <a:ea typeface="Montserrat" charset="0"/>
              <a:cs typeface="Montserrat" charset="0"/>
            </a:endParaRPr>
          </a:p>
        </p:txBody>
      </p:sp>
      <p:sp>
        <p:nvSpPr>
          <p:cNvPr id="42" name="Oval 41"/>
          <p:cNvSpPr/>
          <p:nvPr/>
        </p:nvSpPr>
        <p:spPr>
          <a:xfrm>
            <a:off x="16875082" y="9465309"/>
            <a:ext cx="695385" cy="695385"/>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3" name="TextBox 42"/>
          <p:cNvSpPr txBox="1"/>
          <p:nvPr/>
        </p:nvSpPr>
        <p:spPr>
          <a:xfrm>
            <a:off x="16906058" y="9507436"/>
            <a:ext cx="645512" cy="460375"/>
          </a:xfrm>
          <a:prstGeom prst="rect">
            <a:avLst/>
          </a:prstGeom>
          <a:noFill/>
        </p:spPr>
        <p:txBody>
          <a:bodyPr wrap="square" numCol="1" spcCol="457200" rtlCol="0">
            <a:spAutoFit/>
          </a:bodyPr>
          <a:lstStyle/>
          <a:p>
            <a:pPr algn="ctr"/>
            <a:r>
              <a:rPr lang="en-US" sz="2400" dirty="0" smtClean="0">
                <a:solidFill>
                  <a:srgbClr val="FEFEFE"/>
                </a:solidFill>
                <a:latin typeface="Montserrat" charset="0"/>
                <a:ea typeface="Montserrat" charset="0"/>
                <a:cs typeface="Montserrat" charset="0"/>
              </a:rPr>
              <a:t>C</a:t>
            </a:r>
            <a:endParaRPr lang="en-US" sz="2400" dirty="0">
              <a:solidFill>
                <a:srgbClr val="FEFEFE"/>
              </a:solidFill>
              <a:latin typeface="Montserrat" charset="0"/>
              <a:ea typeface="Montserrat" charset="0"/>
              <a:cs typeface="Montserrat" charset="0"/>
            </a:endParaRPr>
          </a:p>
        </p:txBody>
      </p:sp>
      <p:sp>
        <p:nvSpPr>
          <p:cNvPr id="44" name="TextBox 43"/>
          <p:cNvSpPr txBox="1"/>
          <p:nvPr/>
        </p:nvSpPr>
        <p:spPr>
          <a:xfrm>
            <a:off x="20698684" y="9326392"/>
            <a:ext cx="1778943" cy="891540"/>
          </a:xfrm>
          <a:prstGeom prst="rect">
            <a:avLst/>
          </a:prstGeom>
          <a:noFill/>
        </p:spPr>
        <p:txBody>
          <a:bodyPr wrap="square" numCol="1" spcCol="457200" rtlCol="0" anchor="ctr">
            <a:spAutoFit/>
          </a:bodyPr>
          <a:lstStyle/>
          <a:p>
            <a:r>
              <a:rPr lang="en-US" sz="5200" b="1" dirty="0" smtClean="0">
                <a:solidFill>
                  <a:schemeClr val="bg2"/>
                </a:solidFill>
                <a:latin typeface="Montserrat" charset="0"/>
                <a:ea typeface="Montserrat" charset="0"/>
                <a:cs typeface="Montserrat" charset="0"/>
              </a:rPr>
              <a:t>55K</a:t>
            </a:r>
            <a:endParaRPr lang="en-US" sz="5200" b="1" dirty="0">
              <a:solidFill>
                <a:schemeClr val="bg2"/>
              </a:solidFill>
              <a:latin typeface="Montserrat" charset="0"/>
              <a:ea typeface="Montserrat" charset="0"/>
              <a:cs typeface="Montserrat" charset="0"/>
            </a:endParaRPr>
          </a:p>
        </p:txBody>
      </p:sp>
      <p:sp>
        <p:nvSpPr>
          <p:cNvPr id="45" name="Oval 44"/>
          <p:cNvSpPr/>
          <p:nvPr/>
        </p:nvSpPr>
        <p:spPr>
          <a:xfrm>
            <a:off x="19973659" y="9465309"/>
            <a:ext cx="695385" cy="695385"/>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6" name="TextBox 45"/>
          <p:cNvSpPr txBox="1"/>
          <p:nvPr/>
        </p:nvSpPr>
        <p:spPr>
          <a:xfrm>
            <a:off x="20004635" y="9507436"/>
            <a:ext cx="645512" cy="460375"/>
          </a:xfrm>
          <a:prstGeom prst="rect">
            <a:avLst/>
          </a:prstGeom>
          <a:noFill/>
        </p:spPr>
        <p:txBody>
          <a:bodyPr wrap="square" numCol="1" spcCol="457200" rtlCol="0">
            <a:spAutoFit/>
          </a:bodyPr>
          <a:lstStyle/>
          <a:p>
            <a:pPr algn="ctr"/>
            <a:r>
              <a:rPr lang="en-US" sz="2400" dirty="0" smtClean="0">
                <a:solidFill>
                  <a:srgbClr val="FEFEFE"/>
                </a:solidFill>
                <a:latin typeface="Montserrat" charset="0"/>
                <a:ea typeface="Montserrat" charset="0"/>
                <a:cs typeface="Montserrat" charset="0"/>
              </a:rPr>
              <a:t>D</a:t>
            </a:r>
            <a:endParaRPr lang="en-US" sz="2400" dirty="0">
              <a:solidFill>
                <a:srgbClr val="FEFEFE"/>
              </a:solidFill>
              <a:latin typeface="Montserrat" charset="0"/>
              <a:ea typeface="Montserrat" charset="0"/>
              <a:cs typeface="Montserrat" charset="0"/>
            </a:endParaRPr>
          </a:p>
        </p:txBody>
      </p:sp>
      <p:cxnSp>
        <p:nvCxnSpPr>
          <p:cNvPr id="47" name="Straight Connector 46"/>
          <p:cNvCxnSpPr/>
          <p:nvPr/>
        </p:nvCxnSpPr>
        <p:spPr>
          <a:xfrm>
            <a:off x="16554600" y="8740152"/>
            <a:ext cx="5681044" cy="0"/>
          </a:xfrm>
          <a:prstGeom prst="line">
            <a:avLst/>
          </a:prstGeom>
          <a:ln w="12700">
            <a:solidFill>
              <a:schemeClr val="bg2">
                <a:alpha val="25000"/>
              </a:schemeClr>
            </a:solidFill>
          </a:ln>
        </p:spPr>
        <p:style>
          <a:lnRef idx="1">
            <a:schemeClr val="accent1"/>
          </a:lnRef>
          <a:fillRef idx="0">
            <a:schemeClr val="accent1"/>
          </a:fillRef>
          <a:effectRef idx="0">
            <a:schemeClr val="accent1"/>
          </a:effectRef>
          <a:fontRef idx="minor">
            <a:schemeClr val="tx1"/>
          </a:fontRef>
        </p:style>
      </p:cxnSp>
      <p:sp>
        <p:nvSpPr>
          <p:cNvPr id="48" name="Oval 47"/>
          <p:cNvSpPr/>
          <p:nvPr/>
        </p:nvSpPr>
        <p:spPr>
          <a:xfrm>
            <a:off x="12019535" y="7061645"/>
            <a:ext cx="804155" cy="804155"/>
          </a:xfrm>
          <a:prstGeom prst="ellipse">
            <a:avLst/>
          </a:prstGeom>
          <a:solidFill>
            <a:schemeClr val="accent1"/>
          </a:solidFill>
          <a:ln w="1905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9" name="TextBox 48"/>
          <p:cNvSpPr txBox="1"/>
          <p:nvPr/>
        </p:nvSpPr>
        <p:spPr>
          <a:xfrm>
            <a:off x="12104895" y="7158156"/>
            <a:ext cx="645512" cy="460375"/>
          </a:xfrm>
          <a:prstGeom prst="rect">
            <a:avLst/>
          </a:prstGeom>
          <a:noFill/>
        </p:spPr>
        <p:txBody>
          <a:bodyPr wrap="square" numCol="1" spcCol="457200" rtlCol="0">
            <a:spAutoFit/>
          </a:bodyPr>
          <a:lstStyle/>
          <a:p>
            <a:pPr algn="ctr"/>
            <a:r>
              <a:rPr lang="en-US" sz="2400" dirty="0" smtClean="0">
                <a:solidFill>
                  <a:srgbClr val="FEFEFE"/>
                </a:solidFill>
                <a:latin typeface="Montserrat" charset="0"/>
                <a:ea typeface="Montserrat" charset="0"/>
                <a:cs typeface="Montserrat" charset="0"/>
              </a:rPr>
              <a:t>A</a:t>
            </a:r>
            <a:endParaRPr lang="en-US" sz="2400" dirty="0">
              <a:solidFill>
                <a:srgbClr val="FEFEFE"/>
              </a:solidFill>
              <a:latin typeface="Montserrat" charset="0"/>
              <a:ea typeface="Montserrat" charset="0"/>
              <a:cs typeface="Montserrat" charset="0"/>
            </a:endParaRPr>
          </a:p>
        </p:txBody>
      </p:sp>
      <p:sp>
        <p:nvSpPr>
          <p:cNvPr id="50" name="Oval 49"/>
          <p:cNvSpPr/>
          <p:nvPr/>
        </p:nvSpPr>
        <p:spPr>
          <a:xfrm>
            <a:off x="13741465" y="5619517"/>
            <a:ext cx="804155" cy="804155"/>
          </a:xfrm>
          <a:prstGeom prst="ellipse">
            <a:avLst/>
          </a:prstGeom>
          <a:solidFill>
            <a:schemeClr val="accent2"/>
          </a:solidFill>
          <a:ln w="1905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1" name="TextBox 50"/>
          <p:cNvSpPr txBox="1"/>
          <p:nvPr/>
        </p:nvSpPr>
        <p:spPr>
          <a:xfrm>
            <a:off x="13826824" y="5716027"/>
            <a:ext cx="645512" cy="460375"/>
          </a:xfrm>
          <a:prstGeom prst="rect">
            <a:avLst/>
          </a:prstGeom>
          <a:noFill/>
        </p:spPr>
        <p:txBody>
          <a:bodyPr wrap="square" numCol="1" spcCol="457200" rtlCol="0">
            <a:spAutoFit/>
          </a:bodyPr>
          <a:lstStyle/>
          <a:p>
            <a:pPr algn="ctr"/>
            <a:r>
              <a:rPr lang="en-US" sz="2400" dirty="0" smtClean="0">
                <a:solidFill>
                  <a:srgbClr val="FEFEFE"/>
                </a:solidFill>
                <a:latin typeface="Montserrat" charset="0"/>
                <a:ea typeface="Montserrat" charset="0"/>
                <a:cs typeface="Montserrat" charset="0"/>
              </a:rPr>
              <a:t>B</a:t>
            </a:r>
            <a:endParaRPr lang="en-US" sz="2400" dirty="0">
              <a:solidFill>
                <a:srgbClr val="FEFEFE"/>
              </a:solidFill>
              <a:latin typeface="Montserrat" charset="0"/>
              <a:ea typeface="Montserrat" charset="0"/>
              <a:cs typeface="Montserrat" charset="0"/>
            </a:endParaRPr>
          </a:p>
        </p:txBody>
      </p:sp>
      <p:sp>
        <p:nvSpPr>
          <p:cNvPr id="52" name="Oval 51"/>
          <p:cNvSpPr/>
          <p:nvPr/>
        </p:nvSpPr>
        <p:spPr>
          <a:xfrm>
            <a:off x="10883249" y="4142487"/>
            <a:ext cx="804155" cy="804155"/>
          </a:xfrm>
          <a:prstGeom prst="ellipse">
            <a:avLst/>
          </a:prstGeom>
          <a:solidFill>
            <a:schemeClr val="accent3"/>
          </a:solidFill>
          <a:ln w="1905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3" name="TextBox 52"/>
          <p:cNvSpPr txBox="1"/>
          <p:nvPr/>
        </p:nvSpPr>
        <p:spPr>
          <a:xfrm>
            <a:off x="10968609" y="4238998"/>
            <a:ext cx="645512" cy="460375"/>
          </a:xfrm>
          <a:prstGeom prst="rect">
            <a:avLst/>
          </a:prstGeom>
          <a:noFill/>
        </p:spPr>
        <p:txBody>
          <a:bodyPr wrap="square" numCol="1" spcCol="457200" rtlCol="0">
            <a:spAutoFit/>
          </a:bodyPr>
          <a:lstStyle/>
          <a:p>
            <a:pPr algn="ctr"/>
            <a:r>
              <a:rPr lang="en-US" sz="2400" dirty="0" smtClean="0">
                <a:solidFill>
                  <a:srgbClr val="FEFEFE"/>
                </a:solidFill>
                <a:latin typeface="Montserrat" charset="0"/>
                <a:ea typeface="Montserrat" charset="0"/>
                <a:cs typeface="Montserrat" charset="0"/>
              </a:rPr>
              <a:t>C</a:t>
            </a:r>
            <a:endParaRPr lang="en-US" sz="2400" dirty="0">
              <a:solidFill>
                <a:srgbClr val="FEFEFE"/>
              </a:solidFill>
              <a:latin typeface="Montserrat" charset="0"/>
              <a:ea typeface="Montserrat" charset="0"/>
              <a:cs typeface="Montserrat" charset="0"/>
            </a:endParaRPr>
          </a:p>
        </p:txBody>
      </p:sp>
      <p:sp>
        <p:nvSpPr>
          <p:cNvPr id="54" name="Oval 53"/>
          <p:cNvSpPr/>
          <p:nvPr/>
        </p:nvSpPr>
        <p:spPr>
          <a:xfrm>
            <a:off x="11253441" y="9314358"/>
            <a:ext cx="804155" cy="804155"/>
          </a:xfrm>
          <a:prstGeom prst="ellipse">
            <a:avLst/>
          </a:prstGeom>
          <a:solidFill>
            <a:schemeClr val="accent4"/>
          </a:solidFill>
          <a:ln w="1905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5" name="TextBox 54"/>
          <p:cNvSpPr txBox="1"/>
          <p:nvPr/>
        </p:nvSpPr>
        <p:spPr>
          <a:xfrm>
            <a:off x="11338800" y="9410869"/>
            <a:ext cx="645512" cy="460375"/>
          </a:xfrm>
          <a:prstGeom prst="rect">
            <a:avLst/>
          </a:prstGeom>
          <a:noFill/>
        </p:spPr>
        <p:txBody>
          <a:bodyPr wrap="square" numCol="1" spcCol="457200" rtlCol="0">
            <a:spAutoFit/>
          </a:bodyPr>
          <a:lstStyle/>
          <a:p>
            <a:pPr algn="ctr"/>
            <a:r>
              <a:rPr lang="en-US" sz="2400" dirty="0" smtClean="0">
                <a:solidFill>
                  <a:srgbClr val="FEFEFE"/>
                </a:solidFill>
                <a:latin typeface="Montserrat" charset="0"/>
                <a:ea typeface="Montserrat" charset="0"/>
                <a:cs typeface="Montserrat" charset="0"/>
              </a:rPr>
              <a:t>D</a:t>
            </a:r>
            <a:endParaRPr lang="en-US" sz="2400" dirty="0">
              <a:solidFill>
                <a:srgbClr val="FEFEFE"/>
              </a:solidFill>
              <a:latin typeface="Montserrat" charset="0"/>
              <a:ea typeface="Montserrat" charset="0"/>
              <a:cs typeface="Montserrat" charset="0"/>
            </a:endParaRP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 calcmode="lin" valueType="num">
                                      <p:cBhvr>
                                        <p:cTn id="10" dur="500" fill="hold"/>
                                        <p:tgtEl>
                                          <p:spTgt spid="56"/>
                                        </p:tgtEl>
                                        <p:attrNameLst>
                                          <p:attrName>ppt_w</p:attrName>
                                        </p:attrNameLst>
                                      </p:cBhvr>
                                      <p:tavLst>
                                        <p:tav tm="0">
                                          <p:val>
                                            <p:fltVal val="0"/>
                                          </p:val>
                                        </p:tav>
                                        <p:tav tm="100000">
                                          <p:val>
                                            <p:strVal val="#ppt_w"/>
                                          </p:val>
                                        </p:tav>
                                      </p:tavLst>
                                    </p:anim>
                                    <p:anim calcmode="lin" valueType="num">
                                      <p:cBhvr>
                                        <p:cTn id="11" dur="500" fill="hold"/>
                                        <p:tgtEl>
                                          <p:spTgt spid="56"/>
                                        </p:tgtEl>
                                        <p:attrNameLst>
                                          <p:attrName>ppt_h</p:attrName>
                                        </p:attrNameLst>
                                      </p:cBhvr>
                                      <p:tavLst>
                                        <p:tav tm="0">
                                          <p:val>
                                            <p:fltVal val="0"/>
                                          </p:val>
                                        </p:tav>
                                        <p:tav tm="100000">
                                          <p:val>
                                            <p:strVal val="#ppt_h"/>
                                          </p:val>
                                        </p:tav>
                                      </p:tavLst>
                                    </p:anim>
                                    <p:animEffect transition="in" filter="fade">
                                      <p:cBhvr>
                                        <p:cTn id="12" dur="500"/>
                                        <p:tgtEl>
                                          <p:spTgt spid="56"/>
                                        </p:tgtEl>
                                      </p:cBhvr>
                                    </p:animEffect>
                                  </p:childTnLst>
                                </p:cTn>
                              </p:par>
                              <p:par>
                                <p:cTn id="13" presetID="53" presetClass="entr" presetSubtype="16" fill="hold" grpId="0" nodeType="with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p:cTn id="15" dur="500" fill="hold"/>
                                        <p:tgtEl>
                                          <p:spTgt spid="48"/>
                                        </p:tgtEl>
                                        <p:attrNameLst>
                                          <p:attrName>ppt_w</p:attrName>
                                        </p:attrNameLst>
                                      </p:cBhvr>
                                      <p:tavLst>
                                        <p:tav tm="0">
                                          <p:val>
                                            <p:fltVal val="0"/>
                                          </p:val>
                                        </p:tav>
                                        <p:tav tm="100000">
                                          <p:val>
                                            <p:strVal val="#ppt_w"/>
                                          </p:val>
                                        </p:tav>
                                      </p:tavLst>
                                    </p:anim>
                                    <p:anim calcmode="lin" valueType="num">
                                      <p:cBhvr>
                                        <p:cTn id="16" dur="500" fill="hold"/>
                                        <p:tgtEl>
                                          <p:spTgt spid="48"/>
                                        </p:tgtEl>
                                        <p:attrNameLst>
                                          <p:attrName>ppt_h</p:attrName>
                                        </p:attrNameLst>
                                      </p:cBhvr>
                                      <p:tavLst>
                                        <p:tav tm="0">
                                          <p:val>
                                            <p:fltVal val="0"/>
                                          </p:val>
                                        </p:tav>
                                        <p:tav tm="100000">
                                          <p:val>
                                            <p:strVal val="#ppt_h"/>
                                          </p:val>
                                        </p:tav>
                                      </p:tavLst>
                                    </p:anim>
                                    <p:animEffect transition="in" filter="fade">
                                      <p:cBhvr>
                                        <p:cTn id="17" dur="500"/>
                                        <p:tgtEl>
                                          <p:spTgt spid="48"/>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49"/>
                                        </p:tgtEl>
                                        <p:attrNameLst>
                                          <p:attrName>style.visibility</p:attrName>
                                        </p:attrNameLst>
                                      </p:cBhvr>
                                      <p:to>
                                        <p:strVal val="visible"/>
                                      </p:to>
                                    </p:set>
                                    <p:anim calcmode="lin" valueType="num">
                                      <p:cBhvr>
                                        <p:cTn id="20" dur="500" fill="hold"/>
                                        <p:tgtEl>
                                          <p:spTgt spid="49"/>
                                        </p:tgtEl>
                                        <p:attrNameLst>
                                          <p:attrName>ppt_w</p:attrName>
                                        </p:attrNameLst>
                                      </p:cBhvr>
                                      <p:tavLst>
                                        <p:tav tm="0">
                                          <p:val>
                                            <p:fltVal val="0"/>
                                          </p:val>
                                        </p:tav>
                                        <p:tav tm="100000">
                                          <p:val>
                                            <p:strVal val="#ppt_w"/>
                                          </p:val>
                                        </p:tav>
                                      </p:tavLst>
                                    </p:anim>
                                    <p:anim calcmode="lin" valueType="num">
                                      <p:cBhvr>
                                        <p:cTn id="21" dur="500" fill="hold"/>
                                        <p:tgtEl>
                                          <p:spTgt spid="49"/>
                                        </p:tgtEl>
                                        <p:attrNameLst>
                                          <p:attrName>ppt_h</p:attrName>
                                        </p:attrNameLst>
                                      </p:cBhvr>
                                      <p:tavLst>
                                        <p:tav tm="0">
                                          <p:val>
                                            <p:fltVal val="0"/>
                                          </p:val>
                                        </p:tav>
                                        <p:tav tm="100000">
                                          <p:val>
                                            <p:strVal val="#ppt_h"/>
                                          </p:val>
                                        </p:tav>
                                      </p:tavLst>
                                    </p:anim>
                                    <p:animEffect transition="in" filter="fade">
                                      <p:cBhvr>
                                        <p:cTn id="22" dur="500"/>
                                        <p:tgtEl>
                                          <p:spTgt spid="49"/>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50"/>
                                        </p:tgtEl>
                                        <p:attrNameLst>
                                          <p:attrName>style.visibility</p:attrName>
                                        </p:attrNameLst>
                                      </p:cBhvr>
                                      <p:to>
                                        <p:strVal val="visible"/>
                                      </p:to>
                                    </p:set>
                                    <p:anim calcmode="lin" valueType="num">
                                      <p:cBhvr>
                                        <p:cTn id="25" dur="500" fill="hold"/>
                                        <p:tgtEl>
                                          <p:spTgt spid="50"/>
                                        </p:tgtEl>
                                        <p:attrNameLst>
                                          <p:attrName>ppt_w</p:attrName>
                                        </p:attrNameLst>
                                      </p:cBhvr>
                                      <p:tavLst>
                                        <p:tav tm="0">
                                          <p:val>
                                            <p:fltVal val="0"/>
                                          </p:val>
                                        </p:tav>
                                        <p:tav tm="100000">
                                          <p:val>
                                            <p:strVal val="#ppt_w"/>
                                          </p:val>
                                        </p:tav>
                                      </p:tavLst>
                                    </p:anim>
                                    <p:anim calcmode="lin" valueType="num">
                                      <p:cBhvr>
                                        <p:cTn id="26" dur="500" fill="hold"/>
                                        <p:tgtEl>
                                          <p:spTgt spid="50"/>
                                        </p:tgtEl>
                                        <p:attrNameLst>
                                          <p:attrName>ppt_h</p:attrName>
                                        </p:attrNameLst>
                                      </p:cBhvr>
                                      <p:tavLst>
                                        <p:tav tm="0">
                                          <p:val>
                                            <p:fltVal val="0"/>
                                          </p:val>
                                        </p:tav>
                                        <p:tav tm="100000">
                                          <p:val>
                                            <p:strVal val="#ppt_h"/>
                                          </p:val>
                                        </p:tav>
                                      </p:tavLst>
                                    </p:anim>
                                    <p:animEffect transition="in" filter="fade">
                                      <p:cBhvr>
                                        <p:cTn id="27" dur="500"/>
                                        <p:tgtEl>
                                          <p:spTgt spid="50"/>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51"/>
                                        </p:tgtEl>
                                        <p:attrNameLst>
                                          <p:attrName>style.visibility</p:attrName>
                                        </p:attrNameLst>
                                      </p:cBhvr>
                                      <p:to>
                                        <p:strVal val="visible"/>
                                      </p:to>
                                    </p:set>
                                    <p:anim calcmode="lin" valueType="num">
                                      <p:cBhvr>
                                        <p:cTn id="30" dur="500" fill="hold"/>
                                        <p:tgtEl>
                                          <p:spTgt spid="51"/>
                                        </p:tgtEl>
                                        <p:attrNameLst>
                                          <p:attrName>ppt_w</p:attrName>
                                        </p:attrNameLst>
                                      </p:cBhvr>
                                      <p:tavLst>
                                        <p:tav tm="0">
                                          <p:val>
                                            <p:fltVal val="0"/>
                                          </p:val>
                                        </p:tav>
                                        <p:tav tm="100000">
                                          <p:val>
                                            <p:strVal val="#ppt_w"/>
                                          </p:val>
                                        </p:tav>
                                      </p:tavLst>
                                    </p:anim>
                                    <p:anim calcmode="lin" valueType="num">
                                      <p:cBhvr>
                                        <p:cTn id="31" dur="500" fill="hold"/>
                                        <p:tgtEl>
                                          <p:spTgt spid="51"/>
                                        </p:tgtEl>
                                        <p:attrNameLst>
                                          <p:attrName>ppt_h</p:attrName>
                                        </p:attrNameLst>
                                      </p:cBhvr>
                                      <p:tavLst>
                                        <p:tav tm="0">
                                          <p:val>
                                            <p:fltVal val="0"/>
                                          </p:val>
                                        </p:tav>
                                        <p:tav tm="100000">
                                          <p:val>
                                            <p:strVal val="#ppt_h"/>
                                          </p:val>
                                        </p:tav>
                                      </p:tavLst>
                                    </p:anim>
                                    <p:animEffect transition="in" filter="fade">
                                      <p:cBhvr>
                                        <p:cTn id="32" dur="500"/>
                                        <p:tgtEl>
                                          <p:spTgt spid="51"/>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500" fill="hold"/>
                                        <p:tgtEl>
                                          <p:spTgt spid="52"/>
                                        </p:tgtEl>
                                        <p:attrNameLst>
                                          <p:attrName>ppt_w</p:attrName>
                                        </p:attrNameLst>
                                      </p:cBhvr>
                                      <p:tavLst>
                                        <p:tav tm="0">
                                          <p:val>
                                            <p:fltVal val="0"/>
                                          </p:val>
                                        </p:tav>
                                        <p:tav tm="100000">
                                          <p:val>
                                            <p:strVal val="#ppt_w"/>
                                          </p:val>
                                        </p:tav>
                                      </p:tavLst>
                                    </p:anim>
                                    <p:anim calcmode="lin" valueType="num">
                                      <p:cBhvr>
                                        <p:cTn id="36" dur="500" fill="hold"/>
                                        <p:tgtEl>
                                          <p:spTgt spid="52"/>
                                        </p:tgtEl>
                                        <p:attrNameLst>
                                          <p:attrName>ppt_h</p:attrName>
                                        </p:attrNameLst>
                                      </p:cBhvr>
                                      <p:tavLst>
                                        <p:tav tm="0">
                                          <p:val>
                                            <p:fltVal val="0"/>
                                          </p:val>
                                        </p:tav>
                                        <p:tav tm="100000">
                                          <p:val>
                                            <p:strVal val="#ppt_h"/>
                                          </p:val>
                                        </p:tav>
                                      </p:tavLst>
                                    </p:anim>
                                    <p:animEffect transition="in" filter="fade">
                                      <p:cBhvr>
                                        <p:cTn id="37" dur="500"/>
                                        <p:tgtEl>
                                          <p:spTgt spid="52"/>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p:cTn id="40" dur="500" fill="hold"/>
                                        <p:tgtEl>
                                          <p:spTgt spid="53"/>
                                        </p:tgtEl>
                                        <p:attrNameLst>
                                          <p:attrName>ppt_w</p:attrName>
                                        </p:attrNameLst>
                                      </p:cBhvr>
                                      <p:tavLst>
                                        <p:tav tm="0">
                                          <p:val>
                                            <p:fltVal val="0"/>
                                          </p:val>
                                        </p:tav>
                                        <p:tav tm="100000">
                                          <p:val>
                                            <p:strVal val="#ppt_w"/>
                                          </p:val>
                                        </p:tav>
                                      </p:tavLst>
                                    </p:anim>
                                    <p:anim calcmode="lin" valueType="num">
                                      <p:cBhvr>
                                        <p:cTn id="41" dur="500" fill="hold"/>
                                        <p:tgtEl>
                                          <p:spTgt spid="53"/>
                                        </p:tgtEl>
                                        <p:attrNameLst>
                                          <p:attrName>ppt_h</p:attrName>
                                        </p:attrNameLst>
                                      </p:cBhvr>
                                      <p:tavLst>
                                        <p:tav tm="0">
                                          <p:val>
                                            <p:fltVal val="0"/>
                                          </p:val>
                                        </p:tav>
                                        <p:tav tm="100000">
                                          <p:val>
                                            <p:strVal val="#ppt_h"/>
                                          </p:val>
                                        </p:tav>
                                      </p:tavLst>
                                    </p:anim>
                                    <p:animEffect transition="in" filter="fade">
                                      <p:cBhvr>
                                        <p:cTn id="42" dur="500"/>
                                        <p:tgtEl>
                                          <p:spTgt spid="53"/>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54"/>
                                        </p:tgtEl>
                                        <p:attrNameLst>
                                          <p:attrName>style.visibility</p:attrName>
                                        </p:attrNameLst>
                                      </p:cBhvr>
                                      <p:to>
                                        <p:strVal val="visible"/>
                                      </p:to>
                                    </p:set>
                                    <p:anim calcmode="lin" valueType="num">
                                      <p:cBhvr>
                                        <p:cTn id="45" dur="500" fill="hold"/>
                                        <p:tgtEl>
                                          <p:spTgt spid="54"/>
                                        </p:tgtEl>
                                        <p:attrNameLst>
                                          <p:attrName>ppt_w</p:attrName>
                                        </p:attrNameLst>
                                      </p:cBhvr>
                                      <p:tavLst>
                                        <p:tav tm="0">
                                          <p:val>
                                            <p:fltVal val="0"/>
                                          </p:val>
                                        </p:tav>
                                        <p:tav tm="100000">
                                          <p:val>
                                            <p:strVal val="#ppt_w"/>
                                          </p:val>
                                        </p:tav>
                                      </p:tavLst>
                                    </p:anim>
                                    <p:anim calcmode="lin" valueType="num">
                                      <p:cBhvr>
                                        <p:cTn id="46" dur="500" fill="hold"/>
                                        <p:tgtEl>
                                          <p:spTgt spid="54"/>
                                        </p:tgtEl>
                                        <p:attrNameLst>
                                          <p:attrName>ppt_h</p:attrName>
                                        </p:attrNameLst>
                                      </p:cBhvr>
                                      <p:tavLst>
                                        <p:tav tm="0">
                                          <p:val>
                                            <p:fltVal val="0"/>
                                          </p:val>
                                        </p:tav>
                                        <p:tav tm="100000">
                                          <p:val>
                                            <p:strVal val="#ppt_h"/>
                                          </p:val>
                                        </p:tav>
                                      </p:tavLst>
                                    </p:anim>
                                    <p:animEffect transition="in" filter="fade">
                                      <p:cBhvr>
                                        <p:cTn id="47" dur="500"/>
                                        <p:tgtEl>
                                          <p:spTgt spid="54"/>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55"/>
                                        </p:tgtEl>
                                        <p:attrNameLst>
                                          <p:attrName>style.visibility</p:attrName>
                                        </p:attrNameLst>
                                      </p:cBhvr>
                                      <p:to>
                                        <p:strVal val="visible"/>
                                      </p:to>
                                    </p:set>
                                    <p:anim calcmode="lin" valueType="num">
                                      <p:cBhvr>
                                        <p:cTn id="50" dur="500" fill="hold"/>
                                        <p:tgtEl>
                                          <p:spTgt spid="55"/>
                                        </p:tgtEl>
                                        <p:attrNameLst>
                                          <p:attrName>ppt_w</p:attrName>
                                        </p:attrNameLst>
                                      </p:cBhvr>
                                      <p:tavLst>
                                        <p:tav tm="0">
                                          <p:val>
                                            <p:fltVal val="0"/>
                                          </p:val>
                                        </p:tav>
                                        <p:tav tm="100000">
                                          <p:val>
                                            <p:strVal val="#ppt_w"/>
                                          </p:val>
                                        </p:tav>
                                      </p:tavLst>
                                    </p:anim>
                                    <p:anim calcmode="lin" valueType="num">
                                      <p:cBhvr>
                                        <p:cTn id="51" dur="500" fill="hold"/>
                                        <p:tgtEl>
                                          <p:spTgt spid="55"/>
                                        </p:tgtEl>
                                        <p:attrNameLst>
                                          <p:attrName>ppt_h</p:attrName>
                                        </p:attrNameLst>
                                      </p:cBhvr>
                                      <p:tavLst>
                                        <p:tav tm="0">
                                          <p:val>
                                            <p:fltVal val="0"/>
                                          </p:val>
                                        </p:tav>
                                        <p:tav tm="100000">
                                          <p:val>
                                            <p:strVal val="#ppt_h"/>
                                          </p:val>
                                        </p:tav>
                                      </p:tavLst>
                                    </p:anim>
                                    <p:animEffect transition="in" filter="fade">
                                      <p:cBhvr>
                                        <p:cTn id="52" dur="500"/>
                                        <p:tgtEl>
                                          <p:spTgt spid="55"/>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3"/>
                                        </p:tgtEl>
                                        <p:attrNameLst>
                                          <p:attrName>style.visibility</p:attrName>
                                        </p:attrNameLst>
                                      </p:cBhvr>
                                      <p:to>
                                        <p:strVal val="visible"/>
                                      </p:to>
                                    </p:set>
                                    <p:animEffect transition="in" filter="fade">
                                      <p:cBhvr>
                                        <p:cTn id="60" dur="500"/>
                                        <p:tgtEl>
                                          <p:spTgt spid="23"/>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4"/>
                                        </p:tgtEl>
                                        <p:attrNameLst>
                                          <p:attrName>style.visibility</p:attrName>
                                        </p:attrNameLst>
                                      </p:cBhvr>
                                      <p:to>
                                        <p:strVal val="visible"/>
                                      </p:to>
                                    </p:set>
                                    <p:animEffect transition="in" filter="fade">
                                      <p:cBhvr>
                                        <p:cTn id="63" dur="500"/>
                                        <p:tgtEl>
                                          <p:spTgt spid="2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fade">
                                      <p:cBhvr>
                                        <p:cTn id="69" dur="500"/>
                                        <p:tgtEl>
                                          <p:spTgt spid="2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Effect transition="in" filter="fade">
                                      <p:cBhvr>
                                        <p:cTn id="72" dur="500"/>
                                        <p:tgtEl>
                                          <p:spTgt spid="2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Effect transition="in" filter="fade">
                                      <p:cBhvr>
                                        <p:cTn id="75" dur="500"/>
                                        <p:tgtEl>
                                          <p:spTgt spid="28"/>
                                        </p:tgtEl>
                                      </p:cBhvr>
                                    </p:animEffect>
                                  </p:childTnLst>
                                </p:cTn>
                              </p:par>
                              <p:par>
                                <p:cTn id="76" presetID="10" presetClass="entr" presetSubtype="0" fill="hold" nodeType="withEffect">
                                  <p:stCondLst>
                                    <p:cond delay="0"/>
                                  </p:stCondLst>
                                  <p:childTnLst>
                                    <p:set>
                                      <p:cBhvr>
                                        <p:cTn id="77" dur="1" fill="hold">
                                          <p:stCondLst>
                                            <p:cond delay="0"/>
                                          </p:stCondLst>
                                        </p:cTn>
                                        <p:tgtEl>
                                          <p:spTgt spid="29"/>
                                        </p:tgtEl>
                                        <p:attrNameLst>
                                          <p:attrName>style.visibility</p:attrName>
                                        </p:attrNameLst>
                                      </p:cBhvr>
                                      <p:to>
                                        <p:strVal val="visible"/>
                                      </p:to>
                                    </p:set>
                                    <p:animEffect transition="in" filter="fade">
                                      <p:cBhvr>
                                        <p:cTn id="78" dur="500"/>
                                        <p:tgtEl>
                                          <p:spTgt spid="29"/>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grpId="0" nodeType="click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fade">
                                      <p:cBhvr>
                                        <p:cTn id="83" dur="500"/>
                                        <p:tgtEl>
                                          <p:spTgt spid="40"/>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1"/>
                                        </p:tgtEl>
                                        <p:attrNameLst>
                                          <p:attrName>style.visibility</p:attrName>
                                        </p:attrNameLst>
                                      </p:cBhvr>
                                      <p:to>
                                        <p:strVal val="visible"/>
                                      </p:to>
                                    </p:set>
                                    <p:animEffect transition="in" filter="fade">
                                      <p:cBhvr>
                                        <p:cTn id="86" dur="500"/>
                                        <p:tgtEl>
                                          <p:spTgt spid="41"/>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2"/>
                                        </p:tgtEl>
                                        <p:attrNameLst>
                                          <p:attrName>style.visibility</p:attrName>
                                        </p:attrNameLst>
                                      </p:cBhvr>
                                      <p:to>
                                        <p:strVal val="visible"/>
                                      </p:to>
                                    </p:set>
                                    <p:animEffect transition="in" filter="fade">
                                      <p:cBhvr>
                                        <p:cTn id="89" dur="500"/>
                                        <p:tgtEl>
                                          <p:spTgt spid="4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43"/>
                                        </p:tgtEl>
                                        <p:attrNameLst>
                                          <p:attrName>style.visibility</p:attrName>
                                        </p:attrNameLst>
                                      </p:cBhvr>
                                      <p:to>
                                        <p:strVal val="visible"/>
                                      </p:to>
                                    </p:set>
                                    <p:animEffect transition="in" filter="fade">
                                      <p:cBhvr>
                                        <p:cTn id="92" dur="500"/>
                                        <p:tgtEl>
                                          <p:spTgt spid="43"/>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44"/>
                                        </p:tgtEl>
                                        <p:attrNameLst>
                                          <p:attrName>style.visibility</p:attrName>
                                        </p:attrNameLst>
                                      </p:cBhvr>
                                      <p:to>
                                        <p:strVal val="visible"/>
                                      </p:to>
                                    </p:set>
                                    <p:animEffect transition="in" filter="fade">
                                      <p:cBhvr>
                                        <p:cTn id="95" dur="500"/>
                                        <p:tgtEl>
                                          <p:spTgt spid="44"/>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45"/>
                                        </p:tgtEl>
                                        <p:attrNameLst>
                                          <p:attrName>style.visibility</p:attrName>
                                        </p:attrNameLst>
                                      </p:cBhvr>
                                      <p:to>
                                        <p:strVal val="visible"/>
                                      </p:to>
                                    </p:set>
                                    <p:animEffect transition="in" filter="fade">
                                      <p:cBhvr>
                                        <p:cTn id="98" dur="500"/>
                                        <p:tgtEl>
                                          <p:spTgt spid="45"/>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6"/>
                                        </p:tgtEl>
                                        <p:attrNameLst>
                                          <p:attrName>style.visibility</p:attrName>
                                        </p:attrNameLst>
                                      </p:cBhvr>
                                      <p:to>
                                        <p:strVal val="visible"/>
                                      </p:to>
                                    </p:set>
                                    <p:animEffect transition="in" filter="fade">
                                      <p:cBhvr>
                                        <p:cTn id="101" dur="500"/>
                                        <p:tgtEl>
                                          <p:spTgt spid="46"/>
                                        </p:tgtEl>
                                      </p:cBhvr>
                                    </p:animEffect>
                                  </p:childTnLst>
                                </p:cTn>
                              </p:par>
                              <p:par>
                                <p:cTn id="102" presetID="10" presetClass="entr" presetSubtype="0" fill="hold" nodeType="withEffect">
                                  <p:stCondLst>
                                    <p:cond delay="0"/>
                                  </p:stCondLst>
                                  <p:childTnLst>
                                    <p:set>
                                      <p:cBhvr>
                                        <p:cTn id="103" dur="1" fill="hold">
                                          <p:stCondLst>
                                            <p:cond delay="0"/>
                                          </p:stCondLst>
                                        </p:cTn>
                                        <p:tgtEl>
                                          <p:spTgt spid="47"/>
                                        </p:tgtEl>
                                        <p:attrNameLst>
                                          <p:attrName>style.visibility</p:attrName>
                                        </p:attrNameLst>
                                      </p:cBhvr>
                                      <p:to>
                                        <p:strVal val="visible"/>
                                      </p:to>
                                    </p:set>
                                    <p:animEffect transition="in" filter="fade">
                                      <p:cBhvr>
                                        <p:cTn id="104"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ldLvl="0" animBg="1"/>
      <p:bldP spid="56" grpId="0" bldLvl="0" animBg="1"/>
      <p:bldP spid="22" grpId="0"/>
      <p:bldP spid="23" grpId="0"/>
      <p:bldP spid="24" grpId="0" bldLvl="0" animBg="1"/>
      <p:bldP spid="25" grpId="0"/>
      <p:bldP spid="26" grpId="0"/>
      <p:bldP spid="27" grpId="0" bldLvl="0" animBg="1"/>
      <p:bldP spid="28" grpId="0"/>
      <p:bldP spid="40" grpId="0"/>
      <p:bldP spid="41" grpId="0"/>
      <p:bldP spid="42" grpId="0" bldLvl="0" animBg="1"/>
      <p:bldP spid="43" grpId="0"/>
      <p:bldP spid="44" grpId="0"/>
      <p:bldP spid="45" grpId="0" bldLvl="0" animBg="1"/>
      <p:bldP spid="46" grpId="0"/>
      <p:bldP spid="48" grpId="0" bldLvl="0" animBg="1"/>
      <p:bldP spid="49" grpId="0"/>
      <p:bldP spid="50" grpId="0" bldLvl="0" animBg="1"/>
      <p:bldP spid="51" grpId="0"/>
      <p:bldP spid="52" grpId="0" bldLvl="0" animBg="1"/>
      <p:bldP spid="53" grpId="0"/>
      <p:bldP spid="54" grpId="0" bldLvl="0" animBg="1"/>
      <p:bldP spid="5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Shape 7"/>
          <p:cNvSpPr/>
          <p:nvPr/>
        </p:nvSpPr>
        <p:spPr>
          <a:xfrm>
            <a:off x="11062664" y="3774989"/>
            <a:ext cx="2584839" cy="4243927"/>
          </a:xfrm>
          <a:custGeom>
            <a:avLst/>
            <a:gdLst/>
            <a:ahLst/>
            <a:cxnLst>
              <a:cxn ang="0">
                <a:pos x="wd2" y="hd2"/>
              </a:cxn>
              <a:cxn ang="5400000">
                <a:pos x="wd2" y="hd2"/>
              </a:cxn>
              <a:cxn ang="10800000">
                <a:pos x="wd2" y="hd2"/>
              </a:cxn>
              <a:cxn ang="16200000">
                <a:pos x="wd2" y="hd2"/>
              </a:cxn>
            </a:cxnLst>
            <a:rect l="0" t="0" r="r" b="b"/>
            <a:pathLst>
              <a:path w="21600" h="21600" extrusionOk="0">
                <a:moveTo>
                  <a:pt x="21495" y="6638"/>
                </a:moveTo>
                <a:lnTo>
                  <a:pt x="21489" y="6591"/>
                </a:lnTo>
                <a:lnTo>
                  <a:pt x="21523" y="6550"/>
                </a:lnTo>
                <a:lnTo>
                  <a:pt x="21591" y="6546"/>
                </a:lnTo>
                <a:lnTo>
                  <a:pt x="21455" y="6450"/>
                </a:lnTo>
                <a:lnTo>
                  <a:pt x="21403" y="6390"/>
                </a:lnTo>
                <a:lnTo>
                  <a:pt x="21423" y="6322"/>
                </a:lnTo>
                <a:lnTo>
                  <a:pt x="21423" y="6288"/>
                </a:lnTo>
                <a:lnTo>
                  <a:pt x="21348" y="6201"/>
                </a:lnTo>
                <a:lnTo>
                  <a:pt x="21322" y="6104"/>
                </a:lnTo>
                <a:lnTo>
                  <a:pt x="21305" y="6005"/>
                </a:lnTo>
                <a:lnTo>
                  <a:pt x="21262" y="5911"/>
                </a:lnTo>
                <a:lnTo>
                  <a:pt x="20852" y="5630"/>
                </a:lnTo>
                <a:lnTo>
                  <a:pt x="20797" y="5557"/>
                </a:lnTo>
                <a:lnTo>
                  <a:pt x="20764" y="5534"/>
                </a:lnTo>
                <a:lnTo>
                  <a:pt x="20705" y="5532"/>
                </a:lnTo>
                <a:lnTo>
                  <a:pt x="20625" y="5576"/>
                </a:lnTo>
                <a:lnTo>
                  <a:pt x="20567" y="5571"/>
                </a:lnTo>
                <a:lnTo>
                  <a:pt x="20525" y="5540"/>
                </a:lnTo>
                <a:lnTo>
                  <a:pt x="20482" y="5489"/>
                </a:lnTo>
                <a:lnTo>
                  <a:pt x="20454" y="5442"/>
                </a:lnTo>
                <a:lnTo>
                  <a:pt x="20450" y="5420"/>
                </a:lnTo>
                <a:lnTo>
                  <a:pt x="19917" y="5409"/>
                </a:lnTo>
                <a:lnTo>
                  <a:pt x="19839" y="5420"/>
                </a:lnTo>
                <a:lnTo>
                  <a:pt x="19550" y="5554"/>
                </a:lnTo>
                <a:lnTo>
                  <a:pt x="19425" y="5571"/>
                </a:lnTo>
                <a:lnTo>
                  <a:pt x="19328" y="5551"/>
                </a:lnTo>
                <a:lnTo>
                  <a:pt x="19115" y="5470"/>
                </a:lnTo>
                <a:lnTo>
                  <a:pt x="19013" y="5458"/>
                </a:lnTo>
                <a:lnTo>
                  <a:pt x="18971" y="5469"/>
                </a:lnTo>
                <a:lnTo>
                  <a:pt x="18927" y="5492"/>
                </a:lnTo>
                <a:lnTo>
                  <a:pt x="18892" y="5521"/>
                </a:lnTo>
                <a:lnTo>
                  <a:pt x="18877" y="5552"/>
                </a:lnTo>
                <a:lnTo>
                  <a:pt x="18851" y="5578"/>
                </a:lnTo>
                <a:lnTo>
                  <a:pt x="18793" y="5569"/>
                </a:lnTo>
                <a:lnTo>
                  <a:pt x="18700" y="5534"/>
                </a:lnTo>
                <a:lnTo>
                  <a:pt x="18656" y="5543"/>
                </a:lnTo>
                <a:lnTo>
                  <a:pt x="18573" y="5592"/>
                </a:lnTo>
                <a:lnTo>
                  <a:pt x="18519" y="5611"/>
                </a:lnTo>
                <a:lnTo>
                  <a:pt x="18466" y="5603"/>
                </a:lnTo>
                <a:lnTo>
                  <a:pt x="18423" y="5578"/>
                </a:lnTo>
                <a:lnTo>
                  <a:pt x="18386" y="5569"/>
                </a:lnTo>
                <a:lnTo>
                  <a:pt x="18351" y="5611"/>
                </a:lnTo>
                <a:lnTo>
                  <a:pt x="18123" y="5540"/>
                </a:lnTo>
                <a:lnTo>
                  <a:pt x="18036" y="5534"/>
                </a:lnTo>
                <a:lnTo>
                  <a:pt x="17973" y="5559"/>
                </a:lnTo>
                <a:lnTo>
                  <a:pt x="17939" y="5600"/>
                </a:lnTo>
                <a:lnTo>
                  <a:pt x="17900" y="5608"/>
                </a:lnTo>
                <a:lnTo>
                  <a:pt x="17823" y="5534"/>
                </a:lnTo>
                <a:lnTo>
                  <a:pt x="17672" y="5538"/>
                </a:lnTo>
                <a:lnTo>
                  <a:pt x="17260" y="5451"/>
                </a:lnTo>
                <a:lnTo>
                  <a:pt x="17096" y="5499"/>
                </a:lnTo>
                <a:lnTo>
                  <a:pt x="17045" y="5465"/>
                </a:lnTo>
                <a:lnTo>
                  <a:pt x="17006" y="5469"/>
                </a:lnTo>
                <a:lnTo>
                  <a:pt x="16966" y="5488"/>
                </a:lnTo>
                <a:lnTo>
                  <a:pt x="16912" y="5499"/>
                </a:lnTo>
                <a:lnTo>
                  <a:pt x="16863" y="5487"/>
                </a:lnTo>
                <a:lnTo>
                  <a:pt x="16814" y="5433"/>
                </a:lnTo>
                <a:lnTo>
                  <a:pt x="16781" y="5420"/>
                </a:lnTo>
                <a:lnTo>
                  <a:pt x="16019" y="5420"/>
                </a:lnTo>
                <a:lnTo>
                  <a:pt x="15939" y="5439"/>
                </a:lnTo>
                <a:lnTo>
                  <a:pt x="15641" y="5571"/>
                </a:lnTo>
                <a:lnTo>
                  <a:pt x="15445" y="5608"/>
                </a:lnTo>
                <a:lnTo>
                  <a:pt x="15234" y="5604"/>
                </a:lnTo>
                <a:lnTo>
                  <a:pt x="14601" y="5469"/>
                </a:lnTo>
                <a:lnTo>
                  <a:pt x="14241" y="5324"/>
                </a:lnTo>
                <a:lnTo>
                  <a:pt x="13640" y="5309"/>
                </a:lnTo>
                <a:lnTo>
                  <a:pt x="13582" y="5319"/>
                </a:lnTo>
                <a:lnTo>
                  <a:pt x="13454" y="5368"/>
                </a:lnTo>
                <a:lnTo>
                  <a:pt x="13392" y="5383"/>
                </a:lnTo>
                <a:lnTo>
                  <a:pt x="13333" y="5376"/>
                </a:lnTo>
                <a:lnTo>
                  <a:pt x="13285" y="5360"/>
                </a:lnTo>
                <a:lnTo>
                  <a:pt x="13241" y="5364"/>
                </a:lnTo>
                <a:lnTo>
                  <a:pt x="13194" y="5420"/>
                </a:lnTo>
                <a:lnTo>
                  <a:pt x="13221" y="5484"/>
                </a:lnTo>
                <a:lnTo>
                  <a:pt x="13176" y="5554"/>
                </a:lnTo>
                <a:lnTo>
                  <a:pt x="13099" y="5613"/>
                </a:lnTo>
                <a:lnTo>
                  <a:pt x="13029" y="5646"/>
                </a:lnTo>
                <a:lnTo>
                  <a:pt x="12937" y="5657"/>
                </a:lnTo>
                <a:lnTo>
                  <a:pt x="12841" y="5650"/>
                </a:lnTo>
                <a:lnTo>
                  <a:pt x="12665" y="5611"/>
                </a:lnTo>
                <a:lnTo>
                  <a:pt x="12763" y="5758"/>
                </a:lnTo>
                <a:lnTo>
                  <a:pt x="12690" y="5769"/>
                </a:lnTo>
                <a:lnTo>
                  <a:pt x="12624" y="5786"/>
                </a:lnTo>
                <a:lnTo>
                  <a:pt x="12562" y="5790"/>
                </a:lnTo>
                <a:lnTo>
                  <a:pt x="12499" y="5758"/>
                </a:lnTo>
                <a:lnTo>
                  <a:pt x="12538" y="5731"/>
                </a:lnTo>
                <a:lnTo>
                  <a:pt x="12562" y="5706"/>
                </a:lnTo>
                <a:lnTo>
                  <a:pt x="12598" y="5646"/>
                </a:lnTo>
                <a:lnTo>
                  <a:pt x="12310" y="5686"/>
                </a:lnTo>
                <a:lnTo>
                  <a:pt x="11573" y="6023"/>
                </a:lnTo>
                <a:lnTo>
                  <a:pt x="11425" y="6051"/>
                </a:lnTo>
                <a:lnTo>
                  <a:pt x="10962" y="6023"/>
                </a:lnTo>
                <a:lnTo>
                  <a:pt x="10519" y="6066"/>
                </a:lnTo>
                <a:lnTo>
                  <a:pt x="10385" y="6060"/>
                </a:lnTo>
                <a:lnTo>
                  <a:pt x="10566" y="6160"/>
                </a:lnTo>
                <a:lnTo>
                  <a:pt x="10621" y="6221"/>
                </a:lnTo>
                <a:lnTo>
                  <a:pt x="10534" y="6247"/>
                </a:lnTo>
                <a:lnTo>
                  <a:pt x="10465" y="6258"/>
                </a:lnTo>
                <a:lnTo>
                  <a:pt x="10389" y="6288"/>
                </a:lnTo>
                <a:lnTo>
                  <a:pt x="10319" y="6330"/>
                </a:lnTo>
                <a:lnTo>
                  <a:pt x="10229" y="6412"/>
                </a:lnTo>
                <a:lnTo>
                  <a:pt x="10178" y="6428"/>
                </a:lnTo>
                <a:lnTo>
                  <a:pt x="10069" y="6434"/>
                </a:lnTo>
                <a:lnTo>
                  <a:pt x="10065" y="6449"/>
                </a:lnTo>
                <a:lnTo>
                  <a:pt x="10029" y="6485"/>
                </a:lnTo>
                <a:lnTo>
                  <a:pt x="9951" y="6546"/>
                </a:lnTo>
                <a:lnTo>
                  <a:pt x="9850" y="6577"/>
                </a:lnTo>
                <a:lnTo>
                  <a:pt x="9763" y="6574"/>
                </a:lnTo>
                <a:lnTo>
                  <a:pt x="9588" y="6546"/>
                </a:lnTo>
                <a:lnTo>
                  <a:pt x="9644" y="6502"/>
                </a:lnTo>
                <a:lnTo>
                  <a:pt x="9698" y="6447"/>
                </a:lnTo>
                <a:lnTo>
                  <a:pt x="9786" y="6322"/>
                </a:lnTo>
                <a:lnTo>
                  <a:pt x="9727" y="6294"/>
                </a:lnTo>
                <a:lnTo>
                  <a:pt x="9661" y="6285"/>
                </a:lnTo>
                <a:lnTo>
                  <a:pt x="9523" y="6288"/>
                </a:lnTo>
                <a:lnTo>
                  <a:pt x="9523" y="6247"/>
                </a:lnTo>
                <a:lnTo>
                  <a:pt x="9786" y="6247"/>
                </a:lnTo>
                <a:lnTo>
                  <a:pt x="9897" y="6268"/>
                </a:lnTo>
                <a:lnTo>
                  <a:pt x="9930" y="6260"/>
                </a:lnTo>
                <a:lnTo>
                  <a:pt x="9885" y="6210"/>
                </a:lnTo>
                <a:lnTo>
                  <a:pt x="9967" y="6144"/>
                </a:lnTo>
                <a:lnTo>
                  <a:pt x="10060" y="6111"/>
                </a:lnTo>
                <a:lnTo>
                  <a:pt x="10284" y="6098"/>
                </a:lnTo>
                <a:lnTo>
                  <a:pt x="10265" y="6086"/>
                </a:lnTo>
                <a:lnTo>
                  <a:pt x="10248" y="6071"/>
                </a:lnTo>
                <a:lnTo>
                  <a:pt x="10233" y="6051"/>
                </a:lnTo>
                <a:lnTo>
                  <a:pt x="10218" y="6023"/>
                </a:lnTo>
                <a:lnTo>
                  <a:pt x="10387" y="5857"/>
                </a:lnTo>
                <a:lnTo>
                  <a:pt x="10528" y="5789"/>
                </a:lnTo>
                <a:lnTo>
                  <a:pt x="10668" y="5682"/>
                </a:lnTo>
                <a:lnTo>
                  <a:pt x="10768" y="5568"/>
                </a:lnTo>
                <a:lnTo>
                  <a:pt x="10744" y="5499"/>
                </a:lnTo>
                <a:lnTo>
                  <a:pt x="10671" y="5507"/>
                </a:lnTo>
                <a:lnTo>
                  <a:pt x="10461" y="5588"/>
                </a:lnTo>
                <a:lnTo>
                  <a:pt x="10400" y="5629"/>
                </a:lnTo>
                <a:lnTo>
                  <a:pt x="10323" y="5666"/>
                </a:lnTo>
                <a:lnTo>
                  <a:pt x="10217" y="5668"/>
                </a:lnTo>
                <a:lnTo>
                  <a:pt x="9974" y="5635"/>
                </a:lnTo>
                <a:lnTo>
                  <a:pt x="9911" y="5586"/>
                </a:lnTo>
                <a:lnTo>
                  <a:pt x="9855" y="5571"/>
                </a:lnTo>
                <a:lnTo>
                  <a:pt x="9815" y="5574"/>
                </a:lnTo>
                <a:lnTo>
                  <a:pt x="9609" y="5639"/>
                </a:lnTo>
                <a:lnTo>
                  <a:pt x="9424" y="5758"/>
                </a:lnTo>
                <a:lnTo>
                  <a:pt x="9204" y="5840"/>
                </a:lnTo>
                <a:lnTo>
                  <a:pt x="9146" y="5890"/>
                </a:lnTo>
                <a:lnTo>
                  <a:pt x="9096" y="5944"/>
                </a:lnTo>
                <a:lnTo>
                  <a:pt x="9028" y="6000"/>
                </a:lnTo>
                <a:lnTo>
                  <a:pt x="8957" y="6043"/>
                </a:lnTo>
                <a:lnTo>
                  <a:pt x="8812" y="6081"/>
                </a:lnTo>
                <a:lnTo>
                  <a:pt x="8747" y="6112"/>
                </a:lnTo>
                <a:lnTo>
                  <a:pt x="8722" y="6108"/>
                </a:lnTo>
                <a:lnTo>
                  <a:pt x="8762" y="6023"/>
                </a:lnTo>
                <a:lnTo>
                  <a:pt x="8801" y="5968"/>
                </a:lnTo>
                <a:lnTo>
                  <a:pt x="8845" y="5932"/>
                </a:lnTo>
                <a:lnTo>
                  <a:pt x="9158" y="5738"/>
                </a:lnTo>
                <a:lnTo>
                  <a:pt x="9226" y="5721"/>
                </a:lnTo>
                <a:lnTo>
                  <a:pt x="9300" y="5684"/>
                </a:lnTo>
                <a:lnTo>
                  <a:pt x="9332" y="5608"/>
                </a:lnTo>
                <a:lnTo>
                  <a:pt x="9368" y="5545"/>
                </a:lnTo>
                <a:lnTo>
                  <a:pt x="9449" y="5543"/>
                </a:lnTo>
                <a:lnTo>
                  <a:pt x="9539" y="5553"/>
                </a:lnTo>
                <a:lnTo>
                  <a:pt x="9854" y="5499"/>
                </a:lnTo>
                <a:lnTo>
                  <a:pt x="9976" y="5494"/>
                </a:lnTo>
                <a:lnTo>
                  <a:pt x="10040" y="5477"/>
                </a:lnTo>
                <a:lnTo>
                  <a:pt x="10413" y="5270"/>
                </a:lnTo>
                <a:lnTo>
                  <a:pt x="10583" y="5232"/>
                </a:lnTo>
                <a:lnTo>
                  <a:pt x="10711" y="5309"/>
                </a:lnTo>
                <a:lnTo>
                  <a:pt x="10652" y="5394"/>
                </a:lnTo>
                <a:lnTo>
                  <a:pt x="10675" y="5449"/>
                </a:lnTo>
                <a:lnTo>
                  <a:pt x="10751" y="5471"/>
                </a:lnTo>
                <a:lnTo>
                  <a:pt x="10846" y="5458"/>
                </a:lnTo>
                <a:lnTo>
                  <a:pt x="10909" y="5419"/>
                </a:lnTo>
                <a:lnTo>
                  <a:pt x="11036" y="5300"/>
                </a:lnTo>
                <a:lnTo>
                  <a:pt x="11147" y="5245"/>
                </a:lnTo>
                <a:lnTo>
                  <a:pt x="11802" y="4718"/>
                </a:lnTo>
                <a:lnTo>
                  <a:pt x="11841" y="4670"/>
                </a:lnTo>
                <a:lnTo>
                  <a:pt x="11853" y="4580"/>
                </a:lnTo>
                <a:lnTo>
                  <a:pt x="11822" y="4526"/>
                </a:lnTo>
                <a:lnTo>
                  <a:pt x="11762" y="4521"/>
                </a:lnTo>
                <a:lnTo>
                  <a:pt x="11689" y="4572"/>
                </a:lnTo>
                <a:lnTo>
                  <a:pt x="11552" y="4695"/>
                </a:lnTo>
                <a:lnTo>
                  <a:pt x="11380" y="4795"/>
                </a:lnTo>
                <a:lnTo>
                  <a:pt x="11200" y="4845"/>
                </a:lnTo>
                <a:lnTo>
                  <a:pt x="11044" y="4817"/>
                </a:lnTo>
                <a:lnTo>
                  <a:pt x="11109" y="4746"/>
                </a:lnTo>
                <a:lnTo>
                  <a:pt x="11024" y="4676"/>
                </a:lnTo>
                <a:lnTo>
                  <a:pt x="10869" y="4654"/>
                </a:lnTo>
                <a:lnTo>
                  <a:pt x="10597" y="4787"/>
                </a:lnTo>
                <a:lnTo>
                  <a:pt x="10427" y="4759"/>
                </a:lnTo>
                <a:lnTo>
                  <a:pt x="10118" y="4629"/>
                </a:lnTo>
                <a:lnTo>
                  <a:pt x="10146" y="4721"/>
                </a:lnTo>
                <a:lnTo>
                  <a:pt x="10067" y="4723"/>
                </a:lnTo>
                <a:lnTo>
                  <a:pt x="9953" y="4672"/>
                </a:lnTo>
                <a:lnTo>
                  <a:pt x="9870" y="4610"/>
                </a:lnTo>
                <a:lnTo>
                  <a:pt x="9785" y="4560"/>
                </a:lnTo>
                <a:lnTo>
                  <a:pt x="9684" y="4572"/>
                </a:lnTo>
                <a:lnTo>
                  <a:pt x="9490" y="4629"/>
                </a:lnTo>
                <a:lnTo>
                  <a:pt x="9305" y="4604"/>
                </a:lnTo>
                <a:lnTo>
                  <a:pt x="9151" y="4525"/>
                </a:lnTo>
                <a:lnTo>
                  <a:pt x="8897" y="4290"/>
                </a:lnTo>
                <a:lnTo>
                  <a:pt x="8994" y="4311"/>
                </a:lnTo>
                <a:lnTo>
                  <a:pt x="9086" y="4362"/>
                </a:lnTo>
                <a:lnTo>
                  <a:pt x="9241" y="4495"/>
                </a:lnTo>
                <a:lnTo>
                  <a:pt x="9348" y="4541"/>
                </a:lnTo>
                <a:lnTo>
                  <a:pt x="9737" y="4478"/>
                </a:lnTo>
                <a:lnTo>
                  <a:pt x="9871" y="4501"/>
                </a:lnTo>
                <a:lnTo>
                  <a:pt x="10148" y="4589"/>
                </a:lnTo>
                <a:lnTo>
                  <a:pt x="10284" y="4591"/>
                </a:lnTo>
                <a:lnTo>
                  <a:pt x="10323" y="4571"/>
                </a:lnTo>
                <a:lnTo>
                  <a:pt x="10406" y="4500"/>
                </a:lnTo>
                <a:lnTo>
                  <a:pt x="10451" y="4478"/>
                </a:lnTo>
                <a:lnTo>
                  <a:pt x="10525" y="4477"/>
                </a:lnTo>
                <a:lnTo>
                  <a:pt x="10668" y="4512"/>
                </a:lnTo>
                <a:lnTo>
                  <a:pt x="10744" y="4512"/>
                </a:lnTo>
                <a:lnTo>
                  <a:pt x="10723" y="4450"/>
                </a:lnTo>
                <a:lnTo>
                  <a:pt x="10746" y="4393"/>
                </a:lnTo>
                <a:lnTo>
                  <a:pt x="10846" y="4290"/>
                </a:lnTo>
                <a:lnTo>
                  <a:pt x="10744" y="4183"/>
                </a:lnTo>
                <a:lnTo>
                  <a:pt x="10711" y="4158"/>
                </a:lnTo>
                <a:lnTo>
                  <a:pt x="10638" y="4136"/>
                </a:lnTo>
                <a:lnTo>
                  <a:pt x="10487" y="4132"/>
                </a:lnTo>
                <a:lnTo>
                  <a:pt x="10415" y="4097"/>
                </a:lnTo>
                <a:lnTo>
                  <a:pt x="10373" y="4049"/>
                </a:lnTo>
                <a:lnTo>
                  <a:pt x="10360" y="4004"/>
                </a:lnTo>
                <a:lnTo>
                  <a:pt x="10382" y="3981"/>
                </a:lnTo>
                <a:lnTo>
                  <a:pt x="10520" y="4032"/>
                </a:lnTo>
                <a:lnTo>
                  <a:pt x="10645" y="4042"/>
                </a:lnTo>
                <a:lnTo>
                  <a:pt x="10711" y="4064"/>
                </a:lnTo>
                <a:lnTo>
                  <a:pt x="10679" y="4097"/>
                </a:lnTo>
                <a:lnTo>
                  <a:pt x="10701" y="4112"/>
                </a:lnTo>
                <a:lnTo>
                  <a:pt x="10780" y="4139"/>
                </a:lnTo>
                <a:lnTo>
                  <a:pt x="10783" y="4081"/>
                </a:lnTo>
                <a:lnTo>
                  <a:pt x="10800" y="4035"/>
                </a:lnTo>
                <a:lnTo>
                  <a:pt x="10833" y="4002"/>
                </a:lnTo>
                <a:lnTo>
                  <a:pt x="10880" y="3985"/>
                </a:lnTo>
                <a:lnTo>
                  <a:pt x="11189" y="3853"/>
                </a:lnTo>
                <a:lnTo>
                  <a:pt x="11342" y="3831"/>
                </a:lnTo>
                <a:lnTo>
                  <a:pt x="11462" y="3789"/>
                </a:lnTo>
                <a:lnTo>
                  <a:pt x="11505" y="3762"/>
                </a:lnTo>
                <a:lnTo>
                  <a:pt x="11532" y="3721"/>
                </a:lnTo>
                <a:lnTo>
                  <a:pt x="11580" y="3609"/>
                </a:lnTo>
                <a:lnTo>
                  <a:pt x="11622" y="3550"/>
                </a:lnTo>
                <a:lnTo>
                  <a:pt x="11710" y="3495"/>
                </a:lnTo>
                <a:lnTo>
                  <a:pt x="12068" y="3383"/>
                </a:lnTo>
                <a:lnTo>
                  <a:pt x="13128" y="2849"/>
                </a:lnTo>
                <a:lnTo>
                  <a:pt x="13330" y="2709"/>
                </a:lnTo>
                <a:lnTo>
                  <a:pt x="13420" y="2617"/>
                </a:lnTo>
                <a:lnTo>
                  <a:pt x="13458" y="2524"/>
                </a:lnTo>
                <a:lnTo>
                  <a:pt x="13501" y="2472"/>
                </a:lnTo>
                <a:lnTo>
                  <a:pt x="13757" y="2313"/>
                </a:lnTo>
                <a:lnTo>
                  <a:pt x="13927" y="2249"/>
                </a:lnTo>
                <a:lnTo>
                  <a:pt x="14349" y="2156"/>
                </a:lnTo>
                <a:lnTo>
                  <a:pt x="14551" y="2085"/>
                </a:lnTo>
                <a:lnTo>
                  <a:pt x="14732" y="1957"/>
                </a:lnTo>
                <a:lnTo>
                  <a:pt x="14988" y="1729"/>
                </a:lnTo>
                <a:lnTo>
                  <a:pt x="15198" y="1477"/>
                </a:lnTo>
                <a:lnTo>
                  <a:pt x="15242" y="1279"/>
                </a:lnTo>
                <a:lnTo>
                  <a:pt x="15292" y="1270"/>
                </a:lnTo>
                <a:lnTo>
                  <a:pt x="15335" y="1238"/>
                </a:lnTo>
                <a:lnTo>
                  <a:pt x="15357" y="1188"/>
                </a:lnTo>
                <a:lnTo>
                  <a:pt x="15341" y="1122"/>
                </a:lnTo>
                <a:lnTo>
                  <a:pt x="15304" y="1092"/>
                </a:lnTo>
                <a:lnTo>
                  <a:pt x="15257" y="1099"/>
                </a:lnTo>
                <a:lnTo>
                  <a:pt x="15204" y="1118"/>
                </a:lnTo>
                <a:lnTo>
                  <a:pt x="15144" y="1122"/>
                </a:lnTo>
                <a:lnTo>
                  <a:pt x="15041" y="1084"/>
                </a:lnTo>
                <a:lnTo>
                  <a:pt x="14991" y="1016"/>
                </a:lnTo>
                <a:lnTo>
                  <a:pt x="14991" y="926"/>
                </a:lnTo>
                <a:lnTo>
                  <a:pt x="15044" y="816"/>
                </a:lnTo>
                <a:lnTo>
                  <a:pt x="15080" y="779"/>
                </a:lnTo>
                <a:lnTo>
                  <a:pt x="15206" y="705"/>
                </a:lnTo>
                <a:lnTo>
                  <a:pt x="15250" y="657"/>
                </a:lnTo>
                <a:lnTo>
                  <a:pt x="15322" y="555"/>
                </a:lnTo>
                <a:lnTo>
                  <a:pt x="15377" y="509"/>
                </a:lnTo>
                <a:lnTo>
                  <a:pt x="15400" y="425"/>
                </a:lnTo>
                <a:lnTo>
                  <a:pt x="15492" y="309"/>
                </a:lnTo>
                <a:lnTo>
                  <a:pt x="15522" y="207"/>
                </a:lnTo>
                <a:lnTo>
                  <a:pt x="15360" y="162"/>
                </a:lnTo>
                <a:lnTo>
                  <a:pt x="15041" y="202"/>
                </a:lnTo>
                <a:lnTo>
                  <a:pt x="14881" y="202"/>
                </a:lnTo>
                <a:lnTo>
                  <a:pt x="14630" y="90"/>
                </a:lnTo>
                <a:lnTo>
                  <a:pt x="14435" y="101"/>
                </a:lnTo>
                <a:lnTo>
                  <a:pt x="14119" y="162"/>
                </a:lnTo>
                <a:lnTo>
                  <a:pt x="13971" y="162"/>
                </a:lnTo>
                <a:lnTo>
                  <a:pt x="13935" y="140"/>
                </a:lnTo>
                <a:lnTo>
                  <a:pt x="13917" y="91"/>
                </a:lnTo>
                <a:lnTo>
                  <a:pt x="13905" y="39"/>
                </a:lnTo>
                <a:lnTo>
                  <a:pt x="13886" y="9"/>
                </a:lnTo>
                <a:lnTo>
                  <a:pt x="13805" y="0"/>
                </a:lnTo>
                <a:lnTo>
                  <a:pt x="13733" y="29"/>
                </a:lnTo>
                <a:lnTo>
                  <a:pt x="13622" y="121"/>
                </a:lnTo>
                <a:lnTo>
                  <a:pt x="13674" y="198"/>
                </a:lnTo>
                <a:lnTo>
                  <a:pt x="13752" y="255"/>
                </a:lnTo>
                <a:lnTo>
                  <a:pt x="13840" y="295"/>
                </a:lnTo>
                <a:lnTo>
                  <a:pt x="13922" y="317"/>
                </a:lnTo>
                <a:lnTo>
                  <a:pt x="13858" y="429"/>
                </a:lnTo>
                <a:lnTo>
                  <a:pt x="13726" y="430"/>
                </a:lnTo>
                <a:lnTo>
                  <a:pt x="13458" y="355"/>
                </a:lnTo>
                <a:lnTo>
                  <a:pt x="13182" y="415"/>
                </a:lnTo>
                <a:lnTo>
                  <a:pt x="13048" y="422"/>
                </a:lnTo>
                <a:lnTo>
                  <a:pt x="12930" y="355"/>
                </a:lnTo>
                <a:lnTo>
                  <a:pt x="12949" y="347"/>
                </a:lnTo>
                <a:lnTo>
                  <a:pt x="12996" y="317"/>
                </a:lnTo>
                <a:lnTo>
                  <a:pt x="12886" y="284"/>
                </a:lnTo>
                <a:lnTo>
                  <a:pt x="12731" y="281"/>
                </a:lnTo>
                <a:lnTo>
                  <a:pt x="12430" y="317"/>
                </a:lnTo>
                <a:lnTo>
                  <a:pt x="12245" y="371"/>
                </a:lnTo>
                <a:lnTo>
                  <a:pt x="11913" y="525"/>
                </a:lnTo>
                <a:lnTo>
                  <a:pt x="11706" y="586"/>
                </a:lnTo>
                <a:lnTo>
                  <a:pt x="11293" y="627"/>
                </a:lnTo>
                <a:lnTo>
                  <a:pt x="10880" y="586"/>
                </a:lnTo>
                <a:lnTo>
                  <a:pt x="10772" y="599"/>
                </a:lnTo>
                <a:lnTo>
                  <a:pt x="10745" y="584"/>
                </a:lnTo>
                <a:lnTo>
                  <a:pt x="10656" y="475"/>
                </a:lnTo>
                <a:lnTo>
                  <a:pt x="10649" y="461"/>
                </a:lnTo>
                <a:lnTo>
                  <a:pt x="10642" y="467"/>
                </a:lnTo>
                <a:lnTo>
                  <a:pt x="10598" y="474"/>
                </a:lnTo>
                <a:lnTo>
                  <a:pt x="10554" y="493"/>
                </a:lnTo>
                <a:lnTo>
                  <a:pt x="10492" y="587"/>
                </a:lnTo>
                <a:lnTo>
                  <a:pt x="10451" y="627"/>
                </a:lnTo>
                <a:lnTo>
                  <a:pt x="10397" y="649"/>
                </a:lnTo>
                <a:lnTo>
                  <a:pt x="10354" y="648"/>
                </a:lnTo>
                <a:lnTo>
                  <a:pt x="10253" y="627"/>
                </a:lnTo>
                <a:lnTo>
                  <a:pt x="10069" y="627"/>
                </a:lnTo>
                <a:lnTo>
                  <a:pt x="10015" y="645"/>
                </a:lnTo>
                <a:lnTo>
                  <a:pt x="9978" y="719"/>
                </a:lnTo>
                <a:lnTo>
                  <a:pt x="9936" y="736"/>
                </a:lnTo>
                <a:lnTo>
                  <a:pt x="9869" y="728"/>
                </a:lnTo>
                <a:lnTo>
                  <a:pt x="9778" y="699"/>
                </a:lnTo>
                <a:lnTo>
                  <a:pt x="9723" y="705"/>
                </a:lnTo>
                <a:lnTo>
                  <a:pt x="9691" y="726"/>
                </a:lnTo>
                <a:lnTo>
                  <a:pt x="9669" y="757"/>
                </a:lnTo>
                <a:lnTo>
                  <a:pt x="9640" y="792"/>
                </a:lnTo>
                <a:lnTo>
                  <a:pt x="9588" y="816"/>
                </a:lnTo>
                <a:lnTo>
                  <a:pt x="9657" y="858"/>
                </a:lnTo>
                <a:lnTo>
                  <a:pt x="9548" y="839"/>
                </a:lnTo>
                <a:lnTo>
                  <a:pt x="9404" y="755"/>
                </a:lnTo>
                <a:lnTo>
                  <a:pt x="9309" y="736"/>
                </a:lnTo>
                <a:lnTo>
                  <a:pt x="9260" y="739"/>
                </a:lnTo>
                <a:lnTo>
                  <a:pt x="9131" y="778"/>
                </a:lnTo>
                <a:lnTo>
                  <a:pt x="8945" y="858"/>
                </a:lnTo>
                <a:lnTo>
                  <a:pt x="8931" y="870"/>
                </a:lnTo>
                <a:lnTo>
                  <a:pt x="8734" y="1001"/>
                </a:lnTo>
                <a:lnTo>
                  <a:pt x="8714" y="1007"/>
                </a:lnTo>
                <a:lnTo>
                  <a:pt x="8694" y="1017"/>
                </a:lnTo>
                <a:lnTo>
                  <a:pt x="8696" y="1039"/>
                </a:lnTo>
                <a:lnTo>
                  <a:pt x="8702" y="1065"/>
                </a:lnTo>
                <a:lnTo>
                  <a:pt x="8696" y="1088"/>
                </a:lnTo>
                <a:lnTo>
                  <a:pt x="8565" y="1207"/>
                </a:lnTo>
                <a:lnTo>
                  <a:pt x="8483" y="1256"/>
                </a:lnTo>
                <a:lnTo>
                  <a:pt x="8399" y="1279"/>
                </a:lnTo>
                <a:lnTo>
                  <a:pt x="8486" y="1157"/>
                </a:lnTo>
                <a:lnTo>
                  <a:pt x="8548" y="1041"/>
                </a:lnTo>
                <a:lnTo>
                  <a:pt x="8619" y="939"/>
                </a:lnTo>
                <a:lnTo>
                  <a:pt x="8732" y="858"/>
                </a:lnTo>
                <a:lnTo>
                  <a:pt x="8722" y="801"/>
                </a:lnTo>
                <a:lnTo>
                  <a:pt x="8725" y="798"/>
                </a:lnTo>
                <a:lnTo>
                  <a:pt x="8732" y="778"/>
                </a:lnTo>
                <a:lnTo>
                  <a:pt x="8732" y="736"/>
                </a:lnTo>
                <a:lnTo>
                  <a:pt x="8496" y="627"/>
                </a:lnTo>
                <a:lnTo>
                  <a:pt x="8293" y="572"/>
                </a:lnTo>
                <a:lnTo>
                  <a:pt x="8086" y="547"/>
                </a:lnTo>
                <a:lnTo>
                  <a:pt x="7968" y="579"/>
                </a:lnTo>
                <a:lnTo>
                  <a:pt x="7918" y="659"/>
                </a:lnTo>
                <a:lnTo>
                  <a:pt x="7890" y="760"/>
                </a:lnTo>
                <a:lnTo>
                  <a:pt x="7837" y="858"/>
                </a:lnTo>
                <a:lnTo>
                  <a:pt x="7748" y="912"/>
                </a:lnTo>
                <a:lnTo>
                  <a:pt x="7651" y="941"/>
                </a:lnTo>
                <a:lnTo>
                  <a:pt x="7573" y="980"/>
                </a:lnTo>
                <a:lnTo>
                  <a:pt x="7540" y="1067"/>
                </a:lnTo>
                <a:lnTo>
                  <a:pt x="7494" y="1083"/>
                </a:lnTo>
                <a:lnTo>
                  <a:pt x="7208" y="1279"/>
                </a:lnTo>
                <a:lnTo>
                  <a:pt x="7118" y="1288"/>
                </a:lnTo>
                <a:lnTo>
                  <a:pt x="7164" y="1212"/>
                </a:lnTo>
                <a:lnTo>
                  <a:pt x="7256" y="1106"/>
                </a:lnTo>
                <a:lnTo>
                  <a:pt x="7343" y="965"/>
                </a:lnTo>
                <a:lnTo>
                  <a:pt x="7514" y="861"/>
                </a:lnTo>
                <a:lnTo>
                  <a:pt x="7570" y="816"/>
                </a:lnTo>
                <a:lnTo>
                  <a:pt x="7590" y="781"/>
                </a:lnTo>
                <a:lnTo>
                  <a:pt x="7609" y="729"/>
                </a:lnTo>
                <a:lnTo>
                  <a:pt x="7605" y="682"/>
                </a:lnTo>
                <a:lnTo>
                  <a:pt x="7555" y="662"/>
                </a:lnTo>
                <a:lnTo>
                  <a:pt x="7493" y="651"/>
                </a:lnTo>
                <a:lnTo>
                  <a:pt x="7358" y="586"/>
                </a:lnTo>
                <a:lnTo>
                  <a:pt x="7277" y="560"/>
                </a:lnTo>
                <a:lnTo>
                  <a:pt x="7128" y="439"/>
                </a:lnTo>
                <a:lnTo>
                  <a:pt x="7043" y="394"/>
                </a:lnTo>
                <a:lnTo>
                  <a:pt x="7067" y="488"/>
                </a:lnTo>
                <a:lnTo>
                  <a:pt x="7041" y="528"/>
                </a:lnTo>
                <a:lnTo>
                  <a:pt x="6999" y="563"/>
                </a:lnTo>
                <a:lnTo>
                  <a:pt x="6978" y="645"/>
                </a:lnTo>
                <a:lnTo>
                  <a:pt x="6979" y="705"/>
                </a:lnTo>
                <a:lnTo>
                  <a:pt x="6970" y="762"/>
                </a:lnTo>
                <a:lnTo>
                  <a:pt x="6931" y="813"/>
                </a:lnTo>
                <a:lnTo>
                  <a:pt x="6843" y="858"/>
                </a:lnTo>
                <a:lnTo>
                  <a:pt x="6874" y="816"/>
                </a:lnTo>
                <a:lnTo>
                  <a:pt x="6895" y="773"/>
                </a:lnTo>
                <a:lnTo>
                  <a:pt x="6907" y="724"/>
                </a:lnTo>
                <a:lnTo>
                  <a:pt x="6911" y="662"/>
                </a:lnTo>
                <a:lnTo>
                  <a:pt x="6898" y="668"/>
                </a:lnTo>
                <a:lnTo>
                  <a:pt x="6869" y="592"/>
                </a:lnTo>
                <a:lnTo>
                  <a:pt x="6843" y="504"/>
                </a:lnTo>
                <a:lnTo>
                  <a:pt x="6843" y="474"/>
                </a:lnTo>
                <a:lnTo>
                  <a:pt x="6756" y="406"/>
                </a:lnTo>
                <a:lnTo>
                  <a:pt x="6643" y="360"/>
                </a:lnTo>
                <a:lnTo>
                  <a:pt x="6022" y="275"/>
                </a:lnTo>
                <a:lnTo>
                  <a:pt x="5941" y="334"/>
                </a:lnTo>
                <a:lnTo>
                  <a:pt x="5909" y="431"/>
                </a:lnTo>
                <a:lnTo>
                  <a:pt x="5892" y="546"/>
                </a:lnTo>
                <a:lnTo>
                  <a:pt x="5854" y="662"/>
                </a:lnTo>
                <a:lnTo>
                  <a:pt x="5887" y="662"/>
                </a:lnTo>
                <a:lnTo>
                  <a:pt x="5830" y="749"/>
                </a:lnTo>
                <a:lnTo>
                  <a:pt x="5759" y="797"/>
                </a:lnTo>
                <a:lnTo>
                  <a:pt x="5503" y="890"/>
                </a:lnTo>
                <a:lnTo>
                  <a:pt x="5465" y="917"/>
                </a:lnTo>
                <a:lnTo>
                  <a:pt x="5455" y="965"/>
                </a:lnTo>
                <a:lnTo>
                  <a:pt x="5456" y="1067"/>
                </a:lnTo>
                <a:lnTo>
                  <a:pt x="5986" y="1352"/>
                </a:lnTo>
                <a:lnTo>
                  <a:pt x="5842" y="1290"/>
                </a:lnTo>
                <a:lnTo>
                  <a:pt x="5723" y="1255"/>
                </a:lnTo>
                <a:lnTo>
                  <a:pt x="5456" y="1352"/>
                </a:lnTo>
                <a:lnTo>
                  <a:pt x="5502" y="1381"/>
                </a:lnTo>
                <a:lnTo>
                  <a:pt x="5522" y="1390"/>
                </a:lnTo>
                <a:lnTo>
                  <a:pt x="5555" y="1394"/>
                </a:lnTo>
                <a:lnTo>
                  <a:pt x="5555" y="1432"/>
                </a:lnTo>
                <a:lnTo>
                  <a:pt x="5540" y="1434"/>
                </a:lnTo>
                <a:lnTo>
                  <a:pt x="5492" y="1432"/>
                </a:lnTo>
                <a:lnTo>
                  <a:pt x="5492" y="1474"/>
                </a:lnTo>
                <a:lnTo>
                  <a:pt x="5546" y="1479"/>
                </a:lnTo>
                <a:lnTo>
                  <a:pt x="5598" y="1476"/>
                </a:lnTo>
                <a:lnTo>
                  <a:pt x="5646" y="1461"/>
                </a:lnTo>
                <a:lnTo>
                  <a:pt x="5690" y="1432"/>
                </a:lnTo>
                <a:lnTo>
                  <a:pt x="5723" y="1474"/>
                </a:lnTo>
                <a:lnTo>
                  <a:pt x="5707" y="1519"/>
                </a:lnTo>
                <a:lnTo>
                  <a:pt x="5753" y="1556"/>
                </a:lnTo>
                <a:lnTo>
                  <a:pt x="5887" y="1623"/>
                </a:lnTo>
                <a:lnTo>
                  <a:pt x="5686" y="1628"/>
                </a:lnTo>
                <a:lnTo>
                  <a:pt x="5405" y="1509"/>
                </a:lnTo>
                <a:lnTo>
                  <a:pt x="5375" y="1504"/>
                </a:lnTo>
                <a:lnTo>
                  <a:pt x="5311" y="1479"/>
                </a:lnTo>
                <a:lnTo>
                  <a:pt x="5275" y="1474"/>
                </a:lnTo>
                <a:lnTo>
                  <a:pt x="5257" y="1487"/>
                </a:lnTo>
                <a:lnTo>
                  <a:pt x="5257" y="1519"/>
                </a:lnTo>
                <a:lnTo>
                  <a:pt x="5264" y="1556"/>
                </a:lnTo>
                <a:lnTo>
                  <a:pt x="5259" y="1585"/>
                </a:lnTo>
                <a:lnTo>
                  <a:pt x="5213" y="1644"/>
                </a:lnTo>
                <a:lnTo>
                  <a:pt x="5179" y="1699"/>
                </a:lnTo>
                <a:lnTo>
                  <a:pt x="5177" y="1755"/>
                </a:lnTo>
                <a:lnTo>
                  <a:pt x="5225" y="1814"/>
                </a:lnTo>
                <a:lnTo>
                  <a:pt x="5129" y="1814"/>
                </a:lnTo>
                <a:lnTo>
                  <a:pt x="5140" y="1855"/>
                </a:lnTo>
                <a:lnTo>
                  <a:pt x="5156" y="1897"/>
                </a:lnTo>
                <a:lnTo>
                  <a:pt x="5193" y="1967"/>
                </a:lnTo>
                <a:lnTo>
                  <a:pt x="5211" y="1978"/>
                </a:lnTo>
                <a:lnTo>
                  <a:pt x="5302" y="2064"/>
                </a:lnTo>
                <a:lnTo>
                  <a:pt x="5308" y="2085"/>
                </a:lnTo>
                <a:lnTo>
                  <a:pt x="5357" y="2115"/>
                </a:lnTo>
                <a:lnTo>
                  <a:pt x="5500" y="2245"/>
                </a:lnTo>
                <a:lnTo>
                  <a:pt x="5571" y="2275"/>
                </a:lnTo>
                <a:lnTo>
                  <a:pt x="5624" y="2287"/>
                </a:lnTo>
                <a:lnTo>
                  <a:pt x="5723" y="2340"/>
                </a:lnTo>
                <a:lnTo>
                  <a:pt x="5772" y="2351"/>
                </a:lnTo>
                <a:lnTo>
                  <a:pt x="5823" y="2340"/>
                </a:lnTo>
                <a:lnTo>
                  <a:pt x="5878" y="2291"/>
                </a:lnTo>
                <a:lnTo>
                  <a:pt x="5917" y="2275"/>
                </a:lnTo>
                <a:lnTo>
                  <a:pt x="6012" y="2275"/>
                </a:lnTo>
                <a:lnTo>
                  <a:pt x="6318" y="2313"/>
                </a:lnTo>
                <a:lnTo>
                  <a:pt x="6253" y="2342"/>
                </a:lnTo>
                <a:lnTo>
                  <a:pt x="6115" y="2357"/>
                </a:lnTo>
                <a:lnTo>
                  <a:pt x="6052" y="2390"/>
                </a:lnTo>
                <a:lnTo>
                  <a:pt x="6183" y="2451"/>
                </a:lnTo>
                <a:lnTo>
                  <a:pt x="6238" y="2485"/>
                </a:lnTo>
                <a:lnTo>
                  <a:pt x="6286" y="2545"/>
                </a:lnTo>
                <a:lnTo>
                  <a:pt x="5953" y="2390"/>
                </a:lnTo>
                <a:lnTo>
                  <a:pt x="5880" y="2377"/>
                </a:lnTo>
                <a:lnTo>
                  <a:pt x="5639" y="2390"/>
                </a:lnTo>
                <a:lnTo>
                  <a:pt x="5573" y="2372"/>
                </a:lnTo>
                <a:lnTo>
                  <a:pt x="5427" y="2293"/>
                </a:lnTo>
                <a:lnTo>
                  <a:pt x="5341" y="2275"/>
                </a:lnTo>
                <a:lnTo>
                  <a:pt x="5298" y="2285"/>
                </a:lnTo>
                <a:lnTo>
                  <a:pt x="5231" y="2312"/>
                </a:lnTo>
                <a:lnTo>
                  <a:pt x="5166" y="2349"/>
                </a:lnTo>
                <a:lnTo>
                  <a:pt x="5129" y="2390"/>
                </a:lnTo>
                <a:lnTo>
                  <a:pt x="5028" y="2339"/>
                </a:lnTo>
                <a:lnTo>
                  <a:pt x="4923" y="2330"/>
                </a:lnTo>
                <a:lnTo>
                  <a:pt x="4821" y="2352"/>
                </a:lnTo>
                <a:lnTo>
                  <a:pt x="4629" y="2431"/>
                </a:lnTo>
                <a:lnTo>
                  <a:pt x="4548" y="2445"/>
                </a:lnTo>
                <a:lnTo>
                  <a:pt x="4466" y="2431"/>
                </a:lnTo>
                <a:lnTo>
                  <a:pt x="4263" y="2345"/>
                </a:lnTo>
                <a:lnTo>
                  <a:pt x="4152" y="2315"/>
                </a:lnTo>
                <a:lnTo>
                  <a:pt x="4074" y="2331"/>
                </a:lnTo>
                <a:lnTo>
                  <a:pt x="4069" y="2424"/>
                </a:lnTo>
                <a:lnTo>
                  <a:pt x="4292" y="2635"/>
                </a:lnTo>
                <a:lnTo>
                  <a:pt x="4340" y="2656"/>
                </a:lnTo>
                <a:lnTo>
                  <a:pt x="4402" y="2656"/>
                </a:lnTo>
                <a:lnTo>
                  <a:pt x="4392" y="2682"/>
                </a:lnTo>
                <a:lnTo>
                  <a:pt x="4376" y="2747"/>
                </a:lnTo>
                <a:lnTo>
                  <a:pt x="4366" y="2773"/>
                </a:lnTo>
                <a:lnTo>
                  <a:pt x="4412" y="2783"/>
                </a:lnTo>
                <a:lnTo>
                  <a:pt x="4455" y="2799"/>
                </a:lnTo>
                <a:lnTo>
                  <a:pt x="4495" y="2821"/>
                </a:lnTo>
                <a:lnTo>
                  <a:pt x="4531" y="2849"/>
                </a:lnTo>
                <a:lnTo>
                  <a:pt x="4495" y="2884"/>
                </a:lnTo>
                <a:lnTo>
                  <a:pt x="4562" y="2916"/>
                </a:lnTo>
                <a:lnTo>
                  <a:pt x="4639" y="2926"/>
                </a:lnTo>
                <a:lnTo>
                  <a:pt x="4797" y="2921"/>
                </a:lnTo>
                <a:lnTo>
                  <a:pt x="4797" y="2962"/>
                </a:lnTo>
                <a:lnTo>
                  <a:pt x="4732" y="2986"/>
                </a:lnTo>
                <a:lnTo>
                  <a:pt x="4595" y="3006"/>
                </a:lnTo>
                <a:lnTo>
                  <a:pt x="4531" y="3035"/>
                </a:lnTo>
                <a:lnTo>
                  <a:pt x="4630" y="3077"/>
                </a:lnTo>
                <a:lnTo>
                  <a:pt x="4630" y="3115"/>
                </a:lnTo>
                <a:lnTo>
                  <a:pt x="4564" y="3115"/>
                </a:lnTo>
                <a:lnTo>
                  <a:pt x="4597" y="3154"/>
                </a:lnTo>
                <a:lnTo>
                  <a:pt x="4620" y="3199"/>
                </a:lnTo>
                <a:lnTo>
                  <a:pt x="4624" y="3250"/>
                </a:lnTo>
                <a:lnTo>
                  <a:pt x="4600" y="3304"/>
                </a:lnTo>
                <a:lnTo>
                  <a:pt x="4630" y="3304"/>
                </a:lnTo>
                <a:lnTo>
                  <a:pt x="4514" y="3395"/>
                </a:lnTo>
                <a:lnTo>
                  <a:pt x="4408" y="3386"/>
                </a:lnTo>
                <a:lnTo>
                  <a:pt x="4304" y="3365"/>
                </a:lnTo>
                <a:lnTo>
                  <a:pt x="4199" y="3418"/>
                </a:lnTo>
                <a:lnTo>
                  <a:pt x="4084" y="3272"/>
                </a:lnTo>
                <a:lnTo>
                  <a:pt x="3900" y="3240"/>
                </a:lnTo>
                <a:lnTo>
                  <a:pt x="3808" y="3316"/>
                </a:lnTo>
                <a:lnTo>
                  <a:pt x="3968" y="3493"/>
                </a:lnTo>
                <a:lnTo>
                  <a:pt x="3968" y="3531"/>
                </a:lnTo>
                <a:lnTo>
                  <a:pt x="3941" y="3550"/>
                </a:lnTo>
                <a:lnTo>
                  <a:pt x="3928" y="3568"/>
                </a:lnTo>
                <a:lnTo>
                  <a:pt x="3918" y="3586"/>
                </a:lnTo>
                <a:lnTo>
                  <a:pt x="3902" y="3610"/>
                </a:lnTo>
                <a:lnTo>
                  <a:pt x="4100" y="3603"/>
                </a:lnTo>
                <a:lnTo>
                  <a:pt x="4195" y="3623"/>
                </a:lnTo>
                <a:lnTo>
                  <a:pt x="4267" y="3686"/>
                </a:lnTo>
                <a:lnTo>
                  <a:pt x="4245" y="3700"/>
                </a:lnTo>
                <a:lnTo>
                  <a:pt x="4242" y="3705"/>
                </a:lnTo>
                <a:lnTo>
                  <a:pt x="4231" y="3720"/>
                </a:lnTo>
                <a:lnTo>
                  <a:pt x="4354" y="3735"/>
                </a:lnTo>
                <a:lnTo>
                  <a:pt x="4553" y="3891"/>
                </a:lnTo>
                <a:lnTo>
                  <a:pt x="4696" y="3912"/>
                </a:lnTo>
                <a:lnTo>
                  <a:pt x="4765" y="3952"/>
                </a:lnTo>
                <a:lnTo>
                  <a:pt x="4920" y="3971"/>
                </a:lnTo>
                <a:lnTo>
                  <a:pt x="4978" y="4004"/>
                </a:lnTo>
                <a:lnTo>
                  <a:pt x="5022" y="4072"/>
                </a:lnTo>
                <a:lnTo>
                  <a:pt x="5029" y="4137"/>
                </a:lnTo>
                <a:lnTo>
                  <a:pt x="4991" y="4177"/>
                </a:lnTo>
                <a:lnTo>
                  <a:pt x="4897" y="4177"/>
                </a:lnTo>
                <a:lnTo>
                  <a:pt x="4897" y="4218"/>
                </a:lnTo>
                <a:lnTo>
                  <a:pt x="5013" y="4237"/>
                </a:lnTo>
                <a:lnTo>
                  <a:pt x="5497" y="4496"/>
                </a:lnTo>
                <a:lnTo>
                  <a:pt x="5522" y="4533"/>
                </a:lnTo>
                <a:lnTo>
                  <a:pt x="5534" y="4572"/>
                </a:lnTo>
                <a:lnTo>
                  <a:pt x="5562" y="4625"/>
                </a:lnTo>
                <a:lnTo>
                  <a:pt x="5596" y="4675"/>
                </a:lnTo>
                <a:lnTo>
                  <a:pt x="5624" y="4704"/>
                </a:lnTo>
                <a:lnTo>
                  <a:pt x="5525" y="4665"/>
                </a:lnTo>
                <a:lnTo>
                  <a:pt x="5386" y="4512"/>
                </a:lnTo>
                <a:lnTo>
                  <a:pt x="5182" y="4454"/>
                </a:lnTo>
                <a:lnTo>
                  <a:pt x="5006" y="4348"/>
                </a:lnTo>
                <a:lnTo>
                  <a:pt x="4946" y="4324"/>
                </a:lnTo>
                <a:lnTo>
                  <a:pt x="4899" y="4313"/>
                </a:lnTo>
                <a:lnTo>
                  <a:pt x="4790" y="4265"/>
                </a:lnTo>
                <a:lnTo>
                  <a:pt x="4728" y="4253"/>
                </a:lnTo>
                <a:lnTo>
                  <a:pt x="4678" y="4258"/>
                </a:lnTo>
                <a:lnTo>
                  <a:pt x="4586" y="4288"/>
                </a:lnTo>
                <a:lnTo>
                  <a:pt x="4531" y="4290"/>
                </a:lnTo>
                <a:lnTo>
                  <a:pt x="4426" y="4255"/>
                </a:lnTo>
                <a:lnTo>
                  <a:pt x="4291" y="4133"/>
                </a:lnTo>
                <a:lnTo>
                  <a:pt x="4199" y="4097"/>
                </a:lnTo>
                <a:lnTo>
                  <a:pt x="4172" y="4164"/>
                </a:lnTo>
                <a:lnTo>
                  <a:pt x="4136" y="4160"/>
                </a:lnTo>
                <a:lnTo>
                  <a:pt x="4100" y="4135"/>
                </a:lnTo>
                <a:lnTo>
                  <a:pt x="4069" y="4139"/>
                </a:lnTo>
                <a:lnTo>
                  <a:pt x="4048" y="4176"/>
                </a:lnTo>
                <a:lnTo>
                  <a:pt x="4051" y="4191"/>
                </a:lnTo>
                <a:lnTo>
                  <a:pt x="4062" y="4204"/>
                </a:lnTo>
                <a:lnTo>
                  <a:pt x="4069" y="4235"/>
                </a:lnTo>
                <a:lnTo>
                  <a:pt x="4108" y="4258"/>
                </a:lnTo>
                <a:lnTo>
                  <a:pt x="4418" y="4344"/>
                </a:lnTo>
                <a:lnTo>
                  <a:pt x="4630" y="4478"/>
                </a:lnTo>
                <a:lnTo>
                  <a:pt x="4771" y="4518"/>
                </a:lnTo>
                <a:lnTo>
                  <a:pt x="4826" y="4552"/>
                </a:lnTo>
                <a:lnTo>
                  <a:pt x="4897" y="4629"/>
                </a:lnTo>
                <a:lnTo>
                  <a:pt x="4548" y="4545"/>
                </a:lnTo>
                <a:lnTo>
                  <a:pt x="4385" y="4483"/>
                </a:lnTo>
                <a:lnTo>
                  <a:pt x="4249" y="4384"/>
                </a:lnTo>
                <a:lnTo>
                  <a:pt x="4183" y="4350"/>
                </a:lnTo>
                <a:lnTo>
                  <a:pt x="3964" y="4291"/>
                </a:lnTo>
                <a:lnTo>
                  <a:pt x="3902" y="4290"/>
                </a:lnTo>
                <a:lnTo>
                  <a:pt x="3856" y="4349"/>
                </a:lnTo>
                <a:lnTo>
                  <a:pt x="3799" y="4506"/>
                </a:lnTo>
                <a:lnTo>
                  <a:pt x="3740" y="4554"/>
                </a:lnTo>
                <a:lnTo>
                  <a:pt x="3770" y="4591"/>
                </a:lnTo>
                <a:lnTo>
                  <a:pt x="3615" y="4579"/>
                </a:lnTo>
                <a:lnTo>
                  <a:pt x="3418" y="4515"/>
                </a:lnTo>
                <a:lnTo>
                  <a:pt x="3282" y="4404"/>
                </a:lnTo>
                <a:lnTo>
                  <a:pt x="3309" y="4253"/>
                </a:lnTo>
                <a:lnTo>
                  <a:pt x="3132" y="4253"/>
                </a:lnTo>
                <a:lnTo>
                  <a:pt x="3079" y="4231"/>
                </a:lnTo>
                <a:lnTo>
                  <a:pt x="3009" y="4177"/>
                </a:lnTo>
                <a:lnTo>
                  <a:pt x="2971" y="4220"/>
                </a:lnTo>
                <a:lnTo>
                  <a:pt x="2858" y="4313"/>
                </a:lnTo>
                <a:lnTo>
                  <a:pt x="2812" y="4365"/>
                </a:lnTo>
                <a:lnTo>
                  <a:pt x="2826" y="4387"/>
                </a:lnTo>
                <a:lnTo>
                  <a:pt x="2840" y="4397"/>
                </a:lnTo>
                <a:lnTo>
                  <a:pt x="2878" y="4403"/>
                </a:lnTo>
                <a:lnTo>
                  <a:pt x="2827" y="4458"/>
                </a:lnTo>
                <a:lnTo>
                  <a:pt x="2889" y="4521"/>
                </a:lnTo>
                <a:lnTo>
                  <a:pt x="3076" y="4629"/>
                </a:lnTo>
                <a:lnTo>
                  <a:pt x="3141" y="4714"/>
                </a:lnTo>
                <a:lnTo>
                  <a:pt x="3133" y="4785"/>
                </a:lnTo>
                <a:lnTo>
                  <a:pt x="3113" y="4863"/>
                </a:lnTo>
                <a:lnTo>
                  <a:pt x="3144" y="4971"/>
                </a:lnTo>
                <a:lnTo>
                  <a:pt x="3055" y="4936"/>
                </a:lnTo>
                <a:lnTo>
                  <a:pt x="3008" y="4928"/>
                </a:lnTo>
                <a:lnTo>
                  <a:pt x="2946" y="4929"/>
                </a:lnTo>
                <a:lnTo>
                  <a:pt x="2984" y="4996"/>
                </a:lnTo>
                <a:lnTo>
                  <a:pt x="3006" y="5023"/>
                </a:lnTo>
                <a:lnTo>
                  <a:pt x="3043" y="5049"/>
                </a:lnTo>
                <a:lnTo>
                  <a:pt x="2964" y="5051"/>
                </a:lnTo>
                <a:lnTo>
                  <a:pt x="2890" y="5028"/>
                </a:lnTo>
                <a:lnTo>
                  <a:pt x="2827" y="4987"/>
                </a:lnTo>
                <a:lnTo>
                  <a:pt x="2779" y="4929"/>
                </a:lnTo>
                <a:lnTo>
                  <a:pt x="2743" y="4849"/>
                </a:lnTo>
                <a:lnTo>
                  <a:pt x="2710" y="4738"/>
                </a:lnTo>
                <a:lnTo>
                  <a:pt x="2695" y="4628"/>
                </a:lnTo>
                <a:lnTo>
                  <a:pt x="2713" y="4554"/>
                </a:lnTo>
                <a:lnTo>
                  <a:pt x="2595" y="4506"/>
                </a:lnTo>
                <a:lnTo>
                  <a:pt x="2469" y="4482"/>
                </a:lnTo>
                <a:lnTo>
                  <a:pt x="2341" y="4483"/>
                </a:lnTo>
                <a:lnTo>
                  <a:pt x="2219" y="4512"/>
                </a:lnTo>
                <a:lnTo>
                  <a:pt x="2156" y="4545"/>
                </a:lnTo>
                <a:lnTo>
                  <a:pt x="2105" y="4591"/>
                </a:lnTo>
                <a:lnTo>
                  <a:pt x="2070" y="4645"/>
                </a:lnTo>
                <a:lnTo>
                  <a:pt x="2052" y="4704"/>
                </a:lnTo>
                <a:lnTo>
                  <a:pt x="2058" y="4773"/>
                </a:lnTo>
                <a:lnTo>
                  <a:pt x="2100" y="4884"/>
                </a:lnTo>
                <a:lnTo>
                  <a:pt x="2087" y="4929"/>
                </a:lnTo>
                <a:lnTo>
                  <a:pt x="2096" y="4994"/>
                </a:lnTo>
                <a:lnTo>
                  <a:pt x="2072" y="5136"/>
                </a:lnTo>
                <a:lnTo>
                  <a:pt x="2087" y="5196"/>
                </a:lnTo>
                <a:lnTo>
                  <a:pt x="2489" y="5253"/>
                </a:lnTo>
                <a:lnTo>
                  <a:pt x="2546" y="5274"/>
                </a:lnTo>
                <a:lnTo>
                  <a:pt x="2594" y="5310"/>
                </a:lnTo>
                <a:lnTo>
                  <a:pt x="2625" y="5346"/>
                </a:lnTo>
                <a:lnTo>
                  <a:pt x="2660" y="5374"/>
                </a:lnTo>
                <a:lnTo>
                  <a:pt x="2713" y="5383"/>
                </a:lnTo>
                <a:lnTo>
                  <a:pt x="2675" y="5443"/>
                </a:lnTo>
                <a:lnTo>
                  <a:pt x="2625" y="5486"/>
                </a:lnTo>
                <a:lnTo>
                  <a:pt x="2564" y="5491"/>
                </a:lnTo>
                <a:lnTo>
                  <a:pt x="2422" y="5393"/>
                </a:lnTo>
                <a:lnTo>
                  <a:pt x="2329" y="5396"/>
                </a:lnTo>
                <a:lnTo>
                  <a:pt x="2150" y="5458"/>
                </a:lnTo>
                <a:lnTo>
                  <a:pt x="2150" y="5499"/>
                </a:lnTo>
                <a:lnTo>
                  <a:pt x="2178" y="5549"/>
                </a:lnTo>
                <a:lnTo>
                  <a:pt x="2079" y="5617"/>
                </a:lnTo>
                <a:lnTo>
                  <a:pt x="2052" y="5683"/>
                </a:lnTo>
                <a:lnTo>
                  <a:pt x="2077" y="5751"/>
                </a:lnTo>
                <a:lnTo>
                  <a:pt x="2136" y="5773"/>
                </a:lnTo>
                <a:lnTo>
                  <a:pt x="2211" y="5780"/>
                </a:lnTo>
                <a:lnTo>
                  <a:pt x="2285" y="5799"/>
                </a:lnTo>
                <a:lnTo>
                  <a:pt x="2374" y="5886"/>
                </a:lnTo>
                <a:lnTo>
                  <a:pt x="2435" y="5994"/>
                </a:lnTo>
                <a:lnTo>
                  <a:pt x="2519" y="6079"/>
                </a:lnTo>
                <a:lnTo>
                  <a:pt x="2680" y="6098"/>
                </a:lnTo>
                <a:lnTo>
                  <a:pt x="2640" y="6152"/>
                </a:lnTo>
                <a:lnTo>
                  <a:pt x="2614" y="6169"/>
                </a:lnTo>
                <a:lnTo>
                  <a:pt x="2779" y="6288"/>
                </a:lnTo>
                <a:lnTo>
                  <a:pt x="2913" y="6216"/>
                </a:lnTo>
                <a:lnTo>
                  <a:pt x="3127" y="6197"/>
                </a:lnTo>
                <a:lnTo>
                  <a:pt x="3345" y="6229"/>
                </a:lnTo>
                <a:lnTo>
                  <a:pt x="3492" y="6305"/>
                </a:lnTo>
                <a:lnTo>
                  <a:pt x="3472" y="6340"/>
                </a:lnTo>
                <a:lnTo>
                  <a:pt x="3359" y="6343"/>
                </a:lnTo>
                <a:lnTo>
                  <a:pt x="3159" y="6322"/>
                </a:lnTo>
                <a:lnTo>
                  <a:pt x="2812" y="6359"/>
                </a:lnTo>
                <a:lnTo>
                  <a:pt x="2827" y="6385"/>
                </a:lnTo>
                <a:lnTo>
                  <a:pt x="2837" y="6412"/>
                </a:lnTo>
                <a:lnTo>
                  <a:pt x="2852" y="6441"/>
                </a:lnTo>
                <a:lnTo>
                  <a:pt x="2878" y="6471"/>
                </a:lnTo>
                <a:lnTo>
                  <a:pt x="2825" y="6462"/>
                </a:lnTo>
                <a:lnTo>
                  <a:pt x="2680" y="6399"/>
                </a:lnTo>
                <a:lnTo>
                  <a:pt x="2638" y="6379"/>
                </a:lnTo>
                <a:lnTo>
                  <a:pt x="2554" y="6300"/>
                </a:lnTo>
                <a:lnTo>
                  <a:pt x="2513" y="6322"/>
                </a:lnTo>
                <a:lnTo>
                  <a:pt x="2431" y="6284"/>
                </a:lnTo>
                <a:lnTo>
                  <a:pt x="2171" y="6120"/>
                </a:lnTo>
                <a:lnTo>
                  <a:pt x="2088" y="6087"/>
                </a:lnTo>
                <a:lnTo>
                  <a:pt x="2002" y="6077"/>
                </a:lnTo>
                <a:lnTo>
                  <a:pt x="1917" y="6098"/>
                </a:lnTo>
                <a:lnTo>
                  <a:pt x="1927" y="6122"/>
                </a:lnTo>
                <a:lnTo>
                  <a:pt x="1943" y="6185"/>
                </a:lnTo>
                <a:lnTo>
                  <a:pt x="1953" y="6210"/>
                </a:lnTo>
                <a:lnTo>
                  <a:pt x="1878" y="6209"/>
                </a:lnTo>
                <a:lnTo>
                  <a:pt x="1857" y="6252"/>
                </a:lnTo>
                <a:lnTo>
                  <a:pt x="1859" y="6321"/>
                </a:lnTo>
                <a:lnTo>
                  <a:pt x="1854" y="6399"/>
                </a:lnTo>
                <a:lnTo>
                  <a:pt x="1835" y="6434"/>
                </a:lnTo>
                <a:lnTo>
                  <a:pt x="1769" y="6526"/>
                </a:lnTo>
                <a:lnTo>
                  <a:pt x="1755" y="6566"/>
                </a:lnTo>
                <a:lnTo>
                  <a:pt x="1765" y="6636"/>
                </a:lnTo>
                <a:lnTo>
                  <a:pt x="1810" y="6731"/>
                </a:lnTo>
                <a:lnTo>
                  <a:pt x="1821" y="6789"/>
                </a:lnTo>
                <a:lnTo>
                  <a:pt x="1852" y="6802"/>
                </a:lnTo>
                <a:lnTo>
                  <a:pt x="2002" y="6829"/>
                </a:lnTo>
                <a:lnTo>
                  <a:pt x="2052" y="6847"/>
                </a:lnTo>
                <a:lnTo>
                  <a:pt x="2000" y="6882"/>
                </a:lnTo>
                <a:lnTo>
                  <a:pt x="1983" y="6919"/>
                </a:lnTo>
                <a:lnTo>
                  <a:pt x="1986" y="6992"/>
                </a:lnTo>
                <a:lnTo>
                  <a:pt x="1994" y="7009"/>
                </a:lnTo>
                <a:lnTo>
                  <a:pt x="2039" y="7051"/>
                </a:lnTo>
                <a:lnTo>
                  <a:pt x="2052" y="7070"/>
                </a:lnTo>
                <a:lnTo>
                  <a:pt x="2044" y="7087"/>
                </a:lnTo>
                <a:lnTo>
                  <a:pt x="2022" y="7102"/>
                </a:lnTo>
                <a:lnTo>
                  <a:pt x="1998" y="7111"/>
                </a:lnTo>
                <a:lnTo>
                  <a:pt x="1986" y="7107"/>
                </a:lnTo>
                <a:lnTo>
                  <a:pt x="2068" y="7321"/>
                </a:lnTo>
                <a:lnTo>
                  <a:pt x="2180" y="7356"/>
                </a:lnTo>
                <a:lnTo>
                  <a:pt x="2432" y="7333"/>
                </a:lnTo>
                <a:lnTo>
                  <a:pt x="2553" y="7295"/>
                </a:lnTo>
                <a:lnTo>
                  <a:pt x="2878" y="7032"/>
                </a:lnTo>
                <a:lnTo>
                  <a:pt x="2954" y="6987"/>
                </a:lnTo>
                <a:lnTo>
                  <a:pt x="2976" y="6985"/>
                </a:lnTo>
                <a:lnTo>
                  <a:pt x="2985" y="7022"/>
                </a:lnTo>
                <a:lnTo>
                  <a:pt x="3026" y="7089"/>
                </a:lnTo>
                <a:lnTo>
                  <a:pt x="3037" y="7136"/>
                </a:lnTo>
                <a:lnTo>
                  <a:pt x="2995" y="7172"/>
                </a:lnTo>
                <a:lnTo>
                  <a:pt x="2878" y="7219"/>
                </a:lnTo>
                <a:lnTo>
                  <a:pt x="3018" y="7232"/>
                </a:lnTo>
                <a:lnTo>
                  <a:pt x="3135" y="7266"/>
                </a:lnTo>
                <a:lnTo>
                  <a:pt x="3247" y="7277"/>
                </a:lnTo>
                <a:lnTo>
                  <a:pt x="3372" y="7219"/>
                </a:lnTo>
                <a:lnTo>
                  <a:pt x="3591" y="7029"/>
                </a:lnTo>
                <a:lnTo>
                  <a:pt x="3721" y="6946"/>
                </a:lnTo>
                <a:lnTo>
                  <a:pt x="3803" y="6958"/>
                </a:lnTo>
                <a:lnTo>
                  <a:pt x="3762" y="7111"/>
                </a:lnTo>
                <a:lnTo>
                  <a:pt x="3547" y="7234"/>
                </a:lnTo>
                <a:lnTo>
                  <a:pt x="3007" y="7392"/>
                </a:lnTo>
                <a:lnTo>
                  <a:pt x="2895" y="7404"/>
                </a:lnTo>
                <a:lnTo>
                  <a:pt x="2870" y="7385"/>
                </a:lnTo>
                <a:lnTo>
                  <a:pt x="2843" y="7349"/>
                </a:lnTo>
                <a:lnTo>
                  <a:pt x="2808" y="7327"/>
                </a:lnTo>
                <a:lnTo>
                  <a:pt x="2764" y="7350"/>
                </a:lnTo>
                <a:lnTo>
                  <a:pt x="2723" y="7379"/>
                </a:lnTo>
                <a:lnTo>
                  <a:pt x="2619" y="7418"/>
                </a:lnTo>
                <a:lnTo>
                  <a:pt x="2579" y="7444"/>
                </a:lnTo>
                <a:lnTo>
                  <a:pt x="2466" y="7612"/>
                </a:lnTo>
                <a:lnTo>
                  <a:pt x="2447" y="7630"/>
                </a:lnTo>
                <a:lnTo>
                  <a:pt x="2489" y="7704"/>
                </a:lnTo>
                <a:lnTo>
                  <a:pt x="2587" y="7709"/>
                </a:lnTo>
                <a:lnTo>
                  <a:pt x="2796" y="7667"/>
                </a:lnTo>
                <a:lnTo>
                  <a:pt x="2890" y="7680"/>
                </a:lnTo>
                <a:lnTo>
                  <a:pt x="3073" y="7732"/>
                </a:lnTo>
                <a:lnTo>
                  <a:pt x="3175" y="7741"/>
                </a:lnTo>
                <a:lnTo>
                  <a:pt x="3271" y="7721"/>
                </a:lnTo>
                <a:lnTo>
                  <a:pt x="3440" y="7646"/>
                </a:lnTo>
                <a:lnTo>
                  <a:pt x="3523" y="7630"/>
                </a:lnTo>
                <a:lnTo>
                  <a:pt x="3580" y="7596"/>
                </a:lnTo>
                <a:lnTo>
                  <a:pt x="3641" y="7529"/>
                </a:lnTo>
                <a:lnTo>
                  <a:pt x="3722" y="7484"/>
                </a:lnTo>
                <a:lnTo>
                  <a:pt x="3839" y="7515"/>
                </a:lnTo>
                <a:lnTo>
                  <a:pt x="3839" y="7556"/>
                </a:lnTo>
                <a:lnTo>
                  <a:pt x="3722" y="7584"/>
                </a:lnTo>
                <a:lnTo>
                  <a:pt x="3606" y="7661"/>
                </a:lnTo>
                <a:lnTo>
                  <a:pt x="3544" y="7741"/>
                </a:lnTo>
                <a:lnTo>
                  <a:pt x="3589" y="7778"/>
                </a:lnTo>
                <a:lnTo>
                  <a:pt x="3636" y="7793"/>
                </a:lnTo>
                <a:lnTo>
                  <a:pt x="3684" y="7830"/>
                </a:lnTo>
                <a:lnTo>
                  <a:pt x="3755" y="7909"/>
                </a:lnTo>
                <a:lnTo>
                  <a:pt x="3800" y="7934"/>
                </a:lnTo>
                <a:lnTo>
                  <a:pt x="4001" y="7963"/>
                </a:lnTo>
                <a:lnTo>
                  <a:pt x="4001" y="8000"/>
                </a:lnTo>
                <a:lnTo>
                  <a:pt x="3812" y="8037"/>
                </a:lnTo>
                <a:lnTo>
                  <a:pt x="3649" y="7961"/>
                </a:lnTo>
                <a:lnTo>
                  <a:pt x="3497" y="7849"/>
                </a:lnTo>
                <a:lnTo>
                  <a:pt x="3342" y="7778"/>
                </a:lnTo>
                <a:lnTo>
                  <a:pt x="3175" y="7800"/>
                </a:lnTo>
                <a:lnTo>
                  <a:pt x="2974" y="7879"/>
                </a:lnTo>
                <a:lnTo>
                  <a:pt x="2857" y="7982"/>
                </a:lnTo>
                <a:lnTo>
                  <a:pt x="2946" y="8074"/>
                </a:lnTo>
                <a:lnTo>
                  <a:pt x="2883" y="8149"/>
                </a:lnTo>
                <a:lnTo>
                  <a:pt x="2714" y="8298"/>
                </a:lnTo>
                <a:lnTo>
                  <a:pt x="2680" y="8390"/>
                </a:lnTo>
                <a:lnTo>
                  <a:pt x="2740" y="8445"/>
                </a:lnTo>
                <a:lnTo>
                  <a:pt x="3144" y="8520"/>
                </a:lnTo>
                <a:lnTo>
                  <a:pt x="3199" y="8552"/>
                </a:lnTo>
                <a:lnTo>
                  <a:pt x="3323" y="8648"/>
                </a:lnTo>
                <a:lnTo>
                  <a:pt x="3357" y="8668"/>
                </a:lnTo>
                <a:lnTo>
                  <a:pt x="3421" y="8662"/>
                </a:lnTo>
                <a:lnTo>
                  <a:pt x="3534" y="8634"/>
                </a:lnTo>
                <a:lnTo>
                  <a:pt x="3939" y="8591"/>
                </a:lnTo>
                <a:lnTo>
                  <a:pt x="4034" y="8628"/>
                </a:lnTo>
                <a:lnTo>
                  <a:pt x="4034" y="8668"/>
                </a:lnTo>
                <a:lnTo>
                  <a:pt x="4001" y="8668"/>
                </a:lnTo>
                <a:lnTo>
                  <a:pt x="3966" y="8658"/>
                </a:lnTo>
                <a:lnTo>
                  <a:pt x="3887" y="8645"/>
                </a:lnTo>
                <a:lnTo>
                  <a:pt x="3807" y="8648"/>
                </a:lnTo>
                <a:lnTo>
                  <a:pt x="3770" y="8687"/>
                </a:lnTo>
                <a:lnTo>
                  <a:pt x="3746" y="8704"/>
                </a:lnTo>
                <a:lnTo>
                  <a:pt x="3272" y="8700"/>
                </a:lnTo>
                <a:lnTo>
                  <a:pt x="3175" y="8668"/>
                </a:lnTo>
                <a:lnTo>
                  <a:pt x="2970" y="8573"/>
                </a:lnTo>
                <a:lnTo>
                  <a:pt x="2849" y="8543"/>
                </a:lnTo>
                <a:lnTo>
                  <a:pt x="2764" y="8574"/>
                </a:lnTo>
                <a:lnTo>
                  <a:pt x="2714" y="8600"/>
                </a:lnTo>
                <a:lnTo>
                  <a:pt x="2572" y="8591"/>
                </a:lnTo>
                <a:lnTo>
                  <a:pt x="2513" y="8594"/>
                </a:lnTo>
                <a:lnTo>
                  <a:pt x="2479" y="8614"/>
                </a:lnTo>
                <a:lnTo>
                  <a:pt x="2422" y="8674"/>
                </a:lnTo>
                <a:lnTo>
                  <a:pt x="2221" y="8833"/>
                </a:lnTo>
                <a:lnTo>
                  <a:pt x="2148" y="8922"/>
                </a:lnTo>
                <a:lnTo>
                  <a:pt x="2201" y="8963"/>
                </a:lnTo>
                <a:lnTo>
                  <a:pt x="2252" y="8973"/>
                </a:lnTo>
                <a:lnTo>
                  <a:pt x="2334" y="9023"/>
                </a:lnTo>
                <a:lnTo>
                  <a:pt x="2384" y="9037"/>
                </a:lnTo>
                <a:lnTo>
                  <a:pt x="2437" y="9031"/>
                </a:lnTo>
                <a:lnTo>
                  <a:pt x="2535" y="9003"/>
                </a:lnTo>
                <a:lnTo>
                  <a:pt x="2579" y="9000"/>
                </a:lnTo>
                <a:lnTo>
                  <a:pt x="2684" y="9047"/>
                </a:lnTo>
                <a:lnTo>
                  <a:pt x="2676" y="9121"/>
                </a:lnTo>
                <a:lnTo>
                  <a:pt x="2658" y="9190"/>
                </a:lnTo>
                <a:lnTo>
                  <a:pt x="2731" y="9221"/>
                </a:lnTo>
                <a:lnTo>
                  <a:pt x="2830" y="9244"/>
                </a:lnTo>
                <a:lnTo>
                  <a:pt x="2931" y="9285"/>
                </a:lnTo>
                <a:lnTo>
                  <a:pt x="3036" y="9303"/>
                </a:lnTo>
                <a:lnTo>
                  <a:pt x="3144" y="9257"/>
                </a:lnTo>
                <a:lnTo>
                  <a:pt x="3209" y="9278"/>
                </a:lnTo>
                <a:lnTo>
                  <a:pt x="3280" y="9263"/>
                </a:lnTo>
                <a:lnTo>
                  <a:pt x="3358" y="9235"/>
                </a:lnTo>
                <a:lnTo>
                  <a:pt x="3441" y="9221"/>
                </a:lnTo>
                <a:lnTo>
                  <a:pt x="3441" y="9257"/>
                </a:lnTo>
                <a:lnTo>
                  <a:pt x="3209" y="9329"/>
                </a:lnTo>
                <a:lnTo>
                  <a:pt x="2946" y="9367"/>
                </a:lnTo>
                <a:lnTo>
                  <a:pt x="2788" y="9352"/>
                </a:lnTo>
                <a:lnTo>
                  <a:pt x="2713" y="9330"/>
                </a:lnTo>
                <a:lnTo>
                  <a:pt x="2644" y="9297"/>
                </a:lnTo>
                <a:lnTo>
                  <a:pt x="2588" y="9252"/>
                </a:lnTo>
                <a:lnTo>
                  <a:pt x="2493" y="9147"/>
                </a:lnTo>
                <a:lnTo>
                  <a:pt x="2447" y="9114"/>
                </a:lnTo>
                <a:lnTo>
                  <a:pt x="2321" y="9099"/>
                </a:lnTo>
                <a:lnTo>
                  <a:pt x="2173" y="9131"/>
                </a:lnTo>
                <a:lnTo>
                  <a:pt x="2038" y="9190"/>
                </a:lnTo>
                <a:lnTo>
                  <a:pt x="1953" y="9257"/>
                </a:lnTo>
                <a:lnTo>
                  <a:pt x="1900" y="9363"/>
                </a:lnTo>
                <a:lnTo>
                  <a:pt x="1858" y="9488"/>
                </a:lnTo>
                <a:lnTo>
                  <a:pt x="1804" y="9598"/>
                </a:lnTo>
                <a:lnTo>
                  <a:pt x="1719" y="9661"/>
                </a:lnTo>
                <a:lnTo>
                  <a:pt x="1816" y="9723"/>
                </a:lnTo>
                <a:lnTo>
                  <a:pt x="1854" y="9738"/>
                </a:lnTo>
                <a:lnTo>
                  <a:pt x="1854" y="9778"/>
                </a:lnTo>
                <a:lnTo>
                  <a:pt x="1683" y="9785"/>
                </a:lnTo>
                <a:lnTo>
                  <a:pt x="1521" y="9811"/>
                </a:lnTo>
                <a:lnTo>
                  <a:pt x="1744" y="9849"/>
                </a:lnTo>
                <a:lnTo>
                  <a:pt x="2199" y="9786"/>
                </a:lnTo>
                <a:lnTo>
                  <a:pt x="2417" y="9811"/>
                </a:lnTo>
                <a:lnTo>
                  <a:pt x="2225" y="9941"/>
                </a:lnTo>
                <a:lnTo>
                  <a:pt x="2183" y="9995"/>
                </a:lnTo>
                <a:lnTo>
                  <a:pt x="2373" y="10026"/>
                </a:lnTo>
                <a:lnTo>
                  <a:pt x="2471" y="10027"/>
                </a:lnTo>
                <a:lnTo>
                  <a:pt x="2547" y="9937"/>
                </a:lnTo>
                <a:lnTo>
                  <a:pt x="2626" y="9912"/>
                </a:lnTo>
                <a:lnTo>
                  <a:pt x="2715" y="9906"/>
                </a:lnTo>
                <a:lnTo>
                  <a:pt x="2779" y="9925"/>
                </a:lnTo>
                <a:lnTo>
                  <a:pt x="2623" y="10021"/>
                </a:lnTo>
                <a:lnTo>
                  <a:pt x="2425" y="10075"/>
                </a:lnTo>
                <a:lnTo>
                  <a:pt x="1925" y="10120"/>
                </a:lnTo>
                <a:lnTo>
                  <a:pt x="1859" y="10160"/>
                </a:lnTo>
                <a:lnTo>
                  <a:pt x="1860" y="10220"/>
                </a:lnTo>
                <a:lnTo>
                  <a:pt x="1953" y="10287"/>
                </a:lnTo>
                <a:lnTo>
                  <a:pt x="2315" y="10397"/>
                </a:lnTo>
                <a:lnTo>
                  <a:pt x="2219" y="10380"/>
                </a:lnTo>
                <a:lnTo>
                  <a:pt x="2096" y="10360"/>
                </a:lnTo>
                <a:lnTo>
                  <a:pt x="1987" y="10382"/>
                </a:lnTo>
                <a:lnTo>
                  <a:pt x="1917" y="10436"/>
                </a:lnTo>
                <a:lnTo>
                  <a:pt x="1864" y="10410"/>
                </a:lnTo>
                <a:lnTo>
                  <a:pt x="1808" y="10395"/>
                </a:lnTo>
                <a:lnTo>
                  <a:pt x="1748" y="10392"/>
                </a:lnTo>
                <a:lnTo>
                  <a:pt x="1689" y="10397"/>
                </a:lnTo>
                <a:lnTo>
                  <a:pt x="1689" y="10436"/>
                </a:lnTo>
                <a:lnTo>
                  <a:pt x="1776" y="10445"/>
                </a:lnTo>
                <a:lnTo>
                  <a:pt x="1825" y="10485"/>
                </a:lnTo>
                <a:lnTo>
                  <a:pt x="1849" y="10541"/>
                </a:lnTo>
                <a:lnTo>
                  <a:pt x="1854" y="10599"/>
                </a:lnTo>
                <a:lnTo>
                  <a:pt x="1812" y="10579"/>
                </a:lnTo>
                <a:lnTo>
                  <a:pt x="1557" y="10510"/>
                </a:lnTo>
                <a:lnTo>
                  <a:pt x="1485" y="10476"/>
                </a:lnTo>
                <a:lnTo>
                  <a:pt x="1440" y="10439"/>
                </a:lnTo>
                <a:lnTo>
                  <a:pt x="1391" y="10410"/>
                </a:lnTo>
                <a:lnTo>
                  <a:pt x="1308" y="10397"/>
                </a:lnTo>
                <a:lnTo>
                  <a:pt x="1238" y="10414"/>
                </a:lnTo>
                <a:lnTo>
                  <a:pt x="1068" y="10492"/>
                </a:lnTo>
                <a:lnTo>
                  <a:pt x="1011" y="10510"/>
                </a:lnTo>
                <a:lnTo>
                  <a:pt x="270" y="10559"/>
                </a:lnTo>
                <a:lnTo>
                  <a:pt x="207" y="10591"/>
                </a:lnTo>
                <a:lnTo>
                  <a:pt x="102" y="10692"/>
                </a:lnTo>
                <a:lnTo>
                  <a:pt x="66" y="10705"/>
                </a:lnTo>
                <a:lnTo>
                  <a:pt x="33" y="10695"/>
                </a:lnTo>
                <a:lnTo>
                  <a:pt x="10" y="10698"/>
                </a:lnTo>
                <a:lnTo>
                  <a:pt x="0" y="10749"/>
                </a:lnTo>
                <a:lnTo>
                  <a:pt x="5" y="10784"/>
                </a:lnTo>
                <a:lnTo>
                  <a:pt x="19" y="10816"/>
                </a:lnTo>
                <a:lnTo>
                  <a:pt x="40" y="10845"/>
                </a:lnTo>
                <a:lnTo>
                  <a:pt x="66" y="10875"/>
                </a:lnTo>
                <a:lnTo>
                  <a:pt x="129" y="10912"/>
                </a:lnTo>
                <a:lnTo>
                  <a:pt x="241" y="10951"/>
                </a:lnTo>
                <a:lnTo>
                  <a:pt x="360" y="10967"/>
                </a:lnTo>
                <a:lnTo>
                  <a:pt x="448" y="10931"/>
                </a:lnTo>
                <a:lnTo>
                  <a:pt x="544" y="10874"/>
                </a:lnTo>
                <a:lnTo>
                  <a:pt x="665" y="10867"/>
                </a:lnTo>
                <a:lnTo>
                  <a:pt x="1021" y="10927"/>
                </a:lnTo>
                <a:lnTo>
                  <a:pt x="1355" y="10911"/>
                </a:lnTo>
                <a:lnTo>
                  <a:pt x="1417" y="10921"/>
                </a:lnTo>
                <a:lnTo>
                  <a:pt x="1525" y="10968"/>
                </a:lnTo>
                <a:lnTo>
                  <a:pt x="1587" y="10984"/>
                </a:lnTo>
                <a:lnTo>
                  <a:pt x="1639" y="10984"/>
                </a:lnTo>
                <a:lnTo>
                  <a:pt x="1821" y="10951"/>
                </a:lnTo>
                <a:lnTo>
                  <a:pt x="2347" y="10773"/>
                </a:lnTo>
                <a:lnTo>
                  <a:pt x="2546" y="10805"/>
                </a:lnTo>
                <a:lnTo>
                  <a:pt x="2788" y="10900"/>
                </a:lnTo>
                <a:lnTo>
                  <a:pt x="2895" y="10911"/>
                </a:lnTo>
                <a:lnTo>
                  <a:pt x="3342" y="10875"/>
                </a:lnTo>
                <a:lnTo>
                  <a:pt x="3240" y="10916"/>
                </a:lnTo>
                <a:lnTo>
                  <a:pt x="3099" y="10940"/>
                </a:lnTo>
                <a:lnTo>
                  <a:pt x="2842" y="10951"/>
                </a:lnTo>
                <a:lnTo>
                  <a:pt x="2720" y="10935"/>
                </a:lnTo>
                <a:lnTo>
                  <a:pt x="2417" y="10838"/>
                </a:lnTo>
                <a:lnTo>
                  <a:pt x="2299" y="10847"/>
                </a:lnTo>
                <a:lnTo>
                  <a:pt x="1788" y="11057"/>
                </a:lnTo>
                <a:lnTo>
                  <a:pt x="1789" y="11110"/>
                </a:lnTo>
                <a:lnTo>
                  <a:pt x="1837" y="11146"/>
                </a:lnTo>
                <a:lnTo>
                  <a:pt x="1953" y="11203"/>
                </a:lnTo>
                <a:lnTo>
                  <a:pt x="1917" y="11243"/>
                </a:lnTo>
                <a:lnTo>
                  <a:pt x="1783" y="11162"/>
                </a:lnTo>
                <a:lnTo>
                  <a:pt x="1628" y="11113"/>
                </a:lnTo>
                <a:lnTo>
                  <a:pt x="1461" y="11092"/>
                </a:lnTo>
                <a:lnTo>
                  <a:pt x="1220" y="11102"/>
                </a:lnTo>
                <a:lnTo>
                  <a:pt x="1150" y="11118"/>
                </a:lnTo>
                <a:lnTo>
                  <a:pt x="1101" y="11159"/>
                </a:lnTo>
                <a:lnTo>
                  <a:pt x="1093" y="11243"/>
                </a:lnTo>
                <a:lnTo>
                  <a:pt x="1124" y="11284"/>
                </a:lnTo>
                <a:lnTo>
                  <a:pt x="1843" y="11648"/>
                </a:lnTo>
                <a:lnTo>
                  <a:pt x="2135" y="11686"/>
                </a:lnTo>
                <a:lnTo>
                  <a:pt x="2315" y="11533"/>
                </a:lnTo>
                <a:lnTo>
                  <a:pt x="2351" y="11533"/>
                </a:lnTo>
                <a:lnTo>
                  <a:pt x="2342" y="11586"/>
                </a:lnTo>
                <a:lnTo>
                  <a:pt x="2322" y="11629"/>
                </a:lnTo>
                <a:lnTo>
                  <a:pt x="2249" y="11715"/>
                </a:lnTo>
                <a:lnTo>
                  <a:pt x="2307" y="11757"/>
                </a:lnTo>
                <a:lnTo>
                  <a:pt x="2392" y="11793"/>
                </a:lnTo>
                <a:lnTo>
                  <a:pt x="2483" y="11817"/>
                </a:lnTo>
                <a:lnTo>
                  <a:pt x="2562" y="11827"/>
                </a:lnTo>
                <a:lnTo>
                  <a:pt x="2614" y="11842"/>
                </a:lnTo>
                <a:lnTo>
                  <a:pt x="2670" y="11913"/>
                </a:lnTo>
                <a:lnTo>
                  <a:pt x="2713" y="11933"/>
                </a:lnTo>
                <a:lnTo>
                  <a:pt x="2746" y="11924"/>
                </a:lnTo>
                <a:lnTo>
                  <a:pt x="3073" y="11762"/>
                </a:lnTo>
                <a:lnTo>
                  <a:pt x="3392" y="11529"/>
                </a:lnTo>
                <a:lnTo>
                  <a:pt x="3585" y="11350"/>
                </a:lnTo>
                <a:lnTo>
                  <a:pt x="3637" y="11313"/>
                </a:lnTo>
                <a:lnTo>
                  <a:pt x="3694" y="11286"/>
                </a:lnTo>
                <a:lnTo>
                  <a:pt x="3755" y="11275"/>
                </a:lnTo>
                <a:lnTo>
                  <a:pt x="3800" y="11253"/>
                </a:lnTo>
                <a:lnTo>
                  <a:pt x="3870" y="11155"/>
                </a:lnTo>
                <a:lnTo>
                  <a:pt x="3918" y="11133"/>
                </a:lnTo>
                <a:lnTo>
                  <a:pt x="4016" y="11122"/>
                </a:lnTo>
                <a:lnTo>
                  <a:pt x="4093" y="11089"/>
                </a:lnTo>
                <a:lnTo>
                  <a:pt x="4231" y="10984"/>
                </a:lnTo>
                <a:lnTo>
                  <a:pt x="4285" y="10918"/>
                </a:lnTo>
                <a:lnTo>
                  <a:pt x="4324" y="10888"/>
                </a:lnTo>
                <a:lnTo>
                  <a:pt x="4426" y="10864"/>
                </a:lnTo>
                <a:lnTo>
                  <a:pt x="4471" y="10816"/>
                </a:lnTo>
                <a:lnTo>
                  <a:pt x="4513" y="10805"/>
                </a:lnTo>
                <a:lnTo>
                  <a:pt x="4598" y="10801"/>
                </a:lnTo>
                <a:lnTo>
                  <a:pt x="4670" y="10781"/>
                </a:lnTo>
                <a:lnTo>
                  <a:pt x="4733" y="10735"/>
                </a:lnTo>
                <a:lnTo>
                  <a:pt x="4797" y="10656"/>
                </a:lnTo>
                <a:lnTo>
                  <a:pt x="4813" y="10613"/>
                </a:lnTo>
                <a:lnTo>
                  <a:pt x="4822" y="10565"/>
                </a:lnTo>
                <a:lnTo>
                  <a:pt x="4839" y="10526"/>
                </a:lnTo>
                <a:lnTo>
                  <a:pt x="4880" y="10510"/>
                </a:lnTo>
                <a:lnTo>
                  <a:pt x="4930" y="10502"/>
                </a:lnTo>
                <a:lnTo>
                  <a:pt x="4989" y="10481"/>
                </a:lnTo>
                <a:lnTo>
                  <a:pt x="5040" y="10451"/>
                </a:lnTo>
                <a:lnTo>
                  <a:pt x="5061" y="10417"/>
                </a:lnTo>
                <a:lnTo>
                  <a:pt x="5102" y="10373"/>
                </a:lnTo>
                <a:lnTo>
                  <a:pt x="5387" y="10218"/>
                </a:lnTo>
                <a:lnTo>
                  <a:pt x="5307" y="10322"/>
                </a:lnTo>
                <a:lnTo>
                  <a:pt x="5219" y="10411"/>
                </a:lnTo>
                <a:lnTo>
                  <a:pt x="4894" y="10629"/>
                </a:lnTo>
                <a:lnTo>
                  <a:pt x="4863" y="10656"/>
                </a:lnTo>
                <a:lnTo>
                  <a:pt x="4814" y="10730"/>
                </a:lnTo>
                <a:lnTo>
                  <a:pt x="4816" y="10762"/>
                </a:lnTo>
                <a:lnTo>
                  <a:pt x="5191" y="10873"/>
                </a:lnTo>
                <a:lnTo>
                  <a:pt x="5986" y="10766"/>
                </a:lnTo>
                <a:lnTo>
                  <a:pt x="5903" y="10801"/>
                </a:lnTo>
                <a:lnTo>
                  <a:pt x="5514" y="10856"/>
                </a:lnTo>
                <a:lnTo>
                  <a:pt x="5325" y="10933"/>
                </a:lnTo>
                <a:lnTo>
                  <a:pt x="5225" y="10951"/>
                </a:lnTo>
                <a:lnTo>
                  <a:pt x="5017" y="10911"/>
                </a:lnTo>
                <a:lnTo>
                  <a:pt x="4909" y="10911"/>
                </a:lnTo>
                <a:lnTo>
                  <a:pt x="4767" y="10989"/>
                </a:lnTo>
                <a:lnTo>
                  <a:pt x="4704" y="10993"/>
                </a:lnTo>
                <a:lnTo>
                  <a:pt x="4582" y="10984"/>
                </a:lnTo>
                <a:lnTo>
                  <a:pt x="4474" y="11042"/>
                </a:lnTo>
                <a:lnTo>
                  <a:pt x="4432" y="11057"/>
                </a:lnTo>
                <a:lnTo>
                  <a:pt x="4432" y="11097"/>
                </a:lnTo>
                <a:lnTo>
                  <a:pt x="4525" y="11136"/>
                </a:lnTo>
                <a:lnTo>
                  <a:pt x="4465" y="11205"/>
                </a:lnTo>
                <a:lnTo>
                  <a:pt x="4267" y="11315"/>
                </a:lnTo>
                <a:lnTo>
                  <a:pt x="4225" y="11351"/>
                </a:lnTo>
                <a:lnTo>
                  <a:pt x="4100" y="11497"/>
                </a:lnTo>
                <a:lnTo>
                  <a:pt x="4087" y="11518"/>
                </a:lnTo>
                <a:lnTo>
                  <a:pt x="4071" y="11562"/>
                </a:lnTo>
                <a:lnTo>
                  <a:pt x="4052" y="11588"/>
                </a:lnTo>
                <a:lnTo>
                  <a:pt x="4023" y="11610"/>
                </a:lnTo>
                <a:lnTo>
                  <a:pt x="4000" y="11622"/>
                </a:lnTo>
                <a:lnTo>
                  <a:pt x="3983" y="11639"/>
                </a:lnTo>
                <a:lnTo>
                  <a:pt x="3968" y="11678"/>
                </a:lnTo>
                <a:lnTo>
                  <a:pt x="4033" y="11684"/>
                </a:lnTo>
                <a:lnTo>
                  <a:pt x="4111" y="11738"/>
                </a:lnTo>
                <a:lnTo>
                  <a:pt x="4168" y="11755"/>
                </a:lnTo>
                <a:lnTo>
                  <a:pt x="4227" y="11745"/>
                </a:lnTo>
                <a:lnTo>
                  <a:pt x="4331" y="11691"/>
                </a:lnTo>
                <a:lnTo>
                  <a:pt x="4384" y="11678"/>
                </a:lnTo>
                <a:lnTo>
                  <a:pt x="4465" y="11639"/>
                </a:lnTo>
                <a:lnTo>
                  <a:pt x="4485" y="11635"/>
                </a:lnTo>
                <a:lnTo>
                  <a:pt x="4582" y="11639"/>
                </a:lnTo>
                <a:lnTo>
                  <a:pt x="4636" y="11631"/>
                </a:lnTo>
                <a:lnTo>
                  <a:pt x="4797" y="11569"/>
                </a:lnTo>
                <a:lnTo>
                  <a:pt x="4747" y="11617"/>
                </a:lnTo>
                <a:lnTo>
                  <a:pt x="4687" y="11644"/>
                </a:lnTo>
                <a:lnTo>
                  <a:pt x="4564" y="11678"/>
                </a:lnTo>
                <a:lnTo>
                  <a:pt x="4334" y="11788"/>
                </a:lnTo>
                <a:lnTo>
                  <a:pt x="4244" y="11812"/>
                </a:lnTo>
                <a:lnTo>
                  <a:pt x="4135" y="11814"/>
                </a:lnTo>
                <a:lnTo>
                  <a:pt x="4017" y="11785"/>
                </a:lnTo>
                <a:lnTo>
                  <a:pt x="3902" y="11715"/>
                </a:lnTo>
                <a:lnTo>
                  <a:pt x="3875" y="11791"/>
                </a:lnTo>
                <a:lnTo>
                  <a:pt x="3704" y="12045"/>
                </a:lnTo>
                <a:lnTo>
                  <a:pt x="3770" y="12078"/>
                </a:lnTo>
                <a:lnTo>
                  <a:pt x="3862" y="11963"/>
                </a:lnTo>
                <a:lnTo>
                  <a:pt x="3919" y="11916"/>
                </a:lnTo>
                <a:lnTo>
                  <a:pt x="3984" y="11896"/>
                </a:lnTo>
                <a:lnTo>
                  <a:pt x="4063" y="12099"/>
                </a:lnTo>
                <a:lnTo>
                  <a:pt x="4141" y="12134"/>
                </a:lnTo>
                <a:lnTo>
                  <a:pt x="4276" y="12060"/>
                </a:lnTo>
                <a:lnTo>
                  <a:pt x="4789" y="12133"/>
                </a:lnTo>
                <a:lnTo>
                  <a:pt x="4995" y="12117"/>
                </a:lnTo>
                <a:lnTo>
                  <a:pt x="5048" y="12083"/>
                </a:lnTo>
                <a:lnTo>
                  <a:pt x="5160" y="11969"/>
                </a:lnTo>
                <a:lnTo>
                  <a:pt x="5357" y="11860"/>
                </a:lnTo>
                <a:lnTo>
                  <a:pt x="5431" y="11778"/>
                </a:lnTo>
                <a:lnTo>
                  <a:pt x="5485" y="11684"/>
                </a:lnTo>
                <a:lnTo>
                  <a:pt x="5548" y="11605"/>
                </a:lnTo>
                <a:lnTo>
                  <a:pt x="5654" y="11569"/>
                </a:lnTo>
                <a:lnTo>
                  <a:pt x="5552" y="11657"/>
                </a:lnTo>
                <a:lnTo>
                  <a:pt x="5394" y="11875"/>
                </a:lnTo>
                <a:lnTo>
                  <a:pt x="5088" y="12130"/>
                </a:lnTo>
                <a:lnTo>
                  <a:pt x="4958" y="12199"/>
                </a:lnTo>
                <a:lnTo>
                  <a:pt x="4797" y="12223"/>
                </a:lnTo>
                <a:lnTo>
                  <a:pt x="4408" y="12155"/>
                </a:lnTo>
                <a:lnTo>
                  <a:pt x="3922" y="12181"/>
                </a:lnTo>
                <a:lnTo>
                  <a:pt x="3761" y="12230"/>
                </a:lnTo>
                <a:lnTo>
                  <a:pt x="3639" y="12335"/>
                </a:lnTo>
                <a:lnTo>
                  <a:pt x="3659" y="12379"/>
                </a:lnTo>
                <a:lnTo>
                  <a:pt x="3621" y="12404"/>
                </a:lnTo>
                <a:lnTo>
                  <a:pt x="3558" y="12422"/>
                </a:lnTo>
                <a:lnTo>
                  <a:pt x="3506" y="12443"/>
                </a:lnTo>
                <a:lnTo>
                  <a:pt x="3469" y="12485"/>
                </a:lnTo>
                <a:lnTo>
                  <a:pt x="3372" y="12660"/>
                </a:lnTo>
                <a:lnTo>
                  <a:pt x="3479" y="12675"/>
                </a:lnTo>
                <a:lnTo>
                  <a:pt x="3688" y="12632"/>
                </a:lnTo>
                <a:lnTo>
                  <a:pt x="3803" y="12627"/>
                </a:lnTo>
                <a:lnTo>
                  <a:pt x="3803" y="12660"/>
                </a:lnTo>
                <a:lnTo>
                  <a:pt x="3562" y="12720"/>
                </a:lnTo>
                <a:lnTo>
                  <a:pt x="3431" y="12729"/>
                </a:lnTo>
                <a:lnTo>
                  <a:pt x="3342" y="12696"/>
                </a:lnTo>
                <a:lnTo>
                  <a:pt x="3250" y="12759"/>
                </a:lnTo>
                <a:lnTo>
                  <a:pt x="3203" y="12827"/>
                </a:lnTo>
                <a:lnTo>
                  <a:pt x="3144" y="13025"/>
                </a:lnTo>
                <a:lnTo>
                  <a:pt x="3092" y="13135"/>
                </a:lnTo>
                <a:lnTo>
                  <a:pt x="3080" y="13194"/>
                </a:lnTo>
                <a:lnTo>
                  <a:pt x="3108" y="13241"/>
                </a:lnTo>
                <a:lnTo>
                  <a:pt x="3156" y="13246"/>
                </a:lnTo>
                <a:lnTo>
                  <a:pt x="3202" y="13220"/>
                </a:lnTo>
                <a:lnTo>
                  <a:pt x="3248" y="13186"/>
                </a:lnTo>
                <a:lnTo>
                  <a:pt x="3291" y="13168"/>
                </a:lnTo>
                <a:lnTo>
                  <a:pt x="3492" y="13129"/>
                </a:lnTo>
                <a:lnTo>
                  <a:pt x="3557" y="13147"/>
                </a:lnTo>
                <a:lnTo>
                  <a:pt x="3587" y="13185"/>
                </a:lnTo>
                <a:lnTo>
                  <a:pt x="3578" y="13224"/>
                </a:lnTo>
                <a:lnTo>
                  <a:pt x="3523" y="13241"/>
                </a:lnTo>
                <a:lnTo>
                  <a:pt x="3429" y="13254"/>
                </a:lnTo>
                <a:lnTo>
                  <a:pt x="3325" y="13292"/>
                </a:lnTo>
                <a:lnTo>
                  <a:pt x="3266" y="13348"/>
                </a:lnTo>
                <a:lnTo>
                  <a:pt x="3309" y="13418"/>
                </a:lnTo>
                <a:lnTo>
                  <a:pt x="3218" y="13502"/>
                </a:lnTo>
                <a:lnTo>
                  <a:pt x="3136" y="13603"/>
                </a:lnTo>
                <a:lnTo>
                  <a:pt x="3074" y="13711"/>
                </a:lnTo>
                <a:lnTo>
                  <a:pt x="3043" y="13819"/>
                </a:lnTo>
                <a:lnTo>
                  <a:pt x="3154" y="13764"/>
                </a:lnTo>
                <a:lnTo>
                  <a:pt x="3251" y="13673"/>
                </a:lnTo>
                <a:lnTo>
                  <a:pt x="3360" y="13591"/>
                </a:lnTo>
                <a:lnTo>
                  <a:pt x="3506" y="13565"/>
                </a:lnTo>
                <a:lnTo>
                  <a:pt x="3477" y="13637"/>
                </a:lnTo>
                <a:lnTo>
                  <a:pt x="3444" y="13684"/>
                </a:lnTo>
                <a:lnTo>
                  <a:pt x="3289" y="13833"/>
                </a:lnTo>
                <a:lnTo>
                  <a:pt x="3270" y="13868"/>
                </a:lnTo>
                <a:lnTo>
                  <a:pt x="3279" y="13913"/>
                </a:lnTo>
                <a:lnTo>
                  <a:pt x="3309" y="13996"/>
                </a:lnTo>
                <a:lnTo>
                  <a:pt x="3323" y="14005"/>
                </a:lnTo>
                <a:lnTo>
                  <a:pt x="3353" y="14017"/>
                </a:lnTo>
                <a:lnTo>
                  <a:pt x="3386" y="14038"/>
                </a:lnTo>
                <a:lnTo>
                  <a:pt x="3408" y="14071"/>
                </a:lnTo>
                <a:lnTo>
                  <a:pt x="3400" y="14103"/>
                </a:lnTo>
                <a:lnTo>
                  <a:pt x="3362" y="14100"/>
                </a:lnTo>
                <a:lnTo>
                  <a:pt x="3322" y="14082"/>
                </a:lnTo>
                <a:lnTo>
                  <a:pt x="3309" y="14071"/>
                </a:lnTo>
                <a:lnTo>
                  <a:pt x="3308" y="14064"/>
                </a:lnTo>
                <a:lnTo>
                  <a:pt x="3280" y="14052"/>
                </a:lnTo>
                <a:lnTo>
                  <a:pt x="3241" y="14040"/>
                </a:lnTo>
                <a:lnTo>
                  <a:pt x="3210" y="14035"/>
                </a:lnTo>
                <a:lnTo>
                  <a:pt x="3179" y="14046"/>
                </a:lnTo>
                <a:lnTo>
                  <a:pt x="3167" y="14068"/>
                </a:lnTo>
                <a:lnTo>
                  <a:pt x="3159" y="14092"/>
                </a:lnTo>
                <a:lnTo>
                  <a:pt x="3144" y="14110"/>
                </a:lnTo>
                <a:lnTo>
                  <a:pt x="2782" y="14434"/>
                </a:lnTo>
                <a:lnTo>
                  <a:pt x="2605" y="14648"/>
                </a:lnTo>
                <a:lnTo>
                  <a:pt x="2579" y="14788"/>
                </a:lnTo>
                <a:lnTo>
                  <a:pt x="2560" y="14819"/>
                </a:lnTo>
                <a:lnTo>
                  <a:pt x="2552" y="14856"/>
                </a:lnTo>
                <a:lnTo>
                  <a:pt x="2566" y="14887"/>
                </a:lnTo>
                <a:lnTo>
                  <a:pt x="2614" y="14898"/>
                </a:lnTo>
                <a:lnTo>
                  <a:pt x="2632" y="14882"/>
                </a:lnTo>
                <a:lnTo>
                  <a:pt x="2713" y="14788"/>
                </a:lnTo>
                <a:lnTo>
                  <a:pt x="2709" y="14672"/>
                </a:lnTo>
                <a:lnTo>
                  <a:pt x="2917" y="14524"/>
                </a:lnTo>
                <a:lnTo>
                  <a:pt x="2946" y="14427"/>
                </a:lnTo>
                <a:lnTo>
                  <a:pt x="3023" y="14398"/>
                </a:lnTo>
                <a:lnTo>
                  <a:pt x="3088" y="14362"/>
                </a:lnTo>
                <a:lnTo>
                  <a:pt x="3148" y="14341"/>
                </a:lnTo>
                <a:lnTo>
                  <a:pt x="3210" y="14358"/>
                </a:lnTo>
                <a:lnTo>
                  <a:pt x="3183" y="14385"/>
                </a:lnTo>
                <a:lnTo>
                  <a:pt x="3154" y="14403"/>
                </a:lnTo>
                <a:lnTo>
                  <a:pt x="3175" y="14427"/>
                </a:lnTo>
                <a:lnTo>
                  <a:pt x="3134" y="14492"/>
                </a:lnTo>
                <a:lnTo>
                  <a:pt x="2605" y="14995"/>
                </a:lnTo>
                <a:lnTo>
                  <a:pt x="2616" y="15053"/>
                </a:lnTo>
                <a:lnTo>
                  <a:pt x="2646" y="15113"/>
                </a:lnTo>
                <a:lnTo>
                  <a:pt x="2680" y="15148"/>
                </a:lnTo>
                <a:lnTo>
                  <a:pt x="2724" y="15148"/>
                </a:lnTo>
                <a:lnTo>
                  <a:pt x="2811" y="15092"/>
                </a:lnTo>
                <a:lnTo>
                  <a:pt x="2937" y="15051"/>
                </a:lnTo>
                <a:lnTo>
                  <a:pt x="3102" y="14932"/>
                </a:lnTo>
                <a:lnTo>
                  <a:pt x="3210" y="14898"/>
                </a:lnTo>
                <a:lnTo>
                  <a:pt x="3136" y="14957"/>
                </a:lnTo>
                <a:lnTo>
                  <a:pt x="3050" y="15007"/>
                </a:lnTo>
                <a:lnTo>
                  <a:pt x="2977" y="15062"/>
                </a:lnTo>
                <a:lnTo>
                  <a:pt x="2946" y="15132"/>
                </a:lnTo>
                <a:lnTo>
                  <a:pt x="2916" y="15174"/>
                </a:lnTo>
                <a:lnTo>
                  <a:pt x="2713" y="15363"/>
                </a:lnTo>
                <a:lnTo>
                  <a:pt x="2738" y="15404"/>
                </a:lnTo>
                <a:lnTo>
                  <a:pt x="2743" y="15543"/>
                </a:lnTo>
                <a:lnTo>
                  <a:pt x="2779" y="15615"/>
                </a:lnTo>
                <a:lnTo>
                  <a:pt x="2845" y="15667"/>
                </a:lnTo>
                <a:lnTo>
                  <a:pt x="2910" y="15691"/>
                </a:lnTo>
                <a:lnTo>
                  <a:pt x="3043" y="15722"/>
                </a:lnTo>
                <a:lnTo>
                  <a:pt x="3009" y="15790"/>
                </a:lnTo>
                <a:lnTo>
                  <a:pt x="3073" y="15788"/>
                </a:lnTo>
                <a:lnTo>
                  <a:pt x="3131" y="15773"/>
                </a:lnTo>
                <a:lnTo>
                  <a:pt x="3303" y="15687"/>
                </a:lnTo>
                <a:lnTo>
                  <a:pt x="3770" y="15363"/>
                </a:lnTo>
                <a:lnTo>
                  <a:pt x="3681" y="15519"/>
                </a:lnTo>
                <a:lnTo>
                  <a:pt x="3530" y="15657"/>
                </a:lnTo>
                <a:lnTo>
                  <a:pt x="3364" y="15753"/>
                </a:lnTo>
                <a:lnTo>
                  <a:pt x="3225" y="15790"/>
                </a:lnTo>
                <a:lnTo>
                  <a:pt x="3161" y="15823"/>
                </a:lnTo>
                <a:lnTo>
                  <a:pt x="3079" y="15899"/>
                </a:lnTo>
                <a:lnTo>
                  <a:pt x="3007" y="15988"/>
                </a:lnTo>
                <a:lnTo>
                  <a:pt x="2977" y="16060"/>
                </a:lnTo>
                <a:lnTo>
                  <a:pt x="2942" y="16119"/>
                </a:lnTo>
                <a:lnTo>
                  <a:pt x="2680" y="16255"/>
                </a:lnTo>
                <a:lnTo>
                  <a:pt x="2735" y="16327"/>
                </a:lnTo>
                <a:lnTo>
                  <a:pt x="2717" y="16430"/>
                </a:lnTo>
                <a:lnTo>
                  <a:pt x="2614" y="16613"/>
                </a:lnTo>
                <a:lnTo>
                  <a:pt x="2500" y="16767"/>
                </a:lnTo>
                <a:lnTo>
                  <a:pt x="2483" y="16826"/>
                </a:lnTo>
                <a:lnTo>
                  <a:pt x="2497" y="16863"/>
                </a:lnTo>
                <a:lnTo>
                  <a:pt x="2530" y="16898"/>
                </a:lnTo>
                <a:lnTo>
                  <a:pt x="2551" y="16936"/>
                </a:lnTo>
                <a:lnTo>
                  <a:pt x="2483" y="17088"/>
                </a:lnTo>
                <a:lnTo>
                  <a:pt x="2491" y="17204"/>
                </a:lnTo>
                <a:lnTo>
                  <a:pt x="2514" y="17321"/>
                </a:lnTo>
                <a:lnTo>
                  <a:pt x="2513" y="17429"/>
                </a:lnTo>
                <a:lnTo>
                  <a:pt x="2466" y="17483"/>
                </a:lnTo>
                <a:lnTo>
                  <a:pt x="2282" y="17616"/>
                </a:lnTo>
                <a:lnTo>
                  <a:pt x="2147" y="17685"/>
                </a:lnTo>
                <a:lnTo>
                  <a:pt x="2121" y="17785"/>
                </a:lnTo>
                <a:lnTo>
                  <a:pt x="2131" y="17902"/>
                </a:lnTo>
                <a:lnTo>
                  <a:pt x="2188" y="18123"/>
                </a:lnTo>
                <a:lnTo>
                  <a:pt x="2239" y="18186"/>
                </a:lnTo>
                <a:lnTo>
                  <a:pt x="2324" y="18206"/>
                </a:lnTo>
                <a:lnTo>
                  <a:pt x="2465" y="18207"/>
                </a:lnTo>
                <a:lnTo>
                  <a:pt x="2520" y="18198"/>
                </a:lnTo>
                <a:lnTo>
                  <a:pt x="2629" y="18149"/>
                </a:lnTo>
                <a:lnTo>
                  <a:pt x="2680" y="18135"/>
                </a:lnTo>
                <a:lnTo>
                  <a:pt x="2737" y="18137"/>
                </a:lnTo>
                <a:lnTo>
                  <a:pt x="2832" y="18166"/>
                </a:lnTo>
                <a:lnTo>
                  <a:pt x="2878" y="18173"/>
                </a:lnTo>
                <a:lnTo>
                  <a:pt x="2991" y="18159"/>
                </a:lnTo>
                <a:lnTo>
                  <a:pt x="3099" y="18125"/>
                </a:lnTo>
                <a:lnTo>
                  <a:pt x="3194" y="18079"/>
                </a:lnTo>
                <a:lnTo>
                  <a:pt x="3273" y="18029"/>
                </a:lnTo>
                <a:lnTo>
                  <a:pt x="3433" y="17891"/>
                </a:lnTo>
                <a:lnTo>
                  <a:pt x="3481" y="17813"/>
                </a:lnTo>
                <a:lnTo>
                  <a:pt x="3424" y="17779"/>
                </a:lnTo>
                <a:lnTo>
                  <a:pt x="3420" y="17758"/>
                </a:lnTo>
                <a:lnTo>
                  <a:pt x="3342" y="17641"/>
                </a:lnTo>
                <a:lnTo>
                  <a:pt x="3297" y="17602"/>
                </a:lnTo>
                <a:lnTo>
                  <a:pt x="3253" y="17575"/>
                </a:lnTo>
                <a:lnTo>
                  <a:pt x="3205" y="17562"/>
                </a:lnTo>
                <a:lnTo>
                  <a:pt x="3144" y="17568"/>
                </a:lnTo>
                <a:lnTo>
                  <a:pt x="3144" y="17536"/>
                </a:lnTo>
                <a:lnTo>
                  <a:pt x="3256" y="17493"/>
                </a:lnTo>
                <a:lnTo>
                  <a:pt x="3333" y="17423"/>
                </a:lnTo>
                <a:lnTo>
                  <a:pt x="3441" y="17249"/>
                </a:lnTo>
                <a:lnTo>
                  <a:pt x="3462" y="17237"/>
                </a:lnTo>
                <a:lnTo>
                  <a:pt x="3484" y="17243"/>
                </a:lnTo>
                <a:lnTo>
                  <a:pt x="3500" y="17241"/>
                </a:lnTo>
                <a:lnTo>
                  <a:pt x="3506" y="17199"/>
                </a:lnTo>
                <a:lnTo>
                  <a:pt x="3501" y="17101"/>
                </a:lnTo>
                <a:lnTo>
                  <a:pt x="3506" y="17073"/>
                </a:lnTo>
                <a:lnTo>
                  <a:pt x="3536" y="17023"/>
                </a:lnTo>
                <a:lnTo>
                  <a:pt x="3639" y="16899"/>
                </a:lnTo>
                <a:lnTo>
                  <a:pt x="3607" y="16802"/>
                </a:lnTo>
                <a:lnTo>
                  <a:pt x="3664" y="16772"/>
                </a:lnTo>
                <a:lnTo>
                  <a:pt x="3740" y="16752"/>
                </a:lnTo>
                <a:lnTo>
                  <a:pt x="3770" y="16684"/>
                </a:lnTo>
                <a:lnTo>
                  <a:pt x="3733" y="16631"/>
                </a:lnTo>
                <a:lnTo>
                  <a:pt x="3675" y="16621"/>
                </a:lnTo>
                <a:lnTo>
                  <a:pt x="3631" y="16590"/>
                </a:lnTo>
                <a:lnTo>
                  <a:pt x="3639" y="16471"/>
                </a:lnTo>
                <a:lnTo>
                  <a:pt x="3628" y="16456"/>
                </a:lnTo>
                <a:lnTo>
                  <a:pt x="3610" y="16432"/>
                </a:lnTo>
                <a:lnTo>
                  <a:pt x="3600" y="16410"/>
                </a:lnTo>
                <a:lnTo>
                  <a:pt x="3704" y="16361"/>
                </a:lnTo>
                <a:lnTo>
                  <a:pt x="3716" y="16319"/>
                </a:lnTo>
                <a:lnTo>
                  <a:pt x="3728" y="16227"/>
                </a:lnTo>
                <a:lnTo>
                  <a:pt x="3740" y="16184"/>
                </a:lnTo>
                <a:lnTo>
                  <a:pt x="3775" y="16119"/>
                </a:lnTo>
                <a:lnTo>
                  <a:pt x="3821" y="16062"/>
                </a:lnTo>
                <a:lnTo>
                  <a:pt x="3874" y="16013"/>
                </a:lnTo>
                <a:lnTo>
                  <a:pt x="4095" y="15861"/>
                </a:lnTo>
                <a:lnTo>
                  <a:pt x="4168" y="15829"/>
                </a:lnTo>
                <a:lnTo>
                  <a:pt x="4332" y="15796"/>
                </a:lnTo>
                <a:lnTo>
                  <a:pt x="4399" y="15761"/>
                </a:lnTo>
                <a:lnTo>
                  <a:pt x="4432" y="15690"/>
                </a:lnTo>
                <a:lnTo>
                  <a:pt x="4389" y="15556"/>
                </a:lnTo>
                <a:lnTo>
                  <a:pt x="4268" y="15432"/>
                </a:lnTo>
                <a:lnTo>
                  <a:pt x="4001" y="15256"/>
                </a:lnTo>
                <a:lnTo>
                  <a:pt x="4023" y="15245"/>
                </a:lnTo>
                <a:lnTo>
                  <a:pt x="4047" y="15227"/>
                </a:lnTo>
                <a:lnTo>
                  <a:pt x="4069" y="15216"/>
                </a:lnTo>
                <a:lnTo>
                  <a:pt x="4021" y="15190"/>
                </a:lnTo>
                <a:lnTo>
                  <a:pt x="4001" y="15184"/>
                </a:lnTo>
                <a:lnTo>
                  <a:pt x="4001" y="15148"/>
                </a:lnTo>
                <a:lnTo>
                  <a:pt x="4034" y="15148"/>
                </a:lnTo>
                <a:lnTo>
                  <a:pt x="4034" y="15116"/>
                </a:lnTo>
                <a:lnTo>
                  <a:pt x="3975" y="15081"/>
                </a:lnTo>
                <a:lnTo>
                  <a:pt x="3958" y="15040"/>
                </a:lnTo>
                <a:lnTo>
                  <a:pt x="3955" y="14991"/>
                </a:lnTo>
                <a:lnTo>
                  <a:pt x="3935" y="14931"/>
                </a:lnTo>
                <a:lnTo>
                  <a:pt x="3887" y="14827"/>
                </a:lnTo>
                <a:lnTo>
                  <a:pt x="3860" y="14823"/>
                </a:lnTo>
                <a:lnTo>
                  <a:pt x="3787" y="14799"/>
                </a:lnTo>
                <a:lnTo>
                  <a:pt x="3770" y="14788"/>
                </a:lnTo>
                <a:lnTo>
                  <a:pt x="3806" y="14506"/>
                </a:lnTo>
                <a:lnTo>
                  <a:pt x="3803" y="14471"/>
                </a:lnTo>
                <a:lnTo>
                  <a:pt x="3804" y="14438"/>
                </a:lnTo>
                <a:lnTo>
                  <a:pt x="3821" y="14410"/>
                </a:lnTo>
                <a:lnTo>
                  <a:pt x="3857" y="14398"/>
                </a:lnTo>
                <a:lnTo>
                  <a:pt x="3868" y="14431"/>
                </a:lnTo>
                <a:lnTo>
                  <a:pt x="3869" y="14477"/>
                </a:lnTo>
                <a:lnTo>
                  <a:pt x="3872" y="14501"/>
                </a:lnTo>
                <a:lnTo>
                  <a:pt x="3963" y="14519"/>
                </a:lnTo>
                <a:lnTo>
                  <a:pt x="4082" y="14525"/>
                </a:lnTo>
                <a:lnTo>
                  <a:pt x="4187" y="14506"/>
                </a:lnTo>
                <a:lnTo>
                  <a:pt x="4231" y="14446"/>
                </a:lnTo>
                <a:lnTo>
                  <a:pt x="4246" y="14451"/>
                </a:lnTo>
                <a:lnTo>
                  <a:pt x="4276" y="14387"/>
                </a:lnTo>
                <a:lnTo>
                  <a:pt x="4299" y="14313"/>
                </a:lnTo>
                <a:lnTo>
                  <a:pt x="4298" y="14287"/>
                </a:lnTo>
                <a:lnTo>
                  <a:pt x="4334" y="14272"/>
                </a:lnTo>
                <a:lnTo>
                  <a:pt x="4422" y="14267"/>
                </a:lnTo>
                <a:lnTo>
                  <a:pt x="4465" y="14251"/>
                </a:lnTo>
                <a:lnTo>
                  <a:pt x="4864" y="13877"/>
                </a:lnTo>
                <a:lnTo>
                  <a:pt x="5439" y="13637"/>
                </a:lnTo>
                <a:lnTo>
                  <a:pt x="5486" y="13599"/>
                </a:lnTo>
                <a:lnTo>
                  <a:pt x="5601" y="13414"/>
                </a:lnTo>
                <a:lnTo>
                  <a:pt x="5654" y="13349"/>
                </a:lnTo>
                <a:lnTo>
                  <a:pt x="5726" y="13308"/>
                </a:lnTo>
                <a:lnTo>
                  <a:pt x="5807" y="13286"/>
                </a:lnTo>
                <a:lnTo>
                  <a:pt x="6004" y="13276"/>
                </a:lnTo>
                <a:lnTo>
                  <a:pt x="6086" y="13250"/>
                </a:lnTo>
                <a:lnTo>
                  <a:pt x="6264" y="13129"/>
                </a:lnTo>
                <a:lnTo>
                  <a:pt x="6348" y="13094"/>
                </a:lnTo>
                <a:lnTo>
                  <a:pt x="6254" y="13232"/>
                </a:lnTo>
                <a:lnTo>
                  <a:pt x="6086" y="13309"/>
                </a:lnTo>
                <a:lnTo>
                  <a:pt x="5901" y="13358"/>
                </a:lnTo>
                <a:lnTo>
                  <a:pt x="5755" y="13418"/>
                </a:lnTo>
                <a:lnTo>
                  <a:pt x="5678" y="13487"/>
                </a:lnTo>
                <a:lnTo>
                  <a:pt x="5507" y="13729"/>
                </a:lnTo>
                <a:lnTo>
                  <a:pt x="5461" y="13759"/>
                </a:lnTo>
                <a:lnTo>
                  <a:pt x="5259" y="13856"/>
                </a:lnTo>
                <a:lnTo>
                  <a:pt x="4978" y="13928"/>
                </a:lnTo>
                <a:lnTo>
                  <a:pt x="4452" y="14490"/>
                </a:lnTo>
                <a:lnTo>
                  <a:pt x="4334" y="14573"/>
                </a:lnTo>
                <a:lnTo>
                  <a:pt x="4394" y="14726"/>
                </a:lnTo>
                <a:lnTo>
                  <a:pt x="4402" y="14771"/>
                </a:lnTo>
                <a:lnTo>
                  <a:pt x="4392" y="14816"/>
                </a:lnTo>
                <a:lnTo>
                  <a:pt x="4344" y="14874"/>
                </a:lnTo>
                <a:lnTo>
                  <a:pt x="4334" y="14915"/>
                </a:lnTo>
                <a:lnTo>
                  <a:pt x="4329" y="15011"/>
                </a:lnTo>
                <a:lnTo>
                  <a:pt x="4334" y="15059"/>
                </a:lnTo>
                <a:lnTo>
                  <a:pt x="4349" y="15096"/>
                </a:lnTo>
                <a:lnTo>
                  <a:pt x="4386" y="15123"/>
                </a:lnTo>
                <a:lnTo>
                  <a:pt x="4425" y="15136"/>
                </a:lnTo>
                <a:lnTo>
                  <a:pt x="4454" y="15155"/>
                </a:lnTo>
                <a:lnTo>
                  <a:pt x="4483" y="15285"/>
                </a:lnTo>
                <a:lnTo>
                  <a:pt x="4533" y="15326"/>
                </a:lnTo>
                <a:lnTo>
                  <a:pt x="4696" y="15363"/>
                </a:lnTo>
                <a:lnTo>
                  <a:pt x="4907" y="15437"/>
                </a:lnTo>
                <a:lnTo>
                  <a:pt x="4995" y="15437"/>
                </a:lnTo>
                <a:lnTo>
                  <a:pt x="4961" y="15344"/>
                </a:lnTo>
                <a:lnTo>
                  <a:pt x="4913" y="15264"/>
                </a:lnTo>
                <a:lnTo>
                  <a:pt x="4797" y="15116"/>
                </a:lnTo>
                <a:lnTo>
                  <a:pt x="4939" y="14989"/>
                </a:lnTo>
                <a:lnTo>
                  <a:pt x="4962" y="14950"/>
                </a:lnTo>
                <a:lnTo>
                  <a:pt x="4972" y="14898"/>
                </a:lnTo>
                <a:lnTo>
                  <a:pt x="5002" y="14825"/>
                </a:lnTo>
                <a:lnTo>
                  <a:pt x="5045" y="14756"/>
                </a:lnTo>
                <a:lnTo>
                  <a:pt x="5094" y="14716"/>
                </a:lnTo>
                <a:lnTo>
                  <a:pt x="5093" y="14826"/>
                </a:lnTo>
                <a:lnTo>
                  <a:pt x="5138" y="14893"/>
                </a:lnTo>
                <a:lnTo>
                  <a:pt x="5456" y="15053"/>
                </a:lnTo>
                <a:lnTo>
                  <a:pt x="5548" y="15072"/>
                </a:lnTo>
                <a:lnTo>
                  <a:pt x="5588" y="15022"/>
                </a:lnTo>
                <a:lnTo>
                  <a:pt x="5551" y="14912"/>
                </a:lnTo>
                <a:lnTo>
                  <a:pt x="5367" y="14626"/>
                </a:lnTo>
                <a:lnTo>
                  <a:pt x="5292" y="14540"/>
                </a:lnTo>
                <a:lnTo>
                  <a:pt x="5369" y="14503"/>
                </a:lnTo>
                <a:lnTo>
                  <a:pt x="5405" y="14547"/>
                </a:lnTo>
                <a:lnTo>
                  <a:pt x="5430" y="14613"/>
                </a:lnTo>
                <a:lnTo>
                  <a:pt x="5624" y="14771"/>
                </a:lnTo>
                <a:lnTo>
                  <a:pt x="5642" y="14876"/>
                </a:lnTo>
                <a:lnTo>
                  <a:pt x="5692" y="15025"/>
                </a:lnTo>
                <a:lnTo>
                  <a:pt x="5760" y="15159"/>
                </a:lnTo>
                <a:lnTo>
                  <a:pt x="5838" y="15216"/>
                </a:lnTo>
                <a:lnTo>
                  <a:pt x="5991" y="15237"/>
                </a:lnTo>
                <a:lnTo>
                  <a:pt x="6046" y="15230"/>
                </a:lnTo>
                <a:lnTo>
                  <a:pt x="6115" y="15184"/>
                </a:lnTo>
                <a:lnTo>
                  <a:pt x="6161" y="15130"/>
                </a:lnTo>
                <a:lnTo>
                  <a:pt x="6182" y="15082"/>
                </a:lnTo>
                <a:lnTo>
                  <a:pt x="6196" y="15031"/>
                </a:lnTo>
                <a:lnTo>
                  <a:pt x="6220" y="14970"/>
                </a:lnTo>
                <a:lnTo>
                  <a:pt x="6261" y="14923"/>
                </a:lnTo>
                <a:lnTo>
                  <a:pt x="6316" y="14882"/>
                </a:lnTo>
                <a:lnTo>
                  <a:pt x="6364" y="14830"/>
                </a:lnTo>
                <a:lnTo>
                  <a:pt x="6381" y="14755"/>
                </a:lnTo>
                <a:lnTo>
                  <a:pt x="6359" y="14695"/>
                </a:lnTo>
                <a:lnTo>
                  <a:pt x="6308" y="14654"/>
                </a:lnTo>
                <a:lnTo>
                  <a:pt x="6245" y="14627"/>
                </a:lnTo>
                <a:lnTo>
                  <a:pt x="6184" y="14609"/>
                </a:lnTo>
                <a:lnTo>
                  <a:pt x="6184" y="14573"/>
                </a:lnTo>
                <a:lnTo>
                  <a:pt x="6267" y="14587"/>
                </a:lnTo>
                <a:lnTo>
                  <a:pt x="6344" y="14615"/>
                </a:lnTo>
                <a:lnTo>
                  <a:pt x="6416" y="14630"/>
                </a:lnTo>
                <a:lnTo>
                  <a:pt x="6483" y="14609"/>
                </a:lnTo>
                <a:lnTo>
                  <a:pt x="6457" y="14549"/>
                </a:lnTo>
                <a:lnTo>
                  <a:pt x="6447" y="14479"/>
                </a:lnTo>
                <a:lnTo>
                  <a:pt x="6447" y="14376"/>
                </a:lnTo>
                <a:lnTo>
                  <a:pt x="6426" y="14270"/>
                </a:lnTo>
                <a:lnTo>
                  <a:pt x="6439" y="14230"/>
                </a:lnTo>
                <a:lnTo>
                  <a:pt x="6500" y="14215"/>
                </a:lnTo>
                <a:lnTo>
                  <a:pt x="6514" y="14133"/>
                </a:lnTo>
                <a:lnTo>
                  <a:pt x="6470" y="13952"/>
                </a:lnTo>
                <a:lnTo>
                  <a:pt x="6403" y="13767"/>
                </a:lnTo>
                <a:lnTo>
                  <a:pt x="6348" y="13673"/>
                </a:lnTo>
                <a:lnTo>
                  <a:pt x="6413" y="13625"/>
                </a:lnTo>
                <a:lnTo>
                  <a:pt x="6479" y="13639"/>
                </a:lnTo>
                <a:lnTo>
                  <a:pt x="6529" y="13693"/>
                </a:lnTo>
                <a:lnTo>
                  <a:pt x="6549" y="13765"/>
                </a:lnTo>
                <a:lnTo>
                  <a:pt x="6541" y="13926"/>
                </a:lnTo>
                <a:lnTo>
                  <a:pt x="6577" y="13967"/>
                </a:lnTo>
                <a:lnTo>
                  <a:pt x="6681" y="13963"/>
                </a:lnTo>
                <a:lnTo>
                  <a:pt x="6749" y="13902"/>
                </a:lnTo>
                <a:lnTo>
                  <a:pt x="7026" y="13548"/>
                </a:lnTo>
                <a:lnTo>
                  <a:pt x="7093" y="13493"/>
                </a:lnTo>
                <a:lnTo>
                  <a:pt x="7144" y="13469"/>
                </a:lnTo>
                <a:lnTo>
                  <a:pt x="7167" y="13489"/>
                </a:lnTo>
                <a:lnTo>
                  <a:pt x="7145" y="13565"/>
                </a:lnTo>
                <a:lnTo>
                  <a:pt x="6803" y="13903"/>
                </a:lnTo>
                <a:lnTo>
                  <a:pt x="6615" y="14205"/>
                </a:lnTo>
                <a:lnTo>
                  <a:pt x="6607" y="14249"/>
                </a:lnTo>
                <a:lnTo>
                  <a:pt x="6615" y="14449"/>
                </a:lnTo>
                <a:lnTo>
                  <a:pt x="6629" y="14544"/>
                </a:lnTo>
                <a:lnTo>
                  <a:pt x="6682" y="14618"/>
                </a:lnTo>
                <a:lnTo>
                  <a:pt x="6795" y="14648"/>
                </a:lnTo>
                <a:lnTo>
                  <a:pt x="6912" y="14649"/>
                </a:lnTo>
                <a:lnTo>
                  <a:pt x="7001" y="14639"/>
                </a:lnTo>
                <a:lnTo>
                  <a:pt x="7032" y="14596"/>
                </a:lnTo>
                <a:lnTo>
                  <a:pt x="6978" y="14501"/>
                </a:lnTo>
                <a:lnTo>
                  <a:pt x="6749" y="14290"/>
                </a:lnTo>
                <a:lnTo>
                  <a:pt x="6719" y="14225"/>
                </a:lnTo>
                <a:lnTo>
                  <a:pt x="6716" y="14172"/>
                </a:lnTo>
                <a:lnTo>
                  <a:pt x="6741" y="14132"/>
                </a:lnTo>
                <a:lnTo>
                  <a:pt x="6813" y="14143"/>
                </a:lnTo>
                <a:lnTo>
                  <a:pt x="6815" y="14168"/>
                </a:lnTo>
                <a:lnTo>
                  <a:pt x="6878" y="14326"/>
                </a:lnTo>
                <a:lnTo>
                  <a:pt x="6934" y="14393"/>
                </a:lnTo>
                <a:lnTo>
                  <a:pt x="7010" y="14463"/>
                </a:lnTo>
                <a:lnTo>
                  <a:pt x="7099" y="14518"/>
                </a:lnTo>
                <a:lnTo>
                  <a:pt x="7294" y="14564"/>
                </a:lnTo>
                <a:lnTo>
                  <a:pt x="7540" y="14755"/>
                </a:lnTo>
                <a:lnTo>
                  <a:pt x="7750" y="14837"/>
                </a:lnTo>
                <a:lnTo>
                  <a:pt x="8466" y="14931"/>
                </a:lnTo>
                <a:lnTo>
                  <a:pt x="8348" y="14979"/>
                </a:lnTo>
                <a:lnTo>
                  <a:pt x="7545" y="14902"/>
                </a:lnTo>
                <a:lnTo>
                  <a:pt x="7441" y="14862"/>
                </a:lnTo>
                <a:lnTo>
                  <a:pt x="7386" y="14878"/>
                </a:lnTo>
                <a:lnTo>
                  <a:pt x="7305" y="14869"/>
                </a:lnTo>
                <a:lnTo>
                  <a:pt x="6998" y="14781"/>
                </a:lnTo>
                <a:lnTo>
                  <a:pt x="6933" y="14776"/>
                </a:lnTo>
                <a:lnTo>
                  <a:pt x="6843" y="14788"/>
                </a:lnTo>
                <a:lnTo>
                  <a:pt x="6692" y="14826"/>
                </a:lnTo>
                <a:lnTo>
                  <a:pt x="6582" y="14884"/>
                </a:lnTo>
                <a:lnTo>
                  <a:pt x="6512" y="14976"/>
                </a:lnTo>
                <a:lnTo>
                  <a:pt x="6483" y="15116"/>
                </a:lnTo>
                <a:lnTo>
                  <a:pt x="6531" y="15490"/>
                </a:lnTo>
                <a:lnTo>
                  <a:pt x="6555" y="15543"/>
                </a:lnTo>
                <a:lnTo>
                  <a:pt x="6584" y="15588"/>
                </a:lnTo>
                <a:lnTo>
                  <a:pt x="6615" y="15651"/>
                </a:lnTo>
                <a:lnTo>
                  <a:pt x="6635" y="15827"/>
                </a:lnTo>
                <a:lnTo>
                  <a:pt x="6562" y="15940"/>
                </a:lnTo>
                <a:lnTo>
                  <a:pt x="6348" y="16078"/>
                </a:lnTo>
                <a:lnTo>
                  <a:pt x="6443" y="16162"/>
                </a:lnTo>
                <a:lnTo>
                  <a:pt x="6599" y="16249"/>
                </a:lnTo>
                <a:lnTo>
                  <a:pt x="6878" y="16361"/>
                </a:lnTo>
                <a:lnTo>
                  <a:pt x="6878" y="16400"/>
                </a:lnTo>
                <a:lnTo>
                  <a:pt x="6843" y="16448"/>
                </a:lnTo>
                <a:lnTo>
                  <a:pt x="6888" y="16468"/>
                </a:lnTo>
                <a:lnTo>
                  <a:pt x="7043" y="16471"/>
                </a:lnTo>
                <a:lnTo>
                  <a:pt x="7306" y="16542"/>
                </a:lnTo>
                <a:lnTo>
                  <a:pt x="7448" y="16614"/>
                </a:lnTo>
                <a:lnTo>
                  <a:pt x="7551" y="16722"/>
                </a:lnTo>
                <a:lnTo>
                  <a:pt x="7575" y="16838"/>
                </a:lnTo>
                <a:lnTo>
                  <a:pt x="7474" y="16933"/>
                </a:lnTo>
                <a:lnTo>
                  <a:pt x="7650" y="16968"/>
                </a:lnTo>
                <a:lnTo>
                  <a:pt x="7766" y="17058"/>
                </a:lnTo>
                <a:lnTo>
                  <a:pt x="7809" y="17183"/>
                </a:lnTo>
                <a:lnTo>
                  <a:pt x="7768" y="17324"/>
                </a:lnTo>
                <a:lnTo>
                  <a:pt x="7652" y="17427"/>
                </a:lnTo>
                <a:lnTo>
                  <a:pt x="7330" y="17520"/>
                </a:lnTo>
                <a:lnTo>
                  <a:pt x="7175" y="17607"/>
                </a:lnTo>
                <a:lnTo>
                  <a:pt x="7129" y="17665"/>
                </a:lnTo>
                <a:lnTo>
                  <a:pt x="7089" y="17785"/>
                </a:lnTo>
                <a:lnTo>
                  <a:pt x="7060" y="17835"/>
                </a:lnTo>
                <a:lnTo>
                  <a:pt x="7021" y="17866"/>
                </a:lnTo>
                <a:lnTo>
                  <a:pt x="6933" y="17911"/>
                </a:lnTo>
                <a:lnTo>
                  <a:pt x="6773" y="18033"/>
                </a:lnTo>
                <a:lnTo>
                  <a:pt x="6747" y="18064"/>
                </a:lnTo>
                <a:lnTo>
                  <a:pt x="6738" y="18113"/>
                </a:lnTo>
                <a:lnTo>
                  <a:pt x="6751" y="18224"/>
                </a:lnTo>
                <a:lnTo>
                  <a:pt x="6747" y="18275"/>
                </a:lnTo>
                <a:lnTo>
                  <a:pt x="6728" y="18321"/>
                </a:lnTo>
                <a:lnTo>
                  <a:pt x="6617" y="18495"/>
                </a:lnTo>
                <a:lnTo>
                  <a:pt x="6614" y="18520"/>
                </a:lnTo>
                <a:lnTo>
                  <a:pt x="6615" y="18575"/>
                </a:lnTo>
                <a:lnTo>
                  <a:pt x="6606" y="18592"/>
                </a:lnTo>
                <a:lnTo>
                  <a:pt x="6556" y="18600"/>
                </a:lnTo>
                <a:lnTo>
                  <a:pt x="6533" y="18612"/>
                </a:lnTo>
                <a:lnTo>
                  <a:pt x="6220" y="18872"/>
                </a:lnTo>
                <a:lnTo>
                  <a:pt x="6022" y="18950"/>
                </a:lnTo>
                <a:lnTo>
                  <a:pt x="5927" y="19010"/>
                </a:lnTo>
                <a:lnTo>
                  <a:pt x="5887" y="19104"/>
                </a:lnTo>
                <a:lnTo>
                  <a:pt x="5874" y="19209"/>
                </a:lnTo>
                <a:lnTo>
                  <a:pt x="5841" y="19278"/>
                </a:lnTo>
                <a:lnTo>
                  <a:pt x="5755" y="19403"/>
                </a:lnTo>
                <a:lnTo>
                  <a:pt x="5735" y="19448"/>
                </a:lnTo>
                <a:lnTo>
                  <a:pt x="5725" y="19482"/>
                </a:lnTo>
                <a:lnTo>
                  <a:pt x="5723" y="19595"/>
                </a:lnTo>
                <a:lnTo>
                  <a:pt x="5738" y="19656"/>
                </a:lnTo>
                <a:lnTo>
                  <a:pt x="5806" y="19757"/>
                </a:lnTo>
                <a:lnTo>
                  <a:pt x="5822" y="19806"/>
                </a:lnTo>
                <a:lnTo>
                  <a:pt x="5849" y="19853"/>
                </a:lnTo>
                <a:lnTo>
                  <a:pt x="6022" y="20067"/>
                </a:lnTo>
                <a:lnTo>
                  <a:pt x="6022" y="20101"/>
                </a:lnTo>
                <a:lnTo>
                  <a:pt x="6002" y="20119"/>
                </a:lnTo>
                <a:lnTo>
                  <a:pt x="5986" y="20139"/>
                </a:lnTo>
                <a:lnTo>
                  <a:pt x="5902" y="20194"/>
                </a:lnTo>
                <a:lnTo>
                  <a:pt x="5816" y="20185"/>
                </a:lnTo>
                <a:lnTo>
                  <a:pt x="5736" y="20139"/>
                </a:lnTo>
                <a:lnTo>
                  <a:pt x="5672" y="20084"/>
                </a:lnTo>
                <a:lnTo>
                  <a:pt x="5650" y="20037"/>
                </a:lnTo>
                <a:lnTo>
                  <a:pt x="5657" y="19914"/>
                </a:lnTo>
                <a:lnTo>
                  <a:pt x="5654" y="19857"/>
                </a:lnTo>
                <a:lnTo>
                  <a:pt x="5630" y="19804"/>
                </a:lnTo>
                <a:lnTo>
                  <a:pt x="5594" y="19755"/>
                </a:lnTo>
                <a:lnTo>
                  <a:pt x="5522" y="19683"/>
                </a:lnTo>
                <a:lnTo>
                  <a:pt x="5504" y="19655"/>
                </a:lnTo>
                <a:lnTo>
                  <a:pt x="5458" y="19598"/>
                </a:lnTo>
                <a:lnTo>
                  <a:pt x="5410" y="19571"/>
                </a:lnTo>
                <a:lnTo>
                  <a:pt x="5387" y="19631"/>
                </a:lnTo>
                <a:lnTo>
                  <a:pt x="5365" y="19647"/>
                </a:lnTo>
                <a:lnTo>
                  <a:pt x="5311" y="19651"/>
                </a:lnTo>
                <a:lnTo>
                  <a:pt x="5209" y="19647"/>
                </a:lnTo>
                <a:lnTo>
                  <a:pt x="5141" y="19688"/>
                </a:lnTo>
                <a:lnTo>
                  <a:pt x="5108" y="19780"/>
                </a:lnTo>
                <a:lnTo>
                  <a:pt x="5094" y="19965"/>
                </a:lnTo>
                <a:lnTo>
                  <a:pt x="5118" y="20168"/>
                </a:lnTo>
                <a:lnTo>
                  <a:pt x="5207" y="20348"/>
                </a:lnTo>
                <a:lnTo>
                  <a:pt x="5346" y="20503"/>
                </a:lnTo>
                <a:lnTo>
                  <a:pt x="5805" y="20841"/>
                </a:lnTo>
                <a:lnTo>
                  <a:pt x="5902" y="20869"/>
                </a:lnTo>
                <a:lnTo>
                  <a:pt x="5949" y="20898"/>
                </a:lnTo>
                <a:lnTo>
                  <a:pt x="5980" y="20964"/>
                </a:lnTo>
                <a:lnTo>
                  <a:pt x="6001" y="21034"/>
                </a:lnTo>
                <a:lnTo>
                  <a:pt x="6022" y="21081"/>
                </a:lnTo>
                <a:lnTo>
                  <a:pt x="6054" y="21099"/>
                </a:lnTo>
                <a:lnTo>
                  <a:pt x="6094" y="21109"/>
                </a:lnTo>
                <a:lnTo>
                  <a:pt x="6184" y="21115"/>
                </a:lnTo>
                <a:lnTo>
                  <a:pt x="6163" y="21154"/>
                </a:lnTo>
                <a:lnTo>
                  <a:pt x="6163" y="21189"/>
                </a:lnTo>
                <a:lnTo>
                  <a:pt x="6183" y="21223"/>
                </a:lnTo>
                <a:lnTo>
                  <a:pt x="6220" y="21254"/>
                </a:lnTo>
                <a:lnTo>
                  <a:pt x="6163" y="21301"/>
                </a:lnTo>
                <a:lnTo>
                  <a:pt x="6159" y="21385"/>
                </a:lnTo>
                <a:lnTo>
                  <a:pt x="6189" y="21464"/>
                </a:lnTo>
                <a:lnTo>
                  <a:pt x="6235" y="21500"/>
                </a:lnTo>
                <a:lnTo>
                  <a:pt x="6334" y="21515"/>
                </a:lnTo>
                <a:lnTo>
                  <a:pt x="6541" y="21583"/>
                </a:lnTo>
                <a:lnTo>
                  <a:pt x="6645" y="21600"/>
                </a:lnTo>
                <a:lnTo>
                  <a:pt x="6583" y="21518"/>
                </a:lnTo>
                <a:lnTo>
                  <a:pt x="6581" y="21493"/>
                </a:lnTo>
                <a:lnTo>
                  <a:pt x="6582" y="21446"/>
                </a:lnTo>
                <a:lnTo>
                  <a:pt x="6607" y="21354"/>
                </a:lnTo>
                <a:lnTo>
                  <a:pt x="6606" y="21310"/>
                </a:lnTo>
                <a:lnTo>
                  <a:pt x="6467" y="21237"/>
                </a:lnTo>
                <a:lnTo>
                  <a:pt x="6390" y="21117"/>
                </a:lnTo>
                <a:lnTo>
                  <a:pt x="6335" y="20997"/>
                </a:lnTo>
                <a:lnTo>
                  <a:pt x="6302" y="20942"/>
                </a:lnTo>
                <a:lnTo>
                  <a:pt x="6254" y="20919"/>
                </a:lnTo>
                <a:lnTo>
                  <a:pt x="6216" y="20867"/>
                </a:lnTo>
                <a:lnTo>
                  <a:pt x="6193" y="20808"/>
                </a:lnTo>
                <a:lnTo>
                  <a:pt x="6184" y="20765"/>
                </a:lnTo>
                <a:lnTo>
                  <a:pt x="6183" y="20728"/>
                </a:lnTo>
                <a:lnTo>
                  <a:pt x="6189" y="20702"/>
                </a:lnTo>
                <a:lnTo>
                  <a:pt x="6208" y="20671"/>
                </a:lnTo>
                <a:lnTo>
                  <a:pt x="6250" y="20626"/>
                </a:lnTo>
                <a:lnTo>
                  <a:pt x="6323" y="20561"/>
                </a:lnTo>
                <a:lnTo>
                  <a:pt x="6419" y="20499"/>
                </a:lnTo>
                <a:lnTo>
                  <a:pt x="6529" y="20446"/>
                </a:lnTo>
                <a:lnTo>
                  <a:pt x="6645" y="20414"/>
                </a:lnTo>
                <a:lnTo>
                  <a:pt x="6829" y="20413"/>
                </a:lnTo>
                <a:lnTo>
                  <a:pt x="6932" y="20440"/>
                </a:lnTo>
                <a:lnTo>
                  <a:pt x="7021" y="20583"/>
                </a:lnTo>
                <a:lnTo>
                  <a:pt x="7125" y="20623"/>
                </a:lnTo>
                <a:lnTo>
                  <a:pt x="7343" y="20661"/>
                </a:lnTo>
                <a:lnTo>
                  <a:pt x="7911" y="20878"/>
                </a:lnTo>
                <a:lnTo>
                  <a:pt x="8071" y="20973"/>
                </a:lnTo>
                <a:lnTo>
                  <a:pt x="8350" y="21237"/>
                </a:lnTo>
                <a:lnTo>
                  <a:pt x="8393" y="21257"/>
                </a:lnTo>
                <a:lnTo>
                  <a:pt x="8565" y="21254"/>
                </a:lnTo>
                <a:lnTo>
                  <a:pt x="8610" y="21266"/>
                </a:lnTo>
                <a:lnTo>
                  <a:pt x="8732" y="21323"/>
                </a:lnTo>
                <a:lnTo>
                  <a:pt x="8835" y="21351"/>
                </a:lnTo>
                <a:lnTo>
                  <a:pt x="8945" y="21361"/>
                </a:lnTo>
                <a:lnTo>
                  <a:pt x="8996" y="21350"/>
                </a:lnTo>
                <a:lnTo>
                  <a:pt x="9027" y="21326"/>
                </a:lnTo>
                <a:lnTo>
                  <a:pt x="9051" y="21302"/>
                </a:lnTo>
                <a:lnTo>
                  <a:pt x="9078" y="21292"/>
                </a:lnTo>
                <a:lnTo>
                  <a:pt x="9110" y="21250"/>
                </a:lnTo>
                <a:lnTo>
                  <a:pt x="9086" y="21154"/>
                </a:lnTo>
                <a:lnTo>
                  <a:pt x="9070" y="21048"/>
                </a:lnTo>
                <a:lnTo>
                  <a:pt x="9131" y="20973"/>
                </a:lnTo>
                <a:lnTo>
                  <a:pt x="9062" y="20900"/>
                </a:lnTo>
                <a:lnTo>
                  <a:pt x="9086" y="20838"/>
                </a:lnTo>
                <a:lnTo>
                  <a:pt x="9128" y="20780"/>
                </a:lnTo>
                <a:lnTo>
                  <a:pt x="9113" y="20715"/>
                </a:lnTo>
                <a:lnTo>
                  <a:pt x="9054" y="20667"/>
                </a:lnTo>
                <a:lnTo>
                  <a:pt x="8993" y="20640"/>
                </a:lnTo>
                <a:lnTo>
                  <a:pt x="8924" y="20629"/>
                </a:lnTo>
                <a:lnTo>
                  <a:pt x="8846" y="20626"/>
                </a:lnTo>
                <a:lnTo>
                  <a:pt x="8815" y="20592"/>
                </a:lnTo>
                <a:lnTo>
                  <a:pt x="8777" y="20518"/>
                </a:lnTo>
                <a:lnTo>
                  <a:pt x="8732" y="20398"/>
                </a:lnTo>
                <a:lnTo>
                  <a:pt x="8746" y="20343"/>
                </a:lnTo>
                <a:lnTo>
                  <a:pt x="8779" y="20280"/>
                </a:lnTo>
                <a:lnTo>
                  <a:pt x="8817" y="20227"/>
                </a:lnTo>
                <a:lnTo>
                  <a:pt x="8846" y="20206"/>
                </a:lnTo>
                <a:lnTo>
                  <a:pt x="8924" y="20218"/>
                </a:lnTo>
                <a:lnTo>
                  <a:pt x="8957" y="20254"/>
                </a:lnTo>
                <a:lnTo>
                  <a:pt x="8980" y="20310"/>
                </a:lnTo>
                <a:lnTo>
                  <a:pt x="9026" y="20382"/>
                </a:lnTo>
                <a:lnTo>
                  <a:pt x="9068" y="20418"/>
                </a:lnTo>
                <a:lnTo>
                  <a:pt x="9124" y="20445"/>
                </a:lnTo>
                <a:lnTo>
                  <a:pt x="9483" y="20551"/>
                </a:lnTo>
                <a:lnTo>
                  <a:pt x="9556" y="20557"/>
                </a:lnTo>
                <a:lnTo>
                  <a:pt x="9633" y="20533"/>
                </a:lnTo>
                <a:lnTo>
                  <a:pt x="9751" y="20442"/>
                </a:lnTo>
                <a:lnTo>
                  <a:pt x="9822" y="20414"/>
                </a:lnTo>
                <a:lnTo>
                  <a:pt x="9781" y="20618"/>
                </a:lnTo>
                <a:lnTo>
                  <a:pt x="9950" y="20791"/>
                </a:lnTo>
                <a:lnTo>
                  <a:pt x="10197" y="20889"/>
                </a:lnTo>
                <a:lnTo>
                  <a:pt x="10385" y="20869"/>
                </a:lnTo>
                <a:lnTo>
                  <a:pt x="10339" y="20789"/>
                </a:lnTo>
                <a:lnTo>
                  <a:pt x="10355" y="20702"/>
                </a:lnTo>
                <a:lnTo>
                  <a:pt x="10410" y="20630"/>
                </a:lnTo>
                <a:lnTo>
                  <a:pt x="10481" y="20592"/>
                </a:lnTo>
                <a:lnTo>
                  <a:pt x="10483" y="20615"/>
                </a:lnTo>
                <a:lnTo>
                  <a:pt x="10550" y="20633"/>
                </a:lnTo>
                <a:lnTo>
                  <a:pt x="10560" y="20686"/>
                </a:lnTo>
                <a:lnTo>
                  <a:pt x="10540" y="20752"/>
                </a:lnTo>
                <a:lnTo>
                  <a:pt x="10550" y="20804"/>
                </a:lnTo>
                <a:lnTo>
                  <a:pt x="10548" y="20808"/>
                </a:lnTo>
                <a:lnTo>
                  <a:pt x="10534" y="20826"/>
                </a:lnTo>
                <a:lnTo>
                  <a:pt x="10520" y="20840"/>
                </a:lnTo>
                <a:lnTo>
                  <a:pt x="10532" y="20853"/>
                </a:lnTo>
                <a:lnTo>
                  <a:pt x="10548" y="20861"/>
                </a:lnTo>
                <a:lnTo>
                  <a:pt x="10564" y="20863"/>
                </a:lnTo>
                <a:lnTo>
                  <a:pt x="10583" y="20869"/>
                </a:lnTo>
                <a:lnTo>
                  <a:pt x="10583" y="20907"/>
                </a:lnTo>
                <a:lnTo>
                  <a:pt x="10733" y="20914"/>
                </a:lnTo>
                <a:lnTo>
                  <a:pt x="10962" y="20894"/>
                </a:lnTo>
                <a:lnTo>
                  <a:pt x="11341" y="20719"/>
                </a:lnTo>
                <a:lnTo>
                  <a:pt x="11593" y="20650"/>
                </a:lnTo>
                <a:lnTo>
                  <a:pt x="11640" y="20626"/>
                </a:lnTo>
                <a:lnTo>
                  <a:pt x="11475" y="20525"/>
                </a:lnTo>
                <a:lnTo>
                  <a:pt x="11541" y="20492"/>
                </a:lnTo>
                <a:lnTo>
                  <a:pt x="11573" y="20487"/>
                </a:lnTo>
                <a:lnTo>
                  <a:pt x="11563" y="20468"/>
                </a:lnTo>
                <a:lnTo>
                  <a:pt x="11541" y="20414"/>
                </a:lnTo>
                <a:lnTo>
                  <a:pt x="11616" y="20370"/>
                </a:lnTo>
                <a:lnTo>
                  <a:pt x="11673" y="20313"/>
                </a:lnTo>
                <a:lnTo>
                  <a:pt x="11691" y="20329"/>
                </a:lnTo>
                <a:lnTo>
                  <a:pt x="11699" y="20344"/>
                </a:lnTo>
                <a:lnTo>
                  <a:pt x="11706" y="20382"/>
                </a:lnTo>
                <a:lnTo>
                  <a:pt x="11682" y="20360"/>
                </a:lnTo>
                <a:lnTo>
                  <a:pt x="11658" y="20352"/>
                </a:lnTo>
                <a:lnTo>
                  <a:pt x="11603" y="20414"/>
                </a:lnTo>
                <a:lnTo>
                  <a:pt x="11629" y="20447"/>
                </a:lnTo>
                <a:lnTo>
                  <a:pt x="11659" y="20468"/>
                </a:lnTo>
                <a:lnTo>
                  <a:pt x="11695" y="20471"/>
                </a:lnTo>
                <a:lnTo>
                  <a:pt x="11739" y="20452"/>
                </a:lnTo>
                <a:lnTo>
                  <a:pt x="11722" y="20442"/>
                </a:lnTo>
                <a:lnTo>
                  <a:pt x="11716" y="20441"/>
                </a:lnTo>
                <a:lnTo>
                  <a:pt x="11706" y="20414"/>
                </a:lnTo>
                <a:lnTo>
                  <a:pt x="12048" y="20448"/>
                </a:lnTo>
                <a:lnTo>
                  <a:pt x="12152" y="20340"/>
                </a:lnTo>
                <a:lnTo>
                  <a:pt x="12277" y="20328"/>
                </a:lnTo>
                <a:lnTo>
                  <a:pt x="12728" y="20355"/>
                </a:lnTo>
                <a:lnTo>
                  <a:pt x="12807" y="20326"/>
                </a:lnTo>
                <a:lnTo>
                  <a:pt x="12862" y="20244"/>
                </a:lnTo>
                <a:lnTo>
                  <a:pt x="12871" y="20161"/>
                </a:lnTo>
                <a:lnTo>
                  <a:pt x="12862" y="20051"/>
                </a:lnTo>
                <a:lnTo>
                  <a:pt x="12837" y="19950"/>
                </a:lnTo>
                <a:lnTo>
                  <a:pt x="12799" y="19895"/>
                </a:lnTo>
                <a:lnTo>
                  <a:pt x="12862" y="19755"/>
                </a:lnTo>
                <a:lnTo>
                  <a:pt x="13000" y="19831"/>
                </a:lnTo>
                <a:lnTo>
                  <a:pt x="13076" y="19849"/>
                </a:lnTo>
                <a:lnTo>
                  <a:pt x="13158" y="19825"/>
                </a:lnTo>
                <a:lnTo>
                  <a:pt x="13150" y="19804"/>
                </a:lnTo>
                <a:lnTo>
                  <a:pt x="13147" y="19799"/>
                </a:lnTo>
                <a:lnTo>
                  <a:pt x="13143" y="19798"/>
                </a:lnTo>
                <a:lnTo>
                  <a:pt x="13128" y="19788"/>
                </a:lnTo>
                <a:lnTo>
                  <a:pt x="13197" y="19771"/>
                </a:lnTo>
                <a:lnTo>
                  <a:pt x="13268" y="19786"/>
                </a:lnTo>
                <a:lnTo>
                  <a:pt x="13344" y="19812"/>
                </a:lnTo>
                <a:lnTo>
                  <a:pt x="13425" y="19825"/>
                </a:lnTo>
                <a:lnTo>
                  <a:pt x="14960" y="19895"/>
                </a:lnTo>
                <a:lnTo>
                  <a:pt x="15368" y="19827"/>
                </a:lnTo>
                <a:lnTo>
                  <a:pt x="15390" y="19733"/>
                </a:lnTo>
                <a:lnTo>
                  <a:pt x="15453" y="19653"/>
                </a:lnTo>
                <a:lnTo>
                  <a:pt x="15457" y="19631"/>
                </a:lnTo>
                <a:lnTo>
                  <a:pt x="15466" y="19496"/>
                </a:lnTo>
                <a:lnTo>
                  <a:pt x="15486" y="19471"/>
                </a:lnTo>
                <a:lnTo>
                  <a:pt x="15511" y="19462"/>
                </a:lnTo>
                <a:lnTo>
                  <a:pt x="15539" y="19467"/>
                </a:lnTo>
                <a:lnTo>
                  <a:pt x="15722" y="19525"/>
                </a:lnTo>
                <a:lnTo>
                  <a:pt x="15756" y="19530"/>
                </a:lnTo>
                <a:lnTo>
                  <a:pt x="15835" y="19521"/>
                </a:lnTo>
                <a:lnTo>
                  <a:pt x="15860" y="19507"/>
                </a:lnTo>
                <a:lnTo>
                  <a:pt x="15880" y="19491"/>
                </a:lnTo>
                <a:lnTo>
                  <a:pt x="15960" y="19381"/>
                </a:lnTo>
                <a:lnTo>
                  <a:pt x="15987" y="19364"/>
                </a:lnTo>
                <a:lnTo>
                  <a:pt x="16141" y="19320"/>
                </a:lnTo>
                <a:lnTo>
                  <a:pt x="16175" y="19303"/>
                </a:lnTo>
                <a:lnTo>
                  <a:pt x="16212" y="19276"/>
                </a:lnTo>
                <a:lnTo>
                  <a:pt x="16229" y="19257"/>
                </a:lnTo>
                <a:lnTo>
                  <a:pt x="16467" y="19039"/>
                </a:lnTo>
                <a:lnTo>
                  <a:pt x="16537" y="19006"/>
                </a:lnTo>
                <a:lnTo>
                  <a:pt x="16621" y="18992"/>
                </a:lnTo>
                <a:lnTo>
                  <a:pt x="16834" y="18931"/>
                </a:lnTo>
                <a:lnTo>
                  <a:pt x="16968" y="18874"/>
                </a:lnTo>
                <a:lnTo>
                  <a:pt x="17071" y="18812"/>
                </a:lnTo>
                <a:lnTo>
                  <a:pt x="17245" y="18642"/>
                </a:lnTo>
                <a:lnTo>
                  <a:pt x="17329" y="18603"/>
                </a:lnTo>
                <a:lnTo>
                  <a:pt x="17390" y="18586"/>
                </a:lnTo>
                <a:lnTo>
                  <a:pt x="17418" y="18568"/>
                </a:lnTo>
                <a:lnTo>
                  <a:pt x="17435" y="18545"/>
                </a:lnTo>
                <a:lnTo>
                  <a:pt x="17449" y="18502"/>
                </a:lnTo>
                <a:lnTo>
                  <a:pt x="17452" y="18485"/>
                </a:lnTo>
                <a:lnTo>
                  <a:pt x="17450" y="18472"/>
                </a:lnTo>
                <a:lnTo>
                  <a:pt x="17442" y="18459"/>
                </a:lnTo>
                <a:lnTo>
                  <a:pt x="17429" y="18443"/>
                </a:lnTo>
                <a:lnTo>
                  <a:pt x="17417" y="18421"/>
                </a:lnTo>
                <a:lnTo>
                  <a:pt x="17417" y="18385"/>
                </a:lnTo>
                <a:lnTo>
                  <a:pt x="17430" y="18364"/>
                </a:lnTo>
                <a:lnTo>
                  <a:pt x="17450" y="18347"/>
                </a:lnTo>
                <a:lnTo>
                  <a:pt x="17515" y="18316"/>
                </a:lnTo>
                <a:lnTo>
                  <a:pt x="17775" y="18118"/>
                </a:lnTo>
                <a:lnTo>
                  <a:pt x="18203" y="17880"/>
                </a:lnTo>
                <a:lnTo>
                  <a:pt x="18255" y="17866"/>
                </a:lnTo>
                <a:lnTo>
                  <a:pt x="18377" y="17851"/>
                </a:lnTo>
                <a:lnTo>
                  <a:pt x="18445" y="17859"/>
                </a:lnTo>
                <a:lnTo>
                  <a:pt x="18471" y="17867"/>
                </a:lnTo>
                <a:lnTo>
                  <a:pt x="18516" y="17888"/>
                </a:lnTo>
                <a:lnTo>
                  <a:pt x="18534" y="17902"/>
                </a:lnTo>
                <a:lnTo>
                  <a:pt x="18565" y="17908"/>
                </a:lnTo>
                <a:lnTo>
                  <a:pt x="18606" y="17905"/>
                </a:lnTo>
                <a:lnTo>
                  <a:pt x="18702" y="17869"/>
                </a:lnTo>
                <a:lnTo>
                  <a:pt x="18741" y="17843"/>
                </a:lnTo>
                <a:lnTo>
                  <a:pt x="18765" y="17816"/>
                </a:lnTo>
                <a:lnTo>
                  <a:pt x="18785" y="17769"/>
                </a:lnTo>
                <a:lnTo>
                  <a:pt x="18802" y="17742"/>
                </a:lnTo>
                <a:lnTo>
                  <a:pt x="18837" y="17703"/>
                </a:lnTo>
                <a:lnTo>
                  <a:pt x="18867" y="17685"/>
                </a:lnTo>
                <a:lnTo>
                  <a:pt x="19010" y="17646"/>
                </a:lnTo>
                <a:lnTo>
                  <a:pt x="19060" y="17610"/>
                </a:lnTo>
                <a:lnTo>
                  <a:pt x="19123" y="17578"/>
                </a:lnTo>
                <a:lnTo>
                  <a:pt x="19259" y="17561"/>
                </a:lnTo>
                <a:lnTo>
                  <a:pt x="19316" y="17545"/>
                </a:lnTo>
                <a:lnTo>
                  <a:pt x="19416" y="17504"/>
                </a:lnTo>
                <a:lnTo>
                  <a:pt x="19478" y="17463"/>
                </a:lnTo>
                <a:lnTo>
                  <a:pt x="19526" y="17422"/>
                </a:lnTo>
                <a:lnTo>
                  <a:pt x="19546" y="17396"/>
                </a:lnTo>
                <a:lnTo>
                  <a:pt x="19554" y="17373"/>
                </a:lnTo>
                <a:lnTo>
                  <a:pt x="19554" y="17353"/>
                </a:lnTo>
                <a:lnTo>
                  <a:pt x="19546" y="17335"/>
                </a:lnTo>
                <a:lnTo>
                  <a:pt x="19534" y="17320"/>
                </a:lnTo>
                <a:lnTo>
                  <a:pt x="19517" y="17308"/>
                </a:lnTo>
                <a:lnTo>
                  <a:pt x="19410" y="17210"/>
                </a:lnTo>
                <a:lnTo>
                  <a:pt x="19400" y="17193"/>
                </a:lnTo>
                <a:lnTo>
                  <a:pt x="19394" y="17178"/>
                </a:lnTo>
                <a:lnTo>
                  <a:pt x="19394" y="17162"/>
                </a:lnTo>
                <a:lnTo>
                  <a:pt x="19395" y="17155"/>
                </a:lnTo>
                <a:lnTo>
                  <a:pt x="19397" y="17146"/>
                </a:lnTo>
                <a:lnTo>
                  <a:pt x="19395" y="17130"/>
                </a:lnTo>
                <a:lnTo>
                  <a:pt x="19389" y="17113"/>
                </a:lnTo>
                <a:lnTo>
                  <a:pt x="19340" y="17051"/>
                </a:lnTo>
                <a:lnTo>
                  <a:pt x="19277" y="16993"/>
                </a:lnTo>
                <a:lnTo>
                  <a:pt x="19197" y="16902"/>
                </a:lnTo>
                <a:lnTo>
                  <a:pt x="19117" y="16770"/>
                </a:lnTo>
                <a:lnTo>
                  <a:pt x="19102" y="16734"/>
                </a:lnTo>
                <a:lnTo>
                  <a:pt x="19098" y="16715"/>
                </a:lnTo>
                <a:lnTo>
                  <a:pt x="19091" y="16697"/>
                </a:lnTo>
                <a:lnTo>
                  <a:pt x="19078" y="16681"/>
                </a:lnTo>
                <a:lnTo>
                  <a:pt x="19020" y="16645"/>
                </a:lnTo>
                <a:lnTo>
                  <a:pt x="19005" y="16632"/>
                </a:lnTo>
                <a:lnTo>
                  <a:pt x="18994" y="16614"/>
                </a:lnTo>
                <a:lnTo>
                  <a:pt x="18991" y="16594"/>
                </a:lnTo>
                <a:lnTo>
                  <a:pt x="18982" y="16576"/>
                </a:lnTo>
                <a:lnTo>
                  <a:pt x="18964" y="16565"/>
                </a:lnTo>
                <a:lnTo>
                  <a:pt x="18886" y="16538"/>
                </a:lnTo>
                <a:lnTo>
                  <a:pt x="18869" y="16525"/>
                </a:lnTo>
                <a:lnTo>
                  <a:pt x="18857" y="16510"/>
                </a:lnTo>
                <a:lnTo>
                  <a:pt x="18850" y="16490"/>
                </a:lnTo>
                <a:lnTo>
                  <a:pt x="18849" y="16468"/>
                </a:lnTo>
                <a:lnTo>
                  <a:pt x="18853" y="16442"/>
                </a:lnTo>
                <a:lnTo>
                  <a:pt x="18873" y="16429"/>
                </a:lnTo>
                <a:lnTo>
                  <a:pt x="18897" y="16417"/>
                </a:lnTo>
                <a:lnTo>
                  <a:pt x="18956" y="16406"/>
                </a:lnTo>
                <a:lnTo>
                  <a:pt x="19146" y="16406"/>
                </a:lnTo>
                <a:lnTo>
                  <a:pt x="19216" y="16396"/>
                </a:lnTo>
                <a:lnTo>
                  <a:pt x="19264" y="16381"/>
                </a:lnTo>
                <a:lnTo>
                  <a:pt x="19300" y="16356"/>
                </a:lnTo>
                <a:lnTo>
                  <a:pt x="19562" y="16112"/>
                </a:lnTo>
                <a:lnTo>
                  <a:pt x="19587" y="16080"/>
                </a:lnTo>
                <a:lnTo>
                  <a:pt x="19609" y="16038"/>
                </a:lnTo>
                <a:lnTo>
                  <a:pt x="19627" y="16017"/>
                </a:lnTo>
                <a:lnTo>
                  <a:pt x="19650" y="16003"/>
                </a:lnTo>
                <a:lnTo>
                  <a:pt x="19695" y="15980"/>
                </a:lnTo>
                <a:lnTo>
                  <a:pt x="19746" y="15946"/>
                </a:lnTo>
                <a:lnTo>
                  <a:pt x="19771" y="15934"/>
                </a:lnTo>
                <a:lnTo>
                  <a:pt x="19850" y="15912"/>
                </a:lnTo>
                <a:lnTo>
                  <a:pt x="19873" y="15902"/>
                </a:lnTo>
                <a:lnTo>
                  <a:pt x="19992" y="15823"/>
                </a:lnTo>
                <a:lnTo>
                  <a:pt x="20015" y="15796"/>
                </a:lnTo>
                <a:lnTo>
                  <a:pt x="20027" y="15770"/>
                </a:lnTo>
                <a:lnTo>
                  <a:pt x="20041" y="15690"/>
                </a:lnTo>
                <a:lnTo>
                  <a:pt x="20057" y="15649"/>
                </a:lnTo>
                <a:lnTo>
                  <a:pt x="20081" y="15632"/>
                </a:lnTo>
                <a:lnTo>
                  <a:pt x="20108" y="15621"/>
                </a:lnTo>
                <a:lnTo>
                  <a:pt x="20327" y="15571"/>
                </a:lnTo>
                <a:lnTo>
                  <a:pt x="20052" y="15239"/>
                </a:lnTo>
                <a:lnTo>
                  <a:pt x="19959" y="15174"/>
                </a:lnTo>
                <a:lnTo>
                  <a:pt x="19856" y="15148"/>
                </a:lnTo>
                <a:lnTo>
                  <a:pt x="19817" y="15132"/>
                </a:lnTo>
                <a:lnTo>
                  <a:pt x="19805" y="15093"/>
                </a:lnTo>
                <a:lnTo>
                  <a:pt x="19799" y="15045"/>
                </a:lnTo>
                <a:lnTo>
                  <a:pt x="19774" y="15002"/>
                </a:lnTo>
                <a:lnTo>
                  <a:pt x="19730" y="14989"/>
                </a:lnTo>
                <a:lnTo>
                  <a:pt x="18953" y="14896"/>
                </a:lnTo>
                <a:lnTo>
                  <a:pt x="18746" y="14827"/>
                </a:lnTo>
                <a:lnTo>
                  <a:pt x="18440" y="14669"/>
                </a:lnTo>
                <a:lnTo>
                  <a:pt x="18255" y="14633"/>
                </a:lnTo>
                <a:lnTo>
                  <a:pt x="18059" y="14547"/>
                </a:lnTo>
                <a:lnTo>
                  <a:pt x="17988" y="14501"/>
                </a:lnTo>
                <a:lnTo>
                  <a:pt x="17956" y="14525"/>
                </a:lnTo>
                <a:lnTo>
                  <a:pt x="17907" y="14552"/>
                </a:lnTo>
                <a:lnTo>
                  <a:pt x="17887" y="14573"/>
                </a:lnTo>
                <a:lnTo>
                  <a:pt x="17814" y="14541"/>
                </a:lnTo>
                <a:lnTo>
                  <a:pt x="17691" y="14555"/>
                </a:lnTo>
                <a:lnTo>
                  <a:pt x="17623" y="14540"/>
                </a:lnTo>
                <a:lnTo>
                  <a:pt x="17648" y="14513"/>
                </a:lnTo>
                <a:lnTo>
                  <a:pt x="17692" y="14427"/>
                </a:lnTo>
                <a:lnTo>
                  <a:pt x="17605" y="14393"/>
                </a:lnTo>
                <a:lnTo>
                  <a:pt x="17466" y="14276"/>
                </a:lnTo>
                <a:lnTo>
                  <a:pt x="17375" y="14251"/>
                </a:lnTo>
                <a:lnTo>
                  <a:pt x="16566" y="14215"/>
                </a:lnTo>
                <a:lnTo>
                  <a:pt x="16467" y="14242"/>
                </a:lnTo>
                <a:lnTo>
                  <a:pt x="16325" y="14346"/>
                </a:lnTo>
                <a:lnTo>
                  <a:pt x="16236" y="14394"/>
                </a:lnTo>
                <a:lnTo>
                  <a:pt x="16258" y="14415"/>
                </a:lnTo>
                <a:lnTo>
                  <a:pt x="16273" y="14438"/>
                </a:lnTo>
                <a:lnTo>
                  <a:pt x="16299" y="14501"/>
                </a:lnTo>
                <a:lnTo>
                  <a:pt x="16180" y="14510"/>
                </a:lnTo>
                <a:lnTo>
                  <a:pt x="16096" y="14575"/>
                </a:lnTo>
                <a:lnTo>
                  <a:pt x="16016" y="14657"/>
                </a:lnTo>
                <a:lnTo>
                  <a:pt x="15904" y="14716"/>
                </a:lnTo>
                <a:lnTo>
                  <a:pt x="15539" y="14815"/>
                </a:lnTo>
                <a:lnTo>
                  <a:pt x="15237" y="14833"/>
                </a:lnTo>
                <a:lnTo>
                  <a:pt x="15177" y="14827"/>
                </a:lnTo>
                <a:lnTo>
                  <a:pt x="15147" y="14807"/>
                </a:lnTo>
                <a:lnTo>
                  <a:pt x="15061" y="14733"/>
                </a:lnTo>
                <a:lnTo>
                  <a:pt x="15026" y="14716"/>
                </a:lnTo>
                <a:lnTo>
                  <a:pt x="14151" y="14672"/>
                </a:lnTo>
                <a:lnTo>
                  <a:pt x="14068" y="14628"/>
                </a:lnTo>
                <a:lnTo>
                  <a:pt x="14017" y="14586"/>
                </a:lnTo>
                <a:lnTo>
                  <a:pt x="13969" y="14584"/>
                </a:lnTo>
                <a:lnTo>
                  <a:pt x="13886" y="14609"/>
                </a:lnTo>
                <a:lnTo>
                  <a:pt x="13658" y="14609"/>
                </a:lnTo>
                <a:lnTo>
                  <a:pt x="12829" y="14466"/>
                </a:lnTo>
                <a:lnTo>
                  <a:pt x="12721" y="14465"/>
                </a:lnTo>
                <a:lnTo>
                  <a:pt x="12448" y="14501"/>
                </a:lnTo>
                <a:lnTo>
                  <a:pt x="12391" y="14488"/>
                </a:lnTo>
                <a:lnTo>
                  <a:pt x="12359" y="14457"/>
                </a:lnTo>
                <a:lnTo>
                  <a:pt x="12336" y="14422"/>
                </a:lnTo>
                <a:lnTo>
                  <a:pt x="12301" y="14394"/>
                </a:lnTo>
                <a:lnTo>
                  <a:pt x="12268" y="14392"/>
                </a:lnTo>
                <a:lnTo>
                  <a:pt x="12176" y="14403"/>
                </a:lnTo>
                <a:lnTo>
                  <a:pt x="12134" y="14394"/>
                </a:lnTo>
                <a:lnTo>
                  <a:pt x="12109" y="14355"/>
                </a:lnTo>
                <a:lnTo>
                  <a:pt x="11944" y="14175"/>
                </a:lnTo>
                <a:lnTo>
                  <a:pt x="11903" y="14161"/>
                </a:lnTo>
                <a:lnTo>
                  <a:pt x="11862" y="14120"/>
                </a:lnTo>
                <a:lnTo>
                  <a:pt x="11573" y="13996"/>
                </a:lnTo>
                <a:lnTo>
                  <a:pt x="11573" y="13963"/>
                </a:lnTo>
                <a:lnTo>
                  <a:pt x="11673" y="13965"/>
                </a:lnTo>
                <a:lnTo>
                  <a:pt x="11739" y="13992"/>
                </a:lnTo>
                <a:lnTo>
                  <a:pt x="11841" y="14071"/>
                </a:lnTo>
                <a:lnTo>
                  <a:pt x="12018" y="14176"/>
                </a:lnTo>
                <a:lnTo>
                  <a:pt x="12189" y="14250"/>
                </a:lnTo>
                <a:lnTo>
                  <a:pt x="12375" y="14289"/>
                </a:lnTo>
                <a:lnTo>
                  <a:pt x="12803" y="14284"/>
                </a:lnTo>
                <a:lnTo>
                  <a:pt x="13583" y="14425"/>
                </a:lnTo>
                <a:lnTo>
                  <a:pt x="13773" y="14433"/>
                </a:lnTo>
                <a:lnTo>
                  <a:pt x="13961" y="14413"/>
                </a:lnTo>
                <a:lnTo>
                  <a:pt x="14152" y="14358"/>
                </a:lnTo>
                <a:lnTo>
                  <a:pt x="14319" y="14288"/>
                </a:lnTo>
                <a:lnTo>
                  <a:pt x="14416" y="14261"/>
                </a:lnTo>
                <a:lnTo>
                  <a:pt x="14754" y="14250"/>
                </a:lnTo>
                <a:lnTo>
                  <a:pt x="14825" y="14220"/>
                </a:lnTo>
                <a:lnTo>
                  <a:pt x="14880" y="14143"/>
                </a:lnTo>
                <a:lnTo>
                  <a:pt x="14947" y="13966"/>
                </a:lnTo>
                <a:lnTo>
                  <a:pt x="14999" y="13910"/>
                </a:lnTo>
                <a:lnTo>
                  <a:pt x="15096" y="13889"/>
                </a:lnTo>
                <a:lnTo>
                  <a:pt x="15175" y="13860"/>
                </a:lnTo>
                <a:lnTo>
                  <a:pt x="15443" y="13673"/>
                </a:lnTo>
                <a:lnTo>
                  <a:pt x="15699" y="13561"/>
                </a:lnTo>
                <a:lnTo>
                  <a:pt x="15736" y="13512"/>
                </a:lnTo>
                <a:lnTo>
                  <a:pt x="15786" y="13474"/>
                </a:lnTo>
                <a:lnTo>
                  <a:pt x="15904" y="13454"/>
                </a:lnTo>
                <a:lnTo>
                  <a:pt x="16134" y="13457"/>
                </a:lnTo>
                <a:lnTo>
                  <a:pt x="16431" y="13553"/>
                </a:lnTo>
                <a:lnTo>
                  <a:pt x="16549" y="13565"/>
                </a:lnTo>
                <a:lnTo>
                  <a:pt x="16658" y="13546"/>
                </a:lnTo>
                <a:lnTo>
                  <a:pt x="16964" y="13418"/>
                </a:lnTo>
                <a:lnTo>
                  <a:pt x="17196" y="13385"/>
                </a:lnTo>
                <a:lnTo>
                  <a:pt x="17311" y="13352"/>
                </a:lnTo>
                <a:lnTo>
                  <a:pt x="17399" y="13247"/>
                </a:lnTo>
                <a:lnTo>
                  <a:pt x="17656" y="13094"/>
                </a:lnTo>
                <a:lnTo>
                  <a:pt x="17656" y="13060"/>
                </a:lnTo>
                <a:lnTo>
                  <a:pt x="17480" y="12966"/>
                </a:lnTo>
                <a:lnTo>
                  <a:pt x="17442" y="12952"/>
                </a:lnTo>
                <a:lnTo>
                  <a:pt x="17277" y="12859"/>
                </a:lnTo>
                <a:lnTo>
                  <a:pt x="17172" y="12826"/>
                </a:lnTo>
                <a:lnTo>
                  <a:pt x="16731" y="12804"/>
                </a:lnTo>
                <a:lnTo>
                  <a:pt x="16698" y="12767"/>
                </a:lnTo>
                <a:lnTo>
                  <a:pt x="16663" y="12756"/>
                </a:lnTo>
                <a:lnTo>
                  <a:pt x="16620" y="12751"/>
                </a:lnTo>
                <a:lnTo>
                  <a:pt x="16566" y="12736"/>
                </a:lnTo>
                <a:lnTo>
                  <a:pt x="16556" y="12716"/>
                </a:lnTo>
                <a:lnTo>
                  <a:pt x="16535" y="12644"/>
                </a:lnTo>
                <a:lnTo>
                  <a:pt x="16517" y="12627"/>
                </a:lnTo>
                <a:lnTo>
                  <a:pt x="16398" y="12627"/>
                </a:lnTo>
                <a:lnTo>
                  <a:pt x="16476" y="12573"/>
                </a:lnTo>
                <a:lnTo>
                  <a:pt x="16540" y="12494"/>
                </a:lnTo>
                <a:lnTo>
                  <a:pt x="16575" y="12399"/>
                </a:lnTo>
                <a:lnTo>
                  <a:pt x="16566" y="12298"/>
                </a:lnTo>
                <a:lnTo>
                  <a:pt x="16508" y="12232"/>
                </a:lnTo>
                <a:lnTo>
                  <a:pt x="16337" y="12223"/>
                </a:lnTo>
                <a:lnTo>
                  <a:pt x="16252" y="12172"/>
                </a:lnTo>
                <a:lnTo>
                  <a:pt x="16169" y="12139"/>
                </a:lnTo>
                <a:lnTo>
                  <a:pt x="16052" y="12152"/>
                </a:lnTo>
                <a:lnTo>
                  <a:pt x="15949" y="12192"/>
                </a:lnTo>
                <a:lnTo>
                  <a:pt x="15904" y="12242"/>
                </a:lnTo>
                <a:lnTo>
                  <a:pt x="15855" y="12278"/>
                </a:lnTo>
                <a:lnTo>
                  <a:pt x="14893" y="12577"/>
                </a:lnTo>
                <a:lnTo>
                  <a:pt x="14705" y="12605"/>
                </a:lnTo>
                <a:lnTo>
                  <a:pt x="14502" y="12679"/>
                </a:lnTo>
                <a:lnTo>
                  <a:pt x="14400" y="12696"/>
                </a:lnTo>
                <a:lnTo>
                  <a:pt x="14196" y="12696"/>
                </a:lnTo>
                <a:lnTo>
                  <a:pt x="14112" y="12677"/>
                </a:lnTo>
                <a:lnTo>
                  <a:pt x="14054" y="12627"/>
                </a:lnTo>
                <a:lnTo>
                  <a:pt x="14262" y="12669"/>
                </a:lnTo>
                <a:lnTo>
                  <a:pt x="14465" y="12618"/>
                </a:lnTo>
                <a:lnTo>
                  <a:pt x="14968" y="12304"/>
                </a:lnTo>
                <a:lnTo>
                  <a:pt x="15135" y="12225"/>
                </a:lnTo>
                <a:lnTo>
                  <a:pt x="15322" y="12172"/>
                </a:lnTo>
                <a:lnTo>
                  <a:pt x="16749" y="12045"/>
                </a:lnTo>
                <a:lnTo>
                  <a:pt x="16809" y="12056"/>
                </a:lnTo>
                <a:lnTo>
                  <a:pt x="16847" y="12077"/>
                </a:lnTo>
                <a:lnTo>
                  <a:pt x="16881" y="12091"/>
                </a:lnTo>
                <a:lnTo>
                  <a:pt x="16928" y="12078"/>
                </a:lnTo>
                <a:lnTo>
                  <a:pt x="17020" y="11938"/>
                </a:lnTo>
                <a:lnTo>
                  <a:pt x="17063" y="11896"/>
                </a:lnTo>
                <a:lnTo>
                  <a:pt x="17248" y="11841"/>
                </a:lnTo>
                <a:lnTo>
                  <a:pt x="17347" y="11797"/>
                </a:lnTo>
                <a:lnTo>
                  <a:pt x="17430" y="11685"/>
                </a:lnTo>
                <a:lnTo>
                  <a:pt x="17881" y="11487"/>
                </a:lnTo>
                <a:lnTo>
                  <a:pt x="17957" y="11429"/>
                </a:lnTo>
                <a:lnTo>
                  <a:pt x="18007" y="11337"/>
                </a:lnTo>
                <a:lnTo>
                  <a:pt x="18093" y="11280"/>
                </a:lnTo>
                <a:lnTo>
                  <a:pt x="18120" y="11243"/>
                </a:lnTo>
                <a:lnTo>
                  <a:pt x="18117" y="11211"/>
                </a:lnTo>
                <a:lnTo>
                  <a:pt x="18087" y="11138"/>
                </a:lnTo>
                <a:lnTo>
                  <a:pt x="18087" y="11097"/>
                </a:lnTo>
                <a:lnTo>
                  <a:pt x="18135" y="11018"/>
                </a:lnTo>
                <a:lnTo>
                  <a:pt x="18201" y="10964"/>
                </a:lnTo>
                <a:lnTo>
                  <a:pt x="18259" y="10899"/>
                </a:lnTo>
                <a:lnTo>
                  <a:pt x="18313" y="10664"/>
                </a:lnTo>
                <a:lnTo>
                  <a:pt x="18381" y="10576"/>
                </a:lnTo>
                <a:lnTo>
                  <a:pt x="18467" y="10514"/>
                </a:lnTo>
                <a:lnTo>
                  <a:pt x="18549" y="10470"/>
                </a:lnTo>
                <a:lnTo>
                  <a:pt x="18817" y="10364"/>
                </a:lnTo>
                <a:lnTo>
                  <a:pt x="18895" y="10307"/>
                </a:lnTo>
                <a:lnTo>
                  <a:pt x="19012" y="10180"/>
                </a:lnTo>
                <a:lnTo>
                  <a:pt x="19141" y="10067"/>
                </a:lnTo>
                <a:lnTo>
                  <a:pt x="19306" y="9987"/>
                </a:lnTo>
                <a:lnTo>
                  <a:pt x="19378" y="9927"/>
                </a:lnTo>
                <a:lnTo>
                  <a:pt x="19407" y="9830"/>
                </a:lnTo>
                <a:lnTo>
                  <a:pt x="19427" y="9802"/>
                </a:lnTo>
                <a:lnTo>
                  <a:pt x="19516" y="9731"/>
                </a:lnTo>
                <a:lnTo>
                  <a:pt x="19539" y="9701"/>
                </a:lnTo>
                <a:lnTo>
                  <a:pt x="19540" y="9636"/>
                </a:lnTo>
                <a:lnTo>
                  <a:pt x="19516" y="9596"/>
                </a:lnTo>
                <a:lnTo>
                  <a:pt x="19487" y="9563"/>
                </a:lnTo>
                <a:lnTo>
                  <a:pt x="19474" y="9518"/>
                </a:lnTo>
                <a:lnTo>
                  <a:pt x="19537" y="9324"/>
                </a:lnTo>
                <a:lnTo>
                  <a:pt x="19685" y="9130"/>
                </a:lnTo>
                <a:lnTo>
                  <a:pt x="20121" y="8703"/>
                </a:lnTo>
                <a:lnTo>
                  <a:pt x="20200" y="8601"/>
                </a:lnTo>
                <a:lnTo>
                  <a:pt x="20186" y="8555"/>
                </a:lnTo>
                <a:lnTo>
                  <a:pt x="20094" y="8511"/>
                </a:lnTo>
                <a:lnTo>
                  <a:pt x="20082" y="8410"/>
                </a:lnTo>
                <a:lnTo>
                  <a:pt x="20108" y="8300"/>
                </a:lnTo>
                <a:lnTo>
                  <a:pt x="20223" y="8018"/>
                </a:lnTo>
                <a:lnTo>
                  <a:pt x="20534" y="7515"/>
                </a:lnTo>
                <a:lnTo>
                  <a:pt x="20658" y="7396"/>
                </a:lnTo>
                <a:lnTo>
                  <a:pt x="21163" y="7107"/>
                </a:lnTo>
                <a:lnTo>
                  <a:pt x="21175" y="7032"/>
                </a:lnTo>
                <a:lnTo>
                  <a:pt x="21259" y="6934"/>
                </a:lnTo>
                <a:lnTo>
                  <a:pt x="21455" y="6768"/>
                </a:lnTo>
                <a:lnTo>
                  <a:pt x="21568" y="6709"/>
                </a:lnTo>
                <a:lnTo>
                  <a:pt x="21600" y="6675"/>
                </a:lnTo>
                <a:lnTo>
                  <a:pt x="21540" y="6660"/>
                </a:lnTo>
                <a:cubicBezTo>
                  <a:pt x="21540" y="6660"/>
                  <a:pt x="21495" y="6638"/>
                  <a:pt x="21495" y="6638"/>
                </a:cubicBezTo>
                <a:close/>
              </a:path>
            </a:pathLst>
          </a:custGeom>
          <a:solidFill>
            <a:schemeClr val="accent1"/>
          </a:solidFill>
          <a:ln w="9525">
            <a:solidFill>
              <a:srgbClr val="FAFAFA"/>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grpSp>
        <p:nvGrpSpPr>
          <p:cNvPr id="3" name="Group 2"/>
          <p:cNvGrpSpPr/>
          <p:nvPr/>
        </p:nvGrpSpPr>
        <p:grpSpPr>
          <a:xfrm>
            <a:off x="9944532" y="1291136"/>
            <a:ext cx="5744012" cy="11133728"/>
            <a:chOff x="4973561" y="644843"/>
            <a:chExt cx="2872754" cy="5568314"/>
          </a:xfrm>
        </p:grpSpPr>
        <p:sp>
          <p:nvSpPr>
            <p:cNvPr id="53" name="Shape 6"/>
            <p:cNvSpPr/>
            <p:nvPr/>
          </p:nvSpPr>
          <p:spPr>
            <a:xfrm>
              <a:off x="5800396" y="4601268"/>
              <a:ext cx="769016" cy="964671"/>
            </a:xfrm>
            <a:custGeom>
              <a:avLst/>
              <a:gdLst/>
              <a:ahLst/>
              <a:cxnLst>
                <a:cxn ang="0">
                  <a:pos x="wd2" y="hd2"/>
                </a:cxn>
                <a:cxn ang="5400000">
                  <a:pos x="wd2" y="hd2"/>
                </a:cxn>
                <a:cxn ang="10800000">
                  <a:pos x="wd2" y="hd2"/>
                </a:cxn>
                <a:cxn ang="16200000">
                  <a:pos x="wd2" y="hd2"/>
                </a:cxn>
              </a:cxnLst>
              <a:rect l="0" t="0" r="r" b="b"/>
              <a:pathLst>
                <a:path w="21600" h="21600" extrusionOk="0">
                  <a:moveTo>
                    <a:pt x="6415" y="2205"/>
                  </a:moveTo>
                  <a:lnTo>
                    <a:pt x="6580" y="2331"/>
                  </a:lnTo>
                  <a:lnTo>
                    <a:pt x="6606" y="2410"/>
                  </a:lnTo>
                  <a:lnTo>
                    <a:pt x="6616" y="2488"/>
                  </a:lnTo>
                  <a:lnTo>
                    <a:pt x="6614" y="2520"/>
                  </a:lnTo>
                  <a:lnTo>
                    <a:pt x="6619" y="2549"/>
                  </a:lnTo>
                  <a:lnTo>
                    <a:pt x="6609" y="2638"/>
                  </a:lnTo>
                  <a:lnTo>
                    <a:pt x="6614" y="2668"/>
                  </a:lnTo>
                  <a:lnTo>
                    <a:pt x="6637" y="2674"/>
                  </a:lnTo>
                  <a:lnTo>
                    <a:pt x="6703" y="2660"/>
                  </a:lnTo>
                  <a:lnTo>
                    <a:pt x="6725" y="2668"/>
                  </a:lnTo>
                  <a:lnTo>
                    <a:pt x="6994" y="2854"/>
                  </a:lnTo>
                  <a:lnTo>
                    <a:pt x="7002" y="2888"/>
                  </a:lnTo>
                  <a:lnTo>
                    <a:pt x="7121" y="2849"/>
                  </a:lnTo>
                  <a:lnTo>
                    <a:pt x="7299" y="2642"/>
                  </a:lnTo>
                  <a:lnTo>
                    <a:pt x="7422" y="2594"/>
                  </a:lnTo>
                  <a:lnTo>
                    <a:pt x="7508" y="2640"/>
                  </a:lnTo>
                  <a:lnTo>
                    <a:pt x="7465" y="2742"/>
                  </a:lnTo>
                  <a:lnTo>
                    <a:pt x="7372" y="2841"/>
                  </a:lnTo>
                  <a:lnTo>
                    <a:pt x="7309" y="2888"/>
                  </a:lnTo>
                  <a:lnTo>
                    <a:pt x="7291" y="2929"/>
                  </a:lnTo>
                  <a:lnTo>
                    <a:pt x="7278" y="3022"/>
                  </a:lnTo>
                  <a:lnTo>
                    <a:pt x="7272" y="3121"/>
                  </a:lnTo>
                  <a:lnTo>
                    <a:pt x="7283" y="3182"/>
                  </a:lnTo>
                  <a:lnTo>
                    <a:pt x="7334" y="3196"/>
                  </a:lnTo>
                  <a:lnTo>
                    <a:pt x="7399" y="3174"/>
                  </a:lnTo>
                  <a:lnTo>
                    <a:pt x="7447" y="3139"/>
                  </a:lnTo>
                  <a:lnTo>
                    <a:pt x="7449" y="3114"/>
                  </a:lnTo>
                  <a:lnTo>
                    <a:pt x="7658" y="3188"/>
                  </a:lnTo>
                  <a:lnTo>
                    <a:pt x="7758" y="3204"/>
                  </a:lnTo>
                  <a:lnTo>
                    <a:pt x="7843" y="3182"/>
                  </a:lnTo>
                  <a:lnTo>
                    <a:pt x="8360" y="2935"/>
                  </a:lnTo>
                  <a:lnTo>
                    <a:pt x="8487" y="2806"/>
                  </a:lnTo>
                  <a:lnTo>
                    <a:pt x="8772" y="2642"/>
                  </a:lnTo>
                  <a:lnTo>
                    <a:pt x="8807" y="2654"/>
                  </a:lnTo>
                  <a:lnTo>
                    <a:pt x="8832" y="2644"/>
                  </a:lnTo>
                  <a:lnTo>
                    <a:pt x="8839" y="2556"/>
                  </a:lnTo>
                  <a:lnTo>
                    <a:pt x="8840" y="2478"/>
                  </a:lnTo>
                  <a:lnTo>
                    <a:pt x="8845" y="2436"/>
                  </a:lnTo>
                  <a:lnTo>
                    <a:pt x="8859" y="2406"/>
                  </a:lnTo>
                  <a:lnTo>
                    <a:pt x="8890" y="2373"/>
                  </a:lnTo>
                  <a:lnTo>
                    <a:pt x="9045" y="2233"/>
                  </a:lnTo>
                  <a:lnTo>
                    <a:pt x="9237" y="2112"/>
                  </a:lnTo>
                  <a:lnTo>
                    <a:pt x="9443" y="2031"/>
                  </a:lnTo>
                  <a:lnTo>
                    <a:pt x="9642" y="1998"/>
                  </a:lnTo>
                  <a:lnTo>
                    <a:pt x="9836" y="1911"/>
                  </a:lnTo>
                  <a:lnTo>
                    <a:pt x="10119" y="1488"/>
                  </a:lnTo>
                  <a:lnTo>
                    <a:pt x="10284" y="1342"/>
                  </a:lnTo>
                  <a:lnTo>
                    <a:pt x="10185" y="1282"/>
                  </a:lnTo>
                  <a:lnTo>
                    <a:pt x="10073" y="1262"/>
                  </a:lnTo>
                  <a:lnTo>
                    <a:pt x="9836" y="1270"/>
                  </a:lnTo>
                  <a:lnTo>
                    <a:pt x="9801" y="1256"/>
                  </a:lnTo>
                  <a:lnTo>
                    <a:pt x="9697" y="1201"/>
                  </a:lnTo>
                  <a:lnTo>
                    <a:pt x="9642" y="1188"/>
                  </a:lnTo>
                  <a:lnTo>
                    <a:pt x="9595" y="1213"/>
                  </a:lnTo>
                  <a:lnTo>
                    <a:pt x="9524" y="1318"/>
                  </a:lnTo>
                  <a:lnTo>
                    <a:pt x="9477" y="1342"/>
                  </a:lnTo>
                  <a:lnTo>
                    <a:pt x="9375" y="1353"/>
                  </a:lnTo>
                  <a:lnTo>
                    <a:pt x="9190" y="1401"/>
                  </a:lnTo>
                  <a:lnTo>
                    <a:pt x="9086" y="1410"/>
                  </a:lnTo>
                  <a:lnTo>
                    <a:pt x="8984" y="1391"/>
                  </a:lnTo>
                  <a:lnTo>
                    <a:pt x="8949" y="1332"/>
                  </a:lnTo>
                  <a:lnTo>
                    <a:pt x="8934" y="1238"/>
                  </a:lnTo>
                  <a:lnTo>
                    <a:pt x="8890" y="1116"/>
                  </a:lnTo>
                  <a:lnTo>
                    <a:pt x="8761" y="991"/>
                  </a:lnTo>
                  <a:lnTo>
                    <a:pt x="8754" y="968"/>
                  </a:lnTo>
                  <a:lnTo>
                    <a:pt x="8726" y="940"/>
                  </a:lnTo>
                  <a:lnTo>
                    <a:pt x="8727" y="874"/>
                  </a:lnTo>
                  <a:lnTo>
                    <a:pt x="8736" y="802"/>
                  </a:lnTo>
                  <a:lnTo>
                    <a:pt x="8728" y="745"/>
                  </a:lnTo>
                  <a:lnTo>
                    <a:pt x="8686" y="743"/>
                  </a:lnTo>
                  <a:lnTo>
                    <a:pt x="8568" y="691"/>
                  </a:lnTo>
                  <a:lnTo>
                    <a:pt x="8467" y="628"/>
                  </a:lnTo>
                  <a:lnTo>
                    <a:pt x="8475" y="599"/>
                  </a:lnTo>
                  <a:lnTo>
                    <a:pt x="8448" y="540"/>
                  </a:lnTo>
                  <a:lnTo>
                    <a:pt x="8427" y="410"/>
                  </a:lnTo>
                  <a:lnTo>
                    <a:pt x="8388" y="281"/>
                  </a:lnTo>
                  <a:lnTo>
                    <a:pt x="8308" y="223"/>
                  </a:lnTo>
                  <a:lnTo>
                    <a:pt x="7999" y="82"/>
                  </a:lnTo>
                  <a:lnTo>
                    <a:pt x="7846" y="77"/>
                  </a:lnTo>
                  <a:lnTo>
                    <a:pt x="7283" y="0"/>
                  </a:lnTo>
                  <a:lnTo>
                    <a:pt x="7182" y="4"/>
                  </a:lnTo>
                  <a:lnTo>
                    <a:pt x="6143" y="285"/>
                  </a:lnTo>
                  <a:lnTo>
                    <a:pt x="6000" y="371"/>
                  </a:lnTo>
                  <a:lnTo>
                    <a:pt x="6084" y="532"/>
                  </a:lnTo>
                  <a:lnTo>
                    <a:pt x="6101" y="689"/>
                  </a:lnTo>
                  <a:lnTo>
                    <a:pt x="6062" y="1047"/>
                  </a:lnTo>
                  <a:lnTo>
                    <a:pt x="6064" y="1285"/>
                  </a:lnTo>
                  <a:lnTo>
                    <a:pt x="6048" y="1447"/>
                  </a:lnTo>
                  <a:lnTo>
                    <a:pt x="6000" y="1556"/>
                  </a:lnTo>
                  <a:lnTo>
                    <a:pt x="6000" y="1638"/>
                  </a:lnTo>
                  <a:lnTo>
                    <a:pt x="6146" y="1782"/>
                  </a:lnTo>
                  <a:cubicBezTo>
                    <a:pt x="6146" y="1782"/>
                    <a:pt x="6415" y="2205"/>
                    <a:pt x="6415" y="2205"/>
                  </a:cubicBezTo>
                  <a:close/>
                  <a:moveTo>
                    <a:pt x="21366" y="17422"/>
                  </a:moveTo>
                  <a:lnTo>
                    <a:pt x="21542" y="17201"/>
                  </a:lnTo>
                  <a:lnTo>
                    <a:pt x="21600" y="17053"/>
                  </a:lnTo>
                  <a:lnTo>
                    <a:pt x="21504" y="17097"/>
                  </a:lnTo>
                  <a:lnTo>
                    <a:pt x="21353" y="17018"/>
                  </a:lnTo>
                  <a:lnTo>
                    <a:pt x="21205" y="16902"/>
                  </a:lnTo>
                  <a:lnTo>
                    <a:pt x="21150" y="16880"/>
                  </a:lnTo>
                  <a:lnTo>
                    <a:pt x="21085" y="16873"/>
                  </a:lnTo>
                  <a:lnTo>
                    <a:pt x="20936" y="16881"/>
                  </a:lnTo>
                  <a:lnTo>
                    <a:pt x="20886" y="16866"/>
                  </a:lnTo>
                  <a:lnTo>
                    <a:pt x="20849" y="16842"/>
                  </a:lnTo>
                  <a:lnTo>
                    <a:pt x="20827" y="16813"/>
                  </a:lnTo>
                  <a:lnTo>
                    <a:pt x="20793" y="16751"/>
                  </a:lnTo>
                  <a:lnTo>
                    <a:pt x="20770" y="16721"/>
                  </a:lnTo>
                  <a:lnTo>
                    <a:pt x="20663" y="16621"/>
                  </a:lnTo>
                  <a:lnTo>
                    <a:pt x="20642" y="16586"/>
                  </a:lnTo>
                  <a:lnTo>
                    <a:pt x="20557" y="16500"/>
                  </a:lnTo>
                  <a:lnTo>
                    <a:pt x="19763" y="15931"/>
                  </a:lnTo>
                  <a:lnTo>
                    <a:pt x="19673" y="15942"/>
                  </a:lnTo>
                  <a:lnTo>
                    <a:pt x="19592" y="15967"/>
                  </a:lnTo>
                  <a:lnTo>
                    <a:pt x="19351" y="16111"/>
                  </a:lnTo>
                  <a:lnTo>
                    <a:pt x="19267" y="16140"/>
                  </a:lnTo>
                  <a:lnTo>
                    <a:pt x="19210" y="16148"/>
                  </a:lnTo>
                  <a:lnTo>
                    <a:pt x="19123" y="16146"/>
                  </a:lnTo>
                  <a:lnTo>
                    <a:pt x="19055" y="16120"/>
                  </a:lnTo>
                  <a:lnTo>
                    <a:pt x="18882" y="15998"/>
                  </a:lnTo>
                  <a:lnTo>
                    <a:pt x="18833" y="15950"/>
                  </a:lnTo>
                  <a:lnTo>
                    <a:pt x="18802" y="15904"/>
                  </a:lnTo>
                  <a:lnTo>
                    <a:pt x="18791" y="15826"/>
                  </a:lnTo>
                  <a:lnTo>
                    <a:pt x="18779" y="15791"/>
                  </a:lnTo>
                  <a:lnTo>
                    <a:pt x="18761" y="15764"/>
                  </a:lnTo>
                  <a:lnTo>
                    <a:pt x="18747" y="15748"/>
                  </a:lnTo>
                  <a:lnTo>
                    <a:pt x="18509" y="15575"/>
                  </a:lnTo>
                  <a:lnTo>
                    <a:pt x="18326" y="15367"/>
                  </a:lnTo>
                  <a:lnTo>
                    <a:pt x="18090" y="15015"/>
                  </a:lnTo>
                  <a:lnTo>
                    <a:pt x="18073" y="14956"/>
                  </a:lnTo>
                  <a:lnTo>
                    <a:pt x="18061" y="14878"/>
                  </a:lnTo>
                  <a:lnTo>
                    <a:pt x="18071" y="14824"/>
                  </a:lnTo>
                  <a:lnTo>
                    <a:pt x="18068" y="14738"/>
                  </a:lnTo>
                  <a:lnTo>
                    <a:pt x="18051" y="14689"/>
                  </a:lnTo>
                  <a:lnTo>
                    <a:pt x="18027" y="14649"/>
                  </a:lnTo>
                  <a:lnTo>
                    <a:pt x="17885" y="14524"/>
                  </a:lnTo>
                  <a:lnTo>
                    <a:pt x="17810" y="14471"/>
                  </a:lnTo>
                  <a:lnTo>
                    <a:pt x="17751" y="14450"/>
                  </a:lnTo>
                  <a:lnTo>
                    <a:pt x="17739" y="14422"/>
                  </a:lnTo>
                  <a:lnTo>
                    <a:pt x="17734" y="14397"/>
                  </a:lnTo>
                  <a:lnTo>
                    <a:pt x="17784" y="14216"/>
                  </a:lnTo>
                  <a:lnTo>
                    <a:pt x="17820" y="14127"/>
                  </a:lnTo>
                  <a:lnTo>
                    <a:pt x="17846" y="14089"/>
                  </a:lnTo>
                  <a:lnTo>
                    <a:pt x="17872" y="14060"/>
                  </a:lnTo>
                  <a:lnTo>
                    <a:pt x="17912" y="14034"/>
                  </a:lnTo>
                  <a:lnTo>
                    <a:pt x="17920" y="14017"/>
                  </a:lnTo>
                  <a:lnTo>
                    <a:pt x="17914" y="14005"/>
                  </a:lnTo>
                  <a:lnTo>
                    <a:pt x="17792" y="13939"/>
                  </a:lnTo>
                  <a:lnTo>
                    <a:pt x="17732" y="13879"/>
                  </a:lnTo>
                  <a:lnTo>
                    <a:pt x="17726" y="13837"/>
                  </a:lnTo>
                  <a:lnTo>
                    <a:pt x="17746" y="13806"/>
                  </a:lnTo>
                  <a:lnTo>
                    <a:pt x="17818" y="13773"/>
                  </a:lnTo>
                  <a:lnTo>
                    <a:pt x="18032" y="13715"/>
                  </a:lnTo>
                  <a:lnTo>
                    <a:pt x="18071" y="13685"/>
                  </a:lnTo>
                  <a:lnTo>
                    <a:pt x="18103" y="13646"/>
                  </a:lnTo>
                  <a:lnTo>
                    <a:pt x="18123" y="13587"/>
                  </a:lnTo>
                  <a:lnTo>
                    <a:pt x="18108" y="13556"/>
                  </a:lnTo>
                  <a:lnTo>
                    <a:pt x="18069" y="13544"/>
                  </a:lnTo>
                  <a:lnTo>
                    <a:pt x="18029" y="13552"/>
                  </a:lnTo>
                  <a:lnTo>
                    <a:pt x="17981" y="13552"/>
                  </a:lnTo>
                  <a:lnTo>
                    <a:pt x="17931" y="13537"/>
                  </a:lnTo>
                  <a:lnTo>
                    <a:pt x="17867" y="13471"/>
                  </a:lnTo>
                  <a:lnTo>
                    <a:pt x="17853" y="13424"/>
                  </a:lnTo>
                  <a:lnTo>
                    <a:pt x="17864" y="13378"/>
                  </a:lnTo>
                  <a:lnTo>
                    <a:pt x="18194" y="12995"/>
                  </a:lnTo>
                  <a:lnTo>
                    <a:pt x="18238" y="12933"/>
                  </a:lnTo>
                  <a:lnTo>
                    <a:pt x="18278" y="12811"/>
                  </a:lnTo>
                  <a:lnTo>
                    <a:pt x="18299" y="12774"/>
                  </a:lnTo>
                  <a:lnTo>
                    <a:pt x="18324" y="12746"/>
                  </a:lnTo>
                  <a:lnTo>
                    <a:pt x="18358" y="12721"/>
                  </a:lnTo>
                  <a:lnTo>
                    <a:pt x="18468" y="12671"/>
                  </a:lnTo>
                  <a:lnTo>
                    <a:pt x="18502" y="12650"/>
                  </a:lnTo>
                  <a:lnTo>
                    <a:pt x="18528" y="12625"/>
                  </a:lnTo>
                  <a:lnTo>
                    <a:pt x="18583" y="12552"/>
                  </a:lnTo>
                  <a:lnTo>
                    <a:pt x="18607" y="12532"/>
                  </a:lnTo>
                  <a:lnTo>
                    <a:pt x="18641" y="12513"/>
                  </a:lnTo>
                  <a:lnTo>
                    <a:pt x="18716" y="12491"/>
                  </a:lnTo>
                  <a:lnTo>
                    <a:pt x="18994" y="12482"/>
                  </a:lnTo>
                  <a:lnTo>
                    <a:pt x="19044" y="12462"/>
                  </a:lnTo>
                  <a:lnTo>
                    <a:pt x="19091" y="12416"/>
                  </a:lnTo>
                  <a:lnTo>
                    <a:pt x="19091" y="12383"/>
                  </a:lnTo>
                  <a:lnTo>
                    <a:pt x="19070" y="12354"/>
                  </a:lnTo>
                  <a:lnTo>
                    <a:pt x="19033" y="12336"/>
                  </a:lnTo>
                  <a:lnTo>
                    <a:pt x="18830" y="12287"/>
                  </a:lnTo>
                  <a:lnTo>
                    <a:pt x="18792" y="12252"/>
                  </a:lnTo>
                  <a:lnTo>
                    <a:pt x="18766" y="12207"/>
                  </a:lnTo>
                  <a:lnTo>
                    <a:pt x="18744" y="12096"/>
                  </a:lnTo>
                  <a:lnTo>
                    <a:pt x="18741" y="12078"/>
                  </a:lnTo>
                  <a:lnTo>
                    <a:pt x="18769" y="12006"/>
                  </a:lnTo>
                  <a:lnTo>
                    <a:pt x="18809" y="11936"/>
                  </a:lnTo>
                  <a:lnTo>
                    <a:pt x="18867" y="11887"/>
                  </a:lnTo>
                  <a:lnTo>
                    <a:pt x="19032" y="11800"/>
                  </a:lnTo>
                  <a:lnTo>
                    <a:pt x="19083" y="11743"/>
                  </a:lnTo>
                  <a:lnTo>
                    <a:pt x="19103" y="11704"/>
                  </a:lnTo>
                  <a:lnTo>
                    <a:pt x="19089" y="11605"/>
                  </a:lnTo>
                  <a:lnTo>
                    <a:pt x="18165" y="11546"/>
                  </a:lnTo>
                  <a:lnTo>
                    <a:pt x="18108" y="11507"/>
                  </a:lnTo>
                  <a:lnTo>
                    <a:pt x="17897" y="11320"/>
                  </a:lnTo>
                  <a:lnTo>
                    <a:pt x="17606" y="11155"/>
                  </a:lnTo>
                  <a:lnTo>
                    <a:pt x="17399" y="10996"/>
                  </a:lnTo>
                  <a:lnTo>
                    <a:pt x="17121" y="10849"/>
                  </a:lnTo>
                  <a:lnTo>
                    <a:pt x="17093" y="10825"/>
                  </a:lnTo>
                  <a:lnTo>
                    <a:pt x="17067" y="10793"/>
                  </a:lnTo>
                  <a:lnTo>
                    <a:pt x="17044" y="10757"/>
                  </a:lnTo>
                  <a:lnTo>
                    <a:pt x="17023" y="10706"/>
                  </a:lnTo>
                  <a:lnTo>
                    <a:pt x="17008" y="10659"/>
                  </a:lnTo>
                  <a:lnTo>
                    <a:pt x="16994" y="10576"/>
                  </a:lnTo>
                  <a:lnTo>
                    <a:pt x="16993" y="10536"/>
                  </a:lnTo>
                  <a:lnTo>
                    <a:pt x="16997" y="10495"/>
                  </a:lnTo>
                  <a:lnTo>
                    <a:pt x="17009" y="10452"/>
                  </a:lnTo>
                  <a:lnTo>
                    <a:pt x="17103" y="10326"/>
                  </a:lnTo>
                  <a:lnTo>
                    <a:pt x="17159" y="10274"/>
                  </a:lnTo>
                  <a:lnTo>
                    <a:pt x="17194" y="10253"/>
                  </a:lnTo>
                  <a:lnTo>
                    <a:pt x="17569" y="10136"/>
                  </a:lnTo>
                  <a:lnTo>
                    <a:pt x="17781" y="10015"/>
                  </a:lnTo>
                  <a:lnTo>
                    <a:pt x="17864" y="9988"/>
                  </a:lnTo>
                  <a:lnTo>
                    <a:pt x="18487" y="9957"/>
                  </a:lnTo>
                  <a:lnTo>
                    <a:pt x="18541" y="9928"/>
                  </a:lnTo>
                  <a:lnTo>
                    <a:pt x="18617" y="9784"/>
                  </a:lnTo>
                  <a:lnTo>
                    <a:pt x="18827" y="9629"/>
                  </a:lnTo>
                  <a:lnTo>
                    <a:pt x="18889" y="9571"/>
                  </a:lnTo>
                  <a:lnTo>
                    <a:pt x="18929" y="9520"/>
                  </a:lnTo>
                  <a:lnTo>
                    <a:pt x="18936" y="9481"/>
                  </a:lnTo>
                  <a:lnTo>
                    <a:pt x="18924" y="9440"/>
                  </a:lnTo>
                  <a:lnTo>
                    <a:pt x="18896" y="9395"/>
                  </a:lnTo>
                  <a:lnTo>
                    <a:pt x="18695" y="9210"/>
                  </a:lnTo>
                  <a:lnTo>
                    <a:pt x="18655" y="9201"/>
                  </a:lnTo>
                  <a:lnTo>
                    <a:pt x="18614" y="9201"/>
                  </a:lnTo>
                  <a:lnTo>
                    <a:pt x="18575" y="9218"/>
                  </a:lnTo>
                  <a:lnTo>
                    <a:pt x="18420" y="9340"/>
                  </a:lnTo>
                  <a:lnTo>
                    <a:pt x="18192" y="9443"/>
                  </a:lnTo>
                  <a:lnTo>
                    <a:pt x="18160" y="9465"/>
                  </a:lnTo>
                  <a:lnTo>
                    <a:pt x="18132" y="9491"/>
                  </a:lnTo>
                  <a:lnTo>
                    <a:pt x="18091" y="9561"/>
                  </a:lnTo>
                  <a:lnTo>
                    <a:pt x="18066" y="9591"/>
                  </a:lnTo>
                  <a:lnTo>
                    <a:pt x="18035" y="9616"/>
                  </a:lnTo>
                  <a:lnTo>
                    <a:pt x="17986" y="9633"/>
                  </a:lnTo>
                  <a:lnTo>
                    <a:pt x="17928" y="9641"/>
                  </a:lnTo>
                  <a:lnTo>
                    <a:pt x="17840" y="9639"/>
                  </a:lnTo>
                  <a:lnTo>
                    <a:pt x="17804" y="9617"/>
                  </a:lnTo>
                  <a:lnTo>
                    <a:pt x="17801" y="9586"/>
                  </a:lnTo>
                  <a:lnTo>
                    <a:pt x="17847" y="9526"/>
                  </a:lnTo>
                  <a:lnTo>
                    <a:pt x="17858" y="9491"/>
                  </a:lnTo>
                  <a:lnTo>
                    <a:pt x="17858" y="9450"/>
                  </a:lnTo>
                  <a:lnTo>
                    <a:pt x="17847" y="9415"/>
                  </a:lnTo>
                  <a:lnTo>
                    <a:pt x="17828" y="9382"/>
                  </a:lnTo>
                  <a:lnTo>
                    <a:pt x="17764" y="9292"/>
                  </a:lnTo>
                  <a:lnTo>
                    <a:pt x="17732" y="9218"/>
                  </a:lnTo>
                  <a:lnTo>
                    <a:pt x="17724" y="9171"/>
                  </a:lnTo>
                  <a:lnTo>
                    <a:pt x="17726" y="9110"/>
                  </a:lnTo>
                  <a:lnTo>
                    <a:pt x="17740" y="9066"/>
                  </a:lnTo>
                  <a:lnTo>
                    <a:pt x="17764" y="9032"/>
                  </a:lnTo>
                  <a:lnTo>
                    <a:pt x="17794" y="9009"/>
                  </a:lnTo>
                  <a:lnTo>
                    <a:pt x="18016" y="8899"/>
                  </a:lnTo>
                  <a:lnTo>
                    <a:pt x="18084" y="8853"/>
                  </a:lnTo>
                  <a:lnTo>
                    <a:pt x="18136" y="8793"/>
                  </a:lnTo>
                  <a:lnTo>
                    <a:pt x="18153" y="8758"/>
                  </a:lnTo>
                  <a:lnTo>
                    <a:pt x="18166" y="8708"/>
                  </a:lnTo>
                  <a:lnTo>
                    <a:pt x="18188" y="8565"/>
                  </a:lnTo>
                  <a:lnTo>
                    <a:pt x="18204" y="8505"/>
                  </a:lnTo>
                  <a:lnTo>
                    <a:pt x="18226" y="8465"/>
                  </a:lnTo>
                  <a:lnTo>
                    <a:pt x="18256" y="8440"/>
                  </a:lnTo>
                  <a:lnTo>
                    <a:pt x="18411" y="8368"/>
                  </a:lnTo>
                  <a:lnTo>
                    <a:pt x="18447" y="8338"/>
                  </a:lnTo>
                  <a:lnTo>
                    <a:pt x="18474" y="8284"/>
                  </a:lnTo>
                  <a:lnTo>
                    <a:pt x="18501" y="8184"/>
                  </a:lnTo>
                  <a:lnTo>
                    <a:pt x="18493" y="8051"/>
                  </a:lnTo>
                  <a:lnTo>
                    <a:pt x="18502" y="7982"/>
                  </a:lnTo>
                  <a:lnTo>
                    <a:pt x="18511" y="7940"/>
                  </a:lnTo>
                  <a:lnTo>
                    <a:pt x="18567" y="7847"/>
                  </a:lnTo>
                  <a:lnTo>
                    <a:pt x="18605" y="7748"/>
                  </a:lnTo>
                  <a:lnTo>
                    <a:pt x="18629" y="7710"/>
                  </a:lnTo>
                  <a:lnTo>
                    <a:pt x="18658" y="7685"/>
                  </a:lnTo>
                  <a:lnTo>
                    <a:pt x="18693" y="7670"/>
                  </a:lnTo>
                  <a:lnTo>
                    <a:pt x="18744" y="7660"/>
                  </a:lnTo>
                  <a:lnTo>
                    <a:pt x="18901" y="7650"/>
                  </a:lnTo>
                  <a:lnTo>
                    <a:pt x="18951" y="7627"/>
                  </a:lnTo>
                  <a:lnTo>
                    <a:pt x="19002" y="7589"/>
                  </a:lnTo>
                  <a:lnTo>
                    <a:pt x="19053" y="7502"/>
                  </a:lnTo>
                  <a:lnTo>
                    <a:pt x="19063" y="7468"/>
                  </a:lnTo>
                  <a:lnTo>
                    <a:pt x="19050" y="7441"/>
                  </a:lnTo>
                  <a:lnTo>
                    <a:pt x="18911" y="7385"/>
                  </a:lnTo>
                  <a:lnTo>
                    <a:pt x="18873" y="7358"/>
                  </a:lnTo>
                  <a:lnTo>
                    <a:pt x="18833" y="7322"/>
                  </a:lnTo>
                  <a:lnTo>
                    <a:pt x="18749" y="7204"/>
                  </a:lnTo>
                  <a:lnTo>
                    <a:pt x="18738" y="7194"/>
                  </a:lnTo>
                  <a:lnTo>
                    <a:pt x="18690" y="7172"/>
                  </a:lnTo>
                  <a:lnTo>
                    <a:pt x="18497" y="7120"/>
                  </a:lnTo>
                  <a:lnTo>
                    <a:pt x="18271" y="7094"/>
                  </a:lnTo>
                  <a:lnTo>
                    <a:pt x="18226" y="7070"/>
                  </a:lnTo>
                  <a:lnTo>
                    <a:pt x="18188" y="7038"/>
                  </a:lnTo>
                  <a:lnTo>
                    <a:pt x="18131" y="6950"/>
                  </a:lnTo>
                  <a:lnTo>
                    <a:pt x="18108" y="6929"/>
                  </a:lnTo>
                  <a:lnTo>
                    <a:pt x="18071" y="6914"/>
                  </a:lnTo>
                  <a:lnTo>
                    <a:pt x="17820" y="6900"/>
                  </a:lnTo>
                  <a:lnTo>
                    <a:pt x="17682" y="6849"/>
                  </a:lnTo>
                  <a:lnTo>
                    <a:pt x="17599" y="6776"/>
                  </a:lnTo>
                  <a:lnTo>
                    <a:pt x="17502" y="6533"/>
                  </a:lnTo>
                  <a:lnTo>
                    <a:pt x="17499" y="6480"/>
                  </a:lnTo>
                  <a:lnTo>
                    <a:pt x="17503" y="6416"/>
                  </a:lnTo>
                  <a:lnTo>
                    <a:pt x="17519" y="6379"/>
                  </a:lnTo>
                  <a:lnTo>
                    <a:pt x="17566" y="6317"/>
                  </a:lnTo>
                  <a:lnTo>
                    <a:pt x="17596" y="6289"/>
                  </a:lnTo>
                  <a:lnTo>
                    <a:pt x="17706" y="6204"/>
                  </a:lnTo>
                  <a:lnTo>
                    <a:pt x="17749" y="6149"/>
                  </a:lnTo>
                  <a:lnTo>
                    <a:pt x="17758" y="6104"/>
                  </a:lnTo>
                  <a:lnTo>
                    <a:pt x="17751" y="6067"/>
                  </a:lnTo>
                  <a:lnTo>
                    <a:pt x="17730" y="6019"/>
                  </a:lnTo>
                  <a:lnTo>
                    <a:pt x="17714" y="5969"/>
                  </a:lnTo>
                  <a:lnTo>
                    <a:pt x="17696" y="5881"/>
                  </a:lnTo>
                  <a:lnTo>
                    <a:pt x="17708" y="5830"/>
                  </a:lnTo>
                  <a:lnTo>
                    <a:pt x="17736" y="5796"/>
                  </a:lnTo>
                  <a:lnTo>
                    <a:pt x="17821" y="5770"/>
                  </a:lnTo>
                  <a:lnTo>
                    <a:pt x="17875" y="5741"/>
                  </a:lnTo>
                  <a:lnTo>
                    <a:pt x="17929" y="5695"/>
                  </a:lnTo>
                  <a:lnTo>
                    <a:pt x="17995" y="5578"/>
                  </a:lnTo>
                  <a:lnTo>
                    <a:pt x="18038" y="5522"/>
                  </a:lnTo>
                  <a:lnTo>
                    <a:pt x="18086" y="5478"/>
                  </a:lnTo>
                  <a:lnTo>
                    <a:pt x="18188" y="5415"/>
                  </a:lnTo>
                  <a:lnTo>
                    <a:pt x="18222" y="5404"/>
                  </a:lnTo>
                  <a:lnTo>
                    <a:pt x="18262" y="5395"/>
                  </a:lnTo>
                  <a:lnTo>
                    <a:pt x="18293" y="5384"/>
                  </a:lnTo>
                  <a:lnTo>
                    <a:pt x="18706" y="5134"/>
                  </a:lnTo>
                  <a:lnTo>
                    <a:pt x="18795" y="5099"/>
                  </a:lnTo>
                  <a:lnTo>
                    <a:pt x="18943" y="5093"/>
                  </a:lnTo>
                  <a:lnTo>
                    <a:pt x="19037" y="5111"/>
                  </a:lnTo>
                  <a:lnTo>
                    <a:pt x="19075" y="5127"/>
                  </a:lnTo>
                  <a:lnTo>
                    <a:pt x="19210" y="5259"/>
                  </a:lnTo>
                  <a:lnTo>
                    <a:pt x="19244" y="5283"/>
                  </a:lnTo>
                  <a:lnTo>
                    <a:pt x="19281" y="5300"/>
                  </a:lnTo>
                  <a:lnTo>
                    <a:pt x="19339" y="5308"/>
                  </a:lnTo>
                  <a:lnTo>
                    <a:pt x="19410" y="5302"/>
                  </a:lnTo>
                  <a:lnTo>
                    <a:pt x="19727" y="5223"/>
                  </a:lnTo>
                  <a:lnTo>
                    <a:pt x="19832" y="5227"/>
                  </a:lnTo>
                  <a:lnTo>
                    <a:pt x="19929" y="5249"/>
                  </a:lnTo>
                  <a:lnTo>
                    <a:pt x="19971" y="5267"/>
                  </a:lnTo>
                  <a:lnTo>
                    <a:pt x="20399" y="5624"/>
                  </a:lnTo>
                  <a:lnTo>
                    <a:pt x="20449" y="5646"/>
                  </a:lnTo>
                  <a:lnTo>
                    <a:pt x="20525" y="5661"/>
                  </a:lnTo>
                  <a:lnTo>
                    <a:pt x="20591" y="5643"/>
                  </a:lnTo>
                  <a:lnTo>
                    <a:pt x="20755" y="5544"/>
                  </a:lnTo>
                  <a:lnTo>
                    <a:pt x="20836" y="5513"/>
                  </a:lnTo>
                  <a:lnTo>
                    <a:pt x="20946" y="5493"/>
                  </a:lnTo>
                  <a:lnTo>
                    <a:pt x="20996" y="5472"/>
                  </a:lnTo>
                  <a:lnTo>
                    <a:pt x="21027" y="5437"/>
                  </a:lnTo>
                  <a:lnTo>
                    <a:pt x="21035" y="5394"/>
                  </a:lnTo>
                  <a:lnTo>
                    <a:pt x="21039" y="5221"/>
                  </a:lnTo>
                  <a:lnTo>
                    <a:pt x="21032" y="5180"/>
                  </a:lnTo>
                  <a:lnTo>
                    <a:pt x="21018" y="5145"/>
                  </a:lnTo>
                  <a:lnTo>
                    <a:pt x="20967" y="5042"/>
                  </a:lnTo>
                  <a:lnTo>
                    <a:pt x="20949" y="4957"/>
                  </a:lnTo>
                  <a:lnTo>
                    <a:pt x="20614" y="4793"/>
                  </a:lnTo>
                  <a:lnTo>
                    <a:pt x="20310" y="4759"/>
                  </a:lnTo>
                  <a:lnTo>
                    <a:pt x="20251" y="4737"/>
                  </a:lnTo>
                  <a:lnTo>
                    <a:pt x="20210" y="4709"/>
                  </a:lnTo>
                  <a:lnTo>
                    <a:pt x="20151" y="4596"/>
                  </a:lnTo>
                  <a:lnTo>
                    <a:pt x="19950" y="4413"/>
                  </a:lnTo>
                  <a:lnTo>
                    <a:pt x="19912" y="4350"/>
                  </a:lnTo>
                  <a:lnTo>
                    <a:pt x="19895" y="4298"/>
                  </a:lnTo>
                  <a:lnTo>
                    <a:pt x="19896" y="4255"/>
                  </a:lnTo>
                  <a:lnTo>
                    <a:pt x="19893" y="4216"/>
                  </a:lnTo>
                  <a:lnTo>
                    <a:pt x="19840" y="4027"/>
                  </a:lnTo>
                  <a:lnTo>
                    <a:pt x="19784" y="3887"/>
                  </a:lnTo>
                  <a:lnTo>
                    <a:pt x="19569" y="3498"/>
                  </a:lnTo>
                  <a:lnTo>
                    <a:pt x="19527" y="3451"/>
                  </a:lnTo>
                  <a:lnTo>
                    <a:pt x="19132" y="3111"/>
                  </a:lnTo>
                  <a:lnTo>
                    <a:pt x="19089" y="3051"/>
                  </a:lnTo>
                  <a:lnTo>
                    <a:pt x="19085" y="3017"/>
                  </a:lnTo>
                  <a:lnTo>
                    <a:pt x="19096" y="2980"/>
                  </a:lnTo>
                  <a:lnTo>
                    <a:pt x="19123" y="2954"/>
                  </a:lnTo>
                  <a:lnTo>
                    <a:pt x="19425" y="2802"/>
                  </a:lnTo>
                  <a:lnTo>
                    <a:pt x="19447" y="2769"/>
                  </a:lnTo>
                  <a:lnTo>
                    <a:pt x="19456" y="2720"/>
                  </a:lnTo>
                  <a:lnTo>
                    <a:pt x="19438" y="2627"/>
                  </a:lnTo>
                  <a:lnTo>
                    <a:pt x="19402" y="2564"/>
                  </a:lnTo>
                  <a:lnTo>
                    <a:pt x="19368" y="2517"/>
                  </a:lnTo>
                  <a:lnTo>
                    <a:pt x="19097" y="2282"/>
                  </a:lnTo>
                  <a:lnTo>
                    <a:pt x="18577" y="1945"/>
                  </a:lnTo>
                  <a:lnTo>
                    <a:pt x="18502" y="1919"/>
                  </a:lnTo>
                  <a:lnTo>
                    <a:pt x="18196" y="1874"/>
                  </a:lnTo>
                  <a:lnTo>
                    <a:pt x="18057" y="1817"/>
                  </a:lnTo>
                  <a:lnTo>
                    <a:pt x="18057" y="2036"/>
                  </a:lnTo>
                  <a:lnTo>
                    <a:pt x="18030" y="2077"/>
                  </a:lnTo>
                  <a:lnTo>
                    <a:pt x="17971" y="2028"/>
                  </a:lnTo>
                  <a:lnTo>
                    <a:pt x="17871" y="1892"/>
                  </a:lnTo>
                  <a:lnTo>
                    <a:pt x="17751" y="1781"/>
                  </a:lnTo>
                  <a:lnTo>
                    <a:pt x="16709" y="1236"/>
                  </a:lnTo>
                  <a:lnTo>
                    <a:pt x="16616" y="1150"/>
                  </a:lnTo>
                  <a:lnTo>
                    <a:pt x="16542" y="1043"/>
                  </a:lnTo>
                  <a:lnTo>
                    <a:pt x="16371" y="936"/>
                  </a:lnTo>
                  <a:lnTo>
                    <a:pt x="16063" y="813"/>
                  </a:lnTo>
                  <a:lnTo>
                    <a:pt x="15724" y="823"/>
                  </a:lnTo>
                  <a:lnTo>
                    <a:pt x="14182" y="1433"/>
                  </a:lnTo>
                  <a:lnTo>
                    <a:pt x="13858" y="1494"/>
                  </a:lnTo>
                  <a:lnTo>
                    <a:pt x="12933" y="1513"/>
                  </a:lnTo>
                  <a:lnTo>
                    <a:pt x="12806" y="1449"/>
                  </a:lnTo>
                  <a:lnTo>
                    <a:pt x="12674" y="1289"/>
                  </a:lnTo>
                  <a:lnTo>
                    <a:pt x="12507" y="1167"/>
                  </a:lnTo>
                  <a:lnTo>
                    <a:pt x="12330" y="1119"/>
                  </a:lnTo>
                  <a:lnTo>
                    <a:pt x="12172" y="1188"/>
                  </a:lnTo>
                  <a:lnTo>
                    <a:pt x="12068" y="1086"/>
                  </a:lnTo>
                  <a:lnTo>
                    <a:pt x="11925" y="1018"/>
                  </a:lnTo>
                  <a:lnTo>
                    <a:pt x="11767" y="982"/>
                  </a:lnTo>
                  <a:lnTo>
                    <a:pt x="11619" y="968"/>
                  </a:lnTo>
                  <a:lnTo>
                    <a:pt x="11681" y="1096"/>
                  </a:lnTo>
                  <a:lnTo>
                    <a:pt x="11919" y="1293"/>
                  </a:lnTo>
                  <a:lnTo>
                    <a:pt x="12000" y="1490"/>
                  </a:lnTo>
                  <a:lnTo>
                    <a:pt x="11725" y="1490"/>
                  </a:lnTo>
                  <a:lnTo>
                    <a:pt x="10839" y="1785"/>
                  </a:lnTo>
                  <a:lnTo>
                    <a:pt x="10560" y="1971"/>
                  </a:lnTo>
                  <a:lnTo>
                    <a:pt x="10371" y="2013"/>
                  </a:lnTo>
                  <a:lnTo>
                    <a:pt x="10193" y="2081"/>
                  </a:lnTo>
                  <a:lnTo>
                    <a:pt x="10089" y="2137"/>
                  </a:lnTo>
                  <a:lnTo>
                    <a:pt x="10030" y="2119"/>
                  </a:lnTo>
                  <a:lnTo>
                    <a:pt x="9963" y="2088"/>
                  </a:lnTo>
                  <a:lnTo>
                    <a:pt x="9896" y="2073"/>
                  </a:lnTo>
                  <a:lnTo>
                    <a:pt x="9641" y="2090"/>
                  </a:lnTo>
                  <a:lnTo>
                    <a:pt x="9403" y="2149"/>
                  </a:lnTo>
                  <a:lnTo>
                    <a:pt x="9189" y="2261"/>
                  </a:lnTo>
                  <a:lnTo>
                    <a:pt x="9006" y="2439"/>
                  </a:lnTo>
                  <a:lnTo>
                    <a:pt x="8837" y="2719"/>
                  </a:lnTo>
                  <a:lnTo>
                    <a:pt x="8729" y="2840"/>
                  </a:lnTo>
                  <a:lnTo>
                    <a:pt x="8585" y="2888"/>
                  </a:lnTo>
                  <a:lnTo>
                    <a:pt x="8494" y="2940"/>
                  </a:lnTo>
                  <a:lnTo>
                    <a:pt x="8170" y="3255"/>
                  </a:lnTo>
                  <a:lnTo>
                    <a:pt x="8161" y="3302"/>
                  </a:lnTo>
                  <a:lnTo>
                    <a:pt x="8100" y="3425"/>
                  </a:lnTo>
                  <a:lnTo>
                    <a:pt x="8031" y="3511"/>
                  </a:lnTo>
                  <a:lnTo>
                    <a:pt x="7999" y="3442"/>
                  </a:lnTo>
                  <a:lnTo>
                    <a:pt x="7975" y="3368"/>
                  </a:lnTo>
                  <a:lnTo>
                    <a:pt x="7921" y="3346"/>
                  </a:lnTo>
                  <a:lnTo>
                    <a:pt x="7867" y="3390"/>
                  </a:lnTo>
                  <a:lnTo>
                    <a:pt x="7843" y="3514"/>
                  </a:lnTo>
                  <a:lnTo>
                    <a:pt x="7828" y="3963"/>
                  </a:lnTo>
                  <a:lnTo>
                    <a:pt x="7794" y="4154"/>
                  </a:lnTo>
                  <a:lnTo>
                    <a:pt x="7727" y="4294"/>
                  </a:lnTo>
                  <a:lnTo>
                    <a:pt x="7196" y="4571"/>
                  </a:lnTo>
                  <a:lnTo>
                    <a:pt x="7035" y="4790"/>
                  </a:lnTo>
                  <a:lnTo>
                    <a:pt x="6382" y="5196"/>
                  </a:lnTo>
                  <a:lnTo>
                    <a:pt x="6224" y="5265"/>
                  </a:lnTo>
                  <a:lnTo>
                    <a:pt x="6074" y="5300"/>
                  </a:lnTo>
                  <a:lnTo>
                    <a:pt x="5920" y="5312"/>
                  </a:lnTo>
                  <a:lnTo>
                    <a:pt x="5797" y="5366"/>
                  </a:lnTo>
                  <a:lnTo>
                    <a:pt x="4671" y="6414"/>
                  </a:lnTo>
                  <a:lnTo>
                    <a:pt x="4555" y="6585"/>
                  </a:lnTo>
                  <a:lnTo>
                    <a:pt x="4506" y="6638"/>
                  </a:lnTo>
                  <a:lnTo>
                    <a:pt x="4538" y="6702"/>
                  </a:lnTo>
                  <a:lnTo>
                    <a:pt x="4529" y="6751"/>
                  </a:lnTo>
                  <a:lnTo>
                    <a:pt x="4445" y="6850"/>
                  </a:lnTo>
                  <a:lnTo>
                    <a:pt x="4570" y="6914"/>
                  </a:lnTo>
                  <a:lnTo>
                    <a:pt x="4685" y="6870"/>
                  </a:lnTo>
                  <a:lnTo>
                    <a:pt x="4799" y="6765"/>
                  </a:lnTo>
                  <a:lnTo>
                    <a:pt x="4917" y="6704"/>
                  </a:lnTo>
                  <a:lnTo>
                    <a:pt x="5372" y="6741"/>
                  </a:lnTo>
                  <a:lnTo>
                    <a:pt x="5552" y="6704"/>
                  </a:lnTo>
                  <a:lnTo>
                    <a:pt x="5611" y="6667"/>
                  </a:lnTo>
                  <a:lnTo>
                    <a:pt x="5656" y="6619"/>
                  </a:lnTo>
                  <a:lnTo>
                    <a:pt x="5713" y="6577"/>
                  </a:lnTo>
                  <a:lnTo>
                    <a:pt x="5809" y="6558"/>
                  </a:lnTo>
                  <a:lnTo>
                    <a:pt x="5903" y="6581"/>
                  </a:lnTo>
                  <a:lnTo>
                    <a:pt x="6058" y="6681"/>
                  </a:lnTo>
                  <a:lnTo>
                    <a:pt x="6233" y="6730"/>
                  </a:lnTo>
                  <a:lnTo>
                    <a:pt x="6345" y="6840"/>
                  </a:lnTo>
                  <a:lnTo>
                    <a:pt x="6443" y="6850"/>
                  </a:lnTo>
                  <a:lnTo>
                    <a:pt x="6502" y="6829"/>
                  </a:lnTo>
                  <a:lnTo>
                    <a:pt x="6562" y="6790"/>
                  </a:lnTo>
                  <a:lnTo>
                    <a:pt x="6664" y="6704"/>
                  </a:lnTo>
                  <a:lnTo>
                    <a:pt x="6567" y="6590"/>
                  </a:lnTo>
                  <a:lnTo>
                    <a:pt x="6569" y="6451"/>
                  </a:lnTo>
                  <a:lnTo>
                    <a:pt x="6647" y="6330"/>
                  </a:lnTo>
                  <a:lnTo>
                    <a:pt x="6775" y="6267"/>
                  </a:lnTo>
                  <a:lnTo>
                    <a:pt x="6756" y="6222"/>
                  </a:lnTo>
                  <a:lnTo>
                    <a:pt x="6725" y="6194"/>
                  </a:lnTo>
                  <a:lnTo>
                    <a:pt x="7013" y="5928"/>
                  </a:lnTo>
                  <a:lnTo>
                    <a:pt x="7167" y="5820"/>
                  </a:lnTo>
                  <a:lnTo>
                    <a:pt x="7334" y="5748"/>
                  </a:lnTo>
                  <a:lnTo>
                    <a:pt x="7897" y="5755"/>
                  </a:lnTo>
                  <a:lnTo>
                    <a:pt x="8059" y="5677"/>
                  </a:lnTo>
                  <a:lnTo>
                    <a:pt x="8194" y="5611"/>
                  </a:lnTo>
                  <a:lnTo>
                    <a:pt x="8780" y="5465"/>
                  </a:lnTo>
                  <a:lnTo>
                    <a:pt x="9239" y="5527"/>
                  </a:lnTo>
                  <a:lnTo>
                    <a:pt x="9461" y="5510"/>
                  </a:lnTo>
                  <a:lnTo>
                    <a:pt x="9670" y="5384"/>
                  </a:lnTo>
                  <a:lnTo>
                    <a:pt x="9735" y="5503"/>
                  </a:lnTo>
                  <a:lnTo>
                    <a:pt x="9818" y="5519"/>
                  </a:lnTo>
                  <a:lnTo>
                    <a:pt x="9909" y="5468"/>
                  </a:lnTo>
                  <a:lnTo>
                    <a:pt x="10002" y="5384"/>
                  </a:lnTo>
                  <a:lnTo>
                    <a:pt x="10028" y="5427"/>
                  </a:lnTo>
                  <a:lnTo>
                    <a:pt x="10053" y="5444"/>
                  </a:lnTo>
                  <a:lnTo>
                    <a:pt x="10113" y="5465"/>
                  </a:lnTo>
                  <a:lnTo>
                    <a:pt x="9630" y="5741"/>
                  </a:lnTo>
                  <a:lnTo>
                    <a:pt x="9579" y="5785"/>
                  </a:lnTo>
                  <a:lnTo>
                    <a:pt x="9561" y="5858"/>
                  </a:lnTo>
                  <a:lnTo>
                    <a:pt x="9559" y="6008"/>
                  </a:lnTo>
                  <a:lnTo>
                    <a:pt x="9596" y="6079"/>
                  </a:lnTo>
                  <a:lnTo>
                    <a:pt x="9661" y="6244"/>
                  </a:lnTo>
                  <a:lnTo>
                    <a:pt x="9680" y="6410"/>
                  </a:lnTo>
                  <a:lnTo>
                    <a:pt x="9587" y="6485"/>
                  </a:lnTo>
                  <a:lnTo>
                    <a:pt x="9446" y="6523"/>
                  </a:lnTo>
                  <a:lnTo>
                    <a:pt x="9423" y="6609"/>
                  </a:lnTo>
                  <a:lnTo>
                    <a:pt x="9462" y="6708"/>
                  </a:lnTo>
                  <a:lnTo>
                    <a:pt x="9617" y="6970"/>
                  </a:lnTo>
                  <a:lnTo>
                    <a:pt x="10236" y="7574"/>
                  </a:lnTo>
                  <a:lnTo>
                    <a:pt x="10373" y="7549"/>
                  </a:lnTo>
                  <a:lnTo>
                    <a:pt x="10513" y="7459"/>
                  </a:lnTo>
                  <a:lnTo>
                    <a:pt x="10727" y="7439"/>
                  </a:lnTo>
                  <a:lnTo>
                    <a:pt x="10622" y="7547"/>
                  </a:lnTo>
                  <a:lnTo>
                    <a:pt x="10291" y="7754"/>
                  </a:lnTo>
                  <a:lnTo>
                    <a:pt x="10205" y="7779"/>
                  </a:lnTo>
                  <a:lnTo>
                    <a:pt x="10174" y="7796"/>
                  </a:lnTo>
                  <a:lnTo>
                    <a:pt x="10155" y="7839"/>
                  </a:lnTo>
                  <a:lnTo>
                    <a:pt x="10116" y="7984"/>
                  </a:lnTo>
                  <a:lnTo>
                    <a:pt x="10088" y="8013"/>
                  </a:lnTo>
                  <a:lnTo>
                    <a:pt x="9943" y="8095"/>
                  </a:lnTo>
                  <a:lnTo>
                    <a:pt x="9773" y="8298"/>
                  </a:lnTo>
                  <a:lnTo>
                    <a:pt x="9641" y="8561"/>
                  </a:lnTo>
                  <a:lnTo>
                    <a:pt x="9614" y="8824"/>
                  </a:lnTo>
                  <a:lnTo>
                    <a:pt x="9706" y="8988"/>
                  </a:lnTo>
                  <a:lnTo>
                    <a:pt x="10077" y="9395"/>
                  </a:lnTo>
                  <a:lnTo>
                    <a:pt x="10202" y="9478"/>
                  </a:lnTo>
                  <a:lnTo>
                    <a:pt x="10421" y="9446"/>
                  </a:lnTo>
                  <a:lnTo>
                    <a:pt x="10840" y="9327"/>
                  </a:lnTo>
                  <a:lnTo>
                    <a:pt x="11059" y="9326"/>
                  </a:lnTo>
                  <a:lnTo>
                    <a:pt x="11059" y="9405"/>
                  </a:lnTo>
                  <a:lnTo>
                    <a:pt x="10641" y="9653"/>
                  </a:lnTo>
                  <a:lnTo>
                    <a:pt x="10500" y="9694"/>
                  </a:lnTo>
                  <a:lnTo>
                    <a:pt x="10415" y="9677"/>
                  </a:lnTo>
                  <a:lnTo>
                    <a:pt x="10239" y="9604"/>
                  </a:lnTo>
                  <a:lnTo>
                    <a:pt x="10174" y="9616"/>
                  </a:lnTo>
                  <a:lnTo>
                    <a:pt x="10124" y="9705"/>
                  </a:lnTo>
                  <a:lnTo>
                    <a:pt x="10112" y="9830"/>
                  </a:lnTo>
                  <a:lnTo>
                    <a:pt x="10130" y="9959"/>
                  </a:lnTo>
                  <a:lnTo>
                    <a:pt x="10174" y="10057"/>
                  </a:lnTo>
                  <a:lnTo>
                    <a:pt x="10082" y="10206"/>
                  </a:lnTo>
                  <a:lnTo>
                    <a:pt x="9992" y="10425"/>
                  </a:lnTo>
                  <a:lnTo>
                    <a:pt x="9924" y="10667"/>
                  </a:lnTo>
                  <a:lnTo>
                    <a:pt x="9851" y="11113"/>
                  </a:lnTo>
                  <a:lnTo>
                    <a:pt x="9742" y="11351"/>
                  </a:lnTo>
                  <a:lnTo>
                    <a:pt x="9504" y="11721"/>
                  </a:lnTo>
                  <a:lnTo>
                    <a:pt x="9033" y="12260"/>
                  </a:lnTo>
                  <a:lnTo>
                    <a:pt x="8071" y="12923"/>
                  </a:lnTo>
                  <a:lnTo>
                    <a:pt x="7921" y="12958"/>
                  </a:lnTo>
                  <a:lnTo>
                    <a:pt x="7754" y="12968"/>
                  </a:lnTo>
                  <a:lnTo>
                    <a:pt x="7621" y="12997"/>
                  </a:lnTo>
                  <a:lnTo>
                    <a:pt x="7505" y="13057"/>
                  </a:lnTo>
                  <a:lnTo>
                    <a:pt x="7263" y="13290"/>
                  </a:lnTo>
                  <a:lnTo>
                    <a:pt x="7105" y="13406"/>
                  </a:lnTo>
                  <a:lnTo>
                    <a:pt x="6945" y="13494"/>
                  </a:lnTo>
                  <a:lnTo>
                    <a:pt x="6705" y="13555"/>
                  </a:lnTo>
                  <a:lnTo>
                    <a:pt x="6650" y="13615"/>
                  </a:lnTo>
                  <a:lnTo>
                    <a:pt x="6611" y="13689"/>
                  </a:lnTo>
                  <a:lnTo>
                    <a:pt x="6559" y="13741"/>
                  </a:lnTo>
                  <a:lnTo>
                    <a:pt x="6465" y="13771"/>
                  </a:lnTo>
                  <a:lnTo>
                    <a:pt x="5462" y="13741"/>
                  </a:lnTo>
                  <a:lnTo>
                    <a:pt x="5152" y="13863"/>
                  </a:lnTo>
                  <a:lnTo>
                    <a:pt x="5170" y="14173"/>
                  </a:lnTo>
                  <a:lnTo>
                    <a:pt x="4902" y="14003"/>
                  </a:lnTo>
                  <a:lnTo>
                    <a:pt x="4791" y="14005"/>
                  </a:lnTo>
                  <a:lnTo>
                    <a:pt x="4642" y="14138"/>
                  </a:lnTo>
                  <a:lnTo>
                    <a:pt x="4443" y="14399"/>
                  </a:lnTo>
                  <a:lnTo>
                    <a:pt x="4326" y="14514"/>
                  </a:lnTo>
                  <a:lnTo>
                    <a:pt x="4168" y="14602"/>
                  </a:lnTo>
                  <a:lnTo>
                    <a:pt x="3898" y="14639"/>
                  </a:lnTo>
                  <a:lnTo>
                    <a:pt x="3835" y="14680"/>
                  </a:lnTo>
                  <a:lnTo>
                    <a:pt x="3833" y="14773"/>
                  </a:lnTo>
                  <a:lnTo>
                    <a:pt x="3869" y="14891"/>
                  </a:lnTo>
                  <a:lnTo>
                    <a:pt x="3882" y="14996"/>
                  </a:lnTo>
                  <a:lnTo>
                    <a:pt x="3808" y="15038"/>
                  </a:lnTo>
                  <a:lnTo>
                    <a:pt x="3631" y="15015"/>
                  </a:lnTo>
                  <a:lnTo>
                    <a:pt x="3319" y="14917"/>
                  </a:lnTo>
                  <a:lnTo>
                    <a:pt x="3166" y="14896"/>
                  </a:lnTo>
                  <a:lnTo>
                    <a:pt x="3221" y="15038"/>
                  </a:lnTo>
                  <a:lnTo>
                    <a:pt x="2988" y="15116"/>
                  </a:lnTo>
                  <a:lnTo>
                    <a:pt x="2831" y="15115"/>
                  </a:lnTo>
                  <a:lnTo>
                    <a:pt x="2399" y="14927"/>
                  </a:lnTo>
                  <a:lnTo>
                    <a:pt x="2306" y="14908"/>
                  </a:lnTo>
                  <a:lnTo>
                    <a:pt x="2086" y="14896"/>
                  </a:lnTo>
                  <a:lnTo>
                    <a:pt x="1952" y="14917"/>
                  </a:lnTo>
                  <a:lnTo>
                    <a:pt x="1863" y="14972"/>
                  </a:lnTo>
                  <a:lnTo>
                    <a:pt x="1850" y="15043"/>
                  </a:lnTo>
                  <a:lnTo>
                    <a:pt x="1948" y="15111"/>
                  </a:lnTo>
                  <a:lnTo>
                    <a:pt x="1948" y="15175"/>
                  </a:lnTo>
                  <a:lnTo>
                    <a:pt x="1832" y="15175"/>
                  </a:lnTo>
                  <a:lnTo>
                    <a:pt x="1808" y="15444"/>
                  </a:lnTo>
                  <a:lnTo>
                    <a:pt x="1552" y="15623"/>
                  </a:lnTo>
                  <a:lnTo>
                    <a:pt x="1222" y="15723"/>
                  </a:lnTo>
                  <a:lnTo>
                    <a:pt x="972" y="15752"/>
                  </a:lnTo>
                  <a:lnTo>
                    <a:pt x="866" y="15798"/>
                  </a:lnTo>
                  <a:lnTo>
                    <a:pt x="622" y="16000"/>
                  </a:lnTo>
                  <a:lnTo>
                    <a:pt x="470" y="16045"/>
                  </a:lnTo>
                  <a:lnTo>
                    <a:pt x="179" y="16064"/>
                  </a:lnTo>
                  <a:lnTo>
                    <a:pt x="102" y="16124"/>
                  </a:lnTo>
                  <a:lnTo>
                    <a:pt x="166" y="16259"/>
                  </a:lnTo>
                  <a:lnTo>
                    <a:pt x="166" y="16323"/>
                  </a:lnTo>
                  <a:lnTo>
                    <a:pt x="88" y="16362"/>
                  </a:lnTo>
                  <a:lnTo>
                    <a:pt x="68" y="16394"/>
                  </a:lnTo>
                  <a:lnTo>
                    <a:pt x="83" y="16429"/>
                  </a:lnTo>
                  <a:lnTo>
                    <a:pt x="111" y="16474"/>
                  </a:lnTo>
                  <a:lnTo>
                    <a:pt x="111" y="16552"/>
                  </a:lnTo>
                  <a:lnTo>
                    <a:pt x="54" y="16578"/>
                  </a:lnTo>
                  <a:lnTo>
                    <a:pt x="0" y="16616"/>
                  </a:lnTo>
                  <a:lnTo>
                    <a:pt x="158" y="16616"/>
                  </a:lnTo>
                  <a:lnTo>
                    <a:pt x="609" y="16544"/>
                  </a:lnTo>
                  <a:lnTo>
                    <a:pt x="725" y="16474"/>
                  </a:lnTo>
                  <a:lnTo>
                    <a:pt x="869" y="16552"/>
                  </a:lnTo>
                  <a:lnTo>
                    <a:pt x="1189" y="16586"/>
                  </a:lnTo>
                  <a:lnTo>
                    <a:pt x="1334" y="16686"/>
                  </a:lnTo>
                  <a:lnTo>
                    <a:pt x="1389" y="16616"/>
                  </a:lnTo>
                  <a:lnTo>
                    <a:pt x="1502" y="16699"/>
                  </a:lnTo>
                  <a:lnTo>
                    <a:pt x="1570" y="16829"/>
                  </a:lnTo>
                  <a:lnTo>
                    <a:pt x="1601" y="16985"/>
                  </a:lnTo>
                  <a:lnTo>
                    <a:pt x="1610" y="17146"/>
                  </a:lnTo>
                  <a:lnTo>
                    <a:pt x="1653" y="17408"/>
                  </a:lnTo>
                  <a:lnTo>
                    <a:pt x="1627" y="17509"/>
                  </a:lnTo>
                  <a:lnTo>
                    <a:pt x="1500" y="17612"/>
                  </a:lnTo>
                  <a:lnTo>
                    <a:pt x="1359" y="17661"/>
                  </a:lnTo>
                  <a:lnTo>
                    <a:pt x="1087" y="17704"/>
                  </a:lnTo>
                  <a:lnTo>
                    <a:pt x="972" y="17794"/>
                  </a:lnTo>
                  <a:lnTo>
                    <a:pt x="876" y="17901"/>
                  </a:lnTo>
                  <a:lnTo>
                    <a:pt x="787" y="17953"/>
                  </a:lnTo>
                  <a:lnTo>
                    <a:pt x="672" y="17974"/>
                  </a:lnTo>
                  <a:lnTo>
                    <a:pt x="498" y="17975"/>
                  </a:lnTo>
                  <a:lnTo>
                    <a:pt x="655" y="18013"/>
                  </a:lnTo>
                  <a:lnTo>
                    <a:pt x="1057" y="18260"/>
                  </a:lnTo>
                  <a:lnTo>
                    <a:pt x="1057" y="18325"/>
                  </a:lnTo>
                  <a:lnTo>
                    <a:pt x="1040" y="18437"/>
                  </a:lnTo>
                  <a:lnTo>
                    <a:pt x="1154" y="18442"/>
                  </a:lnTo>
                  <a:lnTo>
                    <a:pt x="1248" y="18351"/>
                  </a:lnTo>
                  <a:lnTo>
                    <a:pt x="1168" y="18182"/>
                  </a:lnTo>
                  <a:lnTo>
                    <a:pt x="1311" y="18139"/>
                  </a:lnTo>
                  <a:lnTo>
                    <a:pt x="2441" y="18260"/>
                  </a:lnTo>
                  <a:lnTo>
                    <a:pt x="2618" y="18254"/>
                  </a:lnTo>
                  <a:lnTo>
                    <a:pt x="3246" y="18137"/>
                  </a:lnTo>
                  <a:lnTo>
                    <a:pt x="3368" y="18034"/>
                  </a:lnTo>
                  <a:lnTo>
                    <a:pt x="3397" y="17917"/>
                  </a:lnTo>
                  <a:lnTo>
                    <a:pt x="3282" y="17832"/>
                  </a:lnTo>
                  <a:lnTo>
                    <a:pt x="3328" y="17680"/>
                  </a:lnTo>
                  <a:lnTo>
                    <a:pt x="3290" y="17585"/>
                  </a:lnTo>
                  <a:lnTo>
                    <a:pt x="3193" y="17541"/>
                  </a:lnTo>
                  <a:lnTo>
                    <a:pt x="3060" y="17542"/>
                  </a:lnTo>
                  <a:lnTo>
                    <a:pt x="3160" y="17492"/>
                  </a:lnTo>
                  <a:lnTo>
                    <a:pt x="3617" y="17459"/>
                  </a:lnTo>
                  <a:lnTo>
                    <a:pt x="3852" y="17381"/>
                  </a:lnTo>
                  <a:lnTo>
                    <a:pt x="3946" y="17328"/>
                  </a:lnTo>
                  <a:lnTo>
                    <a:pt x="3946" y="17406"/>
                  </a:lnTo>
                  <a:lnTo>
                    <a:pt x="3637" y="17468"/>
                  </a:lnTo>
                  <a:lnTo>
                    <a:pt x="3502" y="17681"/>
                  </a:lnTo>
                  <a:lnTo>
                    <a:pt x="3549" y="17932"/>
                  </a:lnTo>
                  <a:lnTo>
                    <a:pt x="3779" y="18117"/>
                  </a:lnTo>
                  <a:lnTo>
                    <a:pt x="3779" y="18182"/>
                  </a:lnTo>
                  <a:lnTo>
                    <a:pt x="3673" y="18135"/>
                  </a:lnTo>
                  <a:lnTo>
                    <a:pt x="3590" y="18151"/>
                  </a:lnTo>
                  <a:lnTo>
                    <a:pt x="3392" y="18260"/>
                  </a:lnTo>
                  <a:lnTo>
                    <a:pt x="3001" y="18325"/>
                  </a:lnTo>
                  <a:lnTo>
                    <a:pt x="2727" y="18451"/>
                  </a:lnTo>
                  <a:lnTo>
                    <a:pt x="2618" y="18472"/>
                  </a:lnTo>
                  <a:lnTo>
                    <a:pt x="2501" y="18457"/>
                  </a:lnTo>
                  <a:lnTo>
                    <a:pt x="2289" y="18398"/>
                  </a:lnTo>
                  <a:lnTo>
                    <a:pt x="2169" y="18402"/>
                  </a:lnTo>
                  <a:lnTo>
                    <a:pt x="2187" y="18436"/>
                  </a:lnTo>
                  <a:lnTo>
                    <a:pt x="2207" y="18515"/>
                  </a:lnTo>
                  <a:lnTo>
                    <a:pt x="2224" y="18550"/>
                  </a:lnTo>
                  <a:lnTo>
                    <a:pt x="1601" y="18478"/>
                  </a:lnTo>
                  <a:lnTo>
                    <a:pt x="1550" y="18550"/>
                  </a:lnTo>
                  <a:lnTo>
                    <a:pt x="1706" y="18693"/>
                  </a:lnTo>
                  <a:lnTo>
                    <a:pt x="2106" y="18774"/>
                  </a:lnTo>
                  <a:lnTo>
                    <a:pt x="2224" y="18975"/>
                  </a:lnTo>
                  <a:lnTo>
                    <a:pt x="2151" y="19085"/>
                  </a:lnTo>
                  <a:lnTo>
                    <a:pt x="2346" y="19199"/>
                  </a:lnTo>
                  <a:lnTo>
                    <a:pt x="2874" y="19337"/>
                  </a:lnTo>
                  <a:lnTo>
                    <a:pt x="2959" y="19391"/>
                  </a:lnTo>
                  <a:lnTo>
                    <a:pt x="3001" y="19400"/>
                  </a:lnTo>
                  <a:lnTo>
                    <a:pt x="3073" y="19375"/>
                  </a:lnTo>
                  <a:lnTo>
                    <a:pt x="3141" y="19275"/>
                  </a:lnTo>
                  <a:lnTo>
                    <a:pt x="3293" y="19221"/>
                  </a:lnTo>
                  <a:lnTo>
                    <a:pt x="3367" y="19146"/>
                  </a:lnTo>
                  <a:lnTo>
                    <a:pt x="3431" y="19053"/>
                  </a:lnTo>
                  <a:lnTo>
                    <a:pt x="3504" y="18975"/>
                  </a:lnTo>
                  <a:lnTo>
                    <a:pt x="3629" y="18907"/>
                  </a:lnTo>
                  <a:lnTo>
                    <a:pt x="3752" y="18884"/>
                  </a:lnTo>
                  <a:lnTo>
                    <a:pt x="4475" y="18897"/>
                  </a:lnTo>
                  <a:lnTo>
                    <a:pt x="4615" y="18783"/>
                  </a:lnTo>
                  <a:lnTo>
                    <a:pt x="4671" y="18749"/>
                  </a:lnTo>
                  <a:lnTo>
                    <a:pt x="4782" y="18826"/>
                  </a:lnTo>
                  <a:lnTo>
                    <a:pt x="4855" y="18844"/>
                  </a:lnTo>
                  <a:lnTo>
                    <a:pt x="5003" y="18550"/>
                  </a:lnTo>
                  <a:lnTo>
                    <a:pt x="5022" y="18471"/>
                  </a:lnTo>
                  <a:lnTo>
                    <a:pt x="5022" y="18432"/>
                  </a:lnTo>
                  <a:lnTo>
                    <a:pt x="5040" y="18411"/>
                  </a:lnTo>
                  <a:lnTo>
                    <a:pt x="5114" y="18402"/>
                  </a:lnTo>
                  <a:lnTo>
                    <a:pt x="5132" y="18144"/>
                  </a:lnTo>
                  <a:lnTo>
                    <a:pt x="5398" y="17991"/>
                  </a:lnTo>
                  <a:lnTo>
                    <a:pt x="5737" y="17917"/>
                  </a:lnTo>
                  <a:lnTo>
                    <a:pt x="5975" y="17897"/>
                  </a:lnTo>
                  <a:lnTo>
                    <a:pt x="6585" y="17963"/>
                  </a:lnTo>
                  <a:lnTo>
                    <a:pt x="6895" y="17953"/>
                  </a:lnTo>
                  <a:lnTo>
                    <a:pt x="7174" y="17832"/>
                  </a:lnTo>
                  <a:lnTo>
                    <a:pt x="7052" y="17736"/>
                  </a:lnTo>
                  <a:lnTo>
                    <a:pt x="6987" y="17636"/>
                  </a:lnTo>
                  <a:lnTo>
                    <a:pt x="7016" y="17564"/>
                  </a:lnTo>
                  <a:lnTo>
                    <a:pt x="7174" y="17542"/>
                  </a:lnTo>
                  <a:lnTo>
                    <a:pt x="7242" y="17619"/>
                  </a:lnTo>
                  <a:lnTo>
                    <a:pt x="7312" y="17669"/>
                  </a:lnTo>
                  <a:lnTo>
                    <a:pt x="7395" y="17685"/>
                  </a:lnTo>
                  <a:lnTo>
                    <a:pt x="7445" y="17663"/>
                  </a:lnTo>
                  <a:lnTo>
                    <a:pt x="7511" y="17577"/>
                  </a:lnTo>
                  <a:lnTo>
                    <a:pt x="7556" y="17542"/>
                  </a:lnTo>
                  <a:lnTo>
                    <a:pt x="7619" y="17431"/>
                  </a:lnTo>
                  <a:lnTo>
                    <a:pt x="7671" y="17398"/>
                  </a:lnTo>
                  <a:lnTo>
                    <a:pt x="7727" y="17471"/>
                  </a:lnTo>
                  <a:lnTo>
                    <a:pt x="7728" y="17564"/>
                  </a:lnTo>
                  <a:lnTo>
                    <a:pt x="7689" y="17661"/>
                  </a:lnTo>
                  <a:lnTo>
                    <a:pt x="7641" y="17733"/>
                  </a:lnTo>
                  <a:lnTo>
                    <a:pt x="7617" y="17754"/>
                  </a:lnTo>
                  <a:lnTo>
                    <a:pt x="7692" y="17879"/>
                  </a:lnTo>
                  <a:lnTo>
                    <a:pt x="7817" y="17953"/>
                  </a:lnTo>
                  <a:lnTo>
                    <a:pt x="7966" y="17983"/>
                  </a:lnTo>
                  <a:lnTo>
                    <a:pt x="8115" y="17975"/>
                  </a:lnTo>
                  <a:lnTo>
                    <a:pt x="8037" y="18067"/>
                  </a:lnTo>
                  <a:lnTo>
                    <a:pt x="7890" y="18082"/>
                  </a:lnTo>
                  <a:lnTo>
                    <a:pt x="7556" y="18047"/>
                  </a:lnTo>
                  <a:lnTo>
                    <a:pt x="7659" y="18237"/>
                  </a:lnTo>
                  <a:lnTo>
                    <a:pt x="7856" y="18422"/>
                  </a:lnTo>
                  <a:lnTo>
                    <a:pt x="8074" y="18560"/>
                  </a:lnTo>
                  <a:lnTo>
                    <a:pt x="8251" y="18615"/>
                  </a:lnTo>
                  <a:lnTo>
                    <a:pt x="8889" y="18536"/>
                  </a:lnTo>
                  <a:lnTo>
                    <a:pt x="9006" y="18472"/>
                  </a:lnTo>
                  <a:lnTo>
                    <a:pt x="9444" y="18669"/>
                  </a:lnTo>
                  <a:lnTo>
                    <a:pt x="9765" y="18696"/>
                  </a:lnTo>
                  <a:lnTo>
                    <a:pt x="9859" y="18689"/>
                  </a:lnTo>
                  <a:lnTo>
                    <a:pt x="9925" y="18650"/>
                  </a:lnTo>
                  <a:lnTo>
                    <a:pt x="10020" y="18556"/>
                  </a:lnTo>
                  <a:lnTo>
                    <a:pt x="10060" y="18576"/>
                  </a:lnTo>
                  <a:lnTo>
                    <a:pt x="10067" y="18650"/>
                  </a:lnTo>
                  <a:lnTo>
                    <a:pt x="10063" y="18718"/>
                  </a:lnTo>
                  <a:lnTo>
                    <a:pt x="9891" y="18952"/>
                  </a:lnTo>
                  <a:lnTo>
                    <a:pt x="9504" y="19028"/>
                  </a:lnTo>
                  <a:lnTo>
                    <a:pt x="9090" y="19051"/>
                  </a:lnTo>
                  <a:lnTo>
                    <a:pt x="8839" y="19118"/>
                  </a:lnTo>
                  <a:lnTo>
                    <a:pt x="8783" y="19073"/>
                  </a:lnTo>
                  <a:lnTo>
                    <a:pt x="8728" y="19040"/>
                  </a:lnTo>
                  <a:lnTo>
                    <a:pt x="8728" y="18975"/>
                  </a:lnTo>
                  <a:lnTo>
                    <a:pt x="8780" y="18975"/>
                  </a:lnTo>
                  <a:lnTo>
                    <a:pt x="8728" y="18897"/>
                  </a:lnTo>
                  <a:lnTo>
                    <a:pt x="8676" y="18956"/>
                  </a:lnTo>
                  <a:lnTo>
                    <a:pt x="8588" y="19085"/>
                  </a:lnTo>
                  <a:lnTo>
                    <a:pt x="8557" y="19118"/>
                  </a:lnTo>
                  <a:lnTo>
                    <a:pt x="8280" y="19188"/>
                  </a:lnTo>
                  <a:lnTo>
                    <a:pt x="8282" y="19350"/>
                  </a:lnTo>
                  <a:lnTo>
                    <a:pt x="8354" y="19483"/>
                  </a:lnTo>
                  <a:lnTo>
                    <a:pt x="8375" y="19591"/>
                  </a:lnTo>
                  <a:lnTo>
                    <a:pt x="8220" y="19685"/>
                  </a:lnTo>
                  <a:lnTo>
                    <a:pt x="8239" y="19760"/>
                  </a:lnTo>
                  <a:lnTo>
                    <a:pt x="8253" y="19789"/>
                  </a:lnTo>
                  <a:lnTo>
                    <a:pt x="8280" y="19826"/>
                  </a:lnTo>
                  <a:lnTo>
                    <a:pt x="8422" y="19833"/>
                  </a:lnTo>
                  <a:lnTo>
                    <a:pt x="8902" y="19998"/>
                  </a:lnTo>
                  <a:lnTo>
                    <a:pt x="9006" y="19999"/>
                  </a:lnTo>
                  <a:lnTo>
                    <a:pt x="9036" y="19892"/>
                  </a:lnTo>
                  <a:lnTo>
                    <a:pt x="9110" y="19896"/>
                  </a:lnTo>
                  <a:lnTo>
                    <a:pt x="9200" y="19945"/>
                  </a:lnTo>
                  <a:lnTo>
                    <a:pt x="9282" y="19963"/>
                  </a:lnTo>
                  <a:lnTo>
                    <a:pt x="9361" y="19923"/>
                  </a:lnTo>
                  <a:lnTo>
                    <a:pt x="9475" y="19812"/>
                  </a:lnTo>
                  <a:lnTo>
                    <a:pt x="9559" y="19750"/>
                  </a:lnTo>
                  <a:lnTo>
                    <a:pt x="9646" y="19718"/>
                  </a:lnTo>
                  <a:lnTo>
                    <a:pt x="9722" y="19722"/>
                  </a:lnTo>
                  <a:lnTo>
                    <a:pt x="9925" y="19761"/>
                  </a:lnTo>
                  <a:lnTo>
                    <a:pt x="10009" y="19812"/>
                  </a:lnTo>
                  <a:lnTo>
                    <a:pt x="10063" y="19826"/>
                  </a:lnTo>
                  <a:lnTo>
                    <a:pt x="10099" y="19804"/>
                  </a:lnTo>
                  <a:lnTo>
                    <a:pt x="10176" y="19707"/>
                  </a:lnTo>
                  <a:lnTo>
                    <a:pt x="10202" y="19685"/>
                  </a:lnTo>
                  <a:lnTo>
                    <a:pt x="10255" y="19693"/>
                  </a:lnTo>
                  <a:lnTo>
                    <a:pt x="10319" y="19717"/>
                  </a:lnTo>
                  <a:lnTo>
                    <a:pt x="10373" y="19748"/>
                  </a:lnTo>
                  <a:lnTo>
                    <a:pt x="10394" y="19789"/>
                  </a:lnTo>
                  <a:lnTo>
                    <a:pt x="10417" y="19843"/>
                  </a:lnTo>
                  <a:lnTo>
                    <a:pt x="10463" y="19824"/>
                  </a:lnTo>
                  <a:lnTo>
                    <a:pt x="10501" y="19777"/>
                  </a:lnTo>
                  <a:lnTo>
                    <a:pt x="10500" y="19750"/>
                  </a:lnTo>
                  <a:lnTo>
                    <a:pt x="10839" y="19750"/>
                  </a:lnTo>
                  <a:lnTo>
                    <a:pt x="10779" y="19660"/>
                  </a:lnTo>
                  <a:lnTo>
                    <a:pt x="10695" y="19561"/>
                  </a:lnTo>
                  <a:lnTo>
                    <a:pt x="10633" y="19460"/>
                  </a:lnTo>
                  <a:lnTo>
                    <a:pt x="10641" y="19362"/>
                  </a:lnTo>
                  <a:lnTo>
                    <a:pt x="10713" y="19297"/>
                  </a:lnTo>
                  <a:lnTo>
                    <a:pt x="10822" y="19241"/>
                  </a:lnTo>
                  <a:lnTo>
                    <a:pt x="10936" y="19203"/>
                  </a:lnTo>
                  <a:lnTo>
                    <a:pt x="11810" y="19118"/>
                  </a:lnTo>
                  <a:lnTo>
                    <a:pt x="11917" y="19142"/>
                  </a:lnTo>
                  <a:lnTo>
                    <a:pt x="11988" y="19203"/>
                  </a:lnTo>
                  <a:lnTo>
                    <a:pt x="12117" y="19400"/>
                  </a:lnTo>
                  <a:lnTo>
                    <a:pt x="12192" y="19479"/>
                  </a:lnTo>
                  <a:lnTo>
                    <a:pt x="12332" y="19553"/>
                  </a:lnTo>
                  <a:lnTo>
                    <a:pt x="12399" y="19608"/>
                  </a:lnTo>
                  <a:lnTo>
                    <a:pt x="12496" y="19746"/>
                  </a:lnTo>
                  <a:lnTo>
                    <a:pt x="12587" y="19917"/>
                  </a:lnTo>
                  <a:lnTo>
                    <a:pt x="12666" y="20113"/>
                  </a:lnTo>
                  <a:lnTo>
                    <a:pt x="12725" y="20316"/>
                  </a:lnTo>
                  <a:lnTo>
                    <a:pt x="12704" y="20323"/>
                  </a:lnTo>
                  <a:lnTo>
                    <a:pt x="12680" y="20329"/>
                  </a:lnTo>
                  <a:lnTo>
                    <a:pt x="12665" y="20347"/>
                  </a:lnTo>
                  <a:lnTo>
                    <a:pt x="12675" y="20393"/>
                  </a:lnTo>
                  <a:lnTo>
                    <a:pt x="12760" y="20496"/>
                  </a:lnTo>
                  <a:lnTo>
                    <a:pt x="12920" y="20624"/>
                  </a:lnTo>
                  <a:lnTo>
                    <a:pt x="13102" y="20698"/>
                  </a:lnTo>
                  <a:lnTo>
                    <a:pt x="13251" y="20641"/>
                  </a:lnTo>
                  <a:lnTo>
                    <a:pt x="13364" y="20649"/>
                  </a:lnTo>
                  <a:lnTo>
                    <a:pt x="13839" y="20964"/>
                  </a:lnTo>
                  <a:lnTo>
                    <a:pt x="14220" y="21384"/>
                  </a:lnTo>
                  <a:lnTo>
                    <a:pt x="14369" y="21452"/>
                  </a:lnTo>
                  <a:lnTo>
                    <a:pt x="16395" y="21600"/>
                  </a:lnTo>
                  <a:lnTo>
                    <a:pt x="16966" y="21408"/>
                  </a:lnTo>
                  <a:lnTo>
                    <a:pt x="17088" y="21421"/>
                  </a:lnTo>
                  <a:lnTo>
                    <a:pt x="17243" y="21462"/>
                  </a:lnTo>
                  <a:lnTo>
                    <a:pt x="17386" y="21329"/>
                  </a:lnTo>
                  <a:lnTo>
                    <a:pt x="17443" y="21109"/>
                  </a:lnTo>
                  <a:lnTo>
                    <a:pt x="17342" y="20886"/>
                  </a:lnTo>
                  <a:lnTo>
                    <a:pt x="17392" y="20858"/>
                  </a:lnTo>
                  <a:lnTo>
                    <a:pt x="17506" y="20846"/>
                  </a:lnTo>
                  <a:lnTo>
                    <a:pt x="17564" y="20816"/>
                  </a:lnTo>
                  <a:lnTo>
                    <a:pt x="17600" y="20768"/>
                  </a:lnTo>
                  <a:lnTo>
                    <a:pt x="17647" y="20647"/>
                  </a:lnTo>
                  <a:lnTo>
                    <a:pt x="17674" y="20603"/>
                  </a:lnTo>
                  <a:lnTo>
                    <a:pt x="17885" y="20431"/>
                  </a:lnTo>
                  <a:lnTo>
                    <a:pt x="18022" y="20350"/>
                  </a:lnTo>
                  <a:lnTo>
                    <a:pt x="18144" y="20316"/>
                  </a:lnTo>
                  <a:lnTo>
                    <a:pt x="18616" y="20076"/>
                  </a:lnTo>
                  <a:lnTo>
                    <a:pt x="18659" y="20009"/>
                  </a:lnTo>
                  <a:lnTo>
                    <a:pt x="18872" y="19796"/>
                  </a:lnTo>
                  <a:lnTo>
                    <a:pt x="18947" y="19750"/>
                  </a:lnTo>
                  <a:lnTo>
                    <a:pt x="18989" y="19783"/>
                  </a:lnTo>
                  <a:lnTo>
                    <a:pt x="19034" y="19855"/>
                  </a:lnTo>
                  <a:lnTo>
                    <a:pt x="19097" y="19929"/>
                  </a:lnTo>
                  <a:lnTo>
                    <a:pt x="19202" y="19963"/>
                  </a:lnTo>
                  <a:lnTo>
                    <a:pt x="19890" y="19923"/>
                  </a:lnTo>
                  <a:lnTo>
                    <a:pt x="20232" y="19826"/>
                  </a:lnTo>
                  <a:lnTo>
                    <a:pt x="20684" y="19576"/>
                  </a:lnTo>
                  <a:lnTo>
                    <a:pt x="21069" y="19504"/>
                  </a:lnTo>
                  <a:lnTo>
                    <a:pt x="21226" y="19405"/>
                  </a:lnTo>
                  <a:lnTo>
                    <a:pt x="21453" y="19190"/>
                  </a:lnTo>
                  <a:lnTo>
                    <a:pt x="21393" y="18968"/>
                  </a:lnTo>
                  <a:lnTo>
                    <a:pt x="21389" y="18870"/>
                  </a:lnTo>
                  <a:lnTo>
                    <a:pt x="21348" y="18802"/>
                  </a:lnTo>
                  <a:lnTo>
                    <a:pt x="21304" y="18749"/>
                  </a:lnTo>
                  <a:lnTo>
                    <a:pt x="21299" y="18716"/>
                  </a:lnTo>
                  <a:lnTo>
                    <a:pt x="21320" y="18693"/>
                  </a:lnTo>
                  <a:lnTo>
                    <a:pt x="21447" y="18650"/>
                  </a:lnTo>
                  <a:lnTo>
                    <a:pt x="21481" y="18610"/>
                  </a:lnTo>
                  <a:lnTo>
                    <a:pt x="21481" y="18577"/>
                  </a:lnTo>
                  <a:lnTo>
                    <a:pt x="21466" y="18528"/>
                  </a:lnTo>
                  <a:lnTo>
                    <a:pt x="21440" y="18471"/>
                  </a:lnTo>
                  <a:lnTo>
                    <a:pt x="21380" y="18289"/>
                  </a:lnTo>
                  <a:lnTo>
                    <a:pt x="21308" y="18148"/>
                  </a:lnTo>
                  <a:lnTo>
                    <a:pt x="21297" y="18094"/>
                  </a:lnTo>
                  <a:lnTo>
                    <a:pt x="21302" y="18052"/>
                  </a:lnTo>
                  <a:lnTo>
                    <a:pt x="21355" y="17987"/>
                  </a:lnTo>
                  <a:lnTo>
                    <a:pt x="21382" y="17943"/>
                  </a:lnTo>
                  <a:lnTo>
                    <a:pt x="21409" y="17866"/>
                  </a:lnTo>
                  <a:lnTo>
                    <a:pt x="21412" y="17808"/>
                  </a:lnTo>
                  <a:lnTo>
                    <a:pt x="21360" y="17718"/>
                  </a:lnTo>
                  <a:lnTo>
                    <a:pt x="21328" y="17648"/>
                  </a:lnTo>
                  <a:lnTo>
                    <a:pt x="21325" y="17570"/>
                  </a:lnTo>
                  <a:lnTo>
                    <a:pt x="21338" y="17507"/>
                  </a:lnTo>
                  <a:cubicBezTo>
                    <a:pt x="21338" y="17507"/>
                    <a:pt x="21366" y="17422"/>
                    <a:pt x="21366" y="17422"/>
                  </a:cubicBezTo>
                  <a:close/>
                  <a:moveTo>
                    <a:pt x="5194" y="1556"/>
                  </a:moveTo>
                  <a:lnTo>
                    <a:pt x="5431" y="1543"/>
                  </a:lnTo>
                  <a:lnTo>
                    <a:pt x="5502" y="1556"/>
                  </a:lnTo>
                  <a:lnTo>
                    <a:pt x="5581" y="1633"/>
                  </a:lnTo>
                  <a:lnTo>
                    <a:pt x="5745" y="1880"/>
                  </a:lnTo>
                  <a:lnTo>
                    <a:pt x="5912" y="1998"/>
                  </a:lnTo>
                  <a:lnTo>
                    <a:pt x="5994" y="2026"/>
                  </a:lnTo>
                  <a:lnTo>
                    <a:pt x="6062" y="1998"/>
                  </a:lnTo>
                  <a:lnTo>
                    <a:pt x="6103" y="1885"/>
                  </a:lnTo>
                  <a:lnTo>
                    <a:pt x="6058" y="1800"/>
                  </a:lnTo>
                  <a:lnTo>
                    <a:pt x="5986" y="1733"/>
                  </a:lnTo>
                  <a:lnTo>
                    <a:pt x="5949" y="1673"/>
                  </a:lnTo>
                  <a:lnTo>
                    <a:pt x="5920" y="1530"/>
                  </a:lnTo>
                  <a:lnTo>
                    <a:pt x="5844" y="1401"/>
                  </a:lnTo>
                  <a:lnTo>
                    <a:pt x="5734" y="1285"/>
                  </a:lnTo>
                  <a:lnTo>
                    <a:pt x="5612" y="1188"/>
                  </a:lnTo>
                  <a:lnTo>
                    <a:pt x="5553" y="1146"/>
                  </a:lnTo>
                  <a:lnTo>
                    <a:pt x="5407" y="1163"/>
                  </a:lnTo>
                  <a:lnTo>
                    <a:pt x="5314" y="1158"/>
                  </a:lnTo>
                  <a:lnTo>
                    <a:pt x="5219" y="1116"/>
                  </a:lnTo>
                  <a:lnTo>
                    <a:pt x="5003" y="1270"/>
                  </a:lnTo>
                  <a:lnTo>
                    <a:pt x="5003" y="1342"/>
                  </a:lnTo>
                  <a:lnTo>
                    <a:pt x="5143" y="1533"/>
                  </a:lnTo>
                  <a:cubicBezTo>
                    <a:pt x="5143" y="1533"/>
                    <a:pt x="5194" y="1556"/>
                    <a:pt x="5194" y="1556"/>
                  </a:cubicBezTo>
                  <a:close/>
                </a:path>
              </a:pathLst>
            </a:custGeom>
            <a:solidFill>
              <a:schemeClr val="tx1">
                <a:alpha val="75000"/>
              </a:schemeClr>
            </a:solidFill>
            <a:ln w="9525">
              <a:solidFill>
                <a:srgbClr val="FAFAFA"/>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sp>
          <p:nvSpPr>
            <p:cNvPr id="56" name="Shape 8"/>
            <p:cNvSpPr/>
            <p:nvPr/>
          </p:nvSpPr>
          <p:spPr>
            <a:xfrm>
              <a:off x="5151310" y="644843"/>
              <a:ext cx="1964058" cy="2962539"/>
            </a:xfrm>
            <a:custGeom>
              <a:avLst/>
              <a:gdLst/>
              <a:ahLst/>
              <a:cxnLst>
                <a:cxn ang="0">
                  <a:pos x="wd2" y="hd2"/>
                </a:cxn>
                <a:cxn ang="5400000">
                  <a:pos x="wd2" y="hd2"/>
                </a:cxn>
                <a:cxn ang="10800000">
                  <a:pos x="wd2" y="hd2"/>
                </a:cxn>
                <a:cxn ang="16200000">
                  <a:pos x="wd2" y="hd2"/>
                </a:cxn>
              </a:cxnLst>
              <a:rect l="0" t="0" r="r" b="b"/>
              <a:pathLst>
                <a:path w="21600" h="21600" extrusionOk="0">
                  <a:moveTo>
                    <a:pt x="3389" y="17066"/>
                  </a:moveTo>
                  <a:lnTo>
                    <a:pt x="3411" y="17037"/>
                  </a:lnTo>
                  <a:lnTo>
                    <a:pt x="3455" y="16959"/>
                  </a:lnTo>
                  <a:lnTo>
                    <a:pt x="3485" y="16922"/>
                  </a:lnTo>
                  <a:lnTo>
                    <a:pt x="3506" y="16882"/>
                  </a:lnTo>
                  <a:lnTo>
                    <a:pt x="3475" y="16871"/>
                  </a:lnTo>
                  <a:lnTo>
                    <a:pt x="3389" y="16881"/>
                  </a:lnTo>
                  <a:lnTo>
                    <a:pt x="3337" y="16894"/>
                  </a:lnTo>
                  <a:lnTo>
                    <a:pt x="3243" y="16949"/>
                  </a:lnTo>
                  <a:lnTo>
                    <a:pt x="3168" y="16970"/>
                  </a:lnTo>
                  <a:lnTo>
                    <a:pt x="3066" y="17022"/>
                  </a:lnTo>
                  <a:lnTo>
                    <a:pt x="3029" y="17053"/>
                  </a:lnTo>
                  <a:lnTo>
                    <a:pt x="2885" y="17209"/>
                  </a:lnTo>
                  <a:lnTo>
                    <a:pt x="2801" y="17264"/>
                  </a:lnTo>
                  <a:lnTo>
                    <a:pt x="2715" y="17275"/>
                  </a:lnTo>
                  <a:lnTo>
                    <a:pt x="2733" y="17312"/>
                  </a:lnTo>
                  <a:lnTo>
                    <a:pt x="2763" y="17358"/>
                  </a:lnTo>
                  <a:lnTo>
                    <a:pt x="2791" y="17379"/>
                  </a:lnTo>
                  <a:lnTo>
                    <a:pt x="2804" y="17340"/>
                  </a:lnTo>
                  <a:lnTo>
                    <a:pt x="2819" y="17305"/>
                  </a:lnTo>
                  <a:lnTo>
                    <a:pt x="2856" y="17304"/>
                  </a:lnTo>
                  <a:lnTo>
                    <a:pt x="2933" y="17327"/>
                  </a:lnTo>
                  <a:lnTo>
                    <a:pt x="2986" y="17315"/>
                  </a:lnTo>
                  <a:lnTo>
                    <a:pt x="3152" y="17225"/>
                  </a:lnTo>
                  <a:lnTo>
                    <a:pt x="3269" y="17119"/>
                  </a:lnTo>
                  <a:lnTo>
                    <a:pt x="3310" y="17115"/>
                  </a:lnTo>
                  <a:lnTo>
                    <a:pt x="3340" y="17105"/>
                  </a:lnTo>
                  <a:lnTo>
                    <a:pt x="3364" y="17089"/>
                  </a:lnTo>
                  <a:cubicBezTo>
                    <a:pt x="3364" y="17089"/>
                    <a:pt x="3389" y="17066"/>
                    <a:pt x="3389" y="17066"/>
                  </a:cubicBezTo>
                  <a:close/>
                  <a:moveTo>
                    <a:pt x="4269" y="17724"/>
                  </a:moveTo>
                  <a:lnTo>
                    <a:pt x="4435" y="17717"/>
                  </a:lnTo>
                  <a:lnTo>
                    <a:pt x="4402" y="17673"/>
                  </a:lnTo>
                  <a:lnTo>
                    <a:pt x="4306" y="17620"/>
                  </a:lnTo>
                  <a:lnTo>
                    <a:pt x="4260" y="17587"/>
                  </a:lnTo>
                  <a:lnTo>
                    <a:pt x="4215" y="17588"/>
                  </a:lnTo>
                  <a:lnTo>
                    <a:pt x="4175" y="17603"/>
                  </a:lnTo>
                  <a:lnTo>
                    <a:pt x="4139" y="17628"/>
                  </a:lnTo>
                  <a:lnTo>
                    <a:pt x="4106" y="17665"/>
                  </a:lnTo>
                  <a:lnTo>
                    <a:pt x="4190" y="17715"/>
                  </a:lnTo>
                  <a:cubicBezTo>
                    <a:pt x="4190" y="17715"/>
                    <a:pt x="4269" y="17724"/>
                    <a:pt x="4269" y="17724"/>
                  </a:cubicBezTo>
                  <a:close/>
                  <a:moveTo>
                    <a:pt x="4146" y="15582"/>
                  </a:moveTo>
                  <a:lnTo>
                    <a:pt x="4077" y="15530"/>
                  </a:lnTo>
                  <a:lnTo>
                    <a:pt x="3911" y="15459"/>
                  </a:lnTo>
                  <a:lnTo>
                    <a:pt x="3787" y="15470"/>
                  </a:lnTo>
                  <a:lnTo>
                    <a:pt x="3688" y="15523"/>
                  </a:lnTo>
                  <a:lnTo>
                    <a:pt x="3497" y="15670"/>
                  </a:lnTo>
                  <a:lnTo>
                    <a:pt x="3556" y="15691"/>
                  </a:lnTo>
                  <a:lnTo>
                    <a:pt x="3656" y="15760"/>
                  </a:lnTo>
                  <a:lnTo>
                    <a:pt x="3704" y="15775"/>
                  </a:lnTo>
                  <a:lnTo>
                    <a:pt x="3749" y="15796"/>
                  </a:lnTo>
                  <a:lnTo>
                    <a:pt x="3801" y="15888"/>
                  </a:lnTo>
                  <a:lnTo>
                    <a:pt x="3858" y="15909"/>
                  </a:lnTo>
                  <a:lnTo>
                    <a:pt x="3979" y="15901"/>
                  </a:lnTo>
                  <a:lnTo>
                    <a:pt x="4067" y="15866"/>
                  </a:lnTo>
                  <a:lnTo>
                    <a:pt x="4128" y="15786"/>
                  </a:lnTo>
                  <a:lnTo>
                    <a:pt x="4171" y="15646"/>
                  </a:lnTo>
                  <a:lnTo>
                    <a:pt x="4086" y="15646"/>
                  </a:lnTo>
                  <a:lnTo>
                    <a:pt x="4086" y="15617"/>
                  </a:lnTo>
                  <a:cubicBezTo>
                    <a:pt x="4086" y="15617"/>
                    <a:pt x="4146" y="15582"/>
                    <a:pt x="4146" y="15582"/>
                  </a:cubicBezTo>
                  <a:close/>
                  <a:moveTo>
                    <a:pt x="4520" y="19068"/>
                  </a:moveTo>
                  <a:lnTo>
                    <a:pt x="4505" y="19023"/>
                  </a:lnTo>
                  <a:lnTo>
                    <a:pt x="4469" y="19021"/>
                  </a:lnTo>
                  <a:lnTo>
                    <a:pt x="4420" y="19037"/>
                  </a:lnTo>
                  <a:lnTo>
                    <a:pt x="4367" y="19042"/>
                  </a:lnTo>
                  <a:lnTo>
                    <a:pt x="4375" y="19067"/>
                  </a:lnTo>
                  <a:lnTo>
                    <a:pt x="4380" y="19077"/>
                  </a:lnTo>
                  <a:lnTo>
                    <a:pt x="4390" y="19091"/>
                  </a:lnTo>
                  <a:lnTo>
                    <a:pt x="4364" y="19106"/>
                  </a:lnTo>
                  <a:lnTo>
                    <a:pt x="4314" y="19092"/>
                  </a:lnTo>
                  <a:lnTo>
                    <a:pt x="4291" y="19105"/>
                  </a:lnTo>
                  <a:lnTo>
                    <a:pt x="4271" y="19127"/>
                  </a:lnTo>
                  <a:lnTo>
                    <a:pt x="4205" y="19185"/>
                  </a:lnTo>
                  <a:lnTo>
                    <a:pt x="4176" y="19231"/>
                  </a:lnTo>
                  <a:lnTo>
                    <a:pt x="4160" y="19281"/>
                  </a:lnTo>
                  <a:lnTo>
                    <a:pt x="4136" y="19324"/>
                  </a:lnTo>
                  <a:lnTo>
                    <a:pt x="4086" y="19351"/>
                  </a:lnTo>
                  <a:lnTo>
                    <a:pt x="4152" y="19374"/>
                  </a:lnTo>
                  <a:lnTo>
                    <a:pt x="4240" y="19376"/>
                  </a:lnTo>
                  <a:lnTo>
                    <a:pt x="4327" y="19359"/>
                  </a:lnTo>
                  <a:lnTo>
                    <a:pt x="4390" y="19328"/>
                  </a:lnTo>
                  <a:lnTo>
                    <a:pt x="4381" y="19261"/>
                  </a:lnTo>
                  <a:lnTo>
                    <a:pt x="4418" y="19185"/>
                  </a:lnTo>
                  <a:cubicBezTo>
                    <a:pt x="4418" y="19185"/>
                    <a:pt x="4520" y="19068"/>
                    <a:pt x="4520" y="19068"/>
                  </a:cubicBezTo>
                  <a:close/>
                  <a:moveTo>
                    <a:pt x="2808" y="14305"/>
                  </a:moveTo>
                  <a:lnTo>
                    <a:pt x="3100" y="14372"/>
                  </a:lnTo>
                  <a:lnTo>
                    <a:pt x="3152" y="14342"/>
                  </a:lnTo>
                  <a:lnTo>
                    <a:pt x="3159" y="14298"/>
                  </a:lnTo>
                  <a:lnTo>
                    <a:pt x="3123" y="14227"/>
                  </a:lnTo>
                  <a:lnTo>
                    <a:pt x="3129" y="14182"/>
                  </a:lnTo>
                  <a:lnTo>
                    <a:pt x="3158" y="14151"/>
                  </a:lnTo>
                  <a:lnTo>
                    <a:pt x="3196" y="14141"/>
                  </a:lnTo>
                  <a:lnTo>
                    <a:pt x="3232" y="14124"/>
                  </a:lnTo>
                  <a:lnTo>
                    <a:pt x="3259" y="14073"/>
                  </a:lnTo>
                  <a:lnTo>
                    <a:pt x="3288" y="14103"/>
                  </a:lnTo>
                  <a:lnTo>
                    <a:pt x="3300" y="14138"/>
                  </a:lnTo>
                  <a:lnTo>
                    <a:pt x="3296" y="14174"/>
                  </a:lnTo>
                  <a:lnTo>
                    <a:pt x="3280" y="14209"/>
                  </a:lnTo>
                  <a:lnTo>
                    <a:pt x="3322" y="14190"/>
                  </a:lnTo>
                  <a:lnTo>
                    <a:pt x="3385" y="14137"/>
                  </a:lnTo>
                  <a:lnTo>
                    <a:pt x="3432" y="14129"/>
                  </a:lnTo>
                  <a:lnTo>
                    <a:pt x="3417" y="14172"/>
                  </a:lnTo>
                  <a:lnTo>
                    <a:pt x="3423" y="14204"/>
                  </a:lnTo>
                  <a:lnTo>
                    <a:pt x="3444" y="14225"/>
                  </a:lnTo>
                  <a:lnTo>
                    <a:pt x="3473" y="14235"/>
                  </a:lnTo>
                  <a:lnTo>
                    <a:pt x="3465" y="14250"/>
                  </a:lnTo>
                  <a:lnTo>
                    <a:pt x="3455" y="14256"/>
                  </a:lnTo>
                  <a:lnTo>
                    <a:pt x="3432" y="14262"/>
                  </a:lnTo>
                  <a:lnTo>
                    <a:pt x="3494" y="14285"/>
                  </a:lnTo>
                  <a:lnTo>
                    <a:pt x="3519" y="14289"/>
                  </a:lnTo>
                  <a:lnTo>
                    <a:pt x="3519" y="14318"/>
                  </a:lnTo>
                  <a:lnTo>
                    <a:pt x="3473" y="14342"/>
                  </a:lnTo>
                  <a:lnTo>
                    <a:pt x="3513" y="14342"/>
                  </a:lnTo>
                  <a:lnTo>
                    <a:pt x="3582" y="14323"/>
                  </a:lnTo>
                  <a:lnTo>
                    <a:pt x="3618" y="14318"/>
                  </a:lnTo>
                  <a:lnTo>
                    <a:pt x="3654" y="14322"/>
                  </a:lnTo>
                  <a:lnTo>
                    <a:pt x="3675" y="14334"/>
                  </a:lnTo>
                  <a:lnTo>
                    <a:pt x="3716" y="14368"/>
                  </a:lnTo>
                  <a:lnTo>
                    <a:pt x="3915" y="14479"/>
                  </a:lnTo>
                  <a:lnTo>
                    <a:pt x="3956" y="14530"/>
                  </a:lnTo>
                  <a:lnTo>
                    <a:pt x="3871" y="14517"/>
                  </a:lnTo>
                  <a:lnTo>
                    <a:pt x="3805" y="14477"/>
                  </a:lnTo>
                  <a:lnTo>
                    <a:pt x="3749" y="14431"/>
                  </a:lnTo>
                  <a:lnTo>
                    <a:pt x="3692" y="14397"/>
                  </a:lnTo>
                  <a:lnTo>
                    <a:pt x="3621" y="14389"/>
                  </a:lnTo>
                  <a:lnTo>
                    <a:pt x="3558" y="14407"/>
                  </a:lnTo>
                  <a:lnTo>
                    <a:pt x="3412" y="14477"/>
                  </a:lnTo>
                  <a:lnTo>
                    <a:pt x="3422" y="14504"/>
                  </a:lnTo>
                  <a:lnTo>
                    <a:pt x="3434" y="14517"/>
                  </a:lnTo>
                  <a:lnTo>
                    <a:pt x="3447" y="14527"/>
                  </a:lnTo>
                  <a:lnTo>
                    <a:pt x="3464" y="14543"/>
                  </a:lnTo>
                  <a:lnTo>
                    <a:pt x="3473" y="14560"/>
                  </a:lnTo>
                  <a:lnTo>
                    <a:pt x="3489" y="14597"/>
                  </a:lnTo>
                  <a:lnTo>
                    <a:pt x="3497" y="14610"/>
                  </a:lnTo>
                  <a:lnTo>
                    <a:pt x="3648" y="14743"/>
                  </a:lnTo>
                  <a:lnTo>
                    <a:pt x="3701" y="14754"/>
                  </a:lnTo>
                  <a:lnTo>
                    <a:pt x="3846" y="14745"/>
                  </a:lnTo>
                  <a:lnTo>
                    <a:pt x="3827" y="14777"/>
                  </a:lnTo>
                  <a:lnTo>
                    <a:pt x="3802" y="14797"/>
                  </a:lnTo>
                  <a:lnTo>
                    <a:pt x="3772" y="14811"/>
                  </a:lnTo>
                  <a:lnTo>
                    <a:pt x="3737" y="14822"/>
                  </a:lnTo>
                  <a:lnTo>
                    <a:pt x="3785" y="14894"/>
                  </a:lnTo>
                  <a:lnTo>
                    <a:pt x="3846" y="14957"/>
                  </a:lnTo>
                  <a:lnTo>
                    <a:pt x="3896" y="14930"/>
                  </a:lnTo>
                  <a:lnTo>
                    <a:pt x="3949" y="14912"/>
                  </a:lnTo>
                  <a:lnTo>
                    <a:pt x="4006" y="14902"/>
                  </a:lnTo>
                  <a:lnTo>
                    <a:pt x="4065" y="14904"/>
                  </a:lnTo>
                  <a:lnTo>
                    <a:pt x="4065" y="14928"/>
                  </a:lnTo>
                  <a:lnTo>
                    <a:pt x="3969" y="15013"/>
                  </a:lnTo>
                  <a:lnTo>
                    <a:pt x="3933" y="15034"/>
                  </a:lnTo>
                  <a:lnTo>
                    <a:pt x="3933" y="15063"/>
                  </a:lnTo>
                  <a:lnTo>
                    <a:pt x="4381" y="14984"/>
                  </a:lnTo>
                  <a:lnTo>
                    <a:pt x="4436" y="14959"/>
                  </a:lnTo>
                  <a:lnTo>
                    <a:pt x="4390" y="14928"/>
                  </a:lnTo>
                  <a:lnTo>
                    <a:pt x="4390" y="14904"/>
                  </a:lnTo>
                  <a:lnTo>
                    <a:pt x="4421" y="14906"/>
                  </a:lnTo>
                  <a:lnTo>
                    <a:pt x="4450" y="14916"/>
                  </a:lnTo>
                  <a:lnTo>
                    <a:pt x="4476" y="14933"/>
                  </a:lnTo>
                  <a:lnTo>
                    <a:pt x="4498" y="14957"/>
                  </a:lnTo>
                  <a:lnTo>
                    <a:pt x="4524" y="14938"/>
                  </a:lnTo>
                  <a:lnTo>
                    <a:pt x="4542" y="14930"/>
                  </a:lnTo>
                  <a:lnTo>
                    <a:pt x="4560" y="14936"/>
                  </a:lnTo>
                  <a:lnTo>
                    <a:pt x="4585" y="14957"/>
                  </a:lnTo>
                  <a:lnTo>
                    <a:pt x="4591" y="15015"/>
                  </a:lnTo>
                  <a:lnTo>
                    <a:pt x="4604" y="15093"/>
                  </a:lnTo>
                  <a:lnTo>
                    <a:pt x="4622" y="15163"/>
                  </a:lnTo>
                  <a:lnTo>
                    <a:pt x="4662" y="15193"/>
                  </a:lnTo>
                  <a:lnTo>
                    <a:pt x="4709" y="15176"/>
                  </a:lnTo>
                  <a:lnTo>
                    <a:pt x="4738" y="15137"/>
                  </a:lnTo>
                  <a:lnTo>
                    <a:pt x="4765" y="15094"/>
                  </a:lnTo>
                  <a:lnTo>
                    <a:pt x="4804" y="15063"/>
                  </a:lnTo>
                  <a:lnTo>
                    <a:pt x="4782" y="15034"/>
                  </a:lnTo>
                  <a:lnTo>
                    <a:pt x="4814" y="15012"/>
                  </a:lnTo>
                  <a:lnTo>
                    <a:pt x="4835" y="14985"/>
                  </a:lnTo>
                  <a:lnTo>
                    <a:pt x="4869" y="14928"/>
                  </a:lnTo>
                  <a:lnTo>
                    <a:pt x="4831" y="14867"/>
                  </a:lnTo>
                  <a:lnTo>
                    <a:pt x="4817" y="14836"/>
                  </a:lnTo>
                  <a:lnTo>
                    <a:pt x="4804" y="14796"/>
                  </a:lnTo>
                  <a:lnTo>
                    <a:pt x="4841" y="14808"/>
                  </a:lnTo>
                  <a:lnTo>
                    <a:pt x="4883" y="14843"/>
                  </a:lnTo>
                  <a:lnTo>
                    <a:pt x="4958" y="14928"/>
                  </a:lnTo>
                  <a:lnTo>
                    <a:pt x="4965" y="14949"/>
                  </a:lnTo>
                  <a:lnTo>
                    <a:pt x="4966" y="14977"/>
                  </a:lnTo>
                  <a:lnTo>
                    <a:pt x="4970" y="15000"/>
                  </a:lnTo>
                  <a:lnTo>
                    <a:pt x="4987" y="15010"/>
                  </a:lnTo>
                  <a:lnTo>
                    <a:pt x="5258" y="15007"/>
                  </a:lnTo>
                  <a:lnTo>
                    <a:pt x="5347" y="14989"/>
                  </a:lnTo>
                  <a:lnTo>
                    <a:pt x="5435" y="14957"/>
                  </a:lnTo>
                  <a:lnTo>
                    <a:pt x="5435" y="14983"/>
                  </a:lnTo>
                  <a:lnTo>
                    <a:pt x="5129" y="15087"/>
                  </a:lnTo>
                  <a:lnTo>
                    <a:pt x="5093" y="15110"/>
                  </a:lnTo>
                  <a:lnTo>
                    <a:pt x="5065" y="15136"/>
                  </a:lnTo>
                  <a:lnTo>
                    <a:pt x="5007" y="15210"/>
                  </a:lnTo>
                  <a:lnTo>
                    <a:pt x="4985" y="15228"/>
                  </a:lnTo>
                  <a:lnTo>
                    <a:pt x="4975" y="15245"/>
                  </a:lnTo>
                  <a:lnTo>
                    <a:pt x="4962" y="15282"/>
                  </a:lnTo>
                  <a:lnTo>
                    <a:pt x="4953" y="15292"/>
                  </a:lnTo>
                  <a:lnTo>
                    <a:pt x="4934" y="15300"/>
                  </a:lnTo>
                  <a:lnTo>
                    <a:pt x="4934" y="15327"/>
                  </a:lnTo>
                  <a:lnTo>
                    <a:pt x="4943" y="15361"/>
                  </a:lnTo>
                  <a:lnTo>
                    <a:pt x="4857" y="15445"/>
                  </a:lnTo>
                  <a:lnTo>
                    <a:pt x="4847" y="15512"/>
                  </a:lnTo>
                  <a:lnTo>
                    <a:pt x="4878" y="15562"/>
                  </a:lnTo>
                  <a:lnTo>
                    <a:pt x="4922" y="15576"/>
                  </a:lnTo>
                  <a:lnTo>
                    <a:pt x="5091" y="15553"/>
                  </a:lnTo>
                  <a:lnTo>
                    <a:pt x="5150" y="15526"/>
                  </a:lnTo>
                  <a:lnTo>
                    <a:pt x="5201" y="15491"/>
                  </a:lnTo>
                  <a:lnTo>
                    <a:pt x="5388" y="15317"/>
                  </a:lnTo>
                  <a:lnTo>
                    <a:pt x="5413" y="15287"/>
                  </a:lnTo>
                  <a:lnTo>
                    <a:pt x="5443" y="15268"/>
                  </a:lnTo>
                  <a:lnTo>
                    <a:pt x="5510" y="15243"/>
                  </a:lnTo>
                  <a:lnTo>
                    <a:pt x="5578" y="15207"/>
                  </a:lnTo>
                  <a:lnTo>
                    <a:pt x="5608" y="15154"/>
                  </a:lnTo>
                  <a:lnTo>
                    <a:pt x="5614" y="15068"/>
                  </a:lnTo>
                  <a:lnTo>
                    <a:pt x="5636" y="15042"/>
                  </a:lnTo>
                  <a:lnTo>
                    <a:pt x="5762" y="15034"/>
                  </a:lnTo>
                  <a:lnTo>
                    <a:pt x="5809" y="15017"/>
                  </a:lnTo>
                  <a:lnTo>
                    <a:pt x="5925" y="14952"/>
                  </a:lnTo>
                  <a:lnTo>
                    <a:pt x="5990" y="14893"/>
                  </a:lnTo>
                  <a:lnTo>
                    <a:pt x="6014" y="14862"/>
                  </a:lnTo>
                  <a:lnTo>
                    <a:pt x="6026" y="14824"/>
                  </a:lnTo>
                  <a:lnTo>
                    <a:pt x="6012" y="14782"/>
                  </a:lnTo>
                  <a:lnTo>
                    <a:pt x="6011" y="14757"/>
                  </a:lnTo>
                  <a:lnTo>
                    <a:pt x="6063" y="14661"/>
                  </a:lnTo>
                  <a:lnTo>
                    <a:pt x="5827" y="14661"/>
                  </a:lnTo>
                  <a:lnTo>
                    <a:pt x="5774" y="14611"/>
                  </a:lnTo>
                  <a:lnTo>
                    <a:pt x="5681" y="14611"/>
                  </a:lnTo>
                  <a:lnTo>
                    <a:pt x="5592" y="14633"/>
                  </a:lnTo>
                  <a:lnTo>
                    <a:pt x="5502" y="14693"/>
                  </a:lnTo>
                  <a:lnTo>
                    <a:pt x="5370" y="14690"/>
                  </a:lnTo>
                  <a:lnTo>
                    <a:pt x="5352" y="14705"/>
                  </a:lnTo>
                  <a:lnTo>
                    <a:pt x="5333" y="14730"/>
                  </a:lnTo>
                  <a:lnTo>
                    <a:pt x="5305" y="14748"/>
                  </a:lnTo>
                  <a:lnTo>
                    <a:pt x="5259" y="14745"/>
                  </a:lnTo>
                  <a:lnTo>
                    <a:pt x="5238" y="14723"/>
                  </a:lnTo>
                  <a:lnTo>
                    <a:pt x="5217" y="14687"/>
                  </a:lnTo>
                  <a:lnTo>
                    <a:pt x="5187" y="14652"/>
                  </a:lnTo>
                  <a:lnTo>
                    <a:pt x="5140" y="14636"/>
                  </a:lnTo>
                  <a:lnTo>
                    <a:pt x="5060" y="14642"/>
                  </a:lnTo>
                  <a:lnTo>
                    <a:pt x="5017" y="14638"/>
                  </a:lnTo>
                  <a:lnTo>
                    <a:pt x="4987" y="14623"/>
                  </a:lnTo>
                  <a:lnTo>
                    <a:pt x="4917" y="14574"/>
                  </a:lnTo>
                  <a:lnTo>
                    <a:pt x="4852" y="14580"/>
                  </a:lnTo>
                  <a:lnTo>
                    <a:pt x="4782" y="14604"/>
                  </a:lnTo>
                  <a:lnTo>
                    <a:pt x="4696" y="14610"/>
                  </a:lnTo>
                  <a:lnTo>
                    <a:pt x="4696" y="14583"/>
                  </a:lnTo>
                  <a:lnTo>
                    <a:pt x="4776" y="14558"/>
                  </a:lnTo>
                  <a:lnTo>
                    <a:pt x="4813" y="14522"/>
                  </a:lnTo>
                  <a:lnTo>
                    <a:pt x="4800" y="14491"/>
                  </a:lnTo>
                  <a:lnTo>
                    <a:pt x="4727" y="14477"/>
                  </a:lnTo>
                  <a:lnTo>
                    <a:pt x="4455" y="14501"/>
                  </a:lnTo>
                  <a:lnTo>
                    <a:pt x="4498" y="14474"/>
                  </a:lnTo>
                  <a:lnTo>
                    <a:pt x="4605" y="14432"/>
                  </a:lnTo>
                  <a:lnTo>
                    <a:pt x="4629" y="14397"/>
                  </a:lnTo>
                  <a:lnTo>
                    <a:pt x="4608" y="14368"/>
                  </a:lnTo>
                  <a:lnTo>
                    <a:pt x="4560" y="14340"/>
                  </a:lnTo>
                  <a:lnTo>
                    <a:pt x="4514" y="14300"/>
                  </a:lnTo>
                  <a:lnTo>
                    <a:pt x="4498" y="14235"/>
                  </a:lnTo>
                  <a:lnTo>
                    <a:pt x="4518" y="14212"/>
                  </a:lnTo>
                  <a:lnTo>
                    <a:pt x="4551" y="14180"/>
                  </a:lnTo>
                  <a:lnTo>
                    <a:pt x="4569" y="14142"/>
                  </a:lnTo>
                  <a:lnTo>
                    <a:pt x="4542" y="14102"/>
                  </a:lnTo>
                  <a:lnTo>
                    <a:pt x="4494" y="14092"/>
                  </a:lnTo>
                  <a:lnTo>
                    <a:pt x="4438" y="14105"/>
                  </a:lnTo>
                  <a:lnTo>
                    <a:pt x="4386" y="14131"/>
                  </a:lnTo>
                  <a:lnTo>
                    <a:pt x="4347" y="14156"/>
                  </a:lnTo>
                  <a:lnTo>
                    <a:pt x="4376" y="14120"/>
                  </a:lnTo>
                  <a:lnTo>
                    <a:pt x="4459" y="14065"/>
                  </a:lnTo>
                  <a:lnTo>
                    <a:pt x="4477" y="14036"/>
                  </a:lnTo>
                  <a:lnTo>
                    <a:pt x="4483" y="13983"/>
                  </a:lnTo>
                  <a:lnTo>
                    <a:pt x="4512" y="13894"/>
                  </a:lnTo>
                  <a:lnTo>
                    <a:pt x="4520" y="13836"/>
                  </a:lnTo>
                  <a:lnTo>
                    <a:pt x="4515" y="13782"/>
                  </a:lnTo>
                  <a:lnTo>
                    <a:pt x="4484" y="13665"/>
                  </a:lnTo>
                  <a:lnTo>
                    <a:pt x="4455" y="13392"/>
                  </a:lnTo>
                  <a:lnTo>
                    <a:pt x="4441" y="13360"/>
                  </a:lnTo>
                  <a:lnTo>
                    <a:pt x="4407" y="13322"/>
                  </a:lnTo>
                  <a:lnTo>
                    <a:pt x="4347" y="13269"/>
                  </a:lnTo>
                  <a:lnTo>
                    <a:pt x="4205" y="13189"/>
                  </a:lnTo>
                  <a:lnTo>
                    <a:pt x="4194" y="13170"/>
                  </a:lnTo>
                  <a:lnTo>
                    <a:pt x="4116" y="13082"/>
                  </a:lnTo>
                  <a:lnTo>
                    <a:pt x="4086" y="13055"/>
                  </a:lnTo>
                  <a:lnTo>
                    <a:pt x="4012" y="13013"/>
                  </a:lnTo>
                  <a:lnTo>
                    <a:pt x="3984" y="12989"/>
                  </a:lnTo>
                  <a:lnTo>
                    <a:pt x="3956" y="12947"/>
                  </a:lnTo>
                  <a:lnTo>
                    <a:pt x="3946" y="12962"/>
                  </a:lnTo>
                  <a:lnTo>
                    <a:pt x="3935" y="12968"/>
                  </a:lnTo>
                  <a:lnTo>
                    <a:pt x="3911" y="12974"/>
                  </a:lnTo>
                  <a:lnTo>
                    <a:pt x="3870" y="12962"/>
                  </a:lnTo>
                  <a:lnTo>
                    <a:pt x="3847" y="12989"/>
                  </a:lnTo>
                  <a:lnTo>
                    <a:pt x="3829" y="13037"/>
                  </a:lnTo>
                  <a:lnTo>
                    <a:pt x="3801" y="13084"/>
                  </a:lnTo>
                  <a:lnTo>
                    <a:pt x="3780" y="13099"/>
                  </a:lnTo>
                  <a:lnTo>
                    <a:pt x="3653" y="13154"/>
                  </a:lnTo>
                  <a:lnTo>
                    <a:pt x="3631" y="13158"/>
                  </a:lnTo>
                  <a:lnTo>
                    <a:pt x="3624" y="13172"/>
                  </a:lnTo>
                  <a:lnTo>
                    <a:pt x="3627" y="13218"/>
                  </a:lnTo>
                  <a:lnTo>
                    <a:pt x="3643" y="13244"/>
                  </a:lnTo>
                  <a:lnTo>
                    <a:pt x="3670" y="13267"/>
                  </a:lnTo>
                  <a:lnTo>
                    <a:pt x="3687" y="13299"/>
                  </a:lnTo>
                  <a:lnTo>
                    <a:pt x="3673" y="13352"/>
                  </a:lnTo>
                  <a:lnTo>
                    <a:pt x="3695" y="13368"/>
                  </a:lnTo>
                  <a:lnTo>
                    <a:pt x="3726" y="13379"/>
                  </a:lnTo>
                  <a:lnTo>
                    <a:pt x="3763" y="13383"/>
                  </a:lnTo>
                  <a:lnTo>
                    <a:pt x="3801" y="13379"/>
                  </a:lnTo>
                  <a:lnTo>
                    <a:pt x="3761" y="13459"/>
                  </a:lnTo>
                  <a:lnTo>
                    <a:pt x="3718" y="13498"/>
                  </a:lnTo>
                  <a:lnTo>
                    <a:pt x="3707" y="13537"/>
                  </a:lnTo>
                  <a:lnTo>
                    <a:pt x="3759" y="13619"/>
                  </a:lnTo>
                  <a:lnTo>
                    <a:pt x="3869" y="13706"/>
                  </a:lnTo>
                  <a:lnTo>
                    <a:pt x="3913" y="13755"/>
                  </a:lnTo>
                  <a:lnTo>
                    <a:pt x="3911" y="13809"/>
                  </a:lnTo>
                  <a:lnTo>
                    <a:pt x="3925" y="13824"/>
                  </a:lnTo>
                  <a:lnTo>
                    <a:pt x="3941" y="13850"/>
                  </a:lnTo>
                  <a:lnTo>
                    <a:pt x="3956" y="13862"/>
                  </a:lnTo>
                  <a:lnTo>
                    <a:pt x="3956" y="13889"/>
                  </a:lnTo>
                  <a:lnTo>
                    <a:pt x="3715" y="13675"/>
                  </a:lnTo>
                  <a:lnTo>
                    <a:pt x="3673" y="13661"/>
                  </a:lnTo>
                  <a:lnTo>
                    <a:pt x="3635" y="13738"/>
                  </a:lnTo>
                  <a:lnTo>
                    <a:pt x="3567" y="13796"/>
                  </a:lnTo>
                  <a:lnTo>
                    <a:pt x="3535" y="13790"/>
                  </a:lnTo>
                  <a:lnTo>
                    <a:pt x="3608" y="13673"/>
                  </a:lnTo>
                  <a:lnTo>
                    <a:pt x="3554" y="13675"/>
                  </a:lnTo>
                  <a:lnTo>
                    <a:pt x="3509" y="13691"/>
                  </a:lnTo>
                  <a:lnTo>
                    <a:pt x="3467" y="13694"/>
                  </a:lnTo>
                  <a:lnTo>
                    <a:pt x="3422" y="13661"/>
                  </a:lnTo>
                  <a:lnTo>
                    <a:pt x="3386" y="13624"/>
                  </a:lnTo>
                  <a:lnTo>
                    <a:pt x="3352" y="13604"/>
                  </a:lnTo>
                  <a:lnTo>
                    <a:pt x="3204" y="13549"/>
                  </a:lnTo>
                  <a:lnTo>
                    <a:pt x="3182" y="13537"/>
                  </a:lnTo>
                  <a:lnTo>
                    <a:pt x="3152" y="13513"/>
                  </a:lnTo>
                  <a:lnTo>
                    <a:pt x="3143" y="13488"/>
                  </a:lnTo>
                  <a:lnTo>
                    <a:pt x="3139" y="13452"/>
                  </a:lnTo>
                  <a:lnTo>
                    <a:pt x="3126" y="13420"/>
                  </a:lnTo>
                  <a:lnTo>
                    <a:pt x="3056" y="13389"/>
                  </a:lnTo>
                  <a:lnTo>
                    <a:pt x="3020" y="13353"/>
                  </a:lnTo>
                  <a:lnTo>
                    <a:pt x="2975" y="13323"/>
                  </a:lnTo>
                  <a:lnTo>
                    <a:pt x="2910" y="13323"/>
                  </a:lnTo>
                  <a:lnTo>
                    <a:pt x="2910" y="13352"/>
                  </a:lnTo>
                  <a:lnTo>
                    <a:pt x="2947" y="13386"/>
                  </a:lnTo>
                  <a:lnTo>
                    <a:pt x="2940" y="13443"/>
                  </a:lnTo>
                  <a:lnTo>
                    <a:pt x="2906" y="13500"/>
                  </a:lnTo>
                  <a:lnTo>
                    <a:pt x="2864" y="13539"/>
                  </a:lnTo>
                  <a:lnTo>
                    <a:pt x="2944" y="13553"/>
                  </a:lnTo>
                  <a:lnTo>
                    <a:pt x="3041" y="13596"/>
                  </a:lnTo>
                  <a:lnTo>
                    <a:pt x="3121" y="13658"/>
                  </a:lnTo>
                  <a:lnTo>
                    <a:pt x="3152" y="13729"/>
                  </a:lnTo>
                  <a:lnTo>
                    <a:pt x="3058" y="13700"/>
                  </a:lnTo>
                  <a:lnTo>
                    <a:pt x="3002" y="13695"/>
                  </a:lnTo>
                  <a:lnTo>
                    <a:pt x="2977" y="13714"/>
                  </a:lnTo>
                  <a:lnTo>
                    <a:pt x="2971" y="13728"/>
                  </a:lnTo>
                  <a:lnTo>
                    <a:pt x="2941" y="13736"/>
                  </a:lnTo>
                  <a:lnTo>
                    <a:pt x="2933" y="13753"/>
                  </a:lnTo>
                  <a:lnTo>
                    <a:pt x="2939" y="13768"/>
                  </a:lnTo>
                  <a:lnTo>
                    <a:pt x="2968" y="13796"/>
                  </a:lnTo>
                  <a:lnTo>
                    <a:pt x="2977" y="13809"/>
                  </a:lnTo>
                  <a:lnTo>
                    <a:pt x="2985" y="13818"/>
                  </a:lnTo>
                  <a:lnTo>
                    <a:pt x="3040" y="13862"/>
                  </a:lnTo>
                  <a:lnTo>
                    <a:pt x="3025" y="13869"/>
                  </a:lnTo>
                  <a:lnTo>
                    <a:pt x="3012" y="13881"/>
                  </a:lnTo>
                  <a:lnTo>
                    <a:pt x="2998" y="13889"/>
                  </a:lnTo>
                  <a:lnTo>
                    <a:pt x="2998" y="13913"/>
                  </a:lnTo>
                  <a:lnTo>
                    <a:pt x="3017" y="13962"/>
                  </a:lnTo>
                  <a:lnTo>
                    <a:pt x="2975" y="13956"/>
                  </a:lnTo>
                  <a:lnTo>
                    <a:pt x="2917" y="13926"/>
                  </a:lnTo>
                  <a:lnTo>
                    <a:pt x="2888" y="13901"/>
                  </a:lnTo>
                  <a:lnTo>
                    <a:pt x="2868" y="13865"/>
                  </a:lnTo>
                  <a:lnTo>
                    <a:pt x="2700" y="13700"/>
                  </a:lnTo>
                  <a:lnTo>
                    <a:pt x="2670" y="13687"/>
                  </a:lnTo>
                  <a:lnTo>
                    <a:pt x="2637" y="13698"/>
                  </a:lnTo>
                  <a:lnTo>
                    <a:pt x="2594" y="13741"/>
                  </a:lnTo>
                  <a:lnTo>
                    <a:pt x="2571" y="13791"/>
                  </a:lnTo>
                  <a:lnTo>
                    <a:pt x="2577" y="13837"/>
                  </a:lnTo>
                  <a:lnTo>
                    <a:pt x="2605" y="13879"/>
                  </a:lnTo>
                  <a:lnTo>
                    <a:pt x="2649" y="13913"/>
                  </a:lnTo>
                  <a:lnTo>
                    <a:pt x="2454" y="13913"/>
                  </a:lnTo>
                  <a:lnTo>
                    <a:pt x="2488" y="14001"/>
                  </a:lnTo>
                  <a:lnTo>
                    <a:pt x="2620" y="14067"/>
                  </a:lnTo>
                  <a:lnTo>
                    <a:pt x="2649" y="14168"/>
                  </a:lnTo>
                  <a:lnTo>
                    <a:pt x="2674" y="14225"/>
                  </a:lnTo>
                  <a:lnTo>
                    <a:pt x="2734" y="14272"/>
                  </a:lnTo>
                  <a:cubicBezTo>
                    <a:pt x="2734" y="14272"/>
                    <a:pt x="2808" y="14305"/>
                    <a:pt x="2808" y="14305"/>
                  </a:cubicBezTo>
                  <a:close/>
                  <a:moveTo>
                    <a:pt x="4753" y="17084"/>
                  </a:moveTo>
                  <a:lnTo>
                    <a:pt x="4759" y="17066"/>
                  </a:lnTo>
                  <a:lnTo>
                    <a:pt x="4609" y="17034"/>
                  </a:lnTo>
                  <a:lnTo>
                    <a:pt x="4565" y="17014"/>
                  </a:lnTo>
                  <a:lnTo>
                    <a:pt x="4463" y="17022"/>
                  </a:lnTo>
                  <a:lnTo>
                    <a:pt x="4338" y="17048"/>
                  </a:lnTo>
                  <a:lnTo>
                    <a:pt x="4244" y="17096"/>
                  </a:lnTo>
                  <a:lnTo>
                    <a:pt x="4236" y="17171"/>
                  </a:lnTo>
                  <a:lnTo>
                    <a:pt x="4213" y="17187"/>
                  </a:lnTo>
                  <a:lnTo>
                    <a:pt x="4186" y="17187"/>
                  </a:lnTo>
                  <a:lnTo>
                    <a:pt x="4158" y="17172"/>
                  </a:lnTo>
                  <a:lnTo>
                    <a:pt x="4130" y="17142"/>
                  </a:lnTo>
                  <a:lnTo>
                    <a:pt x="4079" y="17173"/>
                  </a:lnTo>
                  <a:lnTo>
                    <a:pt x="4028" y="17189"/>
                  </a:lnTo>
                  <a:lnTo>
                    <a:pt x="3911" y="17197"/>
                  </a:lnTo>
                  <a:lnTo>
                    <a:pt x="3930" y="17243"/>
                  </a:lnTo>
                  <a:lnTo>
                    <a:pt x="3995" y="17291"/>
                  </a:lnTo>
                  <a:lnTo>
                    <a:pt x="4021" y="17327"/>
                  </a:lnTo>
                  <a:lnTo>
                    <a:pt x="3870" y="17403"/>
                  </a:lnTo>
                  <a:lnTo>
                    <a:pt x="3914" y="17432"/>
                  </a:lnTo>
                  <a:lnTo>
                    <a:pt x="3967" y="17459"/>
                  </a:lnTo>
                  <a:lnTo>
                    <a:pt x="4027" y="17478"/>
                  </a:lnTo>
                  <a:lnTo>
                    <a:pt x="4325" y="17512"/>
                  </a:lnTo>
                  <a:lnTo>
                    <a:pt x="4390" y="17537"/>
                  </a:lnTo>
                  <a:lnTo>
                    <a:pt x="4429" y="17566"/>
                  </a:lnTo>
                  <a:lnTo>
                    <a:pt x="4457" y="17601"/>
                  </a:lnTo>
                  <a:lnTo>
                    <a:pt x="4509" y="17679"/>
                  </a:lnTo>
                  <a:lnTo>
                    <a:pt x="4539" y="17699"/>
                  </a:lnTo>
                  <a:lnTo>
                    <a:pt x="4567" y="17691"/>
                  </a:lnTo>
                  <a:lnTo>
                    <a:pt x="4594" y="17674"/>
                  </a:lnTo>
                  <a:lnTo>
                    <a:pt x="4619" y="17665"/>
                  </a:lnTo>
                  <a:lnTo>
                    <a:pt x="4686" y="17658"/>
                  </a:lnTo>
                  <a:lnTo>
                    <a:pt x="4890" y="17587"/>
                  </a:lnTo>
                  <a:lnTo>
                    <a:pt x="4920" y="17610"/>
                  </a:lnTo>
                  <a:lnTo>
                    <a:pt x="4933" y="17641"/>
                  </a:lnTo>
                  <a:lnTo>
                    <a:pt x="4931" y="17678"/>
                  </a:lnTo>
                  <a:lnTo>
                    <a:pt x="4913" y="17717"/>
                  </a:lnTo>
                  <a:lnTo>
                    <a:pt x="4874" y="17737"/>
                  </a:lnTo>
                  <a:lnTo>
                    <a:pt x="4685" y="17797"/>
                  </a:lnTo>
                  <a:lnTo>
                    <a:pt x="4572" y="17789"/>
                  </a:lnTo>
                  <a:lnTo>
                    <a:pt x="4542" y="17797"/>
                  </a:lnTo>
                  <a:lnTo>
                    <a:pt x="4515" y="17820"/>
                  </a:lnTo>
                  <a:lnTo>
                    <a:pt x="4500" y="17847"/>
                  </a:lnTo>
                  <a:lnTo>
                    <a:pt x="4491" y="17875"/>
                  </a:lnTo>
                  <a:lnTo>
                    <a:pt x="4444" y="17953"/>
                  </a:lnTo>
                  <a:lnTo>
                    <a:pt x="4420" y="17971"/>
                  </a:lnTo>
                  <a:lnTo>
                    <a:pt x="4378" y="17978"/>
                  </a:lnTo>
                  <a:lnTo>
                    <a:pt x="4343" y="17990"/>
                  </a:lnTo>
                  <a:lnTo>
                    <a:pt x="4312" y="18018"/>
                  </a:lnTo>
                  <a:lnTo>
                    <a:pt x="4299" y="18056"/>
                  </a:lnTo>
                  <a:lnTo>
                    <a:pt x="4313" y="18096"/>
                  </a:lnTo>
                  <a:lnTo>
                    <a:pt x="4375" y="18133"/>
                  </a:lnTo>
                  <a:lnTo>
                    <a:pt x="4455" y="18137"/>
                  </a:lnTo>
                  <a:lnTo>
                    <a:pt x="4609" y="18111"/>
                  </a:lnTo>
                  <a:lnTo>
                    <a:pt x="4795" y="18042"/>
                  </a:lnTo>
                  <a:lnTo>
                    <a:pt x="4858" y="18030"/>
                  </a:lnTo>
                  <a:lnTo>
                    <a:pt x="4878" y="18049"/>
                  </a:lnTo>
                  <a:lnTo>
                    <a:pt x="4817" y="18091"/>
                  </a:lnTo>
                  <a:lnTo>
                    <a:pt x="4674" y="18160"/>
                  </a:lnTo>
                  <a:lnTo>
                    <a:pt x="4455" y="18191"/>
                  </a:lnTo>
                  <a:lnTo>
                    <a:pt x="4401" y="18225"/>
                  </a:lnTo>
                  <a:lnTo>
                    <a:pt x="4351" y="18242"/>
                  </a:lnTo>
                  <a:lnTo>
                    <a:pt x="4208" y="18220"/>
                  </a:lnTo>
                  <a:lnTo>
                    <a:pt x="4149" y="18237"/>
                  </a:lnTo>
                  <a:lnTo>
                    <a:pt x="4167" y="18246"/>
                  </a:lnTo>
                  <a:lnTo>
                    <a:pt x="4178" y="18253"/>
                  </a:lnTo>
                  <a:lnTo>
                    <a:pt x="4192" y="18259"/>
                  </a:lnTo>
                  <a:lnTo>
                    <a:pt x="4217" y="18264"/>
                  </a:lnTo>
                  <a:lnTo>
                    <a:pt x="4217" y="18290"/>
                  </a:lnTo>
                  <a:lnTo>
                    <a:pt x="4159" y="18316"/>
                  </a:lnTo>
                  <a:lnTo>
                    <a:pt x="4114" y="18284"/>
                  </a:lnTo>
                  <a:lnTo>
                    <a:pt x="4072" y="18228"/>
                  </a:lnTo>
                  <a:lnTo>
                    <a:pt x="4021" y="18188"/>
                  </a:lnTo>
                  <a:lnTo>
                    <a:pt x="3958" y="18181"/>
                  </a:lnTo>
                  <a:lnTo>
                    <a:pt x="3879" y="18192"/>
                  </a:lnTo>
                  <a:lnTo>
                    <a:pt x="3810" y="18223"/>
                  </a:lnTo>
                  <a:lnTo>
                    <a:pt x="3781" y="18277"/>
                  </a:lnTo>
                  <a:lnTo>
                    <a:pt x="3800" y="18346"/>
                  </a:lnTo>
                  <a:lnTo>
                    <a:pt x="3846" y="18405"/>
                  </a:lnTo>
                  <a:lnTo>
                    <a:pt x="3904" y="18447"/>
                  </a:lnTo>
                  <a:lnTo>
                    <a:pt x="3991" y="18481"/>
                  </a:lnTo>
                  <a:lnTo>
                    <a:pt x="4057" y="18496"/>
                  </a:lnTo>
                  <a:lnTo>
                    <a:pt x="4096" y="18498"/>
                  </a:lnTo>
                  <a:lnTo>
                    <a:pt x="4129" y="18486"/>
                  </a:lnTo>
                  <a:lnTo>
                    <a:pt x="4149" y="18460"/>
                  </a:lnTo>
                  <a:lnTo>
                    <a:pt x="4163" y="18433"/>
                  </a:lnTo>
                  <a:lnTo>
                    <a:pt x="4182" y="18421"/>
                  </a:lnTo>
                  <a:lnTo>
                    <a:pt x="4477" y="18421"/>
                  </a:lnTo>
                  <a:lnTo>
                    <a:pt x="4511" y="18410"/>
                  </a:lnTo>
                  <a:lnTo>
                    <a:pt x="4586" y="18374"/>
                  </a:lnTo>
                  <a:lnTo>
                    <a:pt x="4619" y="18367"/>
                  </a:lnTo>
                  <a:lnTo>
                    <a:pt x="4655" y="18377"/>
                  </a:lnTo>
                  <a:lnTo>
                    <a:pt x="4695" y="18394"/>
                  </a:lnTo>
                  <a:lnTo>
                    <a:pt x="4734" y="18402"/>
                  </a:lnTo>
                  <a:lnTo>
                    <a:pt x="4771" y="18381"/>
                  </a:lnTo>
                  <a:lnTo>
                    <a:pt x="4825" y="18341"/>
                  </a:lnTo>
                  <a:lnTo>
                    <a:pt x="5078" y="18254"/>
                  </a:lnTo>
                  <a:lnTo>
                    <a:pt x="5185" y="18237"/>
                  </a:lnTo>
                  <a:lnTo>
                    <a:pt x="5214" y="18226"/>
                  </a:lnTo>
                  <a:lnTo>
                    <a:pt x="5237" y="18199"/>
                  </a:lnTo>
                  <a:lnTo>
                    <a:pt x="5254" y="18172"/>
                  </a:lnTo>
                  <a:lnTo>
                    <a:pt x="5270" y="18160"/>
                  </a:lnTo>
                  <a:lnTo>
                    <a:pt x="5348" y="18141"/>
                  </a:lnTo>
                  <a:lnTo>
                    <a:pt x="5387" y="18139"/>
                  </a:lnTo>
                  <a:lnTo>
                    <a:pt x="5413" y="18160"/>
                  </a:lnTo>
                  <a:lnTo>
                    <a:pt x="5409" y="18195"/>
                  </a:lnTo>
                  <a:lnTo>
                    <a:pt x="5380" y="18227"/>
                  </a:lnTo>
                  <a:lnTo>
                    <a:pt x="5345" y="18252"/>
                  </a:lnTo>
                  <a:lnTo>
                    <a:pt x="5324" y="18264"/>
                  </a:lnTo>
                  <a:lnTo>
                    <a:pt x="5426" y="18309"/>
                  </a:lnTo>
                  <a:lnTo>
                    <a:pt x="5551" y="18289"/>
                  </a:lnTo>
                  <a:lnTo>
                    <a:pt x="5833" y="18160"/>
                  </a:lnTo>
                  <a:lnTo>
                    <a:pt x="5888" y="18116"/>
                  </a:lnTo>
                  <a:lnTo>
                    <a:pt x="5909" y="18074"/>
                  </a:lnTo>
                  <a:lnTo>
                    <a:pt x="5858" y="18056"/>
                  </a:lnTo>
                  <a:lnTo>
                    <a:pt x="5737" y="18068"/>
                  </a:lnTo>
                  <a:lnTo>
                    <a:pt x="5680" y="18084"/>
                  </a:lnTo>
                  <a:lnTo>
                    <a:pt x="5630" y="18111"/>
                  </a:lnTo>
                  <a:lnTo>
                    <a:pt x="5630" y="18082"/>
                  </a:lnTo>
                  <a:lnTo>
                    <a:pt x="5734" y="18021"/>
                  </a:lnTo>
                  <a:lnTo>
                    <a:pt x="5772" y="17977"/>
                  </a:lnTo>
                  <a:lnTo>
                    <a:pt x="5762" y="17927"/>
                  </a:lnTo>
                  <a:lnTo>
                    <a:pt x="5786" y="17925"/>
                  </a:lnTo>
                  <a:lnTo>
                    <a:pt x="5808" y="17927"/>
                  </a:lnTo>
                  <a:lnTo>
                    <a:pt x="5828" y="17934"/>
                  </a:lnTo>
                  <a:lnTo>
                    <a:pt x="5847" y="17950"/>
                  </a:lnTo>
                  <a:lnTo>
                    <a:pt x="5841" y="17991"/>
                  </a:lnTo>
                  <a:lnTo>
                    <a:pt x="5887" y="18006"/>
                  </a:lnTo>
                  <a:lnTo>
                    <a:pt x="5990" y="18005"/>
                  </a:lnTo>
                  <a:lnTo>
                    <a:pt x="6031" y="17981"/>
                  </a:lnTo>
                  <a:lnTo>
                    <a:pt x="6007" y="17928"/>
                  </a:lnTo>
                  <a:lnTo>
                    <a:pt x="5962" y="17875"/>
                  </a:lnTo>
                  <a:lnTo>
                    <a:pt x="5933" y="17849"/>
                  </a:lnTo>
                  <a:lnTo>
                    <a:pt x="5991" y="17855"/>
                  </a:lnTo>
                  <a:lnTo>
                    <a:pt x="6017" y="17862"/>
                  </a:lnTo>
                  <a:lnTo>
                    <a:pt x="6044" y="17875"/>
                  </a:lnTo>
                  <a:lnTo>
                    <a:pt x="6060" y="17800"/>
                  </a:lnTo>
                  <a:lnTo>
                    <a:pt x="6027" y="17785"/>
                  </a:lnTo>
                  <a:lnTo>
                    <a:pt x="5980" y="17793"/>
                  </a:lnTo>
                  <a:lnTo>
                    <a:pt x="5957" y="17784"/>
                  </a:lnTo>
                  <a:lnTo>
                    <a:pt x="5942" y="17738"/>
                  </a:lnTo>
                  <a:lnTo>
                    <a:pt x="5907" y="17693"/>
                  </a:lnTo>
                  <a:lnTo>
                    <a:pt x="5864" y="17659"/>
                  </a:lnTo>
                  <a:lnTo>
                    <a:pt x="5827" y="17639"/>
                  </a:lnTo>
                  <a:lnTo>
                    <a:pt x="5806" y="17638"/>
                  </a:lnTo>
                  <a:lnTo>
                    <a:pt x="5747" y="17645"/>
                  </a:lnTo>
                  <a:lnTo>
                    <a:pt x="5717" y="17639"/>
                  </a:lnTo>
                  <a:lnTo>
                    <a:pt x="5689" y="17623"/>
                  </a:lnTo>
                  <a:lnTo>
                    <a:pt x="5619" y="17549"/>
                  </a:lnTo>
                  <a:lnTo>
                    <a:pt x="5597" y="17537"/>
                  </a:lnTo>
                  <a:lnTo>
                    <a:pt x="5566" y="17534"/>
                  </a:lnTo>
                  <a:lnTo>
                    <a:pt x="5534" y="17538"/>
                  </a:lnTo>
                  <a:lnTo>
                    <a:pt x="5485" y="17560"/>
                  </a:lnTo>
                  <a:lnTo>
                    <a:pt x="5462" y="17545"/>
                  </a:lnTo>
                  <a:lnTo>
                    <a:pt x="5438" y="17523"/>
                  </a:lnTo>
                  <a:lnTo>
                    <a:pt x="5413" y="17509"/>
                  </a:lnTo>
                  <a:lnTo>
                    <a:pt x="5096" y="17509"/>
                  </a:lnTo>
                  <a:lnTo>
                    <a:pt x="5063" y="17502"/>
                  </a:lnTo>
                  <a:lnTo>
                    <a:pt x="5054" y="17483"/>
                  </a:lnTo>
                  <a:lnTo>
                    <a:pt x="5054" y="17458"/>
                  </a:lnTo>
                  <a:lnTo>
                    <a:pt x="5044" y="17431"/>
                  </a:lnTo>
                  <a:lnTo>
                    <a:pt x="4915" y="17225"/>
                  </a:lnTo>
                  <a:lnTo>
                    <a:pt x="4837" y="17148"/>
                  </a:lnTo>
                  <a:lnTo>
                    <a:pt x="4739" y="17142"/>
                  </a:lnTo>
                  <a:lnTo>
                    <a:pt x="4745" y="17125"/>
                  </a:lnTo>
                  <a:cubicBezTo>
                    <a:pt x="4745" y="17125"/>
                    <a:pt x="4753" y="17084"/>
                    <a:pt x="4753" y="17084"/>
                  </a:cubicBezTo>
                  <a:close/>
                  <a:moveTo>
                    <a:pt x="2507" y="17416"/>
                  </a:moveTo>
                  <a:lnTo>
                    <a:pt x="2344" y="17457"/>
                  </a:lnTo>
                  <a:lnTo>
                    <a:pt x="2273" y="17469"/>
                  </a:lnTo>
                  <a:lnTo>
                    <a:pt x="2155" y="17520"/>
                  </a:lnTo>
                  <a:lnTo>
                    <a:pt x="2084" y="17537"/>
                  </a:lnTo>
                  <a:lnTo>
                    <a:pt x="1869" y="17561"/>
                  </a:lnTo>
                  <a:lnTo>
                    <a:pt x="1800" y="17587"/>
                  </a:lnTo>
                  <a:lnTo>
                    <a:pt x="1832" y="17650"/>
                  </a:lnTo>
                  <a:lnTo>
                    <a:pt x="1851" y="17709"/>
                  </a:lnTo>
                  <a:lnTo>
                    <a:pt x="1879" y="17754"/>
                  </a:lnTo>
                  <a:lnTo>
                    <a:pt x="2078" y="17815"/>
                  </a:lnTo>
                  <a:lnTo>
                    <a:pt x="2144" y="17813"/>
                  </a:lnTo>
                  <a:lnTo>
                    <a:pt x="2126" y="17745"/>
                  </a:lnTo>
                  <a:lnTo>
                    <a:pt x="2183" y="17679"/>
                  </a:lnTo>
                  <a:lnTo>
                    <a:pt x="2252" y="17659"/>
                  </a:lnTo>
                  <a:lnTo>
                    <a:pt x="2322" y="17649"/>
                  </a:lnTo>
                  <a:lnTo>
                    <a:pt x="2386" y="17613"/>
                  </a:lnTo>
                  <a:lnTo>
                    <a:pt x="2391" y="17549"/>
                  </a:lnTo>
                  <a:lnTo>
                    <a:pt x="2583" y="17533"/>
                  </a:lnTo>
                  <a:lnTo>
                    <a:pt x="2628" y="17485"/>
                  </a:lnTo>
                  <a:lnTo>
                    <a:pt x="2588" y="17419"/>
                  </a:lnTo>
                  <a:cubicBezTo>
                    <a:pt x="2588" y="17419"/>
                    <a:pt x="2507" y="17416"/>
                    <a:pt x="2507" y="17416"/>
                  </a:cubicBezTo>
                  <a:close/>
                  <a:moveTo>
                    <a:pt x="20620" y="2918"/>
                  </a:moveTo>
                  <a:lnTo>
                    <a:pt x="20597" y="2918"/>
                  </a:lnTo>
                  <a:lnTo>
                    <a:pt x="20587" y="2881"/>
                  </a:lnTo>
                  <a:lnTo>
                    <a:pt x="20582" y="2839"/>
                  </a:lnTo>
                  <a:lnTo>
                    <a:pt x="20567" y="2816"/>
                  </a:lnTo>
                  <a:lnTo>
                    <a:pt x="20545" y="2823"/>
                  </a:lnTo>
                  <a:lnTo>
                    <a:pt x="20535" y="2859"/>
                  </a:lnTo>
                  <a:lnTo>
                    <a:pt x="20510" y="2869"/>
                  </a:lnTo>
                  <a:lnTo>
                    <a:pt x="20452" y="2850"/>
                  </a:lnTo>
                  <a:lnTo>
                    <a:pt x="20391" y="2856"/>
                  </a:lnTo>
                  <a:lnTo>
                    <a:pt x="20389" y="2902"/>
                  </a:lnTo>
                  <a:lnTo>
                    <a:pt x="20441" y="2954"/>
                  </a:lnTo>
                  <a:lnTo>
                    <a:pt x="20432" y="3091"/>
                  </a:lnTo>
                  <a:lnTo>
                    <a:pt x="20461" y="3120"/>
                  </a:lnTo>
                  <a:lnTo>
                    <a:pt x="20552" y="3167"/>
                  </a:lnTo>
                  <a:lnTo>
                    <a:pt x="20585" y="3156"/>
                  </a:lnTo>
                  <a:lnTo>
                    <a:pt x="20607" y="3065"/>
                  </a:lnTo>
                  <a:lnTo>
                    <a:pt x="20630" y="3030"/>
                  </a:lnTo>
                  <a:lnTo>
                    <a:pt x="20652" y="2984"/>
                  </a:lnTo>
                  <a:lnTo>
                    <a:pt x="20660" y="2924"/>
                  </a:lnTo>
                  <a:lnTo>
                    <a:pt x="20659" y="2895"/>
                  </a:lnTo>
                  <a:cubicBezTo>
                    <a:pt x="20659" y="2895"/>
                    <a:pt x="20620" y="2918"/>
                    <a:pt x="20620" y="2918"/>
                  </a:cubicBezTo>
                  <a:close/>
                  <a:moveTo>
                    <a:pt x="20650" y="1704"/>
                  </a:moveTo>
                  <a:lnTo>
                    <a:pt x="20590" y="1729"/>
                  </a:lnTo>
                  <a:lnTo>
                    <a:pt x="20542" y="1779"/>
                  </a:lnTo>
                  <a:lnTo>
                    <a:pt x="20513" y="1849"/>
                  </a:lnTo>
                  <a:lnTo>
                    <a:pt x="20509" y="1816"/>
                  </a:lnTo>
                  <a:lnTo>
                    <a:pt x="20504" y="1802"/>
                  </a:lnTo>
                  <a:lnTo>
                    <a:pt x="20493" y="1788"/>
                  </a:lnTo>
                  <a:lnTo>
                    <a:pt x="20465" y="1818"/>
                  </a:lnTo>
                  <a:lnTo>
                    <a:pt x="20451" y="1852"/>
                  </a:lnTo>
                  <a:lnTo>
                    <a:pt x="20441" y="1885"/>
                  </a:lnTo>
                  <a:lnTo>
                    <a:pt x="20428" y="1910"/>
                  </a:lnTo>
                  <a:lnTo>
                    <a:pt x="20402" y="1927"/>
                  </a:lnTo>
                  <a:lnTo>
                    <a:pt x="20386" y="1921"/>
                  </a:lnTo>
                  <a:lnTo>
                    <a:pt x="20376" y="1924"/>
                  </a:lnTo>
                  <a:lnTo>
                    <a:pt x="20363" y="1968"/>
                  </a:lnTo>
                  <a:lnTo>
                    <a:pt x="20339" y="1968"/>
                  </a:lnTo>
                  <a:lnTo>
                    <a:pt x="20334" y="1885"/>
                  </a:lnTo>
                  <a:lnTo>
                    <a:pt x="20296" y="1868"/>
                  </a:lnTo>
                  <a:lnTo>
                    <a:pt x="20188" y="1910"/>
                  </a:lnTo>
                  <a:lnTo>
                    <a:pt x="20188" y="1878"/>
                  </a:lnTo>
                  <a:lnTo>
                    <a:pt x="20221" y="1859"/>
                  </a:lnTo>
                  <a:lnTo>
                    <a:pt x="20233" y="1849"/>
                  </a:lnTo>
                  <a:lnTo>
                    <a:pt x="20159" y="1873"/>
                  </a:lnTo>
                  <a:lnTo>
                    <a:pt x="20120" y="1880"/>
                  </a:lnTo>
                  <a:lnTo>
                    <a:pt x="20109" y="1870"/>
                  </a:lnTo>
                  <a:lnTo>
                    <a:pt x="20141" y="1855"/>
                  </a:lnTo>
                  <a:lnTo>
                    <a:pt x="20173" y="1833"/>
                  </a:lnTo>
                  <a:lnTo>
                    <a:pt x="20199" y="1804"/>
                  </a:lnTo>
                  <a:lnTo>
                    <a:pt x="20231" y="1785"/>
                  </a:lnTo>
                  <a:lnTo>
                    <a:pt x="20300" y="1811"/>
                  </a:lnTo>
                  <a:lnTo>
                    <a:pt x="20339" y="1788"/>
                  </a:lnTo>
                  <a:lnTo>
                    <a:pt x="20298" y="1761"/>
                  </a:lnTo>
                  <a:lnTo>
                    <a:pt x="20304" y="1752"/>
                  </a:lnTo>
                  <a:lnTo>
                    <a:pt x="20319" y="1733"/>
                  </a:lnTo>
                  <a:lnTo>
                    <a:pt x="20306" y="1684"/>
                  </a:lnTo>
                  <a:lnTo>
                    <a:pt x="20281" y="1650"/>
                  </a:lnTo>
                  <a:lnTo>
                    <a:pt x="20250" y="1629"/>
                  </a:lnTo>
                  <a:lnTo>
                    <a:pt x="20209" y="1616"/>
                  </a:lnTo>
                  <a:lnTo>
                    <a:pt x="20230" y="1569"/>
                  </a:lnTo>
                  <a:lnTo>
                    <a:pt x="20189" y="1525"/>
                  </a:lnTo>
                  <a:lnTo>
                    <a:pt x="20130" y="1502"/>
                  </a:lnTo>
                  <a:lnTo>
                    <a:pt x="20101" y="1513"/>
                  </a:lnTo>
                  <a:lnTo>
                    <a:pt x="20088" y="1541"/>
                  </a:lnTo>
                  <a:lnTo>
                    <a:pt x="20023" y="1617"/>
                  </a:lnTo>
                  <a:lnTo>
                    <a:pt x="19994" y="1643"/>
                  </a:lnTo>
                  <a:lnTo>
                    <a:pt x="19989" y="1571"/>
                  </a:lnTo>
                  <a:lnTo>
                    <a:pt x="19958" y="1560"/>
                  </a:lnTo>
                  <a:lnTo>
                    <a:pt x="19917" y="1584"/>
                  </a:lnTo>
                  <a:lnTo>
                    <a:pt x="19884" y="1616"/>
                  </a:lnTo>
                  <a:lnTo>
                    <a:pt x="19929" y="1656"/>
                  </a:lnTo>
                  <a:lnTo>
                    <a:pt x="20079" y="1733"/>
                  </a:lnTo>
                  <a:lnTo>
                    <a:pt x="19878" y="1757"/>
                  </a:lnTo>
                  <a:lnTo>
                    <a:pt x="19791" y="1801"/>
                  </a:lnTo>
                  <a:lnTo>
                    <a:pt x="19796" y="1878"/>
                  </a:lnTo>
                  <a:lnTo>
                    <a:pt x="19762" y="1898"/>
                  </a:lnTo>
                  <a:lnTo>
                    <a:pt x="19725" y="1909"/>
                  </a:lnTo>
                  <a:lnTo>
                    <a:pt x="19686" y="1913"/>
                  </a:lnTo>
                  <a:lnTo>
                    <a:pt x="19646" y="1910"/>
                  </a:lnTo>
                  <a:lnTo>
                    <a:pt x="19646" y="1878"/>
                  </a:lnTo>
                  <a:lnTo>
                    <a:pt x="19704" y="1841"/>
                  </a:lnTo>
                  <a:lnTo>
                    <a:pt x="19780" y="1693"/>
                  </a:lnTo>
                  <a:lnTo>
                    <a:pt x="19841" y="1674"/>
                  </a:lnTo>
                  <a:lnTo>
                    <a:pt x="19841" y="1643"/>
                  </a:lnTo>
                  <a:lnTo>
                    <a:pt x="19831" y="1617"/>
                  </a:lnTo>
                  <a:lnTo>
                    <a:pt x="19840" y="1591"/>
                  </a:lnTo>
                  <a:lnTo>
                    <a:pt x="19884" y="1526"/>
                  </a:lnTo>
                  <a:lnTo>
                    <a:pt x="19865" y="1500"/>
                  </a:lnTo>
                  <a:lnTo>
                    <a:pt x="19840" y="1523"/>
                  </a:lnTo>
                  <a:lnTo>
                    <a:pt x="19813" y="1541"/>
                  </a:lnTo>
                  <a:lnTo>
                    <a:pt x="19785" y="1551"/>
                  </a:lnTo>
                  <a:lnTo>
                    <a:pt x="19754" y="1555"/>
                  </a:lnTo>
                  <a:lnTo>
                    <a:pt x="19819" y="1412"/>
                  </a:lnTo>
                  <a:lnTo>
                    <a:pt x="19795" y="1408"/>
                  </a:lnTo>
                  <a:lnTo>
                    <a:pt x="19782" y="1401"/>
                  </a:lnTo>
                  <a:lnTo>
                    <a:pt x="19772" y="1391"/>
                  </a:lnTo>
                  <a:lnTo>
                    <a:pt x="19754" y="1383"/>
                  </a:lnTo>
                  <a:lnTo>
                    <a:pt x="19790" y="1380"/>
                  </a:lnTo>
                  <a:lnTo>
                    <a:pt x="19804" y="1372"/>
                  </a:lnTo>
                  <a:lnTo>
                    <a:pt x="19819" y="1352"/>
                  </a:lnTo>
                  <a:lnTo>
                    <a:pt x="19754" y="1352"/>
                  </a:lnTo>
                  <a:lnTo>
                    <a:pt x="19792" y="1294"/>
                  </a:lnTo>
                  <a:lnTo>
                    <a:pt x="19839" y="1262"/>
                  </a:lnTo>
                  <a:lnTo>
                    <a:pt x="19865" y="1216"/>
                  </a:lnTo>
                  <a:lnTo>
                    <a:pt x="19841" y="1118"/>
                  </a:lnTo>
                  <a:lnTo>
                    <a:pt x="19872" y="1112"/>
                  </a:lnTo>
                  <a:lnTo>
                    <a:pt x="19889" y="1094"/>
                  </a:lnTo>
                  <a:lnTo>
                    <a:pt x="19894" y="1067"/>
                  </a:lnTo>
                  <a:lnTo>
                    <a:pt x="19884" y="1030"/>
                  </a:lnTo>
                  <a:lnTo>
                    <a:pt x="19898" y="1001"/>
                  </a:lnTo>
                  <a:lnTo>
                    <a:pt x="19896" y="966"/>
                  </a:lnTo>
                  <a:lnTo>
                    <a:pt x="19865" y="881"/>
                  </a:lnTo>
                  <a:lnTo>
                    <a:pt x="19792" y="974"/>
                  </a:lnTo>
                  <a:lnTo>
                    <a:pt x="19786" y="1018"/>
                  </a:lnTo>
                  <a:lnTo>
                    <a:pt x="19841" y="1059"/>
                  </a:lnTo>
                  <a:lnTo>
                    <a:pt x="19829" y="1073"/>
                  </a:lnTo>
                  <a:lnTo>
                    <a:pt x="19819" y="1091"/>
                  </a:lnTo>
                  <a:lnTo>
                    <a:pt x="19742" y="1046"/>
                  </a:lnTo>
                  <a:lnTo>
                    <a:pt x="19656" y="1013"/>
                  </a:lnTo>
                  <a:lnTo>
                    <a:pt x="19569" y="1004"/>
                  </a:lnTo>
                  <a:lnTo>
                    <a:pt x="19492" y="1030"/>
                  </a:lnTo>
                  <a:lnTo>
                    <a:pt x="19501" y="1049"/>
                  </a:lnTo>
                  <a:lnTo>
                    <a:pt x="19506" y="1066"/>
                  </a:lnTo>
                  <a:lnTo>
                    <a:pt x="19499" y="1087"/>
                  </a:lnTo>
                  <a:lnTo>
                    <a:pt x="19471" y="1118"/>
                  </a:lnTo>
                  <a:lnTo>
                    <a:pt x="19483" y="1124"/>
                  </a:lnTo>
                  <a:lnTo>
                    <a:pt x="19516" y="1150"/>
                  </a:lnTo>
                  <a:lnTo>
                    <a:pt x="19419" y="1199"/>
                  </a:lnTo>
                  <a:lnTo>
                    <a:pt x="19384" y="1205"/>
                  </a:lnTo>
                  <a:lnTo>
                    <a:pt x="19367" y="1220"/>
                  </a:lnTo>
                  <a:lnTo>
                    <a:pt x="19324" y="1294"/>
                  </a:lnTo>
                  <a:lnTo>
                    <a:pt x="19297" y="1325"/>
                  </a:lnTo>
                  <a:lnTo>
                    <a:pt x="19348" y="1333"/>
                  </a:lnTo>
                  <a:lnTo>
                    <a:pt x="19386" y="1364"/>
                  </a:lnTo>
                  <a:lnTo>
                    <a:pt x="19414" y="1397"/>
                  </a:lnTo>
                  <a:lnTo>
                    <a:pt x="19437" y="1412"/>
                  </a:lnTo>
                  <a:lnTo>
                    <a:pt x="19517" y="1413"/>
                  </a:lnTo>
                  <a:lnTo>
                    <a:pt x="19565" y="1422"/>
                  </a:lnTo>
                  <a:lnTo>
                    <a:pt x="19600" y="1441"/>
                  </a:lnTo>
                  <a:lnTo>
                    <a:pt x="19496" y="1484"/>
                  </a:lnTo>
                  <a:lnTo>
                    <a:pt x="19376" y="1455"/>
                  </a:lnTo>
                  <a:lnTo>
                    <a:pt x="19271" y="1383"/>
                  </a:lnTo>
                  <a:lnTo>
                    <a:pt x="19232" y="1293"/>
                  </a:lnTo>
                  <a:lnTo>
                    <a:pt x="19189" y="1247"/>
                  </a:lnTo>
                  <a:lnTo>
                    <a:pt x="19148" y="1250"/>
                  </a:lnTo>
                  <a:lnTo>
                    <a:pt x="19110" y="1284"/>
                  </a:lnTo>
                  <a:lnTo>
                    <a:pt x="19080" y="1325"/>
                  </a:lnTo>
                  <a:lnTo>
                    <a:pt x="19072" y="1351"/>
                  </a:lnTo>
                  <a:lnTo>
                    <a:pt x="19074" y="1380"/>
                  </a:lnTo>
                  <a:lnTo>
                    <a:pt x="19073" y="1411"/>
                  </a:lnTo>
                  <a:lnTo>
                    <a:pt x="19056" y="1441"/>
                  </a:lnTo>
                  <a:lnTo>
                    <a:pt x="19039" y="1447"/>
                  </a:lnTo>
                  <a:lnTo>
                    <a:pt x="18960" y="1441"/>
                  </a:lnTo>
                  <a:lnTo>
                    <a:pt x="18932" y="1464"/>
                  </a:lnTo>
                  <a:lnTo>
                    <a:pt x="18903" y="1514"/>
                  </a:lnTo>
                  <a:lnTo>
                    <a:pt x="18886" y="1564"/>
                  </a:lnTo>
                  <a:lnTo>
                    <a:pt x="18895" y="1587"/>
                  </a:lnTo>
                  <a:lnTo>
                    <a:pt x="19005" y="1592"/>
                  </a:lnTo>
                  <a:lnTo>
                    <a:pt x="19051" y="1576"/>
                  </a:lnTo>
                  <a:lnTo>
                    <a:pt x="19080" y="1526"/>
                  </a:lnTo>
                  <a:lnTo>
                    <a:pt x="19132" y="1565"/>
                  </a:lnTo>
                  <a:lnTo>
                    <a:pt x="19180" y="1567"/>
                  </a:lnTo>
                  <a:lnTo>
                    <a:pt x="19232" y="1556"/>
                  </a:lnTo>
                  <a:lnTo>
                    <a:pt x="19297" y="1555"/>
                  </a:lnTo>
                  <a:lnTo>
                    <a:pt x="19255" y="1585"/>
                  </a:lnTo>
                  <a:lnTo>
                    <a:pt x="19237" y="1625"/>
                  </a:lnTo>
                  <a:lnTo>
                    <a:pt x="19248" y="1660"/>
                  </a:lnTo>
                  <a:lnTo>
                    <a:pt x="19297" y="1674"/>
                  </a:lnTo>
                  <a:lnTo>
                    <a:pt x="19330" y="1654"/>
                  </a:lnTo>
                  <a:lnTo>
                    <a:pt x="19363" y="1609"/>
                  </a:lnTo>
                  <a:lnTo>
                    <a:pt x="19405" y="1526"/>
                  </a:lnTo>
                  <a:lnTo>
                    <a:pt x="19430" y="1661"/>
                  </a:lnTo>
                  <a:lnTo>
                    <a:pt x="19436" y="1735"/>
                  </a:lnTo>
                  <a:lnTo>
                    <a:pt x="19427" y="1788"/>
                  </a:lnTo>
                  <a:lnTo>
                    <a:pt x="19458" y="1812"/>
                  </a:lnTo>
                  <a:lnTo>
                    <a:pt x="19501" y="1820"/>
                  </a:lnTo>
                  <a:lnTo>
                    <a:pt x="19600" y="1820"/>
                  </a:lnTo>
                  <a:lnTo>
                    <a:pt x="19600" y="1849"/>
                  </a:lnTo>
                  <a:lnTo>
                    <a:pt x="19566" y="1880"/>
                  </a:lnTo>
                  <a:lnTo>
                    <a:pt x="19555" y="1921"/>
                  </a:lnTo>
                  <a:lnTo>
                    <a:pt x="19567" y="1962"/>
                  </a:lnTo>
                  <a:lnTo>
                    <a:pt x="19600" y="1994"/>
                  </a:lnTo>
                  <a:lnTo>
                    <a:pt x="19635" y="1999"/>
                  </a:lnTo>
                  <a:lnTo>
                    <a:pt x="19670" y="1984"/>
                  </a:lnTo>
                  <a:lnTo>
                    <a:pt x="19730" y="1936"/>
                  </a:lnTo>
                  <a:lnTo>
                    <a:pt x="19750" y="2028"/>
                  </a:lnTo>
                  <a:lnTo>
                    <a:pt x="19825" y="2060"/>
                  </a:lnTo>
                  <a:lnTo>
                    <a:pt x="19918" y="2074"/>
                  </a:lnTo>
                  <a:lnTo>
                    <a:pt x="19994" y="2110"/>
                  </a:lnTo>
                  <a:lnTo>
                    <a:pt x="19837" y="2107"/>
                  </a:lnTo>
                  <a:lnTo>
                    <a:pt x="19780" y="2120"/>
                  </a:lnTo>
                  <a:lnTo>
                    <a:pt x="19819" y="2168"/>
                  </a:lnTo>
                  <a:lnTo>
                    <a:pt x="19772" y="2166"/>
                  </a:lnTo>
                  <a:lnTo>
                    <a:pt x="19753" y="2160"/>
                  </a:lnTo>
                  <a:lnTo>
                    <a:pt x="19730" y="2142"/>
                  </a:lnTo>
                  <a:lnTo>
                    <a:pt x="19666" y="2255"/>
                  </a:lnTo>
                  <a:lnTo>
                    <a:pt x="19754" y="2316"/>
                  </a:lnTo>
                  <a:lnTo>
                    <a:pt x="19710" y="2354"/>
                  </a:lnTo>
                  <a:lnTo>
                    <a:pt x="19666" y="2403"/>
                  </a:lnTo>
                  <a:lnTo>
                    <a:pt x="19633" y="2308"/>
                  </a:lnTo>
                  <a:lnTo>
                    <a:pt x="19563" y="2251"/>
                  </a:lnTo>
                  <a:lnTo>
                    <a:pt x="19479" y="2233"/>
                  </a:lnTo>
                  <a:lnTo>
                    <a:pt x="19405" y="2255"/>
                  </a:lnTo>
                  <a:lnTo>
                    <a:pt x="19418" y="2298"/>
                  </a:lnTo>
                  <a:lnTo>
                    <a:pt x="19427" y="2316"/>
                  </a:lnTo>
                  <a:lnTo>
                    <a:pt x="19362" y="2316"/>
                  </a:lnTo>
                  <a:lnTo>
                    <a:pt x="19372" y="2334"/>
                  </a:lnTo>
                  <a:lnTo>
                    <a:pt x="19389" y="2379"/>
                  </a:lnTo>
                  <a:lnTo>
                    <a:pt x="19405" y="2403"/>
                  </a:lnTo>
                  <a:lnTo>
                    <a:pt x="19392" y="2413"/>
                  </a:lnTo>
                  <a:lnTo>
                    <a:pt x="19357" y="2430"/>
                  </a:lnTo>
                  <a:lnTo>
                    <a:pt x="19340" y="2434"/>
                  </a:lnTo>
                  <a:lnTo>
                    <a:pt x="19336" y="2307"/>
                  </a:lnTo>
                  <a:lnTo>
                    <a:pt x="19293" y="2274"/>
                  </a:lnTo>
                  <a:lnTo>
                    <a:pt x="19143" y="2287"/>
                  </a:lnTo>
                  <a:lnTo>
                    <a:pt x="19143" y="2316"/>
                  </a:lnTo>
                  <a:lnTo>
                    <a:pt x="19166" y="2316"/>
                  </a:lnTo>
                  <a:lnTo>
                    <a:pt x="19166" y="2345"/>
                  </a:lnTo>
                  <a:lnTo>
                    <a:pt x="19056" y="2316"/>
                  </a:lnTo>
                  <a:lnTo>
                    <a:pt x="19080" y="2374"/>
                  </a:lnTo>
                  <a:lnTo>
                    <a:pt x="19026" y="2375"/>
                  </a:lnTo>
                  <a:lnTo>
                    <a:pt x="18988" y="2350"/>
                  </a:lnTo>
                  <a:lnTo>
                    <a:pt x="18953" y="2314"/>
                  </a:lnTo>
                  <a:lnTo>
                    <a:pt x="18906" y="2287"/>
                  </a:lnTo>
                  <a:lnTo>
                    <a:pt x="18854" y="2283"/>
                  </a:lnTo>
                  <a:lnTo>
                    <a:pt x="18793" y="2295"/>
                  </a:lnTo>
                  <a:lnTo>
                    <a:pt x="18734" y="2318"/>
                  </a:lnTo>
                  <a:lnTo>
                    <a:pt x="18687" y="2345"/>
                  </a:lnTo>
                  <a:lnTo>
                    <a:pt x="18642" y="2382"/>
                  </a:lnTo>
                  <a:lnTo>
                    <a:pt x="18629" y="2407"/>
                  </a:lnTo>
                  <a:lnTo>
                    <a:pt x="18664" y="2490"/>
                  </a:lnTo>
                  <a:lnTo>
                    <a:pt x="18694" y="2600"/>
                  </a:lnTo>
                  <a:lnTo>
                    <a:pt x="18722" y="2624"/>
                  </a:lnTo>
                  <a:lnTo>
                    <a:pt x="18786" y="2632"/>
                  </a:lnTo>
                  <a:lnTo>
                    <a:pt x="18812" y="2639"/>
                  </a:lnTo>
                  <a:lnTo>
                    <a:pt x="18817" y="2658"/>
                  </a:lnTo>
                  <a:lnTo>
                    <a:pt x="18820" y="2679"/>
                  </a:lnTo>
                  <a:lnTo>
                    <a:pt x="18838" y="2695"/>
                  </a:lnTo>
                  <a:lnTo>
                    <a:pt x="18868" y="2701"/>
                  </a:lnTo>
                  <a:lnTo>
                    <a:pt x="18938" y="2695"/>
                  </a:lnTo>
                  <a:lnTo>
                    <a:pt x="19034" y="2651"/>
                  </a:lnTo>
                  <a:lnTo>
                    <a:pt x="19080" y="2641"/>
                  </a:lnTo>
                  <a:lnTo>
                    <a:pt x="19100" y="2679"/>
                  </a:lnTo>
                  <a:lnTo>
                    <a:pt x="19116" y="2721"/>
                  </a:lnTo>
                  <a:lnTo>
                    <a:pt x="19154" y="2715"/>
                  </a:lnTo>
                  <a:lnTo>
                    <a:pt x="19192" y="2676"/>
                  </a:lnTo>
                  <a:lnTo>
                    <a:pt x="19208" y="2618"/>
                  </a:lnTo>
                  <a:lnTo>
                    <a:pt x="19222" y="2584"/>
                  </a:lnTo>
                  <a:lnTo>
                    <a:pt x="19300" y="2673"/>
                  </a:lnTo>
                  <a:lnTo>
                    <a:pt x="19340" y="2695"/>
                  </a:lnTo>
                  <a:lnTo>
                    <a:pt x="19298" y="2709"/>
                  </a:lnTo>
                  <a:lnTo>
                    <a:pt x="19204" y="2725"/>
                  </a:lnTo>
                  <a:lnTo>
                    <a:pt x="19166" y="2750"/>
                  </a:lnTo>
                  <a:lnTo>
                    <a:pt x="19149" y="2778"/>
                  </a:lnTo>
                  <a:lnTo>
                    <a:pt x="19147" y="2797"/>
                  </a:lnTo>
                  <a:lnTo>
                    <a:pt x="19166" y="2836"/>
                  </a:lnTo>
                  <a:lnTo>
                    <a:pt x="19177" y="2833"/>
                  </a:lnTo>
                  <a:lnTo>
                    <a:pt x="19245" y="2885"/>
                  </a:lnTo>
                  <a:lnTo>
                    <a:pt x="19251" y="2894"/>
                  </a:lnTo>
                  <a:lnTo>
                    <a:pt x="19375" y="2952"/>
                  </a:lnTo>
                  <a:lnTo>
                    <a:pt x="19405" y="2954"/>
                  </a:lnTo>
                  <a:lnTo>
                    <a:pt x="19431" y="2922"/>
                  </a:lnTo>
                  <a:lnTo>
                    <a:pt x="19441" y="2875"/>
                  </a:lnTo>
                  <a:lnTo>
                    <a:pt x="19454" y="2831"/>
                  </a:lnTo>
                  <a:lnTo>
                    <a:pt x="19492" y="2807"/>
                  </a:lnTo>
                  <a:lnTo>
                    <a:pt x="19508" y="2865"/>
                  </a:lnTo>
                  <a:lnTo>
                    <a:pt x="19536" y="2854"/>
                  </a:lnTo>
                  <a:lnTo>
                    <a:pt x="19559" y="2799"/>
                  </a:lnTo>
                  <a:lnTo>
                    <a:pt x="19557" y="2721"/>
                  </a:lnTo>
                  <a:lnTo>
                    <a:pt x="19598" y="2723"/>
                  </a:lnTo>
                  <a:lnTo>
                    <a:pt x="19627" y="2738"/>
                  </a:lnTo>
                  <a:lnTo>
                    <a:pt x="19689" y="2781"/>
                  </a:lnTo>
                  <a:lnTo>
                    <a:pt x="19711" y="2721"/>
                  </a:lnTo>
                  <a:lnTo>
                    <a:pt x="19670" y="2658"/>
                  </a:lnTo>
                  <a:lnTo>
                    <a:pt x="19627" y="2607"/>
                  </a:lnTo>
                  <a:lnTo>
                    <a:pt x="19577" y="2571"/>
                  </a:lnTo>
                  <a:lnTo>
                    <a:pt x="19516" y="2550"/>
                  </a:lnTo>
                  <a:lnTo>
                    <a:pt x="19516" y="2518"/>
                  </a:lnTo>
                  <a:lnTo>
                    <a:pt x="19619" y="2536"/>
                  </a:lnTo>
                  <a:lnTo>
                    <a:pt x="19686" y="2580"/>
                  </a:lnTo>
                  <a:lnTo>
                    <a:pt x="19732" y="2651"/>
                  </a:lnTo>
                  <a:lnTo>
                    <a:pt x="19776" y="2750"/>
                  </a:lnTo>
                  <a:lnTo>
                    <a:pt x="19864" y="2616"/>
                  </a:lnTo>
                  <a:lnTo>
                    <a:pt x="19910" y="2572"/>
                  </a:lnTo>
                  <a:lnTo>
                    <a:pt x="19971" y="2576"/>
                  </a:lnTo>
                  <a:lnTo>
                    <a:pt x="19971" y="2605"/>
                  </a:lnTo>
                  <a:lnTo>
                    <a:pt x="19939" y="2627"/>
                  </a:lnTo>
                  <a:lnTo>
                    <a:pt x="19910" y="2660"/>
                  </a:lnTo>
                  <a:lnTo>
                    <a:pt x="19885" y="2703"/>
                  </a:lnTo>
                  <a:lnTo>
                    <a:pt x="19839" y="2814"/>
                  </a:lnTo>
                  <a:lnTo>
                    <a:pt x="19829" y="2849"/>
                  </a:lnTo>
                  <a:lnTo>
                    <a:pt x="19839" y="2864"/>
                  </a:lnTo>
                  <a:lnTo>
                    <a:pt x="19875" y="2868"/>
                  </a:lnTo>
                  <a:lnTo>
                    <a:pt x="19887" y="2853"/>
                  </a:lnTo>
                  <a:lnTo>
                    <a:pt x="19934" y="2830"/>
                  </a:lnTo>
                  <a:lnTo>
                    <a:pt x="19966" y="2829"/>
                  </a:lnTo>
                  <a:lnTo>
                    <a:pt x="19916" y="2917"/>
                  </a:lnTo>
                  <a:lnTo>
                    <a:pt x="19906" y="2938"/>
                  </a:lnTo>
                  <a:lnTo>
                    <a:pt x="19904" y="2954"/>
                  </a:lnTo>
                  <a:lnTo>
                    <a:pt x="19918" y="2996"/>
                  </a:lnTo>
                  <a:lnTo>
                    <a:pt x="19935" y="3000"/>
                  </a:lnTo>
                  <a:lnTo>
                    <a:pt x="19955" y="2995"/>
                  </a:lnTo>
                  <a:lnTo>
                    <a:pt x="19971" y="3012"/>
                  </a:lnTo>
                  <a:lnTo>
                    <a:pt x="19988" y="3127"/>
                  </a:lnTo>
                  <a:lnTo>
                    <a:pt x="19955" y="3210"/>
                  </a:lnTo>
                  <a:lnTo>
                    <a:pt x="19908" y="3292"/>
                  </a:lnTo>
                  <a:lnTo>
                    <a:pt x="19859" y="3493"/>
                  </a:lnTo>
                  <a:lnTo>
                    <a:pt x="19811" y="3564"/>
                  </a:lnTo>
                  <a:lnTo>
                    <a:pt x="19777" y="3630"/>
                  </a:lnTo>
                  <a:lnTo>
                    <a:pt x="19796" y="3705"/>
                  </a:lnTo>
                  <a:lnTo>
                    <a:pt x="19711" y="3705"/>
                  </a:lnTo>
                  <a:lnTo>
                    <a:pt x="19711" y="3733"/>
                  </a:lnTo>
                  <a:lnTo>
                    <a:pt x="19738" y="3746"/>
                  </a:lnTo>
                  <a:lnTo>
                    <a:pt x="19796" y="3793"/>
                  </a:lnTo>
                  <a:lnTo>
                    <a:pt x="19796" y="3817"/>
                  </a:lnTo>
                  <a:lnTo>
                    <a:pt x="19758" y="3812"/>
                  </a:lnTo>
                  <a:lnTo>
                    <a:pt x="19723" y="3819"/>
                  </a:lnTo>
                  <a:lnTo>
                    <a:pt x="19691" y="3840"/>
                  </a:lnTo>
                  <a:lnTo>
                    <a:pt x="19666" y="3874"/>
                  </a:lnTo>
                  <a:lnTo>
                    <a:pt x="19684" y="3940"/>
                  </a:lnTo>
                  <a:lnTo>
                    <a:pt x="19628" y="3994"/>
                  </a:lnTo>
                  <a:lnTo>
                    <a:pt x="19666" y="4046"/>
                  </a:lnTo>
                  <a:lnTo>
                    <a:pt x="19716" y="4064"/>
                  </a:lnTo>
                  <a:lnTo>
                    <a:pt x="19817" y="4048"/>
                  </a:lnTo>
                  <a:lnTo>
                    <a:pt x="19865" y="4077"/>
                  </a:lnTo>
                  <a:lnTo>
                    <a:pt x="19865" y="4105"/>
                  </a:lnTo>
                  <a:lnTo>
                    <a:pt x="19828" y="4143"/>
                  </a:lnTo>
                  <a:lnTo>
                    <a:pt x="19834" y="4175"/>
                  </a:lnTo>
                  <a:lnTo>
                    <a:pt x="19859" y="4180"/>
                  </a:lnTo>
                  <a:lnTo>
                    <a:pt x="19884" y="4137"/>
                  </a:lnTo>
                  <a:lnTo>
                    <a:pt x="19937" y="4202"/>
                  </a:lnTo>
                  <a:lnTo>
                    <a:pt x="19949" y="4223"/>
                  </a:lnTo>
                  <a:lnTo>
                    <a:pt x="19980" y="4203"/>
                  </a:lnTo>
                  <a:lnTo>
                    <a:pt x="19992" y="4171"/>
                  </a:lnTo>
                  <a:lnTo>
                    <a:pt x="19984" y="4136"/>
                  </a:lnTo>
                  <a:lnTo>
                    <a:pt x="19949" y="4105"/>
                  </a:lnTo>
                  <a:lnTo>
                    <a:pt x="19977" y="4049"/>
                  </a:lnTo>
                  <a:lnTo>
                    <a:pt x="19985" y="4000"/>
                  </a:lnTo>
                  <a:lnTo>
                    <a:pt x="19975" y="3954"/>
                  </a:lnTo>
                  <a:lnTo>
                    <a:pt x="19949" y="3905"/>
                  </a:lnTo>
                  <a:lnTo>
                    <a:pt x="19958" y="3914"/>
                  </a:lnTo>
                  <a:lnTo>
                    <a:pt x="19971" y="3934"/>
                  </a:lnTo>
                  <a:lnTo>
                    <a:pt x="20016" y="3876"/>
                  </a:lnTo>
                  <a:lnTo>
                    <a:pt x="20043" y="3796"/>
                  </a:lnTo>
                  <a:lnTo>
                    <a:pt x="20050" y="3708"/>
                  </a:lnTo>
                  <a:lnTo>
                    <a:pt x="20036" y="3621"/>
                  </a:lnTo>
                  <a:lnTo>
                    <a:pt x="20137" y="3666"/>
                  </a:lnTo>
                  <a:lnTo>
                    <a:pt x="20182" y="3668"/>
                  </a:lnTo>
                  <a:lnTo>
                    <a:pt x="20209" y="3621"/>
                  </a:lnTo>
                  <a:lnTo>
                    <a:pt x="20138" y="3501"/>
                  </a:lnTo>
                  <a:lnTo>
                    <a:pt x="20125" y="3444"/>
                  </a:lnTo>
                  <a:lnTo>
                    <a:pt x="20174" y="3457"/>
                  </a:lnTo>
                  <a:lnTo>
                    <a:pt x="20233" y="3450"/>
                  </a:lnTo>
                  <a:lnTo>
                    <a:pt x="20281" y="3417"/>
                  </a:lnTo>
                  <a:lnTo>
                    <a:pt x="20298" y="3357"/>
                  </a:lnTo>
                  <a:lnTo>
                    <a:pt x="20267" y="3357"/>
                  </a:lnTo>
                  <a:lnTo>
                    <a:pt x="20209" y="3317"/>
                  </a:lnTo>
                  <a:lnTo>
                    <a:pt x="20179" y="3261"/>
                  </a:lnTo>
                  <a:lnTo>
                    <a:pt x="20233" y="3214"/>
                  </a:lnTo>
                  <a:lnTo>
                    <a:pt x="20170" y="3189"/>
                  </a:lnTo>
                  <a:lnTo>
                    <a:pt x="20144" y="3185"/>
                  </a:lnTo>
                  <a:lnTo>
                    <a:pt x="20144" y="3159"/>
                  </a:lnTo>
                  <a:lnTo>
                    <a:pt x="20178" y="3161"/>
                  </a:lnTo>
                  <a:lnTo>
                    <a:pt x="20202" y="3153"/>
                  </a:lnTo>
                  <a:lnTo>
                    <a:pt x="20219" y="3134"/>
                  </a:lnTo>
                  <a:lnTo>
                    <a:pt x="20233" y="3098"/>
                  </a:lnTo>
                  <a:lnTo>
                    <a:pt x="20188" y="3067"/>
                  </a:lnTo>
                  <a:lnTo>
                    <a:pt x="20245" y="3066"/>
                  </a:lnTo>
                  <a:lnTo>
                    <a:pt x="20278" y="3037"/>
                  </a:lnTo>
                  <a:lnTo>
                    <a:pt x="20311" y="3016"/>
                  </a:lnTo>
                  <a:lnTo>
                    <a:pt x="20363" y="3041"/>
                  </a:lnTo>
                  <a:lnTo>
                    <a:pt x="20363" y="3012"/>
                  </a:lnTo>
                  <a:lnTo>
                    <a:pt x="20339" y="3012"/>
                  </a:lnTo>
                  <a:lnTo>
                    <a:pt x="20339" y="2980"/>
                  </a:lnTo>
                  <a:lnTo>
                    <a:pt x="20428" y="2980"/>
                  </a:lnTo>
                  <a:lnTo>
                    <a:pt x="20428" y="2954"/>
                  </a:lnTo>
                  <a:lnTo>
                    <a:pt x="20319" y="2894"/>
                  </a:lnTo>
                  <a:lnTo>
                    <a:pt x="20365" y="2820"/>
                  </a:lnTo>
                  <a:lnTo>
                    <a:pt x="20329" y="2799"/>
                  </a:lnTo>
                  <a:lnTo>
                    <a:pt x="20261" y="2819"/>
                  </a:lnTo>
                  <a:lnTo>
                    <a:pt x="20209" y="2868"/>
                  </a:lnTo>
                  <a:lnTo>
                    <a:pt x="20226" y="2805"/>
                  </a:lnTo>
                  <a:lnTo>
                    <a:pt x="20319" y="2663"/>
                  </a:lnTo>
                  <a:lnTo>
                    <a:pt x="20278" y="2672"/>
                  </a:lnTo>
                  <a:lnTo>
                    <a:pt x="20246" y="2692"/>
                  </a:lnTo>
                  <a:lnTo>
                    <a:pt x="20188" y="2750"/>
                  </a:lnTo>
                  <a:lnTo>
                    <a:pt x="20215" y="2690"/>
                  </a:lnTo>
                  <a:lnTo>
                    <a:pt x="20232" y="2660"/>
                  </a:lnTo>
                  <a:lnTo>
                    <a:pt x="20253" y="2632"/>
                  </a:lnTo>
                  <a:lnTo>
                    <a:pt x="20125" y="2632"/>
                  </a:lnTo>
                  <a:lnTo>
                    <a:pt x="20125" y="2605"/>
                  </a:lnTo>
                  <a:lnTo>
                    <a:pt x="20176" y="2582"/>
                  </a:lnTo>
                  <a:lnTo>
                    <a:pt x="20202" y="2576"/>
                  </a:lnTo>
                  <a:lnTo>
                    <a:pt x="20233" y="2576"/>
                  </a:lnTo>
                  <a:lnTo>
                    <a:pt x="20233" y="2550"/>
                  </a:lnTo>
                  <a:lnTo>
                    <a:pt x="20210" y="2535"/>
                  </a:lnTo>
                  <a:lnTo>
                    <a:pt x="20192" y="2511"/>
                  </a:lnTo>
                  <a:lnTo>
                    <a:pt x="20189" y="2484"/>
                  </a:lnTo>
                  <a:lnTo>
                    <a:pt x="20209" y="2460"/>
                  </a:lnTo>
                  <a:lnTo>
                    <a:pt x="20241" y="2463"/>
                  </a:lnTo>
                  <a:lnTo>
                    <a:pt x="20267" y="2494"/>
                  </a:lnTo>
                  <a:lnTo>
                    <a:pt x="20298" y="2550"/>
                  </a:lnTo>
                  <a:lnTo>
                    <a:pt x="20352" y="2561"/>
                  </a:lnTo>
                  <a:lnTo>
                    <a:pt x="20410" y="2544"/>
                  </a:lnTo>
                  <a:lnTo>
                    <a:pt x="20537" y="2460"/>
                  </a:lnTo>
                  <a:lnTo>
                    <a:pt x="20517" y="2450"/>
                  </a:lnTo>
                  <a:lnTo>
                    <a:pt x="20474" y="2445"/>
                  </a:lnTo>
                  <a:lnTo>
                    <a:pt x="20450" y="2434"/>
                  </a:lnTo>
                  <a:lnTo>
                    <a:pt x="20434" y="2432"/>
                  </a:lnTo>
                  <a:lnTo>
                    <a:pt x="20410" y="2454"/>
                  </a:lnTo>
                  <a:lnTo>
                    <a:pt x="20395" y="2447"/>
                  </a:lnTo>
                  <a:lnTo>
                    <a:pt x="20386" y="2430"/>
                  </a:lnTo>
                  <a:lnTo>
                    <a:pt x="20381" y="2405"/>
                  </a:lnTo>
                  <a:lnTo>
                    <a:pt x="20383" y="2383"/>
                  </a:lnTo>
                  <a:lnTo>
                    <a:pt x="20395" y="2374"/>
                  </a:lnTo>
                  <a:lnTo>
                    <a:pt x="20431" y="2359"/>
                  </a:lnTo>
                  <a:lnTo>
                    <a:pt x="20582" y="2255"/>
                  </a:lnTo>
                  <a:lnTo>
                    <a:pt x="20499" y="2212"/>
                  </a:lnTo>
                  <a:lnTo>
                    <a:pt x="20340" y="2186"/>
                  </a:lnTo>
                  <a:lnTo>
                    <a:pt x="20274" y="2142"/>
                  </a:lnTo>
                  <a:lnTo>
                    <a:pt x="20322" y="2128"/>
                  </a:lnTo>
                  <a:lnTo>
                    <a:pt x="20570" y="2110"/>
                  </a:lnTo>
                  <a:lnTo>
                    <a:pt x="20597" y="2091"/>
                  </a:lnTo>
                  <a:lnTo>
                    <a:pt x="20614" y="2049"/>
                  </a:lnTo>
                  <a:lnTo>
                    <a:pt x="20621" y="2005"/>
                  </a:lnTo>
                  <a:lnTo>
                    <a:pt x="20623" y="1981"/>
                  </a:lnTo>
                  <a:lnTo>
                    <a:pt x="20604" y="1935"/>
                  </a:lnTo>
                  <a:lnTo>
                    <a:pt x="20562" y="1935"/>
                  </a:lnTo>
                  <a:lnTo>
                    <a:pt x="20521" y="1955"/>
                  </a:lnTo>
                  <a:lnTo>
                    <a:pt x="20503" y="1968"/>
                  </a:lnTo>
                  <a:lnTo>
                    <a:pt x="20472" y="2009"/>
                  </a:lnTo>
                  <a:lnTo>
                    <a:pt x="20448" y="2030"/>
                  </a:lnTo>
                  <a:lnTo>
                    <a:pt x="20428" y="2023"/>
                  </a:lnTo>
                  <a:lnTo>
                    <a:pt x="20424" y="1988"/>
                  </a:lnTo>
                  <a:lnTo>
                    <a:pt x="20442" y="1956"/>
                  </a:lnTo>
                  <a:lnTo>
                    <a:pt x="20667" y="1777"/>
                  </a:lnTo>
                  <a:lnTo>
                    <a:pt x="20712" y="1704"/>
                  </a:lnTo>
                  <a:cubicBezTo>
                    <a:pt x="20712" y="1704"/>
                    <a:pt x="20650" y="1704"/>
                    <a:pt x="20650" y="1704"/>
                  </a:cubicBezTo>
                  <a:close/>
                  <a:moveTo>
                    <a:pt x="4841" y="20591"/>
                  </a:moveTo>
                  <a:lnTo>
                    <a:pt x="4839" y="20548"/>
                  </a:lnTo>
                  <a:lnTo>
                    <a:pt x="4847" y="20506"/>
                  </a:lnTo>
                  <a:lnTo>
                    <a:pt x="4796" y="20489"/>
                  </a:lnTo>
                  <a:lnTo>
                    <a:pt x="4775" y="20475"/>
                  </a:lnTo>
                  <a:lnTo>
                    <a:pt x="4759" y="20455"/>
                  </a:lnTo>
                  <a:lnTo>
                    <a:pt x="4763" y="20432"/>
                  </a:lnTo>
                  <a:lnTo>
                    <a:pt x="4777" y="20398"/>
                  </a:lnTo>
                  <a:lnTo>
                    <a:pt x="4786" y="20367"/>
                  </a:lnTo>
                  <a:lnTo>
                    <a:pt x="4771" y="20353"/>
                  </a:lnTo>
                  <a:lnTo>
                    <a:pt x="4740" y="20341"/>
                  </a:lnTo>
                  <a:lnTo>
                    <a:pt x="4692" y="20310"/>
                  </a:lnTo>
                  <a:lnTo>
                    <a:pt x="4648" y="20272"/>
                  </a:lnTo>
                  <a:lnTo>
                    <a:pt x="4629" y="20237"/>
                  </a:lnTo>
                  <a:lnTo>
                    <a:pt x="4619" y="20125"/>
                  </a:lnTo>
                  <a:lnTo>
                    <a:pt x="4575" y="19917"/>
                  </a:lnTo>
                  <a:lnTo>
                    <a:pt x="4562" y="19757"/>
                  </a:lnTo>
                  <a:lnTo>
                    <a:pt x="4551" y="19734"/>
                  </a:lnTo>
                  <a:lnTo>
                    <a:pt x="4531" y="19719"/>
                  </a:lnTo>
                  <a:lnTo>
                    <a:pt x="4498" y="19712"/>
                  </a:lnTo>
                  <a:lnTo>
                    <a:pt x="4470" y="19735"/>
                  </a:lnTo>
                  <a:lnTo>
                    <a:pt x="4428" y="19760"/>
                  </a:lnTo>
                  <a:lnTo>
                    <a:pt x="4381" y="19780"/>
                  </a:lnTo>
                  <a:lnTo>
                    <a:pt x="4336" y="19789"/>
                  </a:lnTo>
                  <a:lnTo>
                    <a:pt x="4296" y="19805"/>
                  </a:lnTo>
                  <a:lnTo>
                    <a:pt x="4216" y="19877"/>
                  </a:lnTo>
                  <a:lnTo>
                    <a:pt x="4103" y="19922"/>
                  </a:lnTo>
                  <a:lnTo>
                    <a:pt x="4001" y="19990"/>
                  </a:lnTo>
                  <a:lnTo>
                    <a:pt x="3932" y="20073"/>
                  </a:lnTo>
                  <a:lnTo>
                    <a:pt x="3956" y="20147"/>
                  </a:lnTo>
                  <a:lnTo>
                    <a:pt x="3956" y="20172"/>
                  </a:lnTo>
                  <a:lnTo>
                    <a:pt x="3917" y="20165"/>
                  </a:lnTo>
                  <a:lnTo>
                    <a:pt x="3893" y="20137"/>
                  </a:lnTo>
                  <a:lnTo>
                    <a:pt x="3870" y="20070"/>
                  </a:lnTo>
                  <a:lnTo>
                    <a:pt x="3870" y="20047"/>
                  </a:lnTo>
                  <a:lnTo>
                    <a:pt x="3909" y="19941"/>
                  </a:lnTo>
                  <a:lnTo>
                    <a:pt x="3933" y="19917"/>
                  </a:lnTo>
                  <a:lnTo>
                    <a:pt x="3891" y="19904"/>
                  </a:lnTo>
                  <a:lnTo>
                    <a:pt x="3856" y="19924"/>
                  </a:lnTo>
                  <a:lnTo>
                    <a:pt x="3818" y="19951"/>
                  </a:lnTo>
                  <a:lnTo>
                    <a:pt x="3645" y="20003"/>
                  </a:lnTo>
                  <a:lnTo>
                    <a:pt x="3530" y="20059"/>
                  </a:lnTo>
                  <a:lnTo>
                    <a:pt x="3506" y="20088"/>
                  </a:lnTo>
                  <a:lnTo>
                    <a:pt x="3497" y="20135"/>
                  </a:lnTo>
                  <a:lnTo>
                    <a:pt x="3493" y="20194"/>
                  </a:lnTo>
                  <a:lnTo>
                    <a:pt x="3480" y="20229"/>
                  </a:lnTo>
                  <a:lnTo>
                    <a:pt x="3454" y="20253"/>
                  </a:lnTo>
                  <a:lnTo>
                    <a:pt x="3412" y="20277"/>
                  </a:lnTo>
                  <a:lnTo>
                    <a:pt x="3519" y="20328"/>
                  </a:lnTo>
                  <a:lnTo>
                    <a:pt x="3377" y="20469"/>
                  </a:lnTo>
                  <a:lnTo>
                    <a:pt x="3343" y="20529"/>
                  </a:lnTo>
                  <a:lnTo>
                    <a:pt x="3360" y="20536"/>
                  </a:lnTo>
                  <a:lnTo>
                    <a:pt x="3373" y="20550"/>
                  </a:lnTo>
                  <a:lnTo>
                    <a:pt x="3389" y="20557"/>
                  </a:lnTo>
                  <a:lnTo>
                    <a:pt x="3348" y="20623"/>
                  </a:lnTo>
                  <a:lnTo>
                    <a:pt x="3345" y="20684"/>
                  </a:lnTo>
                  <a:lnTo>
                    <a:pt x="3384" y="20720"/>
                  </a:lnTo>
                  <a:lnTo>
                    <a:pt x="3473" y="20710"/>
                  </a:lnTo>
                  <a:lnTo>
                    <a:pt x="3514" y="20680"/>
                  </a:lnTo>
                  <a:lnTo>
                    <a:pt x="3614" y="20579"/>
                  </a:lnTo>
                  <a:lnTo>
                    <a:pt x="3716" y="20531"/>
                  </a:lnTo>
                  <a:lnTo>
                    <a:pt x="3760" y="20470"/>
                  </a:lnTo>
                  <a:lnTo>
                    <a:pt x="3835" y="20341"/>
                  </a:lnTo>
                  <a:lnTo>
                    <a:pt x="3900" y="20304"/>
                  </a:lnTo>
                  <a:lnTo>
                    <a:pt x="3989" y="20294"/>
                  </a:lnTo>
                  <a:lnTo>
                    <a:pt x="4081" y="20305"/>
                  </a:lnTo>
                  <a:lnTo>
                    <a:pt x="4149" y="20328"/>
                  </a:lnTo>
                  <a:lnTo>
                    <a:pt x="4005" y="20421"/>
                  </a:lnTo>
                  <a:lnTo>
                    <a:pt x="3924" y="20490"/>
                  </a:lnTo>
                  <a:lnTo>
                    <a:pt x="3911" y="20557"/>
                  </a:lnTo>
                  <a:lnTo>
                    <a:pt x="3938" y="20559"/>
                  </a:lnTo>
                  <a:lnTo>
                    <a:pt x="4063" y="20600"/>
                  </a:lnTo>
                  <a:lnTo>
                    <a:pt x="4103" y="20632"/>
                  </a:lnTo>
                  <a:lnTo>
                    <a:pt x="4171" y="20763"/>
                  </a:lnTo>
                  <a:lnTo>
                    <a:pt x="3999" y="20829"/>
                  </a:lnTo>
                  <a:lnTo>
                    <a:pt x="3930" y="20882"/>
                  </a:lnTo>
                  <a:lnTo>
                    <a:pt x="3911" y="20966"/>
                  </a:lnTo>
                  <a:lnTo>
                    <a:pt x="3955" y="21049"/>
                  </a:lnTo>
                  <a:lnTo>
                    <a:pt x="4031" y="21067"/>
                  </a:lnTo>
                  <a:lnTo>
                    <a:pt x="4112" y="21047"/>
                  </a:lnTo>
                  <a:lnTo>
                    <a:pt x="4192" y="21004"/>
                  </a:lnTo>
                  <a:lnTo>
                    <a:pt x="4223" y="20981"/>
                  </a:lnTo>
                  <a:lnTo>
                    <a:pt x="4236" y="20966"/>
                  </a:lnTo>
                  <a:lnTo>
                    <a:pt x="4260" y="20887"/>
                  </a:lnTo>
                  <a:lnTo>
                    <a:pt x="4301" y="20873"/>
                  </a:lnTo>
                  <a:lnTo>
                    <a:pt x="4435" y="20887"/>
                  </a:lnTo>
                  <a:lnTo>
                    <a:pt x="4525" y="20868"/>
                  </a:lnTo>
                  <a:lnTo>
                    <a:pt x="4609" y="20837"/>
                  </a:lnTo>
                  <a:lnTo>
                    <a:pt x="4682" y="20793"/>
                  </a:lnTo>
                  <a:lnTo>
                    <a:pt x="4739" y="20735"/>
                  </a:lnTo>
                  <a:lnTo>
                    <a:pt x="4759" y="20763"/>
                  </a:lnTo>
                  <a:lnTo>
                    <a:pt x="4773" y="20733"/>
                  </a:lnTo>
                  <a:lnTo>
                    <a:pt x="4798" y="20711"/>
                  </a:lnTo>
                  <a:lnTo>
                    <a:pt x="4831" y="20694"/>
                  </a:lnTo>
                  <a:lnTo>
                    <a:pt x="4869" y="20682"/>
                  </a:lnTo>
                  <a:lnTo>
                    <a:pt x="4869" y="20659"/>
                  </a:lnTo>
                  <a:lnTo>
                    <a:pt x="4851" y="20628"/>
                  </a:lnTo>
                  <a:cubicBezTo>
                    <a:pt x="4851" y="20628"/>
                    <a:pt x="4841" y="20591"/>
                    <a:pt x="4841" y="20591"/>
                  </a:cubicBezTo>
                  <a:close/>
                  <a:moveTo>
                    <a:pt x="21588" y="1033"/>
                  </a:moveTo>
                  <a:lnTo>
                    <a:pt x="21555" y="1009"/>
                  </a:lnTo>
                  <a:lnTo>
                    <a:pt x="21505" y="1001"/>
                  </a:lnTo>
                  <a:lnTo>
                    <a:pt x="21493" y="1007"/>
                  </a:lnTo>
                  <a:lnTo>
                    <a:pt x="21477" y="1021"/>
                  </a:lnTo>
                  <a:lnTo>
                    <a:pt x="21455" y="1031"/>
                  </a:lnTo>
                  <a:lnTo>
                    <a:pt x="21427" y="1030"/>
                  </a:lnTo>
                  <a:lnTo>
                    <a:pt x="21421" y="1013"/>
                  </a:lnTo>
                  <a:lnTo>
                    <a:pt x="21425" y="983"/>
                  </a:lnTo>
                  <a:lnTo>
                    <a:pt x="21420" y="955"/>
                  </a:lnTo>
                  <a:lnTo>
                    <a:pt x="21386" y="942"/>
                  </a:lnTo>
                  <a:lnTo>
                    <a:pt x="21016" y="942"/>
                  </a:lnTo>
                  <a:lnTo>
                    <a:pt x="21016" y="974"/>
                  </a:lnTo>
                  <a:lnTo>
                    <a:pt x="21122" y="1122"/>
                  </a:lnTo>
                  <a:lnTo>
                    <a:pt x="21191" y="1191"/>
                  </a:lnTo>
                  <a:lnTo>
                    <a:pt x="21278" y="1205"/>
                  </a:lnTo>
                  <a:lnTo>
                    <a:pt x="21267" y="1190"/>
                  </a:lnTo>
                  <a:lnTo>
                    <a:pt x="21260" y="1176"/>
                  </a:lnTo>
                  <a:lnTo>
                    <a:pt x="21250" y="1163"/>
                  </a:lnTo>
                  <a:lnTo>
                    <a:pt x="21233" y="1150"/>
                  </a:lnTo>
                  <a:lnTo>
                    <a:pt x="21233" y="1118"/>
                  </a:lnTo>
                  <a:lnTo>
                    <a:pt x="21322" y="1116"/>
                  </a:lnTo>
                  <a:lnTo>
                    <a:pt x="21415" y="1149"/>
                  </a:lnTo>
                  <a:lnTo>
                    <a:pt x="21503" y="1167"/>
                  </a:lnTo>
                  <a:lnTo>
                    <a:pt x="21581" y="1118"/>
                  </a:lnTo>
                  <a:lnTo>
                    <a:pt x="21600" y="1070"/>
                  </a:lnTo>
                  <a:cubicBezTo>
                    <a:pt x="21600" y="1070"/>
                    <a:pt x="21588" y="1033"/>
                    <a:pt x="21588" y="1033"/>
                  </a:cubicBezTo>
                  <a:close/>
                  <a:moveTo>
                    <a:pt x="21077" y="1977"/>
                  </a:moveTo>
                  <a:lnTo>
                    <a:pt x="21068" y="1983"/>
                  </a:lnTo>
                  <a:lnTo>
                    <a:pt x="21035" y="1991"/>
                  </a:lnTo>
                  <a:lnTo>
                    <a:pt x="20923" y="1999"/>
                  </a:lnTo>
                  <a:lnTo>
                    <a:pt x="20901" y="2020"/>
                  </a:lnTo>
                  <a:lnTo>
                    <a:pt x="20871" y="2035"/>
                  </a:lnTo>
                  <a:lnTo>
                    <a:pt x="20835" y="2038"/>
                  </a:lnTo>
                  <a:lnTo>
                    <a:pt x="20799" y="2050"/>
                  </a:lnTo>
                  <a:lnTo>
                    <a:pt x="20767" y="2079"/>
                  </a:lnTo>
                  <a:lnTo>
                    <a:pt x="20751" y="2111"/>
                  </a:lnTo>
                  <a:lnTo>
                    <a:pt x="20745" y="2133"/>
                  </a:lnTo>
                  <a:lnTo>
                    <a:pt x="20727" y="2149"/>
                  </a:lnTo>
                  <a:lnTo>
                    <a:pt x="20711" y="2172"/>
                  </a:lnTo>
                  <a:lnTo>
                    <a:pt x="20771" y="2198"/>
                  </a:lnTo>
                  <a:lnTo>
                    <a:pt x="20896" y="2172"/>
                  </a:lnTo>
                  <a:lnTo>
                    <a:pt x="20983" y="2106"/>
                  </a:lnTo>
                  <a:lnTo>
                    <a:pt x="21037" y="2052"/>
                  </a:lnTo>
                  <a:lnTo>
                    <a:pt x="21080" y="2017"/>
                  </a:lnTo>
                  <a:lnTo>
                    <a:pt x="21101" y="1993"/>
                  </a:lnTo>
                  <a:lnTo>
                    <a:pt x="21097" y="1974"/>
                  </a:lnTo>
                  <a:cubicBezTo>
                    <a:pt x="21097" y="1974"/>
                    <a:pt x="21077" y="1977"/>
                    <a:pt x="21077" y="1977"/>
                  </a:cubicBezTo>
                  <a:close/>
                  <a:moveTo>
                    <a:pt x="7745" y="21582"/>
                  </a:moveTo>
                  <a:lnTo>
                    <a:pt x="7827" y="21558"/>
                  </a:lnTo>
                  <a:lnTo>
                    <a:pt x="7871" y="21524"/>
                  </a:lnTo>
                  <a:lnTo>
                    <a:pt x="7863" y="21463"/>
                  </a:lnTo>
                  <a:lnTo>
                    <a:pt x="7830" y="21406"/>
                  </a:lnTo>
                  <a:lnTo>
                    <a:pt x="7823" y="21357"/>
                  </a:lnTo>
                  <a:lnTo>
                    <a:pt x="7895" y="21323"/>
                  </a:lnTo>
                  <a:lnTo>
                    <a:pt x="7765" y="21284"/>
                  </a:lnTo>
                  <a:lnTo>
                    <a:pt x="7739" y="21270"/>
                  </a:lnTo>
                  <a:lnTo>
                    <a:pt x="7721" y="21222"/>
                  </a:lnTo>
                  <a:lnTo>
                    <a:pt x="7751" y="21208"/>
                  </a:lnTo>
                  <a:lnTo>
                    <a:pt x="7797" y="21207"/>
                  </a:lnTo>
                  <a:lnTo>
                    <a:pt x="7827" y="21195"/>
                  </a:lnTo>
                  <a:lnTo>
                    <a:pt x="7820" y="21111"/>
                  </a:lnTo>
                  <a:lnTo>
                    <a:pt x="7682" y="21016"/>
                  </a:lnTo>
                  <a:lnTo>
                    <a:pt x="7719" y="20966"/>
                  </a:lnTo>
                  <a:lnTo>
                    <a:pt x="7656" y="20782"/>
                  </a:lnTo>
                  <a:lnTo>
                    <a:pt x="7611" y="20703"/>
                  </a:lnTo>
                  <a:lnTo>
                    <a:pt x="7546" y="20634"/>
                  </a:lnTo>
                  <a:lnTo>
                    <a:pt x="7489" y="20598"/>
                  </a:lnTo>
                  <a:lnTo>
                    <a:pt x="7284" y="20529"/>
                  </a:lnTo>
                  <a:lnTo>
                    <a:pt x="7257" y="20526"/>
                  </a:lnTo>
                  <a:lnTo>
                    <a:pt x="7175" y="20529"/>
                  </a:lnTo>
                  <a:lnTo>
                    <a:pt x="7182" y="20542"/>
                  </a:lnTo>
                  <a:lnTo>
                    <a:pt x="7190" y="20570"/>
                  </a:lnTo>
                  <a:lnTo>
                    <a:pt x="7197" y="20583"/>
                  </a:lnTo>
                  <a:lnTo>
                    <a:pt x="7089" y="20595"/>
                  </a:lnTo>
                  <a:lnTo>
                    <a:pt x="6991" y="20653"/>
                  </a:lnTo>
                  <a:lnTo>
                    <a:pt x="6915" y="20733"/>
                  </a:lnTo>
                  <a:lnTo>
                    <a:pt x="6871" y="20814"/>
                  </a:lnTo>
                  <a:lnTo>
                    <a:pt x="6856" y="20934"/>
                  </a:lnTo>
                  <a:lnTo>
                    <a:pt x="6884" y="21023"/>
                  </a:lnTo>
                  <a:lnTo>
                    <a:pt x="6943" y="21098"/>
                  </a:lnTo>
                  <a:lnTo>
                    <a:pt x="7021" y="21171"/>
                  </a:lnTo>
                  <a:lnTo>
                    <a:pt x="7007" y="21189"/>
                  </a:lnTo>
                  <a:lnTo>
                    <a:pt x="7001" y="21201"/>
                  </a:lnTo>
                  <a:lnTo>
                    <a:pt x="6994" y="21211"/>
                  </a:lnTo>
                  <a:lnTo>
                    <a:pt x="6978" y="21220"/>
                  </a:lnTo>
                  <a:lnTo>
                    <a:pt x="6978" y="21245"/>
                  </a:lnTo>
                  <a:lnTo>
                    <a:pt x="6991" y="21274"/>
                  </a:lnTo>
                  <a:lnTo>
                    <a:pt x="7020" y="21373"/>
                  </a:lnTo>
                  <a:lnTo>
                    <a:pt x="7021" y="21398"/>
                  </a:lnTo>
                  <a:lnTo>
                    <a:pt x="7021" y="21422"/>
                  </a:lnTo>
                  <a:lnTo>
                    <a:pt x="7152" y="21498"/>
                  </a:lnTo>
                  <a:lnTo>
                    <a:pt x="7284" y="21553"/>
                  </a:lnTo>
                  <a:lnTo>
                    <a:pt x="7429" y="21588"/>
                  </a:lnTo>
                  <a:lnTo>
                    <a:pt x="7600" y="21600"/>
                  </a:lnTo>
                  <a:cubicBezTo>
                    <a:pt x="7600" y="21600"/>
                    <a:pt x="7745" y="21582"/>
                    <a:pt x="7745" y="21582"/>
                  </a:cubicBezTo>
                  <a:close/>
                  <a:moveTo>
                    <a:pt x="5769" y="19204"/>
                  </a:moveTo>
                  <a:lnTo>
                    <a:pt x="5832" y="19161"/>
                  </a:lnTo>
                  <a:lnTo>
                    <a:pt x="5880" y="19104"/>
                  </a:lnTo>
                  <a:lnTo>
                    <a:pt x="5930" y="19071"/>
                  </a:lnTo>
                  <a:lnTo>
                    <a:pt x="5935" y="19025"/>
                  </a:lnTo>
                  <a:lnTo>
                    <a:pt x="5925" y="18973"/>
                  </a:lnTo>
                  <a:lnTo>
                    <a:pt x="5914" y="18937"/>
                  </a:lnTo>
                  <a:lnTo>
                    <a:pt x="5846" y="18915"/>
                  </a:lnTo>
                  <a:lnTo>
                    <a:pt x="5749" y="18958"/>
                  </a:lnTo>
                  <a:lnTo>
                    <a:pt x="5587" y="19068"/>
                  </a:lnTo>
                  <a:lnTo>
                    <a:pt x="5345" y="19228"/>
                  </a:lnTo>
                  <a:lnTo>
                    <a:pt x="5248" y="19248"/>
                  </a:lnTo>
                  <a:lnTo>
                    <a:pt x="5183" y="19281"/>
                  </a:lnTo>
                  <a:lnTo>
                    <a:pt x="5086" y="19361"/>
                  </a:lnTo>
                  <a:lnTo>
                    <a:pt x="4997" y="19458"/>
                  </a:lnTo>
                  <a:lnTo>
                    <a:pt x="4958" y="19544"/>
                  </a:lnTo>
                  <a:lnTo>
                    <a:pt x="5005" y="19605"/>
                  </a:lnTo>
                  <a:lnTo>
                    <a:pt x="5112" y="19602"/>
                  </a:lnTo>
                  <a:lnTo>
                    <a:pt x="5229" y="19580"/>
                  </a:lnTo>
                  <a:lnTo>
                    <a:pt x="5305" y="19582"/>
                  </a:lnTo>
                  <a:lnTo>
                    <a:pt x="5200" y="19641"/>
                  </a:lnTo>
                  <a:lnTo>
                    <a:pt x="4952" y="19673"/>
                  </a:lnTo>
                  <a:lnTo>
                    <a:pt x="4858" y="19725"/>
                  </a:lnTo>
                  <a:lnTo>
                    <a:pt x="4807" y="19762"/>
                  </a:lnTo>
                  <a:lnTo>
                    <a:pt x="4753" y="19782"/>
                  </a:lnTo>
                  <a:lnTo>
                    <a:pt x="4705" y="19807"/>
                  </a:lnTo>
                  <a:lnTo>
                    <a:pt x="4674" y="19866"/>
                  </a:lnTo>
                  <a:lnTo>
                    <a:pt x="4668" y="19931"/>
                  </a:lnTo>
                  <a:lnTo>
                    <a:pt x="4696" y="20111"/>
                  </a:lnTo>
                  <a:lnTo>
                    <a:pt x="4745" y="20206"/>
                  </a:lnTo>
                  <a:lnTo>
                    <a:pt x="4859" y="20256"/>
                  </a:lnTo>
                  <a:lnTo>
                    <a:pt x="4983" y="20262"/>
                  </a:lnTo>
                  <a:lnTo>
                    <a:pt x="5064" y="20223"/>
                  </a:lnTo>
                  <a:lnTo>
                    <a:pt x="5085" y="20166"/>
                  </a:lnTo>
                  <a:lnTo>
                    <a:pt x="5117" y="20022"/>
                  </a:lnTo>
                  <a:lnTo>
                    <a:pt x="5140" y="19994"/>
                  </a:lnTo>
                  <a:lnTo>
                    <a:pt x="5193" y="19975"/>
                  </a:lnTo>
                  <a:lnTo>
                    <a:pt x="5271" y="19908"/>
                  </a:lnTo>
                  <a:lnTo>
                    <a:pt x="5305" y="19917"/>
                  </a:lnTo>
                  <a:lnTo>
                    <a:pt x="5374" y="19766"/>
                  </a:lnTo>
                  <a:lnTo>
                    <a:pt x="5642" y="19414"/>
                  </a:lnTo>
                  <a:cubicBezTo>
                    <a:pt x="5642" y="19414"/>
                    <a:pt x="5769" y="19204"/>
                    <a:pt x="5769" y="19204"/>
                  </a:cubicBezTo>
                  <a:close/>
                  <a:moveTo>
                    <a:pt x="8078" y="20359"/>
                  </a:moveTo>
                  <a:lnTo>
                    <a:pt x="8083" y="20337"/>
                  </a:lnTo>
                  <a:lnTo>
                    <a:pt x="8050" y="20220"/>
                  </a:lnTo>
                  <a:lnTo>
                    <a:pt x="8028" y="20169"/>
                  </a:lnTo>
                  <a:lnTo>
                    <a:pt x="7998" y="20120"/>
                  </a:lnTo>
                  <a:lnTo>
                    <a:pt x="7960" y="20070"/>
                  </a:lnTo>
                  <a:lnTo>
                    <a:pt x="7932" y="20054"/>
                  </a:lnTo>
                  <a:lnTo>
                    <a:pt x="7903" y="20046"/>
                  </a:lnTo>
                  <a:lnTo>
                    <a:pt x="7881" y="20028"/>
                  </a:lnTo>
                  <a:lnTo>
                    <a:pt x="7862" y="19944"/>
                  </a:lnTo>
                  <a:lnTo>
                    <a:pt x="7841" y="19932"/>
                  </a:lnTo>
                  <a:lnTo>
                    <a:pt x="7812" y="19928"/>
                  </a:lnTo>
                  <a:lnTo>
                    <a:pt x="7784" y="19917"/>
                  </a:lnTo>
                  <a:lnTo>
                    <a:pt x="7687" y="19845"/>
                  </a:lnTo>
                  <a:lnTo>
                    <a:pt x="7589" y="19789"/>
                  </a:lnTo>
                  <a:lnTo>
                    <a:pt x="7486" y="19826"/>
                  </a:lnTo>
                  <a:lnTo>
                    <a:pt x="7482" y="19884"/>
                  </a:lnTo>
                  <a:lnTo>
                    <a:pt x="7520" y="19949"/>
                  </a:lnTo>
                  <a:lnTo>
                    <a:pt x="7546" y="20006"/>
                  </a:lnTo>
                  <a:lnTo>
                    <a:pt x="7566" y="20034"/>
                  </a:lnTo>
                  <a:lnTo>
                    <a:pt x="7676" y="20084"/>
                  </a:lnTo>
                  <a:lnTo>
                    <a:pt x="7682" y="20133"/>
                  </a:lnTo>
                  <a:lnTo>
                    <a:pt x="7719" y="20237"/>
                  </a:lnTo>
                  <a:lnTo>
                    <a:pt x="7752" y="20300"/>
                  </a:lnTo>
                  <a:lnTo>
                    <a:pt x="7960" y="20430"/>
                  </a:lnTo>
                  <a:lnTo>
                    <a:pt x="7997" y="20496"/>
                  </a:lnTo>
                  <a:lnTo>
                    <a:pt x="8028" y="20527"/>
                  </a:lnTo>
                  <a:lnTo>
                    <a:pt x="8068" y="20529"/>
                  </a:lnTo>
                  <a:lnTo>
                    <a:pt x="8089" y="20505"/>
                  </a:lnTo>
                  <a:lnTo>
                    <a:pt x="8083" y="20474"/>
                  </a:lnTo>
                  <a:lnTo>
                    <a:pt x="8059" y="20445"/>
                  </a:lnTo>
                  <a:lnTo>
                    <a:pt x="8025" y="20430"/>
                  </a:lnTo>
                  <a:lnTo>
                    <a:pt x="8058" y="20379"/>
                  </a:lnTo>
                  <a:cubicBezTo>
                    <a:pt x="8058" y="20379"/>
                    <a:pt x="8078" y="20359"/>
                    <a:pt x="8078" y="20359"/>
                  </a:cubicBezTo>
                  <a:close/>
                  <a:moveTo>
                    <a:pt x="13130" y="8265"/>
                  </a:moveTo>
                  <a:lnTo>
                    <a:pt x="13162" y="8261"/>
                  </a:lnTo>
                  <a:lnTo>
                    <a:pt x="13193" y="8279"/>
                  </a:lnTo>
                  <a:lnTo>
                    <a:pt x="13208" y="8283"/>
                  </a:lnTo>
                  <a:lnTo>
                    <a:pt x="13246" y="8260"/>
                  </a:lnTo>
                  <a:lnTo>
                    <a:pt x="13268" y="8265"/>
                  </a:lnTo>
                  <a:lnTo>
                    <a:pt x="13284" y="8290"/>
                  </a:lnTo>
                  <a:lnTo>
                    <a:pt x="13276" y="8308"/>
                  </a:lnTo>
                  <a:lnTo>
                    <a:pt x="13264" y="8325"/>
                  </a:lnTo>
                  <a:lnTo>
                    <a:pt x="13268" y="8348"/>
                  </a:lnTo>
                  <a:lnTo>
                    <a:pt x="13332" y="8431"/>
                  </a:lnTo>
                  <a:lnTo>
                    <a:pt x="13361" y="8451"/>
                  </a:lnTo>
                  <a:lnTo>
                    <a:pt x="13398" y="8469"/>
                  </a:lnTo>
                  <a:lnTo>
                    <a:pt x="13430" y="8491"/>
                  </a:lnTo>
                  <a:lnTo>
                    <a:pt x="13443" y="8527"/>
                  </a:lnTo>
                  <a:lnTo>
                    <a:pt x="13504" y="8632"/>
                  </a:lnTo>
                  <a:lnTo>
                    <a:pt x="13520" y="8651"/>
                  </a:lnTo>
                  <a:lnTo>
                    <a:pt x="13817" y="8651"/>
                  </a:lnTo>
                  <a:lnTo>
                    <a:pt x="13974" y="8619"/>
                  </a:lnTo>
                  <a:lnTo>
                    <a:pt x="14052" y="8540"/>
                  </a:lnTo>
                  <a:lnTo>
                    <a:pt x="13962" y="8533"/>
                  </a:lnTo>
                  <a:lnTo>
                    <a:pt x="13776" y="8593"/>
                  </a:lnTo>
                  <a:lnTo>
                    <a:pt x="13681" y="8598"/>
                  </a:lnTo>
                  <a:lnTo>
                    <a:pt x="13718" y="8543"/>
                  </a:lnTo>
                  <a:lnTo>
                    <a:pt x="13786" y="8508"/>
                  </a:lnTo>
                  <a:lnTo>
                    <a:pt x="13861" y="8490"/>
                  </a:lnTo>
                  <a:lnTo>
                    <a:pt x="13922" y="8484"/>
                  </a:lnTo>
                  <a:lnTo>
                    <a:pt x="13922" y="8459"/>
                  </a:lnTo>
                  <a:lnTo>
                    <a:pt x="13876" y="8417"/>
                  </a:lnTo>
                  <a:lnTo>
                    <a:pt x="13850" y="8405"/>
                  </a:lnTo>
                  <a:lnTo>
                    <a:pt x="13812" y="8404"/>
                  </a:lnTo>
                  <a:lnTo>
                    <a:pt x="13812" y="8373"/>
                  </a:lnTo>
                  <a:lnTo>
                    <a:pt x="13857" y="8348"/>
                  </a:lnTo>
                  <a:lnTo>
                    <a:pt x="13689" y="8175"/>
                  </a:lnTo>
                  <a:lnTo>
                    <a:pt x="13627" y="8151"/>
                  </a:lnTo>
                  <a:lnTo>
                    <a:pt x="13557" y="8136"/>
                  </a:lnTo>
                  <a:lnTo>
                    <a:pt x="13448" y="8063"/>
                  </a:lnTo>
                  <a:lnTo>
                    <a:pt x="13399" y="8043"/>
                  </a:lnTo>
                  <a:lnTo>
                    <a:pt x="13360" y="8043"/>
                  </a:lnTo>
                  <a:lnTo>
                    <a:pt x="13222" y="8077"/>
                  </a:lnTo>
                  <a:lnTo>
                    <a:pt x="13148" y="8126"/>
                  </a:lnTo>
                  <a:lnTo>
                    <a:pt x="13141" y="8141"/>
                  </a:lnTo>
                  <a:lnTo>
                    <a:pt x="13094" y="8221"/>
                  </a:lnTo>
                  <a:lnTo>
                    <a:pt x="13104" y="8262"/>
                  </a:lnTo>
                  <a:cubicBezTo>
                    <a:pt x="13104" y="8262"/>
                    <a:pt x="13130" y="8265"/>
                    <a:pt x="13130" y="8265"/>
                  </a:cubicBezTo>
                  <a:close/>
                  <a:moveTo>
                    <a:pt x="14179" y="7168"/>
                  </a:moveTo>
                  <a:lnTo>
                    <a:pt x="14262" y="7206"/>
                  </a:lnTo>
                  <a:lnTo>
                    <a:pt x="14354" y="7224"/>
                  </a:lnTo>
                  <a:lnTo>
                    <a:pt x="14455" y="7229"/>
                  </a:lnTo>
                  <a:lnTo>
                    <a:pt x="14549" y="7205"/>
                  </a:lnTo>
                  <a:lnTo>
                    <a:pt x="14552" y="7149"/>
                  </a:lnTo>
                  <a:lnTo>
                    <a:pt x="14543" y="7084"/>
                  </a:lnTo>
                  <a:lnTo>
                    <a:pt x="14596" y="7033"/>
                  </a:lnTo>
                  <a:lnTo>
                    <a:pt x="14607" y="7029"/>
                  </a:lnTo>
                  <a:lnTo>
                    <a:pt x="14617" y="7029"/>
                  </a:lnTo>
                  <a:lnTo>
                    <a:pt x="14621" y="7023"/>
                  </a:lnTo>
                  <a:lnTo>
                    <a:pt x="14619" y="7002"/>
                  </a:lnTo>
                  <a:lnTo>
                    <a:pt x="14572" y="6985"/>
                  </a:lnTo>
                  <a:lnTo>
                    <a:pt x="14531" y="6985"/>
                  </a:lnTo>
                  <a:lnTo>
                    <a:pt x="14401" y="7006"/>
                  </a:lnTo>
                  <a:lnTo>
                    <a:pt x="14378" y="7006"/>
                  </a:lnTo>
                  <a:lnTo>
                    <a:pt x="14357" y="7002"/>
                  </a:lnTo>
                  <a:lnTo>
                    <a:pt x="14335" y="6989"/>
                  </a:lnTo>
                  <a:lnTo>
                    <a:pt x="14323" y="6971"/>
                  </a:lnTo>
                  <a:lnTo>
                    <a:pt x="14318" y="6954"/>
                  </a:lnTo>
                  <a:lnTo>
                    <a:pt x="14314" y="6946"/>
                  </a:lnTo>
                  <a:lnTo>
                    <a:pt x="14235" y="6944"/>
                  </a:lnTo>
                  <a:lnTo>
                    <a:pt x="14145" y="6974"/>
                  </a:lnTo>
                  <a:lnTo>
                    <a:pt x="14088" y="7030"/>
                  </a:lnTo>
                  <a:lnTo>
                    <a:pt x="14106" y="7104"/>
                  </a:lnTo>
                  <a:cubicBezTo>
                    <a:pt x="14106" y="7104"/>
                    <a:pt x="14179" y="7168"/>
                    <a:pt x="14179" y="7168"/>
                  </a:cubicBezTo>
                  <a:close/>
                  <a:moveTo>
                    <a:pt x="15010" y="7033"/>
                  </a:moveTo>
                  <a:lnTo>
                    <a:pt x="15059" y="7041"/>
                  </a:lnTo>
                  <a:lnTo>
                    <a:pt x="15100" y="7064"/>
                  </a:lnTo>
                  <a:lnTo>
                    <a:pt x="15129" y="7103"/>
                  </a:lnTo>
                  <a:lnTo>
                    <a:pt x="15140" y="7158"/>
                  </a:lnTo>
                  <a:lnTo>
                    <a:pt x="15165" y="7174"/>
                  </a:lnTo>
                  <a:lnTo>
                    <a:pt x="15220" y="7169"/>
                  </a:lnTo>
                  <a:lnTo>
                    <a:pt x="15313" y="7145"/>
                  </a:lnTo>
                  <a:lnTo>
                    <a:pt x="15313" y="7117"/>
                  </a:lnTo>
                  <a:lnTo>
                    <a:pt x="15261" y="7114"/>
                  </a:lnTo>
                  <a:lnTo>
                    <a:pt x="15236" y="7080"/>
                  </a:lnTo>
                  <a:lnTo>
                    <a:pt x="15229" y="7027"/>
                  </a:lnTo>
                  <a:lnTo>
                    <a:pt x="15229" y="6962"/>
                  </a:lnTo>
                  <a:lnTo>
                    <a:pt x="15244" y="6941"/>
                  </a:lnTo>
                  <a:lnTo>
                    <a:pt x="15314" y="6870"/>
                  </a:lnTo>
                  <a:lnTo>
                    <a:pt x="15335" y="6834"/>
                  </a:lnTo>
                  <a:lnTo>
                    <a:pt x="15314" y="6797"/>
                  </a:lnTo>
                  <a:lnTo>
                    <a:pt x="15284" y="6777"/>
                  </a:lnTo>
                  <a:lnTo>
                    <a:pt x="15247" y="6772"/>
                  </a:lnTo>
                  <a:lnTo>
                    <a:pt x="15205" y="6778"/>
                  </a:lnTo>
                  <a:lnTo>
                    <a:pt x="15205" y="6750"/>
                  </a:lnTo>
                  <a:lnTo>
                    <a:pt x="15229" y="6750"/>
                  </a:lnTo>
                  <a:lnTo>
                    <a:pt x="15229" y="6720"/>
                  </a:lnTo>
                  <a:lnTo>
                    <a:pt x="15177" y="6716"/>
                  </a:lnTo>
                  <a:lnTo>
                    <a:pt x="15144" y="6740"/>
                  </a:lnTo>
                  <a:lnTo>
                    <a:pt x="15131" y="6782"/>
                  </a:lnTo>
                  <a:lnTo>
                    <a:pt x="15140" y="6834"/>
                  </a:lnTo>
                  <a:lnTo>
                    <a:pt x="15136" y="6862"/>
                  </a:lnTo>
                  <a:lnTo>
                    <a:pt x="15153" y="6932"/>
                  </a:lnTo>
                  <a:lnTo>
                    <a:pt x="15150" y="6946"/>
                  </a:lnTo>
                  <a:lnTo>
                    <a:pt x="15114" y="6954"/>
                  </a:lnTo>
                  <a:lnTo>
                    <a:pt x="15083" y="6967"/>
                  </a:lnTo>
                  <a:lnTo>
                    <a:pt x="15051" y="6970"/>
                  </a:lnTo>
                  <a:lnTo>
                    <a:pt x="15010" y="6946"/>
                  </a:lnTo>
                  <a:cubicBezTo>
                    <a:pt x="15010" y="6946"/>
                    <a:pt x="15010" y="7033"/>
                    <a:pt x="15010" y="7033"/>
                  </a:cubicBezTo>
                  <a:close/>
                  <a:moveTo>
                    <a:pt x="14745" y="8523"/>
                  </a:moveTo>
                  <a:lnTo>
                    <a:pt x="14835" y="8484"/>
                  </a:lnTo>
                  <a:lnTo>
                    <a:pt x="14839" y="8435"/>
                  </a:lnTo>
                  <a:lnTo>
                    <a:pt x="14765" y="8411"/>
                  </a:lnTo>
                  <a:lnTo>
                    <a:pt x="14619" y="8404"/>
                  </a:lnTo>
                  <a:lnTo>
                    <a:pt x="14480" y="8423"/>
                  </a:lnTo>
                  <a:lnTo>
                    <a:pt x="14357" y="8459"/>
                  </a:lnTo>
                  <a:lnTo>
                    <a:pt x="14357" y="8484"/>
                  </a:lnTo>
                  <a:lnTo>
                    <a:pt x="14574" y="8484"/>
                  </a:lnTo>
                  <a:lnTo>
                    <a:pt x="14574" y="8514"/>
                  </a:lnTo>
                  <a:lnTo>
                    <a:pt x="14537" y="8533"/>
                  </a:lnTo>
                  <a:lnTo>
                    <a:pt x="14498" y="8539"/>
                  </a:lnTo>
                  <a:lnTo>
                    <a:pt x="14458" y="8533"/>
                  </a:lnTo>
                  <a:lnTo>
                    <a:pt x="14421" y="8514"/>
                  </a:lnTo>
                  <a:lnTo>
                    <a:pt x="14518" y="8618"/>
                  </a:lnTo>
                  <a:lnTo>
                    <a:pt x="14552" y="8679"/>
                  </a:lnTo>
                  <a:lnTo>
                    <a:pt x="14509" y="8708"/>
                  </a:lnTo>
                  <a:lnTo>
                    <a:pt x="14509" y="8738"/>
                  </a:lnTo>
                  <a:lnTo>
                    <a:pt x="14661" y="8846"/>
                  </a:lnTo>
                  <a:lnTo>
                    <a:pt x="14732" y="8815"/>
                  </a:lnTo>
                  <a:lnTo>
                    <a:pt x="14753" y="8774"/>
                  </a:lnTo>
                  <a:lnTo>
                    <a:pt x="14739" y="8719"/>
                  </a:lnTo>
                  <a:lnTo>
                    <a:pt x="14704" y="8651"/>
                  </a:lnTo>
                  <a:lnTo>
                    <a:pt x="14743" y="8627"/>
                  </a:lnTo>
                  <a:lnTo>
                    <a:pt x="14738" y="8604"/>
                  </a:lnTo>
                  <a:lnTo>
                    <a:pt x="14721" y="8576"/>
                  </a:lnTo>
                  <a:lnTo>
                    <a:pt x="14726" y="8540"/>
                  </a:lnTo>
                  <a:cubicBezTo>
                    <a:pt x="14726" y="8540"/>
                    <a:pt x="14745" y="8523"/>
                    <a:pt x="14745" y="8523"/>
                  </a:cubicBezTo>
                  <a:close/>
                  <a:moveTo>
                    <a:pt x="14258" y="6429"/>
                  </a:moveTo>
                  <a:lnTo>
                    <a:pt x="14284" y="6428"/>
                  </a:lnTo>
                  <a:lnTo>
                    <a:pt x="14314" y="6441"/>
                  </a:lnTo>
                  <a:lnTo>
                    <a:pt x="14343" y="6473"/>
                  </a:lnTo>
                  <a:lnTo>
                    <a:pt x="14353" y="6495"/>
                  </a:lnTo>
                  <a:lnTo>
                    <a:pt x="14360" y="6517"/>
                  </a:lnTo>
                  <a:lnTo>
                    <a:pt x="14406" y="6604"/>
                  </a:lnTo>
                  <a:lnTo>
                    <a:pt x="14422" y="6626"/>
                  </a:lnTo>
                  <a:lnTo>
                    <a:pt x="14444" y="6641"/>
                  </a:lnTo>
                  <a:lnTo>
                    <a:pt x="14477" y="6653"/>
                  </a:lnTo>
                  <a:lnTo>
                    <a:pt x="14503" y="6658"/>
                  </a:lnTo>
                  <a:lnTo>
                    <a:pt x="14526" y="6646"/>
                  </a:lnTo>
                  <a:lnTo>
                    <a:pt x="14550" y="6610"/>
                  </a:lnTo>
                  <a:lnTo>
                    <a:pt x="14596" y="6641"/>
                  </a:lnTo>
                  <a:lnTo>
                    <a:pt x="14567" y="6597"/>
                  </a:lnTo>
                  <a:lnTo>
                    <a:pt x="14550" y="6582"/>
                  </a:lnTo>
                  <a:lnTo>
                    <a:pt x="14550" y="6551"/>
                  </a:lnTo>
                  <a:lnTo>
                    <a:pt x="14638" y="6559"/>
                  </a:lnTo>
                  <a:lnTo>
                    <a:pt x="14723" y="6592"/>
                  </a:lnTo>
                  <a:lnTo>
                    <a:pt x="14880" y="6694"/>
                  </a:lnTo>
                  <a:lnTo>
                    <a:pt x="14856" y="6720"/>
                  </a:lnTo>
                  <a:lnTo>
                    <a:pt x="14844" y="6744"/>
                  </a:lnTo>
                  <a:lnTo>
                    <a:pt x="14839" y="6772"/>
                  </a:lnTo>
                  <a:lnTo>
                    <a:pt x="14835" y="6809"/>
                  </a:lnTo>
                  <a:lnTo>
                    <a:pt x="14908" y="6740"/>
                  </a:lnTo>
                  <a:lnTo>
                    <a:pt x="14946" y="6719"/>
                  </a:lnTo>
                  <a:lnTo>
                    <a:pt x="15010" y="6720"/>
                  </a:lnTo>
                  <a:lnTo>
                    <a:pt x="15010" y="6694"/>
                  </a:lnTo>
                  <a:lnTo>
                    <a:pt x="14982" y="6666"/>
                  </a:lnTo>
                  <a:lnTo>
                    <a:pt x="14950" y="6659"/>
                  </a:lnTo>
                  <a:lnTo>
                    <a:pt x="14916" y="6656"/>
                  </a:lnTo>
                  <a:lnTo>
                    <a:pt x="14880" y="6641"/>
                  </a:lnTo>
                  <a:lnTo>
                    <a:pt x="14862" y="6618"/>
                  </a:lnTo>
                  <a:lnTo>
                    <a:pt x="14802" y="6510"/>
                  </a:lnTo>
                  <a:lnTo>
                    <a:pt x="14758" y="6493"/>
                  </a:lnTo>
                  <a:lnTo>
                    <a:pt x="14509" y="6441"/>
                  </a:lnTo>
                  <a:lnTo>
                    <a:pt x="14509" y="6413"/>
                  </a:lnTo>
                  <a:lnTo>
                    <a:pt x="14530" y="6416"/>
                  </a:lnTo>
                  <a:lnTo>
                    <a:pt x="14596" y="6413"/>
                  </a:lnTo>
                  <a:lnTo>
                    <a:pt x="14583" y="6377"/>
                  </a:lnTo>
                  <a:lnTo>
                    <a:pt x="14585" y="6357"/>
                  </a:lnTo>
                  <a:lnTo>
                    <a:pt x="14619" y="6326"/>
                  </a:lnTo>
                  <a:lnTo>
                    <a:pt x="14629" y="6322"/>
                  </a:lnTo>
                  <a:lnTo>
                    <a:pt x="14636" y="6323"/>
                  </a:lnTo>
                  <a:lnTo>
                    <a:pt x="14641" y="6318"/>
                  </a:lnTo>
                  <a:lnTo>
                    <a:pt x="14639" y="6300"/>
                  </a:lnTo>
                  <a:lnTo>
                    <a:pt x="14581" y="6272"/>
                  </a:lnTo>
                  <a:lnTo>
                    <a:pt x="14533" y="6296"/>
                  </a:lnTo>
                  <a:lnTo>
                    <a:pt x="14444" y="6382"/>
                  </a:lnTo>
                  <a:lnTo>
                    <a:pt x="14393" y="6398"/>
                  </a:lnTo>
                  <a:lnTo>
                    <a:pt x="14292" y="6381"/>
                  </a:lnTo>
                  <a:lnTo>
                    <a:pt x="14225" y="6382"/>
                  </a:lnTo>
                  <a:lnTo>
                    <a:pt x="14237" y="6422"/>
                  </a:lnTo>
                  <a:cubicBezTo>
                    <a:pt x="14237" y="6422"/>
                    <a:pt x="14258" y="6429"/>
                    <a:pt x="14258" y="6429"/>
                  </a:cubicBezTo>
                  <a:close/>
                  <a:moveTo>
                    <a:pt x="20929" y="679"/>
                  </a:moveTo>
                  <a:lnTo>
                    <a:pt x="20979" y="704"/>
                  </a:lnTo>
                  <a:lnTo>
                    <a:pt x="21028" y="713"/>
                  </a:lnTo>
                  <a:lnTo>
                    <a:pt x="21124" y="705"/>
                  </a:lnTo>
                  <a:lnTo>
                    <a:pt x="21170" y="701"/>
                  </a:lnTo>
                  <a:lnTo>
                    <a:pt x="21233" y="705"/>
                  </a:lnTo>
                  <a:lnTo>
                    <a:pt x="21259" y="716"/>
                  </a:lnTo>
                  <a:lnTo>
                    <a:pt x="21283" y="730"/>
                  </a:lnTo>
                  <a:lnTo>
                    <a:pt x="21310" y="740"/>
                  </a:lnTo>
                  <a:lnTo>
                    <a:pt x="21341" y="737"/>
                  </a:lnTo>
                  <a:lnTo>
                    <a:pt x="21387" y="701"/>
                  </a:lnTo>
                  <a:lnTo>
                    <a:pt x="21365" y="659"/>
                  </a:lnTo>
                  <a:lnTo>
                    <a:pt x="21320" y="611"/>
                  </a:lnTo>
                  <a:lnTo>
                    <a:pt x="21297" y="558"/>
                  </a:lnTo>
                  <a:lnTo>
                    <a:pt x="21320" y="534"/>
                  </a:lnTo>
                  <a:lnTo>
                    <a:pt x="21451" y="444"/>
                  </a:lnTo>
                  <a:lnTo>
                    <a:pt x="21451" y="412"/>
                  </a:lnTo>
                  <a:lnTo>
                    <a:pt x="21431" y="400"/>
                  </a:lnTo>
                  <a:lnTo>
                    <a:pt x="21410" y="391"/>
                  </a:lnTo>
                  <a:lnTo>
                    <a:pt x="21388" y="385"/>
                  </a:lnTo>
                  <a:lnTo>
                    <a:pt x="21451" y="383"/>
                  </a:lnTo>
                  <a:lnTo>
                    <a:pt x="21451" y="351"/>
                  </a:lnTo>
                  <a:lnTo>
                    <a:pt x="21430" y="299"/>
                  </a:lnTo>
                  <a:lnTo>
                    <a:pt x="21470" y="268"/>
                  </a:lnTo>
                  <a:lnTo>
                    <a:pt x="21533" y="243"/>
                  </a:lnTo>
                  <a:lnTo>
                    <a:pt x="21581" y="206"/>
                  </a:lnTo>
                  <a:lnTo>
                    <a:pt x="21556" y="202"/>
                  </a:lnTo>
                  <a:lnTo>
                    <a:pt x="21495" y="177"/>
                  </a:lnTo>
                  <a:lnTo>
                    <a:pt x="21556" y="152"/>
                  </a:lnTo>
                  <a:lnTo>
                    <a:pt x="21581" y="150"/>
                  </a:lnTo>
                  <a:lnTo>
                    <a:pt x="21571" y="97"/>
                  </a:lnTo>
                  <a:lnTo>
                    <a:pt x="21546" y="63"/>
                  </a:lnTo>
                  <a:lnTo>
                    <a:pt x="21511" y="42"/>
                  </a:lnTo>
                  <a:lnTo>
                    <a:pt x="21471" y="29"/>
                  </a:lnTo>
                  <a:lnTo>
                    <a:pt x="21425" y="27"/>
                  </a:lnTo>
                  <a:lnTo>
                    <a:pt x="21407" y="21"/>
                  </a:lnTo>
                  <a:lnTo>
                    <a:pt x="21386" y="0"/>
                  </a:lnTo>
                  <a:lnTo>
                    <a:pt x="21355" y="33"/>
                  </a:lnTo>
                  <a:lnTo>
                    <a:pt x="21288" y="191"/>
                  </a:lnTo>
                  <a:lnTo>
                    <a:pt x="21259" y="214"/>
                  </a:lnTo>
                  <a:lnTo>
                    <a:pt x="21214" y="238"/>
                  </a:lnTo>
                  <a:lnTo>
                    <a:pt x="21176" y="251"/>
                  </a:lnTo>
                  <a:lnTo>
                    <a:pt x="21167" y="238"/>
                  </a:lnTo>
                  <a:lnTo>
                    <a:pt x="21198" y="203"/>
                  </a:lnTo>
                  <a:lnTo>
                    <a:pt x="21234" y="179"/>
                  </a:lnTo>
                  <a:lnTo>
                    <a:pt x="21264" y="151"/>
                  </a:lnTo>
                  <a:lnTo>
                    <a:pt x="21278" y="103"/>
                  </a:lnTo>
                  <a:lnTo>
                    <a:pt x="21265" y="45"/>
                  </a:lnTo>
                  <a:lnTo>
                    <a:pt x="21234" y="12"/>
                  </a:lnTo>
                  <a:lnTo>
                    <a:pt x="21198" y="12"/>
                  </a:lnTo>
                  <a:lnTo>
                    <a:pt x="21167" y="56"/>
                  </a:lnTo>
                  <a:lnTo>
                    <a:pt x="21168" y="96"/>
                  </a:lnTo>
                  <a:lnTo>
                    <a:pt x="21126" y="146"/>
                  </a:lnTo>
                  <a:lnTo>
                    <a:pt x="21066" y="189"/>
                  </a:lnTo>
                  <a:lnTo>
                    <a:pt x="21016" y="206"/>
                  </a:lnTo>
                  <a:lnTo>
                    <a:pt x="21016" y="238"/>
                  </a:lnTo>
                  <a:lnTo>
                    <a:pt x="21056" y="272"/>
                  </a:lnTo>
                  <a:lnTo>
                    <a:pt x="21056" y="338"/>
                  </a:lnTo>
                  <a:lnTo>
                    <a:pt x="21025" y="396"/>
                  </a:lnTo>
                  <a:lnTo>
                    <a:pt x="20972" y="412"/>
                  </a:lnTo>
                  <a:lnTo>
                    <a:pt x="20993" y="464"/>
                  </a:lnTo>
                  <a:lnTo>
                    <a:pt x="21001" y="525"/>
                  </a:lnTo>
                  <a:lnTo>
                    <a:pt x="20984" y="559"/>
                  </a:lnTo>
                  <a:lnTo>
                    <a:pt x="20929" y="529"/>
                  </a:lnTo>
                  <a:lnTo>
                    <a:pt x="20943" y="560"/>
                  </a:lnTo>
                  <a:lnTo>
                    <a:pt x="20948" y="596"/>
                  </a:lnTo>
                  <a:lnTo>
                    <a:pt x="20944" y="636"/>
                  </a:lnTo>
                  <a:cubicBezTo>
                    <a:pt x="20944" y="636"/>
                    <a:pt x="20929" y="679"/>
                    <a:pt x="20929" y="679"/>
                  </a:cubicBezTo>
                  <a:close/>
                  <a:moveTo>
                    <a:pt x="20333" y="1457"/>
                  </a:moveTo>
                  <a:lnTo>
                    <a:pt x="20407" y="1510"/>
                  </a:lnTo>
                  <a:lnTo>
                    <a:pt x="20513" y="1526"/>
                  </a:lnTo>
                  <a:lnTo>
                    <a:pt x="20513" y="1500"/>
                  </a:lnTo>
                  <a:lnTo>
                    <a:pt x="20479" y="1472"/>
                  </a:lnTo>
                  <a:lnTo>
                    <a:pt x="20483" y="1446"/>
                  </a:lnTo>
                  <a:lnTo>
                    <a:pt x="20502" y="1429"/>
                  </a:lnTo>
                  <a:lnTo>
                    <a:pt x="20513" y="1427"/>
                  </a:lnTo>
                  <a:lnTo>
                    <a:pt x="20529" y="1461"/>
                  </a:lnTo>
                  <a:lnTo>
                    <a:pt x="20567" y="1471"/>
                  </a:lnTo>
                  <a:lnTo>
                    <a:pt x="20645" y="1468"/>
                  </a:lnTo>
                  <a:lnTo>
                    <a:pt x="20721" y="1490"/>
                  </a:lnTo>
                  <a:lnTo>
                    <a:pt x="20746" y="1480"/>
                  </a:lnTo>
                  <a:lnTo>
                    <a:pt x="20755" y="1427"/>
                  </a:lnTo>
                  <a:lnTo>
                    <a:pt x="20750" y="1377"/>
                  </a:lnTo>
                  <a:lnTo>
                    <a:pt x="20736" y="1340"/>
                  </a:lnTo>
                  <a:lnTo>
                    <a:pt x="20688" y="1267"/>
                  </a:lnTo>
                  <a:lnTo>
                    <a:pt x="20750" y="1255"/>
                  </a:lnTo>
                  <a:lnTo>
                    <a:pt x="20787" y="1213"/>
                  </a:lnTo>
                  <a:lnTo>
                    <a:pt x="20787" y="1161"/>
                  </a:lnTo>
                  <a:lnTo>
                    <a:pt x="20732" y="1118"/>
                  </a:lnTo>
                  <a:lnTo>
                    <a:pt x="20749" y="1109"/>
                  </a:lnTo>
                  <a:lnTo>
                    <a:pt x="20750" y="1105"/>
                  </a:lnTo>
                  <a:lnTo>
                    <a:pt x="20755" y="1091"/>
                  </a:lnTo>
                  <a:lnTo>
                    <a:pt x="20706" y="1088"/>
                  </a:lnTo>
                  <a:lnTo>
                    <a:pt x="20656" y="1075"/>
                  </a:lnTo>
                  <a:lnTo>
                    <a:pt x="20617" y="1049"/>
                  </a:lnTo>
                  <a:lnTo>
                    <a:pt x="20602" y="1001"/>
                  </a:lnTo>
                  <a:lnTo>
                    <a:pt x="20646" y="1025"/>
                  </a:lnTo>
                  <a:lnTo>
                    <a:pt x="20691" y="1031"/>
                  </a:lnTo>
                  <a:lnTo>
                    <a:pt x="20736" y="1022"/>
                  </a:lnTo>
                  <a:lnTo>
                    <a:pt x="20777" y="1001"/>
                  </a:lnTo>
                  <a:lnTo>
                    <a:pt x="20705" y="881"/>
                  </a:lnTo>
                  <a:lnTo>
                    <a:pt x="20661" y="827"/>
                  </a:lnTo>
                  <a:lnTo>
                    <a:pt x="20623" y="796"/>
                  </a:lnTo>
                  <a:lnTo>
                    <a:pt x="20686" y="802"/>
                  </a:lnTo>
                  <a:lnTo>
                    <a:pt x="20740" y="832"/>
                  </a:lnTo>
                  <a:lnTo>
                    <a:pt x="20842" y="913"/>
                  </a:lnTo>
                  <a:lnTo>
                    <a:pt x="20866" y="869"/>
                  </a:lnTo>
                  <a:lnTo>
                    <a:pt x="20885" y="823"/>
                  </a:lnTo>
                  <a:lnTo>
                    <a:pt x="20830" y="739"/>
                  </a:lnTo>
                  <a:lnTo>
                    <a:pt x="20828" y="699"/>
                  </a:lnTo>
                  <a:lnTo>
                    <a:pt x="20862" y="647"/>
                  </a:lnTo>
                  <a:lnTo>
                    <a:pt x="20847" y="639"/>
                  </a:lnTo>
                  <a:lnTo>
                    <a:pt x="20835" y="626"/>
                  </a:lnTo>
                  <a:lnTo>
                    <a:pt x="20818" y="620"/>
                  </a:lnTo>
                  <a:lnTo>
                    <a:pt x="20818" y="588"/>
                  </a:lnTo>
                  <a:lnTo>
                    <a:pt x="20838" y="578"/>
                  </a:lnTo>
                  <a:lnTo>
                    <a:pt x="20843" y="561"/>
                  </a:lnTo>
                  <a:lnTo>
                    <a:pt x="20842" y="502"/>
                  </a:lnTo>
                  <a:lnTo>
                    <a:pt x="20704" y="494"/>
                  </a:lnTo>
                  <a:lnTo>
                    <a:pt x="20638" y="509"/>
                  </a:lnTo>
                  <a:lnTo>
                    <a:pt x="20602" y="558"/>
                  </a:lnTo>
                  <a:lnTo>
                    <a:pt x="20568" y="484"/>
                  </a:lnTo>
                  <a:lnTo>
                    <a:pt x="20529" y="485"/>
                  </a:lnTo>
                  <a:lnTo>
                    <a:pt x="20491" y="526"/>
                  </a:lnTo>
                  <a:lnTo>
                    <a:pt x="20460" y="574"/>
                  </a:lnTo>
                  <a:lnTo>
                    <a:pt x="20446" y="606"/>
                  </a:lnTo>
                  <a:lnTo>
                    <a:pt x="20439" y="650"/>
                  </a:lnTo>
                  <a:lnTo>
                    <a:pt x="20441" y="689"/>
                  </a:lnTo>
                  <a:lnTo>
                    <a:pt x="20460" y="705"/>
                  </a:lnTo>
                  <a:lnTo>
                    <a:pt x="20467" y="718"/>
                  </a:lnTo>
                  <a:lnTo>
                    <a:pt x="20438" y="781"/>
                  </a:lnTo>
                  <a:lnTo>
                    <a:pt x="20428" y="809"/>
                  </a:lnTo>
                  <a:lnTo>
                    <a:pt x="20439" y="867"/>
                  </a:lnTo>
                  <a:lnTo>
                    <a:pt x="20483" y="981"/>
                  </a:lnTo>
                  <a:lnTo>
                    <a:pt x="20493" y="1001"/>
                  </a:lnTo>
                  <a:lnTo>
                    <a:pt x="20458" y="1012"/>
                  </a:lnTo>
                  <a:lnTo>
                    <a:pt x="20408" y="983"/>
                  </a:lnTo>
                  <a:lnTo>
                    <a:pt x="20373" y="932"/>
                  </a:lnTo>
                  <a:lnTo>
                    <a:pt x="20383" y="881"/>
                  </a:lnTo>
                  <a:lnTo>
                    <a:pt x="20383" y="854"/>
                  </a:lnTo>
                  <a:lnTo>
                    <a:pt x="20277" y="868"/>
                  </a:lnTo>
                  <a:lnTo>
                    <a:pt x="20250" y="960"/>
                  </a:lnTo>
                  <a:lnTo>
                    <a:pt x="20289" y="1363"/>
                  </a:lnTo>
                  <a:cubicBezTo>
                    <a:pt x="20289" y="1363"/>
                    <a:pt x="20333" y="1457"/>
                    <a:pt x="20333" y="1457"/>
                  </a:cubicBezTo>
                  <a:close/>
                  <a:moveTo>
                    <a:pt x="15462" y="6974"/>
                  </a:moveTo>
                  <a:lnTo>
                    <a:pt x="15480" y="6949"/>
                  </a:lnTo>
                  <a:lnTo>
                    <a:pt x="15489" y="6893"/>
                  </a:lnTo>
                  <a:lnTo>
                    <a:pt x="15544" y="6904"/>
                  </a:lnTo>
                  <a:lnTo>
                    <a:pt x="15609" y="6860"/>
                  </a:lnTo>
                  <a:lnTo>
                    <a:pt x="15727" y="6750"/>
                  </a:lnTo>
                  <a:lnTo>
                    <a:pt x="15750" y="6773"/>
                  </a:lnTo>
                  <a:lnTo>
                    <a:pt x="15776" y="6775"/>
                  </a:lnTo>
                  <a:lnTo>
                    <a:pt x="15838" y="6750"/>
                  </a:lnTo>
                  <a:lnTo>
                    <a:pt x="15838" y="6778"/>
                  </a:lnTo>
                  <a:lnTo>
                    <a:pt x="15830" y="6792"/>
                  </a:lnTo>
                  <a:lnTo>
                    <a:pt x="15814" y="6834"/>
                  </a:lnTo>
                  <a:lnTo>
                    <a:pt x="15953" y="6724"/>
                  </a:lnTo>
                  <a:lnTo>
                    <a:pt x="16006" y="6719"/>
                  </a:lnTo>
                  <a:lnTo>
                    <a:pt x="16011" y="6809"/>
                  </a:lnTo>
                  <a:lnTo>
                    <a:pt x="16044" y="6796"/>
                  </a:lnTo>
                  <a:lnTo>
                    <a:pt x="16066" y="6773"/>
                  </a:lnTo>
                  <a:lnTo>
                    <a:pt x="16129" y="6676"/>
                  </a:lnTo>
                  <a:lnTo>
                    <a:pt x="16163" y="6653"/>
                  </a:lnTo>
                  <a:lnTo>
                    <a:pt x="16188" y="6609"/>
                  </a:lnTo>
                  <a:lnTo>
                    <a:pt x="16249" y="6587"/>
                  </a:lnTo>
                  <a:lnTo>
                    <a:pt x="16399" y="6582"/>
                  </a:lnTo>
                  <a:lnTo>
                    <a:pt x="16390" y="6543"/>
                  </a:lnTo>
                  <a:lnTo>
                    <a:pt x="16360" y="6455"/>
                  </a:lnTo>
                  <a:lnTo>
                    <a:pt x="16340" y="6444"/>
                  </a:lnTo>
                  <a:lnTo>
                    <a:pt x="16297" y="6479"/>
                  </a:lnTo>
                  <a:lnTo>
                    <a:pt x="16228" y="6551"/>
                  </a:lnTo>
                  <a:lnTo>
                    <a:pt x="16181" y="6561"/>
                  </a:lnTo>
                  <a:lnTo>
                    <a:pt x="16130" y="6560"/>
                  </a:lnTo>
                  <a:lnTo>
                    <a:pt x="16082" y="6566"/>
                  </a:lnTo>
                  <a:lnTo>
                    <a:pt x="15998" y="6628"/>
                  </a:lnTo>
                  <a:lnTo>
                    <a:pt x="15894" y="6642"/>
                  </a:lnTo>
                  <a:lnTo>
                    <a:pt x="15857" y="6666"/>
                  </a:lnTo>
                  <a:lnTo>
                    <a:pt x="15847" y="6651"/>
                  </a:lnTo>
                  <a:lnTo>
                    <a:pt x="15838" y="6646"/>
                  </a:lnTo>
                  <a:lnTo>
                    <a:pt x="15814" y="6641"/>
                  </a:lnTo>
                  <a:lnTo>
                    <a:pt x="15894" y="6575"/>
                  </a:lnTo>
                  <a:lnTo>
                    <a:pt x="15941" y="6546"/>
                  </a:lnTo>
                  <a:lnTo>
                    <a:pt x="15988" y="6526"/>
                  </a:lnTo>
                  <a:lnTo>
                    <a:pt x="15988" y="6495"/>
                  </a:lnTo>
                  <a:lnTo>
                    <a:pt x="15908" y="6499"/>
                  </a:lnTo>
                  <a:lnTo>
                    <a:pt x="15780" y="6551"/>
                  </a:lnTo>
                  <a:lnTo>
                    <a:pt x="15704" y="6551"/>
                  </a:lnTo>
                  <a:lnTo>
                    <a:pt x="15751" y="6597"/>
                  </a:lnTo>
                  <a:lnTo>
                    <a:pt x="15769" y="6610"/>
                  </a:lnTo>
                  <a:lnTo>
                    <a:pt x="15755" y="6667"/>
                  </a:lnTo>
                  <a:lnTo>
                    <a:pt x="15732" y="6681"/>
                  </a:lnTo>
                  <a:lnTo>
                    <a:pt x="15700" y="6681"/>
                  </a:lnTo>
                  <a:lnTo>
                    <a:pt x="15662" y="6694"/>
                  </a:lnTo>
                  <a:lnTo>
                    <a:pt x="15635" y="6719"/>
                  </a:lnTo>
                  <a:lnTo>
                    <a:pt x="15583" y="6782"/>
                  </a:lnTo>
                  <a:lnTo>
                    <a:pt x="15554" y="6809"/>
                  </a:lnTo>
                  <a:lnTo>
                    <a:pt x="15513" y="6830"/>
                  </a:lnTo>
                  <a:lnTo>
                    <a:pt x="15483" y="6839"/>
                  </a:lnTo>
                  <a:lnTo>
                    <a:pt x="15461" y="6860"/>
                  </a:lnTo>
                  <a:lnTo>
                    <a:pt x="15446" y="6918"/>
                  </a:lnTo>
                  <a:lnTo>
                    <a:pt x="15446" y="6965"/>
                  </a:lnTo>
                  <a:cubicBezTo>
                    <a:pt x="15446" y="6965"/>
                    <a:pt x="15462" y="6974"/>
                    <a:pt x="15462" y="6974"/>
                  </a:cubicBezTo>
                  <a:close/>
                  <a:moveTo>
                    <a:pt x="15695" y="7314"/>
                  </a:moveTo>
                  <a:lnTo>
                    <a:pt x="15742" y="7360"/>
                  </a:lnTo>
                  <a:lnTo>
                    <a:pt x="15749" y="7453"/>
                  </a:lnTo>
                  <a:lnTo>
                    <a:pt x="15816" y="7425"/>
                  </a:lnTo>
                  <a:lnTo>
                    <a:pt x="15955" y="7410"/>
                  </a:lnTo>
                  <a:lnTo>
                    <a:pt x="16011" y="7369"/>
                  </a:lnTo>
                  <a:lnTo>
                    <a:pt x="15924" y="7331"/>
                  </a:lnTo>
                  <a:lnTo>
                    <a:pt x="15904" y="7307"/>
                  </a:lnTo>
                  <a:lnTo>
                    <a:pt x="15924" y="7259"/>
                  </a:lnTo>
                  <a:lnTo>
                    <a:pt x="15933" y="7255"/>
                  </a:lnTo>
                  <a:lnTo>
                    <a:pt x="15942" y="7255"/>
                  </a:lnTo>
                  <a:lnTo>
                    <a:pt x="15947" y="7250"/>
                  </a:lnTo>
                  <a:lnTo>
                    <a:pt x="15946" y="7229"/>
                  </a:lnTo>
                  <a:lnTo>
                    <a:pt x="15872" y="7258"/>
                  </a:lnTo>
                  <a:lnTo>
                    <a:pt x="15830" y="7266"/>
                  </a:lnTo>
                  <a:lnTo>
                    <a:pt x="15793" y="7259"/>
                  </a:lnTo>
                  <a:lnTo>
                    <a:pt x="15755" y="7223"/>
                  </a:lnTo>
                  <a:lnTo>
                    <a:pt x="15763" y="7186"/>
                  </a:lnTo>
                  <a:lnTo>
                    <a:pt x="15797" y="7163"/>
                  </a:lnTo>
                  <a:lnTo>
                    <a:pt x="15838" y="7170"/>
                  </a:lnTo>
                  <a:lnTo>
                    <a:pt x="15811" y="7150"/>
                  </a:lnTo>
                  <a:lnTo>
                    <a:pt x="15772" y="7143"/>
                  </a:lnTo>
                  <a:lnTo>
                    <a:pt x="15684" y="7145"/>
                  </a:lnTo>
                  <a:lnTo>
                    <a:pt x="15693" y="7130"/>
                  </a:lnTo>
                  <a:lnTo>
                    <a:pt x="15704" y="7117"/>
                  </a:lnTo>
                  <a:lnTo>
                    <a:pt x="15704" y="7092"/>
                  </a:lnTo>
                  <a:lnTo>
                    <a:pt x="15659" y="7088"/>
                  </a:lnTo>
                  <a:lnTo>
                    <a:pt x="15532" y="7117"/>
                  </a:lnTo>
                  <a:lnTo>
                    <a:pt x="15566" y="7133"/>
                  </a:lnTo>
                  <a:lnTo>
                    <a:pt x="15663" y="7205"/>
                  </a:lnTo>
                  <a:lnTo>
                    <a:pt x="15684" y="7229"/>
                  </a:lnTo>
                  <a:lnTo>
                    <a:pt x="15669" y="7276"/>
                  </a:lnTo>
                  <a:lnTo>
                    <a:pt x="15630" y="7291"/>
                  </a:lnTo>
                  <a:lnTo>
                    <a:pt x="15580" y="7296"/>
                  </a:lnTo>
                  <a:lnTo>
                    <a:pt x="15532" y="7310"/>
                  </a:lnTo>
                  <a:lnTo>
                    <a:pt x="15467" y="7388"/>
                  </a:lnTo>
                  <a:lnTo>
                    <a:pt x="15516" y="7419"/>
                  </a:lnTo>
                  <a:lnTo>
                    <a:pt x="15584" y="7403"/>
                  </a:lnTo>
                  <a:lnTo>
                    <a:pt x="15576" y="7338"/>
                  </a:lnTo>
                  <a:lnTo>
                    <a:pt x="15631" y="7308"/>
                  </a:lnTo>
                  <a:cubicBezTo>
                    <a:pt x="15631" y="7308"/>
                    <a:pt x="15695" y="7314"/>
                    <a:pt x="15695" y="7314"/>
                  </a:cubicBezTo>
                  <a:close/>
                  <a:moveTo>
                    <a:pt x="17368" y="3090"/>
                  </a:moveTo>
                  <a:lnTo>
                    <a:pt x="17444" y="3113"/>
                  </a:lnTo>
                  <a:lnTo>
                    <a:pt x="17491" y="3066"/>
                  </a:lnTo>
                  <a:lnTo>
                    <a:pt x="17489" y="2990"/>
                  </a:lnTo>
                  <a:lnTo>
                    <a:pt x="17475" y="2954"/>
                  </a:lnTo>
                  <a:lnTo>
                    <a:pt x="17438" y="2947"/>
                  </a:lnTo>
                  <a:lnTo>
                    <a:pt x="17365" y="2955"/>
                  </a:lnTo>
                  <a:lnTo>
                    <a:pt x="17315" y="2978"/>
                  </a:lnTo>
                  <a:lnTo>
                    <a:pt x="17294" y="2997"/>
                  </a:lnTo>
                  <a:lnTo>
                    <a:pt x="17287" y="3028"/>
                  </a:lnTo>
                  <a:lnTo>
                    <a:pt x="17309" y="3053"/>
                  </a:lnTo>
                  <a:cubicBezTo>
                    <a:pt x="17309" y="3053"/>
                    <a:pt x="17368" y="3090"/>
                    <a:pt x="17368" y="3090"/>
                  </a:cubicBezTo>
                  <a:close/>
                  <a:moveTo>
                    <a:pt x="13444" y="7927"/>
                  </a:moveTo>
                  <a:lnTo>
                    <a:pt x="13551" y="7954"/>
                  </a:lnTo>
                  <a:lnTo>
                    <a:pt x="13551" y="7929"/>
                  </a:lnTo>
                  <a:lnTo>
                    <a:pt x="13628" y="7878"/>
                  </a:lnTo>
                  <a:lnTo>
                    <a:pt x="13654" y="7840"/>
                  </a:lnTo>
                  <a:lnTo>
                    <a:pt x="13638" y="7787"/>
                  </a:lnTo>
                  <a:lnTo>
                    <a:pt x="13631" y="7780"/>
                  </a:lnTo>
                  <a:lnTo>
                    <a:pt x="13635" y="7748"/>
                  </a:lnTo>
                  <a:lnTo>
                    <a:pt x="13624" y="7723"/>
                  </a:lnTo>
                  <a:lnTo>
                    <a:pt x="13594" y="7706"/>
                  </a:lnTo>
                  <a:lnTo>
                    <a:pt x="13621" y="7692"/>
                  </a:lnTo>
                  <a:lnTo>
                    <a:pt x="13648" y="7688"/>
                  </a:lnTo>
                  <a:lnTo>
                    <a:pt x="13675" y="7693"/>
                  </a:lnTo>
                  <a:lnTo>
                    <a:pt x="13705" y="7706"/>
                  </a:lnTo>
                  <a:lnTo>
                    <a:pt x="13705" y="7678"/>
                  </a:lnTo>
                  <a:lnTo>
                    <a:pt x="13685" y="7651"/>
                  </a:lnTo>
                  <a:lnTo>
                    <a:pt x="13689" y="7627"/>
                  </a:lnTo>
                  <a:lnTo>
                    <a:pt x="13712" y="7608"/>
                  </a:lnTo>
                  <a:lnTo>
                    <a:pt x="13747" y="7594"/>
                  </a:lnTo>
                  <a:lnTo>
                    <a:pt x="13757" y="7625"/>
                  </a:lnTo>
                  <a:lnTo>
                    <a:pt x="13770" y="7653"/>
                  </a:lnTo>
                  <a:lnTo>
                    <a:pt x="13788" y="7681"/>
                  </a:lnTo>
                  <a:lnTo>
                    <a:pt x="13812" y="7706"/>
                  </a:lnTo>
                  <a:lnTo>
                    <a:pt x="13812" y="7731"/>
                  </a:lnTo>
                  <a:lnTo>
                    <a:pt x="13761" y="7787"/>
                  </a:lnTo>
                  <a:lnTo>
                    <a:pt x="13723" y="7864"/>
                  </a:lnTo>
                  <a:lnTo>
                    <a:pt x="13713" y="7952"/>
                  </a:lnTo>
                  <a:lnTo>
                    <a:pt x="13747" y="8043"/>
                  </a:lnTo>
                  <a:lnTo>
                    <a:pt x="13826" y="8095"/>
                  </a:lnTo>
                  <a:lnTo>
                    <a:pt x="14017" y="8073"/>
                  </a:lnTo>
                  <a:lnTo>
                    <a:pt x="14095" y="8096"/>
                  </a:lnTo>
                  <a:lnTo>
                    <a:pt x="14111" y="8051"/>
                  </a:lnTo>
                  <a:lnTo>
                    <a:pt x="14149" y="8037"/>
                  </a:lnTo>
                  <a:lnTo>
                    <a:pt x="14247" y="8043"/>
                  </a:lnTo>
                  <a:lnTo>
                    <a:pt x="14202" y="7984"/>
                  </a:lnTo>
                  <a:lnTo>
                    <a:pt x="14242" y="7989"/>
                  </a:lnTo>
                  <a:lnTo>
                    <a:pt x="14275" y="7999"/>
                  </a:lnTo>
                  <a:lnTo>
                    <a:pt x="14303" y="8001"/>
                  </a:lnTo>
                  <a:lnTo>
                    <a:pt x="14336" y="7984"/>
                  </a:lnTo>
                  <a:lnTo>
                    <a:pt x="14395" y="7995"/>
                  </a:lnTo>
                  <a:lnTo>
                    <a:pt x="14445" y="7960"/>
                  </a:lnTo>
                  <a:lnTo>
                    <a:pt x="14490" y="7920"/>
                  </a:lnTo>
                  <a:lnTo>
                    <a:pt x="14530" y="7915"/>
                  </a:lnTo>
                  <a:lnTo>
                    <a:pt x="14554" y="7941"/>
                  </a:lnTo>
                  <a:lnTo>
                    <a:pt x="14669" y="8106"/>
                  </a:lnTo>
                  <a:lnTo>
                    <a:pt x="14703" y="8140"/>
                  </a:lnTo>
                  <a:lnTo>
                    <a:pt x="14740" y="8163"/>
                  </a:lnTo>
                  <a:lnTo>
                    <a:pt x="14980" y="8230"/>
                  </a:lnTo>
                  <a:lnTo>
                    <a:pt x="15030" y="8234"/>
                  </a:lnTo>
                  <a:lnTo>
                    <a:pt x="15079" y="8208"/>
                  </a:lnTo>
                  <a:lnTo>
                    <a:pt x="15153" y="8116"/>
                  </a:lnTo>
                  <a:lnTo>
                    <a:pt x="15194" y="8096"/>
                  </a:lnTo>
                  <a:lnTo>
                    <a:pt x="15316" y="8077"/>
                  </a:lnTo>
                  <a:lnTo>
                    <a:pt x="15376" y="8056"/>
                  </a:lnTo>
                  <a:lnTo>
                    <a:pt x="15402" y="8027"/>
                  </a:lnTo>
                  <a:lnTo>
                    <a:pt x="15403" y="7966"/>
                  </a:lnTo>
                  <a:lnTo>
                    <a:pt x="15399" y="7919"/>
                  </a:lnTo>
                  <a:lnTo>
                    <a:pt x="15380" y="7887"/>
                  </a:lnTo>
                  <a:lnTo>
                    <a:pt x="15335" y="7871"/>
                  </a:lnTo>
                  <a:lnTo>
                    <a:pt x="15283" y="7878"/>
                  </a:lnTo>
                  <a:lnTo>
                    <a:pt x="15176" y="7925"/>
                  </a:lnTo>
                  <a:lnTo>
                    <a:pt x="15118" y="7929"/>
                  </a:lnTo>
                  <a:lnTo>
                    <a:pt x="15139" y="7956"/>
                  </a:lnTo>
                  <a:lnTo>
                    <a:pt x="15183" y="8043"/>
                  </a:lnTo>
                  <a:lnTo>
                    <a:pt x="15122" y="8053"/>
                  </a:lnTo>
                  <a:lnTo>
                    <a:pt x="15068" y="8041"/>
                  </a:lnTo>
                  <a:lnTo>
                    <a:pt x="15022" y="8007"/>
                  </a:lnTo>
                  <a:lnTo>
                    <a:pt x="14986" y="7954"/>
                  </a:lnTo>
                  <a:lnTo>
                    <a:pt x="15034" y="7921"/>
                  </a:lnTo>
                  <a:lnTo>
                    <a:pt x="15162" y="7858"/>
                  </a:lnTo>
                  <a:lnTo>
                    <a:pt x="15183" y="7818"/>
                  </a:lnTo>
                  <a:lnTo>
                    <a:pt x="15167" y="7792"/>
                  </a:lnTo>
                  <a:lnTo>
                    <a:pt x="15137" y="7783"/>
                  </a:lnTo>
                  <a:lnTo>
                    <a:pt x="15064" y="7787"/>
                  </a:lnTo>
                  <a:lnTo>
                    <a:pt x="15006" y="7802"/>
                  </a:lnTo>
                  <a:lnTo>
                    <a:pt x="14954" y="7833"/>
                  </a:lnTo>
                  <a:lnTo>
                    <a:pt x="14899" y="7854"/>
                  </a:lnTo>
                  <a:lnTo>
                    <a:pt x="14835" y="7845"/>
                  </a:lnTo>
                  <a:lnTo>
                    <a:pt x="14841" y="7826"/>
                  </a:lnTo>
                  <a:lnTo>
                    <a:pt x="14850" y="7778"/>
                  </a:lnTo>
                  <a:lnTo>
                    <a:pt x="14856" y="7759"/>
                  </a:lnTo>
                  <a:lnTo>
                    <a:pt x="14803" y="7789"/>
                  </a:lnTo>
                  <a:lnTo>
                    <a:pt x="14767" y="7766"/>
                  </a:lnTo>
                  <a:lnTo>
                    <a:pt x="14733" y="7727"/>
                  </a:lnTo>
                  <a:lnTo>
                    <a:pt x="14683" y="7706"/>
                  </a:lnTo>
                  <a:lnTo>
                    <a:pt x="14638" y="7721"/>
                  </a:lnTo>
                  <a:lnTo>
                    <a:pt x="14596" y="7747"/>
                  </a:lnTo>
                  <a:lnTo>
                    <a:pt x="14551" y="7755"/>
                  </a:lnTo>
                  <a:lnTo>
                    <a:pt x="14432" y="7681"/>
                  </a:lnTo>
                  <a:lnTo>
                    <a:pt x="14378" y="7710"/>
                  </a:lnTo>
                  <a:lnTo>
                    <a:pt x="14329" y="7760"/>
                  </a:lnTo>
                  <a:lnTo>
                    <a:pt x="14280" y="7787"/>
                  </a:lnTo>
                  <a:lnTo>
                    <a:pt x="14161" y="7776"/>
                  </a:lnTo>
                  <a:lnTo>
                    <a:pt x="14100" y="7759"/>
                  </a:lnTo>
                  <a:lnTo>
                    <a:pt x="14052" y="7731"/>
                  </a:lnTo>
                  <a:lnTo>
                    <a:pt x="14109" y="7718"/>
                  </a:lnTo>
                  <a:lnTo>
                    <a:pt x="14181" y="7676"/>
                  </a:lnTo>
                  <a:lnTo>
                    <a:pt x="14244" y="7616"/>
                  </a:lnTo>
                  <a:lnTo>
                    <a:pt x="14270" y="7550"/>
                  </a:lnTo>
                  <a:lnTo>
                    <a:pt x="14300" y="7559"/>
                  </a:lnTo>
                  <a:lnTo>
                    <a:pt x="14488" y="7508"/>
                  </a:lnTo>
                  <a:lnTo>
                    <a:pt x="14473" y="7501"/>
                  </a:lnTo>
                  <a:lnTo>
                    <a:pt x="14458" y="7489"/>
                  </a:lnTo>
                  <a:lnTo>
                    <a:pt x="14444" y="7480"/>
                  </a:lnTo>
                  <a:lnTo>
                    <a:pt x="14454" y="7465"/>
                  </a:lnTo>
                  <a:lnTo>
                    <a:pt x="14464" y="7459"/>
                  </a:lnTo>
                  <a:lnTo>
                    <a:pt x="14488" y="7453"/>
                  </a:lnTo>
                  <a:lnTo>
                    <a:pt x="14307" y="7384"/>
                  </a:lnTo>
                  <a:lnTo>
                    <a:pt x="14247" y="7338"/>
                  </a:lnTo>
                  <a:lnTo>
                    <a:pt x="14268" y="7335"/>
                  </a:lnTo>
                  <a:lnTo>
                    <a:pt x="14314" y="7310"/>
                  </a:lnTo>
                  <a:lnTo>
                    <a:pt x="14284" y="7295"/>
                  </a:lnTo>
                  <a:lnTo>
                    <a:pt x="14235" y="7246"/>
                  </a:lnTo>
                  <a:lnTo>
                    <a:pt x="14202" y="7229"/>
                  </a:lnTo>
                  <a:lnTo>
                    <a:pt x="14166" y="7232"/>
                  </a:lnTo>
                  <a:lnTo>
                    <a:pt x="14126" y="7244"/>
                  </a:lnTo>
                  <a:lnTo>
                    <a:pt x="14085" y="7246"/>
                  </a:lnTo>
                  <a:lnTo>
                    <a:pt x="13974" y="7170"/>
                  </a:lnTo>
                  <a:lnTo>
                    <a:pt x="13890" y="7150"/>
                  </a:lnTo>
                  <a:lnTo>
                    <a:pt x="13737" y="7145"/>
                  </a:lnTo>
                  <a:lnTo>
                    <a:pt x="13584" y="7165"/>
                  </a:lnTo>
                  <a:lnTo>
                    <a:pt x="13442" y="7231"/>
                  </a:lnTo>
                  <a:lnTo>
                    <a:pt x="13358" y="7352"/>
                  </a:lnTo>
                  <a:lnTo>
                    <a:pt x="13378" y="7536"/>
                  </a:lnTo>
                  <a:lnTo>
                    <a:pt x="13356" y="7564"/>
                  </a:lnTo>
                  <a:lnTo>
                    <a:pt x="13306" y="7686"/>
                  </a:lnTo>
                  <a:lnTo>
                    <a:pt x="13349" y="7822"/>
                  </a:lnTo>
                  <a:cubicBezTo>
                    <a:pt x="13349" y="7822"/>
                    <a:pt x="13444" y="7927"/>
                    <a:pt x="13444" y="7927"/>
                  </a:cubicBezTo>
                  <a:close/>
                  <a:moveTo>
                    <a:pt x="542" y="15703"/>
                  </a:moveTo>
                  <a:lnTo>
                    <a:pt x="533" y="15672"/>
                  </a:lnTo>
                  <a:lnTo>
                    <a:pt x="517" y="15646"/>
                  </a:lnTo>
                  <a:lnTo>
                    <a:pt x="489" y="15629"/>
                  </a:lnTo>
                  <a:lnTo>
                    <a:pt x="387" y="15593"/>
                  </a:lnTo>
                  <a:lnTo>
                    <a:pt x="407" y="15578"/>
                  </a:lnTo>
                  <a:lnTo>
                    <a:pt x="452" y="15512"/>
                  </a:lnTo>
                  <a:lnTo>
                    <a:pt x="439" y="15500"/>
                  </a:lnTo>
                  <a:lnTo>
                    <a:pt x="425" y="15491"/>
                  </a:lnTo>
                  <a:lnTo>
                    <a:pt x="408" y="15487"/>
                  </a:lnTo>
                  <a:lnTo>
                    <a:pt x="387" y="15485"/>
                  </a:lnTo>
                  <a:lnTo>
                    <a:pt x="367" y="15464"/>
                  </a:lnTo>
                  <a:lnTo>
                    <a:pt x="356" y="15459"/>
                  </a:lnTo>
                  <a:lnTo>
                    <a:pt x="341" y="15459"/>
                  </a:lnTo>
                  <a:lnTo>
                    <a:pt x="317" y="15563"/>
                  </a:lnTo>
                  <a:lnTo>
                    <a:pt x="257" y="15597"/>
                  </a:lnTo>
                  <a:lnTo>
                    <a:pt x="181" y="15607"/>
                  </a:lnTo>
                  <a:lnTo>
                    <a:pt x="103" y="15646"/>
                  </a:lnTo>
                  <a:lnTo>
                    <a:pt x="136" y="15674"/>
                  </a:lnTo>
                  <a:lnTo>
                    <a:pt x="143" y="15717"/>
                  </a:lnTo>
                  <a:lnTo>
                    <a:pt x="128" y="15757"/>
                  </a:lnTo>
                  <a:lnTo>
                    <a:pt x="91" y="15775"/>
                  </a:lnTo>
                  <a:lnTo>
                    <a:pt x="38" y="15792"/>
                  </a:lnTo>
                  <a:lnTo>
                    <a:pt x="2" y="15829"/>
                  </a:lnTo>
                  <a:lnTo>
                    <a:pt x="0" y="15866"/>
                  </a:lnTo>
                  <a:lnTo>
                    <a:pt x="49" y="15883"/>
                  </a:lnTo>
                  <a:lnTo>
                    <a:pt x="255" y="15909"/>
                  </a:lnTo>
                  <a:lnTo>
                    <a:pt x="305" y="15904"/>
                  </a:lnTo>
                  <a:lnTo>
                    <a:pt x="354" y="15889"/>
                  </a:lnTo>
                  <a:lnTo>
                    <a:pt x="381" y="15864"/>
                  </a:lnTo>
                  <a:lnTo>
                    <a:pt x="363" y="15827"/>
                  </a:lnTo>
                  <a:lnTo>
                    <a:pt x="387" y="15819"/>
                  </a:lnTo>
                  <a:lnTo>
                    <a:pt x="411" y="15806"/>
                  </a:lnTo>
                  <a:lnTo>
                    <a:pt x="437" y="15788"/>
                  </a:lnTo>
                  <a:lnTo>
                    <a:pt x="463" y="15763"/>
                  </a:lnTo>
                  <a:lnTo>
                    <a:pt x="490" y="15749"/>
                  </a:lnTo>
                  <a:lnTo>
                    <a:pt x="582" y="15751"/>
                  </a:lnTo>
                  <a:lnTo>
                    <a:pt x="555" y="15733"/>
                  </a:lnTo>
                  <a:cubicBezTo>
                    <a:pt x="555" y="15733"/>
                    <a:pt x="542" y="15703"/>
                    <a:pt x="542" y="15703"/>
                  </a:cubicBezTo>
                  <a:close/>
                  <a:moveTo>
                    <a:pt x="1061" y="14482"/>
                  </a:moveTo>
                  <a:lnTo>
                    <a:pt x="1031" y="14450"/>
                  </a:lnTo>
                  <a:lnTo>
                    <a:pt x="994" y="14424"/>
                  </a:lnTo>
                  <a:lnTo>
                    <a:pt x="944" y="14414"/>
                  </a:lnTo>
                  <a:lnTo>
                    <a:pt x="846" y="14413"/>
                  </a:lnTo>
                  <a:lnTo>
                    <a:pt x="799" y="14397"/>
                  </a:lnTo>
                  <a:lnTo>
                    <a:pt x="758" y="14350"/>
                  </a:lnTo>
                  <a:lnTo>
                    <a:pt x="745" y="14342"/>
                  </a:lnTo>
                  <a:lnTo>
                    <a:pt x="669" y="14318"/>
                  </a:lnTo>
                  <a:lnTo>
                    <a:pt x="644" y="14314"/>
                  </a:lnTo>
                  <a:lnTo>
                    <a:pt x="615" y="14316"/>
                  </a:lnTo>
                  <a:lnTo>
                    <a:pt x="591" y="14308"/>
                  </a:lnTo>
                  <a:lnTo>
                    <a:pt x="582" y="14275"/>
                  </a:lnTo>
                  <a:lnTo>
                    <a:pt x="575" y="14258"/>
                  </a:lnTo>
                  <a:lnTo>
                    <a:pt x="558" y="14239"/>
                  </a:lnTo>
                  <a:lnTo>
                    <a:pt x="537" y="14221"/>
                  </a:lnTo>
                  <a:lnTo>
                    <a:pt x="517" y="14209"/>
                  </a:lnTo>
                  <a:lnTo>
                    <a:pt x="589" y="14182"/>
                  </a:lnTo>
                  <a:lnTo>
                    <a:pt x="652" y="14224"/>
                  </a:lnTo>
                  <a:lnTo>
                    <a:pt x="715" y="14286"/>
                  </a:lnTo>
                  <a:lnTo>
                    <a:pt x="847" y="14338"/>
                  </a:lnTo>
                  <a:lnTo>
                    <a:pt x="905" y="14377"/>
                  </a:lnTo>
                  <a:lnTo>
                    <a:pt x="973" y="14399"/>
                  </a:lnTo>
                  <a:lnTo>
                    <a:pt x="1061" y="14368"/>
                  </a:lnTo>
                  <a:lnTo>
                    <a:pt x="1061" y="14342"/>
                  </a:lnTo>
                  <a:lnTo>
                    <a:pt x="990" y="14334"/>
                  </a:lnTo>
                  <a:lnTo>
                    <a:pt x="891" y="14271"/>
                  </a:lnTo>
                  <a:lnTo>
                    <a:pt x="820" y="14262"/>
                  </a:lnTo>
                  <a:lnTo>
                    <a:pt x="820" y="14235"/>
                  </a:lnTo>
                  <a:lnTo>
                    <a:pt x="882" y="14251"/>
                  </a:lnTo>
                  <a:lnTo>
                    <a:pt x="904" y="14250"/>
                  </a:lnTo>
                  <a:lnTo>
                    <a:pt x="931" y="14235"/>
                  </a:lnTo>
                  <a:lnTo>
                    <a:pt x="647" y="14102"/>
                  </a:lnTo>
                  <a:lnTo>
                    <a:pt x="616" y="14103"/>
                  </a:lnTo>
                  <a:lnTo>
                    <a:pt x="471" y="14151"/>
                  </a:lnTo>
                  <a:lnTo>
                    <a:pt x="408" y="14182"/>
                  </a:lnTo>
                  <a:lnTo>
                    <a:pt x="493" y="14358"/>
                  </a:lnTo>
                  <a:lnTo>
                    <a:pt x="530" y="14476"/>
                  </a:lnTo>
                  <a:lnTo>
                    <a:pt x="507" y="14530"/>
                  </a:lnTo>
                  <a:lnTo>
                    <a:pt x="466" y="14538"/>
                  </a:lnTo>
                  <a:lnTo>
                    <a:pt x="450" y="14561"/>
                  </a:lnTo>
                  <a:lnTo>
                    <a:pt x="443" y="14595"/>
                  </a:lnTo>
                  <a:lnTo>
                    <a:pt x="428" y="14636"/>
                  </a:lnTo>
                  <a:lnTo>
                    <a:pt x="387" y="14710"/>
                  </a:lnTo>
                  <a:lnTo>
                    <a:pt x="362" y="14737"/>
                  </a:lnTo>
                  <a:lnTo>
                    <a:pt x="322" y="14769"/>
                  </a:lnTo>
                  <a:lnTo>
                    <a:pt x="363" y="14777"/>
                  </a:lnTo>
                  <a:lnTo>
                    <a:pt x="398" y="14797"/>
                  </a:lnTo>
                  <a:lnTo>
                    <a:pt x="452" y="14849"/>
                  </a:lnTo>
                  <a:lnTo>
                    <a:pt x="452" y="14875"/>
                  </a:lnTo>
                  <a:lnTo>
                    <a:pt x="433" y="14920"/>
                  </a:lnTo>
                  <a:lnTo>
                    <a:pt x="445" y="14983"/>
                  </a:lnTo>
                  <a:lnTo>
                    <a:pt x="528" y="15186"/>
                  </a:lnTo>
                  <a:lnTo>
                    <a:pt x="555" y="15228"/>
                  </a:lnTo>
                  <a:lnTo>
                    <a:pt x="647" y="15300"/>
                  </a:lnTo>
                  <a:lnTo>
                    <a:pt x="747" y="15261"/>
                  </a:lnTo>
                  <a:lnTo>
                    <a:pt x="1009" y="15297"/>
                  </a:lnTo>
                  <a:lnTo>
                    <a:pt x="1083" y="15245"/>
                  </a:lnTo>
                  <a:lnTo>
                    <a:pt x="1083" y="15221"/>
                  </a:lnTo>
                  <a:lnTo>
                    <a:pt x="1019" y="15217"/>
                  </a:lnTo>
                  <a:lnTo>
                    <a:pt x="979" y="15184"/>
                  </a:lnTo>
                  <a:lnTo>
                    <a:pt x="942" y="15144"/>
                  </a:lnTo>
                  <a:lnTo>
                    <a:pt x="888" y="15113"/>
                  </a:lnTo>
                  <a:lnTo>
                    <a:pt x="839" y="15109"/>
                  </a:lnTo>
                  <a:lnTo>
                    <a:pt x="725" y="15120"/>
                  </a:lnTo>
                  <a:lnTo>
                    <a:pt x="669" y="15113"/>
                  </a:lnTo>
                  <a:lnTo>
                    <a:pt x="669" y="15087"/>
                  </a:lnTo>
                  <a:lnTo>
                    <a:pt x="791" y="15082"/>
                  </a:lnTo>
                  <a:lnTo>
                    <a:pt x="852" y="15090"/>
                  </a:lnTo>
                  <a:lnTo>
                    <a:pt x="907" y="15113"/>
                  </a:lnTo>
                  <a:lnTo>
                    <a:pt x="943" y="15067"/>
                  </a:lnTo>
                  <a:lnTo>
                    <a:pt x="950" y="14990"/>
                  </a:lnTo>
                  <a:lnTo>
                    <a:pt x="935" y="14908"/>
                  </a:lnTo>
                  <a:lnTo>
                    <a:pt x="907" y="14849"/>
                  </a:lnTo>
                  <a:lnTo>
                    <a:pt x="851" y="14811"/>
                  </a:lnTo>
                  <a:lnTo>
                    <a:pt x="647" y="14769"/>
                  </a:lnTo>
                  <a:lnTo>
                    <a:pt x="647" y="14745"/>
                  </a:lnTo>
                  <a:lnTo>
                    <a:pt x="891" y="14788"/>
                  </a:lnTo>
                  <a:lnTo>
                    <a:pt x="953" y="14769"/>
                  </a:lnTo>
                  <a:lnTo>
                    <a:pt x="976" y="14738"/>
                  </a:lnTo>
                  <a:lnTo>
                    <a:pt x="1009" y="14658"/>
                  </a:lnTo>
                  <a:lnTo>
                    <a:pt x="1027" y="14623"/>
                  </a:lnTo>
                  <a:lnTo>
                    <a:pt x="1065" y="14593"/>
                  </a:lnTo>
                  <a:lnTo>
                    <a:pt x="1102" y="14580"/>
                  </a:lnTo>
                  <a:lnTo>
                    <a:pt x="1132" y="14558"/>
                  </a:lnTo>
                  <a:lnTo>
                    <a:pt x="1148" y="14501"/>
                  </a:lnTo>
                  <a:lnTo>
                    <a:pt x="1095" y="14504"/>
                  </a:lnTo>
                  <a:cubicBezTo>
                    <a:pt x="1095" y="14504"/>
                    <a:pt x="1061" y="14482"/>
                    <a:pt x="1061" y="14482"/>
                  </a:cubicBezTo>
                  <a:close/>
                  <a:moveTo>
                    <a:pt x="1474" y="13147"/>
                  </a:moveTo>
                  <a:lnTo>
                    <a:pt x="1404" y="13146"/>
                  </a:lnTo>
                  <a:lnTo>
                    <a:pt x="1357" y="13144"/>
                  </a:lnTo>
                  <a:lnTo>
                    <a:pt x="1315" y="13123"/>
                  </a:lnTo>
                  <a:lnTo>
                    <a:pt x="1219" y="13157"/>
                  </a:lnTo>
                  <a:lnTo>
                    <a:pt x="1167" y="13135"/>
                  </a:lnTo>
                  <a:lnTo>
                    <a:pt x="1223" y="13110"/>
                  </a:lnTo>
                  <a:lnTo>
                    <a:pt x="1243" y="13077"/>
                  </a:lnTo>
                  <a:lnTo>
                    <a:pt x="1231" y="13041"/>
                  </a:lnTo>
                  <a:lnTo>
                    <a:pt x="1191" y="13004"/>
                  </a:lnTo>
                  <a:lnTo>
                    <a:pt x="1104" y="13013"/>
                  </a:lnTo>
                  <a:lnTo>
                    <a:pt x="955" y="13089"/>
                  </a:lnTo>
                  <a:lnTo>
                    <a:pt x="888" y="13109"/>
                  </a:lnTo>
                  <a:lnTo>
                    <a:pt x="932" y="13131"/>
                  </a:lnTo>
                  <a:lnTo>
                    <a:pt x="953" y="13135"/>
                  </a:lnTo>
                  <a:lnTo>
                    <a:pt x="953" y="13162"/>
                  </a:lnTo>
                  <a:lnTo>
                    <a:pt x="886" y="13157"/>
                  </a:lnTo>
                  <a:lnTo>
                    <a:pt x="712" y="13109"/>
                  </a:lnTo>
                  <a:lnTo>
                    <a:pt x="743" y="13058"/>
                  </a:lnTo>
                  <a:lnTo>
                    <a:pt x="758" y="13042"/>
                  </a:lnTo>
                  <a:lnTo>
                    <a:pt x="777" y="13028"/>
                  </a:lnTo>
                  <a:lnTo>
                    <a:pt x="777" y="13004"/>
                  </a:lnTo>
                  <a:lnTo>
                    <a:pt x="703" y="13053"/>
                  </a:lnTo>
                  <a:lnTo>
                    <a:pt x="603" y="13150"/>
                  </a:lnTo>
                  <a:lnTo>
                    <a:pt x="509" y="13213"/>
                  </a:lnTo>
                  <a:lnTo>
                    <a:pt x="452" y="13162"/>
                  </a:lnTo>
                  <a:lnTo>
                    <a:pt x="514" y="13138"/>
                  </a:lnTo>
                  <a:lnTo>
                    <a:pt x="538" y="13135"/>
                  </a:lnTo>
                  <a:lnTo>
                    <a:pt x="538" y="13109"/>
                  </a:lnTo>
                  <a:lnTo>
                    <a:pt x="322" y="13134"/>
                  </a:lnTo>
                  <a:lnTo>
                    <a:pt x="255" y="13109"/>
                  </a:lnTo>
                  <a:lnTo>
                    <a:pt x="203" y="13173"/>
                  </a:lnTo>
                  <a:lnTo>
                    <a:pt x="159" y="13251"/>
                  </a:lnTo>
                  <a:lnTo>
                    <a:pt x="110" y="13318"/>
                  </a:lnTo>
                  <a:lnTo>
                    <a:pt x="38" y="13352"/>
                  </a:lnTo>
                  <a:lnTo>
                    <a:pt x="38" y="13379"/>
                  </a:lnTo>
                  <a:lnTo>
                    <a:pt x="182" y="13449"/>
                  </a:lnTo>
                  <a:lnTo>
                    <a:pt x="233" y="13463"/>
                  </a:lnTo>
                  <a:lnTo>
                    <a:pt x="273" y="13480"/>
                  </a:lnTo>
                  <a:lnTo>
                    <a:pt x="298" y="13484"/>
                  </a:lnTo>
                  <a:lnTo>
                    <a:pt x="320" y="13476"/>
                  </a:lnTo>
                  <a:lnTo>
                    <a:pt x="341" y="13458"/>
                  </a:lnTo>
                  <a:lnTo>
                    <a:pt x="363" y="13432"/>
                  </a:lnTo>
                  <a:lnTo>
                    <a:pt x="461" y="13449"/>
                  </a:lnTo>
                  <a:lnTo>
                    <a:pt x="653" y="13533"/>
                  </a:lnTo>
                  <a:lnTo>
                    <a:pt x="757" y="13539"/>
                  </a:lnTo>
                  <a:lnTo>
                    <a:pt x="696" y="13567"/>
                  </a:lnTo>
                  <a:lnTo>
                    <a:pt x="669" y="13569"/>
                  </a:lnTo>
                  <a:lnTo>
                    <a:pt x="694" y="13588"/>
                  </a:lnTo>
                  <a:lnTo>
                    <a:pt x="709" y="13609"/>
                  </a:lnTo>
                  <a:lnTo>
                    <a:pt x="720" y="13630"/>
                  </a:lnTo>
                  <a:lnTo>
                    <a:pt x="757" y="13676"/>
                  </a:lnTo>
                  <a:lnTo>
                    <a:pt x="769" y="13686"/>
                  </a:lnTo>
                  <a:lnTo>
                    <a:pt x="799" y="13700"/>
                  </a:lnTo>
                  <a:lnTo>
                    <a:pt x="855" y="13709"/>
                  </a:lnTo>
                  <a:lnTo>
                    <a:pt x="966" y="13703"/>
                  </a:lnTo>
                  <a:lnTo>
                    <a:pt x="1018" y="13729"/>
                  </a:lnTo>
                  <a:lnTo>
                    <a:pt x="1070" y="13701"/>
                  </a:lnTo>
                  <a:lnTo>
                    <a:pt x="1136" y="13693"/>
                  </a:lnTo>
                  <a:lnTo>
                    <a:pt x="1268" y="13700"/>
                  </a:lnTo>
                  <a:lnTo>
                    <a:pt x="1332" y="13618"/>
                  </a:lnTo>
                  <a:lnTo>
                    <a:pt x="1343" y="13593"/>
                  </a:lnTo>
                  <a:lnTo>
                    <a:pt x="1331" y="13567"/>
                  </a:lnTo>
                  <a:lnTo>
                    <a:pt x="1311" y="13553"/>
                  </a:lnTo>
                  <a:lnTo>
                    <a:pt x="1256" y="13539"/>
                  </a:lnTo>
                  <a:lnTo>
                    <a:pt x="1192" y="13532"/>
                  </a:lnTo>
                  <a:lnTo>
                    <a:pt x="1006" y="13569"/>
                  </a:lnTo>
                  <a:lnTo>
                    <a:pt x="777" y="13569"/>
                  </a:lnTo>
                  <a:lnTo>
                    <a:pt x="777" y="13539"/>
                  </a:lnTo>
                  <a:lnTo>
                    <a:pt x="911" y="13467"/>
                  </a:lnTo>
                  <a:lnTo>
                    <a:pt x="953" y="13459"/>
                  </a:lnTo>
                  <a:lnTo>
                    <a:pt x="968" y="13472"/>
                  </a:lnTo>
                  <a:lnTo>
                    <a:pt x="995" y="13523"/>
                  </a:lnTo>
                  <a:lnTo>
                    <a:pt x="1018" y="13539"/>
                  </a:lnTo>
                  <a:lnTo>
                    <a:pt x="1037" y="13538"/>
                  </a:lnTo>
                  <a:lnTo>
                    <a:pt x="1083" y="13518"/>
                  </a:lnTo>
                  <a:lnTo>
                    <a:pt x="1106" y="13513"/>
                  </a:lnTo>
                  <a:lnTo>
                    <a:pt x="1292" y="13501"/>
                  </a:lnTo>
                  <a:lnTo>
                    <a:pt x="1369" y="13465"/>
                  </a:lnTo>
                  <a:lnTo>
                    <a:pt x="1432" y="13379"/>
                  </a:lnTo>
                  <a:lnTo>
                    <a:pt x="1330" y="13402"/>
                  </a:lnTo>
                  <a:lnTo>
                    <a:pt x="1278" y="13401"/>
                  </a:lnTo>
                  <a:lnTo>
                    <a:pt x="1256" y="13365"/>
                  </a:lnTo>
                  <a:lnTo>
                    <a:pt x="1246" y="13313"/>
                  </a:lnTo>
                  <a:lnTo>
                    <a:pt x="1218" y="13294"/>
                  </a:lnTo>
                  <a:lnTo>
                    <a:pt x="1126" y="13299"/>
                  </a:lnTo>
                  <a:lnTo>
                    <a:pt x="1126" y="13269"/>
                  </a:lnTo>
                  <a:lnTo>
                    <a:pt x="1145" y="13245"/>
                  </a:lnTo>
                  <a:lnTo>
                    <a:pt x="1142" y="13229"/>
                  </a:lnTo>
                  <a:lnTo>
                    <a:pt x="1119" y="13221"/>
                  </a:lnTo>
                  <a:lnTo>
                    <a:pt x="1083" y="13218"/>
                  </a:lnTo>
                  <a:lnTo>
                    <a:pt x="1083" y="13189"/>
                  </a:lnTo>
                  <a:lnTo>
                    <a:pt x="1225" y="13189"/>
                  </a:lnTo>
                  <a:lnTo>
                    <a:pt x="1297" y="13236"/>
                  </a:lnTo>
                  <a:lnTo>
                    <a:pt x="1332" y="13245"/>
                  </a:lnTo>
                  <a:lnTo>
                    <a:pt x="1353" y="13259"/>
                  </a:lnTo>
                  <a:lnTo>
                    <a:pt x="1377" y="13290"/>
                  </a:lnTo>
                  <a:lnTo>
                    <a:pt x="1409" y="13317"/>
                  </a:lnTo>
                  <a:lnTo>
                    <a:pt x="1453" y="13323"/>
                  </a:lnTo>
                  <a:lnTo>
                    <a:pt x="1475" y="13306"/>
                  </a:lnTo>
                  <a:lnTo>
                    <a:pt x="1529" y="13240"/>
                  </a:lnTo>
                  <a:lnTo>
                    <a:pt x="1562" y="13218"/>
                  </a:lnTo>
                  <a:lnTo>
                    <a:pt x="1533" y="13170"/>
                  </a:lnTo>
                  <a:cubicBezTo>
                    <a:pt x="1533" y="13170"/>
                    <a:pt x="1474" y="13147"/>
                    <a:pt x="1474" y="13147"/>
                  </a:cubicBezTo>
                  <a:close/>
                  <a:moveTo>
                    <a:pt x="1852" y="12827"/>
                  </a:moveTo>
                  <a:lnTo>
                    <a:pt x="1911" y="12786"/>
                  </a:lnTo>
                  <a:lnTo>
                    <a:pt x="2105" y="12697"/>
                  </a:lnTo>
                  <a:lnTo>
                    <a:pt x="2171" y="12652"/>
                  </a:lnTo>
                  <a:lnTo>
                    <a:pt x="2156" y="12644"/>
                  </a:lnTo>
                  <a:lnTo>
                    <a:pt x="2140" y="12633"/>
                  </a:lnTo>
                  <a:lnTo>
                    <a:pt x="2126" y="12625"/>
                  </a:lnTo>
                  <a:lnTo>
                    <a:pt x="2209" y="12579"/>
                  </a:lnTo>
                  <a:lnTo>
                    <a:pt x="2244" y="12554"/>
                  </a:lnTo>
                  <a:lnTo>
                    <a:pt x="2279" y="12515"/>
                  </a:lnTo>
                  <a:lnTo>
                    <a:pt x="2258" y="12500"/>
                  </a:lnTo>
                  <a:lnTo>
                    <a:pt x="2231" y="12472"/>
                  </a:lnTo>
                  <a:lnTo>
                    <a:pt x="2214" y="12463"/>
                  </a:lnTo>
                  <a:lnTo>
                    <a:pt x="2236" y="12434"/>
                  </a:lnTo>
                  <a:lnTo>
                    <a:pt x="2384" y="12507"/>
                  </a:lnTo>
                  <a:lnTo>
                    <a:pt x="2454" y="12515"/>
                  </a:lnTo>
                  <a:lnTo>
                    <a:pt x="2454" y="12490"/>
                  </a:lnTo>
                  <a:lnTo>
                    <a:pt x="2431" y="12490"/>
                  </a:lnTo>
                  <a:lnTo>
                    <a:pt x="2431" y="12463"/>
                  </a:lnTo>
                  <a:lnTo>
                    <a:pt x="2487" y="12468"/>
                  </a:lnTo>
                  <a:lnTo>
                    <a:pt x="2544" y="12460"/>
                  </a:lnTo>
                  <a:lnTo>
                    <a:pt x="2588" y="12441"/>
                  </a:lnTo>
                  <a:lnTo>
                    <a:pt x="2604" y="12410"/>
                  </a:lnTo>
                  <a:lnTo>
                    <a:pt x="2591" y="12387"/>
                  </a:lnTo>
                  <a:lnTo>
                    <a:pt x="2518" y="12297"/>
                  </a:lnTo>
                  <a:lnTo>
                    <a:pt x="2489" y="12284"/>
                  </a:lnTo>
                  <a:lnTo>
                    <a:pt x="2421" y="12264"/>
                  </a:lnTo>
                  <a:lnTo>
                    <a:pt x="2386" y="12248"/>
                  </a:lnTo>
                  <a:lnTo>
                    <a:pt x="2412" y="12220"/>
                  </a:lnTo>
                  <a:lnTo>
                    <a:pt x="2427" y="12195"/>
                  </a:lnTo>
                  <a:lnTo>
                    <a:pt x="2444" y="12175"/>
                  </a:lnTo>
                  <a:lnTo>
                    <a:pt x="2474" y="12162"/>
                  </a:lnTo>
                  <a:lnTo>
                    <a:pt x="2585" y="12205"/>
                  </a:lnTo>
                  <a:lnTo>
                    <a:pt x="2845" y="12248"/>
                  </a:lnTo>
                  <a:lnTo>
                    <a:pt x="2832" y="12164"/>
                  </a:lnTo>
                  <a:lnTo>
                    <a:pt x="2823" y="12137"/>
                  </a:lnTo>
                  <a:lnTo>
                    <a:pt x="2809" y="12128"/>
                  </a:lnTo>
                  <a:lnTo>
                    <a:pt x="2783" y="12122"/>
                  </a:lnTo>
                  <a:lnTo>
                    <a:pt x="2756" y="12111"/>
                  </a:lnTo>
                  <a:lnTo>
                    <a:pt x="2734" y="12086"/>
                  </a:lnTo>
                  <a:lnTo>
                    <a:pt x="2757" y="12083"/>
                  </a:lnTo>
                  <a:lnTo>
                    <a:pt x="2773" y="12074"/>
                  </a:lnTo>
                  <a:lnTo>
                    <a:pt x="2787" y="12064"/>
                  </a:lnTo>
                  <a:lnTo>
                    <a:pt x="2804" y="12056"/>
                  </a:lnTo>
                  <a:lnTo>
                    <a:pt x="2774" y="12029"/>
                  </a:lnTo>
                  <a:lnTo>
                    <a:pt x="2742" y="11992"/>
                  </a:lnTo>
                  <a:lnTo>
                    <a:pt x="2705" y="11960"/>
                  </a:lnTo>
                  <a:lnTo>
                    <a:pt x="2660" y="11945"/>
                  </a:lnTo>
                  <a:lnTo>
                    <a:pt x="2625" y="11921"/>
                  </a:lnTo>
                  <a:lnTo>
                    <a:pt x="2559" y="11802"/>
                  </a:lnTo>
                  <a:lnTo>
                    <a:pt x="2518" y="11759"/>
                  </a:lnTo>
                  <a:lnTo>
                    <a:pt x="2579" y="11732"/>
                  </a:lnTo>
                  <a:lnTo>
                    <a:pt x="2670" y="11675"/>
                  </a:lnTo>
                  <a:lnTo>
                    <a:pt x="2744" y="11612"/>
                  </a:lnTo>
                  <a:lnTo>
                    <a:pt x="2758" y="11567"/>
                  </a:lnTo>
                  <a:lnTo>
                    <a:pt x="2758" y="11542"/>
                  </a:lnTo>
                  <a:lnTo>
                    <a:pt x="3064" y="11542"/>
                  </a:lnTo>
                  <a:lnTo>
                    <a:pt x="3064" y="11567"/>
                  </a:lnTo>
                  <a:lnTo>
                    <a:pt x="2945" y="11572"/>
                  </a:lnTo>
                  <a:lnTo>
                    <a:pt x="2829" y="11597"/>
                  </a:lnTo>
                  <a:lnTo>
                    <a:pt x="2738" y="11655"/>
                  </a:lnTo>
                  <a:lnTo>
                    <a:pt x="2691" y="11759"/>
                  </a:lnTo>
                  <a:lnTo>
                    <a:pt x="2696" y="11815"/>
                  </a:lnTo>
                  <a:lnTo>
                    <a:pt x="2721" y="11869"/>
                  </a:lnTo>
                  <a:lnTo>
                    <a:pt x="2808" y="11988"/>
                  </a:lnTo>
                  <a:lnTo>
                    <a:pt x="2828" y="12036"/>
                  </a:lnTo>
                  <a:lnTo>
                    <a:pt x="2845" y="12056"/>
                  </a:lnTo>
                  <a:lnTo>
                    <a:pt x="2876" y="12076"/>
                  </a:lnTo>
                  <a:lnTo>
                    <a:pt x="2977" y="12111"/>
                  </a:lnTo>
                  <a:lnTo>
                    <a:pt x="2998" y="12086"/>
                  </a:lnTo>
                  <a:lnTo>
                    <a:pt x="2975" y="12058"/>
                  </a:lnTo>
                  <a:lnTo>
                    <a:pt x="2944" y="12011"/>
                  </a:lnTo>
                  <a:lnTo>
                    <a:pt x="2927" y="11966"/>
                  </a:lnTo>
                  <a:lnTo>
                    <a:pt x="2943" y="11945"/>
                  </a:lnTo>
                  <a:lnTo>
                    <a:pt x="2973" y="11954"/>
                  </a:lnTo>
                  <a:lnTo>
                    <a:pt x="2991" y="11975"/>
                  </a:lnTo>
                  <a:lnTo>
                    <a:pt x="3018" y="12029"/>
                  </a:lnTo>
                  <a:lnTo>
                    <a:pt x="3058" y="12072"/>
                  </a:lnTo>
                  <a:lnTo>
                    <a:pt x="3107" y="12102"/>
                  </a:lnTo>
                  <a:lnTo>
                    <a:pt x="3166" y="12110"/>
                  </a:lnTo>
                  <a:lnTo>
                    <a:pt x="3237" y="12086"/>
                  </a:lnTo>
                  <a:lnTo>
                    <a:pt x="3237" y="12056"/>
                  </a:lnTo>
                  <a:lnTo>
                    <a:pt x="3223" y="12048"/>
                  </a:lnTo>
                  <a:lnTo>
                    <a:pt x="3207" y="12036"/>
                  </a:lnTo>
                  <a:lnTo>
                    <a:pt x="3193" y="12029"/>
                  </a:lnTo>
                  <a:lnTo>
                    <a:pt x="3193" y="11999"/>
                  </a:lnTo>
                  <a:lnTo>
                    <a:pt x="3252" y="12010"/>
                  </a:lnTo>
                  <a:lnTo>
                    <a:pt x="3292" y="12026"/>
                  </a:lnTo>
                  <a:lnTo>
                    <a:pt x="3332" y="12028"/>
                  </a:lnTo>
                  <a:lnTo>
                    <a:pt x="3389" y="11999"/>
                  </a:lnTo>
                  <a:lnTo>
                    <a:pt x="3416" y="11973"/>
                  </a:lnTo>
                  <a:lnTo>
                    <a:pt x="3467" y="11910"/>
                  </a:lnTo>
                  <a:lnTo>
                    <a:pt x="3497" y="11894"/>
                  </a:lnTo>
                  <a:lnTo>
                    <a:pt x="3497" y="11867"/>
                  </a:lnTo>
                  <a:lnTo>
                    <a:pt x="3452" y="11826"/>
                  </a:lnTo>
                  <a:lnTo>
                    <a:pt x="3340" y="11804"/>
                  </a:lnTo>
                  <a:lnTo>
                    <a:pt x="3290" y="11771"/>
                  </a:lnTo>
                  <a:lnTo>
                    <a:pt x="3222" y="11751"/>
                  </a:lnTo>
                  <a:lnTo>
                    <a:pt x="3195" y="11734"/>
                  </a:lnTo>
                  <a:lnTo>
                    <a:pt x="3213" y="11704"/>
                  </a:lnTo>
                  <a:lnTo>
                    <a:pt x="3231" y="11706"/>
                  </a:lnTo>
                  <a:lnTo>
                    <a:pt x="3298" y="11724"/>
                  </a:lnTo>
                  <a:lnTo>
                    <a:pt x="3596" y="11759"/>
                  </a:lnTo>
                  <a:lnTo>
                    <a:pt x="3671" y="11745"/>
                  </a:lnTo>
                  <a:lnTo>
                    <a:pt x="3721" y="11711"/>
                  </a:lnTo>
                  <a:lnTo>
                    <a:pt x="3766" y="11667"/>
                  </a:lnTo>
                  <a:lnTo>
                    <a:pt x="3824" y="11621"/>
                  </a:lnTo>
                  <a:lnTo>
                    <a:pt x="3784" y="11624"/>
                  </a:lnTo>
                  <a:lnTo>
                    <a:pt x="3744" y="11620"/>
                  </a:lnTo>
                  <a:lnTo>
                    <a:pt x="3707" y="11611"/>
                  </a:lnTo>
                  <a:lnTo>
                    <a:pt x="3673" y="11594"/>
                  </a:lnTo>
                  <a:lnTo>
                    <a:pt x="3703" y="11590"/>
                  </a:lnTo>
                  <a:lnTo>
                    <a:pt x="3731" y="11580"/>
                  </a:lnTo>
                  <a:lnTo>
                    <a:pt x="3757" y="11564"/>
                  </a:lnTo>
                  <a:lnTo>
                    <a:pt x="3781" y="11542"/>
                  </a:lnTo>
                  <a:lnTo>
                    <a:pt x="3750" y="11519"/>
                  </a:lnTo>
                  <a:lnTo>
                    <a:pt x="3737" y="11512"/>
                  </a:lnTo>
                  <a:lnTo>
                    <a:pt x="3742" y="11460"/>
                  </a:lnTo>
                  <a:lnTo>
                    <a:pt x="3724" y="11410"/>
                  </a:lnTo>
                  <a:lnTo>
                    <a:pt x="3693" y="11370"/>
                  </a:lnTo>
                  <a:lnTo>
                    <a:pt x="3651" y="11349"/>
                  </a:lnTo>
                  <a:lnTo>
                    <a:pt x="3608" y="11354"/>
                  </a:lnTo>
                  <a:lnTo>
                    <a:pt x="3511" y="11394"/>
                  </a:lnTo>
                  <a:lnTo>
                    <a:pt x="3098" y="11461"/>
                  </a:lnTo>
                  <a:lnTo>
                    <a:pt x="2977" y="11458"/>
                  </a:lnTo>
                  <a:lnTo>
                    <a:pt x="2977" y="11431"/>
                  </a:lnTo>
                  <a:lnTo>
                    <a:pt x="3028" y="11434"/>
                  </a:lnTo>
                  <a:lnTo>
                    <a:pt x="3193" y="11404"/>
                  </a:lnTo>
                  <a:lnTo>
                    <a:pt x="3280" y="11349"/>
                  </a:lnTo>
                  <a:lnTo>
                    <a:pt x="3310" y="11353"/>
                  </a:lnTo>
                  <a:lnTo>
                    <a:pt x="3359" y="11375"/>
                  </a:lnTo>
                  <a:lnTo>
                    <a:pt x="3389" y="11377"/>
                  </a:lnTo>
                  <a:lnTo>
                    <a:pt x="3436" y="11356"/>
                  </a:lnTo>
                  <a:lnTo>
                    <a:pt x="3542" y="11268"/>
                  </a:lnTo>
                  <a:lnTo>
                    <a:pt x="3703" y="11244"/>
                  </a:lnTo>
                  <a:lnTo>
                    <a:pt x="3759" y="11213"/>
                  </a:lnTo>
                  <a:lnTo>
                    <a:pt x="3745" y="11183"/>
                  </a:lnTo>
                  <a:lnTo>
                    <a:pt x="3743" y="11164"/>
                  </a:lnTo>
                  <a:lnTo>
                    <a:pt x="3754" y="11148"/>
                  </a:lnTo>
                  <a:lnTo>
                    <a:pt x="3781" y="11130"/>
                  </a:lnTo>
                  <a:lnTo>
                    <a:pt x="3746" y="11085"/>
                  </a:lnTo>
                  <a:lnTo>
                    <a:pt x="3673" y="10939"/>
                  </a:lnTo>
                  <a:lnTo>
                    <a:pt x="3722" y="10940"/>
                  </a:lnTo>
                  <a:lnTo>
                    <a:pt x="3816" y="10981"/>
                  </a:lnTo>
                  <a:lnTo>
                    <a:pt x="3870" y="10994"/>
                  </a:lnTo>
                  <a:lnTo>
                    <a:pt x="4011" y="10981"/>
                  </a:lnTo>
                  <a:lnTo>
                    <a:pt x="4065" y="10994"/>
                  </a:lnTo>
                  <a:lnTo>
                    <a:pt x="4158" y="11037"/>
                  </a:lnTo>
                  <a:lnTo>
                    <a:pt x="4202" y="11042"/>
                  </a:lnTo>
                  <a:lnTo>
                    <a:pt x="4260" y="11021"/>
                  </a:lnTo>
                  <a:lnTo>
                    <a:pt x="4271" y="11010"/>
                  </a:lnTo>
                  <a:lnTo>
                    <a:pt x="4301" y="10971"/>
                  </a:lnTo>
                  <a:lnTo>
                    <a:pt x="4324" y="10953"/>
                  </a:lnTo>
                  <a:lnTo>
                    <a:pt x="4352" y="10939"/>
                  </a:lnTo>
                  <a:lnTo>
                    <a:pt x="4435" y="10912"/>
                  </a:lnTo>
                  <a:lnTo>
                    <a:pt x="4420" y="10872"/>
                  </a:lnTo>
                  <a:lnTo>
                    <a:pt x="4411" y="10858"/>
                  </a:lnTo>
                  <a:lnTo>
                    <a:pt x="4425" y="10844"/>
                  </a:lnTo>
                  <a:lnTo>
                    <a:pt x="4440" y="10820"/>
                  </a:lnTo>
                  <a:lnTo>
                    <a:pt x="4455" y="10800"/>
                  </a:lnTo>
                  <a:lnTo>
                    <a:pt x="4435" y="10800"/>
                  </a:lnTo>
                  <a:lnTo>
                    <a:pt x="4435" y="10776"/>
                  </a:lnTo>
                  <a:lnTo>
                    <a:pt x="4465" y="10746"/>
                  </a:lnTo>
                  <a:lnTo>
                    <a:pt x="4432" y="10744"/>
                  </a:lnTo>
                  <a:lnTo>
                    <a:pt x="4373" y="10757"/>
                  </a:lnTo>
                  <a:lnTo>
                    <a:pt x="4325" y="10776"/>
                  </a:lnTo>
                  <a:lnTo>
                    <a:pt x="4171" y="10887"/>
                  </a:lnTo>
                  <a:lnTo>
                    <a:pt x="4083" y="10913"/>
                  </a:lnTo>
                  <a:lnTo>
                    <a:pt x="3956" y="10919"/>
                  </a:lnTo>
                  <a:lnTo>
                    <a:pt x="3840" y="10894"/>
                  </a:lnTo>
                  <a:lnTo>
                    <a:pt x="3781" y="10830"/>
                  </a:lnTo>
                  <a:lnTo>
                    <a:pt x="3869" y="10829"/>
                  </a:lnTo>
                  <a:lnTo>
                    <a:pt x="3904" y="10820"/>
                  </a:lnTo>
                  <a:lnTo>
                    <a:pt x="3933" y="10800"/>
                  </a:lnTo>
                  <a:lnTo>
                    <a:pt x="3937" y="10771"/>
                  </a:lnTo>
                  <a:lnTo>
                    <a:pt x="3928" y="10736"/>
                  </a:lnTo>
                  <a:lnTo>
                    <a:pt x="3934" y="10706"/>
                  </a:lnTo>
                  <a:lnTo>
                    <a:pt x="4028" y="10681"/>
                  </a:lnTo>
                  <a:lnTo>
                    <a:pt x="4058" y="10624"/>
                  </a:lnTo>
                  <a:lnTo>
                    <a:pt x="4096" y="10612"/>
                  </a:lnTo>
                  <a:lnTo>
                    <a:pt x="4137" y="10606"/>
                  </a:lnTo>
                  <a:lnTo>
                    <a:pt x="4161" y="10590"/>
                  </a:lnTo>
                  <a:lnTo>
                    <a:pt x="4166" y="10563"/>
                  </a:lnTo>
                  <a:lnTo>
                    <a:pt x="4149" y="10528"/>
                  </a:lnTo>
                  <a:lnTo>
                    <a:pt x="4202" y="10488"/>
                  </a:lnTo>
                  <a:lnTo>
                    <a:pt x="4344" y="10416"/>
                  </a:lnTo>
                  <a:lnTo>
                    <a:pt x="4411" y="10393"/>
                  </a:lnTo>
                  <a:lnTo>
                    <a:pt x="4411" y="10364"/>
                  </a:lnTo>
                  <a:lnTo>
                    <a:pt x="4365" y="10365"/>
                  </a:lnTo>
                  <a:lnTo>
                    <a:pt x="4322" y="10354"/>
                  </a:lnTo>
                  <a:lnTo>
                    <a:pt x="4287" y="10335"/>
                  </a:lnTo>
                  <a:lnTo>
                    <a:pt x="4260" y="10309"/>
                  </a:lnTo>
                  <a:lnTo>
                    <a:pt x="4333" y="10143"/>
                  </a:lnTo>
                  <a:lnTo>
                    <a:pt x="4356" y="10120"/>
                  </a:lnTo>
                  <a:lnTo>
                    <a:pt x="4414" y="10101"/>
                  </a:lnTo>
                  <a:lnTo>
                    <a:pt x="4404" y="10059"/>
                  </a:lnTo>
                  <a:lnTo>
                    <a:pt x="4347" y="9994"/>
                  </a:lnTo>
                  <a:lnTo>
                    <a:pt x="4332" y="9930"/>
                  </a:lnTo>
                  <a:lnTo>
                    <a:pt x="4292" y="9853"/>
                  </a:lnTo>
                  <a:lnTo>
                    <a:pt x="4235" y="9781"/>
                  </a:lnTo>
                  <a:lnTo>
                    <a:pt x="4171" y="9733"/>
                  </a:lnTo>
                  <a:lnTo>
                    <a:pt x="4095" y="9729"/>
                  </a:lnTo>
                  <a:lnTo>
                    <a:pt x="4003" y="9788"/>
                  </a:lnTo>
                  <a:lnTo>
                    <a:pt x="3846" y="9926"/>
                  </a:lnTo>
                  <a:lnTo>
                    <a:pt x="3282" y="10216"/>
                  </a:lnTo>
                  <a:lnTo>
                    <a:pt x="3202" y="10288"/>
                  </a:lnTo>
                  <a:lnTo>
                    <a:pt x="3173" y="10305"/>
                  </a:lnTo>
                  <a:lnTo>
                    <a:pt x="2973" y="10377"/>
                  </a:lnTo>
                  <a:lnTo>
                    <a:pt x="2888" y="10393"/>
                  </a:lnTo>
                  <a:lnTo>
                    <a:pt x="2779" y="10393"/>
                  </a:lnTo>
                  <a:lnTo>
                    <a:pt x="2753" y="10406"/>
                  </a:lnTo>
                  <a:lnTo>
                    <a:pt x="2734" y="10426"/>
                  </a:lnTo>
                  <a:lnTo>
                    <a:pt x="2710" y="10436"/>
                  </a:lnTo>
                  <a:lnTo>
                    <a:pt x="2671" y="10421"/>
                  </a:lnTo>
                  <a:lnTo>
                    <a:pt x="2603" y="10485"/>
                  </a:lnTo>
                  <a:lnTo>
                    <a:pt x="2344" y="10639"/>
                  </a:lnTo>
                  <a:lnTo>
                    <a:pt x="2379" y="10638"/>
                  </a:lnTo>
                  <a:lnTo>
                    <a:pt x="2399" y="10646"/>
                  </a:lnTo>
                  <a:lnTo>
                    <a:pt x="2414" y="10665"/>
                  </a:lnTo>
                  <a:lnTo>
                    <a:pt x="2431" y="10694"/>
                  </a:lnTo>
                  <a:lnTo>
                    <a:pt x="2409" y="10695"/>
                  </a:lnTo>
                  <a:lnTo>
                    <a:pt x="2394" y="10703"/>
                  </a:lnTo>
                  <a:lnTo>
                    <a:pt x="2382" y="10713"/>
                  </a:lnTo>
                  <a:lnTo>
                    <a:pt x="2366" y="10721"/>
                  </a:lnTo>
                  <a:lnTo>
                    <a:pt x="2379" y="10744"/>
                  </a:lnTo>
                  <a:lnTo>
                    <a:pt x="2394" y="10765"/>
                  </a:lnTo>
                  <a:lnTo>
                    <a:pt x="2431" y="10800"/>
                  </a:lnTo>
                  <a:lnTo>
                    <a:pt x="2436" y="10811"/>
                  </a:lnTo>
                  <a:lnTo>
                    <a:pt x="2448" y="10847"/>
                  </a:lnTo>
                  <a:lnTo>
                    <a:pt x="2454" y="10858"/>
                  </a:lnTo>
                  <a:lnTo>
                    <a:pt x="2474" y="10861"/>
                  </a:lnTo>
                  <a:lnTo>
                    <a:pt x="2521" y="10852"/>
                  </a:lnTo>
                  <a:lnTo>
                    <a:pt x="2539" y="10858"/>
                  </a:lnTo>
                  <a:lnTo>
                    <a:pt x="2554" y="10880"/>
                  </a:lnTo>
                  <a:lnTo>
                    <a:pt x="2572" y="10942"/>
                  </a:lnTo>
                  <a:lnTo>
                    <a:pt x="2585" y="10966"/>
                  </a:lnTo>
                  <a:lnTo>
                    <a:pt x="2611" y="10988"/>
                  </a:lnTo>
                  <a:lnTo>
                    <a:pt x="2691" y="11021"/>
                  </a:lnTo>
                  <a:lnTo>
                    <a:pt x="2604" y="11105"/>
                  </a:lnTo>
                  <a:lnTo>
                    <a:pt x="2567" y="11047"/>
                  </a:lnTo>
                  <a:lnTo>
                    <a:pt x="2490" y="10997"/>
                  </a:lnTo>
                  <a:lnTo>
                    <a:pt x="2408" y="10969"/>
                  </a:lnTo>
                  <a:lnTo>
                    <a:pt x="2355" y="10980"/>
                  </a:lnTo>
                  <a:lnTo>
                    <a:pt x="2324" y="10997"/>
                  </a:lnTo>
                  <a:lnTo>
                    <a:pt x="2182" y="11021"/>
                  </a:lnTo>
                  <a:lnTo>
                    <a:pt x="2172" y="11033"/>
                  </a:lnTo>
                  <a:lnTo>
                    <a:pt x="2168" y="11061"/>
                  </a:lnTo>
                  <a:lnTo>
                    <a:pt x="2157" y="11090"/>
                  </a:lnTo>
                  <a:lnTo>
                    <a:pt x="2126" y="11105"/>
                  </a:lnTo>
                  <a:lnTo>
                    <a:pt x="2144" y="11144"/>
                  </a:lnTo>
                  <a:lnTo>
                    <a:pt x="2192" y="11213"/>
                  </a:lnTo>
                  <a:lnTo>
                    <a:pt x="2214" y="11238"/>
                  </a:lnTo>
                  <a:lnTo>
                    <a:pt x="2207" y="11292"/>
                  </a:lnTo>
                  <a:lnTo>
                    <a:pt x="2208" y="11314"/>
                  </a:lnTo>
                  <a:lnTo>
                    <a:pt x="2214" y="11349"/>
                  </a:lnTo>
                  <a:lnTo>
                    <a:pt x="2172" y="11310"/>
                  </a:lnTo>
                  <a:lnTo>
                    <a:pt x="2124" y="11235"/>
                  </a:lnTo>
                  <a:lnTo>
                    <a:pt x="2091" y="11151"/>
                  </a:lnTo>
                  <a:lnTo>
                    <a:pt x="2095" y="11090"/>
                  </a:lnTo>
                  <a:lnTo>
                    <a:pt x="2055" y="11060"/>
                  </a:lnTo>
                  <a:lnTo>
                    <a:pt x="1989" y="10992"/>
                  </a:lnTo>
                  <a:lnTo>
                    <a:pt x="1968" y="10935"/>
                  </a:lnTo>
                  <a:lnTo>
                    <a:pt x="2062" y="10939"/>
                  </a:lnTo>
                  <a:lnTo>
                    <a:pt x="2062" y="10912"/>
                  </a:lnTo>
                  <a:lnTo>
                    <a:pt x="1889" y="10859"/>
                  </a:lnTo>
                  <a:lnTo>
                    <a:pt x="1865" y="10872"/>
                  </a:lnTo>
                  <a:lnTo>
                    <a:pt x="1840" y="10869"/>
                  </a:lnTo>
                  <a:lnTo>
                    <a:pt x="1717" y="10825"/>
                  </a:lnTo>
                  <a:lnTo>
                    <a:pt x="1670" y="10800"/>
                  </a:lnTo>
                  <a:lnTo>
                    <a:pt x="1609" y="10849"/>
                  </a:lnTo>
                  <a:lnTo>
                    <a:pt x="1590" y="10876"/>
                  </a:lnTo>
                  <a:lnTo>
                    <a:pt x="1583" y="10926"/>
                  </a:lnTo>
                  <a:lnTo>
                    <a:pt x="1597" y="10974"/>
                  </a:lnTo>
                  <a:lnTo>
                    <a:pt x="1630" y="10995"/>
                  </a:lnTo>
                  <a:lnTo>
                    <a:pt x="1713" y="11021"/>
                  </a:lnTo>
                  <a:lnTo>
                    <a:pt x="1648" y="11040"/>
                  </a:lnTo>
                  <a:lnTo>
                    <a:pt x="1410" y="11051"/>
                  </a:lnTo>
                  <a:lnTo>
                    <a:pt x="1410" y="11075"/>
                  </a:lnTo>
                  <a:lnTo>
                    <a:pt x="1427" y="11082"/>
                  </a:lnTo>
                  <a:lnTo>
                    <a:pt x="1450" y="11098"/>
                  </a:lnTo>
                  <a:lnTo>
                    <a:pt x="1473" y="11105"/>
                  </a:lnTo>
                  <a:lnTo>
                    <a:pt x="1458" y="11126"/>
                  </a:lnTo>
                  <a:lnTo>
                    <a:pt x="1450" y="11140"/>
                  </a:lnTo>
                  <a:lnTo>
                    <a:pt x="1438" y="11150"/>
                  </a:lnTo>
                  <a:lnTo>
                    <a:pt x="1410" y="11157"/>
                  </a:lnTo>
                  <a:lnTo>
                    <a:pt x="1412" y="11196"/>
                  </a:lnTo>
                  <a:lnTo>
                    <a:pt x="1376" y="11231"/>
                  </a:lnTo>
                  <a:lnTo>
                    <a:pt x="1366" y="11282"/>
                  </a:lnTo>
                  <a:lnTo>
                    <a:pt x="1381" y="11303"/>
                  </a:lnTo>
                  <a:lnTo>
                    <a:pt x="1408" y="11312"/>
                  </a:lnTo>
                  <a:lnTo>
                    <a:pt x="1426" y="11329"/>
                  </a:lnTo>
                  <a:lnTo>
                    <a:pt x="1410" y="11377"/>
                  </a:lnTo>
                  <a:lnTo>
                    <a:pt x="1435" y="11397"/>
                  </a:lnTo>
                  <a:lnTo>
                    <a:pt x="1528" y="11527"/>
                  </a:lnTo>
                  <a:lnTo>
                    <a:pt x="1554" y="11525"/>
                  </a:lnTo>
                  <a:lnTo>
                    <a:pt x="1692" y="11458"/>
                  </a:lnTo>
                  <a:lnTo>
                    <a:pt x="1677" y="11487"/>
                  </a:lnTo>
                  <a:lnTo>
                    <a:pt x="1657" y="11511"/>
                  </a:lnTo>
                  <a:lnTo>
                    <a:pt x="1632" y="11529"/>
                  </a:lnTo>
                  <a:lnTo>
                    <a:pt x="1603" y="11542"/>
                  </a:lnTo>
                  <a:lnTo>
                    <a:pt x="1692" y="11542"/>
                  </a:lnTo>
                  <a:lnTo>
                    <a:pt x="1692" y="11567"/>
                  </a:lnTo>
                  <a:lnTo>
                    <a:pt x="1655" y="11561"/>
                  </a:lnTo>
                  <a:lnTo>
                    <a:pt x="1623" y="11565"/>
                  </a:lnTo>
                  <a:lnTo>
                    <a:pt x="1598" y="11584"/>
                  </a:lnTo>
                  <a:lnTo>
                    <a:pt x="1583" y="11621"/>
                  </a:lnTo>
                  <a:lnTo>
                    <a:pt x="1677" y="11622"/>
                  </a:lnTo>
                  <a:lnTo>
                    <a:pt x="1976" y="11567"/>
                  </a:lnTo>
                  <a:lnTo>
                    <a:pt x="1783" y="11640"/>
                  </a:lnTo>
                  <a:lnTo>
                    <a:pt x="1679" y="11665"/>
                  </a:lnTo>
                  <a:lnTo>
                    <a:pt x="1583" y="11675"/>
                  </a:lnTo>
                  <a:lnTo>
                    <a:pt x="1590" y="11687"/>
                  </a:lnTo>
                  <a:lnTo>
                    <a:pt x="1591" y="11692"/>
                  </a:lnTo>
                  <a:lnTo>
                    <a:pt x="1594" y="11696"/>
                  </a:lnTo>
                  <a:lnTo>
                    <a:pt x="1603" y="11704"/>
                  </a:lnTo>
                  <a:lnTo>
                    <a:pt x="1603" y="11729"/>
                  </a:lnTo>
                  <a:lnTo>
                    <a:pt x="1540" y="11727"/>
                  </a:lnTo>
                  <a:lnTo>
                    <a:pt x="1498" y="11751"/>
                  </a:lnTo>
                  <a:lnTo>
                    <a:pt x="1461" y="11784"/>
                  </a:lnTo>
                  <a:lnTo>
                    <a:pt x="1410" y="11813"/>
                  </a:lnTo>
                  <a:lnTo>
                    <a:pt x="1559" y="11889"/>
                  </a:lnTo>
                  <a:lnTo>
                    <a:pt x="1586" y="11890"/>
                  </a:lnTo>
                  <a:lnTo>
                    <a:pt x="1627" y="11867"/>
                  </a:lnTo>
                  <a:lnTo>
                    <a:pt x="1653" y="11930"/>
                  </a:lnTo>
                  <a:lnTo>
                    <a:pt x="1737" y="11951"/>
                  </a:lnTo>
                  <a:lnTo>
                    <a:pt x="1920" y="11945"/>
                  </a:lnTo>
                  <a:lnTo>
                    <a:pt x="1968" y="11959"/>
                  </a:lnTo>
                  <a:lnTo>
                    <a:pt x="2051" y="12016"/>
                  </a:lnTo>
                  <a:lnTo>
                    <a:pt x="2095" y="12029"/>
                  </a:lnTo>
                  <a:lnTo>
                    <a:pt x="2279" y="12029"/>
                  </a:lnTo>
                  <a:lnTo>
                    <a:pt x="2279" y="12056"/>
                  </a:lnTo>
                  <a:lnTo>
                    <a:pt x="2254" y="12059"/>
                  </a:lnTo>
                  <a:lnTo>
                    <a:pt x="2194" y="12086"/>
                  </a:lnTo>
                  <a:lnTo>
                    <a:pt x="2203" y="12099"/>
                  </a:lnTo>
                  <a:lnTo>
                    <a:pt x="2214" y="12110"/>
                  </a:lnTo>
                  <a:lnTo>
                    <a:pt x="2238" y="12128"/>
                  </a:lnTo>
                  <a:lnTo>
                    <a:pt x="2144" y="12114"/>
                  </a:lnTo>
                  <a:lnTo>
                    <a:pt x="2049" y="12128"/>
                  </a:lnTo>
                  <a:lnTo>
                    <a:pt x="1887" y="12191"/>
                  </a:lnTo>
                  <a:lnTo>
                    <a:pt x="1887" y="12218"/>
                  </a:lnTo>
                  <a:lnTo>
                    <a:pt x="2041" y="12297"/>
                  </a:lnTo>
                  <a:lnTo>
                    <a:pt x="1888" y="12294"/>
                  </a:lnTo>
                  <a:lnTo>
                    <a:pt x="1816" y="12309"/>
                  </a:lnTo>
                  <a:lnTo>
                    <a:pt x="1776" y="12353"/>
                  </a:lnTo>
                  <a:lnTo>
                    <a:pt x="1516" y="12515"/>
                  </a:lnTo>
                  <a:lnTo>
                    <a:pt x="1504" y="12466"/>
                  </a:lnTo>
                  <a:lnTo>
                    <a:pt x="1486" y="12433"/>
                  </a:lnTo>
                  <a:lnTo>
                    <a:pt x="1460" y="12415"/>
                  </a:lnTo>
                  <a:lnTo>
                    <a:pt x="1421" y="12410"/>
                  </a:lnTo>
                  <a:lnTo>
                    <a:pt x="1371" y="12419"/>
                  </a:lnTo>
                  <a:lnTo>
                    <a:pt x="1373" y="12444"/>
                  </a:lnTo>
                  <a:lnTo>
                    <a:pt x="1395" y="12474"/>
                  </a:lnTo>
                  <a:lnTo>
                    <a:pt x="1410" y="12503"/>
                  </a:lnTo>
                  <a:lnTo>
                    <a:pt x="1445" y="12520"/>
                  </a:lnTo>
                  <a:lnTo>
                    <a:pt x="1636" y="12681"/>
                  </a:lnTo>
                  <a:lnTo>
                    <a:pt x="1668" y="12693"/>
                  </a:lnTo>
                  <a:lnTo>
                    <a:pt x="1829" y="12821"/>
                  </a:lnTo>
                  <a:cubicBezTo>
                    <a:pt x="1829" y="12821"/>
                    <a:pt x="1852" y="12827"/>
                    <a:pt x="1852" y="12827"/>
                  </a:cubicBezTo>
                  <a:close/>
                  <a:moveTo>
                    <a:pt x="924" y="13829"/>
                  </a:moveTo>
                  <a:lnTo>
                    <a:pt x="926" y="13826"/>
                  </a:lnTo>
                  <a:lnTo>
                    <a:pt x="931" y="13809"/>
                  </a:lnTo>
                  <a:lnTo>
                    <a:pt x="896" y="13812"/>
                  </a:lnTo>
                  <a:lnTo>
                    <a:pt x="865" y="13810"/>
                  </a:lnTo>
                  <a:lnTo>
                    <a:pt x="839" y="13801"/>
                  </a:lnTo>
                  <a:lnTo>
                    <a:pt x="820" y="13782"/>
                  </a:lnTo>
                  <a:lnTo>
                    <a:pt x="784" y="13805"/>
                  </a:lnTo>
                  <a:lnTo>
                    <a:pt x="745" y="13810"/>
                  </a:lnTo>
                  <a:lnTo>
                    <a:pt x="706" y="13801"/>
                  </a:lnTo>
                  <a:lnTo>
                    <a:pt x="669" y="13782"/>
                  </a:lnTo>
                  <a:lnTo>
                    <a:pt x="594" y="13785"/>
                  </a:lnTo>
                  <a:lnTo>
                    <a:pt x="532" y="13822"/>
                  </a:lnTo>
                  <a:lnTo>
                    <a:pt x="489" y="13883"/>
                  </a:lnTo>
                  <a:lnTo>
                    <a:pt x="474" y="13956"/>
                  </a:lnTo>
                  <a:lnTo>
                    <a:pt x="510" y="14001"/>
                  </a:lnTo>
                  <a:lnTo>
                    <a:pt x="757" y="14102"/>
                  </a:lnTo>
                  <a:lnTo>
                    <a:pt x="841" y="14115"/>
                  </a:lnTo>
                  <a:lnTo>
                    <a:pt x="1116" y="14061"/>
                  </a:lnTo>
                  <a:lnTo>
                    <a:pt x="1120" y="14034"/>
                  </a:lnTo>
                  <a:lnTo>
                    <a:pt x="1095" y="14008"/>
                  </a:lnTo>
                  <a:lnTo>
                    <a:pt x="1049" y="13995"/>
                  </a:lnTo>
                  <a:lnTo>
                    <a:pt x="975" y="13996"/>
                  </a:lnTo>
                  <a:lnTo>
                    <a:pt x="948" y="13981"/>
                  </a:lnTo>
                  <a:lnTo>
                    <a:pt x="931" y="13942"/>
                  </a:lnTo>
                  <a:lnTo>
                    <a:pt x="991" y="13940"/>
                  </a:lnTo>
                  <a:lnTo>
                    <a:pt x="1063" y="13896"/>
                  </a:lnTo>
                  <a:lnTo>
                    <a:pt x="1106" y="13913"/>
                  </a:lnTo>
                  <a:lnTo>
                    <a:pt x="1126" y="13889"/>
                  </a:lnTo>
                  <a:lnTo>
                    <a:pt x="1039" y="13843"/>
                  </a:lnTo>
                  <a:lnTo>
                    <a:pt x="1018" y="13836"/>
                  </a:lnTo>
                  <a:lnTo>
                    <a:pt x="987" y="13840"/>
                  </a:lnTo>
                  <a:lnTo>
                    <a:pt x="961" y="13849"/>
                  </a:lnTo>
                  <a:lnTo>
                    <a:pt x="934" y="13852"/>
                  </a:lnTo>
                  <a:lnTo>
                    <a:pt x="907" y="13836"/>
                  </a:lnTo>
                  <a:lnTo>
                    <a:pt x="920" y="13829"/>
                  </a:lnTo>
                  <a:cubicBezTo>
                    <a:pt x="920" y="13829"/>
                    <a:pt x="924" y="13829"/>
                    <a:pt x="924" y="13829"/>
                  </a:cubicBezTo>
                  <a:close/>
                  <a:moveTo>
                    <a:pt x="4975" y="14424"/>
                  </a:moveTo>
                  <a:lnTo>
                    <a:pt x="4900" y="14455"/>
                  </a:lnTo>
                  <a:lnTo>
                    <a:pt x="4919" y="14509"/>
                  </a:lnTo>
                  <a:lnTo>
                    <a:pt x="4991" y="14560"/>
                  </a:lnTo>
                  <a:lnTo>
                    <a:pt x="5075" y="14583"/>
                  </a:lnTo>
                  <a:lnTo>
                    <a:pt x="5180" y="14555"/>
                  </a:lnTo>
                  <a:lnTo>
                    <a:pt x="5168" y="14495"/>
                  </a:lnTo>
                  <a:lnTo>
                    <a:pt x="5084" y="14439"/>
                  </a:lnTo>
                  <a:cubicBezTo>
                    <a:pt x="5084" y="14439"/>
                    <a:pt x="4975" y="14424"/>
                    <a:pt x="4975" y="14424"/>
                  </a:cubicBezTo>
                  <a:close/>
                  <a:moveTo>
                    <a:pt x="4739" y="14342"/>
                  </a:moveTo>
                  <a:lnTo>
                    <a:pt x="4728" y="14358"/>
                  </a:lnTo>
                  <a:lnTo>
                    <a:pt x="4724" y="14369"/>
                  </a:lnTo>
                  <a:lnTo>
                    <a:pt x="4715" y="14397"/>
                  </a:lnTo>
                  <a:lnTo>
                    <a:pt x="4770" y="14420"/>
                  </a:lnTo>
                  <a:lnTo>
                    <a:pt x="4821" y="14407"/>
                  </a:lnTo>
                  <a:lnTo>
                    <a:pt x="4871" y="14382"/>
                  </a:lnTo>
                  <a:lnTo>
                    <a:pt x="4923" y="14368"/>
                  </a:lnTo>
                  <a:lnTo>
                    <a:pt x="4977" y="14339"/>
                  </a:lnTo>
                  <a:lnTo>
                    <a:pt x="4959" y="14275"/>
                  </a:lnTo>
                  <a:lnTo>
                    <a:pt x="4915" y="14211"/>
                  </a:lnTo>
                  <a:lnTo>
                    <a:pt x="4890" y="14182"/>
                  </a:lnTo>
                  <a:lnTo>
                    <a:pt x="4887" y="14062"/>
                  </a:lnTo>
                  <a:lnTo>
                    <a:pt x="4934" y="13927"/>
                  </a:lnTo>
                  <a:lnTo>
                    <a:pt x="4986" y="13812"/>
                  </a:lnTo>
                  <a:lnTo>
                    <a:pt x="4999" y="13753"/>
                  </a:lnTo>
                  <a:lnTo>
                    <a:pt x="4984" y="13731"/>
                  </a:lnTo>
                  <a:lnTo>
                    <a:pt x="4965" y="13715"/>
                  </a:lnTo>
                  <a:lnTo>
                    <a:pt x="4941" y="13705"/>
                  </a:lnTo>
                  <a:lnTo>
                    <a:pt x="4913" y="13700"/>
                  </a:lnTo>
                  <a:lnTo>
                    <a:pt x="4958" y="13753"/>
                  </a:lnTo>
                  <a:lnTo>
                    <a:pt x="4958" y="13782"/>
                  </a:lnTo>
                  <a:lnTo>
                    <a:pt x="4893" y="13756"/>
                  </a:lnTo>
                  <a:lnTo>
                    <a:pt x="4861" y="13758"/>
                  </a:lnTo>
                  <a:lnTo>
                    <a:pt x="4826" y="13782"/>
                  </a:lnTo>
                  <a:lnTo>
                    <a:pt x="4852" y="13824"/>
                  </a:lnTo>
                  <a:lnTo>
                    <a:pt x="4869" y="13844"/>
                  </a:lnTo>
                  <a:lnTo>
                    <a:pt x="4890" y="13862"/>
                  </a:lnTo>
                  <a:lnTo>
                    <a:pt x="4890" y="13889"/>
                  </a:lnTo>
                  <a:lnTo>
                    <a:pt x="4799" y="13897"/>
                  </a:lnTo>
                  <a:lnTo>
                    <a:pt x="4748" y="13928"/>
                  </a:lnTo>
                  <a:lnTo>
                    <a:pt x="4724" y="13993"/>
                  </a:lnTo>
                  <a:lnTo>
                    <a:pt x="4699" y="14243"/>
                  </a:lnTo>
                  <a:lnTo>
                    <a:pt x="4704" y="14309"/>
                  </a:lnTo>
                  <a:cubicBezTo>
                    <a:pt x="4704" y="14309"/>
                    <a:pt x="4739" y="14342"/>
                    <a:pt x="4739" y="14342"/>
                  </a:cubicBezTo>
                  <a:close/>
                </a:path>
              </a:pathLst>
            </a:custGeom>
            <a:solidFill>
              <a:schemeClr val="tx1">
                <a:alpha val="75000"/>
              </a:schemeClr>
            </a:solidFill>
            <a:ln w="9525">
              <a:solidFill>
                <a:srgbClr val="FAFAFA"/>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sp>
          <p:nvSpPr>
            <p:cNvPr id="57" name="Shape 9"/>
            <p:cNvSpPr/>
            <p:nvPr/>
          </p:nvSpPr>
          <p:spPr>
            <a:xfrm>
              <a:off x="4973561" y="3700538"/>
              <a:ext cx="792225" cy="604468"/>
            </a:xfrm>
            <a:custGeom>
              <a:avLst/>
              <a:gdLst/>
              <a:ahLst/>
              <a:cxnLst>
                <a:cxn ang="0">
                  <a:pos x="wd2" y="hd2"/>
                </a:cxn>
                <a:cxn ang="5400000">
                  <a:pos x="wd2" y="hd2"/>
                </a:cxn>
                <a:cxn ang="10800000">
                  <a:pos x="wd2" y="hd2"/>
                </a:cxn>
                <a:cxn ang="16200000">
                  <a:pos x="wd2" y="hd2"/>
                </a:cxn>
              </a:cxnLst>
              <a:rect l="0" t="0" r="r" b="b"/>
              <a:pathLst>
                <a:path w="21600" h="21600" extrusionOk="0">
                  <a:moveTo>
                    <a:pt x="21547" y="13826"/>
                  </a:moveTo>
                  <a:lnTo>
                    <a:pt x="21600" y="13658"/>
                  </a:lnTo>
                  <a:lnTo>
                    <a:pt x="21551" y="13612"/>
                  </a:lnTo>
                  <a:lnTo>
                    <a:pt x="21302" y="13109"/>
                  </a:lnTo>
                  <a:lnTo>
                    <a:pt x="21268" y="12863"/>
                  </a:lnTo>
                  <a:lnTo>
                    <a:pt x="21222" y="12161"/>
                  </a:lnTo>
                  <a:lnTo>
                    <a:pt x="21167" y="12019"/>
                  </a:lnTo>
                  <a:lnTo>
                    <a:pt x="21035" y="11917"/>
                  </a:lnTo>
                  <a:lnTo>
                    <a:pt x="20942" y="11658"/>
                  </a:lnTo>
                  <a:lnTo>
                    <a:pt x="20819" y="11035"/>
                  </a:lnTo>
                  <a:lnTo>
                    <a:pt x="20798" y="10856"/>
                  </a:lnTo>
                  <a:lnTo>
                    <a:pt x="20792" y="10703"/>
                  </a:lnTo>
                  <a:lnTo>
                    <a:pt x="20767" y="10601"/>
                  </a:lnTo>
                  <a:lnTo>
                    <a:pt x="20684" y="10559"/>
                  </a:lnTo>
                  <a:lnTo>
                    <a:pt x="20609" y="10504"/>
                  </a:lnTo>
                  <a:lnTo>
                    <a:pt x="20511" y="10255"/>
                  </a:lnTo>
                  <a:lnTo>
                    <a:pt x="20467" y="10195"/>
                  </a:lnTo>
                  <a:lnTo>
                    <a:pt x="19523" y="10401"/>
                  </a:lnTo>
                  <a:lnTo>
                    <a:pt x="19350" y="10379"/>
                  </a:lnTo>
                  <a:lnTo>
                    <a:pt x="19226" y="10251"/>
                  </a:lnTo>
                  <a:lnTo>
                    <a:pt x="19104" y="10189"/>
                  </a:lnTo>
                  <a:lnTo>
                    <a:pt x="18933" y="10291"/>
                  </a:lnTo>
                  <a:lnTo>
                    <a:pt x="18663" y="10559"/>
                  </a:lnTo>
                  <a:lnTo>
                    <a:pt x="18386" y="10738"/>
                  </a:lnTo>
                  <a:lnTo>
                    <a:pt x="18310" y="10856"/>
                  </a:lnTo>
                  <a:lnTo>
                    <a:pt x="18135" y="11225"/>
                  </a:lnTo>
                  <a:lnTo>
                    <a:pt x="18048" y="11335"/>
                  </a:lnTo>
                  <a:lnTo>
                    <a:pt x="18006" y="11446"/>
                  </a:lnTo>
                  <a:lnTo>
                    <a:pt x="17947" y="11533"/>
                  </a:lnTo>
                  <a:lnTo>
                    <a:pt x="17847" y="11521"/>
                  </a:lnTo>
                  <a:lnTo>
                    <a:pt x="17828" y="11435"/>
                  </a:lnTo>
                  <a:lnTo>
                    <a:pt x="17820" y="11275"/>
                  </a:lnTo>
                  <a:lnTo>
                    <a:pt x="17787" y="11119"/>
                  </a:lnTo>
                  <a:lnTo>
                    <a:pt x="17691" y="11035"/>
                  </a:lnTo>
                  <a:lnTo>
                    <a:pt x="17980" y="10335"/>
                  </a:lnTo>
                  <a:lnTo>
                    <a:pt x="18131" y="10068"/>
                  </a:lnTo>
                  <a:lnTo>
                    <a:pt x="18336" y="9821"/>
                  </a:lnTo>
                  <a:lnTo>
                    <a:pt x="18548" y="9669"/>
                  </a:lnTo>
                  <a:lnTo>
                    <a:pt x="19017" y="9486"/>
                  </a:lnTo>
                  <a:lnTo>
                    <a:pt x="19250" y="9333"/>
                  </a:lnTo>
                  <a:lnTo>
                    <a:pt x="19426" y="9075"/>
                  </a:lnTo>
                  <a:lnTo>
                    <a:pt x="19539" y="8680"/>
                  </a:lnTo>
                  <a:lnTo>
                    <a:pt x="19560" y="8182"/>
                  </a:lnTo>
                  <a:lnTo>
                    <a:pt x="19465" y="7616"/>
                  </a:lnTo>
                  <a:lnTo>
                    <a:pt x="19318" y="7326"/>
                  </a:lnTo>
                  <a:lnTo>
                    <a:pt x="19074" y="7039"/>
                  </a:lnTo>
                  <a:lnTo>
                    <a:pt x="18837" y="6956"/>
                  </a:lnTo>
                  <a:lnTo>
                    <a:pt x="18713" y="7260"/>
                  </a:lnTo>
                  <a:lnTo>
                    <a:pt x="19215" y="7963"/>
                  </a:lnTo>
                  <a:lnTo>
                    <a:pt x="19358" y="8347"/>
                  </a:lnTo>
                  <a:lnTo>
                    <a:pt x="19309" y="8347"/>
                  </a:lnTo>
                  <a:lnTo>
                    <a:pt x="19122" y="7977"/>
                  </a:lnTo>
                  <a:lnTo>
                    <a:pt x="18889" y="7852"/>
                  </a:lnTo>
                  <a:lnTo>
                    <a:pt x="18689" y="7687"/>
                  </a:lnTo>
                  <a:lnTo>
                    <a:pt x="18605" y="7195"/>
                  </a:lnTo>
                  <a:lnTo>
                    <a:pt x="18583" y="6935"/>
                  </a:lnTo>
                  <a:lnTo>
                    <a:pt x="18528" y="6716"/>
                  </a:lnTo>
                  <a:lnTo>
                    <a:pt x="18457" y="6535"/>
                  </a:lnTo>
                  <a:lnTo>
                    <a:pt x="18385" y="6396"/>
                  </a:lnTo>
                  <a:lnTo>
                    <a:pt x="18323" y="6302"/>
                  </a:lnTo>
                  <a:lnTo>
                    <a:pt x="18198" y="6162"/>
                  </a:lnTo>
                  <a:lnTo>
                    <a:pt x="18149" y="6083"/>
                  </a:lnTo>
                  <a:lnTo>
                    <a:pt x="18101" y="5948"/>
                  </a:lnTo>
                  <a:lnTo>
                    <a:pt x="18048" y="5660"/>
                  </a:lnTo>
                  <a:lnTo>
                    <a:pt x="18014" y="5540"/>
                  </a:lnTo>
                  <a:lnTo>
                    <a:pt x="17854" y="5228"/>
                  </a:lnTo>
                  <a:lnTo>
                    <a:pt x="17667" y="4998"/>
                  </a:lnTo>
                  <a:lnTo>
                    <a:pt x="17457" y="4855"/>
                  </a:lnTo>
                  <a:lnTo>
                    <a:pt x="17227" y="4804"/>
                  </a:lnTo>
                  <a:lnTo>
                    <a:pt x="17211" y="4680"/>
                  </a:lnTo>
                  <a:lnTo>
                    <a:pt x="17353" y="4015"/>
                  </a:lnTo>
                  <a:lnTo>
                    <a:pt x="17369" y="3692"/>
                  </a:lnTo>
                  <a:lnTo>
                    <a:pt x="17310" y="3523"/>
                  </a:lnTo>
                  <a:lnTo>
                    <a:pt x="17208" y="3409"/>
                  </a:lnTo>
                  <a:lnTo>
                    <a:pt x="17091" y="3341"/>
                  </a:lnTo>
                  <a:lnTo>
                    <a:pt x="16987" y="3321"/>
                  </a:lnTo>
                  <a:lnTo>
                    <a:pt x="16840" y="3333"/>
                  </a:lnTo>
                  <a:lnTo>
                    <a:pt x="16691" y="3306"/>
                  </a:lnTo>
                  <a:lnTo>
                    <a:pt x="16630" y="3148"/>
                  </a:lnTo>
                  <a:lnTo>
                    <a:pt x="16746" y="2758"/>
                  </a:lnTo>
                  <a:lnTo>
                    <a:pt x="16798" y="2462"/>
                  </a:lnTo>
                  <a:lnTo>
                    <a:pt x="16826" y="1457"/>
                  </a:lnTo>
                  <a:lnTo>
                    <a:pt x="16747" y="1264"/>
                  </a:lnTo>
                  <a:lnTo>
                    <a:pt x="16456" y="837"/>
                  </a:lnTo>
                  <a:lnTo>
                    <a:pt x="16391" y="790"/>
                  </a:lnTo>
                  <a:lnTo>
                    <a:pt x="16324" y="654"/>
                  </a:lnTo>
                  <a:lnTo>
                    <a:pt x="16167" y="557"/>
                  </a:lnTo>
                  <a:lnTo>
                    <a:pt x="15859" y="484"/>
                  </a:lnTo>
                  <a:lnTo>
                    <a:pt x="15705" y="520"/>
                  </a:lnTo>
                  <a:lnTo>
                    <a:pt x="15405" y="691"/>
                  </a:lnTo>
                  <a:lnTo>
                    <a:pt x="15231" y="729"/>
                  </a:lnTo>
                  <a:lnTo>
                    <a:pt x="15105" y="682"/>
                  </a:lnTo>
                  <a:lnTo>
                    <a:pt x="14340" y="110"/>
                  </a:lnTo>
                  <a:lnTo>
                    <a:pt x="14141" y="43"/>
                  </a:lnTo>
                  <a:lnTo>
                    <a:pt x="13844" y="303"/>
                  </a:lnTo>
                  <a:lnTo>
                    <a:pt x="13655" y="228"/>
                  </a:lnTo>
                  <a:lnTo>
                    <a:pt x="13371" y="0"/>
                  </a:lnTo>
                  <a:lnTo>
                    <a:pt x="13197" y="28"/>
                  </a:lnTo>
                  <a:lnTo>
                    <a:pt x="13027" y="143"/>
                  </a:lnTo>
                  <a:lnTo>
                    <a:pt x="12874" y="324"/>
                  </a:lnTo>
                  <a:lnTo>
                    <a:pt x="12754" y="542"/>
                  </a:lnTo>
                  <a:lnTo>
                    <a:pt x="12622" y="676"/>
                  </a:lnTo>
                  <a:lnTo>
                    <a:pt x="12077" y="729"/>
                  </a:lnTo>
                  <a:lnTo>
                    <a:pt x="11179" y="1279"/>
                  </a:lnTo>
                  <a:lnTo>
                    <a:pt x="10162" y="1345"/>
                  </a:lnTo>
                  <a:lnTo>
                    <a:pt x="10005" y="1264"/>
                  </a:lnTo>
                  <a:lnTo>
                    <a:pt x="9666" y="961"/>
                  </a:lnTo>
                  <a:lnTo>
                    <a:pt x="9541" y="974"/>
                  </a:lnTo>
                  <a:lnTo>
                    <a:pt x="9493" y="1226"/>
                  </a:lnTo>
                  <a:lnTo>
                    <a:pt x="9443" y="2043"/>
                  </a:lnTo>
                  <a:lnTo>
                    <a:pt x="9352" y="2215"/>
                  </a:lnTo>
                  <a:lnTo>
                    <a:pt x="9261" y="2344"/>
                  </a:lnTo>
                  <a:lnTo>
                    <a:pt x="9168" y="2638"/>
                  </a:lnTo>
                  <a:lnTo>
                    <a:pt x="9106" y="2969"/>
                  </a:lnTo>
                  <a:lnTo>
                    <a:pt x="9111" y="3198"/>
                  </a:lnTo>
                  <a:lnTo>
                    <a:pt x="8995" y="3308"/>
                  </a:lnTo>
                  <a:lnTo>
                    <a:pt x="8823" y="3601"/>
                  </a:lnTo>
                  <a:lnTo>
                    <a:pt x="8734" y="3692"/>
                  </a:lnTo>
                  <a:lnTo>
                    <a:pt x="8463" y="3741"/>
                  </a:lnTo>
                  <a:lnTo>
                    <a:pt x="8192" y="3692"/>
                  </a:lnTo>
                  <a:lnTo>
                    <a:pt x="7848" y="3454"/>
                  </a:lnTo>
                  <a:lnTo>
                    <a:pt x="7708" y="3431"/>
                  </a:lnTo>
                  <a:lnTo>
                    <a:pt x="7349" y="3572"/>
                  </a:lnTo>
                  <a:lnTo>
                    <a:pt x="7224" y="3566"/>
                  </a:lnTo>
                  <a:lnTo>
                    <a:pt x="7301" y="3230"/>
                  </a:lnTo>
                  <a:lnTo>
                    <a:pt x="7236" y="3246"/>
                  </a:lnTo>
                  <a:lnTo>
                    <a:pt x="7143" y="3302"/>
                  </a:lnTo>
                  <a:lnTo>
                    <a:pt x="7074" y="3414"/>
                  </a:lnTo>
                  <a:lnTo>
                    <a:pt x="7013" y="3542"/>
                  </a:lnTo>
                  <a:lnTo>
                    <a:pt x="6949" y="3636"/>
                  </a:lnTo>
                  <a:lnTo>
                    <a:pt x="6446" y="3738"/>
                  </a:lnTo>
                  <a:lnTo>
                    <a:pt x="6352" y="3834"/>
                  </a:lnTo>
                  <a:lnTo>
                    <a:pt x="6273" y="3953"/>
                  </a:lnTo>
                  <a:lnTo>
                    <a:pt x="6051" y="4407"/>
                  </a:lnTo>
                  <a:lnTo>
                    <a:pt x="6083" y="4566"/>
                  </a:lnTo>
                  <a:lnTo>
                    <a:pt x="6062" y="4595"/>
                  </a:lnTo>
                  <a:lnTo>
                    <a:pt x="6021" y="4616"/>
                  </a:lnTo>
                  <a:lnTo>
                    <a:pt x="5989" y="4742"/>
                  </a:lnTo>
                  <a:lnTo>
                    <a:pt x="6034" y="5201"/>
                  </a:lnTo>
                  <a:lnTo>
                    <a:pt x="6024" y="5349"/>
                  </a:lnTo>
                  <a:lnTo>
                    <a:pt x="5957" y="5493"/>
                  </a:lnTo>
                  <a:lnTo>
                    <a:pt x="5801" y="5577"/>
                  </a:lnTo>
                  <a:lnTo>
                    <a:pt x="5736" y="5689"/>
                  </a:lnTo>
                  <a:lnTo>
                    <a:pt x="5707" y="5901"/>
                  </a:lnTo>
                  <a:lnTo>
                    <a:pt x="5740" y="6355"/>
                  </a:lnTo>
                  <a:lnTo>
                    <a:pt x="5740" y="6541"/>
                  </a:lnTo>
                  <a:lnTo>
                    <a:pt x="5658" y="6928"/>
                  </a:lnTo>
                  <a:lnTo>
                    <a:pt x="5535" y="7242"/>
                  </a:lnTo>
                  <a:lnTo>
                    <a:pt x="4963" y="8176"/>
                  </a:lnTo>
                  <a:lnTo>
                    <a:pt x="4913" y="8419"/>
                  </a:lnTo>
                  <a:lnTo>
                    <a:pt x="4898" y="8861"/>
                  </a:lnTo>
                  <a:lnTo>
                    <a:pt x="4924" y="8993"/>
                  </a:lnTo>
                  <a:lnTo>
                    <a:pt x="4966" y="9056"/>
                  </a:lnTo>
                  <a:lnTo>
                    <a:pt x="4965" y="9094"/>
                  </a:lnTo>
                  <a:lnTo>
                    <a:pt x="4863" y="9153"/>
                  </a:lnTo>
                  <a:lnTo>
                    <a:pt x="4781" y="9145"/>
                  </a:lnTo>
                  <a:lnTo>
                    <a:pt x="4633" y="9042"/>
                  </a:lnTo>
                  <a:lnTo>
                    <a:pt x="4397" y="9134"/>
                  </a:lnTo>
                  <a:lnTo>
                    <a:pt x="4126" y="9037"/>
                  </a:lnTo>
                  <a:lnTo>
                    <a:pt x="3986" y="9145"/>
                  </a:lnTo>
                  <a:lnTo>
                    <a:pt x="3712" y="9502"/>
                  </a:lnTo>
                  <a:lnTo>
                    <a:pt x="3442" y="9703"/>
                  </a:lnTo>
                  <a:lnTo>
                    <a:pt x="3175" y="9729"/>
                  </a:lnTo>
                  <a:lnTo>
                    <a:pt x="2915" y="9548"/>
                  </a:lnTo>
                  <a:lnTo>
                    <a:pt x="2690" y="9290"/>
                  </a:lnTo>
                  <a:lnTo>
                    <a:pt x="2582" y="9283"/>
                  </a:lnTo>
                  <a:lnTo>
                    <a:pt x="2313" y="9641"/>
                  </a:lnTo>
                  <a:lnTo>
                    <a:pt x="1922" y="9896"/>
                  </a:lnTo>
                  <a:lnTo>
                    <a:pt x="2052" y="10039"/>
                  </a:lnTo>
                  <a:lnTo>
                    <a:pt x="2100" y="10074"/>
                  </a:lnTo>
                  <a:lnTo>
                    <a:pt x="2039" y="10341"/>
                  </a:lnTo>
                  <a:lnTo>
                    <a:pt x="2104" y="10525"/>
                  </a:lnTo>
                  <a:lnTo>
                    <a:pt x="2234" y="10636"/>
                  </a:lnTo>
                  <a:lnTo>
                    <a:pt x="2370" y="10686"/>
                  </a:lnTo>
                  <a:lnTo>
                    <a:pt x="2436" y="10743"/>
                  </a:lnTo>
                  <a:lnTo>
                    <a:pt x="2515" y="10967"/>
                  </a:lnTo>
                  <a:lnTo>
                    <a:pt x="2578" y="11057"/>
                  </a:lnTo>
                  <a:lnTo>
                    <a:pt x="2643" y="11061"/>
                  </a:lnTo>
                  <a:lnTo>
                    <a:pt x="2766" y="10939"/>
                  </a:lnTo>
                  <a:lnTo>
                    <a:pt x="2825" y="10915"/>
                  </a:lnTo>
                  <a:lnTo>
                    <a:pt x="2934" y="10998"/>
                  </a:lnTo>
                  <a:lnTo>
                    <a:pt x="3186" y="11297"/>
                  </a:lnTo>
                  <a:lnTo>
                    <a:pt x="3309" y="11359"/>
                  </a:lnTo>
                  <a:lnTo>
                    <a:pt x="3441" y="11275"/>
                  </a:lnTo>
                  <a:lnTo>
                    <a:pt x="3563" y="11157"/>
                  </a:lnTo>
                  <a:lnTo>
                    <a:pt x="3647" y="11185"/>
                  </a:lnTo>
                  <a:lnTo>
                    <a:pt x="3669" y="11542"/>
                  </a:lnTo>
                  <a:lnTo>
                    <a:pt x="3342" y="11683"/>
                  </a:lnTo>
                  <a:lnTo>
                    <a:pt x="2559" y="12666"/>
                  </a:lnTo>
                  <a:lnTo>
                    <a:pt x="2257" y="12821"/>
                  </a:lnTo>
                  <a:lnTo>
                    <a:pt x="1948" y="12803"/>
                  </a:lnTo>
                  <a:lnTo>
                    <a:pt x="1351" y="12619"/>
                  </a:lnTo>
                  <a:lnTo>
                    <a:pt x="1185" y="12865"/>
                  </a:lnTo>
                  <a:lnTo>
                    <a:pt x="1025" y="13174"/>
                  </a:lnTo>
                  <a:lnTo>
                    <a:pt x="929" y="13435"/>
                  </a:lnTo>
                  <a:lnTo>
                    <a:pt x="888" y="13509"/>
                  </a:lnTo>
                  <a:lnTo>
                    <a:pt x="798" y="13622"/>
                  </a:lnTo>
                  <a:lnTo>
                    <a:pt x="604" y="13771"/>
                  </a:lnTo>
                  <a:lnTo>
                    <a:pt x="186" y="13933"/>
                  </a:lnTo>
                  <a:lnTo>
                    <a:pt x="0" y="14070"/>
                  </a:lnTo>
                  <a:lnTo>
                    <a:pt x="99" y="14191"/>
                  </a:lnTo>
                  <a:lnTo>
                    <a:pt x="124" y="14327"/>
                  </a:lnTo>
                  <a:lnTo>
                    <a:pt x="140" y="14471"/>
                  </a:lnTo>
                  <a:lnTo>
                    <a:pt x="216" y="14617"/>
                  </a:lnTo>
                  <a:lnTo>
                    <a:pt x="405" y="14892"/>
                  </a:lnTo>
                  <a:lnTo>
                    <a:pt x="739" y="15510"/>
                  </a:lnTo>
                  <a:lnTo>
                    <a:pt x="924" y="15765"/>
                  </a:lnTo>
                  <a:lnTo>
                    <a:pt x="1122" y="15902"/>
                  </a:lnTo>
                  <a:lnTo>
                    <a:pt x="1351" y="15906"/>
                  </a:lnTo>
                  <a:lnTo>
                    <a:pt x="1518" y="16460"/>
                  </a:lnTo>
                  <a:lnTo>
                    <a:pt x="1620" y="16713"/>
                  </a:lnTo>
                  <a:lnTo>
                    <a:pt x="1756" y="16911"/>
                  </a:lnTo>
                  <a:lnTo>
                    <a:pt x="1887" y="16979"/>
                  </a:lnTo>
                  <a:lnTo>
                    <a:pt x="2196" y="17042"/>
                  </a:lnTo>
                  <a:lnTo>
                    <a:pt x="2311" y="17156"/>
                  </a:lnTo>
                  <a:lnTo>
                    <a:pt x="2363" y="17437"/>
                  </a:lnTo>
                  <a:lnTo>
                    <a:pt x="2394" y="18218"/>
                  </a:lnTo>
                  <a:lnTo>
                    <a:pt x="2499" y="18489"/>
                  </a:lnTo>
                  <a:lnTo>
                    <a:pt x="2652" y="18613"/>
                  </a:lnTo>
                  <a:lnTo>
                    <a:pt x="3084" y="18691"/>
                  </a:lnTo>
                  <a:lnTo>
                    <a:pt x="3552" y="18647"/>
                  </a:lnTo>
                  <a:lnTo>
                    <a:pt x="3693" y="18685"/>
                  </a:lnTo>
                  <a:lnTo>
                    <a:pt x="4260" y="19241"/>
                  </a:lnTo>
                  <a:lnTo>
                    <a:pt x="4315" y="19353"/>
                  </a:lnTo>
                  <a:lnTo>
                    <a:pt x="4328" y="19509"/>
                  </a:lnTo>
                  <a:lnTo>
                    <a:pt x="4353" y="19659"/>
                  </a:lnTo>
                  <a:lnTo>
                    <a:pt x="4447" y="19746"/>
                  </a:lnTo>
                  <a:lnTo>
                    <a:pt x="5287" y="20007"/>
                  </a:lnTo>
                  <a:lnTo>
                    <a:pt x="5457" y="19961"/>
                  </a:lnTo>
                  <a:lnTo>
                    <a:pt x="5780" y="19625"/>
                  </a:lnTo>
                  <a:lnTo>
                    <a:pt x="5976" y="19646"/>
                  </a:lnTo>
                  <a:lnTo>
                    <a:pt x="5890" y="19798"/>
                  </a:lnTo>
                  <a:lnTo>
                    <a:pt x="5917" y="19823"/>
                  </a:lnTo>
                  <a:lnTo>
                    <a:pt x="5996" y="19808"/>
                  </a:lnTo>
                  <a:lnTo>
                    <a:pt x="6061" y="19833"/>
                  </a:lnTo>
                  <a:lnTo>
                    <a:pt x="6119" y="19985"/>
                  </a:lnTo>
                  <a:lnTo>
                    <a:pt x="6134" y="20063"/>
                  </a:lnTo>
                  <a:lnTo>
                    <a:pt x="6169" y="20075"/>
                  </a:lnTo>
                  <a:lnTo>
                    <a:pt x="6285" y="20039"/>
                  </a:lnTo>
                  <a:lnTo>
                    <a:pt x="6667" y="20209"/>
                  </a:lnTo>
                  <a:lnTo>
                    <a:pt x="6798" y="20191"/>
                  </a:lnTo>
                  <a:lnTo>
                    <a:pt x="6618" y="19695"/>
                  </a:lnTo>
                  <a:lnTo>
                    <a:pt x="6618" y="19581"/>
                  </a:lnTo>
                  <a:lnTo>
                    <a:pt x="6675" y="19487"/>
                  </a:lnTo>
                  <a:lnTo>
                    <a:pt x="6914" y="19303"/>
                  </a:lnTo>
                  <a:lnTo>
                    <a:pt x="6941" y="19348"/>
                  </a:lnTo>
                  <a:lnTo>
                    <a:pt x="6918" y="19474"/>
                  </a:lnTo>
                  <a:lnTo>
                    <a:pt x="6907" y="19631"/>
                  </a:lnTo>
                  <a:lnTo>
                    <a:pt x="6909" y="19833"/>
                  </a:lnTo>
                  <a:lnTo>
                    <a:pt x="6900" y="19992"/>
                  </a:lnTo>
                  <a:lnTo>
                    <a:pt x="6928" y="20060"/>
                  </a:lnTo>
                  <a:lnTo>
                    <a:pt x="7036" y="19988"/>
                  </a:lnTo>
                  <a:lnTo>
                    <a:pt x="7110" y="19881"/>
                  </a:lnTo>
                  <a:lnTo>
                    <a:pt x="7166" y="19727"/>
                  </a:lnTo>
                  <a:lnTo>
                    <a:pt x="7187" y="19550"/>
                  </a:lnTo>
                  <a:lnTo>
                    <a:pt x="7152" y="19372"/>
                  </a:lnTo>
                  <a:lnTo>
                    <a:pt x="7306" y="19269"/>
                  </a:lnTo>
                  <a:lnTo>
                    <a:pt x="7296" y="19178"/>
                  </a:lnTo>
                  <a:lnTo>
                    <a:pt x="7223" y="19095"/>
                  </a:lnTo>
                  <a:lnTo>
                    <a:pt x="7185" y="19027"/>
                  </a:lnTo>
                  <a:lnTo>
                    <a:pt x="7230" y="18850"/>
                  </a:lnTo>
                  <a:lnTo>
                    <a:pt x="7281" y="18735"/>
                  </a:lnTo>
                  <a:lnTo>
                    <a:pt x="7345" y="18647"/>
                  </a:lnTo>
                  <a:lnTo>
                    <a:pt x="7434" y="18557"/>
                  </a:lnTo>
                  <a:lnTo>
                    <a:pt x="7865" y="18409"/>
                  </a:lnTo>
                  <a:lnTo>
                    <a:pt x="8034" y="18260"/>
                  </a:lnTo>
                  <a:lnTo>
                    <a:pt x="7983" y="17971"/>
                  </a:lnTo>
                  <a:lnTo>
                    <a:pt x="8092" y="17773"/>
                  </a:lnTo>
                  <a:lnTo>
                    <a:pt x="7812" y="17462"/>
                  </a:lnTo>
                  <a:lnTo>
                    <a:pt x="7860" y="17217"/>
                  </a:lnTo>
                  <a:lnTo>
                    <a:pt x="7596" y="17045"/>
                  </a:lnTo>
                  <a:lnTo>
                    <a:pt x="7577" y="16855"/>
                  </a:lnTo>
                  <a:lnTo>
                    <a:pt x="7615" y="16842"/>
                  </a:lnTo>
                  <a:lnTo>
                    <a:pt x="7673" y="16867"/>
                  </a:lnTo>
                  <a:lnTo>
                    <a:pt x="7716" y="16797"/>
                  </a:lnTo>
                  <a:lnTo>
                    <a:pt x="7726" y="16798"/>
                  </a:lnTo>
                  <a:lnTo>
                    <a:pt x="7787" y="16634"/>
                  </a:lnTo>
                  <a:lnTo>
                    <a:pt x="7785" y="16625"/>
                  </a:lnTo>
                  <a:lnTo>
                    <a:pt x="7764" y="16597"/>
                  </a:lnTo>
                  <a:lnTo>
                    <a:pt x="7734" y="16507"/>
                  </a:lnTo>
                  <a:lnTo>
                    <a:pt x="7715" y="16397"/>
                  </a:lnTo>
                  <a:lnTo>
                    <a:pt x="7726" y="16314"/>
                  </a:lnTo>
                  <a:lnTo>
                    <a:pt x="7780" y="16276"/>
                  </a:lnTo>
                  <a:lnTo>
                    <a:pt x="7918" y="16310"/>
                  </a:lnTo>
                  <a:lnTo>
                    <a:pt x="7982" y="16307"/>
                  </a:lnTo>
                  <a:lnTo>
                    <a:pt x="8241" y="16049"/>
                  </a:lnTo>
                  <a:lnTo>
                    <a:pt x="8623" y="15255"/>
                  </a:lnTo>
                  <a:lnTo>
                    <a:pt x="8854" y="14956"/>
                  </a:lnTo>
                  <a:lnTo>
                    <a:pt x="9101" y="14928"/>
                  </a:lnTo>
                  <a:lnTo>
                    <a:pt x="9367" y="15106"/>
                  </a:lnTo>
                  <a:lnTo>
                    <a:pt x="9855" y="15644"/>
                  </a:lnTo>
                  <a:lnTo>
                    <a:pt x="9910" y="15762"/>
                  </a:lnTo>
                  <a:lnTo>
                    <a:pt x="9982" y="16062"/>
                  </a:lnTo>
                  <a:lnTo>
                    <a:pt x="10045" y="16111"/>
                  </a:lnTo>
                  <a:lnTo>
                    <a:pt x="10139" y="16123"/>
                  </a:lnTo>
                  <a:lnTo>
                    <a:pt x="10188" y="16191"/>
                  </a:lnTo>
                  <a:lnTo>
                    <a:pt x="10356" y="16798"/>
                  </a:lnTo>
                  <a:lnTo>
                    <a:pt x="10370" y="17054"/>
                  </a:lnTo>
                  <a:lnTo>
                    <a:pt x="10307" y="17231"/>
                  </a:lnTo>
                  <a:lnTo>
                    <a:pt x="10169" y="17329"/>
                  </a:lnTo>
                  <a:lnTo>
                    <a:pt x="10448" y="17518"/>
                  </a:lnTo>
                  <a:lnTo>
                    <a:pt x="10519" y="17624"/>
                  </a:lnTo>
                  <a:lnTo>
                    <a:pt x="10554" y="17773"/>
                  </a:lnTo>
                  <a:lnTo>
                    <a:pt x="10581" y="17943"/>
                  </a:lnTo>
                  <a:lnTo>
                    <a:pt x="10627" y="18122"/>
                  </a:lnTo>
                  <a:lnTo>
                    <a:pt x="10758" y="18402"/>
                  </a:lnTo>
                  <a:lnTo>
                    <a:pt x="10911" y="18638"/>
                  </a:lnTo>
                  <a:lnTo>
                    <a:pt x="11080" y="18826"/>
                  </a:lnTo>
                  <a:lnTo>
                    <a:pt x="11250" y="18968"/>
                  </a:lnTo>
                  <a:lnTo>
                    <a:pt x="11345" y="18980"/>
                  </a:lnTo>
                  <a:lnTo>
                    <a:pt x="11408" y="18890"/>
                  </a:lnTo>
                  <a:lnTo>
                    <a:pt x="11467" y="18776"/>
                  </a:lnTo>
                  <a:lnTo>
                    <a:pt x="11552" y="18709"/>
                  </a:lnTo>
                  <a:lnTo>
                    <a:pt x="11645" y="18726"/>
                  </a:lnTo>
                  <a:lnTo>
                    <a:pt x="11729" y="18788"/>
                  </a:lnTo>
                  <a:lnTo>
                    <a:pt x="11894" y="18974"/>
                  </a:lnTo>
                  <a:lnTo>
                    <a:pt x="12073" y="19252"/>
                  </a:lnTo>
                  <a:lnTo>
                    <a:pt x="12118" y="19565"/>
                  </a:lnTo>
                  <a:lnTo>
                    <a:pt x="12044" y="19888"/>
                  </a:lnTo>
                  <a:lnTo>
                    <a:pt x="11867" y="20188"/>
                  </a:lnTo>
                  <a:lnTo>
                    <a:pt x="11951" y="20390"/>
                  </a:lnTo>
                  <a:lnTo>
                    <a:pt x="11941" y="20588"/>
                  </a:lnTo>
                  <a:lnTo>
                    <a:pt x="11819" y="20999"/>
                  </a:lnTo>
                  <a:lnTo>
                    <a:pt x="11939" y="21131"/>
                  </a:lnTo>
                  <a:lnTo>
                    <a:pt x="12150" y="21467"/>
                  </a:lnTo>
                  <a:lnTo>
                    <a:pt x="12261" y="21547"/>
                  </a:lnTo>
                  <a:lnTo>
                    <a:pt x="12304" y="21513"/>
                  </a:lnTo>
                  <a:lnTo>
                    <a:pt x="12388" y="21343"/>
                  </a:lnTo>
                  <a:lnTo>
                    <a:pt x="12429" y="21283"/>
                  </a:lnTo>
                  <a:lnTo>
                    <a:pt x="12491" y="21265"/>
                  </a:lnTo>
                  <a:lnTo>
                    <a:pt x="12612" y="21332"/>
                  </a:lnTo>
                  <a:lnTo>
                    <a:pt x="12674" y="21343"/>
                  </a:lnTo>
                  <a:lnTo>
                    <a:pt x="13346" y="21016"/>
                  </a:lnTo>
                  <a:lnTo>
                    <a:pt x="13564" y="20999"/>
                  </a:lnTo>
                  <a:lnTo>
                    <a:pt x="13570" y="21031"/>
                  </a:lnTo>
                  <a:lnTo>
                    <a:pt x="13601" y="21106"/>
                  </a:lnTo>
                  <a:lnTo>
                    <a:pt x="13647" y="21185"/>
                  </a:lnTo>
                  <a:lnTo>
                    <a:pt x="13698" y="21230"/>
                  </a:lnTo>
                  <a:lnTo>
                    <a:pt x="13754" y="21230"/>
                  </a:lnTo>
                  <a:lnTo>
                    <a:pt x="13957" y="21133"/>
                  </a:lnTo>
                  <a:lnTo>
                    <a:pt x="14142" y="21094"/>
                  </a:lnTo>
                  <a:lnTo>
                    <a:pt x="14192" y="21031"/>
                  </a:lnTo>
                  <a:lnTo>
                    <a:pt x="14225" y="20885"/>
                  </a:lnTo>
                  <a:lnTo>
                    <a:pt x="14220" y="20739"/>
                  </a:lnTo>
                  <a:lnTo>
                    <a:pt x="14206" y="20605"/>
                  </a:lnTo>
                  <a:lnTo>
                    <a:pt x="14216" y="20495"/>
                  </a:lnTo>
                  <a:lnTo>
                    <a:pt x="14320" y="20260"/>
                  </a:lnTo>
                  <a:lnTo>
                    <a:pt x="14385" y="20275"/>
                  </a:lnTo>
                  <a:lnTo>
                    <a:pt x="14445" y="20396"/>
                  </a:lnTo>
                  <a:lnTo>
                    <a:pt x="14539" y="20483"/>
                  </a:lnTo>
                  <a:lnTo>
                    <a:pt x="14643" y="20453"/>
                  </a:lnTo>
                  <a:lnTo>
                    <a:pt x="14755" y="20378"/>
                  </a:lnTo>
                  <a:lnTo>
                    <a:pt x="14873" y="20356"/>
                  </a:lnTo>
                  <a:lnTo>
                    <a:pt x="14994" y="20489"/>
                  </a:lnTo>
                  <a:lnTo>
                    <a:pt x="15042" y="20368"/>
                  </a:lnTo>
                  <a:lnTo>
                    <a:pt x="15211" y="20459"/>
                  </a:lnTo>
                  <a:lnTo>
                    <a:pt x="15446" y="20481"/>
                  </a:lnTo>
                  <a:lnTo>
                    <a:pt x="15656" y="20579"/>
                  </a:lnTo>
                  <a:lnTo>
                    <a:pt x="15746" y="20903"/>
                  </a:lnTo>
                  <a:lnTo>
                    <a:pt x="15847" y="20913"/>
                  </a:lnTo>
                  <a:lnTo>
                    <a:pt x="16451" y="21209"/>
                  </a:lnTo>
                  <a:lnTo>
                    <a:pt x="16387" y="21228"/>
                  </a:lnTo>
                  <a:lnTo>
                    <a:pt x="16231" y="21327"/>
                  </a:lnTo>
                  <a:lnTo>
                    <a:pt x="16231" y="21439"/>
                  </a:lnTo>
                  <a:lnTo>
                    <a:pt x="16367" y="21570"/>
                  </a:lnTo>
                  <a:lnTo>
                    <a:pt x="16492" y="21600"/>
                  </a:lnTo>
                  <a:lnTo>
                    <a:pt x="16799" y="21566"/>
                  </a:lnTo>
                  <a:lnTo>
                    <a:pt x="16904" y="21501"/>
                  </a:lnTo>
                  <a:lnTo>
                    <a:pt x="17239" y="21165"/>
                  </a:lnTo>
                  <a:lnTo>
                    <a:pt x="17482" y="20827"/>
                  </a:lnTo>
                  <a:lnTo>
                    <a:pt x="17811" y="20605"/>
                  </a:lnTo>
                  <a:lnTo>
                    <a:pt x="17955" y="20368"/>
                  </a:lnTo>
                  <a:lnTo>
                    <a:pt x="18038" y="20088"/>
                  </a:lnTo>
                  <a:lnTo>
                    <a:pt x="18106" y="19739"/>
                  </a:lnTo>
                  <a:lnTo>
                    <a:pt x="18153" y="19376"/>
                  </a:lnTo>
                  <a:lnTo>
                    <a:pt x="18175" y="19039"/>
                  </a:lnTo>
                  <a:lnTo>
                    <a:pt x="18158" y="18367"/>
                  </a:lnTo>
                  <a:lnTo>
                    <a:pt x="18205" y="18156"/>
                  </a:lnTo>
                  <a:lnTo>
                    <a:pt x="18360" y="18079"/>
                  </a:lnTo>
                  <a:lnTo>
                    <a:pt x="18516" y="18039"/>
                  </a:lnTo>
                  <a:lnTo>
                    <a:pt x="18855" y="17875"/>
                  </a:lnTo>
                  <a:lnTo>
                    <a:pt x="19190" y="17830"/>
                  </a:lnTo>
                  <a:lnTo>
                    <a:pt x="19648" y="17881"/>
                  </a:lnTo>
                  <a:lnTo>
                    <a:pt x="19743" y="18012"/>
                  </a:lnTo>
                  <a:lnTo>
                    <a:pt x="19769" y="18153"/>
                  </a:lnTo>
                  <a:lnTo>
                    <a:pt x="19829" y="18171"/>
                  </a:lnTo>
                  <a:lnTo>
                    <a:pt x="19899" y="18127"/>
                  </a:lnTo>
                  <a:lnTo>
                    <a:pt x="19954" y="18079"/>
                  </a:lnTo>
                  <a:lnTo>
                    <a:pt x="20008" y="17716"/>
                  </a:lnTo>
                  <a:lnTo>
                    <a:pt x="20043" y="17698"/>
                  </a:lnTo>
                  <a:lnTo>
                    <a:pt x="20132" y="17729"/>
                  </a:lnTo>
                  <a:lnTo>
                    <a:pt x="20168" y="17716"/>
                  </a:lnTo>
                  <a:lnTo>
                    <a:pt x="20429" y="17363"/>
                  </a:lnTo>
                  <a:lnTo>
                    <a:pt x="20638" y="16957"/>
                  </a:lnTo>
                  <a:lnTo>
                    <a:pt x="20734" y="16451"/>
                  </a:lnTo>
                  <a:lnTo>
                    <a:pt x="20658" y="15778"/>
                  </a:lnTo>
                  <a:lnTo>
                    <a:pt x="20429" y="15454"/>
                  </a:lnTo>
                  <a:lnTo>
                    <a:pt x="20094" y="15579"/>
                  </a:lnTo>
                  <a:lnTo>
                    <a:pt x="19730" y="15862"/>
                  </a:lnTo>
                  <a:lnTo>
                    <a:pt x="19412" y="16018"/>
                  </a:lnTo>
                  <a:lnTo>
                    <a:pt x="19497" y="15834"/>
                  </a:lnTo>
                  <a:lnTo>
                    <a:pt x="19785" y="15526"/>
                  </a:lnTo>
                  <a:lnTo>
                    <a:pt x="19847" y="15362"/>
                  </a:lnTo>
                  <a:lnTo>
                    <a:pt x="20065" y="14437"/>
                  </a:lnTo>
                  <a:lnTo>
                    <a:pt x="20008" y="14327"/>
                  </a:lnTo>
                  <a:lnTo>
                    <a:pt x="20048" y="14213"/>
                  </a:lnTo>
                  <a:lnTo>
                    <a:pt x="20057" y="14162"/>
                  </a:lnTo>
                  <a:lnTo>
                    <a:pt x="20065" y="14089"/>
                  </a:lnTo>
                  <a:lnTo>
                    <a:pt x="19965" y="14043"/>
                  </a:lnTo>
                  <a:lnTo>
                    <a:pt x="19917" y="13889"/>
                  </a:lnTo>
                  <a:lnTo>
                    <a:pt x="19916" y="13684"/>
                  </a:lnTo>
                  <a:lnTo>
                    <a:pt x="19954" y="13471"/>
                  </a:lnTo>
                  <a:lnTo>
                    <a:pt x="19714" y="13295"/>
                  </a:lnTo>
                  <a:lnTo>
                    <a:pt x="19764" y="13214"/>
                  </a:lnTo>
                  <a:lnTo>
                    <a:pt x="19938" y="13170"/>
                  </a:lnTo>
                  <a:lnTo>
                    <a:pt x="20065" y="13109"/>
                  </a:lnTo>
                  <a:lnTo>
                    <a:pt x="19977" y="13005"/>
                  </a:lnTo>
                  <a:lnTo>
                    <a:pt x="19685" y="12978"/>
                  </a:lnTo>
                  <a:lnTo>
                    <a:pt x="19627" y="12919"/>
                  </a:lnTo>
                  <a:lnTo>
                    <a:pt x="19556" y="12829"/>
                  </a:lnTo>
                  <a:lnTo>
                    <a:pt x="19468" y="12753"/>
                  </a:lnTo>
                  <a:lnTo>
                    <a:pt x="19358" y="12745"/>
                  </a:lnTo>
                  <a:lnTo>
                    <a:pt x="19434" y="12638"/>
                  </a:lnTo>
                  <a:lnTo>
                    <a:pt x="19501" y="12489"/>
                  </a:lnTo>
                  <a:lnTo>
                    <a:pt x="19524" y="12311"/>
                  </a:lnTo>
                  <a:lnTo>
                    <a:pt x="19465" y="12138"/>
                  </a:lnTo>
                  <a:lnTo>
                    <a:pt x="19465" y="12019"/>
                  </a:lnTo>
                  <a:lnTo>
                    <a:pt x="19702" y="12034"/>
                  </a:lnTo>
                  <a:lnTo>
                    <a:pt x="19915" y="12194"/>
                  </a:lnTo>
                  <a:lnTo>
                    <a:pt x="20463" y="12880"/>
                  </a:lnTo>
                  <a:lnTo>
                    <a:pt x="20598" y="13182"/>
                  </a:lnTo>
                  <a:lnTo>
                    <a:pt x="20682" y="13590"/>
                  </a:lnTo>
                  <a:lnTo>
                    <a:pt x="20711" y="14140"/>
                  </a:lnTo>
                  <a:lnTo>
                    <a:pt x="20673" y="14409"/>
                  </a:lnTo>
                  <a:lnTo>
                    <a:pt x="20491" y="14714"/>
                  </a:lnTo>
                  <a:lnTo>
                    <a:pt x="20438" y="14922"/>
                  </a:lnTo>
                  <a:lnTo>
                    <a:pt x="20451" y="15119"/>
                  </a:lnTo>
                  <a:lnTo>
                    <a:pt x="20508" y="15318"/>
                  </a:lnTo>
                  <a:lnTo>
                    <a:pt x="20591" y="15473"/>
                  </a:lnTo>
                  <a:lnTo>
                    <a:pt x="20684" y="15540"/>
                  </a:lnTo>
                  <a:lnTo>
                    <a:pt x="20764" y="15885"/>
                  </a:lnTo>
                  <a:lnTo>
                    <a:pt x="20838" y="16133"/>
                  </a:lnTo>
                  <a:lnTo>
                    <a:pt x="20931" y="16260"/>
                  </a:lnTo>
                  <a:lnTo>
                    <a:pt x="21039" y="16231"/>
                  </a:lnTo>
                  <a:lnTo>
                    <a:pt x="21137" y="15983"/>
                  </a:lnTo>
                  <a:lnTo>
                    <a:pt x="21254" y="15899"/>
                  </a:lnTo>
                  <a:lnTo>
                    <a:pt x="21141" y="15703"/>
                  </a:lnTo>
                  <a:lnTo>
                    <a:pt x="21181" y="15563"/>
                  </a:lnTo>
                  <a:lnTo>
                    <a:pt x="21285" y="15443"/>
                  </a:lnTo>
                  <a:lnTo>
                    <a:pt x="21361" y="15306"/>
                  </a:lnTo>
                  <a:lnTo>
                    <a:pt x="21390" y="15013"/>
                  </a:lnTo>
                  <a:lnTo>
                    <a:pt x="21336" y="14719"/>
                  </a:lnTo>
                  <a:lnTo>
                    <a:pt x="21386" y="14505"/>
                  </a:lnTo>
                  <a:lnTo>
                    <a:pt x="21537" y="14194"/>
                  </a:lnTo>
                  <a:lnTo>
                    <a:pt x="21576" y="14089"/>
                  </a:lnTo>
                  <a:lnTo>
                    <a:pt x="21579" y="13994"/>
                  </a:lnTo>
                  <a:lnTo>
                    <a:pt x="21555" y="13924"/>
                  </a:lnTo>
                  <a:cubicBezTo>
                    <a:pt x="21555" y="13924"/>
                    <a:pt x="21547" y="13826"/>
                    <a:pt x="21547" y="13826"/>
                  </a:cubicBezTo>
                  <a:close/>
                </a:path>
              </a:pathLst>
            </a:custGeom>
            <a:solidFill>
              <a:schemeClr val="tx1">
                <a:alpha val="75000"/>
              </a:schemeClr>
            </a:solidFill>
            <a:ln w="9525">
              <a:solidFill>
                <a:srgbClr val="FAFAFA"/>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sp>
          <p:nvSpPr>
            <p:cNvPr id="58" name="Shape 10"/>
            <p:cNvSpPr/>
            <p:nvPr/>
          </p:nvSpPr>
          <p:spPr>
            <a:xfrm>
              <a:off x="5424926" y="3952183"/>
              <a:ext cx="107939" cy="131506"/>
            </a:xfrm>
            <a:custGeom>
              <a:avLst/>
              <a:gdLst/>
              <a:ahLst/>
              <a:cxnLst>
                <a:cxn ang="0">
                  <a:pos x="wd2" y="hd2"/>
                </a:cxn>
                <a:cxn ang="5400000">
                  <a:pos x="wd2" y="hd2"/>
                </a:cxn>
                <a:cxn ang="10800000">
                  <a:pos x="wd2" y="hd2"/>
                </a:cxn>
                <a:cxn ang="16200000">
                  <a:pos x="wd2" y="hd2"/>
                </a:cxn>
              </a:cxnLst>
              <a:rect l="0" t="0" r="r" b="b"/>
              <a:pathLst>
                <a:path w="21600" h="21600" extrusionOk="0">
                  <a:moveTo>
                    <a:pt x="21242" y="5236"/>
                  </a:moveTo>
                  <a:lnTo>
                    <a:pt x="20668" y="5920"/>
                  </a:lnTo>
                  <a:lnTo>
                    <a:pt x="18424" y="7653"/>
                  </a:lnTo>
                  <a:lnTo>
                    <a:pt x="18127" y="8215"/>
                  </a:lnTo>
                  <a:lnTo>
                    <a:pt x="17256" y="10412"/>
                  </a:lnTo>
                  <a:lnTo>
                    <a:pt x="17105" y="11130"/>
                  </a:lnTo>
                  <a:lnTo>
                    <a:pt x="17629" y="11529"/>
                  </a:lnTo>
                  <a:lnTo>
                    <a:pt x="18618" y="11299"/>
                  </a:lnTo>
                  <a:lnTo>
                    <a:pt x="19611" y="11272"/>
                  </a:lnTo>
                  <a:lnTo>
                    <a:pt x="20171" y="12306"/>
                  </a:lnTo>
                  <a:lnTo>
                    <a:pt x="19953" y="13456"/>
                  </a:lnTo>
                  <a:lnTo>
                    <a:pt x="19227" y="14118"/>
                  </a:lnTo>
                  <a:lnTo>
                    <a:pt x="17556" y="14863"/>
                  </a:lnTo>
                  <a:lnTo>
                    <a:pt x="17426" y="15067"/>
                  </a:lnTo>
                  <a:lnTo>
                    <a:pt x="17290" y="15518"/>
                  </a:lnTo>
                  <a:lnTo>
                    <a:pt x="17135" y="15670"/>
                  </a:lnTo>
                  <a:lnTo>
                    <a:pt x="15980" y="15724"/>
                  </a:lnTo>
                  <a:lnTo>
                    <a:pt x="15751" y="15795"/>
                  </a:lnTo>
                  <a:lnTo>
                    <a:pt x="15701" y="16148"/>
                  </a:lnTo>
                  <a:lnTo>
                    <a:pt x="15934" y="16449"/>
                  </a:lnTo>
                  <a:lnTo>
                    <a:pt x="16149" y="16842"/>
                  </a:lnTo>
                  <a:lnTo>
                    <a:pt x="16045" y="17423"/>
                  </a:lnTo>
                  <a:lnTo>
                    <a:pt x="15645" y="17704"/>
                  </a:lnTo>
                  <a:lnTo>
                    <a:pt x="15065" y="17891"/>
                  </a:lnTo>
                  <a:lnTo>
                    <a:pt x="14598" y="18126"/>
                  </a:lnTo>
                  <a:lnTo>
                    <a:pt x="14592" y="18509"/>
                  </a:lnTo>
                  <a:lnTo>
                    <a:pt x="15964" y="20141"/>
                  </a:lnTo>
                  <a:lnTo>
                    <a:pt x="13119" y="21482"/>
                  </a:lnTo>
                  <a:lnTo>
                    <a:pt x="12286" y="21600"/>
                  </a:lnTo>
                  <a:lnTo>
                    <a:pt x="11520" y="21254"/>
                  </a:lnTo>
                  <a:lnTo>
                    <a:pt x="10509" y="20085"/>
                  </a:lnTo>
                  <a:lnTo>
                    <a:pt x="9794" y="19627"/>
                  </a:lnTo>
                  <a:lnTo>
                    <a:pt x="7813" y="19352"/>
                  </a:lnTo>
                  <a:lnTo>
                    <a:pt x="4001" y="19754"/>
                  </a:lnTo>
                  <a:lnTo>
                    <a:pt x="2110" y="19036"/>
                  </a:lnTo>
                  <a:lnTo>
                    <a:pt x="539" y="18065"/>
                  </a:lnTo>
                  <a:lnTo>
                    <a:pt x="0" y="17293"/>
                  </a:lnTo>
                  <a:lnTo>
                    <a:pt x="148" y="16182"/>
                  </a:lnTo>
                  <a:lnTo>
                    <a:pt x="497" y="15861"/>
                  </a:lnTo>
                  <a:lnTo>
                    <a:pt x="1564" y="15670"/>
                  </a:lnTo>
                  <a:lnTo>
                    <a:pt x="1998" y="15476"/>
                  </a:lnTo>
                  <a:lnTo>
                    <a:pt x="2286" y="15074"/>
                  </a:lnTo>
                  <a:lnTo>
                    <a:pt x="2679" y="14182"/>
                  </a:lnTo>
                  <a:lnTo>
                    <a:pt x="2999" y="13836"/>
                  </a:lnTo>
                  <a:lnTo>
                    <a:pt x="4560" y="12549"/>
                  </a:lnTo>
                  <a:lnTo>
                    <a:pt x="5541" y="10983"/>
                  </a:lnTo>
                  <a:lnTo>
                    <a:pt x="5866" y="9080"/>
                  </a:lnTo>
                  <a:lnTo>
                    <a:pt x="5416" y="6666"/>
                  </a:lnTo>
                  <a:lnTo>
                    <a:pt x="5061" y="5612"/>
                  </a:lnTo>
                  <a:lnTo>
                    <a:pt x="4819" y="4665"/>
                  </a:lnTo>
                  <a:lnTo>
                    <a:pt x="4827" y="3709"/>
                  </a:lnTo>
                  <a:lnTo>
                    <a:pt x="5189" y="2608"/>
                  </a:lnTo>
                  <a:lnTo>
                    <a:pt x="5333" y="1557"/>
                  </a:lnTo>
                  <a:lnTo>
                    <a:pt x="5884" y="672"/>
                  </a:lnTo>
                  <a:lnTo>
                    <a:pt x="6644" y="103"/>
                  </a:lnTo>
                  <a:lnTo>
                    <a:pt x="7409" y="0"/>
                  </a:lnTo>
                  <a:lnTo>
                    <a:pt x="8170" y="586"/>
                  </a:lnTo>
                  <a:lnTo>
                    <a:pt x="8063" y="1415"/>
                  </a:lnTo>
                  <a:lnTo>
                    <a:pt x="7837" y="2344"/>
                  </a:lnTo>
                  <a:lnTo>
                    <a:pt x="8258" y="3211"/>
                  </a:lnTo>
                  <a:lnTo>
                    <a:pt x="8717" y="3403"/>
                  </a:lnTo>
                  <a:lnTo>
                    <a:pt x="9707" y="3361"/>
                  </a:lnTo>
                  <a:lnTo>
                    <a:pt x="10197" y="3560"/>
                  </a:lnTo>
                  <a:lnTo>
                    <a:pt x="10694" y="3905"/>
                  </a:lnTo>
                  <a:lnTo>
                    <a:pt x="11142" y="4096"/>
                  </a:lnTo>
                  <a:lnTo>
                    <a:pt x="11609" y="4163"/>
                  </a:lnTo>
                  <a:lnTo>
                    <a:pt x="12156" y="4163"/>
                  </a:lnTo>
                  <a:lnTo>
                    <a:pt x="13187" y="3932"/>
                  </a:lnTo>
                  <a:lnTo>
                    <a:pt x="15202" y="3045"/>
                  </a:lnTo>
                  <a:lnTo>
                    <a:pt x="17230" y="2841"/>
                  </a:lnTo>
                  <a:lnTo>
                    <a:pt x="19306" y="1944"/>
                  </a:lnTo>
                  <a:lnTo>
                    <a:pt x="20377" y="2062"/>
                  </a:lnTo>
                  <a:lnTo>
                    <a:pt x="21134" y="2620"/>
                  </a:lnTo>
                  <a:lnTo>
                    <a:pt x="21554" y="3393"/>
                  </a:lnTo>
                  <a:lnTo>
                    <a:pt x="21600" y="4278"/>
                  </a:lnTo>
                  <a:cubicBezTo>
                    <a:pt x="21600" y="4278"/>
                    <a:pt x="21242" y="5236"/>
                    <a:pt x="21242" y="5236"/>
                  </a:cubicBezTo>
                  <a:close/>
                </a:path>
              </a:pathLst>
            </a:custGeom>
            <a:solidFill>
              <a:schemeClr val="tx1">
                <a:alpha val="75000"/>
              </a:schemeClr>
            </a:solidFill>
            <a:ln w="9525">
              <a:solidFill>
                <a:srgbClr val="FAFAFA"/>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sp>
          <p:nvSpPr>
            <p:cNvPr id="59" name="Shape 11"/>
            <p:cNvSpPr/>
            <p:nvPr/>
          </p:nvSpPr>
          <p:spPr>
            <a:xfrm>
              <a:off x="5950185" y="4115953"/>
              <a:ext cx="138117" cy="178534"/>
            </a:xfrm>
            <a:custGeom>
              <a:avLst/>
              <a:gdLst/>
              <a:ahLst/>
              <a:cxnLst>
                <a:cxn ang="0">
                  <a:pos x="wd2" y="hd2"/>
                </a:cxn>
                <a:cxn ang="5400000">
                  <a:pos x="wd2" y="hd2"/>
                </a:cxn>
                <a:cxn ang="10800000">
                  <a:pos x="wd2" y="hd2"/>
                </a:cxn>
                <a:cxn ang="16200000">
                  <a:pos x="wd2" y="hd2"/>
                </a:cxn>
              </a:cxnLst>
              <a:rect l="0" t="0" r="r" b="b"/>
              <a:pathLst>
                <a:path w="21600" h="21600" extrusionOk="0">
                  <a:moveTo>
                    <a:pt x="399" y="20538"/>
                  </a:moveTo>
                  <a:lnTo>
                    <a:pt x="240" y="20638"/>
                  </a:lnTo>
                  <a:lnTo>
                    <a:pt x="0" y="20746"/>
                  </a:lnTo>
                  <a:lnTo>
                    <a:pt x="0" y="21190"/>
                  </a:lnTo>
                  <a:lnTo>
                    <a:pt x="1081" y="21463"/>
                  </a:lnTo>
                  <a:lnTo>
                    <a:pt x="2010" y="20979"/>
                  </a:lnTo>
                  <a:lnTo>
                    <a:pt x="2897" y="20293"/>
                  </a:lnTo>
                  <a:lnTo>
                    <a:pt x="3861" y="19933"/>
                  </a:lnTo>
                  <a:lnTo>
                    <a:pt x="4535" y="20134"/>
                  </a:lnTo>
                  <a:lnTo>
                    <a:pt x="5380" y="21001"/>
                  </a:lnTo>
                  <a:lnTo>
                    <a:pt x="6041" y="21190"/>
                  </a:lnTo>
                  <a:lnTo>
                    <a:pt x="6634" y="21020"/>
                  </a:lnTo>
                  <a:lnTo>
                    <a:pt x="7173" y="20775"/>
                  </a:lnTo>
                  <a:lnTo>
                    <a:pt x="7649" y="20842"/>
                  </a:lnTo>
                  <a:lnTo>
                    <a:pt x="8046" y="21600"/>
                  </a:lnTo>
                  <a:lnTo>
                    <a:pt x="8636" y="19998"/>
                  </a:lnTo>
                  <a:lnTo>
                    <a:pt x="8998" y="19578"/>
                  </a:lnTo>
                  <a:lnTo>
                    <a:pt x="9509" y="19370"/>
                  </a:lnTo>
                  <a:lnTo>
                    <a:pt x="10221" y="19231"/>
                  </a:lnTo>
                  <a:lnTo>
                    <a:pt x="10852" y="18996"/>
                  </a:lnTo>
                  <a:lnTo>
                    <a:pt x="11132" y="18532"/>
                  </a:lnTo>
                  <a:lnTo>
                    <a:pt x="11780" y="17902"/>
                  </a:lnTo>
                  <a:lnTo>
                    <a:pt x="14255" y="16616"/>
                  </a:lnTo>
                  <a:lnTo>
                    <a:pt x="14208" y="15880"/>
                  </a:lnTo>
                  <a:lnTo>
                    <a:pt x="15499" y="14933"/>
                  </a:lnTo>
                  <a:lnTo>
                    <a:pt x="17048" y="14280"/>
                  </a:lnTo>
                  <a:lnTo>
                    <a:pt x="18034" y="13404"/>
                  </a:lnTo>
                  <a:lnTo>
                    <a:pt x="17658" y="11782"/>
                  </a:lnTo>
                  <a:lnTo>
                    <a:pt x="18895" y="11221"/>
                  </a:lnTo>
                  <a:lnTo>
                    <a:pt x="19170" y="11004"/>
                  </a:lnTo>
                  <a:lnTo>
                    <a:pt x="19434" y="10567"/>
                  </a:lnTo>
                  <a:lnTo>
                    <a:pt x="19677" y="10024"/>
                  </a:lnTo>
                  <a:lnTo>
                    <a:pt x="19952" y="9538"/>
                  </a:lnTo>
                  <a:lnTo>
                    <a:pt x="20293" y="9336"/>
                  </a:lnTo>
                  <a:lnTo>
                    <a:pt x="20926" y="8295"/>
                  </a:lnTo>
                  <a:lnTo>
                    <a:pt x="21187" y="8111"/>
                  </a:lnTo>
                  <a:lnTo>
                    <a:pt x="21600" y="7891"/>
                  </a:lnTo>
                  <a:lnTo>
                    <a:pt x="21535" y="7387"/>
                  </a:lnTo>
                  <a:lnTo>
                    <a:pt x="21257" y="6851"/>
                  </a:lnTo>
                  <a:lnTo>
                    <a:pt x="21021" y="6511"/>
                  </a:lnTo>
                  <a:lnTo>
                    <a:pt x="20676" y="6324"/>
                  </a:lnTo>
                  <a:lnTo>
                    <a:pt x="19854" y="6241"/>
                  </a:lnTo>
                  <a:lnTo>
                    <a:pt x="19504" y="6069"/>
                  </a:lnTo>
                  <a:lnTo>
                    <a:pt x="19257" y="5670"/>
                  </a:lnTo>
                  <a:lnTo>
                    <a:pt x="18960" y="4678"/>
                  </a:lnTo>
                  <a:lnTo>
                    <a:pt x="18720" y="4236"/>
                  </a:lnTo>
                  <a:lnTo>
                    <a:pt x="18626" y="3425"/>
                  </a:lnTo>
                  <a:lnTo>
                    <a:pt x="19558" y="1175"/>
                  </a:lnTo>
                  <a:lnTo>
                    <a:pt x="19817" y="314"/>
                  </a:lnTo>
                  <a:lnTo>
                    <a:pt x="19075" y="0"/>
                  </a:lnTo>
                  <a:lnTo>
                    <a:pt x="18265" y="204"/>
                  </a:lnTo>
                  <a:lnTo>
                    <a:pt x="17415" y="560"/>
                  </a:lnTo>
                  <a:lnTo>
                    <a:pt x="15721" y="870"/>
                  </a:lnTo>
                  <a:lnTo>
                    <a:pt x="13307" y="1992"/>
                  </a:lnTo>
                  <a:lnTo>
                    <a:pt x="11706" y="3169"/>
                  </a:lnTo>
                  <a:lnTo>
                    <a:pt x="10639" y="4783"/>
                  </a:lnTo>
                  <a:lnTo>
                    <a:pt x="8660" y="8525"/>
                  </a:lnTo>
                  <a:lnTo>
                    <a:pt x="8025" y="9187"/>
                  </a:lnTo>
                  <a:lnTo>
                    <a:pt x="6641" y="10144"/>
                  </a:lnTo>
                  <a:lnTo>
                    <a:pt x="5698" y="11083"/>
                  </a:lnTo>
                  <a:lnTo>
                    <a:pt x="4608" y="11674"/>
                  </a:lnTo>
                  <a:lnTo>
                    <a:pt x="3609" y="11851"/>
                  </a:lnTo>
                  <a:lnTo>
                    <a:pt x="3520" y="12097"/>
                  </a:lnTo>
                  <a:lnTo>
                    <a:pt x="3569" y="12506"/>
                  </a:lnTo>
                  <a:lnTo>
                    <a:pt x="3417" y="13077"/>
                  </a:lnTo>
                  <a:lnTo>
                    <a:pt x="3004" y="13949"/>
                  </a:lnTo>
                  <a:lnTo>
                    <a:pt x="2822" y="14724"/>
                  </a:lnTo>
                  <a:lnTo>
                    <a:pt x="2803" y="16512"/>
                  </a:lnTo>
                  <a:lnTo>
                    <a:pt x="2393" y="17564"/>
                  </a:lnTo>
                  <a:lnTo>
                    <a:pt x="871" y="19231"/>
                  </a:lnTo>
                  <a:lnTo>
                    <a:pt x="922" y="20378"/>
                  </a:lnTo>
                  <a:lnTo>
                    <a:pt x="591" y="20448"/>
                  </a:lnTo>
                  <a:cubicBezTo>
                    <a:pt x="591" y="20448"/>
                    <a:pt x="399" y="20538"/>
                    <a:pt x="399" y="20538"/>
                  </a:cubicBezTo>
                  <a:close/>
                </a:path>
              </a:pathLst>
            </a:custGeom>
            <a:solidFill>
              <a:schemeClr val="tx1">
                <a:alpha val="75000"/>
              </a:schemeClr>
            </a:solidFill>
            <a:ln w="9525">
              <a:solidFill>
                <a:srgbClr val="FAFAFA"/>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sp>
          <p:nvSpPr>
            <p:cNvPr id="60" name="Shape 12"/>
            <p:cNvSpPr/>
            <p:nvPr/>
          </p:nvSpPr>
          <p:spPr>
            <a:xfrm>
              <a:off x="5938202" y="4293702"/>
              <a:ext cx="8537" cy="9508"/>
            </a:xfrm>
            <a:custGeom>
              <a:avLst/>
              <a:gdLst/>
              <a:ahLst/>
              <a:cxnLst>
                <a:cxn ang="0">
                  <a:pos x="wd2" y="hd2"/>
                </a:cxn>
                <a:cxn ang="5400000">
                  <a:pos x="wd2" y="hd2"/>
                </a:cxn>
                <a:cxn ang="10800000">
                  <a:pos x="wd2" y="hd2"/>
                </a:cxn>
                <a:cxn ang="16200000">
                  <a:pos x="wd2" y="hd2"/>
                </a:cxn>
              </a:cxnLst>
              <a:rect l="0" t="0" r="r" b="b"/>
              <a:pathLst>
                <a:path w="21600" h="21600" extrusionOk="0">
                  <a:moveTo>
                    <a:pt x="1965" y="5628"/>
                  </a:moveTo>
                  <a:lnTo>
                    <a:pt x="0" y="11291"/>
                  </a:lnTo>
                  <a:lnTo>
                    <a:pt x="4833" y="19058"/>
                  </a:lnTo>
                  <a:lnTo>
                    <a:pt x="10309" y="18072"/>
                  </a:lnTo>
                  <a:lnTo>
                    <a:pt x="13445" y="21600"/>
                  </a:lnTo>
                  <a:lnTo>
                    <a:pt x="16465" y="15124"/>
                  </a:lnTo>
                  <a:lnTo>
                    <a:pt x="21600" y="2004"/>
                  </a:lnTo>
                  <a:lnTo>
                    <a:pt x="14767" y="0"/>
                  </a:lnTo>
                  <a:cubicBezTo>
                    <a:pt x="14767" y="0"/>
                    <a:pt x="1965" y="5628"/>
                    <a:pt x="1965" y="5628"/>
                  </a:cubicBezTo>
                  <a:close/>
                </a:path>
              </a:pathLst>
            </a:custGeom>
            <a:solidFill>
              <a:schemeClr val="tx1">
                <a:alpha val="75000"/>
              </a:schemeClr>
            </a:solidFill>
            <a:ln w="9525">
              <a:solidFill>
                <a:srgbClr val="FAFAFA"/>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sp>
          <p:nvSpPr>
            <p:cNvPr id="61" name="Shape 13"/>
            <p:cNvSpPr/>
            <p:nvPr/>
          </p:nvSpPr>
          <p:spPr>
            <a:xfrm>
              <a:off x="5684559" y="3416937"/>
              <a:ext cx="2161756" cy="2796220"/>
            </a:xfrm>
            <a:custGeom>
              <a:avLst/>
              <a:gdLst/>
              <a:ahLst/>
              <a:cxnLst>
                <a:cxn ang="0">
                  <a:pos x="wd2" y="hd2"/>
                </a:cxn>
                <a:cxn ang="5400000">
                  <a:pos x="wd2" y="hd2"/>
                </a:cxn>
                <a:cxn ang="10800000">
                  <a:pos x="wd2" y="hd2"/>
                </a:cxn>
                <a:cxn ang="16200000">
                  <a:pos x="wd2" y="hd2"/>
                </a:cxn>
              </a:cxnLst>
              <a:rect l="0" t="0" r="r" b="b"/>
              <a:pathLst>
                <a:path w="21600" h="21600" extrusionOk="0">
                  <a:moveTo>
                    <a:pt x="21532" y="12450"/>
                  </a:moveTo>
                  <a:lnTo>
                    <a:pt x="21535" y="12319"/>
                  </a:lnTo>
                  <a:lnTo>
                    <a:pt x="21530" y="12247"/>
                  </a:lnTo>
                  <a:lnTo>
                    <a:pt x="21512" y="12190"/>
                  </a:lnTo>
                  <a:lnTo>
                    <a:pt x="21531" y="12113"/>
                  </a:lnTo>
                  <a:lnTo>
                    <a:pt x="21493" y="12004"/>
                  </a:lnTo>
                  <a:lnTo>
                    <a:pt x="21441" y="11897"/>
                  </a:lnTo>
                  <a:lnTo>
                    <a:pt x="21386" y="11723"/>
                  </a:lnTo>
                  <a:lnTo>
                    <a:pt x="21318" y="11633"/>
                  </a:lnTo>
                  <a:lnTo>
                    <a:pt x="21234" y="11559"/>
                  </a:lnTo>
                  <a:lnTo>
                    <a:pt x="20518" y="11133"/>
                  </a:lnTo>
                  <a:lnTo>
                    <a:pt x="20168" y="10994"/>
                  </a:lnTo>
                  <a:lnTo>
                    <a:pt x="19278" y="10827"/>
                  </a:lnTo>
                  <a:lnTo>
                    <a:pt x="19278" y="10852"/>
                  </a:lnTo>
                  <a:lnTo>
                    <a:pt x="19315" y="10849"/>
                  </a:lnTo>
                  <a:lnTo>
                    <a:pt x="19351" y="10852"/>
                  </a:lnTo>
                  <a:lnTo>
                    <a:pt x="19385" y="10863"/>
                  </a:lnTo>
                  <a:lnTo>
                    <a:pt x="19415" y="10879"/>
                  </a:lnTo>
                  <a:lnTo>
                    <a:pt x="19284" y="10927"/>
                  </a:lnTo>
                  <a:lnTo>
                    <a:pt x="19148" y="10900"/>
                  </a:lnTo>
                  <a:lnTo>
                    <a:pt x="19016" y="10851"/>
                  </a:lnTo>
                  <a:lnTo>
                    <a:pt x="18901" y="10827"/>
                  </a:lnTo>
                  <a:lnTo>
                    <a:pt x="18655" y="10827"/>
                  </a:lnTo>
                  <a:lnTo>
                    <a:pt x="18594" y="10816"/>
                  </a:lnTo>
                  <a:lnTo>
                    <a:pt x="18529" y="10795"/>
                  </a:lnTo>
                  <a:lnTo>
                    <a:pt x="18466" y="10783"/>
                  </a:lnTo>
                  <a:lnTo>
                    <a:pt x="18407" y="10799"/>
                  </a:lnTo>
                  <a:lnTo>
                    <a:pt x="18429" y="10827"/>
                  </a:lnTo>
                  <a:lnTo>
                    <a:pt x="18289" y="10822"/>
                  </a:lnTo>
                  <a:lnTo>
                    <a:pt x="18133" y="10846"/>
                  </a:lnTo>
                  <a:lnTo>
                    <a:pt x="17991" y="10898"/>
                  </a:lnTo>
                  <a:lnTo>
                    <a:pt x="17892" y="10978"/>
                  </a:lnTo>
                  <a:lnTo>
                    <a:pt x="17852" y="11041"/>
                  </a:lnTo>
                  <a:lnTo>
                    <a:pt x="17808" y="11131"/>
                  </a:lnTo>
                  <a:lnTo>
                    <a:pt x="17771" y="11231"/>
                  </a:lnTo>
                  <a:lnTo>
                    <a:pt x="17755" y="11320"/>
                  </a:lnTo>
                  <a:lnTo>
                    <a:pt x="17718" y="11369"/>
                  </a:lnTo>
                  <a:lnTo>
                    <a:pt x="17642" y="11435"/>
                  </a:lnTo>
                  <a:lnTo>
                    <a:pt x="17584" y="11504"/>
                  </a:lnTo>
                  <a:lnTo>
                    <a:pt x="17600" y="11562"/>
                  </a:lnTo>
                  <a:lnTo>
                    <a:pt x="17600" y="11586"/>
                  </a:lnTo>
                  <a:lnTo>
                    <a:pt x="17557" y="11570"/>
                  </a:lnTo>
                  <a:lnTo>
                    <a:pt x="17476" y="11480"/>
                  </a:lnTo>
                  <a:lnTo>
                    <a:pt x="17429" y="11459"/>
                  </a:lnTo>
                  <a:lnTo>
                    <a:pt x="17314" y="11450"/>
                  </a:lnTo>
                  <a:lnTo>
                    <a:pt x="17253" y="11456"/>
                  </a:lnTo>
                  <a:lnTo>
                    <a:pt x="17202" y="11486"/>
                  </a:lnTo>
                  <a:lnTo>
                    <a:pt x="17132" y="11420"/>
                  </a:lnTo>
                  <a:lnTo>
                    <a:pt x="16983" y="11241"/>
                  </a:lnTo>
                  <a:lnTo>
                    <a:pt x="16914" y="11205"/>
                  </a:lnTo>
                  <a:lnTo>
                    <a:pt x="16875" y="11193"/>
                  </a:lnTo>
                  <a:lnTo>
                    <a:pt x="16794" y="11141"/>
                  </a:lnTo>
                  <a:lnTo>
                    <a:pt x="16757" y="11129"/>
                  </a:lnTo>
                  <a:lnTo>
                    <a:pt x="16608" y="11157"/>
                  </a:lnTo>
                  <a:lnTo>
                    <a:pt x="16520" y="11152"/>
                  </a:lnTo>
                  <a:lnTo>
                    <a:pt x="16515" y="11107"/>
                  </a:lnTo>
                  <a:lnTo>
                    <a:pt x="16554" y="11055"/>
                  </a:lnTo>
                  <a:lnTo>
                    <a:pt x="16599" y="11031"/>
                  </a:lnTo>
                  <a:lnTo>
                    <a:pt x="16667" y="11010"/>
                  </a:lnTo>
                  <a:lnTo>
                    <a:pt x="16727" y="10960"/>
                  </a:lnTo>
                  <a:lnTo>
                    <a:pt x="16954" y="10699"/>
                  </a:lnTo>
                  <a:lnTo>
                    <a:pt x="16994" y="10676"/>
                  </a:lnTo>
                  <a:lnTo>
                    <a:pt x="17047" y="10658"/>
                  </a:lnTo>
                  <a:lnTo>
                    <a:pt x="17305" y="10456"/>
                  </a:lnTo>
                  <a:lnTo>
                    <a:pt x="17352" y="10432"/>
                  </a:lnTo>
                  <a:lnTo>
                    <a:pt x="17410" y="10423"/>
                  </a:lnTo>
                  <a:lnTo>
                    <a:pt x="17441" y="10413"/>
                  </a:lnTo>
                  <a:lnTo>
                    <a:pt x="17459" y="10386"/>
                  </a:lnTo>
                  <a:lnTo>
                    <a:pt x="17519" y="10193"/>
                  </a:lnTo>
                  <a:lnTo>
                    <a:pt x="17518" y="10034"/>
                  </a:lnTo>
                  <a:lnTo>
                    <a:pt x="17477" y="9894"/>
                  </a:lnTo>
                  <a:lnTo>
                    <a:pt x="17241" y="9391"/>
                  </a:lnTo>
                  <a:lnTo>
                    <a:pt x="17229" y="9339"/>
                  </a:lnTo>
                  <a:lnTo>
                    <a:pt x="17197" y="9281"/>
                  </a:lnTo>
                  <a:lnTo>
                    <a:pt x="17152" y="9229"/>
                  </a:lnTo>
                  <a:lnTo>
                    <a:pt x="17102" y="9200"/>
                  </a:lnTo>
                  <a:lnTo>
                    <a:pt x="17123" y="9174"/>
                  </a:lnTo>
                  <a:lnTo>
                    <a:pt x="17040" y="9128"/>
                  </a:lnTo>
                  <a:lnTo>
                    <a:pt x="17014" y="9121"/>
                  </a:lnTo>
                  <a:lnTo>
                    <a:pt x="16998" y="9106"/>
                  </a:lnTo>
                  <a:lnTo>
                    <a:pt x="16989" y="9073"/>
                  </a:lnTo>
                  <a:lnTo>
                    <a:pt x="16984" y="9033"/>
                  </a:lnTo>
                  <a:lnTo>
                    <a:pt x="16975" y="9006"/>
                  </a:lnTo>
                  <a:lnTo>
                    <a:pt x="16928" y="8963"/>
                  </a:lnTo>
                  <a:lnTo>
                    <a:pt x="16877" y="8946"/>
                  </a:lnTo>
                  <a:lnTo>
                    <a:pt x="16822" y="8936"/>
                  </a:lnTo>
                  <a:lnTo>
                    <a:pt x="16767" y="8916"/>
                  </a:lnTo>
                  <a:lnTo>
                    <a:pt x="16490" y="8741"/>
                  </a:lnTo>
                  <a:lnTo>
                    <a:pt x="16356" y="8610"/>
                  </a:lnTo>
                  <a:lnTo>
                    <a:pt x="16315" y="8596"/>
                  </a:lnTo>
                  <a:lnTo>
                    <a:pt x="16213" y="8584"/>
                  </a:lnTo>
                  <a:lnTo>
                    <a:pt x="16163" y="8557"/>
                  </a:lnTo>
                  <a:lnTo>
                    <a:pt x="16075" y="8474"/>
                  </a:lnTo>
                  <a:lnTo>
                    <a:pt x="15946" y="8422"/>
                  </a:lnTo>
                  <a:lnTo>
                    <a:pt x="15739" y="8172"/>
                  </a:lnTo>
                  <a:lnTo>
                    <a:pt x="15684" y="8096"/>
                  </a:lnTo>
                  <a:lnTo>
                    <a:pt x="15604" y="8070"/>
                  </a:lnTo>
                  <a:lnTo>
                    <a:pt x="15087" y="8144"/>
                  </a:lnTo>
                  <a:lnTo>
                    <a:pt x="15007" y="8193"/>
                  </a:lnTo>
                  <a:lnTo>
                    <a:pt x="14961" y="8207"/>
                  </a:lnTo>
                  <a:lnTo>
                    <a:pt x="14918" y="8185"/>
                  </a:lnTo>
                  <a:lnTo>
                    <a:pt x="14887" y="8159"/>
                  </a:lnTo>
                  <a:lnTo>
                    <a:pt x="14770" y="8093"/>
                  </a:lnTo>
                  <a:lnTo>
                    <a:pt x="14703" y="8079"/>
                  </a:lnTo>
                  <a:lnTo>
                    <a:pt x="14615" y="8083"/>
                  </a:lnTo>
                  <a:lnTo>
                    <a:pt x="14536" y="8113"/>
                  </a:lnTo>
                  <a:lnTo>
                    <a:pt x="14492" y="8172"/>
                  </a:lnTo>
                  <a:lnTo>
                    <a:pt x="14470" y="8154"/>
                  </a:lnTo>
                  <a:lnTo>
                    <a:pt x="14446" y="8139"/>
                  </a:lnTo>
                  <a:lnTo>
                    <a:pt x="14421" y="8128"/>
                  </a:lnTo>
                  <a:lnTo>
                    <a:pt x="14394" y="8121"/>
                  </a:lnTo>
                  <a:lnTo>
                    <a:pt x="14591" y="8018"/>
                  </a:lnTo>
                  <a:lnTo>
                    <a:pt x="14652" y="8003"/>
                  </a:lnTo>
                  <a:lnTo>
                    <a:pt x="14820" y="8018"/>
                  </a:lnTo>
                  <a:lnTo>
                    <a:pt x="14828" y="8027"/>
                  </a:lnTo>
                  <a:lnTo>
                    <a:pt x="14899" y="8081"/>
                  </a:lnTo>
                  <a:lnTo>
                    <a:pt x="14919" y="8088"/>
                  </a:lnTo>
                  <a:lnTo>
                    <a:pt x="15017" y="8070"/>
                  </a:lnTo>
                  <a:lnTo>
                    <a:pt x="15247" y="8070"/>
                  </a:lnTo>
                  <a:lnTo>
                    <a:pt x="15610" y="7974"/>
                  </a:lnTo>
                  <a:lnTo>
                    <a:pt x="15739" y="7990"/>
                  </a:lnTo>
                  <a:lnTo>
                    <a:pt x="15840" y="8048"/>
                  </a:lnTo>
                  <a:lnTo>
                    <a:pt x="16115" y="8326"/>
                  </a:lnTo>
                  <a:lnTo>
                    <a:pt x="16165" y="8357"/>
                  </a:lnTo>
                  <a:lnTo>
                    <a:pt x="16224" y="8382"/>
                  </a:lnTo>
                  <a:lnTo>
                    <a:pt x="16290" y="8397"/>
                  </a:lnTo>
                  <a:lnTo>
                    <a:pt x="16360" y="8403"/>
                  </a:lnTo>
                  <a:lnTo>
                    <a:pt x="16421" y="8391"/>
                  </a:lnTo>
                  <a:lnTo>
                    <a:pt x="16533" y="8336"/>
                  </a:lnTo>
                  <a:lnTo>
                    <a:pt x="16590" y="8326"/>
                  </a:lnTo>
                  <a:lnTo>
                    <a:pt x="16652" y="8344"/>
                  </a:lnTo>
                  <a:lnTo>
                    <a:pt x="16777" y="8415"/>
                  </a:lnTo>
                  <a:lnTo>
                    <a:pt x="16837" y="8431"/>
                  </a:lnTo>
                  <a:lnTo>
                    <a:pt x="16883" y="8458"/>
                  </a:lnTo>
                  <a:lnTo>
                    <a:pt x="16869" y="8522"/>
                  </a:lnTo>
                  <a:lnTo>
                    <a:pt x="16806" y="8638"/>
                  </a:lnTo>
                  <a:lnTo>
                    <a:pt x="16869" y="8598"/>
                  </a:lnTo>
                  <a:lnTo>
                    <a:pt x="16885" y="8584"/>
                  </a:lnTo>
                  <a:lnTo>
                    <a:pt x="16921" y="8462"/>
                  </a:lnTo>
                  <a:lnTo>
                    <a:pt x="16875" y="8339"/>
                  </a:lnTo>
                  <a:lnTo>
                    <a:pt x="16360" y="7743"/>
                  </a:lnTo>
                  <a:lnTo>
                    <a:pt x="16054" y="7373"/>
                  </a:lnTo>
                  <a:lnTo>
                    <a:pt x="16003" y="7259"/>
                  </a:lnTo>
                  <a:lnTo>
                    <a:pt x="15921" y="7011"/>
                  </a:lnTo>
                  <a:lnTo>
                    <a:pt x="15857" y="6905"/>
                  </a:lnTo>
                  <a:lnTo>
                    <a:pt x="15928" y="6755"/>
                  </a:lnTo>
                  <a:lnTo>
                    <a:pt x="16017" y="6676"/>
                  </a:lnTo>
                  <a:lnTo>
                    <a:pt x="16273" y="6566"/>
                  </a:lnTo>
                  <a:lnTo>
                    <a:pt x="16168" y="6493"/>
                  </a:lnTo>
                  <a:lnTo>
                    <a:pt x="15815" y="6383"/>
                  </a:lnTo>
                  <a:lnTo>
                    <a:pt x="15739" y="6320"/>
                  </a:lnTo>
                  <a:lnTo>
                    <a:pt x="15733" y="6304"/>
                  </a:lnTo>
                  <a:lnTo>
                    <a:pt x="15712" y="6203"/>
                  </a:lnTo>
                  <a:lnTo>
                    <a:pt x="15691" y="6165"/>
                  </a:lnTo>
                  <a:lnTo>
                    <a:pt x="15624" y="6139"/>
                  </a:lnTo>
                  <a:lnTo>
                    <a:pt x="15590" y="6112"/>
                  </a:lnTo>
                  <a:lnTo>
                    <a:pt x="15561" y="6095"/>
                  </a:lnTo>
                  <a:lnTo>
                    <a:pt x="15443" y="6071"/>
                  </a:lnTo>
                  <a:lnTo>
                    <a:pt x="15421" y="6051"/>
                  </a:lnTo>
                  <a:lnTo>
                    <a:pt x="15367" y="5989"/>
                  </a:lnTo>
                  <a:lnTo>
                    <a:pt x="15343" y="5969"/>
                  </a:lnTo>
                  <a:lnTo>
                    <a:pt x="15351" y="5954"/>
                  </a:lnTo>
                  <a:lnTo>
                    <a:pt x="15363" y="5915"/>
                  </a:lnTo>
                  <a:lnTo>
                    <a:pt x="15333" y="5906"/>
                  </a:lnTo>
                  <a:lnTo>
                    <a:pt x="15310" y="5887"/>
                  </a:lnTo>
                  <a:lnTo>
                    <a:pt x="15294" y="5861"/>
                  </a:lnTo>
                  <a:lnTo>
                    <a:pt x="15284" y="5836"/>
                  </a:lnTo>
                  <a:lnTo>
                    <a:pt x="15283" y="5759"/>
                  </a:lnTo>
                  <a:lnTo>
                    <a:pt x="15248" y="5663"/>
                  </a:lnTo>
                  <a:lnTo>
                    <a:pt x="15198" y="5572"/>
                  </a:lnTo>
                  <a:lnTo>
                    <a:pt x="15155" y="5512"/>
                  </a:lnTo>
                  <a:lnTo>
                    <a:pt x="15114" y="5480"/>
                  </a:lnTo>
                  <a:lnTo>
                    <a:pt x="15019" y="5426"/>
                  </a:lnTo>
                  <a:lnTo>
                    <a:pt x="14988" y="5393"/>
                  </a:lnTo>
                  <a:lnTo>
                    <a:pt x="14980" y="5354"/>
                  </a:lnTo>
                  <a:lnTo>
                    <a:pt x="14985" y="5324"/>
                  </a:lnTo>
                  <a:lnTo>
                    <a:pt x="14982" y="5290"/>
                  </a:lnTo>
                  <a:lnTo>
                    <a:pt x="14947" y="5237"/>
                  </a:lnTo>
                  <a:lnTo>
                    <a:pt x="14866" y="5173"/>
                  </a:lnTo>
                  <a:lnTo>
                    <a:pt x="14217" y="4854"/>
                  </a:lnTo>
                  <a:lnTo>
                    <a:pt x="13624" y="4710"/>
                  </a:lnTo>
                  <a:lnTo>
                    <a:pt x="13484" y="4638"/>
                  </a:lnTo>
                  <a:lnTo>
                    <a:pt x="13362" y="4624"/>
                  </a:lnTo>
                  <a:lnTo>
                    <a:pt x="13306" y="4609"/>
                  </a:lnTo>
                  <a:lnTo>
                    <a:pt x="13257" y="4576"/>
                  </a:lnTo>
                  <a:lnTo>
                    <a:pt x="13207" y="4524"/>
                  </a:lnTo>
                  <a:lnTo>
                    <a:pt x="13182" y="4633"/>
                  </a:lnTo>
                  <a:lnTo>
                    <a:pt x="13164" y="4653"/>
                  </a:lnTo>
                  <a:lnTo>
                    <a:pt x="13130" y="4658"/>
                  </a:lnTo>
                  <a:lnTo>
                    <a:pt x="13135" y="4650"/>
                  </a:lnTo>
                  <a:lnTo>
                    <a:pt x="13127" y="4631"/>
                  </a:lnTo>
                  <a:lnTo>
                    <a:pt x="13116" y="4612"/>
                  </a:lnTo>
                  <a:lnTo>
                    <a:pt x="13108" y="4603"/>
                  </a:lnTo>
                  <a:lnTo>
                    <a:pt x="13094" y="4600"/>
                  </a:lnTo>
                  <a:lnTo>
                    <a:pt x="13090" y="4610"/>
                  </a:lnTo>
                  <a:lnTo>
                    <a:pt x="13088" y="4623"/>
                  </a:lnTo>
                  <a:lnTo>
                    <a:pt x="13080" y="4629"/>
                  </a:lnTo>
                  <a:lnTo>
                    <a:pt x="13052" y="4627"/>
                  </a:lnTo>
                  <a:lnTo>
                    <a:pt x="13031" y="4620"/>
                  </a:lnTo>
                  <a:lnTo>
                    <a:pt x="13017" y="4604"/>
                  </a:lnTo>
                  <a:lnTo>
                    <a:pt x="13010" y="4577"/>
                  </a:lnTo>
                  <a:lnTo>
                    <a:pt x="13079" y="4553"/>
                  </a:lnTo>
                  <a:lnTo>
                    <a:pt x="13106" y="4534"/>
                  </a:lnTo>
                  <a:lnTo>
                    <a:pt x="13130" y="4500"/>
                  </a:lnTo>
                  <a:lnTo>
                    <a:pt x="13106" y="4479"/>
                  </a:lnTo>
                  <a:lnTo>
                    <a:pt x="13089" y="4454"/>
                  </a:lnTo>
                  <a:lnTo>
                    <a:pt x="13078" y="4426"/>
                  </a:lnTo>
                  <a:lnTo>
                    <a:pt x="13071" y="4395"/>
                  </a:lnTo>
                  <a:lnTo>
                    <a:pt x="13054" y="4372"/>
                  </a:lnTo>
                  <a:lnTo>
                    <a:pt x="13050" y="4360"/>
                  </a:lnTo>
                  <a:lnTo>
                    <a:pt x="13049" y="4343"/>
                  </a:lnTo>
                  <a:lnTo>
                    <a:pt x="13108" y="4343"/>
                  </a:lnTo>
                  <a:lnTo>
                    <a:pt x="13108" y="4314"/>
                  </a:lnTo>
                  <a:lnTo>
                    <a:pt x="12955" y="4260"/>
                  </a:lnTo>
                  <a:lnTo>
                    <a:pt x="12911" y="4235"/>
                  </a:lnTo>
                  <a:lnTo>
                    <a:pt x="12810" y="4132"/>
                  </a:lnTo>
                  <a:lnTo>
                    <a:pt x="12749" y="4011"/>
                  </a:lnTo>
                  <a:lnTo>
                    <a:pt x="12578" y="3529"/>
                  </a:lnTo>
                  <a:lnTo>
                    <a:pt x="12586" y="3494"/>
                  </a:lnTo>
                  <a:lnTo>
                    <a:pt x="12565" y="3480"/>
                  </a:lnTo>
                  <a:lnTo>
                    <a:pt x="12558" y="3446"/>
                  </a:lnTo>
                  <a:lnTo>
                    <a:pt x="12555" y="3359"/>
                  </a:lnTo>
                  <a:lnTo>
                    <a:pt x="12556" y="3336"/>
                  </a:lnTo>
                  <a:lnTo>
                    <a:pt x="12561" y="3319"/>
                  </a:lnTo>
                  <a:lnTo>
                    <a:pt x="12559" y="3295"/>
                  </a:lnTo>
                  <a:lnTo>
                    <a:pt x="12537" y="3253"/>
                  </a:lnTo>
                  <a:lnTo>
                    <a:pt x="12456" y="3188"/>
                  </a:lnTo>
                  <a:lnTo>
                    <a:pt x="12446" y="3177"/>
                  </a:lnTo>
                  <a:lnTo>
                    <a:pt x="12414" y="3158"/>
                  </a:lnTo>
                  <a:lnTo>
                    <a:pt x="12395" y="3113"/>
                  </a:lnTo>
                  <a:lnTo>
                    <a:pt x="12382" y="3064"/>
                  </a:lnTo>
                  <a:lnTo>
                    <a:pt x="12366" y="3030"/>
                  </a:lnTo>
                  <a:lnTo>
                    <a:pt x="12340" y="2995"/>
                  </a:lnTo>
                  <a:lnTo>
                    <a:pt x="12293" y="2897"/>
                  </a:lnTo>
                  <a:lnTo>
                    <a:pt x="12283" y="2865"/>
                  </a:lnTo>
                  <a:lnTo>
                    <a:pt x="12279" y="2854"/>
                  </a:lnTo>
                  <a:lnTo>
                    <a:pt x="12268" y="2847"/>
                  </a:lnTo>
                  <a:lnTo>
                    <a:pt x="12231" y="2834"/>
                  </a:lnTo>
                  <a:lnTo>
                    <a:pt x="12220" y="2827"/>
                  </a:lnTo>
                  <a:lnTo>
                    <a:pt x="12210" y="2803"/>
                  </a:lnTo>
                  <a:lnTo>
                    <a:pt x="12184" y="2720"/>
                  </a:lnTo>
                  <a:lnTo>
                    <a:pt x="12174" y="2636"/>
                  </a:lnTo>
                  <a:lnTo>
                    <a:pt x="12161" y="2608"/>
                  </a:lnTo>
                  <a:lnTo>
                    <a:pt x="12111" y="2548"/>
                  </a:lnTo>
                  <a:lnTo>
                    <a:pt x="12098" y="2508"/>
                  </a:lnTo>
                  <a:lnTo>
                    <a:pt x="12112" y="2473"/>
                  </a:lnTo>
                  <a:lnTo>
                    <a:pt x="12132" y="2440"/>
                  </a:lnTo>
                  <a:lnTo>
                    <a:pt x="12139" y="2402"/>
                  </a:lnTo>
                  <a:lnTo>
                    <a:pt x="12121" y="2362"/>
                  </a:lnTo>
                  <a:lnTo>
                    <a:pt x="12093" y="2341"/>
                  </a:lnTo>
                  <a:lnTo>
                    <a:pt x="12078" y="2317"/>
                  </a:lnTo>
                  <a:lnTo>
                    <a:pt x="12101" y="2266"/>
                  </a:lnTo>
                  <a:lnTo>
                    <a:pt x="12036" y="2209"/>
                  </a:lnTo>
                  <a:lnTo>
                    <a:pt x="11999" y="2166"/>
                  </a:lnTo>
                  <a:lnTo>
                    <a:pt x="11984" y="2121"/>
                  </a:lnTo>
                  <a:lnTo>
                    <a:pt x="11977" y="2094"/>
                  </a:lnTo>
                  <a:lnTo>
                    <a:pt x="11965" y="2070"/>
                  </a:lnTo>
                  <a:lnTo>
                    <a:pt x="11960" y="2044"/>
                  </a:lnTo>
                  <a:lnTo>
                    <a:pt x="11973" y="2016"/>
                  </a:lnTo>
                  <a:lnTo>
                    <a:pt x="11984" y="1999"/>
                  </a:lnTo>
                  <a:lnTo>
                    <a:pt x="11992" y="1982"/>
                  </a:lnTo>
                  <a:lnTo>
                    <a:pt x="11998" y="1964"/>
                  </a:lnTo>
                  <a:lnTo>
                    <a:pt x="12001" y="1946"/>
                  </a:lnTo>
                  <a:lnTo>
                    <a:pt x="11993" y="1877"/>
                  </a:lnTo>
                  <a:lnTo>
                    <a:pt x="11922" y="1776"/>
                  </a:lnTo>
                  <a:lnTo>
                    <a:pt x="11905" y="1691"/>
                  </a:lnTo>
                  <a:lnTo>
                    <a:pt x="11905" y="1657"/>
                  </a:lnTo>
                  <a:lnTo>
                    <a:pt x="11908" y="1636"/>
                  </a:lnTo>
                  <a:lnTo>
                    <a:pt x="11923" y="1572"/>
                  </a:lnTo>
                  <a:lnTo>
                    <a:pt x="11928" y="1534"/>
                  </a:lnTo>
                  <a:lnTo>
                    <a:pt x="11917" y="1270"/>
                  </a:lnTo>
                  <a:lnTo>
                    <a:pt x="11905" y="1223"/>
                  </a:lnTo>
                  <a:lnTo>
                    <a:pt x="11884" y="1207"/>
                  </a:lnTo>
                  <a:lnTo>
                    <a:pt x="11855" y="1193"/>
                  </a:lnTo>
                  <a:lnTo>
                    <a:pt x="11841" y="1175"/>
                  </a:lnTo>
                  <a:lnTo>
                    <a:pt x="11865" y="1140"/>
                  </a:lnTo>
                  <a:lnTo>
                    <a:pt x="11865" y="1114"/>
                  </a:lnTo>
                  <a:lnTo>
                    <a:pt x="11810" y="1073"/>
                  </a:lnTo>
                  <a:lnTo>
                    <a:pt x="11785" y="1061"/>
                  </a:lnTo>
                  <a:lnTo>
                    <a:pt x="11785" y="1034"/>
                  </a:lnTo>
                  <a:lnTo>
                    <a:pt x="11824" y="1008"/>
                  </a:lnTo>
                  <a:lnTo>
                    <a:pt x="11794" y="982"/>
                  </a:lnTo>
                  <a:lnTo>
                    <a:pt x="11774" y="953"/>
                  </a:lnTo>
                  <a:lnTo>
                    <a:pt x="11769" y="925"/>
                  </a:lnTo>
                  <a:lnTo>
                    <a:pt x="11785" y="899"/>
                  </a:lnTo>
                  <a:lnTo>
                    <a:pt x="11785" y="872"/>
                  </a:lnTo>
                  <a:lnTo>
                    <a:pt x="11588" y="762"/>
                  </a:lnTo>
                  <a:lnTo>
                    <a:pt x="11526" y="756"/>
                  </a:lnTo>
                  <a:lnTo>
                    <a:pt x="11424" y="778"/>
                  </a:lnTo>
                  <a:lnTo>
                    <a:pt x="11389" y="762"/>
                  </a:lnTo>
                  <a:lnTo>
                    <a:pt x="11389" y="737"/>
                  </a:lnTo>
                  <a:lnTo>
                    <a:pt x="11448" y="737"/>
                  </a:lnTo>
                  <a:lnTo>
                    <a:pt x="11422" y="681"/>
                  </a:lnTo>
                  <a:lnTo>
                    <a:pt x="11387" y="648"/>
                  </a:lnTo>
                  <a:lnTo>
                    <a:pt x="11350" y="633"/>
                  </a:lnTo>
                  <a:lnTo>
                    <a:pt x="11318" y="630"/>
                  </a:lnTo>
                  <a:lnTo>
                    <a:pt x="11307" y="638"/>
                  </a:lnTo>
                  <a:lnTo>
                    <a:pt x="11295" y="658"/>
                  </a:lnTo>
                  <a:lnTo>
                    <a:pt x="11276" y="677"/>
                  </a:lnTo>
                  <a:lnTo>
                    <a:pt x="11249" y="684"/>
                  </a:lnTo>
                  <a:lnTo>
                    <a:pt x="11235" y="670"/>
                  </a:lnTo>
                  <a:lnTo>
                    <a:pt x="11222" y="641"/>
                  </a:lnTo>
                  <a:lnTo>
                    <a:pt x="11206" y="613"/>
                  </a:lnTo>
                  <a:lnTo>
                    <a:pt x="11144" y="579"/>
                  </a:lnTo>
                  <a:lnTo>
                    <a:pt x="11114" y="530"/>
                  </a:lnTo>
                  <a:lnTo>
                    <a:pt x="11072" y="439"/>
                  </a:lnTo>
                  <a:lnTo>
                    <a:pt x="10692" y="59"/>
                  </a:lnTo>
                  <a:lnTo>
                    <a:pt x="10653" y="0"/>
                  </a:lnTo>
                  <a:lnTo>
                    <a:pt x="10522" y="38"/>
                  </a:lnTo>
                  <a:lnTo>
                    <a:pt x="10506" y="46"/>
                  </a:lnTo>
                  <a:lnTo>
                    <a:pt x="10492" y="60"/>
                  </a:lnTo>
                  <a:lnTo>
                    <a:pt x="10482" y="91"/>
                  </a:lnTo>
                  <a:lnTo>
                    <a:pt x="10474" y="151"/>
                  </a:lnTo>
                  <a:lnTo>
                    <a:pt x="10466" y="171"/>
                  </a:lnTo>
                  <a:lnTo>
                    <a:pt x="10453" y="192"/>
                  </a:lnTo>
                  <a:lnTo>
                    <a:pt x="10381" y="252"/>
                  </a:lnTo>
                  <a:lnTo>
                    <a:pt x="10368" y="259"/>
                  </a:lnTo>
                  <a:lnTo>
                    <a:pt x="10320" y="276"/>
                  </a:lnTo>
                  <a:lnTo>
                    <a:pt x="10305" y="285"/>
                  </a:lnTo>
                  <a:lnTo>
                    <a:pt x="10275" y="311"/>
                  </a:lnTo>
                  <a:lnTo>
                    <a:pt x="10248" y="328"/>
                  </a:lnTo>
                  <a:lnTo>
                    <a:pt x="10235" y="339"/>
                  </a:lnTo>
                  <a:lnTo>
                    <a:pt x="10224" y="355"/>
                  </a:lnTo>
                  <a:lnTo>
                    <a:pt x="10210" y="386"/>
                  </a:lnTo>
                  <a:lnTo>
                    <a:pt x="10195" y="411"/>
                  </a:lnTo>
                  <a:lnTo>
                    <a:pt x="10039" y="596"/>
                  </a:lnTo>
                  <a:lnTo>
                    <a:pt x="10017" y="615"/>
                  </a:lnTo>
                  <a:lnTo>
                    <a:pt x="9989" y="626"/>
                  </a:lnTo>
                  <a:lnTo>
                    <a:pt x="9947" y="634"/>
                  </a:lnTo>
                  <a:lnTo>
                    <a:pt x="9833" y="634"/>
                  </a:lnTo>
                  <a:lnTo>
                    <a:pt x="9798" y="643"/>
                  </a:lnTo>
                  <a:lnTo>
                    <a:pt x="9784" y="651"/>
                  </a:lnTo>
                  <a:lnTo>
                    <a:pt x="9772" y="661"/>
                  </a:lnTo>
                  <a:lnTo>
                    <a:pt x="9769" y="681"/>
                  </a:lnTo>
                  <a:lnTo>
                    <a:pt x="9770" y="698"/>
                  </a:lnTo>
                  <a:lnTo>
                    <a:pt x="9774" y="713"/>
                  </a:lnTo>
                  <a:lnTo>
                    <a:pt x="9781" y="725"/>
                  </a:lnTo>
                  <a:lnTo>
                    <a:pt x="9791" y="734"/>
                  </a:lnTo>
                  <a:lnTo>
                    <a:pt x="9838" y="755"/>
                  </a:lnTo>
                  <a:lnTo>
                    <a:pt x="9849" y="763"/>
                  </a:lnTo>
                  <a:lnTo>
                    <a:pt x="9854" y="777"/>
                  </a:lnTo>
                  <a:lnTo>
                    <a:pt x="9856" y="792"/>
                  </a:lnTo>
                  <a:lnTo>
                    <a:pt x="9862" y="805"/>
                  </a:lnTo>
                  <a:lnTo>
                    <a:pt x="9872" y="816"/>
                  </a:lnTo>
                  <a:lnTo>
                    <a:pt x="9906" y="843"/>
                  </a:lnTo>
                  <a:lnTo>
                    <a:pt x="9914" y="855"/>
                  </a:lnTo>
                  <a:lnTo>
                    <a:pt x="9918" y="868"/>
                  </a:lnTo>
                  <a:lnTo>
                    <a:pt x="9920" y="883"/>
                  </a:lnTo>
                  <a:lnTo>
                    <a:pt x="9930" y="910"/>
                  </a:lnTo>
                  <a:lnTo>
                    <a:pt x="9977" y="1011"/>
                  </a:lnTo>
                  <a:lnTo>
                    <a:pt x="10025" y="1080"/>
                  </a:lnTo>
                  <a:lnTo>
                    <a:pt x="10063" y="1123"/>
                  </a:lnTo>
                  <a:lnTo>
                    <a:pt x="10092" y="1171"/>
                  </a:lnTo>
                  <a:lnTo>
                    <a:pt x="10096" y="1183"/>
                  </a:lnTo>
                  <a:lnTo>
                    <a:pt x="10097" y="1196"/>
                  </a:lnTo>
                  <a:lnTo>
                    <a:pt x="10096" y="1202"/>
                  </a:lnTo>
                  <a:lnTo>
                    <a:pt x="10095" y="1208"/>
                  </a:lnTo>
                  <a:lnTo>
                    <a:pt x="10095" y="1220"/>
                  </a:lnTo>
                  <a:lnTo>
                    <a:pt x="10098" y="1231"/>
                  </a:lnTo>
                  <a:lnTo>
                    <a:pt x="10105" y="1244"/>
                  </a:lnTo>
                  <a:lnTo>
                    <a:pt x="10168" y="1319"/>
                  </a:lnTo>
                  <a:lnTo>
                    <a:pt x="10179" y="1328"/>
                  </a:lnTo>
                  <a:lnTo>
                    <a:pt x="10186" y="1340"/>
                  </a:lnTo>
                  <a:lnTo>
                    <a:pt x="10191" y="1353"/>
                  </a:lnTo>
                  <a:lnTo>
                    <a:pt x="10191" y="1368"/>
                  </a:lnTo>
                  <a:lnTo>
                    <a:pt x="10186" y="1386"/>
                  </a:lnTo>
                  <a:lnTo>
                    <a:pt x="10174" y="1405"/>
                  </a:lnTo>
                  <a:lnTo>
                    <a:pt x="10145" y="1436"/>
                  </a:lnTo>
                  <a:lnTo>
                    <a:pt x="10108" y="1468"/>
                  </a:lnTo>
                  <a:lnTo>
                    <a:pt x="10048" y="1498"/>
                  </a:lnTo>
                  <a:lnTo>
                    <a:pt x="10015" y="1511"/>
                  </a:lnTo>
                  <a:lnTo>
                    <a:pt x="9933" y="1524"/>
                  </a:lnTo>
                  <a:lnTo>
                    <a:pt x="9895" y="1548"/>
                  </a:lnTo>
                  <a:lnTo>
                    <a:pt x="9865" y="1576"/>
                  </a:lnTo>
                  <a:lnTo>
                    <a:pt x="9780" y="1605"/>
                  </a:lnTo>
                  <a:lnTo>
                    <a:pt x="9762" y="1618"/>
                  </a:lnTo>
                  <a:lnTo>
                    <a:pt x="9741" y="1648"/>
                  </a:lnTo>
                  <a:lnTo>
                    <a:pt x="9731" y="1669"/>
                  </a:lnTo>
                  <a:lnTo>
                    <a:pt x="9719" y="1704"/>
                  </a:lnTo>
                  <a:lnTo>
                    <a:pt x="9704" y="1725"/>
                  </a:lnTo>
                  <a:lnTo>
                    <a:pt x="9681" y="1744"/>
                  </a:lnTo>
                  <a:lnTo>
                    <a:pt x="9624" y="1772"/>
                  </a:lnTo>
                  <a:lnTo>
                    <a:pt x="9599" y="1774"/>
                  </a:lnTo>
                  <a:lnTo>
                    <a:pt x="9581" y="1769"/>
                  </a:lnTo>
                  <a:lnTo>
                    <a:pt x="9570" y="1759"/>
                  </a:lnTo>
                  <a:lnTo>
                    <a:pt x="9543" y="1743"/>
                  </a:lnTo>
                  <a:lnTo>
                    <a:pt x="9528" y="1737"/>
                  </a:lnTo>
                  <a:lnTo>
                    <a:pt x="9487" y="1731"/>
                  </a:lnTo>
                  <a:lnTo>
                    <a:pt x="9414" y="1742"/>
                  </a:lnTo>
                  <a:lnTo>
                    <a:pt x="9383" y="1753"/>
                  </a:lnTo>
                  <a:lnTo>
                    <a:pt x="9127" y="1933"/>
                  </a:lnTo>
                  <a:lnTo>
                    <a:pt x="8971" y="2084"/>
                  </a:lnTo>
                  <a:lnTo>
                    <a:pt x="8932" y="2108"/>
                  </a:lnTo>
                  <a:lnTo>
                    <a:pt x="8921" y="2121"/>
                  </a:lnTo>
                  <a:lnTo>
                    <a:pt x="8913" y="2136"/>
                  </a:lnTo>
                  <a:lnTo>
                    <a:pt x="8913" y="2164"/>
                  </a:lnTo>
                  <a:lnTo>
                    <a:pt x="8920" y="2181"/>
                  </a:lnTo>
                  <a:lnTo>
                    <a:pt x="8928" y="2193"/>
                  </a:lnTo>
                  <a:lnTo>
                    <a:pt x="8932" y="2203"/>
                  </a:lnTo>
                  <a:lnTo>
                    <a:pt x="8934" y="2212"/>
                  </a:lnTo>
                  <a:lnTo>
                    <a:pt x="8932" y="2225"/>
                  </a:lnTo>
                  <a:lnTo>
                    <a:pt x="8924" y="2258"/>
                  </a:lnTo>
                  <a:lnTo>
                    <a:pt x="8914" y="2275"/>
                  </a:lnTo>
                  <a:lnTo>
                    <a:pt x="8897" y="2289"/>
                  </a:lnTo>
                  <a:lnTo>
                    <a:pt x="8860" y="2301"/>
                  </a:lnTo>
                  <a:lnTo>
                    <a:pt x="8810" y="2331"/>
                  </a:lnTo>
                  <a:lnTo>
                    <a:pt x="8706" y="2460"/>
                  </a:lnTo>
                  <a:lnTo>
                    <a:pt x="8644" y="2508"/>
                  </a:lnTo>
                  <a:lnTo>
                    <a:pt x="8564" y="2550"/>
                  </a:lnTo>
                  <a:lnTo>
                    <a:pt x="8437" y="2597"/>
                  </a:lnTo>
                  <a:lnTo>
                    <a:pt x="8386" y="2608"/>
                  </a:lnTo>
                  <a:lnTo>
                    <a:pt x="8345" y="2633"/>
                  </a:lnTo>
                  <a:lnTo>
                    <a:pt x="8202" y="2798"/>
                  </a:lnTo>
                  <a:lnTo>
                    <a:pt x="8192" y="2813"/>
                  </a:lnTo>
                  <a:lnTo>
                    <a:pt x="8170" y="2833"/>
                  </a:lnTo>
                  <a:lnTo>
                    <a:pt x="8150" y="2846"/>
                  </a:lnTo>
                  <a:lnTo>
                    <a:pt x="8057" y="2879"/>
                  </a:lnTo>
                  <a:lnTo>
                    <a:pt x="8042" y="2892"/>
                  </a:lnTo>
                  <a:lnTo>
                    <a:pt x="7994" y="2976"/>
                  </a:lnTo>
                  <a:lnTo>
                    <a:pt x="7981" y="2988"/>
                  </a:lnTo>
                  <a:lnTo>
                    <a:pt x="7967" y="2998"/>
                  </a:lnTo>
                  <a:lnTo>
                    <a:pt x="7920" y="3005"/>
                  </a:lnTo>
                  <a:lnTo>
                    <a:pt x="7899" y="3002"/>
                  </a:lnTo>
                  <a:lnTo>
                    <a:pt x="7790" y="2957"/>
                  </a:lnTo>
                  <a:lnTo>
                    <a:pt x="7773" y="2954"/>
                  </a:lnTo>
                  <a:lnTo>
                    <a:pt x="7758" y="2961"/>
                  </a:lnTo>
                  <a:lnTo>
                    <a:pt x="7746" y="2980"/>
                  </a:lnTo>
                  <a:lnTo>
                    <a:pt x="7741" y="3082"/>
                  </a:lnTo>
                  <a:lnTo>
                    <a:pt x="7738" y="3099"/>
                  </a:lnTo>
                  <a:lnTo>
                    <a:pt x="7701" y="3159"/>
                  </a:lnTo>
                  <a:lnTo>
                    <a:pt x="7688" y="3231"/>
                  </a:lnTo>
                  <a:lnTo>
                    <a:pt x="7701" y="3229"/>
                  </a:lnTo>
                  <a:lnTo>
                    <a:pt x="7772" y="3253"/>
                  </a:lnTo>
                  <a:lnTo>
                    <a:pt x="7772" y="3282"/>
                  </a:lnTo>
                  <a:lnTo>
                    <a:pt x="7717" y="3265"/>
                  </a:lnTo>
                  <a:lnTo>
                    <a:pt x="7672" y="3280"/>
                  </a:lnTo>
                  <a:lnTo>
                    <a:pt x="7628" y="3302"/>
                  </a:lnTo>
                  <a:lnTo>
                    <a:pt x="7573" y="3309"/>
                  </a:lnTo>
                  <a:lnTo>
                    <a:pt x="7573" y="3335"/>
                  </a:lnTo>
                  <a:lnTo>
                    <a:pt x="7772" y="3335"/>
                  </a:lnTo>
                  <a:lnTo>
                    <a:pt x="7721" y="3364"/>
                  </a:lnTo>
                  <a:lnTo>
                    <a:pt x="7481" y="3420"/>
                  </a:lnTo>
                  <a:lnTo>
                    <a:pt x="7422" y="3416"/>
                  </a:lnTo>
                  <a:lnTo>
                    <a:pt x="7315" y="3389"/>
                  </a:lnTo>
                  <a:lnTo>
                    <a:pt x="7292" y="3374"/>
                  </a:lnTo>
                  <a:lnTo>
                    <a:pt x="7276" y="3358"/>
                  </a:lnTo>
                  <a:lnTo>
                    <a:pt x="7255" y="3344"/>
                  </a:lnTo>
                  <a:lnTo>
                    <a:pt x="7219" y="3335"/>
                  </a:lnTo>
                  <a:lnTo>
                    <a:pt x="7037" y="3378"/>
                  </a:lnTo>
                  <a:lnTo>
                    <a:pt x="6994" y="3404"/>
                  </a:lnTo>
                  <a:lnTo>
                    <a:pt x="6919" y="3468"/>
                  </a:lnTo>
                  <a:lnTo>
                    <a:pt x="7063" y="3525"/>
                  </a:lnTo>
                  <a:lnTo>
                    <a:pt x="7100" y="3547"/>
                  </a:lnTo>
                  <a:lnTo>
                    <a:pt x="6982" y="3597"/>
                  </a:lnTo>
                  <a:lnTo>
                    <a:pt x="6951" y="3600"/>
                  </a:lnTo>
                  <a:lnTo>
                    <a:pt x="6904" y="3586"/>
                  </a:lnTo>
                  <a:lnTo>
                    <a:pt x="6873" y="3557"/>
                  </a:lnTo>
                  <a:lnTo>
                    <a:pt x="6840" y="3537"/>
                  </a:lnTo>
                  <a:lnTo>
                    <a:pt x="6783" y="3547"/>
                  </a:lnTo>
                  <a:lnTo>
                    <a:pt x="6715" y="3611"/>
                  </a:lnTo>
                  <a:lnTo>
                    <a:pt x="6659" y="3716"/>
                  </a:lnTo>
                  <a:lnTo>
                    <a:pt x="6565" y="3943"/>
                  </a:lnTo>
                  <a:lnTo>
                    <a:pt x="6591" y="4008"/>
                  </a:lnTo>
                  <a:lnTo>
                    <a:pt x="6566" y="4081"/>
                  </a:lnTo>
                  <a:lnTo>
                    <a:pt x="6520" y="4146"/>
                  </a:lnTo>
                  <a:lnTo>
                    <a:pt x="6484" y="4182"/>
                  </a:lnTo>
                  <a:lnTo>
                    <a:pt x="6453" y="4199"/>
                  </a:lnTo>
                  <a:lnTo>
                    <a:pt x="6390" y="4219"/>
                  </a:lnTo>
                  <a:lnTo>
                    <a:pt x="6366" y="4235"/>
                  </a:lnTo>
                  <a:lnTo>
                    <a:pt x="6346" y="4269"/>
                  </a:lnTo>
                  <a:lnTo>
                    <a:pt x="6305" y="4365"/>
                  </a:lnTo>
                  <a:lnTo>
                    <a:pt x="6208" y="4539"/>
                  </a:lnTo>
                  <a:lnTo>
                    <a:pt x="6131" y="4839"/>
                  </a:lnTo>
                  <a:lnTo>
                    <a:pt x="6071" y="4972"/>
                  </a:lnTo>
                  <a:lnTo>
                    <a:pt x="6057" y="4981"/>
                  </a:lnTo>
                  <a:lnTo>
                    <a:pt x="6026" y="5009"/>
                  </a:lnTo>
                  <a:lnTo>
                    <a:pt x="6005" y="5037"/>
                  </a:lnTo>
                  <a:lnTo>
                    <a:pt x="6035" y="5064"/>
                  </a:lnTo>
                  <a:lnTo>
                    <a:pt x="6065" y="5119"/>
                  </a:lnTo>
                  <a:lnTo>
                    <a:pt x="6080" y="5132"/>
                  </a:lnTo>
                  <a:lnTo>
                    <a:pt x="6127" y="5152"/>
                  </a:lnTo>
                  <a:lnTo>
                    <a:pt x="6399" y="5447"/>
                  </a:lnTo>
                  <a:lnTo>
                    <a:pt x="6466" y="5494"/>
                  </a:lnTo>
                  <a:lnTo>
                    <a:pt x="6565" y="5654"/>
                  </a:lnTo>
                  <a:lnTo>
                    <a:pt x="6634" y="5680"/>
                  </a:lnTo>
                  <a:lnTo>
                    <a:pt x="6642" y="5687"/>
                  </a:lnTo>
                  <a:lnTo>
                    <a:pt x="6648" y="5726"/>
                  </a:lnTo>
                  <a:lnTo>
                    <a:pt x="6669" y="5781"/>
                  </a:lnTo>
                  <a:lnTo>
                    <a:pt x="6663" y="5815"/>
                  </a:lnTo>
                  <a:lnTo>
                    <a:pt x="6651" y="5846"/>
                  </a:lnTo>
                  <a:lnTo>
                    <a:pt x="6644" y="5876"/>
                  </a:lnTo>
                  <a:lnTo>
                    <a:pt x="6659" y="5936"/>
                  </a:lnTo>
                  <a:lnTo>
                    <a:pt x="6697" y="5988"/>
                  </a:lnTo>
                  <a:lnTo>
                    <a:pt x="6783" y="6071"/>
                  </a:lnTo>
                  <a:lnTo>
                    <a:pt x="6887" y="6215"/>
                  </a:lnTo>
                  <a:lnTo>
                    <a:pt x="6950" y="6263"/>
                  </a:lnTo>
                  <a:lnTo>
                    <a:pt x="7010" y="6243"/>
                  </a:lnTo>
                  <a:lnTo>
                    <a:pt x="7056" y="6236"/>
                  </a:lnTo>
                  <a:lnTo>
                    <a:pt x="7122" y="6240"/>
                  </a:lnTo>
                  <a:lnTo>
                    <a:pt x="7165" y="6222"/>
                  </a:lnTo>
                  <a:lnTo>
                    <a:pt x="7139" y="6149"/>
                  </a:lnTo>
                  <a:lnTo>
                    <a:pt x="7167" y="6053"/>
                  </a:lnTo>
                  <a:lnTo>
                    <a:pt x="7191" y="6013"/>
                  </a:lnTo>
                  <a:lnTo>
                    <a:pt x="7236" y="5993"/>
                  </a:lnTo>
                  <a:lnTo>
                    <a:pt x="7231" y="6070"/>
                  </a:lnTo>
                  <a:lnTo>
                    <a:pt x="7238" y="6199"/>
                  </a:lnTo>
                  <a:lnTo>
                    <a:pt x="7214" y="6310"/>
                  </a:lnTo>
                  <a:lnTo>
                    <a:pt x="7118" y="6332"/>
                  </a:lnTo>
                  <a:lnTo>
                    <a:pt x="7118" y="6359"/>
                  </a:lnTo>
                  <a:lnTo>
                    <a:pt x="7162" y="6388"/>
                  </a:lnTo>
                  <a:lnTo>
                    <a:pt x="7163" y="6443"/>
                  </a:lnTo>
                  <a:lnTo>
                    <a:pt x="7148" y="6507"/>
                  </a:lnTo>
                  <a:lnTo>
                    <a:pt x="7139" y="6566"/>
                  </a:lnTo>
                  <a:lnTo>
                    <a:pt x="7168" y="6593"/>
                  </a:lnTo>
                  <a:lnTo>
                    <a:pt x="7201" y="6610"/>
                  </a:lnTo>
                  <a:lnTo>
                    <a:pt x="7241" y="6618"/>
                  </a:lnTo>
                  <a:lnTo>
                    <a:pt x="7287" y="6620"/>
                  </a:lnTo>
                  <a:lnTo>
                    <a:pt x="7313" y="6639"/>
                  </a:lnTo>
                  <a:lnTo>
                    <a:pt x="7415" y="6750"/>
                  </a:lnTo>
                  <a:lnTo>
                    <a:pt x="7418" y="6707"/>
                  </a:lnTo>
                  <a:lnTo>
                    <a:pt x="7409" y="6655"/>
                  </a:lnTo>
                  <a:lnTo>
                    <a:pt x="7415" y="6613"/>
                  </a:lnTo>
                  <a:lnTo>
                    <a:pt x="7495" y="6579"/>
                  </a:lnTo>
                  <a:lnTo>
                    <a:pt x="7524" y="6542"/>
                  </a:lnTo>
                  <a:lnTo>
                    <a:pt x="7573" y="6462"/>
                  </a:lnTo>
                  <a:lnTo>
                    <a:pt x="7659" y="6377"/>
                  </a:lnTo>
                  <a:lnTo>
                    <a:pt x="7671" y="6346"/>
                  </a:lnTo>
                  <a:lnTo>
                    <a:pt x="7681" y="6304"/>
                  </a:lnTo>
                  <a:lnTo>
                    <a:pt x="7697" y="6254"/>
                  </a:lnTo>
                  <a:lnTo>
                    <a:pt x="7706" y="6201"/>
                  </a:lnTo>
                  <a:lnTo>
                    <a:pt x="7693" y="6149"/>
                  </a:lnTo>
                  <a:lnTo>
                    <a:pt x="7731" y="6134"/>
                  </a:lnTo>
                  <a:lnTo>
                    <a:pt x="7764" y="6150"/>
                  </a:lnTo>
                  <a:lnTo>
                    <a:pt x="7790" y="6187"/>
                  </a:lnTo>
                  <a:lnTo>
                    <a:pt x="7811" y="6232"/>
                  </a:lnTo>
                  <a:lnTo>
                    <a:pt x="7785" y="6270"/>
                  </a:lnTo>
                  <a:lnTo>
                    <a:pt x="7802" y="6331"/>
                  </a:lnTo>
                  <a:lnTo>
                    <a:pt x="7841" y="6386"/>
                  </a:lnTo>
                  <a:lnTo>
                    <a:pt x="7880" y="6411"/>
                  </a:lnTo>
                  <a:lnTo>
                    <a:pt x="8010" y="6403"/>
                  </a:lnTo>
                  <a:lnTo>
                    <a:pt x="8065" y="6377"/>
                  </a:lnTo>
                  <a:lnTo>
                    <a:pt x="8087" y="6320"/>
                  </a:lnTo>
                  <a:lnTo>
                    <a:pt x="8110" y="6279"/>
                  </a:lnTo>
                  <a:lnTo>
                    <a:pt x="8162" y="6246"/>
                  </a:lnTo>
                  <a:lnTo>
                    <a:pt x="8266" y="6203"/>
                  </a:lnTo>
                  <a:lnTo>
                    <a:pt x="8352" y="6150"/>
                  </a:lnTo>
                  <a:lnTo>
                    <a:pt x="8393" y="6104"/>
                  </a:lnTo>
                  <a:lnTo>
                    <a:pt x="8404" y="6047"/>
                  </a:lnTo>
                  <a:lnTo>
                    <a:pt x="8424" y="6047"/>
                  </a:lnTo>
                  <a:lnTo>
                    <a:pt x="8426" y="6120"/>
                  </a:lnTo>
                  <a:lnTo>
                    <a:pt x="8382" y="6187"/>
                  </a:lnTo>
                  <a:lnTo>
                    <a:pt x="8317" y="6236"/>
                  </a:lnTo>
                  <a:lnTo>
                    <a:pt x="8255" y="6255"/>
                  </a:lnTo>
                  <a:lnTo>
                    <a:pt x="8265" y="6291"/>
                  </a:lnTo>
                  <a:lnTo>
                    <a:pt x="8375" y="6461"/>
                  </a:lnTo>
                  <a:lnTo>
                    <a:pt x="8424" y="6517"/>
                  </a:lnTo>
                  <a:lnTo>
                    <a:pt x="8368" y="6617"/>
                  </a:lnTo>
                  <a:lnTo>
                    <a:pt x="8334" y="6655"/>
                  </a:lnTo>
                  <a:lnTo>
                    <a:pt x="8242" y="6684"/>
                  </a:lnTo>
                  <a:lnTo>
                    <a:pt x="8202" y="6720"/>
                  </a:lnTo>
                  <a:lnTo>
                    <a:pt x="8146" y="6801"/>
                  </a:lnTo>
                  <a:lnTo>
                    <a:pt x="8121" y="6821"/>
                  </a:lnTo>
                  <a:lnTo>
                    <a:pt x="8091" y="6840"/>
                  </a:lnTo>
                  <a:lnTo>
                    <a:pt x="8071" y="6861"/>
                  </a:lnTo>
                  <a:lnTo>
                    <a:pt x="8077" y="6891"/>
                  </a:lnTo>
                  <a:lnTo>
                    <a:pt x="8122" y="6972"/>
                  </a:lnTo>
                  <a:lnTo>
                    <a:pt x="8136" y="6982"/>
                  </a:lnTo>
                  <a:lnTo>
                    <a:pt x="8224" y="6975"/>
                  </a:lnTo>
                  <a:lnTo>
                    <a:pt x="8275" y="6959"/>
                  </a:lnTo>
                  <a:lnTo>
                    <a:pt x="8325" y="6931"/>
                  </a:lnTo>
                  <a:lnTo>
                    <a:pt x="8312" y="6992"/>
                  </a:lnTo>
                  <a:lnTo>
                    <a:pt x="8212" y="7072"/>
                  </a:lnTo>
                  <a:lnTo>
                    <a:pt x="8244" y="7114"/>
                  </a:lnTo>
                  <a:lnTo>
                    <a:pt x="8224" y="7122"/>
                  </a:lnTo>
                  <a:lnTo>
                    <a:pt x="8197" y="7136"/>
                  </a:lnTo>
                  <a:lnTo>
                    <a:pt x="8175" y="7156"/>
                  </a:lnTo>
                  <a:lnTo>
                    <a:pt x="8166" y="7179"/>
                  </a:lnTo>
                  <a:lnTo>
                    <a:pt x="8156" y="7196"/>
                  </a:lnTo>
                  <a:lnTo>
                    <a:pt x="8134" y="7189"/>
                  </a:lnTo>
                  <a:lnTo>
                    <a:pt x="8096" y="7166"/>
                  </a:lnTo>
                  <a:lnTo>
                    <a:pt x="8049" y="7170"/>
                  </a:lnTo>
                  <a:lnTo>
                    <a:pt x="7784" y="7249"/>
                  </a:lnTo>
                  <a:lnTo>
                    <a:pt x="7717" y="7281"/>
                  </a:lnTo>
                  <a:lnTo>
                    <a:pt x="7671" y="7346"/>
                  </a:lnTo>
                  <a:lnTo>
                    <a:pt x="7705" y="7451"/>
                  </a:lnTo>
                  <a:lnTo>
                    <a:pt x="7672" y="7735"/>
                  </a:lnTo>
                  <a:lnTo>
                    <a:pt x="7693" y="7862"/>
                  </a:lnTo>
                  <a:lnTo>
                    <a:pt x="7773" y="7951"/>
                  </a:lnTo>
                  <a:lnTo>
                    <a:pt x="7878" y="7987"/>
                  </a:lnTo>
                  <a:lnTo>
                    <a:pt x="8126" y="7990"/>
                  </a:lnTo>
                  <a:lnTo>
                    <a:pt x="8090" y="8029"/>
                  </a:lnTo>
                  <a:lnTo>
                    <a:pt x="7974" y="8093"/>
                  </a:lnTo>
                  <a:lnTo>
                    <a:pt x="7949" y="8132"/>
                  </a:lnTo>
                  <a:lnTo>
                    <a:pt x="7925" y="8146"/>
                  </a:lnTo>
                  <a:lnTo>
                    <a:pt x="7772" y="8300"/>
                  </a:lnTo>
                  <a:lnTo>
                    <a:pt x="7582" y="8544"/>
                  </a:lnTo>
                  <a:lnTo>
                    <a:pt x="7548" y="8603"/>
                  </a:lnTo>
                  <a:lnTo>
                    <a:pt x="7541" y="8655"/>
                  </a:lnTo>
                  <a:lnTo>
                    <a:pt x="7556" y="8707"/>
                  </a:lnTo>
                  <a:lnTo>
                    <a:pt x="7890" y="9274"/>
                  </a:lnTo>
                  <a:lnTo>
                    <a:pt x="7959" y="9356"/>
                  </a:lnTo>
                  <a:lnTo>
                    <a:pt x="8051" y="9433"/>
                  </a:lnTo>
                  <a:lnTo>
                    <a:pt x="8162" y="9495"/>
                  </a:lnTo>
                  <a:lnTo>
                    <a:pt x="8286" y="9531"/>
                  </a:lnTo>
                  <a:lnTo>
                    <a:pt x="8413" y="9541"/>
                  </a:lnTo>
                  <a:lnTo>
                    <a:pt x="8462" y="9521"/>
                  </a:lnTo>
                  <a:lnTo>
                    <a:pt x="8483" y="9467"/>
                  </a:lnTo>
                  <a:lnTo>
                    <a:pt x="8514" y="9451"/>
                  </a:lnTo>
                  <a:lnTo>
                    <a:pt x="8660" y="9424"/>
                  </a:lnTo>
                  <a:lnTo>
                    <a:pt x="8701" y="9426"/>
                  </a:lnTo>
                  <a:lnTo>
                    <a:pt x="8676" y="9447"/>
                  </a:lnTo>
                  <a:lnTo>
                    <a:pt x="8650" y="9461"/>
                  </a:lnTo>
                  <a:lnTo>
                    <a:pt x="8625" y="9463"/>
                  </a:lnTo>
                  <a:lnTo>
                    <a:pt x="8601" y="9454"/>
                  </a:lnTo>
                  <a:lnTo>
                    <a:pt x="8576" y="9476"/>
                  </a:lnTo>
                  <a:lnTo>
                    <a:pt x="8554" y="9502"/>
                  </a:lnTo>
                  <a:lnTo>
                    <a:pt x="8545" y="9536"/>
                  </a:lnTo>
                  <a:lnTo>
                    <a:pt x="8561" y="9584"/>
                  </a:lnTo>
                  <a:lnTo>
                    <a:pt x="8482" y="9620"/>
                  </a:lnTo>
                  <a:lnTo>
                    <a:pt x="8442" y="9629"/>
                  </a:lnTo>
                  <a:lnTo>
                    <a:pt x="8394" y="9632"/>
                  </a:lnTo>
                  <a:lnTo>
                    <a:pt x="8373" y="9628"/>
                  </a:lnTo>
                  <a:lnTo>
                    <a:pt x="8329" y="9611"/>
                  </a:lnTo>
                  <a:lnTo>
                    <a:pt x="8304" y="9609"/>
                  </a:lnTo>
                  <a:lnTo>
                    <a:pt x="8282" y="9620"/>
                  </a:lnTo>
                  <a:lnTo>
                    <a:pt x="8272" y="9636"/>
                  </a:lnTo>
                  <a:lnTo>
                    <a:pt x="8269" y="9652"/>
                  </a:lnTo>
                  <a:lnTo>
                    <a:pt x="8266" y="9660"/>
                  </a:lnTo>
                  <a:lnTo>
                    <a:pt x="8176" y="9663"/>
                  </a:lnTo>
                  <a:lnTo>
                    <a:pt x="8093" y="9633"/>
                  </a:lnTo>
                  <a:lnTo>
                    <a:pt x="8022" y="9584"/>
                  </a:lnTo>
                  <a:lnTo>
                    <a:pt x="7970" y="9531"/>
                  </a:lnTo>
                  <a:lnTo>
                    <a:pt x="7800" y="9184"/>
                  </a:lnTo>
                  <a:lnTo>
                    <a:pt x="7732" y="9121"/>
                  </a:lnTo>
                  <a:lnTo>
                    <a:pt x="7667" y="9117"/>
                  </a:lnTo>
                  <a:lnTo>
                    <a:pt x="7563" y="9182"/>
                  </a:lnTo>
                  <a:lnTo>
                    <a:pt x="7504" y="9200"/>
                  </a:lnTo>
                  <a:lnTo>
                    <a:pt x="7381" y="9214"/>
                  </a:lnTo>
                  <a:lnTo>
                    <a:pt x="7329" y="9237"/>
                  </a:lnTo>
                  <a:lnTo>
                    <a:pt x="7297" y="9274"/>
                  </a:lnTo>
                  <a:lnTo>
                    <a:pt x="7300" y="9331"/>
                  </a:lnTo>
                  <a:lnTo>
                    <a:pt x="7340" y="9387"/>
                  </a:lnTo>
                  <a:lnTo>
                    <a:pt x="7444" y="9494"/>
                  </a:lnTo>
                  <a:lnTo>
                    <a:pt x="7514" y="9609"/>
                  </a:lnTo>
                  <a:lnTo>
                    <a:pt x="7591" y="9711"/>
                  </a:lnTo>
                  <a:lnTo>
                    <a:pt x="7591" y="9773"/>
                  </a:lnTo>
                  <a:lnTo>
                    <a:pt x="7640" y="9792"/>
                  </a:lnTo>
                  <a:lnTo>
                    <a:pt x="7749" y="9808"/>
                  </a:lnTo>
                  <a:lnTo>
                    <a:pt x="7776" y="9817"/>
                  </a:lnTo>
                  <a:lnTo>
                    <a:pt x="7961" y="9933"/>
                  </a:lnTo>
                  <a:lnTo>
                    <a:pt x="8057" y="10014"/>
                  </a:lnTo>
                  <a:lnTo>
                    <a:pt x="8070" y="10030"/>
                  </a:lnTo>
                  <a:lnTo>
                    <a:pt x="8082" y="10052"/>
                  </a:lnTo>
                  <a:lnTo>
                    <a:pt x="8089" y="10084"/>
                  </a:lnTo>
                  <a:lnTo>
                    <a:pt x="8085" y="10101"/>
                  </a:lnTo>
                  <a:lnTo>
                    <a:pt x="8078" y="10112"/>
                  </a:lnTo>
                  <a:lnTo>
                    <a:pt x="7970" y="10165"/>
                  </a:lnTo>
                  <a:lnTo>
                    <a:pt x="7961" y="10174"/>
                  </a:lnTo>
                  <a:lnTo>
                    <a:pt x="7957" y="10187"/>
                  </a:lnTo>
                  <a:lnTo>
                    <a:pt x="7958" y="10199"/>
                  </a:lnTo>
                  <a:lnTo>
                    <a:pt x="7973" y="10219"/>
                  </a:lnTo>
                  <a:lnTo>
                    <a:pt x="8114" y="10336"/>
                  </a:lnTo>
                  <a:lnTo>
                    <a:pt x="8129" y="10353"/>
                  </a:lnTo>
                  <a:lnTo>
                    <a:pt x="8205" y="10487"/>
                  </a:lnTo>
                  <a:lnTo>
                    <a:pt x="8225" y="10535"/>
                  </a:lnTo>
                  <a:lnTo>
                    <a:pt x="8244" y="10600"/>
                  </a:lnTo>
                  <a:lnTo>
                    <a:pt x="8245" y="10614"/>
                  </a:lnTo>
                  <a:lnTo>
                    <a:pt x="8245" y="10629"/>
                  </a:lnTo>
                  <a:lnTo>
                    <a:pt x="8251" y="10646"/>
                  </a:lnTo>
                  <a:lnTo>
                    <a:pt x="8264" y="10668"/>
                  </a:lnTo>
                  <a:lnTo>
                    <a:pt x="8336" y="10731"/>
                  </a:lnTo>
                  <a:lnTo>
                    <a:pt x="8357" y="10770"/>
                  </a:lnTo>
                  <a:lnTo>
                    <a:pt x="8371" y="10780"/>
                  </a:lnTo>
                  <a:lnTo>
                    <a:pt x="8392" y="10787"/>
                  </a:lnTo>
                  <a:lnTo>
                    <a:pt x="8501" y="10799"/>
                  </a:lnTo>
                  <a:lnTo>
                    <a:pt x="8620" y="10856"/>
                  </a:lnTo>
                  <a:lnTo>
                    <a:pt x="8626" y="10885"/>
                  </a:lnTo>
                  <a:lnTo>
                    <a:pt x="8644" y="10921"/>
                  </a:lnTo>
                  <a:lnTo>
                    <a:pt x="8649" y="10933"/>
                  </a:lnTo>
                  <a:lnTo>
                    <a:pt x="8652" y="10947"/>
                  </a:lnTo>
                  <a:lnTo>
                    <a:pt x="8650" y="11007"/>
                  </a:lnTo>
                  <a:lnTo>
                    <a:pt x="8648" y="11021"/>
                  </a:lnTo>
                  <a:lnTo>
                    <a:pt x="8636" y="11034"/>
                  </a:lnTo>
                  <a:lnTo>
                    <a:pt x="8619" y="11041"/>
                  </a:lnTo>
                  <a:lnTo>
                    <a:pt x="8580" y="11048"/>
                  </a:lnTo>
                  <a:lnTo>
                    <a:pt x="8551" y="11058"/>
                  </a:lnTo>
                  <a:lnTo>
                    <a:pt x="8492" y="11093"/>
                  </a:lnTo>
                  <a:lnTo>
                    <a:pt x="8469" y="11099"/>
                  </a:lnTo>
                  <a:lnTo>
                    <a:pt x="8442" y="11094"/>
                  </a:lnTo>
                  <a:lnTo>
                    <a:pt x="8424" y="11086"/>
                  </a:lnTo>
                  <a:lnTo>
                    <a:pt x="8272" y="10963"/>
                  </a:lnTo>
                  <a:lnTo>
                    <a:pt x="8257" y="10957"/>
                  </a:lnTo>
                  <a:lnTo>
                    <a:pt x="8222" y="10949"/>
                  </a:lnTo>
                  <a:lnTo>
                    <a:pt x="8185" y="10948"/>
                  </a:lnTo>
                  <a:lnTo>
                    <a:pt x="8072" y="10975"/>
                  </a:lnTo>
                  <a:lnTo>
                    <a:pt x="8047" y="10977"/>
                  </a:lnTo>
                  <a:lnTo>
                    <a:pt x="8026" y="10974"/>
                  </a:lnTo>
                  <a:lnTo>
                    <a:pt x="8013" y="10968"/>
                  </a:lnTo>
                  <a:lnTo>
                    <a:pt x="8001" y="10960"/>
                  </a:lnTo>
                  <a:lnTo>
                    <a:pt x="7953" y="10914"/>
                  </a:lnTo>
                  <a:lnTo>
                    <a:pt x="7940" y="10909"/>
                  </a:lnTo>
                  <a:lnTo>
                    <a:pt x="7906" y="10903"/>
                  </a:lnTo>
                  <a:lnTo>
                    <a:pt x="7854" y="10905"/>
                  </a:lnTo>
                  <a:lnTo>
                    <a:pt x="7822" y="10917"/>
                  </a:lnTo>
                  <a:lnTo>
                    <a:pt x="7675" y="11003"/>
                  </a:lnTo>
                  <a:lnTo>
                    <a:pt x="7664" y="11007"/>
                  </a:lnTo>
                  <a:lnTo>
                    <a:pt x="7650" y="11010"/>
                  </a:lnTo>
                  <a:lnTo>
                    <a:pt x="7638" y="11014"/>
                  </a:lnTo>
                  <a:lnTo>
                    <a:pt x="7601" y="11036"/>
                  </a:lnTo>
                  <a:lnTo>
                    <a:pt x="7584" y="11051"/>
                  </a:lnTo>
                  <a:lnTo>
                    <a:pt x="7569" y="11070"/>
                  </a:lnTo>
                  <a:lnTo>
                    <a:pt x="7546" y="11110"/>
                  </a:lnTo>
                  <a:lnTo>
                    <a:pt x="7526" y="11126"/>
                  </a:lnTo>
                  <a:lnTo>
                    <a:pt x="7507" y="11136"/>
                  </a:lnTo>
                  <a:lnTo>
                    <a:pt x="7477" y="11145"/>
                  </a:lnTo>
                  <a:lnTo>
                    <a:pt x="7467" y="11157"/>
                  </a:lnTo>
                  <a:lnTo>
                    <a:pt x="7463" y="11175"/>
                  </a:lnTo>
                  <a:lnTo>
                    <a:pt x="7469" y="11205"/>
                  </a:lnTo>
                  <a:lnTo>
                    <a:pt x="7475" y="11222"/>
                  </a:lnTo>
                  <a:lnTo>
                    <a:pt x="7482" y="11239"/>
                  </a:lnTo>
                  <a:lnTo>
                    <a:pt x="7484" y="11252"/>
                  </a:lnTo>
                  <a:lnTo>
                    <a:pt x="7481" y="11267"/>
                  </a:lnTo>
                  <a:lnTo>
                    <a:pt x="7466" y="11286"/>
                  </a:lnTo>
                  <a:lnTo>
                    <a:pt x="7427" y="11315"/>
                  </a:lnTo>
                  <a:lnTo>
                    <a:pt x="7416" y="11325"/>
                  </a:lnTo>
                  <a:lnTo>
                    <a:pt x="7399" y="11346"/>
                  </a:lnTo>
                  <a:lnTo>
                    <a:pt x="7394" y="11359"/>
                  </a:lnTo>
                  <a:lnTo>
                    <a:pt x="7393" y="11381"/>
                  </a:lnTo>
                  <a:lnTo>
                    <a:pt x="7394" y="11400"/>
                  </a:lnTo>
                  <a:lnTo>
                    <a:pt x="7428" y="11483"/>
                  </a:lnTo>
                  <a:lnTo>
                    <a:pt x="7458" y="11509"/>
                  </a:lnTo>
                  <a:lnTo>
                    <a:pt x="7507" y="11526"/>
                  </a:lnTo>
                  <a:lnTo>
                    <a:pt x="7596" y="11531"/>
                  </a:lnTo>
                  <a:lnTo>
                    <a:pt x="7609" y="11536"/>
                  </a:lnTo>
                  <a:lnTo>
                    <a:pt x="7617" y="11544"/>
                  </a:lnTo>
                  <a:lnTo>
                    <a:pt x="7637" y="11574"/>
                  </a:lnTo>
                  <a:lnTo>
                    <a:pt x="7651" y="11585"/>
                  </a:lnTo>
                  <a:lnTo>
                    <a:pt x="7667" y="11593"/>
                  </a:lnTo>
                  <a:lnTo>
                    <a:pt x="7747" y="11602"/>
                  </a:lnTo>
                  <a:lnTo>
                    <a:pt x="7816" y="11620"/>
                  </a:lnTo>
                  <a:lnTo>
                    <a:pt x="7833" y="11628"/>
                  </a:lnTo>
                  <a:lnTo>
                    <a:pt x="7837" y="11631"/>
                  </a:lnTo>
                  <a:lnTo>
                    <a:pt x="7867" y="11672"/>
                  </a:lnTo>
                  <a:lnTo>
                    <a:pt x="7881" y="11684"/>
                  </a:lnTo>
                  <a:lnTo>
                    <a:pt x="7895" y="11694"/>
                  </a:lnTo>
                  <a:lnTo>
                    <a:pt x="7944" y="11713"/>
                  </a:lnTo>
                  <a:lnTo>
                    <a:pt x="7949" y="11722"/>
                  </a:lnTo>
                  <a:lnTo>
                    <a:pt x="7945" y="11734"/>
                  </a:lnTo>
                  <a:lnTo>
                    <a:pt x="7927" y="11764"/>
                  </a:lnTo>
                  <a:lnTo>
                    <a:pt x="7909" y="11777"/>
                  </a:lnTo>
                  <a:lnTo>
                    <a:pt x="7891" y="11785"/>
                  </a:lnTo>
                  <a:lnTo>
                    <a:pt x="7835" y="11788"/>
                  </a:lnTo>
                  <a:lnTo>
                    <a:pt x="7817" y="11792"/>
                  </a:lnTo>
                  <a:lnTo>
                    <a:pt x="7805" y="11797"/>
                  </a:lnTo>
                  <a:lnTo>
                    <a:pt x="7795" y="11806"/>
                  </a:lnTo>
                  <a:lnTo>
                    <a:pt x="7786" y="11819"/>
                  </a:lnTo>
                  <a:lnTo>
                    <a:pt x="7772" y="11853"/>
                  </a:lnTo>
                  <a:lnTo>
                    <a:pt x="7752" y="11885"/>
                  </a:lnTo>
                  <a:lnTo>
                    <a:pt x="7749" y="11899"/>
                  </a:lnTo>
                  <a:lnTo>
                    <a:pt x="7746" y="11923"/>
                  </a:lnTo>
                  <a:lnTo>
                    <a:pt x="7749" y="11969"/>
                  </a:lnTo>
                  <a:lnTo>
                    <a:pt x="7739" y="12004"/>
                  </a:lnTo>
                  <a:lnTo>
                    <a:pt x="7730" y="12022"/>
                  </a:lnTo>
                  <a:lnTo>
                    <a:pt x="7717" y="12033"/>
                  </a:lnTo>
                  <a:lnTo>
                    <a:pt x="7662" y="12057"/>
                  </a:lnTo>
                  <a:lnTo>
                    <a:pt x="7651" y="12066"/>
                  </a:lnTo>
                  <a:lnTo>
                    <a:pt x="7643" y="12080"/>
                  </a:lnTo>
                  <a:lnTo>
                    <a:pt x="7638" y="12101"/>
                  </a:lnTo>
                  <a:lnTo>
                    <a:pt x="7630" y="12150"/>
                  </a:lnTo>
                  <a:lnTo>
                    <a:pt x="7625" y="12167"/>
                  </a:lnTo>
                  <a:lnTo>
                    <a:pt x="7619" y="12179"/>
                  </a:lnTo>
                  <a:lnTo>
                    <a:pt x="7600" y="12200"/>
                  </a:lnTo>
                  <a:lnTo>
                    <a:pt x="7576" y="12216"/>
                  </a:lnTo>
                  <a:lnTo>
                    <a:pt x="7497" y="12254"/>
                  </a:lnTo>
                  <a:lnTo>
                    <a:pt x="7487" y="12262"/>
                  </a:lnTo>
                  <a:lnTo>
                    <a:pt x="7478" y="12274"/>
                  </a:lnTo>
                  <a:lnTo>
                    <a:pt x="7473" y="12289"/>
                  </a:lnTo>
                  <a:lnTo>
                    <a:pt x="7472" y="12310"/>
                  </a:lnTo>
                  <a:lnTo>
                    <a:pt x="7475" y="12326"/>
                  </a:lnTo>
                  <a:lnTo>
                    <a:pt x="7487" y="12351"/>
                  </a:lnTo>
                  <a:lnTo>
                    <a:pt x="7509" y="12382"/>
                  </a:lnTo>
                  <a:lnTo>
                    <a:pt x="7516" y="12394"/>
                  </a:lnTo>
                  <a:lnTo>
                    <a:pt x="7520" y="12406"/>
                  </a:lnTo>
                  <a:lnTo>
                    <a:pt x="7520" y="12420"/>
                  </a:lnTo>
                  <a:lnTo>
                    <a:pt x="7516" y="12432"/>
                  </a:lnTo>
                  <a:lnTo>
                    <a:pt x="7500" y="12453"/>
                  </a:lnTo>
                  <a:lnTo>
                    <a:pt x="7501" y="12464"/>
                  </a:lnTo>
                  <a:lnTo>
                    <a:pt x="7514" y="12471"/>
                  </a:lnTo>
                  <a:lnTo>
                    <a:pt x="7545" y="12472"/>
                  </a:lnTo>
                  <a:lnTo>
                    <a:pt x="7566" y="12469"/>
                  </a:lnTo>
                  <a:lnTo>
                    <a:pt x="7583" y="12463"/>
                  </a:lnTo>
                  <a:lnTo>
                    <a:pt x="7594" y="12454"/>
                  </a:lnTo>
                  <a:lnTo>
                    <a:pt x="7603" y="12444"/>
                  </a:lnTo>
                  <a:lnTo>
                    <a:pt x="7618" y="12420"/>
                  </a:lnTo>
                  <a:lnTo>
                    <a:pt x="7628" y="12411"/>
                  </a:lnTo>
                  <a:lnTo>
                    <a:pt x="7639" y="12403"/>
                  </a:lnTo>
                  <a:lnTo>
                    <a:pt x="7720" y="12368"/>
                  </a:lnTo>
                  <a:lnTo>
                    <a:pt x="7775" y="12326"/>
                  </a:lnTo>
                  <a:lnTo>
                    <a:pt x="7789" y="12320"/>
                  </a:lnTo>
                  <a:lnTo>
                    <a:pt x="7804" y="12320"/>
                  </a:lnTo>
                  <a:lnTo>
                    <a:pt x="7818" y="12323"/>
                  </a:lnTo>
                  <a:lnTo>
                    <a:pt x="7889" y="12387"/>
                  </a:lnTo>
                  <a:lnTo>
                    <a:pt x="7899" y="12402"/>
                  </a:lnTo>
                  <a:lnTo>
                    <a:pt x="7904" y="12417"/>
                  </a:lnTo>
                  <a:lnTo>
                    <a:pt x="7901" y="12430"/>
                  </a:lnTo>
                  <a:lnTo>
                    <a:pt x="7887" y="12448"/>
                  </a:lnTo>
                  <a:lnTo>
                    <a:pt x="7865" y="12468"/>
                  </a:lnTo>
                  <a:lnTo>
                    <a:pt x="7790" y="12521"/>
                  </a:lnTo>
                  <a:lnTo>
                    <a:pt x="7763" y="12571"/>
                  </a:lnTo>
                  <a:lnTo>
                    <a:pt x="7744" y="12581"/>
                  </a:lnTo>
                  <a:lnTo>
                    <a:pt x="7522" y="12592"/>
                  </a:lnTo>
                  <a:lnTo>
                    <a:pt x="7493" y="12601"/>
                  </a:lnTo>
                  <a:lnTo>
                    <a:pt x="7417" y="12643"/>
                  </a:lnTo>
                  <a:lnTo>
                    <a:pt x="7284" y="12683"/>
                  </a:lnTo>
                  <a:lnTo>
                    <a:pt x="7271" y="12690"/>
                  </a:lnTo>
                  <a:lnTo>
                    <a:pt x="7251" y="12708"/>
                  </a:lnTo>
                  <a:lnTo>
                    <a:pt x="7218" y="12752"/>
                  </a:lnTo>
                  <a:lnTo>
                    <a:pt x="7214" y="12766"/>
                  </a:lnTo>
                  <a:lnTo>
                    <a:pt x="7212" y="12781"/>
                  </a:lnTo>
                  <a:lnTo>
                    <a:pt x="7213" y="12795"/>
                  </a:lnTo>
                  <a:lnTo>
                    <a:pt x="7218" y="12823"/>
                  </a:lnTo>
                  <a:lnTo>
                    <a:pt x="7223" y="12839"/>
                  </a:lnTo>
                  <a:lnTo>
                    <a:pt x="7231" y="12857"/>
                  </a:lnTo>
                  <a:lnTo>
                    <a:pt x="7239" y="12869"/>
                  </a:lnTo>
                  <a:lnTo>
                    <a:pt x="7248" y="12880"/>
                  </a:lnTo>
                  <a:lnTo>
                    <a:pt x="7258" y="12889"/>
                  </a:lnTo>
                  <a:lnTo>
                    <a:pt x="7357" y="12939"/>
                  </a:lnTo>
                  <a:lnTo>
                    <a:pt x="7430" y="12994"/>
                  </a:lnTo>
                  <a:lnTo>
                    <a:pt x="7534" y="13051"/>
                  </a:lnTo>
                  <a:lnTo>
                    <a:pt x="7609" y="13116"/>
                  </a:lnTo>
                  <a:lnTo>
                    <a:pt x="7630" y="13129"/>
                  </a:lnTo>
                  <a:lnTo>
                    <a:pt x="7958" y="13149"/>
                  </a:lnTo>
                  <a:lnTo>
                    <a:pt x="7963" y="13184"/>
                  </a:lnTo>
                  <a:lnTo>
                    <a:pt x="7956" y="13197"/>
                  </a:lnTo>
                  <a:lnTo>
                    <a:pt x="7938" y="13217"/>
                  </a:lnTo>
                  <a:lnTo>
                    <a:pt x="7879" y="13247"/>
                  </a:lnTo>
                  <a:lnTo>
                    <a:pt x="7858" y="13264"/>
                  </a:lnTo>
                  <a:lnTo>
                    <a:pt x="7844" y="13288"/>
                  </a:lnTo>
                  <a:lnTo>
                    <a:pt x="7834" y="13313"/>
                  </a:lnTo>
                  <a:lnTo>
                    <a:pt x="7835" y="13319"/>
                  </a:lnTo>
                  <a:lnTo>
                    <a:pt x="7843" y="13357"/>
                  </a:lnTo>
                  <a:lnTo>
                    <a:pt x="7852" y="13373"/>
                  </a:lnTo>
                  <a:lnTo>
                    <a:pt x="7866" y="13385"/>
                  </a:lnTo>
                  <a:lnTo>
                    <a:pt x="7938" y="13401"/>
                  </a:lnTo>
                  <a:lnTo>
                    <a:pt x="7951" y="13408"/>
                  </a:lnTo>
                  <a:lnTo>
                    <a:pt x="7959" y="13418"/>
                  </a:lnTo>
                  <a:lnTo>
                    <a:pt x="7959" y="13429"/>
                  </a:lnTo>
                  <a:lnTo>
                    <a:pt x="7942" y="13445"/>
                  </a:lnTo>
                  <a:lnTo>
                    <a:pt x="7924" y="13452"/>
                  </a:lnTo>
                  <a:lnTo>
                    <a:pt x="7825" y="13455"/>
                  </a:lnTo>
                  <a:lnTo>
                    <a:pt x="7799" y="13463"/>
                  </a:lnTo>
                  <a:lnTo>
                    <a:pt x="7787" y="13469"/>
                  </a:lnTo>
                  <a:lnTo>
                    <a:pt x="7778" y="13476"/>
                  </a:lnTo>
                  <a:lnTo>
                    <a:pt x="7758" y="13501"/>
                  </a:lnTo>
                  <a:lnTo>
                    <a:pt x="7749" y="13510"/>
                  </a:lnTo>
                  <a:lnTo>
                    <a:pt x="7737" y="13517"/>
                  </a:lnTo>
                  <a:lnTo>
                    <a:pt x="7698" y="13535"/>
                  </a:lnTo>
                  <a:lnTo>
                    <a:pt x="7686" y="13543"/>
                  </a:lnTo>
                  <a:lnTo>
                    <a:pt x="7677" y="13553"/>
                  </a:lnTo>
                  <a:lnTo>
                    <a:pt x="7670" y="13566"/>
                  </a:lnTo>
                  <a:lnTo>
                    <a:pt x="7655" y="13607"/>
                  </a:lnTo>
                  <a:lnTo>
                    <a:pt x="7640" y="13629"/>
                  </a:lnTo>
                  <a:lnTo>
                    <a:pt x="7522" y="13761"/>
                  </a:lnTo>
                  <a:lnTo>
                    <a:pt x="7519" y="13777"/>
                  </a:lnTo>
                  <a:lnTo>
                    <a:pt x="7523" y="13793"/>
                  </a:lnTo>
                  <a:lnTo>
                    <a:pt x="7546" y="13816"/>
                  </a:lnTo>
                  <a:lnTo>
                    <a:pt x="7564" y="13821"/>
                  </a:lnTo>
                  <a:lnTo>
                    <a:pt x="7581" y="13821"/>
                  </a:lnTo>
                  <a:lnTo>
                    <a:pt x="7595" y="13818"/>
                  </a:lnTo>
                  <a:lnTo>
                    <a:pt x="7609" y="13823"/>
                  </a:lnTo>
                  <a:lnTo>
                    <a:pt x="7614" y="13833"/>
                  </a:lnTo>
                  <a:lnTo>
                    <a:pt x="7607" y="13854"/>
                  </a:lnTo>
                  <a:lnTo>
                    <a:pt x="7596" y="13867"/>
                  </a:lnTo>
                  <a:lnTo>
                    <a:pt x="7582" y="13877"/>
                  </a:lnTo>
                  <a:lnTo>
                    <a:pt x="7506" y="13897"/>
                  </a:lnTo>
                  <a:lnTo>
                    <a:pt x="7480" y="13909"/>
                  </a:lnTo>
                  <a:lnTo>
                    <a:pt x="7473" y="13919"/>
                  </a:lnTo>
                  <a:lnTo>
                    <a:pt x="7475" y="13934"/>
                  </a:lnTo>
                  <a:lnTo>
                    <a:pt x="7497" y="13955"/>
                  </a:lnTo>
                  <a:lnTo>
                    <a:pt x="7540" y="13977"/>
                  </a:lnTo>
                  <a:lnTo>
                    <a:pt x="7542" y="13982"/>
                  </a:lnTo>
                  <a:lnTo>
                    <a:pt x="7539" y="13987"/>
                  </a:lnTo>
                  <a:lnTo>
                    <a:pt x="7525" y="13996"/>
                  </a:lnTo>
                  <a:lnTo>
                    <a:pt x="7516" y="14006"/>
                  </a:lnTo>
                  <a:lnTo>
                    <a:pt x="7506" y="14019"/>
                  </a:lnTo>
                  <a:lnTo>
                    <a:pt x="7494" y="14050"/>
                  </a:lnTo>
                  <a:lnTo>
                    <a:pt x="7476" y="14113"/>
                  </a:lnTo>
                  <a:lnTo>
                    <a:pt x="7478" y="14121"/>
                  </a:lnTo>
                  <a:lnTo>
                    <a:pt x="7482" y="14131"/>
                  </a:lnTo>
                  <a:lnTo>
                    <a:pt x="7503" y="14138"/>
                  </a:lnTo>
                  <a:lnTo>
                    <a:pt x="7530" y="14156"/>
                  </a:lnTo>
                  <a:lnTo>
                    <a:pt x="7580" y="14199"/>
                  </a:lnTo>
                  <a:lnTo>
                    <a:pt x="7589" y="14213"/>
                  </a:lnTo>
                  <a:lnTo>
                    <a:pt x="7595" y="14230"/>
                  </a:lnTo>
                  <a:lnTo>
                    <a:pt x="7596" y="14260"/>
                  </a:lnTo>
                  <a:lnTo>
                    <a:pt x="7592" y="14279"/>
                  </a:lnTo>
                  <a:lnTo>
                    <a:pt x="7597" y="14305"/>
                  </a:lnTo>
                  <a:lnTo>
                    <a:pt x="7603" y="14326"/>
                  </a:lnTo>
                  <a:lnTo>
                    <a:pt x="7687" y="14447"/>
                  </a:lnTo>
                  <a:lnTo>
                    <a:pt x="7752" y="14519"/>
                  </a:lnTo>
                  <a:lnTo>
                    <a:pt x="7836" y="14579"/>
                  </a:lnTo>
                  <a:lnTo>
                    <a:pt x="7841" y="14584"/>
                  </a:lnTo>
                  <a:lnTo>
                    <a:pt x="7848" y="14593"/>
                  </a:lnTo>
                  <a:lnTo>
                    <a:pt x="7852" y="14606"/>
                  </a:lnTo>
                  <a:lnTo>
                    <a:pt x="7856" y="14632"/>
                  </a:lnTo>
                  <a:lnTo>
                    <a:pt x="7867" y="14648"/>
                  </a:lnTo>
                  <a:lnTo>
                    <a:pt x="7884" y="14665"/>
                  </a:lnTo>
                  <a:lnTo>
                    <a:pt x="7946" y="14707"/>
                  </a:lnTo>
                  <a:lnTo>
                    <a:pt x="7970" y="14716"/>
                  </a:lnTo>
                  <a:lnTo>
                    <a:pt x="8001" y="14717"/>
                  </a:lnTo>
                  <a:lnTo>
                    <a:pt x="8021" y="14714"/>
                  </a:lnTo>
                  <a:lnTo>
                    <a:pt x="8051" y="14704"/>
                  </a:lnTo>
                  <a:lnTo>
                    <a:pt x="8137" y="14654"/>
                  </a:lnTo>
                  <a:lnTo>
                    <a:pt x="8166" y="14646"/>
                  </a:lnTo>
                  <a:lnTo>
                    <a:pt x="8198" y="14642"/>
                  </a:lnTo>
                  <a:lnTo>
                    <a:pt x="8480" y="14838"/>
                  </a:lnTo>
                  <a:lnTo>
                    <a:pt x="8510" y="14868"/>
                  </a:lnTo>
                  <a:lnTo>
                    <a:pt x="8518" y="14880"/>
                  </a:lnTo>
                  <a:lnTo>
                    <a:pt x="8556" y="14914"/>
                  </a:lnTo>
                  <a:lnTo>
                    <a:pt x="8564" y="14925"/>
                  </a:lnTo>
                  <a:lnTo>
                    <a:pt x="8576" y="14946"/>
                  </a:lnTo>
                  <a:lnTo>
                    <a:pt x="8584" y="14956"/>
                  </a:lnTo>
                  <a:lnTo>
                    <a:pt x="8597" y="14964"/>
                  </a:lnTo>
                  <a:lnTo>
                    <a:pt x="8615" y="14969"/>
                  </a:lnTo>
                  <a:lnTo>
                    <a:pt x="8668" y="14967"/>
                  </a:lnTo>
                  <a:lnTo>
                    <a:pt x="8691" y="14969"/>
                  </a:lnTo>
                  <a:lnTo>
                    <a:pt x="8711" y="14977"/>
                  </a:lnTo>
                  <a:lnTo>
                    <a:pt x="8763" y="15017"/>
                  </a:lnTo>
                  <a:lnTo>
                    <a:pt x="8817" y="15044"/>
                  </a:lnTo>
                  <a:lnTo>
                    <a:pt x="8851" y="15029"/>
                  </a:lnTo>
                  <a:lnTo>
                    <a:pt x="8831" y="15080"/>
                  </a:lnTo>
                  <a:lnTo>
                    <a:pt x="8768" y="15156"/>
                  </a:lnTo>
                  <a:lnTo>
                    <a:pt x="8758" y="15186"/>
                  </a:lnTo>
                  <a:lnTo>
                    <a:pt x="8753" y="15207"/>
                  </a:lnTo>
                  <a:lnTo>
                    <a:pt x="8755" y="15234"/>
                  </a:lnTo>
                  <a:lnTo>
                    <a:pt x="8766" y="15258"/>
                  </a:lnTo>
                  <a:lnTo>
                    <a:pt x="8785" y="15289"/>
                  </a:lnTo>
                  <a:lnTo>
                    <a:pt x="8783" y="15309"/>
                  </a:lnTo>
                  <a:lnTo>
                    <a:pt x="8774" y="15336"/>
                  </a:lnTo>
                  <a:lnTo>
                    <a:pt x="8764" y="15351"/>
                  </a:lnTo>
                  <a:lnTo>
                    <a:pt x="8745" y="15373"/>
                  </a:lnTo>
                  <a:lnTo>
                    <a:pt x="8744" y="15388"/>
                  </a:lnTo>
                  <a:lnTo>
                    <a:pt x="8748" y="15407"/>
                  </a:lnTo>
                  <a:lnTo>
                    <a:pt x="8773" y="15455"/>
                  </a:lnTo>
                  <a:lnTo>
                    <a:pt x="8794" y="15518"/>
                  </a:lnTo>
                  <a:lnTo>
                    <a:pt x="8804" y="15538"/>
                  </a:lnTo>
                  <a:lnTo>
                    <a:pt x="8809" y="15555"/>
                  </a:lnTo>
                  <a:lnTo>
                    <a:pt x="8809" y="15566"/>
                  </a:lnTo>
                  <a:lnTo>
                    <a:pt x="8797" y="15580"/>
                  </a:lnTo>
                  <a:lnTo>
                    <a:pt x="8752" y="15595"/>
                  </a:lnTo>
                  <a:lnTo>
                    <a:pt x="8744" y="15603"/>
                  </a:lnTo>
                  <a:lnTo>
                    <a:pt x="8746" y="15614"/>
                  </a:lnTo>
                  <a:lnTo>
                    <a:pt x="8762" y="15632"/>
                  </a:lnTo>
                  <a:lnTo>
                    <a:pt x="8776" y="15656"/>
                  </a:lnTo>
                  <a:lnTo>
                    <a:pt x="8778" y="15690"/>
                  </a:lnTo>
                  <a:lnTo>
                    <a:pt x="8799" y="15766"/>
                  </a:lnTo>
                  <a:lnTo>
                    <a:pt x="8988" y="15591"/>
                  </a:lnTo>
                  <a:lnTo>
                    <a:pt x="9014" y="15556"/>
                  </a:lnTo>
                  <a:lnTo>
                    <a:pt x="9042" y="15533"/>
                  </a:lnTo>
                  <a:lnTo>
                    <a:pt x="9213" y="15445"/>
                  </a:lnTo>
                  <a:lnTo>
                    <a:pt x="9254" y="15402"/>
                  </a:lnTo>
                  <a:lnTo>
                    <a:pt x="9289" y="15353"/>
                  </a:lnTo>
                  <a:lnTo>
                    <a:pt x="9329" y="15314"/>
                  </a:lnTo>
                  <a:lnTo>
                    <a:pt x="9384" y="15298"/>
                  </a:lnTo>
                  <a:lnTo>
                    <a:pt x="9441" y="15294"/>
                  </a:lnTo>
                  <a:lnTo>
                    <a:pt x="9507" y="15277"/>
                  </a:lnTo>
                  <a:lnTo>
                    <a:pt x="9559" y="15240"/>
                  </a:lnTo>
                  <a:lnTo>
                    <a:pt x="9572" y="15173"/>
                  </a:lnTo>
                  <a:lnTo>
                    <a:pt x="9614" y="15205"/>
                  </a:lnTo>
                  <a:lnTo>
                    <a:pt x="9621" y="15246"/>
                  </a:lnTo>
                  <a:lnTo>
                    <a:pt x="9598" y="15287"/>
                  </a:lnTo>
                  <a:lnTo>
                    <a:pt x="9552" y="15320"/>
                  </a:lnTo>
                  <a:lnTo>
                    <a:pt x="9428" y="15354"/>
                  </a:lnTo>
                  <a:lnTo>
                    <a:pt x="9378" y="15375"/>
                  </a:lnTo>
                  <a:lnTo>
                    <a:pt x="9279" y="15480"/>
                  </a:lnTo>
                  <a:lnTo>
                    <a:pt x="9115" y="15614"/>
                  </a:lnTo>
                  <a:lnTo>
                    <a:pt x="9097" y="15635"/>
                  </a:lnTo>
                  <a:lnTo>
                    <a:pt x="9078" y="15665"/>
                  </a:lnTo>
                  <a:lnTo>
                    <a:pt x="9062" y="15698"/>
                  </a:lnTo>
                  <a:lnTo>
                    <a:pt x="9056" y="15728"/>
                  </a:lnTo>
                  <a:lnTo>
                    <a:pt x="9045" y="15760"/>
                  </a:lnTo>
                  <a:lnTo>
                    <a:pt x="9020" y="15776"/>
                  </a:lnTo>
                  <a:lnTo>
                    <a:pt x="8990" y="15786"/>
                  </a:lnTo>
                  <a:lnTo>
                    <a:pt x="8966" y="15800"/>
                  </a:lnTo>
                  <a:lnTo>
                    <a:pt x="8711" y="16139"/>
                  </a:lnTo>
                  <a:lnTo>
                    <a:pt x="8653" y="16186"/>
                  </a:lnTo>
                  <a:lnTo>
                    <a:pt x="8592" y="16205"/>
                  </a:lnTo>
                  <a:lnTo>
                    <a:pt x="8524" y="16210"/>
                  </a:lnTo>
                  <a:lnTo>
                    <a:pt x="8467" y="16224"/>
                  </a:lnTo>
                  <a:lnTo>
                    <a:pt x="8416" y="16246"/>
                  </a:lnTo>
                  <a:lnTo>
                    <a:pt x="8365" y="16279"/>
                  </a:lnTo>
                  <a:lnTo>
                    <a:pt x="8169" y="16481"/>
                  </a:lnTo>
                  <a:lnTo>
                    <a:pt x="8062" y="16561"/>
                  </a:lnTo>
                  <a:lnTo>
                    <a:pt x="7970" y="16546"/>
                  </a:lnTo>
                  <a:lnTo>
                    <a:pt x="7908" y="16598"/>
                  </a:lnTo>
                  <a:lnTo>
                    <a:pt x="7951" y="16633"/>
                  </a:lnTo>
                  <a:lnTo>
                    <a:pt x="7933" y="16666"/>
                  </a:lnTo>
                  <a:lnTo>
                    <a:pt x="7893" y="16698"/>
                  </a:lnTo>
                  <a:lnTo>
                    <a:pt x="7870" y="16732"/>
                  </a:lnTo>
                  <a:lnTo>
                    <a:pt x="7868" y="16787"/>
                  </a:lnTo>
                  <a:lnTo>
                    <a:pt x="7857" y="16820"/>
                  </a:lnTo>
                  <a:lnTo>
                    <a:pt x="7828" y="16830"/>
                  </a:lnTo>
                  <a:lnTo>
                    <a:pt x="7772" y="16816"/>
                  </a:lnTo>
                  <a:lnTo>
                    <a:pt x="7804" y="16859"/>
                  </a:lnTo>
                  <a:lnTo>
                    <a:pt x="7812" y="16926"/>
                  </a:lnTo>
                  <a:lnTo>
                    <a:pt x="7811" y="17059"/>
                  </a:lnTo>
                  <a:lnTo>
                    <a:pt x="7820" y="17093"/>
                  </a:lnTo>
                  <a:lnTo>
                    <a:pt x="7830" y="17112"/>
                  </a:lnTo>
                  <a:lnTo>
                    <a:pt x="7836" y="17135"/>
                  </a:lnTo>
                  <a:lnTo>
                    <a:pt x="7831" y="17180"/>
                  </a:lnTo>
                  <a:lnTo>
                    <a:pt x="7821" y="17207"/>
                  </a:lnTo>
                  <a:lnTo>
                    <a:pt x="7772" y="17280"/>
                  </a:lnTo>
                  <a:lnTo>
                    <a:pt x="7732" y="17256"/>
                  </a:lnTo>
                  <a:lnTo>
                    <a:pt x="7772" y="17205"/>
                  </a:lnTo>
                  <a:lnTo>
                    <a:pt x="7750" y="17180"/>
                  </a:lnTo>
                  <a:lnTo>
                    <a:pt x="7668" y="17224"/>
                  </a:lnTo>
                  <a:lnTo>
                    <a:pt x="7556" y="17237"/>
                  </a:lnTo>
                  <a:lnTo>
                    <a:pt x="7365" y="17229"/>
                  </a:lnTo>
                  <a:lnTo>
                    <a:pt x="7261" y="17240"/>
                  </a:lnTo>
                  <a:lnTo>
                    <a:pt x="7054" y="17291"/>
                  </a:lnTo>
                  <a:lnTo>
                    <a:pt x="6724" y="17302"/>
                  </a:lnTo>
                  <a:lnTo>
                    <a:pt x="6668" y="17281"/>
                  </a:lnTo>
                  <a:lnTo>
                    <a:pt x="6582" y="17218"/>
                  </a:lnTo>
                  <a:lnTo>
                    <a:pt x="6221" y="17153"/>
                  </a:lnTo>
                  <a:lnTo>
                    <a:pt x="5989" y="17159"/>
                  </a:lnTo>
                  <a:lnTo>
                    <a:pt x="5616" y="17083"/>
                  </a:lnTo>
                  <a:lnTo>
                    <a:pt x="5564" y="17087"/>
                  </a:lnTo>
                  <a:lnTo>
                    <a:pt x="5472" y="17125"/>
                  </a:lnTo>
                  <a:lnTo>
                    <a:pt x="5409" y="17134"/>
                  </a:lnTo>
                  <a:lnTo>
                    <a:pt x="5200" y="17134"/>
                  </a:lnTo>
                  <a:lnTo>
                    <a:pt x="5146" y="17142"/>
                  </a:lnTo>
                  <a:lnTo>
                    <a:pt x="5038" y="17173"/>
                  </a:lnTo>
                  <a:lnTo>
                    <a:pt x="4510" y="17212"/>
                  </a:lnTo>
                  <a:lnTo>
                    <a:pt x="4291" y="17280"/>
                  </a:lnTo>
                  <a:lnTo>
                    <a:pt x="4291" y="17302"/>
                  </a:lnTo>
                  <a:lnTo>
                    <a:pt x="4323" y="17319"/>
                  </a:lnTo>
                  <a:lnTo>
                    <a:pt x="4344" y="17349"/>
                  </a:lnTo>
                  <a:lnTo>
                    <a:pt x="4348" y="17387"/>
                  </a:lnTo>
                  <a:lnTo>
                    <a:pt x="4330" y="17425"/>
                  </a:lnTo>
                  <a:lnTo>
                    <a:pt x="4309" y="17431"/>
                  </a:lnTo>
                  <a:lnTo>
                    <a:pt x="4212" y="17425"/>
                  </a:lnTo>
                  <a:lnTo>
                    <a:pt x="4231" y="17455"/>
                  </a:lnTo>
                  <a:lnTo>
                    <a:pt x="4280" y="17513"/>
                  </a:lnTo>
                  <a:lnTo>
                    <a:pt x="4291" y="17535"/>
                  </a:lnTo>
                  <a:lnTo>
                    <a:pt x="4297" y="17561"/>
                  </a:lnTo>
                  <a:lnTo>
                    <a:pt x="4331" y="17657"/>
                  </a:lnTo>
                  <a:lnTo>
                    <a:pt x="4349" y="17691"/>
                  </a:lnTo>
                  <a:lnTo>
                    <a:pt x="4319" y="17705"/>
                  </a:lnTo>
                  <a:lnTo>
                    <a:pt x="4301" y="17724"/>
                  </a:lnTo>
                  <a:lnTo>
                    <a:pt x="4288" y="17745"/>
                  </a:lnTo>
                  <a:lnTo>
                    <a:pt x="4272" y="17766"/>
                  </a:lnTo>
                  <a:lnTo>
                    <a:pt x="4077" y="17935"/>
                  </a:lnTo>
                  <a:lnTo>
                    <a:pt x="4034" y="17959"/>
                  </a:lnTo>
                  <a:lnTo>
                    <a:pt x="3975" y="17974"/>
                  </a:lnTo>
                  <a:lnTo>
                    <a:pt x="3808" y="17959"/>
                  </a:lnTo>
                  <a:lnTo>
                    <a:pt x="3779" y="17951"/>
                  </a:lnTo>
                  <a:lnTo>
                    <a:pt x="3720" y="17916"/>
                  </a:lnTo>
                  <a:lnTo>
                    <a:pt x="3688" y="17909"/>
                  </a:lnTo>
                  <a:lnTo>
                    <a:pt x="3431" y="17909"/>
                  </a:lnTo>
                  <a:lnTo>
                    <a:pt x="3417" y="17931"/>
                  </a:lnTo>
                  <a:lnTo>
                    <a:pt x="3419" y="17980"/>
                  </a:lnTo>
                  <a:lnTo>
                    <a:pt x="3430" y="18031"/>
                  </a:lnTo>
                  <a:lnTo>
                    <a:pt x="3441" y="18058"/>
                  </a:lnTo>
                  <a:lnTo>
                    <a:pt x="3401" y="18146"/>
                  </a:lnTo>
                  <a:lnTo>
                    <a:pt x="3381" y="18176"/>
                  </a:lnTo>
                  <a:lnTo>
                    <a:pt x="3349" y="18323"/>
                  </a:lnTo>
                  <a:lnTo>
                    <a:pt x="3363" y="18633"/>
                  </a:lnTo>
                  <a:lnTo>
                    <a:pt x="3284" y="18756"/>
                  </a:lnTo>
                  <a:lnTo>
                    <a:pt x="3164" y="18826"/>
                  </a:lnTo>
                  <a:lnTo>
                    <a:pt x="3109" y="18874"/>
                  </a:lnTo>
                  <a:lnTo>
                    <a:pt x="3087" y="18936"/>
                  </a:lnTo>
                  <a:lnTo>
                    <a:pt x="3053" y="18980"/>
                  </a:lnTo>
                  <a:lnTo>
                    <a:pt x="2849" y="19116"/>
                  </a:lnTo>
                  <a:lnTo>
                    <a:pt x="2809" y="19107"/>
                  </a:lnTo>
                  <a:lnTo>
                    <a:pt x="2780" y="19124"/>
                  </a:lnTo>
                  <a:lnTo>
                    <a:pt x="2770" y="19161"/>
                  </a:lnTo>
                  <a:lnTo>
                    <a:pt x="2788" y="19213"/>
                  </a:lnTo>
                  <a:lnTo>
                    <a:pt x="2742" y="19271"/>
                  </a:lnTo>
                  <a:lnTo>
                    <a:pt x="2709" y="19335"/>
                  </a:lnTo>
                  <a:lnTo>
                    <a:pt x="2663" y="19386"/>
                  </a:lnTo>
                  <a:lnTo>
                    <a:pt x="2580" y="19407"/>
                  </a:lnTo>
                  <a:lnTo>
                    <a:pt x="2366" y="19418"/>
                  </a:lnTo>
                  <a:lnTo>
                    <a:pt x="2294" y="19407"/>
                  </a:lnTo>
                  <a:lnTo>
                    <a:pt x="2294" y="19429"/>
                  </a:lnTo>
                  <a:lnTo>
                    <a:pt x="2309" y="19465"/>
                  </a:lnTo>
                  <a:lnTo>
                    <a:pt x="2294" y="19495"/>
                  </a:lnTo>
                  <a:lnTo>
                    <a:pt x="2290" y="19527"/>
                  </a:lnTo>
                  <a:lnTo>
                    <a:pt x="2335" y="19573"/>
                  </a:lnTo>
                  <a:lnTo>
                    <a:pt x="2430" y="19600"/>
                  </a:lnTo>
                  <a:lnTo>
                    <a:pt x="2480" y="19624"/>
                  </a:lnTo>
                  <a:lnTo>
                    <a:pt x="2512" y="19670"/>
                  </a:lnTo>
                  <a:lnTo>
                    <a:pt x="2465" y="19653"/>
                  </a:lnTo>
                  <a:lnTo>
                    <a:pt x="2346" y="19647"/>
                  </a:lnTo>
                  <a:lnTo>
                    <a:pt x="2294" y="19622"/>
                  </a:lnTo>
                  <a:lnTo>
                    <a:pt x="2283" y="19634"/>
                  </a:lnTo>
                  <a:lnTo>
                    <a:pt x="2276" y="19639"/>
                  </a:lnTo>
                  <a:lnTo>
                    <a:pt x="2256" y="19648"/>
                  </a:lnTo>
                  <a:lnTo>
                    <a:pt x="2254" y="19609"/>
                  </a:lnTo>
                  <a:lnTo>
                    <a:pt x="2246" y="19561"/>
                  </a:lnTo>
                  <a:lnTo>
                    <a:pt x="2233" y="19520"/>
                  </a:lnTo>
                  <a:lnTo>
                    <a:pt x="2217" y="19501"/>
                  </a:lnTo>
                  <a:lnTo>
                    <a:pt x="2195" y="19505"/>
                  </a:lnTo>
                  <a:lnTo>
                    <a:pt x="2157" y="19539"/>
                  </a:lnTo>
                  <a:lnTo>
                    <a:pt x="2136" y="19551"/>
                  </a:lnTo>
                  <a:lnTo>
                    <a:pt x="2077" y="19551"/>
                  </a:lnTo>
                  <a:lnTo>
                    <a:pt x="2020" y="19586"/>
                  </a:lnTo>
                  <a:lnTo>
                    <a:pt x="1991" y="19634"/>
                  </a:lnTo>
                  <a:lnTo>
                    <a:pt x="1982" y="19695"/>
                  </a:lnTo>
                  <a:lnTo>
                    <a:pt x="1979" y="19766"/>
                  </a:lnTo>
                  <a:lnTo>
                    <a:pt x="1952" y="19901"/>
                  </a:lnTo>
                  <a:lnTo>
                    <a:pt x="1926" y="19949"/>
                  </a:lnTo>
                  <a:lnTo>
                    <a:pt x="1920" y="19969"/>
                  </a:lnTo>
                  <a:lnTo>
                    <a:pt x="1719" y="20052"/>
                  </a:lnTo>
                  <a:lnTo>
                    <a:pt x="1697" y="20051"/>
                  </a:lnTo>
                  <a:lnTo>
                    <a:pt x="1654" y="20053"/>
                  </a:lnTo>
                  <a:lnTo>
                    <a:pt x="1621" y="20070"/>
                  </a:lnTo>
                  <a:lnTo>
                    <a:pt x="1640" y="20140"/>
                  </a:lnTo>
                  <a:lnTo>
                    <a:pt x="1644" y="20184"/>
                  </a:lnTo>
                  <a:lnTo>
                    <a:pt x="1642" y="20225"/>
                  </a:lnTo>
                  <a:lnTo>
                    <a:pt x="1632" y="20243"/>
                  </a:lnTo>
                  <a:lnTo>
                    <a:pt x="1593" y="20253"/>
                  </a:lnTo>
                  <a:lnTo>
                    <a:pt x="1487" y="20310"/>
                  </a:lnTo>
                  <a:lnTo>
                    <a:pt x="1156" y="20579"/>
                  </a:lnTo>
                  <a:lnTo>
                    <a:pt x="1049" y="20625"/>
                  </a:lnTo>
                  <a:lnTo>
                    <a:pt x="946" y="20625"/>
                  </a:lnTo>
                  <a:lnTo>
                    <a:pt x="931" y="20638"/>
                  </a:lnTo>
                  <a:lnTo>
                    <a:pt x="922" y="20670"/>
                  </a:lnTo>
                  <a:lnTo>
                    <a:pt x="902" y="20705"/>
                  </a:lnTo>
                  <a:lnTo>
                    <a:pt x="860" y="20757"/>
                  </a:lnTo>
                  <a:lnTo>
                    <a:pt x="801" y="20785"/>
                  </a:lnTo>
                  <a:lnTo>
                    <a:pt x="743" y="20763"/>
                  </a:lnTo>
                  <a:lnTo>
                    <a:pt x="653" y="20696"/>
                  </a:lnTo>
                  <a:lnTo>
                    <a:pt x="590" y="20697"/>
                  </a:lnTo>
                  <a:lnTo>
                    <a:pt x="479" y="20753"/>
                  </a:lnTo>
                  <a:lnTo>
                    <a:pt x="381" y="20779"/>
                  </a:lnTo>
                  <a:lnTo>
                    <a:pt x="197" y="20862"/>
                  </a:lnTo>
                  <a:lnTo>
                    <a:pt x="112" y="20886"/>
                  </a:lnTo>
                  <a:lnTo>
                    <a:pt x="89" y="20899"/>
                  </a:lnTo>
                  <a:lnTo>
                    <a:pt x="35" y="20971"/>
                  </a:lnTo>
                  <a:lnTo>
                    <a:pt x="29" y="20983"/>
                  </a:lnTo>
                  <a:lnTo>
                    <a:pt x="18" y="20999"/>
                  </a:lnTo>
                  <a:lnTo>
                    <a:pt x="23" y="21036"/>
                  </a:lnTo>
                  <a:lnTo>
                    <a:pt x="39" y="21102"/>
                  </a:lnTo>
                  <a:lnTo>
                    <a:pt x="44" y="21101"/>
                  </a:lnTo>
                  <a:lnTo>
                    <a:pt x="53" y="21110"/>
                  </a:lnTo>
                  <a:lnTo>
                    <a:pt x="61" y="21127"/>
                  </a:lnTo>
                  <a:lnTo>
                    <a:pt x="61" y="21149"/>
                  </a:lnTo>
                  <a:lnTo>
                    <a:pt x="48" y="21163"/>
                  </a:lnTo>
                  <a:lnTo>
                    <a:pt x="28" y="21170"/>
                  </a:lnTo>
                  <a:lnTo>
                    <a:pt x="0" y="21172"/>
                  </a:lnTo>
                  <a:lnTo>
                    <a:pt x="30" y="21277"/>
                  </a:lnTo>
                  <a:lnTo>
                    <a:pt x="139" y="21311"/>
                  </a:lnTo>
                  <a:lnTo>
                    <a:pt x="277" y="21299"/>
                  </a:lnTo>
                  <a:lnTo>
                    <a:pt x="396" y="21269"/>
                  </a:lnTo>
                  <a:lnTo>
                    <a:pt x="439" y="21252"/>
                  </a:lnTo>
                  <a:lnTo>
                    <a:pt x="490" y="21220"/>
                  </a:lnTo>
                  <a:lnTo>
                    <a:pt x="522" y="21173"/>
                  </a:lnTo>
                  <a:lnTo>
                    <a:pt x="505" y="21113"/>
                  </a:lnTo>
                  <a:lnTo>
                    <a:pt x="504" y="21065"/>
                  </a:lnTo>
                  <a:lnTo>
                    <a:pt x="559" y="21029"/>
                  </a:lnTo>
                  <a:lnTo>
                    <a:pt x="634" y="21009"/>
                  </a:lnTo>
                  <a:lnTo>
                    <a:pt x="695" y="21007"/>
                  </a:lnTo>
                  <a:lnTo>
                    <a:pt x="743" y="21022"/>
                  </a:lnTo>
                  <a:lnTo>
                    <a:pt x="839" y="21069"/>
                  </a:lnTo>
                  <a:lnTo>
                    <a:pt x="956" y="21085"/>
                  </a:lnTo>
                  <a:lnTo>
                    <a:pt x="1130" y="21149"/>
                  </a:lnTo>
                  <a:lnTo>
                    <a:pt x="1187" y="21180"/>
                  </a:lnTo>
                  <a:lnTo>
                    <a:pt x="1233" y="21224"/>
                  </a:lnTo>
                  <a:lnTo>
                    <a:pt x="1315" y="21329"/>
                  </a:lnTo>
                  <a:lnTo>
                    <a:pt x="1335" y="21362"/>
                  </a:lnTo>
                  <a:lnTo>
                    <a:pt x="1337" y="21387"/>
                  </a:lnTo>
                  <a:lnTo>
                    <a:pt x="1334" y="21415"/>
                  </a:lnTo>
                  <a:lnTo>
                    <a:pt x="1345" y="21458"/>
                  </a:lnTo>
                  <a:lnTo>
                    <a:pt x="1357" y="21482"/>
                  </a:lnTo>
                  <a:lnTo>
                    <a:pt x="1371" y="21499"/>
                  </a:lnTo>
                  <a:lnTo>
                    <a:pt x="1458" y="21574"/>
                  </a:lnTo>
                  <a:lnTo>
                    <a:pt x="1487" y="21593"/>
                  </a:lnTo>
                  <a:lnTo>
                    <a:pt x="1513" y="21600"/>
                  </a:lnTo>
                  <a:lnTo>
                    <a:pt x="1523" y="21581"/>
                  </a:lnTo>
                  <a:lnTo>
                    <a:pt x="1556" y="21500"/>
                  </a:lnTo>
                  <a:lnTo>
                    <a:pt x="1642" y="21422"/>
                  </a:lnTo>
                  <a:lnTo>
                    <a:pt x="1662" y="21409"/>
                  </a:lnTo>
                  <a:lnTo>
                    <a:pt x="1697" y="21405"/>
                  </a:lnTo>
                  <a:lnTo>
                    <a:pt x="1755" y="21414"/>
                  </a:lnTo>
                  <a:lnTo>
                    <a:pt x="1782" y="21409"/>
                  </a:lnTo>
                  <a:lnTo>
                    <a:pt x="1864" y="21313"/>
                  </a:lnTo>
                  <a:lnTo>
                    <a:pt x="1901" y="21249"/>
                  </a:lnTo>
                  <a:lnTo>
                    <a:pt x="1889" y="21220"/>
                  </a:lnTo>
                  <a:lnTo>
                    <a:pt x="1877" y="21210"/>
                  </a:lnTo>
                  <a:lnTo>
                    <a:pt x="1867" y="21163"/>
                  </a:lnTo>
                  <a:lnTo>
                    <a:pt x="1861" y="21149"/>
                  </a:lnTo>
                  <a:lnTo>
                    <a:pt x="1847" y="21145"/>
                  </a:lnTo>
                  <a:lnTo>
                    <a:pt x="1814" y="21150"/>
                  </a:lnTo>
                  <a:lnTo>
                    <a:pt x="1799" y="21149"/>
                  </a:lnTo>
                  <a:lnTo>
                    <a:pt x="1759" y="21129"/>
                  </a:lnTo>
                  <a:lnTo>
                    <a:pt x="1733" y="21124"/>
                  </a:lnTo>
                  <a:lnTo>
                    <a:pt x="1701" y="21125"/>
                  </a:lnTo>
                  <a:lnTo>
                    <a:pt x="1793" y="21093"/>
                  </a:lnTo>
                  <a:lnTo>
                    <a:pt x="1819" y="21078"/>
                  </a:lnTo>
                  <a:lnTo>
                    <a:pt x="1831" y="21052"/>
                  </a:lnTo>
                  <a:lnTo>
                    <a:pt x="1829" y="21024"/>
                  </a:lnTo>
                  <a:lnTo>
                    <a:pt x="1833" y="20999"/>
                  </a:lnTo>
                  <a:lnTo>
                    <a:pt x="1861" y="20983"/>
                  </a:lnTo>
                  <a:lnTo>
                    <a:pt x="1896" y="20964"/>
                  </a:lnTo>
                  <a:lnTo>
                    <a:pt x="1915" y="20958"/>
                  </a:lnTo>
                  <a:lnTo>
                    <a:pt x="1939" y="20959"/>
                  </a:lnTo>
                  <a:lnTo>
                    <a:pt x="1896" y="20920"/>
                  </a:lnTo>
                  <a:lnTo>
                    <a:pt x="1878" y="20910"/>
                  </a:lnTo>
                  <a:lnTo>
                    <a:pt x="1878" y="20888"/>
                  </a:lnTo>
                  <a:lnTo>
                    <a:pt x="1915" y="20850"/>
                  </a:lnTo>
                  <a:lnTo>
                    <a:pt x="1910" y="20810"/>
                  </a:lnTo>
                  <a:lnTo>
                    <a:pt x="1912" y="20780"/>
                  </a:lnTo>
                  <a:lnTo>
                    <a:pt x="1969" y="20767"/>
                  </a:lnTo>
                  <a:lnTo>
                    <a:pt x="2005" y="20793"/>
                  </a:lnTo>
                  <a:lnTo>
                    <a:pt x="2023" y="20916"/>
                  </a:lnTo>
                  <a:lnTo>
                    <a:pt x="2057" y="20959"/>
                  </a:lnTo>
                  <a:lnTo>
                    <a:pt x="2178" y="20798"/>
                  </a:lnTo>
                  <a:lnTo>
                    <a:pt x="2217" y="20767"/>
                  </a:lnTo>
                  <a:lnTo>
                    <a:pt x="2339" y="20736"/>
                  </a:lnTo>
                  <a:lnTo>
                    <a:pt x="2390" y="20714"/>
                  </a:lnTo>
                  <a:lnTo>
                    <a:pt x="2443" y="20663"/>
                  </a:lnTo>
                  <a:lnTo>
                    <a:pt x="2498" y="20645"/>
                  </a:lnTo>
                  <a:lnTo>
                    <a:pt x="2641" y="20662"/>
                  </a:lnTo>
                  <a:lnTo>
                    <a:pt x="2670" y="20638"/>
                  </a:lnTo>
                  <a:lnTo>
                    <a:pt x="2675" y="20619"/>
                  </a:lnTo>
                  <a:lnTo>
                    <a:pt x="2709" y="20554"/>
                  </a:lnTo>
                  <a:lnTo>
                    <a:pt x="2709" y="20539"/>
                  </a:lnTo>
                  <a:lnTo>
                    <a:pt x="2694" y="20516"/>
                  </a:lnTo>
                  <a:lnTo>
                    <a:pt x="2689" y="20494"/>
                  </a:lnTo>
                  <a:lnTo>
                    <a:pt x="2700" y="20472"/>
                  </a:lnTo>
                  <a:lnTo>
                    <a:pt x="2723" y="20446"/>
                  </a:lnTo>
                  <a:lnTo>
                    <a:pt x="2750" y="20424"/>
                  </a:lnTo>
                  <a:lnTo>
                    <a:pt x="2770" y="20411"/>
                  </a:lnTo>
                  <a:lnTo>
                    <a:pt x="2770" y="20385"/>
                  </a:lnTo>
                  <a:lnTo>
                    <a:pt x="2747" y="20340"/>
                  </a:lnTo>
                  <a:lnTo>
                    <a:pt x="2780" y="20312"/>
                  </a:lnTo>
                  <a:lnTo>
                    <a:pt x="2839" y="20296"/>
                  </a:lnTo>
                  <a:lnTo>
                    <a:pt x="2897" y="20292"/>
                  </a:lnTo>
                  <a:lnTo>
                    <a:pt x="2914" y="20286"/>
                  </a:lnTo>
                  <a:lnTo>
                    <a:pt x="2930" y="20275"/>
                  </a:lnTo>
                  <a:lnTo>
                    <a:pt x="2946" y="20266"/>
                  </a:lnTo>
                  <a:lnTo>
                    <a:pt x="2967" y="20268"/>
                  </a:lnTo>
                  <a:lnTo>
                    <a:pt x="3006" y="20364"/>
                  </a:lnTo>
                  <a:lnTo>
                    <a:pt x="3023" y="20364"/>
                  </a:lnTo>
                  <a:lnTo>
                    <a:pt x="3037" y="20356"/>
                  </a:lnTo>
                  <a:lnTo>
                    <a:pt x="3047" y="20345"/>
                  </a:lnTo>
                  <a:lnTo>
                    <a:pt x="3046" y="20340"/>
                  </a:lnTo>
                  <a:lnTo>
                    <a:pt x="3520" y="20318"/>
                  </a:lnTo>
                  <a:lnTo>
                    <a:pt x="3633" y="20284"/>
                  </a:lnTo>
                  <a:lnTo>
                    <a:pt x="3843" y="20182"/>
                  </a:lnTo>
                  <a:lnTo>
                    <a:pt x="3975" y="20171"/>
                  </a:lnTo>
                  <a:lnTo>
                    <a:pt x="4221" y="20221"/>
                  </a:lnTo>
                  <a:lnTo>
                    <a:pt x="4272" y="20244"/>
                  </a:lnTo>
                  <a:lnTo>
                    <a:pt x="4298" y="20294"/>
                  </a:lnTo>
                  <a:lnTo>
                    <a:pt x="4329" y="20337"/>
                  </a:lnTo>
                  <a:lnTo>
                    <a:pt x="4391" y="20340"/>
                  </a:lnTo>
                  <a:lnTo>
                    <a:pt x="4391" y="20318"/>
                  </a:lnTo>
                  <a:lnTo>
                    <a:pt x="4375" y="20294"/>
                  </a:lnTo>
                  <a:lnTo>
                    <a:pt x="4378" y="20270"/>
                  </a:lnTo>
                  <a:lnTo>
                    <a:pt x="4397" y="20252"/>
                  </a:lnTo>
                  <a:lnTo>
                    <a:pt x="4430" y="20243"/>
                  </a:lnTo>
                  <a:lnTo>
                    <a:pt x="4430" y="20221"/>
                  </a:lnTo>
                  <a:lnTo>
                    <a:pt x="4349" y="20221"/>
                  </a:lnTo>
                  <a:lnTo>
                    <a:pt x="4371" y="20195"/>
                  </a:lnTo>
                  <a:lnTo>
                    <a:pt x="4314" y="20190"/>
                  </a:lnTo>
                  <a:lnTo>
                    <a:pt x="4291" y="20195"/>
                  </a:lnTo>
                  <a:lnTo>
                    <a:pt x="4291" y="20171"/>
                  </a:lnTo>
                  <a:lnTo>
                    <a:pt x="4391" y="20150"/>
                  </a:lnTo>
                  <a:lnTo>
                    <a:pt x="4326" y="20111"/>
                  </a:lnTo>
                  <a:lnTo>
                    <a:pt x="4162" y="20132"/>
                  </a:lnTo>
                  <a:lnTo>
                    <a:pt x="4113" y="20078"/>
                  </a:lnTo>
                  <a:lnTo>
                    <a:pt x="4253" y="20087"/>
                  </a:lnTo>
                  <a:lnTo>
                    <a:pt x="4291" y="20078"/>
                  </a:lnTo>
                  <a:lnTo>
                    <a:pt x="4316" y="20051"/>
                  </a:lnTo>
                  <a:lnTo>
                    <a:pt x="4326" y="20014"/>
                  </a:lnTo>
                  <a:lnTo>
                    <a:pt x="4314" y="19978"/>
                  </a:lnTo>
                  <a:lnTo>
                    <a:pt x="4272" y="19957"/>
                  </a:lnTo>
                  <a:lnTo>
                    <a:pt x="4272" y="19935"/>
                  </a:lnTo>
                  <a:lnTo>
                    <a:pt x="4307" y="19936"/>
                  </a:lnTo>
                  <a:lnTo>
                    <a:pt x="4337" y="19923"/>
                  </a:lnTo>
                  <a:lnTo>
                    <a:pt x="4359" y="19899"/>
                  </a:lnTo>
                  <a:lnTo>
                    <a:pt x="4371" y="19861"/>
                  </a:lnTo>
                  <a:lnTo>
                    <a:pt x="4402" y="19882"/>
                  </a:lnTo>
                  <a:lnTo>
                    <a:pt x="4432" y="19883"/>
                  </a:lnTo>
                  <a:lnTo>
                    <a:pt x="4489" y="19861"/>
                  </a:lnTo>
                  <a:lnTo>
                    <a:pt x="4459" y="19911"/>
                  </a:lnTo>
                  <a:lnTo>
                    <a:pt x="4419" y="19958"/>
                  </a:lnTo>
                  <a:lnTo>
                    <a:pt x="4397" y="20007"/>
                  </a:lnTo>
                  <a:lnTo>
                    <a:pt x="4419" y="20065"/>
                  </a:lnTo>
                  <a:lnTo>
                    <a:pt x="4442" y="20101"/>
                  </a:lnTo>
                  <a:lnTo>
                    <a:pt x="4455" y="20129"/>
                  </a:lnTo>
                  <a:lnTo>
                    <a:pt x="4472" y="20151"/>
                  </a:lnTo>
                  <a:lnTo>
                    <a:pt x="4509" y="20171"/>
                  </a:lnTo>
                  <a:lnTo>
                    <a:pt x="4541" y="20177"/>
                  </a:lnTo>
                  <a:lnTo>
                    <a:pt x="4647" y="20171"/>
                  </a:lnTo>
                  <a:lnTo>
                    <a:pt x="4607" y="20236"/>
                  </a:lnTo>
                  <a:lnTo>
                    <a:pt x="4637" y="20290"/>
                  </a:lnTo>
                  <a:lnTo>
                    <a:pt x="4702" y="20326"/>
                  </a:lnTo>
                  <a:lnTo>
                    <a:pt x="4765" y="20340"/>
                  </a:lnTo>
                  <a:lnTo>
                    <a:pt x="4754" y="20372"/>
                  </a:lnTo>
                  <a:lnTo>
                    <a:pt x="4747" y="20385"/>
                  </a:lnTo>
                  <a:lnTo>
                    <a:pt x="4793" y="20416"/>
                  </a:lnTo>
                  <a:lnTo>
                    <a:pt x="4822" y="20429"/>
                  </a:lnTo>
                  <a:lnTo>
                    <a:pt x="4855" y="20435"/>
                  </a:lnTo>
                  <a:lnTo>
                    <a:pt x="4878" y="20427"/>
                  </a:lnTo>
                  <a:lnTo>
                    <a:pt x="4917" y="20393"/>
                  </a:lnTo>
                  <a:lnTo>
                    <a:pt x="4933" y="20385"/>
                  </a:lnTo>
                  <a:lnTo>
                    <a:pt x="4962" y="20378"/>
                  </a:lnTo>
                  <a:lnTo>
                    <a:pt x="5036" y="20345"/>
                  </a:lnTo>
                  <a:lnTo>
                    <a:pt x="5063" y="20340"/>
                  </a:lnTo>
                  <a:lnTo>
                    <a:pt x="5094" y="20351"/>
                  </a:lnTo>
                  <a:lnTo>
                    <a:pt x="5284" y="20485"/>
                  </a:lnTo>
                  <a:lnTo>
                    <a:pt x="5451" y="20646"/>
                  </a:lnTo>
                  <a:lnTo>
                    <a:pt x="5558" y="20722"/>
                  </a:lnTo>
                  <a:lnTo>
                    <a:pt x="5601" y="20685"/>
                  </a:lnTo>
                  <a:lnTo>
                    <a:pt x="5646" y="20690"/>
                  </a:lnTo>
                  <a:lnTo>
                    <a:pt x="5698" y="20710"/>
                  </a:lnTo>
                  <a:lnTo>
                    <a:pt x="5763" y="20722"/>
                  </a:lnTo>
                  <a:lnTo>
                    <a:pt x="5812" y="20718"/>
                  </a:lnTo>
                  <a:lnTo>
                    <a:pt x="5929" y="20692"/>
                  </a:lnTo>
                  <a:lnTo>
                    <a:pt x="5972" y="20675"/>
                  </a:lnTo>
                  <a:lnTo>
                    <a:pt x="5950" y="20588"/>
                  </a:lnTo>
                  <a:lnTo>
                    <a:pt x="5966" y="20505"/>
                  </a:lnTo>
                  <a:lnTo>
                    <a:pt x="5996" y="20434"/>
                  </a:lnTo>
                  <a:lnTo>
                    <a:pt x="6011" y="20374"/>
                  </a:lnTo>
                  <a:lnTo>
                    <a:pt x="6041" y="20341"/>
                  </a:lnTo>
                  <a:lnTo>
                    <a:pt x="6106" y="20327"/>
                  </a:lnTo>
                  <a:lnTo>
                    <a:pt x="6168" y="20299"/>
                  </a:lnTo>
                  <a:lnTo>
                    <a:pt x="6189" y="20221"/>
                  </a:lnTo>
                  <a:lnTo>
                    <a:pt x="6235" y="20251"/>
                  </a:lnTo>
                  <a:lnTo>
                    <a:pt x="6280" y="20263"/>
                  </a:lnTo>
                  <a:lnTo>
                    <a:pt x="6315" y="20244"/>
                  </a:lnTo>
                  <a:lnTo>
                    <a:pt x="6334" y="20156"/>
                  </a:lnTo>
                  <a:lnTo>
                    <a:pt x="6349" y="20138"/>
                  </a:lnTo>
                  <a:lnTo>
                    <a:pt x="6371" y="20129"/>
                  </a:lnTo>
                  <a:lnTo>
                    <a:pt x="6397" y="20125"/>
                  </a:lnTo>
                  <a:lnTo>
                    <a:pt x="6399" y="20113"/>
                  </a:lnTo>
                  <a:lnTo>
                    <a:pt x="6429" y="20052"/>
                  </a:lnTo>
                  <a:lnTo>
                    <a:pt x="6429" y="20028"/>
                  </a:lnTo>
                  <a:lnTo>
                    <a:pt x="6300" y="20034"/>
                  </a:lnTo>
                  <a:lnTo>
                    <a:pt x="6250" y="20014"/>
                  </a:lnTo>
                  <a:lnTo>
                    <a:pt x="6230" y="19957"/>
                  </a:lnTo>
                  <a:lnTo>
                    <a:pt x="6250" y="19906"/>
                  </a:lnTo>
                  <a:lnTo>
                    <a:pt x="6299" y="19877"/>
                  </a:lnTo>
                  <a:lnTo>
                    <a:pt x="6364" y="19865"/>
                  </a:lnTo>
                  <a:lnTo>
                    <a:pt x="6429" y="19861"/>
                  </a:lnTo>
                  <a:lnTo>
                    <a:pt x="6377" y="19715"/>
                  </a:lnTo>
                  <a:lnTo>
                    <a:pt x="6375" y="19646"/>
                  </a:lnTo>
                  <a:lnTo>
                    <a:pt x="6407" y="19551"/>
                  </a:lnTo>
                  <a:lnTo>
                    <a:pt x="6445" y="19480"/>
                  </a:lnTo>
                  <a:lnTo>
                    <a:pt x="6487" y="19420"/>
                  </a:lnTo>
                  <a:lnTo>
                    <a:pt x="6533" y="19371"/>
                  </a:lnTo>
                  <a:lnTo>
                    <a:pt x="6584" y="19334"/>
                  </a:lnTo>
                  <a:lnTo>
                    <a:pt x="6559" y="19287"/>
                  </a:lnTo>
                  <a:lnTo>
                    <a:pt x="6521" y="19166"/>
                  </a:lnTo>
                  <a:lnTo>
                    <a:pt x="6485" y="19134"/>
                  </a:lnTo>
                  <a:lnTo>
                    <a:pt x="6482" y="19118"/>
                  </a:lnTo>
                  <a:lnTo>
                    <a:pt x="6485" y="19102"/>
                  </a:lnTo>
                  <a:lnTo>
                    <a:pt x="6495" y="19094"/>
                  </a:lnTo>
                  <a:lnTo>
                    <a:pt x="6511" y="19097"/>
                  </a:lnTo>
                  <a:lnTo>
                    <a:pt x="6520" y="19105"/>
                  </a:lnTo>
                  <a:lnTo>
                    <a:pt x="6527" y="19112"/>
                  </a:lnTo>
                  <a:lnTo>
                    <a:pt x="6535" y="19116"/>
                  </a:lnTo>
                  <a:lnTo>
                    <a:pt x="6547" y="19130"/>
                  </a:lnTo>
                  <a:lnTo>
                    <a:pt x="6584" y="19213"/>
                  </a:lnTo>
                  <a:lnTo>
                    <a:pt x="6620" y="19266"/>
                  </a:lnTo>
                  <a:lnTo>
                    <a:pt x="6659" y="19295"/>
                  </a:lnTo>
                  <a:lnTo>
                    <a:pt x="6708" y="19307"/>
                  </a:lnTo>
                  <a:lnTo>
                    <a:pt x="6772" y="19309"/>
                  </a:lnTo>
                  <a:lnTo>
                    <a:pt x="6982" y="19237"/>
                  </a:lnTo>
                  <a:lnTo>
                    <a:pt x="7026" y="19190"/>
                  </a:lnTo>
                  <a:lnTo>
                    <a:pt x="7052" y="19143"/>
                  </a:lnTo>
                  <a:lnTo>
                    <a:pt x="7085" y="19108"/>
                  </a:lnTo>
                  <a:lnTo>
                    <a:pt x="7203" y="19085"/>
                  </a:lnTo>
                  <a:lnTo>
                    <a:pt x="7300" y="19051"/>
                  </a:lnTo>
                  <a:lnTo>
                    <a:pt x="7355" y="19044"/>
                  </a:lnTo>
                  <a:lnTo>
                    <a:pt x="7387" y="19049"/>
                  </a:lnTo>
                  <a:lnTo>
                    <a:pt x="7442" y="19068"/>
                  </a:lnTo>
                  <a:lnTo>
                    <a:pt x="7472" y="19070"/>
                  </a:lnTo>
                  <a:lnTo>
                    <a:pt x="7500" y="19060"/>
                  </a:lnTo>
                  <a:lnTo>
                    <a:pt x="7549" y="19029"/>
                  </a:lnTo>
                  <a:lnTo>
                    <a:pt x="7563" y="19022"/>
                  </a:lnTo>
                  <a:lnTo>
                    <a:pt x="7629" y="18980"/>
                  </a:lnTo>
                  <a:lnTo>
                    <a:pt x="7662" y="18972"/>
                  </a:lnTo>
                  <a:lnTo>
                    <a:pt x="7772" y="18996"/>
                  </a:lnTo>
                  <a:lnTo>
                    <a:pt x="7840" y="18989"/>
                  </a:lnTo>
                  <a:lnTo>
                    <a:pt x="7943" y="18937"/>
                  </a:lnTo>
                  <a:lnTo>
                    <a:pt x="8160" y="18898"/>
                  </a:lnTo>
                  <a:lnTo>
                    <a:pt x="8225" y="18900"/>
                  </a:lnTo>
                  <a:lnTo>
                    <a:pt x="8721" y="19044"/>
                  </a:lnTo>
                  <a:lnTo>
                    <a:pt x="9325" y="19403"/>
                  </a:lnTo>
                  <a:lnTo>
                    <a:pt x="9392" y="19490"/>
                  </a:lnTo>
                  <a:lnTo>
                    <a:pt x="9394" y="19622"/>
                  </a:lnTo>
                  <a:lnTo>
                    <a:pt x="9412" y="19622"/>
                  </a:lnTo>
                  <a:lnTo>
                    <a:pt x="9453" y="19573"/>
                  </a:lnTo>
                  <a:lnTo>
                    <a:pt x="9483" y="19518"/>
                  </a:lnTo>
                  <a:lnTo>
                    <a:pt x="9476" y="19474"/>
                  </a:lnTo>
                  <a:lnTo>
                    <a:pt x="9403" y="19455"/>
                  </a:lnTo>
                  <a:lnTo>
                    <a:pt x="9377" y="19421"/>
                  </a:lnTo>
                  <a:lnTo>
                    <a:pt x="9393" y="19346"/>
                  </a:lnTo>
                  <a:lnTo>
                    <a:pt x="9428" y="19272"/>
                  </a:lnTo>
                  <a:lnTo>
                    <a:pt x="9462" y="19237"/>
                  </a:lnTo>
                  <a:lnTo>
                    <a:pt x="9571" y="19210"/>
                  </a:lnTo>
                  <a:lnTo>
                    <a:pt x="9632" y="19203"/>
                  </a:lnTo>
                  <a:lnTo>
                    <a:pt x="9731" y="19251"/>
                  </a:lnTo>
                  <a:lnTo>
                    <a:pt x="10266" y="19297"/>
                  </a:lnTo>
                  <a:lnTo>
                    <a:pt x="10483" y="19377"/>
                  </a:lnTo>
                  <a:lnTo>
                    <a:pt x="10532" y="19385"/>
                  </a:lnTo>
                  <a:lnTo>
                    <a:pt x="10767" y="19381"/>
                  </a:lnTo>
                  <a:lnTo>
                    <a:pt x="10820" y="19362"/>
                  </a:lnTo>
                  <a:lnTo>
                    <a:pt x="10814" y="19309"/>
                  </a:lnTo>
                  <a:lnTo>
                    <a:pt x="10914" y="19213"/>
                  </a:lnTo>
                  <a:lnTo>
                    <a:pt x="10898" y="19209"/>
                  </a:lnTo>
                  <a:lnTo>
                    <a:pt x="10855" y="19188"/>
                  </a:lnTo>
                  <a:lnTo>
                    <a:pt x="10876" y="19128"/>
                  </a:lnTo>
                  <a:lnTo>
                    <a:pt x="10856" y="19101"/>
                  </a:lnTo>
                  <a:lnTo>
                    <a:pt x="10813" y="19094"/>
                  </a:lnTo>
                  <a:lnTo>
                    <a:pt x="10766" y="19094"/>
                  </a:lnTo>
                  <a:lnTo>
                    <a:pt x="10713" y="19084"/>
                  </a:lnTo>
                  <a:lnTo>
                    <a:pt x="10678" y="19058"/>
                  </a:lnTo>
                  <a:lnTo>
                    <a:pt x="10617" y="18972"/>
                  </a:lnTo>
                  <a:lnTo>
                    <a:pt x="10585" y="18993"/>
                  </a:lnTo>
                  <a:lnTo>
                    <a:pt x="10553" y="19009"/>
                  </a:lnTo>
                  <a:lnTo>
                    <a:pt x="10519" y="19018"/>
                  </a:lnTo>
                  <a:lnTo>
                    <a:pt x="10481" y="19022"/>
                  </a:lnTo>
                  <a:lnTo>
                    <a:pt x="10581" y="18896"/>
                  </a:lnTo>
                  <a:lnTo>
                    <a:pt x="10607" y="18878"/>
                  </a:lnTo>
                  <a:lnTo>
                    <a:pt x="10622" y="18888"/>
                  </a:lnTo>
                  <a:lnTo>
                    <a:pt x="10646" y="18935"/>
                  </a:lnTo>
                  <a:lnTo>
                    <a:pt x="10656" y="18948"/>
                  </a:lnTo>
                  <a:lnTo>
                    <a:pt x="10680" y="18952"/>
                  </a:lnTo>
                  <a:lnTo>
                    <a:pt x="10755" y="18948"/>
                  </a:lnTo>
                  <a:lnTo>
                    <a:pt x="10866" y="18972"/>
                  </a:lnTo>
                  <a:lnTo>
                    <a:pt x="10876" y="18991"/>
                  </a:lnTo>
                  <a:lnTo>
                    <a:pt x="10880" y="19027"/>
                  </a:lnTo>
                  <a:lnTo>
                    <a:pt x="10893" y="19051"/>
                  </a:lnTo>
                  <a:lnTo>
                    <a:pt x="10924" y="19033"/>
                  </a:lnTo>
                  <a:lnTo>
                    <a:pt x="10968" y="18993"/>
                  </a:lnTo>
                  <a:lnTo>
                    <a:pt x="11019" y="18961"/>
                  </a:lnTo>
                  <a:lnTo>
                    <a:pt x="11073" y="18938"/>
                  </a:lnTo>
                  <a:lnTo>
                    <a:pt x="11131" y="18924"/>
                  </a:lnTo>
                  <a:lnTo>
                    <a:pt x="11196" y="18921"/>
                  </a:lnTo>
                  <a:lnTo>
                    <a:pt x="11378" y="18948"/>
                  </a:lnTo>
                  <a:lnTo>
                    <a:pt x="11431" y="18938"/>
                  </a:lnTo>
                  <a:lnTo>
                    <a:pt x="11542" y="18892"/>
                  </a:lnTo>
                  <a:lnTo>
                    <a:pt x="11606" y="18878"/>
                  </a:lnTo>
                  <a:lnTo>
                    <a:pt x="11670" y="18878"/>
                  </a:lnTo>
                  <a:lnTo>
                    <a:pt x="11868" y="18906"/>
                  </a:lnTo>
                  <a:lnTo>
                    <a:pt x="11930" y="18939"/>
                  </a:lnTo>
                  <a:lnTo>
                    <a:pt x="11986" y="18952"/>
                  </a:lnTo>
                  <a:lnTo>
                    <a:pt x="11991" y="18951"/>
                  </a:lnTo>
                  <a:lnTo>
                    <a:pt x="11997" y="18937"/>
                  </a:lnTo>
                  <a:lnTo>
                    <a:pt x="12091" y="18803"/>
                  </a:lnTo>
                  <a:lnTo>
                    <a:pt x="12186" y="18817"/>
                  </a:lnTo>
                  <a:lnTo>
                    <a:pt x="12198" y="18816"/>
                  </a:lnTo>
                  <a:lnTo>
                    <a:pt x="12231" y="18796"/>
                  </a:lnTo>
                  <a:lnTo>
                    <a:pt x="12305" y="18775"/>
                  </a:lnTo>
                  <a:lnTo>
                    <a:pt x="12437" y="18756"/>
                  </a:lnTo>
                  <a:lnTo>
                    <a:pt x="12437" y="18734"/>
                  </a:lnTo>
                  <a:lnTo>
                    <a:pt x="12418" y="18720"/>
                  </a:lnTo>
                  <a:lnTo>
                    <a:pt x="12397" y="18707"/>
                  </a:lnTo>
                  <a:lnTo>
                    <a:pt x="12440" y="18696"/>
                  </a:lnTo>
                  <a:lnTo>
                    <a:pt x="12625" y="18684"/>
                  </a:lnTo>
                  <a:lnTo>
                    <a:pt x="12689" y="18666"/>
                  </a:lnTo>
                  <a:lnTo>
                    <a:pt x="12698" y="18624"/>
                  </a:lnTo>
                  <a:lnTo>
                    <a:pt x="12673" y="18576"/>
                  </a:lnTo>
                  <a:lnTo>
                    <a:pt x="12448" y="18381"/>
                  </a:lnTo>
                  <a:lnTo>
                    <a:pt x="12378" y="18314"/>
                  </a:lnTo>
                  <a:lnTo>
                    <a:pt x="12341" y="18310"/>
                  </a:lnTo>
                  <a:lnTo>
                    <a:pt x="12288" y="18284"/>
                  </a:lnTo>
                  <a:lnTo>
                    <a:pt x="12259" y="18272"/>
                  </a:lnTo>
                  <a:lnTo>
                    <a:pt x="12259" y="18251"/>
                  </a:lnTo>
                  <a:lnTo>
                    <a:pt x="12627" y="18411"/>
                  </a:lnTo>
                  <a:lnTo>
                    <a:pt x="12736" y="18513"/>
                  </a:lnTo>
                  <a:lnTo>
                    <a:pt x="12774" y="18529"/>
                  </a:lnTo>
                  <a:lnTo>
                    <a:pt x="12869" y="18555"/>
                  </a:lnTo>
                  <a:lnTo>
                    <a:pt x="12937" y="18600"/>
                  </a:lnTo>
                  <a:lnTo>
                    <a:pt x="13030" y="18639"/>
                  </a:lnTo>
                  <a:lnTo>
                    <a:pt x="13049" y="18672"/>
                  </a:lnTo>
                  <a:lnTo>
                    <a:pt x="13069" y="18694"/>
                  </a:lnTo>
                  <a:lnTo>
                    <a:pt x="13116" y="18716"/>
                  </a:lnTo>
                  <a:lnTo>
                    <a:pt x="13169" y="18732"/>
                  </a:lnTo>
                  <a:lnTo>
                    <a:pt x="13207" y="18734"/>
                  </a:lnTo>
                  <a:lnTo>
                    <a:pt x="13244" y="18707"/>
                  </a:lnTo>
                  <a:lnTo>
                    <a:pt x="13255" y="18669"/>
                  </a:lnTo>
                  <a:lnTo>
                    <a:pt x="13248" y="18600"/>
                  </a:lnTo>
                  <a:lnTo>
                    <a:pt x="13231" y="18579"/>
                  </a:lnTo>
                  <a:lnTo>
                    <a:pt x="13130" y="18513"/>
                  </a:lnTo>
                  <a:lnTo>
                    <a:pt x="13173" y="18503"/>
                  </a:lnTo>
                  <a:lnTo>
                    <a:pt x="13353" y="18492"/>
                  </a:lnTo>
                  <a:lnTo>
                    <a:pt x="13405" y="18513"/>
                  </a:lnTo>
                  <a:lnTo>
                    <a:pt x="13388" y="18561"/>
                  </a:lnTo>
                  <a:lnTo>
                    <a:pt x="13335" y="18621"/>
                  </a:lnTo>
                  <a:lnTo>
                    <a:pt x="13307" y="18683"/>
                  </a:lnTo>
                  <a:lnTo>
                    <a:pt x="13366" y="18734"/>
                  </a:lnTo>
                  <a:lnTo>
                    <a:pt x="13443" y="18727"/>
                  </a:lnTo>
                  <a:lnTo>
                    <a:pt x="13482" y="18660"/>
                  </a:lnTo>
                  <a:lnTo>
                    <a:pt x="13508" y="18575"/>
                  </a:lnTo>
                  <a:lnTo>
                    <a:pt x="13545" y="18513"/>
                  </a:lnTo>
                  <a:lnTo>
                    <a:pt x="13600" y="18501"/>
                  </a:lnTo>
                  <a:lnTo>
                    <a:pt x="13689" y="18502"/>
                  </a:lnTo>
                  <a:lnTo>
                    <a:pt x="13780" y="18515"/>
                  </a:lnTo>
                  <a:lnTo>
                    <a:pt x="13839" y="18539"/>
                  </a:lnTo>
                  <a:lnTo>
                    <a:pt x="13810" y="18587"/>
                  </a:lnTo>
                  <a:lnTo>
                    <a:pt x="13830" y="18591"/>
                  </a:lnTo>
                  <a:lnTo>
                    <a:pt x="13866" y="18575"/>
                  </a:lnTo>
                  <a:lnTo>
                    <a:pt x="13880" y="18563"/>
                  </a:lnTo>
                  <a:lnTo>
                    <a:pt x="13913" y="18578"/>
                  </a:lnTo>
                  <a:lnTo>
                    <a:pt x="13970" y="18621"/>
                  </a:lnTo>
                  <a:lnTo>
                    <a:pt x="13998" y="18638"/>
                  </a:lnTo>
                  <a:lnTo>
                    <a:pt x="13998" y="18660"/>
                  </a:lnTo>
                  <a:lnTo>
                    <a:pt x="13915" y="18686"/>
                  </a:lnTo>
                  <a:lnTo>
                    <a:pt x="13877" y="18709"/>
                  </a:lnTo>
                  <a:lnTo>
                    <a:pt x="13861" y="18745"/>
                  </a:lnTo>
                  <a:lnTo>
                    <a:pt x="13881" y="18766"/>
                  </a:lnTo>
                  <a:lnTo>
                    <a:pt x="14145" y="18896"/>
                  </a:lnTo>
                  <a:lnTo>
                    <a:pt x="14210" y="18913"/>
                  </a:lnTo>
                  <a:lnTo>
                    <a:pt x="14266" y="18889"/>
                  </a:lnTo>
                  <a:lnTo>
                    <a:pt x="14279" y="18853"/>
                  </a:lnTo>
                  <a:lnTo>
                    <a:pt x="14260" y="18787"/>
                  </a:lnTo>
                  <a:lnTo>
                    <a:pt x="14276" y="18756"/>
                  </a:lnTo>
                  <a:lnTo>
                    <a:pt x="14303" y="18747"/>
                  </a:lnTo>
                  <a:lnTo>
                    <a:pt x="14327" y="18759"/>
                  </a:lnTo>
                  <a:lnTo>
                    <a:pt x="14350" y="18775"/>
                  </a:lnTo>
                  <a:lnTo>
                    <a:pt x="14376" y="18782"/>
                  </a:lnTo>
                  <a:lnTo>
                    <a:pt x="14849" y="18660"/>
                  </a:lnTo>
                  <a:lnTo>
                    <a:pt x="15343" y="18660"/>
                  </a:lnTo>
                  <a:lnTo>
                    <a:pt x="15712" y="18557"/>
                  </a:lnTo>
                  <a:lnTo>
                    <a:pt x="15818" y="18589"/>
                  </a:lnTo>
                  <a:lnTo>
                    <a:pt x="15895" y="18557"/>
                  </a:lnTo>
                  <a:lnTo>
                    <a:pt x="15990" y="18565"/>
                  </a:lnTo>
                  <a:lnTo>
                    <a:pt x="16590" y="18734"/>
                  </a:lnTo>
                  <a:lnTo>
                    <a:pt x="16712" y="18741"/>
                  </a:lnTo>
                  <a:lnTo>
                    <a:pt x="16766" y="18754"/>
                  </a:lnTo>
                  <a:lnTo>
                    <a:pt x="16816" y="18793"/>
                  </a:lnTo>
                  <a:lnTo>
                    <a:pt x="16842" y="18805"/>
                  </a:lnTo>
                  <a:lnTo>
                    <a:pt x="16944" y="18803"/>
                  </a:lnTo>
                  <a:lnTo>
                    <a:pt x="16976" y="18808"/>
                  </a:lnTo>
                  <a:lnTo>
                    <a:pt x="17108" y="18847"/>
                  </a:lnTo>
                  <a:lnTo>
                    <a:pt x="17164" y="18854"/>
                  </a:lnTo>
                  <a:lnTo>
                    <a:pt x="17272" y="18852"/>
                  </a:lnTo>
                  <a:lnTo>
                    <a:pt x="17379" y="18734"/>
                  </a:lnTo>
                  <a:lnTo>
                    <a:pt x="17478" y="18684"/>
                  </a:lnTo>
                  <a:lnTo>
                    <a:pt x="17484" y="18670"/>
                  </a:lnTo>
                  <a:lnTo>
                    <a:pt x="17512" y="18633"/>
                  </a:lnTo>
                  <a:lnTo>
                    <a:pt x="17544" y="18600"/>
                  </a:lnTo>
                  <a:lnTo>
                    <a:pt x="17558" y="18600"/>
                  </a:lnTo>
                  <a:lnTo>
                    <a:pt x="17666" y="18563"/>
                  </a:lnTo>
                  <a:lnTo>
                    <a:pt x="18291" y="18460"/>
                  </a:lnTo>
                  <a:lnTo>
                    <a:pt x="18407" y="18420"/>
                  </a:lnTo>
                  <a:lnTo>
                    <a:pt x="18690" y="18206"/>
                  </a:lnTo>
                  <a:lnTo>
                    <a:pt x="18804" y="18176"/>
                  </a:lnTo>
                  <a:lnTo>
                    <a:pt x="19217" y="18281"/>
                  </a:lnTo>
                  <a:lnTo>
                    <a:pt x="19317" y="18251"/>
                  </a:lnTo>
                  <a:lnTo>
                    <a:pt x="19286" y="18114"/>
                  </a:lnTo>
                  <a:lnTo>
                    <a:pt x="19278" y="18023"/>
                  </a:lnTo>
                  <a:lnTo>
                    <a:pt x="19307" y="17981"/>
                  </a:lnTo>
                  <a:lnTo>
                    <a:pt x="19455" y="17815"/>
                  </a:lnTo>
                  <a:lnTo>
                    <a:pt x="19568" y="17734"/>
                  </a:lnTo>
                  <a:lnTo>
                    <a:pt x="19627" y="17703"/>
                  </a:lnTo>
                  <a:lnTo>
                    <a:pt x="19683" y="17691"/>
                  </a:lnTo>
                  <a:lnTo>
                    <a:pt x="19872" y="17687"/>
                  </a:lnTo>
                  <a:lnTo>
                    <a:pt x="19929" y="17669"/>
                  </a:lnTo>
                  <a:lnTo>
                    <a:pt x="19951" y="17652"/>
                  </a:lnTo>
                  <a:lnTo>
                    <a:pt x="19976" y="17626"/>
                  </a:lnTo>
                  <a:lnTo>
                    <a:pt x="20005" y="17604"/>
                  </a:lnTo>
                  <a:lnTo>
                    <a:pt x="20038" y="17595"/>
                  </a:lnTo>
                  <a:lnTo>
                    <a:pt x="20101" y="17598"/>
                  </a:lnTo>
                  <a:lnTo>
                    <a:pt x="20133" y="17596"/>
                  </a:lnTo>
                  <a:lnTo>
                    <a:pt x="20213" y="17549"/>
                  </a:lnTo>
                  <a:lnTo>
                    <a:pt x="20406" y="17498"/>
                  </a:lnTo>
                  <a:lnTo>
                    <a:pt x="20484" y="17425"/>
                  </a:lnTo>
                  <a:lnTo>
                    <a:pt x="20543" y="17311"/>
                  </a:lnTo>
                  <a:lnTo>
                    <a:pt x="20567" y="17176"/>
                  </a:lnTo>
                  <a:lnTo>
                    <a:pt x="20542" y="17035"/>
                  </a:lnTo>
                  <a:lnTo>
                    <a:pt x="20495" y="16941"/>
                  </a:lnTo>
                  <a:lnTo>
                    <a:pt x="20474" y="16881"/>
                  </a:lnTo>
                  <a:lnTo>
                    <a:pt x="20465" y="16804"/>
                  </a:lnTo>
                  <a:lnTo>
                    <a:pt x="20480" y="16792"/>
                  </a:lnTo>
                  <a:lnTo>
                    <a:pt x="20583" y="16792"/>
                  </a:lnTo>
                  <a:lnTo>
                    <a:pt x="20602" y="16780"/>
                  </a:lnTo>
                  <a:lnTo>
                    <a:pt x="20618" y="16763"/>
                  </a:lnTo>
                  <a:lnTo>
                    <a:pt x="20632" y="16742"/>
                  </a:lnTo>
                  <a:lnTo>
                    <a:pt x="20642" y="16719"/>
                  </a:lnTo>
                  <a:lnTo>
                    <a:pt x="20669" y="16602"/>
                  </a:lnTo>
                  <a:lnTo>
                    <a:pt x="20598" y="16570"/>
                  </a:lnTo>
                  <a:lnTo>
                    <a:pt x="19667" y="16637"/>
                  </a:lnTo>
                  <a:lnTo>
                    <a:pt x="19310" y="16722"/>
                  </a:lnTo>
                  <a:lnTo>
                    <a:pt x="18695" y="16668"/>
                  </a:lnTo>
                  <a:lnTo>
                    <a:pt x="18664" y="16643"/>
                  </a:lnTo>
                  <a:lnTo>
                    <a:pt x="18623" y="16584"/>
                  </a:lnTo>
                  <a:lnTo>
                    <a:pt x="18592" y="16519"/>
                  </a:lnTo>
                  <a:lnTo>
                    <a:pt x="18586" y="16474"/>
                  </a:lnTo>
                  <a:lnTo>
                    <a:pt x="18525" y="16472"/>
                  </a:lnTo>
                  <a:lnTo>
                    <a:pt x="18511" y="16506"/>
                  </a:lnTo>
                  <a:lnTo>
                    <a:pt x="18524" y="16555"/>
                  </a:lnTo>
                  <a:lnTo>
                    <a:pt x="18547" y="16598"/>
                  </a:lnTo>
                  <a:lnTo>
                    <a:pt x="18429" y="16573"/>
                  </a:lnTo>
                  <a:lnTo>
                    <a:pt x="18180" y="16573"/>
                  </a:lnTo>
                  <a:lnTo>
                    <a:pt x="18153" y="16564"/>
                  </a:lnTo>
                  <a:lnTo>
                    <a:pt x="18132" y="16542"/>
                  </a:lnTo>
                  <a:lnTo>
                    <a:pt x="18113" y="16518"/>
                  </a:lnTo>
                  <a:lnTo>
                    <a:pt x="18090" y="16498"/>
                  </a:lnTo>
                  <a:lnTo>
                    <a:pt x="18142" y="16472"/>
                  </a:lnTo>
                  <a:lnTo>
                    <a:pt x="18249" y="16452"/>
                  </a:lnTo>
                  <a:lnTo>
                    <a:pt x="18340" y="16383"/>
                  </a:lnTo>
                  <a:lnTo>
                    <a:pt x="18385" y="16382"/>
                  </a:lnTo>
                  <a:lnTo>
                    <a:pt x="18488" y="16401"/>
                  </a:lnTo>
                  <a:lnTo>
                    <a:pt x="18548" y="16395"/>
                  </a:lnTo>
                  <a:lnTo>
                    <a:pt x="18577" y="16375"/>
                  </a:lnTo>
                  <a:lnTo>
                    <a:pt x="18573" y="16340"/>
                  </a:lnTo>
                  <a:lnTo>
                    <a:pt x="18537" y="16290"/>
                  </a:lnTo>
                  <a:lnTo>
                    <a:pt x="18495" y="16267"/>
                  </a:lnTo>
                  <a:lnTo>
                    <a:pt x="18033" y="16214"/>
                  </a:lnTo>
                  <a:lnTo>
                    <a:pt x="17845" y="16254"/>
                  </a:lnTo>
                  <a:lnTo>
                    <a:pt x="17831" y="16265"/>
                  </a:lnTo>
                  <a:lnTo>
                    <a:pt x="17821" y="16291"/>
                  </a:lnTo>
                  <a:lnTo>
                    <a:pt x="17808" y="16316"/>
                  </a:lnTo>
                  <a:lnTo>
                    <a:pt x="17785" y="16327"/>
                  </a:lnTo>
                  <a:lnTo>
                    <a:pt x="17600" y="16351"/>
                  </a:lnTo>
                  <a:lnTo>
                    <a:pt x="17642" y="16333"/>
                  </a:lnTo>
                  <a:lnTo>
                    <a:pt x="17685" y="16321"/>
                  </a:lnTo>
                  <a:lnTo>
                    <a:pt x="17726" y="16302"/>
                  </a:lnTo>
                  <a:lnTo>
                    <a:pt x="17764" y="16267"/>
                  </a:lnTo>
                  <a:lnTo>
                    <a:pt x="17783" y="16227"/>
                  </a:lnTo>
                  <a:lnTo>
                    <a:pt x="17790" y="16191"/>
                  </a:lnTo>
                  <a:lnTo>
                    <a:pt x="17806" y="16164"/>
                  </a:lnTo>
                  <a:lnTo>
                    <a:pt x="18006" y="16124"/>
                  </a:lnTo>
                  <a:lnTo>
                    <a:pt x="18085" y="16120"/>
                  </a:lnTo>
                  <a:lnTo>
                    <a:pt x="18132" y="16155"/>
                  </a:lnTo>
                  <a:lnTo>
                    <a:pt x="18170" y="16125"/>
                  </a:lnTo>
                  <a:lnTo>
                    <a:pt x="18207" y="16118"/>
                  </a:lnTo>
                  <a:lnTo>
                    <a:pt x="18246" y="16117"/>
                  </a:lnTo>
                  <a:lnTo>
                    <a:pt x="18289" y="16106"/>
                  </a:lnTo>
                  <a:lnTo>
                    <a:pt x="18344" y="16065"/>
                  </a:lnTo>
                  <a:lnTo>
                    <a:pt x="18348" y="16059"/>
                  </a:lnTo>
                  <a:lnTo>
                    <a:pt x="18367" y="16057"/>
                  </a:lnTo>
                  <a:lnTo>
                    <a:pt x="18405" y="16058"/>
                  </a:lnTo>
                  <a:lnTo>
                    <a:pt x="18407" y="16059"/>
                  </a:lnTo>
                  <a:lnTo>
                    <a:pt x="18487" y="16055"/>
                  </a:lnTo>
                  <a:lnTo>
                    <a:pt x="18715" y="16084"/>
                  </a:lnTo>
                  <a:lnTo>
                    <a:pt x="18845" y="16051"/>
                  </a:lnTo>
                  <a:lnTo>
                    <a:pt x="19010" y="15972"/>
                  </a:lnTo>
                  <a:lnTo>
                    <a:pt x="19157" y="15868"/>
                  </a:lnTo>
                  <a:lnTo>
                    <a:pt x="19237" y="15766"/>
                  </a:lnTo>
                  <a:lnTo>
                    <a:pt x="19226" y="15750"/>
                  </a:lnTo>
                  <a:lnTo>
                    <a:pt x="19198" y="15736"/>
                  </a:lnTo>
                  <a:lnTo>
                    <a:pt x="19120" y="15741"/>
                  </a:lnTo>
                  <a:lnTo>
                    <a:pt x="19164" y="15716"/>
                  </a:lnTo>
                  <a:lnTo>
                    <a:pt x="19187" y="15698"/>
                  </a:lnTo>
                  <a:lnTo>
                    <a:pt x="19197" y="15679"/>
                  </a:lnTo>
                  <a:lnTo>
                    <a:pt x="19197" y="15595"/>
                  </a:lnTo>
                  <a:lnTo>
                    <a:pt x="19207" y="15565"/>
                  </a:lnTo>
                  <a:lnTo>
                    <a:pt x="19237" y="15545"/>
                  </a:lnTo>
                  <a:lnTo>
                    <a:pt x="19213" y="15502"/>
                  </a:lnTo>
                  <a:lnTo>
                    <a:pt x="19203" y="15473"/>
                  </a:lnTo>
                  <a:lnTo>
                    <a:pt x="19197" y="15445"/>
                  </a:lnTo>
                  <a:lnTo>
                    <a:pt x="19203" y="15439"/>
                  </a:lnTo>
                  <a:lnTo>
                    <a:pt x="19215" y="15412"/>
                  </a:lnTo>
                  <a:lnTo>
                    <a:pt x="19223" y="15377"/>
                  </a:lnTo>
                  <a:lnTo>
                    <a:pt x="19218" y="15347"/>
                  </a:lnTo>
                  <a:lnTo>
                    <a:pt x="19174" y="15311"/>
                  </a:lnTo>
                  <a:lnTo>
                    <a:pt x="19123" y="15319"/>
                  </a:lnTo>
                  <a:lnTo>
                    <a:pt x="19040" y="15372"/>
                  </a:lnTo>
                  <a:lnTo>
                    <a:pt x="18951" y="15400"/>
                  </a:lnTo>
                  <a:lnTo>
                    <a:pt x="18767" y="15432"/>
                  </a:lnTo>
                  <a:lnTo>
                    <a:pt x="18685" y="15494"/>
                  </a:lnTo>
                  <a:lnTo>
                    <a:pt x="18652" y="15437"/>
                  </a:lnTo>
                  <a:lnTo>
                    <a:pt x="18603" y="15418"/>
                  </a:lnTo>
                  <a:lnTo>
                    <a:pt x="18551" y="15413"/>
                  </a:lnTo>
                  <a:lnTo>
                    <a:pt x="18506" y="15396"/>
                  </a:lnTo>
                  <a:lnTo>
                    <a:pt x="18570" y="15367"/>
                  </a:lnTo>
                  <a:lnTo>
                    <a:pt x="18703" y="15326"/>
                  </a:lnTo>
                  <a:lnTo>
                    <a:pt x="18774" y="15320"/>
                  </a:lnTo>
                  <a:lnTo>
                    <a:pt x="18802" y="15326"/>
                  </a:lnTo>
                  <a:lnTo>
                    <a:pt x="18866" y="15347"/>
                  </a:lnTo>
                  <a:lnTo>
                    <a:pt x="18901" y="15347"/>
                  </a:lnTo>
                  <a:lnTo>
                    <a:pt x="18931" y="15335"/>
                  </a:lnTo>
                  <a:lnTo>
                    <a:pt x="18977" y="15305"/>
                  </a:lnTo>
                  <a:lnTo>
                    <a:pt x="19011" y="15298"/>
                  </a:lnTo>
                  <a:lnTo>
                    <a:pt x="19026" y="15278"/>
                  </a:lnTo>
                  <a:lnTo>
                    <a:pt x="19039" y="15235"/>
                  </a:lnTo>
                  <a:lnTo>
                    <a:pt x="19047" y="15193"/>
                  </a:lnTo>
                  <a:lnTo>
                    <a:pt x="19049" y="15173"/>
                  </a:lnTo>
                  <a:lnTo>
                    <a:pt x="19070" y="15164"/>
                  </a:lnTo>
                  <a:lnTo>
                    <a:pt x="19160" y="15099"/>
                  </a:lnTo>
                  <a:lnTo>
                    <a:pt x="19266" y="15059"/>
                  </a:lnTo>
                  <a:lnTo>
                    <a:pt x="19310" y="15020"/>
                  </a:lnTo>
                  <a:lnTo>
                    <a:pt x="19317" y="14952"/>
                  </a:lnTo>
                  <a:lnTo>
                    <a:pt x="19343" y="15000"/>
                  </a:lnTo>
                  <a:lnTo>
                    <a:pt x="19437" y="15099"/>
                  </a:lnTo>
                  <a:lnTo>
                    <a:pt x="19483" y="15173"/>
                  </a:lnTo>
                  <a:lnTo>
                    <a:pt x="19510" y="15191"/>
                  </a:lnTo>
                  <a:lnTo>
                    <a:pt x="19564" y="15198"/>
                  </a:lnTo>
                  <a:lnTo>
                    <a:pt x="19766" y="15174"/>
                  </a:lnTo>
                  <a:lnTo>
                    <a:pt x="19859" y="15144"/>
                  </a:lnTo>
                  <a:lnTo>
                    <a:pt x="20008" y="15066"/>
                  </a:lnTo>
                  <a:lnTo>
                    <a:pt x="20173" y="14947"/>
                  </a:lnTo>
                  <a:lnTo>
                    <a:pt x="20207" y="14890"/>
                  </a:lnTo>
                  <a:lnTo>
                    <a:pt x="20203" y="14814"/>
                  </a:lnTo>
                  <a:lnTo>
                    <a:pt x="20189" y="14819"/>
                  </a:lnTo>
                  <a:lnTo>
                    <a:pt x="20168" y="14855"/>
                  </a:lnTo>
                  <a:lnTo>
                    <a:pt x="20138" y="14878"/>
                  </a:lnTo>
                  <a:lnTo>
                    <a:pt x="20033" y="14866"/>
                  </a:lnTo>
                  <a:lnTo>
                    <a:pt x="19988" y="14851"/>
                  </a:lnTo>
                  <a:lnTo>
                    <a:pt x="19951" y="14829"/>
                  </a:lnTo>
                  <a:lnTo>
                    <a:pt x="20179" y="14648"/>
                  </a:lnTo>
                  <a:lnTo>
                    <a:pt x="20189" y="14580"/>
                  </a:lnTo>
                  <a:lnTo>
                    <a:pt x="20131" y="14607"/>
                  </a:lnTo>
                  <a:lnTo>
                    <a:pt x="19650" y="14583"/>
                  </a:lnTo>
                  <a:lnTo>
                    <a:pt x="19575" y="14556"/>
                  </a:lnTo>
                  <a:lnTo>
                    <a:pt x="19648" y="14547"/>
                  </a:lnTo>
                  <a:lnTo>
                    <a:pt x="19788" y="14510"/>
                  </a:lnTo>
                  <a:lnTo>
                    <a:pt x="19852" y="14507"/>
                  </a:lnTo>
                  <a:lnTo>
                    <a:pt x="19933" y="14549"/>
                  </a:lnTo>
                  <a:lnTo>
                    <a:pt x="19969" y="14556"/>
                  </a:lnTo>
                  <a:lnTo>
                    <a:pt x="20004" y="14553"/>
                  </a:lnTo>
                  <a:lnTo>
                    <a:pt x="20064" y="14537"/>
                  </a:lnTo>
                  <a:lnTo>
                    <a:pt x="20098" y="14534"/>
                  </a:lnTo>
                  <a:lnTo>
                    <a:pt x="20157" y="14545"/>
                  </a:lnTo>
                  <a:lnTo>
                    <a:pt x="20167" y="14529"/>
                  </a:lnTo>
                  <a:lnTo>
                    <a:pt x="20170" y="14471"/>
                  </a:lnTo>
                  <a:lnTo>
                    <a:pt x="20156" y="14454"/>
                  </a:lnTo>
                  <a:lnTo>
                    <a:pt x="20126" y="14442"/>
                  </a:lnTo>
                  <a:lnTo>
                    <a:pt x="19994" y="14419"/>
                  </a:lnTo>
                  <a:lnTo>
                    <a:pt x="19933" y="14384"/>
                  </a:lnTo>
                  <a:lnTo>
                    <a:pt x="19831" y="14309"/>
                  </a:lnTo>
                  <a:lnTo>
                    <a:pt x="19831" y="14285"/>
                  </a:lnTo>
                  <a:lnTo>
                    <a:pt x="19909" y="14297"/>
                  </a:lnTo>
                  <a:lnTo>
                    <a:pt x="20053" y="14386"/>
                  </a:lnTo>
                  <a:lnTo>
                    <a:pt x="20138" y="14408"/>
                  </a:lnTo>
                  <a:lnTo>
                    <a:pt x="20334" y="14604"/>
                  </a:lnTo>
                  <a:lnTo>
                    <a:pt x="20366" y="14594"/>
                  </a:lnTo>
                  <a:lnTo>
                    <a:pt x="20399" y="14554"/>
                  </a:lnTo>
                  <a:lnTo>
                    <a:pt x="20601" y="14381"/>
                  </a:lnTo>
                  <a:lnTo>
                    <a:pt x="20671" y="14298"/>
                  </a:lnTo>
                  <a:lnTo>
                    <a:pt x="20690" y="14285"/>
                  </a:lnTo>
                  <a:lnTo>
                    <a:pt x="20714" y="14261"/>
                  </a:lnTo>
                  <a:lnTo>
                    <a:pt x="20722" y="14214"/>
                  </a:lnTo>
                  <a:lnTo>
                    <a:pt x="20737" y="14185"/>
                  </a:lnTo>
                  <a:lnTo>
                    <a:pt x="20780" y="14210"/>
                  </a:lnTo>
                  <a:lnTo>
                    <a:pt x="20829" y="14167"/>
                  </a:lnTo>
                  <a:lnTo>
                    <a:pt x="21055" y="14092"/>
                  </a:lnTo>
                  <a:lnTo>
                    <a:pt x="21070" y="14073"/>
                  </a:lnTo>
                  <a:lnTo>
                    <a:pt x="21076" y="14023"/>
                  </a:lnTo>
                  <a:lnTo>
                    <a:pt x="21117" y="13925"/>
                  </a:lnTo>
                  <a:lnTo>
                    <a:pt x="21128" y="13860"/>
                  </a:lnTo>
                  <a:lnTo>
                    <a:pt x="21179" y="13734"/>
                  </a:lnTo>
                  <a:lnTo>
                    <a:pt x="21196" y="13664"/>
                  </a:lnTo>
                  <a:lnTo>
                    <a:pt x="21188" y="13500"/>
                  </a:lnTo>
                  <a:lnTo>
                    <a:pt x="21194" y="13407"/>
                  </a:lnTo>
                  <a:lnTo>
                    <a:pt x="21225" y="13367"/>
                  </a:lnTo>
                  <a:lnTo>
                    <a:pt x="21256" y="13340"/>
                  </a:lnTo>
                  <a:lnTo>
                    <a:pt x="21347" y="13211"/>
                  </a:lnTo>
                  <a:lnTo>
                    <a:pt x="21475" y="12949"/>
                  </a:lnTo>
                  <a:lnTo>
                    <a:pt x="21482" y="12914"/>
                  </a:lnTo>
                  <a:lnTo>
                    <a:pt x="21479" y="12879"/>
                  </a:lnTo>
                  <a:lnTo>
                    <a:pt x="21552" y="12690"/>
                  </a:lnTo>
                  <a:lnTo>
                    <a:pt x="21588" y="12655"/>
                  </a:lnTo>
                  <a:lnTo>
                    <a:pt x="21600" y="12622"/>
                  </a:lnTo>
                  <a:cubicBezTo>
                    <a:pt x="21600" y="12622"/>
                    <a:pt x="21532" y="12450"/>
                    <a:pt x="21532" y="12450"/>
                  </a:cubicBezTo>
                  <a:close/>
                  <a:moveTo>
                    <a:pt x="13358" y="18970"/>
                  </a:moveTo>
                  <a:lnTo>
                    <a:pt x="13333" y="18974"/>
                  </a:lnTo>
                  <a:lnTo>
                    <a:pt x="13325" y="18972"/>
                  </a:lnTo>
                  <a:lnTo>
                    <a:pt x="13323" y="18963"/>
                  </a:lnTo>
                  <a:lnTo>
                    <a:pt x="13327" y="18933"/>
                  </a:lnTo>
                  <a:lnTo>
                    <a:pt x="13325" y="18924"/>
                  </a:lnTo>
                  <a:lnTo>
                    <a:pt x="13290" y="18903"/>
                  </a:lnTo>
                  <a:lnTo>
                    <a:pt x="13260" y="18898"/>
                  </a:lnTo>
                  <a:lnTo>
                    <a:pt x="13189" y="18900"/>
                  </a:lnTo>
                  <a:lnTo>
                    <a:pt x="12752" y="18761"/>
                  </a:lnTo>
                  <a:lnTo>
                    <a:pt x="12686" y="18764"/>
                  </a:lnTo>
                  <a:lnTo>
                    <a:pt x="12614" y="18803"/>
                  </a:lnTo>
                  <a:lnTo>
                    <a:pt x="12516" y="18898"/>
                  </a:lnTo>
                  <a:lnTo>
                    <a:pt x="12448" y="18941"/>
                  </a:lnTo>
                  <a:lnTo>
                    <a:pt x="12378" y="18948"/>
                  </a:lnTo>
                  <a:lnTo>
                    <a:pt x="12383" y="18935"/>
                  </a:lnTo>
                  <a:lnTo>
                    <a:pt x="12391" y="18911"/>
                  </a:lnTo>
                  <a:lnTo>
                    <a:pt x="12397" y="18900"/>
                  </a:lnTo>
                  <a:lnTo>
                    <a:pt x="12145" y="18991"/>
                  </a:lnTo>
                  <a:lnTo>
                    <a:pt x="12032" y="19067"/>
                  </a:lnTo>
                  <a:lnTo>
                    <a:pt x="11962" y="19165"/>
                  </a:lnTo>
                  <a:lnTo>
                    <a:pt x="12014" y="19141"/>
                  </a:lnTo>
                  <a:lnTo>
                    <a:pt x="12061" y="19126"/>
                  </a:lnTo>
                  <a:lnTo>
                    <a:pt x="12170" y="19116"/>
                  </a:lnTo>
                  <a:lnTo>
                    <a:pt x="12203" y="19127"/>
                  </a:lnTo>
                  <a:lnTo>
                    <a:pt x="12298" y="19179"/>
                  </a:lnTo>
                  <a:lnTo>
                    <a:pt x="12319" y="19200"/>
                  </a:lnTo>
                  <a:lnTo>
                    <a:pt x="12695" y="19407"/>
                  </a:lnTo>
                  <a:lnTo>
                    <a:pt x="12799" y="19431"/>
                  </a:lnTo>
                  <a:lnTo>
                    <a:pt x="13119" y="19357"/>
                  </a:lnTo>
                  <a:lnTo>
                    <a:pt x="13129" y="19340"/>
                  </a:lnTo>
                  <a:lnTo>
                    <a:pt x="13132" y="19301"/>
                  </a:lnTo>
                  <a:lnTo>
                    <a:pt x="13130" y="19226"/>
                  </a:lnTo>
                  <a:lnTo>
                    <a:pt x="13136" y="19208"/>
                  </a:lnTo>
                  <a:lnTo>
                    <a:pt x="13154" y="19191"/>
                  </a:lnTo>
                  <a:lnTo>
                    <a:pt x="13234" y="19136"/>
                  </a:lnTo>
                  <a:lnTo>
                    <a:pt x="13280" y="19118"/>
                  </a:lnTo>
                  <a:lnTo>
                    <a:pt x="13388" y="19094"/>
                  </a:lnTo>
                  <a:lnTo>
                    <a:pt x="13398" y="19085"/>
                  </a:lnTo>
                  <a:lnTo>
                    <a:pt x="13404" y="19076"/>
                  </a:lnTo>
                  <a:lnTo>
                    <a:pt x="13412" y="19071"/>
                  </a:lnTo>
                  <a:lnTo>
                    <a:pt x="13425" y="19070"/>
                  </a:lnTo>
                  <a:lnTo>
                    <a:pt x="13425" y="19044"/>
                  </a:lnTo>
                  <a:lnTo>
                    <a:pt x="13366" y="18972"/>
                  </a:lnTo>
                  <a:cubicBezTo>
                    <a:pt x="13366" y="18972"/>
                    <a:pt x="13358" y="18970"/>
                    <a:pt x="13358" y="18970"/>
                  </a:cubicBezTo>
                  <a:close/>
                  <a:moveTo>
                    <a:pt x="19088" y="16479"/>
                  </a:moveTo>
                  <a:lnTo>
                    <a:pt x="19060" y="16467"/>
                  </a:lnTo>
                  <a:lnTo>
                    <a:pt x="18703" y="16370"/>
                  </a:lnTo>
                  <a:lnTo>
                    <a:pt x="18665" y="16378"/>
                  </a:lnTo>
                  <a:lnTo>
                    <a:pt x="18645" y="16400"/>
                  </a:lnTo>
                  <a:lnTo>
                    <a:pt x="18608" y="16498"/>
                  </a:lnTo>
                  <a:lnTo>
                    <a:pt x="18635" y="16541"/>
                  </a:lnTo>
                  <a:lnTo>
                    <a:pt x="18676" y="16590"/>
                  </a:lnTo>
                  <a:lnTo>
                    <a:pt x="18727" y="16629"/>
                  </a:lnTo>
                  <a:lnTo>
                    <a:pt x="18783" y="16646"/>
                  </a:lnTo>
                  <a:lnTo>
                    <a:pt x="19120" y="16668"/>
                  </a:lnTo>
                  <a:lnTo>
                    <a:pt x="19192" y="16645"/>
                  </a:lnTo>
                  <a:lnTo>
                    <a:pt x="19208" y="16602"/>
                  </a:lnTo>
                  <a:lnTo>
                    <a:pt x="19181" y="16549"/>
                  </a:lnTo>
                  <a:lnTo>
                    <a:pt x="19120" y="16498"/>
                  </a:lnTo>
                  <a:cubicBezTo>
                    <a:pt x="19120" y="16498"/>
                    <a:pt x="19088" y="16479"/>
                    <a:pt x="19088" y="16479"/>
                  </a:cubicBezTo>
                  <a:close/>
                </a:path>
              </a:pathLst>
            </a:custGeom>
            <a:solidFill>
              <a:schemeClr val="tx1">
                <a:alpha val="65000"/>
              </a:schemeClr>
            </a:solidFill>
            <a:ln w="9525">
              <a:solidFill>
                <a:srgbClr val="FAFAFA"/>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grpSp>
      <p:sp>
        <p:nvSpPr>
          <p:cNvPr id="4" name="TextBox 3"/>
          <p:cNvSpPr txBox="1"/>
          <p:nvPr/>
        </p:nvSpPr>
        <p:spPr>
          <a:xfrm>
            <a:off x="5942052" y="988077"/>
            <a:ext cx="12493546" cy="501650"/>
          </a:xfrm>
          <a:prstGeom prst="rect">
            <a:avLst/>
          </a:prstGeom>
          <a:noFill/>
        </p:spPr>
        <p:txBody>
          <a:bodyPr wrap="square" rtlCol="0">
            <a:spAutoFit/>
          </a:bodyPr>
          <a:lstStyle/>
          <a:p>
            <a:pPr algn="ctr">
              <a:lnSpc>
                <a:spcPts val="3200"/>
              </a:lnSpc>
            </a:pPr>
            <a:r>
              <a:rPr lang="en-US" sz="6000" dirty="0" smtClean="0">
                <a:solidFill>
                  <a:schemeClr val="bg1">
                    <a:lumMod val="75000"/>
                  </a:schemeClr>
                </a:solidFill>
                <a:latin typeface="Montserrat Light" charset="0"/>
                <a:ea typeface="Montserrat Light" charset="0"/>
                <a:cs typeface="Montserrat Light" charset="0"/>
              </a:rPr>
              <a:t>Map : </a:t>
            </a:r>
            <a:r>
              <a:rPr lang="en-US" sz="6000" b="1" dirty="0" smtClean="0">
                <a:latin typeface="Montserrat" charset="0"/>
                <a:ea typeface="Montserrat" charset="0"/>
                <a:cs typeface="Montserrat" charset="0"/>
              </a:rPr>
              <a:t>Great Britain </a:t>
            </a:r>
            <a:r>
              <a:rPr lang="en-US" sz="6000" b="1" dirty="0" smtClean="0">
                <a:solidFill>
                  <a:schemeClr val="accent2"/>
                </a:solidFill>
                <a:latin typeface="Montserrat" charset="0"/>
                <a:ea typeface="Montserrat" charset="0"/>
                <a:cs typeface="Montserrat" charset="0"/>
              </a:rPr>
              <a:t>GB 02</a:t>
            </a:r>
          </a:p>
        </p:txBody>
      </p:sp>
      <p:sp>
        <p:nvSpPr>
          <p:cNvPr id="5" name="TextBox 4"/>
          <p:cNvSpPr txBox="1"/>
          <p:nvPr/>
        </p:nvSpPr>
        <p:spPr>
          <a:xfrm>
            <a:off x="4952504" y="1999953"/>
            <a:ext cx="14433104" cy="398780"/>
          </a:xfrm>
          <a:prstGeom prst="rect">
            <a:avLst/>
          </a:prstGeom>
          <a:noFill/>
        </p:spPr>
        <p:txBody>
          <a:bodyPr wrap="square" numCol="1" spcCol="0" rtlCol="0" anchor="ctr">
            <a:spAutoFit/>
          </a:bodyPr>
          <a:lstStyle/>
          <a:p>
            <a:pPr algn="ctr"/>
            <a:r>
              <a:rPr lang="en-US" sz="2000" b="1" dirty="0">
                <a:solidFill>
                  <a:schemeClr val="bg2"/>
                </a:solidFill>
                <a:latin typeface="Montserrat Light" charset="0"/>
                <a:ea typeface="Montserrat Light" charset="0"/>
                <a:cs typeface="Montserrat Light" charset="0"/>
              </a:rPr>
              <a:t>The example text goes here with your own detailed summery. Loren opium dolor sit amen example text line.</a:t>
            </a:r>
          </a:p>
        </p:txBody>
      </p:sp>
      <p:grpSp>
        <p:nvGrpSpPr>
          <p:cNvPr id="62" name="Group 61"/>
          <p:cNvGrpSpPr/>
          <p:nvPr/>
        </p:nvGrpSpPr>
        <p:grpSpPr>
          <a:xfrm>
            <a:off x="2677716" y="10267326"/>
            <a:ext cx="902225" cy="1172569"/>
            <a:chOff x="8815028" y="3439205"/>
            <a:chExt cx="2153177" cy="2798360"/>
          </a:xfrm>
        </p:grpSpPr>
        <p:sp>
          <p:nvSpPr>
            <p:cNvPr id="63" name="Shape 7"/>
            <p:cNvSpPr/>
            <p:nvPr/>
          </p:nvSpPr>
          <p:spPr>
            <a:xfrm>
              <a:off x="8815028" y="3439205"/>
              <a:ext cx="2153177" cy="2798360"/>
            </a:xfrm>
            <a:custGeom>
              <a:avLst/>
              <a:gdLst/>
              <a:ahLst/>
              <a:cxnLst>
                <a:cxn ang="0">
                  <a:pos x="wd2" y="hd2"/>
                </a:cxn>
                <a:cxn ang="5400000">
                  <a:pos x="wd2" y="hd2"/>
                </a:cxn>
                <a:cxn ang="10800000">
                  <a:pos x="wd2" y="hd2"/>
                </a:cxn>
                <a:cxn ang="16200000">
                  <a:pos x="wd2" y="hd2"/>
                </a:cxn>
              </a:cxnLst>
              <a:rect l="0" t="0" r="r" b="b"/>
              <a:pathLst>
                <a:path w="21600" h="21600" extrusionOk="0">
                  <a:moveTo>
                    <a:pt x="20414" y="4587"/>
                  </a:moveTo>
                  <a:cubicBezTo>
                    <a:pt x="18623" y="1902"/>
                    <a:pt x="15022" y="0"/>
                    <a:pt x="10800" y="0"/>
                  </a:cubicBezTo>
                  <a:cubicBezTo>
                    <a:pt x="6577" y="0"/>
                    <a:pt x="0" y="2731"/>
                    <a:pt x="0" y="8370"/>
                  </a:cubicBezTo>
                  <a:cubicBezTo>
                    <a:pt x="0" y="9732"/>
                    <a:pt x="428" y="11018"/>
                    <a:pt x="1185" y="12153"/>
                  </a:cubicBezTo>
                  <a:cubicBezTo>
                    <a:pt x="2978" y="14839"/>
                    <a:pt x="10800" y="21600"/>
                    <a:pt x="10800" y="21600"/>
                  </a:cubicBezTo>
                  <a:cubicBezTo>
                    <a:pt x="10800" y="21600"/>
                    <a:pt x="21600" y="12952"/>
                    <a:pt x="21600" y="8370"/>
                  </a:cubicBezTo>
                  <a:cubicBezTo>
                    <a:pt x="21600" y="7008"/>
                    <a:pt x="21172" y="5722"/>
                    <a:pt x="20414" y="4587"/>
                  </a:cubicBezTo>
                  <a:close/>
                </a:path>
              </a:pathLst>
            </a:custGeom>
            <a:solidFill>
              <a:schemeClr val="accent5">
                <a:lumMod val="75000"/>
              </a:schemeClr>
            </a:solidFill>
            <a:ln w="12700">
              <a:solidFill>
                <a:schemeClr val="accent5">
                  <a:lumMod val="50000"/>
                </a:schemeClr>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sp>
          <p:nvSpPr>
            <p:cNvPr id="64" name="Shape 9"/>
            <p:cNvSpPr/>
            <p:nvPr/>
          </p:nvSpPr>
          <p:spPr>
            <a:xfrm>
              <a:off x="9397164" y="4035019"/>
              <a:ext cx="976196" cy="976202"/>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9383" y="0"/>
                    <a:pt x="8002" y="273"/>
                    <a:pt x="6695" y="812"/>
                  </a:cubicBezTo>
                  <a:cubicBezTo>
                    <a:pt x="2628" y="2488"/>
                    <a:pt x="0" y="6408"/>
                    <a:pt x="0" y="10800"/>
                  </a:cubicBezTo>
                  <a:cubicBezTo>
                    <a:pt x="0" y="16754"/>
                    <a:pt x="4844" y="21600"/>
                    <a:pt x="10799" y="21600"/>
                  </a:cubicBezTo>
                  <a:cubicBezTo>
                    <a:pt x="12216" y="21600"/>
                    <a:pt x="13598" y="21327"/>
                    <a:pt x="14905" y="20788"/>
                  </a:cubicBezTo>
                  <a:cubicBezTo>
                    <a:pt x="18909" y="19138"/>
                    <a:pt x="21600" y="15076"/>
                    <a:pt x="21600" y="10681"/>
                  </a:cubicBezTo>
                  <a:cubicBezTo>
                    <a:pt x="21600" y="4791"/>
                    <a:pt x="16755" y="0"/>
                    <a:pt x="10799" y="0"/>
                  </a:cubicBezTo>
                  <a:cubicBezTo>
                    <a:pt x="10799" y="0"/>
                    <a:pt x="10799" y="0"/>
                    <a:pt x="10799" y="0"/>
                  </a:cubicBezTo>
                  <a:close/>
                </a:path>
              </a:pathLst>
            </a:custGeom>
            <a:solidFill>
              <a:srgbClr val="FEFEFE"/>
            </a:soli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grpSp>
      <p:sp>
        <p:nvSpPr>
          <p:cNvPr id="65" name="TextBox 64"/>
          <p:cNvSpPr txBox="1"/>
          <p:nvPr/>
        </p:nvSpPr>
        <p:spPr>
          <a:xfrm>
            <a:off x="3817198" y="10906454"/>
            <a:ext cx="5227432" cy="668020"/>
          </a:xfrm>
          <a:prstGeom prst="rect">
            <a:avLst/>
          </a:prstGeom>
          <a:noFill/>
        </p:spPr>
        <p:txBody>
          <a:bodyPr wrap="square" numCol="1" spcCol="0" rtlCol="0" anchor="ctr">
            <a:spAutoFit/>
          </a:bodyPr>
          <a:lstStyle/>
          <a:p>
            <a:pPr>
              <a:lnSpc>
                <a:spcPts val="1500"/>
              </a:lnSpc>
            </a:pPr>
            <a:r>
              <a:rPr lang="en-US" sz="1800" dirty="0">
                <a:solidFill>
                  <a:schemeClr val="tx1">
                    <a:alpha val="40000"/>
                  </a:schemeClr>
                </a:solidFill>
                <a:latin typeface="Montserrat Light" charset="0"/>
                <a:ea typeface="Montserrat Light" charset="0"/>
                <a:cs typeface="Montserrat Light" charset="0"/>
              </a:rPr>
              <a:t>The example text goes here with your own detailed</a:t>
            </a:r>
            <a:r>
              <a:rPr lang="en-US" sz="1800" dirty="0" smtClean="0">
                <a:solidFill>
                  <a:schemeClr val="tx1">
                    <a:alpha val="40000"/>
                  </a:schemeClr>
                </a:solidFill>
                <a:latin typeface="Montserrat Light" charset="0"/>
                <a:ea typeface="Montserrat Light" charset="0"/>
                <a:cs typeface="Montserrat Light" charset="0"/>
              </a:rPr>
              <a:t>.</a:t>
            </a:r>
            <a:r>
              <a:rPr lang="en-US" sz="1800" dirty="0">
                <a:solidFill>
                  <a:schemeClr val="tx1">
                    <a:alpha val="40000"/>
                  </a:schemeClr>
                </a:solidFill>
                <a:latin typeface="Montserrat Light" charset="0"/>
                <a:ea typeface="Montserrat Light" charset="0"/>
                <a:cs typeface="Montserrat Light" charset="0"/>
              </a:rPr>
              <a:t> The example text goes here with your own </a:t>
            </a:r>
            <a:r>
              <a:rPr lang="en-US" sz="1800" dirty="0" smtClean="0">
                <a:solidFill>
                  <a:schemeClr val="tx1">
                    <a:alpha val="40000"/>
                  </a:schemeClr>
                </a:solidFill>
                <a:latin typeface="Montserrat Light" charset="0"/>
                <a:ea typeface="Montserrat Light" charset="0"/>
                <a:cs typeface="Montserrat Light" charset="0"/>
              </a:rPr>
              <a:t>detailed the example.</a:t>
            </a:r>
            <a:endParaRPr lang="en-US" sz="1800" dirty="0">
              <a:solidFill>
                <a:schemeClr val="tx1">
                  <a:alpha val="40000"/>
                </a:schemeClr>
              </a:solidFill>
              <a:latin typeface="Montserrat Light" charset="0"/>
              <a:ea typeface="Montserrat Light" charset="0"/>
              <a:cs typeface="Montserrat Light" charset="0"/>
            </a:endParaRPr>
          </a:p>
        </p:txBody>
      </p:sp>
      <p:sp>
        <p:nvSpPr>
          <p:cNvPr id="66" name="TextBox 65"/>
          <p:cNvSpPr txBox="1"/>
          <p:nvPr/>
        </p:nvSpPr>
        <p:spPr>
          <a:xfrm>
            <a:off x="3817198" y="10150162"/>
            <a:ext cx="3820129" cy="283210"/>
          </a:xfrm>
          <a:prstGeom prst="rect">
            <a:avLst/>
          </a:prstGeom>
          <a:noFill/>
        </p:spPr>
        <p:txBody>
          <a:bodyPr wrap="square" numCol="1" spcCol="0" rtlCol="0" anchor="ctr">
            <a:spAutoFit/>
          </a:bodyPr>
          <a:lstStyle/>
          <a:p>
            <a:pPr>
              <a:lnSpc>
                <a:spcPts val="1500"/>
              </a:lnSpc>
            </a:pPr>
            <a:r>
              <a:rPr lang="en-US" sz="2400" b="1" dirty="0" smtClean="0">
                <a:latin typeface="Montserrat" charset="0"/>
                <a:ea typeface="Montserrat" charset="0"/>
                <a:cs typeface="Montserrat" charset="0"/>
              </a:rPr>
              <a:t>CAPITAL LOCATION</a:t>
            </a:r>
          </a:p>
        </p:txBody>
      </p:sp>
      <p:sp>
        <p:nvSpPr>
          <p:cNvPr id="67" name="TextBox 66"/>
          <p:cNvSpPr txBox="1"/>
          <p:nvPr/>
        </p:nvSpPr>
        <p:spPr>
          <a:xfrm>
            <a:off x="2471028" y="5465507"/>
            <a:ext cx="5835088" cy="922020"/>
          </a:xfrm>
          <a:prstGeom prst="rect">
            <a:avLst/>
          </a:prstGeom>
          <a:noFill/>
        </p:spPr>
        <p:txBody>
          <a:bodyPr wrap="square" numCol="1" spcCol="457200" rtlCol="0">
            <a:spAutoFit/>
          </a:bodyPr>
          <a:lstStyle/>
          <a:p>
            <a:pPr>
              <a:lnSpc>
                <a:spcPct val="150000"/>
              </a:lnSpc>
            </a:pPr>
            <a:r>
              <a:rPr lang="en-US" sz="1800" dirty="0" smtClean="0">
                <a:solidFill>
                  <a:schemeClr val="bg2"/>
                </a:solidFill>
                <a:latin typeface="Montserrat" charset="0"/>
                <a:ea typeface="Montserrat" charset="0"/>
                <a:cs typeface="Montserrat" charset="0"/>
              </a:rPr>
              <a:t>Also </a:t>
            </a:r>
            <a:r>
              <a:rPr lang="en-US" sz="1800" dirty="0">
                <a:solidFill>
                  <a:schemeClr val="bg2"/>
                </a:solidFill>
                <a:latin typeface="Montserrat" charset="0"/>
                <a:ea typeface="Montserrat" charset="0"/>
                <a:cs typeface="Montserrat" charset="0"/>
              </a:rPr>
              <a:t>he his male air bring is Signs </a:t>
            </a:r>
            <a:r>
              <a:rPr lang="en-US" sz="1800" dirty="0" smtClean="0">
                <a:solidFill>
                  <a:schemeClr val="bg2"/>
                </a:solidFill>
                <a:latin typeface="Montserrat" charset="0"/>
                <a:ea typeface="Montserrat" charset="0"/>
                <a:cs typeface="Montserrat" charset="0"/>
              </a:rPr>
              <a:t>first. </a:t>
            </a:r>
            <a:r>
              <a:rPr lang="en-US" sz="1800" dirty="0">
                <a:solidFill>
                  <a:schemeClr val="bg2"/>
                </a:solidFill>
                <a:latin typeface="Montserrat" charset="0"/>
                <a:ea typeface="Montserrat" charset="0"/>
                <a:cs typeface="Montserrat" charset="0"/>
              </a:rPr>
              <a:t>Creepiest god air fish land</a:t>
            </a:r>
            <a:r>
              <a:rPr lang="en-US" sz="1800" dirty="0" smtClean="0">
                <a:solidFill>
                  <a:schemeClr val="bg2"/>
                </a:solidFill>
                <a:latin typeface="Montserrat" charset="0"/>
                <a:ea typeface="Montserrat" charset="0"/>
                <a:cs typeface="Montserrat" charset="0"/>
              </a:rPr>
              <a:t>. </a:t>
            </a:r>
            <a:r>
              <a:rPr lang="en-US" sz="1800" dirty="0">
                <a:solidFill>
                  <a:schemeClr val="bg2"/>
                </a:solidFill>
                <a:latin typeface="Montserrat" charset="0"/>
                <a:ea typeface="Montserrat" charset="0"/>
                <a:cs typeface="Montserrat" charset="0"/>
              </a:rPr>
              <a:t>Air </a:t>
            </a:r>
            <a:r>
              <a:rPr lang="en-US" sz="1800" dirty="0" smtClean="0">
                <a:solidFill>
                  <a:schemeClr val="bg2"/>
                </a:solidFill>
                <a:latin typeface="Montserrat" charset="0"/>
                <a:ea typeface="Montserrat" charset="0"/>
                <a:cs typeface="Montserrat" charset="0"/>
              </a:rPr>
              <a:t>saying</a:t>
            </a:r>
            <a:endParaRPr lang="en-US" sz="1800" dirty="0">
              <a:solidFill>
                <a:schemeClr val="bg2"/>
              </a:solidFill>
              <a:latin typeface="Montserrat" charset="0"/>
              <a:ea typeface="Montserrat" charset="0"/>
              <a:cs typeface="Montserrat" charset="0"/>
            </a:endParaRPr>
          </a:p>
        </p:txBody>
      </p:sp>
      <p:sp>
        <p:nvSpPr>
          <p:cNvPr id="68" name="TextBox 67"/>
          <p:cNvSpPr txBox="1"/>
          <p:nvPr/>
        </p:nvSpPr>
        <p:spPr>
          <a:xfrm>
            <a:off x="4836198" y="4574429"/>
            <a:ext cx="3087788" cy="450215"/>
          </a:xfrm>
          <a:prstGeom prst="rect">
            <a:avLst/>
          </a:prstGeom>
          <a:noFill/>
        </p:spPr>
        <p:txBody>
          <a:bodyPr wrap="square" numCol="1" spcCol="457200" rtlCol="0">
            <a:spAutoFit/>
          </a:bodyPr>
          <a:lstStyle/>
          <a:p>
            <a:pPr>
              <a:lnSpc>
                <a:spcPts val="1400"/>
              </a:lnSpc>
            </a:pPr>
            <a:r>
              <a:rPr lang="en-US" sz="2000" b="1" dirty="0" smtClean="0">
                <a:latin typeface="Montserrat" charset="0"/>
                <a:ea typeface="Montserrat" charset="0"/>
                <a:cs typeface="Montserrat" charset="0"/>
              </a:rPr>
              <a:t>Saying </a:t>
            </a:r>
            <a:r>
              <a:rPr lang="en-US" sz="2000" b="1" dirty="0">
                <a:latin typeface="Montserrat" charset="0"/>
                <a:ea typeface="Montserrat" charset="0"/>
                <a:cs typeface="Montserrat" charset="0"/>
              </a:rPr>
              <a:t>fruitful </a:t>
            </a:r>
            <a:r>
              <a:rPr lang="en-US" sz="2000" b="1" dirty="0" smtClean="0">
                <a:latin typeface="Montserrat" charset="0"/>
                <a:ea typeface="Montserrat" charset="0"/>
                <a:cs typeface="Montserrat" charset="0"/>
              </a:rPr>
              <a:t>were example</a:t>
            </a:r>
            <a:endParaRPr lang="en-US" sz="2000" dirty="0">
              <a:latin typeface="Montserrat" charset="0"/>
              <a:ea typeface="Montserrat" charset="0"/>
              <a:cs typeface="Montserrat" charset="0"/>
            </a:endParaRPr>
          </a:p>
        </p:txBody>
      </p:sp>
      <p:sp>
        <p:nvSpPr>
          <p:cNvPr id="69" name="TextBox 68"/>
          <p:cNvSpPr txBox="1"/>
          <p:nvPr/>
        </p:nvSpPr>
        <p:spPr>
          <a:xfrm>
            <a:off x="2407165" y="4364675"/>
            <a:ext cx="2440098" cy="1168400"/>
          </a:xfrm>
          <a:prstGeom prst="rect">
            <a:avLst/>
          </a:prstGeom>
          <a:noFill/>
        </p:spPr>
        <p:txBody>
          <a:bodyPr wrap="square" rtlCol="0">
            <a:spAutoFit/>
          </a:bodyPr>
          <a:lstStyle/>
          <a:p>
            <a:r>
              <a:rPr lang="en-US" sz="7000" b="1" dirty="0" smtClean="0">
                <a:solidFill>
                  <a:schemeClr val="accent4"/>
                </a:solidFill>
                <a:latin typeface="Montserrat" charset="0"/>
                <a:ea typeface="Montserrat" charset="0"/>
                <a:cs typeface="Montserrat" charset="0"/>
              </a:rPr>
              <a:t>83%</a:t>
            </a:r>
            <a:endParaRPr lang="en-US" sz="7000" b="1" dirty="0">
              <a:solidFill>
                <a:schemeClr val="accent4"/>
              </a:solidFill>
              <a:latin typeface="Montserrat" charset="0"/>
              <a:ea typeface="Montserrat" charset="0"/>
              <a:cs typeface="Montserrat" charset="0"/>
            </a:endParaRPr>
          </a:p>
        </p:txBody>
      </p:sp>
      <p:sp>
        <p:nvSpPr>
          <p:cNvPr id="71" name="TextBox 70"/>
          <p:cNvSpPr txBox="1"/>
          <p:nvPr/>
        </p:nvSpPr>
        <p:spPr>
          <a:xfrm>
            <a:off x="5927554" y="6747197"/>
            <a:ext cx="1210317" cy="491490"/>
          </a:xfrm>
          <a:prstGeom prst="rect">
            <a:avLst/>
          </a:prstGeom>
          <a:noFill/>
        </p:spPr>
        <p:txBody>
          <a:bodyPr wrap="square" rtlCol="0">
            <a:spAutoFit/>
          </a:bodyPr>
          <a:lstStyle/>
          <a:p>
            <a:r>
              <a:rPr lang="en-US" sz="2600" dirty="0" smtClean="0">
                <a:solidFill>
                  <a:schemeClr val="bg2"/>
                </a:solidFill>
                <a:latin typeface="Montserrat" charset="0"/>
                <a:ea typeface="Montserrat" charset="0"/>
                <a:cs typeface="Montserrat" charset="0"/>
              </a:rPr>
              <a:t>40K</a:t>
            </a:r>
            <a:endParaRPr lang="en-US" sz="2600" dirty="0">
              <a:solidFill>
                <a:schemeClr val="bg2"/>
              </a:solidFill>
              <a:latin typeface="Montserrat" charset="0"/>
              <a:ea typeface="Montserrat" charset="0"/>
              <a:cs typeface="Montserrat" charset="0"/>
            </a:endParaRPr>
          </a:p>
        </p:txBody>
      </p:sp>
      <p:sp>
        <p:nvSpPr>
          <p:cNvPr id="72" name="TextBox 71"/>
          <p:cNvSpPr txBox="1"/>
          <p:nvPr/>
        </p:nvSpPr>
        <p:spPr>
          <a:xfrm>
            <a:off x="6688708" y="7352429"/>
            <a:ext cx="1210317" cy="491490"/>
          </a:xfrm>
          <a:prstGeom prst="rect">
            <a:avLst/>
          </a:prstGeom>
          <a:noFill/>
        </p:spPr>
        <p:txBody>
          <a:bodyPr wrap="square" rtlCol="0">
            <a:spAutoFit/>
          </a:bodyPr>
          <a:lstStyle/>
          <a:p>
            <a:r>
              <a:rPr lang="en-US" sz="2600" dirty="0" smtClean="0">
                <a:solidFill>
                  <a:schemeClr val="bg2"/>
                </a:solidFill>
                <a:latin typeface="Montserrat" charset="0"/>
                <a:ea typeface="Montserrat" charset="0"/>
                <a:cs typeface="Montserrat" charset="0"/>
              </a:rPr>
              <a:t>65K</a:t>
            </a:r>
            <a:endParaRPr lang="en-US" sz="2600" dirty="0">
              <a:solidFill>
                <a:schemeClr val="bg2"/>
              </a:solidFill>
              <a:latin typeface="Montserrat" charset="0"/>
              <a:ea typeface="Montserrat" charset="0"/>
              <a:cs typeface="Montserrat" charset="0"/>
            </a:endParaRPr>
          </a:p>
        </p:txBody>
      </p:sp>
      <p:sp>
        <p:nvSpPr>
          <p:cNvPr id="73" name="TextBox 72"/>
          <p:cNvSpPr txBox="1"/>
          <p:nvPr/>
        </p:nvSpPr>
        <p:spPr>
          <a:xfrm>
            <a:off x="4479785" y="7832218"/>
            <a:ext cx="1210317" cy="491490"/>
          </a:xfrm>
          <a:prstGeom prst="rect">
            <a:avLst/>
          </a:prstGeom>
          <a:noFill/>
        </p:spPr>
        <p:txBody>
          <a:bodyPr wrap="square" rtlCol="0">
            <a:spAutoFit/>
          </a:bodyPr>
          <a:lstStyle/>
          <a:p>
            <a:r>
              <a:rPr lang="en-US" sz="2600" dirty="0" smtClean="0">
                <a:solidFill>
                  <a:schemeClr val="bg2"/>
                </a:solidFill>
                <a:latin typeface="Montserrat" charset="0"/>
                <a:ea typeface="Montserrat" charset="0"/>
                <a:cs typeface="Montserrat" charset="0"/>
              </a:rPr>
              <a:t>10K</a:t>
            </a:r>
            <a:endParaRPr lang="en-US" sz="2600" dirty="0">
              <a:solidFill>
                <a:schemeClr val="bg2"/>
              </a:solidFill>
              <a:latin typeface="Montserrat" charset="0"/>
              <a:ea typeface="Montserrat" charset="0"/>
              <a:cs typeface="Montserrat" charset="0"/>
            </a:endParaRPr>
          </a:p>
        </p:txBody>
      </p:sp>
      <p:sp>
        <p:nvSpPr>
          <p:cNvPr id="74" name="TextBox 73"/>
          <p:cNvSpPr txBox="1"/>
          <p:nvPr/>
        </p:nvSpPr>
        <p:spPr>
          <a:xfrm>
            <a:off x="2462894" y="6661951"/>
            <a:ext cx="829886" cy="2306955"/>
          </a:xfrm>
          <a:prstGeom prst="rect">
            <a:avLst/>
          </a:prstGeom>
          <a:noFill/>
        </p:spPr>
        <p:txBody>
          <a:bodyPr wrap="square" numCol="1" spcCol="457200" rtlCol="0">
            <a:spAutoFit/>
          </a:bodyPr>
          <a:lstStyle/>
          <a:p>
            <a:pPr>
              <a:lnSpc>
                <a:spcPct val="150000"/>
              </a:lnSpc>
            </a:pPr>
            <a:r>
              <a:rPr lang="en-US" sz="2400" dirty="0" smtClean="0">
                <a:solidFill>
                  <a:schemeClr val="bg2">
                    <a:alpha val="50000"/>
                  </a:schemeClr>
                </a:solidFill>
                <a:latin typeface="Montserrat" charset="0"/>
                <a:ea typeface="Montserrat" charset="0"/>
                <a:cs typeface="Montserrat" charset="0"/>
              </a:rPr>
              <a:t>01</a:t>
            </a:r>
          </a:p>
          <a:p>
            <a:pPr>
              <a:lnSpc>
                <a:spcPct val="150000"/>
              </a:lnSpc>
            </a:pPr>
            <a:r>
              <a:rPr lang="en-US" sz="2400" dirty="0" smtClean="0">
                <a:solidFill>
                  <a:schemeClr val="bg2">
                    <a:alpha val="50000"/>
                  </a:schemeClr>
                </a:solidFill>
                <a:latin typeface="Montserrat" charset="0"/>
                <a:ea typeface="Montserrat" charset="0"/>
                <a:cs typeface="Montserrat" charset="0"/>
              </a:rPr>
              <a:t>02</a:t>
            </a:r>
          </a:p>
          <a:p>
            <a:pPr>
              <a:lnSpc>
                <a:spcPct val="150000"/>
              </a:lnSpc>
            </a:pPr>
            <a:r>
              <a:rPr lang="en-US" sz="2400" dirty="0" smtClean="0">
                <a:solidFill>
                  <a:schemeClr val="bg2">
                    <a:alpha val="50000"/>
                  </a:schemeClr>
                </a:solidFill>
                <a:latin typeface="Montserrat" charset="0"/>
                <a:ea typeface="Montserrat" charset="0"/>
                <a:cs typeface="Montserrat" charset="0"/>
              </a:rPr>
              <a:t>03</a:t>
            </a:r>
          </a:p>
          <a:p>
            <a:pPr>
              <a:lnSpc>
                <a:spcPct val="150000"/>
              </a:lnSpc>
            </a:pPr>
            <a:r>
              <a:rPr lang="en-US" sz="2400" dirty="0" smtClean="0">
                <a:solidFill>
                  <a:schemeClr val="bg2">
                    <a:alpha val="50000"/>
                  </a:schemeClr>
                </a:solidFill>
                <a:latin typeface="Montserrat" charset="0"/>
                <a:ea typeface="Montserrat" charset="0"/>
                <a:cs typeface="Montserrat" charset="0"/>
              </a:rPr>
              <a:t>04</a:t>
            </a:r>
            <a:endParaRPr lang="en-US" sz="2400" dirty="0">
              <a:solidFill>
                <a:schemeClr val="bg2">
                  <a:alpha val="50000"/>
                </a:schemeClr>
              </a:solidFill>
              <a:latin typeface="Montserrat" charset="0"/>
              <a:ea typeface="Montserrat" charset="0"/>
              <a:cs typeface="Montserrat" charset="0"/>
            </a:endParaRPr>
          </a:p>
        </p:txBody>
      </p:sp>
      <p:sp>
        <p:nvSpPr>
          <p:cNvPr id="75" name="Rectangle 74"/>
          <p:cNvSpPr/>
          <p:nvPr/>
        </p:nvSpPr>
        <p:spPr>
          <a:xfrm>
            <a:off x="3188913" y="6861627"/>
            <a:ext cx="2767539" cy="52037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76" name="Rectangle 75"/>
          <p:cNvSpPr/>
          <p:nvPr/>
        </p:nvSpPr>
        <p:spPr>
          <a:xfrm>
            <a:off x="3188913" y="7371592"/>
            <a:ext cx="3498869" cy="5203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77" name="Rectangle 76"/>
          <p:cNvSpPr/>
          <p:nvPr/>
        </p:nvSpPr>
        <p:spPr>
          <a:xfrm>
            <a:off x="3188913" y="7891401"/>
            <a:ext cx="1329186" cy="5203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78" name="Rectangle 77"/>
          <p:cNvSpPr/>
          <p:nvPr/>
        </p:nvSpPr>
        <p:spPr>
          <a:xfrm>
            <a:off x="3188913" y="8417708"/>
            <a:ext cx="2604492" cy="52037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79" name="TextBox 78"/>
          <p:cNvSpPr txBox="1"/>
          <p:nvPr/>
        </p:nvSpPr>
        <p:spPr>
          <a:xfrm>
            <a:off x="5849202" y="8398045"/>
            <a:ext cx="1210317" cy="491490"/>
          </a:xfrm>
          <a:prstGeom prst="rect">
            <a:avLst/>
          </a:prstGeom>
          <a:noFill/>
        </p:spPr>
        <p:txBody>
          <a:bodyPr wrap="square" rtlCol="0">
            <a:spAutoFit/>
          </a:bodyPr>
          <a:lstStyle/>
          <a:p>
            <a:r>
              <a:rPr lang="en-US" sz="2600" dirty="0" smtClean="0">
                <a:solidFill>
                  <a:schemeClr val="bg2"/>
                </a:solidFill>
                <a:latin typeface="Montserrat" charset="0"/>
                <a:ea typeface="Montserrat" charset="0"/>
                <a:cs typeface="Montserrat" charset="0"/>
              </a:rPr>
              <a:t>32K</a:t>
            </a:r>
            <a:endParaRPr lang="en-US" sz="2600" dirty="0">
              <a:solidFill>
                <a:schemeClr val="bg2"/>
              </a:solidFill>
              <a:latin typeface="Montserrat" charset="0"/>
              <a:ea typeface="Montserrat" charset="0"/>
              <a:cs typeface="Montserrat" charset="0"/>
            </a:endParaRPr>
          </a:p>
        </p:txBody>
      </p:sp>
      <p:sp>
        <p:nvSpPr>
          <p:cNvPr id="80" name="Oval 79"/>
          <p:cNvSpPr/>
          <p:nvPr/>
        </p:nvSpPr>
        <p:spPr>
          <a:xfrm>
            <a:off x="16296243" y="8178778"/>
            <a:ext cx="2060295" cy="2060291"/>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81" name="Oval 80"/>
          <p:cNvSpPr/>
          <p:nvPr/>
        </p:nvSpPr>
        <p:spPr>
          <a:xfrm>
            <a:off x="18837335" y="8469056"/>
            <a:ext cx="1479739" cy="14797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82" name="Oval 81"/>
          <p:cNvSpPr/>
          <p:nvPr/>
        </p:nvSpPr>
        <p:spPr>
          <a:xfrm>
            <a:off x="20809014" y="8469056"/>
            <a:ext cx="1479739" cy="147973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83" name="Freeform 82"/>
          <p:cNvSpPr/>
          <p:nvPr/>
        </p:nvSpPr>
        <p:spPr>
          <a:xfrm>
            <a:off x="16741393" y="8710214"/>
            <a:ext cx="1098174" cy="693583"/>
          </a:xfrm>
          <a:custGeom>
            <a:avLst/>
            <a:gdLst>
              <a:gd name="connsiteX0" fmla="*/ 0 w 1010093"/>
              <a:gd name="connsiteY0" fmla="*/ 308344 h 637953"/>
              <a:gd name="connsiteX1" fmla="*/ 287079 w 1010093"/>
              <a:gd name="connsiteY1" fmla="*/ 637953 h 637953"/>
              <a:gd name="connsiteX2" fmla="*/ 1010093 w 1010093"/>
              <a:gd name="connsiteY2" fmla="*/ 0 h 637953"/>
            </a:gdLst>
            <a:ahLst/>
            <a:cxnLst>
              <a:cxn ang="0">
                <a:pos x="connsiteX0" y="connsiteY0"/>
              </a:cxn>
              <a:cxn ang="0">
                <a:pos x="connsiteX1" y="connsiteY1"/>
              </a:cxn>
              <a:cxn ang="0">
                <a:pos x="connsiteX2" y="connsiteY2"/>
              </a:cxn>
            </a:cxnLst>
            <a:rect l="l" t="t" r="r" b="b"/>
            <a:pathLst>
              <a:path w="1010093" h="637953">
                <a:moveTo>
                  <a:pt x="0" y="308344"/>
                </a:moveTo>
                <a:lnTo>
                  <a:pt x="287079" y="637953"/>
                </a:lnTo>
                <a:lnTo>
                  <a:pt x="1010093" y="0"/>
                </a:lnTo>
              </a:path>
            </a:pathLst>
          </a:custGeom>
          <a:noFill/>
          <a:ln w="152400">
            <a:solidFill>
              <a:srgbClr val="FEFEF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84" name="TextBox 83"/>
          <p:cNvSpPr txBox="1"/>
          <p:nvPr/>
        </p:nvSpPr>
        <p:spPr>
          <a:xfrm>
            <a:off x="18634390" y="10365220"/>
            <a:ext cx="1826974" cy="553085"/>
          </a:xfrm>
          <a:prstGeom prst="rect">
            <a:avLst/>
          </a:prstGeom>
          <a:noFill/>
        </p:spPr>
        <p:txBody>
          <a:bodyPr wrap="square" numCol="1" spcCol="0" rtlCol="0" anchor="ctr">
            <a:spAutoFit/>
          </a:bodyPr>
          <a:lstStyle/>
          <a:p>
            <a:pPr>
              <a:lnSpc>
                <a:spcPts val="1200"/>
              </a:lnSpc>
            </a:pPr>
            <a:r>
              <a:rPr lang="en-US" sz="1600" dirty="0" smtClean="0">
                <a:latin typeface="Montserrat Light" charset="0"/>
                <a:ea typeface="Montserrat Light" charset="0"/>
                <a:cs typeface="Montserrat Light" charset="0"/>
              </a:rPr>
              <a:t>The example text goes here with your.</a:t>
            </a:r>
          </a:p>
        </p:txBody>
      </p:sp>
      <p:sp>
        <p:nvSpPr>
          <p:cNvPr id="85" name="TextBox 84"/>
          <p:cNvSpPr txBox="1"/>
          <p:nvPr/>
        </p:nvSpPr>
        <p:spPr>
          <a:xfrm>
            <a:off x="20698620" y="10365220"/>
            <a:ext cx="1826974" cy="553085"/>
          </a:xfrm>
          <a:prstGeom prst="rect">
            <a:avLst/>
          </a:prstGeom>
          <a:noFill/>
        </p:spPr>
        <p:txBody>
          <a:bodyPr wrap="square" numCol="1" spcCol="0" rtlCol="0" anchor="ctr">
            <a:spAutoFit/>
          </a:bodyPr>
          <a:lstStyle/>
          <a:p>
            <a:pPr>
              <a:lnSpc>
                <a:spcPts val="1200"/>
              </a:lnSpc>
            </a:pPr>
            <a:r>
              <a:rPr lang="en-US" sz="1600" dirty="0" smtClean="0">
                <a:latin typeface="Montserrat Light" charset="0"/>
                <a:ea typeface="Montserrat Light" charset="0"/>
                <a:cs typeface="Montserrat Light" charset="0"/>
              </a:rPr>
              <a:t>The example text goes here </a:t>
            </a:r>
            <a:r>
              <a:rPr lang="en-US" sz="1600" smtClean="0">
                <a:latin typeface="Montserrat Light" charset="0"/>
                <a:ea typeface="Montserrat Light" charset="0"/>
                <a:cs typeface="Montserrat Light" charset="0"/>
              </a:rPr>
              <a:t>with your.</a:t>
            </a:r>
            <a:endParaRPr lang="en-US" sz="1600" dirty="0" smtClean="0">
              <a:latin typeface="Montserrat Light" charset="0"/>
              <a:ea typeface="Montserrat Light" charset="0"/>
              <a:cs typeface="Montserrat Light" charset="0"/>
            </a:endParaRPr>
          </a:p>
        </p:txBody>
      </p:sp>
      <p:sp>
        <p:nvSpPr>
          <p:cNvPr id="86" name="TextBox 85"/>
          <p:cNvSpPr txBox="1"/>
          <p:nvPr/>
        </p:nvSpPr>
        <p:spPr>
          <a:xfrm>
            <a:off x="18831527" y="8808918"/>
            <a:ext cx="1465668" cy="706755"/>
          </a:xfrm>
          <a:prstGeom prst="rect">
            <a:avLst/>
          </a:prstGeom>
          <a:noFill/>
        </p:spPr>
        <p:txBody>
          <a:bodyPr wrap="square" rtlCol="0">
            <a:spAutoFit/>
          </a:bodyPr>
          <a:lstStyle/>
          <a:p>
            <a:pPr algn="ctr"/>
            <a:r>
              <a:rPr lang="en-US" sz="4000" b="1" smtClean="0">
                <a:solidFill>
                  <a:srgbClr val="FEFEFE"/>
                </a:solidFill>
                <a:latin typeface="Montserrat" charset="0"/>
                <a:ea typeface="Montserrat" charset="0"/>
                <a:cs typeface="Montserrat" charset="0"/>
              </a:rPr>
              <a:t>9%</a:t>
            </a:r>
            <a:endParaRPr lang="en-US" sz="4000" b="1" dirty="0">
              <a:solidFill>
                <a:srgbClr val="FEFEFE"/>
              </a:solidFill>
              <a:latin typeface="Montserrat" charset="0"/>
              <a:ea typeface="Montserrat" charset="0"/>
              <a:cs typeface="Montserrat" charset="0"/>
            </a:endParaRPr>
          </a:p>
        </p:txBody>
      </p:sp>
      <p:sp>
        <p:nvSpPr>
          <p:cNvPr id="87" name="TextBox 86"/>
          <p:cNvSpPr txBox="1"/>
          <p:nvPr/>
        </p:nvSpPr>
        <p:spPr>
          <a:xfrm>
            <a:off x="20860966" y="8808918"/>
            <a:ext cx="1465668" cy="706755"/>
          </a:xfrm>
          <a:prstGeom prst="rect">
            <a:avLst/>
          </a:prstGeom>
          <a:noFill/>
        </p:spPr>
        <p:txBody>
          <a:bodyPr wrap="square" rtlCol="0">
            <a:spAutoFit/>
          </a:bodyPr>
          <a:lstStyle/>
          <a:p>
            <a:pPr algn="ctr"/>
            <a:r>
              <a:rPr lang="en-US" sz="4000" b="1" dirty="0" smtClean="0">
                <a:solidFill>
                  <a:srgbClr val="FEFEFE"/>
                </a:solidFill>
                <a:latin typeface="Montserrat" charset="0"/>
                <a:ea typeface="Montserrat" charset="0"/>
                <a:cs typeface="Montserrat" charset="0"/>
              </a:rPr>
              <a:t>5%</a:t>
            </a:r>
            <a:endParaRPr lang="en-US" sz="4000" b="1" dirty="0">
              <a:solidFill>
                <a:srgbClr val="FEFEFE"/>
              </a:solidFill>
              <a:latin typeface="Montserrat" charset="0"/>
              <a:ea typeface="Montserrat" charset="0"/>
              <a:cs typeface="Montserrat" charset="0"/>
            </a:endParaRPr>
          </a:p>
        </p:txBody>
      </p:sp>
      <p:grpSp>
        <p:nvGrpSpPr>
          <p:cNvPr id="88" name="Group 87"/>
          <p:cNvGrpSpPr/>
          <p:nvPr/>
        </p:nvGrpSpPr>
        <p:grpSpPr>
          <a:xfrm>
            <a:off x="11949695" y="5221716"/>
            <a:ext cx="548009" cy="712214"/>
            <a:chOff x="8815028" y="3439205"/>
            <a:chExt cx="2153177" cy="2798360"/>
          </a:xfrm>
        </p:grpSpPr>
        <p:sp>
          <p:nvSpPr>
            <p:cNvPr id="89" name="Shape 7"/>
            <p:cNvSpPr/>
            <p:nvPr/>
          </p:nvSpPr>
          <p:spPr>
            <a:xfrm>
              <a:off x="8815028" y="3439205"/>
              <a:ext cx="2153177" cy="2798360"/>
            </a:xfrm>
            <a:custGeom>
              <a:avLst/>
              <a:gdLst/>
              <a:ahLst/>
              <a:cxnLst>
                <a:cxn ang="0">
                  <a:pos x="wd2" y="hd2"/>
                </a:cxn>
                <a:cxn ang="5400000">
                  <a:pos x="wd2" y="hd2"/>
                </a:cxn>
                <a:cxn ang="10800000">
                  <a:pos x="wd2" y="hd2"/>
                </a:cxn>
                <a:cxn ang="16200000">
                  <a:pos x="wd2" y="hd2"/>
                </a:cxn>
              </a:cxnLst>
              <a:rect l="0" t="0" r="r" b="b"/>
              <a:pathLst>
                <a:path w="21600" h="21600" extrusionOk="0">
                  <a:moveTo>
                    <a:pt x="20414" y="4587"/>
                  </a:moveTo>
                  <a:cubicBezTo>
                    <a:pt x="18623" y="1902"/>
                    <a:pt x="15022" y="0"/>
                    <a:pt x="10800" y="0"/>
                  </a:cubicBezTo>
                  <a:cubicBezTo>
                    <a:pt x="6577" y="0"/>
                    <a:pt x="0" y="2731"/>
                    <a:pt x="0" y="8370"/>
                  </a:cubicBezTo>
                  <a:cubicBezTo>
                    <a:pt x="0" y="9732"/>
                    <a:pt x="428" y="11018"/>
                    <a:pt x="1185" y="12153"/>
                  </a:cubicBezTo>
                  <a:cubicBezTo>
                    <a:pt x="2978" y="14839"/>
                    <a:pt x="10800" y="21600"/>
                    <a:pt x="10800" y="21600"/>
                  </a:cubicBezTo>
                  <a:cubicBezTo>
                    <a:pt x="10800" y="21600"/>
                    <a:pt x="21600" y="12952"/>
                    <a:pt x="21600" y="8370"/>
                  </a:cubicBezTo>
                  <a:cubicBezTo>
                    <a:pt x="21600" y="7008"/>
                    <a:pt x="21172" y="5722"/>
                    <a:pt x="20414" y="4587"/>
                  </a:cubicBezTo>
                  <a:close/>
                </a:path>
              </a:pathLst>
            </a:custGeom>
            <a:solidFill>
              <a:schemeClr val="accent5">
                <a:lumMod val="75000"/>
              </a:schemeClr>
            </a:solidFill>
            <a:ln w="12700">
              <a:solidFill>
                <a:schemeClr val="accent5">
                  <a:lumMod val="50000"/>
                </a:schemeClr>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sp>
          <p:nvSpPr>
            <p:cNvPr id="90" name="Shape 9"/>
            <p:cNvSpPr/>
            <p:nvPr/>
          </p:nvSpPr>
          <p:spPr>
            <a:xfrm>
              <a:off x="9397164" y="4035019"/>
              <a:ext cx="976196" cy="976202"/>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9383" y="0"/>
                    <a:pt x="8002" y="273"/>
                    <a:pt x="6695" y="812"/>
                  </a:cubicBezTo>
                  <a:cubicBezTo>
                    <a:pt x="2628" y="2488"/>
                    <a:pt x="0" y="6408"/>
                    <a:pt x="0" y="10800"/>
                  </a:cubicBezTo>
                  <a:cubicBezTo>
                    <a:pt x="0" y="16754"/>
                    <a:pt x="4844" y="21600"/>
                    <a:pt x="10799" y="21600"/>
                  </a:cubicBezTo>
                  <a:cubicBezTo>
                    <a:pt x="12216" y="21600"/>
                    <a:pt x="13598" y="21327"/>
                    <a:pt x="14905" y="20788"/>
                  </a:cubicBezTo>
                  <a:cubicBezTo>
                    <a:pt x="18909" y="19138"/>
                    <a:pt x="21600" y="15076"/>
                    <a:pt x="21600" y="10681"/>
                  </a:cubicBezTo>
                  <a:cubicBezTo>
                    <a:pt x="21600" y="4791"/>
                    <a:pt x="16755" y="0"/>
                    <a:pt x="10799" y="0"/>
                  </a:cubicBezTo>
                  <a:cubicBezTo>
                    <a:pt x="10799" y="0"/>
                    <a:pt x="10799" y="0"/>
                    <a:pt x="10799" y="0"/>
                  </a:cubicBezTo>
                  <a:close/>
                </a:path>
              </a:pathLst>
            </a:custGeom>
            <a:solidFill>
              <a:srgbClr val="FEFEFE"/>
            </a:soli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grpSp>
      <p:graphicFrame>
        <p:nvGraphicFramePr>
          <p:cNvPr id="93" name="Chart 92"/>
          <p:cNvGraphicFramePr/>
          <p:nvPr/>
        </p:nvGraphicFramePr>
        <p:xfrm>
          <a:off x="16126273" y="3502420"/>
          <a:ext cx="6394570" cy="3990327"/>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grpId="0" nodeType="clickEffect">
                                  <p:stCondLst>
                                    <p:cond delay="0"/>
                                  </p:stCondLst>
                                  <p:childTnLst>
                                    <p:set>
                                      <p:cBhvr>
                                        <p:cTn id="11" dur="1" fill="hold">
                                          <p:stCondLst>
                                            <p:cond delay="0"/>
                                          </p:stCondLst>
                                        </p:cTn>
                                        <p:tgtEl>
                                          <p:spTgt spid="55"/>
                                        </p:tgtEl>
                                        <p:attrNameLst>
                                          <p:attrName>style.visibility</p:attrName>
                                        </p:attrNameLst>
                                      </p:cBhvr>
                                      <p:to>
                                        <p:strVal val="visible"/>
                                      </p:to>
                                    </p:set>
                                    <p:anim calcmode="lin" valueType="num">
                                      <p:cBhvr additive="base">
                                        <p:cTn id="12" dur="500"/>
                                        <p:tgtEl>
                                          <p:spTgt spid="55"/>
                                        </p:tgtEl>
                                        <p:attrNameLst>
                                          <p:attrName>ppt_y</p:attrName>
                                        </p:attrNameLst>
                                      </p:cBhvr>
                                      <p:tavLst>
                                        <p:tav tm="0">
                                          <p:val>
                                            <p:strVal val="#ppt_y+#ppt_h*1.125000"/>
                                          </p:val>
                                        </p:tav>
                                        <p:tav tm="100000">
                                          <p:val>
                                            <p:strVal val="#ppt_y"/>
                                          </p:val>
                                        </p:tav>
                                      </p:tavLst>
                                    </p:anim>
                                    <p:animEffect transition="in" filter="wipe(up)">
                                      <p:cBhvr>
                                        <p:cTn id="13" dur="500"/>
                                        <p:tgtEl>
                                          <p:spTgt spid="55"/>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88"/>
                                        </p:tgtEl>
                                        <p:attrNameLst>
                                          <p:attrName>style.visibility</p:attrName>
                                        </p:attrNameLst>
                                      </p:cBhvr>
                                      <p:to>
                                        <p:strVal val="visible"/>
                                      </p:to>
                                    </p:set>
                                    <p:anim calcmode="lin" valueType="num">
                                      <p:cBhvr>
                                        <p:cTn id="18" dur="500" fill="hold"/>
                                        <p:tgtEl>
                                          <p:spTgt spid="88"/>
                                        </p:tgtEl>
                                        <p:attrNameLst>
                                          <p:attrName>ppt_w</p:attrName>
                                        </p:attrNameLst>
                                      </p:cBhvr>
                                      <p:tavLst>
                                        <p:tav tm="0">
                                          <p:val>
                                            <p:fltVal val="0"/>
                                          </p:val>
                                        </p:tav>
                                        <p:tav tm="100000">
                                          <p:val>
                                            <p:strVal val="#ppt_w"/>
                                          </p:val>
                                        </p:tav>
                                      </p:tavLst>
                                    </p:anim>
                                    <p:anim calcmode="lin" valueType="num">
                                      <p:cBhvr>
                                        <p:cTn id="19" dur="500" fill="hold"/>
                                        <p:tgtEl>
                                          <p:spTgt spid="88"/>
                                        </p:tgtEl>
                                        <p:attrNameLst>
                                          <p:attrName>ppt_h</p:attrName>
                                        </p:attrNameLst>
                                      </p:cBhvr>
                                      <p:tavLst>
                                        <p:tav tm="0">
                                          <p:val>
                                            <p:fltVal val="0"/>
                                          </p:val>
                                        </p:tav>
                                        <p:tav tm="100000">
                                          <p:val>
                                            <p:strVal val="#ppt_h"/>
                                          </p:val>
                                        </p:tav>
                                      </p:tavLst>
                                    </p:anim>
                                    <p:animEffect transition="in" filter="fade">
                                      <p:cBhvr>
                                        <p:cTn id="20" dur="500"/>
                                        <p:tgtEl>
                                          <p:spTgt spid="88"/>
                                        </p:tgtEl>
                                      </p:cBhvr>
                                    </p:animEffect>
                                  </p:childTnLst>
                                </p:cTn>
                              </p:par>
                              <p:par>
                                <p:cTn id="21" presetID="53" presetClass="entr" presetSubtype="16" fill="hold" nodeType="withEffect">
                                  <p:stCondLst>
                                    <p:cond delay="0"/>
                                  </p:stCondLst>
                                  <p:childTnLst>
                                    <p:set>
                                      <p:cBhvr>
                                        <p:cTn id="22" dur="1" fill="hold">
                                          <p:stCondLst>
                                            <p:cond delay="0"/>
                                          </p:stCondLst>
                                        </p:cTn>
                                        <p:tgtEl>
                                          <p:spTgt spid="62"/>
                                        </p:tgtEl>
                                        <p:attrNameLst>
                                          <p:attrName>style.visibility</p:attrName>
                                        </p:attrNameLst>
                                      </p:cBhvr>
                                      <p:to>
                                        <p:strVal val="visible"/>
                                      </p:to>
                                    </p:set>
                                    <p:anim calcmode="lin" valueType="num">
                                      <p:cBhvr>
                                        <p:cTn id="23" dur="500" fill="hold"/>
                                        <p:tgtEl>
                                          <p:spTgt spid="62"/>
                                        </p:tgtEl>
                                        <p:attrNameLst>
                                          <p:attrName>ppt_w</p:attrName>
                                        </p:attrNameLst>
                                      </p:cBhvr>
                                      <p:tavLst>
                                        <p:tav tm="0">
                                          <p:val>
                                            <p:fltVal val="0"/>
                                          </p:val>
                                        </p:tav>
                                        <p:tav tm="100000">
                                          <p:val>
                                            <p:strVal val="#ppt_w"/>
                                          </p:val>
                                        </p:tav>
                                      </p:tavLst>
                                    </p:anim>
                                    <p:anim calcmode="lin" valueType="num">
                                      <p:cBhvr>
                                        <p:cTn id="24" dur="500" fill="hold"/>
                                        <p:tgtEl>
                                          <p:spTgt spid="62"/>
                                        </p:tgtEl>
                                        <p:attrNameLst>
                                          <p:attrName>ppt_h</p:attrName>
                                        </p:attrNameLst>
                                      </p:cBhvr>
                                      <p:tavLst>
                                        <p:tav tm="0">
                                          <p:val>
                                            <p:fltVal val="0"/>
                                          </p:val>
                                        </p:tav>
                                        <p:tav tm="100000">
                                          <p:val>
                                            <p:strVal val="#ppt_h"/>
                                          </p:val>
                                        </p:tav>
                                      </p:tavLst>
                                    </p:anim>
                                    <p:animEffect transition="in" filter="fade">
                                      <p:cBhvr>
                                        <p:cTn id="25" dur="500"/>
                                        <p:tgtEl>
                                          <p:spTgt spid="62"/>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65"/>
                                        </p:tgtEl>
                                        <p:attrNameLst>
                                          <p:attrName>style.visibility</p:attrName>
                                        </p:attrNameLst>
                                      </p:cBhvr>
                                      <p:to>
                                        <p:strVal val="visible"/>
                                      </p:to>
                                    </p:set>
                                    <p:anim calcmode="lin" valueType="num">
                                      <p:cBhvr>
                                        <p:cTn id="28" dur="500" fill="hold"/>
                                        <p:tgtEl>
                                          <p:spTgt spid="65"/>
                                        </p:tgtEl>
                                        <p:attrNameLst>
                                          <p:attrName>ppt_w</p:attrName>
                                        </p:attrNameLst>
                                      </p:cBhvr>
                                      <p:tavLst>
                                        <p:tav tm="0">
                                          <p:val>
                                            <p:fltVal val="0"/>
                                          </p:val>
                                        </p:tav>
                                        <p:tav tm="100000">
                                          <p:val>
                                            <p:strVal val="#ppt_w"/>
                                          </p:val>
                                        </p:tav>
                                      </p:tavLst>
                                    </p:anim>
                                    <p:anim calcmode="lin" valueType="num">
                                      <p:cBhvr>
                                        <p:cTn id="29" dur="500" fill="hold"/>
                                        <p:tgtEl>
                                          <p:spTgt spid="65"/>
                                        </p:tgtEl>
                                        <p:attrNameLst>
                                          <p:attrName>ppt_h</p:attrName>
                                        </p:attrNameLst>
                                      </p:cBhvr>
                                      <p:tavLst>
                                        <p:tav tm="0">
                                          <p:val>
                                            <p:fltVal val="0"/>
                                          </p:val>
                                        </p:tav>
                                        <p:tav tm="100000">
                                          <p:val>
                                            <p:strVal val="#ppt_h"/>
                                          </p:val>
                                        </p:tav>
                                      </p:tavLst>
                                    </p:anim>
                                    <p:animEffect transition="in" filter="fade">
                                      <p:cBhvr>
                                        <p:cTn id="30" dur="500"/>
                                        <p:tgtEl>
                                          <p:spTgt spid="65"/>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66"/>
                                        </p:tgtEl>
                                        <p:attrNameLst>
                                          <p:attrName>style.visibility</p:attrName>
                                        </p:attrNameLst>
                                      </p:cBhvr>
                                      <p:to>
                                        <p:strVal val="visible"/>
                                      </p:to>
                                    </p:set>
                                    <p:anim calcmode="lin" valueType="num">
                                      <p:cBhvr>
                                        <p:cTn id="33" dur="500" fill="hold"/>
                                        <p:tgtEl>
                                          <p:spTgt spid="66"/>
                                        </p:tgtEl>
                                        <p:attrNameLst>
                                          <p:attrName>ppt_w</p:attrName>
                                        </p:attrNameLst>
                                      </p:cBhvr>
                                      <p:tavLst>
                                        <p:tav tm="0">
                                          <p:val>
                                            <p:fltVal val="0"/>
                                          </p:val>
                                        </p:tav>
                                        <p:tav tm="100000">
                                          <p:val>
                                            <p:strVal val="#ppt_w"/>
                                          </p:val>
                                        </p:tav>
                                      </p:tavLst>
                                    </p:anim>
                                    <p:anim calcmode="lin" valueType="num">
                                      <p:cBhvr>
                                        <p:cTn id="34" dur="500" fill="hold"/>
                                        <p:tgtEl>
                                          <p:spTgt spid="66"/>
                                        </p:tgtEl>
                                        <p:attrNameLst>
                                          <p:attrName>ppt_h</p:attrName>
                                        </p:attrNameLst>
                                      </p:cBhvr>
                                      <p:tavLst>
                                        <p:tav tm="0">
                                          <p:val>
                                            <p:fltVal val="0"/>
                                          </p:val>
                                        </p:tav>
                                        <p:tav tm="100000">
                                          <p:val>
                                            <p:strVal val="#ppt_h"/>
                                          </p:val>
                                        </p:tav>
                                      </p:tavLst>
                                    </p:anim>
                                    <p:animEffect transition="in" filter="fade">
                                      <p:cBhvr>
                                        <p:cTn id="35" dur="500"/>
                                        <p:tgtEl>
                                          <p:spTgt spid="66"/>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71"/>
                                        </p:tgtEl>
                                        <p:attrNameLst>
                                          <p:attrName>style.visibility</p:attrName>
                                        </p:attrNameLst>
                                      </p:cBhvr>
                                      <p:to>
                                        <p:strVal val="visible"/>
                                      </p:to>
                                    </p:set>
                                    <p:animEffect transition="in" filter="fade">
                                      <p:cBhvr>
                                        <p:cTn id="40" dur="500"/>
                                        <p:tgtEl>
                                          <p:spTgt spid="7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2"/>
                                        </p:tgtEl>
                                        <p:attrNameLst>
                                          <p:attrName>style.visibility</p:attrName>
                                        </p:attrNameLst>
                                      </p:cBhvr>
                                      <p:to>
                                        <p:strVal val="visible"/>
                                      </p:to>
                                    </p:set>
                                    <p:animEffect transition="in" filter="fade">
                                      <p:cBhvr>
                                        <p:cTn id="43" dur="500"/>
                                        <p:tgtEl>
                                          <p:spTgt spid="7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73"/>
                                        </p:tgtEl>
                                        <p:attrNameLst>
                                          <p:attrName>style.visibility</p:attrName>
                                        </p:attrNameLst>
                                      </p:cBhvr>
                                      <p:to>
                                        <p:strVal val="visible"/>
                                      </p:to>
                                    </p:set>
                                    <p:animEffect transition="in" filter="fade">
                                      <p:cBhvr>
                                        <p:cTn id="46" dur="500"/>
                                        <p:tgtEl>
                                          <p:spTgt spid="7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74"/>
                                        </p:tgtEl>
                                        <p:attrNameLst>
                                          <p:attrName>style.visibility</p:attrName>
                                        </p:attrNameLst>
                                      </p:cBhvr>
                                      <p:to>
                                        <p:strVal val="visible"/>
                                      </p:to>
                                    </p:set>
                                    <p:animEffect transition="in" filter="fade">
                                      <p:cBhvr>
                                        <p:cTn id="49" dur="500"/>
                                        <p:tgtEl>
                                          <p:spTgt spid="7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75"/>
                                        </p:tgtEl>
                                        <p:attrNameLst>
                                          <p:attrName>style.visibility</p:attrName>
                                        </p:attrNameLst>
                                      </p:cBhvr>
                                      <p:to>
                                        <p:strVal val="visible"/>
                                      </p:to>
                                    </p:set>
                                    <p:animEffect transition="in" filter="fade">
                                      <p:cBhvr>
                                        <p:cTn id="52" dur="500"/>
                                        <p:tgtEl>
                                          <p:spTgt spid="75"/>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500"/>
                                        <p:tgtEl>
                                          <p:spTgt spid="7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77"/>
                                        </p:tgtEl>
                                        <p:attrNameLst>
                                          <p:attrName>style.visibility</p:attrName>
                                        </p:attrNameLst>
                                      </p:cBhvr>
                                      <p:to>
                                        <p:strVal val="visible"/>
                                      </p:to>
                                    </p:set>
                                    <p:animEffect transition="in" filter="fade">
                                      <p:cBhvr>
                                        <p:cTn id="58" dur="500"/>
                                        <p:tgtEl>
                                          <p:spTgt spid="77"/>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78"/>
                                        </p:tgtEl>
                                        <p:attrNameLst>
                                          <p:attrName>style.visibility</p:attrName>
                                        </p:attrNameLst>
                                      </p:cBhvr>
                                      <p:to>
                                        <p:strVal val="visible"/>
                                      </p:to>
                                    </p:set>
                                    <p:animEffect transition="in" filter="fade">
                                      <p:cBhvr>
                                        <p:cTn id="61" dur="500"/>
                                        <p:tgtEl>
                                          <p:spTgt spid="78"/>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79"/>
                                        </p:tgtEl>
                                        <p:attrNameLst>
                                          <p:attrName>style.visibility</p:attrName>
                                        </p:attrNameLst>
                                      </p:cBhvr>
                                      <p:to>
                                        <p:strVal val="visible"/>
                                      </p:to>
                                    </p:set>
                                    <p:animEffect transition="in" filter="fade">
                                      <p:cBhvr>
                                        <p:cTn id="64" dur="500"/>
                                        <p:tgtEl>
                                          <p:spTgt spid="79"/>
                                        </p:tgtEl>
                                      </p:cBhvr>
                                    </p:animEffect>
                                  </p:childTnLst>
                                </p:cTn>
                              </p:par>
                            </p:childTnLst>
                          </p:cTn>
                        </p:par>
                      </p:childTnLst>
                    </p:cTn>
                  </p:par>
                  <p:par>
                    <p:cTn id="65" fill="hold">
                      <p:stCondLst>
                        <p:cond delay="indefinite"/>
                      </p:stCondLst>
                      <p:childTnLst>
                        <p:par>
                          <p:cTn id="66" fill="hold">
                            <p:stCondLst>
                              <p:cond delay="0"/>
                            </p:stCondLst>
                            <p:childTnLst>
                              <p:par>
                                <p:cTn id="67" presetID="53" presetClass="entr" presetSubtype="16" fill="hold" grpId="0" nodeType="clickEffect">
                                  <p:stCondLst>
                                    <p:cond delay="0"/>
                                  </p:stCondLst>
                                  <p:childTnLst>
                                    <p:set>
                                      <p:cBhvr>
                                        <p:cTn id="68" dur="1" fill="hold">
                                          <p:stCondLst>
                                            <p:cond delay="0"/>
                                          </p:stCondLst>
                                        </p:cTn>
                                        <p:tgtEl>
                                          <p:spTgt spid="80"/>
                                        </p:tgtEl>
                                        <p:attrNameLst>
                                          <p:attrName>style.visibility</p:attrName>
                                        </p:attrNameLst>
                                      </p:cBhvr>
                                      <p:to>
                                        <p:strVal val="visible"/>
                                      </p:to>
                                    </p:set>
                                    <p:anim calcmode="lin" valueType="num">
                                      <p:cBhvr>
                                        <p:cTn id="69" dur="500" fill="hold"/>
                                        <p:tgtEl>
                                          <p:spTgt spid="80"/>
                                        </p:tgtEl>
                                        <p:attrNameLst>
                                          <p:attrName>ppt_w</p:attrName>
                                        </p:attrNameLst>
                                      </p:cBhvr>
                                      <p:tavLst>
                                        <p:tav tm="0">
                                          <p:val>
                                            <p:fltVal val="0"/>
                                          </p:val>
                                        </p:tav>
                                        <p:tav tm="100000">
                                          <p:val>
                                            <p:strVal val="#ppt_w"/>
                                          </p:val>
                                        </p:tav>
                                      </p:tavLst>
                                    </p:anim>
                                    <p:anim calcmode="lin" valueType="num">
                                      <p:cBhvr>
                                        <p:cTn id="70" dur="500" fill="hold"/>
                                        <p:tgtEl>
                                          <p:spTgt spid="80"/>
                                        </p:tgtEl>
                                        <p:attrNameLst>
                                          <p:attrName>ppt_h</p:attrName>
                                        </p:attrNameLst>
                                      </p:cBhvr>
                                      <p:tavLst>
                                        <p:tav tm="0">
                                          <p:val>
                                            <p:fltVal val="0"/>
                                          </p:val>
                                        </p:tav>
                                        <p:tav tm="100000">
                                          <p:val>
                                            <p:strVal val="#ppt_h"/>
                                          </p:val>
                                        </p:tav>
                                      </p:tavLst>
                                    </p:anim>
                                    <p:animEffect transition="in" filter="fade">
                                      <p:cBhvr>
                                        <p:cTn id="71" dur="500"/>
                                        <p:tgtEl>
                                          <p:spTgt spid="80"/>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81"/>
                                        </p:tgtEl>
                                        <p:attrNameLst>
                                          <p:attrName>style.visibility</p:attrName>
                                        </p:attrNameLst>
                                      </p:cBhvr>
                                      <p:to>
                                        <p:strVal val="visible"/>
                                      </p:to>
                                    </p:set>
                                    <p:anim calcmode="lin" valueType="num">
                                      <p:cBhvr>
                                        <p:cTn id="74" dur="500" fill="hold"/>
                                        <p:tgtEl>
                                          <p:spTgt spid="81"/>
                                        </p:tgtEl>
                                        <p:attrNameLst>
                                          <p:attrName>ppt_w</p:attrName>
                                        </p:attrNameLst>
                                      </p:cBhvr>
                                      <p:tavLst>
                                        <p:tav tm="0">
                                          <p:val>
                                            <p:fltVal val="0"/>
                                          </p:val>
                                        </p:tav>
                                        <p:tav tm="100000">
                                          <p:val>
                                            <p:strVal val="#ppt_w"/>
                                          </p:val>
                                        </p:tav>
                                      </p:tavLst>
                                    </p:anim>
                                    <p:anim calcmode="lin" valueType="num">
                                      <p:cBhvr>
                                        <p:cTn id="75" dur="500" fill="hold"/>
                                        <p:tgtEl>
                                          <p:spTgt spid="81"/>
                                        </p:tgtEl>
                                        <p:attrNameLst>
                                          <p:attrName>ppt_h</p:attrName>
                                        </p:attrNameLst>
                                      </p:cBhvr>
                                      <p:tavLst>
                                        <p:tav tm="0">
                                          <p:val>
                                            <p:fltVal val="0"/>
                                          </p:val>
                                        </p:tav>
                                        <p:tav tm="100000">
                                          <p:val>
                                            <p:strVal val="#ppt_h"/>
                                          </p:val>
                                        </p:tav>
                                      </p:tavLst>
                                    </p:anim>
                                    <p:animEffect transition="in" filter="fade">
                                      <p:cBhvr>
                                        <p:cTn id="76" dur="500"/>
                                        <p:tgtEl>
                                          <p:spTgt spid="81"/>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82"/>
                                        </p:tgtEl>
                                        <p:attrNameLst>
                                          <p:attrName>style.visibility</p:attrName>
                                        </p:attrNameLst>
                                      </p:cBhvr>
                                      <p:to>
                                        <p:strVal val="visible"/>
                                      </p:to>
                                    </p:set>
                                    <p:anim calcmode="lin" valueType="num">
                                      <p:cBhvr>
                                        <p:cTn id="79" dur="500" fill="hold"/>
                                        <p:tgtEl>
                                          <p:spTgt spid="82"/>
                                        </p:tgtEl>
                                        <p:attrNameLst>
                                          <p:attrName>ppt_w</p:attrName>
                                        </p:attrNameLst>
                                      </p:cBhvr>
                                      <p:tavLst>
                                        <p:tav tm="0">
                                          <p:val>
                                            <p:fltVal val="0"/>
                                          </p:val>
                                        </p:tav>
                                        <p:tav tm="100000">
                                          <p:val>
                                            <p:strVal val="#ppt_w"/>
                                          </p:val>
                                        </p:tav>
                                      </p:tavLst>
                                    </p:anim>
                                    <p:anim calcmode="lin" valueType="num">
                                      <p:cBhvr>
                                        <p:cTn id="80" dur="500" fill="hold"/>
                                        <p:tgtEl>
                                          <p:spTgt spid="82"/>
                                        </p:tgtEl>
                                        <p:attrNameLst>
                                          <p:attrName>ppt_h</p:attrName>
                                        </p:attrNameLst>
                                      </p:cBhvr>
                                      <p:tavLst>
                                        <p:tav tm="0">
                                          <p:val>
                                            <p:fltVal val="0"/>
                                          </p:val>
                                        </p:tav>
                                        <p:tav tm="100000">
                                          <p:val>
                                            <p:strVal val="#ppt_h"/>
                                          </p:val>
                                        </p:tav>
                                      </p:tavLst>
                                    </p:anim>
                                    <p:animEffect transition="in" filter="fade">
                                      <p:cBhvr>
                                        <p:cTn id="81" dur="500"/>
                                        <p:tgtEl>
                                          <p:spTgt spid="82"/>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83"/>
                                        </p:tgtEl>
                                        <p:attrNameLst>
                                          <p:attrName>style.visibility</p:attrName>
                                        </p:attrNameLst>
                                      </p:cBhvr>
                                      <p:to>
                                        <p:strVal val="visible"/>
                                      </p:to>
                                    </p:set>
                                    <p:anim calcmode="lin" valueType="num">
                                      <p:cBhvr>
                                        <p:cTn id="84" dur="500" fill="hold"/>
                                        <p:tgtEl>
                                          <p:spTgt spid="83"/>
                                        </p:tgtEl>
                                        <p:attrNameLst>
                                          <p:attrName>ppt_w</p:attrName>
                                        </p:attrNameLst>
                                      </p:cBhvr>
                                      <p:tavLst>
                                        <p:tav tm="0">
                                          <p:val>
                                            <p:fltVal val="0"/>
                                          </p:val>
                                        </p:tav>
                                        <p:tav tm="100000">
                                          <p:val>
                                            <p:strVal val="#ppt_w"/>
                                          </p:val>
                                        </p:tav>
                                      </p:tavLst>
                                    </p:anim>
                                    <p:anim calcmode="lin" valueType="num">
                                      <p:cBhvr>
                                        <p:cTn id="85" dur="500" fill="hold"/>
                                        <p:tgtEl>
                                          <p:spTgt spid="83"/>
                                        </p:tgtEl>
                                        <p:attrNameLst>
                                          <p:attrName>ppt_h</p:attrName>
                                        </p:attrNameLst>
                                      </p:cBhvr>
                                      <p:tavLst>
                                        <p:tav tm="0">
                                          <p:val>
                                            <p:fltVal val="0"/>
                                          </p:val>
                                        </p:tav>
                                        <p:tav tm="100000">
                                          <p:val>
                                            <p:strVal val="#ppt_h"/>
                                          </p:val>
                                        </p:tav>
                                      </p:tavLst>
                                    </p:anim>
                                    <p:animEffect transition="in" filter="fade">
                                      <p:cBhvr>
                                        <p:cTn id="86" dur="500"/>
                                        <p:tgtEl>
                                          <p:spTgt spid="83"/>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84"/>
                                        </p:tgtEl>
                                        <p:attrNameLst>
                                          <p:attrName>style.visibility</p:attrName>
                                        </p:attrNameLst>
                                      </p:cBhvr>
                                      <p:to>
                                        <p:strVal val="visible"/>
                                      </p:to>
                                    </p:set>
                                    <p:anim calcmode="lin" valueType="num">
                                      <p:cBhvr>
                                        <p:cTn id="89" dur="500" fill="hold"/>
                                        <p:tgtEl>
                                          <p:spTgt spid="84"/>
                                        </p:tgtEl>
                                        <p:attrNameLst>
                                          <p:attrName>ppt_w</p:attrName>
                                        </p:attrNameLst>
                                      </p:cBhvr>
                                      <p:tavLst>
                                        <p:tav tm="0">
                                          <p:val>
                                            <p:fltVal val="0"/>
                                          </p:val>
                                        </p:tav>
                                        <p:tav tm="100000">
                                          <p:val>
                                            <p:strVal val="#ppt_w"/>
                                          </p:val>
                                        </p:tav>
                                      </p:tavLst>
                                    </p:anim>
                                    <p:anim calcmode="lin" valueType="num">
                                      <p:cBhvr>
                                        <p:cTn id="90" dur="500" fill="hold"/>
                                        <p:tgtEl>
                                          <p:spTgt spid="84"/>
                                        </p:tgtEl>
                                        <p:attrNameLst>
                                          <p:attrName>ppt_h</p:attrName>
                                        </p:attrNameLst>
                                      </p:cBhvr>
                                      <p:tavLst>
                                        <p:tav tm="0">
                                          <p:val>
                                            <p:fltVal val="0"/>
                                          </p:val>
                                        </p:tav>
                                        <p:tav tm="100000">
                                          <p:val>
                                            <p:strVal val="#ppt_h"/>
                                          </p:val>
                                        </p:tav>
                                      </p:tavLst>
                                    </p:anim>
                                    <p:animEffect transition="in" filter="fade">
                                      <p:cBhvr>
                                        <p:cTn id="91" dur="500"/>
                                        <p:tgtEl>
                                          <p:spTgt spid="84"/>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85"/>
                                        </p:tgtEl>
                                        <p:attrNameLst>
                                          <p:attrName>style.visibility</p:attrName>
                                        </p:attrNameLst>
                                      </p:cBhvr>
                                      <p:to>
                                        <p:strVal val="visible"/>
                                      </p:to>
                                    </p:set>
                                    <p:anim calcmode="lin" valueType="num">
                                      <p:cBhvr>
                                        <p:cTn id="94" dur="500" fill="hold"/>
                                        <p:tgtEl>
                                          <p:spTgt spid="85"/>
                                        </p:tgtEl>
                                        <p:attrNameLst>
                                          <p:attrName>ppt_w</p:attrName>
                                        </p:attrNameLst>
                                      </p:cBhvr>
                                      <p:tavLst>
                                        <p:tav tm="0">
                                          <p:val>
                                            <p:fltVal val="0"/>
                                          </p:val>
                                        </p:tav>
                                        <p:tav tm="100000">
                                          <p:val>
                                            <p:strVal val="#ppt_w"/>
                                          </p:val>
                                        </p:tav>
                                      </p:tavLst>
                                    </p:anim>
                                    <p:anim calcmode="lin" valueType="num">
                                      <p:cBhvr>
                                        <p:cTn id="95" dur="500" fill="hold"/>
                                        <p:tgtEl>
                                          <p:spTgt spid="85"/>
                                        </p:tgtEl>
                                        <p:attrNameLst>
                                          <p:attrName>ppt_h</p:attrName>
                                        </p:attrNameLst>
                                      </p:cBhvr>
                                      <p:tavLst>
                                        <p:tav tm="0">
                                          <p:val>
                                            <p:fltVal val="0"/>
                                          </p:val>
                                        </p:tav>
                                        <p:tav tm="100000">
                                          <p:val>
                                            <p:strVal val="#ppt_h"/>
                                          </p:val>
                                        </p:tav>
                                      </p:tavLst>
                                    </p:anim>
                                    <p:animEffect transition="in" filter="fade">
                                      <p:cBhvr>
                                        <p:cTn id="96" dur="500"/>
                                        <p:tgtEl>
                                          <p:spTgt spid="8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86"/>
                                        </p:tgtEl>
                                        <p:attrNameLst>
                                          <p:attrName>style.visibility</p:attrName>
                                        </p:attrNameLst>
                                      </p:cBhvr>
                                      <p:to>
                                        <p:strVal val="visible"/>
                                      </p:to>
                                    </p:set>
                                    <p:anim calcmode="lin" valueType="num">
                                      <p:cBhvr>
                                        <p:cTn id="99" dur="500" fill="hold"/>
                                        <p:tgtEl>
                                          <p:spTgt spid="86"/>
                                        </p:tgtEl>
                                        <p:attrNameLst>
                                          <p:attrName>ppt_w</p:attrName>
                                        </p:attrNameLst>
                                      </p:cBhvr>
                                      <p:tavLst>
                                        <p:tav tm="0">
                                          <p:val>
                                            <p:fltVal val="0"/>
                                          </p:val>
                                        </p:tav>
                                        <p:tav tm="100000">
                                          <p:val>
                                            <p:strVal val="#ppt_w"/>
                                          </p:val>
                                        </p:tav>
                                      </p:tavLst>
                                    </p:anim>
                                    <p:anim calcmode="lin" valueType="num">
                                      <p:cBhvr>
                                        <p:cTn id="100" dur="500" fill="hold"/>
                                        <p:tgtEl>
                                          <p:spTgt spid="86"/>
                                        </p:tgtEl>
                                        <p:attrNameLst>
                                          <p:attrName>ppt_h</p:attrName>
                                        </p:attrNameLst>
                                      </p:cBhvr>
                                      <p:tavLst>
                                        <p:tav tm="0">
                                          <p:val>
                                            <p:fltVal val="0"/>
                                          </p:val>
                                        </p:tav>
                                        <p:tav tm="100000">
                                          <p:val>
                                            <p:strVal val="#ppt_h"/>
                                          </p:val>
                                        </p:tav>
                                      </p:tavLst>
                                    </p:anim>
                                    <p:animEffect transition="in" filter="fade">
                                      <p:cBhvr>
                                        <p:cTn id="101" dur="500"/>
                                        <p:tgtEl>
                                          <p:spTgt spid="86"/>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87"/>
                                        </p:tgtEl>
                                        <p:attrNameLst>
                                          <p:attrName>style.visibility</p:attrName>
                                        </p:attrNameLst>
                                      </p:cBhvr>
                                      <p:to>
                                        <p:strVal val="visible"/>
                                      </p:to>
                                    </p:set>
                                    <p:anim calcmode="lin" valueType="num">
                                      <p:cBhvr>
                                        <p:cTn id="104" dur="500" fill="hold"/>
                                        <p:tgtEl>
                                          <p:spTgt spid="87"/>
                                        </p:tgtEl>
                                        <p:attrNameLst>
                                          <p:attrName>ppt_w</p:attrName>
                                        </p:attrNameLst>
                                      </p:cBhvr>
                                      <p:tavLst>
                                        <p:tav tm="0">
                                          <p:val>
                                            <p:fltVal val="0"/>
                                          </p:val>
                                        </p:tav>
                                        <p:tav tm="100000">
                                          <p:val>
                                            <p:strVal val="#ppt_w"/>
                                          </p:val>
                                        </p:tav>
                                      </p:tavLst>
                                    </p:anim>
                                    <p:anim calcmode="lin" valueType="num">
                                      <p:cBhvr>
                                        <p:cTn id="105" dur="500" fill="hold"/>
                                        <p:tgtEl>
                                          <p:spTgt spid="87"/>
                                        </p:tgtEl>
                                        <p:attrNameLst>
                                          <p:attrName>ppt_h</p:attrName>
                                        </p:attrNameLst>
                                      </p:cBhvr>
                                      <p:tavLst>
                                        <p:tav tm="0">
                                          <p:val>
                                            <p:fltVal val="0"/>
                                          </p:val>
                                        </p:tav>
                                        <p:tav tm="100000">
                                          <p:val>
                                            <p:strVal val="#ppt_h"/>
                                          </p:val>
                                        </p:tav>
                                      </p:tavLst>
                                    </p:anim>
                                    <p:animEffect transition="in" filter="fade">
                                      <p:cBhvr>
                                        <p:cTn id="106"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bldLvl="0" animBg="1"/>
      <p:bldP spid="65" grpId="0"/>
      <p:bldP spid="66" grpId="0"/>
      <p:bldP spid="71" grpId="0"/>
      <p:bldP spid="72" grpId="0"/>
      <p:bldP spid="73" grpId="0"/>
      <p:bldP spid="74" grpId="0"/>
      <p:bldP spid="75" grpId="0" bldLvl="0" animBg="1"/>
      <p:bldP spid="76" grpId="0" bldLvl="0" animBg="1"/>
      <p:bldP spid="77" grpId="0" bldLvl="0" animBg="1"/>
      <p:bldP spid="78" grpId="0" bldLvl="0" animBg="1"/>
      <p:bldP spid="79" grpId="0"/>
      <p:bldP spid="80" grpId="0" bldLvl="0" animBg="1"/>
      <p:bldP spid="81" grpId="0" bldLvl="0" animBg="1"/>
      <p:bldP spid="82" grpId="0" bldLvl="0" animBg="1"/>
      <p:bldP spid="83" grpId="0" bldLvl="0" animBg="1"/>
      <p:bldP spid="84" grpId="0"/>
      <p:bldP spid="85" grpId="0"/>
      <p:bldP spid="86" grpId="0"/>
      <p:bldP spid="87" grpId="0"/>
      <p:bldGraphic spid="93" grpId="0">
        <p:bldAsOne/>
      </p:bldGraphic>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5942052" y="988077"/>
            <a:ext cx="12493546" cy="501650"/>
          </a:xfrm>
          <a:prstGeom prst="rect">
            <a:avLst/>
          </a:prstGeom>
          <a:noFill/>
        </p:spPr>
        <p:txBody>
          <a:bodyPr wrap="square" rtlCol="0">
            <a:spAutoFit/>
          </a:bodyPr>
          <a:lstStyle/>
          <a:p>
            <a:pPr algn="ctr">
              <a:lnSpc>
                <a:spcPts val="3200"/>
              </a:lnSpc>
            </a:pPr>
            <a:r>
              <a:rPr lang="en-US" sz="6000" dirty="0" smtClean="0">
                <a:solidFill>
                  <a:schemeClr val="bg1">
                    <a:lumMod val="75000"/>
                  </a:schemeClr>
                </a:solidFill>
                <a:latin typeface="Montserrat Light" charset="0"/>
                <a:ea typeface="Montserrat Light" charset="0"/>
                <a:cs typeface="Montserrat Light" charset="0"/>
              </a:rPr>
              <a:t>USA : </a:t>
            </a:r>
            <a:r>
              <a:rPr lang="en-US" sz="6000" b="1" dirty="0">
                <a:latin typeface="Montserrat" charset="0"/>
                <a:ea typeface="Montserrat" charset="0"/>
                <a:cs typeface="Montserrat" charset="0"/>
              </a:rPr>
              <a:t>Ohio </a:t>
            </a:r>
            <a:r>
              <a:rPr lang="en-US" sz="6000" b="1" dirty="0" smtClean="0">
                <a:solidFill>
                  <a:schemeClr val="accent2"/>
                </a:solidFill>
                <a:latin typeface="Montserrat" charset="0"/>
                <a:ea typeface="Montserrat" charset="0"/>
                <a:cs typeface="Montserrat" charset="0"/>
              </a:rPr>
              <a:t>OH</a:t>
            </a:r>
          </a:p>
        </p:txBody>
      </p:sp>
      <p:sp>
        <p:nvSpPr>
          <p:cNvPr id="4" name="TextBox 3"/>
          <p:cNvSpPr txBox="1"/>
          <p:nvPr/>
        </p:nvSpPr>
        <p:spPr>
          <a:xfrm>
            <a:off x="4952504" y="1999953"/>
            <a:ext cx="14433104" cy="398780"/>
          </a:xfrm>
          <a:prstGeom prst="rect">
            <a:avLst/>
          </a:prstGeom>
          <a:noFill/>
        </p:spPr>
        <p:txBody>
          <a:bodyPr wrap="square" numCol="1" spcCol="0" rtlCol="0" anchor="ctr">
            <a:spAutoFit/>
          </a:bodyPr>
          <a:lstStyle/>
          <a:p>
            <a:pPr algn="ctr"/>
            <a:r>
              <a:rPr lang="en-US" sz="2000" b="1" dirty="0">
                <a:solidFill>
                  <a:schemeClr val="bg2"/>
                </a:solidFill>
                <a:latin typeface="Montserrat Light" charset="0"/>
                <a:ea typeface="Montserrat Light" charset="0"/>
                <a:cs typeface="Montserrat Light" charset="0"/>
              </a:rPr>
              <a:t>The example text goes here with your own detailed summery. Loren opium </a:t>
            </a:r>
            <a:r>
              <a:rPr lang="en-US" sz="2000" b="1" dirty="0" smtClean="0">
                <a:solidFill>
                  <a:schemeClr val="bg2"/>
                </a:solidFill>
                <a:latin typeface="Montserrat Light" charset="0"/>
                <a:ea typeface="Montserrat Light" charset="0"/>
                <a:cs typeface="Montserrat Light" charset="0"/>
              </a:rPr>
              <a:t>dolor.</a:t>
            </a:r>
            <a:endParaRPr lang="en-US" sz="2000" b="1" dirty="0">
              <a:solidFill>
                <a:schemeClr val="bg2"/>
              </a:solidFill>
              <a:latin typeface="Montserrat Light" charset="0"/>
              <a:ea typeface="Montserrat Light" charset="0"/>
              <a:cs typeface="Montserrat Light" charset="0"/>
            </a:endParaRPr>
          </a:p>
        </p:txBody>
      </p:sp>
      <p:sp>
        <p:nvSpPr>
          <p:cNvPr id="5" name="Shape 6"/>
          <p:cNvSpPr/>
          <p:nvPr/>
        </p:nvSpPr>
        <p:spPr>
          <a:xfrm>
            <a:off x="14907883" y="2360324"/>
            <a:ext cx="9488051" cy="10293463"/>
          </a:xfrm>
          <a:custGeom>
            <a:avLst/>
            <a:gdLst/>
            <a:ahLst/>
            <a:cxnLst>
              <a:cxn ang="0">
                <a:pos x="wd2" y="hd2"/>
              </a:cxn>
              <a:cxn ang="5400000">
                <a:pos x="wd2" y="hd2"/>
              </a:cxn>
              <a:cxn ang="10800000">
                <a:pos x="wd2" y="hd2"/>
              </a:cxn>
              <a:cxn ang="16200000">
                <a:pos x="wd2" y="hd2"/>
              </a:cxn>
            </a:cxnLst>
            <a:rect l="0" t="0" r="r" b="b"/>
            <a:pathLst>
              <a:path w="21600" h="21600" extrusionOk="0">
                <a:moveTo>
                  <a:pt x="20133" y="512"/>
                </a:moveTo>
                <a:lnTo>
                  <a:pt x="19939" y="538"/>
                </a:lnTo>
                <a:lnTo>
                  <a:pt x="19847" y="564"/>
                </a:lnTo>
                <a:lnTo>
                  <a:pt x="19806" y="595"/>
                </a:lnTo>
                <a:lnTo>
                  <a:pt x="19743" y="667"/>
                </a:lnTo>
                <a:lnTo>
                  <a:pt x="19714" y="691"/>
                </a:lnTo>
                <a:lnTo>
                  <a:pt x="19533" y="726"/>
                </a:lnTo>
                <a:lnTo>
                  <a:pt x="19406" y="801"/>
                </a:lnTo>
                <a:lnTo>
                  <a:pt x="19060" y="860"/>
                </a:lnTo>
                <a:lnTo>
                  <a:pt x="17442" y="1578"/>
                </a:lnTo>
                <a:lnTo>
                  <a:pt x="15817" y="2856"/>
                </a:lnTo>
                <a:lnTo>
                  <a:pt x="15633" y="2910"/>
                </a:lnTo>
                <a:lnTo>
                  <a:pt x="15462" y="3008"/>
                </a:lnTo>
                <a:lnTo>
                  <a:pt x="15342" y="3020"/>
                </a:lnTo>
                <a:lnTo>
                  <a:pt x="15181" y="2943"/>
                </a:lnTo>
                <a:lnTo>
                  <a:pt x="15137" y="2932"/>
                </a:lnTo>
                <a:lnTo>
                  <a:pt x="15080" y="2958"/>
                </a:lnTo>
                <a:lnTo>
                  <a:pt x="14979" y="3041"/>
                </a:lnTo>
                <a:lnTo>
                  <a:pt x="14914" y="3058"/>
                </a:lnTo>
                <a:lnTo>
                  <a:pt x="14787" y="3053"/>
                </a:lnTo>
                <a:lnTo>
                  <a:pt x="14182" y="2920"/>
                </a:lnTo>
                <a:lnTo>
                  <a:pt x="13967" y="2924"/>
                </a:lnTo>
                <a:lnTo>
                  <a:pt x="13302" y="3097"/>
                </a:lnTo>
                <a:lnTo>
                  <a:pt x="12912" y="3298"/>
                </a:lnTo>
                <a:lnTo>
                  <a:pt x="12695" y="3356"/>
                </a:lnTo>
                <a:lnTo>
                  <a:pt x="12349" y="3369"/>
                </a:lnTo>
                <a:lnTo>
                  <a:pt x="12266" y="3415"/>
                </a:lnTo>
                <a:lnTo>
                  <a:pt x="12195" y="3478"/>
                </a:lnTo>
                <a:lnTo>
                  <a:pt x="11971" y="3611"/>
                </a:lnTo>
                <a:lnTo>
                  <a:pt x="11872" y="3646"/>
                </a:lnTo>
                <a:lnTo>
                  <a:pt x="11638" y="3634"/>
                </a:lnTo>
                <a:lnTo>
                  <a:pt x="11429" y="3537"/>
                </a:lnTo>
                <a:lnTo>
                  <a:pt x="11078" y="3272"/>
                </a:lnTo>
                <a:lnTo>
                  <a:pt x="11031" y="3245"/>
                </a:lnTo>
                <a:lnTo>
                  <a:pt x="10942" y="3208"/>
                </a:lnTo>
                <a:lnTo>
                  <a:pt x="10906" y="3185"/>
                </a:lnTo>
                <a:lnTo>
                  <a:pt x="10860" y="3128"/>
                </a:lnTo>
                <a:lnTo>
                  <a:pt x="10824" y="3076"/>
                </a:lnTo>
                <a:lnTo>
                  <a:pt x="10789" y="3038"/>
                </a:lnTo>
                <a:lnTo>
                  <a:pt x="10735" y="3020"/>
                </a:lnTo>
                <a:lnTo>
                  <a:pt x="10801" y="3153"/>
                </a:lnTo>
                <a:lnTo>
                  <a:pt x="11011" y="3325"/>
                </a:lnTo>
                <a:lnTo>
                  <a:pt x="11115" y="3436"/>
                </a:lnTo>
                <a:lnTo>
                  <a:pt x="10873" y="3274"/>
                </a:lnTo>
                <a:lnTo>
                  <a:pt x="10740" y="3210"/>
                </a:lnTo>
                <a:lnTo>
                  <a:pt x="10614" y="3185"/>
                </a:lnTo>
                <a:lnTo>
                  <a:pt x="10555" y="3191"/>
                </a:lnTo>
                <a:lnTo>
                  <a:pt x="10476" y="3219"/>
                </a:lnTo>
                <a:lnTo>
                  <a:pt x="10428" y="3226"/>
                </a:lnTo>
                <a:lnTo>
                  <a:pt x="10359" y="3220"/>
                </a:lnTo>
                <a:lnTo>
                  <a:pt x="10321" y="3202"/>
                </a:lnTo>
                <a:lnTo>
                  <a:pt x="10219" y="3139"/>
                </a:lnTo>
                <a:lnTo>
                  <a:pt x="10011" y="3172"/>
                </a:lnTo>
                <a:lnTo>
                  <a:pt x="9762" y="3319"/>
                </a:lnTo>
                <a:lnTo>
                  <a:pt x="9526" y="3409"/>
                </a:lnTo>
                <a:lnTo>
                  <a:pt x="9357" y="3272"/>
                </a:lnTo>
                <a:lnTo>
                  <a:pt x="9312" y="3315"/>
                </a:lnTo>
                <a:lnTo>
                  <a:pt x="9255" y="3340"/>
                </a:lnTo>
                <a:lnTo>
                  <a:pt x="9209" y="3325"/>
                </a:lnTo>
                <a:lnTo>
                  <a:pt x="9190" y="3249"/>
                </a:lnTo>
                <a:lnTo>
                  <a:pt x="9141" y="3237"/>
                </a:lnTo>
                <a:lnTo>
                  <a:pt x="8845" y="3226"/>
                </a:lnTo>
                <a:lnTo>
                  <a:pt x="8926" y="3186"/>
                </a:lnTo>
                <a:lnTo>
                  <a:pt x="9107" y="3179"/>
                </a:lnTo>
                <a:lnTo>
                  <a:pt x="9190" y="3139"/>
                </a:lnTo>
                <a:lnTo>
                  <a:pt x="9258" y="3185"/>
                </a:lnTo>
                <a:lnTo>
                  <a:pt x="9294" y="3160"/>
                </a:lnTo>
                <a:lnTo>
                  <a:pt x="9319" y="3105"/>
                </a:lnTo>
                <a:lnTo>
                  <a:pt x="9357" y="3058"/>
                </a:lnTo>
                <a:lnTo>
                  <a:pt x="9405" y="3039"/>
                </a:lnTo>
                <a:lnTo>
                  <a:pt x="9455" y="3027"/>
                </a:lnTo>
                <a:lnTo>
                  <a:pt x="9583" y="3020"/>
                </a:lnTo>
                <a:lnTo>
                  <a:pt x="9818" y="2970"/>
                </a:lnTo>
                <a:lnTo>
                  <a:pt x="9930" y="2963"/>
                </a:lnTo>
                <a:lnTo>
                  <a:pt x="10047" y="3020"/>
                </a:lnTo>
                <a:lnTo>
                  <a:pt x="10156" y="2939"/>
                </a:lnTo>
                <a:lnTo>
                  <a:pt x="10325" y="2900"/>
                </a:lnTo>
                <a:lnTo>
                  <a:pt x="10667" y="2886"/>
                </a:lnTo>
                <a:lnTo>
                  <a:pt x="10635" y="2785"/>
                </a:lnTo>
                <a:lnTo>
                  <a:pt x="10604" y="2726"/>
                </a:lnTo>
                <a:lnTo>
                  <a:pt x="10553" y="2695"/>
                </a:lnTo>
                <a:lnTo>
                  <a:pt x="10362" y="2673"/>
                </a:lnTo>
                <a:lnTo>
                  <a:pt x="10310" y="2680"/>
                </a:lnTo>
                <a:lnTo>
                  <a:pt x="10229" y="2723"/>
                </a:lnTo>
                <a:lnTo>
                  <a:pt x="10189" y="2696"/>
                </a:lnTo>
                <a:lnTo>
                  <a:pt x="10157" y="2656"/>
                </a:lnTo>
                <a:lnTo>
                  <a:pt x="10134" y="2634"/>
                </a:lnTo>
                <a:lnTo>
                  <a:pt x="10078" y="2531"/>
                </a:lnTo>
                <a:lnTo>
                  <a:pt x="10015" y="2460"/>
                </a:lnTo>
                <a:lnTo>
                  <a:pt x="9927" y="2428"/>
                </a:lnTo>
                <a:lnTo>
                  <a:pt x="9935" y="2462"/>
                </a:lnTo>
                <a:lnTo>
                  <a:pt x="9924" y="2540"/>
                </a:lnTo>
                <a:lnTo>
                  <a:pt x="9900" y="2625"/>
                </a:lnTo>
                <a:lnTo>
                  <a:pt x="9875" y="2680"/>
                </a:lnTo>
                <a:lnTo>
                  <a:pt x="9811" y="2735"/>
                </a:lnTo>
                <a:lnTo>
                  <a:pt x="9733" y="2768"/>
                </a:lnTo>
                <a:lnTo>
                  <a:pt x="9563" y="2802"/>
                </a:lnTo>
                <a:lnTo>
                  <a:pt x="9464" y="2799"/>
                </a:lnTo>
                <a:lnTo>
                  <a:pt x="9289" y="2737"/>
                </a:lnTo>
                <a:lnTo>
                  <a:pt x="9206" y="2722"/>
                </a:lnTo>
                <a:lnTo>
                  <a:pt x="9058" y="2662"/>
                </a:lnTo>
                <a:lnTo>
                  <a:pt x="8802" y="2366"/>
                </a:lnTo>
                <a:lnTo>
                  <a:pt x="8673" y="2255"/>
                </a:lnTo>
                <a:lnTo>
                  <a:pt x="8540" y="2254"/>
                </a:lnTo>
                <a:lnTo>
                  <a:pt x="8369" y="2214"/>
                </a:lnTo>
                <a:lnTo>
                  <a:pt x="8057" y="2091"/>
                </a:lnTo>
                <a:lnTo>
                  <a:pt x="7924" y="2005"/>
                </a:lnTo>
                <a:lnTo>
                  <a:pt x="7691" y="1774"/>
                </a:lnTo>
                <a:lnTo>
                  <a:pt x="7574" y="1704"/>
                </a:lnTo>
                <a:lnTo>
                  <a:pt x="7517" y="1701"/>
                </a:lnTo>
                <a:lnTo>
                  <a:pt x="7399" y="1740"/>
                </a:lnTo>
                <a:lnTo>
                  <a:pt x="7314" y="1750"/>
                </a:lnTo>
                <a:lnTo>
                  <a:pt x="7237" y="1741"/>
                </a:lnTo>
                <a:lnTo>
                  <a:pt x="6849" y="1628"/>
                </a:lnTo>
                <a:lnTo>
                  <a:pt x="6820" y="1579"/>
                </a:lnTo>
                <a:lnTo>
                  <a:pt x="6816" y="1522"/>
                </a:lnTo>
                <a:cubicBezTo>
                  <a:pt x="5916" y="1554"/>
                  <a:pt x="5016" y="1586"/>
                  <a:pt x="4115" y="1617"/>
                </a:cubicBezTo>
                <a:cubicBezTo>
                  <a:pt x="3234" y="1648"/>
                  <a:pt x="2352" y="1679"/>
                  <a:pt x="1471" y="1710"/>
                </a:cubicBezTo>
                <a:cubicBezTo>
                  <a:pt x="1026" y="1725"/>
                  <a:pt x="582" y="1741"/>
                  <a:pt x="137" y="1757"/>
                </a:cubicBezTo>
                <a:cubicBezTo>
                  <a:pt x="131" y="2584"/>
                  <a:pt x="125" y="3412"/>
                  <a:pt x="117" y="4239"/>
                </a:cubicBezTo>
                <a:cubicBezTo>
                  <a:pt x="110" y="5050"/>
                  <a:pt x="103" y="5862"/>
                  <a:pt x="95" y="6673"/>
                </a:cubicBezTo>
                <a:cubicBezTo>
                  <a:pt x="88" y="7471"/>
                  <a:pt x="82" y="8270"/>
                  <a:pt x="75" y="9069"/>
                </a:cubicBezTo>
                <a:cubicBezTo>
                  <a:pt x="68" y="9886"/>
                  <a:pt x="61" y="10703"/>
                  <a:pt x="53" y="11520"/>
                </a:cubicBezTo>
                <a:cubicBezTo>
                  <a:pt x="45" y="12335"/>
                  <a:pt x="39" y="13149"/>
                  <a:pt x="32" y="13963"/>
                </a:cubicBezTo>
                <a:cubicBezTo>
                  <a:pt x="26" y="14773"/>
                  <a:pt x="18" y="15582"/>
                  <a:pt x="10" y="16392"/>
                </a:cubicBezTo>
                <a:cubicBezTo>
                  <a:pt x="7" y="16765"/>
                  <a:pt x="3" y="17138"/>
                  <a:pt x="0" y="17512"/>
                </a:cubicBezTo>
                <a:lnTo>
                  <a:pt x="281" y="17351"/>
                </a:lnTo>
                <a:lnTo>
                  <a:pt x="362" y="17271"/>
                </a:lnTo>
                <a:lnTo>
                  <a:pt x="409" y="17236"/>
                </a:lnTo>
                <a:lnTo>
                  <a:pt x="470" y="17222"/>
                </a:lnTo>
                <a:lnTo>
                  <a:pt x="514" y="17243"/>
                </a:lnTo>
                <a:lnTo>
                  <a:pt x="578" y="17331"/>
                </a:lnTo>
                <a:lnTo>
                  <a:pt x="605" y="17351"/>
                </a:lnTo>
                <a:lnTo>
                  <a:pt x="679" y="17390"/>
                </a:lnTo>
                <a:lnTo>
                  <a:pt x="935" y="17631"/>
                </a:lnTo>
                <a:lnTo>
                  <a:pt x="1148" y="17651"/>
                </a:lnTo>
                <a:lnTo>
                  <a:pt x="1581" y="17469"/>
                </a:lnTo>
                <a:lnTo>
                  <a:pt x="1796" y="17429"/>
                </a:lnTo>
                <a:lnTo>
                  <a:pt x="1904" y="17486"/>
                </a:lnTo>
                <a:lnTo>
                  <a:pt x="1975" y="17597"/>
                </a:lnTo>
                <a:lnTo>
                  <a:pt x="2028" y="17705"/>
                </a:lnTo>
                <a:lnTo>
                  <a:pt x="2085" y="17753"/>
                </a:lnTo>
                <a:lnTo>
                  <a:pt x="2182" y="17770"/>
                </a:lnTo>
                <a:lnTo>
                  <a:pt x="2306" y="17812"/>
                </a:lnTo>
                <a:lnTo>
                  <a:pt x="2517" y="17915"/>
                </a:lnTo>
                <a:lnTo>
                  <a:pt x="2593" y="17990"/>
                </a:lnTo>
                <a:lnTo>
                  <a:pt x="2646" y="18090"/>
                </a:lnTo>
                <a:lnTo>
                  <a:pt x="2676" y="18200"/>
                </a:lnTo>
                <a:lnTo>
                  <a:pt x="2686" y="18303"/>
                </a:lnTo>
                <a:lnTo>
                  <a:pt x="2711" y="18386"/>
                </a:lnTo>
                <a:lnTo>
                  <a:pt x="2771" y="18452"/>
                </a:lnTo>
                <a:lnTo>
                  <a:pt x="2839" y="18509"/>
                </a:lnTo>
                <a:lnTo>
                  <a:pt x="2892" y="18566"/>
                </a:lnTo>
                <a:lnTo>
                  <a:pt x="2940" y="18664"/>
                </a:lnTo>
                <a:lnTo>
                  <a:pt x="2971" y="18770"/>
                </a:lnTo>
                <a:lnTo>
                  <a:pt x="2989" y="18891"/>
                </a:lnTo>
                <a:lnTo>
                  <a:pt x="2994" y="19033"/>
                </a:lnTo>
                <a:lnTo>
                  <a:pt x="3042" y="19136"/>
                </a:lnTo>
                <a:lnTo>
                  <a:pt x="3152" y="19212"/>
                </a:lnTo>
                <a:lnTo>
                  <a:pt x="3712" y="19406"/>
                </a:lnTo>
                <a:lnTo>
                  <a:pt x="3823" y="19418"/>
                </a:lnTo>
                <a:lnTo>
                  <a:pt x="4272" y="19337"/>
                </a:lnTo>
                <a:lnTo>
                  <a:pt x="4390" y="19353"/>
                </a:lnTo>
                <a:lnTo>
                  <a:pt x="4594" y="19442"/>
                </a:lnTo>
                <a:lnTo>
                  <a:pt x="4807" y="19497"/>
                </a:lnTo>
                <a:lnTo>
                  <a:pt x="4885" y="19583"/>
                </a:lnTo>
                <a:lnTo>
                  <a:pt x="4952" y="19689"/>
                </a:lnTo>
                <a:lnTo>
                  <a:pt x="5029" y="19785"/>
                </a:lnTo>
                <a:lnTo>
                  <a:pt x="5368" y="20102"/>
                </a:lnTo>
                <a:lnTo>
                  <a:pt x="5567" y="20228"/>
                </a:lnTo>
                <a:lnTo>
                  <a:pt x="5786" y="20272"/>
                </a:lnTo>
                <a:lnTo>
                  <a:pt x="5887" y="20243"/>
                </a:lnTo>
                <a:lnTo>
                  <a:pt x="5974" y="20173"/>
                </a:lnTo>
                <a:lnTo>
                  <a:pt x="6037" y="20077"/>
                </a:lnTo>
                <a:lnTo>
                  <a:pt x="6061" y="19966"/>
                </a:lnTo>
                <a:lnTo>
                  <a:pt x="6117" y="19928"/>
                </a:lnTo>
                <a:lnTo>
                  <a:pt x="6471" y="19821"/>
                </a:lnTo>
                <a:lnTo>
                  <a:pt x="6582" y="19832"/>
                </a:lnTo>
                <a:lnTo>
                  <a:pt x="6686" y="19870"/>
                </a:lnTo>
                <a:lnTo>
                  <a:pt x="6781" y="19931"/>
                </a:lnTo>
                <a:lnTo>
                  <a:pt x="6863" y="20006"/>
                </a:lnTo>
                <a:lnTo>
                  <a:pt x="6909" y="20030"/>
                </a:lnTo>
                <a:lnTo>
                  <a:pt x="7088" y="20027"/>
                </a:lnTo>
                <a:lnTo>
                  <a:pt x="7159" y="20043"/>
                </a:lnTo>
                <a:lnTo>
                  <a:pt x="7302" y="20102"/>
                </a:lnTo>
                <a:lnTo>
                  <a:pt x="7366" y="20144"/>
                </a:lnTo>
                <a:lnTo>
                  <a:pt x="7402" y="20185"/>
                </a:lnTo>
                <a:lnTo>
                  <a:pt x="7522" y="20367"/>
                </a:lnTo>
                <a:lnTo>
                  <a:pt x="7584" y="20431"/>
                </a:lnTo>
                <a:lnTo>
                  <a:pt x="7622" y="20446"/>
                </a:lnTo>
                <a:lnTo>
                  <a:pt x="7803" y="20407"/>
                </a:lnTo>
                <a:lnTo>
                  <a:pt x="7864" y="20360"/>
                </a:lnTo>
                <a:lnTo>
                  <a:pt x="7939" y="20318"/>
                </a:lnTo>
                <a:lnTo>
                  <a:pt x="8057" y="20309"/>
                </a:lnTo>
                <a:lnTo>
                  <a:pt x="8286" y="20348"/>
                </a:lnTo>
                <a:lnTo>
                  <a:pt x="8393" y="20343"/>
                </a:lnTo>
                <a:lnTo>
                  <a:pt x="8481" y="20291"/>
                </a:lnTo>
                <a:lnTo>
                  <a:pt x="8522" y="20232"/>
                </a:lnTo>
                <a:lnTo>
                  <a:pt x="8575" y="20108"/>
                </a:lnTo>
                <a:lnTo>
                  <a:pt x="8602" y="20063"/>
                </a:lnTo>
                <a:lnTo>
                  <a:pt x="8642" y="20034"/>
                </a:lnTo>
                <a:lnTo>
                  <a:pt x="8777" y="19987"/>
                </a:lnTo>
                <a:lnTo>
                  <a:pt x="8848" y="19924"/>
                </a:lnTo>
                <a:lnTo>
                  <a:pt x="8918" y="19842"/>
                </a:lnTo>
                <a:lnTo>
                  <a:pt x="8997" y="19771"/>
                </a:lnTo>
                <a:lnTo>
                  <a:pt x="9101" y="19741"/>
                </a:lnTo>
                <a:lnTo>
                  <a:pt x="9229" y="19723"/>
                </a:lnTo>
                <a:lnTo>
                  <a:pt x="9534" y="19579"/>
                </a:lnTo>
                <a:lnTo>
                  <a:pt x="9664" y="19560"/>
                </a:lnTo>
                <a:lnTo>
                  <a:pt x="9723" y="19600"/>
                </a:lnTo>
                <a:lnTo>
                  <a:pt x="9740" y="19686"/>
                </a:lnTo>
                <a:lnTo>
                  <a:pt x="9740" y="19803"/>
                </a:lnTo>
                <a:lnTo>
                  <a:pt x="9754" y="19918"/>
                </a:lnTo>
                <a:lnTo>
                  <a:pt x="9876" y="20309"/>
                </a:lnTo>
                <a:lnTo>
                  <a:pt x="10023" y="20534"/>
                </a:lnTo>
                <a:lnTo>
                  <a:pt x="10242" y="20648"/>
                </a:lnTo>
                <a:lnTo>
                  <a:pt x="10475" y="20723"/>
                </a:lnTo>
                <a:lnTo>
                  <a:pt x="10667" y="20835"/>
                </a:lnTo>
                <a:lnTo>
                  <a:pt x="11029" y="21175"/>
                </a:lnTo>
                <a:lnTo>
                  <a:pt x="11081" y="21259"/>
                </a:lnTo>
                <a:lnTo>
                  <a:pt x="11164" y="21449"/>
                </a:lnTo>
                <a:lnTo>
                  <a:pt x="11214" y="21518"/>
                </a:lnTo>
                <a:lnTo>
                  <a:pt x="11215" y="21522"/>
                </a:lnTo>
                <a:lnTo>
                  <a:pt x="11398" y="21600"/>
                </a:lnTo>
                <a:lnTo>
                  <a:pt x="11617" y="21578"/>
                </a:lnTo>
                <a:lnTo>
                  <a:pt x="12041" y="21438"/>
                </a:lnTo>
                <a:lnTo>
                  <a:pt x="12417" y="21409"/>
                </a:lnTo>
                <a:lnTo>
                  <a:pt x="12508" y="21376"/>
                </a:lnTo>
                <a:lnTo>
                  <a:pt x="12580" y="21274"/>
                </a:lnTo>
                <a:lnTo>
                  <a:pt x="12619" y="21170"/>
                </a:lnTo>
                <a:lnTo>
                  <a:pt x="12726" y="20652"/>
                </a:lnTo>
                <a:lnTo>
                  <a:pt x="12782" y="20524"/>
                </a:lnTo>
                <a:lnTo>
                  <a:pt x="12852" y="20469"/>
                </a:lnTo>
                <a:lnTo>
                  <a:pt x="13093" y="20502"/>
                </a:lnTo>
                <a:lnTo>
                  <a:pt x="13204" y="20483"/>
                </a:lnTo>
                <a:lnTo>
                  <a:pt x="13281" y="20386"/>
                </a:lnTo>
                <a:lnTo>
                  <a:pt x="13285" y="20326"/>
                </a:lnTo>
                <a:lnTo>
                  <a:pt x="13274" y="20246"/>
                </a:lnTo>
                <a:lnTo>
                  <a:pt x="13253" y="20171"/>
                </a:lnTo>
                <a:lnTo>
                  <a:pt x="13206" y="20068"/>
                </a:lnTo>
                <a:lnTo>
                  <a:pt x="13214" y="20008"/>
                </a:lnTo>
                <a:lnTo>
                  <a:pt x="13247" y="19924"/>
                </a:lnTo>
                <a:lnTo>
                  <a:pt x="13231" y="19775"/>
                </a:lnTo>
                <a:lnTo>
                  <a:pt x="13193" y="19678"/>
                </a:lnTo>
                <a:lnTo>
                  <a:pt x="13147" y="19597"/>
                </a:lnTo>
                <a:lnTo>
                  <a:pt x="13109" y="19495"/>
                </a:lnTo>
                <a:lnTo>
                  <a:pt x="13124" y="19357"/>
                </a:lnTo>
                <a:lnTo>
                  <a:pt x="13210" y="19286"/>
                </a:lnTo>
                <a:lnTo>
                  <a:pt x="13305" y="19225"/>
                </a:lnTo>
                <a:lnTo>
                  <a:pt x="13363" y="19089"/>
                </a:lnTo>
                <a:lnTo>
                  <a:pt x="13428" y="18985"/>
                </a:lnTo>
                <a:lnTo>
                  <a:pt x="13453" y="18929"/>
                </a:lnTo>
                <a:lnTo>
                  <a:pt x="13487" y="18688"/>
                </a:lnTo>
                <a:lnTo>
                  <a:pt x="13566" y="18505"/>
                </a:lnTo>
                <a:lnTo>
                  <a:pt x="13709" y="18276"/>
                </a:lnTo>
                <a:lnTo>
                  <a:pt x="13878" y="18071"/>
                </a:lnTo>
                <a:lnTo>
                  <a:pt x="14039" y="17959"/>
                </a:lnTo>
                <a:lnTo>
                  <a:pt x="14157" y="17961"/>
                </a:lnTo>
                <a:lnTo>
                  <a:pt x="14251" y="18019"/>
                </a:lnTo>
                <a:lnTo>
                  <a:pt x="14329" y="18085"/>
                </a:lnTo>
                <a:lnTo>
                  <a:pt x="14486" y="18146"/>
                </a:lnTo>
                <a:lnTo>
                  <a:pt x="14554" y="18217"/>
                </a:lnTo>
                <a:lnTo>
                  <a:pt x="14600" y="18310"/>
                </a:lnTo>
                <a:lnTo>
                  <a:pt x="14624" y="18404"/>
                </a:lnTo>
                <a:lnTo>
                  <a:pt x="14642" y="18436"/>
                </a:lnTo>
                <a:lnTo>
                  <a:pt x="14653" y="18467"/>
                </a:lnTo>
                <a:lnTo>
                  <a:pt x="14658" y="18507"/>
                </a:lnTo>
                <a:lnTo>
                  <a:pt x="14647" y="18542"/>
                </a:lnTo>
                <a:lnTo>
                  <a:pt x="14622" y="18558"/>
                </a:lnTo>
                <a:lnTo>
                  <a:pt x="14599" y="18568"/>
                </a:lnTo>
                <a:lnTo>
                  <a:pt x="14587" y="18584"/>
                </a:lnTo>
                <a:lnTo>
                  <a:pt x="14572" y="18663"/>
                </a:lnTo>
                <a:lnTo>
                  <a:pt x="14545" y="18697"/>
                </a:lnTo>
                <a:lnTo>
                  <a:pt x="14535" y="18726"/>
                </a:lnTo>
                <a:lnTo>
                  <a:pt x="14571" y="18790"/>
                </a:lnTo>
                <a:lnTo>
                  <a:pt x="14665" y="18835"/>
                </a:lnTo>
                <a:lnTo>
                  <a:pt x="14775" y="18783"/>
                </a:lnTo>
                <a:lnTo>
                  <a:pt x="14873" y="18687"/>
                </a:lnTo>
                <a:lnTo>
                  <a:pt x="14932" y="18603"/>
                </a:lnTo>
                <a:lnTo>
                  <a:pt x="14971" y="18461"/>
                </a:lnTo>
                <a:lnTo>
                  <a:pt x="15002" y="18390"/>
                </a:lnTo>
                <a:lnTo>
                  <a:pt x="15054" y="18360"/>
                </a:lnTo>
                <a:lnTo>
                  <a:pt x="15116" y="18381"/>
                </a:lnTo>
                <a:lnTo>
                  <a:pt x="15203" y="18469"/>
                </a:lnTo>
                <a:lnTo>
                  <a:pt x="15258" y="18489"/>
                </a:lnTo>
                <a:lnTo>
                  <a:pt x="15357" y="18462"/>
                </a:lnTo>
                <a:lnTo>
                  <a:pt x="15354" y="18393"/>
                </a:lnTo>
                <a:lnTo>
                  <a:pt x="15309" y="18301"/>
                </a:lnTo>
                <a:lnTo>
                  <a:pt x="15276" y="18202"/>
                </a:lnTo>
                <a:lnTo>
                  <a:pt x="15301" y="17988"/>
                </a:lnTo>
                <a:lnTo>
                  <a:pt x="15291" y="17883"/>
                </a:lnTo>
                <a:lnTo>
                  <a:pt x="15225" y="17838"/>
                </a:lnTo>
                <a:lnTo>
                  <a:pt x="15194" y="17824"/>
                </a:lnTo>
                <a:lnTo>
                  <a:pt x="15157" y="17792"/>
                </a:lnTo>
                <a:lnTo>
                  <a:pt x="15123" y="17752"/>
                </a:lnTo>
                <a:lnTo>
                  <a:pt x="15104" y="17716"/>
                </a:lnTo>
                <a:lnTo>
                  <a:pt x="15082" y="17638"/>
                </a:lnTo>
                <a:lnTo>
                  <a:pt x="15083" y="17617"/>
                </a:lnTo>
                <a:lnTo>
                  <a:pt x="15113" y="17615"/>
                </a:lnTo>
                <a:lnTo>
                  <a:pt x="15365" y="17520"/>
                </a:lnTo>
                <a:lnTo>
                  <a:pt x="15405" y="17465"/>
                </a:lnTo>
                <a:lnTo>
                  <a:pt x="15415" y="17329"/>
                </a:lnTo>
                <a:lnTo>
                  <a:pt x="15402" y="17109"/>
                </a:lnTo>
                <a:lnTo>
                  <a:pt x="15408" y="17035"/>
                </a:lnTo>
                <a:lnTo>
                  <a:pt x="15446" y="16942"/>
                </a:lnTo>
                <a:lnTo>
                  <a:pt x="15688" y="16682"/>
                </a:lnTo>
                <a:lnTo>
                  <a:pt x="15766" y="16480"/>
                </a:lnTo>
                <a:lnTo>
                  <a:pt x="15867" y="16453"/>
                </a:lnTo>
                <a:lnTo>
                  <a:pt x="15992" y="16450"/>
                </a:lnTo>
                <a:lnTo>
                  <a:pt x="16101" y="16410"/>
                </a:lnTo>
                <a:lnTo>
                  <a:pt x="16135" y="16455"/>
                </a:lnTo>
                <a:lnTo>
                  <a:pt x="16175" y="16423"/>
                </a:lnTo>
                <a:lnTo>
                  <a:pt x="16205" y="16412"/>
                </a:lnTo>
                <a:lnTo>
                  <a:pt x="16236" y="16423"/>
                </a:lnTo>
                <a:lnTo>
                  <a:pt x="16275" y="16455"/>
                </a:lnTo>
                <a:lnTo>
                  <a:pt x="16334" y="16381"/>
                </a:lnTo>
                <a:lnTo>
                  <a:pt x="16369" y="16150"/>
                </a:lnTo>
                <a:lnTo>
                  <a:pt x="16409" y="16044"/>
                </a:lnTo>
                <a:lnTo>
                  <a:pt x="16787" y="15708"/>
                </a:lnTo>
                <a:lnTo>
                  <a:pt x="16868" y="15672"/>
                </a:lnTo>
                <a:lnTo>
                  <a:pt x="17080" y="15674"/>
                </a:lnTo>
                <a:lnTo>
                  <a:pt x="17128" y="15721"/>
                </a:lnTo>
                <a:lnTo>
                  <a:pt x="17175" y="15826"/>
                </a:lnTo>
                <a:lnTo>
                  <a:pt x="17242" y="15937"/>
                </a:lnTo>
                <a:lnTo>
                  <a:pt x="17341" y="16004"/>
                </a:lnTo>
                <a:lnTo>
                  <a:pt x="17460" y="15989"/>
                </a:lnTo>
                <a:lnTo>
                  <a:pt x="17635" y="15837"/>
                </a:lnTo>
                <a:lnTo>
                  <a:pt x="17737" y="15800"/>
                </a:lnTo>
                <a:lnTo>
                  <a:pt x="17841" y="15790"/>
                </a:lnTo>
                <a:lnTo>
                  <a:pt x="17952" y="15761"/>
                </a:lnTo>
                <a:lnTo>
                  <a:pt x="18053" y="15721"/>
                </a:lnTo>
                <a:lnTo>
                  <a:pt x="18128" y="15674"/>
                </a:lnTo>
                <a:lnTo>
                  <a:pt x="18271" y="15529"/>
                </a:lnTo>
                <a:lnTo>
                  <a:pt x="18361" y="15460"/>
                </a:lnTo>
                <a:lnTo>
                  <a:pt x="18560" y="15391"/>
                </a:lnTo>
                <a:lnTo>
                  <a:pt x="18637" y="15301"/>
                </a:lnTo>
                <a:lnTo>
                  <a:pt x="18752" y="15104"/>
                </a:lnTo>
                <a:lnTo>
                  <a:pt x="18914" y="14935"/>
                </a:lnTo>
                <a:lnTo>
                  <a:pt x="19472" y="14529"/>
                </a:lnTo>
                <a:lnTo>
                  <a:pt x="19817" y="14345"/>
                </a:lnTo>
                <a:lnTo>
                  <a:pt x="19827" y="14284"/>
                </a:lnTo>
                <a:lnTo>
                  <a:pt x="19886" y="14120"/>
                </a:lnTo>
                <a:lnTo>
                  <a:pt x="19889" y="14091"/>
                </a:lnTo>
                <a:lnTo>
                  <a:pt x="19881" y="14024"/>
                </a:lnTo>
                <a:lnTo>
                  <a:pt x="19886" y="13998"/>
                </a:lnTo>
                <a:lnTo>
                  <a:pt x="19908" y="13973"/>
                </a:lnTo>
                <a:lnTo>
                  <a:pt x="19990" y="13912"/>
                </a:lnTo>
                <a:lnTo>
                  <a:pt x="20016" y="13797"/>
                </a:lnTo>
                <a:lnTo>
                  <a:pt x="20000" y="13717"/>
                </a:lnTo>
                <a:lnTo>
                  <a:pt x="19947" y="13648"/>
                </a:lnTo>
                <a:lnTo>
                  <a:pt x="19868" y="13564"/>
                </a:lnTo>
                <a:lnTo>
                  <a:pt x="19838" y="13492"/>
                </a:lnTo>
                <a:lnTo>
                  <a:pt x="19880" y="13442"/>
                </a:lnTo>
                <a:lnTo>
                  <a:pt x="19990" y="13377"/>
                </a:lnTo>
                <a:lnTo>
                  <a:pt x="20016" y="13315"/>
                </a:lnTo>
                <a:lnTo>
                  <a:pt x="20037" y="13196"/>
                </a:lnTo>
                <a:lnTo>
                  <a:pt x="20055" y="13135"/>
                </a:lnTo>
                <a:lnTo>
                  <a:pt x="20086" y="13065"/>
                </a:lnTo>
                <a:lnTo>
                  <a:pt x="20118" y="13014"/>
                </a:lnTo>
                <a:lnTo>
                  <a:pt x="20212" y="12907"/>
                </a:lnTo>
                <a:lnTo>
                  <a:pt x="20223" y="12858"/>
                </a:lnTo>
                <a:lnTo>
                  <a:pt x="20204" y="12793"/>
                </a:lnTo>
                <a:lnTo>
                  <a:pt x="20178" y="12723"/>
                </a:lnTo>
                <a:lnTo>
                  <a:pt x="20163" y="12661"/>
                </a:lnTo>
                <a:lnTo>
                  <a:pt x="20185" y="12569"/>
                </a:lnTo>
                <a:lnTo>
                  <a:pt x="20238" y="12575"/>
                </a:lnTo>
                <a:lnTo>
                  <a:pt x="20305" y="12609"/>
                </a:lnTo>
                <a:lnTo>
                  <a:pt x="20369" y="12602"/>
                </a:lnTo>
                <a:lnTo>
                  <a:pt x="20403" y="12542"/>
                </a:lnTo>
                <a:lnTo>
                  <a:pt x="20397" y="12486"/>
                </a:lnTo>
                <a:lnTo>
                  <a:pt x="20376" y="12436"/>
                </a:lnTo>
                <a:lnTo>
                  <a:pt x="20369" y="12397"/>
                </a:lnTo>
                <a:lnTo>
                  <a:pt x="20406" y="12293"/>
                </a:lnTo>
                <a:lnTo>
                  <a:pt x="20452" y="12221"/>
                </a:lnTo>
                <a:lnTo>
                  <a:pt x="20490" y="12138"/>
                </a:lnTo>
                <a:lnTo>
                  <a:pt x="20507" y="12001"/>
                </a:lnTo>
                <a:lnTo>
                  <a:pt x="20501" y="11752"/>
                </a:lnTo>
                <a:lnTo>
                  <a:pt x="20520" y="11636"/>
                </a:lnTo>
                <a:lnTo>
                  <a:pt x="20575" y="11489"/>
                </a:lnTo>
                <a:lnTo>
                  <a:pt x="20683" y="11278"/>
                </a:lnTo>
                <a:lnTo>
                  <a:pt x="20726" y="11169"/>
                </a:lnTo>
                <a:lnTo>
                  <a:pt x="20762" y="10954"/>
                </a:lnTo>
                <a:lnTo>
                  <a:pt x="20809" y="10816"/>
                </a:lnTo>
                <a:lnTo>
                  <a:pt x="20914" y="10579"/>
                </a:lnTo>
                <a:lnTo>
                  <a:pt x="20962" y="10531"/>
                </a:lnTo>
                <a:lnTo>
                  <a:pt x="21098" y="10428"/>
                </a:lnTo>
                <a:lnTo>
                  <a:pt x="21126" y="10391"/>
                </a:lnTo>
                <a:lnTo>
                  <a:pt x="21175" y="10204"/>
                </a:lnTo>
                <a:lnTo>
                  <a:pt x="21196" y="10168"/>
                </a:lnTo>
                <a:lnTo>
                  <a:pt x="21190" y="10087"/>
                </a:lnTo>
                <a:lnTo>
                  <a:pt x="21157" y="9953"/>
                </a:lnTo>
                <a:lnTo>
                  <a:pt x="21154" y="9923"/>
                </a:lnTo>
                <a:lnTo>
                  <a:pt x="21161" y="9858"/>
                </a:lnTo>
                <a:lnTo>
                  <a:pt x="21157" y="9829"/>
                </a:lnTo>
                <a:lnTo>
                  <a:pt x="21135" y="9807"/>
                </a:lnTo>
                <a:lnTo>
                  <a:pt x="21101" y="9793"/>
                </a:lnTo>
                <a:lnTo>
                  <a:pt x="21068" y="9786"/>
                </a:lnTo>
                <a:lnTo>
                  <a:pt x="21055" y="9787"/>
                </a:lnTo>
                <a:lnTo>
                  <a:pt x="21064" y="9646"/>
                </a:lnTo>
                <a:lnTo>
                  <a:pt x="21166" y="9409"/>
                </a:lnTo>
                <a:lnTo>
                  <a:pt x="21191" y="9272"/>
                </a:lnTo>
                <a:lnTo>
                  <a:pt x="21174" y="9184"/>
                </a:lnTo>
                <a:lnTo>
                  <a:pt x="21129" y="9076"/>
                </a:lnTo>
                <a:lnTo>
                  <a:pt x="21016" y="8874"/>
                </a:lnTo>
                <a:lnTo>
                  <a:pt x="20851" y="8665"/>
                </a:lnTo>
                <a:lnTo>
                  <a:pt x="20813" y="8561"/>
                </a:lnTo>
                <a:lnTo>
                  <a:pt x="20865" y="8439"/>
                </a:lnTo>
                <a:lnTo>
                  <a:pt x="20957" y="8375"/>
                </a:lnTo>
                <a:lnTo>
                  <a:pt x="21086" y="8335"/>
                </a:lnTo>
                <a:lnTo>
                  <a:pt x="21212" y="8331"/>
                </a:lnTo>
                <a:lnTo>
                  <a:pt x="21298" y="8376"/>
                </a:lnTo>
                <a:lnTo>
                  <a:pt x="21522" y="8228"/>
                </a:lnTo>
                <a:lnTo>
                  <a:pt x="21600" y="8208"/>
                </a:lnTo>
                <a:lnTo>
                  <a:pt x="21600" y="0"/>
                </a:lnTo>
                <a:lnTo>
                  <a:pt x="20293" y="404"/>
                </a:lnTo>
                <a:cubicBezTo>
                  <a:pt x="20293" y="404"/>
                  <a:pt x="20133" y="512"/>
                  <a:pt x="20133" y="512"/>
                </a:cubicBezTo>
                <a:close/>
              </a:path>
            </a:pathLst>
          </a:custGeom>
          <a:solidFill>
            <a:schemeClr val="tx2"/>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6" name="TextBox 5"/>
          <p:cNvSpPr txBox="1"/>
          <p:nvPr/>
        </p:nvSpPr>
        <p:spPr>
          <a:xfrm>
            <a:off x="16887343" y="6166218"/>
            <a:ext cx="3463426" cy="1322070"/>
          </a:xfrm>
          <a:prstGeom prst="rect">
            <a:avLst/>
          </a:prstGeom>
          <a:noFill/>
        </p:spPr>
        <p:txBody>
          <a:bodyPr wrap="square" numCol="1" spcCol="457200" rtlCol="0">
            <a:spAutoFit/>
          </a:bodyPr>
          <a:lstStyle/>
          <a:p>
            <a:pPr algn="ctr"/>
            <a:r>
              <a:rPr lang="en-US" sz="8000" b="1" dirty="0" smtClean="0">
                <a:solidFill>
                  <a:srgbClr val="FEFEFE"/>
                </a:solidFill>
                <a:latin typeface="Montserrat" charset="0"/>
                <a:ea typeface="Montserrat" charset="0"/>
                <a:cs typeface="Montserrat" charset="0"/>
              </a:rPr>
              <a:t>11.59</a:t>
            </a:r>
            <a:endParaRPr lang="en-US" sz="8000" dirty="0">
              <a:solidFill>
                <a:srgbClr val="FEFEFE"/>
              </a:solidFill>
              <a:latin typeface="Montserrat" charset="0"/>
              <a:ea typeface="Montserrat" charset="0"/>
              <a:cs typeface="Montserrat" charset="0"/>
            </a:endParaRPr>
          </a:p>
        </p:txBody>
      </p:sp>
      <p:sp>
        <p:nvSpPr>
          <p:cNvPr id="7" name="TextBox 6"/>
          <p:cNvSpPr txBox="1"/>
          <p:nvPr/>
        </p:nvSpPr>
        <p:spPr>
          <a:xfrm>
            <a:off x="16582622" y="7413111"/>
            <a:ext cx="4072867" cy="521970"/>
          </a:xfrm>
          <a:prstGeom prst="rect">
            <a:avLst/>
          </a:prstGeom>
          <a:noFill/>
        </p:spPr>
        <p:txBody>
          <a:bodyPr wrap="square" numCol="1" spcCol="457200" rtlCol="0">
            <a:spAutoFit/>
          </a:bodyPr>
          <a:lstStyle/>
          <a:p>
            <a:pPr algn="ctr"/>
            <a:r>
              <a:rPr lang="en-US" sz="2800" dirty="0">
                <a:solidFill>
                  <a:srgbClr val="FEFEFE"/>
                </a:solidFill>
                <a:latin typeface="Montserrat" charset="0"/>
                <a:ea typeface="Montserrat" charset="0"/>
                <a:cs typeface="Montserrat" charset="0"/>
              </a:rPr>
              <a:t>M</a:t>
            </a:r>
            <a:r>
              <a:rPr lang="en-US" sz="2800" dirty="0" smtClean="0">
                <a:solidFill>
                  <a:srgbClr val="FEFEFE"/>
                </a:solidFill>
                <a:latin typeface="Montserrat" charset="0"/>
                <a:ea typeface="Montserrat" charset="0"/>
                <a:cs typeface="Montserrat" charset="0"/>
              </a:rPr>
              <a:t>illion (2014)</a:t>
            </a:r>
            <a:endParaRPr lang="en-US" sz="2800" dirty="0">
              <a:solidFill>
                <a:srgbClr val="FEFEFE"/>
              </a:solidFill>
              <a:latin typeface="Montserrat" charset="0"/>
              <a:ea typeface="Montserrat" charset="0"/>
              <a:cs typeface="Montserrat" charset="0"/>
            </a:endParaRPr>
          </a:p>
        </p:txBody>
      </p:sp>
      <p:sp>
        <p:nvSpPr>
          <p:cNvPr id="9" name="TextBox 8"/>
          <p:cNvSpPr txBox="1"/>
          <p:nvPr/>
        </p:nvSpPr>
        <p:spPr>
          <a:xfrm>
            <a:off x="4573275" y="7122203"/>
            <a:ext cx="2735212" cy="4246245"/>
          </a:xfrm>
          <a:prstGeom prst="rect">
            <a:avLst/>
          </a:prstGeom>
          <a:noFill/>
        </p:spPr>
        <p:txBody>
          <a:bodyPr wrap="square" numCol="1" spcCol="0" rtlCol="0" anchor="ctr">
            <a:spAutoFit/>
          </a:bodyPr>
          <a:lstStyle/>
          <a:p>
            <a:pPr>
              <a:lnSpc>
                <a:spcPct val="300000"/>
              </a:lnSpc>
            </a:pPr>
            <a:r>
              <a:rPr lang="en-US" sz="1800" b="1" dirty="0" smtClean="0">
                <a:solidFill>
                  <a:schemeClr val="bg2"/>
                </a:solidFill>
                <a:latin typeface="Montserrat Light" charset="0"/>
                <a:ea typeface="Montserrat Light" charset="0"/>
                <a:cs typeface="Montserrat Light" charset="0"/>
              </a:rPr>
              <a:t>The example text</a:t>
            </a:r>
          </a:p>
          <a:p>
            <a:pPr>
              <a:lnSpc>
                <a:spcPct val="300000"/>
              </a:lnSpc>
            </a:pPr>
            <a:r>
              <a:rPr lang="en-US" sz="1800" b="1" dirty="0" smtClean="0">
                <a:solidFill>
                  <a:schemeClr val="bg2"/>
                </a:solidFill>
                <a:latin typeface="Montserrat Light" charset="0"/>
                <a:ea typeface="Montserrat Light" charset="0"/>
                <a:cs typeface="Montserrat Light" charset="0"/>
              </a:rPr>
              <a:t>Goes here with your</a:t>
            </a:r>
          </a:p>
          <a:p>
            <a:pPr>
              <a:lnSpc>
                <a:spcPct val="300000"/>
              </a:lnSpc>
            </a:pPr>
            <a:r>
              <a:rPr lang="en-US" sz="1800" b="1" dirty="0" smtClean="0">
                <a:solidFill>
                  <a:schemeClr val="bg2"/>
                </a:solidFill>
                <a:latin typeface="Montserrat Light" charset="0"/>
                <a:ea typeface="Montserrat Light" charset="0"/>
                <a:cs typeface="Montserrat Light" charset="0"/>
              </a:rPr>
              <a:t>Own detailed</a:t>
            </a:r>
          </a:p>
          <a:p>
            <a:pPr>
              <a:lnSpc>
                <a:spcPct val="300000"/>
              </a:lnSpc>
            </a:pPr>
            <a:r>
              <a:rPr lang="en-US" sz="1800" b="1" dirty="0" smtClean="0">
                <a:solidFill>
                  <a:schemeClr val="bg2"/>
                </a:solidFill>
                <a:latin typeface="Montserrat Light" charset="0"/>
                <a:ea typeface="Montserrat Light" charset="0"/>
                <a:cs typeface="Montserrat Light" charset="0"/>
              </a:rPr>
              <a:t>Loren opium dolor</a:t>
            </a:r>
          </a:p>
          <a:p>
            <a:pPr>
              <a:lnSpc>
                <a:spcPct val="300000"/>
              </a:lnSpc>
            </a:pPr>
            <a:r>
              <a:rPr lang="en-US" sz="1800" b="1" dirty="0">
                <a:solidFill>
                  <a:schemeClr val="bg2"/>
                </a:solidFill>
                <a:latin typeface="Montserrat Light" charset="0"/>
                <a:ea typeface="Montserrat Light" charset="0"/>
                <a:cs typeface="Montserrat Light" charset="0"/>
              </a:rPr>
              <a:t>Own </a:t>
            </a:r>
            <a:r>
              <a:rPr lang="en-US" sz="1800" b="1" dirty="0" smtClean="0">
                <a:solidFill>
                  <a:schemeClr val="bg2"/>
                </a:solidFill>
                <a:latin typeface="Montserrat Light" charset="0"/>
                <a:ea typeface="Montserrat Light" charset="0"/>
                <a:cs typeface="Montserrat Light" charset="0"/>
              </a:rPr>
              <a:t>detailed</a:t>
            </a:r>
            <a:endParaRPr lang="en-US" sz="1800" b="1" dirty="0">
              <a:solidFill>
                <a:schemeClr val="bg2"/>
              </a:solidFill>
              <a:latin typeface="Montserrat Light" charset="0"/>
              <a:ea typeface="Montserrat Light" charset="0"/>
              <a:cs typeface="Montserrat Light" charset="0"/>
            </a:endParaRPr>
          </a:p>
        </p:txBody>
      </p:sp>
      <p:sp>
        <p:nvSpPr>
          <p:cNvPr id="10" name="Rectangle 9"/>
          <p:cNvSpPr/>
          <p:nvPr/>
        </p:nvSpPr>
        <p:spPr>
          <a:xfrm>
            <a:off x="4738912" y="7981121"/>
            <a:ext cx="3445712" cy="220766"/>
          </a:xfrm>
          <a:prstGeom prst="rect">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 name="Rectangle 10"/>
          <p:cNvSpPr/>
          <p:nvPr/>
        </p:nvSpPr>
        <p:spPr>
          <a:xfrm>
            <a:off x="4738910" y="8814938"/>
            <a:ext cx="4385486" cy="220766"/>
          </a:xfrm>
          <a:prstGeom prst="rect">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 name="Rectangle 11"/>
          <p:cNvSpPr/>
          <p:nvPr/>
        </p:nvSpPr>
        <p:spPr>
          <a:xfrm>
            <a:off x="4738912" y="9648433"/>
            <a:ext cx="3697439" cy="220766"/>
          </a:xfrm>
          <a:prstGeom prst="rect">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ectangle 12"/>
          <p:cNvSpPr/>
          <p:nvPr/>
        </p:nvSpPr>
        <p:spPr>
          <a:xfrm>
            <a:off x="4738912" y="10489206"/>
            <a:ext cx="2505939" cy="220766"/>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 name="Freeform 13"/>
          <p:cNvSpPr/>
          <p:nvPr/>
        </p:nvSpPr>
        <p:spPr>
          <a:xfrm rot="16200000">
            <a:off x="10116863" y="7532926"/>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 name="Freeform 14"/>
          <p:cNvSpPr/>
          <p:nvPr/>
        </p:nvSpPr>
        <p:spPr>
          <a:xfrm rot="16200000">
            <a:off x="10116863" y="8367623"/>
            <a:ext cx="568174" cy="1101679"/>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 name="Freeform 15"/>
          <p:cNvSpPr/>
          <p:nvPr/>
        </p:nvSpPr>
        <p:spPr>
          <a:xfrm rot="16200000">
            <a:off x="10116863" y="9201997"/>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 name="Freeform 16"/>
          <p:cNvSpPr/>
          <p:nvPr/>
        </p:nvSpPr>
        <p:spPr>
          <a:xfrm rot="16200000">
            <a:off x="10116863" y="10043650"/>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 name="TextBox 17"/>
          <p:cNvSpPr txBox="1"/>
          <p:nvPr/>
        </p:nvSpPr>
        <p:spPr>
          <a:xfrm>
            <a:off x="10039149" y="7875667"/>
            <a:ext cx="912636" cy="368300"/>
          </a:xfrm>
          <a:prstGeom prst="rect">
            <a:avLst/>
          </a:prstGeom>
          <a:noFill/>
        </p:spPr>
        <p:txBody>
          <a:bodyPr wrap="square" numCol="1" spcCol="0" rtlCol="0" anchor="ctr">
            <a:spAutoFit/>
          </a:bodyPr>
          <a:lstStyle/>
          <a:p>
            <a:r>
              <a:rPr lang="en-US" sz="1800" b="1" smtClean="0">
                <a:solidFill>
                  <a:srgbClr val="FEFEFE"/>
                </a:solidFill>
                <a:latin typeface="Montserrat Light" charset="0"/>
                <a:ea typeface="Montserrat Light" charset="0"/>
                <a:cs typeface="Montserrat Light" charset="0"/>
              </a:rPr>
              <a:t>85%</a:t>
            </a:r>
            <a:endParaRPr lang="en-US" sz="1800" b="1" dirty="0" smtClean="0">
              <a:solidFill>
                <a:srgbClr val="FEFEFE"/>
              </a:solidFill>
              <a:latin typeface="Montserrat Light" charset="0"/>
              <a:ea typeface="Montserrat Light" charset="0"/>
              <a:cs typeface="Montserrat Light" charset="0"/>
            </a:endParaRPr>
          </a:p>
        </p:txBody>
      </p:sp>
      <p:sp>
        <p:nvSpPr>
          <p:cNvPr id="19" name="TextBox 18"/>
          <p:cNvSpPr txBox="1"/>
          <p:nvPr/>
        </p:nvSpPr>
        <p:spPr>
          <a:xfrm>
            <a:off x="10039149" y="8680129"/>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92%</a:t>
            </a:r>
          </a:p>
        </p:txBody>
      </p:sp>
      <p:sp>
        <p:nvSpPr>
          <p:cNvPr id="20" name="TextBox 19"/>
          <p:cNvSpPr txBox="1"/>
          <p:nvPr/>
        </p:nvSpPr>
        <p:spPr>
          <a:xfrm>
            <a:off x="10039149" y="9539442"/>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60%</a:t>
            </a:r>
          </a:p>
        </p:txBody>
      </p:sp>
      <p:sp>
        <p:nvSpPr>
          <p:cNvPr id="21" name="TextBox 20"/>
          <p:cNvSpPr txBox="1"/>
          <p:nvPr/>
        </p:nvSpPr>
        <p:spPr>
          <a:xfrm>
            <a:off x="10039149" y="10343904"/>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45%</a:t>
            </a:r>
          </a:p>
        </p:txBody>
      </p:sp>
      <p:sp>
        <p:nvSpPr>
          <p:cNvPr id="22" name="TextBox 21"/>
          <p:cNvSpPr txBox="1"/>
          <p:nvPr/>
        </p:nvSpPr>
        <p:spPr>
          <a:xfrm>
            <a:off x="5901345" y="3942148"/>
            <a:ext cx="5128770" cy="1337945"/>
          </a:xfrm>
          <a:prstGeom prst="rect">
            <a:avLst/>
          </a:prstGeom>
          <a:noFill/>
        </p:spPr>
        <p:txBody>
          <a:bodyPr wrap="square" numCol="1" spcCol="457200" rtlCol="0">
            <a:spAutoFit/>
          </a:bodyPr>
          <a:lstStyle/>
          <a:p>
            <a:pPr>
              <a:lnSpc>
                <a:spcPct val="150000"/>
              </a:lnSpc>
            </a:pPr>
            <a:r>
              <a:rPr lang="en-US" sz="1800" dirty="0">
                <a:solidFill>
                  <a:schemeClr val="bg2"/>
                </a:solidFill>
                <a:latin typeface="Montserrat" charset="0"/>
                <a:ea typeface="Montserrat" charset="0"/>
                <a:cs typeface="Montserrat" charset="0"/>
              </a:rPr>
              <a:t>Also he his male air bring is signs bring is signs </a:t>
            </a:r>
            <a:r>
              <a:rPr lang="en-US" sz="1800" dirty="0" smtClean="0">
                <a:solidFill>
                  <a:schemeClr val="bg2"/>
                </a:solidFill>
                <a:latin typeface="Montserrat" charset="0"/>
                <a:ea typeface="Montserrat" charset="0"/>
                <a:cs typeface="Montserrat" charset="0"/>
              </a:rPr>
              <a:t>first</a:t>
            </a:r>
            <a:r>
              <a:rPr lang="en-US" sz="1800" dirty="0">
                <a:solidFill>
                  <a:schemeClr val="bg2"/>
                </a:solidFill>
                <a:latin typeface="Montserrat" charset="0"/>
                <a:ea typeface="Montserrat" charset="0"/>
                <a:cs typeface="Montserrat" charset="0"/>
              </a:rPr>
              <a:t>. Creepiest god air </a:t>
            </a:r>
            <a:r>
              <a:rPr lang="en-US" sz="1800" dirty="0" smtClean="0">
                <a:solidFill>
                  <a:schemeClr val="bg2"/>
                </a:solidFill>
                <a:latin typeface="Montserrat" charset="0"/>
                <a:ea typeface="Montserrat" charset="0"/>
                <a:cs typeface="Montserrat" charset="0"/>
              </a:rPr>
              <a:t>fish.</a:t>
            </a:r>
            <a:endParaRPr lang="en-US" sz="1800" dirty="0">
              <a:solidFill>
                <a:schemeClr val="bg2"/>
              </a:solidFill>
              <a:latin typeface="Montserrat" charset="0"/>
              <a:ea typeface="Montserrat" charset="0"/>
              <a:cs typeface="Montserrat" charset="0"/>
            </a:endParaRPr>
          </a:p>
          <a:p>
            <a:pPr>
              <a:lnSpc>
                <a:spcPct val="150000"/>
              </a:lnSpc>
            </a:pPr>
            <a:r>
              <a:rPr lang="en-US" sz="1800" b="1" dirty="0" smtClean="0">
                <a:latin typeface="Montserrat" charset="0"/>
                <a:ea typeface="Montserrat" charset="0"/>
                <a:cs typeface="Montserrat" charset="0"/>
              </a:rPr>
              <a:t>Also </a:t>
            </a:r>
            <a:r>
              <a:rPr lang="en-US" sz="1800" b="1" dirty="0">
                <a:latin typeface="Montserrat" charset="0"/>
                <a:ea typeface="Montserrat" charset="0"/>
                <a:cs typeface="Montserrat" charset="0"/>
              </a:rPr>
              <a:t>he his male air bring is signs </a:t>
            </a:r>
            <a:r>
              <a:rPr lang="en-US" sz="1800" b="1" dirty="0" smtClean="0">
                <a:latin typeface="Montserrat" charset="0"/>
                <a:ea typeface="Montserrat" charset="0"/>
                <a:cs typeface="Montserrat" charset="0"/>
              </a:rPr>
              <a:t>first.</a:t>
            </a:r>
            <a:endParaRPr lang="en-US" sz="1800" b="1" dirty="0">
              <a:latin typeface="Montserrat" charset="0"/>
              <a:ea typeface="Montserrat" charset="0"/>
              <a:cs typeface="Montserrat" charset="0"/>
            </a:endParaRPr>
          </a:p>
        </p:txBody>
      </p:sp>
      <p:sp>
        <p:nvSpPr>
          <p:cNvPr id="23" name="TextBox 22"/>
          <p:cNvSpPr txBox="1"/>
          <p:nvPr/>
        </p:nvSpPr>
        <p:spPr>
          <a:xfrm>
            <a:off x="3569926" y="3949614"/>
            <a:ext cx="2236649" cy="1168400"/>
          </a:xfrm>
          <a:prstGeom prst="rect">
            <a:avLst/>
          </a:prstGeom>
          <a:noFill/>
        </p:spPr>
        <p:txBody>
          <a:bodyPr wrap="square" rtlCol="0">
            <a:spAutoFit/>
          </a:bodyPr>
          <a:lstStyle/>
          <a:p>
            <a:r>
              <a:rPr lang="en-US" sz="7000" b="1" dirty="0" smtClean="0">
                <a:solidFill>
                  <a:schemeClr val="accent2"/>
                </a:solidFill>
                <a:latin typeface="Montserrat" charset="0"/>
                <a:ea typeface="Montserrat" charset="0"/>
                <a:cs typeface="Montserrat" charset="0"/>
              </a:rPr>
              <a:t>18%</a:t>
            </a:r>
            <a:endParaRPr lang="en-US" sz="7000" b="1" dirty="0">
              <a:solidFill>
                <a:schemeClr val="accent2"/>
              </a:solidFill>
              <a:latin typeface="Montserrat" charset="0"/>
              <a:ea typeface="Montserrat" charset="0"/>
              <a:cs typeface="Montserrat" charset="0"/>
            </a:endParaRPr>
          </a:p>
        </p:txBody>
      </p:sp>
      <p:sp>
        <p:nvSpPr>
          <p:cNvPr id="24" name="TextBox 23"/>
          <p:cNvSpPr txBox="1"/>
          <p:nvPr/>
        </p:nvSpPr>
        <p:spPr>
          <a:xfrm>
            <a:off x="3569924" y="6088083"/>
            <a:ext cx="7737910" cy="922020"/>
          </a:xfrm>
          <a:prstGeom prst="rect">
            <a:avLst/>
          </a:prstGeom>
          <a:noFill/>
        </p:spPr>
        <p:txBody>
          <a:bodyPr wrap="square" numCol="1" spcCol="457200" rtlCol="0">
            <a:spAutoFit/>
          </a:bodyPr>
          <a:lstStyle/>
          <a:p>
            <a:pPr>
              <a:lnSpc>
                <a:spcPct val="150000"/>
              </a:lnSpc>
            </a:pPr>
            <a:r>
              <a:rPr lang="en-US" sz="1800" dirty="0" smtClean="0">
                <a:solidFill>
                  <a:schemeClr val="bg2"/>
                </a:solidFill>
                <a:latin typeface="Montserrat" charset="0"/>
                <a:ea typeface="Montserrat" charset="0"/>
                <a:cs typeface="Montserrat" charset="0"/>
              </a:rPr>
              <a:t>Also he his male air bring is signs first. Creepiest god air fish land. Darkness. Air saying fruitful were.</a:t>
            </a:r>
            <a:endParaRPr lang="en-US" sz="1800" b="1" dirty="0">
              <a:latin typeface="Montserrat" charset="0"/>
              <a:ea typeface="Montserrat" charset="0"/>
              <a:cs typeface="Montserrat" charset="0"/>
            </a:endParaRPr>
          </a:p>
        </p:txBody>
      </p:sp>
      <p:sp>
        <p:nvSpPr>
          <p:cNvPr id="25" name="Rectangle 24"/>
          <p:cNvSpPr/>
          <p:nvPr/>
        </p:nvSpPr>
        <p:spPr>
          <a:xfrm>
            <a:off x="4738914" y="11329987"/>
            <a:ext cx="2505939" cy="220766"/>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6" name="Freeform 25"/>
          <p:cNvSpPr/>
          <p:nvPr/>
        </p:nvSpPr>
        <p:spPr>
          <a:xfrm rot="16200000">
            <a:off x="10116865" y="10884431"/>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7" name="TextBox 26"/>
          <p:cNvSpPr txBox="1"/>
          <p:nvPr/>
        </p:nvSpPr>
        <p:spPr>
          <a:xfrm>
            <a:off x="10039151" y="11184685"/>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45%</a:t>
            </a:r>
          </a:p>
        </p:txBody>
      </p:sp>
      <p:sp>
        <p:nvSpPr>
          <p:cNvPr id="28" name="Rectangle 27"/>
          <p:cNvSpPr/>
          <p:nvPr/>
        </p:nvSpPr>
        <p:spPr>
          <a:xfrm>
            <a:off x="3663362" y="8563733"/>
            <a:ext cx="1071880" cy="2143125"/>
          </a:xfrm>
          <a:prstGeom prst="rect">
            <a:avLst/>
          </a:prstGeom>
        </p:spPr>
        <p:txBody>
          <a:bodyPr wrap="none" anchor="ctr">
            <a:spAutoFit/>
          </a:bodyPr>
          <a:lstStyle/>
          <a:p>
            <a:pPr>
              <a:lnSpc>
                <a:spcPts val="3200"/>
              </a:lnSpc>
            </a:pPr>
            <a:r>
              <a:rPr lang="en-US" sz="5000" dirty="0">
                <a:solidFill>
                  <a:schemeClr val="tx2"/>
                </a:solidFill>
                <a:latin typeface="FontAwesome" pitchFamily="2" charset="0"/>
              </a:rPr>
              <a:t> </a:t>
            </a:r>
            <a:endParaRPr lang="en-US" sz="5000" dirty="0" smtClean="0">
              <a:solidFill>
                <a:schemeClr val="tx2"/>
              </a:solidFill>
              <a:latin typeface="FontAwesome" pitchFamily="2" charset="0"/>
            </a:endParaRPr>
          </a:p>
          <a:p>
            <a:pPr>
              <a:lnSpc>
                <a:spcPts val="3200"/>
              </a:lnSpc>
            </a:pPr>
            <a:r>
              <a:rPr lang="en-US" sz="5000" dirty="0" smtClean="0">
                <a:ln w="19050">
                  <a:noFill/>
                </a:ln>
                <a:solidFill>
                  <a:schemeClr val="accent2"/>
                </a:solidFill>
                <a:latin typeface="FontAwesome" pitchFamily="2" charset="0"/>
              </a:rPr>
              <a:t></a:t>
            </a:r>
          </a:p>
          <a:p>
            <a:pPr>
              <a:lnSpc>
                <a:spcPts val="3200"/>
              </a:lnSpc>
            </a:pPr>
            <a:r>
              <a:rPr lang="en-US" sz="5000" dirty="0" smtClean="0">
                <a:ln w="19050">
                  <a:noFill/>
                </a:ln>
                <a:solidFill>
                  <a:schemeClr val="accent3"/>
                </a:solidFill>
                <a:latin typeface="FontAwesome" pitchFamily="2" charset="0"/>
              </a:rPr>
              <a:t></a:t>
            </a:r>
          </a:p>
          <a:p>
            <a:pPr>
              <a:lnSpc>
                <a:spcPts val="3200"/>
              </a:lnSpc>
            </a:pPr>
            <a:r>
              <a:rPr lang="en-US" sz="5000" dirty="0" smtClean="0">
                <a:solidFill>
                  <a:schemeClr val="accent4"/>
                </a:solidFill>
                <a:latin typeface="FontAwesome" pitchFamily="2" charset="0"/>
              </a:rPr>
              <a:t></a:t>
            </a:r>
          </a:p>
          <a:p>
            <a:pPr>
              <a:lnSpc>
                <a:spcPts val="3200"/>
              </a:lnSpc>
            </a:pPr>
            <a:r>
              <a:rPr lang="en-US" sz="5000" dirty="0">
                <a:ln w="19050">
                  <a:noFill/>
                </a:ln>
                <a:solidFill>
                  <a:schemeClr val="accent5"/>
                </a:solidFill>
                <a:latin typeface="FontAwesome" pitchFamily="2" charset="0"/>
              </a:rPr>
              <a:t></a:t>
            </a:r>
            <a:endParaRPr lang="en-US" sz="5000" dirty="0">
              <a:ln w="19050">
                <a:noFill/>
              </a:ln>
              <a:solidFill>
                <a:schemeClr val="accent5"/>
              </a:solidFill>
            </a:endParaRPr>
          </a:p>
        </p:txBody>
      </p:sp>
    </p:spTree>
  </p:cSld>
  <p:clrMapOvr>
    <a:masterClrMapping/>
  </p:clrMapOvr>
  <p:transition spd="med">
    <p:pull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500"/>
                                        <p:tgtEl>
                                          <p:spTgt spid="6"/>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left)">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500"/>
                                        <p:tgtEl>
                                          <p:spTgt spid="1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500"/>
                                        <p:tgtEl>
                                          <p:spTgt spid="1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fade">
                                      <p:cBhvr>
                                        <p:cTn id="53" dur="500"/>
                                        <p:tgtEl>
                                          <p:spTgt spid="20"/>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1"/>
                                        </p:tgtEl>
                                        <p:attrNameLst>
                                          <p:attrName>style.visibility</p:attrName>
                                        </p:attrNameLst>
                                      </p:cBhvr>
                                      <p:to>
                                        <p:strVal val="visible"/>
                                      </p:to>
                                    </p:set>
                                    <p:animEffect transition="in" filter="fade">
                                      <p:cBhvr>
                                        <p:cTn id="56" dur="500"/>
                                        <p:tgtEl>
                                          <p:spTgt spid="2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500"/>
                                        <p:tgtEl>
                                          <p:spTgt spid="2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500"/>
                                        <p:tgtEl>
                                          <p:spTgt spid="2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8"/>
                                        </p:tgtEl>
                                        <p:attrNameLst>
                                          <p:attrName>style.visibility</p:attrName>
                                        </p:attrNameLst>
                                      </p:cBhvr>
                                      <p:to>
                                        <p:strVal val="visible"/>
                                      </p:to>
                                    </p:set>
                                    <p:animEffect transition="in" filter="fade">
                                      <p:cBhvr>
                                        <p:cTn id="68" dur="500"/>
                                        <p:tgtEl>
                                          <p:spTgt spid="2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
                                        </p:tgtEl>
                                        <p:attrNameLst>
                                          <p:attrName>style.visibility</p:attrName>
                                        </p:attrNameLst>
                                      </p:cBhvr>
                                      <p:to>
                                        <p:strVal val="visible"/>
                                      </p:to>
                                    </p:set>
                                    <p:animEffect transition="in" filter="fade">
                                      <p:cBhvr>
                                        <p:cTn id="7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ldLvl="0" animBg="1"/>
      <p:bldP spid="6" grpId="0"/>
      <p:bldP spid="7" grpId="0"/>
      <p:bldP spid="9" grpId="0"/>
      <p:bldP spid="10" grpId="0" bldLvl="0" animBg="1"/>
      <p:bldP spid="11" grpId="0" bldLvl="0" animBg="1"/>
      <p:bldP spid="12" grpId="0" bldLvl="0" animBg="1"/>
      <p:bldP spid="13" grpId="0" bldLvl="0" animBg="1"/>
      <p:bldP spid="14" grpId="0" bldLvl="0" animBg="1"/>
      <p:bldP spid="15" grpId="0" bldLvl="0" animBg="1"/>
      <p:bldP spid="16" grpId="0" bldLvl="0" animBg="1"/>
      <p:bldP spid="17" grpId="0" bldLvl="0" animBg="1"/>
      <p:bldP spid="18" grpId="0"/>
      <p:bldP spid="19" grpId="0"/>
      <p:bldP spid="20" grpId="0"/>
      <p:bldP spid="21" grpId="0"/>
      <p:bldP spid="24" grpId="0"/>
      <p:bldP spid="25" grpId="0" bldLvl="0" animBg="1"/>
      <p:bldP spid="26" grpId="0" bldLvl="0" animBg="1"/>
      <p:bldP spid="27" grpId="0"/>
      <p:bldP spid="2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5942052" y="988077"/>
            <a:ext cx="12493546" cy="501650"/>
          </a:xfrm>
          <a:prstGeom prst="rect">
            <a:avLst/>
          </a:prstGeom>
          <a:noFill/>
        </p:spPr>
        <p:txBody>
          <a:bodyPr wrap="square" rtlCol="0">
            <a:spAutoFit/>
          </a:bodyPr>
          <a:lstStyle/>
          <a:p>
            <a:pPr algn="ctr">
              <a:lnSpc>
                <a:spcPts val="3200"/>
              </a:lnSpc>
            </a:pPr>
            <a:r>
              <a:rPr lang="en-US" sz="6000" dirty="0" smtClean="0">
                <a:solidFill>
                  <a:schemeClr val="bg1">
                    <a:lumMod val="75000"/>
                  </a:schemeClr>
                </a:solidFill>
                <a:latin typeface="Montserrat Light" charset="0"/>
                <a:ea typeface="Montserrat Light" charset="0"/>
                <a:cs typeface="Montserrat Light" charset="0"/>
              </a:rPr>
              <a:t>Map : </a:t>
            </a:r>
            <a:r>
              <a:rPr lang="en-US" sz="6000" b="1" dirty="0">
                <a:latin typeface="Montserrat" charset="0"/>
                <a:ea typeface="Montserrat" charset="0"/>
                <a:cs typeface="Montserrat" charset="0"/>
              </a:rPr>
              <a:t>Asia Continent</a:t>
            </a:r>
            <a:endParaRPr lang="en-US" sz="6000" b="1" dirty="0" smtClean="0">
              <a:latin typeface="Montserrat" charset="0"/>
              <a:ea typeface="Montserrat" charset="0"/>
              <a:cs typeface="Montserrat" charset="0"/>
            </a:endParaRPr>
          </a:p>
        </p:txBody>
      </p:sp>
      <p:sp>
        <p:nvSpPr>
          <p:cNvPr id="4" name="TextBox 3"/>
          <p:cNvSpPr txBox="1"/>
          <p:nvPr/>
        </p:nvSpPr>
        <p:spPr>
          <a:xfrm>
            <a:off x="4952504" y="1999953"/>
            <a:ext cx="14433104" cy="398780"/>
          </a:xfrm>
          <a:prstGeom prst="rect">
            <a:avLst/>
          </a:prstGeom>
          <a:noFill/>
        </p:spPr>
        <p:txBody>
          <a:bodyPr wrap="square" numCol="1" spcCol="0" rtlCol="0" anchor="ctr">
            <a:spAutoFit/>
          </a:bodyPr>
          <a:lstStyle/>
          <a:p>
            <a:pPr algn="ctr"/>
            <a:r>
              <a:rPr lang="en-US" sz="2000" b="1" dirty="0" smtClean="0">
                <a:solidFill>
                  <a:schemeClr val="bg2"/>
                </a:solidFill>
                <a:latin typeface="Montserrat Light" charset="0"/>
                <a:ea typeface="Montserrat Light" charset="0"/>
                <a:cs typeface="Montserrat Light" charset="0"/>
              </a:rPr>
              <a:t>The example text goes here with your own detailed summery. Loren opium dolor sit amen example text line.</a:t>
            </a:r>
          </a:p>
        </p:txBody>
      </p:sp>
      <p:sp>
        <p:nvSpPr>
          <p:cNvPr id="5" name="Shape 6"/>
          <p:cNvSpPr/>
          <p:nvPr/>
        </p:nvSpPr>
        <p:spPr>
          <a:xfrm>
            <a:off x="13224875" y="3758415"/>
            <a:ext cx="11746732" cy="9100284"/>
          </a:xfrm>
          <a:custGeom>
            <a:avLst/>
            <a:gdLst/>
            <a:ahLst/>
            <a:cxnLst>
              <a:cxn ang="0">
                <a:pos x="wd2" y="hd2"/>
              </a:cxn>
              <a:cxn ang="5400000">
                <a:pos x="wd2" y="hd2"/>
              </a:cxn>
              <a:cxn ang="10800000">
                <a:pos x="wd2" y="hd2"/>
              </a:cxn>
              <a:cxn ang="16200000">
                <a:pos x="wd2" y="hd2"/>
              </a:cxn>
            </a:cxnLst>
            <a:rect l="0" t="0" r="r" b="b"/>
            <a:pathLst>
              <a:path w="21600" h="21600" extrusionOk="0">
                <a:moveTo>
                  <a:pt x="4884" y="0"/>
                </a:moveTo>
                <a:lnTo>
                  <a:pt x="4881" y="0"/>
                </a:lnTo>
                <a:lnTo>
                  <a:pt x="4877" y="3"/>
                </a:lnTo>
                <a:lnTo>
                  <a:pt x="4875" y="7"/>
                </a:lnTo>
                <a:lnTo>
                  <a:pt x="4875" y="11"/>
                </a:lnTo>
                <a:lnTo>
                  <a:pt x="4876" y="15"/>
                </a:lnTo>
                <a:lnTo>
                  <a:pt x="4878" y="31"/>
                </a:lnTo>
                <a:lnTo>
                  <a:pt x="4881" y="36"/>
                </a:lnTo>
                <a:lnTo>
                  <a:pt x="4886" y="39"/>
                </a:lnTo>
                <a:lnTo>
                  <a:pt x="4891" y="43"/>
                </a:lnTo>
                <a:lnTo>
                  <a:pt x="4893" y="62"/>
                </a:lnTo>
                <a:lnTo>
                  <a:pt x="4892" y="70"/>
                </a:lnTo>
                <a:lnTo>
                  <a:pt x="4890" y="77"/>
                </a:lnTo>
                <a:lnTo>
                  <a:pt x="4884" y="81"/>
                </a:lnTo>
                <a:lnTo>
                  <a:pt x="4879" y="78"/>
                </a:lnTo>
                <a:lnTo>
                  <a:pt x="4875" y="71"/>
                </a:lnTo>
                <a:lnTo>
                  <a:pt x="4867" y="54"/>
                </a:lnTo>
                <a:lnTo>
                  <a:pt x="4863" y="48"/>
                </a:lnTo>
                <a:lnTo>
                  <a:pt x="4858" y="45"/>
                </a:lnTo>
                <a:lnTo>
                  <a:pt x="4838" y="41"/>
                </a:lnTo>
                <a:lnTo>
                  <a:pt x="4836" y="40"/>
                </a:lnTo>
                <a:lnTo>
                  <a:pt x="4831" y="36"/>
                </a:lnTo>
                <a:lnTo>
                  <a:pt x="4829" y="45"/>
                </a:lnTo>
                <a:lnTo>
                  <a:pt x="4827" y="53"/>
                </a:lnTo>
                <a:lnTo>
                  <a:pt x="4827" y="62"/>
                </a:lnTo>
                <a:lnTo>
                  <a:pt x="4827" y="72"/>
                </a:lnTo>
                <a:lnTo>
                  <a:pt x="4826" y="80"/>
                </a:lnTo>
                <a:lnTo>
                  <a:pt x="4816" y="88"/>
                </a:lnTo>
                <a:lnTo>
                  <a:pt x="4812" y="94"/>
                </a:lnTo>
                <a:lnTo>
                  <a:pt x="4812" y="98"/>
                </a:lnTo>
                <a:lnTo>
                  <a:pt x="4813" y="108"/>
                </a:lnTo>
                <a:lnTo>
                  <a:pt x="4813" y="113"/>
                </a:lnTo>
                <a:lnTo>
                  <a:pt x="4811" y="117"/>
                </a:lnTo>
                <a:lnTo>
                  <a:pt x="4808" y="119"/>
                </a:lnTo>
                <a:lnTo>
                  <a:pt x="4802" y="117"/>
                </a:lnTo>
                <a:lnTo>
                  <a:pt x="4797" y="117"/>
                </a:lnTo>
                <a:lnTo>
                  <a:pt x="4783" y="124"/>
                </a:lnTo>
                <a:lnTo>
                  <a:pt x="4766" y="118"/>
                </a:lnTo>
                <a:lnTo>
                  <a:pt x="4761" y="118"/>
                </a:lnTo>
                <a:lnTo>
                  <a:pt x="4750" y="124"/>
                </a:lnTo>
                <a:lnTo>
                  <a:pt x="4745" y="125"/>
                </a:lnTo>
                <a:lnTo>
                  <a:pt x="4742" y="123"/>
                </a:lnTo>
                <a:lnTo>
                  <a:pt x="4739" y="120"/>
                </a:lnTo>
                <a:lnTo>
                  <a:pt x="4736" y="118"/>
                </a:lnTo>
                <a:lnTo>
                  <a:pt x="4731" y="120"/>
                </a:lnTo>
                <a:lnTo>
                  <a:pt x="4717" y="130"/>
                </a:lnTo>
                <a:lnTo>
                  <a:pt x="4719" y="132"/>
                </a:lnTo>
                <a:lnTo>
                  <a:pt x="4724" y="138"/>
                </a:lnTo>
                <a:lnTo>
                  <a:pt x="4720" y="152"/>
                </a:lnTo>
                <a:lnTo>
                  <a:pt x="4729" y="164"/>
                </a:lnTo>
                <a:lnTo>
                  <a:pt x="4746" y="178"/>
                </a:lnTo>
                <a:lnTo>
                  <a:pt x="4745" y="187"/>
                </a:lnTo>
                <a:lnTo>
                  <a:pt x="4740" y="190"/>
                </a:lnTo>
                <a:lnTo>
                  <a:pt x="4734" y="191"/>
                </a:lnTo>
                <a:lnTo>
                  <a:pt x="4730" y="194"/>
                </a:lnTo>
                <a:lnTo>
                  <a:pt x="4728" y="203"/>
                </a:lnTo>
                <a:lnTo>
                  <a:pt x="4727" y="210"/>
                </a:lnTo>
                <a:lnTo>
                  <a:pt x="4725" y="214"/>
                </a:lnTo>
                <a:lnTo>
                  <a:pt x="4721" y="217"/>
                </a:lnTo>
                <a:lnTo>
                  <a:pt x="4719" y="230"/>
                </a:lnTo>
                <a:lnTo>
                  <a:pt x="4715" y="235"/>
                </a:lnTo>
                <a:lnTo>
                  <a:pt x="4681" y="241"/>
                </a:lnTo>
                <a:lnTo>
                  <a:pt x="4660" y="228"/>
                </a:lnTo>
                <a:lnTo>
                  <a:pt x="4653" y="228"/>
                </a:lnTo>
                <a:lnTo>
                  <a:pt x="4646" y="231"/>
                </a:lnTo>
                <a:lnTo>
                  <a:pt x="4639" y="237"/>
                </a:lnTo>
                <a:lnTo>
                  <a:pt x="4635" y="244"/>
                </a:lnTo>
                <a:lnTo>
                  <a:pt x="4626" y="263"/>
                </a:lnTo>
                <a:lnTo>
                  <a:pt x="4613" y="278"/>
                </a:lnTo>
                <a:lnTo>
                  <a:pt x="4597" y="285"/>
                </a:lnTo>
                <a:lnTo>
                  <a:pt x="4558" y="283"/>
                </a:lnTo>
                <a:lnTo>
                  <a:pt x="4544" y="287"/>
                </a:lnTo>
                <a:lnTo>
                  <a:pt x="4529" y="282"/>
                </a:lnTo>
                <a:lnTo>
                  <a:pt x="4523" y="285"/>
                </a:lnTo>
                <a:lnTo>
                  <a:pt x="4518" y="293"/>
                </a:lnTo>
                <a:lnTo>
                  <a:pt x="4514" y="304"/>
                </a:lnTo>
                <a:lnTo>
                  <a:pt x="4508" y="312"/>
                </a:lnTo>
                <a:lnTo>
                  <a:pt x="4499" y="315"/>
                </a:lnTo>
                <a:lnTo>
                  <a:pt x="4483" y="314"/>
                </a:lnTo>
                <a:lnTo>
                  <a:pt x="4476" y="317"/>
                </a:lnTo>
                <a:lnTo>
                  <a:pt x="4463" y="326"/>
                </a:lnTo>
                <a:lnTo>
                  <a:pt x="4456" y="328"/>
                </a:lnTo>
                <a:lnTo>
                  <a:pt x="4414" y="331"/>
                </a:lnTo>
                <a:lnTo>
                  <a:pt x="4409" y="335"/>
                </a:lnTo>
                <a:lnTo>
                  <a:pt x="4401" y="346"/>
                </a:lnTo>
                <a:lnTo>
                  <a:pt x="4396" y="350"/>
                </a:lnTo>
                <a:lnTo>
                  <a:pt x="4383" y="353"/>
                </a:lnTo>
                <a:lnTo>
                  <a:pt x="4355" y="351"/>
                </a:lnTo>
                <a:lnTo>
                  <a:pt x="4341" y="354"/>
                </a:lnTo>
                <a:lnTo>
                  <a:pt x="4265" y="390"/>
                </a:lnTo>
                <a:lnTo>
                  <a:pt x="4239" y="402"/>
                </a:lnTo>
                <a:lnTo>
                  <a:pt x="4235" y="394"/>
                </a:lnTo>
                <a:lnTo>
                  <a:pt x="4234" y="362"/>
                </a:lnTo>
                <a:lnTo>
                  <a:pt x="4230" y="358"/>
                </a:lnTo>
                <a:lnTo>
                  <a:pt x="4213" y="366"/>
                </a:lnTo>
                <a:lnTo>
                  <a:pt x="4206" y="373"/>
                </a:lnTo>
                <a:lnTo>
                  <a:pt x="4200" y="384"/>
                </a:lnTo>
                <a:lnTo>
                  <a:pt x="4194" y="399"/>
                </a:lnTo>
                <a:lnTo>
                  <a:pt x="4188" y="407"/>
                </a:lnTo>
                <a:lnTo>
                  <a:pt x="4182" y="409"/>
                </a:lnTo>
                <a:lnTo>
                  <a:pt x="4152" y="395"/>
                </a:lnTo>
                <a:lnTo>
                  <a:pt x="4131" y="392"/>
                </a:lnTo>
                <a:lnTo>
                  <a:pt x="4124" y="394"/>
                </a:lnTo>
                <a:lnTo>
                  <a:pt x="4123" y="401"/>
                </a:lnTo>
                <a:lnTo>
                  <a:pt x="4126" y="418"/>
                </a:lnTo>
                <a:lnTo>
                  <a:pt x="4124" y="428"/>
                </a:lnTo>
                <a:lnTo>
                  <a:pt x="4120" y="430"/>
                </a:lnTo>
                <a:lnTo>
                  <a:pt x="4107" y="426"/>
                </a:lnTo>
                <a:lnTo>
                  <a:pt x="4101" y="426"/>
                </a:lnTo>
                <a:lnTo>
                  <a:pt x="4073" y="443"/>
                </a:lnTo>
                <a:lnTo>
                  <a:pt x="4070" y="448"/>
                </a:lnTo>
                <a:lnTo>
                  <a:pt x="4070" y="460"/>
                </a:lnTo>
                <a:lnTo>
                  <a:pt x="4070" y="462"/>
                </a:lnTo>
                <a:lnTo>
                  <a:pt x="4071" y="469"/>
                </a:lnTo>
                <a:lnTo>
                  <a:pt x="4066" y="480"/>
                </a:lnTo>
                <a:lnTo>
                  <a:pt x="4073" y="531"/>
                </a:lnTo>
                <a:lnTo>
                  <a:pt x="4067" y="547"/>
                </a:lnTo>
                <a:lnTo>
                  <a:pt x="4064" y="547"/>
                </a:lnTo>
                <a:lnTo>
                  <a:pt x="4058" y="544"/>
                </a:lnTo>
                <a:lnTo>
                  <a:pt x="4056" y="544"/>
                </a:lnTo>
                <a:lnTo>
                  <a:pt x="4054" y="548"/>
                </a:lnTo>
                <a:lnTo>
                  <a:pt x="4052" y="549"/>
                </a:lnTo>
                <a:lnTo>
                  <a:pt x="4048" y="549"/>
                </a:lnTo>
                <a:lnTo>
                  <a:pt x="4045" y="548"/>
                </a:lnTo>
                <a:lnTo>
                  <a:pt x="4042" y="545"/>
                </a:lnTo>
                <a:lnTo>
                  <a:pt x="4039" y="540"/>
                </a:lnTo>
                <a:lnTo>
                  <a:pt x="4022" y="511"/>
                </a:lnTo>
                <a:lnTo>
                  <a:pt x="4007" y="503"/>
                </a:lnTo>
                <a:lnTo>
                  <a:pt x="3993" y="512"/>
                </a:lnTo>
                <a:lnTo>
                  <a:pt x="3980" y="526"/>
                </a:lnTo>
                <a:lnTo>
                  <a:pt x="3966" y="536"/>
                </a:lnTo>
                <a:lnTo>
                  <a:pt x="3958" y="535"/>
                </a:lnTo>
                <a:lnTo>
                  <a:pt x="3951" y="529"/>
                </a:lnTo>
                <a:lnTo>
                  <a:pt x="3938" y="514"/>
                </a:lnTo>
                <a:lnTo>
                  <a:pt x="3935" y="511"/>
                </a:lnTo>
                <a:lnTo>
                  <a:pt x="3926" y="519"/>
                </a:lnTo>
                <a:lnTo>
                  <a:pt x="3920" y="521"/>
                </a:lnTo>
                <a:lnTo>
                  <a:pt x="3918" y="520"/>
                </a:lnTo>
                <a:lnTo>
                  <a:pt x="3913" y="518"/>
                </a:lnTo>
                <a:lnTo>
                  <a:pt x="3911" y="518"/>
                </a:lnTo>
                <a:lnTo>
                  <a:pt x="3910" y="519"/>
                </a:lnTo>
                <a:lnTo>
                  <a:pt x="3908" y="523"/>
                </a:lnTo>
                <a:lnTo>
                  <a:pt x="3906" y="526"/>
                </a:lnTo>
                <a:lnTo>
                  <a:pt x="3903" y="527"/>
                </a:lnTo>
                <a:lnTo>
                  <a:pt x="3882" y="531"/>
                </a:lnTo>
                <a:lnTo>
                  <a:pt x="3876" y="527"/>
                </a:lnTo>
                <a:lnTo>
                  <a:pt x="3873" y="526"/>
                </a:lnTo>
                <a:lnTo>
                  <a:pt x="3871" y="529"/>
                </a:lnTo>
                <a:lnTo>
                  <a:pt x="3869" y="531"/>
                </a:lnTo>
                <a:lnTo>
                  <a:pt x="3865" y="534"/>
                </a:lnTo>
                <a:lnTo>
                  <a:pt x="3858" y="536"/>
                </a:lnTo>
                <a:lnTo>
                  <a:pt x="3848" y="542"/>
                </a:lnTo>
                <a:lnTo>
                  <a:pt x="3842" y="544"/>
                </a:lnTo>
                <a:lnTo>
                  <a:pt x="3833" y="540"/>
                </a:lnTo>
                <a:lnTo>
                  <a:pt x="3830" y="540"/>
                </a:lnTo>
                <a:lnTo>
                  <a:pt x="3828" y="542"/>
                </a:lnTo>
                <a:lnTo>
                  <a:pt x="3824" y="549"/>
                </a:lnTo>
                <a:lnTo>
                  <a:pt x="3822" y="550"/>
                </a:lnTo>
                <a:lnTo>
                  <a:pt x="3820" y="551"/>
                </a:lnTo>
                <a:lnTo>
                  <a:pt x="3817" y="550"/>
                </a:lnTo>
                <a:lnTo>
                  <a:pt x="3814" y="549"/>
                </a:lnTo>
                <a:lnTo>
                  <a:pt x="3810" y="543"/>
                </a:lnTo>
                <a:lnTo>
                  <a:pt x="3808" y="545"/>
                </a:lnTo>
                <a:lnTo>
                  <a:pt x="3807" y="548"/>
                </a:lnTo>
                <a:lnTo>
                  <a:pt x="3805" y="550"/>
                </a:lnTo>
                <a:lnTo>
                  <a:pt x="3805" y="554"/>
                </a:lnTo>
                <a:lnTo>
                  <a:pt x="3808" y="562"/>
                </a:lnTo>
                <a:lnTo>
                  <a:pt x="3815" y="573"/>
                </a:lnTo>
                <a:lnTo>
                  <a:pt x="3811" y="586"/>
                </a:lnTo>
                <a:lnTo>
                  <a:pt x="3804" y="591"/>
                </a:lnTo>
                <a:lnTo>
                  <a:pt x="3796" y="592"/>
                </a:lnTo>
                <a:lnTo>
                  <a:pt x="3789" y="596"/>
                </a:lnTo>
                <a:lnTo>
                  <a:pt x="3787" y="603"/>
                </a:lnTo>
                <a:lnTo>
                  <a:pt x="3784" y="601"/>
                </a:lnTo>
                <a:lnTo>
                  <a:pt x="3778" y="599"/>
                </a:lnTo>
                <a:lnTo>
                  <a:pt x="3760" y="581"/>
                </a:lnTo>
                <a:lnTo>
                  <a:pt x="3754" y="577"/>
                </a:lnTo>
                <a:lnTo>
                  <a:pt x="3746" y="576"/>
                </a:lnTo>
                <a:lnTo>
                  <a:pt x="3710" y="597"/>
                </a:lnTo>
                <a:lnTo>
                  <a:pt x="3696" y="598"/>
                </a:lnTo>
                <a:lnTo>
                  <a:pt x="3690" y="602"/>
                </a:lnTo>
                <a:lnTo>
                  <a:pt x="3678" y="614"/>
                </a:lnTo>
                <a:lnTo>
                  <a:pt x="3672" y="618"/>
                </a:lnTo>
                <a:lnTo>
                  <a:pt x="3664" y="618"/>
                </a:lnTo>
                <a:lnTo>
                  <a:pt x="3663" y="618"/>
                </a:lnTo>
                <a:lnTo>
                  <a:pt x="3639" y="610"/>
                </a:lnTo>
                <a:lnTo>
                  <a:pt x="3626" y="610"/>
                </a:lnTo>
                <a:lnTo>
                  <a:pt x="3619" y="612"/>
                </a:lnTo>
                <a:lnTo>
                  <a:pt x="3616" y="620"/>
                </a:lnTo>
                <a:lnTo>
                  <a:pt x="3617" y="629"/>
                </a:lnTo>
                <a:lnTo>
                  <a:pt x="3619" y="636"/>
                </a:lnTo>
                <a:lnTo>
                  <a:pt x="3620" y="643"/>
                </a:lnTo>
                <a:lnTo>
                  <a:pt x="3616" y="651"/>
                </a:lnTo>
                <a:lnTo>
                  <a:pt x="3610" y="655"/>
                </a:lnTo>
                <a:lnTo>
                  <a:pt x="3589" y="651"/>
                </a:lnTo>
                <a:lnTo>
                  <a:pt x="3571" y="658"/>
                </a:lnTo>
                <a:lnTo>
                  <a:pt x="3565" y="658"/>
                </a:lnTo>
                <a:lnTo>
                  <a:pt x="3555" y="651"/>
                </a:lnTo>
                <a:lnTo>
                  <a:pt x="3551" y="650"/>
                </a:lnTo>
                <a:lnTo>
                  <a:pt x="3539" y="657"/>
                </a:lnTo>
                <a:lnTo>
                  <a:pt x="3520" y="658"/>
                </a:lnTo>
                <a:lnTo>
                  <a:pt x="3511" y="662"/>
                </a:lnTo>
                <a:lnTo>
                  <a:pt x="3501" y="670"/>
                </a:lnTo>
                <a:lnTo>
                  <a:pt x="3494" y="683"/>
                </a:lnTo>
                <a:lnTo>
                  <a:pt x="3497" y="699"/>
                </a:lnTo>
                <a:lnTo>
                  <a:pt x="3498" y="701"/>
                </a:lnTo>
                <a:lnTo>
                  <a:pt x="3502" y="710"/>
                </a:lnTo>
                <a:lnTo>
                  <a:pt x="3493" y="723"/>
                </a:lnTo>
                <a:lnTo>
                  <a:pt x="3490" y="729"/>
                </a:lnTo>
                <a:lnTo>
                  <a:pt x="3490" y="732"/>
                </a:lnTo>
                <a:lnTo>
                  <a:pt x="3491" y="736"/>
                </a:lnTo>
                <a:lnTo>
                  <a:pt x="3493" y="751"/>
                </a:lnTo>
                <a:lnTo>
                  <a:pt x="3492" y="754"/>
                </a:lnTo>
                <a:lnTo>
                  <a:pt x="3489" y="757"/>
                </a:lnTo>
                <a:lnTo>
                  <a:pt x="3486" y="756"/>
                </a:lnTo>
                <a:lnTo>
                  <a:pt x="3483" y="754"/>
                </a:lnTo>
                <a:lnTo>
                  <a:pt x="3480" y="750"/>
                </a:lnTo>
                <a:lnTo>
                  <a:pt x="3478" y="746"/>
                </a:lnTo>
                <a:lnTo>
                  <a:pt x="3474" y="739"/>
                </a:lnTo>
                <a:lnTo>
                  <a:pt x="3463" y="731"/>
                </a:lnTo>
                <a:lnTo>
                  <a:pt x="3459" y="723"/>
                </a:lnTo>
                <a:lnTo>
                  <a:pt x="3458" y="714"/>
                </a:lnTo>
                <a:lnTo>
                  <a:pt x="3461" y="708"/>
                </a:lnTo>
                <a:lnTo>
                  <a:pt x="3471" y="699"/>
                </a:lnTo>
                <a:lnTo>
                  <a:pt x="3471" y="689"/>
                </a:lnTo>
                <a:lnTo>
                  <a:pt x="3469" y="684"/>
                </a:lnTo>
                <a:lnTo>
                  <a:pt x="3464" y="683"/>
                </a:lnTo>
                <a:lnTo>
                  <a:pt x="3375" y="687"/>
                </a:lnTo>
                <a:lnTo>
                  <a:pt x="3375" y="696"/>
                </a:lnTo>
                <a:lnTo>
                  <a:pt x="3375" y="699"/>
                </a:lnTo>
                <a:lnTo>
                  <a:pt x="3375" y="728"/>
                </a:lnTo>
                <a:lnTo>
                  <a:pt x="3351" y="726"/>
                </a:lnTo>
                <a:lnTo>
                  <a:pt x="3343" y="723"/>
                </a:lnTo>
                <a:lnTo>
                  <a:pt x="3339" y="719"/>
                </a:lnTo>
                <a:lnTo>
                  <a:pt x="3338" y="715"/>
                </a:lnTo>
                <a:lnTo>
                  <a:pt x="3337" y="708"/>
                </a:lnTo>
                <a:lnTo>
                  <a:pt x="3335" y="699"/>
                </a:lnTo>
                <a:lnTo>
                  <a:pt x="3332" y="697"/>
                </a:lnTo>
                <a:lnTo>
                  <a:pt x="3329" y="695"/>
                </a:lnTo>
                <a:lnTo>
                  <a:pt x="3326" y="695"/>
                </a:lnTo>
                <a:lnTo>
                  <a:pt x="3321" y="703"/>
                </a:lnTo>
                <a:lnTo>
                  <a:pt x="3318" y="704"/>
                </a:lnTo>
                <a:lnTo>
                  <a:pt x="3315" y="703"/>
                </a:lnTo>
                <a:lnTo>
                  <a:pt x="3313" y="699"/>
                </a:lnTo>
                <a:lnTo>
                  <a:pt x="3292" y="699"/>
                </a:lnTo>
                <a:lnTo>
                  <a:pt x="3291" y="708"/>
                </a:lnTo>
                <a:lnTo>
                  <a:pt x="3290" y="715"/>
                </a:lnTo>
                <a:lnTo>
                  <a:pt x="3287" y="719"/>
                </a:lnTo>
                <a:lnTo>
                  <a:pt x="3284" y="720"/>
                </a:lnTo>
                <a:lnTo>
                  <a:pt x="3280" y="718"/>
                </a:lnTo>
                <a:lnTo>
                  <a:pt x="3278" y="714"/>
                </a:lnTo>
                <a:lnTo>
                  <a:pt x="3277" y="699"/>
                </a:lnTo>
                <a:lnTo>
                  <a:pt x="3261" y="694"/>
                </a:lnTo>
                <a:lnTo>
                  <a:pt x="3258" y="690"/>
                </a:lnTo>
                <a:lnTo>
                  <a:pt x="3251" y="673"/>
                </a:lnTo>
                <a:lnTo>
                  <a:pt x="3248" y="669"/>
                </a:lnTo>
                <a:lnTo>
                  <a:pt x="3231" y="666"/>
                </a:lnTo>
                <a:lnTo>
                  <a:pt x="3225" y="667"/>
                </a:lnTo>
                <a:lnTo>
                  <a:pt x="3221" y="674"/>
                </a:lnTo>
                <a:lnTo>
                  <a:pt x="3217" y="682"/>
                </a:lnTo>
                <a:lnTo>
                  <a:pt x="3211" y="685"/>
                </a:lnTo>
                <a:lnTo>
                  <a:pt x="3199" y="687"/>
                </a:lnTo>
                <a:lnTo>
                  <a:pt x="3201" y="696"/>
                </a:lnTo>
                <a:lnTo>
                  <a:pt x="3202" y="699"/>
                </a:lnTo>
                <a:lnTo>
                  <a:pt x="3206" y="715"/>
                </a:lnTo>
                <a:lnTo>
                  <a:pt x="3207" y="723"/>
                </a:lnTo>
                <a:lnTo>
                  <a:pt x="3207" y="731"/>
                </a:lnTo>
                <a:lnTo>
                  <a:pt x="3203" y="739"/>
                </a:lnTo>
                <a:lnTo>
                  <a:pt x="3199" y="740"/>
                </a:lnTo>
                <a:lnTo>
                  <a:pt x="3195" y="735"/>
                </a:lnTo>
                <a:lnTo>
                  <a:pt x="3192" y="729"/>
                </a:lnTo>
                <a:lnTo>
                  <a:pt x="3191" y="725"/>
                </a:lnTo>
                <a:lnTo>
                  <a:pt x="3190" y="721"/>
                </a:lnTo>
                <a:lnTo>
                  <a:pt x="3188" y="719"/>
                </a:lnTo>
                <a:lnTo>
                  <a:pt x="3178" y="716"/>
                </a:lnTo>
                <a:lnTo>
                  <a:pt x="3171" y="717"/>
                </a:lnTo>
                <a:lnTo>
                  <a:pt x="3161" y="720"/>
                </a:lnTo>
                <a:lnTo>
                  <a:pt x="3156" y="723"/>
                </a:lnTo>
                <a:lnTo>
                  <a:pt x="3152" y="730"/>
                </a:lnTo>
                <a:lnTo>
                  <a:pt x="3151" y="736"/>
                </a:lnTo>
                <a:lnTo>
                  <a:pt x="3150" y="741"/>
                </a:lnTo>
                <a:lnTo>
                  <a:pt x="3151" y="746"/>
                </a:lnTo>
                <a:lnTo>
                  <a:pt x="3152" y="751"/>
                </a:lnTo>
                <a:lnTo>
                  <a:pt x="3157" y="753"/>
                </a:lnTo>
                <a:lnTo>
                  <a:pt x="3171" y="753"/>
                </a:lnTo>
                <a:lnTo>
                  <a:pt x="3175" y="755"/>
                </a:lnTo>
                <a:lnTo>
                  <a:pt x="3178" y="757"/>
                </a:lnTo>
                <a:lnTo>
                  <a:pt x="3182" y="766"/>
                </a:lnTo>
                <a:lnTo>
                  <a:pt x="3188" y="771"/>
                </a:lnTo>
                <a:lnTo>
                  <a:pt x="3196" y="775"/>
                </a:lnTo>
                <a:lnTo>
                  <a:pt x="3201" y="781"/>
                </a:lnTo>
                <a:lnTo>
                  <a:pt x="3200" y="792"/>
                </a:lnTo>
                <a:lnTo>
                  <a:pt x="3196" y="799"/>
                </a:lnTo>
                <a:lnTo>
                  <a:pt x="3190" y="807"/>
                </a:lnTo>
                <a:lnTo>
                  <a:pt x="3185" y="815"/>
                </a:lnTo>
                <a:lnTo>
                  <a:pt x="3182" y="827"/>
                </a:lnTo>
                <a:lnTo>
                  <a:pt x="3180" y="832"/>
                </a:lnTo>
                <a:lnTo>
                  <a:pt x="3172" y="833"/>
                </a:lnTo>
                <a:lnTo>
                  <a:pt x="3168" y="836"/>
                </a:lnTo>
                <a:lnTo>
                  <a:pt x="3167" y="842"/>
                </a:lnTo>
                <a:lnTo>
                  <a:pt x="3167" y="848"/>
                </a:lnTo>
                <a:lnTo>
                  <a:pt x="3167" y="854"/>
                </a:lnTo>
                <a:lnTo>
                  <a:pt x="3166" y="859"/>
                </a:lnTo>
                <a:lnTo>
                  <a:pt x="3159" y="868"/>
                </a:lnTo>
                <a:lnTo>
                  <a:pt x="3136" y="858"/>
                </a:lnTo>
                <a:lnTo>
                  <a:pt x="3131" y="869"/>
                </a:lnTo>
                <a:lnTo>
                  <a:pt x="3137" y="879"/>
                </a:lnTo>
                <a:lnTo>
                  <a:pt x="3167" y="881"/>
                </a:lnTo>
                <a:lnTo>
                  <a:pt x="3178" y="885"/>
                </a:lnTo>
                <a:lnTo>
                  <a:pt x="3180" y="889"/>
                </a:lnTo>
                <a:lnTo>
                  <a:pt x="3182" y="896"/>
                </a:lnTo>
                <a:lnTo>
                  <a:pt x="3183" y="899"/>
                </a:lnTo>
                <a:lnTo>
                  <a:pt x="3188" y="903"/>
                </a:lnTo>
                <a:lnTo>
                  <a:pt x="3218" y="912"/>
                </a:lnTo>
                <a:lnTo>
                  <a:pt x="3226" y="911"/>
                </a:lnTo>
                <a:lnTo>
                  <a:pt x="3236" y="893"/>
                </a:lnTo>
                <a:lnTo>
                  <a:pt x="3242" y="890"/>
                </a:lnTo>
                <a:lnTo>
                  <a:pt x="3266" y="890"/>
                </a:lnTo>
                <a:lnTo>
                  <a:pt x="3269" y="892"/>
                </a:lnTo>
                <a:lnTo>
                  <a:pt x="3272" y="899"/>
                </a:lnTo>
                <a:lnTo>
                  <a:pt x="3278" y="929"/>
                </a:lnTo>
                <a:lnTo>
                  <a:pt x="3269" y="936"/>
                </a:lnTo>
                <a:lnTo>
                  <a:pt x="3263" y="942"/>
                </a:lnTo>
                <a:lnTo>
                  <a:pt x="3252" y="957"/>
                </a:lnTo>
                <a:lnTo>
                  <a:pt x="3247" y="962"/>
                </a:lnTo>
                <a:lnTo>
                  <a:pt x="3240" y="962"/>
                </a:lnTo>
                <a:lnTo>
                  <a:pt x="3234" y="956"/>
                </a:lnTo>
                <a:lnTo>
                  <a:pt x="3229" y="946"/>
                </a:lnTo>
                <a:lnTo>
                  <a:pt x="3224" y="936"/>
                </a:lnTo>
                <a:lnTo>
                  <a:pt x="3220" y="931"/>
                </a:lnTo>
                <a:lnTo>
                  <a:pt x="3214" y="929"/>
                </a:lnTo>
                <a:lnTo>
                  <a:pt x="3208" y="931"/>
                </a:lnTo>
                <a:lnTo>
                  <a:pt x="3204" y="936"/>
                </a:lnTo>
                <a:lnTo>
                  <a:pt x="3204" y="950"/>
                </a:lnTo>
                <a:lnTo>
                  <a:pt x="3203" y="956"/>
                </a:lnTo>
                <a:lnTo>
                  <a:pt x="3201" y="962"/>
                </a:lnTo>
                <a:lnTo>
                  <a:pt x="3191" y="981"/>
                </a:lnTo>
                <a:lnTo>
                  <a:pt x="3187" y="992"/>
                </a:lnTo>
                <a:lnTo>
                  <a:pt x="3186" y="1004"/>
                </a:lnTo>
                <a:lnTo>
                  <a:pt x="3188" y="1015"/>
                </a:lnTo>
                <a:lnTo>
                  <a:pt x="3192" y="1027"/>
                </a:lnTo>
                <a:lnTo>
                  <a:pt x="3201" y="1037"/>
                </a:lnTo>
                <a:lnTo>
                  <a:pt x="3211" y="1040"/>
                </a:lnTo>
                <a:lnTo>
                  <a:pt x="3232" y="1040"/>
                </a:lnTo>
                <a:lnTo>
                  <a:pt x="3240" y="1044"/>
                </a:lnTo>
                <a:lnTo>
                  <a:pt x="3261" y="1066"/>
                </a:lnTo>
                <a:lnTo>
                  <a:pt x="3269" y="1069"/>
                </a:lnTo>
                <a:lnTo>
                  <a:pt x="3276" y="1068"/>
                </a:lnTo>
                <a:lnTo>
                  <a:pt x="3297" y="1053"/>
                </a:lnTo>
                <a:lnTo>
                  <a:pt x="3301" y="1055"/>
                </a:lnTo>
                <a:lnTo>
                  <a:pt x="3310" y="1071"/>
                </a:lnTo>
                <a:lnTo>
                  <a:pt x="3323" y="1087"/>
                </a:lnTo>
                <a:lnTo>
                  <a:pt x="3339" y="1096"/>
                </a:lnTo>
                <a:lnTo>
                  <a:pt x="3386" y="1108"/>
                </a:lnTo>
                <a:lnTo>
                  <a:pt x="3393" y="1113"/>
                </a:lnTo>
                <a:lnTo>
                  <a:pt x="3398" y="1125"/>
                </a:lnTo>
                <a:lnTo>
                  <a:pt x="3400" y="1136"/>
                </a:lnTo>
                <a:lnTo>
                  <a:pt x="3399" y="1147"/>
                </a:lnTo>
                <a:lnTo>
                  <a:pt x="3395" y="1170"/>
                </a:lnTo>
                <a:lnTo>
                  <a:pt x="3390" y="1180"/>
                </a:lnTo>
                <a:lnTo>
                  <a:pt x="3382" y="1188"/>
                </a:lnTo>
                <a:lnTo>
                  <a:pt x="3366" y="1196"/>
                </a:lnTo>
                <a:lnTo>
                  <a:pt x="3358" y="1195"/>
                </a:lnTo>
                <a:lnTo>
                  <a:pt x="3343" y="1180"/>
                </a:lnTo>
                <a:lnTo>
                  <a:pt x="3335" y="1176"/>
                </a:lnTo>
                <a:lnTo>
                  <a:pt x="3313" y="1180"/>
                </a:lnTo>
                <a:lnTo>
                  <a:pt x="3304" y="1178"/>
                </a:lnTo>
                <a:lnTo>
                  <a:pt x="3300" y="1180"/>
                </a:lnTo>
                <a:lnTo>
                  <a:pt x="3295" y="1185"/>
                </a:lnTo>
                <a:lnTo>
                  <a:pt x="3289" y="1190"/>
                </a:lnTo>
                <a:lnTo>
                  <a:pt x="3282" y="1187"/>
                </a:lnTo>
                <a:lnTo>
                  <a:pt x="3269" y="1170"/>
                </a:lnTo>
                <a:lnTo>
                  <a:pt x="3261" y="1161"/>
                </a:lnTo>
                <a:lnTo>
                  <a:pt x="3255" y="1156"/>
                </a:lnTo>
                <a:lnTo>
                  <a:pt x="3249" y="1158"/>
                </a:lnTo>
                <a:lnTo>
                  <a:pt x="3239" y="1170"/>
                </a:lnTo>
                <a:lnTo>
                  <a:pt x="3233" y="1173"/>
                </a:lnTo>
                <a:lnTo>
                  <a:pt x="3226" y="1174"/>
                </a:lnTo>
                <a:lnTo>
                  <a:pt x="3220" y="1173"/>
                </a:lnTo>
                <a:lnTo>
                  <a:pt x="3213" y="1170"/>
                </a:lnTo>
                <a:lnTo>
                  <a:pt x="3206" y="1163"/>
                </a:lnTo>
                <a:lnTo>
                  <a:pt x="3199" y="1160"/>
                </a:lnTo>
                <a:lnTo>
                  <a:pt x="3191" y="1162"/>
                </a:lnTo>
                <a:lnTo>
                  <a:pt x="3184" y="1170"/>
                </a:lnTo>
                <a:lnTo>
                  <a:pt x="3176" y="1176"/>
                </a:lnTo>
                <a:lnTo>
                  <a:pt x="3168" y="1179"/>
                </a:lnTo>
                <a:lnTo>
                  <a:pt x="3152" y="1179"/>
                </a:lnTo>
                <a:lnTo>
                  <a:pt x="3151" y="1180"/>
                </a:lnTo>
                <a:lnTo>
                  <a:pt x="3152" y="1180"/>
                </a:lnTo>
                <a:lnTo>
                  <a:pt x="3170" y="1202"/>
                </a:lnTo>
                <a:lnTo>
                  <a:pt x="3132" y="1247"/>
                </a:lnTo>
                <a:lnTo>
                  <a:pt x="3128" y="1253"/>
                </a:lnTo>
                <a:lnTo>
                  <a:pt x="3123" y="1266"/>
                </a:lnTo>
                <a:lnTo>
                  <a:pt x="3120" y="1272"/>
                </a:lnTo>
                <a:lnTo>
                  <a:pt x="3111" y="1278"/>
                </a:lnTo>
                <a:lnTo>
                  <a:pt x="3100" y="1282"/>
                </a:lnTo>
                <a:lnTo>
                  <a:pt x="3091" y="1289"/>
                </a:lnTo>
                <a:lnTo>
                  <a:pt x="3086" y="1308"/>
                </a:lnTo>
                <a:lnTo>
                  <a:pt x="3086" y="1313"/>
                </a:lnTo>
                <a:lnTo>
                  <a:pt x="3086" y="1318"/>
                </a:lnTo>
                <a:lnTo>
                  <a:pt x="3087" y="1322"/>
                </a:lnTo>
                <a:lnTo>
                  <a:pt x="3089" y="1325"/>
                </a:lnTo>
                <a:lnTo>
                  <a:pt x="3092" y="1327"/>
                </a:lnTo>
                <a:lnTo>
                  <a:pt x="3093" y="1330"/>
                </a:lnTo>
                <a:lnTo>
                  <a:pt x="3093" y="1333"/>
                </a:lnTo>
                <a:lnTo>
                  <a:pt x="3094" y="1336"/>
                </a:lnTo>
                <a:lnTo>
                  <a:pt x="3097" y="1339"/>
                </a:lnTo>
                <a:lnTo>
                  <a:pt x="3101" y="1340"/>
                </a:lnTo>
                <a:lnTo>
                  <a:pt x="3112" y="1338"/>
                </a:lnTo>
                <a:lnTo>
                  <a:pt x="3114" y="1339"/>
                </a:lnTo>
                <a:lnTo>
                  <a:pt x="3115" y="1341"/>
                </a:lnTo>
                <a:lnTo>
                  <a:pt x="3116" y="1349"/>
                </a:lnTo>
                <a:lnTo>
                  <a:pt x="3117" y="1358"/>
                </a:lnTo>
                <a:lnTo>
                  <a:pt x="3116" y="1380"/>
                </a:lnTo>
                <a:lnTo>
                  <a:pt x="3117" y="1387"/>
                </a:lnTo>
                <a:lnTo>
                  <a:pt x="3120" y="1392"/>
                </a:lnTo>
                <a:lnTo>
                  <a:pt x="3140" y="1400"/>
                </a:lnTo>
                <a:lnTo>
                  <a:pt x="3143" y="1403"/>
                </a:lnTo>
                <a:lnTo>
                  <a:pt x="3145" y="1407"/>
                </a:lnTo>
                <a:lnTo>
                  <a:pt x="3146" y="1415"/>
                </a:lnTo>
                <a:lnTo>
                  <a:pt x="3148" y="1434"/>
                </a:lnTo>
                <a:lnTo>
                  <a:pt x="3149" y="1442"/>
                </a:lnTo>
                <a:lnTo>
                  <a:pt x="3152" y="1449"/>
                </a:lnTo>
                <a:lnTo>
                  <a:pt x="3166" y="1473"/>
                </a:lnTo>
                <a:lnTo>
                  <a:pt x="3159" y="1482"/>
                </a:lnTo>
                <a:lnTo>
                  <a:pt x="3150" y="1489"/>
                </a:lnTo>
                <a:lnTo>
                  <a:pt x="3146" y="1494"/>
                </a:lnTo>
                <a:lnTo>
                  <a:pt x="3135" y="1510"/>
                </a:lnTo>
                <a:lnTo>
                  <a:pt x="3130" y="1514"/>
                </a:lnTo>
                <a:lnTo>
                  <a:pt x="3109" y="1525"/>
                </a:lnTo>
                <a:lnTo>
                  <a:pt x="3106" y="1530"/>
                </a:lnTo>
                <a:lnTo>
                  <a:pt x="3097" y="1549"/>
                </a:lnTo>
                <a:lnTo>
                  <a:pt x="3086" y="1560"/>
                </a:lnTo>
                <a:lnTo>
                  <a:pt x="3074" y="1561"/>
                </a:lnTo>
                <a:lnTo>
                  <a:pt x="3062" y="1558"/>
                </a:lnTo>
                <a:lnTo>
                  <a:pt x="3050" y="1557"/>
                </a:lnTo>
                <a:lnTo>
                  <a:pt x="3032" y="1567"/>
                </a:lnTo>
                <a:lnTo>
                  <a:pt x="3015" y="1585"/>
                </a:lnTo>
                <a:lnTo>
                  <a:pt x="2984" y="1629"/>
                </a:lnTo>
                <a:lnTo>
                  <a:pt x="2946" y="1629"/>
                </a:lnTo>
                <a:lnTo>
                  <a:pt x="2940" y="1629"/>
                </a:lnTo>
                <a:lnTo>
                  <a:pt x="2937" y="1640"/>
                </a:lnTo>
                <a:lnTo>
                  <a:pt x="2937" y="1648"/>
                </a:lnTo>
                <a:lnTo>
                  <a:pt x="2938" y="1655"/>
                </a:lnTo>
                <a:lnTo>
                  <a:pt x="2948" y="1685"/>
                </a:lnTo>
                <a:lnTo>
                  <a:pt x="2953" y="1690"/>
                </a:lnTo>
                <a:lnTo>
                  <a:pt x="2960" y="1692"/>
                </a:lnTo>
                <a:lnTo>
                  <a:pt x="2965" y="1688"/>
                </a:lnTo>
                <a:lnTo>
                  <a:pt x="2967" y="1681"/>
                </a:lnTo>
                <a:lnTo>
                  <a:pt x="2970" y="1677"/>
                </a:lnTo>
                <a:lnTo>
                  <a:pt x="2977" y="1680"/>
                </a:lnTo>
                <a:lnTo>
                  <a:pt x="2999" y="1702"/>
                </a:lnTo>
                <a:lnTo>
                  <a:pt x="3038" y="1714"/>
                </a:lnTo>
                <a:lnTo>
                  <a:pt x="3044" y="1724"/>
                </a:lnTo>
                <a:lnTo>
                  <a:pt x="3043" y="1727"/>
                </a:lnTo>
                <a:lnTo>
                  <a:pt x="3041" y="1731"/>
                </a:lnTo>
                <a:lnTo>
                  <a:pt x="3036" y="1735"/>
                </a:lnTo>
                <a:lnTo>
                  <a:pt x="3035" y="1738"/>
                </a:lnTo>
                <a:lnTo>
                  <a:pt x="3036" y="1746"/>
                </a:lnTo>
                <a:lnTo>
                  <a:pt x="3035" y="1749"/>
                </a:lnTo>
                <a:lnTo>
                  <a:pt x="3031" y="1753"/>
                </a:lnTo>
                <a:lnTo>
                  <a:pt x="3020" y="1760"/>
                </a:lnTo>
                <a:lnTo>
                  <a:pt x="3017" y="1766"/>
                </a:lnTo>
                <a:lnTo>
                  <a:pt x="3017" y="1775"/>
                </a:lnTo>
                <a:lnTo>
                  <a:pt x="3021" y="1779"/>
                </a:lnTo>
                <a:lnTo>
                  <a:pt x="3045" y="1784"/>
                </a:lnTo>
                <a:lnTo>
                  <a:pt x="3047" y="1786"/>
                </a:lnTo>
                <a:lnTo>
                  <a:pt x="3048" y="1791"/>
                </a:lnTo>
                <a:lnTo>
                  <a:pt x="3048" y="1795"/>
                </a:lnTo>
                <a:lnTo>
                  <a:pt x="3050" y="1798"/>
                </a:lnTo>
                <a:lnTo>
                  <a:pt x="3052" y="1799"/>
                </a:lnTo>
                <a:lnTo>
                  <a:pt x="3140" y="1802"/>
                </a:lnTo>
                <a:lnTo>
                  <a:pt x="3143" y="1802"/>
                </a:lnTo>
                <a:lnTo>
                  <a:pt x="3143" y="1808"/>
                </a:lnTo>
                <a:lnTo>
                  <a:pt x="3143" y="1823"/>
                </a:lnTo>
                <a:lnTo>
                  <a:pt x="3143" y="1826"/>
                </a:lnTo>
                <a:lnTo>
                  <a:pt x="3145" y="1832"/>
                </a:lnTo>
                <a:lnTo>
                  <a:pt x="3148" y="1841"/>
                </a:lnTo>
                <a:lnTo>
                  <a:pt x="3151" y="1845"/>
                </a:lnTo>
                <a:lnTo>
                  <a:pt x="3158" y="1852"/>
                </a:lnTo>
                <a:lnTo>
                  <a:pt x="3159" y="1854"/>
                </a:lnTo>
                <a:lnTo>
                  <a:pt x="3160" y="1856"/>
                </a:lnTo>
                <a:lnTo>
                  <a:pt x="3161" y="1857"/>
                </a:lnTo>
                <a:lnTo>
                  <a:pt x="3162" y="1859"/>
                </a:lnTo>
                <a:lnTo>
                  <a:pt x="3163" y="1860"/>
                </a:lnTo>
                <a:lnTo>
                  <a:pt x="3165" y="1861"/>
                </a:lnTo>
                <a:lnTo>
                  <a:pt x="3167" y="1862"/>
                </a:lnTo>
                <a:lnTo>
                  <a:pt x="3175" y="1861"/>
                </a:lnTo>
                <a:lnTo>
                  <a:pt x="3179" y="1862"/>
                </a:lnTo>
                <a:lnTo>
                  <a:pt x="3188" y="1866"/>
                </a:lnTo>
                <a:lnTo>
                  <a:pt x="3193" y="1867"/>
                </a:lnTo>
                <a:lnTo>
                  <a:pt x="3208" y="1865"/>
                </a:lnTo>
                <a:lnTo>
                  <a:pt x="3213" y="1867"/>
                </a:lnTo>
                <a:lnTo>
                  <a:pt x="3221" y="1872"/>
                </a:lnTo>
                <a:lnTo>
                  <a:pt x="3223" y="1873"/>
                </a:lnTo>
                <a:lnTo>
                  <a:pt x="3226" y="1873"/>
                </a:lnTo>
                <a:lnTo>
                  <a:pt x="3231" y="1871"/>
                </a:lnTo>
                <a:lnTo>
                  <a:pt x="3234" y="1870"/>
                </a:lnTo>
                <a:lnTo>
                  <a:pt x="3243" y="1875"/>
                </a:lnTo>
                <a:lnTo>
                  <a:pt x="3252" y="1883"/>
                </a:lnTo>
                <a:lnTo>
                  <a:pt x="3260" y="1885"/>
                </a:lnTo>
                <a:lnTo>
                  <a:pt x="3261" y="1888"/>
                </a:lnTo>
                <a:lnTo>
                  <a:pt x="3266" y="1897"/>
                </a:lnTo>
                <a:lnTo>
                  <a:pt x="3274" y="1931"/>
                </a:lnTo>
                <a:lnTo>
                  <a:pt x="3279" y="1944"/>
                </a:lnTo>
                <a:lnTo>
                  <a:pt x="3286" y="1952"/>
                </a:lnTo>
                <a:lnTo>
                  <a:pt x="3298" y="1958"/>
                </a:lnTo>
                <a:lnTo>
                  <a:pt x="3301" y="1960"/>
                </a:lnTo>
                <a:lnTo>
                  <a:pt x="3290" y="1965"/>
                </a:lnTo>
                <a:lnTo>
                  <a:pt x="3280" y="1971"/>
                </a:lnTo>
                <a:lnTo>
                  <a:pt x="3273" y="1984"/>
                </a:lnTo>
                <a:lnTo>
                  <a:pt x="3269" y="2005"/>
                </a:lnTo>
                <a:lnTo>
                  <a:pt x="3258" y="2079"/>
                </a:lnTo>
                <a:lnTo>
                  <a:pt x="3256" y="2091"/>
                </a:lnTo>
                <a:lnTo>
                  <a:pt x="3253" y="2131"/>
                </a:lnTo>
                <a:lnTo>
                  <a:pt x="3250" y="2150"/>
                </a:lnTo>
                <a:lnTo>
                  <a:pt x="3245" y="2163"/>
                </a:lnTo>
                <a:lnTo>
                  <a:pt x="3238" y="2172"/>
                </a:lnTo>
                <a:lnTo>
                  <a:pt x="3178" y="2199"/>
                </a:lnTo>
                <a:lnTo>
                  <a:pt x="3118" y="2225"/>
                </a:lnTo>
                <a:lnTo>
                  <a:pt x="3096" y="2230"/>
                </a:lnTo>
                <a:lnTo>
                  <a:pt x="3005" y="2215"/>
                </a:lnTo>
                <a:lnTo>
                  <a:pt x="2993" y="2208"/>
                </a:lnTo>
                <a:lnTo>
                  <a:pt x="2985" y="2200"/>
                </a:lnTo>
                <a:lnTo>
                  <a:pt x="2978" y="2190"/>
                </a:lnTo>
                <a:lnTo>
                  <a:pt x="2973" y="2177"/>
                </a:lnTo>
                <a:lnTo>
                  <a:pt x="2973" y="2161"/>
                </a:lnTo>
                <a:lnTo>
                  <a:pt x="2969" y="2145"/>
                </a:lnTo>
                <a:lnTo>
                  <a:pt x="2958" y="2139"/>
                </a:lnTo>
                <a:lnTo>
                  <a:pt x="2944" y="2140"/>
                </a:lnTo>
                <a:lnTo>
                  <a:pt x="2935" y="2145"/>
                </a:lnTo>
                <a:lnTo>
                  <a:pt x="2933" y="2148"/>
                </a:lnTo>
                <a:lnTo>
                  <a:pt x="2932" y="2151"/>
                </a:lnTo>
                <a:lnTo>
                  <a:pt x="2922" y="2181"/>
                </a:lnTo>
                <a:lnTo>
                  <a:pt x="2921" y="2188"/>
                </a:lnTo>
                <a:lnTo>
                  <a:pt x="2921" y="2197"/>
                </a:lnTo>
                <a:lnTo>
                  <a:pt x="2922" y="2213"/>
                </a:lnTo>
                <a:lnTo>
                  <a:pt x="2921" y="2220"/>
                </a:lnTo>
                <a:lnTo>
                  <a:pt x="2919" y="2226"/>
                </a:lnTo>
                <a:lnTo>
                  <a:pt x="2912" y="2237"/>
                </a:lnTo>
                <a:lnTo>
                  <a:pt x="2909" y="2243"/>
                </a:lnTo>
                <a:lnTo>
                  <a:pt x="2900" y="2269"/>
                </a:lnTo>
                <a:lnTo>
                  <a:pt x="2891" y="2282"/>
                </a:lnTo>
                <a:lnTo>
                  <a:pt x="2880" y="2285"/>
                </a:lnTo>
                <a:lnTo>
                  <a:pt x="2868" y="2284"/>
                </a:lnTo>
                <a:lnTo>
                  <a:pt x="2857" y="2286"/>
                </a:lnTo>
                <a:lnTo>
                  <a:pt x="2850" y="2294"/>
                </a:lnTo>
                <a:lnTo>
                  <a:pt x="2843" y="2304"/>
                </a:lnTo>
                <a:lnTo>
                  <a:pt x="2836" y="2308"/>
                </a:lnTo>
                <a:lnTo>
                  <a:pt x="2824" y="2293"/>
                </a:lnTo>
                <a:lnTo>
                  <a:pt x="2820" y="2287"/>
                </a:lnTo>
                <a:lnTo>
                  <a:pt x="2820" y="2280"/>
                </a:lnTo>
                <a:lnTo>
                  <a:pt x="2826" y="2274"/>
                </a:lnTo>
                <a:lnTo>
                  <a:pt x="2839" y="2276"/>
                </a:lnTo>
                <a:lnTo>
                  <a:pt x="2844" y="2273"/>
                </a:lnTo>
                <a:lnTo>
                  <a:pt x="2845" y="2262"/>
                </a:lnTo>
                <a:lnTo>
                  <a:pt x="2842" y="2259"/>
                </a:lnTo>
                <a:lnTo>
                  <a:pt x="2831" y="2253"/>
                </a:lnTo>
                <a:lnTo>
                  <a:pt x="2826" y="2246"/>
                </a:lnTo>
                <a:lnTo>
                  <a:pt x="2817" y="2239"/>
                </a:lnTo>
                <a:lnTo>
                  <a:pt x="2806" y="2240"/>
                </a:lnTo>
                <a:lnTo>
                  <a:pt x="2785" y="2246"/>
                </a:lnTo>
                <a:lnTo>
                  <a:pt x="2782" y="2246"/>
                </a:lnTo>
                <a:lnTo>
                  <a:pt x="2779" y="2244"/>
                </a:lnTo>
                <a:lnTo>
                  <a:pt x="2776" y="2240"/>
                </a:lnTo>
                <a:lnTo>
                  <a:pt x="2774" y="2233"/>
                </a:lnTo>
                <a:lnTo>
                  <a:pt x="2770" y="2227"/>
                </a:lnTo>
                <a:lnTo>
                  <a:pt x="2765" y="2225"/>
                </a:lnTo>
                <a:lnTo>
                  <a:pt x="2706" y="2218"/>
                </a:lnTo>
                <a:lnTo>
                  <a:pt x="2698" y="2214"/>
                </a:lnTo>
                <a:lnTo>
                  <a:pt x="2681" y="2197"/>
                </a:lnTo>
                <a:lnTo>
                  <a:pt x="2677" y="2192"/>
                </a:lnTo>
                <a:lnTo>
                  <a:pt x="2676" y="2187"/>
                </a:lnTo>
                <a:lnTo>
                  <a:pt x="2672" y="2172"/>
                </a:lnTo>
                <a:lnTo>
                  <a:pt x="2668" y="2167"/>
                </a:lnTo>
                <a:lnTo>
                  <a:pt x="2661" y="2167"/>
                </a:lnTo>
                <a:lnTo>
                  <a:pt x="2655" y="2170"/>
                </a:lnTo>
                <a:lnTo>
                  <a:pt x="2649" y="2169"/>
                </a:lnTo>
                <a:lnTo>
                  <a:pt x="2645" y="2164"/>
                </a:lnTo>
                <a:lnTo>
                  <a:pt x="2645" y="2158"/>
                </a:lnTo>
                <a:lnTo>
                  <a:pt x="2647" y="2141"/>
                </a:lnTo>
                <a:lnTo>
                  <a:pt x="2644" y="2136"/>
                </a:lnTo>
                <a:lnTo>
                  <a:pt x="2633" y="2137"/>
                </a:lnTo>
                <a:lnTo>
                  <a:pt x="2629" y="2136"/>
                </a:lnTo>
                <a:lnTo>
                  <a:pt x="2627" y="2131"/>
                </a:lnTo>
                <a:lnTo>
                  <a:pt x="2625" y="2123"/>
                </a:lnTo>
                <a:lnTo>
                  <a:pt x="2624" y="2115"/>
                </a:lnTo>
                <a:lnTo>
                  <a:pt x="2625" y="2109"/>
                </a:lnTo>
                <a:lnTo>
                  <a:pt x="2629" y="2104"/>
                </a:lnTo>
                <a:lnTo>
                  <a:pt x="2632" y="2099"/>
                </a:lnTo>
                <a:lnTo>
                  <a:pt x="2634" y="2092"/>
                </a:lnTo>
                <a:lnTo>
                  <a:pt x="2636" y="2084"/>
                </a:lnTo>
                <a:lnTo>
                  <a:pt x="2634" y="2065"/>
                </a:lnTo>
                <a:lnTo>
                  <a:pt x="2627" y="2054"/>
                </a:lnTo>
                <a:lnTo>
                  <a:pt x="2618" y="2048"/>
                </a:lnTo>
                <a:lnTo>
                  <a:pt x="2591" y="2047"/>
                </a:lnTo>
                <a:lnTo>
                  <a:pt x="2587" y="2044"/>
                </a:lnTo>
                <a:lnTo>
                  <a:pt x="2585" y="2039"/>
                </a:lnTo>
                <a:lnTo>
                  <a:pt x="2585" y="2033"/>
                </a:lnTo>
                <a:lnTo>
                  <a:pt x="2584" y="2027"/>
                </a:lnTo>
                <a:lnTo>
                  <a:pt x="2582" y="2022"/>
                </a:lnTo>
                <a:lnTo>
                  <a:pt x="2575" y="2012"/>
                </a:lnTo>
                <a:lnTo>
                  <a:pt x="2572" y="2009"/>
                </a:lnTo>
                <a:lnTo>
                  <a:pt x="2563" y="2016"/>
                </a:lnTo>
                <a:lnTo>
                  <a:pt x="2558" y="2017"/>
                </a:lnTo>
                <a:lnTo>
                  <a:pt x="2553" y="2021"/>
                </a:lnTo>
                <a:lnTo>
                  <a:pt x="2551" y="2029"/>
                </a:lnTo>
                <a:lnTo>
                  <a:pt x="2549" y="2038"/>
                </a:lnTo>
                <a:lnTo>
                  <a:pt x="2546" y="2046"/>
                </a:lnTo>
                <a:lnTo>
                  <a:pt x="2541" y="2051"/>
                </a:lnTo>
                <a:lnTo>
                  <a:pt x="2535" y="2051"/>
                </a:lnTo>
                <a:lnTo>
                  <a:pt x="2529" y="2047"/>
                </a:lnTo>
                <a:lnTo>
                  <a:pt x="2525" y="2042"/>
                </a:lnTo>
                <a:lnTo>
                  <a:pt x="2524" y="2040"/>
                </a:lnTo>
                <a:lnTo>
                  <a:pt x="2524" y="2038"/>
                </a:lnTo>
                <a:lnTo>
                  <a:pt x="2524" y="2035"/>
                </a:lnTo>
                <a:lnTo>
                  <a:pt x="2523" y="2033"/>
                </a:lnTo>
                <a:lnTo>
                  <a:pt x="2522" y="2032"/>
                </a:lnTo>
                <a:lnTo>
                  <a:pt x="2505" y="2036"/>
                </a:lnTo>
                <a:lnTo>
                  <a:pt x="2502" y="2037"/>
                </a:lnTo>
                <a:lnTo>
                  <a:pt x="2496" y="2041"/>
                </a:lnTo>
                <a:lnTo>
                  <a:pt x="2494" y="2040"/>
                </a:lnTo>
                <a:lnTo>
                  <a:pt x="2491" y="2034"/>
                </a:lnTo>
                <a:lnTo>
                  <a:pt x="2489" y="2031"/>
                </a:lnTo>
                <a:lnTo>
                  <a:pt x="2486" y="2030"/>
                </a:lnTo>
                <a:lnTo>
                  <a:pt x="2474" y="2030"/>
                </a:lnTo>
                <a:lnTo>
                  <a:pt x="2470" y="2028"/>
                </a:lnTo>
                <a:lnTo>
                  <a:pt x="2460" y="2021"/>
                </a:lnTo>
                <a:lnTo>
                  <a:pt x="2454" y="2022"/>
                </a:lnTo>
                <a:lnTo>
                  <a:pt x="2451" y="2032"/>
                </a:lnTo>
                <a:lnTo>
                  <a:pt x="2447" y="2043"/>
                </a:lnTo>
                <a:lnTo>
                  <a:pt x="2446" y="2059"/>
                </a:lnTo>
                <a:lnTo>
                  <a:pt x="2448" y="2088"/>
                </a:lnTo>
                <a:lnTo>
                  <a:pt x="2448" y="2103"/>
                </a:lnTo>
                <a:lnTo>
                  <a:pt x="2444" y="2116"/>
                </a:lnTo>
                <a:lnTo>
                  <a:pt x="2437" y="2121"/>
                </a:lnTo>
                <a:lnTo>
                  <a:pt x="2417" y="2113"/>
                </a:lnTo>
                <a:lnTo>
                  <a:pt x="2408" y="2112"/>
                </a:lnTo>
                <a:lnTo>
                  <a:pt x="2403" y="2116"/>
                </a:lnTo>
                <a:lnTo>
                  <a:pt x="2401" y="2122"/>
                </a:lnTo>
                <a:lnTo>
                  <a:pt x="2398" y="2128"/>
                </a:lnTo>
                <a:lnTo>
                  <a:pt x="2394" y="2135"/>
                </a:lnTo>
                <a:lnTo>
                  <a:pt x="2389" y="2139"/>
                </a:lnTo>
                <a:lnTo>
                  <a:pt x="2384" y="2139"/>
                </a:lnTo>
                <a:lnTo>
                  <a:pt x="2378" y="2137"/>
                </a:lnTo>
                <a:lnTo>
                  <a:pt x="2364" y="2126"/>
                </a:lnTo>
                <a:lnTo>
                  <a:pt x="2360" y="2121"/>
                </a:lnTo>
                <a:lnTo>
                  <a:pt x="2357" y="2114"/>
                </a:lnTo>
                <a:lnTo>
                  <a:pt x="2355" y="2107"/>
                </a:lnTo>
                <a:lnTo>
                  <a:pt x="2352" y="2091"/>
                </a:lnTo>
                <a:lnTo>
                  <a:pt x="2350" y="2084"/>
                </a:lnTo>
                <a:lnTo>
                  <a:pt x="2347" y="2077"/>
                </a:lnTo>
                <a:lnTo>
                  <a:pt x="2343" y="2073"/>
                </a:lnTo>
                <a:lnTo>
                  <a:pt x="2339" y="2072"/>
                </a:lnTo>
                <a:lnTo>
                  <a:pt x="2334" y="2071"/>
                </a:lnTo>
                <a:lnTo>
                  <a:pt x="2330" y="2068"/>
                </a:lnTo>
                <a:lnTo>
                  <a:pt x="2329" y="2060"/>
                </a:lnTo>
                <a:lnTo>
                  <a:pt x="2327" y="2043"/>
                </a:lnTo>
                <a:lnTo>
                  <a:pt x="2324" y="2034"/>
                </a:lnTo>
                <a:lnTo>
                  <a:pt x="2321" y="2031"/>
                </a:lnTo>
                <a:lnTo>
                  <a:pt x="2317" y="2033"/>
                </a:lnTo>
                <a:lnTo>
                  <a:pt x="2303" y="2044"/>
                </a:lnTo>
                <a:lnTo>
                  <a:pt x="2293" y="2048"/>
                </a:lnTo>
                <a:lnTo>
                  <a:pt x="2275" y="2045"/>
                </a:lnTo>
                <a:lnTo>
                  <a:pt x="2269" y="2047"/>
                </a:lnTo>
                <a:lnTo>
                  <a:pt x="2264" y="2051"/>
                </a:lnTo>
                <a:lnTo>
                  <a:pt x="2258" y="2053"/>
                </a:lnTo>
                <a:lnTo>
                  <a:pt x="2252" y="2053"/>
                </a:lnTo>
                <a:lnTo>
                  <a:pt x="2247" y="2050"/>
                </a:lnTo>
                <a:lnTo>
                  <a:pt x="2239" y="2042"/>
                </a:lnTo>
                <a:lnTo>
                  <a:pt x="2235" y="2040"/>
                </a:lnTo>
                <a:lnTo>
                  <a:pt x="2230" y="2041"/>
                </a:lnTo>
                <a:lnTo>
                  <a:pt x="2226" y="2043"/>
                </a:lnTo>
                <a:lnTo>
                  <a:pt x="2221" y="2048"/>
                </a:lnTo>
                <a:lnTo>
                  <a:pt x="2218" y="2054"/>
                </a:lnTo>
                <a:lnTo>
                  <a:pt x="2218" y="2062"/>
                </a:lnTo>
                <a:lnTo>
                  <a:pt x="2223" y="2077"/>
                </a:lnTo>
                <a:lnTo>
                  <a:pt x="2224" y="2084"/>
                </a:lnTo>
                <a:lnTo>
                  <a:pt x="2224" y="2089"/>
                </a:lnTo>
                <a:lnTo>
                  <a:pt x="2220" y="2089"/>
                </a:lnTo>
                <a:lnTo>
                  <a:pt x="2204" y="2085"/>
                </a:lnTo>
                <a:lnTo>
                  <a:pt x="2200" y="2083"/>
                </a:lnTo>
                <a:lnTo>
                  <a:pt x="2180" y="2046"/>
                </a:lnTo>
                <a:lnTo>
                  <a:pt x="2174" y="2043"/>
                </a:lnTo>
                <a:lnTo>
                  <a:pt x="2167" y="2051"/>
                </a:lnTo>
                <a:lnTo>
                  <a:pt x="2164" y="2056"/>
                </a:lnTo>
                <a:lnTo>
                  <a:pt x="2162" y="2061"/>
                </a:lnTo>
                <a:lnTo>
                  <a:pt x="2161" y="2067"/>
                </a:lnTo>
                <a:lnTo>
                  <a:pt x="2164" y="2080"/>
                </a:lnTo>
                <a:lnTo>
                  <a:pt x="2164" y="2086"/>
                </a:lnTo>
                <a:lnTo>
                  <a:pt x="2161" y="2092"/>
                </a:lnTo>
                <a:lnTo>
                  <a:pt x="2149" y="2094"/>
                </a:lnTo>
                <a:lnTo>
                  <a:pt x="2146" y="2099"/>
                </a:lnTo>
                <a:lnTo>
                  <a:pt x="2145" y="2115"/>
                </a:lnTo>
                <a:lnTo>
                  <a:pt x="2143" y="2122"/>
                </a:lnTo>
                <a:lnTo>
                  <a:pt x="2139" y="2127"/>
                </a:lnTo>
                <a:lnTo>
                  <a:pt x="2133" y="2129"/>
                </a:lnTo>
                <a:lnTo>
                  <a:pt x="2126" y="2127"/>
                </a:lnTo>
                <a:lnTo>
                  <a:pt x="2108" y="2116"/>
                </a:lnTo>
                <a:lnTo>
                  <a:pt x="2105" y="2118"/>
                </a:lnTo>
                <a:lnTo>
                  <a:pt x="2102" y="2124"/>
                </a:lnTo>
                <a:lnTo>
                  <a:pt x="2100" y="2134"/>
                </a:lnTo>
                <a:lnTo>
                  <a:pt x="2092" y="2188"/>
                </a:lnTo>
                <a:lnTo>
                  <a:pt x="2087" y="2198"/>
                </a:lnTo>
                <a:lnTo>
                  <a:pt x="2055" y="2232"/>
                </a:lnTo>
                <a:lnTo>
                  <a:pt x="2019" y="2259"/>
                </a:lnTo>
                <a:lnTo>
                  <a:pt x="2003" y="2280"/>
                </a:lnTo>
                <a:lnTo>
                  <a:pt x="1996" y="2284"/>
                </a:lnTo>
                <a:lnTo>
                  <a:pt x="1987" y="2275"/>
                </a:lnTo>
                <a:lnTo>
                  <a:pt x="1980" y="2262"/>
                </a:lnTo>
                <a:lnTo>
                  <a:pt x="1977" y="2258"/>
                </a:lnTo>
                <a:lnTo>
                  <a:pt x="1967" y="2253"/>
                </a:lnTo>
                <a:lnTo>
                  <a:pt x="1964" y="2246"/>
                </a:lnTo>
                <a:lnTo>
                  <a:pt x="1963" y="2240"/>
                </a:lnTo>
                <a:lnTo>
                  <a:pt x="1959" y="2233"/>
                </a:lnTo>
                <a:lnTo>
                  <a:pt x="1954" y="2228"/>
                </a:lnTo>
                <a:lnTo>
                  <a:pt x="1949" y="2225"/>
                </a:lnTo>
                <a:lnTo>
                  <a:pt x="1943" y="2226"/>
                </a:lnTo>
                <a:lnTo>
                  <a:pt x="1932" y="2230"/>
                </a:lnTo>
                <a:lnTo>
                  <a:pt x="1928" y="2230"/>
                </a:lnTo>
                <a:lnTo>
                  <a:pt x="1924" y="2228"/>
                </a:lnTo>
                <a:lnTo>
                  <a:pt x="1919" y="2224"/>
                </a:lnTo>
                <a:lnTo>
                  <a:pt x="1871" y="2166"/>
                </a:lnTo>
                <a:lnTo>
                  <a:pt x="1866" y="2154"/>
                </a:lnTo>
                <a:lnTo>
                  <a:pt x="1866" y="2137"/>
                </a:lnTo>
                <a:lnTo>
                  <a:pt x="1863" y="2127"/>
                </a:lnTo>
                <a:lnTo>
                  <a:pt x="1830" y="2114"/>
                </a:lnTo>
                <a:lnTo>
                  <a:pt x="1822" y="2105"/>
                </a:lnTo>
                <a:lnTo>
                  <a:pt x="1816" y="2094"/>
                </a:lnTo>
                <a:lnTo>
                  <a:pt x="1812" y="2088"/>
                </a:lnTo>
                <a:lnTo>
                  <a:pt x="1798" y="2079"/>
                </a:lnTo>
                <a:lnTo>
                  <a:pt x="1789" y="2069"/>
                </a:lnTo>
                <a:lnTo>
                  <a:pt x="1784" y="2065"/>
                </a:lnTo>
                <a:lnTo>
                  <a:pt x="1779" y="2063"/>
                </a:lnTo>
                <a:lnTo>
                  <a:pt x="1774" y="2063"/>
                </a:lnTo>
                <a:lnTo>
                  <a:pt x="1755" y="2071"/>
                </a:lnTo>
                <a:lnTo>
                  <a:pt x="1751" y="2074"/>
                </a:lnTo>
                <a:lnTo>
                  <a:pt x="1750" y="2080"/>
                </a:lnTo>
                <a:lnTo>
                  <a:pt x="1754" y="2097"/>
                </a:lnTo>
                <a:lnTo>
                  <a:pt x="1752" y="2101"/>
                </a:lnTo>
                <a:lnTo>
                  <a:pt x="1747" y="2103"/>
                </a:lnTo>
                <a:lnTo>
                  <a:pt x="1744" y="2108"/>
                </a:lnTo>
                <a:lnTo>
                  <a:pt x="1750" y="2113"/>
                </a:lnTo>
                <a:lnTo>
                  <a:pt x="1762" y="2118"/>
                </a:lnTo>
                <a:lnTo>
                  <a:pt x="1774" y="2126"/>
                </a:lnTo>
                <a:lnTo>
                  <a:pt x="1777" y="2144"/>
                </a:lnTo>
                <a:lnTo>
                  <a:pt x="1776" y="2148"/>
                </a:lnTo>
                <a:lnTo>
                  <a:pt x="1772" y="2155"/>
                </a:lnTo>
                <a:lnTo>
                  <a:pt x="1771" y="2159"/>
                </a:lnTo>
                <a:lnTo>
                  <a:pt x="1772" y="2163"/>
                </a:lnTo>
                <a:lnTo>
                  <a:pt x="1776" y="2168"/>
                </a:lnTo>
                <a:lnTo>
                  <a:pt x="1776" y="2170"/>
                </a:lnTo>
                <a:lnTo>
                  <a:pt x="1777" y="2180"/>
                </a:lnTo>
                <a:lnTo>
                  <a:pt x="1774" y="2196"/>
                </a:lnTo>
                <a:lnTo>
                  <a:pt x="1774" y="2206"/>
                </a:lnTo>
                <a:lnTo>
                  <a:pt x="1782" y="2238"/>
                </a:lnTo>
                <a:lnTo>
                  <a:pt x="1782" y="2252"/>
                </a:lnTo>
                <a:lnTo>
                  <a:pt x="1776" y="2264"/>
                </a:lnTo>
                <a:lnTo>
                  <a:pt x="1764" y="2278"/>
                </a:lnTo>
                <a:lnTo>
                  <a:pt x="1755" y="2283"/>
                </a:lnTo>
                <a:lnTo>
                  <a:pt x="1754" y="2284"/>
                </a:lnTo>
                <a:lnTo>
                  <a:pt x="1744" y="2287"/>
                </a:lnTo>
                <a:lnTo>
                  <a:pt x="1739" y="2285"/>
                </a:lnTo>
                <a:lnTo>
                  <a:pt x="1734" y="2281"/>
                </a:lnTo>
                <a:lnTo>
                  <a:pt x="1730" y="2276"/>
                </a:lnTo>
                <a:lnTo>
                  <a:pt x="1722" y="2262"/>
                </a:lnTo>
                <a:lnTo>
                  <a:pt x="1719" y="2253"/>
                </a:lnTo>
                <a:lnTo>
                  <a:pt x="1718" y="2244"/>
                </a:lnTo>
                <a:lnTo>
                  <a:pt x="1719" y="2235"/>
                </a:lnTo>
                <a:lnTo>
                  <a:pt x="1724" y="2215"/>
                </a:lnTo>
                <a:lnTo>
                  <a:pt x="1725" y="2207"/>
                </a:lnTo>
                <a:lnTo>
                  <a:pt x="1725" y="2187"/>
                </a:lnTo>
                <a:lnTo>
                  <a:pt x="1727" y="2178"/>
                </a:lnTo>
                <a:lnTo>
                  <a:pt x="1739" y="2157"/>
                </a:lnTo>
                <a:lnTo>
                  <a:pt x="1741" y="2153"/>
                </a:lnTo>
                <a:lnTo>
                  <a:pt x="1741" y="2149"/>
                </a:lnTo>
                <a:lnTo>
                  <a:pt x="1741" y="2144"/>
                </a:lnTo>
                <a:lnTo>
                  <a:pt x="1739" y="2141"/>
                </a:lnTo>
                <a:lnTo>
                  <a:pt x="1736" y="2139"/>
                </a:lnTo>
                <a:lnTo>
                  <a:pt x="1726" y="2136"/>
                </a:lnTo>
                <a:lnTo>
                  <a:pt x="1724" y="2134"/>
                </a:lnTo>
                <a:lnTo>
                  <a:pt x="1720" y="2129"/>
                </a:lnTo>
                <a:lnTo>
                  <a:pt x="1718" y="2127"/>
                </a:lnTo>
                <a:lnTo>
                  <a:pt x="1700" y="2123"/>
                </a:lnTo>
                <a:lnTo>
                  <a:pt x="1695" y="2118"/>
                </a:lnTo>
                <a:lnTo>
                  <a:pt x="1692" y="2112"/>
                </a:lnTo>
                <a:lnTo>
                  <a:pt x="1689" y="2106"/>
                </a:lnTo>
                <a:lnTo>
                  <a:pt x="1686" y="2101"/>
                </a:lnTo>
                <a:lnTo>
                  <a:pt x="1678" y="2094"/>
                </a:lnTo>
                <a:lnTo>
                  <a:pt x="1674" y="2090"/>
                </a:lnTo>
                <a:lnTo>
                  <a:pt x="1667" y="2079"/>
                </a:lnTo>
                <a:lnTo>
                  <a:pt x="1668" y="2071"/>
                </a:lnTo>
                <a:lnTo>
                  <a:pt x="1667" y="2067"/>
                </a:lnTo>
                <a:lnTo>
                  <a:pt x="1665" y="2063"/>
                </a:lnTo>
                <a:lnTo>
                  <a:pt x="1664" y="2057"/>
                </a:lnTo>
                <a:lnTo>
                  <a:pt x="1661" y="2040"/>
                </a:lnTo>
                <a:lnTo>
                  <a:pt x="1659" y="2033"/>
                </a:lnTo>
                <a:lnTo>
                  <a:pt x="1655" y="2029"/>
                </a:lnTo>
                <a:lnTo>
                  <a:pt x="1644" y="2027"/>
                </a:lnTo>
                <a:lnTo>
                  <a:pt x="1639" y="2023"/>
                </a:lnTo>
                <a:lnTo>
                  <a:pt x="1634" y="2007"/>
                </a:lnTo>
                <a:lnTo>
                  <a:pt x="1630" y="2002"/>
                </a:lnTo>
                <a:lnTo>
                  <a:pt x="1621" y="1993"/>
                </a:lnTo>
                <a:lnTo>
                  <a:pt x="1616" y="1991"/>
                </a:lnTo>
                <a:lnTo>
                  <a:pt x="1604" y="1993"/>
                </a:lnTo>
                <a:lnTo>
                  <a:pt x="1564" y="1978"/>
                </a:lnTo>
                <a:lnTo>
                  <a:pt x="1559" y="1970"/>
                </a:lnTo>
                <a:lnTo>
                  <a:pt x="1558" y="1962"/>
                </a:lnTo>
                <a:lnTo>
                  <a:pt x="1554" y="1956"/>
                </a:lnTo>
                <a:lnTo>
                  <a:pt x="1547" y="1947"/>
                </a:lnTo>
                <a:lnTo>
                  <a:pt x="1546" y="1939"/>
                </a:lnTo>
                <a:lnTo>
                  <a:pt x="1547" y="1932"/>
                </a:lnTo>
                <a:lnTo>
                  <a:pt x="1547" y="1924"/>
                </a:lnTo>
                <a:lnTo>
                  <a:pt x="1543" y="1918"/>
                </a:lnTo>
                <a:lnTo>
                  <a:pt x="1550" y="1913"/>
                </a:lnTo>
                <a:lnTo>
                  <a:pt x="1552" y="1909"/>
                </a:lnTo>
                <a:lnTo>
                  <a:pt x="1550" y="1902"/>
                </a:lnTo>
                <a:lnTo>
                  <a:pt x="1548" y="1898"/>
                </a:lnTo>
                <a:lnTo>
                  <a:pt x="1539" y="1890"/>
                </a:lnTo>
                <a:lnTo>
                  <a:pt x="1516" y="1878"/>
                </a:lnTo>
                <a:lnTo>
                  <a:pt x="1513" y="1874"/>
                </a:lnTo>
                <a:lnTo>
                  <a:pt x="1509" y="1864"/>
                </a:lnTo>
                <a:lnTo>
                  <a:pt x="1506" y="1859"/>
                </a:lnTo>
                <a:lnTo>
                  <a:pt x="1498" y="1855"/>
                </a:lnTo>
                <a:lnTo>
                  <a:pt x="1498" y="1855"/>
                </a:lnTo>
                <a:lnTo>
                  <a:pt x="1493" y="1851"/>
                </a:lnTo>
                <a:lnTo>
                  <a:pt x="1488" y="1854"/>
                </a:lnTo>
                <a:lnTo>
                  <a:pt x="1485" y="1855"/>
                </a:lnTo>
                <a:lnTo>
                  <a:pt x="1468" y="1852"/>
                </a:lnTo>
                <a:lnTo>
                  <a:pt x="1467" y="1852"/>
                </a:lnTo>
                <a:lnTo>
                  <a:pt x="1466" y="1854"/>
                </a:lnTo>
                <a:lnTo>
                  <a:pt x="1464" y="1854"/>
                </a:lnTo>
                <a:lnTo>
                  <a:pt x="1462" y="1853"/>
                </a:lnTo>
                <a:lnTo>
                  <a:pt x="1461" y="1851"/>
                </a:lnTo>
                <a:lnTo>
                  <a:pt x="1460" y="1849"/>
                </a:lnTo>
                <a:lnTo>
                  <a:pt x="1459" y="1846"/>
                </a:lnTo>
                <a:lnTo>
                  <a:pt x="1457" y="1846"/>
                </a:lnTo>
                <a:lnTo>
                  <a:pt x="1454" y="1846"/>
                </a:lnTo>
                <a:lnTo>
                  <a:pt x="1451" y="1846"/>
                </a:lnTo>
                <a:lnTo>
                  <a:pt x="1450" y="1850"/>
                </a:lnTo>
                <a:lnTo>
                  <a:pt x="1452" y="1858"/>
                </a:lnTo>
                <a:lnTo>
                  <a:pt x="1426" y="1857"/>
                </a:lnTo>
                <a:lnTo>
                  <a:pt x="1418" y="1861"/>
                </a:lnTo>
                <a:lnTo>
                  <a:pt x="1415" y="1864"/>
                </a:lnTo>
                <a:lnTo>
                  <a:pt x="1412" y="1869"/>
                </a:lnTo>
                <a:lnTo>
                  <a:pt x="1409" y="1872"/>
                </a:lnTo>
                <a:lnTo>
                  <a:pt x="1406" y="1873"/>
                </a:lnTo>
                <a:lnTo>
                  <a:pt x="1403" y="1872"/>
                </a:lnTo>
                <a:lnTo>
                  <a:pt x="1397" y="1868"/>
                </a:lnTo>
                <a:lnTo>
                  <a:pt x="1392" y="1867"/>
                </a:lnTo>
                <a:lnTo>
                  <a:pt x="1395" y="1859"/>
                </a:lnTo>
                <a:lnTo>
                  <a:pt x="1391" y="1857"/>
                </a:lnTo>
                <a:lnTo>
                  <a:pt x="1379" y="1858"/>
                </a:lnTo>
                <a:lnTo>
                  <a:pt x="1377" y="1856"/>
                </a:lnTo>
                <a:lnTo>
                  <a:pt x="1372" y="1850"/>
                </a:lnTo>
                <a:lnTo>
                  <a:pt x="1370" y="1848"/>
                </a:lnTo>
                <a:lnTo>
                  <a:pt x="1367" y="1850"/>
                </a:lnTo>
                <a:lnTo>
                  <a:pt x="1365" y="1853"/>
                </a:lnTo>
                <a:lnTo>
                  <a:pt x="1364" y="1856"/>
                </a:lnTo>
                <a:lnTo>
                  <a:pt x="1363" y="1858"/>
                </a:lnTo>
                <a:lnTo>
                  <a:pt x="1357" y="1859"/>
                </a:lnTo>
                <a:lnTo>
                  <a:pt x="1355" y="1860"/>
                </a:lnTo>
                <a:lnTo>
                  <a:pt x="1353" y="1862"/>
                </a:lnTo>
                <a:lnTo>
                  <a:pt x="1351" y="1866"/>
                </a:lnTo>
                <a:lnTo>
                  <a:pt x="1348" y="1870"/>
                </a:lnTo>
                <a:lnTo>
                  <a:pt x="1346" y="1872"/>
                </a:lnTo>
                <a:lnTo>
                  <a:pt x="1345" y="1869"/>
                </a:lnTo>
                <a:lnTo>
                  <a:pt x="1325" y="1867"/>
                </a:lnTo>
                <a:lnTo>
                  <a:pt x="1321" y="1871"/>
                </a:lnTo>
                <a:lnTo>
                  <a:pt x="1319" y="1870"/>
                </a:lnTo>
                <a:lnTo>
                  <a:pt x="1315" y="1867"/>
                </a:lnTo>
                <a:lnTo>
                  <a:pt x="1310" y="1862"/>
                </a:lnTo>
                <a:lnTo>
                  <a:pt x="1307" y="1856"/>
                </a:lnTo>
                <a:lnTo>
                  <a:pt x="1304" y="1850"/>
                </a:lnTo>
                <a:lnTo>
                  <a:pt x="1303" y="1845"/>
                </a:lnTo>
                <a:lnTo>
                  <a:pt x="1297" y="1816"/>
                </a:lnTo>
                <a:lnTo>
                  <a:pt x="1283" y="1780"/>
                </a:lnTo>
                <a:lnTo>
                  <a:pt x="1280" y="1766"/>
                </a:lnTo>
                <a:lnTo>
                  <a:pt x="1277" y="1748"/>
                </a:lnTo>
                <a:lnTo>
                  <a:pt x="1273" y="1733"/>
                </a:lnTo>
                <a:lnTo>
                  <a:pt x="1267" y="1728"/>
                </a:lnTo>
                <a:lnTo>
                  <a:pt x="1264" y="1732"/>
                </a:lnTo>
                <a:lnTo>
                  <a:pt x="1261" y="1746"/>
                </a:lnTo>
                <a:lnTo>
                  <a:pt x="1256" y="1751"/>
                </a:lnTo>
                <a:lnTo>
                  <a:pt x="1251" y="1752"/>
                </a:lnTo>
                <a:lnTo>
                  <a:pt x="1238" y="1751"/>
                </a:lnTo>
                <a:lnTo>
                  <a:pt x="1233" y="1755"/>
                </a:lnTo>
                <a:lnTo>
                  <a:pt x="1229" y="1761"/>
                </a:lnTo>
                <a:lnTo>
                  <a:pt x="1224" y="1775"/>
                </a:lnTo>
                <a:lnTo>
                  <a:pt x="1220" y="1781"/>
                </a:lnTo>
                <a:lnTo>
                  <a:pt x="1215" y="1783"/>
                </a:lnTo>
                <a:lnTo>
                  <a:pt x="1208" y="1784"/>
                </a:lnTo>
                <a:lnTo>
                  <a:pt x="1201" y="1782"/>
                </a:lnTo>
                <a:lnTo>
                  <a:pt x="1196" y="1780"/>
                </a:lnTo>
                <a:lnTo>
                  <a:pt x="1190" y="1775"/>
                </a:lnTo>
                <a:lnTo>
                  <a:pt x="1184" y="1772"/>
                </a:lnTo>
                <a:lnTo>
                  <a:pt x="1178" y="1771"/>
                </a:lnTo>
                <a:lnTo>
                  <a:pt x="1172" y="1774"/>
                </a:lnTo>
                <a:lnTo>
                  <a:pt x="1168" y="1779"/>
                </a:lnTo>
                <a:lnTo>
                  <a:pt x="1161" y="1792"/>
                </a:lnTo>
                <a:lnTo>
                  <a:pt x="1149" y="1810"/>
                </a:lnTo>
                <a:lnTo>
                  <a:pt x="1150" y="1824"/>
                </a:lnTo>
                <a:lnTo>
                  <a:pt x="1153" y="1839"/>
                </a:lnTo>
                <a:lnTo>
                  <a:pt x="1153" y="1855"/>
                </a:lnTo>
                <a:lnTo>
                  <a:pt x="1145" y="1864"/>
                </a:lnTo>
                <a:lnTo>
                  <a:pt x="1134" y="1873"/>
                </a:lnTo>
                <a:lnTo>
                  <a:pt x="1124" y="1874"/>
                </a:lnTo>
                <a:lnTo>
                  <a:pt x="1119" y="1860"/>
                </a:lnTo>
                <a:lnTo>
                  <a:pt x="1118" y="1850"/>
                </a:lnTo>
                <a:lnTo>
                  <a:pt x="1118" y="1844"/>
                </a:lnTo>
                <a:lnTo>
                  <a:pt x="1116" y="1839"/>
                </a:lnTo>
                <a:lnTo>
                  <a:pt x="1110" y="1836"/>
                </a:lnTo>
                <a:lnTo>
                  <a:pt x="1105" y="1836"/>
                </a:lnTo>
                <a:lnTo>
                  <a:pt x="1101" y="1841"/>
                </a:lnTo>
                <a:lnTo>
                  <a:pt x="1099" y="1848"/>
                </a:lnTo>
                <a:lnTo>
                  <a:pt x="1095" y="1856"/>
                </a:lnTo>
                <a:lnTo>
                  <a:pt x="1083" y="1863"/>
                </a:lnTo>
                <a:lnTo>
                  <a:pt x="1066" y="1867"/>
                </a:lnTo>
                <a:lnTo>
                  <a:pt x="1049" y="1865"/>
                </a:lnTo>
                <a:lnTo>
                  <a:pt x="1042" y="1856"/>
                </a:lnTo>
                <a:lnTo>
                  <a:pt x="1042" y="1855"/>
                </a:lnTo>
                <a:lnTo>
                  <a:pt x="1040" y="1850"/>
                </a:lnTo>
                <a:lnTo>
                  <a:pt x="1037" y="1843"/>
                </a:lnTo>
                <a:lnTo>
                  <a:pt x="1034" y="1836"/>
                </a:lnTo>
                <a:lnTo>
                  <a:pt x="1036" y="1833"/>
                </a:lnTo>
                <a:lnTo>
                  <a:pt x="1057" y="1827"/>
                </a:lnTo>
                <a:lnTo>
                  <a:pt x="1061" y="1825"/>
                </a:lnTo>
                <a:lnTo>
                  <a:pt x="1064" y="1820"/>
                </a:lnTo>
                <a:lnTo>
                  <a:pt x="1066" y="1813"/>
                </a:lnTo>
                <a:lnTo>
                  <a:pt x="1066" y="1803"/>
                </a:lnTo>
                <a:lnTo>
                  <a:pt x="1064" y="1794"/>
                </a:lnTo>
                <a:lnTo>
                  <a:pt x="1060" y="1791"/>
                </a:lnTo>
                <a:lnTo>
                  <a:pt x="1050" y="1791"/>
                </a:lnTo>
                <a:lnTo>
                  <a:pt x="1046" y="1788"/>
                </a:lnTo>
                <a:lnTo>
                  <a:pt x="1043" y="1784"/>
                </a:lnTo>
                <a:lnTo>
                  <a:pt x="1038" y="1772"/>
                </a:lnTo>
                <a:lnTo>
                  <a:pt x="1034" y="1769"/>
                </a:lnTo>
                <a:lnTo>
                  <a:pt x="1029" y="1770"/>
                </a:lnTo>
                <a:lnTo>
                  <a:pt x="1024" y="1774"/>
                </a:lnTo>
                <a:lnTo>
                  <a:pt x="1020" y="1776"/>
                </a:lnTo>
                <a:lnTo>
                  <a:pt x="967" y="1771"/>
                </a:lnTo>
                <a:lnTo>
                  <a:pt x="962" y="1768"/>
                </a:lnTo>
                <a:lnTo>
                  <a:pt x="958" y="1760"/>
                </a:lnTo>
                <a:lnTo>
                  <a:pt x="956" y="1752"/>
                </a:lnTo>
                <a:lnTo>
                  <a:pt x="952" y="1746"/>
                </a:lnTo>
                <a:lnTo>
                  <a:pt x="948" y="1742"/>
                </a:lnTo>
                <a:lnTo>
                  <a:pt x="944" y="1738"/>
                </a:lnTo>
                <a:lnTo>
                  <a:pt x="932" y="1735"/>
                </a:lnTo>
                <a:lnTo>
                  <a:pt x="928" y="1743"/>
                </a:lnTo>
                <a:lnTo>
                  <a:pt x="928" y="1758"/>
                </a:lnTo>
                <a:lnTo>
                  <a:pt x="938" y="1795"/>
                </a:lnTo>
                <a:lnTo>
                  <a:pt x="938" y="1808"/>
                </a:lnTo>
                <a:lnTo>
                  <a:pt x="932" y="1817"/>
                </a:lnTo>
                <a:lnTo>
                  <a:pt x="922" y="1822"/>
                </a:lnTo>
                <a:lnTo>
                  <a:pt x="917" y="1823"/>
                </a:lnTo>
                <a:lnTo>
                  <a:pt x="912" y="1822"/>
                </a:lnTo>
                <a:lnTo>
                  <a:pt x="909" y="1818"/>
                </a:lnTo>
                <a:lnTo>
                  <a:pt x="912" y="1810"/>
                </a:lnTo>
                <a:lnTo>
                  <a:pt x="917" y="1802"/>
                </a:lnTo>
                <a:lnTo>
                  <a:pt x="915" y="1800"/>
                </a:lnTo>
                <a:lnTo>
                  <a:pt x="905" y="1800"/>
                </a:lnTo>
                <a:lnTo>
                  <a:pt x="896" y="1791"/>
                </a:lnTo>
                <a:lnTo>
                  <a:pt x="892" y="1791"/>
                </a:lnTo>
                <a:lnTo>
                  <a:pt x="891" y="1801"/>
                </a:lnTo>
                <a:lnTo>
                  <a:pt x="891" y="1812"/>
                </a:lnTo>
                <a:lnTo>
                  <a:pt x="888" y="1816"/>
                </a:lnTo>
                <a:lnTo>
                  <a:pt x="884" y="1817"/>
                </a:lnTo>
                <a:lnTo>
                  <a:pt x="880" y="1823"/>
                </a:lnTo>
                <a:lnTo>
                  <a:pt x="879" y="1829"/>
                </a:lnTo>
                <a:lnTo>
                  <a:pt x="881" y="1856"/>
                </a:lnTo>
                <a:lnTo>
                  <a:pt x="880" y="1865"/>
                </a:lnTo>
                <a:lnTo>
                  <a:pt x="878" y="1870"/>
                </a:lnTo>
                <a:lnTo>
                  <a:pt x="875" y="1872"/>
                </a:lnTo>
                <a:lnTo>
                  <a:pt x="870" y="1873"/>
                </a:lnTo>
                <a:lnTo>
                  <a:pt x="868" y="1881"/>
                </a:lnTo>
                <a:lnTo>
                  <a:pt x="865" y="1885"/>
                </a:lnTo>
                <a:lnTo>
                  <a:pt x="861" y="1887"/>
                </a:lnTo>
                <a:lnTo>
                  <a:pt x="848" y="1888"/>
                </a:lnTo>
                <a:lnTo>
                  <a:pt x="845" y="1888"/>
                </a:lnTo>
                <a:lnTo>
                  <a:pt x="844" y="1891"/>
                </a:lnTo>
                <a:lnTo>
                  <a:pt x="845" y="1894"/>
                </a:lnTo>
                <a:lnTo>
                  <a:pt x="847" y="1896"/>
                </a:lnTo>
                <a:lnTo>
                  <a:pt x="848" y="1898"/>
                </a:lnTo>
                <a:lnTo>
                  <a:pt x="844" y="1903"/>
                </a:lnTo>
                <a:lnTo>
                  <a:pt x="841" y="1905"/>
                </a:lnTo>
                <a:lnTo>
                  <a:pt x="839" y="1909"/>
                </a:lnTo>
                <a:lnTo>
                  <a:pt x="839" y="1918"/>
                </a:lnTo>
                <a:lnTo>
                  <a:pt x="841" y="1926"/>
                </a:lnTo>
                <a:lnTo>
                  <a:pt x="842" y="1932"/>
                </a:lnTo>
                <a:lnTo>
                  <a:pt x="840" y="1936"/>
                </a:lnTo>
                <a:lnTo>
                  <a:pt x="836" y="1940"/>
                </a:lnTo>
                <a:lnTo>
                  <a:pt x="811" y="1957"/>
                </a:lnTo>
                <a:lnTo>
                  <a:pt x="772" y="1967"/>
                </a:lnTo>
                <a:lnTo>
                  <a:pt x="763" y="1973"/>
                </a:lnTo>
                <a:lnTo>
                  <a:pt x="731" y="2009"/>
                </a:lnTo>
                <a:lnTo>
                  <a:pt x="721" y="2027"/>
                </a:lnTo>
                <a:lnTo>
                  <a:pt x="718" y="2030"/>
                </a:lnTo>
                <a:lnTo>
                  <a:pt x="666" y="2031"/>
                </a:lnTo>
                <a:lnTo>
                  <a:pt x="648" y="2024"/>
                </a:lnTo>
                <a:lnTo>
                  <a:pt x="643" y="2026"/>
                </a:lnTo>
                <a:lnTo>
                  <a:pt x="640" y="2030"/>
                </a:lnTo>
                <a:lnTo>
                  <a:pt x="637" y="2038"/>
                </a:lnTo>
                <a:lnTo>
                  <a:pt x="635" y="2046"/>
                </a:lnTo>
                <a:lnTo>
                  <a:pt x="634" y="2061"/>
                </a:lnTo>
                <a:lnTo>
                  <a:pt x="631" y="2067"/>
                </a:lnTo>
                <a:lnTo>
                  <a:pt x="626" y="2079"/>
                </a:lnTo>
                <a:lnTo>
                  <a:pt x="624" y="2092"/>
                </a:lnTo>
                <a:lnTo>
                  <a:pt x="629" y="2103"/>
                </a:lnTo>
                <a:lnTo>
                  <a:pt x="637" y="2114"/>
                </a:lnTo>
                <a:lnTo>
                  <a:pt x="640" y="2128"/>
                </a:lnTo>
                <a:lnTo>
                  <a:pt x="637" y="2143"/>
                </a:lnTo>
                <a:lnTo>
                  <a:pt x="629" y="2153"/>
                </a:lnTo>
                <a:lnTo>
                  <a:pt x="610" y="2163"/>
                </a:lnTo>
                <a:lnTo>
                  <a:pt x="580" y="2173"/>
                </a:lnTo>
                <a:lnTo>
                  <a:pt x="570" y="2183"/>
                </a:lnTo>
                <a:lnTo>
                  <a:pt x="551" y="2216"/>
                </a:lnTo>
                <a:lnTo>
                  <a:pt x="511" y="2254"/>
                </a:lnTo>
                <a:lnTo>
                  <a:pt x="502" y="2257"/>
                </a:lnTo>
                <a:lnTo>
                  <a:pt x="492" y="2254"/>
                </a:lnTo>
                <a:lnTo>
                  <a:pt x="463" y="2232"/>
                </a:lnTo>
                <a:lnTo>
                  <a:pt x="458" y="2231"/>
                </a:lnTo>
                <a:lnTo>
                  <a:pt x="454" y="2237"/>
                </a:lnTo>
                <a:lnTo>
                  <a:pt x="455" y="2245"/>
                </a:lnTo>
                <a:lnTo>
                  <a:pt x="461" y="2249"/>
                </a:lnTo>
                <a:lnTo>
                  <a:pt x="472" y="2252"/>
                </a:lnTo>
                <a:lnTo>
                  <a:pt x="477" y="2262"/>
                </a:lnTo>
                <a:lnTo>
                  <a:pt x="478" y="2276"/>
                </a:lnTo>
                <a:lnTo>
                  <a:pt x="477" y="2306"/>
                </a:lnTo>
                <a:lnTo>
                  <a:pt x="483" y="2370"/>
                </a:lnTo>
                <a:lnTo>
                  <a:pt x="489" y="2400"/>
                </a:lnTo>
                <a:lnTo>
                  <a:pt x="498" y="2424"/>
                </a:lnTo>
                <a:lnTo>
                  <a:pt x="502" y="2440"/>
                </a:lnTo>
                <a:lnTo>
                  <a:pt x="500" y="2456"/>
                </a:lnTo>
                <a:lnTo>
                  <a:pt x="501" y="2467"/>
                </a:lnTo>
                <a:lnTo>
                  <a:pt x="516" y="2473"/>
                </a:lnTo>
                <a:lnTo>
                  <a:pt x="519" y="2478"/>
                </a:lnTo>
                <a:lnTo>
                  <a:pt x="521" y="2485"/>
                </a:lnTo>
                <a:lnTo>
                  <a:pt x="523" y="2502"/>
                </a:lnTo>
                <a:lnTo>
                  <a:pt x="523" y="2507"/>
                </a:lnTo>
                <a:lnTo>
                  <a:pt x="522" y="2511"/>
                </a:lnTo>
                <a:lnTo>
                  <a:pt x="518" y="2519"/>
                </a:lnTo>
                <a:lnTo>
                  <a:pt x="501" y="2545"/>
                </a:lnTo>
                <a:lnTo>
                  <a:pt x="479" y="2561"/>
                </a:lnTo>
                <a:lnTo>
                  <a:pt x="435" y="2584"/>
                </a:lnTo>
                <a:lnTo>
                  <a:pt x="432" y="2587"/>
                </a:lnTo>
                <a:lnTo>
                  <a:pt x="427" y="2596"/>
                </a:lnTo>
                <a:lnTo>
                  <a:pt x="424" y="2598"/>
                </a:lnTo>
                <a:lnTo>
                  <a:pt x="422" y="2598"/>
                </a:lnTo>
                <a:lnTo>
                  <a:pt x="409" y="2588"/>
                </a:lnTo>
                <a:lnTo>
                  <a:pt x="399" y="2575"/>
                </a:lnTo>
                <a:lnTo>
                  <a:pt x="397" y="2573"/>
                </a:lnTo>
                <a:lnTo>
                  <a:pt x="390" y="2575"/>
                </a:lnTo>
                <a:lnTo>
                  <a:pt x="383" y="2575"/>
                </a:lnTo>
                <a:lnTo>
                  <a:pt x="380" y="2568"/>
                </a:lnTo>
                <a:lnTo>
                  <a:pt x="379" y="2559"/>
                </a:lnTo>
                <a:lnTo>
                  <a:pt x="374" y="2548"/>
                </a:lnTo>
                <a:lnTo>
                  <a:pt x="366" y="2539"/>
                </a:lnTo>
                <a:lnTo>
                  <a:pt x="363" y="2535"/>
                </a:lnTo>
                <a:lnTo>
                  <a:pt x="362" y="2531"/>
                </a:lnTo>
                <a:lnTo>
                  <a:pt x="359" y="2523"/>
                </a:lnTo>
                <a:lnTo>
                  <a:pt x="358" y="2519"/>
                </a:lnTo>
                <a:lnTo>
                  <a:pt x="355" y="2506"/>
                </a:lnTo>
                <a:lnTo>
                  <a:pt x="354" y="2494"/>
                </a:lnTo>
                <a:lnTo>
                  <a:pt x="352" y="2481"/>
                </a:lnTo>
                <a:lnTo>
                  <a:pt x="347" y="2470"/>
                </a:lnTo>
                <a:lnTo>
                  <a:pt x="336" y="2458"/>
                </a:lnTo>
                <a:lnTo>
                  <a:pt x="333" y="2454"/>
                </a:lnTo>
                <a:lnTo>
                  <a:pt x="332" y="2448"/>
                </a:lnTo>
                <a:lnTo>
                  <a:pt x="331" y="2442"/>
                </a:lnTo>
                <a:lnTo>
                  <a:pt x="329" y="2437"/>
                </a:lnTo>
                <a:lnTo>
                  <a:pt x="321" y="2426"/>
                </a:lnTo>
                <a:lnTo>
                  <a:pt x="312" y="2409"/>
                </a:lnTo>
                <a:lnTo>
                  <a:pt x="303" y="2399"/>
                </a:lnTo>
                <a:lnTo>
                  <a:pt x="299" y="2391"/>
                </a:lnTo>
                <a:lnTo>
                  <a:pt x="289" y="2376"/>
                </a:lnTo>
                <a:lnTo>
                  <a:pt x="287" y="2374"/>
                </a:lnTo>
                <a:lnTo>
                  <a:pt x="282" y="2372"/>
                </a:lnTo>
                <a:lnTo>
                  <a:pt x="280" y="2368"/>
                </a:lnTo>
                <a:lnTo>
                  <a:pt x="279" y="2364"/>
                </a:lnTo>
                <a:lnTo>
                  <a:pt x="276" y="2358"/>
                </a:lnTo>
                <a:lnTo>
                  <a:pt x="273" y="2354"/>
                </a:lnTo>
                <a:lnTo>
                  <a:pt x="263" y="2347"/>
                </a:lnTo>
                <a:lnTo>
                  <a:pt x="249" y="2323"/>
                </a:lnTo>
                <a:lnTo>
                  <a:pt x="244" y="2318"/>
                </a:lnTo>
                <a:lnTo>
                  <a:pt x="234" y="2318"/>
                </a:lnTo>
                <a:lnTo>
                  <a:pt x="225" y="2324"/>
                </a:lnTo>
                <a:lnTo>
                  <a:pt x="215" y="2336"/>
                </a:lnTo>
                <a:lnTo>
                  <a:pt x="209" y="2348"/>
                </a:lnTo>
                <a:lnTo>
                  <a:pt x="208" y="2351"/>
                </a:lnTo>
                <a:lnTo>
                  <a:pt x="202" y="2370"/>
                </a:lnTo>
                <a:lnTo>
                  <a:pt x="199" y="2375"/>
                </a:lnTo>
                <a:lnTo>
                  <a:pt x="184" y="2383"/>
                </a:lnTo>
                <a:lnTo>
                  <a:pt x="180" y="2387"/>
                </a:lnTo>
                <a:lnTo>
                  <a:pt x="178" y="2395"/>
                </a:lnTo>
                <a:lnTo>
                  <a:pt x="179" y="2401"/>
                </a:lnTo>
                <a:lnTo>
                  <a:pt x="182" y="2405"/>
                </a:lnTo>
                <a:lnTo>
                  <a:pt x="183" y="2412"/>
                </a:lnTo>
                <a:lnTo>
                  <a:pt x="181" y="2419"/>
                </a:lnTo>
                <a:lnTo>
                  <a:pt x="173" y="2429"/>
                </a:lnTo>
                <a:lnTo>
                  <a:pt x="171" y="2434"/>
                </a:lnTo>
                <a:lnTo>
                  <a:pt x="173" y="2446"/>
                </a:lnTo>
                <a:lnTo>
                  <a:pt x="185" y="2468"/>
                </a:lnTo>
                <a:lnTo>
                  <a:pt x="185" y="2484"/>
                </a:lnTo>
                <a:lnTo>
                  <a:pt x="180" y="2496"/>
                </a:lnTo>
                <a:lnTo>
                  <a:pt x="167" y="2519"/>
                </a:lnTo>
                <a:lnTo>
                  <a:pt x="152" y="2539"/>
                </a:lnTo>
                <a:lnTo>
                  <a:pt x="104" y="2566"/>
                </a:lnTo>
                <a:lnTo>
                  <a:pt x="97" y="2576"/>
                </a:lnTo>
                <a:lnTo>
                  <a:pt x="92" y="2594"/>
                </a:lnTo>
                <a:lnTo>
                  <a:pt x="78" y="2699"/>
                </a:lnTo>
                <a:lnTo>
                  <a:pt x="65" y="2804"/>
                </a:lnTo>
                <a:lnTo>
                  <a:pt x="77" y="2810"/>
                </a:lnTo>
                <a:lnTo>
                  <a:pt x="109" y="2842"/>
                </a:lnTo>
                <a:lnTo>
                  <a:pt x="120" y="2860"/>
                </a:lnTo>
                <a:lnTo>
                  <a:pt x="122" y="2882"/>
                </a:lnTo>
                <a:lnTo>
                  <a:pt x="118" y="2905"/>
                </a:lnTo>
                <a:lnTo>
                  <a:pt x="109" y="2927"/>
                </a:lnTo>
                <a:lnTo>
                  <a:pt x="98" y="2945"/>
                </a:lnTo>
                <a:lnTo>
                  <a:pt x="94" y="2949"/>
                </a:lnTo>
                <a:lnTo>
                  <a:pt x="89" y="2955"/>
                </a:lnTo>
                <a:lnTo>
                  <a:pt x="73" y="2966"/>
                </a:lnTo>
                <a:lnTo>
                  <a:pt x="65" y="2974"/>
                </a:lnTo>
                <a:lnTo>
                  <a:pt x="60" y="2983"/>
                </a:lnTo>
                <a:lnTo>
                  <a:pt x="31" y="3087"/>
                </a:lnTo>
                <a:lnTo>
                  <a:pt x="0" y="3196"/>
                </a:lnTo>
                <a:lnTo>
                  <a:pt x="0" y="3196"/>
                </a:lnTo>
                <a:lnTo>
                  <a:pt x="0" y="3197"/>
                </a:lnTo>
                <a:lnTo>
                  <a:pt x="0" y="3197"/>
                </a:lnTo>
                <a:lnTo>
                  <a:pt x="55" y="3221"/>
                </a:lnTo>
                <a:lnTo>
                  <a:pt x="109" y="3246"/>
                </a:lnTo>
                <a:lnTo>
                  <a:pt x="130" y="3254"/>
                </a:lnTo>
                <a:lnTo>
                  <a:pt x="135" y="3258"/>
                </a:lnTo>
                <a:lnTo>
                  <a:pt x="138" y="3264"/>
                </a:lnTo>
                <a:lnTo>
                  <a:pt x="138" y="3267"/>
                </a:lnTo>
                <a:lnTo>
                  <a:pt x="138" y="3268"/>
                </a:lnTo>
                <a:lnTo>
                  <a:pt x="135" y="3276"/>
                </a:lnTo>
                <a:lnTo>
                  <a:pt x="133" y="3278"/>
                </a:lnTo>
                <a:lnTo>
                  <a:pt x="131" y="3280"/>
                </a:lnTo>
                <a:lnTo>
                  <a:pt x="130" y="3283"/>
                </a:lnTo>
                <a:lnTo>
                  <a:pt x="131" y="3287"/>
                </a:lnTo>
                <a:lnTo>
                  <a:pt x="136" y="3293"/>
                </a:lnTo>
                <a:lnTo>
                  <a:pt x="137" y="3296"/>
                </a:lnTo>
                <a:lnTo>
                  <a:pt x="139" y="3304"/>
                </a:lnTo>
                <a:lnTo>
                  <a:pt x="138" y="3312"/>
                </a:lnTo>
                <a:lnTo>
                  <a:pt x="136" y="3319"/>
                </a:lnTo>
                <a:lnTo>
                  <a:pt x="136" y="3327"/>
                </a:lnTo>
                <a:lnTo>
                  <a:pt x="139" y="3332"/>
                </a:lnTo>
                <a:lnTo>
                  <a:pt x="151" y="3334"/>
                </a:lnTo>
                <a:lnTo>
                  <a:pt x="155" y="3339"/>
                </a:lnTo>
                <a:lnTo>
                  <a:pt x="152" y="3347"/>
                </a:lnTo>
                <a:lnTo>
                  <a:pt x="143" y="3358"/>
                </a:lnTo>
                <a:lnTo>
                  <a:pt x="126" y="3371"/>
                </a:lnTo>
                <a:lnTo>
                  <a:pt x="123" y="3374"/>
                </a:lnTo>
                <a:lnTo>
                  <a:pt x="124" y="3379"/>
                </a:lnTo>
                <a:lnTo>
                  <a:pt x="140" y="3404"/>
                </a:lnTo>
                <a:lnTo>
                  <a:pt x="147" y="3420"/>
                </a:lnTo>
                <a:lnTo>
                  <a:pt x="148" y="3423"/>
                </a:lnTo>
                <a:lnTo>
                  <a:pt x="148" y="3426"/>
                </a:lnTo>
                <a:lnTo>
                  <a:pt x="146" y="3428"/>
                </a:lnTo>
                <a:lnTo>
                  <a:pt x="145" y="3429"/>
                </a:lnTo>
                <a:lnTo>
                  <a:pt x="143" y="3432"/>
                </a:lnTo>
                <a:lnTo>
                  <a:pt x="141" y="3439"/>
                </a:lnTo>
                <a:lnTo>
                  <a:pt x="139" y="3444"/>
                </a:lnTo>
                <a:lnTo>
                  <a:pt x="140" y="3449"/>
                </a:lnTo>
                <a:lnTo>
                  <a:pt x="144" y="3456"/>
                </a:lnTo>
                <a:lnTo>
                  <a:pt x="151" y="3465"/>
                </a:lnTo>
                <a:lnTo>
                  <a:pt x="192" y="3501"/>
                </a:lnTo>
                <a:lnTo>
                  <a:pt x="195" y="3500"/>
                </a:lnTo>
                <a:lnTo>
                  <a:pt x="197" y="3492"/>
                </a:lnTo>
                <a:lnTo>
                  <a:pt x="198" y="3472"/>
                </a:lnTo>
                <a:lnTo>
                  <a:pt x="198" y="3448"/>
                </a:lnTo>
                <a:lnTo>
                  <a:pt x="199" y="3441"/>
                </a:lnTo>
                <a:lnTo>
                  <a:pt x="203" y="3438"/>
                </a:lnTo>
                <a:lnTo>
                  <a:pt x="208" y="3438"/>
                </a:lnTo>
                <a:lnTo>
                  <a:pt x="255" y="3467"/>
                </a:lnTo>
                <a:lnTo>
                  <a:pt x="340" y="3465"/>
                </a:lnTo>
                <a:lnTo>
                  <a:pt x="355" y="3474"/>
                </a:lnTo>
                <a:lnTo>
                  <a:pt x="369" y="3488"/>
                </a:lnTo>
                <a:lnTo>
                  <a:pt x="409" y="3580"/>
                </a:lnTo>
                <a:lnTo>
                  <a:pt x="420" y="3599"/>
                </a:lnTo>
                <a:lnTo>
                  <a:pt x="426" y="3606"/>
                </a:lnTo>
                <a:lnTo>
                  <a:pt x="434" y="3610"/>
                </a:lnTo>
                <a:lnTo>
                  <a:pt x="442" y="3611"/>
                </a:lnTo>
                <a:lnTo>
                  <a:pt x="445" y="3614"/>
                </a:lnTo>
                <a:lnTo>
                  <a:pt x="447" y="3621"/>
                </a:lnTo>
                <a:lnTo>
                  <a:pt x="450" y="3631"/>
                </a:lnTo>
                <a:lnTo>
                  <a:pt x="482" y="3742"/>
                </a:lnTo>
                <a:lnTo>
                  <a:pt x="550" y="3877"/>
                </a:lnTo>
                <a:lnTo>
                  <a:pt x="537" y="3898"/>
                </a:lnTo>
                <a:lnTo>
                  <a:pt x="530" y="3905"/>
                </a:lnTo>
                <a:lnTo>
                  <a:pt x="497" y="3913"/>
                </a:lnTo>
                <a:lnTo>
                  <a:pt x="492" y="3910"/>
                </a:lnTo>
                <a:lnTo>
                  <a:pt x="486" y="3894"/>
                </a:lnTo>
                <a:lnTo>
                  <a:pt x="482" y="3887"/>
                </a:lnTo>
                <a:lnTo>
                  <a:pt x="478" y="3882"/>
                </a:lnTo>
                <a:lnTo>
                  <a:pt x="465" y="3877"/>
                </a:lnTo>
                <a:lnTo>
                  <a:pt x="452" y="3881"/>
                </a:lnTo>
                <a:lnTo>
                  <a:pt x="441" y="3892"/>
                </a:lnTo>
                <a:lnTo>
                  <a:pt x="435" y="3912"/>
                </a:lnTo>
                <a:lnTo>
                  <a:pt x="430" y="3922"/>
                </a:lnTo>
                <a:lnTo>
                  <a:pt x="434" y="3922"/>
                </a:lnTo>
                <a:lnTo>
                  <a:pt x="438" y="3924"/>
                </a:lnTo>
                <a:lnTo>
                  <a:pt x="446" y="3931"/>
                </a:lnTo>
                <a:lnTo>
                  <a:pt x="448" y="3935"/>
                </a:lnTo>
                <a:lnTo>
                  <a:pt x="449" y="3941"/>
                </a:lnTo>
                <a:lnTo>
                  <a:pt x="450" y="3947"/>
                </a:lnTo>
                <a:lnTo>
                  <a:pt x="453" y="3950"/>
                </a:lnTo>
                <a:lnTo>
                  <a:pt x="448" y="3959"/>
                </a:lnTo>
                <a:lnTo>
                  <a:pt x="455" y="3964"/>
                </a:lnTo>
                <a:lnTo>
                  <a:pt x="475" y="3964"/>
                </a:lnTo>
                <a:lnTo>
                  <a:pt x="484" y="3967"/>
                </a:lnTo>
                <a:lnTo>
                  <a:pt x="490" y="3973"/>
                </a:lnTo>
                <a:lnTo>
                  <a:pt x="496" y="3982"/>
                </a:lnTo>
                <a:lnTo>
                  <a:pt x="509" y="3996"/>
                </a:lnTo>
                <a:lnTo>
                  <a:pt x="514" y="3996"/>
                </a:lnTo>
                <a:lnTo>
                  <a:pt x="520" y="3994"/>
                </a:lnTo>
                <a:lnTo>
                  <a:pt x="526" y="3994"/>
                </a:lnTo>
                <a:lnTo>
                  <a:pt x="530" y="3998"/>
                </a:lnTo>
                <a:lnTo>
                  <a:pt x="540" y="4009"/>
                </a:lnTo>
                <a:lnTo>
                  <a:pt x="555" y="4026"/>
                </a:lnTo>
                <a:lnTo>
                  <a:pt x="598" y="4057"/>
                </a:lnTo>
                <a:lnTo>
                  <a:pt x="597" y="4055"/>
                </a:lnTo>
                <a:lnTo>
                  <a:pt x="597" y="4051"/>
                </a:lnTo>
                <a:lnTo>
                  <a:pt x="597" y="4043"/>
                </a:lnTo>
                <a:lnTo>
                  <a:pt x="595" y="4036"/>
                </a:lnTo>
                <a:lnTo>
                  <a:pt x="591" y="4032"/>
                </a:lnTo>
                <a:lnTo>
                  <a:pt x="589" y="4032"/>
                </a:lnTo>
                <a:lnTo>
                  <a:pt x="587" y="4030"/>
                </a:lnTo>
                <a:lnTo>
                  <a:pt x="585" y="4028"/>
                </a:lnTo>
                <a:lnTo>
                  <a:pt x="585" y="4024"/>
                </a:lnTo>
                <a:lnTo>
                  <a:pt x="586" y="4022"/>
                </a:lnTo>
                <a:lnTo>
                  <a:pt x="589" y="4022"/>
                </a:lnTo>
                <a:lnTo>
                  <a:pt x="606" y="4029"/>
                </a:lnTo>
                <a:lnTo>
                  <a:pt x="609" y="4032"/>
                </a:lnTo>
                <a:lnTo>
                  <a:pt x="611" y="4030"/>
                </a:lnTo>
                <a:lnTo>
                  <a:pt x="612" y="4029"/>
                </a:lnTo>
                <a:lnTo>
                  <a:pt x="604" y="4018"/>
                </a:lnTo>
                <a:lnTo>
                  <a:pt x="603" y="4014"/>
                </a:lnTo>
                <a:lnTo>
                  <a:pt x="602" y="4008"/>
                </a:lnTo>
                <a:lnTo>
                  <a:pt x="601" y="4004"/>
                </a:lnTo>
                <a:lnTo>
                  <a:pt x="599" y="4001"/>
                </a:lnTo>
                <a:lnTo>
                  <a:pt x="597" y="3999"/>
                </a:lnTo>
                <a:lnTo>
                  <a:pt x="603" y="3999"/>
                </a:lnTo>
                <a:lnTo>
                  <a:pt x="606" y="4002"/>
                </a:lnTo>
                <a:lnTo>
                  <a:pt x="609" y="4006"/>
                </a:lnTo>
                <a:lnTo>
                  <a:pt x="612" y="4012"/>
                </a:lnTo>
                <a:lnTo>
                  <a:pt x="615" y="4018"/>
                </a:lnTo>
                <a:lnTo>
                  <a:pt x="619" y="4024"/>
                </a:lnTo>
                <a:lnTo>
                  <a:pt x="628" y="4032"/>
                </a:lnTo>
                <a:lnTo>
                  <a:pt x="629" y="4028"/>
                </a:lnTo>
                <a:lnTo>
                  <a:pt x="629" y="4024"/>
                </a:lnTo>
                <a:lnTo>
                  <a:pt x="629" y="4019"/>
                </a:lnTo>
                <a:lnTo>
                  <a:pt x="628" y="4016"/>
                </a:lnTo>
                <a:lnTo>
                  <a:pt x="620" y="4004"/>
                </a:lnTo>
                <a:lnTo>
                  <a:pt x="614" y="4001"/>
                </a:lnTo>
                <a:lnTo>
                  <a:pt x="613" y="3993"/>
                </a:lnTo>
                <a:lnTo>
                  <a:pt x="612" y="3984"/>
                </a:lnTo>
                <a:lnTo>
                  <a:pt x="609" y="3979"/>
                </a:lnTo>
                <a:lnTo>
                  <a:pt x="609" y="3977"/>
                </a:lnTo>
                <a:lnTo>
                  <a:pt x="613" y="3977"/>
                </a:lnTo>
                <a:lnTo>
                  <a:pt x="615" y="3982"/>
                </a:lnTo>
                <a:lnTo>
                  <a:pt x="618" y="3988"/>
                </a:lnTo>
                <a:lnTo>
                  <a:pt x="621" y="3993"/>
                </a:lnTo>
                <a:lnTo>
                  <a:pt x="622" y="3993"/>
                </a:lnTo>
                <a:lnTo>
                  <a:pt x="630" y="3994"/>
                </a:lnTo>
                <a:lnTo>
                  <a:pt x="634" y="3996"/>
                </a:lnTo>
                <a:lnTo>
                  <a:pt x="631" y="3983"/>
                </a:lnTo>
                <a:lnTo>
                  <a:pt x="616" y="3962"/>
                </a:lnTo>
                <a:lnTo>
                  <a:pt x="615" y="3952"/>
                </a:lnTo>
                <a:lnTo>
                  <a:pt x="618" y="3959"/>
                </a:lnTo>
                <a:lnTo>
                  <a:pt x="625" y="3965"/>
                </a:lnTo>
                <a:lnTo>
                  <a:pt x="633" y="3969"/>
                </a:lnTo>
                <a:lnTo>
                  <a:pt x="640" y="3971"/>
                </a:lnTo>
                <a:lnTo>
                  <a:pt x="640" y="3969"/>
                </a:lnTo>
                <a:lnTo>
                  <a:pt x="640" y="3967"/>
                </a:lnTo>
                <a:lnTo>
                  <a:pt x="642" y="3965"/>
                </a:lnTo>
                <a:lnTo>
                  <a:pt x="644" y="3967"/>
                </a:lnTo>
                <a:lnTo>
                  <a:pt x="648" y="3972"/>
                </a:lnTo>
                <a:lnTo>
                  <a:pt x="649" y="3974"/>
                </a:lnTo>
                <a:lnTo>
                  <a:pt x="649" y="3977"/>
                </a:lnTo>
                <a:lnTo>
                  <a:pt x="648" y="3980"/>
                </a:lnTo>
                <a:lnTo>
                  <a:pt x="647" y="3983"/>
                </a:lnTo>
                <a:lnTo>
                  <a:pt x="650" y="3985"/>
                </a:lnTo>
                <a:lnTo>
                  <a:pt x="652" y="3985"/>
                </a:lnTo>
                <a:lnTo>
                  <a:pt x="655" y="3987"/>
                </a:lnTo>
                <a:lnTo>
                  <a:pt x="658" y="3988"/>
                </a:lnTo>
                <a:lnTo>
                  <a:pt x="656" y="3983"/>
                </a:lnTo>
                <a:lnTo>
                  <a:pt x="654" y="3973"/>
                </a:lnTo>
                <a:lnTo>
                  <a:pt x="651" y="3968"/>
                </a:lnTo>
                <a:lnTo>
                  <a:pt x="650" y="3962"/>
                </a:lnTo>
                <a:lnTo>
                  <a:pt x="650" y="3949"/>
                </a:lnTo>
                <a:lnTo>
                  <a:pt x="650" y="3957"/>
                </a:lnTo>
                <a:lnTo>
                  <a:pt x="653" y="3962"/>
                </a:lnTo>
                <a:lnTo>
                  <a:pt x="656" y="3966"/>
                </a:lnTo>
                <a:lnTo>
                  <a:pt x="669" y="3973"/>
                </a:lnTo>
                <a:lnTo>
                  <a:pt x="672" y="3978"/>
                </a:lnTo>
                <a:lnTo>
                  <a:pt x="674" y="3988"/>
                </a:lnTo>
                <a:lnTo>
                  <a:pt x="677" y="3983"/>
                </a:lnTo>
                <a:lnTo>
                  <a:pt x="678" y="3978"/>
                </a:lnTo>
                <a:lnTo>
                  <a:pt x="680" y="3976"/>
                </a:lnTo>
                <a:lnTo>
                  <a:pt x="685" y="3979"/>
                </a:lnTo>
                <a:lnTo>
                  <a:pt x="683" y="3961"/>
                </a:lnTo>
                <a:lnTo>
                  <a:pt x="684" y="3954"/>
                </a:lnTo>
                <a:lnTo>
                  <a:pt x="687" y="3956"/>
                </a:lnTo>
                <a:lnTo>
                  <a:pt x="701" y="3979"/>
                </a:lnTo>
                <a:lnTo>
                  <a:pt x="701" y="3976"/>
                </a:lnTo>
                <a:lnTo>
                  <a:pt x="701" y="3966"/>
                </a:lnTo>
                <a:lnTo>
                  <a:pt x="701" y="3963"/>
                </a:lnTo>
                <a:lnTo>
                  <a:pt x="703" y="3962"/>
                </a:lnTo>
                <a:lnTo>
                  <a:pt x="706" y="3965"/>
                </a:lnTo>
                <a:lnTo>
                  <a:pt x="711" y="3972"/>
                </a:lnTo>
                <a:lnTo>
                  <a:pt x="713" y="3974"/>
                </a:lnTo>
                <a:lnTo>
                  <a:pt x="714" y="3970"/>
                </a:lnTo>
                <a:lnTo>
                  <a:pt x="714" y="3961"/>
                </a:lnTo>
                <a:lnTo>
                  <a:pt x="716" y="3960"/>
                </a:lnTo>
                <a:lnTo>
                  <a:pt x="718" y="3962"/>
                </a:lnTo>
                <a:lnTo>
                  <a:pt x="720" y="3968"/>
                </a:lnTo>
                <a:lnTo>
                  <a:pt x="726" y="3971"/>
                </a:lnTo>
                <a:lnTo>
                  <a:pt x="727" y="3965"/>
                </a:lnTo>
                <a:lnTo>
                  <a:pt x="728" y="3958"/>
                </a:lnTo>
                <a:lnTo>
                  <a:pt x="731" y="3954"/>
                </a:lnTo>
                <a:lnTo>
                  <a:pt x="737" y="3956"/>
                </a:lnTo>
                <a:lnTo>
                  <a:pt x="740" y="3956"/>
                </a:lnTo>
                <a:lnTo>
                  <a:pt x="742" y="3950"/>
                </a:lnTo>
                <a:lnTo>
                  <a:pt x="750" y="3946"/>
                </a:lnTo>
                <a:lnTo>
                  <a:pt x="752" y="3943"/>
                </a:lnTo>
                <a:lnTo>
                  <a:pt x="755" y="3937"/>
                </a:lnTo>
                <a:lnTo>
                  <a:pt x="757" y="3934"/>
                </a:lnTo>
                <a:lnTo>
                  <a:pt x="761" y="3933"/>
                </a:lnTo>
                <a:lnTo>
                  <a:pt x="769" y="3934"/>
                </a:lnTo>
                <a:lnTo>
                  <a:pt x="773" y="3932"/>
                </a:lnTo>
                <a:lnTo>
                  <a:pt x="777" y="3926"/>
                </a:lnTo>
                <a:lnTo>
                  <a:pt x="783" y="3912"/>
                </a:lnTo>
                <a:lnTo>
                  <a:pt x="802" y="3885"/>
                </a:lnTo>
                <a:lnTo>
                  <a:pt x="809" y="3880"/>
                </a:lnTo>
                <a:lnTo>
                  <a:pt x="812" y="3879"/>
                </a:lnTo>
                <a:lnTo>
                  <a:pt x="814" y="3881"/>
                </a:lnTo>
                <a:lnTo>
                  <a:pt x="813" y="3885"/>
                </a:lnTo>
                <a:lnTo>
                  <a:pt x="812" y="3890"/>
                </a:lnTo>
                <a:lnTo>
                  <a:pt x="812" y="3894"/>
                </a:lnTo>
                <a:lnTo>
                  <a:pt x="816" y="3895"/>
                </a:lnTo>
                <a:lnTo>
                  <a:pt x="820" y="3889"/>
                </a:lnTo>
                <a:lnTo>
                  <a:pt x="830" y="3866"/>
                </a:lnTo>
                <a:lnTo>
                  <a:pt x="831" y="3864"/>
                </a:lnTo>
                <a:lnTo>
                  <a:pt x="832" y="3862"/>
                </a:lnTo>
                <a:lnTo>
                  <a:pt x="834" y="3861"/>
                </a:lnTo>
                <a:lnTo>
                  <a:pt x="838" y="3860"/>
                </a:lnTo>
                <a:lnTo>
                  <a:pt x="839" y="3859"/>
                </a:lnTo>
                <a:lnTo>
                  <a:pt x="841" y="3856"/>
                </a:lnTo>
                <a:lnTo>
                  <a:pt x="842" y="3851"/>
                </a:lnTo>
                <a:lnTo>
                  <a:pt x="844" y="3846"/>
                </a:lnTo>
                <a:lnTo>
                  <a:pt x="847" y="3843"/>
                </a:lnTo>
                <a:lnTo>
                  <a:pt x="847" y="3857"/>
                </a:lnTo>
                <a:lnTo>
                  <a:pt x="845" y="3862"/>
                </a:lnTo>
                <a:lnTo>
                  <a:pt x="849" y="3858"/>
                </a:lnTo>
                <a:lnTo>
                  <a:pt x="856" y="3831"/>
                </a:lnTo>
                <a:lnTo>
                  <a:pt x="858" y="3827"/>
                </a:lnTo>
                <a:lnTo>
                  <a:pt x="859" y="3825"/>
                </a:lnTo>
                <a:lnTo>
                  <a:pt x="860" y="3825"/>
                </a:lnTo>
                <a:lnTo>
                  <a:pt x="862" y="3826"/>
                </a:lnTo>
                <a:lnTo>
                  <a:pt x="864" y="3827"/>
                </a:lnTo>
                <a:lnTo>
                  <a:pt x="871" y="3835"/>
                </a:lnTo>
                <a:lnTo>
                  <a:pt x="873" y="3838"/>
                </a:lnTo>
                <a:lnTo>
                  <a:pt x="875" y="3839"/>
                </a:lnTo>
                <a:lnTo>
                  <a:pt x="877" y="3835"/>
                </a:lnTo>
                <a:lnTo>
                  <a:pt x="879" y="3834"/>
                </a:lnTo>
                <a:lnTo>
                  <a:pt x="886" y="3831"/>
                </a:lnTo>
                <a:lnTo>
                  <a:pt x="891" y="3833"/>
                </a:lnTo>
                <a:lnTo>
                  <a:pt x="892" y="3837"/>
                </a:lnTo>
                <a:lnTo>
                  <a:pt x="890" y="3843"/>
                </a:lnTo>
                <a:lnTo>
                  <a:pt x="885" y="3851"/>
                </a:lnTo>
                <a:lnTo>
                  <a:pt x="889" y="3853"/>
                </a:lnTo>
                <a:lnTo>
                  <a:pt x="893" y="3850"/>
                </a:lnTo>
                <a:lnTo>
                  <a:pt x="896" y="3843"/>
                </a:lnTo>
                <a:lnTo>
                  <a:pt x="898" y="3837"/>
                </a:lnTo>
                <a:lnTo>
                  <a:pt x="898" y="3818"/>
                </a:lnTo>
                <a:lnTo>
                  <a:pt x="900" y="3809"/>
                </a:lnTo>
                <a:lnTo>
                  <a:pt x="903" y="3810"/>
                </a:lnTo>
                <a:lnTo>
                  <a:pt x="907" y="3812"/>
                </a:lnTo>
                <a:lnTo>
                  <a:pt x="913" y="3811"/>
                </a:lnTo>
                <a:lnTo>
                  <a:pt x="919" y="3806"/>
                </a:lnTo>
                <a:lnTo>
                  <a:pt x="926" y="3796"/>
                </a:lnTo>
                <a:lnTo>
                  <a:pt x="929" y="3793"/>
                </a:lnTo>
                <a:lnTo>
                  <a:pt x="930" y="3796"/>
                </a:lnTo>
                <a:lnTo>
                  <a:pt x="929" y="3801"/>
                </a:lnTo>
                <a:lnTo>
                  <a:pt x="925" y="3810"/>
                </a:lnTo>
                <a:lnTo>
                  <a:pt x="925" y="3814"/>
                </a:lnTo>
                <a:lnTo>
                  <a:pt x="927" y="3822"/>
                </a:lnTo>
                <a:lnTo>
                  <a:pt x="930" y="3818"/>
                </a:lnTo>
                <a:lnTo>
                  <a:pt x="948" y="3779"/>
                </a:lnTo>
                <a:lnTo>
                  <a:pt x="949" y="3775"/>
                </a:lnTo>
                <a:lnTo>
                  <a:pt x="948" y="3774"/>
                </a:lnTo>
                <a:lnTo>
                  <a:pt x="948" y="3771"/>
                </a:lnTo>
                <a:lnTo>
                  <a:pt x="950" y="3768"/>
                </a:lnTo>
                <a:lnTo>
                  <a:pt x="952" y="3767"/>
                </a:lnTo>
                <a:lnTo>
                  <a:pt x="954" y="3768"/>
                </a:lnTo>
                <a:lnTo>
                  <a:pt x="959" y="3774"/>
                </a:lnTo>
                <a:lnTo>
                  <a:pt x="962" y="3775"/>
                </a:lnTo>
                <a:lnTo>
                  <a:pt x="966" y="3773"/>
                </a:lnTo>
                <a:lnTo>
                  <a:pt x="973" y="3762"/>
                </a:lnTo>
                <a:lnTo>
                  <a:pt x="977" y="3758"/>
                </a:lnTo>
                <a:lnTo>
                  <a:pt x="1005" y="3750"/>
                </a:lnTo>
                <a:lnTo>
                  <a:pt x="1014" y="3744"/>
                </a:lnTo>
                <a:lnTo>
                  <a:pt x="1024" y="3735"/>
                </a:lnTo>
                <a:lnTo>
                  <a:pt x="1029" y="3733"/>
                </a:lnTo>
                <a:lnTo>
                  <a:pt x="1038" y="3741"/>
                </a:lnTo>
                <a:lnTo>
                  <a:pt x="1066" y="3749"/>
                </a:lnTo>
                <a:lnTo>
                  <a:pt x="1078" y="3755"/>
                </a:lnTo>
                <a:lnTo>
                  <a:pt x="1092" y="3758"/>
                </a:lnTo>
                <a:lnTo>
                  <a:pt x="1098" y="3761"/>
                </a:lnTo>
                <a:lnTo>
                  <a:pt x="1102" y="3767"/>
                </a:lnTo>
                <a:lnTo>
                  <a:pt x="1107" y="3781"/>
                </a:lnTo>
                <a:lnTo>
                  <a:pt x="1112" y="3788"/>
                </a:lnTo>
                <a:lnTo>
                  <a:pt x="1116" y="3788"/>
                </a:lnTo>
                <a:lnTo>
                  <a:pt x="1118" y="3780"/>
                </a:lnTo>
                <a:lnTo>
                  <a:pt x="1119" y="3771"/>
                </a:lnTo>
                <a:lnTo>
                  <a:pt x="1121" y="3763"/>
                </a:lnTo>
                <a:lnTo>
                  <a:pt x="1125" y="3758"/>
                </a:lnTo>
                <a:lnTo>
                  <a:pt x="1131" y="3760"/>
                </a:lnTo>
                <a:lnTo>
                  <a:pt x="1134" y="3766"/>
                </a:lnTo>
                <a:lnTo>
                  <a:pt x="1134" y="3774"/>
                </a:lnTo>
                <a:lnTo>
                  <a:pt x="1130" y="3792"/>
                </a:lnTo>
                <a:lnTo>
                  <a:pt x="1133" y="3799"/>
                </a:lnTo>
                <a:lnTo>
                  <a:pt x="1141" y="3807"/>
                </a:lnTo>
                <a:lnTo>
                  <a:pt x="1145" y="3813"/>
                </a:lnTo>
                <a:lnTo>
                  <a:pt x="1149" y="3817"/>
                </a:lnTo>
                <a:lnTo>
                  <a:pt x="1154" y="3820"/>
                </a:lnTo>
                <a:lnTo>
                  <a:pt x="1158" y="3820"/>
                </a:lnTo>
                <a:lnTo>
                  <a:pt x="1168" y="3812"/>
                </a:lnTo>
                <a:lnTo>
                  <a:pt x="1173" y="3809"/>
                </a:lnTo>
                <a:lnTo>
                  <a:pt x="1178" y="3811"/>
                </a:lnTo>
                <a:lnTo>
                  <a:pt x="1176" y="3814"/>
                </a:lnTo>
                <a:lnTo>
                  <a:pt x="1169" y="3826"/>
                </a:lnTo>
                <a:lnTo>
                  <a:pt x="1174" y="3829"/>
                </a:lnTo>
                <a:lnTo>
                  <a:pt x="1181" y="3832"/>
                </a:lnTo>
                <a:lnTo>
                  <a:pt x="1188" y="3832"/>
                </a:lnTo>
                <a:lnTo>
                  <a:pt x="1192" y="3830"/>
                </a:lnTo>
                <a:lnTo>
                  <a:pt x="1196" y="3814"/>
                </a:lnTo>
                <a:lnTo>
                  <a:pt x="1200" y="3807"/>
                </a:lnTo>
                <a:lnTo>
                  <a:pt x="1205" y="3809"/>
                </a:lnTo>
                <a:lnTo>
                  <a:pt x="1205" y="3813"/>
                </a:lnTo>
                <a:lnTo>
                  <a:pt x="1204" y="3817"/>
                </a:lnTo>
                <a:lnTo>
                  <a:pt x="1201" y="3820"/>
                </a:lnTo>
                <a:lnTo>
                  <a:pt x="1200" y="3823"/>
                </a:lnTo>
                <a:lnTo>
                  <a:pt x="1200" y="3828"/>
                </a:lnTo>
                <a:lnTo>
                  <a:pt x="1202" y="3830"/>
                </a:lnTo>
                <a:lnTo>
                  <a:pt x="1204" y="3832"/>
                </a:lnTo>
                <a:lnTo>
                  <a:pt x="1211" y="3841"/>
                </a:lnTo>
                <a:lnTo>
                  <a:pt x="1214" y="3845"/>
                </a:lnTo>
                <a:lnTo>
                  <a:pt x="1215" y="3844"/>
                </a:lnTo>
                <a:lnTo>
                  <a:pt x="1215" y="3850"/>
                </a:lnTo>
                <a:lnTo>
                  <a:pt x="1216" y="3853"/>
                </a:lnTo>
                <a:lnTo>
                  <a:pt x="1217" y="3854"/>
                </a:lnTo>
                <a:lnTo>
                  <a:pt x="1220" y="3856"/>
                </a:lnTo>
                <a:lnTo>
                  <a:pt x="1225" y="3859"/>
                </a:lnTo>
                <a:lnTo>
                  <a:pt x="1252" y="3862"/>
                </a:lnTo>
                <a:lnTo>
                  <a:pt x="1254" y="3861"/>
                </a:lnTo>
                <a:lnTo>
                  <a:pt x="1253" y="3856"/>
                </a:lnTo>
                <a:lnTo>
                  <a:pt x="1252" y="3852"/>
                </a:lnTo>
                <a:lnTo>
                  <a:pt x="1251" y="3848"/>
                </a:lnTo>
                <a:lnTo>
                  <a:pt x="1249" y="3845"/>
                </a:lnTo>
                <a:lnTo>
                  <a:pt x="1247" y="3844"/>
                </a:lnTo>
                <a:lnTo>
                  <a:pt x="1242" y="3841"/>
                </a:lnTo>
                <a:lnTo>
                  <a:pt x="1240" y="3840"/>
                </a:lnTo>
                <a:lnTo>
                  <a:pt x="1240" y="3834"/>
                </a:lnTo>
                <a:lnTo>
                  <a:pt x="1242" y="3831"/>
                </a:lnTo>
                <a:lnTo>
                  <a:pt x="1244" y="3830"/>
                </a:lnTo>
                <a:lnTo>
                  <a:pt x="1251" y="3837"/>
                </a:lnTo>
                <a:lnTo>
                  <a:pt x="1257" y="3836"/>
                </a:lnTo>
                <a:lnTo>
                  <a:pt x="1278" y="3827"/>
                </a:lnTo>
                <a:lnTo>
                  <a:pt x="1282" y="3822"/>
                </a:lnTo>
                <a:lnTo>
                  <a:pt x="1292" y="3806"/>
                </a:lnTo>
                <a:lnTo>
                  <a:pt x="1292" y="3802"/>
                </a:lnTo>
                <a:lnTo>
                  <a:pt x="1293" y="3791"/>
                </a:lnTo>
                <a:lnTo>
                  <a:pt x="1293" y="3787"/>
                </a:lnTo>
                <a:lnTo>
                  <a:pt x="1295" y="3783"/>
                </a:lnTo>
                <a:lnTo>
                  <a:pt x="1299" y="3783"/>
                </a:lnTo>
                <a:lnTo>
                  <a:pt x="1313" y="3785"/>
                </a:lnTo>
                <a:lnTo>
                  <a:pt x="1317" y="3788"/>
                </a:lnTo>
                <a:lnTo>
                  <a:pt x="1325" y="3799"/>
                </a:lnTo>
                <a:lnTo>
                  <a:pt x="1329" y="3802"/>
                </a:lnTo>
                <a:lnTo>
                  <a:pt x="1334" y="3804"/>
                </a:lnTo>
                <a:lnTo>
                  <a:pt x="1359" y="3804"/>
                </a:lnTo>
                <a:lnTo>
                  <a:pt x="1371" y="3806"/>
                </a:lnTo>
                <a:lnTo>
                  <a:pt x="1391" y="3801"/>
                </a:lnTo>
                <a:lnTo>
                  <a:pt x="1400" y="3801"/>
                </a:lnTo>
                <a:lnTo>
                  <a:pt x="1404" y="3804"/>
                </a:lnTo>
                <a:lnTo>
                  <a:pt x="1412" y="3820"/>
                </a:lnTo>
                <a:lnTo>
                  <a:pt x="1416" y="3826"/>
                </a:lnTo>
                <a:lnTo>
                  <a:pt x="1420" y="3826"/>
                </a:lnTo>
                <a:lnTo>
                  <a:pt x="1429" y="3825"/>
                </a:lnTo>
                <a:lnTo>
                  <a:pt x="1431" y="3827"/>
                </a:lnTo>
                <a:lnTo>
                  <a:pt x="1432" y="3832"/>
                </a:lnTo>
                <a:lnTo>
                  <a:pt x="1436" y="3843"/>
                </a:lnTo>
                <a:lnTo>
                  <a:pt x="1440" y="3872"/>
                </a:lnTo>
                <a:lnTo>
                  <a:pt x="1440" y="3885"/>
                </a:lnTo>
                <a:lnTo>
                  <a:pt x="1441" y="3890"/>
                </a:lnTo>
                <a:lnTo>
                  <a:pt x="1445" y="3893"/>
                </a:lnTo>
                <a:lnTo>
                  <a:pt x="1452" y="3894"/>
                </a:lnTo>
                <a:lnTo>
                  <a:pt x="1459" y="3898"/>
                </a:lnTo>
                <a:lnTo>
                  <a:pt x="1463" y="3908"/>
                </a:lnTo>
                <a:lnTo>
                  <a:pt x="1462" y="3924"/>
                </a:lnTo>
                <a:lnTo>
                  <a:pt x="1461" y="3929"/>
                </a:lnTo>
                <a:lnTo>
                  <a:pt x="1460" y="3930"/>
                </a:lnTo>
                <a:lnTo>
                  <a:pt x="1458" y="3932"/>
                </a:lnTo>
                <a:lnTo>
                  <a:pt x="1456" y="3932"/>
                </a:lnTo>
                <a:lnTo>
                  <a:pt x="1451" y="3931"/>
                </a:lnTo>
                <a:lnTo>
                  <a:pt x="1449" y="3932"/>
                </a:lnTo>
                <a:lnTo>
                  <a:pt x="1447" y="3937"/>
                </a:lnTo>
                <a:lnTo>
                  <a:pt x="1445" y="3944"/>
                </a:lnTo>
                <a:lnTo>
                  <a:pt x="1443" y="3946"/>
                </a:lnTo>
                <a:lnTo>
                  <a:pt x="1441" y="3937"/>
                </a:lnTo>
                <a:lnTo>
                  <a:pt x="1440" y="3944"/>
                </a:lnTo>
                <a:lnTo>
                  <a:pt x="1439" y="3959"/>
                </a:lnTo>
                <a:lnTo>
                  <a:pt x="1437" y="3965"/>
                </a:lnTo>
                <a:lnTo>
                  <a:pt x="1433" y="3969"/>
                </a:lnTo>
                <a:lnTo>
                  <a:pt x="1429" y="3968"/>
                </a:lnTo>
                <a:lnTo>
                  <a:pt x="1427" y="3965"/>
                </a:lnTo>
                <a:lnTo>
                  <a:pt x="1427" y="3957"/>
                </a:lnTo>
                <a:lnTo>
                  <a:pt x="1420" y="3974"/>
                </a:lnTo>
                <a:lnTo>
                  <a:pt x="1417" y="3985"/>
                </a:lnTo>
                <a:lnTo>
                  <a:pt x="1418" y="3993"/>
                </a:lnTo>
                <a:lnTo>
                  <a:pt x="1422" y="3996"/>
                </a:lnTo>
                <a:lnTo>
                  <a:pt x="1427" y="3991"/>
                </a:lnTo>
                <a:lnTo>
                  <a:pt x="1432" y="3985"/>
                </a:lnTo>
                <a:lnTo>
                  <a:pt x="1436" y="3982"/>
                </a:lnTo>
                <a:lnTo>
                  <a:pt x="1434" y="3990"/>
                </a:lnTo>
                <a:lnTo>
                  <a:pt x="1434" y="3997"/>
                </a:lnTo>
                <a:lnTo>
                  <a:pt x="1436" y="4003"/>
                </a:lnTo>
                <a:lnTo>
                  <a:pt x="1440" y="4007"/>
                </a:lnTo>
                <a:lnTo>
                  <a:pt x="1440" y="4010"/>
                </a:lnTo>
                <a:lnTo>
                  <a:pt x="1436" y="4007"/>
                </a:lnTo>
                <a:lnTo>
                  <a:pt x="1429" y="4000"/>
                </a:lnTo>
                <a:lnTo>
                  <a:pt x="1425" y="3999"/>
                </a:lnTo>
                <a:lnTo>
                  <a:pt x="1436" y="4014"/>
                </a:lnTo>
                <a:lnTo>
                  <a:pt x="1446" y="4030"/>
                </a:lnTo>
                <a:lnTo>
                  <a:pt x="1452" y="4051"/>
                </a:lnTo>
                <a:lnTo>
                  <a:pt x="1452" y="4079"/>
                </a:lnTo>
                <a:lnTo>
                  <a:pt x="1445" y="4115"/>
                </a:lnTo>
                <a:lnTo>
                  <a:pt x="1444" y="4143"/>
                </a:lnTo>
                <a:lnTo>
                  <a:pt x="1443" y="4150"/>
                </a:lnTo>
                <a:lnTo>
                  <a:pt x="1441" y="4156"/>
                </a:lnTo>
                <a:lnTo>
                  <a:pt x="1436" y="4165"/>
                </a:lnTo>
                <a:lnTo>
                  <a:pt x="1435" y="4170"/>
                </a:lnTo>
                <a:lnTo>
                  <a:pt x="1436" y="4176"/>
                </a:lnTo>
                <a:lnTo>
                  <a:pt x="1436" y="4174"/>
                </a:lnTo>
                <a:lnTo>
                  <a:pt x="1437" y="4181"/>
                </a:lnTo>
                <a:lnTo>
                  <a:pt x="1436" y="4187"/>
                </a:lnTo>
                <a:lnTo>
                  <a:pt x="1431" y="4198"/>
                </a:lnTo>
                <a:lnTo>
                  <a:pt x="1429" y="4203"/>
                </a:lnTo>
                <a:lnTo>
                  <a:pt x="1428" y="4211"/>
                </a:lnTo>
                <a:lnTo>
                  <a:pt x="1427" y="4215"/>
                </a:lnTo>
                <a:lnTo>
                  <a:pt x="1425" y="4219"/>
                </a:lnTo>
                <a:lnTo>
                  <a:pt x="1418" y="4227"/>
                </a:lnTo>
                <a:lnTo>
                  <a:pt x="1415" y="4235"/>
                </a:lnTo>
                <a:lnTo>
                  <a:pt x="1411" y="4250"/>
                </a:lnTo>
                <a:lnTo>
                  <a:pt x="1408" y="4258"/>
                </a:lnTo>
                <a:lnTo>
                  <a:pt x="1400" y="4271"/>
                </a:lnTo>
                <a:lnTo>
                  <a:pt x="1398" y="4274"/>
                </a:lnTo>
                <a:lnTo>
                  <a:pt x="1393" y="4276"/>
                </a:lnTo>
                <a:lnTo>
                  <a:pt x="1391" y="4278"/>
                </a:lnTo>
                <a:lnTo>
                  <a:pt x="1387" y="4284"/>
                </a:lnTo>
                <a:lnTo>
                  <a:pt x="1379" y="4303"/>
                </a:lnTo>
                <a:lnTo>
                  <a:pt x="1375" y="4318"/>
                </a:lnTo>
                <a:lnTo>
                  <a:pt x="1373" y="4325"/>
                </a:lnTo>
                <a:lnTo>
                  <a:pt x="1369" y="4328"/>
                </a:lnTo>
                <a:lnTo>
                  <a:pt x="1365" y="4330"/>
                </a:lnTo>
                <a:lnTo>
                  <a:pt x="1363" y="4334"/>
                </a:lnTo>
                <a:lnTo>
                  <a:pt x="1361" y="4341"/>
                </a:lnTo>
                <a:lnTo>
                  <a:pt x="1361" y="4351"/>
                </a:lnTo>
                <a:lnTo>
                  <a:pt x="1361" y="4355"/>
                </a:lnTo>
                <a:lnTo>
                  <a:pt x="1362" y="4357"/>
                </a:lnTo>
                <a:lnTo>
                  <a:pt x="1362" y="4361"/>
                </a:lnTo>
                <a:lnTo>
                  <a:pt x="1360" y="4365"/>
                </a:lnTo>
                <a:lnTo>
                  <a:pt x="1360" y="4368"/>
                </a:lnTo>
                <a:lnTo>
                  <a:pt x="1361" y="4371"/>
                </a:lnTo>
                <a:lnTo>
                  <a:pt x="1362" y="4374"/>
                </a:lnTo>
                <a:lnTo>
                  <a:pt x="1361" y="4380"/>
                </a:lnTo>
                <a:lnTo>
                  <a:pt x="1365" y="4383"/>
                </a:lnTo>
                <a:lnTo>
                  <a:pt x="1375" y="4389"/>
                </a:lnTo>
                <a:lnTo>
                  <a:pt x="1383" y="4391"/>
                </a:lnTo>
                <a:lnTo>
                  <a:pt x="1385" y="4392"/>
                </a:lnTo>
                <a:lnTo>
                  <a:pt x="1387" y="4394"/>
                </a:lnTo>
                <a:lnTo>
                  <a:pt x="1391" y="4401"/>
                </a:lnTo>
                <a:lnTo>
                  <a:pt x="1393" y="4403"/>
                </a:lnTo>
                <a:lnTo>
                  <a:pt x="1398" y="4405"/>
                </a:lnTo>
                <a:lnTo>
                  <a:pt x="1426" y="4422"/>
                </a:lnTo>
                <a:lnTo>
                  <a:pt x="1436" y="4426"/>
                </a:lnTo>
                <a:lnTo>
                  <a:pt x="1442" y="4427"/>
                </a:lnTo>
                <a:lnTo>
                  <a:pt x="1444" y="4429"/>
                </a:lnTo>
                <a:lnTo>
                  <a:pt x="1446" y="4431"/>
                </a:lnTo>
                <a:lnTo>
                  <a:pt x="1447" y="4434"/>
                </a:lnTo>
                <a:lnTo>
                  <a:pt x="1449" y="4436"/>
                </a:lnTo>
                <a:lnTo>
                  <a:pt x="1472" y="4442"/>
                </a:lnTo>
                <a:lnTo>
                  <a:pt x="1476" y="4445"/>
                </a:lnTo>
                <a:lnTo>
                  <a:pt x="1476" y="4449"/>
                </a:lnTo>
                <a:lnTo>
                  <a:pt x="1475" y="4452"/>
                </a:lnTo>
                <a:lnTo>
                  <a:pt x="1473" y="4455"/>
                </a:lnTo>
                <a:lnTo>
                  <a:pt x="1471" y="4456"/>
                </a:lnTo>
                <a:lnTo>
                  <a:pt x="1471" y="4455"/>
                </a:lnTo>
                <a:lnTo>
                  <a:pt x="1465" y="4453"/>
                </a:lnTo>
                <a:lnTo>
                  <a:pt x="1464" y="4454"/>
                </a:lnTo>
                <a:lnTo>
                  <a:pt x="1461" y="4458"/>
                </a:lnTo>
                <a:lnTo>
                  <a:pt x="1460" y="4459"/>
                </a:lnTo>
                <a:lnTo>
                  <a:pt x="1455" y="4460"/>
                </a:lnTo>
                <a:lnTo>
                  <a:pt x="1446" y="4468"/>
                </a:lnTo>
                <a:lnTo>
                  <a:pt x="1441" y="4470"/>
                </a:lnTo>
                <a:lnTo>
                  <a:pt x="1436" y="4469"/>
                </a:lnTo>
                <a:lnTo>
                  <a:pt x="1424" y="4463"/>
                </a:lnTo>
                <a:lnTo>
                  <a:pt x="1418" y="4462"/>
                </a:lnTo>
                <a:lnTo>
                  <a:pt x="1398" y="4465"/>
                </a:lnTo>
                <a:lnTo>
                  <a:pt x="1393" y="4462"/>
                </a:lnTo>
                <a:lnTo>
                  <a:pt x="1382" y="4455"/>
                </a:lnTo>
                <a:lnTo>
                  <a:pt x="1360" y="4450"/>
                </a:lnTo>
                <a:lnTo>
                  <a:pt x="1324" y="4429"/>
                </a:lnTo>
                <a:lnTo>
                  <a:pt x="1313" y="4426"/>
                </a:lnTo>
                <a:lnTo>
                  <a:pt x="1297" y="4429"/>
                </a:lnTo>
                <a:lnTo>
                  <a:pt x="1288" y="4426"/>
                </a:lnTo>
                <a:lnTo>
                  <a:pt x="1221" y="4437"/>
                </a:lnTo>
                <a:lnTo>
                  <a:pt x="1216" y="4436"/>
                </a:lnTo>
                <a:lnTo>
                  <a:pt x="1207" y="4432"/>
                </a:lnTo>
                <a:lnTo>
                  <a:pt x="1202" y="4432"/>
                </a:lnTo>
                <a:lnTo>
                  <a:pt x="1198" y="4433"/>
                </a:lnTo>
                <a:lnTo>
                  <a:pt x="1191" y="4441"/>
                </a:lnTo>
                <a:lnTo>
                  <a:pt x="1187" y="4443"/>
                </a:lnTo>
                <a:lnTo>
                  <a:pt x="1183" y="4441"/>
                </a:lnTo>
                <a:lnTo>
                  <a:pt x="1177" y="4433"/>
                </a:lnTo>
                <a:lnTo>
                  <a:pt x="1174" y="4432"/>
                </a:lnTo>
                <a:lnTo>
                  <a:pt x="1155" y="4427"/>
                </a:lnTo>
                <a:lnTo>
                  <a:pt x="1154" y="4422"/>
                </a:lnTo>
                <a:lnTo>
                  <a:pt x="1153" y="4416"/>
                </a:lnTo>
                <a:lnTo>
                  <a:pt x="1151" y="4411"/>
                </a:lnTo>
                <a:lnTo>
                  <a:pt x="1148" y="4407"/>
                </a:lnTo>
                <a:lnTo>
                  <a:pt x="1144" y="4411"/>
                </a:lnTo>
                <a:lnTo>
                  <a:pt x="1141" y="4418"/>
                </a:lnTo>
                <a:lnTo>
                  <a:pt x="1138" y="4426"/>
                </a:lnTo>
                <a:lnTo>
                  <a:pt x="1135" y="4433"/>
                </a:lnTo>
                <a:lnTo>
                  <a:pt x="1133" y="4434"/>
                </a:lnTo>
                <a:lnTo>
                  <a:pt x="1128" y="4434"/>
                </a:lnTo>
                <a:lnTo>
                  <a:pt x="1126" y="4436"/>
                </a:lnTo>
                <a:lnTo>
                  <a:pt x="1120" y="4445"/>
                </a:lnTo>
                <a:lnTo>
                  <a:pt x="1112" y="4452"/>
                </a:lnTo>
                <a:lnTo>
                  <a:pt x="1101" y="4455"/>
                </a:lnTo>
                <a:lnTo>
                  <a:pt x="1090" y="4456"/>
                </a:lnTo>
                <a:lnTo>
                  <a:pt x="1082" y="4450"/>
                </a:lnTo>
                <a:lnTo>
                  <a:pt x="1077" y="4437"/>
                </a:lnTo>
                <a:lnTo>
                  <a:pt x="1073" y="4434"/>
                </a:lnTo>
                <a:lnTo>
                  <a:pt x="1072" y="4441"/>
                </a:lnTo>
                <a:lnTo>
                  <a:pt x="1071" y="4450"/>
                </a:lnTo>
                <a:lnTo>
                  <a:pt x="1069" y="4457"/>
                </a:lnTo>
                <a:lnTo>
                  <a:pt x="1050" y="4486"/>
                </a:lnTo>
                <a:lnTo>
                  <a:pt x="1048" y="4493"/>
                </a:lnTo>
                <a:lnTo>
                  <a:pt x="1047" y="4499"/>
                </a:lnTo>
                <a:lnTo>
                  <a:pt x="1040" y="4512"/>
                </a:lnTo>
                <a:lnTo>
                  <a:pt x="1038" y="4519"/>
                </a:lnTo>
                <a:lnTo>
                  <a:pt x="1036" y="4524"/>
                </a:lnTo>
                <a:lnTo>
                  <a:pt x="1037" y="4527"/>
                </a:lnTo>
                <a:lnTo>
                  <a:pt x="1039" y="4532"/>
                </a:lnTo>
                <a:lnTo>
                  <a:pt x="1039" y="4535"/>
                </a:lnTo>
                <a:lnTo>
                  <a:pt x="1038" y="4539"/>
                </a:lnTo>
                <a:lnTo>
                  <a:pt x="1037" y="4544"/>
                </a:lnTo>
                <a:lnTo>
                  <a:pt x="1036" y="4548"/>
                </a:lnTo>
                <a:lnTo>
                  <a:pt x="1037" y="4553"/>
                </a:lnTo>
                <a:lnTo>
                  <a:pt x="1040" y="4558"/>
                </a:lnTo>
                <a:lnTo>
                  <a:pt x="1043" y="4566"/>
                </a:lnTo>
                <a:lnTo>
                  <a:pt x="1044" y="4574"/>
                </a:lnTo>
                <a:lnTo>
                  <a:pt x="1042" y="4579"/>
                </a:lnTo>
                <a:lnTo>
                  <a:pt x="1038" y="4578"/>
                </a:lnTo>
                <a:lnTo>
                  <a:pt x="1033" y="4572"/>
                </a:lnTo>
                <a:lnTo>
                  <a:pt x="1029" y="4566"/>
                </a:lnTo>
                <a:lnTo>
                  <a:pt x="1026" y="4563"/>
                </a:lnTo>
                <a:lnTo>
                  <a:pt x="1021" y="4564"/>
                </a:lnTo>
                <a:lnTo>
                  <a:pt x="1016" y="4567"/>
                </a:lnTo>
                <a:lnTo>
                  <a:pt x="1006" y="4576"/>
                </a:lnTo>
                <a:lnTo>
                  <a:pt x="1004" y="4579"/>
                </a:lnTo>
                <a:lnTo>
                  <a:pt x="1002" y="4584"/>
                </a:lnTo>
                <a:lnTo>
                  <a:pt x="1000" y="4587"/>
                </a:lnTo>
                <a:lnTo>
                  <a:pt x="997" y="4590"/>
                </a:lnTo>
                <a:lnTo>
                  <a:pt x="995" y="4590"/>
                </a:lnTo>
                <a:lnTo>
                  <a:pt x="989" y="4589"/>
                </a:lnTo>
                <a:lnTo>
                  <a:pt x="985" y="4590"/>
                </a:lnTo>
                <a:lnTo>
                  <a:pt x="979" y="4593"/>
                </a:lnTo>
                <a:lnTo>
                  <a:pt x="974" y="4597"/>
                </a:lnTo>
                <a:lnTo>
                  <a:pt x="972" y="4603"/>
                </a:lnTo>
                <a:lnTo>
                  <a:pt x="973" y="4607"/>
                </a:lnTo>
                <a:lnTo>
                  <a:pt x="976" y="4608"/>
                </a:lnTo>
                <a:lnTo>
                  <a:pt x="978" y="4609"/>
                </a:lnTo>
                <a:lnTo>
                  <a:pt x="981" y="4611"/>
                </a:lnTo>
                <a:lnTo>
                  <a:pt x="982" y="4613"/>
                </a:lnTo>
                <a:lnTo>
                  <a:pt x="982" y="4617"/>
                </a:lnTo>
                <a:lnTo>
                  <a:pt x="981" y="4621"/>
                </a:lnTo>
                <a:lnTo>
                  <a:pt x="979" y="4622"/>
                </a:lnTo>
                <a:lnTo>
                  <a:pt x="976" y="4625"/>
                </a:lnTo>
                <a:lnTo>
                  <a:pt x="974" y="4633"/>
                </a:lnTo>
                <a:lnTo>
                  <a:pt x="975" y="4642"/>
                </a:lnTo>
                <a:lnTo>
                  <a:pt x="977" y="4649"/>
                </a:lnTo>
                <a:lnTo>
                  <a:pt x="990" y="4660"/>
                </a:lnTo>
                <a:lnTo>
                  <a:pt x="993" y="4663"/>
                </a:lnTo>
                <a:lnTo>
                  <a:pt x="994" y="4666"/>
                </a:lnTo>
                <a:lnTo>
                  <a:pt x="996" y="4667"/>
                </a:lnTo>
                <a:lnTo>
                  <a:pt x="1004" y="4668"/>
                </a:lnTo>
                <a:lnTo>
                  <a:pt x="1005" y="4670"/>
                </a:lnTo>
                <a:lnTo>
                  <a:pt x="1007" y="4673"/>
                </a:lnTo>
                <a:lnTo>
                  <a:pt x="1009" y="4676"/>
                </a:lnTo>
                <a:lnTo>
                  <a:pt x="1027" y="4691"/>
                </a:lnTo>
                <a:lnTo>
                  <a:pt x="1034" y="4699"/>
                </a:lnTo>
                <a:lnTo>
                  <a:pt x="1039" y="4711"/>
                </a:lnTo>
                <a:lnTo>
                  <a:pt x="1046" y="4740"/>
                </a:lnTo>
                <a:lnTo>
                  <a:pt x="1053" y="4748"/>
                </a:lnTo>
                <a:lnTo>
                  <a:pt x="1063" y="4746"/>
                </a:lnTo>
                <a:lnTo>
                  <a:pt x="1073" y="4742"/>
                </a:lnTo>
                <a:lnTo>
                  <a:pt x="1078" y="4742"/>
                </a:lnTo>
                <a:lnTo>
                  <a:pt x="1087" y="4753"/>
                </a:lnTo>
                <a:lnTo>
                  <a:pt x="1100" y="4762"/>
                </a:lnTo>
                <a:lnTo>
                  <a:pt x="1104" y="4766"/>
                </a:lnTo>
                <a:lnTo>
                  <a:pt x="1107" y="4771"/>
                </a:lnTo>
                <a:lnTo>
                  <a:pt x="1108" y="4776"/>
                </a:lnTo>
                <a:lnTo>
                  <a:pt x="1105" y="4781"/>
                </a:lnTo>
                <a:lnTo>
                  <a:pt x="1100" y="4782"/>
                </a:lnTo>
                <a:lnTo>
                  <a:pt x="1085" y="4773"/>
                </a:lnTo>
                <a:lnTo>
                  <a:pt x="1071" y="4777"/>
                </a:lnTo>
                <a:lnTo>
                  <a:pt x="1064" y="4774"/>
                </a:lnTo>
                <a:lnTo>
                  <a:pt x="1066" y="4762"/>
                </a:lnTo>
                <a:lnTo>
                  <a:pt x="1063" y="4762"/>
                </a:lnTo>
                <a:lnTo>
                  <a:pt x="1057" y="4764"/>
                </a:lnTo>
                <a:lnTo>
                  <a:pt x="1053" y="4765"/>
                </a:lnTo>
                <a:lnTo>
                  <a:pt x="1048" y="4764"/>
                </a:lnTo>
                <a:lnTo>
                  <a:pt x="1047" y="4765"/>
                </a:lnTo>
                <a:lnTo>
                  <a:pt x="1045" y="4766"/>
                </a:lnTo>
                <a:lnTo>
                  <a:pt x="1045" y="4768"/>
                </a:lnTo>
                <a:lnTo>
                  <a:pt x="1044" y="4769"/>
                </a:lnTo>
                <a:lnTo>
                  <a:pt x="1044" y="4770"/>
                </a:lnTo>
                <a:lnTo>
                  <a:pt x="1032" y="4786"/>
                </a:lnTo>
                <a:lnTo>
                  <a:pt x="1027" y="4789"/>
                </a:lnTo>
                <a:lnTo>
                  <a:pt x="1021" y="4791"/>
                </a:lnTo>
                <a:lnTo>
                  <a:pt x="1014" y="4791"/>
                </a:lnTo>
                <a:lnTo>
                  <a:pt x="1008" y="4790"/>
                </a:lnTo>
                <a:lnTo>
                  <a:pt x="990" y="4779"/>
                </a:lnTo>
                <a:lnTo>
                  <a:pt x="985" y="4774"/>
                </a:lnTo>
                <a:lnTo>
                  <a:pt x="981" y="4768"/>
                </a:lnTo>
                <a:lnTo>
                  <a:pt x="983" y="4767"/>
                </a:lnTo>
                <a:lnTo>
                  <a:pt x="985" y="4765"/>
                </a:lnTo>
                <a:lnTo>
                  <a:pt x="986" y="4763"/>
                </a:lnTo>
                <a:lnTo>
                  <a:pt x="984" y="4759"/>
                </a:lnTo>
                <a:lnTo>
                  <a:pt x="982" y="4759"/>
                </a:lnTo>
                <a:lnTo>
                  <a:pt x="976" y="4760"/>
                </a:lnTo>
                <a:lnTo>
                  <a:pt x="974" y="4758"/>
                </a:lnTo>
                <a:lnTo>
                  <a:pt x="968" y="4747"/>
                </a:lnTo>
                <a:lnTo>
                  <a:pt x="960" y="4738"/>
                </a:lnTo>
                <a:lnTo>
                  <a:pt x="955" y="4735"/>
                </a:lnTo>
                <a:lnTo>
                  <a:pt x="950" y="4733"/>
                </a:lnTo>
                <a:lnTo>
                  <a:pt x="939" y="4733"/>
                </a:lnTo>
                <a:lnTo>
                  <a:pt x="936" y="4733"/>
                </a:lnTo>
                <a:lnTo>
                  <a:pt x="935" y="4735"/>
                </a:lnTo>
                <a:lnTo>
                  <a:pt x="934" y="4738"/>
                </a:lnTo>
                <a:lnTo>
                  <a:pt x="933" y="4742"/>
                </a:lnTo>
                <a:lnTo>
                  <a:pt x="930" y="4744"/>
                </a:lnTo>
                <a:lnTo>
                  <a:pt x="928" y="4742"/>
                </a:lnTo>
                <a:lnTo>
                  <a:pt x="925" y="4738"/>
                </a:lnTo>
                <a:lnTo>
                  <a:pt x="905" y="4738"/>
                </a:lnTo>
                <a:lnTo>
                  <a:pt x="902" y="4737"/>
                </a:lnTo>
                <a:lnTo>
                  <a:pt x="900" y="4730"/>
                </a:lnTo>
                <a:lnTo>
                  <a:pt x="894" y="4730"/>
                </a:lnTo>
                <a:lnTo>
                  <a:pt x="884" y="4735"/>
                </a:lnTo>
                <a:lnTo>
                  <a:pt x="874" y="4736"/>
                </a:lnTo>
                <a:lnTo>
                  <a:pt x="839" y="4727"/>
                </a:lnTo>
                <a:lnTo>
                  <a:pt x="837" y="4725"/>
                </a:lnTo>
                <a:lnTo>
                  <a:pt x="835" y="4722"/>
                </a:lnTo>
                <a:lnTo>
                  <a:pt x="833" y="4722"/>
                </a:lnTo>
                <a:lnTo>
                  <a:pt x="831" y="4724"/>
                </a:lnTo>
                <a:lnTo>
                  <a:pt x="830" y="4729"/>
                </a:lnTo>
                <a:lnTo>
                  <a:pt x="830" y="4734"/>
                </a:lnTo>
                <a:lnTo>
                  <a:pt x="829" y="4738"/>
                </a:lnTo>
                <a:lnTo>
                  <a:pt x="827" y="4741"/>
                </a:lnTo>
                <a:lnTo>
                  <a:pt x="826" y="4747"/>
                </a:lnTo>
                <a:lnTo>
                  <a:pt x="824" y="4758"/>
                </a:lnTo>
                <a:lnTo>
                  <a:pt x="821" y="4763"/>
                </a:lnTo>
                <a:lnTo>
                  <a:pt x="817" y="4751"/>
                </a:lnTo>
                <a:lnTo>
                  <a:pt x="814" y="4759"/>
                </a:lnTo>
                <a:lnTo>
                  <a:pt x="814" y="4772"/>
                </a:lnTo>
                <a:lnTo>
                  <a:pt x="815" y="4784"/>
                </a:lnTo>
                <a:lnTo>
                  <a:pt x="817" y="4792"/>
                </a:lnTo>
                <a:lnTo>
                  <a:pt x="816" y="4794"/>
                </a:lnTo>
                <a:lnTo>
                  <a:pt x="817" y="4802"/>
                </a:lnTo>
                <a:lnTo>
                  <a:pt x="817" y="4810"/>
                </a:lnTo>
                <a:lnTo>
                  <a:pt x="816" y="4828"/>
                </a:lnTo>
                <a:lnTo>
                  <a:pt x="817" y="4836"/>
                </a:lnTo>
                <a:lnTo>
                  <a:pt x="821" y="4844"/>
                </a:lnTo>
                <a:lnTo>
                  <a:pt x="826" y="4849"/>
                </a:lnTo>
                <a:lnTo>
                  <a:pt x="831" y="4853"/>
                </a:lnTo>
                <a:lnTo>
                  <a:pt x="840" y="4859"/>
                </a:lnTo>
                <a:lnTo>
                  <a:pt x="917" y="4878"/>
                </a:lnTo>
                <a:lnTo>
                  <a:pt x="936" y="4889"/>
                </a:lnTo>
                <a:lnTo>
                  <a:pt x="944" y="4897"/>
                </a:lnTo>
                <a:lnTo>
                  <a:pt x="950" y="4907"/>
                </a:lnTo>
                <a:lnTo>
                  <a:pt x="951" y="4913"/>
                </a:lnTo>
                <a:lnTo>
                  <a:pt x="952" y="4921"/>
                </a:lnTo>
                <a:lnTo>
                  <a:pt x="953" y="4953"/>
                </a:lnTo>
                <a:lnTo>
                  <a:pt x="952" y="4959"/>
                </a:lnTo>
                <a:lnTo>
                  <a:pt x="951" y="4962"/>
                </a:lnTo>
                <a:lnTo>
                  <a:pt x="951" y="4965"/>
                </a:lnTo>
                <a:lnTo>
                  <a:pt x="953" y="4971"/>
                </a:lnTo>
                <a:lnTo>
                  <a:pt x="954" y="4973"/>
                </a:lnTo>
                <a:lnTo>
                  <a:pt x="960" y="4974"/>
                </a:lnTo>
                <a:lnTo>
                  <a:pt x="962" y="4976"/>
                </a:lnTo>
                <a:lnTo>
                  <a:pt x="964" y="4979"/>
                </a:lnTo>
                <a:lnTo>
                  <a:pt x="966" y="4987"/>
                </a:lnTo>
                <a:lnTo>
                  <a:pt x="970" y="4994"/>
                </a:lnTo>
                <a:lnTo>
                  <a:pt x="971" y="5001"/>
                </a:lnTo>
                <a:lnTo>
                  <a:pt x="973" y="5004"/>
                </a:lnTo>
                <a:lnTo>
                  <a:pt x="979" y="5012"/>
                </a:lnTo>
                <a:lnTo>
                  <a:pt x="981" y="5016"/>
                </a:lnTo>
                <a:lnTo>
                  <a:pt x="981" y="5020"/>
                </a:lnTo>
                <a:lnTo>
                  <a:pt x="981" y="5028"/>
                </a:lnTo>
                <a:lnTo>
                  <a:pt x="981" y="5032"/>
                </a:lnTo>
                <a:lnTo>
                  <a:pt x="982" y="5035"/>
                </a:lnTo>
                <a:lnTo>
                  <a:pt x="984" y="5037"/>
                </a:lnTo>
                <a:lnTo>
                  <a:pt x="985" y="5041"/>
                </a:lnTo>
                <a:lnTo>
                  <a:pt x="986" y="5044"/>
                </a:lnTo>
                <a:lnTo>
                  <a:pt x="986" y="5051"/>
                </a:lnTo>
                <a:lnTo>
                  <a:pt x="988" y="5058"/>
                </a:lnTo>
                <a:lnTo>
                  <a:pt x="1008" y="5112"/>
                </a:lnTo>
                <a:lnTo>
                  <a:pt x="1014" y="5122"/>
                </a:lnTo>
                <a:lnTo>
                  <a:pt x="1017" y="5126"/>
                </a:lnTo>
                <a:lnTo>
                  <a:pt x="1018" y="5127"/>
                </a:lnTo>
                <a:lnTo>
                  <a:pt x="1021" y="5127"/>
                </a:lnTo>
                <a:lnTo>
                  <a:pt x="1024" y="5127"/>
                </a:lnTo>
                <a:lnTo>
                  <a:pt x="1026" y="5126"/>
                </a:lnTo>
                <a:lnTo>
                  <a:pt x="1028" y="5126"/>
                </a:lnTo>
                <a:lnTo>
                  <a:pt x="1029" y="5132"/>
                </a:lnTo>
                <a:lnTo>
                  <a:pt x="1030" y="5138"/>
                </a:lnTo>
                <a:lnTo>
                  <a:pt x="1039" y="5146"/>
                </a:lnTo>
                <a:lnTo>
                  <a:pt x="1042" y="5152"/>
                </a:lnTo>
                <a:lnTo>
                  <a:pt x="1043" y="5155"/>
                </a:lnTo>
                <a:lnTo>
                  <a:pt x="1043" y="5164"/>
                </a:lnTo>
                <a:lnTo>
                  <a:pt x="1044" y="5167"/>
                </a:lnTo>
                <a:lnTo>
                  <a:pt x="1045" y="5171"/>
                </a:lnTo>
                <a:lnTo>
                  <a:pt x="1051" y="5189"/>
                </a:lnTo>
                <a:lnTo>
                  <a:pt x="1053" y="5196"/>
                </a:lnTo>
                <a:lnTo>
                  <a:pt x="1051" y="5247"/>
                </a:lnTo>
                <a:lnTo>
                  <a:pt x="1049" y="5263"/>
                </a:lnTo>
                <a:lnTo>
                  <a:pt x="1041" y="5294"/>
                </a:lnTo>
                <a:lnTo>
                  <a:pt x="1040" y="5303"/>
                </a:lnTo>
                <a:lnTo>
                  <a:pt x="1043" y="5307"/>
                </a:lnTo>
                <a:lnTo>
                  <a:pt x="1063" y="5307"/>
                </a:lnTo>
                <a:lnTo>
                  <a:pt x="1083" y="5302"/>
                </a:lnTo>
                <a:lnTo>
                  <a:pt x="1086" y="5302"/>
                </a:lnTo>
                <a:lnTo>
                  <a:pt x="1091" y="5306"/>
                </a:lnTo>
                <a:lnTo>
                  <a:pt x="1093" y="5307"/>
                </a:lnTo>
                <a:lnTo>
                  <a:pt x="1096" y="5306"/>
                </a:lnTo>
                <a:lnTo>
                  <a:pt x="1097" y="5304"/>
                </a:lnTo>
                <a:lnTo>
                  <a:pt x="1099" y="5301"/>
                </a:lnTo>
                <a:lnTo>
                  <a:pt x="1100" y="5299"/>
                </a:lnTo>
                <a:lnTo>
                  <a:pt x="1106" y="5297"/>
                </a:lnTo>
                <a:lnTo>
                  <a:pt x="1116" y="5298"/>
                </a:lnTo>
                <a:lnTo>
                  <a:pt x="1125" y="5293"/>
                </a:lnTo>
                <a:lnTo>
                  <a:pt x="1128" y="5297"/>
                </a:lnTo>
                <a:lnTo>
                  <a:pt x="1131" y="5305"/>
                </a:lnTo>
                <a:lnTo>
                  <a:pt x="1132" y="5312"/>
                </a:lnTo>
                <a:lnTo>
                  <a:pt x="1131" y="5317"/>
                </a:lnTo>
                <a:lnTo>
                  <a:pt x="1130" y="5320"/>
                </a:lnTo>
                <a:lnTo>
                  <a:pt x="1129" y="5323"/>
                </a:lnTo>
                <a:lnTo>
                  <a:pt x="1130" y="5328"/>
                </a:lnTo>
                <a:lnTo>
                  <a:pt x="1132" y="5329"/>
                </a:lnTo>
                <a:lnTo>
                  <a:pt x="1135" y="5330"/>
                </a:lnTo>
                <a:lnTo>
                  <a:pt x="1138" y="5331"/>
                </a:lnTo>
                <a:lnTo>
                  <a:pt x="1141" y="5339"/>
                </a:lnTo>
                <a:lnTo>
                  <a:pt x="1151" y="5354"/>
                </a:lnTo>
                <a:lnTo>
                  <a:pt x="1153" y="5362"/>
                </a:lnTo>
                <a:lnTo>
                  <a:pt x="1155" y="5376"/>
                </a:lnTo>
                <a:lnTo>
                  <a:pt x="1157" y="5382"/>
                </a:lnTo>
                <a:lnTo>
                  <a:pt x="1161" y="5389"/>
                </a:lnTo>
                <a:lnTo>
                  <a:pt x="1166" y="5401"/>
                </a:lnTo>
                <a:lnTo>
                  <a:pt x="1169" y="5407"/>
                </a:lnTo>
                <a:lnTo>
                  <a:pt x="1181" y="5426"/>
                </a:lnTo>
                <a:lnTo>
                  <a:pt x="1186" y="5429"/>
                </a:lnTo>
                <a:lnTo>
                  <a:pt x="1191" y="5427"/>
                </a:lnTo>
                <a:lnTo>
                  <a:pt x="1199" y="5420"/>
                </a:lnTo>
                <a:lnTo>
                  <a:pt x="1213" y="5412"/>
                </a:lnTo>
                <a:lnTo>
                  <a:pt x="1232" y="5409"/>
                </a:lnTo>
                <a:lnTo>
                  <a:pt x="1237" y="5409"/>
                </a:lnTo>
                <a:lnTo>
                  <a:pt x="1245" y="5417"/>
                </a:lnTo>
                <a:lnTo>
                  <a:pt x="1260" y="5443"/>
                </a:lnTo>
                <a:lnTo>
                  <a:pt x="1266" y="5446"/>
                </a:lnTo>
                <a:lnTo>
                  <a:pt x="1267" y="5444"/>
                </a:lnTo>
                <a:lnTo>
                  <a:pt x="1269" y="5437"/>
                </a:lnTo>
                <a:lnTo>
                  <a:pt x="1270" y="5435"/>
                </a:lnTo>
                <a:lnTo>
                  <a:pt x="1273" y="5433"/>
                </a:lnTo>
                <a:lnTo>
                  <a:pt x="1275" y="5431"/>
                </a:lnTo>
                <a:lnTo>
                  <a:pt x="1278" y="5430"/>
                </a:lnTo>
                <a:lnTo>
                  <a:pt x="1281" y="5430"/>
                </a:lnTo>
                <a:lnTo>
                  <a:pt x="1303" y="5432"/>
                </a:lnTo>
                <a:lnTo>
                  <a:pt x="1325" y="5443"/>
                </a:lnTo>
                <a:lnTo>
                  <a:pt x="1336" y="5452"/>
                </a:lnTo>
                <a:lnTo>
                  <a:pt x="1337" y="5461"/>
                </a:lnTo>
                <a:lnTo>
                  <a:pt x="1347" y="5463"/>
                </a:lnTo>
                <a:lnTo>
                  <a:pt x="1355" y="5469"/>
                </a:lnTo>
                <a:lnTo>
                  <a:pt x="1360" y="5480"/>
                </a:lnTo>
                <a:lnTo>
                  <a:pt x="1362" y="5497"/>
                </a:lnTo>
                <a:lnTo>
                  <a:pt x="1362" y="5504"/>
                </a:lnTo>
                <a:lnTo>
                  <a:pt x="1360" y="5513"/>
                </a:lnTo>
                <a:lnTo>
                  <a:pt x="1357" y="5521"/>
                </a:lnTo>
                <a:lnTo>
                  <a:pt x="1355" y="5524"/>
                </a:lnTo>
                <a:lnTo>
                  <a:pt x="1353" y="5521"/>
                </a:lnTo>
                <a:lnTo>
                  <a:pt x="1351" y="5514"/>
                </a:lnTo>
                <a:lnTo>
                  <a:pt x="1348" y="5500"/>
                </a:lnTo>
                <a:lnTo>
                  <a:pt x="1347" y="5500"/>
                </a:lnTo>
                <a:lnTo>
                  <a:pt x="1346" y="5498"/>
                </a:lnTo>
                <a:lnTo>
                  <a:pt x="1346" y="5495"/>
                </a:lnTo>
                <a:lnTo>
                  <a:pt x="1345" y="5493"/>
                </a:lnTo>
                <a:lnTo>
                  <a:pt x="1337" y="5486"/>
                </a:lnTo>
                <a:lnTo>
                  <a:pt x="1335" y="5485"/>
                </a:lnTo>
                <a:lnTo>
                  <a:pt x="1331" y="5481"/>
                </a:lnTo>
                <a:lnTo>
                  <a:pt x="1328" y="5474"/>
                </a:lnTo>
                <a:lnTo>
                  <a:pt x="1327" y="5466"/>
                </a:lnTo>
                <a:lnTo>
                  <a:pt x="1325" y="5461"/>
                </a:lnTo>
                <a:lnTo>
                  <a:pt x="1323" y="5464"/>
                </a:lnTo>
                <a:lnTo>
                  <a:pt x="1323" y="5472"/>
                </a:lnTo>
                <a:lnTo>
                  <a:pt x="1325" y="5481"/>
                </a:lnTo>
                <a:lnTo>
                  <a:pt x="1335" y="5489"/>
                </a:lnTo>
                <a:lnTo>
                  <a:pt x="1339" y="5497"/>
                </a:lnTo>
                <a:lnTo>
                  <a:pt x="1345" y="5514"/>
                </a:lnTo>
                <a:lnTo>
                  <a:pt x="1347" y="5528"/>
                </a:lnTo>
                <a:lnTo>
                  <a:pt x="1347" y="5542"/>
                </a:lnTo>
                <a:lnTo>
                  <a:pt x="1345" y="5556"/>
                </a:lnTo>
                <a:lnTo>
                  <a:pt x="1342" y="5571"/>
                </a:lnTo>
                <a:lnTo>
                  <a:pt x="1341" y="5574"/>
                </a:lnTo>
                <a:lnTo>
                  <a:pt x="1341" y="5580"/>
                </a:lnTo>
                <a:lnTo>
                  <a:pt x="1340" y="5584"/>
                </a:lnTo>
                <a:lnTo>
                  <a:pt x="1338" y="5587"/>
                </a:lnTo>
                <a:lnTo>
                  <a:pt x="1332" y="5596"/>
                </a:lnTo>
                <a:lnTo>
                  <a:pt x="1331" y="5599"/>
                </a:lnTo>
                <a:lnTo>
                  <a:pt x="1331" y="5603"/>
                </a:lnTo>
                <a:lnTo>
                  <a:pt x="1331" y="5611"/>
                </a:lnTo>
                <a:lnTo>
                  <a:pt x="1331" y="5615"/>
                </a:lnTo>
                <a:lnTo>
                  <a:pt x="1330" y="5619"/>
                </a:lnTo>
                <a:lnTo>
                  <a:pt x="1328" y="5622"/>
                </a:lnTo>
                <a:lnTo>
                  <a:pt x="1316" y="5643"/>
                </a:lnTo>
                <a:lnTo>
                  <a:pt x="1306" y="5669"/>
                </a:lnTo>
                <a:lnTo>
                  <a:pt x="1302" y="5673"/>
                </a:lnTo>
                <a:lnTo>
                  <a:pt x="1299" y="5674"/>
                </a:lnTo>
                <a:lnTo>
                  <a:pt x="1295" y="5678"/>
                </a:lnTo>
                <a:lnTo>
                  <a:pt x="1294" y="5684"/>
                </a:lnTo>
                <a:lnTo>
                  <a:pt x="1293" y="5691"/>
                </a:lnTo>
                <a:lnTo>
                  <a:pt x="1292" y="5698"/>
                </a:lnTo>
                <a:lnTo>
                  <a:pt x="1290" y="5705"/>
                </a:lnTo>
                <a:lnTo>
                  <a:pt x="1288" y="5710"/>
                </a:lnTo>
                <a:lnTo>
                  <a:pt x="1294" y="5720"/>
                </a:lnTo>
                <a:lnTo>
                  <a:pt x="1295" y="5723"/>
                </a:lnTo>
                <a:lnTo>
                  <a:pt x="1296" y="5727"/>
                </a:lnTo>
                <a:lnTo>
                  <a:pt x="1294" y="5740"/>
                </a:lnTo>
                <a:lnTo>
                  <a:pt x="1295" y="5745"/>
                </a:lnTo>
                <a:lnTo>
                  <a:pt x="1296" y="5748"/>
                </a:lnTo>
                <a:lnTo>
                  <a:pt x="1299" y="5751"/>
                </a:lnTo>
                <a:lnTo>
                  <a:pt x="1301" y="5753"/>
                </a:lnTo>
                <a:lnTo>
                  <a:pt x="1304" y="5759"/>
                </a:lnTo>
                <a:lnTo>
                  <a:pt x="1306" y="5767"/>
                </a:lnTo>
                <a:lnTo>
                  <a:pt x="1307" y="5782"/>
                </a:lnTo>
                <a:lnTo>
                  <a:pt x="1305" y="5796"/>
                </a:lnTo>
                <a:lnTo>
                  <a:pt x="1297" y="5824"/>
                </a:lnTo>
                <a:lnTo>
                  <a:pt x="1295" y="5832"/>
                </a:lnTo>
                <a:lnTo>
                  <a:pt x="1296" y="5840"/>
                </a:lnTo>
                <a:lnTo>
                  <a:pt x="1298" y="5845"/>
                </a:lnTo>
                <a:lnTo>
                  <a:pt x="1304" y="5847"/>
                </a:lnTo>
                <a:lnTo>
                  <a:pt x="1306" y="5848"/>
                </a:lnTo>
                <a:lnTo>
                  <a:pt x="1309" y="5853"/>
                </a:lnTo>
                <a:lnTo>
                  <a:pt x="1312" y="5855"/>
                </a:lnTo>
                <a:lnTo>
                  <a:pt x="1313" y="5857"/>
                </a:lnTo>
                <a:lnTo>
                  <a:pt x="1316" y="5861"/>
                </a:lnTo>
                <a:lnTo>
                  <a:pt x="1317" y="5862"/>
                </a:lnTo>
                <a:lnTo>
                  <a:pt x="1321" y="5862"/>
                </a:lnTo>
                <a:lnTo>
                  <a:pt x="1322" y="5863"/>
                </a:lnTo>
                <a:lnTo>
                  <a:pt x="1324" y="5865"/>
                </a:lnTo>
                <a:lnTo>
                  <a:pt x="1325" y="5868"/>
                </a:lnTo>
                <a:lnTo>
                  <a:pt x="1327" y="5875"/>
                </a:lnTo>
                <a:lnTo>
                  <a:pt x="1327" y="5876"/>
                </a:lnTo>
                <a:lnTo>
                  <a:pt x="1328" y="5877"/>
                </a:lnTo>
                <a:lnTo>
                  <a:pt x="1329" y="5878"/>
                </a:lnTo>
                <a:lnTo>
                  <a:pt x="1330" y="5880"/>
                </a:lnTo>
                <a:lnTo>
                  <a:pt x="1330" y="5883"/>
                </a:lnTo>
                <a:lnTo>
                  <a:pt x="1328" y="5887"/>
                </a:lnTo>
                <a:lnTo>
                  <a:pt x="1328" y="5889"/>
                </a:lnTo>
                <a:lnTo>
                  <a:pt x="1328" y="5897"/>
                </a:lnTo>
                <a:lnTo>
                  <a:pt x="1328" y="5902"/>
                </a:lnTo>
                <a:lnTo>
                  <a:pt x="1328" y="5905"/>
                </a:lnTo>
                <a:lnTo>
                  <a:pt x="1323" y="5915"/>
                </a:lnTo>
                <a:lnTo>
                  <a:pt x="1322" y="5916"/>
                </a:lnTo>
                <a:lnTo>
                  <a:pt x="1323" y="5925"/>
                </a:lnTo>
                <a:lnTo>
                  <a:pt x="1325" y="5930"/>
                </a:lnTo>
                <a:lnTo>
                  <a:pt x="1330" y="5932"/>
                </a:lnTo>
                <a:lnTo>
                  <a:pt x="1333" y="5936"/>
                </a:lnTo>
                <a:lnTo>
                  <a:pt x="1341" y="5948"/>
                </a:lnTo>
                <a:lnTo>
                  <a:pt x="1343" y="5950"/>
                </a:lnTo>
                <a:lnTo>
                  <a:pt x="1349" y="5951"/>
                </a:lnTo>
                <a:lnTo>
                  <a:pt x="1351" y="5953"/>
                </a:lnTo>
                <a:lnTo>
                  <a:pt x="1355" y="5958"/>
                </a:lnTo>
                <a:lnTo>
                  <a:pt x="1356" y="5960"/>
                </a:lnTo>
                <a:lnTo>
                  <a:pt x="1357" y="5964"/>
                </a:lnTo>
                <a:lnTo>
                  <a:pt x="1357" y="5969"/>
                </a:lnTo>
                <a:lnTo>
                  <a:pt x="1358" y="5972"/>
                </a:lnTo>
                <a:lnTo>
                  <a:pt x="1360" y="5974"/>
                </a:lnTo>
                <a:lnTo>
                  <a:pt x="1363" y="5975"/>
                </a:lnTo>
                <a:lnTo>
                  <a:pt x="1366" y="5978"/>
                </a:lnTo>
                <a:lnTo>
                  <a:pt x="1369" y="5993"/>
                </a:lnTo>
                <a:lnTo>
                  <a:pt x="1372" y="5996"/>
                </a:lnTo>
                <a:lnTo>
                  <a:pt x="1373" y="5999"/>
                </a:lnTo>
                <a:lnTo>
                  <a:pt x="1377" y="6021"/>
                </a:lnTo>
                <a:lnTo>
                  <a:pt x="1377" y="6025"/>
                </a:lnTo>
                <a:lnTo>
                  <a:pt x="1377" y="6032"/>
                </a:lnTo>
                <a:lnTo>
                  <a:pt x="1377" y="6036"/>
                </a:lnTo>
                <a:lnTo>
                  <a:pt x="1378" y="6038"/>
                </a:lnTo>
                <a:lnTo>
                  <a:pt x="1381" y="6042"/>
                </a:lnTo>
                <a:lnTo>
                  <a:pt x="1382" y="6044"/>
                </a:lnTo>
                <a:lnTo>
                  <a:pt x="1384" y="6051"/>
                </a:lnTo>
                <a:lnTo>
                  <a:pt x="1385" y="6058"/>
                </a:lnTo>
                <a:lnTo>
                  <a:pt x="1386" y="6066"/>
                </a:lnTo>
                <a:lnTo>
                  <a:pt x="1386" y="6074"/>
                </a:lnTo>
                <a:lnTo>
                  <a:pt x="1384" y="6086"/>
                </a:lnTo>
                <a:lnTo>
                  <a:pt x="1385" y="6090"/>
                </a:lnTo>
                <a:lnTo>
                  <a:pt x="1386" y="6093"/>
                </a:lnTo>
                <a:lnTo>
                  <a:pt x="1389" y="6096"/>
                </a:lnTo>
                <a:lnTo>
                  <a:pt x="1391" y="6100"/>
                </a:lnTo>
                <a:lnTo>
                  <a:pt x="1392" y="6100"/>
                </a:lnTo>
                <a:lnTo>
                  <a:pt x="1392" y="6092"/>
                </a:lnTo>
                <a:lnTo>
                  <a:pt x="1397" y="6081"/>
                </a:lnTo>
                <a:lnTo>
                  <a:pt x="1398" y="6073"/>
                </a:lnTo>
                <a:lnTo>
                  <a:pt x="1397" y="6067"/>
                </a:lnTo>
                <a:lnTo>
                  <a:pt x="1386" y="6036"/>
                </a:lnTo>
                <a:lnTo>
                  <a:pt x="1384" y="6029"/>
                </a:lnTo>
                <a:lnTo>
                  <a:pt x="1382" y="6006"/>
                </a:lnTo>
                <a:lnTo>
                  <a:pt x="1380" y="5991"/>
                </a:lnTo>
                <a:lnTo>
                  <a:pt x="1378" y="5981"/>
                </a:lnTo>
                <a:lnTo>
                  <a:pt x="1377" y="5978"/>
                </a:lnTo>
                <a:lnTo>
                  <a:pt x="1378" y="5974"/>
                </a:lnTo>
                <a:lnTo>
                  <a:pt x="1380" y="5964"/>
                </a:lnTo>
                <a:lnTo>
                  <a:pt x="1381" y="5956"/>
                </a:lnTo>
                <a:lnTo>
                  <a:pt x="1396" y="5908"/>
                </a:lnTo>
                <a:lnTo>
                  <a:pt x="1397" y="5900"/>
                </a:lnTo>
                <a:lnTo>
                  <a:pt x="1397" y="5896"/>
                </a:lnTo>
                <a:lnTo>
                  <a:pt x="1395" y="5888"/>
                </a:lnTo>
                <a:lnTo>
                  <a:pt x="1395" y="5884"/>
                </a:lnTo>
                <a:lnTo>
                  <a:pt x="1396" y="5880"/>
                </a:lnTo>
                <a:lnTo>
                  <a:pt x="1400" y="5873"/>
                </a:lnTo>
                <a:lnTo>
                  <a:pt x="1400" y="5868"/>
                </a:lnTo>
                <a:lnTo>
                  <a:pt x="1397" y="5862"/>
                </a:lnTo>
                <a:lnTo>
                  <a:pt x="1392" y="5859"/>
                </a:lnTo>
                <a:lnTo>
                  <a:pt x="1381" y="5857"/>
                </a:lnTo>
                <a:lnTo>
                  <a:pt x="1378" y="5860"/>
                </a:lnTo>
                <a:lnTo>
                  <a:pt x="1371" y="5872"/>
                </a:lnTo>
                <a:lnTo>
                  <a:pt x="1368" y="5873"/>
                </a:lnTo>
                <a:lnTo>
                  <a:pt x="1368" y="5867"/>
                </a:lnTo>
                <a:lnTo>
                  <a:pt x="1369" y="5857"/>
                </a:lnTo>
                <a:lnTo>
                  <a:pt x="1371" y="5848"/>
                </a:lnTo>
                <a:lnTo>
                  <a:pt x="1372" y="5844"/>
                </a:lnTo>
                <a:lnTo>
                  <a:pt x="1375" y="5841"/>
                </a:lnTo>
                <a:lnTo>
                  <a:pt x="1379" y="5834"/>
                </a:lnTo>
                <a:lnTo>
                  <a:pt x="1404" y="5762"/>
                </a:lnTo>
                <a:lnTo>
                  <a:pt x="1409" y="5751"/>
                </a:lnTo>
                <a:lnTo>
                  <a:pt x="1431" y="5729"/>
                </a:lnTo>
                <a:lnTo>
                  <a:pt x="1436" y="5721"/>
                </a:lnTo>
                <a:lnTo>
                  <a:pt x="1444" y="5712"/>
                </a:lnTo>
                <a:lnTo>
                  <a:pt x="1453" y="5706"/>
                </a:lnTo>
                <a:lnTo>
                  <a:pt x="1466" y="5715"/>
                </a:lnTo>
                <a:lnTo>
                  <a:pt x="1482" y="5716"/>
                </a:lnTo>
                <a:lnTo>
                  <a:pt x="1487" y="5714"/>
                </a:lnTo>
                <a:lnTo>
                  <a:pt x="1499" y="5705"/>
                </a:lnTo>
                <a:lnTo>
                  <a:pt x="1566" y="5691"/>
                </a:lnTo>
                <a:lnTo>
                  <a:pt x="1575" y="5698"/>
                </a:lnTo>
                <a:lnTo>
                  <a:pt x="1585" y="5694"/>
                </a:lnTo>
                <a:lnTo>
                  <a:pt x="1596" y="5699"/>
                </a:lnTo>
                <a:lnTo>
                  <a:pt x="1606" y="5707"/>
                </a:lnTo>
                <a:lnTo>
                  <a:pt x="1613" y="5716"/>
                </a:lnTo>
                <a:lnTo>
                  <a:pt x="1615" y="5721"/>
                </a:lnTo>
                <a:lnTo>
                  <a:pt x="1616" y="5729"/>
                </a:lnTo>
                <a:lnTo>
                  <a:pt x="1617" y="5736"/>
                </a:lnTo>
                <a:lnTo>
                  <a:pt x="1617" y="5743"/>
                </a:lnTo>
                <a:lnTo>
                  <a:pt x="1617" y="5747"/>
                </a:lnTo>
                <a:lnTo>
                  <a:pt x="1614" y="5756"/>
                </a:lnTo>
                <a:lnTo>
                  <a:pt x="1614" y="5760"/>
                </a:lnTo>
                <a:lnTo>
                  <a:pt x="1616" y="5768"/>
                </a:lnTo>
                <a:lnTo>
                  <a:pt x="1616" y="5770"/>
                </a:lnTo>
                <a:lnTo>
                  <a:pt x="1615" y="5774"/>
                </a:lnTo>
                <a:lnTo>
                  <a:pt x="1614" y="5777"/>
                </a:lnTo>
                <a:lnTo>
                  <a:pt x="1613" y="5781"/>
                </a:lnTo>
                <a:lnTo>
                  <a:pt x="1614" y="5785"/>
                </a:lnTo>
                <a:lnTo>
                  <a:pt x="1616" y="5787"/>
                </a:lnTo>
                <a:lnTo>
                  <a:pt x="1618" y="5788"/>
                </a:lnTo>
                <a:lnTo>
                  <a:pt x="1621" y="5789"/>
                </a:lnTo>
                <a:lnTo>
                  <a:pt x="1622" y="5792"/>
                </a:lnTo>
                <a:lnTo>
                  <a:pt x="1623" y="5798"/>
                </a:lnTo>
                <a:lnTo>
                  <a:pt x="1634" y="5822"/>
                </a:lnTo>
                <a:lnTo>
                  <a:pt x="1637" y="5834"/>
                </a:lnTo>
                <a:lnTo>
                  <a:pt x="1640" y="5846"/>
                </a:lnTo>
                <a:lnTo>
                  <a:pt x="1641" y="5860"/>
                </a:lnTo>
                <a:lnTo>
                  <a:pt x="1641" y="5892"/>
                </a:lnTo>
                <a:lnTo>
                  <a:pt x="1642" y="5907"/>
                </a:lnTo>
                <a:lnTo>
                  <a:pt x="1644" y="5920"/>
                </a:lnTo>
                <a:lnTo>
                  <a:pt x="1648" y="5931"/>
                </a:lnTo>
                <a:lnTo>
                  <a:pt x="1651" y="5937"/>
                </a:lnTo>
                <a:lnTo>
                  <a:pt x="1655" y="5942"/>
                </a:lnTo>
                <a:lnTo>
                  <a:pt x="1659" y="5946"/>
                </a:lnTo>
                <a:lnTo>
                  <a:pt x="1667" y="5948"/>
                </a:lnTo>
                <a:lnTo>
                  <a:pt x="1668" y="5950"/>
                </a:lnTo>
                <a:lnTo>
                  <a:pt x="1673" y="5959"/>
                </a:lnTo>
                <a:lnTo>
                  <a:pt x="1676" y="5965"/>
                </a:lnTo>
                <a:lnTo>
                  <a:pt x="1677" y="5967"/>
                </a:lnTo>
                <a:lnTo>
                  <a:pt x="1681" y="5972"/>
                </a:lnTo>
                <a:lnTo>
                  <a:pt x="1691" y="5979"/>
                </a:lnTo>
                <a:lnTo>
                  <a:pt x="1699" y="5990"/>
                </a:lnTo>
                <a:lnTo>
                  <a:pt x="1703" y="5993"/>
                </a:lnTo>
                <a:lnTo>
                  <a:pt x="1722" y="6004"/>
                </a:lnTo>
                <a:lnTo>
                  <a:pt x="1766" y="6047"/>
                </a:lnTo>
                <a:lnTo>
                  <a:pt x="1773" y="6058"/>
                </a:lnTo>
                <a:lnTo>
                  <a:pt x="1774" y="6069"/>
                </a:lnTo>
                <a:lnTo>
                  <a:pt x="1779" y="6073"/>
                </a:lnTo>
                <a:lnTo>
                  <a:pt x="1785" y="6074"/>
                </a:lnTo>
                <a:lnTo>
                  <a:pt x="1791" y="6076"/>
                </a:lnTo>
                <a:lnTo>
                  <a:pt x="1794" y="6081"/>
                </a:lnTo>
                <a:lnTo>
                  <a:pt x="1793" y="6082"/>
                </a:lnTo>
                <a:lnTo>
                  <a:pt x="1792" y="6084"/>
                </a:lnTo>
                <a:lnTo>
                  <a:pt x="1791" y="6087"/>
                </a:lnTo>
                <a:lnTo>
                  <a:pt x="1792" y="6089"/>
                </a:lnTo>
                <a:lnTo>
                  <a:pt x="1792" y="6091"/>
                </a:lnTo>
                <a:lnTo>
                  <a:pt x="1795" y="6095"/>
                </a:lnTo>
                <a:lnTo>
                  <a:pt x="1796" y="6097"/>
                </a:lnTo>
                <a:lnTo>
                  <a:pt x="1801" y="6102"/>
                </a:lnTo>
                <a:lnTo>
                  <a:pt x="1802" y="6105"/>
                </a:lnTo>
                <a:lnTo>
                  <a:pt x="1793" y="6097"/>
                </a:lnTo>
                <a:lnTo>
                  <a:pt x="1787" y="6093"/>
                </a:lnTo>
                <a:lnTo>
                  <a:pt x="1783" y="6093"/>
                </a:lnTo>
                <a:lnTo>
                  <a:pt x="1783" y="6095"/>
                </a:lnTo>
                <a:lnTo>
                  <a:pt x="1785" y="6097"/>
                </a:lnTo>
                <a:lnTo>
                  <a:pt x="1792" y="6111"/>
                </a:lnTo>
                <a:lnTo>
                  <a:pt x="1798" y="6120"/>
                </a:lnTo>
                <a:lnTo>
                  <a:pt x="1800" y="6125"/>
                </a:lnTo>
                <a:lnTo>
                  <a:pt x="1800" y="6132"/>
                </a:lnTo>
                <a:lnTo>
                  <a:pt x="1800" y="6138"/>
                </a:lnTo>
                <a:lnTo>
                  <a:pt x="1798" y="6143"/>
                </a:lnTo>
                <a:lnTo>
                  <a:pt x="1790" y="6161"/>
                </a:lnTo>
                <a:lnTo>
                  <a:pt x="1787" y="6163"/>
                </a:lnTo>
                <a:lnTo>
                  <a:pt x="1778" y="6170"/>
                </a:lnTo>
                <a:lnTo>
                  <a:pt x="1774" y="6178"/>
                </a:lnTo>
                <a:lnTo>
                  <a:pt x="1771" y="6179"/>
                </a:lnTo>
                <a:lnTo>
                  <a:pt x="1764" y="6183"/>
                </a:lnTo>
                <a:lnTo>
                  <a:pt x="1739" y="6189"/>
                </a:lnTo>
                <a:lnTo>
                  <a:pt x="1731" y="6186"/>
                </a:lnTo>
                <a:lnTo>
                  <a:pt x="1734" y="6179"/>
                </a:lnTo>
                <a:lnTo>
                  <a:pt x="1737" y="6174"/>
                </a:lnTo>
                <a:lnTo>
                  <a:pt x="1736" y="6168"/>
                </a:lnTo>
                <a:lnTo>
                  <a:pt x="1731" y="6163"/>
                </a:lnTo>
                <a:lnTo>
                  <a:pt x="1727" y="6163"/>
                </a:lnTo>
                <a:lnTo>
                  <a:pt x="1714" y="6149"/>
                </a:lnTo>
                <a:lnTo>
                  <a:pt x="1707" y="6146"/>
                </a:lnTo>
                <a:lnTo>
                  <a:pt x="1703" y="6147"/>
                </a:lnTo>
                <a:lnTo>
                  <a:pt x="1700" y="6150"/>
                </a:lnTo>
                <a:lnTo>
                  <a:pt x="1695" y="6158"/>
                </a:lnTo>
                <a:lnTo>
                  <a:pt x="1693" y="6159"/>
                </a:lnTo>
                <a:lnTo>
                  <a:pt x="1691" y="6159"/>
                </a:lnTo>
                <a:lnTo>
                  <a:pt x="1690" y="6159"/>
                </a:lnTo>
                <a:lnTo>
                  <a:pt x="1689" y="6161"/>
                </a:lnTo>
                <a:lnTo>
                  <a:pt x="1689" y="6165"/>
                </a:lnTo>
                <a:lnTo>
                  <a:pt x="1691" y="6166"/>
                </a:lnTo>
                <a:lnTo>
                  <a:pt x="1693" y="6165"/>
                </a:lnTo>
                <a:lnTo>
                  <a:pt x="1695" y="6166"/>
                </a:lnTo>
                <a:lnTo>
                  <a:pt x="1695" y="6169"/>
                </a:lnTo>
                <a:lnTo>
                  <a:pt x="1694" y="6171"/>
                </a:lnTo>
                <a:lnTo>
                  <a:pt x="1694" y="6172"/>
                </a:lnTo>
                <a:lnTo>
                  <a:pt x="1693" y="6175"/>
                </a:lnTo>
                <a:lnTo>
                  <a:pt x="1694" y="6178"/>
                </a:lnTo>
                <a:lnTo>
                  <a:pt x="1696" y="6184"/>
                </a:lnTo>
                <a:lnTo>
                  <a:pt x="1697" y="6194"/>
                </a:lnTo>
                <a:lnTo>
                  <a:pt x="1701" y="6203"/>
                </a:lnTo>
                <a:lnTo>
                  <a:pt x="1702" y="6210"/>
                </a:lnTo>
                <a:lnTo>
                  <a:pt x="1703" y="6218"/>
                </a:lnTo>
                <a:lnTo>
                  <a:pt x="1704" y="6221"/>
                </a:lnTo>
                <a:lnTo>
                  <a:pt x="1707" y="6222"/>
                </a:lnTo>
                <a:lnTo>
                  <a:pt x="1729" y="6221"/>
                </a:lnTo>
                <a:lnTo>
                  <a:pt x="1726" y="6226"/>
                </a:lnTo>
                <a:lnTo>
                  <a:pt x="1717" y="6229"/>
                </a:lnTo>
                <a:lnTo>
                  <a:pt x="1714" y="6234"/>
                </a:lnTo>
                <a:lnTo>
                  <a:pt x="1719" y="6236"/>
                </a:lnTo>
                <a:lnTo>
                  <a:pt x="1723" y="6239"/>
                </a:lnTo>
                <a:lnTo>
                  <a:pt x="1690" y="6238"/>
                </a:lnTo>
                <a:lnTo>
                  <a:pt x="1683" y="6234"/>
                </a:lnTo>
                <a:lnTo>
                  <a:pt x="1683" y="6233"/>
                </a:lnTo>
                <a:lnTo>
                  <a:pt x="1683" y="6231"/>
                </a:lnTo>
                <a:lnTo>
                  <a:pt x="1685" y="6222"/>
                </a:lnTo>
                <a:lnTo>
                  <a:pt x="1686" y="6220"/>
                </a:lnTo>
                <a:lnTo>
                  <a:pt x="1686" y="6219"/>
                </a:lnTo>
                <a:lnTo>
                  <a:pt x="1672" y="6218"/>
                </a:lnTo>
                <a:lnTo>
                  <a:pt x="1666" y="6223"/>
                </a:lnTo>
                <a:lnTo>
                  <a:pt x="1660" y="6224"/>
                </a:lnTo>
                <a:lnTo>
                  <a:pt x="1647" y="6224"/>
                </a:lnTo>
                <a:lnTo>
                  <a:pt x="1649" y="6226"/>
                </a:lnTo>
                <a:lnTo>
                  <a:pt x="1655" y="6230"/>
                </a:lnTo>
                <a:lnTo>
                  <a:pt x="1656" y="6230"/>
                </a:lnTo>
                <a:lnTo>
                  <a:pt x="1656" y="6233"/>
                </a:lnTo>
                <a:lnTo>
                  <a:pt x="1654" y="6236"/>
                </a:lnTo>
                <a:lnTo>
                  <a:pt x="1653" y="6238"/>
                </a:lnTo>
                <a:lnTo>
                  <a:pt x="1646" y="6241"/>
                </a:lnTo>
                <a:lnTo>
                  <a:pt x="1642" y="6243"/>
                </a:lnTo>
                <a:lnTo>
                  <a:pt x="1638" y="6245"/>
                </a:lnTo>
                <a:lnTo>
                  <a:pt x="1632" y="6244"/>
                </a:lnTo>
                <a:lnTo>
                  <a:pt x="1626" y="6240"/>
                </a:lnTo>
                <a:lnTo>
                  <a:pt x="1624" y="6239"/>
                </a:lnTo>
                <a:lnTo>
                  <a:pt x="1622" y="6240"/>
                </a:lnTo>
                <a:lnTo>
                  <a:pt x="1612" y="6247"/>
                </a:lnTo>
                <a:lnTo>
                  <a:pt x="1609" y="6252"/>
                </a:lnTo>
                <a:lnTo>
                  <a:pt x="1606" y="6257"/>
                </a:lnTo>
                <a:lnTo>
                  <a:pt x="1593" y="6254"/>
                </a:lnTo>
                <a:lnTo>
                  <a:pt x="1583" y="6257"/>
                </a:lnTo>
                <a:lnTo>
                  <a:pt x="1575" y="6257"/>
                </a:lnTo>
                <a:lnTo>
                  <a:pt x="1571" y="6248"/>
                </a:lnTo>
                <a:lnTo>
                  <a:pt x="1572" y="6245"/>
                </a:lnTo>
                <a:lnTo>
                  <a:pt x="1575" y="6237"/>
                </a:lnTo>
                <a:lnTo>
                  <a:pt x="1575" y="6234"/>
                </a:lnTo>
                <a:lnTo>
                  <a:pt x="1574" y="6230"/>
                </a:lnTo>
                <a:lnTo>
                  <a:pt x="1572" y="6229"/>
                </a:lnTo>
                <a:lnTo>
                  <a:pt x="1570" y="6228"/>
                </a:lnTo>
                <a:lnTo>
                  <a:pt x="1568" y="6226"/>
                </a:lnTo>
                <a:lnTo>
                  <a:pt x="1565" y="6220"/>
                </a:lnTo>
                <a:lnTo>
                  <a:pt x="1562" y="6205"/>
                </a:lnTo>
                <a:lnTo>
                  <a:pt x="1559" y="6198"/>
                </a:lnTo>
                <a:lnTo>
                  <a:pt x="1561" y="6196"/>
                </a:lnTo>
                <a:lnTo>
                  <a:pt x="1562" y="6194"/>
                </a:lnTo>
                <a:lnTo>
                  <a:pt x="1564" y="6189"/>
                </a:lnTo>
                <a:lnTo>
                  <a:pt x="1561" y="6187"/>
                </a:lnTo>
                <a:lnTo>
                  <a:pt x="1560" y="6184"/>
                </a:lnTo>
                <a:lnTo>
                  <a:pt x="1559" y="6176"/>
                </a:lnTo>
                <a:lnTo>
                  <a:pt x="1559" y="6175"/>
                </a:lnTo>
                <a:lnTo>
                  <a:pt x="1560" y="6173"/>
                </a:lnTo>
                <a:lnTo>
                  <a:pt x="1561" y="6171"/>
                </a:lnTo>
                <a:lnTo>
                  <a:pt x="1561" y="6168"/>
                </a:lnTo>
                <a:lnTo>
                  <a:pt x="1560" y="6167"/>
                </a:lnTo>
                <a:lnTo>
                  <a:pt x="1557" y="6166"/>
                </a:lnTo>
                <a:lnTo>
                  <a:pt x="1556" y="6164"/>
                </a:lnTo>
                <a:lnTo>
                  <a:pt x="1555" y="6163"/>
                </a:lnTo>
                <a:lnTo>
                  <a:pt x="1554" y="6160"/>
                </a:lnTo>
                <a:lnTo>
                  <a:pt x="1552" y="6159"/>
                </a:lnTo>
                <a:lnTo>
                  <a:pt x="1550" y="6158"/>
                </a:lnTo>
                <a:lnTo>
                  <a:pt x="1547" y="6158"/>
                </a:lnTo>
                <a:lnTo>
                  <a:pt x="1546" y="6159"/>
                </a:lnTo>
                <a:lnTo>
                  <a:pt x="1540" y="6173"/>
                </a:lnTo>
                <a:lnTo>
                  <a:pt x="1539" y="6179"/>
                </a:lnTo>
                <a:lnTo>
                  <a:pt x="1540" y="6195"/>
                </a:lnTo>
                <a:lnTo>
                  <a:pt x="1539" y="6202"/>
                </a:lnTo>
                <a:lnTo>
                  <a:pt x="1536" y="6207"/>
                </a:lnTo>
                <a:lnTo>
                  <a:pt x="1528" y="6211"/>
                </a:lnTo>
                <a:lnTo>
                  <a:pt x="1525" y="6215"/>
                </a:lnTo>
                <a:lnTo>
                  <a:pt x="1523" y="6216"/>
                </a:lnTo>
                <a:lnTo>
                  <a:pt x="1520" y="6216"/>
                </a:lnTo>
                <a:lnTo>
                  <a:pt x="1518" y="6216"/>
                </a:lnTo>
                <a:lnTo>
                  <a:pt x="1515" y="6212"/>
                </a:lnTo>
                <a:lnTo>
                  <a:pt x="1514" y="6211"/>
                </a:lnTo>
                <a:lnTo>
                  <a:pt x="1509" y="6210"/>
                </a:lnTo>
                <a:lnTo>
                  <a:pt x="1504" y="6206"/>
                </a:lnTo>
                <a:lnTo>
                  <a:pt x="1501" y="6200"/>
                </a:lnTo>
                <a:lnTo>
                  <a:pt x="1499" y="6194"/>
                </a:lnTo>
                <a:lnTo>
                  <a:pt x="1499" y="6190"/>
                </a:lnTo>
                <a:lnTo>
                  <a:pt x="1501" y="6183"/>
                </a:lnTo>
                <a:lnTo>
                  <a:pt x="1501" y="6181"/>
                </a:lnTo>
                <a:lnTo>
                  <a:pt x="1498" y="6180"/>
                </a:lnTo>
                <a:lnTo>
                  <a:pt x="1496" y="6182"/>
                </a:lnTo>
                <a:lnTo>
                  <a:pt x="1493" y="6187"/>
                </a:lnTo>
                <a:lnTo>
                  <a:pt x="1492" y="6191"/>
                </a:lnTo>
                <a:lnTo>
                  <a:pt x="1492" y="6195"/>
                </a:lnTo>
                <a:lnTo>
                  <a:pt x="1492" y="6200"/>
                </a:lnTo>
                <a:lnTo>
                  <a:pt x="1490" y="6202"/>
                </a:lnTo>
                <a:lnTo>
                  <a:pt x="1473" y="6204"/>
                </a:lnTo>
                <a:lnTo>
                  <a:pt x="1471" y="6202"/>
                </a:lnTo>
                <a:lnTo>
                  <a:pt x="1472" y="6196"/>
                </a:lnTo>
                <a:lnTo>
                  <a:pt x="1476" y="6186"/>
                </a:lnTo>
                <a:lnTo>
                  <a:pt x="1472" y="6188"/>
                </a:lnTo>
                <a:lnTo>
                  <a:pt x="1462" y="6202"/>
                </a:lnTo>
                <a:lnTo>
                  <a:pt x="1457" y="6204"/>
                </a:lnTo>
                <a:lnTo>
                  <a:pt x="1453" y="6205"/>
                </a:lnTo>
                <a:lnTo>
                  <a:pt x="1444" y="6204"/>
                </a:lnTo>
                <a:lnTo>
                  <a:pt x="1441" y="6202"/>
                </a:lnTo>
                <a:lnTo>
                  <a:pt x="1440" y="6198"/>
                </a:lnTo>
                <a:lnTo>
                  <a:pt x="1440" y="6194"/>
                </a:lnTo>
                <a:lnTo>
                  <a:pt x="1440" y="6191"/>
                </a:lnTo>
                <a:lnTo>
                  <a:pt x="1438" y="6188"/>
                </a:lnTo>
                <a:lnTo>
                  <a:pt x="1435" y="6184"/>
                </a:lnTo>
                <a:lnTo>
                  <a:pt x="1433" y="6182"/>
                </a:lnTo>
                <a:lnTo>
                  <a:pt x="1432" y="6176"/>
                </a:lnTo>
                <a:lnTo>
                  <a:pt x="1436" y="6174"/>
                </a:lnTo>
                <a:lnTo>
                  <a:pt x="1441" y="6171"/>
                </a:lnTo>
                <a:lnTo>
                  <a:pt x="1444" y="6166"/>
                </a:lnTo>
                <a:lnTo>
                  <a:pt x="1442" y="6168"/>
                </a:lnTo>
                <a:lnTo>
                  <a:pt x="1440" y="6169"/>
                </a:lnTo>
                <a:lnTo>
                  <a:pt x="1434" y="6168"/>
                </a:lnTo>
                <a:lnTo>
                  <a:pt x="1434" y="6167"/>
                </a:lnTo>
                <a:lnTo>
                  <a:pt x="1427" y="6161"/>
                </a:lnTo>
                <a:lnTo>
                  <a:pt x="1425" y="6156"/>
                </a:lnTo>
                <a:lnTo>
                  <a:pt x="1422" y="6141"/>
                </a:lnTo>
                <a:lnTo>
                  <a:pt x="1421" y="6135"/>
                </a:lnTo>
                <a:lnTo>
                  <a:pt x="1411" y="6120"/>
                </a:lnTo>
                <a:lnTo>
                  <a:pt x="1409" y="6112"/>
                </a:lnTo>
                <a:lnTo>
                  <a:pt x="1409" y="6109"/>
                </a:lnTo>
                <a:lnTo>
                  <a:pt x="1410" y="6105"/>
                </a:lnTo>
                <a:lnTo>
                  <a:pt x="1410" y="6100"/>
                </a:lnTo>
                <a:lnTo>
                  <a:pt x="1409" y="6096"/>
                </a:lnTo>
                <a:lnTo>
                  <a:pt x="1407" y="6093"/>
                </a:lnTo>
                <a:lnTo>
                  <a:pt x="1402" y="6089"/>
                </a:lnTo>
                <a:lnTo>
                  <a:pt x="1400" y="6087"/>
                </a:lnTo>
                <a:lnTo>
                  <a:pt x="1400" y="6102"/>
                </a:lnTo>
                <a:lnTo>
                  <a:pt x="1403" y="6128"/>
                </a:lnTo>
                <a:lnTo>
                  <a:pt x="1401" y="6140"/>
                </a:lnTo>
                <a:lnTo>
                  <a:pt x="1393" y="6168"/>
                </a:lnTo>
                <a:lnTo>
                  <a:pt x="1388" y="6196"/>
                </a:lnTo>
                <a:lnTo>
                  <a:pt x="1389" y="6198"/>
                </a:lnTo>
                <a:lnTo>
                  <a:pt x="1389" y="6202"/>
                </a:lnTo>
                <a:lnTo>
                  <a:pt x="1390" y="6205"/>
                </a:lnTo>
                <a:lnTo>
                  <a:pt x="1389" y="6209"/>
                </a:lnTo>
                <a:lnTo>
                  <a:pt x="1388" y="6209"/>
                </a:lnTo>
                <a:lnTo>
                  <a:pt x="1384" y="6210"/>
                </a:lnTo>
                <a:lnTo>
                  <a:pt x="1381" y="6213"/>
                </a:lnTo>
                <a:lnTo>
                  <a:pt x="1382" y="6214"/>
                </a:lnTo>
                <a:lnTo>
                  <a:pt x="1382" y="6215"/>
                </a:lnTo>
                <a:lnTo>
                  <a:pt x="1381" y="6222"/>
                </a:lnTo>
                <a:lnTo>
                  <a:pt x="1380" y="6225"/>
                </a:lnTo>
                <a:lnTo>
                  <a:pt x="1381" y="6228"/>
                </a:lnTo>
                <a:lnTo>
                  <a:pt x="1387" y="6229"/>
                </a:lnTo>
                <a:lnTo>
                  <a:pt x="1389" y="6232"/>
                </a:lnTo>
                <a:lnTo>
                  <a:pt x="1388" y="6245"/>
                </a:lnTo>
                <a:lnTo>
                  <a:pt x="1381" y="6261"/>
                </a:lnTo>
                <a:lnTo>
                  <a:pt x="1368" y="6285"/>
                </a:lnTo>
                <a:lnTo>
                  <a:pt x="1363" y="6297"/>
                </a:lnTo>
                <a:lnTo>
                  <a:pt x="1360" y="6309"/>
                </a:lnTo>
                <a:lnTo>
                  <a:pt x="1353" y="6372"/>
                </a:lnTo>
                <a:lnTo>
                  <a:pt x="1352" y="6386"/>
                </a:lnTo>
                <a:lnTo>
                  <a:pt x="1357" y="6400"/>
                </a:lnTo>
                <a:lnTo>
                  <a:pt x="1361" y="6406"/>
                </a:lnTo>
                <a:lnTo>
                  <a:pt x="1362" y="6410"/>
                </a:lnTo>
                <a:lnTo>
                  <a:pt x="1359" y="6413"/>
                </a:lnTo>
                <a:lnTo>
                  <a:pt x="1365" y="6423"/>
                </a:lnTo>
                <a:lnTo>
                  <a:pt x="1368" y="6430"/>
                </a:lnTo>
                <a:lnTo>
                  <a:pt x="1366" y="6437"/>
                </a:lnTo>
                <a:lnTo>
                  <a:pt x="1364" y="6442"/>
                </a:lnTo>
                <a:lnTo>
                  <a:pt x="1363" y="6451"/>
                </a:lnTo>
                <a:lnTo>
                  <a:pt x="1361" y="6467"/>
                </a:lnTo>
                <a:lnTo>
                  <a:pt x="1364" y="6475"/>
                </a:lnTo>
                <a:lnTo>
                  <a:pt x="1372" y="6485"/>
                </a:lnTo>
                <a:lnTo>
                  <a:pt x="1393" y="6506"/>
                </a:lnTo>
                <a:lnTo>
                  <a:pt x="1395" y="6510"/>
                </a:lnTo>
                <a:lnTo>
                  <a:pt x="1396" y="6524"/>
                </a:lnTo>
                <a:lnTo>
                  <a:pt x="1397" y="6532"/>
                </a:lnTo>
                <a:lnTo>
                  <a:pt x="1400" y="6538"/>
                </a:lnTo>
                <a:lnTo>
                  <a:pt x="1408" y="6542"/>
                </a:lnTo>
                <a:lnTo>
                  <a:pt x="1411" y="6547"/>
                </a:lnTo>
                <a:lnTo>
                  <a:pt x="1417" y="6566"/>
                </a:lnTo>
                <a:lnTo>
                  <a:pt x="1420" y="6571"/>
                </a:lnTo>
                <a:lnTo>
                  <a:pt x="1427" y="6580"/>
                </a:lnTo>
                <a:lnTo>
                  <a:pt x="1428" y="6578"/>
                </a:lnTo>
                <a:lnTo>
                  <a:pt x="1422" y="6568"/>
                </a:lnTo>
                <a:lnTo>
                  <a:pt x="1419" y="6565"/>
                </a:lnTo>
                <a:lnTo>
                  <a:pt x="1429" y="6573"/>
                </a:lnTo>
                <a:lnTo>
                  <a:pt x="1429" y="6570"/>
                </a:lnTo>
                <a:lnTo>
                  <a:pt x="1427" y="6568"/>
                </a:lnTo>
                <a:lnTo>
                  <a:pt x="1421" y="6560"/>
                </a:lnTo>
                <a:lnTo>
                  <a:pt x="1412" y="6540"/>
                </a:lnTo>
                <a:lnTo>
                  <a:pt x="1410" y="6538"/>
                </a:lnTo>
                <a:lnTo>
                  <a:pt x="1404" y="6527"/>
                </a:lnTo>
                <a:lnTo>
                  <a:pt x="1403" y="6524"/>
                </a:lnTo>
                <a:lnTo>
                  <a:pt x="1401" y="6503"/>
                </a:lnTo>
                <a:lnTo>
                  <a:pt x="1400" y="6499"/>
                </a:lnTo>
                <a:lnTo>
                  <a:pt x="1397" y="6492"/>
                </a:lnTo>
                <a:lnTo>
                  <a:pt x="1395" y="6487"/>
                </a:lnTo>
                <a:lnTo>
                  <a:pt x="1395" y="6483"/>
                </a:lnTo>
                <a:lnTo>
                  <a:pt x="1399" y="6478"/>
                </a:lnTo>
                <a:lnTo>
                  <a:pt x="1402" y="6482"/>
                </a:lnTo>
                <a:lnTo>
                  <a:pt x="1405" y="6493"/>
                </a:lnTo>
                <a:lnTo>
                  <a:pt x="1412" y="6496"/>
                </a:lnTo>
                <a:lnTo>
                  <a:pt x="1421" y="6494"/>
                </a:lnTo>
                <a:lnTo>
                  <a:pt x="1436" y="6488"/>
                </a:lnTo>
                <a:lnTo>
                  <a:pt x="1434" y="6490"/>
                </a:lnTo>
                <a:lnTo>
                  <a:pt x="1432" y="6492"/>
                </a:lnTo>
                <a:lnTo>
                  <a:pt x="1431" y="6495"/>
                </a:lnTo>
                <a:lnTo>
                  <a:pt x="1429" y="6498"/>
                </a:lnTo>
                <a:lnTo>
                  <a:pt x="1445" y="6495"/>
                </a:lnTo>
                <a:lnTo>
                  <a:pt x="1448" y="6493"/>
                </a:lnTo>
                <a:lnTo>
                  <a:pt x="1452" y="6489"/>
                </a:lnTo>
                <a:lnTo>
                  <a:pt x="1455" y="6487"/>
                </a:lnTo>
                <a:lnTo>
                  <a:pt x="1469" y="6502"/>
                </a:lnTo>
                <a:lnTo>
                  <a:pt x="1472" y="6503"/>
                </a:lnTo>
                <a:lnTo>
                  <a:pt x="1474" y="6504"/>
                </a:lnTo>
                <a:lnTo>
                  <a:pt x="1477" y="6508"/>
                </a:lnTo>
                <a:lnTo>
                  <a:pt x="1479" y="6508"/>
                </a:lnTo>
                <a:lnTo>
                  <a:pt x="1481" y="6508"/>
                </a:lnTo>
                <a:lnTo>
                  <a:pt x="1484" y="6504"/>
                </a:lnTo>
                <a:lnTo>
                  <a:pt x="1485" y="6503"/>
                </a:lnTo>
                <a:lnTo>
                  <a:pt x="1489" y="6501"/>
                </a:lnTo>
                <a:lnTo>
                  <a:pt x="1498" y="6488"/>
                </a:lnTo>
                <a:lnTo>
                  <a:pt x="1501" y="6485"/>
                </a:lnTo>
                <a:lnTo>
                  <a:pt x="1505" y="6484"/>
                </a:lnTo>
                <a:lnTo>
                  <a:pt x="1509" y="6484"/>
                </a:lnTo>
                <a:lnTo>
                  <a:pt x="1513" y="6485"/>
                </a:lnTo>
                <a:lnTo>
                  <a:pt x="1516" y="6488"/>
                </a:lnTo>
                <a:lnTo>
                  <a:pt x="1521" y="6494"/>
                </a:lnTo>
                <a:lnTo>
                  <a:pt x="1525" y="6495"/>
                </a:lnTo>
                <a:lnTo>
                  <a:pt x="1533" y="6495"/>
                </a:lnTo>
                <a:lnTo>
                  <a:pt x="1536" y="6496"/>
                </a:lnTo>
                <a:lnTo>
                  <a:pt x="1540" y="6500"/>
                </a:lnTo>
                <a:lnTo>
                  <a:pt x="1541" y="6500"/>
                </a:lnTo>
                <a:lnTo>
                  <a:pt x="1541" y="6499"/>
                </a:lnTo>
                <a:lnTo>
                  <a:pt x="1542" y="6499"/>
                </a:lnTo>
                <a:lnTo>
                  <a:pt x="1543" y="6498"/>
                </a:lnTo>
                <a:lnTo>
                  <a:pt x="1541" y="6504"/>
                </a:lnTo>
                <a:lnTo>
                  <a:pt x="1538" y="6509"/>
                </a:lnTo>
                <a:lnTo>
                  <a:pt x="1535" y="6514"/>
                </a:lnTo>
                <a:lnTo>
                  <a:pt x="1532" y="6518"/>
                </a:lnTo>
                <a:lnTo>
                  <a:pt x="1533" y="6519"/>
                </a:lnTo>
                <a:lnTo>
                  <a:pt x="1535" y="6521"/>
                </a:lnTo>
                <a:lnTo>
                  <a:pt x="1535" y="6524"/>
                </a:lnTo>
                <a:lnTo>
                  <a:pt x="1531" y="6525"/>
                </a:lnTo>
                <a:lnTo>
                  <a:pt x="1527" y="6526"/>
                </a:lnTo>
                <a:lnTo>
                  <a:pt x="1525" y="6527"/>
                </a:lnTo>
                <a:lnTo>
                  <a:pt x="1523" y="6528"/>
                </a:lnTo>
                <a:lnTo>
                  <a:pt x="1524" y="6530"/>
                </a:lnTo>
                <a:lnTo>
                  <a:pt x="1525" y="6534"/>
                </a:lnTo>
                <a:lnTo>
                  <a:pt x="1526" y="6535"/>
                </a:lnTo>
                <a:lnTo>
                  <a:pt x="1520" y="6545"/>
                </a:lnTo>
                <a:lnTo>
                  <a:pt x="1508" y="6566"/>
                </a:lnTo>
                <a:lnTo>
                  <a:pt x="1501" y="6570"/>
                </a:lnTo>
                <a:lnTo>
                  <a:pt x="1501" y="6573"/>
                </a:lnTo>
                <a:lnTo>
                  <a:pt x="1503" y="6574"/>
                </a:lnTo>
                <a:lnTo>
                  <a:pt x="1506" y="6575"/>
                </a:lnTo>
                <a:lnTo>
                  <a:pt x="1509" y="6574"/>
                </a:lnTo>
                <a:lnTo>
                  <a:pt x="1511" y="6573"/>
                </a:lnTo>
                <a:lnTo>
                  <a:pt x="1508" y="6600"/>
                </a:lnTo>
                <a:lnTo>
                  <a:pt x="1508" y="6613"/>
                </a:lnTo>
                <a:lnTo>
                  <a:pt x="1516" y="6620"/>
                </a:lnTo>
                <a:lnTo>
                  <a:pt x="1515" y="6614"/>
                </a:lnTo>
                <a:lnTo>
                  <a:pt x="1511" y="6607"/>
                </a:lnTo>
                <a:lnTo>
                  <a:pt x="1511" y="6600"/>
                </a:lnTo>
                <a:lnTo>
                  <a:pt x="1512" y="6602"/>
                </a:lnTo>
                <a:lnTo>
                  <a:pt x="1516" y="6604"/>
                </a:lnTo>
                <a:lnTo>
                  <a:pt x="1517" y="6605"/>
                </a:lnTo>
                <a:lnTo>
                  <a:pt x="1515" y="6597"/>
                </a:lnTo>
                <a:lnTo>
                  <a:pt x="1514" y="6595"/>
                </a:lnTo>
                <a:lnTo>
                  <a:pt x="1520" y="6597"/>
                </a:lnTo>
                <a:lnTo>
                  <a:pt x="1526" y="6604"/>
                </a:lnTo>
                <a:lnTo>
                  <a:pt x="1534" y="6620"/>
                </a:lnTo>
                <a:lnTo>
                  <a:pt x="1535" y="6620"/>
                </a:lnTo>
                <a:lnTo>
                  <a:pt x="1535" y="6615"/>
                </a:lnTo>
                <a:lnTo>
                  <a:pt x="1534" y="6602"/>
                </a:lnTo>
                <a:lnTo>
                  <a:pt x="1536" y="6605"/>
                </a:lnTo>
                <a:lnTo>
                  <a:pt x="1539" y="6609"/>
                </a:lnTo>
                <a:lnTo>
                  <a:pt x="1541" y="6613"/>
                </a:lnTo>
                <a:lnTo>
                  <a:pt x="1541" y="6617"/>
                </a:lnTo>
                <a:lnTo>
                  <a:pt x="1542" y="6623"/>
                </a:lnTo>
                <a:lnTo>
                  <a:pt x="1542" y="6626"/>
                </a:lnTo>
                <a:lnTo>
                  <a:pt x="1552" y="6624"/>
                </a:lnTo>
                <a:lnTo>
                  <a:pt x="1555" y="6625"/>
                </a:lnTo>
                <a:lnTo>
                  <a:pt x="1558" y="6629"/>
                </a:lnTo>
                <a:lnTo>
                  <a:pt x="1560" y="6634"/>
                </a:lnTo>
                <a:lnTo>
                  <a:pt x="1560" y="6638"/>
                </a:lnTo>
                <a:lnTo>
                  <a:pt x="1558" y="6641"/>
                </a:lnTo>
                <a:lnTo>
                  <a:pt x="1555" y="6643"/>
                </a:lnTo>
                <a:lnTo>
                  <a:pt x="1558" y="6647"/>
                </a:lnTo>
                <a:lnTo>
                  <a:pt x="1568" y="6650"/>
                </a:lnTo>
                <a:lnTo>
                  <a:pt x="1573" y="6652"/>
                </a:lnTo>
                <a:lnTo>
                  <a:pt x="1575" y="6654"/>
                </a:lnTo>
                <a:lnTo>
                  <a:pt x="1577" y="6658"/>
                </a:lnTo>
                <a:lnTo>
                  <a:pt x="1578" y="6662"/>
                </a:lnTo>
                <a:lnTo>
                  <a:pt x="1575" y="6665"/>
                </a:lnTo>
                <a:lnTo>
                  <a:pt x="1574" y="6665"/>
                </a:lnTo>
                <a:lnTo>
                  <a:pt x="1568" y="6661"/>
                </a:lnTo>
                <a:lnTo>
                  <a:pt x="1566" y="6660"/>
                </a:lnTo>
                <a:lnTo>
                  <a:pt x="1562" y="6662"/>
                </a:lnTo>
                <a:lnTo>
                  <a:pt x="1556" y="6670"/>
                </a:lnTo>
                <a:lnTo>
                  <a:pt x="1552" y="6670"/>
                </a:lnTo>
                <a:lnTo>
                  <a:pt x="1548" y="6665"/>
                </a:lnTo>
                <a:lnTo>
                  <a:pt x="1545" y="6659"/>
                </a:lnTo>
                <a:lnTo>
                  <a:pt x="1543" y="6658"/>
                </a:lnTo>
                <a:lnTo>
                  <a:pt x="1540" y="6667"/>
                </a:lnTo>
                <a:lnTo>
                  <a:pt x="1542" y="6668"/>
                </a:lnTo>
                <a:lnTo>
                  <a:pt x="1543" y="6670"/>
                </a:lnTo>
                <a:lnTo>
                  <a:pt x="1544" y="6672"/>
                </a:lnTo>
                <a:lnTo>
                  <a:pt x="1544" y="6676"/>
                </a:lnTo>
                <a:lnTo>
                  <a:pt x="1543" y="6680"/>
                </a:lnTo>
                <a:lnTo>
                  <a:pt x="1541" y="6680"/>
                </a:lnTo>
                <a:lnTo>
                  <a:pt x="1538" y="6677"/>
                </a:lnTo>
                <a:lnTo>
                  <a:pt x="1528" y="6677"/>
                </a:lnTo>
                <a:lnTo>
                  <a:pt x="1525" y="6675"/>
                </a:lnTo>
                <a:lnTo>
                  <a:pt x="1522" y="6672"/>
                </a:lnTo>
                <a:lnTo>
                  <a:pt x="1520" y="6667"/>
                </a:lnTo>
                <a:lnTo>
                  <a:pt x="1517" y="6662"/>
                </a:lnTo>
                <a:lnTo>
                  <a:pt x="1515" y="6657"/>
                </a:lnTo>
                <a:lnTo>
                  <a:pt x="1511" y="6655"/>
                </a:lnTo>
                <a:lnTo>
                  <a:pt x="1497" y="6654"/>
                </a:lnTo>
                <a:lnTo>
                  <a:pt x="1473" y="6660"/>
                </a:lnTo>
                <a:lnTo>
                  <a:pt x="1465" y="6659"/>
                </a:lnTo>
                <a:lnTo>
                  <a:pt x="1464" y="6650"/>
                </a:lnTo>
                <a:lnTo>
                  <a:pt x="1468" y="6644"/>
                </a:lnTo>
                <a:lnTo>
                  <a:pt x="1469" y="6643"/>
                </a:lnTo>
                <a:lnTo>
                  <a:pt x="1471" y="6632"/>
                </a:lnTo>
                <a:lnTo>
                  <a:pt x="1472" y="6629"/>
                </a:lnTo>
                <a:lnTo>
                  <a:pt x="1478" y="6617"/>
                </a:lnTo>
                <a:lnTo>
                  <a:pt x="1481" y="6613"/>
                </a:lnTo>
                <a:lnTo>
                  <a:pt x="1486" y="6610"/>
                </a:lnTo>
                <a:lnTo>
                  <a:pt x="1478" y="6608"/>
                </a:lnTo>
                <a:lnTo>
                  <a:pt x="1470" y="6618"/>
                </a:lnTo>
                <a:lnTo>
                  <a:pt x="1464" y="6634"/>
                </a:lnTo>
                <a:lnTo>
                  <a:pt x="1456" y="6662"/>
                </a:lnTo>
                <a:lnTo>
                  <a:pt x="1454" y="6669"/>
                </a:lnTo>
                <a:lnTo>
                  <a:pt x="1449" y="6674"/>
                </a:lnTo>
                <a:lnTo>
                  <a:pt x="1448" y="6678"/>
                </a:lnTo>
                <a:lnTo>
                  <a:pt x="1448" y="6682"/>
                </a:lnTo>
                <a:lnTo>
                  <a:pt x="1447" y="6686"/>
                </a:lnTo>
                <a:lnTo>
                  <a:pt x="1440" y="6693"/>
                </a:lnTo>
                <a:lnTo>
                  <a:pt x="1438" y="6697"/>
                </a:lnTo>
                <a:lnTo>
                  <a:pt x="1436" y="6704"/>
                </a:lnTo>
                <a:lnTo>
                  <a:pt x="1437" y="6710"/>
                </a:lnTo>
                <a:lnTo>
                  <a:pt x="1446" y="6728"/>
                </a:lnTo>
                <a:lnTo>
                  <a:pt x="1448" y="6732"/>
                </a:lnTo>
                <a:lnTo>
                  <a:pt x="1453" y="6784"/>
                </a:lnTo>
                <a:lnTo>
                  <a:pt x="1455" y="6784"/>
                </a:lnTo>
                <a:lnTo>
                  <a:pt x="1457" y="6780"/>
                </a:lnTo>
                <a:lnTo>
                  <a:pt x="1458" y="6771"/>
                </a:lnTo>
                <a:lnTo>
                  <a:pt x="1455" y="6757"/>
                </a:lnTo>
                <a:lnTo>
                  <a:pt x="1455" y="6750"/>
                </a:lnTo>
                <a:lnTo>
                  <a:pt x="1456" y="6745"/>
                </a:lnTo>
                <a:lnTo>
                  <a:pt x="1457" y="6740"/>
                </a:lnTo>
                <a:lnTo>
                  <a:pt x="1461" y="6732"/>
                </a:lnTo>
                <a:lnTo>
                  <a:pt x="1458" y="6731"/>
                </a:lnTo>
                <a:lnTo>
                  <a:pt x="1451" y="6724"/>
                </a:lnTo>
                <a:lnTo>
                  <a:pt x="1455" y="6721"/>
                </a:lnTo>
                <a:lnTo>
                  <a:pt x="1465" y="6717"/>
                </a:lnTo>
                <a:lnTo>
                  <a:pt x="1470" y="6717"/>
                </a:lnTo>
                <a:lnTo>
                  <a:pt x="1472" y="6718"/>
                </a:lnTo>
                <a:lnTo>
                  <a:pt x="1475" y="6721"/>
                </a:lnTo>
                <a:lnTo>
                  <a:pt x="1478" y="6722"/>
                </a:lnTo>
                <a:lnTo>
                  <a:pt x="1480" y="6722"/>
                </a:lnTo>
                <a:lnTo>
                  <a:pt x="1482" y="6723"/>
                </a:lnTo>
                <a:lnTo>
                  <a:pt x="1483" y="6724"/>
                </a:lnTo>
                <a:lnTo>
                  <a:pt x="1482" y="6727"/>
                </a:lnTo>
                <a:lnTo>
                  <a:pt x="1482" y="6729"/>
                </a:lnTo>
                <a:lnTo>
                  <a:pt x="1485" y="6729"/>
                </a:lnTo>
                <a:lnTo>
                  <a:pt x="1491" y="6726"/>
                </a:lnTo>
                <a:lnTo>
                  <a:pt x="1493" y="6724"/>
                </a:lnTo>
                <a:lnTo>
                  <a:pt x="1494" y="6725"/>
                </a:lnTo>
                <a:lnTo>
                  <a:pt x="1496" y="6729"/>
                </a:lnTo>
                <a:lnTo>
                  <a:pt x="1496" y="6729"/>
                </a:lnTo>
                <a:lnTo>
                  <a:pt x="1497" y="6729"/>
                </a:lnTo>
                <a:lnTo>
                  <a:pt x="1499" y="6727"/>
                </a:lnTo>
                <a:lnTo>
                  <a:pt x="1499" y="6727"/>
                </a:lnTo>
                <a:lnTo>
                  <a:pt x="1501" y="6727"/>
                </a:lnTo>
                <a:lnTo>
                  <a:pt x="1504" y="6727"/>
                </a:lnTo>
                <a:lnTo>
                  <a:pt x="1505" y="6727"/>
                </a:lnTo>
                <a:lnTo>
                  <a:pt x="1504" y="6734"/>
                </a:lnTo>
                <a:lnTo>
                  <a:pt x="1502" y="6737"/>
                </a:lnTo>
                <a:lnTo>
                  <a:pt x="1506" y="6736"/>
                </a:lnTo>
                <a:lnTo>
                  <a:pt x="1509" y="6734"/>
                </a:lnTo>
                <a:lnTo>
                  <a:pt x="1511" y="6730"/>
                </a:lnTo>
                <a:lnTo>
                  <a:pt x="1513" y="6727"/>
                </a:lnTo>
                <a:lnTo>
                  <a:pt x="1514" y="6727"/>
                </a:lnTo>
                <a:lnTo>
                  <a:pt x="1514" y="6734"/>
                </a:lnTo>
                <a:lnTo>
                  <a:pt x="1516" y="6734"/>
                </a:lnTo>
                <a:lnTo>
                  <a:pt x="1520" y="6729"/>
                </a:lnTo>
                <a:lnTo>
                  <a:pt x="1530" y="6729"/>
                </a:lnTo>
                <a:lnTo>
                  <a:pt x="1532" y="6727"/>
                </a:lnTo>
                <a:lnTo>
                  <a:pt x="1534" y="6729"/>
                </a:lnTo>
                <a:lnTo>
                  <a:pt x="1537" y="6723"/>
                </a:lnTo>
                <a:lnTo>
                  <a:pt x="1540" y="6721"/>
                </a:lnTo>
                <a:lnTo>
                  <a:pt x="1541" y="6724"/>
                </a:lnTo>
                <a:lnTo>
                  <a:pt x="1538" y="6732"/>
                </a:lnTo>
                <a:lnTo>
                  <a:pt x="1543" y="6730"/>
                </a:lnTo>
                <a:lnTo>
                  <a:pt x="1544" y="6729"/>
                </a:lnTo>
                <a:lnTo>
                  <a:pt x="1543" y="6734"/>
                </a:lnTo>
                <a:lnTo>
                  <a:pt x="1540" y="6747"/>
                </a:lnTo>
                <a:lnTo>
                  <a:pt x="1546" y="6739"/>
                </a:lnTo>
                <a:lnTo>
                  <a:pt x="1542" y="6760"/>
                </a:lnTo>
                <a:lnTo>
                  <a:pt x="1540" y="6770"/>
                </a:lnTo>
                <a:lnTo>
                  <a:pt x="1541" y="6779"/>
                </a:lnTo>
                <a:lnTo>
                  <a:pt x="1543" y="6775"/>
                </a:lnTo>
                <a:lnTo>
                  <a:pt x="1547" y="6764"/>
                </a:lnTo>
                <a:lnTo>
                  <a:pt x="1548" y="6762"/>
                </a:lnTo>
                <a:lnTo>
                  <a:pt x="1550" y="6763"/>
                </a:lnTo>
                <a:lnTo>
                  <a:pt x="1550" y="6768"/>
                </a:lnTo>
                <a:lnTo>
                  <a:pt x="1550" y="6774"/>
                </a:lnTo>
                <a:lnTo>
                  <a:pt x="1549" y="6779"/>
                </a:lnTo>
                <a:lnTo>
                  <a:pt x="1553" y="6780"/>
                </a:lnTo>
                <a:lnTo>
                  <a:pt x="1555" y="6785"/>
                </a:lnTo>
                <a:lnTo>
                  <a:pt x="1555" y="6792"/>
                </a:lnTo>
                <a:lnTo>
                  <a:pt x="1556" y="6799"/>
                </a:lnTo>
                <a:lnTo>
                  <a:pt x="1559" y="6804"/>
                </a:lnTo>
                <a:lnTo>
                  <a:pt x="1564" y="6813"/>
                </a:lnTo>
                <a:lnTo>
                  <a:pt x="1566" y="6819"/>
                </a:lnTo>
                <a:lnTo>
                  <a:pt x="1564" y="6779"/>
                </a:lnTo>
                <a:lnTo>
                  <a:pt x="1561" y="6776"/>
                </a:lnTo>
                <a:lnTo>
                  <a:pt x="1565" y="6771"/>
                </a:lnTo>
                <a:lnTo>
                  <a:pt x="1571" y="6765"/>
                </a:lnTo>
                <a:lnTo>
                  <a:pt x="1575" y="6762"/>
                </a:lnTo>
                <a:lnTo>
                  <a:pt x="1571" y="6778"/>
                </a:lnTo>
                <a:lnTo>
                  <a:pt x="1571" y="6785"/>
                </a:lnTo>
                <a:lnTo>
                  <a:pt x="1577" y="6786"/>
                </a:lnTo>
                <a:lnTo>
                  <a:pt x="1571" y="6791"/>
                </a:lnTo>
                <a:lnTo>
                  <a:pt x="1570" y="6794"/>
                </a:lnTo>
                <a:lnTo>
                  <a:pt x="1569" y="6797"/>
                </a:lnTo>
                <a:lnTo>
                  <a:pt x="1571" y="6804"/>
                </a:lnTo>
                <a:lnTo>
                  <a:pt x="1569" y="6814"/>
                </a:lnTo>
                <a:lnTo>
                  <a:pt x="1570" y="6820"/>
                </a:lnTo>
                <a:lnTo>
                  <a:pt x="1574" y="6826"/>
                </a:lnTo>
                <a:lnTo>
                  <a:pt x="1577" y="6828"/>
                </a:lnTo>
                <a:lnTo>
                  <a:pt x="1577" y="6826"/>
                </a:lnTo>
                <a:lnTo>
                  <a:pt x="1575" y="6823"/>
                </a:lnTo>
                <a:lnTo>
                  <a:pt x="1573" y="6817"/>
                </a:lnTo>
                <a:lnTo>
                  <a:pt x="1573" y="6811"/>
                </a:lnTo>
                <a:lnTo>
                  <a:pt x="1575" y="6808"/>
                </a:lnTo>
                <a:lnTo>
                  <a:pt x="1576" y="6812"/>
                </a:lnTo>
                <a:lnTo>
                  <a:pt x="1580" y="6829"/>
                </a:lnTo>
                <a:lnTo>
                  <a:pt x="1582" y="6834"/>
                </a:lnTo>
                <a:lnTo>
                  <a:pt x="1585" y="6837"/>
                </a:lnTo>
                <a:lnTo>
                  <a:pt x="1586" y="6836"/>
                </a:lnTo>
                <a:lnTo>
                  <a:pt x="1587" y="6835"/>
                </a:lnTo>
                <a:lnTo>
                  <a:pt x="1589" y="6833"/>
                </a:lnTo>
                <a:lnTo>
                  <a:pt x="1591" y="6833"/>
                </a:lnTo>
                <a:lnTo>
                  <a:pt x="1596" y="6835"/>
                </a:lnTo>
                <a:lnTo>
                  <a:pt x="1605" y="6836"/>
                </a:lnTo>
                <a:lnTo>
                  <a:pt x="1607" y="6838"/>
                </a:lnTo>
                <a:lnTo>
                  <a:pt x="1610" y="6845"/>
                </a:lnTo>
                <a:lnTo>
                  <a:pt x="1610" y="6849"/>
                </a:lnTo>
                <a:lnTo>
                  <a:pt x="1611" y="6853"/>
                </a:lnTo>
                <a:lnTo>
                  <a:pt x="1612" y="6856"/>
                </a:lnTo>
                <a:lnTo>
                  <a:pt x="1613" y="6858"/>
                </a:lnTo>
                <a:lnTo>
                  <a:pt x="1614" y="6858"/>
                </a:lnTo>
                <a:lnTo>
                  <a:pt x="1616" y="6859"/>
                </a:lnTo>
                <a:lnTo>
                  <a:pt x="1617" y="6860"/>
                </a:lnTo>
                <a:lnTo>
                  <a:pt x="1618" y="6861"/>
                </a:lnTo>
                <a:lnTo>
                  <a:pt x="1619" y="6864"/>
                </a:lnTo>
                <a:lnTo>
                  <a:pt x="1619" y="6865"/>
                </a:lnTo>
                <a:lnTo>
                  <a:pt x="1626" y="6868"/>
                </a:lnTo>
                <a:lnTo>
                  <a:pt x="1629" y="6872"/>
                </a:lnTo>
                <a:lnTo>
                  <a:pt x="1629" y="6880"/>
                </a:lnTo>
                <a:lnTo>
                  <a:pt x="1632" y="6879"/>
                </a:lnTo>
                <a:lnTo>
                  <a:pt x="1630" y="6884"/>
                </a:lnTo>
                <a:lnTo>
                  <a:pt x="1628" y="6891"/>
                </a:lnTo>
                <a:lnTo>
                  <a:pt x="1625" y="6896"/>
                </a:lnTo>
                <a:lnTo>
                  <a:pt x="1623" y="6902"/>
                </a:lnTo>
                <a:lnTo>
                  <a:pt x="1622" y="6909"/>
                </a:lnTo>
                <a:lnTo>
                  <a:pt x="1620" y="6916"/>
                </a:lnTo>
                <a:lnTo>
                  <a:pt x="1617" y="6919"/>
                </a:lnTo>
                <a:lnTo>
                  <a:pt x="1619" y="6930"/>
                </a:lnTo>
                <a:lnTo>
                  <a:pt x="1616" y="6942"/>
                </a:lnTo>
                <a:lnTo>
                  <a:pt x="1606" y="6963"/>
                </a:lnTo>
                <a:lnTo>
                  <a:pt x="1602" y="6975"/>
                </a:lnTo>
                <a:lnTo>
                  <a:pt x="1600" y="6990"/>
                </a:lnTo>
                <a:lnTo>
                  <a:pt x="1598" y="7019"/>
                </a:lnTo>
                <a:lnTo>
                  <a:pt x="1598" y="7026"/>
                </a:lnTo>
                <a:lnTo>
                  <a:pt x="1601" y="7048"/>
                </a:lnTo>
                <a:lnTo>
                  <a:pt x="1602" y="7055"/>
                </a:lnTo>
                <a:lnTo>
                  <a:pt x="1602" y="7059"/>
                </a:lnTo>
                <a:lnTo>
                  <a:pt x="1603" y="7062"/>
                </a:lnTo>
                <a:lnTo>
                  <a:pt x="1605" y="7067"/>
                </a:lnTo>
                <a:lnTo>
                  <a:pt x="1606" y="7070"/>
                </a:lnTo>
                <a:lnTo>
                  <a:pt x="1607" y="7096"/>
                </a:lnTo>
                <a:lnTo>
                  <a:pt x="1606" y="7112"/>
                </a:lnTo>
                <a:lnTo>
                  <a:pt x="1604" y="7123"/>
                </a:lnTo>
                <a:lnTo>
                  <a:pt x="1605" y="7132"/>
                </a:lnTo>
                <a:lnTo>
                  <a:pt x="1599" y="7159"/>
                </a:lnTo>
                <a:lnTo>
                  <a:pt x="1597" y="7177"/>
                </a:lnTo>
                <a:lnTo>
                  <a:pt x="1594" y="7188"/>
                </a:lnTo>
                <a:lnTo>
                  <a:pt x="1593" y="7194"/>
                </a:lnTo>
                <a:lnTo>
                  <a:pt x="1597" y="7296"/>
                </a:lnTo>
                <a:lnTo>
                  <a:pt x="1605" y="7343"/>
                </a:lnTo>
                <a:lnTo>
                  <a:pt x="1606" y="7359"/>
                </a:lnTo>
                <a:lnTo>
                  <a:pt x="1607" y="7365"/>
                </a:lnTo>
                <a:lnTo>
                  <a:pt x="1611" y="7379"/>
                </a:lnTo>
                <a:lnTo>
                  <a:pt x="1614" y="7393"/>
                </a:lnTo>
                <a:lnTo>
                  <a:pt x="1616" y="7437"/>
                </a:lnTo>
                <a:lnTo>
                  <a:pt x="1676" y="7444"/>
                </a:lnTo>
                <a:lnTo>
                  <a:pt x="1680" y="7444"/>
                </a:lnTo>
                <a:lnTo>
                  <a:pt x="1684" y="7442"/>
                </a:lnTo>
                <a:lnTo>
                  <a:pt x="1688" y="7437"/>
                </a:lnTo>
                <a:lnTo>
                  <a:pt x="1692" y="7433"/>
                </a:lnTo>
                <a:lnTo>
                  <a:pt x="1697" y="7433"/>
                </a:lnTo>
                <a:lnTo>
                  <a:pt x="1702" y="7434"/>
                </a:lnTo>
                <a:lnTo>
                  <a:pt x="1707" y="7434"/>
                </a:lnTo>
                <a:lnTo>
                  <a:pt x="1714" y="7431"/>
                </a:lnTo>
                <a:lnTo>
                  <a:pt x="1751" y="7403"/>
                </a:lnTo>
                <a:lnTo>
                  <a:pt x="1756" y="7402"/>
                </a:lnTo>
                <a:lnTo>
                  <a:pt x="1769" y="7406"/>
                </a:lnTo>
                <a:lnTo>
                  <a:pt x="1774" y="7406"/>
                </a:lnTo>
                <a:lnTo>
                  <a:pt x="1777" y="7404"/>
                </a:lnTo>
                <a:lnTo>
                  <a:pt x="1783" y="7396"/>
                </a:lnTo>
                <a:lnTo>
                  <a:pt x="1787" y="7394"/>
                </a:lnTo>
                <a:lnTo>
                  <a:pt x="1790" y="7391"/>
                </a:lnTo>
                <a:lnTo>
                  <a:pt x="1800" y="7382"/>
                </a:lnTo>
                <a:lnTo>
                  <a:pt x="1806" y="7376"/>
                </a:lnTo>
                <a:lnTo>
                  <a:pt x="1807" y="7374"/>
                </a:lnTo>
                <a:lnTo>
                  <a:pt x="1807" y="7368"/>
                </a:lnTo>
                <a:lnTo>
                  <a:pt x="1810" y="7359"/>
                </a:lnTo>
                <a:lnTo>
                  <a:pt x="1811" y="7354"/>
                </a:lnTo>
                <a:lnTo>
                  <a:pt x="1811" y="7346"/>
                </a:lnTo>
                <a:lnTo>
                  <a:pt x="1811" y="7343"/>
                </a:lnTo>
                <a:lnTo>
                  <a:pt x="1810" y="7341"/>
                </a:lnTo>
                <a:lnTo>
                  <a:pt x="1807" y="7338"/>
                </a:lnTo>
                <a:lnTo>
                  <a:pt x="1807" y="7336"/>
                </a:lnTo>
                <a:lnTo>
                  <a:pt x="1806" y="7329"/>
                </a:lnTo>
                <a:lnTo>
                  <a:pt x="1810" y="7318"/>
                </a:lnTo>
                <a:lnTo>
                  <a:pt x="1811" y="7311"/>
                </a:lnTo>
                <a:lnTo>
                  <a:pt x="1812" y="7305"/>
                </a:lnTo>
                <a:lnTo>
                  <a:pt x="1815" y="7299"/>
                </a:lnTo>
                <a:lnTo>
                  <a:pt x="1822" y="7290"/>
                </a:lnTo>
                <a:lnTo>
                  <a:pt x="1854" y="7261"/>
                </a:lnTo>
                <a:lnTo>
                  <a:pt x="1864" y="7247"/>
                </a:lnTo>
                <a:lnTo>
                  <a:pt x="1866" y="7243"/>
                </a:lnTo>
                <a:lnTo>
                  <a:pt x="1867" y="7238"/>
                </a:lnTo>
                <a:lnTo>
                  <a:pt x="1870" y="7236"/>
                </a:lnTo>
                <a:lnTo>
                  <a:pt x="1873" y="7235"/>
                </a:lnTo>
                <a:lnTo>
                  <a:pt x="1875" y="7234"/>
                </a:lnTo>
                <a:lnTo>
                  <a:pt x="1877" y="7232"/>
                </a:lnTo>
                <a:lnTo>
                  <a:pt x="1879" y="7225"/>
                </a:lnTo>
                <a:lnTo>
                  <a:pt x="1881" y="7222"/>
                </a:lnTo>
                <a:lnTo>
                  <a:pt x="1885" y="7221"/>
                </a:lnTo>
                <a:lnTo>
                  <a:pt x="1898" y="7217"/>
                </a:lnTo>
                <a:lnTo>
                  <a:pt x="1900" y="7216"/>
                </a:lnTo>
                <a:lnTo>
                  <a:pt x="1902" y="7211"/>
                </a:lnTo>
                <a:lnTo>
                  <a:pt x="1907" y="7207"/>
                </a:lnTo>
                <a:lnTo>
                  <a:pt x="1917" y="7203"/>
                </a:lnTo>
                <a:lnTo>
                  <a:pt x="1920" y="7203"/>
                </a:lnTo>
                <a:lnTo>
                  <a:pt x="1924" y="7198"/>
                </a:lnTo>
                <a:lnTo>
                  <a:pt x="1929" y="7195"/>
                </a:lnTo>
                <a:lnTo>
                  <a:pt x="1945" y="7178"/>
                </a:lnTo>
                <a:lnTo>
                  <a:pt x="1950" y="7176"/>
                </a:lnTo>
                <a:lnTo>
                  <a:pt x="1964" y="7175"/>
                </a:lnTo>
                <a:lnTo>
                  <a:pt x="2007" y="7164"/>
                </a:lnTo>
                <a:lnTo>
                  <a:pt x="2013" y="7164"/>
                </a:lnTo>
                <a:lnTo>
                  <a:pt x="2027" y="7167"/>
                </a:lnTo>
                <a:lnTo>
                  <a:pt x="2035" y="7173"/>
                </a:lnTo>
                <a:lnTo>
                  <a:pt x="2038" y="7175"/>
                </a:lnTo>
                <a:lnTo>
                  <a:pt x="2049" y="7175"/>
                </a:lnTo>
                <a:lnTo>
                  <a:pt x="2053" y="7177"/>
                </a:lnTo>
                <a:lnTo>
                  <a:pt x="2059" y="7181"/>
                </a:lnTo>
                <a:lnTo>
                  <a:pt x="2062" y="7182"/>
                </a:lnTo>
                <a:lnTo>
                  <a:pt x="2065" y="7182"/>
                </a:lnTo>
                <a:lnTo>
                  <a:pt x="2097" y="7175"/>
                </a:lnTo>
                <a:lnTo>
                  <a:pt x="2105" y="7176"/>
                </a:lnTo>
                <a:lnTo>
                  <a:pt x="2106" y="7177"/>
                </a:lnTo>
                <a:lnTo>
                  <a:pt x="2113" y="7180"/>
                </a:lnTo>
                <a:lnTo>
                  <a:pt x="2117" y="7181"/>
                </a:lnTo>
                <a:lnTo>
                  <a:pt x="2135" y="7177"/>
                </a:lnTo>
                <a:lnTo>
                  <a:pt x="2139" y="7174"/>
                </a:lnTo>
                <a:lnTo>
                  <a:pt x="2141" y="7168"/>
                </a:lnTo>
                <a:lnTo>
                  <a:pt x="2142" y="7162"/>
                </a:lnTo>
                <a:lnTo>
                  <a:pt x="2141" y="7156"/>
                </a:lnTo>
                <a:lnTo>
                  <a:pt x="2135" y="7147"/>
                </a:lnTo>
                <a:lnTo>
                  <a:pt x="2136" y="7142"/>
                </a:lnTo>
                <a:lnTo>
                  <a:pt x="2150" y="7126"/>
                </a:lnTo>
                <a:lnTo>
                  <a:pt x="2157" y="7119"/>
                </a:lnTo>
                <a:lnTo>
                  <a:pt x="2165" y="7115"/>
                </a:lnTo>
                <a:lnTo>
                  <a:pt x="2185" y="7114"/>
                </a:lnTo>
                <a:lnTo>
                  <a:pt x="2189" y="7115"/>
                </a:lnTo>
                <a:lnTo>
                  <a:pt x="2192" y="7118"/>
                </a:lnTo>
                <a:lnTo>
                  <a:pt x="2194" y="7120"/>
                </a:lnTo>
                <a:lnTo>
                  <a:pt x="2197" y="7122"/>
                </a:lnTo>
                <a:lnTo>
                  <a:pt x="2201" y="7121"/>
                </a:lnTo>
                <a:lnTo>
                  <a:pt x="2218" y="7112"/>
                </a:lnTo>
                <a:lnTo>
                  <a:pt x="2229" y="7109"/>
                </a:lnTo>
                <a:lnTo>
                  <a:pt x="2231" y="7110"/>
                </a:lnTo>
                <a:lnTo>
                  <a:pt x="2239" y="7119"/>
                </a:lnTo>
                <a:lnTo>
                  <a:pt x="2247" y="7124"/>
                </a:lnTo>
                <a:lnTo>
                  <a:pt x="2250" y="7126"/>
                </a:lnTo>
                <a:lnTo>
                  <a:pt x="2283" y="7134"/>
                </a:lnTo>
                <a:lnTo>
                  <a:pt x="2292" y="7138"/>
                </a:lnTo>
                <a:lnTo>
                  <a:pt x="2296" y="7139"/>
                </a:lnTo>
                <a:lnTo>
                  <a:pt x="2300" y="7136"/>
                </a:lnTo>
                <a:lnTo>
                  <a:pt x="2303" y="7133"/>
                </a:lnTo>
                <a:lnTo>
                  <a:pt x="2310" y="7127"/>
                </a:lnTo>
                <a:lnTo>
                  <a:pt x="2312" y="7123"/>
                </a:lnTo>
                <a:lnTo>
                  <a:pt x="2317" y="7113"/>
                </a:lnTo>
                <a:lnTo>
                  <a:pt x="2317" y="7112"/>
                </a:lnTo>
                <a:lnTo>
                  <a:pt x="2319" y="7110"/>
                </a:lnTo>
                <a:lnTo>
                  <a:pt x="2323" y="7107"/>
                </a:lnTo>
                <a:lnTo>
                  <a:pt x="2326" y="7107"/>
                </a:lnTo>
                <a:lnTo>
                  <a:pt x="2328" y="7107"/>
                </a:lnTo>
                <a:lnTo>
                  <a:pt x="2332" y="7109"/>
                </a:lnTo>
                <a:lnTo>
                  <a:pt x="2335" y="7112"/>
                </a:lnTo>
                <a:lnTo>
                  <a:pt x="2336" y="7114"/>
                </a:lnTo>
                <a:lnTo>
                  <a:pt x="2336" y="7116"/>
                </a:lnTo>
                <a:lnTo>
                  <a:pt x="2337" y="7120"/>
                </a:lnTo>
                <a:lnTo>
                  <a:pt x="2342" y="7131"/>
                </a:lnTo>
                <a:lnTo>
                  <a:pt x="2345" y="7143"/>
                </a:lnTo>
                <a:lnTo>
                  <a:pt x="2348" y="7148"/>
                </a:lnTo>
                <a:lnTo>
                  <a:pt x="2355" y="7158"/>
                </a:lnTo>
                <a:lnTo>
                  <a:pt x="2358" y="7168"/>
                </a:lnTo>
                <a:lnTo>
                  <a:pt x="2362" y="7177"/>
                </a:lnTo>
                <a:lnTo>
                  <a:pt x="2364" y="7183"/>
                </a:lnTo>
                <a:lnTo>
                  <a:pt x="2363" y="7189"/>
                </a:lnTo>
                <a:lnTo>
                  <a:pt x="2358" y="7208"/>
                </a:lnTo>
                <a:lnTo>
                  <a:pt x="2364" y="7217"/>
                </a:lnTo>
                <a:lnTo>
                  <a:pt x="2395" y="7233"/>
                </a:lnTo>
                <a:lnTo>
                  <a:pt x="2399" y="7232"/>
                </a:lnTo>
                <a:lnTo>
                  <a:pt x="2402" y="7231"/>
                </a:lnTo>
                <a:lnTo>
                  <a:pt x="2406" y="7230"/>
                </a:lnTo>
                <a:lnTo>
                  <a:pt x="2409" y="7231"/>
                </a:lnTo>
                <a:lnTo>
                  <a:pt x="2421" y="7235"/>
                </a:lnTo>
                <a:lnTo>
                  <a:pt x="2431" y="7235"/>
                </a:lnTo>
                <a:lnTo>
                  <a:pt x="2434" y="7234"/>
                </a:lnTo>
                <a:lnTo>
                  <a:pt x="2438" y="7234"/>
                </a:lnTo>
                <a:lnTo>
                  <a:pt x="2441" y="7236"/>
                </a:lnTo>
                <a:lnTo>
                  <a:pt x="2443" y="7239"/>
                </a:lnTo>
                <a:lnTo>
                  <a:pt x="2446" y="7242"/>
                </a:lnTo>
                <a:lnTo>
                  <a:pt x="2447" y="7242"/>
                </a:lnTo>
                <a:lnTo>
                  <a:pt x="2448" y="7242"/>
                </a:lnTo>
                <a:lnTo>
                  <a:pt x="2452" y="7241"/>
                </a:lnTo>
                <a:lnTo>
                  <a:pt x="2453" y="7241"/>
                </a:lnTo>
                <a:lnTo>
                  <a:pt x="2455" y="7243"/>
                </a:lnTo>
                <a:lnTo>
                  <a:pt x="2457" y="7248"/>
                </a:lnTo>
                <a:lnTo>
                  <a:pt x="2458" y="7251"/>
                </a:lnTo>
                <a:lnTo>
                  <a:pt x="2461" y="7253"/>
                </a:lnTo>
                <a:lnTo>
                  <a:pt x="2465" y="7252"/>
                </a:lnTo>
                <a:lnTo>
                  <a:pt x="2469" y="7251"/>
                </a:lnTo>
                <a:lnTo>
                  <a:pt x="2472" y="7251"/>
                </a:lnTo>
                <a:lnTo>
                  <a:pt x="2480" y="7253"/>
                </a:lnTo>
                <a:lnTo>
                  <a:pt x="2514" y="7274"/>
                </a:lnTo>
                <a:lnTo>
                  <a:pt x="2528" y="7279"/>
                </a:lnTo>
                <a:lnTo>
                  <a:pt x="2535" y="7279"/>
                </a:lnTo>
                <a:lnTo>
                  <a:pt x="2539" y="7281"/>
                </a:lnTo>
                <a:lnTo>
                  <a:pt x="2543" y="7283"/>
                </a:lnTo>
                <a:lnTo>
                  <a:pt x="2544" y="7285"/>
                </a:lnTo>
                <a:lnTo>
                  <a:pt x="2544" y="7288"/>
                </a:lnTo>
                <a:lnTo>
                  <a:pt x="2544" y="7290"/>
                </a:lnTo>
                <a:lnTo>
                  <a:pt x="2544" y="7293"/>
                </a:lnTo>
                <a:lnTo>
                  <a:pt x="2548" y="7301"/>
                </a:lnTo>
                <a:lnTo>
                  <a:pt x="2548" y="7304"/>
                </a:lnTo>
                <a:lnTo>
                  <a:pt x="2549" y="7310"/>
                </a:lnTo>
                <a:lnTo>
                  <a:pt x="2549" y="7315"/>
                </a:lnTo>
                <a:lnTo>
                  <a:pt x="2550" y="7319"/>
                </a:lnTo>
                <a:lnTo>
                  <a:pt x="2553" y="7323"/>
                </a:lnTo>
                <a:lnTo>
                  <a:pt x="2557" y="7325"/>
                </a:lnTo>
                <a:lnTo>
                  <a:pt x="2574" y="7328"/>
                </a:lnTo>
                <a:lnTo>
                  <a:pt x="2577" y="7330"/>
                </a:lnTo>
                <a:lnTo>
                  <a:pt x="2583" y="7335"/>
                </a:lnTo>
                <a:lnTo>
                  <a:pt x="2586" y="7336"/>
                </a:lnTo>
                <a:lnTo>
                  <a:pt x="2605" y="7334"/>
                </a:lnTo>
                <a:lnTo>
                  <a:pt x="2609" y="7331"/>
                </a:lnTo>
                <a:lnTo>
                  <a:pt x="2612" y="7326"/>
                </a:lnTo>
                <a:lnTo>
                  <a:pt x="2614" y="7320"/>
                </a:lnTo>
                <a:lnTo>
                  <a:pt x="2617" y="7315"/>
                </a:lnTo>
                <a:lnTo>
                  <a:pt x="2620" y="7312"/>
                </a:lnTo>
                <a:lnTo>
                  <a:pt x="2624" y="7311"/>
                </a:lnTo>
                <a:lnTo>
                  <a:pt x="2628" y="7313"/>
                </a:lnTo>
                <a:lnTo>
                  <a:pt x="2639" y="7326"/>
                </a:lnTo>
                <a:lnTo>
                  <a:pt x="2648" y="7331"/>
                </a:lnTo>
                <a:lnTo>
                  <a:pt x="2653" y="7332"/>
                </a:lnTo>
                <a:lnTo>
                  <a:pt x="2658" y="7331"/>
                </a:lnTo>
                <a:lnTo>
                  <a:pt x="2660" y="7330"/>
                </a:lnTo>
                <a:lnTo>
                  <a:pt x="2661" y="7328"/>
                </a:lnTo>
                <a:lnTo>
                  <a:pt x="2663" y="7326"/>
                </a:lnTo>
                <a:lnTo>
                  <a:pt x="2665" y="7326"/>
                </a:lnTo>
                <a:lnTo>
                  <a:pt x="2670" y="7327"/>
                </a:lnTo>
                <a:lnTo>
                  <a:pt x="2672" y="7327"/>
                </a:lnTo>
                <a:lnTo>
                  <a:pt x="2674" y="7326"/>
                </a:lnTo>
                <a:lnTo>
                  <a:pt x="2677" y="7322"/>
                </a:lnTo>
                <a:lnTo>
                  <a:pt x="2678" y="7316"/>
                </a:lnTo>
                <a:lnTo>
                  <a:pt x="2679" y="7313"/>
                </a:lnTo>
                <a:lnTo>
                  <a:pt x="2692" y="7323"/>
                </a:lnTo>
                <a:lnTo>
                  <a:pt x="2709" y="7328"/>
                </a:lnTo>
                <a:lnTo>
                  <a:pt x="2718" y="7333"/>
                </a:lnTo>
                <a:lnTo>
                  <a:pt x="2721" y="7336"/>
                </a:lnTo>
                <a:lnTo>
                  <a:pt x="2724" y="7337"/>
                </a:lnTo>
                <a:lnTo>
                  <a:pt x="2730" y="7338"/>
                </a:lnTo>
                <a:lnTo>
                  <a:pt x="2732" y="7340"/>
                </a:lnTo>
                <a:lnTo>
                  <a:pt x="2739" y="7349"/>
                </a:lnTo>
                <a:lnTo>
                  <a:pt x="2768" y="7377"/>
                </a:lnTo>
                <a:lnTo>
                  <a:pt x="2773" y="7377"/>
                </a:lnTo>
                <a:lnTo>
                  <a:pt x="2785" y="7370"/>
                </a:lnTo>
                <a:lnTo>
                  <a:pt x="2790" y="7372"/>
                </a:lnTo>
                <a:lnTo>
                  <a:pt x="2794" y="7377"/>
                </a:lnTo>
                <a:lnTo>
                  <a:pt x="2799" y="7385"/>
                </a:lnTo>
                <a:lnTo>
                  <a:pt x="2800" y="7389"/>
                </a:lnTo>
                <a:lnTo>
                  <a:pt x="2799" y="7397"/>
                </a:lnTo>
                <a:lnTo>
                  <a:pt x="2800" y="7401"/>
                </a:lnTo>
                <a:lnTo>
                  <a:pt x="2801" y="7404"/>
                </a:lnTo>
                <a:lnTo>
                  <a:pt x="2800" y="7407"/>
                </a:lnTo>
                <a:lnTo>
                  <a:pt x="2799" y="7410"/>
                </a:lnTo>
                <a:lnTo>
                  <a:pt x="2798" y="7414"/>
                </a:lnTo>
                <a:lnTo>
                  <a:pt x="2799" y="7422"/>
                </a:lnTo>
                <a:lnTo>
                  <a:pt x="2803" y="7446"/>
                </a:lnTo>
                <a:lnTo>
                  <a:pt x="2805" y="7451"/>
                </a:lnTo>
                <a:lnTo>
                  <a:pt x="2819" y="7465"/>
                </a:lnTo>
                <a:lnTo>
                  <a:pt x="2823" y="7471"/>
                </a:lnTo>
                <a:lnTo>
                  <a:pt x="2824" y="7473"/>
                </a:lnTo>
                <a:lnTo>
                  <a:pt x="2824" y="7475"/>
                </a:lnTo>
                <a:lnTo>
                  <a:pt x="2823" y="7476"/>
                </a:lnTo>
                <a:lnTo>
                  <a:pt x="2823" y="7477"/>
                </a:lnTo>
                <a:lnTo>
                  <a:pt x="2823" y="7480"/>
                </a:lnTo>
                <a:lnTo>
                  <a:pt x="2822" y="7483"/>
                </a:lnTo>
                <a:lnTo>
                  <a:pt x="2823" y="7485"/>
                </a:lnTo>
                <a:lnTo>
                  <a:pt x="2826" y="7486"/>
                </a:lnTo>
                <a:lnTo>
                  <a:pt x="2828" y="7488"/>
                </a:lnTo>
                <a:lnTo>
                  <a:pt x="2829" y="7490"/>
                </a:lnTo>
                <a:lnTo>
                  <a:pt x="2831" y="7491"/>
                </a:lnTo>
                <a:lnTo>
                  <a:pt x="2833" y="7491"/>
                </a:lnTo>
                <a:lnTo>
                  <a:pt x="2840" y="7488"/>
                </a:lnTo>
                <a:lnTo>
                  <a:pt x="2843" y="7489"/>
                </a:lnTo>
                <a:lnTo>
                  <a:pt x="2847" y="7494"/>
                </a:lnTo>
                <a:lnTo>
                  <a:pt x="2848" y="7499"/>
                </a:lnTo>
                <a:lnTo>
                  <a:pt x="2849" y="7505"/>
                </a:lnTo>
                <a:lnTo>
                  <a:pt x="2851" y="7512"/>
                </a:lnTo>
                <a:lnTo>
                  <a:pt x="2854" y="7514"/>
                </a:lnTo>
                <a:lnTo>
                  <a:pt x="2856" y="7514"/>
                </a:lnTo>
                <a:lnTo>
                  <a:pt x="2857" y="7512"/>
                </a:lnTo>
                <a:lnTo>
                  <a:pt x="2860" y="7507"/>
                </a:lnTo>
                <a:lnTo>
                  <a:pt x="2862" y="7505"/>
                </a:lnTo>
                <a:lnTo>
                  <a:pt x="2864" y="7505"/>
                </a:lnTo>
                <a:lnTo>
                  <a:pt x="2895" y="7518"/>
                </a:lnTo>
                <a:lnTo>
                  <a:pt x="2910" y="7534"/>
                </a:lnTo>
                <a:lnTo>
                  <a:pt x="2918" y="7540"/>
                </a:lnTo>
                <a:lnTo>
                  <a:pt x="2936" y="7544"/>
                </a:lnTo>
                <a:lnTo>
                  <a:pt x="2944" y="7549"/>
                </a:lnTo>
                <a:lnTo>
                  <a:pt x="2950" y="7560"/>
                </a:lnTo>
                <a:lnTo>
                  <a:pt x="2959" y="7582"/>
                </a:lnTo>
                <a:lnTo>
                  <a:pt x="2969" y="7602"/>
                </a:lnTo>
                <a:lnTo>
                  <a:pt x="2991" y="7638"/>
                </a:lnTo>
                <a:lnTo>
                  <a:pt x="2996" y="7648"/>
                </a:lnTo>
                <a:lnTo>
                  <a:pt x="3002" y="7669"/>
                </a:lnTo>
                <a:lnTo>
                  <a:pt x="3007" y="7679"/>
                </a:lnTo>
                <a:lnTo>
                  <a:pt x="3014" y="7685"/>
                </a:lnTo>
                <a:lnTo>
                  <a:pt x="3049" y="7684"/>
                </a:lnTo>
                <a:lnTo>
                  <a:pt x="3079" y="7683"/>
                </a:lnTo>
                <a:lnTo>
                  <a:pt x="3125" y="7682"/>
                </a:lnTo>
                <a:lnTo>
                  <a:pt x="3151" y="7681"/>
                </a:lnTo>
                <a:lnTo>
                  <a:pt x="3173" y="7681"/>
                </a:lnTo>
                <a:lnTo>
                  <a:pt x="3184" y="7683"/>
                </a:lnTo>
                <a:lnTo>
                  <a:pt x="3193" y="7685"/>
                </a:lnTo>
                <a:lnTo>
                  <a:pt x="3195" y="7697"/>
                </a:lnTo>
                <a:lnTo>
                  <a:pt x="3197" y="7702"/>
                </a:lnTo>
                <a:lnTo>
                  <a:pt x="3197" y="7705"/>
                </a:lnTo>
                <a:lnTo>
                  <a:pt x="3198" y="7709"/>
                </a:lnTo>
                <a:lnTo>
                  <a:pt x="3197" y="7714"/>
                </a:lnTo>
                <a:lnTo>
                  <a:pt x="3197" y="7718"/>
                </a:lnTo>
                <a:lnTo>
                  <a:pt x="3196" y="7721"/>
                </a:lnTo>
                <a:lnTo>
                  <a:pt x="3194" y="7724"/>
                </a:lnTo>
                <a:lnTo>
                  <a:pt x="3193" y="7727"/>
                </a:lnTo>
                <a:lnTo>
                  <a:pt x="3194" y="7732"/>
                </a:lnTo>
                <a:lnTo>
                  <a:pt x="3195" y="7737"/>
                </a:lnTo>
                <a:lnTo>
                  <a:pt x="3190" y="7765"/>
                </a:lnTo>
                <a:lnTo>
                  <a:pt x="3189" y="7782"/>
                </a:lnTo>
                <a:lnTo>
                  <a:pt x="3192" y="7792"/>
                </a:lnTo>
                <a:lnTo>
                  <a:pt x="3191" y="7793"/>
                </a:lnTo>
                <a:lnTo>
                  <a:pt x="3191" y="7794"/>
                </a:lnTo>
                <a:lnTo>
                  <a:pt x="3191" y="7797"/>
                </a:lnTo>
                <a:lnTo>
                  <a:pt x="3193" y="7798"/>
                </a:lnTo>
                <a:lnTo>
                  <a:pt x="3194" y="7799"/>
                </a:lnTo>
                <a:lnTo>
                  <a:pt x="3196" y="7802"/>
                </a:lnTo>
                <a:lnTo>
                  <a:pt x="3196" y="7803"/>
                </a:lnTo>
                <a:lnTo>
                  <a:pt x="3197" y="7807"/>
                </a:lnTo>
                <a:lnTo>
                  <a:pt x="3198" y="7811"/>
                </a:lnTo>
                <a:lnTo>
                  <a:pt x="3198" y="7819"/>
                </a:lnTo>
                <a:lnTo>
                  <a:pt x="3199" y="7822"/>
                </a:lnTo>
                <a:lnTo>
                  <a:pt x="3202" y="7829"/>
                </a:lnTo>
                <a:lnTo>
                  <a:pt x="3205" y="7851"/>
                </a:lnTo>
                <a:lnTo>
                  <a:pt x="3206" y="7861"/>
                </a:lnTo>
                <a:lnTo>
                  <a:pt x="3206" y="7863"/>
                </a:lnTo>
                <a:lnTo>
                  <a:pt x="3205" y="7865"/>
                </a:lnTo>
                <a:lnTo>
                  <a:pt x="3203" y="7868"/>
                </a:lnTo>
                <a:lnTo>
                  <a:pt x="3202" y="7871"/>
                </a:lnTo>
                <a:lnTo>
                  <a:pt x="3202" y="7874"/>
                </a:lnTo>
                <a:lnTo>
                  <a:pt x="3201" y="7878"/>
                </a:lnTo>
                <a:lnTo>
                  <a:pt x="3201" y="7881"/>
                </a:lnTo>
                <a:lnTo>
                  <a:pt x="3200" y="7885"/>
                </a:lnTo>
                <a:lnTo>
                  <a:pt x="3198" y="7886"/>
                </a:lnTo>
                <a:lnTo>
                  <a:pt x="3196" y="7887"/>
                </a:lnTo>
                <a:lnTo>
                  <a:pt x="3195" y="7889"/>
                </a:lnTo>
                <a:lnTo>
                  <a:pt x="3194" y="7893"/>
                </a:lnTo>
                <a:lnTo>
                  <a:pt x="3195" y="7900"/>
                </a:lnTo>
                <a:lnTo>
                  <a:pt x="3195" y="7903"/>
                </a:lnTo>
                <a:lnTo>
                  <a:pt x="3192" y="7907"/>
                </a:lnTo>
                <a:lnTo>
                  <a:pt x="3188" y="7911"/>
                </a:lnTo>
                <a:lnTo>
                  <a:pt x="3185" y="7916"/>
                </a:lnTo>
                <a:lnTo>
                  <a:pt x="3188" y="7917"/>
                </a:lnTo>
                <a:lnTo>
                  <a:pt x="3194" y="7918"/>
                </a:lnTo>
                <a:lnTo>
                  <a:pt x="3198" y="7921"/>
                </a:lnTo>
                <a:lnTo>
                  <a:pt x="3202" y="7926"/>
                </a:lnTo>
                <a:lnTo>
                  <a:pt x="3205" y="7932"/>
                </a:lnTo>
                <a:lnTo>
                  <a:pt x="3207" y="7936"/>
                </a:lnTo>
                <a:lnTo>
                  <a:pt x="3210" y="7942"/>
                </a:lnTo>
                <a:lnTo>
                  <a:pt x="3211" y="7948"/>
                </a:lnTo>
                <a:lnTo>
                  <a:pt x="3212" y="7960"/>
                </a:lnTo>
                <a:lnTo>
                  <a:pt x="3213" y="7966"/>
                </a:lnTo>
                <a:lnTo>
                  <a:pt x="3213" y="7971"/>
                </a:lnTo>
                <a:lnTo>
                  <a:pt x="3211" y="7979"/>
                </a:lnTo>
                <a:lnTo>
                  <a:pt x="3213" y="7981"/>
                </a:lnTo>
                <a:lnTo>
                  <a:pt x="3213" y="7985"/>
                </a:lnTo>
                <a:lnTo>
                  <a:pt x="3211" y="7993"/>
                </a:lnTo>
                <a:lnTo>
                  <a:pt x="3211" y="7995"/>
                </a:lnTo>
                <a:lnTo>
                  <a:pt x="3211" y="8001"/>
                </a:lnTo>
                <a:lnTo>
                  <a:pt x="3211" y="8004"/>
                </a:lnTo>
                <a:lnTo>
                  <a:pt x="3208" y="8007"/>
                </a:lnTo>
                <a:lnTo>
                  <a:pt x="3207" y="8009"/>
                </a:lnTo>
                <a:lnTo>
                  <a:pt x="3207" y="8018"/>
                </a:lnTo>
                <a:lnTo>
                  <a:pt x="3210" y="8026"/>
                </a:lnTo>
                <a:lnTo>
                  <a:pt x="3216" y="8037"/>
                </a:lnTo>
                <a:lnTo>
                  <a:pt x="3217" y="8040"/>
                </a:lnTo>
                <a:lnTo>
                  <a:pt x="3220" y="8054"/>
                </a:lnTo>
                <a:lnTo>
                  <a:pt x="3220" y="8061"/>
                </a:lnTo>
                <a:lnTo>
                  <a:pt x="3219" y="8068"/>
                </a:lnTo>
                <a:lnTo>
                  <a:pt x="3216" y="8075"/>
                </a:lnTo>
                <a:lnTo>
                  <a:pt x="3211" y="8083"/>
                </a:lnTo>
                <a:lnTo>
                  <a:pt x="3208" y="8089"/>
                </a:lnTo>
                <a:lnTo>
                  <a:pt x="3207" y="8100"/>
                </a:lnTo>
                <a:lnTo>
                  <a:pt x="3205" y="8103"/>
                </a:lnTo>
                <a:lnTo>
                  <a:pt x="3201" y="8111"/>
                </a:lnTo>
                <a:lnTo>
                  <a:pt x="3199" y="8115"/>
                </a:lnTo>
                <a:lnTo>
                  <a:pt x="3199" y="8122"/>
                </a:lnTo>
                <a:lnTo>
                  <a:pt x="3199" y="8140"/>
                </a:lnTo>
                <a:lnTo>
                  <a:pt x="3198" y="8146"/>
                </a:lnTo>
                <a:lnTo>
                  <a:pt x="3194" y="8149"/>
                </a:lnTo>
                <a:lnTo>
                  <a:pt x="3188" y="8150"/>
                </a:lnTo>
                <a:lnTo>
                  <a:pt x="3184" y="8150"/>
                </a:lnTo>
                <a:lnTo>
                  <a:pt x="3180" y="8153"/>
                </a:lnTo>
                <a:lnTo>
                  <a:pt x="3179" y="8161"/>
                </a:lnTo>
                <a:lnTo>
                  <a:pt x="3179" y="8168"/>
                </a:lnTo>
                <a:lnTo>
                  <a:pt x="3179" y="8171"/>
                </a:lnTo>
                <a:lnTo>
                  <a:pt x="3180" y="8173"/>
                </a:lnTo>
                <a:lnTo>
                  <a:pt x="3182" y="8176"/>
                </a:lnTo>
                <a:lnTo>
                  <a:pt x="3181" y="8179"/>
                </a:lnTo>
                <a:lnTo>
                  <a:pt x="3179" y="8181"/>
                </a:lnTo>
                <a:lnTo>
                  <a:pt x="3178" y="8183"/>
                </a:lnTo>
                <a:lnTo>
                  <a:pt x="3179" y="8186"/>
                </a:lnTo>
                <a:lnTo>
                  <a:pt x="3187" y="8199"/>
                </a:lnTo>
                <a:lnTo>
                  <a:pt x="3188" y="8201"/>
                </a:lnTo>
                <a:lnTo>
                  <a:pt x="3187" y="8205"/>
                </a:lnTo>
                <a:lnTo>
                  <a:pt x="3186" y="8208"/>
                </a:lnTo>
                <a:lnTo>
                  <a:pt x="3187" y="8211"/>
                </a:lnTo>
                <a:lnTo>
                  <a:pt x="3189" y="8214"/>
                </a:lnTo>
                <a:lnTo>
                  <a:pt x="3184" y="8223"/>
                </a:lnTo>
                <a:lnTo>
                  <a:pt x="3182" y="8228"/>
                </a:lnTo>
                <a:lnTo>
                  <a:pt x="3181" y="8242"/>
                </a:lnTo>
                <a:lnTo>
                  <a:pt x="3178" y="8255"/>
                </a:lnTo>
                <a:lnTo>
                  <a:pt x="3177" y="8262"/>
                </a:lnTo>
                <a:lnTo>
                  <a:pt x="3176" y="8265"/>
                </a:lnTo>
                <a:lnTo>
                  <a:pt x="3173" y="8271"/>
                </a:lnTo>
                <a:lnTo>
                  <a:pt x="3172" y="8276"/>
                </a:lnTo>
                <a:lnTo>
                  <a:pt x="3173" y="8279"/>
                </a:lnTo>
                <a:lnTo>
                  <a:pt x="3174" y="8285"/>
                </a:lnTo>
                <a:lnTo>
                  <a:pt x="3174" y="8288"/>
                </a:lnTo>
                <a:lnTo>
                  <a:pt x="3173" y="8300"/>
                </a:lnTo>
                <a:lnTo>
                  <a:pt x="3171" y="8312"/>
                </a:lnTo>
                <a:lnTo>
                  <a:pt x="3164" y="8314"/>
                </a:lnTo>
                <a:lnTo>
                  <a:pt x="3163" y="8320"/>
                </a:lnTo>
                <a:lnTo>
                  <a:pt x="3159" y="8330"/>
                </a:lnTo>
                <a:lnTo>
                  <a:pt x="3152" y="8337"/>
                </a:lnTo>
                <a:lnTo>
                  <a:pt x="3148" y="8343"/>
                </a:lnTo>
                <a:lnTo>
                  <a:pt x="3148" y="8351"/>
                </a:lnTo>
                <a:lnTo>
                  <a:pt x="3149" y="8360"/>
                </a:lnTo>
                <a:lnTo>
                  <a:pt x="3148" y="8368"/>
                </a:lnTo>
                <a:lnTo>
                  <a:pt x="3146" y="8372"/>
                </a:lnTo>
                <a:lnTo>
                  <a:pt x="3143" y="8373"/>
                </a:lnTo>
                <a:lnTo>
                  <a:pt x="3140" y="8372"/>
                </a:lnTo>
                <a:lnTo>
                  <a:pt x="3137" y="8373"/>
                </a:lnTo>
                <a:lnTo>
                  <a:pt x="3134" y="8375"/>
                </a:lnTo>
                <a:lnTo>
                  <a:pt x="3133" y="8377"/>
                </a:lnTo>
                <a:lnTo>
                  <a:pt x="3132" y="8380"/>
                </a:lnTo>
                <a:lnTo>
                  <a:pt x="3122" y="8394"/>
                </a:lnTo>
                <a:lnTo>
                  <a:pt x="3118" y="8398"/>
                </a:lnTo>
                <a:lnTo>
                  <a:pt x="3112" y="8400"/>
                </a:lnTo>
                <a:lnTo>
                  <a:pt x="3100" y="8402"/>
                </a:lnTo>
                <a:lnTo>
                  <a:pt x="3095" y="8406"/>
                </a:lnTo>
                <a:lnTo>
                  <a:pt x="3092" y="8413"/>
                </a:lnTo>
                <a:lnTo>
                  <a:pt x="3094" y="8414"/>
                </a:lnTo>
                <a:lnTo>
                  <a:pt x="3096" y="8415"/>
                </a:lnTo>
                <a:lnTo>
                  <a:pt x="3097" y="8417"/>
                </a:lnTo>
                <a:lnTo>
                  <a:pt x="3099" y="8425"/>
                </a:lnTo>
                <a:lnTo>
                  <a:pt x="3101" y="8428"/>
                </a:lnTo>
                <a:lnTo>
                  <a:pt x="3106" y="8431"/>
                </a:lnTo>
                <a:lnTo>
                  <a:pt x="3109" y="8434"/>
                </a:lnTo>
                <a:lnTo>
                  <a:pt x="3111" y="8438"/>
                </a:lnTo>
                <a:lnTo>
                  <a:pt x="3115" y="8446"/>
                </a:lnTo>
                <a:lnTo>
                  <a:pt x="3131" y="8474"/>
                </a:lnTo>
                <a:lnTo>
                  <a:pt x="3133" y="8480"/>
                </a:lnTo>
                <a:lnTo>
                  <a:pt x="3117" y="8481"/>
                </a:lnTo>
                <a:lnTo>
                  <a:pt x="3095" y="8483"/>
                </a:lnTo>
                <a:lnTo>
                  <a:pt x="3079" y="8484"/>
                </a:lnTo>
                <a:lnTo>
                  <a:pt x="3081" y="8491"/>
                </a:lnTo>
                <a:lnTo>
                  <a:pt x="3078" y="8496"/>
                </a:lnTo>
                <a:lnTo>
                  <a:pt x="3067" y="8503"/>
                </a:lnTo>
                <a:lnTo>
                  <a:pt x="3060" y="8513"/>
                </a:lnTo>
                <a:lnTo>
                  <a:pt x="3053" y="8525"/>
                </a:lnTo>
                <a:lnTo>
                  <a:pt x="3047" y="8541"/>
                </a:lnTo>
                <a:lnTo>
                  <a:pt x="3045" y="8556"/>
                </a:lnTo>
                <a:lnTo>
                  <a:pt x="3046" y="8560"/>
                </a:lnTo>
                <a:lnTo>
                  <a:pt x="3048" y="8590"/>
                </a:lnTo>
                <a:lnTo>
                  <a:pt x="3055" y="8641"/>
                </a:lnTo>
                <a:lnTo>
                  <a:pt x="3054" y="8654"/>
                </a:lnTo>
                <a:lnTo>
                  <a:pt x="3047" y="8674"/>
                </a:lnTo>
                <a:lnTo>
                  <a:pt x="3045" y="8685"/>
                </a:lnTo>
                <a:lnTo>
                  <a:pt x="3051" y="8709"/>
                </a:lnTo>
                <a:lnTo>
                  <a:pt x="3065" y="8726"/>
                </a:lnTo>
                <a:lnTo>
                  <a:pt x="3082" y="8736"/>
                </a:lnTo>
                <a:lnTo>
                  <a:pt x="3099" y="8737"/>
                </a:lnTo>
                <a:lnTo>
                  <a:pt x="3115" y="8736"/>
                </a:lnTo>
                <a:lnTo>
                  <a:pt x="3124" y="8737"/>
                </a:lnTo>
                <a:lnTo>
                  <a:pt x="3131" y="8739"/>
                </a:lnTo>
                <a:lnTo>
                  <a:pt x="3134" y="8742"/>
                </a:lnTo>
                <a:lnTo>
                  <a:pt x="3138" y="8746"/>
                </a:lnTo>
                <a:lnTo>
                  <a:pt x="3140" y="8751"/>
                </a:lnTo>
                <a:lnTo>
                  <a:pt x="3140" y="8751"/>
                </a:lnTo>
                <a:lnTo>
                  <a:pt x="3138" y="8755"/>
                </a:lnTo>
                <a:lnTo>
                  <a:pt x="3135" y="8757"/>
                </a:lnTo>
                <a:lnTo>
                  <a:pt x="3124" y="8757"/>
                </a:lnTo>
                <a:lnTo>
                  <a:pt x="3121" y="8761"/>
                </a:lnTo>
                <a:lnTo>
                  <a:pt x="3120" y="8765"/>
                </a:lnTo>
                <a:lnTo>
                  <a:pt x="3121" y="8771"/>
                </a:lnTo>
                <a:lnTo>
                  <a:pt x="3121" y="8777"/>
                </a:lnTo>
                <a:lnTo>
                  <a:pt x="3120" y="8783"/>
                </a:lnTo>
                <a:lnTo>
                  <a:pt x="3118" y="8787"/>
                </a:lnTo>
                <a:lnTo>
                  <a:pt x="3111" y="8793"/>
                </a:lnTo>
                <a:lnTo>
                  <a:pt x="3104" y="8800"/>
                </a:lnTo>
                <a:lnTo>
                  <a:pt x="3096" y="8815"/>
                </a:lnTo>
                <a:lnTo>
                  <a:pt x="3085" y="8833"/>
                </a:lnTo>
                <a:lnTo>
                  <a:pt x="3074" y="8854"/>
                </a:lnTo>
                <a:lnTo>
                  <a:pt x="3063" y="8872"/>
                </a:lnTo>
                <a:lnTo>
                  <a:pt x="3062" y="8877"/>
                </a:lnTo>
                <a:lnTo>
                  <a:pt x="3062" y="8903"/>
                </a:lnTo>
                <a:lnTo>
                  <a:pt x="3065" y="8925"/>
                </a:lnTo>
                <a:lnTo>
                  <a:pt x="3071" y="8952"/>
                </a:lnTo>
                <a:lnTo>
                  <a:pt x="3079" y="8984"/>
                </a:lnTo>
                <a:lnTo>
                  <a:pt x="3086" y="9017"/>
                </a:lnTo>
                <a:lnTo>
                  <a:pt x="3094" y="9052"/>
                </a:lnTo>
                <a:lnTo>
                  <a:pt x="3103" y="9090"/>
                </a:lnTo>
                <a:lnTo>
                  <a:pt x="3113" y="9136"/>
                </a:lnTo>
                <a:lnTo>
                  <a:pt x="3120" y="9172"/>
                </a:lnTo>
                <a:lnTo>
                  <a:pt x="3120" y="9198"/>
                </a:lnTo>
                <a:lnTo>
                  <a:pt x="3117" y="9225"/>
                </a:lnTo>
                <a:lnTo>
                  <a:pt x="3116" y="9230"/>
                </a:lnTo>
                <a:lnTo>
                  <a:pt x="3110" y="9240"/>
                </a:lnTo>
                <a:lnTo>
                  <a:pt x="3108" y="9245"/>
                </a:lnTo>
                <a:lnTo>
                  <a:pt x="3109" y="9247"/>
                </a:lnTo>
                <a:lnTo>
                  <a:pt x="3111" y="9248"/>
                </a:lnTo>
                <a:lnTo>
                  <a:pt x="3112" y="9250"/>
                </a:lnTo>
                <a:lnTo>
                  <a:pt x="3110" y="9257"/>
                </a:lnTo>
                <a:lnTo>
                  <a:pt x="3111" y="9260"/>
                </a:lnTo>
                <a:lnTo>
                  <a:pt x="3112" y="9264"/>
                </a:lnTo>
                <a:lnTo>
                  <a:pt x="3113" y="9267"/>
                </a:lnTo>
                <a:lnTo>
                  <a:pt x="3113" y="9275"/>
                </a:lnTo>
                <a:lnTo>
                  <a:pt x="3111" y="9295"/>
                </a:lnTo>
                <a:lnTo>
                  <a:pt x="3112" y="9311"/>
                </a:lnTo>
                <a:lnTo>
                  <a:pt x="3115" y="9341"/>
                </a:lnTo>
                <a:lnTo>
                  <a:pt x="3112" y="9365"/>
                </a:lnTo>
                <a:lnTo>
                  <a:pt x="3113" y="9373"/>
                </a:lnTo>
                <a:lnTo>
                  <a:pt x="3116" y="9389"/>
                </a:lnTo>
                <a:lnTo>
                  <a:pt x="3118" y="9420"/>
                </a:lnTo>
                <a:lnTo>
                  <a:pt x="3126" y="9423"/>
                </a:lnTo>
                <a:lnTo>
                  <a:pt x="3148" y="9428"/>
                </a:lnTo>
                <a:lnTo>
                  <a:pt x="3184" y="9434"/>
                </a:lnTo>
                <a:lnTo>
                  <a:pt x="3184" y="9434"/>
                </a:lnTo>
                <a:lnTo>
                  <a:pt x="3221" y="9442"/>
                </a:lnTo>
                <a:lnTo>
                  <a:pt x="3264" y="9450"/>
                </a:lnTo>
                <a:lnTo>
                  <a:pt x="3289" y="9454"/>
                </a:lnTo>
                <a:lnTo>
                  <a:pt x="3301" y="9457"/>
                </a:lnTo>
                <a:lnTo>
                  <a:pt x="3306" y="9459"/>
                </a:lnTo>
                <a:lnTo>
                  <a:pt x="3311" y="9464"/>
                </a:lnTo>
                <a:lnTo>
                  <a:pt x="3318" y="9477"/>
                </a:lnTo>
                <a:lnTo>
                  <a:pt x="3320" y="9483"/>
                </a:lnTo>
                <a:lnTo>
                  <a:pt x="3318" y="9496"/>
                </a:lnTo>
                <a:lnTo>
                  <a:pt x="3319" y="9503"/>
                </a:lnTo>
                <a:lnTo>
                  <a:pt x="3321" y="9510"/>
                </a:lnTo>
                <a:lnTo>
                  <a:pt x="3327" y="9522"/>
                </a:lnTo>
                <a:lnTo>
                  <a:pt x="3328" y="9529"/>
                </a:lnTo>
                <a:lnTo>
                  <a:pt x="3329" y="9539"/>
                </a:lnTo>
                <a:lnTo>
                  <a:pt x="3329" y="9542"/>
                </a:lnTo>
                <a:lnTo>
                  <a:pt x="3333" y="9553"/>
                </a:lnTo>
                <a:lnTo>
                  <a:pt x="3336" y="9563"/>
                </a:lnTo>
                <a:lnTo>
                  <a:pt x="3337" y="9570"/>
                </a:lnTo>
                <a:lnTo>
                  <a:pt x="3337" y="9576"/>
                </a:lnTo>
                <a:lnTo>
                  <a:pt x="3335" y="9583"/>
                </a:lnTo>
                <a:lnTo>
                  <a:pt x="3331" y="9594"/>
                </a:lnTo>
                <a:lnTo>
                  <a:pt x="3332" y="9597"/>
                </a:lnTo>
                <a:lnTo>
                  <a:pt x="3333" y="9620"/>
                </a:lnTo>
                <a:lnTo>
                  <a:pt x="3332" y="9621"/>
                </a:lnTo>
                <a:lnTo>
                  <a:pt x="3331" y="9623"/>
                </a:lnTo>
                <a:lnTo>
                  <a:pt x="3331" y="9629"/>
                </a:lnTo>
                <a:lnTo>
                  <a:pt x="3331" y="9629"/>
                </a:lnTo>
                <a:lnTo>
                  <a:pt x="3331" y="9631"/>
                </a:lnTo>
                <a:lnTo>
                  <a:pt x="3328" y="9636"/>
                </a:lnTo>
                <a:lnTo>
                  <a:pt x="3310" y="9664"/>
                </a:lnTo>
                <a:lnTo>
                  <a:pt x="3282" y="9707"/>
                </a:lnTo>
                <a:lnTo>
                  <a:pt x="3258" y="9745"/>
                </a:lnTo>
                <a:lnTo>
                  <a:pt x="3240" y="9773"/>
                </a:lnTo>
                <a:lnTo>
                  <a:pt x="3216" y="9809"/>
                </a:lnTo>
                <a:lnTo>
                  <a:pt x="3204" y="9828"/>
                </a:lnTo>
                <a:lnTo>
                  <a:pt x="3186" y="9856"/>
                </a:lnTo>
                <a:lnTo>
                  <a:pt x="3152" y="9907"/>
                </a:lnTo>
                <a:lnTo>
                  <a:pt x="3136" y="9932"/>
                </a:lnTo>
                <a:lnTo>
                  <a:pt x="3123" y="9951"/>
                </a:lnTo>
                <a:lnTo>
                  <a:pt x="3141" y="9978"/>
                </a:lnTo>
                <a:lnTo>
                  <a:pt x="3152" y="9995"/>
                </a:lnTo>
                <a:lnTo>
                  <a:pt x="3167" y="10017"/>
                </a:lnTo>
                <a:lnTo>
                  <a:pt x="3183" y="10042"/>
                </a:lnTo>
                <a:lnTo>
                  <a:pt x="3200" y="10069"/>
                </a:lnTo>
                <a:lnTo>
                  <a:pt x="3218" y="10096"/>
                </a:lnTo>
                <a:lnTo>
                  <a:pt x="3222" y="10100"/>
                </a:lnTo>
                <a:lnTo>
                  <a:pt x="3227" y="10103"/>
                </a:lnTo>
                <a:lnTo>
                  <a:pt x="3230" y="10107"/>
                </a:lnTo>
                <a:lnTo>
                  <a:pt x="3232" y="10115"/>
                </a:lnTo>
                <a:lnTo>
                  <a:pt x="3232" y="10121"/>
                </a:lnTo>
                <a:lnTo>
                  <a:pt x="3229" y="10132"/>
                </a:lnTo>
                <a:lnTo>
                  <a:pt x="3229" y="10138"/>
                </a:lnTo>
                <a:lnTo>
                  <a:pt x="3231" y="10145"/>
                </a:lnTo>
                <a:lnTo>
                  <a:pt x="3238" y="10155"/>
                </a:lnTo>
                <a:lnTo>
                  <a:pt x="3241" y="10160"/>
                </a:lnTo>
                <a:lnTo>
                  <a:pt x="3242" y="10164"/>
                </a:lnTo>
                <a:lnTo>
                  <a:pt x="3242" y="10172"/>
                </a:lnTo>
                <a:lnTo>
                  <a:pt x="3244" y="10175"/>
                </a:lnTo>
                <a:lnTo>
                  <a:pt x="3246" y="10178"/>
                </a:lnTo>
                <a:lnTo>
                  <a:pt x="3248" y="10180"/>
                </a:lnTo>
                <a:lnTo>
                  <a:pt x="3250" y="10180"/>
                </a:lnTo>
                <a:lnTo>
                  <a:pt x="3252" y="10181"/>
                </a:lnTo>
                <a:lnTo>
                  <a:pt x="3255" y="10186"/>
                </a:lnTo>
                <a:lnTo>
                  <a:pt x="3255" y="10191"/>
                </a:lnTo>
                <a:lnTo>
                  <a:pt x="3257" y="10196"/>
                </a:lnTo>
                <a:lnTo>
                  <a:pt x="3261" y="10198"/>
                </a:lnTo>
                <a:lnTo>
                  <a:pt x="3263" y="10200"/>
                </a:lnTo>
                <a:lnTo>
                  <a:pt x="3264" y="10203"/>
                </a:lnTo>
                <a:lnTo>
                  <a:pt x="3263" y="10206"/>
                </a:lnTo>
                <a:lnTo>
                  <a:pt x="3261" y="10209"/>
                </a:lnTo>
                <a:lnTo>
                  <a:pt x="3259" y="10211"/>
                </a:lnTo>
                <a:lnTo>
                  <a:pt x="3259" y="10213"/>
                </a:lnTo>
                <a:lnTo>
                  <a:pt x="3259" y="10215"/>
                </a:lnTo>
                <a:lnTo>
                  <a:pt x="3261" y="10216"/>
                </a:lnTo>
                <a:lnTo>
                  <a:pt x="3264" y="10218"/>
                </a:lnTo>
                <a:lnTo>
                  <a:pt x="3266" y="10221"/>
                </a:lnTo>
                <a:lnTo>
                  <a:pt x="3268" y="10224"/>
                </a:lnTo>
                <a:lnTo>
                  <a:pt x="3277" y="10251"/>
                </a:lnTo>
                <a:lnTo>
                  <a:pt x="3279" y="10257"/>
                </a:lnTo>
                <a:lnTo>
                  <a:pt x="3279" y="10263"/>
                </a:lnTo>
                <a:lnTo>
                  <a:pt x="3280" y="10267"/>
                </a:lnTo>
                <a:lnTo>
                  <a:pt x="3287" y="10276"/>
                </a:lnTo>
                <a:lnTo>
                  <a:pt x="3293" y="10294"/>
                </a:lnTo>
                <a:lnTo>
                  <a:pt x="3299" y="10304"/>
                </a:lnTo>
                <a:lnTo>
                  <a:pt x="3322" y="10330"/>
                </a:lnTo>
                <a:lnTo>
                  <a:pt x="3330" y="10345"/>
                </a:lnTo>
                <a:lnTo>
                  <a:pt x="3344" y="10362"/>
                </a:lnTo>
                <a:lnTo>
                  <a:pt x="3351" y="10372"/>
                </a:lnTo>
                <a:lnTo>
                  <a:pt x="3355" y="10375"/>
                </a:lnTo>
                <a:lnTo>
                  <a:pt x="3368" y="10379"/>
                </a:lnTo>
                <a:lnTo>
                  <a:pt x="3378" y="10387"/>
                </a:lnTo>
                <a:lnTo>
                  <a:pt x="3385" y="10390"/>
                </a:lnTo>
                <a:lnTo>
                  <a:pt x="3399" y="10391"/>
                </a:lnTo>
                <a:lnTo>
                  <a:pt x="3407" y="10393"/>
                </a:lnTo>
                <a:lnTo>
                  <a:pt x="3425" y="10404"/>
                </a:lnTo>
                <a:lnTo>
                  <a:pt x="3453" y="10411"/>
                </a:lnTo>
                <a:lnTo>
                  <a:pt x="3459" y="10415"/>
                </a:lnTo>
                <a:lnTo>
                  <a:pt x="3462" y="10419"/>
                </a:lnTo>
                <a:lnTo>
                  <a:pt x="3464" y="10423"/>
                </a:lnTo>
                <a:lnTo>
                  <a:pt x="3466" y="10427"/>
                </a:lnTo>
                <a:lnTo>
                  <a:pt x="3469" y="10430"/>
                </a:lnTo>
                <a:lnTo>
                  <a:pt x="3473" y="10431"/>
                </a:lnTo>
                <a:lnTo>
                  <a:pt x="3475" y="10433"/>
                </a:lnTo>
                <a:lnTo>
                  <a:pt x="3477" y="10436"/>
                </a:lnTo>
                <a:lnTo>
                  <a:pt x="3478" y="10442"/>
                </a:lnTo>
                <a:lnTo>
                  <a:pt x="3482" y="10448"/>
                </a:lnTo>
                <a:lnTo>
                  <a:pt x="3495" y="10468"/>
                </a:lnTo>
                <a:lnTo>
                  <a:pt x="3500" y="10471"/>
                </a:lnTo>
                <a:lnTo>
                  <a:pt x="3535" y="10462"/>
                </a:lnTo>
                <a:lnTo>
                  <a:pt x="3540" y="10466"/>
                </a:lnTo>
                <a:lnTo>
                  <a:pt x="3541" y="10477"/>
                </a:lnTo>
                <a:lnTo>
                  <a:pt x="3538" y="10509"/>
                </a:lnTo>
                <a:lnTo>
                  <a:pt x="3534" y="10545"/>
                </a:lnTo>
                <a:lnTo>
                  <a:pt x="3538" y="10567"/>
                </a:lnTo>
                <a:lnTo>
                  <a:pt x="3544" y="10598"/>
                </a:lnTo>
                <a:lnTo>
                  <a:pt x="3545" y="10616"/>
                </a:lnTo>
                <a:lnTo>
                  <a:pt x="3547" y="10642"/>
                </a:lnTo>
                <a:lnTo>
                  <a:pt x="3548" y="10658"/>
                </a:lnTo>
                <a:lnTo>
                  <a:pt x="3550" y="10687"/>
                </a:lnTo>
                <a:lnTo>
                  <a:pt x="3552" y="10703"/>
                </a:lnTo>
                <a:lnTo>
                  <a:pt x="3550" y="10716"/>
                </a:lnTo>
                <a:lnTo>
                  <a:pt x="3539" y="10749"/>
                </a:lnTo>
                <a:lnTo>
                  <a:pt x="3543" y="10756"/>
                </a:lnTo>
                <a:lnTo>
                  <a:pt x="3544" y="10759"/>
                </a:lnTo>
                <a:lnTo>
                  <a:pt x="3544" y="10764"/>
                </a:lnTo>
                <a:lnTo>
                  <a:pt x="3543" y="10769"/>
                </a:lnTo>
                <a:lnTo>
                  <a:pt x="3541" y="10772"/>
                </a:lnTo>
                <a:lnTo>
                  <a:pt x="3539" y="10774"/>
                </a:lnTo>
                <a:lnTo>
                  <a:pt x="3536" y="10775"/>
                </a:lnTo>
                <a:lnTo>
                  <a:pt x="3545" y="10785"/>
                </a:lnTo>
                <a:lnTo>
                  <a:pt x="3549" y="10788"/>
                </a:lnTo>
                <a:lnTo>
                  <a:pt x="3550" y="10788"/>
                </a:lnTo>
                <a:lnTo>
                  <a:pt x="3553" y="10785"/>
                </a:lnTo>
                <a:lnTo>
                  <a:pt x="3555" y="10785"/>
                </a:lnTo>
                <a:lnTo>
                  <a:pt x="3557" y="10786"/>
                </a:lnTo>
                <a:lnTo>
                  <a:pt x="3562" y="10790"/>
                </a:lnTo>
                <a:lnTo>
                  <a:pt x="3568" y="10792"/>
                </a:lnTo>
                <a:lnTo>
                  <a:pt x="3574" y="10791"/>
                </a:lnTo>
                <a:lnTo>
                  <a:pt x="3587" y="10788"/>
                </a:lnTo>
                <a:lnTo>
                  <a:pt x="3593" y="10787"/>
                </a:lnTo>
                <a:lnTo>
                  <a:pt x="3604" y="10782"/>
                </a:lnTo>
                <a:lnTo>
                  <a:pt x="3610" y="10782"/>
                </a:lnTo>
                <a:lnTo>
                  <a:pt x="3613" y="10782"/>
                </a:lnTo>
                <a:lnTo>
                  <a:pt x="3616" y="10782"/>
                </a:lnTo>
                <a:lnTo>
                  <a:pt x="3628" y="10777"/>
                </a:lnTo>
                <a:lnTo>
                  <a:pt x="3630" y="10777"/>
                </a:lnTo>
                <a:lnTo>
                  <a:pt x="3633" y="10779"/>
                </a:lnTo>
                <a:lnTo>
                  <a:pt x="3639" y="10785"/>
                </a:lnTo>
                <a:lnTo>
                  <a:pt x="3641" y="10787"/>
                </a:lnTo>
                <a:lnTo>
                  <a:pt x="3647" y="10790"/>
                </a:lnTo>
                <a:lnTo>
                  <a:pt x="3648" y="10792"/>
                </a:lnTo>
                <a:lnTo>
                  <a:pt x="3651" y="10795"/>
                </a:lnTo>
                <a:lnTo>
                  <a:pt x="3654" y="10800"/>
                </a:lnTo>
                <a:lnTo>
                  <a:pt x="3661" y="10822"/>
                </a:lnTo>
                <a:lnTo>
                  <a:pt x="3658" y="10820"/>
                </a:lnTo>
                <a:lnTo>
                  <a:pt x="3653" y="10820"/>
                </a:lnTo>
                <a:lnTo>
                  <a:pt x="3649" y="10822"/>
                </a:lnTo>
                <a:lnTo>
                  <a:pt x="3646" y="10827"/>
                </a:lnTo>
                <a:lnTo>
                  <a:pt x="3645" y="10831"/>
                </a:lnTo>
                <a:lnTo>
                  <a:pt x="3643" y="10835"/>
                </a:lnTo>
                <a:lnTo>
                  <a:pt x="3642" y="10838"/>
                </a:lnTo>
                <a:lnTo>
                  <a:pt x="3642" y="10842"/>
                </a:lnTo>
                <a:lnTo>
                  <a:pt x="3643" y="10877"/>
                </a:lnTo>
                <a:lnTo>
                  <a:pt x="3645" y="10883"/>
                </a:lnTo>
                <a:lnTo>
                  <a:pt x="3648" y="10888"/>
                </a:lnTo>
                <a:lnTo>
                  <a:pt x="3649" y="10893"/>
                </a:lnTo>
                <a:lnTo>
                  <a:pt x="3649" y="10899"/>
                </a:lnTo>
                <a:lnTo>
                  <a:pt x="3645" y="10903"/>
                </a:lnTo>
                <a:lnTo>
                  <a:pt x="3637" y="10904"/>
                </a:lnTo>
                <a:lnTo>
                  <a:pt x="3633" y="10907"/>
                </a:lnTo>
                <a:lnTo>
                  <a:pt x="3632" y="10912"/>
                </a:lnTo>
                <a:lnTo>
                  <a:pt x="3630" y="10957"/>
                </a:lnTo>
                <a:lnTo>
                  <a:pt x="3627" y="10969"/>
                </a:lnTo>
                <a:lnTo>
                  <a:pt x="3623" y="10976"/>
                </a:lnTo>
                <a:lnTo>
                  <a:pt x="3620" y="10976"/>
                </a:lnTo>
                <a:lnTo>
                  <a:pt x="3619" y="10974"/>
                </a:lnTo>
                <a:lnTo>
                  <a:pt x="3617" y="10973"/>
                </a:lnTo>
                <a:lnTo>
                  <a:pt x="3615" y="10972"/>
                </a:lnTo>
                <a:lnTo>
                  <a:pt x="3613" y="10972"/>
                </a:lnTo>
                <a:lnTo>
                  <a:pt x="3607" y="10973"/>
                </a:lnTo>
                <a:lnTo>
                  <a:pt x="3598" y="10973"/>
                </a:lnTo>
                <a:lnTo>
                  <a:pt x="3590" y="10971"/>
                </a:lnTo>
                <a:lnTo>
                  <a:pt x="3570" y="10971"/>
                </a:lnTo>
                <a:lnTo>
                  <a:pt x="3553" y="10970"/>
                </a:lnTo>
                <a:lnTo>
                  <a:pt x="3538" y="10970"/>
                </a:lnTo>
                <a:lnTo>
                  <a:pt x="3536" y="10971"/>
                </a:lnTo>
                <a:lnTo>
                  <a:pt x="3534" y="10973"/>
                </a:lnTo>
                <a:lnTo>
                  <a:pt x="3532" y="10979"/>
                </a:lnTo>
                <a:lnTo>
                  <a:pt x="3530" y="10980"/>
                </a:lnTo>
                <a:lnTo>
                  <a:pt x="3529" y="10981"/>
                </a:lnTo>
                <a:lnTo>
                  <a:pt x="3527" y="10982"/>
                </a:lnTo>
                <a:lnTo>
                  <a:pt x="3520" y="10984"/>
                </a:lnTo>
                <a:lnTo>
                  <a:pt x="3519" y="10984"/>
                </a:lnTo>
                <a:lnTo>
                  <a:pt x="3516" y="10982"/>
                </a:lnTo>
                <a:lnTo>
                  <a:pt x="3514" y="10982"/>
                </a:lnTo>
                <a:lnTo>
                  <a:pt x="3512" y="10984"/>
                </a:lnTo>
                <a:lnTo>
                  <a:pt x="3510" y="10986"/>
                </a:lnTo>
                <a:lnTo>
                  <a:pt x="3508" y="10987"/>
                </a:lnTo>
                <a:lnTo>
                  <a:pt x="3504" y="10990"/>
                </a:lnTo>
                <a:lnTo>
                  <a:pt x="3468" y="10995"/>
                </a:lnTo>
                <a:lnTo>
                  <a:pt x="3466" y="10995"/>
                </a:lnTo>
                <a:lnTo>
                  <a:pt x="3464" y="10997"/>
                </a:lnTo>
                <a:lnTo>
                  <a:pt x="3462" y="11001"/>
                </a:lnTo>
                <a:lnTo>
                  <a:pt x="3461" y="11003"/>
                </a:lnTo>
                <a:lnTo>
                  <a:pt x="3458" y="11003"/>
                </a:lnTo>
                <a:lnTo>
                  <a:pt x="3454" y="11003"/>
                </a:lnTo>
                <a:lnTo>
                  <a:pt x="3452" y="11003"/>
                </a:lnTo>
                <a:lnTo>
                  <a:pt x="3450" y="11004"/>
                </a:lnTo>
                <a:lnTo>
                  <a:pt x="3447" y="11007"/>
                </a:lnTo>
                <a:lnTo>
                  <a:pt x="3445" y="11008"/>
                </a:lnTo>
                <a:lnTo>
                  <a:pt x="3441" y="11010"/>
                </a:lnTo>
                <a:lnTo>
                  <a:pt x="3439" y="11012"/>
                </a:lnTo>
                <a:lnTo>
                  <a:pt x="3438" y="11014"/>
                </a:lnTo>
                <a:lnTo>
                  <a:pt x="3437" y="11017"/>
                </a:lnTo>
                <a:lnTo>
                  <a:pt x="3438" y="11019"/>
                </a:lnTo>
                <a:lnTo>
                  <a:pt x="3439" y="11021"/>
                </a:lnTo>
                <a:lnTo>
                  <a:pt x="3439" y="11023"/>
                </a:lnTo>
                <a:lnTo>
                  <a:pt x="3437" y="11028"/>
                </a:lnTo>
                <a:lnTo>
                  <a:pt x="3430" y="11037"/>
                </a:lnTo>
                <a:lnTo>
                  <a:pt x="3429" y="11041"/>
                </a:lnTo>
                <a:lnTo>
                  <a:pt x="3430" y="11048"/>
                </a:lnTo>
                <a:lnTo>
                  <a:pt x="3432" y="11054"/>
                </a:lnTo>
                <a:lnTo>
                  <a:pt x="3432" y="11058"/>
                </a:lnTo>
                <a:lnTo>
                  <a:pt x="3427" y="11061"/>
                </a:lnTo>
                <a:lnTo>
                  <a:pt x="3419" y="11060"/>
                </a:lnTo>
                <a:lnTo>
                  <a:pt x="3410" y="11056"/>
                </a:lnTo>
                <a:lnTo>
                  <a:pt x="3401" y="11054"/>
                </a:lnTo>
                <a:lnTo>
                  <a:pt x="3398" y="11062"/>
                </a:lnTo>
                <a:lnTo>
                  <a:pt x="3397" y="11069"/>
                </a:lnTo>
                <a:lnTo>
                  <a:pt x="3395" y="11072"/>
                </a:lnTo>
                <a:lnTo>
                  <a:pt x="3386" y="11074"/>
                </a:lnTo>
                <a:lnTo>
                  <a:pt x="3381" y="11076"/>
                </a:lnTo>
                <a:lnTo>
                  <a:pt x="3378" y="11079"/>
                </a:lnTo>
                <a:lnTo>
                  <a:pt x="3370" y="11085"/>
                </a:lnTo>
                <a:lnTo>
                  <a:pt x="3343" y="11095"/>
                </a:lnTo>
                <a:lnTo>
                  <a:pt x="3338" y="11100"/>
                </a:lnTo>
                <a:lnTo>
                  <a:pt x="3335" y="11109"/>
                </a:lnTo>
                <a:lnTo>
                  <a:pt x="3333" y="11118"/>
                </a:lnTo>
                <a:lnTo>
                  <a:pt x="3331" y="11137"/>
                </a:lnTo>
                <a:lnTo>
                  <a:pt x="3330" y="11154"/>
                </a:lnTo>
                <a:lnTo>
                  <a:pt x="3327" y="11173"/>
                </a:lnTo>
                <a:lnTo>
                  <a:pt x="3325" y="11199"/>
                </a:lnTo>
                <a:lnTo>
                  <a:pt x="3322" y="11221"/>
                </a:lnTo>
                <a:lnTo>
                  <a:pt x="3321" y="11226"/>
                </a:lnTo>
                <a:lnTo>
                  <a:pt x="3318" y="11231"/>
                </a:lnTo>
                <a:lnTo>
                  <a:pt x="3314" y="11233"/>
                </a:lnTo>
                <a:lnTo>
                  <a:pt x="3310" y="11232"/>
                </a:lnTo>
                <a:lnTo>
                  <a:pt x="3305" y="11234"/>
                </a:lnTo>
                <a:lnTo>
                  <a:pt x="3301" y="11242"/>
                </a:lnTo>
                <a:lnTo>
                  <a:pt x="3302" y="11253"/>
                </a:lnTo>
                <a:lnTo>
                  <a:pt x="3304" y="11266"/>
                </a:lnTo>
                <a:lnTo>
                  <a:pt x="3303" y="11276"/>
                </a:lnTo>
                <a:lnTo>
                  <a:pt x="3302" y="11279"/>
                </a:lnTo>
                <a:lnTo>
                  <a:pt x="3299" y="11283"/>
                </a:lnTo>
                <a:lnTo>
                  <a:pt x="3298" y="11286"/>
                </a:lnTo>
                <a:lnTo>
                  <a:pt x="3297" y="11290"/>
                </a:lnTo>
                <a:lnTo>
                  <a:pt x="3296" y="11308"/>
                </a:lnTo>
                <a:lnTo>
                  <a:pt x="3295" y="11335"/>
                </a:lnTo>
                <a:lnTo>
                  <a:pt x="3293" y="11365"/>
                </a:lnTo>
                <a:lnTo>
                  <a:pt x="3292" y="11392"/>
                </a:lnTo>
                <a:lnTo>
                  <a:pt x="3285" y="11417"/>
                </a:lnTo>
                <a:lnTo>
                  <a:pt x="3290" y="11418"/>
                </a:lnTo>
                <a:lnTo>
                  <a:pt x="3293" y="11417"/>
                </a:lnTo>
                <a:lnTo>
                  <a:pt x="3295" y="11417"/>
                </a:lnTo>
                <a:lnTo>
                  <a:pt x="3298" y="11418"/>
                </a:lnTo>
                <a:lnTo>
                  <a:pt x="3306" y="11417"/>
                </a:lnTo>
                <a:lnTo>
                  <a:pt x="3308" y="11418"/>
                </a:lnTo>
                <a:lnTo>
                  <a:pt x="3310" y="11419"/>
                </a:lnTo>
                <a:lnTo>
                  <a:pt x="3311" y="11420"/>
                </a:lnTo>
                <a:lnTo>
                  <a:pt x="3312" y="11422"/>
                </a:lnTo>
                <a:lnTo>
                  <a:pt x="3315" y="11422"/>
                </a:lnTo>
                <a:lnTo>
                  <a:pt x="3316" y="11423"/>
                </a:lnTo>
                <a:lnTo>
                  <a:pt x="3319" y="11426"/>
                </a:lnTo>
                <a:lnTo>
                  <a:pt x="3320" y="11426"/>
                </a:lnTo>
                <a:lnTo>
                  <a:pt x="3321" y="11425"/>
                </a:lnTo>
                <a:lnTo>
                  <a:pt x="3323" y="11423"/>
                </a:lnTo>
                <a:lnTo>
                  <a:pt x="3324" y="11422"/>
                </a:lnTo>
                <a:lnTo>
                  <a:pt x="3325" y="11422"/>
                </a:lnTo>
                <a:lnTo>
                  <a:pt x="3327" y="11421"/>
                </a:lnTo>
                <a:lnTo>
                  <a:pt x="3327" y="11422"/>
                </a:lnTo>
                <a:lnTo>
                  <a:pt x="3327" y="11426"/>
                </a:lnTo>
                <a:lnTo>
                  <a:pt x="3327" y="11430"/>
                </a:lnTo>
                <a:lnTo>
                  <a:pt x="3324" y="11435"/>
                </a:lnTo>
                <a:lnTo>
                  <a:pt x="3323" y="11438"/>
                </a:lnTo>
                <a:lnTo>
                  <a:pt x="3323" y="11442"/>
                </a:lnTo>
                <a:lnTo>
                  <a:pt x="3322" y="11444"/>
                </a:lnTo>
                <a:lnTo>
                  <a:pt x="3320" y="11448"/>
                </a:lnTo>
                <a:lnTo>
                  <a:pt x="3316" y="11451"/>
                </a:lnTo>
                <a:lnTo>
                  <a:pt x="3315" y="11454"/>
                </a:lnTo>
                <a:lnTo>
                  <a:pt x="3317" y="11458"/>
                </a:lnTo>
                <a:lnTo>
                  <a:pt x="3315" y="11461"/>
                </a:lnTo>
                <a:lnTo>
                  <a:pt x="3314" y="11468"/>
                </a:lnTo>
                <a:lnTo>
                  <a:pt x="3316" y="11473"/>
                </a:lnTo>
                <a:lnTo>
                  <a:pt x="3321" y="11476"/>
                </a:lnTo>
                <a:lnTo>
                  <a:pt x="3329" y="11474"/>
                </a:lnTo>
                <a:lnTo>
                  <a:pt x="3334" y="11472"/>
                </a:lnTo>
                <a:lnTo>
                  <a:pt x="3339" y="11468"/>
                </a:lnTo>
                <a:lnTo>
                  <a:pt x="3341" y="11468"/>
                </a:lnTo>
                <a:lnTo>
                  <a:pt x="3343" y="11459"/>
                </a:lnTo>
                <a:lnTo>
                  <a:pt x="3346" y="11456"/>
                </a:lnTo>
                <a:lnTo>
                  <a:pt x="3346" y="11454"/>
                </a:lnTo>
                <a:lnTo>
                  <a:pt x="3349" y="11448"/>
                </a:lnTo>
                <a:lnTo>
                  <a:pt x="3359" y="11446"/>
                </a:lnTo>
                <a:lnTo>
                  <a:pt x="3372" y="11446"/>
                </a:lnTo>
                <a:lnTo>
                  <a:pt x="3382" y="11448"/>
                </a:lnTo>
                <a:lnTo>
                  <a:pt x="3391" y="11449"/>
                </a:lnTo>
                <a:lnTo>
                  <a:pt x="3396" y="11446"/>
                </a:lnTo>
                <a:lnTo>
                  <a:pt x="3394" y="11443"/>
                </a:lnTo>
                <a:lnTo>
                  <a:pt x="3391" y="11440"/>
                </a:lnTo>
                <a:lnTo>
                  <a:pt x="3390" y="11433"/>
                </a:lnTo>
                <a:lnTo>
                  <a:pt x="3387" y="11430"/>
                </a:lnTo>
                <a:lnTo>
                  <a:pt x="3389" y="11425"/>
                </a:lnTo>
                <a:lnTo>
                  <a:pt x="3392" y="11419"/>
                </a:lnTo>
                <a:lnTo>
                  <a:pt x="3397" y="11416"/>
                </a:lnTo>
                <a:lnTo>
                  <a:pt x="3406" y="11412"/>
                </a:lnTo>
                <a:lnTo>
                  <a:pt x="3416" y="11412"/>
                </a:lnTo>
                <a:lnTo>
                  <a:pt x="3423" y="11414"/>
                </a:lnTo>
                <a:lnTo>
                  <a:pt x="3430" y="11414"/>
                </a:lnTo>
                <a:lnTo>
                  <a:pt x="3434" y="11418"/>
                </a:lnTo>
                <a:lnTo>
                  <a:pt x="3439" y="11423"/>
                </a:lnTo>
                <a:lnTo>
                  <a:pt x="3441" y="11428"/>
                </a:lnTo>
                <a:lnTo>
                  <a:pt x="3444" y="11436"/>
                </a:lnTo>
                <a:lnTo>
                  <a:pt x="3443" y="11440"/>
                </a:lnTo>
                <a:lnTo>
                  <a:pt x="3442" y="11440"/>
                </a:lnTo>
                <a:lnTo>
                  <a:pt x="3439" y="11440"/>
                </a:lnTo>
                <a:lnTo>
                  <a:pt x="3438" y="11441"/>
                </a:lnTo>
                <a:lnTo>
                  <a:pt x="3437" y="11442"/>
                </a:lnTo>
                <a:lnTo>
                  <a:pt x="3436" y="11443"/>
                </a:lnTo>
                <a:lnTo>
                  <a:pt x="3435" y="11444"/>
                </a:lnTo>
                <a:lnTo>
                  <a:pt x="3430" y="11449"/>
                </a:lnTo>
                <a:lnTo>
                  <a:pt x="3437" y="11452"/>
                </a:lnTo>
                <a:lnTo>
                  <a:pt x="3448" y="11453"/>
                </a:lnTo>
                <a:lnTo>
                  <a:pt x="3457" y="11453"/>
                </a:lnTo>
                <a:lnTo>
                  <a:pt x="3459" y="11448"/>
                </a:lnTo>
                <a:lnTo>
                  <a:pt x="3455" y="11446"/>
                </a:lnTo>
                <a:lnTo>
                  <a:pt x="3451" y="11445"/>
                </a:lnTo>
                <a:lnTo>
                  <a:pt x="3448" y="11441"/>
                </a:lnTo>
                <a:lnTo>
                  <a:pt x="3447" y="11436"/>
                </a:lnTo>
                <a:lnTo>
                  <a:pt x="3449" y="11432"/>
                </a:lnTo>
                <a:lnTo>
                  <a:pt x="3452" y="11427"/>
                </a:lnTo>
                <a:lnTo>
                  <a:pt x="3454" y="11424"/>
                </a:lnTo>
                <a:lnTo>
                  <a:pt x="3458" y="11420"/>
                </a:lnTo>
                <a:lnTo>
                  <a:pt x="3464" y="11416"/>
                </a:lnTo>
                <a:lnTo>
                  <a:pt x="3471" y="11414"/>
                </a:lnTo>
                <a:lnTo>
                  <a:pt x="3477" y="11416"/>
                </a:lnTo>
                <a:lnTo>
                  <a:pt x="3481" y="11414"/>
                </a:lnTo>
                <a:lnTo>
                  <a:pt x="3476" y="11410"/>
                </a:lnTo>
                <a:lnTo>
                  <a:pt x="3476" y="11406"/>
                </a:lnTo>
                <a:lnTo>
                  <a:pt x="3478" y="11400"/>
                </a:lnTo>
                <a:lnTo>
                  <a:pt x="3489" y="11398"/>
                </a:lnTo>
                <a:lnTo>
                  <a:pt x="3506" y="11397"/>
                </a:lnTo>
                <a:lnTo>
                  <a:pt x="3542" y="11399"/>
                </a:lnTo>
                <a:lnTo>
                  <a:pt x="3579" y="11409"/>
                </a:lnTo>
                <a:lnTo>
                  <a:pt x="3598" y="11412"/>
                </a:lnTo>
                <a:lnTo>
                  <a:pt x="3603" y="11410"/>
                </a:lnTo>
                <a:lnTo>
                  <a:pt x="3616" y="11401"/>
                </a:lnTo>
                <a:lnTo>
                  <a:pt x="3623" y="11399"/>
                </a:lnTo>
                <a:lnTo>
                  <a:pt x="3631" y="11400"/>
                </a:lnTo>
                <a:lnTo>
                  <a:pt x="3645" y="11405"/>
                </a:lnTo>
                <a:lnTo>
                  <a:pt x="3655" y="11411"/>
                </a:lnTo>
                <a:lnTo>
                  <a:pt x="3659" y="11412"/>
                </a:lnTo>
                <a:lnTo>
                  <a:pt x="3674" y="11409"/>
                </a:lnTo>
                <a:lnTo>
                  <a:pt x="3681" y="11411"/>
                </a:lnTo>
                <a:lnTo>
                  <a:pt x="3694" y="11418"/>
                </a:lnTo>
                <a:lnTo>
                  <a:pt x="3701" y="11420"/>
                </a:lnTo>
                <a:lnTo>
                  <a:pt x="3702" y="11419"/>
                </a:lnTo>
                <a:lnTo>
                  <a:pt x="3703" y="11418"/>
                </a:lnTo>
                <a:lnTo>
                  <a:pt x="3704" y="11416"/>
                </a:lnTo>
                <a:lnTo>
                  <a:pt x="3704" y="11414"/>
                </a:lnTo>
                <a:lnTo>
                  <a:pt x="3705" y="11412"/>
                </a:lnTo>
                <a:lnTo>
                  <a:pt x="3704" y="11410"/>
                </a:lnTo>
                <a:lnTo>
                  <a:pt x="3703" y="11410"/>
                </a:lnTo>
                <a:lnTo>
                  <a:pt x="3697" y="11399"/>
                </a:lnTo>
                <a:lnTo>
                  <a:pt x="3695" y="11396"/>
                </a:lnTo>
                <a:lnTo>
                  <a:pt x="3694" y="11390"/>
                </a:lnTo>
                <a:lnTo>
                  <a:pt x="3697" y="11392"/>
                </a:lnTo>
                <a:lnTo>
                  <a:pt x="3700" y="11390"/>
                </a:lnTo>
                <a:lnTo>
                  <a:pt x="3703" y="11382"/>
                </a:lnTo>
                <a:lnTo>
                  <a:pt x="3709" y="11373"/>
                </a:lnTo>
                <a:lnTo>
                  <a:pt x="3712" y="11370"/>
                </a:lnTo>
                <a:lnTo>
                  <a:pt x="3716" y="11367"/>
                </a:lnTo>
                <a:lnTo>
                  <a:pt x="3723" y="11364"/>
                </a:lnTo>
                <a:lnTo>
                  <a:pt x="3738" y="11361"/>
                </a:lnTo>
                <a:lnTo>
                  <a:pt x="3752" y="11361"/>
                </a:lnTo>
                <a:lnTo>
                  <a:pt x="3767" y="11364"/>
                </a:lnTo>
                <a:lnTo>
                  <a:pt x="3789" y="11375"/>
                </a:lnTo>
                <a:lnTo>
                  <a:pt x="3797" y="11376"/>
                </a:lnTo>
                <a:lnTo>
                  <a:pt x="3803" y="11373"/>
                </a:lnTo>
                <a:lnTo>
                  <a:pt x="3806" y="11375"/>
                </a:lnTo>
                <a:lnTo>
                  <a:pt x="3810" y="11375"/>
                </a:lnTo>
                <a:lnTo>
                  <a:pt x="3818" y="11373"/>
                </a:lnTo>
                <a:lnTo>
                  <a:pt x="3822" y="11373"/>
                </a:lnTo>
                <a:lnTo>
                  <a:pt x="3824" y="11373"/>
                </a:lnTo>
                <a:lnTo>
                  <a:pt x="3826" y="11367"/>
                </a:lnTo>
                <a:lnTo>
                  <a:pt x="3823" y="11357"/>
                </a:lnTo>
                <a:lnTo>
                  <a:pt x="3820" y="11351"/>
                </a:lnTo>
                <a:lnTo>
                  <a:pt x="3817" y="11351"/>
                </a:lnTo>
                <a:lnTo>
                  <a:pt x="3814" y="11355"/>
                </a:lnTo>
                <a:lnTo>
                  <a:pt x="3812" y="11357"/>
                </a:lnTo>
                <a:lnTo>
                  <a:pt x="3810" y="11355"/>
                </a:lnTo>
                <a:lnTo>
                  <a:pt x="3809" y="11350"/>
                </a:lnTo>
                <a:lnTo>
                  <a:pt x="3808" y="11351"/>
                </a:lnTo>
                <a:lnTo>
                  <a:pt x="3804" y="11352"/>
                </a:lnTo>
                <a:lnTo>
                  <a:pt x="3807" y="11349"/>
                </a:lnTo>
                <a:lnTo>
                  <a:pt x="3819" y="11340"/>
                </a:lnTo>
                <a:lnTo>
                  <a:pt x="3821" y="11343"/>
                </a:lnTo>
                <a:lnTo>
                  <a:pt x="3827" y="11343"/>
                </a:lnTo>
                <a:lnTo>
                  <a:pt x="3837" y="11340"/>
                </a:lnTo>
                <a:lnTo>
                  <a:pt x="3840" y="11340"/>
                </a:lnTo>
                <a:lnTo>
                  <a:pt x="3842" y="11340"/>
                </a:lnTo>
                <a:lnTo>
                  <a:pt x="3843" y="11342"/>
                </a:lnTo>
                <a:lnTo>
                  <a:pt x="3842" y="11346"/>
                </a:lnTo>
                <a:lnTo>
                  <a:pt x="3840" y="11347"/>
                </a:lnTo>
                <a:lnTo>
                  <a:pt x="3835" y="11346"/>
                </a:lnTo>
                <a:lnTo>
                  <a:pt x="3832" y="11346"/>
                </a:lnTo>
                <a:lnTo>
                  <a:pt x="3830" y="11346"/>
                </a:lnTo>
                <a:lnTo>
                  <a:pt x="3827" y="11348"/>
                </a:lnTo>
                <a:lnTo>
                  <a:pt x="3826" y="11351"/>
                </a:lnTo>
                <a:lnTo>
                  <a:pt x="3827" y="11355"/>
                </a:lnTo>
                <a:lnTo>
                  <a:pt x="3829" y="11357"/>
                </a:lnTo>
                <a:lnTo>
                  <a:pt x="3832" y="11359"/>
                </a:lnTo>
                <a:lnTo>
                  <a:pt x="3832" y="11361"/>
                </a:lnTo>
                <a:lnTo>
                  <a:pt x="3832" y="11366"/>
                </a:lnTo>
                <a:lnTo>
                  <a:pt x="3830" y="11372"/>
                </a:lnTo>
                <a:lnTo>
                  <a:pt x="3830" y="11376"/>
                </a:lnTo>
                <a:lnTo>
                  <a:pt x="3849" y="11381"/>
                </a:lnTo>
                <a:lnTo>
                  <a:pt x="3862" y="11382"/>
                </a:lnTo>
                <a:lnTo>
                  <a:pt x="3864" y="11383"/>
                </a:lnTo>
                <a:lnTo>
                  <a:pt x="3867" y="11388"/>
                </a:lnTo>
                <a:lnTo>
                  <a:pt x="3869" y="11388"/>
                </a:lnTo>
                <a:lnTo>
                  <a:pt x="3878" y="11389"/>
                </a:lnTo>
                <a:lnTo>
                  <a:pt x="3888" y="11392"/>
                </a:lnTo>
                <a:lnTo>
                  <a:pt x="3893" y="11396"/>
                </a:lnTo>
                <a:lnTo>
                  <a:pt x="3900" y="11405"/>
                </a:lnTo>
                <a:lnTo>
                  <a:pt x="3905" y="11407"/>
                </a:lnTo>
                <a:lnTo>
                  <a:pt x="3907" y="11407"/>
                </a:lnTo>
                <a:lnTo>
                  <a:pt x="3911" y="11406"/>
                </a:lnTo>
                <a:lnTo>
                  <a:pt x="3914" y="11405"/>
                </a:lnTo>
                <a:lnTo>
                  <a:pt x="3916" y="11404"/>
                </a:lnTo>
                <a:lnTo>
                  <a:pt x="3920" y="11397"/>
                </a:lnTo>
                <a:lnTo>
                  <a:pt x="3922" y="11394"/>
                </a:lnTo>
                <a:lnTo>
                  <a:pt x="3926" y="11394"/>
                </a:lnTo>
                <a:lnTo>
                  <a:pt x="3932" y="11396"/>
                </a:lnTo>
                <a:lnTo>
                  <a:pt x="3938" y="11399"/>
                </a:lnTo>
                <a:lnTo>
                  <a:pt x="3942" y="11402"/>
                </a:lnTo>
                <a:lnTo>
                  <a:pt x="3946" y="11409"/>
                </a:lnTo>
                <a:lnTo>
                  <a:pt x="3946" y="11414"/>
                </a:lnTo>
                <a:lnTo>
                  <a:pt x="3940" y="11426"/>
                </a:lnTo>
                <a:lnTo>
                  <a:pt x="3943" y="11426"/>
                </a:lnTo>
                <a:lnTo>
                  <a:pt x="3949" y="11428"/>
                </a:lnTo>
                <a:lnTo>
                  <a:pt x="3952" y="11428"/>
                </a:lnTo>
                <a:lnTo>
                  <a:pt x="3962" y="11425"/>
                </a:lnTo>
                <a:lnTo>
                  <a:pt x="3964" y="11424"/>
                </a:lnTo>
                <a:lnTo>
                  <a:pt x="3963" y="11421"/>
                </a:lnTo>
                <a:lnTo>
                  <a:pt x="3961" y="11419"/>
                </a:lnTo>
                <a:lnTo>
                  <a:pt x="3957" y="11417"/>
                </a:lnTo>
                <a:lnTo>
                  <a:pt x="3955" y="11416"/>
                </a:lnTo>
                <a:lnTo>
                  <a:pt x="3954" y="11413"/>
                </a:lnTo>
                <a:lnTo>
                  <a:pt x="3953" y="11409"/>
                </a:lnTo>
                <a:lnTo>
                  <a:pt x="3955" y="11401"/>
                </a:lnTo>
                <a:lnTo>
                  <a:pt x="3957" y="11394"/>
                </a:lnTo>
                <a:lnTo>
                  <a:pt x="3960" y="11388"/>
                </a:lnTo>
                <a:lnTo>
                  <a:pt x="3965" y="11383"/>
                </a:lnTo>
                <a:lnTo>
                  <a:pt x="3971" y="11379"/>
                </a:lnTo>
                <a:lnTo>
                  <a:pt x="3985" y="11378"/>
                </a:lnTo>
                <a:lnTo>
                  <a:pt x="3992" y="11379"/>
                </a:lnTo>
                <a:lnTo>
                  <a:pt x="3997" y="11382"/>
                </a:lnTo>
                <a:lnTo>
                  <a:pt x="4003" y="11378"/>
                </a:lnTo>
                <a:lnTo>
                  <a:pt x="4009" y="11379"/>
                </a:lnTo>
                <a:lnTo>
                  <a:pt x="4022" y="11382"/>
                </a:lnTo>
                <a:lnTo>
                  <a:pt x="4036" y="11382"/>
                </a:lnTo>
                <a:lnTo>
                  <a:pt x="4040" y="11383"/>
                </a:lnTo>
                <a:lnTo>
                  <a:pt x="4046" y="11385"/>
                </a:lnTo>
                <a:lnTo>
                  <a:pt x="4052" y="11386"/>
                </a:lnTo>
                <a:lnTo>
                  <a:pt x="4058" y="11388"/>
                </a:lnTo>
                <a:lnTo>
                  <a:pt x="4060" y="11388"/>
                </a:lnTo>
                <a:lnTo>
                  <a:pt x="4064" y="11387"/>
                </a:lnTo>
                <a:lnTo>
                  <a:pt x="4066" y="11386"/>
                </a:lnTo>
                <a:lnTo>
                  <a:pt x="4067" y="11384"/>
                </a:lnTo>
                <a:lnTo>
                  <a:pt x="4072" y="11372"/>
                </a:lnTo>
                <a:lnTo>
                  <a:pt x="4077" y="11365"/>
                </a:lnTo>
                <a:lnTo>
                  <a:pt x="4083" y="11362"/>
                </a:lnTo>
                <a:lnTo>
                  <a:pt x="4090" y="11367"/>
                </a:lnTo>
                <a:lnTo>
                  <a:pt x="4095" y="11363"/>
                </a:lnTo>
                <a:lnTo>
                  <a:pt x="4100" y="11361"/>
                </a:lnTo>
                <a:lnTo>
                  <a:pt x="4106" y="11359"/>
                </a:lnTo>
                <a:lnTo>
                  <a:pt x="4113" y="11358"/>
                </a:lnTo>
                <a:lnTo>
                  <a:pt x="4111" y="11363"/>
                </a:lnTo>
                <a:lnTo>
                  <a:pt x="4110" y="11365"/>
                </a:lnTo>
                <a:lnTo>
                  <a:pt x="4114" y="11366"/>
                </a:lnTo>
                <a:lnTo>
                  <a:pt x="4119" y="11365"/>
                </a:lnTo>
                <a:lnTo>
                  <a:pt x="4124" y="11362"/>
                </a:lnTo>
                <a:lnTo>
                  <a:pt x="4128" y="11361"/>
                </a:lnTo>
                <a:lnTo>
                  <a:pt x="4133" y="11362"/>
                </a:lnTo>
                <a:lnTo>
                  <a:pt x="4164" y="11373"/>
                </a:lnTo>
                <a:lnTo>
                  <a:pt x="4168" y="11373"/>
                </a:lnTo>
                <a:lnTo>
                  <a:pt x="4173" y="11373"/>
                </a:lnTo>
                <a:lnTo>
                  <a:pt x="4184" y="11365"/>
                </a:lnTo>
                <a:lnTo>
                  <a:pt x="4193" y="11363"/>
                </a:lnTo>
                <a:lnTo>
                  <a:pt x="4201" y="11357"/>
                </a:lnTo>
                <a:lnTo>
                  <a:pt x="4206" y="11355"/>
                </a:lnTo>
                <a:lnTo>
                  <a:pt x="4213" y="11351"/>
                </a:lnTo>
                <a:lnTo>
                  <a:pt x="4218" y="11350"/>
                </a:lnTo>
                <a:lnTo>
                  <a:pt x="4228" y="11350"/>
                </a:lnTo>
                <a:lnTo>
                  <a:pt x="4245" y="11347"/>
                </a:lnTo>
                <a:lnTo>
                  <a:pt x="4259" y="11342"/>
                </a:lnTo>
                <a:lnTo>
                  <a:pt x="4279" y="11342"/>
                </a:lnTo>
                <a:lnTo>
                  <a:pt x="4285" y="11340"/>
                </a:lnTo>
                <a:lnTo>
                  <a:pt x="4292" y="11336"/>
                </a:lnTo>
                <a:lnTo>
                  <a:pt x="4299" y="11334"/>
                </a:lnTo>
                <a:lnTo>
                  <a:pt x="4305" y="11336"/>
                </a:lnTo>
                <a:lnTo>
                  <a:pt x="4312" y="11333"/>
                </a:lnTo>
                <a:lnTo>
                  <a:pt x="4322" y="11336"/>
                </a:lnTo>
                <a:lnTo>
                  <a:pt x="4339" y="11346"/>
                </a:lnTo>
                <a:lnTo>
                  <a:pt x="4345" y="11353"/>
                </a:lnTo>
                <a:lnTo>
                  <a:pt x="4349" y="11356"/>
                </a:lnTo>
                <a:lnTo>
                  <a:pt x="4352" y="11357"/>
                </a:lnTo>
                <a:lnTo>
                  <a:pt x="4355" y="11352"/>
                </a:lnTo>
                <a:lnTo>
                  <a:pt x="4352" y="11347"/>
                </a:lnTo>
                <a:lnTo>
                  <a:pt x="4344" y="11340"/>
                </a:lnTo>
                <a:lnTo>
                  <a:pt x="4351" y="11331"/>
                </a:lnTo>
                <a:lnTo>
                  <a:pt x="4347" y="11327"/>
                </a:lnTo>
                <a:lnTo>
                  <a:pt x="4343" y="11326"/>
                </a:lnTo>
                <a:lnTo>
                  <a:pt x="4339" y="11328"/>
                </a:lnTo>
                <a:lnTo>
                  <a:pt x="4336" y="11331"/>
                </a:lnTo>
                <a:lnTo>
                  <a:pt x="4334" y="11328"/>
                </a:lnTo>
                <a:lnTo>
                  <a:pt x="4331" y="11321"/>
                </a:lnTo>
                <a:lnTo>
                  <a:pt x="4328" y="11318"/>
                </a:lnTo>
                <a:lnTo>
                  <a:pt x="4326" y="11317"/>
                </a:lnTo>
                <a:lnTo>
                  <a:pt x="4323" y="11316"/>
                </a:lnTo>
                <a:lnTo>
                  <a:pt x="4321" y="11314"/>
                </a:lnTo>
                <a:lnTo>
                  <a:pt x="4320" y="11311"/>
                </a:lnTo>
                <a:lnTo>
                  <a:pt x="4317" y="11309"/>
                </a:lnTo>
                <a:lnTo>
                  <a:pt x="4311" y="11309"/>
                </a:lnTo>
                <a:lnTo>
                  <a:pt x="4305" y="11310"/>
                </a:lnTo>
                <a:lnTo>
                  <a:pt x="4300" y="11312"/>
                </a:lnTo>
                <a:lnTo>
                  <a:pt x="4300" y="11313"/>
                </a:lnTo>
                <a:lnTo>
                  <a:pt x="4300" y="11316"/>
                </a:lnTo>
                <a:lnTo>
                  <a:pt x="4300" y="11318"/>
                </a:lnTo>
                <a:lnTo>
                  <a:pt x="4299" y="11318"/>
                </a:lnTo>
                <a:lnTo>
                  <a:pt x="4298" y="11319"/>
                </a:lnTo>
                <a:lnTo>
                  <a:pt x="4297" y="11319"/>
                </a:lnTo>
                <a:lnTo>
                  <a:pt x="4296" y="11319"/>
                </a:lnTo>
                <a:lnTo>
                  <a:pt x="4296" y="11320"/>
                </a:lnTo>
                <a:lnTo>
                  <a:pt x="4293" y="11326"/>
                </a:lnTo>
                <a:lnTo>
                  <a:pt x="4290" y="11328"/>
                </a:lnTo>
                <a:lnTo>
                  <a:pt x="4288" y="11329"/>
                </a:lnTo>
                <a:lnTo>
                  <a:pt x="4270" y="11333"/>
                </a:lnTo>
                <a:lnTo>
                  <a:pt x="4264" y="11333"/>
                </a:lnTo>
                <a:lnTo>
                  <a:pt x="4266" y="11330"/>
                </a:lnTo>
                <a:lnTo>
                  <a:pt x="4268" y="11327"/>
                </a:lnTo>
                <a:lnTo>
                  <a:pt x="4270" y="11324"/>
                </a:lnTo>
                <a:lnTo>
                  <a:pt x="4273" y="11323"/>
                </a:lnTo>
                <a:lnTo>
                  <a:pt x="4274" y="11321"/>
                </a:lnTo>
                <a:lnTo>
                  <a:pt x="4278" y="11310"/>
                </a:lnTo>
                <a:lnTo>
                  <a:pt x="4280" y="11305"/>
                </a:lnTo>
                <a:lnTo>
                  <a:pt x="4284" y="11300"/>
                </a:lnTo>
                <a:lnTo>
                  <a:pt x="4288" y="11296"/>
                </a:lnTo>
                <a:lnTo>
                  <a:pt x="4296" y="11294"/>
                </a:lnTo>
                <a:lnTo>
                  <a:pt x="4298" y="11293"/>
                </a:lnTo>
                <a:lnTo>
                  <a:pt x="4299" y="11292"/>
                </a:lnTo>
                <a:lnTo>
                  <a:pt x="4300" y="11291"/>
                </a:lnTo>
                <a:lnTo>
                  <a:pt x="4303" y="11291"/>
                </a:lnTo>
                <a:lnTo>
                  <a:pt x="4307" y="11293"/>
                </a:lnTo>
                <a:lnTo>
                  <a:pt x="4310" y="11293"/>
                </a:lnTo>
                <a:lnTo>
                  <a:pt x="4318" y="11292"/>
                </a:lnTo>
                <a:lnTo>
                  <a:pt x="4322" y="11290"/>
                </a:lnTo>
                <a:lnTo>
                  <a:pt x="4326" y="11287"/>
                </a:lnTo>
                <a:lnTo>
                  <a:pt x="4325" y="11293"/>
                </a:lnTo>
                <a:lnTo>
                  <a:pt x="4328" y="11297"/>
                </a:lnTo>
                <a:lnTo>
                  <a:pt x="4334" y="11297"/>
                </a:lnTo>
                <a:lnTo>
                  <a:pt x="4339" y="11295"/>
                </a:lnTo>
                <a:lnTo>
                  <a:pt x="4341" y="11300"/>
                </a:lnTo>
                <a:lnTo>
                  <a:pt x="4348" y="11310"/>
                </a:lnTo>
                <a:lnTo>
                  <a:pt x="4349" y="11313"/>
                </a:lnTo>
                <a:lnTo>
                  <a:pt x="4350" y="11318"/>
                </a:lnTo>
                <a:lnTo>
                  <a:pt x="4351" y="11320"/>
                </a:lnTo>
                <a:lnTo>
                  <a:pt x="4354" y="11318"/>
                </a:lnTo>
                <a:lnTo>
                  <a:pt x="4354" y="11320"/>
                </a:lnTo>
                <a:lnTo>
                  <a:pt x="4355" y="11321"/>
                </a:lnTo>
                <a:lnTo>
                  <a:pt x="4355" y="11323"/>
                </a:lnTo>
                <a:lnTo>
                  <a:pt x="4360" y="11320"/>
                </a:lnTo>
                <a:lnTo>
                  <a:pt x="4362" y="11328"/>
                </a:lnTo>
                <a:lnTo>
                  <a:pt x="4364" y="11339"/>
                </a:lnTo>
                <a:lnTo>
                  <a:pt x="4367" y="11344"/>
                </a:lnTo>
                <a:lnTo>
                  <a:pt x="4372" y="11348"/>
                </a:lnTo>
                <a:lnTo>
                  <a:pt x="4373" y="11356"/>
                </a:lnTo>
                <a:lnTo>
                  <a:pt x="4370" y="11363"/>
                </a:lnTo>
                <a:lnTo>
                  <a:pt x="4364" y="11361"/>
                </a:lnTo>
                <a:lnTo>
                  <a:pt x="4363" y="11367"/>
                </a:lnTo>
                <a:lnTo>
                  <a:pt x="4366" y="11372"/>
                </a:lnTo>
                <a:lnTo>
                  <a:pt x="4374" y="11378"/>
                </a:lnTo>
                <a:lnTo>
                  <a:pt x="4385" y="11392"/>
                </a:lnTo>
                <a:lnTo>
                  <a:pt x="4387" y="11394"/>
                </a:lnTo>
                <a:lnTo>
                  <a:pt x="4391" y="11397"/>
                </a:lnTo>
                <a:lnTo>
                  <a:pt x="4398" y="11406"/>
                </a:lnTo>
                <a:lnTo>
                  <a:pt x="4400" y="11408"/>
                </a:lnTo>
                <a:lnTo>
                  <a:pt x="4401" y="11414"/>
                </a:lnTo>
                <a:lnTo>
                  <a:pt x="4404" y="11424"/>
                </a:lnTo>
                <a:lnTo>
                  <a:pt x="4405" y="11430"/>
                </a:lnTo>
                <a:lnTo>
                  <a:pt x="4403" y="11435"/>
                </a:lnTo>
                <a:lnTo>
                  <a:pt x="4399" y="11442"/>
                </a:lnTo>
                <a:lnTo>
                  <a:pt x="4397" y="11448"/>
                </a:lnTo>
                <a:lnTo>
                  <a:pt x="4396" y="11453"/>
                </a:lnTo>
                <a:lnTo>
                  <a:pt x="4396" y="11472"/>
                </a:lnTo>
                <a:lnTo>
                  <a:pt x="4392" y="11495"/>
                </a:lnTo>
                <a:lnTo>
                  <a:pt x="4392" y="11507"/>
                </a:lnTo>
                <a:lnTo>
                  <a:pt x="4397" y="11511"/>
                </a:lnTo>
                <a:lnTo>
                  <a:pt x="4397" y="11513"/>
                </a:lnTo>
                <a:lnTo>
                  <a:pt x="4391" y="11517"/>
                </a:lnTo>
                <a:lnTo>
                  <a:pt x="4387" y="11523"/>
                </a:lnTo>
                <a:lnTo>
                  <a:pt x="4386" y="11529"/>
                </a:lnTo>
                <a:lnTo>
                  <a:pt x="4392" y="11532"/>
                </a:lnTo>
                <a:lnTo>
                  <a:pt x="4394" y="11531"/>
                </a:lnTo>
                <a:lnTo>
                  <a:pt x="4400" y="11528"/>
                </a:lnTo>
                <a:lnTo>
                  <a:pt x="4411" y="11527"/>
                </a:lnTo>
                <a:lnTo>
                  <a:pt x="4414" y="11525"/>
                </a:lnTo>
                <a:lnTo>
                  <a:pt x="4419" y="11529"/>
                </a:lnTo>
                <a:lnTo>
                  <a:pt x="4424" y="11528"/>
                </a:lnTo>
                <a:lnTo>
                  <a:pt x="4430" y="11525"/>
                </a:lnTo>
                <a:lnTo>
                  <a:pt x="4436" y="11525"/>
                </a:lnTo>
                <a:lnTo>
                  <a:pt x="4440" y="11529"/>
                </a:lnTo>
                <a:lnTo>
                  <a:pt x="4445" y="11534"/>
                </a:lnTo>
                <a:lnTo>
                  <a:pt x="4449" y="11537"/>
                </a:lnTo>
                <a:lnTo>
                  <a:pt x="4454" y="11538"/>
                </a:lnTo>
                <a:lnTo>
                  <a:pt x="4453" y="11536"/>
                </a:lnTo>
                <a:lnTo>
                  <a:pt x="4452" y="11533"/>
                </a:lnTo>
                <a:lnTo>
                  <a:pt x="4452" y="11528"/>
                </a:lnTo>
                <a:lnTo>
                  <a:pt x="4454" y="11528"/>
                </a:lnTo>
                <a:lnTo>
                  <a:pt x="4456" y="11531"/>
                </a:lnTo>
                <a:lnTo>
                  <a:pt x="4459" y="11534"/>
                </a:lnTo>
                <a:lnTo>
                  <a:pt x="4463" y="11537"/>
                </a:lnTo>
                <a:lnTo>
                  <a:pt x="4467" y="11538"/>
                </a:lnTo>
                <a:lnTo>
                  <a:pt x="4475" y="11547"/>
                </a:lnTo>
                <a:lnTo>
                  <a:pt x="4479" y="11549"/>
                </a:lnTo>
                <a:lnTo>
                  <a:pt x="4478" y="11542"/>
                </a:lnTo>
                <a:lnTo>
                  <a:pt x="4479" y="11540"/>
                </a:lnTo>
                <a:lnTo>
                  <a:pt x="4483" y="11542"/>
                </a:lnTo>
                <a:lnTo>
                  <a:pt x="4486" y="11542"/>
                </a:lnTo>
                <a:lnTo>
                  <a:pt x="4488" y="11541"/>
                </a:lnTo>
                <a:lnTo>
                  <a:pt x="4492" y="11540"/>
                </a:lnTo>
                <a:lnTo>
                  <a:pt x="4494" y="11541"/>
                </a:lnTo>
                <a:lnTo>
                  <a:pt x="4495" y="11544"/>
                </a:lnTo>
                <a:lnTo>
                  <a:pt x="4496" y="11547"/>
                </a:lnTo>
                <a:lnTo>
                  <a:pt x="4498" y="11553"/>
                </a:lnTo>
                <a:lnTo>
                  <a:pt x="4500" y="11554"/>
                </a:lnTo>
                <a:lnTo>
                  <a:pt x="4508" y="11552"/>
                </a:lnTo>
                <a:lnTo>
                  <a:pt x="4510" y="11550"/>
                </a:lnTo>
                <a:lnTo>
                  <a:pt x="4512" y="11550"/>
                </a:lnTo>
                <a:lnTo>
                  <a:pt x="4515" y="11553"/>
                </a:lnTo>
                <a:lnTo>
                  <a:pt x="4517" y="11557"/>
                </a:lnTo>
                <a:lnTo>
                  <a:pt x="4516" y="11559"/>
                </a:lnTo>
                <a:lnTo>
                  <a:pt x="4510" y="11563"/>
                </a:lnTo>
                <a:lnTo>
                  <a:pt x="4505" y="11568"/>
                </a:lnTo>
                <a:lnTo>
                  <a:pt x="4500" y="11575"/>
                </a:lnTo>
                <a:lnTo>
                  <a:pt x="4496" y="11583"/>
                </a:lnTo>
                <a:lnTo>
                  <a:pt x="4494" y="11592"/>
                </a:lnTo>
                <a:lnTo>
                  <a:pt x="4494" y="11598"/>
                </a:lnTo>
                <a:lnTo>
                  <a:pt x="4496" y="11599"/>
                </a:lnTo>
                <a:lnTo>
                  <a:pt x="4499" y="11598"/>
                </a:lnTo>
                <a:lnTo>
                  <a:pt x="4503" y="11597"/>
                </a:lnTo>
                <a:lnTo>
                  <a:pt x="4507" y="11598"/>
                </a:lnTo>
                <a:lnTo>
                  <a:pt x="4510" y="11600"/>
                </a:lnTo>
                <a:lnTo>
                  <a:pt x="4516" y="11606"/>
                </a:lnTo>
                <a:lnTo>
                  <a:pt x="4513" y="11607"/>
                </a:lnTo>
                <a:lnTo>
                  <a:pt x="4509" y="11608"/>
                </a:lnTo>
                <a:lnTo>
                  <a:pt x="4505" y="11607"/>
                </a:lnTo>
                <a:lnTo>
                  <a:pt x="4501" y="11606"/>
                </a:lnTo>
                <a:lnTo>
                  <a:pt x="4502" y="11610"/>
                </a:lnTo>
                <a:lnTo>
                  <a:pt x="4502" y="11614"/>
                </a:lnTo>
                <a:lnTo>
                  <a:pt x="4504" y="11619"/>
                </a:lnTo>
                <a:lnTo>
                  <a:pt x="4506" y="11622"/>
                </a:lnTo>
                <a:lnTo>
                  <a:pt x="4511" y="11623"/>
                </a:lnTo>
                <a:lnTo>
                  <a:pt x="4512" y="11625"/>
                </a:lnTo>
                <a:lnTo>
                  <a:pt x="4507" y="11631"/>
                </a:lnTo>
                <a:lnTo>
                  <a:pt x="4512" y="11637"/>
                </a:lnTo>
                <a:lnTo>
                  <a:pt x="4515" y="11643"/>
                </a:lnTo>
                <a:lnTo>
                  <a:pt x="4517" y="11650"/>
                </a:lnTo>
                <a:lnTo>
                  <a:pt x="4518" y="11658"/>
                </a:lnTo>
                <a:lnTo>
                  <a:pt x="4521" y="11656"/>
                </a:lnTo>
                <a:lnTo>
                  <a:pt x="4523" y="11654"/>
                </a:lnTo>
                <a:lnTo>
                  <a:pt x="4524" y="11652"/>
                </a:lnTo>
                <a:lnTo>
                  <a:pt x="4521" y="11665"/>
                </a:lnTo>
                <a:lnTo>
                  <a:pt x="4520" y="11673"/>
                </a:lnTo>
                <a:lnTo>
                  <a:pt x="4523" y="11677"/>
                </a:lnTo>
                <a:lnTo>
                  <a:pt x="4532" y="11677"/>
                </a:lnTo>
                <a:lnTo>
                  <a:pt x="4536" y="11678"/>
                </a:lnTo>
                <a:lnTo>
                  <a:pt x="4540" y="11681"/>
                </a:lnTo>
                <a:lnTo>
                  <a:pt x="4535" y="11680"/>
                </a:lnTo>
                <a:lnTo>
                  <a:pt x="4528" y="11681"/>
                </a:lnTo>
                <a:lnTo>
                  <a:pt x="4524" y="11685"/>
                </a:lnTo>
                <a:lnTo>
                  <a:pt x="4525" y="11694"/>
                </a:lnTo>
                <a:lnTo>
                  <a:pt x="4524" y="11695"/>
                </a:lnTo>
                <a:lnTo>
                  <a:pt x="4523" y="11698"/>
                </a:lnTo>
                <a:lnTo>
                  <a:pt x="4522" y="11700"/>
                </a:lnTo>
                <a:lnTo>
                  <a:pt x="4524" y="11704"/>
                </a:lnTo>
                <a:lnTo>
                  <a:pt x="4525" y="11706"/>
                </a:lnTo>
                <a:lnTo>
                  <a:pt x="4525" y="11721"/>
                </a:lnTo>
                <a:lnTo>
                  <a:pt x="4526" y="11725"/>
                </a:lnTo>
                <a:lnTo>
                  <a:pt x="4527" y="11729"/>
                </a:lnTo>
                <a:lnTo>
                  <a:pt x="4532" y="11742"/>
                </a:lnTo>
                <a:lnTo>
                  <a:pt x="4535" y="11750"/>
                </a:lnTo>
                <a:lnTo>
                  <a:pt x="4536" y="11760"/>
                </a:lnTo>
                <a:lnTo>
                  <a:pt x="4539" y="11765"/>
                </a:lnTo>
                <a:lnTo>
                  <a:pt x="4545" y="11766"/>
                </a:lnTo>
                <a:lnTo>
                  <a:pt x="4557" y="11765"/>
                </a:lnTo>
                <a:lnTo>
                  <a:pt x="4563" y="11767"/>
                </a:lnTo>
                <a:lnTo>
                  <a:pt x="4568" y="11770"/>
                </a:lnTo>
                <a:lnTo>
                  <a:pt x="4572" y="11770"/>
                </a:lnTo>
                <a:lnTo>
                  <a:pt x="4577" y="11765"/>
                </a:lnTo>
                <a:lnTo>
                  <a:pt x="4577" y="11769"/>
                </a:lnTo>
                <a:lnTo>
                  <a:pt x="4574" y="11772"/>
                </a:lnTo>
                <a:lnTo>
                  <a:pt x="4569" y="11778"/>
                </a:lnTo>
                <a:lnTo>
                  <a:pt x="4566" y="11777"/>
                </a:lnTo>
                <a:lnTo>
                  <a:pt x="4563" y="11780"/>
                </a:lnTo>
                <a:lnTo>
                  <a:pt x="4560" y="11790"/>
                </a:lnTo>
                <a:lnTo>
                  <a:pt x="4562" y="11792"/>
                </a:lnTo>
                <a:lnTo>
                  <a:pt x="4571" y="11794"/>
                </a:lnTo>
                <a:lnTo>
                  <a:pt x="4570" y="11801"/>
                </a:lnTo>
                <a:lnTo>
                  <a:pt x="4569" y="11806"/>
                </a:lnTo>
                <a:lnTo>
                  <a:pt x="4570" y="11809"/>
                </a:lnTo>
                <a:lnTo>
                  <a:pt x="4572" y="11810"/>
                </a:lnTo>
                <a:lnTo>
                  <a:pt x="4574" y="11808"/>
                </a:lnTo>
                <a:lnTo>
                  <a:pt x="4577" y="11806"/>
                </a:lnTo>
                <a:lnTo>
                  <a:pt x="4579" y="11805"/>
                </a:lnTo>
                <a:lnTo>
                  <a:pt x="4577" y="11808"/>
                </a:lnTo>
                <a:lnTo>
                  <a:pt x="4575" y="11815"/>
                </a:lnTo>
                <a:lnTo>
                  <a:pt x="4573" y="11817"/>
                </a:lnTo>
                <a:lnTo>
                  <a:pt x="4571" y="11819"/>
                </a:lnTo>
                <a:lnTo>
                  <a:pt x="4569" y="11819"/>
                </a:lnTo>
                <a:lnTo>
                  <a:pt x="4568" y="11819"/>
                </a:lnTo>
                <a:lnTo>
                  <a:pt x="4566" y="11819"/>
                </a:lnTo>
                <a:lnTo>
                  <a:pt x="4568" y="11822"/>
                </a:lnTo>
                <a:lnTo>
                  <a:pt x="4580" y="11825"/>
                </a:lnTo>
                <a:lnTo>
                  <a:pt x="4578" y="11823"/>
                </a:lnTo>
                <a:lnTo>
                  <a:pt x="4577" y="11819"/>
                </a:lnTo>
                <a:lnTo>
                  <a:pt x="4577" y="11817"/>
                </a:lnTo>
                <a:lnTo>
                  <a:pt x="4580" y="11817"/>
                </a:lnTo>
                <a:lnTo>
                  <a:pt x="4583" y="11820"/>
                </a:lnTo>
                <a:lnTo>
                  <a:pt x="4585" y="11824"/>
                </a:lnTo>
                <a:lnTo>
                  <a:pt x="4586" y="11825"/>
                </a:lnTo>
                <a:lnTo>
                  <a:pt x="4589" y="11822"/>
                </a:lnTo>
                <a:lnTo>
                  <a:pt x="4590" y="11827"/>
                </a:lnTo>
                <a:lnTo>
                  <a:pt x="4592" y="11831"/>
                </a:lnTo>
                <a:lnTo>
                  <a:pt x="4595" y="11832"/>
                </a:lnTo>
                <a:lnTo>
                  <a:pt x="4598" y="11830"/>
                </a:lnTo>
                <a:lnTo>
                  <a:pt x="4600" y="11825"/>
                </a:lnTo>
                <a:lnTo>
                  <a:pt x="4600" y="11812"/>
                </a:lnTo>
                <a:lnTo>
                  <a:pt x="4603" y="11807"/>
                </a:lnTo>
                <a:lnTo>
                  <a:pt x="4603" y="11808"/>
                </a:lnTo>
                <a:lnTo>
                  <a:pt x="4603" y="11809"/>
                </a:lnTo>
                <a:lnTo>
                  <a:pt x="4603" y="11809"/>
                </a:lnTo>
                <a:lnTo>
                  <a:pt x="4604" y="11809"/>
                </a:lnTo>
                <a:lnTo>
                  <a:pt x="4604" y="11811"/>
                </a:lnTo>
                <a:lnTo>
                  <a:pt x="4603" y="11815"/>
                </a:lnTo>
                <a:lnTo>
                  <a:pt x="4601" y="11832"/>
                </a:lnTo>
                <a:lnTo>
                  <a:pt x="4600" y="11835"/>
                </a:lnTo>
                <a:lnTo>
                  <a:pt x="4599" y="11837"/>
                </a:lnTo>
                <a:lnTo>
                  <a:pt x="4599" y="11840"/>
                </a:lnTo>
                <a:lnTo>
                  <a:pt x="4598" y="11843"/>
                </a:lnTo>
                <a:lnTo>
                  <a:pt x="4599" y="11846"/>
                </a:lnTo>
                <a:lnTo>
                  <a:pt x="4600" y="11847"/>
                </a:lnTo>
                <a:lnTo>
                  <a:pt x="4602" y="11847"/>
                </a:lnTo>
                <a:lnTo>
                  <a:pt x="4604" y="11847"/>
                </a:lnTo>
                <a:lnTo>
                  <a:pt x="4612" y="11849"/>
                </a:lnTo>
                <a:lnTo>
                  <a:pt x="4617" y="11850"/>
                </a:lnTo>
                <a:lnTo>
                  <a:pt x="4621" y="11849"/>
                </a:lnTo>
                <a:lnTo>
                  <a:pt x="4623" y="11845"/>
                </a:lnTo>
                <a:lnTo>
                  <a:pt x="4622" y="11840"/>
                </a:lnTo>
                <a:lnTo>
                  <a:pt x="4620" y="11837"/>
                </a:lnTo>
                <a:lnTo>
                  <a:pt x="4618" y="11834"/>
                </a:lnTo>
                <a:lnTo>
                  <a:pt x="4630" y="11841"/>
                </a:lnTo>
                <a:lnTo>
                  <a:pt x="4636" y="11843"/>
                </a:lnTo>
                <a:lnTo>
                  <a:pt x="4642" y="11844"/>
                </a:lnTo>
                <a:lnTo>
                  <a:pt x="4644" y="11840"/>
                </a:lnTo>
                <a:lnTo>
                  <a:pt x="4646" y="11820"/>
                </a:lnTo>
                <a:lnTo>
                  <a:pt x="4647" y="11813"/>
                </a:lnTo>
                <a:lnTo>
                  <a:pt x="4649" y="11816"/>
                </a:lnTo>
                <a:lnTo>
                  <a:pt x="4649" y="11827"/>
                </a:lnTo>
                <a:lnTo>
                  <a:pt x="4650" y="11832"/>
                </a:lnTo>
                <a:lnTo>
                  <a:pt x="4654" y="11827"/>
                </a:lnTo>
                <a:lnTo>
                  <a:pt x="4655" y="11826"/>
                </a:lnTo>
                <a:lnTo>
                  <a:pt x="4657" y="11827"/>
                </a:lnTo>
                <a:lnTo>
                  <a:pt x="4658" y="11829"/>
                </a:lnTo>
                <a:lnTo>
                  <a:pt x="4658" y="11833"/>
                </a:lnTo>
                <a:lnTo>
                  <a:pt x="4659" y="11836"/>
                </a:lnTo>
                <a:lnTo>
                  <a:pt x="4661" y="11837"/>
                </a:lnTo>
                <a:lnTo>
                  <a:pt x="4663" y="11837"/>
                </a:lnTo>
                <a:lnTo>
                  <a:pt x="4665" y="11837"/>
                </a:lnTo>
                <a:lnTo>
                  <a:pt x="4665" y="11839"/>
                </a:lnTo>
                <a:lnTo>
                  <a:pt x="4666" y="11842"/>
                </a:lnTo>
                <a:lnTo>
                  <a:pt x="4668" y="11845"/>
                </a:lnTo>
                <a:lnTo>
                  <a:pt x="4671" y="11846"/>
                </a:lnTo>
                <a:lnTo>
                  <a:pt x="4673" y="11847"/>
                </a:lnTo>
                <a:lnTo>
                  <a:pt x="4673" y="11846"/>
                </a:lnTo>
                <a:lnTo>
                  <a:pt x="4675" y="11844"/>
                </a:lnTo>
                <a:lnTo>
                  <a:pt x="4678" y="11844"/>
                </a:lnTo>
                <a:lnTo>
                  <a:pt x="4679" y="11845"/>
                </a:lnTo>
                <a:lnTo>
                  <a:pt x="4679" y="11848"/>
                </a:lnTo>
                <a:lnTo>
                  <a:pt x="4680" y="11852"/>
                </a:lnTo>
                <a:lnTo>
                  <a:pt x="4681" y="11855"/>
                </a:lnTo>
                <a:lnTo>
                  <a:pt x="4682" y="11857"/>
                </a:lnTo>
                <a:lnTo>
                  <a:pt x="4684" y="11855"/>
                </a:lnTo>
                <a:lnTo>
                  <a:pt x="4687" y="11850"/>
                </a:lnTo>
                <a:lnTo>
                  <a:pt x="4691" y="11838"/>
                </a:lnTo>
                <a:lnTo>
                  <a:pt x="4688" y="11831"/>
                </a:lnTo>
                <a:lnTo>
                  <a:pt x="4682" y="11805"/>
                </a:lnTo>
                <a:lnTo>
                  <a:pt x="4684" y="11806"/>
                </a:lnTo>
                <a:lnTo>
                  <a:pt x="4689" y="11810"/>
                </a:lnTo>
                <a:lnTo>
                  <a:pt x="4693" y="11810"/>
                </a:lnTo>
                <a:lnTo>
                  <a:pt x="4692" y="11813"/>
                </a:lnTo>
                <a:lnTo>
                  <a:pt x="4691" y="11822"/>
                </a:lnTo>
                <a:lnTo>
                  <a:pt x="4692" y="11829"/>
                </a:lnTo>
                <a:lnTo>
                  <a:pt x="4695" y="11835"/>
                </a:lnTo>
                <a:lnTo>
                  <a:pt x="4698" y="11839"/>
                </a:lnTo>
                <a:lnTo>
                  <a:pt x="4701" y="11842"/>
                </a:lnTo>
                <a:lnTo>
                  <a:pt x="4701" y="11844"/>
                </a:lnTo>
                <a:lnTo>
                  <a:pt x="4698" y="11844"/>
                </a:lnTo>
                <a:lnTo>
                  <a:pt x="4697" y="11845"/>
                </a:lnTo>
                <a:lnTo>
                  <a:pt x="4695" y="11851"/>
                </a:lnTo>
                <a:lnTo>
                  <a:pt x="4695" y="11852"/>
                </a:lnTo>
                <a:lnTo>
                  <a:pt x="4695" y="11858"/>
                </a:lnTo>
                <a:lnTo>
                  <a:pt x="4694" y="11859"/>
                </a:lnTo>
                <a:lnTo>
                  <a:pt x="4691" y="11862"/>
                </a:lnTo>
                <a:lnTo>
                  <a:pt x="4691" y="11865"/>
                </a:lnTo>
                <a:lnTo>
                  <a:pt x="4692" y="11871"/>
                </a:lnTo>
                <a:lnTo>
                  <a:pt x="4697" y="11875"/>
                </a:lnTo>
                <a:lnTo>
                  <a:pt x="4700" y="11875"/>
                </a:lnTo>
                <a:lnTo>
                  <a:pt x="4701" y="11868"/>
                </a:lnTo>
                <a:lnTo>
                  <a:pt x="4707" y="11875"/>
                </a:lnTo>
                <a:lnTo>
                  <a:pt x="4711" y="11879"/>
                </a:lnTo>
                <a:lnTo>
                  <a:pt x="4713" y="11879"/>
                </a:lnTo>
                <a:lnTo>
                  <a:pt x="4713" y="11873"/>
                </a:lnTo>
                <a:lnTo>
                  <a:pt x="4710" y="11865"/>
                </a:lnTo>
                <a:lnTo>
                  <a:pt x="4710" y="11859"/>
                </a:lnTo>
                <a:lnTo>
                  <a:pt x="4711" y="11853"/>
                </a:lnTo>
                <a:lnTo>
                  <a:pt x="4715" y="11841"/>
                </a:lnTo>
                <a:lnTo>
                  <a:pt x="4716" y="11835"/>
                </a:lnTo>
                <a:lnTo>
                  <a:pt x="4715" y="11834"/>
                </a:lnTo>
                <a:lnTo>
                  <a:pt x="4714" y="11830"/>
                </a:lnTo>
                <a:lnTo>
                  <a:pt x="4713" y="11828"/>
                </a:lnTo>
                <a:lnTo>
                  <a:pt x="4713" y="11825"/>
                </a:lnTo>
                <a:lnTo>
                  <a:pt x="4713" y="11815"/>
                </a:lnTo>
                <a:lnTo>
                  <a:pt x="4719" y="11834"/>
                </a:lnTo>
                <a:lnTo>
                  <a:pt x="4719" y="11834"/>
                </a:lnTo>
                <a:lnTo>
                  <a:pt x="4718" y="11836"/>
                </a:lnTo>
                <a:lnTo>
                  <a:pt x="4718" y="11839"/>
                </a:lnTo>
                <a:lnTo>
                  <a:pt x="4717" y="11848"/>
                </a:lnTo>
                <a:lnTo>
                  <a:pt x="4715" y="11855"/>
                </a:lnTo>
                <a:lnTo>
                  <a:pt x="4715" y="11860"/>
                </a:lnTo>
                <a:lnTo>
                  <a:pt x="4715" y="11863"/>
                </a:lnTo>
                <a:lnTo>
                  <a:pt x="4718" y="11861"/>
                </a:lnTo>
                <a:lnTo>
                  <a:pt x="4722" y="11855"/>
                </a:lnTo>
                <a:lnTo>
                  <a:pt x="4722" y="11861"/>
                </a:lnTo>
                <a:lnTo>
                  <a:pt x="4721" y="11868"/>
                </a:lnTo>
                <a:lnTo>
                  <a:pt x="4722" y="11873"/>
                </a:lnTo>
                <a:lnTo>
                  <a:pt x="4724" y="11879"/>
                </a:lnTo>
                <a:lnTo>
                  <a:pt x="4728" y="11883"/>
                </a:lnTo>
                <a:lnTo>
                  <a:pt x="4731" y="11886"/>
                </a:lnTo>
                <a:lnTo>
                  <a:pt x="4735" y="11886"/>
                </a:lnTo>
                <a:lnTo>
                  <a:pt x="4740" y="11882"/>
                </a:lnTo>
                <a:lnTo>
                  <a:pt x="4739" y="11888"/>
                </a:lnTo>
                <a:lnTo>
                  <a:pt x="4736" y="11889"/>
                </a:lnTo>
                <a:lnTo>
                  <a:pt x="4732" y="11890"/>
                </a:lnTo>
                <a:lnTo>
                  <a:pt x="4729" y="11895"/>
                </a:lnTo>
                <a:lnTo>
                  <a:pt x="4727" y="11890"/>
                </a:lnTo>
                <a:lnTo>
                  <a:pt x="4724" y="11889"/>
                </a:lnTo>
                <a:lnTo>
                  <a:pt x="4722" y="11890"/>
                </a:lnTo>
                <a:lnTo>
                  <a:pt x="4719" y="11892"/>
                </a:lnTo>
                <a:lnTo>
                  <a:pt x="4718" y="11894"/>
                </a:lnTo>
                <a:lnTo>
                  <a:pt x="4718" y="11898"/>
                </a:lnTo>
                <a:lnTo>
                  <a:pt x="4717" y="11899"/>
                </a:lnTo>
                <a:lnTo>
                  <a:pt x="4713" y="11899"/>
                </a:lnTo>
                <a:lnTo>
                  <a:pt x="4712" y="11899"/>
                </a:lnTo>
                <a:lnTo>
                  <a:pt x="4710" y="11904"/>
                </a:lnTo>
                <a:lnTo>
                  <a:pt x="4713" y="11908"/>
                </a:lnTo>
                <a:lnTo>
                  <a:pt x="4718" y="11910"/>
                </a:lnTo>
                <a:lnTo>
                  <a:pt x="4729" y="11912"/>
                </a:lnTo>
                <a:lnTo>
                  <a:pt x="4743" y="11911"/>
                </a:lnTo>
                <a:lnTo>
                  <a:pt x="4746" y="11912"/>
                </a:lnTo>
                <a:lnTo>
                  <a:pt x="4748" y="11912"/>
                </a:lnTo>
                <a:lnTo>
                  <a:pt x="4750" y="11912"/>
                </a:lnTo>
                <a:lnTo>
                  <a:pt x="4753" y="11909"/>
                </a:lnTo>
                <a:lnTo>
                  <a:pt x="4755" y="11907"/>
                </a:lnTo>
                <a:lnTo>
                  <a:pt x="4755" y="11905"/>
                </a:lnTo>
                <a:lnTo>
                  <a:pt x="4755" y="11903"/>
                </a:lnTo>
                <a:lnTo>
                  <a:pt x="4753" y="11901"/>
                </a:lnTo>
                <a:lnTo>
                  <a:pt x="4768" y="11878"/>
                </a:lnTo>
                <a:lnTo>
                  <a:pt x="4772" y="11873"/>
                </a:lnTo>
                <a:lnTo>
                  <a:pt x="4777" y="11871"/>
                </a:lnTo>
                <a:lnTo>
                  <a:pt x="4782" y="11866"/>
                </a:lnTo>
                <a:lnTo>
                  <a:pt x="4790" y="11865"/>
                </a:lnTo>
                <a:lnTo>
                  <a:pt x="4793" y="11862"/>
                </a:lnTo>
                <a:lnTo>
                  <a:pt x="4796" y="11859"/>
                </a:lnTo>
                <a:lnTo>
                  <a:pt x="4799" y="11857"/>
                </a:lnTo>
                <a:lnTo>
                  <a:pt x="4807" y="11855"/>
                </a:lnTo>
                <a:lnTo>
                  <a:pt x="4809" y="11853"/>
                </a:lnTo>
                <a:lnTo>
                  <a:pt x="4811" y="11849"/>
                </a:lnTo>
                <a:lnTo>
                  <a:pt x="4814" y="11840"/>
                </a:lnTo>
                <a:lnTo>
                  <a:pt x="4817" y="11837"/>
                </a:lnTo>
                <a:lnTo>
                  <a:pt x="4821" y="11836"/>
                </a:lnTo>
                <a:lnTo>
                  <a:pt x="4829" y="11836"/>
                </a:lnTo>
                <a:lnTo>
                  <a:pt x="4835" y="11835"/>
                </a:lnTo>
                <a:lnTo>
                  <a:pt x="4840" y="11831"/>
                </a:lnTo>
                <a:lnTo>
                  <a:pt x="4846" y="11823"/>
                </a:lnTo>
                <a:lnTo>
                  <a:pt x="4849" y="11825"/>
                </a:lnTo>
                <a:lnTo>
                  <a:pt x="4854" y="11822"/>
                </a:lnTo>
                <a:lnTo>
                  <a:pt x="4857" y="11823"/>
                </a:lnTo>
                <a:lnTo>
                  <a:pt x="4846" y="11835"/>
                </a:lnTo>
                <a:lnTo>
                  <a:pt x="4843" y="11836"/>
                </a:lnTo>
                <a:lnTo>
                  <a:pt x="4841" y="11837"/>
                </a:lnTo>
                <a:lnTo>
                  <a:pt x="4837" y="11842"/>
                </a:lnTo>
                <a:lnTo>
                  <a:pt x="4834" y="11842"/>
                </a:lnTo>
                <a:lnTo>
                  <a:pt x="4827" y="11842"/>
                </a:lnTo>
                <a:lnTo>
                  <a:pt x="4825" y="11842"/>
                </a:lnTo>
                <a:lnTo>
                  <a:pt x="4821" y="11848"/>
                </a:lnTo>
                <a:lnTo>
                  <a:pt x="4817" y="11859"/>
                </a:lnTo>
                <a:lnTo>
                  <a:pt x="4810" y="11863"/>
                </a:lnTo>
                <a:lnTo>
                  <a:pt x="4806" y="11867"/>
                </a:lnTo>
                <a:lnTo>
                  <a:pt x="4799" y="11876"/>
                </a:lnTo>
                <a:lnTo>
                  <a:pt x="4796" y="11882"/>
                </a:lnTo>
                <a:lnTo>
                  <a:pt x="4795" y="11884"/>
                </a:lnTo>
                <a:lnTo>
                  <a:pt x="4793" y="11885"/>
                </a:lnTo>
                <a:lnTo>
                  <a:pt x="4789" y="11886"/>
                </a:lnTo>
                <a:lnTo>
                  <a:pt x="4785" y="11889"/>
                </a:lnTo>
                <a:lnTo>
                  <a:pt x="4781" y="11890"/>
                </a:lnTo>
                <a:lnTo>
                  <a:pt x="4780" y="11891"/>
                </a:lnTo>
                <a:lnTo>
                  <a:pt x="4781" y="11896"/>
                </a:lnTo>
                <a:lnTo>
                  <a:pt x="4782" y="11896"/>
                </a:lnTo>
                <a:lnTo>
                  <a:pt x="4785" y="11895"/>
                </a:lnTo>
                <a:lnTo>
                  <a:pt x="4786" y="11897"/>
                </a:lnTo>
                <a:lnTo>
                  <a:pt x="4786" y="11902"/>
                </a:lnTo>
                <a:lnTo>
                  <a:pt x="4781" y="11903"/>
                </a:lnTo>
                <a:lnTo>
                  <a:pt x="4772" y="11899"/>
                </a:lnTo>
                <a:lnTo>
                  <a:pt x="4768" y="11902"/>
                </a:lnTo>
                <a:lnTo>
                  <a:pt x="4767" y="11909"/>
                </a:lnTo>
                <a:lnTo>
                  <a:pt x="4768" y="11924"/>
                </a:lnTo>
                <a:lnTo>
                  <a:pt x="4767" y="11936"/>
                </a:lnTo>
                <a:lnTo>
                  <a:pt x="4768" y="11940"/>
                </a:lnTo>
                <a:lnTo>
                  <a:pt x="4773" y="11941"/>
                </a:lnTo>
                <a:lnTo>
                  <a:pt x="4776" y="11938"/>
                </a:lnTo>
                <a:lnTo>
                  <a:pt x="4776" y="11934"/>
                </a:lnTo>
                <a:lnTo>
                  <a:pt x="4775" y="11929"/>
                </a:lnTo>
                <a:lnTo>
                  <a:pt x="4774" y="11924"/>
                </a:lnTo>
                <a:lnTo>
                  <a:pt x="4775" y="11926"/>
                </a:lnTo>
                <a:lnTo>
                  <a:pt x="4778" y="11931"/>
                </a:lnTo>
                <a:lnTo>
                  <a:pt x="4779" y="11932"/>
                </a:lnTo>
                <a:lnTo>
                  <a:pt x="4781" y="11933"/>
                </a:lnTo>
                <a:lnTo>
                  <a:pt x="4782" y="11931"/>
                </a:lnTo>
                <a:lnTo>
                  <a:pt x="4784" y="11931"/>
                </a:lnTo>
                <a:lnTo>
                  <a:pt x="4785" y="11935"/>
                </a:lnTo>
                <a:lnTo>
                  <a:pt x="4780" y="11937"/>
                </a:lnTo>
                <a:lnTo>
                  <a:pt x="4776" y="11943"/>
                </a:lnTo>
                <a:lnTo>
                  <a:pt x="4773" y="11949"/>
                </a:lnTo>
                <a:lnTo>
                  <a:pt x="4771" y="11955"/>
                </a:lnTo>
                <a:lnTo>
                  <a:pt x="4773" y="11958"/>
                </a:lnTo>
                <a:lnTo>
                  <a:pt x="4775" y="11959"/>
                </a:lnTo>
                <a:lnTo>
                  <a:pt x="4777" y="11957"/>
                </a:lnTo>
                <a:lnTo>
                  <a:pt x="4780" y="11955"/>
                </a:lnTo>
                <a:lnTo>
                  <a:pt x="4779" y="11959"/>
                </a:lnTo>
                <a:lnTo>
                  <a:pt x="4779" y="11963"/>
                </a:lnTo>
                <a:lnTo>
                  <a:pt x="4779" y="11966"/>
                </a:lnTo>
                <a:lnTo>
                  <a:pt x="4782" y="11968"/>
                </a:lnTo>
                <a:lnTo>
                  <a:pt x="4785" y="11966"/>
                </a:lnTo>
                <a:lnTo>
                  <a:pt x="4787" y="11964"/>
                </a:lnTo>
                <a:lnTo>
                  <a:pt x="4788" y="11962"/>
                </a:lnTo>
                <a:lnTo>
                  <a:pt x="4790" y="11964"/>
                </a:lnTo>
                <a:lnTo>
                  <a:pt x="4793" y="11962"/>
                </a:lnTo>
                <a:lnTo>
                  <a:pt x="4794" y="11961"/>
                </a:lnTo>
                <a:lnTo>
                  <a:pt x="4795" y="11963"/>
                </a:lnTo>
                <a:lnTo>
                  <a:pt x="4796" y="11965"/>
                </a:lnTo>
                <a:lnTo>
                  <a:pt x="4794" y="11965"/>
                </a:lnTo>
                <a:lnTo>
                  <a:pt x="4792" y="11967"/>
                </a:lnTo>
                <a:lnTo>
                  <a:pt x="4791" y="11969"/>
                </a:lnTo>
                <a:lnTo>
                  <a:pt x="4790" y="11973"/>
                </a:lnTo>
                <a:lnTo>
                  <a:pt x="4791" y="11976"/>
                </a:lnTo>
                <a:lnTo>
                  <a:pt x="4792" y="11978"/>
                </a:lnTo>
                <a:lnTo>
                  <a:pt x="4794" y="11980"/>
                </a:lnTo>
                <a:lnTo>
                  <a:pt x="4796" y="11982"/>
                </a:lnTo>
                <a:lnTo>
                  <a:pt x="4797" y="11982"/>
                </a:lnTo>
                <a:lnTo>
                  <a:pt x="4798" y="11981"/>
                </a:lnTo>
                <a:lnTo>
                  <a:pt x="4800" y="11980"/>
                </a:lnTo>
                <a:lnTo>
                  <a:pt x="4801" y="11980"/>
                </a:lnTo>
                <a:lnTo>
                  <a:pt x="4801" y="11981"/>
                </a:lnTo>
                <a:lnTo>
                  <a:pt x="4802" y="11983"/>
                </a:lnTo>
                <a:lnTo>
                  <a:pt x="4803" y="11985"/>
                </a:lnTo>
                <a:lnTo>
                  <a:pt x="4805" y="11986"/>
                </a:lnTo>
                <a:lnTo>
                  <a:pt x="4808" y="11987"/>
                </a:lnTo>
                <a:lnTo>
                  <a:pt x="4810" y="11990"/>
                </a:lnTo>
                <a:lnTo>
                  <a:pt x="4811" y="11992"/>
                </a:lnTo>
                <a:lnTo>
                  <a:pt x="4809" y="11993"/>
                </a:lnTo>
                <a:lnTo>
                  <a:pt x="4803" y="11994"/>
                </a:lnTo>
                <a:lnTo>
                  <a:pt x="4801" y="11995"/>
                </a:lnTo>
                <a:lnTo>
                  <a:pt x="4796" y="12006"/>
                </a:lnTo>
                <a:lnTo>
                  <a:pt x="4799" y="12012"/>
                </a:lnTo>
                <a:lnTo>
                  <a:pt x="4804" y="12013"/>
                </a:lnTo>
                <a:lnTo>
                  <a:pt x="4811" y="12012"/>
                </a:lnTo>
                <a:lnTo>
                  <a:pt x="4814" y="12009"/>
                </a:lnTo>
                <a:lnTo>
                  <a:pt x="4814" y="12013"/>
                </a:lnTo>
                <a:lnTo>
                  <a:pt x="4814" y="12016"/>
                </a:lnTo>
                <a:lnTo>
                  <a:pt x="4811" y="12022"/>
                </a:lnTo>
                <a:lnTo>
                  <a:pt x="4809" y="12019"/>
                </a:lnTo>
                <a:lnTo>
                  <a:pt x="4809" y="12022"/>
                </a:lnTo>
                <a:lnTo>
                  <a:pt x="4811" y="12028"/>
                </a:lnTo>
                <a:lnTo>
                  <a:pt x="4814" y="12032"/>
                </a:lnTo>
                <a:lnTo>
                  <a:pt x="4820" y="12035"/>
                </a:lnTo>
                <a:lnTo>
                  <a:pt x="4820" y="12039"/>
                </a:lnTo>
                <a:lnTo>
                  <a:pt x="4820" y="12041"/>
                </a:lnTo>
                <a:lnTo>
                  <a:pt x="4821" y="12043"/>
                </a:lnTo>
                <a:lnTo>
                  <a:pt x="4822" y="12044"/>
                </a:lnTo>
                <a:lnTo>
                  <a:pt x="4829" y="12051"/>
                </a:lnTo>
                <a:lnTo>
                  <a:pt x="4867" y="12084"/>
                </a:lnTo>
                <a:lnTo>
                  <a:pt x="4905" y="12105"/>
                </a:lnTo>
                <a:lnTo>
                  <a:pt x="4926" y="12124"/>
                </a:lnTo>
                <a:lnTo>
                  <a:pt x="4940" y="12135"/>
                </a:lnTo>
                <a:lnTo>
                  <a:pt x="4948" y="12138"/>
                </a:lnTo>
                <a:lnTo>
                  <a:pt x="4970" y="12141"/>
                </a:lnTo>
                <a:lnTo>
                  <a:pt x="4977" y="12145"/>
                </a:lnTo>
                <a:lnTo>
                  <a:pt x="4985" y="12147"/>
                </a:lnTo>
                <a:lnTo>
                  <a:pt x="4989" y="12150"/>
                </a:lnTo>
                <a:lnTo>
                  <a:pt x="4999" y="12153"/>
                </a:lnTo>
                <a:lnTo>
                  <a:pt x="5000" y="12154"/>
                </a:lnTo>
                <a:lnTo>
                  <a:pt x="5001" y="12154"/>
                </a:lnTo>
                <a:lnTo>
                  <a:pt x="5003" y="12156"/>
                </a:lnTo>
                <a:lnTo>
                  <a:pt x="5005" y="12157"/>
                </a:lnTo>
                <a:lnTo>
                  <a:pt x="5007" y="12157"/>
                </a:lnTo>
                <a:lnTo>
                  <a:pt x="5015" y="12157"/>
                </a:lnTo>
                <a:lnTo>
                  <a:pt x="5017" y="12158"/>
                </a:lnTo>
                <a:lnTo>
                  <a:pt x="5021" y="12162"/>
                </a:lnTo>
                <a:lnTo>
                  <a:pt x="5024" y="12163"/>
                </a:lnTo>
                <a:lnTo>
                  <a:pt x="5038" y="12163"/>
                </a:lnTo>
                <a:lnTo>
                  <a:pt x="5047" y="12166"/>
                </a:lnTo>
                <a:lnTo>
                  <a:pt x="5052" y="12167"/>
                </a:lnTo>
                <a:lnTo>
                  <a:pt x="5055" y="12165"/>
                </a:lnTo>
                <a:lnTo>
                  <a:pt x="5062" y="12149"/>
                </a:lnTo>
                <a:lnTo>
                  <a:pt x="5066" y="12143"/>
                </a:lnTo>
                <a:lnTo>
                  <a:pt x="5072" y="12137"/>
                </a:lnTo>
                <a:lnTo>
                  <a:pt x="5077" y="12133"/>
                </a:lnTo>
                <a:lnTo>
                  <a:pt x="5082" y="12132"/>
                </a:lnTo>
                <a:lnTo>
                  <a:pt x="5089" y="12131"/>
                </a:lnTo>
                <a:lnTo>
                  <a:pt x="5101" y="12125"/>
                </a:lnTo>
                <a:lnTo>
                  <a:pt x="5113" y="12123"/>
                </a:lnTo>
                <a:lnTo>
                  <a:pt x="5127" y="12115"/>
                </a:lnTo>
                <a:lnTo>
                  <a:pt x="5140" y="12113"/>
                </a:lnTo>
                <a:lnTo>
                  <a:pt x="5143" y="12112"/>
                </a:lnTo>
                <a:lnTo>
                  <a:pt x="5142" y="12109"/>
                </a:lnTo>
                <a:lnTo>
                  <a:pt x="5140" y="12105"/>
                </a:lnTo>
                <a:lnTo>
                  <a:pt x="5137" y="12103"/>
                </a:lnTo>
                <a:lnTo>
                  <a:pt x="5141" y="12095"/>
                </a:lnTo>
                <a:lnTo>
                  <a:pt x="5141" y="12098"/>
                </a:lnTo>
                <a:lnTo>
                  <a:pt x="5142" y="12100"/>
                </a:lnTo>
                <a:lnTo>
                  <a:pt x="5144" y="12101"/>
                </a:lnTo>
                <a:lnTo>
                  <a:pt x="5146" y="12101"/>
                </a:lnTo>
                <a:lnTo>
                  <a:pt x="5146" y="12101"/>
                </a:lnTo>
                <a:lnTo>
                  <a:pt x="5146" y="12102"/>
                </a:lnTo>
                <a:lnTo>
                  <a:pt x="5147" y="12104"/>
                </a:lnTo>
                <a:lnTo>
                  <a:pt x="5149" y="12106"/>
                </a:lnTo>
                <a:lnTo>
                  <a:pt x="5150" y="12106"/>
                </a:lnTo>
                <a:lnTo>
                  <a:pt x="5151" y="12105"/>
                </a:lnTo>
                <a:lnTo>
                  <a:pt x="5153" y="12105"/>
                </a:lnTo>
                <a:lnTo>
                  <a:pt x="5158" y="12105"/>
                </a:lnTo>
                <a:lnTo>
                  <a:pt x="5162" y="12103"/>
                </a:lnTo>
                <a:lnTo>
                  <a:pt x="5164" y="12098"/>
                </a:lnTo>
                <a:lnTo>
                  <a:pt x="5164" y="12091"/>
                </a:lnTo>
                <a:lnTo>
                  <a:pt x="5168" y="12094"/>
                </a:lnTo>
                <a:lnTo>
                  <a:pt x="5170" y="12099"/>
                </a:lnTo>
                <a:lnTo>
                  <a:pt x="5172" y="12103"/>
                </a:lnTo>
                <a:lnTo>
                  <a:pt x="5177" y="12105"/>
                </a:lnTo>
                <a:lnTo>
                  <a:pt x="5177" y="12105"/>
                </a:lnTo>
                <a:lnTo>
                  <a:pt x="5179" y="12107"/>
                </a:lnTo>
                <a:lnTo>
                  <a:pt x="5180" y="12109"/>
                </a:lnTo>
                <a:lnTo>
                  <a:pt x="5181" y="12109"/>
                </a:lnTo>
                <a:lnTo>
                  <a:pt x="5182" y="12108"/>
                </a:lnTo>
                <a:lnTo>
                  <a:pt x="5183" y="12107"/>
                </a:lnTo>
                <a:lnTo>
                  <a:pt x="5185" y="12107"/>
                </a:lnTo>
                <a:lnTo>
                  <a:pt x="5185" y="12108"/>
                </a:lnTo>
                <a:lnTo>
                  <a:pt x="5186" y="12109"/>
                </a:lnTo>
                <a:lnTo>
                  <a:pt x="5188" y="12110"/>
                </a:lnTo>
                <a:lnTo>
                  <a:pt x="5189" y="12111"/>
                </a:lnTo>
                <a:lnTo>
                  <a:pt x="5190" y="12111"/>
                </a:lnTo>
                <a:lnTo>
                  <a:pt x="5191" y="12110"/>
                </a:lnTo>
                <a:lnTo>
                  <a:pt x="5193" y="12109"/>
                </a:lnTo>
                <a:lnTo>
                  <a:pt x="5197" y="12109"/>
                </a:lnTo>
                <a:lnTo>
                  <a:pt x="5199" y="12109"/>
                </a:lnTo>
                <a:lnTo>
                  <a:pt x="5200" y="12107"/>
                </a:lnTo>
                <a:lnTo>
                  <a:pt x="5201" y="12104"/>
                </a:lnTo>
                <a:lnTo>
                  <a:pt x="5201" y="12100"/>
                </a:lnTo>
                <a:lnTo>
                  <a:pt x="5201" y="12096"/>
                </a:lnTo>
                <a:lnTo>
                  <a:pt x="5201" y="12094"/>
                </a:lnTo>
                <a:lnTo>
                  <a:pt x="5201" y="12091"/>
                </a:lnTo>
                <a:lnTo>
                  <a:pt x="5203" y="12084"/>
                </a:lnTo>
                <a:lnTo>
                  <a:pt x="5201" y="12081"/>
                </a:lnTo>
                <a:lnTo>
                  <a:pt x="5201" y="12077"/>
                </a:lnTo>
                <a:lnTo>
                  <a:pt x="5200" y="12073"/>
                </a:lnTo>
                <a:lnTo>
                  <a:pt x="5200" y="12070"/>
                </a:lnTo>
                <a:lnTo>
                  <a:pt x="5203" y="12065"/>
                </a:lnTo>
                <a:lnTo>
                  <a:pt x="5212" y="12058"/>
                </a:lnTo>
                <a:lnTo>
                  <a:pt x="5214" y="12056"/>
                </a:lnTo>
                <a:lnTo>
                  <a:pt x="5215" y="12051"/>
                </a:lnTo>
                <a:lnTo>
                  <a:pt x="5219" y="12053"/>
                </a:lnTo>
                <a:lnTo>
                  <a:pt x="5223" y="12059"/>
                </a:lnTo>
                <a:lnTo>
                  <a:pt x="5226" y="12063"/>
                </a:lnTo>
                <a:lnTo>
                  <a:pt x="5228" y="12069"/>
                </a:lnTo>
                <a:lnTo>
                  <a:pt x="5228" y="12076"/>
                </a:lnTo>
                <a:lnTo>
                  <a:pt x="5228" y="12083"/>
                </a:lnTo>
                <a:lnTo>
                  <a:pt x="5226" y="12089"/>
                </a:lnTo>
                <a:lnTo>
                  <a:pt x="5225" y="12092"/>
                </a:lnTo>
                <a:lnTo>
                  <a:pt x="5223" y="12097"/>
                </a:lnTo>
                <a:lnTo>
                  <a:pt x="5222" y="12100"/>
                </a:lnTo>
                <a:lnTo>
                  <a:pt x="5220" y="12102"/>
                </a:lnTo>
                <a:lnTo>
                  <a:pt x="5217" y="12101"/>
                </a:lnTo>
                <a:lnTo>
                  <a:pt x="5214" y="12101"/>
                </a:lnTo>
                <a:lnTo>
                  <a:pt x="5212" y="12101"/>
                </a:lnTo>
                <a:lnTo>
                  <a:pt x="5209" y="12104"/>
                </a:lnTo>
                <a:lnTo>
                  <a:pt x="5202" y="12115"/>
                </a:lnTo>
                <a:lnTo>
                  <a:pt x="5198" y="12117"/>
                </a:lnTo>
                <a:lnTo>
                  <a:pt x="5195" y="12120"/>
                </a:lnTo>
                <a:lnTo>
                  <a:pt x="5188" y="12138"/>
                </a:lnTo>
                <a:lnTo>
                  <a:pt x="5185" y="12143"/>
                </a:lnTo>
                <a:lnTo>
                  <a:pt x="5184" y="12144"/>
                </a:lnTo>
                <a:lnTo>
                  <a:pt x="5184" y="12148"/>
                </a:lnTo>
                <a:lnTo>
                  <a:pt x="5184" y="12155"/>
                </a:lnTo>
                <a:lnTo>
                  <a:pt x="5183" y="12158"/>
                </a:lnTo>
                <a:lnTo>
                  <a:pt x="5172" y="12180"/>
                </a:lnTo>
                <a:lnTo>
                  <a:pt x="5165" y="12197"/>
                </a:lnTo>
                <a:lnTo>
                  <a:pt x="5159" y="12207"/>
                </a:lnTo>
                <a:lnTo>
                  <a:pt x="5155" y="12218"/>
                </a:lnTo>
                <a:lnTo>
                  <a:pt x="5153" y="12223"/>
                </a:lnTo>
                <a:lnTo>
                  <a:pt x="5145" y="12228"/>
                </a:lnTo>
                <a:lnTo>
                  <a:pt x="5126" y="12224"/>
                </a:lnTo>
                <a:lnTo>
                  <a:pt x="5118" y="12225"/>
                </a:lnTo>
                <a:lnTo>
                  <a:pt x="5114" y="12229"/>
                </a:lnTo>
                <a:lnTo>
                  <a:pt x="5113" y="12229"/>
                </a:lnTo>
                <a:lnTo>
                  <a:pt x="5108" y="12230"/>
                </a:lnTo>
                <a:lnTo>
                  <a:pt x="5108" y="12229"/>
                </a:lnTo>
                <a:lnTo>
                  <a:pt x="5105" y="12231"/>
                </a:lnTo>
                <a:lnTo>
                  <a:pt x="5093" y="12246"/>
                </a:lnTo>
                <a:lnTo>
                  <a:pt x="5089" y="12250"/>
                </a:lnTo>
                <a:lnTo>
                  <a:pt x="5084" y="12252"/>
                </a:lnTo>
                <a:lnTo>
                  <a:pt x="5081" y="12252"/>
                </a:lnTo>
                <a:lnTo>
                  <a:pt x="5079" y="12252"/>
                </a:lnTo>
                <a:lnTo>
                  <a:pt x="5077" y="12253"/>
                </a:lnTo>
                <a:lnTo>
                  <a:pt x="5075" y="12256"/>
                </a:lnTo>
                <a:lnTo>
                  <a:pt x="5074" y="12260"/>
                </a:lnTo>
                <a:lnTo>
                  <a:pt x="5073" y="12263"/>
                </a:lnTo>
                <a:lnTo>
                  <a:pt x="5072" y="12266"/>
                </a:lnTo>
                <a:lnTo>
                  <a:pt x="5069" y="12267"/>
                </a:lnTo>
                <a:lnTo>
                  <a:pt x="5068" y="12265"/>
                </a:lnTo>
                <a:lnTo>
                  <a:pt x="5058" y="12250"/>
                </a:lnTo>
                <a:lnTo>
                  <a:pt x="5056" y="12248"/>
                </a:lnTo>
                <a:lnTo>
                  <a:pt x="5054" y="12252"/>
                </a:lnTo>
                <a:lnTo>
                  <a:pt x="5050" y="12266"/>
                </a:lnTo>
                <a:lnTo>
                  <a:pt x="5048" y="12271"/>
                </a:lnTo>
                <a:lnTo>
                  <a:pt x="5047" y="12271"/>
                </a:lnTo>
                <a:lnTo>
                  <a:pt x="5044" y="12269"/>
                </a:lnTo>
                <a:lnTo>
                  <a:pt x="5043" y="12269"/>
                </a:lnTo>
                <a:lnTo>
                  <a:pt x="5042" y="12269"/>
                </a:lnTo>
                <a:lnTo>
                  <a:pt x="5041" y="12270"/>
                </a:lnTo>
                <a:lnTo>
                  <a:pt x="5040" y="12272"/>
                </a:lnTo>
                <a:lnTo>
                  <a:pt x="5039" y="12273"/>
                </a:lnTo>
                <a:lnTo>
                  <a:pt x="5038" y="12275"/>
                </a:lnTo>
                <a:lnTo>
                  <a:pt x="5037" y="12278"/>
                </a:lnTo>
                <a:lnTo>
                  <a:pt x="5036" y="12279"/>
                </a:lnTo>
                <a:lnTo>
                  <a:pt x="5033" y="12277"/>
                </a:lnTo>
                <a:lnTo>
                  <a:pt x="5031" y="12281"/>
                </a:lnTo>
                <a:lnTo>
                  <a:pt x="5030" y="12283"/>
                </a:lnTo>
                <a:lnTo>
                  <a:pt x="5030" y="12285"/>
                </a:lnTo>
                <a:lnTo>
                  <a:pt x="5027" y="12283"/>
                </a:lnTo>
                <a:lnTo>
                  <a:pt x="5020" y="12281"/>
                </a:lnTo>
                <a:lnTo>
                  <a:pt x="5017" y="12279"/>
                </a:lnTo>
                <a:lnTo>
                  <a:pt x="5018" y="12275"/>
                </a:lnTo>
                <a:lnTo>
                  <a:pt x="5018" y="12268"/>
                </a:lnTo>
                <a:lnTo>
                  <a:pt x="5015" y="12256"/>
                </a:lnTo>
                <a:lnTo>
                  <a:pt x="5014" y="12256"/>
                </a:lnTo>
                <a:lnTo>
                  <a:pt x="5012" y="12258"/>
                </a:lnTo>
                <a:lnTo>
                  <a:pt x="5010" y="12257"/>
                </a:lnTo>
                <a:lnTo>
                  <a:pt x="5009" y="12257"/>
                </a:lnTo>
                <a:lnTo>
                  <a:pt x="5008" y="12262"/>
                </a:lnTo>
                <a:lnTo>
                  <a:pt x="5009" y="12267"/>
                </a:lnTo>
                <a:lnTo>
                  <a:pt x="5010" y="12271"/>
                </a:lnTo>
                <a:lnTo>
                  <a:pt x="5011" y="12275"/>
                </a:lnTo>
                <a:lnTo>
                  <a:pt x="5009" y="12279"/>
                </a:lnTo>
                <a:lnTo>
                  <a:pt x="5008" y="12280"/>
                </a:lnTo>
                <a:lnTo>
                  <a:pt x="5007" y="12280"/>
                </a:lnTo>
                <a:lnTo>
                  <a:pt x="5006" y="12280"/>
                </a:lnTo>
                <a:lnTo>
                  <a:pt x="5005" y="12282"/>
                </a:lnTo>
                <a:lnTo>
                  <a:pt x="5002" y="12288"/>
                </a:lnTo>
                <a:lnTo>
                  <a:pt x="5001" y="12289"/>
                </a:lnTo>
                <a:lnTo>
                  <a:pt x="4998" y="12291"/>
                </a:lnTo>
                <a:lnTo>
                  <a:pt x="4991" y="12293"/>
                </a:lnTo>
                <a:lnTo>
                  <a:pt x="4974" y="12293"/>
                </a:lnTo>
                <a:lnTo>
                  <a:pt x="4972" y="12295"/>
                </a:lnTo>
                <a:lnTo>
                  <a:pt x="4969" y="12300"/>
                </a:lnTo>
                <a:lnTo>
                  <a:pt x="4958" y="12307"/>
                </a:lnTo>
                <a:lnTo>
                  <a:pt x="4942" y="12310"/>
                </a:lnTo>
                <a:lnTo>
                  <a:pt x="4942" y="12308"/>
                </a:lnTo>
                <a:lnTo>
                  <a:pt x="4938" y="12304"/>
                </a:lnTo>
                <a:lnTo>
                  <a:pt x="4934" y="12300"/>
                </a:lnTo>
                <a:lnTo>
                  <a:pt x="4933" y="12294"/>
                </a:lnTo>
                <a:lnTo>
                  <a:pt x="4937" y="12287"/>
                </a:lnTo>
                <a:lnTo>
                  <a:pt x="4936" y="12282"/>
                </a:lnTo>
                <a:lnTo>
                  <a:pt x="4941" y="12272"/>
                </a:lnTo>
                <a:lnTo>
                  <a:pt x="4940" y="12268"/>
                </a:lnTo>
                <a:lnTo>
                  <a:pt x="4937" y="12264"/>
                </a:lnTo>
                <a:lnTo>
                  <a:pt x="4935" y="12264"/>
                </a:lnTo>
                <a:lnTo>
                  <a:pt x="4933" y="12266"/>
                </a:lnTo>
                <a:lnTo>
                  <a:pt x="4930" y="12270"/>
                </a:lnTo>
                <a:lnTo>
                  <a:pt x="4928" y="12271"/>
                </a:lnTo>
                <a:lnTo>
                  <a:pt x="4927" y="12270"/>
                </a:lnTo>
                <a:lnTo>
                  <a:pt x="4925" y="12269"/>
                </a:lnTo>
                <a:lnTo>
                  <a:pt x="4923" y="12269"/>
                </a:lnTo>
                <a:lnTo>
                  <a:pt x="4921" y="12270"/>
                </a:lnTo>
                <a:lnTo>
                  <a:pt x="4918" y="12272"/>
                </a:lnTo>
                <a:lnTo>
                  <a:pt x="4916" y="12273"/>
                </a:lnTo>
                <a:lnTo>
                  <a:pt x="4912" y="12272"/>
                </a:lnTo>
                <a:lnTo>
                  <a:pt x="4910" y="12270"/>
                </a:lnTo>
                <a:lnTo>
                  <a:pt x="4907" y="12262"/>
                </a:lnTo>
                <a:lnTo>
                  <a:pt x="4908" y="12259"/>
                </a:lnTo>
                <a:lnTo>
                  <a:pt x="4913" y="12257"/>
                </a:lnTo>
                <a:lnTo>
                  <a:pt x="4914" y="12254"/>
                </a:lnTo>
                <a:lnTo>
                  <a:pt x="4915" y="12250"/>
                </a:lnTo>
                <a:lnTo>
                  <a:pt x="4914" y="12248"/>
                </a:lnTo>
                <a:lnTo>
                  <a:pt x="4912" y="12247"/>
                </a:lnTo>
                <a:lnTo>
                  <a:pt x="4907" y="12253"/>
                </a:lnTo>
                <a:lnTo>
                  <a:pt x="4898" y="12259"/>
                </a:lnTo>
                <a:lnTo>
                  <a:pt x="4895" y="12262"/>
                </a:lnTo>
                <a:lnTo>
                  <a:pt x="4893" y="12266"/>
                </a:lnTo>
                <a:lnTo>
                  <a:pt x="4891" y="12271"/>
                </a:lnTo>
                <a:lnTo>
                  <a:pt x="4889" y="12276"/>
                </a:lnTo>
                <a:lnTo>
                  <a:pt x="4889" y="12282"/>
                </a:lnTo>
                <a:lnTo>
                  <a:pt x="4888" y="12287"/>
                </a:lnTo>
                <a:lnTo>
                  <a:pt x="4886" y="12292"/>
                </a:lnTo>
                <a:lnTo>
                  <a:pt x="4884" y="12297"/>
                </a:lnTo>
                <a:lnTo>
                  <a:pt x="4884" y="12304"/>
                </a:lnTo>
                <a:lnTo>
                  <a:pt x="4886" y="12309"/>
                </a:lnTo>
                <a:lnTo>
                  <a:pt x="4892" y="12322"/>
                </a:lnTo>
                <a:lnTo>
                  <a:pt x="4895" y="12331"/>
                </a:lnTo>
                <a:lnTo>
                  <a:pt x="4899" y="12337"/>
                </a:lnTo>
                <a:lnTo>
                  <a:pt x="4907" y="12345"/>
                </a:lnTo>
                <a:lnTo>
                  <a:pt x="4916" y="12363"/>
                </a:lnTo>
                <a:lnTo>
                  <a:pt x="4919" y="12369"/>
                </a:lnTo>
                <a:lnTo>
                  <a:pt x="4922" y="12374"/>
                </a:lnTo>
                <a:lnTo>
                  <a:pt x="4929" y="12380"/>
                </a:lnTo>
                <a:lnTo>
                  <a:pt x="4940" y="12399"/>
                </a:lnTo>
                <a:lnTo>
                  <a:pt x="4942" y="12402"/>
                </a:lnTo>
                <a:lnTo>
                  <a:pt x="4949" y="12409"/>
                </a:lnTo>
                <a:lnTo>
                  <a:pt x="4969" y="12434"/>
                </a:lnTo>
                <a:lnTo>
                  <a:pt x="4974" y="12437"/>
                </a:lnTo>
                <a:lnTo>
                  <a:pt x="4976" y="12436"/>
                </a:lnTo>
                <a:lnTo>
                  <a:pt x="4981" y="12429"/>
                </a:lnTo>
                <a:lnTo>
                  <a:pt x="4982" y="12434"/>
                </a:lnTo>
                <a:lnTo>
                  <a:pt x="4982" y="12443"/>
                </a:lnTo>
                <a:lnTo>
                  <a:pt x="4983" y="12448"/>
                </a:lnTo>
                <a:lnTo>
                  <a:pt x="4989" y="12458"/>
                </a:lnTo>
                <a:lnTo>
                  <a:pt x="4993" y="12463"/>
                </a:lnTo>
                <a:lnTo>
                  <a:pt x="5000" y="12467"/>
                </a:lnTo>
                <a:lnTo>
                  <a:pt x="5005" y="12477"/>
                </a:lnTo>
                <a:lnTo>
                  <a:pt x="5009" y="12481"/>
                </a:lnTo>
                <a:lnTo>
                  <a:pt x="5017" y="12493"/>
                </a:lnTo>
                <a:lnTo>
                  <a:pt x="5020" y="12498"/>
                </a:lnTo>
                <a:lnTo>
                  <a:pt x="5033" y="12508"/>
                </a:lnTo>
                <a:lnTo>
                  <a:pt x="5061" y="12546"/>
                </a:lnTo>
                <a:lnTo>
                  <a:pt x="5064" y="12549"/>
                </a:lnTo>
                <a:lnTo>
                  <a:pt x="5068" y="12552"/>
                </a:lnTo>
                <a:lnTo>
                  <a:pt x="5072" y="12553"/>
                </a:lnTo>
                <a:lnTo>
                  <a:pt x="5073" y="12563"/>
                </a:lnTo>
                <a:lnTo>
                  <a:pt x="5080" y="12576"/>
                </a:lnTo>
                <a:lnTo>
                  <a:pt x="5094" y="12598"/>
                </a:lnTo>
                <a:lnTo>
                  <a:pt x="5105" y="12611"/>
                </a:lnTo>
                <a:lnTo>
                  <a:pt x="5106" y="12614"/>
                </a:lnTo>
                <a:lnTo>
                  <a:pt x="5108" y="12617"/>
                </a:lnTo>
                <a:lnTo>
                  <a:pt x="5126" y="12648"/>
                </a:lnTo>
                <a:lnTo>
                  <a:pt x="5147" y="12669"/>
                </a:lnTo>
                <a:lnTo>
                  <a:pt x="5171" y="12698"/>
                </a:lnTo>
                <a:lnTo>
                  <a:pt x="5179" y="12705"/>
                </a:lnTo>
                <a:lnTo>
                  <a:pt x="5187" y="12714"/>
                </a:lnTo>
                <a:lnTo>
                  <a:pt x="5200" y="12721"/>
                </a:lnTo>
                <a:lnTo>
                  <a:pt x="5204" y="12725"/>
                </a:lnTo>
                <a:lnTo>
                  <a:pt x="5212" y="12735"/>
                </a:lnTo>
                <a:lnTo>
                  <a:pt x="5214" y="12737"/>
                </a:lnTo>
                <a:lnTo>
                  <a:pt x="5219" y="12739"/>
                </a:lnTo>
                <a:lnTo>
                  <a:pt x="5231" y="12750"/>
                </a:lnTo>
                <a:lnTo>
                  <a:pt x="5265" y="12768"/>
                </a:lnTo>
                <a:lnTo>
                  <a:pt x="5273" y="12775"/>
                </a:lnTo>
                <a:lnTo>
                  <a:pt x="5275" y="12776"/>
                </a:lnTo>
                <a:lnTo>
                  <a:pt x="5277" y="12776"/>
                </a:lnTo>
                <a:lnTo>
                  <a:pt x="5280" y="12775"/>
                </a:lnTo>
                <a:lnTo>
                  <a:pt x="5282" y="12774"/>
                </a:lnTo>
                <a:lnTo>
                  <a:pt x="5284" y="12775"/>
                </a:lnTo>
                <a:lnTo>
                  <a:pt x="5288" y="12779"/>
                </a:lnTo>
                <a:lnTo>
                  <a:pt x="5292" y="12781"/>
                </a:lnTo>
                <a:lnTo>
                  <a:pt x="5296" y="12781"/>
                </a:lnTo>
                <a:lnTo>
                  <a:pt x="5325" y="12779"/>
                </a:lnTo>
                <a:lnTo>
                  <a:pt x="5327" y="12779"/>
                </a:lnTo>
                <a:lnTo>
                  <a:pt x="5331" y="12775"/>
                </a:lnTo>
                <a:lnTo>
                  <a:pt x="5332" y="12771"/>
                </a:lnTo>
                <a:lnTo>
                  <a:pt x="5333" y="12770"/>
                </a:lnTo>
                <a:lnTo>
                  <a:pt x="5336" y="12769"/>
                </a:lnTo>
                <a:lnTo>
                  <a:pt x="5341" y="12770"/>
                </a:lnTo>
                <a:lnTo>
                  <a:pt x="5345" y="12770"/>
                </a:lnTo>
                <a:lnTo>
                  <a:pt x="5347" y="12768"/>
                </a:lnTo>
                <a:lnTo>
                  <a:pt x="5349" y="12765"/>
                </a:lnTo>
                <a:lnTo>
                  <a:pt x="5352" y="12763"/>
                </a:lnTo>
                <a:lnTo>
                  <a:pt x="5355" y="12764"/>
                </a:lnTo>
                <a:lnTo>
                  <a:pt x="5356" y="12762"/>
                </a:lnTo>
                <a:lnTo>
                  <a:pt x="5362" y="12762"/>
                </a:lnTo>
                <a:lnTo>
                  <a:pt x="5400" y="12737"/>
                </a:lnTo>
                <a:lnTo>
                  <a:pt x="5413" y="12734"/>
                </a:lnTo>
                <a:lnTo>
                  <a:pt x="5432" y="12727"/>
                </a:lnTo>
                <a:lnTo>
                  <a:pt x="5436" y="12722"/>
                </a:lnTo>
                <a:lnTo>
                  <a:pt x="5436" y="12717"/>
                </a:lnTo>
                <a:lnTo>
                  <a:pt x="5438" y="12714"/>
                </a:lnTo>
                <a:lnTo>
                  <a:pt x="5448" y="12703"/>
                </a:lnTo>
                <a:lnTo>
                  <a:pt x="5451" y="12700"/>
                </a:lnTo>
                <a:lnTo>
                  <a:pt x="5455" y="12699"/>
                </a:lnTo>
                <a:lnTo>
                  <a:pt x="5453" y="12701"/>
                </a:lnTo>
                <a:lnTo>
                  <a:pt x="5452" y="12703"/>
                </a:lnTo>
                <a:lnTo>
                  <a:pt x="5451" y="12707"/>
                </a:lnTo>
                <a:lnTo>
                  <a:pt x="5458" y="12705"/>
                </a:lnTo>
                <a:lnTo>
                  <a:pt x="5470" y="12693"/>
                </a:lnTo>
                <a:lnTo>
                  <a:pt x="5480" y="12689"/>
                </a:lnTo>
                <a:lnTo>
                  <a:pt x="5487" y="12683"/>
                </a:lnTo>
                <a:lnTo>
                  <a:pt x="5490" y="12683"/>
                </a:lnTo>
                <a:lnTo>
                  <a:pt x="5493" y="12684"/>
                </a:lnTo>
                <a:lnTo>
                  <a:pt x="5497" y="12683"/>
                </a:lnTo>
                <a:lnTo>
                  <a:pt x="5503" y="12678"/>
                </a:lnTo>
                <a:lnTo>
                  <a:pt x="5506" y="12674"/>
                </a:lnTo>
                <a:lnTo>
                  <a:pt x="5532" y="12654"/>
                </a:lnTo>
                <a:lnTo>
                  <a:pt x="5543" y="12653"/>
                </a:lnTo>
                <a:lnTo>
                  <a:pt x="5546" y="12652"/>
                </a:lnTo>
                <a:lnTo>
                  <a:pt x="5560" y="12642"/>
                </a:lnTo>
                <a:lnTo>
                  <a:pt x="5562" y="12640"/>
                </a:lnTo>
                <a:lnTo>
                  <a:pt x="5563" y="12638"/>
                </a:lnTo>
                <a:lnTo>
                  <a:pt x="5565" y="12637"/>
                </a:lnTo>
                <a:lnTo>
                  <a:pt x="5567" y="12636"/>
                </a:lnTo>
                <a:lnTo>
                  <a:pt x="5568" y="12635"/>
                </a:lnTo>
                <a:lnTo>
                  <a:pt x="5571" y="12631"/>
                </a:lnTo>
                <a:lnTo>
                  <a:pt x="5571" y="12626"/>
                </a:lnTo>
                <a:lnTo>
                  <a:pt x="5569" y="12620"/>
                </a:lnTo>
                <a:lnTo>
                  <a:pt x="5568" y="12617"/>
                </a:lnTo>
                <a:lnTo>
                  <a:pt x="5569" y="12615"/>
                </a:lnTo>
                <a:lnTo>
                  <a:pt x="5570" y="12613"/>
                </a:lnTo>
                <a:lnTo>
                  <a:pt x="5571" y="12610"/>
                </a:lnTo>
                <a:lnTo>
                  <a:pt x="5570" y="12606"/>
                </a:lnTo>
                <a:lnTo>
                  <a:pt x="5572" y="12606"/>
                </a:lnTo>
                <a:lnTo>
                  <a:pt x="5573" y="12604"/>
                </a:lnTo>
                <a:lnTo>
                  <a:pt x="5572" y="12601"/>
                </a:lnTo>
                <a:lnTo>
                  <a:pt x="5571" y="12598"/>
                </a:lnTo>
                <a:lnTo>
                  <a:pt x="5574" y="12596"/>
                </a:lnTo>
                <a:lnTo>
                  <a:pt x="5581" y="12585"/>
                </a:lnTo>
                <a:lnTo>
                  <a:pt x="5583" y="12581"/>
                </a:lnTo>
                <a:lnTo>
                  <a:pt x="5585" y="12575"/>
                </a:lnTo>
                <a:lnTo>
                  <a:pt x="5596" y="12559"/>
                </a:lnTo>
                <a:lnTo>
                  <a:pt x="5601" y="12548"/>
                </a:lnTo>
                <a:lnTo>
                  <a:pt x="5608" y="12514"/>
                </a:lnTo>
                <a:lnTo>
                  <a:pt x="5609" y="12512"/>
                </a:lnTo>
                <a:lnTo>
                  <a:pt x="5612" y="12509"/>
                </a:lnTo>
                <a:lnTo>
                  <a:pt x="5613" y="12508"/>
                </a:lnTo>
                <a:lnTo>
                  <a:pt x="5613" y="12505"/>
                </a:lnTo>
                <a:lnTo>
                  <a:pt x="5613" y="12503"/>
                </a:lnTo>
                <a:lnTo>
                  <a:pt x="5613" y="12500"/>
                </a:lnTo>
                <a:lnTo>
                  <a:pt x="5613" y="12496"/>
                </a:lnTo>
                <a:lnTo>
                  <a:pt x="5612" y="12495"/>
                </a:lnTo>
                <a:lnTo>
                  <a:pt x="5610" y="12493"/>
                </a:lnTo>
                <a:lnTo>
                  <a:pt x="5609" y="12491"/>
                </a:lnTo>
                <a:lnTo>
                  <a:pt x="5607" y="12485"/>
                </a:lnTo>
                <a:lnTo>
                  <a:pt x="5606" y="12485"/>
                </a:lnTo>
                <a:lnTo>
                  <a:pt x="5603" y="12485"/>
                </a:lnTo>
                <a:lnTo>
                  <a:pt x="5601" y="12485"/>
                </a:lnTo>
                <a:lnTo>
                  <a:pt x="5599" y="12484"/>
                </a:lnTo>
                <a:lnTo>
                  <a:pt x="5597" y="12483"/>
                </a:lnTo>
                <a:lnTo>
                  <a:pt x="5596" y="12481"/>
                </a:lnTo>
                <a:lnTo>
                  <a:pt x="5595" y="12479"/>
                </a:lnTo>
                <a:lnTo>
                  <a:pt x="5593" y="12468"/>
                </a:lnTo>
                <a:lnTo>
                  <a:pt x="5592" y="12468"/>
                </a:lnTo>
                <a:lnTo>
                  <a:pt x="5591" y="12465"/>
                </a:lnTo>
                <a:lnTo>
                  <a:pt x="5587" y="12463"/>
                </a:lnTo>
                <a:lnTo>
                  <a:pt x="5586" y="12459"/>
                </a:lnTo>
                <a:lnTo>
                  <a:pt x="5586" y="12455"/>
                </a:lnTo>
                <a:lnTo>
                  <a:pt x="5585" y="12454"/>
                </a:lnTo>
                <a:lnTo>
                  <a:pt x="5574" y="12460"/>
                </a:lnTo>
                <a:lnTo>
                  <a:pt x="5571" y="12460"/>
                </a:lnTo>
                <a:lnTo>
                  <a:pt x="5567" y="12457"/>
                </a:lnTo>
                <a:lnTo>
                  <a:pt x="5564" y="12456"/>
                </a:lnTo>
                <a:lnTo>
                  <a:pt x="5560" y="12457"/>
                </a:lnTo>
                <a:lnTo>
                  <a:pt x="5553" y="12460"/>
                </a:lnTo>
                <a:lnTo>
                  <a:pt x="5553" y="12459"/>
                </a:lnTo>
                <a:lnTo>
                  <a:pt x="5553" y="12454"/>
                </a:lnTo>
                <a:lnTo>
                  <a:pt x="5553" y="12452"/>
                </a:lnTo>
                <a:lnTo>
                  <a:pt x="5551" y="12454"/>
                </a:lnTo>
                <a:lnTo>
                  <a:pt x="5550" y="12455"/>
                </a:lnTo>
                <a:lnTo>
                  <a:pt x="5549" y="12456"/>
                </a:lnTo>
                <a:lnTo>
                  <a:pt x="5548" y="12453"/>
                </a:lnTo>
                <a:lnTo>
                  <a:pt x="5547" y="12449"/>
                </a:lnTo>
                <a:lnTo>
                  <a:pt x="5547" y="12441"/>
                </a:lnTo>
                <a:lnTo>
                  <a:pt x="5548" y="12436"/>
                </a:lnTo>
                <a:lnTo>
                  <a:pt x="5549" y="12435"/>
                </a:lnTo>
                <a:lnTo>
                  <a:pt x="5562" y="12442"/>
                </a:lnTo>
                <a:lnTo>
                  <a:pt x="5567" y="12444"/>
                </a:lnTo>
                <a:lnTo>
                  <a:pt x="5571" y="12442"/>
                </a:lnTo>
                <a:lnTo>
                  <a:pt x="5567" y="12433"/>
                </a:lnTo>
                <a:lnTo>
                  <a:pt x="5566" y="12432"/>
                </a:lnTo>
                <a:lnTo>
                  <a:pt x="5564" y="12431"/>
                </a:lnTo>
                <a:lnTo>
                  <a:pt x="5562" y="12431"/>
                </a:lnTo>
                <a:lnTo>
                  <a:pt x="5560" y="12430"/>
                </a:lnTo>
                <a:lnTo>
                  <a:pt x="5559" y="12428"/>
                </a:lnTo>
                <a:lnTo>
                  <a:pt x="5561" y="12423"/>
                </a:lnTo>
                <a:lnTo>
                  <a:pt x="5565" y="12424"/>
                </a:lnTo>
                <a:lnTo>
                  <a:pt x="5570" y="12428"/>
                </a:lnTo>
                <a:lnTo>
                  <a:pt x="5573" y="12432"/>
                </a:lnTo>
                <a:lnTo>
                  <a:pt x="5575" y="12436"/>
                </a:lnTo>
                <a:lnTo>
                  <a:pt x="5577" y="12439"/>
                </a:lnTo>
                <a:lnTo>
                  <a:pt x="5584" y="12441"/>
                </a:lnTo>
                <a:lnTo>
                  <a:pt x="5585" y="12440"/>
                </a:lnTo>
                <a:lnTo>
                  <a:pt x="5584" y="12437"/>
                </a:lnTo>
                <a:lnTo>
                  <a:pt x="5583" y="12433"/>
                </a:lnTo>
                <a:lnTo>
                  <a:pt x="5585" y="12429"/>
                </a:lnTo>
                <a:lnTo>
                  <a:pt x="5586" y="12426"/>
                </a:lnTo>
                <a:lnTo>
                  <a:pt x="5582" y="12423"/>
                </a:lnTo>
                <a:lnTo>
                  <a:pt x="5583" y="12421"/>
                </a:lnTo>
                <a:lnTo>
                  <a:pt x="5580" y="12420"/>
                </a:lnTo>
                <a:lnTo>
                  <a:pt x="5580" y="12417"/>
                </a:lnTo>
                <a:lnTo>
                  <a:pt x="5583" y="12415"/>
                </a:lnTo>
                <a:lnTo>
                  <a:pt x="5579" y="12415"/>
                </a:lnTo>
                <a:lnTo>
                  <a:pt x="5571" y="12417"/>
                </a:lnTo>
                <a:lnTo>
                  <a:pt x="5567" y="12417"/>
                </a:lnTo>
                <a:lnTo>
                  <a:pt x="5555" y="12411"/>
                </a:lnTo>
                <a:lnTo>
                  <a:pt x="5557" y="12408"/>
                </a:lnTo>
                <a:lnTo>
                  <a:pt x="5561" y="12407"/>
                </a:lnTo>
                <a:lnTo>
                  <a:pt x="5564" y="12406"/>
                </a:lnTo>
                <a:lnTo>
                  <a:pt x="5567" y="12408"/>
                </a:lnTo>
                <a:lnTo>
                  <a:pt x="5570" y="12410"/>
                </a:lnTo>
                <a:lnTo>
                  <a:pt x="5571" y="12409"/>
                </a:lnTo>
                <a:lnTo>
                  <a:pt x="5571" y="12407"/>
                </a:lnTo>
                <a:lnTo>
                  <a:pt x="5571" y="12405"/>
                </a:lnTo>
                <a:lnTo>
                  <a:pt x="5567" y="12400"/>
                </a:lnTo>
                <a:lnTo>
                  <a:pt x="5565" y="12399"/>
                </a:lnTo>
                <a:lnTo>
                  <a:pt x="5573" y="12402"/>
                </a:lnTo>
                <a:lnTo>
                  <a:pt x="5576" y="12401"/>
                </a:lnTo>
                <a:lnTo>
                  <a:pt x="5576" y="12397"/>
                </a:lnTo>
                <a:lnTo>
                  <a:pt x="5575" y="12394"/>
                </a:lnTo>
                <a:lnTo>
                  <a:pt x="5570" y="12390"/>
                </a:lnTo>
                <a:lnTo>
                  <a:pt x="5573" y="12389"/>
                </a:lnTo>
                <a:lnTo>
                  <a:pt x="5578" y="12391"/>
                </a:lnTo>
                <a:lnTo>
                  <a:pt x="5581" y="12394"/>
                </a:lnTo>
                <a:lnTo>
                  <a:pt x="5583" y="12398"/>
                </a:lnTo>
                <a:lnTo>
                  <a:pt x="5584" y="12401"/>
                </a:lnTo>
                <a:lnTo>
                  <a:pt x="5586" y="12400"/>
                </a:lnTo>
                <a:lnTo>
                  <a:pt x="5588" y="12398"/>
                </a:lnTo>
                <a:lnTo>
                  <a:pt x="5589" y="12397"/>
                </a:lnTo>
                <a:lnTo>
                  <a:pt x="5590" y="12394"/>
                </a:lnTo>
                <a:lnTo>
                  <a:pt x="5591" y="12392"/>
                </a:lnTo>
                <a:lnTo>
                  <a:pt x="5592" y="12390"/>
                </a:lnTo>
                <a:lnTo>
                  <a:pt x="5593" y="12394"/>
                </a:lnTo>
                <a:lnTo>
                  <a:pt x="5595" y="12394"/>
                </a:lnTo>
                <a:lnTo>
                  <a:pt x="5596" y="12390"/>
                </a:lnTo>
                <a:lnTo>
                  <a:pt x="5596" y="12389"/>
                </a:lnTo>
                <a:lnTo>
                  <a:pt x="5600" y="12390"/>
                </a:lnTo>
                <a:lnTo>
                  <a:pt x="5603" y="12390"/>
                </a:lnTo>
                <a:lnTo>
                  <a:pt x="5604" y="12389"/>
                </a:lnTo>
                <a:lnTo>
                  <a:pt x="5608" y="12384"/>
                </a:lnTo>
                <a:lnTo>
                  <a:pt x="5609" y="12383"/>
                </a:lnTo>
                <a:lnTo>
                  <a:pt x="5610" y="12379"/>
                </a:lnTo>
                <a:lnTo>
                  <a:pt x="5612" y="12376"/>
                </a:lnTo>
                <a:lnTo>
                  <a:pt x="5613" y="12377"/>
                </a:lnTo>
                <a:lnTo>
                  <a:pt x="5613" y="12374"/>
                </a:lnTo>
                <a:lnTo>
                  <a:pt x="5615" y="12369"/>
                </a:lnTo>
                <a:lnTo>
                  <a:pt x="5618" y="12337"/>
                </a:lnTo>
                <a:lnTo>
                  <a:pt x="5615" y="12324"/>
                </a:lnTo>
                <a:lnTo>
                  <a:pt x="5607" y="12324"/>
                </a:lnTo>
                <a:lnTo>
                  <a:pt x="5600" y="12320"/>
                </a:lnTo>
                <a:lnTo>
                  <a:pt x="5599" y="12319"/>
                </a:lnTo>
                <a:lnTo>
                  <a:pt x="5600" y="12315"/>
                </a:lnTo>
                <a:lnTo>
                  <a:pt x="5601" y="12312"/>
                </a:lnTo>
                <a:lnTo>
                  <a:pt x="5602" y="12309"/>
                </a:lnTo>
                <a:lnTo>
                  <a:pt x="5601" y="12306"/>
                </a:lnTo>
                <a:lnTo>
                  <a:pt x="5594" y="12314"/>
                </a:lnTo>
                <a:lnTo>
                  <a:pt x="5590" y="12317"/>
                </a:lnTo>
                <a:lnTo>
                  <a:pt x="5585" y="12314"/>
                </a:lnTo>
                <a:lnTo>
                  <a:pt x="5581" y="12309"/>
                </a:lnTo>
                <a:lnTo>
                  <a:pt x="5584" y="12308"/>
                </a:lnTo>
                <a:lnTo>
                  <a:pt x="5593" y="12310"/>
                </a:lnTo>
                <a:lnTo>
                  <a:pt x="5592" y="12305"/>
                </a:lnTo>
                <a:lnTo>
                  <a:pt x="5594" y="12302"/>
                </a:lnTo>
                <a:lnTo>
                  <a:pt x="5597" y="12301"/>
                </a:lnTo>
                <a:lnTo>
                  <a:pt x="5601" y="12302"/>
                </a:lnTo>
                <a:lnTo>
                  <a:pt x="5606" y="12304"/>
                </a:lnTo>
                <a:lnTo>
                  <a:pt x="5606" y="12306"/>
                </a:lnTo>
                <a:lnTo>
                  <a:pt x="5606" y="12309"/>
                </a:lnTo>
                <a:lnTo>
                  <a:pt x="5608" y="12314"/>
                </a:lnTo>
                <a:lnTo>
                  <a:pt x="5611" y="12314"/>
                </a:lnTo>
                <a:lnTo>
                  <a:pt x="5616" y="12315"/>
                </a:lnTo>
                <a:lnTo>
                  <a:pt x="5620" y="12314"/>
                </a:lnTo>
                <a:lnTo>
                  <a:pt x="5622" y="12307"/>
                </a:lnTo>
                <a:lnTo>
                  <a:pt x="5623" y="12301"/>
                </a:lnTo>
                <a:lnTo>
                  <a:pt x="5625" y="12295"/>
                </a:lnTo>
                <a:lnTo>
                  <a:pt x="5627" y="12289"/>
                </a:lnTo>
                <a:lnTo>
                  <a:pt x="5629" y="12285"/>
                </a:lnTo>
                <a:lnTo>
                  <a:pt x="5635" y="12282"/>
                </a:lnTo>
                <a:lnTo>
                  <a:pt x="5637" y="12286"/>
                </a:lnTo>
                <a:lnTo>
                  <a:pt x="5636" y="12292"/>
                </a:lnTo>
                <a:lnTo>
                  <a:pt x="5633" y="12296"/>
                </a:lnTo>
                <a:lnTo>
                  <a:pt x="5631" y="12298"/>
                </a:lnTo>
                <a:lnTo>
                  <a:pt x="5631" y="12305"/>
                </a:lnTo>
                <a:lnTo>
                  <a:pt x="5632" y="12312"/>
                </a:lnTo>
                <a:lnTo>
                  <a:pt x="5634" y="12316"/>
                </a:lnTo>
                <a:lnTo>
                  <a:pt x="5639" y="12319"/>
                </a:lnTo>
                <a:lnTo>
                  <a:pt x="5642" y="12315"/>
                </a:lnTo>
                <a:lnTo>
                  <a:pt x="5646" y="12312"/>
                </a:lnTo>
                <a:lnTo>
                  <a:pt x="5649" y="12313"/>
                </a:lnTo>
                <a:lnTo>
                  <a:pt x="5650" y="12315"/>
                </a:lnTo>
                <a:lnTo>
                  <a:pt x="5647" y="12319"/>
                </a:lnTo>
                <a:lnTo>
                  <a:pt x="5648" y="12321"/>
                </a:lnTo>
                <a:lnTo>
                  <a:pt x="5650" y="12322"/>
                </a:lnTo>
                <a:lnTo>
                  <a:pt x="5653" y="12322"/>
                </a:lnTo>
                <a:lnTo>
                  <a:pt x="5658" y="12320"/>
                </a:lnTo>
                <a:lnTo>
                  <a:pt x="5662" y="12316"/>
                </a:lnTo>
                <a:lnTo>
                  <a:pt x="5669" y="12307"/>
                </a:lnTo>
                <a:lnTo>
                  <a:pt x="5673" y="12306"/>
                </a:lnTo>
                <a:lnTo>
                  <a:pt x="5678" y="12306"/>
                </a:lnTo>
                <a:lnTo>
                  <a:pt x="5680" y="12307"/>
                </a:lnTo>
                <a:lnTo>
                  <a:pt x="5684" y="12311"/>
                </a:lnTo>
                <a:lnTo>
                  <a:pt x="5687" y="12311"/>
                </a:lnTo>
                <a:lnTo>
                  <a:pt x="5689" y="12310"/>
                </a:lnTo>
                <a:lnTo>
                  <a:pt x="5692" y="12310"/>
                </a:lnTo>
                <a:lnTo>
                  <a:pt x="5706" y="12317"/>
                </a:lnTo>
                <a:lnTo>
                  <a:pt x="5713" y="12319"/>
                </a:lnTo>
                <a:lnTo>
                  <a:pt x="5719" y="12315"/>
                </a:lnTo>
                <a:lnTo>
                  <a:pt x="5722" y="12312"/>
                </a:lnTo>
                <a:lnTo>
                  <a:pt x="5726" y="12310"/>
                </a:lnTo>
                <a:lnTo>
                  <a:pt x="5731" y="12309"/>
                </a:lnTo>
                <a:lnTo>
                  <a:pt x="5734" y="12311"/>
                </a:lnTo>
                <a:lnTo>
                  <a:pt x="5738" y="12314"/>
                </a:lnTo>
                <a:lnTo>
                  <a:pt x="5741" y="12314"/>
                </a:lnTo>
                <a:lnTo>
                  <a:pt x="5744" y="12312"/>
                </a:lnTo>
                <a:lnTo>
                  <a:pt x="5746" y="12308"/>
                </a:lnTo>
                <a:lnTo>
                  <a:pt x="5748" y="12311"/>
                </a:lnTo>
                <a:lnTo>
                  <a:pt x="5749" y="12316"/>
                </a:lnTo>
                <a:lnTo>
                  <a:pt x="5749" y="12321"/>
                </a:lnTo>
                <a:lnTo>
                  <a:pt x="5748" y="12325"/>
                </a:lnTo>
                <a:lnTo>
                  <a:pt x="5743" y="12328"/>
                </a:lnTo>
                <a:lnTo>
                  <a:pt x="5740" y="12326"/>
                </a:lnTo>
                <a:lnTo>
                  <a:pt x="5737" y="12322"/>
                </a:lnTo>
                <a:lnTo>
                  <a:pt x="5733" y="12320"/>
                </a:lnTo>
                <a:lnTo>
                  <a:pt x="5725" y="12322"/>
                </a:lnTo>
                <a:lnTo>
                  <a:pt x="5720" y="12327"/>
                </a:lnTo>
                <a:lnTo>
                  <a:pt x="5711" y="12343"/>
                </a:lnTo>
                <a:lnTo>
                  <a:pt x="5707" y="12339"/>
                </a:lnTo>
                <a:lnTo>
                  <a:pt x="5705" y="12338"/>
                </a:lnTo>
                <a:lnTo>
                  <a:pt x="5702" y="12337"/>
                </a:lnTo>
                <a:lnTo>
                  <a:pt x="5700" y="12337"/>
                </a:lnTo>
                <a:lnTo>
                  <a:pt x="5699" y="12338"/>
                </a:lnTo>
                <a:lnTo>
                  <a:pt x="5697" y="12338"/>
                </a:lnTo>
                <a:lnTo>
                  <a:pt x="5694" y="12336"/>
                </a:lnTo>
                <a:lnTo>
                  <a:pt x="5690" y="12332"/>
                </a:lnTo>
                <a:lnTo>
                  <a:pt x="5687" y="12329"/>
                </a:lnTo>
                <a:lnTo>
                  <a:pt x="5682" y="12329"/>
                </a:lnTo>
                <a:lnTo>
                  <a:pt x="5677" y="12331"/>
                </a:lnTo>
                <a:lnTo>
                  <a:pt x="5674" y="12334"/>
                </a:lnTo>
                <a:lnTo>
                  <a:pt x="5670" y="12339"/>
                </a:lnTo>
                <a:lnTo>
                  <a:pt x="5666" y="12345"/>
                </a:lnTo>
                <a:lnTo>
                  <a:pt x="5665" y="12350"/>
                </a:lnTo>
                <a:lnTo>
                  <a:pt x="5664" y="12357"/>
                </a:lnTo>
                <a:lnTo>
                  <a:pt x="5664" y="12360"/>
                </a:lnTo>
                <a:lnTo>
                  <a:pt x="5661" y="12366"/>
                </a:lnTo>
                <a:lnTo>
                  <a:pt x="5661" y="12369"/>
                </a:lnTo>
                <a:lnTo>
                  <a:pt x="5662" y="12373"/>
                </a:lnTo>
                <a:lnTo>
                  <a:pt x="5662" y="12376"/>
                </a:lnTo>
                <a:lnTo>
                  <a:pt x="5661" y="12383"/>
                </a:lnTo>
                <a:lnTo>
                  <a:pt x="5658" y="12394"/>
                </a:lnTo>
                <a:lnTo>
                  <a:pt x="5658" y="12400"/>
                </a:lnTo>
                <a:lnTo>
                  <a:pt x="5659" y="12404"/>
                </a:lnTo>
                <a:lnTo>
                  <a:pt x="5664" y="12416"/>
                </a:lnTo>
                <a:lnTo>
                  <a:pt x="5666" y="12420"/>
                </a:lnTo>
                <a:lnTo>
                  <a:pt x="5670" y="12418"/>
                </a:lnTo>
                <a:lnTo>
                  <a:pt x="5675" y="12414"/>
                </a:lnTo>
                <a:lnTo>
                  <a:pt x="5679" y="12410"/>
                </a:lnTo>
                <a:lnTo>
                  <a:pt x="5682" y="12406"/>
                </a:lnTo>
                <a:lnTo>
                  <a:pt x="5684" y="12403"/>
                </a:lnTo>
                <a:lnTo>
                  <a:pt x="5699" y="12401"/>
                </a:lnTo>
                <a:lnTo>
                  <a:pt x="5700" y="12400"/>
                </a:lnTo>
                <a:lnTo>
                  <a:pt x="5700" y="12398"/>
                </a:lnTo>
                <a:lnTo>
                  <a:pt x="5701" y="12396"/>
                </a:lnTo>
                <a:lnTo>
                  <a:pt x="5702" y="12394"/>
                </a:lnTo>
                <a:lnTo>
                  <a:pt x="5704" y="12394"/>
                </a:lnTo>
                <a:lnTo>
                  <a:pt x="5705" y="12394"/>
                </a:lnTo>
                <a:lnTo>
                  <a:pt x="5706" y="12394"/>
                </a:lnTo>
                <a:lnTo>
                  <a:pt x="5708" y="12394"/>
                </a:lnTo>
                <a:lnTo>
                  <a:pt x="5708" y="12397"/>
                </a:lnTo>
                <a:lnTo>
                  <a:pt x="5704" y="12398"/>
                </a:lnTo>
                <a:lnTo>
                  <a:pt x="5702" y="12403"/>
                </a:lnTo>
                <a:lnTo>
                  <a:pt x="5701" y="12408"/>
                </a:lnTo>
                <a:lnTo>
                  <a:pt x="5698" y="12411"/>
                </a:lnTo>
                <a:lnTo>
                  <a:pt x="5690" y="12410"/>
                </a:lnTo>
                <a:lnTo>
                  <a:pt x="5686" y="12411"/>
                </a:lnTo>
                <a:lnTo>
                  <a:pt x="5683" y="12415"/>
                </a:lnTo>
                <a:lnTo>
                  <a:pt x="5679" y="12428"/>
                </a:lnTo>
                <a:lnTo>
                  <a:pt x="5676" y="12435"/>
                </a:lnTo>
                <a:lnTo>
                  <a:pt x="5672" y="12438"/>
                </a:lnTo>
                <a:lnTo>
                  <a:pt x="5671" y="12441"/>
                </a:lnTo>
                <a:lnTo>
                  <a:pt x="5669" y="12460"/>
                </a:lnTo>
                <a:lnTo>
                  <a:pt x="5668" y="12467"/>
                </a:lnTo>
                <a:lnTo>
                  <a:pt x="5664" y="12478"/>
                </a:lnTo>
                <a:lnTo>
                  <a:pt x="5663" y="12484"/>
                </a:lnTo>
                <a:lnTo>
                  <a:pt x="5665" y="12491"/>
                </a:lnTo>
                <a:lnTo>
                  <a:pt x="5668" y="12493"/>
                </a:lnTo>
                <a:lnTo>
                  <a:pt x="5673" y="12491"/>
                </a:lnTo>
                <a:lnTo>
                  <a:pt x="5682" y="12487"/>
                </a:lnTo>
                <a:lnTo>
                  <a:pt x="5687" y="12487"/>
                </a:lnTo>
                <a:lnTo>
                  <a:pt x="5690" y="12488"/>
                </a:lnTo>
                <a:lnTo>
                  <a:pt x="5695" y="12489"/>
                </a:lnTo>
                <a:lnTo>
                  <a:pt x="5708" y="12486"/>
                </a:lnTo>
                <a:lnTo>
                  <a:pt x="5713" y="12487"/>
                </a:lnTo>
                <a:lnTo>
                  <a:pt x="5722" y="12491"/>
                </a:lnTo>
                <a:lnTo>
                  <a:pt x="5727" y="12490"/>
                </a:lnTo>
                <a:lnTo>
                  <a:pt x="5731" y="12486"/>
                </a:lnTo>
                <a:lnTo>
                  <a:pt x="5735" y="12484"/>
                </a:lnTo>
                <a:lnTo>
                  <a:pt x="5740" y="12485"/>
                </a:lnTo>
                <a:lnTo>
                  <a:pt x="5750" y="12487"/>
                </a:lnTo>
                <a:lnTo>
                  <a:pt x="5755" y="12486"/>
                </a:lnTo>
                <a:lnTo>
                  <a:pt x="5764" y="12480"/>
                </a:lnTo>
                <a:lnTo>
                  <a:pt x="5769" y="12479"/>
                </a:lnTo>
                <a:lnTo>
                  <a:pt x="5771" y="12478"/>
                </a:lnTo>
                <a:lnTo>
                  <a:pt x="5775" y="12474"/>
                </a:lnTo>
                <a:lnTo>
                  <a:pt x="5776" y="12473"/>
                </a:lnTo>
                <a:lnTo>
                  <a:pt x="5784" y="12469"/>
                </a:lnTo>
                <a:lnTo>
                  <a:pt x="5792" y="12463"/>
                </a:lnTo>
                <a:lnTo>
                  <a:pt x="5793" y="12463"/>
                </a:lnTo>
                <a:lnTo>
                  <a:pt x="5795" y="12465"/>
                </a:lnTo>
                <a:lnTo>
                  <a:pt x="5794" y="12469"/>
                </a:lnTo>
                <a:lnTo>
                  <a:pt x="5791" y="12472"/>
                </a:lnTo>
                <a:lnTo>
                  <a:pt x="5789" y="12473"/>
                </a:lnTo>
                <a:lnTo>
                  <a:pt x="5784" y="12474"/>
                </a:lnTo>
                <a:lnTo>
                  <a:pt x="5771" y="12483"/>
                </a:lnTo>
                <a:lnTo>
                  <a:pt x="5758" y="12489"/>
                </a:lnTo>
                <a:lnTo>
                  <a:pt x="5752" y="12495"/>
                </a:lnTo>
                <a:lnTo>
                  <a:pt x="5742" y="12501"/>
                </a:lnTo>
                <a:lnTo>
                  <a:pt x="5738" y="12502"/>
                </a:lnTo>
                <a:lnTo>
                  <a:pt x="5735" y="12501"/>
                </a:lnTo>
                <a:lnTo>
                  <a:pt x="5730" y="12499"/>
                </a:lnTo>
                <a:lnTo>
                  <a:pt x="5727" y="12499"/>
                </a:lnTo>
                <a:lnTo>
                  <a:pt x="5725" y="12502"/>
                </a:lnTo>
                <a:lnTo>
                  <a:pt x="5720" y="12514"/>
                </a:lnTo>
                <a:lnTo>
                  <a:pt x="5716" y="12519"/>
                </a:lnTo>
                <a:lnTo>
                  <a:pt x="5712" y="12523"/>
                </a:lnTo>
                <a:lnTo>
                  <a:pt x="5706" y="12527"/>
                </a:lnTo>
                <a:lnTo>
                  <a:pt x="5702" y="12528"/>
                </a:lnTo>
                <a:lnTo>
                  <a:pt x="5698" y="12530"/>
                </a:lnTo>
                <a:lnTo>
                  <a:pt x="5690" y="12541"/>
                </a:lnTo>
                <a:lnTo>
                  <a:pt x="5687" y="12543"/>
                </a:lnTo>
                <a:lnTo>
                  <a:pt x="5683" y="12547"/>
                </a:lnTo>
                <a:lnTo>
                  <a:pt x="5677" y="12563"/>
                </a:lnTo>
                <a:lnTo>
                  <a:pt x="5675" y="12568"/>
                </a:lnTo>
                <a:lnTo>
                  <a:pt x="5682" y="12566"/>
                </a:lnTo>
                <a:lnTo>
                  <a:pt x="5693" y="12556"/>
                </a:lnTo>
                <a:lnTo>
                  <a:pt x="5697" y="12553"/>
                </a:lnTo>
                <a:lnTo>
                  <a:pt x="5709" y="12548"/>
                </a:lnTo>
                <a:lnTo>
                  <a:pt x="5711" y="12549"/>
                </a:lnTo>
                <a:lnTo>
                  <a:pt x="5712" y="12554"/>
                </a:lnTo>
                <a:lnTo>
                  <a:pt x="5711" y="12557"/>
                </a:lnTo>
                <a:lnTo>
                  <a:pt x="5707" y="12553"/>
                </a:lnTo>
                <a:lnTo>
                  <a:pt x="5695" y="12563"/>
                </a:lnTo>
                <a:lnTo>
                  <a:pt x="5695" y="12564"/>
                </a:lnTo>
                <a:lnTo>
                  <a:pt x="5687" y="12571"/>
                </a:lnTo>
                <a:lnTo>
                  <a:pt x="5673" y="12576"/>
                </a:lnTo>
                <a:lnTo>
                  <a:pt x="5671" y="12577"/>
                </a:lnTo>
                <a:lnTo>
                  <a:pt x="5672" y="12580"/>
                </a:lnTo>
                <a:lnTo>
                  <a:pt x="5674" y="12582"/>
                </a:lnTo>
                <a:lnTo>
                  <a:pt x="5678" y="12584"/>
                </a:lnTo>
                <a:lnTo>
                  <a:pt x="5684" y="12582"/>
                </a:lnTo>
                <a:lnTo>
                  <a:pt x="5687" y="12581"/>
                </a:lnTo>
                <a:lnTo>
                  <a:pt x="5689" y="12584"/>
                </a:lnTo>
                <a:lnTo>
                  <a:pt x="5687" y="12586"/>
                </a:lnTo>
                <a:lnTo>
                  <a:pt x="5680" y="12587"/>
                </a:lnTo>
                <a:lnTo>
                  <a:pt x="5677" y="12588"/>
                </a:lnTo>
                <a:lnTo>
                  <a:pt x="5676" y="12591"/>
                </a:lnTo>
                <a:lnTo>
                  <a:pt x="5676" y="12593"/>
                </a:lnTo>
                <a:lnTo>
                  <a:pt x="5679" y="12600"/>
                </a:lnTo>
                <a:lnTo>
                  <a:pt x="5679" y="12609"/>
                </a:lnTo>
                <a:lnTo>
                  <a:pt x="5680" y="12613"/>
                </a:lnTo>
                <a:lnTo>
                  <a:pt x="5683" y="12617"/>
                </a:lnTo>
                <a:lnTo>
                  <a:pt x="5684" y="12615"/>
                </a:lnTo>
                <a:lnTo>
                  <a:pt x="5689" y="12611"/>
                </a:lnTo>
                <a:lnTo>
                  <a:pt x="5689" y="12617"/>
                </a:lnTo>
                <a:lnTo>
                  <a:pt x="5692" y="12619"/>
                </a:lnTo>
                <a:lnTo>
                  <a:pt x="5695" y="12621"/>
                </a:lnTo>
                <a:lnTo>
                  <a:pt x="5696" y="12624"/>
                </a:lnTo>
                <a:lnTo>
                  <a:pt x="5698" y="12626"/>
                </a:lnTo>
                <a:lnTo>
                  <a:pt x="5706" y="12630"/>
                </a:lnTo>
                <a:lnTo>
                  <a:pt x="5708" y="12633"/>
                </a:lnTo>
                <a:lnTo>
                  <a:pt x="5705" y="12633"/>
                </a:lnTo>
                <a:lnTo>
                  <a:pt x="5703" y="12634"/>
                </a:lnTo>
                <a:lnTo>
                  <a:pt x="5699" y="12639"/>
                </a:lnTo>
                <a:lnTo>
                  <a:pt x="5686" y="12652"/>
                </a:lnTo>
                <a:lnTo>
                  <a:pt x="5682" y="12657"/>
                </a:lnTo>
                <a:lnTo>
                  <a:pt x="5682" y="12661"/>
                </a:lnTo>
                <a:lnTo>
                  <a:pt x="5685" y="12666"/>
                </a:lnTo>
                <a:lnTo>
                  <a:pt x="5687" y="12667"/>
                </a:lnTo>
                <a:lnTo>
                  <a:pt x="5692" y="12663"/>
                </a:lnTo>
                <a:lnTo>
                  <a:pt x="5693" y="12663"/>
                </a:lnTo>
                <a:lnTo>
                  <a:pt x="5695" y="12663"/>
                </a:lnTo>
                <a:lnTo>
                  <a:pt x="5695" y="12659"/>
                </a:lnTo>
                <a:lnTo>
                  <a:pt x="5695" y="12652"/>
                </a:lnTo>
                <a:lnTo>
                  <a:pt x="5695" y="12649"/>
                </a:lnTo>
                <a:lnTo>
                  <a:pt x="5695" y="12646"/>
                </a:lnTo>
                <a:lnTo>
                  <a:pt x="5698" y="12645"/>
                </a:lnTo>
                <a:lnTo>
                  <a:pt x="5702" y="12645"/>
                </a:lnTo>
                <a:lnTo>
                  <a:pt x="5704" y="12643"/>
                </a:lnTo>
                <a:lnTo>
                  <a:pt x="5707" y="12648"/>
                </a:lnTo>
                <a:lnTo>
                  <a:pt x="5705" y="12654"/>
                </a:lnTo>
                <a:lnTo>
                  <a:pt x="5702" y="12660"/>
                </a:lnTo>
                <a:lnTo>
                  <a:pt x="5701" y="12670"/>
                </a:lnTo>
                <a:lnTo>
                  <a:pt x="5707" y="12666"/>
                </a:lnTo>
                <a:lnTo>
                  <a:pt x="5708" y="12665"/>
                </a:lnTo>
                <a:lnTo>
                  <a:pt x="5708" y="12659"/>
                </a:lnTo>
                <a:lnTo>
                  <a:pt x="5709" y="12657"/>
                </a:lnTo>
                <a:lnTo>
                  <a:pt x="5710" y="12656"/>
                </a:lnTo>
                <a:lnTo>
                  <a:pt x="5711" y="12657"/>
                </a:lnTo>
                <a:lnTo>
                  <a:pt x="5712" y="12659"/>
                </a:lnTo>
                <a:lnTo>
                  <a:pt x="5713" y="12660"/>
                </a:lnTo>
                <a:lnTo>
                  <a:pt x="5722" y="12654"/>
                </a:lnTo>
                <a:lnTo>
                  <a:pt x="5724" y="12654"/>
                </a:lnTo>
                <a:lnTo>
                  <a:pt x="5726" y="12656"/>
                </a:lnTo>
                <a:lnTo>
                  <a:pt x="5733" y="12678"/>
                </a:lnTo>
                <a:lnTo>
                  <a:pt x="5732" y="12681"/>
                </a:lnTo>
                <a:lnTo>
                  <a:pt x="5727" y="12682"/>
                </a:lnTo>
                <a:lnTo>
                  <a:pt x="5719" y="12680"/>
                </a:lnTo>
                <a:lnTo>
                  <a:pt x="5715" y="12681"/>
                </a:lnTo>
                <a:lnTo>
                  <a:pt x="5716" y="12685"/>
                </a:lnTo>
                <a:lnTo>
                  <a:pt x="5719" y="12689"/>
                </a:lnTo>
                <a:lnTo>
                  <a:pt x="5720" y="12690"/>
                </a:lnTo>
                <a:lnTo>
                  <a:pt x="5722" y="12691"/>
                </a:lnTo>
                <a:lnTo>
                  <a:pt x="5724" y="12691"/>
                </a:lnTo>
                <a:lnTo>
                  <a:pt x="5726" y="12693"/>
                </a:lnTo>
                <a:lnTo>
                  <a:pt x="5727" y="12695"/>
                </a:lnTo>
                <a:lnTo>
                  <a:pt x="5727" y="12698"/>
                </a:lnTo>
                <a:lnTo>
                  <a:pt x="5730" y="12701"/>
                </a:lnTo>
                <a:lnTo>
                  <a:pt x="5734" y="12700"/>
                </a:lnTo>
                <a:lnTo>
                  <a:pt x="5739" y="12698"/>
                </a:lnTo>
                <a:lnTo>
                  <a:pt x="5742" y="12698"/>
                </a:lnTo>
                <a:lnTo>
                  <a:pt x="5741" y="12704"/>
                </a:lnTo>
                <a:lnTo>
                  <a:pt x="5735" y="12708"/>
                </a:lnTo>
                <a:lnTo>
                  <a:pt x="5730" y="12713"/>
                </a:lnTo>
                <a:lnTo>
                  <a:pt x="5737" y="12723"/>
                </a:lnTo>
                <a:lnTo>
                  <a:pt x="5734" y="12726"/>
                </a:lnTo>
                <a:lnTo>
                  <a:pt x="5732" y="12737"/>
                </a:lnTo>
                <a:lnTo>
                  <a:pt x="5730" y="12742"/>
                </a:lnTo>
                <a:lnTo>
                  <a:pt x="5739" y="12734"/>
                </a:lnTo>
                <a:lnTo>
                  <a:pt x="5740" y="12732"/>
                </a:lnTo>
                <a:lnTo>
                  <a:pt x="5743" y="12731"/>
                </a:lnTo>
                <a:lnTo>
                  <a:pt x="5744" y="12732"/>
                </a:lnTo>
                <a:lnTo>
                  <a:pt x="5742" y="12737"/>
                </a:lnTo>
                <a:lnTo>
                  <a:pt x="5740" y="12743"/>
                </a:lnTo>
                <a:lnTo>
                  <a:pt x="5741" y="12750"/>
                </a:lnTo>
                <a:lnTo>
                  <a:pt x="5744" y="12752"/>
                </a:lnTo>
                <a:lnTo>
                  <a:pt x="5748" y="12746"/>
                </a:lnTo>
                <a:lnTo>
                  <a:pt x="5750" y="12749"/>
                </a:lnTo>
                <a:lnTo>
                  <a:pt x="5749" y="12751"/>
                </a:lnTo>
                <a:lnTo>
                  <a:pt x="5748" y="12753"/>
                </a:lnTo>
                <a:lnTo>
                  <a:pt x="5748" y="12756"/>
                </a:lnTo>
                <a:lnTo>
                  <a:pt x="5750" y="12758"/>
                </a:lnTo>
                <a:lnTo>
                  <a:pt x="5752" y="12759"/>
                </a:lnTo>
                <a:lnTo>
                  <a:pt x="5754" y="12761"/>
                </a:lnTo>
                <a:lnTo>
                  <a:pt x="5754" y="12764"/>
                </a:lnTo>
                <a:lnTo>
                  <a:pt x="5753" y="12764"/>
                </a:lnTo>
                <a:lnTo>
                  <a:pt x="5744" y="12773"/>
                </a:lnTo>
                <a:lnTo>
                  <a:pt x="5746" y="12776"/>
                </a:lnTo>
                <a:lnTo>
                  <a:pt x="5746" y="12783"/>
                </a:lnTo>
                <a:lnTo>
                  <a:pt x="5746" y="12796"/>
                </a:lnTo>
                <a:lnTo>
                  <a:pt x="5745" y="12799"/>
                </a:lnTo>
                <a:lnTo>
                  <a:pt x="5742" y="12803"/>
                </a:lnTo>
                <a:lnTo>
                  <a:pt x="5741" y="12806"/>
                </a:lnTo>
                <a:lnTo>
                  <a:pt x="5741" y="12809"/>
                </a:lnTo>
                <a:lnTo>
                  <a:pt x="5742" y="12816"/>
                </a:lnTo>
                <a:lnTo>
                  <a:pt x="5742" y="12819"/>
                </a:lnTo>
                <a:lnTo>
                  <a:pt x="5742" y="12826"/>
                </a:lnTo>
                <a:lnTo>
                  <a:pt x="5741" y="12832"/>
                </a:lnTo>
                <a:lnTo>
                  <a:pt x="5740" y="12838"/>
                </a:lnTo>
                <a:lnTo>
                  <a:pt x="5731" y="12854"/>
                </a:lnTo>
                <a:lnTo>
                  <a:pt x="5729" y="12860"/>
                </a:lnTo>
                <a:lnTo>
                  <a:pt x="5727" y="12866"/>
                </a:lnTo>
                <a:lnTo>
                  <a:pt x="5727" y="12875"/>
                </a:lnTo>
                <a:lnTo>
                  <a:pt x="5726" y="12879"/>
                </a:lnTo>
                <a:lnTo>
                  <a:pt x="5725" y="12881"/>
                </a:lnTo>
                <a:lnTo>
                  <a:pt x="5722" y="12883"/>
                </a:lnTo>
                <a:lnTo>
                  <a:pt x="5719" y="12885"/>
                </a:lnTo>
                <a:lnTo>
                  <a:pt x="5718" y="12885"/>
                </a:lnTo>
                <a:lnTo>
                  <a:pt x="5717" y="12892"/>
                </a:lnTo>
                <a:lnTo>
                  <a:pt x="5715" y="12898"/>
                </a:lnTo>
                <a:lnTo>
                  <a:pt x="5713" y="12902"/>
                </a:lnTo>
                <a:lnTo>
                  <a:pt x="5711" y="12907"/>
                </a:lnTo>
                <a:lnTo>
                  <a:pt x="5710" y="12917"/>
                </a:lnTo>
                <a:lnTo>
                  <a:pt x="5710" y="12917"/>
                </a:lnTo>
                <a:lnTo>
                  <a:pt x="5710" y="12923"/>
                </a:lnTo>
                <a:lnTo>
                  <a:pt x="5710" y="12925"/>
                </a:lnTo>
                <a:lnTo>
                  <a:pt x="5711" y="12926"/>
                </a:lnTo>
                <a:lnTo>
                  <a:pt x="5712" y="12926"/>
                </a:lnTo>
                <a:lnTo>
                  <a:pt x="5713" y="12926"/>
                </a:lnTo>
                <a:lnTo>
                  <a:pt x="5712" y="12930"/>
                </a:lnTo>
                <a:lnTo>
                  <a:pt x="5709" y="12936"/>
                </a:lnTo>
                <a:lnTo>
                  <a:pt x="5708" y="12939"/>
                </a:lnTo>
                <a:lnTo>
                  <a:pt x="5707" y="12952"/>
                </a:lnTo>
                <a:lnTo>
                  <a:pt x="5703" y="12966"/>
                </a:lnTo>
                <a:lnTo>
                  <a:pt x="5702" y="12969"/>
                </a:lnTo>
                <a:lnTo>
                  <a:pt x="5702" y="12986"/>
                </a:lnTo>
                <a:lnTo>
                  <a:pt x="5701" y="12991"/>
                </a:lnTo>
                <a:lnTo>
                  <a:pt x="5700" y="12996"/>
                </a:lnTo>
                <a:lnTo>
                  <a:pt x="5697" y="13001"/>
                </a:lnTo>
                <a:lnTo>
                  <a:pt x="5695" y="13003"/>
                </a:lnTo>
                <a:lnTo>
                  <a:pt x="5693" y="13004"/>
                </a:lnTo>
                <a:lnTo>
                  <a:pt x="5692" y="13007"/>
                </a:lnTo>
                <a:lnTo>
                  <a:pt x="5693" y="13015"/>
                </a:lnTo>
                <a:lnTo>
                  <a:pt x="5693" y="13025"/>
                </a:lnTo>
                <a:lnTo>
                  <a:pt x="5692" y="13030"/>
                </a:lnTo>
                <a:lnTo>
                  <a:pt x="5690" y="13034"/>
                </a:lnTo>
                <a:lnTo>
                  <a:pt x="5690" y="13037"/>
                </a:lnTo>
                <a:lnTo>
                  <a:pt x="5695" y="13046"/>
                </a:lnTo>
                <a:lnTo>
                  <a:pt x="5696" y="13050"/>
                </a:lnTo>
                <a:lnTo>
                  <a:pt x="5695" y="13060"/>
                </a:lnTo>
                <a:lnTo>
                  <a:pt x="5696" y="13066"/>
                </a:lnTo>
                <a:lnTo>
                  <a:pt x="5698" y="13065"/>
                </a:lnTo>
                <a:lnTo>
                  <a:pt x="5707" y="13051"/>
                </a:lnTo>
                <a:lnTo>
                  <a:pt x="5708" y="13056"/>
                </a:lnTo>
                <a:lnTo>
                  <a:pt x="5708" y="13058"/>
                </a:lnTo>
                <a:lnTo>
                  <a:pt x="5708" y="13061"/>
                </a:lnTo>
                <a:lnTo>
                  <a:pt x="5708" y="13063"/>
                </a:lnTo>
                <a:lnTo>
                  <a:pt x="5706" y="13064"/>
                </a:lnTo>
                <a:lnTo>
                  <a:pt x="5704" y="13064"/>
                </a:lnTo>
                <a:lnTo>
                  <a:pt x="5704" y="13066"/>
                </a:lnTo>
                <a:lnTo>
                  <a:pt x="5705" y="13071"/>
                </a:lnTo>
                <a:lnTo>
                  <a:pt x="5706" y="13075"/>
                </a:lnTo>
                <a:lnTo>
                  <a:pt x="5706" y="13077"/>
                </a:lnTo>
                <a:lnTo>
                  <a:pt x="5702" y="13080"/>
                </a:lnTo>
                <a:lnTo>
                  <a:pt x="5702" y="13077"/>
                </a:lnTo>
                <a:lnTo>
                  <a:pt x="5701" y="13075"/>
                </a:lnTo>
                <a:lnTo>
                  <a:pt x="5699" y="13073"/>
                </a:lnTo>
                <a:lnTo>
                  <a:pt x="5698" y="13072"/>
                </a:lnTo>
                <a:lnTo>
                  <a:pt x="5703" y="13094"/>
                </a:lnTo>
                <a:lnTo>
                  <a:pt x="5705" y="13107"/>
                </a:lnTo>
                <a:lnTo>
                  <a:pt x="5703" y="13113"/>
                </a:lnTo>
                <a:lnTo>
                  <a:pt x="5706" y="13128"/>
                </a:lnTo>
                <a:lnTo>
                  <a:pt x="5710" y="13134"/>
                </a:lnTo>
                <a:lnTo>
                  <a:pt x="5711" y="13135"/>
                </a:lnTo>
                <a:lnTo>
                  <a:pt x="5713" y="13133"/>
                </a:lnTo>
                <a:lnTo>
                  <a:pt x="5713" y="13131"/>
                </a:lnTo>
                <a:lnTo>
                  <a:pt x="5711" y="13128"/>
                </a:lnTo>
                <a:lnTo>
                  <a:pt x="5708" y="13124"/>
                </a:lnTo>
                <a:lnTo>
                  <a:pt x="5709" y="13123"/>
                </a:lnTo>
                <a:lnTo>
                  <a:pt x="5710" y="13121"/>
                </a:lnTo>
                <a:lnTo>
                  <a:pt x="5709" y="13118"/>
                </a:lnTo>
                <a:lnTo>
                  <a:pt x="5708" y="13115"/>
                </a:lnTo>
                <a:lnTo>
                  <a:pt x="5710" y="13115"/>
                </a:lnTo>
                <a:lnTo>
                  <a:pt x="5714" y="13117"/>
                </a:lnTo>
                <a:lnTo>
                  <a:pt x="5716" y="13119"/>
                </a:lnTo>
                <a:lnTo>
                  <a:pt x="5717" y="13121"/>
                </a:lnTo>
                <a:lnTo>
                  <a:pt x="5717" y="13125"/>
                </a:lnTo>
                <a:lnTo>
                  <a:pt x="5718" y="13128"/>
                </a:lnTo>
                <a:lnTo>
                  <a:pt x="5720" y="13129"/>
                </a:lnTo>
                <a:lnTo>
                  <a:pt x="5722" y="13131"/>
                </a:lnTo>
                <a:lnTo>
                  <a:pt x="5726" y="13130"/>
                </a:lnTo>
                <a:lnTo>
                  <a:pt x="5730" y="13128"/>
                </a:lnTo>
                <a:lnTo>
                  <a:pt x="5735" y="13126"/>
                </a:lnTo>
                <a:lnTo>
                  <a:pt x="5740" y="13129"/>
                </a:lnTo>
                <a:lnTo>
                  <a:pt x="5716" y="13141"/>
                </a:lnTo>
                <a:lnTo>
                  <a:pt x="5713" y="13144"/>
                </a:lnTo>
                <a:lnTo>
                  <a:pt x="5711" y="13148"/>
                </a:lnTo>
                <a:lnTo>
                  <a:pt x="5711" y="13155"/>
                </a:lnTo>
                <a:lnTo>
                  <a:pt x="5714" y="13171"/>
                </a:lnTo>
                <a:lnTo>
                  <a:pt x="5714" y="13174"/>
                </a:lnTo>
                <a:lnTo>
                  <a:pt x="5720" y="13184"/>
                </a:lnTo>
                <a:lnTo>
                  <a:pt x="5723" y="13188"/>
                </a:lnTo>
                <a:lnTo>
                  <a:pt x="5727" y="13189"/>
                </a:lnTo>
                <a:lnTo>
                  <a:pt x="5730" y="13183"/>
                </a:lnTo>
                <a:lnTo>
                  <a:pt x="5735" y="13186"/>
                </a:lnTo>
                <a:lnTo>
                  <a:pt x="5740" y="13193"/>
                </a:lnTo>
                <a:lnTo>
                  <a:pt x="5744" y="13196"/>
                </a:lnTo>
                <a:lnTo>
                  <a:pt x="5748" y="13197"/>
                </a:lnTo>
                <a:lnTo>
                  <a:pt x="5759" y="13196"/>
                </a:lnTo>
                <a:lnTo>
                  <a:pt x="5763" y="13198"/>
                </a:lnTo>
                <a:lnTo>
                  <a:pt x="5766" y="13202"/>
                </a:lnTo>
                <a:lnTo>
                  <a:pt x="5769" y="13206"/>
                </a:lnTo>
                <a:lnTo>
                  <a:pt x="5770" y="13207"/>
                </a:lnTo>
                <a:lnTo>
                  <a:pt x="5772" y="13210"/>
                </a:lnTo>
                <a:lnTo>
                  <a:pt x="5772" y="13214"/>
                </a:lnTo>
                <a:lnTo>
                  <a:pt x="5772" y="13219"/>
                </a:lnTo>
                <a:lnTo>
                  <a:pt x="5777" y="13222"/>
                </a:lnTo>
                <a:lnTo>
                  <a:pt x="5772" y="13225"/>
                </a:lnTo>
                <a:lnTo>
                  <a:pt x="5768" y="13220"/>
                </a:lnTo>
                <a:lnTo>
                  <a:pt x="5763" y="13204"/>
                </a:lnTo>
                <a:lnTo>
                  <a:pt x="5760" y="13199"/>
                </a:lnTo>
                <a:lnTo>
                  <a:pt x="5757" y="13199"/>
                </a:lnTo>
                <a:lnTo>
                  <a:pt x="5754" y="13201"/>
                </a:lnTo>
                <a:lnTo>
                  <a:pt x="5751" y="13202"/>
                </a:lnTo>
                <a:lnTo>
                  <a:pt x="5744" y="13200"/>
                </a:lnTo>
                <a:lnTo>
                  <a:pt x="5741" y="13199"/>
                </a:lnTo>
                <a:lnTo>
                  <a:pt x="5737" y="13193"/>
                </a:lnTo>
                <a:lnTo>
                  <a:pt x="5731" y="13192"/>
                </a:lnTo>
                <a:lnTo>
                  <a:pt x="5719" y="13193"/>
                </a:lnTo>
                <a:lnTo>
                  <a:pt x="5717" y="13198"/>
                </a:lnTo>
                <a:lnTo>
                  <a:pt x="5716" y="13208"/>
                </a:lnTo>
                <a:lnTo>
                  <a:pt x="5717" y="13226"/>
                </a:lnTo>
                <a:lnTo>
                  <a:pt x="5720" y="13222"/>
                </a:lnTo>
                <a:lnTo>
                  <a:pt x="5723" y="13216"/>
                </a:lnTo>
                <a:lnTo>
                  <a:pt x="5726" y="13211"/>
                </a:lnTo>
                <a:lnTo>
                  <a:pt x="5729" y="13212"/>
                </a:lnTo>
                <a:lnTo>
                  <a:pt x="5727" y="13215"/>
                </a:lnTo>
                <a:lnTo>
                  <a:pt x="5723" y="13224"/>
                </a:lnTo>
                <a:lnTo>
                  <a:pt x="5719" y="13237"/>
                </a:lnTo>
                <a:lnTo>
                  <a:pt x="5718" y="13239"/>
                </a:lnTo>
                <a:lnTo>
                  <a:pt x="5719" y="13242"/>
                </a:lnTo>
                <a:lnTo>
                  <a:pt x="5721" y="13242"/>
                </a:lnTo>
                <a:lnTo>
                  <a:pt x="5722" y="13240"/>
                </a:lnTo>
                <a:lnTo>
                  <a:pt x="5724" y="13235"/>
                </a:lnTo>
                <a:lnTo>
                  <a:pt x="5725" y="13234"/>
                </a:lnTo>
                <a:lnTo>
                  <a:pt x="5726" y="13235"/>
                </a:lnTo>
                <a:lnTo>
                  <a:pt x="5727" y="13236"/>
                </a:lnTo>
                <a:lnTo>
                  <a:pt x="5727" y="13238"/>
                </a:lnTo>
                <a:lnTo>
                  <a:pt x="5725" y="13241"/>
                </a:lnTo>
                <a:lnTo>
                  <a:pt x="5724" y="13243"/>
                </a:lnTo>
                <a:lnTo>
                  <a:pt x="5725" y="13246"/>
                </a:lnTo>
                <a:lnTo>
                  <a:pt x="5727" y="13251"/>
                </a:lnTo>
                <a:lnTo>
                  <a:pt x="5727" y="13254"/>
                </a:lnTo>
                <a:lnTo>
                  <a:pt x="5727" y="13258"/>
                </a:lnTo>
                <a:lnTo>
                  <a:pt x="5724" y="13266"/>
                </a:lnTo>
                <a:lnTo>
                  <a:pt x="5727" y="13268"/>
                </a:lnTo>
                <a:lnTo>
                  <a:pt x="5728" y="13270"/>
                </a:lnTo>
                <a:lnTo>
                  <a:pt x="5727" y="13274"/>
                </a:lnTo>
                <a:lnTo>
                  <a:pt x="5726" y="13277"/>
                </a:lnTo>
                <a:lnTo>
                  <a:pt x="5725" y="13276"/>
                </a:lnTo>
                <a:lnTo>
                  <a:pt x="5723" y="13274"/>
                </a:lnTo>
                <a:lnTo>
                  <a:pt x="5724" y="13283"/>
                </a:lnTo>
                <a:lnTo>
                  <a:pt x="5723" y="13286"/>
                </a:lnTo>
                <a:lnTo>
                  <a:pt x="5722" y="13290"/>
                </a:lnTo>
                <a:lnTo>
                  <a:pt x="5717" y="13298"/>
                </a:lnTo>
                <a:lnTo>
                  <a:pt x="5716" y="13302"/>
                </a:lnTo>
                <a:lnTo>
                  <a:pt x="5717" y="13305"/>
                </a:lnTo>
                <a:lnTo>
                  <a:pt x="5720" y="13302"/>
                </a:lnTo>
                <a:lnTo>
                  <a:pt x="5721" y="13300"/>
                </a:lnTo>
                <a:lnTo>
                  <a:pt x="5722" y="13299"/>
                </a:lnTo>
                <a:lnTo>
                  <a:pt x="5723" y="13299"/>
                </a:lnTo>
                <a:lnTo>
                  <a:pt x="5724" y="13303"/>
                </a:lnTo>
                <a:lnTo>
                  <a:pt x="5724" y="13307"/>
                </a:lnTo>
                <a:lnTo>
                  <a:pt x="5723" y="13310"/>
                </a:lnTo>
                <a:lnTo>
                  <a:pt x="5723" y="13313"/>
                </a:lnTo>
                <a:lnTo>
                  <a:pt x="5725" y="13316"/>
                </a:lnTo>
                <a:lnTo>
                  <a:pt x="5727" y="13315"/>
                </a:lnTo>
                <a:lnTo>
                  <a:pt x="5728" y="13310"/>
                </a:lnTo>
                <a:lnTo>
                  <a:pt x="5730" y="13298"/>
                </a:lnTo>
                <a:lnTo>
                  <a:pt x="5734" y="13290"/>
                </a:lnTo>
                <a:lnTo>
                  <a:pt x="5738" y="13283"/>
                </a:lnTo>
                <a:lnTo>
                  <a:pt x="5741" y="13279"/>
                </a:lnTo>
                <a:lnTo>
                  <a:pt x="5742" y="13286"/>
                </a:lnTo>
                <a:lnTo>
                  <a:pt x="5742" y="13289"/>
                </a:lnTo>
                <a:lnTo>
                  <a:pt x="5752" y="13276"/>
                </a:lnTo>
                <a:lnTo>
                  <a:pt x="5754" y="13270"/>
                </a:lnTo>
                <a:lnTo>
                  <a:pt x="5750" y="13266"/>
                </a:lnTo>
                <a:lnTo>
                  <a:pt x="5751" y="13263"/>
                </a:lnTo>
                <a:lnTo>
                  <a:pt x="5752" y="13252"/>
                </a:lnTo>
                <a:lnTo>
                  <a:pt x="5755" y="13248"/>
                </a:lnTo>
                <a:lnTo>
                  <a:pt x="5759" y="13238"/>
                </a:lnTo>
                <a:lnTo>
                  <a:pt x="5760" y="13238"/>
                </a:lnTo>
                <a:lnTo>
                  <a:pt x="5759" y="13260"/>
                </a:lnTo>
                <a:lnTo>
                  <a:pt x="5760" y="13263"/>
                </a:lnTo>
                <a:lnTo>
                  <a:pt x="5763" y="13264"/>
                </a:lnTo>
                <a:lnTo>
                  <a:pt x="5764" y="13266"/>
                </a:lnTo>
                <a:lnTo>
                  <a:pt x="5762" y="13273"/>
                </a:lnTo>
                <a:lnTo>
                  <a:pt x="5763" y="13275"/>
                </a:lnTo>
                <a:lnTo>
                  <a:pt x="5762" y="13283"/>
                </a:lnTo>
                <a:lnTo>
                  <a:pt x="5763" y="13287"/>
                </a:lnTo>
                <a:lnTo>
                  <a:pt x="5768" y="13283"/>
                </a:lnTo>
                <a:lnTo>
                  <a:pt x="5775" y="13281"/>
                </a:lnTo>
                <a:lnTo>
                  <a:pt x="5778" y="13282"/>
                </a:lnTo>
                <a:lnTo>
                  <a:pt x="5776" y="13288"/>
                </a:lnTo>
                <a:lnTo>
                  <a:pt x="5775" y="13287"/>
                </a:lnTo>
                <a:lnTo>
                  <a:pt x="5764" y="13291"/>
                </a:lnTo>
                <a:lnTo>
                  <a:pt x="5759" y="13294"/>
                </a:lnTo>
                <a:lnTo>
                  <a:pt x="5756" y="13295"/>
                </a:lnTo>
                <a:lnTo>
                  <a:pt x="5756" y="13297"/>
                </a:lnTo>
                <a:lnTo>
                  <a:pt x="5763" y="13297"/>
                </a:lnTo>
                <a:lnTo>
                  <a:pt x="5761" y="13302"/>
                </a:lnTo>
                <a:lnTo>
                  <a:pt x="5758" y="13302"/>
                </a:lnTo>
                <a:lnTo>
                  <a:pt x="5755" y="13300"/>
                </a:lnTo>
                <a:lnTo>
                  <a:pt x="5752" y="13302"/>
                </a:lnTo>
                <a:lnTo>
                  <a:pt x="5752" y="13310"/>
                </a:lnTo>
                <a:lnTo>
                  <a:pt x="5750" y="13312"/>
                </a:lnTo>
                <a:lnTo>
                  <a:pt x="5747" y="13309"/>
                </a:lnTo>
                <a:lnTo>
                  <a:pt x="5743" y="13317"/>
                </a:lnTo>
                <a:lnTo>
                  <a:pt x="5748" y="13325"/>
                </a:lnTo>
                <a:lnTo>
                  <a:pt x="5754" y="13328"/>
                </a:lnTo>
                <a:lnTo>
                  <a:pt x="5758" y="13326"/>
                </a:lnTo>
                <a:lnTo>
                  <a:pt x="5758" y="13325"/>
                </a:lnTo>
                <a:lnTo>
                  <a:pt x="5759" y="13324"/>
                </a:lnTo>
                <a:lnTo>
                  <a:pt x="5760" y="13323"/>
                </a:lnTo>
                <a:lnTo>
                  <a:pt x="5761" y="13323"/>
                </a:lnTo>
                <a:lnTo>
                  <a:pt x="5762" y="13324"/>
                </a:lnTo>
                <a:lnTo>
                  <a:pt x="5762" y="13326"/>
                </a:lnTo>
                <a:lnTo>
                  <a:pt x="5761" y="13329"/>
                </a:lnTo>
                <a:lnTo>
                  <a:pt x="5760" y="13331"/>
                </a:lnTo>
                <a:lnTo>
                  <a:pt x="5762" y="13336"/>
                </a:lnTo>
                <a:lnTo>
                  <a:pt x="5763" y="13338"/>
                </a:lnTo>
                <a:lnTo>
                  <a:pt x="5770" y="13341"/>
                </a:lnTo>
                <a:lnTo>
                  <a:pt x="5767" y="13345"/>
                </a:lnTo>
                <a:lnTo>
                  <a:pt x="5764" y="13351"/>
                </a:lnTo>
                <a:lnTo>
                  <a:pt x="5763" y="13359"/>
                </a:lnTo>
                <a:lnTo>
                  <a:pt x="5765" y="13365"/>
                </a:lnTo>
                <a:lnTo>
                  <a:pt x="5762" y="13364"/>
                </a:lnTo>
                <a:lnTo>
                  <a:pt x="5759" y="13361"/>
                </a:lnTo>
                <a:lnTo>
                  <a:pt x="5759" y="13357"/>
                </a:lnTo>
                <a:lnTo>
                  <a:pt x="5760" y="13351"/>
                </a:lnTo>
                <a:lnTo>
                  <a:pt x="5753" y="13340"/>
                </a:lnTo>
                <a:lnTo>
                  <a:pt x="5750" y="13337"/>
                </a:lnTo>
                <a:lnTo>
                  <a:pt x="5747" y="13345"/>
                </a:lnTo>
                <a:lnTo>
                  <a:pt x="5745" y="13345"/>
                </a:lnTo>
                <a:lnTo>
                  <a:pt x="5741" y="13343"/>
                </a:lnTo>
                <a:lnTo>
                  <a:pt x="5740" y="13343"/>
                </a:lnTo>
                <a:lnTo>
                  <a:pt x="5737" y="13345"/>
                </a:lnTo>
                <a:lnTo>
                  <a:pt x="5735" y="13349"/>
                </a:lnTo>
                <a:lnTo>
                  <a:pt x="5734" y="13354"/>
                </a:lnTo>
                <a:lnTo>
                  <a:pt x="5734" y="13369"/>
                </a:lnTo>
                <a:lnTo>
                  <a:pt x="5735" y="13380"/>
                </a:lnTo>
                <a:lnTo>
                  <a:pt x="5736" y="13390"/>
                </a:lnTo>
                <a:lnTo>
                  <a:pt x="5740" y="13394"/>
                </a:lnTo>
                <a:lnTo>
                  <a:pt x="5746" y="13411"/>
                </a:lnTo>
                <a:lnTo>
                  <a:pt x="5746" y="13416"/>
                </a:lnTo>
                <a:lnTo>
                  <a:pt x="5749" y="13417"/>
                </a:lnTo>
                <a:lnTo>
                  <a:pt x="5755" y="13416"/>
                </a:lnTo>
                <a:lnTo>
                  <a:pt x="5757" y="13417"/>
                </a:lnTo>
                <a:lnTo>
                  <a:pt x="5759" y="13421"/>
                </a:lnTo>
                <a:lnTo>
                  <a:pt x="5761" y="13426"/>
                </a:lnTo>
                <a:lnTo>
                  <a:pt x="5762" y="13431"/>
                </a:lnTo>
                <a:lnTo>
                  <a:pt x="5763" y="13437"/>
                </a:lnTo>
                <a:lnTo>
                  <a:pt x="5767" y="13439"/>
                </a:lnTo>
                <a:lnTo>
                  <a:pt x="5769" y="13442"/>
                </a:lnTo>
                <a:lnTo>
                  <a:pt x="5768" y="13448"/>
                </a:lnTo>
                <a:lnTo>
                  <a:pt x="5764" y="13442"/>
                </a:lnTo>
                <a:lnTo>
                  <a:pt x="5757" y="13428"/>
                </a:lnTo>
                <a:lnTo>
                  <a:pt x="5754" y="13424"/>
                </a:lnTo>
                <a:lnTo>
                  <a:pt x="5749" y="13423"/>
                </a:lnTo>
                <a:lnTo>
                  <a:pt x="5746" y="13427"/>
                </a:lnTo>
                <a:lnTo>
                  <a:pt x="5743" y="13433"/>
                </a:lnTo>
                <a:lnTo>
                  <a:pt x="5742" y="13439"/>
                </a:lnTo>
                <a:lnTo>
                  <a:pt x="5742" y="13451"/>
                </a:lnTo>
                <a:lnTo>
                  <a:pt x="5742" y="13454"/>
                </a:lnTo>
                <a:lnTo>
                  <a:pt x="5743" y="13458"/>
                </a:lnTo>
                <a:lnTo>
                  <a:pt x="5745" y="13460"/>
                </a:lnTo>
                <a:lnTo>
                  <a:pt x="5746" y="13463"/>
                </a:lnTo>
                <a:lnTo>
                  <a:pt x="5747" y="13467"/>
                </a:lnTo>
                <a:lnTo>
                  <a:pt x="5747" y="13469"/>
                </a:lnTo>
                <a:lnTo>
                  <a:pt x="5746" y="13471"/>
                </a:lnTo>
                <a:lnTo>
                  <a:pt x="5746" y="13472"/>
                </a:lnTo>
                <a:lnTo>
                  <a:pt x="5747" y="13474"/>
                </a:lnTo>
                <a:lnTo>
                  <a:pt x="5748" y="13476"/>
                </a:lnTo>
                <a:lnTo>
                  <a:pt x="5749" y="13476"/>
                </a:lnTo>
                <a:lnTo>
                  <a:pt x="5750" y="13475"/>
                </a:lnTo>
                <a:lnTo>
                  <a:pt x="5751" y="13476"/>
                </a:lnTo>
                <a:lnTo>
                  <a:pt x="5755" y="13483"/>
                </a:lnTo>
                <a:lnTo>
                  <a:pt x="5757" y="13484"/>
                </a:lnTo>
                <a:lnTo>
                  <a:pt x="5760" y="13484"/>
                </a:lnTo>
                <a:lnTo>
                  <a:pt x="5759" y="13489"/>
                </a:lnTo>
                <a:lnTo>
                  <a:pt x="5761" y="13494"/>
                </a:lnTo>
                <a:lnTo>
                  <a:pt x="5765" y="13497"/>
                </a:lnTo>
                <a:lnTo>
                  <a:pt x="5769" y="13499"/>
                </a:lnTo>
                <a:lnTo>
                  <a:pt x="5775" y="13497"/>
                </a:lnTo>
                <a:lnTo>
                  <a:pt x="5778" y="13498"/>
                </a:lnTo>
                <a:lnTo>
                  <a:pt x="5781" y="13500"/>
                </a:lnTo>
                <a:lnTo>
                  <a:pt x="5780" y="13505"/>
                </a:lnTo>
                <a:lnTo>
                  <a:pt x="5782" y="13515"/>
                </a:lnTo>
                <a:lnTo>
                  <a:pt x="5781" y="13520"/>
                </a:lnTo>
                <a:lnTo>
                  <a:pt x="5778" y="13526"/>
                </a:lnTo>
                <a:lnTo>
                  <a:pt x="5776" y="13525"/>
                </a:lnTo>
                <a:lnTo>
                  <a:pt x="5776" y="13522"/>
                </a:lnTo>
                <a:lnTo>
                  <a:pt x="5780" y="13518"/>
                </a:lnTo>
                <a:lnTo>
                  <a:pt x="5777" y="13513"/>
                </a:lnTo>
                <a:lnTo>
                  <a:pt x="5773" y="13510"/>
                </a:lnTo>
                <a:lnTo>
                  <a:pt x="5769" y="13509"/>
                </a:lnTo>
                <a:lnTo>
                  <a:pt x="5765" y="13509"/>
                </a:lnTo>
                <a:lnTo>
                  <a:pt x="5762" y="13509"/>
                </a:lnTo>
                <a:lnTo>
                  <a:pt x="5761" y="13509"/>
                </a:lnTo>
                <a:lnTo>
                  <a:pt x="5760" y="13509"/>
                </a:lnTo>
                <a:lnTo>
                  <a:pt x="5758" y="13505"/>
                </a:lnTo>
                <a:lnTo>
                  <a:pt x="5757" y="13502"/>
                </a:lnTo>
                <a:lnTo>
                  <a:pt x="5757" y="13500"/>
                </a:lnTo>
                <a:lnTo>
                  <a:pt x="5756" y="13498"/>
                </a:lnTo>
                <a:lnTo>
                  <a:pt x="5753" y="13496"/>
                </a:lnTo>
                <a:lnTo>
                  <a:pt x="5752" y="13499"/>
                </a:lnTo>
                <a:lnTo>
                  <a:pt x="5751" y="13502"/>
                </a:lnTo>
                <a:lnTo>
                  <a:pt x="5752" y="13505"/>
                </a:lnTo>
                <a:lnTo>
                  <a:pt x="5753" y="13507"/>
                </a:lnTo>
                <a:lnTo>
                  <a:pt x="5752" y="13509"/>
                </a:lnTo>
                <a:lnTo>
                  <a:pt x="5750" y="13515"/>
                </a:lnTo>
                <a:lnTo>
                  <a:pt x="5756" y="13517"/>
                </a:lnTo>
                <a:lnTo>
                  <a:pt x="5759" y="13523"/>
                </a:lnTo>
                <a:lnTo>
                  <a:pt x="5761" y="13546"/>
                </a:lnTo>
                <a:lnTo>
                  <a:pt x="5761" y="13548"/>
                </a:lnTo>
                <a:lnTo>
                  <a:pt x="5762" y="13550"/>
                </a:lnTo>
                <a:lnTo>
                  <a:pt x="5763" y="13552"/>
                </a:lnTo>
                <a:lnTo>
                  <a:pt x="5763" y="13555"/>
                </a:lnTo>
                <a:lnTo>
                  <a:pt x="5762" y="13556"/>
                </a:lnTo>
                <a:lnTo>
                  <a:pt x="5762" y="13557"/>
                </a:lnTo>
                <a:lnTo>
                  <a:pt x="5763" y="13561"/>
                </a:lnTo>
                <a:lnTo>
                  <a:pt x="5766" y="13565"/>
                </a:lnTo>
                <a:lnTo>
                  <a:pt x="5768" y="13569"/>
                </a:lnTo>
                <a:lnTo>
                  <a:pt x="5769" y="13566"/>
                </a:lnTo>
                <a:lnTo>
                  <a:pt x="5771" y="13564"/>
                </a:lnTo>
                <a:lnTo>
                  <a:pt x="5773" y="13562"/>
                </a:lnTo>
                <a:lnTo>
                  <a:pt x="5775" y="13561"/>
                </a:lnTo>
                <a:lnTo>
                  <a:pt x="5775" y="13566"/>
                </a:lnTo>
                <a:lnTo>
                  <a:pt x="5773" y="13568"/>
                </a:lnTo>
                <a:lnTo>
                  <a:pt x="5770" y="13570"/>
                </a:lnTo>
                <a:lnTo>
                  <a:pt x="5768" y="13573"/>
                </a:lnTo>
                <a:lnTo>
                  <a:pt x="5767" y="13577"/>
                </a:lnTo>
                <a:lnTo>
                  <a:pt x="5768" y="13580"/>
                </a:lnTo>
                <a:lnTo>
                  <a:pt x="5770" y="13582"/>
                </a:lnTo>
                <a:lnTo>
                  <a:pt x="5774" y="13583"/>
                </a:lnTo>
                <a:lnTo>
                  <a:pt x="5770" y="13588"/>
                </a:lnTo>
                <a:lnTo>
                  <a:pt x="5770" y="13595"/>
                </a:lnTo>
                <a:lnTo>
                  <a:pt x="5780" y="13616"/>
                </a:lnTo>
                <a:lnTo>
                  <a:pt x="5782" y="13622"/>
                </a:lnTo>
                <a:lnTo>
                  <a:pt x="5783" y="13632"/>
                </a:lnTo>
                <a:lnTo>
                  <a:pt x="5784" y="13635"/>
                </a:lnTo>
                <a:lnTo>
                  <a:pt x="5788" y="13640"/>
                </a:lnTo>
                <a:lnTo>
                  <a:pt x="5789" y="13643"/>
                </a:lnTo>
                <a:lnTo>
                  <a:pt x="5790" y="13651"/>
                </a:lnTo>
                <a:lnTo>
                  <a:pt x="5791" y="13654"/>
                </a:lnTo>
                <a:lnTo>
                  <a:pt x="5793" y="13658"/>
                </a:lnTo>
                <a:lnTo>
                  <a:pt x="5793" y="13662"/>
                </a:lnTo>
                <a:lnTo>
                  <a:pt x="5791" y="13665"/>
                </a:lnTo>
                <a:lnTo>
                  <a:pt x="5789" y="13668"/>
                </a:lnTo>
                <a:lnTo>
                  <a:pt x="5789" y="13671"/>
                </a:lnTo>
                <a:lnTo>
                  <a:pt x="5790" y="13675"/>
                </a:lnTo>
                <a:lnTo>
                  <a:pt x="5792" y="13679"/>
                </a:lnTo>
                <a:lnTo>
                  <a:pt x="5793" y="13681"/>
                </a:lnTo>
                <a:lnTo>
                  <a:pt x="5792" y="13685"/>
                </a:lnTo>
                <a:lnTo>
                  <a:pt x="5792" y="13690"/>
                </a:lnTo>
                <a:lnTo>
                  <a:pt x="5794" y="13694"/>
                </a:lnTo>
                <a:lnTo>
                  <a:pt x="5796" y="13697"/>
                </a:lnTo>
                <a:lnTo>
                  <a:pt x="5799" y="13699"/>
                </a:lnTo>
                <a:lnTo>
                  <a:pt x="5806" y="13700"/>
                </a:lnTo>
                <a:lnTo>
                  <a:pt x="5810" y="13701"/>
                </a:lnTo>
                <a:lnTo>
                  <a:pt x="5802" y="13706"/>
                </a:lnTo>
                <a:lnTo>
                  <a:pt x="5798" y="13707"/>
                </a:lnTo>
                <a:lnTo>
                  <a:pt x="5796" y="13707"/>
                </a:lnTo>
                <a:lnTo>
                  <a:pt x="5794" y="13708"/>
                </a:lnTo>
                <a:lnTo>
                  <a:pt x="5793" y="13710"/>
                </a:lnTo>
                <a:lnTo>
                  <a:pt x="5794" y="13715"/>
                </a:lnTo>
                <a:lnTo>
                  <a:pt x="5802" y="13726"/>
                </a:lnTo>
                <a:lnTo>
                  <a:pt x="5805" y="13733"/>
                </a:lnTo>
                <a:lnTo>
                  <a:pt x="5804" y="13739"/>
                </a:lnTo>
                <a:lnTo>
                  <a:pt x="5806" y="13744"/>
                </a:lnTo>
                <a:lnTo>
                  <a:pt x="5804" y="13748"/>
                </a:lnTo>
                <a:lnTo>
                  <a:pt x="5802" y="13752"/>
                </a:lnTo>
                <a:lnTo>
                  <a:pt x="5802" y="13755"/>
                </a:lnTo>
                <a:lnTo>
                  <a:pt x="5803" y="13759"/>
                </a:lnTo>
                <a:lnTo>
                  <a:pt x="5809" y="13765"/>
                </a:lnTo>
                <a:lnTo>
                  <a:pt x="5811" y="13769"/>
                </a:lnTo>
                <a:lnTo>
                  <a:pt x="5817" y="13785"/>
                </a:lnTo>
                <a:lnTo>
                  <a:pt x="5820" y="13790"/>
                </a:lnTo>
                <a:lnTo>
                  <a:pt x="5816" y="13791"/>
                </a:lnTo>
                <a:lnTo>
                  <a:pt x="5813" y="13789"/>
                </a:lnTo>
                <a:lnTo>
                  <a:pt x="5810" y="13785"/>
                </a:lnTo>
                <a:lnTo>
                  <a:pt x="5807" y="13784"/>
                </a:lnTo>
                <a:lnTo>
                  <a:pt x="5808" y="13787"/>
                </a:lnTo>
                <a:lnTo>
                  <a:pt x="5812" y="13792"/>
                </a:lnTo>
                <a:lnTo>
                  <a:pt x="5812" y="13794"/>
                </a:lnTo>
                <a:lnTo>
                  <a:pt x="5813" y="13799"/>
                </a:lnTo>
                <a:lnTo>
                  <a:pt x="5817" y="13808"/>
                </a:lnTo>
                <a:lnTo>
                  <a:pt x="5817" y="13815"/>
                </a:lnTo>
                <a:lnTo>
                  <a:pt x="5821" y="13824"/>
                </a:lnTo>
                <a:lnTo>
                  <a:pt x="5823" y="13829"/>
                </a:lnTo>
                <a:lnTo>
                  <a:pt x="5823" y="13833"/>
                </a:lnTo>
                <a:lnTo>
                  <a:pt x="5821" y="13837"/>
                </a:lnTo>
                <a:lnTo>
                  <a:pt x="5824" y="13843"/>
                </a:lnTo>
                <a:lnTo>
                  <a:pt x="5826" y="13850"/>
                </a:lnTo>
                <a:lnTo>
                  <a:pt x="5826" y="13857"/>
                </a:lnTo>
                <a:lnTo>
                  <a:pt x="5824" y="13863"/>
                </a:lnTo>
                <a:lnTo>
                  <a:pt x="5822" y="13860"/>
                </a:lnTo>
                <a:lnTo>
                  <a:pt x="5820" y="13860"/>
                </a:lnTo>
                <a:lnTo>
                  <a:pt x="5820" y="13863"/>
                </a:lnTo>
                <a:lnTo>
                  <a:pt x="5823" y="13867"/>
                </a:lnTo>
                <a:lnTo>
                  <a:pt x="5821" y="13871"/>
                </a:lnTo>
                <a:lnTo>
                  <a:pt x="5823" y="13874"/>
                </a:lnTo>
                <a:lnTo>
                  <a:pt x="5829" y="13878"/>
                </a:lnTo>
                <a:lnTo>
                  <a:pt x="5826" y="13885"/>
                </a:lnTo>
                <a:lnTo>
                  <a:pt x="5825" y="13889"/>
                </a:lnTo>
                <a:lnTo>
                  <a:pt x="5824" y="13893"/>
                </a:lnTo>
                <a:lnTo>
                  <a:pt x="5826" y="13904"/>
                </a:lnTo>
                <a:lnTo>
                  <a:pt x="5827" y="13906"/>
                </a:lnTo>
                <a:lnTo>
                  <a:pt x="5824" y="13909"/>
                </a:lnTo>
                <a:lnTo>
                  <a:pt x="5826" y="13917"/>
                </a:lnTo>
                <a:lnTo>
                  <a:pt x="5828" y="13925"/>
                </a:lnTo>
                <a:lnTo>
                  <a:pt x="5831" y="13929"/>
                </a:lnTo>
                <a:lnTo>
                  <a:pt x="5832" y="13927"/>
                </a:lnTo>
                <a:lnTo>
                  <a:pt x="5832" y="13933"/>
                </a:lnTo>
                <a:lnTo>
                  <a:pt x="5830" y="13940"/>
                </a:lnTo>
                <a:lnTo>
                  <a:pt x="5829" y="13948"/>
                </a:lnTo>
                <a:lnTo>
                  <a:pt x="5831" y="13956"/>
                </a:lnTo>
                <a:lnTo>
                  <a:pt x="5835" y="13960"/>
                </a:lnTo>
                <a:lnTo>
                  <a:pt x="5836" y="13963"/>
                </a:lnTo>
                <a:lnTo>
                  <a:pt x="5836" y="13966"/>
                </a:lnTo>
                <a:lnTo>
                  <a:pt x="5836" y="13969"/>
                </a:lnTo>
                <a:lnTo>
                  <a:pt x="5834" y="13972"/>
                </a:lnTo>
                <a:lnTo>
                  <a:pt x="5834" y="13974"/>
                </a:lnTo>
                <a:lnTo>
                  <a:pt x="5834" y="13976"/>
                </a:lnTo>
                <a:lnTo>
                  <a:pt x="5836" y="13983"/>
                </a:lnTo>
                <a:lnTo>
                  <a:pt x="5839" y="13980"/>
                </a:lnTo>
                <a:lnTo>
                  <a:pt x="5843" y="13979"/>
                </a:lnTo>
                <a:lnTo>
                  <a:pt x="5846" y="13981"/>
                </a:lnTo>
                <a:lnTo>
                  <a:pt x="5847" y="13986"/>
                </a:lnTo>
                <a:lnTo>
                  <a:pt x="5846" y="13990"/>
                </a:lnTo>
                <a:lnTo>
                  <a:pt x="5845" y="13990"/>
                </a:lnTo>
                <a:lnTo>
                  <a:pt x="5844" y="13988"/>
                </a:lnTo>
                <a:lnTo>
                  <a:pt x="5844" y="13983"/>
                </a:lnTo>
                <a:lnTo>
                  <a:pt x="5837" y="13987"/>
                </a:lnTo>
                <a:lnTo>
                  <a:pt x="5836" y="13987"/>
                </a:lnTo>
                <a:lnTo>
                  <a:pt x="5835" y="13989"/>
                </a:lnTo>
                <a:lnTo>
                  <a:pt x="5835" y="13990"/>
                </a:lnTo>
                <a:lnTo>
                  <a:pt x="5835" y="13992"/>
                </a:lnTo>
                <a:lnTo>
                  <a:pt x="5836" y="13996"/>
                </a:lnTo>
                <a:lnTo>
                  <a:pt x="5839" y="13999"/>
                </a:lnTo>
                <a:lnTo>
                  <a:pt x="5843" y="14001"/>
                </a:lnTo>
                <a:lnTo>
                  <a:pt x="5847" y="14001"/>
                </a:lnTo>
                <a:lnTo>
                  <a:pt x="5845" y="14003"/>
                </a:lnTo>
                <a:lnTo>
                  <a:pt x="5843" y="14006"/>
                </a:lnTo>
                <a:lnTo>
                  <a:pt x="5842" y="14007"/>
                </a:lnTo>
                <a:lnTo>
                  <a:pt x="5843" y="14010"/>
                </a:lnTo>
                <a:lnTo>
                  <a:pt x="5845" y="14011"/>
                </a:lnTo>
                <a:lnTo>
                  <a:pt x="5846" y="14012"/>
                </a:lnTo>
                <a:lnTo>
                  <a:pt x="5848" y="14013"/>
                </a:lnTo>
                <a:lnTo>
                  <a:pt x="5843" y="14013"/>
                </a:lnTo>
                <a:lnTo>
                  <a:pt x="5841" y="14012"/>
                </a:lnTo>
                <a:lnTo>
                  <a:pt x="5836" y="14005"/>
                </a:lnTo>
                <a:lnTo>
                  <a:pt x="5836" y="14004"/>
                </a:lnTo>
                <a:lnTo>
                  <a:pt x="5834" y="14002"/>
                </a:lnTo>
                <a:lnTo>
                  <a:pt x="5833" y="14000"/>
                </a:lnTo>
                <a:lnTo>
                  <a:pt x="5832" y="14002"/>
                </a:lnTo>
                <a:lnTo>
                  <a:pt x="5832" y="14009"/>
                </a:lnTo>
                <a:lnTo>
                  <a:pt x="5832" y="14012"/>
                </a:lnTo>
                <a:lnTo>
                  <a:pt x="5834" y="14013"/>
                </a:lnTo>
                <a:lnTo>
                  <a:pt x="5835" y="14016"/>
                </a:lnTo>
                <a:lnTo>
                  <a:pt x="5839" y="14028"/>
                </a:lnTo>
                <a:lnTo>
                  <a:pt x="5840" y="14038"/>
                </a:lnTo>
                <a:lnTo>
                  <a:pt x="5842" y="14042"/>
                </a:lnTo>
                <a:lnTo>
                  <a:pt x="5846" y="14045"/>
                </a:lnTo>
                <a:lnTo>
                  <a:pt x="5850" y="14047"/>
                </a:lnTo>
                <a:lnTo>
                  <a:pt x="5847" y="14049"/>
                </a:lnTo>
                <a:lnTo>
                  <a:pt x="5845" y="14051"/>
                </a:lnTo>
                <a:lnTo>
                  <a:pt x="5844" y="14053"/>
                </a:lnTo>
                <a:lnTo>
                  <a:pt x="5844" y="14057"/>
                </a:lnTo>
                <a:lnTo>
                  <a:pt x="5847" y="14059"/>
                </a:lnTo>
                <a:lnTo>
                  <a:pt x="5848" y="14060"/>
                </a:lnTo>
                <a:lnTo>
                  <a:pt x="5848" y="14065"/>
                </a:lnTo>
                <a:lnTo>
                  <a:pt x="5848" y="14067"/>
                </a:lnTo>
                <a:lnTo>
                  <a:pt x="5854" y="14091"/>
                </a:lnTo>
                <a:lnTo>
                  <a:pt x="5855" y="14097"/>
                </a:lnTo>
                <a:lnTo>
                  <a:pt x="5856" y="14099"/>
                </a:lnTo>
                <a:lnTo>
                  <a:pt x="5857" y="14101"/>
                </a:lnTo>
                <a:lnTo>
                  <a:pt x="5858" y="14101"/>
                </a:lnTo>
                <a:lnTo>
                  <a:pt x="5860" y="14100"/>
                </a:lnTo>
                <a:lnTo>
                  <a:pt x="5860" y="14100"/>
                </a:lnTo>
                <a:lnTo>
                  <a:pt x="5862" y="14105"/>
                </a:lnTo>
                <a:lnTo>
                  <a:pt x="5862" y="14117"/>
                </a:lnTo>
                <a:lnTo>
                  <a:pt x="5863" y="14131"/>
                </a:lnTo>
                <a:lnTo>
                  <a:pt x="5863" y="14122"/>
                </a:lnTo>
                <a:lnTo>
                  <a:pt x="5864" y="14115"/>
                </a:lnTo>
                <a:lnTo>
                  <a:pt x="5867" y="14111"/>
                </a:lnTo>
                <a:lnTo>
                  <a:pt x="5872" y="14109"/>
                </a:lnTo>
                <a:lnTo>
                  <a:pt x="5870" y="14112"/>
                </a:lnTo>
                <a:lnTo>
                  <a:pt x="5868" y="14115"/>
                </a:lnTo>
                <a:lnTo>
                  <a:pt x="5867" y="14117"/>
                </a:lnTo>
                <a:lnTo>
                  <a:pt x="5866" y="14122"/>
                </a:lnTo>
                <a:lnTo>
                  <a:pt x="5866" y="14138"/>
                </a:lnTo>
                <a:lnTo>
                  <a:pt x="5865" y="14140"/>
                </a:lnTo>
                <a:lnTo>
                  <a:pt x="5864" y="14142"/>
                </a:lnTo>
                <a:lnTo>
                  <a:pt x="5863" y="14144"/>
                </a:lnTo>
                <a:lnTo>
                  <a:pt x="5864" y="14147"/>
                </a:lnTo>
                <a:lnTo>
                  <a:pt x="5865" y="14148"/>
                </a:lnTo>
                <a:lnTo>
                  <a:pt x="5867" y="14149"/>
                </a:lnTo>
                <a:lnTo>
                  <a:pt x="5868" y="14150"/>
                </a:lnTo>
                <a:lnTo>
                  <a:pt x="5868" y="14153"/>
                </a:lnTo>
                <a:lnTo>
                  <a:pt x="5871" y="14155"/>
                </a:lnTo>
                <a:lnTo>
                  <a:pt x="5874" y="14156"/>
                </a:lnTo>
                <a:lnTo>
                  <a:pt x="5878" y="14156"/>
                </a:lnTo>
                <a:lnTo>
                  <a:pt x="5878" y="14159"/>
                </a:lnTo>
                <a:lnTo>
                  <a:pt x="5872" y="14160"/>
                </a:lnTo>
                <a:lnTo>
                  <a:pt x="5873" y="14166"/>
                </a:lnTo>
                <a:lnTo>
                  <a:pt x="5877" y="14173"/>
                </a:lnTo>
                <a:lnTo>
                  <a:pt x="5881" y="14178"/>
                </a:lnTo>
                <a:lnTo>
                  <a:pt x="5894" y="14192"/>
                </a:lnTo>
                <a:lnTo>
                  <a:pt x="5897" y="14198"/>
                </a:lnTo>
                <a:lnTo>
                  <a:pt x="5905" y="14217"/>
                </a:lnTo>
                <a:lnTo>
                  <a:pt x="5906" y="14224"/>
                </a:lnTo>
                <a:lnTo>
                  <a:pt x="5906" y="14236"/>
                </a:lnTo>
                <a:lnTo>
                  <a:pt x="5906" y="14240"/>
                </a:lnTo>
                <a:lnTo>
                  <a:pt x="5909" y="14242"/>
                </a:lnTo>
                <a:lnTo>
                  <a:pt x="5912" y="14243"/>
                </a:lnTo>
                <a:lnTo>
                  <a:pt x="5916" y="14244"/>
                </a:lnTo>
                <a:lnTo>
                  <a:pt x="5918" y="14244"/>
                </a:lnTo>
                <a:lnTo>
                  <a:pt x="5915" y="14247"/>
                </a:lnTo>
                <a:lnTo>
                  <a:pt x="5915" y="14249"/>
                </a:lnTo>
                <a:lnTo>
                  <a:pt x="5916" y="14252"/>
                </a:lnTo>
                <a:lnTo>
                  <a:pt x="5918" y="14261"/>
                </a:lnTo>
                <a:lnTo>
                  <a:pt x="5919" y="14267"/>
                </a:lnTo>
                <a:lnTo>
                  <a:pt x="5922" y="14272"/>
                </a:lnTo>
                <a:lnTo>
                  <a:pt x="5924" y="14274"/>
                </a:lnTo>
                <a:lnTo>
                  <a:pt x="5925" y="14272"/>
                </a:lnTo>
                <a:lnTo>
                  <a:pt x="5933" y="14266"/>
                </a:lnTo>
                <a:lnTo>
                  <a:pt x="5935" y="14265"/>
                </a:lnTo>
                <a:lnTo>
                  <a:pt x="5936" y="14262"/>
                </a:lnTo>
                <a:lnTo>
                  <a:pt x="5940" y="14262"/>
                </a:lnTo>
                <a:lnTo>
                  <a:pt x="5948" y="14262"/>
                </a:lnTo>
                <a:lnTo>
                  <a:pt x="5948" y="14264"/>
                </a:lnTo>
                <a:lnTo>
                  <a:pt x="5937" y="14267"/>
                </a:lnTo>
                <a:lnTo>
                  <a:pt x="5931" y="14270"/>
                </a:lnTo>
                <a:lnTo>
                  <a:pt x="5929" y="14275"/>
                </a:lnTo>
                <a:lnTo>
                  <a:pt x="5928" y="14277"/>
                </a:lnTo>
                <a:lnTo>
                  <a:pt x="5927" y="14278"/>
                </a:lnTo>
                <a:lnTo>
                  <a:pt x="5926" y="14280"/>
                </a:lnTo>
                <a:lnTo>
                  <a:pt x="5926" y="14284"/>
                </a:lnTo>
                <a:lnTo>
                  <a:pt x="5926" y="14288"/>
                </a:lnTo>
                <a:lnTo>
                  <a:pt x="5927" y="14291"/>
                </a:lnTo>
                <a:lnTo>
                  <a:pt x="5930" y="14298"/>
                </a:lnTo>
                <a:lnTo>
                  <a:pt x="5929" y="14305"/>
                </a:lnTo>
                <a:lnTo>
                  <a:pt x="5933" y="14309"/>
                </a:lnTo>
                <a:lnTo>
                  <a:pt x="5937" y="14311"/>
                </a:lnTo>
                <a:lnTo>
                  <a:pt x="5939" y="14308"/>
                </a:lnTo>
                <a:lnTo>
                  <a:pt x="5954" y="14298"/>
                </a:lnTo>
                <a:lnTo>
                  <a:pt x="5954" y="14300"/>
                </a:lnTo>
                <a:lnTo>
                  <a:pt x="5953" y="14301"/>
                </a:lnTo>
                <a:lnTo>
                  <a:pt x="5953" y="14303"/>
                </a:lnTo>
                <a:lnTo>
                  <a:pt x="5954" y="14304"/>
                </a:lnTo>
                <a:lnTo>
                  <a:pt x="5956" y="14305"/>
                </a:lnTo>
                <a:lnTo>
                  <a:pt x="5946" y="14308"/>
                </a:lnTo>
                <a:lnTo>
                  <a:pt x="5944" y="14309"/>
                </a:lnTo>
                <a:lnTo>
                  <a:pt x="5942" y="14312"/>
                </a:lnTo>
                <a:lnTo>
                  <a:pt x="5940" y="14316"/>
                </a:lnTo>
                <a:lnTo>
                  <a:pt x="5939" y="14320"/>
                </a:lnTo>
                <a:lnTo>
                  <a:pt x="5939" y="14323"/>
                </a:lnTo>
                <a:lnTo>
                  <a:pt x="5941" y="14322"/>
                </a:lnTo>
                <a:lnTo>
                  <a:pt x="5949" y="14323"/>
                </a:lnTo>
                <a:lnTo>
                  <a:pt x="5950" y="14324"/>
                </a:lnTo>
                <a:lnTo>
                  <a:pt x="5951" y="14326"/>
                </a:lnTo>
                <a:lnTo>
                  <a:pt x="5953" y="14327"/>
                </a:lnTo>
                <a:lnTo>
                  <a:pt x="5954" y="14327"/>
                </a:lnTo>
                <a:lnTo>
                  <a:pt x="5957" y="14327"/>
                </a:lnTo>
                <a:lnTo>
                  <a:pt x="5959" y="14327"/>
                </a:lnTo>
                <a:lnTo>
                  <a:pt x="5967" y="14332"/>
                </a:lnTo>
                <a:lnTo>
                  <a:pt x="5970" y="14334"/>
                </a:lnTo>
                <a:lnTo>
                  <a:pt x="5975" y="14343"/>
                </a:lnTo>
                <a:lnTo>
                  <a:pt x="5976" y="14345"/>
                </a:lnTo>
                <a:lnTo>
                  <a:pt x="5975" y="14346"/>
                </a:lnTo>
                <a:lnTo>
                  <a:pt x="5975" y="14347"/>
                </a:lnTo>
                <a:lnTo>
                  <a:pt x="5974" y="14347"/>
                </a:lnTo>
                <a:lnTo>
                  <a:pt x="5973" y="14347"/>
                </a:lnTo>
                <a:lnTo>
                  <a:pt x="5971" y="14342"/>
                </a:lnTo>
                <a:lnTo>
                  <a:pt x="5969" y="14339"/>
                </a:lnTo>
                <a:lnTo>
                  <a:pt x="5962" y="14335"/>
                </a:lnTo>
                <a:lnTo>
                  <a:pt x="5958" y="14338"/>
                </a:lnTo>
                <a:lnTo>
                  <a:pt x="5955" y="14337"/>
                </a:lnTo>
                <a:lnTo>
                  <a:pt x="5953" y="14335"/>
                </a:lnTo>
                <a:lnTo>
                  <a:pt x="5950" y="14336"/>
                </a:lnTo>
                <a:lnTo>
                  <a:pt x="5949" y="14336"/>
                </a:lnTo>
                <a:lnTo>
                  <a:pt x="5936" y="14335"/>
                </a:lnTo>
                <a:lnTo>
                  <a:pt x="5942" y="14344"/>
                </a:lnTo>
                <a:lnTo>
                  <a:pt x="5946" y="14348"/>
                </a:lnTo>
                <a:lnTo>
                  <a:pt x="5950" y="14349"/>
                </a:lnTo>
                <a:lnTo>
                  <a:pt x="5955" y="14349"/>
                </a:lnTo>
                <a:lnTo>
                  <a:pt x="5958" y="14350"/>
                </a:lnTo>
                <a:lnTo>
                  <a:pt x="5960" y="14354"/>
                </a:lnTo>
                <a:lnTo>
                  <a:pt x="5972" y="14407"/>
                </a:lnTo>
                <a:lnTo>
                  <a:pt x="5973" y="14404"/>
                </a:lnTo>
                <a:lnTo>
                  <a:pt x="5975" y="14409"/>
                </a:lnTo>
                <a:lnTo>
                  <a:pt x="5974" y="14412"/>
                </a:lnTo>
                <a:lnTo>
                  <a:pt x="5970" y="14415"/>
                </a:lnTo>
                <a:lnTo>
                  <a:pt x="5968" y="14418"/>
                </a:lnTo>
                <a:lnTo>
                  <a:pt x="5967" y="14422"/>
                </a:lnTo>
                <a:lnTo>
                  <a:pt x="5965" y="14430"/>
                </a:lnTo>
                <a:lnTo>
                  <a:pt x="5975" y="14435"/>
                </a:lnTo>
                <a:lnTo>
                  <a:pt x="5978" y="14437"/>
                </a:lnTo>
                <a:lnTo>
                  <a:pt x="5982" y="14450"/>
                </a:lnTo>
                <a:lnTo>
                  <a:pt x="5985" y="14452"/>
                </a:lnTo>
                <a:lnTo>
                  <a:pt x="5988" y="14453"/>
                </a:lnTo>
                <a:lnTo>
                  <a:pt x="5990" y="14454"/>
                </a:lnTo>
                <a:lnTo>
                  <a:pt x="5991" y="14459"/>
                </a:lnTo>
                <a:lnTo>
                  <a:pt x="5990" y="14467"/>
                </a:lnTo>
                <a:lnTo>
                  <a:pt x="5990" y="14472"/>
                </a:lnTo>
                <a:lnTo>
                  <a:pt x="5991" y="14476"/>
                </a:lnTo>
                <a:lnTo>
                  <a:pt x="6000" y="14482"/>
                </a:lnTo>
                <a:lnTo>
                  <a:pt x="6001" y="14484"/>
                </a:lnTo>
                <a:lnTo>
                  <a:pt x="6003" y="14485"/>
                </a:lnTo>
                <a:lnTo>
                  <a:pt x="6006" y="14494"/>
                </a:lnTo>
                <a:lnTo>
                  <a:pt x="6007" y="14497"/>
                </a:lnTo>
                <a:lnTo>
                  <a:pt x="6010" y="14498"/>
                </a:lnTo>
                <a:lnTo>
                  <a:pt x="6014" y="14496"/>
                </a:lnTo>
                <a:lnTo>
                  <a:pt x="6017" y="14493"/>
                </a:lnTo>
                <a:lnTo>
                  <a:pt x="6018" y="14491"/>
                </a:lnTo>
                <a:lnTo>
                  <a:pt x="6019" y="14489"/>
                </a:lnTo>
                <a:lnTo>
                  <a:pt x="6026" y="14485"/>
                </a:lnTo>
                <a:lnTo>
                  <a:pt x="6029" y="14482"/>
                </a:lnTo>
                <a:lnTo>
                  <a:pt x="6029" y="14485"/>
                </a:lnTo>
                <a:lnTo>
                  <a:pt x="6031" y="14487"/>
                </a:lnTo>
                <a:lnTo>
                  <a:pt x="6034" y="14488"/>
                </a:lnTo>
                <a:lnTo>
                  <a:pt x="6034" y="14489"/>
                </a:lnTo>
                <a:lnTo>
                  <a:pt x="6034" y="14492"/>
                </a:lnTo>
                <a:lnTo>
                  <a:pt x="6033" y="14493"/>
                </a:lnTo>
                <a:lnTo>
                  <a:pt x="6031" y="14492"/>
                </a:lnTo>
                <a:lnTo>
                  <a:pt x="6029" y="14492"/>
                </a:lnTo>
                <a:lnTo>
                  <a:pt x="6025" y="14493"/>
                </a:lnTo>
                <a:lnTo>
                  <a:pt x="6022" y="14495"/>
                </a:lnTo>
                <a:lnTo>
                  <a:pt x="6020" y="14498"/>
                </a:lnTo>
                <a:lnTo>
                  <a:pt x="6018" y="14503"/>
                </a:lnTo>
                <a:lnTo>
                  <a:pt x="6016" y="14501"/>
                </a:lnTo>
                <a:lnTo>
                  <a:pt x="6014" y="14500"/>
                </a:lnTo>
                <a:lnTo>
                  <a:pt x="6011" y="14500"/>
                </a:lnTo>
                <a:lnTo>
                  <a:pt x="6009" y="14501"/>
                </a:lnTo>
                <a:lnTo>
                  <a:pt x="6008" y="14505"/>
                </a:lnTo>
                <a:lnTo>
                  <a:pt x="6008" y="14508"/>
                </a:lnTo>
                <a:lnTo>
                  <a:pt x="6007" y="14510"/>
                </a:lnTo>
                <a:lnTo>
                  <a:pt x="6003" y="14508"/>
                </a:lnTo>
                <a:lnTo>
                  <a:pt x="6004" y="14513"/>
                </a:lnTo>
                <a:lnTo>
                  <a:pt x="6007" y="14516"/>
                </a:lnTo>
                <a:lnTo>
                  <a:pt x="6015" y="14521"/>
                </a:lnTo>
                <a:lnTo>
                  <a:pt x="6015" y="14522"/>
                </a:lnTo>
                <a:lnTo>
                  <a:pt x="6017" y="14525"/>
                </a:lnTo>
                <a:lnTo>
                  <a:pt x="6018" y="14526"/>
                </a:lnTo>
                <a:lnTo>
                  <a:pt x="6020" y="14525"/>
                </a:lnTo>
                <a:lnTo>
                  <a:pt x="6021" y="14525"/>
                </a:lnTo>
                <a:lnTo>
                  <a:pt x="6023" y="14528"/>
                </a:lnTo>
                <a:lnTo>
                  <a:pt x="6026" y="14535"/>
                </a:lnTo>
                <a:lnTo>
                  <a:pt x="6029" y="14531"/>
                </a:lnTo>
                <a:lnTo>
                  <a:pt x="6031" y="14529"/>
                </a:lnTo>
                <a:lnTo>
                  <a:pt x="6034" y="14530"/>
                </a:lnTo>
                <a:lnTo>
                  <a:pt x="6038" y="14534"/>
                </a:lnTo>
                <a:lnTo>
                  <a:pt x="6040" y="14539"/>
                </a:lnTo>
                <a:lnTo>
                  <a:pt x="6042" y="14552"/>
                </a:lnTo>
                <a:lnTo>
                  <a:pt x="6043" y="14557"/>
                </a:lnTo>
                <a:lnTo>
                  <a:pt x="6041" y="14560"/>
                </a:lnTo>
                <a:lnTo>
                  <a:pt x="6042" y="14563"/>
                </a:lnTo>
                <a:lnTo>
                  <a:pt x="6043" y="14565"/>
                </a:lnTo>
                <a:lnTo>
                  <a:pt x="6046" y="14567"/>
                </a:lnTo>
                <a:lnTo>
                  <a:pt x="6049" y="14566"/>
                </a:lnTo>
                <a:lnTo>
                  <a:pt x="6051" y="14564"/>
                </a:lnTo>
                <a:lnTo>
                  <a:pt x="6054" y="14563"/>
                </a:lnTo>
                <a:lnTo>
                  <a:pt x="6057" y="14565"/>
                </a:lnTo>
                <a:lnTo>
                  <a:pt x="6057" y="14567"/>
                </a:lnTo>
                <a:lnTo>
                  <a:pt x="6050" y="14568"/>
                </a:lnTo>
                <a:lnTo>
                  <a:pt x="6047" y="14572"/>
                </a:lnTo>
                <a:lnTo>
                  <a:pt x="6047" y="14578"/>
                </a:lnTo>
                <a:lnTo>
                  <a:pt x="6049" y="14586"/>
                </a:lnTo>
                <a:lnTo>
                  <a:pt x="6049" y="14589"/>
                </a:lnTo>
                <a:lnTo>
                  <a:pt x="6051" y="14592"/>
                </a:lnTo>
                <a:lnTo>
                  <a:pt x="6054" y="14592"/>
                </a:lnTo>
                <a:lnTo>
                  <a:pt x="6057" y="14590"/>
                </a:lnTo>
                <a:lnTo>
                  <a:pt x="6058" y="14587"/>
                </a:lnTo>
                <a:lnTo>
                  <a:pt x="6058" y="14583"/>
                </a:lnTo>
                <a:lnTo>
                  <a:pt x="6058" y="14579"/>
                </a:lnTo>
                <a:lnTo>
                  <a:pt x="6061" y="14577"/>
                </a:lnTo>
                <a:lnTo>
                  <a:pt x="6061" y="14579"/>
                </a:lnTo>
                <a:lnTo>
                  <a:pt x="6061" y="14581"/>
                </a:lnTo>
                <a:lnTo>
                  <a:pt x="6061" y="14584"/>
                </a:lnTo>
                <a:lnTo>
                  <a:pt x="6063" y="14583"/>
                </a:lnTo>
                <a:lnTo>
                  <a:pt x="6063" y="14583"/>
                </a:lnTo>
                <a:lnTo>
                  <a:pt x="6066" y="14584"/>
                </a:lnTo>
                <a:lnTo>
                  <a:pt x="6065" y="14586"/>
                </a:lnTo>
                <a:lnTo>
                  <a:pt x="6065" y="14588"/>
                </a:lnTo>
                <a:lnTo>
                  <a:pt x="6064" y="14589"/>
                </a:lnTo>
                <a:lnTo>
                  <a:pt x="6067" y="14590"/>
                </a:lnTo>
                <a:lnTo>
                  <a:pt x="6076" y="14604"/>
                </a:lnTo>
                <a:lnTo>
                  <a:pt x="6071" y="14603"/>
                </a:lnTo>
                <a:lnTo>
                  <a:pt x="6070" y="14604"/>
                </a:lnTo>
                <a:lnTo>
                  <a:pt x="6072" y="14608"/>
                </a:lnTo>
                <a:lnTo>
                  <a:pt x="6068" y="14608"/>
                </a:lnTo>
                <a:lnTo>
                  <a:pt x="6065" y="14602"/>
                </a:lnTo>
                <a:lnTo>
                  <a:pt x="6063" y="14594"/>
                </a:lnTo>
                <a:lnTo>
                  <a:pt x="6060" y="14589"/>
                </a:lnTo>
                <a:lnTo>
                  <a:pt x="6060" y="14596"/>
                </a:lnTo>
                <a:lnTo>
                  <a:pt x="6065" y="14607"/>
                </a:lnTo>
                <a:lnTo>
                  <a:pt x="6066" y="14617"/>
                </a:lnTo>
                <a:lnTo>
                  <a:pt x="6067" y="14619"/>
                </a:lnTo>
                <a:lnTo>
                  <a:pt x="6069" y="14620"/>
                </a:lnTo>
                <a:lnTo>
                  <a:pt x="6069" y="14623"/>
                </a:lnTo>
                <a:lnTo>
                  <a:pt x="6069" y="14630"/>
                </a:lnTo>
                <a:lnTo>
                  <a:pt x="6070" y="14634"/>
                </a:lnTo>
                <a:lnTo>
                  <a:pt x="6071" y="14637"/>
                </a:lnTo>
                <a:lnTo>
                  <a:pt x="6073" y="14642"/>
                </a:lnTo>
                <a:lnTo>
                  <a:pt x="6074" y="14654"/>
                </a:lnTo>
                <a:lnTo>
                  <a:pt x="6076" y="14659"/>
                </a:lnTo>
                <a:lnTo>
                  <a:pt x="6078" y="14661"/>
                </a:lnTo>
                <a:lnTo>
                  <a:pt x="6092" y="14667"/>
                </a:lnTo>
                <a:lnTo>
                  <a:pt x="6094" y="14669"/>
                </a:lnTo>
                <a:lnTo>
                  <a:pt x="6091" y="14670"/>
                </a:lnTo>
                <a:lnTo>
                  <a:pt x="6086" y="14670"/>
                </a:lnTo>
                <a:lnTo>
                  <a:pt x="6080" y="14668"/>
                </a:lnTo>
                <a:lnTo>
                  <a:pt x="6077" y="14665"/>
                </a:lnTo>
                <a:lnTo>
                  <a:pt x="6077" y="14672"/>
                </a:lnTo>
                <a:lnTo>
                  <a:pt x="6079" y="14678"/>
                </a:lnTo>
                <a:lnTo>
                  <a:pt x="6085" y="14689"/>
                </a:lnTo>
                <a:lnTo>
                  <a:pt x="6086" y="14695"/>
                </a:lnTo>
                <a:lnTo>
                  <a:pt x="6087" y="14711"/>
                </a:lnTo>
                <a:lnTo>
                  <a:pt x="6087" y="14714"/>
                </a:lnTo>
                <a:lnTo>
                  <a:pt x="6090" y="14718"/>
                </a:lnTo>
                <a:lnTo>
                  <a:pt x="6091" y="14721"/>
                </a:lnTo>
                <a:lnTo>
                  <a:pt x="6091" y="14723"/>
                </a:lnTo>
                <a:lnTo>
                  <a:pt x="6091" y="14729"/>
                </a:lnTo>
                <a:lnTo>
                  <a:pt x="6091" y="14732"/>
                </a:lnTo>
                <a:lnTo>
                  <a:pt x="6093" y="14738"/>
                </a:lnTo>
                <a:lnTo>
                  <a:pt x="6100" y="14750"/>
                </a:lnTo>
                <a:lnTo>
                  <a:pt x="6103" y="14757"/>
                </a:lnTo>
                <a:lnTo>
                  <a:pt x="6110" y="14769"/>
                </a:lnTo>
                <a:lnTo>
                  <a:pt x="6113" y="14778"/>
                </a:lnTo>
                <a:lnTo>
                  <a:pt x="6117" y="14788"/>
                </a:lnTo>
                <a:lnTo>
                  <a:pt x="6119" y="14806"/>
                </a:lnTo>
                <a:lnTo>
                  <a:pt x="6124" y="14830"/>
                </a:lnTo>
                <a:lnTo>
                  <a:pt x="6127" y="14839"/>
                </a:lnTo>
                <a:lnTo>
                  <a:pt x="6130" y="14827"/>
                </a:lnTo>
                <a:lnTo>
                  <a:pt x="6133" y="14824"/>
                </a:lnTo>
                <a:lnTo>
                  <a:pt x="6136" y="14829"/>
                </a:lnTo>
                <a:lnTo>
                  <a:pt x="6133" y="14830"/>
                </a:lnTo>
                <a:lnTo>
                  <a:pt x="6133" y="14831"/>
                </a:lnTo>
                <a:lnTo>
                  <a:pt x="6136" y="14835"/>
                </a:lnTo>
                <a:lnTo>
                  <a:pt x="6138" y="14840"/>
                </a:lnTo>
                <a:lnTo>
                  <a:pt x="6140" y="14841"/>
                </a:lnTo>
                <a:lnTo>
                  <a:pt x="6143" y="14840"/>
                </a:lnTo>
                <a:lnTo>
                  <a:pt x="6141" y="14843"/>
                </a:lnTo>
                <a:lnTo>
                  <a:pt x="6138" y="14844"/>
                </a:lnTo>
                <a:lnTo>
                  <a:pt x="6135" y="14844"/>
                </a:lnTo>
                <a:lnTo>
                  <a:pt x="6133" y="14843"/>
                </a:lnTo>
                <a:lnTo>
                  <a:pt x="6131" y="14843"/>
                </a:lnTo>
                <a:lnTo>
                  <a:pt x="6131" y="14845"/>
                </a:lnTo>
                <a:lnTo>
                  <a:pt x="6130" y="14847"/>
                </a:lnTo>
                <a:lnTo>
                  <a:pt x="6130" y="14848"/>
                </a:lnTo>
                <a:lnTo>
                  <a:pt x="6128" y="14847"/>
                </a:lnTo>
                <a:lnTo>
                  <a:pt x="6128" y="14848"/>
                </a:lnTo>
                <a:lnTo>
                  <a:pt x="6128" y="14849"/>
                </a:lnTo>
                <a:lnTo>
                  <a:pt x="6129" y="14850"/>
                </a:lnTo>
                <a:lnTo>
                  <a:pt x="6130" y="14851"/>
                </a:lnTo>
                <a:lnTo>
                  <a:pt x="6129" y="14855"/>
                </a:lnTo>
                <a:lnTo>
                  <a:pt x="6131" y="14871"/>
                </a:lnTo>
                <a:lnTo>
                  <a:pt x="6130" y="14877"/>
                </a:lnTo>
                <a:lnTo>
                  <a:pt x="6136" y="14896"/>
                </a:lnTo>
                <a:lnTo>
                  <a:pt x="6136" y="14901"/>
                </a:lnTo>
                <a:lnTo>
                  <a:pt x="6136" y="14907"/>
                </a:lnTo>
                <a:lnTo>
                  <a:pt x="6137" y="14910"/>
                </a:lnTo>
                <a:lnTo>
                  <a:pt x="6134" y="14909"/>
                </a:lnTo>
                <a:lnTo>
                  <a:pt x="6133" y="14902"/>
                </a:lnTo>
                <a:lnTo>
                  <a:pt x="6131" y="14894"/>
                </a:lnTo>
                <a:lnTo>
                  <a:pt x="6132" y="14901"/>
                </a:lnTo>
                <a:lnTo>
                  <a:pt x="6133" y="14910"/>
                </a:lnTo>
                <a:lnTo>
                  <a:pt x="6134" y="14915"/>
                </a:lnTo>
                <a:lnTo>
                  <a:pt x="6133" y="14918"/>
                </a:lnTo>
                <a:lnTo>
                  <a:pt x="6135" y="14923"/>
                </a:lnTo>
                <a:lnTo>
                  <a:pt x="6137" y="14928"/>
                </a:lnTo>
                <a:lnTo>
                  <a:pt x="6139" y="14933"/>
                </a:lnTo>
                <a:lnTo>
                  <a:pt x="6143" y="14952"/>
                </a:lnTo>
                <a:lnTo>
                  <a:pt x="6144" y="14965"/>
                </a:lnTo>
                <a:lnTo>
                  <a:pt x="6146" y="14979"/>
                </a:lnTo>
                <a:lnTo>
                  <a:pt x="6147" y="14982"/>
                </a:lnTo>
                <a:lnTo>
                  <a:pt x="6149" y="14983"/>
                </a:lnTo>
                <a:lnTo>
                  <a:pt x="6149" y="14987"/>
                </a:lnTo>
                <a:lnTo>
                  <a:pt x="6149" y="14994"/>
                </a:lnTo>
                <a:lnTo>
                  <a:pt x="6151" y="15000"/>
                </a:lnTo>
                <a:lnTo>
                  <a:pt x="6151" y="15001"/>
                </a:lnTo>
                <a:lnTo>
                  <a:pt x="6154" y="15004"/>
                </a:lnTo>
                <a:lnTo>
                  <a:pt x="6151" y="15013"/>
                </a:lnTo>
                <a:lnTo>
                  <a:pt x="6161" y="15068"/>
                </a:lnTo>
                <a:lnTo>
                  <a:pt x="6168" y="15069"/>
                </a:lnTo>
                <a:lnTo>
                  <a:pt x="6178" y="15065"/>
                </a:lnTo>
                <a:lnTo>
                  <a:pt x="6188" y="15063"/>
                </a:lnTo>
                <a:lnTo>
                  <a:pt x="6186" y="15066"/>
                </a:lnTo>
                <a:lnTo>
                  <a:pt x="6183" y="15068"/>
                </a:lnTo>
                <a:lnTo>
                  <a:pt x="6179" y="15070"/>
                </a:lnTo>
                <a:lnTo>
                  <a:pt x="6177" y="15070"/>
                </a:lnTo>
                <a:lnTo>
                  <a:pt x="6175" y="15071"/>
                </a:lnTo>
                <a:lnTo>
                  <a:pt x="6172" y="15076"/>
                </a:lnTo>
                <a:lnTo>
                  <a:pt x="6170" y="15078"/>
                </a:lnTo>
                <a:lnTo>
                  <a:pt x="6168" y="15078"/>
                </a:lnTo>
                <a:lnTo>
                  <a:pt x="6163" y="15074"/>
                </a:lnTo>
                <a:lnTo>
                  <a:pt x="6163" y="15078"/>
                </a:lnTo>
                <a:lnTo>
                  <a:pt x="6165" y="15081"/>
                </a:lnTo>
                <a:lnTo>
                  <a:pt x="6167" y="15083"/>
                </a:lnTo>
                <a:lnTo>
                  <a:pt x="6169" y="15086"/>
                </a:lnTo>
                <a:lnTo>
                  <a:pt x="6169" y="15089"/>
                </a:lnTo>
                <a:lnTo>
                  <a:pt x="6169" y="15095"/>
                </a:lnTo>
                <a:lnTo>
                  <a:pt x="6169" y="15097"/>
                </a:lnTo>
                <a:lnTo>
                  <a:pt x="6173" y="15101"/>
                </a:lnTo>
                <a:lnTo>
                  <a:pt x="6175" y="15107"/>
                </a:lnTo>
                <a:lnTo>
                  <a:pt x="6191" y="15160"/>
                </a:lnTo>
                <a:lnTo>
                  <a:pt x="6196" y="15169"/>
                </a:lnTo>
                <a:lnTo>
                  <a:pt x="6197" y="15173"/>
                </a:lnTo>
                <a:lnTo>
                  <a:pt x="6198" y="15179"/>
                </a:lnTo>
                <a:lnTo>
                  <a:pt x="6199" y="15182"/>
                </a:lnTo>
                <a:lnTo>
                  <a:pt x="6201" y="15184"/>
                </a:lnTo>
                <a:lnTo>
                  <a:pt x="6202" y="15185"/>
                </a:lnTo>
                <a:lnTo>
                  <a:pt x="6203" y="15187"/>
                </a:lnTo>
                <a:lnTo>
                  <a:pt x="6203" y="15189"/>
                </a:lnTo>
                <a:lnTo>
                  <a:pt x="6205" y="15195"/>
                </a:lnTo>
                <a:lnTo>
                  <a:pt x="6219" y="15226"/>
                </a:lnTo>
                <a:lnTo>
                  <a:pt x="6222" y="15237"/>
                </a:lnTo>
                <a:lnTo>
                  <a:pt x="6223" y="15243"/>
                </a:lnTo>
                <a:lnTo>
                  <a:pt x="6224" y="15247"/>
                </a:lnTo>
                <a:lnTo>
                  <a:pt x="6223" y="15250"/>
                </a:lnTo>
                <a:lnTo>
                  <a:pt x="6226" y="15248"/>
                </a:lnTo>
                <a:lnTo>
                  <a:pt x="6227" y="15245"/>
                </a:lnTo>
                <a:lnTo>
                  <a:pt x="6228" y="15244"/>
                </a:lnTo>
                <a:lnTo>
                  <a:pt x="6231" y="15243"/>
                </a:lnTo>
                <a:lnTo>
                  <a:pt x="6231" y="15245"/>
                </a:lnTo>
                <a:lnTo>
                  <a:pt x="6229" y="15254"/>
                </a:lnTo>
                <a:lnTo>
                  <a:pt x="6232" y="15268"/>
                </a:lnTo>
                <a:lnTo>
                  <a:pt x="6240" y="15291"/>
                </a:lnTo>
                <a:lnTo>
                  <a:pt x="6241" y="15302"/>
                </a:lnTo>
                <a:lnTo>
                  <a:pt x="6243" y="15307"/>
                </a:lnTo>
                <a:lnTo>
                  <a:pt x="6246" y="15311"/>
                </a:lnTo>
                <a:lnTo>
                  <a:pt x="6246" y="15310"/>
                </a:lnTo>
                <a:lnTo>
                  <a:pt x="6247" y="15309"/>
                </a:lnTo>
                <a:lnTo>
                  <a:pt x="6248" y="15307"/>
                </a:lnTo>
                <a:lnTo>
                  <a:pt x="6249" y="15307"/>
                </a:lnTo>
                <a:lnTo>
                  <a:pt x="6250" y="15308"/>
                </a:lnTo>
                <a:lnTo>
                  <a:pt x="6250" y="15309"/>
                </a:lnTo>
                <a:lnTo>
                  <a:pt x="6251" y="15310"/>
                </a:lnTo>
                <a:lnTo>
                  <a:pt x="6253" y="15311"/>
                </a:lnTo>
                <a:lnTo>
                  <a:pt x="6254" y="15313"/>
                </a:lnTo>
                <a:lnTo>
                  <a:pt x="6261" y="15323"/>
                </a:lnTo>
                <a:lnTo>
                  <a:pt x="6257" y="15314"/>
                </a:lnTo>
                <a:lnTo>
                  <a:pt x="6258" y="15310"/>
                </a:lnTo>
                <a:lnTo>
                  <a:pt x="6267" y="15301"/>
                </a:lnTo>
                <a:lnTo>
                  <a:pt x="6267" y="15302"/>
                </a:lnTo>
                <a:lnTo>
                  <a:pt x="6271" y="15307"/>
                </a:lnTo>
                <a:lnTo>
                  <a:pt x="6272" y="15310"/>
                </a:lnTo>
                <a:lnTo>
                  <a:pt x="6269" y="15311"/>
                </a:lnTo>
                <a:lnTo>
                  <a:pt x="6262" y="15310"/>
                </a:lnTo>
                <a:lnTo>
                  <a:pt x="6261" y="15312"/>
                </a:lnTo>
                <a:lnTo>
                  <a:pt x="6264" y="15319"/>
                </a:lnTo>
                <a:lnTo>
                  <a:pt x="6266" y="15323"/>
                </a:lnTo>
                <a:lnTo>
                  <a:pt x="6269" y="15326"/>
                </a:lnTo>
                <a:lnTo>
                  <a:pt x="6273" y="15328"/>
                </a:lnTo>
                <a:lnTo>
                  <a:pt x="6277" y="15328"/>
                </a:lnTo>
                <a:lnTo>
                  <a:pt x="6279" y="15327"/>
                </a:lnTo>
                <a:lnTo>
                  <a:pt x="6283" y="15322"/>
                </a:lnTo>
                <a:lnTo>
                  <a:pt x="6286" y="15321"/>
                </a:lnTo>
                <a:lnTo>
                  <a:pt x="6285" y="15325"/>
                </a:lnTo>
                <a:lnTo>
                  <a:pt x="6284" y="15329"/>
                </a:lnTo>
                <a:lnTo>
                  <a:pt x="6285" y="15332"/>
                </a:lnTo>
                <a:lnTo>
                  <a:pt x="6288" y="15335"/>
                </a:lnTo>
                <a:lnTo>
                  <a:pt x="6288" y="15336"/>
                </a:lnTo>
                <a:lnTo>
                  <a:pt x="6272" y="15332"/>
                </a:lnTo>
                <a:lnTo>
                  <a:pt x="6268" y="15333"/>
                </a:lnTo>
                <a:lnTo>
                  <a:pt x="6271" y="15342"/>
                </a:lnTo>
                <a:lnTo>
                  <a:pt x="6277" y="15350"/>
                </a:lnTo>
                <a:lnTo>
                  <a:pt x="6277" y="15353"/>
                </a:lnTo>
                <a:lnTo>
                  <a:pt x="6278" y="15354"/>
                </a:lnTo>
                <a:lnTo>
                  <a:pt x="6282" y="15352"/>
                </a:lnTo>
                <a:lnTo>
                  <a:pt x="6283" y="15352"/>
                </a:lnTo>
                <a:lnTo>
                  <a:pt x="6311" y="15391"/>
                </a:lnTo>
                <a:lnTo>
                  <a:pt x="6316" y="15401"/>
                </a:lnTo>
                <a:lnTo>
                  <a:pt x="6328" y="15438"/>
                </a:lnTo>
                <a:lnTo>
                  <a:pt x="6327" y="15442"/>
                </a:lnTo>
                <a:lnTo>
                  <a:pt x="6331" y="15449"/>
                </a:lnTo>
                <a:lnTo>
                  <a:pt x="6333" y="15454"/>
                </a:lnTo>
                <a:lnTo>
                  <a:pt x="6333" y="15460"/>
                </a:lnTo>
                <a:lnTo>
                  <a:pt x="6335" y="15463"/>
                </a:lnTo>
                <a:lnTo>
                  <a:pt x="6338" y="15465"/>
                </a:lnTo>
                <a:lnTo>
                  <a:pt x="6342" y="15465"/>
                </a:lnTo>
                <a:lnTo>
                  <a:pt x="6345" y="15467"/>
                </a:lnTo>
                <a:lnTo>
                  <a:pt x="6348" y="15470"/>
                </a:lnTo>
                <a:lnTo>
                  <a:pt x="6352" y="15479"/>
                </a:lnTo>
                <a:lnTo>
                  <a:pt x="6355" y="15489"/>
                </a:lnTo>
                <a:lnTo>
                  <a:pt x="6358" y="15494"/>
                </a:lnTo>
                <a:lnTo>
                  <a:pt x="6361" y="15493"/>
                </a:lnTo>
                <a:lnTo>
                  <a:pt x="6362" y="15496"/>
                </a:lnTo>
                <a:lnTo>
                  <a:pt x="6362" y="15498"/>
                </a:lnTo>
                <a:lnTo>
                  <a:pt x="6359" y="15500"/>
                </a:lnTo>
                <a:lnTo>
                  <a:pt x="6360" y="15504"/>
                </a:lnTo>
                <a:lnTo>
                  <a:pt x="6360" y="15506"/>
                </a:lnTo>
                <a:lnTo>
                  <a:pt x="6361" y="15507"/>
                </a:lnTo>
                <a:lnTo>
                  <a:pt x="6362" y="15510"/>
                </a:lnTo>
                <a:lnTo>
                  <a:pt x="6382" y="15570"/>
                </a:lnTo>
                <a:lnTo>
                  <a:pt x="6392" y="15617"/>
                </a:lnTo>
                <a:lnTo>
                  <a:pt x="6395" y="15641"/>
                </a:lnTo>
                <a:lnTo>
                  <a:pt x="6399" y="15652"/>
                </a:lnTo>
                <a:lnTo>
                  <a:pt x="6405" y="15656"/>
                </a:lnTo>
                <a:lnTo>
                  <a:pt x="6404" y="15657"/>
                </a:lnTo>
                <a:lnTo>
                  <a:pt x="6402" y="15660"/>
                </a:lnTo>
                <a:lnTo>
                  <a:pt x="6401" y="15662"/>
                </a:lnTo>
                <a:lnTo>
                  <a:pt x="6401" y="15665"/>
                </a:lnTo>
                <a:lnTo>
                  <a:pt x="6402" y="15667"/>
                </a:lnTo>
                <a:lnTo>
                  <a:pt x="6403" y="15669"/>
                </a:lnTo>
                <a:lnTo>
                  <a:pt x="6404" y="15671"/>
                </a:lnTo>
                <a:lnTo>
                  <a:pt x="6405" y="15676"/>
                </a:lnTo>
                <a:lnTo>
                  <a:pt x="6418" y="15710"/>
                </a:lnTo>
                <a:lnTo>
                  <a:pt x="6420" y="15721"/>
                </a:lnTo>
                <a:lnTo>
                  <a:pt x="6422" y="15725"/>
                </a:lnTo>
                <a:lnTo>
                  <a:pt x="6428" y="15732"/>
                </a:lnTo>
                <a:lnTo>
                  <a:pt x="6429" y="15736"/>
                </a:lnTo>
                <a:lnTo>
                  <a:pt x="6432" y="15748"/>
                </a:lnTo>
                <a:lnTo>
                  <a:pt x="6432" y="15754"/>
                </a:lnTo>
                <a:lnTo>
                  <a:pt x="6433" y="15759"/>
                </a:lnTo>
                <a:lnTo>
                  <a:pt x="6441" y="15773"/>
                </a:lnTo>
                <a:lnTo>
                  <a:pt x="6444" y="15784"/>
                </a:lnTo>
                <a:lnTo>
                  <a:pt x="6448" y="15808"/>
                </a:lnTo>
                <a:lnTo>
                  <a:pt x="6451" y="15819"/>
                </a:lnTo>
                <a:lnTo>
                  <a:pt x="6453" y="15823"/>
                </a:lnTo>
                <a:lnTo>
                  <a:pt x="6455" y="15827"/>
                </a:lnTo>
                <a:lnTo>
                  <a:pt x="6458" y="15828"/>
                </a:lnTo>
                <a:lnTo>
                  <a:pt x="6462" y="15825"/>
                </a:lnTo>
                <a:lnTo>
                  <a:pt x="6464" y="15820"/>
                </a:lnTo>
                <a:lnTo>
                  <a:pt x="6463" y="15815"/>
                </a:lnTo>
                <a:lnTo>
                  <a:pt x="6461" y="15805"/>
                </a:lnTo>
                <a:lnTo>
                  <a:pt x="6463" y="15807"/>
                </a:lnTo>
                <a:lnTo>
                  <a:pt x="6464" y="15810"/>
                </a:lnTo>
                <a:lnTo>
                  <a:pt x="6466" y="15815"/>
                </a:lnTo>
                <a:lnTo>
                  <a:pt x="6468" y="15815"/>
                </a:lnTo>
                <a:lnTo>
                  <a:pt x="6469" y="15814"/>
                </a:lnTo>
                <a:lnTo>
                  <a:pt x="6470" y="15814"/>
                </a:lnTo>
                <a:lnTo>
                  <a:pt x="6471" y="15816"/>
                </a:lnTo>
                <a:lnTo>
                  <a:pt x="6471" y="15818"/>
                </a:lnTo>
                <a:lnTo>
                  <a:pt x="6470" y="15820"/>
                </a:lnTo>
                <a:lnTo>
                  <a:pt x="6469" y="15822"/>
                </a:lnTo>
                <a:lnTo>
                  <a:pt x="6467" y="15826"/>
                </a:lnTo>
                <a:lnTo>
                  <a:pt x="6457" y="15833"/>
                </a:lnTo>
                <a:lnTo>
                  <a:pt x="6457" y="15838"/>
                </a:lnTo>
                <a:lnTo>
                  <a:pt x="6458" y="15841"/>
                </a:lnTo>
                <a:lnTo>
                  <a:pt x="6458" y="15843"/>
                </a:lnTo>
                <a:lnTo>
                  <a:pt x="6458" y="15847"/>
                </a:lnTo>
                <a:lnTo>
                  <a:pt x="6458" y="15852"/>
                </a:lnTo>
                <a:lnTo>
                  <a:pt x="6465" y="15875"/>
                </a:lnTo>
                <a:lnTo>
                  <a:pt x="6468" y="15882"/>
                </a:lnTo>
                <a:lnTo>
                  <a:pt x="6471" y="15885"/>
                </a:lnTo>
                <a:lnTo>
                  <a:pt x="6469" y="15880"/>
                </a:lnTo>
                <a:lnTo>
                  <a:pt x="6468" y="15874"/>
                </a:lnTo>
                <a:lnTo>
                  <a:pt x="6468" y="15863"/>
                </a:lnTo>
                <a:lnTo>
                  <a:pt x="6467" y="15858"/>
                </a:lnTo>
                <a:lnTo>
                  <a:pt x="6464" y="15854"/>
                </a:lnTo>
                <a:lnTo>
                  <a:pt x="6463" y="15848"/>
                </a:lnTo>
                <a:lnTo>
                  <a:pt x="6465" y="15843"/>
                </a:lnTo>
                <a:lnTo>
                  <a:pt x="6466" y="15848"/>
                </a:lnTo>
                <a:lnTo>
                  <a:pt x="6468" y="15851"/>
                </a:lnTo>
                <a:lnTo>
                  <a:pt x="6469" y="15852"/>
                </a:lnTo>
                <a:lnTo>
                  <a:pt x="6472" y="15852"/>
                </a:lnTo>
                <a:lnTo>
                  <a:pt x="6474" y="15868"/>
                </a:lnTo>
                <a:lnTo>
                  <a:pt x="6478" y="15872"/>
                </a:lnTo>
                <a:lnTo>
                  <a:pt x="6477" y="15877"/>
                </a:lnTo>
                <a:lnTo>
                  <a:pt x="6479" y="15888"/>
                </a:lnTo>
                <a:lnTo>
                  <a:pt x="6482" y="15895"/>
                </a:lnTo>
                <a:lnTo>
                  <a:pt x="6486" y="15891"/>
                </a:lnTo>
                <a:lnTo>
                  <a:pt x="6488" y="15895"/>
                </a:lnTo>
                <a:lnTo>
                  <a:pt x="6496" y="15906"/>
                </a:lnTo>
                <a:lnTo>
                  <a:pt x="6497" y="15910"/>
                </a:lnTo>
                <a:lnTo>
                  <a:pt x="6502" y="15921"/>
                </a:lnTo>
                <a:lnTo>
                  <a:pt x="6504" y="15926"/>
                </a:lnTo>
                <a:lnTo>
                  <a:pt x="6504" y="15932"/>
                </a:lnTo>
                <a:lnTo>
                  <a:pt x="6503" y="15935"/>
                </a:lnTo>
                <a:lnTo>
                  <a:pt x="6501" y="15937"/>
                </a:lnTo>
                <a:lnTo>
                  <a:pt x="6501" y="15942"/>
                </a:lnTo>
                <a:lnTo>
                  <a:pt x="6501" y="15945"/>
                </a:lnTo>
                <a:lnTo>
                  <a:pt x="6503" y="15950"/>
                </a:lnTo>
                <a:lnTo>
                  <a:pt x="6504" y="15953"/>
                </a:lnTo>
                <a:lnTo>
                  <a:pt x="6504" y="15957"/>
                </a:lnTo>
                <a:lnTo>
                  <a:pt x="6503" y="15962"/>
                </a:lnTo>
                <a:lnTo>
                  <a:pt x="6504" y="15965"/>
                </a:lnTo>
                <a:lnTo>
                  <a:pt x="6506" y="15963"/>
                </a:lnTo>
                <a:lnTo>
                  <a:pt x="6507" y="15966"/>
                </a:lnTo>
                <a:lnTo>
                  <a:pt x="6508" y="15971"/>
                </a:lnTo>
                <a:lnTo>
                  <a:pt x="6508" y="15984"/>
                </a:lnTo>
                <a:lnTo>
                  <a:pt x="6509" y="15991"/>
                </a:lnTo>
                <a:lnTo>
                  <a:pt x="6509" y="15996"/>
                </a:lnTo>
                <a:lnTo>
                  <a:pt x="6506" y="16004"/>
                </a:lnTo>
                <a:lnTo>
                  <a:pt x="6509" y="16005"/>
                </a:lnTo>
                <a:lnTo>
                  <a:pt x="6511" y="16007"/>
                </a:lnTo>
                <a:lnTo>
                  <a:pt x="6516" y="16005"/>
                </a:lnTo>
                <a:lnTo>
                  <a:pt x="6520" y="16007"/>
                </a:lnTo>
                <a:lnTo>
                  <a:pt x="6523" y="16011"/>
                </a:lnTo>
                <a:lnTo>
                  <a:pt x="6528" y="16013"/>
                </a:lnTo>
                <a:lnTo>
                  <a:pt x="6522" y="16022"/>
                </a:lnTo>
                <a:lnTo>
                  <a:pt x="6518" y="16024"/>
                </a:lnTo>
                <a:lnTo>
                  <a:pt x="6513" y="16021"/>
                </a:lnTo>
                <a:lnTo>
                  <a:pt x="6511" y="16022"/>
                </a:lnTo>
                <a:lnTo>
                  <a:pt x="6500" y="16019"/>
                </a:lnTo>
                <a:lnTo>
                  <a:pt x="6496" y="16017"/>
                </a:lnTo>
                <a:lnTo>
                  <a:pt x="6495" y="16013"/>
                </a:lnTo>
                <a:lnTo>
                  <a:pt x="6499" y="15988"/>
                </a:lnTo>
                <a:lnTo>
                  <a:pt x="6501" y="15984"/>
                </a:lnTo>
                <a:lnTo>
                  <a:pt x="6502" y="15981"/>
                </a:lnTo>
                <a:lnTo>
                  <a:pt x="6504" y="15977"/>
                </a:lnTo>
                <a:lnTo>
                  <a:pt x="6504" y="15973"/>
                </a:lnTo>
                <a:lnTo>
                  <a:pt x="6500" y="15968"/>
                </a:lnTo>
                <a:lnTo>
                  <a:pt x="6498" y="15962"/>
                </a:lnTo>
                <a:lnTo>
                  <a:pt x="6496" y="15947"/>
                </a:lnTo>
                <a:lnTo>
                  <a:pt x="6496" y="15944"/>
                </a:lnTo>
                <a:lnTo>
                  <a:pt x="6497" y="15937"/>
                </a:lnTo>
                <a:lnTo>
                  <a:pt x="6496" y="15934"/>
                </a:lnTo>
                <a:lnTo>
                  <a:pt x="6495" y="15930"/>
                </a:lnTo>
                <a:lnTo>
                  <a:pt x="6491" y="15922"/>
                </a:lnTo>
                <a:lnTo>
                  <a:pt x="6490" y="15918"/>
                </a:lnTo>
                <a:lnTo>
                  <a:pt x="6488" y="15921"/>
                </a:lnTo>
                <a:lnTo>
                  <a:pt x="6488" y="15925"/>
                </a:lnTo>
                <a:lnTo>
                  <a:pt x="6493" y="15934"/>
                </a:lnTo>
                <a:lnTo>
                  <a:pt x="6491" y="15941"/>
                </a:lnTo>
                <a:lnTo>
                  <a:pt x="6493" y="15959"/>
                </a:lnTo>
                <a:lnTo>
                  <a:pt x="6493" y="15967"/>
                </a:lnTo>
                <a:lnTo>
                  <a:pt x="6492" y="15967"/>
                </a:lnTo>
                <a:lnTo>
                  <a:pt x="6486" y="15921"/>
                </a:lnTo>
                <a:lnTo>
                  <a:pt x="6485" y="15916"/>
                </a:lnTo>
                <a:lnTo>
                  <a:pt x="6483" y="15918"/>
                </a:lnTo>
                <a:lnTo>
                  <a:pt x="6484" y="15922"/>
                </a:lnTo>
                <a:lnTo>
                  <a:pt x="6483" y="15925"/>
                </a:lnTo>
                <a:lnTo>
                  <a:pt x="6481" y="15926"/>
                </a:lnTo>
                <a:lnTo>
                  <a:pt x="6479" y="15926"/>
                </a:lnTo>
                <a:lnTo>
                  <a:pt x="6480" y="15924"/>
                </a:lnTo>
                <a:lnTo>
                  <a:pt x="6481" y="15921"/>
                </a:lnTo>
                <a:lnTo>
                  <a:pt x="6481" y="15916"/>
                </a:lnTo>
                <a:lnTo>
                  <a:pt x="6480" y="15913"/>
                </a:lnTo>
                <a:lnTo>
                  <a:pt x="6479" y="15916"/>
                </a:lnTo>
                <a:lnTo>
                  <a:pt x="6478" y="15918"/>
                </a:lnTo>
                <a:lnTo>
                  <a:pt x="6476" y="15917"/>
                </a:lnTo>
                <a:lnTo>
                  <a:pt x="6475" y="15914"/>
                </a:lnTo>
                <a:lnTo>
                  <a:pt x="6474" y="15911"/>
                </a:lnTo>
                <a:lnTo>
                  <a:pt x="6474" y="15908"/>
                </a:lnTo>
                <a:lnTo>
                  <a:pt x="6475" y="15907"/>
                </a:lnTo>
                <a:lnTo>
                  <a:pt x="6480" y="15909"/>
                </a:lnTo>
                <a:lnTo>
                  <a:pt x="6481" y="15908"/>
                </a:lnTo>
                <a:lnTo>
                  <a:pt x="6480" y="15902"/>
                </a:lnTo>
                <a:lnTo>
                  <a:pt x="6477" y="15895"/>
                </a:lnTo>
                <a:lnTo>
                  <a:pt x="6473" y="15892"/>
                </a:lnTo>
                <a:lnTo>
                  <a:pt x="6469" y="15895"/>
                </a:lnTo>
                <a:lnTo>
                  <a:pt x="6470" y="15899"/>
                </a:lnTo>
                <a:lnTo>
                  <a:pt x="6472" y="15912"/>
                </a:lnTo>
                <a:lnTo>
                  <a:pt x="6473" y="15914"/>
                </a:lnTo>
                <a:lnTo>
                  <a:pt x="6478" y="15935"/>
                </a:lnTo>
                <a:lnTo>
                  <a:pt x="6483" y="15978"/>
                </a:lnTo>
                <a:lnTo>
                  <a:pt x="6481" y="15985"/>
                </a:lnTo>
                <a:lnTo>
                  <a:pt x="6486" y="16025"/>
                </a:lnTo>
                <a:lnTo>
                  <a:pt x="6497" y="16072"/>
                </a:lnTo>
                <a:lnTo>
                  <a:pt x="6514" y="16123"/>
                </a:lnTo>
                <a:lnTo>
                  <a:pt x="6516" y="16123"/>
                </a:lnTo>
                <a:lnTo>
                  <a:pt x="6515" y="16119"/>
                </a:lnTo>
                <a:lnTo>
                  <a:pt x="6509" y="16098"/>
                </a:lnTo>
                <a:lnTo>
                  <a:pt x="6508" y="16095"/>
                </a:lnTo>
                <a:lnTo>
                  <a:pt x="6511" y="16095"/>
                </a:lnTo>
                <a:lnTo>
                  <a:pt x="6514" y="16104"/>
                </a:lnTo>
                <a:lnTo>
                  <a:pt x="6519" y="16121"/>
                </a:lnTo>
                <a:lnTo>
                  <a:pt x="6520" y="16121"/>
                </a:lnTo>
                <a:lnTo>
                  <a:pt x="6520" y="16119"/>
                </a:lnTo>
                <a:lnTo>
                  <a:pt x="6521" y="16118"/>
                </a:lnTo>
                <a:lnTo>
                  <a:pt x="6523" y="16116"/>
                </a:lnTo>
                <a:lnTo>
                  <a:pt x="6522" y="16127"/>
                </a:lnTo>
                <a:lnTo>
                  <a:pt x="6522" y="16131"/>
                </a:lnTo>
                <a:lnTo>
                  <a:pt x="6520" y="16131"/>
                </a:lnTo>
                <a:lnTo>
                  <a:pt x="6520" y="16129"/>
                </a:lnTo>
                <a:lnTo>
                  <a:pt x="6520" y="16128"/>
                </a:lnTo>
                <a:lnTo>
                  <a:pt x="6519" y="16127"/>
                </a:lnTo>
                <a:lnTo>
                  <a:pt x="6519" y="16125"/>
                </a:lnTo>
                <a:lnTo>
                  <a:pt x="6518" y="16132"/>
                </a:lnTo>
                <a:lnTo>
                  <a:pt x="6525" y="16149"/>
                </a:lnTo>
                <a:lnTo>
                  <a:pt x="6527" y="16158"/>
                </a:lnTo>
                <a:lnTo>
                  <a:pt x="6530" y="16164"/>
                </a:lnTo>
                <a:lnTo>
                  <a:pt x="6530" y="16167"/>
                </a:lnTo>
                <a:lnTo>
                  <a:pt x="6531" y="16171"/>
                </a:lnTo>
                <a:lnTo>
                  <a:pt x="6531" y="16175"/>
                </a:lnTo>
                <a:lnTo>
                  <a:pt x="6533" y="16179"/>
                </a:lnTo>
                <a:lnTo>
                  <a:pt x="6535" y="16181"/>
                </a:lnTo>
                <a:lnTo>
                  <a:pt x="6534" y="16176"/>
                </a:lnTo>
                <a:lnTo>
                  <a:pt x="6535" y="16172"/>
                </a:lnTo>
                <a:lnTo>
                  <a:pt x="6538" y="16169"/>
                </a:lnTo>
                <a:lnTo>
                  <a:pt x="6541" y="16166"/>
                </a:lnTo>
                <a:lnTo>
                  <a:pt x="6540" y="16170"/>
                </a:lnTo>
                <a:lnTo>
                  <a:pt x="6539" y="16172"/>
                </a:lnTo>
                <a:lnTo>
                  <a:pt x="6538" y="16174"/>
                </a:lnTo>
                <a:lnTo>
                  <a:pt x="6540" y="16178"/>
                </a:lnTo>
                <a:lnTo>
                  <a:pt x="6541" y="16175"/>
                </a:lnTo>
                <a:lnTo>
                  <a:pt x="6544" y="16166"/>
                </a:lnTo>
                <a:lnTo>
                  <a:pt x="6545" y="16164"/>
                </a:lnTo>
                <a:lnTo>
                  <a:pt x="6550" y="16167"/>
                </a:lnTo>
                <a:lnTo>
                  <a:pt x="6553" y="16168"/>
                </a:lnTo>
                <a:lnTo>
                  <a:pt x="6554" y="16165"/>
                </a:lnTo>
                <a:lnTo>
                  <a:pt x="6555" y="16163"/>
                </a:lnTo>
                <a:lnTo>
                  <a:pt x="6558" y="16162"/>
                </a:lnTo>
                <a:lnTo>
                  <a:pt x="6561" y="16161"/>
                </a:lnTo>
                <a:lnTo>
                  <a:pt x="6563" y="16162"/>
                </a:lnTo>
                <a:lnTo>
                  <a:pt x="6563" y="16164"/>
                </a:lnTo>
                <a:lnTo>
                  <a:pt x="6561" y="16166"/>
                </a:lnTo>
                <a:lnTo>
                  <a:pt x="6558" y="16167"/>
                </a:lnTo>
                <a:lnTo>
                  <a:pt x="6556" y="16168"/>
                </a:lnTo>
                <a:lnTo>
                  <a:pt x="6557" y="16169"/>
                </a:lnTo>
                <a:lnTo>
                  <a:pt x="6560" y="16171"/>
                </a:lnTo>
                <a:lnTo>
                  <a:pt x="6562" y="16173"/>
                </a:lnTo>
                <a:lnTo>
                  <a:pt x="6561" y="16174"/>
                </a:lnTo>
                <a:lnTo>
                  <a:pt x="6549" y="16172"/>
                </a:lnTo>
                <a:lnTo>
                  <a:pt x="6547" y="16173"/>
                </a:lnTo>
                <a:lnTo>
                  <a:pt x="6545" y="16176"/>
                </a:lnTo>
                <a:lnTo>
                  <a:pt x="6543" y="16180"/>
                </a:lnTo>
                <a:lnTo>
                  <a:pt x="6543" y="16184"/>
                </a:lnTo>
                <a:lnTo>
                  <a:pt x="6544" y="16187"/>
                </a:lnTo>
                <a:lnTo>
                  <a:pt x="6547" y="16186"/>
                </a:lnTo>
                <a:lnTo>
                  <a:pt x="6550" y="16185"/>
                </a:lnTo>
                <a:lnTo>
                  <a:pt x="6553" y="16185"/>
                </a:lnTo>
                <a:lnTo>
                  <a:pt x="6551" y="16188"/>
                </a:lnTo>
                <a:lnTo>
                  <a:pt x="6546" y="16190"/>
                </a:lnTo>
                <a:lnTo>
                  <a:pt x="6543" y="16191"/>
                </a:lnTo>
                <a:lnTo>
                  <a:pt x="6540" y="16185"/>
                </a:lnTo>
                <a:lnTo>
                  <a:pt x="6537" y="16186"/>
                </a:lnTo>
                <a:lnTo>
                  <a:pt x="6536" y="16189"/>
                </a:lnTo>
                <a:lnTo>
                  <a:pt x="6540" y="16195"/>
                </a:lnTo>
                <a:lnTo>
                  <a:pt x="6558" y="16215"/>
                </a:lnTo>
                <a:lnTo>
                  <a:pt x="6562" y="16221"/>
                </a:lnTo>
                <a:lnTo>
                  <a:pt x="6569" y="16238"/>
                </a:lnTo>
                <a:lnTo>
                  <a:pt x="6577" y="16247"/>
                </a:lnTo>
                <a:lnTo>
                  <a:pt x="6579" y="16253"/>
                </a:lnTo>
                <a:lnTo>
                  <a:pt x="6595" y="16277"/>
                </a:lnTo>
                <a:lnTo>
                  <a:pt x="6598" y="16285"/>
                </a:lnTo>
                <a:lnTo>
                  <a:pt x="6609" y="16300"/>
                </a:lnTo>
                <a:lnTo>
                  <a:pt x="6627" y="16332"/>
                </a:lnTo>
                <a:lnTo>
                  <a:pt x="6635" y="16342"/>
                </a:lnTo>
                <a:lnTo>
                  <a:pt x="6659" y="16366"/>
                </a:lnTo>
                <a:lnTo>
                  <a:pt x="6664" y="16370"/>
                </a:lnTo>
                <a:lnTo>
                  <a:pt x="6685" y="16394"/>
                </a:lnTo>
                <a:lnTo>
                  <a:pt x="6688" y="16397"/>
                </a:lnTo>
                <a:lnTo>
                  <a:pt x="6693" y="16399"/>
                </a:lnTo>
                <a:lnTo>
                  <a:pt x="6698" y="16403"/>
                </a:lnTo>
                <a:lnTo>
                  <a:pt x="6700" y="16405"/>
                </a:lnTo>
                <a:lnTo>
                  <a:pt x="6703" y="16409"/>
                </a:lnTo>
                <a:lnTo>
                  <a:pt x="6704" y="16410"/>
                </a:lnTo>
                <a:lnTo>
                  <a:pt x="6733" y="16422"/>
                </a:lnTo>
                <a:lnTo>
                  <a:pt x="6747" y="16425"/>
                </a:lnTo>
                <a:lnTo>
                  <a:pt x="6758" y="16423"/>
                </a:lnTo>
                <a:lnTo>
                  <a:pt x="6757" y="16414"/>
                </a:lnTo>
                <a:lnTo>
                  <a:pt x="6765" y="16407"/>
                </a:lnTo>
                <a:lnTo>
                  <a:pt x="6776" y="16402"/>
                </a:lnTo>
                <a:lnTo>
                  <a:pt x="6799" y="16397"/>
                </a:lnTo>
                <a:lnTo>
                  <a:pt x="6803" y="16395"/>
                </a:lnTo>
                <a:lnTo>
                  <a:pt x="6808" y="16386"/>
                </a:lnTo>
                <a:lnTo>
                  <a:pt x="6811" y="16382"/>
                </a:lnTo>
                <a:lnTo>
                  <a:pt x="6853" y="16349"/>
                </a:lnTo>
                <a:lnTo>
                  <a:pt x="6861" y="16344"/>
                </a:lnTo>
                <a:lnTo>
                  <a:pt x="6865" y="16344"/>
                </a:lnTo>
                <a:lnTo>
                  <a:pt x="6867" y="16341"/>
                </a:lnTo>
                <a:lnTo>
                  <a:pt x="6870" y="16325"/>
                </a:lnTo>
                <a:lnTo>
                  <a:pt x="6872" y="16322"/>
                </a:lnTo>
                <a:lnTo>
                  <a:pt x="6878" y="16315"/>
                </a:lnTo>
                <a:lnTo>
                  <a:pt x="6880" y="16311"/>
                </a:lnTo>
                <a:lnTo>
                  <a:pt x="6881" y="16309"/>
                </a:lnTo>
                <a:lnTo>
                  <a:pt x="6884" y="16279"/>
                </a:lnTo>
                <a:lnTo>
                  <a:pt x="6882" y="16270"/>
                </a:lnTo>
                <a:lnTo>
                  <a:pt x="6878" y="16261"/>
                </a:lnTo>
                <a:lnTo>
                  <a:pt x="6884" y="16261"/>
                </a:lnTo>
                <a:lnTo>
                  <a:pt x="6883" y="16258"/>
                </a:lnTo>
                <a:lnTo>
                  <a:pt x="6883" y="16255"/>
                </a:lnTo>
                <a:lnTo>
                  <a:pt x="6887" y="16249"/>
                </a:lnTo>
                <a:lnTo>
                  <a:pt x="6889" y="16242"/>
                </a:lnTo>
                <a:lnTo>
                  <a:pt x="6890" y="16240"/>
                </a:lnTo>
                <a:lnTo>
                  <a:pt x="6893" y="16236"/>
                </a:lnTo>
                <a:lnTo>
                  <a:pt x="6897" y="16234"/>
                </a:lnTo>
                <a:lnTo>
                  <a:pt x="6900" y="16230"/>
                </a:lnTo>
                <a:lnTo>
                  <a:pt x="6899" y="16224"/>
                </a:lnTo>
                <a:lnTo>
                  <a:pt x="6896" y="16229"/>
                </a:lnTo>
                <a:lnTo>
                  <a:pt x="6894" y="16230"/>
                </a:lnTo>
                <a:lnTo>
                  <a:pt x="6891" y="16231"/>
                </a:lnTo>
                <a:lnTo>
                  <a:pt x="6888" y="16234"/>
                </a:lnTo>
                <a:lnTo>
                  <a:pt x="6890" y="16228"/>
                </a:lnTo>
                <a:lnTo>
                  <a:pt x="6891" y="16222"/>
                </a:lnTo>
                <a:lnTo>
                  <a:pt x="6892" y="16204"/>
                </a:lnTo>
                <a:lnTo>
                  <a:pt x="6893" y="16199"/>
                </a:lnTo>
                <a:lnTo>
                  <a:pt x="6900" y="16181"/>
                </a:lnTo>
                <a:lnTo>
                  <a:pt x="6905" y="16174"/>
                </a:lnTo>
                <a:lnTo>
                  <a:pt x="6935" y="16142"/>
                </a:lnTo>
                <a:lnTo>
                  <a:pt x="6942" y="16136"/>
                </a:lnTo>
                <a:lnTo>
                  <a:pt x="6951" y="16131"/>
                </a:lnTo>
                <a:lnTo>
                  <a:pt x="6958" y="16129"/>
                </a:lnTo>
                <a:lnTo>
                  <a:pt x="6987" y="16124"/>
                </a:lnTo>
                <a:lnTo>
                  <a:pt x="6991" y="16123"/>
                </a:lnTo>
                <a:lnTo>
                  <a:pt x="6994" y="16121"/>
                </a:lnTo>
                <a:lnTo>
                  <a:pt x="6995" y="16119"/>
                </a:lnTo>
                <a:lnTo>
                  <a:pt x="6997" y="16114"/>
                </a:lnTo>
                <a:lnTo>
                  <a:pt x="7000" y="16112"/>
                </a:lnTo>
                <a:lnTo>
                  <a:pt x="7011" y="16111"/>
                </a:lnTo>
                <a:lnTo>
                  <a:pt x="7014" y="16110"/>
                </a:lnTo>
                <a:lnTo>
                  <a:pt x="7016" y="16108"/>
                </a:lnTo>
                <a:lnTo>
                  <a:pt x="7019" y="16105"/>
                </a:lnTo>
                <a:lnTo>
                  <a:pt x="7022" y="16102"/>
                </a:lnTo>
                <a:lnTo>
                  <a:pt x="7030" y="16100"/>
                </a:lnTo>
                <a:lnTo>
                  <a:pt x="7036" y="16095"/>
                </a:lnTo>
                <a:lnTo>
                  <a:pt x="7040" y="16094"/>
                </a:lnTo>
                <a:lnTo>
                  <a:pt x="7048" y="16093"/>
                </a:lnTo>
                <a:lnTo>
                  <a:pt x="7050" y="16093"/>
                </a:lnTo>
                <a:lnTo>
                  <a:pt x="7051" y="16093"/>
                </a:lnTo>
                <a:lnTo>
                  <a:pt x="7053" y="16093"/>
                </a:lnTo>
                <a:lnTo>
                  <a:pt x="7055" y="16093"/>
                </a:lnTo>
                <a:lnTo>
                  <a:pt x="7059" y="16088"/>
                </a:lnTo>
                <a:lnTo>
                  <a:pt x="7061" y="16087"/>
                </a:lnTo>
                <a:lnTo>
                  <a:pt x="7068" y="16086"/>
                </a:lnTo>
                <a:lnTo>
                  <a:pt x="7076" y="16087"/>
                </a:lnTo>
                <a:lnTo>
                  <a:pt x="7083" y="16090"/>
                </a:lnTo>
                <a:lnTo>
                  <a:pt x="7089" y="16093"/>
                </a:lnTo>
                <a:lnTo>
                  <a:pt x="7092" y="16092"/>
                </a:lnTo>
                <a:lnTo>
                  <a:pt x="7099" y="16092"/>
                </a:lnTo>
                <a:lnTo>
                  <a:pt x="7106" y="16087"/>
                </a:lnTo>
                <a:lnTo>
                  <a:pt x="7110" y="16087"/>
                </a:lnTo>
                <a:lnTo>
                  <a:pt x="7114" y="16089"/>
                </a:lnTo>
                <a:lnTo>
                  <a:pt x="7118" y="16089"/>
                </a:lnTo>
                <a:lnTo>
                  <a:pt x="7121" y="16092"/>
                </a:lnTo>
                <a:lnTo>
                  <a:pt x="7134" y="16093"/>
                </a:lnTo>
                <a:lnTo>
                  <a:pt x="7149" y="16104"/>
                </a:lnTo>
                <a:lnTo>
                  <a:pt x="7163" y="16119"/>
                </a:lnTo>
                <a:lnTo>
                  <a:pt x="7166" y="16121"/>
                </a:lnTo>
                <a:lnTo>
                  <a:pt x="7169" y="16119"/>
                </a:lnTo>
                <a:lnTo>
                  <a:pt x="7166" y="16115"/>
                </a:lnTo>
                <a:lnTo>
                  <a:pt x="7150" y="16100"/>
                </a:lnTo>
                <a:lnTo>
                  <a:pt x="7147" y="16096"/>
                </a:lnTo>
                <a:lnTo>
                  <a:pt x="7146" y="16093"/>
                </a:lnTo>
                <a:lnTo>
                  <a:pt x="7145" y="16092"/>
                </a:lnTo>
                <a:lnTo>
                  <a:pt x="7144" y="16090"/>
                </a:lnTo>
                <a:lnTo>
                  <a:pt x="7143" y="16089"/>
                </a:lnTo>
                <a:lnTo>
                  <a:pt x="7143" y="16086"/>
                </a:lnTo>
                <a:lnTo>
                  <a:pt x="7144" y="16082"/>
                </a:lnTo>
                <a:lnTo>
                  <a:pt x="7145" y="16080"/>
                </a:lnTo>
                <a:lnTo>
                  <a:pt x="7145" y="16078"/>
                </a:lnTo>
                <a:lnTo>
                  <a:pt x="7144" y="16075"/>
                </a:lnTo>
                <a:lnTo>
                  <a:pt x="7140" y="16073"/>
                </a:lnTo>
                <a:lnTo>
                  <a:pt x="7135" y="16076"/>
                </a:lnTo>
                <a:lnTo>
                  <a:pt x="7130" y="16080"/>
                </a:lnTo>
                <a:lnTo>
                  <a:pt x="7125" y="16083"/>
                </a:lnTo>
                <a:lnTo>
                  <a:pt x="7095" y="16082"/>
                </a:lnTo>
                <a:lnTo>
                  <a:pt x="7086" y="16080"/>
                </a:lnTo>
                <a:lnTo>
                  <a:pt x="7079" y="16075"/>
                </a:lnTo>
                <a:lnTo>
                  <a:pt x="7062" y="16056"/>
                </a:lnTo>
                <a:lnTo>
                  <a:pt x="7056" y="16047"/>
                </a:lnTo>
                <a:lnTo>
                  <a:pt x="7052" y="16036"/>
                </a:lnTo>
                <a:lnTo>
                  <a:pt x="7051" y="16030"/>
                </a:lnTo>
                <a:lnTo>
                  <a:pt x="7054" y="16019"/>
                </a:lnTo>
                <a:lnTo>
                  <a:pt x="7055" y="16005"/>
                </a:lnTo>
                <a:lnTo>
                  <a:pt x="7057" y="15999"/>
                </a:lnTo>
                <a:lnTo>
                  <a:pt x="7059" y="15994"/>
                </a:lnTo>
                <a:lnTo>
                  <a:pt x="7061" y="15990"/>
                </a:lnTo>
                <a:lnTo>
                  <a:pt x="7062" y="15988"/>
                </a:lnTo>
                <a:lnTo>
                  <a:pt x="7064" y="15986"/>
                </a:lnTo>
                <a:lnTo>
                  <a:pt x="7065" y="15984"/>
                </a:lnTo>
                <a:lnTo>
                  <a:pt x="7066" y="15981"/>
                </a:lnTo>
                <a:lnTo>
                  <a:pt x="7066" y="15978"/>
                </a:lnTo>
                <a:lnTo>
                  <a:pt x="7066" y="15976"/>
                </a:lnTo>
                <a:lnTo>
                  <a:pt x="7079" y="15953"/>
                </a:lnTo>
                <a:lnTo>
                  <a:pt x="7087" y="15943"/>
                </a:lnTo>
                <a:lnTo>
                  <a:pt x="7091" y="15937"/>
                </a:lnTo>
                <a:lnTo>
                  <a:pt x="7092" y="15931"/>
                </a:lnTo>
                <a:lnTo>
                  <a:pt x="7093" y="15930"/>
                </a:lnTo>
                <a:lnTo>
                  <a:pt x="7097" y="15924"/>
                </a:lnTo>
                <a:lnTo>
                  <a:pt x="7101" y="15913"/>
                </a:lnTo>
                <a:lnTo>
                  <a:pt x="7114" y="15890"/>
                </a:lnTo>
                <a:lnTo>
                  <a:pt x="7123" y="15879"/>
                </a:lnTo>
                <a:lnTo>
                  <a:pt x="7131" y="15872"/>
                </a:lnTo>
                <a:lnTo>
                  <a:pt x="7126" y="15866"/>
                </a:lnTo>
                <a:lnTo>
                  <a:pt x="7123" y="15857"/>
                </a:lnTo>
                <a:lnTo>
                  <a:pt x="7122" y="15839"/>
                </a:lnTo>
                <a:lnTo>
                  <a:pt x="7122" y="15835"/>
                </a:lnTo>
                <a:lnTo>
                  <a:pt x="7123" y="15831"/>
                </a:lnTo>
                <a:lnTo>
                  <a:pt x="7124" y="15828"/>
                </a:lnTo>
                <a:lnTo>
                  <a:pt x="7127" y="15827"/>
                </a:lnTo>
                <a:lnTo>
                  <a:pt x="7129" y="15826"/>
                </a:lnTo>
                <a:lnTo>
                  <a:pt x="7129" y="15822"/>
                </a:lnTo>
                <a:lnTo>
                  <a:pt x="7129" y="15818"/>
                </a:lnTo>
                <a:lnTo>
                  <a:pt x="7129" y="15815"/>
                </a:lnTo>
                <a:lnTo>
                  <a:pt x="7133" y="15810"/>
                </a:lnTo>
                <a:lnTo>
                  <a:pt x="7136" y="15806"/>
                </a:lnTo>
                <a:lnTo>
                  <a:pt x="7150" y="15796"/>
                </a:lnTo>
                <a:lnTo>
                  <a:pt x="7154" y="15791"/>
                </a:lnTo>
                <a:lnTo>
                  <a:pt x="7157" y="15790"/>
                </a:lnTo>
                <a:lnTo>
                  <a:pt x="7160" y="15791"/>
                </a:lnTo>
                <a:lnTo>
                  <a:pt x="7165" y="15794"/>
                </a:lnTo>
                <a:lnTo>
                  <a:pt x="7170" y="15794"/>
                </a:lnTo>
                <a:lnTo>
                  <a:pt x="7182" y="15792"/>
                </a:lnTo>
                <a:lnTo>
                  <a:pt x="7186" y="15790"/>
                </a:lnTo>
                <a:lnTo>
                  <a:pt x="7186" y="15788"/>
                </a:lnTo>
                <a:lnTo>
                  <a:pt x="7185" y="15786"/>
                </a:lnTo>
                <a:lnTo>
                  <a:pt x="7194" y="15786"/>
                </a:lnTo>
                <a:lnTo>
                  <a:pt x="7198" y="15784"/>
                </a:lnTo>
                <a:lnTo>
                  <a:pt x="7202" y="15786"/>
                </a:lnTo>
                <a:lnTo>
                  <a:pt x="7202" y="15788"/>
                </a:lnTo>
                <a:lnTo>
                  <a:pt x="7195" y="15792"/>
                </a:lnTo>
                <a:lnTo>
                  <a:pt x="7193" y="15792"/>
                </a:lnTo>
                <a:lnTo>
                  <a:pt x="7191" y="15792"/>
                </a:lnTo>
                <a:lnTo>
                  <a:pt x="7190" y="15793"/>
                </a:lnTo>
                <a:lnTo>
                  <a:pt x="7190" y="15796"/>
                </a:lnTo>
                <a:lnTo>
                  <a:pt x="7191" y="15797"/>
                </a:lnTo>
                <a:lnTo>
                  <a:pt x="7193" y="15797"/>
                </a:lnTo>
                <a:lnTo>
                  <a:pt x="7196" y="15798"/>
                </a:lnTo>
                <a:lnTo>
                  <a:pt x="7235" y="15809"/>
                </a:lnTo>
                <a:lnTo>
                  <a:pt x="7238" y="15807"/>
                </a:lnTo>
                <a:lnTo>
                  <a:pt x="7238" y="15804"/>
                </a:lnTo>
                <a:lnTo>
                  <a:pt x="7235" y="15802"/>
                </a:lnTo>
                <a:lnTo>
                  <a:pt x="7229" y="15800"/>
                </a:lnTo>
                <a:lnTo>
                  <a:pt x="7223" y="15800"/>
                </a:lnTo>
                <a:lnTo>
                  <a:pt x="7221" y="15799"/>
                </a:lnTo>
                <a:lnTo>
                  <a:pt x="7219" y="15797"/>
                </a:lnTo>
                <a:lnTo>
                  <a:pt x="7217" y="15796"/>
                </a:lnTo>
                <a:lnTo>
                  <a:pt x="7214" y="15795"/>
                </a:lnTo>
                <a:lnTo>
                  <a:pt x="7211" y="15794"/>
                </a:lnTo>
                <a:lnTo>
                  <a:pt x="7207" y="15794"/>
                </a:lnTo>
                <a:lnTo>
                  <a:pt x="7204" y="15794"/>
                </a:lnTo>
                <a:lnTo>
                  <a:pt x="7205" y="15790"/>
                </a:lnTo>
                <a:lnTo>
                  <a:pt x="7208" y="15789"/>
                </a:lnTo>
                <a:lnTo>
                  <a:pt x="7235" y="15794"/>
                </a:lnTo>
                <a:lnTo>
                  <a:pt x="7240" y="15797"/>
                </a:lnTo>
                <a:lnTo>
                  <a:pt x="7240" y="15804"/>
                </a:lnTo>
                <a:lnTo>
                  <a:pt x="7243" y="15805"/>
                </a:lnTo>
                <a:lnTo>
                  <a:pt x="7247" y="15804"/>
                </a:lnTo>
                <a:lnTo>
                  <a:pt x="7252" y="15803"/>
                </a:lnTo>
                <a:lnTo>
                  <a:pt x="7255" y="15802"/>
                </a:lnTo>
                <a:lnTo>
                  <a:pt x="7257" y="15799"/>
                </a:lnTo>
                <a:lnTo>
                  <a:pt x="7258" y="15774"/>
                </a:lnTo>
                <a:lnTo>
                  <a:pt x="7257" y="15726"/>
                </a:lnTo>
                <a:lnTo>
                  <a:pt x="7255" y="15714"/>
                </a:lnTo>
                <a:lnTo>
                  <a:pt x="7255" y="15667"/>
                </a:lnTo>
                <a:lnTo>
                  <a:pt x="7254" y="15652"/>
                </a:lnTo>
                <a:lnTo>
                  <a:pt x="7253" y="15612"/>
                </a:lnTo>
                <a:lnTo>
                  <a:pt x="7254" y="15604"/>
                </a:lnTo>
                <a:lnTo>
                  <a:pt x="7256" y="15596"/>
                </a:lnTo>
                <a:lnTo>
                  <a:pt x="7256" y="15553"/>
                </a:lnTo>
                <a:lnTo>
                  <a:pt x="7252" y="15523"/>
                </a:lnTo>
                <a:lnTo>
                  <a:pt x="7251" y="15501"/>
                </a:lnTo>
                <a:lnTo>
                  <a:pt x="7251" y="15500"/>
                </a:lnTo>
                <a:lnTo>
                  <a:pt x="7249" y="15499"/>
                </a:lnTo>
                <a:lnTo>
                  <a:pt x="7243" y="15496"/>
                </a:lnTo>
                <a:lnTo>
                  <a:pt x="7239" y="15495"/>
                </a:lnTo>
                <a:lnTo>
                  <a:pt x="7235" y="15496"/>
                </a:lnTo>
                <a:lnTo>
                  <a:pt x="7234" y="15501"/>
                </a:lnTo>
                <a:lnTo>
                  <a:pt x="7232" y="15503"/>
                </a:lnTo>
                <a:lnTo>
                  <a:pt x="7222" y="15512"/>
                </a:lnTo>
                <a:lnTo>
                  <a:pt x="7219" y="15514"/>
                </a:lnTo>
                <a:lnTo>
                  <a:pt x="7217" y="15514"/>
                </a:lnTo>
                <a:lnTo>
                  <a:pt x="7219" y="15509"/>
                </a:lnTo>
                <a:lnTo>
                  <a:pt x="7231" y="15494"/>
                </a:lnTo>
                <a:lnTo>
                  <a:pt x="7233" y="15492"/>
                </a:lnTo>
                <a:lnTo>
                  <a:pt x="7235" y="15491"/>
                </a:lnTo>
                <a:lnTo>
                  <a:pt x="7238" y="15490"/>
                </a:lnTo>
                <a:lnTo>
                  <a:pt x="7239" y="15490"/>
                </a:lnTo>
                <a:lnTo>
                  <a:pt x="7240" y="15490"/>
                </a:lnTo>
                <a:lnTo>
                  <a:pt x="7246" y="15490"/>
                </a:lnTo>
                <a:lnTo>
                  <a:pt x="7248" y="15489"/>
                </a:lnTo>
                <a:lnTo>
                  <a:pt x="7249" y="15487"/>
                </a:lnTo>
                <a:lnTo>
                  <a:pt x="7248" y="15472"/>
                </a:lnTo>
                <a:lnTo>
                  <a:pt x="7246" y="15470"/>
                </a:lnTo>
                <a:lnTo>
                  <a:pt x="7243" y="15469"/>
                </a:lnTo>
                <a:lnTo>
                  <a:pt x="7244" y="15471"/>
                </a:lnTo>
                <a:lnTo>
                  <a:pt x="7244" y="15472"/>
                </a:lnTo>
                <a:lnTo>
                  <a:pt x="7244" y="15475"/>
                </a:lnTo>
                <a:lnTo>
                  <a:pt x="7243" y="15477"/>
                </a:lnTo>
                <a:lnTo>
                  <a:pt x="7241" y="15477"/>
                </a:lnTo>
                <a:lnTo>
                  <a:pt x="7240" y="15466"/>
                </a:lnTo>
                <a:lnTo>
                  <a:pt x="7235" y="15446"/>
                </a:lnTo>
                <a:lnTo>
                  <a:pt x="7234" y="15434"/>
                </a:lnTo>
                <a:lnTo>
                  <a:pt x="7234" y="15428"/>
                </a:lnTo>
                <a:lnTo>
                  <a:pt x="7236" y="15418"/>
                </a:lnTo>
                <a:lnTo>
                  <a:pt x="7237" y="15406"/>
                </a:lnTo>
                <a:lnTo>
                  <a:pt x="7241" y="15379"/>
                </a:lnTo>
                <a:lnTo>
                  <a:pt x="7243" y="15374"/>
                </a:lnTo>
                <a:lnTo>
                  <a:pt x="7245" y="15372"/>
                </a:lnTo>
                <a:lnTo>
                  <a:pt x="7248" y="15348"/>
                </a:lnTo>
                <a:lnTo>
                  <a:pt x="7254" y="15333"/>
                </a:lnTo>
                <a:lnTo>
                  <a:pt x="7255" y="15326"/>
                </a:lnTo>
                <a:lnTo>
                  <a:pt x="7255" y="15325"/>
                </a:lnTo>
                <a:lnTo>
                  <a:pt x="7257" y="15321"/>
                </a:lnTo>
                <a:lnTo>
                  <a:pt x="7258" y="15320"/>
                </a:lnTo>
                <a:lnTo>
                  <a:pt x="7257" y="15310"/>
                </a:lnTo>
                <a:lnTo>
                  <a:pt x="7258" y="15307"/>
                </a:lnTo>
                <a:lnTo>
                  <a:pt x="7259" y="15303"/>
                </a:lnTo>
                <a:lnTo>
                  <a:pt x="7265" y="15294"/>
                </a:lnTo>
                <a:lnTo>
                  <a:pt x="7272" y="15276"/>
                </a:lnTo>
                <a:lnTo>
                  <a:pt x="7273" y="15274"/>
                </a:lnTo>
                <a:lnTo>
                  <a:pt x="7276" y="15270"/>
                </a:lnTo>
                <a:lnTo>
                  <a:pt x="7289" y="15245"/>
                </a:lnTo>
                <a:lnTo>
                  <a:pt x="7282" y="15250"/>
                </a:lnTo>
                <a:lnTo>
                  <a:pt x="7278" y="15253"/>
                </a:lnTo>
                <a:lnTo>
                  <a:pt x="7275" y="15252"/>
                </a:lnTo>
                <a:lnTo>
                  <a:pt x="7277" y="15248"/>
                </a:lnTo>
                <a:lnTo>
                  <a:pt x="7289" y="15240"/>
                </a:lnTo>
                <a:lnTo>
                  <a:pt x="7293" y="15235"/>
                </a:lnTo>
                <a:lnTo>
                  <a:pt x="7300" y="15219"/>
                </a:lnTo>
                <a:lnTo>
                  <a:pt x="7301" y="15218"/>
                </a:lnTo>
                <a:lnTo>
                  <a:pt x="7302" y="15217"/>
                </a:lnTo>
                <a:lnTo>
                  <a:pt x="7307" y="15213"/>
                </a:lnTo>
                <a:lnTo>
                  <a:pt x="7309" y="15210"/>
                </a:lnTo>
                <a:lnTo>
                  <a:pt x="7313" y="15199"/>
                </a:lnTo>
                <a:lnTo>
                  <a:pt x="7314" y="15195"/>
                </a:lnTo>
                <a:lnTo>
                  <a:pt x="7322" y="15178"/>
                </a:lnTo>
                <a:lnTo>
                  <a:pt x="7327" y="15162"/>
                </a:lnTo>
                <a:lnTo>
                  <a:pt x="7328" y="15157"/>
                </a:lnTo>
                <a:lnTo>
                  <a:pt x="7328" y="15152"/>
                </a:lnTo>
                <a:lnTo>
                  <a:pt x="7330" y="15138"/>
                </a:lnTo>
                <a:lnTo>
                  <a:pt x="7332" y="15133"/>
                </a:lnTo>
                <a:lnTo>
                  <a:pt x="7336" y="15125"/>
                </a:lnTo>
                <a:lnTo>
                  <a:pt x="7337" y="15121"/>
                </a:lnTo>
                <a:lnTo>
                  <a:pt x="7339" y="15110"/>
                </a:lnTo>
                <a:lnTo>
                  <a:pt x="7342" y="15096"/>
                </a:lnTo>
                <a:lnTo>
                  <a:pt x="7345" y="15075"/>
                </a:lnTo>
                <a:lnTo>
                  <a:pt x="7346" y="15040"/>
                </a:lnTo>
                <a:lnTo>
                  <a:pt x="7349" y="15019"/>
                </a:lnTo>
                <a:lnTo>
                  <a:pt x="7350" y="15009"/>
                </a:lnTo>
                <a:lnTo>
                  <a:pt x="7351" y="15006"/>
                </a:lnTo>
                <a:lnTo>
                  <a:pt x="7355" y="15000"/>
                </a:lnTo>
                <a:lnTo>
                  <a:pt x="7356" y="14998"/>
                </a:lnTo>
                <a:lnTo>
                  <a:pt x="7355" y="14989"/>
                </a:lnTo>
                <a:lnTo>
                  <a:pt x="7354" y="14986"/>
                </a:lnTo>
                <a:lnTo>
                  <a:pt x="7356" y="14981"/>
                </a:lnTo>
                <a:lnTo>
                  <a:pt x="7358" y="14976"/>
                </a:lnTo>
                <a:lnTo>
                  <a:pt x="7360" y="14971"/>
                </a:lnTo>
                <a:lnTo>
                  <a:pt x="7360" y="14965"/>
                </a:lnTo>
                <a:lnTo>
                  <a:pt x="7357" y="14966"/>
                </a:lnTo>
                <a:lnTo>
                  <a:pt x="7356" y="14966"/>
                </a:lnTo>
                <a:lnTo>
                  <a:pt x="7357" y="14962"/>
                </a:lnTo>
                <a:lnTo>
                  <a:pt x="7357" y="14957"/>
                </a:lnTo>
                <a:lnTo>
                  <a:pt x="7358" y="14957"/>
                </a:lnTo>
                <a:lnTo>
                  <a:pt x="7360" y="14958"/>
                </a:lnTo>
                <a:lnTo>
                  <a:pt x="7361" y="14950"/>
                </a:lnTo>
                <a:lnTo>
                  <a:pt x="7363" y="14936"/>
                </a:lnTo>
                <a:lnTo>
                  <a:pt x="7363" y="14928"/>
                </a:lnTo>
                <a:lnTo>
                  <a:pt x="7363" y="14920"/>
                </a:lnTo>
                <a:lnTo>
                  <a:pt x="7360" y="14910"/>
                </a:lnTo>
                <a:lnTo>
                  <a:pt x="7359" y="14905"/>
                </a:lnTo>
                <a:lnTo>
                  <a:pt x="7356" y="14905"/>
                </a:lnTo>
                <a:lnTo>
                  <a:pt x="7355" y="14907"/>
                </a:lnTo>
                <a:lnTo>
                  <a:pt x="7354" y="14910"/>
                </a:lnTo>
                <a:lnTo>
                  <a:pt x="7351" y="14905"/>
                </a:lnTo>
                <a:lnTo>
                  <a:pt x="7347" y="14902"/>
                </a:lnTo>
                <a:lnTo>
                  <a:pt x="7345" y="14899"/>
                </a:lnTo>
                <a:lnTo>
                  <a:pt x="7345" y="14894"/>
                </a:lnTo>
                <a:lnTo>
                  <a:pt x="7344" y="14894"/>
                </a:lnTo>
                <a:lnTo>
                  <a:pt x="7343" y="14894"/>
                </a:lnTo>
                <a:lnTo>
                  <a:pt x="7341" y="14893"/>
                </a:lnTo>
                <a:lnTo>
                  <a:pt x="7339" y="14891"/>
                </a:lnTo>
                <a:lnTo>
                  <a:pt x="7337" y="14889"/>
                </a:lnTo>
                <a:lnTo>
                  <a:pt x="7336" y="14888"/>
                </a:lnTo>
                <a:lnTo>
                  <a:pt x="7326" y="14888"/>
                </a:lnTo>
                <a:lnTo>
                  <a:pt x="7321" y="14886"/>
                </a:lnTo>
                <a:lnTo>
                  <a:pt x="7316" y="14886"/>
                </a:lnTo>
                <a:lnTo>
                  <a:pt x="7314" y="14884"/>
                </a:lnTo>
                <a:lnTo>
                  <a:pt x="7312" y="14881"/>
                </a:lnTo>
                <a:lnTo>
                  <a:pt x="7310" y="14874"/>
                </a:lnTo>
                <a:lnTo>
                  <a:pt x="7303" y="14863"/>
                </a:lnTo>
                <a:lnTo>
                  <a:pt x="7300" y="14857"/>
                </a:lnTo>
                <a:lnTo>
                  <a:pt x="7299" y="14851"/>
                </a:lnTo>
                <a:lnTo>
                  <a:pt x="7304" y="14842"/>
                </a:lnTo>
                <a:lnTo>
                  <a:pt x="7307" y="14839"/>
                </a:lnTo>
                <a:lnTo>
                  <a:pt x="7308" y="14835"/>
                </a:lnTo>
                <a:lnTo>
                  <a:pt x="7308" y="14829"/>
                </a:lnTo>
                <a:lnTo>
                  <a:pt x="7310" y="14831"/>
                </a:lnTo>
                <a:lnTo>
                  <a:pt x="7312" y="14833"/>
                </a:lnTo>
                <a:lnTo>
                  <a:pt x="7313" y="14835"/>
                </a:lnTo>
                <a:lnTo>
                  <a:pt x="7314" y="14838"/>
                </a:lnTo>
                <a:lnTo>
                  <a:pt x="7313" y="14845"/>
                </a:lnTo>
                <a:lnTo>
                  <a:pt x="7314" y="14848"/>
                </a:lnTo>
                <a:lnTo>
                  <a:pt x="7317" y="14851"/>
                </a:lnTo>
                <a:lnTo>
                  <a:pt x="7318" y="14842"/>
                </a:lnTo>
                <a:lnTo>
                  <a:pt x="7318" y="14819"/>
                </a:lnTo>
                <a:lnTo>
                  <a:pt x="7321" y="14822"/>
                </a:lnTo>
                <a:lnTo>
                  <a:pt x="7328" y="14833"/>
                </a:lnTo>
                <a:lnTo>
                  <a:pt x="7331" y="14843"/>
                </a:lnTo>
                <a:lnTo>
                  <a:pt x="7341" y="14858"/>
                </a:lnTo>
                <a:lnTo>
                  <a:pt x="7348" y="14881"/>
                </a:lnTo>
                <a:lnTo>
                  <a:pt x="7354" y="14902"/>
                </a:lnTo>
                <a:lnTo>
                  <a:pt x="7356" y="14902"/>
                </a:lnTo>
                <a:lnTo>
                  <a:pt x="7355" y="14890"/>
                </a:lnTo>
                <a:lnTo>
                  <a:pt x="7350" y="14877"/>
                </a:lnTo>
                <a:lnTo>
                  <a:pt x="7344" y="14858"/>
                </a:lnTo>
                <a:lnTo>
                  <a:pt x="7339" y="14839"/>
                </a:lnTo>
                <a:lnTo>
                  <a:pt x="7337" y="14834"/>
                </a:lnTo>
                <a:lnTo>
                  <a:pt x="7336" y="14828"/>
                </a:lnTo>
                <a:lnTo>
                  <a:pt x="7337" y="14821"/>
                </a:lnTo>
                <a:lnTo>
                  <a:pt x="7341" y="14811"/>
                </a:lnTo>
                <a:lnTo>
                  <a:pt x="7342" y="14798"/>
                </a:lnTo>
                <a:lnTo>
                  <a:pt x="7339" y="14787"/>
                </a:lnTo>
                <a:lnTo>
                  <a:pt x="7323" y="14745"/>
                </a:lnTo>
                <a:lnTo>
                  <a:pt x="7320" y="14733"/>
                </a:lnTo>
                <a:lnTo>
                  <a:pt x="7315" y="14698"/>
                </a:lnTo>
                <a:lnTo>
                  <a:pt x="7315" y="14685"/>
                </a:lnTo>
                <a:lnTo>
                  <a:pt x="7317" y="14675"/>
                </a:lnTo>
                <a:lnTo>
                  <a:pt x="7314" y="14672"/>
                </a:lnTo>
                <a:lnTo>
                  <a:pt x="7311" y="14674"/>
                </a:lnTo>
                <a:lnTo>
                  <a:pt x="7307" y="14679"/>
                </a:lnTo>
                <a:lnTo>
                  <a:pt x="7304" y="14683"/>
                </a:lnTo>
                <a:lnTo>
                  <a:pt x="7299" y="14685"/>
                </a:lnTo>
                <a:lnTo>
                  <a:pt x="7298" y="14682"/>
                </a:lnTo>
                <a:lnTo>
                  <a:pt x="7300" y="14677"/>
                </a:lnTo>
                <a:lnTo>
                  <a:pt x="7303" y="14675"/>
                </a:lnTo>
                <a:lnTo>
                  <a:pt x="7303" y="14674"/>
                </a:lnTo>
                <a:lnTo>
                  <a:pt x="7307" y="14669"/>
                </a:lnTo>
                <a:lnTo>
                  <a:pt x="7309" y="14668"/>
                </a:lnTo>
                <a:lnTo>
                  <a:pt x="7315" y="14667"/>
                </a:lnTo>
                <a:lnTo>
                  <a:pt x="7318" y="14664"/>
                </a:lnTo>
                <a:lnTo>
                  <a:pt x="7322" y="14648"/>
                </a:lnTo>
                <a:lnTo>
                  <a:pt x="7326" y="14642"/>
                </a:lnTo>
                <a:lnTo>
                  <a:pt x="7326" y="14629"/>
                </a:lnTo>
                <a:lnTo>
                  <a:pt x="7326" y="14606"/>
                </a:lnTo>
                <a:lnTo>
                  <a:pt x="7329" y="14590"/>
                </a:lnTo>
                <a:lnTo>
                  <a:pt x="7329" y="14584"/>
                </a:lnTo>
                <a:lnTo>
                  <a:pt x="7329" y="14582"/>
                </a:lnTo>
                <a:lnTo>
                  <a:pt x="7330" y="14580"/>
                </a:lnTo>
                <a:lnTo>
                  <a:pt x="7331" y="14578"/>
                </a:lnTo>
                <a:lnTo>
                  <a:pt x="7329" y="14577"/>
                </a:lnTo>
                <a:lnTo>
                  <a:pt x="7328" y="14577"/>
                </a:lnTo>
                <a:lnTo>
                  <a:pt x="7322" y="14578"/>
                </a:lnTo>
                <a:lnTo>
                  <a:pt x="7320" y="14578"/>
                </a:lnTo>
                <a:lnTo>
                  <a:pt x="7318" y="14577"/>
                </a:lnTo>
                <a:lnTo>
                  <a:pt x="7323" y="14574"/>
                </a:lnTo>
                <a:lnTo>
                  <a:pt x="7325" y="14573"/>
                </a:lnTo>
                <a:lnTo>
                  <a:pt x="7326" y="14570"/>
                </a:lnTo>
                <a:lnTo>
                  <a:pt x="7326" y="14567"/>
                </a:lnTo>
                <a:lnTo>
                  <a:pt x="7326" y="14564"/>
                </a:lnTo>
                <a:lnTo>
                  <a:pt x="7324" y="14560"/>
                </a:lnTo>
                <a:lnTo>
                  <a:pt x="7323" y="14550"/>
                </a:lnTo>
                <a:lnTo>
                  <a:pt x="7321" y="14547"/>
                </a:lnTo>
                <a:lnTo>
                  <a:pt x="7315" y="14543"/>
                </a:lnTo>
                <a:lnTo>
                  <a:pt x="7313" y="14540"/>
                </a:lnTo>
                <a:lnTo>
                  <a:pt x="7312" y="14538"/>
                </a:lnTo>
                <a:lnTo>
                  <a:pt x="7311" y="14536"/>
                </a:lnTo>
                <a:lnTo>
                  <a:pt x="7310" y="14521"/>
                </a:lnTo>
                <a:lnTo>
                  <a:pt x="7304" y="14476"/>
                </a:lnTo>
                <a:lnTo>
                  <a:pt x="7304" y="14470"/>
                </a:lnTo>
                <a:lnTo>
                  <a:pt x="7301" y="14461"/>
                </a:lnTo>
                <a:lnTo>
                  <a:pt x="7299" y="14449"/>
                </a:lnTo>
                <a:lnTo>
                  <a:pt x="7299" y="14426"/>
                </a:lnTo>
                <a:lnTo>
                  <a:pt x="7306" y="14394"/>
                </a:lnTo>
                <a:lnTo>
                  <a:pt x="7308" y="14367"/>
                </a:lnTo>
                <a:lnTo>
                  <a:pt x="7307" y="14365"/>
                </a:lnTo>
                <a:lnTo>
                  <a:pt x="7314" y="14346"/>
                </a:lnTo>
                <a:lnTo>
                  <a:pt x="7315" y="14341"/>
                </a:lnTo>
                <a:lnTo>
                  <a:pt x="7318" y="14335"/>
                </a:lnTo>
                <a:lnTo>
                  <a:pt x="7325" y="14326"/>
                </a:lnTo>
                <a:lnTo>
                  <a:pt x="7328" y="14322"/>
                </a:lnTo>
                <a:lnTo>
                  <a:pt x="7331" y="14314"/>
                </a:lnTo>
                <a:lnTo>
                  <a:pt x="7334" y="14309"/>
                </a:lnTo>
                <a:lnTo>
                  <a:pt x="7331" y="14308"/>
                </a:lnTo>
                <a:lnTo>
                  <a:pt x="7331" y="14303"/>
                </a:lnTo>
                <a:lnTo>
                  <a:pt x="7335" y="14295"/>
                </a:lnTo>
                <a:lnTo>
                  <a:pt x="7335" y="14289"/>
                </a:lnTo>
                <a:lnTo>
                  <a:pt x="7345" y="14258"/>
                </a:lnTo>
                <a:lnTo>
                  <a:pt x="7348" y="14251"/>
                </a:lnTo>
                <a:lnTo>
                  <a:pt x="7366" y="14229"/>
                </a:lnTo>
                <a:lnTo>
                  <a:pt x="7373" y="14223"/>
                </a:lnTo>
                <a:lnTo>
                  <a:pt x="7382" y="14219"/>
                </a:lnTo>
                <a:lnTo>
                  <a:pt x="7385" y="14218"/>
                </a:lnTo>
                <a:lnTo>
                  <a:pt x="7388" y="14213"/>
                </a:lnTo>
                <a:lnTo>
                  <a:pt x="7390" y="14212"/>
                </a:lnTo>
                <a:lnTo>
                  <a:pt x="7391" y="14211"/>
                </a:lnTo>
                <a:lnTo>
                  <a:pt x="7393" y="14211"/>
                </a:lnTo>
                <a:lnTo>
                  <a:pt x="7395" y="14210"/>
                </a:lnTo>
                <a:lnTo>
                  <a:pt x="7402" y="14205"/>
                </a:lnTo>
                <a:lnTo>
                  <a:pt x="7406" y="14202"/>
                </a:lnTo>
                <a:lnTo>
                  <a:pt x="7408" y="14198"/>
                </a:lnTo>
                <a:lnTo>
                  <a:pt x="7410" y="14198"/>
                </a:lnTo>
                <a:lnTo>
                  <a:pt x="7412" y="14202"/>
                </a:lnTo>
                <a:lnTo>
                  <a:pt x="7415" y="14200"/>
                </a:lnTo>
                <a:lnTo>
                  <a:pt x="7418" y="14198"/>
                </a:lnTo>
                <a:lnTo>
                  <a:pt x="7422" y="14196"/>
                </a:lnTo>
                <a:lnTo>
                  <a:pt x="7432" y="14196"/>
                </a:lnTo>
                <a:lnTo>
                  <a:pt x="7431" y="14194"/>
                </a:lnTo>
                <a:lnTo>
                  <a:pt x="7432" y="14192"/>
                </a:lnTo>
                <a:lnTo>
                  <a:pt x="7433" y="14191"/>
                </a:lnTo>
                <a:lnTo>
                  <a:pt x="7435" y="14191"/>
                </a:lnTo>
                <a:lnTo>
                  <a:pt x="7436" y="14192"/>
                </a:lnTo>
                <a:lnTo>
                  <a:pt x="7438" y="14192"/>
                </a:lnTo>
                <a:lnTo>
                  <a:pt x="7448" y="14193"/>
                </a:lnTo>
                <a:lnTo>
                  <a:pt x="7453" y="14195"/>
                </a:lnTo>
                <a:lnTo>
                  <a:pt x="7457" y="14197"/>
                </a:lnTo>
                <a:lnTo>
                  <a:pt x="7462" y="14209"/>
                </a:lnTo>
                <a:lnTo>
                  <a:pt x="7463" y="14220"/>
                </a:lnTo>
                <a:lnTo>
                  <a:pt x="7463" y="14246"/>
                </a:lnTo>
                <a:lnTo>
                  <a:pt x="7466" y="14243"/>
                </a:lnTo>
                <a:lnTo>
                  <a:pt x="7468" y="14237"/>
                </a:lnTo>
                <a:lnTo>
                  <a:pt x="7474" y="14215"/>
                </a:lnTo>
                <a:lnTo>
                  <a:pt x="7481" y="14194"/>
                </a:lnTo>
                <a:lnTo>
                  <a:pt x="7482" y="14182"/>
                </a:lnTo>
                <a:lnTo>
                  <a:pt x="7481" y="14170"/>
                </a:lnTo>
                <a:lnTo>
                  <a:pt x="7478" y="14159"/>
                </a:lnTo>
                <a:lnTo>
                  <a:pt x="7480" y="14160"/>
                </a:lnTo>
                <a:lnTo>
                  <a:pt x="7480" y="14161"/>
                </a:lnTo>
                <a:lnTo>
                  <a:pt x="7481" y="14163"/>
                </a:lnTo>
                <a:lnTo>
                  <a:pt x="7483" y="14161"/>
                </a:lnTo>
                <a:lnTo>
                  <a:pt x="7482" y="14158"/>
                </a:lnTo>
                <a:lnTo>
                  <a:pt x="7483" y="14155"/>
                </a:lnTo>
                <a:lnTo>
                  <a:pt x="7485" y="14164"/>
                </a:lnTo>
                <a:lnTo>
                  <a:pt x="7485" y="14168"/>
                </a:lnTo>
                <a:lnTo>
                  <a:pt x="7486" y="14174"/>
                </a:lnTo>
                <a:lnTo>
                  <a:pt x="7484" y="14195"/>
                </a:lnTo>
                <a:lnTo>
                  <a:pt x="7484" y="14201"/>
                </a:lnTo>
                <a:lnTo>
                  <a:pt x="7486" y="14206"/>
                </a:lnTo>
                <a:lnTo>
                  <a:pt x="7488" y="14210"/>
                </a:lnTo>
                <a:lnTo>
                  <a:pt x="7492" y="14212"/>
                </a:lnTo>
                <a:lnTo>
                  <a:pt x="7494" y="14213"/>
                </a:lnTo>
                <a:lnTo>
                  <a:pt x="7501" y="14221"/>
                </a:lnTo>
                <a:lnTo>
                  <a:pt x="7502" y="14224"/>
                </a:lnTo>
                <a:lnTo>
                  <a:pt x="7504" y="14226"/>
                </a:lnTo>
                <a:lnTo>
                  <a:pt x="7506" y="14228"/>
                </a:lnTo>
                <a:lnTo>
                  <a:pt x="7508" y="14228"/>
                </a:lnTo>
                <a:lnTo>
                  <a:pt x="7509" y="14226"/>
                </a:lnTo>
                <a:lnTo>
                  <a:pt x="7509" y="14224"/>
                </a:lnTo>
                <a:lnTo>
                  <a:pt x="7508" y="14218"/>
                </a:lnTo>
                <a:lnTo>
                  <a:pt x="7507" y="14217"/>
                </a:lnTo>
                <a:lnTo>
                  <a:pt x="7506" y="14214"/>
                </a:lnTo>
                <a:lnTo>
                  <a:pt x="7505" y="14212"/>
                </a:lnTo>
                <a:lnTo>
                  <a:pt x="7505" y="14208"/>
                </a:lnTo>
                <a:lnTo>
                  <a:pt x="7511" y="14198"/>
                </a:lnTo>
                <a:lnTo>
                  <a:pt x="7515" y="14194"/>
                </a:lnTo>
                <a:lnTo>
                  <a:pt x="7524" y="14187"/>
                </a:lnTo>
                <a:lnTo>
                  <a:pt x="7534" y="14173"/>
                </a:lnTo>
                <a:lnTo>
                  <a:pt x="7538" y="14173"/>
                </a:lnTo>
                <a:lnTo>
                  <a:pt x="7539" y="14168"/>
                </a:lnTo>
                <a:lnTo>
                  <a:pt x="7539" y="14153"/>
                </a:lnTo>
                <a:lnTo>
                  <a:pt x="7540" y="14147"/>
                </a:lnTo>
                <a:lnTo>
                  <a:pt x="7544" y="14138"/>
                </a:lnTo>
                <a:lnTo>
                  <a:pt x="7547" y="14123"/>
                </a:lnTo>
                <a:lnTo>
                  <a:pt x="7553" y="14106"/>
                </a:lnTo>
                <a:lnTo>
                  <a:pt x="7555" y="14093"/>
                </a:lnTo>
                <a:lnTo>
                  <a:pt x="7560" y="14085"/>
                </a:lnTo>
                <a:lnTo>
                  <a:pt x="7561" y="14080"/>
                </a:lnTo>
                <a:lnTo>
                  <a:pt x="7561" y="14076"/>
                </a:lnTo>
                <a:lnTo>
                  <a:pt x="7559" y="14073"/>
                </a:lnTo>
                <a:lnTo>
                  <a:pt x="7559" y="14071"/>
                </a:lnTo>
                <a:lnTo>
                  <a:pt x="7561" y="14067"/>
                </a:lnTo>
                <a:lnTo>
                  <a:pt x="7574" y="14057"/>
                </a:lnTo>
                <a:lnTo>
                  <a:pt x="7577" y="14056"/>
                </a:lnTo>
                <a:lnTo>
                  <a:pt x="7580" y="14055"/>
                </a:lnTo>
                <a:lnTo>
                  <a:pt x="7583" y="14055"/>
                </a:lnTo>
                <a:lnTo>
                  <a:pt x="7587" y="14057"/>
                </a:lnTo>
                <a:lnTo>
                  <a:pt x="7589" y="14054"/>
                </a:lnTo>
                <a:lnTo>
                  <a:pt x="7592" y="14052"/>
                </a:lnTo>
                <a:lnTo>
                  <a:pt x="7595" y="14052"/>
                </a:lnTo>
                <a:lnTo>
                  <a:pt x="7597" y="14055"/>
                </a:lnTo>
                <a:lnTo>
                  <a:pt x="7598" y="14057"/>
                </a:lnTo>
                <a:lnTo>
                  <a:pt x="7598" y="14059"/>
                </a:lnTo>
                <a:lnTo>
                  <a:pt x="7597" y="14062"/>
                </a:lnTo>
                <a:lnTo>
                  <a:pt x="7596" y="14065"/>
                </a:lnTo>
                <a:lnTo>
                  <a:pt x="7609" y="14060"/>
                </a:lnTo>
                <a:lnTo>
                  <a:pt x="7613" y="14059"/>
                </a:lnTo>
                <a:lnTo>
                  <a:pt x="7622" y="14062"/>
                </a:lnTo>
                <a:lnTo>
                  <a:pt x="7625" y="14061"/>
                </a:lnTo>
                <a:lnTo>
                  <a:pt x="7622" y="14055"/>
                </a:lnTo>
                <a:lnTo>
                  <a:pt x="7626" y="14055"/>
                </a:lnTo>
                <a:lnTo>
                  <a:pt x="7629" y="14057"/>
                </a:lnTo>
                <a:lnTo>
                  <a:pt x="7630" y="14060"/>
                </a:lnTo>
                <a:lnTo>
                  <a:pt x="7629" y="14063"/>
                </a:lnTo>
                <a:lnTo>
                  <a:pt x="7632" y="14064"/>
                </a:lnTo>
                <a:lnTo>
                  <a:pt x="7640" y="14065"/>
                </a:lnTo>
                <a:lnTo>
                  <a:pt x="7644" y="14067"/>
                </a:lnTo>
                <a:lnTo>
                  <a:pt x="7648" y="14066"/>
                </a:lnTo>
                <a:lnTo>
                  <a:pt x="7652" y="14068"/>
                </a:lnTo>
                <a:lnTo>
                  <a:pt x="7657" y="14072"/>
                </a:lnTo>
                <a:lnTo>
                  <a:pt x="7660" y="14073"/>
                </a:lnTo>
                <a:lnTo>
                  <a:pt x="7661" y="14073"/>
                </a:lnTo>
                <a:lnTo>
                  <a:pt x="7671" y="14070"/>
                </a:lnTo>
                <a:lnTo>
                  <a:pt x="7676" y="14065"/>
                </a:lnTo>
                <a:lnTo>
                  <a:pt x="7692" y="14055"/>
                </a:lnTo>
                <a:lnTo>
                  <a:pt x="7697" y="14053"/>
                </a:lnTo>
                <a:lnTo>
                  <a:pt x="7701" y="14052"/>
                </a:lnTo>
                <a:lnTo>
                  <a:pt x="7710" y="14051"/>
                </a:lnTo>
                <a:lnTo>
                  <a:pt x="7711" y="14050"/>
                </a:lnTo>
                <a:lnTo>
                  <a:pt x="7713" y="14046"/>
                </a:lnTo>
                <a:lnTo>
                  <a:pt x="7716" y="14045"/>
                </a:lnTo>
                <a:lnTo>
                  <a:pt x="7718" y="14045"/>
                </a:lnTo>
                <a:lnTo>
                  <a:pt x="7721" y="14045"/>
                </a:lnTo>
                <a:lnTo>
                  <a:pt x="7724" y="14042"/>
                </a:lnTo>
                <a:lnTo>
                  <a:pt x="7727" y="14037"/>
                </a:lnTo>
                <a:lnTo>
                  <a:pt x="7731" y="14034"/>
                </a:lnTo>
                <a:lnTo>
                  <a:pt x="7737" y="14034"/>
                </a:lnTo>
                <a:lnTo>
                  <a:pt x="7742" y="14032"/>
                </a:lnTo>
                <a:lnTo>
                  <a:pt x="7749" y="14025"/>
                </a:lnTo>
                <a:lnTo>
                  <a:pt x="7760" y="14018"/>
                </a:lnTo>
                <a:lnTo>
                  <a:pt x="7764" y="14017"/>
                </a:lnTo>
                <a:lnTo>
                  <a:pt x="7767" y="14015"/>
                </a:lnTo>
                <a:lnTo>
                  <a:pt x="7779" y="13999"/>
                </a:lnTo>
                <a:lnTo>
                  <a:pt x="7789" y="13995"/>
                </a:lnTo>
                <a:lnTo>
                  <a:pt x="7787" y="13992"/>
                </a:lnTo>
                <a:lnTo>
                  <a:pt x="7785" y="13987"/>
                </a:lnTo>
                <a:lnTo>
                  <a:pt x="7784" y="13983"/>
                </a:lnTo>
                <a:lnTo>
                  <a:pt x="7785" y="13981"/>
                </a:lnTo>
                <a:lnTo>
                  <a:pt x="7786" y="13982"/>
                </a:lnTo>
                <a:lnTo>
                  <a:pt x="7788" y="13986"/>
                </a:lnTo>
                <a:lnTo>
                  <a:pt x="7789" y="13987"/>
                </a:lnTo>
                <a:lnTo>
                  <a:pt x="7790" y="13987"/>
                </a:lnTo>
                <a:lnTo>
                  <a:pt x="7791" y="13985"/>
                </a:lnTo>
                <a:lnTo>
                  <a:pt x="7790" y="13984"/>
                </a:lnTo>
                <a:lnTo>
                  <a:pt x="7791" y="13981"/>
                </a:lnTo>
                <a:lnTo>
                  <a:pt x="7796" y="13966"/>
                </a:lnTo>
                <a:lnTo>
                  <a:pt x="7798" y="13958"/>
                </a:lnTo>
                <a:lnTo>
                  <a:pt x="7799" y="13942"/>
                </a:lnTo>
                <a:lnTo>
                  <a:pt x="7802" y="13928"/>
                </a:lnTo>
                <a:lnTo>
                  <a:pt x="7802" y="13914"/>
                </a:lnTo>
                <a:lnTo>
                  <a:pt x="7802" y="13899"/>
                </a:lnTo>
                <a:lnTo>
                  <a:pt x="7801" y="13891"/>
                </a:lnTo>
                <a:lnTo>
                  <a:pt x="7798" y="13886"/>
                </a:lnTo>
                <a:lnTo>
                  <a:pt x="7800" y="13895"/>
                </a:lnTo>
                <a:lnTo>
                  <a:pt x="7801" y="13904"/>
                </a:lnTo>
                <a:lnTo>
                  <a:pt x="7801" y="13914"/>
                </a:lnTo>
                <a:lnTo>
                  <a:pt x="7799" y="13918"/>
                </a:lnTo>
                <a:lnTo>
                  <a:pt x="7795" y="13915"/>
                </a:lnTo>
                <a:lnTo>
                  <a:pt x="7795" y="13916"/>
                </a:lnTo>
                <a:lnTo>
                  <a:pt x="7794" y="13917"/>
                </a:lnTo>
                <a:lnTo>
                  <a:pt x="7792" y="13917"/>
                </a:lnTo>
                <a:lnTo>
                  <a:pt x="7791" y="13917"/>
                </a:lnTo>
                <a:lnTo>
                  <a:pt x="7790" y="13917"/>
                </a:lnTo>
                <a:lnTo>
                  <a:pt x="7788" y="13915"/>
                </a:lnTo>
                <a:lnTo>
                  <a:pt x="7787" y="13914"/>
                </a:lnTo>
                <a:lnTo>
                  <a:pt x="7781" y="13911"/>
                </a:lnTo>
                <a:lnTo>
                  <a:pt x="7778" y="13906"/>
                </a:lnTo>
                <a:lnTo>
                  <a:pt x="7777" y="13900"/>
                </a:lnTo>
                <a:lnTo>
                  <a:pt x="7777" y="13893"/>
                </a:lnTo>
                <a:lnTo>
                  <a:pt x="7786" y="13873"/>
                </a:lnTo>
                <a:lnTo>
                  <a:pt x="7788" y="13864"/>
                </a:lnTo>
                <a:lnTo>
                  <a:pt x="7790" y="13859"/>
                </a:lnTo>
                <a:lnTo>
                  <a:pt x="7797" y="13852"/>
                </a:lnTo>
                <a:lnTo>
                  <a:pt x="7803" y="13841"/>
                </a:lnTo>
                <a:lnTo>
                  <a:pt x="7807" y="13836"/>
                </a:lnTo>
                <a:lnTo>
                  <a:pt x="7814" y="13832"/>
                </a:lnTo>
                <a:lnTo>
                  <a:pt x="7817" y="13828"/>
                </a:lnTo>
                <a:lnTo>
                  <a:pt x="7821" y="13819"/>
                </a:lnTo>
                <a:lnTo>
                  <a:pt x="7826" y="13813"/>
                </a:lnTo>
                <a:lnTo>
                  <a:pt x="7879" y="13771"/>
                </a:lnTo>
                <a:lnTo>
                  <a:pt x="7887" y="13768"/>
                </a:lnTo>
                <a:lnTo>
                  <a:pt x="7896" y="13761"/>
                </a:lnTo>
                <a:lnTo>
                  <a:pt x="7905" y="13758"/>
                </a:lnTo>
                <a:lnTo>
                  <a:pt x="7908" y="13755"/>
                </a:lnTo>
                <a:lnTo>
                  <a:pt x="7911" y="13752"/>
                </a:lnTo>
                <a:lnTo>
                  <a:pt x="7915" y="13749"/>
                </a:lnTo>
                <a:lnTo>
                  <a:pt x="7916" y="13753"/>
                </a:lnTo>
                <a:lnTo>
                  <a:pt x="7918" y="13753"/>
                </a:lnTo>
                <a:lnTo>
                  <a:pt x="7928" y="13743"/>
                </a:lnTo>
                <a:lnTo>
                  <a:pt x="7930" y="13743"/>
                </a:lnTo>
                <a:lnTo>
                  <a:pt x="7933" y="13741"/>
                </a:lnTo>
                <a:lnTo>
                  <a:pt x="7935" y="13740"/>
                </a:lnTo>
                <a:lnTo>
                  <a:pt x="7939" y="13735"/>
                </a:lnTo>
                <a:lnTo>
                  <a:pt x="7944" y="13730"/>
                </a:lnTo>
                <a:lnTo>
                  <a:pt x="7951" y="13725"/>
                </a:lnTo>
                <a:lnTo>
                  <a:pt x="7959" y="13718"/>
                </a:lnTo>
                <a:lnTo>
                  <a:pt x="7977" y="13709"/>
                </a:lnTo>
                <a:lnTo>
                  <a:pt x="7983" y="13704"/>
                </a:lnTo>
                <a:lnTo>
                  <a:pt x="7985" y="13702"/>
                </a:lnTo>
                <a:lnTo>
                  <a:pt x="7988" y="13701"/>
                </a:lnTo>
                <a:lnTo>
                  <a:pt x="7992" y="13700"/>
                </a:lnTo>
                <a:lnTo>
                  <a:pt x="7991" y="13695"/>
                </a:lnTo>
                <a:lnTo>
                  <a:pt x="7986" y="13687"/>
                </a:lnTo>
                <a:lnTo>
                  <a:pt x="7993" y="13688"/>
                </a:lnTo>
                <a:lnTo>
                  <a:pt x="7995" y="13686"/>
                </a:lnTo>
                <a:lnTo>
                  <a:pt x="7998" y="13683"/>
                </a:lnTo>
                <a:lnTo>
                  <a:pt x="8003" y="13681"/>
                </a:lnTo>
                <a:lnTo>
                  <a:pt x="8005" y="13679"/>
                </a:lnTo>
                <a:lnTo>
                  <a:pt x="8005" y="13676"/>
                </a:lnTo>
                <a:lnTo>
                  <a:pt x="8004" y="13675"/>
                </a:lnTo>
                <a:lnTo>
                  <a:pt x="7999" y="13672"/>
                </a:lnTo>
                <a:lnTo>
                  <a:pt x="7994" y="13670"/>
                </a:lnTo>
                <a:lnTo>
                  <a:pt x="7993" y="13666"/>
                </a:lnTo>
                <a:lnTo>
                  <a:pt x="7993" y="13663"/>
                </a:lnTo>
                <a:lnTo>
                  <a:pt x="7998" y="13663"/>
                </a:lnTo>
                <a:lnTo>
                  <a:pt x="8000" y="13665"/>
                </a:lnTo>
                <a:lnTo>
                  <a:pt x="8001" y="13666"/>
                </a:lnTo>
                <a:lnTo>
                  <a:pt x="8001" y="13668"/>
                </a:lnTo>
                <a:lnTo>
                  <a:pt x="8002" y="13669"/>
                </a:lnTo>
                <a:lnTo>
                  <a:pt x="8002" y="13670"/>
                </a:lnTo>
                <a:lnTo>
                  <a:pt x="8003" y="13670"/>
                </a:lnTo>
                <a:lnTo>
                  <a:pt x="8004" y="13671"/>
                </a:lnTo>
                <a:lnTo>
                  <a:pt x="8005" y="13671"/>
                </a:lnTo>
                <a:lnTo>
                  <a:pt x="8006" y="13671"/>
                </a:lnTo>
                <a:lnTo>
                  <a:pt x="8008" y="13668"/>
                </a:lnTo>
                <a:lnTo>
                  <a:pt x="8009" y="13667"/>
                </a:lnTo>
                <a:lnTo>
                  <a:pt x="8014" y="13663"/>
                </a:lnTo>
                <a:lnTo>
                  <a:pt x="8027" y="13644"/>
                </a:lnTo>
                <a:lnTo>
                  <a:pt x="8031" y="13637"/>
                </a:lnTo>
                <a:lnTo>
                  <a:pt x="8032" y="13627"/>
                </a:lnTo>
                <a:lnTo>
                  <a:pt x="8034" y="13623"/>
                </a:lnTo>
                <a:lnTo>
                  <a:pt x="8039" y="13619"/>
                </a:lnTo>
                <a:lnTo>
                  <a:pt x="8038" y="13614"/>
                </a:lnTo>
                <a:lnTo>
                  <a:pt x="8038" y="13608"/>
                </a:lnTo>
                <a:lnTo>
                  <a:pt x="8038" y="13603"/>
                </a:lnTo>
                <a:lnTo>
                  <a:pt x="8041" y="13607"/>
                </a:lnTo>
                <a:lnTo>
                  <a:pt x="8041" y="13609"/>
                </a:lnTo>
                <a:lnTo>
                  <a:pt x="8043" y="13609"/>
                </a:lnTo>
                <a:lnTo>
                  <a:pt x="8046" y="13605"/>
                </a:lnTo>
                <a:lnTo>
                  <a:pt x="8054" y="13597"/>
                </a:lnTo>
                <a:lnTo>
                  <a:pt x="8056" y="13594"/>
                </a:lnTo>
                <a:lnTo>
                  <a:pt x="8057" y="13593"/>
                </a:lnTo>
                <a:lnTo>
                  <a:pt x="8061" y="13588"/>
                </a:lnTo>
                <a:lnTo>
                  <a:pt x="8061" y="13587"/>
                </a:lnTo>
                <a:lnTo>
                  <a:pt x="8062" y="13585"/>
                </a:lnTo>
                <a:lnTo>
                  <a:pt x="8065" y="13577"/>
                </a:lnTo>
                <a:lnTo>
                  <a:pt x="8066" y="13575"/>
                </a:lnTo>
                <a:lnTo>
                  <a:pt x="8073" y="13567"/>
                </a:lnTo>
                <a:lnTo>
                  <a:pt x="8108" y="13539"/>
                </a:lnTo>
                <a:lnTo>
                  <a:pt x="8174" y="13500"/>
                </a:lnTo>
                <a:lnTo>
                  <a:pt x="8182" y="13493"/>
                </a:lnTo>
                <a:lnTo>
                  <a:pt x="8184" y="13483"/>
                </a:lnTo>
                <a:lnTo>
                  <a:pt x="8186" y="13479"/>
                </a:lnTo>
                <a:lnTo>
                  <a:pt x="8187" y="13476"/>
                </a:lnTo>
                <a:lnTo>
                  <a:pt x="8188" y="13473"/>
                </a:lnTo>
                <a:lnTo>
                  <a:pt x="8188" y="13470"/>
                </a:lnTo>
                <a:lnTo>
                  <a:pt x="8191" y="13468"/>
                </a:lnTo>
                <a:lnTo>
                  <a:pt x="8195" y="13463"/>
                </a:lnTo>
                <a:lnTo>
                  <a:pt x="8198" y="13458"/>
                </a:lnTo>
                <a:lnTo>
                  <a:pt x="8207" y="13449"/>
                </a:lnTo>
                <a:lnTo>
                  <a:pt x="8209" y="13445"/>
                </a:lnTo>
                <a:lnTo>
                  <a:pt x="8220" y="13432"/>
                </a:lnTo>
                <a:lnTo>
                  <a:pt x="8229" y="13422"/>
                </a:lnTo>
                <a:lnTo>
                  <a:pt x="8233" y="13418"/>
                </a:lnTo>
                <a:lnTo>
                  <a:pt x="8228" y="13422"/>
                </a:lnTo>
                <a:lnTo>
                  <a:pt x="8222" y="13429"/>
                </a:lnTo>
                <a:lnTo>
                  <a:pt x="8216" y="13434"/>
                </a:lnTo>
                <a:lnTo>
                  <a:pt x="8212" y="13433"/>
                </a:lnTo>
                <a:lnTo>
                  <a:pt x="8209" y="13430"/>
                </a:lnTo>
                <a:lnTo>
                  <a:pt x="8211" y="13426"/>
                </a:lnTo>
                <a:lnTo>
                  <a:pt x="8212" y="13426"/>
                </a:lnTo>
                <a:lnTo>
                  <a:pt x="8217" y="13426"/>
                </a:lnTo>
                <a:lnTo>
                  <a:pt x="8219" y="13426"/>
                </a:lnTo>
                <a:lnTo>
                  <a:pt x="8220" y="13425"/>
                </a:lnTo>
                <a:lnTo>
                  <a:pt x="8224" y="13421"/>
                </a:lnTo>
                <a:lnTo>
                  <a:pt x="8225" y="13420"/>
                </a:lnTo>
                <a:lnTo>
                  <a:pt x="8230" y="13418"/>
                </a:lnTo>
                <a:lnTo>
                  <a:pt x="8233" y="13413"/>
                </a:lnTo>
                <a:lnTo>
                  <a:pt x="8238" y="13404"/>
                </a:lnTo>
                <a:lnTo>
                  <a:pt x="8249" y="13393"/>
                </a:lnTo>
                <a:lnTo>
                  <a:pt x="8251" y="13391"/>
                </a:lnTo>
                <a:lnTo>
                  <a:pt x="8252" y="13386"/>
                </a:lnTo>
                <a:lnTo>
                  <a:pt x="8255" y="13380"/>
                </a:lnTo>
                <a:lnTo>
                  <a:pt x="8275" y="13352"/>
                </a:lnTo>
                <a:lnTo>
                  <a:pt x="8276" y="13346"/>
                </a:lnTo>
                <a:lnTo>
                  <a:pt x="8295" y="13311"/>
                </a:lnTo>
                <a:lnTo>
                  <a:pt x="8302" y="13307"/>
                </a:lnTo>
                <a:lnTo>
                  <a:pt x="8305" y="13302"/>
                </a:lnTo>
                <a:lnTo>
                  <a:pt x="8309" y="13293"/>
                </a:lnTo>
                <a:lnTo>
                  <a:pt x="8319" y="13278"/>
                </a:lnTo>
                <a:lnTo>
                  <a:pt x="8321" y="13270"/>
                </a:lnTo>
                <a:lnTo>
                  <a:pt x="8327" y="13260"/>
                </a:lnTo>
                <a:lnTo>
                  <a:pt x="8327" y="13258"/>
                </a:lnTo>
                <a:lnTo>
                  <a:pt x="8326" y="13256"/>
                </a:lnTo>
                <a:lnTo>
                  <a:pt x="8324" y="13256"/>
                </a:lnTo>
                <a:lnTo>
                  <a:pt x="8323" y="13256"/>
                </a:lnTo>
                <a:lnTo>
                  <a:pt x="8322" y="13258"/>
                </a:lnTo>
                <a:lnTo>
                  <a:pt x="8318" y="13264"/>
                </a:lnTo>
                <a:lnTo>
                  <a:pt x="8317" y="13262"/>
                </a:lnTo>
                <a:lnTo>
                  <a:pt x="8314" y="13258"/>
                </a:lnTo>
                <a:lnTo>
                  <a:pt x="8314" y="13256"/>
                </a:lnTo>
                <a:lnTo>
                  <a:pt x="8314" y="13253"/>
                </a:lnTo>
                <a:lnTo>
                  <a:pt x="8316" y="13248"/>
                </a:lnTo>
                <a:lnTo>
                  <a:pt x="8317" y="13245"/>
                </a:lnTo>
                <a:lnTo>
                  <a:pt x="8318" y="13243"/>
                </a:lnTo>
                <a:lnTo>
                  <a:pt x="8321" y="13245"/>
                </a:lnTo>
                <a:lnTo>
                  <a:pt x="8324" y="13250"/>
                </a:lnTo>
                <a:lnTo>
                  <a:pt x="8326" y="13252"/>
                </a:lnTo>
                <a:lnTo>
                  <a:pt x="8326" y="13252"/>
                </a:lnTo>
                <a:lnTo>
                  <a:pt x="8329" y="13251"/>
                </a:lnTo>
                <a:lnTo>
                  <a:pt x="8347" y="13221"/>
                </a:lnTo>
                <a:lnTo>
                  <a:pt x="8374" y="13191"/>
                </a:lnTo>
                <a:lnTo>
                  <a:pt x="8390" y="13176"/>
                </a:lnTo>
                <a:lnTo>
                  <a:pt x="8414" y="13146"/>
                </a:lnTo>
                <a:lnTo>
                  <a:pt x="8427" y="13133"/>
                </a:lnTo>
                <a:lnTo>
                  <a:pt x="8437" y="13128"/>
                </a:lnTo>
                <a:lnTo>
                  <a:pt x="8448" y="13116"/>
                </a:lnTo>
                <a:lnTo>
                  <a:pt x="8458" y="13111"/>
                </a:lnTo>
                <a:lnTo>
                  <a:pt x="8476" y="13100"/>
                </a:lnTo>
                <a:lnTo>
                  <a:pt x="8492" y="13088"/>
                </a:lnTo>
                <a:lnTo>
                  <a:pt x="8500" y="13082"/>
                </a:lnTo>
                <a:lnTo>
                  <a:pt x="8447" y="13116"/>
                </a:lnTo>
                <a:lnTo>
                  <a:pt x="8441" y="13116"/>
                </a:lnTo>
                <a:lnTo>
                  <a:pt x="8441" y="13115"/>
                </a:lnTo>
                <a:lnTo>
                  <a:pt x="8441" y="13113"/>
                </a:lnTo>
                <a:lnTo>
                  <a:pt x="8437" y="13108"/>
                </a:lnTo>
                <a:lnTo>
                  <a:pt x="8439" y="13109"/>
                </a:lnTo>
                <a:lnTo>
                  <a:pt x="8441" y="13110"/>
                </a:lnTo>
                <a:lnTo>
                  <a:pt x="8442" y="13110"/>
                </a:lnTo>
                <a:lnTo>
                  <a:pt x="8442" y="13106"/>
                </a:lnTo>
                <a:lnTo>
                  <a:pt x="8444" y="13103"/>
                </a:lnTo>
                <a:lnTo>
                  <a:pt x="8446" y="13103"/>
                </a:lnTo>
                <a:lnTo>
                  <a:pt x="8447" y="13107"/>
                </a:lnTo>
                <a:lnTo>
                  <a:pt x="8448" y="13110"/>
                </a:lnTo>
                <a:lnTo>
                  <a:pt x="8451" y="13109"/>
                </a:lnTo>
                <a:lnTo>
                  <a:pt x="8455" y="13106"/>
                </a:lnTo>
                <a:lnTo>
                  <a:pt x="8457" y="13105"/>
                </a:lnTo>
                <a:lnTo>
                  <a:pt x="8458" y="13103"/>
                </a:lnTo>
                <a:lnTo>
                  <a:pt x="8458" y="13100"/>
                </a:lnTo>
                <a:lnTo>
                  <a:pt x="8458" y="13098"/>
                </a:lnTo>
                <a:lnTo>
                  <a:pt x="8459" y="13098"/>
                </a:lnTo>
                <a:lnTo>
                  <a:pt x="8462" y="13096"/>
                </a:lnTo>
                <a:lnTo>
                  <a:pt x="8463" y="13095"/>
                </a:lnTo>
                <a:lnTo>
                  <a:pt x="8463" y="13090"/>
                </a:lnTo>
                <a:lnTo>
                  <a:pt x="8462" y="13088"/>
                </a:lnTo>
                <a:lnTo>
                  <a:pt x="8461" y="13085"/>
                </a:lnTo>
                <a:lnTo>
                  <a:pt x="8460" y="13082"/>
                </a:lnTo>
                <a:lnTo>
                  <a:pt x="8458" y="13086"/>
                </a:lnTo>
                <a:lnTo>
                  <a:pt x="8456" y="13087"/>
                </a:lnTo>
                <a:lnTo>
                  <a:pt x="8454" y="13086"/>
                </a:lnTo>
                <a:lnTo>
                  <a:pt x="8451" y="13086"/>
                </a:lnTo>
                <a:lnTo>
                  <a:pt x="8442" y="13096"/>
                </a:lnTo>
                <a:lnTo>
                  <a:pt x="8431" y="13092"/>
                </a:lnTo>
                <a:lnTo>
                  <a:pt x="8428" y="13092"/>
                </a:lnTo>
                <a:lnTo>
                  <a:pt x="8428" y="13093"/>
                </a:lnTo>
                <a:lnTo>
                  <a:pt x="8426" y="13098"/>
                </a:lnTo>
                <a:lnTo>
                  <a:pt x="8426" y="13099"/>
                </a:lnTo>
                <a:lnTo>
                  <a:pt x="8426" y="13101"/>
                </a:lnTo>
                <a:lnTo>
                  <a:pt x="8426" y="13103"/>
                </a:lnTo>
                <a:lnTo>
                  <a:pt x="8427" y="13104"/>
                </a:lnTo>
                <a:lnTo>
                  <a:pt x="8428" y="13105"/>
                </a:lnTo>
                <a:lnTo>
                  <a:pt x="8428" y="13106"/>
                </a:lnTo>
                <a:lnTo>
                  <a:pt x="8425" y="13108"/>
                </a:lnTo>
                <a:lnTo>
                  <a:pt x="8423" y="13112"/>
                </a:lnTo>
                <a:lnTo>
                  <a:pt x="8421" y="13115"/>
                </a:lnTo>
                <a:lnTo>
                  <a:pt x="8417" y="13115"/>
                </a:lnTo>
                <a:lnTo>
                  <a:pt x="8417" y="13116"/>
                </a:lnTo>
                <a:lnTo>
                  <a:pt x="8419" y="13118"/>
                </a:lnTo>
                <a:lnTo>
                  <a:pt x="8426" y="13123"/>
                </a:lnTo>
                <a:lnTo>
                  <a:pt x="8423" y="13124"/>
                </a:lnTo>
                <a:lnTo>
                  <a:pt x="8421" y="13124"/>
                </a:lnTo>
                <a:lnTo>
                  <a:pt x="8420" y="13124"/>
                </a:lnTo>
                <a:lnTo>
                  <a:pt x="8418" y="13123"/>
                </a:lnTo>
                <a:lnTo>
                  <a:pt x="8418" y="13127"/>
                </a:lnTo>
                <a:lnTo>
                  <a:pt x="8419" y="13131"/>
                </a:lnTo>
                <a:lnTo>
                  <a:pt x="8419" y="13133"/>
                </a:lnTo>
                <a:lnTo>
                  <a:pt x="8415" y="13137"/>
                </a:lnTo>
                <a:lnTo>
                  <a:pt x="8414" y="13137"/>
                </a:lnTo>
                <a:lnTo>
                  <a:pt x="8412" y="13137"/>
                </a:lnTo>
                <a:lnTo>
                  <a:pt x="8410" y="13137"/>
                </a:lnTo>
                <a:lnTo>
                  <a:pt x="8408" y="13139"/>
                </a:lnTo>
                <a:lnTo>
                  <a:pt x="8406" y="13141"/>
                </a:lnTo>
                <a:lnTo>
                  <a:pt x="8406" y="13142"/>
                </a:lnTo>
                <a:lnTo>
                  <a:pt x="8404" y="13144"/>
                </a:lnTo>
                <a:lnTo>
                  <a:pt x="8402" y="13145"/>
                </a:lnTo>
                <a:lnTo>
                  <a:pt x="8403" y="13142"/>
                </a:lnTo>
                <a:lnTo>
                  <a:pt x="8403" y="13139"/>
                </a:lnTo>
                <a:lnTo>
                  <a:pt x="8403" y="13136"/>
                </a:lnTo>
                <a:lnTo>
                  <a:pt x="8402" y="13133"/>
                </a:lnTo>
                <a:lnTo>
                  <a:pt x="8400" y="13136"/>
                </a:lnTo>
                <a:lnTo>
                  <a:pt x="8398" y="13136"/>
                </a:lnTo>
                <a:lnTo>
                  <a:pt x="8397" y="13134"/>
                </a:lnTo>
                <a:lnTo>
                  <a:pt x="8397" y="13130"/>
                </a:lnTo>
                <a:lnTo>
                  <a:pt x="8398" y="13127"/>
                </a:lnTo>
                <a:lnTo>
                  <a:pt x="8402" y="13124"/>
                </a:lnTo>
                <a:lnTo>
                  <a:pt x="8405" y="13121"/>
                </a:lnTo>
                <a:lnTo>
                  <a:pt x="8408" y="13121"/>
                </a:lnTo>
                <a:lnTo>
                  <a:pt x="8408" y="13118"/>
                </a:lnTo>
                <a:lnTo>
                  <a:pt x="8405" y="13115"/>
                </a:lnTo>
                <a:lnTo>
                  <a:pt x="8405" y="13110"/>
                </a:lnTo>
                <a:lnTo>
                  <a:pt x="8407" y="13105"/>
                </a:lnTo>
                <a:lnTo>
                  <a:pt x="8411" y="13101"/>
                </a:lnTo>
                <a:lnTo>
                  <a:pt x="8413" y="13098"/>
                </a:lnTo>
                <a:lnTo>
                  <a:pt x="8416" y="13088"/>
                </a:lnTo>
                <a:lnTo>
                  <a:pt x="8420" y="13084"/>
                </a:lnTo>
                <a:lnTo>
                  <a:pt x="8419" y="13077"/>
                </a:lnTo>
                <a:lnTo>
                  <a:pt x="8423" y="13069"/>
                </a:lnTo>
                <a:lnTo>
                  <a:pt x="8428" y="13061"/>
                </a:lnTo>
                <a:lnTo>
                  <a:pt x="8433" y="13056"/>
                </a:lnTo>
                <a:lnTo>
                  <a:pt x="8435" y="13054"/>
                </a:lnTo>
                <a:lnTo>
                  <a:pt x="8438" y="13053"/>
                </a:lnTo>
                <a:lnTo>
                  <a:pt x="8441" y="13052"/>
                </a:lnTo>
                <a:lnTo>
                  <a:pt x="8444" y="13051"/>
                </a:lnTo>
                <a:lnTo>
                  <a:pt x="8456" y="13038"/>
                </a:lnTo>
                <a:lnTo>
                  <a:pt x="8465" y="13026"/>
                </a:lnTo>
                <a:lnTo>
                  <a:pt x="8470" y="13021"/>
                </a:lnTo>
                <a:lnTo>
                  <a:pt x="8476" y="13019"/>
                </a:lnTo>
                <a:lnTo>
                  <a:pt x="8478" y="13020"/>
                </a:lnTo>
                <a:lnTo>
                  <a:pt x="8487" y="13023"/>
                </a:lnTo>
                <a:lnTo>
                  <a:pt x="8496" y="13025"/>
                </a:lnTo>
                <a:lnTo>
                  <a:pt x="8499" y="13027"/>
                </a:lnTo>
                <a:lnTo>
                  <a:pt x="8498" y="13052"/>
                </a:lnTo>
                <a:lnTo>
                  <a:pt x="8499" y="13058"/>
                </a:lnTo>
                <a:lnTo>
                  <a:pt x="8497" y="13060"/>
                </a:lnTo>
                <a:lnTo>
                  <a:pt x="8497" y="13063"/>
                </a:lnTo>
                <a:lnTo>
                  <a:pt x="8498" y="13064"/>
                </a:lnTo>
                <a:lnTo>
                  <a:pt x="8500" y="13066"/>
                </a:lnTo>
                <a:lnTo>
                  <a:pt x="8496" y="13068"/>
                </a:lnTo>
                <a:lnTo>
                  <a:pt x="8487" y="13076"/>
                </a:lnTo>
                <a:lnTo>
                  <a:pt x="8487" y="13073"/>
                </a:lnTo>
                <a:lnTo>
                  <a:pt x="8489" y="13071"/>
                </a:lnTo>
                <a:lnTo>
                  <a:pt x="8489" y="13069"/>
                </a:lnTo>
                <a:lnTo>
                  <a:pt x="8488" y="13067"/>
                </a:lnTo>
                <a:lnTo>
                  <a:pt x="8479" y="13072"/>
                </a:lnTo>
                <a:lnTo>
                  <a:pt x="8473" y="13074"/>
                </a:lnTo>
                <a:lnTo>
                  <a:pt x="8470" y="13077"/>
                </a:lnTo>
                <a:lnTo>
                  <a:pt x="8470" y="13078"/>
                </a:lnTo>
                <a:lnTo>
                  <a:pt x="8468" y="13078"/>
                </a:lnTo>
                <a:lnTo>
                  <a:pt x="8468" y="13078"/>
                </a:lnTo>
                <a:lnTo>
                  <a:pt x="8467" y="13080"/>
                </a:lnTo>
                <a:lnTo>
                  <a:pt x="8468" y="13082"/>
                </a:lnTo>
                <a:lnTo>
                  <a:pt x="8470" y="13082"/>
                </a:lnTo>
                <a:lnTo>
                  <a:pt x="8471" y="13082"/>
                </a:lnTo>
                <a:lnTo>
                  <a:pt x="8472" y="13082"/>
                </a:lnTo>
                <a:lnTo>
                  <a:pt x="8472" y="13087"/>
                </a:lnTo>
                <a:lnTo>
                  <a:pt x="8473" y="13089"/>
                </a:lnTo>
                <a:lnTo>
                  <a:pt x="8474" y="13090"/>
                </a:lnTo>
                <a:lnTo>
                  <a:pt x="8479" y="13089"/>
                </a:lnTo>
                <a:lnTo>
                  <a:pt x="8494" y="13082"/>
                </a:lnTo>
                <a:lnTo>
                  <a:pt x="8508" y="13071"/>
                </a:lnTo>
                <a:lnTo>
                  <a:pt x="8514" y="13070"/>
                </a:lnTo>
                <a:lnTo>
                  <a:pt x="8513" y="13071"/>
                </a:lnTo>
                <a:lnTo>
                  <a:pt x="8511" y="13072"/>
                </a:lnTo>
                <a:lnTo>
                  <a:pt x="8511" y="13074"/>
                </a:lnTo>
                <a:lnTo>
                  <a:pt x="8524" y="13065"/>
                </a:lnTo>
                <a:lnTo>
                  <a:pt x="8530" y="13063"/>
                </a:lnTo>
                <a:lnTo>
                  <a:pt x="8534" y="13060"/>
                </a:lnTo>
                <a:lnTo>
                  <a:pt x="8537" y="13060"/>
                </a:lnTo>
                <a:lnTo>
                  <a:pt x="8544" y="13060"/>
                </a:lnTo>
                <a:lnTo>
                  <a:pt x="8546" y="13060"/>
                </a:lnTo>
                <a:lnTo>
                  <a:pt x="8551" y="13058"/>
                </a:lnTo>
                <a:lnTo>
                  <a:pt x="8559" y="13051"/>
                </a:lnTo>
                <a:lnTo>
                  <a:pt x="8568" y="13049"/>
                </a:lnTo>
                <a:lnTo>
                  <a:pt x="8595" y="13038"/>
                </a:lnTo>
                <a:lnTo>
                  <a:pt x="8599" y="13037"/>
                </a:lnTo>
                <a:lnTo>
                  <a:pt x="8600" y="13036"/>
                </a:lnTo>
                <a:lnTo>
                  <a:pt x="8602" y="13034"/>
                </a:lnTo>
                <a:lnTo>
                  <a:pt x="8604" y="13033"/>
                </a:lnTo>
                <a:lnTo>
                  <a:pt x="8607" y="13034"/>
                </a:lnTo>
                <a:lnTo>
                  <a:pt x="8609" y="13037"/>
                </a:lnTo>
                <a:lnTo>
                  <a:pt x="8612" y="13037"/>
                </a:lnTo>
                <a:lnTo>
                  <a:pt x="8616" y="13033"/>
                </a:lnTo>
                <a:lnTo>
                  <a:pt x="8650" y="13017"/>
                </a:lnTo>
                <a:lnTo>
                  <a:pt x="8673" y="13001"/>
                </a:lnTo>
                <a:lnTo>
                  <a:pt x="8670" y="12999"/>
                </a:lnTo>
                <a:lnTo>
                  <a:pt x="8666" y="12996"/>
                </a:lnTo>
                <a:lnTo>
                  <a:pt x="8663" y="12995"/>
                </a:lnTo>
                <a:lnTo>
                  <a:pt x="8661" y="12994"/>
                </a:lnTo>
                <a:lnTo>
                  <a:pt x="8659" y="12993"/>
                </a:lnTo>
                <a:lnTo>
                  <a:pt x="8658" y="12991"/>
                </a:lnTo>
                <a:lnTo>
                  <a:pt x="8656" y="12988"/>
                </a:lnTo>
                <a:lnTo>
                  <a:pt x="8656" y="12987"/>
                </a:lnTo>
                <a:lnTo>
                  <a:pt x="8656" y="12986"/>
                </a:lnTo>
                <a:lnTo>
                  <a:pt x="8656" y="12984"/>
                </a:lnTo>
                <a:lnTo>
                  <a:pt x="8655" y="12983"/>
                </a:lnTo>
                <a:lnTo>
                  <a:pt x="8654" y="12982"/>
                </a:lnTo>
                <a:lnTo>
                  <a:pt x="8652" y="12983"/>
                </a:lnTo>
                <a:lnTo>
                  <a:pt x="8650" y="12983"/>
                </a:lnTo>
                <a:lnTo>
                  <a:pt x="8642" y="12980"/>
                </a:lnTo>
                <a:lnTo>
                  <a:pt x="8639" y="12978"/>
                </a:lnTo>
                <a:lnTo>
                  <a:pt x="8633" y="12971"/>
                </a:lnTo>
                <a:lnTo>
                  <a:pt x="8629" y="12968"/>
                </a:lnTo>
                <a:lnTo>
                  <a:pt x="8627" y="12966"/>
                </a:lnTo>
                <a:lnTo>
                  <a:pt x="8626" y="12963"/>
                </a:lnTo>
                <a:lnTo>
                  <a:pt x="8624" y="12954"/>
                </a:lnTo>
                <a:lnTo>
                  <a:pt x="8625" y="12948"/>
                </a:lnTo>
                <a:lnTo>
                  <a:pt x="8627" y="12948"/>
                </a:lnTo>
                <a:lnTo>
                  <a:pt x="8628" y="12950"/>
                </a:lnTo>
                <a:lnTo>
                  <a:pt x="8629" y="12957"/>
                </a:lnTo>
                <a:lnTo>
                  <a:pt x="8630" y="12960"/>
                </a:lnTo>
                <a:lnTo>
                  <a:pt x="8635" y="12967"/>
                </a:lnTo>
                <a:lnTo>
                  <a:pt x="8636" y="12967"/>
                </a:lnTo>
                <a:lnTo>
                  <a:pt x="8638" y="12970"/>
                </a:lnTo>
                <a:lnTo>
                  <a:pt x="8642" y="12971"/>
                </a:lnTo>
                <a:lnTo>
                  <a:pt x="8652" y="12970"/>
                </a:lnTo>
                <a:lnTo>
                  <a:pt x="8668" y="12988"/>
                </a:lnTo>
                <a:lnTo>
                  <a:pt x="8679" y="12995"/>
                </a:lnTo>
                <a:lnTo>
                  <a:pt x="8685" y="12991"/>
                </a:lnTo>
                <a:lnTo>
                  <a:pt x="8682" y="12991"/>
                </a:lnTo>
                <a:lnTo>
                  <a:pt x="8680" y="12989"/>
                </a:lnTo>
                <a:lnTo>
                  <a:pt x="8678" y="12987"/>
                </a:lnTo>
                <a:lnTo>
                  <a:pt x="8677" y="12984"/>
                </a:lnTo>
                <a:lnTo>
                  <a:pt x="8682" y="12980"/>
                </a:lnTo>
                <a:lnTo>
                  <a:pt x="8694" y="12962"/>
                </a:lnTo>
                <a:lnTo>
                  <a:pt x="8694" y="12958"/>
                </a:lnTo>
                <a:lnTo>
                  <a:pt x="8696" y="12952"/>
                </a:lnTo>
                <a:lnTo>
                  <a:pt x="8699" y="12939"/>
                </a:lnTo>
                <a:lnTo>
                  <a:pt x="8700" y="12936"/>
                </a:lnTo>
                <a:lnTo>
                  <a:pt x="8703" y="12932"/>
                </a:lnTo>
                <a:lnTo>
                  <a:pt x="8708" y="12929"/>
                </a:lnTo>
                <a:lnTo>
                  <a:pt x="8719" y="12926"/>
                </a:lnTo>
                <a:lnTo>
                  <a:pt x="8729" y="12920"/>
                </a:lnTo>
                <a:lnTo>
                  <a:pt x="8748" y="12905"/>
                </a:lnTo>
                <a:lnTo>
                  <a:pt x="8756" y="12897"/>
                </a:lnTo>
                <a:lnTo>
                  <a:pt x="8749" y="12904"/>
                </a:lnTo>
                <a:lnTo>
                  <a:pt x="8745" y="12906"/>
                </a:lnTo>
                <a:lnTo>
                  <a:pt x="8743" y="12903"/>
                </a:lnTo>
                <a:lnTo>
                  <a:pt x="8745" y="12900"/>
                </a:lnTo>
                <a:lnTo>
                  <a:pt x="8749" y="12897"/>
                </a:lnTo>
                <a:lnTo>
                  <a:pt x="8753" y="12894"/>
                </a:lnTo>
                <a:lnTo>
                  <a:pt x="8756" y="12893"/>
                </a:lnTo>
                <a:lnTo>
                  <a:pt x="8759" y="12888"/>
                </a:lnTo>
                <a:lnTo>
                  <a:pt x="8765" y="12878"/>
                </a:lnTo>
                <a:lnTo>
                  <a:pt x="8768" y="12867"/>
                </a:lnTo>
                <a:lnTo>
                  <a:pt x="8765" y="12860"/>
                </a:lnTo>
                <a:lnTo>
                  <a:pt x="8764" y="12867"/>
                </a:lnTo>
                <a:lnTo>
                  <a:pt x="8763" y="12870"/>
                </a:lnTo>
                <a:lnTo>
                  <a:pt x="8764" y="12874"/>
                </a:lnTo>
                <a:lnTo>
                  <a:pt x="8759" y="12871"/>
                </a:lnTo>
                <a:lnTo>
                  <a:pt x="8757" y="12873"/>
                </a:lnTo>
                <a:lnTo>
                  <a:pt x="8754" y="12877"/>
                </a:lnTo>
                <a:lnTo>
                  <a:pt x="8749" y="12881"/>
                </a:lnTo>
                <a:lnTo>
                  <a:pt x="8750" y="12862"/>
                </a:lnTo>
                <a:lnTo>
                  <a:pt x="8752" y="12853"/>
                </a:lnTo>
                <a:lnTo>
                  <a:pt x="8756" y="12845"/>
                </a:lnTo>
                <a:lnTo>
                  <a:pt x="8760" y="12838"/>
                </a:lnTo>
                <a:lnTo>
                  <a:pt x="8793" y="12805"/>
                </a:lnTo>
                <a:lnTo>
                  <a:pt x="8804" y="12800"/>
                </a:lnTo>
                <a:lnTo>
                  <a:pt x="8810" y="12795"/>
                </a:lnTo>
                <a:lnTo>
                  <a:pt x="8815" y="12788"/>
                </a:lnTo>
                <a:lnTo>
                  <a:pt x="8819" y="12783"/>
                </a:lnTo>
                <a:lnTo>
                  <a:pt x="8817" y="12785"/>
                </a:lnTo>
                <a:lnTo>
                  <a:pt x="8814" y="12788"/>
                </a:lnTo>
                <a:lnTo>
                  <a:pt x="8808" y="12791"/>
                </a:lnTo>
                <a:lnTo>
                  <a:pt x="8807" y="12788"/>
                </a:lnTo>
                <a:lnTo>
                  <a:pt x="8807" y="12787"/>
                </a:lnTo>
                <a:lnTo>
                  <a:pt x="8805" y="12786"/>
                </a:lnTo>
                <a:lnTo>
                  <a:pt x="8804" y="12787"/>
                </a:lnTo>
                <a:lnTo>
                  <a:pt x="8803" y="12785"/>
                </a:lnTo>
                <a:lnTo>
                  <a:pt x="8801" y="12783"/>
                </a:lnTo>
                <a:lnTo>
                  <a:pt x="8799" y="12783"/>
                </a:lnTo>
                <a:lnTo>
                  <a:pt x="8797" y="12783"/>
                </a:lnTo>
                <a:lnTo>
                  <a:pt x="8798" y="12779"/>
                </a:lnTo>
                <a:lnTo>
                  <a:pt x="8801" y="12778"/>
                </a:lnTo>
                <a:lnTo>
                  <a:pt x="8804" y="12779"/>
                </a:lnTo>
                <a:lnTo>
                  <a:pt x="8807" y="12781"/>
                </a:lnTo>
                <a:lnTo>
                  <a:pt x="8809" y="12779"/>
                </a:lnTo>
                <a:lnTo>
                  <a:pt x="8810" y="12776"/>
                </a:lnTo>
                <a:lnTo>
                  <a:pt x="8810" y="12774"/>
                </a:lnTo>
                <a:lnTo>
                  <a:pt x="8808" y="12770"/>
                </a:lnTo>
                <a:lnTo>
                  <a:pt x="8807" y="12766"/>
                </a:lnTo>
                <a:lnTo>
                  <a:pt x="8805" y="12765"/>
                </a:lnTo>
                <a:lnTo>
                  <a:pt x="8800" y="12766"/>
                </a:lnTo>
                <a:lnTo>
                  <a:pt x="8790" y="12765"/>
                </a:lnTo>
                <a:lnTo>
                  <a:pt x="8786" y="12763"/>
                </a:lnTo>
                <a:lnTo>
                  <a:pt x="8783" y="12758"/>
                </a:lnTo>
                <a:lnTo>
                  <a:pt x="8791" y="12756"/>
                </a:lnTo>
                <a:lnTo>
                  <a:pt x="8796" y="12756"/>
                </a:lnTo>
                <a:lnTo>
                  <a:pt x="8799" y="12758"/>
                </a:lnTo>
                <a:lnTo>
                  <a:pt x="8802" y="12750"/>
                </a:lnTo>
                <a:lnTo>
                  <a:pt x="8799" y="12737"/>
                </a:lnTo>
                <a:lnTo>
                  <a:pt x="8775" y="12668"/>
                </a:lnTo>
                <a:lnTo>
                  <a:pt x="8774" y="12640"/>
                </a:lnTo>
                <a:lnTo>
                  <a:pt x="8781" y="12616"/>
                </a:lnTo>
                <a:lnTo>
                  <a:pt x="8791" y="12594"/>
                </a:lnTo>
                <a:lnTo>
                  <a:pt x="8823" y="12550"/>
                </a:lnTo>
                <a:lnTo>
                  <a:pt x="8834" y="12540"/>
                </a:lnTo>
                <a:lnTo>
                  <a:pt x="8853" y="12527"/>
                </a:lnTo>
                <a:lnTo>
                  <a:pt x="8855" y="12526"/>
                </a:lnTo>
                <a:lnTo>
                  <a:pt x="8861" y="12526"/>
                </a:lnTo>
                <a:lnTo>
                  <a:pt x="8863" y="12526"/>
                </a:lnTo>
                <a:lnTo>
                  <a:pt x="8865" y="12524"/>
                </a:lnTo>
                <a:lnTo>
                  <a:pt x="8873" y="12527"/>
                </a:lnTo>
                <a:lnTo>
                  <a:pt x="8884" y="12524"/>
                </a:lnTo>
                <a:lnTo>
                  <a:pt x="8898" y="12517"/>
                </a:lnTo>
                <a:lnTo>
                  <a:pt x="8911" y="12509"/>
                </a:lnTo>
                <a:lnTo>
                  <a:pt x="8913" y="12509"/>
                </a:lnTo>
                <a:lnTo>
                  <a:pt x="8945" y="12498"/>
                </a:lnTo>
                <a:lnTo>
                  <a:pt x="8949" y="12497"/>
                </a:lnTo>
                <a:lnTo>
                  <a:pt x="8958" y="12498"/>
                </a:lnTo>
                <a:lnTo>
                  <a:pt x="8962" y="12496"/>
                </a:lnTo>
                <a:lnTo>
                  <a:pt x="8974" y="12485"/>
                </a:lnTo>
                <a:lnTo>
                  <a:pt x="8991" y="12474"/>
                </a:lnTo>
                <a:lnTo>
                  <a:pt x="8998" y="12467"/>
                </a:lnTo>
                <a:lnTo>
                  <a:pt x="9004" y="12460"/>
                </a:lnTo>
                <a:lnTo>
                  <a:pt x="9004" y="12459"/>
                </a:lnTo>
                <a:lnTo>
                  <a:pt x="9004" y="12456"/>
                </a:lnTo>
                <a:lnTo>
                  <a:pt x="9005" y="12454"/>
                </a:lnTo>
                <a:lnTo>
                  <a:pt x="9006" y="12454"/>
                </a:lnTo>
                <a:lnTo>
                  <a:pt x="9007" y="12453"/>
                </a:lnTo>
                <a:lnTo>
                  <a:pt x="9016" y="12445"/>
                </a:lnTo>
                <a:lnTo>
                  <a:pt x="9018" y="12444"/>
                </a:lnTo>
                <a:lnTo>
                  <a:pt x="9021" y="12442"/>
                </a:lnTo>
                <a:lnTo>
                  <a:pt x="9024" y="12436"/>
                </a:lnTo>
                <a:lnTo>
                  <a:pt x="9034" y="12405"/>
                </a:lnTo>
                <a:lnTo>
                  <a:pt x="9037" y="12400"/>
                </a:lnTo>
                <a:lnTo>
                  <a:pt x="9038" y="12397"/>
                </a:lnTo>
                <a:lnTo>
                  <a:pt x="9037" y="12394"/>
                </a:lnTo>
                <a:lnTo>
                  <a:pt x="9037" y="12390"/>
                </a:lnTo>
                <a:lnTo>
                  <a:pt x="9036" y="12387"/>
                </a:lnTo>
                <a:lnTo>
                  <a:pt x="9037" y="12386"/>
                </a:lnTo>
                <a:lnTo>
                  <a:pt x="9045" y="12386"/>
                </a:lnTo>
                <a:lnTo>
                  <a:pt x="9051" y="12382"/>
                </a:lnTo>
                <a:lnTo>
                  <a:pt x="9058" y="12374"/>
                </a:lnTo>
                <a:lnTo>
                  <a:pt x="9063" y="12366"/>
                </a:lnTo>
                <a:lnTo>
                  <a:pt x="9065" y="12357"/>
                </a:lnTo>
                <a:lnTo>
                  <a:pt x="9062" y="12345"/>
                </a:lnTo>
                <a:lnTo>
                  <a:pt x="9056" y="12339"/>
                </a:lnTo>
                <a:lnTo>
                  <a:pt x="9048" y="12335"/>
                </a:lnTo>
                <a:lnTo>
                  <a:pt x="9040" y="12333"/>
                </a:lnTo>
                <a:lnTo>
                  <a:pt x="9032" y="12332"/>
                </a:lnTo>
                <a:lnTo>
                  <a:pt x="9029" y="12331"/>
                </a:lnTo>
                <a:lnTo>
                  <a:pt x="9025" y="12328"/>
                </a:lnTo>
                <a:lnTo>
                  <a:pt x="9019" y="12319"/>
                </a:lnTo>
                <a:lnTo>
                  <a:pt x="9017" y="12314"/>
                </a:lnTo>
                <a:lnTo>
                  <a:pt x="9016" y="12309"/>
                </a:lnTo>
                <a:lnTo>
                  <a:pt x="9013" y="12286"/>
                </a:lnTo>
                <a:lnTo>
                  <a:pt x="9010" y="12273"/>
                </a:lnTo>
                <a:lnTo>
                  <a:pt x="9007" y="12267"/>
                </a:lnTo>
                <a:lnTo>
                  <a:pt x="9007" y="12265"/>
                </a:lnTo>
                <a:lnTo>
                  <a:pt x="9011" y="12265"/>
                </a:lnTo>
                <a:lnTo>
                  <a:pt x="9014" y="12268"/>
                </a:lnTo>
                <a:lnTo>
                  <a:pt x="9015" y="12273"/>
                </a:lnTo>
                <a:lnTo>
                  <a:pt x="9016" y="12280"/>
                </a:lnTo>
                <a:lnTo>
                  <a:pt x="9016" y="12285"/>
                </a:lnTo>
                <a:lnTo>
                  <a:pt x="9019" y="12296"/>
                </a:lnTo>
                <a:lnTo>
                  <a:pt x="9020" y="12302"/>
                </a:lnTo>
                <a:lnTo>
                  <a:pt x="9021" y="12307"/>
                </a:lnTo>
                <a:lnTo>
                  <a:pt x="9024" y="12312"/>
                </a:lnTo>
                <a:lnTo>
                  <a:pt x="9029" y="12320"/>
                </a:lnTo>
                <a:lnTo>
                  <a:pt x="9033" y="12324"/>
                </a:lnTo>
                <a:lnTo>
                  <a:pt x="9036" y="12325"/>
                </a:lnTo>
                <a:lnTo>
                  <a:pt x="9040" y="12324"/>
                </a:lnTo>
                <a:lnTo>
                  <a:pt x="9044" y="12320"/>
                </a:lnTo>
                <a:lnTo>
                  <a:pt x="9045" y="12327"/>
                </a:lnTo>
                <a:lnTo>
                  <a:pt x="9053" y="12332"/>
                </a:lnTo>
                <a:lnTo>
                  <a:pt x="9063" y="12337"/>
                </a:lnTo>
                <a:lnTo>
                  <a:pt x="9070" y="12342"/>
                </a:lnTo>
                <a:lnTo>
                  <a:pt x="9071" y="12347"/>
                </a:lnTo>
                <a:lnTo>
                  <a:pt x="9073" y="12363"/>
                </a:lnTo>
                <a:lnTo>
                  <a:pt x="9075" y="12369"/>
                </a:lnTo>
                <a:lnTo>
                  <a:pt x="9072" y="12376"/>
                </a:lnTo>
                <a:lnTo>
                  <a:pt x="9063" y="12392"/>
                </a:lnTo>
                <a:lnTo>
                  <a:pt x="9061" y="12395"/>
                </a:lnTo>
                <a:lnTo>
                  <a:pt x="9059" y="12400"/>
                </a:lnTo>
                <a:lnTo>
                  <a:pt x="9059" y="12405"/>
                </a:lnTo>
                <a:lnTo>
                  <a:pt x="9061" y="12421"/>
                </a:lnTo>
                <a:lnTo>
                  <a:pt x="9061" y="12423"/>
                </a:lnTo>
                <a:lnTo>
                  <a:pt x="9061" y="12426"/>
                </a:lnTo>
                <a:lnTo>
                  <a:pt x="9071" y="12451"/>
                </a:lnTo>
                <a:lnTo>
                  <a:pt x="9072" y="12456"/>
                </a:lnTo>
                <a:lnTo>
                  <a:pt x="9071" y="12460"/>
                </a:lnTo>
                <a:lnTo>
                  <a:pt x="9073" y="12468"/>
                </a:lnTo>
                <a:lnTo>
                  <a:pt x="9071" y="12475"/>
                </a:lnTo>
                <a:lnTo>
                  <a:pt x="9068" y="12481"/>
                </a:lnTo>
                <a:lnTo>
                  <a:pt x="9066" y="12487"/>
                </a:lnTo>
                <a:lnTo>
                  <a:pt x="9066" y="12493"/>
                </a:lnTo>
                <a:lnTo>
                  <a:pt x="9068" y="12500"/>
                </a:lnTo>
                <a:lnTo>
                  <a:pt x="9072" y="12512"/>
                </a:lnTo>
                <a:lnTo>
                  <a:pt x="9076" y="12509"/>
                </a:lnTo>
                <a:lnTo>
                  <a:pt x="9079" y="12512"/>
                </a:lnTo>
                <a:lnTo>
                  <a:pt x="9080" y="12519"/>
                </a:lnTo>
                <a:lnTo>
                  <a:pt x="9081" y="12525"/>
                </a:lnTo>
                <a:lnTo>
                  <a:pt x="9082" y="12526"/>
                </a:lnTo>
                <a:lnTo>
                  <a:pt x="9085" y="12527"/>
                </a:lnTo>
                <a:lnTo>
                  <a:pt x="9088" y="12526"/>
                </a:lnTo>
                <a:lnTo>
                  <a:pt x="9089" y="12525"/>
                </a:lnTo>
                <a:lnTo>
                  <a:pt x="9092" y="12523"/>
                </a:lnTo>
                <a:lnTo>
                  <a:pt x="9093" y="12522"/>
                </a:lnTo>
                <a:lnTo>
                  <a:pt x="9093" y="12521"/>
                </a:lnTo>
                <a:lnTo>
                  <a:pt x="9093" y="12518"/>
                </a:lnTo>
                <a:lnTo>
                  <a:pt x="9092" y="12516"/>
                </a:lnTo>
                <a:lnTo>
                  <a:pt x="9090" y="12513"/>
                </a:lnTo>
                <a:lnTo>
                  <a:pt x="9088" y="12510"/>
                </a:lnTo>
                <a:lnTo>
                  <a:pt x="9089" y="12506"/>
                </a:lnTo>
                <a:lnTo>
                  <a:pt x="9091" y="12500"/>
                </a:lnTo>
                <a:lnTo>
                  <a:pt x="9091" y="12496"/>
                </a:lnTo>
                <a:lnTo>
                  <a:pt x="9091" y="12490"/>
                </a:lnTo>
                <a:lnTo>
                  <a:pt x="9084" y="12460"/>
                </a:lnTo>
                <a:lnTo>
                  <a:pt x="9084" y="12453"/>
                </a:lnTo>
                <a:lnTo>
                  <a:pt x="9086" y="12453"/>
                </a:lnTo>
                <a:lnTo>
                  <a:pt x="9090" y="12459"/>
                </a:lnTo>
                <a:lnTo>
                  <a:pt x="9092" y="12464"/>
                </a:lnTo>
                <a:lnTo>
                  <a:pt x="9093" y="12469"/>
                </a:lnTo>
                <a:lnTo>
                  <a:pt x="9093" y="12503"/>
                </a:lnTo>
                <a:lnTo>
                  <a:pt x="9094" y="12510"/>
                </a:lnTo>
                <a:lnTo>
                  <a:pt x="9097" y="12511"/>
                </a:lnTo>
                <a:lnTo>
                  <a:pt x="9100" y="12508"/>
                </a:lnTo>
                <a:lnTo>
                  <a:pt x="9102" y="12502"/>
                </a:lnTo>
                <a:lnTo>
                  <a:pt x="9103" y="12498"/>
                </a:lnTo>
                <a:lnTo>
                  <a:pt x="9103" y="12494"/>
                </a:lnTo>
                <a:lnTo>
                  <a:pt x="9102" y="12491"/>
                </a:lnTo>
                <a:lnTo>
                  <a:pt x="9098" y="12485"/>
                </a:lnTo>
                <a:lnTo>
                  <a:pt x="9098" y="12482"/>
                </a:lnTo>
                <a:lnTo>
                  <a:pt x="9098" y="12480"/>
                </a:lnTo>
                <a:lnTo>
                  <a:pt x="9099" y="12477"/>
                </a:lnTo>
                <a:lnTo>
                  <a:pt x="9100" y="12480"/>
                </a:lnTo>
                <a:lnTo>
                  <a:pt x="9101" y="12483"/>
                </a:lnTo>
                <a:lnTo>
                  <a:pt x="9102" y="12486"/>
                </a:lnTo>
                <a:lnTo>
                  <a:pt x="9104" y="12487"/>
                </a:lnTo>
                <a:lnTo>
                  <a:pt x="9106" y="12487"/>
                </a:lnTo>
                <a:lnTo>
                  <a:pt x="9110" y="12484"/>
                </a:lnTo>
                <a:lnTo>
                  <a:pt x="9112" y="12483"/>
                </a:lnTo>
                <a:lnTo>
                  <a:pt x="9110" y="12491"/>
                </a:lnTo>
                <a:lnTo>
                  <a:pt x="9110" y="12503"/>
                </a:lnTo>
                <a:lnTo>
                  <a:pt x="9112" y="12513"/>
                </a:lnTo>
                <a:lnTo>
                  <a:pt x="9116" y="12513"/>
                </a:lnTo>
                <a:lnTo>
                  <a:pt x="9120" y="12509"/>
                </a:lnTo>
                <a:lnTo>
                  <a:pt x="9123" y="12508"/>
                </a:lnTo>
                <a:lnTo>
                  <a:pt x="9126" y="12506"/>
                </a:lnTo>
                <a:lnTo>
                  <a:pt x="9129" y="12499"/>
                </a:lnTo>
                <a:lnTo>
                  <a:pt x="9130" y="12494"/>
                </a:lnTo>
                <a:lnTo>
                  <a:pt x="9129" y="12490"/>
                </a:lnTo>
                <a:lnTo>
                  <a:pt x="9126" y="12481"/>
                </a:lnTo>
                <a:lnTo>
                  <a:pt x="9125" y="12476"/>
                </a:lnTo>
                <a:lnTo>
                  <a:pt x="9125" y="12470"/>
                </a:lnTo>
                <a:lnTo>
                  <a:pt x="9126" y="12465"/>
                </a:lnTo>
                <a:lnTo>
                  <a:pt x="9129" y="12460"/>
                </a:lnTo>
                <a:lnTo>
                  <a:pt x="9130" y="12452"/>
                </a:lnTo>
                <a:lnTo>
                  <a:pt x="9132" y="12451"/>
                </a:lnTo>
                <a:lnTo>
                  <a:pt x="9133" y="12452"/>
                </a:lnTo>
                <a:lnTo>
                  <a:pt x="9134" y="12451"/>
                </a:lnTo>
                <a:lnTo>
                  <a:pt x="9135" y="12447"/>
                </a:lnTo>
                <a:lnTo>
                  <a:pt x="9134" y="12442"/>
                </a:lnTo>
                <a:lnTo>
                  <a:pt x="9131" y="12431"/>
                </a:lnTo>
                <a:lnTo>
                  <a:pt x="9130" y="12426"/>
                </a:lnTo>
                <a:lnTo>
                  <a:pt x="9132" y="12420"/>
                </a:lnTo>
                <a:lnTo>
                  <a:pt x="9134" y="12416"/>
                </a:lnTo>
                <a:lnTo>
                  <a:pt x="9136" y="12413"/>
                </a:lnTo>
                <a:lnTo>
                  <a:pt x="9135" y="12407"/>
                </a:lnTo>
                <a:lnTo>
                  <a:pt x="9139" y="12411"/>
                </a:lnTo>
                <a:lnTo>
                  <a:pt x="9139" y="12418"/>
                </a:lnTo>
                <a:lnTo>
                  <a:pt x="9135" y="12429"/>
                </a:lnTo>
                <a:lnTo>
                  <a:pt x="9139" y="12437"/>
                </a:lnTo>
                <a:lnTo>
                  <a:pt x="9142" y="12446"/>
                </a:lnTo>
                <a:lnTo>
                  <a:pt x="9143" y="12454"/>
                </a:lnTo>
                <a:lnTo>
                  <a:pt x="9138" y="12464"/>
                </a:lnTo>
                <a:lnTo>
                  <a:pt x="9137" y="12470"/>
                </a:lnTo>
                <a:lnTo>
                  <a:pt x="9138" y="12479"/>
                </a:lnTo>
                <a:lnTo>
                  <a:pt x="9142" y="12495"/>
                </a:lnTo>
                <a:lnTo>
                  <a:pt x="9141" y="12498"/>
                </a:lnTo>
                <a:lnTo>
                  <a:pt x="9140" y="12501"/>
                </a:lnTo>
                <a:lnTo>
                  <a:pt x="9139" y="12505"/>
                </a:lnTo>
                <a:lnTo>
                  <a:pt x="9139" y="12509"/>
                </a:lnTo>
                <a:lnTo>
                  <a:pt x="9139" y="12512"/>
                </a:lnTo>
                <a:lnTo>
                  <a:pt x="9138" y="12514"/>
                </a:lnTo>
                <a:lnTo>
                  <a:pt x="9136" y="12516"/>
                </a:lnTo>
                <a:lnTo>
                  <a:pt x="9135" y="12518"/>
                </a:lnTo>
                <a:lnTo>
                  <a:pt x="9133" y="12526"/>
                </a:lnTo>
                <a:lnTo>
                  <a:pt x="9134" y="12532"/>
                </a:lnTo>
                <a:lnTo>
                  <a:pt x="9138" y="12535"/>
                </a:lnTo>
                <a:lnTo>
                  <a:pt x="9145" y="12532"/>
                </a:lnTo>
                <a:lnTo>
                  <a:pt x="9143" y="12530"/>
                </a:lnTo>
                <a:lnTo>
                  <a:pt x="9142" y="12527"/>
                </a:lnTo>
                <a:lnTo>
                  <a:pt x="9142" y="12524"/>
                </a:lnTo>
                <a:lnTo>
                  <a:pt x="9144" y="12520"/>
                </a:lnTo>
                <a:lnTo>
                  <a:pt x="9145" y="12524"/>
                </a:lnTo>
                <a:lnTo>
                  <a:pt x="9149" y="12526"/>
                </a:lnTo>
                <a:lnTo>
                  <a:pt x="9151" y="12525"/>
                </a:lnTo>
                <a:lnTo>
                  <a:pt x="9153" y="12521"/>
                </a:lnTo>
                <a:lnTo>
                  <a:pt x="9153" y="12506"/>
                </a:lnTo>
                <a:lnTo>
                  <a:pt x="9156" y="12509"/>
                </a:lnTo>
                <a:lnTo>
                  <a:pt x="9157" y="12502"/>
                </a:lnTo>
                <a:lnTo>
                  <a:pt x="9156" y="12481"/>
                </a:lnTo>
                <a:lnTo>
                  <a:pt x="9157" y="12481"/>
                </a:lnTo>
                <a:lnTo>
                  <a:pt x="9160" y="12483"/>
                </a:lnTo>
                <a:lnTo>
                  <a:pt x="9162" y="12480"/>
                </a:lnTo>
                <a:lnTo>
                  <a:pt x="9164" y="12473"/>
                </a:lnTo>
                <a:lnTo>
                  <a:pt x="9165" y="12468"/>
                </a:lnTo>
                <a:lnTo>
                  <a:pt x="9162" y="12459"/>
                </a:lnTo>
                <a:lnTo>
                  <a:pt x="9158" y="12459"/>
                </a:lnTo>
                <a:lnTo>
                  <a:pt x="9153" y="12462"/>
                </a:lnTo>
                <a:lnTo>
                  <a:pt x="9150" y="12463"/>
                </a:lnTo>
                <a:lnTo>
                  <a:pt x="9150" y="12461"/>
                </a:lnTo>
                <a:lnTo>
                  <a:pt x="9150" y="12443"/>
                </a:lnTo>
                <a:lnTo>
                  <a:pt x="9150" y="12437"/>
                </a:lnTo>
                <a:lnTo>
                  <a:pt x="9157" y="12414"/>
                </a:lnTo>
                <a:lnTo>
                  <a:pt x="9157" y="12408"/>
                </a:lnTo>
                <a:lnTo>
                  <a:pt x="9157" y="12395"/>
                </a:lnTo>
                <a:lnTo>
                  <a:pt x="9158" y="12390"/>
                </a:lnTo>
                <a:lnTo>
                  <a:pt x="9162" y="12384"/>
                </a:lnTo>
                <a:lnTo>
                  <a:pt x="9163" y="12378"/>
                </a:lnTo>
                <a:lnTo>
                  <a:pt x="9163" y="12375"/>
                </a:lnTo>
                <a:lnTo>
                  <a:pt x="9162" y="12369"/>
                </a:lnTo>
                <a:lnTo>
                  <a:pt x="9161" y="12361"/>
                </a:lnTo>
                <a:lnTo>
                  <a:pt x="9162" y="12359"/>
                </a:lnTo>
                <a:lnTo>
                  <a:pt x="9162" y="12358"/>
                </a:lnTo>
                <a:lnTo>
                  <a:pt x="9164" y="12354"/>
                </a:lnTo>
                <a:lnTo>
                  <a:pt x="9165" y="12349"/>
                </a:lnTo>
                <a:lnTo>
                  <a:pt x="9167" y="12344"/>
                </a:lnTo>
                <a:lnTo>
                  <a:pt x="9168" y="12342"/>
                </a:lnTo>
                <a:lnTo>
                  <a:pt x="9168" y="12341"/>
                </a:lnTo>
                <a:lnTo>
                  <a:pt x="9170" y="12337"/>
                </a:lnTo>
                <a:lnTo>
                  <a:pt x="9171" y="12333"/>
                </a:lnTo>
                <a:lnTo>
                  <a:pt x="9170" y="12331"/>
                </a:lnTo>
                <a:lnTo>
                  <a:pt x="9175" y="12331"/>
                </a:lnTo>
                <a:lnTo>
                  <a:pt x="9176" y="12337"/>
                </a:lnTo>
                <a:lnTo>
                  <a:pt x="9173" y="12344"/>
                </a:lnTo>
                <a:lnTo>
                  <a:pt x="9170" y="12347"/>
                </a:lnTo>
                <a:lnTo>
                  <a:pt x="9166" y="12359"/>
                </a:lnTo>
                <a:lnTo>
                  <a:pt x="9166" y="12363"/>
                </a:lnTo>
                <a:lnTo>
                  <a:pt x="9167" y="12370"/>
                </a:lnTo>
                <a:lnTo>
                  <a:pt x="9168" y="12379"/>
                </a:lnTo>
                <a:lnTo>
                  <a:pt x="9169" y="12383"/>
                </a:lnTo>
                <a:lnTo>
                  <a:pt x="9169" y="12387"/>
                </a:lnTo>
                <a:lnTo>
                  <a:pt x="9168" y="12392"/>
                </a:lnTo>
                <a:lnTo>
                  <a:pt x="9164" y="12398"/>
                </a:lnTo>
                <a:lnTo>
                  <a:pt x="9163" y="12402"/>
                </a:lnTo>
                <a:lnTo>
                  <a:pt x="9163" y="12406"/>
                </a:lnTo>
                <a:lnTo>
                  <a:pt x="9164" y="12409"/>
                </a:lnTo>
                <a:lnTo>
                  <a:pt x="9167" y="12410"/>
                </a:lnTo>
                <a:lnTo>
                  <a:pt x="9170" y="12410"/>
                </a:lnTo>
                <a:lnTo>
                  <a:pt x="9172" y="12409"/>
                </a:lnTo>
                <a:lnTo>
                  <a:pt x="9174" y="12411"/>
                </a:lnTo>
                <a:lnTo>
                  <a:pt x="9177" y="12409"/>
                </a:lnTo>
                <a:lnTo>
                  <a:pt x="9179" y="12404"/>
                </a:lnTo>
                <a:lnTo>
                  <a:pt x="9179" y="12400"/>
                </a:lnTo>
                <a:lnTo>
                  <a:pt x="9184" y="12389"/>
                </a:lnTo>
                <a:lnTo>
                  <a:pt x="9186" y="12381"/>
                </a:lnTo>
                <a:lnTo>
                  <a:pt x="9183" y="12378"/>
                </a:lnTo>
                <a:lnTo>
                  <a:pt x="9179" y="12377"/>
                </a:lnTo>
                <a:lnTo>
                  <a:pt x="9178" y="12373"/>
                </a:lnTo>
                <a:lnTo>
                  <a:pt x="9178" y="12368"/>
                </a:lnTo>
                <a:lnTo>
                  <a:pt x="9179" y="12364"/>
                </a:lnTo>
                <a:lnTo>
                  <a:pt x="9182" y="12360"/>
                </a:lnTo>
                <a:lnTo>
                  <a:pt x="9185" y="12356"/>
                </a:lnTo>
                <a:lnTo>
                  <a:pt x="9189" y="12354"/>
                </a:lnTo>
                <a:lnTo>
                  <a:pt x="9193" y="12353"/>
                </a:lnTo>
                <a:lnTo>
                  <a:pt x="9186" y="12361"/>
                </a:lnTo>
                <a:lnTo>
                  <a:pt x="9182" y="12366"/>
                </a:lnTo>
                <a:lnTo>
                  <a:pt x="9181" y="12371"/>
                </a:lnTo>
                <a:lnTo>
                  <a:pt x="9183" y="12375"/>
                </a:lnTo>
                <a:lnTo>
                  <a:pt x="9191" y="12381"/>
                </a:lnTo>
                <a:lnTo>
                  <a:pt x="9193" y="12387"/>
                </a:lnTo>
                <a:lnTo>
                  <a:pt x="9192" y="12393"/>
                </a:lnTo>
                <a:lnTo>
                  <a:pt x="9189" y="12397"/>
                </a:lnTo>
                <a:lnTo>
                  <a:pt x="9186" y="12399"/>
                </a:lnTo>
                <a:lnTo>
                  <a:pt x="9184" y="12403"/>
                </a:lnTo>
                <a:lnTo>
                  <a:pt x="9183" y="12407"/>
                </a:lnTo>
                <a:lnTo>
                  <a:pt x="9182" y="12423"/>
                </a:lnTo>
                <a:lnTo>
                  <a:pt x="9178" y="12441"/>
                </a:lnTo>
                <a:lnTo>
                  <a:pt x="9179" y="12445"/>
                </a:lnTo>
                <a:lnTo>
                  <a:pt x="9180" y="12449"/>
                </a:lnTo>
                <a:lnTo>
                  <a:pt x="9176" y="12483"/>
                </a:lnTo>
                <a:lnTo>
                  <a:pt x="9176" y="12489"/>
                </a:lnTo>
                <a:lnTo>
                  <a:pt x="9184" y="12510"/>
                </a:lnTo>
                <a:lnTo>
                  <a:pt x="9181" y="12519"/>
                </a:lnTo>
                <a:lnTo>
                  <a:pt x="9185" y="12525"/>
                </a:lnTo>
                <a:lnTo>
                  <a:pt x="9193" y="12526"/>
                </a:lnTo>
                <a:lnTo>
                  <a:pt x="9199" y="12522"/>
                </a:lnTo>
                <a:lnTo>
                  <a:pt x="9200" y="12517"/>
                </a:lnTo>
                <a:lnTo>
                  <a:pt x="9199" y="12513"/>
                </a:lnTo>
                <a:lnTo>
                  <a:pt x="9197" y="12509"/>
                </a:lnTo>
                <a:lnTo>
                  <a:pt x="9196" y="12503"/>
                </a:lnTo>
                <a:lnTo>
                  <a:pt x="9196" y="12500"/>
                </a:lnTo>
                <a:lnTo>
                  <a:pt x="9196" y="12498"/>
                </a:lnTo>
                <a:lnTo>
                  <a:pt x="9197" y="12496"/>
                </a:lnTo>
                <a:lnTo>
                  <a:pt x="9200" y="12495"/>
                </a:lnTo>
                <a:lnTo>
                  <a:pt x="9201" y="12494"/>
                </a:lnTo>
                <a:lnTo>
                  <a:pt x="9202" y="12491"/>
                </a:lnTo>
                <a:lnTo>
                  <a:pt x="9203" y="12485"/>
                </a:lnTo>
                <a:lnTo>
                  <a:pt x="9205" y="12490"/>
                </a:lnTo>
                <a:lnTo>
                  <a:pt x="9205" y="12493"/>
                </a:lnTo>
                <a:lnTo>
                  <a:pt x="9205" y="12495"/>
                </a:lnTo>
                <a:lnTo>
                  <a:pt x="9204" y="12496"/>
                </a:lnTo>
                <a:lnTo>
                  <a:pt x="9200" y="12501"/>
                </a:lnTo>
                <a:lnTo>
                  <a:pt x="9202" y="12506"/>
                </a:lnTo>
                <a:lnTo>
                  <a:pt x="9206" y="12507"/>
                </a:lnTo>
                <a:lnTo>
                  <a:pt x="9210" y="12506"/>
                </a:lnTo>
                <a:lnTo>
                  <a:pt x="9213" y="12502"/>
                </a:lnTo>
                <a:lnTo>
                  <a:pt x="9214" y="12497"/>
                </a:lnTo>
                <a:lnTo>
                  <a:pt x="9210" y="12488"/>
                </a:lnTo>
                <a:lnTo>
                  <a:pt x="9209" y="12482"/>
                </a:lnTo>
                <a:lnTo>
                  <a:pt x="9210" y="12478"/>
                </a:lnTo>
                <a:lnTo>
                  <a:pt x="9213" y="12468"/>
                </a:lnTo>
                <a:lnTo>
                  <a:pt x="9213" y="12463"/>
                </a:lnTo>
                <a:lnTo>
                  <a:pt x="9215" y="12463"/>
                </a:lnTo>
                <a:lnTo>
                  <a:pt x="9216" y="12468"/>
                </a:lnTo>
                <a:lnTo>
                  <a:pt x="9218" y="12491"/>
                </a:lnTo>
                <a:lnTo>
                  <a:pt x="9220" y="12494"/>
                </a:lnTo>
                <a:lnTo>
                  <a:pt x="9221" y="12497"/>
                </a:lnTo>
                <a:lnTo>
                  <a:pt x="9222" y="12498"/>
                </a:lnTo>
                <a:lnTo>
                  <a:pt x="9230" y="12499"/>
                </a:lnTo>
                <a:lnTo>
                  <a:pt x="9239" y="12508"/>
                </a:lnTo>
                <a:lnTo>
                  <a:pt x="9244" y="12512"/>
                </a:lnTo>
                <a:lnTo>
                  <a:pt x="9249" y="12511"/>
                </a:lnTo>
                <a:lnTo>
                  <a:pt x="9249" y="12509"/>
                </a:lnTo>
                <a:lnTo>
                  <a:pt x="9250" y="12506"/>
                </a:lnTo>
                <a:lnTo>
                  <a:pt x="9252" y="12503"/>
                </a:lnTo>
                <a:lnTo>
                  <a:pt x="9252" y="12505"/>
                </a:lnTo>
                <a:lnTo>
                  <a:pt x="9253" y="12507"/>
                </a:lnTo>
                <a:lnTo>
                  <a:pt x="9254" y="12509"/>
                </a:lnTo>
                <a:lnTo>
                  <a:pt x="9256" y="12510"/>
                </a:lnTo>
                <a:lnTo>
                  <a:pt x="9258" y="12510"/>
                </a:lnTo>
                <a:lnTo>
                  <a:pt x="9262" y="12507"/>
                </a:lnTo>
                <a:lnTo>
                  <a:pt x="9264" y="12503"/>
                </a:lnTo>
                <a:lnTo>
                  <a:pt x="9263" y="12490"/>
                </a:lnTo>
                <a:lnTo>
                  <a:pt x="9262" y="12489"/>
                </a:lnTo>
                <a:lnTo>
                  <a:pt x="9259" y="12480"/>
                </a:lnTo>
                <a:lnTo>
                  <a:pt x="9255" y="12474"/>
                </a:lnTo>
                <a:lnTo>
                  <a:pt x="9254" y="12473"/>
                </a:lnTo>
                <a:lnTo>
                  <a:pt x="9251" y="12462"/>
                </a:lnTo>
                <a:lnTo>
                  <a:pt x="9248" y="12437"/>
                </a:lnTo>
                <a:lnTo>
                  <a:pt x="9243" y="12428"/>
                </a:lnTo>
                <a:lnTo>
                  <a:pt x="9237" y="12421"/>
                </a:lnTo>
                <a:lnTo>
                  <a:pt x="9234" y="12418"/>
                </a:lnTo>
                <a:lnTo>
                  <a:pt x="9231" y="12417"/>
                </a:lnTo>
                <a:lnTo>
                  <a:pt x="9228" y="12415"/>
                </a:lnTo>
                <a:lnTo>
                  <a:pt x="9225" y="12409"/>
                </a:lnTo>
                <a:lnTo>
                  <a:pt x="9224" y="12402"/>
                </a:lnTo>
                <a:lnTo>
                  <a:pt x="9226" y="12397"/>
                </a:lnTo>
                <a:lnTo>
                  <a:pt x="9229" y="12397"/>
                </a:lnTo>
                <a:lnTo>
                  <a:pt x="9230" y="12402"/>
                </a:lnTo>
                <a:lnTo>
                  <a:pt x="9231" y="12408"/>
                </a:lnTo>
                <a:lnTo>
                  <a:pt x="9232" y="12411"/>
                </a:lnTo>
                <a:lnTo>
                  <a:pt x="9236" y="12412"/>
                </a:lnTo>
                <a:lnTo>
                  <a:pt x="9243" y="12419"/>
                </a:lnTo>
                <a:lnTo>
                  <a:pt x="9246" y="12421"/>
                </a:lnTo>
                <a:lnTo>
                  <a:pt x="9246" y="12416"/>
                </a:lnTo>
                <a:lnTo>
                  <a:pt x="9247" y="12414"/>
                </a:lnTo>
                <a:lnTo>
                  <a:pt x="9249" y="12413"/>
                </a:lnTo>
                <a:lnTo>
                  <a:pt x="9252" y="12415"/>
                </a:lnTo>
                <a:lnTo>
                  <a:pt x="9258" y="12411"/>
                </a:lnTo>
                <a:lnTo>
                  <a:pt x="9258" y="12402"/>
                </a:lnTo>
                <a:lnTo>
                  <a:pt x="9257" y="12383"/>
                </a:lnTo>
                <a:lnTo>
                  <a:pt x="9256" y="12379"/>
                </a:lnTo>
                <a:lnTo>
                  <a:pt x="9253" y="12372"/>
                </a:lnTo>
                <a:lnTo>
                  <a:pt x="9252" y="12367"/>
                </a:lnTo>
                <a:lnTo>
                  <a:pt x="9253" y="12362"/>
                </a:lnTo>
                <a:lnTo>
                  <a:pt x="9254" y="12359"/>
                </a:lnTo>
                <a:lnTo>
                  <a:pt x="9255" y="12356"/>
                </a:lnTo>
                <a:lnTo>
                  <a:pt x="9254" y="12351"/>
                </a:lnTo>
                <a:lnTo>
                  <a:pt x="9257" y="12353"/>
                </a:lnTo>
                <a:lnTo>
                  <a:pt x="9258" y="12359"/>
                </a:lnTo>
                <a:lnTo>
                  <a:pt x="9257" y="12373"/>
                </a:lnTo>
                <a:lnTo>
                  <a:pt x="9258" y="12378"/>
                </a:lnTo>
                <a:lnTo>
                  <a:pt x="9263" y="12386"/>
                </a:lnTo>
                <a:lnTo>
                  <a:pt x="9264" y="12392"/>
                </a:lnTo>
                <a:lnTo>
                  <a:pt x="9264" y="12400"/>
                </a:lnTo>
                <a:lnTo>
                  <a:pt x="9262" y="12412"/>
                </a:lnTo>
                <a:lnTo>
                  <a:pt x="9261" y="12418"/>
                </a:lnTo>
                <a:lnTo>
                  <a:pt x="9262" y="12423"/>
                </a:lnTo>
                <a:lnTo>
                  <a:pt x="9267" y="12448"/>
                </a:lnTo>
                <a:lnTo>
                  <a:pt x="9268" y="12450"/>
                </a:lnTo>
                <a:lnTo>
                  <a:pt x="9270" y="12452"/>
                </a:lnTo>
                <a:lnTo>
                  <a:pt x="9275" y="12455"/>
                </a:lnTo>
                <a:lnTo>
                  <a:pt x="9278" y="12457"/>
                </a:lnTo>
                <a:lnTo>
                  <a:pt x="9279" y="12455"/>
                </a:lnTo>
                <a:lnTo>
                  <a:pt x="9280" y="12453"/>
                </a:lnTo>
                <a:lnTo>
                  <a:pt x="9282" y="12450"/>
                </a:lnTo>
                <a:lnTo>
                  <a:pt x="9284" y="12448"/>
                </a:lnTo>
                <a:lnTo>
                  <a:pt x="9285" y="12449"/>
                </a:lnTo>
                <a:lnTo>
                  <a:pt x="9285" y="12453"/>
                </a:lnTo>
                <a:lnTo>
                  <a:pt x="9285" y="12455"/>
                </a:lnTo>
                <a:lnTo>
                  <a:pt x="9292" y="12480"/>
                </a:lnTo>
                <a:lnTo>
                  <a:pt x="9292" y="12483"/>
                </a:lnTo>
                <a:lnTo>
                  <a:pt x="9290" y="12486"/>
                </a:lnTo>
                <a:lnTo>
                  <a:pt x="9289" y="12491"/>
                </a:lnTo>
                <a:lnTo>
                  <a:pt x="9290" y="12496"/>
                </a:lnTo>
                <a:lnTo>
                  <a:pt x="9294" y="12499"/>
                </a:lnTo>
                <a:lnTo>
                  <a:pt x="9299" y="12499"/>
                </a:lnTo>
                <a:lnTo>
                  <a:pt x="9303" y="12496"/>
                </a:lnTo>
                <a:lnTo>
                  <a:pt x="9307" y="12493"/>
                </a:lnTo>
                <a:lnTo>
                  <a:pt x="9309" y="12489"/>
                </a:lnTo>
                <a:lnTo>
                  <a:pt x="9304" y="12486"/>
                </a:lnTo>
                <a:lnTo>
                  <a:pt x="9304" y="12483"/>
                </a:lnTo>
                <a:lnTo>
                  <a:pt x="9307" y="12473"/>
                </a:lnTo>
                <a:lnTo>
                  <a:pt x="9308" y="12465"/>
                </a:lnTo>
                <a:lnTo>
                  <a:pt x="9306" y="12454"/>
                </a:lnTo>
                <a:lnTo>
                  <a:pt x="9306" y="12446"/>
                </a:lnTo>
                <a:lnTo>
                  <a:pt x="9307" y="12446"/>
                </a:lnTo>
                <a:lnTo>
                  <a:pt x="9309" y="12450"/>
                </a:lnTo>
                <a:lnTo>
                  <a:pt x="9310" y="12450"/>
                </a:lnTo>
                <a:lnTo>
                  <a:pt x="9311" y="12447"/>
                </a:lnTo>
                <a:lnTo>
                  <a:pt x="9315" y="12436"/>
                </a:lnTo>
                <a:lnTo>
                  <a:pt x="9316" y="12433"/>
                </a:lnTo>
                <a:lnTo>
                  <a:pt x="9318" y="12429"/>
                </a:lnTo>
                <a:lnTo>
                  <a:pt x="9322" y="12425"/>
                </a:lnTo>
                <a:lnTo>
                  <a:pt x="9323" y="12422"/>
                </a:lnTo>
                <a:lnTo>
                  <a:pt x="9323" y="12417"/>
                </a:lnTo>
                <a:lnTo>
                  <a:pt x="9322" y="12413"/>
                </a:lnTo>
                <a:lnTo>
                  <a:pt x="9320" y="12409"/>
                </a:lnTo>
                <a:lnTo>
                  <a:pt x="9320" y="12405"/>
                </a:lnTo>
                <a:lnTo>
                  <a:pt x="9321" y="12401"/>
                </a:lnTo>
                <a:lnTo>
                  <a:pt x="9323" y="12401"/>
                </a:lnTo>
                <a:lnTo>
                  <a:pt x="9323" y="12406"/>
                </a:lnTo>
                <a:lnTo>
                  <a:pt x="9328" y="12416"/>
                </a:lnTo>
                <a:lnTo>
                  <a:pt x="9328" y="12422"/>
                </a:lnTo>
                <a:lnTo>
                  <a:pt x="9328" y="12429"/>
                </a:lnTo>
                <a:lnTo>
                  <a:pt x="9325" y="12439"/>
                </a:lnTo>
                <a:lnTo>
                  <a:pt x="9324" y="12444"/>
                </a:lnTo>
                <a:lnTo>
                  <a:pt x="9323" y="12457"/>
                </a:lnTo>
                <a:lnTo>
                  <a:pt x="9323" y="12465"/>
                </a:lnTo>
                <a:lnTo>
                  <a:pt x="9325" y="12470"/>
                </a:lnTo>
                <a:lnTo>
                  <a:pt x="9330" y="12478"/>
                </a:lnTo>
                <a:lnTo>
                  <a:pt x="9333" y="12478"/>
                </a:lnTo>
                <a:lnTo>
                  <a:pt x="9341" y="12469"/>
                </a:lnTo>
                <a:lnTo>
                  <a:pt x="9344" y="12464"/>
                </a:lnTo>
                <a:lnTo>
                  <a:pt x="9346" y="12458"/>
                </a:lnTo>
                <a:lnTo>
                  <a:pt x="9347" y="12451"/>
                </a:lnTo>
                <a:lnTo>
                  <a:pt x="9346" y="12444"/>
                </a:lnTo>
                <a:lnTo>
                  <a:pt x="9345" y="12439"/>
                </a:lnTo>
                <a:lnTo>
                  <a:pt x="9345" y="12435"/>
                </a:lnTo>
                <a:lnTo>
                  <a:pt x="9348" y="12429"/>
                </a:lnTo>
                <a:lnTo>
                  <a:pt x="9351" y="12426"/>
                </a:lnTo>
                <a:lnTo>
                  <a:pt x="9354" y="12423"/>
                </a:lnTo>
                <a:lnTo>
                  <a:pt x="9356" y="12420"/>
                </a:lnTo>
                <a:lnTo>
                  <a:pt x="9358" y="12404"/>
                </a:lnTo>
                <a:lnTo>
                  <a:pt x="9357" y="12402"/>
                </a:lnTo>
                <a:lnTo>
                  <a:pt x="9356" y="12399"/>
                </a:lnTo>
                <a:lnTo>
                  <a:pt x="9353" y="12392"/>
                </a:lnTo>
                <a:lnTo>
                  <a:pt x="9352" y="12389"/>
                </a:lnTo>
                <a:lnTo>
                  <a:pt x="9352" y="12387"/>
                </a:lnTo>
                <a:lnTo>
                  <a:pt x="9351" y="12385"/>
                </a:lnTo>
                <a:lnTo>
                  <a:pt x="9351" y="12383"/>
                </a:lnTo>
                <a:lnTo>
                  <a:pt x="9351" y="12382"/>
                </a:lnTo>
                <a:lnTo>
                  <a:pt x="9354" y="12382"/>
                </a:lnTo>
                <a:lnTo>
                  <a:pt x="9355" y="12380"/>
                </a:lnTo>
                <a:lnTo>
                  <a:pt x="9357" y="12372"/>
                </a:lnTo>
                <a:lnTo>
                  <a:pt x="9357" y="12368"/>
                </a:lnTo>
                <a:lnTo>
                  <a:pt x="9356" y="12365"/>
                </a:lnTo>
                <a:lnTo>
                  <a:pt x="9355" y="12362"/>
                </a:lnTo>
                <a:lnTo>
                  <a:pt x="9353" y="12358"/>
                </a:lnTo>
                <a:lnTo>
                  <a:pt x="9353" y="12355"/>
                </a:lnTo>
                <a:lnTo>
                  <a:pt x="9352" y="12352"/>
                </a:lnTo>
                <a:lnTo>
                  <a:pt x="9352" y="12351"/>
                </a:lnTo>
                <a:lnTo>
                  <a:pt x="9351" y="12354"/>
                </a:lnTo>
                <a:lnTo>
                  <a:pt x="9349" y="12358"/>
                </a:lnTo>
                <a:lnTo>
                  <a:pt x="9349" y="12362"/>
                </a:lnTo>
                <a:lnTo>
                  <a:pt x="9348" y="12362"/>
                </a:lnTo>
                <a:lnTo>
                  <a:pt x="9346" y="12324"/>
                </a:lnTo>
                <a:lnTo>
                  <a:pt x="9348" y="12304"/>
                </a:lnTo>
                <a:lnTo>
                  <a:pt x="9349" y="12304"/>
                </a:lnTo>
                <a:lnTo>
                  <a:pt x="9352" y="12310"/>
                </a:lnTo>
                <a:lnTo>
                  <a:pt x="9352" y="12316"/>
                </a:lnTo>
                <a:lnTo>
                  <a:pt x="9351" y="12330"/>
                </a:lnTo>
                <a:lnTo>
                  <a:pt x="9351" y="12336"/>
                </a:lnTo>
                <a:lnTo>
                  <a:pt x="9361" y="12366"/>
                </a:lnTo>
                <a:lnTo>
                  <a:pt x="9361" y="12370"/>
                </a:lnTo>
                <a:lnTo>
                  <a:pt x="9359" y="12376"/>
                </a:lnTo>
                <a:lnTo>
                  <a:pt x="9358" y="12379"/>
                </a:lnTo>
                <a:lnTo>
                  <a:pt x="9358" y="12392"/>
                </a:lnTo>
                <a:lnTo>
                  <a:pt x="9360" y="12397"/>
                </a:lnTo>
                <a:lnTo>
                  <a:pt x="9364" y="12394"/>
                </a:lnTo>
                <a:lnTo>
                  <a:pt x="9365" y="12390"/>
                </a:lnTo>
                <a:lnTo>
                  <a:pt x="9367" y="12371"/>
                </a:lnTo>
                <a:lnTo>
                  <a:pt x="9368" y="12368"/>
                </a:lnTo>
                <a:lnTo>
                  <a:pt x="9370" y="12362"/>
                </a:lnTo>
                <a:lnTo>
                  <a:pt x="9370" y="12358"/>
                </a:lnTo>
                <a:lnTo>
                  <a:pt x="9370" y="12352"/>
                </a:lnTo>
                <a:lnTo>
                  <a:pt x="9370" y="12349"/>
                </a:lnTo>
                <a:lnTo>
                  <a:pt x="9368" y="12345"/>
                </a:lnTo>
                <a:lnTo>
                  <a:pt x="9364" y="12335"/>
                </a:lnTo>
                <a:lnTo>
                  <a:pt x="9364" y="12331"/>
                </a:lnTo>
                <a:lnTo>
                  <a:pt x="9366" y="12325"/>
                </a:lnTo>
                <a:lnTo>
                  <a:pt x="9371" y="12321"/>
                </a:lnTo>
                <a:lnTo>
                  <a:pt x="9372" y="12319"/>
                </a:lnTo>
                <a:lnTo>
                  <a:pt x="9370" y="12312"/>
                </a:lnTo>
                <a:lnTo>
                  <a:pt x="9371" y="12309"/>
                </a:lnTo>
                <a:lnTo>
                  <a:pt x="9373" y="12306"/>
                </a:lnTo>
                <a:lnTo>
                  <a:pt x="9376" y="12298"/>
                </a:lnTo>
                <a:lnTo>
                  <a:pt x="9378" y="12294"/>
                </a:lnTo>
                <a:lnTo>
                  <a:pt x="9381" y="12291"/>
                </a:lnTo>
                <a:lnTo>
                  <a:pt x="9379" y="12297"/>
                </a:lnTo>
                <a:lnTo>
                  <a:pt x="9377" y="12302"/>
                </a:lnTo>
                <a:lnTo>
                  <a:pt x="9376" y="12309"/>
                </a:lnTo>
                <a:lnTo>
                  <a:pt x="9376" y="12315"/>
                </a:lnTo>
                <a:lnTo>
                  <a:pt x="9374" y="12320"/>
                </a:lnTo>
                <a:lnTo>
                  <a:pt x="9368" y="12332"/>
                </a:lnTo>
                <a:lnTo>
                  <a:pt x="9368" y="12336"/>
                </a:lnTo>
                <a:lnTo>
                  <a:pt x="9371" y="12340"/>
                </a:lnTo>
                <a:lnTo>
                  <a:pt x="9373" y="12346"/>
                </a:lnTo>
                <a:lnTo>
                  <a:pt x="9375" y="12352"/>
                </a:lnTo>
                <a:lnTo>
                  <a:pt x="9376" y="12358"/>
                </a:lnTo>
                <a:lnTo>
                  <a:pt x="9375" y="12365"/>
                </a:lnTo>
                <a:lnTo>
                  <a:pt x="9370" y="12377"/>
                </a:lnTo>
                <a:lnTo>
                  <a:pt x="9368" y="12383"/>
                </a:lnTo>
                <a:lnTo>
                  <a:pt x="9367" y="12401"/>
                </a:lnTo>
                <a:lnTo>
                  <a:pt x="9368" y="12423"/>
                </a:lnTo>
                <a:lnTo>
                  <a:pt x="9367" y="12428"/>
                </a:lnTo>
                <a:lnTo>
                  <a:pt x="9365" y="12432"/>
                </a:lnTo>
                <a:lnTo>
                  <a:pt x="9361" y="12438"/>
                </a:lnTo>
                <a:lnTo>
                  <a:pt x="9360" y="12442"/>
                </a:lnTo>
                <a:lnTo>
                  <a:pt x="9359" y="12449"/>
                </a:lnTo>
                <a:lnTo>
                  <a:pt x="9362" y="12461"/>
                </a:lnTo>
                <a:lnTo>
                  <a:pt x="9361" y="12467"/>
                </a:lnTo>
                <a:lnTo>
                  <a:pt x="9367" y="12479"/>
                </a:lnTo>
                <a:lnTo>
                  <a:pt x="9372" y="12483"/>
                </a:lnTo>
                <a:lnTo>
                  <a:pt x="9376" y="12477"/>
                </a:lnTo>
                <a:lnTo>
                  <a:pt x="9376" y="12475"/>
                </a:lnTo>
                <a:lnTo>
                  <a:pt x="9373" y="12467"/>
                </a:lnTo>
                <a:lnTo>
                  <a:pt x="9374" y="12465"/>
                </a:lnTo>
                <a:lnTo>
                  <a:pt x="9379" y="12464"/>
                </a:lnTo>
                <a:lnTo>
                  <a:pt x="9382" y="12464"/>
                </a:lnTo>
                <a:lnTo>
                  <a:pt x="9384" y="12466"/>
                </a:lnTo>
                <a:lnTo>
                  <a:pt x="9389" y="12467"/>
                </a:lnTo>
                <a:lnTo>
                  <a:pt x="9394" y="12463"/>
                </a:lnTo>
                <a:lnTo>
                  <a:pt x="9397" y="12457"/>
                </a:lnTo>
                <a:lnTo>
                  <a:pt x="9395" y="12454"/>
                </a:lnTo>
                <a:lnTo>
                  <a:pt x="9390" y="12451"/>
                </a:lnTo>
                <a:lnTo>
                  <a:pt x="9386" y="12445"/>
                </a:lnTo>
                <a:lnTo>
                  <a:pt x="9381" y="12437"/>
                </a:lnTo>
                <a:lnTo>
                  <a:pt x="9379" y="12432"/>
                </a:lnTo>
                <a:lnTo>
                  <a:pt x="9385" y="12415"/>
                </a:lnTo>
                <a:lnTo>
                  <a:pt x="9388" y="12421"/>
                </a:lnTo>
                <a:lnTo>
                  <a:pt x="9389" y="12424"/>
                </a:lnTo>
                <a:lnTo>
                  <a:pt x="9386" y="12429"/>
                </a:lnTo>
                <a:lnTo>
                  <a:pt x="9386" y="12432"/>
                </a:lnTo>
                <a:lnTo>
                  <a:pt x="9387" y="12436"/>
                </a:lnTo>
                <a:lnTo>
                  <a:pt x="9388" y="12438"/>
                </a:lnTo>
                <a:lnTo>
                  <a:pt x="9391" y="12441"/>
                </a:lnTo>
                <a:lnTo>
                  <a:pt x="9395" y="12442"/>
                </a:lnTo>
                <a:lnTo>
                  <a:pt x="9398" y="12444"/>
                </a:lnTo>
                <a:lnTo>
                  <a:pt x="9402" y="12444"/>
                </a:lnTo>
                <a:lnTo>
                  <a:pt x="9405" y="12442"/>
                </a:lnTo>
                <a:lnTo>
                  <a:pt x="9408" y="12439"/>
                </a:lnTo>
                <a:lnTo>
                  <a:pt x="9411" y="12439"/>
                </a:lnTo>
                <a:lnTo>
                  <a:pt x="9412" y="12443"/>
                </a:lnTo>
                <a:lnTo>
                  <a:pt x="9413" y="12444"/>
                </a:lnTo>
                <a:lnTo>
                  <a:pt x="9415" y="12444"/>
                </a:lnTo>
                <a:lnTo>
                  <a:pt x="9419" y="12442"/>
                </a:lnTo>
                <a:lnTo>
                  <a:pt x="9421" y="12441"/>
                </a:lnTo>
                <a:lnTo>
                  <a:pt x="9422" y="12439"/>
                </a:lnTo>
                <a:lnTo>
                  <a:pt x="9422" y="12438"/>
                </a:lnTo>
                <a:lnTo>
                  <a:pt x="9424" y="12436"/>
                </a:lnTo>
                <a:lnTo>
                  <a:pt x="9429" y="12429"/>
                </a:lnTo>
                <a:lnTo>
                  <a:pt x="9434" y="12428"/>
                </a:lnTo>
                <a:lnTo>
                  <a:pt x="9436" y="12428"/>
                </a:lnTo>
                <a:lnTo>
                  <a:pt x="9437" y="12423"/>
                </a:lnTo>
                <a:lnTo>
                  <a:pt x="9436" y="12419"/>
                </a:lnTo>
                <a:lnTo>
                  <a:pt x="9434" y="12415"/>
                </a:lnTo>
                <a:lnTo>
                  <a:pt x="9432" y="12410"/>
                </a:lnTo>
                <a:lnTo>
                  <a:pt x="9429" y="12403"/>
                </a:lnTo>
                <a:lnTo>
                  <a:pt x="9428" y="12401"/>
                </a:lnTo>
                <a:lnTo>
                  <a:pt x="9428" y="12398"/>
                </a:lnTo>
                <a:lnTo>
                  <a:pt x="9429" y="12392"/>
                </a:lnTo>
                <a:lnTo>
                  <a:pt x="9430" y="12389"/>
                </a:lnTo>
                <a:lnTo>
                  <a:pt x="9429" y="12382"/>
                </a:lnTo>
                <a:lnTo>
                  <a:pt x="9426" y="12378"/>
                </a:lnTo>
                <a:lnTo>
                  <a:pt x="9422" y="12374"/>
                </a:lnTo>
                <a:lnTo>
                  <a:pt x="9418" y="12372"/>
                </a:lnTo>
                <a:lnTo>
                  <a:pt x="9418" y="12370"/>
                </a:lnTo>
                <a:lnTo>
                  <a:pt x="9422" y="12370"/>
                </a:lnTo>
                <a:lnTo>
                  <a:pt x="9425" y="12371"/>
                </a:lnTo>
                <a:lnTo>
                  <a:pt x="9428" y="12371"/>
                </a:lnTo>
                <a:lnTo>
                  <a:pt x="9432" y="12369"/>
                </a:lnTo>
                <a:lnTo>
                  <a:pt x="9434" y="12365"/>
                </a:lnTo>
                <a:lnTo>
                  <a:pt x="9435" y="12360"/>
                </a:lnTo>
                <a:lnTo>
                  <a:pt x="9434" y="12350"/>
                </a:lnTo>
                <a:lnTo>
                  <a:pt x="9432" y="12329"/>
                </a:lnTo>
                <a:lnTo>
                  <a:pt x="9429" y="12318"/>
                </a:lnTo>
                <a:lnTo>
                  <a:pt x="9427" y="12312"/>
                </a:lnTo>
                <a:lnTo>
                  <a:pt x="9436" y="12289"/>
                </a:lnTo>
                <a:lnTo>
                  <a:pt x="9437" y="12283"/>
                </a:lnTo>
                <a:lnTo>
                  <a:pt x="9436" y="12278"/>
                </a:lnTo>
                <a:lnTo>
                  <a:pt x="9435" y="12273"/>
                </a:lnTo>
                <a:lnTo>
                  <a:pt x="9434" y="12267"/>
                </a:lnTo>
                <a:lnTo>
                  <a:pt x="9441" y="12273"/>
                </a:lnTo>
                <a:lnTo>
                  <a:pt x="9444" y="12275"/>
                </a:lnTo>
                <a:lnTo>
                  <a:pt x="9446" y="12270"/>
                </a:lnTo>
                <a:lnTo>
                  <a:pt x="9447" y="12265"/>
                </a:lnTo>
                <a:lnTo>
                  <a:pt x="9450" y="12260"/>
                </a:lnTo>
                <a:lnTo>
                  <a:pt x="9457" y="12251"/>
                </a:lnTo>
                <a:lnTo>
                  <a:pt x="9458" y="12250"/>
                </a:lnTo>
                <a:lnTo>
                  <a:pt x="9464" y="12245"/>
                </a:lnTo>
                <a:lnTo>
                  <a:pt x="9461" y="12248"/>
                </a:lnTo>
                <a:lnTo>
                  <a:pt x="9460" y="12251"/>
                </a:lnTo>
                <a:lnTo>
                  <a:pt x="9459" y="12255"/>
                </a:lnTo>
                <a:lnTo>
                  <a:pt x="9458" y="12258"/>
                </a:lnTo>
                <a:lnTo>
                  <a:pt x="9440" y="12292"/>
                </a:lnTo>
                <a:lnTo>
                  <a:pt x="9436" y="12306"/>
                </a:lnTo>
                <a:lnTo>
                  <a:pt x="9435" y="12310"/>
                </a:lnTo>
                <a:lnTo>
                  <a:pt x="9435" y="12313"/>
                </a:lnTo>
                <a:lnTo>
                  <a:pt x="9435" y="12316"/>
                </a:lnTo>
                <a:lnTo>
                  <a:pt x="9436" y="12320"/>
                </a:lnTo>
                <a:lnTo>
                  <a:pt x="9437" y="12323"/>
                </a:lnTo>
                <a:lnTo>
                  <a:pt x="9440" y="12329"/>
                </a:lnTo>
                <a:lnTo>
                  <a:pt x="9440" y="12332"/>
                </a:lnTo>
                <a:lnTo>
                  <a:pt x="9441" y="12339"/>
                </a:lnTo>
                <a:lnTo>
                  <a:pt x="9443" y="12352"/>
                </a:lnTo>
                <a:lnTo>
                  <a:pt x="9443" y="12374"/>
                </a:lnTo>
                <a:lnTo>
                  <a:pt x="9444" y="12377"/>
                </a:lnTo>
                <a:lnTo>
                  <a:pt x="9446" y="12384"/>
                </a:lnTo>
                <a:lnTo>
                  <a:pt x="9446" y="12387"/>
                </a:lnTo>
                <a:lnTo>
                  <a:pt x="9448" y="12393"/>
                </a:lnTo>
                <a:lnTo>
                  <a:pt x="9451" y="12398"/>
                </a:lnTo>
                <a:lnTo>
                  <a:pt x="9455" y="12400"/>
                </a:lnTo>
                <a:lnTo>
                  <a:pt x="9458" y="12397"/>
                </a:lnTo>
                <a:lnTo>
                  <a:pt x="9459" y="12393"/>
                </a:lnTo>
                <a:lnTo>
                  <a:pt x="9458" y="12379"/>
                </a:lnTo>
                <a:lnTo>
                  <a:pt x="9459" y="12377"/>
                </a:lnTo>
                <a:lnTo>
                  <a:pt x="9465" y="12369"/>
                </a:lnTo>
                <a:lnTo>
                  <a:pt x="9467" y="12366"/>
                </a:lnTo>
                <a:lnTo>
                  <a:pt x="9470" y="12351"/>
                </a:lnTo>
                <a:lnTo>
                  <a:pt x="9473" y="12346"/>
                </a:lnTo>
                <a:lnTo>
                  <a:pt x="9479" y="12343"/>
                </a:lnTo>
                <a:lnTo>
                  <a:pt x="9477" y="12347"/>
                </a:lnTo>
                <a:lnTo>
                  <a:pt x="9475" y="12349"/>
                </a:lnTo>
                <a:lnTo>
                  <a:pt x="9473" y="12350"/>
                </a:lnTo>
                <a:lnTo>
                  <a:pt x="9471" y="12353"/>
                </a:lnTo>
                <a:lnTo>
                  <a:pt x="9470" y="12358"/>
                </a:lnTo>
                <a:lnTo>
                  <a:pt x="9469" y="12361"/>
                </a:lnTo>
                <a:lnTo>
                  <a:pt x="9470" y="12370"/>
                </a:lnTo>
                <a:lnTo>
                  <a:pt x="9469" y="12374"/>
                </a:lnTo>
                <a:lnTo>
                  <a:pt x="9468" y="12377"/>
                </a:lnTo>
                <a:lnTo>
                  <a:pt x="9466" y="12378"/>
                </a:lnTo>
                <a:lnTo>
                  <a:pt x="9464" y="12380"/>
                </a:lnTo>
                <a:lnTo>
                  <a:pt x="9462" y="12384"/>
                </a:lnTo>
                <a:lnTo>
                  <a:pt x="9462" y="12388"/>
                </a:lnTo>
                <a:lnTo>
                  <a:pt x="9461" y="12392"/>
                </a:lnTo>
                <a:lnTo>
                  <a:pt x="9468" y="12396"/>
                </a:lnTo>
                <a:lnTo>
                  <a:pt x="9470" y="12397"/>
                </a:lnTo>
                <a:lnTo>
                  <a:pt x="9473" y="12396"/>
                </a:lnTo>
                <a:lnTo>
                  <a:pt x="9474" y="12394"/>
                </a:lnTo>
                <a:lnTo>
                  <a:pt x="9475" y="12392"/>
                </a:lnTo>
                <a:lnTo>
                  <a:pt x="9478" y="12387"/>
                </a:lnTo>
                <a:lnTo>
                  <a:pt x="9480" y="12380"/>
                </a:lnTo>
                <a:lnTo>
                  <a:pt x="9481" y="12377"/>
                </a:lnTo>
                <a:lnTo>
                  <a:pt x="9494" y="12359"/>
                </a:lnTo>
                <a:lnTo>
                  <a:pt x="9498" y="12356"/>
                </a:lnTo>
                <a:lnTo>
                  <a:pt x="9503" y="12356"/>
                </a:lnTo>
                <a:lnTo>
                  <a:pt x="9507" y="12353"/>
                </a:lnTo>
                <a:lnTo>
                  <a:pt x="9509" y="12346"/>
                </a:lnTo>
                <a:lnTo>
                  <a:pt x="9513" y="12333"/>
                </a:lnTo>
                <a:lnTo>
                  <a:pt x="9514" y="12341"/>
                </a:lnTo>
                <a:lnTo>
                  <a:pt x="9512" y="12349"/>
                </a:lnTo>
                <a:lnTo>
                  <a:pt x="9509" y="12356"/>
                </a:lnTo>
                <a:lnTo>
                  <a:pt x="9504" y="12359"/>
                </a:lnTo>
                <a:lnTo>
                  <a:pt x="9503" y="12359"/>
                </a:lnTo>
                <a:lnTo>
                  <a:pt x="9501" y="12358"/>
                </a:lnTo>
                <a:lnTo>
                  <a:pt x="9499" y="12357"/>
                </a:lnTo>
                <a:lnTo>
                  <a:pt x="9497" y="12358"/>
                </a:lnTo>
                <a:lnTo>
                  <a:pt x="9496" y="12360"/>
                </a:lnTo>
                <a:lnTo>
                  <a:pt x="9495" y="12364"/>
                </a:lnTo>
                <a:lnTo>
                  <a:pt x="9493" y="12366"/>
                </a:lnTo>
                <a:lnTo>
                  <a:pt x="9485" y="12376"/>
                </a:lnTo>
                <a:lnTo>
                  <a:pt x="9483" y="12381"/>
                </a:lnTo>
                <a:lnTo>
                  <a:pt x="9482" y="12384"/>
                </a:lnTo>
                <a:lnTo>
                  <a:pt x="9481" y="12388"/>
                </a:lnTo>
                <a:lnTo>
                  <a:pt x="9480" y="12392"/>
                </a:lnTo>
                <a:lnTo>
                  <a:pt x="9478" y="12396"/>
                </a:lnTo>
                <a:lnTo>
                  <a:pt x="9476" y="12398"/>
                </a:lnTo>
                <a:lnTo>
                  <a:pt x="9474" y="12400"/>
                </a:lnTo>
                <a:lnTo>
                  <a:pt x="9472" y="12403"/>
                </a:lnTo>
                <a:lnTo>
                  <a:pt x="9469" y="12410"/>
                </a:lnTo>
                <a:lnTo>
                  <a:pt x="9469" y="12426"/>
                </a:lnTo>
                <a:lnTo>
                  <a:pt x="9467" y="12434"/>
                </a:lnTo>
                <a:lnTo>
                  <a:pt x="9469" y="12434"/>
                </a:lnTo>
                <a:lnTo>
                  <a:pt x="9472" y="12437"/>
                </a:lnTo>
                <a:lnTo>
                  <a:pt x="9474" y="12438"/>
                </a:lnTo>
                <a:lnTo>
                  <a:pt x="9476" y="12437"/>
                </a:lnTo>
                <a:lnTo>
                  <a:pt x="9479" y="12433"/>
                </a:lnTo>
                <a:lnTo>
                  <a:pt x="9481" y="12432"/>
                </a:lnTo>
                <a:lnTo>
                  <a:pt x="9483" y="12429"/>
                </a:lnTo>
                <a:lnTo>
                  <a:pt x="9487" y="12417"/>
                </a:lnTo>
                <a:lnTo>
                  <a:pt x="9489" y="12413"/>
                </a:lnTo>
                <a:lnTo>
                  <a:pt x="9488" y="12416"/>
                </a:lnTo>
                <a:lnTo>
                  <a:pt x="9488" y="12418"/>
                </a:lnTo>
                <a:lnTo>
                  <a:pt x="9489" y="12420"/>
                </a:lnTo>
                <a:lnTo>
                  <a:pt x="9489" y="12422"/>
                </a:lnTo>
                <a:lnTo>
                  <a:pt x="9488" y="12426"/>
                </a:lnTo>
                <a:lnTo>
                  <a:pt x="9486" y="12429"/>
                </a:lnTo>
                <a:lnTo>
                  <a:pt x="9485" y="12432"/>
                </a:lnTo>
                <a:lnTo>
                  <a:pt x="9486" y="12436"/>
                </a:lnTo>
                <a:lnTo>
                  <a:pt x="9483" y="12435"/>
                </a:lnTo>
                <a:lnTo>
                  <a:pt x="9481" y="12439"/>
                </a:lnTo>
                <a:lnTo>
                  <a:pt x="9482" y="12444"/>
                </a:lnTo>
                <a:lnTo>
                  <a:pt x="9485" y="12446"/>
                </a:lnTo>
                <a:lnTo>
                  <a:pt x="9489" y="12447"/>
                </a:lnTo>
                <a:lnTo>
                  <a:pt x="9497" y="12451"/>
                </a:lnTo>
                <a:lnTo>
                  <a:pt x="9502" y="12452"/>
                </a:lnTo>
                <a:lnTo>
                  <a:pt x="9506" y="12451"/>
                </a:lnTo>
                <a:lnTo>
                  <a:pt x="9509" y="12449"/>
                </a:lnTo>
                <a:lnTo>
                  <a:pt x="9521" y="12436"/>
                </a:lnTo>
                <a:lnTo>
                  <a:pt x="9523" y="12431"/>
                </a:lnTo>
                <a:lnTo>
                  <a:pt x="9525" y="12426"/>
                </a:lnTo>
                <a:lnTo>
                  <a:pt x="9527" y="12414"/>
                </a:lnTo>
                <a:lnTo>
                  <a:pt x="9528" y="12403"/>
                </a:lnTo>
                <a:lnTo>
                  <a:pt x="9529" y="12397"/>
                </a:lnTo>
                <a:lnTo>
                  <a:pt x="9533" y="12386"/>
                </a:lnTo>
                <a:lnTo>
                  <a:pt x="9534" y="12381"/>
                </a:lnTo>
                <a:lnTo>
                  <a:pt x="9534" y="12380"/>
                </a:lnTo>
                <a:lnTo>
                  <a:pt x="9537" y="12376"/>
                </a:lnTo>
                <a:lnTo>
                  <a:pt x="9541" y="12368"/>
                </a:lnTo>
                <a:lnTo>
                  <a:pt x="9542" y="12366"/>
                </a:lnTo>
                <a:lnTo>
                  <a:pt x="9543" y="12362"/>
                </a:lnTo>
                <a:lnTo>
                  <a:pt x="9544" y="12352"/>
                </a:lnTo>
                <a:lnTo>
                  <a:pt x="9544" y="12350"/>
                </a:lnTo>
                <a:lnTo>
                  <a:pt x="9545" y="12349"/>
                </a:lnTo>
                <a:lnTo>
                  <a:pt x="9546" y="12350"/>
                </a:lnTo>
                <a:lnTo>
                  <a:pt x="9547" y="12350"/>
                </a:lnTo>
                <a:lnTo>
                  <a:pt x="9548" y="12345"/>
                </a:lnTo>
                <a:lnTo>
                  <a:pt x="9548" y="12344"/>
                </a:lnTo>
                <a:lnTo>
                  <a:pt x="9549" y="12344"/>
                </a:lnTo>
                <a:lnTo>
                  <a:pt x="9549" y="12343"/>
                </a:lnTo>
                <a:lnTo>
                  <a:pt x="9550" y="12341"/>
                </a:lnTo>
                <a:lnTo>
                  <a:pt x="9552" y="12339"/>
                </a:lnTo>
                <a:lnTo>
                  <a:pt x="9552" y="12337"/>
                </a:lnTo>
                <a:lnTo>
                  <a:pt x="9551" y="12333"/>
                </a:lnTo>
                <a:lnTo>
                  <a:pt x="9550" y="12332"/>
                </a:lnTo>
                <a:lnTo>
                  <a:pt x="9549" y="12332"/>
                </a:lnTo>
                <a:lnTo>
                  <a:pt x="9547" y="12330"/>
                </a:lnTo>
                <a:lnTo>
                  <a:pt x="9546" y="12325"/>
                </a:lnTo>
                <a:lnTo>
                  <a:pt x="9548" y="12312"/>
                </a:lnTo>
                <a:lnTo>
                  <a:pt x="9547" y="12306"/>
                </a:lnTo>
                <a:lnTo>
                  <a:pt x="9551" y="12307"/>
                </a:lnTo>
                <a:lnTo>
                  <a:pt x="9552" y="12311"/>
                </a:lnTo>
                <a:lnTo>
                  <a:pt x="9550" y="12320"/>
                </a:lnTo>
                <a:lnTo>
                  <a:pt x="9551" y="12324"/>
                </a:lnTo>
                <a:lnTo>
                  <a:pt x="9553" y="12333"/>
                </a:lnTo>
                <a:lnTo>
                  <a:pt x="9552" y="12340"/>
                </a:lnTo>
                <a:lnTo>
                  <a:pt x="9547" y="12354"/>
                </a:lnTo>
                <a:lnTo>
                  <a:pt x="9546" y="12362"/>
                </a:lnTo>
                <a:lnTo>
                  <a:pt x="9547" y="12364"/>
                </a:lnTo>
                <a:lnTo>
                  <a:pt x="9550" y="12367"/>
                </a:lnTo>
                <a:lnTo>
                  <a:pt x="9554" y="12369"/>
                </a:lnTo>
                <a:lnTo>
                  <a:pt x="9557" y="12370"/>
                </a:lnTo>
                <a:lnTo>
                  <a:pt x="9560" y="12368"/>
                </a:lnTo>
                <a:lnTo>
                  <a:pt x="9562" y="12365"/>
                </a:lnTo>
                <a:lnTo>
                  <a:pt x="9568" y="12351"/>
                </a:lnTo>
                <a:lnTo>
                  <a:pt x="9569" y="12346"/>
                </a:lnTo>
                <a:lnTo>
                  <a:pt x="9570" y="12342"/>
                </a:lnTo>
                <a:lnTo>
                  <a:pt x="9571" y="12339"/>
                </a:lnTo>
                <a:lnTo>
                  <a:pt x="9573" y="12337"/>
                </a:lnTo>
                <a:lnTo>
                  <a:pt x="9579" y="12333"/>
                </a:lnTo>
                <a:lnTo>
                  <a:pt x="9583" y="12331"/>
                </a:lnTo>
                <a:lnTo>
                  <a:pt x="9588" y="12321"/>
                </a:lnTo>
                <a:lnTo>
                  <a:pt x="9595" y="12298"/>
                </a:lnTo>
                <a:lnTo>
                  <a:pt x="9596" y="12285"/>
                </a:lnTo>
                <a:lnTo>
                  <a:pt x="9596" y="12279"/>
                </a:lnTo>
                <a:lnTo>
                  <a:pt x="9595" y="12273"/>
                </a:lnTo>
                <a:lnTo>
                  <a:pt x="9591" y="12262"/>
                </a:lnTo>
                <a:lnTo>
                  <a:pt x="9589" y="12257"/>
                </a:lnTo>
                <a:lnTo>
                  <a:pt x="9589" y="12250"/>
                </a:lnTo>
                <a:lnTo>
                  <a:pt x="9590" y="12251"/>
                </a:lnTo>
                <a:lnTo>
                  <a:pt x="9594" y="12252"/>
                </a:lnTo>
                <a:lnTo>
                  <a:pt x="9590" y="12242"/>
                </a:lnTo>
                <a:lnTo>
                  <a:pt x="9587" y="12232"/>
                </a:lnTo>
                <a:lnTo>
                  <a:pt x="9583" y="12223"/>
                </a:lnTo>
                <a:lnTo>
                  <a:pt x="9576" y="12217"/>
                </a:lnTo>
                <a:lnTo>
                  <a:pt x="9571" y="12216"/>
                </a:lnTo>
                <a:lnTo>
                  <a:pt x="9568" y="12216"/>
                </a:lnTo>
                <a:lnTo>
                  <a:pt x="9565" y="12219"/>
                </a:lnTo>
                <a:lnTo>
                  <a:pt x="9562" y="12223"/>
                </a:lnTo>
                <a:lnTo>
                  <a:pt x="9562" y="12226"/>
                </a:lnTo>
                <a:lnTo>
                  <a:pt x="9563" y="12232"/>
                </a:lnTo>
                <a:lnTo>
                  <a:pt x="9562" y="12236"/>
                </a:lnTo>
                <a:lnTo>
                  <a:pt x="9561" y="12237"/>
                </a:lnTo>
                <a:lnTo>
                  <a:pt x="9560" y="12239"/>
                </a:lnTo>
                <a:lnTo>
                  <a:pt x="9558" y="12241"/>
                </a:lnTo>
                <a:lnTo>
                  <a:pt x="9558" y="12244"/>
                </a:lnTo>
                <a:lnTo>
                  <a:pt x="9558" y="12239"/>
                </a:lnTo>
                <a:lnTo>
                  <a:pt x="9560" y="12223"/>
                </a:lnTo>
                <a:lnTo>
                  <a:pt x="9562" y="12218"/>
                </a:lnTo>
                <a:lnTo>
                  <a:pt x="9564" y="12216"/>
                </a:lnTo>
                <a:lnTo>
                  <a:pt x="9568" y="12215"/>
                </a:lnTo>
                <a:lnTo>
                  <a:pt x="9571" y="12214"/>
                </a:lnTo>
                <a:lnTo>
                  <a:pt x="9573" y="12210"/>
                </a:lnTo>
                <a:lnTo>
                  <a:pt x="9573" y="12208"/>
                </a:lnTo>
                <a:lnTo>
                  <a:pt x="9572" y="12198"/>
                </a:lnTo>
                <a:lnTo>
                  <a:pt x="9570" y="12188"/>
                </a:lnTo>
                <a:lnTo>
                  <a:pt x="9569" y="12179"/>
                </a:lnTo>
                <a:lnTo>
                  <a:pt x="9568" y="12175"/>
                </a:lnTo>
                <a:lnTo>
                  <a:pt x="9566" y="12171"/>
                </a:lnTo>
                <a:lnTo>
                  <a:pt x="9562" y="12167"/>
                </a:lnTo>
                <a:lnTo>
                  <a:pt x="9558" y="12166"/>
                </a:lnTo>
                <a:lnTo>
                  <a:pt x="9556" y="12171"/>
                </a:lnTo>
                <a:lnTo>
                  <a:pt x="9552" y="12169"/>
                </a:lnTo>
                <a:lnTo>
                  <a:pt x="9546" y="12166"/>
                </a:lnTo>
                <a:lnTo>
                  <a:pt x="9543" y="12163"/>
                </a:lnTo>
                <a:lnTo>
                  <a:pt x="9547" y="12159"/>
                </a:lnTo>
                <a:lnTo>
                  <a:pt x="9550" y="12162"/>
                </a:lnTo>
                <a:lnTo>
                  <a:pt x="9553" y="12161"/>
                </a:lnTo>
                <a:lnTo>
                  <a:pt x="9554" y="12157"/>
                </a:lnTo>
                <a:lnTo>
                  <a:pt x="9550" y="12153"/>
                </a:lnTo>
                <a:lnTo>
                  <a:pt x="9557" y="12151"/>
                </a:lnTo>
                <a:lnTo>
                  <a:pt x="9559" y="12143"/>
                </a:lnTo>
                <a:lnTo>
                  <a:pt x="9561" y="12132"/>
                </a:lnTo>
                <a:lnTo>
                  <a:pt x="9565" y="12126"/>
                </a:lnTo>
                <a:lnTo>
                  <a:pt x="9568" y="12125"/>
                </a:lnTo>
                <a:lnTo>
                  <a:pt x="9571" y="12127"/>
                </a:lnTo>
                <a:lnTo>
                  <a:pt x="9575" y="12127"/>
                </a:lnTo>
                <a:lnTo>
                  <a:pt x="9578" y="12125"/>
                </a:lnTo>
                <a:lnTo>
                  <a:pt x="9579" y="12122"/>
                </a:lnTo>
                <a:lnTo>
                  <a:pt x="9578" y="12120"/>
                </a:lnTo>
                <a:lnTo>
                  <a:pt x="9576" y="12117"/>
                </a:lnTo>
                <a:lnTo>
                  <a:pt x="9575" y="12116"/>
                </a:lnTo>
                <a:lnTo>
                  <a:pt x="9574" y="12116"/>
                </a:lnTo>
                <a:lnTo>
                  <a:pt x="9573" y="12116"/>
                </a:lnTo>
                <a:lnTo>
                  <a:pt x="9573" y="12115"/>
                </a:lnTo>
                <a:lnTo>
                  <a:pt x="9572" y="12113"/>
                </a:lnTo>
                <a:lnTo>
                  <a:pt x="9572" y="12110"/>
                </a:lnTo>
                <a:lnTo>
                  <a:pt x="9572" y="12108"/>
                </a:lnTo>
                <a:lnTo>
                  <a:pt x="9568" y="12101"/>
                </a:lnTo>
                <a:lnTo>
                  <a:pt x="9563" y="12092"/>
                </a:lnTo>
                <a:lnTo>
                  <a:pt x="9560" y="12082"/>
                </a:lnTo>
                <a:lnTo>
                  <a:pt x="9560" y="12076"/>
                </a:lnTo>
                <a:lnTo>
                  <a:pt x="9559" y="12074"/>
                </a:lnTo>
                <a:lnTo>
                  <a:pt x="9560" y="12069"/>
                </a:lnTo>
                <a:lnTo>
                  <a:pt x="9563" y="12067"/>
                </a:lnTo>
                <a:lnTo>
                  <a:pt x="9571" y="12068"/>
                </a:lnTo>
                <a:lnTo>
                  <a:pt x="9575" y="12066"/>
                </a:lnTo>
                <a:lnTo>
                  <a:pt x="9579" y="12064"/>
                </a:lnTo>
                <a:lnTo>
                  <a:pt x="9581" y="12061"/>
                </a:lnTo>
                <a:lnTo>
                  <a:pt x="9583" y="12057"/>
                </a:lnTo>
                <a:lnTo>
                  <a:pt x="9585" y="12057"/>
                </a:lnTo>
                <a:lnTo>
                  <a:pt x="9585" y="12059"/>
                </a:lnTo>
                <a:lnTo>
                  <a:pt x="9583" y="12061"/>
                </a:lnTo>
                <a:lnTo>
                  <a:pt x="9581" y="12064"/>
                </a:lnTo>
                <a:lnTo>
                  <a:pt x="9582" y="12067"/>
                </a:lnTo>
                <a:lnTo>
                  <a:pt x="9585" y="12068"/>
                </a:lnTo>
                <a:lnTo>
                  <a:pt x="9586" y="12066"/>
                </a:lnTo>
                <a:lnTo>
                  <a:pt x="9592" y="12055"/>
                </a:lnTo>
                <a:lnTo>
                  <a:pt x="9593" y="12048"/>
                </a:lnTo>
                <a:lnTo>
                  <a:pt x="9592" y="12030"/>
                </a:lnTo>
                <a:lnTo>
                  <a:pt x="9591" y="12024"/>
                </a:lnTo>
                <a:lnTo>
                  <a:pt x="9593" y="12027"/>
                </a:lnTo>
                <a:lnTo>
                  <a:pt x="9595" y="12029"/>
                </a:lnTo>
                <a:lnTo>
                  <a:pt x="9595" y="12031"/>
                </a:lnTo>
                <a:lnTo>
                  <a:pt x="9595" y="12021"/>
                </a:lnTo>
                <a:lnTo>
                  <a:pt x="9594" y="12016"/>
                </a:lnTo>
                <a:lnTo>
                  <a:pt x="9587" y="12003"/>
                </a:lnTo>
                <a:lnTo>
                  <a:pt x="9585" y="12001"/>
                </a:lnTo>
                <a:lnTo>
                  <a:pt x="9571" y="11999"/>
                </a:lnTo>
                <a:lnTo>
                  <a:pt x="9568" y="11997"/>
                </a:lnTo>
                <a:lnTo>
                  <a:pt x="9562" y="11993"/>
                </a:lnTo>
                <a:lnTo>
                  <a:pt x="9555" y="11991"/>
                </a:lnTo>
                <a:lnTo>
                  <a:pt x="9553" y="11989"/>
                </a:lnTo>
                <a:lnTo>
                  <a:pt x="9552" y="11985"/>
                </a:lnTo>
                <a:lnTo>
                  <a:pt x="9549" y="11981"/>
                </a:lnTo>
                <a:lnTo>
                  <a:pt x="9546" y="11977"/>
                </a:lnTo>
                <a:lnTo>
                  <a:pt x="9518" y="11956"/>
                </a:lnTo>
                <a:lnTo>
                  <a:pt x="9516" y="11952"/>
                </a:lnTo>
                <a:lnTo>
                  <a:pt x="9516" y="11949"/>
                </a:lnTo>
                <a:lnTo>
                  <a:pt x="9523" y="11955"/>
                </a:lnTo>
                <a:lnTo>
                  <a:pt x="9532" y="11959"/>
                </a:lnTo>
                <a:lnTo>
                  <a:pt x="9574" y="11970"/>
                </a:lnTo>
                <a:lnTo>
                  <a:pt x="9582" y="11974"/>
                </a:lnTo>
                <a:lnTo>
                  <a:pt x="9582" y="11969"/>
                </a:lnTo>
                <a:lnTo>
                  <a:pt x="9584" y="11964"/>
                </a:lnTo>
                <a:lnTo>
                  <a:pt x="9585" y="11959"/>
                </a:lnTo>
                <a:lnTo>
                  <a:pt x="9587" y="11957"/>
                </a:lnTo>
                <a:lnTo>
                  <a:pt x="9588" y="11954"/>
                </a:lnTo>
                <a:lnTo>
                  <a:pt x="9587" y="11926"/>
                </a:lnTo>
                <a:lnTo>
                  <a:pt x="9585" y="11924"/>
                </a:lnTo>
                <a:lnTo>
                  <a:pt x="9577" y="11924"/>
                </a:lnTo>
                <a:lnTo>
                  <a:pt x="9574" y="11923"/>
                </a:lnTo>
                <a:lnTo>
                  <a:pt x="9570" y="11921"/>
                </a:lnTo>
                <a:lnTo>
                  <a:pt x="9567" y="11918"/>
                </a:lnTo>
                <a:lnTo>
                  <a:pt x="9565" y="11913"/>
                </a:lnTo>
                <a:lnTo>
                  <a:pt x="9571" y="11918"/>
                </a:lnTo>
                <a:lnTo>
                  <a:pt x="9573" y="11919"/>
                </a:lnTo>
                <a:lnTo>
                  <a:pt x="9577" y="11920"/>
                </a:lnTo>
                <a:lnTo>
                  <a:pt x="9581" y="11919"/>
                </a:lnTo>
                <a:lnTo>
                  <a:pt x="9583" y="11918"/>
                </a:lnTo>
                <a:lnTo>
                  <a:pt x="9584" y="11915"/>
                </a:lnTo>
                <a:lnTo>
                  <a:pt x="9583" y="11911"/>
                </a:lnTo>
                <a:lnTo>
                  <a:pt x="9591" y="11907"/>
                </a:lnTo>
                <a:lnTo>
                  <a:pt x="9595" y="11907"/>
                </a:lnTo>
                <a:lnTo>
                  <a:pt x="9596" y="11909"/>
                </a:lnTo>
                <a:lnTo>
                  <a:pt x="9597" y="11909"/>
                </a:lnTo>
                <a:lnTo>
                  <a:pt x="9598" y="11909"/>
                </a:lnTo>
                <a:lnTo>
                  <a:pt x="9598" y="11908"/>
                </a:lnTo>
                <a:lnTo>
                  <a:pt x="9598" y="11907"/>
                </a:lnTo>
                <a:lnTo>
                  <a:pt x="9599" y="11909"/>
                </a:lnTo>
                <a:lnTo>
                  <a:pt x="9594" y="11913"/>
                </a:lnTo>
                <a:lnTo>
                  <a:pt x="9590" y="11920"/>
                </a:lnTo>
                <a:lnTo>
                  <a:pt x="9589" y="11928"/>
                </a:lnTo>
                <a:lnTo>
                  <a:pt x="9593" y="11940"/>
                </a:lnTo>
                <a:lnTo>
                  <a:pt x="9594" y="11941"/>
                </a:lnTo>
                <a:lnTo>
                  <a:pt x="9597" y="11939"/>
                </a:lnTo>
                <a:lnTo>
                  <a:pt x="9603" y="11936"/>
                </a:lnTo>
                <a:lnTo>
                  <a:pt x="9607" y="11933"/>
                </a:lnTo>
                <a:lnTo>
                  <a:pt x="9609" y="11933"/>
                </a:lnTo>
                <a:lnTo>
                  <a:pt x="9613" y="11936"/>
                </a:lnTo>
                <a:lnTo>
                  <a:pt x="9614" y="11930"/>
                </a:lnTo>
                <a:lnTo>
                  <a:pt x="9611" y="11926"/>
                </a:lnTo>
                <a:lnTo>
                  <a:pt x="9608" y="11923"/>
                </a:lnTo>
                <a:lnTo>
                  <a:pt x="9609" y="11922"/>
                </a:lnTo>
                <a:lnTo>
                  <a:pt x="9613" y="11922"/>
                </a:lnTo>
                <a:lnTo>
                  <a:pt x="9615" y="11922"/>
                </a:lnTo>
                <a:lnTo>
                  <a:pt x="9616" y="11924"/>
                </a:lnTo>
                <a:lnTo>
                  <a:pt x="9617" y="11928"/>
                </a:lnTo>
                <a:lnTo>
                  <a:pt x="9617" y="11939"/>
                </a:lnTo>
                <a:lnTo>
                  <a:pt x="9612" y="11943"/>
                </a:lnTo>
                <a:lnTo>
                  <a:pt x="9599" y="11943"/>
                </a:lnTo>
                <a:lnTo>
                  <a:pt x="9594" y="11947"/>
                </a:lnTo>
                <a:lnTo>
                  <a:pt x="9592" y="11954"/>
                </a:lnTo>
                <a:lnTo>
                  <a:pt x="9592" y="11972"/>
                </a:lnTo>
                <a:lnTo>
                  <a:pt x="9592" y="11977"/>
                </a:lnTo>
                <a:lnTo>
                  <a:pt x="9595" y="11987"/>
                </a:lnTo>
                <a:lnTo>
                  <a:pt x="9598" y="11993"/>
                </a:lnTo>
                <a:lnTo>
                  <a:pt x="9604" y="11990"/>
                </a:lnTo>
                <a:lnTo>
                  <a:pt x="9604" y="11992"/>
                </a:lnTo>
                <a:lnTo>
                  <a:pt x="9604" y="11992"/>
                </a:lnTo>
                <a:lnTo>
                  <a:pt x="9605" y="11993"/>
                </a:lnTo>
                <a:lnTo>
                  <a:pt x="9605" y="11993"/>
                </a:lnTo>
                <a:lnTo>
                  <a:pt x="9603" y="11995"/>
                </a:lnTo>
                <a:lnTo>
                  <a:pt x="9603" y="12000"/>
                </a:lnTo>
                <a:lnTo>
                  <a:pt x="9607" y="12009"/>
                </a:lnTo>
                <a:lnTo>
                  <a:pt x="9605" y="12009"/>
                </a:lnTo>
                <a:lnTo>
                  <a:pt x="9606" y="12015"/>
                </a:lnTo>
                <a:lnTo>
                  <a:pt x="9605" y="12021"/>
                </a:lnTo>
                <a:lnTo>
                  <a:pt x="9602" y="12027"/>
                </a:lnTo>
                <a:lnTo>
                  <a:pt x="9601" y="12033"/>
                </a:lnTo>
                <a:lnTo>
                  <a:pt x="9600" y="12046"/>
                </a:lnTo>
                <a:lnTo>
                  <a:pt x="9598" y="12064"/>
                </a:lnTo>
                <a:lnTo>
                  <a:pt x="9598" y="12068"/>
                </a:lnTo>
                <a:lnTo>
                  <a:pt x="9599" y="12071"/>
                </a:lnTo>
                <a:lnTo>
                  <a:pt x="9601" y="12079"/>
                </a:lnTo>
                <a:lnTo>
                  <a:pt x="9618" y="12109"/>
                </a:lnTo>
                <a:lnTo>
                  <a:pt x="9619" y="12112"/>
                </a:lnTo>
                <a:lnTo>
                  <a:pt x="9619" y="12119"/>
                </a:lnTo>
                <a:lnTo>
                  <a:pt x="9621" y="12124"/>
                </a:lnTo>
                <a:lnTo>
                  <a:pt x="9623" y="12129"/>
                </a:lnTo>
                <a:lnTo>
                  <a:pt x="9625" y="12134"/>
                </a:lnTo>
                <a:lnTo>
                  <a:pt x="9626" y="12144"/>
                </a:lnTo>
                <a:lnTo>
                  <a:pt x="9629" y="12153"/>
                </a:lnTo>
                <a:lnTo>
                  <a:pt x="9629" y="12156"/>
                </a:lnTo>
                <a:lnTo>
                  <a:pt x="9630" y="12158"/>
                </a:lnTo>
                <a:lnTo>
                  <a:pt x="9633" y="12164"/>
                </a:lnTo>
                <a:lnTo>
                  <a:pt x="9635" y="12169"/>
                </a:lnTo>
                <a:lnTo>
                  <a:pt x="9636" y="12171"/>
                </a:lnTo>
                <a:lnTo>
                  <a:pt x="9638" y="12172"/>
                </a:lnTo>
                <a:lnTo>
                  <a:pt x="9640" y="12173"/>
                </a:lnTo>
                <a:lnTo>
                  <a:pt x="9643" y="12184"/>
                </a:lnTo>
                <a:lnTo>
                  <a:pt x="9643" y="12186"/>
                </a:lnTo>
                <a:lnTo>
                  <a:pt x="9650" y="12185"/>
                </a:lnTo>
                <a:lnTo>
                  <a:pt x="9652" y="12187"/>
                </a:lnTo>
                <a:lnTo>
                  <a:pt x="9654" y="12195"/>
                </a:lnTo>
                <a:lnTo>
                  <a:pt x="9657" y="12201"/>
                </a:lnTo>
                <a:lnTo>
                  <a:pt x="9658" y="12203"/>
                </a:lnTo>
                <a:lnTo>
                  <a:pt x="9659" y="12206"/>
                </a:lnTo>
                <a:lnTo>
                  <a:pt x="9665" y="12212"/>
                </a:lnTo>
                <a:lnTo>
                  <a:pt x="9667" y="12216"/>
                </a:lnTo>
                <a:lnTo>
                  <a:pt x="9669" y="12219"/>
                </a:lnTo>
                <a:lnTo>
                  <a:pt x="9676" y="12219"/>
                </a:lnTo>
                <a:lnTo>
                  <a:pt x="9683" y="12218"/>
                </a:lnTo>
                <a:lnTo>
                  <a:pt x="9687" y="12215"/>
                </a:lnTo>
                <a:lnTo>
                  <a:pt x="9688" y="12209"/>
                </a:lnTo>
                <a:lnTo>
                  <a:pt x="9686" y="12200"/>
                </a:lnTo>
                <a:lnTo>
                  <a:pt x="9683" y="12192"/>
                </a:lnTo>
                <a:lnTo>
                  <a:pt x="9680" y="12188"/>
                </a:lnTo>
                <a:lnTo>
                  <a:pt x="9683" y="12187"/>
                </a:lnTo>
                <a:lnTo>
                  <a:pt x="9685" y="12189"/>
                </a:lnTo>
                <a:lnTo>
                  <a:pt x="9687" y="12198"/>
                </a:lnTo>
                <a:lnTo>
                  <a:pt x="9690" y="12204"/>
                </a:lnTo>
                <a:lnTo>
                  <a:pt x="9692" y="12207"/>
                </a:lnTo>
                <a:lnTo>
                  <a:pt x="9694" y="12220"/>
                </a:lnTo>
                <a:lnTo>
                  <a:pt x="9699" y="12228"/>
                </a:lnTo>
                <a:lnTo>
                  <a:pt x="9707" y="12234"/>
                </a:lnTo>
                <a:lnTo>
                  <a:pt x="9718" y="12231"/>
                </a:lnTo>
                <a:lnTo>
                  <a:pt x="9723" y="12229"/>
                </a:lnTo>
                <a:lnTo>
                  <a:pt x="9727" y="12224"/>
                </a:lnTo>
                <a:lnTo>
                  <a:pt x="9732" y="12219"/>
                </a:lnTo>
                <a:lnTo>
                  <a:pt x="9734" y="12208"/>
                </a:lnTo>
                <a:lnTo>
                  <a:pt x="9736" y="12203"/>
                </a:lnTo>
                <a:lnTo>
                  <a:pt x="9737" y="12199"/>
                </a:lnTo>
                <a:lnTo>
                  <a:pt x="9734" y="12193"/>
                </a:lnTo>
                <a:lnTo>
                  <a:pt x="9728" y="12190"/>
                </a:lnTo>
                <a:lnTo>
                  <a:pt x="9716" y="12186"/>
                </a:lnTo>
                <a:lnTo>
                  <a:pt x="9716" y="12184"/>
                </a:lnTo>
                <a:lnTo>
                  <a:pt x="9721" y="12184"/>
                </a:lnTo>
                <a:lnTo>
                  <a:pt x="9723" y="12182"/>
                </a:lnTo>
                <a:lnTo>
                  <a:pt x="9721" y="12179"/>
                </a:lnTo>
                <a:lnTo>
                  <a:pt x="9719" y="12175"/>
                </a:lnTo>
                <a:lnTo>
                  <a:pt x="9719" y="12173"/>
                </a:lnTo>
                <a:lnTo>
                  <a:pt x="9726" y="12174"/>
                </a:lnTo>
                <a:lnTo>
                  <a:pt x="9729" y="12174"/>
                </a:lnTo>
                <a:lnTo>
                  <a:pt x="9732" y="12175"/>
                </a:lnTo>
                <a:lnTo>
                  <a:pt x="9732" y="12176"/>
                </a:lnTo>
                <a:lnTo>
                  <a:pt x="9732" y="12181"/>
                </a:lnTo>
                <a:lnTo>
                  <a:pt x="9732" y="12182"/>
                </a:lnTo>
                <a:lnTo>
                  <a:pt x="9733" y="12182"/>
                </a:lnTo>
                <a:lnTo>
                  <a:pt x="9734" y="12182"/>
                </a:lnTo>
                <a:lnTo>
                  <a:pt x="9741" y="12184"/>
                </a:lnTo>
                <a:lnTo>
                  <a:pt x="9741" y="12184"/>
                </a:lnTo>
                <a:lnTo>
                  <a:pt x="9744" y="12184"/>
                </a:lnTo>
                <a:lnTo>
                  <a:pt x="9748" y="12182"/>
                </a:lnTo>
                <a:lnTo>
                  <a:pt x="9751" y="12180"/>
                </a:lnTo>
                <a:lnTo>
                  <a:pt x="9752" y="12175"/>
                </a:lnTo>
                <a:lnTo>
                  <a:pt x="9750" y="12174"/>
                </a:lnTo>
                <a:lnTo>
                  <a:pt x="9746" y="12171"/>
                </a:lnTo>
                <a:lnTo>
                  <a:pt x="9742" y="12170"/>
                </a:lnTo>
                <a:lnTo>
                  <a:pt x="9754" y="12169"/>
                </a:lnTo>
                <a:lnTo>
                  <a:pt x="9758" y="12168"/>
                </a:lnTo>
                <a:lnTo>
                  <a:pt x="9760" y="12166"/>
                </a:lnTo>
                <a:lnTo>
                  <a:pt x="9759" y="12163"/>
                </a:lnTo>
                <a:lnTo>
                  <a:pt x="9755" y="12161"/>
                </a:lnTo>
                <a:lnTo>
                  <a:pt x="9755" y="12159"/>
                </a:lnTo>
                <a:lnTo>
                  <a:pt x="9759" y="12159"/>
                </a:lnTo>
                <a:lnTo>
                  <a:pt x="9763" y="12160"/>
                </a:lnTo>
                <a:lnTo>
                  <a:pt x="9766" y="12162"/>
                </a:lnTo>
                <a:lnTo>
                  <a:pt x="9769" y="12165"/>
                </a:lnTo>
                <a:lnTo>
                  <a:pt x="9768" y="12158"/>
                </a:lnTo>
                <a:lnTo>
                  <a:pt x="9770" y="12151"/>
                </a:lnTo>
                <a:lnTo>
                  <a:pt x="9773" y="12146"/>
                </a:lnTo>
                <a:lnTo>
                  <a:pt x="9777" y="12144"/>
                </a:lnTo>
                <a:lnTo>
                  <a:pt x="9780" y="12141"/>
                </a:lnTo>
                <a:lnTo>
                  <a:pt x="9783" y="12125"/>
                </a:lnTo>
                <a:lnTo>
                  <a:pt x="9784" y="12120"/>
                </a:lnTo>
                <a:lnTo>
                  <a:pt x="9786" y="12120"/>
                </a:lnTo>
                <a:lnTo>
                  <a:pt x="9786" y="12127"/>
                </a:lnTo>
                <a:lnTo>
                  <a:pt x="9782" y="12140"/>
                </a:lnTo>
                <a:lnTo>
                  <a:pt x="9781" y="12148"/>
                </a:lnTo>
                <a:lnTo>
                  <a:pt x="9779" y="12152"/>
                </a:lnTo>
                <a:lnTo>
                  <a:pt x="9778" y="12156"/>
                </a:lnTo>
                <a:lnTo>
                  <a:pt x="9779" y="12159"/>
                </a:lnTo>
                <a:lnTo>
                  <a:pt x="9780" y="12162"/>
                </a:lnTo>
                <a:lnTo>
                  <a:pt x="9781" y="12164"/>
                </a:lnTo>
                <a:lnTo>
                  <a:pt x="9783" y="12163"/>
                </a:lnTo>
                <a:lnTo>
                  <a:pt x="9784" y="12167"/>
                </a:lnTo>
                <a:lnTo>
                  <a:pt x="9787" y="12173"/>
                </a:lnTo>
                <a:lnTo>
                  <a:pt x="9791" y="12178"/>
                </a:lnTo>
                <a:lnTo>
                  <a:pt x="9798" y="12181"/>
                </a:lnTo>
                <a:lnTo>
                  <a:pt x="9826" y="12231"/>
                </a:lnTo>
                <a:lnTo>
                  <a:pt x="9841" y="12269"/>
                </a:lnTo>
                <a:lnTo>
                  <a:pt x="9843" y="12280"/>
                </a:lnTo>
                <a:lnTo>
                  <a:pt x="9847" y="12314"/>
                </a:lnTo>
                <a:lnTo>
                  <a:pt x="9850" y="12321"/>
                </a:lnTo>
                <a:lnTo>
                  <a:pt x="9855" y="12321"/>
                </a:lnTo>
                <a:lnTo>
                  <a:pt x="9859" y="12318"/>
                </a:lnTo>
                <a:lnTo>
                  <a:pt x="9859" y="12312"/>
                </a:lnTo>
                <a:lnTo>
                  <a:pt x="9857" y="12310"/>
                </a:lnTo>
                <a:lnTo>
                  <a:pt x="9854" y="12309"/>
                </a:lnTo>
                <a:lnTo>
                  <a:pt x="9852" y="12306"/>
                </a:lnTo>
                <a:lnTo>
                  <a:pt x="9851" y="12302"/>
                </a:lnTo>
                <a:lnTo>
                  <a:pt x="9853" y="12299"/>
                </a:lnTo>
                <a:lnTo>
                  <a:pt x="9858" y="12295"/>
                </a:lnTo>
                <a:lnTo>
                  <a:pt x="9859" y="12293"/>
                </a:lnTo>
                <a:lnTo>
                  <a:pt x="9863" y="12292"/>
                </a:lnTo>
                <a:lnTo>
                  <a:pt x="9866" y="12288"/>
                </a:lnTo>
                <a:lnTo>
                  <a:pt x="9868" y="12284"/>
                </a:lnTo>
                <a:lnTo>
                  <a:pt x="9870" y="12283"/>
                </a:lnTo>
                <a:lnTo>
                  <a:pt x="9870" y="12281"/>
                </a:lnTo>
                <a:lnTo>
                  <a:pt x="9872" y="12269"/>
                </a:lnTo>
                <a:lnTo>
                  <a:pt x="9872" y="12265"/>
                </a:lnTo>
                <a:lnTo>
                  <a:pt x="9875" y="12265"/>
                </a:lnTo>
                <a:lnTo>
                  <a:pt x="9877" y="12265"/>
                </a:lnTo>
                <a:lnTo>
                  <a:pt x="9872" y="12286"/>
                </a:lnTo>
                <a:lnTo>
                  <a:pt x="9869" y="12291"/>
                </a:lnTo>
                <a:lnTo>
                  <a:pt x="9864" y="12294"/>
                </a:lnTo>
                <a:lnTo>
                  <a:pt x="9859" y="12297"/>
                </a:lnTo>
                <a:lnTo>
                  <a:pt x="9855" y="12300"/>
                </a:lnTo>
                <a:lnTo>
                  <a:pt x="9856" y="12308"/>
                </a:lnTo>
                <a:lnTo>
                  <a:pt x="9857" y="12309"/>
                </a:lnTo>
                <a:lnTo>
                  <a:pt x="9859" y="12311"/>
                </a:lnTo>
                <a:lnTo>
                  <a:pt x="9862" y="12313"/>
                </a:lnTo>
                <a:lnTo>
                  <a:pt x="9862" y="12318"/>
                </a:lnTo>
                <a:lnTo>
                  <a:pt x="9861" y="12321"/>
                </a:lnTo>
                <a:lnTo>
                  <a:pt x="9859" y="12323"/>
                </a:lnTo>
                <a:lnTo>
                  <a:pt x="9857" y="12326"/>
                </a:lnTo>
                <a:lnTo>
                  <a:pt x="9856" y="12331"/>
                </a:lnTo>
                <a:lnTo>
                  <a:pt x="9856" y="12338"/>
                </a:lnTo>
                <a:lnTo>
                  <a:pt x="9857" y="12346"/>
                </a:lnTo>
                <a:lnTo>
                  <a:pt x="9859" y="12352"/>
                </a:lnTo>
                <a:lnTo>
                  <a:pt x="9862" y="12357"/>
                </a:lnTo>
                <a:lnTo>
                  <a:pt x="9863" y="12357"/>
                </a:lnTo>
                <a:lnTo>
                  <a:pt x="9863" y="12351"/>
                </a:lnTo>
                <a:lnTo>
                  <a:pt x="9864" y="12348"/>
                </a:lnTo>
                <a:lnTo>
                  <a:pt x="9867" y="12347"/>
                </a:lnTo>
                <a:lnTo>
                  <a:pt x="9868" y="12351"/>
                </a:lnTo>
                <a:lnTo>
                  <a:pt x="9867" y="12351"/>
                </a:lnTo>
                <a:lnTo>
                  <a:pt x="9865" y="12350"/>
                </a:lnTo>
                <a:lnTo>
                  <a:pt x="9865" y="12360"/>
                </a:lnTo>
                <a:lnTo>
                  <a:pt x="9871" y="12390"/>
                </a:lnTo>
                <a:lnTo>
                  <a:pt x="9871" y="12402"/>
                </a:lnTo>
                <a:lnTo>
                  <a:pt x="9871" y="12405"/>
                </a:lnTo>
                <a:lnTo>
                  <a:pt x="9874" y="12409"/>
                </a:lnTo>
                <a:lnTo>
                  <a:pt x="9875" y="12412"/>
                </a:lnTo>
                <a:lnTo>
                  <a:pt x="9876" y="12424"/>
                </a:lnTo>
                <a:lnTo>
                  <a:pt x="9877" y="12430"/>
                </a:lnTo>
                <a:lnTo>
                  <a:pt x="9878" y="12434"/>
                </a:lnTo>
                <a:lnTo>
                  <a:pt x="9880" y="12431"/>
                </a:lnTo>
                <a:lnTo>
                  <a:pt x="9881" y="12429"/>
                </a:lnTo>
                <a:lnTo>
                  <a:pt x="9883" y="12428"/>
                </a:lnTo>
                <a:lnTo>
                  <a:pt x="9886" y="12428"/>
                </a:lnTo>
                <a:lnTo>
                  <a:pt x="9886" y="12429"/>
                </a:lnTo>
                <a:lnTo>
                  <a:pt x="9883" y="12431"/>
                </a:lnTo>
                <a:lnTo>
                  <a:pt x="9880" y="12434"/>
                </a:lnTo>
                <a:lnTo>
                  <a:pt x="9880" y="12437"/>
                </a:lnTo>
                <a:lnTo>
                  <a:pt x="9881" y="12440"/>
                </a:lnTo>
                <a:lnTo>
                  <a:pt x="9877" y="12442"/>
                </a:lnTo>
                <a:lnTo>
                  <a:pt x="9875" y="12449"/>
                </a:lnTo>
                <a:lnTo>
                  <a:pt x="9875" y="12456"/>
                </a:lnTo>
                <a:lnTo>
                  <a:pt x="9877" y="12458"/>
                </a:lnTo>
                <a:lnTo>
                  <a:pt x="9880" y="12457"/>
                </a:lnTo>
                <a:lnTo>
                  <a:pt x="9884" y="12455"/>
                </a:lnTo>
                <a:lnTo>
                  <a:pt x="9894" y="12454"/>
                </a:lnTo>
                <a:lnTo>
                  <a:pt x="9894" y="12456"/>
                </a:lnTo>
                <a:lnTo>
                  <a:pt x="9889" y="12459"/>
                </a:lnTo>
                <a:lnTo>
                  <a:pt x="9888" y="12464"/>
                </a:lnTo>
                <a:lnTo>
                  <a:pt x="9889" y="12466"/>
                </a:lnTo>
                <a:lnTo>
                  <a:pt x="9893" y="12463"/>
                </a:lnTo>
                <a:lnTo>
                  <a:pt x="9894" y="12465"/>
                </a:lnTo>
                <a:lnTo>
                  <a:pt x="9891" y="12469"/>
                </a:lnTo>
                <a:lnTo>
                  <a:pt x="9888" y="12470"/>
                </a:lnTo>
                <a:lnTo>
                  <a:pt x="9886" y="12471"/>
                </a:lnTo>
                <a:lnTo>
                  <a:pt x="9886" y="12478"/>
                </a:lnTo>
                <a:lnTo>
                  <a:pt x="9886" y="12482"/>
                </a:lnTo>
                <a:lnTo>
                  <a:pt x="9888" y="12486"/>
                </a:lnTo>
                <a:lnTo>
                  <a:pt x="9891" y="12486"/>
                </a:lnTo>
                <a:lnTo>
                  <a:pt x="9891" y="12481"/>
                </a:lnTo>
                <a:lnTo>
                  <a:pt x="9893" y="12481"/>
                </a:lnTo>
                <a:lnTo>
                  <a:pt x="9893" y="12485"/>
                </a:lnTo>
                <a:lnTo>
                  <a:pt x="9892" y="12490"/>
                </a:lnTo>
                <a:lnTo>
                  <a:pt x="9891" y="12494"/>
                </a:lnTo>
                <a:lnTo>
                  <a:pt x="9893" y="12498"/>
                </a:lnTo>
                <a:lnTo>
                  <a:pt x="9897" y="12498"/>
                </a:lnTo>
                <a:lnTo>
                  <a:pt x="9899" y="12493"/>
                </a:lnTo>
                <a:lnTo>
                  <a:pt x="9902" y="12483"/>
                </a:lnTo>
                <a:lnTo>
                  <a:pt x="9900" y="12483"/>
                </a:lnTo>
                <a:lnTo>
                  <a:pt x="9901" y="12482"/>
                </a:lnTo>
                <a:lnTo>
                  <a:pt x="9902" y="12481"/>
                </a:lnTo>
                <a:lnTo>
                  <a:pt x="9902" y="12479"/>
                </a:lnTo>
                <a:lnTo>
                  <a:pt x="9903" y="12481"/>
                </a:lnTo>
                <a:lnTo>
                  <a:pt x="9903" y="12484"/>
                </a:lnTo>
                <a:lnTo>
                  <a:pt x="9902" y="12486"/>
                </a:lnTo>
                <a:lnTo>
                  <a:pt x="9902" y="12490"/>
                </a:lnTo>
                <a:lnTo>
                  <a:pt x="9903" y="12490"/>
                </a:lnTo>
                <a:lnTo>
                  <a:pt x="9904" y="12492"/>
                </a:lnTo>
                <a:lnTo>
                  <a:pt x="9905" y="12495"/>
                </a:lnTo>
                <a:lnTo>
                  <a:pt x="9903" y="12498"/>
                </a:lnTo>
                <a:lnTo>
                  <a:pt x="9904" y="12501"/>
                </a:lnTo>
                <a:lnTo>
                  <a:pt x="9904" y="12503"/>
                </a:lnTo>
                <a:lnTo>
                  <a:pt x="9900" y="12508"/>
                </a:lnTo>
                <a:lnTo>
                  <a:pt x="9901" y="12513"/>
                </a:lnTo>
                <a:lnTo>
                  <a:pt x="9899" y="12517"/>
                </a:lnTo>
                <a:lnTo>
                  <a:pt x="9896" y="12521"/>
                </a:lnTo>
                <a:lnTo>
                  <a:pt x="9894" y="12524"/>
                </a:lnTo>
                <a:lnTo>
                  <a:pt x="9894" y="12530"/>
                </a:lnTo>
                <a:lnTo>
                  <a:pt x="9896" y="12536"/>
                </a:lnTo>
                <a:lnTo>
                  <a:pt x="9898" y="12542"/>
                </a:lnTo>
                <a:lnTo>
                  <a:pt x="9900" y="12545"/>
                </a:lnTo>
                <a:lnTo>
                  <a:pt x="9896" y="12543"/>
                </a:lnTo>
                <a:lnTo>
                  <a:pt x="9893" y="12546"/>
                </a:lnTo>
                <a:lnTo>
                  <a:pt x="9890" y="12552"/>
                </a:lnTo>
                <a:lnTo>
                  <a:pt x="9888" y="12557"/>
                </a:lnTo>
                <a:lnTo>
                  <a:pt x="9888" y="12556"/>
                </a:lnTo>
                <a:lnTo>
                  <a:pt x="9888" y="12556"/>
                </a:lnTo>
                <a:lnTo>
                  <a:pt x="9887" y="12556"/>
                </a:lnTo>
                <a:lnTo>
                  <a:pt x="9887" y="12555"/>
                </a:lnTo>
                <a:lnTo>
                  <a:pt x="9886" y="12555"/>
                </a:lnTo>
                <a:lnTo>
                  <a:pt x="9886" y="12560"/>
                </a:lnTo>
                <a:lnTo>
                  <a:pt x="9888" y="12566"/>
                </a:lnTo>
                <a:lnTo>
                  <a:pt x="9890" y="12570"/>
                </a:lnTo>
                <a:lnTo>
                  <a:pt x="9892" y="12572"/>
                </a:lnTo>
                <a:lnTo>
                  <a:pt x="9894" y="12574"/>
                </a:lnTo>
                <a:lnTo>
                  <a:pt x="9906" y="12603"/>
                </a:lnTo>
                <a:lnTo>
                  <a:pt x="9907" y="12608"/>
                </a:lnTo>
                <a:lnTo>
                  <a:pt x="9908" y="12616"/>
                </a:lnTo>
                <a:lnTo>
                  <a:pt x="9906" y="12635"/>
                </a:lnTo>
                <a:lnTo>
                  <a:pt x="9906" y="12641"/>
                </a:lnTo>
                <a:lnTo>
                  <a:pt x="9908" y="12646"/>
                </a:lnTo>
                <a:lnTo>
                  <a:pt x="9918" y="12661"/>
                </a:lnTo>
                <a:lnTo>
                  <a:pt x="9920" y="12665"/>
                </a:lnTo>
                <a:lnTo>
                  <a:pt x="9923" y="12674"/>
                </a:lnTo>
                <a:lnTo>
                  <a:pt x="9926" y="12678"/>
                </a:lnTo>
                <a:lnTo>
                  <a:pt x="9937" y="12691"/>
                </a:lnTo>
                <a:lnTo>
                  <a:pt x="9939" y="12694"/>
                </a:lnTo>
                <a:lnTo>
                  <a:pt x="9942" y="12713"/>
                </a:lnTo>
                <a:lnTo>
                  <a:pt x="9957" y="12748"/>
                </a:lnTo>
                <a:lnTo>
                  <a:pt x="9962" y="12763"/>
                </a:lnTo>
                <a:lnTo>
                  <a:pt x="9964" y="12766"/>
                </a:lnTo>
                <a:lnTo>
                  <a:pt x="9965" y="12767"/>
                </a:lnTo>
                <a:lnTo>
                  <a:pt x="9966" y="12770"/>
                </a:lnTo>
                <a:lnTo>
                  <a:pt x="9967" y="12770"/>
                </a:lnTo>
                <a:lnTo>
                  <a:pt x="9969" y="12768"/>
                </a:lnTo>
                <a:lnTo>
                  <a:pt x="9970" y="12765"/>
                </a:lnTo>
                <a:lnTo>
                  <a:pt x="9969" y="12762"/>
                </a:lnTo>
                <a:lnTo>
                  <a:pt x="9967" y="12758"/>
                </a:lnTo>
                <a:lnTo>
                  <a:pt x="9963" y="12742"/>
                </a:lnTo>
                <a:lnTo>
                  <a:pt x="9963" y="12737"/>
                </a:lnTo>
                <a:lnTo>
                  <a:pt x="9962" y="12734"/>
                </a:lnTo>
                <a:lnTo>
                  <a:pt x="9956" y="12721"/>
                </a:lnTo>
                <a:lnTo>
                  <a:pt x="9953" y="12710"/>
                </a:lnTo>
                <a:lnTo>
                  <a:pt x="9952" y="12698"/>
                </a:lnTo>
                <a:lnTo>
                  <a:pt x="9953" y="12686"/>
                </a:lnTo>
                <a:lnTo>
                  <a:pt x="9954" y="12674"/>
                </a:lnTo>
                <a:lnTo>
                  <a:pt x="9955" y="12678"/>
                </a:lnTo>
                <a:lnTo>
                  <a:pt x="9958" y="12704"/>
                </a:lnTo>
                <a:lnTo>
                  <a:pt x="9959" y="12709"/>
                </a:lnTo>
                <a:lnTo>
                  <a:pt x="9963" y="12717"/>
                </a:lnTo>
                <a:lnTo>
                  <a:pt x="9975" y="12762"/>
                </a:lnTo>
                <a:lnTo>
                  <a:pt x="9977" y="12776"/>
                </a:lnTo>
                <a:lnTo>
                  <a:pt x="9979" y="12782"/>
                </a:lnTo>
                <a:lnTo>
                  <a:pt x="9983" y="12785"/>
                </a:lnTo>
                <a:lnTo>
                  <a:pt x="9985" y="12786"/>
                </a:lnTo>
                <a:lnTo>
                  <a:pt x="9990" y="12790"/>
                </a:lnTo>
                <a:lnTo>
                  <a:pt x="9992" y="12791"/>
                </a:lnTo>
                <a:lnTo>
                  <a:pt x="9995" y="12791"/>
                </a:lnTo>
                <a:lnTo>
                  <a:pt x="9996" y="12793"/>
                </a:lnTo>
                <a:lnTo>
                  <a:pt x="9997" y="12796"/>
                </a:lnTo>
                <a:lnTo>
                  <a:pt x="9999" y="12799"/>
                </a:lnTo>
                <a:lnTo>
                  <a:pt x="10007" y="12809"/>
                </a:lnTo>
                <a:lnTo>
                  <a:pt x="10010" y="12815"/>
                </a:lnTo>
                <a:lnTo>
                  <a:pt x="10011" y="12829"/>
                </a:lnTo>
                <a:lnTo>
                  <a:pt x="10014" y="12833"/>
                </a:lnTo>
                <a:lnTo>
                  <a:pt x="10034" y="12857"/>
                </a:lnTo>
                <a:lnTo>
                  <a:pt x="10038" y="12866"/>
                </a:lnTo>
                <a:lnTo>
                  <a:pt x="10048" y="12899"/>
                </a:lnTo>
                <a:lnTo>
                  <a:pt x="10050" y="12903"/>
                </a:lnTo>
                <a:lnTo>
                  <a:pt x="10054" y="12910"/>
                </a:lnTo>
                <a:lnTo>
                  <a:pt x="10056" y="12913"/>
                </a:lnTo>
                <a:lnTo>
                  <a:pt x="10057" y="12907"/>
                </a:lnTo>
                <a:lnTo>
                  <a:pt x="10056" y="12877"/>
                </a:lnTo>
                <a:lnTo>
                  <a:pt x="10057" y="12863"/>
                </a:lnTo>
                <a:lnTo>
                  <a:pt x="10057" y="12858"/>
                </a:lnTo>
                <a:lnTo>
                  <a:pt x="10052" y="12841"/>
                </a:lnTo>
                <a:lnTo>
                  <a:pt x="10051" y="12818"/>
                </a:lnTo>
                <a:lnTo>
                  <a:pt x="10050" y="12815"/>
                </a:lnTo>
                <a:lnTo>
                  <a:pt x="10040" y="12796"/>
                </a:lnTo>
                <a:lnTo>
                  <a:pt x="10035" y="12783"/>
                </a:lnTo>
                <a:lnTo>
                  <a:pt x="10041" y="12788"/>
                </a:lnTo>
                <a:lnTo>
                  <a:pt x="10049" y="12806"/>
                </a:lnTo>
                <a:lnTo>
                  <a:pt x="10053" y="12814"/>
                </a:lnTo>
                <a:lnTo>
                  <a:pt x="10057" y="12823"/>
                </a:lnTo>
                <a:lnTo>
                  <a:pt x="10058" y="12833"/>
                </a:lnTo>
                <a:lnTo>
                  <a:pt x="10060" y="12842"/>
                </a:lnTo>
                <a:lnTo>
                  <a:pt x="10066" y="12848"/>
                </a:lnTo>
                <a:lnTo>
                  <a:pt x="10065" y="12848"/>
                </a:lnTo>
                <a:lnTo>
                  <a:pt x="10062" y="12850"/>
                </a:lnTo>
                <a:lnTo>
                  <a:pt x="10064" y="12855"/>
                </a:lnTo>
                <a:lnTo>
                  <a:pt x="10067" y="12853"/>
                </a:lnTo>
                <a:lnTo>
                  <a:pt x="10070" y="12846"/>
                </a:lnTo>
                <a:lnTo>
                  <a:pt x="10069" y="12840"/>
                </a:lnTo>
                <a:lnTo>
                  <a:pt x="10074" y="12840"/>
                </a:lnTo>
                <a:lnTo>
                  <a:pt x="10076" y="12843"/>
                </a:lnTo>
                <a:lnTo>
                  <a:pt x="10077" y="12848"/>
                </a:lnTo>
                <a:lnTo>
                  <a:pt x="10079" y="12874"/>
                </a:lnTo>
                <a:lnTo>
                  <a:pt x="10081" y="12878"/>
                </a:lnTo>
                <a:lnTo>
                  <a:pt x="10083" y="12881"/>
                </a:lnTo>
                <a:lnTo>
                  <a:pt x="10088" y="12887"/>
                </a:lnTo>
                <a:lnTo>
                  <a:pt x="10089" y="12889"/>
                </a:lnTo>
                <a:lnTo>
                  <a:pt x="10090" y="12891"/>
                </a:lnTo>
                <a:lnTo>
                  <a:pt x="10091" y="12892"/>
                </a:lnTo>
                <a:lnTo>
                  <a:pt x="10093" y="12893"/>
                </a:lnTo>
                <a:lnTo>
                  <a:pt x="10098" y="12893"/>
                </a:lnTo>
                <a:lnTo>
                  <a:pt x="10099" y="12893"/>
                </a:lnTo>
                <a:lnTo>
                  <a:pt x="10102" y="12895"/>
                </a:lnTo>
                <a:lnTo>
                  <a:pt x="10092" y="12899"/>
                </a:lnTo>
                <a:lnTo>
                  <a:pt x="10084" y="12901"/>
                </a:lnTo>
                <a:lnTo>
                  <a:pt x="10070" y="12913"/>
                </a:lnTo>
                <a:lnTo>
                  <a:pt x="10067" y="12917"/>
                </a:lnTo>
                <a:lnTo>
                  <a:pt x="10066" y="12921"/>
                </a:lnTo>
                <a:lnTo>
                  <a:pt x="10065" y="12926"/>
                </a:lnTo>
                <a:lnTo>
                  <a:pt x="10065" y="12931"/>
                </a:lnTo>
                <a:lnTo>
                  <a:pt x="10067" y="12934"/>
                </a:lnTo>
                <a:lnTo>
                  <a:pt x="10081" y="12948"/>
                </a:lnTo>
                <a:lnTo>
                  <a:pt x="10083" y="12952"/>
                </a:lnTo>
                <a:lnTo>
                  <a:pt x="10083" y="12953"/>
                </a:lnTo>
                <a:lnTo>
                  <a:pt x="10085" y="12954"/>
                </a:lnTo>
                <a:lnTo>
                  <a:pt x="10088" y="12953"/>
                </a:lnTo>
                <a:lnTo>
                  <a:pt x="10090" y="12952"/>
                </a:lnTo>
                <a:lnTo>
                  <a:pt x="10091" y="12951"/>
                </a:lnTo>
                <a:lnTo>
                  <a:pt x="10092" y="12950"/>
                </a:lnTo>
                <a:lnTo>
                  <a:pt x="10100" y="12927"/>
                </a:lnTo>
                <a:lnTo>
                  <a:pt x="10113" y="12905"/>
                </a:lnTo>
                <a:lnTo>
                  <a:pt x="10118" y="12894"/>
                </a:lnTo>
                <a:lnTo>
                  <a:pt x="10119" y="12881"/>
                </a:lnTo>
                <a:lnTo>
                  <a:pt x="10118" y="12864"/>
                </a:lnTo>
                <a:lnTo>
                  <a:pt x="10119" y="12856"/>
                </a:lnTo>
                <a:lnTo>
                  <a:pt x="10122" y="12849"/>
                </a:lnTo>
                <a:lnTo>
                  <a:pt x="10125" y="12844"/>
                </a:lnTo>
                <a:lnTo>
                  <a:pt x="10127" y="12838"/>
                </a:lnTo>
                <a:lnTo>
                  <a:pt x="10129" y="12831"/>
                </a:lnTo>
                <a:lnTo>
                  <a:pt x="10130" y="12825"/>
                </a:lnTo>
                <a:lnTo>
                  <a:pt x="10133" y="12832"/>
                </a:lnTo>
                <a:lnTo>
                  <a:pt x="10129" y="12843"/>
                </a:lnTo>
                <a:lnTo>
                  <a:pt x="10121" y="12862"/>
                </a:lnTo>
                <a:lnTo>
                  <a:pt x="10121" y="12869"/>
                </a:lnTo>
                <a:lnTo>
                  <a:pt x="10121" y="12876"/>
                </a:lnTo>
                <a:lnTo>
                  <a:pt x="10123" y="12882"/>
                </a:lnTo>
                <a:lnTo>
                  <a:pt x="10127" y="12883"/>
                </a:lnTo>
                <a:lnTo>
                  <a:pt x="10130" y="12878"/>
                </a:lnTo>
                <a:lnTo>
                  <a:pt x="10132" y="12866"/>
                </a:lnTo>
                <a:lnTo>
                  <a:pt x="10136" y="12862"/>
                </a:lnTo>
                <a:lnTo>
                  <a:pt x="10134" y="12877"/>
                </a:lnTo>
                <a:lnTo>
                  <a:pt x="10131" y="12883"/>
                </a:lnTo>
                <a:lnTo>
                  <a:pt x="10126" y="12887"/>
                </a:lnTo>
                <a:lnTo>
                  <a:pt x="10123" y="12892"/>
                </a:lnTo>
                <a:lnTo>
                  <a:pt x="10118" y="12914"/>
                </a:lnTo>
                <a:lnTo>
                  <a:pt x="10114" y="12919"/>
                </a:lnTo>
                <a:lnTo>
                  <a:pt x="10111" y="12935"/>
                </a:lnTo>
                <a:lnTo>
                  <a:pt x="10112" y="12944"/>
                </a:lnTo>
                <a:lnTo>
                  <a:pt x="10118" y="12946"/>
                </a:lnTo>
                <a:lnTo>
                  <a:pt x="10124" y="12940"/>
                </a:lnTo>
                <a:lnTo>
                  <a:pt x="10133" y="12928"/>
                </a:lnTo>
                <a:lnTo>
                  <a:pt x="10140" y="12926"/>
                </a:lnTo>
                <a:lnTo>
                  <a:pt x="10140" y="12927"/>
                </a:lnTo>
                <a:lnTo>
                  <a:pt x="10139" y="12930"/>
                </a:lnTo>
                <a:lnTo>
                  <a:pt x="10134" y="12946"/>
                </a:lnTo>
                <a:lnTo>
                  <a:pt x="10133" y="12946"/>
                </a:lnTo>
                <a:lnTo>
                  <a:pt x="10133" y="12944"/>
                </a:lnTo>
                <a:lnTo>
                  <a:pt x="10132" y="12942"/>
                </a:lnTo>
                <a:lnTo>
                  <a:pt x="10132" y="12941"/>
                </a:lnTo>
                <a:lnTo>
                  <a:pt x="10131" y="12940"/>
                </a:lnTo>
                <a:lnTo>
                  <a:pt x="10128" y="12947"/>
                </a:lnTo>
                <a:lnTo>
                  <a:pt x="10126" y="12950"/>
                </a:lnTo>
                <a:lnTo>
                  <a:pt x="10123" y="12952"/>
                </a:lnTo>
                <a:lnTo>
                  <a:pt x="10111" y="12953"/>
                </a:lnTo>
                <a:lnTo>
                  <a:pt x="10107" y="12952"/>
                </a:lnTo>
                <a:lnTo>
                  <a:pt x="10108" y="12955"/>
                </a:lnTo>
                <a:lnTo>
                  <a:pt x="10109" y="12964"/>
                </a:lnTo>
                <a:lnTo>
                  <a:pt x="10110" y="12967"/>
                </a:lnTo>
                <a:lnTo>
                  <a:pt x="10112" y="12970"/>
                </a:lnTo>
                <a:lnTo>
                  <a:pt x="10116" y="12978"/>
                </a:lnTo>
                <a:lnTo>
                  <a:pt x="10122" y="12986"/>
                </a:lnTo>
                <a:lnTo>
                  <a:pt x="10125" y="12992"/>
                </a:lnTo>
                <a:lnTo>
                  <a:pt x="10126" y="13000"/>
                </a:lnTo>
                <a:lnTo>
                  <a:pt x="10127" y="13005"/>
                </a:lnTo>
                <a:lnTo>
                  <a:pt x="10138" y="13028"/>
                </a:lnTo>
                <a:lnTo>
                  <a:pt x="10141" y="13036"/>
                </a:lnTo>
                <a:lnTo>
                  <a:pt x="10143" y="13040"/>
                </a:lnTo>
                <a:lnTo>
                  <a:pt x="10144" y="13040"/>
                </a:lnTo>
                <a:lnTo>
                  <a:pt x="10146" y="13041"/>
                </a:lnTo>
                <a:lnTo>
                  <a:pt x="10151" y="13048"/>
                </a:lnTo>
                <a:lnTo>
                  <a:pt x="10151" y="13047"/>
                </a:lnTo>
                <a:lnTo>
                  <a:pt x="10148" y="13043"/>
                </a:lnTo>
                <a:lnTo>
                  <a:pt x="10148" y="13041"/>
                </a:lnTo>
                <a:lnTo>
                  <a:pt x="10147" y="13041"/>
                </a:lnTo>
                <a:lnTo>
                  <a:pt x="10146" y="13040"/>
                </a:lnTo>
                <a:lnTo>
                  <a:pt x="10143" y="13035"/>
                </a:lnTo>
                <a:lnTo>
                  <a:pt x="10142" y="13031"/>
                </a:lnTo>
                <a:lnTo>
                  <a:pt x="10141" y="13022"/>
                </a:lnTo>
                <a:lnTo>
                  <a:pt x="10137" y="13011"/>
                </a:lnTo>
                <a:lnTo>
                  <a:pt x="10136" y="13001"/>
                </a:lnTo>
                <a:lnTo>
                  <a:pt x="10138" y="12992"/>
                </a:lnTo>
                <a:lnTo>
                  <a:pt x="10142" y="12988"/>
                </a:lnTo>
                <a:lnTo>
                  <a:pt x="10146" y="12992"/>
                </a:lnTo>
                <a:lnTo>
                  <a:pt x="10149" y="13000"/>
                </a:lnTo>
                <a:lnTo>
                  <a:pt x="10152" y="13015"/>
                </a:lnTo>
                <a:lnTo>
                  <a:pt x="10158" y="13031"/>
                </a:lnTo>
                <a:lnTo>
                  <a:pt x="10161" y="13039"/>
                </a:lnTo>
                <a:lnTo>
                  <a:pt x="10166" y="13043"/>
                </a:lnTo>
                <a:lnTo>
                  <a:pt x="10165" y="13036"/>
                </a:lnTo>
                <a:lnTo>
                  <a:pt x="10152" y="13003"/>
                </a:lnTo>
                <a:lnTo>
                  <a:pt x="10148" y="12983"/>
                </a:lnTo>
                <a:lnTo>
                  <a:pt x="10144" y="12973"/>
                </a:lnTo>
                <a:lnTo>
                  <a:pt x="10142" y="12968"/>
                </a:lnTo>
                <a:lnTo>
                  <a:pt x="10142" y="12962"/>
                </a:lnTo>
                <a:lnTo>
                  <a:pt x="10144" y="12966"/>
                </a:lnTo>
                <a:lnTo>
                  <a:pt x="10146" y="12970"/>
                </a:lnTo>
                <a:lnTo>
                  <a:pt x="10149" y="12972"/>
                </a:lnTo>
                <a:lnTo>
                  <a:pt x="10152" y="12974"/>
                </a:lnTo>
                <a:lnTo>
                  <a:pt x="10155" y="12971"/>
                </a:lnTo>
                <a:lnTo>
                  <a:pt x="10161" y="12973"/>
                </a:lnTo>
                <a:lnTo>
                  <a:pt x="10167" y="12975"/>
                </a:lnTo>
                <a:lnTo>
                  <a:pt x="10173" y="12976"/>
                </a:lnTo>
                <a:lnTo>
                  <a:pt x="10178" y="12974"/>
                </a:lnTo>
                <a:lnTo>
                  <a:pt x="10182" y="12971"/>
                </a:lnTo>
                <a:lnTo>
                  <a:pt x="10185" y="12966"/>
                </a:lnTo>
                <a:lnTo>
                  <a:pt x="10187" y="12960"/>
                </a:lnTo>
                <a:lnTo>
                  <a:pt x="10188" y="12960"/>
                </a:lnTo>
                <a:lnTo>
                  <a:pt x="10191" y="12979"/>
                </a:lnTo>
                <a:lnTo>
                  <a:pt x="10193" y="12983"/>
                </a:lnTo>
                <a:lnTo>
                  <a:pt x="10195" y="12981"/>
                </a:lnTo>
                <a:lnTo>
                  <a:pt x="10195" y="12975"/>
                </a:lnTo>
                <a:lnTo>
                  <a:pt x="10195" y="12964"/>
                </a:lnTo>
                <a:lnTo>
                  <a:pt x="10197" y="12964"/>
                </a:lnTo>
                <a:lnTo>
                  <a:pt x="10198" y="12971"/>
                </a:lnTo>
                <a:lnTo>
                  <a:pt x="10202" y="12986"/>
                </a:lnTo>
                <a:lnTo>
                  <a:pt x="10203" y="12994"/>
                </a:lnTo>
                <a:lnTo>
                  <a:pt x="10204" y="12997"/>
                </a:lnTo>
                <a:lnTo>
                  <a:pt x="10206" y="13001"/>
                </a:lnTo>
                <a:lnTo>
                  <a:pt x="10209" y="13004"/>
                </a:lnTo>
                <a:lnTo>
                  <a:pt x="10211" y="13005"/>
                </a:lnTo>
                <a:lnTo>
                  <a:pt x="10213" y="13004"/>
                </a:lnTo>
                <a:lnTo>
                  <a:pt x="10215" y="13002"/>
                </a:lnTo>
                <a:lnTo>
                  <a:pt x="10216" y="12995"/>
                </a:lnTo>
                <a:lnTo>
                  <a:pt x="10217" y="12996"/>
                </a:lnTo>
                <a:lnTo>
                  <a:pt x="10220" y="12999"/>
                </a:lnTo>
                <a:lnTo>
                  <a:pt x="10221" y="13001"/>
                </a:lnTo>
                <a:lnTo>
                  <a:pt x="10222" y="12997"/>
                </a:lnTo>
                <a:lnTo>
                  <a:pt x="10223" y="12994"/>
                </a:lnTo>
                <a:lnTo>
                  <a:pt x="10226" y="12993"/>
                </a:lnTo>
                <a:lnTo>
                  <a:pt x="10228" y="12991"/>
                </a:lnTo>
                <a:lnTo>
                  <a:pt x="10229" y="12993"/>
                </a:lnTo>
                <a:lnTo>
                  <a:pt x="10230" y="12995"/>
                </a:lnTo>
                <a:lnTo>
                  <a:pt x="10226" y="12996"/>
                </a:lnTo>
                <a:lnTo>
                  <a:pt x="10225" y="12999"/>
                </a:lnTo>
                <a:lnTo>
                  <a:pt x="10226" y="13002"/>
                </a:lnTo>
                <a:lnTo>
                  <a:pt x="10230" y="13005"/>
                </a:lnTo>
                <a:lnTo>
                  <a:pt x="10227" y="13008"/>
                </a:lnTo>
                <a:lnTo>
                  <a:pt x="10229" y="13011"/>
                </a:lnTo>
                <a:lnTo>
                  <a:pt x="10237" y="13015"/>
                </a:lnTo>
                <a:lnTo>
                  <a:pt x="10235" y="13016"/>
                </a:lnTo>
                <a:lnTo>
                  <a:pt x="10234" y="13018"/>
                </a:lnTo>
                <a:lnTo>
                  <a:pt x="10233" y="13019"/>
                </a:lnTo>
                <a:lnTo>
                  <a:pt x="10235" y="13022"/>
                </a:lnTo>
                <a:lnTo>
                  <a:pt x="10237" y="13024"/>
                </a:lnTo>
                <a:lnTo>
                  <a:pt x="10240" y="13025"/>
                </a:lnTo>
                <a:lnTo>
                  <a:pt x="10243" y="13025"/>
                </a:lnTo>
                <a:lnTo>
                  <a:pt x="10245" y="13023"/>
                </a:lnTo>
                <a:lnTo>
                  <a:pt x="10246" y="13018"/>
                </a:lnTo>
                <a:lnTo>
                  <a:pt x="10247" y="13017"/>
                </a:lnTo>
                <a:lnTo>
                  <a:pt x="10251" y="13017"/>
                </a:lnTo>
                <a:lnTo>
                  <a:pt x="10253" y="13017"/>
                </a:lnTo>
                <a:lnTo>
                  <a:pt x="10254" y="13016"/>
                </a:lnTo>
                <a:lnTo>
                  <a:pt x="10257" y="13015"/>
                </a:lnTo>
                <a:lnTo>
                  <a:pt x="10268" y="13015"/>
                </a:lnTo>
                <a:lnTo>
                  <a:pt x="10269" y="13014"/>
                </a:lnTo>
                <a:lnTo>
                  <a:pt x="10269" y="13010"/>
                </a:lnTo>
                <a:lnTo>
                  <a:pt x="10270" y="13009"/>
                </a:lnTo>
                <a:lnTo>
                  <a:pt x="10272" y="13009"/>
                </a:lnTo>
                <a:lnTo>
                  <a:pt x="10273" y="13010"/>
                </a:lnTo>
                <a:lnTo>
                  <a:pt x="10275" y="13012"/>
                </a:lnTo>
                <a:lnTo>
                  <a:pt x="10276" y="13015"/>
                </a:lnTo>
                <a:lnTo>
                  <a:pt x="10273" y="13016"/>
                </a:lnTo>
                <a:lnTo>
                  <a:pt x="10272" y="13018"/>
                </a:lnTo>
                <a:lnTo>
                  <a:pt x="10272" y="13022"/>
                </a:lnTo>
                <a:lnTo>
                  <a:pt x="10274" y="13025"/>
                </a:lnTo>
                <a:lnTo>
                  <a:pt x="10267" y="13024"/>
                </a:lnTo>
                <a:lnTo>
                  <a:pt x="10262" y="13025"/>
                </a:lnTo>
                <a:lnTo>
                  <a:pt x="10257" y="13028"/>
                </a:lnTo>
                <a:lnTo>
                  <a:pt x="10246" y="13051"/>
                </a:lnTo>
                <a:lnTo>
                  <a:pt x="10245" y="13054"/>
                </a:lnTo>
                <a:lnTo>
                  <a:pt x="10245" y="13074"/>
                </a:lnTo>
                <a:lnTo>
                  <a:pt x="10248" y="13072"/>
                </a:lnTo>
                <a:lnTo>
                  <a:pt x="10249" y="13069"/>
                </a:lnTo>
                <a:lnTo>
                  <a:pt x="10252" y="13062"/>
                </a:lnTo>
                <a:lnTo>
                  <a:pt x="10252" y="13069"/>
                </a:lnTo>
                <a:lnTo>
                  <a:pt x="10255" y="13072"/>
                </a:lnTo>
                <a:lnTo>
                  <a:pt x="10265" y="13072"/>
                </a:lnTo>
                <a:lnTo>
                  <a:pt x="10267" y="13069"/>
                </a:lnTo>
                <a:lnTo>
                  <a:pt x="10268" y="13063"/>
                </a:lnTo>
                <a:lnTo>
                  <a:pt x="10271" y="13059"/>
                </a:lnTo>
                <a:lnTo>
                  <a:pt x="10277" y="13060"/>
                </a:lnTo>
                <a:lnTo>
                  <a:pt x="10275" y="13063"/>
                </a:lnTo>
                <a:lnTo>
                  <a:pt x="10270" y="13066"/>
                </a:lnTo>
                <a:lnTo>
                  <a:pt x="10269" y="13070"/>
                </a:lnTo>
                <a:lnTo>
                  <a:pt x="10268" y="13075"/>
                </a:lnTo>
                <a:lnTo>
                  <a:pt x="10269" y="13080"/>
                </a:lnTo>
                <a:lnTo>
                  <a:pt x="10271" y="13084"/>
                </a:lnTo>
                <a:lnTo>
                  <a:pt x="10273" y="13086"/>
                </a:lnTo>
                <a:lnTo>
                  <a:pt x="10279" y="13087"/>
                </a:lnTo>
                <a:lnTo>
                  <a:pt x="10284" y="13082"/>
                </a:lnTo>
                <a:lnTo>
                  <a:pt x="10288" y="13074"/>
                </a:lnTo>
                <a:lnTo>
                  <a:pt x="10289" y="13066"/>
                </a:lnTo>
                <a:lnTo>
                  <a:pt x="10291" y="13067"/>
                </a:lnTo>
                <a:lnTo>
                  <a:pt x="10294" y="13074"/>
                </a:lnTo>
                <a:lnTo>
                  <a:pt x="10291" y="13078"/>
                </a:lnTo>
                <a:lnTo>
                  <a:pt x="10289" y="13082"/>
                </a:lnTo>
                <a:lnTo>
                  <a:pt x="10287" y="13087"/>
                </a:lnTo>
                <a:lnTo>
                  <a:pt x="10288" y="13092"/>
                </a:lnTo>
                <a:lnTo>
                  <a:pt x="10283" y="13090"/>
                </a:lnTo>
                <a:lnTo>
                  <a:pt x="10278" y="13091"/>
                </a:lnTo>
                <a:lnTo>
                  <a:pt x="10275" y="13093"/>
                </a:lnTo>
                <a:lnTo>
                  <a:pt x="10273" y="13099"/>
                </a:lnTo>
                <a:lnTo>
                  <a:pt x="10275" y="13104"/>
                </a:lnTo>
                <a:lnTo>
                  <a:pt x="10283" y="13108"/>
                </a:lnTo>
                <a:lnTo>
                  <a:pt x="10285" y="13111"/>
                </a:lnTo>
                <a:lnTo>
                  <a:pt x="10287" y="13117"/>
                </a:lnTo>
                <a:lnTo>
                  <a:pt x="10291" y="13123"/>
                </a:lnTo>
                <a:lnTo>
                  <a:pt x="10300" y="13131"/>
                </a:lnTo>
                <a:lnTo>
                  <a:pt x="10306" y="13138"/>
                </a:lnTo>
                <a:lnTo>
                  <a:pt x="10308" y="13139"/>
                </a:lnTo>
                <a:lnTo>
                  <a:pt x="10313" y="13139"/>
                </a:lnTo>
                <a:lnTo>
                  <a:pt x="10316" y="13139"/>
                </a:lnTo>
                <a:lnTo>
                  <a:pt x="10318" y="13141"/>
                </a:lnTo>
                <a:lnTo>
                  <a:pt x="10314" y="13143"/>
                </a:lnTo>
                <a:lnTo>
                  <a:pt x="10313" y="13147"/>
                </a:lnTo>
                <a:lnTo>
                  <a:pt x="10315" y="13150"/>
                </a:lnTo>
                <a:lnTo>
                  <a:pt x="10320" y="13151"/>
                </a:lnTo>
                <a:lnTo>
                  <a:pt x="10327" y="13149"/>
                </a:lnTo>
                <a:lnTo>
                  <a:pt x="10328" y="13149"/>
                </a:lnTo>
                <a:lnTo>
                  <a:pt x="10329" y="13151"/>
                </a:lnTo>
                <a:lnTo>
                  <a:pt x="10329" y="13154"/>
                </a:lnTo>
                <a:lnTo>
                  <a:pt x="10328" y="13157"/>
                </a:lnTo>
                <a:lnTo>
                  <a:pt x="10329" y="13167"/>
                </a:lnTo>
                <a:lnTo>
                  <a:pt x="10329" y="13172"/>
                </a:lnTo>
                <a:lnTo>
                  <a:pt x="10327" y="13176"/>
                </a:lnTo>
                <a:lnTo>
                  <a:pt x="10324" y="13183"/>
                </a:lnTo>
                <a:lnTo>
                  <a:pt x="10323" y="13184"/>
                </a:lnTo>
                <a:lnTo>
                  <a:pt x="10321" y="13185"/>
                </a:lnTo>
                <a:lnTo>
                  <a:pt x="10321" y="13185"/>
                </a:lnTo>
                <a:lnTo>
                  <a:pt x="10320" y="13186"/>
                </a:lnTo>
                <a:lnTo>
                  <a:pt x="10321" y="13190"/>
                </a:lnTo>
                <a:lnTo>
                  <a:pt x="10321" y="13191"/>
                </a:lnTo>
                <a:lnTo>
                  <a:pt x="10316" y="13198"/>
                </a:lnTo>
                <a:lnTo>
                  <a:pt x="10302" y="13211"/>
                </a:lnTo>
                <a:lnTo>
                  <a:pt x="10295" y="13216"/>
                </a:lnTo>
                <a:lnTo>
                  <a:pt x="10287" y="13217"/>
                </a:lnTo>
                <a:lnTo>
                  <a:pt x="10278" y="13213"/>
                </a:lnTo>
                <a:lnTo>
                  <a:pt x="10271" y="13207"/>
                </a:lnTo>
                <a:lnTo>
                  <a:pt x="10270" y="13199"/>
                </a:lnTo>
                <a:lnTo>
                  <a:pt x="10263" y="13199"/>
                </a:lnTo>
                <a:lnTo>
                  <a:pt x="10259" y="13196"/>
                </a:lnTo>
                <a:lnTo>
                  <a:pt x="10249" y="13188"/>
                </a:lnTo>
                <a:lnTo>
                  <a:pt x="10252" y="13183"/>
                </a:lnTo>
                <a:lnTo>
                  <a:pt x="10251" y="13176"/>
                </a:lnTo>
                <a:lnTo>
                  <a:pt x="10247" y="13167"/>
                </a:lnTo>
                <a:lnTo>
                  <a:pt x="10239" y="13167"/>
                </a:lnTo>
                <a:lnTo>
                  <a:pt x="10238" y="13166"/>
                </a:lnTo>
                <a:lnTo>
                  <a:pt x="10236" y="13164"/>
                </a:lnTo>
                <a:lnTo>
                  <a:pt x="10236" y="13161"/>
                </a:lnTo>
                <a:lnTo>
                  <a:pt x="10234" y="13159"/>
                </a:lnTo>
                <a:lnTo>
                  <a:pt x="10229" y="13159"/>
                </a:lnTo>
                <a:lnTo>
                  <a:pt x="10224" y="13161"/>
                </a:lnTo>
                <a:lnTo>
                  <a:pt x="10221" y="13166"/>
                </a:lnTo>
                <a:lnTo>
                  <a:pt x="10219" y="13170"/>
                </a:lnTo>
                <a:lnTo>
                  <a:pt x="10219" y="13183"/>
                </a:lnTo>
                <a:lnTo>
                  <a:pt x="10220" y="13188"/>
                </a:lnTo>
                <a:lnTo>
                  <a:pt x="10222" y="13193"/>
                </a:lnTo>
                <a:lnTo>
                  <a:pt x="10235" y="13216"/>
                </a:lnTo>
                <a:lnTo>
                  <a:pt x="10237" y="13218"/>
                </a:lnTo>
                <a:lnTo>
                  <a:pt x="10243" y="13234"/>
                </a:lnTo>
                <a:lnTo>
                  <a:pt x="10246" y="13238"/>
                </a:lnTo>
                <a:lnTo>
                  <a:pt x="10254" y="13246"/>
                </a:lnTo>
                <a:lnTo>
                  <a:pt x="10255" y="13251"/>
                </a:lnTo>
                <a:lnTo>
                  <a:pt x="10255" y="13254"/>
                </a:lnTo>
                <a:lnTo>
                  <a:pt x="10256" y="13258"/>
                </a:lnTo>
                <a:lnTo>
                  <a:pt x="10257" y="13261"/>
                </a:lnTo>
                <a:lnTo>
                  <a:pt x="10259" y="13263"/>
                </a:lnTo>
                <a:lnTo>
                  <a:pt x="10260" y="13266"/>
                </a:lnTo>
                <a:lnTo>
                  <a:pt x="10259" y="13273"/>
                </a:lnTo>
                <a:lnTo>
                  <a:pt x="10259" y="13277"/>
                </a:lnTo>
                <a:lnTo>
                  <a:pt x="10262" y="13281"/>
                </a:lnTo>
                <a:lnTo>
                  <a:pt x="10263" y="13281"/>
                </a:lnTo>
                <a:lnTo>
                  <a:pt x="10265" y="13280"/>
                </a:lnTo>
                <a:lnTo>
                  <a:pt x="10267" y="13281"/>
                </a:lnTo>
                <a:lnTo>
                  <a:pt x="10269" y="13283"/>
                </a:lnTo>
                <a:lnTo>
                  <a:pt x="10271" y="13286"/>
                </a:lnTo>
                <a:lnTo>
                  <a:pt x="10272" y="13289"/>
                </a:lnTo>
                <a:lnTo>
                  <a:pt x="10274" y="13292"/>
                </a:lnTo>
                <a:lnTo>
                  <a:pt x="10277" y="13295"/>
                </a:lnTo>
                <a:lnTo>
                  <a:pt x="10286" y="13300"/>
                </a:lnTo>
                <a:lnTo>
                  <a:pt x="10291" y="13303"/>
                </a:lnTo>
                <a:lnTo>
                  <a:pt x="10302" y="13317"/>
                </a:lnTo>
                <a:lnTo>
                  <a:pt x="10311" y="13321"/>
                </a:lnTo>
                <a:lnTo>
                  <a:pt x="10314" y="13325"/>
                </a:lnTo>
                <a:lnTo>
                  <a:pt x="10316" y="13328"/>
                </a:lnTo>
                <a:lnTo>
                  <a:pt x="10319" y="13325"/>
                </a:lnTo>
                <a:lnTo>
                  <a:pt x="10319" y="13325"/>
                </a:lnTo>
                <a:lnTo>
                  <a:pt x="10318" y="13323"/>
                </a:lnTo>
                <a:lnTo>
                  <a:pt x="10318" y="13320"/>
                </a:lnTo>
                <a:lnTo>
                  <a:pt x="10318" y="13319"/>
                </a:lnTo>
                <a:lnTo>
                  <a:pt x="10318" y="13318"/>
                </a:lnTo>
                <a:lnTo>
                  <a:pt x="10320" y="13317"/>
                </a:lnTo>
                <a:lnTo>
                  <a:pt x="10321" y="13317"/>
                </a:lnTo>
                <a:lnTo>
                  <a:pt x="10326" y="13309"/>
                </a:lnTo>
                <a:lnTo>
                  <a:pt x="10326" y="13306"/>
                </a:lnTo>
                <a:lnTo>
                  <a:pt x="10327" y="13303"/>
                </a:lnTo>
                <a:lnTo>
                  <a:pt x="10328" y="13299"/>
                </a:lnTo>
                <a:lnTo>
                  <a:pt x="10328" y="13296"/>
                </a:lnTo>
                <a:lnTo>
                  <a:pt x="10327" y="13292"/>
                </a:lnTo>
                <a:lnTo>
                  <a:pt x="10324" y="13286"/>
                </a:lnTo>
                <a:lnTo>
                  <a:pt x="10322" y="13282"/>
                </a:lnTo>
                <a:lnTo>
                  <a:pt x="10321" y="13277"/>
                </a:lnTo>
                <a:lnTo>
                  <a:pt x="10321" y="13257"/>
                </a:lnTo>
                <a:lnTo>
                  <a:pt x="10321" y="13254"/>
                </a:lnTo>
                <a:lnTo>
                  <a:pt x="10322" y="13251"/>
                </a:lnTo>
                <a:lnTo>
                  <a:pt x="10322" y="13249"/>
                </a:lnTo>
                <a:lnTo>
                  <a:pt x="10320" y="13245"/>
                </a:lnTo>
                <a:lnTo>
                  <a:pt x="10313" y="13236"/>
                </a:lnTo>
                <a:lnTo>
                  <a:pt x="10312" y="13234"/>
                </a:lnTo>
                <a:lnTo>
                  <a:pt x="10312" y="13230"/>
                </a:lnTo>
                <a:lnTo>
                  <a:pt x="10313" y="13226"/>
                </a:lnTo>
                <a:lnTo>
                  <a:pt x="10315" y="13224"/>
                </a:lnTo>
                <a:lnTo>
                  <a:pt x="10318" y="13226"/>
                </a:lnTo>
                <a:lnTo>
                  <a:pt x="10318" y="13229"/>
                </a:lnTo>
                <a:lnTo>
                  <a:pt x="10319" y="13236"/>
                </a:lnTo>
                <a:lnTo>
                  <a:pt x="10320" y="13239"/>
                </a:lnTo>
                <a:lnTo>
                  <a:pt x="10326" y="13243"/>
                </a:lnTo>
                <a:lnTo>
                  <a:pt x="10330" y="13239"/>
                </a:lnTo>
                <a:lnTo>
                  <a:pt x="10334" y="13233"/>
                </a:lnTo>
                <a:lnTo>
                  <a:pt x="10336" y="13230"/>
                </a:lnTo>
                <a:lnTo>
                  <a:pt x="10339" y="13226"/>
                </a:lnTo>
                <a:lnTo>
                  <a:pt x="10339" y="13217"/>
                </a:lnTo>
                <a:lnTo>
                  <a:pt x="10337" y="13202"/>
                </a:lnTo>
                <a:lnTo>
                  <a:pt x="10338" y="13193"/>
                </a:lnTo>
                <a:lnTo>
                  <a:pt x="10344" y="13179"/>
                </a:lnTo>
                <a:lnTo>
                  <a:pt x="10346" y="13171"/>
                </a:lnTo>
                <a:lnTo>
                  <a:pt x="10348" y="13176"/>
                </a:lnTo>
                <a:lnTo>
                  <a:pt x="10347" y="13183"/>
                </a:lnTo>
                <a:lnTo>
                  <a:pt x="10344" y="13189"/>
                </a:lnTo>
                <a:lnTo>
                  <a:pt x="10342" y="13191"/>
                </a:lnTo>
                <a:lnTo>
                  <a:pt x="10341" y="13196"/>
                </a:lnTo>
                <a:lnTo>
                  <a:pt x="10343" y="13221"/>
                </a:lnTo>
                <a:lnTo>
                  <a:pt x="10342" y="13225"/>
                </a:lnTo>
                <a:lnTo>
                  <a:pt x="10340" y="13232"/>
                </a:lnTo>
                <a:lnTo>
                  <a:pt x="10338" y="13236"/>
                </a:lnTo>
                <a:lnTo>
                  <a:pt x="10338" y="13241"/>
                </a:lnTo>
                <a:lnTo>
                  <a:pt x="10340" y="13247"/>
                </a:lnTo>
                <a:lnTo>
                  <a:pt x="10340" y="13250"/>
                </a:lnTo>
                <a:lnTo>
                  <a:pt x="10339" y="13255"/>
                </a:lnTo>
                <a:lnTo>
                  <a:pt x="10338" y="13258"/>
                </a:lnTo>
                <a:lnTo>
                  <a:pt x="10338" y="13260"/>
                </a:lnTo>
                <a:lnTo>
                  <a:pt x="10342" y="13262"/>
                </a:lnTo>
                <a:lnTo>
                  <a:pt x="10344" y="13262"/>
                </a:lnTo>
                <a:lnTo>
                  <a:pt x="10349" y="13260"/>
                </a:lnTo>
                <a:lnTo>
                  <a:pt x="10352" y="13260"/>
                </a:lnTo>
                <a:lnTo>
                  <a:pt x="10350" y="13263"/>
                </a:lnTo>
                <a:lnTo>
                  <a:pt x="10344" y="13268"/>
                </a:lnTo>
                <a:lnTo>
                  <a:pt x="10345" y="13269"/>
                </a:lnTo>
                <a:lnTo>
                  <a:pt x="10345" y="13272"/>
                </a:lnTo>
                <a:lnTo>
                  <a:pt x="10346" y="13274"/>
                </a:lnTo>
                <a:lnTo>
                  <a:pt x="10345" y="13274"/>
                </a:lnTo>
                <a:lnTo>
                  <a:pt x="10343" y="13280"/>
                </a:lnTo>
                <a:lnTo>
                  <a:pt x="10342" y="13282"/>
                </a:lnTo>
                <a:lnTo>
                  <a:pt x="10340" y="13287"/>
                </a:lnTo>
                <a:lnTo>
                  <a:pt x="10340" y="13290"/>
                </a:lnTo>
                <a:lnTo>
                  <a:pt x="10340" y="13295"/>
                </a:lnTo>
                <a:lnTo>
                  <a:pt x="10343" y="13305"/>
                </a:lnTo>
                <a:lnTo>
                  <a:pt x="10339" y="13310"/>
                </a:lnTo>
                <a:lnTo>
                  <a:pt x="10338" y="13319"/>
                </a:lnTo>
                <a:lnTo>
                  <a:pt x="10340" y="13328"/>
                </a:lnTo>
                <a:lnTo>
                  <a:pt x="10343" y="13333"/>
                </a:lnTo>
                <a:lnTo>
                  <a:pt x="10344" y="13332"/>
                </a:lnTo>
                <a:lnTo>
                  <a:pt x="10346" y="13331"/>
                </a:lnTo>
                <a:lnTo>
                  <a:pt x="10348" y="13336"/>
                </a:lnTo>
                <a:lnTo>
                  <a:pt x="10353" y="13339"/>
                </a:lnTo>
                <a:lnTo>
                  <a:pt x="10357" y="13340"/>
                </a:lnTo>
                <a:lnTo>
                  <a:pt x="10361" y="13339"/>
                </a:lnTo>
                <a:lnTo>
                  <a:pt x="10360" y="13336"/>
                </a:lnTo>
                <a:lnTo>
                  <a:pt x="10360" y="13331"/>
                </a:lnTo>
                <a:lnTo>
                  <a:pt x="10361" y="13328"/>
                </a:lnTo>
                <a:lnTo>
                  <a:pt x="10364" y="13325"/>
                </a:lnTo>
                <a:lnTo>
                  <a:pt x="10363" y="13333"/>
                </a:lnTo>
                <a:lnTo>
                  <a:pt x="10365" y="13339"/>
                </a:lnTo>
                <a:lnTo>
                  <a:pt x="10371" y="13349"/>
                </a:lnTo>
                <a:lnTo>
                  <a:pt x="10377" y="13362"/>
                </a:lnTo>
                <a:lnTo>
                  <a:pt x="10381" y="13364"/>
                </a:lnTo>
                <a:lnTo>
                  <a:pt x="10386" y="13359"/>
                </a:lnTo>
                <a:lnTo>
                  <a:pt x="10389" y="13361"/>
                </a:lnTo>
                <a:lnTo>
                  <a:pt x="10392" y="13363"/>
                </a:lnTo>
                <a:lnTo>
                  <a:pt x="10377" y="13367"/>
                </a:lnTo>
                <a:lnTo>
                  <a:pt x="10369" y="13367"/>
                </a:lnTo>
                <a:lnTo>
                  <a:pt x="10365" y="13363"/>
                </a:lnTo>
                <a:lnTo>
                  <a:pt x="10364" y="13363"/>
                </a:lnTo>
                <a:lnTo>
                  <a:pt x="10364" y="13365"/>
                </a:lnTo>
                <a:lnTo>
                  <a:pt x="10385" y="13393"/>
                </a:lnTo>
                <a:lnTo>
                  <a:pt x="10386" y="13396"/>
                </a:lnTo>
                <a:lnTo>
                  <a:pt x="10388" y="13420"/>
                </a:lnTo>
                <a:lnTo>
                  <a:pt x="10388" y="13423"/>
                </a:lnTo>
                <a:lnTo>
                  <a:pt x="10385" y="13422"/>
                </a:lnTo>
                <a:lnTo>
                  <a:pt x="10388" y="13431"/>
                </a:lnTo>
                <a:lnTo>
                  <a:pt x="10392" y="13439"/>
                </a:lnTo>
                <a:lnTo>
                  <a:pt x="10403" y="13455"/>
                </a:lnTo>
                <a:lnTo>
                  <a:pt x="10405" y="13460"/>
                </a:lnTo>
                <a:lnTo>
                  <a:pt x="10406" y="13465"/>
                </a:lnTo>
                <a:lnTo>
                  <a:pt x="10408" y="13470"/>
                </a:lnTo>
                <a:lnTo>
                  <a:pt x="10411" y="13472"/>
                </a:lnTo>
                <a:lnTo>
                  <a:pt x="10416" y="13474"/>
                </a:lnTo>
                <a:lnTo>
                  <a:pt x="10418" y="13478"/>
                </a:lnTo>
                <a:lnTo>
                  <a:pt x="10420" y="13483"/>
                </a:lnTo>
                <a:lnTo>
                  <a:pt x="10422" y="13488"/>
                </a:lnTo>
                <a:lnTo>
                  <a:pt x="10420" y="13490"/>
                </a:lnTo>
                <a:lnTo>
                  <a:pt x="10418" y="13495"/>
                </a:lnTo>
                <a:lnTo>
                  <a:pt x="10416" y="13496"/>
                </a:lnTo>
                <a:lnTo>
                  <a:pt x="10414" y="13496"/>
                </a:lnTo>
                <a:lnTo>
                  <a:pt x="10411" y="13493"/>
                </a:lnTo>
                <a:lnTo>
                  <a:pt x="10407" y="13494"/>
                </a:lnTo>
                <a:lnTo>
                  <a:pt x="10405" y="13491"/>
                </a:lnTo>
                <a:lnTo>
                  <a:pt x="10403" y="13491"/>
                </a:lnTo>
                <a:lnTo>
                  <a:pt x="10403" y="13494"/>
                </a:lnTo>
                <a:lnTo>
                  <a:pt x="10402" y="13498"/>
                </a:lnTo>
                <a:lnTo>
                  <a:pt x="10402" y="13502"/>
                </a:lnTo>
                <a:lnTo>
                  <a:pt x="10403" y="13504"/>
                </a:lnTo>
                <a:lnTo>
                  <a:pt x="10406" y="13508"/>
                </a:lnTo>
                <a:lnTo>
                  <a:pt x="10410" y="13508"/>
                </a:lnTo>
                <a:lnTo>
                  <a:pt x="10420" y="13507"/>
                </a:lnTo>
                <a:lnTo>
                  <a:pt x="10423" y="13509"/>
                </a:lnTo>
                <a:lnTo>
                  <a:pt x="10425" y="13515"/>
                </a:lnTo>
                <a:lnTo>
                  <a:pt x="10426" y="13527"/>
                </a:lnTo>
                <a:lnTo>
                  <a:pt x="10427" y="13528"/>
                </a:lnTo>
                <a:lnTo>
                  <a:pt x="10430" y="13532"/>
                </a:lnTo>
                <a:lnTo>
                  <a:pt x="10431" y="13535"/>
                </a:lnTo>
                <a:lnTo>
                  <a:pt x="10431" y="13538"/>
                </a:lnTo>
                <a:lnTo>
                  <a:pt x="10431" y="13541"/>
                </a:lnTo>
                <a:lnTo>
                  <a:pt x="10432" y="13544"/>
                </a:lnTo>
                <a:lnTo>
                  <a:pt x="10436" y="13552"/>
                </a:lnTo>
                <a:lnTo>
                  <a:pt x="10438" y="13559"/>
                </a:lnTo>
                <a:lnTo>
                  <a:pt x="10439" y="13566"/>
                </a:lnTo>
                <a:lnTo>
                  <a:pt x="10438" y="13573"/>
                </a:lnTo>
                <a:lnTo>
                  <a:pt x="10436" y="13576"/>
                </a:lnTo>
                <a:lnTo>
                  <a:pt x="10429" y="13580"/>
                </a:lnTo>
                <a:lnTo>
                  <a:pt x="10428" y="13584"/>
                </a:lnTo>
                <a:lnTo>
                  <a:pt x="10429" y="13588"/>
                </a:lnTo>
                <a:lnTo>
                  <a:pt x="10436" y="13609"/>
                </a:lnTo>
                <a:lnTo>
                  <a:pt x="10438" y="13617"/>
                </a:lnTo>
                <a:lnTo>
                  <a:pt x="10438" y="13634"/>
                </a:lnTo>
                <a:lnTo>
                  <a:pt x="10441" y="13643"/>
                </a:lnTo>
                <a:lnTo>
                  <a:pt x="10450" y="13654"/>
                </a:lnTo>
                <a:lnTo>
                  <a:pt x="10452" y="13660"/>
                </a:lnTo>
                <a:lnTo>
                  <a:pt x="10452" y="13673"/>
                </a:lnTo>
                <a:lnTo>
                  <a:pt x="10454" y="13679"/>
                </a:lnTo>
                <a:lnTo>
                  <a:pt x="10456" y="13685"/>
                </a:lnTo>
                <a:lnTo>
                  <a:pt x="10460" y="13690"/>
                </a:lnTo>
                <a:lnTo>
                  <a:pt x="10461" y="13693"/>
                </a:lnTo>
                <a:lnTo>
                  <a:pt x="10460" y="13696"/>
                </a:lnTo>
                <a:lnTo>
                  <a:pt x="10460" y="13699"/>
                </a:lnTo>
                <a:lnTo>
                  <a:pt x="10464" y="13709"/>
                </a:lnTo>
                <a:lnTo>
                  <a:pt x="10465" y="13714"/>
                </a:lnTo>
                <a:lnTo>
                  <a:pt x="10461" y="13710"/>
                </a:lnTo>
                <a:lnTo>
                  <a:pt x="10457" y="13704"/>
                </a:lnTo>
                <a:lnTo>
                  <a:pt x="10453" y="13703"/>
                </a:lnTo>
                <a:lnTo>
                  <a:pt x="10452" y="13710"/>
                </a:lnTo>
                <a:lnTo>
                  <a:pt x="10452" y="13714"/>
                </a:lnTo>
                <a:lnTo>
                  <a:pt x="10452" y="13715"/>
                </a:lnTo>
                <a:lnTo>
                  <a:pt x="10453" y="13717"/>
                </a:lnTo>
                <a:lnTo>
                  <a:pt x="10454" y="13721"/>
                </a:lnTo>
                <a:lnTo>
                  <a:pt x="10455" y="13725"/>
                </a:lnTo>
                <a:lnTo>
                  <a:pt x="10455" y="13728"/>
                </a:lnTo>
                <a:lnTo>
                  <a:pt x="10454" y="13734"/>
                </a:lnTo>
                <a:lnTo>
                  <a:pt x="10455" y="13738"/>
                </a:lnTo>
                <a:lnTo>
                  <a:pt x="10457" y="13768"/>
                </a:lnTo>
                <a:lnTo>
                  <a:pt x="10461" y="13787"/>
                </a:lnTo>
                <a:lnTo>
                  <a:pt x="10458" y="13784"/>
                </a:lnTo>
                <a:lnTo>
                  <a:pt x="10456" y="13782"/>
                </a:lnTo>
                <a:lnTo>
                  <a:pt x="10453" y="13780"/>
                </a:lnTo>
                <a:lnTo>
                  <a:pt x="10450" y="13779"/>
                </a:lnTo>
                <a:lnTo>
                  <a:pt x="10450" y="13786"/>
                </a:lnTo>
                <a:lnTo>
                  <a:pt x="10447" y="13788"/>
                </a:lnTo>
                <a:lnTo>
                  <a:pt x="10444" y="13789"/>
                </a:lnTo>
                <a:lnTo>
                  <a:pt x="10443" y="13792"/>
                </a:lnTo>
                <a:lnTo>
                  <a:pt x="10442" y="13806"/>
                </a:lnTo>
                <a:lnTo>
                  <a:pt x="10443" y="13810"/>
                </a:lnTo>
                <a:lnTo>
                  <a:pt x="10444" y="13811"/>
                </a:lnTo>
                <a:lnTo>
                  <a:pt x="10446" y="13812"/>
                </a:lnTo>
                <a:lnTo>
                  <a:pt x="10448" y="13813"/>
                </a:lnTo>
                <a:lnTo>
                  <a:pt x="10449" y="13815"/>
                </a:lnTo>
                <a:lnTo>
                  <a:pt x="10448" y="13818"/>
                </a:lnTo>
                <a:lnTo>
                  <a:pt x="10447" y="13820"/>
                </a:lnTo>
                <a:lnTo>
                  <a:pt x="10445" y="13821"/>
                </a:lnTo>
                <a:lnTo>
                  <a:pt x="10444" y="13823"/>
                </a:lnTo>
                <a:lnTo>
                  <a:pt x="10442" y="13823"/>
                </a:lnTo>
                <a:lnTo>
                  <a:pt x="10432" y="13818"/>
                </a:lnTo>
                <a:lnTo>
                  <a:pt x="10430" y="13820"/>
                </a:lnTo>
                <a:lnTo>
                  <a:pt x="10430" y="13824"/>
                </a:lnTo>
                <a:lnTo>
                  <a:pt x="10431" y="13828"/>
                </a:lnTo>
                <a:lnTo>
                  <a:pt x="10437" y="13832"/>
                </a:lnTo>
                <a:lnTo>
                  <a:pt x="10438" y="13837"/>
                </a:lnTo>
                <a:lnTo>
                  <a:pt x="10437" y="13842"/>
                </a:lnTo>
                <a:lnTo>
                  <a:pt x="10435" y="13845"/>
                </a:lnTo>
                <a:lnTo>
                  <a:pt x="10432" y="13852"/>
                </a:lnTo>
                <a:lnTo>
                  <a:pt x="10431" y="13855"/>
                </a:lnTo>
                <a:lnTo>
                  <a:pt x="10431" y="13858"/>
                </a:lnTo>
                <a:lnTo>
                  <a:pt x="10431" y="13878"/>
                </a:lnTo>
                <a:lnTo>
                  <a:pt x="10430" y="13883"/>
                </a:lnTo>
                <a:lnTo>
                  <a:pt x="10428" y="13888"/>
                </a:lnTo>
                <a:lnTo>
                  <a:pt x="10432" y="13888"/>
                </a:lnTo>
                <a:lnTo>
                  <a:pt x="10426" y="13899"/>
                </a:lnTo>
                <a:lnTo>
                  <a:pt x="10423" y="13902"/>
                </a:lnTo>
                <a:lnTo>
                  <a:pt x="10421" y="13902"/>
                </a:lnTo>
                <a:lnTo>
                  <a:pt x="10418" y="13901"/>
                </a:lnTo>
                <a:lnTo>
                  <a:pt x="10416" y="13900"/>
                </a:lnTo>
                <a:lnTo>
                  <a:pt x="10414" y="13902"/>
                </a:lnTo>
                <a:lnTo>
                  <a:pt x="10414" y="13906"/>
                </a:lnTo>
                <a:lnTo>
                  <a:pt x="10415" y="13910"/>
                </a:lnTo>
                <a:lnTo>
                  <a:pt x="10417" y="13917"/>
                </a:lnTo>
                <a:lnTo>
                  <a:pt x="10418" y="13922"/>
                </a:lnTo>
                <a:lnTo>
                  <a:pt x="10419" y="13935"/>
                </a:lnTo>
                <a:lnTo>
                  <a:pt x="10418" y="13938"/>
                </a:lnTo>
                <a:lnTo>
                  <a:pt x="10414" y="13944"/>
                </a:lnTo>
                <a:lnTo>
                  <a:pt x="10413" y="13948"/>
                </a:lnTo>
                <a:lnTo>
                  <a:pt x="10412" y="13952"/>
                </a:lnTo>
                <a:lnTo>
                  <a:pt x="10411" y="13960"/>
                </a:lnTo>
                <a:lnTo>
                  <a:pt x="10410" y="13964"/>
                </a:lnTo>
                <a:lnTo>
                  <a:pt x="10410" y="13979"/>
                </a:lnTo>
                <a:lnTo>
                  <a:pt x="10408" y="13984"/>
                </a:lnTo>
                <a:lnTo>
                  <a:pt x="10403" y="13987"/>
                </a:lnTo>
                <a:lnTo>
                  <a:pt x="10403" y="13989"/>
                </a:lnTo>
                <a:lnTo>
                  <a:pt x="10406" y="13992"/>
                </a:lnTo>
                <a:lnTo>
                  <a:pt x="10407" y="13996"/>
                </a:lnTo>
                <a:lnTo>
                  <a:pt x="10406" y="14004"/>
                </a:lnTo>
                <a:lnTo>
                  <a:pt x="10403" y="14010"/>
                </a:lnTo>
                <a:lnTo>
                  <a:pt x="10398" y="14010"/>
                </a:lnTo>
                <a:lnTo>
                  <a:pt x="10391" y="14007"/>
                </a:lnTo>
                <a:lnTo>
                  <a:pt x="10390" y="14010"/>
                </a:lnTo>
                <a:lnTo>
                  <a:pt x="10391" y="14028"/>
                </a:lnTo>
                <a:lnTo>
                  <a:pt x="10388" y="14051"/>
                </a:lnTo>
                <a:lnTo>
                  <a:pt x="10387" y="14054"/>
                </a:lnTo>
                <a:lnTo>
                  <a:pt x="10384" y="14057"/>
                </a:lnTo>
                <a:lnTo>
                  <a:pt x="10383" y="14059"/>
                </a:lnTo>
                <a:lnTo>
                  <a:pt x="10382" y="14062"/>
                </a:lnTo>
                <a:lnTo>
                  <a:pt x="10383" y="14084"/>
                </a:lnTo>
                <a:lnTo>
                  <a:pt x="10378" y="14118"/>
                </a:lnTo>
                <a:lnTo>
                  <a:pt x="10377" y="14151"/>
                </a:lnTo>
                <a:lnTo>
                  <a:pt x="10377" y="14155"/>
                </a:lnTo>
                <a:lnTo>
                  <a:pt x="10378" y="14160"/>
                </a:lnTo>
                <a:lnTo>
                  <a:pt x="10383" y="14171"/>
                </a:lnTo>
                <a:lnTo>
                  <a:pt x="10386" y="14173"/>
                </a:lnTo>
                <a:lnTo>
                  <a:pt x="10389" y="14171"/>
                </a:lnTo>
                <a:lnTo>
                  <a:pt x="10394" y="14165"/>
                </a:lnTo>
                <a:lnTo>
                  <a:pt x="10397" y="14167"/>
                </a:lnTo>
                <a:lnTo>
                  <a:pt x="10401" y="14166"/>
                </a:lnTo>
                <a:lnTo>
                  <a:pt x="10405" y="14165"/>
                </a:lnTo>
                <a:lnTo>
                  <a:pt x="10407" y="14161"/>
                </a:lnTo>
                <a:lnTo>
                  <a:pt x="10408" y="14154"/>
                </a:lnTo>
                <a:lnTo>
                  <a:pt x="10410" y="14149"/>
                </a:lnTo>
                <a:lnTo>
                  <a:pt x="10413" y="14147"/>
                </a:lnTo>
                <a:lnTo>
                  <a:pt x="10417" y="14147"/>
                </a:lnTo>
                <a:lnTo>
                  <a:pt x="10425" y="14142"/>
                </a:lnTo>
                <a:lnTo>
                  <a:pt x="10430" y="14133"/>
                </a:lnTo>
                <a:lnTo>
                  <a:pt x="10441" y="14109"/>
                </a:lnTo>
                <a:lnTo>
                  <a:pt x="10443" y="14104"/>
                </a:lnTo>
                <a:lnTo>
                  <a:pt x="10444" y="14099"/>
                </a:lnTo>
                <a:lnTo>
                  <a:pt x="10444" y="14092"/>
                </a:lnTo>
                <a:lnTo>
                  <a:pt x="10444" y="14080"/>
                </a:lnTo>
                <a:lnTo>
                  <a:pt x="10445" y="14078"/>
                </a:lnTo>
                <a:lnTo>
                  <a:pt x="10449" y="14079"/>
                </a:lnTo>
                <a:lnTo>
                  <a:pt x="10450" y="14080"/>
                </a:lnTo>
                <a:lnTo>
                  <a:pt x="10452" y="14083"/>
                </a:lnTo>
                <a:lnTo>
                  <a:pt x="10454" y="14084"/>
                </a:lnTo>
                <a:lnTo>
                  <a:pt x="10456" y="14085"/>
                </a:lnTo>
                <a:lnTo>
                  <a:pt x="10458" y="14084"/>
                </a:lnTo>
                <a:lnTo>
                  <a:pt x="10460" y="14082"/>
                </a:lnTo>
                <a:lnTo>
                  <a:pt x="10462" y="14078"/>
                </a:lnTo>
                <a:lnTo>
                  <a:pt x="10463" y="14069"/>
                </a:lnTo>
                <a:lnTo>
                  <a:pt x="10466" y="14064"/>
                </a:lnTo>
                <a:lnTo>
                  <a:pt x="10468" y="14064"/>
                </a:lnTo>
                <a:lnTo>
                  <a:pt x="10470" y="14069"/>
                </a:lnTo>
                <a:lnTo>
                  <a:pt x="10465" y="14081"/>
                </a:lnTo>
                <a:lnTo>
                  <a:pt x="10460" y="14088"/>
                </a:lnTo>
                <a:lnTo>
                  <a:pt x="10458" y="14093"/>
                </a:lnTo>
                <a:lnTo>
                  <a:pt x="10458" y="14095"/>
                </a:lnTo>
                <a:lnTo>
                  <a:pt x="10463" y="14093"/>
                </a:lnTo>
                <a:lnTo>
                  <a:pt x="10468" y="14088"/>
                </a:lnTo>
                <a:lnTo>
                  <a:pt x="10471" y="14082"/>
                </a:lnTo>
                <a:lnTo>
                  <a:pt x="10473" y="14074"/>
                </a:lnTo>
                <a:lnTo>
                  <a:pt x="10474" y="14070"/>
                </a:lnTo>
                <a:lnTo>
                  <a:pt x="10479" y="14062"/>
                </a:lnTo>
                <a:lnTo>
                  <a:pt x="10480" y="14058"/>
                </a:lnTo>
                <a:lnTo>
                  <a:pt x="10480" y="14041"/>
                </a:lnTo>
                <a:lnTo>
                  <a:pt x="10477" y="14016"/>
                </a:lnTo>
                <a:lnTo>
                  <a:pt x="10478" y="14009"/>
                </a:lnTo>
                <a:lnTo>
                  <a:pt x="10480" y="14015"/>
                </a:lnTo>
                <a:lnTo>
                  <a:pt x="10483" y="14016"/>
                </a:lnTo>
                <a:lnTo>
                  <a:pt x="10491" y="14011"/>
                </a:lnTo>
                <a:lnTo>
                  <a:pt x="10490" y="14015"/>
                </a:lnTo>
                <a:lnTo>
                  <a:pt x="10489" y="14017"/>
                </a:lnTo>
                <a:lnTo>
                  <a:pt x="10487" y="14018"/>
                </a:lnTo>
                <a:lnTo>
                  <a:pt x="10486" y="14019"/>
                </a:lnTo>
                <a:lnTo>
                  <a:pt x="10485" y="14023"/>
                </a:lnTo>
                <a:lnTo>
                  <a:pt x="10485" y="14026"/>
                </a:lnTo>
                <a:lnTo>
                  <a:pt x="10488" y="14054"/>
                </a:lnTo>
                <a:lnTo>
                  <a:pt x="10491" y="14057"/>
                </a:lnTo>
                <a:lnTo>
                  <a:pt x="10491" y="14059"/>
                </a:lnTo>
                <a:lnTo>
                  <a:pt x="10488" y="14059"/>
                </a:lnTo>
                <a:lnTo>
                  <a:pt x="10486" y="14059"/>
                </a:lnTo>
                <a:lnTo>
                  <a:pt x="10485" y="14061"/>
                </a:lnTo>
                <a:lnTo>
                  <a:pt x="10480" y="14079"/>
                </a:lnTo>
                <a:lnTo>
                  <a:pt x="10478" y="14084"/>
                </a:lnTo>
                <a:lnTo>
                  <a:pt x="10476" y="14089"/>
                </a:lnTo>
                <a:lnTo>
                  <a:pt x="10477" y="14094"/>
                </a:lnTo>
                <a:lnTo>
                  <a:pt x="10480" y="14103"/>
                </a:lnTo>
                <a:lnTo>
                  <a:pt x="10481" y="14116"/>
                </a:lnTo>
                <a:lnTo>
                  <a:pt x="10479" y="14129"/>
                </a:lnTo>
                <a:lnTo>
                  <a:pt x="10476" y="14140"/>
                </a:lnTo>
                <a:lnTo>
                  <a:pt x="10471" y="14151"/>
                </a:lnTo>
                <a:lnTo>
                  <a:pt x="10459" y="14165"/>
                </a:lnTo>
                <a:lnTo>
                  <a:pt x="10454" y="14175"/>
                </a:lnTo>
                <a:lnTo>
                  <a:pt x="10454" y="14182"/>
                </a:lnTo>
                <a:lnTo>
                  <a:pt x="10460" y="14184"/>
                </a:lnTo>
                <a:lnTo>
                  <a:pt x="10465" y="14180"/>
                </a:lnTo>
                <a:lnTo>
                  <a:pt x="10477" y="14165"/>
                </a:lnTo>
                <a:lnTo>
                  <a:pt x="10481" y="14161"/>
                </a:lnTo>
                <a:lnTo>
                  <a:pt x="10485" y="14158"/>
                </a:lnTo>
                <a:lnTo>
                  <a:pt x="10487" y="14151"/>
                </a:lnTo>
                <a:lnTo>
                  <a:pt x="10489" y="14145"/>
                </a:lnTo>
                <a:lnTo>
                  <a:pt x="10495" y="14132"/>
                </a:lnTo>
                <a:lnTo>
                  <a:pt x="10498" y="14123"/>
                </a:lnTo>
                <a:lnTo>
                  <a:pt x="10500" y="14120"/>
                </a:lnTo>
                <a:lnTo>
                  <a:pt x="10504" y="14117"/>
                </a:lnTo>
                <a:lnTo>
                  <a:pt x="10504" y="14121"/>
                </a:lnTo>
                <a:lnTo>
                  <a:pt x="10502" y="14123"/>
                </a:lnTo>
                <a:lnTo>
                  <a:pt x="10500" y="14124"/>
                </a:lnTo>
                <a:lnTo>
                  <a:pt x="10499" y="14125"/>
                </a:lnTo>
                <a:lnTo>
                  <a:pt x="10499" y="14132"/>
                </a:lnTo>
                <a:lnTo>
                  <a:pt x="10499" y="14134"/>
                </a:lnTo>
                <a:lnTo>
                  <a:pt x="10498" y="14137"/>
                </a:lnTo>
                <a:lnTo>
                  <a:pt x="10496" y="14140"/>
                </a:lnTo>
                <a:lnTo>
                  <a:pt x="10494" y="14142"/>
                </a:lnTo>
                <a:lnTo>
                  <a:pt x="10493" y="14144"/>
                </a:lnTo>
                <a:lnTo>
                  <a:pt x="10491" y="14159"/>
                </a:lnTo>
                <a:lnTo>
                  <a:pt x="10484" y="14169"/>
                </a:lnTo>
                <a:lnTo>
                  <a:pt x="10476" y="14176"/>
                </a:lnTo>
                <a:lnTo>
                  <a:pt x="10468" y="14181"/>
                </a:lnTo>
                <a:lnTo>
                  <a:pt x="10462" y="14187"/>
                </a:lnTo>
                <a:lnTo>
                  <a:pt x="10464" y="14191"/>
                </a:lnTo>
                <a:lnTo>
                  <a:pt x="10467" y="14195"/>
                </a:lnTo>
                <a:lnTo>
                  <a:pt x="10469" y="14195"/>
                </a:lnTo>
                <a:lnTo>
                  <a:pt x="10470" y="14191"/>
                </a:lnTo>
                <a:lnTo>
                  <a:pt x="10471" y="14196"/>
                </a:lnTo>
                <a:lnTo>
                  <a:pt x="10473" y="14202"/>
                </a:lnTo>
                <a:lnTo>
                  <a:pt x="10475" y="14206"/>
                </a:lnTo>
                <a:lnTo>
                  <a:pt x="10480" y="14208"/>
                </a:lnTo>
                <a:lnTo>
                  <a:pt x="10484" y="14208"/>
                </a:lnTo>
                <a:lnTo>
                  <a:pt x="10488" y="14205"/>
                </a:lnTo>
                <a:lnTo>
                  <a:pt x="10491" y="14202"/>
                </a:lnTo>
                <a:lnTo>
                  <a:pt x="10493" y="14198"/>
                </a:lnTo>
                <a:lnTo>
                  <a:pt x="10500" y="14180"/>
                </a:lnTo>
                <a:lnTo>
                  <a:pt x="10502" y="14174"/>
                </a:lnTo>
                <a:lnTo>
                  <a:pt x="10515" y="14164"/>
                </a:lnTo>
                <a:lnTo>
                  <a:pt x="10517" y="14160"/>
                </a:lnTo>
                <a:lnTo>
                  <a:pt x="10518" y="14158"/>
                </a:lnTo>
                <a:lnTo>
                  <a:pt x="10520" y="14152"/>
                </a:lnTo>
                <a:lnTo>
                  <a:pt x="10520" y="14150"/>
                </a:lnTo>
                <a:lnTo>
                  <a:pt x="10519" y="14149"/>
                </a:lnTo>
                <a:lnTo>
                  <a:pt x="10519" y="14148"/>
                </a:lnTo>
                <a:lnTo>
                  <a:pt x="10518" y="14145"/>
                </a:lnTo>
                <a:lnTo>
                  <a:pt x="10516" y="14139"/>
                </a:lnTo>
                <a:lnTo>
                  <a:pt x="10516" y="14136"/>
                </a:lnTo>
                <a:lnTo>
                  <a:pt x="10516" y="14123"/>
                </a:lnTo>
                <a:lnTo>
                  <a:pt x="10517" y="14117"/>
                </a:lnTo>
                <a:lnTo>
                  <a:pt x="10520" y="14115"/>
                </a:lnTo>
                <a:lnTo>
                  <a:pt x="10520" y="14113"/>
                </a:lnTo>
                <a:lnTo>
                  <a:pt x="10526" y="14104"/>
                </a:lnTo>
                <a:lnTo>
                  <a:pt x="10528" y="14103"/>
                </a:lnTo>
                <a:lnTo>
                  <a:pt x="10532" y="14103"/>
                </a:lnTo>
                <a:lnTo>
                  <a:pt x="10536" y="14101"/>
                </a:lnTo>
                <a:lnTo>
                  <a:pt x="10542" y="14099"/>
                </a:lnTo>
                <a:lnTo>
                  <a:pt x="10542" y="14098"/>
                </a:lnTo>
                <a:lnTo>
                  <a:pt x="10543" y="14096"/>
                </a:lnTo>
                <a:lnTo>
                  <a:pt x="10546" y="14093"/>
                </a:lnTo>
                <a:lnTo>
                  <a:pt x="10547" y="14091"/>
                </a:lnTo>
                <a:lnTo>
                  <a:pt x="10546" y="14096"/>
                </a:lnTo>
                <a:lnTo>
                  <a:pt x="10543" y="14101"/>
                </a:lnTo>
                <a:lnTo>
                  <a:pt x="10540" y="14105"/>
                </a:lnTo>
                <a:lnTo>
                  <a:pt x="10536" y="14107"/>
                </a:lnTo>
                <a:lnTo>
                  <a:pt x="10531" y="14108"/>
                </a:lnTo>
                <a:lnTo>
                  <a:pt x="10527" y="14110"/>
                </a:lnTo>
                <a:lnTo>
                  <a:pt x="10524" y="14114"/>
                </a:lnTo>
                <a:lnTo>
                  <a:pt x="10520" y="14122"/>
                </a:lnTo>
                <a:lnTo>
                  <a:pt x="10519" y="14127"/>
                </a:lnTo>
                <a:lnTo>
                  <a:pt x="10519" y="14131"/>
                </a:lnTo>
                <a:lnTo>
                  <a:pt x="10523" y="14140"/>
                </a:lnTo>
                <a:lnTo>
                  <a:pt x="10524" y="14153"/>
                </a:lnTo>
                <a:lnTo>
                  <a:pt x="10525" y="14159"/>
                </a:lnTo>
                <a:lnTo>
                  <a:pt x="10532" y="14153"/>
                </a:lnTo>
                <a:lnTo>
                  <a:pt x="10532" y="14158"/>
                </a:lnTo>
                <a:lnTo>
                  <a:pt x="10529" y="14162"/>
                </a:lnTo>
                <a:lnTo>
                  <a:pt x="10525" y="14164"/>
                </a:lnTo>
                <a:lnTo>
                  <a:pt x="10521" y="14165"/>
                </a:lnTo>
                <a:lnTo>
                  <a:pt x="10519" y="14166"/>
                </a:lnTo>
                <a:lnTo>
                  <a:pt x="10516" y="14170"/>
                </a:lnTo>
                <a:lnTo>
                  <a:pt x="10514" y="14175"/>
                </a:lnTo>
                <a:lnTo>
                  <a:pt x="10513" y="14178"/>
                </a:lnTo>
                <a:lnTo>
                  <a:pt x="10513" y="14182"/>
                </a:lnTo>
                <a:lnTo>
                  <a:pt x="10516" y="14191"/>
                </a:lnTo>
                <a:lnTo>
                  <a:pt x="10516" y="14194"/>
                </a:lnTo>
                <a:lnTo>
                  <a:pt x="10516" y="14203"/>
                </a:lnTo>
                <a:lnTo>
                  <a:pt x="10517" y="14210"/>
                </a:lnTo>
                <a:lnTo>
                  <a:pt x="10519" y="14209"/>
                </a:lnTo>
                <a:lnTo>
                  <a:pt x="10523" y="14202"/>
                </a:lnTo>
                <a:lnTo>
                  <a:pt x="10524" y="14203"/>
                </a:lnTo>
                <a:lnTo>
                  <a:pt x="10525" y="14205"/>
                </a:lnTo>
                <a:lnTo>
                  <a:pt x="10526" y="14208"/>
                </a:lnTo>
                <a:lnTo>
                  <a:pt x="10526" y="14210"/>
                </a:lnTo>
                <a:lnTo>
                  <a:pt x="10525" y="14214"/>
                </a:lnTo>
                <a:lnTo>
                  <a:pt x="10523" y="14216"/>
                </a:lnTo>
                <a:lnTo>
                  <a:pt x="10520" y="14217"/>
                </a:lnTo>
                <a:lnTo>
                  <a:pt x="10518" y="14219"/>
                </a:lnTo>
                <a:lnTo>
                  <a:pt x="10516" y="14225"/>
                </a:lnTo>
                <a:lnTo>
                  <a:pt x="10518" y="14227"/>
                </a:lnTo>
                <a:lnTo>
                  <a:pt x="10528" y="14228"/>
                </a:lnTo>
                <a:lnTo>
                  <a:pt x="10535" y="14232"/>
                </a:lnTo>
                <a:lnTo>
                  <a:pt x="10538" y="14233"/>
                </a:lnTo>
                <a:lnTo>
                  <a:pt x="10543" y="14232"/>
                </a:lnTo>
                <a:lnTo>
                  <a:pt x="10545" y="14231"/>
                </a:lnTo>
                <a:lnTo>
                  <a:pt x="10546" y="14230"/>
                </a:lnTo>
                <a:lnTo>
                  <a:pt x="10547" y="14227"/>
                </a:lnTo>
                <a:lnTo>
                  <a:pt x="10547" y="14225"/>
                </a:lnTo>
                <a:lnTo>
                  <a:pt x="10548" y="14223"/>
                </a:lnTo>
                <a:lnTo>
                  <a:pt x="10551" y="14222"/>
                </a:lnTo>
                <a:lnTo>
                  <a:pt x="10554" y="14221"/>
                </a:lnTo>
                <a:lnTo>
                  <a:pt x="10556" y="14220"/>
                </a:lnTo>
                <a:lnTo>
                  <a:pt x="10559" y="14215"/>
                </a:lnTo>
                <a:lnTo>
                  <a:pt x="10561" y="14208"/>
                </a:lnTo>
                <a:lnTo>
                  <a:pt x="10565" y="14172"/>
                </a:lnTo>
                <a:lnTo>
                  <a:pt x="10565" y="14165"/>
                </a:lnTo>
                <a:lnTo>
                  <a:pt x="10564" y="14150"/>
                </a:lnTo>
                <a:lnTo>
                  <a:pt x="10564" y="14142"/>
                </a:lnTo>
                <a:lnTo>
                  <a:pt x="10569" y="14137"/>
                </a:lnTo>
                <a:lnTo>
                  <a:pt x="10575" y="14125"/>
                </a:lnTo>
                <a:lnTo>
                  <a:pt x="10577" y="14121"/>
                </a:lnTo>
                <a:lnTo>
                  <a:pt x="10578" y="14121"/>
                </a:lnTo>
                <a:lnTo>
                  <a:pt x="10580" y="14125"/>
                </a:lnTo>
                <a:lnTo>
                  <a:pt x="10581" y="14125"/>
                </a:lnTo>
                <a:lnTo>
                  <a:pt x="10582" y="14125"/>
                </a:lnTo>
                <a:lnTo>
                  <a:pt x="10584" y="14125"/>
                </a:lnTo>
                <a:lnTo>
                  <a:pt x="10588" y="14123"/>
                </a:lnTo>
                <a:lnTo>
                  <a:pt x="10589" y="14123"/>
                </a:lnTo>
                <a:lnTo>
                  <a:pt x="10590" y="14124"/>
                </a:lnTo>
                <a:lnTo>
                  <a:pt x="10591" y="14126"/>
                </a:lnTo>
                <a:lnTo>
                  <a:pt x="10592" y="14127"/>
                </a:lnTo>
                <a:lnTo>
                  <a:pt x="10595" y="14127"/>
                </a:lnTo>
                <a:lnTo>
                  <a:pt x="10597" y="14128"/>
                </a:lnTo>
                <a:lnTo>
                  <a:pt x="10598" y="14129"/>
                </a:lnTo>
                <a:lnTo>
                  <a:pt x="10596" y="14131"/>
                </a:lnTo>
                <a:lnTo>
                  <a:pt x="10594" y="14131"/>
                </a:lnTo>
                <a:lnTo>
                  <a:pt x="10586" y="14131"/>
                </a:lnTo>
                <a:lnTo>
                  <a:pt x="10579" y="14135"/>
                </a:lnTo>
                <a:lnTo>
                  <a:pt x="10573" y="14144"/>
                </a:lnTo>
                <a:lnTo>
                  <a:pt x="10570" y="14156"/>
                </a:lnTo>
                <a:lnTo>
                  <a:pt x="10572" y="14168"/>
                </a:lnTo>
                <a:lnTo>
                  <a:pt x="10577" y="14153"/>
                </a:lnTo>
                <a:lnTo>
                  <a:pt x="10579" y="14162"/>
                </a:lnTo>
                <a:lnTo>
                  <a:pt x="10574" y="14194"/>
                </a:lnTo>
                <a:lnTo>
                  <a:pt x="10574" y="14206"/>
                </a:lnTo>
                <a:lnTo>
                  <a:pt x="10576" y="14217"/>
                </a:lnTo>
                <a:lnTo>
                  <a:pt x="10580" y="14225"/>
                </a:lnTo>
                <a:lnTo>
                  <a:pt x="10586" y="14228"/>
                </a:lnTo>
                <a:lnTo>
                  <a:pt x="10595" y="14226"/>
                </a:lnTo>
                <a:lnTo>
                  <a:pt x="10598" y="14219"/>
                </a:lnTo>
                <a:lnTo>
                  <a:pt x="10596" y="14197"/>
                </a:lnTo>
                <a:lnTo>
                  <a:pt x="10597" y="14187"/>
                </a:lnTo>
                <a:lnTo>
                  <a:pt x="10601" y="14178"/>
                </a:lnTo>
                <a:lnTo>
                  <a:pt x="10608" y="14163"/>
                </a:lnTo>
                <a:lnTo>
                  <a:pt x="10609" y="14172"/>
                </a:lnTo>
                <a:lnTo>
                  <a:pt x="10606" y="14181"/>
                </a:lnTo>
                <a:lnTo>
                  <a:pt x="10602" y="14188"/>
                </a:lnTo>
                <a:lnTo>
                  <a:pt x="10601" y="14194"/>
                </a:lnTo>
                <a:lnTo>
                  <a:pt x="10604" y="14202"/>
                </a:lnTo>
                <a:lnTo>
                  <a:pt x="10609" y="14200"/>
                </a:lnTo>
                <a:lnTo>
                  <a:pt x="10613" y="14192"/>
                </a:lnTo>
                <a:lnTo>
                  <a:pt x="10617" y="14179"/>
                </a:lnTo>
                <a:lnTo>
                  <a:pt x="10623" y="14168"/>
                </a:lnTo>
                <a:lnTo>
                  <a:pt x="10624" y="14165"/>
                </a:lnTo>
                <a:lnTo>
                  <a:pt x="10625" y="14151"/>
                </a:lnTo>
                <a:lnTo>
                  <a:pt x="10624" y="14146"/>
                </a:lnTo>
                <a:lnTo>
                  <a:pt x="10621" y="14137"/>
                </a:lnTo>
                <a:lnTo>
                  <a:pt x="10620" y="14132"/>
                </a:lnTo>
                <a:lnTo>
                  <a:pt x="10620" y="14129"/>
                </a:lnTo>
                <a:lnTo>
                  <a:pt x="10622" y="14126"/>
                </a:lnTo>
                <a:lnTo>
                  <a:pt x="10624" y="14124"/>
                </a:lnTo>
                <a:lnTo>
                  <a:pt x="10626" y="14121"/>
                </a:lnTo>
                <a:lnTo>
                  <a:pt x="10627" y="14121"/>
                </a:lnTo>
                <a:lnTo>
                  <a:pt x="10626" y="14126"/>
                </a:lnTo>
                <a:lnTo>
                  <a:pt x="10625" y="14130"/>
                </a:lnTo>
                <a:lnTo>
                  <a:pt x="10624" y="14133"/>
                </a:lnTo>
                <a:lnTo>
                  <a:pt x="10625" y="14138"/>
                </a:lnTo>
                <a:lnTo>
                  <a:pt x="10628" y="14148"/>
                </a:lnTo>
                <a:lnTo>
                  <a:pt x="10629" y="14152"/>
                </a:lnTo>
                <a:lnTo>
                  <a:pt x="10629" y="14159"/>
                </a:lnTo>
                <a:lnTo>
                  <a:pt x="10628" y="14168"/>
                </a:lnTo>
                <a:lnTo>
                  <a:pt x="10626" y="14178"/>
                </a:lnTo>
                <a:lnTo>
                  <a:pt x="10622" y="14186"/>
                </a:lnTo>
                <a:lnTo>
                  <a:pt x="10617" y="14192"/>
                </a:lnTo>
                <a:lnTo>
                  <a:pt x="10618" y="14197"/>
                </a:lnTo>
                <a:lnTo>
                  <a:pt x="10617" y="14202"/>
                </a:lnTo>
                <a:lnTo>
                  <a:pt x="10614" y="14207"/>
                </a:lnTo>
                <a:lnTo>
                  <a:pt x="10612" y="14208"/>
                </a:lnTo>
                <a:lnTo>
                  <a:pt x="10610" y="14210"/>
                </a:lnTo>
                <a:lnTo>
                  <a:pt x="10611" y="14239"/>
                </a:lnTo>
                <a:lnTo>
                  <a:pt x="10613" y="14243"/>
                </a:lnTo>
                <a:lnTo>
                  <a:pt x="10616" y="14244"/>
                </a:lnTo>
                <a:lnTo>
                  <a:pt x="10630" y="14246"/>
                </a:lnTo>
                <a:lnTo>
                  <a:pt x="10635" y="14246"/>
                </a:lnTo>
                <a:lnTo>
                  <a:pt x="10639" y="14244"/>
                </a:lnTo>
                <a:lnTo>
                  <a:pt x="10643" y="14241"/>
                </a:lnTo>
                <a:lnTo>
                  <a:pt x="10649" y="14233"/>
                </a:lnTo>
                <a:lnTo>
                  <a:pt x="10663" y="14221"/>
                </a:lnTo>
                <a:lnTo>
                  <a:pt x="10693" y="14178"/>
                </a:lnTo>
                <a:lnTo>
                  <a:pt x="10698" y="14167"/>
                </a:lnTo>
                <a:lnTo>
                  <a:pt x="10699" y="14163"/>
                </a:lnTo>
                <a:lnTo>
                  <a:pt x="10699" y="14150"/>
                </a:lnTo>
                <a:lnTo>
                  <a:pt x="10700" y="14145"/>
                </a:lnTo>
                <a:lnTo>
                  <a:pt x="10706" y="14133"/>
                </a:lnTo>
                <a:lnTo>
                  <a:pt x="10708" y="14127"/>
                </a:lnTo>
                <a:lnTo>
                  <a:pt x="10706" y="14099"/>
                </a:lnTo>
                <a:lnTo>
                  <a:pt x="10708" y="14102"/>
                </a:lnTo>
                <a:lnTo>
                  <a:pt x="10710" y="14107"/>
                </a:lnTo>
                <a:lnTo>
                  <a:pt x="10711" y="14113"/>
                </a:lnTo>
                <a:lnTo>
                  <a:pt x="10711" y="14118"/>
                </a:lnTo>
                <a:lnTo>
                  <a:pt x="10713" y="14122"/>
                </a:lnTo>
                <a:lnTo>
                  <a:pt x="10718" y="14123"/>
                </a:lnTo>
                <a:lnTo>
                  <a:pt x="10722" y="14122"/>
                </a:lnTo>
                <a:lnTo>
                  <a:pt x="10727" y="14112"/>
                </a:lnTo>
                <a:lnTo>
                  <a:pt x="10742" y="14093"/>
                </a:lnTo>
                <a:lnTo>
                  <a:pt x="10741" y="14101"/>
                </a:lnTo>
                <a:lnTo>
                  <a:pt x="10741" y="14103"/>
                </a:lnTo>
                <a:lnTo>
                  <a:pt x="10746" y="14102"/>
                </a:lnTo>
                <a:lnTo>
                  <a:pt x="10749" y="14098"/>
                </a:lnTo>
                <a:lnTo>
                  <a:pt x="10752" y="14093"/>
                </a:lnTo>
                <a:lnTo>
                  <a:pt x="10756" y="14089"/>
                </a:lnTo>
                <a:lnTo>
                  <a:pt x="10755" y="14094"/>
                </a:lnTo>
                <a:lnTo>
                  <a:pt x="10753" y="14098"/>
                </a:lnTo>
                <a:lnTo>
                  <a:pt x="10753" y="14100"/>
                </a:lnTo>
                <a:lnTo>
                  <a:pt x="10758" y="14101"/>
                </a:lnTo>
                <a:lnTo>
                  <a:pt x="10762" y="14099"/>
                </a:lnTo>
                <a:lnTo>
                  <a:pt x="10770" y="14089"/>
                </a:lnTo>
                <a:lnTo>
                  <a:pt x="10781" y="14073"/>
                </a:lnTo>
                <a:lnTo>
                  <a:pt x="10781" y="14066"/>
                </a:lnTo>
                <a:lnTo>
                  <a:pt x="10768" y="14051"/>
                </a:lnTo>
                <a:lnTo>
                  <a:pt x="10783" y="14059"/>
                </a:lnTo>
                <a:lnTo>
                  <a:pt x="10785" y="14062"/>
                </a:lnTo>
                <a:lnTo>
                  <a:pt x="10787" y="14068"/>
                </a:lnTo>
                <a:lnTo>
                  <a:pt x="10792" y="14070"/>
                </a:lnTo>
                <a:lnTo>
                  <a:pt x="10797" y="14069"/>
                </a:lnTo>
                <a:lnTo>
                  <a:pt x="10802" y="14067"/>
                </a:lnTo>
                <a:lnTo>
                  <a:pt x="10814" y="14064"/>
                </a:lnTo>
                <a:lnTo>
                  <a:pt x="10828" y="14057"/>
                </a:lnTo>
                <a:lnTo>
                  <a:pt x="10832" y="14046"/>
                </a:lnTo>
                <a:lnTo>
                  <a:pt x="10836" y="14043"/>
                </a:lnTo>
                <a:lnTo>
                  <a:pt x="10839" y="14036"/>
                </a:lnTo>
                <a:lnTo>
                  <a:pt x="10837" y="14032"/>
                </a:lnTo>
                <a:lnTo>
                  <a:pt x="10833" y="14029"/>
                </a:lnTo>
                <a:lnTo>
                  <a:pt x="10830" y="14021"/>
                </a:lnTo>
                <a:lnTo>
                  <a:pt x="10820" y="14002"/>
                </a:lnTo>
                <a:lnTo>
                  <a:pt x="10817" y="13996"/>
                </a:lnTo>
                <a:lnTo>
                  <a:pt x="10817" y="13993"/>
                </a:lnTo>
                <a:lnTo>
                  <a:pt x="10817" y="13990"/>
                </a:lnTo>
                <a:lnTo>
                  <a:pt x="10819" y="13984"/>
                </a:lnTo>
                <a:lnTo>
                  <a:pt x="10820" y="13980"/>
                </a:lnTo>
                <a:lnTo>
                  <a:pt x="10819" y="13975"/>
                </a:lnTo>
                <a:lnTo>
                  <a:pt x="10813" y="13966"/>
                </a:lnTo>
                <a:lnTo>
                  <a:pt x="10811" y="13961"/>
                </a:lnTo>
                <a:lnTo>
                  <a:pt x="10809" y="13950"/>
                </a:lnTo>
                <a:lnTo>
                  <a:pt x="10808" y="13948"/>
                </a:lnTo>
                <a:lnTo>
                  <a:pt x="10805" y="13942"/>
                </a:lnTo>
                <a:lnTo>
                  <a:pt x="10803" y="13939"/>
                </a:lnTo>
                <a:lnTo>
                  <a:pt x="10811" y="13938"/>
                </a:lnTo>
                <a:lnTo>
                  <a:pt x="10822" y="13927"/>
                </a:lnTo>
                <a:lnTo>
                  <a:pt x="10828" y="13927"/>
                </a:lnTo>
                <a:lnTo>
                  <a:pt x="10826" y="13930"/>
                </a:lnTo>
                <a:lnTo>
                  <a:pt x="10817" y="13938"/>
                </a:lnTo>
                <a:lnTo>
                  <a:pt x="10815" y="13942"/>
                </a:lnTo>
                <a:lnTo>
                  <a:pt x="10815" y="13949"/>
                </a:lnTo>
                <a:lnTo>
                  <a:pt x="10816" y="13955"/>
                </a:lnTo>
                <a:lnTo>
                  <a:pt x="10817" y="13961"/>
                </a:lnTo>
                <a:lnTo>
                  <a:pt x="10822" y="13972"/>
                </a:lnTo>
                <a:lnTo>
                  <a:pt x="10823" y="13977"/>
                </a:lnTo>
                <a:lnTo>
                  <a:pt x="10824" y="13983"/>
                </a:lnTo>
                <a:lnTo>
                  <a:pt x="10824" y="13990"/>
                </a:lnTo>
                <a:lnTo>
                  <a:pt x="10825" y="13995"/>
                </a:lnTo>
                <a:lnTo>
                  <a:pt x="10829" y="13999"/>
                </a:lnTo>
                <a:lnTo>
                  <a:pt x="10844" y="14013"/>
                </a:lnTo>
                <a:lnTo>
                  <a:pt x="10848" y="14016"/>
                </a:lnTo>
                <a:lnTo>
                  <a:pt x="10853" y="14017"/>
                </a:lnTo>
                <a:lnTo>
                  <a:pt x="10861" y="14025"/>
                </a:lnTo>
                <a:lnTo>
                  <a:pt x="10874" y="14023"/>
                </a:lnTo>
                <a:lnTo>
                  <a:pt x="10888" y="14019"/>
                </a:lnTo>
                <a:lnTo>
                  <a:pt x="10900" y="14013"/>
                </a:lnTo>
                <a:lnTo>
                  <a:pt x="10905" y="14005"/>
                </a:lnTo>
                <a:lnTo>
                  <a:pt x="10914" y="13997"/>
                </a:lnTo>
                <a:lnTo>
                  <a:pt x="10918" y="13981"/>
                </a:lnTo>
                <a:lnTo>
                  <a:pt x="10922" y="13972"/>
                </a:lnTo>
                <a:lnTo>
                  <a:pt x="10924" y="13969"/>
                </a:lnTo>
                <a:lnTo>
                  <a:pt x="10933" y="13961"/>
                </a:lnTo>
                <a:lnTo>
                  <a:pt x="10936" y="13957"/>
                </a:lnTo>
                <a:lnTo>
                  <a:pt x="10940" y="13950"/>
                </a:lnTo>
                <a:lnTo>
                  <a:pt x="10938" y="13946"/>
                </a:lnTo>
                <a:lnTo>
                  <a:pt x="10938" y="13944"/>
                </a:lnTo>
                <a:lnTo>
                  <a:pt x="10939" y="13942"/>
                </a:lnTo>
                <a:lnTo>
                  <a:pt x="10943" y="13942"/>
                </a:lnTo>
                <a:lnTo>
                  <a:pt x="10946" y="13931"/>
                </a:lnTo>
                <a:lnTo>
                  <a:pt x="10947" y="13925"/>
                </a:lnTo>
                <a:lnTo>
                  <a:pt x="10950" y="13918"/>
                </a:lnTo>
                <a:lnTo>
                  <a:pt x="10951" y="13914"/>
                </a:lnTo>
                <a:lnTo>
                  <a:pt x="10950" y="13909"/>
                </a:lnTo>
                <a:lnTo>
                  <a:pt x="10948" y="13906"/>
                </a:lnTo>
                <a:lnTo>
                  <a:pt x="10945" y="13904"/>
                </a:lnTo>
                <a:lnTo>
                  <a:pt x="10942" y="13902"/>
                </a:lnTo>
                <a:lnTo>
                  <a:pt x="10942" y="13899"/>
                </a:lnTo>
                <a:lnTo>
                  <a:pt x="10945" y="13900"/>
                </a:lnTo>
                <a:lnTo>
                  <a:pt x="10949" y="13901"/>
                </a:lnTo>
                <a:lnTo>
                  <a:pt x="10952" y="13902"/>
                </a:lnTo>
                <a:lnTo>
                  <a:pt x="10951" y="13899"/>
                </a:lnTo>
                <a:lnTo>
                  <a:pt x="10949" y="13897"/>
                </a:lnTo>
                <a:lnTo>
                  <a:pt x="10948" y="13894"/>
                </a:lnTo>
                <a:lnTo>
                  <a:pt x="10948" y="13891"/>
                </a:lnTo>
                <a:lnTo>
                  <a:pt x="10955" y="13894"/>
                </a:lnTo>
                <a:lnTo>
                  <a:pt x="10957" y="13892"/>
                </a:lnTo>
                <a:lnTo>
                  <a:pt x="10959" y="13879"/>
                </a:lnTo>
                <a:lnTo>
                  <a:pt x="10963" y="13870"/>
                </a:lnTo>
                <a:lnTo>
                  <a:pt x="10964" y="13865"/>
                </a:lnTo>
                <a:lnTo>
                  <a:pt x="10964" y="13853"/>
                </a:lnTo>
                <a:lnTo>
                  <a:pt x="10961" y="13843"/>
                </a:lnTo>
                <a:lnTo>
                  <a:pt x="10952" y="13824"/>
                </a:lnTo>
                <a:lnTo>
                  <a:pt x="10951" y="13811"/>
                </a:lnTo>
                <a:lnTo>
                  <a:pt x="10954" y="13803"/>
                </a:lnTo>
                <a:lnTo>
                  <a:pt x="10960" y="13797"/>
                </a:lnTo>
                <a:lnTo>
                  <a:pt x="10964" y="13790"/>
                </a:lnTo>
                <a:lnTo>
                  <a:pt x="10964" y="13780"/>
                </a:lnTo>
                <a:lnTo>
                  <a:pt x="10959" y="13774"/>
                </a:lnTo>
                <a:lnTo>
                  <a:pt x="10951" y="13768"/>
                </a:lnTo>
                <a:lnTo>
                  <a:pt x="10946" y="13759"/>
                </a:lnTo>
                <a:lnTo>
                  <a:pt x="10945" y="13758"/>
                </a:lnTo>
                <a:lnTo>
                  <a:pt x="10945" y="13756"/>
                </a:lnTo>
                <a:lnTo>
                  <a:pt x="10947" y="13755"/>
                </a:lnTo>
                <a:lnTo>
                  <a:pt x="10948" y="13754"/>
                </a:lnTo>
                <a:lnTo>
                  <a:pt x="10949" y="13753"/>
                </a:lnTo>
                <a:lnTo>
                  <a:pt x="10950" y="13755"/>
                </a:lnTo>
                <a:lnTo>
                  <a:pt x="10951" y="13758"/>
                </a:lnTo>
                <a:lnTo>
                  <a:pt x="10952" y="13759"/>
                </a:lnTo>
                <a:lnTo>
                  <a:pt x="10954" y="13755"/>
                </a:lnTo>
                <a:lnTo>
                  <a:pt x="10956" y="13744"/>
                </a:lnTo>
                <a:lnTo>
                  <a:pt x="10958" y="13739"/>
                </a:lnTo>
                <a:lnTo>
                  <a:pt x="10959" y="13743"/>
                </a:lnTo>
                <a:lnTo>
                  <a:pt x="10959" y="13753"/>
                </a:lnTo>
                <a:lnTo>
                  <a:pt x="10960" y="13758"/>
                </a:lnTo>
                <a:lnTo>
                  <a:pt x="10961" y="13761"/>
                </a:lnTo>
                <a:lnTo>
                  <a:pt x="10963" y="13763"/>
                </a:lnTo>
                <a:lnTo>
                  <a:pt x="10986" y="13785"/>
                </a:lnTo>
                <a:lnTo>
                  <a:pt x="10985" y="13792"/>
                </a:lnTo>
                <a:lnTo>
                  <a:pt x="10989" y="13795"/>
                </a:lnTo>
                <a:lnTo>
                  <a:pt x="10994" y="13797"/>
                </a:lnTo>
                <a:lnTo>
                  <a:pt x="10999" y="13800"/>
                </a:lnTo>
                <a:lnTo>
                  <a:pt x="11001" y="13805"/>
                </a:lnTo>
                <a:lnTo>
                  <a:pt x="11001" y="13811"/>
                </a:lnTo>
                <a:lnTo>
                  <a:pt x="11003" y="13816"/>
                </a:lnTo>
                <a:lnTo>
                  <a:pt x="11007" y="13818"/>
                </a:lnTo>
                <a:lnTo>
                  <a:pt x="11007" y="13819"/>
                </a:lnTo>
                <a:lnTo>
                  <a:pt x="11004" y="13824"/>
                </a:lnTo>
                <a:lnTo>
                  <a:pt x="11005" y="13834"/>
                </a:lnTo>
                <a:lnTo>
                  <a:pt x="11008" y="13844"/>
                </a:lnTo>
                <a:lnTo>
                  <a:pt x="11012" y="13850"/>
                </a:lnTo>
                <a:lnTo>
                  <a:pt x="11015" y="13844"/>
                </a:lnTo>
                <a:lnTo>
                  <a:pt x="11016" y="13839"/>
                </a:lnTo>
                <a:lnTo>
                  <a:pt x="11018" y="13835"/>
                </a:lnTo>
                <a:lnTo>
                  <a:pt x="11023" y="13834"/>
                </a:lnTo>
                <a:lnTo>
                  <a:pt x="11028" y="13834"/>
                </a:lnTo>
                <a:lnTo>
                  <a:pt x="11032" y="13836"/>
                </a:lnTo>
                <a:lnTo>
                  <a:pt x="11040" y="13842"/>
                </a:lnTo>
                <a:lnTo>
                  <a:pt x="11034" y="13845"/>
                </a:lnTo>
                <a:lnTo>
                  <a:pt x="11028" y="13842"/>
                </a:lnTo>
                <a:lnTo>
                  <a:pt x="11021" y="13840"/>
                </a:lnTo>
                <a:lnTo>
                  <a:pt x="11018" y="13847"/>
                </a:lnTo>
                <a:lnTo>
                  <a:pt x="11018" y="13851"/>
                </a:lnTo>
                <a:lnTo>
                  <a:pt x="11019" y="13855"/>
                </a:lnTo>
                <a:lnTo>
                  <a:pt x="11021" y="13859"/>
                </a:lnTo>
                <a:lnTo>
                  <a:pt x="11022" y="13862"/>
                </a:lnTo>
                <a:lnTo>
                  <a:pt x="11026" y="13867"/>
                </a:lnTo>
                <a:lnTo>
                  <a:pt x="11027" y="13869"/>
                </a:lnTo>
                <a:lnTo>
                  <a:pt x="11027" y="13873"/>
                </a:lnTo>
                <a:lnTo>
                  <a:pt x="11024" y="13888"/>
                </a:lnTo>
                <a:lnTo>
                  <a:pt x="11023" y="13896"/>
                </a:lnTo>
                <a:lnTo>
                  <a:pt x="11025" y="13902"/>
                </a:lnTo>
                <a:lnTo>
                  <a:pt x="11028" y="13900"/>
                </a:lnTo>
                <a:lnTo>
                  <a:pt x="11030" y="13900"/>
                </a:lnTo>
                <a:lnTo>
                  <a:pt x="11031" y="13902"/>
                </a:lnTo>
                <a:lnTo>
                  <a:pt x="11028" y="13909"/>
                </a:lnTo>
                <a:lnTo>
                  <a:pt x="11028" y="13914"/>
                </a:lnTo>
                <a:lnTo>
                  <a:pt x="11028" y="13918"/>
                </a:lnTo>
                <a:lnTo>
                  <a:pt x="11029" y="13921"/>
                </a:lnTo>
                <a:lnTo>
                  <a:pt x="11031" y="13924"/>
                </a:lnTo>
                <a:lnTo>
                  <a:pt x="11031" y="13919"/>
                </a:lnTo>
                <a:lnTo>
                  <a:pt x="11032" y="13915"/>
                </a:lnTo>
                <a:lnTo>
                  <a:pt x="11034" y="13909"/>
                </a:lnTo>
                <a:lnTo>
                  <a:pt x="11036" y="13909"/>
                </a:lnTo>
                <a:lnTo>
                  <a:pt x="11034" y="13917"/>
                </a:lnTo>
                <a:lnTo>
                  <a:pt x="11034" y="13919"/>
                </a:lnTo>
                <a:lnTo>
                  <a:pt x="11035" y="13922"/>
                </a:lnTo>
                <a:lnTo>
                  <a:pt x="11037" y="13926"/>
                </a:lnTo>
                <a:lnTo>
                  <a:pt x="11034" y="13932"/>
                </a:lnTo>
                <a:lnTo>
                  <a:pt x="11034" y="13940"/>
                </a:lnTo>
                <a:lnTo>
                  <a:pt x="11036" y="13951"/>
                </a:lnTo>
                <a:lnTo>
                  <a:pt x="11039" y="13961"/>
                </a:lnTo>
                <a:lnTo>
                  <a:pt x="11046" y="13972"/>
                </a:lnTo>
                <a:lnTo>
                  <a:pt x="11051" y="13974"/>
                </a:lnTo>
                <a:lnTo>
                  <a:pt x="11055" y="13966"/>
                </a:lnTo>
                <a:lnTo>
                  <a:pt x="11057" y="13973"/>
                </a:lnTo>
                <a:lnTo>
                  <a:pt x="11057" y="13980"/>
                </a:lnTo>
                <a:lnTo>
                  <a:pt x="11064" y="14023"/>
                </a:lnTo>
                <a:lnTo>
                  <a:pt x="11068" y="14017"/>
                </a:lnTo>
                <a:lnTo>
                  <a:pt x="11071" y="14013"/>
                </a:lnTo>
                <a:lnTo>
                  <a:pt x="11076" y="14012"/>
                </a:lnTo>
                <a:lnTo>
                  <a:pt x="11082" y="14011"/>
                </a:lnTo>
                <a:lnTo>
                  <a:pt x="11083" y="14012"/>
                </a:lnTo>
                <a:lnTo>
                  <a:pt x="11086" y="14013"/>
                </a:lnTo>
                <a:lnTo>
                  <a:pt x="11087" y="14013"/>
                </a:lnTo>
                <a:lnTo>
                  <a:pt x="11089" y="14013"/>
                </a:lnTo>
                <a:lnTo>
                  <a:pt x="11090" y="14011"/>
                </a:lnTo>
                <a:lnTo>
                  <a:pt x="11091" y="14010"/>
                </a:lnTo>
                <a:lnTo>
                  <a:pt x="11092" y="14009"/>
                </a:lnTo>
                <a:lnTo>
                  <a:pt x="11097" y="14008"/>
                </a:lnTo>
                <a:lnTo>
                  <a:pt x="11103" y="14007"/>
                </a:lnTo>
                <a:lnTo>
                  <a:pt x="11117" y="14010"/>
                </a:lnTo>
                <a:lnTo>
                  <a:pt x="11121" y="14009"/>
                </a:lnTo>
                <a:lnTo>
                  <a:pt x="11125" y="14007"/>
                </a:lnTo>
                <a:lnTo>
                  <a:pt x="11137" y="13997"/>
                </a:lnTo>
                <a:lnTo>
                  <a:pt x="11138" y="13995"/>
                </a:lnTo>
                <a:lnTo>
                  <a:pt x="11140" y="13996"/>
                </a:lnTo>
                <a:lnTo>
                  <a:pt x="11142" y="13997"/>
                </a:lnTo>
                <a:lnTo>
                  <a:pt x="11143" y="13999"/>
                </a:lnTo>
                <a:lnTo>
                  <a:pt x="11144" y="14001"/>
                </a:lnTo>
                <a:lnTo>
                  <a:pt x="11136" y="14003"/>
                </a:lnTo>
                <a:lnTo>
                  <a:pt x="11130" y="14009"/>
                </a:lnTo>
                <a:lnTo>
                  <a:pt x="11125" y="14016"/>
                </a:lnTo>
                <a:lnTo>
                  <a:pt x="11122" y="14025"/>
                </a:lnTo>
                <a:lnTo>
                  <a:pt x="11120" y="14037"/>
                </a:lnTo>
                <a:lnTo>
                  <a:pt x="11119" y="14049"/>
                </a:lnTo>
                <a:lnTo>
                  <a:pt x="11120" y="14062"/>
                </a:lnTo>
                <a:lnTo>
                  <a:pt x="11122" y="14073"/>
                </a:lnTo>
                <a:lnTo>
                  <a:pt x="11124" y="14078"/>
                </a:lnTo>
                <a:lnTo>
                  <a:pt x="11125" y="14081"/>
                </a:lnTo>
                <a:lnTo>
                  <a:pt x="11125" y="14085"/>
                </a:lnTo>
                <a:lnTo>
                  <a:pt x="11124" y="14088"/>
                </a:lnTo>
                <a:lnTo>
                  <a:pt x="11122" y="14095"/>
                </a:lnTo>
                <a:lnTo>
                  <a:pt x="11118" y="14127"/>
                </a:lnTo>
                <a:lnTo>
                  <a:pt x="11116" y="14132"/>
                </a:lnTo>
                <a:lnTo>
                  <a:pt x="11114" y="14137"/>
                </a:lnTo>
                <a:lnTo>
                  <a:pt x="11111" y="14138"/>
                </a:lnTo>
                <a:lnTo>
                  <a:pt x="11109" y="14139"/>
                </a:lnTo>
                <a:lnTo>
                  <a:pt x="11108" y="14140"/>
                </a:lnTo>
                <a:lnTo>
                  <a:pt x="11107" y="14143"/>
                </a:lnTo>
                <a:lnTo>
                  <a:pt x="11107" y="14145"/>
                </a:lnTo>
                <a:lnTo>
                  <a:pt x="11109" y="14157"/>
                </a:lnTo>
                <a:lnTo>
                  <a:pt x="11109" y="14159"/>
                </a:lnTo>
                <a:lnTo>
                  <a:pt x="11110" y="14161"/>
                </a:lnTo>
                <a:lnTo>
                  <a:pt x="11116" y="14168"/>
                </a:lnTo>
                <a:lnTo>
                  <a:pt x="11122" y="14178"/>
                </a:lnTo>
                <a:lnTo>
                  <a:pt x="11134" y="14189"/>
                </a:lnTo>
                <a:lnTo>
                  <a:pt x="11138" y="14196"/>
                </a:lnTo>
                <a:lnTo>
                  <a:pt x="11137" y="14204"/>
                </a:lnTo>
                <a:lnTo>
                  <a:pt x="11140" y="14205"/>
                </a:lnTo>
                <a:lnTo>
                  <a:pt x="11142" y="14209"/>
                </a:lnTo>
                <a:lnTo>
                  <a:pt x="11141" y="14228"/>
                </a:lnTo>
                <a:lnTo>
                  <a:pt x="11141" y="14230"/>
                </a:lnTo>
                <a:lnTo>
                  <a:pt x="11139" y="14232"/>
                </a:lnTo>
                <a:lnTo>
                  <a:pt x="11138" y="14234"/>
                </a:lnTo>
                <a:lnTo>
                  <a:pt x="11139" y="14236"/>
                </a:lnTo>
                <a:lnTo>
                  <a:pt x="11142" y="14241"/>
                </a:lnTo>
                <a:lnTo>
                  <a:pt x="11143" y="14243"/>
                </a:lnTo>
                <a:lnTo>
                  <a:pt x="11143" y="14245"/>
                </a:lnTo>
                <a:lnTo>
                  <a:pt x="11142" y="14248"/>
                </a:lnTo>
                <a:lnTo>
                  <a:pt x="11141" y="14250"/>
                </a:lnTo>
                <a:lnTo>
                  <a:pt x="11142" y="14253"/>
                </a:lnTo>
                <a:lnTo>
                  <a:pt x="11144" y="14256"/>
                </a:lnTo>
                <a:lnTo>
                  <a:pt x="11145" y="14261"/>
                </a:lnTo>
                <a:lnTo>
                  <a:pt x="11146" y="14265"/>
                </a:lnTo>
                <a:lnTo>
                  <a:pt x="11144" y="14268"/>
                </a:lnTo>
                <a:lnTo>
                  <a:pt x="11146" y="14270"/>
                </a:lnTo>
                <a:lnTo>
                  <a:pt x="11146" y="14272"/>
                </a:lnTo>
                <a:lnTo>
                  <a:pt x="11146" y="14274"/>
                </a:lnTo>
                <a:lnTo>
                  <a:pt x="11145" y="14277"/>
                </a:lnTo>
                <a:lnTo>
                  <a:pt x="11145" y="14278"/>
                </a:lnTo>
                <a:lnTo>
                  <a:pt x="11150" y="14296"/>
                </a:lnTo>
                <a:lnTo>
                  <a:pt x="11152" y="14300"/>
                </a:lnTo>
                <a:lnTo>
                  <a:pt x="11149" y="14308"/>
                </a:lnTo>
                <a:lnTo>
                  <a:pt x="11149" y="14311"/>
                </a:lnTo>
                <a:lnTo>
                  <a:pt x="11155" y="14332"/>
                </a:lnTo>
                <a:lnTo>
                  <a:pt x="11156" y="14335"/>
                </a:lnTo>
                <a:lnTo>
                  <a:pt x="11152" y="14339"/>
                </a:lnTo>
                <a:lnTo>
                  <a:pt x="11150" y="14340"/>
                </a:lnTo>
                <a:lnTo>
                  <a:pt x="11149" y="14339"/>
                </a:lnTo>
                <a:lnTo>
                  <a:pt x="11147" y="14349"/>
                </a:lnTo>
                <a:lnTo>
                  <a:pt x="11145" y="14349"/>
                </a:lnTo>
                <a:lnTo>
                  <a:pt x="11143" y="14350"/>
                </a:lnTo>
                <a:lnTo>
                  <a:pt x="11142" y="14352"/>
                </a:lnTo>
                <a:lnTo>
                  <a:pt x="11141" y="14355"/>
                </a:lnTo>
                <a:lnTo>
                  <a:pt x="11144" y="14358"/>
                </a:lnTo>
                <a:lnTo>
                  <a:pt x="11145" y="14361"/>
                </a:lnTo>
                <a:lnTo>
                  <a:pt x="11144" y="14369"/>
                </a:lnTo>
                <a:lnTo>
                  <a:pt x="11145" y="14373"/>
                </a:lnTo>
                <a:lnTo>
                  <a:pt x="11145" y="14376"/>
                </a:lnTo>
                <a:lnTo>
                  <a:pt x="11151" y="14389"/>
                </a:lnTo>
                <a:lnTo>
                  <a:pt x="11153" y="14392"/>
                </a:lnTo>
                <a:lnTo>
                  <a:pt x="11156" y="14393"/>
                </a:lnTo>
                <a:lnTo>
                  <a:pt x="11162" y="14392"/>
                </a:lnTo>
                <a:lnTo>
                  <a:pt x="11160" y="14398"/>
                </a:lnTo>
                <a:lnTo>
                  <a:pt x="11159" y="14402"/>
                </a:lnTo>
                <a:lnTo>
                  <a:pt x="11160" y="14426"/>
                </a:lnTo>
                <a:lnTo>
                  <a:pt x="11159" y="14431"/>
                </a:lnTo>
                <a:lnTo>
                  <a:pt x="11156" y="14436"/>
                </a:lnTo>
                <a:lnTo>
                  <a:pt x="11157" y="14438"/>
                </a:lnTo>
                <a:lnTo>
                  <a:pt x="11159" y="14442"/>
                </a:lnTo>
                <a:lnTo>
                  <a:pt x="11159" y="14444"/>
                </a:lnTo>
                <a:lnTo>
                  <a:pt x="11157" y="14444"/>
                </a:lnTo>
                <a:lnTo>
                  <a:pt x="11155" y="14444"/>
                </a:lnTo>
                <a:lnTo>
                  <a:pt x="11153" y="14446"/>
                </a:lnTo>
                <a:lnTo>
                  <a:pt x="11152" y="14448"/>
                </a:lnTo>
                <a:lnTo>
                  <a:pt x="11156" y="14451"/>
                </a:lnTo>
                <a:lnTo>
                  <a:pt x="11159" y="14453"/>
                </a:lnTo>
                <a:lnTo>
                  <a:pt x="11160" y="14458"/>
                </a:lnTo>
                <a:lnTo>
                  <a:pt x="11161" y="14465"/>
                </a:lnTo>
                <a:lnTo>
                  <a:pt x="11160" y="14467"/>
                </a:lnTo>
                <a:lnTo>
                  <a:pt x="11159" y="14472"/>
                </a:lnTo>
                <a:lnTo>
                  <a:pt x="11158" y="14475"/>
                </a:lnTo>
                <a:lnTo>
                  <a:pt x="11158" y="14482"/>
                </a:lnTo>
                <a:lnTo>
                  <a:pt x="11158" y="14485"/>
                </a:lnTo>
                <a:lnTo>
                  <a:pt x="11156" y="14488"/>
                </a:lnTo>
                <a:lnTo>
                  <a:pt x="11161" y="14496"/>
                </a:lnTo>
                <a:lnTo>
                  <a:pt x="11167" y="14529"/>
                </a:lnTo>
                <a:lnTo>
                  <a:pt x="11167" y="14531"/>
                </a:lnTo>
                <a:lnTo>
                  <a:pt x="11168" y="14533"/>
                </a:lnTo>
                <a:lnTo>
                  <a:pt x="11170" y="14534"/>
                </a:lnTo>
                <a:lnTo>
                  <a:pt x="11171" y="14535"/>
                </a:lnTo>
                <a:lnTo>
                  <a:pt x="11174" y="14535"/>
                </a:lnTo>
                <a:lnTo>
                  <a:pt x="11175" y="14534"/>
                </a:lnTo>
                <a:lnTo>
                  <a:pt x="11177" y="14532"/>
                </a:lnTo>
                <a:lnTo>
                  <a:pt x="11178" y="14531"/>
                </a:lnTo>
                <a:lnTo>
                  <a:pt x="11180" y="14529"/>
                </a:lnTo>
                <a:lnTo>
                  <a:pt x="11178" y="14517"/>
                </a:lnTo>
                <a:lnTo>
                  <a:pt x="11179" y="14511"/>
                </a:lnTo>
                <a:lnTo>
                  <a:pt x="11180" y="14511"/>
                </a:lnTo>
                <a:lnTo>
                  <a:pt x="11181" y="14518"/>
                </a:lnTo>
                <a:lnTo>
                  <a:pt x="11183" y="14523"/>
                </a:lnTo>
                <a:lnTo>
                  <a:pt x="11186" y="14524"/>
                </a:lnTo>
                <a:lnTo>
                  <a:pt x="11189" y="14521"/>
                </a:lnTo>
                <a:lnTo>
                  <a:pt x="11189" y="14519"/>
                </a:lnTo>
                <a:lnTo>
                  <a:pt x="11188" y="14518"/>
                </a:lnTo>
                <a:lnTo>
                  <a:pt x="11188" y="14516"/>
                </a:lnTo>
                <a:lnTo>
                  <a:pt x="11188" y="14515"/>
                </a:lnTo>
                <a:lnTo>
                  <a:pt x="11189" y="14512"/>
                </a:lnTo>
                <a:lnTo>
                  <a:pt x="11190" y="14511"/>
                </a:lnTo>
                <a:lnTo>
                  <a:pt x="11191" y="14513"/>
                </a:lnTo>
                <a:lnTo>
                  <a:pt x="11191" y="14514"/>
                </a:lnTo>
                <a:lnTo>
                  <a:pt x="11192" y="14517"/>
                </a:lnTo>
                <a:lnTo>
                  <a:pt x="11194" y="14519"/>
                </a:lnTo>
                <a:lnTo>
                  <a:pt x="11195" y="14521"/>
                </a:lnTo>
                <a:lnTo>
                  <a:pt x="11193" y="14526"/>
                </a:lnTo>
                <a:lnTo>
                  <a:pt x="11195" y="14529"/>
                </a:lnTo>
                <a:lnTo>
                  <a:pt x="11198" y="14531"/>
                </a:lnTo>
                <a:lnTo>
                  <a:pt x="11201" y="14533"/>
                </a:lnTo>
                <a:lnTo>
                  <a:pt x="11197" y="14535"/>
                </a:lnTo>
                <a:lnTo>
                  <a:pt x="11199" y="14542"/>
                </a:lnTo>
                <a:lnTo>
                  <a:pt x="11207" y="14555"/>
                </a:lnTo>
                <a:lnTo>
                  <a:pt x="11199" y="14550"/>
                </a:lnTo>
                <a:lnTo>
                  <a:pt x="11194" y="14541"/>
                </a:lnTo>
                <a:lnTo>
                  <a:pt x="11188" y="14534"/>
                </a:lnTo>
                <a:lnTo>
                  <a:pt x="11180" y="14537"/>
                </a:lnTo>
                <a:lnTo>
                  <a:pt x="11176" y="14544"/>
                </a:lnTo>
                <a:lnTo>
                  <a:pt x="11176" y="14552"/>
                </a:lnTo>
                <a:lnTo>
                  <a:pt x="11179" y="14560"/>
                </a:lnTo>
                <a:lnTo>
                  <a:pt x="11185" y="14565"/>
                </a:lnTo>
                <a:lnTo>
                  <a:pt x="11182" y="14572"/>
                </a:lnTo>
                <a:lnTo>
                  <a:pt x="11184" y="14581"/>
                </a:lnTo>
                <a:lnTo>
                  <a:pt x="11191" y="14596"/>
                </a:lnTo>
                <a:lnTo>
                  <a:pt x="11193" y="14609"/>
                </a:lnTo>
                <a:lnTo>
                  <a:pt x="11194" y="14612"/>
                </a:lnTo>
                <a:lnTo>
                  <a:pt x="11196" y="14614"/>
                </a:lnTo>
                <a:lnTo>
                  <a:pt x="11198" y="14612"/>
                </a:lnTo>
                <a:lnTo>
                  <a:pt x="11199" y="14609"/>
                </a:lnTo>
                <a:lnTo>
                  <a:pt x="11201" y="14606"/>
                </a:lnTo>
                <a:lnTo>
                  <a:pt x="11200" y="14612"/>
                </a:lnTo>
                <a:lnTo>
                  <a:pt x="11197" y="14620"/>
                </a:lnTo>
                <a:lnTo>
                  <a:pt x="11196" y="14627"/>
                </a:lnTo>
                <a:lnTo>
                  <a:pt x="11197" y="14633"/>
                </a:lnTo>
                <a:lnTo>
                  <a:pt x="11198" y="14640"/>
                </a:lnTo>
                <a:lnTo>
                  <a:pt x="11199" y="14646"/>
                </a:lnTo>
                <a:lnTo>
                  <a:pt x="11204" y="14655"/>
                </a:lnTo>
                <a:lnTo>
                  <a:pt x="11210" y="14671"/>
                </a:lnTo>
                <a:lnTo>
                  <a:pt x="11220" y="14689"/>
                </a:lnTo>
                <a:lnTo>
                  <a:pt x="11222" y="14685"/>
                </a:lnTo>
                <a:lnTo>
                  <a:pt x="11223" y="14686"/>
                </a:lnTo>
                <a:lnTo>
                  <a:pt x="11224" y="14689"/>
                </a:lnTo>
                <a:lnTo>
                  <a:pt x="11225" y="14693"/>
                </a:lnTo>
                <a:lnTo>
                  <a:pt x="11222" y="14693"/>
                </a:lnTo>
                <a:lnTo>
                  <a:pt x="11225" y="14703"/>
                </a:lnTo>
                <a:lnTo>
                  <a:pt x="11225" y="14706"/>
                </a:lnTo>
                <a:lnTo>
                  <a:pt x="11224" y="14710"/>
                </a:lnTo>
                <a:lnTo>
                  <a:pt x="11222" y="14715"/>
                </a:lnTo>
                <a:lnTo>
                  <a:pt x="11222" y="14719"/>
                </a:lnTo>
                <a:lnTo>
                  <a:pt x="11220" y="14723"/>
                </a:lnTo>
                <a:lnTo>
                  <a:pt x="11215" y="14732"/>
                </a:lnTo>
                <a:lnTo>
                  <a:pt x="11214" y="14738"/>
                </a:lnTo>
                <a:lnTo>
                  <a:pt x="11215" y="14744"/>
                </a:lnTo>
                <a:lnTo>
                  <a:pt x="11218" y="14756"/>
                </a:lnTo>
                <a:lnTo>
                  <a:pt x="11219" y="14763"/>
                </a:lnTo>
                <a:lnTo>
                  <a:pt x="11220" y="14765"/>
                </a:lnTo>
                <a:lnTo>
                  <a:pt x="11221" y="14766"/>
                </a:lnTo>
                <a:lnTo>
                  <a:pt x="11223" y="14768"/>
                </a:lnTo>
                <a:lnTo>
                  <a:pt x="11224" y="14768"/>
                </a:lnTo>
                <a:lnTo>
                  <a:pt x="11225" y="14769"/>
                </a:lnTo>
                <a:lnTo>
                  <a:pt x="11225" y="14772"/>
                </a:lnTo>
                <a:lnTo>
                  <a:pt x="11223" y="14777"/>
                </a:lnTo>
                <a:lnTo>
                  <a:pt x="11223" y="14789"/>
                </a:lnTo>
                <a:lnTo>
                  <a:pt x="11225" y="14801"/>
                </a:lnTo>
                <a:lnTo>
                  <a:pt x="11220" y="14800"/>
                </a:lnTo>
                <a:lnTo>
                  <a:pt x="11219" y="14807"/>
                </a:lnTo>
                <a:lnTo>
                  <a:pt x="11221" y="14816"/>
                </a:lnTo>
                <a:lnTo>
                  <a:pt x="11226" y="14819"/>
                </a:lnTo>
                <a:lnTo>
                  <a:pt x="11226" y="14821"/>
                </a:lnTo>
                <a:lnTo>
                  <a:pt x="11224" y="14825"/>
                </a:lnTo>
                <a:lnTo>
                  <a:pt x="11223" y="14827"/>
                </a:lnTo>
                <a:lnTo>
                  <a:pt x="11226" y="14829"/>
                </a:lnTo>
                <a:lnTo>
                  <a:pt x="11228" y="14829"/>
                </a:lnTo>
                <a:lnTo>
                  <a:pt x="11233" y="14829"/>
                </a:lnTo>
                <a:lnTo>
                  <a:pt x="11236" y="14830"/>
                </a:lnTo>
                <a:lnTo>
                  <a:pt x="11238" y="14833"/>
                </a:lnTo>
                <a:lnTo>
                  <a:pt x="11237" y="14835"/>
                </a:lnTo>
                <a:lnTo>
                  <a:pt x="11234" y="14835"/>
                </a:lnTo>
                <a:lnTo>
                  <a:pt x="11235" y="14839"/>
                </a:lnTo>
                <a:lnTo>
                  <a:pt x="11235" y="14844"/>
                </a:lnTo>
                <a:lnTo>
                  <a:pt x="11234" y="14847"/>
                </a:lnTo>
                <a:lnTo>
                  <a:pt x="11231" y="14848"/>
                </a:lnTo>
                <a:lnTo>
                  <a:pt x="11232" y="14850"/>
                </a:lnTo>
                <a:lnTo>
                  <a:pt x="11233" y="14853"/>
                </a:lnTo>
                <a:lnTo>
                  <a:pt x="11234" y="14854"/>
                </a:lnTo>
                <a:lnTo>
                  <a:pt x="11232" y="14856"/>
                </a:lnTo>
                <a:lnTo>
                  <a:pt x="11230" y="14858"/>
                </a:lnTo>
                <a:lnTo>
                  <a:pt x="11229" y="14861"/>
                </a:lnTo>
                <a:lnTo>
                  <a:pt x="11230" y="14862"/>
                </a:lnTo>
                <a:lnTo>
                  <a:pt x="11232" y="14864"/>
                </a:lnTo>
                <a:lnTo>
                  <a:pt x="11232" y="14867"/>
                </a:lnTo>
                <a:lnTo>
                  <a:pt x="11232" y="14871"/>
                </a:lnTo>
                <a:lnTo>
                  <a:pt x="11232" y="14874"/>
                </a:lnTo>
                <a:lnTo>
                  <a:pt x="11233" y="14873"/>
                </a:lnTo>
                <a:lnTo>
                  <a:pt x="11234" y="14870"/>
                </a:lnTo>
                <a:lnTo>
                  <a:pt x="11234" y="14868"/>
                </a:lnTo>
                <a:lnTo>
                  <a:pt x="11236" y="14872"/>
                </a:lnTo>
                <a:lnTo>
                  <a:pt x="11238" y="14874"/>
                </a:lnTo>
                <a:lnTo>
                  <a:pt x="11240" y="14874"/>
                </a:lnTo>
                <a:lnTo>
                  <a:pt x="11242" y="14872"/>
                </a:lnTo>
                <a:lnTo>
                  <a:pt x="11241" y="14870"/>
                </a:lnTo>
                <a:lnTo>
                  <a:pt x="11238" y="14866"/>
                </a:lnTo>
                <a:lnTo>
                  <a:pt x="11238" y="14861"/>
                </a:lnTo>
                <a:lnTo>
                  <a:pt x="11238" y="14858"/>
                </a:lnTo>
                <a:lnTo>
                  <a:pt x="11238" y="14854"/>
                </a:lnTo>
                <a:lnTo>
                  <a:pt x="11239" y="14851"/>
                </a:lnTo>
                <a:lnTo>
                  <a:pt x="11240" y="14850"/>
                </a:lnTo>
                <a:lnTo>
                  <a:pt x="11241" y="14848"/>
                </a:lnTo>
                <a:lnTo>
                  <a:pt x="11241" y="14847"/>
                </a:lnTo>
                <a:lnTo>
                  <a:pt x="11243" y="14841"/>
                </a:lnTo>
                <a:lnTo>
                  <a:pt x="11244" y="14836"/>
                </a:lnTo>
                <a:lnTo>
                  <a:pt x="11243" y="14831"/>
                </a:lnTo>
                <a:lnTo>
                  <a:pt x="11240" y="14818"/>
                </a:lnTo>
                <a:lnTo>
                  <a:pt x="11242" y="14794"/>
                </a:lnTo>
                <a:lnTo>
                  <a:pt x="11244" y="14784"/>
                </a:lnTo>
                <a:lnTo>
                  <a:pt x="11244" y="14779"/>
                </a:lnTo>
                <a:lnTo>
                  <a:pt x="11243" y="14773"/>
                </a:lnTo>
                <a:lnTo>
                  <a:pt x="11240" y="14763"/>
                </a:lnTo>
                <a:lnTo>
                  <a:pt x="11241" y="14759"/>
                </a:lnTo>
                <a:lnTo>
                  <a:pt x="11243" y="14755"/>
                </a:lnTo>
                <a:lnTo>
                  <a:pt x="11244" y="14751"/>
                </a:lnTo>
                <a:lnTo>
                  <a:pt x="11244" y="14743"/>
                </a:lnTo>
                <a:lnTo>
                  <a:pt x="11244" y="14742"/>
                </a:lnTo>
                <a:lnTo>
                  <a:pt x="11241" y="14737"/>
                </a:lnTo>
                <a:lnTo>
                  <a:pt x="11240" y="14736"/>
                </a:lnTo>
                <a:lnTo>
                  <a:pt x="11240" y="14732"/>
                </a:lnTo>
                <a:lnTo>
                  <a:pt x="11241" y="14726"/>
                </a:lnTo>
                <a:lnTo>
                  <a:pt x="11241" y="14723"/>
                </a:lnTo>
                <a:lnTo>
                  <a:pt x="11243" y="14723"/>
                </a:lnTo>
                <a:lnTo>
                  <a:pt x="11244" y="14727"/>
                </a:lnTo>
                <a:lnTo>
                  <a:pt x="11246" y="14733"/>
                </a:lnTo>
                <a:lnTo>
                  <a:pt x="11249" y="14737"/>
                </a:lnTo>
                <a:lnTo>
                  <a:pt x="11252" y="14741"/>
                </a:lnTo>
                <a:lnTo>
                  <a:pt x="11252" y="14742"/>
                </a:lnTo>
                <a:lnTo>
                  <a:pt x="11250" y="14744"/>
                </a:lnTo>
                <a:lnTo>
                  <a:pt x="11250" y="14746"/>
                </a:lnTo>
                <a:lnTo>
                  <a:pt x="11251" y="14749"/>
                </a:lnTo>
                <a:lnTo>
                  <a:pt x="11252" y="14752"/>
                </a:lnTo>
                <a:lnTo>
                  <a:pt x="11252" y="14765"/>
                </a:lnTo>
                <a:lnTo>
                  <a:pt x="11255" y="14781"/>
                </a:lnTo>
                <a:lnTo>
                  <a:pt x="11256" y="14784"/>
                </a:lnTo>
                <a:lnTo>
                  <a:pt x="11255" y="14788"/>
                </a:lnTo>
                <a:lnTo>
                  <a:pt x="11255" y="14791"/>
                </a:lnTo>
                <a:lnTo>
                  <a:pt x="11256" y="14795"/>
                </a:lnTo>
                <a:lnTo>
                  <a:pt x="11256" y="14799"/>
                </a:lnTo>
                <a:lnTo>
                  <a:pt x="11256" y="14804"/>
                </a:lnTo>
                <a:lnTo>
                  <a:pt x="11253" y="14814"/>
                </a:lnTo>
                <a:lnTo>
                  <a:pt x="11254" y="14823"/>
                </a:lnTo>
                <a:lnTo>
                  <a:pt x="11257" y="14825"/>
                </a:lnTo>
                <a:lnTo>
                  <a:pt x="11261" y="14825"/>
                </a:lnTo>
                <a:lnTo>
                  <a:pt x="11267" y="14827"/>
                </a:lnTo>
                <a:lnTo>
                  <a:pt x="11265" y="14831"/>
                </a:lnTo>
                <a:lnTo>
                  <a:pt x="11264" y="14829"/>
                </a:lnTo>
                <a:lnTo>
                  <a:pt x="11266" y="14836"/>
                </a:lnTo>
                <a:lnTo>
                  <a:pt x="11274" y="14850"/>
                </a:lnTo>
                <a:lnTo>
                  <a:pt x="11274" y="14856"/>
                </a:lnTo>
                <a:lnTo>
                  <a:pt x="11279" y="14860"/>
                </a:lnTo>
                <a:lnTo>
                  <a:pt x="11279" y="14863"/>
                </a:lnTo>
                <a:lnTo>
                  <a:pt x="11279" y="14866"/>
                </a:lnTo>
                <a:lnTo>
                  <a:pt x="11282" y="14868"/>
                </a:lnTo>
                <a:lnTo>
                  <a:pt x="11284" y="14870"/>
                </a:lnTo>
                <a:lnTo>
                  <a:pt x="11287" y="14873"/>
                </a:lnTo>
                <a:lnTo>
                  <a:pt x="11289" y="14878"/>
                </a:lnTo>
                <a:lnTo>
                  <a:pt x="11294" y="14887"/>
                </a:lnTo>
                <a:lnTo>
                  <a:pt x="11295" y="14891"/>
                </a:lnTo>
                <a:lnTo>
                  <a:pt x="11294" y="14893"/>
                </a:lnTo>
                <a:lnTo>
                  <a:pt x="11292" y="14895"/>
                </a:lnTo>
                <a:lnTo>
                  <a:pt x="11292" y="14898"/>
                </a:lnTo>
                <a:lnTo>
                  <a:pt x="11293" y="14900"/>
                </a:lnTo>
                <a:lnTo>
                  <a:pt x="11294" y="14901"/>
                </a:lnTo>
                <a:lnTo>
                  <a:pt x="11295" y="14902"/>
                </a:lnTo>
                <a:lnTo>
                  <a:pt x="11296" y="14904"/>
                </a:lnTo>
                <a:lnTo>
                  <a:pt x="11298" y="14906"/>
                </a:lnTo>
                <a:lnTo>
                  <a:pt x="11299" y="14910"/>
                </a:lnTo>
                <a:lnTo>
                  <a:pt x="11300" y="14914"/>
                </a:lnTo>
                <a:lnTo>
                  <a:pt x="11299" y="14919"/>
                </a:lnTo>
                <a:lnTo>
                  <a:pt x="11301" y="14913"/>
                </a:lnTo>
                <a:lnTo>
                  <a:pt x="11302" y="14911"/>
                </a:lnTo>
                <a:lnTo>
                  <a:pt x="11304" y="14910"/>
                </a:lnTo>
                <a:lnTo>
                  <a:pt x="11303" y="14915"/>
                </a:lnTo>
                <a:lnTo>
                  <a:pt x="11303" y="14917"/>
                </a:lnTo>
                <a:lnTo>
                  <a:pt x="11304" y="14919"/>
                </a:lnTo>
                <a:lnTo>
                  <a:pt x="11301" y="14922"/>
                </a:lnTo>
                <a:lnTo>
                  <a:pt x="11301" y="14926"/>
                </a:lnTo>
                <a:lnTo>
                  <a:pt x="11304" y="14935"/>
                </a:lnTo>
                <a:lnTo>
                  <a:pt x="11304" y="14938"/>
                </a:lnTo>
                <a:lnTo>
                  <a:pt x="11304" y="14941"/>
                </a:lnTo>
                <a:lnTo>
                  <a:pt x="11304" y="14944"/>
                </a:lnTo>
                <a:lnTo>
                  <a:pt x="11305" y="14947"/>
                </a:lnTo>
                <a:lnTo>
                  <a:pt x="11307" y="14943"/>
                </a:lnTo>
                <a:lnTo>
                  <a:pt x="11309" y="14946"/>
                </a:lnTo>
                <a:lnTo>
                  <a:pt x="11310" y="14957"/>
                </a:lnTo>
                <a:lnTo>
                  <a:pt x="11321" y="14969"/>
                </a:lnTo>
                <a:lnTo>
                  <a:pt x="11324" y="14970"/>
                </a:lnTo>
                <a:lnTo>
                  <a:pt x="11327" y="14974"/>
                </a:lnTo>
                <a:lnTo>
                  <a:pt x="11328" y="14995"/>
                </a:lnTo>
                <a:lnTo>
                  <a:pt x="11329" y="15004"/>
                </a:lnTo>
                <a:lnTo>
                  <a:pt x="11327" y="15006"/>
                </a:lnTo>
                <a:lnTo>
                  <a:pt x="11327" y="15009"/>
                </a:lnTo>
                <a:lnTo>
                  <a:pt x="11328" y="15020"/>
                </a:lnTo>
                <a:lnTo>
                  <a:pt x="11328" y="15023"/>
                </a:lnTo>
                <a:lnTo>
                  <a:pt x="11331" y="15029"/>
                </a:lnTo>
                <a:lnTo>
                  <a:pt x="11334" y="15039"/>
                </a:lnTo>
                <a:lnTo>
                  <a:pt x="11335" y="15041"/>
                </a:lnTo>
                <a:lnTo>
                  <a:pt x="11333" y="15042"/>
                </a:lnTo>
                <a:lnTo>
                  <a:pt x="11331" y="15045"/>
                </a:lnTo>
                <a:lnTo>
                  <a:pt x="11329" y="15051"/>
                </a:lnTo>
                <a:lnTo>
                  <a:pt x="11332" y="15053"/>
                </a:lnTo>
                <a:lnTo>
                  <a:pt x="11337" y="15061"/>
                </a:lnTo>
                <a:lnTo>
                  <a:pt x="11339" y="15063"/>
                </a:lnTo>
                <a:lnTo>
                  <a:pt x="11343" y="15086"/>
                </a:lnTo>
                <a:lnTo>
                  <a:pt x="11342" y="15089"/>
                </a:lnTo>
                <a:lnTo>
                  <a:pt x="11341" y="15090"/>
                </a:lnTo>
                <a:lnTo>
                  <a:pt x="11339" y="15091"/>
                </a:lnTo>
                <a:lnTo>
                  <a:pt x="11337" y="15092"/>
                </a:lnTo>
                <a:lnTo>
                  <a:pt x="11335" y="15092"/>
                </a:lnTo>
                <a:lnTo>
                  <a:pt x="11335" y="15092"/>
                </a:lnTo>
                <a:lnTo>
                  <a:pt x="11335" y="15095"/>
                </a:lnTo>
                <a:lnTo>
                  <a:pt x="11338" y="15097"/>
                </a:lnTo>
                <a:lnTo>
                  <a:pt x="11347" y="15096"/>
                </a:lnTo>
                <a:lnTo>
                  <a:pt x="11349" y="15097"/>
                </a:lnTo>
                <a:lnTo>
                  <a:pt x="11347" y="15100"/>
                </a:lnTo>
                <a:lnTo>
                  <a:pt x="11345" y="15101"/>
                </a:lnTo>
                <a:lnTo>
                  <a:pt x="11343" y="15101"/>
                </a:lnTo>
                <a:lnTo>
                  <a:pt x="11341" y="15102"/>
                </a:lnTo>
                <a:lnTo>
                  <a:pt x="11340" y="15104"/>
                </a:lnTo>
                <a:lnTo>
                  <a:pt x="11341" y="15106"/>
                </a:lnTo>
                <a:lnTo>
                  <a:pt x="11342" y="15107"/>
                </a:lnTo>
                <a:lnTo>
                  <a:pt x="11345" y="15107"/>
                </a:lnTo>
                <a:lnTo>
                  <a:pt x="11351" y="15106"/>
                </a:lnTo>
                <a:lnTo>
                  <a:pt x="11351" y="15107"/>
                </a:lnTo>
                <a:lnTo>
                  <a:pt x="11351" y="15111"/>
                </a:lnTo>
                <a:lnTo>
                  <a:pt x="11350" y="15113"/>
                </a:lnTo>
                <a:lnTo>
                  <a:pt x="11349" y="15115"/>
                </a:lnTo>
                <a:lnTo>
                  <a:pt x="11347" y="15117"/>
                </a:lnTo>
                <a:lnTo>
                  <a:pt x="11346" y="15121"/>
                </a:lnTo>
                <a:lnTo>
                  <a:pt x="11346" y="15129"/>
                </a:lnTo>
                <a:lnTo>
                  <a:pt x="11347" y="15133"/>
                </a:lnTo>
                <a:lnTo>
                  <a:pt x="11347" y="15135"/>
                </a:lnTo>
                <a:lnTo>
                  <a:pt x="11346" y="15135"/>
                </a:lnTo>
                <a:lnTo>
                  <a:pt x="11345" y="15135"/>
                </a:lnTo>
                <a:lnTo>
                  <a:pt x="11343" y="15135"/>
                </a:lnTo>
                <a:lnTo>
                  <a:pt x="11343" y="15136"/>
                </a:lnTo>
                <a:lnTo>
                  <a:pt x="11341" y="15142"/>
                </a:lnTo>
                <a:lnTo>
                  <a:pt x="11338" y="15148"/>
                </a:lnTo>
                <a:lnTo>
                  <a:pt x="11336" y="15154"/>
                </a:lnTo>
                <a:lnTo>
                  <a:pt x="11338" y="15160"/>
                </a:lnTo>
                <a:lnTo>
                  <a:pt x="11340" y="15162"/>
                </a:lnTo>
                <a:lnTo>
                  <a:pt x="11342" y="15162"/>
                </a:lnTo>
                <a:lnTo>
                  <a:pt x="11345" y="15162"/>
                </a:lnTo>
                <a:lnTo>
                  <a:pt x="11347" y="15162"/>
                </a:lnTo>
                <a:lnTo>
                  <a:pt x="11349" y="15164"/>
                </a:lnTo>
                <a:lnTo>
                  <a:pt x="11352" y="15166"/>
                </a:lnTo>
                <a:lnTo>
                  <a:pt x="11354" y="15166"/>
                </a:lnTo>
                <a:lnTo>
                  <a:pt x="11355" y="15167"/>
                </a:lnTo>
                <a:lnTo>
                  <a:pt x="11355" y="15169"/>
                </a:lnTo>
                <a:lnTo>
                  <a:pt x="11354" y="15171"/>
                </a:lnTo>
                <a:lnTo>
                  <a:pt x="11351" y="15172"/>
                </a:lnTo>
                <a:lnTo>
                  <a:pt x="11343" y="15172"/>
                </a:lnTo>
                <a:lnTo>
                  <a:pt x="11338" y="15173"/>
                </a:lnTo>
                <a:lnTo>
                  <a:pt x="11335" y="15175"/>
                </a:lnTo>
                <a:lnTo>
                  <a:pt x="11334" y="15179"/>
                </a:lnTo>
                <a:lnTo>
                  <a:pt x="11334" y="15185"/>
                </a:lnTo>
                <a:lnTo>
                  <a:pt x="11333" y="15191"/>
                </a:lnTo>
                <a:lnTo>
                  <a:pt x="11333" y="15194"/>
                </a:lnTo>
                <a:lnTo>
                  <a:pt x="11336" y="15195"/>
                </a:lnTo>
                <a:lnTo>
                  <a:pt x="11337" y="15197"/>
                </a:lnTo>
                <a:lnTo>
                  <a:pt x="11343" y="15203"/>
                </a:lnTo>
                <a:lnTo>
                  <a:pt x="11350" y="15207"/>
                </a:lnTo>
                <a:lnTo>
                  <a:pt x="11353" y="15210"/>
                </a:lnTo>
                <a:lnTo>
                  <a:pt x="11354" y="15214"/>
                </a:lnTo>
                <a:lnTo>
                  <a:pt x="11353" y="15220"/>
                </a:lnTo>
                <a:lnTo>
                  <a:pt x="11348" y="15224"/>
                </a:lnTo>
                <a:lnTo>
                  <a:pt x="11329" y="15229"/>
                </a:lnTo>
                <a:lnTo>
                  <a:pt x="11325" y="15231"/>
                </a:lnTo>
                <a:lnTo>
                  <a:pt x="11321" y="15234"/>
                </a:lnTo>
                <a:lnTo>
                  <a:pt x="11318" y="15239"/>
                </a:lnTo>
                <a:lnTo>
                  <a:pt x="11318" y="15245"/>
                </a:lnTo>
                <a:lnTo>
                  <a:pt x="11320" y="15250"/>
                </a:lnTo>
                <a:lnTo>
                  <a:pt x="11323" y="15254"/>
                </a:lnTo>
                <a:lnTo>
                  <a:pt x="11325" y="15255"/>
                </a:lnTo>
                <a:lnTo>
                  <a:pt x="11329" y="15257"/>
                </a:lnTo>
                <a:lnTo>
                  <a:pt x="11331" y="15258"/>
                </a:lnTo>
                <a:lnTo>
                  <a:pt x="11336" y="15254"/>
                </a:lnTo>
                <a:lnTo>
                  <a:pt x="11340" y="15249"/>
                </a:lnTo>
                <a:lnTo>
                  <a:pt x="11345" y="15246"/>
                </a:lnTo>
                <a:lnTo>
                  <a:pt x="11352" y="15245"/>
                </a:lnTo>
                <a:lnTo>
                  <a:pt x="11354" y="15246"/>
                </a:lnTo>
                <a:lnTo>
                  <a:pt x="11355" y="15249"/>
                </a:lnTo>
                <a:lnTo>
                  <a:pt x="11356" y="15252"/>
                </a:lnTo>
                <a:lnTo>
                  <a:pt x="11355" y="15255"/>
                </a:lnTo>
                <a:lnTo>
                  <a:pt x="11352" y="15258"/>
                </a:lnTo>
                <a:lnTo>
                  <a:pt x="11346" y="15263"/>
                </a:lnTo>
                <a:lnTo>
                  <a:pt x="11344" y="15266"/>
                </a:lnTo>
                <a:lnTo>
                  <a:pt x="11347" y="15266"/>
                </a:lnTo>
                <a:lnTo>
                  <a:pt x="11347" y="15268"/>
                </a:lnTo>
                <a:lnTo>
                  <a:pt x="11342" y="15269"/>
                </a:lnTo>
                <a:lnTo>
                  <a:pt x="11340" y="15270"/>
                </a:lnTo>
                <a:lnTo>
                  <a:pt x="11338" y="15272"/>
                </a:lnTo>
                <a:lnTo>
                  <a:pt x="11338" y="15276"/>
                </a:lnTo>
                <a:lnTo>
                  <a:pt x="11339" y="15279"/>
                </a:lnTo>
                <a:lnTo>
                  <a:pt x="11340" y="15281"/>
                </a:lnTo>
                <a:lnTo>
                  <a:pt x="11339" y="15285"/>
                </a:lnTo>
                <a:lnTo>
                  <a:pt x="11339" y="15288"/>
                </a:lnTo>
                <a:lnTo>
                  <a:pt x="11341" y="15291"/>
                </a:lnTo>
                <a:lnTo>
                  <a:pt x="11344" y="15294"/>
                </a:lnTo>
                <a:lnTo>
                  <a:pt x="11346" y="15296"/>
                </a:lnTo>
                <a:lnTo>
                  <a:pt x="11356" y="15296"/>
                </a:lnTo>
                <a:lnTo>
                  <a:pt x="11354" y="15300"/>
                </a:lnTo>
                <a:lnTo>
                  <a:pt x="11354" y="15303"/>
                </a:lnTo>
                <a:lnTo>
                  <a:pt x="11356" y="15306"/>
                </a:lnTo>
                <a:lnTo>
                  <a:pt x="11358" y="15311"/>
                </a:lnTo>
                <a:lnTo>
                  <a:pt x="11358" y="15314"/>
                </a:lnTo>
                <a:lnTo>
                  <a:pt x="11358" y="15324"/>
                </a:lnTo>
                <a:lnTo>
                  <a:pt x="11356" y="15325"/>
                </a:lnTo>
                <a:lnTo>
                  <a:pt x="11354" y="15325"/>
                </a:lnTo>
                <a:lnTo>
                  <a:pt x="11351" y="15327"/>
                </a:lnTo>
                <a:lnTo>
                  <a:pt x="11349" y="15333"/>
                </a:lnTo>
                <a:lnTo>
                  <a:pt x="11345" y="15336"/>
                </a:lnTo>
                <a:lnTo>
                  <a:pt x="11341" y="15339"/>
                </a:lnTo>
                <a:lnTo>
                  <a:pt x="11337" y="15340"/>
                </a:lnTo>
                <a:lnTo>
                  <a:pt x="11327" y="15340"/>
                </a:lnTo>
                <a:lnTo>
                  <a:pt x="11322" y="15342"/>
                </a:lnTo>
                <a:lnTo>
                  <a:pt x="11320" y="15348"/>
                </a:lnTo>
                <a:lnTo>
                  <a:pt x="11338" y="15348"/>
                </a:lnTo>
                <a:lnTo>
                  <a:pt x="11347" y="15344"/>
                </a:lnTo>
                <a:lnTo>
                  <a:pt x="11352" y="15344"/>
                </a:lnTo>
                <a:lnTo>
                  <a:pt x="11354" y="15348"/>
                </a:lnTo>
                <a:lnTo>
                  <a:pt x="11349" y="15348"/>
                </a:lnTo>
                <a:lnTo>
                  <a:pt x="11346" y="15352"/>
                </a:lnTo>
                <a:lnTo>
                  <a:pt x="11344" y="15358"/>
                </a:lnTo>
                <a:lnTo>
                  <a:pt x="11343" y="15362"/>
                </a:lnTo>
                <a:lnTo>
                  <a:pt x="11342" y="15361"/>
                </a:lnTo>
                <a:lnTo>
                  <a:pt x="11340" y="15361"/>
                </a:lnTo>
                <a:lnTo>
                  <a:pt x="11338" y="15361"/>
                </a:lnTo>
                <a:lnTo>
                  <a:pt x="11337" y="15362"/>
                </a:lnTo>
                <a:lnTo>
                  <a:pt x="11335" y="15363"/>
                </a:lnTo>
                <a:lnTo>
                  <a:pt x="11332" y="15369"/>
                </a:lnTo>
                <a:lnTo>
                  <a:pt x="11338" y="15369"/>
                </a:lnTo>
                <a:lnTo>
                  <a:pt x="11338" y="15372"/>
                </a:lnTo>
                <a:lnTo>
                  <a:pt x="11338" y="15373"/>
                </a:lnTo>
                <a:lnTo>
                  <a:pt x="11336" y="15372"/>
                </a:lnTo>
                <a:lnTo>
                  <a:pt x="11335" y="15374"/>
                </a:lnTo>
                <a:lnTo>
                  <a:pt x="11333" y="15379"/>
                </a:lnTo>
                <a:lnTo>
                  <a:pt x="11332" y="15381"/>
                </a:lnTo>
                <a:lnTo>
                  <a:pt x="11332" y="15384"/>
                </a:lnTo>
                <a:lnTo>
                  <a:pt x="11333" y="15387"/>
                </a:lnTo>
                <a:lnTo>
                  <a:pt x="11334" y="15390"/>
                </a:lnTo>
                <a:lnTo>
                  <a:pt x="11335" y="15392"/>
                </a:lnTo>
                <a:lnTo>
                  <a:pt x="11342" y="15399"/>
                </a:lnTo>
                <a:lnTo>
                  <a:pt x="11348" y="15403"/>
                </a:lnTo>
                <a:lnTo>
                  <a:pt x="11350" y="15404"/>
                </a:lnTo>
                <a:lnTo>
                  <a:pt x="11351" y="15403"/>
                </a:lnTo>
                <a:lnTo>
                  <a:pt x="11354" y="15400"/>
                </a:lnTo>
                <a:lnTo>
                  <a:pt x="11355" y="15396"/>
                </a:lnTo>
                <a:lnTo>
                  <a:pt x="11355" y="15392"/>
                </a:lnTo>
                <a:lnTo>
                  <a:pt x="11356" y="15389"/>
                </a:lnTo>
                <a:lnTo>
                  <a:pt x="11358" y="15387"/>
                </a:lnTo>
                <a:lnTo>
                  <a:pt x="11359" y="15386"/>
                </a:lnTo>
                <a:lnTo>
                  <a:pt x="11361" y="15383"/>
                </a:lnTo>
                <a:lnTo>
                  <a:pt x="11362" y="15382"/>
                </a:lnTo>
                <a:lnTo>
                  <a:pt x="11363" y="15381"/>
                </a:lnTo>
                <a:lnTo>
                  <a:pt x="11367" y="15382"/>
                </a:lnTo>
                <a:lnTo>
                  <a:pt x="11368" y="15381"/>
                </a:lnTo>
                <a:lnTo>
                  <a:pt x="11373" y="15370"/>
                </a:lnTo>
                <a:lnTo>
                  <a:pt x="11375" y="15367"/>
                </a:lnTo>
                <a:lnTo>
                  <a:pt x="11377" y="15364"/>
                </a:lnTo>
                <a:lnTo>
                  <a:pt x="11378" y="15361"/>
                </a:lnTo>
                <a:lnTo>
                  <a:pt x="11377" y="15356"/>
                </a:lnTo>
                <a:lnTo>
                  <a:pt x="11381" y="15363"/>
                </a:lnTo>
                <a:lnTo>
                  <a:pt x="11378" y="15370"/>
                </a:lnTo>
                <a:lnTo>
                  <a:pt x="11373" y="15376"/>
                </a:lnTo>
                <a:lnTo>
                  <a:pt x="11371" y="15383"/>
                </a:lnTo>
                <a:lnTo>
                  <a:pt x="11376" y="15389"/>
                </a:lnTo>
                <a:lnTo>
                  <a:pt x="11391" y="15393"/>
                </a:lnTo>
                <a:lnTo>
                  <a:pt x="11395" y="15401"/>
                </a:lnTo>
                <a:lnTo>
                  <a:pt x="11393" y="15401"/>
                </a:lnTo>
                <a:lnTo>
                  <a:pt x="11391" y="15399"/>
                </a:lnTo>
                <a:lnTo>
                  <a:pt x="11387" y="15397"/>
                </a:lnTo>
                <a:lnTo>
                  <a:pt x="11383" y="15396"/>
                </a:lnTo>
                <a:lnTo>
                  <a:pt x="11380" y="15397"/>
                </a:lnTo>
                <a:lnTo>
                  <a:pt x="11379" y="15399"/>
                </a:lnTo>
                <a:lnTo>
                  <a:pt x="11379" y="15403"/>
                </a:lnTo>
                <a:lnTo>
                  <a:pt x="11379" y="15405"/>
                </a:lnTo>
                <a:lnTo>
                  <a:pt x="11376" y="15406"/>
                </a:lnTo>
                <a:lnTo>
                  <a:pt x="11374" y="15406"/>
                </a:lnTo>
                <a:lnTo>
                  <a:pt x="11372" y="15404"/>
                </a:lnTo>
                <a:lnTo>
                  <a:pt x="11371" y="15403"/>
                </a:lnTo>
                <a:lnTo>
                  <a:pt x="11368" y="15405"/>
                </a:lnTo>
                <a:lnTo>
                  <a:pt x="11365" y="15404"/>
                </a:lnTo>
                <a:lnTo>
                  <a:pt x="11362" y="15409"/>
                </a:lnTo>
                <a:lnTo>
                  <a:pt x="11361" y="15416"/>
                </a:lnTo>
                <a:lnTo>
                  <a:pt x="11360" y="15420"/>
                </a:lnTo>
                <a:lnTo>
                  <a:pt x="11361" y="15431"/>
                </a:lnTo>
                <a:lnTo>
                  <a:pt x="11360" y="15435"/>
                </a:lnTo>
                <a:lnTo>
                  <a:pt x="11358" y="15440"/>
                </a:lnTo>
                <a:lnTo>
                  <a:pt x="11359" y="15442"/>
                </a:lnTo>
                <a:lnTo>
                  <a:pt x="11357" y="15447"/>
                </a:lnTo>
                <a:lnTo>
                  <a:pt x="11358" y="15449"/>
                </a:lnTo>
                <a:lnTo>
                  <a:pt x="11359" y="15451"/>
                </a:lnTo>
                <a:lnTo>
                  <a:pt x="11363" y="15449"/>
                </a:lnTo>
                <a:lnTo>
                  <a:pt x="11365" y="15449"/>
                </a:lnTo>
                <a:lnTo>
                  <a:pt x="11367" y="15454"/>
                </a:lnTo>
                <a:lnTo>
                  <a:pt x="11367" y="15465"/>
                </a:lnTo>
                <a:lnTo>
                  <a:pt x="11370" y="15469"/>
                </a:lnTo>
                <a:lnTo>
                  <a:pt x="11361" y="15470"/>
                </a:lnTo>
                <a:lnTo>
                  <a:pt x="11357" y="15472"/>
                </a:lnTo>
                <a:lnTo>
                  <a:pt x="11354" y="15478"/>
                </a:lnTo>
                <a:lnTo>
                  <a:pt x="11353" y="15488"/>
                </a:lnTo>
                <a:lnTo>
                  <a:pt x="11354" y="15490"/>
                </a:lnTo>
                <a:lnTo>
                  <a:pt x="11359" y="15489"/>
                </a:lnTo>
                <a:lnTo>
                  <a:pt x="11358" y="15494"/>
                </a:lnTo>
                <a:lnTo>
                  <a:pt x="11358" y="15499"/>
                </a:lnTo>
                <a:lnTo>
                  <a:pt x="11359" y="15503"/>
                </a:lnTo>
                <a:lnTo>
                  <a:pt x="11363" y="15517"/>
                </a:lnTo>
                <a:lnTo>
                  <a:pt x="11366" y="15522"/>
                </a:lnTo>
                <a:lnTo>
                  <a:pt x="11365" y="15523"/>
                </a:lnTo>
                <a:lnTo>
                  <a:pt x="11364" y="15525"/>
                </a:lnTo>
                <a:lnTo>
                  <a:pt x="11363" y="15531"/>
                </a:lnTo>
                <a:lnTo>
                  <a:pt x="11360" y="15539"/>
                </a:lnTo>
                <a:lnTo>
                  <a:pt x="11360" y="15548"/>
                </a:lnTo>
                <a:lnTo>
                  <a:pt x="11358" y="15554"/>
                </a:lnTo>
                <a:lnTo>
                  <a:pt x="11354" y="15557"/>
                </a:lnTo>
                <a:lnTo>
                  <a:pt x="11344" y="15561"/>
                </a:lnTo>
                <a:lnTo>
                  <a:pt x="11348" y="15569"/>
                </a:lnTo>
                <a:lnTo>
                  <a:pt x="11351" y="15572"/>
                </a:lnTo>
                <a:lnTo>
                  <a:pt x="11354" y="15570"/>
                </a:lnTo>
                <a:lnTo>
                  <a:pt x="11355" y="15576"/>
                </a:lnTo>
                <a:lnTo>
                  <a:pt x="11357" y="15581"/>
                </a:lnTo>
                <a:lnTo>
                  <a:pt x="11358" y="15585"/>
                </a:lnTo>
                <a:lnTo>
                  <a:pt x="11357" y="15589"/>
                </a:lnTo>
                <a:lnTo>
                  <a:pt x="11355" y="15590"/>
                </a:lnTo>
                <a:lnTo>
                  <a:pt x="11353" y="15591"/>
                </a:lnTo>
                <a:lnTo>
                  <a:pt x="11352" y="15592"/>
                </a:lnTo>
                <a:lnTo>
                  <a:pt x="11351" y="15595"/>
                </a:lnTo>
                <a:lnTo>
                  <a:pt x="11352" y="15597"/>
                </a:lnTo>
                <a:lnTo>
                  <a:pt x="11356" y="15601"/>
                </a:lnTo>
                <a:lnTo>
                  <a:pt x="11358" y="15603"/>
                </a:lnTo>
                <a:lnTo>
                  <a:pt x="11356" y="15605"/>
                </a:lnTo>
                <a:lnTo>
                  <a:pt x="11357" y="15609"/>
                </a:lnTo>
                <a:lnTo>
                  <a:pt x="11357" y="15615"/>
                </a:lnTo>
                <a:lnTo>
                  <a:pt x="11356" y="15620"/>
                </a:lnTo>
                <a:lnTo>
                  <a:pt x="11354" y="15623"/>
                </a:lnTo>
                <a:lnTo>
                  <a:pt x="11354" y="15622"/>
                </a:lnTo>
                <a:lnTo>
                  <a:pt x="11351" y="15623"/>
                </a:lnTo>
                <a:lnTo>
                  <a:pt x="11348" y="15624"/>
                </a:lnTo>
                <a:lnTo>
                  <a:pt x="11347" y="15625"/>
                </a:lnTo>
                <a:lnTo>
                  <a:pt x="11345" y="15624"/>
                </a:lnTo>
                <a:lnTo>
                  <a:pt x="11343" y="15621"/>
                </a:lnTo>
                <a:lnTo>
                  <a:pt x="11342" y="15621"/>
                </a:lnTo>
                <a:lnTo>
                  <a:pt x="11339" y="15623"/>
                </a:lnTo>
                <a:lnTo>
                  <a:pt x="11337" y="15626"/>
                </a:lnTo>
                <a:lnTo>
                  <a:pt x="11334" y="15629"/>
                </a:lnTo>
                <a:lnTo>
                  <a:pt x="11327" y="15631"/>
                </a:lnTo>
                <a:lnTo>
                  <a:pt x="11327" y="15633"/>
                </a:lnTo>
                <a:lnTo>
                  <a:pt x="11327" y="15636"/>
                </a:lnTo>
                <a:lnTo>
                  <a:pt x="11328" y="15638"/>
                </a:lnTo>
                <a:lnTo>
                  <a:pt x="11330" y="15639"/>
                </a:lnTo>
                <a:lnTo>
                  <a:pt x="11336" y="15639"/>
                </a:lnTo>
                <a:lnTo>
                  <a:pt x="11338" y="15641"/>
                </a:lnTo>
                <a:lnTo>
                  <a:pt x="11337" y="15643"/>
                </a:lnTo>
                <a:lnTo>
                  <a:pt x="11335" y="15644"/>
                </a:lnTo>
                <a:lnTo>
                  <a:pt x="11333" y="15644"/>
                </a:lnTo>
                <a:lnTo>
                  <a:pt x="11331" y="15644"/>
                </a:lnTo>
                <a:lnTo>
                  <a:pt x="11332" y="15649"/>
                </a:lnTo>
                <a:lnTo>
                  <a:pt x="11331" y="15653"/>
                </a:lnTo>
                <a:lnTo>
                  <a:pt x="11328" y="15660"/>
                </a:lnTo>
                <a:lnTo>
                  <a:pt x="11327" y="15663"/>
                </a:lnTo>
                <a:lnTo>
                  <a:pt x="11325" y="15671"/>
                </a:lnTo>
                <a:lnTo>
                  <a:pt x="11323" y="15675"/>
                </a:lnTo>
                <a:lnTo>
                  <a:pt x="11322" y="15672"/>
                </a:lnTo>
                <a:lnTo>
                  <a:pt x="11319" y="15670"/>
                </a:lnTo>
                <a:lnTo>
                  <a:pt x="11317" y="15670"/>
                </a:lnTo>
                <a:lnTo>
                  <a:pt x="11314" y="15672"/>
                </a:lnTo>
                <a:lnTo>
                  <a:pt x="11317" y="15674"/>
                </a:lnTo>
                <a:lnTo>
                  <a:pt x="11318" y="15678"/>
                </a:lnTo>
                <a:lnTo>
                  <a:pt x="11318" y="15682"/>
                </a:lnTo>
                <a:lnTo>
                  <a:pt x="11316" y="15685"/>
                </a:lnTo>
                <a:lnTo>
                  <a:pt x="11312" y="15677"/>
                </a:lnTo>
                <a:lnTo>
                  <a:pt x="11309" y="15674"/>
                </a:lnTo>
                <a:lnTo>
                  <a:pt x="11305" y="15673"/>
                </a:lnTo>
                <a:lnTo>
                  <a:pt x="11302" y="15675"/>
                </a:lnTo>
                <a:lnTo>
                  <a:pt x="11301" y="15679"/>
                </a:lnTo>
                <a:lnTo>
                  <a:pt x="11301" y="15691"/>
                </a:lnTo>
                <a:lnTo>
                  <a:pt x="11302" y="15703"/>
                </a:lnTo>
                <a:lnTo>
                  <a:pt x="11309" y="15724"/>
                </a:lnTo>
                <a:lnTo>
                  <a:pt x="11310" y="15736"/>
                </a:lnTo>
                <a:lnTo>
                  <a:pt x="11308" y="15748"/>
                </a:lnTo>
                <a:lnTo>
                  <a:pt x="11309" y="15753"/>
                </a:lnTo>
                <a:lnTo>
                  <a:pt x="11312" y="15762"/>
                </a:lnTo>
                <a:lnTo>
                  <a:pt x="11316" y="15778"/>
                </a:lnTo>
                <a:lnTo>
                  <a:pt x="11316" y="15784"/>
                </a:lnTo>
                <a:lnTo>
                  <a:pt x="11313" y="15794"/>
                </a:lnTo>
                <a:lnTo>
                  <a:pt x="11312" y="15807"/>
                </a:lnTo>
                <a:lnTo>
                  <a:pt x="11311" y="15812"/>
                </a:lnTo>
                <a:lnTo>
                  <a:pt x="11308" y="15824"/>
                </a:lnTo>
                <a:lnTo>
                  <a:pt x="11307" y="15826"/>
                </a:lnTo>
                <a:lnTo>
                  <a:pt x="11308" y="15828"/>
                </a:lnTo>
                <a:lnTo>
                  <a:pt x="11308" y="15831"/>
                </a:lnTo>
                <a:lnTo>
                  <a:pt x="11313" y="15840"/>
                </a:lnTo>
                <a:lnTo>
                  <a:pt x="11313" y="15853"/>
                </a:lnTo>
                <a:lnTo>
                  <a:pt x="11314" y="15862"/>
                </a:lnTo>
                <a:lnTo>
                  <a:pt x="11314" y="15865"/>
                </a:lnTo>
                <a:lnTo>
                  <a:pt x="11314" y="15870"/>
                </a:lnTo>
                <a:lnTo>
                  <a:pt x="11314" y="15874"/>
                </a:lnTo>
                <a:lnTo>
                  <a:pt x="11315" y="15876"/>
                </a:lnTo>
                <a:lnTo>
                  <a:pt x="11317" y="15880"/>
                </a:lnTo>
                <a:lnTo>
                  <a:pt x="11317" y="15882"/>
                </a:lnTo>
                <a:lnTo>
                  <a:pt x="11319" y="15885"/>
                </a:lnTo>
                <a:lnTo>
                  <a:pt x="11323" y="15881"/>
                </a:lnTo>
                <a:lnTo>
                  <a:pt x="11329" y="15870"/>
                </a:lnTo>
                <a:lnTo>
                  <a:pt x="11341" y="15838"/>
                </a:lnTo>
                <a:lnTo>
                  <a:pt x="11346" y="15829"/>
                </a:lnTo>
                <a:lnTo>
                  <a:pt x="11350" y="15823"/>
                </a:lnTo>
                <a:lnTo>
                  <a:pt x="11352" y="15818"/>
                </a:lnTo>
                <a:lnTo>
                  <a:pt x="11354" y="15807"/>
                </a:lnTo>
                <a:lnTo>
                  <a:pt x="11357" y="15793"/>
                </a:lnTo>
                <a:lnTo>
                  <a:pt x="11360" y="15786"/>
                </a:lnTo>
                <a:lnTo>
                  <a:pt x="11361" y="15784"/>
                </a:lnTo>
                <a:lnTo>
                  <a:pt x="11362" y="15783"/>
                </a:lnTo>
                <a:lnTo>
                  <a:pt x="11363" y="15782"/>
                </a:lnTo>
                <a:lnTo>
                  <a:pt x="11363" y="15788"/>
                </a:lnTo>
                <a:lnTo>
                  <a:pt x="11360" y="15799"/>
                </a:lnTo>
                <a:lnTo>
                  <a:pt x="11359" y="15805"/>
                </a:lnTo>
                <a:lnTo>
                  <a:pt x="11359" y="15810"/>
                </a:lnTo>
                <a:lnTo>
                  <a:pt x="11358" y="15817"/>
                </a:lnTo>
                <a:lnTo>
                  <a:pt x="11356" y="15823"/>
                </a:lnTo>
                <a:lnTo>
                  <a:pt x="11351" y="15836"/>
                </a:lnTo>
                <a:lnTo>
                  <a:pt x="11345" y="15857"/>
                </a:lnTo>
                <a:lnTo>
                  <a:pt x="11342" y="15862"/>
                </a:lnTo>
                <a:lnTo>
                  <a:pt x="11332" y="15883"/>
                </a:lnTo>
                <a:lnTo>
                  <a:pt x="11331" y="15887"/>
                </a:lnTo>
                <a:lnTo>
                  <a:pt x="11331" y="15889"/>
                </a:lnTo>
                <a:lnTo>
                  <a:pt x="11334" y="15893"/>
                </a:lnTo>
                <a:lnTo>
                  <a:pt x="11334" y="15891"/>
                </a:lnTo>
                <a:lnTo>
                  <a:pt x="11337" y="15891"/>
                </a:lnTo>
                <a:lnTo>
                  <a:pt x="11339" y="15892"/>
                </a:lnTo>
                <a:lnTo>
                  <a:pt x="11338" y="15895"/>
                </a:lnTo>
                <a:lnTo>
                  <a:pt x="11336" y="15896"/>
                </a:lnTo>
                <a:lnTo>
                  <a:pt x="11331" y="15896"/>
                </a:lnTo>
                <a:lnTo>
                  <a:pt x="11330" y="15898"/>
                </a:lnTo>
                <a:lnTo>
                  <a:pt x="11328" y="15901"/>
                </a:lnTo>
                <a:lnTo>
                  <a:pt x="11326" y="15904"/>
                </a:lnTo>
                <a:lnTo>
                  <a:pt x="11325" y="15906"/>
                </a:lnTo>
                <a:lnTo>
                  <a:pt x="11327" y="15907"/>
                </a:lnTo>
                <a:lnTo>
                  <a:pt x="11328" y="15907"/>
                </a:lnTo>
                <a:lnTo>
                  <a:pt x="11329" y="15908"/>
                </a:lnTo>
                <a:lnTo>
                  <a:pt x="11328" y="15911"/>
                </a:lnTo>
                <a:lnTo>
                  <a:pt x="11325" y="15914"/>
                </a:lnTo>
                <a:lnTo>
                  <a:pt x="11326" y="15916"/>
                </a:lnTo>
                <a:lnTo>
                  <a:pt x="11324" y="15918"/>
                </a:lnTo>
                <a:lnTo>
                  <a:pt x="11323" y="15918"/>
                </a:lnTo>
                <a:lnTo>
                  <a:pt x="11321" y="15916"/>
                </a:lnTo>
                <a:lnTo>
                  <a:pt x="11320" y="15914"/>
                </a:lnTo>
                <a:lnTo>
                  <a:pt x="11318" y="15918"/>
                </a:lnTo>
                <a:lnTo>
                  <a:pt x="11314" y="15923"/>
                </a:lnTo>
                <a:lnTo>
                  <a:pt x="11312" y="15928"/>
                </a:lnTo>
                <a:lnTo>
                  <a:pt x="11316" y="15931"/>
                </a:lnTo>
                <a:lnTo>
                  <a:pt x="11317" y="15933"/>
                </a:lnTo>
                <a:lnTo>
                  <a:pt x="11318" y="15935"/>
                </a:lnTo>
                <a:lnTo>
                  <a:pt x="11320" y="15935"/>
                </a:lnTo>
                <a:lnTo>
                  <a:pt x="11322" y="15934"/>
                </a:lnTo>
                <a:lnTo>
                  <a:pt x="11326" y="15928"/>
                </a:lnTo>
                <a:lnTo>
                  <a:pt x="11328" y="15926"/>
                </a:lnTo>
                <a:lnTo>
                  <a:pt x="11326" y="15931"/>
                </a:lnTo>
                <a:lnTo>
                  <a:pt x="11324" y="15935"/>
                </a:lnTo>
                <a:lnTo>
                  <a:pt x="11322" y="15939"/>
                </a:lnTo>
                <a:lnTo>
                  <a:pt x="11319" y="15942"/>
                </a:lnTo>
                <a:lnTo>
                  <a:pt x="11317" y="15942"/>
                </a:lnTo>
                <a:lnTo>
                  <a:pt x="11315" y="15942"/>
                </a:lnTo>
                <a:lnTo>
                  <a:pt x="11313" y="15943"/>
                </a:lnTo>
                <a:lnTo>
                  <a:pt x="11311" y="15945"/>
                </a:lnTo>
                <a:lnTo>
                  <a:pt x="11311" y="15947"/>
                </a:lnTo>
                <a:lnTo>
                  <a:pt x="11312" y="15953"/>
                </a:lnTo>
                <a:lnTo>
                  <a:pt x="11311" y="15955"/>
                </a:lnTo>
                <a:lnTo>
                  <a:pt x="11313" y="15955"/>
                </a:lnTo>
                <a:lnTo>
                  <a:pt x="11313" y="15954"/>
                </a:lnTo>
                <a:lnTo>
                  <a:pt x="11313" y="15953"/>
                </a:lnTo>
                <a:lnTo>
                  <a:pt x="11314" y="15951"/>
                </a:lnTo>
                <a:lnTo>
                  <a:pt x="11316" y="15952"/>
                </a:lnTo>
                <a:lnTo>
                  <a:pt x="11318" y="15953"/>
                </a:lnTo>
                <a:lnTo>
                  <a:pt x="11322" y="15953"/>
                </a:lnTo>
                <a:lnTo>
                  <a:pt x="11324" y="15955"/>
                </a:lnTo>
                <a:lnTo>
                  <a:pt x="11323" y="15957"/>
                </a:lnTo>
                <a:lnTo>
                  <a:pt x="11321" y="15960"/>
                </a:lnTo>
                <a:lnTo>
                  <a:pt x="11320" y="15960"/>
                </a:lnTo>
                <a:lnTo>
                  <a:pt x="11319" y="15965"/>
                </a:lnTo>
                <a:lnTo>
                  <a:pt x="11317" y="15965"/>
                </a:lnTo>
                <a:lnTo>
                  <a:pt x="11313" y="15964"/>
                </a:lnTo>
                <a:lnTo>
                  <a:pt x="11310" y="15961"/>
                </a:lnTo>
                <a:lnTo>
                  <a:pt x="11308" y="15963"/>
                </a:lnTo>
                <a:lnTo>
                  <a:pt x="11311" y="15965"/>
                </a:lnTo>
                <a:lnTo>
                  <a:pt x="11313" y="15968"/>
                </a:lnTo>
                <a:lnTo>
                  <a:pt x="11312" y="15970"/>
                </a:lnTo>
                <a:lnTo>
                  <a:pt x="11308" y="15971"/>
                </a:lnTo>
                <a:lnTo>
                  <a:pt x="11312" y="15977"/>
                </a:lnTo>
                <a:lnTo>
                  <a:pt x="11313" y="15979"/>
                </a:lnTo>
                <a:lnTo>
                  <a:pt x="11312" y="15981"/>
                </a:lnTo>
                <a:lnTo>
                  <a:pt x="11310" y="15984"/>
                </a:lnTo>
                <a:lnTo>
                  <a:pt x="11310" y="15985"/>
                </a:lnTo>
                <a:lnTo>
                  <a:pt x="11308" y="15985"/>
                </a:lnTo>
                <a:lnTo>
                  <a:pt x="11303" y="15989"/>
                </a:lnTo>
                <a:lnTo>
                  <a:pt x="11302" y="15994"/>
                </a:lnTo>
                <a:lnTo>
                  <a:pt x="11306" y="15996"/>
                </a:lnTo>
                <a:lnTo>
                  <a:pt x="11306" y="15997"/>
                </a:lnTo>
                <a:lnTo>
                  <a:pt x="11307" y="16000"/>
                </a:lnTo>
                <a:lnTo>
                  <a:pt x="11308" y="16002"/>
                </a:lnTo>
                <a:lnTo>
                  <a:pt x="11310" y="16002"/>
                </a:lnTo>
                <a:lnTo>
                  <a:pt x="11314" y="16001"/>
                </a:lnTo>
                <a:lnTo>
                  <a:pt x="11316" y="16002"/>
                </a:lnTo>
                <a:lnTo>
                  <a:pt x="11317" y="16004"/>
                </a:lnTo>
                <a:lnTo>
                  <a:pt x="11314" y="16008"/>
                </a:lnTo>
                <a:lnTo>
                  <a:pt x="11307" y="16015"/>
                </a:lnTo>
                <a:lnTo>
                  <a:pt x="11300" y="16009"/>
                </a:lnTo>
                <a:lnTo>
                  <a:pt x="11297" y="16017"/>
                </a:lnTo>
                <a:lnTo>
                  <a:pt x="11293" y="16042"/>
                </a:lnTo>
                <a:lnTo>
                  <a:pt x="11289" y="16052"/>
                </a:lnTo>
                <a:lnTo>
                  <a:pt x="11287" y="16057"/>
                </a:lnTo>
                <a:lnTo>
                  <a:pt x="11284" y="16075"/>
                </a:lnTo>
                <a:lnTo>
                  <a:pt x="11283" y="16080"/>
                </a:lnTo>
                <a:lnTo>
                  <a:pt x="11280" y="16085"/>
                </a:lnTo>
                <a:lnTo>
                  <a:pt x="11279" y="16089"/>
                </a:lnTo>
                <a:lnTo>
                  <a:pt x="11277" y="16093"/>
                </a:lnTo>
                <a:lnTo>
                  <a:pt x="11278" y="16098"/>
                </a:lnTo>
                <a:lnTo>
                  <a:pt x="11282" y="16100"/>
                </a:lnTo>
                <a:lnTo>
                  <a:pt x="11278" y="16105"/>
                </a:lnTo>
                <a:lnTo>
                  <a:pt x="11276" y="16107"/>
                </a:lnTo>
                <a:lnTo>
                  <a:pt x="11275" y="16108"/>
                </a:lnTo>
                <a:lnTo>
                  <a:pt x="11272" y="16107"/>
                </a:lnTo>
                <a:lnTo>
                  <a:pt x="11271" y="16105"/>
                </a:lnTo>
                <a:lnTo>
                  <a:pt x="11271" y="16111"/>
                </a:lnTo>
                <a:lnTo>
                  <a:pt x="11272" y="16118"/>
                </a:lnTo>
                <a:lnTo>
                  <a:pt x="11275" y="16124"/>
                </a:lnTo>
                <a:lnTo>
                  <a:pt x="11282" y="16135"/>
                </a:lnTo>
                <a:lnTo>
                  <a:pt x="11284" y="16144"/>
                </a:lnTo>
                <a:lnTo>
                  <a:pt x="11281" y="16146"/>
                </a:lnTo>
                <a:lnTo>
                  <a:pt x="11275" y="16147"/>
                </a:lnTo>
                <a:lnTo>
                  <a:pt x="11273" y="16150"/>
                </a:lnTo>
                <a:lnTo>
                  <a:pt x="11273" y="16157"/>
                </a:lnTo>
                <a:lnTo>
                  <a:pt x="11275" y="16159"/>
                </a:lnTo>
                <a:lnTo>
                  <a:pt x="11279" y="16158"/>
                </a:lnTo>
                <a:lnTo>
                  <a:pt x="11286" y="16154"/>
                </a:lnTo>
                <a:lnTo>
                  <a:pt x="11281" y="16162"/>
                </a:lnTo>
                <a:lnTo>
                  <a:pt x="11279" y="16165"/>
                </a:lnTo>
                <a:lnTo>
                  <a:pt x="11279" y="16169"/>
                </a:lnTo>
                <a:lnTo>
                  <a:pt x="11280" y="16172"/>
                </a:lnTo>
                <a:lnTo>
                  <a:pt x="11277" y="16172"/>
                </a:lnTo>
                <a:lnTo>
                  <a:pt x="11274" y="16171"/>
                </a:lnTo>
                <a:lnTo>
                  <a:pt x="11273" y="16170"/>
                </a:lnTo>
                <a:lnTo>
                  <a:pt x="11271" y="16171"/>
                </a:lnTo>
                <a:lnTo>
                  <a:pt x="11269" y="16178"/>
                </a:lnTo>
                <a:lnTo>
                  <a:pt x="11265" y="16186"/>
                </a:lnTo>
                <a:lnTo>
                  <a:pt x="11263" y="16197"/>
                </a:lnTo>
                <a:lnTo>
                  <a:pt x="11258" y="16206"/>
                </a:lnTo>
                <a:lnTo>
                  <a:pt x="11257" y="16213"/>
                </a:lnTo>
                <a:lnTo>
                  <a:pt x="11256" y="16230"/>
                </a:lnTo>
                <a:lnTo>
                  <a:pt x="11255" y="16232"/>
                </a:lnTo>
                <a:lnTo>
                  <a:pt x="11255" y="16234"/>
                </a:lnTo>
                <a:lnTo>
                  <a:pt x="11253" y="16236"/>
                </a:lnTo>
                <a:lnTo>
                  <a:pt x="11251" y="16237"/>
                </a:lnTo>
                <a:lnTo>
                  <a:pt x="11250" y="16239"/>
                </a:lnTo>
                <a:lnTo>
                  <a:pt x="11249" y="16242"/>
                </a:lnTo>
                <a:lnTo>
                  <a:pt x="11250" y="16245"/>
                </a:lnTo>
                <a:lnTo>
                  <a:pt x="11253" y="16256"/>
                </a:lnTo>
                <a:lnTo>
                  <a:pt x="11253" y="16263"/>
                </a:lnTo>
                <a:lnTo>
                  <a:pt x="11253" y="16266"/>
                </a:lnTo>
                <a:lnTo>
                  <a:pt x="11250" y="16274"/>
                </a:lnTo>
                <a:lnTo>
                  <a:pt x="11250" y="16276"/>
                </a:lnTo>
                <a:lnTo>
                  <a:pt x="11250" y="16280"/>
                </a:lnTo>
                <a:lnTo>
                  <a:pt x="11250" y="16281"/>
                </a:lnTo>
                <a:lnTo>
                  <a:pt x="11249" y="16282"/>
                </a:lnTo>
                <a:lnTo>
                  <a:pt x="11249" y="16284"/>
                </a:lnTo>
                <a:lnTo>
                  <a:pt x="11249" y="16286"/>
                </a:lnTo>
                <a:lnTo>
                  <a:pt x="11251" y="16289"/>
                </a:lnTo>
                <a:lnTo>
                  <a:pt x="11254" y="16292"/>
                </a:lnTo>
                <a:lnTo>
                  <a:pt x="11256" y="16295"/>
                </a:lnTo>
                <a:lnTo>
                  <a:pt x="11255" y="16301"/>
                </a:lnTo>
                <a:lnTo>
                  <a:pt x="11250" y="16294"/>
                </a:lnTo>
                <a:lnTo>
                  <a:pt x="11248" y="16290"/>
                </a:lnTo>
                <a:lnTo>
                  <a:pt x="11247" y="16285"/>
                </a:lnTo>
                <a:lnTo>
                  <a:pt x="11247" y="16282"/>
                </a:lnTo>
                <a:lnTo>
                  <a:pt x="11245" y="16284"/>
                </a:lnTo>
                <a:lnTo>
                  <a:pt x="11244" y="16290"/>
                </a:lnTo>
                <a:lnTo>
                  <a:pt x="11244" y="16295"/>
                </a:lnTo>
                <a:lnTo>
                  <a:pt x="11254" y="16332"/>
                </a:lnTo>
                <a:lnTo>
                  <a:pt x="11258" y="16358"/>
                </a:lnTo>
                <a:lnTo>
                  <a:pt x="11260" y="16362"/>
                </a:lnTo>
                <a:lnTo>
                  <a:pt x="11261" y="16366"/>
                </a:lnTo>
                <a:lnTo>
                  <a:pt x="11261" y="16378"/>
                </a:lnTo>
                <a:lnTo>
                  <a:pt x="11262" y="16383"/>
                </a:lnTo>
                <a:lnTo>
                  <a:pt x="11263" y="16384"/>
                </a:lnTo>
                <a:lnTo>
                  <a:pt x="11265" y="16385"/>
                </a:lnTo>
                <a:lnTo>
                  <a:pt x="11266" y="16386"/>
                </a:lnTo>
                <a:lnTo>
                  <a:pt x="11269" y="16386"/>
                </a:lnTo>
                <a:lnTo>
                  <a:pt x="11271" y="16387"/>
                </a:lnTo>
                <a:lnTo>
                  <a:pt x="11272" y="16389"/>
                </a:lnTo>
                <a:lnTo>
                  <a:pt x="11273" y="16391"/>
                </a:lnTo>
                <a:lnTo>
                  <a:pt x="11279" y="16394"/>
                </a:lnTo>
                <a:lnTo>
                  <a:pt x="11282" y="16404"/>
                </a:lnTo>
                <a:lnTo>
                  <a:pt x="11286" y="16408"/>
                </a:lnTo>
                <a:lnTo>
                  <a:pt x="11288" y="16404"/>
                </a:lnTo>
                <a:lnTo>
                  <a:pt x="11289" y="16403"/>
                </a:lnTo>
                <a:lnTo>
                  <a:pt x="11289" y="16400"/>
                </a:lnTo>
                <a:lnTo>
                  <a:pt x="11290" y="16400"/>
                </a:lnTo>
                <a:lnTo>
                  <a:pt x="11293" y="16404"/>
                </a:lnTo>
                <a:lnTo>
                  <a:pt x="11298" y="16397"/>
                </a:lnTo>
                <a:lnTo>
                  <a:pt x="11302" y="16385"/>
                </a:lnTo>
                <a:lnTo>
                  <a:pt x="11302" y="16378"/>
                </a:lnTo>
                <a:lnTo>
                  <a:pt x="11300" y="16373"/>
                </a:lnTo>
                <a:lnTo>
                  <a:pt x="11300" y="16368"/>
                </a:lnTo>
                <a:lnTo>
                  <a:pt x="11300" y="16364"/>
                </a:lnTo>
                <a:lnTo>
                  <a:pt x="11293" y="16360"/>
                </a:lnTo>
                <a:lnTo>
                  <a:pt x="11294" y="16357"/>
                </a:lnTo>
                <a:lnTo>
                  <a:pt x="11298" y="16355"/>
                </a:lnTo>
                <a:lnTo>
                  <a:pt x="11302" y="16355"/>
                </a:lnTo>
                <a:lnTo>
                  <a:pt x="11302" y="16352"/>
                </a:lnTo>
                <a:lnTo>
                  <a:pt x="11304" y="16352"/>
                </a:lnTo>
                <a:lnTo>
                  <a:pt x="11305" y="16354"/>
                </a:lnTo>
                <a:lnTo>
                  <a:pt x="11307" y="16355"/>
                </a:lnTo>
                <a:lnTo>
                  <a:pt x="11308" y="16353"/>
                </a:lnTo>
                <a:lnTo>
                  <a:pt x="11308" y="16349"/>
                </a:lnTo>
                <a:lnTo>
                  <a:pt x="11310" y="16349"/>
                </a:lnTo>
                <a:lnTo>
                  <a:pt x="11312" y="16353"/>
                </a:lnTo>
                <a:lnTo>
                  <a:pt x="11315" y="16351"/>
                </a:lnTo>
                <a:lnTo>
                  <a:pt x="11319" y="16348"/>
                </a:lnTo>
                <a:lnTo>
                  <a:pt x="11321" y="16345"/>
                </a:lnTo>
                <a:lnTo>
                  <a:pt x="11324" y="16342"/>
                </a:lnTo>
                <a:lnTo>
                  <a:pt x="11328" y="16342"/>
                </a:lnTo>
                <a:lnTo>
                  <a:pt x="11331" y="16341"/>
                </a:lnTo>
                <a:lnTo>
                  <a:pt x="11332" y="16334"/>
                </a:lnTo>
                <a:lnTo>
                  <a:pt x="11336" y="16336"/>
                </a:lnTo>
                <a:lnTo>
                  <a:pt x="11341" y="16338"/>
                </a:lnTo>
                <a:lnTo>
                  <a:pt x="11343" y="16339"/>
                </a:lnTo>
                <a:lnTo>
                  <a:pt x="11342" y="16343"/>
                </a:lnTo>
                <a:lnTo>
                  <a:pt x="11338" y="16346"/>
                </a:lnTo>
                <a:lnTo>
                  <a:pt x="11337" y="16349"/>
                </a:lnTo>
                <a:lnTo>
                  <a:pt x="11336" y="16364"/>
                </a:lnTo>
                <a:lnTo>
                  <a:pt x="11337" y="16367"/>
                </a:lnTo>
                <a:lnTo>
                  <a:pt x="11338" y="16367"/>
                </a:lnTo>
                <a:lnTo>
                  <a:pt x="11338" y="16365"/>
                </a:lnTo>
                <a:lnTo>
                  <a:pt x="11340" y="16365"/>
                </a:lnTo>
                <a:lnTo>
                  <a:pt x="11342" y="16366"/>
                </a:lnTo>
                <a:lnTo>
                  <a:pt x="11348" y="16361"/>
                </a:lnTo>
                <a:lnTo>
                  <a:pt x="11352" y="16359"/>
                </a:lnTo>
                <a:lnTo>
                  <a:pt x="11354" y="16362"/>
                </a:lnTo>
                <a:lnTo>
                  <a:pt x="11354" y="16383"/>
                </a:lnTo>
                <a:lnTo>
                  <a:pt x="11356" y="16383"/>
                </a:lnTo>
                <a:lnTo>
                  <a:pt x="11359" y="16375"/>
                </a:lnTo>
                <a:lnTo>
                  <a:pt x="11363" y="16386"/>
                </a:lnTo>
                <a:lnTo>
                  <a:pt x="11363" y="16390"/>
                </a:lnTo>
                <a:lnTo>
                  <a:pt x="11363" y="16395"/>
                </a:lnTo>
                <a:lnTo>
                  <a:pt x="11363" y="16404"/>
                </a:lnTo>
                <a:lnTo>
                  <a:pt x="11363" y="16408"/>
                </a:lnTo>
                <a:lnTo>
                  <a:pt x="11363" y="16422"/>
                </a:lnTo>
                <a:lnTo>
                  <a:pt x="11363" y="16427"/>
                </a:lnTo>
                <a:lnTo>
                  <a:pt x="11365" y="16429"/>
                </a:lnTo>
                <a:lnTo>
                  <a:pt x="11367" y="16433"/>
                </a:lnTo>
                <a:lnTo>
                  <a:pt x="11368" y="16435"/>
                </a:lnTo>
                <a:lnTo>
                  <a:pt x="11368" y="16440"/>
                </a:lnTo>
                <a:lnTo>
                  <a:pt x="11370" y="16440"/>
                </a:lnTo>
                <a:lnTo>
                  <a:pt x="11373" y="16436"/>
                </a:lnTo>
                <a:lnTo>
                  <a:pt x="11373" y="16435"/>
                </a:lnTo>
                <a:lnTo>
                  <a:pt x="11374" y="16432"/>
                </a:lnTo>
                <a:lnTo>
                  <a:pt x="11375" y="16432"/>
                </a:lnTo>
                <a:lnTo>
                  <a:pt x="11378" y="16434"/>
                </a:lnTo>
                <a:lnTo>
                  <a:pt x="11379" y="16436"/>
                </a:lnTo>
                <a:lnTo>
                  <a:pt x="11380" y="16442"/>
                </a:lnTo>
                <a:lnTo>
                  <a:pt x="11381" y="16444"/>
                </a:lnTo>
                <a:lnTo>
                  <a:pt x="11384" y="16445"/>
                </a:lnTo>
                <a:lnTo>
                  <a:pt x="11387" y="16444"/>
                </a:lnTo>
                <a:lnTo>
                  <a:pt x="11391" y="16442"/>
                </a:lnTo>
                <a:lnTo>
                  <a:pt x="11394" y="16440"/>
                </a:lnTo>
                <a:lnTo>
                  <a:pt x="11395" y="16439"/>
                </a:lnTo>
                <a:lnTo>
                  <a:pt x="11397" y="16434"/>
                </a:lnTo>
                <a:lnTo>
                  <a:pt x="11398" y="16432"/>
                </a:lnTo>
                <a:lnTo>
                  <a:pt x="11401" y="16432"/>
                </a:lnTo>
                <a:lnTo>
                  <a:pt x="11402" y="16432"/>
                </a:lnTo>
                <a:lnTo>
                  <a:pt x="11402" y="16435"/>
                </a:lnTo>
                <a:lnTo>
                  <a:pt x="11403" y="16437"/>
                </a:lnTo>
                <a:lnTo>
                  <a:pt x="11405" y="16439"/>
                </a:lnTo>
                <a:lnTo>
                  <a:pt x="11408" y="16442"/>
                </a:lnTo>
                <a:lnTo>
                  <a:pt x="11410" y="16444"/>
                </a:lnTo>
                <a:lnTo>
                  <a:pt x="11410" y="16447"/>
                </a:lnTo>
                <a:lnTo>
                  <a:pt x="11410" y="16448"/>
                </a:lnTo>
                <a:lnTo>
                  <a:pt x="11410" y="16450"/>
                </a:lnTo>
                <a:lnTo>
                  <a:pt x="11410" y="16453"/>
                </a:lnTo>
                <a:lnTo>
                  <a:pt x="11411" y="16458"/>
                </a:lnTo>
                <a:lnTo>
                  <a:pt x="11415" y="16461"/>
                </a:lnTo>
                <a:lnTo>
                  <a:pt x="11418" y="16462"/>
                </a:lnTo>
                <a:lnTo>
                  <a:pt x="11420" y="16465"/>
                </a:lnTo>
                <a:lnTo>
                  <a:pt x="11423" y="16472"/>
                </a:lnTo>
                <a:lnTo>
                  <a:pt x="11424" y="16473"/>
                </a:lnTo>
                <a:lnTo>
                  <a:pt x="11427" y="16474"/>
                </a:lnTo>
                <a:lnTo>
                  <a:pt x="11429" y="16473"/>
                </a:lnTo>
                <a:lnTo>
                  <a:pt x="11434" y="16467"/>
                </a:lnTo>
                <a:lnTo>
                  <a:pt x="11434" y="16472"/>
                </a:lnTo>
                <a:lnTo>
                  <a:pt x="11432" y="16481"/>
                </a:lnTo>
                <a:lnTo>
                  <a:pt x="11432" y="16486"/>
                </a:lnTo>
                <a:lnTo>
                  <a:pt x="11431" y="16489"/>
                </a:lnTo>
                <a:lnTo>
                  <a:pt x="11421" y="16498"/>
                </a:lnTo>
                <a:lnTo>
                  <a:pt x="11424" y="16505"/>
                </a:lnTo>
                <a:lnTo>
                  <a:pt x="11426" y="16524"/>
                </a:lnTo>
                <a:lnTo>
                  <a:pt x="11431" y="16531"/>
                </a:lnTo>
                <a:lnTo>
                  <a:pt x="11438" y="16533"/>
                </a:lnTo>
                <a:lnTo>
                  <a:pt x="11443" y="16529"/>
                </a:lnTo>
                <a:lnTo>
                  <a:pt x="11445" y="16521"/>
                </a:lnTo>
                <a:lnTo>
                  <a:pt x="11445" y="16512"/>
                </a:lnTo>
                <a:lnTo>
                  <a:pt x="11447" y="16512"/>
                </a:lnTo>
                <a:lnTo>
                  <a:pt x="11448" y="16518"/>
                </a:lnTo>
                <a:lnTo>
                  <a:pt x="11452" y="16522"/>
                </a:lnTo>
                <a:lnTo>
                  <a:pt x="11456" y="16525"/>
                </a:lnTo>
                <a:lnTo>
                  <a:pt x="11460" y="16529"/>
                </a:lnTo>
                <a:lnTo>
                  <a:pt x="11463" y="16534"/>
                </a:lnTo>
                <a:lnTo>
                  <a:pt x="11465" y="16536"/>
                </a:lnTo>
                <a:lnTo>
                  <a:pt x="11469" y="16537"/>
                </a:lnTo>
                <a:lnTo>
                  <a:pt x="11471" y="16539"/>
                </a:lnTo>
                <a:lnTo>
                  <a:pt x="11474" y="16543"/>
                </a:lnTo>
                <a:lnTo>
                  <a:pt x="11475" y="16547"/>
                </a:lnTo>
                <a:lnTo>
                  <a:pt x="11474" y="16548"/>
                </a:lnTo>
                <a:lnTo>
                  <a:pt x="11472" y="16549"/>
                </a:lnTo>
                <a:lnTo>
                  <a:pt x="11473" y="16551"/>
                </a:lnTo>
                <a:lnTo>
                  <a:pt x="11475" y="16553"/>
                </a:lnTo>
                <a:lnTo>
                  <a:pt x="11477" y="16554"/>
                </a:lnTo>
                <a:lnTo>
                  <a:pt x="11479" y="16554"/>
                </a:lnTo>
                <a:lnTo>
                  <a:pt x="11481" y="16552"/>
                </a:lnTo>
                <a:lnTo>
                  <a:pt x="11482" y="16553"/>
                </a:lnTo>
                <a:lnTo>
                  <a:pt x="11484" y="16565"/>
                </a:lnTo>
                <a:lnTo>
                  <a:pt x="11485" y="16573"/>
                </a:lnTo>
                <a:lnTo>
                  <a:pt x="11485" y="16579"/>
                </a:lnTo>
                <a:lnTo>
                  <a:pt x="11483" y="16585"/>
                </a:lnTo>
                <a:lnTo>
                  <a:pt x="11484" y="16585"/>
                </a:lnTo>
                <a:lnTo>
                  <a:pt x="11489" y="16585"/>
                </a:lnTo>
                <a:lnTo>
                  <a:pt x="11490" y="16586"/>
                </a:lnTo>
                <a:lnTo>
                  <a:pt x="11490" y="16589"/>
                </a:lnTo>
                <a:lnTo>
                  <a:pt x="11493" y="16594"/>
                </a:lnTo>
                <a:lnTo>
                  <a:pt x="11493" y="16596"/>
                </a:lnTo>
                <a:lnTo>
                  <a:pt x="11494" y="16608"/>
                </a:lnTo>
                <a:lnTo>
                  <a:pt x="11493" y="16615"/>
                </a:lnTo>
                <a:lnTo>
                  <a:pt x="11492" y="16619"/>
                </a:lnTo>
                <a:lnTo>
                  <a:pt x="11498" y="16633"/>
                </a:lnTo>
                <a:lnTo>
                  <a:pt x="11501" y="16637"/>
                </a:lnTo>
                <a:lnTo>
                  <a:pt x="11504" y="16640"/>
                </a:lnTo>
                <a:lnTo>
                  <a:pt x="11510" y="16641"/>
                </a:lnTo>
                <a:lnTo>
                  <a:pt x="11511" y="16642"/>
                </a:lnTo>
                <a:lnTo>
                  <a:pt x="11512" y="16644"/>
                </a:lnTo>
                <a:lnTo>
                  <a:pt x="11515" y="16646"/>
                </a:lnTo>
                <a:lnTo>
                  <a:pt x="11518" y="16648"/>
                </a:lnTo>
                <a:lnTo>
                  <a:pt x="11521" y="16649"/>
                </a:lnTo>
                <a:lnTo>
                  <a:pt x="11525" y="16647"/>
                </a:lnTo>
                <a:lnTo>
                  <a:pt x="11525" y="16643"/>
                </a:lnTo>
                <a:lnTo>
                  <a:pt x="11525" y="16633"/>
                </a:lnTo>
                <a:lnTo>
                  <a:pt x="11525" y="16629"/>
                </a:lnTo>
                <a:lnTo>
                  <a:pt x="11527" y="16623"/>
                </a:lnTo>
                <a:lnTo>
                  <a:pt x="11529" y="16619"/>
                </a:lnTo>
                <a:lnTo>
                  <a:pt x="11532" y="16619"/>
                </a:lnTo>
                <a:lnTo>
                  <a:pt x="11533" y="16623"/>
                </a:lnTo>
                <a:lnTo>
                  <a:pt x="11532" y="16635"/>
                </a:lnTo>
                <a:lnTo>
                  <a:pt x="11533" y="16640"/>
                </a:lnTo>
                <a:lnTo>
                  <a:pt x="11538" y="16643"/>
                </a:lnTo>
                <a:lnTo>
                  <a:pt x="11542" y="16637"/>
                </a:lnTo>
                <a:lnTo>
                  <a:pt x="11548" y="16622"/>
                </a:lnTo>
                <a:lnTo>
                  <a:pt x="11550" y="16622"/>
                </a:lnTo>
                <a:lnTo>
                  <a:pt x="11549" y="16631"/>
                </a:lnTo>
                <a:lnTo>
                  <a:pt x="11546" y="16641"/>
                </a:lnTo>
                <a:lnTo>
                  <a:pt x="11541" y="16649"/>
                </a:lnTo>
                <a:lnTo>
                  <a:pt x="11537" y="16653"/>
                </a:lnTo>
                <a:lnTo>
                  <a:pt x="11536" y="16659"/>
                </a:lnTo>
                <a:lnTo>
                  <a:pt x="11540" y="16672"/>
                </a:lnTo>
                <a:lnTo>
                  <a:pt x="11545" y="16683"/>
                </a:lnTo>
                <a:lnTo>
                  <a:pt x="11550" y="16685"/>
                </a:lnTo>
                <a:lnTo>
                  <a:pt x="11551" y="16685"/>
                </a:lnTo>
                <a:lnTo>
                  <a:pt x="11552" y="16689"/>
                </a:lnTo>
                <a:lnTo>
                  <a:pt x="11553" y="16689"/>
                </a:lnTo>
                <a:lnTo>
                  <a:pt x="11557" y="16685"/>
                </a:lnTo>
                <a:lnTo>
                  <a:pt x="11565" y="16679"/>
                </a:lnTo>
                <a:lnTo>
                  <a:pt x="11565" y="16689"/>
                </a:lnTo>
                <a:lnTo>
                  <a:pt x="11566" y="16693"/>
                </a:lnTo>
                <a:lnTo>
                  <a:pt x="11569" y="16695"/>
                </a:lnTo>
                <a:lnTo>
                  <a:pt x="11572" y="16693"/>
                </a:lnTo>
                <a:lnTo>
                  <a:pt x="11575" y="16690"/>
                </a:lnTo>
                <a:lnTo>
                  <a:pt x="11579" y="16689"/>
                </a:lnTo>
                <a:lnTo>
                  <a:pt x="11581" y="16692"/>
                </a:lnTo>
                <a:lnTo>
                  <a:pt x="11575" y="16702"/>
                </a:lnTo>
                <a:lnTo>
                  <a:pt x="11574" y="16704"/>
                </a:lnTo>
                <a:lnTo>
                  <a:pt x="11572" y="16706"/>
                </a:lnTo>
                <a:lnTo>
                  <a:pt x="11570" y="16710"/>
                </a:lnTo>
                <a:lnTo>
                  <a:pt x="11566" y="16720"/>
                </a:lnTo>
                <a:lnTo>
                  <a:pt x="11567" y="16723"/>
                </a:lnTo>
                <a:lnTo>
                  <a:pt x="11567" y="16730"/>
                </a:lnTo>
                <a:lnTo>
                  <a:pt x="11566" y="16735"/>
                </a:lnTo>
                <a:lnTo>
                  <a:pt x="11570" y="16737"/>
                </a:lnTo>
                <a:lnTo>
                  <a:pt x="11572" y="16738"/>
                </a:lnTo>
                <a:lnTo>
                  <a:pt x="11573" y="16741"/>
                </a:lnTo>
                <a:lnTo>
                  <a:pt x="11574" y="16744"/>
                </a:lnTo>
                <a:lnTo>
                  <a:pt x="11573" y="16745"/>
                </a:lnTo>
                <a:lnTo>
                  <a:pt x="11570" y="16745"/>
                </a:lnTo>
                <a:lnTo>
                  <a:pt x="11568" y="16746"/>
                </a:lnTo>
                <a:lnTo>
                  <a:pt x="11567" y="16751"/>
                </a:lnTo>
                <a:lnTo>
                  <a:pt x="11567" y="16762"/>
                </a:lnTo>
                <a:lnTo>
                  <a:pt x="11573" y="16768"/>
                </a:lnTo>
                <a:lnTo>
                  <a:pt x="11592" y="16777"/>
                </a:lnTo>
                <a:lnTo>
                  <a:pt x="11593" y="16779"/>
                </a:lnTo>
                <a:lnTo>
                  <a:pt x="11594" y="16781"/>
                </a:lnTo>
                <a:lnTo>
                  <a:pt x="11596" y="16788"/>
                </a:lnTo>
                <a:lnTo>
                  <a:pt x="11598" y="16792"/>
                </a:lnTo>
                <a:lnTo>
                  <a:pt x="11599" y="16792"/>
                </a:lnTo>
                <a:lnTo>
                  <a:pt x="11604" y="16790"/>
                </a:lnTo>
                <a:lnTo>
                  <a:pt x="11607" y="16794"/>
                </a:lnTo>
                <a:lnTo>
                  <a:pt x="11612" y="16805"/>
                </a:lnTo>
                <a:lnTo>
                  <a:pt x="11618" y="16810"/>
                </a:lnTo>
                <a:lnTo>
                  <a:pt x="11620" y="16814"/>
                </a:lnTo>
                <a:lnTo>
                  <a:pt x="11621" y="16819"/>
                </a:lnTo>
                <a:lnTo>
                  <a:pt x="11622" y="16821"/>
                </a:lnTo>
                <a:lnTo>
                  <a:pt x="11624" y="16822"/>
                </a:lnTo>
                <a:lnTo>
                  <a:pt x="11626" y="16822"/>
                </a:lnTo>
                <a:lnTo>
                  <a:pt x="11627" y="16823"/>
                </a:lnTo>
                <a:lnTo>
                  <a:pt x="11628" y="16826"/>
                </a:lnTo>
                <a:lnTo>
                  <a:pt x="11629" y="16831"/>
                </a:lnTo>
                <a:lnTo>
                  <a:pt x="11630" y="16833"/>
                </a:lnTo>
                <a:lnTo>
                  <a:pt x="11630" y="16835"/>
                </a:lnTo>
                <a:lnTo>
                  <a:pt x="11628" y="16838"/>
                </a:lnTo>
                <a:lnTo>
                  <a:pt x="11627" y="16840"/>
                </a:lnTo>
                <a:lnTo>
                  <a:pt x="11628" y="16841"/>
                </a:lnTo>
                <a:lnTo>
                  <a:pt x="11629" y="16841"/>
                </a:lnTo>
                <a:lnTo>
                  <a:pt x="11632" y="16839"/>
                </a:lnTo>
                <a:lnTo>
                  <a:pt x="11634" y="16840"/>
                </a:lnTo>
                <a:lnTo>
                  <a:pt x="11635" y="16843"/>
                </a:lnTo>
                <a:lnTo>
                  <a:pt x="11635" y="16846"/>
                </a:lnTo>
                <a:lnTo>
                  <a:pt x="11636" y="16849"/>
                </a:lnTo>
                <a:lnTo>
                  <a:pt x="11642" y="16858"/>
                </a:lnTo>
                <a:lnTo>
                  <a:pt x="11650" y="16866"/>
                </a:lnTo>
                <a:lnTo>
                  <a:pt x="11652" y="16860"/>
                </a:lnTo>
                <a:lnTo>
                  <a:pt x="11653" y="16857"/>
                </a:lnTo>
                <a:lnTo>
                  <a:pt x="11656" y="16857"/>
                </a:lnTo>
                <a:lnTo>
                  <a:pt x="11658" y="16858"/>
                </a:lnTo>
                <a:lnTo>
                  <a:pt x="11658" y="16863"/>
                </a:lnTo>
                <a:lnTo>
                  <a:pt x="11655" y="16872"/>
                </a:lnTo>
                <a:lnTo>
                  <a:pt x="11659" y="16873"/>
                </a:lnTo>
                <a:lnTo>
                  <a:pt x="11662" y="16878"/>
                </a:lnTo>
                <a:lnTo>
                  <a:pt x="11664" y="16884"/>
                </a:lnTo>
                <a:lnTo>
                  <a:pt x="11664" y="16889"/>
                </a:lnTo>
                <a:lnTo>
                  <a:pt x="11666" y="16901"/>
                </a:lnTo>
                <a:lnTo>
                  <a:pt x="11669" y="16914"/>
                </a:lnTo>
                <a:lnTo>
                  <a:pt x="11674" y="16927"/>
                </a:lnTo>
                <a:lnTo>
                  <a:pt x="11679" y="16935"/>
                </a:lnTo>
                <a:lnTo>
                  <a:pt x="11686" y="16942"/>
                </a:lnTo>
                <a:lnTo>
                  <a:pt x="11690" y="16946"/>
                </a:lnTo>
                <a:lnTo>
                  <a:pt x="11692" y="16957"/>
                </a:lnTo>
                <a:lnTo>
                  <a:pt x="11700" y="16976"/>
                </a:lnTo>
                <a:lnTo>
                  <a:pt x="11704" y="16988"/>
                </a:lnTo>
                <a:lnTo>
                  <a:pt x="11706" y="16994"/>
                </a:lnTo>
                <a:lnTo>
                  <a:pt x="11710" y="17000"/>
                </a:lnTo>
                <a:lnTo>
                  <a:pt x="11712" y="17004"/>
                </a:lnTo>
                <a:lnTo>
                  <a:pt x="11717" y="17061"/>
                </a:lnTo>
                <a:lnTo>
                  <a:pt x="11715" y="17094"/>
                </a:lnTo>
                <a:lnTo>
                  <a:pt x="11716" y="17095"/>
                </a:lnTo>
                <a:lnTo>
                  <a:pt x="11718" y="17096"/>
                </a:lnTo>
                <a:lnTo>
                  <a:pt x="11720" y="17098"/>
                </a:lnTo>
                <a:lnTo>
                  <a:pt x="11720" y="17101"/>
                </a:lnTo>
                <a:lnTo>
                  <a:pt x="11717" y="17102"/>
                </a:lnTo>
                <a:lnTo>
                  <a:pt x="11715" y="17103"/>
                </a:lnTo>
                <a:lnTo>
                  <a:pt x="11713" y="17102"/>
                </a:lnTo>
                <a:lnTo>
                  <a:pt x="11711" y="17101"/>
                </a:lnTo>
                <a:lnTo>
                  <a:pt x="11712" y="17124"/>
                </a:lnTo>
                <a:lnTo>
                  <a:pt x="11713" y="17130"/>
                </a:lnTo>
                <a:lnTo>
                  <a:pt x="11718" y="17142"/>
                </a:lnTo>
                <a:lnTo>
                  <a:pt x="11720" y="17148"/>
                </a:lnTo>
                <a:lnTo>
                  <a:pt x="11718" y="17172"/>
                </a:lnTo>
                <a:lnTo>
                  <a:pt x="11718" y="17179"/>
                </a:lnTo>
                <a:lnTo>
                  <a:pt x="11720" y="17182"/>
                </a:lnTo>
                <a:lnTo>
                  <a:pt x="11724" y="17190"/>
                </a:lnTo>
                <a:lnTo>
                  <a:pt x="11729" y="17203"/>
                </a:lnTo>
                <a:lnTo>
                  <a:pt x="11730" y="17207"/>
                </a:lnTo>
                <a:lnTo>
                  <a:pt x="11730" y="17210"/>
                </a:lnTo>
                <a:lnTo>
                  <a:pt x="11727" y="17215"/>
                </a:lnTo>
                <a:lnTo>
                  <a:pt x="11727" y="17218"/>
                </a:lnTo>
                <a:lnTo>
                  <a:pt x="11727" y="17220"/>
                </a:lnTo>
                <a:lnTo>
                  <a:pt x="11729" y="17226"/>
                </a:lnTo>
                <a:lnTo>
                  <a:pt x="11730" y="17229"/>
                </a:lnTo>
                <a:lnTo>
                  <a:pt x="11730" y="17234"/>
                </a:lnTo>
                <a:lnTo>
                  <a:pt x="11726" y="17243"/>
                </a:lnTo>
                <a:lnTo>
                  <a:pt x="11725" y="17252"/>
                </a:lnTo>
                <a:lnTo>
                  <a:pt x="11723" y="17256"/>
                </a:lnTo>
                <a:lnTo>
                  <a:pt x="11720" y="17259"/>
                </a:lnTo>
                <a:lnTo>
                  <a:pt x="11718" y="17262"/>
                </a:lnTo>
                <a:lnTo>
                  <a:pt x="11717" y="17262"/>
                </a:lnTo>
                <a:lnTo>
                  <a:pt x="11716" y="17262"/>
                </a:lnTo>
                <a:lnTo>
                  <a:pt x="11715" y="17262"/>
                </a:lnTo>
                <a:lnTo>
                  <a:pt x="11715" y="17264"/>
                </a:lnTo>
                <a:lnTo>
                  <a:pt x="11717" y="17271"/>
                </a:lnTo>
                <a:lnTo>
                  <a:pt x="11719" y="17275"/>
                </a:lnTo>
                <a:lnTo>
                  <a:pt x="11722" y="17284"/>
                </a:lnTo>
                <a:lnTo>
                  <a:pt x="11723" y="17290"/>
                </a:lnTo>
                <a:lnTo>
                  <a:pt x="11728" y="17298"/>
                </a:lnTo>
                <a:lnTo>
                  <a:pt x="11730" y="17302"/>
                </a:lnTo>
                <a:lnTo>
                  <a:pt x="11730" y="17306"/>
                </a:lnTo>
                <a:lnTo>
                  <a:pt x="11732" y="17309"/>
                </a:lnTo>
                <a:lnTo>
                  <a:pt x="11734" y="17314"/>
                </a:lnTo>
                <a:lnTo>
                  <a:pt x="11736" y="17311"/>
                </a:lnTo>
                <a:lnTo>
                  <a:pt x="11738" y="17310"/>
                </a:lnTo>
                <a:lnTo>
                  <a:pt x="11741" y="17309"/>
                </a:lnTo>
                <a:lnTo>
                  <a:pt x="11743" y="17311"/>
                </a:lnTo>
                <a:lnTo>
                  <a:pt x="11745" y="17313"/>
                </a:lnTo>
                <a:lnTo>
                  <a:pt x="11747" y="17314"/>
                </a:lnTo>
                <a:lnTo>
                  <a:pt x="11748" y="17315"/>
                </a:lnTo>
                <a:lnTo>
                  <a:pt x="11748" y="17319"/>
                </a:lnTo>
                <a:lnTo>
                  <a:pt x="11746" y="17319"/>
                </a:lnTo>
                <a:lnTo>
                  <a:pt x="11744" y="17321"/>
                </a:lnTo>
                <a:lnTo>
                  <a:pt x="11743" y="17324"/>
                </a:lnTo>
                <a:lnTo>
                  <a:pt x="11746" y="17325"/>
                </a:lnTo>
                <a:lnTo>
                  <a:pt x="11751" y="17325"/>
                </a:lnTo>
                <a:lnTo>
                  <a:pt x="11753" y="17324"/>
                </a:lnTo>
                <a:lnTo>
                  <a:pt x="11755" y="17323"/>
                </a:lnTo>
                <a:lnTo>
                  <a:pt x="11756" y="17327"/>
                </a:lnTo>
                <a:lnTo>
                  <a:pt x="11758" y="17328"/>
                </a:lnTo>
                <a:lnTo>
                  <a:pt x="11760" y="17328"/>
                </a:lnTo>
                <a:lnTo>
                  <a:pt x="11761" y="17329"/>
                </a:lnTo>
                <a:lnTo>
                  <a:pt x="11761" y="17332"/>
                </a:lnTo>
                <a:lnTo>
                  <a:pt x="11760" y="17336"/>
                </a:lnTo>
                <a:lnTo>
                  <a:pt x="11760" y="17340"/>
                </a:lnTo>
                <a:lnTo>
                  <a:pt x="11761" y="17344"/>
                </a:lnTo>
                <a:lnTo>
                  <a:pt x="11762" y="17345"/>
                </a:lnTo>
                <a:lnTo>
                  <a:pt x="11764" y="17344"/>
                </a:lnTo>
                <a:lnTo>
                  <a:pt x="11766" y="17344"/>
                </a:lnTo>
                <a:lnTo>
                  <a:pt x="11770" y="17346"/>
                </a:lnTo>
                <a:lnTo>
                  <a:pt x="11770" y="17348"/>
                </a:lnTo>
                <a:lnTo>
                  <a:pt x="11769" y="17352"/>
                </a:lnTo>
                <a:lnTo>
                  <a:pt x="11772" y="17353"/>
                </a:lnTo>
                <a:lnTo>
                  <a:pt x="11773" y="17353"/>
                </a:lnTo>
                <a:lnTo>
                  <a:pt x="11773" y="17356"/>
                </a:lnTo>
                <a:lnTo>
                  <a:pt x="11767" y="17356"/>
                </a:lnTo>
                <a:lnTo>
                  <a:pt x="11765" y="17360"/>
                </a:lnTo>
                <a:lnTo>
                  <a:pt x="11766" y="17374"/>
                </a:lnTo>
                <a:lnTo>
                  <a:pt x="11767" y="17381"/>
                </a:lnTo>
                <a:lnTo>
                  <a:pt x="11770" y="17381"/>
                </a:lnTo>
                <a:lnTo>
                  <a:pt x="11776" y="17379"/>
                </a:lnTo>
                <a:lnTo>
                  <a:pt x="11781" y="17380"/>
                </a:lnTo>
                <a:lnTo>
                  <a:pt x="11778" y="17382"/>
                </a:lnTo>
                <a:lnTo>
                  <a:pt x="11776" y="17384"/>
                </a:lnTo>
                <a:lnTo>
                  <a:pt x="11775" y="17388"/>
                </a:lnTo>
                <a:lnTo>
                  <a:pt x="11773" y="17392"/>
                </a:lnTo>
                <a:lnTo>
                  <a:pt x="11770" y="17389"/>
                </a:lnTo>
                <a:lnTo>
                  <a:pt x="11767" y="17392"/>
                </a:lnTo>
                <a:lnTo>
                  <a:pt x="11765" y="17397"/>
                </a:lnTo>
                <a:lnTo>
                  <a:pt x="11764" y="17402"/>
                </a:lnTo>
                <a:lnTo>
                  <a:pt x="11766" y="17408"/>
                </a:lnTo>
                <a:lnTo>
                  <a:pt x="11769" y="17412"/>
                </a:lnTo>
                <a:lnTo>
                  <a:pt x="11773" y="17413"/>
                </a:lnTo>
                <a:lnTo>
                  <a:pt x="11776" y="17411"/>
                </a:lnTo>
                <a:lnTo>
                  <a:pt x="11773" y="17418"/>
                </a:lnTo>
                <a:lnTo>
                  <a:pt x="11769" y="17437"/>
                </a:lnTo>
                <a:lnTo>
                  <a:pt x="11769" y="17444"/>
                </a:lnTo>
                <a:lnTo>
                  <a:pt x="11768" y="17448"/>
                </a:lnTo>
                <a:lnTo>
                  <a:pt x="11764" y="17453"/>
                </a:lnTo>
                <a:lnTo>
                  <a:pt x="11763" y="17456"/>
                </a:lnTo>
                <a:lnTo>
                  <a:pt x="11762" y="17461"/>
                </a:lnTo>
                <a:lnTo>
                  <a:pt x="11762" y="17465"/>
                </a:lnTo>
                <a:lnTo>
                  <a:pt x="11760" y="17472"/>
                </a:lnTo>
                <a:lnTo>
                  <a:pt x="11759" y="17479"/>
                </a:lnTo>
                <a:lnTo>
                  <a:pt x="11760" y="17480"/>
                </a:lnTo>
                <a:lnTo>
                  <a:pt x="11762" y="17481"/>
                </a:lnTo>
                <a:lnTo>
                  <a:pt x="11764" y="17484"/>
                </a:lnTo>
                <a:lnTo>
                  <a:pt x="11765" y="17488"/>
                </a:lnTo>
                <a:lnTo>
                  <a:pt x="11765" y="17493"/>
                </a:lnTo>
                <a:lnTo>
                  <a:pt x="11766" y="17496"/>
                </a:lnTo>
                <a:lnTo>
                  <a:pt x="11770" y="17497"/>
                </a:lnTo>
                <a:lnTo>
                  <a:pt x="11768" y="17501"/>
                </a:lnTo>
                <a:lnTo>
                  <a:pt x="11769" y="17510"/>
                </a:lnTo>
                <a:lnTo>
                  <a:pt x="11771" y="17518"/>
                </a:lnTo>
                <a:lnTo>
                  <a:pt x="11773" y="17524"/>
                </a:lnTo>
                <a:lnTo>
                  <a:pt x="11778" y="17520"/>
                </a:lnTo>
                <a:lnTo>
                  <a:pt x="11783" y="17521"/>
                </a:lnTo>
                <a:lnTo>
                  <a:pt x="11787" y="17526"/>
                </a:lnTo>
                <a:lnTo>
                  <a:pt x="11791" y="17530"/>
                </a:lnTo>
                <a:lnTo>
                  <a:pt x="11802" y="17540"/>
                </a:lnTo>
                <a:lnTo>
                  <a:pt x="11805" y="17544"/>
                </a:lnTo>
                <a:lnTo>
                  <a:pt x="11805" y="17551"/>
                </a:lnTo>
                <a:lnTo>
                  <a:pt x="11804" y="17557"/>
                </a:lnTo>
                <a:lnTo>
                  <a:pt x="11805" y="17562"/>
                </a:lnTo>
                <a:lnTo>
                  <a:pt x="11810" y="17562"/>
                </a:lnTo>
                <a:lnTo>
                  <a:pt x="11813" y="17560"/>
                </a:lnTo>
                <a:lnTo>
                  <a:pt x="11818" y="17557"/>
                </a:lnTo>
                <a:lnTo>
                  <a:pt x="11823" y="17556"/>
                </a:lnTo>
                <a:lnTo>
                  <a:pt x="11825" y="17562"/>
                </a:lnTo>
                <a:lnTo>
                  <a:pt x="11822" y="17562"/>
                </a:lnTo>
                <a:lnTo>
                  <a:pt x="11817" y="17562"/>
                </a:lnTo>
                <a:lnTo>
                  <a:pt x="11813" y="17565"/>
                </a:lnTo>
                <a:lnTo>
                  <a:pt x="11810" y="17570"/>
                </a:lnTo>
                <a:lnTo>
                  <a:pt x="11806" y="17571"/>
                </a:lnTo>
                <a:lnTo>
                  <a:pt x="11792" y="17570"/>
                </a:lnTo>
                <a:lnTo>
                  <a:pt x="11789" y="17572"/>
                </a:lnTo>
                <a:lnTo>
                  <a:pt x="11788" y="17577"/>
                </a:lnTo>
                <a:lnTo>
                  <a:pt x="11788" y="17591"/>
                </a:lnTo>
                <a:lnTo>
                  <a:pt x="11789" y="17596"/>
                </a:lnTo>
                <a:lnTo>
                  <a:pt x="11790" y="17600"/>
                </a:lnTo>
                <a:lnTo>
                  <a:pt x="11792" y="17604"/>
                </a:lnTo>
                <a:lnTo>
                  <a:pt x="11795" y="17607"/>
                </a:lnTo>
                <a:lnTo>
                  <a:pt x="11801" y="17610"/>
                </a:lnTo>
                <a:lnTo>
                  <a:pt x="11806" y="17612"/>
                </a:lnTo>
                <a:lnTo>
                  <a:pt x="11809" y="17611"/>
                </a:lnTo>
                <a:lnTo>
                  <a:pt x="11810" y="17610"/>
                </a:lnTo>
                <a:lnTo>
                  <a:pt x="11812" y="17609"/>
                </a:lnTo>
                <a:lnTo>
                  <a:pt x="11817" y="17608"/>
                </a:lnTo>
                <a:lnTo>
                  <a:pt x="11820" y="17609"/>
                </a:lnTo>
                <a:lnTo>
                  <a:pt x="11819" y="17611"/>
                </a:lnTo>
                <a:lnTo>
                  <a:pt x="11815" y="17616"/>
                </a:lnTo>
                <a:lnTo>
                  <a:pt x="11813" y="17622"/>
                </a:lnTo>
                <a:lnTo>
                  <a:pt x="11812" y="17627"/>
                </a:lnTo>
                <a:lnTo>
                  <a:pt x="11815" y="17630"/>
                </a:lnTo>
                <a:lnTo>
                  <a:pt x="11825" y="17632"/>
                </a:lnTo>
                <a:lnTo>
                  <a:pt x="11829" y="17636"/>
                </a:lnTo>
                <a:lnTo>
                  <a:pt x="11834" y="17645"/>
                </a:lnTo>
                <a:lnTo>
                  <a:pt x="11837" y="17652"/>
                </a:lnTo>
                <a:lnTo>
                  <a:pt x="11839" y="17654"/>
                </a:lnTo>
                <a:lnTo>
                  <a:pt x="11841" y="17656"/>
                </a:lnTo>
                <a:lnTo>
                  <a:pt x="11846" y="17659"/>
                </a:lnTo>
                <a:lnTo>
                  <a:pt x="11862" y="17673"/>
                </a:lnTo>
                <a:lnTo>
                  <a:pt x="11866" y="17679"/>
                </a:lnTo>
                <a:lnTo>
                  <a:pt x="11867" y="17685"/>
                </a:lnTo>
                <a:lnTo>
                  <a:pt x="11869" y="17698"/>
                </a:lnTo>
                <a:lnTo>
                  <a:pt x="11874" y="17706"/>
                </a:lnTo>
                <a:lnTo>
                  <a:pt x="11875" y="17712"/>
                </a:lnTo>
                <a:lnTo>
                  <a:pt x="11877" y="17715"/>
                </a:lnTo>
                <a:lnTo>
                  <a:pt x="11883" y="17723"/>
                </a:lnTo>
                <a:lnTo>
                  <a:pt x="11894" y="17741"/>
                </a:lnTo>
                <a:lnTo>
                  <a:pt x="11895" y="17745"/>
                </a:lnTo>
                <a:lnTo>
                  <a:pt x="11896" y="17747"/>
                </a:lnTo>
                <a:lnTo>
                  <a:pt x="11898" y="17748"/>
                </a:lnTo>
                <a:lnTo>
                  <a:pt x="11900" y="17749"/>
                </a:lnTo>
                <a:lnTo>
                  <a:pt x="11904" y="17751"/>
                </a:lnTo>
                <a:lnTo>
                  <a:pt x="11906" y="17753"/>
                </a:lnTo>
                <a:lnTo>
                  <a:pt x="11906" y="17755"/>
                </a:lnTo>
                <a:lnTo>
                  <a:pt x="11907" y="17757"/>
                </a:lnTo>
                <a:lnTo>
                  <a:pt x="11915" y="17766"/>
                </a:lnTo>
                <a:lnTo>
                  <a:pt x="11918" y="17770"/>
                </a:lnTo>
                <a:lnTo>
                  <a:pt x="11919" y="17776"/>
                </a:lnTo>
                <a:lnTo>
                  <a:pt x="11923" y="17812"/>
                </a:lnTo>
                <a:lnTo>
                  <a:pt x="11925" y="17816"/>
                </a:lnTo>
                <a:lnTo>
                  <a:pt x="11931" y="17822"/>
                </a:lnTo>
                <a:lnTo>
                  <a:pt x="11933" y="17825"/>
                </a:lnTo>
                <a:lnTo>
                  <a:pt x="11934" y="17839"/>
                </a:lnTo>
                <a:lnTo>
                  <a:pt x="11934" y="17846"/>
                </a:lnTo>
                <a:lnTo>
                  <a:pt x="11932" y="17850"/>
                </a:lnTo>
                <a:lnTo>
                  <a:pt x="11929" y="17851"/>
                </a:lnTo>
                <a:lnTo>
                  <a:pt x="11925" y="17855"/>
                </a:lnTo>
                <a:lnTo>
                  <a:pt x="11915" y="17872"/>
                </a:lnTo>
                <a:lnTo>
                  <a:pt x="11914" y="17876"/>
                </a:lnTo>
                <a:lnTo>
                  <a:pt x="11919" y="17876"/>
                </a:lnTo>
                <a:lnTo>
                  <a:pt x="11915" y="17889"/>
                </a:lnTo>
                <a:lnTo>
                  <a:pt x="11921" y="17894"/>
                </a:lnTo>
                <a:lnTo>
                  <a:pt x="11930" y="17895"/>
                </a:lnTo>
                <a:lnTo>
                  <a:pt x="11940" y="17897"/>
                </a:lnTo>
                <a:lnTo>
                  <a:pt x="11947" y="17905"/>
                </a:lnTo>
                <a:lnTo>
                  <a:pt x="11957" y="17926"/>
                </a:lnTo>
                <a:lnTo>
                  <a:pt x="11962" y="17934"/>
                </a:lnTo>
                <a:lnTo>
                  <a:pt x="11971" y="17941"/>
                </a:lnTo>
                <a:lnTo>
                  <a:pt x="11976" y="17944"/>
                </a:lnTo>
                <a:lnTo>
                  <a:pt x="11983" y="17946"/>
                </a:lnTo>
                <a:lnTo>
                  <a:pt x="11988" y="17948"/>
                </a:lnTo>
                <a:lnTo>
                  <a:pt x="12000" y="17951"/>
                </a:lnTo>
                <a:lnTo>
                  <a:pt x="12003" y="17954"/>
                </a:lnTo>
                <a:lnTo>
                  <a:pt x="12005" y="17957"/>
                </a:lnTo>
                <a:lnTo>
                  <a:pt x="12008" y="17959"/>
                </a:lnTo>
                <a:lnTo>
                  <a:pt x="12019" y="17961"/>
                </a:lnTo>
                <a:lnTo>
                  <a:pt x="12021" y="17962"/>
                </a:lnTo>
                <a:lnTo>
                  <a:pt x="12023" y="17965"/>
                </a:lnTo>
                <a:lnTo>
                  <a:pt x="12028" y="17982"/>
                </a:lnTo>
                <a:lnTo>
                  <a:pt x="12031" y="17986"/>
                </a:lnTo>
                <a:lnTo>
                  <a:pt x="12033" y="17988"/>
                </a:lnTo>
                <a:lnTo>
                  <a:pt x="12035" y="17989"/>
                </a:lnTo>
                <a:lnTo>
                  <a:pt x="12038" y="17992"/>
                </a:lnTo>
                <a:lnTo>
                  <a:pt x="12039" y="18000"/>
                </a:lnTo>
                <a:lnTo>
                  <a:pt x="12040" y="18009"/>
                </a:lnTo>
                <a:lnTo>
                  <a:pt x="12041" y="18016"/>
                </a:lnTo>
                <a:lnTo>
                  <a:pt x="12044" y="18012"/>
                </a:lnTo>
                <a:lnTo>
                  <a:pt x="12051" y="18011"/>
                </a:lnTo>
                <a:lnTo>
                  <a:pt x="12055" y="18008"/>
                </a:lnTo>
                <a:lnTo>
                  <a:pt x="12061" y="18013"/>
                </a:lnTo>
                <a:lnTo>
                  <a:pt x="12064" y="18015"/>
                </a:lnTo>
                <a:lnTo>
                  <a:pt x="12068" y="18016"/>
                </a:lnTo>
                <a:lnTo>
                  <a:pt x="12068" y="18021"/>
                </a:lnTo>
                <a:lnTo>
                  <a:pt x="12070" y="18025"/>
                </a:lnTo>
                <a:lnTo>
                  <a:pt x="12075" y="18028"/>
                </a:lnTo>
                <a:lnTo>
                  <a:pt x="12079" y="18029"/>
                </a:lnTo>
                <a:lnTo>
                  <a:pt x="12082" y="18031"/>
                </a:lnTo>
                <a:lnTo>
                  <a:pt x="12098" y="18054"/>
                </a:lnTo>
                <a:lnTo>
                  <a:pt x="12104" y="18060"/>
                </a:lnTo>
                <a:lnTo>
                  <a:pt x="12112" y="18066"/>
                </a:lnTo>
                <a:lnTo>
                  <a:pt x="12146" y="18084"/>
                </a:lnTo>
                <a:lnTo>
                  <a:pt x="12177" y="18100"/>
                </a:lnTo>
                <a:lnTo>
                  <a:pt x="12185" y="18106"/>
                </a:lnTo>
                <a:lnTo>
                  <a:pt x="12189" y="18110"/>
                </a:lnTo>
                <a:lnTo>
                  <a:pt x="12192" y="18113"/>
                </a:lnTo>
                <a:lnTo>
                  <a:pt x="12192" y="18115"/>
                </a:lnTo>
                <a:lnTo>
                  <a:pt x="12192" y="18116"/>
                </a:lnTo>
                <a:lnTo>
                  <a:pt x="12192" y="18117"/>
                </a:lnTo>
                <a:lnTo>
                  <a:pt x="12190" y="18117"/>
                </a:lnTo>
                <a:lnTo>
                  <a:pt x="12192" y="18121"/>
                </a:lnTo>
                <a:lnTo>
                  <a:pt x="12194" y="18124"/>
                </a:lnTo>
                <a:lnTo>
                  <a:pt x="12212" y="18143"/>
                </a:lnTo>
                <a:lnTo>
                  <a:pt x="12216" y="18148"/>
                </a:lnTo>
                <a:lnTo>
                  <a:pt x="12220" y="18160"/>
                </a:lnTo>
                <a:lnTo>
                  <a:pt x="12223" y="18165"/>
                </a:lnTo>
                <a:lnTo>
                  <a:pt x="12227" y="18169"/>
                </a:lnTo>
                <a:lnTo>
                  <a:pt x="12231" y="18169"/>
                </a:lnTo>
                <a:lnTo>
                  <a:pt x="12242" y="18167"/>
                </a:lnTo>
                <a:lnTo>
                  <a:pt x="12245" y="18165"/>
                </a:lnTo>
                <a:lnTo>
                  <a:pt x="12252" y="18169"/>
                </a:lnTo>
                <a:lnTo>
                  <a:pt x="12258" y="18174"/>
                </a:lnTo>
                <a:lnTo>
                  <a:pt x="12264" y="18180"/>
                </a:lnTo>
                <a:lnTo>
                  <a:pt x="12268" y="18186"/>
                </a:lnTo>
                <a:lnTo>
                  <a:pt x="12271" y="18193"/>
                </a:lnTo>
                <a:lnTo>
                  <a:pt x="12274" y="18196"/>
                </a:lnTo>
                <a:lnTo>
                  <a:pt x="12277" y="18198"/>
                </a:lnTo>
                <a:lnTo>
                  <a:pt x="12282" y="18198"/>
                </a:lnTo>
                <a:lnTo>
                  <a:pt x="12287" y="18200"/>
                </a:lnTo>
                <a:lnTo>
                  <a:pt x="12296" y="18205"/>
                </a:lnTo>
                <a:lnTo>
                  <a:pt x="12333" y="18235"/>
                </a:lnTo>
                <a:lnTo>
                  <a:pt x="12359" y="18247"/>
                </a:lnTo>
                <a:lnTo>
                  <a:pt x="12368" y="18255"/>
                </a:lnTo>
                <a:lnTo>
                  <a:pt x="12374" y="18263"/>
                </a:lnTo>
                <a:lnTo>
                  <a:pt x="12378" y="18274"/>
                </a:lnTo>
                <a:lnTo>
                  <a:pt x="12385" y="18305"/>
                </a:lnTo>
                <a:lnTo>
                  <a:pt x="12387" y="18310"/>
                </a:lnTo>
                <a:lnTo>
                  <a:pt x="12390" y="18315"/>
                </a:lnTo>
                <a:lnTo>
                  <a:pt x="12398" y="18324"/>
                </a:lnTo>
                <a:lnTo>
                  <a:pt x="12400" y="18329"/>
                </a:lnTo>
                <a:lnTo>
                  <a:pt x="12403" y="18320"/>
                </a:lnTo>
                <a:lnTo>
                  <a:pt x="12407" y="18312"/>
                </a:lnTo>
                <a:lnTo>
                  <a:pt x="12408" y="18309"/>
                </a:lnTo>
                <a:lnTo>
                  <a:pt x="12408" y="18307"/>
                </a:lnTo>
                <a:lnTo>
                  <a:pt x="12406" y="18303"/>
                </a:lnTo>
                <a:lnTo>
                  <a:pt x="12406" y="18300"/>
                </a:lnTo>
                <a:lnTo>
                  <a:pt x="12407" y="18298"/>
                </a:lnTo>
                <a:lnTo>
                  <a:pt x="12409" y="18300"/>
                </a:lnTo>
                <a:lnTo>
                  <a:pt x="12410" y="18303"/>
                </a:lnTo>
                <a:lnTo>
                  <a:pt x="12411" y="18304"/>
                </a:lnTo>
                <a:lnTo>
                  <a:pt x="12419" y="18306"/>
                </a:lnTo>
                <a:lnTo>
                  <a:pt x="12425" y="18299"/>
                </a:lnTo>
                <a:lnTo>
                  <a:pt x="12436" y="18282"/>
                </a:lnTo>
                <a:lnTo>
                  <a:pt x="12440" y="18279"/>
                </a:lnTo>
                <a:lnTo>
                  <a:pt x="12443" y="18279"/>
                </a:lnTo>
                <a:lnTo>
                  <a:pt x="12452" y="18279"/>
                </a:lnTo>
                <a:lnTo>
                  <a:pt x="12456" y="18278"/>
                </a:lnTo>
                <a:lnTo>
                  <a:pt x="12465" y="18273"/>
                </a:lnTo>
                <a:lnTo>
                  <a:pt x="12470" y="18272"/>
                </a:lnTo>
                <a:lnTo>
                  <a:pt x="12489" y="18284"/>
                </a:lnTo>
                <a:lnTo>
                  <a:pt x="12500" y="18288"/>
                </a:lnTo>
                <a:lnTo>
                  <a:pt x="12507" y="18279"/>
                </a:lnTo>
                <a:lnTo>
                  <a:pt x="12508" y="18275"/>
                </a:lnTo>
                <a:lnTo>
                  <a:pt x="12507" y="18271"/>
                </a:lnTo>
                <a:lnTo>
                  <a:pt x="12507" y="18267"/>
                </a:lnTo>
                <a:lnTo>
                  <a:pt x="12506" y="18263"/>
                </a:lnTo>
                <a:lnTo>
                  <a:pt x="12507" y="18256"/>
                </a:lnTo>
                <a:lnTo>
                  <a:pt x="12507" y="18252"/>
                </a:lnTo>
                <a:lnTo>
                  <a:pt x="12499" y="18235"/>
                </a:lnTo>
                <a:lnTo>
                  <a:pt x="12497" y="18227"/>
                </a:lnTo>
                <a:lnTo>
                  <a:pt x="12498" y="18224"/>
                </a:lnTo>
                <a:lnTo>
                  <a:pt x="12503" y="18229"/>
                </a:lnTo>
                <a:lnTo>
                  <a:pt x="12508" y="18238"/>
                </a:lnTo>
                <a:lnTo>
                  <a:pt x="12515" y="18257"/>
                </a:lnTo>
                <a:lnTo>
                  <a:pt x="12516" y="18262"/>
                </a:lnTo>
                <a:lnTo>
                  <a:pt x="12517" y="18263"/>
                </a:lnTo>
                <a:lnTo>
                  <a:pt x="12519" y="18263"/>
                </a:lnTo>
                <a:lnTo>
                  <a:pt x="12526" y="18255"/>
                </a:lnTo>
                <a:lnTo>
                  <a:pt x="12530" y="18253"/>
                </a:lnTo>
                <a:lnTo>
                  <a:pt x="12533" y="18252"/>
                </a:lnTo>
                <a:lnTo>
                  <a:pt x="12537" y="18253"/>
                </a:lnTo>
                <a:lnTo>
                  <a:pt x="12532" y="18260"/>
                </a:lnTo>
                <a:lnTo>
                  <a:pt x="12524" y="18265"/>
                </a:lnTo>
                <a:lnTo>
                  <a:pt x="12518" y="18270"/>
                </a:lnTo>
                <a:lnTo>
                  <a:pt x="12520" y="18279"/>
                </a:lnTo>
                <a:lnTo>
                  <a:pt x="12522" y="18283"/>
                </a:lnTo>
                <a:lnTo>
                  <a:pt x="12525" y="18285"/>
                </a:lnTo>
                <a:lnTo>
                  <a:pt x="12527" y="18288"/>
                </a:lnTo>
                <a:lnTo>
                  <a:pt x="12528" y="18292"/>
                </a:lnTo>
                <a:lnTo>
                  <a:pt x="12528" y="18297"/>
                </a:lnTo>
                <a:lnTo>
                  <a:pt x="12528" y="18300"/>
                </a:lnTo>
                <a:lnTo>
                  <a:pt x="12530" y="18302"/>
                </a:lnTo>
                <a:lnTo>
                  <a:pt x="12539" y="18307"/>
                </a:lnTo>
                <a:lnTo>
                  <a:pt x="12543" y="18308"/>
                </a:lnTo>
                <a:lnTo>
                  <a:pt x="12553" y="18308"/>
                </a:lnTo>
                <a:lnTo>
                  <a:pt x="12554" y="18307"/>
                </a:lnTo>
                <a:lnTo>
                  <a:pt x="12556" y="18303"/>
                </a:lnTo>
                <a:lnTo>
                  <a:pt x="12558" y="18302"/>
                </a:lnTo>
                <a:lnTo>
                  <a:pt x="12566" y="18302"/>
                </a:lnTo>
                <a:lnTo>
                  <a:pt x="12567" y="18298"/>
                </a:lnTo>
                <a:lnTo>
                  <a:pt x="12566" y="18286"/>
                </a:lnTo>
                <a:lnTo>
                  <a:pt x="12568" y="18283"/>
                </a:lnTo>
                <a:lnTo>
                  <a:pt x="12569" y="18280"/>
                </a:lnTo>
                <a:lnTo>
                  <a:pt x="12569" y="18273"/>
                </a:lnTo>
                <a:lnTo>
                  <a:pt x="12567" y="18260"/>
                </a:lnTo>
                <a:lnTo>
                  <a:pt x="12563" y="18245"/>
                </a:lnTo>
                <a:lnTo>
                  <a:pt x="12561" y="18234"/>
                </a:lnTo>
                <a:lnTo>
                  <a:pt x="12560" y="18230"/>
                </a:lnTo>
                <a:lnTo>
                  <a:pt x="12561" y="18227"/>
                </a:lnTo>
                <a:lnTo>
                  <a:pt x="12559" y="18223"/>
                </a:lnTo>
                <a:lnTo>
                  <a:pt x="12557" y="18219"/>
                </a:lnTo>
                <a:lnTo>
                  <a:pt x="12555" y="18216"/>
                </a:lnTo>
                <a:lnTo>
                  <a:pt x="12555" y="18206"/>
                </a:lnTo>
                <a:lnTo>
                  <a:pt x="12554" y="18202"/>
                </a:lnTo>
                <a:lnTo>
                  <a:pt x="12550" y="18195"/>
                </a:lnTo>
                <a:lnTo>
                  <a:pt x="12548" y="18182"/>
                </a:lnTo>
                <a:lnTo>
                  <a:pt x="12542" y="18169"/>
                </a:lnTo>
                <a:lnTo>
                  <a:pt x="12540" y="18169"/>
                </a:lnTo>
                <a:lnTo>
                  <a:pt x="12538" y="18171"/>
                </a:lnTo>
                <a:lnTo>
                  <a:pt x="12535" y="18168"/>
                </a:lnTo>
                <a:lnTo>
                  <a:pt x="12532" y="18162"/>
                </a:lnTo>
                <a:lnTo>
                  <a:pt x="12531" y="18156"/>
                </a:lnTo>
                <a:lnTo>
                  <a:pt x="12532" y="18144"/>
                </a:lnTo>
                <a:lnTo>
                  <a:pt x="12532" y="18139"/>
                </a:lnTo>
                <a:lnTo>
                  <a:pt x="12530" y="18133"/>
                </a:lnTo>
                <a:lnTo>
                  <a:pt x="12528" y="18130"/>
                </a:lnTo>
                <a:lnTo>
                  <a:pt x="12524" y="18123"/>
                </a:lnTo>
                <a:lnTo>
                  <a:pt x="12523" y="18120"/>
                </a:lnTo>
                <a:lnTo>
                  <a:pt x="12520" y="18113"/>
                </a:lnTo>
                <a:lnTo>
                  <a:pt x="12516" y="18106"/>
                </a:lnTo>
                <a:lnTo>
                  <a:pt x="12510" y="18088"/>
                </a:lnTo>
                <a:lnTo>
                  <a:pt x="12500" y="18072"/>
                </a:lnTo>
                <a:lnTo>
                  <a:pt x="12499" y="18066"/>
                </a:lnTo>
                <a:lnTo>
                  <a:pt x="12499" y="18063"/>
                </a:lnTo>
                <a:lnTo>
                  <a:pt x="12501" y="18058"/>
                </a:lnTo>
                <a:lnTo>
                  <a:pt x="12502" y="18055"/>
                </a:lnTo>
                <a:lnTo>
                  <a:pt x="12501" y="18052"/>
                </a:lnTo>
                <a:lnTo>
                  <a:pt x="12497" y="18046"/>
                </a:lnTo>
                <a:lnTo>
                  <a:pt x="12496" y="18043"/>
                </a:lnTo>
                <a:lnTo>
                  <a:pt x="12495" y="18040"/>
                </a:lnTo>
                <a:lnTo>
                  <a:pt x="12495" y="18034"/>
                </a:lnTo>
                <a:lnTo>
                  <a:pt x="12494" y="18031"/>
                </a:lnTo>
                <a:lnTo>
                  <a:pt x="12493" y="18029"/>
                </a:lnTo>
                <a:lnTo>
                  <a:pt x="12488" y="18025"/>
                </a:lnTo>
                <a:lnTo>
                  <a:pt x="12486" y="18022"/>
                </a:lnTo>
                <a:lnTo>
                  <a:pt x="12470" y="17996"/>
                </a:lnTo>
                <a:lnTo>
                  <a:pt x="12468" y="17991"/>
                </a:lnTo>
                <a:lnTo>
                  <a:pt x="12469" y="17986"/>
                </a:lnTo>
                <a:lnTo>
                  <a:pt x="12470" y="17980"/>
                </a:lnTo>
                <a:lnTo>
                  <a:pt x="12465" y="17964"/>
                </a:lnTo>
                <a:lnTo>
                  <a:pt x="12462" y="17959"/>
                </a:lnTo>
                <a:lnTo>
                  <a:pt x="12455" y="17952"/>
                </a:lnTo>
                <a:lnTo>
                  <a:pt x="12454" y="17949"/>
                </a:lnTo>
                <a:lnTo>
                  <a:pt x="12455" y="17947"/>
                </a:lnTo>
                <a:lnTo>
                  <a:pt x="12454" y="17945"/>
                </a:lnTo>
                <a:lnTo>
                  <a:pt x="12451" y="17943"/>
                </a:lnTo>
                <a:lnTo>
                  <a:pt x="12446" y="17946"/>
                </a:lnTo>
                <a:lnTo>
                  <a:pt x="12444" y="17947"/>
                </a:lnTo>
                <a:lnTo>
                  <a:pt x="12441" y="17946"/>
                </a:lnTo>
                <a:lnTo>
                  <a:pt x="12438" y="17942"/>
                </a:lnTo>
                <a:lnTo>
                  <a:pt x="12437" y="17941"/>
                </a:lnTo>
                <a:lnTo>
                  <a:pt x="12433" y="17941"/>
                </a:lnTo>
                <a:lnTo>
                  <a:pt x="12430" y="17940"/>
                </a:lnTo>
                <a:lnTo>
                  <a:pt x="12427" y="17939"/>
                </a:lnTo>
                <a:lnTo>
                  <a:pt x="12427" y="17938"/>
                </a:lnTo>
                <a:lnTo>
                  <a:pt x="12401" y="17906"/>
                </a:lnTo>
                <a:lnTo>
                  <a:pt x="12391" y="17889"/>
                </a:lnTo>
                <a:lnTo>
                  <a:pt x="12384" y="17869"/>
                </a:lnTo>
                <a:lnTo>
                  <a:pt x="12382" y="17858"/>
                </a:lnTo>
                <a:lnTo>
                  <a:pt x="12387" y="17790"/>
                </a:lnTo>
                <a:lnTo>
                  <a:pt x="12386" y="17785"/>
                </a:lnTo>
                <a:lnTo>
                  <a:pt x="12384" y="17779"/>
                </a:lnTo>
                <a:lnTo>
                  <a:pt x="12381" y="17744"/>
                </a:lnTo>
                <a:lnTo>
                  <a:pt x="12382" y="17733"/>
                </a:lnTo>
                <a:lnTo>
                  <a:pt x="12393" y="17704"/>
                </a:lnTo>
                <a:lnTo>
                  <a:pt x="12385" y="17706"/>
                </a:lnTo>
                <a:lnTo>
                  <a:pt x="12388" y="17698"/>
                </a:lnTo>
                <a:lnTo>
                  <a:pt x="12383" y="17689"/>
                </a:lnTo>
                <a:lnTo>
                  <a:pt x="12376" y="17679"/>
                </a:lnTo>
                <a:lnTo>
                  <a:pt x="12372" y="17672"/>
                </a:lnTo>
                <a:lnTo>
                  <a:pt x="12371" y="17669"/>
                </a:lnTo>
                <a:lnTo>
                  <a:pt x="12363" y="17645"/>
                </a:lnTo>
                <a:lnTo>
                  <a:pt x="12362" y="17641"/>
                </a:lnTo>
                <a:lnTo>
                  <a:pt x="12362" y="17635"/>
                </a:lnTo>
                <a:lnTo>
                  <a:pt x="12363" y="17632"/>
                </a:lnTo>
                <a:lnTo>
                  <a:pt x="12364" y="17627"/>
                </a:lnTo>
                <a:lnTo>
                  <a:pt x="12366" y="17623"/>
                </a:lnTo>
                <a:lnTo>
                  <a:pt x="12370" y="17623"/>
                </a:lnTo>
                <a:lnTo>
                  <a:pt x="12371" y="17618"/>
                </a:lnTo>
                <a:lnTo>
                  <a:pt x="12371" y="17607"/>
                </a:lnTo>
                <a:lnTo>
                  <a:pt x="12371" y="17598"/>
                </a:lnTo>
                <a:lnTo>
                  <a:pt x="12374" y="17586"/>
                </a:lnTo>
                <a:lnTo>
                  <a:pt x="12377" y="17578"/>
                </a:lnTo>
                <a:lnTo>
                  <a:pt x="12382" y="17581"/>
                </a:lnTo>
                <a:lnTo>
                  <a:pt x="12383" y="17575"/>
                </a:lnTo>
                <a:lnTo>
                  <a:pt x="12375" y="17549"/>
                </a:lnTo>
                <a:lnTo>
                  <a:pt x="12374" y="17540"/>
                </a:lnTo>
                <a:lnTo>
                  <a:pt x="12374" y="17535"/>
                </a:lnTo>
                <a:lnTo>
                  <a:pt x="12376" y="17531"/>
                </a:lnTo>
                <a:lnTo>
                  <a:pt x="12380" y="17523"/>
                </a:lnTo>
                <a:lnTo>
                  <a:pt x="12382" y="17522"/>
                </a:lnTo>
                <a:lnTo>
                  <a:pt x="12384" y="17521"/>
                </a:lnTo>
                <a:lnTo>
                  <a:pt x="12384" y="17520"/>
                </a:lnTo>
                <a:lnTo>
                  <a:pt x="12385" y="17519"/>
                </a:lnTo>
                <a:lnTo>
                  <a:pt x="12387" y="17516"/>
                </a:lnTo>
                <a:lnTo>
                  <a:pt x="12385" y="17509"/>
                </a:lnTo>
                <a:lnTo>
                  <a:pt x="12385" y="17507"/>
                </a:lnTo>
                <a:lnTo>
                  <a:pt x="12386" y="17505"/>
                </a:lnTo>
                <a:lnTo>
                  <a:pt x="12389" y="17500"/>
                </a:lnTo>
                <a:lnTo>
                  <a:pt x="12391" y="17498"/>
                </a:lnTo>
                <a:lnTo>
                  <a:pt x="12392" y="17495"/>
                </a:lnTo>
                <a:lnTo>
                  <a:pt x="12395" y="17485"/>
                </a:lnTo>
                <a:lnTo>
                  <a:pt x="12396" y="17482"/>
                </a:lnTo>
                <a:lnTo>
                  <a:pt x="12395" y="17474"/>
                </a:lnTo>
                <a:lnTo>
                  <a:pt x="12388" y="17448"/>
                </a:lnTo>
                <a:lnTo>
                  <a:pt x="12389" y="17444"/>
                </a:lnTo>
                <a:lnTo>
                  <a:pt x="12386" y="17431"/>
                </a:lnTo>
                <a:lnTo>
                  <a:pt x="12388" y="17426"/>
                </a:lnTo>
                <a:lnTo>
                  <a:pt x="12390" y="17420"/>
                </a:lnTo>
                <a:lnTo>
                  <a:pt x="12390" y="17414"/>
                </a:lnTo>
                <a:lnTo>
                  <a:pt x="12386" y="17372"/>
                </a:lnTo>
                <a:lnTo>
                  <a:pt x="12384" y="17360"/>
                </a:lnTo>
                <a:lnTo>
                  <a:pt x="12384" y="17353"/>
                </a:lnTo>
                <a:lnTo>
                  <a:pt x="12385" y="17345"/>
                </a:lnTo>
                <a:lnTo>
                  <a:pt x="12385" y="17342"/>
                </a:lnTo>
                <a:lnTo>
                  <a:pt x="12384" y="17339"/>
                </a:lnTo>
                <a:lnTo>
                  <a:pt x="12380" y="17334"/>
                </a:lnTo>
                <a:lnTo>
                  <a:pt x="12379" y="17332"/>
                </a:lnTo>
                <a:lnTo>
                  <a:pt x="12378" y="17326"/>
                </a:lnTo>
                <a:lnTo>
                  <a:pt x="12366" y="17296"/>
                </a:lnTo>
                <a:lnTo>
                  <a:pt x="12344" y="17250"/>
                </a:lnTo>
                <a:lnTo>
                  <a:pt x="12336" y="17226"/>
                </a:lnTo>
                <a:lnTo>
                  <a:pt x="12314" y="17181"/>
                </a:lnTo>
                <a:lnTo>
                  <a:pt x="12294" y="17152"/>
                </a:lnTo>
                <a:lnTo>
                  <a:pt x="12283" y="17139"/>
                </a:lnTo>
                <a:lnTo>
                  <a:pt x="12279" y="17136"/>
                </a:lnTo>
                <a:lnTo>
                  <a:pt x="12270" y="17134"/>
                </a:lnTo>
                <a:lnTo>
                  <a:pt x="12261" y="17128"/>
                </a:lnTo>
                <a:lnTo>
                  <a:pt x="12222" y="17088"/>
                </a:lnTo>
                <a:lnTo>
                  <a:pt x="12216" y="17085"/>
                </a:lnTo>
                <a:lnTo>
                  <a:pt x="12214" y="17081"/>
                </a:lnTo>
                <a:lnTo>
                  <a:pt x="12211" y="17072"/>
                </a:lnTo>
                <a:lnTo>
                  <a:pt x="12207" y="17065"/>
                </a:lnTo>
                <a:lnTo>
                  <a:pt x="12202" y="17060"/>
                </a:lnTo>
                <a:lnTo>
                  <a:pt x="12190" y="17050"/>
                </a:lnTo>
                <a:lnTo>
                  <a:pt x="12188" y="17049"/>
                </a:lnTo>
                <a:lnTo>
                  <a:pt x="12184" y="17044"/>
                </a:lnTo>
                <a:lnTo>
                  <a:pt x="12179" y="17037"/>
                </a:lnTo>
                <a:lnTo>
                  <a:pt x="12153" y="16971"/>
                </a:lnTo>
                <a:lnTo>
                  <a:pt x="12144" y="16958"/>
                </a:lnTo>
                <a:lnTo>
                  <a:pt x="12139" y="16954"/>
                </a:lnTo>
                <a:lnTo>
                  <a:pt x="12114" y="16943"/>
                </a:lnTo>
                <a:lnTo>
                  <a:pt x="12109" y="16942"/>
                </a:lnTo>
                <a:lnTo>
                  <a:pt x="12107" y="16947"/>
                </a:lnTo>
                <a:lnTo>
                  <a:pt x="12110" y="16945"/>
                </a:lnTo>
                <a:lnTo>
                  <a:pt x="12112" y="16948"/>
                </a:lnTo>
                <a:lnTo>
                  <a:pt x="12111" y="16951"/>
                </a:lnTo>
                <a:lnTo>
                  <a:pt x="12106" y="16953"/>
                </a:lnTo>
                <a:lnTo>
                  <a:pt x="12104" y="16951"/>
                </a:lnTo>
                <a:lnTo>
                  <a:pt x="12092" y="16941"/>
                </a:lnTo>
                <a:lnTo>
                  <a:pt x="12086" y="16936"/>
                </a:lnTo>
                <a:lnTo>
                  <a:pt x="12075" y="16925"/>
                </a:lnTo>
                <a:lnTo>
                  <a:pt x="12051" y="16895"/>
                </a:lnTo>
                <a:lnTo>
                  <a:pt x="12029" y="16878"/>
                </a:lnTo>
                <a:lnTo>
                  <a:pt x="12021" y="16868"/>
                </a:lnTo>
                <a:lnTo>
                  <a:pt x="12011" y="16847"/>
                </a:lnTo>
                <a:lnTo>
                  <a:pt x="11998" y="16823"/>
                </a:lnTo>
                <a:lnTo>
                  <a:pt x="11976" y="16774"/>
                </a:lnTo>
                <a:lnTo>
                  <a:pt x="11974" y="16772"/>
                </a:lnTo>
                <a:lnTo>
                  <a:pt x="11967" y="16766"/>
                </a:lnTo>
                <a:lnTo>
                  <a:pt x="11961" y="16763"/>
                </a:lnTo>
                <a:lnTo>
                  <a:pt x="11959" y="16762"/>
                </a:lnTo>
                <a:lnTo>
                  <a:pt x="11956" y="16760"/>
                </a:lnTo>
                <a:lnTo>
                  <a:pt x="11952" y="16759"/>
                </a:lnTo>
                <a:lnTo>
                  <a:pt x="11948" y="16758"/>
                </a:lnTo>
                <a:lnTo>
                  <a:pt x="11944" y="16757"/>
                </a:lnTo>
                <a:lnTo>
                  <a:pt x="11937" y="16754"/>
                </a:lnTo>
                <a:lnTo>
                  <a:pt x="11928" y="16748"/>
                </a:lnTo>
                <a:lnTo>
                  <a:pt x="11923" y="16741"/>
                </a:lnTo>
                <a:lnTo>
                  <a:pt x="11917" y="16740"/>
                </a:lnTo>
                <a:lnTo>
                  <a:pt x="11910" y="16743"/>
                </a:lnTo>
                <a:lnTo>
                  <a:pt x="11925" y="16751"/>
                </a:lnTo>
                <a:lnTo>
                  <a:pt x="11928" y="16756"/>
                </a:lnTo>
                <a:lnTo>
                  <a:pt x="11930" y="16762"/>
                </a:lnTo>
                <a:lnTo>
                  <a:pt x="11922" y="16762"/>
                </a:lnTo>
                <a:lnTo>
                  <a:pt x="11922" y="16762"/>
                </a:lnTo>
                <a:lnTo>
                  <a:pt x="11920" y="16761"/>
                </a:lnTo>
                <a:lnTo>
                  <a:pt x="11917" y="16760"/>
                </a:lnTo>
                <a:lnTo>
                  <a:pt x="11914" y="16756"/>
                </a:lnTo>
                <a:lnTo>
                  <a:pt x="11906" y="16755"/>
                </a:lnTo>
                <a:lnTo>
                  <a:pt x="11904" y="16761"/>
                </a:lnTo>
                <a:lnTo>
                  <a:pt x="11895" y="16766"/>
                </a:lnTo>
                <a:lnTo>
                  <a:pt x="11868" y="16767"/>
                </a:lnTo>
                <a:lnTo>
                  <a:pt x="11859" y="16768"/>
                </a:lnTo>
                <a:lnTo>
                  <a:pt x="11853" y="16767"/>
                </a:lnTo>
                <a:lnTo>
                  <a:pt x="11842" y="16761"/>
                </a:lnTo>
                <a:lnTo>
                  <a:pt x="11831" y="16750"/>
                </a:lnTo>
                <a:lnTo>
                  <a:pt x="11824" y="16742"/>
                </a:lnTo>
                <a:lnTo>
                  <a:pt x="11821" y="16738"/>
                </a:lnTo>
                <a:lnTo>
                  <a:pt x="11816" y="16741"/>
                </a:lnTo>
                <a:lnTo>
                  <a:pt x="11812" y="16739"/>
                </a:lnTo>
                <a:lnTo>
                  <a:pt x="11806" y="16736"/>
                </a:lnTo>
                <a:lnTo>
                  <a:pt x="11802" y="16732"/>
                </a:lnTo>
                <a:lnTo>
                  <a:pt x="11769" y="16673"/>
                </a:lnTo>
                <a:lnTo>
                  <a:pt x="11763" y="16664"/>
                </a:lnTo>
                <a:lnTo>
                  <a:pt x="11763" y="16669"/>
                </a:lnTo>
                <a:lnTo>
                  <a:pt x="11764" y="16677"/>
                </a:lnTo>
                <a:lnTo>
                  <a:pt x="11762" y="16680"/>
                </a:lnTo>
                <a:lnTo>
                  <a:pt x="11757" y="16687"/>
                </a:lnTo>
                <a:lnTo>
                  <a:pt x="11751" y="16689"/>
                </a:lnTo>
                <a:lnTo>
                  <a:pt x="11749" y="16689"/>
                </a:lnTo>
                <a:lnTo>
                  <a:pt x="11743" y="16689"/>
                </a:lnTo>
                <a:lnTo>
                  <a:pt x="11741" y="16688"/>
                </a:lnTo>
                <a:lnTo>
                  <a:pt x="11740" y="16686"/>
                </a:lnTo>
                <a:lnTo>
                  <a:pt x="11737" y="16683"/>
                </a:lnTo>
                <a:lnTo>
                  <a:pt x="11734" y="16684"/>
                </a:lnTo>
                <a:lnTo>
                  <a:pt x="11731" y="16683"/>
                </a:lnTo>
                <a:lnTo>
                  <a:pt x="11728" y="16679"/>
                </a:lnTo>
                <a:lnTo>
                  <a:pt x="11725" y="16671"/>
                </a:lnTo>
                <a:lnTo>
                  <a:pt x="11723" y="16670"/>
                </a:lnTo>
                <a:lnTo>
                  <a:pt x="11722" y="16668"/>
                </a:lnTo>
                <a:lnTo>
                  <a:pt x="11721" y="16665"/>
                </a:lnTo>
                <a:lnTo>
                  <a:pt x="11722" y="16663"/>
                </a:lnTo>
                <a:lnTo>
                  <a:pt x="11723" y="16662"/>
                </a:lnTo>
                <a:lnTo>
                  <a:pt x="11725" y="16661"/>
                </a:lnTo>
                <a:lnTo>
                  <a:pt x="11729" y="16658"/>
                </a:lnTo>
                <a:lnTo>
                  <a:pt x="11727" y="16656"/>
                </a:lnTo>
                <a:lnTo>
                  <a:pt x="11725" y="16655"/>
                </a:lnTo>
                <a:lnTo>
                  <a:pt x="11721" y="16655"/>
                </a:lnTo>
                <a:lnTo>
                  <a:pt x="11720" y="16653"/>
                </a:lnTo>
                <a:lnTo>
                  <a:pt x="11719" y="16650"/>
                </a:lnTo>
                <a:lnTo>
                  <a:pt x="11718" y="16647"/>
                </a:lnTo>
                <a:lnTo>
                  <a:pt x="11718" y="16640"/>
                </a:lnTo>
                <a:lnTo>
                  <a:pt x="11718" y="16640"/>
                </a:lnTo>
                <a:lnTo>
                  <a:pt x="11716" y="16634"/>
                </a:lnTo>
                <a:lnTo>
                  <a:pt x="11712" y="16632"/>
                </a:lnTo>
                <a:lnTo>
                  <a:pt x="11706" y="16632"/>
                </a:lnTo>
                <a:lnTo>
                  <a:pt x="11702" y="16631"/>
                </a:lnTo>
                <a:lnTo>
                  <a:pt x="11696" y="16626"/>
                </a:lnTo>
                <a:lnTo>
                  <a:pt x="11693" y="16617"/>
                </a:lnTo>
                <a:lnTo>
                  <a:pt x="11685" y="16594"/>
                </a:lnTo>
                <a:lnTo>
                  <a:pt x="11685" y="16593"/>
                </a:lnTo>
                <a:lnTo>
                  <a:pt x="11684" y="16591"/>
                </a:lnTo>
                <a:lnTo>
                  <a:pt x="11679" y="16586"/>
                </a:lnTo>
                <a:lnTo>
                  <a:pt x="11679" y="16585"/>
                </a:lnTo>
                <a:lnTo>
                  <a:pt x="11676" y="16583"/>
                </a:lnTo>
                <a:lnTo>
                  <a:pt x="11675" y="16578"/>
                </a:lnTo>
                <a:lnTo>
                  <a:pt x="11673" y="16568"/>
                </a:lnTo>
                <a:lnTo>
                  <a:pt x="11669" y="16554"/>
                </a:lnTo>
                <a:lnTo>
                  <a:pt x="11667" y="16531"/>
                </a:lnTo>
                <a:lnTo>
                  <a:pt x="11667" y="16525"/>
                </a:lnTo>
                <a:lnTo>
                  <a:pt x="11670" y="16521"/>
                </a:lnTo>
                <a:lnTo>
                  <a:pt x="11680" y="16510"/>
                </a:lnTo>
                <a:lnTo>
                  <a:pt x="11682" y="16508"/>
                </a:lnTo>
                <a:lnTo>
                  <a:pt x="11686" y="16507"/>
                </a:lnTo>
                <a:lnTo>
                  <a:pt x="11690" y="16505"/>
                </a:lnTo>
                <a:lnTo>
                  <a:pt x="11694" y="16504"/>
                </a:lnTo>
                <a:lnTo>
                  <a:pt x="11698" y="16506"/>
                </a:lnTo>
                <a:lnTo>
                  <a:pt x="11703" y="16514"/>
                </a:lnTo>
                <a:lnTo>
                  <a:pt x="11706" y="16528"/>
                </a:lnTo>
                <a:lnTo>
                  <a:pt x="11707" y="16543"/>
                </a:lnTo>
                <a:lnTo>
                  <a:pt x="11706" y="16554"/>
                </a:lnTo>
                <a:lnTo>
                  <a:pt x="11703" y="16559"/>
                </a:lnTo>
                <a:lnTo>
                  <a:pt x="11696" y="16565"/>
                </a:lnTo>
                <a:lnTo>
                  <a:pt x="11694" y="16571"/>
                </a:lnTo>
                <a:lnTo>
                  <a:pt x="11694" y="16574"/>
                </a:lnTo>
                <a:lnTo>
                  <a:pt x="11694" y="16576"/>
                </a:lnTo>
                <a:lnTo>
                  <a:pt x="11695" y="16578"/>
                </a:lnTo>
                <a:lnTo>
                  <a:pt x="11696" y="16580"/>
                </a:lnTo>
                <a:lnTo>
                  <a:pt x="11699" y="16582"/>
                </a:lnTo>
                <a:lnTo>
                  <a:pt x="11700" y="16580"/>
                </a:lnTo>
                <a:lnTo>
                  <a:pt x="11702" y="16575"/>
                </a:lnTo>
                <a:lnTo>
                  <a:pt x="11706" y="16566"/>
                </a:lnTo>
                <a:lnTo>
                  <a:pt x="11714" y="16565"/>
                </a:lnTo>
                <a:lnTo>
                  <a:pt x="11720" y="16568"/>
                </a:lnTo>
                <a:lnTo>
                  <a:pt x="11724" y="16579"/>
                </a:lnTo>
                <a:lnTo>
                  <a:pt x="11725" y="16599"/>
                </a:lnTo>
                <a:lnTo>
                  <a:pt x="11725" y="16621"/>
                </a:lnTo>
                <a:lnTo>
                  <a:pt x="11728" y="16623"/>
                </a:lnTo>
                <a:lnTo>
                  <a:pt x="11729" y="16635"/>
                </a:lnTo>
                <a:lnTo>
                  <a:pt x="11731" y="16645"/>
                </a:lnTo>
                <a:lnTo>
                  <a:pt x="11728" y="16652"/>
                </a:lnTo>
                <a:lnTo>
                  <a:pt x="11732" y="16655"/>
                </a:lnTo>
                <a:lnTo>
                  <a:pt x="11738" y="16655"/>
                </a:lnTo>
                <a:lnTo>
                  <a:pt x="11740" y="16656"/>
                </a:lnTo>
                <a:lnTo>
                  <a:pt x="11744" y="16659"/>
                </a:lnTo>
                <a:lnTo>
                  <a:pt x="11752" y="16668"/>
                </a:lnTo>
                <a:lnTo>
                  <a:pt x="11755" y="16672"/>
                </a:lnTo>
                <a:lnTo>
                  <a:pt x="11760" y="16673"/>
                </a:lnTo>
                <a:lnTo>
                  <a:pt x="11761" y="16669"/>
                </a:lnTo>
                <a:lnTo>
                  <a:pt x="11759" y="16663"/>
                </a:lnTo>
                <a:lnTo>
                  <a:pt x="11756" y="16657"/>
                </a:lnTo>
                <a:lnTo>
                  <a:pt x="11745" y="16634"/>
                </a:lnTo>
                <a:lnTo>
                  <a:pt x="11731" y="16593"/>
                </a:lnTo>
                <a:lnTo>
                  <a:pt x="11716" y="16495"/>
                </a:lnTo>
                <a:lnTo>
                  <a:pt x="11710" y="16463"/>
                </a:lnTo>
                <a:lnTo>
                  <a:pt x="11702" y="16413"/>
                </a:lnTo>
                <a:lnTo>
                  <a:pt x="11695" y="16357"/>
                </a:lnTo>
                <a:lnTo>
                  <a:pt x="11684" y="16320"/>
                </a:lnTo>
                <a:lnTo>
                  <a:pt x="11681" y="16314"/>
                </a:lnTo>
                <a:lnTo>
                  <a:pt x="11675" y="16305"/>
                </a:lnTo>
                <a:lnTo>
                  <a:pt x="11669" y="16299"/>
                </a:lnTo>
                <a:lnTo>
                  <a:pt x="11664" y="16301"/>
                </a:lnTo>
                <a:lnTo>
                  <a:pt x="11672" y="16305"/>
                </a:lnTo>
                <a:lnTo>
                  <a:pt x="11674" y="16315"/>
                </a:lnTo>
                <a:lnTo>
                  <a:pt x="11674" y="16326"/>
                </a:lnTo>
                <a:lnTo>
                  <a:pt x="11676" y="16334"/>
                </a:lnTo>
                <a:lnTo>
                  <a:pt x="11674" y="16336"/>
                </a:lnTo>
                <a:lnTo>
                  <a:pt x="11670" y="16338"/>
                </a:lnTo>
                <a:lnTo>
                  <a:pt x="11667" y="16337"/>
                </a:lnTo>
                <a:lnTo>
                  <a:pt x="11666" y="16333"/>
                </a:lnTo>
                <a:lnTo>
                  <a:pt x="11665" y="16333"/>
                </a:lnTo>
                <a:lnTo>
                  <a:pt x="11660" y="16330"/>
                </a:lnTo>
                <a:lnTo>
                  <a:pt x="11658" y="16328"/>
                </a:lnTo>
                <a:lnTo>
                  <a:pt x="11657" y="16326"/>
                </a:lnTo>
                <a:lnTo>
                  <a:pt x="11656" y="16320"/>
                </a:lnTo>
                <a:lnTo>
                  <a:pt x="11652" y="16314"/>
                </a:lnTo>
                <a:lnTo>
                  <a:pt x="11648" y="16302"/>
                </a:lnTo>
                <a:lnTo>
                  <a:pt x="11647" y="16297"/>
                </a:lnTo>
                <a:lnTo>
                  <a:pt x="11645" y="16292"/>
                </a:lnTo>
                <a:lnTo>
                  <a:pt x="11632" y="16283"/>
                </a:lnTo>
                <a:lnTo>
                  <a:pt x="11629" y="16276"/>
                </a:lnTo>
                <a:lnTo>
                  <a:pt x="11627" y="16266"/>
                </a:lnTo>
                <a:lnTo>
                  <a:pt x="11623" y="16212"/>
                </a:lnTo>
                <a:lnTo>
                  <a:pt x="11620" y="16203"/>
                </a:lnTo>
                <a:lnTo>
                  <a:pt x="11621" y="16198"/>
                </a:lnTo>
                <a:lnTo>
                  <a:pt x="11618" y="16177"/>
                </a:lnTo>
                <a:lnTo>
                  <a:pt x="11618" y="16170"/>
                </a:lnTo>
                <a:lnTo>
                  <a:pt x="11619" y="16168"/>
                </a:lnTo>
                <a:lnTo>
                  <a:pt x="11620" y="16166"/>
                </a:lnTo>
                <a:lnTo>
                  <a:pt x="11621" y="16164"/>
                </a:lnTo>
                <a:lnTo>
                  <a:pt x="11621" y="16164"/>
                </a:lnTo>
                <a:lnTo>
                  <a:pt x="11621" y="16161"/>
                </a:lnTo>
                <a:lnTo>
                  <a:pt x="11619" y="16156"/>
                </a:lnTo>
                <a:lnTo>
                  <a:pt x="11618" y="16154"/>
                </a:lnTo>
                <a:lnTo>
                  <a:pt x="11618" y="16140"/>
                </a:lnTo>
                <a:lnTo>
                  <a:pt x="11618" y="16136"/>
                </a:lnTo>
                <a:lnTo>
                  <a:pt x="11616" y="16132"/>
                </a:lnTo>
                <a:lnTo>
                  <a:pt x="11614" y="16129"/>
                </a:lnTo>
                <a:lnTo>
                  <a:pt x="11612" y="16125"/>
                </a:lnTo>
                <a:lnTo>
                  <a:pt x="11611" y="16120"/>
                </a:lnTo>
                <a:lnTo>
                  <a:pt x="11611" y="16098"/>
                </a:lnTo>
                <a:lnTo>
                  <a:pt x="11609" y="16100"/>
                </a:lnTo>
                <a:lnTo>
                  <a:pt x="11605" y="16092"/>
                </a:lnTo>
                <a:lnTo>
                  <a:pt x="11604" y="16087"/>
                </a:lnTo>
                <a:lnTo>
                  <a:pt x="11604" y="16084"/>
                </a:lnTo>
                <a:lnTo>
                  <a:pt x="11604" y="16081"/>
                </a:lnTo>
                <a:lnTo>
                  <a:pt x="11596" y="16076"/>
                </a:lnTo>
                <a:lnTo>
                  <a:pt x="11593" y="16073"/>
                </a:lnTo>
                <a:lnTo>
                  <a:pt x="11592" y="16074"/>
                </a:lnTo>
                <a:lnTo>
                  <a:pt x="11589" y="16076"/>
                </a:lnTo>
                <a:lnTo>
                  <a:pt x="11588" y="16077"/>
                </a:lnTo>
                <a:lnTo>
                  <a:pt x="11586" y="16076"/>
                </a:lnTo>
                <a:lnTo>
                  <a:pt x="11582" y="16074"/>
                </a:lnTo>
                <a:lnTo>
                  <a:pt x="11579" y="16074"/>
                </a:lnTo>
                <a:lnTo>
                  <a:pt x="11578" y="16076"/>
                </a:lnTo>
                <a:lnTo>
                  <a:pt x="11576" y="16075"/>
                </a:lnTo>
                <a:lnTo>
                  <a:pt x="11568" y="16075"/>
                </a:lnTo>
                <a:lnTo>
                  <a:pt x="11568" y="16075"/>
                </a:lnTo>
                <a:lnTo>
                  <a:pt x="11565" y="16079"/>
                </a:lnTo>
                <a:lnTo>
                  <a:pt x="11558" y="16081"/>
                </a:lnTo>
                <a:lnTo>
                  <a:pt x="11556" y="16082"/>
                </a:lnTo>
                <a:lnTo>
                  <a:pt x="11554" y="16084"/>
                </a:lnTo>
                <a:lnTo>
                  <a:pt x="11551" y="16086"/>
                </a:lnTo>
                <a:lnTo>
                  <a:pt x="11547" y="16087"/>
                </a:lnTo>
                <a:lnTo>
                  <a:pt x="11538" y="16084"/>
                </a:lnTo>
                <a:lnTo>
                  <a:pt x="11535" y="16085"/>
                </a:lnTo>
                <a:lnTo>
                  <a:pt x="11532" y="16088"/>
                </a:lnTo>
                <a:lnTo>
                  <a:pt x="11530" y="16093"/>
                </a:lnTo>
                <a:lnTo>
                  <a:pt x="11529" y="16098"/>
                </a:lnTo>
                <a:lnTo>
                  <a:pt x="11527" y="16102"/>
                </a:lnTo>
                <a:lnTo>
                  <a:pt x="11522" y="16108"/>
                </a:lnTo>
                <a:lnTo>
                  <a:pt x="11515" y="16109"/>
                </a:lnTo>
                <a:lnTo>
                  <a:pt x="11508" y="16109"/>
                </a:lnTo>
                <a:lnTo>
                  <a:pt x="11501" y="16110"/>
                </a:lnTo>
                <a:lnTo>
                  <a:pt x="11495" y="16102"/>
                </a:lnTo>
                <a:lnTo>
                  <a:pt x="11484" y="16102"/>
                </a:lnTo>
                <a:lnTo>
                  <a:pt x="11474" y="16098"/>
                </a:lnTo>
                <a:lnTo>
                  <a:pt x="11469" y="16086"/>
                </a:lnTo>
                <a:lnTo>
                  <a:pt x="11469" y="16074"/>
                </a:lnTo>
                <a:lnTo>
                  <a:pt x="11469" y="16069"/>
                </a:lnTo>
                <a:lnTo>
                  <a:pt x="11474" y="16064"/>
                </a:lnTo>
                <a:lnTo>
                  <a:pt x="11476" y="16062"/>
                </a:lnTo>
                <a:lnTo>
                  <a:pt x="11481" y="16058"/>
                </a:lnTo>
                <a:lnTo>
                  <a:pt x="11482" y="16056"/>
                </a:lnTo>
                <a:lnTo>
                  <a:pt x="11481" y="16055"/>
                </a:lnTo>
                <a:lnTo>
                  <a:pt x="11482" y="16054"/>
                </a:lnTo>
                <a:lnTo>
                  <a:pt x="11483" y="16054"/>
                </a:lnTo>
                <a:lnTo>
                  <a:pt x="11485" y="16054"/>
                </a:lnTo>
                <a:lnTo>
                  <a:pt x="11486" y="16054"/>
                </a:lnTo>
                <a:lnTo>
                  <a:pt x="11487" y="16054"/>
                </a:lnTo>
                <a:lnTo>
                  <a:pt x="11489" y="16054"/>
                </a:lnTo>
                <a:lnTo>
                  <a:pt x="11476" y="16033"/>
                </a:lnTo>
                <a:lnTo>
                  <a:pt x="11467" y="16011"/>
                </a:lnTo>
                <a:lnTo>
                  <a:pt x="11466" y="16006"/>
                </a:lnTo>
                <a:lnTo>
                  <a:pt x="11466" y="16000"/>
                </a:lnTo>
                <a:lnTo>
                  <a:pt x="11464" y="15996"/>
                </a:lnTo>
                <a:lnTo>
                  <a:pt x="11458" y="15983"/>
                </a:lnTo>
                <a:lnTo>
                  <a:pt x="11456" y="15976"/>
                </a:lnTo>
                <a:lnTo>
                  <a:pt x="11455" y="15970"/>
                </a:lnTo>
                <a:lnTo>
                  <a:pt x="11453" y="15959"/>
                </a:lnTo>
                <a:lnTo>
                  <a:pt x="11450" y="15947"/>
                </a:lnTo>
                <a:lnTo>
                  <a:pt x="11450" y="15942"/>
                </a:lnTo>
                <a:lnTo>
                  <a:pt x="11450" y="15941"/>
                </a:lnTo>
                <a:lnTo>
                  <a:pt x="11450" y="15935"/>
                </a:lnTo>
                <a:lnTo>
                  <a:pt x="11450" y="15933"/>
                </a:lnTo>
                <a:lnTo>
                  <a:pt x="11451" y="15930"/>
                </a:lnTo>
                <a:lnTo>
                  <a:pt x="11452" y="15928"/>
                </a:lnTo>
                <a:lnTo>
                  <a:pt x="11455" y="15926"/>
                </a:lnTo>
                <a:lnTo>
                  <a:pt x="11456" y="15924"/>
                </a:lnTo>
                <a:lnTo>
                  <a:pt x="11456" y="15922"/>
                </a:lnTo>
                <a:lnTo>
                  <a:pt x="11455" y="15921"/>
                </a:lnTo>
                <a:lnTo>
                  <a:pt x="11455" y="15920"/>
                </a:lnTo>
                <a:lnTo>
                  <a:pt x="11454" y="15919"/>
                </a:lnTo>
                <a:lnTo>
                  <a:pt x="11454" y="15897"/>
                </a:lnTo>
                <a:lnTo>
                  <a:pt x="11453" y="15884"/>
                </a:lnTo>
                <a:lnTo>
                  <a:pt x="11453" y="15881"/>
                </a:lnTo>
                <a:lnTo>
                  <a:pt x="11457" y="15878"/>
                </a:lnTo>
                <a:lnTo>
                  <a:pt x="11457" y="15874"/>
                </a:lnTo>
                <a:lnTo>
                  <a:pt x="11456" y="15869"/>
                </a:lnTo>
                <a:lnTo>
                  <a:pt x="11454" y="15865"/>
                </a:lnTo>
                <a:lnTo>
                  <a:pt x="11452" y="15860"/>
                </a:lnTo>
                <a:lnTo>
                  <a:pt x="11451" y="15852"/>
                </a:lnTo>
                <a:lnTo>
                  <a:pt x="11453" y="15845"/>
                </a:lnTo>
                <a:lnTo>
                  <a:pt x="11459" y="15833"/>
                </a:lnTo>
                <a:lnTo>
                  <a:pt x="11460" y="15826"/>
                </a:lnTo>
                <a:lnTo>
                  <a:pt x="11462" y="15822"/>
                </a:lnTo>
                <a:lnTo>
                  <a:pt x="11471" y="15821"/>
                </a:lnTo>
                <a:lnTo>
                  <a:pt x="11474" y="15815"/>
                </a:lnTo>
                <a:lnTo>
                  <a:pt x="11470" y="15817"/>
                </a:lnTo>
                <a:lnTo>
                  <a:pt x="11467" y="15816"/>
                </a:lnTo>
                <a:lnTo>
                  <a:pt x="11463" y="15810"/>
                </a:lnTo>
                <a:lnTo>
                  <a:pt x="11455" y="15800"/>
                </a:lnTo>
                <a:lnTo>
                  <a:pt x="11453" y="15796"/>
                </a:lnTo>
                <a:lnTo>
                  <a:pt x="11451" y="15784"/>
                </a:lnTo>
                <a:lnTo>
                  <a:pt x="11451" y="15780"/>
                </a:lnTo>
                <a:lnTo>
                  <a:pt x="11453" y="15778"/>
                </a:lnTo>
                <a:lnTo>
                  <a:pt x="11456" y="15777"/>
                </a:lnTo>
                <a:lnTo>
                  <a:pt x="11458" y="15776"/>
                </a:lnTo>
                <a:lnTo>
                  <a:pt x="11462" y="15774"/>
                </a:lnTo>
                <a:lnTo>
                  <a:pt x="11465" y="15776"/>
                </a:lnTo>
                <a:lnTo>
                  <a:pt x="11467" y="15778"/>
                </a:lnTo>
                <a:lnTo>
                  <a:pt x="11469" y="15781"/>
                </a:lnTo>
                <a:lnTo>
                  <a:pt x="11469" y="15784"/>
                </a:lnTo>
                <a:lnTo>
                  <a:pt x="11474" y="15781"/>
                </a:lnTo>
                <a:lnTo>
                  <a:pt x="11476" y="15780"/>
                </a:lnTo>
                <a:lnTo>
                  <a:pt x="11479" y="15780"/>
                </a:lnTo>
                <a:lnTo>
                  <a:pt x="11480" y="15778"/>
                </a:lnTo>
                <a:lnTo>
                  <a:pt x="11481" y="15774"/>
                </a:lnTo>
                <a:lnTo>
                  <a:pt x="11482" y="15768"/>
                </a:lnTo>
                <a:lnTo>
                  <a:pt x="11481" y="15765"/>
                </a:lnTo>
                <a:lnTo>
                  <a:pt x="11479" y="15761"/>
                </a:lnTo>
                <a:lnTo>
                  <a:pt x="11472" y="15756"/>
                </a:lnTo>
                <a:lnTo>
                  <a:pt x="11471" y="15752"/>
                </a:lnTo>
                <a:lnTo>
                  <a:pt x="11471" y="15748"/>
                </a:lnTo>
                <a:lnTo>
                  <a:pt x="11473" y="15745"/>
                </a:lnTo>
                <a:lnTo>
                  <a:pt x="11475" y="15742"/>
                </a:lnTo>
                <a:lnTo>
                  <a:pt x="11477" y="15738"/>
                </a:lnTo>
                <a:lnTo>
                  <a:pt x="11474" y="15738"/>
                </a:lnTo>
                <a:lnTo>
                  <a:pt x="11472" y="15737"/>
                </a:lnTo>
                <a:lnTo>
                  <a:pt x="11471" y="15736"/>
                </a:lnTo>
                <a:lnTo>
                  <a:pt x="11471" y="15734"/>
                </a:lnTo>
                <a:lnTo>
                  <a:pt x="11471" y="15730"/>
                </a:lnTo>
                <a:lnTo>
                  <a:pt x="11474" y="15729"/>
                </a:lnTo>
                <a:lnTo>
                  <a:pt x="11477" y="15728"/>
                </a:lnTo>
                <a:lnTo>
                  <a:pt x="11479" y="15727"/>
                </a:lnTo>
                <a:lnTo>
                  <a:pt x="11481" y="15722"/>
                </a:lnTo>
                <a:lnTo>
                  <a:pt x="11483" y="15709"/>
                </a:lnTo>
                <a:lnTo>
                  <a:pt x="11484" y="15703"/>
                </a:lnTo>
                <a:lnTo>
                  <a:pt x="11486" y="15698"/>
                </a:lnTo>
                <a:lnTo>
                  <a:pt x="11490" y="15694"/>
                </a:lnTo>
                <a:lnTo>
                  <a:pt x="11493" y="15690"/>
                </a:lnTo>
                <a:lnTo>
                  <a:pt x="11497" y="15689"/>
                </a:lnTo>
                <a:lnTo>
                  <a:pt x="11500" y="15688"/>
                </a:lnTo>
                <a:lnTo>
                  <a:pt x="11500" y="15687"/>
                </a:lnTo>
                <a:lnTo>
                  <a:pt x="11500" y="15685"/>
                </a:lnTo>
                <a:lnTo>
                  <a:pt x="11499" y="15682"/>
                </a:lnTo>
                <a:lnTo>
                  <a:pt x="11500" y="15680"/>
                </a:lnTo>
                <a:lnTo>
                  <a:pt x="11513" y="15654"/>
                </a:lnTo>
                <a:lnTo>
                  <a:pt x="11514" y="15649"/>
                </a:lnTo>
                <a:lnTo>
                  <a:pt x="11514" y="15638"/>
                </a:lnTo>
                <a:lnTo>
                  <a:pt x="11515" y="15635"/>
                </a:lnTo>
                <a:lnTo>
                  <a:pt x="11517" y="15633"/>
                </a:lnTo>
                <a:lnTo>
                  <a:pt x="11519" y="15633"/>
                </a:lnTo>
                <a:lnTo>
                  <a:pt x="11522" y="15633"/>
                </a:lnTo>
                <a:lnTo>
                  <a:pt x="11526" y="15633"/>
                </a:lnTo>
                <a:lnTo>
                  <a:pt x="11526" y="15634"/>
                </a:lnTo>
                <a:lnTo>
                  <a:pt x="11528" y="15636"/>
                </a:lnTo>
                <a:lnTo>
                  <a:pt x="11530" y="15636"/>
                </a:lnTo>
                <a:lnTo>
                  <a:pt x="11530" y="15632"/>
                </a:lnTo>
                <a:lnTo>
                  <a:pt x="11530" y="15626"/>
                </a:lnTo>
                <a:lnTo>
                  <a:pt x="11526" y="15614"/>
                </a:lnTo>
                <a:lnTo>
                  <a:pt x="11526" y="15607"/>
                </a:lnTo>
                <a:lnTo>
                  <a:pt x="11527" y="15602"/>
                </a:lnTo>
                <a:lnTo>
                  <a:pt x="11528" y="15599"/>
                </a:lnTo>
                <a:lnTo>
                  <a:pt x="11530" y="15592"/>
                </a:lnTo>
                <a:lnTo>
                  <a:pt x="11530" y="15587"/>
                </a:lnTo>
                <a:lnTo>
                  <a:pt x="11530" y="15582"/>
                </a:lnTo>
                <a:lnTo>
                  <a:pt x="11527" y="15572"/>
                </a:lnTo>
                <a:lnTo>
                  <a:pt x="11526" y="15566"/>
                </a:lnTo>
                <a:lnTo>
                  <a:pt x="11526" y="15560"/>
                </a:lnTo>
                <a:lnTo>
                  <a:pt x="11527" y="15556"/>
                </a:lnTo>
                <a:lnTo>
                  <a:pt x="11529" y="15552"/>
                </a:lnTo>
                <a:lnTo>
                  <a:pt x="11530" y="15549"/>
                </a:lnTo>
                <a:lnTo>
                  <a:pt x="11533" y="15545"/>
                </a:lnTo>
                <a:lnTo>
                  <a:pt x="11537" y="15542"/>
                </a:lnTo>
                <a:lnTo>
                  <a:pt x="11541" y="15542"/>
                </a:lnTo>
                <a:lnTo>
                  <a:pt x="11542" y="15547"/>
                </a:lnTo>
                <a:lnTo>
                  <a:pt x="11546" y="15543"/>
                </a:lnTo>
                <a:lnTo>
                  <a:pt x="11546" y="15537"/>
                </a:lnTo>
                <a:lnTo>
                  <a:pt x="11542" y="15525"/>
                </a:lnTo>
                <a:lnTo>
                  <a:pt x="11541" y="15520"/>
                </a:lnTo>
                <a:lnTo>
                  <a:pt x="11542" y="15503"/>
                </a:lnTo>
                <a:lnTo>
                  <a:pt x="11543" y="15500"/>
                </a:lnTo>
                <a:lnTo>
                  <a:pt x="11547" y="15494"/>
                </a:lnTo>
                <a:lnTo>
                  <a:pt x="11548" y="15491"/>
                </a:lnTo>
                <a:lnTo>
                  <a:pt x="11549" y="15489"/>
                </a:lnTo>
                <a:lnTo>
                  <a:pt x="11554" y="15473"/>
                </a:lnTo>
                <a:lnTo>
                  <a:pt x="11556" y="15467"/>
                </a:lnTo>
                <a:lnTo>
                  <a:pt x="11557" y="15461"/>
                </a:lnTo>
                <a:lnTo>
                  <a:pt x="11557" y="15454"/>
                </a:lnTo>
                <a:lnTo>
                  <a:pt x="11558" y="15449"/>
                </a:lnTo>
                <a:lnTo>
                  <a:pt x="11562" y="15441"/>
                </a:lnTo>
                <a:lnTo>
                  <a:pt x="11563" y="15437"/>
                </a:lnTo>
                <a:lnTo>
                  <a:pt x="11564" y="15434"/>
                </a:lnTo>
                <a:lnTo>
                  <a:pt x="11582" y="15396"/>
                </a:lnTo>
                <a:lnTo>
                  <a:pt x="11588" y="15389"/>
                </a:lnTo>
                <a:lnTo>
                  <a:pt x="11596" y="15387"/>
                </a:lnTo>
                <a:lnTo>
                  <a:pt x="11595" y="15384"/>
                </a:lnTo>
                <a:lnTo>
                  <a:pt x="11595" y="15381"/>
                </a:lnTo>
                <a:lnTo>
                  <a:pt x="11596" y="15379"/>
                </a:lnTo>
                <a:lnTo>
                  <a:pt x="11596" y="15377"/>
                </a:lnTo>
                <a:lnTo>
                  <a:pt x="11594" y="15367"/>
                </a:lnTo>
                <a:lnTo>
                  <a:pt x="11594" y="15364"/>
                </a:lnTo>
                <a:lnTo>
                  <a:pt x="11595" y="15361"/>
                </a:lnTo>
                <a:lnTo>
                  <a:pt x="11597" y="15360"/>
                </a:lnTo>
                <a:lnTo>
                  <a:pt x="11599" y="15360"/>
                </a:lnTo>
                <a:lnTo>
                  <a:pt x="11600" y="15358"/>
                </a:lnTo>
                <a:lnTo>
                  <a:pt x="11597" y="15348"/>
                </a:lnTo>
                <a:lnTo>
                  <a:pt x="11599" y="15335"/>
                </a:lnTo>
                <a:lnTo>
                  <a:pt x="11604" y="15322"/>
                </a:lnTo>
                <a:lnTo>
                  <a:pt x="11626" y="15293"/>
                </a:lnTo>
                <a:lnTo>
                  <a:pt x="11631" y="15283"/>
                </a:lnTo>
                <a:lnTo>
                  <a:pt x="11632" y="15280"/>
                </a:lnTo>
                <a:lnTo>
                  <a:pt x="11633" y="15270"/>
                </a:lnTo>
                <a:lnTo>
                  <a:pt x="11634" y="15267"/>
                </a:lnTo>
                <a:lnTo>
                  <a:pt x="11638" y="15264"/>
                </a:lnTo>
                <a:lnTo>
                  <a:pt x="11639" y="15262"/>
                </a:lnTo>
                <a:lnTo>
                  <a:pt x="11640" y="15258"/>
                </a:lnTo>
                <a:lnTo>
                  <a:pt x="11640" y="15256"/>
                </a:lnTo>
                <a:lnTo>
                  <a:pt x="11639" y="15253"/>
                </a:lnTo>
                <a:lnTo>
                  <a:pt x="11639" y="15248"/>
                </a:lnTo>
                <a:lnTo>
                  <a:pt x="11638" y="15245"/>
                </a:lnTo>
                <a:lnTo>
                  <a:pt x="11636" y="15242"/>
                </a:lnTo>
                <a:lnTo>
                  <a:pt x="11634" y="15239"/>
                </a:lnTo>
                <a:lnTo>
                  <a:pt x="11632" y="15236"/>
                </a:lnTo>
                <a:lnTo>
                  <a:pt x="11632" y="15234"/>
                </a:lnTo>
                <a:lnTo>
                  <a:pt x="11637" y="15213"/>
                </a:lnTo>
                <a:lnTo>
                  <a:pt x="11638" y="15208"/>
                </a:lnTo>
                <a:lnTo>
                  <a:pt x="11638" y="15204"/>
                </a:lnTo>
                <a:lnTo>
                  <a:pt x="11631" y="15184"/>
                </a:lnTo>
                <a:lnTo>
                  <a:pt x="11631" y="15177"/>
                </a:lnTo>
                <a:lnTo>
                  <a:pt x="11631" y="15159"/>
                </a:lnTo>
                <a:lnTo>
                  <a:pt x="11631" y="15154"/>
                </a:lnTo>
                <a:lnTo>
                  <a:pt x="11627" y="15135"/>
                </a:lnTo>
                <a:lnTo>
                  <a:pt x="11627" y="15132"/>
                </a:lnTo>
                <a:lnTo>
                  <a:pt x="11627" y="15123"/>
                </a:lnTo>
                <a:lnTo>
                  <a:pt x="11628" y="15111"/>
                </a:lnTo>
                <a:lnTo>
                  <a:pt x="11630" y="15099"/>
                </a:lnTo>
                <a:lnTo>
                  <a:pt x="11633" y="15088"/>
                </a:lnTo>
                <a:lnTo>
                  <a:pt x="11641" y="15072"/>
                </a:lnTo>
                <a:lnTo>
                  <a:pt x="11642" y="15068"/>
                </a:lnTo>
                <a:lnTo>
                  <a:pt x="11645" y="15047"/>
                </a:lnTo>
                <a:lnTo>
                  <a:pt x="11647" y="15038"/>
                </a:lnTo>
                <a:lnTo>
                  <a:pt x="11649" y="15034"/>
                </a:lnTo>
                <a:lnTo>
                  <a:pt x="11656" y="15021"/>
                </a:lnTo>
                <a:lnTo>
                  <a:pt x="11658" y="15016"/>
                </a:lnTo>
                <a:lnTo>
                  <a:pt x="11658" y="15011"/>
                </a:lnTo>
                <a:lnTo>
                  <a:pt x="11655" y="15000"/>
                </a:lnTo>
                <a:lnTo>
                  <a:pt x="11653" y="14990"/>
                </a:lnTo>
                <a:lnTo>
                  <a:pt x="11653" y="14987"/>
                </a:lnTo>
                <a:lnTo>
                  <a:pt x="11652" y="14984"/>
                </a:lnTo>
                <a:lnTo>
                  <a:pt x="11650" y="14982"/>
                </a:lnTo>
                <a:lnTo>
                  <a:pt x="11649" y="14980"/>
                </a:lnTo>
                <a:lnTo>
                  <a:pt x="11648" y="14979"/>
                </a:lnTo>
                <a:lnTo>
                  <a:pt x="11635" y="14965"/>
                </a:lnTo>
                <a:lnTo>
                  <a:pt x="11629" y="14954"/>
                </a:lnTo>
                <a:lnTo>
                  <a:pt x="11627" y="14944"/>
                </a:lnTo>
                <a:lnTo>
                  <a:pt x="11627" y="14944"/>
                </a:lnTo>
                <a:lnTo>
                  <a:pt x="11628" y="14939"/>
                </a:lnTo>
                <a:lnTo>
                  <a:pt x="11631" y="14937"/>
                </a:lnTo>
                <a:lnTo>
                  <a:pt x="11634" y="14936"/>
                </a:lnTo>
                <a:lnTo>
                  <a:pt x="11637" y="14933"/>
                </a:lnTo>
                <a:lnTo>
                  <a:pt x="11639" y="14928"/>
                </a:lnTo>
                <a:lnTo>
                  <a:pt x="11639" y="14923"/>
                </a:lnTo>
                <a:lnTo>
                  <a:pt x="11636" y="14921"/>
                </a:lnTo>
                <a:lnTo>
                  <a:pt x="11640" y="14923"/>
                </a:lnTo>
                <a:lnTo>
                  <a:pt x="11642" y="14918"/>
                </a:lnTo>
                <a:lnTo>
                  <a:pt x="11644" y="14913"/>
                </a:lnTo>
                <a:lnTo>
                  <a:pt x="11647" y="14910"/>
                </a:lnTo>
                <a:lnTo>
                  <a:pt x="11651" y="14908"/>
                </a:lnTo>
                <a:lnTo>
                  <a:pt x="11655" y="14906"/>
                </a:lnTo>
                <a:lnTo>
                  <a:pt x="11660" y="14903"/>
                </a:lnTo>
                <a:lnTo>
                  <a:pt x="11669" y="14901"/>
                </a:lnTo>
                <a:lnTo>
                  <a:pt x="11687" y="14891"/>
                </a:lnTo>
                <a:lnTo>
                  <a:pt x="11691" y="14889"/>
                </a:lnTo>
                <a:lnTo>
                  <a:pt x="11693" y="14886"/>
                </a:lnTo>
                <a:lnTo>
                  <a:pt x="11696" y="14880"/>
                </a:lnTo>
                <a:lnTo>
                  <a:pt x="11699" y="14883"/>
                </a:lnTo>
                <a:lnTo>
                  <a:pt x="11709" y="14890"/>
                </a:lnTo>
                <a:lnTo>
                  <a:pt x="11713" y="14888"/>
                </a:lnTo>
                <a:lnTo>
                  <a:pt x="11719" y="14887"/>
                </a:lnTo>
                <a:lnTo>
                  <a:pt x="11729" y="14888"/>
                </a:lnTo>
                <a:lnTo>
                  <a:pt x="11757" y="14882"/>
                </a:lnTo>
                <a:lnTo>
                  <a:pt x="11761" y="14879"/>
                </a:lnTo>
                <a:lnTo>
                  <a:pt x="11763" y="14875"/>
                </a:lnTo>
                <a:lnTo>
                  <a:pt x="11762" y="14863"/>
                </a:lnTo>
                <a:lnTo>
                  <a:pt x="11763" y="14858"/>
                </a:lnTo>
                <a:lnTo>
                  <a:pt x="11766" y="14853"/>
                </a:lnTo>
                <a:lnTo>
                  <a:pt x="11766" y="14857"/>
                </a:lnTo>
                <a:lnTo>
                  <a:pt x="11765" y="14861"/>
                </a:lnTo>
                <a:lnTo>
                  <a:pt x="11764" y="14864"/>
                </a:lnTo>
                <a:lnTo>
                  <a:pt x="11764" y="14867"/>
                </a:lnTo>
                <a:lnTo>
                  <a:pt x="11765" y="14869"/>
                </a:lnTo>
                <a:lnTo>
                  <a:pt x="11768" y="14871"/>
                </a:lnTo>
                <a:lnTo>
                  <a:pt x="11777" y="14879"/>
                </a:lnTo>
                <a:lnTo>
                  <a:pt x="11784" y="14882"/>
                </a:lnTo>
                <a:lnTo>
                  <a:pt x="11799" y="14885"/>
                </a:lnTo>
                <a:lnTo>
                  <a:pt x="11803" y="14887"/>
                </a:lnTo>
                <a:lnTo>
                  <a:pt x="11813" y="14889"/>
                </a:lnTo>
                <a:lnTo>
                  <a:pt x="11824" y="14893"/>
                </a:lnTo>
                <a:lnTo>
                  <a:pt x="11829" y="14894"/>
                </a:lnTo>
                <a:lnTo>
                  <a:pt x="11842" y="14894"/>
                </a:lnTo>
                <a:lnTo>
                  <a:pt x="11845" y="14893"/>
                </a:lnTo>
                <a:lnTo>
                  <a:pt x="11848" y="14891"/>
                </a:lnTo>
                <a:lnTo>
                  <a:pt x="11850" y="14888"/>
                </a:lnTo>
                <a:lnTo>
                  <a:pt x="11852" y="14886"/>
                </a:lnTo>
                <a:lnTo>
                  <a:pt x="11852" y="14888"/>
                </a:lnTo>
                <a:lnTo>
                  <a:pt x="11848" y="14897"/>
                </a:lnTo>
                <a:lnTo>
                  <a:pt x="11847" y="14903"/>
                </a:lnTo>
                <a:lnTo>
                  <a:pt x="11850" y="14908"/>
                </a:lnTo>
                <a:lnTo>
                  <a:pt x="11850" y="14915"/>
                </a:lnTo>
                <a:lnTo>
                  <a:pt x="11850" y="14921"/>
                </a:lnTo>
                <a:lnTo>
                  <a:pt x="11849" y="14925"/>
                </a:lnTo>
                <a:lnTo>
                  <a:pt x="11846" y="14928"/>
                </a:lnTo>
                <a:lnTo>
                  <a:pt x="11842" y="14929"/>
                </a:lnTo>
                <a:lnTo>
                  <a:pt x="11838" y="14931"/>
                </a:lnTo>
                <a:lnTo>
                  <a:pt x="11837" y="14938"/>
                </a:lnTo>
                <a:lnTo>
                  <a:pt x="11836" y="14939"/>
                </a:lnTo>
                <a:lnTo>
                  <a:pt x="11834" y="14941"/>
                </a:lnTo>
                <a:lnTo>
                  <a:pt x="11834" y="14944"/>
                </a:lnTo>
                <a:lnTo>
                  <a:pt x="11835" y="14946"/>
                </a:lnTo>
                <a:lnTo>
                  <a:pt x="11838" y="14952"/>
                </a:lnTo>
                <a:lnTo>
                  <a:pt x="11839" y="14955"/>
                </a:lnTo>
                <a:lnTo>
                  <a:pt x="11841" y="14965"/>
                </a:lnTo>
                <a:lnTo>
                  <a:pt x="11841" y="14970"/>
                </a:lnTo>
                <a:lnTo>
                  <a:pt x="11840" y="14975"/>
                </a:lnTo>
                <a:lnTo>
                  <a:pt x="11835" y="14983"/>
                </a:lnTo>
                <a:lnTo>
                  <a:pt x="11831" y="14992"/>
                </a:lnTo>
                <a:lnTo>
                  <a:pt x="11827" y="15000"/>
                </a:lnTo>
                <a:lnTo>
                  <a:pt x="11828" y="15003"/>
                </a:lnTo>
                <a:lnTo>
                  <a:pt x="11830" y="15004"/>
                </a:lnTo>
                <a:lnTo>
                  <a:pt x="11832" y="15005"/>
                </a:lnTo>
                <a:lnTo>
                  <a:pt x="11833" y="15007"/>
                </a:lnTo>
                <a:lnTo>
                  <a:pt x="11834" y="15012"/>
                </a:lnTo>
                <a:lnTo>
                  <a:pt x="11837" y="15016"/>
                </a:lnTo>
                <a:lnTo>
                  <a:pt x="11839" y="15020"/>
                </a:lnTo>
                <a:lnTo>
                  <a:pt x="11839" y="15027"/>
                </a:lnTo>
                <a:lnTo>
                  <a:pt x="11838" y="15030"/>
                </a:lnTo>
                <a:lnTo>
                  <a:pt x="11835" y="15033"/>
                </a:lnTo>
                <a:lnTo>
                  <a:pt x="11833" y="15034"/>
                </a:lnTo>
                <a:lnTo>
                  <a:pt x="11831" y="15033"/>
                </a:lnTo>
                <a:lnTo>
                  <a:pt x="11831" y="15035"/>
                </a:lnTo>
                <a:lnTo>
                  <a:pt x="11830" y="15041"/>
                </a:lnTo>
                <a:lnTo>
                  <a:pt x="11830" y="15043"/>
                </a:lnTo>
                <a:lnTo>
                  <a:pt x="11828" y="15045"/>
                </a:lnTo>
                <a:lnTo>
                  <a:pt x="11826" y="15047"/>
                </a:lnTo>
                <a:lnTo>
                  <a:pt x="11824" y="15048"/>
                </a:lnTo>
                <a:lnTo>
                  <a:pt x="11824" y="15051"/>
                </a:lnTo>
                <a:lnTo>
                  <a:pt x="11825" y="15055"/>
                </a:lnTo>
                <a:lnTo>
                  <a:pt x="11833" y="15070"/>
                </a:lnTo>
                <a:lnTo>
                  <a:pt x="11834" y="15074"/>
                </a:lnTo>
                <a:lnTo>
                  <a:pt x="11835" y="15078"/>
                </a:lnTo>
                <a:lnTo>
                  <a:pt x="11836" y="15082"/>
                </a:lnTo>
                <a:lnTo>
                  <a:pt x="11835" y="15087"/>
                </a:lnTo>
                <a:lnTo>
                  <a:pt x="11833" y="15090"/>
                </a:lnTo>
                <a:lnTo>
                  <a:pt x="11831" y="15093"/>
                </a:lnTo>
                <a:lnTo>
                  <a:pt x="11830" y="15096"/>
                </a:lnTo>
                <a:lnTo>
                  <a:pt x="11828" y="15096"/>
                </a:lnTo>
                <a:lnTo>
                  <a:pt x="11824" y="15093"/>
                </a:lnTo>
                <a:lnTo>
                  <a:pt x="11822" y="15099"/>
                </a:lnTo>
                <a:lnTo>
                  <a:pt x="11818" y="15112"/>
                </a:lnTo>
                <a:lnTo>
                  <a:pt x="11822" y="15113"/>
                </a:lnTo>
                <a:lnTo>
                  <a:pt x="11824" y="15113"/>
                </a:lnTo>
                <a:lnTo>
                  <a:pt x="11823" y="15115"/>
                </a:lnTo>
                <a:lnTo>
                  <a:pt x="11821" y="15120"/>
                </a:lnTo>
                <a:lnTo>
                  <a:pt x="11821" y="15121"/>
                </a:lnTo>
                <a:lnTo>
                  <a:pt x="11825" y="15121"/>
                </a:lnTo>
                <a:lnTo>
                  <a:pt x="11825" y="15123"/>
                </a:lnTo>
                <a:lnTo>
                  <a:pt x="11824" y="15125"/>
                </a:lnTo>
                <a:lnTo>
                  <a:pt x="11823" y="15126"/>
                </a:lnTo>
                <a:lnTo>
                  <a:pt x="11822" y="15127"/>
                </a:lnTo>
                <a:lnTo>
                  <a:pt x="11825" y="15127"/>
                </a:lnTo>
                <a:lnTo>
                  <a:pt x="11827" y="15126"/>
                </a:lnTo>
                <a:lnTo>
                  <a:pt x="11829" y="15125"/>
                </a:lnTo>
                <a:lnTo>
                  <a:pt x="11831" y="15127"/>
                </a:lnTo>
                <a:lnTo>
                  <a:pt x="11835" y="15125"/>
                </a:lnTo>
                <a:lnTo>
                  <a:pt x="11839" y="15127"/>
                </a:lnTo>
                <a:lnTo>
                  <a:pt x="11840" y="15132"/>
                </a:lnTo>
                <a:lnTo>
                  <a:pt x="11837" y="15135"/>
                </a:lnTo>
                <a:lnTo>
                  <a:pt x="11837" y="15137"/>
                </a:lnTo>
                <a:lnTo>
                  <a:pt x="11848" y="15143"/>
                </a:lnTo>
                <a:lnTo>
                  <a:pt x="11848" y="15136"/>
                </a:lnTo>
                <a:lnTo>
                  <a:pt x="11848" y="15131"/>
                </a:lnTo>
                <a:lnTo>
                  <a:pt x="11851" y="15128"/>
                </a:lnTo>
                <a:lnTo>
                  <a:pt x="11860" y="15126"/>
                </a:lnTo>
                <a:lnTo>
                  <a:pt x="11868" y="15120"/>
                </a:lnTo>
                <a:lnTo>
                  <a:pt x="11872" y="15119"/>
                </a:lnTo>
                <a:lnTo>
                  <a:pt x="11907" y="15125"/>
                </a:lnTo>
                <a:lnTo>
                  <a:pt x="11923" y="15130"/>
                </a:lnTo>
                <a:lnTo>
                  <a:pt x="11938" y="15139"/>
                </a:lnTo>
                <a:lnTo>
                  <a:pt x="11944" y="15144"/>
                </a:lnTo>
                <a:lnTo>
                  <a:pt x="11946" y="15143"/>
                </a:lnTo>
                <a:lnTo>
                  <a:pt x="11947" y="15138"/>
                </a:lnTo>
                <a:lnTo>
                  <a:pt x="11949" y="15135"/>
                </a:lnTo>
                <a:lnTo>
                  <a:pt x="11954" y="15133"/>
                </a:lnTo>
                <a:lnTo>
                  <a:pt x="11964" y="15131"/>
                </a:lnTo>
                <a:lnTo>
                  <a:pt x="11970" y="15133"/>
                </a:lnTo>
                <a:lnTo>
                  <a:pt x="11974" y="15133"/>
                </a:lnTo>
                <a:lnTo>
                  <a:pt x="11976" y="15133"/>
                </a:lnTo>
                <a:lnTo>
                  <a:pt x="11977" y="15133"/>
                </a:lnTo>
                <a:lnTo>
                  <a:pt x="11978" y="15132"/>
                </a:lnTo>
                <a:lnTo>
                  <a:pt x="11978" y="15130"/>
                </a:lnTo>
                <a:lnTo>
                  <a:pt x="11978" y="15128"/>
                </a:lnTo>
                <a:lnTo>
                  <a:pt x="11979" y="15127"/>
                </a:lnTo>
                <a:lnTo>
                  <a:pt x="11988" y="15128"/>
                </a:lnTo>
                <a:lnTo>
                  <a:pt x="11993" y="15128"/>
                </a:lnTo>
                <a:lnTo>
                  <a:pt x="11997" y="15125"/>
                </a:lnTo>
                <a:lnTo>
                  <a:pt x="11998" y="15122"/>
                </a:lnTo>
                <a:lnTo>
                  <a:pt x="12000" y="15117"/>
                </a:lnTo>
                <a:lnTo>
                  <a:pt x="12003" y="15113"/>
                </a:lnTo>
                <a:lnTo>
                  <a:pt x="12006" y="15112"/>
                </a:lnTo>
                <a:lnTo>
                  <a:pt x="12020" y="15112"/>
                </a:lnTo>
                <a:lnTo>
                  <a:pt x="12023" y="15113"/>
                </a:lnTo>
                <a:lnTo>
                  <a:pt x="12029" y="15117"/>
                </a:lnTo>
                <a:lnTo>
                  <a:pt x="12034" y="15122"/>
                </a:lnTo>
                <a:lnTo>
                  <a:pt x="12038" y="15127"/>
                </a:lnTo>
                <a:lnTo>
                  <a:pt x="12041" y="15133"/>
                </a:lnTo>
                <a:lnTo>
                  <a:pt x="12043" y="15136"/>
                </a:lnTo>
                <a:lnTo>
                  <a:pt x="12043" y="15138"/>
                </a:lnTo>
                <a:lnTo>
                  <a:pt x="12044" y="15141"/>
                </a:lnTo>
                <a:lnTo>
                  <a:pt x="12046" y="15143"/>
                </a:lnTo>
                <a:lnTo>
                  <a:pt x="12048" y="15143"/>
                </a:lnTo>
                <a:lnTo>
                  <a:pt x="12049" y="15143"/>
                </a:lnTo>
                <a:lnTo>
                  <a:pt x="12051" y="15144"/>
                </a:lnTo>
                <a:lnTo>
                  <a:pt x="12052" y="15149"/>
                </a:lnTo>
                <a:lnTo>
                  <a:pt x="12047" y="15147"/>
                </a:lnTo>
                <a:lnTo>
                  <a:pt x="12049" y="15151"/>
                </a:lnTo>
                <a:lnTo>
                  <a:pt x="12052" y="15155"/>
                </a:lnTo>
                <a:lnTo>
                  <a:pt x="12059" y="15162"/>
                </a:lnTo>
                <a:lnTo>
                  <a:pt x="12059" y="15159"/>
                </a:lnTo>
                <a:lnTo>
                  <a:pt x="12056" y="15147"/>
                </a:lnTo>
                <a:lnTo>
                  <a:pt x="12057" y="15145"/>
                </a:lnTo>
                <a:lnTo>
                  <a:pt x="12059" y="15143"/>
                </a:lnTo>
                <a:lnTo>
                  <a:pt x="12059" y="15142"/>
                </a:lnTo>
                <a:lnTo>
                  <a:pt x="12060" y="15140"/>
                </a:lnTo>
                <a:lnTo>
                  <a:pt x="12061" y="15142"/>
                </a:lnTo>
                <a:lnTo>
                  <a:pt x="12061" y="15145"/>
                </a:lnTo>
                <a:lnTo>
                  <a:pt x="12062" y="15148"/>
                </a:lnTo>
                <a:lnTo>
                  <a:pt x="12062" y="15160"/>
                </a:lnTo>
                <a:lnTo>
                  <a:pt x="12065" y="15159"/>
                </a:lnTo>
                <a:lnTo>
                  <a:pt x="12069" y="15159"/>
                </a:lnTo>
                <a:lnTo>
                  <a:pt x="12072" y="15161"/>
                </a:lnTo>
                <a:lnTo>
                  <a:pt x="12075" y="15165"/>
                </a:lnTo>
                <a:lnTo>
                  <a:pt x="12083" y="15180"/>
                </a:lnTo>
                <a:lnTo>
                  <a:pt x="12083" y="15172"/>
                </a:lnTo>
                <a:lnTo>
                  <a:pt x="12083" y="15168"/>
                </a:lnTo>
                <a:lnTo>
                  <a:pt x="12085" y="15164"/>
                </a:lnTo>
                <a:lnTo>
                  <a:pt x="12080" y="15164"/>
                </a:lnTo>
                <a:lnTo>
                  <a:pt x="12077" y="15161"/>
                </a:lnTo>
                <a:lnTo>
                  <a:pt x="12075" y="15157"/>
                </a:lnTo>
                <a:lnTo>
                  <a:pt x="12072" y="15154"/>
                </a:lnTo>
                <a:lnTo>
                  <a:pt x="12072" y="15153"/>
                </a:lnTo>
                <a:lnTo>
                  <a:pt x="12075" y="15151"/>
                </a:lnTo>
                <a:lnTo>
                  <a:pt x="12085" y="15151"/>
                </a:lnTo>
                <a:lnTo>
                  <a:pt x="12080" y="15156"/>
                </a:lnTo>
                <a:lnTo>
                  <a:pt x="12081" y="15159"/>
                </a:lnTo>
                <a:lnTo>
                  <a:pt x="12092" y="15159"/>
                </a:lnTo>
                <a:lnTo>
                  <a:pt x="12091" y="15159"/>
                </a:lnTo>
                <a:lnTo>
                  <a:pt x="12090" y="15160"/>
                </a:lnTo>
                <a:lnTo>
                  <a:pt x="12088" y="15162"/>
                </a:lnTo>
                <a:lnTo>
                  <a:pt x="12089" y="15164"/>
                </a:lnTo>
                <a:lnTo>
                  <a:pt x="12091" y="15164"/>
                </a:lnTo>
                <a:lnTo>
                  <a:pt x="12092" y="15163"/>
                </a:lnTo>
                <a:lnTo>
                  <a:pt x="12093" y="15160"/>
                </a:lnTo>
                <a:lnTo>
                  <a:pt x="12095" y="15160"/>
                </a:lnTo>
                <a:lnTo>
                  <a:pt x="12093" y="15164"/>
                </a:lnTo>
                <a:lnTo>
                  <a:pt x="12091" y="15167"/>
                </a:lnTo>
                <a:lnTo>
                  <a:pt x="12089" y="15170"/>
                </a:lnTo>
                <a:lnTo>
                  <a:pt x="12092" y="15172"/>
                </a:lnTo>
                <a:lnTo>
                  <a:pt x="12091" y="15172"/>
                </a:lnTo>
                <a:lnTo>
                  <a:pt x="12089" y="15171"/>
                </a:lnTo>
                <a:lnTo>
                  <a:pt x="12088" y="15170"/>
                </a:lnTo>
                <a:lnTo>
                  <a:pt x="12088" y="15168"/>
                </a:lnTo>
                <a:lnTo>
                  <a:pt x="12086" y="15174"/>
                </a:lnTo>
                <a:lnTo>
                  <a:pt x="12090" y="15181"/>
                </a:lnTo>
                <a:lnTo>
                  <a:pt x="12094" y="15188"/>
                </a:lnTo>
                <a:lnTo>
                  <a:pt x="12098" y="15194"/>
                </a:lnTo>
                <a:lnTo>
                  <a:pt x="12098" y="15197"/>
                </a:lnTo>
                <a:lnTo>
                  <a:pt x="12100" y="15199"/>
                </a:lnTo>
                <a:lnTo>
                  <a:pt x="12107" y="15203"/>
                </a:lnTo>
                <a:lnTo>
                  <a:pt x="12120" y="15221"/>
                </a:lnTo>
                <a:lnTo>
                  <a:pt x="12128" y="15226"/>
                </a:lnTo>
                <a:lnTo>
                  <a:pt x="12130" y="15221"/>
                </a:lnTo>
                <a:lnTo>
                  <a:pt x="12128" y="15212"/>
                </a:lnTo>
                <a:lnTo>
                  <a:pt x="12123" y="15207"/>
                </a:lnTo>
                <a:lnTo>
                  <a:pt x="12124" y="15204"/>
                </a:lnTo>
                <a:lnTo>
                  <a:pt x="12124" y="15201"/>
                </a:lnTo>
                <a:lnTo>
                  <a:pt x="12123" y="15198"/>
                </a:lnTo>
                <a:lnTo>
                  <a:pt x="12122" y="15195"/>
                </a:lnTo>
                <a:lnTo>
                  <a:pt x="12117" y="15200"/>
                </a:lnTo>
                <a:lnTo>
                  <a:pt x="12116" y="15200"/>
                </a:lnTo>
                <a:lnTo>
                  <a:pt x="12117" y="15197"/>
                </a:lnTo>
                <a:lnTo>
                  <a:pt x="12117" y="15194"/>
                </a:lnTo>
                <a:lnTo>
                  <a:pt x="12116" y="15192"/>
                </a:lnTo>
                <a:lnTo>
                  <a:pt x="12114" y="15190"/>
                </a:lnTo>
                <a:lnTo>
                  <a:pt x="12115" y="15189"/>
                </a:lnTo>
                <a:lnTo>
                  <a:pt x="12119" y="15188"/>
                </a:lnTo>
                <a:lnTo>
                  <a:pt x="12120" y="15192"/>
                </a:lnTo>
                <a:lnTo>
                  <a:pt x="12123" y="15192"/>
                </a:lnTo>
                <a:lnTo>
                  <a:pt x="12127" y="15190"/>
                </a:lnTo>
                <a:lnTo>
                  <a:pt x="12129" y="15188"/>
                </a:lnTo>
                <a:lnTo>
                  <a:pt x="12128" y="15191"/>
                </a:lnTo>
                <a:lnTo>
                  <a:pt x="12128" y="15195"/>
                </a:lnTo>
                <a:lnTo>
                  <a:pt x="12128" y="15198"/>
                </a:lnTo>
                <a:lnTo>
                  <a:pt x="12129" y="15201"/>
                </a:lnTo>
                <a:lnTo>
                  <a:pt x="12131" y="15201"/>
                </a:lnTo>
                <a:lnTo>
                  <a:pt x="12134" y="15194"/>
                </a:lnTo>
                <a:lnTo>
                  <a:pt x="12135" y="15192"/>
                </a:lnTo>
                <a:lnTo>
                  <a:pt x="12137" y="15192"/>
                </a:lnTo>
                <a:lnTo>
                  <a:pt x="12134" y="15197"/>
                </a:lnTo>
                <a:lnTo>
                  <a:pt x="12133" y="15203"/>
                </a:lnTo>
                <a:lnTo>
                  <a:pt x="12132" y="15216"/>
                </a:lnTo>
                <a:lnTo>
                  <a:pt x="12134" y="15223"/>
                </a:lnTo>
                <a:lnTo>
                  <a:pt x="12138" y="15223"/>
                </a:lnTo>
                <a:lnTo>
                  <a:pt x="12142" y="15220"/>
                </a:lnTo>
                <a:lnTo>
                  <a:pt x="12146" y="15215"/>
                </a:lnTo>
                <a:lnTo>
                  <a:pt x="12145" y="15213"/>
                </a:lnTo>
                <a:lnTo>
                  <a:pt x="12144" y="15212"/>
                </a:lnTo>
                <a:lnTo>
                  <a:pt x="12143" y="15210"/>
                </a:lnTo>
                <a:lnTo>
                  <a:pt x="12141" y="15209"/>
                </a:lnTo>
                <a:lnTo>
                  <a:pt x="12144" y="15206"/>
                </a:lnTo>
                <a:lnTo>
                  <a:pt x="12147" y="15209"/>
                </a:lnTo>
                <a:lnTo>
                  <a:pt x="12149" y="15214"/>
                </a:lnTo>
                <a:lnTo>
                  <a:pt x="12147" y="15221"/>
                </a:lnTo>
                <a:lnTo>
                  <a:pt x="12144" y="15226"/>
                </a:lnTo>
                <a:lnTo>
                  <a:pt x="12139" y="15231"/>
                </a:lnTo>
                <a:lnTo>
                  <a:pt x="12133" y="15233"/>
                </a:lnTo>
                <a:lnTo>
                  <a:pt x="12128" y="15231"/>
                </a:lnTo>
                <a:lnTo>
                  <a:pt x="12128" y="15236"/>
                </a:lnTo>
                <a:lnTo>
                  <a:pt x="12132" y="15245"/>
                </a:lnTo>
                <a:lnTo>
                  <a:pt x="12134" y="15250"/>
                </a:lnTo>
                <a:lnTo>
                  <a:pt x="12133" y="15252"/>
                </a:lnTo>
                <a:lnTo>
                  <a:pt x="12133" y="15253"/>
                </a:lnTo>
                <a:lnTo>
                  <a:pt x="12133" y="15256"/>
                </a:lnTo>
                <a:lnTo>
                  <a:pt x="12134" y="15258"/>
                </a:lnTo>
                <a:lnTo>
                  <a:pt x="12135" y="15259"/>
                </a:lnTo>
                <a:lnTo>
                  <a:pt x="12140" y="15262"/>
                </a:lnTo>
                <a:lnTo>
                  <a:pt x="12141" y="15262"/>
                </a:lnTo>
                <a:lnTo>
                  <a:pt x="12144" y="15257"/>
                </a:lnTo>
                <a:lnTo>
                  <a:pt x="12147" y="15258"/>
                </a:lnTo>
                <a:lnTo>
                  <a:pt x="12150" y="15260"/>
                </a:lnTo>
                <a:lnTo>
                  <a:pt x="12173" y="15271"/>
                </a:lnTo>
                <a:lnTo>
                  <a:pt x="12180" y="15275"/>
                </a:lnTo>
                <a:lnTo>
                  <a:pt x="12186" y="15281"/>
                </a:lnTo>
                <a:lnTo>
                  <a:pt x="12190" y="15288"/>
                </a:lnTo>
                <a:lnTo>
                  <a:pt x="12190" y="15290"/>
                </a:lnTo>
                <a:lnTo>
                  <a:pt x="12190" y="15296"/>
                </a:lnTo>
                <a:lnTo>
                  <a:pt x="12191" y="15297"/>
                </a:lnTo>
                <a:lnTo>
                  <a:pt x="12193" y="15298"/>
                </a:lnTo>
                <a:lnTo>
                  <a:pt x="12195" y="15299"/>
                </a:lnTo>
                <a:lnTo>
                  <a:pt x="12197" y="15299"/>
                </a:lnTo>
                <a:lnTo>
                  <a:pt x="12198" y="15296"/>
                </a:lnTo>
                <a:lnTo>
                  <a:pt x="12197" y="15294"/>
                </a:lnTo>
                <a:lnTo>
                  <a:pt x="12195" y="15288"/>
                </a:lnTo>
                <a:lnTo>
                  <a:pt x="12192" y="15261"/>
                </a:lnTo>
                <a:lnTo>
                  <a:pt x="12193" y="15256"/>
                </a:lnTo>
                <a:lnTo>
                  <a:pt x="12195" y="15254"/>
                </a:lnTo>
                <a:lnTo>
                  <a:pt x="12199" y="15253"/>
                </a:lnTo>
                <a:lnTo>
                  <a:pt x="12202" y="15250"/>
                </a:lnTo>
                <a:lnTo>
                  <a:pt x="12202" y="15252"/>
                </a:lnTo>
                <a:lnTo>
                  <a:pt x="12202" y="15255"/>
                </a:lnTo>
                <a:lnTo>
                  <a:pt x="12210" y="15263"/>
                </a:lnTo>
                <a:lnTo>
                  <a:pt x="12213" y="15268"/>
                </a:lnTo>
                <a:lnTo>
                  <a:pt x="12208" y="15268"/>
                </a:lnTo>
                <a:lnTo>
                  <a:pt x="12208" y="15270"/>
                </a:lnTo>
                <a:lnTo>
                  <a:pt x="12234" y="15302"/>
                </a:lnTo>
                <a:lnTo>
                  <a:pt x="12237" y="15310"/>
                </a:lnTo>
                <a:lnTo>
                  <a:pt x="12240" y="15323"/>
                </a:lnTo>
                <a:lnTo>
                  <a:pt x="12240" y="15341"/>
                </a:lnTo>
                <a:lnTo>
                  <a:pt x="12241" y="15344"/>
                </a:lnTo>
                <a:lnTo>
                  <a:pt x="12250" y="15354"/>
                </a:lnTo>
                <a:lnTo>
                  <a:pt x="12265" y="15379"/>
                </a:lnTo>
                <a:lnTo>
                  <a:pt x="12268" y="15387"/>
                </a:lnTo>
                <a:lnTo>
                  <a:pt x="12268" y="15394"/>
                </a:lnTo>
                <a:lnTo>
                  <a:pt x="12267" y="15409"/>
                </a:lnTo>
                <a:lnTo>
                  <a:pt x="12269" y="15415"/>
                </a:lnTo>
                <a:lnTo>
                  <a:pt x="12270" y="15416"/>
                </a:lnTo>
                <a:lnTo>
                  <a:pt x="12274" y="15421"/>
                </a:lnTo>
                <a:lnTo>
                  <a:pt x="12275" y="15423"/>
                </a:lnTo>
                <a:lnTo>
                  <a:pt x="12276" y="15427"/>
                </a:lnTo>
                <a:lnTo>
                  <a:pt x="12278" y="15432"/>
                </a:lnTo>
                <a:lnTo>
                  <a:pt x="12278" y="15436"/>
                </a:lnTo>
                <a:lnTo>
                  <a:pt x="12280" y="15429"/>
                </a:lnTo>
                <a:lnTo>
                  <a:pt x="12280" y="15424"/>
                </a:lnTo>
                <a:lnTo>
                  <a:pt x="12278" y="15412"/>
                </a:lnTo>
                <a:lnTo>
                  <a:pt x="12278" y="15408"/>
                </a:lnTo>
                <a:lnTo>
                  <a:pt x="12281" y="15400"/>
                </a:lnTo>
                <a:lnTo>
                  <a:pt x="12281" y="15395"/>
                </a:lnTo>
                <a:lnTo>
                  <a:pt x="12279" y="15386"/>
                </a:lnTo>
                <a:lnTo>
                  <a:pt x="12268" y="15371"/>
                </a:lnTo>
                <a:lnTo>
                  <a:pt x="12265" y="15362"/>
                </a:lnTo>
                <a:lnTo>
                  <a:pt x="12266" y="15362"/>
                </a:lnTo>
                <a:lnTo>
                  <a:pt x="12273" y="15376"/>
                </a:lnTo>
                <a:lnTo>
                  <a:pt x="12278" y="15380"/>
                </a:lnTo>
                <a:lnTo>
                  <a:pt x="12280" y="15382"/>
                </a:lnTo>
                <a:lnTo>
                  <a:pt x="12280" y="15385"/>
                </a:lnTo>
                <a:lnTo>
                  <a:pt x="12281" y="15390"/>
                </a:lnTo>
                <a:lnTo>
                  <a:pt x="12283" y="15393"/>
                </a:lnTo>
                <a:lnTo>
                  <a:pt x="12284" y="15395"/>
                </a:lnTo>
                <a:lnTo>
                  <a:pt x="12293" y="15389"/>
                </a:lnTo>
                <a:lnTo>
                  <a:pt x="12295" y="15389"/>
                </a:lnTo>
                <a:lnTo>
                  <a:pt x="12297" y="15392"/>
                </a:lnTo>
                <a:lnTo>
                  <a:pt x="12300" y="15394"/>
                </a:lnTo>
                <a:lnTo>
                  <a:pt x="12303" y="15395"/>
                </a:lnTo>
                <a:lnTo>
                  <a:pt x="12305" y="15391"/>
                </a:lnTo>
                <a:lnTo>
                  <a:pt x="12307" y="15391"/>
                </a:lnTo>
                <a:lnTo>
                  <a:pt x="12305" y="15394"/>
                </a:lnTo>
                <a:lnTo>
                  <a:pt x="12302" y="15397"/>
                </a:lnTo>
                <a:lnTo>
                  <a:pt x="12299" y="15397"/>
                </a:lnTo>
                <a:lnTo>
                  <a:pt x="12297" y="15396"/>
                </a:lnTo>
                <a:lnTo>
                  <a:pt x="12295" y="15394"/>
                </a:lnTo>
                <a:lnTo>
                  <a:pt x="12293" y="15393"/>
                </a:lnTo>
                <a:lnTo>
                  <a:pt x="12291" y="15394"/>
                </a:lnTo>
                <a:lnTo>
                  <a:pt x="12288" y="15395"/>
                </a:lnTo>
                <a:lnTo>
                  <a:pt x="12285" y="15398"/>
                </a:lnTo>
                <a:lnTo>
                  <a:pt x="12283" y="15403"/>
                </a:lnTo>
                <a:lnTo>
                  <a:pt x="12282" y="15409"/>
                </a:lnTo>
                <a:lnTo>
                  <a:pt x="12281" y="15416"/>
                </a:lnTo>
                <a:lnTo>
                  <a:pt x="12283" y="15416"/>
                </a:lnTo>
                <a:lnTo>
                  <a:pt x="12283" y="15410"/>
                </a:lnTo>
                <a:lnTo>
                  <a:pt x="12284" y="15412"/>
                </a:lnTo>
                <a:lnTo>
                  <a:pt x="12284" y="15406"/>
                </a:lnTo>
                <a:lnTo>
                  <a:pt x="12285" y="15406"/>
                </a:lnTo>
                <a:lnTo>
                  <a:pt x="12287" y="15410"/>
                </a:lnTo>
                <a:lnTo>
                  <a:pt x="12287" y="15412"/>
                </a:lnTo>
                <a:lnTo>
                  <a:pt x="12288" y="15412"/>
                </a:lnTo>
                <a:lnTo>
                  <a:pt x="12289" y="15412"/>
                </a:lnTo>
                <a:lnTo>
                  <a:pt x="12292" y="15410"/>
                </a:lnTo>
                <a:lnTo>
                  <a:pt x="12292" y="15412"/>
                </a:lnTo>
                <a:lnTo>
                  <a:pt x="12290" y="15412"/>
                </a:lnTo>
                <a:lnTo>
                  <a:pt x="12290" y="15415"/>
                </a:lnTo>
                <a:lnTo>
                  <a:pt x="12291" y="15416"/>
                </a:lnTo>
                <a:lnTo>
                  <a:pt x="12293" y="15418"/>
                </a:lnTo>
                <a:lnTo>
                  <a:pt x="12295" y="15419"/>
                </a:lnTo>
                <a:lnTo>
                  <a:pt x="12297" y="15418"/>
                </a:lnTo>
                <a:lnTo>
                  <a:pt x="12297" y="15420"/>
                </a:lnTo>
                <a:lnTo>
                  <a:pt x="12293" y="15421"/>
                </a:lnTo>
                <a:lnTo>
                  <a:pt x="12290" y="15419"/>
                </a:lnTo>
                <a:lnTo>
                  <a:pt x="12287" y="15417"/>
                </a:lnTo>
                <a:lnTo>
                  <a:pt x="12284" y="15420"/>
                </a:lnTo>
                <a:lnTo>
                  <a:pt x="12284" y="15432"/>
                </a:lnTo>
                <a:lnTo>
                  <a:pt x="12285" y="15435"/>
                </a:lnTo>
                <a:lnTo>
                  <a:pt x="12288" y="15439"/>
                </a:lnTo>
                <a:lnTo>
                  <a:pt x="12288" y="15442"/>
                </a:lnTo>
                <a:lnTo>
                  <a:pt x="12287" y="15442"/>
                </a:lnTo>
                <a:lnTo>
                  <a:pt x="12284" y="15438"/>
                </a:lnTo>
                <a:lnTo>
                  <a:pt x="12283" y="15436"/>
                </a:lnTo>
                <a:lnTo>
                  <a:pt x="12278" y="15440"/>
                </a:lnTo>
                <a:lnTo>
                  <a:pt x="12283" y="15447"/>
                </a:lnTo>
                <a:lnTo>
                  <a:pt x="12285" y="15446"/>
                </a:lnTo>
                <a:lnTo>
                  <a:pt x="12288" y="15444"/>
                </a:lnTo>
                <a:lnTo>
                  <a:pt x="12291" y="15443"/>
                </a:lnTo>
                <a:lnTo>
                  <a:pt x="12293" y="15444"/>
                </a:lnTo>
                <a:lnTo>
                  <a:pt x="12295" y="15444"/>
                </a:lnTo>
                <a:lnTo>
                  <a:pt x="12296" y="15441"/>
                </a:lnTo>
                <a:lnTo>
                  <a:pt x="12296" y="15436"/>
                </a:lnTo>
                <a:lnTo>
                  <a:pt x="12296" y="15426"/>
                </a:lnTo>
                <a:lnTo>
                  <a:pt x="12297" y="15429"/>
                </a:lnTo>
                <a:lnTo>
                  <a:pt x="12299" y="15430"/>
                </a:lnTo>
                <a:lnTo>
                  <a:pt x="12301" y="15430"/>
                </a:lnTo>
                <a:lnTo>
                  <a:pt x="12300" y="15432"/>
                </a:lnTo>
                <a:lnTo>
                  <a:pt x="12299" y="15438"/>
                </a:lnTo>
                <a:lnTo>
                  <a:pt x="12301" y="15436"/>
                </a:lnTo>
                <a:lnTo>
                  <a:pt x="12300" y="15442"/>
                </a:lnTo>
                <a:lnTo>
                  <a:pt x="12300" y="15449"/>
                </a:lnTo>
                <a:lnTo>
                  <a:pt x="12302" y="15455"/>
                </a:lnTo>
                <a:lnTo>
                  <a:pt x="12308" y="15459"/>
                </a:lnTo>
                <a:lnTo>
                  <a:pt x="12310" y="15464"/>
                </a:lnTo>
                <a:lnTo>
                  <a:pt x="12312" y="15465"/>
                </a:lnTo>
                <a:lnTo>
                  <a:pt x="12315" y="15464"/>
                </a:lnTo>
                <a:lnTo>
                  <a:pt x="12316" y="15462"/>
                </a:lnTo>
                <a:lnTo>
                  <a:pt x="12316" y="15460"/>
                </a:lnTo>
                <a:lnTo>
                  <a:pt x="12315" y="15457"/>
                </a:lnTo>
                <a:lnTo>
                  <a:pt x="12316" y="15454"/>
                </a:lnTo>
                <a:lnTo>
                  <a:pt x="12317" y="15454"/>
                </a:lnTo>
                <a:lnTo>
                  <a:pt x="12318" y="15454"/>
                </a:lnTo>
                <a:lnTo>
                  <a:pt x="12318" y="15454"/>
                </a:lnTo>
                <a:lnTo>
                  <a:pt x="12317" y="15457"/>
                </a:lnTo>
                <a:lnTo>
                  <a:pt x="12319" y="15460"/>
                </a:lnTo>
                <a:lnTo>
                  <a:pt x="12326" y="15477"/>
                </a:lnTo>
                <a:lnTo>
                  <a:pt x="12323" y="15475"/>
                </a:lnTo>
                <a:lnTo>
                  <a:pt x="12319" y="15469"/>
                </a:lnTo>
                <a:lnTo>
                  <a:pt x="12316" y="15467"/>
                </a:lnTo>
                <a:lnTo>
                  <a:pt x="12313" y="15468"/>
                </a:lnTo>
                <a:lnTo>
                  <a:pt x="12310" y="15469"/>
                </a:lnTo>
                <a:lnTo>
                  <a:pt x="12308" y="15472"/>
                </a:lnTo>
                <a:lnTo>
                  <a:pt x="12307" y="15475"/>
                </a:lnTo>
                <a:lnTo>
                  <a:pt x="12305" y="15475"/>
                </a:lnTo>
                <a:lnTo>
                  <a:pt x="12305" y="15472"/>
                </a:lnTo>
                <a:lnTo>
                  <a:pt x="12304" y="15472"/>
                </a:lnTo>
                <a:lnTo>
                  <a:pt x="12304" y="15472"/>
                </a:lnTo>
                <a:lnTo>
                  <a:pt x="12302" y="15471"/>
                </a:lnTo>
                <a:lnTo>
                  <a:pt x="12303" y="15475"/>
                </a:lnTo>
                <a:lnTo>
                  <a:pt x="12307" y="15480"/>
                </a:lnTo>
                <a:lnTo>
                  <a:pt x="12308" y="15485"/>
                </a:lnTo>
                <a:lnTo>
                  <a:pt x="12309" y="15490"/>
                </a:lnTo>
                <a:lnTo>
                  <a:pt x="12309" y="15494"/>
                </a:lnTo>
                <a:lnTo>
                  <a:pt x="12310" y="15497"/>
                </a:lnTo>
                <a:lnTo>
                  <a:pt x="12312" y="15500"/>
                </a:lnTo>
                <a:lnTo>
                  <a:pt x="12314" y="15499"/>
                </a:lnTo>
                <a:lnTo>
                  <a:pt x="12315" y="15498"/>
                </a:lnTo>
                <a:lnTo>
                  <a:pt x="12318" y="15496"/>
                </a:lnTo>
                <a:lnTo>
                  <a:pt x="12319" y="15501"/>
                </a:lnTo>
                <a:lnTo>
                  <a:pt x="12321" y="15507"/>
                </a:lnTo>
                <a:lnTo>
                  <a:pt x="12321" y="15512"/>
                </a:lnTo>
                <a:lnTo>
                  <a:pt x="12320" y="15512"/>
                </a:lnTo>
                <a:lnTo>
                  <a:pt x="12317" y="15508"/>
                </a:lnTo>
                <a:lnTo>
                  <a:pt x="12311" y="15513"/>
                </a:lnTo>
                <a:lnTo>
                  <a:pt x="12305" y="15520"/>
                </a:lnTo>
                <a:lnTo>
                  <a:pt x="12304" y="15524"/>
                </a:lnTo>
                <a:lnTo>
                  <a:pt x="12304" y="15525"/>
                </a:lnTo>
                <a:lnTo>
                  <a:pt x="12305" y="15529"/>
                </a:lnTo>
                <a:lnTo>
                  <a:pt x="12303" y="15530"/>
                </a:lnTo>
                <a:lnTo>
                  <a:pt x="12301" y="15532"/>
                </a:lnTo>
                <a:lnTo>
                  <a:pt x="12301" y="15535"/>
                </a:lnTo>
                <a:lnTo>
                  <a:pt x="12301" y="15536"/>
                </a:lnTo>
                <a:lnTo>
                  <a:pt x="12306" y="15536"/>
                </a:lnTo>
                <a:lnTo>
                  <a:pt x="12307" y="15536"/>
                </a:lnTo>
                <a:lnTo>
                  <a:pt x="12308" y="15538"/>
                </a:lnTo>
                <a:lnTo>
                  <a:pt x="12309" y="15540"/>
                </a:lnTo>
                <a:lnTo>
                  <a:pt x="12309" y="15543"/>
                </a:lnTo>
                <a:lnTo>
                  <a:pt x="12309" y="15545"/>
                </a:lnTo>
                <a:lnTo>
                  <a:pt x="12313" y="15552"/>
                </a:lnTo>
                <a:lnTo>
                  <a:pt x="12314" y="15556"/>
                </a:lnTo>
                <a:lnTo>
                  <a:pt x="12314" y="15561"/>
                </a:lnTo>
                <a:lnTo>
                  <a:pt x="12313" y="15566"/>
                </a:lnTo>
                <a:lnTo>
                  <a:pt x="12312" y="15569"/>
                </a:lnTo>
                <a:lnTo>
                  <a:pt x="12310" y="15573"/>
                </a:lnTo>
                <a:lnTo>
                  <a:pt x="12309" y="15575"/>
                </a:lnTo>
                <a:lnTo>
                  <a:pt x="12310" y="15583"/>
                </a:lnTo>
                <a:lnTo>
                  <a:pt x="12312" y="15597"/>
                </a:lnTo>
                <a:lnTo>
                  <a:pt x="12312" y="15606"/>
                </a:lnTo>
                <a:lnTo>
                  <a:pt x="12312" y="15607"/>
                </a:lnTo>
                <a:lnTo>
                  <a:pt x="12310" y="15612"/>
                </a:lnTo>
                <a:lnTo>
                  <a:pt x="12309" y="15617"/>
                </a:lnTo>
                <a:lnTo>
                  <a:pt x="12310" y="15619"/>
                </a:lnTo>
                <a:lnTo>
                  <a:pt x="12312" y="15620"/>
                </a:lnTo>
                <a:lnTo>
                  <a:pt x="12318" y="15627"/>
                </a:lnTo>
                <a:lnTo>
                  <a:pt x="12315" y="15632"/>
                </a:lnTo>
                <a:lnTo>
                  <a:pt x="12318" y="15633"/>
                </a:lnTo>
                <a:lnTo>
                  <a:pt x="12323" y="15634"/>
                </a:lnTo>
                <a:lnTo>
                  <a:pt x="12327" y="15636"/>
                </a:lnTo>
                <a:lnTo>
                  <a:pt x="12329" y="15634"/>
                </a:lnTo>
                <a:lnTo>
                  <a:pt x="12331" y="15633"/>
                </a:lnTo>
                <a:lnTo>
                  <a:pt x="12333" y="15633"/>
                </a:lnTo>
                <a:lnTo>
                  <a:pt x="12336" y="15633"/>
                </a:lnTo>
                <a:lnTo>
                  <a:pt x="12336" y="15629"/>
                </a:lnTo>
                <a:lnTo>
                  <a:pt x="12339" y="15624"/>
                </a:lnTo>
                <a:lnTo>
                  <a:pt x="12348" y="15617"/>
                </a:lnTo>
                <a:lnTo>
                  <a:pt x="12353" y="15621"/>
                </a:lnTo>
                <a:lnTo>
                  <a:pt x="12358" y="15624"/>
                </a:lnTo>
                <a:lnTo>
                  <a:pt x="12363" y="15628"/>
                </a:lnTo>
                <a:lnTo>
                  <a:pt x="12365" y="15634"/>
                </a:lnTo>
                <a:lnTo>
                  <a:pt x="12367" y="15633"/>
                </a:lnTo>
                <a:lnTo>
                  <a:pt x="12368" y="15632"/>
                </a:lnTo>
                <a:lnTo>
                  <a:pt x="12369" y="15631"/>
                </a:lnTo>
                <a:lnTo>
                  <a:pt x="12372" y="15632"/>
                </a:lnTo>
                <a:lnTo>
                  <a:pt x="12375" y="15631"/>
                </a:lnTo>
                <a:lnTo>
                  <a:pt x="12378" y="15628"/>
                </a:lnTo>
                <a:lnTo>
                  <a:pt x="12379" y="15624"/>
                </a:lnTo>
                <a:lnTo>
                  <a:pt x="12379" y="15621"/>
                </a:lnTo>
                <a:lnTo>
                  <a:pt x="12378" y="15616"/>
                </a:lnTo>
                <a:lnTo>
                  <a:pt x="12378" y="15613"/>
                </a:lnTo>
                <a:lnTo>
                  <a:pt x="12379" y="15610"/>
                </a:lnTo>
                <a:lnTo>
                  <a:pt x="12381" y="15602"/>
                </a:lnTo>
                <a:lnTo>
                  <a:pt x="12382" y="15596"/>
                </a:lnTo>
                <a:lnTo>
                  <a:pt x="12383" y="15591"/>
                </a:lnTo>
                <a:lnTo>
                  <a:pt x="12389" y="15578"/>
                </a:lnTo>
                <a:lnTo>
                  <a:pt x="12390" y="15573"/>
                </a:lnTo>
                <a:lnTo>
                  <a:pt x="12390" y="15570"/>
                </a:lnTo>
                <a:lnTo>
                  <a:pt x="12385" y="15573"/>
                </a:lnTo>
                <a:lnTo>
                  <a:pt x="12390" y="15564"/>
                </a:lnTo>
                <a:lnTo>
                  <a:pt x="12391" y="15560"/>
                </a:lnTo>
                <a:lnTo>
                  <a:pt x="12390" y="15557"/>
                </a:lnTo>
                <a:lnTo>
                  <a:pt x="12390" y="15555"/>
                </a:lnTo>
                <a:lnTo>
                  <a:pt x="12392" y="15556"/>
                </a:lnTo>
                <a:lnTo>
                  <a:pt x="12393" y="15557"/>
                </a:lnTo>
                <a:lnTo>
                  <a:pt x="12394" y="15559"/>
                </a:lnTo>
                <a:lnTo>
                  <a:pt x="12396" y="15559"/>
                </a:lnTo>
                <a:lnTo>
                  <a:pt x="12399" y="15553"/>
                </a:lnTo>
                <a:lnTo>
                  <a:pt x="12398" y="15552"/>
                </a:lnTo>
                <a:lnTo>
                  <a:pt x="12398" y="15552"/>
                </a:lnTo>
                <a:lnTo>
                  <a:pt x="12398" y="15552"/>
                </a:lnTo>
                <a:lnTo>
                  <a:pt x="12397" y="15551"/>
                </a:lnTo>
                <a:lnTo>
                  <a:pt x="12404" y="15552"/>
                </a:lnTo>
                <a:lnTo>
                  <a:pt x="12410" y="15555"/>
                </a:lnTo>
                <a:lnTo>
                  <a:pt x="12415" y="15560"/>
                </a:lnTo>
                <a:lnTo>
                  <a:pt x="12417" y="15570"/>
                </a:lnTo>
                <a:lnTo>
                  <a:pt x="12419" y="15572"/>
                </a:lnTo>
                <a:lnTo>
                  <a:pt x="12422" y="15574"/>
                </a:lnTo>
                <a:lnTo>
                  <a:pt x="12428" y="15575"/>
                </a:lnTo>
                <a:lnTo>
                  <a:pt x="12430" y="15576"/>
                </a:lnTo>
                <a:lnTo>
                  <a:pt x="12435" y="15580"/>
                </a:lnTo>
                <a:lnTo>
                  <a:pt x="12431" y="15590"/>
                </a:lnTo>
                <a:lnTo>
                  <a:pt x="12435" y="15603"/>
                </a:lnTo>
                <a:lnTo>
                  <a:pt x="12442" y="15618"/>
                </a:lnTo>
                <a:lnTo>
                  <a:pt x="12445" y="15628"/>
                </a:lnTo>
                <a:lnTo>
                  <a:pt x="12446" y="15639"/>
                </a:lnTo>
                <a:lnTo>
                  <a:pt x="12445" y="15642"/>
                </a:lnTo>
                <a:lnTo>
                  <a:pt x="12443" y="15646"/>
                </a:lnTo>
                <a:lnTo>
                  <a:pt x="12440" y="15649"/>
                </a:lnTo>
                <a:lnTo>
                  <a:pt x="12438" y="15650"/>
                </a:lnTo>
                <a:lnTo>
                  <a:pt x="12436" y="15652"/>
                </a:lnTo>
                <a:lnTo>
                  <a:pt x="12435" y="15654"/>
                </a:lnTo>
                <a:lnTo>
                  <a:pt x="12434" y="15667"/>
                </a:lnTo>
                <a:lnTo>
                  <a:pt x="12435" y="15669"/>
                </a:lnTo>
                <a:lnTo>
                  <a:pt x="12438" y="15670"/>
                </a:lnTo>
                <a:lnTo>
                  <a:pt x="12438" y="15672"/>
                </a:lnTo>
                <a:lnTo>
                  <a:pt x="12437" y="15672"/>
                </a:lnTo>
                <a:lnTo>
                  <a:pt x="12437" y="15672"/>
                </a:lnTo>
                <a:lnTo>
                  <a:pt x="12420" y="15673"/>
                </a:lnTo>
                <a:lnTo>
                  <a:pt x="12411" y="15676"/>
                </a:lnTo>
                <a:lnTo>
                  <a:pt x="12408" y="15682"/>
                </a:lnTo>
                <a:lnTo>
                  <a:pt x="12407" y="15686"/>
                </a:lnTo>
                <a:lnTo>
                  <a:pt x="12405" y="15692"/>
                </a:lnTo>
                <a:lnTo>
                  <a:pt x="12403" y="15697"/>
                </a:lnTo>
                <a:lnTo>
                  <a:pt x="12401" y="15699"/>
                </a:lnTo>
                <a:lnTo>
                  <a:pt x="12398" y="15701"/>
                </a:lnTo>
                <a:lnTo>
                  <a:pt x="12397" y="15707"/>
                </a:lnTo>
                <a:lnTo>
                  <a:pt x="12398" y="15710"/>
                </a:lnTo>
                <a:lnTo>
                  <a:pt x="12402" y="15708"/>
                </a:lnTo>
                <a:lnTo>
                  <a:pt x="12406" y="15712"/>
                </a:lnTo>
                <a:lnTo>
                  <a:pt x="12408" y="15716"/>
                </a:lnTo>
                <a:lnTo>
                  <a:pt x="12410" y="15722"/>
                </a:lnTo>
                <a:lnTo>
                  <a:pt x="12412" y="15724"/>
                </a:lnTo>
                <a:lnTo>
                  <a:pt x="12414" y="15726"/>
                </a:lnTo>
                <a:lnTo>
                  <a:pt x="12415" y="15726"/>
                </a:lnTo>
                <a:lnTo>
                  <a:pt x="12416" y="15726"/>
                </a:lnTo>
                <a:lnTo>
                  <a:pt x="12417" y="15725"/>
                </a:lnTo>
                <a:lnTo>
                  <a:pt x="12418" y="15724"/>
                </a:lnTo>
                <a:lnTo>
                  <a:pt x="12420" y="15724"/>
                </a:lnTo>
                <a:lnTo>
                  <a:pt x="12421" y="15726"/>
                </a:lnTo>
                <a:lnTo>
                  <a:pt x="12421" y="15729"/>
                </a:lnTo>
                <a:lnTo>
                  <a:pt x="12422" y="15730"/>
                </a:lnTo>
                <a:lnTo>
                  <a:pt x="12422" y="15732"/>
                </a:lnTo>
                <a:lnTo>
                  <a:pt x="12422" y="15736"/>
                </a:lnTo>
                <a:lnTo>
                  <a:pt x="12424" y="15740"/>
                </a:lnTo>
                <a:lnTo>
                  <a:pt x="12427" y="15742"/>
                </a:lnTo>
                <a:lnTo>
                  <a:pt x="12430" y="15741"/>
                </a:lnTo>
                <a:lnTo>
                  <a:pt x="12439" y="15739"/>
                </a:lnTo>
                <a:lnTo>
                  <a:pt x="12446" y="15740"/>
                </a:lnTo>
                <a:lnTo>
                  <a:pt x="12450" y="15737"/>
                </a:lnTo>
                <a:lnTo>
                  <a:pt x="12449" y="15732"/>
                </a:lnTo>
                <a:lnTo>
                  <a:pt x="12445" y="15727"/>
                </a:lnTo>
                <a:lnTo>
                  <a:pt x="12440" y="15724"/>
                </a:lnTo>
                <a:lnTo>
                  <a:pt x="12440" y="15722"/>
                </a:lnTo>
                <a:lnTo>
                  <a:pt x="12442" y="15723"/>
                </a:lnTo>
                <a:lnTo>
                  <a:pt x="12446" y="15723"/>
                </a:lnTo>
                <a:lnTo>
                  <a:pt x="12448" y="15724"/>
                </a:lnTo>
                <a:lnTo>
                  <a:pt x="12450" y="15726"/>
                </a:lnTo>
                <a:lnTo>
                  <a:pt x="12451" y="15728"/>
                </a:lnTo>
                <a:lnTo>
                  <a:pt x="12452" y="15729"/>
                </a:lnTo>
                <a:lnTo>
                  <a:pt x="12455" y="15730"/>
                </a:lnTo>
                <a:lnTo>
                  <a:pt x="12460" y="15730"/>
                </a:lnTo>
                <a:lnTo>
                  <a:pt x="12464" y="15729"/>
                </a:lnTo>
                <a:lnTo>
                  <a:pt x="12466" y="15727"/>
                </a:lnTo>
                <a:lnTo>
                  <a:pt x="12469" y="15724"/>
                </a:lnTo>
                <a:lnTo>
                  <a:pt x="12474" y="15716"/>
                </a:lnTo>
                <a:lnTo>
                  <a:pt x="12475" y="15711"/>
                </a:lnTo>
                <a:lnTo>
                  <a:pt x="12476" y="15706"/>
                </a:lnTo>
                <a:lnTo>
                  <a:pt x="12475" y="15695"/>
                </a:lnTo>
                <a:lnTo>
                  <a:pt x="12475" y="15689"/>
                </a:lnTo>
                <a:lnTo>
                  <a:pt x="12476" y="15683"/>
                </a:lnTo>
                <a:lnTo>
                  <a:pt x="12477" y="15685"/>
                </a:lnTo>
                <a:lnTo>
                  <a:pt x="12477" y="15689"/>
                </a:lnTo>
                <a:lnTo>
                  <a:pt x="12478" y="15691"/>
                </a:lnTo>
                <a:lnTo>
                  <a:pt x="12478" y="15692"/>
                </a:lnTo>
                <a:lnTo>
                  <a:pt x="12478" y="15693"/>
                </a:lnTo>
                <a:lnTo>
                  <a:pt x="12478" y="15695"/>
                </a:lnTo>
                <a:lnTo>
                  <a:pt x="12479" y="15695"/>
                </a:lnTo>
                <a:lnTo>
                  <a:pt x="12482" y="15695"/>
                </a:lnTo>
                <a:lnTo>
                  <a:pt x="12482" y="15695"/>
                </a:lnTo>
                <a:lnTo>
                  <a:pt x="12487" y="15706"/>
                </a:lnTo>
                <a:lnTo>
                  <a:pt x="12488" y="15708"/>
                </a:lnTo>
                <a:lnTo>
                  <a:pt x="12494" y="15715"/>
                </a:lnTo>
                <a:lnTo>
                  <a:pt x="12496" y="15716"/>
                </a:lnTo>
                <a:lnTo>
                  <a:pt x="12500" y="15717"/>
                </a:lnTo>
                <a:lnTo>
                  <a:pt x="12521" y="15724"/>
                </a:lnTo>
                <a:lnTo>
                  <a:pt x="12525" y="15724"/>
                </a:lnTo>
                <a:lnTo>
                  <a:pt x="12530" y="15723"/>
                </a:lnTo>
                <a:lnTo>
                  <a:pt x="12534" y="15722"/>
                </a:lnTo>
                <a:lnTo>
                  <a:pt x="12545" y="15726"/>
                </a:lnTo>
                <a:lnTo>
                  <a:pt x="12550" y="15726"/>
                </a:lnTo>
                <a:lnTo>
                  <a:pt x="12554" y="15720"/>
                </a:lnTo>
                <a:lnTo>
                  <a:pt x="12555" y="15722"/>
                </a:lnTo>
                <a:lnTo>
                  <a:pt x="12557" y="15722"/>
                </a:lnTo>
                <a:lnTo>
                  <a:pt x="12558" y="15721"/>
                </a:lnTo>
                <a:lnTo>
                  <a:pt x="12560" y="15720"/>
                </a:lnTo>
                <a:lnTo>
                  <a:pt x="12561" y="15721"/>
                </a:lnTo>
                <a:lnTo>
                  <a:pt x="12564" y="15725"/>
                </a:lnTo>
                <a:lnTo>
                  <a:pt x="12565" y="15726"/>
                </a:lnTo>
                <a:lnTo>
                  <a:pt x="12568" y="15729"/>
                </a:lnTo>
                <a:lnTo>
                  <a:pt x="12568" y="15741"/>
                </a:lnTo>
                <a:lnTo>
                  <a:pt x="12570" y="15745"/>
                </a:lnTo>
                <a:lnTo>
                  <a:pt x="12572" y="15746"/>
                </a:lnTo>
                <a:lnTo>
                  <a:pt x="12574" y="15745"/>
                </a:lnTo>
                <a:lnTo>
                  <a:pt x="12578" y="15743"/>
                </a:lnTo>
                <a:lnTo>
                  <a:pt x="12584" y="15743"/>
                </a:lnTo>
                <a:lnTo>
                  <a:pt x="12586" y="15745"/>
                </a:lnTo>
                <a:lnTo>
                  <a:pt x="12594" y="15755"/>
                </a:lnTo>
                <a:lnTo>
                  <a:pt x="12597" y="15753"/>
                </a:lnTo>
                <a:lnTo>
                  <a:pt x="12599" y="15755"/>
                </a:lnTo>
                <a:lnTo>
                  <a:pt x="12603" y="15761"/>
                </a:lnTo>
                <a:lnTo>
                  <a:pt x="12603" y="15763"/>
                </a:lnTo>
                <a:lnTo>
                  <a:pt x="12604" y="15766"/>
                </a:lnTo>
                <a:lnTo>
                  <a:pt x="12604" y="15771"/>
                </a:lnTo>
                <a:lnTo>
                  <a:pt x="12604" y="15774"/>
                </a:lnTo>
                <a:lnTo>
                  <a:pt x="12607" y="15774"/>
                </a:lnTo>
                <a:lnTo>
                  <a:pt x="12611" y="15773"/>
                </a:lnTo>
                <a:lnTo>
                  <a:pt x="12614" y="15771"/>
                </a:lnTo>
                <a:lnTo>
                  <a:pt x="12616" y="15767"/>
                </a:lnTo>
                <a:lnTo>
                  <a:pt x="12618" y="15763"/>
                </a:lnTo>
                <a:lnTo>
                  <a:pt x="12619" y="15763"/>
                </a:lnTo>
                <a:lnTo>
                  <a:pt x="12621" y="15766"/>
                </a:lnTo>
                <a:lnTo>
                  <a:pt x="12621" y="15768"/>
                </a:lnTo>
                <a:lnTo>
                  <a:pt x="12619" y="15771"/>
                </a:lnTo>
                <a:lnTo>
                  <a:pt x="12618" y="15774"/>
                </a:lnTo>
                <a:lnTo>
                  <a:pt x="12616" y="15776"/>
                </a:lnTo>
                <a:lnTo>
                  <a:pt x="12614" y="15776"/>
                </a:lnTo>
                <a:lnTo>
                  <a:pt x="12614" y="15777"/>
                </a:lnTo>
                <a:lnTo>
                  <a:pt x="12615" y="15780"/>
                </a:lnTo>
                <a:lnTo>
                  <a:pt x="12620" y="15789"/>
                </a:lnTo>
                <a:lnTo>
                  <a:pt x="12622" y="15794"/>
                </a:lnTo>
                <a:lnTo>
                  <a:pt x="12622" y="15802"/>
                </a:lnTo>
                <a:lnTo>
                  <a:pt x="12624" y="15802"/>
                </a:lnTo>
                <a:lnTo>
                  <a:pt x="12624" y="15800"/>
                </a:lnTo>
                <a:lnTo>
                  <a:pt x="12624" y="15800"/>
                </a:lnTo>
                <a:lnTo>
                  <a:pt x="12625" y="15798"/>
                </a:lnTo>
                <a:lnTo>
                  <a:pt x="12631" y="15804"/>
                </a:lnTo>
                <a:lnTo>
                  <a:pt x="12633" y="15808"/>
                </a:lnTo>
                <a:lnTo>
                  <a:pt x="12634" y="15814"/>
                </a:lnTo>
                <a:lnTo>
                  <a:pt x="12634" y="15822"/>
                </a:lnTo>
                <a:lnTo>
                  <a:pt x="12635" y="15825"/>
                </a:lnTo>
                <a:lnTo>
                  <a:pt x="12638" y="15829"/>
                </a:lnTo>
                <a:lnTo>
                  <a:pt x="12639" y="15831"/>
                </a:lnTo>
                <a:lnTo>
                  <a:pt x="12639" y="15834"/>
                </a:lnTo>
                <a:lnTo>
                  <a:pt x="12638" y="15836"/>
                </a:lnTo>
                <a:lnTo>
                  <a:pt x="12638" y="15838"/>
                </a:lnTo>
                <a:lnTo>
                  <a:pt x="12639" y="15841"/>
                </a:lnTo>
                <a:lnTo>
                  <a:pt x="12639" y="15840"/>
                </a:lnTo>
                <a:lnTo>
                  <a:pt x="12647" y="15841"/>
                </a:lnTo>
                <a:lnTo>
                  <a:pt x="12648" y="15839"/>
                </a:lnTo>
                <a:lnTo>
                  <a:pt x="12648" y="15834"/>
                </a:lnTo>
                <a:lnTo>
                  <a:pt x="12650" y="15833"/>
                </a:lnTo>
                <a:lnTo>
                  <a:pt x="12652" y="15832"/>
                </a:lnTo>
                <a:lnTo>
                  <a:pt x="12653" y="15830"/>
                </a:lnTo>
                <a:lnTo>
                  <a:pt x="12653" y="15828"/>
                </a:lnTo>
                <a:lnTo>
                  <a:pt x="12654" y="15825"/>
                </a:lnTo>
                <a:lnTo>
                  <a:pt x="12659" y="15818"/>
                </a:lnTo>
                <a:lnTo>
                  <a:pt x="12666" y="15816"/>
                </a:lnTo>
                <a:lnTo>
                  <a:pt x="12673" y="15817"/>
                </a:lnTo>
                <a:lnTo>
                  <a:pt x="12680" y="15823"/>
                </a:lnTo>
                <a:lnTo>
                  <a:pt x="12685" y="15830"/>
                </a:lnTo>
                <a:lnTo>
                  <a:pt x="12689" y="15840"/>
                </a:lnTo>
                <a:lnTo>
                  <a:pt x="12694" y="15849"/>
                </a:lnTo>
                <a:lnTo>
                  <a:pt x="12701" y="15854"/>
                </a:lnTo>
                <a:lnTo>
                  <a:pt x="12706" y="15854"/>
                </a:lnTo>
                <a:lnTo>
                  <a:pt x="12715" y="15852"/>
                </a:lnTo>
                <a:lnTo>
                  <a:pt x="12719" y="15852"/>
                </a:lnTo>
                <a:lnTo>
                  <a:pt x="12723" y="15856"/>
                </a:lnTo>
                <a:lnTo>
                  <a:pt x="12732" y="15866"/>
                </a:lnTo>
                <a:lnTo>
                  <a:pt x="12742" y="15882"/>
                </a:lnTo>
                <a:lnTo>
                  <a:pt x="12745" y="15889"/>
                </a:lnTo>
                <a:lnTo>
                  <a:pt x="12746" y="15895"/>
                </a:lnTo>
                <a:lnTo>
                  <a:pt x="12746" y="15908"/>
                </a:lnTo>
                <a:lnTo>
                  <a:pt x="12747" y="15918"/>
                </a:lnTo>
                <a:lnTo>
                  <a:pt x="12747" y="15922"/>
                </a:lnTo>
                <a:lnTo>
                  <a:pt x="12742" y="15904"/>
                </a:lnTo>
                <a:lnTo>
                  <a:pt x="12742" y="15900"/>
                </a:lnTo>
                <a:lnTo>
                  <a:pt x="12739" y="15898"/>
                </a:lnTo>
                <a:lnTo>
                  <a:pt x="12735" y="15900"/>
                </a:lnTo>
                <a:lnTo>
                  <a:pt x="12721" y="15913"/>
                </a:lnTo>
                <a:lnTo>
                  <a:pt x="12718" y="15918"/>
                </a:lnTo>
                <a:lnTo>
                  <a:pt x="12716" y="15923"/>
                </a:lnTo>
                <a:lnTo>
                  <a:pt x="12710" y="15924"/>
                </a:lnTo>
                <a:lnTo>
                  <a:pt x="12699" y="15924"/>
                </a:lnTo>
                <a:lnTo>
                  <a:pt x="12695" y="15940"/>
                </a:lnTo>
                <a:lnTo>
                  <a:pt x="12691" y="15956"/>
                </a:lnTo>
                <a:lnTo>
                  <a:pt x="12687" y="16007"/>
                </a:lnTo>
                <a:lnTo>
                  <a:pt x="12686" y="16019"/>
                </a:lnTo>
                <a:lnTo>
                  <a:pt x="12685" y="16051"/>
                </a:lnTo>
                <a:lnTo>
                  <a:pt x="12685" y="16068"/>
                </a:lnTo>
                <a:lnTo>
                  <a:pt x="12683" y="16110"/>
                </a:lnTo>
                <a:lnTo>
                  <a:pt x="12682" y="16127"/>
                </a:lnTo>
                <a:lnTo>
                  <a:pt x="12681" y="16152"/>
                </a:lnTo>
                <a:lnTo>
                  <a:pt x="12681" y="16171"/>
                </a:lnTo>
                <a:lnTo>
                  <a:pt x="12682" y="16182"/>
                </a:lnTo>
                <a:lnTo>
                  <a:pt x="12678" y="16195"/>
                </a:lnTo>
                <a:lnTo>
                  <a:pt x="12676" y="16205"/>
                </a:lnTo>
                <a:lnTo>
                  <a:pt x="12674" y="16216"/>
                </a:lnTo>
                <a:lnTo>
                  <a:pt x="12678" y="16225"/>
                </a:lnTo>
                <a:lnTo>
                  <a:pt x="12683" y="16229"/>
                </a:lnTo>
                <a:lnTo>
                  <a:pt x="12692" y="16226"/>
                </a:lnTo>
                <a:lnTo>
                  <a:pt x="12706" y="16218"/>
                </a:lnTo>
                <a:lnTo>
                  <a:pt x="12705" y="16224"/>
                </a:lnTo>
                <a:lnTo>
                  <a:pt x="12705" y="16229"/>
                </a:lnTo>
                <a:lnTo>
                  <a:pt x="12707" y="16234"/>
                </a:lnTo>
                <a:lnTo>
                  <a:pt x="12707" y="16235"/>
                </a:lnTo>
                <a:lnTo>
                  <a:pt x="12704" y="16239"/>
                </a:lnTo>
                <a:lnTo>
                  <a:pt x="12702" y="16240"/>
                </a:lnTo>
                <a:lnTo>
                  <a:pt x="12697" y="16240"/>
                </a:lnTo>
                <a:lnTo>
                  <a:pt x="12693" y="16240"/>
                </a:lnTo>
                <a:lnTo>
                  <a:pt x="12691" y="16241"/>
                </a:lnTo>
                <a:lnTo>
                  <a:pt x="12690" y="16242"/>
                </a:lnTo>
                <a:lnTo>
                  <a:pt x="12691" y="16245"/>
                </a:lnTo>
                <a:lnTo>
                  <a:pt x="12696" y="16249"/>
                </a:lnTo>
                <a:lnTo>
                  <a:pt x="12703" y="16249"/>
                </a:lnTo>
                <a:lnTo>
                  <a:pt x="12710" y="16247"/>
                </a:lnTo>
                <a:lnTo>
                  <a:pt x="12715" y="16243"/>
                </a:lnTo>
                <a:lnTo>
                  <a:pt x="12713" y="16247"/>
                </a:lnTo>
                <a:lnTo>
                  <a:pt x="12710" y="16250"/>
                </a:lnTo>
                <a:lnTo>
                  <a:pt x="12707" y="16252"/>
                </a:lnTo>
                <a:lnTo>
                  <a:pt x="12704" y="16253"/>
                </a:lnTo>
                <a:lnTo>
                  <a:pt x="12689" y="16250"/>
                </a:lnTo>
                <a:lnTo>
                  <a:pt x="12686" y="16249"/>
                </a:lnTo>
                <a:lnTo>
                  <a:pt x="12683" y="16251"/>
                </a:lnTo>
                <a:lnTo>
                  <a:pt x="12684" y="16253"/>
                </a:lnTo>
                <a:lnTo>
                  <a:pt x="12687" y="16254"/>
                </a:lnTo>
                <a:lnTo>
                  <a:pt x="12688" y="16257"/>
                </a:lnTo>
                <a:lnTo>
                  <a:pt x="12687" y="16260"/>
                </a:lnTo>
                <a:lnTo>
                  <a:pt x="12686" y="16261"/>
                </a:lnTo>
                <a:lnTo>
                  <a:pt x="12683" y="16262"/>
                </a:lnTo>
                <a:lnTo>
                  <a:pt x="12681" y="16264"/>
                </a:lnTo>
                <a:lnTo>
                  <a:pt x="12670" y="16273"/>
                </a:lnTo>
                <a:lnTo>
                  <a:pt x="12666" y="16274"/>
                </a:lnTo>
                <a:lnTo>
                  <a:pt x="12664" y="16272"/>
                </a:lnTo>
                <a:lnTo>
                  <a:pt x="12662" y="16273"/>
                </a:lnTo>
                <a:lnTo>
                  <a:pt x="12662" y="16276"/>
                </a:lnTo>
                <a:lnTo>
                  <a:pt x="12664" y="16277"/>
                </a:lnTo>
                <a:lnTo>
                  <a:pt x="12669" y="16280"/>
                </a:lnTo>
                <a:lnTo>
                  <a:pt x="12683" y="16282"/>
                </a:lnTo>
                <a:lnTo>
                  <a:pt x="12684" y="16284"/>
                </a:lnTo>
                <a:lnTo>
                  <a:pt x="12685" y="16285"/>
                </a:lnTo>
                <a:lnTo>
                  <a:pt x="12686" y="16286"/>
                </a:lnTo>
                <a:lnTo>
                  <a:pt x="12691" y="16287"/>
                </a:lnTo>
                <a:lnTo>
                  <a:pt x="12730" y="16272"/>
                </a:lnTo>
                <a:lnTo>
                  <a:pt x="12745" y="16268"/>
                </a:lnTo>
                <a:lnTo>
                  <a:pt x="12750" y="16260"/>
                </a:lnTo>
                <a:lnTo>
                  <a:pt x="12756" y="16247"/>
                </a:lnTo>
                <a:lnTo>
                  <a:pt x="12763" y="16237"/>
                </a:lnTo>
                <a:lnTo>
                  <a:pt x="12770" y="16233"/>
                </a:lnTo>
                <a:lnTo>
                  <a:pt x="12779" y="16232"/>
                </a:lnTo>
                <a:lnTo>
                  <a:pt x="12787" y="16224"/>
                </a:lnTo>
                <a:lnTo>
                  <a:pt x="12791" y="16217"/>
                </a:lnTo>
                <a:lnTo>
                  <a:pt x="12795" y="16209"/>
                </a:lnTo>
                <a:lnTo>
                  <a:pt x="12811" y="16170"/>
                </a:lnTo>
                <a:lnTo>
                  <a:pt x="12812" y="16168"/>
                </a:lnTo>
                <a:lnTo>
                  <a:pt x="12811" y="16165"/>
                </a:lnTo>
                <a:lnTo>
                  <a:pt x="12811" y="16164"/>
                </a:lnTo>
                <a:lnTo>
                  <a:pt x="12813" y="16163"/>
                </a:lnTo>
                <a:lnTo>
                  <a:pt x="12815" y="16162"/>
                </a:lnTo>
                <a:lnTo>
                  <a:pt x="12816" y="16161"/>
                </a:lnTo>
                <a:lnTo>
                  <a:pt x="12817" y="16156"/>
                </a:lnTo>
                <a:lnTo>
                  <a:pt x="12819" y="16153"/>
                </a:lnTo>
                <a:lnTo>
                  <a:pt x="12825" y="16147"/>
                </a:lnTo>
                <a:lnTo>
                  <a:pt x="12835" y="16134"/>
                </a:lnTo>
                <a:lnTo>
                  <a:pt x="12840" y="16128"/>
                </a:lnTo>
                <a:lnTo>
                  <a:pt x="12888" y="16105"/>
                </a:lnTo>
                <a:lnTo>
                  <a:pt x="12912" y="16092"/>
                </a:lnTo>
                <a:lnTo>
                  <a:pt x="12944" y="16075"/>
                </a:lnTo>
                <a:lnTo>
                  <a:pt x="12974" y="16064"/>
                </a:lnTo>
                <a:lnTo>
                  <a:pt x="12980" y="16062"/>
                </a:lnTo>
                <a:lnTo>
                  <a:pt x="12982" y="16060"/>
                </a:lnTo>
                <a:lnTo>
                  <a:pt x="12983" y="16056"/>
                </a:lnTo>
                <a:lnTo>
                  <a:pt x="12982" y="16052"/>
                </a:lnTo>
                <a:lnTo>
                  <a:pt x="12981" y="16050"/>
                </a:lnTo>
                <a:lnTo>
                  <a:pt x="12979" y="16049"/>
                </a:lnTo>
                <a:lnTo>
                  <a:pt x="12977" y="16046"/>
                </a:lnTo>
                <a:lnTo>
                  <a:pt x="12985" y="16035"/>
                </a:lnTo>
                <a:lnTo>
                  <a:pt x="12986" y="16032"/>
                </a:lnTo>
                <a:lnTo>
                  <a:pt x="12985" y="16020"/>
                </a:lnTo>
                <a:lnTo>
                  <a:pt x="12985" y="16015"/>
                </a:lnTo>
                <a:lnTo>
                  <a:pt x="12983" y="16011"/>
                </a:lnTo>
                <a:lnTo>
                  <a:pt x="12960" y="15968"/>
                </a:lnTo>
                <a:lnTo>
                  <a:pt x="12958" y="15963"/>
                </a:lnTo>
                <a:lnTo>
                  <a:pt x="12958" y="15958"/>
                </a:lnTo>
                <a:lnTo>
                  <a:pt x="12956" y="15953"/>
                </a:lnTo>
                <a:lnTo>
                  <a:pt x="12919" y="15905"/>
                </a:lnTo>
                <a:lnTo>
                  <a:pt x="12905" y="15887"/>
                </a:lnTo>
                <a:lnTo>
                  <a:pt x="12901" y="15879"/>
                </a:lnTo>
                <a:lnTo>
                  <a:pt x="12905" y="15880"/>
                </a:lnTo>
                <a:lnTo>
                  <a:pt x="12912" y="15886"/>
                </a:lnTo>
                <a:lnTo>
                  <a:pt x="12919" y="15888"/>
                </a:lnTo>
                <a:lnTo>
                  <a:pt x="12926" y="15894"/>
                </a:lnTo>
                <a:lnTo>
                  <a:pt x="12934" y="15904"/>
                </a:lnTo>
                <a:lnTo>
                  <a:pt x="12954" y="15937"/>
                </a:lnTo>
                <a:lnTo>
                  <a:pt x="12995" y="15986"/>
                </a:lnTo>
                <a:lnTo>
                  <a:pt x="13014" y="15999"/>
                </a:lnTo>
                <a:lnTo>
                  <a:pt x="13024" y="16009"/>
                </a:lnTo>
                <a:lnTo>
                  <a:pt x="13027" y="16011"/>
                </a:lnTo>
                <a:lnTo>
                  <a:pt x="13036" y="16011"/>
                </a:lnTo>
                <a:lnTo>
                  <a:pt x="13039" y="16009"/>
                </a:lnTo>
                <a:lnTo>
                  <a:pt x="13041" y="16007"/>
                </a:lnTo>
                <a:lnTo>
                  <a:pt x="13043" y="16008"/>
                </a:lnTo>
                <a:lnTo>
                  <a:pt x="13046" y="16010"/>
                </a:lnTo>
                <a:lnTo>
                  <a:pt x="13048" y="16009"/>
                </a:lnTo>
                <a:lnTo>
                  <a:pt x="13053" y="16005"/>
                </a:lnTo>
                <a:lnTo>
                  <a:pt x="13058" y="15999"/>
                </a:lnTo>
                <a:lnTo>
                  <a:pt x="13062" y="15991"/>
                </a:lnTo>
                <a:lnTo>
                  <a:pt x="13065" y="15981"/>
                </a:lnTo>
                <a:lnTo>
                  <a:pt x="13066" y="15966"/>
                </a:lnTo>
                <a:lnTo>
                  <a:pt x="13066" y="15961"/>
                </a:lnTo>
                <a:lnTo>
                  <a:pt x="13065" y="15955"/>
                </a:lnTo>
                <a:lnTo>
                  <a:pt x="13062" y="15953"/>
                </a:lnTo>
                <a:lnTo>
                  <a:pt x="13057" y="15952"/>
                </a:lnTo>
                <a:lnTo>
                  <a:pt x="13055" y="15949"/>
                </a:lnTo>
                <a:lnTo>
                  <a:pt x="13053" y="15938"/>
                </a:lnTo>
                <a:lnTo>
                  <a:pt x="13049" y="15929"/>
                </a:lnTo>
                <a:lnTo>
                  <a:pt x="13044" y="15921"/>
                </a:lnTo>
                <a:lnTo>
                  <a:pt x="13025" y="15901"/>
                </a:lnTo>
                <a:lnTo>
                  <a:pt x="13020" y="15894"/>
                </a:lnTo>
                <a:lnTo>
                  <a:pt x="13019" y="15893"/>
                </a:lnTo>
                <a:lnTo>
                  <a:pt x="13008" y="15879"/>
                </a:lnTo>
                <a:lnTo>
                  <a:pt x="13007" y="15877"/>
                </a:lnTo>
                <a:lnTo>
                  <a:pt x="13005" y="15872"/>
                </a:lnTo>
                <a:lnTo>
                  <a:pt x="13004" y="15870"/>
                </a:lnTo>
                <a:lnTo>
                  <a:pt x="13002" y="15867"/>
                </a:lnTo>
                <a:lnTo>
                  <a:pt x="12994" y="15860"/>
                </a:lnTo>
                <a:lnTo>
                  <a:pt x="12987" y="15853"/>
                </a:lnTo>
                <a:lnTo>
                  <a:pt x="12982" y="15848"/>
                </a:lnTo>
                <a:lnTo>
                  <a:pt x="12980" y="15844"/>
                </a:lnTo>
                <a:lnTo>
                  <a:pt x="12978" y="15840"/>
                </a:lnTo>
                <a:lnTo>
                  <a:pt x="12976" y="15830"/>
                </a:lnTo>
                <a:lnTo>
                  <a:pt x="12974" y="15826"/>
                </a:lnTo>
                <a:lnTo>
                  <a:pt x="12969" y="15819"/>
                </a:lnTo>
                <a:lnTo>
                  <a:pt x="12968" y="15818"/>
                </a:lnTo>
                <a:lnTo>
                  <a:pt x="12966" y="15817"/>
                </a:lnTo>
                <a:lnTo>
                  <a:pt x="12965" y="15815"/>
                </a:lnTo>
                <a:lnTo>
                  <a:pt x="12966" y="15814"/>
                </a:lnTo>
                <a:lnTo>
                  <a:pt x="12966" y="15813"/>
                </a:lnTo>
                <a:lnTo>
                  <a:pt x="12968" y="15814"/>
                </a:lnTo>
                <a:lnTo>
                  <a:pt x="12970" y="15815"/>
                </a:lnTo>
                <a:lnTo>
                  <a:pt x="12972" y="15817"/>
                </a:lnTo>
                <a:lnTo>
                  <a:pt x="13026" y="15889"/>
                </a:lnTo>
                <a:lnTo>
                  <a:pt x="13044" y="15903"/>
                </a:lnTo>
                <a:lnTo>
                  <a:pt x="13050" y="15908"/>
                </a:lnTo>
                <a:lnTo>
                  <a:pt x="13063" y="15926"/>
                </a:lnTo>
                <a:lnTo>
                  <a:pt x="13068" y="15932"/>
                </a:lnTo>
                <a:lnTo>
                  <a:pt x="13073" y="15933"/>
                </a:lnTo>
                <a:lnTo>
                  <a:pt x="13079" y="15931"/>
                </a:lnTo>
                <a:lnTo>
                  <a:pt x="13083" y="15924"/>
                </a:lnTo>
                <a:lnTo>
                  <a:pt x="13084" y="15914"/>
                </a:lnTo>
                <a:lnTo>
                  <a:pt x="13086" y="15914"/>
                </a:lnTo>
                <a:lnTo>
                  <a:pt x="13087" y="15917"/>
                </a:lnTo>
                <a:lnTo>
                  <a:pt x="13087" y="15919"/>
                </a:lnTo>
                <a:lnTo>
                  <a:pt x="13087" y="15922"/>
                </a:lnTo>
                <a:lnTo>
                  <a:pt x="13086" y="15924"/>
                </a:lnTo>
                <a:lnTo>
                  <a:pt x="13086" y="15926"/>
                </a:lnTo>
                <a:lnTo>
                  <a:pt x="13089" y="15922"/>
                </a:lnTo>
                <a:lnTo>
                  <a:pt x="13091" y="15917"/>
                </a:lnTo>
                <a:lnTo>
                  <a:pt x="13092" y="15911"/>
                </a:lnTo>
                <a:lnTo>
                  <a:pt x="13089" y="15908"/>
                </a:lnTo>
                <a:lnTo>
                  <a:pt x="13086" y="15907"/>
                </a:lnTo>
                <a:lnTo>
                  <a:pt x="13074" y="15899"/>
                </a:lnTo>
                <a:lnTo>
                  <a:pt x="13062" y="15888"/>
                </a:lnTo>
                <a:lnTo>
                  <a:pt x="13046" y="15877"/>
                </a:lnTo>
                <a:lnTo>
                  <a:pt x="13041" y="15872"/>
                </a:lnTo>
                <a:lnTo>
                  <a:pt x="13020" y="15838"/>
                </a:lnTo>
                <a:lnTo>
                  <a:pt x="13018" y="15831"/>
                </a:lnTo>
                <a:lnTo>
                  <a:pt x="13016" y="15821"/>
                </a:lnTo>
                <a:lnTo>
                  <a:pt x="13014" y="15817"/>
                </a:lnTo>
                <a:lnTo>
                  <a:pt x="13007" y="15810"/>
                </a:lnTo>
                <a:lnTo>
                  <a:pt x="13006" y="15810"/>
                </a:lnTo>
                <a:lnTo>
                  <a:pt x="13005" y="15809"/>
                </a:lnTo>
                <a:lnTo>
                  <a:pt x="13004" y="15807"/>
                </a:lnTo>
                <a:lnTo>
                  <a:pt x="13012" y="15811"/>
                </a:lnTo>
                <a:lnTo>
                  <a:pt x="13018" y="15819"/>
                </a:lnTo>
                <a:lnTo>
                  <a:pt x="13036" y="15856"/>
                </a:lnTo>
                <a:lnTo>
                  <a:pt x="13042" y="15865"/>
                </a:lnTo>
                <a:lnTo>
                  <a:pt x="13049" y="15872"/>
                </a:lnTo>
                <a:lnTo>
                  <a:pt x="13059" y="15877"/>
                </a:lnTo>
                <a:lnTo>
                  <a:pt x="13062" y="15880"/>
                </a:lnTo>
                <a:lnTo>
                  <a:pt x="13066" y="15884"/>
                </a:lnTo>
                <a:lnTo>
                  <a:pt x="13069" y="15887"/>
                </a:lnTo>
                <a:lnTo>
                  <a:pt x="13072" y="15889"/>
                </a:lnTo>
                <a:lnTo>
                  <a:pt x="13080" y="15889"/>
                </a:lnTo>
                <a:lnTo>
                  <a:pt x="13081" y="15889"/>
                </a:lnTo>
                <a:lnTo>
                  <a:pt x="13082" y="15888"/>
                </a:lnTo>
                <a:lnTo>
                  <a:pt x="13082" y="15886"/>
                </a:lnTo>
                <a:lnTo>
                  <a:pt x="13084" y="15883"/>
                </a:lnTo>
                <a:lnTo>
                  <a:pt x="13084" y="15881"/>
                </a:lnTo>
                <a:lnTo>
                  <a:pt x="13085" y="15880"/>
                </a:lnTo>
                <a:lnTo>
                  <a:pt x="13088" y="15879"/>
                </a:lnTo>
                <a:lnTo>
                  <a:pt x="13089" y="15878"/>
                </a:lnTo>
                <a:lnTo>
                  <a:pt x="13088" y="15876"/>
                </a:lnTo>
                <a:lnTo>
                  <a:pt x="13086" y="15873"/>
                </a:lnTo>
                <a:lnTo>
                  <a:pt x="13086" y="15872"/>
                </a:lnTo>
                <a:lnTo>
                  <a:pt x="13086" y="15870"/>
                </a:lnTo>
                <a:lnTo>
                  <a:pt x="13087" y="15868"/>
                </a:lnTo>
                <a:lnTo>
                  <a:pt x="13090" y="15864"/>
                </a:lnTo>
                <a:lnTo>
                  <a:pt x="13091" y="15863"/>
                </a:lnTo>
                <a:lnTo>
                  <a:pt x="13092" y="15858"/>
                </a:lnTo>
                <a:lnTo>
                  <a:pt x="13093" y="15858"/>
                </a:lnTo>
                <a:lnTo>
                  <a:pt x="13094" y="15860"/>
                </a:lnTo>
                <a:lnTo>
                  <a:pt x="13094" y="15863"/>
                </a:lnTo>
                <a:lnTo>
                  <a:pt x="13094" y="15866"/>
                </a:lnTo>
                <a:lnTo>
                  <a:pt x="13093" y="15868"/>
                </a:lnTo>
                <a:lnTo>
                  <a:pt x="13097" y="15869"/>
                </a:lnTo>
                <a:lnTo>
                  <a:pt x="13100" y="15866"/>
                </a:lnTo>
                <a:lnTo>
                  <a:pt x="13112" y="15851"/>
                </a:lnTo>
                <a:lnTo>
                  <a:pt x="13113" y="15846"/>
                </a:lnTo>
                <a:lnTo>
                  <a:pt x="13114" y="15839"/>
                </a:lnTo>
                <a:lnTo>
                  <a:pt x="13113" y="15837"/>
                </a:lnTo>
                <a:lnTo>
                  <a:pt x="13113" y="15836"/>
                </a:lnTo>
                <a:lnTo>
                  <a:pt x="13111" y="15835"/>
                </a:lnTo>
                <a:lnTo>
                  <a:pt x="13109" y="15835"/>
                </a:lnTo>
                <a:lnTo>
                  <a:pt x="13107" y="15834"/>
                </a:lnTo>
                <a:lnTo>
                  <a:pt x="13105" y="15833"/>
                </a:lnTo>
                <a:lnTo>
                  <a:pt x="13104" y="15831"/>
                </a:lnTo>
                <a:lnTo>
                  <a:pt x="13103" y="15831"/>
                </a:lnTo>
                <a:lnTo>
                  <a:pt x="13102" y="15830"/>
                </a:lnTo>
                <a:lnTo>
                  <a:pt x="13098" y="15826"/>
                </a:lnTo>
                <a:lnTo>
                  <a:pt x="13097" y="15825"/>
                </a:lnTo>
                <a:lnTo>
                  <a:pt x="13045" y="15802"/>
                </a:lnTo>
                <a:lnTo>
                  <a:pt x="13032" y="15792"/>
                </a:lnTo>
                <a:lnTo>
                  <a:pt x="13035" y="15791"/>
                </a:lnTo>
                <a:lnTo>
                  <a:pt x="13038" y="15792"/>
                </a:lnTo>
                <a:lnTo>
                  <a:pt x="13042" y="15795"/>
                </a:lnTo>
                <a:lnTo>
                  <a:pt x="13046" y="15796"/>
                </a:lnTo>
                <a:lnTo>
                  <a:pt x="13054" y="15796"/>
                </a:lnTo>
                <a:lnTo>
                  <a:pt x="13070" y="15800"/>
                </a:lnTo>
                <a:lnTo>
                  <a:pt x="13093" y="15800"/>
                </a:lnTo>
                <a:lnTo>
                  <a:pt x="13105" y="15803"/>
                </a:lnTo>
                <a:lnTo>
                  <a:pt x="13109" y="15804"/>
                </a:lnTo>
                <a:lnTo>
                  <a:pt x="13112" y="15801"/>
                </a:lnTo>
                <a:lnTo>
                  <a:pt x="13113" y="15795"/>
                </a:lnTo>
                <a:lnTo>
                  <a:pt x="13111" y="15770"/>
                </a:lnTo>
                <a:lnTo>
                  <a:pt x="13110" y="15766"/>
                </a:lnTo>
                <a:lnTo>
                  <a:pt x="13107" y="15762"/>
                </a:lnTo>
                <a:lnTo>
                  <a:pt x="13105" y="15758"/>
                </a:lnTo>
                <a:lnTo>
                  <a:pt x="13104" y="15753"/>
                </a:lnTo>
                <a:lnTo>
                  <a:pt x="13101" y="15749"/>
                </a:lnTo>
                <a:lnTo>
                  <a:pt x="13098" y="15747"/>
                </a:lnTo>
                <a:lnTo>
                  <a:pt x="13095" y="15749"/>
                </a:lnTo>
                <a:lnTo>
                  <a:pt x="13092" y="15756"/>
                </a:lnTo>
                <a:lnTo>
                  <a:pt x="13090" y="15759"/>
                </a:lnTo>
                <a:lnTo>
                  <a:pt x="13086" y="15759"/>
                </a:lnTo>
                <a:lnTo>
                  <a:pt x="13084" y="15756"/>
                </a:lnTo>
                <a:lnTo>
                  <a:pt x="13084" y="15751"/>
                </a:lnTo>
                <a:lnTo>
                  <a:pt x="13083" y="15747"/>
                </a:lnTo>
                <a:lnTo>
                  <a:pt x="13081" y="15747"/>
                </a:lnTo>
                <a:lnTo>
                  <a:pt x="13080" y="15752"/>
                </a:lnTo>
                <a:lnTo>
                  <a:pt x="13077" y="15755"/>
                </a:lnTo>
                <a:lnTo>
                  <a:pt x="13074" y="15758"/>
                </a:lnTo>
                <a:lnTo>
                  <a:pt x="13070" y="15759"/>
                </a:lnTo>
                <a:lnTo>
                  <a:pt x="13068" y="15757"/>
                </a:lnTo>
                <a:lnTo>
                  <a:pt x="13067" y="15753"/>
                </a:lnTo>
                <a:lnTo>
                  <a:pt x="13066" y="15743"/>
                </a:lnTo>
                <a:lnTo>
                  <a:pt x="13068" y="15746"/>
                </a:lnTo>
                <a:lnTo>
                  <a:pt x="13069" y="15749"/>
                </a:lnTo>
                <a:lnTo>
                  <a:pt x="13070" y="15752"/>
                </a:lnTo>
                <a:lnTo>
                  <a:pt x="13069" y="15757"/>
                </a:lnTo>
                <a:lnTo>
                  <a:pt x="13072" y="15755"/>
                </a:lnTo>
                <a:lnTo>
                  <a:pt x="13075" y="15753"/>
                </a:lnTo>
                <a:lnTo>
                  <a:pt x="13077" y="15752"/>
                </a:lnTo>
                <a:lnTo>
                  <a:pt x="13079" y="15746"/>
                </a:lnTo>
                <a:lnTo>
                  <a:pt x="13081" y="15744"/>
                </a:lnTo>
                <a:lnTo>
                  <a:pt x="13083" y="15742"/>
                </a:lnTo>
                <a:lnTo>
                  <a:pt x="13086" y="15742"/>
                </a:lnTo>
                <a:lnTo>
                  <a:pt x="13084" y="15740"/>
                </a:lnTo>
                <a:lnTo>
                  <a:pt x="13084" y="15738"/>
                </a:lnTo>
                <a:lnTo>
                  <a:pt x="13083" y="15734"/>
                </a:lnTo>
                <a:lnTo>
                  <a:pt x="13084" y="15734"/>
                </a:lnTo>
                <a:lnTo>
                  <a:pt x="13086" y="15739"/>
                </a:lnTo>
                <a:lnTo>
                  <a:pt x="13090" y="15739"/>
                </a:lnTo>
                <a:lnTo>
                  <a:pt x="13097" y="15736"/>
                </a:lnTo>
                <a:lnTo>
                  <a:pt x="13100" y="15734"/>
                </a:lnTo>
                <a:lnTo>
                  <a:pt x="13101" y="15729"/>
                </a:lnTo>
                <a:lnTo>
                  <a:pt x="13102" y="15725"/>
                </a:lnTo>
                <a:lnTo>
                  <a:pt x="13102" y="15723"/>
                </a:lnTo>
                <a:lnTo>
                  <a:pt x="13104" y="15718"/>
                </a:lnTo>
                <a:lnTo>
                  <a:pt x="13105" y="15716"/>
                </a:lnTo>
                <a:lnTo>
                  <a:pt x="13106" y="15716"/>
                </a:lnTo>
                <a:lnTo>
                  <a:pt x="13107" y="15714"/>
                </a:lnTo>
                <a:lnTo>
                  <a:pt x="13108" y="15711"/>
                </a:lnTo>
                <a:lnTo>
                  <a:pt x="13106" y="15703"/>
                </a:lnTo>
                <a:lnTo>
                  <a:pt x="13105" y="15700"/>
                </a:lnTo>
                <a:lnTo>
                  <a:pt x="13104" y="15698"/>
                </a:lnTo>
                <a:lnTo>
                  <a:pt x="13102" y="15697"/>
                </a:lnTo>
                <a:lnTo>
                  <a:pt x="13100" y="15695"/>
                </a:lnTo>
                <a:lnTo>
                  <a:pt x="13101" y="15692"/>
                </a:lnTo>
                <a:lnTo>
                  <a:pt x="13103" y="15691"/>
                </a:lnTo>
                <a:lnTo>
                  <a:pt x="13107" y="15688"/>
                </a:lnTo>
                <a:lnTo>
                  <a:pt x="13107" y="15688"/>
                </a:lnTo>
                <a:lnTo>
                  <a:pt x="13108" y="15687"/>
                </a:lnTo>
                <a:lnTo>
                  <a:pt x="13111" y="15689"/>
                </a:lnTo>
                <a:lnTo>
                  <a:pt x="13113" y="15691"/>
                </a:lnTo>
                <a:lnTo>
                  <a:pt x="13114" y="15693"/>
                </a:lnTo>
                <a:lnTo>
                  <a:pt x="13117" y="15697"/>
                </a:lnTo>
                <a:lnTo>
                  <a:pt x="13118" y="15700"/>
                </a:lnTo>
                <a:lnTo>
                  <a:pt x="13120" y="15703"/>
                </a:lnTo>
                <a:lnTo>
                  <a:pt x="13125" y="15701"/>
                </a:lnTo>
                <a:lnTo>
                  <a:pt x="13129" y="15699"/>
                </a:lnTo>
                <a:lnTo>
                  <a:pt x="13132" y="15697"/>
                </a:lnTo>
                <a:lnTo>
                  <a:pt x="13134" y="15699"/>
                </a:lnTo>
                <a:lnTo>
                  <a:pt x="13145" y="15711"/>
                </a:lnTo>
                <a:lnTo>
                  <a:pt x="13144" y="15721"/>
                </a:lnTo>
                <a:lnTo>
                  <a:pt x="13144" y="15726"/>
                </a:lnTo>
                <a:lnTo>
                  <a:pt x="13145" y="15732"/>
                </a:lnTo>
                <a:lnTo>
                  <a:pt x="13146" y="15734"/>
                </a:lnTo>
                <a:lnTo>
                  <a:pt x="13148" y="15735"/>
                </a:lnTo>
                <a:lnTo>
                  <a:pt x="13149" y="15737"/>
                </a:lnTo>
                <a:lnTo>
                  <a:pt x="13150" y="15740"/>
                </a:lnTo>
                <a:lnTo>
                  <a:pt x="13150" y="15742"/>
                </a:lnTo>
                <a:lnTo>
                  <a:pt x="13149" y="15745"/>
                </a:lnTo>
                <a:lnTo>
                  <a:pt x="13148" y="15748"/>
                </a:lnTo>
                <a:lnTo>
                  <a:pt x="13150" y="15749"/>
                </a:lnTo>
                <a:lnTo>
                  <a:pt x="13152" y="15747"/>
                </a:lnTo>
                <a:lnTo>
                  <a:pt x="13156" y="15736"/>
                </a:lnTo>
                <a:lnTo>
                  <a:pt x="13158" y="15735"/>
                </a:lnTo>
                <a:lnTo>
                  <a:pt x="13160" y="15734"/>
                </a:lnTo>
                <a:lnTo>
                  <a:pt x="13156" y="15729"/>
                </a:lnTo>
                <a:lnTo>
                  <a:pt x="13154" y="15721"/>
                </a:lnTo>
                <a:lnTo>
                  <a:pt x="13154" y="15712"/>
                </a:lnTo>
                <a:lnTo>
                  <a:pt x="13156" y="15704"/>
                </a:lnTo>
                <a:lnTo>
                  <a:pt x="13157" y="15704"/>
                </a:lnTo>
                <a:lnTo>
                  <a:pt x="13157" y="15712"/>
                </a:lnTo>
                <a:lnTo>
                  <a:pt x="13157" y="15716"/>
                </a:lnTo>
                <a:lnTo>
                  <a:pt x="13156" y="15718"/>
                </a:lnTo>
                <a:lnTo>
                  <a:pt x="13156" y="15720"/>
                </a:lnTo>
                <a:lnTo>
                  <a:pt x="13159" y="15724"/>
                </a:lnTo>
                <a:lnTo>
                  <a:pt x="13157" y="15726"/>
                </a:lnTo>
                <a:lnTo>
                  <a:pt x="13160" y="15729"/>
                </a:lnTo>
                <a:lnTo>
                  <a:pt x="13162" y="15730"/>
                </a:lnTo>
                <a:lnTo>
                  <a:pt x="13163" y="15730"/>
                </a:lnTo>
                <a:lnTo>
                  <a:pt x="13164" y="15727"/>
                </a:lnTo>
                <a:lnTo>
                  <a:pt x="13162" y="15726"/>
                </a:lnTo>
                <a:lnTo>
                  <a:pt x="13161" y="15724"/>
                </a:lnTo>
                <a:lnTo>
                  <a:pt x="13160" y="15722"/>
                </a:lnTo>
                <a:lnTo>
                  <a:pt x="13163" y="15715"/>
                </a:lnTo>
                <a:lnTo>
                  <a:pt x="13163" y="15711"/>
                </a:lnTo>
                <a:lnTo>
                  <a:pt x="13161" y="15708"/>
                </a:lnTo>
                <a:lnTo>
                  <a:pt x="13158" y="15707"/>
                </a:lnTo>
                <a:lnTo>
                  <a:pt x="13158" y="15703"/>
                </a:lnTo>
                <a:lnTo>
                  <a:pt x="13160" y="15696"/>
                </a:lnTo>
                <a:lnTo>
                  <a:pt x="13158" y="15693"/>
                </a:lnTo>
                <a:lnTo>
                  <a:pt x="13156" y="15691"/>
                </a:lnTo>
                <a:lnTo>
                  <a:pt x="13153" y="15688"/>
                </a:lnTo>
                <a:lnTo>
                  <a:pt x="13154" y="15683"/>
                </a:lnTo>
                <a:lnTo>
                  <a:pt x="13161" y="15691"/>
                </a:lnTo>
                <a:lnTo>
                  <a:pt x="13163" y="15696"/>
                </a:lnTo>
                <a:lnTo>
                  <a:pt x="13163" y="15701"/>
                </a:lnTo>
                <a:lnTo>
                  <a:pt x="13163" y="15703"/>
                </a:lnTo>
                <a:lnTo>
                  <a:pt x="13161" y="15701"/>
                </a:lnTo>
                <a:lnTo>
                  <a:pt x="13160" y="15701"/>
                </a:lnTo>
                <a:lnTo>
                  <a:pt x="13161" y="15704"/>
                </a:lnTo>
                <a:lnTo>
                  <a:pt x="13164" y="15708"/>
                </a:lnTo>
                <a:lnTo>
                  <a:pt x="13164" y="15709"/>
                </a:lnTo>
                <a:lnTo>
                  <a:pt x="13165" y="15730"/>
                </a:lnTo>
                <a:lnTo>
                  <a:pt x="13165" y="15732"/>
                </a:lnTo>
                <a:lnTo>
                  <a:pt x="13163" y="15736"/>
                </a:lnTo>
                <a:lnTo>
                  <a:pt x="13161" y="15737"/>
                </a:lnTo>
                <a:lnTo>
                  <a:pt x="13161" y="15737"/>
                </a:lnTo>
                <a:lnTo>
                  <a:pt x="13158" y="15739"/>
                </a:lnTo>
                <a:lnTo>
                  <a:pt x="13156" y="15741"/>
                </a:lnTo>
                <a:lnTo>
                  <a:pt x="13156" y="15745"/>
                </a:lnTo>
                <a:lnTo>
                  <a:pt x="13157" y="15745"/>
                </a:lnTo>
                <a:lnTo>
                  <a:pt x="13158" y="15743"/>
                </a:lnTo>
                <a:lnTo>
                  <a:pt x="13160" y="15742"/>
                </a:lnTo>
                <a:lnTo>
                  <a:pt x="13163" y="15740"/>
                </a:lnTo>
                <a:lnTo>
                  <a:pt x="13163" y="15742"/>
                </a:lnTo>
                <a:lnTo>
                  <a:pt x="13164" y="15747"/>
                </a:lnTo>
                <a:lnTo>
                  <a:pt x="13167" y="15746"/>
                </a:lnTo>
                <a:lnTo>
                  <a:pt x="13169" y="15743"/>
                </a:lnTo>
                <a:lnTo>
                  <a:pt x="13171" y="15738"/>
                </a:lnTo>
                <a:lnTo>
                  <a:pt x="13171" y="15741"/>
                </a:lnTo>
                <a:lnTo>
                  <a:pt x="13171" y="15743"/>
                </a:lnTo>
                <a:lnTo>
                  <a:pt x="13171" y="15745"/>
                </a:lnTo>
                <a:lnTo>
                  <a:pt x="13172" y="15745"/>
                </a:lnTo>
                <a:lnTo>
                  <a:pt x="13175" y="15742"/>
                </a:lnTo>
                <a:lnTo>
                  <a:pt x="13180" y="15743"/>
                </a:lnTo>
                <a:lnTo>
                  <a:pt x="13184" y="15745"/>
                </a:lnTo>
                <a:lnTo>
                  <a:pt x="13187" y="15749"/>
                </a:lnTo>
                <a:lnTo>
                  <a:pt x="13188" y="15749"/>
                </a:lnTo>
                <a:lnTo>
                  <a:pt x="13188" y="15745"/>
                </a:lnTo>
                <a:lnTo>
                  <a:pt x="13190" y="15746"/>
                </a:lnTo>
                <a:lnTo>
                  <a:pt x="13193" y="15747"/>
                </a:lnTo>
                <a:lnTo>
                  <a:pt x="13195" y="15747"/>
                </a:lnTo>
                <a:lnTo>
                  <a:pt x="13196" y="15747"/>
                </a:lnTo>
                <a:lnTo>
                  <a:pt x="13200" y="15752"/>
                </a:lnTo>
                <a:lnTo>
                  <a:pt x="13201" y="15753"/>
                </a:lnTo>
                <a:lnTo>
                  <a:pt x="13202" y="15754"/>
                </a:lnTo>
                <a:lnTo>
                  <a:pt x="13204" y="15756"/>
                </a:lnTo>
                <a:lnTo>
                  <a:pt x="13205" y="15758"/>
                </a:lnTo>
                <a:lnTo>
                  <a:pt x="13205" y="15761"/>
                </a:lnTo>
                <a:lnTo>
                  <a:pt x="13204" y="15763"/>
                </a:lnTo>
                <a:lnTo>
                  <a:pt x="13202" y="15763"/>
                </a:lnTo>
                <a:lnTo>
                  <a:pt x="13200" y="15764"/>
                </a:lnTo>
                <a:lnTo>
                  <a:pt x="13199" y="15767"/>
                </a:lnTo>
                <a:lnTo>
                  <a:pt x="13205" y="15768"/>
                </a:lnTo>
                <a:lnTo>
                  <a:pt x="13213" y="15774"/>
                </a:lnTo>
                <a:lnTo>
                  <a:pt x="13217" y="15774"/>
                </a:lnTo>
                <a:lnTo>
                  <a:pt x="13222" y="15764"/>
                </a:lnTo>
                <a:lnTo>
                  <a:pt x="13228" y="15756"/>
                </a:lnTo>
                <a:lnTo>
                  <a:pt x="13230" y="15753"/>
                </a:lnTo>
                <a:lnTo>
                  <a:pt x="13233" y="15754"/>
                </a:lnTo>
                <a:lnTo>
                  <a:pt x="13241" y="15750"/>
                </a:lnTo>
                <a:lnTo>
                  <a:pt x="13251" y="15749"/>
                </a:lnTo>
                <a:lnTo>
                  <a:pt x="13255" y="15747"/>
                </a:lnTo>
                <a:lnTo>
                  <a:pt x="13269" y="15740"/>
                </a:lnTo>
                <a:lnTo>
                  <a:pt x="13273" y="15736"/>
                </a:lnTo>
                <a:lnTo>
                  <a:pt x="13275" y="15733"/>
                </a:lnTo>
                <a:lnTo>
                  <a:pt x="13276" y="15730"/>
                </a:lnTo>
                <a:lnTo>
                  <a:pt x="13282" y="15722"/>
                </a:lnTo>
                <a:lnTo>
                  <a:pt x="13284" y="15720"/>
                </a:lnTo>
                <a:lnTo>
                  <a:pt x="13285" y="15719"/>
                </a:lnTo>
                <a:lnTo>
                  <a:pt x="13293" y="15714"/>
                </a:lnTo>
                <a:lnTo>
                  <a:pt x="13298" y="15711"/>
                </a:lnTo>
                <a:lnTo>
                  <a:pt x="13302" y="15711"/>
                </a:lnTo>
                <a:lnTo>
                  <a:pt x="13316" y="15701"/>
                </a:lnTo>
                <a:lnTo>
                  <a:pt x="13325" y="15697"/>
                </a:lnTo>
                <a:lnTo>
                  <a:pt x="13328" y="15695"/>
                </a:lnTo>
                <a:lnTo>
                  <a:pt x="13337" y="15685"/>
                </a:lnTo>
                <a:lnTo>
                  <a:pt x="13349" y="15678"/>
                </a:lnTo>
                <a:lnTo>
                  <a:pt x="13353" y="15678"/>
                </a:lnTo>
                <a:lnTo>
                  <a:pt x="13357" y="15677"/>
                </a:lnTo>
                <a:lnTo>
                  <a:pt x="13361" y="15678"/>
                </a:lnTo>
                <a:lnTo>
                  <a:pt x="13371" y="15682"/>
                </a:lnTo>
                <a:lnTo>
                  <a:pt x="13373" y="15683"/>
                </a:lnTo>
                <a:lnTo>
                  <a:pt x="13375" y="15683"/>
                </a:lnTo>
                <a:lnTo>
                  <a:pt x="13383" y="15662"/>
                </a:lnTo>
                <a:lnTo>
                  <a:pt x="13384" y="15651"/>
                </a:lnTo>
                <a:lnTo>
                  <a:pt x="13388" y="15643"/>
                </a:lnTo>
                <a:lnTo>
                  <a:pt x="13388" y="15639"/>
                </a:lnTo>
                <a:lnTo>
                  <a:pt x="13389" y="15636"/>
                </a:lnTo>
                <a:lnTo>
                  <a:pt x="13394" y="15629"/>
                </a:lnTo>
                <a:lnTo>
                  <a:pt x="13396" y="15626"/>
                </a:lnTo>
                <a:lnTo>
                  <a:pt x="13398" y="15621"/>
                </a:lnTo>
                <a:lnTo>
                  <a:pt x="13404" y="15618"/>
                </a:lnTo>
                <a:lnTo>
                  <a:pt x="13431" y="15612"/>
                </a:lnTo>
                <a:lnTo>
                  <a:pt x="13437" y="15614"/>
                </a:lnTo>
                <a:lnTo>
                  <a:pt x="13439" y="15623"/>
                </a:lnTo>
                <a:lnTo>
                  <a:pt x="13440" y="15623"/>
                </a:lnTo>
                <a:lnTo>
                  <a:pt x="13444" y="15614"/>
                </a:lnTo>
                <a:lnTo>
                  <a:pt x="13446" y="15612"/>
                </a:lnTo>
                <a:lnTo>
                  <a:pt x="13450" y="15611"/>
                </a:lnTo>
                <a:lnTo>
                  <a:pt x="13451" y="15608"/>
                </a:lnTo>
                <a:lnTo>
                  <a:pt x="13454" y="15595"/>
                </a:lnTo>
                <a:lnTo>
                  <a:pt x="13455" y="15592"/>
                </a:lnTo>
                <a:lnTo>
                  <a:pt x="13457" y="15590"/>
                </a:lnTo>
                <a:lnTo>
                  <a:pt x="13460" y="15590"/>
                </a:lnTo>
                <a:lnTo>
                  <a:pt x="13463" y="15590"/>
                </a:lnTo>
                <a:lnTo>
                  <a:pt x="13471" y="15585"/>
                </a:lnTo>
                <a:lnTo>
                  <a:pt x="13472" y="15584"/>
                </a:lnTo>
                <a:lnTo>
                  <a:pt x="13478" y="15583"/>
                </a:lnTo>
                <a:lnTo>
                  <a:pt x="13480" y="15580"/>
                </a:lnTo>
                <a:lnTo>
                  <a:pt x="13482" y="15568"/>
                </a:lnTo>
                <a:lnTo>
                  <a:pt x="13484" y="15564"/>
                </a:lnTo>
                <a:lnTo>
                  <a:pt x="13487" y="15559"/>
                </a:lnTo>
                <a:lnTo>
                  <a:pt x="13490" y="15555"/>
                </a:lnTo>
                <a:lnTo>
                  <a:pt x="13497" y="15552"/>
                </a:lnTo>
                <a:lnTo>
                  <a:pt x="13499" y="15548"/>
                </a:lnTo>
                <a:lnTo>
                  <a:pt x="13500" y="15547"/>
                </a:lnTo>
                <a:lnTo>
                  <a:pt x="13509" y="15547"/>
                </a:lnTo>
                <a:lnTo>
                  <a:pt x="13511" y="15546"/>
                </a:lnTo>
                <a:lnTo>
                  <a:pt x="13516" y="15544"/>
                </a:lnTo>
                <a:lnTo>
                  <a:pt x="13518" y="15543"/>
                </a:lnTo>
                <a:lnTo>
                  <a:pt x="13521" y="15544"/>
                </a:lnTo>
                <a:lnTo>
                  <a:pt x="13525" y="15546"/>
                </a:lnTo>
                <a:lnTo>
                  <a:pt x="13527" y="15547"/>
                </a:lnTo>
                <a:lnTo>
                  <a:pt x="13531" y="15547"/>
                </a:lnTo>
                <a:lnTo>
                  <a:pt x="13534" y="15546"/>
                </a:lnTo>
                <a:lnTo>
                  <a:pt x="13535" y="15544"/>
                </a:lnTo>
                <a:lnTo>
                  <a:pt x="13537" y="15539"/>
                </a:lnTo>
                <a:lnTo>
                  <a:pt x="13540" y="15525"/>
                </a:lnTo>
                <a:lnTo>
                  <a:pt x="13542" y="15520"/>
                </a:lnTo>
                <a:lnTo>
                  <a:pt x="13543" y="15516"/>
                </a:lnTo>
                <a:lnTo>
                  <a:pt x="13546" y="15512"/>
                </a:lnTo>
                <a:lnTo>
                  <a:pt x="13553" y="15506"/>
                </a:lnTo>
                <a:lnTo>
                  <a:pt x="13557" y="15504"/>
                </a:lnTo>
                <a:lnTo>
                  <a:pt x="13561" y="15503"/>
                </a:lnTo>
                <a:lnTo>
                  <a:pt x="13565" y="15503"/>
                </a:lnTo>
                <a:lnTo>
                  <a:pt x="13568" y="15504"/>
                </a:lnTo>
                <a:lnTo>
                  <a:pt x="13578" y="15510"/>
                </a:lnTo>
                <a:lnTo>
                  <a:pt x="13582" y="15510"/>
                </a:lnTo>
                <a:lnTo>
                  <a:pt x="13585" y="15509"/>
                </a:lnTo>
                <a:lnTo>
                  <a:pt x="13588" y="15506"/>
                </a:lnTo>
                <a:lnTo>
                  <a:pt x="13593" y="15500"/>
                </a:lnTo>
                <a:lnTo>
                  <a:pt x="13596" y="15497"/>
                </a:lnTo>
                <a:lnTo>
                  <a:pt x="13597" y="15494"/>
                </a:lnTo>
                <a:lnTo>
                  <a:pt x="13596" y="15483"/>
                </a:lnTo>
                <a:lnTo>
                  <a:pt x="13599" y="15463"/>
                </a:lnTo>
                <a:lnTo>
                  <a:pt x="13599" y="15451"/>
                </a:lnTo>
                <a:lnTo>
                  <a:pt x="13595" y="15444"/>
                </a:lnTo>
                <a:lnTo>
                  <a:pt x="13596" y="15444"/>
                </a:lnTo>
                <a:lnTo>
                  <a:pt x="13601" y="15444"/>
                </a:lnTo>
                <a:lnTo>
                  <a:pt x="13600" y="15439"/>
                </a:lnTo>
                <a:lnTo>
                  <a:pt x="13600" y="15435"/>
                </a:lnTo>
                <a:lnTo>
                  <a:pt x="13601" y="15431"/>
                </a:lnTo>
                <a:lnTo>
                  <a:pt x="13601" y="15427"/>
                </a:lnTo>
                <a:lnTo>
                  <a:pt x="13600" y="15425"/>
                </a:lnTo>
                <a:lnTo>
                  <a:pt x="13597" y="15422"/>
                </a:lnTo>
                <a:lnTo>
                  <a:pt x="13597" y="15418"/>
                </a:lnTo>
                <a:lnTo>
                  <a:pt x="13602" y="15416"/>
                </a:lnTo>
                <a:lnTo>
                  <a:pt x="13603" y="15418"/>
                </a:lnTo>
                <a:lnTo>
                  <a:pt x="13604" y="15428"/>
                </a:lnTo>
                <a:lnTo>
                  <a:pt x="13607" y="15432"/>
                </a:lnTo>
                <a:lnTo>
                  <a:pt x="13611" y="15433"/>
                </a:lnTo>
                <a:lnTo>
                  <a:pt x="13615" y="15433"/>
                </a:lnTo>
                <a:lnTo>
                  <a:pt x="13618" y="15433"/>
                </a:lnTo>
                <a:lnTo>
                  <a:pt x="13620" y="15436"/>
                </a:lnTo>
                <a:lnTo>
                  <a:pt x="13622" y="15436"/>
                </a:lnTo>
                <a:lnTo>
                  <a:pt x="13625" y="15431"/>
                </a:lnTo>
                <a:lnTo>
                  <a:pt x="13626" y="15428"/>
                </a:lnTo>
                <a:lnTo>
                  <a:pt x="13626" y="15425"/>
                </a:lnTo>
                <a:lnTo>
                  <a:pt x="13627" y="15423"/>
                </a:lnTo>
                <a:lnTo>
                  <a:pt x="13631" y="15418"/>
                </a:lnTo>
                <a:lnTo>
                  <a:pt x="13632" y="15416"/>
                </a:lnTo>
                <a:lnTo>
                  <a:pt x="13633" y="15412"/>
                </a:lnTo>
                <a:lnTo>
                  <a:pt x="13633" y="15410"/>
                </a:lnTo>
                <a:lnTo>
                  <a:pt x="13634" y="15407"/>
                </a:lnTo>
                <a:lnTo>
                  <a:pt x="13638" y="15401"/>
                </a:lnTo>
                <a:lnTo>
                  <a:pt x="13640" y="15395"/>
                </a:lnTo>
                <a:lnTo>
                  <a:pt x="13641" y="15393"/>
                </a:lnTo>
                <a:lnTo>
                  <a:pt x="13643" y="15395"/>
                </a:lnTo>
                <a:lnTo>
                  <a:pt x="13645" y="15389"/>
                </a:lnTo>
                <a:lnTo>
                  <a:pt x="13637" y="15375"/>
                </a:lnTo>
                <a:lnTo>
                  <a:pt x="13637" y="15374"/>
                </a:lnTo>
                <a:lnTo>
                  <a:pt x="13637" y="15367"/>
                </a:lnTo>
                <a:lnTo>
                  <a:pt x="13634" y="15363"/>
                </a:lnTo>
                <a:lnTo>
                  <a:pt x="13635" y="15359"/>
                </a:lnTo>
                <a:lnTo>
                  <a:pt x="13636" y="15355"/>
                </a:lnTo>
                <a:lnTo>
                  <a:pt x="13637" y="15351"/>
                </a:lnTo>
                <a:lnTo>
                  <a:pt x="13635" y="15351"/>
                </a:lnTo>
                <a:lnTo>
                  <a:pt x="13632" y="15355"/>
                </a:lnTo>
                <a:lnTo>
                  <a:pt x="13629" y="15361"/>
                </a:lnTo>
                <a:lnTo>
                  <a:pt x="13628" y="15364"/>
                </a:lnTo>
                <a:lnTo>
                  <a:pt x="13621" y="15362"/>
                </a:lnTo>
                <a:lnTo>
                  <a:pt x="13620" y="15352"/>
                </a:lnTo>
                <a:lnTo>
                  <a:pt x="13622" y="15343"/>
                </a:lnTo>
                <a:lnTo>
                  <a:pt x="13626" y="15342"/>
                </a:lnTo>
                <a:lnTo>
                  <a:pt x="13632" y="15336"/>
                </a:lnTo>
                <a:lnTo>
                  <a:pt x="13636" y="15328"/>
                </a:lnTo>
                <a:lnTo>
                  <a:pt x="13638" y="15320"/>
                </a:lnTo>
                <a:lnTo>
                  <a:pt x="13638" y="15312"/>
                </a:lnTo>
                <a:lnTo>
                  <a:pt x="13637" y="15307"/>
                </a:lnTo>
                <a:lnTo>
                  <a:pt x="13632" y="15301"/>
                </a:lnTo>
                <a:lnTo>
                  <a:pt x="13631" y="15298"/>
                </a:lnTo>
                <a:lnTo>
                  <a:pt x="13632" y="15290"/>
                </a:lnTo>
                <a:lnTo>
                  <a:pt x="13632" y="15289"/>
                </a:lnTo>
                <a:lnTo>
                  <a:pt x="13631" y="15288"/>
                </a:lnTo>
                <a:lnTo>
                  <a:pt x="13628" y="15281"/>
                </a:lnTo>
                <a:lnTo>
                  <a:pt x="13631" y="15276"/>
                </a:lnTo>
                <a:lnTo>
                  <a:pt x="13633" y="15280"/>
                </a:lnTo>
                <a:lnTo>
                  <a:pt x="13635" y="15292"/>
                </a:lnTo>
                <a:lnTo>
                  <a:pt x="13640" y="15309"/>
                </a:lnTo>
                <a:lnTo>
                  <a:pt x="13638" y="15309"/>
                </a:lnTo>
                <a:lnTo>
                  <a:pt x="13641" y="15319"/>
                </a:lnTo>
                <a:lnTo>
                  <a:pt x="13639" y="15340"/>
                </a:lnTo>
                <a:lnTo>
                  <a:pt x="13641" y="15348"/>
                </a:lnTo>
                <a:lnTo>
                  <a:pt x="13642" y="15348"/>
                </a:lnTo>
                <a:lnTo>
                  <a:pt x="13644" y="15347"/>
                </a:lnTo>
                <a:lnTo>
                  <a:pt x="13644" y="15346"/>
                </a:lnTo>
                <a:lnTo>
                  <a:pt x="13646" y="15350"/>
                </a:lnTo>
                <a:lnTo>
                  <a:pt x="13649" y="15352"/>
                </a:lnTo>
                <a:lnTo>
                  <a:pt x="13653" y="15352"/>
                </a:lnTo>
                <a:lnTo>
                  <a:pt x="13656" y="15350"/>
                </a:lnTo>
                <a:lnTo>
                  <a:pt x="13656" y="15348"/>
                </a:lnTo>
                <a:lnTo>
                  <a:pt x="13653" y="15346"/>
                </a:lnTo>
                <a:lnTo>
                  <a:pt x="13651" y="15343"/>
                </a:lnTo>
                <a:lnTo>
                  <a:pt x="13650" y="15339"/>
                </a:lnTo>
                <a:lnTo>
                  <a:pt x="13650" y="15335"/>
                </a:lnTo>
                <a:lnTo>
                  <a:pt x="13654" y="15331"/>
                </a:lnTo>
                <a:lnTo>
                  <a:pt x="13654" y="15330"/>
                </a:lnTo>
                <a:lnTo>
                  <a:pt x="13655" y="15325"/>
                </a:lnTo>
                <a:lnTo>
                  <a:pt x="13655" y="15323"/>
                </a:lnTo>
                <a:lnTo>
                  <a:pt x="13649" y="15317"/>
                </a:lnTo>
                <a:lnTo>
                  <a:pt x="13647" y="15314"/>
                </a:lnTo>
                <a:lnTo>
                  <a:pt x="13640" y="15299"/>
                </a:lnTo>
                <a:lnTo>
                  <a:pt x="13639" y="15294"/>
                </a:lnTo>
                <a:lnTo>
                  <a:pt x="13638" y="15282"/>
                </a:lnTo>
                <a:lnTo>
                  <a:pt x="13638" y="15280"/>
                </a:lnTo>
                <a:lnTo>
                  <a:pt x="13641" y="15277"/>
                </a:lnTo>
                <a:lnTo>
                  <a:pt x="13642" y="15274"/>
                </a:lnTo>
                <a:lnTo>
                  <a:pt x="13641" y="15271"/>
                </a:lnTo>
                <a:lnTo>
                  <a:pt x="13639" y="15268"/>
                </a:lnTo>
                <a:lnTo>
                  <a:pt x="13639" y="15267"/>
                </a:lnTo>
                <a:lnTo>
                  <a:pt x="13639" y="15266"/>
                </a:lnTo>
                <a:lnTo>
                  <a:pt x="13638" y="15264"/>
                </a:lnTo>
                <a:lnTo>
                  <a:pt x="13638" y="15260"/>
                </a:lnTo>
                <a:lnTo>
                  <a:pt x="13637" y="15258"/>
                </a:lnTo>
                <a:lnTo>
                  <a:pt x="13634" y="15256"/>
                </a:lnTo>
                <a:lnTo>
                  <a:pt x="13634" y="15257"/>
                </a:lnTo>
                <a:lnTo>
                  <a:pt x="13632" y="15258"/>
                </a:lnTo>
                <a:lnTo>
                  <a:pt x="13633" y="15255"/>
                </a:lnTo>
                <a:lnTo>
                  <a:pt x="13636" y="15254"/>
                </a:lnTo>
                <a:lnTo>
                  <a:pt x="13641" y="15256"/>
                </a:lnTo>
                <a:lnTo>
                  <a:pt x="13640" y="15253"/>
                </a:lnTo>
                <a:lnTo>
                  <a:pt x="13638" y="15250"/>
                </a:lnTo>
                <a:lnTo>
                  <a:pt x="13637" y="15247"/>
                </a:lnTo>
                <a:lnTo>
                  <a:pt x="13638" y="15243"/>
                </a:lnTo>
                <a:lnTo>
                  <a:pt x="13634" y="15239"/>
                </a:lnTo>
                <a:lnTo>
                  <a:pt x="13632" y="15237"/>
                </a:lnTo>
                <a:lnTo>
                  <a:pt x="13631" y="15235"/>
                </a:lnTo>
                <a:lnTo>
                  <a:pt x="13632" y="15236"/>
                </a:lnTo>
                <a:lnTo>
                  <a:pt x="13637" y="15239"/>
                </a:lnTo>
                <a:lnTo>
                  <a:pt x="13639" y="15231"/>
                </a:lnTo>
                <a:lnTo>
                  <a:pt x="13640" y="15229"/>
                </a:lnTo>
                <a:lnTo>
                  <a:pt x="13641" y="15229"/>
                </a:lnTo>
                <a:lnTo>
                  <a:pt x="13644" y="15231"/>
                </a:lnTo>
                <a:lnTo>
                  <a:pt x="13645" y="15229"/>
                </a:lnTo>
                <a:lnTo>
                  <a:pt x="13645" y="15226"/>
                </a:lnTo>
                <a:lnTo>
                  <a:pt x="13642" y="15224"/>
                </a:lnTo>
                <a:lnTo>
                  <a:pt x="13641" y="15221"/>
                </a:lnTo>
                <a:lnTo>
                  <a:pt x="13639" y="15219"/>
                </a:lnTo>
                <a:lnTo>
                  <a:pt x="13638" y="15216"/>
                </a:lnTo>
                <a:lnTo>
                  <a:pt x="13638" y="15210"/>
                </a:lnTo>
                <a:lnTo>
                  <a:pt x="13637" y="15203"/>
                </a:lnTo>
                <a:lnTo>
                  <a:pt x="13635" y="15198"/>
                </a:lnTo>
                <a:lnTo>
                  <a:pt x="13631" y="15200"/>
                </a:lnTo>
                <a:lnTo>
                  <a:pt x="13629" y="15197"/>
                </a:lnTo>
                <a:lnTo>
                  <a:pt x="13626" y="15192"/>
                </a:lnTo>
                <a:lnTo>
                  <a:pt x="13625" y="15188"/>
                </a:lnTo>
                <a:lnTo>
                  <a:pt x="13626" y="15188"/>
                </a:lnTo>
                <a:lnTo>
                  <a:pt x="13627" y="15188"/>
                </a:lnTo>
                <a:lnTo>
                  <a:pt x="13629" y="15190"/>
                </a:lnTo>
                <a:lnTo>
                  <a:pt x="13629" y="15188"/>
                </a:lnTo>
                <a:lnTo>
                  <a:pt x="13628" y="15185"/>
                </a:lnTo>
                <a:lnTo>
                  <a:pt x="13626" y="15184"/>
                </a:lnTo>
                <a:lnTo>
                  <a:pt x="13633" y="15183"/>
                </a:lnTo>
                <a:lnTo>
                  <a:pt x="13639" y="15188"/>
                </a:lnTo>
                <a:lnTo>
                  <a:pt x="13649" y="15201"/>
                </a:lnTo>
                <a:lnTo>
                  <a:pt x="13652" y="15209"/>
                </a:lnTo>
                <a:lnTo>
                  <a:pt x="13654" y="15212"/>
                </a:lnTo>
                <a:lnTo>
                  <a:pt x="13657" y="15213"/>
                </a:lnTo>
                <a:lnTo>
                  <a:pt x="13660" y="15211"/>
                </a:lnTo>
                <a:lnTo>
                  <a:pt x="13661" y="15206"/>
                </a:lnTo>
                <a:lnTo>
                  <a:pt x="13663" y="15203"/>
                </a:lnTo>
                <a:lnTo>
                  <a:pt x="13665" y="15207"/>
                </a:lnTo>
                <a:lnTo>
                  <a:pt x="13667" y="15205"/>
                </a:lnTo>
                <a:lnTo>
                  <a:pt x="13665" y="15203"/>
                </a:lnTo>
                <a:lnTo>
                  <a:pt x="13668" y="15200"/>
                </a:lnTo>
                <a:lnTo>
                  <a:pt x="13665" y="15197"/>
                </a:lnTo>
                <a:lnTo>
                  <a:pt x="13662" y="15193"/>
                </a:lnTo>
                <a:lnTo>
                  <a:pt x="13658" y="15192"/>
                </a:lnTo>
                <a:lnTo>
                  <a:pt x="13657" y="15191"/>
                </a:lnTo>
                <a:lnTo>
                  <a:pt x="13656" y="15188"/>
                </a:lnTo>
                <a:lnTo>
                  <a:pt x="13656" y="15185"/>
                </a:lnTo>
                <a:lnTo>
                  <a:pt x="13658" y="15180"/>
                </a:lnTo>
                <a:lnTo>
                  <a:pt x="13657" y="15177"/>
                </a:lnTo>
                <a:lnTo>
                  <a:pt x="13647" y="15168"/>
                </a:lnTo>
                <a:lnTo>
                  <a:pt x="13644" y="15164"/>
                </a:lnTo>
                <a:lnTo>
                  <a:pt x="13643" y="15159"/>
                </a:lnTo>
                <a:lnTo>
                  <a:pt x="13644" y="15155"/>
                </a:lnTo>
                <a:lnTo>
                  <a:pt x="13646" y="15150"/>
                </a:lnTo>
                <a:lnTo>
                  <a:pt x="13647" y="15146"/>
                </a:lnTo>
                <a:lnTo>
                  <a:pt x="13643" y="15145"/>
                </a:lnTo>
                <a:lnTo>
                  <a:pt x="13643" y="15147"/>
                </a:lnTo>
                <a:lnTo>
                  <a:pt x="13644" y="15147"/>
                </a:lnTo>
                <a:lnTo>
                  <a:pt x="13644" y="15149"/>
                </a:lnTo>
                <a:lnTo>
                  <a:pt x="13642" y="15149"/>
                </a:lnTo>
                <a:lnTo>
                  <a:pt x="13641" y="15152"/>
                </a:lnTo>
                <a:lnTo>
                  <a:pt x="13641" y="15156"/>
                </a:lnTo>
                <a:lnTo>
                  <a:pt x="13640" y="15159"/>
                </a:lnTo>
                <a:lnTo>
                  <a:pt x="13638" y="15159"/>
                </a:lnTo>
                <a:lnTo>
                  <a:pt x="13639" y="15157"/>
                </a:lnTo>
                <a:lnTo>
                  <a:pt x="13638" y="15157"/>
                </a:lnTo>
                <a:lnTo>
                  <a:pt x="13638" y="15157"/>
                </a:lnTo>
                <a:lnTo>
                  <a:pt x="13637" y="15156"/>
                </a:lnTo>
                <a:lnTo>
                  <a:pt x="13637" y="15154"/>
                </a:lnTo>
                <a:lnTo>
                  <a:pt x="13636" y="15149"/>
                </a:lnTo>
                <a:lnTo>
                  <a:pt x="13636" y="15145"/>
                </a:lnTo>
                <a:lnTo>
                  <a:pt x="13638" y="15143"/>
                </a:lnTo>
                <a:lnTo>
                  <a:pt x="13637" y="15132"/>
                </a:lnTo>
                <a:lnTo>
                  <a:pt x="13637" y="15129"/>
                </a:lnTo>
                <a:lnTo>
                  <a:pt x="13643" y="15117"/>
                </a:lnTo>
                <a:lnTo>
                  <a:pt x="13645" y="15115"/>
                </a:lnTo>
                <a:lnTo>
                  <a:pt x="13648" y="15114"/>
                </a:lnTo>
                <a:lnTo>
                  <a:pt x="13651" y="15110"/>
                </a:lnTo>
                <a:lnTo>
                  <a:pt x="13656" y="15102"/>
                </a:lnTo>
                <a:lnTo>
                  <a:pt x="13658" y="15099"/>
                </a:lnTo>
                <a:lnTo>
                  <a:pt x="13666" y="15093"/>
                </a:lnTo>
                <a:lnTo>
                  <a:pt x="13667" y="15091"/>
                </a:lnTo>
                <a:lnTo>
                  <a:pt x="13667" y="15088"/>
                </a:lnTo>
                <a:lnTo>
                  <a:pt x="13668" y="15087"/>
                </a:lnTo>
                <a:lnTo>
                  <a:pt x="13671" y="15086"/>
                </a:lnTo>
                <a:lnTo>
                  <a:pt x="13671" y="15087"/>
                </a:lnTo>
                <a:lnTo>
                  <a:pt x="13671" y="15096"/>
                </a:lnTo>
                <a:lnTo>
                  <a:pt x="13673" y="15099"/>
                </a:lnTo>
                <a:lnTo>
                  <a:pt x="13676" y="15106"/>
                </a:lnTo>
                <a:lnTo>
                  <a:pt x="13677" y="15110"/>
                </a:lnTo>
                <a:lnTo>
                  <a:pt x="13676" y="15113"/>
                </a:lnTo>
                <a:lnTo>
                  <a:pt x="13674" y="15115"/>
                </a:lnTo>
                <a:lnTo>
                  <a:pt x="13672" y="15115"/>
                </a:lnTo>
                <a:lnTo>
                  <a:pt x="13671" y="15117"/>
                </a:lnTo>
                <a:lnTo>
                  <a:pt x="13671" y="15118"/>
                </a:lnTo>
                <a:lnTo>
                  <a:pt x="13667" y="15125"/>
                </a:lnTo>
                <a:lnTo>
                  <a:pt x="13669" y="15125"/>
                </a:lnTo>
                <a:lnTo>
                  <a:pt x="13671" y="15126"/>
                </a:lnTo>
                <a:lnTo>
                  <a:pt x="13673" y="15128"/>
                </a:lnTo>
                <a:lnTo>
                  <a:pt x="13674" y="15131"/>
                </a:lnTo>
                <a:lnTo>
                  <a:pt x="13675" y="15128"/>
                </a:lnTo>
                <a:lnTo>
                  <a:pt x="13675" y="15126"/>
                </a:lnTo>
                <a:lnTo>
                  <a:pt x="13675" y="15124"/>
                </a:lnTo>
                <a:lnTo>
                  <a:pt x="13674" y="15121"/>
                </a:lnTo>
                <a:lnTo>
                  <a:pt x="13676" y="15122"/>
                </a:lnTo>
                <a:lnTo>
                  <a:pt x="13679" y="15122"/>
                </a:lnTo>
                <a:lnTo>
                  <a:pt x="13680" y="15120"/>
                </a:lnTo>
                <a:lnTo>
                  <a:pt x="13680" y="15117"/>
                </a:lnTo>
                <a:lnTo>
                  <a:pt x="13684" y="15127"/>
                </a:lnTo>
                <a:lnTo>
                  <a:pt x="13684" y="15129"/>
                </a:lnTo>
                <a:lnTo>
                  <a:pt x="13681" y="15133"/>
                </a:lnTo>
                <a:lnTo>
                  <a:pt x="13680" y="15134"/>
                </a:lnTo>
                <a:lnTo>
                  <a:pt x="13680" y="15137"/>
                </a:lnTo>
                <a:lnTo>
                  <a:pt x="13681" y="15138"/>
                </a:lnTo>
                <a:lnTo>
                  <a:pt x="13682" y="15140"/>
                </a:lnTo>
                <a:lnTo>
                  <a:pt x="13683" y="15141"/>
                </a:lnTo>
                <a:lnTo>
                  <a:pt x="13686" y="15149"/>
                </a:lnTo>
                <a:lnTo>
                  <a:pt x="13688" y="15153"/>
                </a:lnTo>
                <a:lnTo>
                  <a:pt x="13690" y="15151"/>
                </a:lnTo>
                <a:lnTo>
                  <a:pt x="13691" y="15147"/>
                </a:lnTo>
                <a:lnTo>
                  <a:pt x="13690" y="15135"/>
                </a:lnTo>
                <a:lnTo>
                  <a:pt x="13690" y="15131"/>
                </a:lnTo>
                <a:lnTo>
                  <a:pt x="13692" y="15130"/>
                </a:lnTo>
                <a:lnTo>
                  <a:pt x="13693" y="15129"/>
                </a:lnTo>
                <a:lnTo>
                  <a:pt x="13695" y="15128"/>
                </a:lnTo>
                <a:lnTo>
                  <a:pt x="13695" y="15126"/>
                </a:lnTo>
                <a:lnTo>
                  <a:pt x="13695" y="15125"/>
                </a:lnTo>
                <a:lnTo>
                  <a:pt x="13690" y="15121"/>
                </a:lnTo>
                <a:lnTo>
                  <a:pt x="13687" y="15121"/>
                </a:lnTo>
                <a:lnTo>
                  <a:pt x="13684" y="15116"/>
                </a:lnTo>
                <a:lnTo>
                  <a:pt x="13674" y="15092"/>
                </a:lnTo>
                <a:lnTo>
                  <a:pt x="13674" y="15088"/>
                </a:lnTo>
                <a:lnTo>
                  <a:pt x="13674" y="15084"/>
                </a:lnTo>
                <a:lnTo>
                  <a:pt x="13674" y="15081"/>
                </a:lnTo>
                <a:lnTo>
                  <a:pt x="13673" y="15078"/>
                </a:lnTo>
                <a:lnTo>
                  <a:pt x="13674" y="15076"/>
                </a:lnTo>
                <a:lnTo>
                  <a:pt x="13676" y="15075"/>
                </a:lnTo>
                <a:lnTo>
                  <a:pt x="13676" y="15075"/>
                </a:lnTo>
                <a:lnTo>
                  <a:pt x="13678" y="15075"/>
                </a:lnTo>
                <a:lnTo>
                  <a:pt x="13680" y="15074"/>
                </a:lnTo>
                <a:lnTo>
                  <a:pt x="13681" y="15073"/>
                </a:lnTo>
                <a:lnTo>
                  <a:pt x="13682" y="15068"/>
                </a:lnTo>
                <a:lnTo>
                  <a:pt x="13683" y="15066"/>
                </a:lnTo>
                <a:lnTo>
                  <a:pt x="13688" y="15063"/>
                </a:lnTo>
                <a:lnTo>
                  <a:pt x="13690" y="15063"/>
                </a:lnTo>
                <a:lnTo>
                  <a:pt x="13690" y="15064"/>
                </a:lnTo>
                <a:lnTo>
                  <a:pt x="13690" y="15065"/>
                </a:lnTo>
                <a:lnTo>
                  <a:pt x="13689" y="15066"/>
                </a:lnTo>
                <a:lnTo>
                  <a:pt x="13688" y="15068"/>
                </a:lnTo>
                <a:lnTo>
                  <a:pt x="13687" y="15069"/>
                </a:lnTo>
                <a:lnTo>
                  <a:pt x="13686" y="15070"/>
                </a:lnTo>
                <a:lnTo>
                  <a:pt x="13686" y="15072"/>
                </a:lnTo>
                <a:lnTo>
                  <a:pt x="13687" y="15072"/>
                </a:lnTo>
                <a:lnTo>
                  <a:pt x="13691" y="15071"/>
                </a:lnTo>
                <a:lnTo>
                  <a:pt x="13692" y="15070"/>
                </a:lnTo>
                <a:lnTo>
                  <a:pt x="13693" y="15067"/>
                </a:lnTo>
                <a:lnTo>
                  <a:pt x="13694" y="15063"/>
                </a:lnTo>
                <a:lnTo>
                  <a:pt x="13694" y="15057"/>
                </a:lnTo>
                <a:lnTo>
                  <a:pt x="13693" y="15053"/>
                </a:lnTo>
                <a:lnTo>
                  <a:pt x="13692" y="15050"/>
                </a:lnTo>
                <a:lnTo>
                  <a:pt x="13683" y="15036"/>
                </a:lnTo>
                <a:lnTo>
                  <a:pt x="13679" y="15027"/>
                </a:lnTo>
                <a:lnTo>
                  <a:pt x="13673" y="15019"/>
                </a:lnTo>
                <a:lnTo>
                  <a:pt x="13668" y="15008"/>
                </a:lnTo>
                <a:lnTo>
                  <a:pt x="13667" y="15006"/>
                </a:lnTo>
                <a:lnTo>
                  <a:pt x="13664" y="15004"/>
                </a:lnTo>
                <a:lnTo>
                  <a:pt x="13664" y="15001"/>
                </a:lnTo>
                <a:lnTo>
                  <a:pt x="13663" y="14997"/>
                </a:lnTo>
                <a:lnTo>
                  <a:pt x="13661" y="14994"/>
                </a:lnTo>
                <a:lnTo>
                  <a:pt x="13659" y="14990"/>
                </a:lnTo>
                <a:lnTo>
                  <a:pt x="13658" y="14985"/>
                </a:lnTo>
                <a:lnTo>
                  <a:pt x="13659" y="14980"/>
                </a:lnTo>
                <a:lnTo>
                  <a:pt x="13660" y="14976"/>
                </a:lnTo>
                <a:lnTo>
                  <a:pt x="13661" y="14971"/>
                </a:lnTo>
                <a:lnTo>
                  <a:pt x="13659" y="14965"/>
                </a:lnTo>
                <a:lnTo>
                  <a:pt x="13659" y="14962"/>
                </a:lnTo>
                <a:lnTo>
                  <a:pt x="13662" y="14956"/>
                </a:lnTo>
                <a:lnTo>
                  <a:pt x="13662" y="14954"/>
                </a:lnTo>
                <a:lnTo>
                  <a:pt x="13662" y="14948"/>
                </a:lnTo>
                <a:lnTo>
                  <a:pt x="13662" y="14945"/>
                </a:lnTo>
                <a:lnTo>
                  <a:pt x="13661" y="14943"/>
                </a:lnTo>
                <a:lnTo>
                  <a:pt x="13659" y="14941"/>
                </a:lnTo>
                <a:lnTo>
                  <a:pt x="13658" y="14941"/>
                </a:lnTo>
                <a:lnTo>
                  <a:pt x="13658" y="14943"/>
                </a:lnTo>
                <a:lnTo>
                  <a:pt x="13659" y="14945"/>
                </a:lnTo>
                <a:lnTo>
                  <a:pt x="13659" y="14947"/>
                </a:lnTo>
                <a:lnTo>
                  <a:pt x="13657" y="14948"/>
                </a:lnTo>
                <a:lnTo>
                  <a:pt x="13656" y="14951"/>
                </a:lnTo>
                <a:lnTo>
                  <a:pt x="13656" y="14960"/>
                </a:lnTo>
                <a:lnTo>
                  <a:pt x="13654" y="14957"/>
                </a:lnTo>
                <a:lnTo>
                  <a:pt x="13652" y="14952"/>
                </a:lnTo>
                <a:lnTo>
                  <a:pt x="13649" y="14943"/>
                </a:lnTo>
                <a:lnTo>
                  <a:pt x="13650" y="14942"/>
                </a:lnTo>
                <a:lnTo>
                  <a:pt x="13651" y="14941"/>
                </a:lnTo>
                <a:lnTo>
                  <a:pt x="13652" y="14939"/>
                </a:lnTo>
                <a:lnTo>
                  <a:pt x="13653" y="14940"/>
                </a:lnTo>
                <a:lnTo>
                  <a:pt x="13655" y="14942"/>
                </a:lnTo>
                <a:lnTo>
                  <a:pt x="13656" y="14943"/>
                </a:lnTo>
                <a:lnTo>
                  <a:pt x="13657" y="14940"/>
                </a:lnTo>
                <a:lnTo>
                  <a:pt x="13656" y="14938"/>
                </a:lnTo>
                <a:lnTo>
                  <a:pt x="13656" y="14936"/>
                </a:lnTo>
                <a:lnTo>
                  <a:pt x="13655" y="14935"/>
                </a:lnTo>
                <a:lnTo>
                  <a:pt x="13655" y="14933"/>
                </a:lnTo>
                <a:lnTo>
                  <a:pt x="13657" y="14933"/>
                </a:lnTo>
                <a:lnTo>
                  <a:pt x="13659" y="14932"/>
                </a:lnTo>
                <a:lnTo>
                  <a:pt x="13660" y="14930"/>
                </a:lnTo>
                <a:lnTo>
                  <a:pt x="13659" y="14927"/>
                </a:lnTo>
                <a:lnTo>
                  <a:pt x="13657" y="14923"/>
                </a:lnTo>
                <a:lnTo>
                  <a:pt x="13656" y="14924"/>
                </a:lnTo>
                <a:lnTo>
                  <a:pt x="13653" y="14927"/>
                </a:lnTo>
                <a:lnTo>
                  <a:pt x="13650" y="14924"/>
                </a:lnTo>
                <a:lnTo>
                  <a:pt x="13647" y="14918"/>
                </a:lnTo>
                <a:lnTo>
                  <a:pt x="13643" y="14915"/>
                </a:lnTo>
                <a:lnTo>
                  <a:pt x="13643" y="14910"/>
                </a:lnTo>
                <a:lnTo>
                  <a:pt x="13644" y="14908"/>
                </a:lnTo>
                <a:lnTo>
                  <a:pt x="13646" y="14905"/>
                </a:lnTo>
                <a:lnTo>
                  <a:pt x="13643" y="14903"/>
                </a:lnTo>
                <a:lnTo>
                  <a:pt x="13644" y="14900"/>
                </a:lnTo>
                <a:lnTo>
                  <a:pt x="13644" y="14898"/>
                </a:lnTo>
                <a:lnTo>
                  <a:pt x="13643" y="14896"/>
                </a:lnTo>
                <a:lnTo>
                  <a:pt x="13644" y="14891"/>
                </a:lnTo>
                <a:lnTo>
                  <a:pt x="13646" y="14889"/>
                </a:lnTo>
                <a:lnTo>
                  <a:pt x="13647" y="14888"/>
                </a:lnTo>
                <a:lnTo>
                  <a:pt x="13649" y="14888"/>
                </a:lnTo>
                <a:lnTo>
                  <a:pt x="13656" y="14894"/>
                </a:lnTo>
                <a:lnTo>
                  <a:pt x="13658" y="14896"/>
                </a:lnTo>
                <a:lnTo>
                  <a:pt x="13657" y="14899"/>
                </a:lnTo>
                <a:lnTo>
                  <a:pt x="13655" y="14901"/>
                </a:lnTo>
                <a:lnTo>
                  <a:pt x="13653" y="14902"/>
                </a:lnTo>
                <a:lnTo>
                  <a:pt x="13652" y="14904"/>
                </a:lnTo>
                <a:lnTo>
                  <a:pt x="13653" y="14907"/>
                </a:lnTo>
                <a:lnTo>
                  <a:pt x="13657" y="14908"/>
                </a:lnTo>
                <a:lnTo>
                  <a:pt x="13659" y="14912"/>
                </a:lnTo>
                <a:lnTo>
                  <a:pt x="13662" y="14909"/>
                </a:lnTo>
                <a:lnTo>
                  <a:pt x="13663" y="14907"/>
                </a:lnTo>
                <a:lnTo>
                  <a:pt x="13665" y="14902"/>
                </a:lnTo>
                <a:lnTo>
                  <a:pt x="13664" y="14899"/>
                </a:lnTo>
                <a:lnTo>
                  <a:pt x="13666" y="14895"/>
                </a:lnTo>
                <a:lnTo>
                  <a:pt x="13665" y="14892"/>
                </a:lnTo>
                <a:lnTo>
                  <a:pt x="13663" y="14893"/>
                </a:lnTo>
                <a:lnTo>
                  <a:pt x="13660" y="14893"/>
                </a:lnTo>
                <a:lnTo>
                  <a:pt x="13658" y="14890"/>
                </a:lnTo>
                <a:lnTo>
                  <a:pt x="13658" y="14887"/>
                </a:lnTo>
                <a:lnTo>
                  <a:pt x="13658" y="14884"/>
                </a:lnTo>
                <a:lnTo>
                  <a:pt x="13660" y="14881"/>
                </a:lnTo>
                <a:lnTo>
                  <a:pt x="13661" y="14878"/>
                </a:lnTo>
                <a:lnTo>
                  <a:pt x="13658" y="14880"/>
                </a:lnTo>
                <a:lnTo>
                  <a:pt x="13657" y="14881"/>
                </a:lnTo>
                <a:lnTo>
                  <a:pt x="13656" y="14882"/>
                </a:lnTo>
                <a:lnTo>
                  <a:pt x="13655" y="14882"/>
                </a:lnTo>
                <a:lnTo>
                  <a:pt x="13650" y="14875"/>
                </a:lnTo>
                <a:lnTo>
                  <a:pt x="13649" y="14872"/>
                </a:lnTo>
                <a:lnTo>
                  <a:pt x="13649" y="14872"/>
                </a:lnTo>
                <a:lnTo>
                  <a:pt x="13650" y="14871"/>
                </a:lnTo>
                <a:lnTo>
                  <a:pt x="13650" y="14869"/>
                </a:lnTo>
                <a:lnTo>
                  <a:pt x="13649" y="14868"/>
                </a:lnTo>
                <a:lnTo>
                  <a:pt x="13646" y="14864"/>
                </a:lnTo>
                <a:lnTo>
                  <a:pt x="13645" y="14861"/>
                </a:lnTo>
                <a:lnTo>
                  <a:pt x="13644" y="14856"/>
                </a:lnTo>
                <a:lnTo>
                  <a:pt x="13643" y="14853"/>
                </a:lnTo>
                <a:lnTo>
                  <a:pt x="13641" y="14850"/>
                </a:lnTo>
                <a:lnTo>
                  <a:pt x="13639" y="14849"/>
                </a:lnTo>
                <a:lnTo>
                  <a:pt x="13638" y="14847"/>
                </a:lnTo>
                <a:lnTo>
                  <a:pt x="13638" y="14843"/>
                </a:lnTo>
                <a:lnTo>
                  <a:pt x="13640" y="14843"/>
                </a:lnTo>
                <a:lnTo>
                  <a:pt x="13641" y="14847"/>
                </a:lnTo>
                <a:lnTo>
                  <a:pt x="13647" y="14856"/>
                </a:lnTo>
                <a:lnTo>
                  <a:pt x="13649" y="14863"/>
                </a:lnTo>
                <a:lnTo>
                  <a:pt x="13655" y="14873"/>
                </a:lnTo>
                <a:lnTo>
                  <a:pt x="13656" y="14876"/>
                </a:lnTo>
                <a:lnTo>
                  <a:pt x="13656" y="14872"/>
                </a:lnTo>
                <a:lnTo>
                  <a:pt x="13656" y="14871"/>
                </a:lnTo>
                <a:lnTo>
                  <a:pt x="13655" y="14870"/>
                </a:lnTo>
                <a:lnTo>
                  <a:pt x="13655" y="14868"/>
                </a:lnTo>
                <a:lnTo>
                  <a:pt x="13657" y="14868"/>
                </a:lnTo>
                <a:lnTo>
                  <a:pt x="13658" y="14867"/>
                </a:lnTo>
                <a:lnTo>
                  <a:pt x="13658" y="14865"/>
                </a:lnTo>
                <a:lnTo>
                  <a:pt x="13658" y="14862"/>
                </a:lnTo>
                <a:lnTo>
                  <a:pt x="13657" y="14862"/>
                </a:lnTo>
                <a:lnTo>
                  <a:pt x="13654" y="14860"/>
                </a:lnTo>
                <a:lnTo>
                  <a:pt x="13651" y="14858"/>
                </a:lnTo>
                <a:lnTo>
                  <a:pt x="13651" y="14856"/>
                </a:lnTo>
                <a:lnTo>
                  <a:pt x="13648" y="14855"/>
                </a:lnTo>
                <a:lnTo>
                  <a:pt x="13646" y="14850"/>
                </a:lnTo>
                <a:lnTo>
                  <a:pt x="13645" y="14843"/>
                </a:lnTo>
                <a:lnTo>
                  <a:pt x="13644" y="14838"/>
                </a:lnTo>
                <a:lnTo>
                  <a:pt x="13644" y="14830"/>
                </a:lnTo>
                <a:lnTo>
                  <a:pt x="13644" y="14828"/>
                </a:lnTo>
                <a:lnTo>
                  <a:pt x="13644" y="14827"/>
                </a:lnTo>
                <a:lnTo>
                  <a:pt x="13641" y="14821"/>
                </a:lnTo>
                <a:lnTo>
                  <a:pt x="13641" y="14815"/>
                </a:lnTo>
                <a:lnTo>
                  <a:pt x="13644" y="14811"/>
                </a:lnTo>
                <a:lnTo>
                  <a:pt x="13646" y="14809"/>
                </a:lnTo>
                <a:lnTo>
                  <a:pt x="13649" y="14805"/>
                </a:lnTo>
                <a:lnTo>
                  <a:pt x="13646" y="14804"/>
                </a:lnTo>
                <a:lnTo>
                  <a:pt x="13644" y="14802"/>
                </a:lnTo>
                <a:lnTo>
                  <a:pt x="13643" y="14796"/>
                </a:lnTo>
                <a:lnTo>
                  <a:pt x="13640" y="14797"/>
                </a:lnTo>
                <a:lnTo>
                  <a:pt x="13641" y="14795"/>
                </a:lnTo>
                <a:lnTo>
                  <a:pt x="13643" y="14790"/>
                </a:lnTo>
                <a:lnTo>
                  <a:pt x="13644" y="14778"/>
                </a:lnTo>
                <a:lnTo>
                  <a:pt x="13644" y="14776"/>
                </a:lnTo>
                <a:lnTo>
                  <a:pt x="13647" y="14772"/>
                </a:lnTo>
                <a:lnTo>
                  <a:pt x="13649" y="14777"/>
                </a:lnTo>
                <a:lnTo>
                  <a:pt x="13652" y="14791"/>
                </a:lnTo>
                <a:lnTo>
                  <a:pt x="13650" y="14808"/>
                </a:lnTo>
                <a:lnTo>
                  <a:pt x="13651" y="14811"/>
                </a:lnTo>
                <a:lnTo>
                  <a:pt x="13657" y="14811"/>
                </a:lnTo>
                <a:lnTo>
                  <a:pt x="13658" y="14810"/>
                </a:lnTo>
                <a:lnTo>
                  <a:pt x="13658" y="14799"/>
                </a:lnTo>
                <a:lnTo>
                  <a:pt x="13659" y="14777"/>
                </a:lnTo>
                <a:lnTo>
                  <a:pt x="13658" y="14774"/>
                </a:lnTo>
                <a:lnTo>
                  <a:pt x="13652" y="14768"/>
                </a:lnTo>
                <a:lnTo>
                  <a:pt x="13650" y="14764"/>
                </a:lnTo>
                <a:lnTo>
                  <a:pt x="13647" y="14732"/>
                </a:lnTo>
                <a:lnTo>
                  <a:pt x="13641" y="14711"/>
                </a:lnTo>
                <a:lnTo>
                  <a:pt x="13639" y="14707"/>
                </a:lnTo>
                <a:lnTo>
                  <a:pt x="13632" y="14702"/>
                </a:lnTo>
                <a:lnTo>
                  <a:pt x="13630" y="14696"/>
                </a:lnTo>
                <a:lnTo>
                  <a:pt x="13630" y="14692"/>
                </a:lnTo>
                <a:lnTo>
                  <a:pt x="13635" y="14693"/>
                </a:lnTo>
                <a:lnTo>
                  <a:pt x="13638" y="14696"/>
                </a:lnTo>
                <a:lnTo>
                  <a:pt x="13639" y="14700"/>
                </a:lnTo>
                <a:lnTo>
                  <a:pt x="13640" y="14702"/>
                </a:lnTo>
                <a:lnTo>
                  <a:pt x="13644" y="14703"/>
                </a:lnTo>
                <a:lnTo>
                  <a:pt x="13637" y="14688"/>
                </a:lnTo>
                <a:lnTo>
                  <a:pt x="13634" y="14678"/>
                </a:lnTo>
                <a:lnTo>
                  <a:pt x="13636" y="14673"/>
                </a:lnTo>
                <a:lnTo>
                  <a:pt x="13635" y="14661"/>
                </a:lnTo>
                <a:lnTo>
                  <a:pt x="13634" y="14657"/>
                </a:lnTo>
                <a:lnTo>
                  <a:pt x="13632" y="14653"/>
                </a:lnTo>
                <a:lnTo>
                  <a:pt x="13625" y="14644"/>
                </a:lnTo>
                <a:lnTo>
                  <a:pt x="13622" y="14636"/>
                </a:lnTo>
                <a:lnTo>
                  <a:pt x="13621" y="14631"/>
                </a:lnTo>
                <a:lnTo>
                  <a:pt x="13620" y="14627"/>
                </a:lnTo>
                <a:lnTo>
                  <a:pt x="13621" y="14611"/>
                </a:lnTo>
                <a:lnTo>
                  <a:pt x="13620" y="14607"/>
                </a:lnTo>
                <a:lnTo>
                  <a:pt x="13616" y="14601"/>
                </a:lnTo>
                <a:lnTo>
                  <a:pt x="13609" y="14575"/>
                </a:lnTo>
                <a:lnTo>
                  <a:pt x="13608" y="14577"/>
                </a:lnTo>
                <a:lnTo>
                  <a:pt x="13607" y="14583"/>
                </a:lnTo>
                <a:lnTo>
                  <a:pt x="13606" y="14579"/>
                </a:lnTo>
                <a:lnTo>
                  <a:pt x="13606" y="14577"/>
                </a:lnTo>
                <a:lnTo>
                  <a:pt x="13608" y="14576"/>
                </a:lnTo>
                <a:lnTo>
                  <a:pt x="13609" y="14573"/>
                </a:lnTo>
                <a:lnTo>
                  <a:pt x="13611" y="14573"/>
                </a:lnTo>
                <a:lnTo>
                  <a:pt x="13612" y="14571"/>
                </a:lnTo>
                <a:lnTo>
                  <a:pt x="13611" y="14570"/>
                </a:lnTo>
                <a:lnTo>
                  <a:pt x="13610" y="14567"/>
                </a:lnTo>
                <a:lnTo>
                  <a:pt x="13609" y="14547"/>
                </a:lnTo>
                <a:lnTo>
                  <a:pt x="13609" y="14544"/>
                </a:lnTo>
                <a:lnTo>
                  <a:pt x="13610" y="14546"/>
                </a:lnTo>
                <a:lnTo>
                  <a:pt x="13611" y="14548"/>
                </a:lnTo>
                <a:lnTo>
                  <a:pt x="13613" y="14549"/>
                </a:lnTo>
                <a:lnTo>
                  <a:pt x="13611" y="14535"/>
                </a:lnTo>
                <a:lnTo>
                  <a:pt x="13610" y="14531"/>
                </a:lnTo>
                <a:lnTo>
                  <a:pt x="13602" y="14517"/>
                </a:lnTo>
                <a:lnTo>
                  <a:pt x="13600" y="14516"/>
                </a:lnTo>
                <a:lnTo>
                  <a:pt x="13596" y="14507"/>
                </a:lnTo>
                <a:lnTo>
                  <a:pt x="13595" y="14505"/>
                </a:lnTo>
                <a:lnTo>
                  <a:pt x="13590" y="14502"/>
                </a:lnTo>
                <a:lnTo>
                  <a:pt x="13589" y="14500"/>
                </a:lnTo>
                <a:lnTo>
                  <a:pt x="13593" y="14500"/>
                </a:lnTo>
                <a:lnTo>
                  <a:pt x="13580" y="14459"/>
                </a:lnTo>
                <a:lnTo>
                  <a:pt x="13575" y="14436"/>
                </a:lnTo>
                <a:lnTo>
                  <a:pt x="13573" y="14411"/>
                </a:lnTo>
                <a:lnTo>
                  <a:pt x="13572" y="14414"/>
                </a:lnTo>
                <a:lnTo>
                  <a:pt x="13572" y="14416"/>
                </a:lnTo>
                <a:lnTo>
                  <a:pt x="13571" y="14418"/>
                </a:lnTo>
                <a:lnTo>
                  <a:pt x="13570" y="14418"/>
                </a:lnTo>
                <a:lnTo>
                  <a:pt x="13570" y="14415"/>
                </a:lnTo>
                <a:lnTo>
                  <a:pt x="13569" y="14412"/>
                </a:lnTo>
                <a:lnTo>
                  <a:pt x="13567" y="14412"/>
                </a:lnTo>
                <a:lnTo>
                  <a:pt x="13565" y="14412"/>
                </a:lnTo>
                <a:lnTo>
                  <a:pt x="13564" y="14412"/>
                </a:lnTo>
                <a:lnTo>
                  <a:pt x="13562" y="14409"/>
                </a:lnTo>
                <a:lnTo>
                  <a:pt x="13564" y="14407"/>
                </a:lnTo>
                <a:lnTo>
                  <a:pt x="13567" y="14407"/>
                </a:lnTo>
                <a:lnTo>
                  <a:pt x="13570" y="14409"/>
                </a:lnTo>
                <a:lnTo>
                  <a:pt x="13571" y="14404"/>
                </a:lnTo>
                <a:lnTo>
                  <a:pt x="13572" y="14396"/>
                </a:lnTo>
                <a:lnTo>
                  <a:pt x="13573" y="14392"/>
                </a:lnTo>
                <a:lnTo>
                  <a:pt x="13576" y="14395"/>
                </a:lnTo>
                <a:lnTo>
                  <a:pt x="13576" y="14392"/>
                </a:lnTo>
                <a:lnTo>
                  <a:pt x="13575" y="14391"/>
                </a:lnTo>
                <a:lnTo>
                  <a:pt x="13574" y="14391"/>
                </a:lnTo>
                <a:lnTo>
                  <a:pt x="13571" y="14391"/>
                </a:lnTo>
                <a:lnTo>
                  <a:pt x="13571" y="14389"/>
                </a:lnTo>
                <a:lnTo>
                  <a:pt x="13575" y="14389"/>
                </a:lnTo>
                <a:lnTo>
                  <a:pt x="13578" y="14388"/>
                </a:lnTo>
                <a:lnTo>
                  <a:pt x="13580" y="14385"/>
                </a:lnTo>
                <a:lnTo>
                  <a:pt x="13582" y="14381"/>
                </a:lnTo>
                <a:lnTo>
                  <a:pt x="13580" y="14380"/>
                </a:lnTo>
                <a:lnTo>
                  <a:pt x="13577" y="14380"/>
                </a:lnTo>
                <a:lnTo>
                  <a:pt x="13576" y="14379"/>
                </a:lnTo>
                <a:lnTo>
                  <a:pt x="13573" y="14377"/>
                </a:lnTo>
                <a:lnTo>
                  <a:pt x="13568" y="14370"/>
                </a:lnTo>
                <a:lnTo>
                  <a:pt x="13567" y="14367"/>
                </a:lnTo>
                <a:lnTo>
                  <a:pt x="13567" y="14356"/>
                </a:lnTo>
                <a:lnTo>
                  <a:pt x="13566" y="14354"/>
                </a:lnTo>
                <a:lnTo>
                  <a:pt x="13561" y="14348"/>
                </a:lnTo>
                <a:lnTo>
                  <a:pt x="13559" y="14347"/>
                </a:lnTo>
                <a:lnTo>
                  <a:pt x="13557" y="14345"/>
                </a:lnTo>
                <a:lnTo>
                  <a:pt x="13556" y="14334"/>
                </a:lnTo>
                <a:lnTo>
                  <a:pt x="13555" y="14329"/>
                </a:lnTo>
                <a:lnTo>
                  <a:pt x="13553" y="14331"/>
                </a:lnTo>
                <a:lnTo>
                  <a:pt x="13552" y="14331"/>
                </a:lnTo>
                <a:lnTo>
                  <a:pt x="13551" y="14330"/>
                </a:lnTo>
                <a:lnTo>
                  <a:pt x="13549" y="14329"/>
                </a:lnTo>
                <a:lnTo>
                  <a:pt x="13550" y="14332"/>
                </a:lnTo>
                <a:lnTo>
                  <a:pt x="13551" y="14332"/>
                </a:lnTo>
                <a:lnTo>
                  <a:pt x="13552" y="14333"/>
                </a:lnTo>
                <a:lnTo>
                  <a:pt x="13552" y="14335"/>
                </a:lnTo>
                <a:lnTo>
                  <a:pt x="13548" y="14339"/>
                </a:lnTo>
                <a:lnTo>
                  <a:pt x="13546" y="14345"/>
                </a:lnTo>
                <a:lnTo>
                  <a:pt x="13548" y="14350"/>
                </a:lnTo>
                <a:lnTo>
                  <a:pt x="13553" y="14351"/>
                </a:lnTo>
                <a:lnTo>
                  <a:pt x="13553" y="14353"/>
                </a:lnTo>
                <a:lnTo>
                  <a:pt x="13549" y="14353"/>
                </a:lnTo>
                <a:lnTo>
                  <a:pt x="13548" y="14353"/>
                </a:lnTo>
                <a:lnTo>
                  <a:pt x="13546" y="14353"/>
                </a:lnTo>
                <a:lnTo>
                  <a:pt x="13545" y="14357"/>
                </a:lnTo>
                <a:lnTo>
                  <a:pt x="13545" y="14359"/>
                </a:lnTo>
                <a:lnTo>
                  <a:pt x="13543" y="14359"/>
                </a:lnTo>
                <a:lnTo>
                  <a:pt x="13543" y="14357"/>
                </a:lnTo>
                <a:lnTo>
                  <a:pt x="13544" y="14357"/>
                </a:lnTo>
                <a:lnTo>
                  <a:pt x="13545" y="14355"/>
                </a:lnTo>
                <a:lnTo>
                  <a:pt x="13543" y="14352"/>
                </a:lnTo>
                <a:lnTo>
                  <a:pt x="13543" y="14348"/>
                </a:lnTo>
                <a:lnTo>
                  <a:pt x="13543" y="14345"/>
                </a:lnTo>
                <a:lnTo>
                  <a:pt x="13543" y="14341"/>
                </a:lnTo>
                <a:lnTo>
                  <a:pt x="13542" y="14339"/>
                </a:lnTo>
                <a:lnTo>
                  <a:pt x="13540" y="14339"/>
                </a:lnTo>
                <a:lnTo>
                  <a:pt x="13537" y="14335"/>
                </a:lnTo>
                <a:lnTo>
                  <a:pt x="13536" y="14334"/>
                </a:lnTo>
                <a:lnTo>
                  <a:pt x="13535" y="14332"/>
                </a:lnTo>
                <a:lnTo>
                  <a:pt x="13529" y="14327"/>
                </a:lnTo>
                <a:lnTo>
                  <a:pt x="13528" y="14324"/>
                </a:lnTo>
                <a:lnTo>
                  <a:pt x="13528" y="14317"/>
                </a:lnTo>
                <a:lnTo>
                  <a:pt x="13527" y="14311"/>
                </a:lnTo>
                <a:lnTo>
                  <a:pt x="13525" y="14311"/>
                </a:lnTo>
                <a:lnTo>
                  <a:pt x="13520" y="14324"/>
                </a:lnTo>
                <a:lnTo>
                  <a:pt x="13517" y="14326"/>
                </a:lnTo>
                <a:lnTo>
                  <a:pt x="13512" y="14321"/>
                </a:lnTo>
                <a:lnTo>
                  <a:pt x="13510" y="14316"/>
                </a:lnTo>
                <a:lnTo>
                  <a:pt x="13512" y="14313"/>
                </a:lnTo>
                <a:lnTo>
                  <a:pt x="13515" y="14311"/>
                </a:lnTo>
                <a:lnTo>
                  <a:pt x="13518" y="14309"/>
                </a:lnTo>
                <a:lnTo>
                  <a:pt x="13520" y="14314"/>
                </a:lnTo>
                <a:lnTo>
                  <a:pt x="13521" y="14312"/>
                </a:lnTo>
                <a:lnTo>
                  <a:pt x="13524" y="14303"/>
                </a:lnTo>
                <a:lnTo>
                  <a:pt x="13516" y="14305"/>
                </a:lnTo>
                <a:lnTo>
                  <a:pt x="13509" y="14300"/>
                </a:lnTo>
                <a:lnTo>
                  <a:pt x="13474" y="14237"/>
                </a:lnTo>
                <a:lnTo>
                  <a:pt x="13467" y="14220"/>
                </a:lnTo>
                <a:lnTo>
                  <a:pt x="13465" y="14202"/>
                </a:lnTo>
                <a:lnTo>
                  <a:pt x="13464" y="14198"/>
                </a:lnTo>
                <a:lnTo>
                  <a:pt x="13463" y="14198"/>
                </a:lnTo>
                <a:lnTo>
                  <a:pt x="13461" y="14199"/>
                </a:lnTo>
                <a:lnTo>
                  <a:pt x="13460" y="14201"/>
                </a:lnTo>
                <a:lnTo>
                  <a:pt x="13458" y="14202"/>
                </a:lnTo>
                <a:lnTo>
                  <a:pt x="13457" y="14202"/>
                </a:lnTo>
                <a:lnTo>
                  <a:pt x="13457" y="14200"/>
                </a:lnTo>
                <a:lnTo>
                  <a:pt x="13459" y="14199"/>
                </a:lnTo>
                <a:lnTo>
                  <a:pt x="13461" y="14198"/>
                </a:lnTo>
                <a:lnTo>
                  <a:pt x="13459" y="14193"/>
                </a:lnTo>
                <a:lnTo>
                  <a:pt x="13456" y="14190"/>
                </a:lnTo>
                <a:lnTo>
                  <a:pt x="13453" y="14188"/>
                </a:lnTo>
                <a:lnTo>
                  <a:pt x="13441" y="14177"/>
                </a:lnTo>
                <a:lnTo>
                  <a:pt x="13439" y="14173"/>
                </a:lnTo>
                <a:lnTo>
                  <a:pt x="13436" y="14166"/>
                </a:lnTo>
                <a:lnTo>
                  <a:pt x="13436" y="14165"/>
                </a:lnTo>
                <a:lnTo>
                  <a:pt x="13433" y="14155"/>
                </a:lnTo>
                <a:lnTo>
                  <a:pt x="13431" y="14143"/>
                </a:lnTo>
                <a:lnTo>
                  <a:pt x="13433" y="14132"/>
                </a:lnTo>
                <a:lnTo>
                  <a:pt x="13436" y="14134"/>
                </a:lnTo>
                <a:lnTo>
                  <a:pt x="13441" y="14133"/>
                </a:lnTo>
                <a:lnTo>
                  <a:pt x="13443" y="14135"/>
                </a:lnTo>
                <a:lnTo>
                  <a:pt x="13444" y="14131"/>
                </a:lnTo>
                <a:lnTo>
                  <a:pt x="13446" y="14129"/>
                </a:lnTo>
                <a:lnTo>
                  <a:pt x="13448" y="14127"/>
                </a:lnTo>
                <a:lnTo>
                  <a:pt x="13451" y="14125"/>
                </a:lnTo>
                <a:lnTo>
                  <a:pt x="13448" y="14121"/>
                </a:lnTo>
                <a:lnTo>
                  <a:pt x="13448" y="14120"/>
                </a:lnTo>
                <a:lnTo>
                  <a:pt x="13447" y="14119"/>
                </a:lnTo>
                <a:lnTo>
                  <a:pt x="13446" y="14121"/>
                </a:lnTo>
                <a:lnTo>
                  <a:pt x="13444" y="14123"/>
                </a:lnTo>
                <a:lnTo>
                  <a:pt x="13444" y="14125"/>
                </a:lnTo>
                <a:lnTo>
                  <a:pt x="13440" y="14124"/>
                </a:lnTo>
                <a:lnTo>
                  <a:pt x="13437" y="14122"/>
                </a:lnTo>
                <a:lnTo>
                  <a:pt x="13435" y="14119"/>
                </a:lnTo>
                <a:lnTo>
                  <a:pt x="13433" y="14117"/>
                </a:lnTo>
                <a:lnTo>
                  <a:pt x="13431" y="14117"/>
                </a:lnTo>
                <a:lnTo>
                  <a:pt x="13431" y="14118"/>
                </a:lnTo>
                <a:lnTo>
                  <a:pt x="13430" y="14118"/>
                </a:lnTo>
                <a:lnTo>
                  <a:pt x="13430" y="14117"/>
                </a:lnTo>
                <a:lnTo>
                  <a:pt x="13428" y="14117"/>
                </a:lnTo>
                <a:lnTo>
                  <a:pt x="13428" y="14119"/>
                </a:lnTo>
                <a:lnTo>
                  <a:pt x="13427" y="14121"/>
                </a:lnTo>
                <a:lnTo>
                  <a:pt x="13425" y="14123"/>
                </a:lnTo>
                <a:lnTo>
                  <a:pt x="13424" y="14125"/>
                </a:lnTo>
                <a:lnTo>
                  <a:pt x="13424" y="14127"/>
                </a:lnTo>
                <a:lnTo>
                  <a:pt x="13429" y="14128"/>
                </a:lnTo>
                <a:lnTo>
                  <a:pt x="13429" y="14132"/>
                </a:lnTo>
                <a:lnTo>
                  <a:pt x="13427" y="14137"/>
                </a:lnTo>
                <a:lnTo>
                  <a:pt x="13428" y="14142"/>
                </a:lnTo>
                <a:lnTo>
                  <a:pt x="13429" y="14146"/>
                </a:lnTo>
                <a:lnTo>
                  <a:pt x="13431" y="14161"/>
                </a:lnTo>
                <a:lnTo>
                  <a:pt x="13429" y="14157"/>
                </a:lnTo>
                <a:lnTo>
                  <a:pt x="13426" y="14158"/>
                </a:lnTo>
                <a:lnTo>
                  <a:pt x="13422" y="14161"/>
                </a:lnTo>
                <a:lnTo>
                  <a:pt x="13418" y="14163"/>
                </a:lnTo>
                <a:lnTo>
                  <a:pt x="13421" y="14160"/>
                </a:lnTo>
                <a:lnTo>
                  <a:pt x="13423" y="14157"/>
                </a:lnTo>
                <a:lnTo>
                  <a:pt x="13426" y="14153"/>
                </a:lnTo>
                <a:lnTo>
                  <a:pt x="13427" y="14148"/>
                </a:lnTo>
                <a:lnTo>
                  <a:pt x="13426" y="14148"/>
                </a:lnTo>
                <a:lnTo>
                  <a:pt x="13425" y="14138"/>
                </a:lnTo>
                <a:lnTo>
                  <a:pt x="13423" y="14137"/>
                </a:lnTo>
                <a:lnTo>
                  <a:pt x="13421" y="14138"/>
                </a:lnTo>
                <a:lnTo>
                  <a:pt x="13418" y="14143"/>
                </a:lnTo>
                <a:lnTo>
                  <a:pt x="13415" y="14137"/>
                </a:lnTo>
                <a:lnTo>
                  <a:pt x="13410" y="14134"/>
                </a:lnTo>
                <a:lnTo>
                  <a:pt x="13406" y="14129"/>
                </a:lnTo>
                <a:lnTo>
                  <a:pt x="13406" y="14121"/>
                </a:lnTo>
                <a:lnTo>
                  <a:pt x="13409" y="14114"/>
                </a:lnTo>
                <a:lnTo>
                  <a:pt x="13416" y="14106"/>
                </a:lnTo>
                <a:lnTo>
                  <a:pt x="13418" y="14102"/>
                </a:lnTo>
                <a:lnTo>
                  <a:pt x="13420" y="14101"/>
                </a:lnTo>
                <a:lnTo>
                  <a:pt x="13414" y="14101"/>
                </a:lnTo>
                <a:lnTo>
                  <a:pt x="13408" y="14101"/>
                </a:lnTo>
                <a:lnTo>
                  <a:pt x="13402" y="14099"/>
                </a:lnTo>
                <a:lnTo>
                  <a:pt x="13399" y="14097"/>
                </a:lnTo>
                <a:lnTo>
                  <a:pt x="13397" y="14097"/>
                </a:lnTo>
                <a:lnTo>
                  <a:pt x="13395" y="14098"/>
                </a:lnTo>
                <a:lnTo>
                  <a:pt x="13391" y="14097"/>
                </a:lnTo>
                <a:lnTo>
                  <a:pt x="13387" y="14095"/>
                </a:lnTo>
                <a:lnTo>
                  <a:pt x="13385" y="14092"/>
                </a:lnTo>
                <a:lnTo>
                  <a:pt x="13386" y="14088"/>
                </a:lnTo>
                <a:lnTo>
                  <a:pt x="13389" y="14089"/>
                </a:lnTo>
                <a:lnTo>
                  <a:pt x="13396" y="14095"/>
                </a:lnTo>
                <a:lnTo>
                  <a:pt x="13388" y="14080"/>
                </a:lnTo>
                <a:lnTo>
                  <a:pt x="13387" y="14075"/>
                </a:lnTo>
                <a:lnTo>
                  <a:pt x="13385" y="14065"/>
                </a:lnTo>
                <a:lnTo>
                  <a:pt x="13384" y="14063"/>
                </a:lnTo>
                <a:lnTo>
                  <a:pt x="13382" y="14064"/>
                </a:lnTo>
                <a:lnTo>
                  <a:pt x="13380" y="14067"/>
                </a:lnTo>
                <a:lnTo>
                  <a:pt x="13380" y="14069"/>
                </a:lnTo>
                <a:lnTo>
                  <a:pt x="13377" y="14071"/>
                </a:lnTo>
                <a:lnTo>
                  <a:pt x="13373" y="14069"/>
                </a:lnTo>
                <a:lnTo>
                  <a:pt x="13363" y="14060"/>
                </a:lnTo>
                <a:lnTo>
                  <a:pt x="13360" y="14061"/>
                </a:lnTo>
                <a:lnTo>
                  <a:pt x="13360" y="14064"/>
                </a:lnTo>
                <a:lnTo>
                  <a:pt x="13361" y="14073"/>
                </a:lnTo>
                <a:lnTo>
                  <a:pt x="13360" y="14075"/>
                </a:lnTo>
                <a:lnTo>
                  <a:pt x="13353" y="14083"/>
                </a:lnTo>
                <a:lnTo>
                  <a:pt x="13351" y="14081"/>
                </a:lnTo>
                <a:lnTo>
                  <a:pt x="13349" y="14083"/>
                </a:lnTo>
                <a:lnTo>
                  <a:pt x="13349" y="14080"/>
                </a:lnTo>
                <a:lnTo>
                  <a:pt x="13347" y="14078"/>
                </a:lnTo>
                <a:lnTo>
                  <a:pt x="13345" y="14077"/>
                </a:lnTo>
                <a:lnTo>
                  <a:pt x="13343" y="14079"/>
                </a:lnTo>
                <a:lnTo>
                  <a:pt x="13342" y="14079"/>
                </a:lnTo>
                <a:lnTo>
                  <a:pt x="13337" y="14075"/>
                </a:lnTo>
                <a:lnTo>
                  <a:pt x="13334" y="14073"/>
                </a:lnTo>
                <a:lnTo>
                  <a:pt x="13333" y="14070"/>
                </a:lnTo>
                <a:lnTo>
                  <a:pt x="13330" y="14054"/>
                </a:lnTo>
                <a:lnTo>
                  <a:pt x="13331" y="14051"/>
                </a:lnTo>
                <a:lnTo>
                  <a:pt x="13333" y="14052"/>
                </a:lnTo>
                <a:lnTo>
                  <a:pt x="13335" y="14053"/>
                </a:lnTo>
                <a:lnTo>
                  <a:pt x="13336" y="14054"/>
                </a:lnTo>
                <a:lnTo>
                  <a:pt x="13337" y="14055"/>
                </a:lnTo>
                <a:lnTo>
                  <a:pt x="13339" y="14055"/>
                </a:lnTo>
                <a:lnTo>
                  <a:pt x="13340" y="14054"/>
                </a:lnTo>
                <a:lnTo>
                  <a:pt x="13340" y="14054"/>
                </a:lnTo>
                <a:lnTo>
                  <a:pt x="13336" y="14051"/>
                </a:lnTo>
                <a:lnTo>
                  <a:pt x="13332" y="14043"/>
                </a:lnTo>
                <a:lnTo>
                  <a:pt x="13327" y="14039"/>
                </a:lnTo>
                <a:lnTo>
                  <a:pt x="13323" y="14029"/>
                </a:lnTo>
                <a:lnTo>
                  <a:pt x="13321" y="14026"/>
                </a:lnTo>
                <a:lnTo>
                  <a:pt x="13312" y="14019"/>
                </a:lnTo>
                <a:lnTo>
                  <a:pt x="13311" y="14017"/>
                </a:lnTo>
                <a:lnTo>
                  <a:pt x="13310" y="14014"/>
                </a:lnTo>
                <a:lnTo>
                  <a:pt x="13309" y="14013"/>
                </a:lnTo>
                <a:lnTo>
                  <a:pt x="13307" y="14014"/>
                </a:lnTo>
                <a:lnTo>
                  <a:pt x="13306" y="14016"/>
                </a:lnTo>
                <a:lnTo>
                  <a:pt x="13305" y="14018"/>
                </a:lnTo>
                <a:lnTo>
                  <a:pt x="13304" y="14019"/>
                </a:lnTo>
                <a:lnTo>
                  <a:pt x="13302" y="14019"/>
                </a:lnTo>
                <a:lnTo>
                  <a:pt x="13302" y="14018"/>
                </a:lnTo>
                <a:lnTo>
                  <a:pt x="13301" y="14015"/>
                </a:lnTo>
                <a:lnTo>
                  <a:pt x="13300" y="14012"/>
                </a:lnTo>
                <a:lnTo>
                  <a:pt x="13299" y="14012"/>
                </a:lnTo>
                <a:lnTo>
                  <a:pt x="13299" y="14010"/>
                </a:lnTo>
                <a:lnTo>
                  <a:pt x="13300" y="14007"/>
                </a:lnTo>
                <a:lnTo>
                  <a:pt x="13300" y="14005"/>
                </a:lnTo>
                <a:lnTo>
                  <a:pt x="13302" y="14003"/>
                </a:lnTo>
                <a:lnTo>
                  <a:pt x="13296" y="14005"/>
                </a:lnTo>
                <a:lnTo>
                  <a:pt x="13293" y="14005"/>
                </a:lnTo>
                <a:lnTo>
                  <a:pt x="13290" y="14005"/>
                </a:lnTo>
                <a:lnTo>
                  <a:pt x="13290" y="14003"/>
                </a:lnTo>
                <a:lnTo>
                  <a:pt x="13291" y="14002"/>
                </a:lnTo>
                <a:lnTo>
                  <a:pt x="13291" y="14001"/>
                </a:lnTo>
                <a:lnTo>
                  <a:pt x="13293" y="14001"/>
                </a:lnTo>
                <a:lnTo>
                  <a:pt x="13293" y="14002"/>
                </a:lnTo>
                <a:lnTo>
                  <a:pt x="13296" y="14003"/>
                </a:lnTo>
                <a:lnTo>
                  <a:pt x="13296" y="14001"/>
                </a:lnTo>
                <a:lnTo>
                  <a:pt x="13290" y="13998"/>
                </a:lnTo>
                <a:lnTo>
                  <a:pt x="13288" y="13996"/>
                </a:lnTo>
                <a:lnTo>
                  <a:pt x="13287" y="13993"/>
                </a:lnTo>
                <a:lnTo>
                  <a:pt x="13285" y="13995"/>
                </a:lnTo>
                <a:lnTo>
                  <a:pt x="13283" y="13995"/>
                </a:lnTo>
                <a:lnTo>
                  <a:pt x="13280" y="13994"/>
                </a:lnTo>
                <a:lnTo>
                  <a:pt x="13278" y="13990"/>
                </a:lnTo>
                <a:lnTo>
                  <a:pt x="13276" y="13989"/>
                </a:lnTo>
                <a:lnTo>
                  <a:pt x="13270" y="13987"/>
                </a:lnTo>
                <a:lnTo>
                  <a:pt x="13254" y="13976"/>
                </a:lnTo>
                <a:lnTo>
                  <a:pt x="13260" y="13974"/>
                </a:lnTo>
                <a:lnTo>
                  <a:pt x="13287" y="13992"/>
                </a:lnTo>
                <a:lnTo>
                  <a:pt x="13296" y="13995"/>
                </a:lnTo>
                <a:lnTo>
                  <a:pt x="13296" y="13993"/>
                </a:lnTo>
                <a:lnTo>
                  <a:pt x="13289" y="13990"/>
                </a:lnTo>
                <a:lnTo>
                  <a:pt x="13266" y="13963"/>
                </a:lnTo>
                <a:lnTo>
                  <a:pt x="13247" y="13946"/>
                </a:lnTo>
                <a:lnTo>
                  <a:pt x="13240" y="13939"/>
                </a:lnTo>
                <a:lnTo>
                  <a:pt x="13212" y="13908"/>
                </a:lnTo>
                <a:lnTo>
                  <a:pt x="13209" y="13906"/>
                </a:lnTo>
                <a:lnTo>
                  <a:pt x="13207" y="13904"/>
                </a:lnTo>
                <a:lnTo>
                  <a:pt x="13206" y="13902"/>
                </a:lnTo>
                <a:lnTo>
                  <a:pt x="13205" y="13900"/>
                </a:lnTo>
                <a:lnTo>
                  <a:pt x="13203" y="13901"/>
                </a:lnTo>
                <a:lnTo>
                  <a:pt x="13199" y="13904"/>
                </a:lnTo>
                <a:lnTo>
                  <a:pt x="13199" y="13906"/>
                </a:lnTo>
                <a:lnTo>
                  <a:pt x="13199" y="13908"/>
                </a:lnTo>
                <a:lnTo>
                  <a:pt x="13199" y="13909"/>
                </a:lnTo>
                <a:lnTo>
                  <a:pt x="13196" y="13911"/>
                </a:lnTo>
                <a:lnTo>
                  <a:pt x="13194" y="13911"/>
                </a:lnTo>
                <a:lnTo>
                  <a:pt x="13188" y="13911"/>
                </a:lnTo>
                <a:lnTo>
                  <a:pt x="13188" y="13909"/>
                </a:lnTo>
                <a:lnTo>
                  <a:pt x="13196" y="13904"/>
                </a:lnTo>
                <a:lnTo>
                  <a:pt x="13197" y="13902"/>
                </a:lnTo>
                <a:lnTo>
                  <a:pt x="13198" y="13900"/>
                </a:lnTo>
                <a:lnTo>
                  <a:pt x="13200" y="13899"/>
                </a:lnTo>
                <a:lnTo>
                  <a:pt x="13201" y="13898"/>
                </a:lnTo>
                <a:lnTo>
                  <a:pt x="13202" y="13896"/>
                </a:lnTo>
                <a:lnTo>
                  <a:pt x="13201" y="13894"/>
                </a:lnTo>
                <a:lnTo>
                  <a:pt x="13198" y="13892"/>
                </a:lnTo>
                <a:lnTo>
                  <a:pt x="13186" y="13870"/>
                </a:lnTo>
                <a:lnTo>
                  <a:pt x="13184" y="13867"/>
                </a:lnTo>
                <a:lnTo>
                  <a:pt x="13185" y="13855"/>
                </a:lnTo>
                <a:lnTo>
                  <a:pt x="13182" y="13847"/>
                </a:lnTo>
                <a:lnTo>
                  <a:pt x="13159" y="13826"/>
                </a:lnTo>
                <a:lnTo>
                  <a:pt x="13146" y="13813"/>
                </a:lnTo>
                <a:lnTo>
                  <a:pt x="13106" y="13775"/>
                </a:lnTo>
                <a:lnTo>
                  <a:pt x="13087" y="13748"/>
                </a:lnTo>
                <a:lnTo>
                  <a:pt x="13084" y="13742"/>
                </a:lnTo>
                <a:lnTo>
                  <a:pt x="13084" y="13741"/>
                </a:lnTo>
                <a:lnTo>
                  <a:pt x="13083" y="13740"/>
                </a:lnTo>
                <a:lnTo>
                  <a:pt x="13079" y="13736"/>
                </a:lnTo>
                <a:lnTo>
                  <a:pt x="13078" y="13735"/>
                </a:lnTo>
                <a:lnTo>
                  <a:pt x="13076" y="13731"/>
                </a:lnTo>
                <a:lnTo>
                  <a:pt x="13074" y="13721"/>
                </a:lnTo>
                <a:lnTo>
                  <a:pt x="13063" y="13698"/>
                </a:lnTo>
                <a:lnTo>
                  <a:pt x="13057" y="13689"/>
                </a:lnTo>
                <a:lnTo>
                  <a:pt x="13052" y="13677"/>
                </a:lnTo>
                <a:lnTo>
                  <a:pt x="13050" y="13673"/>
                </a:lnTo>
                <a:lnTo>
                  <a:pt x="13045" y="13669"/>
                </a:lnTo>
                <a:lnTo>
                  <a:pt x="13038" y="13666"/>
                </a:lnTo>
                <a:lnTo>
                  <a:pt x="13031" y="13665"/>
                </a:lnTo>
                <a:lnTo>
                  <a:pt x="13026" y="13667"/>
                </a:lnTo>
                <a:lnTo>
                  <a:pt x="13027" y="13668"/>
                </a:lnTo>
                <a:lnTo>
                  <a:pt x="13028" y="13670"/>
                </a:lnTo>
                <a:lnTo>
                  <a:pt x="13029" y="13673"/>
                </a:lnTo>
                <a:lnTo>
                  <a:pt x="13023" y="13668"/>
                </a:lnTo>
                <a:lnTo>
                  <a:pt x="13023" y="13663"/>
                </a:lnTo>
                <a:lnTo>
                  <a:pt x="13028" y="13659"/>
                </a:lnTo>
                <a:lnTo>
                  <a:pt x="13032" y="13661"/>
                </a:lnTo>
                <a:lnTo>
                  <a:pt x="13033" y="13661"/>
                </a:lnTo>
                <a:lnTo>
                  <a:pt x="13033" y="13659"/>
                </a:lnTo>
                <a:lnTo>
                  <a:pt x="13023" y="13655"/>
                </a:lnTo>
                <a:lnTo>
                  <a:pt x="13016" y="13654"/>
                </a:lnTo>
                <a:lnTo>
                  <a:pt x="13010" y="13653"/>
                </a:lnTo>
                <a:lnTo>
                  <a:pt x="13005" y="13650"/>
                </a:lnTo>
                <a:lnTo>
                  <a:pt x="13002" y="13647"/>
                </a:lnTo>
                <a:lnTo>
                  <a:pt x="13004" y="13645"/>
                </a:lnTo>
                <a:lnTo>
                  <a:pt x="13007" y="13647"/>
                </a:lnTo>
                <a:lnTo>
                  <a:pt x="13022" y="13649"/>
                </a:lnTo>
                <a:lnTo>
                  <a:pt x="13030" y="13655"/>
                </a:lnTo>
                <a:lnTo>
                  <a:pt x="13033" y="13655"/>
                </a:lnTo>
                <a:lnTo>
                  <a:pt x="13035" y="13657"/>
                </a:lnTo>
                <a:lnTo>
                  <a:pt x="13038" y="13663"/>
                </a:lnTo>
                <a:lnTo>
                  <a:pt x="13044" y="13667"/>
                </a:lnTo>
                <a:lnTo>
                  <a:pt x="13046" y="13668"/>
                </a:lnTo>
                <a:lnTo>
                  <a:pt x="13049" y="13665"/>
                </a:lnTo>
                <a:lnTo>
                  <a:pt x="13048" y="13663"/>
                </a:lnTo>
                <a:lnTo>
                  <a:pt x="13044" y="13657"/>
                </a:lnTo>
                <a:lnTo>
                  <a:pt x="13042" y="13654"/>
                </a:lnTo>
                <a:lnTo>
                  <a:pt x="13040" y="13639"/>
                </a:lnTo>
                <a:lnTo>
                  <a:pt x="13038" y="13631"/>
                </a:lnTo>
                <a:lnTo>
                  <a:pt x="13036" y="13625"/>
                </a:lnTo>
                <a:lnTo>
                  <a:pt x="13038" y="13622"/>
                </a:lnTo>
                <a:lnTo>
                  <a:pt x="13038" y="13620"/>
                </a:lnTo>
                <a:lnTo>
                  <a:pt x="13037" y="13618"/>
                </a:lnTo>
                <a:lnTo>
                  <a:pt x="13035" y="13617"/>
                </a:lnTo>
                <a:lnTo>
                  <a:pt x="13035" y="13615"/>
                </a:lnTo>
                <a:lnTo>
                  <a:pt x="13039" y="13615"/>
                </a:lnTo>
                <a:lnTo>
                  <a:pt x="13041" y="13613"/>
                </a:lnTo>
                <a:lnTo>
                  <a:pt x="13043" y="13609"/>
                </a:lnTo>
                <a:lnTo>
                  <a:pt x="13046" y="13605"/>
                </a:lnTo>
                <a:lnTo>
                  <a:pt x="13050" y="13601"/>
                </a:lnTo>
                <a:lnTo>
                  <a:pt x="13054" y="13597"/>
                </a:lnTo>
                <a:lnTo>
                  <a:pt x="13054" y="13595"/>
                </a:lnTo>
                <a:lnTo>
                  <a:pt x="13053" y="13593"/>
                </a:lnTo>
                <a:lnTo>
                  <a:pt x="13036" y="13565"/>
                </a:lnTo>
                <a:lnTo>
                  <a:pt x="13033" y="13559"/>
                </a:lnTo>
                <a:lnTo>
                  <a:pt x="13032" y="13552"/>
                </a:lnTo>
                <a:lnTo>
                  <a:pt x="13034" y="13547"/>
                </a:lnTo>
                <a:lnTo>
                  <a:pt x="13035" y="13544"/>
                </a:lnTo>
                <a:lnTo>
                  <a:pt x="13032" y="13543"/>
                </a:lnTo>
                <a:lnTo>
                  <a:pt x="13028" y="13549"/>
                </a:lnTo>
                <a:lnTo>
                  <a:pt x="13026" y="13551"/>
                </a:lnTo>
                <a:lnTo>
                  <a:pt x="13024" y="13551"/>
                </a:lnTo>
                <a:lnTo>
                  <a:pt x="13022" y="13550"/>
                </a:lnTo>
                <a:lnTo>
                  <a:pt x="13021" y="13549"/>
                </a:lnTo>
                <a:lnTo>
                  <a:pt x="13018" y="13551"/>
                </a:lnTo>
                <a:lnTo>
                  <a:pt x="13017" y="13553"/>
                </a:lnTo>
                <a:lnTo>
                  <a:pt x="13016" y="13556"/>
                </a:lnTo>
                <a:lnTo>
                  <a:pt x="13016" y="13559"/>
                </a:lnTo>
                <a:lnTo>
                  <a:pt x="13016" y="13563"/>
                </a:lnTo>
                <a:lnTo>
                  <a:pt x="13013" y="13557"/>
                </a:lnTo>
                <a:lnTo>
                  <a:pt x="13013" y="13554"/>
                </a:lnTo>
                <a:lnTo>
                  <a:pt x="13014" y="13551"/>
                </a:lnTo>
                <a:lnTo>
                  <a:pt x="13012" y="13551"/>
                </a:lnTo>
                <a:lnTo>
                  <a:pt x="13011" y="13552"/>
                </a:lnTo>
                <a:lnTo>
                  <a:pt x="13010" y="13552"/>
                </a:lnTo>
                <a:lnTo>
                  <a:pt x="13007" y="13551"/>
                </a:lnTo>
                <a:lnTo>
                  <a:pt x="13008" y="13548"/>
                </a:lnTo>
                <a:lnTo>
                  <a:pt x="13011" y="13546"/>
                </a:lnTo>
                <a:lnTo>
                  <a:pt x="13014" y="13545"/>
                </a:lnTo>
                <a:lnTo>
                  <a:pt x="13016" y="13547"/>
                </a:lnTo>
                <a:lnTo>
                  <a:pt x="13017" y="13547"/>
                </a:lnTo>
                <a:lnTo>
                  <a:pt x="13015" y="13541"/>
                </a:lnTo>
                <a:lnTo>
                  <a:pt x="13012" y="13538"/>
                </a:lnTo>
                <a:lnTo>
                  <a:pt x="13005" y="13531"/>
                </a:lnTo>
                <a:lnTo>
                  <a:pt x="12999" y="13520"/>
                </a:lnTo>
                <a:lnTo>
                  <a:pt x="12997" y="13519"/>
                </a:lnTo>
                <a:lnTo>
                  <a:pt x="12993" y="13517"/>
                </a:lnTo>
                <a:lnTo>
                  <a:pt x="12991" y="13515"/>
                </a:lnTo>
                <a:lnTo>
                  <a:pt x="12979" y="13504"/>
                </a:lnTo>
                <a:lnTo>
                  <a:pt x="12976" y="13502"/>
                </a:lnTo>
                <a:lnTo>
                  <a:pt x="12971" y="13504"/>
                </a:lnTo>
                <a:lnTo>
                  <a:pt x="12966" y="13505"/>
                </a:lnTo>
                <a:lnTo>
                  <a:pt x="12963" y="13507"/>
                </a:lnTo>
                <a:lnTo>
                  <a:pt x="12961" y="13504"/>
                </a:lnTo>
                <a:lnTo>
                  <a:pt x="12965" y="13503"/>
                </a:lnTo>
                <a:lnTo>
                  <a:pt x="12964" y="13499"/>
                </a:lnTo>
                <a:lnTo>
                  <a:pt x="12961" y="13495"/>
                </a:lnTo>
                <a:lnTo>
                  <a:pt x="12950" y="13483"/>
                </a:lnTo>
                <a:lnTo>
                  <a:pt x="12942" y="13469"/>
                </a:lnTo>
                <a:lnTo>
                  <a:pt x="12940" y="13467"/>
                </a:lnTo>
                <a:lnTo>
                  <a:pt x="12935" y="13462"/>
                </a:lnTo>
                <a:lnTo>
                  <a:pt x="12933" y="13458"/>
                </a:lnTo>
                <a:lnTo>
                  <a:pt x="12931" y="13453"/>
                </a:lnTo>
                <a:lnTo>
                  <a:pt x="12930" y="13448"/>
                </a:lnTo>
                <a:lnTo>
                  <a:pt x="12929" y="13442"/>
                </a:lnTo>
                <a:lnTo>
                  <a:pt x="12922" y="13442"/>
                </a:lnTo>
                <a:lnTo>
                  <a:pt x="12914" y="13430"/>
                </a:lnTo>
                <a:lnTo>
                  <a:pt x="12902" y="13406"/>
                </a:lnTo>
                <a:lnTo>
                  <a:pt x="12897" y="13385"/>
                </a:lnTo>
                <a:lnTo>
                  <a:pt x="12896" y="13382"/>
                </a:lnTo>
                <a:lnTo>
                  <a:pt x="12895" y="13378"/>
                </a:lnTo>
                <a:lnTo>
                  <a:pt x="12894" y="13369"/>
                </a:lnTo>
                <a:lnTo>
                  <a:pt x="12893" y="13361"/>
                </a:lnTo>
                <a:lnTo>
                  <a:pt x="12889" y="13358"/>
                </a:lnTo>
                <a:lnTo>
                  <a:pt x="12890" y="13376"/>
                </a:lnTo>
                <a:lnTo>
                  <a:pt x="12890" y="13383"/>
                </a:lnTo>
                <a:lnTo>
                  <a:pt x="12886" y="13386"/>
                </a:lnTo>
                <a:lnTo>
                  <a:pt x="12887" y="13382"/>
                </a:lnTo>
                <a:lnTo>
                  <a:pt x="12888" y="13375"/>
                </a:lnTo>
                <a:lnTo>
                  <a:pt x="12887" y="13370"/>
                </a:lnTo>
                <a:lnTo>
                  <a:pt x="12885" y="13367"/>
                </a:lnTo>
                <a:lnTo>
                  <a:pt x="12884" y="13365"/>
                </a:lnTo>
                <a:lnTo>
                  <a:pt x="12887" y="13354"/>
                </a:lnTo>
                <a:lnTo>
                  <a:pt x="12886" y="13349"/>
                </a:lnTo>
                <a:lnTo>
                  <a:pt x="12884" y="13345"/>
                </a:lnTo>
                <a:lnTo>
                  <a:pt x="12879" y="13338"/>
                </a:lnTo>
                <a:lnTo>
                  <a:pt x="12878" y="13338"/>
                </a:lnTo>
                <a:lnTo>
                  <a:pt x="12874" y="13338"/>
                </a:lnTo>
                <a:lnTo>
                  <a:pt x="12873" y="13337"/>
                </a:lnTo>
                <a:lnTo>
                  <a:pt x="12872" y="13336"/>
                </a:lnTo>
                <a:lnTo>
                  <a:pt x="12870" y="13329"/>
                </a:lnTo>
                <a:lnTo>
                  <a:pt x="12872" y="13329"/>
                </a:lnTo>
                <a:lnTo>
                  <a:pt x="12873" y="13331"/>
                </a:lnTo>
                <a:lnTo>
                  <a:pt x="12875" y="13333"/>
                </a:lnTo>
                <a:lnTo>
                  <a:pt x="12875" y="13335"/>
                </a:lnTo>
                <a:lnTo>
                  <a:pt x="12878" y="13331"/>
                </a:lnTo>
                <a:lnTo>
                  <a:pt x="12878" y="13329"/>
                </a:lnTo>
                <a:lnTo>
                  <a:pt x="12874" y="13327"/>
                </a:lnTo>
                <a:lnTo>
                  <a:pt x="12868" y="13323"/>
                </a:lnTo>
                <a:lnTo>
                  <a:pt x="12864" y="13318"/>
                </a:lnTo>
                <a:lnTo>
                  <a:pt x="12861" y="13313"/>
                </a:lnTo>
                <a:lnTo>
                  <a:pt x="12860" y="13309"/>
                </a:lnTo>
                <a:lnTo>
                  <a:pt x="12858" y="13300"/>
                </a:lnTo>
                <a:lnTo>
                  <a:pt x="12858" y="13296"/>
                </a:lnTo>
                <a:lnTo>
                  <a:pt x="12857" y="13293"/>
                </a:lnTo>
                <a:lnTo>
                  <a:pt x="12856" y="13290"/>
                </a:lnTo>
                <a:lnTo>
                  <a:pt x="12856" y="13287"/>
                </a:lnTo>
                <a:lnTo>
                  <a:pt x="12859" y="13278"/>
                </a:lnTo>
                <a:lnTo>
                  <a:pt x="12863" y="13267"/>
                </a:lnTo>
                <a:lnTo>
                  <a:pt x="12868" y="13260"/>
                </a:lnTo>
                <a:lnTo>
                  <a:pt x="12874" y="13262"/>
                </a:lnTo>
                <a:lnTo>
                  <a:pt x="12875" y="13260"/>
                </a:lnTo>
                <a:lnTo>
                  <a:pt x="12878" y="13258"/>
                </a:lnTo>
                <a:lnTo>
                  <a:pt x="12883" y="13254"/>
                </a:lnTo>
                <a:lnTo>
                  <a:pt x="12881" y="13247"/>
                </a:lnTo>
                <a:lnTo>
                  <a:pt x="12882" y="13236"/>
                </a:lnTo>
                <a:lnTo>
                  <a:pt x="12884" y="13218"/>
                </a:lnTo>
                <a:lnTo>
                  <a:pt x="12885" y="13216"/>
                </a:lnTo>
                <a:lnTo>
                  <a:pt x="12888" y="13217"/>
                </a:lnTo>
                <a:lnTo>
                  <a:pt x="12891" y="13217"/>
                </a:lnTo>
                <a:lnTo>
                  <a:pt x="12893" y="13208"/>
                </a:lnTo>
                <a:lnTo>
                  <a:pt x="12894" y="13207"/>
                </a:lnTo>
                <a:lnTo>
                  <a:pt x="12896" y="13207"/>
                </a:lnTo>
                <a:lnTo>
                  <a:pt x="12898" y="13206"/>
                </a:lnTo>
                <a:lnTo>
                  <a:pt x="12898" y="13205"/>
                </a:lnTo>
                <a:lnTo>
                  <a:pt x="12899" y="13203"/>
                </a:lnTo>
                <a:lnTo>
                  <a:pt x="12899" y="13198"/>
                </a:lnTo>
                <a:lnTo>
                  <a:pt x="12898" y="13197"/>
                </a:lnTo>
                <a:lnTo>
                  <a:pt x="12896" y="13198"/>
                </a:lnTo>
                <a:lnTo>
                  <a:pt x="12895" y="13194"/>
                </a:lnTo>
                <a:lnTo>
                  <a:pt x="12895" y="13191"/>
                </a:lnTo>
                <a:lnTo>
                  <a:pt x="12899" y="13196"/>
                </a:lnTo>
                <a:lnTo>
                  <a:pt x="12899" y="13191"/>
                </a:lnTo>
                <a:lnTo>
                  <a:pt x="12895" y="13181"/>
                </a:lnTo>
                <a:lnTo>
                  <a:pt x="12894" y="13173"/>
                </a:lnTo>
                <a:lnTo>
                  <a:pt x="12893" y="13170"/>
                </a:lnTo>
                <a:lnTo>
                  <a:pt x="12890" y="13167"/>
                </a:lnTo>
                <a:lnTo>
                  <a:pt x="12890" y="13165"/>
                </a:lnTo>
                <a:lnTo>
                  <a:pt x="12893" y="13167"/>
                </a:lnTo>
                <a:lnTo>
                  <a:pt x="12896" y="13159"/>
                </a:lnTo>
                <a:lnTo>
                  <a:pt x="12899" y="13161"/>
                </a:lnTo>
                <a:lnTo>
                  <a:pt x="12898" y="13150"/>
                </a:lnTo>
                <a:lnTo>
                  <a:pt x="12901" y="13128"/>
                </a:lnTo>
                <a:lnTo>
                  <a:pt x="12901" y="13116"/>
                </a:lnTo>
                <a:lnTo>
                  <a:pt x="12900" y="13116"/>
                </a:lnTo>
                <a:lnTo>
                  <a:pt x="12900" y="13115"/>
                </a:lnTo>
                <a:lnTo>
                  <a:pt x="12899" y="13112"/>
                </a:lnTo>
                <a:lnTo>
                  <a:pt x="12899" y="13109"/>
                </a:lnTo>
                <a:lnTo>
                  <a:pt x="12898" y="13106"/>
                </a:lnTo>
                <a:lnTo>
                  <a:pt x="12897" y="13108"/>
                </a:lnTo>
                <a:lnTo>
                  <a:pt x="12896" y="13110"/>
                </a:lnTo>
                <a:lnTo>
                  <a:pt x="12895" y="13113"/>
                </a:lnTo>
                <a:lnTo>
                  <a:pt x="12895" y="13108"/>
                </a:lnTo>
                <a:lnTo>
                  <a:pt x="12897" y="13105"/>
                </a:lnTo>
                <a:lnTo>
                  <a:pt x="12900" y="13106"/>
                </a:lnTo>
                <a:lnTo>
                  <a:pt x="12901" y="13113"/>
                </a:lnTo>
                <a:lnTo>
                  <a:pt x="12902" y="13109"/>
                </a:lnTo>
                <a:lnTo>
                  <a:pt x="12902" y="13101"/>
                </a:lnTo>
                <a:lnTo>
                  <a:pt x="12902" y="13096"/>
                </a:lnTo>
                <a:lnTo>
                  <a:pt x="12904" y="13092"/>
                </a:lnTo>
                <a:lnTo>
                  <a:pt x="12909" y="13082"/>
                </a:lnTo>
                <a:lnTo>
                  <a:pt x="12910" y="13077"/>
                </a:lnTo>
                <a:lnTo>
                  <a:pt x="12911" y="13073"/>
                </a:lnTo>
                <a:lnTo>
                  <a:pt x="12914" y="13073"/>
                </a:lnTo>
                <a:lnTo>
                  <a:pt x="12917" y="13073"/>
                </a:lnTo>
                <a:lnTo>
                  <a:pt x="12919" y="13071"/>
                </a:lnTo>
                <a:lnTo>
                  <a:pt x="12920" y="13066"/>
                </a:lnTo>
                <a:lnTo>
                  <a:pt x="12923" y="13059"/>
                </a:lnTo>
                <a:lnTo>
                  <a:pt x="12925" y="13056"/>
                </a:lnTo>
                <a:lnTo>
                  <a:pt x="12922" y="13057"/>
                </a:lnTo>
                <a:lnTo>
                  <a:pt x="12915" y="13058"/>
                </a:lnTo>
                <a:lnTo>
                  <a:pt x="12913" y="13060"/>
                </a:lnTo>
                <a:lnTo>
                  <a:pt x="12911" y="13058"/>
                </a:lnTo>
                <a:lnTo>
                  <a:pt x="12917" y="13053"/>
                </a:lnTo>
                <a:lnTo>
                  <a:pt x="12921" y="13051"/>
                </a:lnTo>
                <a:lnTo>
                  <a:pt x="12922" y="13048"/>
                </a:lnTo>
                <a:lnTo>
                  <a:pt x="12924" y="13050"/>
                </a:lnTo>
                <a:lnTo>
                  <a:pt x="12925" y="13051"/>
                </a:lnTo>
                <a:lnTo>
                  <a:pt x="12926" y="13048"/>
                </a:lnTo>
                <a:lnTo>
                  <a:pt x="12926" y="13040"/>
                </a:lnTo>
                <a:lnTo>
                  <a:pt x="12926" y="13035"/>
                </a:lnTo>
                <a:lnTo>
                  <a:pt x="12931" y="13027"/>
                </a:lnTo>
                <a:lnTo>
                  <a:pt x="12931" y="13024"/>
                </a:lnTo>
                <a:lnTo>
                  <a:pt x="12929" y="13020"/>
                </a:lnTo>
                <a:lnTo>
                  <a:pt x="12929" y="13017"/>
                </a:lnTo>
                <a:lnTo>
                  <a:pt x="12931" y="13012"/>
                </a:lnTo>
                <a:lnTo>
                  <a:pt x="12932" y="13009"/>
                </a:lnTo>
                <a:lnTo>
                  <a:pt x="12942" y="12998"/>
                </a:lnTo>
                <a:lnTo>
                  <a:pt x="12945" y="12994"/>
                </a:lnTo>
                <a:lnTo>
                  <a:pt x="12946" y="12991"/>
                </a:lnTo>
                <a:lnTo>
                  <a:pt x="12947" y="12991"/>
                </a:lnTo>
                <a:lnTo>
                  <a:pt x="12949" y="12994"/>
                </a:lnTo>
                <a:lnTo>
                  <a:pt x="12952" y="12997"/>
                </a:lnTo>
                <a:lnTo>
                  <a:pt x="12955" y="13000"/>
                </a:lnTo>
                <a:lnTo>
                  <a:pt x="12958" y="13001"/>
                </a:lnTo>
                <a:lnTo>
                  <a:pt x="12960" y="12998"/>
                </a:lnTo>
                <a:lnTo>
                  <a:pt x="12963" y="12985"/>
                </a:lnTo>
                <a:lnTo>
                  <a:pt x="12963" y="12980"/>
                </a:lnTo>
                <a:lnTo>
                  <a:pt x="12965" y="12980"/>
                </a:lnTo>
                <a:lnTo>
                  <a:pt x="12964" y="12986"/>
                </a:lnTo>
                <a:lnTo>
                  <a:pt x="12963" y="12991"/>
                </a:lnTo>
                <a:lnTo>
                  <a:pt x="12962" y="12996"/>
                </a:lnTo>
                <a:lnTo>
                  <a:pt x="12963" y="13001"/>
                </a:lnTo>
                <a:lnTo>
                  <a:pt x="12967" y="12998"/>
                </a:lnTo>
                <a:lnTo>
                  <a:pt x="12975" y="12995"/>
                </a:lnTo>
                <a:lnTo>
                  <a:pt x="12978" y="12993"/>
                </a:lnTo>
                <a:lnTo>
                  <a:pt x="12980" y="12989"/>
                </a:lnTo>
                <a:lnTo>
                  <a:pt x="12983" y="12980"/>
                </a:lnTo>
                <a:lnTo>
                  <a:pt x="12984" y="12976"/>
                </a:lnTo>
                <a:lnTo>
                  <a:pt x="12986" y="12978"/>
                </a:lnTo>
                <a:lnTo>
                  <a:pt x="12985" y="12980"/>
                </a:lnTo>
                <a:lnTo>
                  <a:pt x="12983" y="12986"/>
                </a:lnTo>
                <a:lnTo>
                  <a:pt x="12986" y="12984"/>
                </a:lnTo>
                <a:lnTo>
                  <a:pt x="12992" y="12976"/>
                </a:lnTo>
                <a:lnTo>
                  <a:pt x="12997" y="12972"/>
                </a:lnTo>
                <a:lnTo>
                  <a:pt x="13002" y="12962"/>
                </a:lnTo>
                <a:lnTo>
                  <a:pt x="13006" y="12958"/>
                </a:lnTo>
                <a:lnTo>
                  <a:pt x="13014" y="12946"/>
                </a:lnTo>
                <a:lnTo>
                  <a:pt x="13017" y="12938"/>
                </a:lnTo>
                <a:lnTo>
                  <a:pt x="13018" y="12936"/>
                </a:lnTo>
                <a:lnTo>
                  <a:pt x="13023" y="12933"/>
                </a:lnTo>
                <a:lnTo>
                  <a:pt x="13025" y="12932"/>
                </a:lnTo>
                <a:lnTo>
                  <a:pt x="13023" y="12929"/>
                </a:lnTo>
                <a:lnTo>
                  <a:pt x="13023" y="12927"/>
                </a:lnTo>
                <a:lnTo>
                  <a:pt x="13025" y="12926"/>
                </a:lnTo>
                <a:lnTo>
                  <a:pt x="13026" y="12926"/>
                </a:lnTo>
                <a:lnTo>
                  <a:pt x="13028" y="12926"/>
                </a:lnTo>
                <a:lnTo>
                  <a:pt x="13028" y="12927"/>
                </a:lnTo>
                <a:lnTo>
                  <a:pt x="13026" y="12927"/>
                </a:lnTo>
                <a:lnTo>
                  <a:pt x="13026" y="12929"/>
                </a:lnTo>
                <a:lnTo>
                  <a:pt x="13040" y="12927"/>
                </a:lnTo>
                <a:lnTo>
                  <a:pt x="13043" y="12926"/>
                </a:lnTo>
                <a:lnTo>
                  <a:pt x="13050" y="12926"/>
                </a:lnTo>
                <a:lnTo>
                  <a:pt x="13055" y="12924"/>
                </a:lnTo>
                <a:lnTo>
                  <a:pt x="13058" y="12923"/>
                </a:lnTo>
                <a:lnTo>
                  <a:pt x="13061" y="12924"/>
                </a:lnTo>
                <a:lnTo>
                  <a:pt x="13064" y="12921"/>
                </a:lnTo>
                <a:lnTo>
                  <a:pt x="13065" y="12917"/>
                </a:lnTo>
                <a:lnTo>
                  <a:pt x="13063" y="12913"/>
                </a:lnTo>
                <a:lnTo>
                  <a:pt x="13061" y="12908"/>
                </a:lnTo>
                <a:lnTo>
                  <a:pt x="13060" y="12905"/>
                </a:lnTo>
                <a:lnTo>
                  <a:pt x="13060" y="12904"/>
                </a:lnTo>
                <a:lnTo>
                  <a:pt x="13054" y="12899"/>
                </a:lnTo>
                <a:lnTo>
                  <a:pt x="13053" y="12901"/>
                </a:lnTo>
                <a:lnTo>
                  <a:pt x="13052" y="12903"/>
                </a:lnTo>
                <a:lnTo>
                  <a:pt x="13050" y="12902"/>
                </a:lnTo>
                <a:lnTo>
                  <a:pt x="13049" y="12901"/>
                </a:lnTo>
                <a:lnTo>
                  <a:pt x="13049" y="12899"/>
                </a:lnTo>
                <a:lnTo>
                  <a:pt x="13050" y="12899"/>
                </a:lnTo>
                <a:lnTo>
                  <a:pt x="13054" y="12897"/>
                </a:lnTo>
                <a:lnTo>
                  <a:pt x="13057" y="12898"/>
                </a:lnTo>
                <a:lnTo>
                  <a:pt x="13060" y="12901"/>
                </a:lnTo>
                <a:lnTo>
                  <a:pt x="13062" y="12905"/>
                </a:lnTo>
                <a:lnTo>
                  <a:pt x="13067" y="12912"/>
                </a:lnTo>
                <a:lnTo>
                  <a:pt x="13069" y="12908"/>
                </a:lnTo>
                <a:lnTo>
                  <a:pt x="13068" y="12900"/>
                </a:lnTo>
                <a:lnTo>
                  <a:pt x="13068" y="12895"/>
                </a:lnTo>
                <a:lnTo>
                  <a:pt x="13067" y="12890"/>
                </a:lnTo>
                <a:lnTo>
                  <a:pt x="13066" y="12886"/>
                </a:lnTo>
                <a:lnTo>
                  <a:pt x="13066" y="12883"/>
                </a:lnTo>
                <a:lnTo>
                  <a:pt x="13062" y="12879"/>
                </a:lnTo>
                <a:lnTo>
                  <a:pt x="13063" y="12879"/>
                </a:lnTo>
                <a:lnTo>
                  <a:pt x="13063" y="12879"/>
                </a:lnTo>
                <a:lnTo>
                  <a:pt x="13063" y="12878"/>
                </a:lnTo>
                <a:lnTo>
                  <a:pt x="13063" y="12877"/>
                </a:lnTo>
                <a:lnTo>
                  <a:pt x="13064" y="12878"/>
                </a:lnTo>
                <a:lnTo>
                  <a:pt x="13065" y="12881"/>
                </a:lnTo>
                <a:lnTo>
                  <a:pt x="13067" y="12877"/>
                </a:lnTo>
                <a:lnTo>
                  <a:pt x="13069" y="12870"/>
                </a:lnTo>
                <a:lnTo>
                  <a:pt x="13069" y="12857"/>
                </a:lnTo>
                <a:lnTo>
                  <a:pt x="13067" y="12854"/>
                </a:lnTo>
                <a:lnTo>
                  <a:pt x="13062" y="12855"/>
                </a:lnTo>
                <a:lnTo>
                  <a:pt x="13057" y="12857"/>
                </a:lnTo>
                <a:lnTo>
                  <a:pt x="13054" y="12860"/>
                </a:lnTo>
                <a:lnTo>
                  <a:pt x="13053" y="12860"/>
                </a:lnTo>
                <a:lnTo>
                  <a:pt x="13054" y="12858"/>
                </a:lnTo>
                <a:lnTo>
                  <a:pt x="13055" y="12855"/>
                </a:lnTo>
                <a:lnTo>
                  <a:pt x="13057" y="12853"/>
                </a:lnTo>
                <a:lnTo>
                  <a:pt x="13058" y="12852"/>
                </a:lnTo>
                <a:lnTo>
                  <a:pt x="13059" y="12851"/>
                </a:lnTo>
                <a:lnTo>
                  <a:pt x="13065" y="12848"/>
                </a:lnTo>
                <a:lnTo>
                  <a:pt x="13066" y="12848"/>
                </a:lnTo>
                <a:lnTo>
                  <a:pt x="13067" y="12843"/>
                </a:lnTo>
                <a:lnTo>
                  <a:pt x="13065" y="12838"/>
                </a:lnTo>
                <a:lnTo>
                  <a:pt x="13064" y="12834"/>
                </a:lnTo>
                <a:lnTo>
                  <a:pt x="13066" y="12830"/>
                </a:lnTo>
                <a:lnTo>
                  <a:pt x="13066" y="12828"/>
                </a:lnTo>
                <a:lnTo>
                  <a:pt x="13060" y="12832"/>
                </a:lnTo>
                <a:lnTo>
                  <a:pt x="13057" y="12832"/>
                </a:lnTo>
                <a:lnTo>
                  <a:pt x="13053" y="12830"/>
                </a:lnTo>
                <a:lnTo>
                  <a:pt x="13067" y="12822"/>
                </a:lnTo>
                <a:lnTo>
                  <a:pt x="13072" y="12817"/>
                </a:lnTo>
                <a:lnTo>
                  <a:pt x="13075" y="12815"/>
                </a:lnTo>
                <a:lnTo>
                  <a:pt x="13076" y="12814"/>
                </a:lnTo>
                <a:lnTo>
                  <a:pt x="13077" y="12812"/>
                </a:lnTo>
                <a:lnTo>
                  <a:pt x="13077" y="12810"/>
                </a:lnTo>
                <a:lnTo>
                  <a:pt x="13076" y="12807"/>
                </a:lnTo>
                <a:lnTo>
                  <a:pt x="13076" y="12806"/>
                </a:lnTo>
                <a:lnTo>
                  <a:pt x="13075" y="12806"/>
                </a:lnTo>
                <a:lnTo>
                  <a:pt x="13074" y="12805"/>
                </a:lnTo>
                <a:lnTo>
                  <a:pt x="13070" y="12800"/>
                </a:lnTo>
                <a:lnTo>
                  <a:pt x="13069" y="12798"/>
                </a:lnTo>
                <a:lnTo>
                  <a:pt x="13069" y="12797"/>
                </a:lnTo>
                <a:lnTo>
                  <a:pt x="13068" y="12793"/>
                </a:lnTo>
                <a:lnTo>
                  <a:pt x="13070" y="12796"/>
                </a:lnTo>
                <a:lnTo>
                  <a:pt x="13073" y="12801"/>
                </a:lnTo>
                <a:lnTo>
                  <a:pt x="13075" y="12803"/>
                </a:lnTo>
                <a:lnTo>
                  <a:pt x="13079" y="12804"/>
                </a:lnTo>
                <a:lnTo>
                  <a:pt x="13082" y="12803"/>
                </a:lnTo>
                <a:lnTo>
                  <a:pt x="13086" y="12801"/>
                </a:lnTo>
                <a:lnTo>
                  <a:pt x="13089" y="12799"/>
                </a:lnTo>
                <a:lnTo>
                  <a:pt x="13093" y="12794"/>
                </a:lnTo>
                <a:lnTo>
                  <a:pt x="13093" y="12791"/>
                </a:lnTo>
                <a:lnTo>
                  <a:pt x="13090" y="12787"/>
                </a:lnTo>
                <a:lnTo>
                  <a:pt x="13084" y="12785"/>
                </a:lnTo>
                <a:lnTo>
                  <a:pt x="13084" y="12783"/>
                </a:lnTo>
                <a:lnTo>
                  <a:pt x="13087" y="12783"/>
                </a:lnTo>
                <a:lnTo>
                  <a:pt x="13093" y="12785"/>
                </a:lnTo>
                <a:lnTo>
                  <a:pt x="13096" y="12784"/>
                </a:lnTo>
                <a:lnTo>
                  <a:pt x="13098" y="12784"/>
                </a:lnTo>
                <a:lnTo>
                  <a:pt x="13100" y="12783"/>
                </a:lnTo>
                <a:lnTo>
                  <a:pt x="13101" y="12783"/>
                </a:lnTo>
                <a:lnTo>
                  <a:pt x="13102" y="12781"/>
                </a:lnTo>
                <a:lnTo>
                  <a:pt x="13105" y="12779"/>
                </a:lnTo>
                <a:lnTo>
                  <a:pt x="13107" y="12778"/>
                </a:lnTo>
                <a:lnTo>
                  <a:pt x="13108" y="12779"/>
                </a:lnTo>
                <a:lnTo>
                  <a:pt x="13109" y="12782"/>
                </a:lnTo>
                <a:lnTo>
                  <a:pt x="13111" y="12784"/>
                </a:lnTo>
                <a:lnTo>
                  <a:pt x="13116" y="12789"/>
                </a:lnTo>
                <a:lnTo>
                  <a:pt x="13112" y="12773"/>
                </a:lnTo>
                <a:lnTo>
                  <a:pt x="13109" y="12768"/>
                </a:lnTo>
                <a:lnTo>
                  <a:pt x="13108" y="12770"/>
                </a:lnTo>
                <a:lnTo>
                  <a:pt x="13105" y="12767"/>
                </a:lnTo>
                <a:lnTo>
                  <a:pt x="13101" y="12761"/>
                </a:lnTo>
                <a:lnTo>
                  <a:pt x="13098" y="12755"/>
                </a:lnTo>
                <a:lnTo>
                  <a:pt x="13096" y="12750"/>
                </a:lnTo>
                <a:lnTo>
                  <a:pt x="13100" y="12753"/>
                </a:lnTo>
                <a:lnTo>
                  <a:pt x="13103" y="12751"/>
                </a:lnTo>
                <a:lnTo>
                  <a:pt x="13104" y="12744"/>
                </a:lnTo>
                <a:lnTo>
                  <a:pt x="13102" y="12737"/>
                </a:lnTo>
                <a:lnTo>
                  <a:pt x="13098" y="12734"/>
                </a:lnTo>
                <a:lnTo>
                  <a:pt x="13094" y="12731"/>
                </a:lnTo>
                <a:lnTo>
                  <a:pt x="13092" y="12727"/>
                </a:lnTo>
                <a:lnTo>
                  <a:pt x="13096" y="12721"/>
                </a:lnTo>
                <a:lnTo>
                  <a:pt x="13101" y="12727"/>
                </a:lnTo>
                <a:lnTo>
                  <a:pt x="13102" y="12727"/>
                </a:lnTo>
                <a:lnTo>
                  <a:pt x="13103" y="12724"/>
                </a:lnTo>
                <a:lnTo>
                  <a:pt x="13105" y="12720"/>
                </a:lnTo>
                <a:lnTo>
                  <a:pt x="13105" y="12716"/>
                </a:lnTo>
                <a:lnTo>
                  <a:pt x="13104" y="12711"/>
                </a:lnTo>
                <a:lnTo>
                  <a:pt x="13102" y="12710"/>
                </a:lnTo>
                <a:lnTo>
                  <a:pt x="13100" y="12710"/>
                </a:lnTo>
                <a:lnTo>
                  <a:pt x="13095" y="12707"/>
                </a:lnTo>
                <a:lnTo>
                  <a:pt x="13089" y="12706"/>
                </a:lnTo>
                <a:lnTo>
                  <a:pt x="13087" y="12705"/>
                </a:lnTo>
                <a:lnTo>
                  <a:pt x="13086" y="12702"/>
                </a:lnTo>
                <a:lnTo>
                  <a:pt x="13086" y="12698"/>
                </a:lnTo>
                <a:lnTo>
                  <a:pt x="13085" y="12695"/>
                </a:lnTo>
                <a:lnTo>
                  <a:pt x="13083" y="12693"/>
                </a:lnTo>
                <a:lnTo>
                  <a:pt x="13083" y="12691"/>
                </a:lnTo>
                <a:lnTo>
                  <a:pt x="13087" y="12692"/>
                </a:lnTo>
                <a:lnTo>
                  <a:pt x="13089" y="12693"/>
                </a:lnTo>
                <a:lnTo>
                  <a:pt x="13089" y="12691"/>
                </a:lnTo>
                <a:lnTo>
                  <a:pt x="13082" y="12687"/>
                </a:lnTo>
                <a:lnTo>
                  <a:pt x="13082" y="12687"/>
                </a:lnTo>
                <a:lnTo>
                  <a:pt x="13080" y="12687"/>
                </a:lnTo>
                <a:lnTo>
                  <a:pt x="13084" y="12685"/>
                </a:lnTo>
                <a:lnTo>
                  <a:pt x="13088" y="12686"/>
                </a:lnTo>
                <a:lnTo>
                  <a:pt x="13096" y="12691"/>
                </a:lnTo>
                <a:lnTo>
                  <a:pt x="13096" y="12688"/>
                </a:lnTo>
                <a:lnTo>
                  <a:pt x="13094" y="12688"/>
                </a:lnTo>
                <a:lnTo>
                  <a:pt x="13094" y="12687"/>
                </a:lnTo>
                <a:lnTo>
                  <a:pt x="13099" y="12683"/>
                </a:lnTo>
                <a:lnTo>
                  <a:pt x="13102" y="12685"/>
                </a:lnTo>
                <a:lnTo>
                  <a:pt x="13106" y="12688"/>
                </a:lnTo>
                <a:lnTo>
                  <a:pt x="13111" y="12688"/>
                </a:lnTo>
                <a:lnTo>
                  <a:pt x="13110" y="12687"/>
                </a:lnTo>
                <a:lnTo>
                  <a:pt x="13110" y="12685"/>
                </a:lnTo>
                <a:lnTo>
                  <a:pt x="13109" y="12684"/>
                </a:lnTo>
                <a:lnTo>
                  <a:pt x="13112" y="12684"/>
                </a:lnTo>
                <a:lnTo>
                  <a:pt x="13114" y="12685"/>
                </a:lnTo>
                <a:lnTo>
                  <a:pt x="13115" y="12687"/>
                </a:lnTo>
                <a:lnTo>
                  <a:pt x="13117" y="12688"/>
                </a:lnTo>
                <a:lnTo>
                  <a:pt x="13114" y="12692"/>
                </a:lnTo>
                <a:lnTo>
                  <a:pt x="13115" y="12694"/>
                </a:lnTo>
                <a:lnTo>
                  <a:pt x="13117" y="12695"/>
                </a:lnTo>
                <a:lnTo>
                  <a:pt x="13118" y="12696"/>
                </a:lnTo>
                <a:lnTo>
                  <a:pt x="13118" y="12700"/>
                </a:lnTo>
                <a:lnTo>
                  <a:pt x="13118" y="12701"/>
                </a:lnTo>
                <a:lnTo>
                  <a:pt x="13116" y="12703"/>
                </a:lnTo>
                <a:lnTo>
                  <a:pt x="13112" y="12703"/>
                </a:lnTo>
                <a:lnTo>
                  <a:pt x="13108" y="12705"/>
                </a:lnTo>
                <a:lnTo>
                  <a:pt x="13110" y="12709"/>
                </a:lnTo>
                <a:lnTo>
                  <a:pt x="13116" y="12713"/>
                </a:lnTo>
                <a:lnTo>
                  <a:pt x="13120" y="12711"/>
                </a:lnTo>
                <a:lnTo>
                  <a:pt x="13121" y="12711"/>
                </a:lnTo>
                <a:lnTo>
                  <a:pt x="13122" y="12713"/>
                </a:lnTo>
                <a:lnTo>
                  <a:pt x="13122" y="12714"/>
                </a:lnTo>
                <a:lnTo>
                  <a:pt x="13121" y="12715"/>
                </a:lnTo>
                <a:lnTo>
                  <a:pt x="13125" y="12719"/>
                </a:lnTo>
                <a:lnTo>
                  <a:pt x="13127" y="12726"/>
                </a:lnTo>
                <a:lnTo>
                  <a:pt x="13129" y="12727"/>
                </a:lnTo>
                <a:lnTo>
                  <a:pt x="13133" y="12719"/>
                </a:lnTo>
                <a:lnTo>
                  <a:pt x="13132" y="12718"/>
                </a:lnTo>
                <a:lnTo>
                  <a:pt x="13131" y="12716"/>
                </a:lnTo>
                <a:lnTo>
                  <a:pt x="13131" y="12714"/>
                </a:lnTo>
                <a:lnTo>
                  <a:pt x="13130" y="12711"/>
                </a:lnTo>
                <a:lnTo>
                  <a:pt x="13132" y="12711"/>
                </a:lnTo>
                <a:lnTo>
                  <a:pt x="13134" y="12717"/>
                </a:lnTo>
                <a:lnTo>
                  <a:pt x="13136" y="12720"/>
                </a:lnTo>
                <a:lnTo>
                  <a:pt x="13140" y="12721"/>
                </a:lnTo>
                <a:lnTo>
                  <a:pt x="13145" y="12721"/>
                </a:lnTo>
                <a:lnTo>
                  <a:pt x="13145" y="12719"/>
                </a:lnTo>
                <a:lnTo>
                  <a:pt x="13143" y="12718"/>
                </a:lnTo>
                <a:lnTo>
                  <a:pt x="13142" y="12716"/>
                </a:lnTo>
                <a:lnTo>
                  <a:pt x="13142" y="12713"/>
                </a:lnTo>
                <a:lnTo>
                  <a:pt x="13141" y="12711"/>
                </a:lnTo>
                <a:lnTo>
                  <a:pt x="13139" y="12710"/>
                </a:lnTo>
                <a:lnTo>
                  <a:pt x="13135" y="12707"/>
                </a:lnTo>
                <a:lnTo>
                  <a:pt x="13132" y="12704"/>
                </a:lnTo>
                <a:lnTo>
                  <a:pt x="13126" y="12695"/>
                </a:lnTo>
                <a:lnTo>
                  <a:pt x="13127" y="12695"/>
                </a:lnTo>
                <a:lnTo>
                  <a:pt x="13128" y="12695"/>
                </a:lnTo>
                <a:lnTo>
                  <a:pt x="13129" y="12696"/>
                </a:lnTo>
                <a:lnTo>
                  <a:pt x="13130" y="12693"/>
                </a:lnTo>
                <a:lnTo>
                  <a:pt x="13132" y="12695"/>
                </a:lnTo>
                <a:lnTo>
                  <a:pt x="13138" y="12701"/>
                </a:lnTo>
                <a:lnTo>
                  <a:pt x="13140" y="12703"/>
                </a:lnTo>
                <a:lnTo>
                  <a:pt x="13143" y="12704"/>
                </a:lnTo>
                <a:lnTo>
                  <a:pt x="13146" y="12706"/>
                </a:lnTo>
                <a:lnTo>
                  <a:pt x="13150" y="12707"/>
                </a:lnTo>
                <a:lnTo>
                  <a:pt x="13154" y="12708"/>
                </a:lnTo>
                <a:lnTo>
                  <a:pt x="13158" y="12707"/>
                </a:lnTo>
                <a:lnTo>
                  <a:pt x="13161" y="12705"/>
                </a:lnTo>
                <a:lnTo>
                  <a:pt x="13163" y="12701"/>
                </a:lnTo>
                <a:lnTo>
                  <a:pt x="13162" y="12696"/>
                </a:lnTo>
                <a:lnTo>
                  <a:pt x="13157" y="12690"/>
                </a:lnTo>
                <a:lnTo>
                  <a:pt x="13157" y="12687"/>
                </a:lnTo>
                <a:lnTo>
                  <a:pt x="13161" y="12691"/>
                </a:lnTo>
                <a:lnTo>
                  <a:pt x="13163" y="12693"/>
                </a:lnTo>
                <a:lnTo>
                  <a:pt x="13166" y="12693"/>
                </a:lnTo>
                <a:lnTo>
                  <a:pt x="13163" y="12688"/>
                </a:lnTo>
                <a:lnTo>
                  <a:pt x="13165" y="12688"/>
                </a:lnTo>
                <a:lnTo>
                  <a:pt x="13166" y="12688"/>
                </a:lnTo>
                <a:lnTo>
                  <a:pt x="13165" y="12687"/>
                </a:lnTo>
                <a:lnTo>
                  <a:pt x="13164" y="12685"/>
                </a:lnTo>
                <a:lnTo>
                  <a:pt x="13163" y="12684"/>
                </a:lnTo>
                <a:lnTo>
                  <a:pt x="13163" y="12682"/>
                </a:lnTo>
                <a:lnTo>
                  <a:pt x="13166" y="12683"/>
                </a:lnTo>
                <a:lnTo>
                  <a:pt x="13167" y="12685"/>
                </a:lnTo>
                <a:lnTo>
                  <a:pt x="13168" y="12688"/>
                </a:lnTo>
                <a:lnTo>
                  <a:pt x="13168" y="12693"/>
                </a:lnTo>
                <a:lnTo>
                  <a:pt x="13169" y="12691"/>
                </a:lnTo>
                <a:lnTo>
                  <a:pt x="13169" y="12688"/>
                </a:lnTo>
                <a:lnTo>
                  <a:pt x="13169" y="12685"/>
                </a:lnTo>
                <a:lnTo>
                  <a:pt x="13169" y="12682"/>
                </a:lnTo>
                <a:lnTo>
                  <a:pt x="13171" y="12682"/>
                </a:lnTo>
                <a:lnTo>
                  <a:pt x="13170" y="12688"/>
                </a:lnTo>
                <a:lnTo>
                  <a:pt x="13171" y="12690"/>
                </a:lnTo>
                <a:lnTo>
                  <a:pt x="13173" y="12687"/>
                </a:lnTo>
                <a:lnTo>
                  <a:pt x="13175" y="12682"/>
                </a:lnTo>
                <a:lnTo>
                  <a:pt x="13175" y="12683"/>
                </a:lnTo>
                <a:lnTo>
                  <a:pt x="13176" y="12683"/>
                </a:lnTo>
                <a:lnTo>
                  <a:pt x="13177" y="12684"/>
                </a:lnTo>
                <a:lnTo>
                  <a:pt x="13176" y="12685"/>
                </a:lnTo>
                <a:lnTo>
                  <a:pt x="13175" y="12688"/>
                </a:lnTo>
                <a:lnTo>
                  <a:pt x="13175" y="12690"/>
                </a:lnTo>
                <a:lnTo>
                  <a:pt x="13176" y="12691"/>
                </a:lnTo>
                <a:lnTo>
                  <a:pt x="13178" y="12690"/>
                </a:lnTo>
                <a:lnTo>
                  <a:pt x="13178" y="12688"/>
                </a:lnTo>
                <a:lnTo>
                  <a:pt x="13179" y="12686"/>
                </a:lnTo>
                <a:lnTo>
                  <a:pt x="13180" y="12684"/>
                </a:lnTo>
                <a:lnTo>
                  <a:pt x="13182" y="12683"/>
                </a:lnTo>
                <a:lnTo>
                  <a:pt x="13184" y="12681"/>
                </a:lnTo>
                <a:lnTo>
                  <a:pt x="13187" y="12680"/>
                </a:lnTo>
                <a:lnTo>
                  <a:pt x="13190" y="12680"/>
                </a:lnTo>
                <a:lnTo>
                  <a:pt x="13190" y="12682"/>
                </a:lnTo>
                <a:lnTo>
                  <a:pt x="13178" y="12692"/>
                </a:lnTo>
                <a:lnTo>
                  <a:pt x="13172" y="12703"/>
                </a:lnTo>
                <a:lnTo>
                  <a:pt x="13172" y="12705"/>
                </a:lnTo>
                <a:lnTo>
                  <a:pt x="13176" y="12707"/>
                </a:lnTo>
                <a:lnTo>
                  <a:pt x="13187" y="12709"/>
                </a:lnTo>
                <a:lnTo>
                  <a:pt x="13190" y="12713"/>
                </a:lnTo>
                <a:lnTo>
                  <a:pt x="13190" y="12711"/>
                </a:lnTo>
                <a:lnTo>
                  <a:pt x="13193" y="12713"/>
                </a:lnTo>
                <a:lnTo>
                  <a:pt x="13195" y="12712"/>
                </a:lnTo>
                <a:lnTo>
                  <a:pt x="13197" y="12711"/>
                </a:lnTo>
                <a:lnTo>
                  <a:pt x="13200" y="12711"/>
                </a:lnTo>
                <a:lnTo>
                  <a:pt x="13200" y="12706"/>
                </a:lnTo>
                <a:lnTo>
                  <a:pt x="13204" y="12700"/>
                </a:lnTo>
                <a:lnTo>
                  <a:pt x="13208" y="12699"/>
                </a:lnTo>
                <a:lnTo>
                  <a:pt x="13208" y="12696"/>
                </a:lnTo>
                <a:lnTo>
                  <a:pt x="13206" y="12696"/>
                </a:lnTo>
                <a:lnTo>
                  <a:pt x="13205" y="12696"/>
                </a:lnTo>
                <a:lnTo>
                  <a:pt x="13205" y="12695"/>
                </a:lnTo>
                <a:lnTo>
                  <a:pt x="13204" y="12695"/>
                </a:lnTo>
                <a:lnTo>
                  <a:pt x="13206" y="12693"/>
                </a:lnTo>
                <a:lnTo>
                  <a:pt x="13211" y="12691"/>
                </a:lnTo>
                <a:lnTo>
                  <a:pt x="13215" y="12691"/>
                </a:lnTo>
                <a:lnTo>
                  <a:pt x="13218" y="12693"/>
                </a:lnTo>
                <a:lnTo>
                  <a:pt x="13221" y="12691"/>
                </a:lnTo>
                <a:lnTo>
                  <a:pt x="13225" y="12691"/>
                </a:lnTo>
                <a:lnTo>
                  <a:pt x="13230" y="12691"/>
                </a:lnTo>
                <a:lnTo>
                  <a:pt x="13233" y="12690"/>
                </a:lnTo>
                <a:lnTo>
                  <a:pt x="13235" y="12688"/>
                </a:lnTo>
                <a:lnTo>
                  <a:pt x="13239" y="12684"/>
                </a:lnTo>
                <a:lnTo>
                  <a:pt x="13239" y="12682"/>
                </a:lnTo>
                <a:lnTo>
                  <a:pt x="13237" y="12680"/>
                </a:lnTo>
                <a:lnTo>
                  <a:pt x="13236" y="12677"/>
                </a:lnTo>
                <a:lnTo>
                  <a:pt x="13236" y="12672"/>
                </a:lnTo>
                <a:lnTo>
                  <a:pt x="13235" y="12668"/>
                </a:lnTo>
                <a:lnTo>
                  <a:pt x="13237" y="12667"/>
                </a:lnTo>
                <a:lnTo>
                  <a:pt x="13237" y="12666"/>
                </a:lnTo>
                <a:lnTo>
                  <a:pt x="13237" y="12664"/>
                </a:lnTo>
                <a:lnTo>
                  <a:pt x="13236" y="12662"/>
                </a:lnTo>
                <a:lnTo>
                  <a:pt x="13239" y="12658"/>
                </a:lnTo>
                <a:lnTo>
                  <a:pt x="13241" y="12651"/>
                </a:lnTo>
                <a:lnTo>
                  <a:pt x="13242" y="12637"/>
                </a:lnTo>
                <a:lnTo>
                  <a:pt x="13240" y="12638"/>
                </a:lnTo>
                <a:lnTo>
                  <a:pt x="13238" y="12638"/>
                </a:lnTo>
                <a:lnTo>
                  <a:pt x="13236" y="12637"/>
                </a:lnTo>
                <a:lnTo>
                  <a:pt x="13235" y="12635"/>
                </a:lnTo>
                <a:lnTo>
                  <a:pt x="13236" y="12632"/>
                </a:lnTo>
                <a:lnTo>
                  <a:pt x="13236" y="12621"/>
                </a:lnTo>
                <a:lnTo>
                  <a:pt x="13237" y="12618"/>
                </a:lnTo>
                <a:lnTo>
                  <a:pt x="13238" y="12617"/>
                </a:lnTo>
                <a:lnTo>
                  <a:pt x="13239" y="12615"/>
                </a:lnTo>
                <a:lnTo>
                  <a:pt x="13237" y="12613"/>
                </a:lnTo>
                <a:lnTo>
                  <a:pt x="13237" y="12611"/>
                </a:lnTo>
                <a:lnTo>
                  <a:pt x="13243" y="12608"/>
                </a:lnTo>
                <a:lnTo>
                  <a:pt x="13250" y="12609"/>
                </a:lnTo>
                <a:lnTo>
                  <a:pt x="13254" y="12606"/>
                </a:lnTo>
                <a:lnTo>
                  <a:pt x="13254" y="12605"/>
                </a:lnTo>
                <a:lnTo>
                  <a:pt x="13248" y="12600"/>
                </a:lnTo>
                <a:lnTo>
                  <a:pt x="13246" y="12598"/>
                </a:lnTo>
                <a:lnTo>
                  <a:pt x="13248" y="12594"/>
                </a:lnTo>
                <a:lnTo>
                  <a:pt x="13256" y="12597"/>
                </a:lnTo>
                <a:lnTo>
                  <a:pt x="13257" y="12597"/>
                </a:lnTo>
                <a:lnTo>
                  <a:pt x="13258" y="12600"/>
                </a:lnTo>
                <a:lnTo>
                  <a:pt x="13260" y="12602"/>
                </a:lnTo>
                <a:lnTo>
                  <a:pt x="13262" y="12602"/>
                </a:lnTo>
                <a:lnTo>
                  <a:pt x="13263" y="12602"/>
                </a:lnTo>
                <a:lnTo>
                  <a:pt x="13267" y="12603"/>
                </a:lnTo>
                <a:lnTo>
                  <a:pt x="13272" y="12603"/>
                </a:lnTo>
                <a:lnTo>
                  <a:pt x="13274" y="12602"/>
                </a:lnTo>
                <a:lnTo>
                  <a:pt x="13272" y="12600"/>
                </a:lnTo>
                <a:lnTo>
                  <a:pt x="13272" y="12598"/>
                </a:lnTo>
                <a:lnTo>
                  <a:pt x="13273" y="12596"/>
                </a:lnTo>
                <a:lnTo>
                  <a:pt x="13272" y="12592"/>
                </a:lnTo>
                <a:lnTo>
                  <a:pt x="13271" y="12589"/>
                </a:lnTo>
                <a:lnTo>
                  <a:pt x="13271" y="12588"/>
                </a:lnTo>
                <a:lnTo>
                  <a:pt x="13274" y="12589"/>
                </a:lnTo>
                <a:lnTo>
                  <a:pt x="13275" y="12592"/>
                </a:lnTo>
                <a:lnTo>
                  <a:pt x="13276" y="12595"/>
                </a:lnTo>
                <a:lnTo>
                  <a:pt x="13276" y="12598"/>
                </a:lnTo>
                <a:lnTo>
                  <a:pt x="13278" y="12601"/>
                </a:lnTo>
                <a:lnTo>
                  <a:pt x="13280" y="12603"/>
                </a:lnTo>
                <a:lnTo>
                  <a:pt x="13282" y="12604"/>
                </a:lnTo>
                <a:lnTo>
                  <a:pt x="13286" y="12605"/>
                </a:lnTo>
                <a:lnTo>
                  <a:pt x="13288" y="12603"/>
                </a:lnTo>
                <a:lnTo>
                  <a:pt x="13289" y="12600"/>
                </a:lnTo>
                <a:lnTo>
                  <a:pt x="13290" y="12592"/>
                </a:lnTo>
                <a:lnTo>
                  <a:pt x="13293" y="12594"/>
                </a:lnTo>
                <a:lnTo>
                  <a:pt x="13294" y="12594"/>
                </a:lnTo>
                <a:lnTo>
                  <a:pt x="13294" y="12593"/>
                </a:lnTo>
                <a:lnTo>
                  <a:pt x="13294" y="12592"/>
                </a:lnTo>
                <a:lnTo>
                  <a:pt x="13294" y="12592"/>
                </a:lnTo>
                <a:lnTo>
                  <a:pt x="13293" y="12592"/>
                </a:lnTo>
                <a:lnTo>
                  <a:pt x="13296" y="12590"/>
                </a:lnTo>
                <a:lnTo>
                  <a:pt x="13297" y="12590"/>
                </a:lnTo>
                <a:lnTo>
                  <a:pt x="13295" y="12588"/>
                </a:lnTo>
                <a:lnTo>
                  <a:pt x="13295" y="12586"/>
                </a:lnTo>
                <a:lnTo>
                  <a:pt x="13295" y="12585"/>
                </a:lnTo>
                <a:lnTo>
                  <a:pt x="13297" y="12584"/>
                </a:lnTo>
                <a:lnTo>
                  <a:pt x="13297" y="12582"/>
                </a:lnTo>
                <a:lnTo>
                  <a:pt x="13296" y="12581"/>
                </a:lnTo>
                <a:lnTo>
                  <a:pt x="13296" y="12580"/>
                </a:lnTo>
                <a:lnTo>
                  <a:pt x="13296" y="12579"/>
                </a:lnTo>
                <a:lnTo>
                  <a:pt x="13296" y="12578"/>
                </a:lnTo>
                <a:lnTo>
                  <a:pt x="13299" y="12580"/>
                </a:lnTo>
                <a:lnTo>
                  <a:pt x="13302" y="12579"/>
                </a:lnTo>
                <a:lnTo>
                  <a:pt x="13303" y="12577"/>
                </a:lnTo>
                <a:lnTo>
                  <a:pt x="13302" y="12573"/>
                </a:lnTo>
                <a:lnTo>
                  <a:pt x="13302" y="12572"/>
                </a:lnTo>
                <a:lnTo>
                  <a:pt x="13302" y="12571"/>
                </a:lnTo>
                <a:lnTo>
                  <a:pt x="13303" y="12569"/>
                </a:lnTo>
                <a:lnTo>
                  <a:pt x="13305" y="12569"/>
                </a:lnTo>
                <a:lnTo>
                  <a:pt x="13306" y="12572"/>
                </a:lnTo>
                <a:lnTo>
                  <a:pt x="13309" y="12573"/>
                </a:lnTo>
                <a:lnTo>
                  <a:pt x="13312" y="12573"/>
                </a:lnTo>
                <a:lnTo>
                  <a:pt x="13313" y="12571"/>
                </a:lnTo>
                <a:lnTo>
                  <a:pt x="13314" y="12569"/>
                </a:lnTo>
                <a:lnTo>
                  <a:pt x="13316" y="12569"/>
                </a:lnTo>
                <a:lnTo>
                  <a:pt x="13320" y="12569"/>
                </a:lnTo>
                <a:lnTo>
                  <a:pt x="13324" y="12561"/>
                </a:lnTo>
                <a:lnTo>
                  <a:pt x="13322" y="12559"/>
                </a:lnTo>
                <a:lnTo>
                  <a:pt x="13323" y="12558"/>
                </a:lnTo>
                <a:lnTo>
                  <a:pt x="13324" y="12556"/>
                </a:lnTo>
                <a:lnTo>
                  <a:pt x="13326" y="12555"/>
                </a:lnTo>
                <a:lnTo>
                  <a:pt x="13329" y="12555"/>
                </a:lnTo>
                <a:lnTo>
                  <a:pt x="13328" y="12553"/>
                </a:lnTo>
                <a:lnTo>
                  <a:pt x="13327" y="12549"/>
                </a:lnTo>
                <a:lnTo>
                  <a:pt x="13327" y="12547"/>
                </a:lnTo>
                <a:lnTo>
                  <a:pt x="13330" y="12549"/>
                </a:lnTo>
                <a:lnTo>
                  <a:pt x="13329" y="12544"/>
                </a:lnTo>
                <a:lnTo>
                  <a:pt x="13327" y="12542"/>
                </a:lnTo>
                <a:lnTo>
                  <a:pt x="13325" y="12541"/>
                </a:lnTo>
                <a:lnTo>
                  <a:pt x="13321" y="12541"/>
                </a:lnTo>
                <a:lnTo>
                  <a:pt x="13321" y="12538"/>
                </a:lnTo>
                <a:lnTo>
                  <a:pt x="13324" y="12537"/>
                </a:lnTo>
                <a:lnTo>
                  <a:pt x="13328" y="12535"/>
                </a:lnTo>
                <a:lnTo>
                  <a:pt x="13331" y="12537"/>
                </a:lnTo>
                <a:lnTo>
                  <a:pt x="13332" y="12543"/>
                </a:lnTo>
                <a:lnTo>
                  <a:pt x="13333" y="12541"/>
                </a:lnTo>
                <a:lnTo>
                  <a:pt x="13334" y="12545"/>
                </a:lnTo>
                <a:lnTo>
                  <a:pt x="13336" y="12545"/>
                </a:lnTo>
                <a:lnTo>
                  <a:pt x="13336" y="12541"/>
                </a:lnTo>
                <a:lnTo>
                  <a:pt x="13335" y="12540"/>
                </a:lnTo>
                <a:lnTo>
                  <a:pt x="13334" y="12538"/>
                </a:lnTo>
                <a:lnTo>
                  <a:pt x="13334" y="12537"/>
                </a:lnTo>
                <a:lnTo>
                  <a:pt x="13336" y="12535"/>
                </a:lnTo>
                <a:lnTo>
                  <a:pt x="13337" y="12535"/>
                </a:lnTo>
                <a:lnTo>
                  <a:pt x="13337" y="12540"/>
                </a:lnTo>
                <a:lnTo>
                  <a:pt x="13338" y="12544"/>
                </a:lnTo>
                <a:lnTo>
                  <a:pt x="13339" y="12546"/>
                </a:lnTo>
                <a:lnTo>
                  <a:pt x="13342" y="12545"/>
                </a:lnTo>
                <a:lnTo>
                  <a:pt x="13344" y="12537"/>
                </a:lnTo>
                <a:lnTo>
                  <a:pt x="13345" y="12534"/>
                </a:lnTo>
                <a:lnTo>
                  <a:pt x="13346" y="12538"/>
                </a:lnTo>
                <a:lnTo>
                  <a:pt x="13348" y="12538"/>
                </a:lnTo>
                <a:lnTo>
                  <a:pt x="13350" y="12536"/>
                </a:lnTo>
                <a:lnTo>
                  <a:pt x="13350" y="12535"/>
                </a:lnTo>
                <a:lnTo>
                  <a:pt x="13349" y="12532"/>
                </a:lnTo>
                <a:lnTo>
                  <a:pt x="13353" y="12533"/>
                </a:lnTo>
                <a:lnTo>
                  <a:pt x="13355" y="12535"/>
                </a:lnTo>
                <a:lnTo>
                  <a:pt x="13357" y="12537"/>
                </a:lnTo>
                <a:lnTo>
                  <a:pt x="13358" y="12542"/>
                </a:lnTo>
                <a:lnTo>
                  <a:pt x="13358" y="12543"/>
                </a:lnTo>
                <a:lnTo>
                  <a:pt x="13359" y="12544"/>
                </a:lnTo>
                <a:lnTo>
                  <a:pt x="13359" y="12546"/>
                </a:lnTo>
                <a:lnTo>
                  <a:pt x="13360" y="12548"/>
                </a:lnTo>
                <a:lnTo>
                  <a:pt x="13359" y="12549"/>
                </a:lnTo>
                <a:lnTo>
                  <a:pt x="13358" y="12550"/>
                </a:lnTo>
                <a:lnTo>
                  <a:pt x="13357" y="12552"/>
                </a:lnTo>
                <a:lnTo>
                  <a:pt x="13357" y="12555"/>
                </a:lnTo>
                <a:lnTo>
                  <a:pt x="13360" y="12560"/>
                </a:lnTo>
                <a:lnTo>
                  <a:pt x="13364" y="12556"/>
                </a:lnTo>
                <a:lnTo>
                  <a:pt x="13369" y="12550"/>
                </a:lnTo>
                <a:lnTo>
                  <a:pt x="13373" y="12547"/>
                </a:lnTo>
                <a:lnTo>
                  <a:pt x="13373" y="12549"/>
                </a:lnTo>
                <a:lnTo>
                  <a:pt x="13369" y="12555"/>
                </a:lnTo>
                <a:lnTo>
                  <a:pt x="13367" y="12559"/>
                </a:lnTo>
                <a:lnTo>
                  <a:pt x="13367" y="12563"/>
                </a:lnTo>
                <a:lnTo>
                  <a:pt x="13369" y="12563"/>
                </a:lnTo>
                <a:lnTo>
                  <a:pt x="13379" y="12551"/>
                </a:lnTo>
                <a:lnTo>
                  <a:pt x="13384" y="12548"/>
                </a:lnTo>
                <a:lnTo>
                  <a:pt x="13393" y="12547"/>
                </a:lnTo>
                <a:lnTo>
                  <a:pt x="13393" y="12545"/>
                </a:lnTo>
                <a:lnTo>
                  <a:pt x="13388" y="12544"/>
                </a:lnTo>
                <a:lnTo>
                  <a:pt x="13385" y="12545"/>
                </a:lnTo>
                <a:lnTo>
                  <a:pt x="13383" y="12546"/>
                </a:lnTo>
                <a:lnTo>
                  <a:pt x="13380" y="12547"/>
                </a:lnTo>
                <a:lnTo>
                  <a:pt x="13378" y="12545"/>
                </a:lnTo>
                <a:lnTo>
                  <a:pt x="13377" y="12541"/>
                </a:lnTo>
                <a:lnTo>
                  <a:pt x="13379" y="12537"/>
                </a:lnTo>
                <a:lnTo>
                  <a:pt x="13384" y="12537"/>
                </a:lnTo>
                <a:lnTo>
                  <a:pt x="13381" y="12536"/>
                </a:lnTo>
                <a:lnTo>
                  <a:pt x="13373" y="12528"/>
                </a:lnTo>
                <a:lnTo>
                  <a:pt x="13375" y="12527"/>
                </a:lnTo>
                <a:lnTo>
                  <a:pt x="13379" y="12526"/>
                </a:lnTo>
                <a:lnTo>
                  <a:pt x="13382" y="12527"/>
                </a:lnTo>
                <a:lnTo>
                  <a:pt x="13387" y="12532"/>
                </a:lnTo>
                <a:lnTo>
                  <a:pt x="13391" y="12532"/>
                </a:lnTo>
                <a:lnTo>
                  <a:pt x="13392" y="12529"/>
                </a:lnTo>
                <a:lnTo>
                  <a:pt x="13389" y="12524"/>
                </a:lnTo>
                <a:lnTo>
                  <a:pt x="13392" y="12524"/>
                </a:lnTo>
                <a:lnTo>
                  <a:pt x="13395" y="12525"/>
                </a:lnTo>
                <a:lnTo>
                  <a:pt x="13398" y="12525"/>
                </a:lnTo>
                <a:lnTo>
                  <a:pt x="13400" y="12520"/>
                </a:lnTo>
                <a:lnTo>
                  <a:pt x="13401" y="12523"/>
                </a:lnTo>
                <a:lnTo>
                  <a:pt x="13403" y="12524"/>
                </a:lnTo>
                <a:lnTo>
                  <a:pt x="13404" y="12523"/>
                </a:lnTo>
                <a:lnTo>
                  <a:pt x="13403" y="12520"/>
                </a:lnTo>
                <a:lnTo>
                  <a:pt x="13404" y="12518"/>
                </a:lnTo>
                <a:lnTo>
                  <a:pt x="13409" y="12521"/>
                </a:lnTo>
                <a:lnTo>
                  <a:pt x="13413" y="12520"/>
                </a:lnTo>
                <a:lnTo>
                  <a:pt x="13421" y="12512"/>
                </a:lnTo>
                <a:lnTo>
                  <a:pt x="13419" y="12512"/>
                </a:lnTo>
                <a:lnTo>
                  <a:pt x="13419" y="12510"/>
                </a:lnTo>
                <a:lnTo>
                  <a:pt x="13420" y="12508"/>
                </a:lnTo>
                <a:lnTo>
                  <a:pt x="13420" y="12506"/>
                </a:lnTo>
                <a:lnTo>
                  <a:pt x="13420" y="12503"/>
                </a:lnTo>
                <a:lnTo>
                  <a:pt x="13418" y="12502"/>
                </a:lnTo>
                <a:lnTo>
                  <a:pt x="13419" y="12501"/>
                </a:lnTo>
                <a:lnTo>
                  <a:pt x="13420" y="12500"/>
                </a:lnTo>
                <a:lnTo>
                  <a:pt x="13421" y="12499"/>
                </a:lnTo>
                <a:lnTo>
                  <a:pt x="13421" y="12503"/>
                </a:lnTo>
                <a:lnTo>
                  <a:pt x="13421" y="12504"/>
                </a:lnTo>
                <a:lnTo>
                  <a:pt x="13422" y="12502"/>
                </a:lnTo>
                <a:lnTo>
                  <a:pt x="13427" y="12499"/>
                </a:lnTo>
                <a:lnTo>
                  <a:pt x="13425" y="12503"/>
                </a:lnTo>
                <a:lnTo>
                  <a:pt x="13424" y="12505"/>
                </a:lnTo>
                <a:lnTo>
                  <a:pt x="13428" y="12509"/>
                </a:lnTo>
                <a:lnTo>
                  <a:pt x="13429" y="12512"/>
                </a:lnTo>
                <a:lnTo>
                  <a:pt x="13430" y="12514"/>
                </a:lnTo>
                <a:lnTo>
                  <a:pt x="13430" y="12516"/>
                </a:lnTo>
                <a:lnTo>
                  <a:pt x="13430" y="12518"/>
                </a:lnTo>
                <a:lnTo>
                  <a:pt x="13428" y="12524"/>
                </a:lnTo>
                <a:lnTo>
                  <a:pt x="13423" y="12534"/>
                </a:lnTo>
                <a:lnTo>
                  <a:pt x="13421" y="12538"/>
                </a:lnTo>
                <a:lnTo>
                  <a:pt x="13421" y="12543"/>
                </a:lnTo>
                <a:lnTo>
                  <a:pt x="13424" y="12540"/>
                </a:lnTo>
                <a:lnTo>
                  <a:pt x="13431" y="12532"/>
                </a:lnTo>
                <a:lnTo>
                  <a:pt x="13433" y="12531"/>
                </a:lnTo>
                <a:lnTo>
                  <a:pt x="13435" y="12531"/>
                </a:lnTo>
                <a:lnTo>
                  <a:pt x="13437" y="12529"/>
                </a:lnTo>
                <a:lnTo>
                  <a:pt x="13437" y="12525"/>
                </a:lnTo>
                <a:lnTo>
                  <a:pt x="13438" y="12524"/>
                </a:lnTo>
                <a:lnTo>
                  <a:pt x="13442" y="12519"/>
                </a:lnTo>
                <a:lnTo>
                  <a:pt x="13443" y="12518"/>
                </a:lnTo>
                <a:lnTo>
                  <a:pt x="13443" y="12516"/>
                </a:lnTo>
                <a:lnTo>
                  <a:pt x="13442" y="12516"/>
                </a:lnTo>
                <a:lnTo>
                  <a:pt x="13439" y="12516"/>
                </a:lnTo>
                <a:lnTo>
                  <a:pt x="13439" y="12513"/>
                </a:lnTo>
                <a:lnTo>
                  <a:pt x="13440" y="12511"/>
                </a:lnTo>
                <a:lnTo>
                  <a:pt x="13441" y="12509"/>
                </a:lnTo>
                <a:lnTo>
                  <a:pt x="13443" y="12508"/>
                </a:lnTo>
                <a:lnTo>
                  <a:pt x="13443" y="12507"/>
                </a:lnTo>
                <a:lnTo>
                  <a:pt x="13441" y="12504"/>
                </a:lnTo>
                <a:lnTo>
                  <a:pt x="13446" y="12504"/>
                </a:lnTo>
                <a:lnTo>
                  <a:pt x="13443" y="12497"/>
                </a:lnTo>
                <a:lnTo>
                  <a:pt x="13443" y="12488"/>
                </a:lnTo>
                <a:lnTo>
                  <a:pt x="13445" y="12480"/>
                </a:lnTo>
                <a:lnTo>
                  <a:pt x="13449" y="12475"/>
                </a:lnTo>
                <a:lnTo>
                  <a:pt x="13448" y="12481"/>
                </a:lnTo>
                <a:lnTo>
                  <a:pt x="13448" y="12483"/>
                </a:lnTo>
                <a:lnTo>
                  <a:pt x="13459" y="12491"/>
                </a:lnTo>
                <a:lnTo>
                  <a:pt x="13462" y="12491"/>
                </a:lnTo>
                <a:lnTo>
                  <a:pt x="13463" y="12487"/>
                </a:lnTo>
                <a:lnTo>
                  <a:pt x="13463" y="12488"/>
                </a:lnTo>
                <a:lnTo>
                  <a:pt x="13464" y="12488"/>
                </a:lnTo>
                <a:lnTo>
                  <a:pt x="13464" y="12489"/>
                </a:lnTo>
                <a:lnTo>
                  <a:pt x="13465" y="12487"/>
                </a:lnTo>
                <a:lnTo>
                  <a:pt x="13466" y="12485"/>
                </a:lnTo>
                <a:lnTo>
                  <a:pt x="13467" y="12483"/>
                </a:lnTo>
                <a:lnTo>
                  <a:pt x="13468" y="12486"/>
                </a:lnTo>
                <a:lnTo>
                  <a:pt x="13467" y="12489"/>
                </a:lnTo>
                <a:lnTo>
                  <a:pt x="13464" y="12493"/>
                </a:lnTo>
                <a:lnTo>
                  <a:pt x="13467" y="12494"/>
                </a:lnTo>
                <a:lnTo>
                  <a:pt x="13477" y="12491"/>
                </a:lnTo>
                <a:lnTo>
                  <a:pt x="13477" y="12493"/>
                </a:lnTo>
                <a:lnTo>
                  <a:pt x="13475" y="12494"/>
                </a:lnTo>
                <a:lnTo>
                  <a:pt x="13472" y="12495"/>
                </a:lnTo>
                <a:lnTo>
                  <a:pt x="13471" y="12497"/>
                </a:lnTo>
                <a:lnTo>
                  <a:pt x="13471" y="12499"/>
                </a:lnTo>
                <a:lnTo>
                  <a:pt x="13470" y="12500"/>
                </a:lnTo>
                <a:lnTo>
                  <a:pt x="13468" y="12501"/>
                </a:lnTo>
                <a:lnTo>
                  <a:pt x="13467" y="12502"/>
                </a:lnTo>
                <a:lnTo>
                  <a:pt x="13465" y="12504"/>
                </a:lnTo>
                <a:lnTo>
                  <a:pt x="13465" y="12506"/>
                </a:lnTo>
                <a:lnTo>
                  <a:pt x="13467" y="12507"/>
                </a:lnTo>
                <a:lnTo>
                  <a:pt x="13468" y="12508"/>
                </a:lnTo>
                <a:lnTo>
                  <a:pt x="13469" y="12507"/>
                </a:lnTo>
                <a:lnTo>
                  <a:pt x="13470" y="12506"/>
                </a:lnTo>
                <a:lnTo>
                  <a:pt x="13471" y="12506"/>
                </a:lnTo>
                <a:lnTo>
                  <a:pt x="13470" y="12514"/>
                </a:lnTo>
                <a:lnTo>
                  <a:pt x="13469" y="12518"/>
                </a:lnTo>
                <a:lnTo>
                  <a:pt x="13465" y="12518"/>
                </a:lnTo>
                <a:lnTo>
                  <a:pt x="13466" y="12514"/>
                </a:lnTo>
                <a:lnTo>
                  <a:pt x="13463" y="12513"/>
                </a:lnTo>
                <a:lnTo>
                  <a:pt x="13460" y="12514"/>
                </a:lnTo>
                <a:lnTo>
                  <a:pt x="13460" y="12520"/>
                </a:lnTo>
                <a:lnTo>
                  <a:pt x="13463" y="12525"/>
                </a:lnTo>
                <a:lnTo>
                  <a:pt x="13466" y="12525"/>
                </a:lnTo>
                <a:lnTo>
                  <a:pt x="13477" y="12524"/>
                </a:lnTo>
                <a:lnTo>
                  <a:pt x="13477" y="12522"/>
                </a:lnTo>
                <a:lnTo>
                  <a:pt x="13475" y="12522"/>
                </a:lnTo>
                <a:lnTo>
                  <a:pt x="13475" y="12522"/>
                </a:lnTo>
                <a:lnTo>
                  <a:pt x="13475" y="12520"/>
                </a:lnTo>
                <a:lnTo>
                  <a:pt x="13476" y="12519"/>
                </a:lnTo>
                <a:lnTo>
                  <a:pt x="13477" y="12518"/>
                </a:lnTo>
                <a:lnTo>
                  <a:pt x="13477" y="12517"/>
                </a:lnTo>
                <a:lnTo>
                  <a:pt x="13476" y="12514"/>
                </a:lnTo>
                <a:lnTo>
                  <a:pt x="13478" y="12512"/>
                </a:lnTo>
                <a:lnTo>
                  <a:pt x="13479" y="12511"/>
                </a:lnTo>
                <a:lnTo>
                  <a:pt x="13482" y="12506"/>
                </a:lnTo>
                <a:lnTo>
                  <a:pt x="13485" y="12510"/>
                </a:lnTo>
                <a:lnTo>
                  <a:pt x="13485" y="12512"/>
                </a:lnTo>
                <a:lnTo>
                  <a:pt x="13481" y="12511"/>
                </a:lnTo>
                <a:lnTo>
                  <a:pt x="13480" y="12513"/>
                </a:lnTo>
                <a:lnTo>
                  <a:pt x="13479" y="12516"/>
                </a:lnTo>
                <a:lnTo>
                  <a:pt x="13480" y="12518"/>
                </a:lnTo>
                <a:lnTo>
                  <a:pt x="13481" y="12518"/>
                </a:lnTo>
                <a:lnTo>
                  <a:pt x="13488" y="12514"/>
                </a:lnTo>
                <a:lnTo>
                  <a:pt x="13487" y="12513"/>
                </a:lnTo>
                <a:lnTo>
                  <a:pt x="13486" y="12510"/>
                </a:lnTo>
                <a:lnTo>
                  <a:pt x="13488" y="12509"/>
                </a:lnTo>
                <a:lnTo>
                  <a:pt x="13489" y="12509"/>
                </a:lnTo>
                <a:lnTo>
                  <a:pt x="13490" y="12507"/>
                </a:lnTo>
                <a:lnTo>
                  <a:pt x="13491" y="12504"/>
                </a:lnTo>
                <a:lnTo>
                  <a:pt x="13489" y="12503"/>
                </a:lnTo>
                <a:lnTo>
                  <a:pt x="13488" y="12503"/>
                </a:lnTo>
                <a:lnTo>
                  <a:pt x="13487" y="12502"/>
                </a:lnTo>
                <a:lnTo>
                  <a:pt x="13486" y="12502"/>
                </a:lnTo>
                <a:lnTo>
                  <a:pt x="13486" y="12499"/>
                </a:lnTo>
                <a:lnTo>
                  <a:pt x="13489" y="12501"/>
                </a:lnTo>
                <a:lnTo>
                  <a:pt x="13492" y="12501"/>
                </a:lnTo>
                <a:lnTo>
                  <a:pt x="13494" y="12500"/>
                </a:lnTo>
                <a:lnTo>
                  <a:pt x="13495" y="12495"/>
                </a:lnTo>
                <a:lnTo>
                  <a:pt x="13494" y="12496"/>
                </a:lnTo>
                <a:lnTo>
                  <a:pt x="13492" y="12498"/>
                </a:lnTo>
                <a:lnTo>
                  <a:pt x="13494" y="12493"/>
                </a:lnTo>
                <a:lnTo>
                  <a:pt x="13496" y="12491"/>
                </a:lnTo>
                <a:lnTo>
                  <a:pt x="13498" y="12489"/>
                </a:lnTo>
                <a:lnTo>
                  <a:pt x="13497" y="12483"/>
                </a:lnTo>
                <a:lnTo>
                  <a:pt x="13495" y="12483"/>
                </a:lnTo>
                <a:lnTo>
                  <a:pt x="13493" y="12488"/>
                </a:lnTo>
                <a:lnTo>
                  <a:pt x="13492" y="12489"/>
                </a:lnTo>
                <a:lnTo>
                  <a:pt x="13492" y="12488"/>
                </a:lnTo>
                <a:lnTo>
                  <a:pt x="13492" y="12487"/>
                </a:lnTo>
                <a:lnTo>
                  <a:pt x="13491" y="12487"/>
                </a:lnTo>
                <a:lnTo>
                  <a:pt x="13490" y="12489"/>
                </a:lnTo>
                <a:lnTo>
                  <a:pt x="13490" y="12490"/>
                </a:lnTo>
                <a:lnTo>
                  <a:pt x="13489" y="12490"/>
                </a:lnTo>
                <a:lnTo>
                  <a:pt x="13488" y="12491"/>
                </a:lnTo>
                <a:lnTo>
                  <a:pt x="13488" y="12488"/>
                </a:lnTo>
                <a:lnTo>
                  <a:pt x="13488" y="12486"/>
                </a:lnTo>
                <a:lnTo>
                  <a:pt x="13488" y="12483"/>
                </a:lnTo>
                <a:lnTo>
                  <a:pt x="13488" y="12482"/>
                </a:lnTo>
                <a:lnTo>
                  <a:pt x="13489" y="12481"/>
                </a:lnTo>
                <a:lnTo>
                  <a:pt x="13490" y="12480"/>
                </a:lnTo>
                <a:lnTo>
                  <a:pt x="13491" y="12477"/>
                </a:lnTo>
                <a:lnTo>
                  <a:pt x="13488" y="12479"/>
                </a:lnTo>
                <a:lnTo>
                  <a:pt x="13487" y="12483"/>
                </a:lnTo>
                <a:lnTo>
                  <a:pt x="13485" y="12491"/>
                </a:lnTo>
                <a:lnTo>
                  <a:pt x="13484" y="12489"/>
                </a:lnTo>
                <a:lnTo>
                  <a:pt x="13484" y="12489"/>
                </a:lnTo>
                <a:lnTo>
                  <a:pt x="13485" y="12487"/>
                </a:lnTo>
                <a:lnTo>
                  <a:pt x="13485" y="12485"/>
                </a:lnTo>
                <a:lnTo>
                  <a:pt x="13483" y="12485"/>
                </a:lnTo>
                <a:lnTo>
                  <a:pt x="13481" y="12483"/>
                </a:lnTo>
                <a:lnTo>
                  <a:pt x="13479" y="12483"/>
                </a:lnTo>
                <a:lnTo>
                  <a:pt x="13479" y="12481"/>
                </a:lnTo>
                <a:lnTo>
                  <a:pt x="13482" y="12481"/>
                </a:lnTo>
                <a:lnTo>
                  <a:pt x="13482" y="12480"/>
                </a:lnTo>
                <a:lnTo>
                  <a:pt x="13482" y="12479"/>
                </a:lnTo>
                <a:lnTo>
                  <a:pt x="13485" y="12479"/>
                </a:lnTo>
                <a:lnTo>
                  <a:pt x="13485" y="12477"/>
                </a:lnTo>
                <a:lnTo>
                  <a:pt x="13483" y="12475"/>
                </a:lnTo>
                <a:lnTo>
                  <a:pt x="13481" y="12473"/>
                </a:lnTo>
                <a:lnTo>
                  <a:pt x="13478" y="12472"/>
                </a:lnTo>
                <a:lnTo>
                  <a:pt x="13476" y="12471"/>
                </a:lnTo>
                <a:lnTo>
                  <a:pt x="13477" y="12470"/>
                </a:lnTo>
                <a:lnTo>
                  <a:pt x="13479" y="12469"/>
                </a:lnTo>
                <a:lnTo>
                  <a:pt x="13480" y="12470"/>
                </a:lnTo>
                <a:lnTo>
                  <a:pt x="13482" y="12471"/>
                </a:lnTo>
                <a:lnTo>
                  <a:pt x="13482" y="12465"/>
                </a:lnTo>
                <a:lnTo>
                  <a:pt x="13483" y="12462"/>
                </a:lnTo>
                <a:lnTo>
                  <a:pt x="13484" y="12460"/>
                </a:lnTo>
                <a:lnTo>
                  <a:pt x="13485" y="12456"/>
                </a:lnTo>
                <a:lnTo>
                  <a:pt x="13484" y="12454"/>
                </a:lnTo>
                <a:lnTo>
                  <a:pt x="13483" y="12450"/>
                </a:lnTo>
                <a:lnTo>
                  <a:pt x="13481" y="12448"/>
                </a:lnTo>
                <a:lnTo>
                  <a:pt x="13479" y="12451"/>
                </a:lnTo>
                <a:lnTo>
                  <a:pt x="13479" y="12449"/>
                </a:lnTo>
                <a:lnTo>
                  <a:pt x="13478" y="12448"/>
                </a:lnTo>
                <a:lnTo>
                  <a:pt x="13478" y="12447"/>
                </a:lnTo>
                <a:lnTo>
                  <a:pt x="13477" y="12446"/>
                </a:lnTo>
                <a:lnTo>
                  <a:pt x="13480" y="12446"/>
                </a:lnTo>
                <a:lnTo>
                  <a:pt x="13480" y="12446"/>
                </a:lnTo>
                <a:lnTo>
                  <a:pt x="13477" y="12443"/>
                </a:lnTo>
                <a:lnTo>
                  <a:pt x="13474" y="12438"/>
                </a:lnTo>
                <a:lnTo>
                  <a:pt x="13473" y="12433"/>
                </a:lnTo>
                <a:lnTo>
                  <a:pt x="13474" y="12426"/>
                </a:lnTo>
                <a:lnTo>
                  <a:pt x="13475" y="12417"/>
                </a:lnTo>
                <a:lnTo>
                  <a:pt x="13475" y="12415"/>
                </a:lnTo>
                <a:lnTo>
                  <a:pt x="13476" y="12412"/>
                </a:lnTo>
                <a:lnTo>
                  <a:pt x="13477" y="12410"/>
                </a:lnTo>
                <a:lnTo>
                  <a:pt x="13479" y="12409"/>
                </a:lnTo>
                <a:lnTo>
                  <a:pt x="13475" y="12426"/>
                </a:lnTo>
                <a:lnTo>
                  <a:pt x="13476" y="12434"/>
                </a:lnTo>
                <a:lnTo>
                  <a:pt x="13482" y="12436"/>
                </a:lnTo>
                <a:lnTo>
                  <a:pt x="13479" y="12433"/>
                </a:lnTo>
                <a:lnTo>
                  <a:pt x="13480" y="12429"/>
                </a:lnTo>
                <a:lnTo>
                  <a:pt x="13484" y="12427"/>
                </a:lnTo>
                <a:lnTo>
                  <a:pt x="13488" y="12426"/>
                </a:lnTo>
                <a:lnTo>
                  <a:pt x="13487" y="12424"/>
                </a:lnTo>
                <a:lnTo>
                  <a:pt x="13487" y="12423"/>
                </a:lnTo>
                <a:lnTo>
                  <a:pt x="13486" y="12422"/>
                </a:lnTo>
                <a:lnTo>
                  <a:pt x="13485" y="12421"/>
                </a:lnTo>
                <a:lnTo>
                  <a:pt x="13485" y="12420"/>
                </a:lnTo>
                <a:lnTo>
                  <a:pt x="13488" y="12421"/>
                </a:lnTo>
                <a:lnTo>
                  <a:pt x="13489" y="12421"/>
                </a:lnTo>
                <a:lnTo>
                  <a:pt x="13492" y="12418"/>
                </a:lnTo>
                <a:lnTo>
                  <a:pt x="13494" y="12415"/>
                </a:lnTo>
                <a:lnTo>
                  <a:pt x="13495" y="12412"/>
                </a:lnTo>
                <a:lnTo>
                  <a:pt x="13495" y="12407"/>
                </a:lnTo>
                <a:lnTo>
                  <a:pt x="13496" y="12410"/>
                </a:lnTo>
                <a:lnTo>
                  <a:pt x="13497" y="12411"/>
                </a:lnTo>
                <a:lnTo>
                  <a:pt x="13498" y="12411"/>
                </a:lnTo>
                <a:lnTo>
                  <a:pt x="13498" y="12410"/>
                </a:lnTo>
                <a:lnTo>
                  <a:pt x="13498" y="12408"/>
                </a:lnTo>
                <a:lnTo>
                  <a:pt x="13498" y="12407"/>
                </a:lnTo>
                <a:lnTo>
                  <a:pt x="13500" y="12407"/>
                </a:lnTo>
                <a:lnTo>
                  <a:pt x="13500" y="12412"/>
                </a:lnTo>
                <a:lnTo>
                  <a:pt x="13498" y="12414"/>
                </a:lnTo>
                <a:lnTo>
                  <a:pt x="13496" y="12416"/>
                </a:lnTo>
                <a:lnTo>
                  <a:pt x="13495" y="12417"/>
                </a:lnTo>
                <a:lnTo>
                  <a:pt x="13495" y="12421"/>
                </a:lnTo>
                <a:lnTo>
                  <a:pt x="13497" y="12424"/>
                </a:lnTo>
                <a:lnTo>
                  <a:pt x="13499" y="12424"/>
                </a:lnTo>
                <a:lnTo>
                  <a:pt x="13501" y="12423"/>
                </a:lnTo>
                <a:lnTo>
                  <a:pt x="13500" y="12423"/>
                </a:lnTo>
                <a:lnTo>
                  <a:pt x="13500" y="12423"/>
                </a:lnTo>
                <a:lnTo>
                  <a:pt x="13499" y="12422"/>
                </a:lnTo>
                <a:lnTo>
                  <a:pt x="13498" y="12421"/>
                </a:lnTo>
                <a:lnTo>
                  <a:pt x="13501" y="12422"/>
                </a:lnTo>
                <a:lnTo>
                  <a:pt x="13502" y="12423"/>
                </a:lnTo>
                <a:lnTo>
                  <a:pt x="13503" y="12423"/>
                </a:lnTo>
                <a:lnTo>
                  <a:pt x="13503" y="12422"/>
                </a:lnTo>
                <a:lnTo>
                  <a:pt x="13504" y="12421"/>
                </a:lnTo>
                <a:lnTo>
                  <a:pt x="13504" y="12419"/>
                </a:lnTo>
                <a:lnTo>
                  <a:pt x="13504" y="12417"/>
                </a:lnTo>
                <a:lnTo>
                  <a:pt x="13510" y="12424"/>
                </a:lnTo>
                <a:lnTo>
                  <a:pt x="13513" y="12426"/>
                </a:lnTo>
                <a:lnTo>
                  <a:pt x="13513" y="12428"/>
                </a:lnTo>
                <a:lnTo>
                  <a:pt x="13510" y="12431"/>
                </a:lnTo>
                <a:lnTo>
                  <a:pt x="13505" y="12444"/>
                </a:lnTo>
                <a:lnTo>
                  <a:pt x="13502" y="12446"/>
                </a:lnTo>
                <a:lnTo>
                  <a:pt x="13499" y="12449"/>
                </a:lnTo>
                <a:lnTo>
                  <a:pt x="13499" y="12454"/>
                </a:lnTo>
                <a:lnTo>
                  <a:pt x="13501" y="12458"/>
                </a:lnTo>
                <a:lnTo>
                  <a:pt x="13507" y="12456"/>
                </a:lnTo>
                <a:lnTo>
                  <a:pt x="13505" y="12463"/>
                </a:lnTo>
                <a:lnTo>
                  <a:pt x="13504" y="12466"/>
                </a:lnTo>
                <a:lnTo>
                  <a:pt x="13504" y="12471"/>
                </a:lnTo>
                <a:lnTo>
                  <a:pt x="13512" y="12469"/>
                </a:lnTo>
                <a:lnTo>
                  <a:pt x="13512" y="12466"/>
                </a:lnTo>
                <a:lnTo>
                  <a:pt x="13511" y="12462"/>
                </a:lnTo>
                <a:lnTo>
                  <a:pt x="13509" y="12456"/>
                </a:lnTo>
                <a:lnTo>
                  <a:pt x="13510" y="12456"/>
                </a:lnTo>
                <a:lnTo>
                  <a:pt x="13511" y="12458"/>
                </a:lnTo>
                <a:lnTo>
                  <a:pt x="13512" y="12460"/>
                </a:lnTo>
                <a:lnTo>
                  <a:pt x="13513" y="12460"/>
                </a:lnTo>
                <a:lnTo>
                  <a:pt x="13514" y="12457"/>
                </a:lnTo>
                <a:lnTo>
                  <a:pt x="13515" y="12454"/>
                </a:lnTo>
                <a:lnTo>
                  <a:pt x="13515" y="12450"/>
                </a:lnTo>
                <a:lnTo>
                  <a:pt x="13515" y="12446"/>
                </a:lnTo>
                <a:lnTo>
                  <a:pt x="13516" y="12446"/>
                </a:lnTo>
                <a:lnTo>
                  <a:pt x="13516" y="12449"/>
                </a:lnTo>
                <a:lnTo>
                  <a:pt x="13518" y="12454"/>
                </a:lnTo>
                <a:lnTo>
                  <a:pt x="13519" y="12452"/>
                </a:lnTo>
                <a:lnTo>
                  <a:pt x="13520" y="12450"/>
                </a:lnTo>
                <a:lnTo>
                  <a:pt x="13521" y="12448"/>
                </a:lnTo>
                <a:lnTo>
                  <a:pt x="13522" y="12448"/>
                </a:lnTo>
                <a:lnTo>
                  <a:pt x="13521" y="12453"/>
                </a:lnTo>
                <a:lnTo>
                  <a:pt x="13519" y="12457"/>
                </a:lnTo>
                <a:lnTo>
                  <a:pt x="13518" y="12459"/>
                </a:lnTo>
                <a:lnTo>
                  <a:pt x="13516" y="12463"/>
                </a:lnTo>
                <a:lnTo>
                  <a:pt x="13516" y="12467"/>
                </a:lnTo>
                <a:lnTo>
                  <a:pt x="13517" y="12468"/>
                </a:lnTo>
                <a:lnTo>
                  <a:pt x="13520" y="12467"/>
                </a:lnTo>
                <a:lnTo>
                  <a:pt x="13524" y="12469"/>
                </a:lnTo>
                <a:lnTo>
                  <a:pt x="13524" y="12471"/>
                </a:lnTo>
                <a:lnTo>
                  <a:pt x="13520" y="12472"/>
                </a:lnTo>
                <a:lnTo>
                  <a:pt x="13518" y="12473"/>
                </a:lnTo>
                <a:lnTo>
                  <a:pt x="13516" y="12473"/>
                </a:lnTo>
                <a:lnTo>
                  <a:pt x="13517" y="12476"/>
                </a:lnTo>
                <a:lnTo>
                  <a:pt x="13521" y="12478"/>
                </a:lnTo>
                <a:lnTo>
                  <a:pt x="13524" y="12481"/>
                </a:lnTo>
                <a:lnTo>
                  <a:pt x="13526" y="12479"/>
                </a:lnTo>
                <a:lnTo>
                  <a:pt x="13527" y="12476"/>
                </a:lnTo>
                <a:lnTo>
                  <a:pt x="13529" y="12469"/>
                </a:lnTo>
                <a:lnTo>
                  <a:pt x="13531" y="12470"/>
                </a:lnTo>
                <a:lnTo>
                  <a:pt x="13532" y="12469"/>
                </a:lnTo>
                <a:lnTo>
                  <a:pt x="13532" y="12474"/>
                </a:lnTo>
                <a:lnTo>
                  <a:pt x="13530" y="12480"/>
                </a:lnTo>
                <a:lnTo>
                  <a:pt x="13530" y="12486"/>
                </a:lnTo>
                <a:lnTo>
                  <a:pt x="13534" y="12491"/>
                </a:lnTo>
                <a:lnTo>
                  <a:pt x="13535" y="12491"/>
                </a:lnTo>
                <a:lnTo>
                  <a:pt x="13536" y="12489"/>
                </a:lnTo>
                <a:lnTo>
                  <a:pt x="13536" y="12488"/>
                </a:lnTo>
                <a:lnTo>
                  <a:pt x="13538" y="12485"/>
                </a:lnTo>
                <a:lnTo>
                  <a:pt x="13538" y="12498"/>
                </a:lnTo>
                <a:lnTo>
                  <a:pt x="13537" y="12498"/>
                </a:lnTo>
                <a:lnTo>
                  <a:pt x="13536" y="12495"/>
                </a:lnTo>
                <a:lnTo>
                  <a:pt x="13534" y="12494"/>
                </a:lnTo>
                <a:lnTo>
                  <a:pt x="13529" y="12495"/>
                </a:lnTo>
                <a:lnTo>
                  <a:pt x="13529" y="12498"/>
                </a:lnTo>
                <a:lnTo>
                  <a:pt x="13533" y="12499"/>
                </a:lnTo>
                <a:lnTo>
                  <a:pt x="13534" y="12504"/>
                </a:lnTo>
                <a:lnTo>
                  <a:pt x="13535" y="12509"/>
                </a:lnTo>
                <a:lnTo>
                  <a:pt x="13537" y="12512"/>
                </a:lnTo>
                <a:lnTo>
                  <a:pt x="13535" y="12508"/>
                </a:lnTo>
                <a:lnTo>
                  <a:pt x="13537" y="12507"/>
                </a:lnTo>
                <a:lnTo>
                  <a:pt x="13541" y="12507"/>
                </a:lnTo>
                <a:lnTo>
                  <a:pt x="13543" y="12506"/>
                </a:lnTo>
                <a:lnTo>
                  <a:pt x="13544" y="12504"/>
                </a:lnTo>
                <a:lnTo>
                  <a:pt x="13545" y="12502"/>
                </a:lnTo>
                <a:lnTo>
                  <a:pt x="13546" y="12500"/>
                </a:lnTo>
                <a:lnTo>
                  <a:pt x="13548" y="12499"/>
                </a:lnTo>
                <a:lnTo>
                  <a:pt x="13552" y="12501"/>
                </a:lnTo>
                <a:lnTo>
                  <a:pt x="13556" y="12504"/>
                </a:lnTo>
                <a:lnTo>
                  <a:pt x="13560" y="12505"/>
                </a:lnTo>
                <a:lnTo>
                  <a:pt x="13562" y="12499"/>
                </a:lnTo>
                <a:lnTo>
                  <a:pt x="13560" y="12499"/>
                </a:lnTo>
                <a:lnTo>
                  <a:pt x="13558" y="12499"/>
                </a:lnTo>
                <a:lnTo>
                  <a:pt x="13553" y="12499"/>
                </a:lnTo>
                <a:lnTo>
                  <a:pt x="13557" y="12492"/>
                </a:lnTo>
                <a:lnTo>
                  <a:pt x="13556" y="12487"/>
                </a:lnTo>
                <a:lnTo>
                  <a:pt x="13553" y="12483"/>
                </a:lnTo>
                <a:lnTo>
                  <a:pt x="13547" y="12479"/>
                </a:lnTo>
                <a:lnTo>
                  <a:pt x="13547" y="12477"/>
                </a:lnTo>
                <a:lnTo>
                  <a:pt x="13549" y="12477"/>
                </a:lnTo>
                <a:lnTo>
                  <a:pt x="13549" y="12475"/>
                </a:lnTo>
                <a:lnTo>
                  <a:pt x="13545" y="12475"/>
                </a:lnTo>
                <a:lnTo>
                  <a:pt x="13545" y="12475"/>
                </a:lnTo>
                <a:lnTo>
                  <a:pt x="13546" y="12474"/>
                </a:lnTo>
                <a:lnTo>
                  <a:pt x="13547" y="12474"/>
                </a:lnTo>
                <a:lnTo>
                  <a:pt x="13547" y="12473"/>
                </a:lnTo>
                <a:lnTo>
                  <a:pt x="13546" y="12471"/>
                </a:lnTo>
                <a:lnTo>
                  <a:pt x="13547" y="12471"/>
                </a:lnTo>
                <a:lnTo>
                  <a:pt x="13548" y="12471"/>
                </a:lnTo>
                <a:lnTo>
                  <a:pt x="13548" y="12472"/>
                </a:lnTo>
                <a:lnTo>
                  <a:pt x="13549" y="12473"/>
                </a:lnTo>
                <a:lnTo>
                  <a:pt x="13549" y="12469"/>
                </a:lnTo>
                <a:lnTo>
                  <a:pt x="13549" y="12468"/>
                </a:lnTo>
                <a:lnTo>
                  <a:pt x="13547" y="12467"/>
                </a:lnTo>
                <a:lnTo>
                  <a:pt x="13550" y="12465"/>
                </a:lnTo>
                <a:lnTo>
                  <a:pt x="13551" y="12467"/>
                </a:lnTo>
                <a:lnTo>
                  <a:pt x="13552" y="12470"/>
                </a:lnTo>
                <a:lnTo>
                  <a:pt x="13552" y="12474"/>
                </a:lnTo>
                <a:lnTo>
                  <a:pt x="13553" y="12478"/>
                </a:lnTo>
                <a:lnTo>
                  <a:pt x="13554" y="12478"/>
                </a:lnTo>
                <a:lnTo>
                  <a:pt x="13555" y="12477"/>
                </a:lnTo>
                <a:lnTo>
                  <a:pt x="13556" y="12475"/>
                </a:lnTo>
                <a:lnTo>
                  <a:pt x="13558" y="12469"/>
                </a:lnTo>
                <a:lnTo>
                  <a:pt x="13558" y="12462"/>
                </a:lnTo>
                <a:lnTo>
                  <a:pt x="13556" y="12457"/>
                </a:lnTo>
                <a:lnTo>
                  <a:pt x="13552" y="12458"/>
                </a:lnTo>
                <a:lnTo>
                  <a:pt x="13552" y="12456"/>
                </a:lnTo>
                <a:lnTo>
                  <a:pt x="13552" y="12455"/>
                </a:lnTo>
                <a:lnTo>
                  <a:pt x="13553" y="12454"/>
                </a:lnTo>
                <a:lnTo>
                  <a:pt x="13553" y="12452"/>
                </a:lnTo>
                <a:lnTo>
                  <a:pt x="13546" y="12449"/>
                </a:lnTo>
                <a:lnTo>
                  <a:pt x="13545" y="12448"/>
                </a:lnTo>
                <a:lnTo>
                  <a:pt x="13549" y="12447"/>
                </a:lnTo>
                <a:lnTo>
                  <a:pt x="13558" y="12449"/>
                </a:lnTo>
                <a:lnTo>
                  <a:pt x="13562" y="12448"/>
                </a:lnTo>
                <a:lnTo>
                  <a:pt x="13561" y="12450"/>
                </a:lnTo>
                <a:lnTo>
                  <a:pt x="13560" y="12452"/>
                </a:lnTo>
                <a:lnTo>
                  <a:pt x="13560" y="12455"/>
                </a:lnTo>
                <a:lnTo>
                  <a:pt x="13561" y="12458"/>
                </a:lnTo>
                <a:lnTo>
                  <a:pt x="13561" y="12457"/>
                </a:lnTo>
                <a:lnTo>
                  <a:pt x="13564" y="12452"/>
                </a:lnTo>
                <a:lnTo>
                  <a:pt x="13565" y="12452"/>
                </a:lnTo>
                <a:lnTo>
                  <a:pt x="13564" y="12460"/>
                </a:lnTo>
                <a:lnTo>
                  <a:pt x="13562" y="12463"/>
                </a:lnTo>
                <a:lnTo>
                  <a:pt x="13562" y="12465"/>
                </a:lnTo>
                <a:lnTo>
                  <a:pt x="13564" y="12467"/>
                </a:lnTo>
                <a:lnTo>
                  <a:pt x="13565" y="12467"/>
                </a:lnTo>
                <a:lnTo>
                  <a:pt x="13567" y="12464"/>
                </a:lnTo>
                <a:lnTo>
                  <a:pt x="13568" y="12462"/>
                </a:lnTo>
                <a:lnTo>
                  <a:pt x="13569" y="12461"/>
                </a:lnTo>
                <a:lnTo>
                  <a:pt x="13571" y="12460"/>
                </a:lnTo>
                <a:lnTo>
                  <a:pt x="13570" y="12465"/>
                </a:lnTo>
                <a:lnTo>
                  <a:pt x="13572" y="12464"/>
                </a:lnTo>
                <a:lnTo>
                  <a:pt x="13574" y="12464"/>
                </a:lnTo>
                <a:lnTo>
                  <a:pt x="13576" y="12463"/>
                </a:lnTo>
                <a:lnTo>
                  <a:pt x="13575" y="12464"/>
                </a:lnTo>
                <a:lnTo>
                  <a:pt x="13574" y="12467"/>
                </a:lnTo>
                <a:lnTo>
                  <a:pt x="13568" y="12468"/>
                </a:lnTo>
                <a:lnTo>
                  <a:pt x="13565" y="12469"/>
                </a:lnTo>
                <a:lnTo>
                  <a:pt x="13564" y="12470"/>
                </a:lnTo>
                <a:lnTo>
                  <a:pt x="13564" y="12470"/>
                </a:lnTo>
                <a:lnTo>
                  <a:pt x="13563" y="12471"/>
                </a:lnTo>
                <a:lnTo>
                  <a:pt x="13562" y="12473"/>
                </a:lnTo>
                <a:lnTo>
                  <a:pt x="13563" y="12473"/>
                </a:lnTo>
                <a:lnTo>
                  <a:pt x="13564" y="12481"/>
                </a:lnTo>
                <a:lnTo>
                  <a:pt x="13563" y="12483"/>
                </a:lnTo>
                <a:lnTo>
                  <a:pt x="13562" y="12483"/>
                </a:lnTo>
                <a:lnTo>
                  <a:pt x="13561" y="12485"/>
                </a:lnTo>
                <a:lnTo>
                  <a:pt x="13561" y="12487"/>
                </a:lnTo>
                <a:lnTo>
                  <a:pt x="13561" y="12488"/>
                </a:lnTo>
                <a:lnTo>
                  <a:pt x="13564" y="12491"/>
                </a:lnTo>
                <a:lnTo>
                  <a:pt x="13565" y="12492"/>
                </a:lnTo>
                <a:lnTo>
                  <a:pt x="13569" y="12491"/>
                </a:lnTo>
                <a:lnTo>
                  <a:pt x="13570" y="12491"/>
                </a:lnTo>
                <a:lnTo>
                  <a:pt x="13571" y="12493"/>
                </a:lnTo>
                <a:lnTo>
                  <a:pt x="13572" y="12498"/>
                </a:lnTo>
                <a:lnTo>
                  <a:pt x="13575" y="12506"/>
                </a:lnTo>
                <a:lnTo>
                  <a:pt x="13577" y="12508"/>
                </a:lnTo>
                <a:lnTo>
                  <a:pt x="13580" y="12510"/>
                </a:lnTo>
                <a:lnTo>
                  <a:pt x="13583" y="12511"/>
                </a:lnTo>
                <a:lnTo>
                  <a:pt x="13586" y="12511"/>
                </a:lnTo>
                <a:lnTo>
                  <a:pt x="13591" y="12510"/>
                </a:lnTo>
                <a:lnTo>
                  <a:pt x="13595" y="12508"/>
                </a:lnTo>
                <a:lnTo>
                  <a:pt x="13603" y="12502"/>
                </a:lnTo>
                <a:lnTo>
                  <a:pt x="13607" y="12499"/>
                </a:lnTo>
                <a:lnTo>
                  <a:pt x="13607" y="12502"/>
                </a:lnTo>
                <a:lnTo>
                  <a:pt x="13604" y="12506"/>
                </a:lnTo>
                <a:lnTo>
                  <a:pt x="13603" y="12509"/>
                </a:lnTo>
                <a:lnTo>
                  <a:pt x="13602" y="12512"/>
                </a:lnTo>
                <a:lnTo>
                  <a:pt x="13605" y="12509"/>
                </a:lnTo>
                <a:lnTo>
                  <a:pt x="13605" y="12508"/>
                </a:lnTo>
                <a:lnTo>
                  <a:pt x="13607" y="12508"/>
                </a:lnTo>
                <a:lnTo>
                  <a:pt x="13607" y="12512"/>
                </a:lnTo>
                <a:lnTo>
                  <a:pt x="13609" y="12514"/>
                </a:lnTo>
                <a:lnTo>
                  <a:pt x="13611" y="12513"/>
                </a:lnTo>
                <a:lnTo>
                  <a:pt x="13613" y="12510"/>
                </a:lnTo>
                <a:lnTo>
                  <a:pt x="13614" y="12510"/>
                </a:lnTo>
                <a:lnTo>
                  <a:pt x="13616" y="12513"/>
                </a:lnTo>
                <a:lnTo>
                  <a:pt x="13617" y="12516"/>
                </a:lnTo>
                <a:lnTo>
                  <a:pt x="13620" y="12516"/>
                </a:lnTo>
                <a:lnTo>
                  <a:pt x="13620" y="12512"/>
                </a:lnTo>
                <a:lnTo>
                  <a:pt x="13622" y="12512"/>
                </a:lnTo>
                <a:lnTo>
                  <a:pt x="13623" y="12527"/>
                </a:lnTo>
                <a:lnTo>
                  <a:pt x="13623" y="12540"/>
                </a:lnTo>
                <a:lnTo>
                  <a:pt x="13621" y="12544"/>
                </a:lnTo>
                <a:lnTo>
                  <a:pt x="13616" y="12546"/>
                </a:lnTo>
                <a:lnTo>
                  <a:pt x="13610" y="12547"/>
                </a:lnTo>
                <a:lnTo>
                  <a:pt x="13605" y="12549"/>
                </a:lnTo>
                <a:lnTo>
                  <a:pt x="13602" y="12553"/>
                </a:lnTo>
                <a:lnTo>
                  <a:pt x="13601" y="12558"/>
                </a:lnTo>
                <a:lnTo>
                  <a:pt x="13603" y="12561"/>
                </a:lnTo>
                <a:lnTo>
                  <a:pt x="13609" y="12563"/>
                </a:lnTo>
                <a:lnTo>
                  <a:pt x="13613" y="12565"/>
                </a:lnTo>
                <a:lnTo>
                  <a:pt x="13623" y="12572"/>
                </a:lnTo>
                <a:lnTo>
                  <a:pt x="13626" y="12572"/>
                </a:lnTo>
                <a:lnTo>
                  <a:pt x="13625" y="12570"/>
                </a:lnTo>
                <a:lnTo>
                  <a:pt x="13624" y="12567"/>
                </a:lnTo>
                <a:lnTo>
                  <a:pt x="13624" y="12564"/>
                </a:lnTo>
                <a:lnTo>
                  <a:pt x="13625" y="12561"/>
                </a:lnTo>
                <a:lnTo>
                  <a:pt x="13626" y="12566"/>
                </a:lnTo>
                <a:lnTo>
                  <a:pt x="13630" y="12568"/>
                </a:lnTo>
                <a:lnTo>
                  <a:pt x="13639" y="12568"/>
                </a:lnTo>
                <a:lnTo>
                  <a:pt x="13640" y="12558"/>
                </a:lnTo>
                <a:lnTo>
                  <a:pt x="13642" y="12551"/>
                </a:lnTo>
                <a:lnTo>
                  <a:pt x="13644" y="12547"/>
                </a:lnTo>
                <a:lnTo>
                  <a:pt x="13644" y="12555"/>
                </a:lnTo>
                <a:lnTo>
                  <a:pt x="13644" y="12563"/>
                </a:lnTo>
                <a:lnTo>
                  <a:pt x="13646" y="12563"/>
                </a:lnTo>
                <a:lnTo>
                  <a:pt x="13646" y="12562"/>
                </a:lnTo>
                <a:lnTo>
                  <a:pt x="13647" y="12561"/>
                </a:lnTo>
                <a:lnTo>
                  <a:pt x="13647" y="12561"/>
                </a:lnTo>
                <a:lnTo>
                  <a:pt x="13649" y="12559"/>
                </a:lnTo>
                <a:lnTo>
                  <a:pt x="13653" y="12562"/>
                </a:lnTo>
                <a:lnTo>
                  <a:pt x="13657" y="12560"/>
                </a:lnTo>
                <a:lnTo>
                  <a:pt x="13661" y="12555"/>
                </a:lnTo>
                <a:lnTo>
                  <a:pt x="13662" y="12549"/>
                </a:lnTo>
                <a:lnTo>
                  <a:pt x="13665" y="12555"/>
                </a:lnTo>
                <a:lnTo>
                  <a:pt x="13667" y="12557"/>
                </a:lnTo>
                <a:lnTo>
                  <a:pt x="13685" y="12557"/>
                </a:lnTo>
                <a:lnTo>
                  <a:pt x="13688" y="12556"/>
                </a:lnTo>
                <a:lnTo>
                  <a:pt x="13689" y="12554"/>
                </a:lnTo>
                <a:lnTo>
                  <a:pt x="13690" y="12552"/>
                </a:lnTo>
                <a:lnTo>
                  <a:pt x="13691" y="12548"/>
                </a:lnTo>
                <a:lnTo>
                  <a:pt x="13693" y="12545"/>
                </a:lnTo>
                <a:lnTo>
                  <a:pt x="13695" y="12543"/>
                </a:lnTo>
                <a:lnTo>
                  <a:pt x="13694" y="12545"/>
                </a:lnTo>
                <a:lnTo>
                  <a:pt x="13694" y="12548"/>
                </a:lnTo>
                <a:lnTo>
                  <a:pt x="13694" y="12550"/>
                </a:lnTo>
                <a:lnTo>
                  <a:pt x="13695" y="12553"/>
                </a:lnTo>
                <a:lnTo>
                  <a:pt x="13698" y="12550"/>
                </a:lnTo>
                <a:lnTo>
                  <a:pt x="13708" y="12545"/>
                </a:lnTo>
                <a:lnTo>
                  <a:pt x="13710" y="12542"/>
                </a:lnTo>
                <a:lnTo>
                  <a:pt x="13711" y="12540"/>
                </a:lnTo>
                <a:lnTo>
                  <a:pt x="13714" y="12536"/>
                </a:lnTo>
                <a:lnTo>
                  <a:pt x="13714" y="12535"/>
                </a:lnTo>
                <a:lnTo>
                  <a:pt x="13715" y="12532"/>
                </a:lnTo>
                <a:lnTo>
                  <a:pt x="13714" y="12522"/>
                </a:lnTo>
                <a:lnTo>
                  <a:pt x="13715" y="12521"/>
                </a:lnTo>
                <a:lnTo>
                  <a:pt x="13716" y="12520"/>
                </a:lnTo>
                <a:lnTo>
                  <a:pt x="13717" y="12518"/>
                </a:lnTo>
                <a:lnTo>
                  <a:pt x="13711" y="12507"/>
                </a:lnTo>
                <a:lnTo>
                  <a:pt x="13710" y="12505"/>
                </a:lnTo>
                <a:lnTo>
                  <a:pt x="13708" y="12502"/>
                </a:lnTo>
                <a:lnTo>
                  <a:pt x="13693" y="12495"/>
                </a:lnTo>
                <a:lnTo>
                  <a:pt x="13693" y="12493"/>
                </a:lnTo>
                <a:lnTo>
                  <a:pt x="13698" y="12495"/>
                </a:lnTo>
                <a:lnTo>
                  <a:pt x="13703" y="12495"/>
                </a:lnTo>
                <a:lnTo>
                  <a:pt x="13706" y="12493"/>
                </a:lnTo>
                <a:lnTo>
                  <a:pt x="13706" y="12487"/>
                </a:lnTo>
                <a:lnTo>
                  <a:pt x="13704" y="12488"/>
                </a:lnTo>
                <a:lnTo>
                  <a:pt x="13701" y="12489"/>
                </a:lnTo>
                <a:lnTo>
                  <a:pt x="13700" y="12489"/>
                </a:lnTo>
                <a:lnTo>
                  <a:pt x="13700" y="12487"/>
                </a:lnTo>
                <a:lnTo>
                  <a:pt x="13700" y="12487"/>
                </a:lnTo>
                <a:lnTo>
                  <a:pt x="13702" y="12487"/>
                </a:lnTo>
                <a:lnTo>
                  <a:pt x="13703" y="12487"/>
                </a:lnTo>
                <a:lnTo>
                  <a:pt x="13702" y="12486"/>
                </a:lnTo>
                <a:lnTo>
                  <a:pt x="13701" y="12485"/>
                </a:lnTo>
                <a:lnTo>
                  <a:pt x="13701" y="12484"/>
                </a:lnTo>
                <a:lnTo>
                  <a:pt x="13700" y="12483"/>
                </a:lnTo>
                <a:lnTo>
                  <a:pt x="13716" y="12465"/>
                </a:lnTo>
                <a:lnTo>
                  <a:pt x="13716" y="12468"/>
                </a:lnTo>
                <a:lnTo>
                  <a:pt x="13717" y="12469"/>
                </a:lnTo>
                <a:lnTo>
                  <a:pt x="13719" y="12469"/>
                </a:lnTo>
                <a:lnTo>
                  <a:pt x="13722" y="12469"/>
                </a:lnTo>
                <a:lnTo>
                  <a:pt x="13722" y="12471"/>
                </a:lnTo>
                <a:lnTo>
                  <a:pt x="13719" y="12473"/>
                </a:lnTo>
                <a:lnTo>
                  <a:pt x="13716" y="12477"/>
                </a:lnTo>
                <a:lnTo>
                  <a:pt x="13714" y="12480"/>
                </a:lnTo>
                <a:lnTo>
                  <a:pt x="13716" y="12483"/>
                </a:lnTo>
                <a:lnTo>
                  <a:pt x="13715" y="12485"/>
                </a:lnTo>
                <a:lnTo>
                  <a:pt x="13714" y="12491"/>
                </a:lnTo>
                <a:lnTo>
                  <a:pt x="13716" y="12493"/>
                </a:lnTo>
                <a:lnTo>
                  <a:pt x="13718" y="12495"/>
                </a:lnTo>
                <a:lnTo>
                  <a:pt x="13719" y="12498"/>
                </a:lnTo>
                <a:lnTo>
                  <a:pt x="13719" y="12501"/>
                </a:lnTo>
                <a:lnTo>
                  <a:pt x="13720" y="12504"/>
                </a:lnTo>
                <a:lnTo>
                  <a:pt x="13722" y="12503"/>
                </a:lnTo>
                <a:lnTo>
                  <a:pt x="13726" y="12498"/>
                </a:lnTo>
                <a:lnTo>
                  <a:pt x="13724" y="12507"/>
                </a:lnTo>
                <a:lnTo>
                  <a:pt x="13724" y="12508"/>
                </a:lnTo>
                <a:lnTo>
                  <a:pt x="13725" y="12509"/>
                </a:lnTo>
                <a:lnTo>
                  <a:pt x="13726" y="12512"/>
                </a:lnTo>
                <a:lnTo>
                  <a:pt x="13726" y="12516"/>
                </a:lnTo>
                <a:lnTo>
                  <a:pt x="13724" y="12518"/>
                </a:lnTo>
                <a:lnTo>
                  <a:pt x="13724" y="12520"/>
                </a:lnTo>
                <a:lnTo>
                  <a:pt x="13726" y="12522"/>
                </a:lnTo>
                <a:lnTo>
                  <a:pt x="13728" y="12522"/>
                </a:lnTo>
                <a:lnTo>
                  <a:pt x="13729" y="12523"/>
                </a:lnTo>
                <a:lnTo>
                  <a:pt x="13731" y="12522"/>
                </a:lnTo>
                <a:lnTo>
                  <a:pt x="13728" y="12517"/>
                </a:lnTo>
                <a:lnTo>
                  <a:pt x="13731" y="12512"/>
                </a:lnTo>
                <a:lnTo>
                  <a:pt x="13736" y="12508"/>
                </a:lnTo>
                <a:lnTo>
                  <a:pt x="13740" y="12506"/>
                </a:lnTo>
                <a:lnTo>
                  <a:pt x="13740" y="12508"/>
                </a:lnTo>
                <a:lnTo>
                  <a:pt x="13740" y="12510"/>
                </a:lnTo>
                <a:lnTo>
                  <a:pt x="13739" y="12511"/>
                </a:lnTo>
                <a:lnTo>
                  <a:pt x="13738" y="12512"/>
                </a:lnTo>
                <a:lnTo>
                  <a:pt x="13738" y="12514"/>
                </a:lnTo>
                <a:lnTo>
                  <a:pt x="13739" y="12518"/>
                </a:lnTo>
                <a:lnTo>
                  <a:pt x="13740" y="12520"/>
                </a:lnTo>
                <a:lnTo>
                  <a:pt x="13738" y="12525"/>
                </a:lnTo>
                <a:lnTo>
                  <a:pt x="13736" y="12534"/>
                </a:lnTo>
                <a:lnTo>
                  <a:pt x="13734" y="12537"/>
                </a:lnTo>
                <a:lnTo>
                  <a:pt x="13746" y="12548"/>
                </a:lnTo>
                <a:lnTo>
                  <a:pt x="13754" y="12551"/>
                </a:lnTo>
                <a:lnTo>
                  <a:pt x="13757" y="12545"/>
                </a:lnTo>
                <a:lnTo>
                  <a:pt x="13759" y="12545"/>
                </a:lnTo>
                <a:lnTo>
                  <a:pt x="13759" y="12547"/>
                </a:lnTo>
                <a:lnTo>
                  <a:pt x="13761" y="12547"/>
                </a:lnTo>
                <a:lnTo>
                  <a:pt x="13761" y="12545"/>
                </a:lnTo>
                <a:lnTo>
                  <a:pt x="13758" y="12539"/>
                </a:lnTo>
                <a:lnTo>
                  <a:pt x="13755" y="12529"/>
                </a:lnTo>
                <a:lnTo>
                  <a:pt x="13755" y="12521"/>
                </a:lnTo>
                <a:lnTo>
                  <a:pt x="13761" y="12518"/>
                </a:lnTo>
                <a:lnTo>
                  <a:pt x="13761" y="12520"/>
                </a:lnTo>
                <a:lnTo>
                  <a:pt x="13759" y="12524"/>
                </a:lnTo>
                <a:lnTo>
                  <a:pt x="13760" y="12527"/>
                </a:lnTo>
                <a:lnTo>
                  <a:pt x="13763" y="12529"/>
                </a:lnTo>
                <a:lnTo>
                  <a:pt x="13767" y="12526"/>
                </a:lnTo>
                <a:lnTo>
                  <a:pt x="13766" y="12543"/>
                </a:lnTo>
                <a:lnTo>
                  <a:pt x="13767" y="12551"/>
                </a:lnTo>
                <a:lnTo>
                  <a:pt x="13770" y="12555"/>
                </a:lnTo>
                <a:lnTo>
                  <a:pt x="13771" y="12555"/>
                </a:lnTo>
                <a:lnTo>
                  <a:pt x="13772" y="12553"/>
                </a:lnTo>
                <a:lnTo>
                  <a:pt x="13772" y="12551"/>
                </a:lnTo>
                <a:lnTo>
                  <a:pt x="13774" y="12549"/>
                </a:lnTo>
                <a:lnTo>
                  <a:pt x="13774" y="12547"/>
                </a:lnTo>
                <a:lnTo>
                  <a:pt x="13772" y="12547"/>
                </a:lnTo>
                <a:lnTo>
                  <a:pt x="13772" y="12545"/>
                </a:lnTo>
                <a:lnTo>
                  <a:pt x="13775" y="12541"/>
                </a:lnTo>
                <a:lnTo>
                  <a:pt x="13779" y="12548"/>
                </a:lnTo>
                <a:lnTo>
                  <a:pt x="13785" y="12548"/>
                </a:lnTo>
                <a:lnTo>
                  <a:pt x="13792" y="12546"/>
                </a:lnTo>
                <a:lnTo>
                  <a:pt x="13798" y="12545"/>
                </a:lnTo>
                <a:lnTo>
                  <a:pt x="13798" y="12547"/>
                </a:lnTo>
                <a:lnTo>
                  <a:pt x="13794" y="12549"/>
                </a:lnTo>
                <a:lnTo>
                  <a:pt x="13794" y="12553"/>
                </a:lnTo>
                <a:lnTo>
                  <a:pt x="13795" y="12556"/>
                </a:lnTo>
                <a:lnTo>
                  <a:pt x="13799" y="12555"/>
                </a:lnTo>
                <a:lnTo>
                  <a:pt x="13797" y="12561"/>
                </a:lnTo>
                <a:lnTo>
                  <a:pt x="13792" y="12569"/>
                </a:lnTo>
                <a:lnTo>
                  <a:pt x="13789" y="12576"/>
                </a:lnTo>
                <a:lnTo>
                  <a:pt x="13793" y="12582"/>
                </a:lnTo>
                <a:lnTo>
                  <a:pt x="13793" y="12584"/>
                </a:lnTo>
                <a:lnTo>
                  <a:pt x="13775" y="12586"/>
                </a:lnTo>
                <a:lnTo>
                  <a:pt x="13770" y="12586"/>
                </a:lnTo>
                <a:lnTo>
                  <a:pt x="13768" y="12586"/>
                </a:lnTo>
                <a:lnTo>
                  <a:pt x="13767" y="12588"/>
                </a:lnTo>
                <a:lnTo>
                  <a:pt x="13767" y="12591"/>
                </a:lnTo>
                <a:lnTo>
                  <a:pt x="13766" y="12593"/>
                </a:lnTo>
                <a:lnTo>
                  <a:pt x="13764" y="12594"/>
                </a:lnTo>
                <a:lnTo>
                  <a:pt x="13764" y="12591"/>
                </a:lnTo>
                <a:lnTo>
                  <a:pt x="13763" y="12588"/>
                </a:lnTo>
                <a:lnTo>
                  <a:pt x="13761" y="12587"/>
                </a:lnTo>
                <a:lnTo>
                  <a:pt x="13759" y="12586"/>
                </a:lnTo>
                <a:lnTo>
                  <a:pt x="13761" y="12597"/>
                </a:lnTo>
                <a:lnTo>
                  <a:pt x="13761" y="12603"/>
                </a:lnTo>
                <a:lnTo>
                  <a:pt x="13759" y="12606"/>
                </a:lnTo>
                <a:lnTo>
                  <a:pt x="13759" y="12608"/>
                </a:lnTo>
                <a:lnTo>
                  <a:pt x="13760" y="12611"/>
                </a:lnTo>
                <a:lnTo>
                  <a:pt x="13761" y="12628"/>
                </a:lnTo>
                <a:lnTo>
                  <a:pt x="13759" y="12631"/>
                </a:lnTo>
                <a:lnTo>
                  <a:pt x="13756" y="12635"/>
                </a:lnTo>
                <a:lnTo>
                  <a:pt x="13755" y="12639"/>
                </a:lnTo>
                <a:lnTo>
                  <a:pt x="13756" y="12643"/>
                </a:lnTo>
                <a:lnTo>
                  <a:pt x="13752" y="12642"/>
                </a:lnTo>
                <a:lnTo>
                  <a:pt x="13751" y="12639"/>
                </a:lnTo>
                <a:lnTo>
                  <a:pt x="13749" y="12638"/>
                </a:lnTo>
                <a:lnTo>
                  <a:pt x="13746" y="12639"/>
                </a:lnTo>
                <a:lnTo>
                  <a:pt x="13744" y="12641"/>
                </a:lnTo>
                <a:lnTo>
                  <a:pt x="13740" y="12651"/>
                </a:lnTo>
                <a:lnTo>
                  <a:pt x="13738" y="12656"/>
                </a:lnTo>
                <a:lnTo>
                  <a:pt x="13741" y="12660"/>
                </a:lnTo>
                <a:lnTo>
                  <a:pt x="13745" y="12668"/>
                </a:lnTo>
                <a:lnTo>
                  <a:pt x="13747" y="12675"/>
                </a:lnTo>
                <a:lnTo>
                  <a:pt x="13747" y="12682"/>
                </a:lnTo>
                <a:lnTo>
                  <a:pt x="13746" y="12682"/>
                </a:lnTo>
                <a:lnTo>
                  <a:pt x="13745" y="12681"/>
                </a:lnTo>
                <a:lnTo>
                  <a:pt x="13744" y="12680"/>
                </a:lnTo>
                <a:lnTo>
                  <a:pt x="13740" y="12694"/>
                </a:lnTo>
                <a:lnTo>
                  <a:pt x="13740" y="12700"/>
                </a:lnTo>
                <a:lnTo>
                  <a:pt x="13743" y="12705"/>
                </a:lnTo>
                <a:lnTo>
                  <a:pt x="13736" y="12714"/>
                </a:lnTo>
                <a:lnTo>
                  <a:pt x="13737" y="12728"/>
                </a:lnTo>
                <a:lnTo>
                  <a:pt x="13742" y="12742"/>
                </a:lnTo>
                <a:lnTo>
                  <a:pt x="13748" y="12750"/>
                </a:lnTo>
                <a:lnTo>
                  <a:pt x="13746" y="12743"/>
                </a:lnTo>
                <a:lnTo>
                  <a:pt x="13746" y="12740"/>
                </a:lnTo>
                <a:lnTo>
                  <a:pt x="13748" y="12742"/>
                </a:lnTo>
                <a:lnTo>
                  <a:pt x="13751" y="12748"/>
                </a:lnTo>
                <a:lnTo>
                  <a:pt x="13753" y="12750"/>
                </a:lnTo>
                <a:lnTo>
                  <a:pt x="13751" y="12736"/>
                </a:lnTo>
                <a:lnTo>
                  <a:pt x="13753" y="12733"/>
                </a:lnTo>
                <a:lnTo>
                  <a:pt x="13754" y="12732"/>
                </a:lnTo>
                <a:lnTo>
                  <a:pt x="13756" y="12733"/>
                </a:lnTo>
                <a:lnTo>
                  <a:pt x="13757" y="12736"/>
                </a:lnTo>
                <a:lnTo>
                  <a:pt x="13757" y="12737"/>
                </a:lnTo>
                <a:lnTo>
                  <a:pt x="13756" y="12737"/>
                </a:lnTo>
                <a:lnTo>
                  <a:pt x="13756" y="12740"/>
                </a:lnTo>
                <a:lnTo>
                  <a:pt x="13761" y="12746"/>
                </a:lnTo>
                <a:lnTo>
                  <a:pt x="13761" y="12748"/>
                </a:lnTo>
                <a:lnTo>
                  <a:pt x="13758" y="12750"/>
                </a:lnTo>
                <a:lnTo>
                  <a:pt x="13757" y="12754"/>
                </a:lnTo>
                <a:lnTo>
                  <a:pt x="13758" y="12759"/>
                </a:lnTo>
                <a:lnTo>
                  <a:pt x="13761" y="12762"/>
                </a:lnTo>
                <a:lnTo>
                  <a:pt x="13757" y="12767"/>
                </a:lnTo>
                <a:lnTo>
                  <a:pt x="13758" y="12773"/>
                </a:lnTo>
                <a:lnTo>
                  <a:pt x="13764" y="12785"/>
                </a:lnTo>
                <a:lnTo>
                  <a:pt x="13765" y="12785"/>
                </a:lnTo>
                <a:lnTo>
                  <a:pt x="13767" y="12780"/>
                </a:lnTo>
                <a:lnTo>
                  <a:pt x="13769" y="12779"/>
                </a:lnTo>
                <a:lnTo>
                  <a:pt x="13773" y="12779"/>
                </a:lnTo>
                <a:lnTo>
                  <a:pt x="13778" y="12776"/>
                </a:lnTo>
                <a:lnTo>
                  <a:pt x="13780" y="12777"/>
                </a:lnTo>
                <a:lnTo>
                  <a:pt x="13780" y="12779"/>
                </a:lnTo>
                <a:lnTo>
                  <a:pt x="13779" y="12781"/>
                </a:lnTo>
                <a:lnTo>
                  <a:pt x="13778" y="12781"/>
                </a:lnTo>
                <a:lnTo>
                  <a:pt x="13777" y="12783"/>
                </a:lnTo>
                <a:lnTo>
                  <a:pt x="13776" y="12785"/>
                </a:lnTo>
                <a:lnTo>
                  <a:pt x="13775" y="12787"/>
                </a:lnTo>
                <a:lnTo>
                  <a:pt x="13774" y="12785"/>
                </a:lnTo>
                <a:lnTo>
                  <a:pt x="13773" y="12784"/>
                </a:lnTo>
                <a:lnTo>
                  <a:pt x="13772" y="12783"/>
                </a:lnTo>
                <a:lnTo>
                  <a:pt x="13769" y="12787"/>
                </a:lnTo>
                <a:lnTo>
                  <a:pt x="13767" y="12788"/>
                </a:lnTo>
                <a:lnTo>
                  <a:pt x="13766" y="12789"/>
                </a:lnTo>
                <a:lnTo>
                  <a:pt x="13763" y="12788"/>
                </a:lnTo>
                <a:lnTo>
                  <a:pt x="13762" y="12787"/>
                </a:lnTo>
                <a:lnTo>
                  <a:pt x="13761" y="12786"/>
                </a:lnTo>
                <a:lnTo>
                  <a:pt x="13759" y="12787"/>
                </a:lnTo>
                <a:lnTo>
                  <a:pt x="13756" y="12790"/>
                </a:lnTo>
                <a:lnTo>
                  <a:pt x="13756" y="12794"/>
                </a:lnTo>
                <a:lnTo>
                  <a:pt x="13756" y="12798"/>
                </a:lnTo>
                <a:lnTo>
                  <a:pt x="13754" y="12803"/>
                </a:lnTo>
                <a:lnTo>
                  <a:pt x="13761" y="12802"/>
                </a:lnTo>
                <a:lnTo>
                  <a:pt x="13767" y="12807"/>
                </a:lnTo>
                <a:lnTo>
                  <a:pt x="13770" y="12815"/>
                </a:lnTo>
                <a:lnTo>
                  <a:pt x="13771" y="12825"/>
                </a:lnTo>
                <a:lnTo>
                  <a:pt x="13772" y="12825"/>
                </a:lnTo>
                <a:lnTo>
                  <a:pt x="13775" y="12813"/>
                </a:lnTo>
                <a:lnTo>
                  <a:pt x="13777" y="12813"/>
                </a:lnTo>
                <a:lnTo>
                  <a:pt x="13776" y="12817"/>
                </a:lnTo>
                <a:lnTo>
                  <a:pt x="13776" y="12825"/>
                </a:lnTo>
                <a:lnTo>
                  <a:pt x="13775" y="12828"/>
                </a:lnTo>
                <a:lnTo>
                  <a:pt x="13775" y="12828"/>
                </a:lnTo>
                <a:lnTo>
                  <a:pt x="13773" y="12828"/>
                </a:lnTo>
                <a:lnTo>
                  <a:pt x="13772" y="12829"/>
                </a:lnTo>
                <a:lnTo>
                  <a:pt x="13771" y="12831"/>
                </a:lnTo>
                <a:lnTo>
                  <a:pt x="13770" y="12835"/>
                </a:lnTo>
                <a:lnTo>
                  <a:pt x="13771" y="12837"/>
                </a:lnTo>
                <a:lnTo>
                  <a:pt x="13772" y="12838"/>
                </a:lnTo>
                <a:lnTo>
                  <a:pt x="13774" y="12840"/>
                </a:lnTo>
                <a:lnTo>
                  <a:pt x="13777" y="12841"/>
                </a:lnTo>
                <a:lnTo>
                  <a:pt x="13784" y="12842"/>
                </a:lnTo>
                <a:lnTo>
                  <a:pt x="13787" y="12844"/>
                </a:lnTo>
                <a:lnTo>
                  <a:pt x="13789" y="12846"/>
                </a:lnTo>
                <a:lnTo>
                  <a:pt x="13790" y="12850"/>
                </a:lnTo>
                <a:lnTo>
                  <a:pt x="13791" y="12854"/>
                </a:lnTo>
                <a:lnTo>
                  <a:pt x="13792" y="12858"/>
                </a:lnTo>
                <a:lnTo>
                  <a:pt x="13794" y="12855"/>
                </a:lnTo>
                <a:lnTo>
                  <a:pt x="13795" y="12850"/>
                </a:lnTo>
                <a:lnTo>
                  <a:pt x="13795" y="12840"/>
                </a:lnTo>
                <a:lnTo>
                  <a:pt x="13796" y="12845"/>
                </a:lnTo>
                <a:lnTo>
                  <a:pt x="13796" y="12849"/>
                </a:lnTo>
                <a:lnTo>
                  <a:pt x="13798" y="12853"/>
                </a:lnTo>
                <a:lnTo>
                  <a:pt x="13801" y="12856"/>
                </a:lnTo>
                <a:lnTo>
                  <a:pt x="13801" y="12854"/>
                </a:lnTo>
                <a:lnTo>
                  <a:pt x="13801" y="12852"/>
                </a:lnTo>
                <a:lnTo>
                  <a:pt x="13802" y="12850"/>
                </a:lnTo>
                <a:lnTo>
                  <a:pt x="13802" y="12848"/>
                </a:lnTo>
                <a:lnTo>
                  <a:pt x="13804" y="12852"/>
                </a:lnTo>
                <a:lnTo>
                  <a:pt x="13806" y="12856"/>
                </a:lnTo>
                <a:lnTo>
                  <a:pt x="13812" y="12861"/>
                </a:lnTo>
                <a:lnTo>
                  <a:pt x="13813" y="12866"/>
                </a:lnTo>
                <a:lnTo>
                  <a:pt x="13811" y="12871"/>
                </a:lnTo>
                <a:lnTo>
                  <a:pt x="13808" y="12876"/>
                </a:lnTo>
                <a:lnTo>
                  <a:pt x="13807" y="12880"/>
                </a:lnTo>
                <a:lnTo>
                  <a:pt x="13806" y="12886"/>
                </a:lnTo>
                <a:lnTo>
                  <a:pt x="13804" y="12885"/>
                </a:lnTo>
                <a:lnTo>
                  <a:pt x="13801" y="12877"/>
                </a:lnTo>
                <a:lnTo>
                  <a:pt x="13798" y="12873"/>
                </a:lnTo>
                <a:lnTo>
                  <a:pt x="13791" y="12866"/>
                </a:lnTo>
                <a:lnTo>
                  <a:pt x="13789" y="12862"/>
                </a:lnTo>
                <a:lnTo>
                  <a:pt x="13787" y="12862"/>
                </a:lnTo>
                <a:lnTo>
                  <a:pt x="13787" y="12865"/>
                </a:lnTo>
                <a:lnTo>
                  <a:pt x="13786" y="12867"/>
                </a:lnTo>
                <a:lnTo>
                  <a:pt x="13783" y="12868"/>
                </a:lnTo>
                <a:lnTo>
                  <a:pt x="13780" y="12868"/>
                </a:lnTo>
                <a:lnTo>
                  <a:pt x="13780" y="12869"/>
                </a:lnTo>
                <a:lnTo>
                  <a:pt x="13786" y="12877"/>
                </a:lnTo>
                <a:lnTo>
                  <a:pt x="13783" y="12879"/>
                </a:lnTo>
                <a:lnTo>
                  <a:pt x="13785" y="12881"/>
                </a:lnTo>
                <a:lnTo>
                  <a:pt x="13792" y="12885"/>
                </a:lnTo>
                <a:lnTo>
                  <a:pt x="13792" y="12888"/>
                </a:lnTo>
                <a:lnTo>
                  <a:pt x="13794" y="12893"/>
                </a:lnTo>
                <a:lnTo>
                  <a:pt x="13795" y="12896"/>
                </a:lnTo>
                <a:lnTo>
                  <a:pt x="13794" y="12903"/>
                </a:lnTo>
                <a:lnTo>
                  <a:pt x="13793" y="12909"/>
                </a:lnTo>
                <a:lnTo>
                  <a:pt x="13793" y="12910"/>
                </a:lnTo>
                <a:lnTo>
                  <a:pt x="13792" y="12913"/>
                </a:lnTo>
                <a:lnTo>
                  <a:pt x="13791" y="12916"/>
                </a:lnTo>
                <a:lnTo>
                  <a:pt x="13792" y="12919"/>
                </a:lnTo>
                <a:lnTo>
                  <a:pt x="13794" y="12919"/>
                </a:lnTo>
                <a:lnTo>
                  <a:pt x="13795" y="12918"/>
                </a:lnTo>
                <a:lnTo>
                  <a:pt x="13797" y="12915"/>
                </a:lnTo>
                <a:lnTo>
                  <a:pt x="13798" y="12914"/>
                </a:lnTo>
                <a:lnTo>
                  <a:pt x="13799" y="12910"/>
                </a:lnTo>
                <a:lnTo>
                  <a:pt x="13802" y="12907"/>
                </a:lnTo>
                <a:lnTo>
                  <a:pt x="13808" y="12905"/>
                </a:lnTo>
                <a:lnTo>
                  <a:pt x="13808" y="12906"/>
                </a:lnTo>
                <a:lnTo>
                  <a:pt x="13809" y="12906"/>
                </a:lnTo>
                <a:lnTo>
                  <a:pt x="13810" y="12907"/>
                </a:lnTo>
                <a:lnTo>
                  <a:pt x="13811" y="12907"/>
                </a:lnTo>
                <a:lnTo>
                  <a:pt x="13812" y="12906"/>
                </a:lnTo>
                <a:lnTo>
                  <a:pt x="13815" y="12902"/>
                </a:lnTo>
                <a:lnTo>
                  <a:pt x="13816" y="12901"/>
                </a:lnTo>
                <a:lnTo>
                  <a:pt x="13818" y="12901"/>
                </a:lnTo>
                <a:lnTo>
                  <a:pt x="13820" y="12901"/>
                </a:lnTo>
                <a:lnTo>
                  <a:pt x="13822" y="12902"/>
                </a:lnTo>
                <a:lnTo>
                  <a:pt x="13823" y="12904"/>
                </a:lnTo>
                <a:lnTo>
                  <a:pt x="13824" y="12906"/>
                </a:lnTo>
                <a:lnTo>
                  <a:pt x="13825" y="12908"/>
                </a:lnTo>
                <a:lnTo>
                  <a:pt x="13827" y="12909"/>
                </a:lnTo>
                <a:lnTo>
                  <a:pt x="13828" y="12909"/>
                </a:lnTo>
                <a:lnTo>
                  <a:pt x="13830" y="12910"/>
                </a:lnTo>
                <a:lnTo>
                  <a:pt x="13834" y="12915"/>
                </a:lnTo>
                <a:lnTo>
                  <a:pt x="13837" y="12916"/>
                </a:lnTo>
                <a:lnTo>
                  <a:pt x="13851" y="12915"/>
                </a:lnTo>
                <a:lnTo>
                  <a:pt x="13851" y="12914"/>
                </a:lnTo>
                <a:lnTo>
                  <a:pt x="13852" y="12912"/>
                </a:lnTo>
                <a:lnTo>
                  <a:pt x="13852" y="12910"/>
                </a:lnTo>
                <a:lnTo>
                  <a:pt x="13855" y="12909"/>
                </a:lnTo>
                <a:lnTo>
                  <a:pt x="13861" y="12909"/>
                </a:lnTo>
                <a:lnTo>
                  <a:pt x="13863" y="12909"/>
                </a:lnTo>
                <a:lnTo>
                  <a:pt x="13866" y="12910"/>
                </a:lnTo>
                <a:lnTo>
                  <a:pt x="13868" y="12912"/>
                </a:lnTo>
                <a:lnTo>
                  <a:pt x="13871" y="12915"/>
                </a:lnTo>
                <a:lnTo>
                  <a:pt x="13874" y="12912"/>
                </a:lnTo>
                <a:lnTo>
                  <a:pt x="13879" y="12910"/>
                </a:lnTo>
                <a:lnTo>
                  <a:pt x="13884" y="12907"/>
                </a:lnTo>
                <a:lnTo>
                  <a:pt x="13887" y="12902"/>
                </a:lnTo>
                <a:lnTo>
                  <a:pt x="13889" y="12900"/>
                </a:lnTo>
                <a:lnTo>
                  <a:pt x="13892" y="12900"/>
                </a:lnTo>
                <a:lnTo>
                  <a:pt x="13897" y="12901"/>
                </a:lnTo>
                <a:lnTo>
                  <a:pt x="13898" y="12900"/>
                </a:lnTo>
                <a:lnTo>
                  <a:pt x="13909" y="12883"/>
                </a:lnTo>
                <a:lnTo>
                  <a:pt x="13913" y="12872"/>
                </a:lnTo>
                <a:lnTo>
                  <a:pt x="13915" y="12870"/>
                </a:lnTo>
                <a:lnTo>
                  <a:pt x="13919" y="12867"/>
                </a:lnTo>
                <a:lnTo>
                  <a:pt x="13922" y="12861"/>
                </a:lnTo>
                <a:lnTo>
                  <a:pt x="13926" y="12848"/>
                </a:lnTo>
                <a:lnTo>
                  <a:pt x="13921" y="12833"/>
                </a:lnTo>
                <a:lnTo>
                  <a:pt x="13917" y="12826"/>
                </a:lnTo>
                <a:lnTo>
                  <a:pt x="13914" y="12822"/>
                </a:lnTo>
                <a:lnTo>
                  <a:pt x="13913" y="12821"/>
                </a:lnTo>
                <a:lnTo>
                  <a:pt x="13909" y="12822"/>
                </a:lnTo>
                <a:lnTo>
                  <a:pt x="13908" y="12822"/>
                </a:lnTo>
                <a:lnTo>
                  <a:pt x="13906" y="12820"/>
                </a:lnTo>
                <a:lnTo>
                  <a:pt x="13902" y="12818"/>
                </a:lnTo>
                <a:lnTo>
                  <a:pt x="13899" y="12816"/>
                </a:lnTo>
                <a:lnTo>
                  <a:pt x="13896" y="12813"/>
                </a:lnTo>
                <a:lnTo>
                  <a:pt x="13895" y="12810"/>
                </a:lnTo>
                <a:lnTo>
                  <a:pt x="13896" y="12807"/>
                </a:lnTo>
                <a:lnTo>
                  <a:pt x="13894" y="12804"/>
                </a:lnTo>
                <a:lnTo>
                  <a:pt x="13892" y="12802"/>
                </a:lnTo>
                <a:lnTo>
                  <a:pt x="13891" y="12802"/>
                </a:lnTo>
                <a:lnTo>
                  <a:pt x="13889" y="12805"/>
                </a:lnTo>
                <a:lnTo>
                  <a:pt x="13889" y="12799"/>
                </a:lnTo>
                <a:lnTo>
                  <a:pt x="13886" y="12801"/>
                </a:lnTo>
                <a:lnTo>
                  <a:pt x="13884" y="12802"/>
                </a:lnTo>
                <a:lnTo>
                  <a:pt x="13881" y="12803"/>
                </a:lnTo>
                <a:lnTo>
                  <a:pt x="13878" y="12801"/>
                </a:lnTo>
                <a:lnTo>
                  <a:pt x="13880" y="12799"/>
                </a:lnTo>
                <a:lnTo>
                  <a:pt x="13881" y="12796"/>
                </a:lnTo>
                <a:lnTo>
                  <a:pt x="13882" y="12792"/>
                </a:lnTo>
                <a:lnTo>
                  <a:pt x="13881" y="12789"/>
                </a:lnTo>
                <a:lnTo>
                  <a:pt x="13880" y="12789"/>
                </a:lnTo>
                <a:lnTo>
                  <a:pt x="13879" y="12791"/>
                </a:lnTo>
                <a:lnTo>
                  <a:pt x="13878" y="12792"/>
                </a:lnTo>
                <a:lnTo>
                  <a:pt x="13877" y="12794"/>
                </a:lnTo>
                <a:lnTo>
                  <a:pt x="13875" y="12795"/>
                </a:lnTo>
                <a:lnTo>
                  <a:pt x="13877" y="12787"/>
                </a:lnTo>
                <a:lnTo>
                  <a:pt x="13882" y="12780"/>
                </a:lnTo>
                <a:lnTo>
                  <a:pt x="13883" y="12774"/>
                </a:lnTo>
                <a:lnTo>
                  <a:pt x="13877" y="12770"/>
                </a:lnTo>
                <a:lnTo>
                  <a:pt x="13877" y="12769"/>
                </a:lnTo>
                <a:lnTo>
                  <a:pt x="13877" y="12768"/>
                </a:lnTo>
                <a:lnTo>
                  <a:pt x="13877" y="12768"/>
                </a:lnTo>
                <a:lnTo>
                  <a:pt x="13878" y="12768"/>
                </a:lnTo>
                <a:lnTo>
                  <a:pt x="13877" y="12766"/>
                </a:lnTo>
                <a:lnTo>
                  <a:pt x="13880" y="12764"/>
                </a:lnTo>
                <a:lnTo>
                  <a:pt x="13882" y="12762"/>
                </a:lnTo>
                <a:lnTo>
                  <a:pt x="13882" y="12758"/>
                </a:lnTo>
                <a:lnTo>
                  <a:pt x="13880" y="12754"/>
                </a:lnTo>
                <a:lnTo>
                  <a:pt x="13881" y="12752"/>
                </a:lnTo>
                <a:lnTo>
                  <a:pt x="13882" y="12750"/>
                </a:lnTo>
                <a:lnTo>
                  <a:pt x="13884" y="12746"/>
                </a:lnTo>
                <a:lnTo>
                  <a:pt x="13885" y="12751"/>
                </a:lnTo>
                <a:lnTo>
                  <a:pt x="13885" y="12763"/>
                </a:lnTo>
                <a:lnTo>
                  <a:pt x="13886" y="12768"/>
                </a:lnTo>
                <a:lnTo>
                  <a:pt x="13887" y="12772"/>
                </a:lnTo>
                <a:lnTo>
                  <a:pt x="13890" y="12776"/>
                </a:lnTo>
                <a:lnTo>
                  <a:pt x="13893" y="12778"/>
                </a:lnTo>
                <a:lnTo>
                  <a:pt x="13896" y="12776"/>
                </a:lnTo>
                <a:lnTo>
                  <a:pt x="13899" y="12767"/>
                </a:lnTo>
                <a:lnTo>
                  <a:pt x="13897" y="12755"/>
                </a:lnTo>
                <a:lnTo>
                  <a:pt x="13894" y="12744"/>
                </a:lnTo>
                <a:lnTo>
                  <a:pt x="13890" y="12737"/>
                </a:lnTo>
                <a:lnTo>
                  <a:pt x="13889" y="12741"/>
                </a:lnTo>
                <a:lnTo>
                  <a:pt x="13888" y="12742"/>
                </a:lnTo>
                <a:lnTo>
                  <a:pt x="13887" y="12740"/>
                </a:lnTo>
                <a:lnTo>
                  <a:pt x="13886" y="12737"/>
                </a:lnTo>
                <a:lnTo>
                  <a:pt x="13884" y="12740"/>
                </a:lnTo>
                <a:lnTo>
                  <a:pt x="13883" y="12735"/>
                </a:lnTo>
                <a:lnTo>
                  <a:pt x="13879" y="12734"/>
                </a:lnTo>
                <a:lnTo>
                  <a:pt x="13875" y="12737"/>
                </a:lnTo>
                <a:lnTo>
                  <a:pt x="13872" y="12740"/>
                </a:lnTo>
                <a:lnTo>
                  <a:pt x="13856" y="12740"/>
                </a:lnTo>
                <a:lnTo>
                  <a:pt x="13851" y="12742"/>
                </a:lnTo>
                <a:lnTo>
                  <a:pt x="13851" y="12737"/>
                </a:lnTo>
                <a:lnTo>
                  <a:pt x="13850" y="12739"/>
                </a:lnTo>
                <a:lnTo>
                  <a:pt x="13849" y="12739"/>
                </a:lnTo>
                <a:lnTo>
                  <a:pt x="13848" y="12738"/>
                </a:lnTo>
                <a:lnTo>
                  <a:pt x="13847" y="12737"/>
                </a:lnTo>
                <a:lnTo>
                  <a:pt x="13847" y="12739"/>
                </a:lnTo>
                <a:lnTo>
                  <a:pt x="13847" y="12739"/>
                </a:lnTo>
                <a:lnTo>
                  <a:pt x="13847" y="12739"/>
                </a:lnTo>
                <a:lnTo>
                  <a:pt x="13845" y="12740"/>
                </a:lnTo>
                <a:lnTo>
                  <a:pt x="13845" y="12738"/>
                </a:lnTo>
                <a:lnTo>
                  <a:pt x="13845" y="12738"/>
                </a:lnTo>
                <a:lnTo>
                  <a:pt x="13845" y="12738"/>
                </a:lnTo>
                <a:lnTo>
                  <a:pt x="13844" y="12737"/>
                </a:lnTo>
                <a:lnTo>
                  <a:pt x="13845" y="12735"/>
                </a:lnTo>
                <a:lnTo>
                  <a:pt x="13845" y="12734"/>
                </a:lnTo>
                <a:lnTo>
                  <a:pt x="13845" y="12732"/>
                </a:lnTo>
                <a:lnTo>
                  <a:pt x="13844" y="12729"/>
                </a:lnTo>
                <a:lnTo>
                  <a:pt x="13845" y="12729"/>
                </a:lnTo>
                <a:lnTo>
                  <a:pt x="13846" y="12730"/>
                </a:lnTo>
                <a:lnTo>
                  <a:pt x="13848" y="12734"/>
                </a:lnTo>
                <a:lnTo>
                  <a:pt x="13847" y="12729"/>
                </a:lnTo>
                <a:lnTo>
                  <a:pt x="13843" y="12721"/>
                </a:lnTo>
                <a:lnTo>
                  <a:pt x="13842" y="12715"/>
                </a:lnTo>
                <a:lnTo>
                  <a:pt x="13843" y="12709"/>
                </a:lnTo>
                <a:lnTo>
                  <a:pt x="13844" y="12704"/>
                </a:lnTo>
                <a:lnTo>
                  <a:pt x="13843" y="12699"/>
                </a:lnTo>
                <a:lnTo>
                  <a:pt x="13841" y="12696"/>
                </a:lnTo>
                <a:lnTo>
                  <a:pt x="13841" y="12695"/>
                </a:lnTo>
                <a:lnTo>
                  <a:pt x="13844" y="12696"/>
                </a:lnTo>
                <a:lnTo>
                  <a:pt x="13848" y="12687"/>
                </a:lnTo>
                <a:lnTo>
                  <a:pt x="13850" y="12682"/>
                </a:lnTo>
                <a:lnTo>
                  <a:pt x="13851" y="12675"/>
                </a:lnTo>
                <a:lnTo>
                  <a:pt x="13852" y="12671"/>
                </a:lnTo>
                <a:lnTo>
                  <a:pt x="13854" y="12668"/>
                </a:lnTo>
                <a:lnTo>
                  <a:pt x="13854" y="12672"/>
                </a:lnTo>
                <a:lnTo>
                  <a:pt x="13855" y="12678"/>
                </a:lnTo>
                <a:lnTo>
                  <a:pt x="13855" y="12682"/>
                </a:lnTo>
                <a:lnTo>
                  <a:pt x="13857" y="12684"/>
                </a:lnTo>
                <a:lnTo>
                  <a:pt x="13858" y="12683"/>
                </a:lnTo>
                <a:lnTo>
                  <a:pt x="13868" y="12666"/>
                </a:lnTo>
                <a:lnTo>
                  <a:pt x="13871" y="12664"/>
                </a:lnTo>
                <a:lnTo>
                  <a:pt x="13878" y="12660"/>
                </a:lnTo>
                <a:lnTo>
                  <a:pt x="13882" y="12658"/>
                </a:lnTo>
                <a:lnTo>
                  <a:pt x="13885" y="12652"/>
                </a:lnTo>
                <a:lnTo>
                  <a:pt x="13891" y="12647"/>
                </a:lnTo>
                <a:lnTo>
                  <a:pt x="13894" y="12646"/>
                </a:lnTo>
                <a:lnTo>
                  <a:pt x="13895" y="12644"/>
                </a:lnTo>
                <a:lnTo>
                  <a:pt x="13897" y="12639"/>
                </a:lnTo>
                <a:lnTo>
                  <a:pt x="13897" y="12634"/>
                </a:lnTo>
                <a:lnTo>
                  <a:pt x="13898" y="12630"/>
                </a:lnTo>
                <a:lnTo>
                  <a:pt x="13898" y="12629"/>
                </a:lnTo>
                <a:lnTo>
                  <a:pt x="13898" y="12628"/>
                </a:lnTo>
                <a:lnTo>
                  <a:pt x="13899" y="12626"/>
                </a:lnTo>
                <a:lnTo>
                  <a:pt x="13899" y="12623"/>
                </a:lnTo>
                <a:lnTo>
                  <a:pt x="13898" y="12621"/>
                </a:lnTo>
                <a:lnTo>
                  <a:pt x="13897" y="12619"/>
                </a:lnTo>
                <a:lnTo>
                  <a:pt x="13896" y="12618"/>
                </a:lnTo>
                <a:lnTo>
                  <a:pt x="13895" y="12615"/>
                </a:lnTo>
                <a:lnTo>
                  <a:pt x="13893" y="12611"/>
                </a:lnTo>
                <a:lnTo>
                  <a:pt x="13891" y="12608"/>
                </a:lnTo>
                <a:lnTo>
                  <a:pt x="13889" y="12606"/>
                </a:lnTo>
                <a:lnTo>
                  <a:pt x="13889" y="12605"/>
                </a:lnTo>
                <a:lnTo>
                  <a:pt x="13890" y="12601"/>
                </a:lnTo>
                <a:lnTo>
                  <a:pt x="13887" y="12597"/>
                </a:lnTo>
                <a:lnTo>
                  <a:pt x="13884" y="12594"/>
                </a:lnTo>
                <a:lnTo>
                  <a:pt x="13881" y="12592"/>
                </a:lnTo>
                <a:lnTo>
                  <a:pt x="13881" y="12590"/>
                </a:lnTo>
                <a:lnTo>
                  <a:pt x="13885" y="12591"/>
                </a:lnTo>
                <a:lnTo>
                  <a:pt x="13890" y="12595"/>
                </a:lnTo>
                <a:lnTo>
                  <a:pt x="13893" y="12596"/>
                </a:lnTo>
                <a:lnTo>
                  <a:pt x="13892" y="12592"/>
                </a:lnTo>
                <a:lnTo>
                  <a:pt x="13894" y="12593"/>
                </a:lnTo>
                <a:lnTo>
                  <a:pt x="13895" y="12594"/>
                </a:lnTo>
                <a:lnTo>
                  <a:pt x="13895" y="12584"/>
                </a:lnTo>
                <a:lnTo>
                  <a:pt x="13891" y="12572"/>
                </a:lnTo>
                <a:lnTo>
                  <a:pt x="13888" y="12562"/>
                </a:lnTo>
                <a:lnTo>
                  <a:pt x="13895" y="12557"/>
                </a:lnTo>
                <a:lnTo>
                  <a:pt x="13895" y="12559"/>
                </a:lnTo>
                <a:lnTo>
                  <a:pt x="13893" y="12560"/>
                </a:lnTo>
                <a:lnTo>
                  <a:pt x="13892" y="12561"/>
                </a:lnTo>
                <a:lnTo>
                  <a:pt x="13890" y="12565"/>
                </a:lnTo>
                <a:lnTo>
                  <a:pt x="13897" y="12577"/>
                </a:lnTo>
                <a:lnTo>
                  <a:pt x="13901" y="12579"/>
                </a:lnTo>
                <a:lnTo>
                  <a:pt x="13903" y="12573"/>
                </a:lnTo>
                <a:lnTo>
                  <a:pt x="13905" y="12573"/>
                </a:lnTo>
                <a:lnTo>
                  <a:pt x="13902" y="12590"/>
                </a:lnTo>
                <a:lnTo>
                  <a:pt x="13902" y="12594"/>
                </a:lnTo>
                <a:lnTo>
                  <a:pt x="13904" y="12600"/>
                </a:lnTo>
                <a:lnTo>
                  <a:pt x="13906" y="12599"/>
                </a:lnTo>
                <a:lnTo>
                  <a:pt x="13908" y="12593"/>
                </a:lnTo>
                <a:lnTo>
                  <a:pt x="13911" y="12588"/>
                </a:lnTo>
                <a:lnTo>
                  <a:pt x="13911" y="12594"/>
                </a:lnTo>
                <a:lnTo>
                  <a:pt x="13912" y="12593"/>
                </a:lnTo>
                <a:lnTo>
                  <a:pt x="13913" y="12592"/>
                </a:lnTo>
                <a:lnTo>
                  <a:pt x="13914" y="12592"/>
                </a:lnTo>
                <a:lnTo>
                  <a:pt x="13916" y="12592"/>
                </a:lnTo>
                <a:lnTo>
                  <a:pt x="13916" y="12594"/>
                </a:lnTo>
                <a:lnTo>
                  <a:pt x="13906" y="12600"/>
                </a:lnTo>
                <a:lnTo>
                  <a:pt x="13906" y="12602"/>
                </a:lnTo>
                <a:lnTo>
                  <a:pt x="13909" y="12603"/>
                </a:lnTo>
                <a:lnTo>
                  <a:pt x="13911" y="12604"/>
                </a:lnTo>
                <a:lnTo>
                  <a:pt x="13913" y="12604"/>
                </a:lnTo>
                <a:lnTo>
                  <a:pt x="13914" y="12602"/>
                </a:lnTo>
                <a:lnTo>
                  <a:pt x="13916" y="12602"/>
                </a:lnTo>
                <a:lnTo>
                  <a:pt x="13916" y="12605"/>
                </a:lnTo>
                <a:lnTo>
                  <a:pt x="13915" y="12607"/>
                </a:lnTo>
                <a:lnTo>
                  <a:pt x="13914" y="12608"/>
                </a:lnTo>
                <a:lnTo>
                  <a:pt x="13914" y="12611"/>
                </a:lnTo>
                <a:lnTo>
                  <a:pt x="13913" y="12611"/>
                </a:lnTo>
                <a:lnTo>
                  <a:pt x="13911" y="12608"/>
                </a:lnTo>
                <a:lnTo>
                  <a:pt x="13909" y="12606"/>
                </a:lnTo>
                <a:lnTo>
                  <a:pt x="13907" y="12606"/>
                </a:lnTo>
                <a:lnTo>
                  <a:pt x="13905" y="12605"/>
                </a:lnTo>
                <a:lnTo>
                  <a:pt x="13903" y="12605"/>
                </a:lnTo>
                <a:lnTo>
                  <a:pt x="13903" y="12606"/>
                </a:lnTo>
                <a:lnTo>
                  <a:pt x="13903" y="12606"/>
                </a:lnTo>
                <a:lnTo>
                  <a:pt x="13903" y="12606"/>
                </a:lnTo>
                <a:lnTo>
                  <a:pt x="13902" y="12606"/>
                </a:lnTo>
                <a:lnTo>
                  <a:pt x="13903" y="12607"/>
                </a:lnTo>
                <a:lnTo>
                  <a:pt x="13904" y="12608"/>
                </a:lnTo>
                <a:lnTo>
                  <a:pt x="13905" y="12609"/>
                </a:lnTo>
                <a:lnTo>
                  <a:pt x="13905" y="12611"/>
                </a:lnTo>
                <a:lnTo>
                  <a:pt x="13902" y="12612"/>
                </a:lnTo>
                <a:lnTo>
                  <a:pt x="13903" y="12614"/>
                </a:lnTo>
                <a:lnTo>
                  <a:pt x="13904" y="12617"/>
                </a:lnTo>
                <a:lnTo>
                  <a:pt x="13905" y="12621"/>
                </a:lnTo>
                <a:lnTo>
                  <a:pt x="13904" y="12625"/>
                </a:lnTo>
                <a:lnTo>
                  <a:pt x="13903" y="12631"/>
                </a:lnTo>
                <a:lnTo>
                  <a:pt x="13902" y="12635"/>
                </a:lnTo>
                <a:lnTo>
                  <a:pt x="13903" y="12635"/>
                </a:lnTo>
                <a:lnTo>
                  <a:pt x="13907" y="12631"/>
                </a:lnTo>
                <a:lnTo>
                  <a:pt x="13911" y="12629"/>
                </a:lnTo>
                <a:lnTo>
                  <a:pt x="13914" y="12628"/>
                </a:lnTo>
                <a:lnTo>
                  <a:pt x="13938" y="12625"/>
                </a:lnTo>
                <a:lnTo>
                  <a:pt x="13937" y="12624"/>
                </a:lnTo>
                <a:lnTo>
                  <a:pt x="13936" y="12622"/>
                </a:lnTo>
                <a:lnTo>
                  <a:pt x="13935" y="12621"/>
                </a:lnTo>
                <a:lnTo>
                  <a:pt x="13935" y="12618"/>
                </a:lnTo>
                <a:lnTo>
                  <a:pt x="13944" y="12624"/>
                </a:lnTo>
                <a:lnTo>
                  <a:pt x="13948" y="12623"/>
                </a:lnTo>
                <a:lnTo>
                  <a:pt x="13950" y="12617"/>
                </a:lnTo>
                <a:lnTo>
                  <a:pt x="13944" y="12605"/>
                </a:lnTo>
                <a:lnTo>
                  <a:pt x="13944" y="12602"/>
                </a:lnTo>
                <a:lnTo>
                  <a:pt x="13944" y="12589"/>
                </a:lnTo>
                <a:lnTo>
                  <a:pt x="13948" y="12578"/>
                </a:lnTo>
                <a:lnTo>
                  <a:pt x="13968" y="12567"/>
                </a:lnTo>
                <a:lnTo>
                  <a:pt x="13975" y="12559"/>
                </a:lnTo>
                <a:lnTo>
                  <a:pt x="13976" y="12559"/>
                </a:lnTo>
                <a:lnTo>
                  <a:pt x="13974" y="12569"/>
                </a:lnTo>
                <a:lnTo>
                  <a:pt x="13967" y="12572"/>
                </a:lnTo>
                <a:lnTo>
                  <a:pt x="13960" y="12573"/>
                </a:lnTo>
                <a:lnTo>
                  <a:pt x="13956" y="12578"/>
                </a:lnTo>
                <a:lnTo>
                  <a:pt x="13950" y="12580"/>
                </a:lnTo>
                <a:lnTo>
                  <a:pt x="13948" y="12582"/>
                </a:lnTo>
                <a:lnTo>
                  <a:pt x="13947" y="12586"/>
                </a:lnTo>
                <a:lnTo>
                  <a:pt x="13948" y="12589"/>
                </a:lnTo>
                <a:lnTo>
                  <a:pt x="13949" y="12592"/>
                </a:lnTo>
                <a:lnTo>
                  <a:pt x="13950" y="12596"/>
                </a:lnTo>
                <a:lnTo>
                  <a:pt x="13951" y="12593"/>
                </a:lnTo>
                <a:lnTo>
                  <a:pt x="13952" y="12590"/>
                </a:lnTo>
                <a:lnTo>
                  <a:pt x="13954" y="12588"/>
                </a:lnTo>
                <a:lnTo>
                  <a:pt x="13957" y="12588"/>
                </a:lnTo>
                <a:lnTo>
                  <a:pt x="13954" y="12592"/>
                </a:lnTo>
                <a:lnTo>
                  <a:pt x="13952" y="12598"/>
                </a:lnTo>
                <a:lnTo>
                  <a:pt x="13951" y="12615"/>
                </a:lnTo>
                <a:lnTo>
                  <a:pt x="13953" y="12615"/>
                </a:lnTo>
                <a:lnTo>
                  <a:pt x="13954" y="12607"/>
                </a:lnTo>
                <a:lnTo>
                  <a:pt x="13957" y="12600"/>
                </a:lnTo>
                <a:lnTo>
                  <a:pt x="13960" y="12594"/>
                </a:lnTo>
                <a:lnTo>
                  <a:pt x="13963" y="12588"/>
                </a:lnTo>
                <a:lnTo>
                  <a:pt x="13972" y="12578"/>
                </a:lnTo>
                <a:lnTo>
                  <a:pt x="13977" y="12573"/>
                </a:lnTo>
                <a:lnTo>
                  <a:pt x="13982" y="12572"/>
                </a:lnTo>
                <a:lnTo>
                  <a:pt x="13985" y="12572"/>
                </a:lnTo>
                <a:lnTo>
                  <a:pt x="13990" y="12575"/>
                </a:lnTo>
                <a:lnTo>
                  <a:pt x="13995" y="12576"/>
                </a:lnTo>
                <a:lnTo>
                  <a:pt x="13999" y="12577"/>
                </a:lnTo>
                <a:lnTo>
                  <a:pt x="13999" y="12578"/>
                </a:lnTo>
                <a:lnTo>
                  <a:pt x="14000" y="12577"/>
                </a:lnTo>
                <a:lnTo>
                  <a:pt x="14003" y="12574"/>
                </a:lnTo>
                <a:lnTo>
                  <a:pt x="14004" y="12573"/>
                </a:lnTo>
                <a:lnTo>
                  <a:pt x="14009" y="12571"/>
                </a:lnTo>
                <a:lnTo>
                  <a:pt x="14014" y="12566"/>
                </a:lnTo>
                <a:lnTo>
                  <a:pt x="14020" y="12563"/>
                </a:lnTo>
                <a:lnTo>
                  <a:pt x="14026" y="12565"/>
                </a:lnTo>
                <a:lnTo>
                  <a:pt x="14033" y="12556"/>
                </a:lnTo>
                <a:lnTo>
                  <a:pt x="14037" y="12552"/>
                </a:lnTo>
                <a:lnTo>
                  <a:pt x="14042" y="12551"/>
                </a:lnTo>
                <a:lnTo>
                  <a:pt x="14040" y="12548"/>
                </a:lnTo>
                <a:lnTo>
                  <a:pt x="14037" y="12547"/>
                </a:lnTo>
                <a:lnTo>
                  <a:pt x="14033" y="12549"/>
                </a:lnTo>
                <a:lnTo>
                  <a:pt x="14031" y="12552"/>
                </a:lnTo>
                <a:lnTo>
                  <a:pt x="14031" y="12555"/>
                </a:lnTo>
                <a:lnTo>
                  <a:pt x="14029" y="12558"/>
                </a:lnTo>
                <a:lnTo>
                  <a:pt x="14026" y="12559"/>
                </a:lnTo>
                <a:lnTo>
                  <a:pt x="14023" y="12559"/>
                </a:lnTo>
                <a:lnTo>
                  <a:pt x="14023" y="12557"/>
                </a:lnTo>
                <a:lnTo>
                  <a:pt x="14026" y="12556"/>
                </a:lnTo>
                <a:lnTo>
                  <a:pt x="14028" y="12554"/>
                </a:lnTo>
                <a:lnTo>
                  <a:pt x="14030" y="12547"/>
                </a:lnTo>
                <a:lnTo>
                  <a:pt x="14028" y="12546"/>
                </a:lnTo>
                <a:lnTo>
                  <a:pt x="14026" y="12540"/>
                </a:lnTo>
                <a:lnTo>
                  <a:pt x="14024" y="12538"/>
                </a:lnTo>
                <a:lnTo>
                  <a:pt x="14030" y="12537"/>
                </a:lnTo>
                <a:lnTo>
                  <a:pt x="14032" y="12534"/>
                </a:lnTo>
                <a:lnTo>
                  <a:pt x="14033" y="12530"/>
                </a:lnTo>
                <a:lnTo>
                  <a:pt x="14035" y="12533"/>
                </a:lnTo>
                <a:lnTo>
                  <a:pt x="14044" y="12538"/>
                </a:lnTo>
                <a:lnTo>
                  <a:pt x="14045" y="12540"/>
                </a:lnTo>
                <a:lnTo>
                  <a:pt x="14044" y="12542"/>
                </a:lnTo>
                <a:lnTo>
                  <a:pt x="14045" y="12543"/>
                </a:lnTo>
                <a:lnTo>
                  <a:pt x="14046" y="12545"/>
                </a:lnTo>
                <a:lnTo>
                  <a:pt x="14048" y="12545"/>
                </a:lnTo>
                <a:lnTo>
                  <a:pt x="14051" y="12544"/>
                </a:lnTo>
                <a:lnTo>
                  <a:pt x="14053" y="12542"/>
                </a:lnTo>
                <a:lnTo>
                  <a:pt x="14054" y="12541"/>
                </a:lnTo>
                <a:lnTo>
                  <a:pt x="14055" y="12542"/>
                </a:lnTo>
                <a:lnTo>
                  <a:pt x="14055" y="12543"/>
                </a:lnTo>
                <a:lnTo>
                  <a:pt x="14055" y="12545"/>
                </a:lnTo>
                <a:lnTo>
                  <a:pt x="14046" y="12549"/>
                </a:lnTo>
                <a:lnTo>
                  <a:pt x="14046" y="12551"/>
                </a:lnTo>
                <a:lnTo>
                  <a:pt x="14053" y="12551"/>
                </a:lnTo>
                <a:lnTo>
                  <a:pt x="14056" y="12551"/>
                </a:lnTo>
                <a:lnTo>
                  <a:pt x="14058" y="12553"/>
                </a:lnTo>
                <a:lnTo>
                  <a:pt x="14062" y="12550"/>
                </a:lnTo>
                <a:lnTo>
                  <a:pt x="14067" y="12547"/>
                </a:lnTo>
                <a:lnTo>
                  <a:pt x="14077" y="12543"/>
                </a:lnTo>
                <a:lnTo>
                  <a:pt x="14074" y="12541"/>
                </a:lnTo>
                <a:lnTo>
                  <a:pt x="14070" y="12540"/>
                </a:lnTo>
                <a:lnTo>
                  <a:pt x="14067" y="12541"/>
                </a:lnTo>
                <a:lnTo>
                  <a:pt x="14064" y="12543"/>
                </a:lnTo>
                <a:lnTo>
                  <a:pt x="14063" y="12541"/>
                </a:lnTo>
                <a:lnTo>
                  <a:pt x="14063" y="12540"/>
                </a:lnTo>
                <a:lnTo>
                  <a:pt x="14064" y="12538"/>
                </a:lnTo>
                <a:lnTo>
                  <a:pt x="14061" y="12538"/>
                </a:lnTo>
                <a:lnTo>
                  <a:pt x="14061" y="12537"/>
                </a:lnTo>
                <a:lnTo>
                  <a:pt x="14069" y="12534"/>
                </a:lnTo>
                <a:lnTo>
                  <a:pt x="14072" y="12533"/>
                </a:lnTo>
                <a:lnTo>
                  <a:pt x="14074" y="12537"/>
                </a:lnTo>
                <a:lnTo>
                  <a:pt x="14078" y="12535"/>
                </a:lnTo>
                <a:lnTo>
                  <a:pt x="14083" y="12538"/>
                </a:lnTo>
                <a:lnTo>
                  <a:pt x="14088" y="12541"/>
                </a:lnTo>
                <a:lnTo>
                  <a:pt x="14093" y="12543"/>
                </a:lnTo>
                <a:lnTo>
                  <a:pt x="14088" y="12553"/>
                </a:lnTo>
                <a:lnTo>
                  <a:pt x="14086" y="12557"/>
                </a:lnTo>
                <a:lnTo>
                  <a:pt x="14082" y="12559"/>
                </a:lnTo>
                <a:lnTo>
                  <a:pt x="14085" y="12561"/>
                </a:lnTo>
                <a:lnTo>
                  <a:pt x="14091" y="12558"/>
                </a:lnTo>
                <a:lnTo>
                  <a:pt x="14102" y="12547"/>
                </a:lnTo>
                <a:lnTo>
                  <a:pt x="14105" y="12542"/>
                </a:lnTo>
                <a:lnTo>
                  <a:pt x="14106" y="12541"/>
                </a:lnTo>
                <a:lnTo>
                  <a:pt x="14113" y="12537"/>
                </a:lnTo>
                <a:lnTo>
                  <a:pt x="14115" y="12535"/>
                </a:lnTo>
                <a:lnTo>
                  <a:pt x="14109" y="12533"/>
                </a:lnTo>
                <a:lnTo>
                  <a:pt x="14106" y="12533"/>
                </a:lnTo>
                <a:lnTo>
                  <a:pt x="14103" y="12535"/>
                </a:lnTo>
                <a:lnTo>
                  <a:pt x="14106" y="12530"/>
                </a:lnTo>
                <a:lnTo>
                  <a:pt x="14111" y="12530"/>
                </a:lnTo>
                <a:lnTo>
                  <a:pt x="14122" y="12532"/>
                </a:lnTo>
                <a:lnTo>
                  <a:pt x="14121" y="12530"/>
                </a:lnTo>
                <a:lnTo>
                  <a:pt x="14117" y="12525"/>
                </a:lnTo>
                <a:lnTo>
                  <a:pt x="14117" y="12522"/>
                </a:lnTo>
                <a:lnTo>
                  <a:pt x="14117" y="12520"/>
                </a:lnTo>
                <a:lnTo>
                  <a:pt x="14119" y="12516"/>
                </a:lnTo>
                <a:lnTo>
                  <a:pt x="14121" y="12512"/>
                </a:lnTo>
                <a:lnTo>
                  <a:pt x="14124" y="12524"/>
                </a:lnTo>
                <a:lnTo>
                  <a:pt x="14126" y="12527"/>
                </a:lnTo>
                <a:lnTo>
                  <a:pt x="14130" y="12526"/>
                </a:lnTo>
                <a:lnTo>
                  <a:pt x="14129" y="12534"/>
                </a:lnTo>
                <a:lnTo>
                  <a:pt x="14129" y="12537"/>
                </a:lnTo>
                <a:lnTo>
                  <a:pt x="14131" y="12538"/>
                </a:lnTo>
                <a:lnTo>
                  <a:pt x="14134" y="12538"/>
                </a:lnTo>
                <a:lnTo>
                  <a:pt x="14137" y="12537"/>
                </a:lnTo>
                <a:lnTo>
                  <a:pt x="14140" y="12535"/>
                </a:lnTo>
                <a:lnTo>
                  <a:pt x="14141" y="12532"/>
                </a:lnTo>
                <a:lnTo>
                  <a:pt x="14142" y="12532"/>
                </a:lnTo>
                <a:lnTo>
                  <a:pt x="14144" y="12537"/>
                </a:lnTo>
                <a:lnTo>
                  <a:pt x="14148" y="12536"/>
                </a:lnTo>
                <a:lnTo>
                  <a:pt x="14153" y="12534"/>
                </a:lnTo>
                <a:lnTo>
                  <a:pt x="14157" y="12532"/>
                </a:lnTo>
                <a:lnTo>
                  <a:pt x="14155" y="12530"/>
                </a:lnTo>
                <a:lnTo>
                  <a:pt x="14154" y="12526"/>
                </a:lnTo>
                <a:lnTo>
                  <a:pt x="14154" y="12522"/>
                </a:lnTo>
                <a:lnTo>
                  <a:pt x="14154" y="12518"/>
                </a:lnTo>
                <a:lnTo>
                  <a:pt x="14156" y="12520"/>
                </a:lnTo>
                <a:lnTo>
                  <a:pt x="14157" y="12523"/>
                </a:lnTo>
                <a:lnTo>
                  <a:pt x="14158" y="12527"/>
                </a:lnTo>
                <a:lnTo>
                  <a:pt x="14159" y="12529"/>
                </a:lnTo>
                <a:lnTo>
                  <a:pt x="14162" y="12533"/>
                </a:lnTo>
                <a:lnTo>
                  <a:pt x="14164" y="12534"/>
                </a:lnTo>
                <a:lnTo>
                  <a:pt x="14166" y="12533"/>
                </a:lnTo>
                <a:lnTo>
                  <a:pt x="14169" y="12530"/>
                </a:lnTo>
                <a:lnTo>
                  <a:pt x="14172" y="12525"/>
                </a:lnTo>
                <a:lnTo>
                  <a:pt x="14177" y="12512"/>
                </a:lnTo>
                <a:lnTo>
                  <a:pt x="14182" y="12506"/>
                </a:lnTo>
                <a:lnTo>
                  <a:pt x="14186" y="12508"/>
                </a:lnTo>
                <a:lnTo>
                  <a:pt x="14190" y="12508"/>
                </a:lnTo>
                <a:lnTo>
                  <a:pt x="14199" y="12508"/>
                </a:lnTo>
                <a:lnTo>
                  <a:pt x="14197" y="12504"/>
                </a:lnTo>
                <a:lnTo>
                  <a:pt x="14195" y="12502"/>
                </a:lnTo>
                <a:lnTo>
                  <a:pt x="14192" y="12501"/>
                </a:lnTo>
                <a:lnTo>
                  <a:pt x="14190" y="12499"/>
                </a:lnTo>
                <a:lnTo>
                  <a:pt x="14195" y="12498"/>
                </a:lnTo>
                <a:lnTo>
                  <a:pt x="14197" y="12490"/>
                </a:lnTo>
                <a:lnTo>
                  <a:pt x="14195" y="12481"/>
                </a:lnTo>
                <a:lnTo>
                  <a:pt x="14193" y="12475"/>
                </a:lnTo>
                <a:lnTo>
                  <a:pt x="14178" y="12464"/>
                </a:lnTo>
                <a:lnTo>
                  <a:pt x="14175" y="12458"/>
                </a:lnTo>
                <a:lnTo>
                  <a:pt x="14180" y="12462"/>
                </a:lnTo>
                <a:lnTo>
                  <a:pt x="14184" y="12464"/>
                </a:lnTo>
                <a:lnTo>
                  <a:pt x="14185" y="12463"/>
                </a:lnTo>
                <a:lnTo>
                  <a:pt x="14192" y="12467"/>
                </a:lnTo>
                <a:lnTo>
                  <a:pt x="14194" y="12467"/>
                </a:lnTo>
                <a:lnTo>
                  <a:pt x="14199" y="12465"/>
                </a:lnTo>
                <a:lnTo>
                  <a:pt x="14200" y="12469"/>
                </a:lnTo>
                <a:lnTo>
                  <a:pt x="14202" y="12470"/>
                </a:lnTo>
                <a:lnTo>
                  <a:pt x="14206" y="12467"/>
                </a:lnTo>
                <a:lnTo>
                  <a:pt x="14209" y="12463"/>
                </a:lnTo>
                <a:lnTo>
                  <a:pt x="14207" y="12468"/>
                </a:lnTo>
                <a:lnTo>
                  <a:pt x="14207" y="12474"/>
                </a:lnTo>
                <a:lnTo>
                  <a:pt x="14209" y="12478"/>
                </a:lnTo>
                <a:lnTo>
                  <a:pt x="14212" y="12475"/>
                </a:lnTo>
                <a:lnTo>
                  <a:pt x="14214" y="12476"/>
                </a:lnTo>
                <a:lnTo>
                  <a:pt x="14216" y="12478"/>
                </a:lnTo>
                <a:lnTo>
                  <a:pt x="14218" y="12480"/>
                </a:lnTo>
                <a:lnTo>
                  <a:pt x="14218" y="12483"/>
                </a:lnTo>
                <a:lnTo>
                  <a:pt x="14216" y="12483"/>
                </a:lnTo>
                <a:lnTo>
                  <a:pt x="14213" y="12480"/>
                </a:lnTo>
                <a:lnTo>
                  <a:pt x="14210" y="12483"/>
                </a:lnTo>
                <a:lnTo>
                  <a:pt x="14209" y="12487"/>
                </a:lnTo>
                <a:lnTo>
                  <a:pt x="14210" y="12489"/>
                </a:lnTo>
                <a:lnTo>
                  <a:pt x="14216" y="12490"/>
                </a:lnTo>
                <a:lnTo>
                  <a:pt x="14218" y="12489"/>
                </a:lnTo>
                <a:lnTo>
                  <a:pt x="14219" y="12488"/>
                </a:lnTo>
                <a:lnTo>
                  <a:pt x="14222" y="12484"/>
                </a:lnTo>
                <a:lnTo>
                  <a:pt x="14223" y="12483"/>
                </a:lnTo>
                <a:lnTo>
                  <a:pt x="14224" y="12482"/>
                </a:lnTo>
                <a:lnTo>
                  <a:pt x="14224" y="12480"/>
                </a:lnTo>
                <a:lnTo>
                  <a:pt x="14224" y="12478"/>
                </a:lnTo>
                <a:lnTo>
                  <a:pt x="14226" y="12477"/>
                </a:lnTo>
                <a:lnTo>
                  <a:pt x="14243" y="12464"/>
                </a:lnTo>
                <a:lnTo>
                  <a:pt x="14245" y="12460"/>
                </a:lnTo>
                <a:lnTo>
                  <a:pt x="14239" y="12460"/>
                </a:lnTo>
                <a:lnTo>
                  <a:pt x="14233" y="12457"/>
                </a:lnTo>
                <a:lnTo>
                  <a:pt x="14227" y="12453"/>
                </a:lnTo>
                <a:lnTo>
                  <a:pt x="14224" y="12448"/>
                </a:lnTo>
                <a:lnTo>
                  <a:pt x="14222" y="12442"/>
                </a:lnTo>
                <a:lnTo>
                  <a:pt x="14221" y="12433"/>
                </a:lnTo>
                <a:lnTo>
                  <a:pt x="14221" y="12423"/>
                </a:lnTo>
                <a:lnTo>
                  <a:pt x="14221" y="12415"/>
                </a:lnTo>
                <a:lnTo>
                  <a:pt x="14226" y="12418"/>
                </a:lnTo>
                <a:lnTo>
                  <a:pt x="14230" y="12426"/>
                </a:lnTo>
                <a:lnTo>
                  <a:pt x="14234" y="12433"/>
                </a:lnTo>
                <a:lnTo>
                  <a:pt x="14238" y="12446"/>
                </a:lnTo>
                <a:lnTo>
                  <a:pt x="14243" y="12442"/>
                </a:lnTo>
                <a:lnTo>
                  <a:pt x="14249" y="12435"/>
                </a:lnTo>
                <a:lnTo>
                  <a:pt x="14252" y="12428"/>
                </a:lnTo>
                <a:lnTo>
                  <a:pt x="14253" y="12428"/>
                </a:lnTo>
                <a:lnTo>
                  <a:pt x="14253" y="12434"/>
                </a:lnTo>
                <a:lnTo>
                  <a:pt x="14247" y="12442"/>
                </a:lnTo>
                <a:lnTo>
                  <a:pt x="14246" y="12447"/>
                </a:lnTo>
                <a:lnTo>
                  <a:pt x="14247" y="12451"/>
                </a:lnTo>
                <a:lnTo>
                  <a:pt x="14251" y="12454"/>
                </a:lnTo>
                <a:lnTo>
                  <a:pt x="14255" y="12454"/>
                </a:lnTo>
                <a:lnTo>
                  <a:pt x="14263" y="12454"/>
                </a:lnTo>
                <a:lnTo>
                  <a:pt x="14282" y="12448"/>
                </a:lnTo>
                <a:lnTo>
                  <a:pt x="14284" y="12446"/>
                </a:lnTo>
                <a:lnTo>
                  <a:pt x="14286" y="12440"/>
                </a:lnTo>
                <a:lnTo>
                  <a:pt x="14288" y="12445"/>
                </a:lnTo>
                <a:lnTo>
                  <a:pt x="14289" y="12451"/>
                </a:lnTo>
                <a:lnTo>
                  <a:pt x="14288" y="12457"/>
                </a:lnTo>
                <a:lnTo>
                  <a:pt x="14286" y="12462"/>
                </a:lnTo>
                <a:lnTo>
                  <a:pt x="14284" y="12467"/>
                </a:lnTo>
                <a:lnTo>
                  <a:pt x="14287" y="12470"/>
                </a:lnTo>
                <a:lnTo>
                  <a:pt x="14292" y="12472"/>
                </a:lnTo>
                <a:lnTo>
                  <a:pt x="14294" y="12474"/>
                </a:lnTo>
                <a:lnTo>
                  <a:pt x="14298" y="12481"/>
                </a:lnTo>
                <a:lnTo>
                  <a:pt x="14307" y="12480"/>
                </a:lnTo>
                <a:lnTo>
                  <a:pt x="14317" y="12475"/>
                </a:lnTo>
                <a:lnTo>
                  <a:pt x="14324" y="12473"/>
                </a:lnTo>
                <a:lnTo>
                  <a:pt x="14325" y="12470"/>
                </a:lnTo>
                <a:lnTo>
                  <a:pt x="14327" y="12468"/>
                </a:lnTo>
                <a:lnTo>
                  <a:pt x="14329" y="12466"/>
                </a:lnTo>
                <a:lnTo>
                  <a:pt x="14330" y="12457"/>
                </a:lnTo>
                <a:lnTo>
                  <a:pt x="14332" y="12452"/>
                </a:lnTo>
                <a:lnTo>
                  <a:pt x="14333" y="12449"/>
                </a:lnTo>
                <a:lnTo>
                  <a:pt x="14332" y="12441"/>
                </a:lnTo>
                <a:lnTo>
                  <a:pt x="14331" y="12437"/>
                </a:lnTo>
                <a:lnTo>
                  <a:pt x="14330" y="12436"/>
                </a:lnTo>
                <a:lnTo>
                  <a:pt x="14329" y="12434"/>
                </a:lnTo>
                <a:lnTo>
                  <a:pt x="14329" y="12430"/>
                </a:lnTo>
                <a:lnTo>
                  <a:pt x="14330" y="12422"/>
                </a:lnTo>
                <a:lnTo>
                  <a:pt x="14329" y="12420"/>
                </a:lnTo>
                <a:lnTo>
                  <a:pt x="14325" y="12411"/>
                </a:lnTo>
                <a:lnTo>
                  <a:pt x="14322" y="12399"/>
                </a:lnTo>
                <a:lnTo>
                  <a:pt x="14322" y="12391"/>
                </a:lnTo>
                <a:lnTo>
                  <a:pt x="14324" y="12382"/>
                </a:lnTo>
                <a:lnTo>
                  <a:pt x="14327" y="12375"/>
                </a:lnTo>
                <a:lnTo>
                  <a:pt x="14331" y="12372"/>
                </a:lnTo>
                <a:lnTo>
                  <a:pt x="14330" y="12376"/>
                </a:lnTo>
                <a:lnTo>
                  <a:pt x="14327" y="12390"/>
                </a:lnTo>
                <a:lnTo>
                  <a:pt x="14327" y="12394"/>
                </a:lnTo>
                <a:lnTo>
                  <a:pt x="14326" y="12397"/>
                </a:lnTo>
                <a:lnTo>
                  <a:pt x="14327" y="12400"/>
                </a:lnTo>
                <a:lnTo>
                  <a:pt x="14329" y="12403"/>
                </a:lnTo>
                <a:lnTo>
                  <a:pt x="14330" y="12406"/>
                </a:lnTo>
                <a:lnTo>
                  <a:pt x="14333" y="12410"/>
                </a:lnTo>
                <a:lnTo>
                  <a:pt x="14339" y="12409"/>
                </a:lnTo>
                <a:lnTo>
                  <a:pt x="14346" y="12406"/>
                </a:lnTo>
                <a:lnTo>
                  <a:pt x="14350" y="12403"/>
                </a:lnTo>
                <a:lnTo>
                  <a:pt x="14352" y="12403"/>
                </a:lnTo>
                <a:lnTo>
                  <a:pt x="14349" y="12409"/>
                </a:lnTo>
                <a:lnTo>
                  <a:pt x="14337" y="12417"/>
                </a:lnTo>
                <a:lnTo>
                  <a:pt x="14334" y="12422"/>
                </a:lnTo>
                <a:lnTo>
                  <a:pt x="14335" y="12432"/>
                </a:lnTo>
                <a:lnTo>
                  <a:pt x="14337" y="12439"/>
                </a:lnTo>
                <a:lnTo>
                  <a:pt x="14341" y="12444"/>
                </a:lnTo>
                <a:lnTo>
                  <a:pt x="14364" y="12461"/>
                </a:lnTo>
                <a:lnTo>
                  <a:pt x="14370" y="12463"/>
                </a:lnTo>
                <a:lnTo>
                  <a:pt x="14377" y="12460"/>
                </a:lnTo>
                <a:lnTo>
                  <a:pt x="14382" y="12454"/>
                </a:lnTo>
                <a:lnTo>
                  <a:pt x="14385" y="12446"/>
                </a:lnTo>
                <a:lnTo>
                  <a:pt x="14385" y="12438"/>
                </a:lnTo>
                <a:lnTo>
                  <a:pt x="14394" y="12432"/>
                </a:lnTo>
                <a:lnTo>
                  <a:pt x="14395" y="12430"/>
                </a:lnTo>
                <a:lnTo>
                  <a:pt x="14396" y="12427"/>
                </a:lnTo>
                <a:lnTo>
                  <a:pt x="14397" y="12426"/>
                </a:lnTo>
                <a:lnTo>
                  <a:pt x="14398" y="12425"/>
                </a:lnTo>
                <a:lnTo>
                  <a:pt x="14403" y="12426"/>
                </a:lnTo>
                <a:lnTo>
                  <a:pt x="14405" y="12424"/>
                </a:lnTo>
                <a:lnTo>
                  <a:pt x="14405" y="12415"/>
                </a:lnTo>
                <a:lnTo>
                  <a:pt x="14406" y="12413"/>
                </a:lnTo>
                <a:lnTo>
                  <a:pt x="14416" y="12407"/>
                </a:lnTo>
                <a:lnTo>
                  <a:pt x="14418" y="12408"/>
                </a:lnTo>
                <a:lnTo>
                  <a:pt x="14420" y="12407"/>
                </a:lnTo>
                <a:lnTo>
                  <a:pt x="14422" y="12404"/>
                </a:lnTo>
                <a:lnTo>
                  <a:pt x="14424" y="12403"/>
                </a:lnTo>
                <a:lnTo>
                  <a:pt x="14427" y="12404"/>
                </a:lnTo>
                <a:lnTo>
                  <a:pt x="14430" y="12408"/>
                </a:lnTo>
                <a:lnTo>
                  <a:pt x="14431" y="12413"/>
                </a:lnTo>
                <a:lnTo>
                  <a:pt x="14434" y="12424"/>
                </a:lnTo>
                <a:lnTo>
                  <a:pt x="14436" y="12430"/>
                </a:lnTo>
                <a:lnTo>
                  <a:pt x="14443" y="12436"/>
                </a:lnTo>
                <a:lnTo>
                  <a:pt x="14447" y="12433"/>
                </a:lnTo>
                <a:lnTo>
                  <a:pt x="14453" y="12430"/>
                </a:lnTo>
                <a:lnTo>
                  <a:pt x="14456" y="12425"/>
                </a:lnTo>
                <a:lnTo>
                  <a:pt x="14458" y="12422"/>
                </a:lnTo>
                <a:lnTo>
                  <a:pt x="14458" y="12420"/>
                </a:lnTo>
                <a:lnTo>
                  <a:pt x="14459" y="12416"/>
                </a:lnTo>
                <a:lnTo>
                  <a:pt x="14459" y="12414"/>
                </a:lnTo>
                <a:lnTo>
                  <a:pt x="14460" y="12411"/>
                </a:lnTo>
                <a:lnTo>
                  <a:pt x="14461" y="12411"/>
                </a:lnTo>
                <a:lnTo>
                  <a:pt x="14462" y="12411"/>
                </a:lnTo>
                <a:lnTo>
                  <a:pt x="14466" y="12410"/>
                </a:lnTo>
                <a:lnTo>
                  <a:pt x="14468" y="12408"/>
                </a:lnTo>
                <a:lnTo>
                  <a:pt x="14468" y="12404"/>
                </a:lnTo>
                <a:lnTo>
                  <a:pt x="14466" y="12401"/>
                </a:lnTo>
                <a:lnTo>
                  <a:pt x="14466" y="12400"/>
                </a:lnTo>
                <a:lnTo>
                  <a:pt x="14466" y="12397"/>
                </a:lnTo>
                <a:lnTo>
                  <a:pt x="14467" y="12392"/>
                </a:lnTo>
                <a:lnTo>
                  <a:pt x="14466" y="12386"/>
                </a:lnTo>
                <a:lnTo>
                  <a:pt x="14466" y="12382"/>
                </a:lnTo>
                <a:lnTo>
                  <a:pt x="14466" y="12375"/>
                </a:lnTo>
                <a:lnTo>
                  <a:pt x="14466" y="12368"/>
                </a:lnTo>
                <a:lnTo>
                  <a:pt x="14467" y="12362"/>
                </a:lnTo>
                <a:lnTo>
                  <a:pt x="14466" y="12354"/>
                </a:lnTo>
                <a:lnTo>
                  <a:pt x="14468" y="12350"/>
                </a:lnTo>
                <a:lnTo>
                  <a:pt x="14474" y="12356"/>
                </a:lnTo>
                <a:lnTo>
                  <a:pt x="14479" y="12348"/>
                </a:lnTo>
                <a:lnTo>
                  <a:pt x="14480" y="12330"/>
                </a:lnTo>
                <a:lnTo>
                  <a:pt x="14486" y="12327"/>
                </a:lnTo>
                <a:lnTo>
                  <a:pt x="14486" y="12331"/>
                </a:lnTo>
                <a:lnTo>
                  <a:pt x="14487" y="12336"/>
                </a:lnTo>
                <a:lnTo>
                  <a:pt x="14488" y="12341"/>
                </a:lnTo>
                <a:lnTo>
                  <a:pt x="14490" y="12344"/>
                </a:lnTo>
                <a:lnTo>
                  <a:pt x="14488" y="12349"/>
                </a:lnTo>
                <a:lnTo>
                  <a:pt x="14489" y="12353"/>
                </a:lnTo>
                <a:lnTo>
                  <a:pt x="14487" y="12358"/>
                </a:lnTo>
                <a:lnTo>
                  <a:pt x="14486" y="12363"/>
                </a:lnTo>
                <a:lnTo>
                  <a:pt x="14488" y="12373"/>
                </a:lnTo>
                <a:lnTo>
                  <a:pt x="14492" y="12382"/>
                </a:lnTo>
                <a:lnTo>
                  <a:pt x="14496" y="12385"/>
                </a:lnTo>
                <a:lnTo>
                  <a:pt x="14501" y="12380"/>
                </a:lnTo>
                <a:lnTo>
                  <a:pt x="14504" y="12379"/>
                </a:lnTo>
                <a:lnTo>
                  <a:pt x="14509" y="12379"/>
                </a:lnTo>
                <a:lnTo>
                  <a:pt x="14512" y="12380"/>
                </a:lnTo>
                <a:lnTo>
                  <a:pt x="14516" y="12376"/>
                </a:lnTo>
                <a:lnTo>
                  <a:pt x="14517" y="12374"/>
                </a:lnTo>
                <a:lnTo>
                  <a:pt x="14517" y="12371"/>
                </a:lnTo>
                <a:lnTo>
                  <a:pt x="14518" y="12368"/>
                </a:lnTo>
                <a:lnTo>
                  <a:pt x="14516" y="12361"/>
                </a:lnTo>
                <a:lnTo>
                  <a:pt x="14517" y="12358"/>
                </a:lnTo>
                <a:lnTo>
                  <a:pt x="14519" y="12351"/>
                </a:lnTo>
                <a:lnTo>
                  <a:pt x="14522" y="12351"/>
                </a:lnTo>
                <a:lnTo>
                  <a:pt x="14522" y="12350"/>
                </a:lnTo>
                <a:lnTo>
                  <a:pt x="14523" y="12349"/>
                </a:lnTo>
                <a:lnTo>
                  <a:pt x="14524" y="12346"/>
                </a:lnTo>
                <a:lnTo>
                  <a:pt x="14526" y="12342"/>
                </a:lnTo>
                <a:lnTo>
                  <a:pt x="14527" y="12339"/>
                </a:lnTo>
                <a:lnTo>
                  <a:pt x="14528" y="12337"/>
                </a:lnTo>
                <a:lnTo>
                  <a:pt x="14530" y="12337"/>
                </a:lnTo>
                <a:lnTo>
                  <a:pt x="14533" y="12337"/>
                </a:lnTo>
                <a:lnTo>
                  <a:pt x="14538" y="12341"/>
                </a:lnTo>
                <a:lnTo>
                  <a:pt x="14541" y="12341"/>
                </a:lnTo>
                <a:lnTo>
                  <a:pt x="14549" y="12338"/>
                </a:lnTo>
                <a:lnTo>
                  <a:pt x="14541" y="12323"/>
                </a:lnTo>
                <a:lnTo>
                  <a:pt x="14539" y="12319"/>
                </a:lnTo>
                <a:lnTo>
                  <a:pt x="14533" y="12312"/>
                </a:lnTo>
                <a:lnTo>
                  <a:pt x="14531" y="12306"/>
                </a:lnTo>
                <a:lnTo>
                  <a:pt x="14528" y="12299"/>
                </a:lnTo>
                <a:lnTo>
                  <a:pt x="14512" y="12264"/>
                </a:lnTo>
                <a:lnTo>
                  <a:pt x="14503" y="12253"/>
                </a:lnTo>
                <a:lnTo>
                  <a:pt x="14498" y="12248"/>
                </a:lnTo>
                <a:lnTo>
                  <a:pt x="14497" y="12245"/>
                </a:lnTo>
                <a:lnTo>
                  <a:pt x="14496" y="12240"/>
                </a:lnTo>
                <a:lnTo>
                  <a:pt x="14498" y="12219"/>
                </a:lnTo>
                <a:lnTo>
                  <a:pt x="14501" y="12223"/>
                </a:lnTo>
                <a:lnTo>
                  <a:pt x="14512" y="12248"/>
                </a:lnTo>
                <a:lnTo>
                  <a:pt x="14515" y="12255"/>
                </a:lnTo>
                <a:lnTo>
                  <a:pt x="14517" y="12271"/>
                </a:lnTo>
                <a:lnTo>
                  <a:pt x="14522" y="12280"/>
                </a:lnTo>
                <a:lnTo>
                  <a:pt x="14528" y="12289"/>
                </a:lnTo>
                <a:lnTo>
                  <a:pt x="14538" y="12300"/>
                </a:lnTo>
                <a:lnTo>
                  <a:pt x="14540" y="12302"/>
                </a:lnTo>
                <a:lnTo>
                  <a:pt x="14540" y="12304"/>
                </a:lnTo>
                <a:lnTo>
                  <a:pt x="14541" y="12310"/>
                </a:lnTo>
                <a:lnTo>
                  <a:pt x="14541" y="12312"/>
                </a:lnTo>
                <a:lnTo>
                  <a:pt x="14552" y="12325"/>
                </a:lnTo>
                <a:lnTo>
                  <a:pt x="14553" y="12330"/>
                </a:lnTo>
                <a:lnTo>
                  <a:pt x="14554" y="12337"/>
                </a:lnTo>
                <a:lnTo>
                  <a:pt x="14562" y="12345"/>
                </a:lnTo>
                <a:lnTo>
                  <a:pt x="14567" y="12346"/>
                </a:lnTo>
                <a:lnTo>
                  <a:pt x="14570" y="12341"/>
                </a:lnTo>
                <a:lnTo>
                  <a:pt x="14575" y="12335"/>
                </a:lnTo>
                <a:lnTo>
                  <a:pt x="14577" y="12332"/>
                </a:lnTo>
                <a:lnTo>
                  <a:pt x="14577" y="12332"/>
                </a:lnTo>
                <a:lnTo>
                  <a:pt x="14576" y="12328"/>
                </a:lnTo>
                <a:lnTo>
                  <a:pt x="14579" y="12326"/>
                </a:lnTo>
                <a:lnTo>
                  <a:pt x="14582" y="12327"/>
                </a:lnTo>
                <a:lnTo>
                  <a:pt x="14584" y="12322"/>
                </a:lnTo>
                <a:lnTo>
                  <a:pt x="14590" y="12321"/>
                </a:lnTo>
                <a:lnTo>
                  <a:pt x="14590" y="12316"/>
                </a:lnTo>
                <a:lnTo>
                  <a:pt x="14589" y="12313"/>
                </a:lnTo>
                <a:lnTo>
                  <a:pt x="14587" y="12312"/>
                </a:lnTo>
                <a:lnTo>
                  <a:pt x="14587" y="12307"/>
                </a:lnTo>
                <a:lnTo>
                  <a:pt x="14587" y="12302"/>
                </a:lnTo>
                <a:lnTo>
                  <a:pt x="14589" y="12299"/>
                </a:lnTo>
                <a:lnTo>
                  <a:pt x="14591" y="12297"/>
                </a:lnTo>
                <a:lnTo>
                  <a:pt x="14592" y="12294"/>
                </a:lnTo>
                <a:lnTo>
                  <a:pt x="14592" y="12289"/>
                </a:lnTo>
                <a:lnTo>
                  <a:pt x="14592" y="12287"/>
                </a:lnTo>
                <a:lnTo>
                  <a:pt x="14595" y="12281"/>
                </a:lnTo>
                <a:lnTo>
                  <a:pt x="14589" y="12281"/>
                </a:lnTo>
                <a:lnTo>
                  <a:pt x="14583" y="12278"/>
                </a:lnTo>
                <a:lnTo>
                  <a:pt x="14582" y="12273"/>
                </a:lnTo>
                <a:lnTo>
                  <a:pt x="14581" y="12261"/>
                </a:lnTo>
                <a:lnTo>
                  <a:pt x="14584" y="12248"/>
                </a:lnTo>
                <a:lnTo>
                  <a:pt x="14591" y="12235"/>
                </a:lnTo>
                <a:lnTo>
                  <a:pt x="14592" y="12219"/>
                </a:lnTo>
                <a:lnTo>
                  <a:pt x="14585" y="12207"/>
                </a:lnTo>
                <a:lnTo>
                  <a:pt x="14582" y="12200"/>
                </a:lnTo>
                <a:lnTo>
                  <a:pt x="14574" y="12190"/>
                </a:lnTo>
                <a:lnTo>
                  <a:pt x="14565" y="12182"/>
                </a:lnTo>
                <a:lnTo>
                  <a:pt x="14563" y="12176"/>
                </a:lnTo>
                <a:lnTo>
                  <a:pt x="14561" y="12174"/>
                </a:lnTo>
                <a:lnTo>
                  <a:pt x="14548" y="12167"/>
                </a:lnTo>
                <a:lnTo>
                  <a:pt x="14544" y="12161"/>
                </a:lnTo>
                <a:lnTo>
                  <a:pt x="14554" y="12166"/>
                </a:lnTo>
                <a:lnTo>
                  <a:pt x="14557" y="12169"/>
                </a:lnTo>
                <a:lnTo>
                  <a:pt x="14560" y="12165"/>
                </a:lnTo>
                <a:lnTo>
                  <a:pt x="14563" y="12162"/>
                </a:lnTo>
                <a:lnTo>
                  <a:pt x="14569" y="12159"/>
                </a:lnTo>
                <a:lnTo>
                  <a:pt x="14558" y="12150"/>
                </a:lnTo>
                <a:lnTo>
                  <a:pt x="14554" y="12146"/>
                </a:lnTo>
                <a:lnTo>
                  <a:pt x="14542" y="12127"/>
                </a:lnTo>
                <a:lnTo>
                  <a:pt x="14538" y="12124"/>
                </a:lnTo>
                <a:lnTo>
                  <a:pt x="14534" y="12125"/>
                </a:lnTo>
                <a:lnTo>
                  <a:pt x="14530" y="12127"/>
                </a:lnTo>
                <a:lnTo>
                  <a:pt x="14525" y="12128"/>
                </a:lnTo>
                <a:lnTo>
                  <a:pt x="14524" y="12127"/>
                </a:lnTo>
                <a:lnTo>
                  <a:pt x="14519" y="12122"/>
                </a:lnTo>
                <a:lnTo>
                  <a:pt x="14518" y="12122"/>
                </a:lnTo>
                <a:lnTo>
                  <a:pt x="14513" y="12121"/>
                </a:lnTo>
                <a:lnTo>
                  <a:pt x="14508" y="12120"/>
                </a:lnTo>
                <a:lnTo>
                  <a:pt x="14508" y="12117"/>
                </a:lnTo>
                <a:lnTo>
                  <a:pt x="14529" y="12123"/>
                </a:lnTo>
                <a:lnTo>
                  <a:pt x="14535" y="12122"/>
                </a:lnTo>
                <a:lnTo>
                  <a:pt x="14555" y="12111"/>
                </a:lnTo>
                <a:lnTo>
                  <a:pt x="14559" y="12112"/>
                </a:lnTo>
                <a:lnTo>
                  <a:pt x="14564" y="12115"/>
                </a:lnTo>
                <a:lnTo>
                  <a:pt x="14565" y="12115"/>
                </a:lnTo>
                <a:lnTo>
                  <a:pt x="14567" y="12114"/>
                </a:lnTo>
                <a:lnTo>
                  <a:pt x="14567" y="12112"/>
                </a:lnTo>
                <a:lnTo>
                  <a:pt x="14567" y="12110"/>
                </a:lnTo>
                <a:lnTo>
                  <a:pt x="14569" y="12104"/>
                </a:lnTo>
                <a:lnTo>
                  <a:pt x="14571" y="12094"/>
                </a:lnTo>
                <a:lnTo>
                  <a:pt x="14571" y="12084"/>
                </a:lnTo>
                <a:lnTo>
                  <a:pt x="14567" y="12075"/>
                </a:lnTo>
                <a:lnTo>
                  <a:pt x="14560" y="12072"/>
                </a:lnTo>
                <a:lnTo>
                  <a:pt x="14553" y="12071"/>
                </a:lnTo>
                <a:lnTo>
                  <a:pt x="14549" y="12065"/>
                </a:lnTo>
                <a:lnTo>
                  <a:pt x="14553" y="12061"/>
                </a:lnTo>
                <a:lnTo>
                  <a:pt x="14559" y="12063"/>
                </a:lnTo>
                <a:lnTo>
                  <a:pt x="14569" y="12071"/>
                </a:lnTo>
                <a:lnTo>
                  <a:pt x="14573" y="12072"/>
                </a:lnTo>
                <a:lnTo>
                  <a:pt x="14576" y="12070"/>
                </a:lnTo>
                <a:lnTo>
                  <a:pt x="14579" y="12068"/>
                </a:lnTo>
                <a:lnTo>
                  <a:pt x="14580" y="12064"/>
                </a:lnTo>
                <a:lnTo>
                  <a:pt x="14582" y="12064"/>
                </a:lnTo>
                <a:lnTo>
                  <a:pt x="14590" y="12058"/>
                </a:lnTo>
                <a:lnTo>
                  <a:pt x="14591" y="12057"/>
                </a:lnTo>
                <a:lnTo>
                  <a:pt x="14598" y="12055"/>
                </a:lnTo>
                <a:lnTo>
                  <a:pt x="14608" y="12045"/>
                </a:lnTo>
                <a:lnTo>
                  <a:pt x="14615" y="12043"/>
                </a:lnTo>
                <a:lnTo>
                  <a:pt x="14618" y="12044"/>
                </a:lnTo>
                <a:lnTo>
                  <a:pt x="14624" y="12047"/>
                </a:lnTo>
                <a:lnTo>
                  <a:pt x="14627" y="12049"/>
                </a:lnTo>
                <a:lnTo>
                  <a:pt x="14635" y="12050"/>
                </a:lnTo>
                <a:lnTo>
                  <a:pt x="14639" y="12051"/>
                </a:lnTo>
                <a:lnTo>
                  <a:pt x="14642" y="12055"/>
                </a:lnTo>
                <a:lnTo>
                  <a:pt x="14636" y="12052"/>
                </a:lnTo>
                <a:lnTo>
                  <a:pt x="14632" y="12050"/>
                </a:lnTo>
                <a:lnTo>
                  <a:pt x="14627" y="12054"/>
                </a:lnTo>
                <a:lnTo>
                  <a:pt x="14624" y="12052"/>
                </a:lnTo>
                <a:lnTo>
                  <a:pt x="14621" y="12050"/>
                </a:lnTo>
                <a:lnTo>
                  <a:pt x="14618" y="12049"/>
                </a:lnTo>
                <a:lnTo>
                  <a:pt x="14613" y="12050"/>
                </a:lnTo>
                <a:lnTo>
                  <a:pt x="14600" y="12057"/>
                </a:lnTo>
                <a:lnTo>
                  <a:pt x="14589" y="12061"/>
                </a:lnTo>
                <a:lnTo>
                  <a:pt x="14583" y="12065"/>
                </a:lnTo>
                <a:lnTo>
                  <a:pt x="14578" y="12071"/>
                </a:lnTo>
                <a:lnTo>
                  <a:pt x="14577" y="12079"/>
                </a:lnTo>
                <a:lnTo>
                  <a:pt x="14577" y="12087"/>
                </a:lnTo>
                <a:lnTo>
                  <a:pt x="14578" y="12092"/>
                </a:lnTo>
                <a:lnTo>
                  <a:pt x="14580" y="12095"/>
                </a:lnTo>
                <a:lnTo>
                  <a:pt x="14582" y="12094"/>
                </a:lnTo>
                <a:lnTo>
                  <a:pt x="14585" y="12091"/>
                </a:lnTo>
                <a:lnTo>
                  <a:pt x="14589" y="12084"/>
                </a:lnTo>
                <a:lnTo>
                  <a:pt x="14589" y="12097"/>
                </a:lnTo>
                <a:lnTo>
                  <a:pt x="14589" y="12104"/>
                </a:lnTo>
                <a:lnTo>
                  <a:pt x="14587" y="12109"/>
                </a:lnTo>
                <a:lnTo>
                  <a:pt x="14589" y="12105"/>
                </a:lnTo>
                <a:lnTo>
                  <a:pt x="14592" y="12088"/>
                </a:lnTo>
                <a:lnTo>
                  <a:pt x="14596" y="12080"/>
                </a:lnTo>
                <a:lnTo>
                  <a:pt x="14594" y="12090"/>
                </a:lnTo>
                <a:lnTo>
                  <a:pt x="14593" y="12094"/>
                </a:lnTo>
                <a:lnTo>
                  <a:pt x="14593" y="12099"/>
                </a:lnTo>
                <a:lnTo>
                  <a:pt x="14592" y="12102"/>
                </a:lnTo>
                <a:lnTo>
                  <a:pt x="14591" y="12107"/>
                </a:lnTo>
                <a:lnTo>
                  <a:pt x="14591" y="12112"/>
                </a:lnTo>
                <a:lnTo>
                  <a:pt x="14592" y="12115"/>
                </a:lnTo>
                <a:lnTo>
                  <a:pt x="14593" y="12112"/>
                </a:lnTo>
                <a:lnTo>
                  <a:pt x="14594" y="12102"/>
                </a:lnTo>
                <a:lnTo>
                  <a:pt x="14595" y="12092"/>
                </a:lnTo>
                <a:lnTo>
                  <a:pt x="14596" y="12088"/>
                </a:lnTo>
                <a:lnTo>
                  <a:pt x="14599" y="12080"/>
                </a:lnTo>
                <a:lnTo>
                  <a:pt x="14601" y="12080"/>
                </a:lnTo>
                <a:lnTo>
                  <a:pt x="14598" y="12091"/>
                </a:lnTo>
                <a:lnTo>
                  <a:pt x="14597" y="12097"/>
                </a:lnTo>
                <a:lnTo>
                  <a:pt x="14596" y="12104"/>
                </a:lnTo>
                <a:lnTo>
                  <a:pt x="14595" y="12110"/>
                </a:lnTo>
                <a:lnTo>
                  <a:pt x="14591" y="12124"/>
                </a:lnTo>
                <a:lnTo>
                  <a:pt x="14592" y="12127"/>
                </a:lnTo>
                <a:lnTo>
                  <a:pt x="14592" y="12124"/>
                </a:lnTo>
                <a:lnTo>
                  <a:pt x="14593" y="12122"/>
                </a:lnTo>
                <a:lnTo>
                  <a:pt x="14595" y="12120"/>
                </a:lnTo>
                <a:lnTo>
                  <a:pt x="14594" y="12125"/>
                </a:lnTo>
                <a:lnTo>
                  <a:pt x="14593" y="12131"/>
                </a:lnTo>
                <a:lnTo>
                  <a:pt x="14594" y="12137"/>
                </a:lnTo>
                <a:lnTo>
                  <a:pt x="14596" y="12140"/>
                </a:lnTo>
                <a:lnTo>
                  <a:pt x="14595" y="12136"/>
                </a:lnTo>
                <a:lnTo>
                  <a:pt x="14594" y="12132"/>
                </a:lnTo>
                <a:lnTo>
                  <a:pt x="14595" y="12128"/>
                </a:lnTo>
                <a:lnTo>
                  <a:pt x="14596" y="12124"/>
                </a:lnTo>
                <a:lnTo>
                  <a:pt x="14600" y="12135"/>
                </a:lnTo>
                <a:lnTo>
                  <a:pt x="14602" y="12141"/>
                </a:lnTo>
                <a:lnTo>
                  <a:pt x="14605" y="12145"/>
                </a:lnTo>
                <a:lnTo>
                  <a:pt x="14606" y="12152"/>
                </a:lnTo>
                <a:lnTo>
                  <a:pt x="14605" y="12158"/>
                </a:lnTo>
                <a:lnTo>
                  <a:pt x="14604" y="12164"/>
                </a:lnTo>
                <a:lnTo>
                  <a:pt x="14608" y="12167"/>
                </a:lnTo>
                <a:lnTo>
                  <a:pt x="14611" y="12167"/>
                </a:lnTo>
                <a:lnTo>
                  <a:pt x="14612" y="12166"/>
                </a:lnTo>
                <a:lnTo>
                  <a:pt x="14613" y="12164"/>
                </a:lnTo>
                <a:lnTo>
                  <a:pt x="14614" y="12163"/>
                </a:lnTo>
                <a:lnTo>
                  <a:pt x="14617" y="12162"/>
                </a:lnTo>
                <a:lnTo>
                  <a:pt x="14624" y="12163"/>
                </a:lnTo>
                <a:lnTo>
                  <a:pt x="14627" y="12165"/>
                </a:lnTo>
                <a:lnTo>
                  <a:pt x="14628" y="12171"/>
                </a:lnTo>
                <a:lnTo>
                  <a:pt x="14630" y="12190"/>
                </a:lnTo>
                <a:lnTo>
                  <a:pt x="14634" y="12193"/>
                </a:lnTo>
                <a:lnTo>
                  <a:pt x="14636" y="12202"/>
                </a:lnTo>
                <a:lnTo>
                  <a:pt x="14639" y="12210"/>
                </a:lnTo>
                <a:lnTo>
                  <a:pt x="14641" y="12216"/>
                </a:lnTo>
                <a:lnTo>
                  <a:pt x="14643" y="12220"/>
                </a:lnTo>
                <a:lnTo>
                  <a:pt x="14645" y="12223"/>
                </a:lnTo>
                <a:lnTo>
                  <a:pt x="14653" y="12231"/>
                </a:lnTo>
                <a:lnTo>
                  <a:pt x="14656" y="12236"/>
                </a:lnTo>
                <a:lnTo>
                  <a:pt x="14654" y="12237"/>
                </a:lnTo>
                <a:lnTo>
                  <a:pt x="14650" y="12238"/>
                </a:lnTo>
                <a:lnTo>
                  <a:pt x="14651" y="12244"/>
                </a:lnTo>
                <a:lnTo>
                  <a:pt x="14652" y="12249"/>
                </a:lnTo>
                <a:lnTo>
                  <a:pt x="14654" y="12250"/>
                </a:lnTo>
                <a:lnTo>
                  <a:pt x="14656" y="12256"/>
                </a:lnTo>
                <a:lnTo>
                  <a:pt x="14660" y="12249"/>
                </a:lnTo>
                <a:lnTo>
                  <a:pt x="14660" y="12246"/>
                </a:lnTo>
                <a:lnTo>
                  <a:pt x="14661" y="12245"/>
                </a:lnTo>
                <a:lnTo>
                  <a:pt x="14661" y="12245"/>
                </a:lnTo>
                <a:lnTo>
                  <a:pt x="14663" y="12246"/>
                </a:lnTo>
                <a:lnTo>
                  <a:pt x="14665" y="12245"/>
                </a:lnTo>
                <a:lnTo>
                  <a:pt x="14668" y="12245"/>
                </a:lnTo>
                <a:lnTo>
                  <a:pt x="14668" y="12242"/>
                </a:lnTo>
                <a:lnTo>
                  <a:pt x="14668" y="12239"/>
                </a:lnTo>
                <a:lnTo>
                  <a:pt x="14669" y="12235"/>
                </a:lnTo>
                <a:lnTo>
                  <a:pt x="14671" y="12233"/>
                </a:lnTo>
                <a:lnTo>
                  <a:pt x="14672" y="12230"/>
                </a:lnTo>
                <a:lnTo>
                  <a:pt x="14673" y="12232"/>
                </a:lnTo>
                <a:lnTo>
                  <a:pt x="14676" y="12232"/>
                </a:lnTo>
                <a:lnTo>
                  <a:pt x="14677" y="12232"/>
                </a:lnTo>
                <a:lnTo>
                  <a:pt x="14679" y="12232"/>
                </a:lnTo>
                <a:lnTo>
                  <a:pt x="14683" y="12235"/>
                </a:lnTo>
                <a:lnTo>
                  <a:pt x="14687" y="12237"/>
                </a:lnTo>
                <a:lnTo>
                  <a:pt x="14687" y="12238"/>
                </a:lnTo>
                <a:lnTo>
                  <a:pt x="14688" y="12238"/>
                </a:lnTo>
                <a:lnTo>
                  <a:pt x="14688" y="12239"/>
                </a:lnTo>
                <a:lnTo>
                  <a:pt x="14688" y="12240"/>
                </a:lnTo>
                <a:lnTo>
                  <a:pt x="14691" y="12240"/>
                </a:lnTo>
                <a:lnTo>
                  <a:pt x="14692" y="12237"/>
                </a:lnTo>
                <a:lnTo>
                  <a:pt x="14694" y="12235"/>
                </a:lnTo>
                <a:lnTo>
                  <a:pt x="14697" y="12235"/>
                </a:lnTo>
                <a:lnTo>
                  <a:pt x="14696" y="12234"/>
                </a:lnTo>
                <a:lnTo>
                  <a:pt x="14697" y="12233"/>
                </a:lnTo>
                <a:lnTo>
                  <a:pt x="14698" y="12235"/>
                </a:lnTo>
                <a:lnTo>
                  <a:pt x="14696" y="12236"/>
                </a:lnTo>
                <a:lnTo>
                  <a:pt x="14695" y="12236"/>
                </a:lnTo>
                <a:lnTo>
                  <a:pt x="14694" y="12237"/>
                </a:lnTo>
                <a:lnTo>
                  <a:pt x="14693" y="12239"/>
                </a:lnTo>
                <a:lnTo>
                  <a:pt x="14692" y="12241"/>
                </a:lnTo>
                <a:lnTo>
                  <a:pt x="14689" y="12242"/>
                </a:lnTo>
                <a:lnTo>
                  <a:pt x="14686" y="12243"/>
                </a:lnTo>
                <a:lnTo>
                  <a:pt x="14686" y="12245"/>
                </a:lnTo>
                <a:lnTo>
                  <a:pt x="14686" y="12247"/>
                </a:lnTo>
                <a:lnTo>
                  <a:pt x="14686" y="12249"/>
                </a:lnTo>
                <a:lnTo>
                  <a:pt x="14685" y="12249"/>
                </a:lnTo>
                <a:lnTo>
                  <a:pt x="14683" y="12249"/>
                </a:lnTo>
                <a:lnTo>
                  <a:pt x="14682" y="12250"/>
                </a:lnTo>
                <a:lnTo>
                  <a:pt x="14682" y="12248"/>
                </a:lnTo>
                <a:lnTo>
                  <a:pt x="14682" y="12246"/>
                </a:lnTo>
                <a:lnTo>
                  <a:pt x="14680" y="12245"/>
                </a:lnTo>
                <a:lnTo>
                  <a:pt x="14679" y="12245"/>
                </a:lnTo>
                <a:lnTo>
                  <a:pt x="14674" y="12254"/>
                </a:lnTo>
                <a:lnTo>
                  <a:pt x="14669" y="12257"/>
                </a:lnTo>
                <a:lnTo>
                  <a:pt x="14666" y="12264"/>
                </a:lnTo>
                <a:lnTo>
                  <a:pt x="14664" y="12266"/>
                </a:lnTo>
                <a:lnTo>
                  <a:pt x="14660" y="12267"/>
                </a:lnTo>
                <a:lnTo>
                  <a:pt x="14657" y="12269"/>
                </a:lnTo>
                <a:lnTo>
                  <a:pt x="14660" y="12272"/>
                </a:lnTo>
                <a:lnTo>
                  <a:pt x="14662" y="12276"/>
                </a:lnTo>
                <a:lnTo>
                  <a:pt x="14661" y="12279"/>
                </a:lnTo>
                <a:lnTo>
                  <a:pt x="14663" y="12281"/>
                </a:lnTo>
                <a:lnTo>
                  <a:pt x="14664" y="12281"/>
                </a:lnTo>
                <a:lnTo>
                  <a:pt x="14667" y="12283"/>
                </a:lnTo>
                <a:lnTo>
                  <a:pt x="14669" y="12281"/>
                </a:lnTo>
                <a:lnTo>
                  <a:pt x="14674" y="12280"/>
                </a:lnTo>
                <a:lnTo>
                  <a:pt x="14672" y="12278"/>
                </a:lnTo>
                <a:lnTo>
                  <a:pt x="14673" y="12276"/>
                </a:lnTo>
                <a:lnTo>
                  <a:pt x="14674" y="12278"/>
                </a:lnTo>
                <a:lnTo>
                  <a:pt x="14674" y="12278"/>
                </a:lnTo>
                <a:lnTo>
                  <a:pt x="14676" y="12282"/>
                </a:lnTo>
                <a:lnTo>
                  <a:pt x="14678" y="12283"/>
                </a:lnTo>
                <a:lnTo>
                  <a:pt x="14679" y="12284"/>
                </a:lnTo>
                <a:lnTo>
                  <a:pt x="14683" y="12284"/>
                </a:lnTo>
                <a:lnTo>
                  <a:pt x="14683" y="12286"/>
                </a:lnTo>
                <a:lnTo>
                  <a:pt x="14684" y="12287"/>
                </a:lnTo>
                <a:lnTo>
                  <a:pt x="14688" y="12286"/>
                </a:lnTo>
                <a:lnTo>
                  <a:pt x="14690" y="12284"/>
                </a:lnTo>
                <a:lnTo>
                  <a:pt x="14692" y="12284"/>
                </a:lnTo>
                <a:lnTo>
                  <a:pt x="14694" y="12284"/>
                </a:lnTo>
                <a:lnTo>
                  <a:pt x="14695" y="12283"/>
                </a:lnTo>
                <a:lnTo>
                  <a:pt x="14696" y="12283"/>
                </a:lnTo>
                <a:lnTo>
                  <a:pt x="14696" y="12282"/>
                </a:lnTo>
                <a:lnTo>
                  <a:pt x="14701" y="12283"/>
                </a:lnTo>
                <a:lnTo>
                  <a:pt x="14702" y="12281"/>
                </a:lnTo>
                <a:lnTo>
                  <a:pt x="14704" y="12282"/>
                </a:lnTo>
                <a:lnTo>
                  <a:pt x="14704" y="12286"/>
                </a:lnTo>
                <a:lnTo>
                  <a:pt x="14706" y="12291"/>
                </a:lnTo>
                <a:lnTo>
                  <a:pt x="14707" y="12289"/>
                </a:lnTo>
                <a:lnTo>
                  <a:pt x="14709" y="12291"/>
                </a:lnTo>
                <a:lnTo>
                  <a:pt x="14712" y="12294"/>
                </a:lnTo>
                <a:lnTo>
                  <a:pt x="14714" y="12296"/>
                </a:lnTo>
                <a:lnTo>
                  <a:pt x="14714" y="12298"/>
                </a:lnTo>
                <a:lnTo>
                  <a:pt x="14715" y="12298"/>
                </a:lnTo>
                <a:lnTo>
                  <a:pt x="14715" y="12299"/>
                </a:lnTo>
                <a:lnTo>
                  <a:pt x="14716" y="12301"/>
                </a:lnTo>
                <a:lnTo>
                  <a:pt x="14716" y="12304"/>
                </a:lnTo>
                <a:lnTo>
                  <a:pt x="14717" y="12306"/>
                </a:lnTo>
                <a:lnTo>
                  <a:pt x="14718" y="12305"/>
                </a:lnTo>
                <a:lnTo>
                  <a:pt x="14719" y="12304"/>
                </a:lnTo>
                <a:lnTo>
                  <a:pt x="14719" y="12302"/>
                </a:lnTo>
                <a:lnTo>
                  <a:pt x="14721" y="12302"/>
                </a:lnTo>
                <a:lnTo>
                  <a:pt x="14721" y="12302"/>
                </a:lnTo>
                <a:lnTo>
                  <a:pt x="14720" y="12299"/>
                </a:lnTo>
                <a:lnTo>
                  <a:pt x="14722" y="12297"/>
                </a:lnTo>
                <a:lnTo>
                  <a:pt x="14725" y="12302"/>
                </a:lnTo>
                <a:lnTo>
                  <a:pt x="14726" y="12302"/>
                </a:lnTo>
                <a:lnTo>
                  <a:pt x="14725" y="12299"/>
                </a:lnTo>
                <a:lnTo>
                  <a:pt x="14729" y="12305"/>
                </a:lnTo>
                <a:lnTo>
                  <a:pt x="14731" y="12308"/>
                </a:lnTo>
                <a:lnTo>
                  <a:pt x="14734" y="12304"/>
                </a:lnTo>
                <a:lnTo>
                  <a:pt x="14734" y="12301"/>
                </a:lnTo>
                <a:lnTo>
                  <a:pt x="14735" y="12296"/>
                </a:lnTo>
                <a:lnTo>
                  <a:pt x="14737" y="12298"/>
                </a:lnTo>
                <a:lnTo>
                  <a:pt x="14737" y="12299"/>
                </a:lnTo>
                <a:lnTo>
                  <a:pt x="14737" y="12302"/>
                </a:lnTo>
                <a:lnTo>
                  <a:pt x="14739" y="12304"/>
                </a:lnTo>
                <a:lnTo>
                  <a:pt x="14740" y="12309"/>
                </a:lnTo>
                <a:lnTo>
                  <a:pt x="14740" y="12311"/>
                </a:lnTo>
                <a:lnTo>
                  <a:pt x="14742" y="12313"/>
                </a:lnTo>
                <a:lnTo>
                  <a:pt x="14744" y="12315"/>
                </a:lnTo>
                <a:lnTo>
                  <a:pt x="14745" y="12314"/>
                </a:lnTo>
                <a:lnTo>
                  <a:pt x="14745" y="12312"/>
                </a:lnTo>
                <a:lnTo>
                  <a:pt x="14745" y="12309"/>
                </a:lnTo>
                <a:lnTo>
                  <a:pt x="14742" y="12310"/>
                </a:lnTo>
                <a:lnTo>
                  <a:pt x="14742" y="12308"/>
                </a:lnTo>
                <a:lnTo>
                  <a:pt x="14742" y="12306"/>
                </a:lnTo>
                <a:lnTo>
                  <a:pt x="14743" y="12306"/>
                </a:lnTo>
                <a:lnTo>
                  <a:pt x="14744" y="12307"/>
                </a:lnTo>
                <a:lnTo>
                  <a:pt x="14746" y="12305"/>
                </a:lnTo>
                <a:lnTo>
                  <a:pt x="14747" y="12303"/>
                </a:lnTo>
                <a:lnTo>
                  <a:pt x="14746" y="12300"/>
                </a:lnTo>
                <a:lnTo>
                  <a:pt x="14744" y="12301"/>
                </a:lnTo>
                <a:lnTo>
                  <a:pt x="14743" y="12301"/>
                </a:lnTo>
                <a:lnTo>
                  <a:pt x="14743" y="12297"/>
                </a:lnTo>
                <a:lnTo>
                  <a:pt x="14740" y="12296"/>
                </a:lnTo>
                <a:lnTo>
                  <a:pt x="14739" y="12296"/>
                </a:lnTo>
                <a:lnTo>
                  <a:pt x="14737" y="12288"/>
                </a:lnTo>
                <a:lnTo>
                  <a:pt x="14735" y="12285"/>
                </a:lnTo>
                <a:lnTo>
                  <a:pt x="14736" y="12283"/>
                </a:lnTo>
                <a:lnTo>
                  <a:pt x="14737" y="12282"/>
                </a:lnTo>
                <a:lnTo>
                  <a:pt x="14738" y="12285"/>
                </a:lnTo>
                <a:lnTo>
                  <a:pt x="14739" y="12288"/>
                </a:lnTo>
                <a:lnTo>
                  <a:pt x="14740" y="12286"/>
                </a:lnTo>
                <a:lnTo>
                  <a:pt x="14739" y="12283"/>
                </a:lnTo>
                <a:lnTo>
                  <a:pt x="14738" y="12278"/>
                </a:lnTo>
                <a:lnTo>
                  <a:pt x="14740" y="12275"/>
                </a:lnTo>
                <a:lnTo>
                  <a:pt x="14741" y="12275"/>
                </a:lnTo>
                <a:lnTo>
                  <a:pt x="14745" y="12278"/>
                </a:lnTo>
                <a:lnTo>
                  <a:pt x="14747" y="12277"/>
                </a:lnTo>
                <a:lnTo>
                  <a:pt x="14749" y="12275"/>
                </a:lnTo>
                <a:lnTo>
                  <a:pt x="14749" y="12278"/>
                </a:lnTo>
                <a:lnTo>
                  <a:pt x="14752" y="12280"/>
                </a:lnTo>
                <a:lnTo>
                  <a:pt x="14752" y="12284"/>
                </a:lnTo>
                <a:lnTo>
                  <a:pt x="14753" y="12286"/>
                </a:lnTo>
                <a:lnTo>
                  <a:pt x="14754" y="12288"/>
                </a:lnTo>
                <a:lnTo>
                  <a:pt x="14756" y="12286"/>
                </a:lnTo>
                <a:lnTo>
                  <a:pt x="14756" y="12290"/>
                </a:lnTo>
                <a:lnTo>
                  <a:pt x="14757" y="12293"/>
                </a:lnTo>
                <a:lnTo>
                  <a:pt x="14758" y="12288"/>
                </a:lnTo>
                <a:lnTo>
                  <a:pt x="14760" y="12288"/>
                </a:lnTo>
                <a:lnTo>
                  <a:pt x="14761" y="12286"/>
                </a:lnTo>
                <a:lnTo>
                  <a:pt x="14762" y="12283"/>
                </a:lnTo>
                <a:lnTo>
                  <a:pt x="14761" y="12281"/>
                </a:lnTo>
                <a:lnTo>
                  <a:pt x="14763" y="12281"/>
                </a:lnTo>
                <a:lnTo>
                  <a:pt x="14763" y="12283"/>
                </a:lnTo>
                <a:lnTo>
                  <a:pt x="14764" y="12282"/>
                </a:lnTo>
                <a:lnTo>
                  <a:pt x="14763" y="12276"/>
                </a:lnTo>
                <a:lnTo>
                  <a:pt x="14761" y="12272"/>
                </a:lnTo>
                <a:lnTo>
                  <a:pt x="14760" y="12273"/>
                </a:lnTo>
                <a:lnTo>
                  <a:pt x="14763" y="12266"/>
                </a:lnTo>
                <a:lnTo>
                  <a:pt x="14764" y="12267"/>
                </a:lnTo>
                <a:lnTo>
                  <a:pt x="14767" y="12268"/>
                </a:lnTo>
                <a:lnTo>
                  <a:pt x="14766" y="12263"/>
                </a:lnTo>
                <a:lnTo>
                  <a:pt x="14766" y="12261"/>
                </a:lnTo>
                <a:lnTo>
                  <a:pt x="14763" y="12260"/>
                </a:lnTo>
                <a:lnTo>
                  <a:pt x="14760" y="12260"/>
                </a:lnTo>
                <a:lnTo>
                  <a:pt x="14759" y="12258"/>
                </a:lnTo>
                <a:lnTo>
                  <a:pt x="14759" y="12255"/>
                </a:lnTo>
                <a:lnTo>
                  <a:pt x="14758" y="12254"/>
                </a:lnTo>
                <a:lnTo>
                  <a:pt x="14756" y="12260"/>
                </a:lnTo>
                <a:lnTo>
                  <a:pt x="14756" y="12265"/>
                </a:lnTo>
                <a:lnTo>
                  <a:pt x="14755" y="12265"/>
                </a:lnTo>
                <a:lnTo>
                  <a:pt x="14754" y="12261"/>
                </a:lnTo>
                <a:lnTo>
                  <a:pt x="14753" y="12262"/>
                </a:lnTo>
                <a:lnTo>
                  <a:pt x="14752" y="12260"/>
                </a:lnTo>
                <a:lnTo>
                  <a:pt x="14753" y="12258"/>
                </a:lnTo>
                <a:lnTo>
                  <a:pt x="14752" y="12254"/>
                </a:lnTo>
                <a:lnTo>
                  <a:pt x="14750" y="12253"/>
                </a:lnTo>
                <a:lnTo>
                  <a:pt x="14751" y="12250"/>
                </a:lnTo>
                <a:lnTo>
                  <a:pt x="14750" y="12249"/>
                </a:lnTo>
                <a:lnTo>
                  <a:pt x="14750" y="12248"/>
                </a:lnTo>
                <a:lnTo>
                  <a:pt x="14745" y="12252"/>
                </a:lnTo>
                <a:lnTo>
                  <a:pt x="14745" y="12255"/>
                </a:lnTo>
                <a:lnTo>
                  <a:pt x="14742" y="12256"/>
                </a:lnTo>
                <a:lnTo>
                  <a:pt x="14739" y="12259"/>
                </a:lnTo>
                <a:lnTo>
                  <a:pt x="14742" y="12264"/>
                </a:lnTo>
                <a:lnTo>
                  <a:pt x="14739" y="12266"/>
                </a:lnTo>
                <a:lnTo>
                  <a:pt x="14739" y="12269"/>
                </a:lnTo>
                <a:lnTo>
                  <a:pt x="14738" y="12267"/>
                </a:lnTo>
                <a:lnTo>
                  <a:pt x="14738" y="12264"/>
                </a:lnTo>
                <a:lnTo>
                  <a:pt x="14738" y="12263"/>
                </a:lnTo>
                <a:lnTo>
                  <a:pt x="14734" y="12263"/>
                </a:lnTo>
                <a:lnTo>
                  <a:pt x="14732" y="12261"/>
                </a:lnTo>
                <a:lnTo>
                  <a:pt x="14731" y="12261"/>
                </a:lnTo>
                <a:lnTo>
                  <a:pt x="14730" y="12265"/>
                </a:lnTo>
                <a:lnTo>
                  <a:pt x="14728" y="12268"/>
                </a:lnTo>
                <a:lnTo>
                  <a:pt x="14726" y="12272"/>
                </a:lnTo>
                <a:lnTo>
                  <a:pt x="14725" y="12272"/>
                </a:lnTo>
                <a:lnTo>
                  <a:pt x="14726" y="12269"/>
                </a:lnTo>
                <a:lnTo>
                  <a:pt x="14725" y="12268"/>
                </a:lnTo>
                <a:lnTo>
                  <a:pt x="14725" y="12266"/>
                </a:lnTo>
                <a:lnTo>
                  <a:pt x="14723" y="12263"/>
                </a:lnTo>
                <a:lnTo>
                  <a:pt x="14720" y="12261"/>
                </a:lnTo>
                <a:lnTo>
                  <a:pt x="14718" y="12259"/>
                </a:lnTo>
                <a:lnTo>
                  <a:pt x="14716" y="12257"/>
                </a:lnTo>
                <a:lnTo>
                  <a:pt x="14720" y="12257"/>
                </a:lnTo>
                <a:lnTo>
                  <a:pt x="14721" y="12255"/>
                </a:lnTo>
                <a:lnTo>
                  <a:pt x="14723" y="12255"/>
                </a:lnTo>
                <a:lnTo>
                  <a:pt x="14725" y="12256"/>
                </a:lnTo>
                <a:lnTo>
                  <a:pt x="14725" y="12257"/>
                </a:lnTo>
                <a:lnTo>
                  <a:pt x="14727" y="12257"/>
                </a:lnTo>
                <a:lnTo>
                  <a:pt x="14726" y="12255"/>
                </a:lnTo>
                <a:lnTo>
                  <a:pt x="14725" y="12255"/>
                </a:lnTo>
                <a:lnTo>
                  <a:pt x="14725" y="12252"/>
                </a:lnTo>
                <a:lnTo>
                  <a:pt x="14725" y="12251"/>
                </a:lnTo>
                <a:lnTo>
                  <a:pt x="14727" y="12252"/>
                </a:lnTo>
                <a:lnTo>
                  <a:pt x="14730" y="12251"/>
                </a:lnTo>
                <a:lnTo>
                  <a:pt x="14733" y="12257"/>
                </a:lnTo>
                <a:lnTo>
                  <a:pt x="14735" y="12257"/>
                </a:lnTo>
                <a:lnTo>
                  <a:pt x="14737" y="12255"/>
                </a:lnTo>
                <a:lnTo>
                  <a:pt x="14738" y="12252"/>
                </a:lnTo>
                <a:lnTo>
                  <a:pt x="14740" y="12250"/>
                </a:lnTo>
                <a:lnTo>
                  <a:pt x="14743" y="12249"/>
                </a:lnTo>
                <a:lnTo>
                  <a:pt x="14746" y="12247"/>
                </a:lnTo>
                <a:lnTo>
                  <a:pt x="14748" y="12244"/>
                </a:lnTo>
                <a:lnTo>
                  <a:pt x="14752" y="12240"/>
                </a:lnTo>
                <a:lnTo>
                  <a:pt x="14752" y="12238"/>
                </a:lnTo>
                <a:lnTo>
                  <a:pt x="14750" y="12239"/>
                </a:lnTo>
                <a:lnTo>
                  <a:pt x="14744" y="12242"/>
                </a:lnTo>
                <a:lnTo>
                  <a:pt x="14742" y="12240"/>
                </a:lnTo>
                <a:lnTo>
                  <a:pt x="14741" y="12239"/>
                </a:lnTo>
                <a:lnTo>
                  <a:pt x="14740" y="12238"/>
                </a:lnTo>
                <a:lnTo>
                  <a:pt x="14740" y="12236"/>
                </a:lnTo>
                <a:lnTo>
                  <a:pt x="14740" y="12234"/>
                </a:lnTo>
                <a:lnTo>
                  <a:pt x="14740" y="12233"/>
                </a:lnTo>
                <a:lnTo>
                  <a:pt x="14738" y="12234"/>
                </a:lnTo>
                <a:lnTo>
                  <a:pt x="14737" y="12233"/>
                </a:lnTo>
                <a:lnTo>
                  <a:pt x="14737" y="12231"/>
                </a:lnTo>
                <a:lnTo>
                  <a:pt x="14736" y="12229"/>
                </a:lnTo>
                <a:lnTo>
                  <a:pt x="14734" y="12230"/>
                </a:lnTo>
                <a:lnTo>
                  <a:pt x="14736" y="12228"/>
                </a:lnTo>
                <a:lnTo>
                  <a:pt x="14735" y="12226"/>
                </a:lnTo>
                <a:lnTo>
                  <a:pt x="14733" y="12228"/>
                </a:lnTo>
                <a:lnTo>
                  <a:pt x="14733" y="12226"/>
                </a:lnTo>
                <a:lnTo>
                  <a:pt x="14732" y="12227"/>
                </a:lnTo>
                <a:lnTo>
                  <a:pt x="14730" y="12231"/>
                </a:lnTo>
                <a:lnTo>
                  <a:pt x="14729" y="12232"/>
                </a:lnTo>
                <a:lnTo>
                  <a:pt x="14727" y="12233"/>
                </a:lnTo>
                <a:lnTo>
                  <a:pt x="14727" y="12234"/>
                </a:lnTo>
                <a:lnTo>
                  <a:pt x="14725" y="12235"/>
                </a:lnTo>
                <a:lnTo>
                  <a:pt x="14725" y="12231"/>
                </a:lnTo>
                <a:lnTo>
                  <a:pt x="14726" y="12231"/>
                </a:lnTo>
                <a:lnTo>
                  <a:pt x="14728" y="12229"/>
                </a:lnTo>
                <a:lnTo>
                  <a:pt x="14729" y="12228"/>
                </a:lnTo>
                <a:lnTo>
                  <a:pt x="14731" y="12225"/>
                </a:lnTo>
                <a:lnTo>
                  <a:pt x="14729" y="12225"/>
                </a:lnTo>
                <a:lnTo>
                  <a:pt x="14731" y="12224"/>
                </a:lnTo>
                <a:lnTo>
                  <a:pt x="14734" y="12221"/>
                </a:lnTo>
                <a:lnTo>
                  <a:pt x="14738" y="12217"/>
                </a:lnTo>
                <a:lnTo>
                  <a:pt x="14739" y="12215"/>
                </a:lnTo>
                <a:lnTo>
                  <a:pt x="14745" y="12217"/>
                </a:lnTo>
                <a:lnTo>
                  <a:pt x="14746" y="12216"/>
                </a:lnTo>
                <a:lnTo>
                  <a:pt x="14746" y="12213"/>
                </a:lnTo>
                <a:lnTo>
                  <a:pt x="14748" y="12211"/>
                </a:lnTo>
                <a:lnTo>
                  <a:pt x="14750" y="12212"/>
                </a:lnTo>
                <a:lnTo>
                  <a:pt x="14751" y="12210"/>
                </a:lnTo>
                <a:lnTo>
                  <a:pt x="14751" y="12210"/>
                </a:lnTo>
                <a:lnTo>
                  <a:pt x="14753" y="12212"/>
                </a:lnTo>
                <a:lnTo>
                  <a:pt x="14758" y="12210"/>
                </a:lnTo>
                <a:lnTo>
                  <a:pt x="14762" y="12208"/>
                </a:lnTo>
                <a:lnTo>
                  <a:pt x="14765" y="12208"/>
                </a:lnTo>
                <a:lnTo>
                  <a:pt x="14768" y="12208"/>
                </a:lnTo>
                <a:lnTo>
                  <a:pt x="14769" y="12210"/>
                </a:lnTo>
                <a:lnTo>
                  <a:pt x="14772" y="12211"/>
                </a:lnTo>
                <a:lnTo>
                  <a:pt x="14773" y="12214"/>
                </a:lnTo>
                <a:lnTo>
                  <a:pt x="14775" y="12217"/>
                </a:lnTo>
                <a:lnTo>
                  <a:pt x="14774" y="12218"/>
                </a:lnTo>
                <a:lnTo>
                  <a:pt x="14774" y="12218"/>
                </a:lnTo>
                <a:lnTo>
                  <a:pt x="14775" y="12221"/>
                </a:lnTo>
                <a:lnTo>
                  <a:pt x="14776" y="12220"/>
                </a:lnTo>
                <a:lnTo>
                  <a:pt x="14776" y="12220"/>
                </a:lnTo>
                <a:lnTo>
                  <a:pt x="14779" y="12221"/>
                </a:lnTo>
                <a:lnTo>
                  <a:pt x="14780" y="12223"/>
                </a:lnTo>
                <a:lnTo>
                  <a:pt x="14782" y="12226"/>
                </a:lnTo>
                <a:lnTo>
                  <a:pt x="14784" y="12228"/>
                </a:lnTo>
                <a:lnTo>
                  <a:pt x="14784" y="12230"/>
                </a:lnTo>
                <a:lnTo>
                  <a:pt x="14785" y="12231"/>
                </a:lnTo>
                <a:lnTo>
                  <a:pt x="14785" y="12235"/>
                </a:lnTo>
                <a:lnTo>
                  <a:pt x="14785" y="12237"/>
                </a:lnTo>
                <a:lnTo>
                  <a:pt x="14783" y="12239"/>
                </a:lnTo>
                <a:lnTo>
                  <a:pt x="14784" y="12242"/>
                </a:lnTo>
                <a:lnTo>
                  <a:pt x="14783" y="12245"/>
                </a:lnTo>
                <a:lnTo>
                  <a:pt x="14784" y="12247"/>
                </a:lnTo>
                <a:lnTo>
                  <a:pt x="14785" y="12250"/>
                </a:lnTo>
                <a:lnTo>
                  <a:pt x="14785" y="12251"/>
                </a:lnTo>
                <a:lnTo>
                  <a:pt x="14786" y="12252"/>
                </a:lnTo>
                <a:lnTo>
                  <a:pt x="14787" y="12253"/>
                </a:lnTo>
                <a:lnTo>
                  <a:pt x="14788" y="12256"/>
                </a:lnTo>
                <a:lnTo>
                  <a:pt x="14792" y="12256"/>
                </a:lnTo>
                <a:lnTo>
                  <a:pt x="14795" y="12251"/>
                </a:lnTo>
                <a:lnTo>
                  <a:pt x="14797" y="12249"/>
                </a:lnTo>
                <a:lnTo>
                  <a:pt x="14803" y="12247"/>
                </a:lnTo>
                <a:lnTo>
                  <a:pt x="14807" y="12243"/>
                </a:lnTo>
                <a:lnTo>
                  <a:pt x="14811" y="12241"/>
                </a:lnTo>
                <a:lnTo>
                  <a:pt x="14814" y="12237"/>
                </a:lnTo>
                <a:lnTo>
                  <a:pt x="14812" y="12233"/>
                </a:lnTo>
                <a:lnTo>
                  <a:pt x="14808" y="12229"/>
                </a:lnTo>
                <a:lnTo>
                  <a:pt x="14804" y="12226"/>
                </a:lnTo>
                <a:lnTo>
                  <a:pt x="14801" y="12225"/>
                </a:lnTo>
                <a:lnTo>
                  <a:pt x="14800" y="12224"/>
                </a:lnTo>
                <a:lnTo>
                  <a:pt x="14798" y="12221"/>
                </a:lnTo>
                <a:lnTo>
                  <a:pt x="14797" y="12221"/>
                </a:lnTo>
                <a:lnTo>
                  <a:pt x="14796" y="12221"/>
                </a:lnTo>
                <a:lnTo>
                  <a:pt x="14795" y="12223"/>
                </a:lnTo>
                <a:lnTo>
                  <a:pt x="14795" y="12224"/>
                </a:lnTo>
                <a:lnTo>
                  <a:pt x="14795" y="12225"/>
                </a:lnTo>
                <a:lnTo>
                  <a:pt x="14792" y="12226"/>
                </a:lnTo>
                <a:lnTo>
                  <a:pt x="14790" y="12227"/>
                </a:lnTo>
                <a:lnTo>
                  <a:pt x="14789" y="12226"/>
                </a:lnTo>
                <a:lnTo>
                  <a:pt x="14787" y="12223"/>
                </a:lnTo>
                <a:lnTo>
                  <a:pt x="14789" y="12219"/>
                </a:lnTo>
                <a:lnTo>
                  <a:pt x="14791" y="12215"/>
                </a:lnTo>
                <a:lnTo>
                  <a:pt x="14795" y="12212"/>
                </a:lnTo>
                <a:lnTo>
                  <a:pt x="14798" y="12211"/>
                </a:lnTo>
                <a:lnTo>
                  <a:pt x="14801" y="12209"/>
                </a:lnTo>
                <a:lnTo>
                  <a:pt x="14805" y="12201"/>
                </a:lnTo>
                <a:lnTo>
                  <a:pt x="14808" y="12198"/>
                </a:lnTo>
                <a:lnTo>
                  <a:pt x="14806" y="12195"/>
                </a:lnTo>
                <a:lnTo>
                  <a:pt x="14804" y="12195"/>
                </a:lnTo>
                <a:lnTo>
                  <a:pt x="14802" y="12197"/>
                </a:lnTo>
                <a:lnTo>
                  <a:pt x="14799" y="12198"/>
                </a:lnTo>
                <a:lnTo>
                  <a:pt x="14793" y="12198"/>
                </a:lnTo>
                <a:lnTo>
                  <a:pt x="14796" y="12198"/>
                </a:lnTo>
                <a:lnTo>
                  <a:pt x="14789" y="12198"/>
                </a:lnTo>
                <a:lnTo>
                  <a:pt x="14788" y="12195"/>
                </a:lnTo>
                <a:lnTo>
                  <a:pt x="14789" y="12192"/>
                </a:lnTo>
                <a:lnTo>
                  <a:pt x="14792" y="12188"/>
                </a:lnTo>
                <a:lnTo>
                  <a:pt x="14793" y="12185"/>
                </a:lnTo>
                <a:lnTo>
                  <a:pt x="14793" y="12180"/>
                </a:lnTo>
                <a:lnTo>
                  <a:pt x="14795" y="12182"/>
                </a:lnTo>
                <a:lnTo>
                  <a:pt x="14797" y="12183"/>
                </a:lnTo>
                <a:lnTo>
                  <a:pt x="14800" y="12183"/>
                </a:lnTo>
                <a:lnTo>
                  <a:pt x="14803" y="12181"/>
                </a:lnTo>
                <a:lnTo>
                  <a:pt x="14802" y="12176"/>
                </a:lnTo>
                <a:lnTo>
                  <a:pt x="14802" y="12171"/>
                </a:lnTo>
                <a:lnTo>
                  <a:pt x="14805" y="12171"/>
                </a:lnTo>
                <a:lnTo>
                  <a:pt x="14811" y="12169"/>
                </a:lnTo>
                <a:lnTo>
                  <a:pt x="14813" y="12166"/>
                </a:lnTo>
                <a:lnTo>
                  <a:pt x="14818" y="12165"/>
                </a:lnTo>
                <a:lnTo>
                  <a:pt x="14820" y="12161"/>
                </a:lnTo>
                <a:lnTo>
                  <a:pt x="14824" y="12159"/>
                </a:lnTo>
                <a:lnTo>
                  <a:pt x="14828" y="12157"/>
                </a:lnTo>
                <a:lnTo>
                  <a:pt x="14831" y="12153"/>
                </a:lnTo>
                <a:lnTo>
                  <a:pt x="14835" y="12154"/>
                </a:lnTo>
                <a:lnTo>
                  <a:pt x="14839" y="12158"/>
                </a:lnTo>
                <a:lnTo>
                  <a:pt x="14843" y="12157"/>
                </a:lnTo>
                <a:lnTo>
                  <a:pt x="14845" y="12154"/>
                </a:lnTo>
                <a:lnTo>
                  <a:pt x="14847" y="12148"/>
                </a:lnTo>
                <a:lnTo>
                  <a:pt x="14848" y="12146"/>
                </a:lnTo>
                <a:lnTo>
                  <a:pt x="14850" y="12146"/>
                </a:lnTo>
                <a:lnTo>
                  <a:pt x="14852" y="12148"/>
                </a:lnTo>
                <a:lnTo>
                  <a:pt x="14853" y="12148"/>
                </a:lnTo>
                <a:lnTo>
                  <a:pt x="14855" y="12149"/>
                </a:lnTo>
                <a:lnTo>
                  <a:pt x="14857" y="12151"/>
                </a:lnTo>
                <a:lnTo>
                  <a:pt x="14858" y="12154"/>
                </a:lnTo>
                <a:lnTo>
                  <a:pt x="14857" y="12158"/>
                </a:lnTo>
                <a:lnTo>
                  <a:pt x="14856" y="12159"/>
                </a:lnTo>
                <a:lnTo>
                  <a:pt x="14854" y="12159"/>
                </a:lnTo>
                <a:lnTo>
                  <a:pt x="14852" y="12160"/>
                </a:lnTo>
                <a:lnTo>
                  <a:pt x="14849" y="12162"/>
                </a:lnTo>
                <a:lnTo>
                  <a:pt x="14843" y="12166"/>
                </a:lnTo>
                <a:lnTo>
                  <a:pt x="14841" y="12172"/>
                </a:lnTo>
                <a:lnTo>
                  <a:pt x="14840" y="12178"/>
                </a:lnTo>
                <a:lnTo>
                  <a:pt x="14843" y="12184"/>
                </a:lnTo>
                <a:lnTo>
                  <a:pt x="14843" y="12188"/>
                </a:lnTo>
                <a:lnTo>
                  <a:pt x="14840" y="12191"/>
                </a:lnTo>
                <a:lnTo>
                  <a:pt x="14841" y="12197"/>
                </a:lnTo>
                <a:lnTo>
                  <a:pt x="14841" y="12203"/>
                </a:lnTo>
                <a:lnTo>
                  <a:pt x="14841" y="12209"/>
                </a:lnTo>
                <a:lnTo>
                  <a:pt x="14843" y="12215"/>
                </a:lnTo>
                <a:lnTo>
                  <a:pt x="14848" y="12212"/>
                </a:lnTo>
                <a:lnTo>
                  <a:pt x="14855" y="12214"/>
                </a:lnTo>
                <a:lnTo>
                  <a:pt x="14860" y="12211"/>
                </a:lnTo>
                <a:lnTo>
                  <a:pt x="14868" y="12211"/>
                </a:lnTo>
                <a:lnTo>
                  <a:pt x="14872" y="12214"/>
                </a:lnTo>
                <a:lnTo>
                  <a:pt x="14873" y="12220"/>
                </a:lnTo>
                <a:lnTo>
                  <a:pt x="14871" y="12224"/>
                </a:lnTo>
                <a:lnTo>
                  <a:pt x="14872" y="12226"/>
                </a:lnTo>
                <a:lnTo>
                  <a:pt x="14874" y="12228"/>
                </a:lnTo>
                <a:lnTo>
                  <a:pt x="14879" y="12223"/>
                </a:lnTo>
                <a:lnTo>
                  <a:pt x="14876" y="12218"/>
                </a:lnTo>
                <a:lnTo>
                  <a:pt x="14875" y="12212"/>
                </a:lnTo>
                <a:lnTo>
                  <a:pt x="14880" y="12200"/>
                </a:lnTo>
                <a:lnTo>
                  <a:pt x="14883" y="12194"/>
                </a:lnTo>
                <a:lnTo>
                  <a:pt x="14886" y="12192"/>
                </a:lnTo>
                <a:lnTo>
                  <a:pt x="14890" y="12188"/>
                </a:lnTo>
                <a:lnTo>
                  <a:pt x="14887" y="12186"/>
                </a:lnTo>
                <a:lnTo>
                  <a:pt x="14885" y="12182"/>
                </a:lnTo>
                <a:lnTo>
                  <a:pt x="14883" y="12179"/>
                </a:lnTo>
                <a:lnTo>
                  <a:pt x="14881" y="12176"/>
                </a:lnTo>
                <a:lnTo>
                  <a:pt x="14877" y="12174"/>
                </a:lnTo>
                <a:lnTo>
                  <a:pt x="14876" y="12177"/>
                </a:lnTo>
                <a:lnTo>
                  <a:pt x="14873" y="12177"/>
                </a:lnTo>
                <a:lnTo>
                  <a:pt x="14871" y="12175"/>
                </a:lnTo>
                <a:lnTo>
                  <a:pt x="14870" y="12172"/>
                </a:lnTo>
                <a:lnTo>
                  <a:pt x="14872" y="12171"/>
                </a:lnTo>
                <a:lnTo>
                  <a:pt x="14871" y="12167"/>
                </a:lnTo>
                <a:lnTo>
                  <a:pt x="14869" y="12165"/>
                </a:lnTo>
                <a:lnTo>
                  <a:pt x="14867" y="12162"/>
                </a:lnTo>
                <a:lnTo>
                  <a:pt x="14870" y="12161"/>
                </a:lnTo>
                <a:lnTo>
                  <a:pt x="14873" y="12162"/>
                </a:lnTo>
                <a:lnTo>
                  <a:pt x="14876" y="12167"/>
                </a:lnTo>
                <a:lnTo>
                  <a:pt x="14879" y="12168"/>
                </a:lnTo>
                <a:lnTo>
                  <a:pt x="14881" y="12163"/>
                </a:lnTo>
                <a:lnTo>
                  <a:pt x="14884" y="12165"/>
                </a:lnTo>
                <a:lnTo>
                  <a:pt x="14885" y="12169"/>
                </a:lnTo>
                <a:lnTo>
                  <a:pt x="14886" y="12173"/>
                </a:lnTo>
                <a:lnTo>
                  <a:pt x="14887" y="12177"/>
                </a:lnTo>
                <a:lnTo>
                  <a:pt x="14887" y="12180"/>
                </a:lnTo>
                <a:lnTo>
                  <a:pt x="14888" y="12183"/>
                </a:lnTo>
                <a:lnTo>
                  <a:pt x="14891" y="12184"/>
                </a:lnTo>
                <a:lnTo>
                  <a:pt x="14892" y="12185"/>
                </a:lnTo>
                <a:lnTo>
                  <a:pt x="14893" y="12185"/>
                </a:lnTo>
                <a:lnTo>
                  <a:pt x="14895" y="12182"/>
                </a:lnTo>
                <a:lnTo>
                  <a:pt x="14896" y="12181"/>
                </a:lnTo>
                <a:lnTo>
                  <a:pt x="14899" y="12180"/>
                </a:lnTo>
                <a:lnTo>
                  <a:pt x="14901" y="12179"/>
                </a:lnTo>
                <a:lnTo>
                  <a:pt x="14903" y="12179"/>
                </a:lnTo>
                <a:lnTo>
                  <a:pt x="14904" y="12176"/>
                </a:lnTo>
                <a:lnTo>
                  <a:pt x="14901" y="12174"/>
                </a:lnTo>
                <a:lnTo>
                  <a:pt x="14901" y="12170"/>
                </a:lnTo>
                <a:lnTo>
                  <a:pt x="14902" y="12168"/>
                </a:lnTo>
                <a:lnTo>
                  <a:pt x="14905" y="12165"/>
                </a:lnTo>
                <a:lnTo>
                  <a:pt x="14906" y="12163"/>
                </a:lnTo>
                <a:lnTo>
                  <a:pt x="14907" y="12158"/>
                </a:lnTo>
                <a:lnTo>
                  <a:pt x="14908" y="12157"/>
                </a:lnTo>
                <a:lnTo>
                  <a:pt x="14911" y="12152"/>
                </a:lnTo>
                <a:lnTo>
                  <a:pt x="14919" y="12151"/>
                </a:lnTo>
                <a:lnTo>
                  <a:pt x="14921" y="12151"/>
                </a:lnTo>
                <a:lnTo>
                  <a:pt x="14926" y="12148"/>
                </a:lnTo>
                <a:lnTo>
                  <a:pt x="14930" y="12148"/>
                </a:lnTo>
                <a:lnTo>
                  <a:pt x="14931" y="12153"/>
                </a:lnTo>
                <a:lnTo>
                  <a:pt x="14936" y="12156"/>
                </a:lnTo>
                <a:lnTo>
                  <a:pt x="14935" y="12149"/>
                </a:lnTo>
                <a:lnTo>
                  <a:pt x="14934" y="12145"/>
                </a:lnTo>
                <a:lnTo>
                  <a:pt x="14939" y="12141"/>
                </a:lnTo>
                <a:lnTo>
                  <a:pt x="14944" y="12141"/>
                </a:lnTo>
                <a:lnTo>
                  <a:pt x="14947" y="12142"/>
                </a:lnTo>
                <a:lnTo>
                  <a:pt x="14950" y="12140"/>
                </a:lnTo>
                <a:lnTo>
                  <a:pt x="14952" y="12136"/>
                </a:lnTo>
                <a:lnTo>
                  <a:pt x="14956" y="12129"/>
                </a:lnTo>
                <a:lnTo>
                  <a:pt x="14960" y="12122"/>
                </a:lnTo>
                <a:lnTo>
                  <a:pt x="14963" y="12120"/>
                </a:lnTo>
                <a:lnTo>
                  <a:pt x="14966" y="12120"/>
                </a:lnTo>
                <a:lnTo>
                  <a:pt x="14964" y="12126"/>
                </a:lnTo>
                <a:lnTo>
                  <a:pt x="14964" y="12130"/>
                </a:lnTo>
                <a:lnTo>
                  <a:pt x="14965" y="12132"/>
                </a:lnTo>
                <a:lnTo>
                  <a:pt x="14967" y="12133"/>
                </a:lnTo>
                <a:lnTo>
                  <a:pt x="14966" y="12136"/>
                </a:lnTo>
                <a:lnTo>
                  <a:pt x="14963" y="12140"/>
                </a:lnTo>
                <a:lnTo>
                  <a:pt x="14953" y="12145"/>
                </a:lnTo>
                <a:lnTo>
                  <a:pt x="14947" y="12149"/>
                </a:lnTo>
                <a:lnTo>
                  <a:pt x="14947" y="12155"/>
                </a:lnTo>
                <a:lnTo>
                  <a:pt x="14951" y="12155"/>
                </a:lnTo>
                <a:lnTo>
                  <a:pt x="14960" y="12154"/>
                </a:lnTo>
                <a:lnTo>
                  <a:pt x="14969" y="12154"/>
                </a:lnTo>
                <a:lnTo>
                  <a:pt x="14976" y="12162"/>
                </a:lnTo>
                <a:lnTo>
                  <a:pt x="14978" y="12159"/>
                </a:lnTo>
                <a:lnTo>
                  <a:pt x="14981" y="12156"/>
                </a:lnTo>
                <a:lnTo>
                  <a:pt x="14986" y="12155"/>
                </a:lnTo>
                <a:lnTo>
                  <a:pt x="14989" y="12160"/>
                </a:lnTo>
                <a:lnTo>
                  <a:pt x="14989" y="12162"/>
                </a:lnTo>
                <a:lnTo>
                  <a:pt x="14986" y="12164"/>
                </a:lnTo>
                <a:lnTo>
                  <a:pt x="14983" y="12167"/>
                </a:lnTo>
                <a:lnTo>
                  <a:pt x="14981" y="12167"/>
                </a:lnTo>
                <a:lnTo>
                  <a:pt x="14975" y="12167"/>
                </a:lnTo>
                <a:lnTo>
                  <a:pt x="14973" y="12167"/>
                </a:lnTo>
                <a:lnTo>
                  <a:pt x="14970" y="12171"/>
                </a:lnTo>
                <a:lnTo>
                  <a:pt x="14973" y="12176"/>
                </a:lnTo>
                <a:lnTo>
                  <a:pt x="14975" y="12180"/>
                </a:lnTo>
                <a:lnTo>
                  <a:pt x="14978" y="12183"/>
                </a:lnTo>
                <a:lnTo>
                  <a:pt x="14982" y="12185"/>
                </a:lnTo>
                <a:lnTo>
                  <a:pt x="14988" y="12184"/>
                </a:lnTo>
                <a:lnTo>
                  <a:pt x="14992" y="12181"/>
                </a:lnTo>
                <a:lnTo>
                  <a:pt x="14998" y="12181"/>
                </a:lnTo>
                <a:lnTo>
                  <a:pt x="15003" y="12185"/>
                </a:lnTo>
                <a:lnTo>
                  <a:pt x="15010" y="12188"/>
                </a:lnTo>
                <a:lnTo>
                  <a:pt x="15013" y="12191"/>
                </a:lnTo>
                <a:lnTo>
                  <a:pt x="15022" y="12191"/>
                </a:lnTo>
                <a:lnTo>
                  <a:pt x="15019" y="12186"/>
                </a:lnTo>
                <a:lnTo>
                  <a:pt x="15019" y="12180"/>
                </a:lnTo>
                <a:lnTo>
                  <a:pt x="15023" y="12174"/>
                </a:lnTo>
                <a:lnTo>
                  <a:pt x="15025" y="12170"/>
                </a:lnTo>
                <a:lnTo>
                  <a:pt x="15024" y="12168"/>
                </a:lnTo>
                <a:lnTo>
                  <a:pt x="15020" y="12167"/>
                </a:lnTo>
                <a:lnTo>
                  <a:pt x="15020" y="12170"/>
                </a:lnTo>
                <a:lnTo>
                  <a:pt x="15018" y="12177"/>
                </a:lnTo>
                <a:lnTo>
                  <a:pt x="15011" y="12169"/>
                </a:lnTo>
                <a:lnTo>
                  <a:pt x="15011" y="12161"/>
                </a:lnTo>
                <a:lnTo>
                  <a:pt x="15014" y="12154"/>
                </a:lnTo>
                <a:lnTo>
                  <a:pt x="15018" y="12149"/>
                </a:lnTo>
                <a:lnTo>
                  <a:pt x="15025" y="12137"/>
                </a:lnTo>
                <a:lnTo>
                  <a:pt x="15030" y="12132"/>
                </a:lnTo>
                <a:lnTo>
                  <a:pt x="15027" y="12132"/>
                </a:lnTo>
                <a:lnTo>
                  <a:pt x="15026" y="12134"/>
                </a:lnTo>
                <a:lnTo>
                  <a:pt x="15024" y="12136"/>
                </a:lnTo>
                <a:lnTo>
                  <a:pt x="15022" y="12138"/>
                </a:lnTo>
                <a:lnTo>
                  <a:pt x="15020" y="12140"/>
                </a:lnTo>
                <a:lnTo>
                  <a:pt x="15019" y="12140"/>
                </a:lnTo>
                <a:lnTo>
                  <a:pt x="15014" y="12140"/>
                </a:lnTo>
                <a:lnTo>
                  <a:pt x="15012" y="12140"/>
                </a:lnTo>
                <a:lnTo>
                  <a:pt x="15009" y="12137"/>
                </a:lnTo>
                <a:lnTo>
                  <a:pt x="15007" y="12136"/>
                </a:lnTo>
                <a:lnTo>
                  <a:pt x="15001" y="12137"/>
                </a:lnTo>
                <a:lnTo>
                  <a:pt x="14998" y="12136"/>
                </a:lnTo>
                <a:lnTo>
                  <a:pt x="14998" y="12134"/>
                </a:lnTo>
                <a:lnTo>
                  <a:pt x="15004" y="12133"/>
                </a:lnTo>
                <a:lnTo>
                  <a:pt x="15005" y="12127"/>
                </a:lnTo>
                <a:lnTo>
                  <a:pt x="15002" y="12120"/>
                </a:lnTo>
                <a:lnTo>
                  <a:pt x="14998" y="12117"/>
                </a:lnTo>
                <a:lnTo>
                  <a:pt x="14996" y="12118"/>
                </a:lnTo>
                <a:lnTo>
                  <a:pt x="14994" y="12121"/>
                </a:lnTo>
                <a:lnTo>
                  <a:pt x="14992" y="12122"/>
                </a:lnTo>
                <a:lnTo>
                  <a:pt x="14990" y="12121"/>
                </a:lnTo>
                <a:lnTo>
                  <a:pt x="14988" y="12118"/>
                </a:lnTo>
                <a:lnTo>
                  <a:pt x="14985" y="12113"/>
                </a:lnTo>
                <a:lnTo>
                  <a:pt x="14989" y="12115"/>
                </a:lnTo>
                <a:lnTo>
                  <a:pt x="14990" y="12115"/>
                </a:lnTo>
                <a:lnTo>
                  <a:pt x="14992" y="12115"/>
                </a:lnTo>
                <a:lnTo>
                  <a:pt x="14993" y="12112"/>
                </a:lnTo>
                <a:lnTo>
                  <a:pt x="14995" y="12111"/>
                </a:lnTo>
                <a:lnTo>
                  <a:pt x="14999" y="12113"/>
                </a:lnTo>
                <a:lnTo>
                  <a:pt x="15005" y="12120"/>
                </a:lnTo>
                <a:lnTo>
                  <a:pt x="15007" y="12122"/>
                </a:lnTo>
                <a:lnTo>
                  <a:pt x="15013" y="12122"/>
                </a:lnTo>
                <a:lnTo>
                  <a:pt x="15016" y="12122"/>
                </a:lnTo>
                <a:lnTo>
                  <a:pt x="15016" y="12125"/>
                </a:lnTo>
                <a:lnTo>
                  <a:pt x="15013" y="12128"/>
                </a:lnTo>
                <a:lnTo>
                  <a:pt x="15013" y="12132"/>
                </a:lnTo>
                <a:lnTo>
                  <a:pt x="15014" y="12135"/>
                </a:lnTo>
                <a:lnTo>
                  <a:pt x="15019" y="12136"/>
                </a:lnTo>
                <a:lnTo>
                  <a:pt x="15020" y="12135"/>
                </a:lnTo>
                <a:lnTo>
                  <a:pt x="15022" y="12130"/>
                </a:lnTo>
                <a:lnTo>
                  <a:pt x="15022" y="12128"/>
                </a:lnTo>
                <a:lnTo>
                  <a:pt x="15024" y="12127"/>
                </a:lnTo>
                <a:lnTo>
                  <a:pt x="15036" y="12124"/>
                </a:lnTo>
                <a:lnTo>
                  <a:pt x="15039" y="12123"/>
                </a:lnTo>
                <a:lnTo>
                  <a:pt x="15042" y="12120"/>
                </a:lnTo>
                <a:lnTo>
                  <a:pt x="15045" y="12114"/>
                </a:lnTo>
                <a:lnTo>
                  <a:pt x="15047" y="12112"/>
                </a:lnTo>
                <a:lnTo>
                  <a:pt x="15056" y="12110"/>
                </a:lnTo>
                <a:lnTo>
                  <a:pt x="15056" y="12111"/>
                </a:lnTo>
                <a:lnTo>
                  <a:pt x="15055" y="12114"/>
                </a:lnTo>
                <a:lnTo>
                  <a:pt x="15054" y="12120"/>
                </a:lnTo>
                <a:lnTo>
                  <a:pt x="15052" y="12120"/>
                </a:lnTo>
                <a:lnTo>
                  <a:pt x="15050" y="12118"/>
                </a:lnTo>
                <a:lnTo>
                  <a:pt x="15047" y="12121"/>
                </a:lnTo>
                <a:lnTo>
                  <a:pt x="15045" y="12125"/>
                </a:lnTo>
                <a:lnTo>
                  <a:pt x="15046" y="12128"/>
                </a:lnTo>
                <a:lnTo>
                  <a:pt x="15050" y="12130"/>
                </a:lnTo>
                <a:lnTo>
                  <a:pt x="15048" y="12136"/>
                </a:lnTo>
                <a:lnTo>
                  <a:pt x="15057" y="12135"/>
                </a:lnTo>
                <a:lnTo>
                  <a:pt x="15063" y="12138"/>
                </a:lnTo>
                <a:lnTo>
                  <a:pt x="15066" y="12141"/>
                </a:lnTo>
                <a:lnTo>
                  <a:pt x="15067" y="12143"/>
                </a:lnTo>
                <a:lnTo>
                  <a:pt x="15069" y="12145"/>
                </a:lnTo>
                <a:lnTo>
                  <a:pt x="15070" y="12145"/>
                </a:lnTo>
                <a:lnTo>
                  <a:pt x="15072" y="12146"/>
                </a:lnTo>
                <a:lnTo>
                  <a:pt x="15073" y="12149"/>
                </a:lnTo>
                <a:lnTo>
                  <a:pt x="15073" y="12151"/>
                </a:lnTo>
                <a:lnTo>
                  <a:pt x="15074" y="12155"/>
                </a:lnTo>
                <a:lnTo>
                  <a:pt x="15074" y="12158"/>
                </a:lnTo>
                <a:lnTo>
                  <a:pt x="15072" y="12158"/>
                </a:lnTo>
                <a:lnTo>
                  <a:pt x="15071" y="12155"/>
                </a:lnTo>
                <a:lnTo>
                  <a:pt x="15071" y="12153"/>
                </a:lnTo>
                <a:lnTo>
                  <a:pt x="15070" y="12151"/>
                </a:lnTo>
                <a:lnTo>
                  <a:pt x="15068" y="12152"/>
                </a:lnTo>
                <a:lnTo>
                  <a:pt x="15069" y="12155"/>
                </a:lnTo>
                <a:lnTo>
                  <a:pt x="15070" y="12160"/>
                </a:lnTo>
                <a:lnTo>
                  <a:pt x="15070" y="12165"/>
                </a:lnTo>
                <a:lnTo>
                  <a:pt x="15073" y="12167"/>
                </a:lnTo>
                <a:lnTo>
                  <a:pt x="15076" y="12167"/>
                </a:lnTo>
                <a:lnTo>
                  <a:pt x="15080" y="12160"/>
                </a:lnTo>
                <a:lnTo>
                  <a:pt x="15083" y="12158"/>
                </a:lnTo>
                <a:lnTo>
                  <a:pt x="15089" y="12153"/>
                </a:lnTo>
                <a:lnTo>
                  <a:pt x="15093" y="12154"/>
                </a:lnTo>
                <a:lnTo>
                  <a:pt x="15100" y="12149"/>
                </a:lnTo>
                <a:lnTo>
                  <a:pt x="15101" y="12149"/>
                </a:lnTo>
                <a:lnTo>
                  <a:pt x="15105" y="12150"/>
                </a:lnTo>
                <a:lnTo>
                  <a:pt x="15107" y="12146"/>
                </a:lnTo>
                <a:lnTo>
                  <a:pt x="15113" y="12140"/>
                </a:lnTo>
                <a:lnTo>
                  <a:pt x="15117" y="12140"/>
                </a:lnTo>
                <a:lnTo>
                  <a:pt x="15120" y="12138"/>
                </a:lnTo>
                <a:lnTo>
                  <a:pt x="15122" y="12136"/>
                </a:lnTo>
                <a:lnTo>
                  <a:pt x="15125" y="12135"/>
                </a:lnTo>
                <a:lnTo>
                  <a:pt x="15126" y="12135"/>
                </a:lnTo>
                <a:lnTo>
                  <a:pt x="15131" y="12131"/>
                </a:lnTo>
                <a:lnTo>
                  <a:pt x="15133" y="12124"/>
                </a:lnTo>
                <a:lnTo>
                  <a:pt x="15130" y="12122"/>
                </a:lnTo>
                <a:lnTo>
                  <a:pt x="15123" y="12114"/>
                </a:lnTo>
                <a:lnTo>
                  <a:pt x="15123" y="12111"/>
                </a:lnTo>
                <a:lnTo>
                  <a:pt x="15133" y="12119"/>
                </a:lnTo>
                <a:lnTo>
                  <a:pt x="15141" y="12122"/>
                </a:lnTo>
                <a:lnTo>
                  <a:pt x="15134" y="12130"/>
                </a:lnTo>
                <a:lnTo>
                  <a:pt x="15133" y="12136"/>
                </a:lnTo>
                <a:lnTo>
                  <a:pt x="15135" y="12143"/>
                </a:lnTo>
                <a:lnTo>
                  <a:pt x="15139" y="12141"/>
                </a:lnTo>
                <a:lnTo>
                  <a:pt x="15142" y="12139"/>
                </a:lnTo>
                <a:lnTo>
                  <a:pt x="15146" y="12136"/>
                </a:lnTo>
                <a:lnTo>
                  <a:pt x="15151" y="12131"/>
                </a:lnTo>
                <a:lnTo>
                  <a:pt x="15158" y="12122"/>
                </a:lnTo>
                <a:lnTo>
                  <a:pt x="15161" y="12118"/>
                </a:lnTo>
                <a:lnTo>
                  <a:pt x="15162" y="12115"/>
                </a:lnTo>
                <a:lnTo>
                  <a:pt x="15168" y="12111"/>
                </a:lnTo>
                <a:lnTo>
                  <a:pt x="15175" y="12103"/>
                </a:lnTo>
                <a:lnTo>
                  <a:pt x="15173" y="12101"/>
                </a:lnTo>
                <a:lnTo>
                  <a:pt x="15169" y="12103"/>
                </a:lnTo>
                <a:lnTo>
                  <a:pt x="15165" y="12102"/>
                </a:lnTo>
                <a:lnTo>
                  <a:pt x="15158" y="12099"/>
                </a:lnTo>
                <a:lnTo>
                  <a:pt x="15160" y="12096"/>
                </a:lnTo>
                <a:lnTo>
                  <a:pt x="15165" y="12096"/>
                </a:lnTo>
                <a:lnTo>
                  <a:pt x="15171" y="12099"/>
                </a:lnTo>
                <a:lnTo>
                  <a:pt x="15177" y="12097"/>
                </a:lnTo>
                <a:lnTo>
                  <a:pt x="15179" y="12102"/>
                </a:lnTo>
                <a:lnTo>
                  <a:pt x="15188" y="12105"/>
                </a:lnTo>
                <a:lnTo>
                  <a:pt x="15191" y="12109"/>
                </a:lnTo>
                <a:lnTo>
                  <a:pt x="15197" y="12112"/>
                </a:lnTo>
                <a:lnTo>
                  <a:pt x="15207" y="12109"/>
                </a:lnTo>
                <a:lnTo>
                  <a:pt x="15214" y="12107"/>
                </a:lnTo>
                <a:lnTo>
                  <a:pt x="15222" y="12109"/>
                </a:lnTo>
                <a:lnTo>
                  <a:pt x="15227" y="12101"/>
                </a:lnTo>
                <a:lnTo>
                  <a:pt x="15228" y="12091"/>
                </a:lnTo>
                <a:lnTo>
                  <a:pt x="15233" y="12089"/>
                </a:lnTo>
                <a:lnTo>
                  <a:pt x="15237" y="12085"/>
                </a:lnTo>
                <a:lnTo>
                  <a:pt x="15235" y="12079"/>
                </a:lnTo>
                <a:lnTo>
                  <a:pt x="15233" y="12070"/>
                </a:lnTo>
                <a:lnTo>
                  <a:pt x="15234" y="12064"/>
                </a:lnTo>
                <a:lnTo>
                  <a:pt x="15230" y="12057"/>
                </a:lnTo>
                <a:lnTo>
                  <a:pt x="15233" y="12047"/>
                </a:lnTo>
                <a:lnTo>
                  <a:pt x="15238" y="12037"/>
                </a:lnTo>
                <a:lnTo>
                  <a:pt x="15245" y="12031"/>
                </a:lnTo>
                <a:lnTo>
                  <a:pt x="15246" y="12027"/>
                </a:lnTo>
                <a:lnTo>
                  <a:pt x="15245" y="12024"/>
                </a:lnTo>
                <a:lnTo>
                  <a:pt x="15239" y="12022"/>
                </a:lnTo>
                <a:lnTo>
                  <a:pt x="15237" y="12023"/>
                </a:lnTo>
                <a:lnTo>
                  <a:pt x="15235" y="12025"/>
                </a:lnTo>
                <a:lnTo>
                  <a:pt x="15232" y="12027"/>
                </a:lnTo>
                <a:lnTo>
                  <a:pt x="15229" y="12030"/>
                </a:lnTo>
                <a:lnTo>
                  <a:pt x="15225" y="12025"/>
                </a:lnTo>
                <a:lnTo>
                  <a:pt x="15225" y="12019"/>
                </a:lnTo>
                <a:lnTo>
                  <a:pt x="15227" y="12019"/>
                </a:lnTo>
                <a:lnTo>
                  <a:pt x="15238" y="12016"/>
                </a:lnTo>
                <a:lnTo>
                  <a:pt x="15242" y="12016"/>
                </a:lnTo>
                <a:lnTo>
                  <a:pt x="15247" y="12018"/>
                </a:lnTo>
                <a:lnTo>
                  <a:pt x="15248" y="12023"/>
                </a:lnTo>
                <a:lnTo>
                  <a:pt x="15248" y="12029"/>
                </a:lnTo>
                <a:lnTo>
                  <a:pt x="15248" y="12033"/>
                </a:lnTo>
                <a:lnTo>
                  <a:pt x="15248" y="12037"/>
                </a:lnTo>
                <a:lnTo>
                  <a:pt x="15251" y="12038"/>
                </a:lnTo>
                <a:lnTo>
                  <a:pt x="15253" y="12041"/>
                </a:lnTo>
                <a:lnTo>
                  <a:pt x="15255" y="12041"/>
                </a:lnTo>
                <a:lnTo>
                  <a:pt x="15258" y="12032"/>
                </a:lnTo>
                <a:lnTo>
                  <a:pt x="15260" y="12026"/>
                </a:lnTo>
                <a:lnTo>
                  <a:pt x="15264" y="12021"/>
                </a:lnTo>
                <a:lnTo>
                  <a:pt x="15267" y="12018"/>
                </a:lnTo>
                <a:lnTo>
                  <a:pt x="15270" y="12017"/>
                </a:lnTo>
                <a:lnTo>
                  <a:pt x="15268" y="12012"/>
                </a:lnTo>
                <a:lnTo>
                  <a:pt x="15265" y="12010"/>
                </a:lnTo>
                <a:lnTo>
                  <a:pt x="15262" y="12008"/>
                </a:lnTo>
                <a:lnTo>
                  <a:pt x="15259" y="12005"/>
                </a:lnTo>
                <a:lnTo>
                  <a:pt x="15267" y="12007"/>
                </a:lnTo>
                <a:lnTo>
                  <a:pt x="15273" y="12012"/>
                </a:lnTo>
                <a:lnTo>
                  <a:pt x="15278" y="12020"/>
                </a:lnTo>
                <a:lnTo>
                  <a:pt x="15285" y="12026"/>
                </a:lnTo>
                <a:lnTo>
                  <a:pt x="15289" y="12019"/>
                </a:lnTo>
                <a:lnTo>
                  <a:pt x="15287" y="12018"/>
                </a:lnTo>
                <a:lnTo>
                  <a:pt x="15285" y="12019"/>
                </a:lnTo>
                <a:lnTo>
                  <a:pt x="15283" y="12018"/>
                </a:lnTo>
                <a:lnTo>
                  <a:pt x="15281" y="12008"/>
                </a:lnTo>
                <a:lnTo>
                  <a:pt x="15281" y="12000"/>
                </a:lnTo>
                <a:lnTo>
                  <a:pt x="15277" y="11991"/>
                </a:lnTo>
                <a:lnTo>
                  <a:pt x="15273" y="11990"/>
                </a:lnTo>
                <a:lnTo>
                  <a:pt x="15272" y="11995"/>
                </a:lnTo>
                <a:lnTo>
                  <a:pt x="15268" y="11993"/>
                </a:lnTo>
                <a:lnTo>
                  <a:pt x="15264" y="11988"/>
                </a:lnTo>
                <a:lnTo>
                  <a:pt x="15258" y="11988"/>
                </a:lnTo>
                <a:lnTo>
                  <a:pt x="15254" y="11994"/>
                </a:lnTo>
                <a:lnTo>
                  <a:pt x="15246" y="11993"/>
                </a:lnTo>
                <a:lnTo>
                  <a:pt x="15242" y="11995"/>
                </a:lnTo>
                <a:lnTo>
                  <a:pt x="15239" y="11992"/>
                </a:lnTo>
                <a:lnTo>
                  <a:pt x="15234" y="11987"/>
                </a:lnTo>
                <a:lnTo>
                  <a:pt x="15230" y="11981"/>
                </a:lnTo>
                <a:lnTo>
                  <a:pt x="15228" y="11976"/>
                </a:lnTo>
                <a:lnTo>
                  <a:pt x="15228" y="11966"/>
                </a:lnTo>
                <a:lnTo>
                  <a:pt x="15228" y="11964"/>
                </a:lnTo>
                <a:lnTo>
                  <a:pt x="15230" y="11962"/>
                </a:lnTo>
                <a:lnTo>
                  <a:pt x="15232" y="11963"/>
                </a:lnTo>
                <a:lnTo>
                  <a:pt x="15235" y="11965"/>
                </a:lnTo>
                <a:lnTo>
                  <a:pt x="15235" y="11969"/>
                </a:lnTo>
                <a:lnTo>
                  <a:pt x="15238" y="11972"/>
                </a:lnTo>
                <a:lnTo>
                  <a:pt x="15249" y="11978"/>
                </a:lnTo>
                <a:lnTo>
                  <a:pt x="15257" y="11983"/>
                </a:lnTo>
                <a:lnTo>
                  <a:pt x="15262" y="11982"/>
                </a:lnTo>
                <a:lnTo>
                  <a:pt x="15265" y="11981"/>
                </a:lnTo>
                <a:lnTo>
                  <a:pt x="15269" y="11983"/>
                </a:lnTo>
                <a:lnTo>
                  <a:pt x="15273" y="11984"/>
                </a:lnTo>
                <a:lnTo>
                  <a:pt x="15277" y="11985"/>
                </a:lnTo>
                <a:lnTo>
                  <a:pt x="15278" y="11984"/>
                </a:lnTo>
                <a:lnTo>
                  <a:pt x="15282" y="11985"/>
                </a:lnTo>
                <a:lnTo>
                  <a:pt x="15303" y="11954"/>
                </a:lnTo>
                <a:lnTo>
                  <a:pt x="15304" y="11947"/>
                </a:lnTo>
                <a:lnTo>
                  <a:pt x="15300" y="11939"/>
                </a:lnTo>
                <a:lnTo>
                  <a:pt x="15299" y="11935"/>
                </a:lnTo>
                <a:lnTo>
                  <a:pt x="15300" y="11931"/>
                </a:lnTo>
                <a:lnTo>
                  <a:pt x="15304" y="11925"/>
                </a:lnTo>
                <a:lnTo>
                  <a:pt x="15306" y="11920"/>
                </a:lnTo>
                <a:lnTo>
                  <a:pt x="15307" y="11917"/>
                </a:lnTo>
                <a:lnTo>
                  <a:pt x="15306" y="11912"/>
                </a:lnTo>
                <a:lnTo>
                  <a:pt x="15305" y="11910"/>
                </a:lnTo>
                <a:lnTo>
                  <a:pt x="15304" y="11908"/>
                </a:lnTo>
                <a:lnTo>
                  <a:pt x="15304" y="11906"/>
                </a:lnTo>
                <a:lnTo>
                  <a:pt x="15305" y="11903"/>
                </a:lnTo>
                <a:lnTo>
                  <a:pt x="15310" y="11898"/>
                </a:lnTo>
                <a:lnTo>
                  <a:pt x="15311" y="11895"/>
                </a:lnTo>
                <a:lnTo>
                  <a:pt x="15312" y="11892"/>
                </a:lnTo>
                <a:lnTo>
                  <a:pt x="15313" y="11889"/>
                </a:lnTo>
                <a:lnTo>
                  <a:pt x="15316" y="11889"/>
                </a:lnTo>
                <a:lnTo>
                  <a:pt x="15319" y="11891"/>
                </a:lnTo>
                <a:lnTo>
                  <a:pt x="15314" y="11897"/>
                </a:lnTo>
                <a:lnTo>
                  <a:pt x="15316" y="11901"/>
                </a:lnTo>
                <a:lnTo>
                  <a:pt x="15321" y="11905"/>
                </a:lnTo>
                <a:lnTo>
                  <a:pt x="15324" y="11904"/>
                </a:lnTo>
                <a:lnTo>
                  <a:pt x="15328" y="11896"/>
                </a:lnTo>
                <a:lnTo>
                  <a:pt x="15334" y="11895"/>
                </a:lnTo>
                <a:lnTo>
                  <a:pt x="15336" y="11894"/>
                </a:lnTo>
                <a:lnTo>
                  <a:pt x="15337" y="11891"/>
                </a:lnTo>
                <a:lnTo>
                  <a:pt x="15339" y="11889"/>
                </a:lnTo>
                <a:lnTo>
                  <a:pt x="15341" y="11891"/>
                </a:lnTo>
                <a:lnTo>
                  <a:pt x="15344" y="11892"/>
                </a:lnTo>
                <a:lnTo>
                  <a:pt x="15347" y="11892"/>
                </a:lnTo>
                <a:lnTo>
                  <a:pt x="15349" y="11896"/>
                </a:lnTo>
                <a:lnTo>
                  <a:pt x="15349" y="11901"/>
                </a:lnTo>
                <a:lnTo>
                  <a:pt x="15348" y="11907"/>
                </a:lnTo>
                <a:lnTo>
                  <a:pt x="15350" y="11912"/>
                </a:lnTo>
                <a:lnTo>
                  <a:pt x="15349" y="11919"/>
                </a:lnTo>
                <a:lnTo>
                  <a:pt x="15350" y="11923"/>
                </a:lnTo>
                <a:lnTo>
                  <a:pt x="15353" y="11922"/>
                </a:lnTo>
                <a:lnTo>
                  <a:pt x="15360" y="11917"/>
                </a:lnTo>
                <a:lnTo>
                  <a:pt x="15364" y="11906"/>
                </a:lnTo>
                <a:lnTo>
                  <a:pt x="15370" y="11903"/>
                </a:lnTo>
                <a:lnTo>
                  <a:pt x="15372" y="11902"/>
                </a:lnTo>
                <a:lnTo>
                  <a:pt x="15379" y="11899"/>
                </a:lnTo>
                <a:lnTo>
                  <a:pt x="15379" y="11896"/>
                </a:lnTo>
                <a:lnTo>
                  <a:pt x="15379" y="11892"/>
                </a:lnTo>
                <a:lnTo>
                  <a:pt x="15377" y="11889"/>
                </a:lnTo>
                <a:lnTo>
                  <a:pt x="15381" y="11882"/>
                </a:lnTo>
                <a:lnTo>
                  <a:pt x="15382" y="11880"/>
                </a:lnTo>
                <a:lnTo>
                  <a:pt x="15383" y="11886"/>
                </a:lnTo>
                <a:lnTo>
                  <a:pt x="15385" y="11891"/>
                </a:lnTo>
                <a:lnTo>
                  <a:pt x="15383" y="11896"/>
                </a:lnTo>
                <a:lnTo>
                  <a:pt x="15383" y="11901"/>
                </a:lnTo>
                <a:lnTo>
                  <a:pt x="15384" y="11907"/>
                </a:lnTo>
                <a:lnTo>
                  <a:pt x="15387" y="11904"/>
                </a:lnTo>
                <a:lnTo>
                  <a:pt x="15392" y="11897"/>
                </a:lnTo>
                <a:lnTo>
                  <a:pt x="15389" y="11891"/>
                </a:lnTo>
                <a:lnTo>
                  <a:pt x="15390" y="11884"/>
                </a:lnTo>
                <a:lnTo>
                  <a:pt x="15392" y="11881"/>
                </a:lnTo>
                <a:lnTo>
                  <a:pt x="15391" y="11871"/>
                </a:lnTo>
                <a:lnTo>
                  <a:pt x="15394" y="11863"/>
                </a:lnTo>
                <a:lnTo>
                  <a:pt x="15395" y="11859"/>
                </a:lnTo>
                <a:lnTo>
                  <a:pt x="15392" y="11853"/>
                </a:lnTo>
                <a:lnTo>
                  <a:pt x="15395" y="11850"/>
                </a:lnTo>
                <a:lnTo>
                  <a:pt x="15398" y="11855"/>
                </a:lnTo>
                <a:lnTo>
                  <a:pt x="15401" y="11859"/>
                </a:lnTo>
                <a:lnTo>
                  <a:pt x="15407" y="11857"/>
                </a:lnTo>
                <a:lnTo>
                  <a:pt x="15409" y="11854"/>
                </a:lnTo>
                <a:lnTo>
                  <a:pt x="15410" y="11852"/>
                </a:lnTo>
                <a:lnTo>
                  <a:pt x="15412" y="11850"/>
                </a:lnTo>
                <a:lnTo>
                  <a:pt x="15415" y="11849"/>
                </a:lnTo>
                <a:lnTo>
                  <a:pt x="15426" y="11855"/>
                </a:lnTo>
                <a:lnTo>
                  <a:pt x="15433" y="11851"/>
                </a:lnTo>
                <a:lnTo>
                  <a:pt x="15438" y="11837"/>
                </a:lnTo>
                <a:lnTo>
                  <a:pt x="15440" y="11825"/>
                </a:lnTo>
                <a:lnTo>
                  <a:pt x="15433" y="11813"/>
                </a:lnTo>
                <a:lnTo>
                  <a:pt x="15429" y="11812"/>
                </a:lnTo>
                <a:lnTo>
                  <a:pt x="15425" y="11814"/>
                </a:lnTo>
                <a:lnTo>
                  <a:pt x="15421" y="11813"/>
                </a:lnTo>
                <a:lnTo>
                  <a:pt x="15420" y="11807"/>
                </a:lnTo>
                <a:lnTo>
                  <a:pt x="15422" y="11803"/>
                </a:lnTo>
                <a:lnTo>
                  <a:pt x="15425" y="11803"/>
                </a:lnTo>
                <a:lnTo>
                  <a:pt x="15430" y="11809"/>
                </a:lnTo>
                <a:lnTo>
                  <a:pt x="15435" y="11810"/>
                </a:lnTo>
                <a:lnTo>
                  <a:pt x="15449" y="11811"/>
                </a:lnTo>
                <a:lnTo>
                  <a:pt x="15453" y="11813"/>
                </a:lnTo>
                <a:lnTo>
                  <a:pt x="15456" y="11816"/>
                </a:lnTo>
                <a:lnTo>
                  <a:pt x="15458" y="11820"/>
                </a:lnTo>
                <a:lnTo>
                  <a:pt x="15460" y="11825"/>
                </a:lnTo>
                <a:lnTo>
                  <a:pt x="15462" y="11831"/>
                </a:lnTo>
                <a:lnTo>
                  <a:pt x="15462" y="11837"/>
                </a:lnTo>
                <a:lnTo>
                  <a:pt x="15462" y="11848"/>
                </a:lnTo>
                <a:lnTo>
                  <a:pt x="15459" y="11854"/>
                </a:lnTo>
                <a:lnTo>
                  <a:pt x="15460" y="11861"/>
                </a:lnTo>
                <a:lnTo>
                  <a:pt x="15460" y="11866"/>
                </a:lnTo>
                <a:lnTo>
                  <a:pt x="15465" y="11859"/>
                </a:lnTo>
                <a:lnTo>
                  <a:pt x="15466" y="11855"/>
                </a:lnTo>
                <a:lnTo>
                  <a:pt x="15470" y="11849"/>
                </a:lnTo>
                <a:lnTo>
                  <a:pt x="15468" y="11843"/>
                </a:lnTo>
                <a:lnTo>
                  <a:pt x="15467" y="11835"/>
                </a:lnTo>
                <a:lnTo>
                  <a:pt x="15469" y="11825"/>
                </a:lnTo>
                <a:lnTo>
                  <a:pt x="15473" y="11814"/>
                </a:lnTo>
                <a:lnTo>
                  <a:pt x="15478" y="11807"/>
                </a:lnTo>
                <a:lnTo>
                  <a:pt x="15483" y="11800"/>
                </a:lnTo>
                <a:lnTo>
                  <a:pt x="15481" y="11793"/>
                </a:lnTo>
                <a:lnTo>
                  <a:pt x="15481" y="11787"/>
                </a:lnTo>
                <a:lnTo>
                  <a:pt x="15486" y="11775"/>
                </a:lnTo>
                <a:lnTo>
                  <a:pt x="15482" y="11775"/>
                </a:lnTo>
                <a:lnTo>
                  <a:pt x="15479" y="11774"/>
                </a:lnTo>
                <a:lnTo>
                  <a:pt x="15478" y="11772"/>
                </a:lnTo>
                <a:lnTo>
                  <a:pt x="15477" y="11767"/>
                </a:lnTo>
                <a:lnTo>
                  <a:pt x="15482" y="11772"/>
                </a:lnTo>
                <a:lnTo>
                  <a:pt x="15489" y="11776"/>
                </a:lnTo>
                <a:lnTo>
                  <a:pt x="15495" y="11775"/>
                </a:lnTo>
                <a:lnTo>
                  <a:pt x="15496" y="11765"/>
                </a:lnTo>
                <a:lnTo>
                  <a:pt x="15497" y="11765"/>
                </a:lnTo>
                <a:lnTo>
                  <a:pt x="15499" y="11770"/>
                </a:lnTo>
                <a:lnTo>
                  <a:pt x="15500" y="11772"/>
                </a:lnTo>
                <a:lnTo>
                  <a:pt x="15500" y="11775"/>
                </a:lnTo>
                <a:lnTo>
                  <a:pt x="15499" y="11777"/>
                </a:lnTo>
                <a:lnTo>
                  <a:pt x="15496" y="11779"/>
                </a:lnTo>
                <a:lnTo>
                  <a:pt x="15497" y="11782"/>
                </a:lnTo>
                <a:lnTo>
                  <a:pt x="15502" y="11778"/>
                </a:lnTo>
                <a:lnTo>
                  <a:pt x="15505" y="11780"/>
                </a:lnTo>
                <a:lnTo>
                  <a:pt x="15504" y="11786"/>
                </a:lnTo>
                <a:lnTo>
                  <a:pt x="15492" y="11801"/>
                </a:lnTo>
                <a:lnTo>
                  <a:pt x="15490" y="11811"/>
                </a:lnTo>
                <a:lnTo>
                  <a:pt x="15492" y="11814"/>
                </a:lnTo>
                <a:lnTo>
                  <a:pt x="15494" y="11814"/>
                </a:lnTo>
                <a:lnTo>
                  <a:pt x="15497" y="11812"/>
                </a:lnTo>
                <a:lnTo>
                  <a:pt x="15497" y="11808"/>
                </a:lnTo>
                <a:lnTo>
                  <a:pt x="15498" y="11802"/>
                </a:lnTo>
                <a:lnTo>
                  <a:pt x="15499" y="11799"/>
                </a:lnTo>
                <a:lnTo>
                  <a:pt x="15505" y="11792"/>
                </a:lnTo>
                <a:lnTo>
                  <a:pt x="15514" y="11779"/>
                </a:lnTo>
                <a:lnTo>
                  <a:pt x="15519" y="11775"/>
                </a:lnTo>
                <a:lnTo>
                  <a:pt x="15526" y="11778"/>
                </a:lnTo>
                <a:lnTo>
                  <a:pt x="15527" y="11774"/>
                </a:lnTo>
                <a:lnTo>
                  <a:pt x="15527" y="11771"/>
                </a:lnTo>
                <a:lnTo>
                  <a:pt x="15526" y="11768"/>
                </a:lnTo>
                <a:lnTo>
                  <a:pt x="15526" y="11764"/>
                </a:lnTo>
                <a:lnTo>
                  <a:pt x="15526" y="11760"/>
                </a:lnTo>
                <a:lnTo>
                  <a:pt x="15528" y="11756"/>
                </a:lnTo>
                <a:lnTo>
                  <a:pt x="15534" y="11743"/>
                </a:lnTo>
                <a:lnTo>
                  <a:pt x="15535" y="11737"/>
                </a:lnTo>
                <a:lnTo>
                  <a:pt x="15534" y="11732"/>
                </a:lnTo>
                <a:lnTo>
                  <a:pt x="15529" y="11729"/>
                </a:lnTo>
                <a:lnTo>
                  <a:pt x="15532" y="11726"/>
                </a:lnTo>
                <a:lnTo>
                  <a:pt x="15534" y="11723"/>
                </a:lnTo>
                <a:lnTo>
                  <a:pt x="15537" y="11721"/>
                </a:lnTo>
                <a:lnTo>
                  <a:pt x="15540" y="11724"/>
                </a:lnTo>
                <a:lnTo>
                  <a:pt x="15541" y="11733"/>
                </a:lnTo>
                <a:lnTo>
                  <a:pt x="15542" y="11738"/>
                </a:lnTo>
                <a:lnTo>
                  <a:pt x="15545" y="11737"/>
                </a:lnTo>
                <a:lnTo>
                  <a:pt x="15545" y="11734"/>
                </a:lnTo>
                <a:lnTo>
                  <a:pt x="15546" y="11729"/>
                </a:lnTo>
                <a:lnTo>
                  <a:pt x="15547" y="11727"/>
                </a:lnTo>
                <a:lnTo>
                  <a:pt x="15548" y="11726"/>
                </a:lnTo>
                <a:lnTo>
                  <a:pt x="15553" y="11724"/>
                </a:lnTo>
                <a:lnTo>
                  <a:pt x="15554" y="11723"/>
                </a:lnTo>
                <a:lnTo>
                  <a:pt x="15557" y="11719"/>
                </a:lnTo>
                <a:lnTo>
                  <a:pt x="15562" y="11711"/>
                </a:lnTo>
                <a:lnTo>
                  <a:pt x="15565" y="11708"/>
                </a:lnTo>
                <a:lnTo>
                  <a:pt x="15567" y="11710"/>
                </a:lnTo>
                <a:lnTo>
                  <a:pt x="15573" y="11707"/>
                </a:lnTo>
                <a:lnTo>
                  <a:pt x="15577" y="11706"/>
                </a:lnTo>
                <a:lnTo>
                  <a:pt x="15576" y="11703"/>
                </a:lnTo>
                <a:lnTo>
                  <a:pt x="15575" y="11701"/>
                </a:lnTo>
                <a:lnTo>
                  <a:pt x="15575" y="11695"/>
                </a:lnTo>
                <a:lnTo>
                  <a:pt x="15574" y="11693"/>
                </a:lnTo>
                <a:lnTo>
                  <a:pt x="15571" y="11690"/>
                </a:lnTo>
                <a:lnTo>
                  <a:pt x="15571" y="11689"/>
                </a:lnTo>
                <a:lnTo>
                  <a:pt x="15569" y="11682"/>
                </a:lnTo>
                <a:lnTo>
                  <a:pt x="15565" y="11679"/>
                </a:lnTo>
                <a:lnTo>
                  <a:pt x="15561" y="11680"/>
                </a:lnTo>
                <a:lnTo>
                  <a:pt x="15559" y="11682"/>
                </a:lnTo>
                <a:lnTo>
                  <a:pt x="15557" y="11685"/>
                </a:lnTo>
                <a:lnTo>
                  <a:pt x="15554" y="11687"/>
                </a:lnTo>
                <a:lnTo>
                  <a:pt x="15553" y="11686"/>
                </a:lnTo>
                <a:lnTo>
                  <a:pt x="15554" y="11679"/>
                </a:lnTo>
                <a:lnTo>
                  <a:pt x="15555" y="11677"/>
                </a:lnTo>
                <a:lnTo>
                  <a:pt x="15557" y="11676"/>
                </a:lnTo>
                <a:lnTo>
                  <a:pt x="15558" y="11674"/>
                </a:lnTo>
                <a:lnTo>
                  <a:pt x="15559" y="11667"/>
                </a:lnTo>
                <a:lnTo>
                  <a:pt x="15559" y="11664"/>
                </a:lnTo>
                <a:lnTo>
                  <a:pt x="15558" y="11662"/>
                </a:lnTo>
                <a:lnTo>
                  <a:pt x="15555" y="11660"/>
                </a:lnTo>
                <a:lnTo>
                  <a:pt x="15553" y="11662"/>
                </a:lnTo>
                <a:lnTo>
                  <a:pt x="15547" y="11666"/>
                </a:lnTo>
                <a:lnTo>
                  <a:pt x="15529" y="11669"/>
                </a:lnTo>
                <a:lnTo>
                  <a:pt x="15522" y="11665"/>
                </a:lnTo>
                <a:lnTo>
                  <a:pt x="15504" y="11645"/>
                </a:lnTo>
                <a:lnTo>
                  <a:pt x="15504" y="11643"/>
                </a:lnTo>
                <a:lnTo>
                  <a:pt x="15509" y="11642"/>
                </a:lnTo>
                <a:lnTo>
                  <a:pt x="15528" y="11648"/>
                </a:lnTo>
                <a:lnTo>
                  <a:pt x="15524" y="11643"/>
                </a:lnTo>
                <a:lnTo>
                  <a:pt x="15520" y="11642"/>
                </a:lnTo>
                <a:lnTo>
                  <a:pt x="15515" y="11641"/>
                </a:lnTo>
                <a:lnTo>
                  <a:pt x="15511" y="11639"/>
                </a:lnTo>
                <a:lnTo>
                  <a:pt x="15520" y="11637"/>
                </a:lnTo>
                <a:lnTo>
                  <a:pt x="15530" y="11640"/>
                </a:lnTo>
                <a:lnTo>
                  <a:pt x="15548" y="11650"/>
                </a:lnTo>
                <a:lnTo>
                  <a:pt x="15554" y="11650"/>
                </a:lnTo>
                <a:lnTo>
                  <a:pt x="15553" y="11647"/>
                </a:lnTo>
                <a:lnTo>
                  <a:pt x="15551" y="11644"/>
                </a:lnTo>
                <a:lnTo>
                  <a:pt x="15549" y="11642"/>
                </a:lnTo>
                <a:lnTo>
                  <a:pt x="15550" y="11639"/>
                </a:lnTo>
                <a:lnTo>
                  <a:pt x="15551" y="11638"/>
                </a:lnTo>
                <a:lnTo>
                  <a:pt x="15552" y="11637"/>
                </a:lnTo>
                <a:lnTo>
                  <a:pt x="15555" y="11637"/>
                </a:lnTo>
                <a:lnTo>
                  <a:pt x="15557" y="11636"/>
                </a:lnTo>
                <a:lnTo>
                  <a:pt x="15559" y="11634"/>
                </a:lnTo>
                <a:lnTo>
                  <a:pt x="15562" y="11629"/>
                </a:lnTo>
                <a:lnTo>
                  <a:pt x="15558" y="11625"/>
                </a:lnTo>
                <a:lnTo>
                  <a:pt x="15553" y="11622"/>
                </a:lnTo>
                <a:lnTo>
                  <a:pt x="15545" y="11620"/>
                </a:lnTo>
                <a:lnTo>
                  <a:pt x="15544" y="11617"/>
                </a:lnTo>
                <a:lnTo>
                  <a:pt x="15547" y="11611"/>
                </a:lnTo>
                <a:lnTo>
                  <a:pt x="15551" y="11609"/>
                </a:lnTo>
                <a:lnTo>
                  <a:pt x="15550" y="11614"/>
                </a:lnTo>
                <a:lnTo>
                  <a:pt x="15554" y="11616"/>
                </a:lnTo>
                <a:lnTo>
                  <a:pt x="15557" y="11615"/>
                </a:lnTo>
                <a:lnTo>
                  <a:pt x="15559" y="11610"/>
                </a:lnTo>
                <a:lnTo>
                  <a:pt x="15557" y="11603"/>
                </a:lnTo>
                <a:lnTo>
                  <a:pt x="15559" y="11597"/>
                </a:lnTo>
                <a:lnTo>
                  <a:pt x="15569" y="11603"/>
                </a:lnTo>
                <a:lnTo>
                  <a:pt x="15571" y="11607"/>
                </a:lnTo>
                <a:lnTo>
                  <a:pt x="15573" y="11607"/>
                </a:lnTo>
                <a:lnTo>
                  <a:pt x="15574" y="11603"/>
                </a:lnTo>
                <a:lnTo>
                  <a:pt x="15576" y="11600"/>
                </a:lnTo>
                <a:lnTo>
                  <a:pt x="15577" y="11596"/>
                </a:lnTo>
                <a:lnTo>
                  <a:pt x="15579" y="11592"/>
                </a:lnTo>
                <a:lnTo>
                  <a:pt x="15580" y="11585"/>
                </a:lnTo>
                <a:lnTo>
                  <a:pt x="15581" y="11585"/>
                </a:lnTo>
                <a:lnTo>
                  <a:pt x="15582" y="11585"/>
                </a:lnTo>
                <a:lnTo>
                  <a:pt x="15583" y="11583"/>
                </a:lnTo>
                <a:lnTo>
                  <a:pt x="15584" y="11574"/>
                </a:lnTo>
                <a:lnTo>
                  <a:pt x="15588" y="11580"/>
                </a:lnTo>
                <a:lnTo>
                  <a:pt x="15590" y="11585"/>
                </a:lnTo>
                <a:lnTo>
                  <a:pt x="15589" y="11589"/>
                </a:lnTo>
                <a:lnTo>
                  <a:pt x="15587" y="11595"/>
                </a:lnTo>
                <a:lnTo>
                  <a:pt x="15590" y="11595"/>
                </a:lnTo>
                <a:lnTo>
                  <a:pt x="15593" y="11596"/>
                </a:lnTo>
                <a:lnTo>
                  <a:pt x="15596" y="11598"/>
                </a:lnTo>
                <a:lnTo>
                  <a:pt x="15596" y="11601"/>
                </a:lnTo>
                <a:lnTo>
                  <a:pt x="15594" y="11603"/>
                </a:lnTo>
                <a:lnTo>
                  <a:pt x="15591" y="11602"/>
                </a:lnTo>
                <a:lnTo>
                  <a:pt x="15588" y="11603"/>
                </a:lnTo>
                <a:lnTo>
                  <a:pt x="15588" y="11610"/>
                </a:lnTo>
                <a:lnTo>
                  <a:pt x="15591" y="11616"/>
                </a:lnTo>
                <a:lnTo>
                  <a:pt x="15597" y="11620"/>
                </a:lnTo>
                <a:lnTo>
                  <a:pt x="15602" y="11620"/>
                </a:lnTo>
                <a:lnTo>
                  <a:pt x="15603" y="11610"/>
                </a:lnTo>
                <a:lnTo>
                  <a:pt x="15606" y="11612"/>
                </a:lnTo>
                <a:lnTo>
                  <a:pt x="15608" y="11611"/>
                </a:lnTo>
                <a:lnTo>
                  <a:pt x="15610" y="11607"/>
                </a:lnTo>
                <a:lnTo>
                  <a:pt x="15611" y="11603"/>
                </a:lnTo>
                <a:lnTo>
                  <a:pt x="15616" y="11606"/>
                </a:lnTo>
                <a:lnTo>
                  <a:pt x="15618" y="11607"/>
                </a:lnTo>
                <a:lnTo>
                  <a:pt x="15620" y="11606"/>
                </a:lnTo>
                <a:lnTo>
                  <a:pt x="15625" y="11608"/>
                </a:lnTo>
                <a:lnTo>
                  <a:pt x="15632" y="11606"/>
                </a:lnTo>
                <a:lnTo>
                  <a:pt x="15637" y="11601"/>
                </a:lnTo>
                <a:lnTo>
                  <a:pt x="15641" y="11595"/>
                </a:lnTo>
                <a:lnTo>
                  <a:pt x="15636" y="11580"/>
                </a:lnTo>
                <a:lnTo>
                  <a:pt x="15638" y="11578"/>
                </a:lnTo>
                <a:lnTo>
                  <a:pt x="15641" y="11574"/>
                </a:lnTo>
                <a:lnTo>
                  <a:pt x="15643" y="11572"/>
                </a:lnTo>
                <a:lnTo>
                  <a:pt x="15643" y="11575"/>
                </a:lnTo>
                <a:lnTo>
                  <a:pt x="15643" y="11585"/>
                </a:lnTo>
                <a:lnTo>
                  <a:pt x="15643" y="11589"/>
                </a:lnTo>
                <a:lnTo>
                  <a:pt x="15642" y="11593"/>
                </a:lnTo>
                <a:lnTo>
                  <a:pt x="15646" y="11594"/>
                </a:lnTo>
                <a:lnTo>
                  <a:pt x="15652" y="11598"/>
                </a:lnTo>
                <a:lnTo>
                  <a:pt x="15655" y="11599"/>
                </a:lnTo>
                <a:lnTo>
                  <a:pt x="15658" y="11600"/>
                </a:lnTo>
                <a:lnTo>
                  <a:pt x="15673" y="11612"/>
                </a:lnTo>
                <a:lnTo>
                  <a:pt x="15675" y="11615"/>
                </a:lnTo>
                <a:lnTo>
                  <a:pt x="15671" y="11616"/>
                </a:lnTo>
                <a:lnTo>
                  <a:pt x="15670" y="11617"/>
                </a:lnTo>
                <a:lnTo>
                  <a:pt x="15669" y="11619"/>
                </a:lnTo>
                <a:lnTo>
                  <a:pt x="15669" y="11622"/>
                </a:lnTo>
                <a:lnTo>
                  <a:pt x="15669" y="11624"/>
                </a:lnTo>
                <a:lnTo>
                  <a:pt x="15670" y="11628"/>
                </a:lnTo>
                <a:lnTo>
                  <a:pt x="15670" y="11628"/>
                </a:lnTo>
                <a:lnTo>
                  <a:pt x="15671" y="11627"/>
                </a:lnTo>
                <a:lnTo>
                  <a:pt x="15672" y="11626"/>
                </a:lnTo>
                <a:lnTo>
                  <a:pt x="15678" y="11625"/>
                </a:lnTo>
                <a:lnTo>
                  <a:pt x="15684" y="11619"/>
                </a:lnTo>
                <a:lnTo>
                  <a:pt x="15690" y="11612"/>
                </a:lnTo>
                <a:lnTo>
                  <a:pt x="15693" y="11606"/>
                </a:lnTo>
                <a:lnTo>
                  <a:pt x="15693" y="11599"/>
                </a:lnTo>
                <a:lnTo>
                  <a:pt x="15691" y="11598"/>
                </a:lnTo>
                <a:lnTo>
                  <a:pt x="15688" y="11598"/>
                </a:lnTo>
                <a:lnTo>
                  <a:pt x="15687" y="11594"/>
                </a:lnTo>
                <a:lnTo>
                  <a:pt x="15687" y="11588"/>
                </a:lnTo>
                <a:lnTo>
                  <a:pt x="15687" y="11583"/>
                </a:lnTo>
                <a:lnTo>
                  <a:pt x="15689" y="11578"/>
                </a:lnTo>
                <a:lnTo>
                  <a:pt x="15691" y="11574"/>
                </a:lnTo>
                <a:lnTo>
                  <a:pt x="15694" y="11577"/>
                </a:lnTo>
                <a:lnTo>
                  <a:pt x="15696" y="11581"/>
                </a:lnTo>
                <a:lnTo>
                  <a:pt x="15698" y="11582"/>
                </a:lnTo>
                <a:lnTo>
                  <a:pt x="15701" y="11579"/>
                </a:lnTo>
                <a:lnTo>
                  <a:pt x="15706" y="11570"/>
                </a:lnTo>
                <a:lnTo>
                  <a:pt x="15708" y="11567"/>
                </a:lnTo>
                <a:lnTo>
                  <a:pt x="15711" y="11565"/>
                </a:lnTo>
                <a:lnTo>
                  <a:pt x="15712" y="11564"/>
                </a:lnTo>
                <a:lnTo>
                  <a:pt x="15715" y="11556"/>
                </a:lnTo>
                <a:lnTo>
                  <a:pt x="15715" y="11553"/>
                </a:lnTo>
                <a:lnTo>
                  <a:pt x="15714" y="11551"/>
                </a:lnTo>
                <a:lnTo>
                  <a:pt x="15711" y="11549"/>
                </a:lnTo>
                <a:lnTo>
                  <a:pt x="15708" y="11550"/>
                </a:lnTo>
                <a:lnTo>
                  <a:pt x="15705" y="11550"/>
                </a:lnTo>
                <a:lnTo>
                  <a:pt x="15705" y="11548"/>
                </a:lnTo>
                <a:lnTo>
                  <a:pt x="15705" y="11544"/>
                </a:lnTo>
                <a:lnTo>
                  <a:pt x="15705" y="11542"/>
                </a:lnTo>
                <a:lnTo>
                  <a:pt x="15704" y="11540"/>
                </a:lnTo>
                <a:lnTo>
                  <a:pt x="15702" y="11538"/>
                </a:lnTo>
                <a:lnTo>
                  <a:pt x="15701" y="11541"/>
                </a:lnTo>
                <a:lnTo>
                  <a:pt x="15698" y="11543"/>
                </a:lnTo>
                <a:lnTo>
                  <a:pt x="15694" y="11547"/>
                </a:lnTo>
                <a:lnTo>
                  <a:pt x="15693" y="11547"/>
                </a:lnTo>
                <a:lnTo>
                  <a:pt x="15691" y="11546"/>
                </a:lnTo>
                <a:lnTo>
                  <a:pt x="15689" y="11547"/>
                </a:lnTo>
                <a:lnTo>
                  <a:pt x="15688" y="11548"/>
                </a:lnTo>
                <a:lnTo>
                  <a:pt x="15688" y="11550"/>
                </a:lnTo>
                <a:lnTo>
                  <a:pt x="15686" y="11548"/>
                </a:lnTo>
                <a:lnTo>
                  <a:pt x="15683" y="11539"/>
                </a:lnTo>
                <a:lnTo>
                  <a:pt x="15683" y="11536"/>
                </a:lnTo>
                <a:lnTo>
                  <a:pt x="15684" y="11532"/>
                </a:lnTo>
                <a:lnTo>
                  <a:pt x="15684" y="11528"/>
                </a:lnTo>
                <a:lnTo>
                  <a:pt x="15682" y="11524"/>
                </a:lnTo>
                <a:lnTo>
                  <a:pt x="15673" y="11515"/>
                </a:lnTo>
                <a:lnTo>
                  <a:pt x="15678" y="11518"/>
                </a:lnTo>
                <a:lnTo>
                  <a:pt x="15685" y="11520"/>
                </a:lnTo>
                <a:lnTo>
                  <a:pt x="15691" y="11521"/>
                </a:lnTo>
                <a:lnTo>
                  <a:pt x="15695" y="11518"/>
                </a:lnTo>
                <a:lnTo>
                  <a:pt x="15695" y="11515"/>
                </a:lnTo>
                <a:lnTo>
                  <a:pt x="15693" y="11511"/>
                </a:lnTo>
                <a:lnTo>
                  <a:pt x="15690" y="11508"/>
                </a:lnTo>
                <a:lnTo>
                  <a:pt x="15688" y="11506"/>
                </a:lnTo>
                <a:lnTo>
                  <a:pt x="15689" y="11503"/>
                </a:lnTo>
                <a:lnTo>
                  <a:pt x="15693" y="11498"/>
                </a:lnTo>
                <a:lnTo>
                  <a:pt x="15694" y="11494"/>
                </a:lnTo>
                <a:lnTo>
                  <a:pt x="15696" y="11499"/>
                </a:lnTo>
                <a:lnTo>
                  <a:pt x="15697" y="11501"/>
                </a:lnTo>
                <a:lnTo>
                  <a:pt x="15699" y="11502"/>
                </a:lnTo>
                <a:lnTo>
                  <a:pt x="15698" y="11506"/>
                </a:lnTo>
                <a:lnTo>
                  <a:pt x="15698" y="11509"/>
                </a:lnTo>
                <a:lnTo>
                  <a:pt x="15699" y="11512"/>
                </a:lnTo>
                <a:lnTo>
                  <a:pt x="15700" y="11511"/>
                </a:lnTo>
                <a:lnTo>
                  <a:pt x="15701" y="11508"/>
                </a:lnTo>
                <a:lnTo>
                  <a:pt x="15700" y="11498"/>
                </a:lnTo>
                <a:lnTo>
                  <a:pt x="15703" y="11501"/>
                </a:lnTo>
                <a:lnTo>
                  <a:pt x="15706" y="11505"/>
                </a:lnTo>
                <a:lnTo>
                  <a:pt x="15708" y="11510"/>
                </a:lnTo>
                <a:lnTo>
                  <a:pt x="15708" y="11515"/>
                </a:lnTo>
                <a:lnTo>
                  <a:pt x="15707" y="11516"/>
                </a:lnTo>
                <a:lnTo>
                  <a:pt x="15703" y="11517"/>
                </a:lnTo>
                <a:lnTo>
                  <a:pt x="15702" y="11519"/>
                </a:lnTo>
                <a:lnTo>
                  <a:pt x="15701" y="11523"/>
                </a:lnTo>
                <a:lnTo>
                  <a:pt x="15701" y="11525"/>
                </a:lnTo>
                <a:lnTo>
                  <a:pt x="15702" y="11527"/>
                </a:lnTo>
                <a:lnTo>
                  <a:pt x="15705" y="11528"/>
                </a:lnTo>
                <a:lnTo>
                  <a:pt x="15709" y="11525"/>
                </a:lnTo>
                <a:lnTo>
                  <a:pt x="15715" y="11523"/>
                </a:lnTo>
                <a:lnTo>
                  <a:pt x="15718" y="11520"/>
                </a:lnTo>
                <a:lnTo>
                  <a:pt x="15718" y="11515"/>
                </a:lnTo>
                <a:lnTo>
                  <a:pt x="15721" y="11513"/>
                </a:lnTo>
                <a:lnTo>
                  <a:pt x="15724" y="11514"/>
                </a:lnTo>
                <a:lnTo>
                  <a:pt x="15726" y="11516"/>
                </a:lnTo>
                <a:lnTo>
                  <a:pt x="15729" y="11517"/>
                </a:lnTo>
                <a:lnTo>
                  <a:pt x="15731" y="11516"/>
                </a:lnTo>
                <a:lnTo>
                  <a:pt x="15737" y="11513"/>
                </a:lnTo>
                <a:lnTo>
                  <a:pt x="15740" y="11514"/>
                </a:lnTo>
                <a:lnTo>
                  <a:pt x="15744" y="11518"/>
                </a:lnTo>
                <a:lnTo>
                  <a:pt x="15750" y="11519"/>
                </a:lnTo>
                <a:lnTo>
                  <a:pt x="15756" y="11519"/>
                </a:lnTo>
                <a:lnTo>
                  <a:pt x="15761" y="11517"/>
                </a:lnTo>
                <a:lnTo>
                  <a:pt x="15761" y="11516"/>
                </a:lnTo>
                <a:lnTo>
                  <a:pt x="15761" y="11515"/>
                </a:lnTo>
                <a:lnTo>
                  <a:pt x="15761" y="11515"/>
                </a:lnTo>
                <a:lnTo>
                  <a:pt x="15760" y="11515"/>
                </a:lnTo>
                <a:lnTo>
                  <a:pt x="15761" y="11513"/>
                </a:lnTo>
                <a:lnTo>
                  <a:pt x="15761" y="11513"/>
                </a:lnTo>
                <a:lnTo>
                  <a:pt x="15761" y="11512"/>
                </a:lnTo>
                <a:lnTo>
                  <a:pt x="15760" y="11511"/>
                </a:lnTo>
                <a:lnTo>
                  <a:pt x="15752" y="11515"/>
                </a:lnTo>
                <a:lnTo>
                  <a:pt x="15747" y="11508"/>
                </a:lnTo>
                <a:lnTo>
                  <a:pt x="15745" y="11499"/>
                </a:lnTo>
                <a:lnTo>
                  <a:pt x="15747" y="11494"/>
                </a:lnTo>
                <a:lnTo>
                  <a:pt x="15755" y="11493"/>
                </a:lnTo>
                <a:lnTo>
                  <a:pt x="15758" y="11493"/>
                </a:lnTo>
                <a:lnTo>
                  <a:pt x="15760" y="11497"/>
                </a:lnTo>
                <a:lnTo>
                  <a:pt x="15761" y="11500"/>
                </a:lnTo>
                <a:lnTo>
                  <a:pt x="15765" y="11499"/>
                </a:lnTo>
                <a:lnTo>
                  <a:pt x="15768" y="11496"/>
                </a:lnTo>
                <a:lnTo>
                  <a:pt x="15770" y="11492"/>
                </a:lnTo>
                <a:lnTo>
                  <a:pt x="15769" y="11492"/>
                </a:lnTo>
                <a:lnTo>
                  <a:pt x="15766" y="11494"/>
                </a:lnTo>
                <a:lnTo>
                  <a:pt x="15764" y="11486"/>
                </a:lnTo>
                <a:lnTo>
                  <a:pt x="15763" y="11481"/>
                </a:lnTo>
                <a:lnTo>
                  <a:pt x="15764" y="11479"/>
                </a:lnTo>
                <a:lnTo>
                  <a:pt x="15765" y="11477"/>
                </a:lnTo>
                <a:lnTo>
                  <a:pt x="15766" y="11472"/>
                </a:lnTo>
                <a:lnTo>
                  <a:pt x="15767" y="11467"/>
                </a:lnTo>
                <a:lnTo>
                  <a:pt x="15767" y="11464"/>
                </a:lnTo>
                <a:lnTo>
                  <a:pt x="15766" y="11463"/>
                </a:lnTo>
                <a:lnTo>
                  <a:pt x="15764" y="11467"/>
                </a:lnTo>
                <a:lnTo>
                  <a:pt x="15762" y="11476"/>
                </a:lnTo>
                <a:lnTo>
                  <a:pt x="15759" y="11478"/>
                </a:lnTo>
                <a:lnTo>
                  <a:pt x="15756" y="11479"/>
                </a:lnTo>
                <a:lnTo>
                  <a:pt x="15753" y="11477"/>
                </a:lnTo>
                <a:lnTo>
                  <a:pt x="15751" y="11475"/>
                </a:lnTo>
                <a:lnTo>
                  <a:pt x="15752" y="11473"/>
                </a:lnTo>
                <a:lnTo>
                  <a:pt x="15744" y="11469"/>
                </a:lnTo>
                <a:lnTo>
                  <a:pt x="15740" y="11467"/>
                </a:lnTo>
                <a:lnTo>
                  <a:pt x="15736" y="11462"/>
                </a:lnTo>
                <a:lnTo>
                  <a:pt x="15734" y="11457"/>
                </a:lnTo>
                <a:lnTo>
                  <a:pt x="15734" y="11453"/>
                </a:lnTo>
                <a:lnTo>
                  <a:pt x="15735" y="11449"/>
                </a:lnTo>
                <a:lnTo>
                  <a:pt x="15738" y="11449"/>
                </a:lnTo>
                <a:lnTo>
                  <a:pt x="15742" y="11447"/>
                </a:lnTo>
                <a:lnTo>
                  <a:pt x="15745" y="11448"/>
                </a:lnTo>
                <a:lnTo>
                  <a:pt x="15749" y="11448"/>
                </a:lnTo>
                <a:lnTo>
                  <a:pt x="15752" y="11448"/>
                </a:lnTo>
                <a:lnTo>
                  <a:pt x="15754" y="11446"/>
                </a:lnTo>
                <a:lnTo>
                  <a:pt x="15755" y="11445"/>
                </a:lnTo>
                <a:lnTo>
                  <a:pt x="15755" y="11443"/>
                </a:lnTo>
                <a:lnTo>
                  <a:pt x="15755" y="11437"/>
                </a:lnTo>
                <a:lnTo>
                  <a:pt x="15757" y="11433"/>
                </a:lnTo>
                <a:lnTo>
                  <a:pt x="15760" y="11427"/>
                </a:lnTo>
                <a:lnTo>
                  <a:pt x="15761" y="11423"/>
                </a:lnTo>
                <a:lnTo>
                  <a:pt x="15758" y="11420"/>
                </a:lnTo>
                <a:lnTo>
                  <a:pt x="15755" y="11419"/>
                </a:lnTo>
                <a:lnTo>
                  <a:pt x="15752" y="11420"/>
                </a:lnTo>
                <a:lnTo>
                  <a:pt x="15749" y="11422"/>
                </a:lnTo>
                <a:lnTo>
                  <a:pt x="15748" y="11424"/>
                </a:lnTo>
                <a:lnTo>
                  <a:pt x="15747" y="11419"/>
                </a:lnTo>
                <a:lnTo>
                  <a:pt x="15748" y="11415"/>
                </a:lnTo>
                <a:lnTo>
                  <a:pt x="15747" y="11413"/>
                </a:lnTo>
                <a:lnTo>
                  <a:pt x="15741" y="11412"/>
                </a:lnTo>
                <a:lnTo>
                  <a:pt x="15737" y="11409"/>
                </a:lnTo>
                <a:lnTo>
                  <a:pt x="15740" y="11404"/>
                </a:lnTo>
                <a:lnTo>
                  <a:pt x="15744" y="11400"/>
                </a:lnTo>
                <a:lnTo>
                  <a:pt x="15746" y="11400"/>
                </a:lnTo>
                <a:lnTo>
                  <a:pt x="15749" y="11398"/>
                </a:lnTo>
                <a:lnTo>
                  <a:pt x="15763" y="11392"/>
                </a:lnTo>
                <a:lnTo>
                  <a:pt x="15772" y="11394"/>
                </a:lnTo>
                <a:lnTo>
                  <a:pt x="15772" y="11400"/>
                </a:lnTo>
                <a:lnTo>
                  <a:pt x="15766" y="11401"/>
                </a:lnTo>
                <a:lnTo>
                  <a:pt x="15762" y="11404"/>
                </a:lnTo>
                <a:lnTo>
                  <a:pt x="15760" y="11410"/>
                </a:lnTo>
                <a:lnTo>
                  <a:pt x="15764" y="11411"/>
                </a:lnTo>
                <a:lnTo>
                  <a:pt x="15774" y="11409"/>
                </a:lnTo>
                <a:lnTo>
                  <a:pt x="15779" y="11410"/>
                </a:lnTo>
                <a:lnTo>
                  <a:pt x="15781" y="11413"/>
                </a:lnTo>
                <a:lnTo>
                  <a:pt x="15781" y="11417"/>
                </a:lnTo>
                <a:lnTo>
                  <a:pt x="15779" y="11422"/>
                </a:lnTo>
                <a:lnTo>
                  <a:pt x="15774" y="11431"/>
                </a:lnTo>
                <a:lnTo>
                  <a:pt x="15773" y="11436"/>
                </a:lnTo>
                <a:lnTo>
                  <a:pt x="15776" y="11441"/>
                </a:lnTo>
                <a:lnTo>
                  <a:pt x="15776" y="11435"/>
                </a:lnTo>
                <a:lnTo>
                  <a:pt x="15778" y="11431"/>
                </a:lnTo>
                <a:lnTo>
                  <a:pt x="15780" y="11430"/>
                </a:lnTo>
                <a:lnTo>
                  <a:pt x="15784" y="11433"/>
                </a:lnTo>
                <a:lnTo>
                  <a:pt x="15782" y="11435"/>
                </a:lnTo>
                <a:lnTo>
                  <a:pt x="15780" y="11441"/>
                </a:lnTo>
                <a:lnTo>
                  <a:pt x="15786" y="11445"/>
                </a:lnTo>
                <a:lnTo>
                  <a:pt x="15788" y="11445"/>
                </a:lnTo>
                <a:lnTo>
                  <a:pt x="15787" y="11444"/>
                </a:lnTo>
                <a:lnTo>
                  <a:pt x="15787" y="11443"/>
                </a:lnTo>
                <a:lnTo>
                  <a:pt x="15786" y="11442"/>
                </a:lnTo>
                <a:lnTo>
                  <a:pt x="15785" y="11441"/>
                </a:lnTo>
                <a:lnTo>
                  <a:pt x="15787" y="11438"/>
                </a:lnTo>
                <a:lnTo>
                  <a:pt x="15789" y="11438"/>
                </a:lnTo>
                <a:lnTo>
                  <a:pt x="15792" y="11441"/>
                </a:lnTo>
                <a:lnTo>
                  <a:pt x="15796" y="11441"/>
                </a:lnTo>
                <a:lnTo>
                  <a:pt x="15799" y="11439"/>
                </a:lnTo>
                <a:lnTo>
                  <a:pt x="15800" y="11436"/>
                </a:lnTo>
                <a:lnTo>
                  <a:pt x="15798" y="11435"/>
                </a:lnTo>
                <a:lnTo>
                  <a:pt x="15796" y="11437"/>
                </a:lnTo>
                <a:lnTo>
                  <a:pt x="15795" y="11434"/>
                </a:lnTo>
                <a:lnTo>
                  <a:pt x="15793" y="11432"/>
                </a:lnTo>
                <a:lnTo>
                  <a:pt x="15793" y="11430"/>
                </a:lnTo>
                <a:lnTo>
                  <a:pt x="15791" y="11426"/>
                </a:lnTo>
                <a:lnTo>
                  <a:pt x="15789" y="11423"/>
                </a:lnTo>
                <a:lnTo>
                  <a:pt x="15788" y="11419"/>
                </a:lnTo>
                <a:lnTo>
                  <a:pt x="15792" y="11414"/>
                </a:lnTo>
                <a:lnTo>
                  <a:pt x="15797" y="11412"/>
                </a:lnTo>
                <a:lnTo>
                  <a:pt x="15800" y="11416"/>
                </a:lnTo>
                <a:lnTo>
                  <a:pt x="15802" y="11420"/>
                </a:lnTo>
                <a:lnTo>
                  <a:pt x="15805" y="11425"/>
                </a:lnTo>
                <a:lnTo>
                  <a:pt x="15808" y="11423"/>
                </a:lnTo>
                <a:lnTo>
                  <a:pt x="15813" y="11422"/>
                </a:lnTo>
                <a:lnTo>
                  <a:pt x="15816" y="11420"/>
                </a:lnTo>
                <a:lnTo>
                  <a:pt x="15819" y="11421"/>
                </a:lnTo>
                <a:lnTo>
                  <a:pt x="15822" y="11425"/>
                </a:lnTo>
                <a:lnTo>
                  <a:pt x="15828" y="11424"/>
                </a:lnTo>
                <a:lnTo>
                  <a:pt x="15829" y="11421"/>
                </a:lnTo>
                <a:lnTo>
                  <a:pt x="15826" y="11408"/>
                </a:lnTo>
                <a:lnTo>
                  <a:pt x="15828" y="11405"/>
                </a:lnTo>
                <a:lnTo>
                  <a:pt x="15837" y="11406"/>
                </a:lnTo>
                <a:lnTo>
                  <a:pt x="15841" y="11405"/>
                </a:lnTo>
                <a:lnTo>
                  <a:pt x="15843" y="11400"/>
                </a:lnTo>
                <a:lnTo>
                  <a:pt x="15842" y="11397"/>
                </a:lnTo>
                <a:lnTo>
                  <a:pt x="15839" y="11396"/>
                </a:lnTo>
                <a:lnTo>
                  <a:pt x="15837" y="11395"/>
                </a:lnTo>
                <a:lnTo>
                  <a:pt x="15836" y="11394"/>
                </a:lnTo>
                <a:lnTo>
                  <a:pt x="15831" y="11385"/>
                </a:lnTo>
                <a:lnTo>
                  <a:pt x="15830" y="11382"/>
                </a:lnTo>
                <a:lnTo>
                  <a:pt x="15831" y="11382"/>
                </a:lnTo>
                <a:lnTo>
                  <a:pt x="15830" y="11380"/>
                </a:lnTo>
                <a:lnTo>
                  <a:pt x="15829" y="11379"/>
                </a:lnTo>
                <a:lnTo>
                  <a:pt x="15827" y="11378"/>
                </a:lnTo>
                <a:lnTo>
                  <a:pt x="15826" y="11381"/>
                </a:lnTo>
                <a:lnTo>
                  <a:pt x="15824" y="11382"/>
                </a:lnTo>
                <a:lnTo>
                  <a:pt x="15822" y="11380"/>
                </a:lnTo>
                <a:lnTo>
                  <a:pt x="15819" y="11378"/>
                </a:lnTo>
                <a:lnTo>
                  <a:pt x="15819" y="11383"/>
                </a:lnTo>
                <a:lnTo>
                  <a:pt x="15817" y="11389"/>
                </a:lnTo>
                <a:lnTo>
                  <a:pt x="15816" y="11393"/>
                </a:lnTo>
                <a:lnTo>
                  <a:pt x="15814" y="11397"/>
                </a:lnTo>
                <a:lnTo>
                  <a:pt x="15810" y="11399"/>
                </a:lnTo>
                <a:lnTo>
                  <a:pt x="15809" y="11398"/>
                </a:lnTo>
                <a:lnTo>
                  <a:pt x="15809" y="11395"/>
                </a:lnTo>
                <a:lnTo>
                  <a:pt x="15806" y="11390"/>
                </a:lnTo>
                <a:lnTo>
                  <a:pt x="15808" y="11387"/>
                </a:lnTo>
                <a:lnTo>
                  <a:pt x="15810" y="11385"/>
                </a:lnTo>
                <a:lnTo>
                  <a:pt x="15815" y="11382"/>
                </a:lnTo>
                <a:lnTo>
                  <a:pt x="15811" y="11369"/>
                </a:lnTo>
                <a:lnTo>
                  <a:pt x="15809" y="11369"/>
                </a:lnTo>
                <a:lnTo>
                  <a:pt x="15808" y="11374"/>
                </a:lnTo>
                <a:lnTo>
                  <a:pt x="15806" y="11378"/>
                </a:lnTo>
                <a:lnTo>
                  <a:pt x="15804" y="11379"/>
                </a:lnTo>
                <a:lnTo>
                  <a:pt x="15803" y="11376"/>
                </a:lnTo>
                <a:lnTo>
                  <a:pt x="15802" y="11372"/>
                </a:lnTo>
                <a:lnTo>
                  <a:pt x="15801" y="11368"/>
                </a:lnTo>
                <a:lnTo>
                  <a:pt x="15790" y="11354"/>
                </a:lnTo>
                <a:lnTo>
                  <a:pt x="15789" y="11350"/>
                </a:lnTo>
                <a:lnTo>
                  <a:pt x="15792" y="11348"/>
                </a:lnTo>
                <a:lnTo>
                  <a:pt x="15794" y="11347"/>
                </a:lnTo>
                <a:lnTo>
                  <a:pt x="15801" y="11341"/>
                </a:lnTo>
                <a:lnTo>
                  <a:pt x="15804" y="11339"/>
                </a:lnTo>
                <a:lnTo>
                  <a:pt x="15806" y="11336"/>
                </a:lnTo>
                <a:lnTo>
                  <a:pt x="15813" y="11334"/>
                </a:lnTo>
                <a:lnTo>
                  <a:pt x="15816" y="11333"/>
                </a:lnTo>
                <a:lnTo>
                  <a:pt x="15818" y="11331"/>
                </a:lnTo>
                <a:lnTo>
                  <a:pt x="15823" y="11321"/>
                </a:lnTo>
                <a:lnTo>
                  <a:pt x="15825" y="11317"/>
                </a:lnTo>
                <a:lnTo>
                  <a:pt x="15825" y="11308"/>
                </a:lnTo>
                <a:lnTo>
                  <a:pt x="15827" y="11303"/>
                </a:lnTo>
                <a:lnTo>
                  <a:pt x="15834" y="11301"/>
                </a:lnTo>
                <a:lnTo>
                  <a:pt x="15836" y="11298"/>
                </a:lnTo>
                <a:lnTo>
                  <a:pt x="15833" y="11293"/>
                </a:lnTo>
                <a:lnTo>
                  <a:pt x="15836" y="11291"/>
                </a:lnTo>
                <a:lnTo>
                  <a:pt x="15841" y="11292"/>
                </a:lnTo>
                <a:lnTo>
                  <a:pt x="15844" y="11294"/>
                </a:lnTo>
                <a:lnTo>
                  <a:pt x="15843" y="11299"/>
                </a:lnTo>
                <a:lnTo>
                  <a:pt x="15845" y="11301"/>
                </a:lnTo>
                <a:lnTo>
                  <a:pt x="15846" y="11300"/>
                </a:lnTo>
                <a:lnTo>
                  <a:pt x="15846" y="11299"/>
                </a:lnTo>
                <a:lnTo>
                  <a:pt x="15849" y="11297"/>
                </a:lnTo>
                <a:lnTo>
                  <a:pt x="15844" y="11309"/>
                </a:lnTo>
                <a:lnTo>
                  <a:pt x="15843" y="11313"/>
                </a:lnTo>
                <a:lnTo>
                  <a:pt x="15844" y="11317"/>
                </a:lnTo>
                <a:lnTo>
                  <a:pt x="15846" y="11319"/>
                </a:lnTo>
                <a:lnTo>
                  <a:pt x="15862" y="11323"/>
                </a:lnTo>
                <a:lnTo>
                  <a:pt x="15864" y="11324"/>
                </a:lnTo>
                <a:lnTo>
                  <a:pt x="15863" y="11328"/>
                </a:lnTo>
                <a:lnTo>
                  <a:pt x="15861" y="11338"/>
                </a:lnTo>
                <a:lnTo>
                  <a:pt x="15861" y="11342"/>
                </a:lnTo>
                <a:lnTo>
                  <a:pt x="15864" y="11344"/>
                </a:lnTo>
                <a:lnTo>
                  <a:pt x="15865" y="11341"/>
                </a:lnTo>
                <a:lnTo>
                  <a:pt x="15866" y="11336"/>
                </a:lnTo>
                <a:lnTo>
                  <a:pt x="15868" y="11333"/>
                </a:lnTo>
                <a:lnTo>
                  <a:pt x="15876" y="11333"/>
                </a:lnTo>
                <a:lnTo>
                  <a:pt x="15877" y="11333"/>
                </a:lnTo>
                <a:lnTo>
                  <a:pt x="15876" y="11334"/>
                </a:lnTo>
                <a:lnTo>
                  <a:pt x="15876" y="11337"/>
                </a:lnTo>
                <a:lnTo>
                  <a:pt x="15874" y="11339"/>
                </a:lnTo>
                <a:lnTo>
                  <a:pt x="15873" y="11342"/>
                </a:lnTo>
                <a:lnTo>
                  <a:pt x="15873" y="11344"/>
                </a:lnTo>
                <a:lnTo>
                  <a:pt x="15874" y="11345"/>
                </a:lnTo>
                <a:lnTo>
                  <a:pt x="15876" y="11346"/>
                </a:lnTo>
                <a:lnTo>
                  <a:pt x="15876" y="11347"/>
                </a:lnTo>
                <a:lnTo>
                  <a:pt x="15876" y="11351"/>
                </a:lnTo>
                <a:lnTo>
                  <a:pt x="15875" y="11357"/>
                </a:lnTo>
                <a:lnTo>
                  <a:pt x="15873" y="11362"/>
                </a:lnTo>
                <a:lnTo>
                  <a:pt x="15871" y="11365"/>
                </a:lnTo>
                <a:lnTo>
                  <a:pt x="15876" y="11364"/>
                </a:lnTo>
                <a:lnTo>
                  <a:pt x="15881" y="11364"/>
                </a:lnTo>
                <a:lnTo>
                  <a:pt x="15885" y="11363"/>
                </a:lnTo>
                <a:lnTo>
                  <a:pt x="15886" y="11360"/>
                </a:lnTo>
                <a:lnTo>
                  <a:pt x="15888" y="11355"/>
                </a:lnTo>
                <a:lnTo>
                  <a:pt x="15887" y="11353"/>
                </a:lnTo>
                <a:lnTo>
                  <a:pt x="15884" y="11352"/>
                </a:lnTo>
                <a:lnTo>
                  <a:pt x="15883" y="11350"/>
                </a:lnTo>
                <a:lnTo>
                  <a:pt x="15883" y="11346"/>
                </a:lnTo>
                <a:lnTo>
                  <a:pt x="15883" y="11341"/>
                </a:lnTo>
                <a:lnTo>
                  <a:pt x="15884" y="11337"/>
                </a:lnTo>
                <a:lnTo>
                  <a:pt x="15885" y="11338"/>
                </a:lnTo>
                <a:lnTo>
                  <a:pt x="15886" y="11339"/>
                </a:lnTo>
                <a:lnTo>
                  <a:pt x="15886" y="11340"/>
                </a:lnTo>
                <a:lnTo>
                  <a:pt x="15887" y="11338"/>
                </a:lnTo>
                <a:lnTo>
                  <a:pt x="15889" y="11337"/>
                </a:lnTo>
                <a:lnTo>
                  <a:pt x="15890" y="11336"/>
                </a:lnTo>
                <a:lnTo>
                  <a:pt x="15892" y="11336"/>
                </a:lnTo>
                <a:lnTo>
                  <a:pt x="15892" y="11337"/>
                </a:lnTo>
                <a:lnTo>
                  <a:pt x="15894" y="11343"/>
                </a:lnTo>
                <a:lnTo>
                  <a:pt x="15895" y="11344"/>
                </a:lnTo>
                <a:lnTo>
                  <a:pt x="15894" y="11346"/>
                </a:lnTo>
                <a:lnTo>
                  <a:pt x="15893" y="11348"/>
                </a:lnTo>
                <a:lnTo>
                  <a:pt x="15892" y="11350"/>
                </a:lnTo>
                <a:lnTo>
                  <a:pt x="15894" y="11356"/>
                </a:lnTo>
                <a:lnTo>
                  <a:pt x="15897" y="11365"/>
                </a:lnTo>
                <a:lnTo>
                  <a:pt x="15895" y="11366"/>
                </a:lnTo>
                <a:lnTo>
                  <a:pt x="15894" y="11368"/>
                </a:lnTo>
                <a:lnTo>
                  <a:pt x="15893" y="11371"/>
                </a:lnTo>
                <a:lnTo>
                  <a:pt x="15892" y="11373"/>
                </a:lnTo>
                <a:lnTo>
                  <a:pt x="15897" y="11373"/>
                </a:lnTo>
                <a:lnTo>
                  <a:pt x="15909" y="11369"/>
                </a:lnTo>
                <a:lnTo>
                  <a:pt x="15907" y="11368"/>
                </a:lnTo>
                <a:lnTo>
                  <a:pt x="15905" y="11367"/>
                </a:lnTo>
                <a:lnTo>
                  <a:pt x="15901" y="11367"/>
                </a:lnTo>
                <a:lnTo>
                  <a:pt x="15905" y="11363"/>
                </a:lnTo>
                <a:lnTo>
                  <a:pt x="15907" y="11358"/>
                </a:lnTo>
                <a:lnTo>
                  <a:pt x="15907" y="11353"/>
                </a:lnTo>
                <a:lnTo>
                  <a:pt x="15904" y="11346"/>
                </a:lnTo>
                <a:lnTo>
                  <a:pt x="15902" y="11344"/>
                </a:lnTo>
                <a:lnTo>
                  <a:pt x="15900" y="11345"/>
                </a:lnTo>
                <a:lnTo>
                  <a:pt x="15900" y="11344"/>
                </a:lnTo>
                <a:lnTo>
                  <a:pt x="15902" y="11340"/>
                </a:lnTo>
                <a:lnTo>
                  <a:pt x="15903" y="11337"/>
                </a:lnTo>
                <a:lnTo>
                  <a:pt x="15902" y="11335"/>
                </a:lnTo>
                <a:lnTo>
                  <a:pt x="15899" y="11333"/>
                </a:lnTo>
                <a:lnTo>
                  <a:pt x="15897" y="11333"/>
                </a:lnTo>
                <a:lnTo>
                  <a:pt x="15897" y="11331"/>
                </a:lnTo>
                <a:lnTo>
                  <a:pt x="15898" y="11328"/>
                </a:lnTo>
                <a:lnTo>
                  <a:pt x="15897" y="11327"/>
                </a:lnTo>
                <a:lnTo>
                  <a:pt x="15891" y="11329"/>
                </a:lnTo>
                <a:lnTo>
                  <a:pt x="15891" y="11327"/>
                </a:lnTo>
                <a:lnTo>
                  <a:pt x="15893" y="11326"/>
                </a:lnTo>
                <a:lnTo>
                  <a:pt x="15894" y="11326"/>
                </a:lnTo>
                <a:lnTo>
                  <a:pt x="15897" y="11323"/>
                </a:lnTo>
                <a:lnTo>
                  <a:pt x="15894" y="11323"/>
                </a:lnTo>
                <a:lnTo>
                  <a:pt x="15893" y="11323"/>
                </a:lnTo>
                <a:lnTo>
                  <a:pt x="15889" y="11320"/>
                </a:lnTo>
                <a:lnTo>
                  <a:pt x="15892" y="11321"/>
                </a:lnTo>
                <a:lnTo>
                  <a:pt x="15893" y="11320"/>
                </a:lnTo>
                <a:lnTo>
                  <a:pt x="15894" y="11319"/>
                </a:lnTo>
                <a:lnTo>
                  <a:pt x="15895" y="11316"/>
                </a:lnTo>
                <a:lnTo>
                  <a:pt x="15891" y="11315"/>
                </a:lnTo>
                <a:lnTo>
                  <a:pt x="15890" y="11311"/>
                </a:lnTo>
                <a:lnTo>
                  <a:pt x="15892" y="11299"/>
                </a:lnTo>
                <a:lnTo>
                  <a:pt x="15892" y="11301"/>
                </a:lnTo>
                <a:lnTo>
                  <a:pt x="15890" y="11304"/>
                </a:lnTo>
                <a:lnTo>
                  <a:pt x="15888" y="11306"/>
                </a:lnTo>
                <a:lnTo>
                  <a:pt x="15886" y="11305"/>
                </a:lnTo>
                <a:lnTo>
                  <a:pt x="15883" y="11302"/>
                </a:lnTo>
                <a:lnTo>
                  <a:pt x="15881" y="11303"/>
                </a:lnTo>
                <a:lnTo>
                  <a:pt x="15880" y="11306"/>
                </a:lnTo>
                <a:lnTo>
                  <a:pt x="15879" y="11308"/>
                </a:lnTo>
                <a:lnTo>
                  <a:pt x="15873" y="11305"/>
                </a:lnTo>
                <a:lnTo>
                  <a:pt x="15871" y="11300"/>
                </a:lnTo>
                <a:lnTo>
                  <a:pt x="15870" y="11294"/>
                </a:lnTo>
                <a:lnTo>
                  <a:pt x="15871" y="11287"/>
                </a:lnTo>
                <a:lnTo>
                  <a:pt x="15868" y="11290"/>
                </a:lnTo>
                <a:lnTo>
                  <a:pt x="15866" y="11284"/>
                </a:lnTo>
                <a:lnTo>
                  <a:pt x="15865" y="11275"/>
                </a:lnTo>
                <a:lnTo>
                  <a:pt x="15864" y="11267"/>
                </a:lnTo>
                <a:lnTo>
                  <a:pt x="15867" y="11268"/>
                </a:lnTo>
                <a:lnTo>
                  <a:pt x="15868" y="11269"/>
                </a:lnTo>
                <a:lnTo>
                  <a:pt x="15870" y="11270"/>
                </a:lnTo>
                <a:lnTo>
                  <a:pt x="15872" y="11267"/>
                </a:lnTo>
                <a:lnTo>
                  <a:pt x="15875" y="11267"/>
                </a:lnTo>
                <a:lnTo>
                  <a:pt x="15879" y="11266"/>
                </a:lnTo>
                <a:lnTo>
                  <a:pt x="15880" y="11262"/>
                </a:lnTo>
                <a:lnTo>
                  <a:pt x="15883" y="11262"/>
                </a:lnTo>
                <a:lnTo>
                  <a:pt x="15889" y="11267"/>
                </a:lnTo>
                <a:lnTo>
                  <a:pt x="15890" y="11269"/>
                </a:lnTo>
                <a:lnTo>
                  <a:pt x="15891" y="11270"/>
                </a:lnTo>
                <a:lnTo>
                  <a:pt x="15892" y="11270"/>
                </a:lnTo>
                <a:lnTo>
                  <a:pt x="15893" y="11269"/>
                </a:lnTo>
                <a:lnTo>
                  <a:pt x="15894" y="11268"/>
                </a:lnTo>
                <a:lnTo>
                  <a:pt x="15895" y="11267"/>
                </a:lnTo>
                <a:lnTo>
                  <a:pt x="15895" y="11266"/>
                </a:lnTo>
                <a:lnTo>
                  <a:pt x="15895" y="11257"/>
                </a:lnTo>
                <a:lnTo>
                  <a:pt x="15896" y="11254"/>
                </a:lnTo>
                <a:lnTo>
                  <a:pt x="15900" y="11247"/>
                </a:lnTo>
                <a:lnTo>
                  <a:pt x="15901" y="11245"/>
                </a:lnTo>
                <a:lnTo>
                  <a:pt x="15900" y="11243"/>
                </a:lnTo>
                <a:lnTo>
                  <a:pt x="15899" y="11243"/>
                </a:lnTo>
                <a:lnTo>
                  <a:pt x="15898" y="11242"/>
                </a:lnTo>
                <a:lnTo>
                  <a:pt x="15899" y="11235"/>
                </a:lnTo>
                <a:lnTo>
                  <a:pt x="15899" y="11231"/>
                </a:lnTo>
                <a:lnTo>
                  <a:pt x="15897" y="11229"/>
                </a:lnTo>
                <a:lnTo>
                  <a:pt x="15893" y="11226"/>
                </a:lnTo>
                <a:lnTo>
                  <a:pt x="15892" y="11220"/>
                </a:lnTo>
                <a:lnTo>
                  <a:pt x="15892" y="11213"/>
                </a:lnTo>
                <a:lnTo>
                  <a:pt x="15889" y="11210"/>
                </a:lnTo>
                <a:lnTo>
                  <a:pt x="15891" y="11206"/>
                </a:lnTo>
                <a:lnTo>
                  <a:pt x="15893" y="11209"/>
                </a:lnTo>
                <a:lnTo>
                  <a:pt x="15897" y="11219"/>
                </a:lnTo>
                <a:lnTo>
                  <a:pt x="15900" y="11204"/>
                </a:lnTo>
                <a:lnTo>
                  <a:pt x="15902" y="11202"/>
                </a:lnTo>
                <a:lnTo>
                  <a:pt x="15906" y="11201"/>
                </a:lnTo>
                <a:lnTo>
                  <a:pt x="15909" y="11199"/>
                </a:lnTo>
                <a:lnTo>
                  <a:pt x="15911" y="11197"/>
                </a:lnTo>
                <a:lnTo>
                  <a:pt x="15913" y="11193"/>
                </a:lnTo>
                <a:lnTo>
                  <a:pt x="15918" y="11179"/>
                </a:lnTo>
                <a:lnTo>
                  <a:pt x="15919" y="11175"/>
                </a:lnTo>
                <a:lnTo>
                  <a:pt x="15919" y="11172"/>
                </a:lnTo>
                <a:lnTo>
                  <a:pt x="15918" y="11169"/>
                </a:lnTo>
                <a:lnTo>
                  <a:pt x="15913" y="11163"/>
                </a:lnTo>
                <a:lnTo>
                  <a:pt x="15907" y="11166"/>
                </a:lnTo>
                <a:lnTo>
                  <a:pt x="15901" y="11163"/>
                </a:lnTo>
                <a:lnTo>
                  <a:pt x="15889" y="11155"/>
                </a:lnTo>
                <a:lnTo>
                  <a:pt x="15887" y="11156"/>
                </a:lnTo>
                <a:lnTo>
                  <a:pt x="15879" y="11156"/>
                </a:lnTo>
                <a:lnTo>
                  <a:pt x="15876" y="11159"/>
                </a:lnTo>
                <a:lnTo>
                  <a:pt x="15876" y="11161"/>
                </a:lnTo>
                <a:lnTo>
                  <a:pt x="15875" y="11167"/>
                </a:lnTo>
                <a:lnTo>
                  <a:pt x="15874" y="11170"/>
                </a:lnTo>
                <a:lnTo>
                  <a:pt x="15873" y="11172"/>
                </a:lnTo>
                <a:lnTo>
                  <a:pt x="15862" y="11182"/>
                </a:lnTo>
                <a:lnTo>
                  <a:pt x="15855" y="11186"/>
                </a:lnTo>
                <a:lnTo>
                  <a:pt x="15849" y="11189"/>
                </a:lnTo>
                <a:lnTo>
                  <a:pt x="15842" y="11189"/>
                </a:lnTo>
                <a:lnTo>
                  <a:pt x="15838" y="11187"/>
                </a:lnTo>
                <a:lnTo>
                  <a:pt x="15831" y="11184"/>
                </a:lnTo>
                <a:lnTo>
                  <a:pt x="15822" y="11182"/>
                </a:lnTo>
                <a:lnTo>
                  <a:pt x="15820" y="11181"/>
                </a:lnTo>
                <a:lnTo>
                  <a:pt x="15819" y="11172"/>
                </a:lnTo>
                <a:lnTo>
                  <a:pt x="15818" y="11168"/>
                </a:lnTo>
                <a:lnTo>
                  <a:pt x="15814" y="11161"/>
                </a:lnTo>
                <a:lnTo>
                  <a:pt x="15812" y="11157"/>
                </a:lnTo>
                <a:lnTo>
                  <a:pt x="15810" y="11147"/>
                </a:lnTo>
                <a:lnTo>
                  <a:pt x="15809" y="11143"/>
                </a:lnTo>
                <a:lnTo>
                  <a:pt x="15806" y="11140"/>
                </a:lnTo>
                <a:lnTo>
                  <a:pt x="15801" y="11142"/>
                </a:lnTo>
                <a:lnTo>
                  <a:pt x="15796" y="11139"/>
                </a:lnTo>
                <a:lnTo>
                  <a:pt x="15792" y="11132"/>
                </a:lnTo>
                <a:lnTo>
                  <a:pt x="15787" y="11127"/>
                </a:lnTo>
                <a:lnTo>
                  <a:pt x="15787" y="11125"/>
                </a:lnTo>
                <a:lnTo>
                  <a:pt x="15789" y="11126"/>
                </a:lnTo>
                <a:lnTo>
                  <a:pt x="15793" y="11128"/>
                </a:lnTo>
                <a:lnTo>
                  <a:pt x="15799" y="11134"/>
                </a:lnTo>
                <a:lnTo>
                  <a:pt x="15801" y="11136"/>
                </a:lnTo>
                <a:lnTo>
                  <a:pt x="15810" y="11138"/>
                </a:lnTo>
                <a:lnTo>
                  <a:pt x="15813" y="11139"/>
                </a:lnTo>
                <a:lnTo>
                  <a:pt x="15817" y="11143"/>
                </a:lnTo>
                <a:lnTo>
                  <a:pt x="15823" y="11152"/>
                </a:lnTo>
                <a:lnTo>
                  <a:pt x="15827" y="11154"/>
                </a:lnTo>
                <a:lnTo>
                  <a:pt x="15838" y="11155"/>
                </a:lnTo>
                <a:lnTo>
                  <a:pt x="15841" y="11157"/>
                </a:lnTo>
                <a:lnTo>
                  <a:pt x="15848" y="11163"/>
                </a:lnTo>
                <a:lnTo>
                  <a:pt x="15850" y="11165"/>
                </a:lnTo>
                <a:lnTo>
                  <a:pt x="15854" y="11166"/>
                </a:lnTo>
                <a:lnTo>
                  <a:pt x="15857" y="11168"/>
                </a:lnTo>
                <a:lnTo>
                  <a:pt x="15858" y="11169"/>
                </a:lnTo>
                <a:lnTo>
                  <a:pt x="15860" y="11175"/>
                </a:lnTo>
                <a:lnTo>
                  <a:pt x="15861" y="11176"/>
                </a:lnTo>
                <a:lnTo>
                  <a:pt x="15866" y="11176"/>
                </a:lnTo>
                <a:lnTo>
                  <a:pt x="15869" y="11171"/>
                </a:lnTo>
                <a:lnTo>
                  <a:pt x="15874" y="11160"/>
                </a:lnTo>
                <a:lnTo>
                  <a:pt x="15879" y="11150"/>
                </a:lnTo>
                <a:lnTo>
                  <a:pt x="15883" y="11140"/>
                </a:lnTo>
                <a:lnTo>
                  <a:pt x="15888" y="11132"/>
                </a:lnTo>
                <a:lnTo>
                  <a:pt x="15897" y="11125"/>
                </a:lnTo>
                <a:lnTo>
                  <a:pt x="15895" y="11119"/>
                </a:lnTo>
                <a:lnTo>
                  <a:pt x="15897" y="11116"/>
                </a:lnTo>
                <a:lnTo>
                  <a:pt x="15900" y="11114"/>
                </a:lnTo>
                <a:lnTo>
                  <a:pt x="15901" y="11111"/>
                </a:lnTo>
                <a:lnTo>
                  <a:pt x="15902" y="11107"/>
                </a:lnTo>
                <a:lnTo>
                  <a:pt x="15905" y="11104"/>
                </a:lnTo>
                <a:lnTo>
                  <a:pt x="15908" y="11103"/>
                </a:lnTo>
                <a:lnTo>
                  <a:pt x="15912" y="11101"/>
                </a:lnTo>
                <a:lnTo>
                  <a:pt x="15911" y="11098"/>
                </a:lnTo>
                <a:lnTo>
                  <a:pt x="15912" y="11095"/>
                </a:lnTo>
                <a:lnTo>
                  <a:pt x="15908" y="11093"/>
                </a:lnTo>
                <a:lnTo>
                  <a:pt x="15904" y="11091"/>
                </a:lnTo>
                <a:lnTo>
                  <a:pt x="15909" y="11086"/>
                </a:lnTo>
                <a:lnTo>
                  <a:pt x="15913" y="11083"/>
                </a:lnTo>
                <a:lnTo>
                  <a:pt x="15917" y="11082"/>
                </a:lnTo>
                <a:lnTo>
                  <a:pt x="15923" y="11082"/>
                </a:lnTo>
                <a:lnTo>
                  <a:pt x="15926" y="11082"/>
                </a:lnTo>
                <a:lnTo>
                  <a:pt x="15930" y="11079"/>
                </a:lnTo>
                <a:lnTo>
                  <a:pt x="15933" y="11078"/>
                </a:lnTo>
                <a:lnTo>
                  <a:pt x="15935" y="11079"/>
                </a:lnTo>
                <a:lnTo>
                  <a:pt x="15937" y="11081"/>
                </a:lnTo>
                <a:lnTo>
                  <a:pt x="15939" y="11082"/>
                </a:lnTo>
                <a:lnTo>
                  <a:pt x="15942" y="11080"/>
                </a:lnTo>
                <a:lnTo>
                  <a:pt x="15938" y="11078"/>
                </a:lnTo>
                <a:lnTo>
                  <a:pt x="15937" y="11078"/>
                </a:lnTo>
                <a:lnTo>
                  <a:pt x="15941" y="11072"/>
                </a:lnTo>
                <a:lnTo>
                  <a:pt x="15946" y="11068"/>
                </a:lnTo>
                <a:lnTo>
                  <a:pt x="15952" y="11069"/>
                </a:lnTo>
                <a:lnTo>
                  <a:pt x="15957" y="11073"/>
                </a:lnTo>
                <a:lnTo>
                  <a:pt x="15959" y="11071"/>
                </a:lnTo>
                <a:lnTo>
                  <a:pt x="15973" y="11057"/>
                </a:lnTo>
                <a:lnTo>
                  <a:pt x="15973" y="11055"/>
                </a:lnTo>
                <a:lnTo>
                  <a:pt x="15970" y="11055"/>
                </a:lnTo>
                <a:lnTo>
                  <a:pt x="15964" y="11058"/>
                </a:lnTo>
                <a:lnTo>
                  <a:pt x="15961" y="11059"/>
                </a:lnTo>
                <a:lnTo>
                  <a:pt x="15958" y="11057"/>
                </a:lnTo>
                <a:lnTo>
                  <a:pt x="15953" y="11053"/>
                </a:lnTo>
                <a:lnTo>
                  <a:pt x="15949" y="11052"/>
                </a:lnTo>
                <a:lnTo>
                  <a:pt x="15951" y="11048"/>
                </a:lnTo>
                <a:lnTo>
                  <a:pt x="15950" y="11045"/>
                </a:lnTo>
                <a:lnTo>
                  <a:pt x="15948" y="11042"/>
                </a:lnTo>
                <a:lnTo>
                  <a:pt x="15946" y="11038"/>
                </a:lnTo>
                <a:lnTo>
                  <a:pt x="15940" y="11043"/>
                </a:lnTo>
                <a:lnTo>
                  <a:pt x="15939" y="11044"/>
                </a:lnTo>
                <a:lnTo>
                  <a:pt x="15937" y="11047"/>
                </a:lnTo>
                <a:lnTo>
                  <a:pt x="15937" y="11050"/>
                </a:lnTo>
                <a:lnTo>
                  <a:pt x="15936" y="11054"/>
                </a:lnTo>
                <a:lnTo>
                  <a:pt x="15934" y="11057"/>
                </a:lnTo>
                <a:lnTo>
                  <a:pt x="15930" y="11055"/>
                </a:lnTo>
                <a:lnTo>
                  <a:pt x="15929" y="11059"/>
                </a:lnTo>
                <a:lnTo>
                  <a:pt x="15929" y="11069"/>
                </a:lnTo>
                <a:lnTo>
                  <a:pt x="15926" y="11070"/>
                </a:lnTo>
                <a:lnTo>
                  <a:pt x="15918" y="11072"/>
                </a:lnTo>
                <a:lnTo>
                  <a:pt x="15915" y="11072"/>
                </a:lnTo>
                <a:lnTo>
                  <a:pt x="15915" y="11070"/>
                </a:lnTo>
                <a:lnTo>
                  <a:pt x="15916" y="11067"/>
                </a:lnTo>
                <a:lnTo>
                  <a:pt x="15916" y="11065"/>
                </a:lnTo>
                <a:lnTo>
                  <a:pt x="15911" y="11065"/>
                </a:lnTo>
                <a:lnTo>
                  <a:pt x="15909" y="11060"/>
                </a:lnTo>
                <a:lnTo>
                  <a:pt x="15909" y="11037"/>
                </a:lnTo>
                <a:lnTo>
                  <a:pt x="15907" y="11034"/>
                </a:lnTo>
                <a:lnTo>
                  <a:pt x="15905" y="11032"/>
                </a:lnTo>
                <a:lnTo>
                  <a:pt x="15904" y="11031"/>
                </a:lnTo>
                <a:lnTo>
                  <a:pt x="15902" y="11032"/>
                </a:lnTo>
                <a:lnTo>
                  <a:pt x="15900" y="11034"/>
                </a:lnTo>
                <a:lnTo>
                  <a:pt x="15896" y="11036"/>
                </a:lnTo>
                <a:lnTo>
                  <a:pt x="15891" y="11034"/>
                </a:lnTo>
                <a:lnTo>
                  <a:pt x="15889" y="11029"/>
                </a:lnTo>
                <a:lnTo>
                  <a:pt x="15891" y="11025"/>
                </a:lnTo>
                <a:lnTo>
                  <a:pt x="15892" y="11024"/>
                </a:lnTo>
                <a:lnTo>
                  <a:pt x="15897" y="11023"/>
                </a:lnTo>
                <a:lnTo>
                  <a:pt x="15898" y="11023"/>
                </a:lnTo>
                <a:lnTo>
                  <a:pt x="15901" y="11025"/>
                </a:lnTo>
                <a:lnTo>
                  <a:pt x="15902" y="11024"/>
                </a:lnTo>
                <a:lnTo>
                  <a:pt x="15905" y="11021"/>
                </a:lnTo>
                <a:lnTo>
                  <a:pt x="15906" y="11020"/>
                </a:lnTo>
                <a:lnTo>
                  <a:pt x="15907" y="11016"/>
                </a:lnTo>
                <a:lnTo>
                  <a:pt x="15908" y="11015"/>
                </a:lnTo>
                <a:lnTo>
                  <a:pt x="15911" y="11017"/>
                </a:lnTo>
                <a:lnTo>
                  <a:pt x="15916" y="11027"/>
                </a:lnTo>
                <a:lnTo>
                  <a:pt x="15918" y="11029"/>
                </a:lnTo>
                <a:lnTo>
                  <a:pt x="15923" y="11030"/>
                </a:lnTo>
                <a:lnTo>
                  <a:pt x="15927" y="11032"/>
                </a:lnTo>
                <a:lnTo>
                  <a:pt x="15930" y="11036"/>
                </a:lnTo>
                <a:lnTo>
                  <a:pt x="15932" y="11044"/>
                </a:lnTo>
                <a:lnTo>
                  <a:pt x="15934" y="11044"/>
                </a:lnTo>
                <a:lnTo>
                  <a:pt x="15939" y="11042"/>
                </a:lnTo>
                <a:lnTo>
                  <a:pt x="15939" y="11041"/>
                </a:lnTo>
                <a:lnTo>
                  <a:pt x="15938" y="11037"/>
                </a:lnTo>
                <a:lnTo>
                  <a:pt x="15939" y="11035"/>
                </a:lnTo>
                <a:lnTo>
                  <a:pt x="15940" y="11035"/>
                </a:lnTo>
                <a:lnTo>
                  <a:pt x="15942" y="11036"/>
                </a:lnTo>
                <a:lnTo>
                  <a:pt x="15943" y="11035"/>
                </a:lnTo>
                <a:lnTo>
                  <a:pt x="15944" y="11032"/>
                </a:lnTo>
                <a:lnTo>
                  <a:pt x="15944" y="11030"/>
                </a:lnTo>
                <a:lnTo>
                  <a:pt x="15944" y="11026"/>
                </a:lnTo>
                <a:lnTo>
                  <a:pt x="15943" y="11023"/>
                </a:lnTo>
                <a:lnTo>
                  <a:pt x="15941" y="11018"/>
                </a:lnTo>
                <a:lnTo>
                  <a:pt x="15939" y="11016"/>
                </a:lnTo>
                <a:lnTo>
                  <a:pt x="15937" y="11014"/>
                </a:lnTo>
                <a:lnTo>
                  <a:pt x="15938" y="11013"/>
                </a:lnTo>
                <a:lnTo>
                  <a:pt x="15939" y="11012"/>
                </a:lnTo>
                <a:lnTo>
                  <a:pt x="15939" y="11011"/>
                </a:lnTo>
                <a:lnTo>
                  <a:pt x="15940" y="11010"/>
                </a:lnTo>
                <a:lnTo>
                  <a:pt x="15936" y="11008"/>
                </a:lnTo>
                <a:lnTo>
                  <a:pt x="15933" y="11004"/>
                </a:lnTo>
                <a:lnTo>
                  <a:pt x="15932" y="10999"/>
                </a:lnTo>
                <a:lnTo>
                  <a:pt x="15934" y="10995"/>
                </a:lnTo>
                <a:lnTo>
                  <a:pt x="15935" y="10996"/>
                </a:lnTo>
                <a:lnTo>
                  <a:pt x="15937" y="10999"/>
                </a:lnTo>
                <a:lnTo>
                  <a:pt x="15937" y="10996"/>
                </a:lnTo>
                <a:lnTo>
                  <a:pt x="15937" y="10995"/>
                </a:lnTo>
                <a:lnTo>
                  <a:pt x="15937" y="10990"/>
                </a:lnTo>
                <a:lnTo>
                  <a:pt x="15934" y="10989"/>
                </a:lnTo>
                <a:lnTo>
                  <a:pt x="15929" y="10987"/>
                </a:lnTo>
                <a:lnTo>
                  <a:pt x="15926" y="10986"/>
                </a:lnTo>
                <a:lnTo>
                  <a:pt x="15928" y="10983"/>
                </a:lnTo>
                <a:lnTo>
                  <a:pt x="15928" y="10981"/>
                </a:lnTo>
                <a:lnTo>
                  <a:pt x="15926" y="10980"/>
                </a:lnTo>
                <a:lnTo>
                  <a:pt x="15924" y="10980"/>
                </a:lnTo>
                <a:lnTo>
                  <a:pt x="15919" y="10981"/>
                </a:lnTo>
                <a:lnTo>
                  <a:pt x="15916" y="10980"/>
                </a:lnTo>
                <a:lnTo>
                  <a:pt x="15913" y="10978"/>
                </a:lnTo>
                <a:lnTo>
                  <a:pt x="15909" y="10981"/>
                </a:lnTo>
                <a:lnTo>
                  <a:pt x="15905" y="10984"/>
                </a:lnTo>
                <a:lnTo>
                  <a:pt x="15901" y="10987"/>
                </a:lnTo>
                <a:lnTo>
                  <a:pt x="15898" y="10993"/>
                </a:lnTo>
                <a:lnTo>
                  <a:pt x="15897" y="10993"/>
                </a:lnTo>
                <a:lnTo>
                  <a:pt x="15895" y="10986"/>
                </a:lnTo>
                <a:lnTo>
                  <a:pt x="15887" y="10979"/>
                </a:lnTo>
                <a:lnTo>
                  <a:pt x="15885" y="10972"/>
                </a:lnTo>
                <a:lnTo>
                  <a:pt x="15884" y="10966"/>
                </a:lnTo>
                <a:lnTo>
                  <a:pt x="15885" y="10964"/>
                </a:lnTo>
                <a:lnTo>
                  <a:pt x="15888" y="10963"/>
                </a:lnTo>
                <a:lnTo>
                  <a:pt x="15890" y="10963"/>
                </a:lnTo>
                <a:lnTo>
                  <a:pt x="15897" y="10969"/>
                </a:lnTo>
                <a:lnTo>
                  <a:pt x="15898" y="10962"/>
                </a:lnTo>
                <a:lnTo>
                  <a:pt x="15899" y="10958"/>
                </a:lnTo>
                <a:lnTo>
                  <a:pt x="15898" y="10954"/>
                </a:lnTo>
                <a:lnTo>
                  <a:pt x="15896" y="10951"/>
                </a:lnTo>
                <a:lnTo>
                  <a:pt x="15893" y="10951"/>
                </a:lnTo>
                <a:lnTo>
                  <a:pt x="15890" y="10951"/>
                </a:lnTo>
                <a:lnTo>
                  <a:pt x="15888" y="10950"/>
                </a:lnTo>
                <a:lnTo>
                  <a:pt x="15887" y="10948"/>
                </a:lnTo>
                <a:lnTo>
                  <a:pt x="15886" y="10945"/>
                </a:lnTo>
                <a:lnTo>
                  <a:pt x="15886" y="10941"/>
                </a:lnTo>
                <a:lnTo>
                  <a:pt x="15886" y="10937"/>
                </a:lnTo>
                <a:lnTo>
                  <a:pt x="15888" y="10934"/>
                </a:lnTo>
                <a:lnTo>
                  <a:pt x="15891" y="10932"/>
                </a:lnTo>
                <a:lnTo>
                  <a:pt x="15892" y="10929"/>
                </a:lnTo>
                <a:lnTo>
                  <a:pt x="15892" y="10925"/>
                </a:lnTo>
                <a:lnTo>
                  <a:pt x="15894" y="10923"/>
                </a:lnTo>
                <a:lnTo>
                  <a:pt x="15896" y="10922"/>
                </a:lnTo>
                <a:lnTo>
                  <a:pt x="15898" y="10922"/>
                </a:lnTo>
                <a:lnTo>
                  <a:pt x="15902" y="10925"/>
                </a:lnTo>
                <a:lnTo>
                  <a:pt x="15902" y="10928"/>
                </a:lnTo>
                <a:lnTo>
                  <a:pt x="15901" y="10932"/>
                </a:lnTo>
                <a:lnTo>
                  <a:pt x="15902" y="10937"/>
                </a:lnTo>
                <a:lnTo>
                  <a:pt x="15907" y="10936"/>
                </a:lnTo>
                <a:lnTo>
                  <a:pt x="15911" y="10940"/>
                </a:lnTo>
                <a:lnTo>
                  <a:pt x="15914" y="10945"/>
                </a:lnTo>
                <a:lnTo>
                  <a:pt x="15918" y="10950"/>
                </a:lnTo>
                <a:lnTo>
                  <a:pt x="15921" y="10952"/>
                </a:lnTo>
                <a:lnTo>
                  <a:pt x="15924" y="10953"/>
                </a:lnTo>
                <a:lnTo>
                  <a:pt x="15925" y="10951"/>
                </a:lnTo>
                <a:lnTo>
                  <a:pt x="15924" y="10947"/>
                </a:lnTo>
                <a:lnTo>
                  <a:pt x="15923" y="10945"/>
                </a:lnTo>
                <a:lnTo>
                  <a:pt x="15921" y="10943"/>
                </a:lnTo>
                <a:lnTo>
                  <a:pt x="15915" y="10935"/>
                </a:lnTo>
                <a:lnTo>
                  <a:pt x="15914" y="10933"/>
                </a:lnTo>
                <a:lnTo>
                  <a:pt x="15913" y="10929"/>
                </a:lnTo>
                <a:lnTo>
                  <a:pt x="15913" y="10925"/>
                </a:lnTo>
                <a:lnTo>
                  <a:pt x="15914" y="10921"/>
                </a:lnTo>
                <a:lnTo>
                  <a:pt x="15916" y="10917"/>
                </a:lnTo>
                <a:lnTo>
                  <a:pt x="15917" y="10916"/>
                </a:lnTo>
                <a:lnTo>
                  <a:pt x="15921" y="10919"/>
                </a:lnTo>
                <a:lnTo>
                  <a:pt x="15924" y="10925"/>
                </a:lnTo>
                <a:lnTo>
                  <a:pt x="15926" y="10932"/>
                </a:lnTo>
                <a:lnTo>
                  <a:pt x="15925" y="10937"/>
                </a:lnTo>
                <a:lnTo>
                  <a:pt x="15925" y="10939"/>
                </a:lnTo>
                <a:lnTo>
                  <a:pt x="15928" y="10941"/>
                </a:lnTo>
                <a:lnTo>
                  <a:pt x="15931" y="10940"/>
                </a:lnTo>
                <a:lnTo>
                  <a:pt x="15933" y="10938"/>
                </a:lnTo>
                <a:lnTo>
                  <a:pt x="15934" y="10934"/>
                </a:lnTo>
                <a:lnTo>
                  <a:pt x="15934" y="10929"/>
                </a:lnTo>
                <a:lnTo>
                  <a:pt x="15933" y="10926"/>
                </a:lnTo>
                <a:lnTo>
                  <a:pt x="15933" y="10923"/>
                </a:lnTo>
                <a:lnTo>
                  <a:pt x="15934" y="10918"/>
                </a:lnTo>
                <a:lnTo>
                  <a:pt x="15937" y="10912"/>
                </a:lnTo>
                <a:lnTo>
                  <a:pt x="15940" y="10908"/>
                </a:lnTo>
                <a:lnTo>
                  <a:pt x="15945" y="10906"/>
                </a:lnTo>
                <a:lnTo>
                  <a:pt x="15950" y="10905"/>
                </a:lnTo>
                <a:lnTo>
                  <a:pt x="15948" y="10911"/>
                </a:lnTo>
                <a:lnTo>
                  <a:pt x="15944" y="10913"/>
                </a:lnTo>
                <a:lnTo>
                  <a:pt x="15940" y="10916"/>
                </a:lnTo>
                <a:lnTo>
                  <a:pt x="15939" y="10924"/>
                </a:lnTo>
                <a:lnTo>
                  <a:pt x="15941" y="10922"/>
                </a:lnTo>
                <a:lnTo>
                  <a:pt x="15944" y="10922"/>
                </a:lnTo>
                <a:lnTo>
                  <a:pt x="15946" y="10922"/>
                </a:lnTo>
                <a:lnTo>
                  <a:pt x="15949" y="10924"/>
                </a:lnTo>
                <a:lnTo>
                  <a:pt x="15943" y="10929"/>
                </a:lnTo>
                <a:lnTo>
                  <a:pt x="15941" y="10932"/>
                </a:lnTo>
                <a:lnTo>
                  <a:pt x="15939" y="10951"/>
                </a:lnTo>
                <a:lnTo>
                  <a:pt x="15939" y="10956"/>
                </a:lnTo>
                <a:lnTo>
                  <a:pt x="15941" y="10954"/>
                </a:lnTo>
                <a:lnTo>
                  <a:pt x="15945" y="10949"/>
                </a:lnTo>
                <a:lnTo>
                  <a:pt x="15947" y="10948"/>
                </a:lnTo>
                <a:lnTo>
                  <a:pt x="15951" y="10956"/>
                </a:lnTo>
                <a:lnTo>
                  <a:pt x="15952" y="10956"/>
                </a:lnTo>
                <a:lnTo>
                  <a:pt x="15953" y="10967"/>
                </a:lnTo>
                <a:lnTo>
                  <a:pt x="15958" y="10966"/>
                </a:lnTo>
                <a:lnTo>
                  <a:pt x="15962" y="10965"/>
                </a:lnTo>
                <a:lnTo>
                  <a:pt x="15959" y="10956"/>
                </a:lnTo>
                <a:lnTo>
                  <a:pt x="15962" y="10949"/>
                </a:lnTo>
                <a:lnTo>
                  <a:pt x="15967" y="10942"/>
                </a:lnTo>
                <a:lnTo>
                  <a:pt x="15970" y="10934"/>
                </a:lnTo>
                <a:lnTo>
                  <a:pt x="15967" y="10927"/>
                </a:lnTo>
                <a:lnTo>
                  <a:pt x="15967" y="10924"/>
                </a:lnTo>
                <a:lnTo>
                  <a:pt x="15972" y="10922"/>
                </a:lnTo>
                <a:lnTo>
                  <a:pt x="15987" y="10924"/>
                </a:lnTo>
                <a:lnTo>
                  <a:pt x="15998" y="10921"/>
                </a:lnTo>
                <a:lnTo>
                  <a:pt x="16001" y="10922"/>
                </a:lnTo>
                <a:lnTo>
                  <a:pt x="16001" y="10925"/>
                </a:lnTo>
                <a:lnTo>
                  <a:pt x="15991" y="10943"/>
                </a:lnTo>
                <a:lnTo>
                  <a:pt x="15990" y="10945"/>
                </a:lnTo>
                <a:lnTo>
                  <a:pt x="15991" y="10946"/>
                </a:lnTo>
                <a:lnTo>
                  <a:pt x="15991" y="10947"/>
                </a:lnTo>
                <a:lnTo>
                  <a:pt x="15990" y="10948"/>
                </a:lnTo>
                <a:lnTo>
                  <a:pt x="15988" y="10947"/>
                </a:lnTo>
                <a:lnTo>
                  <a:pt x="15986" y="10946"/>
                </a:lnTo>
                <a:lnTo>
                  <a:pt x="15986" y="10946"/>
                </a:lnTo>
                <a:lnTo>
                  <a:pt x="15984" y="10950"/>
                </a:lnTo>
                <a:lnTo>
                  <a:pt x="15981" y="10959"/>
                </a:lnTo>
                <a:lnTo>
                  <a:pt x="15979" y="10960"/>
                </a:lnTo>
                <a:lnTo>
                  <a:pt x="15979" y="10962"/>
                </a:lnTo>
                <a:lnTo>
                  <a:pt x="15980" y="10965"/>
                </a:lnTo>
                <a:lnTo>
                  <a:pt x="15980" y="10967"/>
                </a:lnTo>
                <a:lnTo>
                  <a:pt x="15977" y="10969"/>
                </a:lnTo>
                <a:lnTo>
                  <a:pt x="15972" y="10974"/>
                </a:lnTo>
                <a:lnTo>
                  <a:pt x="15968" y="10976"/>
                </a:lnTo>
                <a:lnTo>
                  <a:pt x="15960" y="10978"/>
                </a:lnTo>
                <a:lnTo>
                  <a:pt x="15955" y="10981"/>
                </a:lnTo>
                <a:lnTo>
                  <a:pt x="15952" y="10984"/>
                </a:lnTo>
                <a:lnTo>
                  <a:pt x="15952" y="10986"/>
                </a:lnTo>
                <a:lnTo>
                  <a:pt x="15952" y="10992"/>
                </a:lnTo>
                <a:lnTo>
                  <a:pt x="15952" y="10995"/>
                </a:lnTo>
                <a:lnTo>
                  <a:pt x="15951" y="10996"/>
                </a:lnTo>
                <a:lnTo>
                  <a:pt x="15949" y="10995"/>
                </a:lnTo>
                <a:lnTo>
                  <a:pt x="15948" y="10995"/>
                </a:lnTo>
                <a:lnTo>
                  <a:pt x="15948" y="10999"/>
                </a:lnTo>
                <a:lnTo>
                  <a:pt x="15948" y="11005"/>
                </a:lnTo>
                <a:lnTo>
                  <a:pt x="15950" y="11007"/>
                </a:lnTo>
                <a:lnTo>
                  <a:pt x="15959" y="11007"/>
                </a:lnTo>
                <a:lnTo>
                  <a:pt x="15970" y="10996"/>
                </a:lnTo>
                <a:lnTo>
                  <a:pt x="15970" y="10991"/>
                </a:lnTo>
                <a:lnTo>
                  <a:pt x="15971" y="10986"/>
                </a:lnTo>
                <a:lnTo>
                  <a:pt x="15973" y="10982"/>
                </a:lnTo>
                <a:lnTo>
                  <a:pt x="15975" y="10980"/>
                </a:lnTo>
                <a:lnTo>
                  <a:pt x="15987" y="10980"/>
                </a:lnTo>
                <a:lnTo>
                  <a:pt x="15990" y="10979"/>
                </a:lnTo>
                <a:lnTo>
                  <a:pt x="16001" y="10969"/>
                </a:lnTo>
                <a:lnTo>
                  <a:pt x="16003" y="10971"/>
                </a:lnTo>
                <a:lnTo>
                  <a:pt x="16001" y="10974"/>
                </a:lnTo>
                <a:lnTo>
                  <a:pt x="16000" y="10977"/>
                </a:lnTo>
                <a:lnTo>
                  <a:pt x="16001" y="10978"/>
                </a:lnTo>
                <a:lnTo>
                  <a:pt x="16004" y="10977"/>
                </a:lnTo>
                <a:lnTo>
                  <a:pt x="16005" y="10975"/>
                </a:lnTo>
                <a:lnTo>
                  <a:pt x="16013" y="10969"/>
                </a:lnTo>
                <a:lnTo>
                  <a:pt x="16013" y="10967"/>
                </a:lnTo>
                <a:lnTo>
                  <a:pt x="16010" y="10969"/>
                </a:lnTo>
                <a:lnTo>
                  <a:pt x="16008" y="10964"/>
                </a:lnTo>
                <a:lnTo>
                  <a:pt x="16006" y="10960"/>
                </a:lnTo>
                <a:lnTo>
                  <a:pt x="16006" y="10956"/>
                </a:lnTo>
                <a:lnTo>
                  <a:pt x="16007" y="10952"/>
                </a:lnTo>
                <a:lnTo>
                  <a:pt x="16009" y="10950"/>
                </a:lnTo>
                <a:lnTo>
                  <a:pt x="16012" y="10950"/>
                </a:lnTo>
                <a:lnTo>
                  <a:pt x="16015" y="10949"/>
                </a:lnTo>
                <a:lnTo>
                  <a:pt x="16016" y="10946"/>
                </a:lnTo>
                <a:lnTo>
                  <a:pt x="16015" y="10942"/>
                </a:lnTo>
                <a:lnTo>
                  <a:pt x="16012" y="10942"/>
                </a:lnTo>
                <a:lnTo>
                  <a:pt x="16008" y="10941"/>
                </a:lnTo>
                <a:lnTo>
                  <a:pt x="16006" y="10939"/>
                </a:lnTo>
                <a:lnTo>
                  <a:pt x="16005" y="10934"/>
                </a:lnTo>
                <a:lnTo>
                  <a:pt x="16007" y="10930"/>
                </a:lnTo>
                <a:lnTo>
                  <a:pt x="16010" y="10926"/>
                </a:lnTo>
                <a:lnTo>
                  <a:pt x="16012" y="10922"/>
                </a:lnTo>
                <a:lnTo>
                  <a:pt x="16008" y="10921"/>
                </a:lnTo>
                <a:lnTo>
                  <a:pt x="16005" y="10919"/>
                </a:lnTo>
                <a:lnTo>
                  <a:pt x="16002" y="10917"/>
                </a:lnTo>
                <a:lnTo>
                  <a:pt x="16000" y="10916"/>
                </a:lnTo>
                <a:lnTo>
                  <a:pt x="15998" y="10915"/>
                </a:lnTo>
                <a:lnTo>
                  <a:pt x="15994" y="10914"/>
                </a:lnTo>
                <a:lnTo>
                  <a:pt x="15991" y="10912"/>
                </a:lnTo>
                <a:lnTo>
                  <a:pt x="15989" y="10909"/>
                </a:lnTo>
                <a:lnTo>
                  <a:pt x="15989" y="10902"/>
                </a:lnTo>
                <a:lnTo>
                  <a:pt x="15993" y="10897"/>
                </a:lnTo>
                <a:lnTo>
                  <a:pt x="15996" y="10893"/>
                </a:lnTo>
                <a:lnTo>
                  <a:pt x="15991" y="10890"/>
                </a:lnTo>
                <a:lnTo>
                  <a:pt x="15996" y="10890"/>
                </a:lnTo>
                <a:lnTo>
                  <a:pt x="15998" y="10890"/>
                </a:lnTo>
                <a:lnTo>
                  <a:pt x="16000" y="10892"/>
                </a:lnTo>
                <a:lnTo>
                  <a:pt x="16001" y="10893"/>
                </a:lnTo>
                <a:lnTo>
                  <a:pt x="16002" y="10894"/>
                </a:lnTo>
                <a:lnTo>
                  <a:pt x="16005" y="10894"/>
                </a:lnTo>
                <a:lnTo>
                  <a:pt x="16006" y="10893"/>
                </a:lnTo>
                <a:lnTo>
                  <a:pt x="16008" y="10891"/>
                </a:lnTo>
                <a:lnTo>
                  <a:pt x="16010" y="10890"/>
                </a:lnTo>
                <a:lnTo>
                  <a:pt x="16009" y="10884"/>
                </a:lnTo>
                <a:lnTo>
                  <a:pt x="16011" y="10881"/>
                </a:lnTo>
                <a:lnTo>
                  <a:pt x="16016" y="10881"/>
                </a:lnTo>
                <a:lnTo>
                  <a:pt x="16020" y="10881"/>
                </a:lnTo>
                <a:lnTo>
                  <a:pt x="16028" y="10885"/>
                </a:lnTo>
                <a:lnTo>
                  <a:pt x="16029" y="10886"/>
                </a:lnTo>
                <a:lnTo>
                  <a:pt x="16031" y="10885"/>
                </a:lnTo>
                <a:lnTo>
                  <a:pt x="16033" y="10884"/>
                </a:lnTo>
                <a:lnTo>
                  <a:pt x="16033" y="10883"/>
                </a:lnTo>
                <a:lnTo>
                  <a:pt x="16036" y="10881"/>
                </a:lnTo>
                <a:lnTo>
                  <a:pt x="16034" y="10877"/>
                </a:lnTo>
                <a:lnTo>
                  <a:pt x="16035" y="10875"/>
                </a:lnTo>
                <a:lnTo>
                  <a:pt x="16036" y="10873"/>
                </a:lnTo>
                <a:lnTo>
                  <a:pt x="16037" y="10873"/>
                </a:lnTo>
                <a:lnTo>
                  <a:pt x="16035" y="10869"/>
                </a:lnTo>
                <a:lnTo>
                  <a:pt x="16033" y="10869"/>
                </a:lnTo>
                <a:lnTo>
                  <a:pt x="16030" y="10870"/>
                </a:lnTo>
                <a:lnTo>
                  <a:pt x="16027" y="10870"/>
                </a:lnTo>
                <a:lnTo>
                  <a:pt x="16025" y="10870"/>
                </a:lnTo>
                <a:lnTo>
                  <a:pt x="16016" y="10864"/>
                </a:lnTo>
                <a:lnTo>
                  <a:pt x="16026" y="10864"/>
                </a:lnTo>
                <a:lnTo>
                  <a:pt x="16031" y="10863"/>
                </a:lnTo>
                <a:lnTo>
                  <a:pt x="16034" y="10862"/>
                </a:lnTo>
                <a:lnTo>
                  <a:pt x="16036" y="10864"/>
                </a:lnTo>
                <a:lnTo>
                  <a:pt x="16039" y="10859"/>
                </a:lnTo>
                <a:lnTo>
                  <a:pt x="16039" y="10853"/>
                </a:lnTo>
                <a:lnTo>
                  <a:pt x="16036" y="10848"/>
                </a:lnTo>
                <a:lnTo>
                  <a:pt x="16031" y="10847"/>
                </a:lnTo>
                <a:lnTo>
                  <a:pt x="16031" y="10845"/>
                </a:lnTo>
                <a:lnTo>
                  <a:pt x="16034" y="10842"/>
                </a:lnTo>
                <a:lnTo>
                  <a:pt x="16037" y="10838"/>
                </a:lnTo>
                <a:lnTo>
                  <a:pt x="16040" y="10836"/>
                </a:lnTo>
                <a:lnTo>
                  <a:pt x="16043" y="10841"/>
                </a:lnTo>
                <a:lnTo>
                  <a:pt x="16044" y="10839"/>
                </a:lnTo>
                <a:lnTo>
                  <a:pt x="16041" y="10828"/>
                </a:lnTo>
                <a:lnTo>
                  <a:pt x="16040" y="10825"/>
                </a:lnTo>
                <a:lnTo>
                  <a:pt x="16039" y="10823"/>
                </a:lnTo>
                <a:lnTo>
                  <a:pt x="16038" y="10820"/>
                </a:lnTo>
                <a:lnTo>
                  <a:pt x="16037" y="10817"/>
                </a:lnTo>
                <a:lnTo>
                  <a:pt x="16039" y="10817"/>
                </a:lnTo>
                <a:lnTo>
                  <a:pt x="16041" y="10818"/>
                </a:lnTo>
                <a:lnTo>
                  <a:pt x="16044" y="10822"/>
                </a:lnTo>
                <a:lnTo>
                  <a:pt x="16045" y="10823"/>
                </a:lnTo>
                <a:lnTo>
                  <a:pt x="16062" y="10828"/>
                </a:lnTo>
                <a:lnTo>
                  <a:pt x="16066" y="10828"/>
                </a:lnTo>
                <a:lnTo>
                  <a:pt x="16070" y="10825"/>
                </a:lnTo>
                <a:lnTo>
                  <a:pt x="16065" y="10825"/>
                </a:lnTo>
                <a:lnTo>
                  <a:pt x="16065" y="10823"/>
                </a:lnTo>
                <a:lnTo>
                  <a:pt x="16067" y="10823"/>
                </a:lnTo>
                <a:lnTo>
                  <a:pt x="16067" y="10821"/>
                </a:lnTo>
                <a:lnTo>
                  <a:pt x="16064" y="10819"/>
                </a:lnTo>
                <a:lnTo>
                  <a:pt x="16065" y="10817"/>
                </a:lnTo>
                <a:lnTo>
                  <a:pt x="16067" y="10819"/>
                </a:lnTo>
                <a:lnTo>
                  <a:pt x="16073" y="10817"/>
                </a:lnTo>
                <a:lnTo>
                  <a:pt x="16073" y="10815"/>
                </a:lnTo>
                <a:lnTo>
                  <a:pt x="16065" y="10812"/>
                </a:lnTo>
                <a:lnTo>
                  <a:pt x="16068" y="10811"/>
                </a:lnTo>
                <a:lnTo>
                  <a:pt x="16072" y="10813"/>
                </a:lnTo>
                <a:lnTo>
                  <a:pt x="16076" y="10812"/>
                </a:lnTo>
                <a:lnTo>
                  <a:pt x="16076" y="10810"/>
                </a:lnTo>
                <a:lnTo>
                  <a:pt x="16071" y="10807"/>
                </a:lnTo>
                <a:lnTo>
                  <a:pt x="16068" y="10802"/>
                </a:lnTo>
                <a:lnTo>
                  <a:pt x="16064" y="10800"/>
                </a:lnTo>
                <a:lnTo>
                  <a:pt x="16059" y="10802"/>
                </a:lnTo>
                <a:lnTo>
                  <a:pt x="16063" y="10793"/>
                </a:lnTo>
                <a:lnTo>
                  <a:pt x="16063" y="10788"/>
                </a:lnTo>
                <a:lnTo>
                  <a:pt x="16059" y="10782"/>
                </a:lnTo>
                <a:lnTo>
                  <a:pt x="16058" y="10784"/>
                </a:lnTo>
                <a:lnTo>
                  <a:pt x="16058" y="10785"/>
                </a:lnTo>
                <a:lnTo>
                  <a:pt x="16058" y="10787"/>
                </a:lnTo>
                <a:lnTo>
                  <a:pt x="16056" y="10787"/>
                </a:lnTo>
                <a:lnTo>
                  <a:pt x="16056" y="10785"/>
                </a:lnTo>
                <a:lnTo>
                  <a:pt x="16053" y="10788"/>
                </a:lnTo>
                <a:lnTo>
                  <a:pt x="16050" y="10791"/>
                </a:lnTo>
                <a:lnTo>
                  <a:pt x="16049" y="10787"/>
                </a:lnTo>
                <a:lnTo>
                  <a:pt x="16043" y="10783"/>
                </a:lnTo>
                <a:lnTo>
                  <a:pt x="16041" y="10779"/>
                </a:lnTo>
                <a:lnTo>
                  <a:pt x="16040" y="10778"/>
                </a:lnTo>
                <a:lnTo>
                  <a:pt x="16036" y="10780"/>
                </a:lnTo>
                <a:lnTo>
                  <a:pt x="16029" y="10785"/>
                </a:lnTo>
                <a:lnTo>
                  <a:pt x="16029" y="10786"/>
                </a:lnTo>
                <a:lnTo>
                  <a:pt x="16028" y="10788"/>
                </a:lnTo>
                <a:lnTo>
                  <a:pt x="16028" y="10790"/>
                </a:lnTo>
                <a:lnTo>
                  <a:pt x="16026" y="10791"/>
                </a:lnTo>
                <a:lnTo>
                  <a:pt x="16023" y="10790"/>
                </a:lnTo>
                <a:lnTo>
                  <a:pt x="16022" y="10789"/>
                </a:lnTo>
                <a:lnTo>
                  <a:pt x="16022" y="10787"/>
                </a:lnTo>
                <a:lnTo>
                  <a:pt x="16022" y="10784"/>
                </a:lnTo>
                <a:lnTo>
                  <a:pt x="16025" y="10778"/>
                </a:lnTo>
                <a:lnTo>
                  <a:pt x="16026" y="10776"/>
                </a:lnTo>
                <a:lnTo>
                  <a:pt x="16026" y="10774"/>
                </a:lnTo>
                <a:lnTo>
                  <a:pt x="16026" y="10771"/>
                </a:lnTo>
                <a:lnTo>
                  <a:pt x="16025" y="10768"/>
                </a:lnTo>
                <a:lnTo>
                  <a:pt x="16026" y="10765"/>
                </a:lnTo>
                <a:lnTo>
                  <a:pt x="16030" y="10770"/>
                </a:lnTo>
                <a:lnTo>
                  <a:pt x="16031" y="10774"/>
                </a:lnTo>
                <a:lnTo>
                  <a:pt x="16033" y="10774"/>
                </a:lnTo>
                <a:lnTo>
                  <a:pt x="16037" y="10769"/>
                </a:lnTo>
                <a:lnTo>
                  <a:pt x="16037" y="10767"/>
                </a:lnTo>
                <a:lnTo>
                  <a:pt x="16035" y="10766"/>
                </a:lnTo>
                <a:lnTo>
                  <a:pt x="16034" y="10765"/>
                </a:lnTo>
                <a:lnTo>
                  <a:pt x="16033" y="10763"/>
                </a:lnTo>
                <a:lnTo>
                  <a:pt x="16033" y="10761"/>
                </a:lnTo>
                <a:lnTo>
                  <a:pt x="16036" y="10761"/>
                </a:lnTo>
                <a:lnTo>
                  <a:pt x="16038" y="10763"/>
                </a:lnTo>
                <a:lnTo>
                  <a:pt x="16040" y="10764"/>
                </a:lnTo>
                <a:lnTo>
                  <a:pt x="16043" y="10763"/>
                </a:lnTo>
                <a:lnTo>
                  <a:pt x="16042" y="10762"/>
                </a:lnTo>
                <a:lnTo>
                  <a:pt x="16042" y="10761"/>
                </a:lnTo>
                <a:lnTo>
                  <a:pt x="16041" y="10759"/>
                </a:lnTo>
                <a:lnTo>
                  <a:pt x="16041" y="10757"/>
                </a:lnTo>
                <a:lnTo>
                  <a:pt x="16044" y="10759"/>
                </a:lnTo>
                <a:lnTo>
                  <a:pt x="16045" y="10761"/>
                </a:lnTo>
                <a:lnTo>
                  <a:pt x="16046" y="10763"/>
                </a:lnTo>
                <a:lnTo>
                  <a:pt x="16047" y="10761"/>
                </a:lnTo>
                <a:lnTo>
                  <a:pt x="16052" y="10759"/>
                </a:lnTo>
                <a:lnTo>
                  <a:pt x="16051" y="10763"/>
                </a:lnTo>
                <a:lnTo>
                  <a:pt x="16050" y="10764"/>
                </a:lnTo>
                <a:lnTo>
                  <a:pt x="16049" y="10765"/>
                </a:lnTo>
                <a:lnTo>
                  <a:pt x="16050" y="10767"/>
                </a:lnTo>
                <a:lnTo>
                  <a:pt x="16051" y="10766"/>
                </a:lnTo>
                <a:lnTo>
                  <a:pt x="16052" y="10766"/>
                </a:lnTo>
                <a:lnTo>
                  <a:pt x="16053" y="10767"/>
                </a:lnTo>
                <a:lnTo>
                  <a:pt x="16051" y="10769"/>
                </a:lnTo>
                <a:lnTo>
                  <a:pt x="16048" y="10772"/>
                </a:lnTo>
                <a:lnTo>
                  <a:pt x="16047" y="10776"/>
                </a:lnTo>
                <a:lnTo>
                  <a:pt x="16047" y="10780"/>
                </a:lnTo>
                <a:lnTo>
                  <a:pt x="16050" y="10782"/>
                </a:lnTo>
                <a:lnTo>
                  <a:pt x="16053" y="10782"/>
                </a:lnTo>
                <a:lnTo>
                  <a:pt x="16056" y="10781"/>
                </a:lnTo>
                <a:lnTo>
                  <a:pt x="16059" y="10780"/>
                </a:lnTo>
                <a:lnTo>
                  <a:pt x="16065" y="10784"/>
                </a:lnTo>
                <a:lnTo>
                  <a:pt x="16072" y="10801"/>
                </a:lnTo>
                <a:lnTo>
                  <a:pt x="16077" y="10804"/>
                </a:lnTo>
                <a:lnTo>
                  <a:pt x="16075" y="10797"/>
                </a:lnTo>
                <a:lnTo>
                  <a:pt x="16075" y="10794"/>
                </a:lnTo>
                <a:lnTo>
                  <a:pt x="16075" y="10793"/>
                </a:lnTo>
                <a:lnTo>
                  <a:pt x="16076" y="10789"/>
                </a:lnTo>
                <a:lnTo>
                  <a:pt x="16079" y="10790"/>
                </a:lnTo>
                <a:lnTo>
                  <a:pt x="16082" y="10789"/>
                </a:lnTo>
                <a:lnTo>
                  <a:pt x="16084" y="10789"/>
                </a:lnTo>
                <a:lnTo>
                  <a:pt x="16084" y="10797"/>
                </a:lnTo>
                <a:lnTo>
                  <a:pt x="16086" y="10802"/>
                </a:lnTo>
                <a:lnTo>
                  <a:pt x="16089" y="10800"/>
                </a:lnTo>
                <a:lnTo>
                  <a:pt x="16092" y="10797"/>
                </a:lnTo>
                <a:lnTo>
                  <a:pt x="16096" y="10795"/>
                </a:lnTo>
                <a:lnTo>
                  <a:pt x="16094" y="10791"/>
                </a:lnTo>
                <a:lnTo>
                  <a:pt x="16095" y="10788"/>
                </a:lnTo>
                <a:lnTo>
                  <a:pt x="16097" y="10787"/>
                </a:lnTo>
                <a:lnTo>
                  <a:pt x="16098" y="10784"/>
                </a:lnTo>
                <a:lnTo>
                  <a:pt x="16097" y="10779"/>
                </a:lnTo>
                <a:lnTo>
                  <a:pt x="16097" y="10776"/>
                </a:lnTo>
                <a:lnTo>
                  <a:pt x="16096" y="10776"/>
                </a:lnTo>
                <a:lnTo>
                  <a:pt x="16097" y="10774"/>
                </a:lnTo>
                <a:lnTo>
                  <a:pt x="16098" y="10773"/>
                </a:lnTo>
                <a:lnTo>
                  <a:pt x="16099" y="10772"/>
                </a:lnTo>
                <a:lnTo>
                  <a:pt x="16100" y="10771"/>
                </a:lnTo>
                <a:lnTo>
                  <a:pt x="16101" y="10770"/>
                </a:lnTo>
                <a:lnTo>
                  <a:pt x="16102" y="10769"/>
                </a:lnTo>
                <a:lnTo>
                  <a:pt x="16103" y="10766"/>
                </a:lnTo>
                <a:lnTo>
                  <a:pt x="16102" y="10762"/>
                </a:lnTo>
                <a:lnTo>
                  <a:pt x="16103" y="10759"/>
                </a:lnTo>
                <a:lnTo>
                  <a:pt x="16103" y="10758"/>
                </a:lnTo>
                <a:lnTo>
                  <a:pt x="16103" y="10756"/>
                </a:lnTo>
                <a:lnTo>
                  <a:pt x="16100" y="10754"/>
                </a:lnTo>
                <a:lnTo>
                  <a:pt x="16096" y="10753"/>
                </a:lnTo>
                <a:lnTo>
                  <a:pt x="16094" y="10752"/>
                </a:lnTo>
                <a:lnTo>
                  <a:pt x="16094" y="10750"/>
                </a:lnTo>
                <a:lnTo>
                  <a:pt x="16098" y="10749"/>
                </a:lnTo>
                <a:lnTo>
                  <a:pt x="16101" y="10744"/>
                </a:lnTo>
                <a:lnTo>
                  <a:pt x="16102" y="10738"/>
                </a:lnTo>
                <a:lnTo>
                  <a:pt x="16103" y="10732"/>
                </a:lnTo>
                <a:lnTo>
                  <a:pt x="16105" y="10732"/>
                </a:lnTo>
                <a:lnTo>
                  <a:pt x="16119" y="10739"/>
                </a:lnTo>
                <a:lnTo>
                  <a:pt x="16122" y="10739"/>
                </a:lnTo>
                <a:lnTo>
                  <a:pt x="16123" y="10738"/>
                </a:lnTo>
                <a:lnTo>
                  <a:pt x="16125" y="10733"/>
                </a:lnTo>
                <a:lnTo>
                  <a:pt x="16123" y="10730"/>
                </a:lnTo>
                <a:lnTo>
                  <a:pt x="16122" y="10728"/>
                </a:lnTo>
                <a:lnTo>
                  <a:pt x="16122" y="10725"/>
                </a:lnTo>
                <a:lnTo>
                  <a:pt x="16124" y="10719"/>
                </a:lnTo>
                <a:lnTo>
                  <a:pt x="16125" y="10719"/>
                </a:lnTo>
                <a:lnTo>
                  <a:pt x="16127" y="10719"/>
                </a:lnTo>
                <a:lnTo>
                  <a:pt x="16129" y="10717"/>
                </a:lnTo>
                <a:lnTo>
                  <a:pt x="16131" y="10712"/>
                </a:lnTo>
                <a:lnTo>
                  <a:pt x="16132" y="10707"/>
                </a:lnTo>
                <a:lnTo>
                  <a:pt x="16131" y="10703"/>
                </a:lnTo>
                <a:lnTo>
                  <a:pt x="16128" y="10701"/>
                </a:lnTo>
                <a:lnTo>
                  <a:pt x="16126" y="10701"/>
                </a:lnTo>
                <a:lnTo>
                  <a:pt x="16121" y="10699"/>
                </a:lnTo>
                <a:lnTo>
                  <a:pt x="16118" y="10696"/>
                </a:lnTo>
                <a:lnTo>
                  <a:pt x="16117" y="10692"/>
                </a:lnTo>
                <a:lnTo>
                  <a:pt x="16116" y="10686"/>
                </a:lnTo>
                <a:lnTo>
                  <a:pt x="16113" y="10679"/>
                </a:lnTo>
                <a:lnTo>
                  <a:pt x="16116" y="10676"/>
                </a:lnTo>
                <a:lnTo>
                  <a:pt x="16118" y="10672"/>
                </a:lnTo>
                <a:lnTo>
                  <a:pt x="16122" y="10667"/>
                </a:lnTo>
                <a:lnTo>
                  <a:pt x="16129" y="10662"/>
                </a:lnTo>
                <a:lnTo>
                  <a:pt x="16131" y="10651"/>
                </a:lnTo>
                <a:lnTo>
                  <a:pt x="16130" y="10651"/>
                </a:lnTo>
                <a:lnTo>
                  <a:pt x="16129" y="10649"/>
                </a:lnTo>
                <a:lnTo>
                  <a:pt x="16129" y="10645"/>
                </a:lnTo>
                <a:lnTo>
                  <a:pt x="16132" y="10643"/>
                </a:lnTo>
                <a:lnTo>
                  <a:pt x="16130" y="10637"/>
                </a:lnTo>
                <a:lnTo>
                  <a:pt x="16130" y="10635"/>
                </a:lnTo>
                <a:lnTo>
                  <a:pt x="16124" y="10627"/>
                </a:lnTo>
                <a:lnTo>
                  <a:pt x="16122" y="10624"/>
                </a:lnTo>
                <a:lnTo>
                  <a:pt x="16122" y="10618"/>
                </a:lnTo>
                <a:lnTo>
                  <a:pt x="16126" y="10622"/>
                </a:lnTo>
                <a:lnTo>
                  <a:pt x="16133" y="10630"/>
                </a:lnTo>
                <a:lnTo>
                  <a:pt x="16137" y="10634"/>
                </a:lnTo>
                <a:lnTo>
                  <a:pt x="16141" y="10634"/>
                </a:lnTo>
                <a:lnTo>
                  <a:pt x="16145" y="10628"/>
                </a:lnTo>
                <a:lnTo>
                  <a:pt x="16151" y="10616"/>
                </a:lnTo>
                <a:lnTo>
                  <a:pt x="16157" y="10605"/>
                </a:lnTo>
                <a:lnTo>
                  <a:pt x="16159" y="10596"/>
                </a:lnTo>
                <a:lnTo>
                  <a:pt x="16164" y="10592"/>
                </a:lnTo>
                <a:lnTo>
                  <a:pt x="16169" y="10588"/>
                </a:lnTo>
                <a:lnTo>
                  <a:pt x="16173" y="10581"/>
                </a:lnTo>
                <a:lnTo>
                  <a:pt x="16171" y="10574"/>
                </a:lnTo>
                <a:lnTo>
                  <a:pt x="16172" y="10570"/>
                </a:lnTo>
                <a:lnTo>
                  <a:pt x="16169" y="10564"/>
                </a:lnTo>
                <a:lnTo>
                  <a:pt x="16168" y="10560"/>
                </a:lnTo>
                <a:lnTo>
                  <a:pt x="16165" y="10557"/>
                </a:lnTo>
                <a:lnTo>
                  <a:pt x="16147" y="10551"/>
                </a:lnTo>
                <a:lnTo>
                  <a:pt x="16144" y="10549"/>
                </a:lnTo>
                <a:lnTo>
                  <a:pt x="16137" y="10541"/>
                </a:lnTo>
                <a:lnTo>
                  <a:pt x="16130" y="10537"/>
                </a:lnTo>
                <a:lnTo>
                  <a:pt x="16127" y="10536"/>
                </a:lnTo>
                <a:lnTo>
                  <a:pt x="16115" y="10536"/>
                </a:lnTo>
                <a:lnTo>
                  <a:pt x="16112" y="10535"/>
                </a:lnTo>
                <a:lnTo>
                  <a:pt x="16110" y="10533"/>
                </a:lnTo>
                <a:lnTo>
                  <a:pt x="16110" y="10529"/>
                </a:lnTo>
                <a:lnTo>
                  <a:pt x="16110" y="10515"/>
                </a:lnTo>
                <a:lnTo>
                  <a:pt x="16109" y="10512"/>
                </a:lnTo>
                <a:lnTo>
                  <a:pt x="16105" y="10508"/>
                </a:lnTo>
                <a:lnTo>
                  <a:pt x="16109" y="10507"/>
                </a:lnTo>
                <a:lnTo>
                  <a:pt x="16111" y="10514"/>
                </a:lnTo>
                <a:lnTo>
                  <a:pt x="16112" y="10527"/>
                </a:lnTo>
                <a:lnTo>
                  <a:pt x="16116" y="10530"/>
                </a:lnTo>
                <a:lnTo>
                  <a:pt x="16119" y="10531"/>
                </a:lnTo>
                <a:lnTo>
                  <a:pt x="16128" y="10530"/>
                </a:lnTo>
                <a:lnTo>
                  <a:pt x="16138" y="10531"/>
                </a:lnTo>
                <a:lnTo>
                  <a:pt x="16143" y="10532"/>
                </a:lnTo>
                <a:lnTo>
                  <a:pt x="16146" y="10535"/>
                </a:lnTo>
                <a:lnTo>
                  <a:pt x="16150" y="10539"/>
                </a:lnTo>
                <a:lnTo>
                  <a:pt x="16153" y="10543"/>
                </a:lnTo>
                <a:lnTo>
                  <a:pt x="16158" y="10546"/>
                </a:lnTo>
                <a:lnTo>
                  <a:pt x="16162" y="10547"/>
                </a:lnTo>
                <a:lnTo>
                  <a:pt x="16170" y="10545"/>
                </a:lnTo>
                <a:lnTo>
                  <a:pt x="16175" y="10544"/>
                </a:lnTo>
                <a:lnTo>
                  <a:pt x="16179" y="10546"/>
                </a:lnTo>
                <a:lnTo>
                  <a:pt x="16184" y="10549"/>
                </a:lnTo>
                <a:lnTo>
                  <a:pt x="16194" y="10548"/>
                </a:lnTo>
                <a:lnTo>
                  <a:pt x="16197" y="10542"/>
                </a:lnTo>
                <a:lnTo>
                  <a:pt x="16200" y="10536"/>
                </a:lnTo>
                <a:lnTo>
                  <a:pt x="16201" y="10528"/>
                </a:lnTo>
                <a:lnTo>
                  <a:pt x="16202" y="10517"/>
                </a:lnTo>
                <a:lnTo>
                  <a:pt x="16203" y="10511"/>
                </a:lnTo>
                <a:lnTo>
                  <a:pt x="16208" y="10504"/>
                </a:lnTo>
                <a:lnTo>
                  <a:pt x="16213" y="10497"/>
                </a:lnTo>
                <a:lnTo>
                  <a:pt x="16220" y="10491"/>
                </a:lnTo>
                <a:lnTo>
                  <a:pt x="16223" y="10485"/>
                </a:lnTo>
                <a:lnTo>
                  <a:pt x="16225" y="10481"/>
                </a:lnTo>
                <a:lnTo>
                  <a:pt x="16227" y="10474"/>
                </a:lnTo>
                <a:lnTo>
                  <a:pt x="16228" y="10469"/>
                </a:lnTo>
                <a:lnTo>
                  <a:pt x="16229" y="10460"/>
                </a:lnTo>
                <a:lnTo>
                  <a:pt x="16228" y="10454"/>
                </a:lnTo>
                <a:lnTo>
                  <a:pt x="16218" y="10456"/>
                </a:lnTo>
                <a:lnTo>
                  <a:pt x="16214" y="10455"/>
                </a:lnTo>
                <a:lnTo>
                  <a:pt x="16210" y="10453"/>
                </a:lnTo>
                <a:lnTo>
                  <a:pt x="16207" y="10447"/>
                </a:lnTo>
                <a:lnTo>
                  <a:pt x="16209" y="10446"/>
                </a:lnTo>
                <a:lnTo>
                  <a:pt x="16214" y="10445"/>
                </a:lnTo>
                <a:lnTo>
                  <a:pt x="16216" y="10445"/>
                </a:lnTo>
                <a:lnTo>
                  <a:pt x="16217" y="10452"/>
                </a:lnTo>
                <a:lnTo>
                  <a:pt x="16220" y="10451"/>
                </a:lnTo>
                <a:lnTo>
                  <a:pt x="16230" y="10447"/>
                </a:lnTo>
                <a:lnTo>
                  <a:pt x="16233" y="10435"/>
                </a:lnTo>
                <a:lnTo>
                  <a:pt x="16238" y="10430"/>
                </a:lnTo>
                <a:lnTo>
                  <a:pt x="16236" y="10424"/>
                </a:lnTo>
                <a:lnTo>
                  <a:pt x="16238" y="10422"/>
                </a:lnTo>
                <a:lnTo>
                  <a:pt x="16241" y="10423"/>
                </a:lnTo>
                <a:lnTo>
                  <a:pt x="16248" y="10430"/>
                </a:lnTo>
                <a:lnTo>
                  <a:pt x="16252" y="10430"/>
                </a:lnTo>
                <a:lnTo>
                  <a:pt x="16259" y="10428"/>
                </a:lnTo>
                <a:lnTo>
                  <a:pt x="16257" y="10431"/>
                </a:lnTo>
                <a:lnTo>
                  <a:pt x="16254" y="10433"/>
                </a:lnTo>
                <a:lnTo>
                  <a:pt x="16251" y="10434"/>
                </a:lnTo>
                <a:lnTo>
                  <a:pt x="16249" y="10432"/>
                </a:lnTo>
                <a:lnTo>
                  <a:pt x="16247" y="10435"/>
                </a:lnTo>
                <a:lnTo>
                  <a:pt x="16245" y="10439"/>
                </a:lnTo>
                <a:lnTo>
                  <a:pt x="16253" y="10447"/>
                </a:lnTo>
                <a:lnTo>
                  <a:pt x="16255" y="10458"/>
                </a:lnTo>
                <a:lnTo>
                  <a:pt x="16250" y="10468"/>
                </a:lnTo>
                <a:lnTo>
                  <a:pt x="16258" y="10472"/>
                </a:lnTo>
                <a:lnTo>
                  <a:pt x="16261" y="10478"/>
                </a:lnTo>
                <a:lnTo>
                  <a:pt x="16264" y="10486"/>
                </a:lnTo>
                <a:lnTo>
                  <a:pt x="16266" y="10488"/>
                </a:lnTo>
                <a:lnTo>
                  <a:pt x="16268" y="10488"/>
                </a:lnTo>
                <a:lnTo>
                  <a:pt x="16272" y="10496"/>
                </a:lnTo>
                <a:lnTo>
                  <a:pt x="16273" y="10497"/>
                </a:lnTo>
                <a:lnTo>
                  <a:pt x="16275" y="10497"/>
                </a:lnTo>
                <a:lnTo>
                  <a:pt x="16276" y="10498"/>
                </a:lnTo>
                <a:lnTo>
                  <a:pt x="16278" y="10497"/>
                </a:lnTo>
                <a:lnTo>
                  <a:pt x="16280" y="10495"/>
                </a:lnTo>
                <a:lnTo>
                  <a:pt x="16281" y="10492"/>
                </a:lnTo>
                <a:lnTo>
                  <a:pt x="16282" y="10489"/>
                </a:lnTo>
                <a:lnTo>
                  <a:pt x="16283" y="10486"/>
                </a:lnTo>
                <a:lnTo>
                  <a:pt x="16283" y="10482"/>
                </a:lnTo>
                <a:lnTo>
                  <a:pt x="16281" y="10483"/>
                </a:lnTo>
                <a:lnTo>
                  <a:pt x="16278" y="10484"/>
                </a:lnTo>
                <a:lnTo>
                  <a:pt x="16279" y="10480"/>
                </a:lnTo>
                <a:lnTo>
                  <a:pt x="16280" y="10476"/>
                </a:lnTo>
                <a:lnTo>
                  <a:pt x="16281" y="10472"/>
                </a:lnTo>
                <a:lnTo>
                  <a:pt x="16283" y="10469"/>
                </a:lnTo>
                <a:lnTo>
                  <a:pt x="16286" y="10467"/>
                </a:lnTo>
                <a:lnTo>
                  <a:pt x="16288" y="10466"/>
                </a:lnTo>
                <a:lnTo>
                  <a:pt x="16290" y="10466"/>
                </a:lnTo>
                <a:lnTo>
                  <a:pt x="16292" y="10463"/>
                </a:lnTo>
                <a:lnTo>
                  <a:pt x="16292" y="10458"/>
                </a:lnTo>
                <a:lnTo>
                  <a:pt x="16291" y="10457"/>
                </a:lnTo>
                <a:lnTo>
                  <a:pt x="16289" y="10457"/>
                </a:lnTo>
                <a:lnTo>
                  <a:pt x="16287" y="10454"/>
                </a:lnTo>
                <a:lnTo>
                  <a:pt x="16288" y="10449"/>
                </a:lnTo>
                <a:lnTo>
                  <a:pt x="16290" y="10447"/>
                </a:lnTo>
                <a:lnTo>
                  <a:pt x="16293" y="10447"/>
                </a:lnTo>
                <a:lnTo>
                  <a:pt x="16295" y="10450"/>
                </a:lnTo>
                <a:lnTo>
                  <a:pt x="16296" y="10450"/>
                </a:lnTo>
                <a:lnTo>
                  <a:pt x="16296" y="10447"/>
                </a:lnTo>
                <a:lnTo>
                  <a:pt x="16297" y="10445"/>
                </a:lnTo>
                <a:lnTo>
                  <a:pt x="16299" y="10444"/>
                </a:lnTo>
                <a:lnTo>
                  <a:pt x="16300" y="10443"/>
                </a:lnTo>
                <a:lnTo>
                  <a:pt x="16304" y="10439"/>
                </a:lnTo>
                <a:lnTo>
                  <a:pt x="16310" y="10439"/>
                </a:lnTo>
                <a:lnTo>
                  <a:pt x="16315" y="10440"/>
                </a:lnTo>
                <a:lnTo>
                  <a:pt x="16319" y="10442"/>
                </a:lnTo>
                <a:lnTo>
                  <a:pt x="16324" y="10447"/>
                </a:lnTo>
                <a:lnTo>
                  <a:pt x="16327" y="10448"/>
                </a:lnTo>
                <a:lnTo>
                  <a:pt x="16327" y="10461"/>
                </a:lnTo>
                <a:lnTo>
                  <a:pt x="16329" y="10463"/>
                </a:lnTo>
                <a:lnTo>
                  <a:pt x="16333" y="10458"/>
                </a:lnTo>
                <a:lnTo>
                  <a:pt x="16336" y="10453"/>
                </a:lnTo>
                <a:lnTo>
                  <a:pt x="16341" y="10442"/>
                </a:lnTo>
                <a:lnTo>
                  <a:pt x="16344" y="10436"/>
                </a:lnTo>
                <a:lnTo>
                  <a:pt x="16342" y="10434"/>
                </a:lnTo>
                <a:lnTo>
                  <a:pt x="16340" y="10433"/>
                </a:lnTo>
                <a:lnTo>
                  <a:pt x="16339" y="10434"/>
                </a:lnTo>
                <a:lnTo>
                  <a:pt x="16338" y="10431"/>
                </a:lnTo>
                <a:lnTo>
                  <a:pt x="16338" y="10429"/>
                </a:lnTo>
                <a:lnTo>
                  <a:pt x="16339" y="10424"/>
                </a:lnTo>
                <a:lnTo>
                  <a:pt x="16335" y="10418"/>
                </a:lnTo>
                <a:lnTo>
                  <a:pt x="16333" y="10411"/>
                </a:lnTo>
                <a:lnTo>
                  <a:pt x="16330" y="10407"/>
                </a:lnTo>
                <a:lnTo>
                  <a:pt x="16328" y="10403"/>
                </a:lnTo>
                <a:lnTo>
                  <a:pt x="16328" y="10400"/>
                </a:lnTo>
                <a:lnTo>
                  <a:pt x="16332" y="10396"/>
                </a:lnTo>
                <a:lnTo>
                  <a:pt x="16333" y="10393"/>
                </a:lnTo>
                <a:lnTo>
                  <a:pt x="16328" y="10389"/>
                </a:lnTo>
                <a:lnTo>
                  <a:pt x="16320" y="10388"/>
                </a:lnTo>
                <a:lnTo>
                  <a:pt x="16315" y="10388"/>
                </a:lnTo>
                <a:lnTo>
                  <a:pt x="16312" y="10389"/>
                </a:lnTo>
                <a:lnTo>
                  <a:pt x="16314" y="10385"/>
                </a:lnTo>
                <a:lnTo>
                  <a:pt x="16317" y="10384"/>
                </a:lnTo>
                <a:lnTo>
                  <a:pt x="16321" y="10385"/>
                </a:lnTo>
                <a:lnTo>
                  <a:pt x="16328" y="10384"/>
                </a:lnTo>
                <a:lnTo>
                  <a:pt x="16326" y="10377"/>
                </a:lnTo>
                <a:lnTo>
                  <a:pt x="16321" y="10369"/>
                </a:lnTo>
                <a:lnTo>
                  <a:pt x="16318" y="10362"/>
                </a:lnTo>
                <a:lnTo>
                  <a:pt x="16316" y="10354"/>
                </a:lnTo>
                <a:lnTo>
                  <a:pt x="16316" y="10346"/>
                </a:lnTo>
                <a:lnTo>
                  <a:pt x="16312" y="10335"/>
                </a:lnTo>
                <a:lnTo>
                  <a:pt x="16308" y="10333"/>
                </a:lnTo>
                <a:lnTo>
                  <a:pt x="16300" y="10325"/>
                </a:lnTo>
                <a:lnTo>
                  <a:pt x="16291" y="10323"/>
                </a:lnTo>
                <a:lnTo>
                  <a:pt x="16284" y="10328"/>
                </a:lnTo>
                <a:lnTo>
                  <a:pt x="16281" y="10323"/>
                </a:lnTo>
                <a:lnTo>
                  <a:pt x="16272" y="10324"/>
                </a:lnTo>
                <a:lnTo>
                  <a:pt x="16257" y="10330"/>
                </a:lnTo>
                <a:lnTo>
                  <a:pt x="16260" y="10326"/>
                </a:lnTo>
                <a:lnTo>
                  <a:pt x="16263" y="10324"/>
                </a:lnTo>
                <a:lnTo>
                  <a:pt x="16266" y="10321"/>
                </a:lnTo>
                <a:lnTo>
                  <a:pt x="16266" y="10314"/>
                </a:lnTo>
                <a:lnTo>
                  <a:pt x="16263" y="10310"/>
                </a:lnTo>
                <a:lnTo>
                  <a:pt x="16254" y="10305"/>
                </a:lnTo>
                <a:lnTo>
                  <a:pt x="16252" y="10302"/>
                </a:lnTo>
                <a:lnTo>
                  <a:pt x="16251" y="10299"/>
                </a:lnTo>
                <a:lnTo>
                  <a:pt x="16249" y="10294"/>
                </a:lnTo>
                <a:lnTo>
                  <a:pt x="16246" y="10290"/>
                </a:lnTo>
                <a:lnTo>
                  <a:pt x="16243" y="10288"/>
                </a:lnTo>
                <a:lnTo>
                  <a:pt x="16239" y="10287"/>
                </a:lnTo>
                <a:lnTo>
                  <a:pt x="16236" y="10286"/>
                </a:lnTo>
                <a:lnTo>
                  <a:pt x="16232" y="10277"/>
                </a:lnTo>
                <a:lnTo>
                  <a:pt x="16232" y="10275"/>
                </a:lnTo>
                <a:lnTo>
                  <a:pt x="16234" y="10276"/>
                </a:lnTo>
                <a:lnTo>
                  <a:pt x="16235" y="10278"/>
                </a:lnTo>
                <a:lnTo>
                  <a:pt x="16236" y="10280"/>
                </a:lnTo>
                <a:lnTo>
                  <a:pt x="16237" y="10282"/>
                </a:lnTo>
                <a:lnTo>
                  <a:pt x="16239" y="10284"/>
                </a:lnTo>
                <a:lnTo>
                  <a:pt x="16243" y="10286"/>
                </a:lnTo>
                <a:lnTo>
                  <a:pt x="16245" y="10287"/>
                </a:lnTo>
                <a:lnTo>
                  <a:pt x="16247" y="10287"/>
                </a:lnTo>
                <a:lnTo>
                  <a:pt x="16248" y="10287"/>
                </a:lnTo>
                <a:lnTo>
                  <a:pt x="16250" y="10291"/>
                </a:lnTo>
                <a:lnTo>
                  <a:pt x="16251" y="10292"/>
                </a:lnTo>
                <a:lnTo>
                  <a:pt x="16252" y="10299"/>
                </a:lnTo>
                <a:lnTo>
                  <a:pt x="16253" y="10301"/>
                </a:lnTo>
                <a:lnTo>
                  <a:pt x="16255" y="10303"/>
                </a:lnTo>
                <a:lnTo>
                  <a:pt x="16260" y="10303"/>
                </a:lnTo>
                <a:lnTo>
                  <a:pt x="16262" y="10304"/>
                </a:lnTo>
                <a:lnTo>
                  <a:pt x="16264" y="10305"/>
                </a:lnTo>
                <a:lnTo>
                  <a:pt x="16265" y="10307"/>
                </a:lnTo>
                <a:lnTo>
                  <a:pt x="16266" y="10308"/>
                </a:lnTo>
                <a:lnTo>
                  <a:pt x="16268" y="10310"/>
                </a:lnTo>
                <a:lnTo>
                  <a:pt x="16271" y="10314"/>
                </a:lnTo>
                <a:lnTo>
                  <a:pt x="16274" y="10316"/>
                </a:lnTo>
                <a:lnTo>
                  <a:pt x="16278" y="10318"/>
                </a:lnTo>
                <a:lnTo>
                  <a:pt x="16311" y="10321"/>
                </a:lnTo>
                <a:lnTo>
                  <a:pt x="16333" y="10314"/>
                </a:lnTo>
                <a:lnTo>
                  <a:pt x="16336" y="10310"/>
                </a:lnTo>
                <a:lnTo>
                  <a:pt x="16337" y="10308"/>
                </a:lnTo>
                <a:lnTo>
                  <a:pt x="16336" y="10306"/>
                </a:lnTo>
                <a:lnTo>
                  <a:pt x="16335" y="10304"/>
                </a:lnTo>
                <a:lnTo>
                  <a:pt x="16336" y="10302"/>
                </a:lnTo>
                <a:lnTo>
                  <a:pt x="16337" y="10301"/>
                </a:lnTo>
                <a:lnTo>
                  <a:pt x="16337" y="10300"/>
                </a:lnTo>
                <a:lnTo>
                  <a:pt x="16338" y="10299"/>
                </a:lnTo>
                <a:lnTo>
                  <a:pt x="16339" y="10297"/>
                </a:lnTo>
                <a:lnTo>
                  <a:pt x="16341" y="10295"/>
                </a:lnTo>
                <a:lnTo>
                  <a:pt x="16343" y="10294"/>
                </a:lnTo>
                <a:lnTo>
                  <a:pt x="16345" y="10293"/>
                </a:lnTo>
                <a:lnTo>
                  <a:pt x="16345" y="10291"/>
                </a:lnTo>
                <a:lnTo>
                  <a:pt x="16339" y="10291"/>
                </a:lnTo>
                <a:lnTo>
                  <a:pt x="16339" y="10288"/>
                </a:lnTo>
                <a:lnTo>
                  <a:pt x="16342" y="10287"/>
                </a:lnTo>
                <a:lnTo>
                  <a:pt x="16343" y="10286"/>
                </a:lnTo>
                <a:lnTo>
                  <a:pt x="16347" y="10282"/>
                </a:lnTo>
                <a:lnTo>
                  <a:pt x="16345" y="10279"/>
                </a:lnTo>
                <a:lnTo>
                  <a:pt x="16344" y="10278"/>
                </a:lnTo>
                <a:lnTo>
                  <a:pt x="16341" y="10275"/>
                </a:lnTo>
                <a:lnTo>
                  <a:pt x="16339" y="10276"/>
                </a:lnTo>
                <a:lnTo>
                  <a:pt x="16338" y="10277"/>
                </a:lnTo>
                <a:lnTo>
                  <a:pt x="16337" y="10276"/>
                </a:lnTo>
                <a:lnTo>
                  <a:pt x="16336" y="10272"/>
                </a:lnTo>
                <a:lnTo>
                  <a:pt x="16337" y="10270"/>
                </a:lnTo>
                <a:lnTo>
                  <a:pt x="16338" y="10267"/>
                </a:lnTo>
                <a:lnTo>
                  <a:pt x="16338" y="10265"/>
                </a:lnTo>
                <a:lnTo>
                  <a:pt x="16337" y="10264"/>
                </a:lnTo>
                <a:lnTo>
                  <a:pt x="16335" y="10264"/>
                </a:lnTo>
                <a:lnTo>
                  <a:pt x="16334" y="10261"/>
                </a:lnTo>
                <a:lnTo>
                  <a:pt x="16332" y="10260"/>
                </a:lnTo>
                <a:lnTo>
                  <a:pt x="16329" y="10261"/>
                </a:lnTo>
                <a:lnTo>
                  <a:pt x="16327" y="10262"/>
                </a:lnTo>
                <a:lnTo>
                  <a:pt x="16324" y="10260"/>
                </a:lnTo>
                <a:lnTo>
                  <a:pt x="16321" y="10259"/>
                </a:lnTo>
                <a:lnTo>
                  <a:pt x="16318" y="10257"/>
                </a:lnTo>
                <a:lnTo>
                  <a:pt x="16316" y="10253"/>
                </a:lnTo>
                <a:lnTo>
                  <a:pt x="16314" y="10254"/>
                </a:lnTo>
                <a:lnTo>
                  <a:pt x="16313" y="10253"/>
                </a:lnTo>
                <a:lnTo>
                  <a:pt x="16312" y="10250"/>
                </a:lnTo>
                <a:lnTo>
                  <a:pt x="16311" y="10247"/>
                </a:lnTo>
                <a:lnTo>
                  <a:pt x="16308" y="10249"/>
                </a:lnTo>
                <a:lnTo>
                  <a:pt x="16309" y="10242"/>
                </a:lnTo>
                <a:lnTo>
                  <a:pt x="16313" y="10240"/>
                </a:lnTo>
                <a:lnTo>
                  <a:pt x="16318" y="10240"/>
                </a:lnTo>
                <a:lnTo>
                  <a:pt x="16320" y="10241"/>
                </a:lnTo>
                <a:lnTo>
                  <a:pt x="16322" y="10247"/>
                </a:lnTo>
                <a:lnTo>
                  <a:pt x="16325" y="10248"/>
                </a:lnTo>
                <a:lnTo>
                  <a:pt x="16329" y="10246"/>
                </a:lnTo>
                <a:lnTo>
                  <a:pt x="16329" y="10238"/>
                </a:lnTo>
                <a:lnTo>
                  <a:pt x="16333" y="10244"/>
                </a:lnTo>
                <a:lnTo>
                  <a:pt x="16338" y="10248"/>
                </a:lnTo>
                <a:lnTo>
                  <a:pt x="16350" y="10253"/>
                </a:lnTo>
                <a:lnTo>
                  <a:pt x="16351" y="10249"/>
                </a:lnTo>
                <a:lnTo>
                  <a:pt x="16353" y="10246"/>
                </a:lnTo>
                <a:lnTo>
                  <a:pt x="16357" y="10242"/>
                </a:lnTo>
                <a:lnTo>
                  <a:pt x="16356" y="10242"/>
                </a:lnTo>
                <a:lnTo>
                  <a:pt x="16352" y="10241"/>
                </a:lnTo>
                <a:lnTo>
                  <a:pt x="16350" y="10240"/>
                </a:lnTo>
                <a:lnTo>
                  <a:pt x="16350" y="10239"/>
                </a:lnTo>
                <a:lnTo>
                  <a:pt x="16350" y="10238"/>
                </a:lnTo>
                <a:lnTo>
                  <a:pt x="16350" y="10237"/>
                </a:lnTo>
                <a:lnTo>
                  <a:pt x="16349" y="10236"/>
                </a:lnTo>
                <a:lnTo>
                  <a:pt x="16347" y="10236"/>
                </a:lnTo>
                <a:lnTo>
                  <a:pt x="16345" y="10236"/>
                </a:lnTo>
                <a:lnTo>
                  <a:pt x="16345" y="10235"/>
                </a:lnTo>
                <a:lnTo>
                  <a:pt x="16343" y="10230"/>
                </a:lnTo>
                <a:lnTo>
                  <a:pt x="16345" y="10225"/>
                </a:lnTo>
                <a:lnTo>
                  <a:pt x="16348" y="10222"/>
                </a:lnTo>
                <a:lnTo>
                  <a:pt x="16351" y="10221"/>
                </a:lnTo>
                <a:lnTo>
                  <a:pt x="16349" y="10217"/>
                </a:lnTo>
                <a:lnTo>
                  <a:pt x="16341" y="10210"/>
                </a:lnTo>
                <a:lnTo>
                  <a:pt x="16335" y="10213"/>
                </a:lnTo>
                <a:lnTo>
                  <a:pt x="16322" y="10211"/>
                </a:lnTo>
                <a:lnTo>
                  <a:pt x="16319" y="10214"/>
                </a:lnTo>
                <a:lnTo>
                  <a:pt x="16321" y="10217"/>
                </a:lnTo>
                <a:lnTo>
                  <a:pt x="16321" y="10219"/>
                </a:lnTo>
                <a:lnTo>
                  <a:pt x="16318" y="10220"/>
                </a:lnTo>
                <a:lnTo>
                  <a:pt x="16317" y="10219"/>
                </a:lnTo>
                <a:lnTo>
                  <a:pt x="16316" y="10210"/>
                </a:lnTo>
                <a:lnTo>
                  <a:pt x="16318" y="10206"/>
                </a:lnTo>
                <a:lnTo>
                  <a:pt x="16322" y="10205"/>
                </a:lnTo>
                <a:lnTo>
                  <a:pt x="16325" y="10207"/>
                </a:lnTo>
                <a:lnTo>
                  <a:pt x="16328" y="10209"/>
                </a:lnTo>
                <a:lnTo>
                  <a:pt x="16332" y="10210"/>
                </a:lnTo>
                <a:lnTo>
                  <a:pt x="16335" y="10208"/>
                </a:lnTo>
                <a:lnTo>
                  <a:pt x="16336" y="10203"/>
                </a:lnTo>
                <a:lnTo>
                  <a:pt x="16337" y="10198"/>
                </a:lnTo>
                <a:lnTo>
                  <a:pt x="16337" y="10193"/>
                </a:lnTo>
                <a:lnTo>
                  <a:pt x="16336" y="10190"/>
                </a:lnTo>
                <a:lnTo>
                  <a:pt x="16316" y="10189"/>
                </a:lnTo>
                <a:lnTo>
                  <a:pt x="16309" y="10193"/>
                </a:lnTo>
                <a:lnTo>
                  <a:pt x="16289" y="10192"/>
                </a:lnTo>
                <a:lnTo>
                  <a:pt x="16292" y="10188"/>
                </a:lnTo>
                <a:lnTo>
                  <a:pt x="16294" y="10185"/>
                </a:lnTo>
                <a:lnTo>
                  <a:pt x="16297" y="10184"/>
                </a:lnTo>
                <a:lnTo>
                  <a:pt x="16300" y="10183"/>
                </a:lnTo>
                <a:lnTo>
                  <a:pt x="16300" y="10181"/>
                </a:lnTo>
                <a:lnTo>
                  <a:pt x="16296" y="10181"/>
                </a:lnTo>
                <a:lnTo>
                  <a:pt x="16297" y="10180"/>
                </a:lnTo>
                <a:lnTo>
                  <a:pt x="16297" y="10180"/>
                </a:lnTo>
                <a:lnTo>
                  <a:pt x="16297" y="10179"/>
                </a:lnTo>
                <a:lnTo>
                  <a:pt x="16290" y="10175"/>
                </a:lnTo>
                <a:lnTo>
                  <a:pt x="16292" y="10171"/>
                </a:lnTo>
                <a:lnTo>
                  <a:pt x="16295" y="10171"/>
                </a:lnTo>
                <a:lnTo>
                  <a:pt x="16300" y="10175"/>
                </a:lnTo>
                <a:lnTo>
                  <a:pt x="16302" y="10170"/>
                </a:lnTo>
                <a:lnTo>
                  <a:pt x="16304" y="10165"/>
                </a:lnTo>
                <a:lnTo>
                  <a:pt x="16305" y="10163"/>
                </a:lnTo>
                <a:lnTo>
                  <a:pt x="16306" y="10167"/>
                </a:lnTo>
                <a:lnTo>
                  <a:pt x="16308" y="10170"/>
                </a:lnTo>
                <a:lnTo>
                  <a:pt x="16311" y="10169"/>
                </a:lnTo>
                <a:lnTo>
                  <a:pt x="16313" y="10165"/>
                </a:lnTo>
                <a:lnTo>
                  <a:pt x="16311" y="10162"/>
                </a:lnTo>
                <a:lnTo>
                  <a:pt x="16311" y="10159"/>
                </a:lnTo>
                <a:lnTo>
                  <a:pt x="16313" y="10156"/>
                </a:lnTo>
                <a:lnTo>
                  <a:pt x="16316" y="10150"/>
                </a:lnTo>
                <a:lnTo>
                  <a:pt x="16318" y="10144"/>
                </a:lnTo>
                <a:lnTo>
                  <a:pt x="16316" y="10139"/>
                </a:lnTo>
                <a:lnTo>
                  <a:pt x="16316" y="10137"/>
                </a:lnTo>
                <a:lnTo>
                  <a:pt x="16321" y="10139"/>
                </a:lnTo>
                <a:lnTo>
                  <a:pt x="16324" y="10139"/>
                </a:lnTo>
                <a:lnTo>
                  <a:pt x="16326" y="10137"/>
                </a:lnTo>
                <a:lnTo>
                  <a:pt x="16324" y="10135"/>
                </a:lnTo>
                <a:lnTo>
                  <a:pt x="16323" y="10131"/>
                </a:lnTo>
                <a:lnTo>
                  <a:pt x="16324" y="10129"/>
                </a:lnTo>
                <a:lnTo>
                  <a:pt x="16326" y="10129"/>
                </a:lnTo>
                <a:lnTo>
                  <a:pt x="16328" y="10130"/>
                </a:lnTo>
                <a:lnTo>
                  <a:pt x="16329" y="10133"/>
                </a:lnTo>
                <a:lnTo>
                  <a:pt x="16333" y="10154"/>
                </a:lnTo>
                <a:lnTo>
                  <a:pt x="16335" y="10160"/>
                </a:lnTo>
                <a:lnTo>
                  <a:pt x="16338" y="10166"/>
                </a:lnTo>
                <a:lnTo>
                  <a:pt x="16339" y="10159"/>
                </a:lnTo>
                <a:lnTo>
                  <a:pt x="16337" y="10142"/>
                </a:lnTo>
                <a:lnTo>
                  <a:pt x="16338" y="10135"/>
                </a:lnTo>
                <a:lnTo>
                  <a:pt x="16337" y="10130"/>
                </a:lnTo>
                <a:lnTo>
                  <a:pt x="16340" y="10128"/>
                </a:lnTo>
                <a:lnTo>
                  <a:pt x="16343" y="10130"/>
                </a:lnTo>
                <a:lnTo>
                  <a:pt x="16342" y="10136"/>
                </a:lnTo>
                <a:lnTo>
                  <a:pt x="16341" y="10141"/>
                </a:lnTo>
                <a:lnTo>
                  <a:pt x="16340" y="10157"/>
                </a:lnTo>
                <a:lnTo>
                  <a:pt x="16341" y="10162"/>
                </a:lnTo>
                <a:lnTo>
                  <a:pt x="16343" y="10168"/>
                </a:lnTo>
                <a:lnTo>
                  <a:pt x="16347" y="10170"/>
                </a:lnTo>
                <a:lnTo>
                  <a:pt x="16354" y="10170"/>
                </a:lnTo>
                <a:lnTo>
                  <a:pt x="16359" y="10168"/>
                </a:lnTo>
                <a:lnTo>
                  <a:pt x="16362" y="10164"/>
                </a:lnTo>
                <a:lnTo>
                  <a:pt x="16363" y="10162"/>
                </a:lnTo>
                <a:lnTo>
                  <a:pt x="16366" y="10153"/>
                </a:lnTo>
                <a:lnTo>
                  <a:pt x="16370" y="10145"/>
                </a:lnTo>
                <a:lnTo>
                  <a:pt x="16370" y="10131"/>
                </a:lnTo>
                <a:lnTo>
                  <a:pt x="16369" y="10118"/>
                </a:lnTo>
                <a:lnTo>
                  <a:pt x="16366" y="10111"/>
                </a:lnTo>
                <a:lnTo>
                  <a:pt x="16368" y="10108"/>
                </a:lnTo>
                <a:lnTo>
                  <a:pt x="16370" y="10107"/>
                </a:lnTo>
                <a:lnTo>
                  <a:pt x="16372" y="10106"/>
                </a:lnTo>
                <a:lnTo>
                  <a:pt x="16375" y="10107"/>
                </a:lnTo>
                <a:lnTo>
                  <a:pt x="16372" y="10116"/>
                </a:lnTo>
                <a:lnTo>
                  <a:pt x="16372" y="10121"/>
                </a:lnTo>
                <a:lnTo>
                  <a:pt x="16375" y="10124"/>
                </a:lnTo>
                <a:lnTo>
                  <a:pt x="16376" y="10123"/>
                </a:lnTo>
                <a:lnTo>
                  <a:pt x="16379" y="10120"/>
                </a:lnTo>
                <a:lnTo>
                  <a:pt x="16382" y="10119"/>
                </a:lnTo>
                <a:lnTo>
                  <a:pt x="16384" y="10124"/>
                </a:lnTo>
                <a:lnTo>
                  <a:pt x="16381" y="10124"/>
                </a:lnTo>
                <a:lnTo>
                  <a:pt x="16379" y="10125"/>
                </a:lnTo>
                <a:lnTo>
                  <a:pt x="16377" y="10126"/>
                </a:lnTo>
                <a:lnTo>
                  <a:pt x="16375" y="10129"/>
                </a:lnTo>
                <a:lnTo>
                  <a:pt x="16375" y="10133"/>
                </a:lnTo>
                <a:lnTo>
                  <a:pt x="16374" y="10141"/>
                </a:lnTo>
                <a:lnTo>
                  <a:pt x="16374" y="10148"/>
                </a:lnTo>
                <a:lnTo>
                  <a:pt x="16373" y="10157"/>
                </a:lnTo>
                <a:lnTo>
                  <a:pt x="16372" y="10162"/>
                </a:lnTo>
                <a:lnTo>
                  <a:pt x="16372" y="10172"/>
                </a:lnTo>
                <a:lnTo>
                  <a:pt x="16378" y="10175"/>
                </a:lnTo>
                <a:lnTo>
                  <a:pt x="16384" y="10175"/>
                </a:lnTo>
                <a:lnTo>
                  <a:pt x="16396" y="10166"/>
                </a:lnTo>
                <a:lnTo>
                  <a:pt x="16402" y="10164"/>
                </a:lnTo>
                <a:lnTo>
                  <a:pt x="16406" y="10164"/>
                </a:lnTo>
                <a:lnTo>
                  <a:pt x="16406" y="10161"/>
                </a:lnTo>
                <a:lnTo>
                  <a:pt x="16405" y="10159"/>
                </a:lnTo>
                <a:lnTo>
                  <a:pt x="16406" y="10155"/>
                </a:lnTo>
                <a:lnTo>
                  <a:pt x="16409" y="10157"/>
                </a:lnTo>
                <a:lnTo>
                  <a:pt x="16408" y="10150"/>
                </a:lnTo>
                <a:lnTo>
                  <a:pt x="16408" y="10146"/>
                </a:lnTo>
                <a:lnTo>
                  <a:pt x="16411" y="10144"/>
                </a:lnTo>
                <a:lnTo>
                  <a:pt x="16417" y="10144"/>
                </a:lnTo>
                <a:lnTo>
                  <a:pt x="16415" y="10142"/>
                </a:lnTo>
                <a:lnTo>
                  <a:pt x="16413" y="10136"/>
                </a:lnTo>
                <a:lnTo>
                  <a:pt x="16413" y="10135"/>
                </a:lnTo>
                <a:lnTo>
                  <a:pt x="16410" y="10136"/>
                </a:lnTo>
                <a:lnTo>
                  <a:pt x="16408" y="10141"/>
                </a:lnTo>
                <a:lnTo>
                  <a:pt x="16406" y="10142"/>
                </a:lnTo>
                <a:lnTo>
                  <a:pt x="16402" y="10140"/>
                </a:lnTo>
                <a:lnTo>
                  <a:pt x="16398" y="10135"/>
                </a:lnTo>
                <a:lnTo>
                  <a:pt x="16397" y="10131"/>
                </a:lnTo>
                <a:lnTo>
                  <a:pt x="16400" y="10129"/>
                </a:lnTo>
                <a:lnTo>
                  <a:pt x="16399" y="10125"/>
                </a:lnTo>
                <a:lnTo>
                  <a:pt x="16399" y="10124"/>
                </a:lnTo>
                <a:lnTo>
                  <a:pt x="16402" y="10124"/>
                </a:lnTo>
                <a:lnTo>
                  <a:pt x="16404" y="10123"/>
                </a:lnTo>
                <a:lnTo>
                  <a:pt x="16404" y="10120"/>
                </a:lnTo>
                <a:lnTo>
                  <a:pt x="16403" y="10118"/>
                </a:lnTo>
                <a:lnTo>
                  <a:pt x="16403" y="10118"/>
                </a:lnTo>
                <a:lnTo>
                  <a:pt x="16400" y="10115"/>
                </a:lnTo>
                <a:lnTo>
                  <a:pt x="16400" y="10110"/>
                </a:lnTo>
                <a:lnTo>
                  <a:pt x="16402" y="10104"/>
                </a:lnTo>
                <a:lnTo>
                  <a:pt x="16400" y="10101"/>
                </a:lnTo>
                <a:lnTo>
                  <a:pt x="16402" y="10098"/>
                </a:lnTo>
                <a:lnTo>
                  <a:pt x="16403" y="10095"/>
                </a:lnTo>
                <a:lnTo>
                  <a:pt x="16402" y="10092"/>
                </a:lnTo>
                <a:lnTo>
                  <a:pt x="16403" y="10090"/>
                </a:lnTo>
                <a:lnTo>
                  <a:pt x="16405" y="10089"/>
                </a:lnTo>
                <a:lnTo>
                  <a:pt x="16407" y="10091"/>
                </a:lnTo>
                <a:lnTo>
                  <a:pt x="16409" y="10095"/>
                </a:lnTo>
                <a:lnTo>
                  <a:pt x="16410" y="10091"/>
                </a:lnTo>
                <a:lnTo>
                  <a:pt x="16411" y="10088"/>
                </a:lnTo>
                <a:lnTo>
                  <a:pt x="16412" y="10085"/>
                </a:lnTo>
                <a:lnTo>
                  <a:pt x="16412" y="10082"/>
                </a:lnTo>
                <a:lnTo>
                  <a:pt x="16406" y="10072"/>
                </a:lnTo>
                <a:lnTo>
                  <a:pt x="16406" y="10070"/>
                </a:lnTo>
                <a:lnTo>
                  <a:pt x="16407" y="10067"/>
                </a:lnTo>
                <a:lnTo>
                  <a:pt x="16405" y="10065"/>
                </a:lnTo>
                <a:lnTo>
                  <a:pt x="16402" y="10063"/>
                </a:lnTo>
                <a:lnTo>
                  <a:pt x="16399" y="10061"/>
                </a:lnTo>
                <a:lnTo>
                  <a:pt x="16399" y="10058"/>
                </a:lnTo>
                <a:lnTo>
                  <a:pt x="16402" y="10056"/>
                </a:lnTo>
                <a:lnTo>
                  <a:pt x="16408" y="10054"/>
                </a:lnTo>
                <a:lnTo>
                  <a:pt x="16406" y="10050"/>
                </a:lnTo>
                <a:lnTo>
                  <a:pt x="16408" y="10048"/>
                </a:lnTo>
                <a:lnTo>
                  <a:pt x="16411" y="10047"/>
                </a:lnTo>
                <a:lnTo>
                  <a:pt x="16412" y="10044"/>
                </a:lnTo>
                <a:lnTo>
                  <a:pt x="16412" y="10036"/>
                </a:lnTo>
                <a:lnTo>
                  <a:pt x="16411" y="10033"/>
                </a:lnTo>
                <a:lnTo>
                  <a:pt x="16409" y="10032"/>
                </a:lnTo>
                <a:lnTo>
                  <a:pt x="16406" y="10030"/>
                </a:lnTo>
                <a:lnTo>
                  <a:pt x="16403" y="10023"/>
                </a:lnTo>
                <a:lnTo>
                  <a:pt x="16400" y="10021"/>
                </a:lnTo>
                <a:lnTo>
                  <a:pt x="16397" y="10025"/>
                </a:lnTo>
                <a:lnTo>
                  <a:pt x="16393" y="10027"/>
                </a:lnTo>
                <a:lnTo>
                  <a:pt x="16390" y="10025"/>
                </a:lnTo>
                <a:lnTo>
                  <a:pt x="16387" y="10029"/>
                </a:lnTo>
                <a:lnTo>
                  <a:pt x="16383" y="10029"/>
                </a:lnTo>
                <a:lnTo>
                  <a:pt x="16379" y="10032"/>
                </a:lnTo>
                <a:lnTo>
                  <a:pt x="16374" y="10034"/>
                </a:lnTo>
                <a:lnTo>
                  <a:pt x="16370" y="10042"/>
                </a:lnTo>
                <a:lnTo>
                  <a:pt x="16364" y="10046"/>
                </a:lnTo>
                <a:lnTo>
                  <a:pt x="16363" y="10052"/>
                </a:lnTo>
                <a:lnTo>
                  <a:pt x="16366" y="10051"/>
                </a:lnTo>
                <a:lnTo>
                  <a:pt x="16368" y="10051"/>
                </a:lnTo>
                <a:lnTo>
                  <a:pt x="16371" y="10052"/>
                </a:lnTo>
                <a:lnTo>
                  <a:pt x="16375" y="10051"/>
                </a:lnTo>
                <a:lnTo>
                  <a:pt x="16378" y="10050"/>
                </a:lnTo>
                <a:lnTo>
                  <a:pt x="16381" y="10051"/>
                </a:lnTo>
                <a:lnTo>
                  <a:pt x="16383" y="10053"/>
                </a:lnTo>
                <a:lnTo>
                  <a:pt x="16385" y="10054"/>
                </a:lnTo>
                <a:lnTo>
                  <a:pt x="16386" y="10058"/>
                </a:lnTo>
                <a:lnTo>
                  <a:pt x="16382" y="10057"/>
                </a:lnTo>
                <a:lnTo>
                  <a:pt x="16380" y="10061"/>
                </a:lnTo>
                <a:lnTo>
                  <a:pt x="16378" y="10069"/>
                </a:lnTo>
                <a:lnTo>
                  <a:pt x="16373" y="10074"/>
                </a:lnTo>
                <a:lnTo>
                  <a:pt x="16370" y="10076"/>
                </a:lnTo>
                <a:lnTo>
                  <a:pt x="16367" y="10074"/>
                </a:lnTo>
                <a:lnTo>
                  <a:pt x="16367" y="10071"/>
                </a:lnTo>
                <a:lnTo>
                  <a:pt x="16366" y="10066"/>
                </a:lnTo>
                <a:lnTo>
                  <a:pt x="16368" y="10059"/>
                </a:lnTo>
                <a:lnTo>
                  <a:pt x="16367" y="10056"/>
                </a:lnTo>
                <a:lnTo>
                  <a:pt x="16363" y="10059"/>
                </a:lnTo>
                <a:lnTo>
                  <a:pt x="16361" y="10060"/>
                </a:lnTo>
                <a:lnTo>
                  <a:pt x="16360" y="10060"/>
                </a:lnTo>
                <a:lnTo>
                  <a:pt x="16359" y="10059"/>
                </a:lnTo>
                <a:lnTo>
                  <a:pt x="16359" y="10057"/>
                </a:lnTo>
                <a:lnTo>
                  <a:pt x="16359" y="10055"/>
                </a:lnTo>
                <a:lnTo>
                  <a:pt x="16359" y="10054"/>
                </a:lnTo>
                <a:lnTo>
                  <a:pt x="16356" y="10054"/>
                </a:lnTo>
                <a:lnTo>
                  <a:pt x="16353" y="10055"/>
                </a:lnTo>
                <a:lnTo>
                  <a:pt x="16349" y="10058"/>
                </a:lnTo>
                <a:lnTo>
                  <a:pt x="16348" y="10059"/>
                </a:lnTo>
                <a:lnTo>
                  <a:pt x="16348" y="10063"/>
                </a:lnTo>
                <a:lnTo>
                  <a:pt x="16341" y="10068"/>
                </a:lnTo>
                <a:lnTo>
                  <a:pt x="16332" y="10071"/>
                </a:lnTo>
                <a:lnTo>
                  <a:pt x="16328" y="10073"/>
                </a:lnTo>
                <a:lnTo>
                  <a:pt x="16325" y="10074"/>
                </a:lnTo>
                <a:lnTo>
                  <a:pt x="16323" y="10078"/>
                </a:lnTo>
                <a:lnTo>
                  <a:pt x="16321" y="10082"/>
                </a:lnTo>
                <a:lnTo>
                  <a:pt x="16321" y="10086"/>
                </a:lnTo>
                <a:lnTo>
                  <a:pt x="16318" y="10090"/>
                </a:lnTo>
                <a:lnTo>
                  <a:pt x="16317" y="10093"/>
                </a:lnTo>
                <a:lnTo>
                  <a:pt x="16314" y="10096"/>
                </a:lnTo>
                <a:lnTo>
                  <a:pt x="16312" y="10098"/>
                </a:lnTo>
                <a:lnTo>
                  <a:pt x="16309" y="10100"/>
                </a:lnTo>
                <a:lnTo>
                  <a:pt x="16307" y="10101"/>
                </a:lnTo>
                <a:lnTo>
                  <a:pt x="16305" y="10097"/>
                </a:lnTo>
                <a:lnTo>
                  <a:pt x="16305" y="10096"/>
                </a:lnTo>
                <a:lnTo>
                  <a:pt x="16305" y="10094"/>
                </a:lnTo>
                <a:lnTo>
                  <a:pt x="16306" y="10094"/>
                </a:lnTo>
                <a:lnTo>
                  <a:pt x="16309" y="10091"/>
                </a:lnTo>
                <a:lnTo>
                  <a:pt x="16313" y="10086"/>
                </a:lnTo>
                <a:lnTo>
                  <a:pt x="16313" y="10082"/>
                </a:lnTo>
                <a:lnTo>
                  <a:pt x="16308" y="10080"/>
                </a:lnTo>
                <a:lnTo>
                  <a:pt x="16310" y="10074"/>
                </a:lnTo>
                <a:lnTo>
                  <a:pt x="16311" y="10071"/>
                </a:lnTo>
                <a:lnTo>
                  <a:pt x="16305" y="10074"/>
                </a:lnTo>
                <a:lnTo>
                  <a:pt x="16304" y="10082"/>
                </a:lnTo>
                <a:lnTo>
                  <a:pt x="16302" y="10092"/>
                </a:lnTo>
                <a:lnTo>
                  <a:pt x="16297" y="10093"/>
                </a:lnTo>
                <a:lnTo>
                  <a:pt x="16297" y="10085"/>
                </a:lnTo>
                <a:lnTo>
                  <a:pt x="16294" y="10076"/>
                </a:lnTo>
                <a:lnTo>
                  <a:pt x="16297" y="10072"/>
                </a:lnTo>
                <a:lnTo>
                  <a:pt x="16300" y="10069"/>
                </a:lnTo>
                <a:lnTo>
                  <a:pt x="16300" y="10066"/>
                </a:lnTo>
                <a:lnTo>
                  <a:pt x="16299" y="10061"/>
                </a:lnTo>
                <a:lnTo>
                  <a:pt x="16297" y="10060"/>
                </a:lnTo>
                <a:lnTo>
                  <a:pt x="16297" y="10058"/>
                </a:lnTo>
                <a:lnTo>
                  <a:pt x="16301" y="10058"/>
                </a:lnTo>
                <a:lnTo>
                  <a:pt x="16303" y="10056"/>
                </a:lnTo>
                <a:lnTo>
                  <a:pt x="16305" y="10054"/>
                </a:lnTo>
                <a:lnTo>
                  <a:pt x="16306" y="10052"/>
                </a:lnTo>
                <a:lnTo>
                  <a:pt x="16310" y="10050"/>
                </a:lnTo>
                <a:lnTo>
                  <a:pt x="16312" y="10050"/>
                </a:lnTo>
                <a:lnTo>
                  <a:pt x="16313" y="10051"/>
                </a:lnTo>
                <a:lnTo>
                  <a:pt x="16314" y="10057"/>
                </a:lnTo>
                <a:lnTo>
                  <a:pt x="16315" y="10062"/>
                </a:lnTo>
                <a:lnTo>
                  <a:pt x="16317" y="10063"/>
                </a:lnTo>
                <a:lnTo>
                  <a:pt x="16326" y="10050"/>
                </a:lnTo>
                <a:lnTo>
                  <a:pt x="16330" y="10052"/>
                </a:lnTo>
                <a:lnTo>
                  <a:pt x="16334" y="10051"/>
                </a:lnTo>
                <a:lnTo>
                  <a:pt x="16337" y="10049"/>
                </a:lnTo>
                <a:lnTo>
                  <a:pt x="16340" y="10049"/>
                </a:lnTo>
                <a:lnTo>
                  <a:pt x="16342" y="10048"/>
                </a:lnTo>
                <a:lnTo>
                  <a:pt x="16346" y="10048"/>
                </a:lnTo>
                <a:lnTo>
                  <a:pt x="16351" y="10046"/>
                </a:lnTo>
                <a:lnTo>
                  <a:pt x="16354" y="10043"/>
                </a:lnTo>
                <a:lnTo>
                  <a:pt x="16357" y="10038"/>
                </a:lnTo>
                <a:lnTo>
                  <a:pt x="16370" y="10017"/>
                </a:lnTo>
                <a:lnTo>
                  <a:pt x="16383" y="10006"/>
                </a:lnTo>
                <a:lnTo>
                  <a:pt x="16389" y="9999"/>
                </a:lnTo>
                <a:lnTo>
                  <a:pt x="16389" y="9990"/>
                </a:lnTo>
                <a:lnTo>
                  <a:pt x="16391" y="9985"/>
                </a:lnTo>
                <a:lnTo>
                  <a:pt x="16394" y="9982"/>
                </a:lnTo>
                <a:lnTo>
                  <a:pt x="16397" y="9985"/>
                </a:lnTo>
                <a:lnTo>
                  <a:pt x="16402" y="9978"/>
                </a:lnTo>
                <a:lnTo>
                  <a:pt x="16405" y="9972"/>
                </a:lnTo>
                <a:lnTo>
                  <a:pt x="16411" y="9966"/>
                </a:lnTo>
                <a:lnTo>
                  <a:pt x="16415" y="9962"/>
                </a:lnTo>
                <a:lnTo>
                  <a:pt x="16425" y="9958"/>
                </a:lnTo>
                <a:lnTo>
                  <a:pt x="16434" y="9953"/>
                </a:lnTo>
                <a:lnTo>
                  <a:pt x="16444" y="9947"/>
                </a:lnTo>
                <a:lnTo>
                  <a:pt x="16448" y="9942"/>
                </a:lnTo>
                <a:lnTo>
                  <a:pt x="16447" y="9936"/>
                </a:lnTo>
                <a:lnTo>
                  <a:pt x="16442" y="9935"/>
                </a:lnTo>
                <a:lnTo>
                  <a:pt x="16437" y="9938"/>
                </a:lnTo>
                <a:lnTo>
                  <a:pt x="16433" y="9941"/>
                </a:lnTo>
                <a:lnTo>
                  <a:pt x="16431" y="9942"/>
                </a:lnTo>
                <a:lnTo>
                  <a:pt x="16415" y="9941"/>
                </a:lnTo>
                <a:lnTo>
                  <a:pt x="16410" y="9941"/>
                </a:lnTo>
                <a:lnTo>
                  <a:pt x="16408" y="9942"/>
                </a:lnTo>
                <a:lnTo>
                  <a:pt x="16405" y="9942"/>
                </a:lnTo>
                <a:lnTo>
                  <a:pt x="16400" y="9931"/>
                </a:lnTo>
                <a:lnTo>
                  <a:pt x="16397" y="9930"/>
                </a:lnTo>
                <a:lnTo>
                  <a:pt x="16391" y="9927"/>
                </a:lnTo>
                <a:lnTo>
                  <a:pt x="16386" y="9924"/>
                </a:lnTo>
                <a:lnTo>
                  <a:pt x="16379" y="9921"/>
                </a:lnTo>
                <a:lnTo>
                  <a:pt x="16375" y="9917"/>
                </a:lnTo>
                <a:lnTo>
                  <a:pt x="16368" y="9914"/>
                </a:lnTo>
                <a:lnTo>
                  <a:pt x="16364" y="9914"/>
                </a:lnTo>
                <a:lnTo>
                  <a:pt x="16360" y="9918"/>
                </a:lnTo>
                <a:lnTo>
                  <a:pt x="16358" y="9918"/>
                </a:lnTo>
                <a:lnTo>
                  <a:pt x="16360" y="9912"/>
                </a:lnTo>
                <a:lnTo>
                  <a:pt x="16355" y="9910"/>
                </a:lnTo>
                <a:lnTo>
                  <a:pt x="16348" y="9905"/>
                </a:lnTo>
                <a:lnTo>
                  <a:pt x="16344" y="9899"/>
                </a:lnTo>
                <a:lnTo>
                  <a:pt x="16341" y="9893"/>
                </a:lnTo>
                <a:lnTo>
                  <a:pt x="16337" y="9886"/>
                </a:lnTo>
                <a:lnTo>
                  <a:pt x="16329" y="9869"/>
                </a:lnTo>
                <a:lnTo>
                  <a:pt x="16322" y="9853"/>
                </a:lnTo>
                <a:lnTo>
                  <a:pt x="16311" y="9834"/>
                </a:lnTo>
                <a:lnTo>
                  <a:pt x="16295" y="9811"/>
                </a:lnTo>
                <a:lnTo>
                  <a:pt x="16283" y="9800"/>
                </a:lnTo>
                <a:lnTo>
                  <a:pt x="16269" y="9796"/>
                </a:lnTo>
                <a:lnTo>
                  <a:pt x="16257" y="9793"/>
                </a:lnTo>
                <a:lnTo>
                  <a:pt x="16241" y="9796"/>
                </a:lnTo>
                <a:lnTo>
                  <a:pt x="16234" y="9800"/>
                </a:lnTo>
                <a:lnTo>
                  <a:pt x="16229" y="9808"/>
                </a:lnTo>
                <a:lnTo>
                  <a:pt x="16225" y="9814"/>
                </a:lnTo>
                <a:lnTo>
                  <a:pt x="16200" y="9837"/>
                </a:lnTo>
                <a:lnTo>
                  <a:pt x="16193" y="9842"/>
                </a:lnTo>
                <a:lnTo>
                  <a:pt x="16191" y="9843"/>
                </a:lnTo>
                <a:lnTo>
                  <a:pt x="16185" y="9845"/>
                </a:lnTo>
                <a:lnTo>
                  <a:pt x="16178" y="9851"/>
                </a:lnTo>
                <a:lnTo>
                  <a:pt x="16169" y="9849"/>
                </a:lnTo>
                <a:lnTo>
                  <a:pt x="16164" y="9846"/>
                </a:lnTo>
                <a:lnTo>
                  <a:pt x="16161" y="9836"/>
                </a:lnTo>
                <a:lnTo>
                  <a:pt x="16147" y="9833"/>
                </a:lnTo>
                <a:lnTo>
                  <a:pt x="16136" y="9846"/>
                </a:lnTo>
                <a:lnTo>
                  <a:pt x="16128" y="9860"/>
                </a:lnTo>
                <a:lnTo>
                  <a:pt x="16124" y="9864"/>
                </a:lnTo>
                <a:lnTo>
                  <a:pt x="16128" y="9870"/>
                </a:lnTo>
                <a:lnTo>
                  <a:pt x="16133" y="9874"/>
                </a:lnTo>
                <a:lnTo>
                  <a:pt x="16139" y="9875"/>
                </a:lnTo>
                <a:lnTo>
                  <a:pt x="16150" y="9874"/>
                </a:lnTo>
                <a:lnTo>
                  <a:pt x="16154" y="9877"/>
                </a:lnTo>
                <a:lnTo>
                  <a:pt x="16156" y="9884"/>
                </a:lnTo>
                <a:lnTo>
                  <a:pt x="16154" y="9882"/>
                </a:lnTo>
                <a:lnTo>
                  <a:pt x="16152" y="9879"/>
                </a:lnTo>
                <a:lnTo>
                  <a:pt x="16150" y="9877"/>
                </a:lnTo>
                <a:lnTo>
                  <a:pt x="16148" y="9877"/>
                </a:lnTo>
                <a:lnTo>
                  <a:pt x="16141" y="9880"/>
                </a:lnTo>
                <a:lnTo>
                  <a:pt x="16136" y="9879"/>
                </a:lnTo>
                <a:lnTo>
                  <a:pt x="16132" y="9878"/>
                </a:lnTo>
                <a:lnTo>
                  <a:pt x="16126" y="9872"/>
                </a:lnTo>
                <a:lnTo>
                  <a:pt x="16121" y="9866"/>
                </a:lnTo>
                <a:lnTo>
                  <a:pt x="16121" y="9862"/>
                </a:lnTo>
                <a:lnTo>
                  <a:pt x="16124" y="9858"/>
                </a:lnTo>
                <a:lnTo>
                  <a:pt x="16129" y="9852"/>
                </a:lnTo>
                <a:lnTo>
                  <a:pt x="16134" y="9841"/>
                </a:lnTo>
                <a:lnTo>
                  <a:pt x="16143" y="9830"/>
                </a:lnTo>
                <a:lnTo>
                  <a:pt x="16142" y="9827"/>
                </a:lnTo>
                <a:lnTo>
                  <a:pt x="16136" y="9824"/>
                </a:lnTo>
                <a:lnTo>
                  <a:pt x="16133" y="9817"/>
                </a:lnTo>
                <a:lnTo>
                  <a:pt x="16127" y="9797"/>
                </a:lnTo>
                <a:lnTo>
                  <a:pt x="16125" y="9789"/>
                </a:lnTo>
                <a:lnTo>
                  <a:pt x="16119" y="9785"/>
                </a:lnTo>
                <a:lnTo>
                  <a:pt x="16098" y="9783"/>
                </a:lnTo>
                <a:lnTo>
                  <a:pt x="16087" y="9784"/>
                </a:lnTo>
                <a:lnTo>
                  <a:pt x="16082" y="9786"/>
                </a:lnTo>
                <a:lnTo>
                  <a:pt x="16075" y="9807"/>
                </a:lnTo>
                <a:lnTo>
                  <a:pt x="16072" y="9815"/>
                </a:lnTo>
                <a:lnTo>
                  <a:pt x="16070" y="9820"/>
                </a:lnTo>
                <a:lnTo>
                  <a:pt x="16068" y="9825"/>
                </a:lnTo>
                <a:lnTo>
                  <a:pt x="16064" y="9828"/>
                </a:lnTo>
                <a:lnTo>
                  <a:pt x="16060" y="9828"/>
                </a:lnTo>
                <a:lnTo>
                  <a:pt x="16056" y="9825"/>
                </a:lnTo>
                <a:lnTo>
                  <a:pt x="16052" y="9820"/>
                </a:lnTo>
                <a:lnTo>
                  <a:pt x="16048" y="9815"/>
                </a:lnTo>
                <a:lnTo>
                  <a:pt x="16044" y="9816"/>
                </a:lnTo>
                <a:lnTo>
                  <a:pt x="16038" y="9818"/>
                </a:lnTo>
                <a:lnTo>
                  <a:pt x="16034" y="9829"/>
                </a:lnTo>
                <a:lnTo>
                  <a:pt x="16027" y="9835"/>
                </a:lnTo>
                <a:lnTo>
                  <a:pt x="16023" y="9841"/>
                </a:lnTo>
                <a:lnTo>
                  <a:pt x="16016" y="9841"/>
                </a:lnTo>
                <a:lnTo>
                  <a:pt x="16026" y="9830"/>
                </a:lnTo>
                <a:lnTo>
                  <a:pt x="16036" y="9812"/>
                </a:lnTo>
                <a:lnTo>
                  <a:pt x="16040" y="9809"/>
                </a:lnTo>
                <a:lnTo>
                  <a:pt x="16046" y="9809"/>
                </a:lnTo>
                <a:lnTo>
                  <a:pt x="16052" y="9811"/>
                </a:lnTo>
                <a:lnTo>
                  <a:pt x="16058" y="9817"/>
                </a:lnTo>
                <a:lnTo>
                  <a:pt x="16063" y="9818"/>
                </a:lnTo>
                <a:lnTo>
                  <a:pt x="16066" y="9817"/>
                </a:lnTo>
                <a:lnTo>
                  <a:pt x="16068" y="9811"/>
                </a:lnTo>
                <a:lnTo>
                  <a:pt x="16070" y="9801"/>
                </a:lnTo>
                <a:lnTo>
                  <a:pt x="16072" y="9791"/>
                </a:lnTo>
                <a:lnTo>
                  <a:pt x="16074" y="9786"/>
                </a:lnTo>
                <a:lnTo>
                  <a:pt x="16077" y="9779"/>
                </a:lnTo>
                <a:lnTo>
                  <a:pt x="16088" y="9775"/>
                </a:lnTo>
                <a:lnTo>
                  <a:pt x="16119" y="9774"/>
                </a:lnTo>
                <a:lnTo>
                  <a:pt x="16129" y="9776"/>
                </a:lnTo>
                <a:lnTo>
                  <a:pt x="16136" y="9778"/>
                </a:lnTo>
                <a:lnTo>
                  <a:pt x="16142" y="9784"/>
                </a:lnTo>
                <a:lnTo>
                  <a:pt x="16146" y="9789"/>
                </a:lnTo>
                <a:lnTo>
                  <a:pt x="16148" y="9800"/>
                </a:lnTo>
                <a:lnTo>
                  <a:pt x="16151" y="9806"/>
                </a:lnTo>
                <a:lnTo>
                  <a:pt x="16155" y="9810"/>
                </a:lnTo>
                <a:lnTo>
                  <a:pt x="16160" y="9810"/>
                </a:lnTo>
                <a:lnTo>
                  <a:pt x="16165" y="9807"/>
                </a:lnTo>
                <a:lnTo>
                  <a:pt x="16169" y="9799"/>
                </a:lnTo>
                <a:lnTo>
                  <a:pt x="16177" y="9786"/>
                </a:lnTo>
                <a:lnTo>
                  <a:pt x="16180" y="9784"/>
                </a:lnTo>
                <a:lnTo>
                  <a:pt x="16183" y="9784"/>
                </a:lnTo>
                <a:lnTo>
                  <a:pt x="16183" y="9782"/>
                </a:lnTo>
                <a:lnTo>
                  <a:pt x="16181" y="9781"/>
                </a:lnTo>
                <a:lnTo>
                  <a:pt x="16180" y="9780"/>
                </a:lnTo>
                <a:lnTo>
                  <a:pt x="16178" y="9776"/>
                </a:lnTo>
                <a:lnTo>
                  <a:pt x="16180" y="9775"/>
                </a:lnTo>
                <a:lnTo>
                  <a:pt x="16184" y="9775"/>
                </a:lnTo>
                <a:lnTo>
                  <a:pt x="16186" y="9773"/>
                </a:lnTo>
                <a:lnTo>
                  <a:pt x="16188" y="9769"/>
                </a:lnTo>
                <a:lnTo>
                  <a:pt x="16188" y="9766"/>
                </a:lnTo>
                <a:lnTo>
                  <a:pt x="16186" y="9763"/>
                </a:lnTo>
                <a:lnTo>
                  <a:pt x="16186" y="9759"/>
                </a:lnTo>
                <a:lnTo>
                  <a:pt x="16186" y="9752"/>
                </a:lnTo>
                <a:lnTo>
                  <a:pt x="16190" y="9742"/>
                </a:lnTo>
                <a:lnTo>
                  <a:pt x="16196" y="9730"/>
                </a:lnTo>
                <a:lnTo>
                  <a:pt x="16201" y="9725"/>
                </a:lnTo>
                <a:lnTo>
                  <a:pt x="16206" y="9721"/>
                </a:lnTo>
                <a:lnTo>
                  <a:pt x="16212" y="9717"/>
                </a:lnTo>
                <a:lnTo>
                  <a:pt x="16223" y="9715"/>
                </a:lnTo>
                <a:lnTo>
                  <a:pt x="16228" y="9714"/>
                </a:lnTo>
                <a:lnTo>
                  <a:pt x="16230" y="9711"/>
                </a:lnTo>
                <a:lnTo>
                  <a:pt x="16231" y="9709"/>
                </a:lnTo>
                <a:lnTo>
                  <a:pt x="16232" y="9706"/>
                </a:lnTo>
                <a:lnTo>
                  <a:pt x="16233" y="9702"/>
                </a:lnTo>
                <a:lnTo>
                  <a:pt x="16236" y="9699"/>
                </a:lnTo>
                <a:lnTo>
                  <a:pt x="16240" y="9696"/>
                </a:lnTo>
                <a:lnTo>
                  <a:pt x="16245" y="9690"/>
                </a:lnTo>
                <a:lnTo>
                  <a:pt x="16249" y="9687"/>
                </a:lnTo>
                <a:lnTo>
                  <a:pt x="16259" y="9682"/>
                </a:lnTo>
                <a:lnTo>
                  <a:pt x="16274" y="9678"/>
                </a:lnTo>
                <a:lnTo>
                  <a:pt x="16277" y="9674"/>
                </a:lnTo>
                <a:lnTo>
                  <a:pt x="16290" y="9657"/>
                </a:lnTo>
                <a:lnTo>
                  <a:pt x="16300" y="9652"/>
                </a:lnTo>
                <a:lnTo>
                  <a:pt x="16308" y="9647"/>
                </a:lnTo>
                <a:lnTo>
                  <a:pt x="16319" y="9641"/>
                </a:lnTo>
                <a:lnTo>
                  <a:pt x="16338" y="9635"/>
                </a:lnTo>
                <a:lnTo>
                  <a:pt x="16361" y="9631"/>
                </a:lnTo>
                <a:lnTo>
                  <a:pt x="16378" y="9629"/>
                </a:lnTo>
                <a:lnTo>
                  <a:pt x="16399" y="9628"/>
                </a:lnTo>
                <a:lnTo>
                  <a:pt x="16410" y="9622"/>
                </a:lnTo>
                <a:lnTo>
                  <a:pt x="16414" y="9609"/>
                </a:lnTo>
                <a:lnTo>
                  <a:pt x="16408" y="9587"/>
                </a:lnTo>
                <a:lnTo>
                  <a:pt x="16392" y="9549"/>
                </a:lnTo>
                <a:lnTo>
                  <a:pt x="16370" y="9511"/>
                </a:lnTo>
                <a:lnTo>
                  <a:pt x="16359" y="9489"/>
                </a:lnTo>
                <a:lnTo>
                  <a:pt x="16347" y="9479"/>
                </a:lnTo>
                <a:lnTo>
                  <a:pt x="16338" y="9472"/>
                </a:lnTo>
                <a:lnTo>
                  <a:pt x="16320" y="9462"/>
                </a:lnTo>
                <a:lnTo>
                  <a:pt x="16299" y="9442"/>
                </a:lnTo>
                <a:lnTo>
                  <a:pt x="16292" y="9433"/>
                </a:lnTo>
                <a:lnTo>
                  <a:pt x="16280" y="9425"/>
                </a:lnTo>
                <a:lnTo>
                  <a:pt x="16275" y="9421"/>
                </a:lnTo>
                <a:lnTo>
                  <a:pt x="16271" y="9416"/>
                </a:lnTo>
                <a:lnTo>
                  <a:pt x="16255" y="9385"/>
                </a:lnTo>
                <a:lnTo>
                  <a:pt x="16247" y="9376"/>
                </a:lnTo>
                <a:lnTo>
                  <a:pt x="16233" y="9357"/>
                </a:lnTo>
                <a:lnTo>
                  <a:pt x="16216" y="9345"/>
                </a:lnTo>
                <a:lnTo>
                  <a:pt x="16204" y="9338"/>
                </a:lnTo>
                <a:lnTo>
                  <a:pt x="16197" y="9335"/>
                </a:lnTo>
                <a:lnTo>
                  <a:pt x="16190" y="9333"/>
                </a:lnTo>
                <a:lnTo>
                  <a:pt x="16178" y="9332"/>
                </a:lnTo>
                <a:lnTo>
                  <a:pt x="16165" y="9327"/>
                </a:lnTo>
                <a:lnTo>
                  <a:pt x="16146" y="9319"/>
                </a:lnTo>
                <a:lnTo>
                  <a:pt x="16143" y="9315"/>
                </a:lnTo>
                <a:lnTo>
                  <a:pt x="16140" y="9309"/>
                </a:lnTo>
                <a:lnTo>
                  <a:pt x="16140" y="9299"/>
                </a:lnTo>
                <a:lnTo>
                  <a:pt x="16142" y="9303"/>
                </a:lnTo>
                <a:lnTo>
                  <a:pt x="16144" y="9307"/>
                </a:lnTo>
                <a:lnTo>
                  <a:pt x="16147" y="9311"/>
                </a:lnTo>
                <a:lnTo>
                  <a:pt x="16159" y="9316"/>
                </a:lnTo>
                <a:lnTo>
                  <a:pt x="16163" y="9310"/>
                </a:lnTo>
                <a:lnTo>
                  <a:pt x="16159" y="9295"/>
                </a:lnTo>
                <a:lnTo>
                  <a:pt x="16153" y="9281"/>
                </a:lnTo>
                <a:lnTo>
                  <a:pt x="16147" y="9261"/>
                </a:lnTo>
                <a:lnTo>
                  <a:pt x="16134" y="9254"/>
                </a:lnTo>
                <a:lnTo>
                  <a:pt x="16129" y="9254"/>
                </a:lnTo>
                <a:lnTo>
                  <a:pt x="16115" y="9257"/>
                </a:lnTo>
                <a:lnTo>
                  <a:pt x="16096" y="9247"/>
                </a:lnTo>
                <a:lnTo>
                  <a:pt x="16086" y="9246"/>
                </a:lnTo>
                <a:lnTo>
                  <a:pt x="16083" y="9247"/>
                </a:lnTo>
                <a:lnTo>
                  <a:pt x="16083" y="9253"/>
                </a:lnTo>
                <a:lnTo>
                  <a:pt x="16083" y="9259"/>
                </a:lnTo>
                <a:lnTo>
                  <a:pt x="16078" y="9262"/>
                </a:lnTo>
                <a:lnTo>
                  <a:pt x="16075" y="9263"/>
                </a:lnTo>
                <a:lnTo>
                  <a:pt x="16058" y="9268"/>
                </a:lnTo>
                <a:lnTo>
                  <a:pt x="16034" y="9284"/>
                </a:lnTo>
                <a:lnTo>
                  <a:pt x="16022" y="9285"/>
                </a:lnTo>
                <a:lnTo>
                  <a:pt x="16012" y="9283"/>
                </a:lnTo>
                <a:lnTo>
                  <a:pt x="15992" y="9272"/>
                </a:lnTo>
                <a:lnTo>
                  <a:pt x="15985" y="9270"/>
                </a:lnTo>
                <a:lnTo>
                  <a:pt x="15979" y="9264"/>
                </a:lnTo>
                <a:lnTo>
                  <a:pt x="15975" y="9257"/>
                </a:lnTo>
                <a:lnTo>
                  <a:pt x="15970" y="9248"/>
                </a:lnTo>
                <a:lnTo>
                  <a:pt x="15964" y="9239"/>
                </a:lnTo>
                <a:lnTo>
                  <a:pt x="15955" y="9228"/>
                </a:lnTo>
                <a:lnTo>
                  <a:pt x="15952" y="9225"/>
                </a:lnTo>
                <a:lnTo>
                  <a:pt x="15937" y="9216"/>
                </a:lnTo>
                <a:lnTo>
                  <a:pt x="15934" y="9212"/>
                </a:lnTo>
                <a:lnTo>
                  <a:pt x="15933" y="9206"/>
                </a:lnTo>
                <a:lnTo>
                  <a:pt x="15932" y="9200"/>
                </a:lnTo>
                <a:lnTo>
                  <a:pt x="15938" y="9188"/>
                </a:lnTo>
                <a:lnTo>
                  <a:pt x="15936" y="9186"/>
                </a:lnTo>
                <a:lnTo>
                  <a:pt x="15931" y="9186"/>
                </a:lnTo>
                <a:lnTo>
                  <a:pt x="15925" y="9184"/>
                </a:lnTo>
                <a:lnTo>
                  <a:pt x="15921" y="9180"/>
                </a:lnTo>
                <a:lnTo>
                  <a:pt x="15919" y="9177"/>
                </a:lnTo>
                <a:lnTo>
                  <a:pt x="15916" y="9176"/>
                </a:lnTo>
                <a:lnTo>
                  <a:pt x="15912" y="9181"/>
                </a:lnTo>
                <a:lnTo>
                  <a:pt x="15910" y="9185"/>
                </a:lnTo>
                <a:lnTo>
                  <a:pt x="15907" y="9189"/>
                </a:lnTo>
                <a:lnTo>
                  <a:pt x="15903" y="9191"/>
                </a:lnTo>
                <a:lnTo>
                  <a:pt x="15898" y="9189"/>
                </a:lnTo>
                <a:lnTo>
                  <a:pt x="15901" y="9186"/>
                </a:lnTo>
                <a:lnTo>
                  <a:pt x="15905" y="9184"/>
                </a:lnTo>
                <a:lnTo>
                  <a:pt x="15908" y="9181"/>
                </a:lnTo>
                <a:lnTo>
                  <a:pt x="15909" y="9176"/>
                </a:lnTo>
                <a:lnTo>
                  <a:pt x="15913" y="9162"/>
                </a:lnTo>
                <a:lnTo>
                  <a:pt x="15914" y="9159"/>
                </a:lnTo>
                <a:lnTo>
                  <a:pt x="15916" y="9157"/>
                </a:lnTo>
                <a:lnTo>
                  <a:pt x="15914" y="9153"/>
                </a:lnTo>
                <a:lnTo>
                  <a:pt x="15910" y="9146"/>
                </a:lnTo>
                <a:lnTo>
                  <a:pt x="15908" y="9143"/>
                </a:lnTo>
                <a:lnTo>
                  <a:pt x="15900" y="9136"/>
                </a:lnTo>
                <a:lnTo>
                  <a:pt x="15906" y="9135"/>
                </a:lnTo>
                <a:lnTo>
                  <a:pt x="15910" y="9140"/>
                </a:lnTo>
                <a:lnTo>
                  <a:pt x="15913" y="9145"/>
                </a:lnTo>
                <a:lnTo>
                  <a:pt x="15917" y="9148"/>
                </a:lnTo>
                <a:lnTo>
                  <a:pt x="15928" y="9146"/>
                </a:lnTo>
                <a:lnTo>
                  <a:pt x="15931" y="9146"/>
                </a:lnTo>
                <a:lnTo>
                  <a:pt x="15937" y="9148"/>
                </a:lnTo>
                <a:lnTo>
                  <a:pt x="15939" y="9148"/>
                </a:lnTo>
                <a:lnTo>
                  <a:pt x="15944" y="9150"/>
                </a:lnTo>
                <a:lnTo>
                  <a:pt x="15950" y="9155"/>
                </a:lnTo>
                <a:lnTo>
                  <a:pt x="15954" y="9161"/>
                </a:lnTo>
                <a:lnTo>
                  <a:pt x="15956" y="9166"/>
                </a:lnTo>
                <a:lnTo>
                  <a:pt x="15959" y="9183"/>
                </a:lnTo>
                <a:lnTo>
                  <a:pt x="15962" y="9189"/>
                </a:lnTo>
                <a:lnTo>
                  <a:pt x="15967" y="9182"/>
                </a:lnTo>
                <a:lnTo>
                  <a:pt x="15967" y="9189"/>
                </a:lnTo>
                <a:lnTo>
                  <a:pt x="15964" y="9202"/>
                </a:lnTo>
                <a:lnTo>
                  <a:pt x="15964" y="9208"/>
                </a:lnTo>
                <a:lnTo>
                  <a:pt x="15965" y="9213"/>
                </a:lnTo>
                <a:lnTo>
                  <a:pt x="15967" y="9218"/>
                </a:lnTo>
                <a:lnTo>
                  <a:pt x="15982" y="9249"/>
                </a:lnTo>
                <a:lnTo>
                  <a:pt x="15988" y="9257"/>
                </a:lnTo>
                <a:lnTo>
                  <a:pt x="15995" y="9263"/>
                </a:lnTo>
                <a:lnTo>
                  <a:pt x="16004" y="9268"/>
                </a:lnTo>
                <a:lnTo>
                  <a:pt x="16012" y="9272"/>
                </a:lnTo>
                <a:lnTo>
                  <a:pt x="16022" y="9275"/>
                </a:lnTo>
                <a:lnTo>
                  <a:pt x="16033" y="9275"/>
                </a:lnTo>
                <a:lnTo>
                  <a:pt x="16042" y="9271"/>
                </a:lnTo>
                <a:lnTo>
                  <a:pt x="16049" y="9263"/>
                </a:lnTo>
                <a:lnTo>
                  <a:pt x="16063" y="9245"/>
                </a:lnTo>
                <a:lnTo>
                  <a:pt x="16077" y="9236"/>
                </a:lnTo>
                <a:lnTo>
                  <a:pt x="16090" y="9226"/>
                </a:lnTo>
                <a:lnTo>
                  <a:pt x="16097" y="9226"/>
                </a:lnTo>
                <a:lnTo>
                  <a:pt x="16107" y="9228"/>
                </a:lnTo>
                <a:lnTo>
                  <a:pt x="16122" y="9228"/>
                </a:lnTo>
                <a:lnTo>
                  <a:pt x="16145" y="9242"/>
                </a:lnTo>
                <a:lnTo>
                  <a:pt x="16160" y="9246"/>
                </a:lnTo>
                <a:lnTo>
                  <a:pt x="16168" y="9257"/>
                </a:lnTo>
                <a:lnTo>
                  <a:pt x="16181" y="9278"/>
                </a:lnTo>
                <a:lnTo>
                  <a:pt x="16182" y="9281"/>
                </a:lnTo>
                <a:lnTo>
                  <a:pt x="16184" y="9287"/>
                </a:lnTo>
                <a:lnTo>
                  <a:pt x="16185" y="9288"/>
                </a:lnTo>
                <a:lnTo>
                  <a:pt x="16188" y="9289"/>
                </a:lnTo>
                <a:lnTo>
                  <a:pt x="16189" y="9292"/>
                </a:lnTo>
                <a:lnTo>
                  <a:pt x="16189" y="9295"/>
                </a:lnTo>
                <a:lnTo>
                  <a:pt x="16189" y="9297"/>
                </a:lnTo>
                <a:lnTo>
                  <a:pt x="16188" y="9305"/>
                </a:lnTo>
                <a:lnTo>
                  <a:pt x="16191" y="9311"/>
                </a:lnTo>
                <a:lnTo>
                  <a:pt x="16196" y="9315"/>
                </a:lnTo>
                <a:lnTo>
                  <a:pt x="16202" y="9312"/>
                </a:lnTo>
                <a:lnTo>
                  <a:pt x="16210" y="9313"/>
                </a:lnTo>
                <a:lnTo>
                  <a:pt x="16215" y="9315"/>
                </a:lnTo>
                <a:lnTo>
                  <a:pt x="16220" y="9319"/>
                </a:lnTo>
                <a:lnTo>
                  <a:pt x="16226" y="9321"/>
                </a:lnTo>
                <a:lnTo>
                  <a:pt x="16241" y="9307"/>
                </a:lnTo>
                <a:lnTo>
                  <a:pt x="16251" y="9298"/>
                </a:lnTo>
                <a:lnTo>
                  <a:pt x="16263" y="9290"/>
                </a:lnTo>
                <a:lnTo>
                  <a:pt x="16270" y="9292"/>
                </a:lnTo>
                <a:lnTo>
                  <a:pt x="16292" y="9306"/>
                </a:lnTo>
                <a:lnTo>
                  <a:pt x="16305" y="9316"/>
                </a:lnTo>
                <a:lnTo>
                  <a:pt x="16309" y="9317"/>
                </a:lnTo>
                <a:lnTo>
                  <a:pt x="16310" y="9319"/>
                </a:lnTo>
                <a:lnTo>
                  <a:pt x="16312" y="9322"/>
                </a:lnTo>
                <a:lnTo>
                  <a:pt x="16314" y="9325"/>
                </a:lnTo>
                <a:lnTo>
                  <a:pt x="16316" y="9326"/>
                </a:lnTo>
                <a:lnTo>
                  <a:pt x="16321" y="9328"/>
                </a:lnTo>
                <a:lnTo>
                  <a:pt x="16326" y="9331"/>
                </a:lnTo>
                <a:lnTo>
                  <a:pt x="16333" y="9337"/>
                </a:lnTo>
                <a:lnTo>
                  <a:pt x="16344" y="9342"/>
                </a:lnTo>
                <a:lnTo>
                  <a:pt x="16348" y="9345"/>
                </a:lnTo>
                <a:lnTo>
                  <a:pt x="16354" y="9346"/>
                </a:lnTo>
                <a:lnTo>
                  <a:pt x="16364" y="9348"/>
                </a:lnTo>
                <a:lnTo>
                  <a:pt x="16379" y="9355"/>
                </a:lnTo>
                <a:lnTo>
                  <a:pt x="16391" y="9355"/>
                </a:lnTo>
                <a:lnTo>
                  <a:pt x="16400" y="9350"/>
                </a:lnTo>
                <a:lnTo>
                  <a:pt x="16404" y="9343"/>
                </a:lnTo>
                <a:lnTo>
                  <a:pt x="16402" y="9335"/>
                </a:lnTo>
                <a:lnTo>
                  <a:pt x="16397" y="9324"/>
                </a:lnTo>
                <a:lnTo>
                  <a:pt x="16391" y="9311"/>
                </a:lnTo>
                <a:lnTo>
                  <a:pt x="16391" y="9299"/>
                </a:lnTo>
                <a:lnTo>
                  <a:pt x="16386" y="9285"/>
                </a:lnTo>
                <a:lnTo>
                  <a:pt x="16380" y="9278"/>
                </a:lnTo>
                <a:lnTo>
                  <a:pt x="16380" y="9269"/>
                </a:lnTo>
                <a:lnTo>
                  <a:pt x="16375" y="9263"/>
                </a:lnTo>
                <a:lnTo>
                  <a:pt x="16367" y="9255"/>
                </a:lnTo>
                <a:lnTo>
                  <a:pt x="16359" y="9248"/>
                </a:lnTo>
                <a:lnTo>
                  <a:pt x="16357" y="9245"/>
                </a:lnTo>
                <a:lnTo>
                  <a:pt x="16350" y="9240"/>
                </a:lnTo>
                <a:lnTo>
                  <a:pt x="16344" y="9233"/>
                </a:lnTo>
                <a:lnTo>
                  <a:pt x="16330" y="9225"/>
                </a:lnTo>
                <a:lnTo>
                  <a:pt x="16322" y="9220"/>
                </a:lnTo>
                <a:lnTo>
                  <a:pt x="16317" y="9218"/>
                </a:lnTo>
                <a:lnTo>
                  <a:pt x="16309" y="9217"/>
                </a:lnTo>
                <a:lnTo>
                  <a:pt x="16307" y="9218"/>
                </a:lnTo>
                <a:lnTo>
                  <a:pt x="16306" y="9217"/>
                </a:lnTo>
                <a:lnTo>
                  <a:pt x="16304" y="9214"/>
                </a:lnTo>
                <a:lnTo>
                  <a:pt x="16303" y="9213"/>
                </a:lnTo>
                <a:lnTo>
                  <a:pt x="16302" y="9214"/>
                </a:lnTo>
                <a:lnTo>
                  <a:pt x="16300" y="9216"/>
                </a:lnTo>
                <a:lnTo>
                  <a:pt x="16299" y="9216"/>
                </a:lnTo>
                <a:lnTo>
                  <a:pt x="16297" y="9216"/>
                </a:lnTo>
                <a:lnTo>
                  <a:pt x="16295" y="9210"/>
                </a:lnTo>
                <a:lnTo>
                  <a:pt x="16295" y="9204"/>
                </a:lnTo>
                <a:lnTo>
                  <a:pt x="16294" y="9200"/>
                </a:lnTo>
                <a:lnTo>
                  <a:pt x="16288" y="9198"/>
                </a:lnTo>
                <a:lnTo>
                  <a:pt x="16281" y="9179"/>
                </a:lnTo>
                <a:lnTo>
                  <a:pt x="16280" y="9177"/>
                </a:lnTo>
                <a:lnTo>
                  <a:pt x="16281" y="9175"/>
                </a:lnTo>
                <a:lnTo>
                  <a:pt x="16283" y="9174"/>
                </a:lnTo>
                <a:lnTo>
                  <a:pt x="16289" y="9173"/>
                </a:lnTo>
                <a:lnTo>
                  <a:pt x="16292" y="9172"/>
                </a:lnTo>
                <a:lnTo>
                  <a:pt x="16292" y="9171"/>
                </a:lnTo>
                <a:lnTo>
                  <a:pt x="16292" y="9169"/>
                </a:lnTo>
                <a:lnTo>
                  <a:pt x="16292" y="9165"/>
                </a:lnTo>
                <a:lnTo>
                  <a:pt x="16288" y="9138"/>
                </a:lnTo>
                <a:lnTo>
                  <a:pt x="16286" y="9127"/>
                </a:lnTo>
                <a:lnTo>
                  <a:pt x="16278" y="9117"/>
                </a:lnTo>
                <a:lnTo>
                  <a:pt x="16260" y="9106"/>
                </a:lnTo>
                <a:lnTo>
                  <a:pt x="16248" y="9097"/>
                </a:lnTo>
                <a:lnTo>
                  <a:pt x="16243" y="9096"/>
                </a:lnTo>
                <a:lnTo>
                  <a:pt x="16239" y="9093"/>
                </a:lnTo>
                <a:lnTo>
                  <a:pt x="16235" y="9090"/>
                </a:lnTo>
                <a:lnTo>
                  <a:pt x="16227" y="9086"/>
                </a:lnTo>
                <a:lnTo>
                  <a:pt x="16225" y="9089"/>
                </a:lnTo>
                <a:lnTo>
                  <a:pt x="16223" y="9089"/>
                </a:lnTo>
                <a:lnTo>
                  <a:pt x="16223" y="9081"/>
                </a:lnTo>
                <a:lnTo>
                  <a:pt x="16220" y="9076"/>
                </a:lnTo>
                <a:lnTo>
                  <a:pt x="16216" y="9074"/>
                </a:lnTo>
                <a:lnTo>
                  <a:pt x="16210" y="9070"/>
                </a:lnTo>
                <a:lnTo>
                  <a:pt x="16206" y="9066"/>
                </a:lnTo>
                <a:lnTo>
                  <a:pt x="16196" y="9057"/>
                </a:lnTo>
                <a:lnTo>
                  <a:pt x="16189" y="9054"/>
                </a:lnTo>
                <a:lnTo>
                  <a:pt x="16182" y="9045"/>
                </a:lnTo>
                <a:lnTo>
                  <a:pt x="16181" y="9036"/>
                </a:lnTo>
                <a:lnTo>
                  <a:pt x="16172" y="9032"/>
                </a:lnTo>
                <a:lnTo>
                  <a:pt x="16164" y="9023"/>
                </a:lnTo>
                <a:lnTo>
                  <a:pt x="16164" y="9019"/>
                </a:lnTo>
                <a:lnTo>
                  <a:pt x="16167" y="9014"/>
                </a:lnTo>
                <a:lnTo>
                  <a:pt x="16168" y="9016"/>
                </a:lnTo>
                <a:lnTo>
                  <a:pt x="16167" y="9019"/>
                </a:lnTo>
                <a:lnTo>
                  <a:pt x="16167" y="9021"/>
                </a:lnTo>
                <a:lnTo>
                  <a:pt x="16169" y="9023"/>
                </a:lnTo>
                <a:lnTo>
                  <a:pt x="16171" y="9026"/>
                </a:lnTo>
                <a:lnTo>
                  <a:pt x="16171" y="9016"/>
                </a:lnTo>
                <a:lnTo>
                  <a:pt x="16169" y="9004"/>
                </a:lnTo>
                <a:lnTo>
                  <a:pt x="16175" y="8998"/>
                </a:lnTo>
                <a:lnTo>
                  <a:pt x="16180" y="8985"/>
                </a:lnTo>
                <a:lnTo>
                  <a:pt x="16181" y="8974"/>
                </a:lnTo>
                <a:lnTo>
                  <a:pt x="16177" y="8935"/>
                </a:lnTo>
                <a:lnTo>
                  <a:pt x="16177" y="8930"/>
                </a:lnTo>
                <a:lnTo>
                  <a:pt x="16179" y="8918"/>
                </a:lnTo>
                <a:lnTo>
                  <a:pt x="16177" y="8914"/>
                </a:lnTo>
                <a:lnTo>
                  <a:pt x="16172" y="8912"/>
                </a:lnTo>
                <a:lnTo>
                  <a:pt x="16168" y="8913"/>
                </a:lnTo>
                <a:lnTo>
                  <a:pt x="16165" y="8914"/>
                </a:lnTo>
                <a:lnTo>
                  <a:pt x="16163" y="8912"/>
                </a:lnTo>
                <a:lnTo>
                  <a:pt x="16162" y="8904"/>
                </a:lnTo>
                <a:lnTo>
                  <a:pt x="16162" y="8892"/>
                </a:lnTo>
                <a:lnTo>
                  <a:pt x="16160" y="8887"/>
                </a:lnTo>
                <a:lnTo>
                  <a:pt x="16156" y="8886"/>
                </a:lnTo>
                <a:lnTo>
                  <a:pt x="16159" y="8877"/>
                </a:lnTo>
                <a:lnTo>
                  <a:pt x="16155" y="8868"/>
                </a:lnTo>
                <a:lnTo>
                  <a:pt x="16143" y="8854"/>
                </a:lnTo>
                <a:lnTo>
                  <a:pt x="16145" y="8854"/>
                </a:lnTo>
                <a:lnTo>
                  <a:pt x="16145" y="8853"/>
                </a:lnTo>
                <a:lnTo>
                  <a:pt x="16146" y="8848"/>
                </a:lnTo>
                <a:lnTo>
                  <a:pt x="16145" y="8847"/>
                </a:lnTo>
                <a:lnTo>
                  <a:pt x="16143" y="8843"/>
                </a:lnTo>
                <a:lnTo>
                  <a:pt x="16143" y="8842"/>
                </a:lnTo>
                <a:lnTo>
                  <a:pt x="16143" y="8840"/>
                </a:lnTo>
                <a:lnTo>
                  <a:pt x="16144" y="8839"/>
                </a:lnTo>
                <a:lnTo>
                  <a:pt x="16145" y="8838"/>
                </a:lnTo>
                <a:lnTo>
                  <a:pt x="16146" y="8837"/>
                </a:lnTo>
                <a:lnTo>
                  <a:pt x="16147" y="8832"/>
                </a:lnTo>
                <a:lnTo>
                  <a:pt x="16144" y="8829"/>
                </a:lnTo>
                <a:lnTo>
                  <a:pt x="16140" y="8827"/>
                </a:lnTo>
                <a:lnTo>
                  <a:pt x="16137" y="8827"/>
                </a:lnTo>
                <a:lnTo>
                  <a:pt x="16135" y="8825"/>
                </a:lnTo>
                <a:lnTo>
                  <a:pt x="16132" y="8820"/>
                </a:lnTo>
                <a:lnTo>
                  <a:pt x="16129" y="8814"/>
                </a:lnTo>
                <a:lnTo>
                  <a:pt x="16128" y="8810"/>
                </a:lnTo>
                <a:lnTo>
                  <a:pt x="16127" y="8785"/>
                </a:lnTo>
                <a:lnTo>
                  <a:pt x="16126" y="8780"/>
                </a:lnTo>
                <a:lnTo>
                  <a:pt x="16122" y="8767"/>
                </a:lnTo>
                <a:lnTo>
                  <a:pt x="16120" y="8763"/>
                </a:lnTo>
                <a:lnTo>
                  <a:pt x="16108" y="8744"/>
                </a:lnTo>
                <a:lnTo>
                  <a:pt x="16106" y="8739"/>
                </a:lnTo>
                <a:lnTo>
                  <a:pt x="16101" y="8724"/>
                </a:lnTo>
                <a:lnTo>
                  <a:pt x="16098" y="8718"/>
                </a:lnTo>
                <a:lnTo>
                  <a:pt x="16089" y="8705"/>
                </a:lnTo>
                <a:lnTo>
                  <a:pt x="16090" y="8702"/>
                </a:lnTo>
                <a:lnTo>
                  <a:pt x="16092" y="8701"/>
                </a:lnTo>
                <a:lnTo>
                  <a:pt x="16093" y="8701"/>
                </a:lnTo>
                <a:lnTo>
                  <a:pt x="16095" y="8703"/>
                </a:lnTo>
                <a:lnTo>
                  <a:pt x="16094" y="8689"/>
                </a:lnTo>
                <a:lnTo>
                  <a:pt x="16094" y="8676"/>
                </a:lnTo>
                <a:lnTo>
                  <a:pt x="16092" y="8671"/>
                </a:lnTo>
                <a:lnTo>
                  <a:pt x="16089" y="8666"/>
                </a:lnTo>
                <a:lnTo>
                  <a:pt x="16085" y="8663"/>
                </a:lnTo>
                <a:lnTo>
                  <a:pt x="16081" y="8660"/>
                </a:lnTo>
                <a:lnTo>
                  <a:pt x="16082" y="8655"/>
                </a:lnTo>
                <a:lnTo>
                  <a:pt x="16080" y="8647"/>
                </a:lnTo>
                <a:lnTo>
                  <a:pt x="16078" y="8639"/>
                </a:lnTo>
                <a:lnTo>
                  <a:pt x="16075" y="8636"/>
                </a:lnTo>
                <a:lnTo>
                  <a:pt x="16072" y="8635"/>
                </a:lnTo>
                <a:lnTo>
                  <a:pt x="16071" y="8632"/>
                </a:lnTo>
                <a:lnTo>
                  <a:pt x="16071" y="8628"/>
                </a:lnTo>
                <a:lnTo>
                  <a:pt x="16073" y="8625"/>
                </a:lnTo>
                <a:lnTo>
                  <a:pt x="16074" y="8622"/>
                </a:lnTo>
                <a:lnTo>
                  <a:pt x="16073" y="8616"/>
                </a:lnTo>
                <a:lnTo>
                  <a:pt x="16068" y="8598"/>
                </a:lnTo>
                <a:lnTo>
                  <a:pt x="16065" y="8575"/>
                </a:lnTo>
                <a:lnTo>
                  <a:pt x="16063" y="8572"/>
                </a:lnTo>
                <a:lnTo>
                  <a:pt x="16062" y="8570"/>
                </a:lnTo>
                <a:lnTo>
                  <a:pt x="16061" y="8567"/>
                </a:lnTo>
                <a:lnTo>
                  <a:pt x="16060" y="8562"/>
                </a:lnTo>
                <a:lnTo>
                  <a:pt x="16055" y="8550"/>
                </a:lnTo>
                <a:lnTo>
                  <a:pt x="16055" y="8542"/>
                </a:lnTo>
                <a:lnTo>
                  <a:pt x="16053" y="8536"/>
                </a:lnTo>
                <a:lnTo>
                  <a:pt x="16051" y="8529"/>
                </a:lnTo>
                <a:lnTo>
                  <a:pt x="16049" y="8519"/>
                </a:lnTo>
                <a:lnTo>
                  <a:pt x="16044" y="8505"/>
                </a:lnTo>
                <a:lnTo>
                  <a:pt x="16042" y="8498"/>
                </a:lnTo>
                <a:lnTo>
                  <a:pt x="16041" y="8489"/>
                </a:lnTo>
                <a:lnTo>
                  <a:pt x="16040" y="8482"/>
                </a:lnTo>
                <a:lnTo>
                  <a:pt x="16036" y="8478"/>
                </a:lnTo>
                <a:lnTo>
                  <a:pt x="16009" y="8466"/>
                </a:lnTo>
                <a:lnTo>
                  <a:pt x="16001" y="8460"/>
                </a:lnTo>
                <a:lnTo>
                  <a:pt x="15989" y="8446"/>
                </a:lnTo>
                <a:lnTo>
                  <a:pt x="15980" y="8439"/>
                </a:lnTo>
                <a:lnTo>
                  <a:pt x="15971" y="8433"/>
                </a:lnTo>
                <a:lnTo>
                  <a:pt x="15963" y="8430"/>
                </a:lnTo>
                <a:lnTo>
                  <a:pt x="15954" y="8430"/>
                </a:lnTo>
                <a:lnTo>
                  <a:pt x="15946" y="8428"/>
                </a:lnTo>
                <a:lnTo>
                  <a:pt x="15939" y="8425"/>
                </a:lnTo>
                <a:lnTo>
                  <a:pt x="15930" y="8414"/>
                </a:lnTo>
                <a:lnTo>
                  <a:pt x="15925" y="8410"/>
                </a:lnTo>
                <a:lnTo>
                  <a:pt x="15920" y="8408"/>
                </a:lnTo>
                <a:lnTo>
                  <a:pt x="15916" y="8407"/>
                </a:lnTo>
                <a:lnTo>
                  <a:pt x="15910" y="8408"/>
                </a:lnTo>
                <a:lnTo>
                  <a:pt x="15907" y="8407"/>
                </a:lnTo>
                <a:lnTo>
                  <a:pt x="15906" y="8406"/>
                </a:lnTo>
                <a:lnTo>
                  <a:pt x="15906" y="8405"/>
                </a:lnTo>
                <a:lnTo>
                  <a:pt x="15906" y="8403"/>
                </a:lnTo>
                <a:lnTo>
                  <a:pt x="15906" y="8401"/>
                </a:lnTo>
                <a:lnTo>
                  <a:pt x="15899" y="8397"/>
                </a:lnTo>
                <a:lnTo>
                  <a:pt x="15897" y="8395"/>
                </a:lnTo>
                <a:lnTo>
                  <a:pt x="15894" y="8391"/>
                </a:lnTo>
                <a:lnTo>
                  <a:pt x="15882" y="8380"/>
                </a:lnTo>
                <a:lnTo>
                  <a:pt x="15866" y="8356"/>
                </a:lnTo>
                <a:lnTo>
                  <a:pt x="15869" y="8351"/>
                </a:lnTo>
                <a:lnTo>
                  <a:pt x="15870" y="8345"/>
                </a:lnTo>
                <a:lnTo>
                  <a:pt x="15867" y="8340"/>
                </a:lnTo>
                <a:lnTo>
                  <a:pt x="15862" y="8335"/>
                </a:lnTo>
                <a:lnTo>
                  <a:pt x="15860" y="8334"/>
                </a:lnTo>
                <a:lnTo>
                  <a:pt x="15854" y="8333"/>
                </a:lnTo>
                <a:lnTo>
                  <a:pt x="15851" y="8332"/>
                </a:lnTo>
                <a:lnTo>
                  <a:pt x="15848" y="8331"/>
                </a:lnTo>
                <a:lnTo>
                  <a:pt x="15844" y="8325"/>
                </a:lnTo>
                <a:lnTo>
                  <a:pt x="15842" y="8323"/>
                </a:lnTo>
                <a:lnTo>
                  <a:pt x="15839" y="8327"/>
                </a:lnTo>
                <a:lnTo>
                  <a:pt x="15837" y="8330"/>
                </a:lnTo>
                <a:lnTo>
                  <a:pt x="15834" y="8332"/>
                </a:lnTo>
                <a:lnTo>
                  <a:pt x="15830" y="8332"/>
                </a:lnTo>
                <a:lnTo>
                  <a:pt x="15819" y="8330"/>
                </a:lnTo>
                <a:lnTo>
                  <a:pt x="15816" y="8331"/>
                </a:lnTo>
                <a:lnTo>
                  <a:pt x="15814" y="8334"/>
                </a:lnTo>
                <a:lnTo>
                  <a:pt x="15812" y="8344"/>
                </a:lnTo>
                <a:lnTo>
                  <a:pt x="15811" y="8347"/>
                </a:lnTo>
                <a:lnTo>
                  <a:pt x="15808" y="8344"/>
                </a:lnTo>
                <a:lnTo>
                  <a:pt x="15807" y="8339"/>
                </a:lnTo>
                <a:lnTo>
                  <a:pt x="15808" y="8334"/>
                </a:lnTo>
                <a:lnTo>
                  <a:pt x="15809" y="8331"/>
                </a:lnTo>
                <a:lnTo>
                  <a:pt x="15807" y="8328"/>
                </a:lnTo>
                <a:lnTo>
                  <a:pt x="15810" y="8322"/>
                </a:lnTo>
                <a:lnTo>
                  <a:pt x="15808" y="8313"/>
                </a:lnTo>
                <a:lnTo>
                  <a:pt x="15807" y="8298"/>
                </a:lnTo>
                <a:lnTo>
                  <a:pt x="15811" y="8272"/>
                </a:lnTo>
                <a:lnTo>
                  <a:pt x="15809" y="8266"/>
                </a:lnTo>
                <a:lnTo>
                  <a:pt x="15808" y="8257"/>
                </a:lnTo>
                <a:lnTo>
                  <a:pt x="15808" y="8248"/>
                </a:lnTo>
                <a:lnTo>
                  <a:pt x="15810" y="8243"/>
                </a:lnTo>
                <a:lnTo>
                  <a:pt x="15811" y="8240"/>
                </a:lnTo>
                <a:lnTo>
                  <a:pt x="15812" y="8232"/>
                </a:lnTo>
                <a:lnTo>
                  <a:pt x="15813" y="8229"/>
                </a:lnTo>
                <a:lnTo>
                  <a:pt x="15814" y="8227"/>
                </a:lnTo>
                <a:lnTo>
                  <a:pt x="15816" y="8226"/>
                </a:lnTo>
                <a:lnTo>
                  <a:pt x="15821" y="8225"/>
                </a:lnTo>
                <a:lnTo>
                  <a:pt x="15827" y="8222"/>
                </a:lnTo>
                <a:lnTo>
                  <a:pt x="15835" y="8219"/>
                </a:lnTo>
                <a:lnTo>
                  <a:pt x="15839" y="8218"/>
                </a:lnTo>
                <a:lnTo>
                  <a:pt x="15844" y="8215"/>
                </a:lnTo>
                <a:lnTo>
                  <a:pt x="15847" y="8209"/>
                </a:lnTo>
                <a:lnTo>
                  <a:pt x="15851" y="8178"/>
                </a:lnTo>
                <a:lnTo>
                  <a:pt x="15854" y="8162"/>
                </a:lnTo>
                <a:lnTo>
                  <a:pt x="15857" y="8156"/>
                </a:lnTo>
                <a:lnTo>
                  <a:pt x="15858" y="8154"/>
                </a:lnTo>
                <a:lnTo>
                  <a:pt x="15858" y="8146"/>
                </a:lnTo>
                <a:lnTo>
                  <a:pt x="15859" y="8142"/>
                </a:lnTo>
                <a:lnTo>
                  <a:pt x="15860" y="8139"/>
                </a:lnTo>
                <a:lnTo>
                  <a:pt x="15861" y="8139"/>
                </a:lnTo>
                <a:lnTo>
                  <a:pt x="15868" y="8139"/>
                </a:lnTo>
                <a:lnTo>
                  <a:pt x="15877" y="8135"/>
                </a:lnTo>
                <a:lnTo>
                  <a:pt x="15878" y="8133"/>
                </a:lnTo>
                <a:lnTo>
                  <a:pt x="15880" y="8128"/>
                </a:lnTo>
                <a:lnTo>
                  <a:pt x="15886" y="8119"/>
                </a:lnTo>
                <a:lnTo>
                  <a:pt x="15888" y="8115"/>
                </a:lnTo>
                <a:lnTo>
                  <a:pt x="15889" y="8112"/>
                </a:lnTo>
                <a:lnTo>
                  <a:pt x="15889" y="8103"/>
                </a:lnTo>
                <a:lnTo>
                  <a:pt x="15890" y="8100"/>
                </a:lnTo>
                <a:lnTo>
                  <a:pt x="15896" y="8091"/>
                </a:lnTo>
                <a:lnTo>
                  <a:pt x="15897" y="8088"/>
                </a:lnTo>
                <a:lnTo>
                  <a:pt x="15898" y="8082"/>
                </a:lnTo>
                <a:lnTo>
                  <a:pt x="15904" y="8061"/>
                </a:lnTo>
                <a:lnTo>
                  <a:pt x="15906" y="8053"/>
                </a:lnTo>
                <a:lnTo>
                  <a:pt x="15907" y="8049"/>
                </a:lnTo>
                <a:lnTo>
                  <a:pt x="15909" y="8047"/>
                </a:lnTo>
                <a:lnTo>
                  <a:pt x="15912" y="8046"/>
                </a:lnTo>
                <a:lnTo>
                  <a:pt x="15915" y="8045"/>
                </a:lnTo>
                <a:lnTo>
                  <a:pt x="15918" y="8043"/>
                </a:lnTo>
                <a:lnTo>
                  <a:pt x="15919" y="8041"/>
                </a:lnTo>
                <a:lnTo>
                  <a:pt x="15920" y="8038"/>
                </a:lnTo>
                <a:lnTo>
                  <a:pt x="15923" y="8036"/>
                </a:lnTo>
                <a:lnTo>
                  <a:pt x="15926" y="8036"/>
                </a:lnTo>
                <a:lnTo>
                  <a:pt x="15928" y="8038"/>
                </a:lnTo>
                <a:lnTo>
                  <a:pt x="15929" y="8040"/>
                </a:lnTo>
                <a:lnTo>
                  <a:pt x="15929" y="8043"/>
                </a:lnTo>
                <a:lnTo>
                  <a:pt x="15928" y="8051"/>
                </a:lnTo>
                <a:lnTo>
                  <a:pt x="15934" y="8046"/>
                </a:lnTo>
                <a:lnTo>
                  <a:pt x="15943" y="8027"/>
                </a:lnTo>
                <a:lnTo>
                  <a:pt x="15949" y="8023"/>
                </a:lnTo>
                <a:lnTo>
                  <a:pt x="15948" y="8031"/>
                </a:lnTo>
                <a:lnTo>
                  <a:pt x="15950" y="8038"/>
                </a:lnTo>
                <a:lnTo>
                  <a:pt x="15953" y="8041"/>
                </a:lnTo>
                <a:lnTo>
                  <a:pt x="15957" y="8039"/>
                </a:lnTo>
                <a:lnTo>
                  <a:pt x="15959" y="8037"/>
                </a:lnTo>
                <a:lnTo>
                  <a:pt x="15961" y="8036"/>
                </a:lnTo>
                <a:lnTo>
                  <a:pt x="15963" y="8035"/>
                </a:lnTo>
                <a:lnTo>
                  <a:pt x="15964" y="8031"/>
                </a:lnTo>
                <a:lnTo>
                  <a:pt x="15964" y="8028"/>
                </a:lnTo>
                <a:lnTo>
                  <a:pt x="15963" y="8025"/>
                </a:lnTo>
                <a:lnTo>
                  <a:pt x="15962" y="8022"/>
                </a:lnTo>
                <a:lnTo>
                  <a:pt x="15962" y="8018"/>
                </a:lnTo>
                <a:lnTo>
                  <a:pt x="15964" y="8015"/>
                </a:lnTo>
                <a:lnTo>
                  <a:pt x="15969" y="8009"/>
                </a:lnTo>
                <a:lnTo>
                  <a:pt x="15970" y="8007"/>
                </a:lnTo>
                <a:lnTo>
                  <a:pt x="15969" y="8005"/>
                </a:lnTo>
                <a:lnTo>
                  <a:pt x="15962" y="7996"/>
                </a:lnTo>
                <a:lnTo>
                  <a:pt x="15964" y="7994"/>
                </a:lnTo>
                <a:lnTo>
                  <a:pt x="15968" y="7989"/>
                </a:lnTo>
                <a:lnTo>
                  <a:pt x="15970" y="7988"/>
                </a:lnTo>
                <a:lnTo>
                  <a:pt x="15973" y="7990"/>
                </a:lnTo>
                <a:lnTo>
                  <a:pt x="15977" y="7998"/>
                </a:lnTo>
                <a:lnTo>
                  <a:pt x="15985" y="7999"/>
                </a:lnTo>
                <a:lnTo>
                  <a:pt x="15988" y="7988"/>
                </a:lnTo>
                <a:lnTo>
                  <a:pt x="15992" y="7960"/>
                </a:lnTo>
                <a:lnTo>
                  <a:pt x="15995" y="7953"/>
                </a:lnTo>
                <a:lnTo>
                  <a:pt x="16005" y="7940"/>
                </a:lnTo>
                <a:lnTo>
                  <a:pt x="16007" y="7938"/>
                </a:lnTo>
                <a:lnTo>
                  <a:pt x="16013" y="7938"/>
                </a:lnTo>
                <a:lnTo>
                  <a:pt x="16014" y="7937"/>
                </a:lnTo>
                <a:lnTo>
                  <a:pt x="16015" y="7935"/>
                </a:lnTo>
                <a:lnTo>
                  <a:pt x="16019" y="7929"/>
                </a:lnTo>
                <a:lnTo>
                  <a:pt x="16020" y="7927"/>
                </a:lnTo>
                <a:lnTo>
                  <a:pt x="16025" y="7924"/>
                </a:lnTo>
                <a:lnTo>
                  <a:pt x="16025" y="7929"/>
                </a:lnTo>
                <a:lnTo>
                  <a:pt x="16023" y="7933"/>
                </a:lnTo>
                <a:lnTo>
                  <a:pt x="16021" y="7937"/>
                </a:lnTo>
                <a:lnTo>
                  <a:pt x="16022" y="7943"/>
                </a:lnTo>
                <a:lnTo>
                  <a:pt x="16024" y="7938"/>
                </a:lnTo>
                <a:lnTo>
                  <a:pt x="16033" y="7925"/>
                </a:lnTo>
                <a:lnTo>
                  <a:pt x="16037" y="7922"/>
                </a:lnTo>
                <a:lnTo>
                  <a:pt x="16046" y="7918"/>
                </a:lnTo>
                <a:lnTo>
                  <a:pt x="16049" y="7915"/>
                </a:lnTo>
                <a:lnTo>
                  <a:pt x="16050" y="7912"/>
                </a:lnTo>
                <a:lnTo>
                  <a:pt x="16050" y="7910"/>
                </a:lnTo>
                <a:lnTo>
                  <a:pt x="16050" y="7908"/>
                </a:lnTo>
                <a:lnTo>
                  <a:pt x="16048" y="7904"/>
                </a:lnTo>
                <a:lnTo>
                  <a:pt x="16046" y="7902"/>
                </a:lnTo>
                <a:lnTo>
                  <a:pt x="16045" y="7903"/>
                </a:lnTo>
                <a:lnTo>
                  <a:pt x="16045" y="7906"/>
                </a:lnTo>
                <a:lnTo>
                  <a:pt x="16044" y="7908"/>
                </a:lnTo>
                <a:lnTo>
                  <a:pt x="16036" y="7914"/>
                </a:lnTo>
                <a:lnTo>
                  <a:pt x="16034" y="7915"/>
                </a:lnTo>
                <a:lnTo>
                  <a:pt x="16034" y="7906"/>
                </a:lnTo>
                <a:lnTo>
                  <a:pt x="16027" y="7911"/>
                </a:lnTo>
                <a:lnTo>
                  <a:pt x="16024" y="7911"/>
                </a:lnTo>
                <a:lnTo>
                  <a:pt x="16022" y="7908"/>
                </a:lnTo>
                <a:lnTo>
                  <a:pt x="16021" y="7903"/>
                </a:lnTo>
                <a:lnTo>
                  <a:pt x="16021" y="7890"/>
                </a:lnTo>
                <a:lnTo>
                  <a:pt x="16020" y="7884"/>
                </a:lnTo>
                <a:lnTo>
                  <a:pt x="16017" y="7879"/>
                </a:lnTo>
                <a:lnTo>
                  <a:pt x="16013" y="7877"/>
                </a:lnTo>
                <a:lnTo>
                  <a:pt x="16009" y="7875"/>
                </a:lnTo>
                <a:lnTo>
                  <a:pt x="16006" y="7872"/>
                </a:lnTo>
                <a:lnTo>
                  <a:pt x="16003" y="7867"/>
                </a:lnTo>
                <a:lnTo>
                  <a:pt x="16003" y="7860"/>
                </a:lnTo>
                <a:lnTo>
                  <a:pt x="16003" y="7854"/>
                </a:lnTo>
                <a:lnTo>
                  <a:pt x="16007" y="7845"/>
                </a:lnTo>
                <a:lnTo>
                  <a:pt x="16008" y="7840"/>
                </a:lnTo>
                <a:lnTo>
                  <a:pt x="16007" y="7836"/>
                </a:lnTo>
                <a:lnTo>
                  <a:pt x="16004" y="7834"/>
                </a:lnTo>
                <a:lnTo>
                  <a:pt x="16002" y="7833"/>
                </a:lnTo>
                <a:lnTo>
                  <a:pt x="16003" y="7831"/>
                </a:lnTo>
                <a:lnTo>
                  <a:pt x="16004" y="7828"/>
                </a:lnTo>
                <a:lnTo>
                  <a:pt x="16005" y="7827"/>
                </a:lnTo>
                <a:lnTo>
                  <a:pt x="16007" y="7828"/>
                </a:lnTo>
                <a:lnTo>
                  <a:pt x="16008" y="7828"/>
                </a:lnTo>
                <a:lnTo>
                  <a:pt x="16008" y="7830"/>
                </a:lnTo>
                <a:lnTo>
                  <a:pt x="16009" y="7833"/>
                </a:lnTo>
                <a:lnTo>
                  <a:pt x="16015" y="7833"/>
                </a:lnTo>
                <a:lnTo>
                  <a:pt x="16024" y="7829"/>
                </a:lnTo>
                <a:lnTo>
                  <a:pt x="16031" y="7829"/>
                </a:lnTo>
                <a:lnTo>
                  <a:pt x="16031" y="7836"/>
                </a:lnTo>
                <a:lnTo>
                  <a:pt x="16032" y="7837"/>
                </a:lnTo>
                <a:lnTo>
                  <a:pt x="16033" y="7838"/>
                </a:lnTo>
                <a:lnTo>
                  <a:pt x="16033" y="7838"/>
                </a:lnTo>
                <a:lnTo>
                  <a:pt x="16034" y="7839"/>
                </a:lnTo>
                <a:lnTo>
                  <a:pt x="16037" y="7839"/>
                </a:lnTo>
                <a:lnTo>
                  <a:pt x="16041" y="7843"/>
                </a:lnTo>
                <a:lnTo>
                  <a:pt x="16046" y="7844"/>
                </a:lnTo>
                <a:lnTo>
                  <a:pt x="16049" y="7839"/>
                </a:lnTo>
                <a:lnTo>
                  <a:pt x="16044" y="7835"/>
                </a:lnTo>
                <a:lnTo>
                  <a:pt x="16043" y="7825"/>
                </a:lnTo>
                <a:lnTo>
                  <a:pt x="16046" y="7814"/>
                </a:lnTo>
                <a:lnTo>
                  <a:pt x="16050" y="7810"/>
                </a:lnTo>
                <a:lnTo>
                  <a:pt x="16052" y="7813"/>
                </a:lnTo>
                <a:lnTo>
                  <a:pt x="16054" y="7827"/>
                </a:lnTo>
                <a:lnTo>
                  <a:pt x="16057" y="7828"/>
                </a:lnTo>
                <a:lnTo>
                  <a:pt x="16060" y="7832"/>
                </a:lnTo>
                <a:lnTo>
                  <a:pt x="16063" y="7839"/>
                </a:lnTo>
                <a:lnTo>
                  <a:pt x="16057" y="7858"/>
                </a:lnTo>
                <a:lnTo>
                  <a:pt x="16054" y="7864"/>
                </a:lnTo>
                <a:lnTo>
                  <a:pt x="16052" y="7869"/>
                </a:lnTo>
                <a:lnTo>
                  <a:pt x="16052" y="7874"/>
                </a:lnTo>
                <a:lnTo>
                  <a:pt x="16051" y="7878"/>
                </a:lnTo>
                <a:lnTo>
                  <a:pt x="16047" y="7882"/>
                </a:lnTo>
                <a:lnTo>
                  <a:pt x="16047" y="7884"/>
                </a:lnTo>
                <a:lnTo>
                  <a:pt x="16051" y="7884"/>
                </a:lnTo>
                <a:lnTo>
                  <a:pt x="16055" y="7886"/>
                </a:lnTo>
                <a:lnTo>
                  <a:pt x="16057" y="7888"/>
                </a:lnTo>
                <a:lnTo>
                  <a:pt x="16061" y="7891"/>
                </a:lnTo>
                <a:lnTo>
                  <a:pt x="16064" y="7888"/>
                </a:lnTo>
                <a:lnTo>
                  <a:pt x="16076" y="7884"/>
                </a:lnTo>
                <a:lnTo>
                  <a:pt x="16079" y="7882"/>
                </a:lnTo>
                <a:lnTo>
                  <a:pt x="16084" y="7876"/>
                </a:lnTo>
                <a:lnTo>
                  <a:pt x="16087" y="7875"/>
                </a:lnTo>
                <a:lnTo>
                  <a:pt x="16096" y="7875"/>
                </a:lnTo>
                <a:lnTo>
                  <a:pt x="16100" y="7874"/>
                </a:lnTo>
                <a:lnTo>
                  <a:pt x="16103" y="7871"/>
                </a:lnTo>
                <a:lnTo>
                  <a:pt x="16104" y="7866"/>
                </a:lnTo>
                <a:lnTo>
                  <a:pt x="16107" y="7865"/>
                </a:lnTo>
                <a:lnTo>
                  <a:pt x="16113" y="7867"/>
                </a:lnTo>
                <a:lnTo>
                  <a:pt x="16118" y="7863"/>
                </a:lnTo>
                <a:lnTo>
                  <a:pt x="16119" y="7864"/>
                </a:lnTo>
                <a:lnTo>
                  <a:pt x="16119" y="7865"/>
                </a:lnTo>
                <a:lnTo>
                  <a:pt x="16120" y="7865"/>
                </a:lnTo>
                <a:lnTo>
                  <a:pt x="16135" y="7855"/>
                </a:lnTo>
                <a:lnTo>
                  <a:pt x="16137" y="7851"/>
                </a:lnTo>
                <a:lnTo>
                  <a:pt x="16135" y="7845"/>
                </a:lnTo>
                <a:lnTo>
                  <a:pt x="16133" y="7841"/>
                </a:lnTo>
                <a:lnTo>
                  <a:pt x="16131" y="7819"/>
                </a:lnTo>
                <a:lnTo>
                  <a:pt x="16129" y="7813"/>
                </a:lnTo>
                <a:lnTo>
                  <a:pt x="16127" y="7810"/>
                </a:lnTo>
                <a:lnTo>
                  <a:pt x="16126" y="7806"/>
                </a:lnTo>
                <a:lnTo>
                  <a:pt x="16128" y="7801"/>
                </a:lnTo>
                <a:lnTo>
                  <a:pt x="16125" y="7797"/>
                </a:lnTo>
                <a:lnTo>
                  <a:pt x="16124" y="7794"/>
                </a:lnTo>
                <a:lnTo>
                  <a:pt x="16125" y="7791"/>
                </a:lnTo>
                <a:lnTo>
                  <a:pt x="16128" y="7789"/>
                </a:lnTo>
                <a:lnTo>
                  <a:pt x="16129" y="7790"/>
                </a:lnTo>
                <a:lnTo>
                  <a:pt x="16135" y="7793"/>
                </a:lnTo>
                <a:lnTo>
                  <a:pt x="16137" y="7794"/>
                </a:lnTo>
                <a:lnTo>
                  <a:pt x="16141" y="7791"/>
                </a:lnTo>
                <a:lnTo>
                  <a:pt x="16138" y="7784"/>
                </a:lnTo>
                <a:lnTo>
                  <a:pt x="16134" y="7777"/>
                </a:lnTo>
                <a:lnTo>
                  <a:pt x="16133" y="7771"/>
                </a:lnTo>
                <a:lnTo>
                  <a:pt x="16139" y="7757"/>
                </a:lnTo>
                <a:lnTo>
                  <a:pt x="16140" y="7756"/>
                </a:lnTo>
                <a:lnTo>
                  <a:pt x="16143" y="7755"/>
                </a:lnTo>
                <a:lnTo>
                  <a:pt x="16144" y="7753"/>
                </a:lnTo>
                <a:lnTo>
                  <a:pt x="16145" y="7752"/>
                </a:lnTo>
                <a:lnTo>
                  <a:pt x="16146" y="7748"/>
                </a:lnTo>
                <a:lnTo>
                  <a:pt x="16147" y="7746"/>
                </a:lnTo>
                <a:lnTo>
                  <a:pt x="16152" y="7745"/>
                </a:lnTo>
                <a:lnTo>
                  <a:pt x="16159" y="7745"/>
                </a:lnTo>
                <a:lnTo>
                  <a:pt x="16165" y="7748"/>
                </a:lnTo>
                <a:lnTo>
                  <a:pt x="16164" y="7756"/>
                </a:lnTo>
                <a:lnTo>
                  <a:pt x="16167" y="7759"/>
                </a:lnTo>
                <a:lnTo>
                  <a:pt x="16169" y="7772"/>
                </a:lnTo>
                <a:lnTo>
                  <a:pt x="16172" y="7775"/>
                </a:lnTo>
                <a:lnTo>
                  <a:pt x="16174" y="7774"/>
                </a:lnTo>
                <a:lnTo>
                  <a:pt x="16176" y="7771"/>
                </a:lnTo>
                <a:lnTo>
                  <a:pt x="16177" y="7768"/>
                </a:lnTo>
                <a:lnTo>
                  <a:pt x="16179" y="7763"/>
                </a:lnTo>
                <a:lnTo>
                  <a:pt x="16180" y="7760"/>
                </a:lnTo>
                <a:lnTo>
                  <a:pt x="16180" y="7757"/>
                </a:lnTo>
                <a:lnTo>
                  <a:pt x="16178" y="7753"/>
                </a:lnTo>
                <a:lnTo>
                  <a:pt x="16181" y="7749"/>
                </a:lnTo>
                <a:lnTo>
                  <a:pt x="16184" y="7747"/>
                </a:lnTo>
                <a:lnTo>
                  <a:pt x="16187" y="7747"/>
                </a:lnTo>
                <a:lnTo>
                  <a:pt x="16190" y="7746"/>
                </a:lnTo>
                <a:lnTo>
                  <a:pt x="16188" y="7737"/>
                </a:lnTo>
                <a:lnTo>
                  <a:pt x="16187" y="7733"/>
                </a:lnTo>
                <a:lnTo>
                  <a:pt x="16188" y="7729"/>
                </a:lnTo>
                <a:lnTo>
                  <a:pt x="16191" y="7725"/>
                </a:lnTo>
                <a:lnTo>
                  <a:pt x="16193" y="7721"/>
                </a:lnTo>
                <a:lnTo>
                  <a:pt x="16193" y="7715"/>
                </a:lnTo>
                <a:lnTo>
                  <a:pt x="16192" y="7715"/>
                </a:lnTo>
                <a:lnTo>
                  <a:pt x="16190" y="7718"/>
                </a:lnTo>
                <a:lnTo>
                  <a:pt x="16188" y="7720"/>
                </a:lnTo>
                <a:lnTo>
                  <a:pt x="16185" y="7721"/>
                </a:lnTo>
                <a:lnTo>
                  <a:pt x="16184" y="7719"/>
                </a:lnTo>
                <a:lnTo>
                  <a:pt x="16184" y="7714"/>
                </a:lnTo>
                <a:lnTo>
                  <a:pt x="16183" y="7712"/>
                </a:lnTo>
                <a:lnTo>
                  <a:pt x="16181" y="7712"/>
                </a:lnTo>
                <a:lnTo>
                  <a:pt x="16178" y="7711"/>
                </a:lnTo>
                <a:lnTo>
                  <a:pt x="16172" y="7698"/>
                </a:lnTo>
                <a:lnTo>
                  <a:pt x="16169" y="7696"/>
                </a:lnTo>
                <a:lnTo>
                  <a:pt x="16164" y="7699"/>
                </a:lnTo>
                <a:lnTo>
                  <a:pt x="16161" y="7703"/>
                </a:lnTo>
                <a:lnTo>
                  <a:pt x="16156" y="7714"/>
                </a:lnTo>
                <a:lnTo>
                  <a:pt x="16153" y="7718"/>
                </a:lnTo>
                <a:lnTo>
                  <a:pt x="16147" y="7718"/>
                </a:lnTo>
                <a:lnTo>
                  <a:pt x="16145" y="7713"/>
                </a:lnTo>
                <a:lnTo>
                  <a:pt x="16146" y="7705"/>
                </a:lnTo>
                <a:lnTo>
                  <a:pt x="16148" y="7699"/>
                </a:lnTo>
                <a:lnTo>
                  <a:pt x="16147" y="7698"/>
                </a:lnTo>
                <a:lnTo>
                  <a:pt x="16146" y="7696"/>
                </a:lnTo>
                <a:lnTo>
                  <a:pt x="16146" y="7694"/>
                </a:lnTo>
                <a:lnTo>
                  <a:pt x="16147" y="7691"/>
                </a:lnTo>
                <a:lnTo>
                  <a:pt x="16151" y="7691"/>
                </a:lnTo>
                <a:lnTo>
                  <a:pt x="16163" y="7682"/>
                </a:lnTo>
                <a:lnTo>
                  <a:pt x="16169" y="7680"/>
                </a:lnTo>
                <a:lnTo>
                  <a:pt x="16172" y="7681"/>
                </a:lnTo>
                <a:lnTo>
                  <a:pt x="16178" y="7688"/>
                </a:lnTo>
                <a:lnTo>
                  <a:pt x="16181" y="7689"/>
                </a:lnTo>
                <a:lnTo>
                  <a:pt x="16184" y="7689"/>
                </a:lnTo>
                <a:lnTo>
                  <a:pt x="16187" y="7690"/>
                </a:lnTo>
                <a:lnTo>
                  <a:pt x="16188" y="7693"/>
                </a:lnTo>
                <a:lnTo>
                  <a:pt x="16186" y="7699"/>
                </a:lnTo>
                <a:lnTo>
                  <a:pt x="16189" y="7701"/>
                </a:lnTo>
                <a:lnTo>
                  <a:pt x="16201" y="7701"/>
                </a:lnTo>
                <a:lnTo>
                  <a:pt x="16203" y="7702"/>
                </a:lnTo>
                <a:lnTo>
                  <a:pt x="16204" y="7703"/>
                </a:lnTo>
                <a:lnTo>
                  <a:pt x="16206" y="7703"/>
                </a:lnTo>
                <a:lnTo>
                  <a:pt x="16208" y="7701"/>
                </a:lnTo>
                <a:lnTo>
                  <a:pt x="16209" y="7699"/>
                </a:lnTo>
                <a:lnTo>
                  <a:pt x="16208" y="7691"/>
                </a:lnTo>
                <a:lnTo>
                  <a:pt x="16208" y="7689"/>
                </a:lnTo>
                <a:lnTo>
                  <a:pt x="16210" y="7688"/>
                </a:lnTo>
                <a:lnTo>
                  <a:pt x="16215" y="7694"/>
                </a:lnTo>
                <a:lnTo>
                  <a:pt x="16219" y="7694"/>
                </a:lnTo>
                <a:lnTo>
                  <a:pt x="16221" y="7692"/>
                </a:lnTo>
                <a:lnTo>
                  <a:pt x="16229" y="7680"/>
                </a:lnTo>
                <a:lnTo>
                  <a:pt x="16236" y="7673"/>
                </a:lnTo>
                <a:lnTo>
                  <a:pt x="16270" y="7658"/>
                </a:lnTo>
                <a:lnTo>
                  <a:pt x="16274" y="7658"/>
                </a:lnTo>
                <a:lnTo>
                  <a:pt x="16281" y="7660"/>
                </a:lnTo>
                <a:lnTo>
                  <a:pt x="16285" y="7660"/>
                </a:lnTo>
                <a:lnTo>
                  <a:pt x="16289" y="7658"/>
                </a:lnTo>
                <a:lnTo>
                  <a:pt x="16284" y="7657"/>
                </a:lnTo>
                <a:lnTo>
                  <a:pt x="16283" y="7652"/>
                </a:lnTo>
                <a:lnTo>
                  <a:pt x="16286" y="7646"/>
                </a:lnTo>
                <a:lnTo>
                  <a:pt x="16290" y="7644"/>
                </a:lnTo>
                <a:lnTo>
                  <a:pt x="16295" y="7644"/>
                </a:lnTo>
                <a:lnTo>
                  <a:pt x="16298" y="7644"/>
                </a:lnTo>
                <a:lnTo>
                  <a:pt x="16300" y="7642"/>
                </a:lnTo>
                <a:lnTo>
                  <a:pt x="16303" y="7636"/>
                </a:lnTo>
                <a:lnTo>
                  <a:pt x="16303" y="7631"/>
                </a:lnTo>
                <a:lnTo>
                  <a:pt x="16303" y="7629"/>
                </a:lnTo>
                <a:lnTo>
                  <a:pt x="16301" y="7627"/>
                </a:lnTo>
                <a:lnTo>
                  <a:pt x="16300" y="7622"/>
                </a:lnTo>
                <a:lnTo>
                  <a:pt x="16301" y="7618"/>
                </a:lnTo>
                <a:lnTo>
                  <a:pt x="16306" y="7618"/>
                </a:lnTo>
                <a:lnTo>
                  <a:pt x="16308" y="7619"/>
                </a:lnTo>
                <a:lnTo>
                  <a:pt x="16309" y="7622"/>
                </a:lnTo>
                <a:lnTo>
                  <a:pt x="16310" y="7624"/>
                </a:lnTo>
                <a:lnTo>
                  <a:pt x="16312" y="7625"/>
                </a:lnTo>
                <a:lnTo>
                  <a:pt x="16315" y="7623"/>
                </a:lnTo>
                <a:lnTo>
                  <a:pt x="16316" y="7621"/>
                </a:lnTo>
                <a:lnTo>
                  <a:pt x="16318" y="7618"/>
                </a:lnTo>
                <a:lnTo>
                  <a:pt x="16320" y="7615"/>
                </a:lnTo>
                <a:lnTo>
                  <a:pt x="16324" y="7613"/>
                </a:lnTo>
                <a:lnTo>
                  <a:pt x="16329" y="7611"/>
                </a:lnTo>
                <a:lnTo>
                  <a:pt x="16333" y="7612"/>
                </a:lnTo>
                <a:lnTo>
                  <a:pt x="16333" y="7616"/>
                </a:lnTo>
                <a:lnTo>
                  <a:pt x="16331" y="7618"/>
                </a:lnTo>
                <a:lnTo>
                  <a:pt x="16326" y="7621"/>
                </a:lnTo>
                <a:lnTo>
                  <a:pt x="16324" y="7623"/>
                </a:lnTo>
                <a:lnTo>
                  <a:pt x="16322" y="7626"/>
                </a:lnTo>
                <a:lnTo>
                  <a:pt x="16320" y="7628"/>
                </a:lnTo>
                <a:lnTo>
                  <a:pt x="16318" y="7629"/>
                </a:lnTo>
                <a:lnTo>
                  <a:pt x="16315" y="7629"/>
                </a:lnTo>
                <a:lnTo>
                  <a:pt x="16311" y="7632"/>
                </a:lnTo>
                <a:lnTo>
                  <a:pt x="16309" y="7637"/>
                </a:lnTo>
                <a:lnTo>
                  <a:pt x="16311" y="7642"/>
                </a:lnTo>
                <a:lnTo>
                  <a:pt x="16316" y="7644"/>
                </a:lnTo>
                <a:lnTo>
                  <a:pt x="16318" y="7643"/>
                </a:lnTo>
                <a:lnTo>
                  <a:pt x="16321" y="7640"/>
                </a:lnTo>
                <a:lnTo>
                  <a:pt x="16323" y="7639"/>
                </a:lnTo>
                <a:lnTo>
                  <a:pt x="16326" y="7641"/>
                </a:lnTo>
                <a:lnTo>
                  <a:pt x="16328" y="7641"/>
                </a:lnTo>
                <a:lnTo>
                  <a:pt x="16330" y="7639"/>
                </a:lnTo>
                <a:lnTo>
                  <a:pt x="16331" y="7642"/>
                </a:lnTo>
                <a:lnTo>
                  <a:pt x="16332" y="7645"/>
                </a:lnTo>
                <a:lnTo>
                  <a:pt x="16334" y="7647"/>
                </a:lnTo>
                <a:lnTo>
                  <a:pt x="16337" y="7649"/>
                </a:lnTo>
                <a:lnTo>
                  <a:pt x="16339" y="7646"/>
                </a:lnTo>
                <a:lnTo>
                  <a:pt x="16339" y="7641"/>
                </a:lnTo>
                <a:lnTo>
                  <a:pt x="16336" y="7632"/>
                </a:lnTo>
                <a:lnTo>
                  <a:pt x="16337" y="7623"/>
                </a:lnTo>
                <a:lnTo>
                  <a:pt x="16340" y="7617"/>
                </a:lnTo>
                <a:lnTo>
                  <a:pt x="16344" y="7614"/>
                </a:lnTo>
                <a:lnTo>
                  <a:pt x="16350" y="7613"/>
                </a:lnTo>
                <a:lnTo>
                  <a:pt x="16350" y="7615"/>
                </a:lnTo>
                <a:lnTo>
                  <a:pt x="16348" y="7616"/>
                </a:lnTo>
                <a:lnTo>
                  <a:pt x="16343" y="7620"/>
                </a:lnTo>
                <a:lnTo>
                  <a:pt x="16343" y="7622"/>
                </a:lnTo>
                <a:lnTo>
                  <a:pt x="16347" y="7621"/>
                </a:lnTo>
                <a:lnTo>
                  <a:pt x="16355" y="7616"/>
                </a:lnTo>
                <a:lnTo>
                  <a:pt x="16359" y="7615"/>
                </a:lnTo>
                <a:lnTo>
                  <a:pt x="16361" y="7614"/>
                </a:lnTo>
                <a:lnTo>
                  <a:pt x="16363" y="7611"/>
                </a:lnTo>
                <a:lnTo>
                  <a:pt x="16364" y="7608"/>
                </a:lnTo>
                <a:lnTo>
                  <a:pt x="16365" y="7604"/>
                </a:lnTo>
                <a:lnTo>
                  <a:pt x="16366" y="7602"/>
                </a:lnTo>
                <a:lnTo>
                  <a:pt x="16370" y="7598"/>
                </a:lnTo>
                <a:lnTo>
                  <a:pt x="16372" y="7596"/>
                </a:lnTo>
                <a:lnTo>
                  <a:pt x="16400" y="7586"/>
                </a:lnTo>
                <a:lnTo>
                  <a:pt x="16408" y="7579"/>
                </a:lnTo>
                <a:lnTo>
                  <a:pt x="16402" y="7569"/>
                </a:lnTo>
                <a:lnTo>
                  <a:pt x="16400" y="7563"/>
                </a:lnTo>
                <a:lnTo>
                  <a:pt x="16403" y="7560"/>
                </a:lnTo>
                <a:lnTo>
                  <a:pt x="16410" y="7560"/>
                </a:lnTo>
                <a:lnTo>
                  <a:pt x="16420" y="7563"/>
                </a:lnTo>
                <a:lnTo>
                  <a:pt x="16425" y="7562"/>
                </a:lnTo>
                <a:lnTo>
                  <a:pt x="16427" y="7563"/>
                </a:lnTo>
                <a:lnTo>
                  <a:pt x="16429" y="7565"/>
                </a:lnTo>
                <a:lnTo>
                  <a:pt x="16430" y="7566"/>
                </a:lnTo>
                <a:lnTo>
                  <a:pt x="16429" y="7567"/>
                </a:lnTo>
                <a:lnTo>
                  <a:pt x="16427" y="7571"/>
                </a:lnTo>
                <a:lnTo>
                  <a:pt x="16426" y="7578"/>
                </a:lnTo>
                <a:lnTo>
                  <a:pt x="16426" y="7587"/>
                </a:lnTo>
                <a:lnTo>
                  <a:pt x="16426" y="7593"/>
                </a:lnTo>
                <a:lnTo>
                  <a:pt x="16429" y="7593"/>
                </a:lnTo>
                <a:lnTo>
                  <a:pt x="16433" y="7590"/>
                </a:lnTo>
                <a:lnTo>
                  <a:pt x="16436" y="7587"/>
                </a:lnTo>
                <a:lnTo>
                  <a:pt x="16438" y="7583"/>
                </a:lnTo>
                <a:lnTo>
                  <a:pt x="16439" y="7575"/>
                </a:lnTo>
                <a:lnTo>
                  <a:pt x="16442" y="7575"/>
                </a:lnTo>
                <a:lnTo>
                  <a:pt x="16447" y="7577"/>
                </a:lnTo>
                <a:lnTo>
                  <a:pt x="16450" y="7577"/>
                </a:lnTo>
                <a:lnTo>
                  <a:pt x="16451" y="7571"/>
                </a:lnTo>
                <a:lnTo>
                  <a:pt x="16451" y="7563"/>
                </a:lnTo>
                <a:lnTo>
                  <a:pt x="16451" y="7556"/>
                </a:lnTo>
                <a:lnTo>
                  <a:pt x="16455" y="7553"/>
                </a:lnTo>
                <a:lnTo>
                  <a:pt x="16458" y="7556"/>
                </a:lnTo>
                <a:lnTo>
                  <a:pt x="16458" y="7562"/>
                </a:lnTo>
                <a:lnTo>
                  <a:pt x="16454" y="7577"/>
                </a:lnTo>
                <a:lnTo>
                  <a:pt x="16457" y="7579"/>
                </a:lnTo>
                <a:lnTo>
                  <a:pt x="16465" y="7586"/>
                </a:lnTo>
                <a:lnTo>
                  <a:pt x="16474" y="7591"/>
                </a:lnTo>
                <a:lnTo>
                  <a:pt x="16476" y="7593"/>
                </a:lnTo>
                <a:lnTo>
                  <a:pt x="16461" y="7593"/>
                </a:lnTo>
                <a:lnTo>
                  <a:pt x="16459" y="7598"/>
                </a:lnTo>
                <a:lnTo>
                  <a:pt x="16458" y="7605"/>
                </a:lnTo>
                <a:lnTo>
                  <a:pt x="16459" y="7610"/>
                </a:lnTo>
                <a:lnTo>
                  <a:pt x="16462" y="7613"/>
                </a:lnTo>
                <a:lnTo>
                  <a:pt x="16488" y="7620"/>
                </a:lnTo>
                <a:lnTo>
                  <a:pt x="16496" y="7618"/>
                </a:lnTo>
                <a:lnTo>
                  <a:pt x="16497" y="7616"/>
                </a:lnTo>
                <a:lnTo>
                  <a:pt x="16499" y="7612"/>
                </a:lnTo>
                <a:lnTo>
                  <a:pt x="16500" y="7610"/>
                </a:lnTo>
                <a:lnTo>
                  <a:pt x="16500" y="7610"/>
                </a:lnTo>
                <a:lnTo>
                  <a:pt x="16501" y="7608"/>
                </a:lnTo>
                <a:lnTo>
                  <a:pt x="16501" y="7606"/>
                </a:lnTo>
                <a:lnTo>
                  <a:pt x="16503" y="7606"/>
                </a:lnTo>
                <a:lnTo>
                  <a:pt x="16503" y="7606"/>
                </a:lnTo>
                <a:lnTo>
                  <a:pt x="16504" y="7607"/>
                </a:lnTo>
                <a:lnTo>
                  <a:pt x="16505" y="7608"/>
                </a:lnTo>
                <a:lnTo>
                  <a:pt x="16506" y="7608"/>
                </a:lnTo>
                <a:lnTo>
                  <a:pt x="16510" y="7606"/>
                </a:lnTo>
                <a:lnTo>
                  <a:pt x="16512" y="7605"/>
                </a:lnTo>
                <a:lnTo>
                  <a:pt x="16514" y="7603"/>
                </a:lnTo>
                <a:lnTo>
                  <a:pt x="16513" y="7600"/>
                </a:lnTo>
                <a:lnTo>
                  <a:pt x="16512" y="7597"/>
                </a:lnTo>
                <a:lnTo>
                  <a:pt x="16510" y="7595"/>
                </a:lnTo>
                <a:lnTo>
                  <a:pt x="16508" y="7593"/>
                </a:lnTo>
                <a:lnTo>
                  <a:pt x="16507" y="7593"/>
                </a:lnTo>
                <a:lnTo>
                  <a:pt x="16506" y="7590"/>
                </a:lnTo>
                <a:lnTo>
                  <a:pt x="16506" y="7588"/>
                </a:lnTo>
                <a:lnTo>
                  <a:pt x="16507" y="7585"/>
                </a:lnTo>
                <a:lnTo>
                  <a:pt x="16508" y="7584"/>
                </a:lnTo>
                <a:lnTo>
                  <a:pt x="16510" y="7585"/>
                </a:lnTo>
                <a:lnTo>
                  <a:pt x="16512" y="7586"/>
                </a:lnTo>
                <a:lnTo>
                  <a:pt x="16514" y="7586"/>
                </a:lnTo>
                <a:lnTo>
                  <a:pt x="16518" y="7585"/>
                </a:lnTo>
                <a:lnTo>
                  <a:pt x="16522" y="7584"/>
                </a:lnTo>
                <a:lnTo>
                  <a:pt x="16526" y="7581"/>
                </a:lnTo>
                <a:lnTo>
                  <a:pt x="16527" y="7579"/>
                </a:lnTo>
                <a:lnTo>
                  <a:pt x="16530" y="7581"/>
                </a:lnTo>
                <a:lnTo>
                  <a:pt x="16529" y="7584"/>
                </a:lnTo>
                <a:lnTo>
                  <a:pt x="16527" y="7587"/>
                </a:lnTo>
                <a:lnTo>
                  <a:pt x="16527" y="7591"/>
                </a:lnTo>
                <a:lnTo>
                  <a:pt x="16529" y="7593"/>
                </a:lnTo>
                <a:lnTo>
                  <a:pt x="16531" y="7592"/>
                </a:lnTo>
                <a:lnTo>
                  <a:pt x="16533" y="7588"/>
                </a:lnTo>
                <a:lnTo>
                  <a:pt x="16535" y="7584"/>
                </a:lnTo>
                <a:lnTo>
                  <a:pt x="16533" y="7577"/>
                </a:lnTo>
                <a:lnTo>
                  <a:pt x="16536" y="7548"/>
                </a:lnTo>
                <a:lnTo>
                  <a:pt x="16530" y="7551"/>
                </a:lnTo>
                <a:lnTo>
                  <a:pt x="16519" y="7547"/>
                </a:lnTo>
                <a:lnTo>
                  <a:pt x="16514" y="7548"/>
                </a:lnTo>
                <a:lnTo>
                  <a:pt x="16514" y="7554"/>
                </a:lnTo>
                <a:lnTo>
                  <a:pt x="16511" y="7556"/>
                </a:lnTo>
                <a:lnTo>
                  <a:pt x="16508" y="7556"/>
                </a:lnTo>
                <a:lnTo>
                  <a:pt x="16506" y="7550"/>
                </a:lnTo>
                <a:lnTo>
                  <a:pt x="16508" y="7545"/>
                </a:lnTo>
                <a:lnTo>
                  <a:pt x="16516" y="7538"/>
                </a:lnTo>
                <a:lnTo>
                  <a:pt x="16518" y="7535"/>
                </a:lnTo>
                <a:lnTo>
                  <a:pt x="16517" y="7531"/>
                </a:lnTo>
                <a:lnTo>
                  <a:pt x="16516" y="7529"/>
                </a:lnTo>
                <a:lnTo>
                  <a:pt x="16514" y="7528"/>
                </a:lnTo>
                <a:lnTo>
                  <a:pt x="16514" y="7527"/>
                </a:lnTo>
                <a:lnTo>
                  <a:pt x="16514" y="7523"/>
                </a:lnTo>
                <a:lnTo>
                  <a:pt x="16515" y="7517"/>
                </a:lnTo>
                <a:lnTo>
                  <a:pt x="16515" y="7510"/>
                </a:lnTo>
                <a:lnTo>
                  <a:pt x="16516" y="7506"/>
                </a:lnTo>
                <a:lnTo>
                  <a:pt x="16517" y="7504"/>
                </a:lnTo>
                <a:lnTo>
                  <a:pt x="16519" y="7505"/>
                </a:lnTo>
                <a:lnTo>
                  <a:pt x="16520" y="7507"/>
                </a:lnTo>
                <a:lnTo>
                  <a:pt x="16519" y="7519"/>
                </a:lnTo>
                <a:lnTo>
                  <a:pt x="16521" y="7519"/>
                </a:lnTo>
                <a:lnTo>
                  <a:pt x="16524" y="7509"/>
                </a:lnTo>
                <a:lnTo>
                  <a:pt x="16530" y="7504"/>
                </a:lnTo>
                <a:lnTo>
                  <a:pt x="16537" y="7503"/>
                </a:lnTo>
                <a:lnTo>
                  <a:pt x="16543" y="7507"/>
                </a:lnTo>
                <a:lnTo>
                  <a:pt x="16544" y="7502"/>
                </a:lnTo>
                <a:lnTo>
                  <a:pt x="16542" y="7500"/>
                </a:lnTo>
                <a:lnTo>
                  <a:pt x="16541" y="7497"/>
                </a:lnTo>
                <a:lnTo>
                  <a:pt x="16543" y="7493"/>
                </a:lnTo>
                <a:lnTo>
                  <a:pt x="16546" y="7492"/>
                </a:lnTo>
                <a:lnTo>
                  <a:pt x="16555" y="7490"/>
                </a:lnTo>
                <a:lnTo>
                  <a:pt x="16555" y="7488"/>
                </a:lnTo>
                <a:lnTo>
                  <a:pt x="16552" y="7487"/>
                </a:lnTo>
                <a:lnTo>
                  <a:pt x="16550" y="7484"/>
                </a:lnTo>
                <a:lnTo>
                  <a:pt x="16548" y="7480"/>
                </a:lnTo>
                <a:lnTo>
                  <a:pt x="16548" y="7475"/>
                </a:lnTo>
                <a:lnTo>
                  <a:pt x="16547" y="7473"/>
                </a:lnTo>
                <a:lnTo>
                  <a:pt x="16542" y="7465"/>
                </a:lnTo>
                <a:lnTo>
                  <a:pt x="16540" y="7462"/>
                </a:lnTo>
                <a:lnTo>
                  <a:pt x="16538" y="7449"/>
                </a:lnTo>
                <a:lnTo>
                  <a:pt x="16538" y="7446"/>
                </a:lnTo>
                <a:lnTo>
                  <a:pt x="16540" y="7446"/>
                </a:lnTo>
                <a:lnTo>
                  <a:pt x="16548" y="7454"/>
                </a:lnTo>
                <a:lnTo>
                  <a:pt x="16547" y="7448"/>
                </a:lnTo>
                <a:lnTo>
                  <a:pt x="16543" y="7437"/>
                </a:lnTo>
                <a:lnTo>
                  <a:pt x="16544" y="7435"/>
                </a:lnTo>
                <a:lnTo>
                  <a:pt x="16546" y="7434"/>
                </a:lnTo>
                <a:lnTo>
                  <a:pt x="16552" y="7428"/>
                </a:lnTo>
                <a:lnTo>
                  <a:pt x="16561" y="7423"/>
                </a:lnTo>
                <a:lnTo>
                  <a:pt x="16566" y="7426"/>
                </a:lnTo>
                <a:lnTo>
                  <a:pt x="16568" y="7421"/>
                </a:lnTo>
                <a:lnTo>
                  <a:pt x="16568" y="7414"/>
                </a:lnTo>
                <a:lnTo>
                  <a:pt x="16567" y="7412"/>
                </a:lnTo>
                <a:lnTo>
                  <a:pt x="16563" y="7413"/>
                </a:lnTo>
                <a:lnTo>
                  <a:pt x="16552" y="7411"/>
                </a:lnTo>
                <a:lnTo>
                  <a:pt x="16549" y="7412"/>
                </a:lnTo>
                <a:lnTo>
                  <a:pt x="16547" y="7416"/>
                </a:lnTo>
                <a:lnTo>
                  <a:pt x="16543" y="7417"/>
                </a:lnTo>
                <a:lnTo>
                  <a:pt x="16525" y="7413"/>
                </a:lnTo>
                <a:lnTo>
                  <a:pt x="16524" y="7413"/>
                </a:lnTo>
                <a:lnTo>
                  <a:pt x="16524" y="7409"/>
                </a:lnTo>
                <a:lnTo>
                  <a:pt x="16522" y="7408"/>
                </a:lnTo>
                <a:lnTo>
                  <a:pt x="16521" y="7409"/>
                </a:lnTo>
                <a:lnTo>
                  <a:pt x="16520" y="7409"/>
                </a:lnTo>
                <a:lnTo>
                  <a:pt x="16519" y="7411"/>
                </a:lnTo>
                <a:lnTo>
                  <a:pt x="16518" y="7411"/>
                </a:lnTo>
                <a:lnTo>
                  <a:pt x="16483" y="7411"/>
                </a:lnTo>
                <a:lnTo>
                  <a:pt x="16479" y="7409"/>
                </a:lnTo>
                <a:lnTo>
                  <a:pt x="16476" y="7400"/>
                </a:lnTo>
                <a:lnTo>
                  <a:pt x="16472" y="7396"/>
                </a:lnTo>
                <a:lnTo>
                  <a:pt x="16467" y="7397"/>
                </a:lnTo>
                <a:lnTo>
                  <a:pt x="16464" y="7401"/>
                </a:lnTo>
                <a:lnTo>
                  <a:pt x="16462" y="7406"/>
                </a:lnTo>
                <a:lnTo>
                  <a:pt x="16458" y="7411"/>
                </a:lnTo>
                <a:lnTo>
                  <a:pt x="16454" y="7406"/>
                </a:lnTo>
                <a:lnTo>
                  <a:pt x="16450" y="7398"/>
                </a:lnTo>
                <a:lnTo>
                  <a:pt x="16447" y="7388"/>
                </a:lnTo>
                <a:lnTo>
                  <a:pt x="16448" y="7382"/>
                </a:lnTo>
                <a:lnTo>
                  <a:pt x="16452" y="7377"/>
                </a:lnTo>
                <a:lnTo>
                  <a:pt x="16452" y="7371"/>
                </a:lnTo>
                <a:lnTo>
                  <a:pt x="16449" y="7364"/>
                </a:lnTo>
                <a:lnTo>
                  <a:pt x="16445" y="7360"/>
                </a:lnTo>
                <a:lnTo>
                  <a:pt x="16442" y="7364"/>
                </a:lnTo>
                <a:lnTo>
                  <a:pt x="16439" y="7365"/>
                </a:lnTo>
                <a:lnTo>
                  <a:pt x="16436" y="7364"/>
                </a:lnTo>
                <a:lnTo>
                  <a:pt x="16435" y="7360"/>
                </a:lnTo>
                <a:lnTo>
                  <a:pt x="16433" y="7360"/>
                </a:lnTo>
                <a:lnTo>
                  <a:pt x="16434" y="7367"/>
                </a:lnTo>
                <a:lnTo>
                  <a:pt x="16432" y="7369"/>
                </a:lnTo>
                <a:lnTo>
                  <a:pt x="16428" y="7370"/>
                </a:lnTo>
                <a:lnTo>
                  <a:pt x="16424" y="7372"/>
                </a:lnTo>
                <a:lnTo>
                  <a:pt x="16422" y="7376"/>
                </a:lnTo>
                <a:lnTo>
                  <a:pt x="16418" y="7387"/>
                </a:lnTo>
                <a:lnTo>
                  <a:pt x="16415" y="7389"/>
                </a:lnTo>
                <a:lnTo>
                  <a:pt x="16414" y="7392"/>
                </a:lnTo>
                <a:lnTo>
                  <a:pt x="16418" y="7406"/>
                </a:lnTo>
                <a:lnTo>
                  <a:pt x="16416" y="7408"/>
                </a:lnTo>
                <a:lnTo>
                  <a:pt x="16409" y="7409"/>
                </a:lnTo>
                <a:lnTo>
                  <a:pt x="16408" y="7408"/>
                </a:lnTo>
                <a:lnTo>
                  <a:pt x="16407" y="7406"/>
                </a:lnTo>
                <a:lnTo>
                  <a:pt x="16407" y="7403"/>
                </a:lnTo>
                <a:lnTo>
                  <a:pt x="16407" y="7400"/>
                </a:lnTo>
                <a:lnTo>
                  <a:pt x="16409" y="7399"/>
                </a:lnTo>
                <a:lnTo>
                  <a:pt x="16409" y="7396"/>
                </a:lnTo>
                <a:lnTo>
                  <a:pt x="16405" y="7395"/>
                </a:lnTo>
                <a:lnTo>
                  <a:pt x="16360" y="7396"/>
                </a:lnTo>
                <a:lnTo>
                  <a:pt x="16345" y="7392"/>
                </a:lnTo>
                <a:lnTo>
                  <a:pt x="16343" y="7391"/>
                </a:lnTo>
                <a:lnTo>
                  <a:pt x="16341" y="7390"/>
                </a:lnTo>
                <a:lnTo>
                  <a:pt x="16339" y="7389"/>
                </a:lnTo>
                <a:lnTo>
                  <a:pt x="16336" y="7389"/>
                </a:lnTo>
                <a:lnTo>
                  <a:pt x="16335" y="7390"/>
                </a:lnTo>
                <a:lnTo>
                  <a:pt x="16332" y="7392"/>
                </a:lnTo>
                <a:lnTo>
                  <a:pt x="16330" y="7395"/>
                </a:lnTo>
                <a:lnTo>
                  <a:pt x="16329" y="7399"/>
                </a:lnTo>
                <a:lnTo>
                  <a:pt x="16339" y="7396"/>
                </a:lnTo>
                <a:lnTo>
                  <a:pt x="16344" y="7397"/>
                </a:lnTo>
                <a:lnTo>
                  <a:pt x="16348" y="7404"/>
                </a:lnTo>
                <a:lnTo>
                  <a:pt x="16343" y="7405"/>
                </a:lnTo>
                <a:lnTo>
                  <a:pt x="16330" y="7409"/>
                </a:lnTo>
                <a:lnTo>
                  <a:pt x="16325" y="7408"/>
                </a:lnTo>
                <a:lnTo>
                  <a:pt x="16321" y="7401"/>
                </a:lnTo>
                <a:lnTo>
                  <a:pt x="16318" y="7398"/>
                </a:lnTo>
                <a:lnTo>
                  <a:pt x="16315" y="7396"/>
                </a:lnTo>
                <a:lnTo>
                  <a:pt x="16308" y="7395"/>
                </a:lnTo>
                <a:lnTo>
                  <a:pt x="16305" y="7393"/>
                </a:lnTo>
                <a:lnTo>
                  <a:pt x="16303" y="7391"/>
                </a:lnTo>
                <a:lnTo>
                  <a:pt x="16302" y="7382"/>
                </a:lnTo>
                <a:lnTo>
                  <a:pt x="16298" y="7375"/>
                </a:lnTo>
                <a:lnTo>
                  <a:pt x="16294" y="7369"/>
                </a:lnTo>
                <a:lnTo>
                  <a:pt x="16289" y="7365"/>
                </a:lnTo>
                <a:lnTo>
                  <a:pt x="16284" y="7359"/>
                </a:lnTo>
                <a:lnTo>
                  <a:pt x="16284" y="7353"/>
                </a:lnTo>
                <a:lnTo>
                  <a:pt x="16288" y="7349"/>
                </a:lnTo>
                <a:lnTo>
                  <a:pt x="16295" y="7348"/>
                </a:lnTo>
                <a:lnTo>
                  <a:pt x="16291" y="7344"/>
                </a:lnTo>
                <a:lnTo>
                  <a:pt x="16287" y="7339"/>
                </a:lnTo>
                <a:lnTo>
                  <a:pt x="16282" y="7336"/>
                </a:lnTo>
                <a:lnTo>
                  <a:pt x="16278" y="7334"/>
                </a:lnTo>
                <a:lnTo>
                  <a:pt x="16280" y="7336"/>
                </a:lnTo>
                <a:lnTo>
                  <a:pt x="16283" y="7343"/>
                </a:lnTo>
                <a:lnTo>
                  <a:pt x="16276" y="7350"/>
                </a:lnTo>
                <a:lnTo>
                  <a:pt x="16268" y="7354"/>
                </a:lnTo>
                <a:lnTo>
                  <a:pt x="16243" y="7356"/>
                </a:lnTo>
                <a:lnTo>
                  <a:pt x="16239" y="7355"/>
                </a:lnTo>
                <a:lnTo>
                  <a:pt x="16235" y="7353"/>
                </a:lnTo>
                <a:lnTo>
                  <a:pt x="16232" y="7349"/>
                </a:lnTo>
                <a:lnTo>
                  <a:pt x="16231" y="7343"/>
                </a:lnTo>
                <a:lnTo>
                  <a:pt x="16231" y="7338"/>
                </a:lnTo>
                <a:lnTo>
                  <a:pt x="16233" y="7334"/>
                </a:lnTo>
                <a:lnTo>
                  <a:pt x="16230" y="7329"/>
                </a:lnTo>
                <a:lnTo>
                  <a:pt x="16230" y="7324"/>
                </a:lnTo>
                <a:lnTo>
                  <a:pt x="16232" y="7320"/>
                </a:lnTo>
                <a:lnTo>
                  <a:pt x="16233" y="7315"/>
                </a:lnTo>
                <a:lnTo>
                  <a:pt x="16231" y="7311"/>
                </a:lnTo>
                <a:lnTo>
                  <a:pt x="16226" y="7309"/>
                </a:lnTo>
                <a:lnTo>
                  <a:pt x="16216" y="7307"/>
                </a:lnTo>
                <a:lnTo>
                  <a:pt x="16213" y="7307"/>
                </a:lnTo>
                <a:lnTo>
                  <a:pt x="16211" y="7308"/>
                </a:lnTo>
                <a:lnTo>
                  <a:pt x="16208" y="7308"/>
                </a:lnTo>
                <a:lnTo>
                  <a:pt x="16206" y="7306"/>
                </a:lnTo>
                <a:lnTo>
                  <a:pt x="16205" y="7303"/>
                </a:lnTo>
                <a:lnTo>
                  <a:pt x="16204" y="7299"/>
                </a:lnTo>
                <a:lnTo>
                  <a:pt x="16202" y="7296"/>
                </a:lnTo>
                <a:lnTo>
                  <a:pt x="16200" y="7295"/>
                </a:lnTo>
                <a:lnTo>
                  <a:pt x="16196" y="7294"/>
                </a:lnTo>
                <a:lnTo>
                  <a:pt x="16192" y="7290"/>
                </a:lnTo>
                <a:lnTo>
                  <a:pt x="16188" y="7286"/>
                </a:lnTo>
                <a:lnTo>
                  <a:pt x="16186" y="7281"/>
                </a:lnTo>
                <a:lnTo>
                  <a:pt x="16188" y="7274"/>
                </a:lnTo>
                <a:lnTo>
                  <a:pt x="16185" y="7269"/>
                </a:lnTo>
                <a:lnTo>
                  <a:pt x="16179" y="7267"/>
                </a:lnTo>
                <a:lnTo>
                  <a:pt x="16175" y="7266"/>
                </a:lnTo>
                <a:lnTo>
                  <a:pt x="16172" y="7267"/>
                </a:lnTo>
                <a:lnTo>
                  <a:pt x="16168" y="7270"/>
                </a:lnTo>
                <a:lnTo>
                  <a:pt x="16166" y="7271"/>
                </a:lnTo>
                <a:lnTo>
                  <a:pt x="16162" y="7270"/>
                </a:lnTo>
                <a:lnTo>
                  <a:pt x="16154" y="7266"/>
                </a:lnTo>
                <a:lnTo>
                  <a:pt x="16144" y="7265"/>
                </a:lnTo>
                <a:lnTo>
                  <a:pt x="16137" y="7269"/>
                </a:lnTo>
                <a:lnTo>
                  <a:pt x="16130" y="7276"/>
                </a:lnTo>
                <a:lnTo>
                  <a:pt x="16122" y="7281"/>
                </a:lnTo>
                <a:lnTo>
                  <a:pt x="16113" y="7283"/>
                </a:lnTo>
                <a:lnTo>
                  <a:pt x="16107" y="7289"/>
                </a:lnTo>
                <a:lnTo>
                  <a:pt x="16105" y="7290"/>
                </a:lnTo>
                <a:lnTo>
                  <a:pt x="16084" y="7295"/>
                </a:lnTo>
                <a:lnTo>
                  <a:pt x="16080" y="7298"/>
                </a:lnTo>
                <a:lnTo>
                  <a:pt x="16073" y="7307"/>
                </a:lnTo>
                <a:lnTo>
                  <a:pt x="16069" y="7309"/>
                </a:lnTo>
                <a:lnTo>
                  <a:pt x="16068" y="7310"/>
                </a:lnTo>
                <a:lnTo>
                  <a:pt x="16064" y="7313"/>
                </a:lnTo>
                <a:lnTo>
                  <a:pt x="16052" y="7317"/>
                </a:lnTo>
                <a:lnTo>
                  <a:pt x="16032" y="7317"/>
                </a:lnTo>
                <a:lnTo>
                  <a:pt x="16031" y="7317"/>
                </a:lnTo>
                <a:lnTo>
                  <a:pt x="16032" y="7319"/>
                </a:lnTo>
                <a:lnTo>
                  <a:pt x="16035" y="7321"/>
                </a:lnTo>
                <a:lnTo>
                  <a:pt x="16038" y="7322"/>
                </a:lnTo>
                <a:lnTo>
                  <a:pt x="16044" y="7322"/>
                </a:lnTo>
                <a:lnTo>
                  <a:pt x="16048" y="7322"/>
                </a:lnTo>
                <a:lnTo>
                  <a:pt x="16050" y="7324"/>
                </a:lnTo>
                <a:lnTo>
                  <a:pt x="16054" y="7336"/>
                </a:lnTo>
                <a:lnTo>
                  <a:pt x="16049" y="7348"/>
                </a:lnTo>
                <a:lnTo>
                  <a:pt x="16025" y="7378"/>
                </a:lnTo>
                <a:lnTo>
                  <a:pt x="15997" y="7403"/>
                </a:lnTo>
                <a:lnTo>
                  <a:pt x="15986" y="7409"/>
                </a:lnTo>
                <a:lnTo>
                  <a:pt x="15983" y="7410"/>
                </a:lnTo>
                <a:lnTo>
                  <a:pt x="15981" y="7413"/>
                </a:lnTo>
                <a:lnTo>
                  <a:pt x="15968" y="7423"/>
                </a:lnTo>
                <a:lnTo>
                  <a:pt x="15958" y="7428"/>
                </a:lnTo>
                <a:lnTo>
                  <a:pt x="15953" y="7432"/>
                </a:lnTo>
                <a:lnTo>
                  <a:pt x="15950" y="7437"/>
                </a:lnTo>
                <a:lnTo>
                  <a:pt x="15954" y="7445"/>
                </a:lnTo>
                <a:lnTo>
                  <a:pt x="15959" y="7458"/>
                </a:lnTo>
                <a:lnTo>
                  <a:pt x="15961" y="7470"/>
                </a:lnTo>
                <a:lnTo>
                  <a:pt x="15957" y="7476"/>
                </a:lnTo>
                <a:lnTo>
                  <a:pt x="15939" y="7494"/>
                </a:lnTo>
                <a:lnTo>
                  <a:pt x="15936" y="7499"/>
                </a:lnTo>
                <a:lnTo>
                  <a:pt x="15934" y="7505"/>
                </a:lnTo>
                <a:lnTo>
                  <a:pt x="15922" y="7508"/>
                </a:lnTo>
                <a:lnTo>
                  <a:pt x="15910" y="7510"/>
                </a:lnTo>
                <a:lnTo>
                  <a:pt x="15889" y="7508"/>
                </a:lnTo>
                <a:lnTo>
                  <a:pt x="15884" y="7510"/>
                </a:lnTo>
                <a:lnTo>
                  <a:pt x="15881" y="7509"/>
                </a:lnTo>
                <a:lnTo>
                  <a:pt x="15870" y="7511"/>
                </a:lnTo>
                <a:lnTo>
                  <a:pt x="15862" y="7515"/>
                </a:lnTo>
                <a:lnTo>
                  <a:pt x="15829" y="7510"/>
                </a:lnTo>
                <a:lnTo>
                  <a:pt x="15798" y="7495"/>
                </a:lnTo>
                <a:lnTo>
                  <a:pt x="15791" y="7488"/>
                </a:lnTo>
                <a:lnTo>
                  <a:pt x="15779" y="7478"/>
                </a:lnTo>
                <a:lnTo>
                  <a:pt x="15776" y="7473"/>
                </a:lnTo>
                <a:lnTo>
                  <a:pt x="15773" y="7468"/>
                </a:lnTo>
                <a:lnTo>
                  <a:pt x="15770" y="7463"/>
                </a:lnTo>
                <a:lnTo>
                  <a:pt x="15764" y="7462"/>
                </a:lnTo>
                <a:lnTo>
                  <a:pt x="15761" y="7460"/>
                </a:lnTo>
                <a:lnTo>
                  <a:pt x="15758" y="7454"/>
                </a:lnTo>
                <a:lnTo>
                  <a:pt x="15756" y="7440"/>
                </a:lnTo>
                <a:lnTo>
                  <a:pt x="15754" y="7425"/>
                </a:lnTo>
                <a:lnTo>
                  <a:pt x="15757" y="7371"/>
                </a:lnTo>
                <a:lnTo>
                  <a:pt x="15759" y="7356"/>
                </a:lnTo>
                <a:lnTo>
                  <a:pt x="15760" y="7349"/>
                </a:lnTo>
                <a:lnTo>
                  <a:pt x="15761" y="7343"/>
                </a:lnTo>
                <a:lnTo>
                  <a:pt x="15765" y="7335"/>
                </a:lnTo>
                <a:lnTo>
                  <a:pt x="15769" y="7328"/>
                </a:lnTo>
                <a:lnTo>
                  <a:pt x="15772" y="7315"/>
                </a:lnTo>
                <a:lnTo>
                  <a:pt x="15772" y="7310"/>
                </a:lnTo>
                <a:lnTo>
                  <a:pt x="15774" y="7304"/>
                </a:lnTo>
                <a:lnTo>
                  <a:pt x="15782" y="7297"/>
                </a:lnTo>
                <a:lnTo>
                  <a:pt x="15793" y="7299"/>
                </a:lnTo>
                <a:lnTo>
                  <a:pt x="15808" y="7312"/>
                </a:lnTo>
                <a:lnTo>
                  <a:pt x="15814" y="7320"/>
                </a:lnTo>
                <a:lnTo>
                  <a:pt x="15822" y="7322"/>
                </a:lnTo>
                <a:lnTo>
                  <a:pt x="15823" y="7306"/>
                </a:lnTo>
                <a:lnTo>
                  <a:pt x="15819" y="7287"/>
                </a:lnTo>
                <a:lnTo>
                  <a:pt x="15812" y="7275"/>
                </a:lnTo>
                <a:lnTo>
                  <a:pt x="15800" y="7268"/>
                </a:lnTo>
                <a:lnTo>
                  <a:pt x="15792" y="7258"/>
                </a:lnTo>
                <a:lnTo>
                  <a:pt x="15787" y="7237"/>
                </a:lnTo>
                <a:lnTo>
                  <a:pt x="15777" y="7224"/>
                </a:lnTo>
                <a:lnTo>
                  <a:pt x="15766" y="7219"/>
                </a:lnTo>
                <a:lnTo>
                  <a:pt x="15761" y="7207"/>
                </a:lnTo>
                <a:lnTo>
                  <a:pt x="15757" y="7194"/>
                </a:lnTo>
                <a:lnTo>
                  <a:pt x="15754" y="7188"/>
                </a:lnTo>
                <a:lnTo>
                  <a:pt x="15750" y="7185"/>
                </a:lnTo>
                <a:lnTo>
                  <a:pt x="15756" y="7171"/>
                </a:lnTo>
                <a:lnTo>
                  <a:pt x="15744" y="7162"/>
                </a:lnTo>
                <a:lnTo>
                  <a:pt x="15732" y="7151"/>
                </a:lnTo>
                <a:lnTo>
                  <a:pt x="15728" y="7152"/>
                </a:lnTo>
                <a:lnTo>
                  <a:pt x="15724" y="7152"/>
                </a:lnTo>
                <a:lnTo>
                  <a:pt x="15714" y="7151"/>
                </a:lnTo>
                <a:lnTo>
                  <a:pt x="15691" y="7154"/>
                </a:lnTo>
                <a:lnTo>
                  <a:pt x="15683" y="7161"/>
                </a:lnTo>
                <a:lnTo>
                  <a:pt x="15679" y="7166"/>
                </a:lnTo>
                <a:lnTo>
                  <a:pt x="15676" y="7174"/>
                </a:lnTo>
                <a:lnTo>
                  <a:pt x="15674" y="7177"/>
                </a:lnTo>
                <a:lnTo>
                  <a:pt x="15671" y="7178"/>
                </a:lnTo>
                <a:lnTo>
                  <a:pt x="15670" y="7179"/>
                </a:lnTo>
                <a:lnTo>
                  <a:pt x="15669" y="7181"/>
                </a:lnTo>
                <a:lnTo>
                  <a:pt x="15667" y="7182"/>
                </a:lnTo>
                <a:lnTo>
                  <a:pt x="15665" y="7180"/>
                </a:lnTo>
                <a:lnTo>
                  <a:pt x="15660" y="7174"/>
                </a:lnTo>
                <a:lnTo>
                  <a:pt x="15657" y="7172"/>
                </a:lnTo>
                <a:lnTo>
                  <a:pt x="15652" y="7169"/>
                </a:lnTo>
                <a:lnTo>
                  <a:pt x="15646" y="7167"/>
                </a:lnTo>
                <a:lnTo>
                  <a:pt x="15641" y="7166"/>
                </a:lnTo>
                <a:lnTo>
                  <a:pt x="15617" y="7160"/>
                </a:lnTo>
                <a:lnTo>
                  <a:pt x="15596" y="7154"/>
                </a:lnTo>
                <a:lnTo>
                  <a:pt x="15581" y="7155"/>
                </a:lnTo>
                <a:lnTo>
                  <a:pt x="15575" y="7152"/>
                </a:lnTo>
                <a:lnTo>
                  <a:pt x="15572" y="7153"/>
                </a:lnTo>
                <a:lnTo>
                  <a:pt x="15570" y="7155"/>
                </a:lnTo>
                <a:lnTo>
                  <a:pt x="15567" y="7156"/>
                </a:lnTo>
                <a:lnTo>
                  <a:pt x="15567" y="7156"/>
                </a:lnTo>
                <a:lnTo>
                  <a:pt x="15563" y="7155"/>
                </a:lnTo>
                <a:lnTo>
                  <a:pt x="15561" y="7151"/>
                </a:lnTo>
                <a:lnTo>
                  <a:pt x="15562" y="7148"/>
                </a:lnTo>
                <a:lnTo>
                  <a:pt x="15561" y="7144"/>
                </a:lnTo>
                <a:lnTo>
                  <a:pt x="15557" y="7141"/>
                </a:lnTo>
                <a:lnTo>
                  <a:pt x="15550" y="7136"/>
                </a:lnTo>
                <a:lnTo>
                  <a:pt x="15547" y="7135"/>
                </a:lnTo>
                <a:lnTo>
                  <a:pt x="15544" y="7136"/>
                </a:lnTo>
                <a:lnTo>
                  <a:pt x="15541" y="7131"/>
                </a:lnTo>
                <a:lnTo>
                  <a:pt x="15536" y="7123"/>
                </a:lnTo>
                <a:lnTo>
                  <a:pt x="15527" y="7118"/>
                </a:lnTo>
                <a:lnTo>
                  <a:pt x="15514" y="7109"/>
                </a:lnTo>
                <a:lnTo>
                  <a:pt x="15506" y="7101"/>
                </a:lnTo>
                <a:lnTo>
                  <a:pt x="15487" y="7071"/>
                </a:lnTo>
                <a:lnTo>
                  <a:pt x="15477" y="7047"/>
                </a:lnTo>
                <a:lnTo>
                  <a:pt x="15458" y="6998"/>
                </a:lnTo>
                <a:lnTo>
                  <a:pt x="15455" y="6988"/>
                </a:lnTo>
                <a:lnTo>
                  <a:pt x="15450" y="6984"/>
                </a:lnTo>
                <a:lnTo>
                  <a:pt x="15452" y="6976"/>
                </a:lnTo>
                <a:lnTo>
                  <a:pt x="15454" y="6972"/>
                </a:lnTo>
                <a:lnTo>
                  <a:pt x="15453" y="6966"/>
                </a:lnTo>
                <a:lnTo>
                  <a:pt x="15453" y="6959"/>
                </a:lnTo>
                <a:lnTo>
                  <a:pt x="15456" y="6951"/>
                </a:lnTo>
                <a:lnTo>
                  <a:pt x="15457" y="6930"/>
                </a:lnTo>
                <a:lnTo>
                  <a:pt x="15457" y="6923"/>
                </a:lnTo>
                <a:lnTo>
                  <a:pt x="15459" y="6916"/>
                </a:lnTo>
                <a:lnTo>
                  <a:pt x="15486" y="6855"/>
                </a:lnTo>
                <a:lnTo>
                  <a:pt x="15485" y="6854"/>
                </a:lnTo>
                <a:lnTo>
                  <a:pt x="15485" y="6853"/>
                </a:lnTo>
                <a:lnTo>
                  <a:pt x="15484" y="6850"/>
                </a:lnTo>
                <a:lnTo>
                  <a:pt x="15490" y="6854"/>
                </a:lnTo>
                <a:lnTo>
                  <a:pt x="15493" y="6855"/>
                </a:lnTo>
                <a:lnTo>
                  <a:pt x="15500" y="6855"/>
                </a:lnTo>
                <a:lnTo>
                  <a:pt x="15500" y="6849"/>
                </a:lnTo>
                <a:lnTo>
                  <a:pt x="15498" y="6839"/>
                </a:lnTo>
                <a:lnTo>
                  <a:pt x="15496" y="6832"/>
                </a:lnTo>
                <a:lnTo>
                  <a:pt x="15495" y="6824"/>
                </a:lnTo>
                <a:lnTo>
                  <a:pt x="15492" y="6820"/>
                </a:lnTo>
                <a:lnTo>
                  <a:pt x="15490" y="6817"/>
                </a:lnTo>
                <a:lnTo>
                  <a:pt x="15488" y="6815"/>
                </a:lnTo>
                <a:lnTo>
                  <a:pt x="15487" y="6808"/>
                </a:lnTo>
                <a:lnTo>
                  <a:pt x="15492" y="6810"/>
                </a:lnTo>
                <a:lnTo>
                  <a:pt x="15496" y="6807"/>
                </a:lnTo>
                <a:lnTo>
                  <a:pt x="15508" y="6794"/>
                </a:lnTo>
                <a:lnTo>
                  <a:pt x="15524" y="6776"/>
                </a:lnTo>
                <a:lnTo>
                  <a:pt x="15534" y="6772"/>
                </a:lnTo>
                <a:lnTo>
                  <a:pt x="15543" y="6771"/>
                </a:lnTo>
                <a:lnTo>
                  <a:pt x="15555" y="6769"/>
                </a:lnTo>
                <a:lnTo>
                  <a:pt x="15559" y="6770"/>
                </a:lnTo>
                <a:lnTo>
                  <a:pt x="15570" y="6776"/>
                </a:lnTo>
                <a:lnTo>
                  <a:pt x="15579" y="6786"/>
                </a:lnTo>
                <a:lnTo>
                  <a:pt x="15586" y="6800"/>
                </a:lnTo>
                <a:lnTo>
                  <a:pt x="15590" y="6809"/>
                </a:lnTo>
                <a:lnTo>
                  <a:pt x="15594" y="6821"/>
                </a:lnTo>
                <a:lnTo>
                  <a:pt x="15600" y="6829"/>
                </a:lnTo>
                <a:lnTo>
                  <a:pt x="15607" y="6833"/>
                </a:lnTo>
                <a:lnTo>
                  <a:pt x="15614" y="6834"/>
                </a:lnTo>
                <a:lnTo>
                  <a:pt x="15620" y="6837"/>
                </a:lnTo>
                <a:lnTo>
                  <a:pt x="15624" y="6837"/>
                </a:lnTo>
                <a:lnTo>
                  <a:pt x="15627" y="6833"/>
                </a:lnTo>
                <a:lnTo>
                  <a:pt x="15632" y="6830"/>
                </a:lnTo>
                <a:lnTo>
                  <a:pt x="15638" y="6826"/>
                </a:lnTo>
                <a:lnTo>
                  <a:pt x="15651" y="6813"/>
                </a:lnTo>
                <a:lnTo>
                  <a:pt x="15655" y="6812"/>
                </a:lnTo>
                <a:lnTo>
                  <a:pt x="15660" y="6807"/>
                </a:lnTo>
                <a:lnTo>
                  <a:pt x="15664" y="6804"/>
                </a:lnTo>
                <a:lnTo>
                  <a:pt x="15662" y="6798"/>
                </a:lnTo>
                <a:lnTo>
                  <a:pt x="15664" y="6795"/>
                </a:lnTo>
                <a:lnTo>
                  <a:pt x="15671" y="6796"/>
                </a:lnTo>
                <a:lnTo>
                  <a:pt x="15677" y="6795"/>
                </a:lnTo>
                <a:lnTo>
                  <a:pt x="15683" y="6791"/>
                </a:lnTo>
                <a:lnTo>
                  <a:pt x="15690" y="6791"/>
                </a:lnTo>
                <a:lnTo>
                  <a:pt x="15698" y="6793"/>
                </a:lnTo>
                <a:lnTo>
                  <a:pt x="15707" y="6796"/>
                </a:lnTo>
                <a:lnTo>
                  <a:pt x="15717" y="6795"/>
                </a:lnTo>
                <a:lnTo>
                  <a:pt x="15722" y="6794"/>
                </a:lnTo>
                <a:lnTo>
                  <a:pt x="15726" y="6789"/>
                </a:lnTo>
                <a:lnTo>
                  <a:pt x="15732" y="6785"/>
                </a:lnTo>
                <a:lnTo>
                  <a:pt x="15736" y="6774"/>
                </a:lnTo>
                <a:lnTo>
                  <a:pt x="15739" y="6771"/>
                </a:lnTo>
                <a:lnTo>
                  <a:pt x="15738" y="6776"/>
                </a:lnTo>
                <a:lnTo>
                  <a:pt x="15742" y="6782"/>
                </a:lnTo>
                <a:lnTo>
                  <a:pt x="15740" y="6786"/>
                </a:lnTo>
                <a:lnTo>
                  <a:pt x="15745" y="6785"/>
                </a:lnTo>
                <a:lnTo>
                  <a:pt x="15755" y="6779"/>
                </a:lnTo>
                <a:lnTo>
                  <a:pt x="15760" y="6779"/>
                </a:lnTo>
                <a:lnTo>
                  <a:pt x="15757" y="6781"/>
                </a:lnTo>
                <a:lnTo>
                  <a:pt x="15756" y="6784"/>
                </a:lnTo>
                <a:lnTo>
                  <a:pt x="15755" y="6788"/>
                </a:lnTo>
                <a:lnTo>
                  <a:pt x="15754" y="6791"/>
                </a:lnTo>
                <a:lnTo>
                  <a:pt x="15752" y="6794"/>
                </a:lnTo>
                <a:lnTo>
                  <a:pt x="15743" y="6801"/>
                </a:lnTo>
                <a:lnTo>
                  <a:pt x="15743" y="6804"/>
                </a:lnTo>
                <a:lnTo>
                  <a:pt x="15747" y="6803"/>
                </a:lnTo>
                <a:lnTo>
                  <a:pt x="15750" y="6801"/>
                </a:lnTo>
                <a:lnTo>
                  <a:pt x="15753" y="6799"/>
                </a:lnTo>
                <a:lnTo>
                  <a:pt x="15765" y="6784"/>
                </a:lnTo>
                <a:lnTo>
                  <a:pt x="15770" y="6780"/>
                </a:lnTo>
                <a:lnTo>
                  <a:pt x="15775" y="6772"/>
                </a:lnTo>
                <a:lnTo>
                  <a:pt x="15780" y="6765"/>
                </a:lnTo>
                <a:lnTo>
                  <a:pt x="15787" y="6755"/>
                </a:lnTo>
                <a:lnTo>
                  <a:pt x="15795" y="6742"/>
                </a:lnTo>
                <a:lnTo>
                  <a:pt x="15806" y="6721"/>
                </a:lnTo>
                <a:lnTo>
                  <a:pt x="15811" y="6718"/>
                </a:lnTo>
                <a:lnTo>
                  <a:pt x="15816" y="6719"/>
                </a:lnTo>
                <a:lnTo>
                  <a:pt x="15822" y="6717"/>
                </a:lnTo>
                <a:lnTo>
                  <a:pt x="15827" y="6710"/>
                </a:lnTo>
                <a:lnTo>
                  <a:pt x="15831" y="6700"/>
                </a:lnTo>
                <a:lnTo>
                  <a:pt x="15833" y="6692"/>
                </a:lnTo>
                <a:lnTo>
                  <a:pt x="15831" y="6684"/>
                </a:lnTo>
                <a:lnTo>
                  <a:pt x="15825" y="6672"/>
                </a:lnTo>
                <a:lnTo>
                  <a:pt x="15822" y="6670"/>
                </a:lnTo>
                <a:lnTo>
                  <a:pt x="15823" y="6655"/>
                </a:lnTo>
                <a:lnTo>
                  <a:pt x="15828" y="6641"/>
                </a:lnTo>
                <a:lnTo>
                  <a:pt x="15825" y="6639"/>
                </a:lnTo>
                <a:lnTo>
                  <a:pt x="15823" y="6640"/>
                </a:lnTo>
                <a:lnTo>
                  <a:pt x="15819" y="6651"/>
                </a:lnTo>
                <a:lnTo>
                  <a:pt x="15816" y="6655"/>
                </a:lnTo>
                <a:lnTo>
                  <a:pt x="15817" y="6651"/>
                </a:lnTo>
                <a:lnTo>
                  <a:pt x="15817" y="6648"/>
                </a:lnTo>
                <a:lnTo>
                  <a:pt x="15818" y="6645"/>
                </a:lnTo>
                <a:lnTo>
                  <a:pt x="15819" y="6643"/>
                </a:lnTo>
                <a:lnTo>
                  <a:pt x="15817" y="6644"/>
                </a:lnTo>
                <a:lnTo>
                  <a:pt x="15812" y="6650"/>
                </a:lnTo>
                <a:lnTo>
                  <a:pt x="15812" y="6643"/>
                </a:lnTo>
                <a:lnTo>
                  <a:pt x="15815" y="6637"/>
                </a:lnTo>
                <a:lnTo>
                  <a:pt x="15820" y="6634"/>
                </a:lnTo>
                <a:lnTo>
                  <a:pt x="15825" y="6633"/>
                </a:lnTo>
                <a:lnTo>
                  <a:pt x="15828" y="6633"/>
                </a:lnTo>
                <a:lnTo>
                  <a:pt x="15828" y="6633"/>
                </a:lnTo>
                <a:lnTo>
                  <a:pt x="15832" y="6625"/>
                </a:lnTo>
                <a:lnTo>
                  <a:pt x="15835" y="6617"/>
                </a:lnTo>
                <a:lnTo>
                  <a:pt x="15840" y="6590"/>
                </a:lnTo>
                <a:lnTo>
                  <a:pt x="15842" y="6584"/>
                </a:lnTo>
                <a:lnTo>
                  <a:pt x="15844" y="6583"/>
                </a:lnTo>
                <a:lnTo>
                  <a:pt x="15846" y="6578"/>
                </a:lnTo>
                <a:lnTo>
                  <a:pt x="15850" y="6574"/>
                </a:lnTo>
                <a:lnTo>
                  <a:pt x="15856" y="6567"/>
                </a:lnTo>
                <a:lnTo>
                  <a:pt x="15860" y="6561"/>
                </a:lnTo>
                <a:lnTo>
                  <a:pt x="15868" y="6554"/>
                </a:lnTo>
                <a:lnTo>
                  <a:pt x="15874" y="6554"/>
                </a:lnTo>
                <a:lnTo>
                  <a:pt x="15882" y="6554"/>
                </a:lnTo>
                <a:lnTo>
                  <a:pt x="15881" y="6544"/>
                </a:lnTo>
                <a:lnTo>
                  <a:pt x="15879" y="6538"/>
                </a:lnTo>
                <a:lnTo>
                  <a:pt x="15881" y="6533"/>
                </a:lnTo>
                <a:lnTo>
                  <a:pt x="15883" y="6526"/>
                </a:lnTo>
                <a:lnTo>
                  <a:pt x="15887" y="6523"/>
                </a:lnTo>
                <a:lnTo>
                  <a:pt x="15891" y="6521"/>
                </a:lnTo>
                <a:lnTo>
                  <a:pt x="15897" y="6520"/>
                </a:lnTo>
                <a:lnTo>
                  <a:pt x="15901" y="6519"/>
                </a:lnTo>
                <a:lnTo>
                  <a:pt x="15910" y="6511"/>
                </a:lnTo>
                <a:lnTo>
                  <a:pt x="15920" y="6510"/>
                </a:lnTo>
                <a:lnTo>
                  <a:pt x="15929" y="6504"/>
                </a:lnTo>
                <a:lnTo>
                  <a:pt x="15935" y="6504"/>
                </a:lnTo>
                <a:lnTo>
                  <a:pt x="15939" y="6500"/>
                </a:lnTo>
                <a:lnTo>
                  <a:pt x="15943" y="6496"/>
                </a:lnTo>
                <a:lnTo>
                  <a:pt x="15951" y="6491"/>
                </a:lnTo>
                <a:lnTo>
                  <a:pt x="15957" y="6488"/>
                </a:lnTo>
                <a:lnTo>
                  <a:pt x="15965" y="6487"/>
                </a:lnTo>
                <a:lnTo>
                  <a:pt x="15965" y="6482"/>
                </a:lnTo>
                <a:lnTo>
                  <a:pt x="15965" y="6473"/>
                </a:lnTo>
                <a:lnTo>
                  <a:pt x="15973" y="6465"/>
                </a:lnTo>
                <a:lnTo>
                  <a:pt x="16009" y="6450"/>
                </a:lnTo>
                <a:lnTo>
                  <a:pt x="16017" y="6446"/>
                </a:lnTo>
                <a:lnTo>
                  <a:pt x="16024" y="6441"/>
                </a:lnTo>
                <a:lnTo>
                  <a:pt x="16025" y="6440"/>
                </a:lnTo>
                <a:lnTo>
                  <a:pt x="16026" y="6440"/>
                </a:lnTo>
                <a:lnTo>
                  <a:pt x="16033" y="6437"/>
                </a:lnTo>
                <a:lnTo>
                  <a:pt x="16037" y="6434"/>
                </a:lnTo>
                <a:lnTo>
                  <a:pt x="16041" y="6433"/>
                </a:lnTo>
                <a:lnTo>
                  <a:pt x="16047" y="6426"/>
                </a:lnTo>
                <a:lnTo>
                  <a:pt x="16051" y="6421"/>
                </a:lnTo>
                <a:lnTo>
                  <a:pt x="16056" y="6418"/>
                </a:lnTo>
                <a:lnTo>
                  <a:pt x="16062" y="6416"/>
                </a:lnTo>
                <a:lnTo>
                  <a:pt x="16070" y="6415"/>
                </a:lnTo>
                <a:lnTo>
                  <a:pt x="16079" y="6415"/>
                </a:lnTo>
                <a:lnTo>
                  <a:pt x="16082" y="6413"/>
                </a:lnTo>
                <a:lnTo>
                  <a:pt x="16087" y="6408"/>
                </a:lnTo>
                <a:lnTo>
                  <a:pt x="16091" y="6402"/>
                </a:lnTo>
                <a:lnTo>
                  <a:pt x="16094" y="6395"/>
                </a:lnTo>
                <a:lnTo>
                  <a:pt x="16094" y="6386"/>
                </a:lnTo>
                <a:lnTo>
                  <a:pt x="16093" y="6379"/>
                </a:lnTo>
                <a:lnTo>
                  <a:pt x="16093" y="6374"/>
                </a:lnTo>
                <a:lnTo>
                  <a:pt x="16093" y="6367"/>
                </a:lnTo>
                <a:lnTo>
                  <a:pt x="16100" y="6360"/>
                </a:lnTo>
                <a:lnTo>
                  <a:pt x="16107" y="6357"/>
                </a:lnTo>
                <a:lnTo>
                  <a:pt x="16112" y="6352"/>
                </a:lnTo>
                <a:lnTo>
                  <a:pt x="16112" y="6346"/>
                </a:lnTo>
                <a:lnTo>
                  <a:pt x="16107" y="6347"/>
                </a:lnTo>
                <a:lnTo>
                  <a:pt x="16103" y="6348"/>
                </a:lnTo>
                <a:lnTo>
                  <a:pt x="16101" y="6346"/>
                </a:lnTo>
                <a:lnTo>
                  <a:pt x="16103" y="6339"/>
                </a:lnTo>
                <a:lnTo>
                  <a:pt x="16106" y="6336"/>
                </a:lnTo>
                <a:lnTo>
                  <a:pt x="16111" y="6335"/>
                </a:lnTo>
                <a:lnTo>
                  <a:pt x="16114" y="6332"/>
                </a:lnTo>
                <a:lnTo>
                  <a:pt x="16114" y="6328"/>
                </a:lnTo>
                <a:lnTo>
                  <a:pt x="16113" y="6322"/>
                </a:lnTo>
                <a:lnTo>
                  <a:pt x="16115" y="6316"/>
                </a:lnTo>
                <a:lnTo>
                  <a:pt x="16119" y="6312"/>
                </a:lnTo>
                <a:lnTo>
                  <a:pt x="16121" y="6312"/>
                </a:lnTo>
                <a:lnTo>
                  <a:pt x="16127" y="6309"/>
                </a:lnTo>
                <a:lnTo>
                  <a:pt x="16129" y="6306"/>
                </a:lnTo>
                <a:lnTo>
                  <a:pt x="16129" y="6302"/>
                </a:lnTo>
                <a:lnTo>
                  <a:pt x="16131" y="6295"/>
                </a:lnTo>
                <a:lnTo>
                  <a:pt x="16136" y="6290"/>
                </a:lnTo>
                <a:lnTo>
                  <a:pt x="16151" y="6272"/>
                </a:lnTo>
                <a:lnTo>
                  <a:pt x="16155" y="6269"/>
                </a:lnTo>
                <a:lnTo>
                  <a:pt x="16157" y="6267"/>
                </a:lnTo>
                <a:lnTo>
                  <a:pt x="16160" y="6260"/>
                </a:lnTo>
                <a:lnTo>
                  <a:pt x="16161" y="6252"/>
                </a:lnTo>
                <a:lnTo>
                  <a:pt x="16162" y="6246"/>
                </a:lnTo>
                <a:lnTo>
                  <a:pt x="16163" y="6239"/>
                </a:lnTo>
                <a:lnTo>
                  <a:pt x="16168" y="6236"/>
                </a:lnTo>
                <a:lnTo>
                  <a:pt x="16172" y="6237"/>
                </a:lnTo>
                <a:lnTo>
                  <a:pt x="16176" y="6237"/>
                </a:lnTo>
                <a:lnTo>
                  <a:pt x="16178" y="6235"/>
                </a:lnTo>
                <a:lnTo>
                  <a:pt x="16185" y="6233"/>
                </a:lnTo>
                <a:lnTo>
                  <a:pt x="16188" y="6233"/>
                </a:lnTo>
                <a:lnTo>
                  <a:pt x="16193" y="6226"/>
                </a:lnTo>
                <a:lnTo>
                  <a:pt x="16200" y="6224"/>
                </a:lnTo>
                <a:lnTo>
                  <a:pt x="16206" y="6222"/>
                </a:lnTo>
                <a:lnTo>
                  <a:pt x="16204" y="6218"/>
                </a:lnTo>
                <a:lnTo>
                  <a:pt x="16200" y="6216"/>
                </a:lnTo>
                <a:lnTo>
                  <a:pt x="16196" y="6215"/>
                </a:lnTo>
                <a:lnTo>
                  <a:pt x="16192" y="6216"/>
                </a:lnTo>
                <a:lnTo>
                  <a:pt x="16188" y="6215"/>
                </a:lnTo>
                <a:lnTo>
                  <a:pt x="16187" y="6209"/>
                </a:lnTo>
                <a:lnTo>
                  <a:pt x="16189" y="6205"/>
                </a:lnTo>
                <a:lnTo>
                  <a:pt x="16192" y="6202"/>
                </a:lnTo>
                <a:lnTo>
                  <a:pt x="16194" y="6198"/>
                </a:lnTo>
                <a:lnTo>
                  <a:pt x="16194" y="6195"/>
                </a:lnTo>
                <a:lnTo>
                  <a:pt x="16193" y="6190"/>
                </a:lnTo>
                <a:lnTo>
                  <a:pt x="16195" y="6186"/>
                </a:lnTo>
                <a:lnTo>
                  <a:pt x="16197" y="6183"/>
                </a:lnTo>
                <a:lnTo>
                  <a:pt x="16199" y="6181"/>
                </a:lnTo>
                <a:lnTo>
                  <a:pt x="16202" y="6180"/>
                </a:lnTo>
                <a:lnTo>
                  <a:pt x="16208" y="6183"/>
                </a:lnTo>
                <a:lnTo>
                  <a:pt x="16210" y="6187"/>
                </a:lnTo>
                <a:lnTo>
                  <a:pt x="16212" y="6194"/>
                </a:lnTo>
                <a:lnTo>
                  <a:pt x="16216" y="6191"/>
                </a:lnTo>
                <a:lnTo>
                  <a:pt x="16215" y="6186"/>
                </a:lnTo>
                <a:lnTo>
                  <a:pt x="16219" y="6182"/>
                </a:lnTo>
                <a:lnTo>
                  <a:pt x="16219" y="6176"/>
                </a:lnTo>
                <a:lnTo>
                  <a:pt x="16219" y="6174"/>
                </a:lnTo>
                <a:lnTo>
                  <a:pt x="16219" y="6171"/>
                </a:lnTo>
                <a:lnTo>
                  <a:pt x="16219" y="6169"/>
                </a:lnTo>
                <a:lnTo>
                  <a:pt x="16219" y="6168"/>
                </a:lnTo>
                <a:lnTo>
                  <a:pt x="16224" y="6166"/>
                </a:lnTo>
                <a:lnTo>
                  <a:pt x="16225" y="6164"/>
                </a:lnTo>
                <a:lnTo>
                  <a:pt x="16227" y="6161"/>
                </a:lnTo>
                <a:lnTo>
                  <a:pt x="16230" y="6158"/>
                </a:lnTo>
                <a:lnTo>
                  <a:pt x="16232" y="6155"/>
                </a:lnTo>
                <a:lnTo>
                  <a:pt x="16235" y="6153"/>
                </a:lnTo>
                <a:lnTo>
                  <a:pt x="16239" y="6147"/>
                </a:lnTo>
                <a:lnTo>
                  <a:pt x="16245" y="6144"/>
                </a:lnTo>
                <a:lnTo>
                  <a:pt x="16250" y="6146"/>
                </a:lnTo>
                <a:lnTo>
                  <a:pt x="16255" y="6153"/>
                </a:lnTo>
                <a:lnTo>
                  <a:pt x="16257" y="6148"/>
                </a:lnTo>
                <a:lnTo>
                  <a:pt x="16259" y="6152"/>
                </a:lnTo>
                <a:lnTo>
                  <a:pt x="16261" y="6154"/>
                </a:lnTo>
                <a:lnTo>
                  <a:pt x="16263" y="6156"/>
                </a:lnTo>
                <a:lnTo>
                  <a:pt x="16266" y="6156"/>
                </a:lnTo>
                <a:lnTo>
                  <a:pt x="16270" y="6152"/>
                </a:lnTo>
                <a:lnTo>
                  <a:pt x="16275" y="6145"/>
                </a:lnTo>
                <a:lnTo>
                  <a:pt x="16280" y="6141"/>
                </a:lnTo>
                <a:lnTo>
                  <a:pt x="16285" y="6144"/>
                </a:lnTo>
                <a:lnTo>
                  <a:pt x="16287" y="6147"/>
                </a:lnTo>
                <a:lnTo>
                  <a:pt x="16292" y="6149"/>
                </a:lnTo>
                <a:lnTo>
                  <a:pt x="16295" y="6151"/>
                </a:lnTo>
                <a:lnTo>
                  <a:pt x="16296" y="6153"/>
                </a:lnTo>
                <a:lnTo>
                  <a:pt x="16296" y="6156"/>
                </a:lnTo>
                <a:lnTo>
                  <a:pt x="16297" y="6159"/>
                </a:lnTo>
                <a:lnTo>
                  <a:pt x="16299" y="6161"/>
                </a:lnTo>
                <a:lnTo>
                  <a:pt x="16305" y="6161"/>
                </a:lnTo>
                <a:lnTo>
                  <a:pt x="16312" y="6163"/>
                </a:lnTo>
                <a:lnTo>
                  <a:pt x="16316" y="6168"/>
                </a:lnTo>
                <a:lnTo>
                  <a:pt x="16325" y="6176"/>
                </a:lnTo>
                <a:lnTo>
                  <a:pt x="16326" y="6177"/>
                </a:lnTo>
                <a:lnTo>
                  <a:pt x="16331" y="6176"/>
                </a:lnTo>
                <a:lnTo>
                  <a:pt x="16352" y="6175"/>
                </a:lnTo>
                <a:lnTo>
                  <a:pt x="16362" y="6174"/>
                </a:lnTo>
                <a:lnTo>
                  <a:pt x="16366" y="6166"/>
                </a:lnTo>
                <a:lnTo>
                  <a:pt x="16368" y="6160"/>
                </a:lnTo>
                <a:lnTo>
                  <a:pt x="16371" y="6153"/>
                </a:lnTo>
                <a:lnTo>
                  <a:pt x="16370" y="6143"/>
                </a:lnTo>
                <a:lnTo>
                  <a:pt x="16377" y="6133"/>
                </a:lnTo>
                <a:lnTo>
                  <a:pt x="16381" y="6128"/>
                </a:lnTo>
                <a:lnTo>
                  <a:pt x="16390" y="6120"/>
                </a:lnTo>
                <a:lnTo>
                  <a:pt x="16391" y="6122"/>
                </a:lnTo>
                <a:lnTo>
                  <a:pt x="16388" y="6131"/>
                </a:lnTo>
                <a:lnTo>
                  <a:pt x="16386" y="6134"/>
                </a:lnTo>
                <a:lnTo>
                  <a:pt x="16383" y="6135"/>
                </a:lnTo>
                <a:lnTo>
                  <a:pt x="16381" y="6138"/>
                </a:lnTo>
                <a:lnTo>
                  <a:pt x="16381" y="6143"/>
                </a:lnTo>
                <a:lnTo>
                  <a:pt x="16383" y="6148"/>
                </a:lnTo>
                <a:lnTo>
                  <a:pt x="16384" y="6151"/>
                </a:lnTo>
                <a:lnTo>
                  <a:pt x="16385" y="6171"/>
                </a:lnTo>
                <a:lnTo>
                  <a:pt x="16386" y="6180"/>
                </a:lnTo>
                <a:lnTo>
                  <a:pt x="16391" y="6187"/>
                </a:lnTo>
                <a:lnTo>
                  <a:pt x="16396" y="6190"/>
                </a:lnTo>
                <a:lnTo>
                  <a:pt x="16429" y="6213"/>
                </a:lnTo>
                <a:lnTo>
                  <a:pt x="16433" y="6216"/>
                </a:lnTo>
                <a:lnTo>
                  <a:pt x="16442" y="6229"/>
                </a:lnTo>
                <a:lnTo>
                  <a:pt x="16445" y="6237"/>
                </a:lnTo>
                <a:lnTo>
                  <a:pt x="16448" y="6235"/>
                </a:lnTo>
                <a:lnTo>
                  <a:pt x="16453" y="6229"/>
                </a:lnTo>
                <a:lnTo>
                  <a:pt x="16456" y="6234"/>
                </a:lnTo>
                <a:lnTo>
                  <a:pt x="16455" y="6247"/>
                </a:lnTo>
                <a:lnTo>
                  <a:pt x="16449" y="6257"/>
                </a:lnTo>
                <a:lnTo>
                  <a:pt x="16451" y="6265"/>
                </a:lnTo>
                <a:lnTo>
                  <a:pt x="16457" y="6271"/>
                </a:lnTo>
                <a:lnTo>
                  <a:pt x="16468" y="6274"/>
                </a:lnTo>
                <a:lnTo>
                  <a:pt x="16479" y="6287"/>
                </a:lnTo>
                <a:lnTo>
                  <a:pt x="16482" y="6294"/>
                </a:lnTo>
                <a:lnTo>
                  <a:pt x="16484" y="6302"/>
                </a:lnTo>
                <a:lnTo>
                  <a:pt x="16481" y="6307"/>
                </a:lnTo>
                <a:lnTo>
                  <a:pt x="16481" y="6313"/>
                </a:lnTo>
                <a:lnTo>
                  <a:pt x="16479" y="6316"/>
                </a:lnTo>
                <a:lnTo>
                  <a:pt x="16476" y="6317"/>
                </a:lnTo>
                <a:lnTo>
                  <a:pt x="16473" y="6320"/>
                </a:lnTo>
                <a:lnTo>
                  <a:pt x="16473" y="6322"/>
                </a:lnTo>
                <a:lnTo>
                  <a:pt x="16473" y="6326"/>
                </a:lnTo>
                <a:lnTo>
                  <a:pt x="16473" y="6329"/>
                </a:lnTo>
                <a:lnTo>
                  <a:pt x="16471" y="6330"/>
                </a:lnTo>
                <a:lnTo>
                  <a:pt x="16463" y="6330"/>
                </a:lnTo>
                <a:lnTo>
                  <a:pt x="16465" y="6347"/>
                </a:lnTo>
                <a:lnTo>
                  <a:pt x="16458" y="6357"/>
                </a:lnTo>
                <a:lnTo>
                  <a:pt x="16447" y="6367"/>
                </a:lnTo>
                <a:lnTo>
                  <a:pt x="16442" y="6373"/>
                </a:lnTo>
                <a:lnTo>
                  <a:pt x="16442" y="6379"/>
                </a:lnTo>
                <a:lnTo>
                  <a:pt x="16442" y="6382"/>
                </a:lnTo>
                <a:lnTo>
                  <a:pt x="16442" y="6386"/>
                </a:lnTo>
                <a:lnTo>
                  <a:pt x="16442" y="6390"/>
                </a:lnTo>
                <a:lnTo>
                  <a:pt x="16441" y="6395"/>
                </a:lnTo>
                <a:lnTo>
                  <a:pt x="16439" y="6403"/>
                </a:lnTo>
                <a:lnTo>
                  <a:pt x="16431" y="6410"/>
                </a:lnTo>
                <a:lnTo>
                  <a:pt x="16427" y="6415"/>
                </a:lnTo>
                <a:lnTo>
                  <a:pt x="16422" y="6418"/>
                </a:lnTo>
                <a:lnTo>
                  <a:pt x="16417" y="6418"/>
                </a:lnTo>
                <a:lnTo>
                  <a:pt x="16420" y="6429"/>
                </a:lnTo>
                <a:lnTo>
                  <a:pt x="16418" y="6441"/>
                </a:lnTo>
                <a:lnTo>
                  <a:pt x="16404" y="6449"/>
                </a:lnTo>
                <a:lnTo>
                  <a:pt x="16403" y="6458"/>
                </a:lnTo>
                <a:lnTo>
                  <a:pt x="16393" y="6471"/>
                </a:lnTo>
                <a:lnTo>
                  <a:pt x="16381" y="6478"/>
                </a:lnTo>
                <a:lnTo>
                  <a:pt x="16383" y="6479"/>
                </a:lnTo>
                <a:lnTo>
                  <a:pt x="16389" y="6479"/>
                </a:lnTo>
                <a:lnTo>
                  <a:pt x="16391" y="6480"/>
                </a:lnTo>
                <a:lnTo>
                  <a:pt x="16393" y="6483"/>
                </a:lnTo>
                <a:lnTo>
                  <a:pt x="16393" y="6487"/>
                </a:lnTo>
                <a:lnTo>
                  <a:pt x="16391" y="6489"/>
                </a:lnTo>
                <a:lnTo>
                  <a:pt x="16387" y="6491"/>
                </a:lnTo>
                <a:lnTo>
                  <a:pt x="16383" y="6497"/>
                </a:lnTo>
                <a:lnTo>
                  <a:pt x="16377" y="6499"/>
                </a:lnTo>
                <a:lnTo>
                  <a:pt x="16376" y="6501"/>
                </a:lnTo>
                <a:lnTo>
                  <a:pt x="16376" y="6505"/>
                </a:lnTo>
                <a:lnTo>
                  <a:pt x="16375" y="6508"/>
                </a:lnTo>
                <a:lnTo>
                  <a:pt x="16370" y="6515"/>
                </a:lnTo>
                <a:lnTo>
                  <a:pt x="16365" y="6516"/>
                </a:lnTo>
                <a:lnTo>
                  <a:pt x="16361" y="6514"/>
                </a:lnTo>
                <a:lnTo>
                  <a:pt x="16355" y="6513"/>
                </a:lnTo>
                <a:lnTo>
                  <a:pt x="16350" y="6514"/>
                </a:lnTo>
                <a:lnTo>
                  <a:pt x="16340" y="6524"/>
                </a:lnTo>
                <a:lnTo>
                  <a:pt x="16335" y="6533"/>
                </a:lnTo>
                <a:lnTo>
                  <a:pt x="16324" y="6538"/>
                </a:lnTo>
                <a:lnTo>
                  <a:pt x="16318" y="6537"/>
                </a:lnTo>
                <a:lnTo>
                  <a:pt x="16312" y="6550"/>
                </a:lnTo>
                <a:lnTo>
                  <a:pt x="16303" y="6555"/>
                </a:lnTo>
                <a:lnTo>
                  <a:pt x="16304" y="6557"/>
                </a:lnTo>
                <a:lnTo>
                  <a:pt x="16305" y="6564"/>
                </a:lnTo>
                <a:lnTo>
                  <a:pt x="16307" y="6567"/>
                </a:lnTo>
                <a:lnTo>
                  <a:pt x="16307" y="6572"/>
                </a:lnTo>
                <a:lnTo>
                  <a:pt x="16304" y="6575"/>
                </a:lnTo>
                <a:lnTo>
                  <a:pt x="16300" y="6578"/>
                </a:lnTo>
                <a:lnTo>
                  <a:pt x="16301" y="6579"/>
                </a:lnTo>
                <a:lnTo>
                  <a:pt x="16302" y="6580"/>
                </a:lnTo>
                <a:lnTo>
                  <a:pt x="16302" y="6581"/>
                </a:lnTo>
                <a:lnTo>
                  <a:pt x="16308" y="6588"/>
                </a:lnTo>
                <a:lnTo>
                  <a:pt x="16311" y="6597"/>
                </a:lnTo>
                <a:lnTo>
                  <a:pt x="16314" y="6600"/>
                </a:lnTo>
                <a:lnTo>
                  <a:pt x="16315" y="6600"/>
                </a:lnTo>
                <a:lnTo>
                  <a:pt x="16316" y="6599"/>
                </a:lnTo>
                <a:lnTo>
                  <a:pt x="16318" y="6598"/>
                </a:lnTo>
                <a:lnTo>
                  <a:pt x="16320" y="6600"/>
                </a:lnTo>
                <a:lnTo>
                  <a:pt x="16321" y="6603"/>
                </a:lnTo>
                <a:lnTo>
                  <a:pt x="16320" y="6605"/>
                </a:lnTo>
                <a:lnTo>
                  <a:pt x="16319" y="6607"/>
                </a:lnTo>
                <a:lnTo>
                  <a:pt x="16319" y="6608"/>
                </a:lnTo>
                <a:lnTo>
                  <a:pt x="16318" y="6609"/>
                </a:lnTo>
                <a:lnTo>
                  <a:pt x="16316" y="6612"/>
                </a:lnTo>
                <a:lnTo>
                  <a:pt x="16316" y="6613"/>
                </a:lnTo>
                <a:lnTo>
                  <a:pt x="16316" y="6614"/>
                </a:lnTo>
                <a:lnTo>
                  <a:pt x="16318" y="6617"/>
                </a:lnTo>
                <a:lnTo>
                  <a:pt x="16319" y="6618"/>
                </a:lnTo>
                <a:lnTo>
                  <a:pt x="16318" y="6620"/>
                </a:lnTo>
                <a:lnTo>
                  <a:pt x="16318" y="6622"/>
                </a:lnTo>
                <a:lnTo>
                  <a:pt x="16317" y="6624"/>
                </a:lnTo>
                <a:lnTo>
                  <a:pt x="16316" y="6625"/>
                </a:lnTo>
                <a:lnTo>
                  <a:pt x="16310" y="6612"/>
                </a:lnTo>
                <a:lnTo>
                  <a:pt x="16302" y="6615"/>
                </a:lnTo>
                <a:lnTo>
                  <a:pt x="16303" y="6620"/>
                </a:lnTo>
                <a:lnTo>
                  <a:pt x="16299" y="6626"/>
                </a:lnTo>
                <a:lnTo>
                  <a:pt x="16284" y="6631"/>
                </a:lnTo>
                <a:lnTo>
                  <a:pt x="16272" y="6631"/>
                </a:lnTo>
                <a:lnTo>
                  <a:pt x="16268" y="6633"/>
                </a:lnTo>
                <a:lnTo>
                  <a:pt x="16265" y="6637"/>
                </a:lnTo>
                <a:lnTo>
                  <a:pt x="16258" y="6645"/>
                </a:lnTo>
                <a:lnTo>
                  <a:pt x="16255" y="6652"/>
                </a:lnTo>
                <a:lnTo>
                  <a:pt x="16253" y="6653"/>
                </a:lnTo>
                <a:lnTo>
                  <a:pt x="16251" y="6655"/>
                </a:lnTo>
                <a:lnTo>
                  <a:pt x="16250" y="6657"/>
                </a:lnTo>
                <a:lnTo>
                  <a:pt x="16251" y="6661"/>
                </a:lnTo>
                <a:lnTo>
                  <a:pt x="16253" y="6663"/>
                </a:lnTo>
                <a:lnTo>
                  <a:pt x="16260" y="6662"/>
                </a:lnTo>
                <a:lnTo>
                  <a:pt x="16263" y="6664"/>
                </a:lnTo>
                <a:lnTo>
                  <a:pt x="16266" y="6667"/>
                </a:lnTo>
                <a:lnTo>
                  <a:pt x="16268" y="6667"/>
                </a:lnTo>
                <a:lnTo>
                  <a:pt x="16271" y="6666"/>
                </a:lnTo>
                <a:lnTo>
                  <a:pt x="16275" y="6661"/>
                </a:lnTo>
                <a:lnTo>
                  <a:pt x="16278" y="6660"/>
                </a:lnTo>
                <a:lnTo>
                  <a:pt x="16288" y="6661"/>
                </a:lnTo>
                <a:lnTo>
                  <a:pt x="16292" y="6662"/>
                </a:lnTo>
                <a:lnTo>
                  <a:pt x="16296" y="6665"/>
                </a:lnTo>
                <a:lnTo>
                  <a:pt x="16302" y="6677"/>
                </a:lnTo>
                <a:lnTo>
                  <a:pt x="16308" y="6708"/>
                </a:lnTo>
                <a:lnTo>
                  <a:pt x="16316" y="6717"/>
                </a:lnTo>
                <a:lnTo>
                  <a:pt x="16321" y="6718"/>
                </a:lnTo>
                <a:lnTo>
                  <a:pt x="16357" y="6714"/>
                </a:lnTo>
                <a:lnTo>
                  <a:pt x="16355" y="6706"/>
                </a:lnTo>
                <a:lnTo>
                  <a:pt x="16363" y="6705"/>
                </a:lnTo>
                <a:lnTo>
                  <a:pt x="16382" y="6710"/>
                </a:lnTo>
                <a:lnTo>
                  <a:pt x="16386" y="6709"/>
                </a:lnTo>
                <a:lnTo>
                  <a:pt x="16393" y="6705"/>
                </a:lnTo>
                <a:lnTo>
                  <a:pt x="16396" y="6705"/>
                </a:lnTo>
                <a:lnTo>
                  <a:pt x="16400" y="6702"/>
                </a:lnTo>
                <a:lnTo>
                  <a:pt x="16402" y="6699"/>
                </a:lnTo>
                <a:lnTo>
                  <a:pt x="16404" y="6698"/>
                </a:lnTo>
                <a:lnTo>
                  <a:pt x="16406" y="6705"/>
                </a:lnTo>
                <a:lnTo>
                  <a:pt x="16400" y="6706"/>
                </a:lnTo>
                <a:lnTo>
                  <a:pt x="16389" y="6715"/>
                </a:lnTo>
                <a:lnTo>
                  <a:pt x="16383" y="6717"/>
                </a:lnTo>
                <a:lnTo>
                  <a:pt x="16373" y="6714"/>
                </a:lnTo>
                <a:lnTo>
                  <a:pt x="16371" y="6714"/>
                </a:lnTo>
                <a:lnTo>
                  <a:pt x="16367" y="6717"/>
                </a:lnTo>
                <a:lnTo>
                  <a:pt x="16365" y="6720"/>
                </a:lnTo>
                <a:lnTo>
                  <a:pt x="16360" y="6729"/>
                </a:lnTo>
                <a:lnTo>
                  <a:pt x="16362" y="6733"/>
                </a:lnTo>
                <a:lnTo>
                  <a:pt x="16361" y="6736"/>
                </a:lnTo>
                <a:lnTo>
                  <a:pt x="16357" y="6742"/>
                </a:lnTo>
                <a:lnTo>
                  <a:pt x="16349" y="6749"/>
                </a:lnTo>
                <a:lnTo>
                  <a:pt x="16344" y="6752"/>
                </a:lnTo>
                <a:lnTo>
                  <a:pt x="16342" y="6753"/>
                </a:lnTo>
                <a:lnTo>
                  <a:pt x="16341" y="6750"/>
                </a:lnTo>
                <a:lnTo>
                  <a:pt x="16340" y="6750"/>
                </a:lnTo>
                <a:lnTo>
                  <a:pt x="16334" y="6749"/>
                </a:lnTo>
                <a:lnTo>
                  <a:pt x="16329" y="6753"/>
                </a:lnTo>
                <a:lnTo>
                  <a:pt x="16332" y="6757"/>
                </a:lnTo>
                <a:lnTo>
                  <a:pt x="16339" y="6763"/>
                </a:lnTo>
                <a:lnTo>
                  <a:pt x="16337" y="6768"/>
                </a:lnTo>
                <a:lnTo>
                  <a:pt x="16332" y="6769"/>
                </a:lnTo>
                <a:lnTo>
                  <a:pt x="16332" y="6770"/>
                </a:lnTo>
                <a:lnTo>
                  <a:pt x="16333" y="6775"/>
                </a:lnTo>
                <a:lnTo>
                  <a:pt x="16333" y="6776"/>
                </a:lnTo>
                <a:lnTo>
                  <a:pt x="16330" y="6779"/>
                </a:lnTo>
                <a:lnTo>
                  <a:pt x="16333" y="6783"/>
                </a:lnTo>
                <a:lnTo>
                  <a:pt x="16338" y="6786"/>
                </a:lnTo>
                <a:lnTo>
                  <a:pt x="16341" y="6785"/>
                </a:lnTo>
                <a:lnTo>
                  <a:pt x="16342" y="6791"/>
                </a:lnTo>
                <a:lnTo>
                  <a:pt x="16349" y="6799"/>
                </a:lnTo>
                <a:lnTo>
                  <a:pt x="16351" y="6806"/>
                </a:lnTo>
                <a:lnTo>
                  <a:pt x="16348" y="6817"/>
                </a:lnTo>
                <a:lnTo>
                  <a:pt x="16339" y="6823"/>
                </a:lnTo>
                <a:lnTo>
                  <a:pt x="16320" y="6831"/>
                </a:lnTo>
                <a:lnTo>
                  <a:pt x="16307" y="6841"/>
                </a:lnTo>
                <a:lnTo>
                  <a:pt x="16303" y="6843"/>
                </a:lnTo>
                <a:lnTo>
                  <a:pt x="16297" y="6843"/>
                </a:lnTo>
                <a:lnTo>
                  <a:pt x="16294" y="6843"/>
                </a:lnTo>
                <a:lnTo>
                  <a:pt x="16292" y="6842"/>
                </a:lnTo>
                <a:lnTo>
                  <a:pt x="16290" y="6836"/>
                </a:lnTo>
                <a:lnTo>
                  <a:pt x="16289" y="6835"/>
                </a:lnTo>
                <a:lnTo>
                  <a:pt x="16287" y="6833"/>
                </a:lnTo>
                <a:lnTo>
                  <a:pt x="16283" y="6833"/>
                </a:lnTo>
                <a:lnTo>
                  <a:pt x="16278" y="6835"/>
                </a:lnTo>
                <a:lnTo>
                  <a:pt x="16274" y="6839"/>
                </a:lnTo>
                <a:lnTo>
                  <a:pt x="16272" y="6844"/>
                </a:lnTo>
                <a:lnTo>
                  <a:pt x="16273" y="6848"/>
                </a:lnTo>
                <a:lnTo>
                  <a:pt x="16275" y="6854"/>
                </a:lnTo>
                <a:lnTo>
                  <a:pt x="16275" y="6856"/>
                </a:lnTo>
                <a:lnTo>
                  <a:pt x="16274" y="6860"/>
                </a:lnTo>
                <a:lnTo>
                  <a:pt x="16271" y="6861"/>
                </a:lnTo>
                <a:lnTo>
                  <a:pt x="16265" y="6860"/>
                </a:lnTo>
                <a:lnTo>
                  <a:pt x="16257" y="6867"/>
                </a:lnTo>
                <a:lnTo>
                  <a:pt x="16252" y="6868"/>
                </a:lnTo>
                <a:lnTo>
                  <a:pt x="16249" y="6870"/>
                </a:lnTo>
                <a:lnTo>
                  <a:pt x="16247" y="6870"/>
                </a:lnTo>
                <a:lnTo>
                  <a:pt x="16245" y="6869"/>
                </a:lnTo>
                <a:lnTo>
                  <a:pt x="16242" y="6866"/>
                </a:lnTo>
                <a:lnTo>
                  <a:pt x="16240" y="6865"/>
                </a:lnTo>
                <a:lnTo>
                  <a:pt x="16229" y="6867"/>
                </a:lnTo>
                <a:lnTo>
                  <a:pt x="16227" y="6869"/>
                </a:lnTo>
                <a:lnTo>
                  <a:pt x="16222" y="6877"/>
                </a:lnTo>
                <a:lnTo>
                  <a:pt x="16220" y="6882"/>
                </a:lnTo>
                <a:lnTo>
                  <a:pt x="16221" y="6885"/>
                </a:lnTo>
                <a:lnTo>
                  <a:pt x="16233" y="6885"/>
                </a:lnTo>
                <a:lnTo>
                  <a:pt x="16234" y="6889"/>
                </a:lnTo>
                <a:lnTo>
                  <a:pt x="16232" y="6893"/>
                </a:lnTo>
                <a:lnTo>
                  <a:pt x="16226" y="6900"/>
                </a:lnTo>
                <a:lnTo>
                  <a:pt x="16225" y="6906"/>
                </a:lnTo>
                <a:lnTo>
                  <a:pt x="16227" y="6910"/>
                </a:lnTo>
                <a:lnTo>
                  <a:pt x="16229" y="6913"/>
                </a:lnTo>
                <a:lnTo>
                  <a:pt x="16231" y="6917"/>
                </a:lnTo>
                <a:lnTo>
                  <a:pt x="16231" y="6924"/>
                </a:lnTo>
                <a:lnTo>
                  <a:pt x="16230" y="6927"/>
                </a:lnTo>
                <a:lnTo>
                  <a:pt x="16228" y="6928"/>
                </a:lnTo>
                <a:lnTo>
                  <a:pt x="16226" y="6932"/>
                </a:lnTo>
                <a:lnTo>
                  <a:pt x="16230" y="6935"/>
                </a:lnTo>
                <a:lnTo>
                  <a:pt x="16232" y="6941"/>
                </a:lnTo>
                <a:lnTo>
                  <a:pt x="16234" y="6946"/>
                </a:lnTo>
                <a:lnTo>
                  <a:pt x="16240" y="6949"/>
                </a:lnTo>
                <a:lnTo>
                  <a:pt x="16244" y="6946"/>
                </a:lnTo>
                <a:lnTo>
                  <a:pt x="16255" y="6929"/>
                </a:lnTo>
                <a:lnTo>
                  <a:pt x="16250" y="6929"/>
                </a:lnTo>
                <a:lnTo>
                  <a:pt x="16249" y="6929"/>
                </a:lnTo>
                <a:lnTo>
                  <a:pt x="16253" y="6921"/>
                </a:lnTo>
                <a:lnTo>
                  <a:pt x="16258" y="6922"/>
                </a:lnTo>
                <a:lnTo>
                  <a:pt x="16264" y="6924"/>
                </a:lnTo>
                <a:lnTo>
                  <a:pt x="16276" y="6915"/>
                </a:lnTo>
                <a:lnTo>
                  <a:pt x="16284" y="6915"/>
                </a:lnTo>
                <a:lnTo>
                  <a:pt x="16307" y="6917"/>
                </a:lnTo>
                <a:lnTo>
                  <a:pt x="16310" y="6915"/>
                </a:lnTo>
                <a:lnTo>
                  <a:pt x="16311" y="6911"/>
                </a:lnTo>
                <a:lnTo>
                  <a:pt x="16313" y="6911"/>
                </a:lnTo>
                <a:lnTo>
                  <a:pt x="16321" y="6900"/>
                </a:lnTo>
                <a:lnTo>
                  <a:pt x="16327" y="6898"/>
                </a:lnTo>
                <a:lnTo>
                  <a:pt x="16343" y="6900"/>
                </a:lnTo>
                <a:lnTo>
                  <a:pt x="16348" y="6895"/>
                </a:lnTo>
                <a:lnTo>
                  <a:pt x="16353" y="6898"/>
                </a:lnTo>
                <a:lnTo>
                  <a:pt x="16354" y="6894"/>
                </a:lnTo>
                <a:lnTo>
                  <a:pt x="16354" y="6887"/>
                </a:lnTo>
                <a:lnTo>
                  <a:pt x="16352" y="6881"/>
                </a:lnTo>
                <a:lnTo>
                  <a:pt x="16348" y="6877"/>
                </a:lnTo>
                <a:lnTo>
                  <a:pt x="16345" y="6875"/>
                </a:lnTo>
                <a:lnTo>
                  <a:pt x="16336" y="6875"/>
                </a:lnTo>
                <a:lnTo>
                  <a:pt x="16330" y="6871"/>
                </a:lnTo>
                <a:lnTo>
                  <a:pt x="16329" y="6870"/>
                </a:lnTo>
                <a:lnTo>
                  <a:pt x="16330" y="6867"/>
                </a:lnTo>
                <a:lnTo>
                  <a:pt x="16332" y="6866"/>
                </a:lnTo>
                <a:lnTo>
                  <a:pt x="16338" y="6865"/>
                </a:lnTo>
                <a:lnTo>
                  <a:pt x="16342" y="6863"/>
                </a:lnTo>
                <a:lnTo>
                  <a:pt x="16343" y="6862"/>
                </a:lnTo>
                <a:lnTo>
                  <a:pt x="16344" y="6858"/>
                </a:lnTo>
                <a:lnTo>
                  <a:pt x="16344" y="6854"/>
                </a:lnTo>
                <a:lnTo>
                  <a:pt x="16344" y="6852"/>
                </a:lnTo>
                <a:lnTo>
                  <a:pt x="16342" y="6850"/>
                </a:lnTo>
                <a:lnTo>
                  <a:pt x="16339" y="6850"/>
                </a:lnTo>
                <a:lnTo>
                  <a:pt x="16347" y="6846"/>
                </a:lnTo>
                <a:lnTo>
                  <a:pt x="16349" y="6845"/>
                </a:lnTo>
                <a:lnTo>
                  <a:pt x="16356" y="6846"/>
                </a:lnTo>
                <a:lnTo>
                  <a:pt x="16362" y="6848"/>
                </a:lnTo>
                <a:lnTo>
                  <a:pt x="16362" y="6845"/>
                </a:lnTo>
                <a:lnTo>
                  <a:pt x="16358" y="6841"/>
                </a:lnTo>
                <a:lnTo>
                  <a:pt x="16359" y="6838"/>
                </a:lnTo>
                <a:lnTo>
                  <a:pt x="16363" y="6836"/>
                </a:lnTo>
                <a:lnTo>
                  <a:pt x="16369" y="6841"/>
                </a:lnTo>
                <a:lnTo>
                  <a:pt x="16372" y="6846"/>
                </a:lnTo>
                <a:lnTo>
                  <a:pt x="16378" y="6858"/>
                </a:lnTo>
                <a:lnTo>
                  <a:pt x="16386" y="6867"/>
                </a:lnTo>
                <a:lnTo>
                  <a:pt x="16388" y="6868"/>
                </a:lnTo>
                <a:lnTo>
                  <a:pt x="16391" y="6866"/>
                </a:lnTo>
                <a:lnTo>
                  <a:pt x="16394" y="6862"/>
                </a:lnTo>
                <a:lnTo>
                  <a:pt x="16396" y="6859"/>
                </a:lnTo>
                <a:lnTo>
                  <a:pt x="16396" y="6855"/>
                </a:lnTo>
                <a:lnTo>
                  <a:pt x="16393" y="6849"/>
                </a:lnTo>
                <a:lnTo>
                  <a:pt x="16383" y="6843"/>
                </a:lnTo>
                <a:lnTo>
                  <a:pt x="16381" y="6835"/>
                </a:lnTo>
                <a:lnTo>
                  <a:pt x="16387" y="6836"/>
                </a:lnTo>
                <a:lnTo>
                  <a:pt x="16392" y="6839"/>
                </a:lnTo>
                <a:lnTo>
                  <a:pt x="16402" y="6845"/>
                </a:lnTo>
                <a:lnTo>
                  <a:pt x="16401" y="6841"/>
                </a:lnTo>
                <a:lnTo>
                  <a:pt x="16400" y="6837"/>
                </a:lnTo>
                <a:lnTo>
                  <a:pt x="16397" y="6835"/>
                </a:lnTo>
                <a:lnTo>
                  <a:pt x="16394" y="6833"/>
                </a:lnTo>
                <a:lnTo>
                  <a:pt x="16398" y="6831"/>
                </a:lnTo>
                <a:lnTo>
                  <a:pt x="16401" y="6832"/>
                </a:lnTo>
                <a:lnTo>
                  <a:pt x="16403" y="6834"/>
                </a:lnTo>
                <a:lnTo>
                  <a:pt x="16406" y="6835"/>
                </a:lnTo>
                <a:lnTo>
                  <a:pt x="16410" y="6834"/>
                </a:lnTo>
                <a:lnTo>
                  <a:pt x="16412" y="6831"/>
                </a:lnTo>
                <a:lnTo>
                  <a:pt x="16414" y="6827"/>
                </a:lnTo>
                <a:lnTo>
                  <a:pt x="16416" y="6826"/>
                </a:lnTo>
                <a:lnTo>
                  <a:pt x="16428" y="6827"/>
                </a:lnTo>
                <a:lnTo>
                  <a:pt x="16430" y="6824"/>
                </a:lnTo>
                <a:lnTo>
                  <a:pt x="16427" y="6816"/>
                </a:lnTo>
                <a:lnTo>
                  <a:pt x="16429" y="6813"/>
                </a:lnTo>
                <a:lnTo>
                  <a:pt x="16431" y="6812"/>
                </a:lnTo>
                <a:lnTo>
                  <a:pt x="16433" y="6812"/>
                </a:lnTo>
                <a:lnTo>
                  <a:pt x="16435" y="6811"/>
                </a:lnTo>
                <a:lnTo>
                  <a:pt x="16446" y="6797"/>
                </a:lnTo>
                <a:lnTo>
                  <a:pt x="16450" y="6796"/>
                </a:lnTo>
                <a:lnTo>
                  <a:pt x="16454" y="6796"/>
                </a:lnTo>
                <a:lnTo>
                  <a:pt x="16451" y="6793"/>
                </a:lnTo>
                <a:lnTo>
                  <a:pt x="16448" y="6791"/>
                </a:lnTo>
                <a:lnTo>
                  <a:pt x="16441" y="6791"/>
                </a:lnTo>
                <a:lnTo>
                  <a:pt x="16441" y="6789"/>
                </a:lnTo>
                <a:lnTo>
                  <a:pt x="16443" y="6786"/>
                </a:lnTo>
                <a:lnTo>
                  <a:pt x="16444" y="6781"/>
                </a:lnTo>
                <a:lnTo>
                  <a:pt x="16444" y="6776"/>
                </a:lnTo>
                <a:lnTo>
                  <a:pt x="16462" y="6758"/>
                </a:lnTo>
                <a:lnTo>
                  <a:pt x="16471" y="6745"/>
                </a:lnTo>
                <a:lnTo>
                  <a:pt x="16472" y="6737"/>
                </a:lnTo>
                <a:lnTo>
                  <a:pt x="16473" y="6734"/>
                </a:lnTo>
                <a:lnTo>
                  <a:pt x="16473" y="6734"/>
                </a:lnTo>
                <a:lnTo>
                  <a:pt x="16473" y="6732"/>
                </a:lnTo>
                <a:lnTo>
                  <a:pt x="16477" y="6734"/>
                </a:lnTo>
                <a:lnTo>
                  <a:pt x="16479" y="6730"/>
                </a:lnTo>
                <a:lnTo>
                  <a:pt x="16480" y="6725"/>
                </a:lnTo>
                <a:lnTo>
                  <a:pt x="16482" y="6722"/>
                </a:lnTo>
                <a:lnTo>
                  <a:pt x="16484" y="6721"/>
                </a:lnTo>
                <a:lnTo>
                  <a:pt x="16488" y="6718"/>
                </a:lnTo>
                <a:lnTo>
                  <a:pt x="16491" y="6714"/>
                </a:lnTo>
                <a:lnTo>
                  <a:pt x="16494" y="6711"/>
                </a:lnTo>
                <a:lnTo>
                  <a:pt x="16496" y="6709"/>
                </a:lnTo>
                <a:lnTo>
                  <a:pt x="16502" y="6706"/>
                </a:lnTo>
                <a:lnTo>
                  <a:pt x="16505" y="6700"/>
                </a:lnTo>
                <a:lnTo>
                  <a:pt x="16508" y="6699"/>
                </a:lnTo>
                <a:lnTo>
                  <a:pt x="16516" y="6700"/>
                </a:lnTo>
                <a:lnTo>
                  <a:pt x="16521" y="6698"/>
                </a:lnTo>
                <a:lnTo>
                  <a:pt x="16526" y="6694"/>
                </a:lnTo>
                <a:lnTo>
                  <a:pt x="16536" y="6685"/>
                </a:lnTo>
                <a:lnTo>
                  <a:pt x="16538" y="6684"/>
                </a:lnTo>
                <a:lnTo>
                  <a:pt x="16538" y="6684"/>
                </a:lnTo>
                <a:lnTo>
                  <a:pt x="16539" y="6684"/>
                </a:lnTo>
                <a:lnTo>
                  <a:pt x="16540" y="6682"/>
                </a:lnTo>
                <a:lnTo>
                  <a:pt x="16540" y="6680"/>
                </a:lnTo>
                <a:lnTo>
                  <a:pt x="16540" y="6678"/>
                </a:lnTo>
                <a:lnTo>
                  <a:pt x="16539" y="6676"/>
                </a:lnTo>
                <a:lnTo>
                  <a:pt x="16539" y="6675"/>
                </a:lnTo>
                <a:lnTo>
                  <a:pt x="16541" y="6673"/>
                </a:lnTo>
                <a:lnTo>
                  <a:pt x="16542" y="6674"/>
                </a:lnTo>
                <a:lnTo>
                  <a:pt x="16544" y="6677"/>
                </a:lnTo>
                <a:lnTo>
                  <a:pt x="16546" y="6680"/>
                </a:lnTo>
                <a:lnTo>
                  <a:pt x="16557" y="6665"/>
                </a:lnTo>
                <a:lnTo>
                  <a:pt x="16558" y="6659"/>
                </a:lnTo>
                <a:lnTo>
                  <a:pt x="16559" y="6656"/>
                </a:lnTo>
                <a:lnTo>
                  <a:pt x="16562" y="6658"/>
                </a:lnTo>
                <a:lnTo>
                  <a:pt x="16565" y="6661"/>
                </a:lnTo>
                <a:lnTo>
                  <a:pt x="16566" y="6662"/>
                </a:lnTo>
                <a:lnTo>
                  <a:pt x="16568" y="6661"/>
                </a:lnTo>
                <a:lnTo>
                  <a:pt x="16570" y="6659"/>
                </a:lnTo>
                <a:lnTo>
                  <a:pt x="16573" y="6655"/>
                </a:lnTo>
                <a:lnTo>
                  <a:pt x="16586" y="6647"/>
                </a:lnTo>
                <a:lnTo>
                  <a:pt x="16588" y="6646"/>
                </a:lnTo>
                <a:lnTo>
                  <a:pt x="16590" y="6642"/>
                </a:lnTo>
                <a:lnTo>
                  <a:pt x="16603" y="6625"/>
                </a:lnTo>
                <a:lnTo>
                  <a:pt x="16608" y="6630"/>
                </a:lnTo>
                <a:lnTo>
                  <a:pt x="16624" y="6625"/>
                </a:lnTo>
                <a:lnTo>
                  <a:pt x="16628" y="6628"/>
                </a:lnTo>
                <a:lnTo>
                  <a:pt x="16634" y="6618"/>
                </a:lnTo>
                <a:lnTo>
                  <a:pt x="16635" y="6614"/>
                </a:lnTo>
                <a:lnTo>
                  <a:pt x="16631" y="6610"/>
                </a:lnTo>
                <a:lnTo>
                  <a:pt x="16631" y="6608"/>
                </a:lnTo>
                <a:lnTo>
                  <a:pt x="16634" y="6608"/>
                </a:lnTo>
                <a:lnTo>
                  <a:pt x="16636" y="6606"/>
                </a:lnTo>
                <a:lnTo>
                  <a:pt x="16637" y="6604"/>
                </a:lnTo>
                <a:lnTo>
                  <a:pt x="16638" y="6602"/>
                </a:lnTo>
                <a:lnTo>
                  <a:pt x="16640" y="6603"/>
                </a:lnTo>
                <a:lnTo>
                  <a:pt x="16642" y="6605"/>
                </a:lnTo>
                <a:lnTo>
                  <a:pt x="16645" y="6605"/>
                </a:lnTo>
                <a:lnTo>
                  <a:pt x="16649" y="6605"/>
                </a:lnTo>
                <a:lnTo>
                  <a:pt x="16658" y="6600"/>
                </a:lnTo>
                <a:lnTo>
                  <a:pt x="16660" y="6599"/>
                </a:lnTo>
                <a:lnTo>
                  <a:pt x="16664" y="6608"/>
                </a:lnTo>
                <a:lnTo>
                  <a:pt x="16674" y="6608"/>
                </a:lnTo>
                <a:lnTo>
                  <a:pt x="16684" y="6603"/>
                </a:lnTo>
                <a:lnTo>
                  <a:pt x="16694" y="6595"/>
                </a:lnTo>
                <a:lnTo>
                  <a:pt x="16695" y="6593"/>
                </a:lnTo>
                <a:lnTo>
                  <a:pt x="16693" y="6589"/>
                </a:lnTo>
                <a:lnTo>
                  <a:pt x="16692" y="6587"/>
                </a:lnTo>
                <a:lnTo>
                  <a:pt x="16690" y="6586"/>
                </a:lnTo>
                <a:lnTo>
                  <a:pt x="16689" y="6586"/>
                </a:lnTo>
                <a:lnTo>
                  <a:pt x="16684" y="6584"/>
                </a:lnTo>
                <a:lnTo>
                  <a:pt x="16682" y="6584"/>
                </a:lnTo>
                <a:lnTo>
                  <a:pt x="16681" y="6583"/>
                </a:lnTo>
                <a:lnTo>
                  <a:pt x="16680" y="6579"/>
                </a:lnTo>
                <a:lnTo>
                  <a:pt x="16682" y="6576"/>
                </a:lnTo>
                <a:lnTo>
                  <a:pt x="16684" y="6576"/>
                </a:lnTo>
                <a:lnTo>
                  <a:pt x="16690" y="6578"/>
                </a:lnTo>
                <a:lnTo>
                  <a:pt x="16694" y="6576"/>
                </a:lnTo>
                <a:lnTo>
                  <a:pt x="16693" y="6571"/>
                </a:lnTo>
                <a:lnTo>
                  <a:pt x="16691" y="6565"/>
                </a:lnTo>
                <a:lnTo>
                  <a:pt x="16689" y="6561"/>
                </a:lnTo>
                <a:lnTo>
                  <a:pt x="16687" y="6558"/>
                </a:lnTo>
                <a:lnTo>
                  <a:pt x="16688" y="6556"/>
                </a:lnTo>
                <a:lnTo>
                  <a:pt x="16689" y="6554"/>
                </a:lnTo>
                <a:lnTo>
                  <a:pt x="16691" y="6553"/>
                </a:lnTo>
                <a:lnTo>
                  <a:pt x="16691" y="6555"/>
                </a:lnTo>
                <a:lnTo>
                  <a:pt x="16692" y="6559"/>
                </a:lnTo>
                <a:lnTo>
                  <a:pt x="16693" y="6560"/>
                </a:lnTo>
                <a:lnTo>
                  <a:pt x="16695" y="6555"/>
                </a:lnTo>
                <a:lnTo>
                  <a:pt x="16698" y="6558"/>
                </a:lnTo>
                <a:lnTo>
                  <a:pt x="16702" y="6565"/>
                </a:lnTo>
                <a:lnTo>
                  <a:pt x="16704" y="6568"/>
                </a:lnTo>
                <a:lnTo>
                  <a:pt x="16710" y="6565"/>
                </a:lnTo>
                <a:lnTo>
                  <a:pt x="16715" y="6565"/>
                </a:lnTo>
                <a:lnTo>
                  <a:pt x="16720" y="6563"/>
                </a:lnTo>
                <a:lnTo>
                  <a:pt x="16724" y="6555"/>
                </a:lnTo>
                <a:lnTo>
                  <a:pt x="16723" y="6552"/>
                </a:lnTo>
                <a:lnTo>
                  <a:pt x="16724" y="6550"/>
                </a:lnTo>
                <a:lnTo>
                  <a:pt x="16725" y="6550"/>
                </a:lnTo>
                <a:lnTo>
                  <a:pt x="16727" y="6550"/>
                </a:lnTo>
                <a:lnTo>
                  <a:pt x="16727" y="6554"/>
                </a:lnTo>
                <a:lnTo>
                  <a:pt x="16727" y="6557"/>
                </a:lnTo>
                <a:lnTo>
                  <a:pt x="16726" y="6558"/>
                </a:lnTo>
                <a:lnTo>
                  <a:pt x="16725" y="6560"/>
                </a:lnTo>
                <a:lnTo>
                  <a:pt x="16725" y="6579"/>
                </a:lnTo>
                <a:lnTo>
                  <a:pt x="16725" y="6583"/>
                </a:lnTo>
                <a:lnTo>
                  <a:pt x="16729" y="6586"/>
                </a:lnTo>
                <a:lnTo>
                  <a:pt x="16733" y="6582"/>
                </a:lnTo>
                <a:lnTo>
                  <a:pt x="16741" y="6566"/>
                </a:lnTo>
                <a:lnTo>
                  <a:pt x="16744" y="6563"/>
                </a:lnTo>
                <a:lnTo>
                  <a:pt x="16748" y="6560"/>
                </a:lnTo>
                <a:lnTo>
                  <a:pt x="16752" y="6560"/>
                </a:lnTo>
                <a:lnTo>
                  <a:pt x="16754" y="6562"/>
                </a:lnTo>
                <a:lnTo>
                  <a:pt x="16755" y="6565"/>
                </a:lnTo>
                <a:lnTo>
                  <a:pt x="16756" y="6566"/>
                </a:lnTo>
                <a:lnTo>
                  <a:pt x="16757" y="6568"/>
                </a:lnTo>
                <a:lnTo>
                  <a:pt x="16759" y="6570"/>
                </a:lnTo>
                <a:lnTo>
                  <a:pt x="16759" y="6570"/>
                </a:lnTo>
                <a:lnTo>
                  <a:pt x="16765" y="6565"/>
                </a:lnTo>
                <a:lnTo>
                  <a:pt x="16766" y="6562"/>
                </a:lnTo>
                <a:lnTo>
                  <a:pt x="16767" y="6553"/>
                </a:lnTo>
                <a:lnTo>
                  <a:pt x="16771" y="6533"/>
                </a:lnTo>
                <a:lnTo>
                  <a:pt x="16772" y="6527"/>
                </a:lnTo>
                <a:lnTo>
                  <a:pt x="16773" y="6521"/>
                </a:lnTo>
                <a:lnTo>
                  <a:pt x="16775" y="6517"/>
                </a:lnTo>
                <a:lnTo>
                  <a:pt x="16779" y="6516"/>
                </a:lnTo>
                <a:lnTo>
                  <a:pt x="16776" y="6530"/>
                </a:lnTo>
                <a:lnTo>
                  <a:pt x="16782" y="6539"/>
                </a:lnTo>
                <a:lnTo>
                  <a:pt x="16793" y="6548"/>
                </a:lnTo>
                <a:lnTo>
                  <a:pt x="16804" y="6552"/>
                </a:lnTo>
                <a:lnTo>
                  <a:pt x="16812" y="6545"/>
                </a:lnTo>
                <a:lnTo>
                  <a:pt x="16813" y="6545"/>
                </a:lnTo>
                <a:lnTo>
                  <a:pt x="16817" y="6548"/>
                </a:lnTo>
                <a:lnTo>
                  <a:pt x="16823" y="6550"/>
                </a:lnTo>
                <a:lnTo>
                  <a:pt x="16829" y="6551"/>
                </a:lnTo>
                <a:lnTo>
                  <a:pt x="16834" y="6550"/>
                </a:lnTo>
                <a:lnTo>
                  <a:pt x="16836" y="6548"/>
                </a:lnTo>
                <a:lnTo>
                  <a:pt x="16838" y="6546"/>
                </a:lnTo>
                <a:lnTo>
                  <a:pt x="16841" y="6544"/>
                </a:lnTo>
                <a:lnTo>
                  <a:pt x="16844" y="6547"/>
                </a:lnTo>
                <a:lnTo>
                  <a:pt x="16846" y="6552"/>
                </a:lnTo>
                <a:lnTo>
                  <a:pt x="16848" y="6553"/>
                </a:lnTo>
                <a:lnTo>
                  <a:pt x="16850" y="6555"/>
                </a:lnTo>
                <a:lnTo>
                  <a:pt x="16853" y="6553"/>
                </a:lnTo>
                <a:lnTo>
                  <a:pt x="16862" y="6550"/>
                </a:lnTo>
                <a:lnTo>
                  <a:pt x="16866" y="6548"/>
                </a:lnTo>
                <a:lnTo>
                  <a:pt x="16868" y="6546"/>
                </a:lnTo>
                <a:lnTo>
                  <a:pt x="16873" y="6540"/>
                </a:lnTo>
                <a:lnTo>
                  <a:pt x="16879" y="6547"/>
                </a:lnTo>
                <a:lnTo>
                  <a:pt x="16883" y="6544"/>
                </a:lnTo>
                <a:lnTo>
                  <a:pt x="16887" y="6537"/>
                </a:lnTo>
                <a:lnTo>
                  <a:pt x="16897" y="6530"/>
                </a:lnTo>
                <a:lnTo>
                  <a:pt x="16911" y="6513"/>
                </a:lnTo>
                <a:lnTo>
                  <a:pt x="16913" y="6512"/>
                </a:lnTo>
                <a:lnTo>
                  <a:pt x="16914" y="6512"/>
                </a:lnTo>
                <a:lnTo>
                  <a:pt x="16916" y="6512"/>
                </a:lnTo>
                <a:lnTo>
                  <a:pt x="16917" y="6510"/>
                </a:lnTo>
                <a:lnTo>
                  <a:pt x="16918" y="6508"/>
                </a:lnTo>
                <a:lnTo>
                  <a:pt x="16919" y="6503"/>
                </a:lnTo>
                <a:lnTo>
                  <a:pt x="16920" y="6500"/>
                </a:lnTo>
                <a:lnTo>
                  <a:pt x="16930" y="6487"/>
                </a:lnTo>
                <a:lnTo>
                  <a:pt x="16932" y="6482"/>
                </a:lnTo>
                <a:lnTo>
                  <a:pt x="16933" y="6478"/>
                </a:lnTo>
                <a:lnTo>
                  <a:pt x="16932" y="6469"/>
                </a:lnTo>
                <a:lnTo>
                  <a:pt x="16931" y="6458"/>
                </a:lnTo>
                <a:lnTo>
                  <a:pt x="16931" y="6454"/>
                </a:lnTo>
                <a:lnTo>
                  <a:pt x="16934" y="6450"/>
                </a:lnTo>
                <a:lnTo>
                  <a:pt x="16936" y="6456"/>
                </a:lnTo>
                <a:lnTo>
                  <a:pt x="16937" y="6462"/>
                </a:lnTo>
                <a:lnTo>
                  <a:pt x="16938" y="6469"/>
                </a:lnTo>
                <a:lnTo>
                  <a:pt x="16943" y="6473"/>
                </a:lnTo>
                <a:lnTo>
                  <a:pt x="16948" y="6474"/>
                </a:lnTo>
                <a:lnTo>
                  <a:pt x="16958" y="6475"/>
                </a:lnTo>
                <a:lnTo>
                  <a:pt x="16962" y="6478"/>
                </a:lnTo>
                <a:lnTo>
                  <a:pt x="16955" y="6481"/>
                </a:lnTo>
                <a:lnTo>
                  <a:pt x="16948" y="6477"/>
                </a:lnTo>
                <a:lnTo>
                  <a:pt x="16942" y="6476"/>
                </a:lnTo>
                <a:lnTo>
                  <a:pt x="16937" y="6485"/>
                </a:lnTo>
                <a:lnTo>
                  <a:pt x="16935" y="6503"/>
                </a:lnTo>
                <a:lnTo>
                  <a:pt x="16934" y="6508"/>
                </a:lnTo>
                <a:lnTo>
                  <a:pt x="16932" y="6511"/>
                </a:lnTo>
                <a:lnTo>
                  <a:pt x="16929" y="6512"/>
                </a:lnTo>
                <a:lnTo>
                  <a:pt x="16926" y="6514"/>
                </a:lnTo>
                <a:lnTo>
                  <a:pt x="16923" y="6518"/>
                </a:lnTo>
                <a:lnTo>
                  <a:pt x="16925" y="6519"/>
                </a:lnTo>
                <a:lnTo>
                  <a:pt x="16926" y="6521"/>
                </a:lnTo>
                <a:lnTo>
                  <a:pt x="16928" y="6523"/>
                </a:lnTo>
                <a:lnTo>
                  <a:pt x="16929" y="6525"/>
                </a:lnTo>
                <a:lnTo>
                  <a:pt x="16932" y="6533"/>
                </a:lnTo>
                <a:lnTo>
                  <a:pt x="16938" y="6534"/>
                </a:lnTo>
                <a:lnTo>
                  <a:pt x="16940" y="6535"/>
                </a:lnTo>
                <a:lnTo>
                  <a:pt x="16940" y="6537"/>
                </a:lnTo>
                <a:lnTo>
                  <a:pt x="16941" y="6544"/>
                </a:lnTo>
                <a:lnTo>
                  <a:pt x="16942" y="6545"/>
                </a:lnTo>
                <a:lnTo>
                  <a:pt x="16943" y="6546"/>
                </a:lnTo>
                <a:lnTo>
                  <a:pt x="16943" y="6549"/>
                </a:lnTo>
                <a:lnTo>
                  <a:pt x="16944" y="6550"/>
                </a:lnTo>
                <a:lnTo>
                  <a:pt x="16945" y="6550"/>
                </a:lnTo>
                <a:lnTo>
                  <a:pt x="16946" y="6550"/>
                </a:lnTo>
                <a:lnTo>
                  <a:pt x="16947" y="6548"/>
                </a:lnTo>
                <a:lnTo>
                  <a:pt x="16948" y="6548"/>
                </a:lnTo>
                <a:lnTo>
                  <a:pt x="16966" y="6553"/>
                </a:lnTo>
                <a:lnTo>
                  <a:pt x="16974" y="6553"/>
                </a:lnTo>
                <a:lnTo>
                  <a:pt x="16976" y="6554"/>
                </a:lnTo>
                <a:lnTo>
                  <a:pt x="16976" y="6557"/>
                </a:lnTo>
                <a:lnTo>
                  <a:pt x="16975" y="6564"/>
                </a:lnTo>
                <a:lnTo>
                  <a:pt x="16976" y="6567"/>
                </a:lnTo>
                <a:lnTo>
                  <a:pt x="16981" y="6570"/>
                </a:lnTo>
                <a:lnTo>
                  <a:pt x="16981" y="6571"/>
                </a:lnTo>
                <a:lnTo>
                  <a:pt x="16981" y="6575"/>
                </a:lnTo>
                <a:lnTo>
                  <a:pt x="16980" y="6581"/>
                </a:lnTo>
                <a:lnTo>
                  <a:pt x="16980" y="6584"/>
                </a:lnTo>
                <a:lnTo>
                  <a:pt x="16981" y="6587"/>
                </a:lnTo>
                <a:lnTo>
                  <a:pt x="16982" y="6588"/>
                </a:lnTo>
                <a:lnTo>
                  <a:pt x="16984" y="6588"/>
                </a:lnTo>
                <a:lnTo>
                  <a:pt x="16986" y="6590"/>
                </a:lnTo>
                <a:lnTo>
                  <a:pt x="16987" y="6592"/>
                </a:lnTo>
                <a:lnTo>
                  <a:pt x="16988" y="6596"/>
                </a:lnTo>
                <a:lnTo>
                  <a:pt x="16989" y="6598"/>
                </a:lnTo>
                <a:lnTo>
                  <a:pt x="16991" y="6598"/>
                </a:lnTo>
                <a:lnTo>
                  <a:pt x="16993" y="6596"/>
                </a:lnTo>
                <a:lnTo>
                  <a:pt x="16994" y="6596"/>
                </a:lnTo>
                <a:lnTo>
                  <a:pt x="16995" y="6601"/>
                </a:lnTo>
                <a:lnTo>
                  <a:pt x="16994" y="6607"/>
                </a:lnTo>
                <a:lnTo>
                  <a:pt x="16991" y="6609"/>
                </a:lnTo>
                <a:lnTo>
                  <a:pt x="16990" y="6615"/>
                </a:lnTo>
                <a:lnTo>
                  <a:pt x="16986" y="6622"/>
                </a:lnTo>
                <a:lnTo>
                  <a:pt x="16987" y="6625"/>
                </a:lnTo>
                <a:lnTo>
                  <a:pt x="16988" y="6626"/>
                </a:lnTo>
                <a:lnTo>
                  <a:pt x="16989" y="6627"/>
                </a:lnTo>
                <a:lnTo>
                  <a:pt x="16990" y="6628"/>
                </a:lnTo>
                <a:lnTo>
                  <a:pt x="16989" y="6630"/>
                </a:lnTo>
                <a:lnTo>
                  <a:pt x="16989" y="6631"/>
                </a:lnTo>
                <a:lnTo>
                  <a:pt x="16989" y="6633"/>
                </a:lnTo>
                <a:lnTo>
                  <a:pt x="16992" y="6635"/>
                </a:lnTo>
                <a:lnTo>
                  <a:pt x="16993" y="6634"/>
                </a:lnTo>
                <a:lnTo>
                  <a:pt x="16994" y="6627"/>
                </a:lnTo>
                <a:lnTo>
                  <a:pt x="17000" y="6624"/>
                </a:lnTo>
                <a:lnTo>
                  <a:pt x="17005" y="6618"/>
                </a:lnTo>
                <a:lnTo>
                  <a:pt x="17009" y="6615"/>
                </a:lnTo>
                <a:lnTo>
                  <a:pt x="17013" y="6617"/>
                </a:lnTo>
                <a:lnTo>
                  <a:pt x="17015" y="6616"/>
                </a:lnTo>
                <a:lnTo>
                  <a:pt x="17013" y="6612"/>
                </a:lnTo>
                <a:lnTo>
                  <a:pt x="17012" y="6608"/>
                </a:lnTo>
                <a:lnTo>
                  <a:pt x="17014" y="6606"/>
                </a:lnTo>
                <a:lnTo>
                  <a:pt x="17017" y="6605"/>
                </a:lnTo>
                <a:lnTo>
                  <a:pt x="17018" y="6600"/>
                </a:lnTo>
                <a:lnTo>
                  <a:pt x="17015" y="6599"/>
                </a:lnTo>
                <a:lnTo>
                  <a:pt x="17015" y="6595"/>
                </a:lnTo>
                <a:lnTo>
                  <a:pt x="17016" y="6592"/>
                </a:lnTo>
                <a:lnTo>
                  <a:pt x="17016" y="6587"/>
                </a:lnTo>
                <a:lnTo>
                  <a:pt x="17018" y="6583"/>
                </a:lnTo>
                <a:lnTo>
                  <a:pt x="17016" y="6579"/>
                </a:lnTo>
                <a:lnTo>
                  <a:pt x="17015" y="6576"/>
                </a:lnTo>
                <a:lnTo>
                  <a:pt x="17014" y="6573"/>
                </a:lnTo>
                <a:lnTo>
                  <a:pt x="17014" y="6569"/>
                </a:lnTo>
                <a:lnTo>
                  <a:pt x="17015" y="6565"/>
                </a:lnTo>
                <a:lnTo>
                  <a:pt x="17018" y="6570"/>
                </a:lnTo>
                <a:lnTo>
                  <a:pt x="17019" y="6578"/>
                </a:lnTo>
                <a:lnTo>
                  <a:pt x="17021" y="6580"/>
                </a:lnTo>
                <a:lnTo>
                  <a:pt x="17027" y="6581"/>
                </a:lnTo>
                <a:lnTo>
                  <a:pt x="17028" y="6584"/>
                </a:lnTo>
                <a:lnTo>
                  <a:pt x="17030" y="6585"/>
                </a:lnTo>
                <a:lnTo>
                  <a:pt x="17035" y="6586"/>
                </a:lnTo>
                <a:lnTo>
                  <a:pt x="17038" y="6587"/>
                </a:lnTo>
                <a:lnTo>
                  <a:pt x="17042" y="6591"/>
                </a:lnTo>
                <a:lnTo>
                  <a:pt x="17045" y="6594"/>
                </a:lnTo>
                <a:lnTo>
                  <a:pt x="17048" y="6598"/>
                </a:lnTo>
                <a:lnTo>
                  <a:pt x="17049" y="6609"/>
                </a:lnTo>
                <a:lnTo>
                  <a:pt x="17052" y="6611"/>
                </a:lnTo>
                <a:lnTo>
                  <a:pt x="17055" y="6612"/>
                </a:lnTo>
                <a:lnTo>
                  <a:pt x="17057" y="6615"/>
                </a:lnTo>
                <a:lnTo>
                  <a:pt x="17059" y="6609"/>
                </a:lnTo>
                <a:lnTo>
                  <a:pt x="17062" y="6609"/>
                </a:lnTo>
                <a:lnTo>
                  <a:pt x="17068" y="6618"/>
                </a:lnTo>
                <a:lnTo>
                  <a:pt x="17070" y="6618"/>
                </a:lnTo>
                <a:lnTo>
                  <a:pt x="17072" y="6618"/>
                </a:lnTo>
                <a:lnTo>
                  <a:pt x="17073" y="6619"/>
                </a:lnTo>
                <a:lnTo>
                  <a:pt x="17074" y="6621"/>
                </a:lnTo>
                <a:lnTo>
                  <a:pt x="17075" y="6623"/>
                </a:lnTo>
                <a:lnTo>
                  <a:pt x="17080" y="6629"/>
                </a:lnTo>
                <a:lnTo>
                  <a:pt x="17081" y="6630"/>
                </a:lnTo>
                <a:lnTo>
                  <a:pt x="17084" y="6631"/>
                </a:lnTo>
                <a:lnTo>
                  <a:pt x="17086" y="6631"/>
                </a:lnTo>
                <a:lnTo>
                  <a:pt x="17089" y="6630"/>
                </a:lnTo>
                <a:lnTo>
                  <a:pt x="17092" y="6631"/>
                </a:lnTo>
                <a:lnTo>
                  <a:pt x="17093" y="6632"/>
                </a:lnTo>
                <a:lnTo>
                  <a:pt x="17093" y="6635"/>
                </a:lnTo>
                <a:lnTo>
                  <a:pt x="17095" y="6638"/>
                </a:lnTo>
                <a:lnTo>
                  <a:pt x="17096" y="6640"/>
                </a:lnTo>
                <a:lnTo>
                  <a:pt x="17096" y="6642"/>
                </a:lnTo>
                <a:lnTo>
                  <a:pt x="17096" y="6644"/>
                </a:lnTo>
                <a:lnTo>
                  <a:pt x="17098" y="6645"/>
                </a:lnTo>
                <a:lnTo>
                  <a:pt x="17108" y="6645"/>
                </a:lnTo>
                <a:lnTo>
                  <a:pt x="17107" y="6643"/>
                </a:lnTo>
                <a:lnTo>
                  <a:pt x="17106" y="6637"/>
                </a:lnTo>
                <a:lnTo>
                  <a:pt x="17105" y="6635"/>
                </a:lnTo>
                <a:lnTo>
                  <a:pt x="17120" y="6635"/>
                </a:lnTo>
                <a:lnTo>
                  <a:pt x="17117" y="6641"/>
                </a:lnTo>
                <a:lnTo>
                  <a:pt x="17119" y="6644"/>
                </a:lnTo>
                <a:lnTo>
                  <a:pt x="17122" y="6645"/>
                </a:lnTo>
                <a:lnTo>
                  <a:pt x="17124" y="6649"/>
                </a:lnTo>
                <a:lnTo>
                  <a:pt x="17125" y="6649"/>
                </a:lnTo>
                <a:lnTo>
                  <a:pt x="17131" y="6659"/>
                </a:lnTo>
                <a:lnTo>
                  <a:pt x="17133" y="6660"/>
                </a:lnTo>
                <a:lnTo>
                  <a:pt x="17135" y="6660"/>
                </a:lnTo>
                <a:lnTo>
                  <a:pt x="17137" y="6658"/>
                </a:lnTo>
                <a:lnTo>
                  <a:pt x="17142" y="6656"/>
                </a:lnTo>
                <a:lnTo>
                  <a:pt x="17164" y="6641"/>
                </a:lnTo>
                <a:lnTo>
                  <a:pt x="17168" y="6638"/>
                </a:lnTo>
                <a:lnTo>
                  <a:pt x="17169" y="6642"/>
                </a:lnTo>
                <a:lnTo>
                  <a:pt x="17169" y="6647"/>
                </a:lnTo>
                <a:lnTo>
                  <a:pt x="17167" y="6651"/>
                </a:lnTo>
                <a:lnTo>
                  <a:pt x="17161" y="6654"/>
                </a:lnTo>
                <a:lnTo>
                  <a:pt x="17159" y="6658"/>
                </a:lnTo>
                <a:lnTo>
                  <a:pt x="17158" y="6663"/>
                </a:lnTo>
                <a:lnTo>
                  <a:pt x="17157" y="6667"/>
                </a:lnTo>
                <a:lnTo>
                  <a:pt x="17153" y="6673"/>
                </a:lnTo>
                <a:lnTo>
                  <a:pt x="17149" y="6677"/>
                </a:lnTo>
                <a:lnTo>
                  <a:pt x="17146" y="6683"/>
                </a:lnTo>
                <a:lnTo>
                  <a:pt x="17145" y="6692"/>
                </a:lnTo>
                <a:lnTo>
                  <a:pt x="17147" y="6691"/>
                </a:lnTo>
                <a:lnTo>
                  <a:pt x="17149" y="6690"/>
                </a:lnTo>
                <a:lnTo>
                  <a:pt x="17152" y="6689"/>
                </a:lnTo>
                <a:lnTo>
                  <a:pt x="17154" y="6690"/>
                </a:lnTo>
                <a:lnTo>
                  <a:pt x="17149" y="6700"/>
                </a:lnTo>
                <a:lnTo>
                  <a:pt x="17149" y="6705"/>
                </a:lnTo>
                <a:lnTo>
                  <a:pt x="17153" y="6707"/>
                </a:lnTo>
                <a:lnTo>
                  <a:pt x="17166" y="6710"/>
                </a:lnTo>
                <a:lnTo>
                  <a:pt x="17171" y="6710"/>
                </a:lnTo>
                <a:lnTo>
                  <a:pt x="17170" y="6713"/>
                </a:lnTo>
                <a:lnTo>
                  <a:pt x="17168" y="6716"/>
                </a:lnTo>
                <a:lnTo>
                  <a:pt x="17163" y="6720"/>
                </a:lnTo>
                <a:lnTo>
                  <a:pt x="17162" y="6718"/>
                </a:lnTo>
                <a:lnTo>
                  <a:pt x="17161" y="6718"/>
                </a:lnTo>
                <a:lnTo>
                  <a:pt x="17159" y="6717"/>
                </a:lnTo>
                <a:lnTo>
                  <a:pt x="17161" y="6721"/>
                </a:lnTo>
                <a:lnTo>
                  <a:pt x="17162" y="6722"/>
                </a:lnTo>
                <a:lnTo>
                  <a:pt x="17160" y="6728"/>
                </a:lnTo>
                <a:lnTo>
                  <a:pt x="17161" y="6733"/>
                </a:lnTo>
                <a:lnTo>
                  <a:pt x="17164" y="6736"/>
                </a:lnTo>
                <a:lnTo>
                  <a:pt x="17168" y="6737"/>
                </a:lnTo>
                <a:lnTo>
                  <a:pt x="17165" y="6740"/>
                </a:lnTo>
                <a:lnTo>
                  <a:pt x="17156" y="6760"/>
                </a:lnTo>
                <a:lnTo>
                  <a:pt x="17157" y="6763"/>
                </a:lnTo>
                <a:lnTo>
                  <a:pt x="17159" y="6766"/>
                </a:lnTo>
                <a:lnTo>
                  <a:pt x="17160" y="6771"/>
                </a:lnTo>
                <a:lnTo>
                  <a:pt x="17155" y="6769"/>
                </a:lnTo>
                <a:lnTo>
                  <a:pt x="17150" y="6769"/>
                </a:lnTo>
                <a:lnTo>
                  <a:pt x="17146" y="6772"/>
                </a:lnTo>
                <a:lnTo>
                  <a:pt x="17142" y="6779"/>
                </a:lnTo>
                <a:lnTo>
                  <a:pt x="17143" y="6782"/>
                </a:lnTo>
                <a:lnTo>
                  <a:pt x="17145" y="6785"/>
                </a:lnTo>
                <a:lnTo>
                  <a:pt x="17146" y="6788"/>
                </a:lnTo>
                <a:lnTo>
                  <a:pt x="17143" y="6789"/>
                </a:lnTo>
                <a:lnTo>
                  <a:pt x="17138" y="6789"/>
                </a:lnTo>
                <a:lnTo>
                  <a:pt x="17135" y="6790"/>
                </a:lnTo>
                <a:lnTo>
                  <a:pt x="17133" y="6794"/>
                </a:lnTo>
                <a:lnTo>
                  <a:pt x="17135" y="6796"/>
                </a:lnTo>
                <a:lnTo>
                  <a:pt x="17135" y="6797"/>
                </a:lnTo>
                <a:lnTo>
                  <a:pt x="17134" y="6798"/>
                </a:lnTo>
                <a:lnTo>
                  <a:pt x="17133" y="6801"/>
                </a:lnTo>
                <a:lnTo>
                  <a:pt x="17133" y="6804"/>
                </a:lnTo>
                <a:lnTo>
                  <a:pt x="17133" y="6806"/>
                </a:lnTo>
                <a:lnTo>
                  <a:pt x="17134" y="6809"/>
                </a:lnTo>
                <a:lnTo>
                  <a:pt x="17134" y="6811"/>
                </a:lnTo>
                <a:lnTo>
                  <a:pt x="17133" y="6814"/>
                </a:lnTo>
                <a:lnTo>
                  <a:pt x="17133" y="6816"/>
                </a:lnTo>
                <a:lnTo>
                  <a:pt x="17144" y="6819"/>
                </a:lnTo>
                <a:lnTo>
                  <a:pt x="17139" y="6820"/>
                </a:lnTo>
                <a:lnTo>
                  <a:pt x="17134" y="6820"/>
                </a:lnTo>
                <a:lnTo>
                  <a:pt x="17130" y="6819"/>
                </a:lnTo>
                <a:lnTo>
                  <a:pt x="17127" y="6825"/>
                </a:lnTo>
                <a:lnTo>
                  <a:pt x="17126" y="6831"/>
                </a:lnTo>
                <a:lnTo>
                  <a:pt x="17122" y="6838"/>
                </a:lnTo>
                <a:lnTo>
                  <a:pt x="17117" y="6848"/>
                </a:lnTo>
                <a:lnTo>
                  <a:pt x="17114" y="6853"/>
                </a:lnTo>
                <a:lnTo>
                  <a:pt x="17114" y="6858"/>
                </a:lnTo>
                <a:lnTo>
                  <a:pt x="17112" y="6863"/>
                </a:lnTo>
                <a:lnTo>
                  <a:pt x="17109" y="6871"/>
                </a:lnTo>
                <a:lnTo>
                  <a:pt x="17106" y="6879"/>
                </a:lnTo>
                <a:lnTo>
                  <a:pt x="17104" y="6887"/>
                </a:lnTo>
                <a:lnTo>
                  <a:pt x="17104" y="6893"/>
                </a:lnTo>
                <a:lnTo>
                  <a:pt x="17103" y="6907"/>
                </a:lnTo>
                <a:lnTo>
                  <a:pt x="17102" y="6913"/>
                </a:lnTo>
                <a:lnTo>
                  <a:pt x="17101" y="6919"/>
                </a:lnTo>
                <a:lnTo>
                  <a:pt x="17102" y="6929"/>
                </a:lnTo>
                <a:lnTo>
                  <a:pt x="17105" y="6931"/>
                </a:lnTo>
                <a:lnTo>
                  <a:pt x="17108" y="6934"/>
                </a:lnTo>
                <a:lnTo>
                  <a:pt x="17109" y="6938"/>
                </a:lnTo>
                <a:lnTo>
                  <a:pt x="17112" y="6942"/>
                </a:lnTo>
                <a:lnTo>
                  <a:pt x="17118" y="6942"/>
                </a:lnTo>
                <a:lnTo>
                  <a:pt x="17121" y="6930"/>
                </a:lnTo>
                <a:lnTo>
                  <a:pt x="17120" y="6922"/>
                </a:lnTo>
                <a:lnTo>
                  <a:pt x="17123" y="6923"/>
                </a:lnTo>
                <a:lnTo>
                  <a:pt x="17126" y="6926"/>
                </a:lnTo>
                <a:lnTo>
                  <a:pt x="17127" y="6930"/>
                </a:lnTo>
                <a:lnTo>
                  <a:pt x="17126" y="6934"/>
                </a:lnTo>
                <a:lnTo>
                  <a:pt x="17127" y="6935"/>
                </a:lnTo>
                <a:lnTo>
                  <a:pt x="17129" y="6936"/>
                </a:lnTo>
                <a:lnTo>
                  <a:pt x="17125" y="6943"/>
                </a:lnTo>
                <a:lnTo>
                  <a:pt x="17124" y="6946"/>
                </a:lnTo>
                <a:lnTo>
                  <a:pt x="17125" y="6950"/>
                </a:lnTo>
                <a:lnTo>
                  <a:pt x="17128" y="6953"/>
                </a:lnTo>
                <a:lnTo>
                  <a:pt x="17131" y="6955"/>
                </a:lnTo>
                <a:lnTo>
                  <a:pt x="17135" y="6955"/>
                </a:lnTo>
                <a:lnTo>
                  <a:pt x="17138" y="6954"/>
                </a:lnTo>
                <a:lnTo>
                  <a:pt x="17138" y="6951"/>
                </a:lnTo>
                <a:lnTo>
                  <a:pt x="17137" y="6950"/>
                </a:lnTo>
                <a:lnTo>
                  <a:pt x="17136" y="6948"/>
                </a:lnTo>
                <a:lnTo>
                  <a:pt x="17135" y="6946"/>
                </a:lnTo>
                <a:lnTo>
                  <a:pt x="17136" y="6944"/>
                </a:lnTo>
                <a:lnTo>
                  <a:pt x="17137" y="6944"/>
                </a:lnTo>
                <a:lnTo>
                  <a:pt x="17138" y="6946"/>
                </a:lnTo>
                <a:lnTo>
                  <a:pt x="17139" y="6947"/>
                </a:lnTo>
                <a:lnTo>
                  <a:pt x="17139" y="6949"/>
                </a:lnTo>
                <a:lnTo>
                  <a:pt x="17145" y="6950"/>
                </a:lnTo>
                <a:lnTo>
                  <a:pt x="17147" y="6949"/>
                </a:lnTo>
                <a:lnTo>
                  <a:pt x="17148" y="6944"/>
                </a:lnTo>
                <a:lnTo>
                  <a:pt x="17150" y="6944"/>
                </a:lnTo>
                <a:lnTo>
                  <a:pt x="17152" y="6949"/>
                </a:lnTo>
                <a:lnTo>
                  <a:pt x="17155" y="6950"/>
                </a:lnTo>
                <a:lnTo>
                  <a:pt x="17162" y="6946"/>
                </a:lnTo>
                <a:lnTo>
                  <a:pt x="17165" y="6943"/>
                </a:lnTo>
                <a:lnTo>
                  <a:pt x="17164" y="6940"/>
                </a:lnTo>
                <a:lnTo>
                  <a:pt x="17162" y="6938"/>
                </a:lnTo>
                <a:lnTo>
                  <a:pt x="17160" y="6936"/>
                </a:lnTo>
                <a:lnTo>
                  <a:pt x="17163" y="6936"/>
                </a:lnTo>
                <a:lnTo>
                  <a:pt x="17165" y="6934"/>
                </a:lnTo>
                <a:lnTo>
                  <a:pt x="17165" y="6931"/>
                </a:lnTo>
                <a:lnTo>
                  <a:pt x="17166" y="6929"/>
                </a:lnTo>
                <a:lnTo>
                  <a:pt x="17168" y="6928"/>
                </a:lnTo>
                <a:lnTo>
                  <a:pt x="17168" y="6929"/>
                </a:lnTo>
                <a:lnTo>
                  <a:pt x="17168" y="6931"/>
                </a:lnTo>
                <a:lnTo>
                  <a:pt x="17174" y="6944"/>
                </a:lnTo>
                <a:lnTo>
                  <a:pt x="17175" y="6946"/>
                </a:lnTo>
                <a:lnTo>
                  <a:pt x="17178" y="6948"/>
                </a:lnTo>
                <a:lnTo>
                  <a:pt x="17183" y="6948"/>
                </a:lnTo>
                <a:lnTo>
                  <a:pt x="17186" y="6949"/>
                </a:lnTo>
                <a:lnTo>
                  <a:pt x="17189" y="6952"/>
                </a:lnTo>
                <a:lnTo>
                  <a:pt x="17199" y="6968"/>
                </a:lnTo>
                <a:lnTo>
                  <a:pt x="17201" y="6970"/>
                </a:lnTo>
                <a:lnTo>
                  <a:pt x="17205" y="6970"/>
                </a:lnTo>
                <a:lnTo>
                  <a:pt x="17208" y="6971"/>
                </a:lnTo>
                <a:lnTo>
                  <a:pt x="17209" y="6973"/>
                </a:lnTo>
                <a:lnTo>
                  <a:pt x="17212" y="6978"/>
                </a:lnTo>
                <a:lnTo>
                  <a:pt x="17214" y="6981"/>
                </a:lnTo>
                <a:lnTo>
                  <a:pt x="17210" y="6983"/>
                </a:lnTo>
                <a:lnTo>
                  <a:pt x="17204" y="6981"/>
                </a:lnTo>
                <a:lnTo>
                  <a:pt x="17198" y="6977"/>
                </a:lnTo>
                <a:lnTo>
                  <a:pt x="17196" y="6972"/>
                </a:lnTo>
                <a:lnTo>
                  <a:pt x="17195" y="6970"/>
                </a:lnTo>
                <a:lnTo>
                  <a:pt x="17194" y="6967"/>
                </a:lnTo>
                <a:lnTo>
                  <a:pt x="17192" y="6965"/>
                </a:lnTo>
                <a:lnTo>
                  <a:pt x="17189" y="6963"/>
                </a:lnTo>
                <a:lnTo>
                  <a:pt x="17188" y="6965"/>
                </a:lnTo>
                <a:lnTo>
                  <a:pt x="17188" y="6969"/>
                </a:lnTo>
                <a:lnTo>
                  <a:pt x="17187" y="6973"/>
                </a:lnTo>
                <a:lnTo>
                  <a:pt x="17184" y="6973"/>
                </a:lnTo>
                <a:lnTo>
                  <a:pt x="17183" y="6971"/>
                </a:lnTo>
                <a:lnTo>
                  <a:pt x="17182" y="6965"/>
                </a:lnTo>
                <a:lnTo>
                  <a:pt x="17181" y="6961"/>
                </a:lnTo>
                <a:lnTo>
                  <a:pt x="17171" y="6954"/>
                </a:lnTo>
                <a:lnTo>
                  <a:pt x="17169" y="6955"/>
                </a:lnTo>
                <a:lnTo>
                  <a:pt x="17168" y="6957"/>
                </a:lnTo>
                <a:lnTo>
                  <a:pt x="17168" y="6960"/>
                </a:lnTo>
                <a:lnTo>
                  <a:pt x="17167" y="6961"/>
                </a:lnTo>
                <a:lnTo>
                  <a:pt x="17164" y="6960"/>
                </a:lnTo>
                <a:lnTo>
                  <a:pt x="17159" y="6959"/>
                </a:lnTo>
                <a:lnTo>
                  <a:pt x="17157" y="6959"/>
                </a:lnTo>
                <a:lnTo>
                  <a:pt x="17151" y="6958"/>
                </a:lnTo>
                <a:lnTo>
                  <a:pt x="17146" y="6961"/>
                </a:lnTo>
                <a:lnTo>
                  <a:pt x="17143" y="6964"/>
                </a:lnTo>
                <a:lnTo>
                  <a:pt x="17140" y="6967"/>
                </a:lnTo>
                <a:lnTo>
                  <a:pt x="17138" y="6968"/>
                </a:lnTo>
                <a:lnTo>
                  <a:pt x="17136" y="6972"/>
                </a:lnTo>
                <a:lnTo>
                  <a:pt x="17131" y="6969"/>
                </a:lnTo>
                <a:lnTo>
                  <a:pt x="17129" y="6967"/>
                </a:lnTo>
                <a:lnTo>
                  <a:pt x="17127" y="6967"/>
                </a:lnTo>
                <a:lnTo>
                  <a:pt x="17122" y="6971"/>
                </a:lnTo>
                <a:lnTo>
                  <a:pt x="17119" y="6972"/>
                </a:lnTo>
                <a:lnTo>
                  <a:pt x="17115" y="6973"/>
                </a:lnTo>
                <a:lnTo>
                  <a:pt x="17113" y="6972"/>
                </a:lnTo>
                <a:lnTo>
                  <a:pt x="17112" y="6968"/>
                </a:lnTo>
                <a:lnTo>
                  <a:pt x="17110" y="6967"/>
                </a:lnTo>
                <a:lnTo>
                  <a:pt x="17109" y="6972"/>
                </a:lnTo>
                <a:lnTo>
                  <a:pt x="17111" y="6977"/>
                </a:lnTo>
                <a:lnTo>
                  <a:pt x="17110" y="6980"/>
                </a:lnTo>
                <a:lnTo>
                  <a:pt x="17105" y="6981"/>
                </a:lnTo>
                <a:lnTo>
                  <a:pt x="17103" y="6975"/>
                </a:lnTo>
                <a:lnTo>
                  <a:pt x="17101" y="6970"/>
                </a:lnTo>
                <a:lnTo>
                  <a:pt x="17098" y="6968"/>
                </a:lnTo>
                <a:lnTo>
                  <a:pt x="17096" y="6972"/>
                </a:lnTo>
                <a:lnTo>
                  <a:pt x="17097" y="6976"/>
                </a:lnTo>
                <a:lnTo>
                  <a:pt x="17098" y="6980"/>
                </a:lnTo>
                <a:lnTo>
                  <a:pt x="17101" y="6983"/>
                </a:lnTo>
                <a:lnTo>
                  <a:pt x="17100" y="6988"/>
                </a:lnTo>
                <a:lnTo>
                  <a:pt x="17100" y="6995"/>
                </a:lnTo>
                <a:lnTo>
                  <a:pt x="17099" y="6999"/>
                </a:lnTo>
                <a:lnTo>
                  <a:pt x="17093" y="6994"/>
                </a:lnTo>
                <a:lnTo>
                  <a:pt x="17088" y="6998"/>
                </a:lnTo>
                <a:lnTo>
                  <a:pt x="17083" y="7003"/>
                </a:lnTo>
                <a:lnTo>
                  <a:pt x="17080" y="6998"/>
                </a:lnTo>
                <a:lnTo>
                  <a:pt x="17079" y="6995"/>
                </a:lnTo>
                <a:lnTo>
                  <a:pt x="17077" y="6996"/>
                </a:lnTo>
                <a:lnTo>
                  <a:pt x="17075" y="6998"/>
                </a:lnTo>
                <a:lnTo>
                  <a:pt x="17070" y="6994"/>
                </a:lnTo>
                <a:lnTo>
                  <a:pt x="17067" y="6995"/>
                </a:lnTo>
                <a:lnTo>
                  <a:pt x="17067" y="6998"/>
                </a:lnTo>
                <a:lnTo>
                  <a:pt x="17070" y="7001"/>
                </a:lnTo>
                <a:lnTo>
                  <a:pt x="17070" y="7004"/>
                </a:lnTo>
                <a:lnTo>
                  <a:pt x="17070" y="7007"/>
                </a:lnTo>
                <a:lnTo>
                  <a:pt x="17069" y="7011"/>
                </a:lnTo>
                <a:lnTo>
                  <a:pt x="17070" y="7015"/>
                </a:lnTo>
                <a:lnTo>
                  <a:pt x="17074" y="7019"/>
                </a:lnTo>
                <a:lnTo>
                  <a:pt x="17075" y="7022"/>
                </a:lnTo>
                <a:lnTo>
                  <a:pt x="17074" y="7029"/>
                </a:lnTo>
                <a:lnTo>
                  <a:pt x="17071" y="7037"/>
                </a:lnTo>
                <a:lnTo>
                  <a:pt x="17068" y="7045"/>
                </a:lnTo>
                <a:lnTo>
                  <a:pt x="17065" y="7049"/>
                </a:lnTo>
                <a:lnTo>
                  <a:pt x="17065" y="7044"/>
                </a:lnTo>
                <a:lnTo>
                  <a:pt x="17065" y="7041"/>
                </a:lnTo>
                <a:lnTo>
                  <a:pt x="17064" y="7041"/>
                </a:lnTo>
                <a:lnTo>
                  <a:pt x="17062" y="7042"/>
                </a:lnTo>
                <a:lnTo>
                  <a:pt x="17059" y="7045"/>
                </a:lnTo>
                <a:lnTo>
                  <a:pt x="17057" y="7056"/>
                </a:lnTo>
                <a:lnTo>
                  <a:pt x="17055" y="7060"/>
                </a:lnTo>
                <a:lnTo>
                  <a:pt x="17046" y="7079"/>
                </a:lnTo>
                <a:lnTo>
                  <a:pt x="17045" y="7083"/>
                </a:lnTo>
                <a:lnTo>
                  <a:pt x="17042" y="7105"/>
                </a:lnTo>
                <a:lnTo>
                  <a:pt x="17042" y="7111"/>
                </a:lnTo>
                <a:lnTo>
                  <a:pt x="17043" y="7114"/>
                </a:lnTo>
                <a:lnTo>
                  <a:pt x="17046" y="7119"/>
                </a:lnTo>
                <a:lnTo>
                  <a:pt x="17052" y="7124"/>
                </a:lnTo>
                <a:lnTo>
                  <a:pt x="17064" y="7122"/>
                </a:lnTo>
                <a:lnTo>
                  <a:pt x="17069" y="7125"/>
                </a:lnTo>
                <a:lnTo>
                  <a:pt x="17056" y="7137"/>
                </a:lnTo>
                <a:lnTo>
                  <a:pt x="17054" y="7138"/>
                </a:lnTo>
                <a:lnTo>
                  <a:pt x="17048" y="7127"/>
                </a:lnTo>
                <a:lnTo>
                  <a:pt x="17045" y="7124"/>
                </a:lnTo>
                <a:lnTo>
                  <a:pt x="17039" y="7125"/>
                </a:lnTo>
                <a:lnTo>
                  <a:pt x="17037" y="7128"/>
                </a:lnTo>
                <a:lnTo>
                  <a:pt x="17034" y="7137"/>
                </a:lnTo>
                <a:lnTo>
                  <a:pt x="17032" y="7139"/>
                </a:lnTo>
                <a:lnTo>
                  <a:pt x="17023" y="7142"/>
                </a:lnTo>
                <a:lnTo>
                  <a:pt x="17021" y="7143"/>
                </a:lnTo>
                <a:lnTo>
                  <a:pt x="17020" y="7150"/>
                </a:lnTo>
                <a:lnTo>
                  <a:pt x="17015" y="7153"/>
                </a:lnTo>
                <a:lnTo>
                  <a:pt x="17005" y="7154"/>
                </a:lnTo>
                <a:lnTo>
                  <a:pt x="17000" y="7157"/>
                </a:lnTo>
                <a:lnTo>
                  <a:pt x="16999" y="7161"/>
                </a:lnTo>
                <a:lnTo>
                  <a:pt x="17001" y="7165"/>
                </a:lnTo>
                <a:lnTo>
                  <a:pt x="17026" y="7171"/>
                </a:lnTo>
                <a:lnTo>
                  <a:pt x="17036" y="7169"/>
                </a:lnTo>
                <a:lnTo>
                  <a:pt x="17042" y="7168"/>
                </a:lnTo>
                <a:lnTo>
                  <a:pt x="17044" y="7165"/>
                </a:lnTo>
                <a:lnTo>
                  <a:pt x="17046" y="7159"/>
                </a:lnTo>
                <a:lnTo>
                  <a:pt x="17050" y="7161"/>
                </a:lnTo>
                <a:lnTo>
                  <a:pt x="17057" y="7171"/>
                </a:lnTo>
                <a:lnTo>
                  <a:pt x="17074" y="7183"/>
                </a:lnTo>
                <a:lnTo>
                  <a:pt x="17077" y="7181"/>
                </a:lnTo>
                <a:lnTo>
                  <a:pt x="17087" y="7178"/>
                </a:lnTo>
                <a:lnTo>
                  <a:pt x="17098" y="7172"/>
                </a:lnTo>
                <a:lnTo>
                  <a:pt x="17101" y="7171"/>
                </a:lnTo>
                <a:lnTo>
                  <a:pt x="17105" y="7172"/>
                </a:lnTo>
                <a:lnTo>
                  <a:pt x="17112" y="7175"/>
                </a:lnTo>
                <a:lnTo>
                  <a:pt x="17116" y="7176"/>
                </a:lnTo>
                <a:lnTo>
                  <a:pt x="17125" y="7176"/>
                </a:lnTo>
                <a:lnTo>
                  <a:pt x="17128" y="7178"/>
                </a:lnTo>
                <a:lnTo>
                  <a:pt x="17130" y="7183"/>
                </a:lnTo>
                <a:lnTo>
                  <a:pt x="17126" y="7186"/>
                </a:lnTo>
                <a:lnTo>
                  <a:pt x="17124" y="7198"/>
                </a:lnTo>
                <a:lnTo>
                  <a:pt x="17120" y="7198"/>
                </a:lnTo>
                <a:lnTo>
                  <a:pt x="17119" y="7196"/>
                </a:lnTo>
                <a:lnTo>
                  <a:pt x="17118" y="7192"/>
                </a:lnTo>
                <a:lnTo>
                  <a:pt x="17117" y="7190"/>
                </a:lnTo>
                <a:lnTo>
                  <a:pt x="17115" y="7188"/>
                </a:lnTo>
                <a:lnTo>
                  <a:pt x="17105" y="7190"/>
                </a:lnTo>
                <a:lnTo>
                  <a:pt x="17096" y="7191"/>
                </a:lnTo>
                <a:lnTo>
                  <a:pt x="17094" y="7193"/>
                </a:lnTo>
                <a:lnTo>
                  <a:pt x="17095" y="7200"/>
                </a:lnTo>
                <a:lnTo>
                  <a:pt x="17096" y="7205"/>
                </a:lnTo>
                <a:lnTo>
                  <a:pt x="17097" y="7206"/>
                </a:lnTo>
                <a:lnTo>
                  <a:pt x="17098" y="7206"/>
                </a:lnTo>
                <a:lnTo>
                  <a:pt x="17102" y="7211"/>
                </a:lnTo>
                <a:lnTo>
                  <a:pt x="17105" y="7212"/>
                </a:lnTo>
                <a:lnTo>
                  <a:pt x="17107" y="7212"/>
                </a:lnTo>
                <a:lnTo>
                  <a:pt x="17109" y="7210"/>
                </a:lnTo>
                <a:lnTo>
                  <a:pt x="17111" y="7212"/>
                </a:lnTo>
                <a:lnTo>
                  <a:pt x="17109" y="7216"/>
                </a:lnTo>
                <a:lnTo>
                  <a:pt x="17106" y="7218"/>
                </a:lnTo>
                <a:lnTo>
                  <a:pt x="17104" y="7219"/>
                </a:lnTo>
                <a:lnTo>
                  <a:pt x="17100" y="7220"/>
                </a:lnTo>
                <a:lnTo>
                  <a:pt x="17096" y="7219"/>
                </a:lnTo>
                <a:lnTo>
                  <a:pt x="17090" y="7214"/>
                </a:lnTo>
                <a:lnTo>
                  <a:pt x="17087" y="7212"/>
                </a:lnTo>
                <a:lnTo>
                  <a:pt x="17084" y="7213"/>
                </a:lnTo>
                <a:lnTo>
                  <a:pt x="17079" y="7219"/>
                </a:lnTo>
                <a:lnTo>
                  <a:pt x="17076" y="7220"/>
                </a:lnTo>
                <a:lnTo>
                  <a:pt x="17072" y="7220"/>
                </a:lnTo>
                <a:lnTo>
                  <a:pt x="17069" y="7222"/>
                </a:lnTo>
                <a:lnTo>
                  <a:pt x="17067" y="7226"/>
                </a:lnTo>
                <a:lnTo>
                  <a:pt x="17066" y="7232"/>
                </a:lnTo>
                <a:lnTo>
                  <a:pt x="17069" y="7231"/>
                </a:lnTo>
                <a:lnTo>
                  <a:pt x="17074" y="7227"/>
                </a:lnTo>
                <a:lnTo>
                  <a:pt x="17072" y="7234"/>
                </a:lnTo>
                <a:lnTo>
                  <a:pt x="17074" y="7239"/>
                </a:lnTo>
                <a:lnTo>
                  <a:pt x="17077" y="7241"/>
                </a:lnTo>
                <a:lnTo>
                  <a:pt x="17082" y="7242"/>
                </a:lnTo>
                <a:lnTo>
                  <a:pt x="17084" y="7242"/>
                </a:lnTo>
                <a:lnTo>
                  <a:pt x="17090" y="7249"/>
                </a:lnTo>
                <a:lnTo>
                  <a:pt x="17093" y="7250"/>
                </a:lnTo>
                <a:lnTo>
                  <a:pt x="17105" y="7253"/>
                </a:lnTo>
                <a:lnTo>
                  <a:pt x="17109" y="7253"/>
                </a:lnTo>
                <a:lnTo>
                  <a:pt x="17113" y="7251"/>
                </a:lnTo>
                <a:lnTo>
                  <a:pt x="17116" y="7248"/>
                </a:lnTo>
                <a:lnTo>
                  <a:pt x="17119" y="7242"/>
                </a:lnTo>
                <a:lnTo>
                  <a:pt x="17120" y="7235"/>
                </a:lnTo>
                <a:lnTo>
                  <a:pt x="17123" y="7230"/>
                </a:lnTo>
                <a:lnTo>
                  <a:pt x="17127" y="7229"/>
                </a:lnTo>
                <a:lnTo>
                  <a:pt x="17127" y="7236"/>
                </a:lnTo>
                <a:lnTo>
                  <a:pt x="17136" y="7243"/>
                </a:lnTo>
                <a:lnTo>
                  <a:pt x="17138" y="7249"/>
                </a:lnTo>
                <a:lnTo>
                  <a:pt x="17135" y="7255"/>
                </a:lnTo>
                <a:lnTo>
                  <a:pt x="17125" y="7263"/>
                </a:lnTo>
                <a:lnTo>
                  <a:pt x="17123" y="7268"/>
                </a:lnTo>
                <a:lnTo>
                  <a:pt x="17136" y="7268"/>
                </a:lnTo>
                <a:lnTo>
                  <a:pt x="17137" y="7269"/>
                </a:lnTo>
                <a:lnTo>
                  <a:pt x="17138" y="7271"/>
                </a:lnTo>
                <a:lnTo>
                  <a:pt x="17138" y="7273"/>
                </a:lnTo>
                <a:lnTo>
                  <a:pt x="17138" y="7273"/>
                </a:lnTo>
                <a:lnTo>
                  <a:pt x="17142" y="7272"/>
                </a:lnTo>
                <a:lnTo>
                  <a:pt x="17146" y="7268"/>
                </a:lnTo>
                <a:lnTo>
                  <a:pt x="17153" y="7261"/>
                </a:lnTo>
                <a:lnTo>
                  <a:pt x="17151" y="7260"/>
                </a:lnTo>
                <a:lnTo>
                  <a:pt x="17149" y="7258"/>
                </a:lnTo>
                <a:lnTo>
                  <a:pt x="17148" y="7256"/>
                </a:lnTo>
                <a:lnTo>
                  <a:pt x="17147" y="7254"/>
                </a:lnTo>
                <a:lnTo>
                  <a:pt x="17152" y="7252"/>
                </a:lnTo>
                <a:lnTo>
                  <a:pt x="17158" y="7253"/>
                </a:lnTo>
                <a:lnTo>
                  <a:pt x="17163" y="7256"/>
                </a:lnTo>
                <a:lnTo>
                  <a:pt x="17168" y="7261"/>
                </a:lnTo>
                <a:lnTo>
                  <a:pt x="17168" y="7255"/>
                </a:lnTo>
                <a:lnTo>
                  <a:pt x="17164" y="7250"/>
                </a:lnTo>
                <a:lnTo>
                  <a:pt x="17158" y="7246"/>
                </a:lnTo>
                <a:lnTo>
                  <a:pt x="17154" y="7244"/>
                </a:lnTo>
                <a:lnTo>
                  <a:pt x="17157" y="7242"/>
                </a:lnTo>
                <a:lnTo>
                  <a:pt x="17159" y="7242"/>
                </a:lnTo>
                <a:lnTo>
                  <a:pt x="17165" y="7242"/>
                </a:lnTo>
                <a:lnTo>
                  <a:pt x="17164" y="7240"/>
                </a:lnTo>
                <a:lnTo>
                  <a:pt x="17164" y="7238"/>
                </a:lnTo>
                <a:lnTo>
                  <a:pt x="17163" y="7237"/>
                </a:lnTo>
                <a:lnTo>
                  <a:pt x="17168" y="7234"/>
                </a:lnTo>
                <a:lnTo>
                  <a:pt x="17170" y="7236"/>
                </a:lnTo>
                <a:lnTo>
                  <a:pt x="17172" y="7240"/>
                </a:lnTo>
                <a:lnTo>
                  <a:pt x="17176" y="7242"/>
                </a:lnTo>
                <a:lnTo>
                  <a:pt x="17182" y="7243"/>
                </a:lnTo>
                <a:lnTo>
                  <a:pt x="17181" y="7247"/>
                </a:lnTo>
                <a:lnTo>
                  <a:pt x="17175" y="7256"/>
                </a:lnTo>
                <a:lnTo>
                  <a:pt x="17177" y="7260"/>
                </a:lnTo>
                <a:lnTo>
                  <a:pt x="17179" y="7262"/>
                </a:lnTo>
                <a:lnTo>
                  <a:pt x="17182" y="7263"/>
                </a:lnTo>
                <a:lnTo>
                  <a:pt x="17186" y="7261"/>
                </a:lnTo>
                <a:lnTo>
                  <a:pt x="17185" y="7270"/>
                </a:lnTo>
                <a:lnTo>
                  <a:pt x="17181" y="7272"/>
                </a:lnTo>
                <a:lnTo>
                  <a:pt x="17170" y="7268"/>
                </a:lnTo>
                <a:lnTo>
                  <a:pt x="17165" y="7269"/>
                </a:lnTo>
                <a:lnTo>
                  <a:pt x="17160" y="7273"/>
                </a:lnTo>
                <a:lnTo>
                  <a:pt x="17156" y="7278"/>
                </a:lnTo>
                <a:lnTo>
                  <a:pt x="17153" y="7283"/>
                </a:lnTo>
                <a:lnTo>
                  <a:pt x="17157" y="7285"/>
                </a:lnTo>
                <a:lnTo>
                  <a:pt x="17164" y="7283"/>
                </a:lnTo>
                <a:lnTo>
                  <a:pt x="17168" y="7286"/>
                </a:lnTo>
                <a:lnTo>
                  <a:pt x="17156" y="7292"/>
                </a:lnTo>
                <a:lnTo>
                  <a:pt x="17150" y="7290"/>
                </a:lnTo>
                <a:lnTo>
                  <a:pt x="17146" y="7298"/>
                </a:lnTo>
                <a:lnTo>
                  <a:pt x="17144" y="7317"/>
                </a:lnTo>
                <a:lnTo>
                  <a:pt x="17146" y="7320"/>
                </a:lnTo>
                <a:lnTo>
                  <a:pt x="17149" y="7319"/>
                </a:lnTo>
                <a:lnTo>
                  <a:pt x="17152" y="7314"/>
                </a:lnTo>
                <a:lnTo>
                  <a:pt x="17153" y="7308"/>
                </a:lnTo>
                <a:lnTo>
                  <a:pt x="17154" y="7306"/>
                </a:lnTo>
                <a:lnTo>
                  <a:pt x="17159" y="7305"/>
                </a:lnTo>
                <a:lnTo>
                  <a:pt x="17166" y="7305"/>
                </a:lnTo>
                <a:lnTo>
                  <a:pt x="17174" y="7301"/>
                </a:lnTo>
                <a:lnTo>
                  <a:pt x="17178" y="7293"/>
                </a:lnTo>
                <a:lnTo>
                  <a:pt x="17180" y="7284"/>
                </a:lnTo>
                <a:lnTo>
                  <a:pt x="17186" y="7278"/>
                </a:lnTo>
                <a:lnTo>
                  <a:pt x="17184" y="7283"/>
                </a:lnTo>
                <a:lnTo>
                  <a:pt x="17186" y="7286"/>
                </a:lnTo>
                <a:lnTo>
                  <a:pt x="17189" y="7287"/>
                </a:lnTo>
                <a:lnTo>
                  <a:pt x="17190" y="7287"/>
                </a:lnTo>
                <a:lnTo>
                  <a:pt x="17191" y="7282"/>
                </a:lnTo>
                <a:lnTo>
                  <a:pt x="17192" y="7281"/>
                </a:lnTo>
                <a:lnTo>
                  <a:pt x="17195" y="7281"/>
                </a:lnTo>
                <a:lnTo>
                  <a:pt x="17197" y="7283"/>
                </a:lnTo>
                <a:lnTo>
                  <a:pt x="17197" y="7284"/>
                </a:lnTo>
                <a:lnTo>
                  <a:pt x="17197" y="7284"/>
                </a:lnTo>
                <a:lnTo>
                  <a:pt x="17197" y="7285"/>
                </a:lnTo>
                <a:lnTo>
                  <a:pt x="17196" y="7286"/>
                </a:lnTo>
                <a:lnTo>
                  <a:pt x="17198" y="7288"/>
                </a:lnTo>
                <a:lnTo>
                  <a:pt x="17200" y="7289"/>
                </a:lnTo>
                <a:lnTo>
                  <a:pt x="17202" y="7290"/>
                </a:lnTo>
                <a:lnTo>
                  <a:pt x="17204" y="7290"/>
                </a:lnTo>
                <a:lnTo>
                  <a:pt x="17206" y="7289"/>
                </a:lnTo>
                <a:lnTo>
                  <a:pt x="17206" y="7286"/>
                </a:lnTo>
                <a:lnTo>
                  <a:pt x="17205" y="7281"/>
                </a:lnTo>
                <a:lnTo>
                  <a:pt x="17204" y="7276"/>
                </a:lnTo>
                <a:lnTo>
                  <a:pt x="17203" y="7274"/>
                </a:lnTo>
                <a:lnTo>
                  <a:pt x="17204" y="7273"/>
                </a:lnTo>
                <a:lnTo>
                  <a:pt x="17209" y="7273"/>
                </a:lnTo>
                <a:lnTo>
                  <a:pt x="17210" y="7272"/>
                </a:lnTo>
                <a:lnTo>
                  <a:pt x="17211" y="7268"/>
                </a:lnTo>
                <a:lnTo>
                  <a:pt x="17210" y="7268"/>
                </a:lnTo>
                <a:lnTo>
                  <a:pt x="17206" y="7263"/>
                </a:lnTo>
                <a:lnTo>
                  <a:pt x="17210" y="7256"/>
                </a:lnTo>
                <a:lnTo>
                  <a:pt x="17209" y="7248"/>
                </a:lnTo>
                <a:lnTo>
                  <a:pt x="17207" y="7240"/>
                </a:lnTo>
                <a:lnTo>
                  <a:pt x="17208" y="7232"/>
                </a:lnTo>
                <a:lnTo>
                  <a:pt x="17211" y="7235"/>
                </a:lnTo>
                <a:lnTo>
                  <a:pt x="17214" y="7239"/>
                </a:lnTo>
                <a:lnTo>
                  <a:pt x="17216" y="7241"/>
                </a:lnTo>
                <a:lnTo>
                  <a:pt x="17220" y="7242"/>
                </a:lnTo>
                <a:lnTo>
                  <a:pt x="17223" y="7240"/>
                </a:lnTo>
                <a:lnTo>
                  <a:pt x="17226" y="7238"/>
                </a:lnTo>
                <a:lnTo>
                  <a:pt x="17229" y="7235"/>
                </a:lnTo>
                <a:lnTo>
                  <a:pt x="17232" y="7232"/>
                </a:lnTo>
                <a:lnTo>
                  <a:pt x="17230" y="7229"/>
                </a:lnTo>
                <a:lnTo>
                  <a:pt x="17229" y="7231"/>
                </a:lnTo>
                <a:lnTo>
                  <a:pt x="17227" y="7232"/>
                </a:lnTo>
                <a:lnTo>
                  <a:pt x="17223" y="7232"/>
                </a:lnTo>
                <a:lnTo>
                  <a:pt x="17225" y="7227"/>
                </a:lnTo>
                <a:lnTo>
                  <a:pt x="17227" y="7222"/>
                </a:lnTo>
                <a:lnTo>
                  <a:pt x="17225" y="7221"/>
                </a:lnTo>
                <a:lnTo>
                  <a:pt x="17223" y="7221"/>
                </a:lnTo>
                <a:lnTo>
                  <a:pt x="17221" y="7221"/>
                </a:lnTo>
                <a:lnTo>
                  <a:pt x="17218" y="7222"/>
                </a:lnTo>
                <a:lnTo>
                  <a:pt x="17220" y="7216"/>
                </a:lnTo>
                <a:lnTo>
                  <a:pt x="17218" y="7214"/>
                </a:lnTo>
                <a:lnTo>
                  <a:pt x="17210" y="7215"/>
                </a:lnTo>
                <a:lnTo>
                  <a:pt x="17206" y="7213"/>
                </a:lnTo>
                <a:lnTo>
                  <a:pt x="17200" y="7208"/>
                </a:lnTo>
                <a:lnTo>
                  <a:pt x="17197" y="7203"/>
                </a:lnTo>
                <a:lnTo>
                  <a:pt x="17197" y="7197"/>
                </a:lnTo>
                <a:lnTo>
                  <a:pt x="17201" y="7194"/>
                </a:lnTo>
                <a:lnTo>
                  <a:pt x="17206" y="7194"/>
                </a:lnTo>
                <a:lnTo>
                  <a:pt x="17212" y="7196"/>
                </a:lnTo>
                <a:lnTo>
                  <a:pt x="17220" y="7201"/>
                </a:lnTo>
                <a:lnTo>
                  <a:pt x="17224" y="7202"/>
                </a:lnTo>
                <a:lnTo>
                  <a:pt x="17233" y="7203"/>
                </a:lnTo>
                <a:lnTo>
                  <a:pt x="17235" y="7204"/>
                </a:lnTo>
                <a:lnTo>
                  <a:pt x="17239" y="7207"/>
                </a:lnTo>
                <a:lnTo>
                  <a:pt x="17241" y="7208"/>
                </a:lnTo>
                <a:lnTo>
                  <a:pt x="17245" y="7208"/>
                </a:lnTo>
                <a:lnTo>
                  <a:pt x="17245" y="7209"/>
                </a:lnTo>
                <a:lnTo>
                  <a:pt x="17245" y="7216"/>
                </a:lnTo>
                <a:lnTo>
                  <a:pt x="17245" y="7220"/>
                </a:lnTo>
                <a:lnTo>
                  <a:pt x="17246" y="7223"/>
                </a:lnTo>
                <a:lnTo>
                  <a:pt x="17247" y="7224"/>
                </a:lnTo>
                <a:lnTo>
                  <a:pt x="17252" y="7226"/>
                </a:lnTo>
                <a:lnTo>
                  <a:pt x="17254" y="7228"/>
                </a:lnTo>
                <a:lnTo>
                  <a:pt x="17255" y="7232"/>
                </a:lnTo>
                <a:lnTo>
                  <a:pt x="17266" y="7253"/>
                </a:lnTo>
                <a:lnTo>
                  <a:pt x="17269" y="7258"/>
                </a:lnTo>
                <a:lnTo>
                  <a:pt x="17271" y="7261"/>
                </a:lnTo>
                <a:lnTo>
                  <a:pt x="17272" y="7261"/>
                </a:lnTo>
                <a:lnTo>
                  <a:pt x="17274" y="7261"/>
                </a:lnTo>
                <a:lnTo>
                  <a:pt x="17277" y="7261"/>
                </a:lnTo>
                <a:lnTo>
                  <a:pt x="17279" y="7262"/>
                </a:lnTo>
                <a:lnTo>
                  <a:pt x="17281" y="7264"/>
                </a:lnTo>
                <a:lnTo>
                  <a:pt x="17283" y="7266"/>
                </a:lnTo>
                <a:lnTo>
                  <a:pt x="17285" y="7268"/>
                </a:lnTo>
                <a:lnTo>
                  <a:pt x="17285" y="7263"/>
                </a:lnTo>
                <a:lnTo>
                  <a:pt x="17283" y="7254"/>
                </a:lnTo>
                <a:lnTo>
                  <a:pt x="17282" y="7250"/>
                </a:lnTo>
                <a:lnTo>
                  <a:pt x="17280" y="7248"/>
                </a:lnTo>
                <a:lnTo>
                  <a:pt x="17277" y="7245"/>
                </a:lnTo>
                <a:lnTo>
                  <a:pt x="17276" y="7240"/>
                </a:lnTo>
                <a:lnTo>
                  <a:pt x="17280" y="7237"/>
                </a:lnTo>
                <a:lnTo>
                  <a:pt x="17282" y="7238"/>
                </a:lnTo>
                <a:lnTo>
                  <a:pt x="17285" y="7242"/>
                </a:lnTo>
                <a:lnTo>
                  <a:pt x="17288" y="7246"/>
                </a:lnTo>
                <a:lnTo>
                  <a:pt x="17290" y="7250"/>
                </a:lnTo>
                <a:lnTo>
                  <a:pt x="17291" y="7257"/>
                </a:lnTo>
                <a:lnTo>
                  <a:pt x="17294" y="7257"/>
                </a:lnTo>
                <a:lnTo>
                  <a:pt x="17300" y="7252"/>
                </a:lnTo>
                <a:lnTo>
                  <a:pt x="17301" y="7268"/>
                </a:lnTo>
                <a:lnTo>
                  <a:pt x="17302" y="7276"/>
                </a:lnTo>
                <a:lnTo>
                  <a:pt x="17304" y="7277"/>
                </a:lnTo>
                <a:lnTo>
                  <a:pt x="17307" y="7276"/>
                </a:lnTo>
                <a:lnTo>
                  <a:pt x="17309" y="7283"/>
                </a:lnTo>
                <a:lnTo>
                  <a:pt x="17312" y="7297"/>
                </a:lnTo>
                <a:lnTo>
                  <a:pt x="17322" y="7300"/>
                </a:lnTo>
                <a:lnTo>
                  <a:pt x="17323" y="7297"/>
                </a:lnTo>
                <a:lnTo>
                  <a:pt x="17324" y="7292"/>
                </a:lnTo>
                <a:lnTo>
                  <a:pt x="17324" y="7287"/>
                </a:lnTo>
                <a:lnTo>
                  <a:pt x="17323" y="7284"/>
                </a:lnTo>
                <a:lnTo>
                  <a:pt x="17321" y="7276"/>
                </a:lnTo>
                <a:lnTo>
                  <a:pt x="17321" y="7271"/>
                </a:lnTo>
                <a:lnTo>
                  <a:pt x="17320" y="7269"/>
                </a:lnTo>
                <a:lnTo>
                  <a:pt x="17321" y="7269"/>
                </a:lnTo>
                <a:lnTo>
                  <a:pt x="17322" y="7266"/>
                </a:lnTo>
                <a:lnTo>
                  <a:pt x="17327" y="7262"/>
                </a:lnTo>
                <a:lnTo>
                  <a:pt x="17332" y="7261"/>
                </a:lnTo>
                <a:lnTo>
                  <a:pt x="17340" y="7261"/>
                </a:lnTo>
                <a:lnTo>
                  <a:pt x="17345" y="7260"/>
                </a:lnTo>
                <a:lnTo>
                  <a:pt x="17349" y="7258"/>
                </a:lnTo>
                <a:lnTo>
                  <a:pt x="17366" y="7247"/>
                </a:lnTo>
                <a:lnTo>
                  <a:pt x="17370" y="7245"/>
                </a:lnTo>
                <a:lnTo>
                  <a:pt x="17375" y="7244"/>
                </a:lnTo>
                <a:lnTo>
                  <a:pt x="17376" y="7245"/>
                </a:lnTo>
                <a:lnTo>
                  <a:pt x="17381" y="7257"/>
                </a:lnTo>
                <a:lnTo>
                  <a:pt x="17383" y="7259"/>
                </a:lnTo>
                <a:lnTo>
                  <a:pt x="17413" y="7284"/>
                </a:lnTo>
                <a:lnTo>
                  <a:pt x="17417" y="7286"/>
                </a:lnTo>
                <a:lnTo>
                  <a:pt x="17423" y="7281"/>
                </a:lnTo>
                <a:lnTo>
                  <a:pt x="17428" y="7277"/>
                </a:lnTo>
                <a:lnTo>
                  <a:pt x="17430" y="7277"/>
                </a:lnTo>
                <a:lnTo>
                  <a:pt x="17431" y="7271"/>
                </a:lnTo>
                <a:lnTo>
                  <a:pt x="17433" y="7267"/>
                </a:lnTo>
                <a:lnTo>
                  <a:pt x="17433" y="7266"/>
                </a:lnTo>
                <a:lnTo>
                  <a:pt x="17437" y="7264"/>
                </a:lnTo>
                <a:lnTo>
                  <a:pt x="17439" y="7263"/>
                </a:lnTo>
                <a:lnTo>
                  <a:pt x="17440" y="7266"/>
                </a:lnTo>
                <a:lnTo>
                  <a:pt x="17438" y="7271"/>
                </a:lnTo>
                <a:lnTo>
                  <a:pt x="17437" y="7279"/>
                </a:lnTo>
                <a:lnTo>
                  <a:pt x="17437" y="7283"/>
                </a:lnTo>
                <a:lnTo>
                  <a:pt x="17437" y="7286"/>
                </a:lnTo>
                <a:lnTo>
                  <a:pt x="17440" y="7291"/>
                </a:lnTo>
                <a:lnTo>
                  <a:pt x="17440" y="7297"/>
                </a:lnTo>
                <a:lnTo>
                  <a:pt x="17440" y="7304"/>
                </a:lnTo>
                <a:lnTo>
                  <a:pt x="17436" y="7317"/>
                </a:lnTo>
                <a:lnTo>
                  <a:pt x="17448" y="7328"/>
                </a:lnTo>
                <a:lnTo>
                  <a:pt x="17452" y="7334"/>
                </a:lnTo>
                <a:lnTo>
                  <a:pt x="17447" y="7333"/>
                </a:lnTo>
                <a:lnTo>
                  <a:pt x="17439" y="7329"/>
                </a:lnTo>
                <a:lnTo>
                  <a:pt x="17432" y="7322"/>
                </a:lnTo>
                <a:lnTo>
                  <a:pt x="17432" y="7313"/>
                </a:lnTo>
                <a:lnTo>
                  <a:pt x="17433" y="7309"/>
                </a:lnTo>
                <a:lnTo>
                  <a:pt x="17434" y="7302"/>
                </a:lnTo>
                <a:lnTo>
                  <a:pt x="17433" y="7295"/>
                </a:lnTo>
                <a:lnTo>
                  <a:pt x="17432" y="7291"/>
                </a:lnTo>
                <a:lnTo>
                  <a:pt x="17429" y="7289"/>
                </a:lnTo>
                <a:lnTo>
                  <a:pt x="17427" y="7289"/>
                </a:lnTo>
                <a:lnTo>
                  <a:pt x="17423" y="7291"/>
                </a:lnTo>
                <a:lnTo>
                  <a:pt x="17419" y="7292"/>
                </a:lnTo>
                <a:lnTo>
                  <a:pt x="17407" y="7287"/>
                </a:lnTo>
                <a:lnTo>
                  <a:pt x="17405" y="7287"/>
                </a:lnTo>
                <a:lnTo>
                  <a:pt x="17404" y="7292"/>
                </a:lnTo>
                <a:lnTo>
                  <a:pt x="17407" y="7322"/>
                </a:lnTo>
                <a:lnTo>
                  <a:pt x="17409" y="7333"/>
                </a:lnTo>
                <a:lnTo>
                  <a:pt x="17410" y="7340"/>
                </a:lnTo>
                <a:lnTo>
                  <a:pt x="17410" y="7344"/>
                </a:lnTo>
                <a:lnTo>
                  <a:pt x="17413" y="7348"/>
                </a:lnTo>
                <a:lnTo>
                  <a:pt x="17415" y="7352"/>
                </a:lnTo>
                <a:lnTo>
                  <a:pt x="17417" y="7357"/>
                </a:lnTo>
                <a:lnTo>
                  <a:pt x="17419" y="7362"/>
                </a:lnTo>
                <a:lnTo>
                  <a:pt x="17419" y="7365"/>
                </a:lnTo>
                <a:lnTo>
                  <a:pt x="17419" y="7374"/>
                </a:lnTo>
                <a:lnTo>
                  <a:pt x="17419" y="7380"/>
                </a:lnTo>
                <a:lnTo>
                  <a:pt x="17420" y="7383"/>
                </a:lnTo>
                <a:lnTo>
                  <a:pt x="17424" y="7383"/>
                </a:lnTo>
                <a:lnTo>
                  <a:pt x="17425" y="7380"/>
                </a:lnTo>
                <a:lnTo>
                  <a:pt x="17428" y="7381"/>
                </a:lnTo>
                <a:lnTo>
                  <a:pt x="17428" y="7384"/>
                </a:lnTo>
                <a:lnTo>
                  <a:pt x="17426" y="7385"/>
                </a:lnTo>
                <a:lnTo>
                  <a:pt x="17420" y="7387"/>
                </a:lnTo>
                <a:lnTo>
                  <a:pt x="17418" y="7392"/>
                </a:lnTo>
                <a:lnTo>
                  <a:pt x="17418" y="7397"/>
                </a:lnTo>
                <a:lnTo>
                  <a:pt x="17418" y="7403"/>
                </a:lnTo>
                <a:lnTo>
                  <a:pt x="17421" y="7406"/>
                </a:lnTo>
                <a:lnTo>
                  <a:pt x="17425" y="7409"/>
                </a:lnTo>
                <a:lnTo>
                  <a:pt x="17427" y="7413"/>
                </a:lnTo>
                <a:lnTo>
                  <a:pt x="17424" y="7418"/>
                </a:lnTo>
                <a:lnTo>
                  <a:pt x="17422" y="7425"/>
                </a:lnTo>
                <a:lnTo>
                  <a:pt x="17427" y="7430"/>
                </a:lnTo>
                <a:lnTo>
                  <a:pt x="17433" y="7421"/>
                </a:lnTo>
                <a:lnTo>
                  <a:pt x="17444" y="7423"/>
                </a:lnTo>
                <a:lnTo>
                  <a:pt x="17445" y="7426"/>
                </a:lnTo>
                <a:lnTo>
                  <a:pt x="17442" y="7429"/>
                </a:lnTo>
                <a:lnTo>
                  <a:pt x="17438" y="7437"/>
                </a:lnTo>
                <a:lnTo>
                  <a:pt x="17438" y="7441"/>
                </a:lnTo>
                <a:lnTo>
                  <a:pt x="17448" y="7450"/>
                </a:lnTo>
                <a:lnTo>
                  <a:pt x="17454" y="7453"/>
                </a:lnTo>
                <a:lnTo>
                  <a:pt x="17459" y="7454"/>
                </a:lnTo>
                <a:lnTo>
                  <a:pt x="17461" y="7455"/>
                </a:lnTo>
                <a:lnTo>
                  <a:pt x="17464" y="7453"/>
                </a:lnTo>
                <a:lnTo>
                  <a:pt x="17467" y="7454"/>
                </a:lnTo>
                <a:lnTo>
                  <a:pt x="17468" y="7457"/>
                </a:lnTo>
                <a:lnTo>
                  <a:pt x="17472" y="7457"/>
                </a:lnTo>
                <a:lnTo>
                  <a:pt x="17474" y="7457"/>
                </a:lnTo>
                <a:lnTo>
                  <a:pt x="17475" y="7459"/>
                </a:lnTo>
                <a:lnTo>
                  <a:pt x="17477" y="7461"/>
                </a:lnTo>
                <a:lnTo>
                  <a:pt x="17477" y="7464"/>
                </a:lnTo>
                <a:lnTo>
                  <a:pt x="17473" y="7465"/>
                </a:lnTo>
                <a:lnTo>
                  <a:pt x="17469" y="7462"/>
                </a:lnTo>
                <a:lnTo>
                  <a:pt x="17466" y="7462"/>
                </a:lnTo>
                <a:lnTo>
                  <a:pt x="17463" y="7469"/>
                </a:lnTo>
                <a:lnTo>
                  <a:pt x="17461" y="7476"/>
                </a:lnTo>
                <a:lnTo>
                  <a:pt x="17461" y="7479"/>
                </a:lnTo>
                <a:lnTo>
                  <a:pt x="17458" y="7481"/>
                </a:lnTo>
                <a:lnTo>
                  <a:pt x="17456" y="7479"/>
                </a:lnTo>
                <a:lnTo>
                  <a:pt x="17455" y="7476"/>
                </a:lnTo>
                <a:lnTo>
                  <a:pt x="17455" y="7473"/>
                </a:lnTo>
                <a:lnTo>
                  <a:pt x="17455" y="7469"/>
                </a:lnTo>
                <a:lnTo>
                  <a:pt x="17452" y="7471"/>
                </a:lnTo>
                <a:lnTo>
                  <a:pt x="17449" y="7470"/>
                </a:lnTo>
                <a:lnTo>
                  <a:pt x="17446" y="7467"/>
                </a:lnTo>
                <a:lnTo>
                  <a:pt x="17443" y="7466"/>
                </a:lnTo>
                <a:lnTo>
                  <a:pt x="17438" y="7468"/>
                </a:lnTo>
                <a:lnTo>
                  <a:pt x="17436" y="7468"/>
                </a:lnTo>
                <a:lnTo>
                  <a:pt x="17434" y="7466"/>
                </a:lnTo>
                <a:lnTo>
                  <a:pt x="17433" y="7468"/>
                </a:lnTo>
                <a:lnTo>
                  <a:pt x="17432" y="7468"/>
                </a:lnTo>
                <a:lnTo>
                  <a:pt x="17431" y="7469"/>
                </a:lnTo>
                <a:lnTo>
                  <a:pt x="17433" y="7473"/>
                </a:lnTo>
                <a:lnTo>
                  <a:pt x="17435" y="7478"/>
                </a:lnTo>
                <a:lnTo>
                  <a:pt x="17436" y="7481"/>
                </a:lnTo>
                <a:lnTo>
                  <a:pt x="17438" y="7483"/>
                </a:lnTo>
                <a:lnTo>
                  <a:pt x="17444" y="7482"/>
                </a:lnTo>
                <a:lnTo>
                  <a:pt x="17445" y="7483"/>
                </a:lnTo>
                <a:lnTo>
                  <a:pt x="17442" y="7488"/>
                </a:lnTo>
                <a:lnTo>
                  <a:pt x="17440" y="7489"/>
                </a:lnTo>
                <a:lnTo>
                  <a:pt x="17437" y="7491"/>
                </a:lnTo>
                <a:lnTo>
                  <a:pt x="17434" y="7493"/>
                </a:lnTo>
                <a:lnTo>
                  <a:pt x="17433" y="7496"/>
                </a:lnTo>
                <a:lnTo>
                  <a:pt x="17434" y="7501"/>
                </a:lnTo>
                <a:lnTo>
                  <a:pt x="17436" y="7502"/>
                </a:lnTo>
                <a:lnTo>
                  <a:pt x="17442" y="7500"/>
                </a:lnTo>
                <a:lnTo>
                  <a:pt x="17439" y="7506"/>
                </a:lnTo>
                <a:lnTo>
                  <a:pt x="17437" y="7509"/>
                </a:lnTo>
                <a:lnTo>
                  <a:pt x="17437" y="7512"/>
                </a:lnTo>
                <a:lnTo>
                  <a:pt x="17439" y="7514"/>
                </a:lnTo>
                <a:lnTo>
                  <a:pt x="17441" y="7514"/>
                </a:lnTo>
                <a:lnTo>
                  <a:pt x="17443" y="7513"/>
                </a:lnTo>
                <a:lnTo>
                  <a:pt x="17445" y="7511"/>
                </a:lnTo>
                <a:lnTo>
                  <a:pt x="17453" y="7500"/>
                </a:lnTo>
                <a:lnTo>
                  <a:pt x="17457" y="7496"/>
                </a:lnTo>
                <a:lnTo>
                  <a:pt x="17463" y="7493"/>
                </a:lnTo>
                <a:lnTo>
                  <a:pt x="17463" y="7497"/>
                </a:lnTo>
                <a:lnTo>
                  <a:pt x="17464" y="7500"/>
                </a:lnTo>
                <a:lnTo>
                  <a:pt x="17466" y="7502"/>
                </a:lnTo>
                <a:lnTo>
                  <a:pt x="17469" y="7502"/>
                </a:lnTo>
                <a:lnTo>
                  <a:pt x="17473" y="7497"/>
                </a:lnTo>
                <a:lnTo>
                  <a:pt x="17476" y="7495"/>
                </a:lnTo>
                <a:lnTo>
                  <a:pt x="17477" y="7496"/>
                </a:lnTo>
                <a:lnTo>
                  <a:pt x="17477" y="7503"/>
                </a:lnTo>
                <a:lnTo>
                  <a:pt x="17476" y="7505"/>
                </a:lnTo>
                <a:lnTo>
                  <a:pt x="17470" y="7507"/>
                </a:lnTo>
                <a:lnTo>
                  <a:pt x="17464" y="7507"/>
                </a:lnTo>
                <a:lnTo>
                  <a:pt x="17461" y="7509"/>
                </a:lnTo>
                <a:lnTo>
                  <a:pt x="17457" y="7511"/>
                </a:lnTo>
                <a:lnTo>
                  <a:pt x="17454" y="7517"/>
                </a:lnTo>
                <a:lnTo>
                  <a:pt x="17452" y="7523"/>
                </a:lnTo>
                <a:lnTo>
                  <a:pt x="17452" y="7528"/>
                </a:lnTo>
                <a:lnTo>
                  <a:pt x="17451" y="7533"/>
                </a:lnTo>
                <a:lnTo>
                  <a:pt x="17453" y="7537"/>
                </a:lnTo>
                <a:lnTo>
                  <a:pt x="17452" y="7541"/>
                </a:lnTo>
                <a:lnTo>
                  <a:pt x="17462" y="7545"/>
                </a:lnTo>
                <a:lnTo>
                  <a:pt x="17467" y="7543"/>
                </a:lnTo>
                <a:lnTo>
                  <a:pt x="17471" y="7542"/>
                </a:lnTo>
                <a:lnTo>
                  <a:pt x="17473" y="7545"/>
                </a:lnTo>
                <a:lnTo>
                  <a:pt x="17475" y="7543"/>
                </a:lnTo>
                <a:lnTo>
                  <a:pt x="17476" y="7537"/>
                </a:lnTo>
                <a:lnTo>
                  <a:pt x="17476" y="7532"/>
                </a:lnTo>
                <a:lnTo>
                  <a:pt x="17477" y="7526"/>
                </a:lnTo>
                <a:lnTo>
                  <a:pt x="17479" y="7523"/>
                </a:lnTo>
                <a:lnTo>
                  <a:pt x="17482" y="7524"/>
                </a:lnTo>
                <a:lnTo>
                  <a:pt x="17480" y="7533"/>
                </a:lnTo>
                <a:lnTo>
                  <a:pt x="17483" y="7540"/>
                </a:lnTo>
                <a:lnTo>
                  <a:pt x="17485" y="7546"/>
                </a:lnTo>
                <a:lnTo>
                  <a:pt x="17486" y="7553"/>
                </a:lnTo>
                <a:lnTo>
                  <a:pt x="17484" y="7551"/>
                </a:lnTo>
                <a:lnTo>
                  <a:pt x="17482" y="7550"/>
                </a:lnTo>
                <a:lnTo>
                  <a:pt x="17480" y="7550"/>
                </a:lnTo>
                <a:lnTo>
                  <a:pt x="17477" y="7550"/>
                </a:lnTo>
                <a:lnTo>
                  <a:pt x="17480" y="7552"/>
                </a:lnTo>
                <a:lnTo>
                  <a:pt x="17480" y="7553"/>
                </a:lnTo>
                <a:lnTo>
                  <a:pt x="17480" y="7555"/>
                </a:lnTo>
                <a:lnTo>
                  <a:pt x="17467" y="7557"/>
                </a:lnTo>
                <a:lnTo>
                  <a:pt x="17470" y="7566"/>
                </a:lnTo>
                <a:lnTo>
                  <a:pt x="17478" y="7576"/>
                </a:lnTo>
                <a:lnTo>
                  <a:pt x="17487" y="7582"/>
                </a:lnTo>
                <a:lnTo>
                  <a:pt x="17494" y="7584"/>
                </a:lnTo>
                <a:lnTo>
                  <a:pt x="17499" y="7582"/>
                </a:lnTo>
                <a:lnTo>
                  <a:pt x="17501" y="7579"/>
                </a:lnTo>
                <a:lnTo>
                  <a:pt x="17500" y="7568"/>
                </a:lnTo>
                <a:lnTo>
                  <a:pt x="17502" y="7565"/>
                </a:lnTo>
                <a:lnTo>
                  <a:pt x="17515" y="7560"/>
                </a:lnTo>
                <a:lnTo>
                  <a:pt x="17514" y="7564"/>
                </a:lnTo>
                <a:lnTo>
                  <a:pt x="17513" y="7565"/>
                </a:lnTo>
                <a:lnTo>
                  <a:pt x="17511" y="7566"/>
                </a:lnTo>
                <a:lnTo>
                  <a:pt x="17508" y="7568"/>
                </a:lnTo>
                <a:lnTo>
                  <a:pt x="17507" y="7568"/>
                </a:lnTo>
                <a:lnTo>
                  <a:pt x="17506" y="7568"/>
                </a:lnTo>
                <a:lnTo>
                  <a:pt x="17504" y="7569"/>
                </a:lnTo>
                <a:lnTo>
                  <a:pt x="17505" y="7570"/>
                </a:lnTo>
                <a:lnTo>
                  <a:pt x="17507" y="7573"/>
                </a:lnTo>
                <a:lnTo>
                  <a:pt x="17507" y="7574"/>
                </a:lnTo>
                <a:lnTo>
                  <a:pt x="17506" y="7583"/>
                </a:lnTo>
                <a:lnTo>
                  <a:pt x="17503" y="7586"/>
                </a:lnTo>
                <a:lnTo>
                  <a:pt x="17500" y="7588"/>
                </a:lnTo>
                <a:lnTo>
                  <a:pt x="17493" y="7595"/>
                </a:lnTo>
                <a:lnTo>
                  <a:pt x="17484" y="7600"/>
                </a:lnTo>
                <a:lnTo>
                  <a:pt x="17480" y="7601"/>
                </a:lnTo>
                <a:lnTo>
                  <a:pt x="17475" y="7603"/>
                </a:lnTo>
                <a:lnTo>
                  <a:pt x="17477" y="7609"/>
                </a:lnTo>
                <a:lnTo>
                  <a:pt x="17485" y="7620"/>
                </a:lnTo>
                <a:lnTo>
                  <a:pt x="17480" y="7619"/>
                </a:lnTo>
                <a:lnTo>
                  <a:pt x="17476" y="7618"/>
                </a:lnTo>
                <a:lnTo>
                  <a:pt x="17478" y="7626"/>
                </a:lnTo>
                <a:lnTo>
                  <a:pt x="17477" y="7631"/>
                </a:lnTo>
                <a:lnTo>
                  <a:pt x="17475" y="7636"/>
                </a:lnTo>
                <a:lnTo>
                  <a:pt x="17473" y="7644"/>
                </a:lnTo>
                <a:lnTo>
                  <a:pt x="17472" y="7643"/>
                </a:lnTo>
                <a:lnTo>
                  <a:pt x="17470" y="7641"/>
                </a:lnTo>
                <a:lnTo>
                  <a:pt x="17469" y="7639"/>
                </a:lnTo>
                <a:lnTo>
                  <a:pt x="17469" y="7636"/>
                </a:lnTo>
                <a:lnTo>
                  <a:pt x="17472" y="7635"/>
                </a:lnTo>
                <a:lnTo>
                  <a:pt x="17473" y="7632"/>
                </a:lnTo>
                <a:lnTo>
                  <a:pt x="17471" y="7621"/>
                </a:lnTo>
                <a:lnTo>
                  <a:pt x="17469" y="7617"/>
                </a:lnTo>
                <a:lnTo>
                  <a:pt x="17469" y="7614"/>
                </a:lnTo>
                <a:lnTo>
                  <a:pt x="17469" y="7611"/>
                </a:lnTo>
                <a:lnTo>
                  <a:pt x="17470" y="7606"/>
                </a:lnTo>
                <a:lnTo>
                  <a:pt x="17470" y="7604"/>
                </a:lnTo>
                <a:lnTo>
                  <a:pt x="17469" y="7594"/>
                </a:lnTo>
                <a:lnTo>
                  <a:pt x="17469" y="7589"/>
                </a:lnTo>
                <a:lnTo>
                  <a:pt x="17467" y="7586"/>
                </a:lnTo>
                <a:lnTo>
                  <a:pt x="17465" y="7587"/>
                </a:lnTo>
                <a:lnTo>
                  <a:pt x="17461" y="7593"/>
                </a:lnTo>
                <a:lnTo>
                  <a:pt x="17458" y="7596"/>
                </a:lnTo>
                <a:lnTo>
                  <a:pt x="17462" y="7581"/>
                </a:lnTo>
                <a:lnTo>
                  <a:pt x="17461" y="7573"/>
                </a:lnTo>
                <a:lnTo>
                  <a:pt x="17457" y="7567"/>
                </a:lnTo>
                <a:lnTo>
                  <a:pt x="17453" y="7564"/>
                </a:lnTo>
                <a:lnTo>
                  <a:pt x="17448" y="7562"/>
                </a:lnTo>
                <a:lnTo>
                  <a:pt x="17443" y="7560"/>
                </a:lnTo>
                <a:lnTo>
                  <a:pt x="17440" y="7559"/>
                </a:lnTo>
                <a:lnTo>
                  <a:pt x="17436" y="7560"/>
                </a:lnTo>
                <a:lnTo>
                  <a:pt x="17433" y="7562"/>
                </a:lnTo>
                <a:lnTo>
                  <a:pt x="17431" y="7567"/>
                </a:lnTo>
                <a:lnTo>
                  <a:pt x="17429" y="7570"/>
                </a:lnTo>
                <a:lnTo>
                  <a:pt x="17429" y="7572"/>
                </a:lnTo>
                <a:lnTo>
                  <a:pt x="17429" y="7581"/>
                </a:lnTo>
                <a:lnTo>
                  <a:pt x="17429" y="7584"/>
                </a:lnTo>
                <a:lnTo>
                  <a:pt x="17428" y="7587"/>
                </a:lnTo>
                <a:lnTo>
                  <a:pt x="17425" y="7589"/>
                </a:lnTo>
                <a:lnTo>
                  <a:pt x="17426" y="7583"/>
                </a:lnTo>
                <a:lnTo>
                  <a:pt x="17426" y="7580"/>
                </a:lnTo>
                <a:lnTo>
                  <a:pt x="17424" y="7574"/>
                </a:lnTo>
                <a:lnTo>
                  <a:pt x="17423" y="7572"/>
                </a:lnTo>
                <a:lnTo>
                  <a:pt x="17426" y="7569"/>
                </a:lnTo>
                <a:lnTo>
                  <a:pt x="17427" y="7564"/>
                </a:lnTo>
                <a:lnTo>
                  <a:pt x="17424" y="7559"/>
                </a:lnTo>
                <a:lnTo>
                  <a:pt x="17421" y="7557"/>
                </a:lnTo>
                <a:lnTo>
                  <a:pt x="17418" y="7554"/>
                </a:lnTo>
                <a:lnTo>
                  <a:pt x="17416" y="7552"/>
                </a:lnTo>
                <a:lnTo>
                  <a:pt x="17412" y="7548"/>
                </a:lnTo>
                <a:lnTo>
                  <a:pt x="17408" y="7544"/>
                </a:lnTo>
                <a:lnTo>
                  <a:pt x="17405" y="7541"/>
                </a:lnTo>
                <a:lnTo>
                  <a:pt x="17401" y="7538"/>
                </a:lnTo>
                <a:lnTo>
                  <a:pt x="17397" y="7538"/>
                </a:lnTo>
                <a:lnTo>
                  <a:pt x="17397" y="7544"/>
                </a:lnTo>
                <a:lnTo>
                  <a:pt x="17400" y="7552"/>
                </a:lnTo>
                <a:lnTo>
                  <a:pt x="17404" y="7558"/>
                </a:lnTo>
                <a:lnTo>
                  <a:pt x="17408" y="7560"/>
                </a:lnTo>
                <a:lnTo>
                  <a:pt x="17411" y="7561"/>
                </a:lnTo>
                <a:lnTo>
                  <a:pt x="17413" y="7563"/>
                </a:lnTo>
                <a:lnTo>
                  <a:pt x="17413" y="7566"/>
                </a:lnTo>
                <a:lnTo>
                  <a:pt x="17411" y="7567"/>
                </a:lnTo>
                <a:lnTo>
                  <a:pt x="17408" y="7567"/>
                </a:lnTo>
                <a:lnTo>
                  <a:pt x="17406" y="7566"/>
                </a:lnTo>
                <a:lnTo>
                  <a:pt x="17404" y="7564"/>
                </a:lnTo>
                <a:lnTo>
                  <a:pt x="17400" y="7558"/>
                </a:lnTo>
                <a:lnTo>
                  <a:pt x="17398" y="7556"/>
                </a:lnTo>
                <a:lnTo>
                  <a:pt x="17396" y="7555"/>
                </a:lnTo>
                <a:lnTo>
                  <a:pt x="17395" y="7559"/>
                </a:lnTo>
                <a:lnTo>
                  <a:pt x="17397" y="7560"/>
                </a:lnTo>
                <a:lnTo>
                  <a:pt x="17410" y="7578"/>
                </a:lnTo>
                <a:lnTo>
                  <a:pt x="17411" y="7582"/>
                </a:lnTo>
                <a:lnTo>
                  <a:pt x="17413" y="7588"/>
                </a:lnTo>
                <a:lnTo>
                  <a:pt x="17415" y="7591"/>
                </a:lnTo>
                <a:lnTo>
                  <a:pt x="17415" y="7593"/>
                </a:lnTo>
                <a:lnTo>
                  <a:pt x="17412" y="7593"/>
                </a:lnTo>
                <a:lnTo>
                  <a:pt x="17410" y="7591"/>
                </a:lnTo>
                <a:lnTo>
                  <a:pt x="17409" y="7587"/>
                </a:lnTo>
                <a:lnTo>
                  <a:pt x="17408" y="7584"/>
                </a:lnTo>
                <a:lnTo>
                  <a:pt x="17404" y="7578"/>
                </a:lnTo>
                <a:lnTo>
                  <a:pt x="17401" y="7576"/>
                </a:lnTo>
                <a:lnTo>
                  <a:pt x="17400" y="7578"/>
                </a:lnTo>
                <a:lnTo>
                  <a:pt x="17399" y="7586"/>
                </a:lnTo>
                <a:lnTo>
                  <a:pt x="17395" y="7603"/>
                </a:lnTo>
                <a:lnTo>
                  <a:pt x="17394" y="7611"/>
                </a:lnTo>
                <a:lnTo>
                  <a:pt x="17393" y="7613"/>
                </a:lnTo>
                <a:lnTo>
                  <a:pt x="17392" y="7612"/>
                </a:lnTo>
                <a:lnTo>
                  <a:pt x="17390" y="7609"/>
                </a:lnTo>
                <a:lnTo>
                  <a:pt x="17389" y="7604"/>
                </a:lnTo>
                <a:lnTo>
                  <a:pt x="17389" y="7589"/>
                </a:lnTo>
                <a:lnTo>
                  <a:pt x="17390" y="7587"/>
                </a:lnTo>
                <a:lnTo>
                  <a:pt x="17392" y="7584"/>
                </a:lnTo>
                <a:lnTo>
                  <a:pt x="17392" y="7583"/>
                </a:lnTo>
                <a:lnTo>
                  <a:pt x="17392" y="7580"/>
                </a:lnTo>
                <a:lnTo>
                  <a:pt x="17391" y="7578"/>
                </a:lnTo>
                <a:lnTo>
                  <a:pt x="17391" y="7575"/>
                </a:lnTo>
                <a:lnTo>
                  <a:pt x="17390" y="7573"/>
                </a:lnTo>
                <a:lnTo>
                  <a:pt x="17388" y="7572"/>
                </a:lnTo>
                <a:lnTo>
                  <a:pt x="17386" y="7574"/>
                </a:lnTo>
                <a:lnTo>
                  <a:pt x="17384" y="7577"/>
                </a:lnTo>
                <a:lnTo>
                  <a:pt x="17382" y="7571"/>
                </a:lnTo>
                <a:lnTo>
                  <a:pt x="17384" y="7567"/>
                </a:lnTo>
                <a:lnTo>
                  <a:pt x="17386" y="7564"/>
                </a:lnTo>
                <a:lnTo>
                  <a:pt x="17387" y="7561"/>
                </a:lnTo>
                <a:lnTo>
                  <a:pt x="17385" y="7557"/>
                </a:lnTo>
                <a:lnTo>
                  <a:pt x="17381" y="7555"/>
                </a:lnTo>
                <a:lnTo>
                  <a:pt x="17373" y="7555"/>
                </a:lnTo>
                <a:lnTo>
                  <a:pt x="17373" y="7558"/>
                </a:lnTo>
                <a:lnTo>
                  <a:pt x="17374" y="7560"/>
                </a:lnTo>
                <a:lnTo>
                  <a:pt x="17373" y="7561"/>
                </a:lnTo>
                <a:lnTo>
                  <a:pt x="17371" y="7561"/>
                </a:lnTo>
                <a:lnTo>
                  <a:pt x="17369" y="7559"/>
                </a:lnTo>
                <a:lnTo>
                  <a:pt x="17367" y="7557"/>
                </a:lnTo>
                <a:lnTo>
                  <a:pt x="17365" y="7558"/>
                </a:lnTo>
                <a:lnTo>
                  <a:pt x="17363" y="7560"/>
                </a:lnTo>
                <a:lnTo>
                  <a:pt x="17361" y="7562"/>
                </a:lnTo>
                <a:lnTo>
                  <a:pt x="17365" y="7562"/>
                </a:lnTo>
                <a:lnTo>
                  <a:pt x="17368" y="7563"/>
                </a:lnTo>
                <a:lnTo>
                  <a:pt x="17370" y="7567"/>
                </a:lnTo>
                <a:lnTo>
                  <a:pt x="17369" y="7572"/>
                </a:lnTo>
                <a:lnTo>
                  <a:pt x="17365" y="7569"/>
                </a:lnTo>
                <a:lnTo>
                  <a:pt x="17365" y="7570"/>
                </a:lnTo>
                <a:lnTo>
                  <a:pt x="17365" y="7574"/>
                </a:lnTo>
                <a:lnTo>
                  <a:pt x="17367" y="7577"/>
                </a:lnTo>
                <a:lnTo>
                  <a:pt x="17370" y="7578"/>
                </a:lnTo>
                <a:lnTo>
                  <a:pt x="17376" y="7579"/>
                </a:lnTo>
                <a:lnTo>
                  <a:pt x="17378" y="7579"/>
                </a:lnTo>
                <a:lnTo>
                  <a:pt x="17379" y="7585"/>
                </a:lnTo>
                <a:lnTo>
                  <a:pt x="17378" y="7593"/>
                </a:lnTo>
                <a:lnTo>
                  <a:pt x="17376" y="7599"/>
                </a:lnTo>
                <a:lnTo>
                  <a:pt x="17370" y="7601"/>
                </a:lnTo>
                <a:lnTo>
                  <a:pt x="17370" y="7603"/>
                </a:lnTo>
                <a:lnTo>
                  <a:pt x="17374" y="7605"/>
                </a:lnTo>
                <a:lnTo>
                  <a:pt x="17376" y="7606"/>
                </a:lnTo>
                <a:lnTo>
                  <a:pt x="17376" y="7608"/>
                </a:lnTo>
                <a:lnTo>
                  <a:pt x="17372" y="7609"/>
                </a:lnTo>
                <a:lnTo>
                  <a:pt x="17370" y="7610"/>
                </a:lnTo>
                <a:lnTo>
                  <a:pt x="17369" y="7611"/>
                </a:lnTo>
                <a:lnTo>
                  <a:pt x="17368" y="7615"/>
                </a:lnTo>
                <a:lnTo>
                  <a:pt x="17365" y="7614"/>
                </a:lnTo>
                <a:lnTo>
                  <a:pt x="17362" y="7608"/>
                </a:lnTo>
                <a:lnTo>
                  <a:pt x="17360" y="7611"/>
                </a:lnTo>
                <a:lnTo>
                  <a:pt x="17361" y="7619"/>
                </a:lnTo>
                <a:lnTo>
                  <a:pt x="17366" y="7632"/>
                </a:lnTo>
                <a:lnTo>
                  <a:pt x="17360" y="7626"/>
                </a:lnTo>
                <a:lnTo>
                  <a:pt x="17357" y="7626"/>
                </a:lnTo>
                <a:lnTo>
                  <a:pt x="17353" y="7631"/>
                </a:lnTo>
                <a:lnTo>
                  <a:pt x="17352" y="7631"/>
                </a:lnTo>
                <a:lnTo>
                  <a:pt x="17350" y="7629"/>
                </a:lnTo>
                <a:lnTo>
                  <a:pt x="17350" y="7626"/>
                </a:lnTo>
                <a:lnTo>
                  <a:pt x="17349" y="7623"/>
                </a:lnTo>
                <a:lnTo>
                  <a:pt x="17350" y="7623"/>
                </a:lnTo>
                <a:lnTo>
                  <a:pt x="17354" y="7619"/>
                </a:lnTo>
                <a:lnTo>
                  <a:pt x="17355" y="7618"/>
                </a:lnTo>
                <a:lnTo>
                  <a:pt x="17355" y="7616"/>
                </a:lnTo>
                <a:lnTo>
                  <a:pt x="17354" y="7611"/>
                </a:lnTo>
                <a:lnTo>
                  <a:pt x="17354" y="7608"/>
                </a:lnTo>
                <a:lnTo>
                  <a:pt x="17355" y="7605"/>
                </a:lnTo>
                <a:lnTo>
                  <a:pt x="17357" y="7602"/>
                </a:lnTo>
                <a:lnTo>
                  <a:pt x="17359" y="7599"/>
                </a:lnTo>
                <a:lnTo>
                  <a:pt x="17356" y="7589"/>
                </a:lnTo>
                <a:lnTo>
                  <a:pt x="17355" y="7582"/>
                </a:lnTo>
                <a:lnTo>
                  <a:pt x="17355" y="7574"/>
                </a:lnTo>
                <a:lnTo>
                  <a:pt x="17355" y="7569"/>
                </a:lnTo>
                <a:lnTo>
                  <a:pt x="17350" y="7571"/>
                </a:lnTo>
                <a:lnTo>
                  <a:pt x="17349" y="7580"/>
                </a:lnTo>
                <a:lnTo>
                  <a:pt x="17350" y="7591"/>
                </a:lnTo>
                <a:lnTo>
                  <a:pt x="17349" y="7598"/>
                </a:lnTo>
                <a:lnTo>
                  <a:pt x="17348" y="7602"/>
                </a:lnTo>
                <a:lnTo>
                  <a:pt x="17346" y="7603"/>
                </a:lnTo>
                <a:lnTo>
                  <a:pt x="17341" y="7603"/>
                </a:lnTo>
                <a:lnTo>
                  <a:pt x="17338" y="7602"/>
                </a:lnTo>
                <a:lnTo>
                  <a:pt x="17338" y="7600"/>
                </a:lnTo>
                <a:lnTo>
                  <a:pt x="17339" y="7591"/>
                </a:lnTo>
                <a:lnTo>
                  <a:pt x="17334" y="7594"/>
                </a:lnTo>
                <a:lnTo>
                  <a:pt x="17330" y="7598"/>
                </a:lnTo>
                <a:lnTo>
                  <a:pt x="17330" y="7603"/>
                </a:lnTo>
                <a:lnTo>
                  <a:pt x="17335" y="7608"/>
                </a:lnTo>
                <a:lnTo>
                  <a:pt x="17331" y="7615"/>
                </a:lnTo>
                <a:lnTo>
                  <a:pt x="17331" y="7619"/>
                </a:lnTo>
                <a:lnTo>
                  <a:pt x="17335" y="7621"/>
                </a:lnTo>
                <a:lnTo>
                  <a:pt x="17340" y="7622"/>
                </a:lnTo>
                <a:lnTo>
                  <a:pt x="17339" y="7626"/>
                </a:lnTo>
                <a:lnTo>
                  <a:pt x="17336" y="7627"/>
                </a:lnTo>
                <a:lnTo>
                  <a:pt x="17330" y="7625"/>
                </a:lnTo>
                <a:lnTo>
                  <a:pt x="17332" y="7630"/>
                </a:lnTo>
                <a:lnTo>
                  <a:pt x="17335" y="7634"/>
                </a:lnTo>
                <a:lnTo>
                  <a:pt x="17333" y="7634"/>
                </a:lnTo>
                <a:lnTo>
                  <a:pt x="17331" y="7633"/>
                </a:lnTo>
                <a:lnTo>
                  <a:pt x="17330" y="7633"/>
                </a:lnTo>
                <a:lnTo>
                  <a:pt x="17328" y="7634"/>
                </a:lnTo>
                <a:lnTo>
                  <a:pt x="17327" y="7631"/>
                </a:lnTo>
                <a:lnTo>
                  <a:pt x="17326" y="7629"/>
                </a:lnTo>
                <a:lnTo>
                  <a:pt x="17325" y="7626"/>
                </a:lnTo>
                <a:lnTo>
                  <a:pt x="17324" y="7622"/>
                </a:lnTo>
                <a:lnTo>
                  <a:pt x="17323" y="7626"/>
                </a:lnTo>
                <a:lnTo>
                  <a:pt x="17322" y="7630"/>
                </a:lnTo>
                <a:lnTo>
                  <a:pt x="17317" y="7639"/>
                </a:lnTo>
                <a:lnTo>
                  <a:pt x="17316" y="7641"/>
                </a:lnTo>
                <a:lnTo>
                  <a:pt x="17317" y="7650"/>
                </a:lnTo>
                <a:lnTo>
                  <a:pt x="17316" y="7658"/>
                </a:lnTo>
                <a:lnTo>
                  <a:pt x="17317" y="7661"/>
                </a:lnTo>
                <a:lnTo>
                  <a:pt x="17320" y="7658"/>
                </a:lnTo>
                <a:lnTo>
                  <a:pt x="17321" y="7654"/>
                </a:lnTo>
                <a:lnTo>
                  <a:pt x="17322" y="7645"/>
                </a:lnTo>
                <a:lnTo>
                  <a:pt x="17322" y="7641"/>
                </a:lnTo>
                <a:lnTo>
                  <a:pt x="17325" y="7644"/>
                </a:lnTo>
                <a:lnTo>
                  <a:pt x="17329" y="7645"/>
                </a:lnTo>
                <a:lnTo>
                  <a:pt x="17332" y="7648"/>
                </a:lnTo>
                <a:lnTo>
                  <a:pt x="17335" y="7653"/>
                </a:lnTo>
                <a:lnTo>
                  <a:pt x="17335" y="7658"/>
                </a:lnTo>
                <a:lnTo>
                  <a:pt x="17332" y="7660"/>
                </a:lnTo>
                <a:lnTo>
                  <a:pt x="17323" y="7660"/>
                </a:lnTo>
                <a:lnTo>
                  <a:pt x="17322" y="7662"/>
                </a:lnTo>
                <a:lnTo>
                  <a:pt x="17323" y="7665"/>
                </a:lnTo>
                <a:lnTo>
                  <a:pt x="17324" y="7668"/>
                </a:lnTo>
                <a:lnTo>
                  <a:pt x="17324" y="7670"/>
                </a:lnTo>
                <a:lnTo>
                  <a:pt x="17327" y="7672"/>
                </a:lnTo>
                <a:lnTo>
                  <a:pt x="17329" y="7671"/>
                </a:lnTo>
                <a:lnTo>
                  <a:pt x="17331" y="7671"/>
                </a:lnTo>
                <a:lnTo>
                  <a:pt x="17334" y="7670"/>
                </a:lnTo>
                <a:lnTo>
                  <a:pt x="17338" y="7668"/>
                </a:lnTo>
                <a:lnTo>
                  <a:pt x="17344" y="7658"/>
                </a:lnTo>
                <a:lnTo>
                  <a:pt x="17348" y="7656"/>
                </a:lnTo>
                <a:lnTo>
                  <a:pt x="17349" y="7665"/>
                </a:lnTo>
                <a:lnTo>
                  <a:pt x="17348" y="7672"/>
                </a:lnTo>
                <a:lnTo>
                  <a:pt x="17354" y="7685"/>
                </a:lnTo>
                <a:lnTo>
                  <a:pt x="17351" y="7694"/>
                </a:lnTo>
                <a:lnTo>
                  <a:pt x="17352" y="7696"/>
                </a:lnTo>
                <a:lnTo>
                  <a:pt x="17352" y="7698"/>
                </a:lnTo>
                <a:lnTo>
                  <a:pt x="17352" y="7701"/>
                </a:lnTo>
                <a:lnTo>
                  <a:pt x="17352" y="7703"/>
                </a:lnTo>
                <a:lnTo>
                  <a:pt x="17354" y="7700"/>
                </a:lnTo>
                <a:lnTo>
                  <a:pt x="17357" y="7697"/>
                </a:lnTo>
                <a:lnTo>
                  <a:pt x="17360" y="7695"/>
                </a:lnTo>
                <a:lnTo>
                  <a:pt x="17363" y="7694"/>
                </a:lnTo>
                <a:lnTo>
                  <a:pt x="17359" y="7688"/>
                </a:lnTo>
                <a:lnTo>
                  <a:pt x="17359" y="7685"/>
                </a:lnTo>
                <a:lnTo>
                  <a:pt x="17361" y="7682"/>
                </a:lnTo>
                <a:lnTo>
                  <a:pt x="17360" y="7676"/>
                </a:lnTo>
                <a:lnTo>
                  <a:pt x="17356" y="7668"/>
                </a:lnTo>
                <a:lnTo>
                  <a:pt x="17354" y="7663"/>
                </a:lnTo>
                <a:lnTo>
                  <a:pt x="17359" y="7663"/>
                </a:lnTo>
                <a:lnTo>
                  <a:pt x="17360" y="7658"/>
                </a:lnTo>
                <a:lnTo>
                  <a:pt x="17361" y="7653"/>
                </a:lnTo>
                <a:lnTo>
                  <a:pt x="17363" y="7649"/>
                </a:lnTo>
                <a:lnTo>
                  <a:pt x="17366" y="7648"/>
                </a:lnTo>
                <a:lnTo>
                  <a:pt x="17369" y="7651"/>
                </a:lnTo>
                <a:lnTo>
                  <a:pt x="17368" y="7660"/>
                </a:lnTo>
                <a:lnTo>
                  <a:pt x="17370" y="7662"/>
                </a:lnTo>
                <a:lnTo>
                  <a:pt x="17369" y="7668"/>
                </a:lnTo>
                <a:lnTo>
                  <a:pt x="17368" y="7687"/>
                </a:lnTo>
                <a:lnTo>
                  <a:pt x="17372" y="7691"/>
                </a:lnTo>
                <a:lnTo>
                  <a:pt x="17376" y="7691"/>
                </a:lnTo>
                <a:lnTo>
                  <a:pt x="17381" y="7695"/>
                </a:lnTo>
                <a:lnTo>
                  <a:pt x="17382" y="7692"/>
                </a:lnTo>
                <a:lnTo>
                  <a:pt x="17385" y="7684"/>
                </a:lnTo>
                <a:lnTo>
                  <a:pt x="17384" y="7675"/>
                </a:lnTo>
                <a:lnTo>
                  <a:pt x="17385" y="7668"/>
                </a:lnTo>
                <a:lnTo>
                  <a:pt x="17385" y="7662"/>
                </a:lnTo>
                <a:lnTo>
                  <a:pt x="17384" y="7659"/>
                </a:lnTo>
                <a:lnTo>
                  <a:pt x="17384" y="7657"/>
                </a:lnTo>
                <a:lnTo>
                  <a:pt x="17384" y="7654"/>
                </a:lnTo>
                <a:lnTo>
                  <a:pt x="17388" y="7652"/>
                </a:lnTo>
                <a:lnTo>
                  <a:pt x="17391" y="7648"/>
                </a:lnTo>
                <a:lnTo>
                  <a:pt x="17392" y="7646"/>
                </a:lnTo>
                <a:lnTo>
                  <a:pt x="17393" y="7649"/>
                </a:lnTo>
                <a:lnTo>
                  <a:pt x="17394" y="7651"/>
                </a:lnTo>
                <a:lnTo>
                  <a:pt x="17397" y="7656"/>
                </a:lnTo>
                <a:lnTo>
                  <a:pt x="17392" y="7657"/>
                </a:lnTo>
                <a:lnTo>
                  <a:pt x="17390" y="7661"/>
                </a:lnTo>
                <a:lnTo>
                  <a:pt x="17391" y="7667"/>
                </a:lnTo>
                <a:lnTo>
                  <a:pt x="17397" y="7668"/>
                </a:lnTo>
                <a:lnTo>
                  <a:pt x="17399" y="7673"/>
                </a:lnTo>
                <a:lnTo>
                  <a:pt x="17396" y="7676"/>
                </a:lnTo>
                <a:lnTo>
                  <a:pt x="17393" y="7680"/>
                </a:lnTo>
                <a:lnTo>
                  <a:pt x="17397" y="7685"/>
                </a:lnTo>
                <a:lnTo>
                  <a:pt x="17400" y="7685"/>
                </a:lnTo>
                <a:lnTo>
                  <a:pt x="17401" y="7688"/>
                </a:lnTo>
                <a:lnTo>
                  <a:pt x="17400" y="7692"/>
                </a:lnTo>
                <a:lnTo>
                  <a:pt x="17400" y="7696"/>
                </a:lnTo>
                <a:lnTo>
                  <a:pt x="17395" y="7696"/>
                </a:lnTo>
                <a:lnTo>
                  <a:pt x="17391" y="7699"/>
                </a:lnTo>
                <a:lnTo>
                  <a:pt x="17388" y="7699"/>
                </a:lnTo>
                <a:lnTo>
                  <a:pt x="17388" y="7700"/>
                </a:lnTo>
                <a:lnTo>
                  <a:pt x="17389" y="7703"/>
                </a:lnTo>
                <a:lnTo>
                  <a:pt x="17390" y="7709"/>
                </a:lnTo>
                <a:lnTo>
                  <a:pt x="17390" y="7712"/>
                </a:lnTo>
                <a:lnTo>
                  <a:pt x="17389" y="7715"/>
                </a:lnTo>
                <a:lnTo>
                  <a:pt x="17390" y="7718"/>
                </a:lnTo>
                <a:lnTo>
                  <a:pt x="17392" y="7719"/>
                </a:lnTo>
                <a:lnTo>
                  <a:pt x="17393" y="7720"/>
                </a:lnTo>
                <a:lnTo>
                  <a:pt x="17395" y="7722"/>
                </a:lnTo>
                <a:lnTo>
                  <a:pt x="17399" y="7720"/>
                </a:lnTo>
                <a:lnTo>
                  <a:pt x="17400" y="7722"/>
                </a:lnTo>
                <a:lnTo>
                  <a:pt x="17398" y="7726"/>
                </a:lnTo>
                <a:lnTo>
                  <a:pt x="17393" y="7733"/>
                </a:lnTo>
                <a:lnTo>
                  <a:pt x="17393" y="7737"/>
                </a:lnTo>
                <a:lnTo>
                  <a:pt x="17395" y="7744"/>
                </a:lnTo>
                <a:lnTo>
                  <a:pt x="17396" y="7750"/>
                </a:lnTo>
                <a:lnTo>
                  <a:pt x="17399" y="7753"/>
                </a:lnTo>
                <a:lnTo>
                  <a:pt x="17402" y="7753"/>
                </a:lnTo>
                <a:lnTo>
                  <a:pt x="17407" y="7744"/>
                </a:lnTo>
                <a:lnTo>
                  <a:pt x="17410" y="7741"/>
                </a:lnTo>
                <a:lnTo>
                  <a:pt x="17422" y="7741"/>
                </a:lnTo>
                <a:lnTo>
                  <a:pt x="17418" y="7744"/>
                </a:lnTo>
                <a:lnTo>
                  <a:pt x="17409" y="7748"/>
                </a:lnTo>
                <a:lnTo>
                  <a:pt x="17405" y="7755"/>
                </a:lnTo>
                <a:lnTo>
                  <a:pt x="17401" y="7757"/>
                </a:lnTo>
                <a:lnTo>
                  <a:pt x="17397" y="7760"/>
                </a:lnTo>
                <a:lnTo>
                  <a:pt x="17400" y="7768"/>
                </a:lnTo>
                <a:lnTo>
                  <a:pt x="17397" y="7768"/>
                </a:lnTo>
                <a:lnTo>
                  <a:pt x="17397" y="7770"/>
                </a:lnTo>
                <a:lnTo>
                  <a:pt x="17399" y="7772"/>
                </a:lnTo>
                <a:lnTo>
                  <a:pt x="17401" y="7776"/>
                </a:lnTo>
                <a:lnTo>
                  <a:pt x="17403" y="7777"/>
                </a:lnTo>
                <a:lnTo>
                  <a:pt x="17410" y="7777"/>
                </a:lnTo>
                <a:lnTo>
                  <a:pt x="17413" y="7779"/>
                </a:lnTo>
                <a:lnTo>
                  <a:pt x="17415" y="7783"/>
                </a:lnTo>
                <a:lnTo>
                  <a:pt x="17413" y="7787"/>
                </a:lnTo>
                <a:lnTo>
                  <a:pt x="17403" y="7790"/>
                </a:lnTo>
                <a:lnTo>
                  <a:pt x="17400" y="7794"/>
                </a:lnTo>
                <a:lnTo>
                  <a:pt x="17403" y="7796"/>
                </a:lnTo>
                <a:lnTo>
                  <a:pt x="17413" y="7800"/>
                </a:lnTo>
                <a:lnTo>
                  <a:pt x="17415" y="7803"/>
                </a:lnTo>
                <a:lnTo>
                  <a:pt x="17412" y="7806"/>
                </a:lnTo>
                <a:lnTo>
                  <a:pt x="17409" y="7813"/>
                </a:lnTo>
                <a:lnTo>
                  <a:pt x="17405" y="7829"/>
                </a:lnTo>
                <a:lnTo>
                  <a:pt x="17406" y="7832"/>
                </a:lnTo>
                <a:lnTo>
                  <a:pt x="17408" y="7834"/>
                </a:lnTo>
                <a:lnTo>
                  <a:pt x="17409" y="7835"/>
                </a:lnTo>
                <a:lnTo>
                  <a:pt x="17411" y="7834"/>
                </a:lnTo>
                <a:lnTo>
                  <a:pt x="17412" y="7834"/>
                </a:lnTo>
                <a:lnTo>
                  <a:pt x="17414" y="7836"/>
                </a:lnTo>
                <a:lnTo>
                  <a:pt x="17416" y="7839"/>
                </a:lnTo>
                <a:lnTo>
                  <a:pt x="17419" y="7846"/>
                </a:lnTo>
                <a:lnTo>
                  <a:pt x="17410" y="7842"/>
                </a:lnTo>
                <a:lnTo>
                  <a:pt x="17404" y="7845"/>
                </a:lnTo>
                <a:lnTo>
                  <a:pt x="17396" y="7850"/>
                </a:lnTo>
                <a:lnTo>
                  <a:pt x="17395" y="7860"/>
                </a:lnTo>
                <a:lnTo>
                  <a:pt x="17397" y="7862"/>
                </a:lnTo>
                <a:lnTo>
                  <a:pt x="17398" y="7860"/>
                </a:lnTo>
                <a:lnTo>
                  <a:pt x="17399" y="7853"/>
                </a:lnTo>
                <a:lnTo>
                  <a:pt x="17403" y="7852"/>
                </a:lnTo>
                <a:lnTo>
                  <a:pt x="17408" y="7856"/>
                </a:lnTo>
                <a:lnTo>
                  <a:pt x="17408" y="7860"/>
                </a:lnTo>
                <a:lnTo>
                  <a:pt x="17410" y="7860"/>
                </a:lnTo>
                <a:lnTo>
                  <a:pt x="17413" y="7858"/>
                </a:lnTo>
                <a:lnTo>
                  <a:pt x="17416" y="7860"/>
                </a:lnTo>
                <a:lnTo>
                  <a:pt x="17421" y="7871"/>
                </a:lnTo>
                <a:lnTo>
                  <a:pt x="17424" y="7872"/>
                </a:lnTo>
                <a:lnTo>
                  <a:pt x="17427" y="7874"/>
                </a:lnTo>
                <a:lnTo>
                  <a:pt x="17429" y="7876"/>
                </a:lnTo>
                <a:lnTo>
                  <a:pt x="17425" y="7879"/>
                </a:lnTo>
                <a:lnTo>
                  <a:pt x="17427" y="7883"/>
                </a:lnTo>
                <a:lnTo>
                  <a:pt x="17431" y="7890"/>
                </a:lnTo>
                <a:lnTo>
                  <a:pt x="17433" y="7893"/>
                </a:lnTo>
                <a:lnTo>
                  <a:pt x="17434" y="7898"/>
                </a:lnTo>
                <a:lnTo>
                  <a:pt x="17434" y="7901"/>
                </a:lnTo>
                <a:lnTo>
                  <a:pt x="17435" y="7903"/>
                </a:lnTo>
                <a:lnTo>
                  <a:pt x="17439" y="7906"/>
                </a:lnTo>
                <a:lnTo>
                  <a:pt x="17443" y="7903"/>
                </a:lnTo>
                <a:lnTo>
                  <a:pt x="17448" y="7902"/>
                </a:lnTo>
                <a:lnTo>
                  <a:pt x="17452" y="7899"/>
                </a:lnTo>
                <a:lnTo>
                  <a:pt x="17456" y="7895"/>
                </a:lnTo>
                <a:lnTo>
                  <a:pt x="17460" y="7891"/>
                </a:lnTo>
                <a:lnTo>
                  <a:pt x="17465" y="7889"/>
                </a:lnTo>
                <a:lnTo>
                  <a:pt x="17477" y="7884"/>
                </a:lnTo>
                <a:lnTo>
                  <a:pt x="17477" y="7889"/>
                </a:lnTo>
                <a:lnTo>
                  <a:pt x="17473" y="7893"/>
                </a:lnTo>
                <a:lnTo>
                  <a:pt x="17463" y="7898"/>
                </a:lnTo>
                <a:lnTo>
                  <a:pt x="17455" y="7906"/>
                </a:lnTo>
                <a:lnTo>
                  <a:pt x="17450" y="7909"/>
                </a:lnTo>
                <a:lnTo>
                  <a:pt x="17446" y="7908"/>
                </a:lnTo>
                <a:lnTo>
                  <a:pt x="17443" y="7910"/>
                </a:lnTo>
                <a:lnTo>
                  <a:pt x="17432" y="7911"/>
                </a:lnTo>
                <a:lnTo>
                  <a:pt x="17421" y="7913"/>
                </a:lnTo>
                <a:lnTo>
                  <a:pt x="17402" y="7916"/>
                </a:lnTo>
                <a:lnTo>
                  <a:pt x="17403" y="7926"/>
                </a:lnTo>
                <a:lnTo>
                  <a:pt x="17412" y="7924"/>
                </a:lnTo>
                <a:lnTo>
                  <a:pt x="17419" y="7927"/>
                </a:lnTo>
                <a:lnTo>
                  <a:pt x="17421" y="7929"/>
                </a:lnTo>
                <a:lnTo>
                  <a:pt x="17421" y="7937"/>
                </a:lnTo>
                <a:lnTo>
                  <a:pt x="17421" y="7943"/>
                </a:lnTo>
                <a:lnTo>
                  <a:pt x="17432" y="7944"/>
                </a:lnTo>
                <a:lnTo>
                  <a:pt x="17442" y="7945"/>
                </a:lnTo>
                <a:lnTo>
                  <a:pt x="17448" y="7945"/>
                </a:lnTo>
                <a:lnTo>
                  <a:pt x="17464" y="7937"/>
                </a:lnTo>
                <a:lnTo>
                  <a:pt x="17464" y="7936"/>
                </a:lnTo>
                <a:lnTo>
                  <a:pt x="17467" y="7937"/>
                </a:lnTo>
                <a:lnTo>
                  <a:pt x="17469" y="7940"/>
                </a:lnTo>
                <a:lnTo>
                  <a:pt x="17470" y="7942"/>
                </a:lnTo>
                <a:lnTo>
                  <a:pt x="17469" y="7943"/>
                </a:lnTo>
                <a:lnTo>
                  <a:pt x="17466" y="7944"/>
                </a:lnTo>
                <a:lnTo>
                  <a:pt x="17465" y="7946"/>
                </a:lnTo>
                <a:lnTo>
                  <a:pt x="17465" y="7948"/>
                </a:lnTo>
                <a:lnTo>
                  <a:pt x="17464" y="7951"/>
                </a:lnTo>
                <a:lnTo>
                  <a:pt x="17461" y="7953"/>
                </a:lnTo>
                <a:lnTo>
                  <a:pt x="17459" y="7953"/>
                </a:lnTo>
                <a:lnTo>
                  <a:pt x="17447" y="7952"/>
                </a:lnTo>
                <a:lnTo>
                  <a:pt x="17445" y="7953"/>
                </a:lnTo>
                <a:lnTo>
                  <a:pt x="17443" y="7955"/>
                </a:lnTo>
                <a:lnTo>
                  <a:pt x="17441" y="7958"/>
                </a:lnTo>
                <a:lnTo>
                  <a:pt x="17440" y="7961"/>
                </a:lnTo>
                <a:lnTo>
                  <a:pt x="17443" y="7962"/>
                </a:lnTo>
                <a:lnTo>
                  <a:pt x="17446" y="7966"/>
                </a:lnTo>
                <a:lnTo>
                  <a:pt x="17451" y="7970"/>
                </a:lnTo>
                <a:lnTo>
                  <a:pt x="17455" y="7973"/>
                </a:lnTo>
                <a:lnTo>
                  <a:pt x="17457" y="7974"/>
                </a:lnTo>
                <a:lnTo>
                  <a:pt x="17460" y="7978"/>
                </a:lnTo>
                <a:lnTo>
                  <a:pt x="17460" y="7981"/>
                </a:lnTo>
                <a:lnTo>
                  <a:pt x="17459" y="7985"/>
                </a:lnTo>
                <a:lnTo>
                  <a:pt x="17458" y="7988"/>
                </a:lnTo>
                <a:lnTo>
                  <a:pt x="17456" y="7983"/>
                </a:lnTo>
                <a:lnTo>
                  <a:pt x="17453" y="7982"/>
                </a:lnTo>
                <a:lnTo>
                  <a:pt x="17448" y="7977"/>
                </a:lnTo>
                <a:lnTo>
                  <a:pt x="17440" y="7976"/>
                </a:lnTo>
                <a:lnTo>
                  <a:pt x="17432" y="7977"/>
                </a:lnTo>
                <a:lnTo>
                  <a:pt x="17431" y="7978"/>
                </a:lnTo>
                <a:lnTo>
                  <a:pt x="17428" y="7980"/>
                </a:lnTo>
                <a:lnTo>
                  <a:pt x="17425" y="7983"/>
                </a:lnTo>
                <a:lnTo>
                  <a:pt x="17424" y="7993"/>
                </a:lnTo>
                <a:lnTo>
                  <a:pt x="17418" y="8004"/>
                </a:lnTo>
                <a:lnTo>
                  <a:pt x="17410" y="8010"/>
                </a:lnTo>
                <a:lnTo>
                  <a:pt x="17403" y="8015"/>
                </a:lnTo>
                <a:lnTo>
                  <a:pt x="17400" y="8021"/>
                </a:lnTo>
                <a:lnTo>
                  <a:pt x="17395" y="8026"/>
                </a:lnTo>
                <a:lnTo>
                  <a:pt x="17390" y="8030"/>
                </a:lnTo>
                <a:lnTo>
                  <a:pt x="17390" y="8033"/>
                </a:lnTo>
                <a:lnTo>
                  <a:pt x="17389" y="8043"/>
                </a:lnTo>
                <a:lnTo>
                  <a:pt x="17400" y="8051"/>
                </a:lnTo>
                <a:lnTo>
                  <a:pt x="17431" y="8045"/>
                </a:lnTo>
                <a:lnTo>
                  <a:pt x="17434" y="8047"/>
                </a:lnTo>
                <a:lnTo>
                  <a:pt x="17436" y="8053"/>
                </a:lnTo>
                <a:lnTo>
                  <a:pt x="17439" y="8066"/>
                </a:lnTo>
                <a:lnTo>
                  <a:pt x="17436" y="8064"/>
                </a:lnTo>
                <a:lnTo>
                  <a:pt x="17432" y="8058"/>
                </a:lnTo>
                <a:lnTo>
                  <a:pt x="17428" y="8052"/>
                </a:lnTo>
                <a:lnTo>
                  <a:pt x="17424" y="8054"/>
                </a:lnTo>
                <a:lnTo>
                  <a:pt x="17421" y="8060"/>
                </a:lnTo>
                <a:lnTo>
                  <a:pt x="17417" y="8063"/>
                </a:lnTo>
                <a:lnTo>
                  <a:pt x="17411" y="8064"/>
                </a:lnTo>
                <a:lnTo>
                  <a:pt x="17403" y="8065"/>
                </a:lnTo>
                <a:lnTo>
                  <a:pt x="17395" y="8069"/>
                </a:lnTo>
                <a:lnTo>
                  <a:pt x="17390" y="8078"/>
                </a:lnTo>
                <a:lnTo>
                  <a:pt x="17384" y="8096"/>
                </a:lnTo>
                <a:lnTo>
                  <a:pt x="17381" y="8106"/>
                </a:lnTo>
                <a:lnTo>
                  <a:pt x="17379" y="8114"/>
                </a:lnTo>
                <a:lnTo>
                  <a:pt x="17380" y="8117"/>
                </a:lnTo>
                <a:lnTo>
                  <a:pt x="17387" y="8128"/>
                </a:lnTo>
                <a:lnTo>
                  <a:pt x="17388" y="8131"/>
                </a:lnTo>
                <a:lnTo>
                  <a:pt x="17386" y="8131"/>
                </a:lnTo>
                <a:lnTo>
                  <a:pt x="17382" y="8129"/>
                </a:lnTo>
                <a:lnTo>
                  <a:pt x="17379" y="8124"/>
                </a:lnTo>
                <a:lnTo>
                  <a:pt x="17378" y="8122"/>
                </a:lnTo>
                <a:lnTo>
                  <a:pt x="17373" y="8132"/>
                </a:lnTo>
                <a:lnTo>
                  <a:pt x="17371" y="8137"/>
                </a:lnTo>
                <a:lnTo>
                  <a:pt x="17370" y="8142"/>
                </a:lnTo>
                <a:lnTo>
                  <a:pt x="17370" y="8145"/>
                </a:lnTo>
                <a:lnTo>
                  <a:pt x="17371" y="8147"/>
                </a:lnTo>
                <a:lnTo>
                  <a:pt x="17372" y="8149"/>
                </a:lnTo>
                <a:lnTo>
                  <a:pt x="17371" y="8152"/>
                </a:lnTo>
                <a:lnTo>
                  <a:pt x="17370" y="8153"/>
                </a:lnTo>
                <a:lnTo>
                  <a:pt x="17368" y="8155"/>
                </a:lnTo>
                <a:lnTo>
                  <a:pt x="17367" y="8157"/>
                </a:lnTo>
                <a:lnTo>
                  <a:pt x="17366" y="8160"/>
                </a:lnTo>
                <a:lnTo>
                  <a:pt x="17368" y="8160"/>
                </a:lnTo>
                <a:lnTo>
                  <a:pt x="17368" y="8161"/>
                </a:lnTo>
                <a:lnTo>
                  <a:pt x="17369" y="8161"/>
                </a:lnTo>
                <a:lnTo>
                  <a:pt x="17370" y="8162"/>
                </a:lnTo>
                <a:lnTo>
                  <a:pt x="17366" y="8163"/>
                </a:lnTo>
                <a:lnTo>
                  <a:pt x="17362" y="8164"/>
                </a:lnTo>
                <a:lnTo>
                  <a:pt x="17358" y="8165"/>
                </a:lnTo>
                <a:lnTo>
                  <a:pt x="17355" y="8169"/>
                </a:lnTo>
                <a:lnTo>
                  <a:pt x="17362" y="8169"/>
                </a:lnTo>
                <a:lnTo>
                  <a:pt x="17365" y="8168"/>
                </a:lnTo>
                <a:lnTo>
                  <a:pt x="17367" y="8167"/>
                </a:lnTo>
                <a:lnTo>
                  <a:pt x="17367" y="8171"/>
                </a:lnTo>
                <a:lnTo>
                  <a:pt x="17368" y="8174"/>
                </a:lnTo>
                <a:lnTo>
                  <a:pt x="17370" y="8176"/>
                </a:lnTo>
                <a:lnTo>
                  <a:pt x="17370" y="8179"/>
                </a:lnTo>
                <a:lnTo>
                  <a:pt x="17369" y="8181"/>
                </a:lnTo>
                <a:lnTo>
                  <a:pt x="17368" y="8183"/>
                </a:lnTo>
                <a:lnTo>
                  <a:pt x="17367" y="8184"/>
                </a:lnTo>
                <a:lnTo>
                  <a:pt x="17369" y="8189"/>
                </a:lnTo>
                <a:lnTo>
                  <a:pt x="17376" y="8200"/>
                </a:lnTo>
                <a:lnTo>
                  <a:pt x="17378" y="8208"/>
                </a:lnTo>
                <a:lnTo>
                  <a:pt x="17380" y="8210"/>
                </a:lnTo>
                <a:lnTo>
                  <a:pt x="17381" y="8211"/>
                </a:lnTo>
                <a:lnTo>
                  <a:pt x="17386" y="8212"/>
                </a:lnTo>
                <a:lnTo>
                  <a:pt x="17387" y="8214"/>
                </a:lnTo>
                <a:lnTo>
                  <a:pt x="17387" y="8220"/>
                </a:lnTo>
                <a:lnTo>
                  <a:pt x="17386" y="8226"/>
                </a:lnTo>
                <a:lnTo>
                  <a:pt x="17381" y="8242"/>
                </a:lnTo>
                <a:lnTo>
                  <a:pt x="17378" y="8239"/>
                </a:lnTo>
                <a:lnTo>
                  <a:pt x="17377" y="8235"/>
                </a:lnTo>
                <a:lnTo>
                  <a:pt x="17376" y="8231"/>
                </a:lnTo>
                <a:lnTo>
                  <a:pt x="17378" y="8228"/>
                </a:lnTo>
                <a:lnTo>
                  <a:pt x="17376" y="8227"/>
                </a:lnTo>
                <a:lnTo>
                  <a:pt x="17372" y="8226"/>
                </a:lnTo>
                <a:lnTo>
                  <a:pt x="17370" y="8225"/>
                </a:lnTo>
                <a:lnTo>
                  <a:pt x="17368" y="8223"/>
                </a:lnTo>
                <a:lnTo>
                  <a:pt x="17367" y="8222"/>
                </a:lnTo>
                <a:lnTo>
                  <a:pt x="17367" y="8220"/>
                </a:lnTo>
                <a:lnTo>
                  <a:pt x="17366" y="8216"/>
                </a:lnTo>
                <a:lnTo>
                  <a:pt x="17365" y="8215"/>
                </a:lnTo>
                <a:lnTo>
                  <a:pt x="17364" y="8216"/>
                </a:lnTo>
                <a:lnTo>
                  <a:pt x="17363" y="8216"/>
                </a:lnTo>
                <a:lnTo>
                  <a:pt x="17363" y="8214"/>
                </a:lnTo>
                <a:lnTo>
                  <a:pt x="17363" y="8212"/>
                </a:lnTo>
                <a:lnTo>
                  <a:pt x="17364" y="8209"/>
                </a:lnTo>
                <a:lnTo>
                  <a:pt x="17365" y="8202"/>
                </a:lnTo>
                <a:lnTo>
                  <a:pt x="17364" y="8199"/>
                </a:lnTo>
                <a:lnTo>
                  <a:pt x="17363" y="8195"/>
                </a:lnTo>
                <a:lnTo>
                  <a:pt x="17361" y="8203"/>
                </a:lnTo>
                <a:lnTo>
                  <a:pt x="17360" y="8207"/>
                </a:lnTo>
                <a:lnTo>
                  <a:pt x="17357" y="8209"/>
                </a:lnTo>
                <a:lnTo>
                  <a:pt x="17355" y="8204"/>
                </a:lnTo>
                <a:lnTo>
                  <a:pt x="17351" y="8201"/>
                </a:lnTo>
                <a:lnTo>
                  <a:pt x="17346" y="8202"/>
                </a:lnTo>
                <a:lnTo>
                  <a:pt x="17344" y="8207"/>
                </a:lnTo>
                <a:lnTo>
                  <a:pt x="17344" y="8212"/>
                </a:lnTo>
                <a:lnTo>
                  <a:pt x="17350" y="8222"/>
                </a:lnTo>
                <a:lnTo>
                  <a:pt x="17348" y="8225"/>
                </a:lnTo>
                <a:lnTo>
                  <a:pt x="17351" y="8230"/>
                </a:lnTo>
                <a:lnTo>
                  <a:pt x="17354" y="8230"/>
                </a:lnTo>
                <a:lnTo>
                  <a:pt x="17355" y="8226"/>
                </a:lnTo>
                <a:lnTo>
                  <a:pt x="17354" y="8218"/>
                </a:lnTo>
                <a:lnTo>
                  <a:pt x="17358" y="8220"/>
                </a:lnTo>
                <a:lnTo>
                  <a:pt x="17362" y="8225"/>
                </a:lnTo>
                <a:lnTo>
                  <a:pt x="17368" y="8236"/>
                </a:lnTo>
                <a:lnTo>
                  <a:pt x="17370" y="8243"/>
                </a:lnTo>
                <a:lnTo>
                  <a:pt x="17363" y="8251"/>
                </a:lnTo>
                <a:lnTo>
                  <a:pt x="17364" y="8258"/>
                </a:lnTo>
                <a:lnTo>
                  <a:pt x="17359" y="8256"/>
                </a:lnTo>
                <a:lnTo>
                  <a:pt x="17356" y="8256"/>
                </a:lnTo>
                <a:lnTo>
                  <a:pt x="17354" y="8258"/>
                </a:lnTo>
                <a:lnTo>
                  <a:pt x="17355" y="8261"/>
                </a:lnTo>
                <a:lnTo>
                  <a:pt x="17356" y="8264"/>
                </a:lnTo>
                <a:lnTo>
                  <a:pt x="17358" y="8266"/>
                </a:lnTo>
                <a:lnTo>
                  <a:pt x="17360" y="8267"/>
                </a:lnTo>
                <a:lnTo>
                  <a:pt x="17359" y="8268"/>
                </a:lnTo>
                <a:lnTo>
                  <a:pt x="17357" y="8270"/>
                </a:lnTo>
                <a:lnTo>
                  <a:pt x="17360" y="8272"/>
                </a:lnTo>
                <a:lnTo>
                  <a:pt x="17363" y="8274"/>
                </a:lnTo>
                <a:lnTo>
                  <a:pt x="17367" y="8273"/>
                </a:lnTo>
                <a:lnTo>
                  <a:pt x="17370" y="8270"/>
                </a:lnTo>
                <a:lnTo>
                  <a:pt x="17370" y="8267"/>
                </a:lnTo>
                <a:lnTo>
                  <a:pt x="17369" y="8263"/>
                </a:lnTo>
                <a:lnTo>
                  <a:pt x="17369" y="8259"/>
                </a:lnTo>
                <a:lnTo>
                  <a:pt x="17371" y="8258"/>
                </a:lnTo>
                <a:lnTo>
                  <a:pt x="17373" y="8257"/>
                </a:lnTo>
                <a:lnTo>
                  <a:pt x="17374" y="8256"/>
                </a:lnTo>
                <a:lnTo>
                  <a:pt x="17375" y="8254"/>
                </a:lnTo>
                <a:lnTo>
                  <a:pt x="17378" y="8253"/>
                </a:lnTo>
                <a:lnTo>
                  <a:pt x="17383" y="8255"/>
                </a:lnTo>
                <a:lnTo>
                  <a:pt x="17382" y="8258"/>
                </a:lnTo>
                <a:lnTo>
                  <a:pt x="17378" y="8262"/>
                </a:lnTo>
                <a:lnTo>
                  <a:pt x="17375" y="8265"/>
                </a:lnTo>
                <a:lnTo>
                  <a:pt x="17374" y="8271"/>
                </a:lnTo>
                <a:lnTo>
                  <a:pt x="17376" y="8277"/>
                </a:lnTo>
                <a:lnTo>
                  <a:pt x="17378" y="8283"/>
                </a:lnTo>
                <a:lnTo>
                  <a:pt x="17381" y="8286"/>
                </a:lnTo>
                <a:lnTo>
                  <a:pt x="17378" y="8289"/>
                </a:lnTo>
                <a:lnTo>
                  <a:pt x="17377" y="8292"/>
                </a:lnTo>
                <a:lnTo>
                  <a:pt x="17378" y="8297"/>
                </a:lnTo>
                <a:lnTo>
                  <a:pt x="17378" y="8299"/>
                </a:lnTo>
                <a:lnTo>
                  <a:pt x="17377" y="8301"/>
                </a:lnTo>
                <a:lnTo>
                  <a:pt x="17376" y="8304"/>
                </a:lnTo>
                <a:lnTo>
                  <a:pt x="17375" y="8307"/>
                </a:lnTo>
                <a:lnTo>
                  <a:pt x="17370" y="8313"/>
                </a:lnTo>
                <a:lnTo>
                  <a:pt x="17369" y="8316"/>
                </a:lnTo>
                <a:lnTo>
                  <a:pt x="17369" y="8320"/>
                </a:lnTo>
                <a:lnTo>
                  <a:pt x="17372" y="8321"/>
                </a:lnTo>
                <a:lnTo>
                  <a:pt x="17376" y="8319"/>
                </a:lnTo>
                <a:lnTo>
                  <a:pt x="17379" y="8319"/>
                </a:lnTo>
                <a:lnTo>
                  <a:pt x="17380" y="8316"/>
                </a:lnTo>
                <a:lnTo>
                  <a:pt x="17381" y="8315"/>
                </a:lnTo>
                <a:lnTo>
                  <a:pt x="17387" y="8316"/>
                </a:lnTo>
                <a:lnTo>
                  <a:pt x="17390" y="8315"/>
                </a:lnTo>
                <a:lnTo>
                  <a:pt x="17392" y="8313"/>
                </a:lnTo>
                <a:lnTo>
                  <a:pt x="17394" y="8312"/>
                </a:lnTo>
                <a:lnTo>
                  <a:pt x="17397" y="8314"/>
                </a:lnTo>
                <a:lnTo>
                  <a:pt x="17396" y="8316"/>
                </a:lnTo>
                <a:lnTo>
                  <a:pt x="17395" y="8319"/>
                </a:lnTo>
                <a:lnTo>
                  <a:pt x="17394" y="8321"/>
                </a:lnTo>
                <a:lnTo>
                  <a:pt x="17395" y="8323"/>
                </a:lnTo>
                <a:lnTo>
                  <a:pt x="17395" y="8323"/>
                </a:lnTo>
                <a:lnTo>
                  <a:pt x="17400" y="8323"/>
                </a:lnTo>
                <a:lnTo>
                  <a:pt x="17402" y="8319"/>
                </a:lnTo>
                <a:lnTo>
                  <a:pt x="17405" y="8307"/>
                </a:lnTo>
                <a:lnTo>
                  <a:pt x="17407" y="8300"/>
                </a:lnTo>
                <a:lnTo>
                  <a:pt x="17408" y="8300"/>
                </a:lnTo>
                <a:lnTo>
                  <a:pt x="17407" y="8297"/>
                </a:lnTo>
                <a:lnTo>
                  <a:pt x="17406" y="8291"/>
                </a:lnTo>
                <a:lnTo>
                  <a:pt x="17406" y="8288"/>
                </a:lnTo>
                <a:lnTo>
                  <a:pt x="17408" y="8284"/>
                </a:lnTo>
                <a:lnTo>
                  <a:pt x="17412" y="8282"/>
                </a:lnTo>
                <a:lnTo>
                  <a:pt x="17415" y="8284"/>
                </a:lnTo>
                <a:lnTo>
                  <a:pt x="17416" y="8288"/>
                </a:lnTo>
                <a:lnTo>
                  <a:pt x="17416" y="8292"/>
                </a:lnTo>
                <a:lnTo>
                  <a:pt x="17415" y="8294"/>
                </a:lnTo>
                <a:lnTo>
                  <a:pt x="17414" y="8296"/>
                </a:lnTo>
                <a:lnTo>
                  <a:pt x="17413" y="8298"/>
                </a:lnTo>
                <a:lnTo>
                  <a:pt x="17413" y="8301"/>
                </a:lnTo>
                <a:lnTo>
                  <a:pt x="17414" y="8304"/>
                </a:lnTo>
                <a:lnTo>
                  <a:pt x="17414" y="8306"/>
                </a:lnTo>
                <a:lnTo>
                  <a:pt x="17413" y="8309"/>
                </a:lnTo>
                <a:lnTo>
                  <a:pt x="17425" y="8308"/>
                </a:lnTo>
                <a:lnTo>
                  <a:pt x="17429" y="8309"/>
                </a:lnTo>
                <a:lnTo>
                  <a:pt x="17433" y="8314"/>
                </a:lnTo>
                <a:lnTo>
                  <a:pt x="17431" y="8314"/>
                </a:lnTo>
                <a:lnTo>
                  <a:pt x="17429" y="8314"/>
                </a:lnTo>
                <a:lnTo>
                  <a:pt x="17425" y="8316"/>
                </a:lnTo>
                <a:lnTo>
                  <a:pt x="17427" y="8321"/>
                </a:lnTo>
                <a:lnTo>
                  <a:pt x="17422" y="8320"/>
                </a:lnTo>
                <a:lnTo>
                  <a:pt x="17412" y="8316"/>
                </a:lnTo>
                <a:lnTo>
                  <a:pt x="17407" y="8318"/>
                </a:lnTo>
                <a:lnTo>
                  <a:pt x="17404" y="8323"/>
                </a:lnTo>
                <a:lnTo>
                  <a:pt x="17404" y="8329"/>
                </a:lnTo>
                <a:lnTo>
                  <a:pt x="17405" y="8335"/>
                </a:lnTo>
                <a:lnTo>
                  <a:pt x="17403" y="8334"/>
                </a:lnTo>
                <a:lnTo>
                  <a:pt x="17403" y="8334"/>
                </a:lnTo>
                <a:lnTo>
                  <a:pt x="17403" y="8333"/>
                </a:lnTo>
                <a:lnTo>
                  <a:pt x="17402" y="8332"/>
                </a:lnTo>
                <a:lnTo>
                  <a:pt x="17398" y="8333"/>
                </a:lnTo>
                <a:lnTo>
                  <a:pt x="17388" y="8324"/>
                </a:lnTo>
                <a:lnTo>
                  <a:pt x="17380" y="8329"/>
                </a:lnTo>
                <a:lnTo>
                  <a:pt x="17373" y="8327"/>
                </a:lnTo>
                <a:lnTo>
                  <a:pt x="17370" y="8329"/>
                </a:lnTo>
                <a:lnTo>
                  <a:pt x="17367" y="8334"/>
                </a:lnTo>
                <a:lnTo>
                  <a:pt x="17368" y="8337"/>
                </a:lnTo>
                <a:lnTo>
                  <a:pt x="17373" y="8339"/>
                </a:lnTo>
                <a:lnTo>
                  <a:pt x="17378" y="8337"/>
                </a:lnTo>
                <a:lnTo>
                  <a:pt x="17383" y="8341"/>
                </a:lnTo>
                <a:lnTo>
                  <a:pt x="17389" y="8340"/>
                </a:lnTo>
                <a:lnTo>
                  <a:pt x="17395" y="8342"/>
                </a:lnTo>
                <a:lnTo>
                  <a:pt x="17399" y="8344"/>
                </a:lnTo>
                <a:lnTo>
                  <a:pt x="17406" y="8356"/>
                </a:lnTo>
                <a:lnTo>
                  <a:pt x="17411" y="8360"/>
                </a:lnTo>
                <a:lnTo>
                  <a:pt x="17409" y="8363"/>
                </a:lnTo>
                <a:lnTo>
                  <a:pt x="17416" y="8370"/>
                </a:lnTo>
                <a:lnTo>
                  <a:pt x="17419" y="8373"/>
                </a:lnTo>
                <a:lnTo>
                  <a:pt x="17424" y="8375"/>
                </a:lnTo>
                <a:lnTo>
                  <a:pt x="17419" y="8376"/>
                </a:lnTo>
                <a:lnTo>
                  <a:pt x="17413" y="8373"/>
                </a:lnTo>
                <a:lnTo>
                  <a:pt x="17408" y="8370"/>
                </a:lnTo>
                <a:lnTo>
                  <a:pt x="17404" y="8367"/>
                </a:lnTo>
                <a:lnTo>
                  <a:pt x="17401" y="8368"/>
                </a:lnTo>
                <a:lnTo>
                  <a:pt x="17406" y="8375"/>
                </a:lnTo>
                <a:lnTo>
                  <a:pt x="17405" y="8377"/>
                </a:lnTo>
                <a:lnTo>
                  <a:pt x="17403" y="8375"/>
                </a:lnTo>
                <a:lnTo>
                  <a:pt x="17399" y="8372"/>
                </a:lnTo>
                <a:lnTo>
                  <a:pt x="17397" y="8369"/>
                </a:lnTo>
                <a:lnTo>
                  <a:pt x="17393" y="8367"/>
                </a:lnTo>
                <a:lnTo>
                  <a:pt x="17390" y="8365"/>
                </a:lnTo>
                <a:lnTo>
                  <a:pt x="17389" y="8362"/>
                </a:lnTo>
                <a:lnTo>
                  <a:pt x="17387" y="8360"/>
                </a:lnTo>
                <a:lnTo>
                  <a:pt x="17386" y="8358"/>
                </a:lnTo>
                <a:lnTo>
                  <a:pt x="17386" y="8357"/>
                </a:lnTo>
                <a:lnTo>
                  <a:pt x="17386" y="8356"/>
                </a:lnTo>
                <a:lnTo>
                  <a:pt x="17387" y="8352"/>
                </a:lnTo>
                <a:lnTo>
                  <a:pt x="17386" y="8349"/>
                </a:lnTo>
                <a:lnTo>
                  <a:pt x="17376" y="8346"/>
                </a:lnTo>
                <a:lnTo>
                  <a:pt x="17370" y="8347"/>
                </a:lnTo>
                <a:lnTo>
                  <a:pt x="17372" y="8353"/>
                </a:lnTo>
                <a:lnTo>
                  <a:pt x="17370" y="8358"/>
                </a:lnTo>
                <a:lnTo>
                  <a:pt x="17371" y="8366"/>
                </a:lnTo>
                <a:lnTo>
                  <a:pt x="17372" y="8373"/>
                </a:lnTo>
                <a:lnTo>
                  <a:pt x="17374" y="8372"/>
                </a:lnTo>
                <a:lnTo>
                  <a:pt x="17376" y="8367"/>
                </a:lnTo>
                <a:lnTo>
                  <a:pt x="17379" y="8367"/>
                </a:lnTo>
                <a:lnTo>
                  <a:pt x="17378" y="8375"/>
                </a:lnTo>
                <a:lnTo>
                  <a:pt x="17381" y="8378"/>
                </a:lnTo>
                <a:lnTo>
                  <a:pt x="17383" y="8382"/>
                </a:lnTo>
                <a:lnTo>
                  <a:pt x="17387" y="8384"/>
                </a:lnTo>
                <a:lnTo>
                  <a:pt x="17389" y="8384"/>
                </a:lnTo>
                <a:lnTo>
                  <a:pt x="17391" y="8384"/>
                </a:lnTo>
                <a:lnTo>
                  <a:pt x="17389" y="8390"/>
                </a:lnTo>
                <a:lnTo>
                  <a:pt x="17387" y="8390"/>
                </a:lnTo>
                <a:lnTo>
                  <a:pt x="17382" y="8386"/>
                </a:lnTo>
                <a:lnTo>
                  <a:pt x="17371" y="8384"/>
                </a:lnTo>
                <a:lnTo>
                  <a:pt x="17369" y="8382"/>
                </a:lnTo>
                <a:lnTo>
                  <a:pt x="17364" y="8365"/>
                </a:lnTo>
                <a:lnTo>
                  <a:pt x="17363" y="8362"/>
                </a:lnTo>
                <a:lnTo>
                  <a:pt x="17363" y="8358"/>
                </a:lnTo>
                <a:lnTo>
                  <a:pt x="17364" y="8355"/>
                </a:lnTo>
                <a:lnTo>
                  <a:pt x="17366" y="8351"/>
                </a:lnTo>
                <a:lnTo>
                  <a:pt x="17359" y="8339"/>
                </a:lnTo>
                <a:lnTo>
                  <a:pt x="17358" y="8334"/>
                </a:lnTo>
                <a:lnTo>
                  <a:pt x="17356" y="8333"/>
                </a:lnTo>
                <a:lnTo>
                  <a:pt x="17355" y="8333"/>
                </a:lnTo>
                <a:lnTo>
                  <a:pt x="17353" y="8332"/>
                </a:lnTo>
                <a:lnTo>
                  <a:pt x="17351" y="8334"/>
                </a:lnTo>
                <a:lnTo>
                  <a:pt x="17351" y="8336"/>
                </a:lnTo>
                <a:lnTo>
                  <a:pt x="17351" y="8339"/>
                </a:lnTo>
                <a:lnTo>
                  <a:pt x="17351" y="8342"/>
                </a:lnTo>
                <a:lnTo>
                  <a:pt x="17349" y="8350"/>
                </a:lnTo>
                <a:lnTo>
                  <a:pt x="17347" y="8360"/>
                </a:lnTo>
                <a:lnTo>
                  <a:pt x="17347" y="8370"/>
                </a:lnTo>
                <a:lnTo>
                  <a:pt x="17352" y="8375"/>
                </a:lnTo>
                <a:lnTo>
                  <a:pt x="17357" y="8378"/>
                </a:lnTo>
                <a:lnTo>
                  <a:pt x="17358" y="8382"/>
                </a:lnTo>
                <a:lnTo>
                  <a:pt x="17357" y="8383"/>
                </a:lnTo>
                <a:lnTo>
                  <a:pt x="17354" y="8383"/>
                </a:lnTo>
                <a:lnTo>
                  <a:pt x="17354" y="8382"/>
                </a:lnTo>
                <a:lnTo>
                  <a:pt x="17353" y="8383"/>
                </a:lnTo>
                <a:lnTo>
                  <a:pt x="17352" y="8384"/>
                </a:lnTo>
                <a:lnTo>
                  <a:pt x="17352" y="8385"/>
                </a:lnTo>
                <a:lnTo>
                  <a:pt x="17352" y="8388"/>
                </a:lnTo>
                <a:lnTo>
                  <a:pt x="17353" y="8389"/>
                </a:lnTo>
                <a:lnTo>
                  <a:pt x="17357" y="8394"/>
                </a:lnTo>
                <a:lnTo>
                  <a:pt x="17359" y="8395"/>
                </a:lnTo>
                <a:lnTo>
                  <a:pt x="17361" y="8394"/>
                </a:lnTo>
                <a:lnTo>
                  <a:pt x="17362" y="8393"/>
                </a:lnTo>
                <a:lnTo>
                  <a:pt x="17363" y="8392"/>
                </a:lnTo>
                <a:lnTo>
                  <a:pt x="17363" y="8390"/>
                </a:lnTo>
                <a:lnTo>
                  <a:pt x="17365" y="8391"/>
                </a:lnTo>
                <a:lnTo>
                  <a:pt x="17366" y="8394"/>
                </a:lnTo>
                <a:lnTo>
                  <a:pt x="17366" y="8395"/>
                </a:lnTo>
                <a:lnTo>
                  <a:pt x="17371" y="8399"/>
                </a:lnTo>
                <a:lnTo>
                  <a:pt x="17373" y="8402"/>
                </a:lnTo>
                <a:lnTo>
                  <a:pt x="17373" y="8407"/>
                </a:lnTo>
                <a:lnTo>
                  <a:pt x="17376" y="8406"/>
                </a:lnTo>
                <a:lnTo>
                  <a:pt x="17379" y="8405"/>
                </a:lnTo>
                <a:lnTo>
                  <a:pt x="17384" y="8405"/>
                </a:lnTo>
                <a:lnTo>
                  <a:pt x="17386" y="8405"/>
                </a:lnTo>
                <a:lnTo>
                  <a:pt x="17388" y="8405"/>
                </a:lnTo>
                <a:lnTo>
                  <a:pt x="17389" y="8405"/>
                </a:lnTo>
                <a:lnTo>
                  <a:pt x="17390" y="8402"/>
                </a:lnTo>
                <a:lnTo>
                  <a:pt x="17391" y="8399"/>
                </a:lnTo>
                <a:lnTo>
                  <a:pt x="17392" y="8398"/>
                </a:lnTo>
                <a:lnTo>
                  <a:pt x="17394" y="8398"/>
                </a:lnTo>
                <a:lnTo>
                  <a:pt x="17397" y="8400"/>
                </a:lnTo>
                <a:lnTo>
                  <a:pt x="17399" y="8400"/>
                </a:lnTo>
                <a:lnTo>
                  <a:pt x="17400" y="8399"/>
                </a:lnTo>
                <a:lnTo>
                  <a:pt x="17402" y="8396"/>
                </a:lnTo>
                <a:lnTo>
                  <a:pt x="17403" y="8395"/>
                </a:lnTo>
                <a:lnTo>
                  <a:pt x="17405" y="8397"/>
                </a:lnTo>
                <a:lnTo>
                  <a:pt x="17405" y="8401"/>
                </a:lnTo>
                <a:lnTo>
                  <a:pt x="17403" y="8404"/>
                </a:lnTo>
                <a:lnTo>
                  <a:pt x="17400" y="8407"/>
                </a:lnTo>
                <a:lnTo>
                  <a:pt x="17402" y="8408"/>
                </a:lnTo>
                <a:lnTo>
                  <a:pt x="17404" y="8409"/>
                </a:lnTo>
                <a:lnTo>
                  <a:pt x="17405" y="8411"/>
                </a:lnTo>
                <a:lnTo>
                  <a:pt x="17406" y="8414"/>
                </a:lnTo>
                <a:lnTo>
                  <a:pt x="17401" y="8414"/>
                </a:lnTo>
                <a:lnTo>
                  <a:pt x="17395" y="8415"/>
                </a:lnTo>
                <a:lnTo>
                  <a:pt x="17390" y="8420"/>
                </a:lnTo>
                <a:lnTo>
                  <a:pt x="17389" y="8428"/>
                </a:lnTo>
                <a:lnTo>
                  <a:pt x="17393" y="8427"/>
                </a:lnTo>
                <a:lnTo>
                  <a:pt x="17393" y="8429"/>
                </a:lnTo>
                <a:lnTo>
                  <a:pt x="17392" y="8433"/>
                </a:lnTo>
                <a:lnTo>
                  <a:pt x="17392" y="8437"/>
                </a:lnTo>
                <a:lnTo>
                  <a:pt x="17392" y="8438"/>
                </a:lnTo>
                <a:lnTo>
                  <a:pt x="17391" y="8439"/>
                </a:lnTo>
                <a:lnTo>
                  <a:pt x="17392" y="8441"/>
                </a:lnTo>
                <a:lnTo>
                  <a:pt x="17394" y="8442"/>
                </a:lnTo>
                <a:lnTo>
                  <a:pt x="17397" y="8443"/>
                </a:lnTo>
                <a:lnTo>
                  <a:pt x="17399" y="8443"/>
                </a:lnTo>
                <a:lnTo>
                  <a:pt x="17400" y="8445"/>
                </a:lnTo>
                <a:lnTo>
                  <a:pt x="17401" y="8448"/>
                </a:lnTo>
                <a:lnTo>
                  <a:pt x="17400" y="8451"/>
                </a:lnTo>
                <a:lnTo>
                  <a:pt x="17397" y="8458"/>
                </a:lnTo>
                <a:lnTo>
                  <a:pt x="17396" y="8459"/>
                </a:lnTo>
                <a:lnTo>
                  <a:pt x="17395" y="8459"/>
                </a:lnTo>
                <a:lnTo>
                  <a:pt x="17395" y="8459"/>
                </a:lnTo>
                <a:lnTo>
                  <a:pt x="17394" y="8464"/>
                </a:lnTo>
                <a:lnTo>
                  <a:pt x="17394" y="8466"/>
                </a:lnTo>
                <a:lnTo>
                  <a:pt x="17392" y="8468"/>
                </a:lnTo>
                <a:lnTo>
                  <a:pt x="17392" y="8470"/>
                </a:lnTo>
                <a:lnTo>
                  <a:pt x="17398" y="8469"/>
                </a:lnTo>
                <a:lnTo>
                  <a:pt x="17401" y="8470"/>
                </a:lnTo>
                <a:lnTo>
                  <a:pt x="17403" y="8472"/>
                </a:lnTo>
                <a:lnTo>
                  <a:pt x="17403" y="8476"/>
                </a:lnTo>
                <a:lnTo>
                  <a:pt x="17401" y="8484"/>
                </a:lnTo>
                <a:lnTo>
                  <a:pt x="17402" y="8488"/>
                </a:lnTo>
                <a:lnTo>
                  <a:pt x="17404" y="8489"/>
                </a:lnTo>
                <a:lnTo>
                  <a:pt x="17414" y="8485"/>
                </a:lnTo>
                <a:lnTo>
                  <a:pt x="17419" y="8486"/>
                </a:lnTo>
                <a:lnTo>
                  <a:pt x="17419" y="8482"/>
                </a:lnTo>
                <a:lnTo>
                  <a:pt x="17420" y="8479"/>
                </a:lnTo>
                <a:lnTo>
                  <a:pt x="17425" y="8456"/>
                </a:lnTo>
                <a:lnTo>
                  <a:pt x="17426" y="8454"/>
                </a:lnTo>
                <a:lnTo>
                  <a:pt x="17428" y="8451"/>
                </a:lnTo>
                <a:lnTo>
                  <a:pt x="17435" y="8449"/>
                </a:lnTo>
                <a:lnTo>
                  <a:pt x="17437" y="8448"/>
                </a:lnTo>
                <a:lnTo>
                  <a:pt x="17438" y="8445"/>
                </a:lnTo>
                <a:lnTo>
                  <a:pt x="17438" y="8442"/>
                </a:lnTo>
                <a:lnTo>
                  <a:pt x="17438" y="8440"/>
                </a:lnTo>
                <a:lnTo>
                  <a:pt x="17441" y="8440"/>
                </a:lnTo>
                <a:lnTo>
                  <a:pt x="17442" y="8440"/>
                </a:lnTo>
                <a:lnTo>
                  <a:pt x="17444" y="8441"/>
                </a:lnTo>
                <a:lnTo>
                  <a:pt x="17445" y="8442"/>
                </a:lnTo>
                <a:lnTo>
                  <a:pt x="17446" y="8441"/>
                </a:lnTo>
                <a:lnTo>
                  <a:pt x="17446" y="8440"/>
                </a:lnTo>
                <a:lnTo>
                  <a:pt x="17446" y="8438"/>
                </a:lnTo>
                <a:lnTo>
                  <a:pt x="17445" y="8437"/>
                </a:lnTo>
                <a:lnTo>
                  <a:pt x="17442" y="8436"/>
                </a:lnTo>
                <a:lnTo>
                  <a:pt x="17445" y="8432"/>
                </a:lnTo>
                <a:lnTo>
                  <a:pt x="17454" y="8426"/>
                </a:lnTo>
                <a:lnTo>
                  <a:pt x="17449" y="8418"/>
                </a:lnTo>
                <a:lnTo>
                  <a:pt x="17448" y="8414"/>
                </a:lnTo>
                <a:lnTo>
                  <a:pt x="17455" y="8410"/>
                </a:lnTo>
                <a:lnTo>
                  <a:pt x="17455" y="8408"/>
                </a:lnTo>
                <a:lnTo>
                  <a:pt x="17453" y="8404"/>
                </a:lnTo>
                <a:lnTo>
                  <a:pt x="17452" y="8399"/>
                </a:lnTo>
                <a:lnTo>
                  <a:pt x="17453" y="8396"/>
                </a:lnTo>
                <a:lnTo>
                  <a:pt x="17455" y="8392"/>
                </a:lnTo>
                <a:lnTo>
                  <a:pt x="17457" y="8389"/>
                </a:lnTo>
                <a:lnTo>
                  <a:pt x="17460" y="8388"/>
                </a:lnTo>
                <a:lnTo>
                  <a:pt x="17462" y="8391"/>
                </a:lnTo>
                <a:lnTo>
                  <a:pt x="17464" y="8395"/>
                </a:lnTo>
                <a:lnTo>
                  <a:pt x="17464" y="8401"/>
                </a:lnTo>
                <a:lnTo>
                  <a:pt x="17463" y="8405"/>
                </a:lnTo>
                <a:lnTo>
                  <a:pt x="17464" y="8411"/>
                </a:lnTo>
                <a:lnTo>
                  <a:pt x="17463" y="8428"/>
                </a:lnTo>
                <a:lnTo>
                  <a:pt x="17464" y="8435"/>
                </a:lnTo>
                <a:lnTo>
                  <a:pt x="17466" y="8437"/>
                </a:lnTo>
                <a:lnTo>
                  <a:pt x="17475" y="8440"/>
                </a:lnTo>
                <a:lnTo>
                  <a:pt x="17481" y="8445"/>
                </a:lnTo>
                <a:lnTo>
                  <a:pt x="17483" y="8446"/>
                </a:lnTo>
                <a:lnTo>
                  <a:pt x="17482" y="8443"/>
                </a:lnTo>
                <a:lnTo>
                  <a:pt x="17482" y="8439"/>
                </a:lnTo>
                <a:lnTo>
                  <a:pt x="17483" y="8436"/>
                </a:lnTo>
                <a:lnTo>
                  <a:pt x="17485" y="8433"/>
                </a:lnTo>
                <a:lnTo>
                  <a:pt x="17491" y="8436"/>
                </a:lnTo>
                <a:lnTo>
                  <a:pt x="17493" y="8434"/>
                </a:lnTo>
                <a:lnTo>
                  <a:pt x="17492" y="8420"/>
                </a:lnTo>
                <a:lnTo>
                  <a:pt x="17504" y="8405"/>
                </a:lnTo>
                <a:lnTo>
                  <a:pt x="17503" y="8401"/>
                </a:lnTo>
                <a:lnTo>
                  <a:pt x="17504" y="8397"/>
                </a:lnTo>
                <a:lnTo>
                  <a:pt x="17506" y="8394"/>
                </a:lnTo>
                <a:lnTo>
                  <a:pt x="17507" y="8391"/>
                </a:lnTo>
                <a:lnTo>
                  <a:pt x="17508" y="8387"/>
                </a:lnTo>
                <a:lnTo>
                  <a:pt x="17507" y="8383"/>
                </a:lnTo>
                <a:lnTo>
                  <a:pt x="17508" y="8380"/>
                </a:lnTo>
                <a:lnTo>
                  <a:pt x="17509" y="8380"/>
                </a:lnTo>
                <a:lnTo>
                  <a:pt x="17512" y="8378"/>
                </a:lnTo>
                <a:lnTo>
                  <a:pt x="17515" y="8376"/>
                </a:lnTo>
                <a:lnTo>
                  <a:pt x="17519" y="8372"/>
                </a:lnTo>
                <a:lnTo>
                  <a:pt x="17527" y="8366"/>
                </a:lnTo>
                <a:lnTo>
                  <a:pt x="17529" y="8364"/>
                </a:lnTo>
                <a:lnTo>
                  <a:pt x="17533" y="8358"/>
                </a:lnTo>
                <a:lnTo>
                  <a:pt x="17535" y="8355"/>
                </a:lnTo>
                <a:lnTo>
                  <a:pt x="17538" y="8354"/>
                </a:lnTo>
                <a:lnTo>
                  <a:pt x="17543" y="8355"/>
                </a:lnTo>
                <a:lnTo>
                  <a:pt x="17546" y="8355"/>
                </a:lnTo>
                <a:lnTo>
                  <a:pt x="17549" y="8354"/>
                </a:lnTo>
                <a:lnTo>
                  <a:pt x="17552" y="8349"/>
                </a:lnTo>
                <a:lnTo>
                  <a:pt x="17557" y="8334"/>
                </a:lnTo>
                <a:lnTo>
                  <a:pt x="17560" y="8328"/>
                </a:lnTo>
                <a:lnTo>
                  <a:pt x="17565" y="8339"/>
                </a:lnTo>
                <a:lnTo>
                  <a:pt x="17569" y="8344"/>
                </a:lnTo>
                <a:lnTo>
                  <a:pt x="17573" y="8341"/>
                </a:lnTo>
                <a:lnTo>
                  <a:pt x="17578" y="8337"/>
                </a:lnTo>
                <a:lnTo>
                  <a:pt x="17579" y="8339"/>
                </a:lnTo>
                <a:lnTo>
                  <a:pt x="17580" y="8345"/>
                </a:lnTo>
                <a:lnTo>
                  <a:pt x="17584" y="8351"/>
                </a:lnTo>
                <a:lnTo>
                  <a:pt x="17582" y="8355"/>
                </a:lnTo>
                <a:lnTo>
                  <a:pt x="17579" y="8363"/>
                </a:lnTo>
                <a:lnTo>
                  <a:pt x="17577" y="8365"/>
                </a:lnTo>
                <a:lnTo>
                  <a:pt x="17574" y="8367"/>
                </a:lnTo>
                <a:lnTo>
                  <a:pt x="17571" y="8366"/>
                </a:lnTo>
                <a:lnTo>
                  <a:pt x="17570" y="8363"/>
                </a:lnTo>
                <a:lnTo>
                  <a:pt x="17568" y="8358"/>
                </a:lnTo>
                <a:lnTo>
                  <a:pt x="17569" y="8355"/>
                </a:lnTo>
                <a:lnTo>
                  <a:pt x="17569" y="8353"/>
                </a:lnTo>
                <a:lnTo>
                  <a:pt x="17568" y="8350"/>
                </a:lnTo>
                <a:lnTo>
                  <a:pt x="17565" y="8349"/>
                </a:lnTo>
                <a:lnTo>
                  <a:pt x="17559" y="8358"/>
                </a:lnTo>
                <a:lnTo>
                  <a:pt x="17558" y="8360"/>
                </a:lnTo>
                <a:lnTo>
                  <a:pt x="17558" y="8366"/>
                </a:lnTo>
                <a:lnTo>
                  <a:pt x="17560" y="8368"/>
                </a:lnTo>
                <a:lnTo>
                  <a:pt x="17561" y="8371"/>
                </a:lnTo>
                <a:lnTo>
                  <a:pt x="17562" y="8375"/>
                </a:lnTo>
                <a:lnTo>
                  <a:pt x="17563" y="8384"/>
                </a:lnTo>
                <a:lnTo>
                  <a:pt x="17559" y="8390"/>
                </a:lnTo>
                <a:lnTo>
                  <a:pt x="17554" y="8393"/>
                </a:lnTo>
                <a:lnTo>
                  <a:pt x="17547" y="8393"/>
                </a:lnTo>
                <a:lnTo>
                  <a:pt x="17551" y="8383"/>
                </a:lnTo>
                <a:lnTo>
                  <a:pt x="17552" y="8378"/>
                </a:lnTo>
                <a:lnTo>
                  <a:pt x="17552" y="8372"/>
                </a:lnTo>
                <a:lnTo>
                  <a:pt x="17549" y="8374"/>
                </a:lnTo>
                <a:lnTo>
                  <a:pt x="17547" y="8376"/>
                </a:lnTo>
                <a:lnTo>
                  <a:pt x="17545" y="8384"/>
                </a:lnTo>
                <a:lnTo>
                  <a:pt x="17540" y="8391"/>
                </a:lnTo>
                <a:lnTo>
                  <a:pt x="17539" y="8393"/>
                </a:lnTo>
                <a:lnTo>
                  <a:pt x="17534" y="8397"/>
                </a:lnTo>
                <a:lnTo>
                  <a:pt x="17532" y="8400"/>
                </a:lnTo>
                <a:lnTo>
                  <a:pt x="17533" y="8405"/>
                </a:lnTo>
                <a:lnTo>
                  <a:pt x="17535" y="8410"/>
                </a:lnTo>
                <a:lnTo>
                  <a:pt x="17538" y="8412"/>
                </a:lnTo>
                <a:lnTo>
                  <a:pt x="17541" y="8412"/>
                </a:lnTo>
                <a:lnTo>
                  <a:pt x="17545" y="8414"/>
                </a:lnTo>
                <a:lnTo>
                  <a:pt x="17544" y="8413"/>
                </a:lnTo>
                <a:lnTo>
                  <a:pt x="17543" y="8409"/>
                </a:lnTo>
                <a:lnTo>
                  <a:pt x="17552" y="8404"/>
                </a:lnTo>
                <a:lnTo>
                  <a:pt x="17554" y="8403"/>
                </a:lnTo>
                <a:lnTo>
                  <a:pt x="17562" y="8414"/>
                </a:lnTo>
                <a:lnTo>
                  <a:pt x="17565" y="8422"/>
                </a:lnTo>
                <a:lnTo>
                  <a:pt x="17574" y="8437"/>
                </a:lnTo>
                <a:lnTo>
                  <a:pt x="17580" y="8437"/>
                </a:lnTo>
                <a:lnTo>
                  <a:pt x="17578" y="8433"/>
                </a:lnTo>
                <a:lnTo>
                  <a:pt x="17577" y="8427"/>
                </a:lnTo>
                <a:lnTo>
                  <a:pt x="17583" y="8421"/>
                </a:lnTo>
                <a:lnTo>
                  <a:pt x="17587" y="8424"/>
                </a:lnTo>
                <a:lnTo>
                  <a:pt x="17591" y="8417"/>
                </a:lnTo>
                <a:cubicBezTo>
                  <a:pt x="17591" y="8417"/>
                  <a:pt x="17601" y="8405"/>
                  <a:pt x="17601" y="8405"/>
                </a:cubicBezTo>
                <a:lnTo>
                  <a:pt x="17597" y="8400"/>
                </a:lnTo>
                <a:lnTo>
                  <a:pt x="17588" y="8402"/>
                </a:lnTo>
                <a:lnTo>
                  <a:pt x="17587" y="8401"/>
                </a:lnTo>
                <a:lnTo>
                  <a:pt x="17584" y="8400"/>
                </a:lnTo>
                <a:lnTo>
                  <a:pt x="17581" y="8393"/>
                </a:lnTo>
                <a:lnTo>
                  <a:pt x="17580" y="8392"/>
                </a:lnTo>
                <a:lnTo>
                  <a:pt x="17581" y="8389"/>
                </a:lnTo>
                <a:lnTo>
                  <a:pt x="17584" y="8387"/>
                </a:lnTo>
                <a:lnTo>
                  <a:pt x="17588" y="8384"/>
                </a:lnTo>
                <a:lnTo>
                  <a:pt x="17591" y="8384"/>
                </a:lnTo>
                <a:lnTo>
                  <a:pt x="17594" y="8385"/>
                </a:lnTo>
                <a:lnTo>
                  <a:pt x="17604" y="8393"/>
                </a:lnTo>
                <a:lnTo>
                  <a:pt x="17607" y="8393"/>
                </a:lnTo>
                <a:lnTo>
                  <a:pt x="17611" y="8393"/>
                </a:lnTo>
                <a:lnTo>
                  <a:pt x="17613" y="8390"/>
                </a:lnTo>
                <a:lnTo>
                  <a:pt x="17615" y="8388"/>
                </a:lnTo>
                <a:lnTo>
                  <a:pt x="17614" y="8381"/>
                </a:lnTo>
                <a:lnTo>
                  <a:pt x="17613" y="8377"/>
                </a:lnTo>
                <a:lnTo>
                  <a:pt x="17604" y="8372"/>
                </a:lnTo>
                <a:lnTo>
                  <a:pt x="17605" y="8372"/>
                </a:lnTo>
                <a:lnTo>
                  <a:pt x="17609" y="8372"/>
                </a:lnTo>
                <a:lnTo>
                  <a:pt x="17612" y="8372"/>
                </a:lnTo>
                <a:lnTo>
                  <a:pt x="17607" y="8363"/>
                </a:lnTo>
                <a:lnTo>
                  <a:pt x="17600" y="8358"/>
                </a:lnTo>
                <a:lnTo>
                  <a:pt x="17594" y="8351"/>
                </a:lnTo>
                <a:lnTo>
                  <a:pt x="17591" y="8337"/>
                </a:lnTo>
                <a:lnTo>
                  <a:pt x="17592" y="8336"/>
                </a:lnTo>
                <a:lnTo>
                  <a:pt x="17593" y="8336"/>
                </a:lnTo>
                <a:lnTo>
                  <a:pt x="17593" y="8335"/>
                </a:lnTo>
                <a:lnTo>
                  <a:pt x="17592" y="8331"/>
                </a:lnTo>
                <a:lnTo>
                  <a:pt x="17589" y="8330"/>
                </a:lnTo>
                <a:lnTo>
                  <a:pt x="17585" y="8332"/>
                </a:lnTo>
                <a:lnTo>
                  <a:pt x="17584" y="8331"/>
                </a:lnTo>
                <a:lnTo>
                  <a:pt x="17584" y="8326"/>
                </a:lnTo>
                <a:lnTo>
                  <a:pt x="17589" y="8323"/>
                </a:lnTo>
                <a:lnTo>
                  <a:pt x="17598" y="8319"/>
                </a:lnTo>
                <a:lnTo>
                  <a:pt x="17598" y="8316"/>
                </a:lnTo>
                <a:lnTo>
                  <a:pt x="17594" y="8315"/>
                </a:lnTo>
                <a:lnTo>
                  <a:pt x="17588" y="8311"/>
                </a:lnTo>
                <a:lnTo>
                  <a:pt x="17585" y="8308"/>
                </a:lnTo>
                <a:lnTo>
                  <a:pt x="17589" y="8307"/>
                </a:lnTo>
                <a:lnTo>
                  <a:pt x="17598" y="8308"/>
                </a:lnTo>
                <a:lnTo>
                  <a:pt x="17602" y="8307"/>
                </a:lnTo>
                <a:lnTo>
                  <a:pt x="17610" y="8303"/>
                </a:lnTo>
                <a:lnTo>
                  <a:pt x="17611" y="8303"/>
                </a:lnTo>
                <a:lnTo>
                  <a:pt x="17612" y="8303"/>
                </a:lnTo>
                <a:lnTo>
                  <a:pt x="17613" y="8300"/>
                </a:lnTo>
                <a:lnTo>
                  <a:pt x="17617" y="8288"/>
                </a:lnTo>
                <a:lnTo>
                  <a:pt x="17617" y="8287"/>
                </a:lnTo>
                <a:lnTo>
                  <a:pt x="17618" y="8286"/>
                </a:lnTo>
                <a:lnTo>
                  <a:pt x="17619" y="8286"/>
                </a:lnTo>
                <a:lnTo>
                  <a:pt x="17620" y="8288"/>
                </a:lnTo>
                <a:lnTo>
                  <a:pt x="17620" y="8290"/>
                </a:lnTo>
                <a:lnTo>
                  <a:pt x="17620" y="8291"/>
                </a:lnTo>
                <a:lnTo>
                  <a:pt x="17619" y="8295"/>
                </a:lnTo>
                <a:lnTo>
                  <a:pt x="17619" y="8297"/>
                </a:lnTo>
                <a:lnTo>
                  <a:pt x="17620" y="8300"/>
                </a:lnTo>
                <a:lnTo>
                  <a:pt x="17623" y="8309"/>
                </a:lnTo>
                <a:lnTo>
                  <a:pt x="17622" y="8310"/>
                </a:lnTo>
                <a:lnTo>
                  <a:pt x="17622" y="8312"/>
                </a:lnTo>
                <a:lnTo>
                  <a:pt x="17622" y="8314"/>
                </a:lnTo>
                <a:lnTo>
                  <a:pt x="17623" y="8315"/>
                </a:lnTo>
                <a:lnTo>
                  <a:pt x="17624" y="8316"/>
                </a:lnTo>
                <a:lnTo>
                  <a:pt x="17626" y="8316"/>
                </a:lnTo>
                <a:lnTo>
                  <a:pt x="17627" y="8316"/>
                </a:lnTo>
                <a:lnTo>
                  <a:pt x="17630" y="8326"/>
                </a:lnTo>
                <a:lnTo>
                  <a:pt x="17632" y="8329"/>
                </a:lnTo>
                <a:lnTo>
                  <a:pt x="17633" y="8335"/>
                </a:lnTo>
                <a:lnTo>
                  <a:pt x="17631" y="8342"/>
                </a:lnTo>
                <a:lnTo>
                  <a:pt x="17628" y="8349"/>
                </a:lnTo>
                <a:lnTo>
                  <a:pt x="17627" y="8356"/>
                </a:lnTo>
                <a:lnTo>
                  <a:pt x="17627" y="8363"/>
                </a:lnTo>
                <a:lnTo>
                  <a:pt x="17630" y="8368"/>
                </a:lnTo>
                <a:lnTo>
                  <a:pt x="17634" y="8371"/>
                </a:lnTo>
                <a:lnTo>
                  <a:pt x="17639" y="8372"/>
                </a:lnTo>
                <a:lnTo>
                  <a:pt x="17643" y="8377"/>
                </a:lnTo>
                <a:lnTo>
                  <a:pt x="17645" y="8378"/>
                </a:lnTo>
                <a:lnTo>
                  <a:pt x="17646" y="8376"/>
                </a:lnTo>
                <a:lnTo>
                  <a:pt x="17644" y="8360"/>
                </a:lnTo>
                <a:lnTo>
                  <a:pt x="17643" y="8356"/>
                </a:lnTo>
                <a:lnTo>
                  <a:pt x="17641" y="8351"/>
                </a:lnTo>
                <a:lnTo>
                  <a:pt x="17643" y="8351"/>
                </a:lnTo>
                <a:lnTo>
                  <a:pt x="17643" y="8350"/>
                </a:lnTo>
                <a:lnTo>
                  <a:pt x="17643" y="8350"/>
                </a:lnTo>
                <a:lnTo>
                  <a:pt x="17644" y="8351"/>
                </a:lnTo>
                <a:lnTo>
                  <a:pt x="17648" y="8340"/>
                </a:lnTo>
                <a:lnTo>
                  <a:pt x="17653" y="8341"/>
                </a:lnTo>
                <a:lnTo>
                  <a:pt x="17659" y="8345"/>
                </a:lnTo>
                <a:lnTo>
                  <a:pt x="17667" y="8342"/>
                </a:lnTo>
                <a:lnTo>
                  <a:pt x="17669" y="8338"/>
                </a:lnTo>
                <a:lnTo>
                  <a:pt x="17671" y="8321"/>
                </a:lnTo>
                <a:lnTo>
                  <a:pt x="17673" y="8311"/>
                </a:lnTo>
                <a:lnTo>
                  <a:pt x="17674" y="8307"/>
                </a:lnTo>
                <a:lnTo>
                  <a:pt x="17674" y="8300"/>
                </a:lnTo>
                <a:lnTo>
                  <a:pt x="17670" y="8303"/>
                </a:lnTo>
                <a:lnTo>
                  <a:pt x="17667" y="8303"/>
                </a:lnTo>
                <a:lnTo>
                  <a:pt x="17662" y="8301"/>
                </a:lnTo>
                <a:lnTo>
                  <a:pt x="17658" y="8302"/>
                </a:lnTo>
                <a:lnTo>
                  <a:pt x="17651" y="8310"/>
                </a:lnTo>
                <a:lnTo>
                  <a:pt x="17648" y="8313"/>
                </a:lnTo>
                <a:lnTo>
                  <a:pt x="17646" y="8311"/>
                </a:lnTo>
                <a:lnTo>
                  <a:pt x="17644" y="8307"/>
                </a:lnTo>
                <a:lnTo>
                  <a:pt x="17640" y="8304"/>
                </a:lnTo>
                <a:lnTo>
                  <a:pt x="17636" y="8298"/>
                </a:lnTo>
                <a:lnTo>
                  <a:pt x="17633" y="8290"/>
                </a:lnTo>
                <a:lnTo>
                  <a:pt x="17631" y="8284"/>
                </a:lnTo>
                <a:lnTo>
                  <a:pt x="17631" y="8278"/>
                </a:lnTo>
                <a:lnTo>
                  <a:pt x="17632" y="8271"/>
                </a:lnTo>
                <a:lnTo>
                  <a:pt x="17634" y="8267"/>
                </a:lnTo>
                <a:lnTo>
                  <a:pt x="17638" y="8269"/>
                </a:lnTo>
                <a:lnTo>
                  <a:pt x="17642" y="8279"/>
                </a:lnTo>
                <a:lnTo>
                  <a:pt x="17645" y="8283"/>
                </a:lnTo>
                <a:lnTo>
                  <a:pt x="17650" y="8280"/>
                </a:lnTo>
                <a:lnTo>
                  <a:pt x="17658" y="8272"/>
                </a:lnTo>
                <a:lnTo>
                  <a:pt x="17660" y="8269"/>
                </a:lnTo>
                <a:lnTo>
                  <a:pt x="17661" y="8267"/>
                </a:lnTo>
                <a:lnTo>
                  <a:pt x="17662" y="8261"/>
                </a:lnTo>
                <a:lnTo>
                  <a:pt x="17662" y="8259"/>
                </a:lnTo>
                <a:lnTo>
                  <a:pt x="17661" y="8254"/>
                </a:lnTo>
                <a:lnTo>
                  <a:pt x="17662" y="8252"/>
                </a:lnTo>
                <a:lnTo>
                  <a:pt x="17664" y="8254"/>
                </a:lnTo>
                <a:lnTo>
                  <a:pt x="17666" y="8258"/>
                </a:lnTo>
                <a:lnTo>
                  <a:pt x="17666" y="8261"/>
                </a:lnTo>
                <a:lnTo>
                  <a:pt x="17667" y="8262"/>
                </a:lnTo>
                <a:lnTo>
                  <a:pt x="17670" y="8263"/>
                </a:lnTo>
                <a:lnTo>
                  <a:pt x="17679" y="8263"/>
                </a:lnTo>
                <a:lnTo>
                  <a:pt x="17681" y="8263"/>
                </a:lnTo>
                <a:lnTo>
                  <a:pt x="17683" y="8264"/>
                </a:lnTo>
                <a:lnTo>
                  <a:pt x="17686" y="8267"/>
                </a:lnTo>
                <a:lnTo>
                  <a:pt x="17688" y="8266"/>
                </a:lnTo>
                <a:lnTo>
                  <a:pt x="17689" y="8266"/>
                </a:lnTo>
                <a:lnTo>
                  <a:pt x="17691" y="8266"/>
                </a:lnTo>
                <a:lnTo>
                  <a:pt x="17693" y="8267"/>
                </a:lnTo>
                <a:lnTo>
                  <a:pt x="17699" y="8267"/>
                </a:lnTo>
                <a:lnTo>
                  <a:pt x="17704" y="8262"/>
                </a:lnTo>
                <a:lnTo>
                  <a:pt x="17706" y="8253"/>
                </a:lnTo>
                <a:lnTo>
                  <a:pt x="17707" y="8242"/>
                </a:lnTo>
                <a:lnTo>
                  <a:pt x="17709" y="8244"/>
                </a:lnTo>
                <a:lnTo>
                  <a:pt x="17711" y="8248"/>
                </a:lnTo>
                <a:lnTo>
                  <a:pt x="17713" y="8256"/>
                </a:lnTo>
                <a:lnTo>
                  <a:pt x="17719" y="8251"/>
                </a:lnTo>
                <a:lnTo>
                  <a:pt x="17725" y="8251"/>
                </a:lnTo>
                <a:lnTo>
                  <a:pt x="17727" y="8249"/>
                </a:lnTo>
                <a:lnTo>
                  <a:pt x="17723" y="8237"/>
                </a:lnTo>
                <a:lnTo>
                  <a:pt x="17728" y="8236"/>
                </a:lnTo>
                <a:lnTo>
                  <a:pt x="17732" y="8232"/>
                </a:lnTo>
                <a:lnTo>
                  <a:pt x="17735" y="8226"/>
                </a:lnTo>
                <a:lnTo>
                  <a:pt x="17738" y="8220"/>
                </a:lnTo>
                <a:lnTo>
                  <a:pt x="17738" y="8225"/>
                </a:lnTo>
                <a:lnTo>
                  <a:pt x="17737" y="8228"/>
                </a:lnTo>
                <a:lnTo>
                  <a:pt x="17736" y="8230"/>
                </a:lnTo>
                <a:lnTo>
                  <a:pt x="17735" y="8232"/>
                </a:lnTo>
                <a:lnTo>
                  <a:pt x="17735" y="8236"/>
                </a:lnTo>
                <a:lnTo>
                  <a:pt x="17735" y="8262"/>
                </a:lnTo>
                <a:lnTo>
                  <a:pt x="17735" y="8264"/>
                </a:lnTo>
                <a:lnTo>
                  <a:pt x="17734" y="8266"/>
                </a:lnTo>
                <a:lnTo>
                  <a:pt x="17734" y="8269"/>
                </a:lnTo>
                <a:lnTo>
                  <a:pt x="17735" y="8272"/>
                </a:lnTo>
                <a:lnTo>
                  <a:pt x="17737" y="8273"/>
                </a:lnTo>
                <a:lnTo>
                  <a:pt x="17742" y="8274"/>
                </a:lnTo>
                <a:lnTo>
                  <a:pt x="17745" y="8275"/>
                </a:lnTo>
                <a:lnTo>
                  <a:pt x="17748" y="8274"/>
                </a:lnTo>
                <a:lnTo>
                  <a:pt x="17749" y="8274"/>
                </a:lnTo>
                <a:lnTo>
                  <a:pt x="17749" y="8276"/>
                </a:lnTo>
                <a:lnTo>
                  <a:pt x="17749" y="8281"/>
                </a:lnTo>
                <a:lnTo>
                  <a:pt x="17749" y="8283"/>
                </a:lnTo>
                <a:lnTo>
                  <a:pt x="17753" y="8285"/>
                </a:lnTo>
                <a:lnTo>
                  <a:pt x="17763" y="8285"/>
                </a:lnTo>
                <a:lnTo>
                  <a:pt x="17768" y="8286"/>
                </a:lnTo>
                <a:lnTo>
                  <a:pt x="17768" y="8281"/>
                </a:lnTo>
                <a:lnTo>
                  <a:pt x="17768" y="8275"/>
                </a:lnTo>
                <a:lnTo>
                  <a:pt x="17770" y="8271"/>
                </a:lnTo>
                <a:lnTo>
                  <a:pt x="17772" y="8270"/>
                </a:lnTo>
                <a:lnTo>
                  <a:pt x="17777" y="8271"/>
                </a:lnTo>
                <a:lnTo>
                  <a:pt x="17779" y="8272"/>
                </a:lnTo>
                <a:lnTo>
                  <a:pt x="17784" y="8280"/>
                </a:lnTo>
                <a:lnTo>
                  <a:pt x="17789" y="8280"/>
                </a:lnTo>
                <a:lnTo>
                  <a:pt x="17792" y="8271"/>
                </a:lnTo>
                <a:lnTo>
                  <a:pt x="17796" y="8267"/>
                </a:lnTo>
                <a:lnTo>
                  <a:pt x="17801" y="8279"/>
                </a:lnTo>
                <a:lnTo>
                  <a:pt x="17796" y="8282"/>
                </a:lnTo>
                <a:lnTo>
                  <a:pt x="17794" y="8284"/>
                </a:lnTo>
                <a:lnTo>
                  <a:pt x="17794" y="8287"/>
                </a:lnTo>
                <a:lnTo>
                  <a:pt x="17797" y="8292"/>
                </a:lnTo>
                <a:lnTo>
                  <a:pt x="17800" y="8293"/>
                </a:lnTo>
                <a:lnTo>
                  <a:pt x="17814" y="8295"/>
                </a:lnTo>
                <a:lnTo>
                  <a:pt x="17812" y="8298"/>
                </a:lnTo>
                <a:lnTo>
                  <a:pt x="17811" y="8298"/>
                </a:lnTo>
                <a:lnTo>
                  <a:pt x="17806" y="8298"/>
                </a:lnTo>
                <a:lnTo>
                  <a:pt x="17806" y="8303"/>
                </a:lnTo>
                <a:lnTo>
                  <a:pt x="17813" y="8304"/>
                </a:lnTo>
                <a:lnTo>
                  <a:pt x="17818" y="8302"/>
                </a:lnTo>
                <a:lnTo>
                  <a:pt x="17823" y="8293"/>
                </a:lnTo>
                <a:lnTo>
                  <a:pt x="17826" y="8286"/>
                </a:lnTo>
                <a:lnTo>
                  <a:pt x="17823" y="8281"/>
                </a:lnTo>
                <a:lnTo>
                  <a:pt x="17823" y="8285"/>
                </a:lnTo>
                <a:lnTo>
                  <a:pt x="17821" y="8287"/>
                </a:lnTo>
                <a:lnTo>
                  <a:pt x="17819" y="8288"/>
                </a:lnTo>
                <a:lnTo>
                  <a:pt x="17817" y="8286"/>
                </a:lnTo>
                <a:lnTo>
                  <a:pt x="17819" y="8272"/>
                </a:lnTo>
                <a:lnTo>
                  <a:pt x="17819" y="8265"/>
                </a:lnTo>
                <a:lnTo>
                  <a:pt x="17819" y="8262"/>
                </a:lnTo>
                <a:lnTo>
                  <a:pt x="17819" y="8261"/>
                </a:lnTo>
                <a:lnTo>
                  <a:pt x="17817" y="8257"/>
                </a:lnTo>
                <a:lnTo>
                  <a:pt x="17815" y="8256"/>
                </a:lnTo>
                <a:lnTo>
                  <a:pt x="17814" y="8254"/>
                </a:lnTo>
                <a:lnTo>
                  <a:pt x="17816" y="8251"/>
                </a:lnTo>
                <a:lnTo>
                  <a:pt x="17819" y="8253"/>
                </a:lnTo>
                <a:lnTo>
                  <a:pt x="17823" y="8253"/>
                </a:lnTo>
                <a:lnTo>
                  <a:pt x="17827" y="8252"/>
                </a:lnTo>
                <a:lnTo>
                  <a:pt x="17830" y="8250"/>
                </a:lnTo>
                <a:lnTo>
                  <a:pt x="17832" y="8245"/>
                </a:lnTo>
                <a:lnTo>
                  <a:pt x="17831" y="8241"/>
                </a:lnTo>
                <a:lnTo>
                  <a:pt x="17830" y="8237"/>
                </a:lnTo>
                <a:lnTo>
                  <a:pt x="17829" y="8231"/>
                </a:lnTo>
                <a:lnTo>
                  <a:pt x="17825" y="8231"/>
                </a:lnTo>
                <a:lnTo>
                  <a:pt x="17804" y="8246"/>
                </a:lnTo>
                <a:lnTo>
                  <a:pt x="17804" y="8244"/>
                </a:lnTo>
                <a:lnTo>
                  <a:pt x="17806" y="8241"/>
                </a:lnTo>
                <a:lnTo>
                  <a:pt x="17806" y="8236"/>
                </a:lnTo>
                <a:lnTo>
                  <a:pt x="17808" y="8232"/>
                </a:lnTo>
                <a:lnTo>
                  <a:pt x="17816" y="8229"/>
                </a:lnTo>
                <a:lnTo>
                  <a:pt x="17824" y="8224"/>
                </a:lnTo>
                <a:lnTo>
                  <a:pt x="17828" y="8223"/>
                </a:lnTo>
                <a:lnTo>
                  <a:pt x="17825" y="8218"/>
                </a:lnTo>
                <a:lnTo>
                  <a:pt x="17825" y="8216"/>
                </a:lnTo>
                <a:lnTo>
                  <a:pt x="17827" y="8215"/>
                </a:lnTo>
                <a:lnTo>
                  <a:pt x="17834" y="8213"/>
                </a:lnTo>
                <a:lnTo>
                  <a:pt x="17838" y="8213"/>
                </a:lnTo>
                <a:lnTo>
                  <a:pt x="17849" y="8218"/>
                </a:lnTo>
                <a:lnTo>
                  <a:pt x="17851" y="8220"/>
                </a:lnTo>
                <a:lnTo>
                  <a:pt x="17853" y="8223"/>
                </a:lnTo>
                <a:lnTo>
                  <a:pt x="17854" y="8225"/>
                </a:lnTo>
                <a:lnTo>
                  <a:pt x="17854" y="8227"/>
                </a:lnTo>
                <a:lnTo>
                  <a:pt x="17854" y="8229"/>
                </a:lnTo>
                <a:lnTo>
                  <a:pt x="17856" y="8230"/>
                </a:lnTo>
                <a:lnTo>
                  <a:pt x="17861" y="8230"/>
                </a:lnTo>
                <a:lnTo>
                  <a:pt x="17863" y="8229"/>
                </a:lnTo>
                <a:lnTo>
                  <a:pt x="17865" y="8228"/>
                </a:lnTo>
                <a:lnTo>
                  <a:pt x="17863" y="8227"/>
                </a:lnTo>
                <a:lnTo>
                  <a:pt x="17861" y="8226"/>
                </a:lnTo>
                <a:lnTo>
                  <a:pt x="17859" y="8225"/>
                </a:lnTo>
                <a:lnTo>
                  <a:pt x="17860" y="8221"/>
                </a:lnTo>
                <a:lnTo>
                  <a:pt x="17859" y="8218"/>
                </a:lnTo>
                <a:lnTo>
                  <a:pt x="17856" y="8211"/>
                </a:lnTo>
                <a:lnTo>
                  <a:pt x="17854" y="8207"/>
                </a:lnTo>
                <a:lnTo>
                  <a:pt x="17853" y="8204"/>
                </a:lnTo>
                <a:lnTo>
                  <a:pt x="17851" y="8195"/>
                </a:lnTo>
                <a:lnTo>
                  <a:pt x="17849" y="8187"/>
                </a:lnTo>
                <a:lnTo>
                  <a:pt x="17849" y="8184"/>
                </a:lnTo>
                <a:lnTo>
                  <a:pt x="17851" y="8178"/>
                </a:lnTo>
                <a:lnTo>
                  <a:pt x="17854" y="8176"/>
                </a:lnTo>
                <a:lnTo>
                  <a:pt x="17855" y="8176"/>
                </a:lnTo>
                <a:lnTo>
                  <a:pt x="17857" y="8186"/>
                </a:lnTo>
                <a:lnTo>
                  <a:pt x="17856" y="8188"/>
                </a:lnTo>
                <a:lnTo>
                  <a:pt x="17858" y="8195"/>
                </a:lnTo>
                <a:lnTo>
                  <a:pt x="17857" y="8200"/>
                </a:lnTo>
                <a:lnTo>
                  <a:pt x="17862" y="8197"/>
                </a:lnTo>
                <a:lnTo>
                  <a:pt x="17865" y="8201"/>
                </a:lnTo>
                <a:lnTo>
                  <a:pt x="17867" y="8205"/>
                </a:lnTo>
                <a:lnTo>
                  <a:pt x="17871" y="8209"/>
                </a:lnTo>
                <a:lnTo>
                  <a:pt x="17871" y="8204"/>
                </a:lnTo>
                <a:lnTo>
                  <a:pt x="17872" y="8201"/>
                </a:lnTo>
                <a:lnTo>
                  <a:pt x="17874" y="8200"/>
                </a:lnTo>
                <a:lnTo>
                  <a:pt x="17875" y="8201"/>
                </a:lnTo>
                <a:lnTo>
                  <a:pt x="17875" y="8216"/>
                </a:lnTo>
                <a:lnTo>
                  <a:pt x="17879" y="8212"/>
                </a:lnTo>
                <a:lnTo>
                  <a:pt x="17881" y="8213"/>
                </a:lnTo>
                <a:lnTo>
                  <a:pt x="17884" y="8218"/>
                </a:lnTo>
                <a:lnTo>
                  <a:pt x="17889" y="8222"/>
                </a:lnTo>
                <a:lnTo>
                  <a:pt x="17891" y="8220"/>
                </a:lnTo>
                <a:lnTo>
                  <a:pt x="17893" y="8211"/>
                </a:lnTo>
                <a:lnTo>
                  <a:pt x="17894" y="8214"/>
                </a:lnTo>
                <a:lnTo>
                  <a:pt x="17895" y="8220"/>
                </a:lnTo>
                <a:lnTo>
                  <a:pt x="17910" y="8220"/>
                </a:lnTo>
                <a:lnTo>
                  <a:pt x="17915" y="8221"/>
                </a:lnTo>
                <a:lnTo>
                  <a:pt x="17916" y="8213"/>
                </a:lnTo>
                <a:lnTo>
                  <a:pt x="17918" y="8207"/>
                </a:lnTo>
                <a:lnTo>
                  <a:pt x="17920" y="8207"/>
                </a:lnTo>
                <a:lnTo>
                  <a:pt x="17920" y="8214"/>
                </a:lnTo>
                <a:lnTo>
                  <a:pt x="17920" y="8221"/>
                </a:lnTo>
                <a:lnTo>
                  <a:pt x="17923" y="8221"/>
                </a:lnTo>
                <a:lnTo>
                  <a:pt x="17929" y="8205"/>
                </a:lnTo>
                <a:lnTo>
                  <a:pt x="17931" y="8202"/>
                </a:lnTo>
                <a:lnTo>
                  <a:pt x="17932" y="8203"/>
                </a:lnTo>
                <a:lnTo>
                  <a:pt x="17932" y="8208"/>
                </a:lnTo>
                <a:lnTo>
                  <a:pt x="17930" y="8217"/>
                </a:lnTo>
                <a:lnTo>
                  <a:pt x="17930" y="8224"/>
                </a:lnTo>
                <a:lnTo>
                  <a:pt x="17931" y="8231"/>
                </a:lnTo>
                <a:lnTo>
                  <a:pt x="17933" y="8234"/>
                </a:lnTo>
                <a:lnTo>
                  <a:pt x="17935" y="8232"/>
                </a:lnTo>
                <a:lnTo>
                  <a:pt x="17937" y="8230"/>
                </a:lnTo>
                <a:lnTo>
                  <a:pt x="17938" y="8231"/>
                </a:lnTo>
                <a:lnTo>
                  <a:pt x="17939" y="8233"/>
                </a:lnTo>
                <a:lnTo>
                  <a:pt x="17941" y="8233"/>
                </a:lnTo>
                <a:lnTo>
                  <a:pt x="17940" y="8226"/>
                </a:lnTo>
                <a:lnTo>
                  <a:pt x="17940" y="8223"/>
                </a:lnTo>
                <a:lnTo>
                  <a:pt x="17942" y="8227"/>
                </a:lnTo>
                <a:lnTo>
                  <a:pt x="17943" y="8230"/>
                </a:lnTo>
                <a:lnTo>
                  <a:pt x="17945" y="8228"/>
                </a:lnTo>
                <a:lnTo>
                  <a:pt x="17946" y="8222"/>
                </a:lnTo>
                <a:lnTo>
                  <a:pt x="17949" y="8215"/>
                </a:lnTo>
                <a:lnTo>
                  <a:pt x="17954" y="8207"/>
                </a:lnTo>
                <a:lnTo>
                  <a:pt x="17956" y="8210"/>
                </a:lnTo>
                <a:lnTo>
                  <a:pt x="17958" y="8213"/>
                </a:lnTo>
                <a:lnTo>
                  <a:pt x="17962" y="8217"/>
                </a:lnTo>
                <a:lnTo>
                  <a:pt x="17967" y="8214"/>
                </a:lnTo>
                <a:lnTo>
                  <a:pt x="17968" y="8210"/>
                </a:lnTo>
                <a:lnTo>
                  <a:pt x="17968" y="8205"/>
                </a:lnTo>
                <a:lnTo>
                  <a:pt x="17966" y="8202"/>
                </a:lnTo>
                <a:lnTo>
                  <a:pt x="17967" y="8197"/>
                </a:lnTo>
                <a:lnTo>
                  <a:pt x="17969" y="8197"/>
                </a:lnTo>
                <a:lnTo>
                  <a:pt x="17971" y="8196"/>
                </a:lnTo>
                <a:lnTo>
                  <a:pt x="17974" y="8196"/>
                </a:lnTo>
                <a:lnTo>
                  <a:pt x="17977" y="8195"/>
                </a:lnTo>
                <a:lnTo>
                  <a:pt x="17979" y="8196"/>
                </a:lnTo>
                <a:lnTo>
                  <a:pt x="17983" y="8196"/>
                </a:lnTo>
                <a:lnTo>
                  <a:pt x="17984" y="8192"/>
                </a:lnTo>
                <a:lnTo>
                  <a:pt x="17986" y="8186"/>
                </a:lnTo>
                <a:lnTo>
                  <a:pt x="17990" y="8180"/>
                </a:lnTo>
                <a:lnTo>
                  <a:pt x="17994" y="8171"/>
                </a:lnTo>
                <a:lnTo>
                  <a:pt x="17996" y="8164"/>
                </a:lnTo>
                <a:lnTo>
                  <a:pt x="17996" y="8162"/>
                </a:lnTo>
                <a:lnTo>
                  <a:pt x="17995" y="8158"/>
                </a:lnTo>
                <a:lnTo>
                  <a:pt x="17996" y="8155"/>
                </a:lnTo>
                <a:lnTo>
                  <a:pt x="17998" y="8152"/>
                </a:lnTo>
                <a:lnTo>
                  <a:pt x="17998" y="8145"/>
                </a:lnTo>
                <a:lnTo>
                  <a:pt x="17999" y="8140"/>
                </a:lnTo>
                <a:lnTo>
                  <a:pt x="18004" y="8140"/>
                </a:lnTo>
                <a:lnTo>
                  <a:pt x="18010" y="8133"/>
                </a:lnTo>
                <a:lnTo>
                  <a:pt x="18014" y="8130"/>
                </a:lnTo>
                <a:lnTo>
                  <a:pt x="18019" y="8128"/>
                </a:lnTo>
                <a:lnTo>
                  <a:pt x="18019" y="8123"/>
                </a:lnTo>
                <a:lnTo>
                  <a:pt x="18018" y="8121"/>
                </a:lnTo>
                <a:lnTo>
                  <a:pt x="18016" y="8118"/>
                </a:lnTo>
                <a:lnTo>
                  <a:pt x="18018" y="8114"/>
                </a:lnTo>
                <a:lnTo>
                  <a:pt x="18020" y="8109"/>
                </a:lnTo>
                <a:lnTo>
                  <a:pt x="18019" y="8103"/>
                </a:lnTo>
                <a:lnTo>
                  <a:pt x="18019" y="8096"/>
                </a:lnTo>
                <a:lnTo>
                  <a:pt x="18018" y="8094"/>
                </a:lnTo>
                <a:lnTo>
                  <a:pt x="18020" y="8092"/>
                </a:lnTo>
                <a:lnTo>
                  <a:pt x="18022" y="8091"/>
                </a:lnTo>
                <a:lnTo>
                  <a:pt x="18025" y="8090"/>
                </a:lnTo>
                <a:lnTo>
                  <a:pt x="18026" y="8086"/>
                </a:lnTo>
                <a:lnTo>
                  <a:pt x="18025" y="8081"/>
                </a:lnTo>
                <a:lnTo>
                  <a:pt x="18024" y="8077"/>
                </a:lnTo>
                <a:lnTo>
                  <a:pt x="18023" y="8074"/>
                </a:lnTo>
                <a:lnTo>
                  <a:pt x="18020" y="8073"/>
                </a:lnTo>
                <a:lnTo>
                  <a:pt x="18022" y="8066"/>
                </a:lnTo>
                <a:lnTo>
                  <a:pt x="18025" y="8067"/>
                </a:lnTo>
                <a:lnTo>
                  <a:pt x="18027" y="8073"/>
                </a:lnTo>
                <a:lnTo>
                  <a:pt x="18029" y="8081"/>
                </a:lnTo>
                <a:lnTo>
                  <a:pt x="18030" y="8087"/>
                </a:lnTo>
                <a:lnTo>
                  <a:pt x="18033" y="8085"/>
                </a:lnTo>
                <a:lnTo>
                  <a:pt x="18037" y="8078"/>
                </a:lnTo>
                <a:lnTo>
                  <a:pt x="18039" y="8073"/>
                </a:lnTo>
                <a:lnTo>
                  <a:pt x="18041" y="8060"/>
                </a:lnTo>
                <a:lnTo>
                  <a:pt x="18041" y="8051"/>
                </a:lnTo>
                <a:lnTo>
                  <a:pt x="18042" y="8043"/>
                </a:lnTo>
                <a:lnTo>
                  <a:pt x="18040" y="8040"/>
                </a:lnTo>
                <a:lnTo>
                  <a:pt x="18038" y="8037"/>
                </a:lnTo>
                <a:lnTo>
                  <a:pt x="18037" y="8031"/>
                </a:lnTo>
                <a:lnTo>
                  <a:pt x="18039" y="8025"/>
                </a:lnTo>
                <a:lnTo>
                  <a:pt x="18043" y="8015"/>
                </a:lnTo>
                <a:lnTo>
                  <a:pt x="18048" y="7992"/>
                </a:lnTo>
                <a:lnTo>
                  <a:pt x="18048" y="7979"/>
                </a:lnTo>
                <a:lnTo>
                  <a:pt x="18054" y="7959"/>
                </a:lnTo>
                <a:lnTo>
                  <a:pt x="18056" y="7935"/>
                </a:lnTo>
                <a:lnTo>
                  <a:pt x="18057" y="7927"/>
                </a:lnTo>
                <a:lnTo>
                  <a:pt x="18065" y="7906"/>
                </a:lnTo>
                <a:lnTo>
                  <a:pt x="18068" y="7899"/>
                </a:lnTo>
                <a:lnTo>
                  <a:pt x="18067" y="7893"/>
                </a:lnTo>
                <a:lnTo>
                  <a:pt x="18065" y="7886"/>
                </a:lnTo>
                <a:lnTo>
                  <a:pt x="18065" y="7881"/>
                </a:lnTo>
                <a:lnTo>
                  <a:pt x="18061" y="7877"/>
                </a:lnTo>
                <a:lnTo>
                  <a:pt x="18058" y="7883"/>
                </a:lnTo>
                <a:lnTo>
                  <a:pt x="18045" y="7902"/>
                </a:lnTo>
                <a:lnTo>
                  <a:pt x="18039" y="7908"/>
                </a:lnTo>
                <a:lnTo>
                  <a:pt x="18035" y="7907"/>
                </a:lnTo>
                <a:lnTo>
                  <a:pt x="18031" y="7901"/>
                </a:lnTo>
                <a:lnTo>
                  <a:pt x="18028" y="7896"/>
                </a:lnTo>
                <a:lnTo>
                  <a:pt x="18023" y="7891"/>
                </a:lnTo>
                <a:lnTo>
                  <a:pt x="18023" y="7886"/>
                </a:lnTo>
                <a:lnTo>
                  <a:pt x="18027" y="7883"/>
                </a:lnTo>
                <a:lnTo>
                  <a:pt x="18029" y="7881"/>
                </a:lnTo>
                <a:lnTo>
                  <a:pt x="18031" y="7880"/>
                </a:lnTo>
                <a:lnTo>
                  <a:pt x="18033" y="7877"/>
                </a:lnTo>
                <a:lnTo>
                  <a:pt x="18034" y="7872"/>
                </a:lnTo>
                <a:lnTo>
                  <a:pt x="18033" y="7870"/>
                </a:lnTo>
                <a:lnTo>
                  <a:pt x="18031" y="7868"/>
                </a:lnTo>
                <a:lnTo>
                  <a:pt x="18030" y="7859"/>
                </a:lnTo>
                <a:lnTo>
                  <a:pt x="18028" y="7847"/>
                </a:lnTo>
                <a:lnTo>
                  <a:pt x="18027" y="7846"/>
                </a:lnTo>
                <a:lnTo>
                  <a:pt x="18026" y="7844"/>
                </a:lnTo>
                <a:lnTo>
                  <a:pt x="18024" y="7841"/>
                </a:lnTo>
                <a:lnTo>
                  <a:pt x="18024" y="7836"/>
                </a:lnTo>
                <a:lnTo>
                  <a:pt x="18024" y="7794"/>
                </a:lnTo>
                <a:lnTo>
                  <a:pt x="18026" y="7787"/>
                </a:lnTo>
                <a:lnTo>
                  <a:pt x="18028" y="7781"/>
                </a:lnTo>
                <a:lnTo>
                  <a:pt x="18035" y="7771"/>
                </a:lnTo>
                <a:lnTo>
                  <a:pt x="18036" y="7764"/>
                </a:lnTo>
                <a:lnTo>
                  <a:pt x="18038" y="7735"/>
                </a:lnTo>
                <a:lnTo>
                  <a:pt x="18036" y="7720"/>
                </a:lnTo>
                <a:lnTo>
                  <a:pt x="18033" y="7706"/>
                </a:lnTo>
                <a:lnTo>
                  <a:pt x="18032" y="7692"/>
                </a:lnTo>
                <a:lnTo>
                  <a:pt x="18032" y="7692"/>
                </a:lnTo>
                <a:lnTo>
                  <a:pt x="18036" y="7677"/>
                </a:lnTo>
                <a:lnTo>
                  <a:pt x="18041" y="7665"/>
                </a:lnTo>
                <a:lnTo>
                  <a:pt x="18043" y="7652"/>
                </a:lnTo>
                <a:lnTo>
                  <a:pt x="18043" y="7637"/>
                </a:lnTo>
                <a:lnTo>
                  <a:pt x="18036" y="7608"/>
                </a:lnTo>
                <a:lnTo>
                  <a:pt x="18034" y="7594"/>
                </a:lnTo>
                <a:lnTo>
                  <a:pt x="18032" y="7562"/>
                </a:lnTo>
                <a:lnTo>
                  <a:pt x="18030" y="7551"/>
                </a:lnTo>
                <a:lnTo>
                  <a:pt x="18030" y="7548"/>
                </a:lnTo>
                <a:lnTo>
                  <a:pt x="18032" y="7545"/>
                </a:lnTo>
                <a:lnTo>
                  <a:pt x="18033" y="7540"/>
                </a:lnTo>
                <a:lnTo>
                  <a:pt x="18035" y="7536"/>
                </a:lnTo>
                <a:lnTo>
                  <a:pt x="18034" y="7532"/>
                </a:lnTo>
                <a:lnTo>
                  <a:pt x="18023" y="7512"/>
                </a:lnTo>
                <a:lnTo>
                  <a:pt x="18019" y="7497"/>
                </a:lnTo>
                <a:lnTo>
                  <a:pt x="18016" y="7471"/>
                </a:lnTo>
                <a:lnTo>
                  <a:pt x="18012" y="7459"/>
                </a:lnTo>
                <a:lnTo>
                  <a:pt x="18002" y="7444"/>
                </a:lnTo>
                <a:lnTo>
                  <a:pt x="18000" y="7439"/>
                </a:lnTo>
                <a:lnTo>
                  <a:pt x="18000" y="7433"/>
                </a:lnTo>
                <a:lnTo>
                  <a:pt x="17998" y="7428"/>
                </a:lnTo>
                <a:lnTo>
                  <a:pt x="17992" y="7418"/>
                </a:lnTo>
                <a:lnTo>
                  <a:pt x="17982" y="7393"/>
                </a:lnTo>
                <a:lnTo>
                  <a:pt x="17979" y="7389"/>
                </a:lnTo>
                <a:lnTo>
                  <a:pt x="17976" y="7387"/>
                </a:lnTo>
                <a:lnTo>
                  <a:pt x="17973" y="7380"/>
                </a:lnTo>
                <a:lnTo>
                  <a:pt x="17966" y="7354"/>
                </a:lnTo>
                <a:lnTo>
                  <a:pt x="17964" y="7348"/>
                </a:lnTo>
                <a:lnTo>
                  <a:pt x="17956" y="7343"/>
                </a:lnTo>
                <a:lnTo>
                  <a:pt x="17955" y="7335"/>
                </a:lnTo>
                <a:lnTo>
                  <a:pt x="17955" y="7326"/>
                </a:lnTo>
                <a:lnTo>
                  <a:pt x="17954" y="7319"/>
                </a:lnTo>
                <a:lnTo>
                  <a:pt x="17943" y="7302"/>
                </a:lnTo>
                <a:lnTo>
                  <a:pt x="17941" y="7300"/>
                </a:lnTo>
                <a:lnTo>
                  <a:pt x="17924" y="7276"/>
                </a:lnTo>
                <a:lnTo>
                  <a:pt x="17910" y="7249"/>
                </a:lnTo>
                <a:lnTo>
                  <a:pt x="17874" y="7183"/>
                </a:lnTo>
                <a:lnTo>
                  <a:pt x="17871" y="7172"/>
                </a:lnTo>
                <a:lnTo>
                  <a:pt x="17863" y="7160"/>
                </a:lnTo>
                <a:lnTo>
                  <a:pt x="17860" y="7154"/>
                </a:lnTo>
                <a:lnTo>
                  <a:pt x="17846" y="7103"/>
                </a:lnTo>
                <a:lnTo>
                  <a:pt x="17826" y="7054"/>
                </a:lnTo>
                <a:lnTo>
                  <a:pt x="17821" y="7037"/>
                </a:lnTo>
                <a:lnTo>
                  <a:pt x="17819" y="7025"/>
                </a:lnTo>
                <a:lnTo>
                  <a:pt x="17809" y="7000"/>
                </a:lnTo>
                <a:lnTo>
                  <a:pt x="17802" y="6983"/>
                </a:lnTo>
                <a:lnTo>
                  <a:pt x="17802" y="6983"/>
                </a:lnTo>
                <a:lnTo>
                  <a:pt x="17801" y="6976"/>
                </a:lnTo>
                <a:lnTo>
                  <a:pt x="17802" y="6970"/>
                </a:lnTo>
                <a:lnTo>
                  <a:pt x="17801" y="6965"/>
                </a:lnTo>
                <a:lnTo>
                  <a:pt x="17801" y="6964"/>
                </a:lnTo>
                <a:lnTo>
                  <a:pt x="17799" y="6957"/>
                </a:lnTo>
                <a:lnTo>
                  <a:pt x="17797" y="6955"/>
                </a:lnTo>
                <a:lnTo>
                  <a:pt x="17793" y="6952"/>
                </a:lnTo>
                <a:lnTo>
                  <a:pt x="17791" y="6950"/>
                </a:lnTo>
                <a:lnTo>
                  <a:pt x="17784" y="6936"/>
                </a:lnTo>
                <a:lnTo>
                  <a:pt x="17782" y="6937"/>
                </a:lnTo>
                <a:lnTo>
                  <a:pt x="17772" y="6944"/>
                </a:lnTo>
                <a:lnTo>
                  <a:pt x="17769" y="6946"/>
                </a:lnTo>
                <a:lnTo>
                  <a:pt x="17743" y="6905"/>
                </a:lnTo>
                <a:lnTo>
                  <a:pt x="17726" y="6900"/>
                </a:lnTo>
                <a:lnTo>
                  <a:pt x="17722" y="6893"/>
                </a:lnTo>
                <a:lnTo>
                  <a:pt x="17715" y="6878"/>
                </a:lnTo>
                <a:lnTo>
                  <a:pt x="17711" y="6875"/>
                </a:lnTo>
                <a:lnTo>
                  <a:pt x="17709" y="6874"/>
                </a:lnTo>
                <a:lnTo>
                  <a:pt x="17707" y="6872"/>
                </a:lnTo>
                <a:lnTo>
                  <a:pt x="17706" y="6869"/>
                </a:lnTo>
                <a:lnTo>
                  <a:pt x="17705" y="6864"/>
                </a:lnTo>
                <a:lnTo>
                  <a:pt x="17704" y="6861"/>
                </a:lnTo>
                <a:lnTo>
                  <a:pt x="17703" y="6860"/>
                </a:lnTo>
                <a:lnTo>
                  <a:pt x="17702" y="6861"/>
                </a:lnTo>
                <a:lnTo>
                  <a:pt x="17700" y="6864"/>
                </a:lnTo>
                <a:lnTo>
                  <a:pt x="17699" y="6863"/>
                </a:lnTo>
                <a:lnTo>
                  <a:pt x="17698" y="6858"/>
                </a:lnTo>
                <a:lnTo>
                  <a:pt x="17691" y="6848"/>
                </a:lnTo>
                <a:lnTo>
                  <a:pt x="17688" y="6842"/>
                </a:lnTo>
                <a:lnTo>
                  <a:pt x="17686" y="6836"/>
                </a:lnTo>
                <a:lnTo>
                  <a:pt x="17685" y="6833"/>
                </a:lnTo>
                <a:lnTo>
                  <a:pt x="17678" y="6820"/>
                </a:lnTo>
                <a:lnTo>
                  <a:pt x="17673" y="6809"/>
                </a:lnTo>
                <a:lnTo>
                  <a:pt x="17671" y="6806"/>
                </a:lnTo>
                <a:lnTo>
                  <a:pt x="17667" y="6806"/>
                </a:lnTo>
                <a:lnTo>
                  <a:pt x="17653" y="6806"/>
                </a:lnTo>
                <a:lnTo>
                  <a:pt x="17649" y="6805"/>
                </a:lnTo>
                <a:lnTo>
                  <a:pt x="17647" y="6802"/>
                </a:lnTo>
                <a:lnTo>
                  <a:pt x="17645" y="6799"/>
                </a:lnTo>
                <a:lnTo>
                  <a:pt x="17643" y="6796"/>
                </a:lnTo>
                <a:lnTo>
                  <a:pt x="17637" y="6794"/>
                </a:lnTo>
                <a:lnTo>
                  <a:pt x="17621" y="6796"/>
                </a:lnTo>
                <a:lnTo>
                  <a:pt x="17617" y="6792"/>
                </a:lnTo>
                <a:lnTo>
                  <a:pt x="17612" y="6778"/>
                </a:lnTo>
                <a:lnTo>
                  <a:pt x="17608" y="6779"/>
                </a:lnTo>
                <a:lnTo>
                  <a:pt x="17608" y="6781"/>
                </a:lnTo>
                <a:lnTo>
                  <a:pt x="17609" y="6785"/>
                </a:lnTo>
                <a:lnTo>
                  <a:pt x="17608" y="6788"/>
                </a:lnTo>
                <a:lnTo>
                  <a:pt x="17604" y="6789"/>
                </a:lnTo>
                <a:lnTo>
                  <a:pt x="17602" y="6787"/>
                </a:lnTo>
                <a:lnTo>
                  <a:pt x="17597" y="6780"/>
                </a:lnTo>
                <a:lnTo>
                  <a:pt x="17595" y="6779"/>
                </a:lnTo>
                <a:lnTo>
                  <a:pt x="17591" y="6776"/>
                </a:lnTo>
                <a:lnTo>
                  <a:pt x="17589" y="6768"/>
                </a:lnTo>
                <a:lnTo>
                  <a:pt x="17587" y="6762"/>
                </a:lnTo>
                <a:lnTo>
                  <a:pt x="17588" y="6752"/>
                </a:lnTo>
                <a:lnTo>
                  <a:pt x="17590" y="6741"/>
                </a:lnTo>
                <a:lnTo>
                  <a:pt x="17592" y="6732"/>
                </a:lnTo>
                <a:lnTo>
                  <a:pt x="17592" y="6730"/>
                </a:lnTo>
                <a:lnTo>
                  <a:pt x="17591" y="6727"/>
                </a:lnTo>
                <a:lnTo>
                  <a:pt x="17591" y="6725"/>
                </a:lnTo>
                <a:lnTo>
                  <a:pt x="17593" y="6724"/>
                </a:lnTo>
                <a:lnTo>
                  <a:pt x="17595" y="6725"/>
                </a:lnTo>
                <a:lnTo>
                  <a:pt x="17596" y="6726"/>
                </a:lnTo>
                <a:lnTo>
                  <a:pt x="17597" y="6727"/>
                </a:lnTo>
                <a:lnTo>
                  <a:pt x="17598" y="6729"/>
                </a:lnTo>
                <a:lnTo>
                  <a:pt x="17600" y="6728"/>
                </a:lnTo>
                <a:lnTo>
                  <a:pt x="17607" y="6726"/>
                </a:lnTo>
                <a:lnTo>
                  <a:pt x="17608" y="6723"/>
                </a:lnTo>
                <a:lnTo>
                  <a:pt x="17607" y="6717"/>
                </a:lnTo>
                <a:lnTo>
                  <a:pt x="17604" y="6716"/>
                </a:lnTo>
                <a:lnTo>
                  <a:pt x="17601" y="6717"/>
                </a:lnTo>
                <a:lnTo>
                  <a:pt x="17598" y="6720"/>
                </a:lnTo>
                <a:lnTo>
                  <a:pt x="17596" y="6718"/>
                </a:lnTo>
                <a:lnTo>
                  <a:pt x="17590" y="6716"/>
                </a:lnTo>
                <a:lnTo>
                  <a:pt x="17588" y="6714"/>
                </a:lnTo>
                <a:lnTo>
                  <a:pt x="17588" y="6712"/>
                </a:lnTo>
                <a:lnTo>
                  <a:pt x="17598" y="6707"/>
                </a:lnTo>
                <a:lnTo>
                  <a:pt x="17599" y="6705"/>
                </a:lnTo>
                <a:lnTo>
                  <a:pt x="17601" y="6702"/>
                </a:lnTo>
                <a:lnTo>
                  <a:pt x="17601" y="6701"/>
                </a:lnTo>
                <a:lnTo>
                  <a:pt x="17608" y="6693"/>
                </a:lnTo>
                <a:lnTo>
                  <a:pt x="17611" y="6691"/>
                </a:lnTo>
                <a:lnTo>
                  <a:pt x="17613" y="6692"/>
                </a:lnTo>
                <a:lnTo>
                  <a:pt x="17615" y="6696"/>
                </a:lnTo>
                <a:lnTo>
                  <a:pt x="17616" y="6701"/>
                </a:lnTo>
                <a:lnTo>
                  <a:pt x="17624" y="6714"/>
                </a:lnTo>
                <a:lnTo>
                  <a:pt x="17620" y="6724"/>
                </a:lnTo>
                <a:lnTo>
                  <a:pt x="17619" y="6730"/>
                </a:lnTo>
                <a:lnTo>
                  <a:pt x="17619" y="6734"/>
                </a:lnTo>
                <a:lnTo>
                  <a:pt x="17621" y="6739"/>
                </a:lnTo>
                <a:lnTo>
                  <a:pt x="17624" y="6740"/>
                </a:lnTo>
                <a:lnTo>
                  <a:pt x="17626" y="6738"/>
                </a:lnTo>
                <a:lnTo>
                  <a:pt x="17628" y="6734"/>
                </a:lnTo>
                <a:lnTo>
                  <a:pt x="17628" y="6724"/>
                </a:lnTo>
                <a:lnTo>
                  <a:pt x="17622" y="6688"/>
                </a:lnTo>
                <a:lnTo>
                  <a:pt x="17619" y="6664"/>
                </a:lnTo>
                <a:lnTo>
                  <a:pt x="17622" y="6649"/>
                </a:lnTo>
                <a:lnTo>
                  <a:pt x="17631" y="6633"/>
                </a:lnTo>
                <a:lnTo>
                  <a:pt x="17629" y="6625"/>
                </a:lnTo>
                <a:lnTo>
                  <a:pt x="17626" y="6618"/>
                </a:lnTo>
                <a:lnTo>
                  <a:pt x="17620" y="6615"/>
                </a:lnTo>
                <a:lnTo>
                  <a:pt x="17618" y="6615"/>
                </a:lnTo>
                <a:lnTo>
                  <a:pt x="17617" y="6614"/>
                </a:lnTo>
                <a:lnTo>
                  <a:pt x="17616" y="6610"/>
                </a:lnTo>
                <a:lnTo>
                  <a:pt x="17616" y="6601"/>
                </a:lnTo>
                <a:lnTo>
                  <a:pt x="17615" y="6596"/>
                </a:lnTo>
                <a:lnTo>
                  <a:pt x="17615" y="6593"/>
                </a:lnTo>
                <a:lnTo>
                  <a:pt x="17615" y="6590"/>
                </a:lnTo>
                <a:lnTo>
                  <a:pt x="17617" y="6584"/>
                </a:lnTo>
                <a:lnTo>
                  <a:pt x="17617" y="6581"/>
                </a:lnTo>
                <a:lnTo>
                  <a:pt x="17619" y="6578"/>
                </a:lnTo>
                <a:lnTo>
                  <a:pt x="17625" y="6573"/>
                </a:lnTo>
                <a:lnTo>
                  <a:pt x="17628" y="6565"/>
                </a:lnTo>
                <a:lnTo>
                  <a:pt x="17631" y="6560"/>
                </a:lnTo>
                <a:lnTo>
                  <a:pt x="17635" y="6557"/>
                </a:lnTo>
                <a:lnTo>
                  <a:pt x="17638" y="6555"/>
                </a:lnTo>
                <a:lnTo>
                  <a:pt x="17641" y="6548"/>
                </a:lnTo>
                <a:lnTo>
                  <a:pt x="17647" y="6552"/>
                </a:lnTo>
                <a:lnTo>
                  <a:pt x="17650" y="6557"/>
                </a:lnTo>
                <a:lnTo>
                  <a:pt x="17653" y="6553"/>
                </a:lnTo>
                <a:lnTo>
                  <a:pt x="17657" y="6542"/>
                </a:lnTo>
                <a:lnTo>
                  <a:pt x="17664" y="6538"/>
                </a:lnTo>
                <a:lnTo>
                  <a:pt x="17671" y="6540"/>
                </a:lnTo>
                <a:lnTo>
                  <a:pt x="17678" y="6535"/>
                </a:lnTo>
                <a:lnTo>
                  <a:pt x="17679" y="6532"/>
                </a:lnTo>
                <a:lnTo>
                  <a:pt x="17676" y="6528"/>
                </a:lnTo>
                <a:lnTo>
                  <a:pt x="17696" y="6525"/>
                </a:lnTo>
                <a:lnTo>
                  <a:pt x="17698" y="6522"/>
                </a:lnTo>
                <a:lnTo>
                  <a:pt x="17699" y="6507"/>
                </a:lnTo>
                <a:lnTo>
                  <a:pt x="17699" y="6500"/>
                </a:lnTo>
                <a:lnTo>
                  <a:pt x="17703" y="6492"/>
                </a:lnTo>
                <a:lnTo>
                  <a:pt x="17708" y="6496"/>
                </a:lnTo>
                <a:lnTo>
                  <a:pt x="17710" y="6495"/>
                </a:lnTo>
                <a:lnTo>
                  <a:pt x="17712" y="6493"/>
                </a:lnTo>
                <a:lnTo>
                  <a:pt x="17715" y="6485"/>
                </a:lnTo>
                <a:lnTo>
                  <a:pt x="17717" y="6483"/>
                </a:lnTo>
                <a:lnTo>
                  <a:pt x="17719" y="6482"/>
                </a:lnTo>
                <a:lnTo>
                  <a:pt x="17721" y="6481"/>
                </a:lnTo>
                <a:lnTo>
                  <a:pt x="17723" y="6479"/>
                </a:lnTo>
                <a:lnTo>
                  <a:pt x="17723" y="6477"/>
                </a:lnTo>
                <a:lnTo>
                  <a:pt x="17723" y="6472"/>
                </a:lnTo>
                <a:lnTo>
                  <a:pt x="17725" y="6470"/>
                </a:lnTo>
                <a:lnTo>
                  <a:pt x="17753" y="6476"/>
                </a:lnTo>
                <a:lnTo>
                  <a:pt x="17754" y="6478"/>
                </a:lnTo>
                <a:lnTo>
                  <a:pt x="17755" y="6480"/>
                </a:lnTo>
                <a:lnTo>
                  <a:pt x="17757" y="6480"/>
                </a:lnTo>
                <a:lnTo>
                  <a:pt x="17759" y="6480"/>
                </a:lnTo>
                <a:lnTo>
                  <a:pt x="17763" y="6477"/>
                </a:lnTo>
                <a:lnTo>
                  <a:pt x="17765" y="6475"/>
                </a:lnTo>
                <a:lnTo>
                  <a:pt x="17767" y="6475"/>
                </a:lnTo>
                <a:lnTo>
                  <a:pt x="17772" y="6476"/>
                </a:lnTo>
                <a:lnTo>
                  <a:pt x="17774" y="6475"/>
                </a:lnTo>
                <a:lnTo>
                  <a:pt x="17773" y="6466"/>
                </a:lnTo>
                <a:lnTo>
                  <a:pt x="17774" y="6461"/>
                </a:lnTo>
                <a:lnTo>
                  <a:pt x="17780" y="6458"/>
                </a:lnTo>
                <a:lnTo>
                  <a:pt x="17784" y="6462"/>
                </a:lnTo>
                <a:lnTo>
                  <a:pt x="17789" y="6474"/>
                </a:lnTo>
                <a:lnTo>
                  <a:pt x="17794" y="6476"/>
                </a:lnTo>
                <a:lnTo>
                  <a:pt x="17796" y="6462"/>
                </a:lnTo>
                <a:lnTo>
                  <a:pt x="17802" y="6451"/>
                </a:lnTo>
                <a:lnTo>
                  <a:pt x="17808" y="6450"/>
                </a:lnTo>
                <a:lnTo>
                  <a:pt x="17813" y="6451"/>
                </a:lnTo>
                <a:lnTo>
                  <a:pt x="17818" y="6448"/>
                </a:lnTo>
                <a:lnTo>
                  <a:pt x="17821" y="6446"/>
                </a:lnTo>
                <a:lnTo>
                  <a:pt x="17824" y="6441"/>
                </a:lnTo>
                <a:lnTo>
                  <a:pt x="17827" y="6437"/>
                </a:lnTo>
                <a:lnTo>
                  <a:pt x="17834" y="6437"/>
                </a:lnTo>
                <a:lnTo>
                  <a:pt x="17838" y="6434"/>
                </a:lnTo>
                <a:lnTo>
                  <a:pt x="17840" y="6431"/>
                </a:lnTo>
                <a:lnTo>
                  <a:pt x="17841" y="6425"/>
                </a:lnTo>
                <a:lnTo>
                  <a:pt x="17848" y="6420"/>
                </a:lnTo>
                <a:lnTo>
                  <a:pt x="17851" y="6418"/>
                </a:lnTo>
                <a:lnTo>
                  <a:pt x="17855" y="6418"/>
                </a:lnTo>
                <a:lnTo>
                  <a:pt x="17858" y="6420"/>
                </a:lnTo>
                <a:lnTo>
                  <a:pt x="17860" y="6420"/>
                </a:lnTo>
                <a:lnTo>
                  <a:pt x="17861" y="6419"/>
                </a:lnTo>
                <a:lnTo>
                  <a:pt x="17863" y="6417"/>
                </a:lnTo>
                <a:lnTo>
                  <a:pt x="17864" y="6414"/>
                </a:lnTo>
                <a:lnTo>
                  <a:pt x="17867" y="6413"/>
                </a:lnTo>
                <a:lnTo>
                  <a:pt x="17867" y="6404"/>
                </a:lnTo>
                <a:lnTo>
                  <a:pt x="17868" y="6399"/>
                </a:lnTo>
                <a:lnTo>
                  <a:pt x="17867" y="6396"/>
                </a:lnTo>
                <a:lnTo>
                  <a:pt x="17866" y="6392"/>
                </a:lnTo>
                <a:lnTo>
                  <a:pt x="17860" y="6389"/>
                </a:lnTo>
                <a:lnTo>
                  <a:pt x="17857" y="6387"/>
                </a:lnTo>
                <a:lnTo>
                  <a:pt x="17858" y="6377"/>
                </a:lnTo>
                <a:lnTo>
                  <a:pt x="17862" y="6372"/>
                </a:lnTo>
                <a:lnTo>
                  <a:pt x="17865" y="6369"/>
                </a:lnTo>
                <a:lnTo>
                  <a:pt x="17866" y="6373"/>
                </a:lnTo>
                <a:lnTo>
                  <a:pt x="17869" y="6373"/>
                </a:lnTo>
                <a:lnTo>
                  <a:pt x="17872" y="6365"/>
                </a:lnTo>
                <a:lnTo>
                  <a:pt x="17880" y="6362"/>
                </a:lnTo>
                <a:lnTo>
                  <a:pt x="17886" y="6364"/>
                </a:lnTo>
                <a:lnTo>
                  <a:pt x="17889" y="6360"/>
                </a:lnTo>
                <a:lnTo>
                  <a:pt x="17893" y="6359"/>
                </a:lnTo>
                <a:lnTo>
                  <a:pt x="17900" y="6356"/>
                </a:lnTo>
                <a:lnTo>
                  <a:pt x="17904" y="6352"/>
                </a:lnTo>
                <a:lnTo>
                  <a:pt x="17910" y="6350"/>
                </a:lnTo>
                <a:lnTo>
                  <a:pt x="17919" y="6340"/>
                </a:lnTo>
                <a:lnTo>
                  <a:pt x="17935" y="6318"/>
                </a:lnTo>
                <a:lnTo>
                  <a:pt x="17947" y="6313"/>
                </a:lnTo>
                <a:lnTo>
                  <a:pt x="17957" y="6313"/>
                </a:lnTo>
                <a:lnTo>
                  <a:pt x="17966" y="6299"/>
                </a:lnTo>
                <a:lnTo>
                  <a:pt x="17973" y="6286"/>
                </a:lnTo>
                <a:lnTo>
                  <a:pt x="17974" y="6282"/>
                </a:lnTo>
                <a:lnTo>
                  <a:pt x="17976" y="6279"/>
                </a:lnTo>
                <a:lnTo>
                  <a:pt x="17978" y="6278"/>
                </a:lnTo>
                <a:lnTo>
                  <a:pt x="17978" y="6269"/>
                </a:lnTo>
                <a:lnTo>
                  <a:pt x="17978" y="6265"/>
                </a:lnTo>
                <a:lnTo>
                  <a:pt x="17979" y="6263"/>
                </a:lnTo>
                <a:lnTo>
                  <a:pt x="17981" y="6260"/>
                </a:lnTo>
                <a:lnTo>
                  <a:pt x="17982" y="6258"/>
                </a:lnTo>
                <a:lnTo>
                  <a:pt x="17982" y="6254"/>
                </a:lnTo>
                <a:lnTo>
                  <a:pt x="17983" y="6252"/>
                </a:lnTo>
                <a:lnTo>
                  <a:pt x="17984" y="6248"/>
                </a:lnTo>
                <a:lnTo>
                  <a:pt x="17984" y="6246"/>
                </a:lnTo>
                <a:lnTo>
                  <a:pt x="17985" y="6243"/>
                </a:lnTo>
                <a:lnTo>
                  <a:pt x="17985" y="6241"/>
                </a:lnTo>
                <a:lnTo>
                  <a:pt x="17985" y="6239"/>
                </a:lnTo>
                <a:lnTo>
                  <a:pt x="17987" y="6235"/>
                </a:lnTo>
                <a:lnTo>
                  <a:pt x="17988" y="6231"/>
                </a:lnTo>
                <a:lnTo>
                  <a:pt x="17991" y="6228"/>
                </a:lnTo>
                <a:lnTo>
                  <a:pt x="17995" y="6226"/>
                </a:lnTo>
                <a:lnTo>
                  <a:pt x="17999" y="6226"/>
                </a:lnTo>
                <a:lnTo>
                  <a:pt x="18001" y="6230"/>
                </a:lnTo>
                <a:lnTo>
                  <a:pt x="18003" y="6236"/>
                </a:lnTo>
                <a:lnTo>
                  <a:pt x="18005" y="6238"/>
                </a:lnTo>
                <a:lnTo>
                  <a:pt x="18006" y="6239"/>
                </a:lnTo>
                <a:lnTo>
                  <a:pt x="18008" y="6234"/>
                </a:lnTo>
                <a:lnTo>
                  <a:pt x="18012" y="6223"/>
                </a:lnTo>
                <a:lnTo>
                  <a:pt x="18014" y="6217"/>
                </a:lnTo>
                <a:lnTo>
                  <a:pt x="18017" y="6213"/>
                </a:lnTo>
                <a:lnTo>
                  <a:pt x="18025" y="6207"/>
                </a:lnTo>
                <a:lnTo>
                  <a:pt x="18033" y="6200"/>
                </a:lnTo>
                <a:lnTo>
                  <a:pt x="18044" y="6195"/>
                </a:lnTo>
                <a:lnTo>
                  <a:pt x="18051" y="6195"/>
                </a:lnTo>
                <a:lnTo>
                  <a:pt x="18053" y="6194"/>
                </a:lnTo>
                <a:lnTo>
                  <a:pt x="18056" y="6190"/>
                </a:lnTo>
                <a:lnTo>
                  <a:pt x="18060" y="6189"/>
                </a:lnTo>
                <a:lnTo>
                  <a:pt x="18061" y="6182"/>
                </a:lnTo>
                <a:lnTo>
                  <a:pt x="18065" y="6178"/>
                </a:lnTo>
                <a:lnTo>
                  <a:pt x="18070" y="6178"/>
                </a:lnTo>
                <a:lnTo>
                  <a:pt x="18073" y="6177"/>
                </a:lnTo>
                <a:lnTo>
                  <a:pt x="18077" y="6179"/>
                </a:lnTo>
                <a:lnTo>
                  <a:pt x="18081" y="6177"/>
                </a:lnTo>
                <a:lnTo>
                  <a:pt x="18085" y="6178"/>
                </a:lnTo>
                <a:lnTo>
                  <a:pt x="18089" y="6177"/>
                </a:lnTo>
                <a:lnTo>
                  <a:pt x="18092" y="6176"/>
                </a:lnTo>
                <a:lnTo>
                  <a:pt x="18094" y="6179"/>
                </a:lnTo>
                <a:lnTo>
                  <a:pt x="18096" y="6180"/>
                </a:lnTo>
                <a:lnTo>
                  <a:pt x="18098" y="6175"/>
                </a:lnTo>
                <a:lnTo>
                  <a:pt x="18101" y="6166"/>
                </a:lnTo>
                <a:lnTo>
                  <a:pt x="18100" y="6159"/>
                </a:lnTo>
                <a:lnTo>
                  <a:pt x="18104" y="6152"/>
                </a:lnTo>
                <a:lnTo>
                  <a:pt x="18103" y="6149"/>
                </a:lnTo>
                <a:lnTo>
                  <a:pt x="18105" y="6141"/>
                </a:lnTo>
                <a:lnTo>
                  <a:pt x="18107" y="6139"/>
                </a:lnTo>
                <a:lnTo>
                  <a:pt x="18104" y="6137"/>
                </a:lnTo>
                <a:lnTo>
                  <a:pt x="18100" y="6130"/>
                </a:lnTo>
                <a:lnTo>
                  <a:pt x="18099" y="6127"/>
                </a:lnTo>
                <a:lnTo>
                  <a:pt x="18097" y="6110"/>
                </a:lnTo>
                <a:lnTo>
                  <a:pt x="18097" y="6098"/>
                </a:lnTo>
                <a:lnTo>
                  <a:pt x="18097" y="6092"/>
                </a:lnTo>
                <a:lnTo>
                  <a:pt x="18099" y="6087"/>
                </a:lnTo>
                <a:lnTo>
                  <a:pt x="18095" y="6073"/>
                </a:lnTo>
                <a:lnTo>
                  <a:pt x="18097" y="6057"/>
                </a:lnTo>
                <a:lnTo>
                  <a:pt x="18105" y="6010"/>
                </a:lnTo>
                <a:lnTo>
                  <a:pt x="18108" y="6001"/>
                </a:lnTo>
                <a:lnTo>
                  <a:pt x="18111" y="5998"/>
                </a:lnTo>
                <a:lnTo>
                  <a:pt x="18112" y="5996"/>
                </a:lnTo>
                <a:lnTo>
                  <a:pt x="18113" y="5988"/>
                </a:lnTo>
                <a:lnTo>
                  <a:pt x="18114" y="5987"/>
                </a:lnTo>
                <a:lnTo>
                  <a:pt x="18114" y="5982"/>
                </a:lnTo>
                <a:lnTo>
                  <a:pt x="18115" y="5980"/>
                </a:lnTo>
                <a:lnTo>
                  <a:pt x="18116" y="5979"/>
                </a:lnTo>
                <a:lnTo>
                  <a:pt x="18114" y="5975"/>
                </a:lnTo>
                <a:lnTo>
                  <a:pt x="18113" y="5975"/>
                </a:lnTo>
                <a:lnTo>
                  <a:pt x="18109" y="5975"/>
                </a:lnTo>
                <a:lnTo>
                  <a:pt x="18108" y="5975"/>
                </a:lnTo>
                <a:lnTo>
                  <a:pt x="18105" y="5973"/>
                </a:lnTo>
                <a:lnTo>
                  <a:pt x="18102" y="5967"/>
                </a:lnTo>
                <a:lnTo>
                  <a:pt x="18100" y="5962"/>
                </a:lnTo>
                <a:lnTo>
                  <a:pt x="18096" y="5962"/>
                </a:lnTo>
                <a:lnTo>
                  <a:pt x="18093" y="5959"/>
                </a:lnTo>
                <a:lnTo>
                  <a:pt x="18089" y="5954"/>
                </a:lnTo>
                <a:lnTo>
                  <a:pt x="18084" y="5946"/>
                </a:lnTo>
                <a:lnTo>
                  <a:pt x="18082" y="5935"/>
                </a:lnTo>
                <a:lnTo>
                  <a:pt x="18083" y="5929"/>
                </a:lnTo>
                <a:lnTo>
                  <a:pt x="18084" y="5923"/>
                </a:lnTo>
                <a:lnTo>
                  <a:pt x="18081" y="5914"/>
                </a:lnTo>
                <a:lnTo>
                  <a:pt x="18086" y="5904"/>
                </a:lnTo>
                <a:lnTo>
                  <a:pt x="18089" y="5889"/>
                </a:lnTo>
                <a:lnTo>
                  <a:pt x="18091" y="5877"/>
                </a:lnTo>
                <a:lnTo>
                  <a:pt x="18096" y="5867"/>
                </a:lnTo>
                <a:lnTo>
                  <a:pt x="18102" y="5864"/>
                </a:lnTo>
                <a:lnTo>
                  <a:pt x="18103" y="5859"/>
                </a:lnTo>
                <a:lnTo>
                  <a:pt x="18106" y="5846"/>
                </a:lnTo>
                <a:lnTo>
                  <a:pt x="18109" y="5835"/>
                </a:lnTo>
                <a:lnTo>
                  <a:pt x="18117" y="5829"/>
                </a:lnTo>
                <a:lnTo>
                  <a:pt x="18120" y="5829"/>
                </a:lnTo>
                <a:lnTo>
                  <a:pt x="18124" y="5836"/>
                </a:lnTo>
                <a:lnTo>
                  <a:pt x="18126" y="5834"/>
                </a:lnTo>
                <a:lnTo>
                  <a:pt x="18126" y="5827"/>
                </a:lnTo>
                <a:lnTo>
                  <a:pt x="18129" y="5824"/>
                </a:lnTo>
                <a:lnTo>
                  <a:pt x="18133" y="5811"/>
                </a:lnTo>
                <a:lnTo>
                  <a:pt x="18132" y="5799"/>
                </a:lnTo>
                <a:lnTo>
                  <a:pt x="18134" y="5789"/>
                </a:lnTo>
                <a:lnTo>
                  <a:pt x="18135" y="5781"/>
                </a:lnTo>
                <a:lnTo>
                  <a:pt x="18139" y="5779"/>
                </a:lnTo>
                <a:lnTo>
                  <a:pt x="18144" y="5782"/>
                </a:lnTo>
                <a:lnTo>
                  <a:pt x="18146" y="5785"/>
                </a:lnTo>
                <a:lnTo>
                  <a:pt x="18148" y="5786"/>
                </a:lnTo>
                <a:lnTo>
                  <a:pt x="18150" y="5783"/>
                </a:lnTo>
                <a:lnTo>
                  <a:pt x="18151" y="5776"/>
                </a:lnTo>
                <a:lnTo>
                  <a:pt x="18152" y="5775"/>
                </a:lnTo>
                <a:lnTo>
                  <a:pt x="18153" y="5770"/>
                </a:lnTo>
                <a:lnTo>
                  <a:pt x="18153" y="5767"/>
                </a:lnTo>
                <a:lnTo>
                  <a:pt x="18152" y="5767"/>
                </a:lnTo>
                <a:lnTo>
                  <a:pt x="18155" y="5762"/>
                </a:lnTo>
                <a:lnTo>
                  <a:pt x="18156" y="5761"/>
                </a:lnTo>
                <a:lnTo>
                  <a:pt x="18158" y="5759"/>
                </a:lnTo>
                <a:lnTo>
                  <a:pt x="18157" y="5756"/>
                </a:lnTo>
                <a:lnTo>
                  <a:pt x="18155" y="5754"/>
                </a:lnTo>
                <a:lnTo>
                  <a:pt x="18154" y="5752"/>
                </a:lnTo>
                <a:lnTo>
                  <a:pt x="18158" y="5749"/>
                </a:lnTo>
                <a:lnTo>
                  <a:pt x="18158" y="5741"/>
                </a:lnTo>
                <a:lnTo>
                  <a:pt x="18161" y="5740"/>
                </a:lnTo>
                <a:lnTo>
                  <a:pt x="18164" y="5748"/>
                </a:lnTo>
                <a:lnTo>
                  <a:pt x="18165" y="5747"/>
                </a:lnTo>
                <a:lnTo>
                  <a:pt x="18166" y="5741"/>
                </a:lnTo>
                <a:lnTo>
                  <a:pt x="18168" y="5732"/>
                </a:lnTo>
                <a:lnTo>
                  <a:pt x="18169" y="5730"/>
                </a:lnTo>
                <a:lnTo>
                  <a:pt x="18169" y="5726"/>
                </a:lnTo>
                <a:lnTo>
                  <a:pt x="18172" y="5726"/>
                </a:lnTo>
                <a:lnTo>
                  <a:pt x="18173" y="5723"/>
                </a:lnTo>
                <a:lnTo>
                  <a:pt x="18174" y="5716"/>
                </a:lnTo>
                <a:lnTo>
                  <a:pt x="18178" y="5712"/>
                </a:lnTo>
                <a:lnTo>
                  <a:pt x="18184" y="5712"/>
                </a:lnTo>
                <a:lnTo>
                  <a:pt x="18187" y="5713"/>
                </a:lnTo>
                <a:lnTo>
                  <a:pt x="18190" y="5717"/>
                </a:lnTo>
                <a:lnTo>
                  <a:pt x="18193" y="5718"/>
                </a:lnTo>
                <a:lnTo>
                  <a:pt x="18194" y="5716"/>
                </a:lnTo>
                <a:lnTo>
                  <a:pt x="18193" y="5714"/>
                </a:lnTo>
                <a:lnTo>
                  <a:pt x="18193" y="5713"/>
                </a:lnTo>
                <a:lnTo>
                  <a:pt x="18196" y="5708"/>
                </a:lnTo>
                <a:lnTo>
                  <a:pt x="18198" y="5706"/>
                </a:lnTo>
                <a:lnTo>
                  <a:pt x="18200" y="5707"/>
                </a:lnTo>
                <a:lnTo>
                  <a:pt x="18201" y="5707"/>
                </a:lnTo>
                <a:lnTo>
                  <a:pt x="18202" y="5685"/>
                </a:lnTo>
                <a:lnTo>
                  <a:pt x="18202" y="5680"/>
                </a:lnTo>
                <a:lnTo>
                  <a:pt x="18205" y="5679"/>
                </a:lnTo>
                <a:lnTo>
                  <a:pt x="18208" y="5677"/>
                </a:lnTo>
                <a:lnTo>
                  <a:pt x="18212" y="5668"/>
                </a:lnTo>
                <a:lnTo>
                  <a:pt x="18222" y="5656"/>
                </a:lnTo>
                <a:lnTo>
                  <a:pt x="18225" y="5656"/>
                </a:lnTo>
                <a:lnTo>
                  <a:pt x="18226" y="5663"/>
                </a:lnTo>
                <a:lnTo>
                  <a:pt x="18225" y="5671"/>
                </a:lnTo>
                <a:lnTo>
                  <a:pt x="18225" y="5676"/>
                </a:lnTo>
                <a:lnTo>
                  <a:pt x="18227" y="5676"/>
                </a:lnTo>
                <a:lnTo>
                  <a:pt x="18230" y="5673"/>
                </a:lnTo>
                <a:lnTo>
                  <a:pt x="18231" y="5665"/>
                </a:lnTo>
                <a:lnTo>
                  <a:pt x="18234" y="5664"/>
                </a:lnTo>
                <a:lnTo>
                  <a:pt x="18236" y="5659"/>
                </a:lnTo>
                <a:lnTo>
                  <a:pt x="18238" y="5658"/>
                </a:lnTo>
                <a:lnTo>
                  <a:pt x="18236" y="5653"/>
                </a:lnTo>
                <a:lnTo>
                  <a:pt x="18238" y="5649"/>
                </a:lnTo>
                <a:lnTo>
                  <a:pt x="18240" y="5648"/>
                </a:lnTo>
                <a:lnTo>
                  <a:pt x="18243" y="5653"/>
                </a:lnTo>
                <a:lnTo>
                  <a:pt x="18245" y="5654"/>
                </a:lnTo>
                <a:lnTo>
                  <a:pt x="18246" y="5651"/>
                </a:lnTo>
                <a:lnTo>
                  <a:pt x="18246" y="5647"/>
                </a:lnTo>
                <a:lnTo>
                  <a:pt x="18245" y="5646"/>
                </a:lnTo>
                <a:lnTo>
                  <a:pt x="18243" y="5646"/>
                </a:lnTo>
                <a:lnTo>
                  <a:pt x="18242" y="5643"/>
                </a:lnTo>
                <a:lnTo>
                  <a:pt x="18242" y="5641"/>
                </a:lnTo>
                <a:lnTo>
                  <a:pt x="18241" y="5635"/>
                </a:lnTo>
                <a:lnTo>
                  <a:pt x="18243" y="5632"/>
                </a:lnTo>
                <a:lnTo>
                  <a:pt x="18246" y="5629"/>
                </a:lnTo>
                <a:lnTo>
                  <a:pt x="18246" y="5626"/>
                </a:lnTo>
                <a:lnTo>
                  <a:pt x="18246" y="5623"/>
                </a:lnTo>
                <a:lnTo>
                  <a:pt x="18249" y="5623"/>
                </a:lnTo>
                <a:lnTo>
                  <a:pt x="18252" y="5625"/>
                </a:lnTo>
                <a:lnTo>
                  <a:pt x="18254" y="5629"/>
                </a:lnTo>
                <a:lnTo>
                  <a:pt x="18257" y="5628"/>
                </a:lnTo>
                <a:lnTo>
                  <a:pt x="18260" y="5624"/>
                </a:lnTo>
                <a:lnTo>
                  <a:pt x="18259" y="5619"/>
                </a:lnTo>
                <a:lnTo>
                  <a:pt x="18262" y="5617"/>
                </a:lnTo>
                <a:lnTo>
                  <a:pt x="18269" y="5619"/>
                </a:lnTo>
                <a:lnTo>
                  <a:pt x="18271" y="5622"/>
                </a:lnTo>
                <a:lnTo>
                  <a:pt x="18275" y="5625"/>
                </a:lnTo>
                <a:lnTo>
                  <a:pt x="18282" y="5626"/>
                </a:lnTo>
                <a:lnTo>
                  <a:pt x="18284" y="5629"/>
                </a:lnTo>
                <a:lnTo>
                  <a:pt x="18287" y="5633"/>
                </a:lnTo>
                <a:lnTo>
                  <a:pt x="18288" y="5635"/>
                </a:lnTo>
                <a:lnTo>
                  <a:pt x="18288" y="5639"/>
                </a:lnTo>
                <a:lnTo>
                  <a:pt x="18288" y="5646"/>
                </a:lnTo>
                <a:lnTo>
                  <a:pt x="18289" y="5646"/>
                </a:lnTo>
                <a:lnTo>
                  <a:pt x="18292" y="5643"/>
                </a:lnTo>
                <a:lnTo>
                  <a:pt x="18295" y="5642"/>
                </a:lnTo>
                <a:lnTo>
                  <a:pt x="18303" y="5638"/>
                </a:lnTo>
                <a:lnTo>
                  <a:pt x="18309" y="5636"/>
                </a:lnTo>
                <a:lnTo>
                  <a:pt x="18310" y="5634"/>
                </a:lnTo>
                <a:lnTo>
                  <a:pt x="18304" y="5628"/>
                </a:lnTo>
                <a:lnTo>
                  <a:pt x="18302" y="5624"/>
                </a:lnTo>
                <a:lnTo>
                  <a:pt x="18301" y="5619"/>
                </a:lnTo>
                <a:lnTo>
                  <a:pt x="18302" y="5610"/>
                </a:lnTo>
                <a:lnTo>
                  <a:pt x="18301" y="5601"/>
                </a:lnTo>
                <a:lnTo>
                  <a:pt x="18298" y="5594"/>
                </a:lnTo>
                <a:lnTo>
                  <a:pt x="18294" y="5589"/>
                </a:lnTo>
                <a:lnTo>
                  <a:pt x="18289" y="5586"/>
                </a:lnTo>
                <a:lnTo>
                  <a:pt x="18286" y="5582"/>
                </a:lnTo>
                <a:lnTo>
                  <a:pt x="18283" y="5577"/>
                </a:lnTo>
                <a:lnTo>
                  <a:pt x="18279" y="5563"/>
                </a:lnTo>
                <a:lnTo>
                  <a:pt x="18278" y="5561"/>
                </a:lnTo>
                <a:lnTo>
                  <a:pt x="18277" y="5560"/>
                </a:lnTo>
                <a:lnTo>
                  <a:pt x="18277" y="5558"/>
                </a:lnTo>
                <a:lnTo>
                  <a:pt x="18276" y="5554"/>
                </a:lnTo>
                <a:lnTo>
                  <a:pt x="18276" y="5552"/>
                </a:lnTo>
                <a:lnTo>
                  <a:pt x="18273" y="5545"/>
                </a:lnTo>
                <a:lnTo>
                  <a:pt x="18281" y="5536"/>
                </a:lnTo>
                <a:lnTo>
                  <a:pt x="18285" y="5530"/>
                </a:lnTo>
                <a:lnTo>
                  <a:pt x="18285" y="5519"/>
                </a:lnTo>
                <a:lnTo>
                  <a:pt x="18282" y="5510"/>
                </a:lnTo>
                <a:lnTo>
                  <a:pt x="18278" y="5501"/>
                </a:lnTo>
                <a:lnTo>
                  <a:pt x="18272" y="5494"/>
                </a:lnTo>
                <a:lnTo>
                  <a:pt x="18267" y="5489"/>
                </a:lnTo>
                <a:lnTo>
                  <a:pt x="18261" y="5489"/>
                </a:lnTo>
                <a:lnTo>
                  <a:pt x="18253" y="5490"/>
                </a:lnTo>
                <a:lnTo>
                  <a:pt x="18246" y="5489"/>
                </a:lnTo>
                <a:lnTo>
                  <a:pt x="18240" y="5482"/>
                </a:lnTo>
                <a:lnTo>
                  <a:pt x="18246" y="5467"/>
                </a:lnTo>
                <a:lnTo>
                  <a:pt x="18265" y="5450"/>
                </a:lnTo>
                <a:lnTo>
                  <a:pt x="18285" y="5436"/>
                </a:lnTo>
                <a:lnTo>
                  <a:pt x="18299" y="5432"/>
                </a:lnTo>
                <a:lnTo>
                  <a:pt x="18317" y="5433"/>
                </a:lnTo>
                <a:lnTo>
                  <a:pt x="18318" y="5433"/>
                </a:lnTo>
                <a:lnTo>
                  <a:pt x="18321" y="5428"/>
                </a:lnTo>
                <a:lnTo>
                  <a:pt x="18322" y="5422"/>
                </a:lnTo>
                <a:lnTo>
                  <a:pt x="18325" y="5417"/>
                </a:lnTo>
                <a:lnTo>
                  <a:pt x="18331" y="5416"/>
                </a:lnTo>
                <a:lnTo>
                  <a:pt x="18335" y="5418"/>
                </a:lnTo>
                <a:lnTo>
                  <a:pt x="18344" y="5424"/>
                </a:lnTo>
                <a:lnTo>
                  <a:pt x="18374" y="5424"/>
                </a:lnTo>
                <a:lnTo>
                  <a:pt x="18375" y="5420"/>
                </a:lnTo>
                <a:lnTo>
                  <a:pt x="18376" y="5414"/>
                </a:lnTo>
                <a:lnTo>
                  <a:pt x="18377" y="5409"/>
                </a:lnTo>
                <a:lnTo>
                  <a:pt x="18380" y="5406"/>
                </a:lnTo>
                <a:lnTo>
                  <a:pt x="18384" y="5405"/>
                </a:lnTo>
                <a:lnTo>
                  <a:pt x="18391" y="5406"/>
                </a:lnTo>
                <a:lnTo>
                  <a:pt x="18398" y="5400"/>
                </a:lnTo>
                <a:lnTo>
                  <a:pt x="18397" y="5391"/>
                </a:lnTo>
                <a:lnTo>
                  <a:pt x="18393" y="5380"/>
                </a:lnTo>
                <a:lnTo>
                  <a:pt x="18391" y="5368"/>
                </a:lnTo>
                <a:lnTo>
                  <a:pt x="18392" y="5358"/>
                </a:lnTo>
                <a:lnTo>
                  <a:pt x="18392" y="5354"/>
                </a:lnTo>
                <a:lnTo>
                  <a:pt x="18394" y="5350"/>
                </a:lnTo>
                <a:lnTo>
                  <a:pt x="18396" y="5348"/>
                </a:lnTo>
                <a:lnTo>
                  <a:pt x="18400" y="5346"/>
                </a:lnTo>
                <a:lnTo>
                  <a:pt x="18401" y="5344"/>
                </a:lnTo>
                <a:lnTo>
                  <a:pt x="18402" y="5340"/>
                </a:lnTo>
                <a:lnTo>
                  <a:pt x="18402" y="5337"/>
                </a:lnTo>
                <a:lnTo>
                  <a:pt x="18403" y="5334"/>
                </a:lnTo>
                <a:lnTo>
                  <a:pt x="18404" y="5332"/>
                </a:lnTo>
                <a:lnTo>
                  <a:pt x="18412" y="5325"/>
                </a:lnTo>
                <a:lnTo>
                  <a:pt x="18415" y="5320"/>
                </a:lnTo>
                <a:lnTo>
                  <a:pt x="18417" y="5313"/>
                </a:lnTo>
                <a:lnTo>
                  <a:pt x="18415" y="5306"/>
                </a:lnTo>
                <a:lnTo>
                  <a:pt x="18413" y="5302"/>
                </a:lnTo>
                <a:lnTo>
                  <a:pt x="18412" y="5297"/>
                </a:lnTo>
                <a:lnTo>
                  <a:pt x="18412" y="5289"/>
                </a:lnTo>
                <a:lnTo>
                  <a:pt x="18414" y="5283"/>
                </a:lnTo>
                <a:lnTo>
                  <a:pt x="18417" y="5278"/>
                </a:lnTo>
                <a:lnTo>
                  <a:pt x="18424" y="5269"/>
                </a:lnTo>
                <a:lnTo>
                  <a:pt x="18427" y="5264"/>
                </a:lnTo>
                <a:lnTo>
                  <a:pt x="18428" y="5257"/>
                </a:lnTo>
                <a:lnTo>
                  <a:pt x="18428" y="5243"/>
                </a:lnTo>
                <a:lnTo>
                  <a:pt x="18429" y="5234"/>
                </a:lnTo>
                <a:lnTo>
                  <a:pt x="18431" y="5230"/>
                </a:lnTo>
                <a:lnTo>
                  <a:pt x="18434" y="5226"/>
                </a:lnTo>
                <a:lnTo>
                  <a:pt x="18436" y="5220"/>
                </a:lnTo>
                <a:lnTo>
                  <a:pt x="18436" y="5215"/>
                </a:lnTo>
                <a:lnTo>
                  <a:pt x="18436" y="5198"/>
                </a:lnTo>
                <a:lnTo>
                  <a:pt x="18435" y="5193"/>
                </a:lnTo>
                <a:lnTo>
                  <a:pt x="18432" y="5188"/>
                </a:lnTo>
                <a:lnTo>
                  <a:pt x="18430" y="5186"/>
                </a:lnTo>
                <a:lnTo>
                  <a:pt x="18412" y="5166"/>
                </a:lnTo>
                <a:lnTo>
                  <a:pt x="18410" y="5162"/>
                </a:lnTo>
                <a:lnTo>
                  <a:pt x="18411" y="5155"/>
                </a:lnTo>
                <a:lnTo>
                  <a:pt x="18416" y="5145"/>
                </a:lnTo>
                <a:lnTo>
                  <a:pt x="18417" y="5140"/>
                </a:lnTo>
                <a:lnTo>
                  <a:pt x="18417" y="5137"/>
                </a:lnTo>
                <a:lnTo>
                  <a:pt x="18415" y="5130"/>
                </a:lnTo>
                <a:lnTo>
                  <a:pt x="18414" y="5127"/>
                </a:lnTo>
                <a:lnTo>
                  <a:pt x="18415" y="5124"/>
                </a:lnTo>
                <a:lnTo>
                  <a:pt x="18416" y="5117"/>
                </a:lnTo>
                <a:lnTo>
                  <a:pt x="18416" y="5114"/>
                </a:lnTo>
                <a:lnTo>
                  <a:pt x="18416" y="5110"/>
                </a:lnTo>
                <a:lnTo>
                  <a:pt x="18414" y="5103"/>
                </a:lnTo>
                <a:lnTo>
                  <a:pt x="18413" y="5099"/>
                </a:lnTo>
                <a:lnTo>
                  <a:pt x="18413" y="5096"/>
                </a:lnTo>
                <a:lnTo>
                  <a:pt x="18414" y="5087"/>
                </a:lnTo>
                <a:lnTo>
                  <a:pt x="18412" y="5066"/>
                </a:lnTo>
                <a:lnTo>
                  <a:pt x="18413" y="5059"/>
                </a:lnTo>
                <a:lnTo>
                  <a:pt x="18417" y="5035"/>
                </a:lnTo>
                <a:lnTo>
                  <a:pt x="18422" y="5016"/>
                </a:lnTo>
                <a:lnTo>
                  <a:pt x="18423" y="5009"/>
                </a:lnTo>
                <a:lnTo>
                  <a:pt x="18420" y="4996"/>
                </a:lnTo>
                <a:lnTo>
                  <a:pt x="18420" y="4991"/>
                </a:lnTo>
                <a:lnTo>
                  <a:pt x="18422" y="4983"/>
                </a:lnTo>
                <a:lnTo>
                  <a:pt x="18422" y="4978"/>
                </a:lnTo>
                <a:lnTo>
                  <a:pt x="18422" y="4974"/>
                </a:lnTo>
                <a:lnTo>
                  <a:pt x="18426" y="4968"/>
                </a:lnTo>
                <a:lnTo>
                  <a:pt x="18430" y="4965"/>
                </a:lnTo>
                <a:lnTo>
                  <a:pt x="18432" y="4963"/>
                </a:lnTo>
                <a:lnTo>
                  <a:pt x="18433" y="4960"/>
                </a:lnTo>
                <a:lnTo>
                  <a:pt x="18411" y="4837"/>
                </a:lnTo>
                <a:lnTo>
                  <a:pt x="18390" y="4714"/>
                </a:lnTo>
                <a:lnTo>
                  <a:pt x="18380" y="4688"/>
                </a:lnTo>
                <a:lnTo>
                  <a:pt x="18377" y="4684"/>
                </a:lnTo>
                <a:lnTo>
                  <a:pt x="18369" y="4677"/>
                </a:lnTo>
                <a:lnTo>
                  <a:pt x="18360" y="4657"/>
                </a:lnTo>
                <a:lnTo>
                  <a:pt x="18361" y="4651"/>
                </a:lnTo>
                <a:lnTo>
                  <a:pt x="18369" y="4646"/>
                </a:lnTo>
                <a:lnTo>
                  <a:pt x="18373" y="4646"/>
                </a:lnTo>
                <a:lnTo>
                  <a:pt x="18377" y="4645"/>
                </a:lnTo>
                <a:lnTo>
                  <a:pt x="18381" y="4643"/>
                </a:lnTo>
                <a:lnTo>
                  <a:pt x="18384" y="4638"/>
                </a:lnTo>
                <a:lnTo>
                  <a:pt x="18384" y="4635"/>
                </a:lnTo>
                <a:lnTo>
                  <a:pt x="18384" y="4629"/>
                </a:lnTo>
                <a:lnTo>
                  <a:pt x="18385" y="4626"/>
                </a:lnTo>
                <a:lnTo>
                  <a:pt x="18386" y="4624"/>
                </a:lnTo>
                <a:lnTo>
                  <a:pt x="18396" y="4620"/>
                </a:lnTo>
                <a:lnTo>
                  <a:pt x="18399" y="4620"/>
                </a:lnTo>
                <a:lnTo>
                  <a:pt x="18402" y="4622"/>
                </a:lnTo>
                <a:lnTo>
                  <a:pt x="18406" y="4625"/>
                </a:lnTo>
                <a:lnTo>
                  <a:pt x="18410" y="4627"/>
                </a:lnTo>
                <a:lnTo>
                  <a:pt x="18414" y="4627"/>
                </a:lnTo>
                <a:lnTo>
                  <a:pt x="18428" y="4619"/>
                </a:lnTo>
                <a:lnTo>
                  <a:pt x="18432" y="4617"/>
                </a:lnTo>
                <a:lnTo>
                  <a:pt x="18441" y="4606"/>
                </a:lnTo>
                <a:lnTo>
                  <a:pt x="18443" y="4603"/>
                </a:lnTo>
                <a:lnTo>
                  <a:pt x="18447" y="4601"/>
                </a:lnTo>
                <a:lnTo>
                  <a:pt x="18452" y="4601"/>
                </a:lnTo>
                <a:lnTo>
                  <a:pt x="18466" y="4605"/>
                </a:lnTo>
                <a:lnTo>
                  <a:pt x="18470" y="4604"/>
                </a:lnTo>
                <a:lnTo>
                  <a:pt x="18472" y="4600"/>
                </a:lnTo>
                <a:lnTo>
                  <a:pt x="18473" y="4595"/>
                </a:lnTo>
                <a:lnTo>
                  <a:pt x="18476" y="4591"/>
                </a:lnTo>
                <a:lnTo>
                  <a:pt x="18478" y="4590"/>
                </a:lnTo>
                <a:lnTo>
                  <a:pt x="18508" y="4553"/>
                </a:lnTo>
                <a:lnTo>
                  <a:pt x="18510" y="4547"/>
                </a:lnTo>
                <a:lnTo>
                  <a:pt x="18510" y="4540"/>
                </a:lnTo>
                <a:lnTo>
                  <a:pt x="18507" y="4530"/>
                </a:lnTo>
                <a:lnTo>
                  <a:pt x="18507" y="4523"/>
                </a:lnTo>
                <a:lnTo>
                  <a:pt x="18509" y="4515"/>
                </a:lnTo>
                <a:lnTo>
                  <a:pt x="18512" y="4510"/>
                </a:lnTo>
                <a:lnTo>
                  <a:pt x="18515" y="4507"/>
                </a:lnTo>
                <a:lnTo>
                  <a:pt x="18520" y="4506"/>
                </a:lnTo>
                <a:lnTo>
                  <a:pt x="18530" y="4506"/>
                </a:lnTo>
                <a:lnTo>
                  <a:pt x="18532" y="4503"/>
                </a:lnTo>
                <a:lnTo>
                  <a:pt x="18546" y="4468"/>
                </a:lnTo>
                <a:lnTo>
                  <a:pt x="18553" y="4457"/>
                </a:lnTo>
                <a:lnTo>
                  <a:pt x="18561" y="4455"/>
                </a:lnTo>
                <a:lnTo>
                  <a:pt x="18564" y="4459"/>
                </a:lnTo>
                <a:lnTo>
                  <a:pt x="18566" y="4465"/>
                </a:lnTo>
                <a:lnTo>
                  <a:pt x="18568" y="4473"/>
                </a:lnTo>
                <a:lnTo>
                  <a:pt x="18571" y="4480"/>
                </a:lnTo>
                <a:lnTo>
                  <a:pt x="18574" y="4485"/>
                </a:lnTo>
                <a:lnTo>
                  <a:pt x="18578" y="4490"/>
                </a:lnTo>
                <a:lnTo>
                  <a:pt x="18582" y="4493"/>
                </a:lnTo>
                <a:lnTo>
                  <a:pt x="18586" y="4496"/>
                </a:lnTo>
                <a:lnTo>
                  <a:pt x="18586" y="4496"/>
                </a:lnTo>
                <a:lnTo>
                  <a:pt x="18681" y="4530"/>
                </a:lnTo>
                <a:lnTo>
                  <a:pt x="18775" y="4565"/>
                </a:lnTo>
                <a:lnTo>
                  <a:pt x="18793" y="4577"/>
                </a:lnTo>
                <a:lnTo>
                  <a:pt x="18800" y="4579"/>
                </a:lnTo>
                <a:lnTo>
                  <a:pt x="18803" y="4577"/>
                </a:lnTo>
                <a:lnTo>
                  <a:pt x="18809" y="4569"/>
                </a:lnTo>
                <a:lnTo>
                  <a:pt x="18815" y="4565"/>
                </a:lnTo>
                <a:lnTo>
                  <a:pt x="18821" y="4556"/>
                </a:lnTo>
                <a:lnTo>
                  <a:pt x="18826" y="4553"/>
                </a:lnTo>
                <a:lnTo>
                  <a:pt x="18831" y="4546"/>
                </a:lnTo>
                <a:lnTo>
                  <a:pt x="18835" y="4540"/>
                </a:lnTo>
                <a:lnTo>
                  <a:pt x="18836" y="4536"/>
                </a:lnTo>
                <a:lnTo>
                  <a:pt x="18837" y="4532"/>
                </a:lnTo>
                <a:lnTo>
                  <a:pt x="18838" y="4527"/>
                </a:lnTo>
                <a:lnTo>
                  <a:pt x="18836" y="4516"/>
                </a:lnTo>
                <a:lnTo>
                  <a:pt x="18833" y="4503"/>
                </a:lnTo>
                <a:lnTo>
                  <a:pt x="18831" y="4492"/>
                </a:lnTo>
                <a:lnTo>
                  <a:pt x="18833" y="4484"/>
                </a:lnTo>
                <a:lnTo>
                  <a:pt x="18832" y="4475"/>
                </a:lnTo>
                <a:lnTo>
                  <a:pt x="18838" y="4436"/>
                </a:lnTo>
                <a:lnTo>
                  <a:pt x="18838" y="4429"/>
                </a:lnTo>
                <a:lnTo>
                  <a:pt x="18839" y="4422"/>
                </a:lnTo>
                <a:lnTo>
                  <a:pt x="18841" y="4416"/>
                </a:lnTo>
                <a:lnTo>
                  <a:pt x="18849" y="4392"/>
                </a:lnTo>
                <a:lnTo>
                  <a:pt x="18851" y="4388"/>
                </a:lnTo>
                <a:lnTo>
                  <a:pt x="18854" y="4385"/>
                </a:lnTo>
                <a:lnTo>
                  <a:pt x="18863" y="4380"/>
                </a:lnTo>
                <a:lnTo>
                  <a:pt x="18869" y="4379"/>
                </a:lnTo>
                <a:lnTo>
                  <a:pt x="18875" y="4373"/>
                </a:lnTo>
                <a:lnTo>
                  <a:pt x="18882" y="4370"/>
                </a:lnTo>
                <a:lnTo>
                  <a:pt x="18889" y="4363"/>
                </a:lnTo>
                <a:lnTo>
                  <a:pt x="18892" y="4361"/>
                </a:lnTo>
                <a:lnTo>
                  <a:pt x="18900" y="4361"/>
                </a:lnTo>
                <a:lnTo>
                  <a:pt x="18903" y="4358"/>
                </a:lnTo>
                <a:lnTo>
                  <a:pt x="18900" y="4350"/>
                </a:lnTo>
                <a:lnTo>
                  <a:pt x="18903" y="4344"/>
                </a:lnTo>
                <a:lnTo>
                  <a:pt x="18906" y="4341"/>
                </a:lnTo>
                <a:lnTo>
                  <a:pt x="18910" y="4341"/>
                </a:lnTo>
                <a:lnTo>
                  <a:pt x="18914" y="4339"/>
                </a:lnTo>
                <a:lnTo>
                  <a:pt x="18913" y="4337"/>
                </a:lnTo>
                <a:lnTo>
                  <a:pt x="18911" y="4332"/>
                </a:lnTo>
                <a:lnTo>
                  <a:pt x="18909" y="4330"/>
                </a:lnTo>
                <a:lnTo>
                  <a:pt x="18915" y="4325"/>
                </a:lnTo>
                <a:lnTo>
                  <a:pt x="18917" y="4320"/>
                </a:lnTo>
                <a:lnTo>
                  <a:pt x="18916" y="4315"/>
                </a:lnTo>
                <a:lnTo>
                  <a:pt x="18914" y="4312"/>
                </a:lnTo>
                <a:lnTo>
                  <a:pt x="18908" y="4310"/>
                </a:lnTo>
                <a:lnTo>
                  <a:pt x="18906" y="4306"/>
                </a:lnTo>
                <a:lnTo>
                  <a:pt x="18912" y="4298"/>
                </a:lnTo>
                <a:lnTo>
                  <a:pt x="18916" y="4283"/>
                </a:lnTo>
                <a:lnTo>
                  <a:pt x="18921" y="4278"/>
                </a:lnTo>
                <a:lnTo>
                  <a:pt x="18919" y="4275"/>
                </a:lnTo>
                <a:lnTo>
                  <a:pt x="18915" y="4271"/>
                </a:lnTo>
                <a:lnTo>
                  <a:pt x="18914" y="4268"/>
                </a:lnTo>
                <a:lnTo>
                  <a:pt x="18914" y="4262"/>
                </a:lnTo>
                <a:lnTo>
                  <a:pt x="18916" y="4258"/>
                </a:lnTo>
                <a:lnTo>
                  <a:pt x="18917" y="4257"/>
                </a:lnTo>
                <a:lnTo>
                  <a:pt x="18918" y="4255"/>
                </a:lnTo>
                <a:lnTo>
                  <a:pt x="18919" y="4245"/>
                </a:lnTo>
                <a:lnTo>
                  <a:pt x="18922" y="4238"/>
                </a:lnTo>
                <a:lnTo>
                  <a:pt x="18926" y="4234"/>
                </a:lnTo>
                <a:lnTo>
                  <a:pt x="18930" y="4234"/>
                </a:lnTo>
                <a:lnTo>
                  <a:pt x="18932" y="4235"/>
                </a:lnTo>
                <a:lnTo>
                  <a:pt x="18933" y="4237"/>
                </a:lnTo>
                <a:lnTo>
                  <a:pt x="18934" y="4239"/>
                </a:lnTo>
                <a:lnTo>
                  <a:pt x="18936" y="4240"/>
                </a:lnTo>
                <a:lnTo>
                  <a:pt x="18937" y="4239"/>
                </a:lnTo>
                <a:lnTo>
                  <a:pt x="18937" y="4238"/>
                </a:lnTo>
                <a:lnTo>
                  <a:pt x="18937" y="4236"/>
                </a:lnTo>
                <a:lnTo>
                  <a:pt x="18937" y="4234"/>
                </a:lnTo>
                <a:lnTo>
                  <a:pt x="18941" y="4230"/>
                </a:lnTo>
                <a:lnTo>
                  <a:pt x="18942" y="4227"/>
                </a:lnTo>
                <a:lnTo>
                  <a:pt x="18942" y="4222"/>
                </a:lnTo>
                <a:lnTo>
                  <a:pt x="18943" y="4217"/>
                </a:lnTo>
                <a:lnTo>
                  <a:pt x="18944" y="4215"/>
                </a:lnTo>
                <a:lnTo>
                  <a:pt x="18946" y="4214"/>
                </a:lnTo>
                <a:lnTo>
                  <a:pt x="18951" y="4218"/>
                </a:lnTo>
                <a:lnTo>
                  <a:pt x="18953" y="4216"/>
                </a:lnTo>
                <a:lnTo>
                  <a:pt x="18961" y="4180"/>
                </a:lnTo>
                <a:lnTo>
                  <a:pt x="18967" y="4164"/>
                </a:lnTo>
                <a:lnTo>
                  <a:pt x="18967" y="4157"/>
                </a:lnTo>
                <a:lnTo>
                  <a:pt x="18961" y="4143"/>
                </a:lnTo>
                <a:lnTo>
                  <a:pt x="18959" y="4132"/>
                </a:lnTo>
                <a:lnTo>
                  <a:pt x="18962" y="4129"/>
                </a:lnTo>
                <a:lnTo>
                  <a:pt x="18967" y="4129"/>
                </a:lnTo>
                <a:lnTo>
                  <a:pt x="18971" y="4125"/>
                </a:lnTo>
                <a:lnTo>
                  <a:pt x="18977" y="4118"/>
                </a:lnTo>
                <a:lnTo>
                  <a:pt x="18979" y="4114"/>
                </a:lnTo>
                <a:lnTo>
                  <a:pt x="18980" y="4110"/>
                </a:lnTo>
                <a:lnTo>
                  <a:pt x="18981" y="4106"/>
                </a:lnTo>
                <a:lnTo>
                  <a:pt x="18983" y="4103"/>
                </a:lnTo>
                <a:lnTo>
                  <a:pt x="18985" y="4102"/>
                </a:lnTo>
                <a:lnTo>
                  <a:pt x="18987" y="4103"/>
                </a:lnTo>
                <a:lnTo>
                  <a:pt x="18988" y="4108"/>
                </a:lnTo>
                <a:lnTo>
                  <a:pt x="18991" y="4110"/>
                </a:lnTo>
                <a:lnTo>
                  <a:pt x="18992" y="4108"/>
                </a:lnTo>
                <a:lnTo>
                  <a:pt x="18996" y="4102"/>
                </a:lnTo>
                <a:lnTo>
                  <a:pt x="18997" y="4099"/>
                </a:lnTo>
                <a:lnTo>
                  <a:pt x="18996" y="4094"/>
                </a:lnTo>
                <a:lnTo>
                  <a:pt x="18999" y="4090"/>
                </a:lnTo>
                <a:lnTo>
                  <a:pt x="19004" y="4088"/>
                </a:lnTo>
                <a:lnTo>
                  <a:pt x="19006" y="4085"/>
                </a:lnTo>
                <a:lnTo>
                  <a:pt x="19006" y="4077"/>
                </a:lnTo>
                <a:lnTo>
                  <a:pt x="19004" y="4072"/>
                </a:lnTo>
                <a:lnTo>
                  <a:pt x="19004" y="4068"/>
                </a:lnTo>
                <a:lnTo>
                  <a:pt x="19009" y="4063"/>
                </a:lnTo>
                <a:lnTo>
                  <a:pt x="19007" y="4059"/>
                </a:lnTo>
                <a:lnTo>
                  <a:pt x="19005" y="4057"/>
                </a:lnTo>
                <a:lnTo>
                  <a:pt x="19002" y="4058"/>
                </a:lnTo>
                <a:lnTo>
                  <a:pt x="19000" y="4060"/>
                </a:lnTo>
                <a:lnTo>
                  <a:pt x="18998" y="4052"/>
                </a:lnTo>
                <a:lnTo>
                  <a:pt x="19001" y="4047"/>
                </a:lnTo>
                <a:lnTo>
                  <a:pt x="19011" y="4039"/>
                </a:lnTo>
                <a:lnTo>
                  <a:pt x="19013" y="4032"/>
                </a:lnTo>
                <a:lnTo>
                  <a:pt x="19010" y="4024"/>
                </a:lnTo>
                <a:lnTo>
                  <a:pt x="19006" y="4017"/>
                </a:lnTo>
                <a:lnTo>
                  <a:pt x="19002" y="4012"/>
                </a:lnTo>
                <a:lnTo>
                  <a:pt x="18999" y="4011"/>
                </a:lnTo>
                <a:lnTo>
                  <a:pt x="18997" y="4011"/>
                </a:lnTo>
                <a:lnTo>
                  <a:pt x="18996" y="4009"/>
                </a:lnTo>
                <a:lnTo>
                  <a:pt x="18994" y="4004"/>
                </a:lnTo>
                <a:lnTo>
                  <a:pt x="18994" y="3999"/>
                </a:lnTo>
                <a:lnTo>
                  <a:pt x="18995" y="3995"/>
                </a:lnTo>
                <a:lnTo>
                  <a:pt x="19004" y="3975"/>
                </a:lnTo>
                <a:lnTo>
                  <a:pt x="19005" y="3972"/>
                </a:lnTo>
                <a:lnTo>
                  <a:pt x="19005" y="3961"/>
                </a:lnTo>
                <a:lnTo>
                  <a:pt x="19006" y="3957"/>
                </a:lnTo>
                <a:lnTo>
                  <a:pt x="19010" y="3951"/>
                </a:lnTo>
                <a:lnTo>
                  <a:pt x="19020" y="3942"/>
                </a:lnTo>
                <a:lnTo>
                  <a:pt x="19025" y="3936"/>
                </a:lnTo>
                <a:lnTo>
                  <a:pt x="19027" y="3931"/>
                </a:lnTo>
                <a:lnTo>
                  <a:pt x="19028" y="3928"/>
                </a:lnTo>
                <a:lnTo>
                  <a:pt x="19031" y="3920"/>
                </a:lnTo>
                <a:lnTo>
                  <a:pt x="19033" y="3901"/>
                </a:lnTo>
                <a:lnTo>
                  <a:pt x="19036" y="3884"/>
                </a:lnTo>
                <a:lnTo>
                  <a:pt x="19037" y="3876"/>
                </a:lnTo>
                <a:lnTo>
                  <a:pt x="19035" y="3869"/>
                </a:lnTo>
                <a:lnTo>
                  <a:pt x="19032" y="3863"/>
                </a:lnTo>
                <a:lnTo>
                  <a:pt x="19031" y="3857"/>
                </a:lnTo>
                <a:lnTo>
                  <a:pt x="19032" y="3851"/>
                </a:lnTo>
                <a:lnTo>
                  <a:pt x="19041" y="3821"/>
                </a:lnTo>
                <a:lnTo>
                  <a:pt x="19042" y="3813"/>
                </a:lnTo>
                <a:lnTo>
                  <a:pt x="19042" y="3796"/>
                </a:lnTo>
                <a:lnTo>
                  <a:pt x="19042" y="3791"/>
                </a:lnTo>
                <a:lnTo>
                  <a:pt x="19044" y="3788"/>
                </a:lnTo>
                <a:lnTo>
                  <a:pt x="19045" y="3786"/>
                </a:lnTo>
                <a:lnTo>
                  <a:pt x="19047" y="3783"/>
                </a:lnTo>
                <a:lnTo>
                  <a:pt x="19052" y="3760"/>
                </a:lnTo>
                <a:lnTo>
                  <a:pt x="19055" y="3754"/>
                </a:lnTo>
                <a:lnTo>
                  <a:pt x="19059" y="3750"/>
                </a:lnTo>
                <a:lnTo>
                  <a:pt x="19070" y="3748"/>
                </a:lnTo>
                <a:lnTo>
                  <a:pt x="19075" y="3744"/>
                </a:lnTo>
                <a:lnTo>
                  <a:pt x="19077" y="3735"/>
                </a:lnTo>
                <a:lnTo>
                  <a:pt x="19074" y="3726"/>
                </a:lnTo>
                <a:lnTo>
                  <a:pt x="19071" y="3719"/>
                </a:lnTo>
                <a:lnTo>
                  <a:pt x="19069" y="3712"/>
                </a:lnTo>
                <a:lnTo>
                  <a:pt x="19070" y="3703"/>
                </a:lnTo>
                <a:lnTo>
                  <a:pt x="19070" y="3698"/>
                </a:lnTo>
                <a:lnTo>
                  <a:pt x="19069" y="3697"/>
                </a:lnTo>
                <a:lnTo>
                  <a:pt x="19068" y="3695"/>
                </a:lnTo>
                <a:lnTo>
                  <a:pt x="19064" y="3688"/>
                </a:lnTo>
                <a:lnTo>
                  <a:pt x="19063" y="3685"/>
                </a:lnTo>
                <a:lnTo>
                  <a:pt x="19061" y="3677"/>
                </a:lnTo>
                <a:lnTo>
                  <a:pt x="19062" y="3671"/>
                </a:lnTo>
                <a:lnTo>
                  <a:pt x="19064" y="3665"/>
                </a:lnTo>
                <a:lnTo>
                  <a:pt x="19065" y="3655"/>
                </a:lnTo>
                <a:lnTo>
                  <a:pt x="19067" y="3648"/>
                </a:lnTo>
                <a:lnTo>
                  <a:pt x="19071" y="3644"/>
                </a:lnTo>
                <a:lnTo>
                  <a:pt x="19081" y="3637"/>
                </a:lnTo>
                <a:lnTo>
                  <a:pt x="19083" y="3632"/>
                </a:lnTo>
                <a:lnTo>
                  <a:pt x="19088" y="3619"/>
                </a:lnTo>
                <a:lnTo>
                  <a:pt x="19091" y="3614"/>
                </a:lnTo>
                <a:lnTo>
                  <a:pt x="19095" y="3610"/>
                </a:lnTo>
                <a:lnTo>
                  <a:pt x="19100" y="3607"/>
                </a:lnTo>
                <a:lnTo>
                  <a:pt x="19104" y="3606"/>
                </a:lnTo>
                <a:lnTo>
                  <a:pt x="19110" y="3606"/>
                </a:lnTo>
                <a:lnTo>
                  <a:pt x="19112" y="3605"/>
                </a:lnTo>
                <a:lnTo>
                  <a:pt x="19115" y="3603"/>
                </a:lnTo>
                <a:lnTo>
                  <a:pt x="19118" y="3602"/>
                </a:lnTo>
                <a:lnTo>
                  <a:pt x="19122" y="3606"/>
                </a:lnTo>
                <a:lnTo>
                  <a:pt x="19130" y="3606"/>
                </a:lnTo>
                <a:lnTo>
                  <a:pt x="19133" y="3606"/>
                </a:lnTo>
                <a:lnTo>
                  <a:pt x="19136" y="3602"/>
                </a:lnTo>
                <a:lnTo>
                  <a:pt x="19144" y="3591"/>
                </a:lnTo>
                <a:lnTo>
                  <a:pt x="19148" y="3589"/>
                </a:lnTo>
                <a:lnTo>
                  <a:pt x="19149" y="3584"/>
                </a:lnTo>
                <a:lnTo>
                  <a:pt x="19159" y="3565"/>
                </a:lnTo>
                <a:lnTo>
                  <a:pt x="19161" y="3562"/>
                </a:lnTo>
                <a:lnTo>
                  <a:pt x="19163" y="3556"/>
                </a:lnTo>
                <a:lnTo>
                  <a:pt x="19173" y="3546"/>
                </a:lnTo>
                <a:lnTo>
                  <a:pt x="19176" y="3540"/>
                </a:lnTo>
                <a:lnTo>
                  <a:pt x="19177" y="3532"/>
                </a:lnTo>
                <a:lnTo>
                  <a:pt x="19177" y="3522"/>
                </a:lnTo>
                <a:lnTo>
                  <a:pt x="19178" y="3515"/>
                </a:lnTo>
                <a:lnTo>
                  <a:pt x="19183" y="3512"/>
                </a:lnTo>
                <a:lnTo>
                  <a:pt x="19185" y="3509"/>
                </a:lnTo>
                <a:lnTo>
                  <a:pt x="19195" y="3490"/>
                </a:lnTo>
                <a:lnTo>
                  <a:pt x="19194" y="3487"/>
                </a:lnTo>
                <a:lnTo>
                  <a:pt x="19195" y="3477"/>
                </a:lnTo>
                <a:lnTo>
                  <a:pt x="19179" y="3454"/>
                </a:lnTo>
                <a:lnTo>
                  <a:pt x="19175" y="3442"/>
                </a:lnTo>
                <a:lnTo>
                  <a:pt x="19174" y="3436"/>
                </a:lnTo>
                <a:lnTo>
                  <a:pt x="19172" y="3425"/>
                </a:lnTo>
                <a:lnTo>
                  <a:pt x="19170" y="3416"/>
                </a:lnTo>
                <a:lnTo>
                  <a:pt x="19168" y="3412"/>
                </a:lnTo>
                <a:lnTo>
                  <a:pt x="19163" y="3410"/>
                </a:lnTo>
                <a:lnTo>
                  <a:pt x="19158" y="3406"/>
                </a:lnTo>
                <a:lnTo>
                  <a:pt x="19155" y="3400"/>
                </a:lnTo>
                <a:lnTo>
                  <a:pt x="19158" y="3392"/>
                </a:lnTo>
                <a:lnTo>
                  <a:pt x="19151" y="3375"/>
                </a:lnTo>
                <a:lnTo>
                  <a:pt x="19149" y="3365"/>
                </a:lnTo>
                <a:lnTo>
                  <a:pt x="19151" y="3352"/>
                </a:lnTo>
                <a:lnTo>
                  <a:pt x="19155" y="3343"/>
                </a:lnTo>
                <a:lnTo>
                  <a:pt x="19168" y="3326"/>
                </a:lnTo>
                <a:lnTo>
                  <a:pt x="19172" y="3324"/>
                </a:lnTo>
                <a:lnTo>
                  <a:pt x="19176" y="3312"/>
                </a:lnTo>
                <a:lnTo>
                  <a:pt x="19177" y="3277"/>
                </a:lnTo>
                <a:lnTo>
                  <a:pt x="19180" y="3263"/>
                </a:lnTo>
                <a:lnTo>
                  <a:pt x="19184" y="3259"/>
                </a:lnTo>
                <a:lnTo>
                  <a:pt x="19180" y="3259"/>
                </a:lnTo>
                <a:lnTo>
                  <a:pt x="19171" y="3257"/>
                </a:lnTo>
                <a:lnTo>
                  <a:pt x="19160" y="3249"/>
                </a:lnTo>
                <a:lnTo>
                  <a:pt x="19151" y="3236"/>
                </a:lnTo>
                <a:lnTo>
                  <a:pt x="19146" y="3219"/>
                </a:lnTo>
                <a:lnTo>
                  <a:pt x="19142" y="3223"/>
                </a:lnTo>
                <a:lnTo>
                  <a:pt x="19138" y="3225"/>
                </a:lnTo>
                <a:lnTo>
                  <a:pt x="19134" y="3226"/>
                </a:lnTo>
                <a:lnTo>
                  <a:pt x="19130" y="3226"/>
                </a:lnTo>
                <a:lnTo>
                  <a:pt x="19126" y="3225"/>
                </a:lnTo>
                <a:lnTo>
                  <a:pt x="19116" y="3213"/>
                </a:lnTo>
                <a:lnTo>
                  <a:pt x="19111" y="3209"/>
                </a:lnTo>
                <a:lnTo>
                  <a:pt x="19107" y="3211"/>
                </a:lnTo>
                <a:lnTo>
                  <a:pt x="19072" y="3218"/>
                </a:lnTo>
                <a:lnTo>
                  <a:pt x="19053" y="3228"/>
                </a:lnTo>
                <a:lnTo>
                  <a:pt x="19040" y="3232"/>
                </a:lnTo>
                <a:lnTo>
                  <a:pt x="19036" y="3234"/>
                </a:lnTo>
                <a:lnTo>
                  <a:pt x="19033" y="3237"/>
                </a:lnTo>
                <a:lnTo>
                  <a:pt x="19024" y="3249"/>
                </a:lnTo>
                <a:lnTo>
                  <a:pt x="19020" y="3252"/>
                </a:lnTo>
                <a:lnTo>
                  <a:pt x="19014" y="3254"/>
                </a:lnTo>
                <a:lnTo>
                  <a:pt x="19001" y="3254"/>
                </a:lnTo>
                <a:lnTo>
                  <a:pt x="18999" y="3254"/>
                </a:lnTo>
                <a:lnTo>
                  <a:pt x="18995" y="3256"/>
                </a:lnTo>
                <a:lnTo>
                  <a:pt x="18987" y="3262"/>
                </a:lnTo>
                <a:lnTo>
                  <a:pt x="18983" y="3264"/>
                </a:lnTo>
                <a:lnTo>
                  <a:pt x="18970" y="3264"/>
                </a:lnTo>
                <a:lnTo>
                  <a:pt x="18967" y="3266"/>
                </a:lnTo>
                <a:lnTo>
                  <a:pt x="18964" y="3272"/>
                </a:lnTo>
                <a:lnTo>
                  <a:pt x="18959" y="3284"/>
                </a:lnTo>
                <a:lnTo>
                  <a:pt x="18956" y="3289"/>
                </a:lnTo>
                <a:lnTo>
                  <a:pt x="18952" y="3292"/>
                </a:lnTo>
                <a:lnTo>
                  <a:pt x="18945" y="3295"/>
                </a:lnTo>
                <a:lnTo>
                  <a:pt x="18942" y="3297"/>
                </a:lnTo>
                <a:lnTo>
                  <a:pt x="18939" y="3300"/>
                </a:lnTo>
                <a:lnTo>
                  <a:pt x="18937" y="3304"/>
                </a:lnTo>
                <a:lnTo>
                  <a:pt x="18936" y="3308"/>
                </a:lnTo>
                <a:lnTo>
                  <a:pt x="18935" y="3313"/>
                </a:lnTo>
                <a:lnTo>
                  <a:pt x="18932" y="3321"/>
                </a:lnTo>
                <a:lnTo>
                  <a:pt x="18928" y="3326"/>
                </a:lnTo>
                <a:lnTo>
                  <a:pt x="18924" y="3329"/>
                </a:lnTo>
                <a:lnTo>
                  <a:pt x="18911" y="3331"/>
                </a:lnTo>
                <a:lnTo>
                  <a:pt x="18908" y="3330"/>
                </a:lnTo>
                <a:lnTo>
                  <a:pt x="18900" y="3326"/>
                </a:lnTo>
                <a:lnTo>
                  <a:pt x="18896" y="3324"/>
                </a:lnTo>
                <a:lnTo>
                  <a:pt x="18892" y="3324"/>
                </a:lnTo>
                <a:lnTo>
                  <a:pt x="18880" y="3327"/>
                </a:lnTo>
                <a:lnTo>
                  <a:pt x="18876" y="3327"/>
                </a:lnTo>
                <a:lnTo>
                  <a:pt x="18873" y="3325"/>
                </a:lnTo>
                <a:lnTo>
                  <a:pt x="18869" y="3321"/>
                </a:lnTo>
                <a:lnTo>
                  <a:pt x="18867" y="3319"/>
                </a:lnTo>
                <a:lnTo>
                  <a:pt x="18859" y="3316"/>
                </a:lnTo>
                <a:lnTo>
                  <a:pt x="18850" y="3317"/>
                </a:lnTo>
                <a:lnTo>
                  <a:pt x="18830" y="3324"/>
                </a:lnTo>
                <a:lnTo>
                  <a:pt x="18826" y="3327"/>
                </a:lnTo>
                <a:lnTo>
                  <a:pt x="18823" y="3330"/>
                </a:lnTo>
                <a:lnTo>
                  <a:pt x="18821" y="3336"/>
                </a:lnTo>
                <a:lnTo>
                  <a:pt x="18820" y="3339"/>
                </a:lnTo>
                <a:lnTo>
                  <a:pt x="18820" y="3341"/>
                </a:lnTo>
                <a:lnTo>
                  <a:pt x="18819" y="3343"/>
                </a:lnTo>
                <a:lnTo>
                  <a:pt x="18817" y="3345"/>
                </a:lnTo>
                <a:lnTo>
                  <a:pt x="18815" y="3347"/>
                </a:lnTo>
                <a:lnTo>
                  <a:pt x="18797" y="3358"/>
                </a:lnTo>
                <a:lnTo>
                  <a:pt x="18797" y="3360"/>
                </a:lnTo>
                <a:lnTo>
                  <a:pt x="18781" y="3375"/>
                </a:lnTo>
                <a:lnTo>
                  <a:pt x="18778" y="3379"/>
                </a:lnTo>
                <a:lnTo>
                  <a:pt x="18774" y="3389"/>
                </a:lnTo>
                <a:lnTo>
                  <a:pt x="18771" y="3393"/>
                </a:lnTo>
                <a:lnTo>
                  <a:pt x="18768" y="3395"/>
                </a:lnTo>
                <a:lnTo>
                  <a:pt x="18764" y="3397"/>
                </a:lnTo>
                <a:lnTo>
                  <a:pt x="18761" y="3397"/>
                </a:lnTo>
                <a:lnTo>
                  <a:pt x="18759" y="3394"/>
                </a:lnTo>
                <a:lnTo>
                  <a:pt x="18753" y="3388"/>
                </a:lnTo>
                <a:lnTo>
                  <a:pt x="18750" y="3386"/>
                </a:lnTo>
                <a:lnTo>
                  <a:pt x="18746" y="3386"/>
                </a:lnTo>
                <a:lnTo>
                  <a:pt x="18743" y="3387"/>
                </a:lnTo>
                <a:lnTo>
                  <a:pt x="18739" y="3389"/>
                </a:lnTo>
                <a:lnTo>
                  <a:pt x="18738" y="3392"/>
                </a:lnTo>
                <a:lnTo>
                  <a:pt x="18737" y="3394"/>
                </a:lnTo>
                <a:lnTo>
                  <a:pt x="18736" y="3397"/>
                </a:lnTo>
                <a:lnTo>
                  <a:pt x="18736" y="3401"/>
                </a:lnTo>
                <a:lnTo>
                  <a:pt x="18737" y="3404"/>
                </a:lnTo>
                <a:lnTo>
                  <a:pt x="18738" y="3407"/>
                </a:lnTo>
                <a:lnTo>
                  <a:pt x="18739" y="3410"/>
                </a:lnTo>
                <a:lnTo>
                  <a:pt x="18739" y="3413"/>
                </a:lnTo>
                <a:lnTo>
                  <a:pt x="18738" y="3418"/>
                </a:lnTo>
                <a:lnTo>
                  <a:pt x="18736" y="3423"/>
                </a:lnTo>
                <a:lnTo>
                  <a:pt x="18725" y="3441"/>
                </a:lnTo>
                <a:lnTo>
                  <a:pt x="18719" y="3452"/>
                </a:lnTo>
                <a:lnTo>
                  <a:pt x="18718" y="3455"/>
                </a:lnTo>
                <a:lnTo>
                  <a:pt x="18717" y="3457"/>
                </a:lnTo>
                <a:lnTo>
                  <a:pt x="18717" y="3460"/>
                </a:lnTo>
                <a:lnTo>
                  <a:pt x="18719" y="3467"/>
                </a:lnTo>
                <a:lnTo>
                  <a:pt x="18719" y="3470"/>
                </a:lnTo>
                <a:lnTo>
                  <a:pt x="18719" y="3474"/>
                </a:lnTo>
                <a:lnTo>
                  <a:pt x="18718" y="3477"/>
                </a:lnTo>
                <a:lnTo>
                  <a:pt x="18714" y="3484"/>
                </a:lnTo>
                <a:lnTo>
                  <a:pt x="18712" y="3487"/>
                </a:lnTo>
                <a:lnTo>
                  <a:pt x="18709" y="3489"/>
                </a:lnTo>
                <a:lnTo>
                  <a:pt x="18707" y="3491"/>
                </a:lnTo>
                <a:lnTo>
                  <a:pt x="18696" y="3491"/>
                </a:lnTo>
                <a:lnTo>
                  <a:pt x="18691" y="3490"/>
                </a:lnTo>
                <a:lnTo>
                  <a:pt x="18680" y="3482"/>
                </a:lnTo>
                <a:lnTo>
                  <a:pt x="18672" y="3479"/>
                </a:lnTo>
                <a:lnTo>
                  <a:pt x="18665" y="3479"/>
                </a:lnTo>
                <a:lnTo>
                  <a:pt x="18650" y="3482"/>
                </a:lnTo>
                <a:lnTo>
                  <a:pt x="18647" y="3483"/>
                </a:lnTo>
                <a:lnTo>
                  <a:pt x="18637" y="3494"/>
                </a:lnTo>
                <a:lnTo>
                  <a:pt x="18634" y="3496"/>
                </a:lnTo>
                <a:lnTo>
                  <a:pt x="18628" y="3498"/>
                </a:lnTo>
                <a:lnTo>
                  <a:pt x="18618" y="3498"/>
                </a:lnTo>
                <a:lnTo>
                  <a:pt x="18612" y="3496"/>
                </a:lnTo>
                <a:lnTo>
                  <a:pt x="18598" y="3495"/>
                </a:lnTo>
                <a:lnTo>
                  <a:pt x="18585" y="3498"/>
                </a:lnTo>
                <a:lnTo>
                  <a:pt x="18583" y="3500"/>
                </a:lnTo>
                <a:lnTo>
                  <a:pt x="18578" y="3505"/>
                </a:lnTo>
                <a:lnTo>
                  <a:pt x="18576" y="3507"/>
                </a:lnTo>
                <a:lnTo>
                  <a:pt x="18574" y="3508"/>
                </a:lnTo>
                <a:lnTo>
                  <a:pt x="18572" y="3507"/>
                </a:lnTo>
                <a:lnTo>
                  <a:pt x="18570" y="3506"/>
                </a:lnTo>
                <a:lnTo>
                  <a:pt x="18563" y="3501"/>
                </a:lnTo>
                <a:lnTo>
                  <a:pt x="18561" y="3501"/>
                </a:lnTo>
                <a:lnTo>
                  <a:pt x="18557" y="3500"/>
                </a:lnTo>
                <a:lnTo>
                  <a:pt x="18549" y="3503"/>
                </a:lnTo>
                <a:lnTo>
                  <a:pt x="18545" y="3503"/>
                </a:lnTo>
                <a:lnTo>
                  <a:pt x="18528" y="3496"/>
                </a:lnTo>
                <a:lnTo>
                  <a:pt x="18524" y="3496"/>
                </a:lnTo>
                <a:lnTo>
                  <a:pt x="18512" y="3508"/>
                </a:lnTo>
                <a:lnTo>
                  <a:pt x="18510" y="3509"/>
                </a:lnTo>
                <a:lnTo>
                  <a:pt x="18508" y="3510"/>
                </a:lnTo>
                <a:lnTo>
                  <a:pt x="18506" y="3510"/>
                </a:lnTo>
                <a:lnTo>
                  <a:pt x="18504" y="3509"/>
                </a:lnTo>
                <a:lnTo>
                  <a:pt x="18502" y="3509"/>
                </a:lnTo>
                <a:lnTo>
                  <a:pt x="18501" y="3507"/>
                </a:lnTo>
                <a:lnTo>
                  <a:pt x="18492" y="3493"/>
                </a:lnTo>
                <a:lnTo>
                  <a:pt x="18486" y="3485"/>
                </a:lnTo>
                <a:lnTo>
                  <a:pt x="18478" y="3480"/>
                </a:lnTo>
                <a:lnTo>
                  <a:pt x="18471" y="3477"/>
                </a:lnTo>
                <a:lnTo>
                  <a:pt x="18466" y="3476"/>
                </a:lnTo>
                <a:lnTo>
                  <a:pt x="18421" y="3490"/>
                </a:lnTo>
                <a:lnTo>
                  <a:pt x="18412" y="3495"/>
                </a:lnTo>
                <a:lnTo>
                  <a:pt x="18403" y="3502"/>
                </a:lnTo>
                <a:lnTo>
                  <a:pt x="18398" y="3504"/>
                </a:lnTo>
                <a:lnTo>
                  <a:pt x="18393" y="3504"/>
                </a:lnTo>
                <a:lnTo>
                  <a:pt x="18385" y="3503"/>
                </a:lnTo>
                <a:lnTo>
                  <a:pt x="18380" y="3501"/>
                </a:lnTo>
                <a:lnTo>
                  <a:pt x="18371" y="3494"/>
                </a:lnTo>
                <a:lnTo>
                  <a:pt x="18368" y="3492"/>
                </a:lnTo>
                <a:lnTo>
                  <a:pt x="18363" y="3487"/>
                </a:lnTo>
                <a:lnTo>
                  <a:pt x="18362" y="3473"/>
                </a:lnTo>
                <a:lnTo>
                  <a:pt x="18363" y="3457"/>
                </a:lnTo>
                <a:lnTo>
                  <a:pt x="18363" y="3444"/>
                </a:lnTo>
                <a:lnTo>
                  <a:pt x="18355" y="3417"/>
                </a:lnTo>
                <a:lnTo>
                  <a:pt x="18344" y="3399"/>
                </a:lnTo>
                <a:lnTo>
                  <a:pt x="18306" y="3348"/>
                </a:lnTo>
                <a:lnTo>
                  <a:pt x="18305" y="3342"/>
                </a:lnTo>
                <a:lnTo>
                  <a:pt x="18304" y="3333"/>
                </a:lnTo>
                <a:lnTo>
                  <a:pt x="18302" y="3326"/>
                </a:lnTo>
                <a:lnTo>
                  <a:pt x="18302" y="3320"/>
                </a:lnTo>
                <a:lnTo>
                  <a:pt x="18305" y="3312"/>
                </a:lnTo>
                <a:lnTo>
                  <a:pt x="18312" y="3300"/>
                </a:lnTo>
                <a:lnTo>
                  <a:pt x="18316" y="3294"/>
                </a:lnTo>
                <a:lnTo>
                  <a:pt x="18320" y="3291"/>
                </a:lnTo>
                <a:lnTo>
                  <a:pt x="18321" y="3290"/>
                </a:lnTo>
                <a:lnTo>
                  <a:pt x="18324" y="3275"/>
                </a:lnTo>
                <a:lnTo>
                  <a:pt x="18325" y="3270"/>
                </a:lnTo>
                <a:lnTo>
                  <a:pt x="18326" y="3267"/>
                </a:lnTo>
                <a:lnTo>
                  <a:pt x="18336" y="3251"/>
                </a:lnTo>
                <a:lnTo>
                  <a:pt x="18337" y="3246"/>
                </a:lnTo>
                <a:lnTo>
                  <a:pt x="18337" y="3236"/>
                </a:lnTo>
                <a:lnTo>
                  <a:pt x="18337" y="3229"/>
                </a:lnTo>
                <a:lnTo>
                  <a:pt x="18335" y="3226"/>
                </a:lnTo>
                <a:lnTo>
                  <a:pt x="18332" y="3225"/>
                </a:lnTo>
                <a:lnTo>
                  <a:pt x="18330" y="3223"/>
                </a:lnTo>
                <a:lnTo>
                  <a:pt x="18327" y="3219"/>
                </a:lnTo>
                <a:lnTo>
                  <a:pt x="18326" y="3216"/>
                </a:lnTo>
                <a:lnTo>
                  <a:pt x="18324" y="3208"/>
                </a:lnTo>
                <a:lnTo>
                  <a:pt x="18319" y="3196"/>
                </a:lnTo>
                <a:lnTo>
                  <a:pt x="18318" y="3189"/>
                </a:lnTo>
                <a:lnTo>
                  <a:pt x="18320" y="3181"/>
                </a:lnTo>
                <a:lnTo>
                  <a:pt x="18323" y="3172"/>
                </a:lnTo>
                <a:lnTo>
                  <a:pt x="18323" y="3165"/>
                </a:lnTo>
                <a:lnTo>
                  <a:pt x="18320" y="3160"/>
                </a:lnTo>
                <a:lnTo>
                  <a:pt x="18313" y="3159"/>
                </a:lnTo>
                <a:lnTo>
                  <a:pt x="18297" y="3168"/>
                </a:lnTo>
                <a:lnTo>
                  <a:pt x="18294" y="3166"/>
                </a:lnTo>
                <a:lnTo>
                  <a:pt x="18294" y="3164"/>
                </a:lnTo>
                <a:lnTo>
                  <a:pt x="18292" y="3155"/>
                </a:lnTo>
                <a:lnTo>
                  <a:pt x="18291" y="3151"/>
                </a:lnTo>
                <a:lnTo>
                  <a:pt x="18291" y="3146"/>
                </a:lnTo>
                <a:lnTo>
                  <a:pt x="18293" y="3138"/>
                </a:lnTo>
                <a:lnTo>
                  <a:pt x="18293" y="3133"/>
                </a:lnTo>
                <a:lnTo>
                  <a:pt x="18290" y="3126"/>
                </a:lnTo>
                <a:lnTo>
                  <a:pt x="18285" y="3124"/>
                </a:lnTo>
                <a:lnTo>
                  <a:pt x="18280" y="3122"/>
                </a:lnTo>
                <a:lnTo>
                  <a:pt x="18275" y="3117"/>
                </a:lnTo>
                <a:lnTo>
                  <a:pt x="18273" y="3110"/>
                </a:lnTo>
                <a:lnTo>
                  <a:pt x="18274" y="3101"/>
                </a:lnTo>
                <a:lnTo>
                  <a:pt x="18294" y="3033"/>
                </a:lnTo>
                <a:lnTo>
                  <a:pt x="18303" y="3014"/>
                </a:lnTo>
                <a:lnTo>
                  <a:pt x="18305" y="3007"/>
                </a:lnTo>
                <a:lnTo>
                  <a:pt x="18305" y="3002"/>
                </a:lnTo>
                <a:lnTo>
                  <a:pt x="18299" y="2999"/>
                </a:lnTo>
                <a:lnTo>
                  <a:pt x="18294" y="3000"/>
                </a:lnTo>
                <a:lnTo>
                  <a:pt x="18281" y="3008"/>
                </a:lnTo>
                <a:lnTo>
                  <a:pt x="18275" y="3009"/>
                </a:lnTo>
                <a:lnTo>
                  <a:pt x="18269" y="3008"/>
                </a:lnTo>
                <a:lnTo>
                  <a:pt x="18264" y="3005"/>
                </a:lnTo>
                <a:lnTo>
                  <a:pt x="18261" y="2998"/>
                </a:lnTo>
                <a:lnTo>
                  <a:pt x="18259" y="2993"/>
                </a:lnTo>
                <a:lnTo>
                  <a:pt x="18254" y="2991"/>
                </a:lnTo>
                <a:lnTo>
                  <a:pt x="18242" y="2991"/>
                </a:lnTo>
                <a:lnTo>
                  <a:pt x="18231" y="2995"/>
                </a:lnTo>
                <a:lnTo>
                  <a:pt x="18222" y="3002"/>
                </a:lnTo>
                <a:lnTo>
                  <a:pt x="18212" y="3004"/>
                </a:lnTo>
                <a:lnTo>
                  <a:pt x="18202" y="2997"/>
                </a:lnTo>
                <a:lnTo>
                  <a:pt x="18166" y="2959"/>
                </a:lnTo>
                <a:lnTo>
                  <a:pt x="18157" y="2946"/>
                </a:lnTo>
                <a:lnTo>
                  <a:pt x="18152" y="2940"/>
                </a:lnTo>
                <a:lnTo>
                  <a:pt x="18142" y="2936"/>
                </a:lnTo>
                <a:lnTo>
                  <a:pt x="18139" y="2930"/>
                </a:lnTo>
                <a:lnTo>
                  <a:pt x="18139" y="2921"/>
                </a:lnTo>
                <a:lnTo>
                  <a:pt x="18141" y="2912"/>
                </a:lnTo>
                <a:lnTo>
                  <a:pt x="18132" y="2904"/>
                </a:lnTo>
                <a:lnTo>
                  <a:pt x="18128" y="2901"/>
                </a:lnTo>
                <a:lnTo>
                  <a:pt x="18123" y="2900"/>
                </a:lnTo>
                <a:lnTo>
                  <a:pt x="18124" y="2881"/>
                </a:lnTo>
                <a:lnTo>
                  <a:pt x="18123" y="2875"/>
                </a:lnTo>
                <a:lnTo>
                  <a:pt x="18120" y="2872"/>
                </a:lnTo>
                <a:lnTo>
                  <a:pt x="18109" y="2871"/>
                </a:lnTo>
                <a:lnTo>
                  <a:pt x="18105" y="2868"/>
                </a:lnTo>
                <a:lnTo>
                  <a:pt x="18102" y="2863"/>
                </a:lnTo>
                <a:lnTo>
                  <a:pt x="18101" y="2859"/>
                </a:lnTo>
                <a:lnTo>
                  <a:pt x="18100" y="2844"/>
                </a:lnTo>
                <a:lnTo>
                  <a:pt x="18095" y="2829"/>
                </a:lnTo>
                <a:lnTo>
                  <a:pt x="18086" y="2827"/>
                </a:lnTo>
                <a:lnTo>
                  <a:pt x="18075" y="2829"/>
                </a:lnTo>
                <a:lnTo>
                  <a:pt x="18065" y="2827"/>
                </a:lnTo>
                <a:lnTo>
                  <a:pt x="18060" y="2822"/>
                </a:lnTo>
                <a:lnTo>
                  <a:pt x="18058" y="2817"/>
                </a:lnTo>
                <a:lnTo>
                  <a:pt x="18056" y="2809"/>
                </a:lnTo>
                <a:lnTo>
                  <a:pt x="18056" y="2788"/>
                </a:lnTo>
                <a:lnTo>
                  <a:pt x="18055" y="2782"/>
                </a:lnTo>
                <a:lnTo>
                  <a:pt x="18054" y="2777"/>
                </a:lnTo>
                <a:lnTo>
                  <a:pt x="18050" y="2770"/>
                </a:lnTo>
                <a:lnTo>
                  <a:pt x="18045" y="2766"/>
                </a:lnTo>
                <a:lnTo>
                  <a:pt x="18039" y="2764"/>
                </a:lnTo>
                <a:lnTo>
                  <a:pt x="18028" y="2762"/>
                </a:lnTo>
                <a:lnTo>
                  <a:pt x="18023" y="2764"/>
                </a:lnTo>
                <a:lnTo>
                  <a:pt x="18021" y="2771"/>
                </a:lnTo>
                <a:lnTo>
                  <a:pt x="18022" y="2788"/>
                </a:lnTo>
                <a:lnTo>
                  <a:pt x="18019" y="2797"/>
                </a:lnTo>
                <a:lnTo>
                  <a:pt x="18014" y="2801"/>
                </a:lnTo>
                <a:lnTo>
                  <a:pt x="18009" y="2799"/>
                </a:lnTo>
                <a:lnTo>
                  <a:pt x="18000" y="2786"/>
                </a:lnTo>
                <a:lnTo>
                  <a:pt x="17994" y="2781"/>
                </a:lnTo>
                <a:lnTo>
                  <a:pt x="17988" y="2779"/>
                </a:lnTo>
                <a:lnTo>
                  <a:pt x="17983" y="2780"/>
                </a:lnTo>
                <a:lnTo>
                  <a:pt x="17978" y="2784"/>
                </a:lnTo>
                <a:lnTo>
                  <a:pt x="17970" y="2795"/>
                </a:lnTo>
                <a:lnTo>
                  <a:pt x="17966" y="2797"/>
                </a:lnTo>
                <a:lnTo>
                  <a:pt x="17960" y="2796"/>
                </a:lnTo>
                <a:lnTo>
                  <a:pt x="17955" y="2792"/>
                </a:lnTo>
                <a:lnTo>
                  <a:pt x="17951" y="2785"/>
                </a:lnTo>
                <a:lnTo>
                  <a:pt x="17944" y="2762"/>
                </a:lnTo>
                <a:lnTo>
                  <a:pt x="17940" y="2757"/>
                </a:lnTo>
                <a:lnTo>
                  <a:pt x="17929" y="2754"/>
                </a:lnTo>
                <a:lnTo>
                  <a:pt x="17919" y="2744"/>
                </a:lnTo>
                <a:lnTo>
                  <a:pt x="17914" y="2741"/>
                </a:lnTo>
                <a:lnTo>
                  <a:pt x="17909" y="2741"/>
                </a:lnTo>
                <a:lnTo>
                  <a:pt x="17899" y="2746"/>
                </a:lnTo>
                <a:lnTo>
                  <a:pt x="17894" y="2747"/>
                </a:lnTo>
                <a:lnTo>
                  <a:pt x="17888" y="2745"/>
                </a:lnTo>
                <a:lnTo>
                  <a:pt x="17886" y="2739"/>
                </a:lnTo>
                <a:lnTo>
                  <a:pt x="17887" y="2731"/>
                </a:lnTo>
                <a:lnTo>
                  <a:pt x="17890" y="2723"/>
                </a:lnTo>
                <a:lnTo>
                  <a:pt x="17892" y="2722"/>
                </a:lnTo>
                <a:lnTo>
                  <a:pt x="17895" y="2720"/>
                </a:lnTo>
                <a:lnTo>
                  <a:pt x="17897" y="2718"/>
                </a:lnTo>
                <a:lnTo>
                  <a:pt x="17898" y="2713"/>
                </a:lnTo>
                <a:lnTo>
                  <a:pt x="17898" y="2709"/>
                </a:lnTo>
                <a:lnTo>
                  <a:pt x="17897" y="2704"/>
                </a:lnTo>
                <a:lnTo>
                  <a:pt x="17896" y="2701"/>
                </a:lnTo>
                <a:lnTo>
                  <a:pt x="17894" y="2700"/>
                </a:lnTo>
                <a:lnTo>
                  <a:pt x="17888" y="2699"/>
                </a:lnTo>
                <a:lnTo>
                  <a:pt x="17883" y="2696"/>
                </a:lnTo>
                <a:lnTo>
                  <a:pt x="17872" y="2688"/>
                </a:lnTo>
                <a:lnTo>
                  <a:pt x="17869" y="2684"/>
                </a:lnTo>
                <a:lnTo>
                  <a:pt x="17868" y="2685"/>
                </a:lnTo>
                <a:lnTo>
                  <a:pt x="17861" y="2699"/>
                </a:lnTo>
                <a:lnTo>
                  <a:pt x="17860" y="2700"/>
                </a:lnTo>
                <a:lnTo>
                  <a:pt x="17843" y="2694"/>
                </a:lnTo>
                <a:lnTo>
                  <a:pt x="17806" y="2698"/>
                </a:lnTo>
                <a:lnTo>
                  <a:pt x="17804" y="2700"/>
                </a:lnTo>
                <a:lnTo>
                  <a:pt x="17802" y="2702"/>
                </a:lnTo>
                <a:lnTo>
                  <a:pt x="17800" y="2709"/>
                </a:lnTo>
                <a:lnTo>
                  <a:pt x="17798" y="2712"/>
                </a:lnTo>
                <a:lnTo>
                  <a:pt x="17793" y="2713"/>
                </a:lnTo>
                <a:lnTo>
                  <a:pt x="17781" y="2707"/>
                </a:lnTo>
                <a:lnTo>
                  <a:pt x="17776" y="2710"/>
                </a:lnTo>
                <a:lnTo>
                  <a:pt x="17772" y="2714"/>
                </a:lnTo>
                <a:lnTo>
                  <a:pt x="17766" y="2715"/>
                </a:lnTo>
                <a:lnTo>
                  <a:pt x="17743" y="2714"/>
                </a:lnTo>
                <a:lnTo>
                  <a:pt x="17738" y="2712"/>
                </a:lnTo>
                <a:lnTo>
                  <a:pt x="17733" y="2707"/>
                </a:lnTo>
                <a:lnTo>
                  <a:pt x="17726" y="2694"/>
                </a:lnTo>
                <a:lnTo>
                  <a:pt x="17721" y="2690"/>
                </a:lnTo>
                <a:lnTo>
                  <a:pt x="17716" y="2688"/>
                </a:lnTo>
                <a:lnTo>
                  <a:pt x="17713" y="2688"/>
                </a:lnTo>
                <a:lnTo>
                  <a:pt x="17712" y="2689"/>
                </a:lnTo>
                <a:lnTo>
                  <a:pt x="17710" y="2691"/>
                </a:lnTo>
                <a:lnTo>
                  <a:pt x="17708" y="2696"/>
                </a:lnTo>
                <a:lnTo>
                  <a:pt x="17706" y="2697"/>
                </a:lnTo>
                <a:lnTo>
                  <a:pt x="17703" y="2698"/>
                </a:lnTo>
                <a:lnTo>
                  <a:pt x="17691" y="2696"/>
                </a:lnTo>
                <a:lnTo>
                  <a:pt x="17686" y="2692"/>
                </a:lnTo>
                <a:lnTo>
                  <a:pt x="17682" y="2686"/>
                </a:lnTo>
                <a:lnTo>
                  <a:pt x="17677" y="2679"/>
                </a:lnTo>
                <a:lnTo>
                  <a:pt x="17673" y="2674"/>
                </a:lnTo>
                <a:lnTo>
                  <a:pt x="17663" y="2668"/>
                </a:lnTo>
                <a:lnTo>
                  <a:pt x="17659" y="2663"/>
                </a:lnTo>
                <a:lnTo>
                  <a:pt x="17656" y="2654"/>
                </a:lnTo>
                <a:lnTo>
                  <a:pt x="17655" y="2647"/>
                </a:lnTo>
                <a:lnTo>
                  <a:pt x="17655" y="2639"/>
                </a:lnTo>
                <a:lnTo>
                  <a:pt x="17653" y="2629"/>
                </a:lnTo>
                <a:lnTo>
                  <a:pt x="17646" y="2617"/>
                </a:lnTo>
                <a:lnTo>
                  <a:pt x="17623" y="2607"/>
                </a:lnTo>
                <a:lnTo>
                  <a:pt x="17616" y="2593"/>
                </a:lnTo>
                <a:lnTo>
                  <a:pt x="17616" y="2583"/>
                </a:lnTo>
                <a:lnTo>
                  <a:pt x="17617" y="2573"/>
                </a:lnTo>
                <a:lnTo>
                  <a:pt x="17619" y="2563"/>
                </a:lnTo>
                <a:lnTo>
                  <a:pt x="17621" y="2556"/>
                </a:lnTo>
                <a:lnTo>
                  <a:pt x="17622" y="2549"/>
                </a:lnTo>
                <a:lnTo>
                  <a:pt x="17619" y="2541"/>
                </a:lnTo>
                <a:lnTo>
                  <a:pt x="17613" y="2527"/>
                </a:lnTo>
                <a:lnTo>
                  <a:pt x="17611" y="2505"/>
                </a:lnTo>
                <a:lnTo>
                  <a:pt x="17616" y="2488"/>
                </a:lnTo>
                <a:lnTo>
                  <a:pt x="17629" y="2459"/>
                </a:lnTo>
                <a:lnTo>
                  <a:pt x="17632" y="2451"/>
                </a:lnTo>
                <a:lnTo>
                  <a:pt x="17633" y="2443"/>
                </a:lnTo>
                <a:lnTo>
                  <a:pt x="17634" y="2434"/>
                </a:lnTo>
                <a:lnTo>
                  <a:pt x="17634" y="2425"/>
                </a:lnTo>
                <a:lnTo>
                  <a:pt x="17631" y="2419"/>
                </a:lnTo>
                <a:lnTo>
                  <a:pt x="17594" y="2395"/>
                </a:lnTo>
                <a:lnTo>
                  <a:pt x="17583" y="2385"/>
                </a:lnTo>
                <a:lnTo>
                  <a:pt x="17578" y="2372"/>
                </a:lnTo>
                <a:lnTo>
                  <a:pt x="17578" y="2367"/>
                </a:lnTo>
                <a:lnTo>
                  <a:pt x="17579" y="2362"/>
                </a:lnTo>
                <a:lnTo>
                  <a:pt x="17581" y="2357"/>
                </a:lnTo>
                <a:lnTo>
                  <a:pt x="17583" y="2352"/>
                </a:lnTo>
                <a:lnTo>
                  <a:pt x="17584" y="2349"/>
                </a:lnTo>
                <a:lnTo>
                  <a:pt x="17584" y="2344"/>
                </a:lnTo>
                <a:lnTo>
                  <a:pt x="17584" y="2334"/>
                </a:lnTo>
                <a:lnTo>
                  <a:pt x="17581" y="2329"/>
                </a:lnTo>
                <a:lnTo>
                  <a:pt x="17572" y="2318"/>
                </a:lnTo>
                <a:lnTo>
                  <a:pt x="17568" y="2312"/>
                </a:lnTo>
                <a:lnTo>
                  <a:pt x="17571" y="2307"/>
                </a:lnTo>
                <a:lnTo>
                  <a:pt x="17573" y="2302"/>
                </a:lnTo>
                <a:lnTo>
                  <a:pt x="17576" y="2291"/>
                </a:lnTo>
                <a:lnTo>
                  <a:pt x="17578" y="2286"/>
                </a:lnTo>
                <a:lnTo>
                  <a:pt x="17583" y="2277"/>
                </a:lnTo>
                <a:lnTo>
                  <a:pt x="17585" y="2273"/>
                </a:lnTo>
                <a:lnTo>
                  <a:pt x="17585" y="2263"/>
                </a:lnTo>
                <a:lnTo>
                  <a:pt x="17584" y="2251"/>
                </a:lnTo>
                <a:lnTo>
                  <a:pt x="17580" y="2241"/>
                </a:lnTo>
                <a:lnTo>
                  <a:pt x="17577" y="2237"/>
                </a:lnTo>
                <a:lnTo>
                  <a:pt x="17570" y="2223"/>
                </a:lnTo>
                <a:lnTo>
                  <a:pt x="17568" y="2220"/>
                </a:lnTo>
                <a:lnTo>
                  <a:pt x="17568" y="2217"/>
                </a:lnTo>
                <a:lnTo>
                  <a:pt x="17567" y="2214"/>
                </a:lnTo>
                <a:lnTo>
                  <a:pt x="17567" y="2211"/>
                </a:lnTo>
                <a:lnTo>
                  <a:pt x="17568" y="2207"/>
                </a:lnTo>
                <a:lnTo>
                  <a:pt x="17569" y="2205"/>
                </a:lnTo>
                <a:lnTo>
                  <a:pt x="17569" y="2202"/>
                </a:lnTo>
                <a:lnTo>
                  <a:pt x="17570" y="2199"/>
                </a:lnTo>
                <a:lnTo>
                  <a:pt x="17570" y="2195"/>
                </a:lnTo>
                <a:lnTo>
                  <a:pt x="17568" y="2186"/>
                </a:lnTo>
                <a:lnTo>
                  <a:pt x="17563" y="2180"/>
                </a:lnTo>
                <a:lnTo>
                  <a:pt x="17558" y="2176"/>
                </a:lnTo>
                <a:lnTo>
                  <a:pt x="17554" y="2170"/>
                </a:lnTo>
                <a:lnTo>
                  <a:pt x="17537" y="2119"/>
                </a:lnTo>
                <a:lnTo>
                  <a:pt x="17530" y="2106"/>
                </a:lnTo>
                <a:lnTo>
                  <a:pt x="17516" y="2090"/>
                </a:lnTo>
                <a:lnTo>
                  <a:pt x="17513" y="2088"/>
                </a:lnTo>
                <a:lnTo>
                  <a:pt x="17501" y="2063"/>
                </a:lnTo>
                <a:lnTo>
                  <a:pt x="17494" y="2054"/>
                </a:lnTo>
                <a:lnTo>
                  <a:pt x="17491" y="2047"/>
                </a:lnTo>
                <a:lnTo>
                  <a:pt x="17490" y="2037"/>
                </a:lnTo>
                <a:lnTo>
                  <a:pt x="17489" y="2028"/>
                </a:lnTo>
                <a:lnTo>
                  <a:pt x="17486" y="2011"/>
                </a:lnTo>
                <a:lnTo>
                  <a:pt x="17485" y="2002"/>
                </a:lnTo>
                <a:lnTo>
                  <a:pt x="17485" y="1989"/>
                </a:lnTo>
                <a:lnTo>
                  <a:pt x="17485" y="1983"/>
                </a:lnTo>
                <a:lnTo>
                  <a:pt x="17486" y="1977"/>
                </a:lnTo>
                <a:lnTo>
                  <a:pt x="17488" y="1972"/>
                </a:lnTo>
                <a:lnTo>
                  <a:pt x="17494" y="1961"/>
                </a:lnTo>
                <a:lnTo>
                  <a:pt x="17499" y="1950"/>
                </a:lnTo>
                <a:lnTo>
                  <a:pt x="17501" y="1944"/>
                </a:lnTo>
                <a:lnTo>
                  <a:pt x="17501" y="1938"/>
                </a:lnTo>
                <a:lnTo>
                  <a:pt x="17500" y="1931"/>
                </a:lnTo>
                <a:lnTo>
                  <a:pt x="17496" y="1929"/>
                </a:lnTo>
                <a:lnTo>
                  <a:pt x="17491" y="1929"/>
                </a:lnTo>
                <a:lnTo>
                  <a:pt x="17488" y="1931"/>
                </a:lnTo>
                <a:lnTo>
                  <a:pt x="17486" y="1932"/>
                </a:lnTo>
                <a:lnTo>
                  <a:pt x="17484" y="1934"/>
                </a:lnTo>
                <a:lnTo>
                  <a:pt x="17482" y="1937"/>
                </a:lnTo>
                <a:lnTo>
                  <a:pt x="17481" y="1940"/>
                </a:lnTo>
                <a:lnTo>
                  <a:pt x="17480" y="1944"/>
                </a:lnTo>
                <a:lnTo>
                  <a:pt x="17482" y="1947"/>
                </a:lnTo>
                <a:lnTo>
                  <a:pt x="17482" y="1950"/>
                </a:lnTo>
                <a:lnTo>
                  <a:pt x="17482" y="1955"/>
                </a:lnTo>
                <a:lnTo>
                  <a:pt x="17477" y="1963"/>
                </a:lnTo>
                <a:lnTo>
                  <a:pt x="17472" y="1963"/>
                </a:lnTo>
                <a:lnTo>
                  <a:pt x="17467" y="1957"/>
                </a:lnTo>
                <a:lnTo>
                  <a:pt x="17464" y="1947"/>
                </a:lnTo>
                <a:lnTo>
                  <a:pt x="17464" y="1938"/>
                </a:lnTo>
                <a:lnTo>
                  <a:pt x="17465" y="1930"/>
                </a:lnTo>
                <a:lnTo>
                  <a:pt x="17468" y="1924"/>
                </a:lnTo>
                <a:lnTo>
                  <a:pt x="17472" y="1920"/>
                </a:lnTo>
                <a:lnTo>
                  <a:pt x="17475" y="1917"/>
                </a:lnTo>
                <a:lnTo>
                  <a:pt x="17480" y="1917"/>
                </a:lnTo>
                <a:lnTo>
                  <a:pt x="17483" y="1914"/>
                </a:lnTo>
                <a:lnTo>
                  <a:pt x="17486" y="1907"/>
                </a:lnTo>
                <a:lnTo>
                  <a:pt x="17486" y="1901"/>
                </a:lnTo>
                <a:lnTo>
                  <a:pt x="17484" y="1896"/>
                </a:lnTo>
                <a:lnTo>
                  <a:pt x="17482" y="1894"/>
                </a:lnTo>
                <a:lnTo>
                  <a:pt x="17479" y="1893"/>
                </a:lnTo>
                <a:lnTo>
                  <a:pt x="17468" y="1891"/>
                </a:lnTo>
                <a:lnTo>
                  <a:pt x="17462" y="1888"/>
                </a:lnTo>
                <a:lnTo>
                  <a:pt x="17460" y="1881"/>
                </a:lnTo>
                <a:lnTo>
                  <a:pt x="17461" y="1870"/>
                </a:lnTo>
                <a:lnTo>
                  <a:pt x="17462" y="1862"/>
                </a:lnTo>
                <a:lnTo>
                  <a:pt x="17469" y="1848"/>
                </a:lnTo>
                <a:lnTo>
                  <a:pt x="17464" y="1837"/>
                </a:lnTo>
                <a:lnTo>
                  <a:pt x="17457" y="1831"/>
                </a:lnTo>
                <a:lnTo>
                  <a:pt x="17440" y="1824"/>
                </a:lnTo>
                <a:lnTo>
                  <a:pt x="17435" y="1818"/>
                </a:lnTo>
                <a:lnTo>
                  <a:pt x="17435" y="1812"/>
                </a:lnTo>
                <a:lnTo>
                  <a:pt x="17441" y="1801"/>
                </a:lnTo>
                <a:lnTo>
                  <a:pt x="17445" y="1791"/>
                </a:lnTo>
                <a:lnTo>
                  <a:pt x="17446" y="1785"/>
                </a:lnTo>
                <a:lnTo>
                  <a:pt x="17444" y="1779"/>
                </a:lnTo>
                <a:lnTo>
                  <a:pt x="17442" y="1768"/>
                </a:lnTo>
                <a:lnTo>
                  <a:pt x="17443" y="1768"/>
                </a:lnTo>
                <a:lnTo>
                  <a:pt x="17444" y="1766"/>
                </a:lnTo>
                <a:lnTo>
                  <a:pt x="17446" y="1763"/>
                </a:lnTo>
                <a:lnTo>
                  <a:pt x="17446" y="1761"/>
                </a:lnTo>
                <a:lnTo>
                  <a:pt x="17446" y="1758"/>
                </a:lnTo>
                <a:lnTo>
                  <a:pt x="17444" y="1754"/>
                </a:lnTo>
                <a:lnTo>
                  <a:pt x="17443" y="1751"/>
                </a:lnTo>
                <a:lnTo>
                  <a:pt x="17432" y="1747"/>
                </a:lnTo>
                <a:lnTo>
                  <a:pt x="17429" y="1743"/>
                </a:lnTo>
                <a:lnTo>
                  <a:pt x="17385" y="1634"/>
                </a:lnTo>
                <a:lnTo>
                  <a:pt x="17384" y="1627"/>
                </a:lnTo>
                <a:lnTo>
                  <a:pt x="17385" y="1618"/>
                </a:lnTo>
                <a:lnTo>
                  <a:pt x="17390" y="1611"/>
                </a:lnTo>
                <a:lnTo>
                  <a:pt x="17395" y="1608"/>
                </a:lnTo>
                <a:lnTo>
                  <a:pt x="17400" y="1607"/>
                </a:lnTo>
                <a:lnTo>
                  <a:pt x="17400" y="1604"/>
                </a:lnTo>
                <a:lnTo>
                  <a:pt x="17401" y="1598"/>
                </a:lnTo>
                <a:lnTo>
                  <a:pt x="17408" y="1575"/>
                </a:lnTo>
                <a:lnTo>
                  <a:pt x="17409" y="1566"/>
                </a:lnTo>
                <a:lnTo>
                  <a:pt x="17404" y="1556"/>
                </a:lnTo>
                <a:lnTo>
                  <a:pt x="17396" y="1553"/>
                </a:lnTo>
                <a:lnTo>
                  <a:pt x="17387" y="1551"/>
                </a:lnTo>
                <a:lnTo>
                  <a:pt x="17365" y="1539"/>
                </a:lnTo>
                <a:lnTo>
                  <a:pt x="17361" y="1538"/>
                </a:lnTo>
                <a:lnTo>
                  <a:pt x="17357" y="1535"/>
                </a:lnTo>
                <a:lnTo>
                  <a:pt x="17355" y="1528"/>
                </a:lnTo>
                <a:lnTo>
                  <a:pt x="17356" y="1522"/>
                </a:lnTo>
                <a:lnTo>
                  <a:pt x="17373" y="1506"/>
                </a:lnTo>
                <a:lnTo>
                  <a:pt x="17384" y="1501"/>
                </a:lnTo>
                <a:lnTo>
                  <a:pt x="17380" y="1495"/>
                </a:lnTo>
                <a:lnTo>
                  <a:pt x="17363" y="1488"/>
                </a:lnTo>
                <a:lnTo>
                  <a:pt x="17357" y="1482"/>
                </a:lnTo>
                <a:lnTo>
                  <a:pt x="17363" y="1463"/>
                </a:lnTo>
                <a:lnTo>
                  <a:pt x="17365" y="1454"/>
                </a:lnTo>
                <a:lnTo>
                  <a:pt x="17363" y="1447"/>
                </a:lnTo>
                <a:lnTo>
                  <a:pt x="17356" y="1436"/>
                </a:lnTo>
                <a:lnTo>
                  <a:pt x="17353" y="1427"/>
                </a:lnTo>
                <a:lnTo>
                  <a:pt x="17351" y="1420"/>
                </a:lnTo>
                <a:lnTo>
                  <a:pt x="17348" y="1414"/>
                </a:lnTo>
                <a:lnTo>
                  <a:pt x="17342" y="1413"/>
                </a:lnTo>
                <a:lnTo>
                  <a:pt x="17335" y="1414"/>
                </a:lnTo>
                <a:lnTo>
                  <a:pt x="17332" y="1413"/>
                </a:lnTo>
                <a:lnTo>
                  <a:pt x="17332" y="1404"/>
                </a:lnTo>
                <a:lnTo>
                  <a:pt x="17334" y="1392"/>
                </a:lnTo>
                <a:lnTo>
                  <a:pt x="17334" y="1382"/>
                </a:lnTo>
                <a:lnTo>
                  <a:pt x="17325" y="1375"/>
                </a:lnTo>
                <a:lnTo>
                  <a:pt x="17306" y="1354"/>
                </a:lnTo>
                <a:lnTo>
                  <a:pt x="17303" y="1354"/>
                </a:lnTo>
                <a:lnTo>
                  <a:pt x="17302" y="1357"/>
                </a:lnTo>
                <a:lnTo>
                  <a:pt x="17301" y="1362"/>
                </a:lnTo>
                <a:lnTo>
                  <a:pt x="17299" y="1365"/>
                </a:lnTo>
                <a:lnTo>
                  <a:pt x="17297" y="1366"/>
                </a:lnTo>
                <a:lnTo>
                  <a:pt x="17294" y="1367"/>
                </a:lnTo>
                <a:lnTo>
                  <a:pt x="17290" y="1366"/>
                </a:lnTo>
                <a:lnTo>
                  <a:pt x="17286" y="1358"/>
                </a:lnTo>
                <a:lnTo>
                  <a:pt x="17283" y="1346"/>
                </a:lnTo>
                <a:lnTo>
                  <a:pt x="17282" y="1337"/>
                </a:lnTo>
                <a:lnTo>
                  <a:pt x="17285" y="1327"/>
                </a:lnTo>
                <a:lnTo>
                  <a:pt x="17289" y="1321"/>
                </a:lnTo>
                <a:lnTo>
                  <a:pt x="17294" y="1318"/>
                </a:lnTo>
                <a:lnTo>
                  <a:pt x="17300" y="1318"/>
                </a:lnTo>
                <a:lnTo>
                  <a:pt x="17303" y="1315"/>
                </a:lnTo>
                <a:lnTo>
                  <a:pt x="17302" y="1307"/>
                </a:lnTo>
                <a:lnTo>
                  <a:pt x="17296" y="1293"/>
                </a:lnTo>
                <a:lnTo>
                  <a:pt x="17299" y="1288"/>
                </a:lnTo>
                <a:lnTo>
                  <a:pt x="17303" y="1285"/>
                </a:lnTo>
                <a:lnTo>
                  <a:pt x="17311" y="1280"/>
                </a:lnTo>
                <a:lnTo>
                  <a:pt x="17307" y="1270"/>
                </a:lnTo>
                <a:lnTo>
                  <a:pt x="17303" y="1267"/>
                </a:lnTo>
                <a:lnTo>
                  <a:pt x="17292" y="1267"/>
                </a:lnTo>
                <a:lnTo>
                  <a:pt x="17290" y="1269"/>
                </a:lnTo>
                <a:lnTo>
                  <a:pt x="17285" y="1275"/>
                </a:lnTo>
                <a:lnTo>
                  <a:pt x="17283" y="1275"/>
                </a:lnTo>
                <a:lnTo>
                  <a:pt x="17259" y="1236"/>
                </a:lnTo>
                <a:lnTo>
                  <a:pt x="17258" y="1233"/>
                </a:lnTo>
                <a:lnTo>
                  <a:pt x="17257" y="1229"/>
                </a:lnTo>
                <a:lnTo>
                  <a:pt x="17257" y="1224"/>
                </a:lnTo>
                <a:lnTo>
                  <a:pt x="17258" y="1221"/>
                </a:lnTo>
                <a:lnTo>
                  <a:pt x="17258" y="1218"/>
                </a:lnTo>
                <a:lnTo>
                  <a:pt x="17257" y="1213"/>
                </a:lnTo>
                <a:lnTo>
                  <a:pt x="17253" y="1209"/>
                </a:lnTo>
                <a:lnTo>
                  <a:pt x="17231" y="1214"/>
                </a:lnTo>
                <a:lnTo>
                  <a:pt x="17221" y="1221"/>
                </a:lnTo>
                <a:lnTo>
                  <a:pt x="17216" y="1223"/>
                </a:lnTo>
                <a:lnTo>
                  <a:pt x="17211" y="1220"/>
                </a:lnTo>
                <a:lnTo>
                  <a:pt x="17211" y="1212"/>
                </a:lnTo>
                <a:lnTo>
                  <a:pt x="17215" y="1204"/>
                </a:lnTo>
                <a:lnTo>
                  <a:pt x="17218" y="1197"/>
                </a:lnTo>
                <a:lnTo>
                  <a:pt x="17221" y="1196"/>
                </a:lnTo>
                <a:lnTo>
                  <a:pt x="17225" y="1193"/>
                </a:lnTo>
                <a:lnTo>
                  <a:pt x="17227" y="1191"/>
                </a:lnTo>
                <a:lnTo>
                  <a:pt x="17228" y="1188"/>
                </a:lnTo>
                <a:lnTo>
                  <a:pt x="17230" y="1175"/>
                </a:lnTo>
                <a:lnTo>
                  <a:pt x="17218" y="1164"/>
                </a:lnTo>
                <a:lnTo>
                  <a:pt x="17212" y="1155"/>
                </a:lnTo>
                <a:lnTo>
                  <a:pt x="17210" y="1145"/>
                </a:lnTo>
                <a:lnTo>
                  <a:pt x="17206" y="1137"/>
                </a:lnTo>
                <a:lnTo>
                  <a:pt x="17198" y="1139"/>
                </a:lnTo>
                <a:lnTo>
                  <a:pt x="17184" y="1146"/>
                </a:lnTo>
                <a:lnTo>
                  <a:pt x="17179" y="1143"/>
                </a:lnTo>
                <a:lnTo>
                  <a:pt x="17174" y="1127"/>
                </a:lnTo>
                <a:lnTo>
                  <a:pt x="17170" y="1124"/>
                </a:lnTo>
                <a:lnTo>
                  <a:pt x="17164" y="1122"/>
                </a:lnTo>
                <a:lnTo>
                  <a:pt x="17098" y="1070"/>
                </a:lnTo>
                <a:lnTo>
                  <a:pt x="17087" y="1067"/>
                </a:lnTo>
                <a:lnTo>
                  <a:pt x="17075" y="1068"/>
                </a:lnTo>
                <a:lnTo>
                  <a:pt x="17053" y="1076"/>
                </a:lnTo>
                <a:lnTo>
                  <a:pt x="17049" y="1080"/>
                </a:lnTo>
                <a:lnTo>
                  <a:pt x="17045" y="1086"/>
                </a:lnTo>
                <a:lnTo>
                  <a:pt x="17045" y="1094"/>
                </a:lnTo>
                <a:lnTo>
                  <a:pt x="17047" y="1104"/>
                </a:lnTo>
                <a:lnTo>
                  <a:pt x="17048" y="1112"/>
                </a:lnTo>
                <a:lnTo>
                  <a:pt x="17042" y="1116"/>
                </a:lnTo>
                <a:lnTo>
                  <a:pt x="17038" y="1113"/>
                </a:lnTo>
                <a:lnTo>
                  <a:pt x="17032" y="1097"/>
                </a:lnTo>
                <a:lnTo>
                  <a:pt x="17028" y="1094"/>
                </a:lnTo>
                <a:lnTo>
                  <a:pt x="17016" y="1097"/>
                </a:lnTo>
                <a:lnTo>
                  <a:pt x="17010" y="1097"/>
                </a:lnTo>
                <a:lnTo>
                  <a:pt x="17005" y="1091"/>
                </a:lnTo>
                <a:lnTo>
                  <a:pt x="17005" y="1087"/>
                </a:lnTo>
                <a:lnTo>
                  <a:pt x="17005" y="1084"/>
                </a:lnTo>
                <a:lnTo>
                  <a:pt x="17005" y="1081"/>
                </a:lnTo>
                <a:lnTo>
                  <a:pt x="17003" y="1076"/>
                </a:lnTo>
                <a:lnTo>
                  <a:pt x="17001" y="1073"/>
                </a:lnTo>
                <a:lnTo>
                  <a:pt x="16995" y="1069"/>
                </a:lnTo>
                <a:lnTo>
                  <a:pt x="16993" y="1068"/>
                </a:lnTo>
                <a:lnTo>
                  <a:pt x="16968" y="1068"/>
                </a:lnTo>
                <a:lnTo>
                  <a:pt x="16962" y="1066"/>
                </a:lnTo>
                <a:lnTo>
                  <a:pt x="16952" y="1060"/>
                </a:lnTo>
                <a:lnTo>
                  <a:pt x="16942" y="1056"/>
                </a:lnTo>
                <a:lnTo>
                  <a:pt x="16937" y="1052"/>
                </a:lnTo>
                <a:lnTo>
                  <a:pt x="16932" y="1045"/>
                </a:lnTo>
                <a:lnTo>
                  <a:pt x="16928" y="1039"/>
                </a:lnTo>
                <a:lnTo>
                  <a:pt x="16924" y="1023"/>
                </a:lnTo>
                <a:lnTo>
                  <a:pt x="16923" y="1022"/>
                </a:lnTo>
                <a:lnTo>
                  <a:pt x="16920" y="1012"/>
                </a:lnTo>
                <a:lnTo>
                  <a:pt x="16917" y="1002"/>
                </a:lnTo>
                <a:lnTo>
                  <a:pt x="16913" y="996"/>
                </a:lnTo>
                <a:lnTo>
                  <a:pt x="16909" y="991"/>
                </a:lnTo>
                <a:lnTo>
                  <a:pt x="16904" y="988"/>
                </a:lnTo>
                <a:lnTo>
                  <a:pt x="16899" y="987"/>
                </a:lnTo>
                <a:lnTo>
                  <a:pt x="16893" y="989"/>
                </a:lnTo>
                <a:lnTo>
                  <a:pt x="16888" y="993"/>
                </a:lnTo>
                <a:lnTo>
                  <a:pt x="16884" y="999"/>
                </a:lnTo>
                <a:lnTo>
                  <a:pt x="16880" y="1001"/>
                </a:lnTo>
                <a:lnTo>
                  <a:pt x="16875" y="996"/>
                </a:lnTo>
                <a:lnTo>
                  <a:pt x="16869" y="984"/>
                </a:lnTo>
                <a:lnTo>
                  <a:pt x="16866" y="982"/>
                </a:lnTo>
                <a:lnTo>
                  <a:pt x="16860" y="979"/>
                </a:lnTo>
                <a:lnTo>
                  <a:pt x="16857" y="976"/>
                </a:lnTo>
                <a:lnTo>
                  <a:pt x="16855" y="972"/>
                </a:lnTo>
                <a:lnTo>
                  <a:pt x="16851" y="960"/>
                </a:lnTo>
                <a:lnTo>
                  <a:pt x="16847" y="953"/>
                </a:lnTo>
                <a:lnTo>
                  <a:pt x="16826" y="938"/>
                </a:lnTo>
                <a:lnTo>
                  <a:pt x="16821" y="934"/>
                </a:lnTo>
                <a:lnTo>
                  <a:pt x="16795" y="931"/>
                </a:lnTo>
                <a:lnTo>
                  <a:pt x="16789" y="928"/>
                </a:lnTo>
                <a:lnTo>
                  <a:pt x="16783" y="923"/>
                </a:lnTo>
                <a:lnTo>
                  <a:pt x="16775" y="908"/>
                </a:lnTo>
                <a:lnTo>
                  <a:pt x="16770" y="902"/>
                </a:lnTo>
                <a:lnTo>
                  <a:pt x="16765" y="905"/>
                </a:lnTo>
                <a:lnTo>
                  <a:pt x="16758" y="921"/>
                </a:lnTo>
                <a:lnTo>
                  <a:pt x="16754" y="926"/>
                </a:lnTo>
                <a:lnTo>
                  <a:pt x="16749" y="923"/>
                </a:lnTo>
                <a:lnTo>
                  <a:pt x="16752" y="917"/>
                </a:lnTo>
                <a:lnTo>
                  <a:pt x="16753" y="915"/>
                </a:lnTo>
                <a:lnTo>
                  <a:pt x="16755" y="913"/>
                </a:lnTo>
                <a:lnTo>
                  <a:pt x="16752" y="907"/>
                </a:lnTo>
                <a:lnTo>
                  <a:pt x="16748" y="903"/>
                </a:lnTo>
                <a:lnTo>
                  <a:pt x="16743" y="904"/>
                </a:lnTo>
                <a:lnTo>
                  <a:pt x="16742" y="912"/>
                </a:lnTo>
                <a:lnTo>
                  <a:pt x="16742" y="920"/>
                </a:lnTo>
                <a:lnTo>
                  <a:pt x="16741" y="924"/>
                </a:lnTo>
                <a:lnTo>
                  <a:pt x="16738" y="923"/>
                </a:lnTo>
                <a:lnTo>
                  <a:pt x="16730" y="915"/>
                </a:lnTo>
                <a:lnTo>
                  <a:pt x="16727" y="914"/>
                </a:lnTo>
                <a:lnTo>
                  <a:pt x="16719" y="912"/>
                </a:lnTo>
                <a:lnTo>
                  <a:pt x="16716" y="911"/>
                </a:lnTo>
                <a:lnTo>
                  <a:pt x="16710" y="903"/>
                </a:lnTo>
                <a:lnTo>
                  <a:pt x="16703" y="900"/>
                </a:lnTo>
                <a:lnTo>
                  <a:pt x="16696" y="900"/>
                </a:lnTo>
                <a:lnTo>
                  <a:pt x="16691" y="900"/>
                </a:lnTo>
                <a:lnTo>
                  <a:pt x="16687" y="904"/>
                </a:lnTo>
                <a:lnTo>
                  <a:pt x="16680" y="914"/>
                </a:lnTo>
                <a:lnTo>
                  <a:pt x="16675" y="918"/>
                </a:lnTo>
                <a:lnTo>
                  <a:pt x="16672" y="925"/>
                </a:lnTo>
                <a:lnTo>
                  <a:pt x="16669" y="926"/>
                </a:lnTo>
                <a:lnTo>
                  <a:pt x="16636" y="929"/>
                </a:lnTo>
                <a:lnTo>
                  <a:pt x="16605" y="944"/>
                </a:lnTo>
                <a:lnTo>
                  <a:pt x="16521" y="949"/>
                </a:lnTo>
                <a:lnTo>
                  <a:pt x="16511" y="955"/>
                </a:lnTo>
                <a:lnTo>
                  <a:pt x="16506" y="955"/>
                </a:lnTo>
                <a:lnTo>
                  <a:pt x="16501" y="950"/>
                </a:lnTo>
                <a:lnTo>
                  <a:pt x="16496" y="942"/>
                </a:lnTo>
                <a:lnTo>
                  <a:pt x="16492" y="936"/>
                </a:lnTo>
                <a:lnTo>
                  <a:pt x="16487" y="934"/>
                </a:lnTo>
                <a:lnTo>
                  <a:pt x="16482" y="936"/>
                </a:lnTo>
                <a:lnTo>
                  <a:pt x="16468" y="944"/>
                </a:lnTo>
                <a:lnTo>
                  <a:pt x="16455" y="947"/>
                </a:lnTo>
                <a:lnTo>
                  <a:pt x="16451" y="951"/>
                </a:lnTo>
                <a:lnTo>
                  <a:pt x="16442" y="961"/>
                </a:lnTo>
                <a:lnTo>
                  <a:pt x="16436" y="965"/>
                </a:lnTo>
                <a:lnTo>
                  <a:pt x="16424" y="965"/>
                </a:lnTo>
                <a:lnTo>
                  <a:pt x="16394" y="965"/>
                </a:lnTo>
                <a:lnTo>
                  <a:pt x="16340" y="986"/>
                </a:lnTo>
                <a:lnTo>
                  <a:pt x="16313" y="1012"/>
                </a:lnTo>
                <a:lnTo>
                  <a:pt x="16301" y="1017"/>
                </a:lnTo>
                <a:lnTo>
                  <a:pt x="16291" y="1018"/>
                </a:lnTo>
                <a:lnTo>
                  <a:pt x="16289" y="1018"/>
                </a:lnTo>
                <a:lnTo>
                  <a:pt x="16279" y="1015"/>
                </a:lnTo>
                <a:lnTo>
                  <a:pt x="16275" y="1015"/>
                </a:lnTo>
                <a:lnTo>
                  <a:pt x="16273" y="1017"/>
                </a:lnTo>
                <a:lnTo>
                  <a:pt x="16266" y="1025"/>
                </a:lnTo>
                <a:lnTo>
                  <a:pt x="16256" y="1032"/>
                </a:lnTo>
                <a:lnTo>
                  <a:pt x="16245" y="1037"/>
                </a:lnTo>
                <a:lnTo>
                  <a:pt x="16234" y="1038"/>
                </a:lnTo>
                <a:lnTo>
                  <a:pt x="16213" y="1031"/>
                </a:lnTo>
                <a:lnTo>
                  <a:pt x="16174" y="1035"/>
                </a:lnTo>
                <a:lnTo>
                  <a:pt x="16168" y="1038"/>
                </a:lnTo>
                <a:lnTo>
                  <a:pt x="16163" y="1044"/>
                </a:lnTo>
                <a:lnTo>
                  <a:pt x="16164" y="1052"/>
                </a:lnTo>
                <a:lnTo>
                  <a:pt x="16163" y="1056"/>
                </a:lnTo>
                <a:lnTo>
                  <a:pt x="16147" y="1070"/>
                </a:lnTo>
                <a:lnTo>
                  <a:pt x="16139" y="1080"/>
                </a:lnTo>
                <a:lnTo>
                  <a:pt x="16126" y="1109"/>
                </a:lnTo>
                <a:lnTo>
                  <a:pt x="16117" y="1121"/>
                </a:lnTo>
                <a:lnTo>
                  <a:pt x="16099" y="1140"/>
                </a:lnTo>
                <a:lnTo>
                  <a:pt x="16082" y="1162"/>
                </a:lnTo>
                <a:lnTo>
                  <a:pt x="16069" y="1186"/>
                </a:lnTo>
                <a:lnTo>
                  <a:pt x="16063" y="1194"/>
                </a:lnTo>
                <a:lnTo>
                  <a:pt x="16061" y="1197"/>
                </a:lnTo>
                <a:lnTo>
                  <a:pt x="16059" y="1202"/>
                </a:lnTo>
                <a:lnTo>
                  <a:pt x="16058" y="1206"/>
                </a:lnTo>
                <a:lnTo>
                  <a:pt x="16057" y="1209"/>
                </a:lnTo>
                <a:lnTo>
                  <a:pt x="16055" y="1213"/>
                </a:lnTo>
                <a:lnTo>
                  <a:pt x="16049" y="1217"/>
                </a:lnTo>
                <a:lnTo>
                  <a:pt x="16047" y="1219"/>
                </a:lnTo>
                <a:lnTo>
                  <a:pt x="16046" y="1224"/>
                </a:lnTo>
                <a:lnTo>
                  <a:pt x="16045" y="1229"/>
                </a:lnTo>
                <a:lnTo>
                  <a:pt x="16042" y="1232"/>
                </a:lnTo>
                <a:lnTo>
                  <a:pt x="16039" y="1235"/>
                </a:lnTo>
                <a:lnTo>
                  <a:pt x="16031" y="1238"/>
                </a:lnTo>
                <a:lnTo>
                  <a:pt x="16022" y="1251"/>
                </a:lnTo>
                <a:lnTo>
                  <a:pt x="16018" y="1255"/>
                </a:lnTo>
                <a:lnTo>
                  <a:pt x="15998" y="1267"/>
                </a:lnTo>
                <a:lnTo>
                  <a:pt x="15991" y="1277"/>
                </a:lnTo>
                <a:lnTo>
                  <a:pt x="15994" y="1289"/>
                </a:lnTo>
                <a:lnTo>
                  <a:pt x="15993" y="1294"/>
                </a:lnTo>
                <a:lnTo>
                  <a:pt x="15995" y="1303"/>
                </a:lnTo>
                <a:lnTo>
                  <a:pt x="15995" y="1309"/>
                </a:lnTo>
                <a:lnTo>
                  <a:pt x="15992" y="1320"/>
                </a:lnTo>
                <a:lnTo>
                  <a:pt x="15991" y="1324"/>
                </a:lnTo>
                <a:lnTo>
                  <a:pt x="15990" y="1333"/>
                </a:lnTo>
                <a:lnTo>
                  <a:pt x="15991" y="1340"/>
                </a:lnTo>
                <a:lnTo>
                  <a:pt x="15993" y="1345"/>
                </a:lnTo>
                <a:lnTo>
                  <a:pt x="15996" y="1351"/>
                </a:lnTo>
                <a:lnTo>
                  <a:pt x="16001" y="1356"/>
                </a:lnTo>
                <a:lnTo>
                  <a:pt x="16008" y="1359"/>
                </a:lnTo>
                <a:lnTo>
                  <a:pt x="16022" y="1359"/>
                </a:lnTo>
                <a:lnTo>
                  <a:pt x="16027" y="1356"/>
                </a:lnTo>
                <a:lnTo>
                  <a:pt x="16036" y="1348"/>
                </a:lnTo>
                <a:lnTo>
                  <a:pt x="16041" y="1346"/>
                </a:lnTo>
                <a:lnTo>
                  <a:pt x="16064" y="1343"/>
                </a:lnTo>
                <a:lnTo>
                  <a:pt x="16068" y="1341"/>
                </a:lnTo>
                <a:lnTo>
                  <a:pt x="16077" y="1335"/>
                </a:lnTo>
                <a:lnTo>
                  <a:pt x="16083" y="1333"/>
                </a:lnTo>
                <a:lnTo>
                  <a:pt x="16085" y="1335"/>
                </a:lnTo>
                <a:lnTo>
                  <a:pt x="16091" y="1343"/>
                </a:lnTo>
                <a:lnTo>
                  <a:pt x="16101" y="1350"/>
                </a:lnTo>
                <a:lnTo>
                  <a:pt x="16116" y="1363"/>
                </a:lnTo>
                <a:lnTo>
                  <a:pt x="16126" y="1367"/>
                </a:lnTo>
                <a:lnTo>
                  <a:pt x="16137" y="1374"/>
                </a:lnTo>
                <a:lnTo>
                  <a:pt x="16141" y="1378"/>
                </a:lnTo>
                <a:lnTo>
                  <a:pt x="16138" y="1389"/>
                </a:lnTo>
                <a:lnTo>
                  <a:pt x="16137" y="1393"/>
                </a:lnTo>
                <a:lnTo>
                  <a:pt x="16137" y="1398"/>
                </a:lnTo>
                <a:lnTo>
                  <a:pt x="16136" y="1403"/>
                </a:lnTo>
                <a:lnTo>
                  <a:pt x="16135" y="1409"/>
                </a:lnTo>
                <a:lnTo>
                  <a:pt x="16134" y="1411"/>
                </a:lnTo>
                <a:lnTo>
                  <a:pt x="16134" y="1425"/>
                </a:lnTo>
                <a:lnTo>
                  <a:pt x="16132" y="1433"/>
                </a:lnTo>
                <a:lnTo>
                  <a:pt x="16127" y="1444"/>
                </a:lnTo>
                <a:lnTo>
                  <a:pt x="16127" y="1452"/>
                </a:lnTo>
                <a:lnTo>
                  <a:pt x="16126" y="1456"/>
                </a:lnTo>
                <a:lnTo>
                  <a:pt x="16124" y="1459"/>
                </a:lnTo>
                <a:lnTo>
                  <a:pt x="16121" y="1461"/>
                </a:lnTo>
                <a:lnTo>
                  <a:pt x="16120" y="1463"/>
                </a:lnTo>
                <a:lnTo>
                  <a:pt x="16120" y="1468"/>
                </a:lnTo>
                <a:lnTo>
                  <a:pt x="16121" y="1470"/>
                </a:lnTo>
                <a:lnTo>
                  <a:pt x="16121" y="1473"/>
                </a:lnTo>
                <a:lnTo>
                  <a:pt x="16122" y="1477"/>
                </a:lnTo>
                <a:lnTo>
                  <a:pt x="16126" y="1489"/>
                </a:lnTo>
                <a:lnTo>
                  <a:pt x="16145" y="1509"/>
                </a:lnTo>
                <a:lnTo>
                  <a:pt x="16149" y="1518"/>
                </a:lnTo>
                <a:lnTo>
                  <a:pt x="16148" y="1522"/>
                </a:lnTo>
                <a:lnTo>
                  <a:pt x="16147" y="1530"/>
                </a:lnTo>
                <a:lnTo>
                  <a:pt x="16147" y="1533"/>
                </a:lnTo>
                <a:lnTo>
                  <a:pt x="16148" y="1537"/>
                </a:lnTo>
                <a:lnTo>
                  <a:pt x="16151" y="1544"/>
                </a:lnTo>
                <a:lnTo>
                  <a:pt x="16152" y="1548"/>
                </a:lnTo>
                <a:lnTo>
                  <a:pt x="16153" y="1551"/>
                </a:lnTo>
                <a:lnTo>
                  <a:pt x="16154" y="1552"/>
                </a:lnTo>
                <a:lnTo>
                  <a:pt x="16154" y="1554"/>
                </a:lnTo>
                <a:lnTo>
                  <a:pt x="16152" y="1558"/>
                </a:lnTo>
                <a:lnTo>
                  <a:pt x="16151" y="1562"/>
                </a:lnTo>
                <a:lnTo>
                  <a:pt x="16151" y="1566"/>
                </a:lnTo>
                <a:lnTo>
                  <a:pt x="16152" y="1569"/>
                </a:lnTo>
                <a:lnTo>
                  <a:pt x="16153" y="1572"/>
                </a:lnTo>
                <a:lnTo>
                  <a:pt x="16151" y="1577"/>
                </a:lnTo>
                <a:lnTo>
                  <a:pt x="16148" y="1587"/>
                </a:lnTo>
                <a:lnTo>
                  <a:pt x="16146" y="1591"/>
                </a:lnTo>
                <a:lnTo>
                  <a:pt x="16143" y="1594"/>
                </a:lnTo>
                <a:lnTo>
                  <a:pt x="16140" y="1596"/>
                </a:lnTo>
                <a:lnTo>
                  <a:pt x="16137" y="1598"/>
                </a:lnTo>
                <a:lnTo>
                  <a:pt x="16135" y="1604"/>
                </a:lnTo>
                <a:lnTo>
                  <a:pt x="16135" y="1610"/>
                </a:lnTo>
                <a:lnTo>
                  <a:pt x="16136" y="1616"/>
                </a:lnTo>
                <a:lnTo>
                  <a:pt x="16138" y="1620"/>
                </a:lnTo>
                <a:lnTo>
                  <a:pt x="16138" y="1625"/>
                </a:lnTo>
                <a:lnTo>
                  <a:pt x="16138" y="1631"/>
                </a:lnTo>
                <a:lnTo>
                  <a:pt x="16137" y="1635"/>
                </a:lnTo>
                <a:lnTo>
                  <a:pt x="16132" y="1644"/>
                </a:lnTo>
                <a:lnTo>
                  <a:pt x="16128" y="1660"/>
                </a:lnTo>
                <a:lnTo>
                  <a:pt x="16124" y="1667"/>
                </a:lnTo>
                <a:lnTo>
                  <a:pt x="16120" y="1669"/>
                </a:lnTo>
                <a:lnTo>
                  <a:pt x="16110" y="1668"/>
                </a:lnTo>
                <a:lnTo>
                  <a:pt x="16107" y="1669"/>
                </a:lnTo>
                <a:lnTo>
                  <a:pt x="16105" y="1672"/>
                </a:lnTo>
                <a:lnTo>
                  <a:pt x="16103" y="1676"/>
                </a:lnTo>
                <a:lnTo>
                  <a:pt x="16101" y="1679"/>
                </a:lnTo>
                <a:lnTo>
                  <a:pt x="16098" y="1682"/>
                </a:lnTo>
                <a:lnTo>
                  <a:pt x="16095" y="1682"/>
                </a:lnTo>
                <a:lnTo>
                  <a:pt x="16093" y="1682"/>
                </a:lnTo>
                <a:lnTo>
                  <a:pt x="16091" y="1683"/>
                </a:lnTo>
                <a:lnTo>
                  <a:pt x="16088" y="1686"/>
                </a:lnTo>
                <a:lnTo>
                  <a:pt x="16087" y="1690"/>
                </a:lnTo>
                <a:lnTo>
                  <a:pt x="16086" y="1694"/>
                </a:lnTo>
                <a:lnTo>
                  <a:pt x="16085" y="1699"/>
                </a:lnTo>
                <a:lnTo>
                  <a:pt x="16083" y="1700"/>
                </a:lnTo>
                <a:lnTo>
                  <a:pt x="16077" y="1701"/>
                </a:lnTo>
                <a:lnTo>
                  <a:pt x="16073" y="1705"/>
                </a:lnTo>
                <a:lnTo>
                  <a:pt x="16065" y="1716"/>
                </a:lnTo>
                <a:lnTo>
                  <a:pt x="16053" y="1728"/>
                </a:lnTo>
                <a:lnTo>
                  <a:pt x="16023" y="1770"/>
                </a:lnTo>
                <a:lnTo>
                  <a:pt x="16020" y="1776"/>
                </a:lnTo>
                <a:lnTo>
                  <a:pt x="16017" y="1778"/>
                </a:lnTo>
                <a:lnTo>
                  <a:pt x="16010" y="1777"/>
                </a:lnTo>
                <a:lnTo>
                  <a:pt x="16007" y="1777"/>
                </a:lnTo>
                <a:lnTo>
                  <a:pt x="16006" y="1780"/>
                </a:lnTo>
                <a:lnTo>
                  <a:pt x="16002" y="1787"/>
                </a:lnTo>
                <a:lnTo>
                  <a:pt x="15998" y="1800"/>
                </a:lnTo>
                <a:lnTo>
                  <a:pt x="15996" y="1809"/>
                </a:lnTo>
                <a:lnTo>
                  <a:pt x="15996" y="1817"/>
                </a:lnTo>
                <a:lnTo>
                  <a:pt x="15995" y="1829"/>
                </a:lnTo>
                <a:lnTo>
                  <a:pt x="15993" y="1835"/>
                </a:lnTo>
                <a:lnTo>
                  <a:pt x="15982" y="1851"/>
                </a:lnTo>
                <a:lnTo>
                  <a:pt x="15979" y="1858"/>
                </a:lnTo>
                <a:lnTo>
                  <a:pt x="15978" y="1868"/>
                </a:lnTo>
                <a:lnTo>
                  <a:pt x="15980" y="1874"/>
                </a:lnTo>
                <a:lnTo>
                  <a:pt x="15980" y="1878"/>
                </a:lnTo>
                <a:lnTo>
                  <a:pt x="15977" y="1887"/>
                </a:lnTo>
                <a:lnTo>
                  <a:pt x="15975" y="1891"/>
                </a:lnTo>
                <a:lnTo>
                  <a:pt x="15974" y="1895"/>
                </a:lnTo>
                <a:lnTo>
                  <a:pt x="15974" y="1898"/>
                </a:lnTo>
                <a:lnTo>
                  <a:pt x="15972" y="1901"/>
                </a:lnTo>
                <a:lnTo>
                  <a:pt x="15961" y="1904"/>
                </a:lnTo>
                <a:lnTo>
                  <a:pt x="15962" y="1910"/>
                </a:lnTo>
                <a:lnTo>
                  <a:pt x="15965" y="1919"/>
                </a:lnTo>
                <a:lnTo>
                  <a:pt x="15966" y="1928"/>
                </a:lnTo>
                <a:lnTo>
                  <a:pt x="15960" y="1932"/>
                </a:lnTo>
                <a:lnTo>
                  <a:pt x="15958" y="1934"/>
                </a:lnTo>
                <a:lnTo>
                  <a:pt x="15953" y="1947"/>
                </a:lnTo>
                <a:lnTo>
                  <a:pt x="15951" y="1949"/>
                </a:lnTo>
                <a:lnTo>
                  <a:pt x="15947" y="1951"/>
                </a:lnTo>
                <a:lnTo>
                  <a:pt x="15945" y="1953"/>
                </a:lnTo>
                <a:lnTo>
                  <a:pt x="15944" y="1956"/>
                </a:lnTo>
                <a:lnTo>
                  <a:pt x="15942" y="1967"/>
                </a:lnTo>
                <a:lnTo>
                  <a:pt x="15942" y="1972"/>
                </a:lnTo>
                <a:lnTo>
                  <a:pt x="15943" y="1976"/>
                </a:lnTo>
                <a:lnTo>
                  <a:pt x="15944" y="1979"/>
                </a:lnTo>
                <a:lnTo>
                  <a:pt x="15941" y="1981"/>
                </a:lnTo>
                <a:lnTo>
                  <a:pt x="15934" y="1978"/>
                </a:lnTo>
                <a:lnTo>
                  <a:pt x="15932" y="1980"/>
                </a:lnTo>
                <a:lnTo>
                  <a:pt x="15931" y="1987"/>
                </a:lnTo>
                <a:lnTo>
                  <a:pt x="15937" y="1999"/>
                </a:lnTo>
                <a:lnTo>
                  <a:pt x="15934" y="2003"/>
                </a:lnTo>
                <a:lnTo>
                  <a:pt x="15933" y="2005"/>
                </a:lnTo>
                <a:lnTo>
                  <a:pt x="15931" y="2005"/>
                </a:lnTo>
                <a:lnTo>
                  <a:pt x="15933" y="2012"/>
                </a:lnTo>
                <a:lnTo>
                  <a:pt x="15932" y="2018"/>
                </a:lnTo>
                <a:lnTo>
                  <a:pt x="15930" y="2025"/>
                </a:lnTo>
                <a:lnTo>
                  <a:pt x="15929" y="2031"/>
                </a:lnTo>
                <a:lnTo>
                  <a:pt x="15929" y="2039"/>
                </a:lnTo>
                <a:lnTo>
                  <a:pt x="15927" y="2044"/>
                </a:lnTo>
                <a:lnTo>
                  <a:pt x="15925" y="2047"/>
                </a:lnTo>
                <a:lnTo>
                  <a:pt x="15921" y="2048"/>
                </a:lnTo>
                <a:lnTo>
                  <a:pt x="15921" y="2059"/>
                </a:lnTo>
                <a:lnTo>
                  <a:pt x="15915" y="2069"/>
                </a:lnTo>
                <a:lnTo>
                  <a:pt x="15898" y="2085"/>
                </a:lnTo>
                <a:lnTo>
                  <a:pt x="15896" y="2089"/>
                </a:lnTo>
                <a:lnTo>
                  <a:pt x="15891" y="2100"/>
                </a:lnTo>
                <a:lnTo>
                  <a:pt x="15879" y="2118"/>
                </a:lnTo>
                <a:lnTo>
                  <a:pt x="15882" y="2126"/>
                </a:lnTo>
                <a:lnTo>
                  <a:pt x="15881" y="2135"/>
                </a:lnTo>
                <a:lnTo>
                  <a:pt x="15878" y="2143"/>
                </a:lnTo>
                <a:lnTo>
                  <a:pt x="15875" y="2149"/>
                </a:lnTo>
                <a:lnTo>
                  <a:pt x="15878" y="2158"/>
                </a:lnTo>
                <a:lnTo>
                  <a:pt x="15878" y="2168"/>
                </a:lnTo>
                <a:lnTo>
                  <a:pt x="15876" y="2186"/>
                </a:lnTo>
                <a:lnTo>
                  <a:pt x="15874" y="2192"/>
                </a:lnTo>
                <a:lnTo>
                  <a:pt x="15866" y="2210"/>
                </a:lnTo>
                <a:lnTo>
                  <a:pt x="15863" y="2215"/>
                </a:lnTo>
                <a:lnTo>
                  <a:pt x="15857" y="2219"/>
                </a:lnTo>
                <a:lnTo>
                  <a:pt x="15854" y="2220"/>
                </a:lnTo>
                <a:lnTo>
                  <a:pt x="15852" y="2221"/>
                </a:lnTo>
                <a:lnTo>
                  <a:pt x="15850" y="2223"/>
                </a:lnTo>
                <a:lnTo>
                  <a:pt x="15848" y="2234"/>
                </a:lnTo>
                <a:lnTo>
                  <a:pt x="15846" y="2237"/>
                </a:lnTo>
                <a:lnTo>
                  <a:pt x="15842" y="2238"/>
                </a:lnTo>
                <a:lnTo>
                  <a:pt x="15841" y="2240"/>
                </a:lnTo>
                <a:lnTo>
                  <a:pt x="15839" y="2244"/>
                </a:lnTo>
                <a:lnTo>
                  <a:pt x="15837" y="2248"/>
                </a:lnTo>
                <a:lnTo>
                  <a:pt x="15835" y="2251"/>
                </a:lnTo>
                <a:lnTo>
                  <a:pt x="15832" y="2251"/>
                </a:lnTo>
                <a:lnTo>
                  <a:pt x="15830" y="2253"/>
                </a:lnTo>
                <a:lnTo>
                  <a:pt x="15828" y="2258"/>
                </a:lnTo>
                <a:lnTo>
                  <a:pt x="15829" y="2263"/>
                </a:lnTo>
                <a:lnTo>
                  <a:pt x="15824" y="2288"/>
                </a:lnTo>
                <a:lnTo>
                  <a:pt x="15823" y="2291"/>
                </a:lnTo>
                <a:lnTo>
                  <a:pt x="15822" y="2293"/>
                </a:lnTo>
                <a:lnTo>
                  <a:pt x="15821" y="2295"/>
                </a:lnTo>
                <a:lnTo>
                  <a:pt x="15822" y="2298"/>
                </a:lnTo>
                <a:lnTo>
                  <a:pt x="15823" y="2300"/>
                </a:lnTo>
                <a:lnTo>
                  <a:pt x="15823" y="2300"/>
                </a:lnTo>
                <a:lnTo>
                  <a:pt x="15824" y="2302"/>
                </a:lnTo>
                <a:lnTo>
                  <a:pt x="15824" y="2305"/>
                </a:lnTo>
                <a:lnTo>
                  <a:pt x="15823" y="2306"/>
                </a:lnTo>
                <a:lnTo>
                  <a:pt x="15819" y="2321"/>
                </a:lnTo>
                <a:lnTo>
                  <a:pt x="15813" y="2330"/>
                </a:lnTo>
                <a:lnTo>
                  <a:pt x="15812" y="2334"/>
                </a:lnTo>
                <a:lnTo>
                  <a:pt x="15809" y="2335"/>
                </a:lnTo>
                <a:lnTo>
                  <a:pt x="15803" y="2335"/>
                </a:lnTo>
                <a:lnTo>
                  <a:pt x="15800" y="2336"/>
                </a:lnTo>
                <a:lnTo>
                  <a:pt x="15798" y="2339"/>
                </a:lnTo>
                <a:lnTo>
                  <a:pt x="15796" y="2344"/>
                </a:lnTo>
                <a:lnTo>
                  <a:pt x="15796" y="2349"/>
                </a:lnTo>
                <a:lnTo>
                  <a:pt x="15797" y="2351"/>
                </a:lnTo>
                <a:lnTo>
                  <a:pt x="15804" y="2352"/>
                </a:lnTo>
                <a:lnTo>
                  <a:pt x="15806" y="2354"/>
                </a:lnTo>
                <a:lnTo>
                  <a:pt x="15804" y="2360"/>
                </a:lnTo>
                <a:lnTo>
                  <a:pt x="15807" y="2361"/>
                </a:lnTo>
                <a:lnTo>
                  <a:pt x="15813" y="2360"/>
                </a:lnTo>
                <a:lnTo>
                  <a:pt x="15815" y="2360"/>
                </a:lnTo>
                <a:lnTo>
                  <a:pt x="15817" y="2362"/>
                </a:lnTo>
                <a:lnTo>
                  <a:pt x="15820" y="2365"/>
                </a:lnTo>
                <a:lnTo>
                  <a:pt x="15821" y="2366"/>
                </a:lnTo>
                <a:lnTo>
                  <a:pt x="15835" y="2362"/>
                </a:lnTo>
                <a:lnTo>
                  <a:pt x="15839" y="2363"/>
                </a:lnTo>
                <a:lnTo>
                  <a:pt x="15843" y="2365"/>
                </a:lnTo>
                <a:lnTo>
                  <a:pt x="15844" y="2367"/>
                </a:lnTo>
                <a:lnTo>
                  <a:pt x="15846" y="2376"/>
                </a:lnTo>
                <a:lnTo>
                  <a:pt x="15846" y="2380"/>
                </a:lnTo>
                <a:lnTo>
                  <a:pt x="15845" y="2383"/>
                </a:lnTo>
                <a:lnTo>
                  <a:pt x="15843" y="2384"/>
                </a:lnTo>
                <a:lnTo>
                  <a:pt x="15840" y="2387"/>
                </a:lnTo>
                <a:lnTo>
                  <a:pt x="15839" y="2395"/>
                </a:lnTo>
                <a:lnTo>
                  <a:pt x="15838" y="2421"/>
                </a:lnTo>
                <a:lnTo>
                  <a:pt x="15839" y="2424"/>
                </a:lnTo>
                <a:lnTo>
                  <a:pt x="15841" y="2427"/>
                </a:lnTo>
                <a:lnTo>
                  <a:pt x="15842" y="2430"/>
                </a:lnTo>
                <a:lnTo>
                  <a:pt x="15842" y="2435"/>
                </a:lnTo>
                <a:lnTo>
                  <a:pt x="15841" y="2454"/>
                </a:lnTo>
                <a:lnTo>
                  <a:pt x="15840" y="2461"/>
                </a:lnTo>
                <a:lnTo>
                  <a:pt x="15838" y="2469"/>
                </a:lnTo>
                <a:lnTo>
                  <a:pt x="15835" y="2475"/>
                </a:lnTo>
                <a:lnTo>
                  <a:pt x="15832" y="2481"/>
                </a:lnTo>
                <a:lnTo>
                  <a:pt x="15821" y="2495"/>
                </a:lnTo>
                <a:lnTo>
                  <a:pt x="15815" y="2505"/>
                </a:lnTo>
                <a:lnTo>
                  <a:pt x="15812" y="2509"/>
                </a:lnTo>
                <a:lnTo>
                  <a:pt x="15808" y="2513"/>
                </a:lnTo>
                <a:lnTo>
                  <a:pt x="15786" y="2521"/>
                </a:lnTo>
                <a:lnTo>
                  <a:pt x="15764" y="2525"/>
                </a:lnTo>
                <a:lnTo>
                  <a:pt x="15758" y="2523"/>
                </a:lnTo>
                <a:lnTo>
                  <a:pt x="15755" y="2522"/>
                </a:lnTo>
                <a:lnTo>
                  <a:pt x="15753" y="2520"/>
                </a:lnTo>
                <a:lnTo>
                  <a:pt x="15750" y="2519"/>
                </a:lnTo>
                <a:lnTo>
                  <a:pt x="15748" y="2521"/>
                </a:lnTo>
                <a:lnTo>
                  <a:pt x="15745" y="2523"/>
                </a:lnTo>
                <a:lnTo>
                  <a:pt x="15743" y="2525"/>
                </a:lnTo>
                <a:lnTo>
                  <a:pt x="15721" y="2530"/>
                </a:lnTo>
                <a:lnTo>
                  <a:pt x="15710" y="2536"/>
                </a:lnTo>
                <a:lnTo>
                  <a:pt x="15704" y="2538"/>
                </a:lnTo>
                <a:lnTo>
                  <a:pt x="15695" y="2532"/>
                </a:lnTo>
                <a:lnTo>
                  <a:pt x="15689" y="2536"/>
                </a:lnTo>
                <a:lnTo>
                  <a:pt x="15679" y="2546"/>
                </a:lnTo>
                <a:lnTo>
                  <a:pt x="15673" y="2550"/>
                </a:lnTo>
                <a:lnTo>
                  <a:pt x="15670" y="2555"/>
                </a:lnTo>
                <a:lnTo>
                  <a:pt x="15662" y="2562"/>
                </a:lnTo>
                <a:lnTo>
                  <a:pt x="15657" y="2569"/>
                </a:lnTo>
                <a:lnTo>
                  <a:pt x="15656" y="2572"/>
                </a:lnTo>
                <a:lnTo>
                  <a:pt x="15655" y="2576"/>
                </a:lnTo>
                <a:lnTo>
                  <a:pt x="15654" y="2584"/>
                </a:lnTo>
                <a:lnTo>
                  <a:pt x="15653" y="2587"/>
                </a:lnTo>
                <a:lnTo>
                  <a:pt x="15648" y="2590"/>
                </a:lnTo>
                <a:lnTo>
                  <a:pt x="15635" y="2594"/>
                </a:lnTo>
                <a:lnTo>
                  <a:pt x="15632" y="2598"/>
                </a:lnTo>
                <a:lnTo>
                  <a:pt x="15630" y="2609"/>
                </a:lnTo>
                <a:lnTo>
                  <a:pt x="15626" y="2613"/>
                </a:lnTo>
                <a:lnTo>
                  <a:pt x="15620" y="2614"/>
                </a:lnTo>
                <a:lnTo>
                  <a:pt x="15615" y="2617"/>
                </a:lnTo>
                <a:lnTo>
                  <a:pt x="15601" y="2633"/>
                </a:lnTo>
                <a:lnTo>
                  <a:pt x="15599" y="2633"/>
                </a:lnTo>
                <a:lnTo>
                  <a:pt x="15598" y="2641"/>
                </a:lnTo>
                <a:lnTo>
                  <a:pt x="15594" y="2648"/>
                </a:lnTo>
                <a:lnTo>
                  <a:pt x="15590" y="2654"/>
                </a:lnTo>
                <a:lnTo>
                  <a:pt x="15586" y="2658"/>
                </a:lnTo>
                <a:lnTo>
                  <a:pt x="15572" y="2667"/>
                </a:lnTo>
                <a:lnTo>
                  <a:pt x="15568" y="2672"/>
                </a:lnTo>
                <a:lnTo>
                  <a:pt x="15564" y="2678"/>
                </a:lnTo>
                <a:lnTo>
                  <a:pt x="15561" y="2683"/>
                </a:lnTo>
                <a:lnTo>
                  <a:pt x="15553" y="2691"/>
                </a:lnTo>
                <a:lnTo>
                  <a:pt x="15534" y="2703"/>
                </a:lnTo>
                <a:lnTo>
                  <a:pt x="15528" y="2710"/>
                </a:lnTo>
                <a:lnTo>
                  <a:pt x="15526" y="2712"/>
                </a:lnTo>
                <a:lnTo>
                  <a:pt x="15521" y="2726"/>
                </a:lnTo>
                <a:lnTo>
                  <a:pt x="15514" y="2728"/>
                </a:lnTo>
                <a:lnTo>
                  <a:pt x="15513" y="2728"/>
                </a:lnTo>
                <a:lnTo>
                  <a:pt x="15513" y="2728"/>
                </a:lnTo>
                <a:lnTo>
                  <a:pt x="15510" y="2728"/>
                </a:lnTo>
                <a:lnTo>
                  <a:pt x="15509" y="2727"/>
                </a:lnTo>
                <a:lnTo>
                  <a:pt x="15506" y="2724"/>
                </a:lnTo>
                <a:lnTo>
                  <a:pt x="15505" y="2724"/>
                </a:lnTo>
                <a:lnTo>
                  <a:pt x="15501" y="2727"/>
                </a:lnTo>
                <a:lnTo>
                  <a:pt x="15499" y="2728"/>
                </a:lnTo>
                <a:lnTo>
                  <a:pt x="15497" y="2727"/>
                </a:lnTo>
                <a:lnTo>
                  <a:pt x="15434" y="2683"/>
                </a:lnTo>
                <a:lnTo>
                  <a:pt x="15387" y="2679"/>
                </a:lnTo>
                <a:lnTo>
                  <a:pt x="15344" y="2658"/>
                </a:lnTo>
                <a:lnTo>
                  <a:pt x="15271" y="2602"/>
                </a:lnTo>
                <a:lnTo>
                  <a:pt x="15263" y="2593"/>
                </a:lnTo>
                <a:lnTo>
                  <a:pt x="15256" y="2575"/>
                </a:lnTo>
                <a:lnTo>
                  <a:pt x="15248" y="2560"/>
                </a:lnTo>
                <a:lnTo>
                  <a:pt x="15239" y="2550"/>
                </a:lnTo>
                <a:lnTo>
                  <a:pt x="15179" y="2519"/>
                </a:lnTo>
                <a:lnTo>
                  <a:pt x="15161" y="2510"/>
                </a:lnTo>
                <a:lnTo>
                  <a:pt x="15144" y="2509"/>
                </a:lnTo>
                <a:lnTo>
                  <a:pt x="15126" y="2516"/>
                </a:lnTo>
                <a:lnTo>
                  <a:pt x="15060" y="2566"/>
                </a:lnTo>
                <a:lnTo>
                  <a:pt x="15053" y="2569"/>
                </a:lnTo>
                <a:lnTo>
                  <a:pt x="15046" y="2569"/>
                </a:lnTo>
                <a:lnTo>
                  <a:pt x="15022" y="2562"/>
                </a:lnTo>
                <a:lnTo>
                  <a:pt x="15007" y="2565"/>
                </a:lnTo>
                <a:lnTo>
                  <a:pt x="15000" y="2565"/>
                </a:lnTo>
                <a:lnTo>
                  <a:pt x="14995" y="2563"/>
                </a:lnTo>
                <a:lnTo>
                  <a:pt x="14981" y="2563"/>
                </a:lnTo>
                <a:lnTo>
                  <a:pt x="14977" y="2561"/>
                </a:lnTo>
                <a:lnTo>
                  <a:pt x="14942" y="2528"/>
                </a:lnTo>
                <a:lnTo>
                  <a:pt x="14911" y="2482"/>
                </a:lnTo>
                <a:lnTo>
                  <a:pt x="14908" y="2476"/>
                </a:lnTo>
                <a:lnTo>
                  <a:pt x="14903" y="2463"/>
                </a:lnTo>
                <a:lnTo>
                  <a:pt x="14900" y="2458"/>
                </a:lnTo>
                <a:lnTo>
                  <a:pt x="14896" y="2453"/>
                </a:lnTo>
                <a:lnTo>
                  <a:pt x="14843" y="2412"/>
                </a:lnTo>
                <a:lnTo>
                  <a:pt x="14823" y="2406"/>
                </a:lnTo>
                <a:lnTo>
                  <a:pt x="14782" y="2414"/>
                </a:lnTo>
                <a:lnTo>
                  <a:pt x="14772" y="2410"/>
                </a:lnTo>
                <a:lnTo>
                  <a:pt x="14752" y="2397"/>
                </a:lnTo>
                <a:lnTo>
                  <a:pt x="14742" y="2395"/>
                </a:lnTo>
                <a:lnTo>
                  <a:pt x="14723" y="2404"/>
                </a:lnTo>
                <a:lnTo>
                  <a:pt x="14705" y="2418"/>
                </a:lnTo>
                <a:lnTo>
                  <a:pt x="14691" y="2435"/>
                </a:lnTo>
                <a:lnTo>
                  <a:pt x="14687" y="2438"/>
                </a:lnTo>
                <a:lnTo>
                  <a:pt x="14678" y="2442"/>
                </a:lnTo>
                <a:lnTo>
                  <a:pt x="14674" y="2446"/>
                </a:lnTo>
                <a:lnTo>
                  <a:pt x="14647" y="2481"/>
                </a:lnTo>
                <a:lnTo>
                  <a:pt x="14644" y="2482"/>
                </a:lnTo>
                <a:lnTo>
                  <a:pt x="14639" y="2482"/>
                </a:lnTo>
                <a:lnTo>
                  <a:pt x="14630" y="2480"/>
                </a:lnTo>
                <a:lnTo>
                  <a:pt x="14626" y="2481"/>
                </a:lnTo>
                <a:lnTo>
                  <a:pt x="14588" y="2507"/>
                </a:lnTo>
                <a:lnTo>
                  <a:pt x="14577" y="2519"/>
                </a:lnTo>
                <a:lnTo>
                  <a:pt x="14573" y="2524"/>
                </a:lnTo>
                <a:lnTo>
                  <a:pt x="14562" y="2534"/>
                </a:lnTo>
                <a:lnTo>
                  <a:pt x="14558" y="2539"/>
                </a:lnTo>
                <a:lnTo>
                  <a:pt x="14552" y="2549"/>
                </a:lnTo>
                <a:lnTo>
                  <a:pt x="14508" y="2593"/>
                </a:lnTo>
                <a:lnTo>
                  <a:pt x="14502" y="2602"/>
                </a:lnTo>
                <a:lnTo>
                  <a:pt x="14496" y="2613"/>
                </a:lnTo>
                <a:lnTo>
                  <a:pt x="14481" y="2651"/>
                </a:lnTo>
                <a:lnTo>
                  <a:pt x="14479" y="2659"/>
                </a:lnTo>
                <a:lnTo>
                  <a:pt x="14478" y="2666"/>
                </a:lnTo>
                <a:lnTo>
                  <a:pt x="14477" y="2681"/>
                </a:lnTo>
                <a:lnTo>
                  <a:pt x="14475" y="2691"/>
                </a:lnTo>
                <a:lnTo>
                  <a:pt x="14472" y="2694"/>
                </a:lnTo>
                <a:lnTo>
                  <a:pt x="14461" y="2695"/>
                </a:lnTo>
                <a:lnTo>
                  <a:pt x="14456" y="2696"/>
                </a:lnTo>
                <a:lnTo>
                  <a:pt x="14450" y="2699"/>
                </a:lnTo>
                <a:lnTo>
                  <a:pt x="14446" y="2704"/>
                </a:lnTo>
                <a:lnTo>
                  <a:pt x="14433" y="2718"/>
                </a:lnTo>
                <a:lnTo>
                  <a:pt x="14413" y="2732"/>
                </a:lnTo>
                <a:lnTo>
                  <a:pt x="14404" y="2735"/>
                </a:lnTo>
                <a:lnTo>
                  <a:pt x="14397" y="2736"/>
                </a:lnTo>
                <a:lnTo>
                  <a:pt x="14391" y="2734"/>
                </a:lnTo>
                <a:lnTo>
                  <a:pt x="14372" y="2721"/>
                </a:lnTo>
                <a:lnTo>
                  <a:pt x="14347" y="2718"/>
                </a:lnTo>
                <a:lnTo>
                  <a:pt x="14338" y="2720"/>
                </a:lnTo>
                <a:lnTo>
                  <a:pt x="14272" y="2758"/>
                </a:lnTo>
                <a:lnTo>
                  <a:pt x="14251" y="2770"/>
                </a:lnTo>
                <a:lnTo>
                  <a:pt x="14171" y="2777"/>
                </a:lnTo>
                <a:lnTo>
                  <a:pt x="14161" y="2781"/>
                </a:lnTo>
                <a:lnTo>
                  <a:pt x="14137" y="2798"/>
                </a:lnTo>
                <a:lnTo>
                  <a:pt x="14131" y="2800"/>
                </a:lnTo>
                <a:lnTo>
                  <a:pt x="14126" y="2800"/>
                </a:lnTo>
                <a:lnTo>
                  <a:pt x="14121" y="2798"/>
                </a:lnTo>
                <a:lnTo>
                  <a:pt x="14111" y="2792"/>
                </a:lnTo>
                <a:lnTo>
                  <a:pt x="14106" y="2789"/>
                </a:lnTo>
                <a:lnTo>
                  <a:pt x="14101" y="2790"/>
                </a:lnTo>
                <a:lnTo>
                  <a:pt x="14097" y="2795"/>
                </a:lnTo>
                <a:lnTo>
                  <a:pt x="14091" y="2805"/>
                </a:lnTo>
                <a:lnTo>
                  <a:pt x="14087" y="2808"/>
                </a:lnTo>
                <a:lnTo>
                  <a:pt x="14057" y="2822"/>
                </a:lnTo>
                <a:lnTo>
                  <a:pt x="14020" y="2858"/>
                </a:lnTo>
                <a:lnTo>
                  <a:pt x="13993" y="2877"/>
                </a:lnTo>
                <a:lnTo>
                  <a:pt x="13969" y="2888"/>
                </a:lnTo>
                <a:lnTo>
                  <a:pt x="13959" y="2889"/>
                </a:lnTo>
                <a:lnTo>
                  <a:pt x="13950" y="2888"/>
                </a:lnTo>
                <a:lnTo>
                  <a:pt x="13941" y="2884"/>
                </a:lnTo>
                <a:lnTo>
                  <a:pt x="13920" y="2868"/>
                </a:lnTo>
                <a:lnTo>
                  <a:pt x="13908" y="2863"/>
                </a:lnTo>
                <a:lnTo>
                  <a:pt x="13904" y="2860"/>
                </a:lnTo>
                <a:lnTo>
                  <a:pt x="13893" y="2844"/>
                </a:lnTo>
                <a:lnTo>
                  <a:pt x="13890" y="2843"/>
                </a:lnTo>
                <a:lnTo>
                  <a:pt x="13888" y="2846"/>
                </a:lnTo>
                <a:lnTo>
                  <a:pt x="13885" y="2852"/>
                </a:lnTo>
                <a:lnTo>
                  <a:pt x="13877" y="2863"/>
                </a:lnTo>
                <a:lnTo>
                  <a:pt x="13868" y="2871"/>
                </a:lnTo>
                <a:lnTo>
                  <a:pt x="13859" y="2876"/>
                </a:lnTo>
                <a:lnTo>
                  <a:pt x="13849" y="2878"/>
                </a:lnTo>
                <a:lnTo>
                  <a:pt x="13791" y="2855"/>
                </a:lnTo>
                <a:lnTo>
                  <a:pt x="13773" y="2850"/>
                </a:lnTo>
                <a:lnTo>
                  <a:pt x="13770" y="2849"/>
                </a:lnTo>
                <a:lnTo>
                  <a:pt x="13763" y="2839"/>
                </a:lnTo>
                <a:lnTo>
                  <a:pt x="13751" y="2832"/>
                </a:lnTo>
                <a:lnTo>
                  <a:pt x="13705" y="2837"/>
                </a:lnTo>
                <a:lnTo>
                  <a:pt x="13699" y="2834"/>
                </a:lnTo>
                <a:lnTo>
                  <a:pt x="13695" y="2831"/>
                </a:lnTo>
                <a:lnTo>
                  <a:pt x="13695" y="2828"/>
                </a:lnTo>
                <a:lnTo>
                  <a:pt x="13694" y="2821"/>
                </a:lnTo>
                <a:lnTo>
                  <a:pt x="13693" y="2818"/>
                </a:lnTo>
                <a:lnTo>
                  <a:pt x="13690" y="2816"/>
                </a:lnTo>
                <a:lnTo>
                  <a:pt x="13682" y="2817"/>
                </a:lnTo>
                <a:lnTo>
                  <a:pt x="13677" y="2814"/>
                </a:lnTo>
                <a:lnTo>
                  <a:pt x="13665" y="2808"/>
                </a:lnTo>
                <a:lnTo>
                  <a:pt x="13660" y="2804"/>
                </a:lnTo>
                <a:lnTo>
                  <a:pt x="13655" y="2802"/>
                </a:lnTo>
                <a:lnTo>
                  <a:pt x="13627" y="2798"/>
                </a:lnTo>
                <a:lnTo>
                  <a:pt x="13605" y="2806"/>
                </a:lnTo>
                <a:lnTo>
                  <a:pt x="13599" y="2806"/>
                </a:lnTo>
                <a:lnTo>
                  <a:pt x="13577" y="2797"/>
                </a:lnTo>
                <a:lnTo>
                  <a:pt x="13562" y="2801"/>
                </a:lnTo>
                <a:lnTo>
                  <a:pt x="13538" y="2801"/>
                </a:lnTo>
                <a:lnTo>
                  <a:pt x="13507" y="2808"/>
                </a:lnTo>
                <a:lnTo>
                  <a:pt x="13499" y="2807"/>
                </a:lnTo>
                <a:lnTo>
                  <a:pt x="13492" y="2806"/>
                </a:lnTo>
                <a:lnTo>
                  <a:pt x="13478" y="2794"/>
                </a:lnTo>
                <a:lnTo>
                  <a:pt x="13448" y="2760"/>
                </a:lnTo>
                <a:lnTo>
                  <a:pt x="13435" y="2740"/>
                </a:lnTo>
                <a:lnTo>
                  <a:pt x="13433" y="2734"/>
                </a:lnTo>
                <a:lnTo>
                  <a:pt x="13431" y="2728"/>
                </a:lnTo>
                <a:lnTo>
                  <a:pt x="13429" y="2723"/>
                </a:lnTo>
                <a:lnTo>
                  <a:pt x="13426" y="2718"/>
                </a:lnTo>
                <a:lnTo>
                  <a:pt x="13421" y="2715"/>
                </a:lnTo>
                <a:lnTo>
                  <a:pt x="13402" y="2712"/>
                </a:lnTo>
                <a:lnTo>
                  <a:pt x="13398" y="2709"/>
                </a:lnTo>
                <a:lnTo>
                  <a:pt x="13382" y="2694"/>
                </a:lnTo>
                <a:lnTo>
                  <a:pt x="13378" y="2688"/>
                </a:lnTo>
                <a:lnTo>
                  <a:pt x="13376" y="2681"/>
                </a:lnTo>
                <a:lnTo>
                  <a:pt x="13377" y="2674"/>
                </a:lnTo>
                <a:lnTo>
                  <a:pt x="13378" y="2665"/>
                </a:lnTo>
                <a:lnTo>
                  <a:pt x="13376" y="2662"/>
                </a:lnTo>
                <a:lnTo>
                  <a:pt x="13367" y="2663"/>
                </a:lnTo>
                <a:lnTo>
                  <a:pt x="13362" y="2662"/>
                </a:lnTo>
                <a:lnTo>
                  <a:pt x="13359" y="2659"/>
                </a:lnTo>
                <a:lnTo>
                  <a:pt x="13359" y="2653"/>
                </a:lnTo>
                <a:lnTo>
                  <a:pt x="13364" y="2637"/>
                </a:lnTo>
                <a:lnTo>
                  <a:pt x="13365" y="2632"/>
                </a:lnTo>
                <a:lnTo>
                  <a:pt x="13365" y="2626"/>
                </a:lnTo>
                <a:lnTo>
                  <a:pt x="13364" y="2610"/>
                </a:lnTo>
                <a:lnTo>
                  <a:pt x="13360" y="2590"/>
                </a:lnTo>
                <a:lnTo>
                  <a:pt x="13360" y="2580"/>
                </a:lnTo>
                <a:lnTo>
                  <a:pt x="13361" y="2573"/>
                </a:lnTo>
                <a:lnTo>
                  <a:pt x="13363" y="2568"/>
                </a:lnTo>
                <a:lnTo>
                  <a:pt x="13365" y="2560"/>
                </a:lnTo>
                <a:lnTo>
                  <a:pt x="13366" y="2549"/>
                </a:lnTo>
                <a:lnTo>
                  <a:pt x="13363" y="2545"/>
                </a:lnTo>
                <a:lnTo>
                  <a:pt x="13353" y="2544"/>
                </a:lnTo>
                <a:lnTo>
                  <a:pt x="13343" y="2539"/>
                </a:lnTo>
                <a:lnTo>
                  <a:pt x="13340" y="2539"/>
                </a:lnTo>
                <a:lnTo>
                  <a:pt x="13333" y="2540"/>
                </a:lnTo>
                <a:lnTo>
                  <a:pt x="13329" y="2538"/>
                </a:lnTo>
                <a:lnTo>
                  <a:pt x="13321" y="2531"/>
                </a:lnTo>
                <a:lnTo>
                  <a:pt x="13319" y="2530"/>
                </a:lnTo>
                <a:lnTo>
                  <a:pt x="13316" y="2528"/>
                </a:lnTo>
                <a:lnTo>
                  <a:pt x="13237" y="2526"/>
                </a:lnTo>
                <a:lnTo>
                  <a:pt x="13224" y="2511"/>
                </a:lnTo>
                <a:lnTo>
                  <a:pt x="13219" y="2512"/>
                </a:lnTo>
                <a:lnTo>
                  <a:pt x="13213" y="2516"/>
                </a:lnTo>
                <a:lnTo>
                  <a:pt x="13206" y="2517"/>
                </a:lnTo>
                <a:lnTo>
                  <a:pt x="13199" y="2513"/>
                </a:lnTo>
                <a:lnTo>
                  <a:pt x="13193" y="2507"/>
                </a:lnTo>
                <a:lnTo>
                  <a:pt x="13182" y="2494"/>
                </a:lnTo>
                <a:lnTo>
                  <a:pt x="13180" y="2491"/>
                </a:lnTo>
                <a:lnTo>
                  <a:pt x="13173" y="2487"/>
                </a:lnTo>
                <a:lnTo>
                  <a:pt x="13170" y="2483"/>
                </a:lnTo>
                <a:lnTo>
                  <a:pt x="13168" y="2479"/>
                </a:lnTo>
                <a:lnTo>
                  <a:pt x="13166" y="2469"/>
                </a:lnTo>
                <a:lnTo>
                  <a:pt x="13165" y="2464"/>
                </a:lnTo>
                <a:lnTo>
                  <a:pt x="13163" y="2461"/>
                </a:lnTo>
                <a:lnTo>
                  <a:pt x="13159" y="2455"/>
                </a:lnTo>
                <a:lnTo>
                  <a:pt x="13157" y="2450"/>
                </a:lnTo>
                <a:lnTo>
                  <a:pt x="13154" y="2434"/>
                </a:lnTo>
                <a:lnTo>
                  <a:pt x="13152" y="2430"/>
                </a:lnTo>
                <a:lnTo>
                  <a:pt x="13144" y="2424"/>
                </a:lnTo>
                <a:lnTo>
                  <a:pt x="13112" y="2388"/>
                </a:lnTo>
                <a:lnTo>
                  <a:pt x="13102" y="2381"/>
                </a:lnTo>
                <a:lnTo>
                  <a:pt x="13083" y="2373"/>
                </a:lnTo>
                <a:lnTo>
                  <a:pt x="13059" y="2369"/>
                </a:lnTo>
                <a:lnTo>
                  <a:pt x="13036" y="2372"/>
                </a:lnTo>
                <a:lnTo>
                  <a:pt x="12993" y="2389"/>
                </a:lnTo>
                <a:lnTo>
                  <a:pt x="12988" y="2388"/>
                </a:lnTo>
                <a:lnTo>
                  <a:pt x="12984" y="2385"/>
                </a:lnTo>
                <a:lnTo>
                  <a:pt x="12975" y="2376"/>
                </a:lnTo>
                <a:lnTo>
                  <a:pt x="12970" y="2373"/>
                </a:lnTo>
                <a:lnTo>
                  <a:pt x="12952" y="2370"/>
                </a:lnTo>
                <a:lnTo>
                  <a:pt x="12951" y="2368"/>
                </a:lnTo>
                <a:lnTo>
                  <a:pt x="12950" y="2365"/>
                </a:lnTo>
                <a:lnTo>
                  <a:pt x="12950" y="2360"/>
                </a:lnTo>
                <a:lnTo>
                  <a:pt x="12950" y="2356"/>
                </a:lnTo>
                <a:lnTo>
                  <a:pt x="12949" y="2353"/>
                </a:lnTo>
                <a:lnTo>
                  <a:pt x="12937" y="2341"/>
                </a:lnTo>
                <a:lnTo>
                  <a:pt x="12931" y="2339"/>
                </a:lnTo>
                <a:lnTo>
                  <a:pt x="12919" y="2339"/>
                </a:lnTo>
                <a:lnTo>
                  <a:pt x="12909" y="2336"/>
                </a:lnTo>
                <a:lnTo>
                  <a:pt x="12898" y="2330"/>
                </a:lnTo>
                <a:lnTo>
                  <a:pt x="12892" y="2328"/>
                </a:lnTo>
                <a:lnTo>
                  <a:pt x="12862" y="2331"/>
                </a:lnTo>
                <a:lnTo>
                  <a:pt x="12794" y="2307"/>
                </a:lnTo>
                <a:lnTo>
                  <a:pt x="12783" y="2309"/>
                </a:lnTo>
                <a:lnTo>
                  <a:pt x="12775" y="2315"/>
                </a:lnTo>
                <a:lnTo>
                  <a:pt x="12751" y="2342"/>
                </a:lnTo>
                <a:lnTo>
                  <a:pt x="12746" y="2345"/>
                </a:lnTo>
                <a:lnTo>
                  <a:pt x="12740" y="2347"/>
                </a:lnTo>
                <a:lnTo>
                  <a:pt x="12734" y="2348"/>
                </a:lnTo>
                <a:lnTo>
                  <a:pt x="12708" y="2344"/>
                </a:lnTo>
                <a:lnTo>
                  <a:pt x="12701" y="2345"/>
                </a:lnTo>
                <a:lnTo>
                  <a:pt x="12697" y="2348"/>
                </a:lnTo>
                <a:lnTo>
                  <a:pt x="12683" y="2359"/>
                </a:lnTo>
                <a:lnTo>
                  <a:pt x="12677" y="2362"/>
                </a:lnTo>
                <a:lnTo>
                  <a:pt x="12657" y="2361"/>
                </a:lnTo>
                <a:lnTo>
                  <a:pt x="12651" y="2363"/>
                </a:lnTo>
                <a:lnTo>
                  <a:pt x="12643" y="2374"/>
                </a:lnTo>
                <a:lnTo>
                  <a:pt x="12638" y="2378"/>
                </a:lnTo>
                <a:lnTo>
                  <a:pt x="12631" y="2380"/>
                </a:lnTo>
                <a:lnTo>
                  <a:pt x="12608" y="2379"/>
                </a:lnTo>
                <a:lnTo>
                  <a:pt x="12594" y="2385"/>
                </a:lnTo>
                <a:lnTo>
                  <a:pt x="12587" y="2390"/>
                </a:lnTo>
                <a:lnTo>
                  <a:pt x="12581" y="2397"/>
                </a:lnTo>
                <a:lnTo>
                  <a:pt x="12575" y="2405"/>
                </a:lnTo>
                <a:lnTo>
                  <a:pt x="12564" y="2416"/>
                </a:lnTo>
                <a:lnTo>
                  <a:pt x="12559" y="2425"/>
                </a:lnTo>
                <a:lnTo>
                  <a:pt x="12548" y="2442"/>
                </a:lnTo>
                <a:lnTo>
                  <a:pt x="12532" y="2451"/>
                </a:lnTo>
                <a:lnTo>
                  <a:pt x="12514" y="2454"/>
                </a:lnTo>
                <a:lnTo>
                  <a:pt x="12500" y="2451"/>
                </a:lnTo>
                <a:lnTo>
                  <a:pt x="12472" y="2435"/>
                </a:lnTo>
                <a:lnTo>
                  <a:pt x="12459" y="2435"/>
                </a:lnTo>
                <a:lnTo>
                  <a:pt x="12433" y="2458"/>
                </a:lnTo>
                <a:lnTo>
                  <a:pt x="12419" y="2458"/>
                </a:lnTo>
                <a:lnTo>
                  <a:pt x="12404" y="2449"/>
                </a:lnTo>
                <a:lnTo>
                  <a:pt x="12391" y="2436"/>
                </a:lnTo>
                <a:lnTo>
                  <a:pt x="12383" y="2432"/>
                </a:lnTo>
                <a:lnTo>
                  <a:pt x="12376" y="2430"/>
                </a:lnTo>
                <a:lnTo>
                  <a:pt x="12355" y="2433"/>
                </a:lnTo>
                <a:lnTo>
                  <a:pt x="12348" y="2430"/>
                </a:lnTo>
                <a:lnTo>
                  <a:pt x="12343" y="2422"/>
                </a:lnTo>
                <a:lnTo>
                  <a:pt x="12340" y="2409"/>
                </a:lnTo>
                <a:lnTo>
                  <a:pt x="12332" y="2386"/>
                </a:lnTo>
                <a:lnTo>
                  <a:pt x="12316" y="2381"/>
                </a:lnTo>
                <a:lnTo>
                  <a:pt x="12282" y="2386"/>
                </a:lnTo>
                <a:lnTo>
                  <a:pt x="12272" y="2383"/>
                </a:lnTo>
                <a:lnTo>
                  <a:pt x="12264" y="2378"/>
                </a:lnTo>
                <a:lnTo>
                  <a:pt x="12236" y="2352"/>
                </a:lnTo>
                <a:lnTo>
                  <a:pt x="12205" y="2341"/>
                </a:lnTo>
                <a:lnTo>
                  <a:pt x="12205" y="2341"/>
                </a:lnTo>
                <a:lnTo>
                  <a:pt x="12198" y="2334"/>
                </a:lnTo>
                <a:lnTo>
                  <a:pt x="12182" y="2295"/>
                </a:lnTo>
                <a:lnTo>
                  <a:pt x="12173" y="2286"/>
                </a:lnTo>
                <a:lnTo>
                  <a:pt x="12152" y="2282"/>
                </a:lnTo>
                <a:lnTo>
                  <a:pt x="12142" y="2277"/>
                </a:lnTo>
                <a:lnTo>
                  <a:pt x="12136" y="2269"/>
                </a:lnTo>
                <a:lnTo>
                  <a:pt x="12132" y="2257"/>
                </a:lnTo>
                <a:lnTo>
                  <a:pt x="12130" y="2243"/>
                </a:lnTo>
                <a:lnTo>
                  <a:pt x="12131" y="2231"/>
                </a:lnTo>
                <a:lnTo>
                  <a:pt x="12135" y="2220"/>
                </a:lnTo>
                <a:lnTo>
                  <a:pt x="12140" y="2210"/>
                </a:lnTo>
                <a:lnTo>
                  <a:pt x="12142" y="2200"/>
                </a:lnTo>
                <a:lnTo>
                  <a:pt x="12137" y="2187"/>
                </a:lnTo>
                <a:lnTo>
                  <a:pt x="12124" y="2174"/>
                </a:lnTo>
                <a:lnTo>
                  <a:pt x="12118" y="2165"/>
                </a:lnTo>
                <a:lnTo>
                  <a:pt x="12115" y="2152"/>
                </a:lnTo>
                <a:lnTo>
                  <a:pt x="12117" y="2139"/>
                </a:lnTo>
                <a:lnTo>
                  <a:pt x="12121" y="2127"/>
                </a:lnTo>
                <a:lnTo>
                  <a:pt x="12123" y="2114"/>
                </a:lnTo>
                <a:lnTo>
                  <a:pt x="12117" y="2103"/>
                </a:lnTo>
                <a:lnTo>
                  <a:pt x="12120" y="2098"/>
                </a:lnTo>
                <a:lnTo>
                  <a:pt x="12121" y="2091"/>
                </a:lnTo>
                <a:lnTo>
                  <a:pt x="12120" y="2085"/>
                </a:lnTo>
                <a:lnTo>
                  <a:pt x="12118" y="2079"/>
                </a:lnTo>
                <a:lnTo>
                  <a:pt x="12112" y="2067"/>
                </a:lnTo>
                <a:lnTo>
                  <a:pt x="12107" y="2050"/>
                </a:lnTo>
                <a:lnTo>
                  <a:pt x="12102" y="2032"/>
                </a:lnTo>
                <a:lnTo>
                  <a:pt x="12101" y="2016"/>
                </a:lnTo>
                <a:lnTo>
                  <a:pt x="12103" y="2000"/>
                </a:lnTo>
                <a:lnTo>
                  <a:pt x="12103" y="1993"/>
                </a:lnTo>
                <a:lnTo>
                  <a:pt x="12103" y="1985"/>
                </a:lnTo>
                <a:lnTo>
                  <a:pt x="12101" y="1977"/>
                </a:lnTo>
                <a:lnTo>
                  <a:pt x="12100" y="1973"/>
                </a:lnTo>
                <a:lnTo>
                  <a:pt x="12100" y="1968"/>
                </a:lnTo>
                <a:lnTo>
                  <a:pt x="12109" y="1948"/>
                </a:lnTo>
                <a:lnTo>
                  <a:pt x="12112" y="1939"/>
                </a:lnTo>
                <a:lnTo>
                  <a:pt x="12111" y="1931"/>
                </a:lnTo>
                <a:lnTo>
                  <a:pt x="12091" y="1913"/>
                </a:lnTo>
                <a:lnTo>
                  <a:pt x="12087" y="1908"/>
                </a:lnTo>
                <a:lnTo>
                  <a:pt x="12082" y="1904"/>
                </a:lnTo>
                <a:lnTo>
                  <a:pt x="12065" y="1903"/>
                </a:lnTo>
                <a:lnTo>
                  <a:pt x="12061" y="1900"/>
                </a:lnTo>
                <a:lnTo>
                  <a:pt x="12053" y="1891"/>
                </a:lnTo>
                <a:lnTo>
                  <a:pt x="12049" y="1889"/>
                </a:lnTo>
                <a:lnTo>
                  <a:pt x="12032" y="1891"/>
                </a:lnTo>
                <a:lnTo>
                  <a:pt x="12026" y="1888"/>
                </a:lnTo>
                <a:lnTo>
                  <a:pt x="12015" y="1877"/>
                </a:lnTo>
                <a:lnTo>
                  <a:pt x="12011" y="1874"/>
                </a:lnTo>
                <a:lnTo>
                  <a:pt x="12005" y="1874"/>
                </a:lnTo>
                <a:lnTo>
                  <a:pt x="11993" y="1875"/>
                </a:lnTo>
                <a:lnTo>
                  <a:pt x="11977" y="1865"/>
                </a:lnTo>
                <a:lnTo>
                  <a:pt x="11968" y="1863"/>
                </a:lnTo>
                <a:lnTo>
                  <a:pt x="11958" y="1864"/>
                </a:lnTo>
                <a:lnTo>
                  <a:pt x="11938" y="1874"/>
                </a:lnTo>
                <a:lnTo>
                  <a:pt x="11929" y="1874"/>
                </a:lnTo>
                <a:lnTo>
                  <a:pt x="11922" y="1869"/>
                </a:lnTo>
                <a:lnTo>
                  <a:pt x="11914" y="1856"/>
                </a:lnTo>
                <a:lnTo>
                  <a:pt x="11906" y="1845"/>
                </a:lnTo>
                <a:lnTo>
                  <a:pt x="11897" y="1843"/>
                </a:lnTo>
                <a:lnTo>
                  <a:pt x="11888" y="1843"/>
                </a:lnTo>
                <a:lnTo>
                  <a:pt x="11879" y="1839"/>
                </a:lnTo>
                <a:lnTo>
                  <a:pt x="11868" y="1828"/>
                </a:lnTo>
                <a:lnTo>
                  <a:pt x="11775" y="1766"/>
                </a:lnTo>
                <a:lnTo>
                  <a:pt x="11760" y="1760"/>
                </a:lnTo>
                <a:lnTo>
                  <a:pt x="11747" y="1750"/>
                </a:lnTo>
                <a:lnTo>
                  <a:pt x="11682" y="1750"/>
                </a:lnTo>
                <a:lnTo>
                  <a:pt x="11657" y="1745"/>
                </a:lnTo>
                <a:lnTo>
                  <a:pt x="11637" y="1748"/>
                </a:lnTo>
                <a:lnTo>
                  <a:pt x="11618" y="1740"/>
                </a:lnTo>
                <a:lnTo>
                  <a:pt x="11603" y="1722"/>
                </a:lnTo>
                <a:lnTo>
                  <a:pt x="11589" y="1700"/>
                </a:lnTo>
                <a:lnTo>
                  <a:pt x="11573" y="1680"/>
                </a:lnTo>
                <a:lnTo>
                  <a:pt x="11566" y="1677"/>
                </a:lnTo>
                <a:lnTo>
                  <a:pt x="11539" y="1675"/>
                </a:lnTo>
                <a:lnTo>
                  <a:pt x="11489" y="1656"/>
                </a:lnTo>
                <a:lnTo>
                  <a:pt x="11482" y="1652"/>
                </a:lnTo>
                <a:lnTo>
                  <a:pt x="11478" y="1644"/>
                </a:lnTo>
                <a:lnTo>
                  <a:pt x="11474" y="1636"/>
                </a:lnTo>
                <a:lnTo>
                  <a:pt x="11469" y="1629"/>
                </a:lnTo>
                <a:lnTo>
                  <a:pt x="11462" y="1623"/>
                </a:lnTo>
                <a:lnTo>
                  <a:pt x="11424" y="1605"/>
                </a:lnTo>
                <a:lnTo>
                  <a:pt x="11417" y="1600"/>
                </a:lnTo>
                <a:lnTo>
                  <a:pt x="11413" y="1589"/>
                </a:lnTo>
                <a:lnTo>
                  <a:pt x="11410" y="1575"/>
                </a:lnTo>
                <a:lnTo>
                  <a:pt x="11405" y="1569"/>
                </a:lnTo>
                <a:lnTo>
                  <a:pt x="11403" y="1567"/>
                </a:lnTo>
                <a:lnTo>
                  <a:pt x="11394" y="1568"/>
                </a:lnTo>
                <a:lnTo>
                  <a:pt x="11387" y="1577"/>
                </a:lnTo>
                <a:lnTo>
                  <a:pt x="11386" y="1585"/>
                </a:lnTo>
                <a:lnTo>
                  <a:pt x="11386" y="1600"/>
                </a:lnTo>
                <a:lnTo>
                  <a:pt x="11385" y="1608"/>
                </a:lnTo>
                <a:lnTo>
                  <a:pt x="11383" y="1615"/>
                </a:lnTo>
                <a:lnTo>
                  <a:pt x="11375" y="1629"/>
                </a:lnTo>
                <a:lnTo>
                  <a:pt x="11373" y="1636"/>
                </a:lnTo>
                <a:lnTo>
                  <a:pt x="11370" y="1658"/>
                </a:lnTo>
                <a:lnTo>
                  <a:pt x="11356" y="1696"/>
                </a:lnTo>
                <a:lnTo>
                  <a:pt x="11349" y="1708"/>
                </a:lnTo>
                <a:lnTo>
                  <a:pt x="11343" y="1718"/>
                </a:lnTo>
                <a:lnTo>
                  <a:pt x="11335" y="1725"/>
                </a:lnTo>
                <a:lnTo>
                  <a:pt x="11293" y="1741"/>
                </a:lnTo>
                <a:lnTo>
                  <a:pt x="11273" y="1754"/>
                </a:lnTo>
                <a:lnTo>
                  <a:pt x="11260" y="1782"/>
                </a:lnTo>
                <a:lnTo>
                  <a:pt x="11258" y="1791"/>
                </a:lnTo>
                <a:lnTo>
                  <a:pt x="11253" y="1807"/>
                </a:lnTo>
                <a:lnTo>
                  <a:pt x="11251" y="1815"/>
                </a:lnTo>
                <a:lnTo>
                  <a:pt x="11250" y="1825"/>
                </a:lnTo>
                <a:lnTo>
                  <a:pt x="11252" y="1845"/>
                </a:lnTo>
                <a:lnTo>
                  <a:pt x="11251" y="1855"/>
                </a:lnTo>
                <a:lnTo>
                  <a:pt x="11249" y="1863"/>
                </a:lnTo>
                <a:lnTo>
                  <a:pt x="11231" y="1859"/>
                </a:lnTo>
                <a:lnTo>
                  <a:pt x="11225" y="1859"/>
                </a:lnTo>
                <a:lnTo>
                  <a:pt x="11215" y="1866"/>
                </a:lnTo>
                <a:lnTo>
                  <a:pt x="11212" y="1867"/>
                </a:lnTo>
                <a:lnTo>
                  <a:pt x="11210" y="1871"/>
                </a:lnTo>
                <a:lnTo>
                  <a:pt x="11205" y="1881"/>
                </a:lnTo>
                <a:lnTo>
                  <a:pt x="11195" y="1911"/>
                </a:lnTo>
                <a:lnTo>
                  <a:pt x="11193" y="1917"/>
                </a:lnTo>
                <a:lnTo>
                  <a:pt x="11186" y="1927"/>
                </a:lnTo>
                <a:lnTo>
                  <a:pt x="11184" y="1934"/>
                </a:lnTo>
                <a:lnTo>
                  <a:pt x="11183" y="1942"/>
                </a:lnTo>
                <a:lnTo>
                  <a:pt x="11183" y="1948"/>
                </a:lnTo>
                <a:lnTo>
                  <a:pt x="11185" y="1963"/>
                </a:lnTo>
                <a:lnTo>
                  <a:pt x="11186" y="1973"/>
                </a:lnTo>
                <a:lnTo>
                  <a:pt x="11186" y="1980"/>
                </a:lnTo>
                <a:lnTo>
                  <a:pt x="11179" y="2000"/>
                </a:lnTo>
                <a:lnTo>
                  <a:pt x="11178" y="2007"/>
                </a:lnTo>
                <a:lnTo>
                  <a:pt x="11176" y="2022"/>
                </a:lnTo>
                <a:lnTo>
                  <a:pt x="11173" y="2037"/>
                </a:lnTo>
                <a:lnTo>
                  <a:pt x="11159" y="2075"/>
                </a:lnTo>
                <a:lnTo>
                  <a:pt x="11159" y="2089"/>
                </a:lnTo>
                <a:lnTo>
                  <a:pt x="11165" y="2102"/>
                </a:lnTo>
                <a:lnTo>
                  <a:pt x="11173" y="2113"/>
                </a:lnTo>
                <a:lnTo>
                  <a:pt x="11183" y="2121"/>
                </a:lnTo>
                <a:lnTo>
                  <a:pt x="11186" y="2126"/>
                </a:lnTo>
                <a:lnTo>
                  <a:pt x="11188" y="2131"/>
                </a:lnTo>
                <a:lnTo>
                  <a:pt x="11191" y="2137"/>
                </a:lnTo>
                <a:lnTo>
                  <a:pt x="11198" y="2144"/>
                </a:lnTo>
                <a:lnTo>
                  <a:pt x="11199" y="2149"/>
                </a:lnTo>
                <a:lnTo>
                  <a:pt x="11189" y="2166"/>
                </a:lnTo>
                <a:lnTo>
                  <a:pt x="11189" y="2176"/>
                </a:lnTo>
                <a:lnTo>
                  <a:pt x="11195" y="2198"/>
                </a:lnTo>
                <a:lnTo>
                  <a:pt x="11206" y="2234"/>
                </a:lnTo>
                <a:lnTo>
                  <a:pt x="11209" y="2243"/>
                </a:lnTo>
                <a:lnTo>
                  <a:pt x="11214" y="2249"/>
                </a:lnTo>
                <a:lnTo>
                  <a:pt x="11231" y="2266"/>
                </a:lnTo>
                <a:lnTo>
                  <a:pt x="11236" y="2268"/>
                </a:lnTo>
                <a:lnTo>
                  <a:pt x="11250" y="2271"/>
                </a:lnTo>
                <a:lnTo>
                  <a:pt x="11255" y="2275"/>
                </a:lnTo>
                <a:lnTo>
                  <a:pt x="11261" y="2280"/>
                </a:lnTo>
                <a:lnTo>
                  <a:pt x="11265" y="2289"/>
                </a:lnTo>
                <a:lnTo>
                  <a:pt x="11266" y="2300"/>
                </a:lnTo>
                <a:lnTo>
                  <a:pt x="11266" y="2315"/>
                </a:lnTo>
                <a:lnTo>
                  <a:pt x="11259" y="2341"/>
                </a:lnTo>
                <a:lnTo>
                  <a:pt x="11258" y="2355"/>
                </a:lnTo>
                <a:lnTo>
                  <a:pt x="11260" y="2369"/>
                </a:lnTo>
                <a:lnTo>
                  <a:pt x="11260" y="2376"/>
                </a:lnTo>
                <a:lnTo>
                  <a:pt x="11260" y="2385"/>
                </a:lnTo>
                <a:lnTo>
                  <a:pt x="11258" y="2392"/>
                </a:lnTo>
                <a:lnTo>
                  <a:pt x="11224" y="2488"/>
                </a:lnTo>
                <a:lnTo>
                  <a:pt x="11211" y="2506"/>
                </a:lnTo>
                <a:lnTo>
                  <a:pt x="11180" y="2528"/>
                </a:lnTo>
                <a:lnTo>
                  <a:pt x="11174" y="2536"/>
                </a:lnTo>
                <a:lnTo>
                  <a:pt x="11168" y="2546"/>
                </a:lnTo>
                <a:lnTo>
                  <a:pt x="11164" y="2549"/>
                </a:lnTo>
                <a:lnTo>
                  <a:pt x="11160" y="2546"/>
                </a:lnTo>
                <a:lnTo>
                  <a:pt x="11153" y="2535"/>
                </a:lnTo>
                <a:lnTo>
                  <a:pt x="11148" y="2533"/>
                </a:lnTo>
                <a:lnTo>
                  <a:pt x="11143" y="2534"/>
                </a:lnTo>
                <a:lnTo>
                  <a:pt x="11123" y="2546"/>
                </a:lnTo>
                <a:lnTo>
                  <a:pt x="11107" y="2552"/>
                </a:lnTo>
                <a:lnTo>
                  <a:pt x="11106" y="2555"/>
                </a:lnTo>
                <a:lnTo>
                  <a:pt x="11108" y="2560"/>
                </a:lnTo>
                <a:lnTo>
                  <a:pt x="11110" y="2569"/>
                </a:lnTo>
                <a:lnTo>
                  <a:pt x="11108" y="2582"/>
                </a:lnTo>
                <a:lnTo>
                  <a:pt x="11102" y="2593"/>
                </a:lnTo>
                <a:lnTo>
                  <a:pt x="11087" y="2608"/>
                </a:lnTo>
                <a:lnTo>
                  <a:pt x="11068" y="2624"/>
                </a:lnTo>
                <a:lnTo>
                  <a:pt x="11058" y="2631"/>
                </a:lnTo>
                <a:lnTo>
                  <a:pt x="11049" y="2635"/>
                </a:lnTo>
                <a:lnTo>
                  <a:pt x="11041" y="2635"/>
                </a:lnTo>
                <a:lnTo>
                  <a:pt x="11028" y="2631"/>
                </a:lnTo>
                <a:lnTo>
                  <a:pt x="11017" y="2624"/>
                </a:lnTo>
                <a:lnTo>
                  <a:pt x="11012" y="2613"/>
                </a:lnTo>
                <a:lnTo>
                  <a:pt x="11010" y="2605"/>
                </a:lnTo>
                <a:lnTo>
                  <a:pt x="11005" y="2602"/>
                </a:lnTo>
                <a:lnTo>
                  <a:pt x="11002" y="2600"/>
                </a:lnTo>
                <a:lnTo>
                  <a:pt x="10996" y="2597"/>
                </a:lnTo>
                <a:lnTo>
                  <a:pt x="10993" y="2593"/>
                </a:lnTo>
                <a:lnTo>
                  <a:pt x="10985" y="2574"/>
                </a:lnTo>
                <a:lnTo>
                  <a:pt x="10977" y="2565"/>
                </a:lnTo>
                <a:lnTo>
                  <a:pt x="10919" y="2553"/>
                </a:lnTo>
                <a:lnTo>
                  <a:pt x="10914" y="2555"/>
                </a:lnTo>
                <a:lnTo>
                  <a:pt x="10902" y="2571"/>
                </a:lnTo>
                <a:lnTo>
                  <a:pt x="10897" y="2575"/>
                </a:lnTo>
                <a:lnTo>
                  <a:pt x="10893" y="2578"/>
                </a:lnTo>
                <a:lnTo>
                  <a:pt x="10890" y="2576"/>
                </a:lnTo>
                <a:lnTo>
                  <a:pt x="10886" y="2568"/>
                </a:lnTo>
                <a:lnTo>
                  <a:pt x="10883" y="2558"/>
                </a:lnTo>
                <a:lnTo>
                  <a:pt x="10880" y="2552"/>
                </a:lnTo>
                <a:lnTo>
                  <a:pt x="10876" y="2549"/>
                </a:lnTo>
                <a:lnTo>
                  <a:pt x="10869" y="2550"/>
                </a:lnTo>
                <a:lnTo>
                  <a:pt x="10864" y="2553"/>
                </a:lnTo>
                <a:lnTo>
                  <a:pt x="10853" y="2563"/>
                </a:lnTo>
                <a:lnTo>
                  <a:pt x="10847" y="2565"/>
                </a:lnTo>
                <a:lnTo>
                  <a:pt x="10841" y="2564"/>
                </a:lnTo>
                <a:lnTo>
                  <a:pt x="10836" y="2560"/>
                </a:lnTo>
                <a:lnTo>
                  <a:pt x="10827" y="2548"/>
                </a:lnTo>
                <a:lnTo>
                  <a:pt x="10817" y="2538"/>
                </a:lnTo>
                <a:lnTo>
                  <a:pt x="10785" y="2519"/>
                </a:lnTo>
                <a:lnTo>
                  <a:pt x="10782" y="2517"/>
                </a:lnTo>
                <a:lnTo>
                  <a:pt x="10778" y="2516"/>
                </a:lnTo>
                <a:lnTo>
                  <a:pt x="10775" y="2516"/>
                </a:lnTo>
                <a:lnTo>
                  <a:pt x="10772" y="2519"/>
                </a:lnTo>
                <a:lnTo>
                  <a:pt x="10769" y="2522"/>
                </a:lnTo>
                <a:lnTo>
                  <a:pt x="10766" y="2526"/>
                </a:lnTo>
                <a:lnTo>
                  <a:pt x="10763" y="2531"/>
                </a:lnTo>
                <a:lnTo>
                  <a:pt x="10761" y="2536"/>
                </a:lnTo>
                <a:lnTo>
                  <a:pt x="10754" y="2543"/>
                </a:lnTo>
                <a:lnTo>
                  <a:pt x="10749" y="2540"/>
                </a:lnTo>
                <a:lnTo>
                  <a:pt x="10745" y="2531"/>
                </a:lnTo>
                <a:lnTo>
                  <a:pt x="10743" y="2519"/>
                </a:lnTo>
                <a:lnTo>
                  <a:pt x="10737" y="2509"/>
                </a:lnTo>
                <a:lnTo>
                  <a:pt x="10729" y="2507"/>
                </a:lnTo>
                <a:lnTo>
                  <a:pt x="10720" y="2511"/>
                </a:lnTo>
                <a:lnTo>
                  <a:pt x="10714" y="2519"/>
                </a:lnTo>
                <a:lnTo>
                  <a:pt x="10705" y="2534"/>
                </a:lnTo>
                <a:lnTo>
                  <a:pt x="10697" y="2539"/>
                </a:lnTo>
                <a:lnTo>
                  <a:pt x="10676" y="2543"/>
                </a:lnTo>
                <a:lnTo>
                  <a:pt x="10671" y="2547"/>
                </a:lnTo>
                <a:lnTo>
                  <a:pt x="10665" y="2559"/>
                </a:lnTo>
                <a:lnTo>
                  <a:pt x="10662" y="2564"/>
                </a:lnTo>
                <a:lnTo>
                  <a:pt x="10657" y="2565"/>
                </a:lnTo>
                <a:lnTo>
                  <a:pt x="10653" y="2562"/>
                </a:lnTo>
                <a:lnTo>
                  <a:pt x="10652" y="2562"/>
                </a:lnTo>
                <a:lnTo>
                  <a:pt x="10649" y="2558"/>
                </a:lnTo>
                <a:lnTo>
                  <a:pt x="10646" y="2553"/>
                </a:lnTo>
                <a:lnTo>
                  <a:pt x="10636" y="2542"/>
                </a:lnTo>
                <a:lnTo>
                  <a:pt x="10626" y="2538"/>
                </a:lnTo>
                <a:lnTo>
                  <a:pt x="10565" y="2539"/>
                </a:lnTo>
                <a:lnTo>
                  <a:pt x="10555" y="2531"/>
                </a:lnTo>
                <a:lnTo>
                  <a:pt x="10553" y="2529"/>
                </a:lnTo>
                <a:lnTo>
                  <a:pt x="10550" y="2519"/>
                </a:lnTo>
                <a:lnTo>
                  <a:pt x="10545" y="2505"/>
                </a:lnTo>
                <a:lnTo>
                  <a:pt x="10539" y="2498"/>
                </a:lnTo>
                <a:lnTo>
                  <a:pt x="10532" y="2496"/>
                </a:lnTo>
                <a:lnTo>
                  <a:pt x="10494" y="2498"/>
                </a:lnTo>
                <a:lnTo>
                  <a:pt x="10473" y="2508"/>
                </a:lnTo>
                <a:lnTo>
                  <a:pt x="10467" y="2509"/>
                </a:lnTo>
                <a:lnTo>
                  <a:pt x="10462" y="2507"/>
                </a:lnTo>
                <a:lnTo>
                  <a:pt x="10460" y="2503"/>
                </a:lnTo>
                <a:lnTo>
                  <a:pt x="10456" y="2490"/>
                </a:lnTo>
                <a:lnTo>
                  <a:pt x="10454" y="2485"/>
                </a:lnTo>
                <a:lnTo>
                  <a:pt x="10445" y="2473"/>
                </a:lnTo>
                <a:lnTo>
                  <a:pt x="10442" y="2468"/>
                </a:lnTo>
                <a:lnTo>
                  <a:pt x="10441" y="2461"/>
                </a:lnTo>
                <a:lnTo>
                  <a:pt x="10440" y="2455"/>
                </a:lnTo>
                <a:lnTo>
                  <a:pt x="10438" y="2449"/>
                </a:lnTo>
                <a:lnTo>
                  <a:pt x="10435" y="2445"/>
                </a:lnTo>
                <a:lnTo>
                  <a:pt x="10417" y="2435"/>
                </a:lnTo>
                <a:lnTo>
                  <a:pt x="10412" y="2427"/>
                </a:lnTo>
                <a:lnTo>
                  <a:pt x="10409" y="2418"/>
                </a:lnTo>
                <a:lnTo>
                  <a:pt x="10406" y="2407"/>
                </a:lnTo>
                <a:lnTo>
                  <a:pt x="10404" y="2384"/>
                </a:lnTo>
                <a:lnTo>
                  <a:pt x="10403" y="2339"/>
                </a:lnTo>
                <a:lnTo>
                  <a:pt x="10401" y="2328"/>
                </a:lnTo>
                <a:lnTo>
                  <a:pt x="10392" y="2300"/>
                </a:lnTo>
                <a:lnTo>
                  <a:pt x="10392" y="2284"/>
                </a:lnTo>
                <a:lnTo>
                  <a:pt x="10391" y="2277"/>
                </a:lnTo>
                <a:lnTo>
                  <a:pt x="10388" y="2272"/>
                </a:lnTo>
                <a:lnTo>
                  <a:pt x="10383" y="2268"/>
                </a:lnTo>
                <a:lnTo>
                  <a:pt x="10307" y="2264"/>
                </a:lnTo>
                <a:lnTo>
                  <a:pt x="10230" y="2259"/>
                </a:lnTo>
                <a:lnTo>
                  <a:pt x="10206" y="2249"/>
                </a:lnTo>
                <a:lnTo>
                  <a:pt x="10155" y="2253"/>
                </a:lnTo>
                <a:lnTo>
                  <a:pt x="10144" y="2253"/>
                </a:lnTo>
                <a:lnTo>
                  <a:pt x="10137" y="2253"/>
                </a:lnTo>
                <a:lnTo>
                  <a:pt x="10123" y="2248"/>
                </a:lnTo>
                <a:lnTo>
                  <a:pt x="10119" y="2246"/>
                </a:lnTo>
                <a:lnTo>
                  <a:pt x="10116" y="2243"/>
                </a:lnTo>
                <a:lnTo>
                  <a:pt x="10115" y="2237"/>
                </a:lnTo>
                <a:lnTo>
                  <a:pt x="10112" y="2228"/>
                </a:lnTo>
                <a:lnTo>
                  <a:pt x="10108" y="2211"/>
                </a:lnTo>
                <a:lnTo>
                  <a:pt x="10108" y="2190"/>
                </a:lnTo>
                <a:lnTo>
                  <a:pt x="10106" y="2174"/>
                </a:lnTo>
                <a:lnTo>
                  <a:pt x="10097" y="2168"/>
                </a:lnTo>
                <a:lnTo>
                  <a:pt x="10083" y="2167"/>
                </a:lnTo>
                <a:lnTo>
                  <a:pt x="10070" y="2170"/>
                </a:lnTo>
                <a:lnTo>
                  <a:pt x="10062" y="2177"/>
                </a:lnTo>
                <a:lnTo>
                  <a:pt x="10060" y="2184"/>
                </a:lnTo>
                <a:lnTo>
                  <a:pt x="10059" y="2199"/>
                </a:lnTo>
                <a:lnTo>
                  <a:pt x="10057" y="2206"/>
                </a:lnTo>
                <a:lnTo>
                  <a:pt x="10052" y="2212"/>
                </a:lnTo>
                <a:lnTo>
                  <a:pt x="10048" y="2217"/>
                </a:lnTo>
                <a:lnTo>
                  <a:pt x="10043" y="2219"/>
                </a:lnTo>
                <a:lnTo>
                  <a:pt x="10038" y="2220"/>
                </a:lnTo>
                <a:lnTo>
                  <a:pt x="10030" y="2214"/>
                </a:lnTo>
                <a:lnTo>
                  <a:pt x="10017" y="2190"/>
                </a:lnTo>
                <a:lnTo>
                  <a:pt x="10009" y="2182"/>
                </a:lnTo>
                <a:lnTo>
                  <a:pt x="10000" y="2178"/>
                </a:lnTo>
                <a:lnTo>
                  <a:pt x="9993" y="2170"/>
                </a:lnTo>
                <a:lnTo>
                  <a:pt x="9988" y="2159"/>
                </a:lnTo>
                <a:lnTo>
                  <a:pt x="9984" y="2142"/>
                </a:lnTo>
                <a:lnTo>
                  <a:pt x="9980" y="2136"/>
                </a:lnTo>
                <a:lnTo>
                  <a:pt x="9975" y="2134"/>
                </a:lnTo>
                <a:lnTo>
                  <a:pt x="9969" y="2136"/>
                </a:lnTo>
                <a:lnTo>
                  <a:pt x="9965" y="2140"/>
                </a:lnTo>
                <a:lnTo>
                  <a:pt x="9962" y="2145"/>
                </a:lnTo>
                <a:lnTo>
                  <a:pt x="9961" y="2152"/>
                </a:lnTo>
                <a:lnTo>
                  <a:pt x="9961" y="2160"/>
                </a:lnTo>
                <a:lnTo>
                  <a:pt x="9961" y="2168"/>
                </a:lnTo>
                <a:lnTo>
                  <a:pt x="9949" y="2200"/>
                </a:lnTo>
                <a:lnTo>
                  <a:pt x="9931" y="2214"/>
                </a:lnTo>
                <a:lnTo>
                  <a:pt x="9910" y="2215"/>
                </a:lnTo>
                <a:lnTo>
                  <a:pt x="9875" y="2206"/>
                </a:lnTo>
                <a:lnTo>
                  <a:pt x="9858" y="2208"/>
                </a:lnTo>
                <a:lnTo>
                  <a:pt x="9842" y="2216"/>
                </a:lnTo>
                <a:lnTo>
                  <a:pt x="9827" y="2228"/>
                </a:lnTo>
                <a:lnTo>
                  <a:pt x="9821" y="2235"/>
                </a:lnTo>
                <a:lnTo>
                  <a:pt x="9810" y="2262"/>
                </a:lnTo>
                <a:lnTo>
                  <a:pt x="9804" y="2269"/>
                </a:lnTo>
                <a:lnTo>
                  <a:pt x="9782" y="2281"/>
                </a:lnTo>
                <a:lnTo>
                  <a:pt x="9777" y="2289"/>
                </a:lnTo>
                <a:lnTo>
                  <a:pt x="9775" y="2297"/>
                </a:lnTo>
                <a:lnTo>
                  <a:pt x="9773" y="2306"/>
                </a:lnTo>
                <a:lnTo>
                  <a:pt x="9770" y="2314"/>
                </a:lnTo>
                <a:lnTo>
                  <a:pt x="9762" y="2317"/>
                </a:lnTo>
                <a:lnTo>
                  <a:pt x="9744" y="2311"/>
                </a:lnTo>
                <a:lnTo>
                  <a:pt x="9736" y="2311"/>
                </a:lnTo>
                <a:lnTo>
                  <a:pt x="9715" y="2326"/>
                </a:lnTo>
                <a:lnTo>
                  <a:pt x="9707" y="2329"/>
                </a:lnTo>
                <a:lnTo>
                  <a:pt x="9682" y="2330"/>
                </a:lnTo>
                <a:lnTo>
                  <a:pt x="9674" y="2335"/>
                </a:lnTo>
                <a:lnTo>
                  <a:pt x="9668" y="2342"/>
                </a:lnTo>
                <a:lnTo>
                  <a:pt x="9652" y="2367"/>
                </a:lnTo>
                <a:lnTo>
                  <a:pt x="9644" y="2376"/>
                </a:lnTo>
                <a:lnTo>
                  <a:pt x="9627" y="2382"/>
                </a:lnTo>
                <a:lnTo>
                  <a:pt x="9620" y="2388"/>
                </a:lnTo>
                <a:lnTo>
                  <a:pt x="9618" y="2393"/>
                </a:lnTo>
                <a:lnTo>
                  <a:pt x="9618" y="2406"/>
                </a:lnTo>
                <a:lnTo>
                  <a:pt x="9617" y="2412"/>
                </a:lnTo>
                <a:lnTo>
                  <a:pt x="9614" y="2417"/>
                </a:lnTo>
                <a:lnTo>
                  <a:pt x="9611" y="2421"/>
                </a:lnTo>
                <a:lnTo>
                  <a:pt x="9607" y="2424"/>
                </a:lnTo>
                <a:lnTo>
                  <a:pt x="9603" y="2425"/>
                </a:lnTo>
                <a:lnTo>
                  <a:pt x="9593" y="2426"/>
                </a:lnTo>
                <a:lnTo>
                  <a:pt x="9575" y="2420"/>
                </a:lnTo>
                <a:lnTo>
                  <a:pt x="9565" y="2422"/>
                </a:lnTo>
                <a:lnTo>
                  <a:pt x="9554" y="2434"/>
                </a:lnTo>
                <a:lnTo>
                  <a:pt x="9550" y="2436"/>
                </a:lnTo>
                <a:lnTo>
                  <a:pt x="9541" y="2437"/>
                </a:lnTo>
                <a:lnTo>
                  <a:pt x="9536" y="2440"/>
                </a:lnTo>
                <a:lnTo>
                  <a:pt x="9510" y="2466"/>
                </a:lnTo>
                <a:lnTo>
                  <a:pt x="9501" y="2471"/>
                </a:lnTo>
                <a:lnTo>
                  <a:pt x="9473" y="2479"/>
                </a:lnTo>
                <a:lnTo>
                  <a:pt x="9466" y="2485"/>
                </a:lnTo>
                <a:lnTo>
                  <a:pt x="9463" y="2494"/>
                </a:lnTo>
                <a:lnTo>
                  <a:pt x="9461" y="2505"/>
                </a:lnTo>
                <a:lnTo>
                  <a:pt x="9461" y="2514"/>
                </a:lnTo>
                <a:lnTo>
                  <a:pt x="9461" y="2519"/>
                </a:lnTo>
                <a:lnTo>
                  <a:pt x="9455" y="2530"/>
                </a:lnTo>
                <a:lnTo>
                  <a:pt x="9444" y="2537"/>
                </a:lnTo>
                <a:lnTo>
                  <a:pt x="9433" y="2541"/>
                </a:lnTo>
                <a:lnTo>
                  <a:pt x="9401" y="2542"/>
                </a:lnTo>
                <a:lnTo>
                  <a:pt x="9389" y="2547"/>
                </a:lnTo>
                <a:lnTo>
                  <a:pt x="9382" y="2556"/>
                </a:lnTo>
                <a:lnTo>
                  <a:pt x="9380" y="2558"/>
                </a:lnTo>
                <a:lnTo>
                  <a:pt x="9379" y="2562"/>
                </a:lnTo>
                <a:lnTo>
                  <a:pt x="9378" y="2579"/>
                </a:lnTo>
                <a:lnTo>
                  <a:pt x="9378" y="2584"/>
                </a:lnTo>
                <a:lnTo>
                  <a:pt x="9379" y="2587"/>
                </a:lnTo>
                <a:lnTo>
                  <a:pt x="9383" y="2592"/>
                </a:lnTo>
                <a:lnTo>
                  <a:pt x="9384" y="2595"/>
                </a:lnTo>
                <a:lnTo>
                  <a:pt x="9384" y="2599"/>
                </a:lnTo>
                <a:lnTo>
                  <a:pt x="9381" y="2604"/>
                </a:lnTo>
                <a:lnTo>
                  <a:pt x="9381" y="2608"/>
                </a:lnTo>
                <a:lnTo>
                  <a:pt x="9383" y="2613"/>
                </a:lnTo>
                <a:lnTo>
                  <a:pt x="9393" y="2619"/>
                </a:lnTo>
                <a:lnTo>
                  <a:pt x="9397" y="2623"/>
                </a:lnTo>
                <a:lnTo>
                  <a:pt x="9399" y="2630"/>
                </a:lnTo>
                <a:lnTo>
                  <a:pt x="9397" y="2637"/>
                </a:lnTo>
                <a:lnTo>
                  <a:pt x="9393" y="2642"/>
                </a:lnTo>
                <a:lnTo>
                  <a:pt x="9378" y="2652"/>
                </a:lnTo>
                <a:lnTo>
                  <a:pt x="9357" y="2662"/>
                </a:lnTo>
                <a:lnTo>
                  <a:pt x="9348" y="2670"/>
                </a:lnTo>
                <a:lnTo>
                  <a:pt x="9340" y="2670"/>
                </a:lnTo>
                <a:lnTo>
                  <a:pt x="9335" y="2679"/>
                </a:lnTo>
                <a:lnTo>
                  <a:pt x="9331" y="2689"/>
                </a:lnTo>
                <a:lnTo>
                  <a:pt x="9325" y="2697"/>
                </a:lnTo>
                <a:lnTo>
                  <a:pt x="9318" y="2697"/>
                </a:lnTo>
                <a:lnTo>
                  <a:pt x="9312" y="2692"/>
                </a:lnTo>
                <a:lnTo>
                  <a:pt x="9299" y="2676"/>
                </a:lnTo>
                <a:lnTo>
                  <a:pt x="9291" y="2674"/>
                </a:lnTo>
                <a:lnTo>
                  <a:pt x="9285" y="2679"/>
                </a:lnTo>
                <a:lnTo>
                  <a:pt x="9283" y="2690"/>
                </a:lnTo>
                <a:lnTo>
                  <a:pt x="9288" y="2702"/>
                </a:lnTo>
                <a:lnTo>
                  <a:pt x="9291" y="2713"/>
                </a:lnTo>
                <a:lnTo>
                  <a:pt x="9287" y="2723"/>
                </a:lnTo>
                <a:lnTo>
                  <a:pt x="9279" y="2731"/>
                </a:lnTo>
                <a:lnTo>
                  <a:pt x="9247" y="2749"/>
                </a:lnTo>
                <a:lnTo>
                  <a:pt x="9239" y="2751"/>
                </a:lnTo>
                <a:lnTo>
                  <a:pt x="9236" y="2749"/>
                </a:lnTo>
                <a:lnTo>
                  <a:pt x="9234" y="2744"/>
                </a:lnTo>
                <a:lnTo>
                  <a:pt x="9233" y="2739"/>
                </a:lnTo>
                <a:lnTo>
                  <a:pt x="9231" y="2735"/>
                </a:lnTo>
                <a:lnTo>
                  <a:pt x="9229" y="2729"/>
                </a:lnTo>
                <a:lnTo>
                  <a:pt x="9227" y="2722"/>
                </a:lnTo>
                <a:lnTo>
                  <a:pt x="9224" y="2717"/>
                </a:lnTo>
                <a:lnTo>
                  <a:pt x="9220" y="2714"/>
                </a:lnTo>
                <a:lnTo>
                  <a:pt x="9216" y="2716"/>
                </a:lnTo>
                <a:lnTo>
                  <a:pt x="9214" y="2720"/>
                </a:lnTo>
                <a:lnTo>
                  <a:pt x="9213" y="2727"/>
                </a:lnTo>
                <a:lnTo>
                  <a:pt x="9213" y="2743"/>
                </a:lnTo>
                <a:lnTo>
                  <a:pt x="9217" y="2757"/>
                </a:lnTo>
                <a:lnTo>
                  <a:pt x="9216" y="2760"/>
                </a:lnTo>
                <a:lnTo>
                  <a:pt x="9183" y="2757"/>
                </a:lnTo>
                <a:lnTo>
                  <a:pt x="9178" y="2755"/>
                </a:lnTo>
                <a:lnTo>
                  <a:pt x="9174" y="2749"/>
                </a:lnTo>
                <a:lnTo>
                  <a:pt x="9168" y="2739"/>
                </a:lnTo>
                <a:lnTo>
                  <a:pt x="9165" y="2736"/>
                </a:lnTo>
                <a:lnTo>
                  <a:pt x="9161" y="2735"/>
                </a:lnTo>
                <a:lnTo>
                  <a:pt x="9160" y="2735"/>
                </a:lnTo>
                <a:lnTo>
                  <a:pt x="9157" y="2737"/>
                </a:lnTo>
                <a:lnTo>
                  <a:pt x="9148" y="2745"/>
                </a:lnTo>
                <a:lnTo>
                  <a:pt x="9144" y="2747"/>
                </a:lnTo>
                <a:lnTo>
                  <a:pt x="9130" y="2748"/>
                </a:lnTo>
                <a:lnTo>
                  <a:pt x="9125" y="2747"/>
                </a:lnTo>
                <a:lnTo>
                  <a:pt x="9114" y="2743"/>
                </a:lnTo>
                <a:lnTo>
                  <a:pt x="9109" y="2743"/>
                </a:lnTo>
                <a:lnTo>
                  <a:pt x="9070" y="2752"/>
                </a:lnTo>
                <a:lnTo>
                  <a:pt x="9065" y="2756"/>
                </a:lnTo>
                <a:lnTo>
                  <a:pt x="9062" y="2762"/>
                </a:lnTo>
                <a:lnTo>
                  <a:pt x="9058" y="2777"/>
                </a:lnTo>
                <a:lnTo>
                  <a:pt x="9056" y="2781"/>
                </a:lnTo>
                <a:lnTo>
                  <a:pt x="9052" y="2794"/>
                </a:lnTo>
                <a:lnTo>
                  <a:pt x="9055" y="2807"/>
                </a:lnTo>
                <a:lnTo>
                  <a:pt x="9059" y="2820"/>
                </a:lnTo>
                <a:lnTo>
                  <a:pt x="9058" y="2831"/>
                </a:lnTo>
                <a:lnTo>
                  <a:pt x="9050" y="2841"/>
                </a:lnTo>
                <a:lnTo>
                  <a:pt x="9033" y="2854"/>
                </a:lnTo>
                <a:lnTo>
                  <a:pt x="9025" y="2865"/>
                </a:lnTo>
                <a:lnTo>
                  <a:pt x="9022" y="2871"/>
                </a:lnTo>
                <a:lnTo>
                  <a:pt x="9018" y="2875"/>
                </a:lnTo>
                <a:lnTo>
                  <a:pt x="8995" y="2879"/>
                </a:lnTo>
                <a:lnTo>
                  <a:pt x="8992" y="2878"/>
                </a:lnTo>
                <a:lnTo>
                  <a:pt x="8987" y="2876"/>
                </a:lnTo>
                <a:lnTo>
                  <a:pt x="8965" y="2879"/>
                </a:lnTo>
                <a:lnTo>
                  <a:pt x="8924" y="2896"/>
                </a:lnTo>
                <a:lnTo>
                  <a:pt x="8921" y="2896"/>
                </a:lnTo>
                <a:lnTo>
                  <a:pt x="8919" y="2895"/>
                </a:lnTo>
                <a:lnTo>
                  <a:pt x="8918" y="2896"/>
                </a:lnTo>
                <a:lnTo>
                  <a:pt x="8917" y="2902"/>
                </a:lnTo>
                <a:lnTo>
                  <a:pt x="8915" y="2905"/>
                </a:lnTo>
                <a:lnTo>
                  <a:pt x="8914" y="2907"/>
                </a:lnTo>
                <a:lnTo>
                  <a:pt x="8913" y="2909"/>
                </a:lnTo>
                <a:lnTo>
                  <a:pt x="8905" y="2915"/>
                </a:lnTo>
                <a:lnTo>
                  <a:pt x="8897" y="2916"/>
                </a:lnTo>
                <a:lnTo>
                  <a:pt x="8888" y="2915"/>
                </a:lnTo>
                <a:lnTo>
                  <a:pt x="8880" y="2910"/>
                </a:lnTo>
                <a:lnTo>
                  <a:pt x="8877" y="2898"/>
                </a:lnTo>
                <a:lnTo>
                  <a:pt x="8872" y="2868"/>
                </a:lnTo>
                <a:lnTo>
                  <a:pt x="8869" y="2859"/>
                </a:lnTo>
                <a:lnTo>
                  <a:pt x="8857" y="2849"/>
                </a:lnTo>
                <a:lnTo>
                  <a:pt x="8851" y="2845"/>
                </a:lnTo>
                <a:lnTo>
                  <a:pt x="8845" y="2843"/>
                </a:lnTo>
                <a:lnTo>
                  <a:pt x="8826" y="2845"/>
                </a:lnTo>
                <a:lnTo>
                  <a:pt x="8821" y="2844"/>
                </a:lnTo>
                <a:lnTo>
                  <a:pt x="8818" y="2843"/>
                </a:lnTo>
                <a:lnTo>
                  <a:pt x="8815" y="2840"/>
                </a:lnTo>
                <a:lnTo>
                  <a:pt x="8813" y="2836"/>
                </a:lnTo>
                <a:lnTo>
                  <a:pt x="8813" y="2830"/>
                </a:lnTo>
                <a:lnTo>
                  <a:pt x="8812" y="2826"/>
                </a:lnTo>
                <a:lnTo>
                  <a:pt x="8810" y="2823"/>
                </a:lnTo>
                <a:lnTo>
                  <a:pt x="8795" y="2808"/>
                </a:lnTo>
                <a:lnTo>
                  <a:pt x="8791" y="2801"/>
                </a:lnTo>
                <a:lnTo>
                  <a:pt x="8789" y="2796"/>
                </a:lnTo>
                <a:lnTo>
                  <a:pt x="8791" y="2788"/>
                </a:lnTo>
                <a:lnTo>
                  <a:pt x="8794" y="2783"/>
                </a:lnTo>
                <a:lnTo>
                  <a:pt x="8795" y="2780"/>
                </a:lnTo>
                <a:lnTo>
                  <a:pt x="8789" y="2773"/>
                </a:lnTo>
                <a:lnTo>
                  <a:pt x="8778" y="2766"/>
                </a:lnTo>
                <a:lnTo>
                  <a:pt x="8772" y="2761"/>
                </a:lnTo>
                <a:lnTo>
                  <a:pt x="8769" y="2754"/>
                </a:lnTo>
                <a:lnTo>
                  <a:pt x="8769" y="2744"/>
                </a:lnTo>
                <a:lnTo>
                  <a:pt x="8771" y="2735"/>
                </a:lnTo>
                <a:lnTo>
                  <a:pt x="8771" y="2728"/>
                </a:lnTo>
                <a:lnTo>
                  <a:pt x="8767" y="2723"/>
                </a:lnTo>
                <a:lnTo>
                  <a:pt x="8751" y="2710"/>
                </a:lnTo>
                <a:lnTo>
                  <a:pt x="8746" y="2709"/>
                </a:lnTo>
                <a:lnTo>
                  <a:pt x="8736" y="2712"/>
                </a:lnTo>
                <a:lnTo>
                  <a:pt x="8732" y="2712"/>
                </a:lnTo>
                <a:lnTo>
                  <a:pt x="8727" y="2707"/>
                </a:lnTo>
                <a:lnTo>
                  <a:pt x="8722" y="2700"/>
                </a:lnTo>
                <a:lnTo>
                  <a:pt x="8721" y="2695"/>
                </a:lnTo>
                <a:lnTo>
                  <a:pt x="8722" y="2688"/>
                </a:lnTo>
                <a:lnTo>
                  <a:pt x="8725" y="2680"/>
                </a:lnTo>
                <a:lnTo>
                  <a:pt x="8733" y="2666"/>
                </a:lnTo>
                <a:lnTo>
                  <a:pt x="8737" y="2661"/>
                </a:lnTo>
                <a:lnTo>
                  <a:pt x="8748" y="2660"/>
                </a:lnTo>
                <a:lnTo>
                  <a:pt x="8752" y="2658"/>
                </a:lnTo>
                <a:lnTo>
                  <a:pt x="8757" y="2654"/>
                </a:lnTo>
                <a:lnTo>
                  <a:pt x="8761" y="2648"/>
                </a:lnTo>
                <a:lnTo>
                  <a:pt x="8756" y="2641"/>
                </a:lnTo>
                <a:lnTo>
                  <a:pt x="8753" y="2636"/>
                </a:lnTo>
                <a:lnTo>
                  <a:pt x="8752" y="2631"/>
                </a:lnTo>
                <a:lnTo>
                  <a:pt x="8754" y="2627"/>
                </a:lnTo>
                <a:lnTo>
                  <a:pt x="8756" y="2622"/>
                </a:lnTo>
                <a:lnTo>
                  <a:pt x="8757" y="2617"/>
                </a:lnTo>
                <a:lnTo>
                  <a:pt x="8757" y="2612"/>
                </a:lnTo>
                <a:lnTo>
                  <a:pt x="8755" y="2610"/>
                </a:lnTo>
                <a:lnTo>
                  <a:pt x="8751" y="2610"/>
                </a:lnTo>
                <a:lnTo>
                  <a:pt x="8744" y="2612"/>
                </a:lnTo>
                <a:lnTo>
                  <a:pt x="8741" y="2612"/>
                </a:lnTo>
                <a:lnTo>
                  <a:pt x="8732" y="2605"/>
                </a:lnTo>
                <a:lnTo>
                  <a:pt x="8725" y="2604"/>
                </a:lnTo>
                <a:lnTo>
                  <a:pt x="8722" y="2611"/>
                </a:lnTo>
                <a:lnTo>
                  <a:pt x="8719" y="2620"/>
                </a:lnTo>
                <a:lnTo>
                  <a:pt x="8715" y="2627"/>
                </a:lnTo>
                <a:lnTo>
                  <a:pt x="8714" y="2628"/>
                </a:lnTo>
                <a:lnTo>
                  <a:pt x="8712" y="2627"/>
                </a:lnTo>
                <a:lnTo>
                  <a:pt x="8711" y="2627"/>
                </a:lnTo>
                <a:lnTo>
                  <a:pt x="8709" y="2629"/>
                </a:lnTo>
                <a:lnTo>
                  <a:pt x="8706" y="2633"/>
                </a:lnTo>
                <a:lnTo>
                  <a:pt x="8705" y="2634"/>
                </a:lnTo>
                <a:lnTo>
                  <a:pt x="8695" y="2642"/>
                </a:lnTo>
                <a:lnTo>
                  <a:pt x="8696" y="2647"/>
                </a:lnTo>
                <a:lnTo>
                  <a:pt x="8697" y="2652"/>
                </a:lnTo>
                <a:lnTo>
                  <a:pt x="8697" y="2656"/>
                </a:lnTo>
                <a:lnTo>
                  <a:pt x="8695" y="2658"/>
                </a:lnTo>
                <a:lnTo>
                  <a:pt x="8692" y="2661"/>
                </a:lnTo>
                <a:lnTo>
                  <a:pt x="8677" y="2678"/>
                </a:lnTo>
                <a:lnTo>
                  <a:pt x="8664" y="2685"/>
                </a:lnTo>
                <a:lnTo>
                  <a:pt x="8651" y="2696"/>
                </a:lnTo>
                <a:lnTo>
                  <a:pt x="8646" y="2711"/>
                </a:lnTo>
                <a:lnTo>
                  <a:pt x="8639" y="2734"/>
                </a:lnTo>
                <a:lnTo>
                  <a:pt x="8631" y="2748"/>
                </a:lnTo>
                <a:lnTo>
                  <a:pt x="8622" y="2735"/>
                </a:lnTo>
                <a:lnTo>
                  <a:pt x="8616" y="2723"/>
                </a:lnTo>
                <a:lnTo>
                  <a:pt x="8607" y="2721"/>
                </a:lnTo>
                <a:lnTo>
                  <a:pt x="8598" y="2725"/>
                </a:lnTo>
                <a:lnTo>
                  <a:pt x="8591" y="2735"/>
                </a:lnTo>
                <a:lnTo>
                  <a:pt x="8588" y="2739"/>
                </a:lnTo>
                <a:lnTo>
                  <a:pt x="8584" y="2741"/>
                </a:lnTo>
                <a:lnTo>
                  <a:pt x="8580" y="2740"/>
                </a:lnTo>
                <a:lnTo>
                  <a:pt x="8577" y="2735"/>
                </a:lnTo>
                <a:lnTo>
                  <a:pt x="8577" y="2728"/>
                </a:lnTo>
                <a:lnTo>
                  <a:pt x="8580" y="2710"/>
                </a:lnTo>
                <a:lnTo>
                  <a:pt x="8579" y="2707"/>
                </a:lnTo>
                <a:lnTo>
                  <a:pt x="8570" y="2705"/>
                </a:lnTo>
                <a:lnTo>
                  <a:pt x="8566" y="2705"/>
                </a:lnTo>
                <a:lnTo>
                  <a:pt x="8562" y="2707"/>
                </a:lnTo>
                <a:lnTo>
                  <a:pt x="8555" y="2715"/>
                </a:lnTo>
                <a:lnTo>
                  <a:pt x="8551" y="2717"/>
                </a:lnTo>
                <a:lnTo>
                  <a:pt x="8547" y="2714"/>
                </a:lnTo>
                <a:lnTo>
                  <a:pt x="8544" y="2708"/>
                </a:lnTo>
                <a:lnTo>
                  <a:pt x="8541" y="2704"/>
                </a:lnTo>
                <a:lnTo>
                  <a:pt x="8537" y="2701"/>
                </a:lnTo>
                <a:lnTo>
                  <a:pt x="8532" y="2701"/>
                </a:lnTo>
                <a:lnTo>
                  <a:pt x="8525" y="2705"/>
                </a:lnTo>
                <a:lnTo>
                  <a:pt x="8521" y="2706"/>
                </a:lnTo>
                <a:lnTo>
                  <a:pt x="8517" y="2704"/>
                </a:lnTo>
                <a:lnTo>
                  <a:pt x="8514" y="2699"/>
                </a:lnTo>
                <a:lnTo>
                  <a:pt x="8511" y="2686"/>
                </a:lnTo>
                <a:lnTo>
                  <a:pt x="8508" y="2682"/>
                </a:lnTo>
                <a:lnTo>
                  <a:pt x="8505" y="2681"/>
                </a:lnTo>
                <a:lnTo>
                  <a:pt x="8501" y="2683"/>
                </a:lnTo>
                <a:lnTo>
                  <a:pt x="8494" y="2691"/>
                </a:lnTo>
                <a:lnTo>
                  <a:pt x="8490" y="2694"/>
                </a:lnTo>
                <a:lnTo>
                  <a:pt x="8486" y="2696"/>
                </a:lnTo>
                <a:lnTo>
                  <a:pt x="8478" y="2696"/>
                </a:lnTo>
                <a:lnTo>
                  <a:pt x="8473" y="2694"/>
                </a:lnTo>
                <a:lnTo>
                  <a:pt x="8463" y="2685"/>
                </a:lnTo>
                <a:lnTo>
                  <a:pt x="8458" y="2683"/>
                </a:lnTo>
                <a:lnTo>
                  <a:pt x="8454" y="2683"/>
                </a:lnTo>
                <a:lnTo>
                  <a:pt x="8449" y="2686"/>
                </a:lnTo>
                <a:lnTo>
                  <a:pt x="8444" y="2689"/>
                </a:lnTo>
                <a:lnTo>
                  <a:pt x="8441" y="2693"/>
                </a:lnTo>
                <a:lnTo>
                  <a:pt x="8432" y="2697"/>
                </a:lnTo>
                <a:lnTo>
                  <a:pt x="8423" y="2691"/>
                </a:lnTo>
                <a:lnTo>
                  <a:pt x="8417" y="2678"/>
                </a:lnTo>
                <a:lnTo>
                  <a:pt x="8415" y="2644"/>
                </a:lnTo>
                <a:lnTo>
                  <a:pt x="8410" y="2631"/>
                </a:lnTo>
                <a:lnTo>
                  <a:pt x="8396" y="2610"/>
                </a:lnTo>
                <a:lnTo>
                  <a:pt x="8393" y="2603"/>
                </a:lnTo>
                <a:lnTo>
                  <a:pt x="8391" y="2596"/>
                </a:lnTo>
                <a:lnTo>
                  <a:pt x="8390" y="2581"/>
                </a:lnTo>
                <a:lnTo>
                  <a:pt x="8387" y="2571"/>
                </a:lnTo>
                <a:lnTo>
                  <a:pt x="8382" y="2566"/>
                </a:lnTo>
                <a:lnTo>
                  <a:pt x="8370" y="2562"/>
                </a:lnTo>
                <a:lnTo>
                  <a:pt x="8365" y="2556"/>
                </a:lnTo>
                <a:lnTo>
                  <a:pt x="8364" y="2545"/>
                </a:lnTo>
                <a:lnTo>
                  <a:pt x="8365" y="2520"/>
                </a:lnTo>
                <a:lnTo>
                  <a:pt x="8367" y="2519"/>
                </a:lnTo>
                <a:lnTo>
                  <a:pt x="8367" y="2519"/>
                </a:lnTo>
                <a:lnTo>
                  <a:pt x="8377" y="2516"/>
                </a:lnTo>
                <a:lnTo>
                  <a:pt x="8380" y="2514"/>
                </a:lnTo>
                <a:lnTo>
                  <a:pt x="8381" y="2507"/>
                </a:lnTo>
                <a:lnTo>
                  <a:pt x="8379" y="2501"/>
                </a:lnTo>
                <a:lnTo>
                  <a:pt x="8372" y="2487"/>
                </a:lnTo>
                <a:lnTo>
                  <a:pt x="8370" y="2483"/>
                </a:lnTo>
                <a:lnTo>
                  <a:pt x="8355" y="2474"/>
                </a:lnTo>
                <a:lnTo>
                  <a:pt x="8350" y="2474"/>
                </a:lnTo>
                <a:lnTo>
                  <a:pt x="8347" y="2476"/>
                </a:lnTo>
                <a:lnTo>
                  <a:pt x="8343" y="2479"/>
                </a:lnTo>
                <a:lnTo>
                  <a:pt x="8340" y="2481"/>
                </a:lnTo>
                <a:lnTo>
                  <a:pt x="8337" y="2478"/>
                </a:lnTo>
                <a:lnTo>
                  <a:pt x="8332" y="2462"/>
                </a:lnTo>
                <a:lnTo>
                  <a:pt x="8329" y="2458"/>
                </a:lnTo>
                <a:lnTo>
                  <a:pt x="8325" y="2455"/>
                </a:lnTo>
                <a:lnTo>
                  <a:pt x="8318" y="2457"/>
                </a:lnTo>
                <a:lnTo>
                  <a:pt x="8314" y="2456"/>
                </a:lnTo>
                <a:lnTo>
                  <a:pt x="8307" y="2450"/>
                </a:lnTo>
                <a:lnTo>
                  <a:pt x="8302" y="2442"/>
                </a:lnTo>
                <a:lnTo>
                  <a:pt x="8297" y="2435"/>
                </a:lnTo>
                <a:lnTo>
                  <a:pt x="8289" y="2434"/>
                </a:lnTo>
                <a:lnTo>
                  <a:pt x="8281" y="2435"/>
                </a:lnTo>
                <a:lnTo>
                  <a:pt x="8274" y="2432"/>
                </a:lnTo>
                <a:lnTo>
                  <a:pt x="8267" y="2426"/>
                </a:lnTo>
                <a:lnTo>
                  <a:pt x="8261" y="2417"/>
                </a:lnTo>
                <a:lnTo>
                  <a:pt x="8253" y="2409"/>
                </a:lnTo>
                <a:lnTo>
                  <a:pt x="8245" y="2415"/>
                </a:lnTo>
                <a:lnTo>
                  <a:pt x="8237" y="2423"/>
                </a:lnTo>
                <a:lnTo>
                  <a:pt x="8229" y="2422"/>
                </a:lnTo>
                <a:lnTo>
                  <a:pt x="8228" y="2420"/>
                </a:lnTo>
                <a:lnTo>
                  <a:pt x="8225" y="2412"/>
                </a:lnTo>
                <a:lnTo>
                  <a:pt x="8223" y="2409"/>
                </a:lnTo>
                <a:lnTo>
                  <a:pt x="8221" y="2407"/>
                </a:lnTo>
                <a:lnTo>
                  <a:pt x="8214" y="2405"/>
                </a:lnTo>
                <a:lnTo>
                  <a:pt x="8212" y="2402"/>
                </a:lnTo>
                <a:lnTo>
                  <a:pt x="8209" y="2394"/>
                </a:lnTo>
                <a:lnTo>
                  <a:pt x="8209" y="2385"/>
                </a:lnTo>
                <a:lnTo>
                  <a:pt x="8210" y="2375"/>
                </a:lnTo>
                <a:lnTo>
                  <a:pt x="8209" y="2365"/>
                </a:lnTo>
                <a:lnTo>
                  <a:pt x="8205" y="2350"/>
                </a:lnTo>
                <a:lnTo>
                  <a:pt x="8199" y="2337"/>
                </a:lnTo>
                <a:lnTo>
                  <a:pt x="8196" y="2324"/>
                </a:lnTo>
                <a:lnTo>
                  <a:pt x="8200" y="2300"/>
                </a:lnTo>
                <a:lnTo>
                  <a:pt x="8200" y="2292"/>
                </a:lnTo>
                <a:lnTo>
                  <a:pt x="8198" y="2285"/>
                </a:lnTo>
                <a:lnTo>
                  <a:pt x="8190" y="2274"/>
                </a:lnTo>
                <a:lnTo>
                  <a:pt x="8189" y="2268"/>
                </a:lnTo>
                <a:lnTo>
                  <a:pt x="8188" y="2261"/>
                </a:lnTo>
                <a:lnTo>
                  <a:pt x="8186" y="2253"/>
                </a:lnTo>
                <a:lnTo>
                  <a:pt x="8180" y="2240"/>
                </a:lnTo>
                <a:lnTo>
                  <a:pt x="8177" y="2238"/>
                </a:lnTo>
                <a:lnTo>
                  <a:pt x="8152" y="2215"/>
                </a:lnTo>
                <a:lnTo>
                  <a:pt x="8146" y="2201"/>
                </a:lnTo>
                <a:lnTo>
                  <a:pt x="8147" y="2173"/>
                </a:lnTo>
                <a:lnTo>
                  <a:pt x="8140" y="2164"/>
                </a:lnTo>
                <a:lnTo>
                  <a:pt x="8132" y="2159"/>
                </a:lnTo>
                <a:lnTo>
                  <a:pt x="8129" y="2155"/>
                </a:lnTo>
                <a:lnTo>
                  <a:pt x="8122" y="2139"/>
                </a:lnTo>
                <a:lnTo>
                  <a:pt x="8118" y="2134"/>
                </a:lnTo>
                <a:lnTo>
                  <a:pt x="8114" y="2131"/>
                </a:lnTo>
                <a:lnTo>
                  <a:pt x="8109" y="2129"/>
                </a:lnTo>
                <a:lnTo>
                  <a:pt x="8099" y="2129"/>
                </a:lnTo>
                <a:lnTo>
                  <a:pt x="8095" y="2128"/>
                </a:lnTo>
                <a:lnTo>
                  <a:pt x="8090" y="2124"/>
                </a:lnTo>
                <a:lnTo>
                  <a:pt x="8077" y="2109"/>
                </a:lnTo>
                <a:lnTo>
                  <a:pt x="8073" y="2106"/>
                </a:lnTo>
                <a:lnTo>
                  <a:pt x="8048" y="2100"/>
                </a:lnTo>
                <a:lnTo>
                  <a:pt x="8044" y="2097"/>
                </a:lnTo>
                <a:lnTo>
                  <a:pt x="8040" y="2092"/>
                </a:lnTo>
                <a:lnTo>
                  <a:pt x="8034" y="2079"/>
                </a:lnTo>
                <a:lnTo>
                  <a:pt x="8010" y="2075"/>
                </a:lnTo>
                <a:lnTo>
                  <a:pt x="7986" y="2079"/>
                </a:lnTo>
                <a:lnTo>
                  <a:pt x="7983" y="2081"/>
                </a:lnTo>
                <a:lnTo>
                  <a:pt x="7979" y="2081"/>
                </a:lnTo>
                <a:lnTo>
                  <a:pt x="7975" y="2081"/>
                </a:lnTo>
                <a:lnTo>
                  <a:pt x="7970" y="2078"/>
                </a:lnTo>
                <a:lnTo>
                  <a:pt x="7968" y="2078"/>
                </a:lnTo>
                <a:lnTo>
                  <a:pt x="7965" y="2078"/>
                </a:lnTo>
                <a:lnTo>
                  <a:pt x="7963" y="2079"/>
                </a:lnTo>
                <a:lnTo>
                  <a:pt x="7959" y="2097"/>
                </a:lnTo>
                <a:lnTo>
                  <a:pt x="7953" y="2113"/>
                </a:lnTo>
                <a:lnTo>
                  <a:pt x="7945" y="2124"/>
                </a:lnTo>
                <a:lnTo>
                  <a:pt x="7935" y="2128"/>
                </a:lnTo>
                <a:lnTo>
                  <a:pt x="7906" y="2124"/>
                </a:lnTo>
                <a:lnTo>
                  <a:pt x="7889" y="2117"/>
                </a:lnTo>
                <a:lnTo>
                  <a:pt x="7881" y="2120"/>
                </a:lnTo>
                <a:lnTo>
                  <a:pt x="7875" y="2129"/>
                </a:lnTo>
                <a:lnTo>
                  <a:pt x="7874" y="2160"/>
                </a:lnTo>
                <a:lnTo>
                  <a:pt x="7869" y="2169"/>
                </a:lnTo>
                <a:lnTo>
                  <a:pt x="7854" y="2178"/>
                </a:lnTo>
                <a:lnTo>
                  <a:pt x="7826" y="2202"/>
                </a:lnTo>
                <a:lnTo>
                  <a:pt x="7816" y="2191"/>
                </a:lnTo>
                <a:lnTo>
                  <a:pt x="7811" y="2187"/>
                </a:lnTo>
                <a:lnTo>
                  <a:pt x="7801" y="2190"/>
                </a:lnTo>
                <a:lnTo>
                  <a:pt x="7799" y="2189"/>
                </a:lnTo>
                <a:lnTo>
                  <a:pt x="7797" y="2186"/>
                </a:lnTo>
                <a:lnTo>
                  <a:pt x="7794" y="2186"/>
                </a:lnTo>
                <a:lnTo>
                  <a:pt x="7791" y="2188"/>
                </a:lnTo>
                <a:lnTo>
                  <a:pt x="7788" y="2191"/>
                </a:lnTo>
                <a:lnTo>
                  <a:pt x="7785" y="2192"/>
                </a:lnTo>
                <a:lnTo>
                  <a:pt x="7782" y="2189"/>
                </a:lnTo>
                <a:lnTo>
                  <a:pt x="7778" y="2189"/>
                </a:lnTo>
                <a:lnTo>
                  <a:pt x="7774" y="2193"/>
                </a:lnTo>
                <a:lnTo>
                  <a:pt x="7770" y="2200"/>
                </a:lnTo>
                <a:lnTo>
                  <a:pt x="7766" y="2205"/>
                </a:lnTo>
                <a:lnTo>
                  <a:pt x="7760" y="2207"/>
                </a:lnTo>
                <a:lnTo>
                  <a:pt x="7755" y="2208"/>
                </a:lnTo>
                <a:lnTo>
                  <a:pt x="7743" y="2205"/>
                </a:lnTo>
                <a:lnTo>
                  <a:pt x="7738" y="2202"/>
                </a:lnTo>
                <a:lnTo>
                  <a:pt x="7725" y="2186"/>
                </a:lnTo>
                <a:lnTo>
                  <a:pt x="7720" y="2182"/>
                </a:lnTo>
                <a:lnTo>
                  <a:pt x="7711" y="2178"/>
                </a:lnTo>
                <a:lnTo>
                  <a:pt x="7700" y="2176"/>
                </a:lnTo>
                <a:lnTo>
                  <a:pt x="7684" y="2180"/>
                </a:lnTo>
                <a:lnTo>
                  <a:pt x="7679" y="2179"/>
                </a:lnTo>
                <a:lnTo>
                  <a:pt x="7671" y="2171"/>
                </a:lnTo>
                <a:lnTo>
                  <a:pt x="7667" y="2171"/>
                </a:lnTo>
                <a:lnTo>
                  <a:pt x="7663" y="2176"/>
                </a:lnTo>
                <a:lnTo>
                  <a:pt x="7657" y="2189"/>
                </a:lnTo>
                <a:lnTo>
                  <a:pt x="7652" y="2193"/>
                </a:lnTo>
                <a:lnTo>
                  <a:pt x="7605" y="2195"/>
                </a:lnTo>
                <a:lnTo>
                  <a:pt x="7599" y="2191"/>
                </a:lnTo>
                <a:lnTo>
                  <a:pt x="7596" y="2181"/>
                </a:lnTo>
                <a:lnTo>
                  <a:pt x="7598" y="2170"/>
                </a:lnTo>
                <a:lnTo>
                  <a:pt x="7602" y="2158"/>
                </a:lnTo>
                <a:lnTo>
                  <a:pt x="7606" y="2149"/>
                </a:lnTo>
                <a:lnTo>
                  <a:pt x="7601" y="2138"/>
                </a:lnTo>
                <a:lnTo>
                  <a:pt x="7596" y="2125"/>
                </a:lnTo>
                <a:lnTo>
                  <a:pt x="7592" y="2110"/>
                </a:lnTo>
                <a:lnTo>
                  <a:pt x="7592" y="2094"/>
                </a:lnTo>
                <a:lnTo>
                  <a:pt x="7566" y="2092"/>
                </a:lnTo>
                <a:lnTo>
                  <a:pt x="7539" y="2103"/>
                </a:lnTo>
                <a:lnTo>
                  <a:pt x="7528" y="2104"/>
                </a:lnTo>
                <a:lnTo>
                  <a:pt x="7522" y="2102"/>
                </a:lnTo>
                <a:lnTo>
                  <a:pt x="7518" y="2099"/>
                </a:lnTo>
                <a:lnTo>
                  <a:pt x="7516" y="2095"/>
                </a:lnTo>
                <a:lnTo>
                  <a:pt x="7517" y="2089"/>
                </a:lnTo>
                <a:lnTo>
                  <a:pt x="7523" y="2062"/>
                </a:lnTo>
                <a:lnTo>
                  <a:pt x="7537" y="2015"/>
                </a:lnTo>
                <a:lnTo>
                  <a:pt x="7539" y="2005"/>
                </a:lnTo>
                <a:lnTo>
                  <a:pt x="7539" y="1998"/>
                </a:lnTo>
                <a:lnTo>
                  <a:pt x="7538" y="1992"/>
                </a:lnTo>
                <a:lnTo>
                  <a:pt x="7534" y="1989"/>
                </a:lnTo>
                <a:lnTo>
                  <a:pt x="7530" y="1988"/>
                </a:lnTo>
                <a:lnTo>
                  <a:pt x="7526" y="1991"/>
                </a:lnTo>
                <a:lnTo>
                  <a:pt x="7520" y="1999"/>
                </a:lnTo>
                <a:lnTo>
                  <a:pt x="7515" y="1998"/>
                </a:lnTo>
                <a:lnTo>
                  <a:pt x="7510" y="1997"/>
                </a:lnTo>
                <a:lnTo>
                  <a:pt x="7500" y="1991"/>
                </a:lnTo>
                <a:lnTo>
                  <a:pt x="7491" y="1984"/>
                </a:lnTo>
                <a:lnTo>
                  <a:pt x="7489" y="1979"/>
                </a:lnTo>
                <a:lnTo>
                  <a:pt x="7487" y="1971"/>
                </a:lnTo>
                <a:lnTo>
                  <a:pt x="7486" y="1955"/>
                </a:lnTo>
                <a:lnTo>
                  <a:pt x="7485" y="1949"/>
                </a:lnTo>
                <a:lnTo>
                  <a:pt x="7480" y="1948"/>
                </a:lnTo>
                <a:lnTo>
                  <a:pt x="7475" y="1953"/>
                </a:lnTo>
                <a:lnTo>
                  <a:pt x="7473" y="1958"/>
                </a:lnTo>
                <a:lnTo>
                  <a:pt x="7471" y="1961"/>
                </a:lnTo>
                <a:lnTo>
                  <a:pt x="7465" y="1959"/>
                </a:lnTo>
                <a:lnTo>
                  <a:pt x="7436" y="1941"/>
                </a:lnTo>
                <a:lnTo>
                  <a:pt x="7432" y="1942"/>
                </a:lnTo>
                <a:lnTo>
                  <a:pt x="7428" y="1947"/>
                </a:lnTo>
                <a:lnTo>
                  <a:pt x="7425" y="1952"/>
                </a:lnTo>
                <a:lnTo>
                  <a:pt x="7423" y="1958"/>
                </a:lnTo>
                <a:lnTo>
                  <a:pt x="7421" y="1964"/>
                </a:lnTo>
                <a:lnTo>
                  <a:pt x="7421" y="1971"/>
                </a:lnTo>
                <a:lnTo>
                  <a:pt x="7418" y="1983"/>
                </a:lnTo>
                <a:lnTo>
                  <a:pt x="7410" y="1986"/>
                </a:lnTo>
                <a:lnTo>
                  <a:pt x="7391" y="1982"/>
                </a:lnTo>
                <a:lnTo>
                  <a:pt x="7386" y="1983"/>
                </a:lnTo>
                <a:lnTo>
                  <a:pt x="7382" y="1986"/>
                </a:lnTo>
                <a:lnTo>
                  <a:pt x="7379" y="1992"/>
                </a:lnTo>
                <a:lnTo>
                  <a:pt x="7378" y="2000"/>
                </a:lnTo>
                <a:lnTo>
                  <a:pt x="7376" y="2015"/>
                </a:lnTo>
                <a:lnTo>
                  <a:pt x="7376" y="2023"/>
                </a:lnTo>
                <a:lnTo>
                  <a:pt x="7377" y="2029"/>
                </a:lnTo>
                <a:lnTo>
                  <a:pt x="7380" y="2035"/>
                </a:lnTo>
                <a:lnTo>
                  <a:pt x="7386" y="2043"/>
                </a:lnTo>
                <a:lnTo>
                  <a:pt x="7388" y="2049"/>
                </a:lnTo>
                <a:lnTo>
                  <a:pt x="7389" y="2056"/>
                </a:lnTo>
                <a:lnTo>
                  <a:pt x="7389" y="2064"/>
                </a:lnTo>
                <a:lnTo>
                  <a:pt x="7388" y="2072"/>
                </a:lnTo>
                <a:lnTo>
                  <a:pt x="7387" y="2079"/>
                </a:lnTo>
                <a:lnTo>
                  <a:pt x="7383" y="2094"/>
                </a:lnTo>
                <a:lnTo>
                  <a:pt x="7375" y="2105"/>
                </a:lnTo>
                <a:lnTo>
                  <a:pt x="7366" y="2111"/>
                </a:lnTo>
                <a:lnTo>
                  <a:pt x="7357" y="2114"/>
                </a:lnTo>
                <a:lnTo>
                  <a:pt x="7348" y="2113"/>
                </a:lnTo>
                <a:lnTo>
                  <a:pt x="7346" y="2113"/>
                </a:lnTo>
                <a:lnTo>
                  <a:pt x="7344" y="2115"/>
                </a:lnTo>
                <a:lnTo>
                  <a:pt x="7341" y="2121"/>
                </a:lnTo>
                <a:lnTo>
                  <a:pt x="7339" y="2123"/>
                </a:lnTo>
                <a:lnTo>
                  <a:pt x="7330" y="2128"/>
                </a:lnTo>
                <a:lnTo>
                  <a:pt x="7327" y="2131"/>
                </a:lnTo>
                <a:lnTo>
                  <a:pt x="7324" y="2138"/>
                </a:lnTo>
                <a:lnTo>
                  <a:pt x="7321" y="2152"/>
                </a:lnTo>
                <a:lnTo>
                  <a:pt x="7319" y="2157"/>
                </a:lnTo>
                <a:lnTo>
                  <a:pt x="7314" y="2158"/>
                </a:lnTo>
                <a:lnTo>
                  <a:pt x="7310" y="2155"/>
                </a:lnTo>
                <a:lnTo>
                  <a:pt x="7302" y="2144"/>
                </a:lnTo>
                <a:lnTo>
                  <a:pt x="7298" y="2141"/>
                </a:lnTo>
                <a:lnTo>
                  <a:pt x="7291" y="2147"/>
                </a:lnTo>
                <a:lnTo>
                  <a:pt x="7294" y="2160"/>
                </a:lnTo>
                <a:lnTo>
                  <a:pt x="7306" y="2186"/>
                </a:lnTo>
                <a:lnTo>
                  <a:pt x="7300" y="2185"/>
                </a:lnTo>
                <a:lnTo>
                  <a:pt x="7292" y="2179"/>
                </a:lnTo>
                <a:lnTo>
                  <a:pt x="7286" y="2170"/>
                </a:lnTo>
                <a:lnTo>
                  <a:pt x="7281" y="2160"/>
                </a:lnTo>
                <a:lnTo>
                  <a:pt x="7278" y="2153"/>
                </a:lnTo>
                <a:lnTo>
                  <a:pt x="7272" y="2130"/>
                </a:lnTo>
                <a:lnTo>
                  <a:pt x="7260" y="2098"/>
                </a:lnTo>
                <a:lnTo>
                  <a:pt x="7250" y="2070"/>
                </a:lnTo>
                <a:lnTo>
                  <a:pt x="7231" y="2017"/>
                </a:lnTo>
                <a:lnTo>
                  <a:pt x="7211" y="1963"/>
                </a:lnTo>
                <a:lnTo>
                  <a:pt x="7192" y="1909"/>
                </a:lnTo>
                <a:lnTo>
                  <a:pt x="7172" y="1856"/>
                </a:lnTo>
                <a:lnTo>
                  <a:pt x="7149" y="1799"/>
                </a:lnTo>
                <a:lnTo>
                  <a:pt x="7136" y="1768"/>
                </a:lnTo>
                <a:lnTo>
                  <a:pt x="7126" y="1743"/>
                </a:lnTo>
                <a:lnTo>
                  <a:pt x="7103" y="1686"/>
                </a:lnTo>
                <a:lnTo>
                  <a:pt x="7080" y="1629"/>
                </a:lnTo>
                <a:lnTo>
                  <a:pt x="7049" y="1556"/>
                </a:lnTo>
                <a:lnTo>
                  <a:pt x="7018" y="1482"/>
                </a:lnTo>
                <a:lnTo>
                  <a:pt x="6987" y="1408"/>
                </a:lnTo>
                <a:lnTo>
                  <a:pt x="6957" y="1334"/>
                </a:lnTo>
                <a:lnTo>
                  <a:pt x="6933" y="1281"/>
                </a:lnTo>
                <a:lnTo>
                  <a:pt x="6909" y="1228"/>
                </a:lnTo>
                <a:lnTo>
                  <a:pt x="6886" y="1174"/>
                </a:lnTo>
                <a:lnTo>
                  <a:pt x="6862" y="1121"/>
                </a:lnTo>
                <a:lnTo>
                  <a:pt x="6848" y="1087"/>
                </a:lnTo>
                <a:lnTo>
                  <a:pt x="6824" y="1039"/>
                </a:lnTo>
                <a:lnTo>
                  <a:pt x="6806" y="1013"/>
                </a:lnTo>
                <a:lnTo>
                  <a:pt x="6795" y="997"/>
                </a:lnTo>
                <a:lnTo>
                  <a:pt x="6769" y="959"/>
                </a:lnTo>
                <a:lnTo>
                  <a:pt x="6739" y="928"/>
                </a:lnTo>
                <a:lnTo>
                  <a:pt x="6699" y="887"/>
                </a:lnTo>
                <a:lnTo>
                  <a:pt x="6658" y="845"/>
                </a:lnTo>
                <a:lnTo>
                  <a:pt x="6618" y="803"/>
                </a:lnTo>
                <a:lnTo>
                  <a:pt x="6578" y="761"/>
                </a:lnTo>
                <a:lnTo>
                  <a:pt x="6551" y="733"/>
                </a:lnTo>
                <a:lnTo>
                  <a:pt x="6532" y="714"/>
                </a:lnTo>
                <a:lnTo>
                  <a:pt x="6526" y="699"/>
                </a:lnTo>
                <a:lnTo>
                  <a:pt x="6523" y="681"/>
                </a:lnTo>
                <a:lnTo>
                  <a:pt x="6522" y="676"/>
                </a:lnTo>
                <a:lnTo>
                  <a:pt x="6499" y="625"/>
                </a:lnTo>
                <a:lnTo>
                  <a:pt x="6500" y="622"/>
                </a:lnTo>
                <a:lnTo>
                  <a:pt x="6504" y="618"/>
                </a:lnTo>
                <a:lnTo>
                  <a:pt x="6508" y="617"/>
                </a:lnTo>
                <a:lnTo>
                  <a:pt x="6522" y="617"/>
                </a:lnTo>
                <a:lnTo>
                  <a:pt x="6549" y="631"/>
                </a:lnTo>
                <a:lnTo>
                  <a:pt x="6562" y="632"/>
                </a:lnTo>
                <a:lnTo>
                  <a:pt x="6574" y="614"/>
                </a:lnTo>
                <a:lnTo>
                  <a:pt x="6576" y="609"/>
                </a:lnTo>
                <a:lnTo>
                  <a:pt x="6581" y="603"/>
                </a:lnTo>
                <a:lnTo>
                  <a:pt x="6584" y="599"/>
                </a:lnTo>
                <a:lnTo>
                  <a:pt x="6586" y="594"/>
                </a:lnTo>
                <a:lnTo>
                  <a:pt x="6588" y="580"/>
                </a:lnTo>
                <a:lnTo>
                  <a:pt x="6592" y="571"/>
                </a:lnTo>
                <a:lnTo>
                  <a:pt x="6597" y="563"/>
                </a:lnTo>
                <a:lnTo>
                  <a:pt x="6600" y="553"/>
                </a:lnTo>
                <a:lnTo>
                  <a:pt x="6601" y="541"/>
                </a:lnTo>
                <a:lnTo>
                  <a:pt x="6600" y="530"/>
                </a:lnTo>
                <a:lnTo>
                  <a:pt x="6595" y="526"/>
                </a:lnTo>
                <a:lnTo>
                  <a:pt x="6585" y="521"/>
                </a:lnTo>
                <a:lnTo>
                  <a:pt x="6582" y="515"/>
                </a:lnTo>
                <a:lnTo>
                  <a:pt x="6584" y="509"/>
                </a:lnTo>
                <a:lnTo>
                  <a:pt x="6589" y="503"/>
                </a:lnTo>
                <a:lnTo>
                  <a:pt x="6593" y="499"/>
                </a:lnTo>
                <a:lnTo>
                  <a:pt x="6611" y="493"/>
                </a:lnTo>
                <a:lnTo>
                  <a:pt x="6615" y="488"/>
                </a:lnTo>
                <a:lnTo>
                  <a:pt x="6616" y="478"/>
                </a:lnTo>
                <a:lnTo>
                  <a:pt x="6613" y="473"/>
                </a:lnTo>
                <a:lnTo>
                  <a:pt x="6608" y="473"/>
                </a:lnTo>
                <a:lnTo>
                  <a:pt x="6603" y="475"/>
                </a:lnTo>
                <a:lnTo>
                  <a:pt x="6588" y="485"/>
                </a:lnTo>
                <a:lnTo>
                  <a:pt x="6583" y="486"/>
                </a:lnTo>
                <a:lnTo>
                  <a:pt x="6570" y="485"/>
                </a:lnTo>
                <a:lnTo>
                  <a:pt x="6564" y="487"/>
                </a:lnTo>
                <a:lnTo>
                  <a:pt x="6560" y="493"/>
                </a:lnTo>
                <a:lnTo>
                  <a:pt x="6558" y="502"/>
                </a:lnTo>
                <a:lnTo>
                  <a:pt x="6558" y="512"/>
                </a:lnTo>
                <a:lnTo>
                  <a:pt x="6557" y="520"/>
                </a:lnTo>
                <a:lnTo>
                  <a:pt x="6554" y="525"/>
                </a:lnTo>
                <a:lnTo>
                  <a:pt x="6550" y="526"/>
                </a:lnTo>
                <a:lnTo>
                  <a:pt x="6544" y="525"/>
                </a:lnTo>
                <a:lnTo>
                  <a:pt x="6540" y="525"/>
                </a:lnTo>
                <a:lnTo>
                  <a:pt x="6536" y="527"/>
                </a:lnTo>
                <a:lnTo>
                  <a:pt x="6522" y="541"/>
                </a:lnTo>
                <a:lnTo>
                  <a:pt x="6512" y="544"/>
                </a:lnTo>
                <a:lnTo>
                  <a:pt x="6469" y="529"/>
                </a:lnTo>
                <a:lnTo>
                  <a:pt x="6465" y="532"/>
                </a:lnTo>
                <a:lnTo>
                  <a:pt x="6460" y="540"/>
                </a:lnTo>
                <a:lnTo>
                  <a:pt x="6457" y="549"/>
                </a:lnTo>
                <a:lnTo>
                  <a:pt x="6455" y="556"/>
                </a:lnTo>
                <a:lnTo>
                  <a:pt x="6456" y="564"/>
                </a:lnTo>
                <a:lnTo>
                  <a:pt x="6458" y="575"/>
                </a:lnTo>
                <a:lnTo>
                  <a:pt x="6427" y="594"/>
                </a:lnTo>
                <a:lnTo>
                  <a:pt x="6389" y="618"/>
                </a:lnTo>
                <a:lnTo>
                  <a:pt x="6364" y="633"/>
                </a:lnTo>
                <a:lnTo>
                  <a:pt x="6351" y="641"/>
                </a:lnTo>
                <a:lnTo>
                  <a:pt x="6340" y="648"/>
                </a:lnTo>
                <a:lnTo>
                  <a:pt x="6332" y="650"/>
                </a:lnTo>
                <a:lnTo>
                  <a:pt x="6309" y="647"/>
                </a:lnTo>
                <a:lnTo>
                  <a:pt x="6302" y="648"/>
                </a:lnTo>
                <a:lnTo>
                  <a:pt x="6294" y="653"/>
                </a:lnTo>
                <a:lnTo>
                  <a:pt x="6279" y="667"/>
                </a:lnTo>
                <a:lnTo>
                  <a:pt x="6295" y="702"/>
                </a:lnTo>
                <a:lnTo>
                  <a:pt x="6261" y="735"/>
                </a:lnTo>
                <a:lnTo>
                  <a:pt x="6235" y="760"/>
                </a:lnTo>
                <a:lnTo>
                  <a:pt x="6207" y="787"/>
                </a:lnTo>
                <a:lnTo>
                  <a:pt x="6201" y="788"/>
                </a:lnTo>
                <a:lnTo>
                  <a:pt x="6184" y="776"/>
                </a:lnTo>
                <a:lnTo>
                  <a:pt x="6176" y="773"/>
                </a:lnTo>
                <a:lnTo>
                  <a:pt x="6159" y="773"/>
                </a:lnTo>
                <a:lnTo>
                  <a:pt x="6151" y="776"/>
                </a:lnTo>
                <a:lnTo>
                  <a:pt x="6149" y="780"/>
                </a:lnTo>
                <a:lnTo>
                  <a:pt x="6147" y="786"/>
                </a:lnTo>
                <a:lnTo>
                  <a:pt x="6145" y="800"/>
                </a:lnTo>
                <a:lnTo>
                  <a:pt x="6143" y="807"/>
                </a:lnTo>
                <a:lnTo>
                  <a:pt x="6141" y="810"/>
                </a:lnTo>
                <a:lnTo>
                  <a:pt x="6130" y="811"/>
                </a:lnTo>
                <a:lnTo>
                  <a:pt x="6127" y="812"/>
                </a:lnTo>
                <a:lnTo>
                  <a:pt x="6126" y="815"/>
                </a:lnTo>
                <a:lnTo>
                  <a:pt x="6123" y="822"/>
                </a:lnTo>
                <a:lnTo>
                  <a:pt x="6119" y="844"/>
                </a:lnTo>
                <a:lnTo>
                  <a:pt x="6117" y="847"/>
                </a:lnTo>
                <a:lnTo>
                  <a:pt x="6082" y="845"/>
                </a:lnTo>
                <a:lnTo>
                  <a:pt x="6079" y="850"/>
                </a:lnTo>
                <a:lnTo>
                  <a:pt x="6077" y="860"/>
                </a:lnTo>
                <a:lnTo>
                  <a:pt x="6075" y="884"/>
                </a:lnTo>
                <a:lnTo>
                  <a:pt x="6076" y="887"/>
                </a:lnTo>
                <a:lnTo>
                  <a:pt x="6080" y="892"/>
                </a:lnTo>
                <a:lnTo>
                  <a:pt x="6082" y="896"/>
                </a:lnTo>
                <a:lnTo>
                  <a:pt x="6083" y="899"/>
                </a:lnTo>
                <a:lnTo>
                  <a:pt x="6072" y="943"/>
                </a:lnTo>
                <a:lnTo>
                  <a:pt x="6068" y="950"/>
                </a:lnTo>
                <a:lnTo>
                  <a:pt x="6061" y="948"/>
                </a:lnTo>
                <a:lnTo>
                  <a:pt x="6050" y="936"/>
                </a:lnTo>
                <a:lnTo>
                  <a:pt x="6042" y="925"/>
                </a:lnTo>
                <a:lnTo>
                  <a:pt x="6040" y="918"/>
                </a:lnTo>
                <a:lnTo>
                  <a:pt x="6042" y="907"/>
                </a:lnTo>
                <a:lnTo>
                  <a:pt x="6038" y="905"/>
                </a:lnTo>
                <a:lnTo>
                  <a:pt x="6036" y="900"/>
                </a:lnTo>
                <a:lnTo>
                  <a:pt x="6034" y="894"/>
                </a:lnTo>
                <a:lnTo>
                  <a:pt x="6032" y="888"/>
                </a:lnTo>
                <a:lnTo>
                  <a:pt x="6030" y="887"/>
                </a:lnTo>
                <a:lnTo>
                  <a:pt x="6015" y="886"/>
                </a:lnTo>
                <a:lnTo>
                  <a:pt x="6013" y="888"/>
                </a:lnTo>
                <a:lnTo>
                  <a:pt x="6009" y="900"/>
                </a:lnTo>
                <a:lnTo>
                  <a:pt x="6007" y="902"/>
                </a:lnTo>
                <a:lnTo>
                  <a:pt x="6000" y="901"/>
                </a:lnTo>
                <a:lnTo>
                  <a:pt x="5997" y="898"/>
                </a:lnTo>
                <a:lnTo>
                  <a:pt x="5997" y="890"/>
                </a:lnTo>
                <a:lnTo>
                  <a:pt x="5997" y="881"/>
                </a:lnTo>
                <a:lnTo>
                  <a:pt x="5996" y="874"/>
                </a:lnTo>
                <a:lnTo>
                  <a:pt x="5993" y="871"/>
                </a:lnTo>
                <a:lnTo>
                  <a:pt x="5978" y="869"/>
                </a:lnTo>
                <a:lnTo>
                  <a:pt x="5970" y="866"/>
                </a:lnTo>
                <a:lnTo>
                  <a:pt x="5962" y="867"/>
                </a:lnTo>
                <a:lnTo>
                  <a:pt x="5956" y="870"/>
                </a:lnTo>
                <a:lnTo>
                  <a:pt x="5941" y="886"/>
                </a:lnTo>
                <a:lnTo>
                  <a:pt x="5937" y="887"/>
                </a:lnTo>
                <a:lnTo>
                  <a:pt x="5930" y="882"/>
                </a:lnTo>
                <a:lnTo>
                  <a:pt x="5926" y="881"/>
                </a:lnTo>
                <a:lnTo>
                  <a:pt x="5909" y="880"/>
                </a:lnTo>
                <a:lnTo>
                  <a:pt x="5908" y="881"/>
                </a:lnTo>
                <a:lnTo>
                  <a:pt x="5908" y="884"/>
                </a:lnTo>
                <a:lnTo>
                  <a:pt x="5907" y="887"/>
                </a:lnTo>
                <a:lnTo>
                  <a:pt x="5906" y="895"/>
                </a:lnTo>
                <a:lnTo>
                  <a:pt x="5906" y="899"/>
                </a:lnTo>
                <a:lnTo>
                  <a:pt x="5905" y="902"/>
                </a:lnTo>
                <a:lnTo>
                  <a:pt x="5903" y="903"/>
                </a:lnTo>
                <a:lnTo>
                  <a:pt x="5898" y="902"/>
                </a:lnTo>
                <a:lnTo>
                  <a:pt x="5896" y="903"/>
                </a:lnTo>
                <a:lnTo>
                  <a:pt x="5892" y="905"/>
                </a:lnTo>
                <a:lnTo>
                  <a:pt x="5891" y="907"/>
                </a:lnTo>
                <a:lnTo>
                  <a:pt x="5890" y="912"/>
                </a:lnTo>
                <a:lnTo>
                  <a:pt x="5888" y="920"/>
                </a:lnTo>
                <a:lnTo>
                  <a:pt x="5887" y="925"/>
                </a:lnTo>
                <a:lnTo>
                  <a:pt x="5885" y="929"/>
                </a:lnTo>
                <a:lnTo>
                  <a:pt x="5880" y="936"/>
                </a:lnTo>
                <a:lnTo>
                  <a:pt x="5864" y="956"/>
                </a:lnTo>
                <a:lnTo>
                  <a:pt x="5858" y="964"/>
                </a:lnTo>
                <a:lnTo>
                  <a:pt x="5855" y="965"/>
                </a:lnTo>
                <a:lnTo>
                  <a:pt x="5841" y="951"/>
                </a:lnTo>
                <a:lnTo>
                  <a:pt x="5851" y="923"/>
                </a:lnTo>
                <a:lnTo>
                  <a:pt x="5816" y="898"/>
                </a:lnTo>
                <a:lnTo>
                  <a:pt x="5822" y="882"/>
                </a:lnTo>
                <a:lnTo>
                  <a:pt x="5815" y="871"/>
                </a:lnTo>
                <a:lnTo>
                  <a:pt x="5814" y="865"/>
                </a:lnTo>
                <a:lnTo>
                  <a:pt x="5816" y="856"/>
                </a:lnTo>
                <a:lnTo>
                  <a:pt x="5819" y="850"/>
                </a:lnTo>
                <a:lnTo>
                  <a:pt x="5823" y="847"/>
                </a:lnTo>
                <a:lnTo>
                  <a:pt x="5833" y="845"/>
                </a:lnTo>
                <a:lnTo>
                  <a:pt x="5838" y="802"/>
                </a:lnTo>
                <a:lnTo>
                  <a:pt x="5842" y="796"/>
                </a:lnTo>
                <a:lnTo>
                  <a:pt x="5861" y="786"/>
                </a:lnTo>
                <a:lnTo>
                  <a:pt x="5851" y="777"/>
                </a:lnTo>
                <a:lnTo>
                  <a:pt x="5855" y="767"/>
                </a:lnTo>
                <a:lnTo>
                  <a:pt x="5860" y="760"/>
                </a:lnTo>
                <a:lnTo>
                  <a:pt x="5865" y="755"/>
                </a:lnTo>
                <a:lnTo>
                  <a:pt x="5871" y="755"/>
                </a:lnTo>
                <a:lnTo>
                  <a:pt x="5904" y="763"/>
                </a:lnTo>
                <a:lnTo>
                  <a:pt x="5910" y="762"/>
                </a:lnTo>
                <a:lnTo>
                  <a:pt x="5914" y="755"/>
                </a:lnTo>
                <a:lnTo>
                  <a:pt x="5917" y="743"/>
                </a:lnTo>
                <a:lnTo>
                  <a:pt x="5927" y="668"/>
                </a:lnTo>
                <a:lnTo>
                  <a:pt x="5915" y="672"/>
                </a:lnTo>
                <a:lnTo>
                  <a:pt x="5913" y="671"/>
                </a:lnTo>
                <a:lnTo>
                  <a:pt x="5912" y="661"/>
                </a:lnTo>
                <a:lnTo>
                  <a:pt x="5912" y="659"/>
                </a:lnTo>
                <a:lnTo>
                  <a:pt x="5908" y="658"/>
                </a:lnTo>
                <a:lnTo>
                  <a:pt x="5897" y="661"/>
                </a:lnTo>
                <a:lnTo>
                  <a:pt x="5894" y="664"/>
                </a:lnTo>
                <a:lnTo>
                  <a:pt x="5895" y="668"/>
                </a:lnTo>
                <a:lnTo>
                  <a:pt x="5897" y="673"/>
                </a:lnTo>
                <a:lnTo>
                  <a:pt x="5897" y="679"/>
                </a:lnTo>
                <a:lnTo>
                  <a:pt x="5893" y="686"/>
                </a:lnTo>
                <a:lnTo>
                  <a:pt x="5881" y="690"/>
                </a:lnTo>
                <a:lnTo>
                  <a:pt x="5879" y="699"/>
                </a:lnTo>
                <a:lnTo>
                  <a:pt x="5879" y="710"/>
                </a:lnTo>
                <a:lnTo>
                  <a:pt x="5879" y="716"/>
                </a:lnTo>
                <a:lnTo>
                  <a:pt x="5876" y="719"/>
                </a:lnTo>
                <a:lnTo>
                  <a:pt x="5871" y="721"/>
                </a:lnTo>
                <a:lnTo>
                  <a:pt x="5868" y="721"/>
                </a:lnTo>
                <a:lnTo>
                  <a:pt x="5863" y="713"/>
                </a:lnTo>
                <a:lnTo>
                  <a:pt x="5860" y="710"/>
                </a:lnTo>
                <a:lnTo>
                  <a:pt x="5858" y="708"/>
                </a:lnTo>
                <a:lnTo>
                  <a:pt x="5851" y="708"/>
                </a:lnTo>
                <a:lnTo>
                  <a:pt x="5850" y="710"/>
                </a:lnTo>
                <a:lnTo>
                  <a:pt x="5849" y="715"/>
                </a:lnTo>
                <a:lnTo>
                  <a:pt x="5848" y="720"/>
                </a:lnTo>
                <a:lnTo>
                  <a:pt x="5847" y="724"/>
                </a:lnTo>
                <a:lnTo>
                  <a:pt x="5844" y="725"/>
                </a:lnTo>
                <a:lnTo>
                  <a:pt x="5807" y="714"/>
                </a:lnTo>
                <a:lnTo>
                  <a:pt x="5780" y="705"/>
                </a:lnTo>
                <a:lnTo>
                  <a:pt x="5775" y="699"/>
                </a:lnTo>
                <a:lnTo>
                  <a:pt x="5774" y="686"/>
                </a:lnTo>
                <a:lnTo>
                  <a:pt x="5771" y="679"/>
                </a:lnTo>
                <a:lnTo>
                  <a:pt x="5761" y="673"/>
                </a:lnTo>
                <a:lnTo>
                  <a:pt x="5760" y="654"/>
                </a:lnTo>
                <a:lnTo>
                  <a:pt x="5759" y="646"/>
                </a:lnTo>
                <a:lnTo>
                  <a:pt x="5756" y="640"/>
                </a:lnTo>
                <a:lnTo>
                  <a:pt x="5753" y="637"/>
                </a:lnTo>
                <a:lnTo>
                  <a:pt x="5741" y="640"/>
                </a:lnTo>
                <a:lnTo>
                  <a:pt x="5713" y="635"/>
                </a:lnTo>
                <a:lnTo>
                  <a:pt x="5684" y="631"/>
                </a:lnTo>
                <a:lnTo>
                  <a:pt x="5673" y="634"/>
                </a:lnTo>
                <a:lnTo>
                  <a:pt x="5663" y="648"/>
                </a:lnTo>
                <a:lnTo>
                  <a:pt x="5661" y="653"/>
                </a:lnTo>
                <a:lnTo>
                  <a:pt x="5659" y="663"/>
                </a:lnTo>
                <a:lnTo>
                  <a:pt x="5658" y="671"/>
                </a:lnTo>
                <a:lnTo>
                  <a:pt x="5659" y="675"/>
                </a:lnTo>
                <a:lnTo>
                  <a:pt x="5678" y="669"/>
                </a:lnTo>
                <a:lnTo>
                  <a:pt x="5686" y="670"/>
                </a:lnTo>
                <a:lnTo>
                  <a:pt x="5691" y="675"/>
                </a:lnTo>
                <a:lnTo>
                  <a:pt x="5695" y="685"/>
                </a:lnTo>
                <a:lnTo>
                  <a:pt x="5700" y="699"/>
                </a:lnTo>
                <a:lnTo>
                  <a:pt x="5701" y="716"/>
                </a:lnTo>
                <a:lnTo>
                  <a:pt x="5695" y="719"/>
                </a:lnTo>
                <a:lnTo>
                  <a:pt x="5673" y="707"/>
                </a:lnTo>
                <a:lnTo>
                  <a:pt x="5670" y="706"/>
                </a:lnTo>
                <a:lnTo>
                  <a:pt x="5667" y="710"/>
                </a:lnTo>
                <a:lnTo>
                  <a:pt x="5661" y="723"/>
                </a:lnTo>
                <a:lnTo>
                  <a:pt x="5652" y="737"/>
                </a:lnTo>
                <a:lnTo>
                  <a:pt x="5647" y="741"/>
                </a:lnTo>
                <a:lnTo>
                  <a:pt x="5641" y="741"/>
                </a:lnTo>
                <a:lnTo>
                  <a:pt x="5634" y="739"/>
                </a:lnTo>
                <a:lnTo>
                  <a:pt x="5630" y="734"/>
                </a:lnTo>
                <a:lnTo>
                  <a:pt x="5630" y="726"/>
                </a:lnTo>
                <a:lnTo>
                  <a:pt x="5632" y="716"/>
                </a:lnTo>
                <a:lnTo>
                  <a:pt x="5637" y="699"/>
                </a:lnTo>
                <a:lnTo>
                  <a:pt x="5639" y="688"/>
                </a:lnTo>
                <a:lnTo>
                  <a:pt x="5636" y="681"/>
                </a:lnTo>
                <a:lnTo>
                  <a:pt x="5631" y="675"/>
                </a:lnTo>
                <a:lnTo>
                  <a:pt x="5628" y="667"/>
                </a:lnTo>
                <a:lnTo>
                  <a:pt x="5627" y="663"/>
                </a:lnTo>
                <a:lnTo>
                  <a:pt x="5626" y="656"/>
                </a:lnTo>
                <a:lnTo>
                  <a:pt x="5626" y="651"/>
                </a:lnTo>
                <a:lnTo>
                  <a:pt x="5628" y="649"/>
                </a:lnTo>
                <a:lnTo>
                  <a:pt x="5635" y="653"/>
                </a:lnTo>
                <a:lnTo>
                  <a:pt x="5637" y="653"/>
                </a:lnTo>
                <a:lnTo>
                  <a:pt x="5638" y="651"/>
                </a:lnTo>
                <a:lnTo>
                  <a:pt x="5640" y="645"/>
                </a:lnTo>
                <a:lnTo>
                  <a:pt x="5641" y="644"/>
                </a:lnTo>
                <a:lnTo>
                  <a:pt x="5644" y="644"/>
                </a:lnTo>
                <a:lnTo>
                  <a:pt x="5647" y="645"/>
                </a:lnTo>
                <a:lnTo>
                  <a:pt x="5650" y="643"/>
                </a:lnTo>
                <a:lnTo>
                  <a:pt x="5652" y="636"/>
                </a:lnTo>
                <a:lnTo>
                  <a:pt x="5653" y="634"/>
                </a:lnTo>
                <a:lnTo>
                  <a:pt x="5654" y="632"/>
                </a:lnTo>
                <a:lnTo>
                  <a:pt x="5653" y="631"/>
                </a:lnTo>
                <a:lnTo>
                  <a:pt x="5633" y="620"/>
                </a:lnTo>
                <a:lnTo>
                  <a:pt x="5613" y="610"/>
                </a:lnTo>
                <a:lnTo>
                  <a:pt x="5621" y="589"/>
                </a:lnTo>
                <a:lnTo>
                  <a:pt x="5622" y="583"/>
                </a:lnTo>
                <a:lnTo>
                  <a:pt x="5619" y="575"/>
                </a:lnTo>
                <a:lnTo>
                  <a:pt x="5609" y="570"/>
                </a:lnTo>
                <a:lnTo>
                  <a:pt x="5607" y="565"/>
                </a:lnTo>
                <a:lnTo>
                  <a:pt x="5604" y="550"/>
                </a:lnTo>
                <a:lnTo>
                  <a:pt x="5597" y="536"/>
                </a:lnTo>
                <a:lnTo>
                  <a:pt x="5589" y="525"/>
                </a:lnTo>
                <a:lnTo>
                  <a:pt x="5581" y="519"/>
                </a:lnTo>
                <a:lnTo>
                  <a:pt x="5558" y="514"/>
                </a:lnTo>
                <a:lnTo>
                  <a:pt x="5554" y="518"/>
                </a:lnTo>
                <a:lnTo>
                  <a:pt x="5554" y="526"/>
                </a:lnTo>
                <a:lnTo>
                  <a:pt x="5557" y="530"/>
                </a:lnTo>
                <a:lnTo>
                  <a:pt x="5564" y="536"/>
                </a:lnTo>
                <a:lnTo>
                  <a:pt x="5569" y="542"/>
                </a:lnTo>
                <a:lnTo>
                  <a:pt x="5571" y="547"/>
                </a:lnTo>
                <a:lnTo>
                  <a:pt x="5570" y="552"/>
                </a:lnTo>
                <a:lnTo>
                  <a:pt x="5565" y="565"/>
                </a:lnTo>
                <a:lnTo>
                  <a:pt x="5564" y="570"/>
                </a:lnTo>
                <a:lnTo>
                  <a:pt x="5563" y="576"/>
                </a:lnTo>
                <a:lnTo>
                  <a:pt x="5563" y="580"/>
                </a:lnTo>
                <a:lnTo>
                  <a:pt x="5563" y="587"/>
                </a:lnTo>
                <a:lnTo>
                  <a:pt x="5563" y="589"/>
                </a:lnTo>
                <a:lnTo>
                  <a:pt x="5567" y="594"/>
                </a:lnTo>
                <a:lnTo>
                  <a:pt x="5573" y="597"/>
                </a:lnTo>
                <a:lnTo>
                  <a:pt x="5579" y="598"/>
                </a:lnTo>
                <a:lnTo>
                  <a:pt x="5586" y="602"/>
                </a:lnTo>
                <a:lnTo>
                  <a:pt x="5589" y="610"/>
                </a:lnTo>
                <a:lnTo>
                  <a:pt x="5590" y="623"/>
                </a:lnTo>
                <a:lnTo>
                  <a:pt x="5587" y="631"/>
                </a:lnTo>
                <a:lnTo>
                  <a:pt x="5582" y="634"/>
                </a:lnTo>
                <a:lnTo>
                  <a:pt x="5577" y="635"/>
                </a:lnTo>
                <a:lnTo>
                  <a:pt x="5570" y="633"/>
                </a:lnTo>
                <a:lnTo>
                  <a:pt x="5565" y="625"/>
                </a:lnTo>
                <a:lnTo>
                  <a:pt x="5553" y="593"/>
                </a:lnTo>
                <a:lnTo>
                  <a:pt x="5549" y="588"/>
                </a:lnTo>
                <a:lnTo>
                  <a:pt x="5545" y="585"/>
                </a:lnTo>
                <a:lnTo>
                  <a:pt x="5539" y="583"/>
                </a:lnTo>
                <a:lnTo>
                  <a:pt x="5497" y="577"/>
                </a:lnTo>
                <a:lnTo>
                  <a:pt x="5492" y="579"/>
                </a:lnTo>
                <a:lnTo>
                  <a:pt x="5489" y="586"/>
                </a:lnTo>
                <a:lnTo>
                  <a:pt x="5487" y="595"/>
                </a:lnTo>
                <a:lnTo>
                  <a:pt x="5486" y="604"/>
                </a:lnTo>
                <a:lnTo>
                  <a:pt x="5487" y="626"/>
                </a:lnTo>
                <a:lnTo>
                  <a:pt x="5485" y="632"/>
                </a:lnTo>
                <a:lnTo>
                  <a:pt x="5479" y="639"/>
                </a:lnTo>
                <a:lnTo>
                  <a:pt x="5472" y="644"/>
                </a:lnTo>
                <a:lnTo>
                  <a:pt x="5468" y="645"/>
                </a:lnTo>
                <a:lnTo>
                  <a:pt x="5465" y="643"/>
                </a:lnTo>
                <a:lnTo>
                  <a:pt x="5463" y="641"/>
                </a:lnTo>
                <a:lnTo>
                  <a:pt x="5458" y="635"/>
                </a:lnTo>
                <a:lnTo>
                  <a:pt x="5456" y="634"/>
                </a:lnTo>
                <a:lnTo>
                  <a:pt x="5450" y="635"/>
                </a:lnTo>
                <a:lnTo>
                  <a:pt x="5440" y="642"/>
                </a:lnTo>
                <a:lnTo>
                  <a:pt x="5435" y="643"/>
                </a:lnTo>
                <a:lnTo>
                  <a:pt x="5433" y="620"/>
                </a:lnTo>
                <a:lnTo>
                  <a:pt x="5432" y="614"/>
                </a:lnTo>
                <a:lnTo>
                  <a:pt x="5430" y="609"/>
                </a:lnTo>
                <a:lnTo>
                  <a:pt x="5428" y="607"/>
                </a:lnTo>
                <a:lnTo>
                  <a:pt x="5421" y="607"/>
                </a:lnTo>
                <a:lnTo>
                  <a:pt x="5414" y="606"/>
                </a:lnTo>
                <a:lnTo>
                  <a:pt x="5407" y="601"/>
                </a:lnTo>
                <a:lnTo>
                  <a:pt x="5401" y="599"/>
                </a:lnTo>
                <a:lnTo>
                  <a:pt x="5396" y="605"/>
                </a:lnTo>
                <a:lnTo>
                  <a:pt x="5385" y="631"/>
                </a:lnTo>
                <a:lnTo>
                  <a:pt x="5378" y="640"/>
                </a:lnTo>
                <a:lnTo>
                  <a:pt x="5371" y="647"/>
                </a:lnTo>
                <a:lnTo>
                  <a:pt x="5366" y="647"/>
                </a:lnTo>
                <a:lnTo>
                  <a:pt x="5362" y="641"/>
                </a:lnTo>
                <a:lnTo>
                  <a:pt x="5356" y="624"/>
                </a:lnTo>
                <a:lnTo>
                  <a:pt x="5352" y="617"/>
                </a:lnTo>
                <a:lnTo>
                  <a:pt x="5349" y="612"/>
                </a:lnTo>
                <a:lnTo>
                  <a:pt x="5341" y="607"/>
                </a:lnTo>
                <a:lnTo>
                  <a:pt x="5342" y="600"/>
                </a:lnTo>
                <a:lnTo>
                  <a:pt x="5343" y="589"/>
                </a:lnTo>
                <a:lnTo>
                  <a:pt x="5343" y="578"/>
                </a:lnTo>
                <a:lnTo>
                  <a:pt x="5343" y="570"/>
                </a:lnTo>
                <a:lnTo>
                  <a:pt x="5340" y="568"/>
                </a:lnTo>
                <a:lnTo>
                  <a:pt x="5326" y="566"/>
                </a:lnTo>
                <a:lnTo>
                  <a:pt x="5325" y="550"/>
                </a:lnTo>
                <a:lnTo>
                  <a:pt x="5327" y="540"/>
                </a:lnTo>
                <a:lnTo>
                  <a:pt x="5332" y="536"/>
                </a:lnTo>
                <a:lnTo>
                  <a:pt x="5340" y="537"/>
                </a:lnTo>
                <a:lnTo>
                  <a:pt x="5344" y="539"/>
                </a:lnTo>
                <a:lnTo>
                  <a:pt x="5352" y="545"/>
                </a:lnTo>
                <a:lnTo>
                  <a:pt x="5356" y="547"/>
                </a:lnTo>
                <a:lnTo>
                  <a:pt x="5360" y="547"/>
                </a:lnTo>
                <a:lnTo>
                  <a:pt x="5372" y="543"/>
                </a:lnTo>
                <a:lnTo>
                  <a:pt x="5374" y="523"/>
                </a:lnTo>
                <a:lnTo>
                  <a:pt x="5374" y="516"/>
                </a:lnTo>
                <a:lnTo>
                  <a:pt x="5374" y="508"/>
                </a:lnTo>
                <a:lnTo>
                  <a:pt x="5374" y="504"/>
                </a:lnTo>
                <a:lnTo>
                  <a:pt x="5373" y="502"/>
                </a:lnTo>
                <a:lnTo>
                  <a:pt x="5369" y="500"/>
                </a:lnTo>
                <a:lnTo>
                  <a:pt x="5368" y="499"/>
                </a:lnTo>
                <a:lnTo>
                  <a:pt x="5367" y="496"/>
                </a:lnTo>
                <a:lnTo>
                  <a:pt x="5368" y="480"/>
                </a:lnTo>
                <a:lnTo>
                  <a:pt x="5367" y="474"/>
                </a:lnTo>
                <a:lnTo>
                  <a:pt x="5363" y="467"/>
                </a:lnTo>
                <a:lnTo>
                  <a:pt x="5363" y="465"/>
                </a:lnTo>
                <a:lnTo>
                  <a:pt x="5363" y="462"/>
                </a:lnTo>
                <a:lnTo>
                  <a:pt x="5363" y="459"/>
                </a:lnTo>
                <a:lnTo>
                  <a:pt x="5362" y="425"/>
                </a:lnTo>
                <a:lnTo>
                  <a:pt x="5363" y="412"/>
                </a:lnTo>
                <a:lnTo>
                  <a:pt x="5370" y="404"/>
                </a:lnTo>
                <a:lnTo>
                  <a:pt x="5381" y="399"/>
                </a:lnTo>
                <a:lnTo>
                  <a:pt x="5386" y="396"/>
                </a:lnTo>
                <a:lnTo>
                  <a:pt x="5389" y="389"/>
                </a:lnTo>
                <a:lnTo>
                  <a:pt x="5389" y="378"/>
                </a:lnTo>
                <a:lnTo>
                  <a:pt x="5386" y="368"/>
                </a:lnTo>
                <a:lnTo>
                  <a:pt x="5379" y="352"/>
                </a:lnTo>
                <a:lnTo>
                  <a:pt x="5375" y="348"/>
                </a:lnTo>
                <a:lnTo>
                  <a:pt x="5370" y="346"/>
                </a:lnTo>
                <a:lnTo>
                  <a:pt x="5361" y="346"/>
                </a:lnTo>
                <a:lnTo>
                  <a:pt x="5352" y="343"/>
                </a:lnTo>
                <a:lnTo>
                  <a:pt x="5341" y="335"/>
                </a:lnTo>
                <a:lnTo>
                  <a:pt x="5332" y="323"/>
                </a:lnTo>
                <a:lnTo>
                  <a:pt x="5330" y="307"/>
                </a:lnTo>
                <a:lnTo>
                  <a:pt x="5330" y="294"/>
                </a:lnTo>
                <a:lnTo>
                  <a:pt x="5329" y="287"/>
                </a:lnTo>
                <a:lnTo>
                  <a:pt x="5321" y="275"/>
                </a:lnTo>
                <a:lnTo>
                  <a:pt x="5319" y="268"/>
                </a:lnTo>
                <a:lnTo>
                  <a:pt x="5320" y="259"/>
                </a:lnTo>
                <a:lnTo>
                  <a:pt x="5321" y="251"/>
                </a:lnTo>
                <a:lnTo>
                  <a:pt x="5324" y="245"/>
                </a:lnTo>
                <a:lnTo>
                  <a:pt x="5326" y="239"/>
                </a:lnTo>
                <a:lnTo>
                  <a:pt x="5322" y="226"/>
                </a:lnTo>
                <a:lnTo>
                  <a:pt x="5323" y="217"/>
                </a:lnTo>
                <a:lnTo>
                  <a:pt x="5324" y="211"/>
                </a:lnTo>
                <a:lnTo>
                  <a:pt x="5325" y="204"/>
                </a:lnTo>
                <a:lnTo>
                  <a:pt x="5326" y="191"/>
                </a:lnTo>
                <a:lnTo>
                  <a:pt x="5326" y="190"/>
                </a:lnTo>
                <a:lnTo>
                  <a:pt x="5326" y="188"/>
                </a:lnTo>
                <a:lnTo>
                  <a:pt x="5326" y="187"/>
                </a:lnTo>
                <a:lnTo>
                  <a:pt x="5326" y="181"/>
                </a:lnTo>
                <a:lnTo>
                  <a:pt x="5326" y="175"/>
                </a:lnTo>
                <a:lnTo>
                  <a:pt x="5322" y="162"/>
                </a:lnTo>
                <a:lnTo>
                  <a:pt x="5301" y="125"/>
                </a:lnTo>
                <a:lnTo>
                  <a:pt x="5286" y="99"/>
                </a:lnTo>
                <a:lnTo>
                  <a:pt x="5284" y="92"/>
                </a:lnTo>
                <a:lnTo>
                  <a:pt x="5285" y="83"/>
                </a:lnTo>
                <a:lnTo>
                  <a:pt x="5289" y="75"/>
                </a:lnTo>
                <a:lnTo>
                  <a:pt x="5292" y="69"/>
                </a:lnTo>
                <a:lnTo>
                  <a:pt x="5283" y="63"/>
                </a:lnTo>
                <a:lnTo>
                  <a:pt x="5271" y="60"/>
                </a:lnTo>
                <a:lnTo>
                  <a:pt x="5258" y="62"/>
                </a:lnTo>
                <a:lnTo>
                  <a:pt x="5250" y="70"/>
                </a:lnTo>
                <a:lnTo>
                  <a:pt x="5246" y="76"/>
                </a:lnTo>
                <a:lnTo>
                  <a:pt x="5241" y="80"/>
                </a:lnTo>
                <a:lnTo>
                  <a:pt x="5236" y="81"/>
                </a:lnTo>
                <a:lnTo>
                  <a:pt x="5231" y="81"/>
                </a:lnTo>
                <a:lnTo>
                  <a:pt x="5216" y="73"/>
                </a:lnTo>
                <a:lnTo>
                  <a:pt x="5214" y="72"/>
                </a:lnTo>
                <a:lnTo>
                  <a:pt x="5209" y="75"/>
                </a:lnTo>
                <a:lnTo>
                  <a:pt x="5201" y="93"/>
                </a:lnTo>
                <a:lnTo>
                  <a:pt x="5198" y="101"/>
                </a:lnTo>
                <a:lnTo>
                  <a:pt x="5198" y="104"/>
                </a:lnTo>
                <a:lnTo>
                  <a:pt x="5197" y="109"/>
                </a:lnTo>
                <a:lnTo>
                  <a:pt x="5197" y="112"/>
                </a:lnTo>
                <a:lnTo>
                  <a:pt x="5195" y="115"/>
                </a:lnTo>
                <a:lnTo>
                  <a:pt x="5176" y="124"/>
                </a:lnTo>
                <a:lnTo>
                  <a:pt x="5171" y="129"/>
                </a:lnTo>
                <a:lnTo>
                  <a:pt x="5164" y="144"/>
                </a:lnTo>
                <a:lnTo>
                  <a:pt x="5160" y="149"/>
                </a:lnTo>
                <a:lnTo>
                  <a:pt x="5156" y="148"/>
                </a:lnTo>
                <a:lnTo>
                  <a:pt x="5126" y="122"/>
                </a:lnTo>
                <a:lnTo>
                  <a:pt x="5118" y="118"/>
                </a:lnTo>
                <a:lnTo>
                  <a:pt x="5101" y="115"/>
                </a:lnTo>
                <a:lnTo>
                  <a:pt x="5094" y="110"/>
                </a:lnTo>
                <a:lnTo>
                  <a:pt x="5077" y="78"/>
                </a:lnTo>
                <a:lnTo>
                  <a:pt x="5071" y="70"/>
                </a:lnTo>
                <a:lnTo>
                  <a:pt x="5043" y="50"/>
                </a:lnTo>
                <a:lnTo>
                  <a:pt x="5000" y="42"/>
                </a:lnTo>
                <a:lnTo>
                  <a:pt x="4969" y="24"/>
                </a:lnTo>
                <a:lnTo>
                  <a:pt x="4964" y="26"/>
                </a:lnTo>
                <a:lnTo>
                  <a:pt x="4945" y="50"/>
                </a:lnTo>
                <a:lnTo>
                  <a:pt x="4937" y="54"/>
                </a:lnTo>
                <a:lnTo>
                  <a:pt x="4932" y="43"/>
                </a:lnTo>
                <a:lnTo>
                  <a:pt x="4929" y="28"/>
                </a:lnTo>
                <a:lnTo>
                  <a:pt x="4923" y="18"/>
                </a:lnTo>
                <a:lnTo>
                  <a:pt x="4884" y="0"/>
                </a:lnTo>
                <a:close/>
                <a:moveTo>
                  <a:pt x="20756" y="4382"/>
                </a:moveTo>
                <a:lnTo>
                  <a:pt x="20751" y="4384"/>
                </a:lnTo>
                <a:lnTo>
                  <a:pt x="20745" y="4390"/>
                </a:lnTo>
                <a:lnTo>
                  <a:pt x="20742" y="4397"/>
                </a:lnTo>
                <a:lnTo>
                  <a:pt x="20742" y="4401"/>
                </a:lnTo>
                <a:lnTo>
                  <a:pt x="20742" y="4406"/>
                </a:lnTo>
                <a:lnTo>
                  <a:pt x="20741" y="4411"/>
                </a:lnTo>
                <a:lnTo>
                  <a:pt x="20740" y="4413"/>
                </a:lnTo>
                <a:lnTo>
                  <a:pt x="20737" y="4414"/>
                </a:lnTo>
                <a:lnTo>
                  <a:pt x="20730" y="4421"/>
                </a:lnTo>
                <a:lnTo>
                  <a:pt x="20719" y="4425"/>
                </a:lnTo>
                <a:lnTo>
                  <a:pt x="20709" y="4426"/>
                </a:lnTo>
                <a:lnTo>
                  <a:pt x="20704" y="4429"/>
                </a:lnTo>
                <a:lnTo>
                  <a:pt x="20702" y="4429"/>
                </a:lnTo>
                <a:lnTo>
                  <a:pt x="20700" y="4425"/>
                </a:lnTo>
                <a:lnTo>
                  <a:pt x="20700" y="4420"/>
                </a:lnTo>
                <a:lnTo>
                  <a:pt x="20700" y="4416"/>
                </a:lnTo>
                <a:lnTo>
                  <a:pt x="20698" y="4412"/>
                </a:lnTo>
                <a:lnTo>
                  <a:pt x="20696" y="4410"/>
                </a:lnTo>
                <a:lnTo>
                  <a:pt x="20692" y="4415"/>
                </a:lnTo>
                <a:lnTo>
                  <a:pt x="20690" y="4422"/>
                </a:lnTo>
                <a:lnTo>
                  <a:pt x="20690" y="4428"/>
                </a:lnTo>
                <a:lnTo>
                  <a:pt x="20690" y="4434"/>
                </a:lnTo>
                <a:lnTo>
                  <a:pt x="20692" y="4447"/>
                </a:lnTo>
                <a:lnTo>
                  <a:pt x="20692" y="4453"/>
                </a:lnTo>
                <a:lnTo>
                  <a:pt x="20688" y="4464"/>
                </a:lnTo>
                <a:lnTo>
                  <a:pt x="20687" y="4468"/>
                </a:lnTo>
                <a:lnTo>
                  <a:pt x="20686" y="4471"/>
                </a:lnTo>
                <a:lnTo>
                  <a:pt x="20685" y="4476"/>
                </a:lnTo>
                <a:lnTo>
                  <a:pt x="20684" y="4480"/>
                </a:lnTo>
                <a:lnTo>
                  <a:pt x="20679" y="4486"/>
                </a:lnTo>
                <a:lnTo>
                  <a:pt x="20678" y="4489"/>
                </a:lnTo>
                <a:lnTo>
                  <a:pt x="20676" y="4507"/>
                </a:lnTo>
                <a:lnTo>
                  <a:pt x="20678" y="4523"/>
                </a:lnTo>
                <a:lnTo>
                  <a:pt x="20708" y="4606"/>
                </a:lnTo>
                <a:lnTo>
                  <a:pt x="20715" y="4634"/>
                </a:lnTo>
                <a:lnTo>
                  <a:pt x="20721" y="4681"/>
                </a:lnTo>
                <a:lnTo>
                  <a:pt x="20724" y="4730"/>
                </a:lnTo>
                <a:lnTo>
                  <a:pt x="20723" y="4748"/>
                </a:lnTo>
                <a:lnTo>
                  <a:pt x="20713" y="4815"/>
                </a:lnTo>
                <a:lnTo>
                  <a:pt x="20696" y="4859"/>
                </a:lnTo>
                <a:lnTo>
                  <a:pt x="20694" y="4873"/>
                </a:lnTo>
                <a:lnTo>
                  <a:pt x="20697" y="4955"/>
                </a:lnTo>
                <a:lnTo>
                  <a:pt x="20696" y="4971"/>
                </a:lnTo>
                <a:lnTo>
                  <a:pt x="20694" y="4987"/>
                </a:lnTo>
                <a:lnTo>
                  <a:pt x="20690" y="5005"/>
                </a:lnTo>
                <a:lnTo>
                  <a:pt x="20685" y="5019"/>
                </a:lnTo>
                <a:lnTo>
                  <a:pt x="20678" y="5029"/>
                </a:lnTo>
                <a:lnTo>
                  <a:pt x="20666" y="5043"/>
                </a:lnTo>
                <a:lnTo>
                  <a:pt x="20662" y="5046"/>
                </a:lnTo>
                <a:lnTo>
                  <a:pt x="20658" y="5048"/>
                </a:lnTo>
                <a:lnTo>
                  <a:pt x="20648" y="5050"/>
                </a:lnTo>
                <a:lnTo>
                  <a:pt x="20643" y="5053"/>
                </a:lnTo>
                <a:lnTo>
                  <a:pt x="20638" y="5057"/>
                </a:lnTo>
                <a:lnTo>
                  <a:pt x="20635" y="5062"/>
                </a:lnTo>
                <a:lnTo>
                  <a:pt x="20629" y="5075"/>
                </a:lnTo>
                <a:lnTo>
                  <a:pt x="20626" y="5085"/>
                </a:lnTo>
                <a:lnTo>
                  <a:pt x="20624" y="5092"/>
                </a:lnTo>
                <a:lnTo>
                  <a:pt x="20626" y="5101"/>
                </a:lnTo>
                <a:lnTo>
                  <a:pt x="20631" y="5118"/>
                </a:lnTo>
                <a:lnTo>
                  <a:pt x="20630" y="5125"/>
                </a:lnTo>
                <a:lnTo>
                  <a:pt x="20632" y="5129"/>
                </a:lnTo>
                <a:lnTo>
                  <a:pt x="20636" y="5144"/>
                </a:lnTo>
                <a:lnTo>
                  <a:pt x="20632" y="5151"/>
                </a:lnTo>
                <a:lnTo>
                  <a:pt x="20630" y="5158"/>
                </a:lnTo>
                <a:lnTo>
                  <a:pt x="20629" y="5165"/>
                </a:lnTo>
                <a:lnTo>
                  <a:pt x="20632" y="5176"/>
                </a:lnTo>
                <a:lnTo>
                  <a:pt x="20644" y="5200"/>
                </a:lnTo>
                <a:lnTo>
                  <a:pt x="20647" y="5210"/>
                </a:lnTo>
                <a:lnTo>
                  <a:pt x="20647" y="5228"/>
                </a:lnTo>
                <a:lnTo>
                  <a:pt x="20643" y="5245"/>
                </a:lnTo>
                <a:lnTo>
                  <a:pt x="20638" y="5259"/>
                </a:lnTo>
                <a:lnTo>
                  <a:pt x="20632" y="5271"/>
                </a:lnTo>
                <a:lnTo>
                  <a:pt x="20617" y="5291"/>
                </a:lnTo>
                <a:lnTo>
                  <a:pt x="20600" y="5307"/>
                </a:lnTo>
                <a:lnTo>
                  <a:pt x="20595" y="5311"/>
                </a:lnTo>
                <a:lnTo>
                  <a:pt x="20592" y="5312"/>
                </a:lnTo>
                <a:lnTo>
                  <a:pt x="20588" y="5313"/>
                </a:lnTo>
                <a:lnTo>
                  <a:pt x="20585" y="5312"/>
                </a:lnTo>
                <a:lnTo>
                  <a:pt x="20581" y="5308"/>
                </a:lnTo>
                <a:lnTo>
                  <a:pt x="20575" y="5306"/>
                </a:lnTo>
                <a:lnTo>
                  <a:pt x="20566" y="5302"/>
                </a:lnTo>
                <a:lnTo>
                  <a:pt x="20558" y="5300"/>
                </a:lnTo>
                <a:lnTo>
                  <a:pt x="20556" y="5299"/>
                </a:lnTo>
                <a:lnTo>
                  <a:pt x="20552" y="5292"/>
                </a:lnTo>
                <a:lnTo>
                  <a:pt x="20554" y="5286"/>
                </a:lnTo>
                <a:lnTo>
                  <a:pt x="20556" y="5281"/>
                </a:lnTo>
                <a:lnTo>
                  <a:pt x="20553" y="5279"/>
                </a:lnTo>
                <a:lnTo>
                  <a:pt x="20549" y="5279"/>
                </a:lnTo>
                <a:lnTo>
                  <a:pt x="20532" y="5288"/>
                </a:lnTo>
                <a:lnTo>
                  <a:pt x="20510" y="5293"/>
                </a:lnTo>
                <a:lnTo>
                  <a:pt x="20507" y="5292"/>
                </a:lnTo>
                <a:lnTo>
                  <a:pt x="20504" y="5290"/>
                </a:lnTo>
                <a:lnTo>
                  <a:pt x="20501" y="5284"/>
                </a:lnTo>
                <a:lnTo>
                  <a:pt x="20499" y="5281"/>
                </a:lnTo>
                <a:lnTo>
                  <a:pt x="20483" y="5271"/>
                </a:lnTo>
                <a:lnTo>
                  <a:pt x="20479" y="5267"/>
                </a:lnTo>
                <a:lnTo>
                  <a:pt x="20472" y="5256"/>
                </a:lnTo>
                <a:lnTo>
                  <a:pt x="20469" y="5251"/>
                </a:lnTo>
                <a:lnTo>
                  <a:pt x="20450" y="5233"/>
                </a:lnTo>
                <a:lnTo>
                  <a:pt x="20446" y="5231"/>
                </a:lnTo>
                <a:lnTo>
                  <a:pt x="20445" y="5230"/>
                </a:lnTo>
                <a:lnTo>
                  <a:pt x="20442" y="5227"/>
                </a:lnTo>
                <a:lnTo>
                  <a:pt x="20440" y="5223"/>
                </a:lnTo>
                <a:lnTo>
                  <a:pt x="20437" y="5223"/>
                </a:lnTo>
                <a:lnTo>
                  <a:pt x="20435" y="5225"/>
                </a:lnTo>
                <a:lnTo>
                  <a:pt x="20434" y="5229"/>
                </a:lnTo>
                <a:lnTo>
                  <a:pt x="20433" y="5233"/>
                </a:lnTo>
                <a:lnTo>
                  <a:pt x="20432" y="5236"/>
                </a:lnTo>
                <a:lnTo>
                  <a:pt x="20428" y="5240"/>
                </a:lnTo>
                <a:lnTo>
                  <a:pt x="20423" y="5242"/>
                </a:lnTo>
                <a:lnTo>
                  <a:pt x="20412" y="5242"/>
                </a:lnTo>
                <a:lnTo>
                  <a:pt x="20405" y="5271"/>
                </a:lnTo>
                <a:lnTo>
                  <a:pt x="20407" y="5286"/>
                </a:lnTo>
                <a:lnTo>
                  <a:pt x="20414" y="5296"/>
                </a:lnTo>
                <a:lnTo>
                  <a:pt x="20422" y="5305"/>
                </a:lnTo>
                <a:lnTo>
                  <a:pt x="20429" y="5315"/>
                </a:lnTo>
                <a:lnTo>
                  <a:pt x="20440" y="5335"/>
                </a:lnTo>
                <a:lnTo>
                  <a:pt x="20441" y="5340"/>
                </a:lnTo>
                <a:lnTo>
                  <a:pt x="20443" y="5349"/>
                </a:lnTo>
                <a:lnTo>
                  <a:pt x="20446" y="5355"/>
                </a:lnTo>
                <a:lnTo>
                  <a:pt x="20448" y="5360"/>
                </a:lnTo>
                <a:lnTo>
                  <a:pt x="20447" y="5368"/>
                </a:lnTo>
                <a:lnTo>
                  <a:pt x="20443" y="5374"/>
                </a:lnTo>
                <a:lnTo>
                  <a:pt x="20434" y="5382"/>
                </a:lnTo>
                <a:lnTo>
                  <a:pt x="20419" y="5401"/>
                </a:lnTo>
                <a:lnTo>
                  <a:pt x="20416" y="5407"/>
                </a:lnTo>
                <a:lnTo>
                  <a:pt x="20410" y="5422"/>
                </a:lnTo>
                <a:lnTo>
                  <a:pt x="20407" y="5430"/>
                </a:lnTo>
                <a:lnTo>
                  <a:pt x="20403" y="5433"/>
                </a:lnTo>
                <a:lnTo>
                  <a:pt x="20401" y="5437"/>
                </a:lnTo>
                <a:lnTo>
                  <a:pt x="20401" y="5445"/>
                </a:lnTo>
                <a:lnTo>
                  <a:pt x="20400" y="5454"/>
                </a:lnTo>
                <a:lnTo>
                  <a:pt x="20395" y="5459"/>
                </a:lnTo>
                <a:lnTo>
                  <a:pt x="20390" y="5458"/>
                </a:lnTo>
                <a:lnTo>
                  <a:pt x="20387" y="5453"/>
                </a:lnTo>
                <a:lnTo>
                  <a:pt x="20382" y="5442"/>
                </a:lnTo>
                <a:lnTo>
                  <a:pt x="20377" y="5437"/>
                </a:lnTo>
                <a:lnTo>
                  <a:pt x="20373" y="5439"/>
                </a:lnTo>
                <a:lnTo>
                  <a:pt x="20371" y="5444"/>
                </a:lnTo>
                <a:lnTo>
                  <a:pt x="20365" y="5459"/>
                </a:lnTo>
                <a:lnTo>
                  <a:pt x="20363" y="5463"/>
                </a:lnTo>
                <a:lnTo>
                  <a:pt x="20361" y="5464"/>
                </a:lnTo>
                <a:lnTo>
                  <a:pt x="20359" y="5465"/>
                </a:lnTo>
                <a:lnTo>
                  <a:pt x="20357" y="5466"/>
                </a:lnTo>
                <a:lnTo>
                  <a:pt x="20355" y="5468"/>
                </a:lnTo>
                <a:lnTo>
                  <a:pt x="20345" y="5483"/>
                </a:lnTo>
                <a:lnTo>
                  <a:pt x="20342" y="5486"/>
                </a:lnTo>
                <a:lnTo>
                  <a:pt x="20337" y="5488"/>
                </a:lnTo>
                <a:lnTo>
                  <a:pt x="20316" y="5489"/>
                </a:lnTo>
                <a:lnTo>
                  <a:pt x="20307" y="5495"/>
                </a:lnTo>
                <a:lnTo>
                  <a:pt x="20300" y="5508"/>
                </a:lnTo>
                <a:lnTo>
                  <a:pt x="20297" y="5523"/>
                </a:lnTo>
                <a:lnTo>
                  <a:pt x="20301" y="5551"/>
                </a:lnTo>
                <a:lnTo>
                  <a:pt x="20301" y="5568"/>
                </a:lnTo>
                <a:lnTo>
                  <a:pt x="20298" y="5586"/>
                </a:lnTo>
                <a:lnTo>
                  <a:pt x="20296" y="5594"/>
                </a:lnTo>
                <a:lnTo>
                  <a:pt x="20287" y="5613"/>
                </a:lnTo>
                <a:lnTo>
                  <a:pt x="20284" y="5621"/>
                </a:lnTo>
                <a:lnTo>
                  <a:pt x="20283" y="5628"/>
                </a:lnTo>
                <a:lnTo>
                  <a:pt x="20285" y="5643"/>
                </a:lnTo>
                <a:lnTo>
                  <a:pt x="20288" y="5653"/>
                </a:lnTo>
                <a:lnTo>
                  <a:pt x="20290" y="5657"/>
                </a:lnTo>
                <a:lnTo>
                  <a:pt x="20300" y="5667"/>
                </a:lnTo>
                <a:lnTo>
                  <a:pt x="20306" y="5670"/>
                </a:lnTo>
                <a:lnTo>
                  <a:pt x="20308" y="5672"/>
                </a:lnTo>
                <a:lnTo>
                  <a:pt x="20312" y="5683"/>
                </a:lnTo>
                <a:lnTo>
                  <a:pt x="20314" y="5685"/>
                </a:lnTo>
                <a:lnTo>
                  <a:pt x="20314" y="5687"/>
                </a:lnTo>
                <a:lnTo>
                  <a:pt x="20318" y="5693"/>
                </a:lnTo>
                <a:lnTo>
                  <a:pt x="20340" y="5706"/>
                </a:lnTo>
                <a:lnTo>
                  <a:pt x="20347" y="5715"/>
                </a:lnTo>
                <a:lnTo>
                  <a:pt x="20358" y="5741"/>
                </a:lnTo>
                <a:lnTo>
                  <a:pt x="20365" y="5752"/>
                </a:lnTo>
                <a:lnTo>
                  <a:pt x="20364" y="5758"/>
                </a:lnTo>
                <a:lnTo>
                  <a:pt x="20364" y="5765"/>
                </a:lnTo>
                <a:lnTo>
                  <a:pt x="20365" y="5772"/>
                </a:lnTo>
                <a:lnTo>
                  <a:pt x="20367" y="5778"/>
                </a:lnTo>
                <a:lnTo>
                  <a:pt x="20366" y="5780"/>
                </a:lnTo>
                <a:lnTo>
                  <a:pt x="20365" y="5787"/>
                </a:lnTo>
                <a:lnTo>
                  <a:pt x="20365" y="5791"/>
                </a:lnTo>
                <a:lnTo>
                  <a:pt x="20363" y="5793"/>
                </a:lnTo>
                <a:lnTo>
                  <a:pt x="20361" y="5794"/>
                </a:lnTo>
                <a:lnTo>
                  <a:pt x="20360" y="5796"/>
                </a:lnTo>
                <a:lnTo>
                  <a:pt x="20361" y="5798"/>
                </a:lnTo>
                <a:lnTo>
                  <a:pt x="20362" y="5801"/>
                </a:lnTo>
                <a:lnTo>
                  <a:pt x="20362" y="5804"/>
                </a:lnTo>
                <a:lnTo>
                  <a:pt x="20362" y="5812"/>
                </a:lnTo>
                <a:lnTo>
                  <a:pt x="20361" y="5816"/>
                </a:lnTo>
                <a:lnTo>
                  <a:pt x="20359" y="5819"/>
                </a:lnTo>
                <a:lnTo>
                  <a:pt x="20357" y="5819"/>
                </a:lnTo>
                <a:lnTo>
                  <a:pt x="20353" y="5819"/>
                </a:lnTo>
                <a:lnTo>
                  <a:pt x="20352" y="5821"/>
                </a:lnTo>
                <a:lnTo>
                  <a:pt x="20349" y="5836"/>
                </a:lnTo>
                <a:lnTo>
                  <a:pt x="20338" y="5859"/>
                </a:lnTo>
                <a:lnTo>
                  <a:pt x="20334" y="5883"/>
                </a:lnTo>
                <a:lnTo>
                  <a:pt x="20330" y="5894"/>
                </a:lnTo>
                <a:lnTo>
                  <a:pt x="20329" y="5902"/>
                </a:lnTo>
                <a:lnTo>
                  <a:pt x="20330" y="5910"/>
                </a:lnTo>
                <a:lnTo>
                  <a:pt x="20337" y="5932"/>
                </a:lnTo>
                <a:lnTo>
                  <a:pt x="20340" y="5948"/>
                </a:lnTo>
                <a:lnTo>
                  <a:pt x="20342" y="5954"/>
                </a:lnTo>
                <a:lnTo>
                  <a:pt x="20345" y="5957"/>
                </a:lnTo>
                <a:lnTo>
                  <a:pt x="20347" y="5959"/>
                </a:lnTo>
                <a:lnTo>
                  <a:pt x="20353" y="5964"/>
                </a:lnTo>
                <a:lnTo>
                  <a:pt x="20355" y="5965"/>
                </a:lnTo>
                <a:lnTo>
                  <a:pt x="20357" y="5965"/>
                </a:lnTo>
                <a:lnTo>
                  <a:pt x="20361" y="5963"/>
                </a:lnTo>
                <a:lnTo>
                  <a:pt x="20363" y="5962"/>
                </a:lnTo>
                <a:lnTo>
                  <a:pt x="20374" y="5969"/>
                </a:lnTo>
                <a:lnTo>
                  <a:pt x="20379" y="5970"/>
                </a:lnTo>
                <a:lnTo>
                  <a:pt x="20381" y="5964"/>
                </a:lnTo>
                <a:lnTo>
                  <a:pt x="20383" y="5956"/>
                </a:lnTo>
                <a:lnTo>
                  <a:pt x="20386" y="5949"/>
                </a:lnTo>
                <a:lnTo>
                  <a:pt x="20390" y="5943"/>
                </a:lnTo>
                <a:lnTo>
                  <a:pt x="20393" y="5940"/>
                </a:lnTo>
                <a:lnTo>
                  <a:pt x="20421" y="5928"/>
                </a:lnTo>
                <a:lnTo>
                  <a:pt x="20428" y="5922"/>
                </a:lnTo>
                <a:lnTo>
                  <a:pt x="20430" y="5909"/>
                </a:lnTo>
                <a:lnTo>
                  <a:pt x="20428" y="5879"/>
                </a:lnTo>
                <a:lnTo>
                  <a:pt x="20432" y="5865"/>
                </a:lnTo>
                <a:lnTo>
                  <a:pt x="20436" y="5863"/>
                </a:lnTo>
                <a:lnTo>
                  <a:pt x="20448" y="5859"/>
                </a:lnTo>
                <a:lnTo>
                  <a:pt x="20450" y="5856"/>
                </a:lnTo>
                <a:lnTo>
                  <a:pt x="20452" y="5853"/>
                </a:lnTo>
                <a:lnTo>
                  <a:pt x="20465" y="5845"/>
                </a:lnTo>
                <a:lnTo>
                  <a:pt x="20467" y="5838"/>
                </a:lnTo>
                <a:lnTo>
                  <a:pt x="20471" y="5822"/>
                </a:lnTo>
                <a:lnTo>
                  <a:pt x="20473" y="5815"/>
                </a:lnTo>
                <a:lnTo>
                  <a:pt x="20477" y="5811"/>
                </a:lnTo>
                <a:lnTo>
                  <a:pt x="20483" y="5809"/>
                </a:lnTo>
                <a:lnTo>
                  <a:pt x="20488" y="5812"/>
                </a:lnTo>
                <a:lnTo>
                  <a:pt x="20492" y="5816"/>
                </a:lnTo>
                <a:lnTo>
                  <a:pt x="20493" y="5823"/>
                </a:lnTo>
                <a:lnTo>
                  <a:pt x="20491" y="5827"/>
                </a:lnTo>
                <a:lnTo>
                  <a:pt x="20487" y="5831"/>
                </a:lnTo>
                <a:lnTo>
                  <a:pt x="20486" y="5836"/>
                </a:lnTo>
                <a:lnTo>
                  <a:pt x="20488" y="5841"/>
                </a:lnTo>
                <a:lnTo>
                  <a:pt x="20492" y="5840"/>
                </a:lnTo>
                <a:lnTo>
                  <a:pt x="20502" y="5832"/>
                </a:lnTo>
                <a:lnTo>
                  <a:pt x="20513" y="5832"/>
                </a:lnTo>
                <a:lnTo>
                  <a:pt x="20524" y="5836"/>
                </a:lnTo>
                <a:lnTo>
                  <a:pt x="20542" y="5850"/>
                </a:lnTo>
                <a:lnTo>
                  <a:pt x="20552" y="5854"/>
                </a:lnTo>
                <a:lnTo>
                  <a:pt x="20560" y="5849"/>
                </a:lnTo>
                <a:lnTo>
                  <a:pt x="20574" y="5832"/>
                </a:lnTo>
                <a:lnTo>
                  <a:pt x="20577" y="5829"/>
                </a:lnTo>
                <a:lnTo>
                  <a:pt x="20582" y="5826"/>
                </a:lnTo>
                <a:lnTo>
                  <a:pt x="20592" y="5824"/>
                </a:lnTo>
                <a:lnTo>
                  <a:pt x="20595" y="5821"/>
                </a:lnTo>
                <a:lnTo>
                  <a:pt x="20591" y="5814"/>
                </a:lnTo>
                <a:lnTo>
                  <a:pt x="20574" y="5794"/>
                </a:lnTo>
                <a:lnTo>
                  <a:pt x="20569" y="5790"/>
                </a:lnTo>
                <a:lnTo>
                  <a:pt x="20564" y="5788"/>
                </a:lnTo>
                <a:lnTo>
                  <a:pt x="20558" y="5787"/>
                </a:lnTo>
                <a:lnTo>
                  <a:pt x="20554" y="5786"/>
                </a:lnTo>
                <a:lnTo>
                  <a:pt x="20549" y="5782"/>
                </a:lnTo>
                <a:lnTo>
                  <a:pt x="20545" y="5778"/>
                </a:lnTo>
                <a:lnTo>
                  <a:pt x="20531" y="5754"/>
                </a:lnTo>
                <a:lnTo>
                  <a:pt x="20528" y="5749"/>
                </a:lnTo>
                <a:lnTo>
                  <a:pt x="20519" y="5741"/>
                </a:lnTo>
                <a:lnTo>
                  <a:pt x="20516" y="5737"/>
                </a:lnTo>
                <a:lnTo>
                  <a:pt x="20505" y="5718"/>
                </a:lnTo>
                <a:lnTo>
                  <a:pt x="20502" y="5707"/>
                </a:lnTo>
                <a:lnTo>
                  <a:pt x="20489" y="5695"/>
                </a:lnTo>
                <a:lnTo>
                  <a:pt x="20484" y="5698"/>
                </a:lnTo>
                <a:lnTo>
                  <a:pt x="20480" y="5700"/>
                </a:lnTo>
                <a:lnTo>
                  <a:pt x="20466" y="5701"/>
                </a:lnTo>
                <a:lnTo>
                  <a:pt x="20458" y="5705"/>
                </a:lnTo>
                <a:lnTo>
                  <a:pt x="20453" y="5706"/>
                </a:lnTo>
                <a:lnTo>
                  <a:pt x="20449" y="5704"/>
                </a:lnTo>
                <a:lnTo>
                  <a:pt x="20433" y="5681"/>
                </a:lnTo>
                <a:lnTo>
                  <a:pt x="20426" y="5673"/>
                </a:lnTo>
                <a:lnTo>
                  <a:pt x="20403" y="5658"/>
                </a:lnTo>
                <a:lnTo>
                  <a:pt x="20397" y="5648"/>
                </a:lnTo>
                <a:lnTo>
                  <a:pt x="20395" y="5631"/>
                </a:lnTo>
                <a:lnTo>
                  <a:pt x="20396" y="5614"/>
                </a:lnTo>
                <a:lnTo>
                  <a:pt x="20400" y="5597"/>
                </a:lnTo>
                <a:lnTo>
                  <a:pt x="20404" y="5582"/>
                </a:lnTo>
                <a:lnTo>
                  <a:pt x="20416" y="5555"/>
                </a:lnTo>
                <a:lnTo>
                  <a:pt x="20424" y="5542"/>
                </a:lnTo>
                <a:lnTo>
                  <a:pt x="20433" y="5533"/>
                </a:lnTo>
                <a:lnTo>
                  <a:pt x="20443" y="5527"/>
                </a:lnTo>
                <a:lnTo>
                  <a:pt x="20448" y="5526"/>
                </a:lnTo>
                <a:lnTo>
                  <a:pt x="20464" y="5529"/>
                </a:lnTo>
                <a:lnTo>
                  <a:pt x="20478" y="5526"/>
                </a:lnTo>
                <a:lnTo>
                  <a:pt x="20483" y="5527"/>
                </a:lnTo>
                <a:lnTo>
                  <a:pt x="20493" y="5533"/>
                </a:lnTo>
                <a:lnTo>
                  <a:pt x="20530" y="5587"/>
                </a:lnTo>
                <a:lnTo>
                  <a:pt x="20532" y="5602"/>
                </a:lnTo>
                <a:lnTo>
                  <a:pt x="20533" y="5605"/>
                </a:lnTo>
                <a:lnTo>
                  <a:pt x="20535" y="5608"/>
                </a:lnTo>
                <a:lnTo>
                  <a:pt x="20539" y="5612"/>
                </a:lnTo>
                <a:lnTo>
                  <a:pt x="20546" y="5615"/>
                </a:lnTo>
                <a:lnTo>
                  <a:pt x="20548" y="5617"/>
                </a:lnTo>
                <a:lnTo>
                  <a:pt x="20548" y="5622"/>
                </a:lnTo>
                <a:lnTo>
                  <a:pt x="20546" y="5622"/>
                </a:lnTo>
                <a:lnTo>
                  <a:pt x="20537" y="5620"/>
                </a:lnTo>
                <a:lnTo>
                  <a:pt x="20536" y="5622"/>
                </a:lnTo>
                <a:lnTo>
                  <a:pt x="20537" y="5625"/>
                </a:lnTo>
                <a:lnTo>
                  <a:pt x="20539" y="5629"/>
                </a:lnTo>
                <a:lnTo>
                  <a:pt x="20541" y="5631"/>
                </a:lnTo>
                <a:lnTo>
                  <a:pt x="20543" y="5632"/>
                </a:lnTo>
                <a:lnTo>
                  <a:pt x="20546" y="5633"/>
                </a:lnTo>
                <a:lnTo>
                  <a:pt x="20549" y="5632"/>
                </a:lnTo>
                <a:lnTo>
                  <a:pt x="20551" y="5631"/>
                </a:lnTo>
                <a:lnTo>
                  <a:pt x="20555" y="5626"/>
                </a:lnTo>
                <a:lnTo>
                  <a:pt x="20567" y="5603"/>
                </a:lnTo>
                <a:lnTo>
                  <a:pt x="20571" y="5598"/>
                </a:lnTo>
                <a:lnTo>
                  <a:pt x="20588" y="5582"/>
                </a:lnTo>
                <a:lnTo>
                  <a:pt x="20590" y="5580"/>
                </a:lnTo>
                <a:lnTo>
                  <a:pt x="20592" y="5580"/>
                </a:lnTo>
                <a:lnTo>
                  <a:pt x="20595" y="5579"/>
                </a:lnTo>
                <a:lnTo>
                  <a:pt x="20598" y="5578"/>
                </a:lnTo>
                <a:lnTo>
                  <a:pt x="20602" y="5572"/>
                </a:lnTo>
                <a:lnTo>
                  <a:pt x="20608" y="5569"/>
                </a:lnTo>
                <a:lnTo>
                  <a:pt x="20644" y="5533"/>
                </a:lnTo>
                <a:lnTo>
                  <a:pt x="20670" y="5518"/>
                </a:lnTo>
                <a:lnTo>
                  <a:pt x="20689" y="5513"/>
                </a:lnTo>
                <a:lnTo>
                  <a:pt x="20709" y="5512"/>
                </a:lnTo>
                <a:lnTo>
                  <a:pt x="20729" y="5519"/>
                </a:lnTo>
                <a:lnTo>
                  <a:pt x="20744" y="5530"/>
                </a:lnTo>
                <a:lnTo>
                  <a:pt x="20749" y="5532"/>
                </a:lnTo>
                <a:lnTo>
                  <a:pt x="20752" y="5534"/>
                </a:lnTo>
                <a:lnTo>
                  <a:pt x="20764" y="5553"/>
                </a:lnTo>
                <a:lnTo>
                  <a:pt x="20782" y="5568"/>
                </a:lnTo>
                <a:lnTo>
                  <a:pt x="20805" y="5572"/>
                </a:lnTo>
                <a:lnTo>
                  <a:pt x="20817" y="5590"/>
                </a:lnTo>
                <a:lnTo>
                  <a:pt x="20830" y="5608"/>
                </a:lnTo>
                <a:lnTo>
                  <a:pt x="20868" y="5643"/>
                </a:lnTo>
                <a:lnTo>
                  <a:pt x="20887" y="5651"/>
                </a:lnTo>
                <a:lnTo>
                  <a:pt x="20933" y="5686"/>
                </a:lnTo>
                <a:lnTo>
                  <a:pt x="20977" y="5706"/>
                </a:lnTo>
                <a:lnTo>
                  <a:pt x="21011" y="5735"/>
                </a:lnTo>
                <a:lnTo>
                  <a:pt x="21017" y="5742"/>
                </a:lnTo>
                <a:lnTo>
                  <a:pt x="21021" y="5749"/>
                </a:lnTo>
                <a:lnTo>
                  <a:pt x="21024" y="5756"/>
                </a:lnTo>
                <a:lnTo>
                  <a:pt x="21025" y="5760"/>
                </a:lnTo>
                <a:lnTo>
                  <a:pt x="21030" y="5766"/>
                </a:lnTo>
                <a:lnTo>
                  <a:pt x="21035" y="5771"/>
                </a:lnTo>
                <a:lnTo>
                  <a:pt x="21038" y="5773"/>
                </a:lnTo>
                <a:lnTo>
                  <a:pt x="21041" y="5767"/>
                </a:lnTo>
                <a:lnTo>
                  <a:pt x="21043" y="5751"/>
                </a:lnTo>
                <a:lnTo>
                  <a:pt x="21049" y="5744"/>
                </a:lnTo>
                <a:lnTo>
                  <a:pt x="21052" y="5736"/>
                </a:lnTo>
                <a:lnTo>
                  <a:pt x="21058" y="5705"/>
                </a:lnTo>
                <a:lnTo>
                  <a:pt x="21059" y="5697"/>
                </a:lnTo>
                <a:lnTo>
                  <a:pt x="21059" y="5689"/>
                </a:lnTo>
                <a:lnTo>
                  <a:pt x="21059" y="5681"/>
                </a:lnTo>
                <a:lnTo>
                  <a:pt x="21057" y="5659"/>
                </a:lnTo>
                <a:lnTo>
                  <a:pt x="21058" y="5641"/>
                </a:lnTo>
                <a:lnTo>
                  <a:pt x="21062" y="5625"/>
                </a:lnTo>
                <a:lnTo>
                  <a:pt x="21083" y="5574"/>
                </a:lnTo>
                <a:lnTo>
                  <a:pt x="21111" y="5518"/>
                </a:lnTo>
                <a:lnTo>
                  <a:pt x="21125" y="5495"/>
                </a:lnTo>
                <a:lnTo>
                  <a:pt x="21158" y="5459"/>
                </a:lnTo>
                <a:lnTo>
                  <a:pt x="21179" y="5426"/>
                </a:lnTo>
                <a:lnTo>
                  <a:pt x="21212" y="5394"/>
                </a:lnTo>
                <a:lnTo>
                  <a:pt x="21243" y="5375"/>
                </a:lnTo>
                <a:lnTo>
                  <a:pt x="21273" y="5365"/>
                </a:lnTo>
                <a:lnTo>
                  <a:pt x="21278" y="5365"/>
                </a:lnTo>
                <a:lnTo>
                  <a:pt x="21281" y="5367"/>
                </a:lnTo>
                <a:lnTo>
                  <a:pt x="21283" y="5370"/>
                </a:lnTo>
                <a:lnTo>
                  <a:pt x="21284" y="5375"/>
                </a:lnTo>
                <a:lnTo>
                  <a:pt x="21284" y="5378"/>
                </a:lnTo>
                <a:lnTo>
                  <a:pt x="21286" y="5381"/>
                </a:lnTo>
                <a:lnTo>
                  <a:pt x="21288" y="5383"/>
                </a:lnTo>
                <a:lnTo>
                  <a:pt x="21304" y="5390"/>
                </a:lnTo>
                <a:lnTo>
                  <a:pt x="21311" y="5392"/>
                </a:lnTo>
                <a:lnTo>
                  <a:pt x="21317" y="5388"/>
                </a:lnTo>
                <a:lnTo>
                  <a:pt x="21334" y="5386"/>
                </a:lnTo>
                <a:lnTo>
                  <a:pt x="21364" y="5395"/>
                </a:lnTo>
                <a:lnTo>
                  <a:pt x="21374" y="5391"/>
                </a:lnTo>
                <a:lnTo>
                  <a:pt x="21371" y="5388"/>
                </a:lnTo>
                <a:lnTo>
                  <a:pt x="21367" y="5384"/>
                </a:lnTo>
                <a:lnTo>
                  <a:pt x="21364" y="5380"/>
                </a:lnTo>
                <a:lnTo>
                  <a:pt x="21363" y="5374"/>
                </a:lnTo>
                <a:lnTo>
                  <a:pt x="21364" y="5370"/>
                </a:lnTo>
                <a:lnTo>
                  <a:pt x="21366" y="5364"/>
                </a:lnTo>
                <a:lnTo>
                  <a:pt x="21368" y="5359"/>
                </a:lnTo>
                <a:lnTo>
                  <a:pt x="21370" y="5357"/>
                </a:lnTo>
                <a:lnTo>
                  <a:pt x="21371" y="5356"/>
                </a:lnTo>
                <a:lnTo>
                  <a:pt x="21374" y="5351"/>
                </a:lnTo>
                <a:lnTo>
                  <a:pt x="21375" y="5349"/>
                </a:lnTo>
                <a:lnTo>
                  <a:pt x="21377" y="5349"/>
                </a:lnTo>
                <a:lnTo>
                  <a:pt x="21378" y="5349"/>
                </a:lnTo>
                <a:lnTo>
                  <a:pt x="21379" y="5349"/>
                </a:lnTo>
                <a:lnTo>
                  <a:pt x="21382" y="5349"/>
                </a:lnTo>
                <a:lnTo>
                  <a:pt x="21386" y="5351"/>
                </a:lnTo>
                <a:lnTo>
                  <a:pt x="21387" y="5355"/>
                </a:lnTo>
                <a:lnTo>
                  <a:pt x="21386" y="5360"/>
                </a:lnTo>
                <a:lnTo>
                  <a:pt x="21386" y="5363"/>
                </a:lnTo>
                <a:lnTo>
                  <a:pt x="21392" y="5371"/>
                </a:lnTo>
                <a:lnTo>
                  <a:pt x="21399" y="5374"/>
                </a:lnTo>
                <a:lnTo>
                  <a:pt x="21406" y="5375"/>
                </a:lnTo>
                <a:lnTo>
                  <a:pt x="21421" y="5372"/>
                </a:lnTo>
                <a:lnTo>
                  <a:pt x="21424" y="5370"/>
                </a:lnTo>
                <a:lnTo>
                  <a:pt x="21426" y="5368"/>
                </a:lnTo>
                <a:lnTo>
                  <a:pt x="21427" y="5363"/>
                </a:lnTo>
                <a:lnTo>
                  <a:pt x="21425" y="5358"/>
                </a:lnTo>
                <a:lnTo>
                  <a:pt x="21421" y="5349"/>
                </a:lnTo>
                <a:lnTo>
                  <a:pt x="21432" y="5354"/>
                </a:lnTo>
                <a:lnTo>
                  <a:pt x="21437" y="5354"/>
                </a:lnTo>
                <a:lnTo>
                  <a:pt x="21442" y="5349"/>
                </a:lnTo>
                <a:lnTo>
                  <a:pt x="21444" y="5346"/>
                </a:lnTo>
                <a:lnTo>
                  <a:pt x="21444" y="5344"/>
                </a:lnTo>
                <a:lnTo>
                  <a:pt x="21445" y="5342"/>
                </a:lnTo>
                <a:lnTo>
                  <a:pt x="21453" y="5341"/>
                </a:lnTo>
                <a:lnTo>
                  <a:pt x="21455" y="5339"/>
                </a:lnTo>
                <a:lnTo>
                  <a:pt x="21457" y="5336"/>
                </a:lnTo>
                <a:lnTo>
                  <a:pt x="21454" y="5334"/>
                </a:lnTo>
                <a:lnTo>
                  <a:pt x="21450" y="5334"/>
                </a:lnTo>
                <a:lnTo>
                  <a:pt x="21447" y="5332"/>
                </a:lnTo>
                <a:lnTo>
                  <a:pt x="21447" y="5326"/>
                </a:lnTo>
                <a:lnTo>
                  <a:pt x="21448" y="5321"/>
                </a:lnTo>
                <a:lnTo>
                  <a:pt x="21451" y="5317"/>
                </a:lnTo>
                <a:lnTo>
                  <a:pt x="21454" y="5316"/>
                </a:lnTo>
                <a:lnTo>
                  <a:pt x="21471" y="5312"/>
                </a:lnTo>
                <a:lnTo>
                  <a:pt x="21477" y="5309"/>
                </a:lnTo>
                <a:lnTo>
                  <a:pt x="21481" y="5303"/>
                </a:lnTo>
                <a:lnTo>
                  <a:pt x="21487" y="5300"/>
                </a:lnTo>
                <a:lnTo>
                  <a:pt x="21508" y="5299"/>
                </a:lnTo>
                <a:lnTo>
                  <a:pt x="21515" y="5297"/>
                </a:lnTo>
                <a:lnTo>
                  <a:pt x="21519" y="5296"/>
                </a:lnTo>
                <a:lnTo>
                  <a:pt x="21525" y="5300"/>
                </a:lnTo>
                <a:lnTo>
                  <a:pt x="21529" y="5302"/>
                </a:lnTo>
                <a:lnTo>
                  <a:pt x="21534" y="5303"/>
                </a:lnTo>
                <a:lnTo>
                  <a:pt x="21536" y="5302"/>
                </a:lnTo>
                <a:lnTo>
                  <a:pt x="21533" y="5299"/>
                </a:lnTo>
                <a:lnTo>
                  <a:pt x="21539" y="5289"/>
                </a:lnTo>
                <a:lnTo>
                  <a:pt x="21541" y="5286"/>
                </a:lnTo>
                <a:lnTo>
                  <a:pt x="21542" y="5282"/>
                </a:lnTo>
                <a:lnTo>
                  <a:pt x="21544" y="5272"/>
                </a:lnTo>
                <a:lnTo>
                  <a:pt x="21545" y="5268"/>
                </a:lnTo>
                <a:lnTo>
                  <a:pt x="21547" y="5265"/>
                </a:lnTo>
                <a:lnTo>
                  <a:pt x="21553" y="5258"/>
                </a:lnTo>
                <a:lnTo>
                  <a:pt x="21554" y="5254"/>
                </a:lnTo>
                <a:lnTo>
                  <a:pt x="21556" y="5250"/>
                </a:lnTo>
                <a:lnTo>
                  <a:pt x="21557" y="5248"/>
                </a:lnTo>
                <a:lnTo>
                  <a:pt x="21561" y="5247"/>
                </a:lnTo>
                <a:lnTo>
                  <a:pt x="21567" y="5248"/>
                </a:lnTo>
                <a:lnTo>
                  <a:pt x="21569" y="5248"/>
                </a:lnTo>
                <a:lnTo>
                  <a:pt x="21573" y="5243"/>
                </a:lnTo>
                <a:lnTo>
                  <a:pt x="21575" y="5241"/>
                </a:lnTo>
                <a:lnTo>
                  <a:pt x="21583" y="5239"/>
                </a:lnTo>
                <a:lnTo>
                  <a:pt x="21586" y="5237"/>
                </a:lnTo>
                <a:lnTo>
                  <a:pt x="21590" y="5230"/>
                </a:lnTo>
                <a:lnTo>
                  <a:pt x="21592" y="5228"/>
                </a:lnTo>
                <a:lnTo>
                  <a:pt x="21597" y="5228"/>
                </a:lnTo>
                <a:lnTo>
                  <a:pt x="21599" y="5227"/>
                </a:lnTo>
                <a:lnTo>
                  <a:pt x="21600" y="5223"/>
                </a:lnTo>
                <a:cubicBezTo>
                  <a:pt x="21600" y="5223"/>
                  <a:pt x="21597" y="5221"/>
                  <a:pt x="21597" y="5221"/>
                </a:cubicBezTo>
                <a:lnTo>
                  <a:pt x="21590" y="5219"/>
                </a:lnTo>
                <a:lnTo>
                  <a:pt x="21588" y="5218"/>
                </a:lnTo>
                <a:lnTo>
                  <a:pt x="21587" y="5217"/>
                </a:lnTo>
                <a:lnTo>
                  <a:pt x="21586" y="5217"/>
                </a:lnTo>
                <a:lnTo>
                  <a:pt x="21585" y="5215"/>
                </a:lnTo>
                <a:lnTo>
                  <a:pt x="21584" y="5215"/>
                </a:lnTo>
                <a:lnTo>
                  <a:pt x="21583" y="5216"/>
                </a:lnTo>
                <a:lnTo>
                  <a:pt x="21580" y="5220"/>
                </a:lnTo>
                <a:lnTo>
                  <a:pt x="21578" y="5221"/>
                </a:lnTo>
                <a:lnTo>
                  <a:pt x="21568" y="5220"/>
                </a:lnTo>
                <a:lnTo>
                  <a:pt x="21564" y="5221"/>
                </a:lnTo>
                <a:lnTo>
                  <a:pt x="21562" y="5223"/>
                </a:lnTo>
                <a:lnTo>
                  <a:pt x="21561" y="5226"/>
                </a:lnTo>
                <a:lnTo>
                  <a:pt x="21560" y="5228"/>
                </a:lnTo>
                <a:lnTo>
                  <a:pt x="21559" y="5231"/>
                </a:lnTo>
                <a:lnTo>
                  <a:pt x="21556" y="5233"/>
                </a:lnTo>
                <a:lnTo>
                  <a:pt x="21550" y="5235"/>
                </a:lnTo>
                <a:lnTo>
                  <a:pt x="21547" y="5238"/>
                </a:lnTo>
                <a:lnTo>
                  <a:pt x="21538" y="5251"/>
                </a:lnTo>
                <a:lnTo>
                  <a:pt x="21530" y="5260"/>
                </a:lnTo>
                <a:lnTo>
                  <a:pt x="21529" y="5263"/>
                </a:lnTo>
                <a:lnTo>
                  <a:pt x="21530" y="5268"/>
                </a:lnTo>
                <a:lnTo>
                  <a:pt x="21532" y="5271"/>
                </a:lnTo>
                <a:lnTo>
                  <a:pt x="21534" y="5274"/>
                </a:lnTo>
                <a:lnTo>
                  <a:pt x="21533" y="5279"/>
                </a:lnTo>
                <a:lnTo>
                  <a:pt x="21528" y="5273"/>
                </a:lnTo>
                <a:lnTo>
                  <a:pt x="21522" y="5269"/>
                </a:lnTo>
                <a:lnTo>
                  <a:pt x="21504" y="5267"/>
                </a:lnTo>
                <a:lnTo>
                  <a:pt x="21497" y="5265"/>
                </a:lnTo>
                <a:lnTo>
                  <a:pt x="21491" y="5261"/>
                </a:lnTo>
                <a:lnTo>
                  <a:pt x="21487" y="5254"/>
                </a:lnTo>
                <a:lnTo>
                  <a:pt x="21490" y="5253"/>
                </a:lnTo>
                <a:lnTo>
                  <a:pt x="21489" y="5250"/>
                </a:lnTo>
                <a:lnTo>
                  <a:pt x="21485" y="5248"/>
                </a:lnTo>
                <a:lnTo>
                  <a:pt x="21481" y="5247"/>
                </a:lnTo>
                <a:lnTo>
                  <a:pt x="21478" y="5245"/>
                </a:lnTo>
                <a:lnTo>
                  <a:pt x="21477" y="5241"/>
                </a:lnTo>
                <a:lnTo>
                  <a:pt x="21477" y="5236"/>
                </a:lnTo>
                <a:lnTo>
                  <a:pt x="21479" y="5233"/>
                </a:lnTo>
                <a:lnTo>
                  <a:pt x="21486" y="5236"/>
                </a:lnTo>
                <a:lnTo>
                  <a:pt x="21499" y="5251"/>
                </a:lnTo>
                <a:lnTo>
                  <a:pt x="21506" y="5249"/>
                </a:lnTo>
                <a:lnTo>
                  <a:pt x="21496" y="5239"/>
                </a:lnTo>
                <a:lnTo>
                  <a:pt x="21488" y="5226"/>
                </a:lnTo>
                <a:lnTo>
                  <a:pt x="21484" y="5211"/>
                </a:lnTo>
                <a:lnTo>
                  <a:pt x="21478" y="5178"/>
                </a:lnTo>
                <a:lnTo>
                  <a:pt x="21476" y="5169"/>
                </a:lnTo>
                <a:lnTo>
                  <a:pt x="21474" y="5163"/>
                </a:lnTo>
                <a:lnTo>
                  <a:pt x="21471" y="5159"/>
                </a:lnTo>
                <a:lnTo>
                  <a:pt x="21471" y="5156"/>
                </a:lnTo>
                <a:lnTo>
                  <a:pt x="21470" y="5147"/>
                </a:lnTo>
                <a:lnTo>
                  <a:pt x="21468" y="5140"/>
                </a:lnTo>
                <a:lnTo>
                  <a:pt x="21466" y="5133"/>
                </a:lnTo>
                <a:lnTo>
                  <a:pt x="21463" y="5128"/>
                </a:lnTo>
                <a:lnTo>
                  <a:pt x="21449" y="5108"/>
                </a:lnTo>
                <a:lnTo>
                  <a:pt x="21446" y="5102"/>
                </a:lnTo>
                <a:lnTo>
                  <a:pt x="21437" y="5077"/>
                </a:lnTo>
                <a:lnTo>
                  <a:pt x="21436" y="5074"/>
                </a:lnTo>
                <a:lnTo>
                  <a:pt x="21436" y="5068"/>
                </a:lnTo>
                <a:lnTo>
                  <a:pt x="21437" y="5064"/>
                </a:lnTo>
                <a:lnTo>
                  <a:pt x="21440" y="5058"/>
                </a:lnTo>
                <a:lnTo>
                  <a:pt x="21442" y="5050"/>
                </a:lnTo>
                <a:lnTo>
                  <a:pt x="21444" y="5042"/>
                </a:lnTo>
                <a:lnTo>
                  <a:pt x="21446" y="5034"/>
                </a:lnTo>
                <a:lnTo>
                  <a:pt x="21444" y="5027"/>
                </a:lnTo>
                <a:lnTo>
                  <a:pt x="21447" y="5013"/>
                </a:lnTo>
                <a:lnTo>
                  <a:pt x="21452" y="4999"/>
                </a:lnTo>
                <a:lnTo>
                  <a:pt x="21457" y="4987"/>
                </a:lnTo>
                <a:lnTo>
                  <a:pt x="21477" y="4954"/>
                </a:lnTo>
                <a:lnTo>
                  <a:pt x="21479" y="4948"/>
                </a:lnTo>
                <a:lnTo>
                  <a:pt x="21481" y="4929"/>
                </a:lnTo>
                <a:lnTo>
                  <a:pt x="21484" y="4921"/>
                </a:lnTo>
                <a:lnTo>
                  <a:pt x="21497" y="4898"/>
                </a:lnTo>
                <a:lnTo>
                  <a:pt x="21502" y="4884"/>
                </a:lnTo>
                <a:lnTo>
                  <a:pt x="21502" y="4867"/>
                </a:lnTo>
                <a:lnTo>
                  <a:pt x="21500" y="4863"/>
                </a:lnTo>
                <a:lnTo>
                  <a:pt x="21497" y="4854"/>
                </a:lnTo>
                <a:lnTo>
                  <a:pt x="21495" y="4846"/>
                </a:lnTo>
                <a:lnTo>
                  <a:pt x="21493" y="4846"/>
                </a:lnTo>
                <a:lnTo>
                  <a:pt x="21491" y="4847"/>
                </a:lnTo>
                <a:lnTo>
                  <a:pt x="21490" y="4850"/>
                </a:lnTo>
                <a:lnTo>
                  <a:pt x="21488" y="4857"/>
                </a:lnTo>
                <a:lnTo>
                  <a:pt x="21484" y="4864"/>
                </a:lnTo>
                <a:lnTo>
                  <a:pt x="21475" y="4875"/>
                </a:lnTo>
                <a:lnTo>
                  <a:pt x="21465" y="4901"/>
                </a:lnTo>
                <a:lnTo>
                  <a:pt x="21461" y="4905"/>
                </a:lnTo>
                <a:lnTo>
                  <a:pt x="21457" y="4907"/>
                </a:lnTo>
                <a:lnTo>
                  <a:pt x="21447" y="4921"/>
                </a:lnTo>
                <a:lnTo>
                  <a:pt x="21431" y="4934"/>
                </a:lnTo>
                <a:lnTo>
                  <a:pt x="21429" y="4938"/>
                </a:lnTo>
                <a:lnTo>
                  <a:pt x="21409" y="4968"/>
                </a:lnTo>
                <a:lnTo>
                  <a:pt x="21384" y="5003"/>
                </a:lnTo>
                <a:lnTo>
                  <a:pt x="21374" y="5011"/>
                </a:lnTo>
                <a:lnTo>
                  <a:pt x="21364" y="5014"/>
                </a:lnTo>
                <a:lnTo>
                  <a:pt x="21327" y="5010"/>
                </a:lnTo>
                <a:lnTo>
                  <a:pt x="21297" y="5003"/>
                </a:lnTo>
                <a:lnTo>
                  <a:pt x="21289" y="5000"/>
                </a:lnTo>
                <a:lnTo>
                  <a:pt x="21286" y="4998"/>
                </a:lnTo>
                <a:lnTo>
                  <a:pt x="21276" y="4989"/>
                </a:lnTo>
                <a:lnTo>
                  <a:pt x="21275" y="4987"/>
                </a:lnTo>
                <a:lnTo>
                  <a:pt x="21273" y="4984"/>
                </a:lnTo>
                <a:lnTo>
                  <a:pt x="21269" y="4971"/>
                </a:lnTo>
                <a:lnTo>
                  <a:pt x="21267" y="4969"/>
                </a:lnTo>
                <a:lnTo>
                  <a:pt x="21264" y="4966"/>
                </a:lnTo>
                <a:lnTo>
                  <a:pt x="21262" y="4962"/>
                </a:lnTo>
                <a:lnTo>
                  <a:pt x="21259" y="4950"/>
                </a:lnTo>
                <a:lnTo>
                  <a:pt x="21260" y="4939"/>
                </a:lnTo>
                <a:lnTo>
                  <a:pt x="21256" y="4935"/>
                </a:lnTo>
                <a:lnTo>
                  <a:pt x="21250" y="4937"/>
                </a:lnTo>
                <a:lnTo>
                  <a:pt x="21247" y="4949"/>
                </a:lnTo>
                <a:lnTo>
                  <a:pt x="21246" y="4955"/>
                </a:lnTo>
                <a:lnTo>
                  <a:pt x="21244" y="4961"/>
                </a:lnTo>
                <a:lnTo>
                  <a:pt x="21242" y="4967"/>
                </a:lnTo>
                <a:lnTo>
                  <a:pt x="21240" y="4971"/>
                </a:lnTo>
                <a:lnTo>
                  <a:pt x="21236" y="4973"/>
                </a:lnTo>
                <a:lnTo>
                  <a:pt x="21233" y="4973"/>
                </a:lnTo>
                <a:lnTo>
                  <a:pt x="21226" y="4969"/>
                </a:lnTo>
                <a:lnTo>
                  <a:pt x="21231" y="4950"/>
                </a:lnTo>
                <a:lnTo>
                  <a:pt x="21234" y="4945"/>
                </a:lnTo>
                <a:lnTo>
                  <a:pt x="21238" y="4942"/>
                </a:lnTo>
                <a:lnTo>
                  <a:pt x="21241" y="4941"/>
                </a:lnTo>
                <a:lnTo>
                  <a:pt x="21241" y="4940"/>
                </a:lnTo>
                <a:lnTo>
                  <a:pt x="21237" y="4935"/>
                </a:lnTo>
                <a:lnTo>
                  <a:pt x="21229" y="4930"/>
                </a:lnTo>
                <a:lnTo>
                  <a:pt x="21203" y="4929"/>
                </a:lnTo>
                <a:lnTo>
                  <a:pt x="21200" y="4930"/>
                </a:lnTo>
                <a:lnTo>
                  <a:pt x="21196" y="4934"/>
                </a:lnTo>
                <a:lnTo>
                  <a:pt x="21190" y="4943"/>
                </a:lnTo>
                <a:lnTo>
                  <a:pt x="21188" y="4942"/>
                </a:lnTo>
                <a:lnTo>
                  <a:pt x="21156" y="4942"/>
                </a:lnTo>
                <a:lnTo>
                  <a:pt x="21153" y="4940"/>
                </a:lnTo>
                <a:lnTo>
                  <a:pt x="21150" y="4938"/>
                </a:lnTo>
                <a:lnTo>
                  <a:pt x="21147" y="4934"/>
                </a:lnTo>
                <a:lnTo>
                  <a:pt x="21146" y="4935"/>
                </a:lnTo>
                <a:lnTo>
                  <a:pt x="21144" y="4937"/>
                </a:lnTo>
                <a:lnTo>
                  <a:pt x="21141" y="4922"/>
                </a:lnTo>
                <a:lnTo>
                  <a:pt x="21140" y="4919"/>
                </a:lnTo>
                <a:lnTo>
                  <a:pt x="21135" y="4912"/>
                </a:lnTo>
                <a:lnTo>
                  <a:pt x="21134" y="4910"/>
                </a:lnTo>
                <a:lnTo>
                  <a:pt x="21137" y="4907"/>
                </a:lnTo>
                <a:lnTo>
                  <a:pt x="21155" y="4910"/>
                </a:lnTo>
                <a:lnTo>
                  <a:pt x="21155" y="4907"/>
                </a:lnTo>
                <a:lnTo>
                  <a:pt x="21106" y="4883"/>
                </a:lnTo>
                <a:lnTo>
                  <a:pt x="21074" y="4857"/>
                </a:lnTo>
                <a:lnTo>
                  <a:pt x="21072" y="4855"/>
                </a:lnTo>
                <a:lnTo>
                  <a:pt x="21066" y="4846"/>
                </a:lnTo>
                <a:lnTo>
                  <a:pt x="21066" y="4844"/>
                </a:lnTo>
                <a:lnTo>
                  <a:pt x="21062" y="4832"/>
                </a:lnTo>
                <a:lnTo>
                  <a:pt x="21060" y="4830"/>
                </a:lnTo>
                <a:lnTo>
                  <a:pt x="21050" y="4827"/>
                </a:lnTo>
                <a:lnTo>
                  <a:pt x="21046" y="4823"/>
                </a:lnTo>
                <a:lnTo>
                  <a:pt x="21038" y="4811"/>
                </a:lnTo>
                <a:lnTo>
                  <a:pt x="21035" y="4808"/>
                </a:lnTo>
                <a:lnTo>
                  <a:pt x="21030" y="4806"/>
                </a:lnTo>
                <a:lnTo>
                  <a:pt x="21011" y="4787"/>
                </a:lnTo>
                <a:lnTo>
                  <a:pt x="20995" y="4764"/>
                </a:lnTo>
                <a:lnTo>
                  <a:pt x="20982" y="4752"/>
                </a:lnTo>
                <a:lnTo>
                  <a:pt x="20973" y="4733"/>
                </a:lnTo>
                <a:lnTo>
                  <a:pt x="20966" y="4728"/>
                </a:lnTo>
                <a:lnTo>
                  <a:pt x="20924" y="4665"/>
                </a:lnTo>
                <a:lnTo>
                  <a:pt x="20913" y="4641"/>
                </a:lnTo>
                <a:lnTo>
                  <a:pt x="20906" y="4635"/>
                </a:lnTo>
                <a:lnTo>
                  <a:pt x="20902" y="4627"/>
                </a:lnTo>
                <a:lnTo>
                  <a:pt x="20886" y="4582"/>
                </a:lnTo>
                <a:lnTo>
                  <a:pt x="20817" y="4470"/>
                </a:lnTo>
                <a:lnTo>
                  <a:pt x="20808" y="4460"/>
                </a:lnTo>
                <a:lnTo>
                  <a:pt x="20790" y="4441"/>
                </a:lnTo>
                <a:lnTo>
                  <a:pt x="20781" y="4429"/>
                </a:lnTo>
                <a:lnTo>
                  <a:pt x="20772" y="4408"/>
                </a:lnTo>
                <a:lnTo>
                  <a:pt x="20769" y="4405"/>
                </a:lnTo>
                <a:lnTo>
                  <a:pt x="20766" y="4403"/>
                </a:lnTo>
                <a:lnTo>
                  <a:pt x="20763" y="4398"/>
                </a:lnTo>
                <a:lnTo>
                  <a:pt x="20760" y="4386"/>
                </a:lnTo>
                <a:lnTo>
                  <a:pt x="20756" y="4382"/>
                </a:lnTo>
                <a:close/>
                <a:moveTo>
                  <a:pt x="20525" y="5924"/>
                </a:moveTo>
                <a:lnTo>
                  <a:pt x="20523" y="5927"/>
                </a:lnTo>
                <a:lnTo>
                  <a:pt x="20522" y="5931"/>
                </a:lnTo>
                <a:lnTo>
                  <a:pt x="20521" y="5933"/>
                </a:lnTo>
                <a:lnTo>
                  <a:pt x="20523" y="5937"/>
                </a:lnTo>
                <a:lnTo>
                  <a:pt x="20523" y="5941"/>
                </a:lnTo>
                <a:lnTo>
                  <a:pt x="20522" y="5949"/>
                </a:lnTo>
                <a:lnTo>
                  <a:pt x="20521" y="5951"/>
                </a:lnTo>
                <a:lnTo>
                  <a:pt x="20518" y="5954"/>
                </a:lnTo>
                <a:lnTo>
                  <a:pt x="20511" y="5968"/>
                </a:lnTo>
                <a:lnTo>
                  <a:pt x="20508" y="5972"/>
                </a:lnTo>
                <a:lnTo>
                  <a:pt x="20506" y="5984"/>
                </a:lnTo>
                <a:lnTo>
                  <a:pt x="20505" y="5992"/>
                </a:lnTo>
                <a:lnTo>
                  <a:pt x="20503" y="6002"/>
                </a:lnTo>
                <a:lnTo>
                  <a:pt x="20501" y="6005"/>
                </a:lnTo>
                <a:lnTo>
                  <a:pt x="20501" y="6008"/>
                </a:lnTo>
                <a:lnTo>
                  <a:pt x="20500" y="6015"/>
                </a:lnTo>
                <a:lnTo>
                  <a:pt x="20498" y="6024"/>
                </a:lnTo>
                <a:lnTo>
                  <a:pt x="20496" y="6034"/>
                </a:lnTo>
                <a:lnTo>
                  <a:pt x="20496" y="6041"/>
                </a:lnTo>
                <a:lnTo>
                  <a:pt x="20495" y="6051"/>
                </a:lnTo>
                <a:lnTo>
                  <a:pt x="20492" y="6055"/>
                </a:lnTo>
                <a:lnTo>
                  <a:pt x="20492" y="6059"/>
                </a:lnTo>
                <a:lnTo>
                  <a:pt x="20492" y="6074"/>
                </a:lnTo>
                <a:lnTo>
                  <a:pt x="20499" y="6080"/>
                </a:lnTo>
                <a:lnTo>
                  <a:pt x="20503" y="6080"/>
                </a:lnTo>
                <a:lnTo>
                  <a:pt x="20506" y="6073"/>
                </a:lnTo>
                <a:lnTo>
                  <a:pt x="20513" y="6067"/>
                </a:lnTo>
                <a:lnTo>
                  <a:pt x="20516" y="6066"/>
                </a:lnTo>
                <a:lnTo>
                  <a:pt x="20520" y="6067"/>
                </a:lnTo>
                <a:lnTo>
                  <a:pt x="20523" y="6063"/>
                </a:lnTo>
                <a:lnTo>
                  <a:pt x="20532" y="6063"/>
                </a:lnTo>
                <a:lnTo>
                  <a:pt x="20535" y="6057"/>
                </a:lnTo>
                <a:lnTo>
                  <a:pt x="20539" y="6055"/>
                </a:lnTo>
                <a:lnTo>
                  <a:pt x="20542" y="6056"/>
                </a:lnTo>
                <a:lnTo>
                  <a:pt x="20544" y="6055"/>
                </a:lnTo>
                <a:lnTo>
                  <a:pt x="20551" y="6059"/>
                </a:lnTo>
                <a:lnTo>
                  <a:pt x="20556" y="6060"/>
                </a:lnTo>
                <a:lnTo>
                  <a:pt x="20559" y="6055"/>
                </a:lnTo>
                <a:lnTo>
                  <a:pt x="20564" y="6050"/>
                </a:lnTo>
                <a:lnTo>
                  <a:pt x="20568" y="6048"/>
                </a:lnTo>
                <a:lnTo>
                  <a:pt x="20575" y="6040"/>
                </a:lnTo>
                <a:lnTo>
                  <a:pt x="20577" y="6036"/>
                </a:lnTo>
                <a:lnTo>
                  <a:pt x="20578" y="6034"/>
                </a:lnTo>
                <a:lnTo>
                  <a:pt x="20578" y="6032"/>
                </a:lnTo>
                <a:lnTo>
                  <a:pt x="20577" y="6033"/>
                </a:lnTo>
                <a:lnTo>
                  <a:pt x="20576" y="6035"/>
                </a:lnTo>
                <a:lnTo>
                  <a:pt x="20575" y="6038"/>
                </a:lnTo>
                <a:lnTo>
                  <a:pt x="20573" y="6037"/>
                </a:lnTo>
                <a:lnTo>
                  <a:pt x="20573" y="6036"/>
                </a:lnTo>
                <a:lnTo>
                  <a:pt x="20575" y="6033"/>
                </a:lnTo>
                <a:lnTo>
                  <a:pt x="20576" y="6030"/>
                </a:lnTo>
                <a:lnTo>
                  <a:pt x="20578" y="6024"/>
                </a:lnTo>
                <a:lnTo>
                  <a:pt x="20583" y="6025"/>
                </a:lnTo>
                <a:lnTo>
                  <a:pt x="20588" y="6029"/>
                </a:lnTo>
                <a:lnTo>
                  <a:pt x="20595" y="6039"/>
                </a:lnTo>
                <a:lnTo>
                  <a:pt x="20599" y="6049"/>
                </a:lnTo>
                <a:lnTo>
                  <a:pt x="20602" y="6059"/>
                </a:lnTo>
                <a:lnTo>
                  <a:pt x="20604" y="6070"/>
                </a:lnTo>
                <a:lnTo>
                  <a:pt x="20603" y="6077"/>
                </a:lnTo>
                <a:lnTo>
                  <a:pt x="20600" y="6081"/>
                </a:lnTo>
                <a:lnTo>
                  <a:pt x="20598" y="6084"/>
                </a:lnTo>
                <a:lnTo>
                  <a:pt x="20597" y="6088"/>
                </a:lnTo>
                <a:lnTo>
                  <a:pt x="20597" y="6091"/>
                </a:lnTo>
                <a:lnTo>
                  <a:pt x="20596" y="6097"/>
                </a:lnTo>
                <a:lnTo>
                  <a:pt x="20595" y="6122"/>
                </a:lnTo>
                <a:lnTo>
                  <a:pt x="20592" y="6132"/>
                </a:lnTo>
                <a:lnTo>
                  <a:pt x="20584" y="6161"/>
                </a:lnTo>
                <a:lnTo>
                  <a:pt x="20579" y="6168"/>
                </a:lnTo>
                <a:lnTo>
                  <a:pt x="20575" y="6172"/>
                </a:lnTo>
                <a:lnTo>
                  <a:pt x="20571" y="6175"/>
                </a:lnTo>
                <a:lnTo>
                  <a:pt x="20568" y="6175"/>
                </a:lnTo>
                <a:lnTo>
                  <a:pt x="20563" y="6171"/>
                </a:lnTo>
                <a:lnTo>
                  <a:pt x="20561" y="6170"/>
                </a:lnTo>
                <a:lnTo>
                  <a:pt x="20559" y="6164"/>
                </a:lnTo>
                <a:lnTo>
                  <a:pt x="20558" y="6161"/>
                </a:lnTo>
                <a:lnTo>
                  <a:pt x="20556" y="6159"/>
                </a:lnTo>
                <a:lnTo>
                  <a:pt x="20554" y="6159"/>
                </a:lnTo>
                <a:lnTo>
                  <a:pt x="20551" y="6158"/>
                </a:lnTo>
                <a:lnTo>
                  <a:pt x="20546" y="6154"/>
                </a:lnTo>
                <a:lnTo>
                  <a:pt x="20541" y="6152"/>
                </a:lnTo>
                <a:lnTo>
                  <a:pt x="20539" y="6151"/>
                </a:lnTo>
                <a:lnTo>
                  <a:pt x="20538" y="6151"/>
                </a:lnTo>
                <a:lnTo>
                  <a:pt x="20538" y="6148"/>
                </a:lnTo>
                <a:lnTo>
                  <a:pt x="20539" y="6146"/>
                </a:lnTo>
                <a:lnTo>
                  <a:pt x="20539" y="6145"/>
                </a:lnTo>
                <a:lnTo>
                  <a:pt x="20539" y="6143"/>
                </a:lnTo>
                <a:lnTo>
                  <a:pt x="20536" y="6139"/>
                </a:lnTo>
                <a:lnTo>
                  <a:pt x="20534" y="6136"/>
                </a:lnTo>
                <a:lnTo>
                  <a:pt x="20532" y="6131"/>
                </a:lnTo>
                <a:lnTo>
                  <a:pt x="20530" y="6130"/>
                </a:lnTo>
                <a:lnTo>
                  <a:pt x="20525" y="6129"/>
                </a:lnTo>
                <a:lnTo>
                  <a:pt x="20522" y="6124"/>
                </a:lnTo>
                <a:lnTo>
                  <a:pt x="20519" y="6124"/>
                </a:lnTo>
                <a:lnTo>
                  <a:pt x="20518" y="6125"/>
                </a:lnTo>
                <a:lnTo>
                  <a:pt x="20515" y="6132"/>
                </a:lnTo>
                <a:lnTo>
                  <a:pt x="20515" y="6133"/>
                </a:lnTo>
                <a:lnTo>
                  <a:pt x="20515" y="6136"/>
                </a:lnTo>
                <a:lnTo>
                  <a:pt x="20513" y="6138"/>
                </a:lnTo>
                <a:lnTo>
                  <a:pt x="20513" y="6141"/>
                </a:lnTo>
                <a:lnTo>
                  <a:pt x="20513" y="6143"/>
                </a:lnTo>
                <a:lnTo>
                  <a:pt x="20510" y="6144"/>
                </a:lnTo>
                <a:lnTo>
                  <a:pt x="20509" y="6145"/>
                </a:lnTo>
                <a:lnTo>
                  <a:pt x="20510" y="6147"/>
                </a:lnTo>
                <a:lnTo>
                  <a:pt x="20512" y="6148"/>
                </a:lnTo>
                <a:lnTo>
                  <a:pt x="20513" y="6147"/>
                </a:lnTo>
                <a:lnTo>
                  <a:pt x="20515" y="6148"/>
                </a:lnTo>
                <a:lnTo>
                  <a:pt x="20514" y="6150"/>
                </a:lnTo>
                <a:lnTo>
                  <a:pt x="20513" y="6152"/>
                </a:lnTo>
                <a:lnTo>
                  <a:pt x="20514" y="6156"/>
                </a:lnTo>
                <a:lnTo>
                  <a:pt x="20515" y="6159"/>
                </a:lnTo>
                <a:lnTo>
                  <a:pt x="20511" y="6171"/>
                </a:lnTo>
                <a:lnTo>
                  <a:pt x="20507" y="6177"/>
                </a:lnTo>
                <a:lnTo>
                  <a:pt x="20500" y="6187"/>
                </a:lnTo>
                <a:lnTo>
                  <a:pt x="20489" y="6189"/>
                </a:lnTo>
                <a:lnTo>
                  <a:pt x="20479" y="6182"/>
                </a:lnTo>
                <a:lnTo>
                  <a:pt x="20472" y="6166"/>
                </a:lnTo>
                <a:lnTo>
                  <a:pt x="20468" y="6125"/>
                </a:lnTo>
                <a:lnTo>
                  <a:pt x="20465" y="6112"/>
                </a:lnTo>
                <a:lnTo>
                  <a:pt x="20464" y="6101"/>
                </a:lnTo>
                <a:lnTo>
                  <a:pt x="20463" y="6093"/>
                </a:lnTo>
                <a:lnTo>
                  <a:pt x="20463" y="6088"/>
                </a:lnTo>
                <a:lnTo>
                  <a:pt x="20464" y="6085"/>
                </a:lnTo>
                <a:lnTo>
                  <a:pt x="20464" y="6074"/>
                </a:lnTo>
                <a:lnTo>
                  <a:pt x="20466" y="6064"/>
                </a:lnTo>
                <a:lnTo>
                  <a:pt x="20464" y="6055"/>
                </a:lnTo>
                <a:lnTo>
                  <a:pt x="20455" y="6046"/>
                </a:lnTo>
                <a:lnTo>
                  <a:pt x="20445" y="6044"/>
                </a:lnTo>
                <a:lnTo>
                  <a:pt x="20440" y="6046"/>
                </a:lnTo>
                <a:lnTo>
                  <a:pt x="20437" y="6054"/>
                </a:lnTo>
                <a:lnTo>
                  <a:pt x="20431" y="6060"/>
                </a:lnTo>
                <a:lnTo>
                  <a:pt x="20427" y="6059"/>
                </a:lnTo>
                <a:lnTo>
                  <a:pt x="20421" y="6054"/>
                </a:lnTo>
                <a:lnTo>
                  <a:pt x="20415" y="6044"/>
                </a:lnTo>
                <a:lnTo>
                  <a:pt x="20411" y="6039"/>
                </a:lnTo>
                <a:lnTo>
                  <a:pt x="20408" y="6037"/>
                </a:lnTo>
                <a:lnTo>
                  <a:pt x="20404" y="6033"/>
                </a:lnTo>
                <a:lnTo>
                  <a:pt x="20400" y="6029"/>
                </a:lnTo>
                <a:lnTo>
                  <a:pt x="20399" y="6032"/>
                </a:lnTo>
                <a:lnTo>
                  <a:pt x="20400" y="6036"/>
                </a:lnTo>
                <a:lnTo>
                  <a:pt x="20398" y="6040"/>
                </a:lnTo>
                <a:lnTo>
                  <a:pt x="20398" y="6049"/>
                </a:lnTo>
                <a:lnTo>
                  <a:pt x="20397" y="6053"/>
                </a:lnTo>
                <a:lnTo>
                  <a:pt x="20398" y="6057"/>
                </a:lnTo>
                <a:lnTo>
                  <a:pt x="20397" y="6064"/>
                </a:lnTo>
                <a:lnTo>
                  <a:pt x="20396" y="6072"/>
                </a:lnTo>
                <a:lnTo>
                  <a:pt x="20392" y="6077"/>
                </a:lnTo>
                <a:lnTo>
                  <a:pt x="20387" y="6076"/>
                </a:lnTo>
                <a:lnTo>
                  <a:pt x="20381" y="6076"/>
                </a:lnTo>
                <a:lnTo>
                  <a:pt x="20379" y="6078"/>
                </a:lnTo>
                <a:lnTo>
                  <a:pt x="20380" y="6082"/>
                </a:lnTo>
                <a:lnTo>
                  <a:pt x="20384" y="6083"/>
                </a:lnTo>
                <a:lnTo>
                  <a:pt x="20387" y="6083"/>
                </a:lnTo>
                <a:lnTo>
                  <a:pt x="20391" y="6086"/>
                </a:lnTo>
                <a:lnTo>
                  <a:pt x="20396" y="6097"/>
                </a:lnTo>
                <a:lnTo>
                  <a:pt x="20396" y="6101"/>
                </a:lnTo>
                <a:lnTo>
                  <a:pt x="20396" y="6111"/>
                </a:lnTo>
                <a:lnTo>
                  <a:pt x="20397" y="6112"/>
                </a:lnTo>
                <a:lnTo>
                  <a:pt x="20398" y="6111"/>
                </a:lnTo>
                <a:lnTo>
                  <a:pt x="20400" y="6109"/>
                </a:lnTo>
                <a:lnTo>
                  <a:pt x="20401" y="6111"/>
                </a:lnTo>
                <a:lnTo>
                  <a:pt x="20402" y="6113"/>
                </a:lnTo>
                <a:lnTo>
                  <a:pt x="20406" y="6114"/>
                </a:lnTo>
                <a:lnTo>
                  <a:pt x="20408" y="6114"/>
                </a:lnTo>
                <a:lnTo>
                  <a:pt x="20413" y="6113"/>
                </a:lnTo>
                <a:lnTo>
                  <a:pt x="20414" y="6115"/>
                </a:lnTo>
                <a:lnTo>
                  <a:pt x="20414" y="6118"/>
                </a:lnTo>
                <a:lnTo>
                  <a:pt x="20412" y="6118"/>
                </a:lnTo>
                <a:lnTo>
                  <a:pt x="20410" y="6117"/>
                </a:lnTo>
                <a:lnTo>
                  <a:pt x="20408" y="6117"/>
                </a:lnTo>
                <a:lnTo>
                  <a:pt x="20406" y="6120"/>
                </a:lnTo>
                <a:lnTo>
                  <a:pt x="20408" y="6123"/>
                </a:lnTo>
                <a:lnTo>
                  <a:pt x="20409" y="6132"/>
                </a:lnTo>
                <a:lnTo>
                  <a:pt x="20406" y="6133"/>
                </a:lnTo>
                <a:lnTo>
                  <a:pt x="20405" y="6130"/>
                </a:lnTo>
                <a:lnTo>
                  <a:pt x="20402" y="6128"/>
                </a:lnTo>
                <a:lnTo>
                  <a:pt x="20400" y="6126"/>
                </a:lnTo>
                <a:lnTo>
                  <a:pt x="20397" y="6117"/>
                </a:lnTo>
                <a:lnTo>
                  <a:pt x="20396" y="6117"/>
                </a:lnTo>
                <a:lnTo>
                  <a:pt x="20395" y="6128"/>
                </a:lnTo>
                <a:lnTo>
                  <a:pt x="20394" y="6136"/>
                </a:lnTo>
                <a:lnTo>
                  <a:pt x="20395" y="6145"/>
                </a:lnTo>
                <a:lnTo>
                  <a:pt x="20393" y="6151"/>
                </a:lnTo>
                <a:lnTo>
                  <a:pt x="20390" y="6174"/>
                </a:lnTo>
                <a:lnTo>
                  <a:pt x="20385" y="6197"/>
                </a:lnTo>
                <a:lnTo>
                  <a:pt x="20382" y="6203"/>
                </a:lnTo>
                <a:lnTo>
                  <a:pt x="20378" y="6208"/>
                </a:lnTo>
                <a:lnTo>
                  <a:pt x="20373" y="6210"/>
                </a:lnTo>
                <a:lnTo>
                  <a:pt x="20369" y="6207"/>
                </a:lnTo>
                <a:lnTo>
                  <a:pt x="20360" y="6216"/>
                </a:lnTo>
                <a:lnTo>
                  <a:pt x="20356" y="6220"/>
                </a:lnTo>
                <a:lnTo>
                  <a:pt x="20352" y="6222"/>
                </a:lnTo>
                <a:lnTo>
                  <a:pt x="20349" y="6222"/>
                </a:lnTo>
                <a:lnTo>
                  <a:pt x="20347" y="6220"/>
                </a:lnTo>
                <a:lnTo>
                  <a:pt x="20341" y="6214"/>
                </a:lnTo>
                <a:lnTo>
                  <a:pt x="20336" y="6213"/>
                </a:lnTo>
                <a:lnTo>
                  <a:pt x="20325" y="6223"/>
                </a:lnTo>
                <a:lnTo>
                  <a:pt x="20323" y="6232"/>
                </a:lnTo>
                <a:lnTo>
                  <a:pt x="20320" y="6241"/>
                </a:lnTo>
                <a:lnTo>
                  <a:pt x="20317" y="6247"/>
                </a:lnTo>
                <a:lnTo>
                  <a:pt x="20312" y="6250"/>
                </a:lnTo>
                <a:lnTo>
                  <a:pt x="20310" y="6258"/>
                </a:lnTo>
                <a:lnTo>
                  <a:pt x="20304" y="6260"/>
                </a:lnTo>
                <a:lnTo>
                  <a:pt x="20300" y="6266"/>
                </a:lnTo>
                <a:lnTo>
                  <a:pt x="20296" y="6272"/>
                </a:lnTo>
                <a:lnTo>
                  <a:pt x="20295" y="6279"/>
                </a:lnTo>
                <a:lnTo>
                  <a:pt x="20299" y="6281"/>
                </a:lnTo>
                <a:lnTo>
                  <a:pt x="20307" y="6280"/>
                </a:lnTo>
                <a:lnTo>
                  <a:pt x="20310" y="6286"/>
                </a:lnTo>
                <a:lnTo>
                  <a:pt x="20311" y="6292"/>
                </a:lnTo>
                <a:lnTo>
                  <a:pt x="20313" y="6296"/>
                </a:lnTo>
                <a:lnTo>
                  <a:pt x="20314" y="6304"/>
                </a:lnTo>
                <a:lnTo>
                  <a:pt x="20314" y="6320"/>
                </a:lnTo>
                <a:lnTo>
                  <a:pt x="20313" y="6336"/>
                </a:lnTo>
                <a:lnTo>
                  <a:pt x="20314" y="6342"/>
                </a:lnTo>
                <a:lnTo>
                  <a:pt x="20318" y="6347"/>
                </a:lnTo>
                <a:lnTo>
                  <a:pt x="20325" y="6357"/>
                </a:lnTo>
                <a:lnTo>
                  <a:pt x="20328" y="6361"/>
                </a:lnTo>
                <a:lnTo>
                  <a:pt x="20331" y="6365"/>
                </a:lnTo>
                <a:lnTo>
                  <a:pt x="20330" y="6373"/>
                </a:lnTo>
                <a:lnTo>
                  <a:pt x="20328" y="6409"/>
                </a:lnTo>
                <a:lnTo>
                  <a:pt x="20326" y="6414"/>
                </a:lnTo>
                <a:lnTo>
                  <a:pt x="20323" y="6425"/>
                </a:lnTo>
                <a:lnTo>
                  <a:pt x="20325" y="6433"/>
                </a:lnTo>
                <a:lnTo>
                  <a:pt x="20321" y="6449"/>
                </a:lnTo>
                <a:lnTo>
                  <a:pt x="20305" y="6489"/>
                </a:lnTo>
                <a:lnTo>
                  <a:pt x="20297" y="6501"/>
                </a:lnTo>
                <a:lnTo>
                  <a:pt x="20287" y="6509"/>
                </a:lnTo>
                <a:lnTo>
                  <a:pt x="20283" y="6509"/>
                </a:lnTo>
                <a:lnTo>
                  <a:pt x="20270" y="6502"/>
                </a:lnTo>
                <a:lnTo>
                  <a:pt x="20261" y="6493"/>
                </a:lnTo>
                <a:lnTo>
                  <a:pt x="20260" y="6500"/>
                </a:lnTo>
                <a:lnTo>
                  <a:pt x="20261" y="6509"/>
                </a:lnTo>
                <a:lnTo>
                  <a:pt x="20265" y="6513"/>
                </a:lnTo>
                <a:lnTo>
                  <a:pt x="20261" y="6515"/>
                </a:lnTo>
                <a:lnTo>
                  <a:pt x="20263" y="6523"/>
                </a:lnTo>
                <a:lnTo>
                  <a:pt x="20267" y="6531"/>
                </a:lnTo>
                <a:lnTo>
                  <a:pt x="20269" y="6535"/>
                </a:lnTo>
                <a:lnTo>
                  <a:pt x="20272" y="6544"/>
                </a:lnTo>
                <a:lnTo>
                  <a:pt x="20274" y="6547"/>
                </a:lnTo>
                <a:lnTo>
                  <a:pt x="20288" y="6547"/>
                </a:lnTo>
                <a:lnTo>
                  <a:pt x="20292" y="6546"/>
                </a:lnTo>
                <a:lnTo>
                  <a:pt x="20294" y="6542"/>
                </a:lnTo>
                <a:lnTo>
                  <a:pt x="20296" y="6538"/>
                </a:lnTo>
                <a:lnTo>
                  <a:pt x="20299" y="6534"/>
                </a:lnTo>
                <a:lnTo>
                  <a:pt x="20309" y="6532"/>
                </a:lnTo>
                <a:lnTo>
                  <a:pt x="20319" y="6539"/>
                </a:lnTo>
                <a:lnTo>
                  <a:pt x="20327" y="6550"/>
                </a:lnTo>
                <a:lnTo>
                  <a:pt x="20332" y="6559"/>
                </a:lnTo>
                <a:lnTo>
                  <a:pt x="20334" y="6571"/>
                </a:lnTo>
                <a:lnTo>
                  <a:pt x="20334" y="6579"/>
                </a:lnTo>
                <a:lnTo>
                  <a:pt x="20339" y="6594"/>
                </a:lnTo>
                <a:lnTo>
                  <a:pt x="20339" y="6605"/>
                </a:lnTo>
                <a:lnTo>
                  <a:pt x="20336" y="6675"/>
                </a:lnTo>
                <a:lnTo>
                  <a:pt x="20330" y="6711"/>
                </a:lnTo>
                <a:lnTo>
                  <a:pt x="20325" y="6739"/>
                </a:lnTo>
                <a:lnTo>
                  <a:pt x="20318" y="6750"/>
                </a:lnTo>
                <a:lnTo>
                  <a:pt x="20311" y="6754"/>
                </a:lnTo>
                <a:lnTo>
                  <a:pt x="20308" y="6763"/>
                </a:lnTo>
                <a:lnTo>
                  <a:pt x="20305" y="6776"/>
                </a:lnTo>
                <a:lnTo>
                  <a:pt x="20304" y="6788"/>
                </a:lnTo>
                <a:lnTo>
                  <a:pt x="20303" y="6803"/>
                </a:lnTo>
                <a:lnTo>
                  <a:pt x="20302" y="6810"/>
                </a:lnTo>
                <a:lnTo>
                  <a:pt x="20300" y="6816"/>
                </a:lnTo>
                <a:lnTo>
                  <a:pt x="20299" y="6822"/>
                </a:lnTo>
                <a:lnTo>
                  <a:pt x="20297" y="6835"/>
                </a:lnTo>
                <a:lnTo>
                  <a:pt x="20295" y="6846"/>
                </a:lnTo>
                <a:lnTo>
                  <a:pt x="20286" y="6879"/>
                </a:lnTo>
                <a:lnTo>
                  <a:pt x="20277" y="6923"/>
                </a:lnTo>
                <a:lnTo>
                  <a:pt x="20271" y="6937"/>
                </a:lnTo>
                <a:lnTo>
                  <a:pt x="20264" y="6949"/>
                </a:lnTo>
                <a:lnTo>
                  <a:pt x="20245" y="6972"/>
                </a:lnTo>
                <a:lnTo>
                  <a:pt x="20239" y="6984"/>
                </a:lnTo>
                <a:lnTo>
                  <a:pt x="20235" y="6999"/>
                </a:lnTo>
                <a:lnTo>
                  <a:pt x="20224" y="7034"/>
                </a:lnTo>
                <a:lnTo>
                  <a:pt x="20216" y="7053"/>
                </a:lnTo>
                <a:lnTo>
                  <a:pt x="20211" y="7068"/>
                </a:lnTo>
                <a:lnTo>
                  <a:pt x="20209" y="7081"/>
                </a:lnTo>
                <a:lnTo>
                  <a:pt x="20203" y="7155"/>
                </a:lnTo>
                <a:lnTo>
                  <a:pt x="20201" y="7161"/>
                </a:lnTo>
                <a:lnTo>
                  <a:pt x="20197" y="7168"/>
                </a:lnTo>
                <a:lnTo>
                  <a:pt x="20175" y="7200"/>
                </a:lnTo>
                <a:lnTo>
                  <a:pt x="20160" y="7214"/>
                </a:lnTo>
                <a:lnTo>
                  <a:pt x="20155" y="7218"/>
                </a:lnTo>
                <a:lnTo>
                  <a:pt x="20137" y="7229"/>
                </a:lnTo>
                <a:lnTo>
                  <a:pt x="20128" y="7231"/>
                </a:lnTo>
                <a:lnTo>
                  <a:pt x="20123" y="7230"/>
                </a:lnTo>
                <a:lnTo>
                  <a:pt x="20122" y="7234"/>
                </a:lnTo>
                <a:lnTo>
                  <a:pt x="20093" y="7259"/>
                </a:lnTo>
                <a:lnTo>
                  <a:pt x="20077" y="7276"/>
                </a:lnTo>
                <a:lnTo>
                  <a:pt x="20071" y="7286"/>
                </a:lnTo>
                <a:lnTo>
                  <a:pt x="20067" y="7299"/>
                </a:lnTo>
                <a:lnTo>
                  <a:pt x="20058" y="7344"/>
                </a:lnTo>
                <a:lnTo>
                  <a:pt x="20053" y="7357"/>
                </a:lnTo>
                <a:lnTo>
                  <a:pt x="20047" y="7369"/>
                </a:lnTo>
                <a:lnTo>
                  <a:pt x="20034" y="7383"/>
                </a:lnTo>
                <a:lnTo>
                  <a:pt x="20026" y="7399"/>
                </a:lnTo>
                <a:lnTo>
                  <a:pt x="20021" y="7414"/>
                </a:lnTo>
                <a:lnTo>
                  <a:pt x="20017" y="7426"/>
                </a:lnTo>
                <a:lnTo>
                  <a:pt x="20011" y="7434"/>
                </a:lnTo>
                <a:lnTo>
                  <a:pt x="19986" y="7454"/>
                </a:lnTo>
                <a:lnTo>
                  <a:pt x="19962" y="7486"/>
                </a:lnTo>
                <a:lnTo>
                  <a:pt x="19944" y="7502"/>
                </a:lnTo>
                <a:lnTo>
                  <a:pt x="19936" y="7507"/>
                </a:lnTo>
                <a:lnTo>
                  <a:pt x="19927" y="7510"/>
                </a:lnTo>
                <a:lnTo>
                  <a:pt x="19912" y="7507"/>
                </a:lnTo>
                <a:lnTo>
                  <a:pt x="19908" y="7514"/>
                </a:lnTo>
                <a:lnTo>
                  <a:pt x="19903" y="7521"/>
                </a:lnTo>
                <a:lnTo>
                  <a:pt x="19891" y="7528"/>
                </a:lnTo>
                <a:lnTo>
                  <a:pt x="19869" y="7547"/>
                </a:lnTo>
                <a:lnTo>
                  <a:pt x="19849" y="7556"/>
                </a:lnTo>
                <a:lnTo>
                  <a:pt x="19822" y="7571"/>
                </a:lnTo>
                <a:lnTo>
                  <a:pt x="19801" y="7577"/>
                </a:lnTo>
                <a:lnTo>
                  <a:pt x="19782" y="7582"/>
                </a:lnTo>
                <a:lnTo>
                  <a:pt x="19771" y="7590"/>
                </a:lnTo>
                <a:lnTo>
                  <a:pt x="19767" y="7594"/>
                </a:lnTo>
                <a:lnTo>
                  <a:pt x="19764" y="7603"/>
                </a:lnTo>
                <a:lnTo>
                  <a:pt x="19765" y="7610"/>
                </a:lnTo>
                <a:lnTo>
                  <a:pt x="19763" y="7615"/>
                </a:lnTo>
                <a:lnTo>
                  <a:pt x="19762" y="7621"/>
                </a:lnTo>
                <a:lnTo>
                  <a:pt x="19760" y="7627"/>
                </a:lnTo>
                <a:lnTo>
                  <a:pt x="19757" y="7637"/>
                </a:lnTo>
                <a:lnTo>
                  <a:pt x="19750" y="7643"/>
                </a:lnTo>
                <a:lnTo>
                  <a:pt x="19746" y="7650"/>
                </a:lnTo>
                <a:lnTo>
                  <a:pt x="19738" y="7652"/>
                </a:lnTo>
                <a:lnTo>
                  <a:pt x="19726" y="7649"/>
                </a:lnTo>
                <a:lnTo>
                  <a:pt x="19717" y="7651"/>
                </a:lnTo>
                <a:lnTo>
                  <a:pt x="19708" y="7650"/>
                </a:lnTo>
                <a:lnTo>
                  <a:pt x="19701" y="7645"/>
                </a:lnTo>
                <a:lnTo>
                  <a:pt x="19691" y="7640"/>
                </a:lnTo>
                <a:lnTo>
                  <a:pt x="19685" y="7633"/>
                </a:lnTo>
                <a:lnTo>
                  <a:pt x="19675" y="7624"/>
                </a:lnTo>
                <a:lnTo>
                  <a:pt x="19671" y="7612"/>
                </a:lnTo>
                <a:lnTo>
                  <a:pt x="19679" y="7597"/>
                </a:lnTo>
                <a:lnTo>
                  <a:pt x="19680" y="7588"/>
                </a:lnTo>
                <a:lnTo>
                  <a:pt x="19685" y="7579"/>
                </a:lnTo>
                <a:lnTo>
                  <a:pt x="19684" y="7559"/>
                </a:lnTo>
                <a:lnTo>
                  <a:pt x="19685" y="7539"/>
                </a:lnTo>
                <a:lnTo>
                  <a:pt x="19684" y="7532"/>
                </a:lnTo>
                <a:lnTo>
                  <a:pt x="19682" y="7531"/>
                </a:lnTo>
                <a:lnTo>
                  <a:pt x="19679" y="7533"/>
                </a:lnTo>
                <a:lnTo>
                  <a:pt x="19674" y="7548"/>
                </a:lnTo>
                <a:lnTo>
                  <a:pt x="19669" y="7551"/>
                </a:lnTo>
                <a:lnTo>
                  <a:pt x="19666" y="7549"/>
                </a:lnTo>
                <a:lnTo>
                  <a:pt x="19659" y="7539"/>
                </a:lnTo>
                <a:lnTo>
                  <a:pt x="19655" y="7538"/>
                </a:lnTo>
                <a:lnTo>
                  <a:pt x="19650" y="7541"/>
                </a:lnTo>
                <a:lnTo>
                  <a:pt x="19647" y="7543"/>
                </a:lnTo>
                <a:lnTo>
                  <a:pt x="19643" y="7540"/>
                </a:lnTo>
                <a:lnTo>
                  <a:pt x="19645" y="7536"/>
                </a:lnTo>
                <a:lnTo>
                  <a:pt x="19645" y="7528"/>
                </a:lnTo>
                <a:lnTo>
                  <a:pt x="19649" y="7528"/>
                </a:lnTo>
                <a:lnTo>
                  <a:pt x="19650" y="7526"/>
                </a:lnTo>
                <a:lnTo>
                  <a:pt x="19651" y="7518"/>
                </a:lnTo>
                <a:lnTo>
                  <a:pt x="19648" y="7516"/>
                </a:lnTo>
                <a:lnTo>
                  <a:pt x="19650" y="7506"/>
                </a:lnTo>
                <a:lnTo>
                  <a:pt x="19655" y="7497"/>
                </a:lnTo>
                <a:lnTo>
                  <a:pt x="19658" y="7492"/>
                </a:lnTo>
                <a:lnTo>
                  <a:pt x="19658" y="7489"/>
                </a:lnTo>
                <a:lnTo>
                  <a:pt x="19661" y="7488"/>
                </a:lnTo>
                <a:lnTo>
                  <a:pt x="19663" y="7485"/>
                </a:lnTo>
                <a:lnTo>
                  <a:pt x="19665" y="7484"/>
                </a:lnTo>
                <a:lnTo>
                  <a:pt x="19664" y="7487"/>
                </a:lnTo>
                <a:lnTo>
                  <a:pt x="19662" y="7491"/>
                </a:lnTo>
                <a:lnTo>
                  <a:pt x="19665" y="7494"/>
                </a:lnTo>
                <a:lnTo>
                  <a:pt x="19669" y="7498"/>
                </a:lnTo>
                <a:lnTo>
                  <a:pt x="19677" y="7502"/>
                </a:lnTo>
                <a:lnTo>
                  <a:pt x="19679" y="7500"/>
                </a:lnTo>
                <a:lnTo>
                  <a:pt x="19681" y="7495"/>
                </a:lnTo>
                <a:lnTo>
                  <a:pt x="19685" y="7493"/>
                </a:lnTo>
                <a:lnTo>
                  <a:pt x="19689" y="7490"/>
                </a:lnTo>
                <a:lnTo>
                  <a:pt x="19689" y="7483"/>
                </a:lnTo>
                <a:lnTo>
                  <a:pt x="19694" y="7475"/>
                </a:lnTo>
                <a:lnTo>
                  <a:pt x="19697" y="7468"/>
                </a:lnTo>
                <a:lnTo>
                  <a:pt x="19710" y="7462"/>
                </a:lnTo>
                <a:lnTo>
                  <a:pt x="19719" y="7464"/>
                </a:lnTo>
                <a:lnTo>
                  <a:pt x="19724" y="7465"/>
                </a:lnTo>
                <a:lnTo>
                  <a:pt x="19725" y="7461"/>
                </a:lnTo>
                <a:lnTo>
                  <a:pt x="19729" y="7456"/>
                </a:lnTo>
                <a:lnTo>
                  <a:pt x="19731" y="7453"/>
                </a:lnTo>
                <a:lnTo>
                  <a:pt x="19731" y="7448"/>
                </a:lnTo>
                <a:lnTo>
                  <a:pt x="19732" y="7442"/>
                </a:lnTo>
                <a:lnTo>
                  <a:pt x="19728" y="7442"/>
                </a:lnTo>
                <a:lnTo>
                  <a:pt x="19725" y="7434"/>
                </a:lnTo>
                <a:lnTo>
                  <a:pt x="19727" y="7422"/>
                </a:lnTo>
                <a:lnTo>
                  <a:pt x="19729" y="7416"/>
                </a:lnTo>
                <a:lnTo>
                  <a:pt x="19732" y="7414"/>
                </a:lnTo>
                <a:lnTo>
                  <a:pt x="19736" y="7411"/>
                </a:lnTo>
                <a:lnTo>
                  <a:pt x="19741" y="7413"/>
                </a:lnTo>
                <a:lnTo>
                  <a:pt x="19744" y="7413"/>
                </a:lnTo>
                <a:lnTo>
                  <a:pt x="19750" y="7411"/>
                </a:lnTo>
                <a:lnTo>
                  <a:pt x="19751" y="7408"/>
                </a:lnTo>
                <a:lnTo>
                  <a:pt x="19752" y="7403"/>
                </a:lnTo>
                <a:lnTo>
                  <a:pt x="19749" y="7400"/>
                </a:lnTo>
                <a:lnTo>
                  <a:pt x="19749" y="7396"/>
                </a:lnTo>
                <a:lnTo>
                  <a:pt x="19750" y="7389"/>
                </a:lnTo>
                <a:lnTo>
                  <a:pt x="19748" y="7385"/>
                </a:lnTo>
                <a:lnTo>
                  <a:pt x="19738" y="7380"/>
                </a:lnTo>
                <a:lnTo>
                  <a:pt x="19729" y="7383"/>
                </a:lnTo>
                <a:lnTo>
                  <a:pt x="19698" y="7396"/>
                </a:lnTo>
                <a:lnTo>
                  <a:pt x="19693" y="7401"/>
                </a:lnTo>
                <a:lnTo>
                  <a:pt x="19689" y="7408"/>
                </a:lnTo>
                <a:lnTo>
                  <a:pt x="19683" y="7409"/>
                </a:lnTo>
                <a:lnTo>
                  <a:pt x="19660" y="7427"/>
                </a:lnTo>
                <a:lnTo>
                  <a:pt x="19653" y="7427"/>
                </a:lnTo>
                <a:lnTo>
                  <a:pt x="19648" y="7424"/>
                </a:lnTo>
                <a:lnTo>
                  <a:pt x="19639" y="7427"/>
                </a:lnTo>
                <a:lnTo>
                  <a:pt x="19627" y="7436"/>
                </a:lnTo>
                <a:lnTo>
                  <a:pt x="19619" y="7441"/>
                </a:lnTo>
                <a:lnTo>
                  <a:pt x="19613" y="7453"/>
                </a:lnTo>
                <a:lnTo>
                  <a:pt x="19614" y="7463"/>
                </a:lnTo>
                <a:lnTo>
                  <a:pt x="19616" y="7467"/>
                </a:lnTo>
                <a:lnTo>
                  <a:pt x="19614" y="7472"/>
                </a:lnTo>
                <a:lnTo>
                  <a:pt x="19611" y="7479"/>
                </a:lnTo>
                <a:lnTo>
                  <a:pt x="19608" y="7483"/>
                </a:lnTo>
                <a:lnTo>
                  <a:pt x="19610" y="7487"/>
                </a:lnTo>
                <a:lnTo>
                  <a:pt x="19606" y="7491"/>
                </a:lnTo>
                <a:lnTo>
                  <a:pt x="19605" y="7497"/>
                </a:lnTo>
                <a:lnTo>
                  <a:pt x="19603" y="7505"/>
                </a:lnTo>
                <a:lnTo>
                  <a:pt x="19602" y="7514"/>
                </a:lnTo>
                <a:lnTo>
                  <a:pt x="19603" y="7519"/>
                </a:lnTo>
                <a:lnTo>
                  <a:pt x="19608" y="7519"/>
                </a:lnTo>
                <a:lnTo>
                  <a:pt x="19608" y="7515"/>
                </a:lnTo>
                <a:lnTo>
                  <a:pt x="19610" y="7514"/>
                </a:lnTo>
                <a:lnTo>
                  <a:pt x="19613" y="7517"/>
                </a:lnTo>
                <a:lnTo>
                  <a:pt x="19614" y="7523"/>
                </a:lnTo>
                <a:lnTo>
                  <a:pt x="19613" y="7540"/>
                </a:lnTo>
                <a:lnTo>
                  <a:pt x="19613" y="7548"/>
                </a:lnTo>
                <a:lnTo>
                  <a:pt x="19615" y="7550"/>
                </a:lnTo>
                <a:lnTo>
                  <a:pt x="19618" y="7562"/>
                </a:lnTo>
                <a:lnTo>
                  <a:pt x="19621" y="7567"/>
                </a:lnTo>
                <a:lnTo>
                  <a:pt x="19623" y="7574"/>
                </a:lnTo>
                <a:lnTo>
                  <a:pt x="19622" y="7584"/>
                </a:lnTo>
                <a:lnTo>
                  <a:pt x="19620" y="7589"/>
                </a:lnTo>
                <a:lnTo>
                  <a:pt x="19619" y="7593"/>
                </a:lnTo>
                <a:lnTo>
                  <a:pt x="19621" y="7595"/>
                </a:lnTo>
                <a:lnTo>
                  <a:pt x="19623" y="7597"/>
                </a:lnTo>
                <a:lnTo>
                  <a:pt x="19623" y="7605"/>
                </a:lnTo>
                <a:lnTo>
                  <a:pt x="19622" y="7612"/>
                </a:lnTo>
                <a:lnTo>
                  <a:pt x="19606" y="7661"/>
                </a:lnTo>
                <a:lnTo>
                  <a:pt x="19595" y="7685"/>
                </a:lnTo>
                <a:lnTo>
                  <a:pt x="19550" y="7765"/>
                </a:lnTo>
                <a:lnTo>
                  <a:pt x="19539" y="7779"/>
                </a:lnTo>
                <a:lnTo>
                  <a:pt x="19532" y="7788"/>
                </a:lnTo>
                <a:lnTo>
                  <a:pt x="19521" y="7794"/>
                </a:lnTo>
                <a:lnTo>
                  <a:pt x="19517" y="7803"/>
                </a:lnTo>
                <a:lnTo>
                  <a:pt x="19499" y="7823"/>
                </a:lnTo>
                <a:lnTo>
                  <a:pt x="19492" y="7827"/>
                </a:lnTo>
                <a:lnTo>
                  <a:pt x="19488" y="7826"/>
                </a:lnTo>
                <a:lnTo>
                  <a:pt x="19483" y="7827"/>
                </a:lnTo>
                <a:lnTo>
                  <a:pt x="19482" y="7829"/>
                </a:lnTo>
                <a:lnTo>
                  <a:pt x="19486" y="7837"/>
                </a:lnTo>
                <a:lnTo>
                  <a:pt x="19482" y="7846"/>
                </a:lnTo>
                <a:lnTo>
                  <a:pt x="19480" y="7851"/>
                </a:lnTo>
                <a:lnTo>
                  <a:pt x="19477" y="7859"/>
                </a:lnTo>
                <a:lnTo>
                  <a:pt x="19466" y="7876"/>
                </a:lnTo>
                <a:lnTo>
                  <a:pt x="19463" y="7886"/>
                </a:lnTo>
                <a:lnTo>
                  <a:pt x="19460" y="7894"/>
                </a:lnTo>
                <a:lnTo>
                  <a:pt x="19456" y="7906"/>
                </a:lnTo>
                <a:lnTo>
                  <a:pt x="19453" y="7911"/>
                </a:lnTo>
                <a:lnTo>
                  <a:pt x="19448" y="7914"/>
                </a:lnTo>
                <a:lnTo>
                  <a:pt x="19447" y="7924"/>
                </a:lnTo>
                <a:lnTo>
                  <a:pt x="19450" y="7928"/>
                </a:lnTo>
                <a:lnTo>
                  <a:pt x="19455" y="7937"/>
                </a:lnTo>
                <a:lnTo>
                  <a:pt x="19455" y="7945"/>
                </a:lnTo>
                <a:lnTo>
                  <a:pt x="19455" y="7954"/>
                </a:lnTo>
                <a:lnTo>
                  <a:pt x="19459" y="7959"/>
                </a:lnTo>
                <a:lnTo>
                  <a:pt x="19467" y="7970"/>
                </a:lnTo>
                <a:lnTo>
                  <a:pt x="19471" y="7975"/>
                </a:lnTo>
                <a:lnTo>
                  <a:pt x="19473" y="7979"/>
                </a:lnTo>
                <a:lnTo>
                  <a:pt x="19475" y="7985"/>
                </a:lnTo>
                <a:lnTo>
                  <a:pt x="19478" y="7992"/>
                </a:lnTo>
                <a:lnTo>
                  <a:pt x="19478" y="7997"/>
                </a:lnTo>
                <a:lnTo>
                  <a:pt x="19477" y="8003"/>
                </a:lnTo>
                <a:lnTo>
                  <a:pt x="19477" y="8009"/>
                </a:lnTo>
                <a:lnTo>
                  <a:pt x="19477" y="8013"/>
                </a:lnTo>
                <a:lnTo>
                  <a:pt x="19474" y="8017"/>
                </a:lnTo>
                <a:lnTo>
                  <a:pt x="19474" y="8021"/>
                </a:lnTo>
                <a:lnTo>
                  <a:pt x="19474" y="8023"/>
                </a:lnTo>
                <a:lnTo>
                  <a:pt x="19472" y="8025"/>
                </a:lnTo>
                <a:lnTo>
                  <a:pt x="19471" y="8031"/>
                </a:lnTo>
                <a:lnTo>
                  <a:pt x="19467" y="8032"/>
                </a:lnTo>
                <a:lnTo>
                  <a:pt x="19466" y="8028"/>
                </a:lnTo>
                <a:lnTo>
                  <a:pt x="19462" y="8025"/>
                </a:lnTo>
                <a:lnTo>
                  <a:pt x="19463" y="8021"/>
                </a:lnTo>
                <a:lnTo>
                  <a:pt x="19466" y="8021"/>
                </a:lnTo>
                <a:lnTo>
                  <a:pt x="19466" y="8017"/>
                </a:lnTo>
                <a:lnTo>
                  <a:pt x="19465" y="8010"/>
                </a:lnTo>
                <a:lnTo>
                  <a:pt x="19463" y="8005"/>
                </a:lnTo>
                <a:lnTo>
                  <a:pt x="19463" y="8002"/>
                </a:lnTo>
                <a:lnTo>
                  <a:pt x="19461" y="7995"/>
                </a:lnTo>
                <a:lnTo>
                  <a:pt x="19452" y="8004"/>
                </a:lnTo>
                <a:lnTo>
                  <a:pt x="19447" y="8008"/>
                </a:lnTo>
                <a:lnTo>
                  <a:pt x="19447" y="8018"/>
                </a:lnTo>
                <a:lnTo>
                  <a:pt x="19450" y="8017"/>
                </a:lnTo>
                <a:lnTo>
                  <a:pt x="19451" y="8021"/>
                </a:lnTo>
                <a:lnTo>
                  <a:pt x="19450" y="8026"/>
                </a:lnTo>
                <a:lnTo>
                  <a:pt x="19448" y="8033"/>
                </a:lnTo>
                <a:lnTo>
                  <a:pt x="19452" y="8037"/>
                </a:lnTo>
                <a:lnTo>
                  <a:pt x="19452" y="8042"/>
                </a:lnTo>
                <a:lnTo>
                  <a:pt x="19450" y="8043"/>
                </a:lnTo>
                <a:lnTo>
                  <a:pt x="19446" y="8042"/>
                </a:lnTo>
                <a:lnTo>
                  <a:pt x="19443" y="8046"/>
                </a:lnTo>
                <a:lnTo>
                  <a:pt x="19439" y="8049"/>
                </a:lnTo>
                <a:lnTo>
                  <a:pt x="19437" y="8047"/>
                </a:lnTo>
                <a:lnTo>
                  <a:pt x="19435" y="8044"/>
                </a:lnTo>
                <a:lnTo>
                  <a:pt x="19428" y="8046"/>
                </a:lnTo>
                <a:lnTo>
                  <a:pt x="19424" y="8044"/>
                </a:lnTo>
                <a:lnTo>
                  <a:pt x="19422" y="8041"/>
                </a:lnTo>
                <a:lnTo>
                  <a:pt x="19418" y="8037"/>
                </a:lnTo>
                <a:lnTo>
                  <a:pt x="19415" y="8037"/>
                </a:lnTo>
                <a:lnTo>
                  <a:pt x="19416" y="8042"/>
                </a:lnTo>
                <a:lnTo>
                  <a:pt x="19419" y="8046"/>
                </a:lnTo>
                <a:lnTo>
                  <a:pt x="19420" y="8048"/>
                </a:lnTo>
                <a:lnTo>
                  <a:pt x="19421" y="8052"/>
                </a:lnTo>
                <a:lnTo>
                  <a:pt x="19423" y="8055"/>
                </a:lnTo>
                <a:lnTo>
                  <a:pt x="19424" y="8057"/>
                </a:lnTo>
                <a:lnTo>
                  <a:pt x="19425" y="8059"/>
                </a:lnTo>
                <a:lnTo>
                  <a:pt x="19421" y="8061"/>
                </a:lnTo>
                <a:lnTo>
                  <a:pt x="19418" y="8063"/>
                </a:lnTo>
                <a:lnTo>
                  <a:pt x="19416" y="8060"/>
                </a:lnTo>
                <a:lnTo>
                  <a:pt x="19414" y="8061"/>
                </a:lnTo>
                <a:lnTo>
                  <a:pt x="19413" y="8063"/>
                </a:lnTo>
                <a:lnTo>
                  <a:pt x="19416" y="8071"/>
                </a:lnTo>
                <a:lnTo>
                  <a:pt x="19418" y="8074"/>
                </a:lnTo>
                <a:lnTo>
                  <a:pt x="19420" y="8075"/>
                </a:lnTo>
                <a:lnTo>
                  <a:pt x="19415" y="8077"/>
                </a:lnTo>
                <a:lnTo>
                  <a:pt x="19412" y="8076"/>
                </a:lnTo>
                <a:lnTo>
                  <a:pt x="19408" y="8069"/>
                </a:lnTo>
                <a:lnTo>
                  <a:pt x="19403" y="8070"/>
                </a:lnTo>
                <a:lnTo>
                  <a:pt x="19402" y="8065"/>
                </a:lnTo>
                <a:lnTo>
                  <a:pt x="19399" y="8062"/>
                </a:lnTo>
                <a:lnTo>
                  <a:pt x="19392" y="8065"/>
                </a:lnTo>
                <a:lnTo>
                  <a:pt x="19389" y="8071"/>
                </a:lnTo>
                <a:lnTo>
                  <a:pt x="19393" y="8073"/>
                </a:lnTo>
                <a:lnTo>
                  <a:pt x="19396" y="8079"/>
                </a:lnTo>
                <a:lnTo>
                  <a:pt x="19402" y="8075"/>
                </a:lnTo>
                <a:lnTo>
                  <a:pt x="19402" y="8082"/>
                </a:lnTo>
                <a:lnTo>
                  <a:pt x="19399" y="8087"/>
                </a:lnTo>
                <a:lnTo>
                  <a:pt x="19396" y="8090"/>
                </a:lnTo>
                <a:lnTo>
                  <a:pt x="19390" y="8089"/>
                </a:lnTo>
                <a:lnTo>
                  <a:pt x="19379" y="8093"/>
                </a:lnTo>
                <a:lnTo>
                  <a:pt x="19374" y="8091"/>
                </a:lnTo>
                <a:lnTo>
                  <a:pt x="19377" y="8089"/>
                </a:lnTo>
                <a:lnTo>
                  <a:pt x="19378" y="8079"/>
                </a:lnTo>
                <a:lnTo>
                  <a:pt x="19383" y="8077"/>
                </a:lnTo>
                <a:lnTo>
                  <a:pt x="19384" y="8075"/>
                </a:lnTo>
                <a:lnTo>
                  <a:pt x="19380" y="8072"/>
                </a:lnTo>
                <a:lnTo>
                  <a:pt x="19375" y="8075"/>
                </a:lnTo>
                <a:lnTo>
                  <a:pt x="19370" y="8081"/>
                </a:lnTo>
                <a:lnTo>
                  <a:pt x="19369" y="8085"/>
                </a:lnTo>
                <a:lnTo>
                  <a:pt x="19364" y="8088"/>
                </a:lnTo>
                <a:lnTo>
                  <a:pt x="19362" y="8089"/>
                </a:lnTo>
                <a:lnTo>
                  <a:pt x="19360" y="8090"/>
                </a:lnTo>
                <a:lnTo>
                  <a:pt x="19354" y="8089"/>
                </a:lnTo>
                <a:lnTo>
                  <a:pt x="19350" y="8087"/>
                </a:lnTo>
                <a:lnTo>
                  <a:pt x="19349" y="8082"/>
                </a:lnTo>
                <a:lnTo>
                  <a:pt x="19350" y="8076"/>
                </a:lnTo>
                <a:lnTo>
                  <a:pt x="19350" y="8070"/>
                </a:lnTo>
                <a:lnTo>
                  <a:pt x="19348" y="8076"/>
                </a:lnTo>
                <a:lnTo>
                  <a:pt x="19347" y="8078"/>
                </a:lnTo>
                <a:lnTo>
                  <a:pt x="19345" y="8080"/>
                </a:lnTo>
                <a:lnTo>
                  <a:pt x="19343" y="8079"/>
                </a:lnTo>
                <a:lnTo>
                  <a:pt x="19343" y="8077"/>
                </a:lnTo>
                <a:lnTo>
                  <a:pt x="19343" y="8075"/>
                </a:lnTo>
                <a:lnTo>
                  <a:pt x="19343" y="8072"/>
                </a:lnTo>
                <a:lnTo>
                  <a:pt x="19344" y="8066"/>
                </a:lnTo>
                <a:lnTo>
                  <a:pt x="19341" y="8064"/>
                </a:lnTo>
                <a:lnTo>
                  <a:pt x="19337" y="8062"/>
                </a:lnTo>
                <a:lnTo>
                  <a:pt x="19338" y="8057"/>
                </a:lnTo>
                <a:lnTo>
                  <a:pt x="19340" y="8051"/>
                </a:lnTo>
                <a:lnTo>
                  <a:pt x="19335" y="8056"/>
                </a:lnTo>
                <a:lnTo>
                  <a:pt x="19334" y="8059"/>
                </a:lnTo>
                <a:lnTo>
                  <a:pt x="19332" y="8062"/>
                </a:lnTo>
                <a:lnTo>
                  <a:pt x="19329" y="8065"/>
                </a:lnTo>
                <a:lnTo>
                  <a:pt x="19327" y="8067"/>
                </a:lnTo>
                <a:lnTo>
                  <a:pt x="19320" y="8067"/>
                </a:lnTo>
                <a:lnTo>
                  <a:pt x="19317" y="8068"/>
                </a:lnTo>
                <a:lnTo>
                  <a:pt x="19312" y="8074"/>
                </a:lnTo>
                <a:lnTo>
                  <a:pt x="19315" y="8083"/>
                </a:lnTo>
                <a:lnTo>
                  <a:pt x="19320" y="8086"/>
                </a:lnTo>
                <a:lnTo>
                  <a:pt x="19326" y="8084"/>
                </a:lnTo>
                <a:lnTo>
                  <a:pt x="19326" y="8093"/>
                </a:lnTo>
                <a:lnTo>
                  <a:pt x="19325" y="8095"/>
                </a:lnTo>
                <a:lnTo>
                  <a:pt x="19319" y="8091"/>
                </a:lnTo>
                <a:lnTo>
                  <a:pt x="19316" y="8091"/>
                </a:lnTo>
                <a:lnTo>
                  <a:pt x="19313" y="8096"/>
                </a:lnTo>
                <a:lnTo>
                  <a:pt x="19311" y="8102"/>
                </a:lnTo>
                <a:lnTo>
                  <a:pt x="19308" y="8105"/>
                </a:lnTo>
                <a:lnTo>
                  <a:pt x="19307" y="8101"/>
                </a:lnTo>
                <a:lnTo>
                  <a:pt x="19307" y="8098"/>
                </a:lnTo>
                <a:lnTo>
                  <a:pt x="19309" y="8091"/>
                </a:lnTo>
                <a:lnTo>
                  <a:pt x="19311" y="8088"/>
                </a:lnTo>
                <a:lnTo>
                  <a:pt x="19312" y="8084"/>
                </a:lnTo>
                <a:lnTo>
                  <a:pt x="19309" y="8078"/>
                </a:lnTo>
                <a:lnTo>
                  <a:pt x="19308" y="8080"/>
                </a:lnTo>
                <a:lnTo>
                  <a:pt x="19304" y="8082"/>
                </a:lnTo>
                <a:lnTo>
                  <a:pt x="19291" y="8072"/>
                </a:lnTo>
                <a:lnTo>
                  <a:pt x="19291" y="8067"/>
                </a:lnTo>
                <a:lnTo>
                  <a:pt x="19294" y="8067"/>
                </a:lnTo>
                <a:lnTo>
                  <a:pt x="19296" y="8067"/>
                </a:lnTo>
                <a:lnTo>
                  <a:pt x="19298" y="8065"/>
                </a:lnTo>
                <a:lnTo>
                  <a:pt x="19297" y="8064"/>
                </a:lnTo>
                <a:lnTo>
                  <a:pt x="19294" y="8062"/>
                </a:lnTo>
                <a:lnTo>
                  <a:pt x="19293" y="8055"/>
                </a:lnTo>
                <a:lnTo>
                  <a:pt x="19290" y="8057"/>
                </a:lnTo>
                <a:lnTo>
                  <a:pt x="19287" y="8063"/>
                </a:lnTo>
                <a:lnTo>
                  <a:pt x="19284" y="8066"/>
                </a:lnTo>
                <a:lnTo>
                  <a:pt x="19284" y="8072"/>
                </a:lnTo>
                <a:lnTo>
                  <a:pt x="19282" y="8073"/>
                </a:lnTo>
                <a:lnTo>
                  <a:pt x="19280" y="8071"/>
                </a:lnTo>
                <a:lnTo>
                  <a:pt x="19280" y="8064"/>
                </a:lnTo>
                <a:lnTo>
                  <a:pt x="19283" y="8057"/>
                </a:lnTo>
                <a:lnTo>
                  <a:pt x="19290" y="8048"/>
                </a:lnTo>
                <a:lnTo>
                  <a:pt x="19292" y="8044"/>
                </a:lnTo>
                <a:lnTo>
                  <a:pt x="19292" y="8040"/>
                </a:lnTo>
                <a:lnTo>
                  <a:pt x="19295" y="8033"/>
                </a:lnTo>
                <a:lnTo>
                  <a:pt x="19300" y="8029"/>
                </a:lnTo>
                <a:lnTo>
                  <a:pt x="19304" y="8032"/>
                </a:lnTo>
                <a:lnTo>
                  <a:pt x="19306" y="8028"/>
                </a:lnTo>
                <a:lnTo>
                  <a:pt x="19305" y="8021"/>
                </a:lnTo>
                <a:lnTo>
                  <a:pt x="19303" y="8014"/>
                </a:lnTo>
                <a:lnTo>
                  <a:pt x="19299" y="8007"/>
                </a:lnTo>
                <a:lnTo>
                  <a:pt x="19296" y="8004"/>
                </a:lnTo>
                <a:lnTo>
                  <a:pt x="19293" y="7998"/>
                </a:lnTo>
                <a:lnTo>
                  <a:pt x="19288" y="7993"/>
                </a:lnTo>
                <a:lnTo>
                  <a:pt x="19284" y="7996"/>
                </a:lnTo>
                <a:lnTo>
                  <a:pt x="19279" y="7997"/>
                </a:lnTo>
                <a:lnTo>
                  <a:pt x="19268" y="8000"/>
                </a:lnTo>
                <a:lnTo>
                  <a:pt x="19257" y="8004"/>
                </a:lnTo>
                <a:lnTo>
                  <a:pt x="19258" y="8009"/>
                </a:lnTo>
                <a:lnTo>
                  <a:pt x="19249" y="8017"/>
                </a:lnTo>
                <a:lnTo>
                  <a:pt x="19245" y="8020"/>
                </a:lnTo>
                <a:lnTo>
                  <a:pt x="19241" y="8021"/>
                </a:lnTo>
                <a:lnTo>
                  <a:pt x="19236" y="8021"/>
                </a:lnTo>
                <a:lnTo>
                  <a:pt x="19230" y="8027"/>
                </a:lnTo>
                <a:lnTo>
                  <a:pt x="19231" y="8031"/>
                </a:lnTo>
                <a:lnTo>
                  <a:pt x="19229" y="8032"/>
                </a:lnTo>
                <a:lnTo>
                  <a:pt x="19227" y="8033"/>
                </a:lnTo>
                <a:lnTo>
                  <a:pt x="19223" y="8038"/>
                </a:lnTo>
                <a:lnTo>
                  <a:pt x="19220" y="8037"/>
                </a:lnTo>
                <a:lnTo>
                  <a:pt x="19217" y="8035"/>
                </a:lnTo>
                <a:lnTo>
                  <a:pt x="19214" y="8036"/>
                </a:lnTo>
                <a:lnTo>
                  <a:pt x="19213" y="8033"/>
                </a:lnTo>
                <a:lnTo>
                  <a:pt x="19209" y="8032"/>
                </a:lnTo>
                <a:lnTo>
                  <a:pt x="19204" y="8037"/>
                </a:lnTo>
                <a:lnTo>
                  <a:pt x="19203" y="8033"/>
                </a:lnTo>
                <a:lnTo>
                  <a:pt x="19198" y="8031"/>
                </a:lnTo>
                <a:lnTo>
                  <a:pt x="19195" y="8030"/>
                </a:lnTo>
                <a:lnTo>
                  <a:pt x="19188" y="8030"/>
                </a:lnTo>
                <a:lnTo>
                  <a:pt x="19172" y="8030"/>
                </a:lnTo>
                <a:lnTo>
                  <a:pt x="19162" y="8030"/>
                </a:lnTo>
                <a:lnTo>
                  <a:pt x="19150" y="8032"/>
                </a:lnTo>
                <a:lnTo>
                  <a:pt x="19138" y="8028"/>
                </a:lnTo>
                <a:lnTo>
                  <a:pt x="19130" y="8034"/>
                </a:lnTo>
                <a:lnTo>
                  <a:pt x="19123" y="8039"/>
                </a:lnTo>
                <a:lnTo>
                  <a:pt x="19111" y="8045"/>
                </a:lnTo>
                <a:lnTo>
                  <a:pt x="19103" y="8048"/>
                </a:lnTo>
                <a:lnTo>
                  <a:pt x="19100" y="8054"/>
                </a:lnTo>
                <a:lnTo>
                  <a:pt x="19098" y="8054"/>
                </a:lnTo>
                <a:lnTo>
                  <a:pt x="19096" y="8054"/>
                </a:lnTo>
                <a:lnTo>
                  <a:pt x="19085" y="8057"/>
                </a:lnTo>
                <a:lnTo>
                  <a:pt x="19083" y="8064"/>
                </a:lnTo>
                <a:lnTo>
                  <a:pt x="19079" y="8068"/>
                </a:lnTo>
                <a:lnTo>
                  <a:pt x="19073" y="8070"/>
                </a:lnTo>
                <a:lnTo>
                  <a:pt x="19059" y="8074"/>
                </a:lnTo>
                <a:lnTo>
                  <a:pt x="19029" y="8080"/>
                </a:lnTo>
                <a:lnTo>
                  <a:pt x="19023" y="8074"/>
                </a:lnTo>
                <a:lnTo>
                  <a:pt x="19002" y="8082"/>
                </a:lnTo>
                <a:lnTo>
                  <a:pt x="18963" y="8086"/>
                </a:lnTo>
                <a:lnTo>
                  <a:pt x="18942" y="8079"/>
                </a:lnTo>
                <a:lnTo>
                  <a:pt x="18930" y="8075"/>
                </a:lnTo>
                <a:lnTo>
                  <a:pt x="18918" y="8079"/>
                </a:lnTo>
                <a:lnTo>
                  <a:pt x="18911" y="8083"/>
                </a:lnTo>
                <a:lnTo>
                  <a:pt x="18900" y="8090"/>
                </a:lnTo>
                <a:lnTo>
                  <a:pt x="18895" y="8101"/>
                </a:lnTo>
                <a:lnTo>
                  <a:pt x="18891" y="8102"/>
                </a:lnTo>
                <a:lnTo>
                  <a:pt x="18887" y="8101"/>
                </a:lnTo>
                <a:lnTo>
                  <a:pt x="18882" y="8100"/>
                </a:lnTo>
                <a:lnTo>
                  <a:pt x="18876" y="8098"/>
                </a:lnTo>
                <a:lnTo>
                  <a:pt x="18868" y="8093"/>
                </a:lnTo>
                <a:lnTo>
                  <a:pt x="18862" y="8088"/>
                </a:lnTo>
                <a:lnTo>
                  <a:pt x="18861" y="8083"/>
                </a:lnTo>
                <a:lnTo>
                  <a:pt x="18859" y="8079"/>
                </a:lnTo>
                <a:lnTo>
                  <a:pt x="18860" y="8075"/>
                </a:lnTo>
                <a:lnTo>
                  <a:pt x="18860" y="8074"/>
                </a:lnTo>
                <a:lnTo>
                  <a:pt x="18863" y="8070"/>
                </a:lnTo>
                <a:lnTo>
                  <a:pt x="18866" y="8068"/>
                </a:lnTo>
                <a:lnTo>
                  <a:pt x="18869" y="8067"/>
                </a:lnTo>
                <a:lnTo>
                  <a:pt x="18872" y="8065"/>
                </a:lnTo>
                <a:lnTo>
                  <a:pt x="18875" y="8063"/>
                </a:lnTo>
                <a:lnTo>
                  <a:pt x="18871" y="8060"/>
                </a:lnTo>
                <a:lnTo>
                  <a:pt x="18866" y="8061"/>
                </a:lnTo>
                <a:lnTo>
                  <a:pt x="18862" y="8061"/>
                </a:lnTo>
                <a:lnTo>
                  <a:pt x="18857" y="8064"/>
                </a:lnTo>
                <a:lnTo>
                  <a:pt x="18856" y="8065"/>
                </a:lnTo>
                <a:lnTo>
                  <a:pt x="18854" y="8064"/>
                </a:lnTo>
                <a:lnTo>
                  <a:pt x="18852" y="8063"/>
                </a:lnTo>
                <a:lnTo>
                  <a:pt x="18854" y="8060"/>
                </a:lnTo>
                <a:lnTo>
                  <a:pt x="18853" y="8058"/>
                </a:lnTo>
                <a:lnTo>
                  <a:pt x="18849" y="8062"/>
                </a:lnTo>
                <a:lnTo>
                  <a:pt x="18845" y="8062"/>
                </a:lnTo>
                <a:lnTo>
                  <a:pt x="18838" y="8065"/>
                </a:lnTo>
                <a:lnTo>
                  <a:pt x="18835" y="8062"/>
                </a:lnTo>
                <a:lnTo>
                  <a:pt x="18830" y="8057"/>
                </a:lnTo>
                <a:lnTo>
                  <a:pt x="18827" y="8053"/>
                </a:lnTo>
                <a:lnTo>
                  <a:pt x="18824" y="8052"/>
                </a:lnTo>
                <a:lnTo>
                  <a:pt x="18824" y="8057"/>
                </a:lnTo>
                <a:lnTo>
                  <a:pt x="18822" y="8061"/>
                </a:lnTo>
                <a:lnTo>
                  <a:pt x="18818" y="8059"/>
                </a:lnTo>
                <a:lnTo>
                  <a:pt x="18815" y="8061"/>
                </a:lnTo>
                <a:lnTo>
                  <a:pt x="18813" y="8065"/>
                </a:lnTo>
                <a:lnTo>
                  <a:pt x="18811" y="8071"/>
                </a:lnTo>
                <a:lnTo>
                  <a:pt x="18807" y="8073"/>
                </a:lnTo>
                <a:lnTo>
                  <a:pt x="18802" y="8071"/>
                </a:lnTo>
                <a:lnTo>
                  <a:pt x="18798" y="8072"/>
                </a:lnTo>
                <a:lnTo>
                  <a:pt x="18798" y="8081"/>
                </a:lnTo>
                <a:lnTo>
                  <a:pt x="18792" y="8080"/>
                </a:lnTo>
                <a:lnTo>
                  <a:pt x="18787" y="8082"/>
                </a:lnTo>
                <a:lnTo>
                  <a:pt x="18775" y="8083"/>
                </a:lnTo>
                <a:lnTo>
                  <a:pt x="18769" y="8085"/>
                </a:lnTo>
                <a:lnTo>
                  <a:pt x="18762" y="8088"/>
                </a:lnTo>
                <a:lnTo>
                  <a:pt x="18755" y="8093"/>
                </a:lnTo>
                <a:lnTo>
                  <a:pt x="18750" y="8095"/>
                </a:lnTo>
                <a:lnTo>
                  <a:pt x="18747" y="8096"/>
                </a:lnTo>
                <a:lnTo>
                  <a:pt x="18744" y="8096"/>
                </a:lnTo>
                <a:lnTo>
                  <a:pt x="18748" y="8099"/>
                </a:lnTo>
                <a:lnTo>
                  <a:pt x="18751" y="8101"/>
                </a:lnTo>
                <a:lnTo>
                  <a:pt x="18749" y="8103"/>
                </a:lnTo>
                <a:lnTo>
                  <a:pt x="18746" y="8104"/>
                </a:lnTo>
                <a:lnTo>
                  <a:pt x="18739" y="8104"/>
                </a:lnTo>
                <a:lnTo>
                  <a:pt x="18735" y="8104"/>
                </a:lnTo>
                <a:lnTo>
                  <a:pt x="18729" y="8106"/>
                </a:lnTo>
                <a:lnTo>
                  <a:pt x="18725" y="8107"/>
                </a:lnTo>
                <a:lnTo>
                  <a:pt x="18722" y="8110"/>
                </a:lnTo>
                <a:lnTo>
                  <a:pt x="18724" y="8114"/>
                </a:lnTo>
                <a:lnTo>
                  <a:pt x="18729" y="8119"/>
                </a:lnTo>
                <a:lnTo>
                  <a:pt x="18732" y="8121"/>
                </a:lnTo>
                <a:lnTo>
                  <a:pt x="18733" y="8126"/>
                </a:lnTo>
                <a:lnTo>
                  <a:pt x="18733" y="8131"/>
                </a:lnTo>
                <a:lnTo>
                  <a:pt x="18733" y="8136"/>
                </a:lnTo>
                <a:lnTo>
                  <a:pt x="18731" y="8145"/>
                </a:lnTo>
                <a:lnTo>
                  <a:pt x="18728" y="8151"/>
                </a:lnTo>
                <a:lnTo>
                  <a:pt x="18726" y="8157"/>
                </a:lnTo>
                <a:lnTo>
                  <a:pt x="18722" y="8160"/>
                </a:lnTo>
                <a:lnTo>
                  <a:pt x="18712" y="8164"/>
                </a:lnTo>
                <a:lnTo>
                  <a:pt x="18706" y="8168"/>
                </a:lnTo>
                <a:lnTo>
                  <a:pt x="18702" y="8170"/>
                </a:lnTo>
                <a:lnTo>
                  <a:pt x="18702" y="8174"/>
                </a:lnTo>
                <a:lnTo>
                  <a:pt x="18694" y="8178"/>
                </a:lnTo>
                <a:lnTo>
                  <a:pt x="18688" y="8185"/>
                </a:lnTo>
                <a:lnTo>
                  <a:pt x="18676" y="8198"/>
                </a:lnTo>
                <a:lnTo>
                  <a:pt x="18674" y="8203"/>
                </a:lnTo>
                <a:lnTo>
                  <a:pt x="18671" y="8208"/>
                </a:lnTo>
                <a:lnTo>
                  <a:pt x="18671" y="8212"/>
                </a:lnTo>
                <a:lnTo>
                  <a:pt x="18669" y="8215"/>
                </a:lnTo>
                <a:lnTo>
                  <a:pt x="18664" y="8220"/>
                </a:lnTo>
                <a:lnTo>
                  <a:pt x="18658" y="8226"/>
                </a:lnTo>
                <a:lnTo>
                  <a:pt x="18656" y="8236"/>
                </a:lnTo>
                <a:lnTo>
                  <a:pt x="18651" y="8241"/>
                </a:lnTo>
                <a:lnTo>
                  <a:pt x="18646" y="8244"/>
                </a:lnTo>
                <a:lnTo>
                  <a:pt x="18638" y="8246"/>
                </a:lnTo>
                <a:lnTo>
                  <a:pt x="18634" y="8253"/>
                </a:lnTo>
                <a:lnTo>
                  <a:pt x="18621" y="8266"/>
                </a:lnTo>
                <a:lnTo>
                  <a:pt x="18615" y="8272"/>
                </a:lnTo>
                <a:lnTo>
                  <a:pt x="18611" y="8277"/>
                </a:lnTo>
                <a:lnTo>
                  <a:pt x="18601" y="8289"/>
                </a:lnTo>
                <a:lnTo>
                  <a:pt x="18600" y="8297"/>
                </a:lnTo>
                <a:lnTo>
                  <a:pt x="18598" y="8301"/>
                </a:lnTo>
                <a:lnTo>
                  <a:pt x="18594" y="8300"/>
                </a:lnTo>
                <a:lnTo>
                  <a:pt x="18591" y="8303"/>
                </a:lnTo>
                <a:lnTo>
                  <a:pt x="18586" y="8313"/>
                </a:lnTo>
                <a:lnTo>
                  <a:pt x="18577" y="8321"/>
                </a:lnTo>
                <a:lnTo>
                  <a:pt x="18570" y="8330"/>
                </a:lnTo>
                <a:lnTo>
                  <a:pt x="18565" y="8336"/>
                </a:lnTo>
                <a:lnTo>
                  <a:pt x="18564" y="8338"/>
                </a:lnTo>
                <a:lnTo>
                  <a:pt x="18559" y="8340"/>
                </a:lnTo>
                <a:lnTo>
                  <a:pt x="18558" y="8344"/>
                </a:lnTo>
                <a:lnTo>
                  <a:pt x="18557" y="8347"/>
                </a:lnTo>
                <a:lnTo>
                  <a:pt x="18556" y="8355"/>
                </a:lnTo>
                <a:lnTo>
                  <a:pt x="18552" y="8358"/>
                </a:lnTo>
                <a:lnTo>
                  <a:pt x="18548" y="8360"/>
                </a:lnTo>
                <a:lnTo>
                  <a:pt x="18541" y="8365"/>
                </a:lnTo>
                <a:lnTo>
                  <a:pt x="18532" y="8368"/>
                </a:lnTo>
                <a:lnTo>
                  <a:pt x="18524" y="8370"/>
                </a:lnTo>
                <a:lnTo>
                  <a:pt x="18517" y="8368"/>
                </a:lnTo>
                <a:lnTo>
                  <a:pt x="18516" y="8370"/>
                </a:lnTo>
                <a:lnTo>
                  <a:pt x="18515" y="8372"/>
                </a:lnTo>
                <a:lnTo>
                  <a:pt x="18512" y="8376"/>
                </a:lnTo>
                <a:lnTo>
                  <a:pt x="18506" y="8374"/>
                </a:lnTo>
                <a:lnTo>
                  <a:pt x="18503" y="8372"/>
                </a:lnTo>
                <a:lnTo>
                  <a:pt x="18499" y="8373"/>
                </a:lnTo>
                <a:lnTo>
                  <a:pt x="18498" y="8380"/>
                </a:lnTo>
                <a:lnTo>
                  <a:pt x="18498" y="8385"/>
                </a:lnTo>
                <a:lnTo>
                  <a:pt x="18499" y="8388"/>
                </a:lnTo>
                <a:lnTo>
                  <a:pt x="18497" y="8388"/>
                </a:lnTo>
                <a:lnTo>
                  <a:pt x="18492" y="8387"/>
                </a:lnTo>
                <a:lnTo>
                  <a:pt x="18490" y="8389"/>
                </a:lnTo>
                <a:lnTo>
                  <a:pt x="18490" y="8396"/>
                </a:lnTo>
                <a:lnTo>
                  <a:pt x="18489" y="8400"/>
                </a:lnTo>
                <a:lnTo>
                  <a:pt x="18486" y="8406"/>
                </a:lnTo>
                <a:lnTo>
                  <a:pt x="18483" y="8410"/>
                </a:lnTo>
                <a:lnTo>
                  <a:pt x="18474" y="8418"/>
                </a:lnTo>
                <a:lnTo>
                  <a:pt x="18470" y="8420"/>
                </a:lnTo>
                <a:lnTo>
                  <a:pt x="18468" y="8421"/>
                </a:lnTo>
                <a:lnTo>
                  <a:pt x="18470" y="8428"/>
                </a:lnTo>
                <a:lnTo>
                  <a:pt x="18468" y="8431"/>
                </a:lnTo>
                <a:lnTo>
                  <a:pt x="18462" y="8439"/>
                </a:lnTo>
                <a:lnTo>
                  <a:pt x="18459" y="8443"/>
                </a:lnTo>
                <a:lnTo>
                  <a:pt x="18459" y="8453"/>
                </a:lnTo>
                <a:lnTo>
                  <a:pt x="18449" y="8456"/>
                </a:lnTo>
                <a:lnTo>
                  <a:pt x="18442" y="8456"/>
                </a:lnTo>
                <a:lnTo>
                  <a:pt x="18440" y="8464"/>
                </a:lnTo>
                <a:lnTo>
                  <a:pt x="18431" y="8467"/>
                </a:lnTo>
                <a:lnTo>
                  <a:pt x="18421" y="8467"/>
                </a:lnTo>
                <a:lnTo>
                  <a:pt x="18419" y="8468"/>
                </a:lnTo>
                <a:lnTo>
                  <a:pt x="18416" y="8471"/>
                </a:lnTo>
                <a:lnTo>
                  <a:pt x="18415" y="8472"/>
                </a:lnTo>
                <a:lnTo>
                  <a:pt x="18415" y="8467"/>
                </a:lnTo>
                <a:lnTo>
                  <a:pt x="18416" y="8463"/>
                </a:lnTo>
                <a:lnTo>
                  <a:pt x="18417" y="8459"/>
                </a:lnTo>
                <a:lnTo>
                  <a:pt x="18419" y="8456"/>
                </a:lnTo>
                <a:lnTo>
                  <a:pt x="18422" y="8454"/>
                </a:lnTo>
                <a:lnTo>
                  <a:pt x="18424" y="8455"/>
                </a:lnTo>
                <a:lnTo>
                  <a:pt x="18427" y="8458"/>
                </a:lnTo>
                <a:lnTo>
                  <a:pt x="18430" y="8459"/>
                </a:lnTo>
                <a:lnTo>
                  <a:pt x="18427" y="8452"/>
                </a:lnTo>
                <a:lnTo>
                  <a:pt x="18424" y="8449"/>
                </a:lnTo>
                <a:lnTo>
                  <a:pt x="18420" y="8450"/>
                </a:lnTo>
                <a:lnTo>
                  <a:pt x="18414" y="8452"/>
                </a:lnTo>
                <a:lnTo>
                  <a:pt x="18411" y="8453"/>
                </a:lnTo>
                <a:lnTo>
                  <a:pt x="18406" y="8451"/>
                </a:lnTo>
                <a:lnTo>
                  <a:pt x="18406" y="8456"/>
                </a:lnTo>
                <a:lnTo>
                  <a:pt x="18407" y="8458"/>
                </a:lnTo>
                <a:lnTo>
                  <a:pt x="18411" y="8464"/>
                </a:lnTo>
                <a:lnTo>
                  <a:pt x="18408" y="8469"/>
                </a:lnTo>
                <a:lnTo>
                  <a:pt x="18407" y="8472"/>
                </a:lnTo>
                <a:lnTo>
                  <a:pt x="18403" y="8472"/>
                </a:lnTo>
                <a:lnTo>
                  <a:pt x="18400" y="8469"/>
                </a:lnTo>
                <a:lnTo>
                  <a:pt x="18398" y="8458"/>
                </a:lnTo>
                <a:lnTo>
                  <a:pt x="18394" y="8458"/>
                </a:lnTo>
                <a:lnTo>
                  <a:pt x="18391" y="8457"/>
                </a:lnTo>
                <a:lnTo>
                  <a:pt x="18385" y="8453"/>
                </a:lnTo>
                <a:lnTo>
                  <a:pt x="18382" y="8454"/>
                </a:lnTo>
                <a:lnTo>
                  <a:pt x="18380" y="8456"/>
                </a:lnTo>
                <a:lnTo>
                  <a:pt x="18377" y="8458"/>
                </a:lnTo>
                <a:lnTo>
                  <a:pt x="18374" y="8458"/>
                </a:lnTo>
                <a:lnTo>
                  <a:pt x="18371" y="8458"/>
                </a:lnTo>
                <a:lnTo>
                  <a:pt x="18369" y="8456"/>
                </a:lnTo>
                <a:lnTo>
                  <a:pt x="18370" y="8453"/>
                </a:lnTo>
                <a:lnTo>
                  <a:pt x="18367" y="8450"/>
                </a:lnTo>
                <a:lnTo>
                  <a:pt x="18364" y="8448"/>
                </a:lnTo>
                <a:lnTo>
                  <a:pt x="18360" y="8452"/>
                </a:lnTo>
                <a:lnTo>
                  <a:pt x="18358" y="8455"/>
                </a:lnTo>
                <a:lnTo>
                  <a:pt x="18356" y="8459"/>
                </a:lnTo>
                <a:lnTo>
                  <a:pt x="18355" y="8463"/>
                </a:lnTo>
                <a:lnTo>
                  <a:pt x="18358" y="8464"/>
                </a:lnTo>
                <a:lnTo>
                  <a:pt x="18358" y="8463"/>
                </a:lnTo>
                <a:lnTo>
                  <a:pt x="18360" y="8460"/>
                </a:lnTo>
                <a:lnTo>
                  <a:pt x="18362" y="8461"/>
                </a:lnTo>
                <a:lnTo>
                  <a:pt x="18370" y="8464"/>
                </a:lnTo>
                <a:lnTo>
                  <a:pt x="18373" y="8464"/>
                </a:lnTo>
                <a:lnTo>
                  <a:pt x="18377" y="8467"/>
                </a:lnTo>
                <a:lnTo>
                  <a:pt x="18372" y="8470"/>
                </a:lnTo>
                <a:lnTo>
                  <a:pt x="18369" y="8472"/>
                </a:lnTo>
                <a:lnTo>
                  <a:pt x="18359" y="8474"/>
                </a:lnTo>
                <a:lnTo>
                  <a:pt x="18358" y="8476"/>
                </a:lnTo>
                <a:lnTo>
                  <a:pt x="18357" y="8478"/>
                </a:lnTo>
                <a:lnTo>
                  <a:pt x="18353" y="8479"/>
                </a:lnTo>
                <a:lnTo>
                  <a:pt x="18350" y="8478"/>
                </a:lnTo>
                <a:lnTo>
                  <a:pt x="18347" y="8477"/>
                </a:lnTo>
                <a:lnTo>
                  <a:pt x="18346" y="8480"/>
                </a:lnTo>
                <a:lnTo>
                  <a:pt x="18345" y="8485"/>
                </a:lnTo>
                <a:lnTo>
                  <a:pt x="18345" y="8495"/>
                </a:lnTo>
                <a:lnTo>
                  <a:pt x="18344" y="8498"/>
                </a:lnTo>
                <a:lnTo>
                  <a:pt x="18342" y="8500"/>
                </a:lnTo>
                <a:lnTo>
                  <a:pt x="18341" y="8502"/>
                </a:lnTo>
                <a:lnTo>
                  <a:pt x="18342" y="8505"/>
                </a:lnTo>
                <a:lnTo>
                  <a:pt x="18346" y="8509"/>
                </a:lnTo>
                <a:lnTo>
                  <a:pt x="18346" y="8510"/>
                </a:lnTo>
                <a:lnTo>
                  <a:pt x="18347" y="8514"/>
                </a:lnTo>
                <a:lnTo>
                  <a:pt x="18350" y="8521"/>
                </a:lnTo>
                <a:lnTo>
                  <a:pt x="18351" y="8529"/>
                </a:lnTo>
                <a:lnTo>
                  <a:pt x="18352" y="8532"/>
                </a:lnTo>
                <a:lnTo>
                  <a:pt x="18353" y="8534"/>
                </a:lnTo>
                <a:lnTo>
                  <a:pt x="18352" y="8539"/>
                </a:lnTo>
                <a:lnTo>
                  <a:pt x="18350" y="8544"/>
                </a:lnTo>
                <a:lnTo>
                  <a:pt x="18347" y="8547"/>
                </a:lnTo>
                <a:lnTo>
                  <a:pt x="18345" y="8550"/>
                </a:lnTo>
                <a:lnTo>
                  <a:pt x="18342" y="8553"/>
                </a:lnTo>
                <a:lnTo>
                  <a:pt x="18339" y="8559"/>
                </a:lnTo>
                <a:lnTo>
                  <a:pt x="18339" y="8562"/>
                </a:lnTo>
                <a:lnTo>
                  <a:pt x="18341" y="8566"/>
                </a:lnTo>
                <a:lnTo>
                  <a:pt x="18342" y="8570"/>
                </a:lnTo>
                <a:lnTo>
                  <a:pt x="18343" y="8574"/>
                </a:lnTo>
                <a:lnTo>
                  <a:pt x="18348" y="8574"/>
                </a:lnTo>
                <a:lnTo>
                  <a:pt x="18350" y="8579"/>
                </a:lnTo>
                <a:lnTo>
                  <a:pt x="18349" y="8586"/>
                </a:lnTo>
                <a:lnTo>
                  <a:pt x="18350" y="8589"/>
                </a:lnTo>
                <a:lnTo>
                  <a:pt x="18351" y="8593"/>
                </a:lnTo>
                <a:lnTo>
                  <a:pt x="18350" y="8597"/>
                </a:lnTo>
                <a:lnTo>
                  <a:pt x="18349" y="8602"/>
                </a:lnTo>
                <a:lnTo>
                  <a:pt x="18350" y="8606"/>
                </a:lnTo>
                <a:lnTo>
                  <a:pt x="18347" y="8614"/>
                </a:lnTo>
                <a:lnTo>
                  <a:pt x="18343" y="8613"/>
                </a:lnTo>
                <a:lnTo>
                  <a:pt x="18343" y="8617"/>
                </a:lnTo>
                <a:lnTo>
                  <a:pt x="18346" y="8619"/>
                </a:lnTo>
                <a:lnTo>
                  <a:pt x="18347" y="8622"/>
                </a:lnTo>
                <a:lnTo>
                  <a:pt x="18351" y="8625"/>
                </a:lnTo>
                <a:lnTo>
                  <a:pt x="18353" y="8623"/>
                </a:lnTo>
                <a:lnTo>
                  <a:pt x="18355" y="8615"/>
                </a:lnTo>
                <a:lnTo>
                  <a:pt x="18363" y="8606"/>
                </a:lnTo>
                <a:lnTo>
                  <a:pt x="18372" y="8592"/>
                </a:lnTo>
                <a:lnTo>
                  <a:pt x="18377" y="8580"/>
                </a:lnTo>
                <a:lnTo>
                  <a:pt x="18385" y="8584"/>
                </a:lnTo>
                <a:lnTo>
                  <a:pt x="18392" y="8586"/>
                </a:lnTo>
                <a:lnTo>
                  <a:pt x="18396" y="8597"/>
                </a:lnTo>
                <a:lnTo>
                  <a:pt x="18404" y="8604"/>
                </a:lnTo>
                <a:lnTo>
                  <a:pt x="18405" y="8604"/>
                </a:lnTo>
                <a:lnTo>
                  <a:pt x="18406" y="8606"/>
                </a:lnTo>
                <a:lnTo>
                  <a:pt x="18404" y="8609"/>
                </a:lnTo>
                <a:lnTo>
                  <a:pt x="18404" y="8612"/>
                </a:lnTo>
                <a:lnTo>
                  <a:pt x="18406" y="8616"/>
                </a:lnTo>
                <a:lnTo>
                  <a:pt x="18407" y="8619"/>
                </a:lnTo>
                <a:lnTo>
                  <a:pt x="18408" y="8620"/>
                </a:lnTo>
                <a:lnTo>
                  <a:pt x="18410" y="8619"/>
                </a:lnTo>
                <a:lnTo>
                  <a:pt x="18412" y="8617"/>
                </a:lnTo>
                <a:lnTo>
                  <a:pt x="18413" y="8616"/>
                </a:lnTo>
                <a:lnTo>
                  <a:pt x="18413" y="8615"/>
                </a:lnTo>
                <a:lnTo>
                  <a:pt x="18415" y="8614"/>
                </a:lnTo>
                <a:lnTo>
                  <a:pt x="18416" y="8613"/>
                </a:lnTo>
                <a:lnTo>
                  <a:pt x="18417" y="8613"/>
                </a:lnTo>
                <a:lnTo>
                  <a:pt x="18418" y="8616"/>
                </a:lnTo>
                <a:lnTo>
                  <a:pt x="18418" y="8619"/>
                </a:lnTo>
                <a:lnTo>
                  <a:pt x="18420" y="8619"/>
                </a:lnTo>
                <a:lnTo>
                  <a:pt x="18422" y="8619"/>
                </a:lnTo>
                <a:lnTo>
                  <a:pt x="18424" y="8617"/>
                </a:lnTo>
                <a:lnTo>
                  <a:pt x="18425" y="8622"/>
                </a:lnTo>
                <a:lnTo>
                  <a:pt x="18428" y="8621"/>
                </a:lnTo>
                <a:lnTo>
                  <a:pt x="18439" y="8612"/>
                </a:lnTo>
                <a:lnTo>
                  <a:pt x="18441" y="8609"/>
                </a:lnTo>
                <a:lnTo>
                  <a:pt x="18446" y="8600"/>
                </a:lnTo>
                <a:lnTo>
                  <a:pt x="18453" y="8585"/>
                </a:lnTo>
                <a:lnTo>
                  <a:pt x="18454" y="8583"/>
                </a:lnTo>
                <a:lnTo>
                  <a:pt x="18456" y="8586"/>
                </a:lnTo>
                <a:lnTo>
                  <a:pt x="18457" y="8591"/>
                </a:lnTo>
                <a:lnTo>
                  <a:pt x="18457" y="8597"/>
                </a:lnTo>
                <a:lnTo>
                  <a:pt x="18455" y="8601"/>
                </a:lnTo>
                <a:lnTo>
                  <a:pt x="18457" y="8603"/>
                </a:lnTo>
                <a:lnTo>
                  <a:pt x="18458" y="8602"/>
                </a:lnTo>
                <a:lnTo>
                  <a:pt x="18460" y="8600"/>
                </a:lnTo>
                <a:lnTo>
                  <a:pt x="18461" y="8597"/>
                </a:lnTo>
                <a:lnTo>
                  <a:pt x="18461" y="8599"/>
                </a:lnTo>
                <a:lnTo>
                  <a:pt x="18462" y="8601"/>
                </a:lnTo>
                <a:lnTo>
                  <a:pt x="18464" y="8603"/>
                </a:lnTo>
                <a:lnTo>
                  <a:pt x="18465" y="8604"/>
                </a:lnTo>
                <a:lnTo>
                  <a:pt x="18467" y="8603"/>
                </a:lnTo>
                <a:lnTo>
                  <a:pt x="18468" y="8601"/>
                </a:lnTo>
                <a:lnTo>
                  <a:pt x="18468" y="8600"/>
                </a:lnTo>
                <a:lnTo>
                  <a:pt x="18468" y="8599"/>
                </a:lnTo>
                <a:lnTo>
                  <a:pt x="18469" y="8597"/>
                </a:lnTo>
                <a:lnTo>
                  <a:pt x="18471" y="8594"/>
                </a:lnTo>
                <a:lnTo>
                  <a:pt x="18471" y="8594"/>
                </a:lnTo>
                <a:lnTo>
                  <a:pt x="18472" y="8592"/>
                </a:lnTo>
                <a:lnTo>
                  <a:pt x="18472" y="8590"/>
                </a:lnTo>
                <a:lnTo>
                  <a:pt x="18471" y="8588"/>
                </a:lnTo>
                <a:lnTo>
                  <a:pt x="18474" y="8586"/>
                </a:lnTo>
                <a:lnTo>
                  <a:pt x="18476" y="8587"/>
                </a:lnTo>
                <a:lnTo>
                  <a:pt x="18480" y="8593"/>
                </a:lnTo>
                <a:lnTo>
                  <a:pt x="18482" y="8594"/>
                </a:lnTo>
                <a:lnTo>
                  <a:pt x="18489" y="8597"/>
                </a:lnTo>
                <a:lnTo>
                  <a:pt x="18489" y="8596"/>
                </a:lnTo>
                <a:lnTo>
                  <a:pt x="18490" y="8595"/>
                </a:lnTo>
                <a:lnTo>
                  <a:pt x="18492" y="8595"/>
                </a:lnTo>
                <a:lnTo>
                  <a:pt x="18492" y="8598"/>
                </a:lnTo>
                <a:lnTo>
                  <a:pt x="18492" y="8600"/>
                </a:lnTo>
                <a:lnTo>
                  <a:pt x="18493" y="8601"/>
                </a:lnTo>
                <a:lnTo>
                  <a:pt x="18494" y="8602"/>
                </a:lnTo>
                <a:lnTo>
                  <a:pt x="18495" y="8601"/>
                </a:lnTo>
                <a:lnTo>
                  <a:pt x="18498" y="8599"/>
                </a:lnTo>
                <a:lnTo>
                  <a:pt x="18499" y="8596"/>
                </a:lnTo>
                <a:lnTo>
                  <a:pt x="18498" y="8591"/>
                </a:lnTo>
                <a:lnTo>
                  <a:pt x="18497" y="8588"/>
                </a:lnTo>
                <a:lnTo>
                  <a:pt x="18498" y="8584"/>
                </a:lnTo>
                <a:lnTo>
                  <a:pt x="18499" y="8585"/>
                </a:lnTo>
                <a:lnTo>
                  <a:pt x="18500" y="8586"/>
                </a:lnTo>
                <a:lnTo>
                  <a:pt x="18501" y="8588"/>
                </a:lnTo>
                <a:lnTo>
                  <a:pt x="18507" y="8588"/>
                </a:lnTo>
                <a:lnTo>
                  <a:pt x="18510" y="8587"/>
                </a:lnTo>
                <a:lnTo>
                  <a:pt x="18516" y="8583"/>
                </a:lnTo>
                <a:lnTo>
                  <a:pt x="18519" y="8581"/>
                </a:lnTo>
                <a:lnTo>
                  <a:pt x="18522" y="8582"/>
                </a:lnTo>
                <a:lnTo>
                  <a:pt x="18530" y="8578"/>
                </a:lnTo>
                <a:lnTo>
                  <a:pt x="18543" y="8584"/>
                </a:lnTo>
                <a:lnTo>
                  <a:pt x="18546" y="8587"/>
                </a:lnTo>
                <a:lnTo>
                  <a:pt x="18548" y="8588"/>
                </a:lnTo>
                <a:lnTo>
                  <a:pt x="18548" y="8590"/>
                </a:lnTo>
                <a:lnTo>
                  <a:pt x="18545" y="8594"/>
                </a:lnTo>
                <a:lnTo>
                  <a:pt x="18538" y="8601"/>
                </a:lnTo>
                <a:lnTo>
                  <a:pt x="18539" y="8607"/>
                </a:lnTo>
                <a:lnTo>
                  <a:pt x="18541" y="8609"/>
                </a:lnTo>
                <a:lnTo>
                  <a:pt x="18549" y="8608"/>
                </a:lnTo>
                <a:lnTo>
                  <a:pt x="18549" y="8606"/>
                </a:lnTo>
                <a:lnTo>
                  <a:pt x="18546" y="8606"/>
                </a:lnTo>
                <a:lnTo>
                  <a:pt x="18550" y="8598"/>
                </a:lnTo>
                <a:lnTo>
                  <a:pt x="18555" y="8597"/>
                </a:lnTo>
                <a:lnTo>
                  <a:pt x="18558" y="8601"/>
                </a:lnTo>
                <a:lnTo>
                  <a:pt x="18564" y="8606"/>
                </a:lnTo>
                <a:lnTo>
                  <a:pt x="18566" y="8608"/>
                </a:lnTo>
                <a:lnTo>
                  <a:pt x="18572" y="8611"/>
                </a:lnTo>
                <a:lnTo>
                  <a:pt x="18574" y="8613"/>
                </a:lnTo>
                <a:lnTo>
                  <a:pt x="18580" y="8623"/>
                </a:lnTo>
                <a:lnTo>
                  <a:pt x="18581" y="8625"/>
                </a:lnTo>
                <a:lnTo>
                  <a:pt x="18585" y="8626"/>
                </a:lnTo>
                <a:lnTo>
                  <a:pt x="18599" y="8632"/>
                </a:lnTo>
                <a:lnTo>
                  <a:pt x="18603" y="8635"/>
                </a:lnTo>
                <a:lnTo>
                  <a:pt x="18606" y="8637"/>
                </a:lnTo>
                <a:lnTo>
                  <a:pt x="18608" y="8640"/>
                </a:lnTo>
                <a:lnTo>
                  <a:pt x="18610" y="8643"/>
                </a:lnTo>
                <a:lnTo>
                  <a:pt x="18611" y="8649"/>
                </a:lnTo>
                <a:lnTo>
                  <a:pt x="18610" y="8654"/>
                </a:lnTo>
                <a:lnTo>
                  <a:pt x="18608" y="8656"/>
                </a:lnTo>
                <a:lnTo>
                  <a:pt x="18606" y="8655"/>
                </a:lnTo>
                <a:lnTo>
                  <a:pt x="18604" y="8652"/>
                </a:lnTo>
                <a:lnTo>
                  <a:pt x="18603" y="8655"/>
                </a:lnTo>
                <a:lnTo>
                  <a:pt x="18602" y="8660"/>
                </a:lnTo>
                <a:lnTo>
                  <a:pt x="18601" y="8661"/>
                </a:lnTo>
                <a:lnTo>
                  <a:pt x="18596" y="8666"/>
                </a:lnTo>
                <a:lnTo>
                  <a:pt x="18596" y="8672"/>
                </a:lnTo>
                <a:lnTo>
                  <a:pt x="18599" y="8672"/>
                </a:lnTo>
                <a:lnTo>
                  <a:pt x="18603" y="8668"/>
                </a:lnTo>
                <a:lnTo>
                  <a:pt x="18610" y="8661"/>
                </a:lnTo>
                <a:lnTo>
                  <a:pt x="18619" y="8654"/>
                </a:lnTo>
                <a:lnTo>
                  <a:pt x="18622" y="8650"/>
                </a:lnTo>
                <a:lnTo>
                  <a:pt x="18621" y="8645"/>
                </a:lnTo>
                <a:lnTo>
                  <a:pt x="18617" y="8632"/>
                </a:lnTo>
                <a:lnTo>
                  <a:pt x="18616" y="8626"/>
                </a:lnTo>
                <a:lnTo>
                  <a:pt x="18616" y="8617"/>
                </a:lnTo>
                <a:lnTo>
                  <a:pt x="18618" y="8615"/>
                </a:lnTo>
                <a:lnTo>
                  <a:pt x="18621" y="8614"/>
                </a:lnTo>
                <a:lnTo>
                  <a:pt x="18626" y="8611"/>
                </a:lnTo>
                <a:lnTo>
                  <a:pt x="18633" y="8600"/>
                </a:lnTo>
                <a:lnTo>
                  <a:pt x="18633" y="8588"/>
                </a:lnTo>
                <a:lnTo>
                  <a:pt x="18630" y="8575"/>
                </a:lnTo>
                <a:lnTo>
                  <a:pt x="18630" y="8560"/>
                </a:lnTo>
                <a:lnTo>
                  <a:pt x="18633" y="8555"/>
                </a:lnTo>
                <a:lnTo>
                  <a:pt x="18636" y="8552"/>
                </a:lnTo>
                <a:lnTo>
                  <a:pt x="18638" y="8549"/>
                </a:lnTo>
                <a:lnTo>
                  <a:pt x="18640" y="8540"/>
                </a:lnTo>
                <a:lnTo>
                  <a:pt x="18639" y="8533"/>
                </a:lnTo>
                <a:lnTo>
                  <a:pt x="18638" y="8528"/>
                </a:lnTo>
                <a:lnTo>
                  <a:pt x="18637" y="8521"/>
                </a:lnTo>
                <a:lnTo>
                  <a:pt x="18635" y="8516"/>
                </a:lnTo>
                <a:lnTo>
                  <a:pt x="18654" y="8486"/>
                </a:lnTo>
                <a:lnTo>
                  <a:pt x="18662" y="8479"/>
                </a:lnTo>
                <a:lnTo>
                  <a:pt x="18670" y="8473"/>
                </a:lnTo>
                <a:lnTo>
                  <a:pt x="18675" y="8472"/>
                </a:lnTo>
                <a:lnTo>
                  <a:pt x="18683" y="8479"/>
                </a:lnTo>
                <a:lnTo>
                  <a:pt x="18687" y="8479"/>
                </a:lnTo>
                <a:lnTo>
                  <a:pt x="18691" y="8477"/>
                </a:lnTo>
                <a:lnTo>
                  <a:pt x="18695" y="8474"/>
                </a:lnTo>
                <a:lnTo>
                  <a:pt x="18699" y="8477"/>
                </a:lnTo>
                <a:lnTo>
                  <a:pt x="18701" y="8480"/>
                </a:lnTo>
                <a:lnTo>
                  <a:pt x="18702" y="8484"/>
                </a:lnTo>
                <a:lnTo>
                  <a:pt x="18700" y="8484"/>
                </a:lnTo>
                <a:lnTo>
                  <a:pt x="18698" y="8485"/>
                </a:lnTo>
                <a:lnTo>
                  <a:pt x="18696" y="8486"/>
                </a:lnTo>
                <a:lnTo>
                  <a:pt x="18697" y="8490"/>
                </a:lnTo>
                <a:lnTo>
                  <a:pt x="18697" y="8492"/>
                </a:lnTo>
                <a:lnTo>
                  <a:pt x="18696" y="8495"/>
                </a:lnTo>
                <a:lnTo>
                  <a:pt x="18696" y="8500"/>
                </a:lnTo>
                <a:lnTo>
                  <a:pt x="18697" y="8501"/>
                </a:lnTo>
                <a:lnTo>
                  <a:pt x="18700" y="8506"/>
                </a:lnTo>
                <a:lnTo>
                  <a:pt x="18703" y="8514"/>
                </a:lnTo>
                <a:lnTo>
                  <a:pt x="18706" y="8519"/>
                </a:lnTo>
                <a:lnTo>
                  <a:pt x="18708" y="8523"/>
                </a:lnTo>
                <a:lnTo>
                  <a:pt x="18705" y="8528"/>
                </a:lnTo>
                <a:lnTo>
                  <a:pt x="18707" y="8532"/>
                </a:lnTo>
                <a:lnTo>
                  <a:pt x="18710" y="8532"/>
                </a:lnTo>
                <a:lnTo>
                  <a:pt x="18716" y="8528"/>
                </a:lnTo>
                <a:lnTo>
                  <a:pt x="18716" y="8527"/>
                </a:lnTo>
                <a:lnTo>
                  <a:pt x="18717" y="8525"/>
                </a:lnTo>
                <a:lnTo>
                  <a:pt x="18718" y="8523"/>
                </a:lnTo>
                <a:lnTo>
                  <a:pt x="18720" y="8523"/>
                </a:lnTo>
                <a:lnTo>
                  <a:pt x="18721" y="8524"/>
                </a:lnTo>
                <a:lnTo>
                  <a:pt x="18721" y="8526"/>
                </a:lnTo>
                <a:lnTo>
                  <a:pt x="18722" y="8528"/>
                </a:lnTo>
                <a:lnTo>
                  <a:pt x="18723" y="8530"/>
                </a:lnTo>
                <a:lnTo>
                  <a:pt x="18729" y="8529"/>
                </a:lnTo>
                <a:lnTo>
                  <a:pt x="18740" y="8521"/>
                </a:lnTo>
                <a:lnTo>
                  <a:pt x="18745" y="8518"/>
                </a:lnTo>
                <a:lnTo>
                  <a:pt x="18751" y="8518"/>
                </a:lnTo>
                <a:lnTo>
                  <a:pt x="18754" y="8517"/>
                </a:lnTo>
                <a:lnTo>
                  <a:pt x="18756" y="8515"/>
                </a:lnTo>
                <a:lnTo>
                  <a:pt x="18755" y="8511"/>
                </a:lnTo>
                <a:lnTo>
                  <a:pt x="18753" y="8508"/>
                </a:lnTo>
                <a:lnTo>
                  <a:pt x="18752" y="8505"/>
                </a:lnTo>
                <a:lnTo>
                  <a:pt x="18756" y="8505"/>
                </a:lnTo>
                <a:lnTo>
                  <a:pt x="18760" y="8501"/>
                </a:lnTo>
                <a:lnTo>
                  <a:pt x="18764" y="8494"/>
                </a:lnTo>
                <a:lnTo>
                  <a:pt x="18769" y="8492"/>
                </a:lnTo>
                <a:lnTo>
                  <a:pt x="18772" y="8500"/>
                </a:lnTo>
                <a:lnTo>
                  <a:pt x="18779" y="8494"/>
                </a:lnTo>
                <a:lnTo>
                  <a:pt x="18785" y="8490"/>
                </a:lnTo>
                <a:lnTo>
                  <a:pt x="18808" y="8487"/>
                </a:lnTo>
                <a:lnTo>
                  <a:pt x="18817" y="8484"/>
                </a:lnTo>
                <a:lnTo>
                  <a:pt x="18823" y="8478"/>
                </a:lnTo>
                <a:lnTo>
                  <a:pt x="18821" y="8467"/>
                </a:lnTo>
                <a:lnTo>
                  <a:pt x="18824" y="8465"/>
                </a:lnTo>
                <a:lnTo>
                  <a:pt x="18827" y="8467"/>
                </a:lnTo>
                <a:lnTo>
                  <a:pt x="18829" y="8467"/>
                </a:lnTo>
                <a:lnTo>
                  <a:pt x="18831" y="8467"/>
                </a:lnTo>
                <a:lnTo>
                  <a:pt x="18833" y="8467"/>
                </a:lnTo>
                <a:lnTo>
                  <a:pt x="18837" y="8470"/>
                </a:lnTo>
                <a:lnTo>
                  <a:pt x="18841" y="8474"/>
                </a:lnTo>
                <a:lnTo>
                  <a:pt x="18841" y="8477"/>
                </a:lnTo>
                <a:lnTo>
                  <a:pt x="18836" y="8478"/>
                </a:lnTo>
                <a:lnTo>
                  <a:pt x="18833" y="8489"/>
                </a:lnTo>
                <a:lnTo>
                  <a:pt x="18829" y="8490"/>
                </a:lnTo>
                <a:lnTo>
                  <a:pt x="18830" y="8486"/>
                </a:lnTo>
                <a:lnTo>
                  <a:pt x="18830" y="8481"/>
                </a:lnTo>
                <a:lnTo>
                  <a:pt x="18829" y="8478"/>
                </a:lnTo>
                <a:lnTo>
                  <a:pt x="18827" y="8480"/>
                </a:lnTo>
                <a:lnTo>
                  <a:pt x="18823" y="8486"/>
                </a:lnTo>
                <a:lnTo>
                  <a:pt x="18821" y="8490"/>
                </a:lnTo>
                <a:lnTo>
                  <a:pt x="18820" y="8489"/>
                </a:lnTo>
                <a:lnTo>
                  <a:pt x="18820" y="8503"/>
                </a:lnTo>
                <a:lnTo>
                  <a:pt x="18821" y="8509"/>
                </a:lnTo>
                <a:lnTo>
                  <a:pt x="18824" y="8511"/>
                </a:lnTo>
                <a:lnTo>
                  <a:pt x="18826" y="8510"/>
                </a:lnTo>
                <a:lnTo>
                  <a:pt x="18831" y="8503"/>
                </a:lnTo>
                <a:lnTo>
                  <a:pt x="18836" y="8501"/>
                </a:lnTo>
                <a:lnTo>
                  <a:pt x="18838" y="8498"/>
                </a:lnTo>
                <a:lnTo>
                  <a:pt x="18839" y="8497"/>
                </a:lnTo>
                <a:lnTo>
                  <a:pt x="18840" y="8498"/>
                </a:lnTo>
                <a:lnTo>
                  <a:pt x="18843" y="8501"/>
                </a:lnTo>
                <a:lnTo>
                  <a:pt x="18844" y="8502"/>
                </a:lnTo>
                <a:lnTo>
                  <a:pt x="18848" y="8499"/>
                </a:lnTo>
                <a:lnTo>
                  <a:pt x="18849" y="8493"/>
                </a:lnTo>
                <a:lnTo>
                  <a:pt x="18848" y="8486"/>
                </a:lnTo>
                <a:lnTo>
                  <a:pt x="18844" y="8481"/>
                </a:lnTo>
                <a:lnTo>
                  <a:pt x="18847" y="8477"/>
                </a:lnTo>
                <a:lnTo>
                  <a:pt x="18850" y="8474"/>
                </a:lnTo>
                <a:lnTo>
                  <a:pt x="18854" y="8469"/>
                </a:lnTo>
                <a:lnTo>
                  <a:pt x="18858" y="8453"/>
                </a:lnTo>
                <a:lnTo>
                  <a:pt x="18862" y="8454"/>
                </a:lnTo>
                <a:lnTo>
                  <a:pt x="18864" y="8461"/>
                </a:lnTo>
                <a:lnTo>
                  <a:pt x="18860" y="8465"/>
                </a:lnTo>
                <a:lnTo>
                  <a:pt x="18860" y="8467"/>
                </a:lnTo>
                <a:lnTo>
                  <a:pt x="18866" y="8467"/>
                </a:lnTo>
                <a:lnTo>
                  <a:pt x="18870" y="8469"/>
                </a:lnTo>
                <a:lnTo>
                  <a:pt x="18873" y="8473"/>
                </a:lnTo>
                <a:lnTo>
                  <a:pt x="18871" y="8479"/>
                </a:lnTo>
                <a:lnTo>
                  <a:pt x="18868" y="8480"/>
                </a:lnTo>
                <a:lnTo>
                  <a:pt x="18865" y="8481"/>
                </a:lnTo>
                <a:lnTo>
                  <a:pt x="18863" y="8482"/>
                </a:lnTo>
                <a:lnTo>
                  <a:pt x="18862" y="8485"/>
                </a:lnTo>
                <a:lnTo>
                  <a:pt x="18863" y="8488"/>
                </a:lnTo>
                <a:lnTo>
                  <a:pt x="18865" y="8488"/>
                </a:lnTo>
                <a:lnTo>
                  <a:pt x="18868" y="8487"/>
                </a:lnTo>
                <a:lnTo>
                  <a:pt x="18875" y="8483"/>
                </a:lnTo>
                <a:lnTo>
                  <a:pt x="18878" y="8479"/>
                </a:lnTo>
                <a:lnTo>
                  <a:pt x="18894" y="8453"/>
                </a:lnTo>
                <a:lnTo>
                  <a:pt x="18896" y="8446"/>
                </a:lnTo>
                <a:lnTo>
                  <a:pt x="18894" y="8444"/>
                </a:lnTo>
                <a:lnTo>
                  <a:pt x="18895" y="8438"/>
                </a:lnTo>
                <a:lnTo>
                  <a:pt x="18898" y="8437"/>
                </a:lnTo>
                <a:lnTo>
                  <a:pt x="18903" y="8437"/>
                </a:lnTo>
                <a:lnTo>
                  <a:pt x="18906" y="8435"/>
                </a:lnTo>
                <a:lnTo>
                  <a:pt x="18911" y="8431"/>
                </a:lnTo>
                <a:lnTo>
                  <a:pt x="18913" y="8430"/>
                </a:lnTo>
                <a:lnTo>
                  <a:pt x="18918" y="8433"/>
                </a:lnTo>
                <a:lnTo>
                  <a:pt x="18915" y="8440"/>
                </a:lnTo>
                <a:lnTo>
                  <a:pt x="18906" y="8453"/>
                </a:lnTo>
                <a:lnTo>
                  <a:pt x="18920" y="8446"/>
                </a:lnTo>
                <a:lnTo>
                  <a:pt x="18921" y="8445"/>
                </a:lnTo>
                <a:lnTo>
                  <a:pt x="18922" y="8443"/>
                </a:lnTo>
                <a:lnTo>
                  <a:pt x="18924" y="8442"/>
                </a:lnTo>
                <a:lnTo>
                  <a:pt x="18928" y="8441"/>
                </a:lnTo>
                <a:lnTo>
                  <a:pt x="18929" y="8440"/>
                </a:lnTo>
                <a:lnTo>
                  <a:pt x="18931" y="8438"/>
                </a:lnTo>
                <a:lnTo>
                  <a:pt x="18932" y="8436"/>
                </a:lnTo>
                <a:lnTo>
                  <a:pt x="18934" y="8433"/>
                </a:lnTo>
                <a:lnTo>
                  <a:pt x="18943" y="8427"/>
                </a:lnTo>
                <a:lnTo>
                  <a:pt x="18950" y="8424"/>
                </a:lnTo>
                <a:lnTo>
                  <a:pt x="18953" y="8421"/>
                </a:lnTo>
                <a:lnTo>
                  <a:pt x="18956" y="8419"/>
                </a:lnTo>
                <a:lnTo>
                  <a:pt x="18960" y="8421"/>
                </a:lnTo>
                <a:lnTo>
                  <a:pt x="18961" y="8418"/>
                </a:lnTo>
                <a:lnTo>
                  <a:pt x="18962" y="8422"/>
                </a:lnTo>
                <a:lnTo>
                  <a:pt x="18963" y="8425"/>
                </a:lnTo>
                <a:lnTo>
                  <a:pt x="18964" y="8427"/>
                </a:lnTo>
                <a:lnTo>
                  <a:pt x="18966" y="8426"/>
                </a:lnTo>
                <a:lnTo>
                  <a:pt x="18971" y="8432"/>
                </a:lnTo>
                <a:lnTo>
                  <a:pt x="18974" y="8440"/>
                </a:lnTo>
                <a:lnTo>
                  <a:pt x="18977" y="8447"/>
                </a:lnTo>
                <a:lnTo>
                  <a:pt x="18984" y="8449"/>
                </a:lnTo>
                <a:lnTo>
                  <a:pt x="18983" y="8440"/>
                </a:lnTo>
                <a:lnTo>
                  <a:pt x="18991" y="8440"/>
                </a:lnTo>
                <a:lnTo>
                  <a:pt x="19008" y="8444"/>
                </a:lnTo>
                <a:lnTo>
                  <a:pt x="19012" y="8437"/>
                </a:lnTo>
                <a:lnTo>
                  <a:pt x="19014" y="8425"/>
                </a:lnTo>
                <a:lnTo>
                  <a:pt x="19018" y="8418"/>
                </a:lnTo>
                <a:lnTo>
                  <a:pt x="19024" y="8421"/>
                </a:lnTo>
                <a:lnTo>
                  <a:pt x="19023" y="8418"/>
                </a:lnTo>
                <a:lnTo>
                  <a:pt x="19023" y="8417"/>
                </a:lnTo>
                <a:lnTo>
                  <a:pt x="19023" y="8416"/>
                </a:lnTo>
                <a:lnTo>
                  <a:pt x="19025" y="8413"/>
                </a:lnTo>
                <a:lnTo>
                  <a:pt x="19029" y="8410"/>
                </a:lnTo>
                <a:lnTo>
                  <a:pt x="19031" y="8406"/>
                </a:lnTo>
                <a:lnTo>
                  <a:pt x="19031" y="8400"/>
                </a:lnTo>
                <a:lnTo>
                  <a:pt x="19029" y="8396"/>
                </a:lnTo>
                <a:lnTo>
                  <a:pt x="19026" y="8395"/>
                </a:lnTo>
                <a:lnTo>
                  <a:pt x="19022" y="8396"/>
                </a:lnTo>
                <a:lnTo>
                  <a:pt x="19018" y="8397"/>
                </a:lnTo>
                <a:lnTo>
                  <a:pt x="19012" y="8406"/>
                </a:lnTo>
                <a:lnTo>
                  <a:pt x="19009" y="8409"/>
                </a:lnTo>
                <a:lnTo>
                  <a:pt x="19006" y="8407"/>
                </a:lnTo>
                <a:lnTo>
                  <a:pt x="19005" y="8401"/>
                </a:lnTo>
                <a:lnTo>
                  <a:pt x="19008" y="8398"/>
                </a:lnTo>
                <a:lnTo>
                  <a:pt x="19012" y="8396"/>
                </a:lnTo>
                <a:lnTo>
                  <a:pt x="19017" y="8392"/>
                </a:lnTo>
                <a:lnTo>
                  <a:pt x="19020" y="8391"/>
                </a:lnTo>
                <a:lnTo>
                  <a:pt x="19028" y="8391"/>
                </a:lnTo>
                <a:lnTo>
                  <a:pt x="19032" y="8392"/>
                </a:lnTo>
                <a:lnTo>
                  <a:pt x="19036" y="8399"/>
                </a:lnTo>
                <a:lnTo>
                  <a:pt x="19040" y="8400"/>
                </a:lnTo>
                <a:lnTo>
                  <a:pt x="19046" y="8399"/>
                </a:lnTo>
                <a:lnTo>
                  <a:pt x="19054" y="8395"/>
                </a:lnTo>
                <a:lnTo>
                  <a:pt x="19060" y="8389"/>
                </a:lnTo>
                <a:lnTo>
                  <a:pt x="19063" y="8381"/>
                </a:lnTo>
                <a:lnTo>
                  <a:pt x="19060" y="8383"/>
                </a:lnTo>
                <a:lnTo>
                  <a:pt x="19058" y="8383"/>
                </a:lnTo>
                <a:lnTo>
                  <a:pt x="19057" y="8383"/>
                </a:lnTo>
                <a:lnTo>
                  <a:pt x="19055" y="8381"/>
                </a:lnTo>
                <a:lnTo>
                  <a:pt x="19059" y="8378"/>
                </a:lnTo>
                <a:lnTo>
                  <a:pt x="19060" y="8377"/>
                </a:lnTo>
                <a:lnTo>
                  <a:pt x="19064" y="8376"/>
                </a:lnTo>
                <a:lnTo>
                  <a:pt x="19068" y="8373"/>
                </a:lnTo>
                <a:lnTo>
                  <a:pt x="19069" y="8372"/>
                </a:lnTo>
                <a:lnTo>
                  <a:pt x="19070" y="8371"/>
                </a:lnTo>
                <a:lnTo>
                  <a:pt x="19075" y="8363"/>
                </a:lnTo>
                <a:lnTo>
                  <a:pt x="19076" y="8362"/>
                </a:lnTo>
                <a:lnTo>
                  <a:pt x="19080" y="8361"/>
                </a:lnTo>
                <a:lnTo>
                  <a:pt x="19082" y="8360"/>
                </a:lnTo>
                <a:lnTo>
                  <a:pt x="19071" y="8357"/>
                </a:lnTo>
                <a:lnTo>
                  <a:pt x="19069" y="8356"/>
                </a:lnTo>
                <a:lnTo>
                  <a:pt x="19067" y="8350"/>
                </a:lnTo>
                <a:lnTo>
                  <a:pt x="19069" y="8350"/>
                </a:lnTo>
                <a:lnTo>
                  <a:pt x="19075" y="8354"/>
                </a:lnTo>
                <a:lnTo>
                  <a:pt x="19082" y="8355"/>
                </a:lnTo>
                <a:lnTo>
                  <a:pt x="19092" y="8358"/>
                </a:lnTo>
                <a:lnTo>
                  <a:pt x="19098" y="8358"/>
                </a:lnTo>
                <a:lnTo>
                  <a:pt x="19098" y="8354"/>
                </a:lnTo>
                <a:lnTo>
                  <a:pt x="19099" y="8350"/>
                </a:lnTo>
                <a:lnTo>
                  <a:pt x="19102" y="8347"/>
                </a:lnTo>
                <a:lnTo>
                  <a:pt x="19104" y="8346"/>
                </a:lnTo>
                <a:lnTo>
                  <a:pt x="19106" y="8347"/>
                </a:lnTo>
                <a:lnTo>
                  <a:pt x="19108" y="8349"/>
                </a:lnTo>
                <a:lnTo>
                  <a:pt x="19110" y="8351"/>
                </a:lnTo>
                <a:lnTo>
                  <a:pt x="19114" y="8351"/>
                </a:lnTo>
                <a:lnTo>
                  <a:pt x="19115" y="8349"/>
                </a:lnTo>
                <a:lnTo>
                  <a:pt x="19121" y="8339"/>
                </a:lnTo>
                <a:lnTo>
                  <a:pt x="19122" y="8339"/>
                </a:lnTo>
                <a:lnTo>
                  <a:pt x="19123" y="8339"/>
                </a:lnTo>
                <a:lnTo>
                  <a:pt x="19124" y="8339"/>
                </a:lnTo>
                <a:lnTo>
                  <a:pt x="19124" y="8336"/>
                </a:lnTo>
                <a:lnTo>
                  <a:pt x="19124" y="8334"/>
                </a:lnTo>
                <a:lnTo>
                  <a:pt x="19125" y="8332"/>
                </a:lnTo>
                <a:lnTo>
                  <a:pt x="19127" y="8331"/>
                </a:lnTo>
                <a:lnTo>
                  <a:pt x="19128" y="8330"/>
                </a:lnTo>
                <a:lnTo>
                  <a:pt x="19128" y="8335"/>
                </a:lnTo>
                <a:lnTo>
                  <a:pt x="19129" y="8338"/>
                </a:lnTo>
                <a:lnTo>
                  <a:pt x="19132" y="8339"/>
                </a:lnTo>
                <a:lnTo>
                  <a:pt x="19134" y="8339"/>
                </a:lnTo>
                <a:lnTo>
                  <a:pt x="19136" y="8339"/>
                </a:lnTo>
                <a:lnTo>
                  <a:pt x="19137" y="8338"/>
                </a:lnTo>
                <a:lnTo>
                  <a:pt x="19138" y="8337"/>
                </a:lnTo>
                <a:lnTo>
                  <a:pt x="19140" y="8336"/>
                </a:lnTo>
                <a:lnTo>
                  <a:pt x="19141" y="8335"/>
                </a:lnTo>
                <a:lnTo>
                  <a:pt x="19142" y="8336"/>
                </a:lnTo>
                <a:lnTo>
                  <a:pt x="19143" y="8337"/>
                </a:lnTo>
                <a:lnTo>
                  <a:pt x="19145" y="8337"/>
                </a:lnTo>
                <a:lnTo>
                  <a:pt x="19173" y="8334"/>
                </a:lnTo>
                <a:lnTo>
                  <a:pt x="19183" y="8337"/>
                </a:lnTo>
                <a:lnTo>
                  <a:pt x="19187" y="8340"/>
                </a:lnTo>
                <a:lnTo>
                  <a:pt x="19196" y="8349"/>
                </a:lnTo>
                <a:lnTo>
                  <a:pt x="19203" y="8352"/>
                </a:lnTo>
                <a:lnTo>
                  <a:pt x="19215" y="8363"/>
                </a:lnTo>
                <a:lnTo>
                  <a:pt x="19219" y="8367"/>
                </a:lnTo>
                <a:lnTo>
                  <a:pt x="19225" y="8371"/>
                </a:lnTo>
                <a:lnTo>
                  <a:pt x="19230" y="8379"/>
                </a:lnTo>
                <a:lnTo>
                  <a:pt x="19234" y="8380"/>
                </a:lnTo>
                <a:lnTo>
                  <a:pt x="19242" y="8380"/>
                </a:lnTo>
                <a:lnTo>
                  <a:pt x="19249" y="8385"/>
                </a:lnTo>
                <a:lnTo>
                  <a:pt x="19256" y="8384"/>
                </a:lnTo>
                <a:lnTo>
                  <a:pt x="19263" y="8380"/>
                </a:lnTo>
                <a:lnTo>
                  <a:pt x="19279" y="8376"/>
                </a:lnTo>
                <a:lnTo>
                  <a:pt x="19279" y="8368"/>
                </a:lnTo>
                <a:lnTo>
                  <a:pt x="19283" y="8368"/>
                </a:lnTo>
                <a:lnTo>
                  <a:pt x="19285" y="8375"/>
                </a:lnTo>
                <a:lnTo>
                  <a:pt x="19292" y="8376"/>
                </a:lnTo>
                <a:lnTo>
                  <a:pt x="19287" y="8363"/>
                </a:lnTo>
                <a:lnTo>
                  <a:pt x="19294" y="8360"/>
                </a:lnTo>
                <a:lnTo>
                  <a:pt x="19294" y="8368"/>
                </a:lnTo>
                <a:lnTo>
                  <a:pt x="19301" y="8367"/>
                </a:lnTo>
                <a:lnTo>
                  <a:pt x="19301" y="8358"/>
                </a:lnTo>
                <a:lnTo>
                  <a:pt x="19308" y="8357"/>
                </a:lnTo>
                <a:lnTo>
                  <a:pt x="19313" y="8357"/>
                </a:lnTo>
                <a:lnTo>
                  <a:pt x="19318" y="8363"/>
                </a:lnTo>
                <a:lnTo>
                  <a:pt x="19322" y="8366"/>
                </a:lnTo>
                <a:lnTo>
                  <a:pt x="19325" y="8365"/>
                </a:lnTo>
                <a:lnTo>
                  <a:pt x="19329" y="8362"/>
                </a:lnTo>
                <a:lnTo>
                  <a:pt x="19327" y="8374"/>
                </a:lnTo>
                <a:lnTo>
                  <a:pt x="19327" y="8382"/>
                </a:lnTo>
                <a:lnTo>
                  <a:pt x="19329" y="8391"/>
                </a:lnTo>
                <a:lnTo>
                  <a:pt x="19329" y="8401"/>
                </a:lnTo>
                <a:lnTo>
                  <a:pt x="19329" y="8408"/>
                </a:lnTo>
                <a:lnTo>
                  <a:pt x="19328" y="8414"/>
                </a:lnTo>
                <a:lnTo>
                  <a:pt x="19326" y="8417"/>
                </a:lnTo>
                <a:lnTo>
                  <a:pt x="19324" y="8420"/>
                </a:lnTo>
                <a:lnTo>
                  <a:pt x="19320" y="8421"/>
                </a:lnTo>
                <a:lnTo>
                  <a:pt x="19320" y="8425"/>
                </a:lnTo>
                <a:lnTo>
                  <a:pt x="19320" y="8433"/>
                </a:lnTo>
                <a:lnTo>
                  <a:pt x="19316" y="8439"/>
                </a:lnTo>
                <a:lnTo>
                  <a:pt x="19308" y="8452"/>
                </a:lnTo>
                <a:lnTo>
                  <a:pt x="19300" y="8463"/>
                </a:lnTo>
                <a:lnTo>
                  <a:pt x="19295" y="8469"/>
                </a:lnTo>
                <a:lnTo>
                  <a:pt x="19284" y="8481"/>
                </a:lnTo>
                <a:lnTo>
                  <a:pt x="19262" y="8489"/>
                </a:lnTo>
                <a:lnTo>
                  <a:pt x="19254" y="8500"/>
                </a:lnTo>
                <a:lnTo>
                  <a:pt x="19252" y="8507"/>
                </a:lnTo>
                <a:lnTo>
                  <a:pt x="19259" y="8509"/>
                </a:lnTo>
                <a:lnTo>
                  <a:pt x="19265" y="8515"/>
                </a:lnTo>
                <a:lnTo>
                  <a:pt x="19268" y="8520"/>
                </a:lnTo>
                <a:lnTo>
                  <a:pt x="19271" y="8534"/>
                </a:lnTo>
                <a:lnTo>
                  <a:pt x="19275" y="8534"/>
                </a:lnTo>
                <a:lnTo>
                  <a:pt x="19278" y="8541"/>
                </a:lnTo>
                <a:lnTo>
                  <a:pt x="19280" y="8546"/>
                </a:lnTo>
                <a:lnTo>
                  <a:pt x="19279" y="8551"/>
                </a:lnTo>
                <a:lnTo>
                  <a:pt x="19271" y="8550"/>
                </a:lnTo>
                <a:lnTo>
                  <a:pt x="19266" y="8550"/>
                </a:lnTo>
                <a:lnTo>
                  <a:pt x="19267" y="8555"/>
                </a:lnTo>
                <a:lnTo>
                  <a:pt x="19267" y="8559"/>
                </a:lnTo>
                <a:lnTo>
                  <a:pt x="19267" y="8560"/>
                </a:lnTo>
                <a:lnTo>
                  <a:pt x="19266" y="8561"/>
                </a:lnTo>
                <a:lnTo>
                  <a:pt x="19264" y="8562"/>
                </a:lnTo>
                <a:lnTo>
                  <a:pt x="19264" y="8562"/>
                </a:lnTo>
                <a:lnTo>
                  <a:pt x="19259" y="8574"/>
                </a:lnTo>
                <a:lnTo>
                  <a:pt x="19263" y="8575"/>
                </a:lnTo>
                <a:lnTo>
                  <a:pt x="19268" y="8577"/>
                </a:lnTo>
                <a:lnTo>
                  <a:pt x="19272" y="8580"/>
                </a:lnTo>
                <a:lnTo>
                  <a:pt x="19274" y="8583"/>
                </a:lnTo>
                <a:lnTo>
                  <a:pt x="19274" y="8588"/>
                </a:lnTo>
                <a:lnTo>
                  <a:pt x="19272" y="8593"/>
                </a:lnTo>
                <a:lnTo>
                  <a:pt x="19267" y="8597"/>
                </a:lnTo>
                <a:lnTo>
                  <a:pt x="19263" y="8599"/>
                </a:lnTo>
                <a:lnTo>
                  <a:pt x="19259" y="8599"/>
                </a:lnTo>
                <a:lnTo>
                  <a:pt x="19255" y="8604"/>
                </a:lnTo>
                <a:lnTo>
                  <a:pt x="19256" y="8611"/>
                </a:lnTo>
                <a:lnTo>
                  <a:pt x="19260" y="8611"/>
                </a:lnTo>
                <a:lnTo>
                  <a:pt x="19261" y="8612"/>
                </a:lnTo>
                <a:lnTo>
                  <a:pt x="19257" y="8616"/>
                </a:lnTo>
                <a:lnTo>
                  <a:pt x="19254" y="8620"/>
                </a:lnTo>
                <a:lnTo>
                  <a:pt x="19256" y="8624"/>
                </a:lnTo>
                <a:lnTo>
                  <a:pt x="19256" y="8628"/>
                </a:lnTo>
                <a:lnTo>
                  <a:pt x="19253" y="8628"/>
                </a:lnTo>
                <a:lnTo>
                  <a:pt x="19251" y="8630"/>
                </a:lnTo>
                <a:lnTo>
                  <a:pt x="19253" y="8632"/>
                </a:lnTo>
                <a:lnTo>
                  <a:pt x="19252" y="8633"/>
                </a:lnTo>
                <a:lnTo>
                  <a:pt x="19252" y="8637"/>
                </a:lnTo>
                <a:lnTo>
                  <a:pt x="19253" y="8635"/>
                </a:lnTo>
                <a:lnTo>
                  <a:pt x="19261" y="8633"/>
                </a:lnTo>
                <a:lnTo>
                  <a:pt x="19265" y="8633"/>
                </a:lnTo>
                <a:lnTo>
                  <a:pt x="19272" y="8638"/>
                </a:lnTo>
                <a:lnTo>
                  <a:pt x="19276" y="8651"/>
                </a:lnTo>
                <a:lnTo>
                  <a:pt x="19282" y="8659"/>
                </a:lnTo>
                <a:lnTo>
                  <a:pt x="19289" y="8664"/>
                </a:lnTo>
                <a:lnTo>
                  <a:pt x="19290" y="8670"/>
                </a:lnTo>
                <a:lnTo>
                  <a:pt x="19296" y="8670"/>
                </a:lnTo>
                <a:lnTo>
                  <a:pt x="19303" y="8676"/>
                </a:lnTo>
                <a:lnTo>
                  <a:pt x="19307" y="8676"/>
                </a:lnTo>
                <a:lnTo>
                  <a:pt x="19309" y="8680"/>
                </a:lnTo>
                <a:lnTo>
                  <a:pt x="19313" y="8682"/>
                </a:lnTo>
                <a:lnTo>
                  <a:pt x="19324" y="8693"/>
                </a:lnTo>
                <a:lnTo>
                  <a:pt x="19326" y="8697"/>
                </a:lnTo>
                <a:lnTo>
                  <a:pt x="19321" y="8698"/>
                </a:lnTo>
                <a:lnTo>
                  <a:pt x="19314" y="8700"/>
                </a:lnTo>
                <a:lnTo>
                  <a:pt x="19310" y="8707"/>
                </a:lnTo>
                <a:lnTo>
                  <a:pt x="19313" y="8712"/>
                </a:lnTo>
                <a:lnTo>
                  <a:pt x="19317" y="8713"/>
                </a:lnTo>
                <a:lnTo>
                  <a:pt x="19319" y="8716"/>
                </a:lnTo>
                <a:lnTo>
                  <a:pt x="19320" y="8717"/>
                </a:lnTo>
                <a:lnTo>
                  <a:pt x="19322" y="8718"/>
                </a:lnTo>
                <a:lnTo>
                  <a:pt x="19324" y="8725"/>
                </a:lnTo>
                <a:lnTo>
                  <a:pt x="19323" y="8728"/>
                </a:lnTo>
                <a:lnTo>
                  <a:pt x="19323" y="8733"/>
                </a:lnTo>
                <a:lnTo>
                  <a:pt x="19325" y="8737"/>
                </a:lnTo>
                <a:lnTo>
                  <a:pt x="19328" y="8740"/>
                </a:lnTo>
                <a:lnTo>
                  <a:pt x="19335" y="8747"/>
                </a:lnTo>
                <a:lnTo>
                  <a:pt x="19346" y="8751"/>
                </a:lnTo>
                <a:lnTo>
                  <a:pt x="19378" y="8766"/>
                </a:lnTo>
                <a:lnTo>
                  <a:pt x="19384" y="8768"/>
                </a:lnTo>
                <a:lnTo>
                  <a:pt x="19405" y="8771"/>
                </a:lnTo>
                <a:lnTo>
                  <a:pt x="19407" y="8775"/>
                </a:lnTo>
                <a:lnTo>
                  <a:pt x="19403" y="8781"/>
                </a:lnTo>
                <a:lnTo>
                  <a:pt x="19404" y="8787"/>
                </a:lnTo>
                <a:lnTo>
                  <a:pt x="19407" y="8783"/>
                </a:lnTo>
                <a:lnTo>
                  <a:pt x="19410" y="8784"/>
                </a:lnTo>
                <a:lnTo>
                  <a:pt x="19411" y="8780"/>
                </a:lnTo>
                <a:lnTo>
                  <a:pt x="19409" y="8773"/>
                </a:lnTo>
                <a:lnTo>
                  <a:pt x="19413" y="8766"/>
                </a:lnTo>
                <a:lnTo>
                  <a:pt x="19415" y="8763"/>
                </a:lnTo>
                <a:lnTo>
                  <a:pt x="19419" y="8760"/>
                </a:lnTo>
                <a:lnTo>
                  <a:pt x="19431" y="8755"/>
                </a:lnTo>
                <a:lnTo>
                  <a:pt x="19433" y="8751"/>
                </a:lnTo>
                <a:lnTo>
                  <a:pt x="19437" y="8749"/>
                </a:lnTo>
                <a:lnTo>
                  <a:pt x="19445" y="8738"/>
                </a:lnTo>
                <a:lnTo>
                  <a:pt x="19447" y="8733"/>
                </a:lnTo>
                <a:lnTo>
                  <a:pt x="19443" y="8730"/>
                </a:lnTo>
                <a:lnTo>
                  <a:pt x="19443" y="8725"/>
                </a:lnTo>
                <a:lnTo>
                  <a:pt x="19447" y="8722"/>
                </a:lnTo>
                <a:lnTo>
                  <a:pt x="19448" y="8717"/>
                </a:lnTo>
                <a:lnTo>
                  <a:pt x="19452" y="8713"/>
                </a:lnTo>
                <a:lnTo>
                  <a:pt x="19454" y="8703"/>
                </a:lnTo>
                <a:lnTo>
                  <a:pt x="19455" y="8702"/>
                </a:lnTo>
                <a:lnTo>
                  <a:pt x="19460" y="8686"/>
                </a:lnTo>
                <a:lnTo>
                  <a:pt x="19471" y="8648"/>
                </a:lnTo>
                <a:lnTo>
                  <a:pt x="19479" y="8633"/>
                </a:lnTo>
                <a:lnTo>
                  <a:pt x="19484" y="8634"/>
                </a:lnTo>
                <a:lnTo>
                  <a:pt x="19486" y="8633"/>
                </a:lnTo>
                <a:lnTo>
                  <a:pt x="19487" y="8632"/>
                </a:lnTo>
                <a:lnTo>
                  <a:pt x="19490" y="8628"/>
                </a:lnTo>
                <a:lnTo>
                  <a:pt x="19491" y="8626"/>
                </a:lnTo>
                <a:lnTo>
                  <a:pt x="19492" y="8625"/>
                </a:lnTo>
                <a:lnTo>
                  <a:pt x="19500" y="8623"/>
                </a:lnTo>
                <a:lnTo>
                  <a:pt x="19501" y="8621"/>
                </a:lnTo>
                <a:lnTo>
                  <a:pt x="19502" y="8615"/>
                </a:lnTo>
                <a:lnTo>
                  <a:pt x="19506" y="8617"/>
                </a:lnTo>
                <a:lnTo>
                  <a:pt x="19507" y="8614"/>
                </a:lnTo>
                <a:lnTo>
                  <a:pt x="19506" y="8609"/>
                </a:lnTo>
                <a:lnTo>
                  <a:pt x="19501" y="8608"/>
                </a:lnTo>
                <a:lnTo>
                  <a:pt x="19501" y="8606"/>
                </a:lnTo>
                <a:lnTo>
                  <a:pt x="19504" y="8603"/>
                </a:lnTo>
                <a:lnTo>
                  <a:pt x="19507" y="8599"/>
                </a:lnTo>
                <a:lnTo>
                  <a:pt x="19508" y="8603"/>
                </a:lnTo>
                <a:lnTo>
                  <a:pt x="19510" y="8606"/>
                </a:lnTo>
                <a:lnTo>
                  <a:pt x="19513" y="8608"/>
                </a:lnTo>
                <a:lnTo>
                  <a:pt x="19516" y="8606"/>
                </a:lnTo>
                <a:lnTo>
                  <a:pt x="19516" y="8603"/>
                </a:lnTo>
                <a:lnTo>
                  <a:pt x="19516" y="8594"/>
                </a:lnTo>
                <a:lnTo>
                  <a:pt x="19517" y="8593"/>
                </a:lnTo>
                <a:lnTo>
                  <a:pt x="19517" y="8591"/>
                </a:lnTo>
                <a:lnTo>
                  <a:pt x="19515" y="8587"/>
                </a:lnTo>
                <a:lnTo>
                  <a:pt x="19511" y="8582"/>
                </a:lnTo>
                <a:lnTo>
                  <a:pt x="19511" y="8578"/>
                </a:lnTo>
                <a:lnTo>
                  <a:pt x="19509" y="8575"/>
                </a:lnTo>
                <a:lnTo>
                  <a:pt x="19507" y="8574"/>
                </a:lnTo>
                <a:lnTo>
                  <a:pt x="19504" y="8574"/>
                </a:lnTo>
                <a:lnTo>
                  <a:pt x="19504" y="8571"/>
                </a:lnTo>
                <a:lnTo>
                  <a:pt x="19506" y="8569"/>
                </a:lnTo>
                <a:lnTo>
                  <a:pt x="19510" y="8562"/>
                </a:lnTo>
                <a:lnTo>
                  <a:pt x="19511" y="8560"/>
                </a:lnTo>
                <a:lnTo>
                  <a:pt x="19513" y="8561"/>
                </a:lnTo>
                <a:lnTo>
                  <a:pt x="19516" y="8568"/>
                </a:lnTo>
                <a:lnTo>
                  <a:pt x="19518" y="8569"/>
                </a:lnTo>
                <a:lnTo>
                  <a:pt x="19519" y="8569"/>
                </a:lnTo>
                <a:lnTo>
                  <a:pt x="19522" y="8568"/>
                </a:lnTo>
                <a:lnTo>
                  <a:pt x="19523" y="8566"/>
                </a:lnTo>
                <a:lnTo>
                  <a:pt x="19525" y="8565"/>
                </a:lnTo>
                <a:lnTo>
                  <a:pt x="19526" y="8560"/>
                </a:lnTo>
                <a:lnTo>
                  <a:pt x="19525" y="8558"/>
                </a:lnTo>
                <a:lnTo>
                  <a:pt x="19523" y="8557"/>
                </a:lnTo>
                <a:lnTo>
                  <a:pt x="19521" y="8554"/>
                </a:lnTo>
                <a:lnTo>
                  <a:pt x="19521" y="8544"/>
                </a:lnTo>
                <a:lnTo>
                  <a:pt x="19530" y="8534"/>
                </a:lnTo>
                <a:lnTo>
                  <a:pt x="19540" y="8528"/>
                </a:lnTo>
                <a:lnTo>
                  <a:pt x="19547" y="8528"/>
                </a:lnTo>
                <a:lnTo>
                  <a:pt x="19549" y="8524"/>
                </a:lnTo>
                <a:lnTo>
                  <a:pt x="19559" y="8516"/>
                </a:lnTo>
                <a:lnTo>
                  <a:pt x="19566" y="8519"/>
                </a:lnTo>
                <a:lnTo>
                  <a:pt x="19568" y="8519"/>
                </a:lnTo>
                <a:lnTo>
                  <a:pt x="19566" y="8513"/>
                </a:lnTo>
                <a:lnTo>
                  <a:pt x="19568" y="8511"/>
                </a:lnTo>
                <a:lnTo>
                  <a:pt x="19569" y="8508"/>
                </a:lnTo>
                <a:lnTo>
                  <a:pt x="19570" y="8505"/>
                </a:lnTo>
                <a:lnTo>
                  <a:pt x="19572" y="8505"/>
                </a:lnTo>
                <a:lnTo>
                  <a:pt x="19578" y="8509"/>
                </a:lnTo>
                <a:lnTo>
                  <a:pt x="19578" y="8506"/>
                </a:lnTo>
                <a:lnTo>
                  <a:pt x="19579" y="8505"/>
                </a:lnTo>
                <a:lnTo>
                  <a:pt x="19580" y="8504"/>
                </a:lnTo>
                <a:lnTo>
                  <a:pt x="19581" y="8502"/>
                </a:lnTo>
                <a:lnTo>
                  <a:pt x="19585" y="8508"/>
                </a:lnTo>
                <a:lnTo>
                  <a:pt x="19589" y="8507"/>
                </a:lnTo>
                <a:lnTo>
                  <a:pt x="19592" y="8504"/>
                </a:lnTo>
                <a:lnTo>
                  <a:pt x="19599" y="8500"/>
                </a:lnTo>
                <a:lnTo>
                  <a:pt x="19601" y="8496"/>
                </a:lnTo>
                <a:lnTo>
                  <a:pt x="19602" y="8492"/>
                </a:lnTo>
                <a:lnTo>
                  <a:pt x="19598" y="8490"/>
                </a:lnTo>
                <a:lnTo>
                  <a:pt x="19603" y="8486"/>
                </a:lnTo>
                <a:lnTo>
                  <a:pt x="19610" y="8484"/>
                </a:lnTo>
                <a:lnTo>
                  <a:pt x="19613" y="8485"/>
                </a:lnTo>
                <a:lnTo>
                  <a:pt x="19610" y="8492"/>
                </a:lnTo>
                <a:lnTo>
                  <a:pt x="19609" y="8497"/>
                </a:lnTo>
                <a:lnTo>
                  <a:pt x="19614" y="8498"/>
                </a:lnTo>
                <a:lnTo>
                  <a:pt x="19621" y="8497"/>
                </a:lnTo>
                <a:lnTo>
                  <a:pt x="19624" y="8493"/>
                </a:lnTo>
                <a:lnTo>
                  <a:pt x="19632" y="8500"/>
                </a:lnTo>
                <a:lnTo>
                  <a:pt x="19632" y="8497"/>
                </a:lnTo>
                <a:lnTo>
                  <a:pt x="19632" y="8496"/>
                </a:lnTo>
                <a:lnTo>
                  <a:pt x="19632" y="8495"/>
                </a:lnTo>
                <a:lnTo>
                  <a:pt x="19632" y="8493"/>
                </a:lnTo>
                <a:lnTo>
                  <a:pt x="19636" y="8491"/>
                </a:lnTo>
                <a:lnTo>
                  <a:pt x="19640" y="8493"/>
                </a:lnTo>
                <a:lnTo>
                  <a:pt x="19642" y="8497"/>
                </a:lnTo>
                <a:lnTo>
                  <a:pt x="19641" y="8505"/>
                </a:lnTo>
                <a:lnTo>
                  <a:pt x="19638" y="8502"/>
                </a:lnTo>
                <a:lnTo>
                  <a:pt x="19639" y="8504"/>
                </a:lnTo>
                <a:lnTo>
                  <a:pt x="19639" y="8507"/>
                </a:lnTo>
                <a:lnTo>
                  <a:pt x="19639" y="8509"/>
                </a:lnTo>
                <a:lnTo>
                  <a:pt x="19637" y="8507"/>
                </a:lnTo>
                <a:lnTo>
                  <a:pt x="19632" y="8504"/>
                </a:lnTo>
                <a:lnTo>
                  <a:pt x="19628" y="8503"/>
                </a:lnTo>
                <a:lnTo>
                  <a:pt x="19624" y="8505"/>
                </a:lnTo>
                <a:lnTo>
                  <a:pt x="19625" y="8508"/>
                </a:lnTo>
                <a:lnTo>
                  <a:pt x="19629" y="8511"/>
                </a:lnTo>
                <a:lnTo>
                  <a:pt x="19634" y="8513"/>
                </a:lnTo>
                <a:lnTo>
                  <a:pt x="19638" y="8513"/>
                </a:lnTo>
                <a:lnTo>
                  <a:pt x="19641" y="8513"/>
                </a:lnTo>
                <a:lnTo>
                  <a:pt x="19649" y="8509"/>
                </a:lnTo>
                <a:lnTo>
                  <a:pt x="19651" y="8507"/>
                </a:lnTo>
                <a:lnTo>
                  <a:pt x="19652" y="8501"/>
                </a:lnTo>
                <a:lnTo>
                  <a:pt x="19651" y="8495"/>
                </a:lnTo>
                <a:lnTo>
                  <a:pt x="19650" y="8489"/>
                </a:lnTo>
                <a:lnTo>
                  <a:pt x="19648" y="8486"/>
                </a:lnTo>
                <a:lnTo>
                  <a:pt x="19650" y="8483"/>
                </a:lnTo>
                <a:lnTo>
                  <a:pt x="19651" y="8481"/>
                </a:lnTo>
                <a:lnTo>
                  <a:pt x="19654" y="8477"/>
                </a:lnTo>
                <a:lnTo>
                  <a:pt x="19651" y="8477"/>
                </a:lnTo>
                <a:lnTo>
                  <a:pt x="19649" y="8476"/>
                </a:lnTo>
                <a:lnTo>
                  <a:pt x="19647" y="8474"/>
                </a:lnTo>
                <a:lnTo>
                  <a:pt x="19647" y="8472"/>
                </a:lnTo>
                <a:lnTo>
                  <a:pt x="19648" y="8469"/>
                </a:lnTo>
                <a:lnTo>
                  <a:pt x="19650" y="8467"/>
                </a:lnTo>
                <a:lnTo>
                  <a:pt x="19653" y="8468"/>
                </a:lnTo>
                <a:lnTo>
                  <a:pt x="19655" y="8469"/>
                </a:lnTo>
                <a:lnTo>
                  <a:pt x="19658" y="8457"/>
                </a:lnTo>
                <a:lnTo>
                  <a:pt x="19657" y="8453"/>
                </a:lnTo>
                <a:lnTo>
                  <a:pt x="19655" y="8450"/>
                </a:lnTo>
                <a:lnTo>
                  <a:pt x="19653" y="8450"/>
                </a:lnTo>
                <a:lnTo>
                  <a:pt x="19651" y="8450"/>
                </a:lnTo>
                <a:lnTo>
                  <a:pt x="19648" y="8449"/>
                </a:lnTo>
                <a:lnTo>
                  <a:pt x="19646" y="8446"/>
                </a:lnTo>
                <a:lnTo>
                  <a:pt x="19646" y="8442"/>
                </a:lnTo>
                <a:lnTo>
                  <a:pt x="19645" y="8439"/>
                </a:lnTo>
                <a:lnTo>
                  <a:pt x="19644" y="8435"/>
                </a:lnTo>
                <a:lnTo>
                  <a:pt x="19642" y="8433"/>
                </a:lnTo>
                <a:lnTo>
                  <a:pt x="19639" y="8431"/>
                </a:lnTo>
                <a:lnTo>
                  <a:pt x="19636" y="8431"/>
                </a:lnTo>
                <a:lnTo>
                  <a:pt x="19633" y="8432"/>
                </a:lnTo>
                <a:lnTo>
                  <a:pt x="19631" y="8429"/>
                </a:lnTo>
                <a:lnTo>
                  <a:pt x="19620" y="8423"/>
                </a:lnTo>
                <a:lnTo>
                  <a:pt x="19604" y="8409"/>
                </a:lnTo>
                <a:lnTo>
                  <a:pt x="19600" y="8405"/>
                </a:lnTo>
                <a:lnTo>
                  <a:pt x="19597" y="8401"/>
                </a:lnTo>
                <a:lnTo>
                  <a:pt x="19594" y="8397"/>
                </a:lnTo>
                <a:lnTo>
                  <a:pt x="19589" y="8395"/>
                </a:lnTo>
                <a:lnTo>
                  <a:pt x="19580" y="8395"/>
                </a:lnTo>
                <a:lnTo>
                  <a:pt x="19576" y="8393"/>
                </a:lnTo>
                <a:lnTo>
                  <a:pt x="19574" y="8388"/>
                </a:lnTo>
                <a:lnTo>
                  <a:pt x="19574" y="8385"/>
                </a:lnTo>
                <a:lnTo>
                  <a:pt x="19575" y="8380"/>
                </a:lnTo>
                <a:lnTo>
                  <a:pt x="19575" y="8376"/>
                </a:lnTo>
                <a:lnTo>
                  <a:pt x="19573" y="8375"/>
                </a:lnTo>
                <a:lnTo>
                  <a:pt x="19572" y="8373"/>
                </a:lnTo>
                <a:lnTo>
                  <a:pt x="19570" y="8368"/>
                </a:lnTo>
                <a:lnTo>
                  <a:pt x="19569" y="8366"/>
                </a:lnTo>
                <a:lnTo>
                  <a:pt x="19570" y="8359"/>
                </a:lnTo>
                <a:lnTo>
                  <a:pt x="19571" y="8352"/>
                </a:lnTo>
                <a:lnTo>
                  <a:pt x="19573" y="8337"/>
                </a:lnTo>
                <a:lnTo>
                  <a:pt x="19579" y="8326"/>
                </a:lnTo>
                <a:lnTo>
                  <a:pt x="19590" y="8308"/>
                </a:lnTo>
                <a:lnTo>
                  <a:pt x="19595" y="8295"/>
                </a:lnTo>
                <a:lnTo>
                  <a:pt x="19597" y="8288"/>
                </a:lnTo>
                <a:lnTo>
                  <a:pt x="19597" y="8282"/>
                </a:lnTo>
                <a:lnTo>
                  <a:pt x="19600" y="8278"/>
                </a:lnTo>
                <a:lnTo>
                  <a:pt x="19597" y="8277"/>
                </a:lnTo>
                <a:lnTo>
                  <a:pt x="19596" y="8275"/>
                </a:lnTo>
                <a:lnTo>
                  <a:pt x="19596" y="8274"/>
                </a:lnTo>
                <a:lnTo>
                  <a:pt x="19597" y="8271"/>
                </a:lnTo>
                <a:lnTo>
                  <a:pt x="19598" y="8268"/>
                </a:lnTo>
                <a:lnTo>
                  <a:pt x="19599" y="8263"/>
                </a:lnTo>
                <a:lnTo>
                  <a:pt x="19605" y="8257"/>
                </a:lnTo>
                <a:lnTo>
                  <a:pt x="19614" y="8248"/>
                </a:lnTo>
                <a:lnTo>
                  <a:pt x="19618" y="8249"/>
                </a:lnTo>
                <a:lnTo>
                  <a:pt x="19620" y="8249"/>
                </a:lnTo>
                <a:lnTo>
                  <a:pt x="19626" y="8251"/>
                </a:lnTo>
                <a:lnTo>
                  <a:pt x="19630" y="8249"/>
                </a:lnTo>
                <a:lnTo>
                  <a:pt x="19630" y="8241"/>
                </a:lnTo>
                <a:lnTo>
                  <a:pt x="19632" y="8241"/>
                </a:lnTo>
                <a:lnTo>
                  <a:pt x="19633" y="8248"/>
                </a:lnTo>
                <a:lnTo>
                  <a:pt x="19639" y="8246"/>
                </a:lnTo>
                <a:lnTo>
                  <a:pt x="19637" y="8231"/>
                </a:lnTo>
                <a:lnTo>
                  <a:pt x="19639" y="8232"/>
                </a:lnTo>
                <a:lnTo>
                  <a:pt x="19640" y="8237"/>
                </a:lnTo>
                <a:lnTo>
                  <a:pt x="19641" y="8244"/>
                </a:lnTo>
                <a:lnTo>
                  <a:pt x="19643" y="8236"/>
                </a:lnTo>
                <a:lnTo>
                  <a:pt x="19646" y="8226"/>
                </a:lnTo>
                <a:lnTo>
                  <a:pt x="19649" y="8227"/>
                </a:lnTo>
                <a:lnTo>
                  <a:pt x="19648" y="8233"/>
                </a:lnTo>
                <a:lnTo>
                  <a:pt x="19647" y="8243"/>
                </a:lnTo>
                <a:lnTo>
                  <a:pt x="19645" y="8249"/>
                </a:lnTo>
                <a:lnTo>
                  <a:pt x="19642" y="8255"/>
                </a:lnTo>
                <a:lnTo>
                  <a:pt x="19640" y="8261"/>
                </a:lnTo>
                <a:lnTo>
                  <a:pt x="19637" y="8267"/>
                </a:lnTo>
                <a:lnTo>
                  <a:pt x="19635" y="8273"/>
                </a:lnTo>
                <a:lnTo>
                  <a:pt x="19635" y="8279"/>
                </a:lnTo>
                <a:lnTo>
                  <a:pt x="19635" y="8285"/>
                </a:lnTo>
                <a:lnTo>
                  <a:pt x="19635" y="8293"/>
                </a:lnTo>
                <a:lnTo>
                  <a:pt x="19636" y="8301"/>
                </a:lnTo>
                <a:lnTo>
                  <a:pt x="19640" y="8301"/>
                </a:lnTo>
                <a:lnTo>
                  <a:pt x="19642" y="8306"/>
                </a:lnTo>
                <a:lnTo>
                  <a:pt x="19644" y="8313"/>
                </a:lnTo>
                <a:lnTo>
                  <a:pt x="19644" y="8318"/>
                </a:lnTo>
                <a:lnTo>
                  <a:pt x="19643" y="8324"/>
                </a:lnTo>
                <a:lnTo>
                  <a:pt x="19642" y="8330"/>
                </a:lnTo>
                <a:lnTo>
                  <a:pt x="19639" y="8336"/>
                </a:lnTo>
                <a:lnTo>
                  <a:pt x="19640" y="8342"/>
                </a:lnTo>
                <a:lnTo>
                  <a:pt x="19642" y="8346"/>
                </a:lnTo>
                <a:lnTo>
                  <a:pt x="19647" y="8350"/>
                </a:lnTo>
                <a:lnTo>
                  <a:pt x="19655" y="8356"/>
                </a:lnTo>
                <a:lnTo>
                  <a:pt x="19662" y="8360"/>
                </a:lnTo>
                <a:lnTo>
                  <a:pt x="19667" y="8361"/>
                </a:lnTo>
                <a:lnTo>
                  <a:pt x="19668" y="8355"/>
                </a:lnTo>
                <a:lnTo>
                  <a:pt x="19666" y="8348"/>
                </a:lnTo>
                <a:lnTo>
                  <a:pt x="19660" y="8344"/>
                </a:lnTo>
                <a:lnTo>
                  <a:pt x="19658" y="8338"/>
                </a:lnTo>
                <a:lnTo>
                  <a:pt x="19655" y="8334"/>
                </a:lnTo>
                <a:lnTo>
                  <a:pt x="19658" y="8316"/>
                </a:lnTo>
                <a:lnTo>
                  <a:pt x="19659" y="8310"/>
                </a:lnTo>
                <a:lnTo>
                  <a:pt x="19660" y="8305"/>
                </a:lnTo>
                <a:lnTo>
                  <a:pt x="19664" y="8297"/>
                </a:lnTo>
                <a:lnTo>
                  <a:pt x="19667" y="8288"/>
                </a:lnTo>
                <a:lnTo>
                  <a:pt x="19669" y="8284"/>
                </a:lnTo>
                <a:lnTo>
                  <a:pt x="19670" y="8292"/>
                </a:lnTo>
                <a:lnTo>
                  <a:pt x="19666" y="8306"/>
                </a:lnTo>
                <a:lnTo>
                  <a:pt x="19665" y="8315"/>
                </a:lnTo>
                <a:lnTo>
                  <a:pt x="19669" y="8317"/>
                </a:lnTo>
                <a:lnTo>
                  <a:pt x="19673" y="8323"/>
                </a:lnTo>
                <a:lnTo>
                  <a:pt x="19674" y="8325"/>
                </a:lnTo>
                <a:lnTo>
                  <a:pt x="19678" y="8331"/>
                </a:lnTo>
                <a:lnTo>
                  <a:pt x="19680" y="8332"/>
                </a:lnTo>
                <a:lnTo>
                  <a:pt x="19685" y="8333"/>
                </a:lnTo>
                <a:lnTo>
                  <a:pt x="19690" y="8331"/>
                </a:lnTo>
                <a:lnTo>
                  <a:pt x="19693" y="8334"/>
                </a:lnTo>
                <a:lnTo>
                  <a:pt x="19696" y="8331"/>
                </a:lnTo>
                <a:lnTo>
                  <a:pt x="19700" y="8330"/>
                </a:lnTo>
                <a:lnTo>
                  <a:pt x="19704" y="8330"/>
                </a:lnTo>
                <a:lnTo>
                  <a:pt x="19708" y="8332"/>
                </a:lnTo>
                <a:lnTo>
                  <a:pt x="19711" y="8331"/>
                </a:lnTo>
                <a:lnTo>
                  <a:pt x="19711" y="8338"/>
                </a:lnTo>
                <a:lnTo>
                  <a:pt x="19715" y="8336"/>
                </a:lnTo>
                <a:lnTo>
                  <a:pt x="19715" y="8329"/>
                </a:lnTo>
                <a:lnTo>
                  <a:pt x="19716" y="8323"/>
                </a:lnTo>
                <a:lnTo>
                  <a:pt x="19719" y="8325"/>
                </a:lnTo>
                <a:lnTo>
                  <a:pt x="19722" y="8320"/>
                </a:lnTo>
                <a:lnTo>
                  <a:pt x="19727" y="8323"/>
                </a:lnTo>
                <a:lnTo>
                  <a:pt x="19732" y="8325"/>
                </a:lnTo>
                <a:lnTo>
                  <a:pt x="19735" y="8323"/>
                </a:lnTo>
                <a:lnTo>
                  <a:pt x="19738" y="8327"/>
                </a:lnTo>
                <a:lnTo>
                  <a:pt x="19743" y="8335"/>
                </a:lnTo>
                <a:lnTo>
                  <a:pt x="19744" y="8337"/>
                </a:lnTo>
                <a:lnTo>
                  <a:pt x="19743" y="8341"/>
                </a:lnTo>
                <a:lnTo>
                  <a:pt x="19742" y="8347"/>
                </a:lnTo>
                <a:lnTo>
                  <a:pt x="19748" y="8351"/>
                </a:lnTo>
                <a:lnTo>
                  <a:pt x="19746" y="8353"/>
                </a:lnTo>
                <a:lnTo>
                  <a:pt x="19741" y="8351"/>
                </a:lnTo>
                <a:lnTo>
                  <a:pt x="19741" y="8357"/>
                </a:lnTo>
                <a:lnTo>
                  <a:pt x="19740" y="8363"/>
                </a:lnTo>
                <a:lnTo>
                  <a:pt x="19738" y="8363"/>
                </a:lnTo>
                <a:lnTo>
                  <a:pt x="19739" y="8357"/>
                </a:lnTo>
                <a:lnTo>
                  <a:pt x="19738" y="8350"/>
                </a:lnTo>
                <a:lnTo>
                  <a:pt x="19735" y="8349"/>
                </a:lnTo>
                <a:lnTo>
                  <a:pt x="19730" y="8358"/>
                </a:lnTo>
                <a:lnTo>
                  <a:pt x="19726" y="8361"/>
                </a:lnTo>
                <a:lnTo>
                  <a:pt x="19717" y="8368"/>
                </a:lnTo>
                <a:lnTo>
                  <a:pt x="19710" y="8375"/>
                </a:lnTo>
                <a:lnTo>
                  <a:pt x="19707" y="8376"/>
                </a:lnTo>
                <a:lnTo>
                  <a:pt x="19703" y="8378"/>
                </a:lnTo>
                <a:lnTo>
                  <a:pt x="19700" y="8381"/>
                </a:lnTo>
                <a:lnTo>
                  <a:pt x="19700" y="8382"/>
                </a:lnTo>
                <a:lnTo>
                  <a:pt x="19698" y="8385"/>
                </a:lnTo>
                <a:lnTo>
                  <a:pt x="19696" y="8383"/>
                </a:lnTo>
                <a:lnTo>
                  <a:pt x="19696" y="8380"/>
                </a:lnTo>
                <a:lnTo>
                  <a:pt x="19690" y="8372"/>
                </a:lnTo>
                <a:lnTo>
                  <a:pt x="19685" y="8378"/>
                </a:lnTo>
                <a:lnTo>
                  <a:pt x="19683" y="8388"/>
                </a:lnTo>
                <a:lnTo>
                  <a:pt x="19680" y="8394"/>
                </a:lnTo>
                <a:lnTo>
                  <a:pt x="19679" y="8397"/>
                </a:lnTo>
                <a:lnTo>
                  <a:pt x="19677" y="8401"/>
                </a:lnTo>
                <a:lnTo>
                  <a:pt x="19681" y="8401"/>
                </a:lnTo>
                <a:lnTo>
                  <a:pt x="19683" y="8400"/>
                </a:lnTo>
                <a:lnTo>
                  <a:pt x="19695" y="8396"/>
                </a:lnTo>
                <a:lnTo>
                  <a:pt x="19704" y="8397"/>
                </a:lnTo>
                <a:lnTo>
                  <a:pt x="19748" y="8378"/>
                </a:lnTo>
                <a:lnTo>
                  <a:pt x="19767" y="8371"/>
                </a:lnTo>
                <a:lnTo>
                  <a:pt x="19793" y="8367"/>
                </a:lnTo>
                <a:lnTo>
                  <a:pt x="19803" y="8368"/>
                </a:lnTo>
                <a:lnTo>
                  <a:pt x="19822" y="8370"/>
                </a:lnTo>
                <a:lnTo>
                  <a:pt x="19846" y="8380"/>
                </a:lnTo>
                <a:lnTo>
                  <a:pt x="19868" y="8371"/>
                </a:lnTo>
                <a:lnTo>
                  <a:pt x="19884" y="8371"/>
                </a:lnTo>
                <a:lnTo>
                  <a:pt x="19901" y="8375"/>
                </a:lnTo>
                <a:lnTo>
                  <a:pt x="19933" y="8393"/>
                </a:lnTo>
                <a:lnTo>
                  <a:pt x="19942" y="8396"/>
                </a:lnTo>
                <a:lnTo>
                  <a:pt x="19943" y="8393"/>
                </a:lnTo>
                <a:lnTo>
                  <a:pt x="19940" y="8388"/>
                </a:lnTo>
                <a:lnTo>
                  <a:pt x="19935" y="8386"/>
                </a:lnTo>
                <a:lnTo>
                  <a:pt x="19933" y="8380"/>
                </a:lnTo>
                <a:lnTo>
                  <a:pt x="19935" y="8373"/>
                </a:lnTo>
                <a:lnTo>
                  <a:pt x="19938" y="8355"/>
                </a:lnTo>
                <a:lnTo>
                  <a:pt x="19945" y="8347"/>
                </a:lnTo>
                <a:lnTo>
                  <a:pt x="19955" y="8337"/>
                </a:lnTo>
                <a:lnTo>
                  <a:pt x="19960" y="8326"/>
                </a:lnTo>
                <a:lnTo>
                  <a:pt x="19962" y="8323"/>
                </a:lnTo>
                <a:lnTo>
                  <a:pt x="19965" y="8317"/>
                </a:lnTo>
                <a:lnTo>
                  <a:pt x="19963" y="8310"/>
                </a:lnTo>
                <a:lnTo>
                  <a:pt x="19962" y="8307"/>
                </a:lnTo>
                <a:lnTo>
                  <a:pt x="19964" y="8300"/>
                </a:lnTo>
                <a:lnTo>
                  <a:pt x="19967" y="8296"/>
                </a:lnTo>
                <a:lnTo>
                  <a:pt x="19968" y="8290"/>
                </a:lnTo>
                <a:lnTo>
                  <a:pt x="19971" y="8286"/>
                </a:lnTo>
                <a:lnTo>
                  <a:pt x="19978" y="8280"/>
                </a:lnTo>
                <a:lnTo>
                  <a:pt x="19984" y="8277"/>
                </a:lnTo>
                <a:lnTo>
                  <a:pt x="19993" y="8272"/>
                </a:lnTo>
                <a:lnTo>
                  <a:pt x="20003" y="8264"/>
                </a:lnTo>
                <a:lnTo>
                  <a:pt x="20007" y="8252"/>
                </a:lnTo>
                <a:lnTo>
                  <a:pt x="20004" y="8251"/>
                </a:lnTo>
                <a:lnTo>
                  <a:pt x="20001" y="8254"/>
                </a:lnTo>
                <a:lnTo>
                  <a:pt x="20001" y="8261"/>
                </a:lnTo>
                <a:lnTo>
                  <a:pt x="19999" y="8257"/>
                </a:lnTo>
                <a:lnTo>
                  <a:pt x="19999" y="8246"/>
                </a:lnTo>
                <a:lnTo>
                  <a:pt x="20006" y="8240"/>
                </a:lnTo>
                <a:lnTo>
                  <a:pt x="20012" y="8225"/>
                </a:lnTo>
                <a:lnTo>
                  <a:pt x="20019" y="8218"/>
                </a:lnTo>
                <a:lnTo>
                  <a:pt x="20030" y="8218"/>
                </a:lnTo>
                <a:lnTo>
                  <a:pt x="20035" y="8214"/>
                </a:lnTo>
                <a:lnTo>
                  <a:pt x="20042" y="8210"/>
                </a:lnTo>
                <a:lnTo>
                  <a:pt x="20053" y="8212"/>
                </a:lnTo>
                <a:lnTo>
                  <a:pt x="20066" y="8216"/>
                </a:lnTo>
                <a:lnTo>
                  <a:pt x="20073" y="8224"/>
                </a:lnTo>
                <a:lnTo>
                  <a:pt x="20077" y="8231"/>
                </a:lnTo>
                <a:lnTo>
                  <a:pt x="20088" y="8247"/>
                </a:lnTo>
                <a:lnTo>
                  <a:pt x="20085" y="8251"/>
                </a:lnTo>
                <a:lnTo>
                  <a:pt x="20081" y="8251"/>
                </a:lnTo>
                <a:lnTo>
                  <a:pt x="20077" y="8251"/>
                </a:lnTo>
                <a:lnTo>
                  <a:pt x="20071" y="8249"/>
                </a:lnTo>
                <a:lnTo>
                  <a:pt x="20062" y="8249"/>
                </a:lnTo>
                <a:lnTo>
                  <a:pt x="20060" y="8257"/>
                </a:lnTo>
                <a:lnTo>
                  <a:pt x="20057" y="8264"/>
                </a:lnTo>
                <a:lnTo>
                  <a:pt x="20057" y="8272"/>
                </a:lnTo>
                <a:lnTo>
                  <a:pt x="20059" y="8281"/>
                </a:lnTo>
                <a:lnTo>
                  <a:pt x="20060" y="8284"/>
                </a:lnTo>
                <a:lnTo>
                  <a:pt x="20063" y="8289"/>
                </a:lnTo>
                <a:lnTo>
                  <a:pt x="20060" y="8290"/>
                </a:lnTo>
                <a:lnTo>
                  <a:pt x="20057" y="8294"/>
                </a:lnTo>
                <a:lnTo>
                  <a:pt x="20055" y="8299"/>
                </a:lnTo>
                <a:lnTo>
                  <a:pt x="20056" y="8302"/>
                </a:lnTo>
                <a:lnTo>
                  <a:pt x="20056" y="8309"/>
                </a:lnTo>
                <a:lnTo>
                  <a:pt x="20057" y="8310"/>
                </a:lnTo>
                <a:lnTo>
                  <a:pt x="20056" y="8316"/>
                </a:lnTo>
                <a:lnTo>
                  <a:pt x="20054" y="8321"/>
                </a:lnTo>
                <a:lnTo>
                  <a:pt x="20056" y="8332"/>
                </a:lnTo>
                <a:lnTo>
                  <a:pt x="20059" y="8342"/>
                </a:lnTo>
                <a:lnTo>
                  <a:pt x="20057" y="8343"/>
                </a:lnTo>
                <a:lnTo>
                  <a:pt x="20056" y="8347"/>
                </a:lnTo>
                <a:lnTo>
                  <a:pt x="20053" y="8350"/>
                </a:lnTo>
                <a:lnTo>
                  <a:pt x="20053" y="8357"/>
                </a:lnTo>
                <a:lnTo>
                  <a:pt x="20053" y="8363"/>
                </a:lnTo>
                <a:lnTo>
                  <a:pt x="20055" y="8366"/>
                </a:lnTo>
                <a:lnTo>
                  <a:pt x="20056" y="8367"/>
                </a:lnTo>
                <a:lnTo>
                  <a:pt x="20058" y="8368"/>
                </a:lnTo>
                <a:lnTo>
                  <a:pt x="20059" y="8370"/>
                </a:lnTo>
                <a:lnTo>
                  <a:pt x="20060" y="8372"/>
                </a:lnTo>
                <a:lnTo>
                  <a:pt x="20059" y="8378"/>
                </a:lnTo>
                <a:lnTo>
                  <a:pt x="20064" y="8385"/>
                </a:lnTo>
                <a:lnTo>
                  <a:pt x="20066" y="8389"/>
                </a:lnTo>
                <a:lnTo>
                  <a:pt x="20069" y="8393"/>
                </a:lnTo>
                <a:lnTo>
                  <a:pt x="20073" y="8395"/>
                </a:lnTo>
                <a:lnTo>
                  <a:pt x="20078" y="8389"/>
                </a:lnTo>
                <a:lnTo>
                  <a:pt x="20086" y="8384"/>
                </a:lnTo>
                <a:lnTo>
                  <a:pt x="20096" y="8373"/>
                </a:lnTo>
                <a:lnTo>
                  <a:pt x="20101" y="8376"/>
                </a:lnTo>
                <a:lnTo>
                  <a:pt x="20103" y="8378"/>
                </a:lnTo>
                <a:lnTo>
                  <a:pt x="20105" y="8379"/>
                </a:lnTo>
                <a:lnTo>
                  <a:pt x="20107" y="8377"/>
                </a:lnTo>
                <a:lnTo>
                  <a:pt x="20106" y="8372"/>
                </a:lnTo>
                <a:lnTo>
                  <a:pt x="20105" y="8365"/>
                </a:lnTo>
                <a:lnTo>
                  <a:pt x="20106" y="8359"/>
                </a:lnTo>
                <a:lnTo>
                  <a:pt x="20108" y="8355"/>
                </a:lnTo>
                <a:lnTo>
                  <a:pt x="20109" y="8352"/>
                </a:lnTo>
                <a:lnTo>
                  <a:pt x="20108" y="8349"/>
                </a:lnTo>
                <a:lnTo>
                  <a:pt x="20111" y="8344"/>
                </a:lnTo>
                <a:lnTo>
                  <a:pt x="20113" y="8341"/>
                </a:lnTo>
                <a:lnTo>
                  <a:pt x="20114" y="8338"/>
                </a:lnTo>
                <a:lnTo>
                  <a:pt x="20118" y="8337"/>
                </a:lnTo>
                <a:lnTo>
                  <a:pt x="20120" y="8333"/>
                </a:lnTo>
                <a:lnTo>
                  <a:pt x="20121" y="8328"/>
                </a:lnTo>
                <a:lnTo>
                  <a:pt x="20125" y="8323"/>
                </a:lnTo>
                <a:lnTo>
                  <a:pt x="20127" y="8316"/>
                </a:lnTo>
                <a:lnTo>
                  <a:pt x="20128" y="8311"/>
                </a:lnTo>
                <a:lnTo>
                  <a:pt x="20130" y="8307"/>
                </a:lnTo>
                <a:lnTo>
                  <a:pt x="20134" y="8303"/>
                </a:lnTo>
                <a:lnTo>
                  <a:pt x="20139" y="8302"/>
                </a:lnTo>
                <a:lnTo>
                  <a:pt x="20141" y="8290"/>
                </a:lnTo>
                <a:lnTo>
                  <a:pt x="20139" y="8277"/>
                </a:lnTo>
                <a:lnTo>
                  <a:pt x="20137" y="8269"/>
                </a:lnTo>
                <a:lnTo>
                  <a:pt x="20130" y="8266"/>
                </a:lnTo>
                <a:lnTo>
                  <a:pt x="20127" y="8259"/>
                </a:lnTo>
                <a:lnTo>
                  <a:pt x="20130" y="8254"/>
                </a:lnTo>
                <a:lnTo>
                  <a:pt x="20131" y="8247"/>
                </a:lnTo>
                <a:lnTo>
                  <a:pt x="20131" y="8241"/>
                </a:lnTo>
                <a:lnTo>
                  <a:pt x="20125" y="8240"/>
                </a:lnTo>
                <a:lnTo>
                  <a:pt x="20125" y="8232"/>
                </a:lnTo>
                <a:lnTo>
                  <a:pt x="20128" y="8220"/>
                </a:lnTo>
                <a:lnTo>
                  <a:pt x="20135" y="8206"/>
                </a:lnTo>
                <a:lnTo>
                  <a:pt x="20143" y="8211"/>
                </a:lnTo>
                <a:lnTo>
                  <a:pt x="20139" y="8195"/>
                </a:lnTo>
                <a:lnTo>
                  <a:pt x="20140" y="8177"/>
                </a:lnTo>
                <a:lnTo>
                  <a:pt x="20148" y="8168"/>
                </a:lnTo>
                <a:lnTo>
                  <a:pt x="20159" y="8160"/>
                </a:lnTo>
                <a:lnTo>
                  <a:pt x="20170" y="8157"/>
                </a:lnTo>
                <a:lnTo>
                  <a:pt x="20180" y="8153"/>
                </a:lnTo>
                <a:lnTo>
                  <a:pt x="20199" y="8149"/>
                </a:lnTo>
                <a:lnTo>
                  <a:pt x="20210" y="8150"/>
                </a:lnTo>
                <a:lnTo>
                  <a:pt x="20214" y="8155"/>
                </a:lnTo>
                <a:lnTo>
                  <a:pt x="20219" y="8154"/>
                </a:lnTo>
                <a:lnTo>
                  <a:pt x="20223" y="8155"/>
                </a:lnTo>
                <a:lnTo>
                  <a:pt x="20227" y="8152"/>
                </a:lnTo>
                <a:lnTo>
                  <a:pt x="20228" y="8159"/>
                </a:lnTo>
                <a:lnTo>
                  <a:pt x="20230" y="8160"/>
                </a:lnTo>
                <a:lnTo>
                  <a:pt x="20232" y="8163"/>
                </a:lnTo>
                <a:lnTo>
                  <a:pt x="20232" y="8166"/>
                </a:lnTo>
                <a:lnTo>
                  <a:pt x="20238" y="8176"/>
                </a:lnTo>
                <a:lnTo>
                  <a:pt x="20240" y="8181"/>
                </a:lnTo>
                <a:lnTo>
                  <a:pt x="20243" y="8183"/>
                </a:lnTo>
                <a:lnTo>
                  <a:pt x="20244" y="8185"/>
                </a:lnTo>
                <a:lnTo>
                  <a:pt x="20239" y="8189"/>
                </a:lnTo>
                <a:lnTo>
                  <a:pt x="20242" y="8198"/>
                </a:lnTo>
                <a:lnTo>
                  <a:pt x="20243" y="8205"/>
                </a:lnTo>
                <a:lnTo>
                  <a:pt x="20241" y="8209"/>
                </a:lnTo>
                <a:lnTo>
                  <a:pt x="20243" y="8212"/>
                </a:lnTo>
                <a:lnTo>
                  <a:pt x="20245" y="8213"/>
                </a:lnTo>
                <a:lnTo>
                  <a:pt x="20248" y="8210"/>
                </a:lnTo>
                <a:lnTo>
                  <a:pt x="20253" y="8212"/>
                </a:lnTo>
                <a:lnTo>
                  <a:pt x="20255" y="8211"/>
                </a:lnTo>
                <a:lnTo>
                  <a:pt x="20257" y="8210"/>
                </a:lnTo>
                <a:lnTo>
                  <a:pt x="20256" y="8207"/>
                </a:lnTo>
                <a:lnTo>
                  <a:pt x="20254" y="8203"/>
                </a:lnTo>
                <a:lnTo>
                  <a:pt x="20252" y="8197"/>
                </a:lnTo>
                <a:lnTo>
                  <a:pt x="20253" y="8191"/>
                </a:lnTo>
                <a:lnTo>
                  <a:pt x="20258" y="8186"/>
                </a:lnTo>
                <a:lnTo>
                  <a:pt x="20267" y="8187"/>
                </a:lnTo>
                <a:lnTo>
                  <a:pt x="20268" y="8182"/>
                </a:lnTo>
                <a:lnTo>
                  <a:pt x="20267" y="8181"/>
                </a:lnTo>
                <a:lnTo>
                  <a:pt x="20267" y="8179"/>
                </a:lnTo>
                <a:lnTo>
                  <a:pt x="20266" y="8178"/>
                </a:lnTo>
                <a:lnTo>
                  <a:pt x="20271" y="8173"/>
                </a:lnTo>
                <a:lnTo>
                  <a:pt x="20268" y="8167"/>
                </a:lnTo>
                <a:lnTo>
                  <a:pt x="20259" y="8166"/>
                </a:lnTo>
                <a:lnTo>
                  <a:pt x="20256" y="8158"/>
                </a:lnTo>
                <a:lnTo>
                  <a:pt x="20253" y="8155"/>
                </a:lnTo>
                <a:lnTo>
                  <a:pt x="20251" y="8160"/>
                </a:lnTo>
                <a:lnTo>
                  <a:pt x="20249" y="8156"/>
                </a:lnTo>
                <a:lnTo>
                  <a:pt x="20250" y="8152"/>
                </a:lnTo>
                <a:lnTo>
                  <a:pt x="20250" y="8146"/>
                </a:lnTo>
                <a:lnTo>
                  <a:pt x="20251" y="8142"/>
                </a:lnTo>
                <a:lnTo>
                  <a:pt x="20251" y="8129"/>
                </a:lnTo>
                <a:lnTo>
                  <a:pt x="20248" y="8125"/>
                </a:lnTo>
                <a:lnTo>
                  <a:pt x="20247" y="8120"/>
                </a:lnTo>
                <a:lnTo>
                  <a:pt x="20250" y="8117"/>
                </a:lnTo>
                <a:lnTo>
                  <a:pt x="20255" y="8121"/>
                </a:lnTo>
                <a:lnTo>
                  <a:pt x="20258" y="8121"/>
                </a:lnTo>
                <a:lnTo>
                  <a:pt x="20257" y="8114"/>
                </a:lnTo>
                <a:lnTo>
                  <a:pt x="20258" y="8110"/>
                </a:lnTo>
                <a:lnTo>
                  <a:pt x="20256" y="8108"/>
                </a:lnTo>
                <a:lnTo>
                  <a:pt x="20253" y="8105"/>
                </a:lnTo>
                <a:lnTo>
                  <a:pt x="20248" y="8102"/>
                </a:lnTo>
                <a:lnTo>
                  <a:pt x="20250" y="8099"/>
                </a:lnTo>
                <a:lnTo>
                  <a:pt x="20253" y="8098"/>
                </a:lnTo>
                <a:lnTo>
                  <a:pt x="20258" y="8100"/>
                </a:lnTo>
                <a:lnTo>
                  <a:pt x="20264" y="8099"/>
                </a:lnTo>
                <a:lnTo>
                  <a:pt x="20270" y="8092"/>
                </a:lnTo>
                <a:lnTo>
                  <a:pt x="20278" y="8086"/>
                </a:lnTo>
                <a:lnTo>
                  <a:pt x="20280" y="8083"/>
                </a:lnTo>
                <a:lnTo>
                  <a:pt x="20280" y="8082"/>
                </a:lnTo>
                <a:lnTo>
                  <a:pt x="20280" y="8077"/>
                </a:lnTo>
                <a:lnTo>
                  <a:pt x="20282" y="8073"/>
                </a:lnTo>
                <a:lnTo>
                  <a:pt x="20279" y="8063"/>
                </a:lnTo>
                <a:lnTo>
                  <a:pt x="20279" y="8059"/>
                </a:lnTo>
                <a:lnTo>
                  <a:pt x="20276" y="8052"/>
                </a:lnTo>
                <a:lnTo>
                  <a:pt x="20273" y="8041"/>
                </a:lnTo>
                <a:lnTo>
                  <a:pt x="20275" y="8034"/>
                </a:lnTo>
                <a:lnTo>
                  <a:pt x="20277" y="8038"/>
                </a:lnTo>
                <a:lnTo>
                  <a:pt x="20277" y="8046"/>
                </a:lnTo>
                <a:lnTo>
                  <a:pt x="20280" y="8051"/>
                </a:lnTo>
                <a:lnTo>
                  <a:pt x="20283" y="8046"/>
                </a:lnTo>
                <a:lnTo>
                  <a:pt x="20284" y="8039"/>
                </a:lnTo>
                <a:lnTo>
                  <a:pt x="20287" y="8039"/>
                </a:lnTo>
                <a:lnTo>
                  <a:pt x="20288" y="8044"/>
                </a:lnTo>
                <a:lnTo>
                  <a:pt x="20291" y="8047"/>
                </a:lnTo>
                <a:lnTo>
                  <a:pt x="20292" y="8042"/>
                </a:lnTo>
                <a:lnTo>
                  <a:pt x="20293" y="8039"/>
                </a:lnTo>
                <a:lnTo>
                  <a:pt x="20296" y="8041"/>
                </a:lnTo>
                <a:lnTo>
                  <a:pt x="20298" y="8041"/>
                </a:lnTo>
                <a:lnTo>
                  <a:pt x="20300" y="8044"/>
                </a:lnTo>
                <a:lnTo>
                  <a:pt x="20302" y="8044"/>
                </a:lnTo>
                <a:lnTo>
                  <a:pt x="20304" y="8047"/>
                </a:lnTo>
                <a:lnTo>
                  <a:pt x="20307" y="8044"/>
                </a:lnTo>
                <a:lnTo>
                  <a:pt x="20313" y="8039"/>
                </a:lnTo>
                <a:lnTo>
                  <a:pt x="20309" y="8031"/>
                </a:lnTo>
                <a:lnTo>
                  <a:pt x="20315" y="8027"/>
                </a:lnTo>
                <a:lnTo>
                  <a:pt x="20322" y="8029"/>
                </a:lnTo>
                <a:lnTo>
                  <a:pt x="20325" y="8033"/>
                </a:lnTo>
                <a:lnTo>
                  <a:pt x="20328" y="8032"/>
                </a:lnTo>
                <a:lnTo>
                  <a:pt x="20333" y="8038"/>
                </a:lnTo>
                <a:lnTo>
                  <a:pt x="20336" y="8042"/>
                </a:lnTo>
                <a:lnTo>
                  <a:pt x="20340" y="8047"/>
                </a:lnTo>
                <a:lnTo>
                  <a:pt x="20343" y="8051"/>
                </a:lnTo>
                <a:lnTo>
                  <a:pt x="20344" y="8057"/>
                </a:lnTo>
                <a:lnTo>
                  <a:pt x="20344" y="8064"/>
                </a:lnTo>
                <a:lnTo>
                  <a:pt x="20348" y="8064"/>
                </a:lnTo>
                <a:lnTo>
                  <a:pt x="20347" y="8067"/>
                </a:lnTo>
                <a:lnTo>
                  <a:pt x="20345" y="8072"/>
                </a:lnTo>
                <a:lnTo>
                  <a:pt x="20341" y="8072"/>
                </a:lnTo>
                <a:lnTo>
                  <a:pt x="20335" y="8082"/>
                </a:lnTo>
                <a:lnTo>
                  <a:pt x="20330" y="8090"/>
                </a:lnTo>
                <a:lnTo>
                  <a:pt x="20327" y="8096"/>
                </a:lnTo>
                <a:lnTo>
                  <a:pt x="20322" y="8101"/>
                </a:lnTo>
                <a:lnTo>
                  <a:pt x="20317" y="8101"/>
                </a:lnTo>
                <a:lnTo>
                  <a:pt x="20313" y="8106"/>
                </a:lnTo>
                <a:lnTo>
                  <a:pt x="20307" y="8109"/>
                </a:lnTo>
                <a:lnTo>
                  <a:pt x="20304" y="8113"/>
                </a:lnTo>
                <a:lnTo>
                  <a:pt x="20306" y="8124"/>
                </a:lnTo>
                <a:lnTo>
                  <a:pt x="20306" y="8128"/>
                </a:lnTo>
                <a:lnTo>
                  <a:pt x="20303" y="8133"/>
                </a:lnTo>
                <a:lnTo>
                  <a:pt x="20292" y="8129"/>
                </a:lnTo>
                <a:lnTo>
                  <a:pt x="20291" y="8135"/>
                </a:lnTo>
                <a:lnTo>
                  <a:pt x="20288" y="8139"/>
                </a:lnTo>
                <a:lnTo>
                  <a:pt x="20288" y="8145"/>
                </a:lnTo>
                <a:lnTo>
                  <a:pt x="20283" y="8149"/>
                </a:lnTo>
                <a:lnTo>
                  <a:pt x="20278" y="8149"/>
                </a:lnTo>
                <a:lnTo>
                  <a:pt x="20279" y="8150"/>
                </a:lnTo>
                <a:lnTo>
                  <a:pt x="20284" y="8153"/>
                </a:lnTo>
                <a:lnTo>
                  <a:pt x="20293" y="8157"/>
                </a:lnTo>
                <a:lnTo>
                  <a:pt x="20293" y="8165"/>
                </a:lnTo>
                <a:lnTo>
                  <a:pt x="20297" y="8173"/>
                </a:lnTo>
                <a:lnTo>
                  <a:pt x="20296" y="8181"/>
                </a:lnTo>
                <a:lnTo>
                  <a:pt x="20294" y="8184"/>
                </a:lnTo>
                <a:lnTo>
                  <a:pt x="20288" y="8190"/>
                </a:lnTo>
                <a:lnTo>
                  <a:pt x="20287" y="8194"/>
                </a:lnTo>
                <a:lnTo>
                  <a:pt x="20287" y="8199"/>
                </a:lnTo>
                <a:lnTo>
                  <a:pt x="20287" y="8204"/>
                </a:lnTo>
                <a:lnTo>
                  <a:pt x="20290" y="8212"/>
                </a:lnTo>
                <a:lnTo>
                  <a:pt x="20290" y="8224"/>
                </a:lnTo>
                <a:lnTo>
                  <a:pt x="20291" y="8228"/>
                </a:lnTo>
                <a:lnTo>
                  <a:pt x="20293" y="8234"/>
                </a:lnTo>
                <a:lnTo>
                  <a:pt x="20293" y="8238"/>
                </a:lnTo>
                <a:lnTo>
                  <a:pt x="20293" y="8242"/>
                </a:lnTo>
                <a:lnTo>
                  <a:pt x="20290" y="8245"/>
                </a:lnTo>
                <a:lnTo>
                  <a:pt x="20290" y="8248"/>
                </a:lnTo>
                <a:lnTo>
                  <a:pt x="20295" y="8251"/>
                </a:lnTo>
                <a:lnTo>
                  <a:pt x="20297" y="8253"/>
                </a:lnTo>
                <a:lnTo>
                  <a:pt x="20298" y="8258"/>
                </a:lnTo>
                <a:lnTo>
                  <a:pt x="20297" y="8261"/>
                </a:lnTo>
                <a:lnTo>
                  <a:pt x="20295" y="8262"/>
                </a:lnTo>
                <a:lnTo>
                  <a:pt x="20291" y="8261"/>
                </a:lnTo>
                <a:lnTo>
                  <a:pt x="20288" y="8261"/>
                </a:lnTo>
                <a:lnTo>
                  <a:pt x="20287" y="8264"/>
                </a:lnTo>
                <a:lnTo>
                  <a:pt x="20284" y="8266"/>
                </a:lnTo>
                <a:lnTo>
                  <a:pt x="20281" y="8267"/>
                </a:lnTo>
                <a:lnTo>
                  <a:pt x="20279" y="8266"/>
                </a:lnTo>
                <a:lnTo>
                  <a:pt x="20275" y="8266"/>
                </a:lnTo>
                <a:lnTo>
                  <a:pt x="20272" y="8266"/>
                </a:lnTo>
                <a:lnTo>
                  <a:pt x="20272" y="8270"/>
                </a:lnTo>
                <a:lnTo>
                  <a:pt x="20273" y="8272"/>
                </a:lnTo>
                <a:lnTo>
                  <a:pt x="20278" y="8273"/>
                </a:lnTo>
                <a:lnTo>
                  <a:pt x="20285" y="8277"/>
                </a:lnTo>
                <a:lnTo>
                  <a:pt x="20288" y="8280"/>
                </a:lnTo>
                <a:lnTo>
                  <a:pt x="20288" y="8284"/>
                </a:lnTo>
                <a:lnTo>
                  <a:pt x="20287" y="8288"/>
                </a:lnTo>
                <a:lnTo>
                  <a:pt x="20291" y="8290"/>
                </a:lnTo>
                <a:lnTo>
                  <a:pt x="20292" y="8292"/>
                </a:lnTo>
                <a:lnTo>
                  <a:pt x="20295" y="8291"/>
                </a:lnTo>
                <a:lnTo>
                  <a:pt x="20298" y="8290"/>
                </a:lnTo>
                <a:lnTo>
                  <a:pt x="20301" y="8291"/>
                </a:lnTo>
                <a:lnTo>
                  <a:pt x="20304" y="8291"/>
                </a:lnTo>
                <a:lnTo>
                  <a:pt x="20310" y="8289"/>
                </a:lnTo>
                <a:lnTo>
                  <a:pt x="20314" y="8285"/>
                </a:lnTo>
                <a:lnTo>
                  <a:pt x="20315" y="8282"/>
                </a:lnTo>
                <a:lnTo>
                  <a:pt x="20318" y="8278"/>
                </a:lnTo>
                <a:lnTo>
                  <a:pt x="20318" y="8272"/>
                </a:lnTo>
                <a:lnTo>
                  <a:pt x="20318" y="8266"/>
                </a:lnTo>
                <a:lnTo>
                  <a:pt x="20320" y="8261"/>
                </a:lnTo>
                <a:lnTo>
                  <a:pt x="20322" y="8255"/>
                </a:lnTo>
                <a:lnTo>
                  <a:pt x="20324" y="8251"/>
                </a:lnTo>
                <a:lnTo>
                  <a:pt x="20331" y="8244"/>
                </a:lnTo>
                <a:lnTo>
                  <a:pt x="20338" y="8238"/>
                </a:lnTo>
                <a:lnTo>
                  <a:pt x="20342" y="8237"/>
                </a:lnTo>
                <a:lnTo>
                  <a:pt x="20348" y="8232"/>
                </a:lnTo>
                <a:lnTo>
                  <a:pt x="20349" y="8224"/>
                </a:lnTo>
                <a:lnTo>
                  <a:pt x="20355" y="8216"/>
                </a:lnTo>
                <a:lnTo>
                  <a:pt x="20360" y="8217"/>
                </a:lnTo>
                <a:lnTo>
                  <a:pt x="20369" y="8218"/>
                </a:lnTo>
                <a:lnTo>
                  <a:pt x="20378" y="8219"/>
                </a:lnTo>
                <a:lnTo>
                  <a:pt x="20381" y="8212"/>
                </a:lnTo>
                <a:lnTo>
                  <a:pt x="20387" y="8213"/>
                </a:lnTo>
                <a:lnTo>
                  <a:pt x="20390" y="8207"/>
                </a:lnTo>
                <a:lnTo>
                  <a:pt x="20392" y="8212"/>
                </a:lnTo>
                <a:lnTo>
                  <a:pt x="20396" y="8213"/>
                </a:lnTo>
                <a:lnTo>
                  <a:pt x="20398" y="8209"/>
                </a:lnTo>
                <a:lnTo>
                  <a:pt x="20398" y="8204"/>
                </a:lnTo>
                <a:lnTo>
                  <a:pt x="20402" y="8196"/>
                </a:lnTo>
                <a:lnTo>
                  <a:pt x="20408" y="8197"/>
                </a:lnTo>
                <a:lnTo>
                  <a:pt x="20412" y="8191"/>
                </a:lnTo>
                <a:lnTo>
                  <a:pt x="20413" y="8182"/>
                </a:lnTo>
                <a:lnTo>
                  <a:pt x="20414" y="8169"/>
                </a:lnTo>
                <a:lnTo>
                  <a:pt x="20416" y="8155"/>
                </a:lnTo>
                <a:lnTo>
                  <a:pt x="20414" y="8145"/>
                </a:lnTo>
                <a:lnTo>
                  <a:pt x="20410" y="8127"/>
                </a:lnTo>
                <a:lnTo>
                  <a:pt x="20418" y="8090"/>
                </a:lnTo>
                <a:lnTo>
                  <a:pt x="20431" y="8064"/>
                </a:lnTo>
                <a:lnTo>
                  <a:pt x="20456" y="8034"/>
                </a:lnTo>
                <a:lnTo>
                  <a:pt x="20470" y="8022"/>
                </a:lnTo>
                <a:lnTo>
                  <a:pt x="20482" y="8018"/>
                </a:lnTo>
                <a:lnTo>
                  <a:pt x="20483" y="8024"/>
                </a:lnTo>
                <a:lnTo>
                  <a:pt x="20494" y="8019"/>
                </a:lnTo>
                <a:lnTo>
                  <a:pt x="20501" y="8015"/>
                </a:lnTo>
                <a:lnTo>
                  <a:pt x="20506" y="8013"/>
                </a:lnTo>
                <a:lnTo>
                  <a:pt x="20509" y="8017"/>
                </a:lnTo>
                <a:lnTo>
                  <a:pt x="20510" y="8020"/>
                </a:lnTo>
                <a:lnTo>
                  <a:pt x="20513" y="8022"/>
                </a:lnTo>
                <a:lnTo>
                  <a:pt x="20515" y="8019"/>
                </a:lnTo>
                <a:lnTo>
                  <a:pt x="20517" y="8011"/>
                </a:lnTo>
                <a:lnTo>
                  <a:pt x="20516" y="8008"/>
                </a:lnTo>
                <a:lnTo>
                  <a:pt x="20514" y="8006"/>
                </a:lnTo>
                <a:lnTo>
                  <a:pt x="20513" y="8006"/>
                </a:lnTo>
                <a:lnTo>
                  <a:pt x="20511" y="8005"/>
                </a:lnTo>
                <a:lnTo>
                  <a:pt x="20509" y="8003"/>
                </a:lnTo>
                <a:lnTo>
                  <a:pt x="20507" y="7997"/>
                </a:lnTo>
                <a:lnTo>
                  <a:pt x="20497" y="7981"/>
                </a:lnTo>
                <a:lnTo>
                  <a:pt x="20466" y="7910"/>
                </a:lnTo>
                <a:lnTo>
                  <a:pt x="20459" y="7881"/>
                </a:lnTo>
                <a:lnTo>
                  <a:pt x="20452" y="7859"/>
                </a:lnTo>
                <a:lnTo>
                  <a:pt x="20449" y="7829"/>
                </a:lnTo>
                <a:lnTo>
                  <a:pt x="20448" y="7816"/>
                </a:lnTo>
                <a:lnTo>
                  <a:pt x="20452" y="7809"/>
                </a:lnTo>
                <a:lnTo>
                  <a:pt x="20460" y="7797"/>
                </a:lnTo>
                <a:lnTo>
                  <a:pt x="20462" y="7789"/>
                </a:lnTo>
                <a:lnTo>
                  <a:pt x="20462" y="7783"/>
                </a:lnTo>
                <a:lnTo>
                  <a:pt x="20459" y="7770"/>
                </a:lnTo>
                <a:lnTo>
                  <a:pt x="20459" y="7764"/>
                </a:lnTo>
                <a:lnTo>
                  <a:pt x="20462" y="7739"/>
                </a:lnTo>
                <a:lnTo>
                  <a:pt x="20465" y="7727"/>
                </a:lnTo>
                <a:lnTo>
                  <a:pt x="20477" y="7700"/>
                </a:lnTo>
                <a:lnTo>
                  <a:pt x="20487" y="7648"/>
                </a:lnTo>
                <a:lnTo>
                  <a:pt x="20489" y="7642"/>
                </a:lnTo>
                <a:lnTo>
                  <a:pt x="20498" y="7624"/>
                </a:lnTo>
                <a:lnTo>
                  <a:pt x="20499" y="7621"/>
                </a:lnTo>
                <a:lnTo>
                  <a:pt x="20500" y="7617"/>
                </a:lnTo>
                <a:lnTo>
                  <a:pt x="20500" y="7611"/>
                </a:lnTo>
                <a:lnTo>
                  <a:pt x="20501" y="7607"/>
                </a:lnTo>
                <a:lnTo>
                  <a:pt x="20502" y="7605"/>
                </a:lnTo>
                <a:lnTo>
                  <a:pt x="20504" y="7604"/>
                </a:lnTo>
                <a:lnTo>
                  <a:pt x="20507" y="7599"/>
                </a:lnTo>
                <a:lnTo>
                  <a:pt x="20513" y="7597"/>
                </a:lnTo>
                <a:lnTo>
                  <a:pt x="20520" y="7591"/>
                </a:lnTo>
                <a:lnTo>
                  <a:pt x="20525" y="7589"/>
                </a:lnTo>
                <a:lnTo>
                  <a:pt x="20527" y="7588"/>
                </a:lnTo>
                <a:lnTo>
                  <a:pt x="20535" y="7579"/>
                </a:lnTo>
                <a:lnTo>
                  <a:pt x="20538" y="7566"/>
                </a:lnTo>
                <a:lnTo>
                  <a:pt x="20541" y="7535"/>
                </a:lnTo>
                <a:lnTo>
                  <a:pt x="20544" y="7524"/>
                </a:lnTo>
                <a:lnTo>
                  <a:pt x="20545" y="7520"/>
                </a:lnTo>
                <a:lnTo>
                  <a:pt x="20545" y="7488"/>
                </a:lnTo>
                <a:lnTo>
                  <a:pt x="20547" y="7483"/>
                </a:lnTo>
                <a:lnTo>
                  <a:pt x="20547" y="7472"/>
                </a:lnTo>
                <a:lnTo>
                  <a:pt x="20551" y="7446"/>
                </a:lnTo>
                <a:lnTo>
                  <a:pt x="20552" y="7435"/>
                </a:lnTo>
                <a:lnTo>
                  <a:pt x="20550" y="7339"/>
                </a:lnTo>
                <a:lnTo>
                  <a:pt x="20549" y="7336"/>
                </a:lnTo>
                <a:lnTo>
                  <a:pt x="20546" y="7331"/>
                </a:lnTo>
                <a:lnTo>
                  <a:pt x="20545" y="7328"/>
                </a:lnTo>
                <a:lnTo>
                  <a:pt x="20545" y="7326"/>
                </a:lnTo>
                <a:lnTo>
                  <a:pt x="20547" y="7321"/>
                </a:lnTo>
                <a:lnTo>
                  <a:pt x="20548" y="7318"/>
                </a:lnTo>
                <a:lnTo>
                  <a:pt x="20548" y="7311"/>
                </a:lnTo>
                <a:lnTo>
                  <a:pt x="20547" y="7307"/>
                </a:lnTo>
                <a:lnTo>
                  <a:pt x="20545" y="7303"/>
                </a:lnTo>
                <a:lnTo>
                  <a:pt x="20544" y="7298"/>
                </a:lnTo>
                <a:lnTo>
                  <a:pt x="20542" y="7286"/>
                </a:lnTo>
                <a:lnTo>
                  <a:pt x="20534" y="7268"/>
                </a:lnTo>
                <a:lnTo>
                  <a:pt x="20529" y="7254"/>
                </a:lnTo>
                <a:lnTo>
                  <a:pt x="20529" y="7253"/>
                </a:lnTo>
                <a:lnTo>
                  <a:pt x="20526" y="7227"/>
                </a:lnTo>
                <a:lnTo>
                  <a:pt x="20526" y="7212"/>
                </a:lnTo>
                <a:lnTo>
                  <a:pt x="20527" y="7197"/>
                </a:lnTo>
                <a:lnTo>
                  <a:pt x="20536" y="7154"/>
                </a:lnTo>
                <a:lnTo>
                  <a:pt x="20541" y="7141"/>
                </a:lnTo>
                <a:lnTo>
                  <a:pt x="20547" y="7128"/>
                </a:lnTo>
                <a:lnTo>
                  <a:pt x="20555" y="7116"/>
                </a:lnTo>
                <a:lnTo>
                  <a:pt x="20557" y="7113"/>
                </a:lnTo>
                <a:lnTo>
                  <a:pt x="20559" y="7112"/>
                </a:lnTo>
                <a:lnTo>
                  <a:pt x="20561" y="7110"/>
                </a:lnTo>
                <a:lnTo>
                  <a:pt x="20561" y="7107"/>
                </a:lnTo>
                <a:lnTo>
                  <a:pt x="20560" y="7104"/>
                </a:lnTo>
                <a:lnTo>
                  <a:pt x="20558" y="7103"/>
                </a:lnTo>
                <a:lnTo>
                  <a:pt x="20556" y="7103"/>
                </a:lnTo>
                <a:lnTo>
                  <a:pt x="20554" y="7105"/>
                </a:lnTo>
                <a:lnTo>
                  <a:pt x="20555" y="7098"/>
                </a:lnTo>
                <a:lnTo>
                  <a:pt x="20557" y="7091"/>
                </a:lnTo>
                <a:lnTo>
                  <a:pt x="20560" y="7086"/>
                </a:lnTo>
                <a:lnTo>
                  <a:pt x="20565" y="7082"/>
                </a:lnTo>
                <a:lnTo>
                  <a:pt x="20566" y="7084"/>
                </a:lnTo>
                <a:lnTo>
                  <a:pt x="20568" y="7085"/>
                </a:lnTo>
                <a:lnTo>
                  <a:pt x="20570" y="7084"/>
                </a:lnTo>
                <a:lnTo>
                  <a:pt x="20572" y="7082"/>
                </a:lnTo>
                <a:lnTo>
                  <a:pt x="20575" y="7097"/>
                </a:lnTo>
                <a:lnTo>
                  <a:pt x="20576" y="7100"/>
                </a:lnTo>
                <a:lnTo>
                  <a:pt x="20580" y="7100"/>
                </a:lnTo>
                <a:lnTo>
                  <a:pt x="20581" y="7099"/>
                </a:lnTo>
                <a:lnTo>
                  <a:pt x="20581" y="7091"/>
                </a:lnTo>
                <a:lnTo>
                  <a:pt x="20583" y="7083"/>
                </a:lnTo>
                <a:lnTo>
                  <a:pt x="20587" y="7077"/>
                </a:lnTo>
                <a:lnTo>
                  <a:pt x="20593" y="7074"/>
                </a:lnTo>
                <a:lnTo>
                  <a:pt x="20609" y="7069"/>
                </a:lnTo>
                <a:lnTo>
                  <a:pt x="20616" y="7069"/>
                </a:lnTo>
                <a:lnTo>
                  <a:pt x="20620" y="7072"/>
                </a:lnTo>
                <a:lnTo>
                  <a:pt x="20625" y="7077"/>
                </a:lnTo>
                <a:lnTo>
                  <a:pt x="20627" y="7079"/>
                </a:lnTo>
                <a:lnTo>
                  <a:pt x="20630" y="7080"/>
                </a:lnTo>
                <a:lnTo>
                  <a:pt x="20632" y="7080"/>
                </a:lnTo>
                <a:lnTo>
                  <a:pt x="20635" y="7079"/>
                </a:lnTo>
                <a:lnTo>
                  <a:pt x="20636" y="7079"/>
                </a:lnTo>
                <a:lnTo>
                  <a:pt x="20639" y="7082"/>
                </a:lnTo>
                <a:lnTo>
                  <a:pt x="20637" y="7090"/>
                </a:lnTo>
                <a:lnTo>
                  <a:pt x="20636" y="7092"/>
                </a:lnTo>
                <a:lnTo>
                  <a:pt x="20643" y="7097"/>
                </a:lnTo>
                <a:lnTo>
                  <a:pt x="20645" y="7100"/>
                </a:lnTo>
                <a:lnTo>
                  <a:pt x="20645" y="7102"/>
                </a:lnTo>
                <a:lnTo>
                  <a:pt x="20644" y="7103"/>
                </a:lnTo>
                <a:lnTo>
                  <a:pt x="20643" y="7106"/>
                </a:lnTo>
                <a:lnTo>
                  <a:pt x="20644" y="7108"/>
                </a:lnTo>
                <a:lnTo>
                  <a:pt x="20646" y="7109"/>
                </a:lnTo>
                <a:lnTo>
                  <a:pt x="20649" y="7110"/>
                </a:lnTo>
                <a:lnTo>
                  <a:pt x="20650" y="7111"/>
                </a:lnTo>
                <a:lnTo>
                  <a:pt x="20656" y="7118"/>
                </a:lnTo>
                <a:lnTo>
                  <a:pt x="20658" y="7120"/>
                </a:lnTo>
                <a:lnTo>
                  <a:pt x="20660" y="7110"/>
                </a:lnTo>
                <a:lnTo>
                  <a:pt x="20661" y="7107"/>
                </a:lnTo>
                <a:lnTo>
                  <a:pt x="20659" y="7102"/>
                </a:lnTo>
                <a:lnTo>
                  <a:pt x="20658" y="7094"/>
                </a:lnTo>
                <a:lnTo>
                  <a:pt x="20657" y="7087"/>
                </a:lnTo>
                <a:lnTo>
                  <a:pt x="20652" y="7082"/>
                </a:lnTo>
                <a:lnTo>
                  <a:pt x="20654" y="7077"/>
                </a:lnTo>
                <a:lnTo>
                  <a:pt x="20656" y="7076"/>
                </a:lnTo>
                <a:lnTo>
                  <a:pt x="20659" y="7076"/>
                </a:lnTo>
                <a:lnTo>
                  <a:pt x="20663" y="7077"/>
                </a:lnTo>
                <a:lnTo>
                  <a:pt x="20660" y="7073"/>
                </a:lnTo>
                <a:lnTo>
                  <a:pt x="20656" y="7071"/>
                </a:lnTo>
                <a:lnTo>
                  <a:pt x="20652" y="7072"/>
                </a:lnTo>
                <a:lnTo>
                  <a:pt x="20649" y="7075"/>
                </a:lnTo>
                <a:lnTo>
                  <a:pt x="20647" y="7072"/>
                </a:lnTo>
                <a:lnTo>
                  <a:pt x="20647" y="7069"/>
                </a:lnTo>
                <a:lnTo>
                  <a:pt x="20647" y="7066"/>
                </a:lnTo>
                <a:lnTo>
                  <a:pt x="20646" y="7062"/>
                </a:lnTo>
                <a:lnTo>
                  <a:pt x="20646" y="7059"/>
                </a:lnTo>
                <a:lnTo>
                  <a:pt x="20648" y="7058"/>
                </a:lnTo>
                <a:lnTo>
                  <a:pt x="20654" y="7056"/>
                </a:lnTo>
                <a:lnTo>
                  <a:pt x="20653" y="7054"/>
                </a:lnTo>
                <a:lnTo>
                  <a:pt x="20653" y="7053"/>
                </a:lnTo>
                <a:lnTo>
                  <a:pt x="20652" y="7052"/>
                </a:lnTo>
                <a:lnTo>
                  <a:pt x="20651" y="7051"/>
                </a:lnTo>
                <a:lnTo>
                  <a:pt x="20652" y="7047"/>
                </a:lnTo>
                <a:lnTo>
                  <a:pt x="20655" y="7034"/>
                </a:lnTo>
                <a:lnTo>
                  <a:pt x="20656" y="7037"/>
                </a:lnTo>
                <a:lnTo>
                  <a:pt x="20657" y="7040"/>
                </a:lnTo>
                <a:lnTo>
                  <a:pt x="20659" y="7042"/>
                </a:lnTo>
                <a:lnTo>
                  <a:pt x="20661" y="7043"/>
                </a:lnTo>
                <a:lnTo>
                  <a:pt x="20662" y="7036"/>
                </a:lnTo>
                <a:lnTo>
                  <a:pt x="20662" y="7030"/>
                </a:lnTo>
                <a:lnTo>
                  <a:pt x="20661" y="7025"/>
                </a:lnTo>
                <a:lnTo>
                  <a:pt x="20658" y="7019"/>
                </a:lnTo>
                <a:lnTo>
                  <a:pt x="20655" y="7024"/>
                </a:lnTo>
                <a:lnTo>
                  <a:pt x="20652" y="7022"/>
                </a:lnTo>
                <a:lnTo>
                  <a:pt x="20648" y="7016"/>
                </a:lnTo>
                <a:lnTo>
                  <a:pt x="20645" y="7012"/>
                </a:lnTo>
                <a:lnTo>
                  <a:pt x="20654" y="7002"/>
                </a:lnTo>
                <a:lnTo>
                  <a:pt x="20656" y="6999"/>
                </a:lnTo>
                <a:lnTo>
                  <a:pt x="20658" y="6994"/>
                </a:lnTo>
                <a:lnTo>
                  <a:pt x="20660" y="6989"/>
                </a:lnTo>
                <a:lnTo>
                  <a:pt x="20659" y="6987"/>
                </a:lnTo>
                <a:lnTo>
                  <a:pt x="20649" y="6986"/>
                </a:lnTo>
                <a:lnTo>
                  <a:pt x="20646" y="6985"/>
                </a:lnTo>
                <a:lnTo>
                  <a:pt x="20644" y="6981"/>
                </a:lnTo>
                <a:lnTo>
                  <a:pt x="20644" y="6979"/>
                </a:lnTo>
                <a:lnTo>
                  <a:pt x="20648" y="6975"/>
                </a:lnTo>
                <a:lnTo>
                  <a:pt x="20650" y="6973"/>
                </a:lnTo>
                <a:lnTo>
                  <a:pt x="20656" y="6971"/>
                </a:lnTo>
                <a:lnTo>
                  <a:pt x="20658" y="6969"/>
                </a:lnTo>
                <a:lnTo>
                  <a:pt x="20660" y="6964"/>
                </a:lnTo>
                <a:lnTo>
                  <a:pt x="20661" y="6963"/>
                </a:lnTo>
                <a:lnTo>
                  <a:pt x="20663" y="6963"/>
                </a:lnTo>
                <a:lnTo>
                  <a:pt x="20664" y="6964"/>
                </a:lnTo>
                <a:lnTo>
                  <a:pt x="20665" y="6965"/>
                </a:lnTo>
                <a:lnTo>
                  <a:pt x="20667" y="6964"/>
                </a:lnTo>
                <a:lnTo>
                  <a:pt x="20668" y="6959"/>
                </a:lnTo>
                <a:lnTo>
                  <a:pt x="20667" y="6955"/>
                </a:lnTo>
                <a:lnTo>
                  <a:pt x="20663" y="6950"/>
                </a:lnTo>
                <a:lnTo>
                  <a:pt x="20660" y="6945"/>
                </a:lnTo>
                <a:lnTo>
                  <a:pt x="20659" y="6942"/>
                </a:lnTo>
                <a:lnTo>
                  <a:pt x="20657" y="6941"/>
                </a:lnTo>
                <a:lnTo>
                  <a:pt x="20659" y="6936"/>
                </a:lnTo>
                <a:lnTo>
                  <a:pt x="20668" y="6927"/>
                </a:lnTo>
                <a:lnTo>
                  <a:pt x="20671" y="6923"/>
                </a:lnTo>
                <a:lnTo>
                  <a:pt x="20671" y="6920"/>
                </a:lnTo>
                <a:lnTo>
                  <a:pt x="20671" y="6917"/>
                </a:lnTo>
                <a:lnTo>
                  <a:pt x="20670" y="6910"/>
                </a:lnTo>
                <a:lnTo>
                  <a:pt x="20670" y="6903"/>
                </a:lnTo>
                <a:lnTo>
                  <a:pt x="20671" y="6900"/>
                </a:lnTo>
                <a:lnTo>
                  <a:pt x="20673" y="6899"/>
                </a:lnTo>
                <a:lnTo>
                  <a:pt x="20678" y="6899"/>
                </a:lnTo>
                <a:lnTo>
                  <a:pt x="20679" y="6898"/>
                </a:lnTo>
                <a:lnTo>
                  <a:pt x="20680" y="6897"/>
                </a:lnTo>
                <a:lnTo>
                  <a:pt x="20682" y="6897"/>
                </a:lnTo>
                <a:lnTo>
                  <a:pt x="20683" y="6898"/>
                </a:lnTo>
                <a:lnTo>
                  <a:pt x="20684" y="6900"/>
                </a:lnTo>
                <a:lnTo>
                  <a:pt x="20684" y="6905"/>
                </a:lnTo>
                <a:lnTo>
                  <a:pt x="20685" y="6906"/>
                </a:lnTo>
                <a:lnTo>
                  <a:pt x="20690" y="6911"/>
                </a:lnTo>
                <a:lnTo>
                  <a:pt x="20689" y="6903"/>
                </a:lnTo>
                <a:lnTo>
                  <a:pt x="20683" y="6885"/>
                </a:lnTo>
                <a:lnTo>
                  <a:pt x="20683" y="6870"/>
                </a:lnTo>
                <a:lnTo>
                  <a:pt x="20682" y="6863"/>
                </a:lnTo>
                <a:lnTo>
                  <a:pt x="20685" y="6859"/>
                </a:lnTo>
                <a:lnTo>
                  <a:pt x="20694" y="6859"/>
                </a:lnTo>
                <a:lnTo>
                  <a:pt x="20692" y="6863"/>
                </a:lnTo>
                <a:lnTo>
                  <a:pt x="20690" y="6864"/>
                </a:lnTo>
                <a:lnTo>
                  <a:pt x="20691" y="6868"/>
                </a:lnTo>
                <a:lnTo>
                  <a:pt x="20694" y="6872"/>
                </a:lnTo>
                <a:lnTo>
                  <a:pt x="20696" y="6875"/>
                </a:lnTo>
                <a:lnTo>
                  <a:pt x="20699" y="6877"/>
                </a:lnTo>
                <a:lnTo>
                  <a:pt x="20702" y="6875"/>
                </a:lnTo>
                <a:lnTo>
                  <a:pt x="20703" y="6872"/>
                </a:lnTo>
                <a:lnTo>
                  <a:pt x="20702" y="6868"/>
                </a:lnTo>
                <a:lnTo>
                  <a:pt x="20698" y="6867"/>
                </a:lnTo>
                <a:lnTo>
                  <a:pt x="20701" y="6862"/>
                </a:lnTo>
                <a:lnTo>
                  <a:pt x="20703" y="6861"/>
                </a:lnTo>
                <a:lnTo>
                  <a:pt x="20706" y="6862"/>
                </a:lnTo>
                <a:lnTo>
                  <a:pt x="20704" y="6858"/>
                </a:lnTo>
                <a:lnTo>
                  <a:pt x="20703" y="6854"/>
                </a:lnTo>
                <a:lnTo>
                  <a:pt x="20702" y="6849"/>
                </a:lnTo>
                <a:lnTo>
                  <a:pt x="20702" y="6845"/>
                </a:lnTo>
                <a:lnTo>
                  <a:pt x="20705" y="6848"/>
                </a:lnTo>
                <a:lnTo>
                  <a:pt x="20710" y="6849"/>
                </a:lnTo>
                <a:lnTo>
                  <a:pt x="20719" y="6847"/>
                </a:lnTo>
                <a:lnTo>
                  <a:pt x="20728" y="6849"/>
                </a:lnTo>
                <a:lnTo>
                  <a:pt x="20729" y="6848"/>
                </a:lnTo>
                <a:lnTo>
                  <a:pt x="20728" y="6845"/>
                </a:lnTo>
                <a:lnTo>
                  <a:pt x="20725" y="6841"/>
                </a:lnTo>
                <a:lnTo>
                  <a:pt x="20722" y="6840"/>
                </a:lnTo>
                <a:lnTo>
                  <a:pt x="20722" y="6837"/>
                </a:lnTo>
                <a:lnTo>
                  <a:pt x="20725" y="6837"/>
                </a:lnTo>
                <a:lnTo>
                  <a:pt x="20728" y="6837"/>
                </a:lnTo>
                <a:lnTo>
                  <a:pt x="20730" y="6836"/>
                </a:lnTo>
                <a:lnTo>
                  <a:pt x="20733" y="6835"/>
                </a:lnTo>
                <a:lnTo>
                  <a:pt x="20730" y="6831"/>
                </a:lnTo>
                <a:lnTo>
                  <a:pt x="20721" y="6825"/>
                </a:lnTo>
                <a:lnTo>
                  <a:pt x="20725" y="6820"/>
                </a:lnTo>
                <a:lnTo>
                  <a:pt x="20737" y="6825"/>
                </a:lnTo>
                <a:lnTo>
                  <a:pt x="20742" y="6822"/>
                </a:lnTo>
                <a:lnTo>
                  <a:pt x="20741" y="6818"/>
                </a:lnTo>
                <a:lnTo>
                  <a:pt x="20731" y="6808"/>
                </a:lnTo>
                <a:lnTo>
                  <a:pt x="20727" y="6803"/>
                </a:lnTo>
                <a:lnTo>
                  <a:pt x="20732" y="6802"/>
                </a:lnTo>
                <a:lnTo>
                  <a:pt x="20738" y="6800"/>
                </a:lnTo>
                <a:lnTo>
                  <a:pt x="20742" y="6796"/>
                </a:lnTo>
                <a:lnTo>
                  <a:pt x="20745" y="6790"/>
                </a:lnTo>
                <a:lnTo>
                  <a:pt x="20738" y="6790"/>
                </a:lnTo>
                <a:lnTo>
                  <a:pt x="20735" y="6788"/>
                </a:lnTo>
                <a:lnTo>
                  <a:pt x="20734" y="6783"/>
                </a:lnTo>
                <a:lnTo>
                  <a:pt x="20739" y="6784"/>
                </a:lnTo>
                <a:lnTo>
                  <a:pt x="20745" y="6781"/>
                </a:lnTo>
                <a:lnTo>
                  <a:pt x="20750" y="6775"/>
                </a:lnTo>
                <a:lnTo>
                  <a:pt x="20749" y="6768"/>
                </a:lnTo>
                <a:lnTo>
                  <a:pt x="20749" y="6768"/>
                </a:lnTo>
                <a:lnTo>
                  <a:pt x="20746" y="6768"/>
                </a:lnTo>
                <a:lnTo>
                  <a:pt x="20739" y="6768"/>
                </a:lnTo>
                <a:lnTo>
                  <a:pt x="20739" y="6763"/>
                </a:lnTo>
                <a:lnTo>
                  <a:pt x="20739" y="6758"/>
                </a:lnTo>
                <a:lnTo>
                  <a:pt x="20741" y="6758"/>
                </a:lnTo>
                <a:lnTo>
                  <a:pt x="20744" y="6758"/>
                </a:lnTo>
                <a:lnTo>
                  <a:pt x="20746" y="6758"/>
                </a:lnTo>
                <a:lnTo>
                  <a:pt x="20745" y="6755"/>
                </a:lnTo>
                <a:lnTo>
                  <a:pt x="20744" y="6753"/>
                </a:lnTo>
                <a:lnTo>
                  <a:pt x="20742" y="6751"/>
                </a:lnTo>
                <a:lnTo>
                  <a:pt x="20753" y="6745"/>
                </a:lnTo>
                <a:lnTo>
                  <a:pt x="20757" y="6740"/>
                </a:lnTo>
                <a:lnTo>
                  <a:pt x="20757" y="6731"/>
                </a:lnTo>
                <a:lnTo>
                  <a:pt x="20754" y="6735"/>
                </a:lnTo>
                <a:lnTo>
                  <a:pt x="20749" y="6739"/>
                </a:lnTo>
                <a:lnTo>
                  <a:pt x="20744" y="6740"/>
                </a:lnTo>
                <a:lnTo>
                  <a:pt x="20740" y="6738"/>
                </a:lnTo>
                <a:lnTo>
                  <a:pt x="20745" y="6732"/>
                </a:lnTo>
                <a:lnTo>
                  <a:pt x="20751" y="6727"/>
                </a:lnTo>
                <a:lnTo>
                  <a:pt x="20753" y="6722"/>
                </a:lnTo>
                <a:lnTo>
                  <a:pt x="20747" y="6719"/>
                </a:lnTo>
                <a:lnTo>
                  <a:pt x="20750" y="6716"/>
                </a:lnTo>
                <a:lnTo>
                  <a:pt x="20755" y="6711"/>
                </a:lnTo>
                <a:lnTo>
                  <a:pt x="20757" y="6709"/>
                </a:lnTo>
                <a:lnTo>
                  <a:pt x="20759" y="6708"/>
                </a:lnTo>
                <a:lnTo>
                  <a:pt x="20761" y="6708"/>
                </a:lnTo>
                <a:lnTo>
                  <a:pt x="20763" y="6708"/>
                </a:lnTo>
                <a:lnTo>
                  <a:pt x="20768" y="6707"/>
                </a:lnTo>
                <a:lnTo>
                  <a:pt x="20769" y="6705"/>
                </a:lnTo>
                <a:lnTo>
                  <a:pt x="20769" y="6699"/>
                </a:lnTo>
                <a:lnTo>
                  <a:pt x="20769" y="6693"/>
                </a:lnTo>
                <a:lnTo>
                  <a:pt x="20771" y="6691"/>
                </a:lnTo>
                <a:lnTo>
                  <a:pt x="20774" y="6689"/>
                </a:lnTo>
                <a:lnTo>
                  <a:pt x="20772" y="6685"/>
                </a:lnTo>
                <a:lnTo>
                  <a:pt x="20769" y="6683"/>
                </a:lnTo>
                <a:lnTo>
                  <a:pt x="20767" y="6685"/>
                </a:lnTo>
                <a:lnTo>
                  <a:pt x="20765" y="6692"/>
                </a:lnTo>
                <a:lnTo>
                  <a:pt x="20760" y="6697"/>
                </a:lnTo>
                <a:lnTo>
                  <a:pt x="20754" y="6698"/>
                </a:lnTo>
                <a:lnTo>
                  <a:pt x="20750" y="6691"/>
                </a:lnTo>
                <a:lnTo>
                  <a:pt x="20753" y="6687"/>
                </a:lnTo>
                <a:lnTo>
                  <a:pt x="20761" y="6684"/>
                </a:lnTo>
                <a:lnTo>
                  <a:pt x="20764" y="6681"/>
                </a:lnTo>
                <a:lnTo>
                  <a:pt x="20772" y="6669"/>
                </a:lnTo>
                <a:lnTo>
                  <a:pt x="20773" y="6667"/>
                </a:lnTo>
                <a:lnTo>
                  <a:pt x="20774" y="6665"/>
                </a:lnTo>
                <a:lnTo>
                  <a:pt x="20775" y="6664"/>
                </a:lnTo>
                <a:lnTo>
                  <a:pt x="20776" y="6662"/>
                </a:lnTo>
                <a:lnTo>
                  <a:pt x="20776" y="6659"/>
                </a:lnTo>
                <a:lnTo>
                  <a:pt x="20776" y="6657"/>
                </a:lnTo>
                <a:cubicBezTo>
                  <a:pt x="20776" y="6657"/>
                  <a:pt x="20775" y="6655"/>
                  <a:pt x="20775" y="6655"/>
                </a:cubicBezTo>
                <a:lnTo>
                  <a:pt x="20774" y="6654"/>
                </a:lnTo>
                <a:lnTo>
                  <a:pt x="20767" y="6646"/>
                </a:lnTo>
                <a:lnTo>
                  <a:pt x="20767" y="6643"/>
                </a:lnTo>
                <a:lnTo>
                  <a:pt x="20769" y="6636"/>
                </a:lnTo>
                <a:lnTo>
                  <a:pt x="20767" y="6635"/>
                </a:lnTo>
                <a:lnTo>
                  <a:pt x="20767" y="6633"/>
                </a:lnTo>
                <a:lnTo>
                  <a:pt x="20767" y="6630"/>
                </a:lnTo>
                <a:lnTo>
                  <a:pt x="20769" y="6626"/>
                </a:lnTo>
                <a:lnTo>
                  <a:pt x="20763" y="6628"/>
                </a:lnTo>
                <a:lnTo>
                  <a:pt x="20753" y="6641"/>
                </a:lnTo>
                <a:lnTo>
                  <a:pt x="20752" y="6636"/>
                </a:lnTo>
                <a:lnTo>
                  <a:pt x="20753" y="6631"/>
                </a:lnTo>
                <a:lnTo>
                  <a:pt x="20756" y="6623"/>
                </a:lnTo>
                <a:lnTo>
                  <a:pt x="20757" y="6618"/>
                </a:lnTo>
                <a:lnTo>
                  <a:pt x="20757" y="6602"/>
                </a:lnTo>
                <a:lnTo>
                  <a:pt x="20759" y="6594"/>
                </a:lnTo>
                <a:lnTo>
                  <a:pt x="20759" y="6592"/>
                </a:lnTo>
                <a:lnTo>
                  <a:pt x="20762" y="6588"/>
                </a:lnTo>
                <a:lnTo>
                  <a:pt x="20763" y="6585"/>
                </a:lnTo>
                <a:lnTo>
                  <a:pt x="20762" y="6583"/>
                </a:lnTo>
                <a:lnTo>
                  <a:pt x="20762" y="6580"/>
                </a:lnTo>
                <a:lnTo>
                  <a:pt x="20762" y="6578"/>
                </a:lnTo>
                <a:lnTo>
                  <a:pt x="20761" y="6576"/>
                </a:lnTo>
                <a:lnTo>
                  <a:pt x="20756" y="6554"/>
                </a:lnTo>
                <a:lnTo>
                  <a:pt x="20755" y="6549"/>
                </a:lnTo>
                <a:lnTo>
                  <a:pt x="20755" y="6538"/>
                </a:lnTo>
                <a:lnTo>
                  <a:pt x="20753" y="6535"/>
                </a:lnTo>
                <a:lnTo>
                  <a:pt x="20752" y="6532"/>
                </a:lnTo>
                <a:lnTo>
                  <a:pt x="20750" y="6529"/>
                </a:lnTo>
                <a:lnTo>
                  <a:pt x="20748" y="6523"/>
                </a:lnTo>
                <a:lnTo>
                  <a:pt x="20749" y="6520"/>
                </a:lnTo>
                <a:lnTo>
                  <a:pt x="20751" y="6516"/>
                </a:lnTo>
                <a:lnTo>
                  <a:pt x="20752" y="6512"/>
                </a:lnTo>
                <a:lnTo>
                  <a:pt x="20752" y="6508"/>
                </a:lnTo>
                <a:lnTo>
                  <a:pt x="20751" y="6504"/>
                </a:lnTo>
                <a:lnTo>
                  <a:pt x="20750" y="6496"/>
                </a:lnTo>
                <a:lnTo>
                  <a:pt x="20748" y="6495"/>
                </a:lnTo>
                <a:lnTo>
                  <a:pt x="20746" y="6494"/>
                </a:lnTo>
                <a:lnTo>
                  <a:pt x="20743" y="6492"/>
                </a:lnTo>
                <a:lnTo>
                  <a:pt x="20729" y="6475"/>
                </a:lnTo>
                <a:lnTo>
                  <a:pt x="20726" y="6470"/>
                </a:lnTo>
                <a:lnTo>
                  <a:pt x="20726" y="6461"/>
                </a:lnTo>
                <a:lnTo>
                  <a:pt x="20728" y="6453"/>
                </a:lnTo>
                <a:lnTo>
                  <a:pt x="20731" y="6449"/>
                </a:lnTo>
                <a:lnTo>
                  <a:pt x="20734" y="6444"/>
                </a:lnTo>
                <a:lnTo>
                  <a:pt x="20731" y="6437"/>
                </a:lnTo>
                <a:lnTo>
                  <a:pt x="20729" y="6434"/>
                </a:lnTo>
                <a:lnTo>
                  <a:pt x="20723" y="6431"/>
                </a:lnTo>
                <a:lnTo>
                  <a:pt x="20720" y="6428"/>
                </a:lnTo>
                <a:lnTo>
                  <a:pt x="20719" y="6425"/>
                </a:lnTo>
                <a:lnTo>
                  <a:pt x="20720" y="6421"/>
                </a:lnTo>
                <a:lnTo>
                  <a:pt x="20723" y="6418"/>
                </a:lnTo>
                <a:lnTo>
                  <a:pt x="20725" y="6417"/>
                </a:lnTo>
                <a:lnTo>
                  <a:pt x="20726" y="6413"/>
                </a:lnTo>
                <a:lnTo>
                  <a:pt x="20724" y="6403"/>
                </a:lnTo>
                <a:lnTo>
                  <a:pt x="20718" y="6389"/>
                </a:lnTo>
                <a:lnTo>
                  <a:pt x="20714" y="6383"/>
                </a:lnTo>
                <a:lnTo>
                  <a:pt x="20712" y="6380"/>
                </a:lnTo>
                <a:lnTo>
                  <a:pt x="20712" y="6376"/>
                </a:lnTo>
                <a:lnTo>
                  <a:pt x="20711" y="6373"/>
                </a:lnTo>
                <a:lnTo>
                  <a:pt x="20708" y="6364"/>
                </a:lnTo>
                <a:lnTo>
                  <a:pt x="20707" y="6360"/>
                </a:lnTo>
                <a:lnTo>
                  <a:pt x="20705" y="6355"/>
                </a:lnTo>
                <a:lnTo>
                  <a:pt x="20701" y="6351"/>
                </a:lnTo>
                <a:lnTo>
                  <a:pt x="20700" y="6344"/>
                </a:lnTo>
                <a:lnTo>
                  <a:pt x="20694" y="6334"/>
                </a:lnTo>
                <a:lnTo>
                  <a:pt x="20691" y="6330"/>
                </a:lnTo>
                <a:lnTo>
                  <a:pt x="20679" y="6312"/>
                </a:lnTo>
                <a:lnTo>
                  <a:pt x="20671" y="6304"/>
                </a:lnTo>
                <a:lnTo>
                  <a:pt x="20670" y="6300"/>
                </a:lnTo>
                <a:lnTo>
                  <a:pt x="20668" y="6297"/>
                </a:lnTo>
                <a:lnTo>
                  <a:pt x="20665" y="6298"/>
                </a:lnTo>
                <a:lnTo>
                  <a:pt x="20662" y="6301"/>
                </a:lnTo>
                <a:lnTo>
                  <a:pt x="20659" y="6301"/>
                </a:lnTo>
                <a:lnTo>
                  <a:pt x="20656" y="6298"/>
                </a:lnTo>
                <a:lnTo>
                  <a:pt x="20650" y="6289"/>
                </a:lnTo>
                <a:lnTo>
                  <a:pt x="20648" y="6285"/>
                </a:lnTo>
                <a:lnTo>
                  <a:pt x="20646" y="6278"/>
                </a:lnTo>
                <a:lnTo>
                  <a:pt x="20638" y="6249"/>
                </a:lnTo>
                <a:lnTo>
                  <a:pt x="20635" y="6229"/>
                </a:lnTo>
                <a:lnTo>
                  <a:pt x="20632" y="6195"/>
                </a:lnTo>
                <a:lnTo>
                  <a:pt x="20629" y="6157"/>
                </a:lnTo>
                <a:lnTo>
                  <a:pt x="20628" y="6152"/>
                </a:lnTo>
                <a:lnTo>
                  <a:pt x="20628" y="6136"/>
                </a:lnTo>
                <a:lnTo>
                  <a:pt x="20627" y="6116"/>
                </a:lnTo>
                <a:lnTo>
                  <a:pt x="20630" y="6094"/>
                </a:lnTo>
                <a:lnTo>
                  <a:pt x="20629" y="6089"/>
                </a:lnTo>
                <a:lnTo>
                  <a:pt x="20629" y="6084"/>
                </a:lnTo>
                <a:lnTo>
                  <a:pt x="20630" y="6080"/>
                </a:lnTo>
                <a:lnTo>
                  <a:pt x="20629" y="6076"/>
                </a:lnTo>
                <a:lnTo>
                  <a:pt x="20628" y="6068"/>
                </a:lnTo>
                <a:lnTo>
                  <a:pt x="20631" y="6046"/>
                </a:lnTo>
                <a:lnTo>
                  <a:pt x="20631" y="6042"/>
                </a:lnTo>
                <a:lnTo>
                  <a:pt x="20632" y="6032"/>
                </a:lnTo>
                <a:lnTo>
                  <a:pt x="20635" y="6011"/>
                </a:lnTo>
                <a:lnTo>
                  <a:pt x="20637" y="6005"/>
                </a:lnTo>
                <a:lnTo>
                  <a:pt x="20639" y="5997"/>
                </a:lnTo>
                <a:lnTo>
                  <a:pt x="20640" y="5992"/>
                </a:lnTo>
                <a:lnTo>
                  <a:pt x="20643" y="5987"/>
                </a:lnTo>
                <a:lnTo>
                  <a:pt x="20643" y="5984"/>
                </a:lnTo>
                <a:lnTo>
                  <a:pt x="20642" y="5982"/>
                </a:lnTo>
                <a:lnTo>
                  <a:pt x="20642" y="5980"/>
                </a:lnTo>
                <a:lnTo>
                  <a:pt x="20644" y="5979"/>
                </a:lnTo>
                <a:lnTo>
                  <a:pt x="20644" y="5978"/>
                </a:lnTo>
                <a:lnTo>
                  <a:pt x="20643" y="5974"/>
                </a:lnTo>
                <a:lnTo>
                  <a:pt x="20645" y="5972"/>
                </a:lnTo>
                <a:lnTo>
                  <a:pt x="20644" y="5969"/>
                </a:lnTo>
                <a:lnTo>
                  <a:pt x="20643" y="5968"/>
                </a:lnTo>
                <a:lnTo>
                  <a:pt x="20641" y="5972"/>
                </a:lnTo>
                <a:lnTo>
                  <a:pt x="20637" y="5977"/>
                </a:lnTo>
                <a:lnTo>
                  <a:pt x="20632" y="5983"/>
                </a:lnTo>
                <a:lnTo>
                  <a:pt x="20626" y="5989"/>
                </a:lnTo>
                <a:lnTo>
                  <a:pt x="20619" y="5994"/>
                </a:lnTo>
                <a:lnTo>
                  <a:pt x="20612" y="5997"/>
                </a:lnTo>
                <a:lnTo>
                  <a:pt x="20603" y="5997"/>
                </a:lnTo>
                <a:lnTo>
                  <a:pt x="20595" y="5991"/>
                </a:lnTo>
                <a:lnTo>
                  <a:pt x="20586" y="5984"/>
                </a:lnTo>
                <a:lnTo>
                  <a:pt x="20583" y="5980"/>
                </a:lnTo>
                <a:lnTo>
                  <a:pt x="20582" y="5977"/>
                </a:lnTo>
                <a:lnTo>
                  <a:pt x="20578" y="5973"/>
                </a:lnTo>
                <a:lnTo>
                  <a:pt x="20574" y="5967"/>
                </a:lnTo>
                <a:lnTo>
                  <a:pt x="20567" y="5955"/>
                </a:lnTo>
                <a:lnTo>
                  <a:pt x="20558" y="5949"/>
                </a:lnTo>
                <a:lnTo>
                  <a:pt x="20548" y="5948"/>
                </a:lnTo>
                <a:lnTo>
                  <a:pt x="20544" y="5946"/>
                </a:lnTo>
                <a:lnTo>
                  <a:pt x="20542" y="5945"/>
                </a:lnTo>
                <a:lnTo>
                  <a:pt x="20539" y="5943"/>
                </a:lnTo>
                <a:lnTo>
                  <a:pt x="20536" y="5938"/>
                </a:lnTo>
                <a:lnTo>
                  <a:pt x="20533" y="5933"/>
                </a:lnTo>
                <a:lnTo>
                  <a:pt x="20527" y="5929"/>
                </a:lnTo>
                <a:lnTo>
                  <a:pt x="20525" y="5924"/>
                </a:lnTo>
                <a:close/>
                <a:moveTo>
                  <a:pt x="19059" y="8458"/>
                </a:moveTo>
                <a:lnTo>
                  <a:pt x="19055" y="8459"/>
                </a:lnTo>
                <a:lnTo>
                  <a:pt x="19055" y="8462"/>
                </a:lnTo>
                <a:lnTo>
                  <a:pt x="19055" y="8466"/>
                </a:lnTo>
                <a:lnTo>
                  <a:pt x="19053" y="8469"/>
                </a:lnTo>
                <a:lnTo>
                  <a:pt x="19049" y="8463"/>
                </a:lnTo>
                <a:lnTo>
                  <a:pt x="19047" y="8471"/>
                </a:lnTo>
                <a:lnTo>
                  <a:pt x="19045" y="8473"/>
                </a:lnTo>
                <a:lnTo>
                  <a:pt x="19038" y="8471"/>
                </a:lnTo>
                <a:lnTo>
                  <a:pt x="19036" y="8471"/>
                </a:lnTo>
                <a:lnTo>
                  <a:pt x="19032" y="8472"/>
                </a:lnTo>
                <a:lnTo>
                  <a:pt x="19030" y="8472"/>
                </a:lnTo>
                <a:lnTo>
                  <a:pt x="19028" y="8471"/>
                </a:lnTo>
                <a:lnTo>
                  <a:pt x="19025" y="8468"/>
                </a:lnTo>
                <a:lnTo>
                  <a:pt x="19021" y="8467"/>
                </a:lnTo>
                <a:lnTo>
                  <a:pt x="19018" y="8464"/>
                </a:lnTo>
                <a:lnTo>
                  <a:pt x="19016" y="8463"/>
                </a:lnTo>
                <a:lnTo>
                  <a:pt x="19014" y="8464"/>
                </a:lnTo>
                <a:lnTo>
                  <a:pt x="19011" y="8465"/>
                </a:lnTo>
                <a:lnTo>
                  <a:pt x="19009" y="8466"/>
                </a:lnTo>
                <a:lnTo>
                  <a:pt x="19006" y="8467"/>
                </a:lnTo>
                <a:lnTo>
                  <a:pt x="19004" y="8471"/>
                </a:lnTo>
                <a:lnTo>
                  <a:pt x="19002" y="8476"/>
                </a:lnTo>
                <a:lnTo>
                  <a:pt x="19000" y="8479"/>
                </a:lnTo>
                <a:lnTo>
                  <a:pt x="18994" y="8485"/>
                </a:lnTo>
                <a:lnTo>
                  <a:pt x="18980" y="8493"/>
                </a:lnTo>
                <a:lnTo>
                  <a:pt x="18975" y="8499"/>
                </a:lnTo>
                <a:lnTo>
                  <a:pt x="18969" y="8505"/>
                </a:lnTo>
                <a:lnTo>
                  <a:pt x="18963" y="8512"/>
                </a:lnTo>
                <a:lnTo>
                  <a:pt x="18956" y="8515"/>
                </a:lnTo>
                <a:lnTo>
                  <a:pt x="18953" y="8510"/>
                </a:lnTo>
                <a:lnTo>
                  <a:pt x="18949" y="8511"/>
                </a:lnTo>
                <a:lnTo>
                  <a:pt x="18943" y="8510"/>
                </a:lnTo>
                <a:lnTo>
                  <a:pt x="18936" y="8506"/>
                </a:lnTo>
                <a:lnTo>
                  <a:pt x="18932" y="8503"/>
                </a:lnTo>
                <a:lnTo>
                  <a:pt x="18935" y="8508"/>
                </a:lnTo>
                <a:lnTo>
                  <a:pt x="18938" y="8512"/>
                </a:lnTo>
                <a:lnTo>
                  <a:pt x="18942" y="8515"/>
                </a:lnTo>
                <a:lnTo>
                  <a:pt x="18945" y="8519"/>
                </a:lnTo>
                <a:lnTo>
                  <a:pt x="18948" y="8523"/>
                </a:lnTo>
                <a:lnTo>
                  <a:pt x="18950" y="8528"/>
                </a:lnTo>
                <a:lnTo>
                  <a:pt x="18951" y="8534"/>
                </a:lnTo>
                <a:lnTo>
                  <a:pt x="18951" y="8548"/>
                </a:lnTo>
                <a:lnTo>
                  <a:pt x="18950" y="8563"/>
                </a:lnTo>
                <a:lnTo>
                  <a:pt x="18948" y="8570"/>
                </a:lnTo>
                <a:lnTo>
                  <a:pt x="18945" y="8575"/>
                </a:lnTo>
                <a:lnTo>
                  <a:pt x="18938" y="8583"/>
                </a:lnTo>
                <a:lnTo>
                  <a:pt x="18935" y="8588"/>
                </a:lnTo>
                <a:lnTo>
                  <a:pt x="18932" y="8593"/>
                </a:lnTo>
                <a:lnTo>
                  <a:pt x="18929" y="8597"/>
                </a:lnTo>
                <a:lnTo>
                  <a:pt x="18926" y="8600"/>
                </a:lnTo>
                <a:lnTo>
                  <a:pt x="18921" y="8602"/>
                </a:lnTo>
                <a:lnTo>
                  <a:pt x="18916" y="8601"/>
                </a:lnTo>
                <a:lnTo>
                  <a:pt x="18905" y="8596"/>
                </a:lnTo>
                <a:lnTo>
                  <a:pt x="18900" y="8595"/>
                </a:lnTo>
                <a:lnTo>
                  <a:pt x="18889" y="8596"/>
                </a:lnTo>
                <a:lnTo>
                  <a:pt x="18884" y="8594"/>
                </a:lnTo>
                <a:lnTo>
                  <a:pt x="18881" y="8593"/>
                </a:lnTo>
                <a:lnTo>
                  <a:pt x="18876" y="8597"/>
                </a:lnTo>
                <a:lnTo>
                  <a:pt x="18871" y="8596"/>
                </a:lnTo>
                <a:lnTo>
                  <a:pt x="18865" y="8599"/>
                </a:lnTo>
                <a:lnTo>
                  <a:pt x="18863" y="8605"/>
                </a:lnTo>
                <a:lnTo>
                  <a:pt x="18856" y="8608"/>
                </a:lnTo>
                <a:lnTo>
                  <a:pt x="18848" y="8610"/>
                </a:lnTo>
                <a:lnTo>
                  <a:pt x="18842" y="8613"/>
                </a:lnTo>
                <a:lnTo>
                  <a:pt x="18838" y="8613"/>
                </a:lnTo>
                <a:lnTo>
                  <a:pt x="18834" y="8610"/>
                </a:lnTo>
                <a:lnTo>
                  <a:pt x="18829" y="8607"/>
                </a:lnTo>
                <a:lnTo>
                  <a:pt x="18827" y="8604"/>
                </a:lnTo>
                <a:lnTo>
                  <a:pt x="18825" y="8599"/>
                </a:lnTo>
                <a:lnTo>
                  <a:pt x="18823" y="8593"/>
                </a:lnTo>
                <a:lnTo>
                  <a:pt x="18817" y="8572"/>
                </a:lnTo>
                <a:lnTo>
                  <a:pt x="18805" y="8554"/>
                </a:lnTo>
                <a:lnTo>
                  <a:pt x="18803" y="8552"/>
                </a:lnTo>
                <a:lnTo>
                  <a:pt x="18802" y="8549"/>
                </a:lnTo>
                <a:lnTo>
                  <a:pt x="18800" y="8548"/>
                </a:lnTo>
                <a:lnTo>
                  <a:pt x="18798" y="8542"/>
                </a:lnTo>
                <a:lnTo>
                  <a:pt x="18795" y="8550"/>
                </a:lnTo>
                <a:lnTo>
                  <a:pt x="18792" y="8550"/>
                </a:lnTo>
                <a:lnTo>
                  <a:pt x="18788" y="8549"/>
                </a:lnTo>
                <a:lnTo>
                  <a:pt x="18788" y="8552"/>
                </a:lnTo>
                <a:lnTo>
                  <a:pt x="18790" y="8552"/>
                </a:lnTo>
                <a:lnTo>
                  <a:pt x="18794" y="8552"/>
                </a:lnTo>
                <a:lnTo>
                  <a:pt x="18795" y="8559"/>
                </a:lnTo>
                <a:lnTo>
                  <a:pt x="18793" y="8562"/>
                </a:lnTo>
                <a:lnTo>
                  <a:pt x="18793" y="8567"/>
                </a:lnTo>
                <a:lnTo>
                  <a:pt x="18780" y="8572"/>
                </a:lnTo>
                <a:lnTo>
                  <a:pt x="18777" y="8577"/>
                </a:lnTo>
                <a:lnTo>
                  <a:pt x="18767" y="8586"/>
                </a:lnTo>
                <a:lnTo>
                  <a:pt x="18760" y="8591"/>
                </a:lnTo>
                <a:lnTo>
                  <a:pt x="18761" y="8605"/>
                </a:lnTo>
                <a:lnTo>
                  <a:pt x="18758" y="8612"/>
                </a:lnTo>
                <a:lnTo>
                  <a:pt x="18757" y="8620"/>
                </a:lnTo>
                <a:lnTo>
                  <a:pt x="18748" y="8622"/>
                </a:lnTo>
                <a:lnTo>
                  <a:pt x="18746" y="8632"/>
                </a:lnTo>
                <a:lnTo>
                  <a:pt x="18745" y="8641"/>
                </a:lnTo>
                <a:lnTo>
                  <a:pt x="18743" y="8653"/>
                </a:lnTo>
                <a:lnTo>
                  <a:pt x="18744" y="8662"/>
                </a:lnTo>
                <a:lnTo>
                  <a:pt x="18745" y="8672"/>
                </a:lnTo>
                <a:lnTo>
                  <a:pt x="18740" y="8686"/>
                </a:lnTo>
                <a:lnTo>
                  <a:pt x="18733" y="8695"/>
                </a:lnTo>
                <a:lnTo>
                  <a:pt x="18727" y="8700"/>
                </a:lnTo>
                <a:lnTo>
                  <a:pt x="18724" y="8704"/>
                </a:lnTo>
                <a:lnTo>
                  <a:pt x="18702" y="8717"/>
                </a:lnTo>
                <a:lnTo>
                  <a:pt x="18697" y="8722"/>
                </a:lnTo>
                <a:lnTo>
                  <a:pt x="18695" y="8724"/>
                </a:lnTo>
                <a:lnTo>
                  <a:pt x="18689" y="8734"/>
                </a:lnTo>
                <a:lnTo>
                  <a:pt x="18688" y="8737"/>
                </a:lnTo>
                <a:lnTo>
                  <a:pt x="18686" y="8742"/>
                </a:lnTo>
                <a:lnTo>
                  <a:pt x="18683" y="8746"/>
                </a:lnTo>
                <a:lnTo>
                  <a:pt x="18657" y="8763"/>
                </a:lnTo>
                <a:lnTo>
                  <a:pt x="18650" y="8770"/>
                </a:lnTo>
                <a:lnTo>
                  <a:pt x="18645" y="8770"/>
                </a:lnTo>
                <a:lnTo>
                  <a:pt x="18641" y="8773"/>
                </a:lnTo>
                <a:lnTo>
                  <a:pt x="18636" y="8773"/>
                </a:lnTo>
                <a:lnTo>
                  <a:pt x="18630" y="8777"/>
                </a:lnTo>
                <a:lnTo>
                  <a:pt x="18627" y="8779"/>
                </a:lnTo>
                <a:lnTo>
                  <a:pt x="18627" y="8782"/>
                </a:lnTo>
                <a:lnTo>
                  <a:pt x="18629" y="8785"/>
                </a:lnTo>
                <a:lnTo>
                  <a:pt x="18626" y="8786"/>
                </a:lnTo>
                <a:cubicBezTo>
                  <a:pt x="18626" y="8786"/>
                  <a:pt x="18622" y="8785"/>
                  <a:pt x="18622" y="8785"/>
                </a:cubicBezTo>
                <a:lnTo>
                  <a:pt x="18614" y="8789"/>
                </a:lnTo>
                <a:lnTo>
                  <a:pt x="18604" y="8800"/>
                </a:lnTo>
                <a:lnTo>
                  <a:pt x="18599" y="8803"/>
                </a:lnTo>
                <a:lnTo>
                  <a:pt x="18595" y="8809"/>
                </a:lnTo>
                <a:lnTo>
                  <a:pt x="18598" y="8810"/>
                </a:lnTo>
                <a:lnTo>
                  <a:pt x="18609" y="8803"/>
                </a:lnTo>
                <a:lnTo>
                  <a:pt x="18617" y="8796"/>
                </a:lnTo>
                <a:lnTo>
                  <a:pt x="18615" y="8802"/>
                </a:lnTo>
                <a:lnTo>
                  <a:pt x="18618" y="8804"/>
                </a:lnTo>
                <a:lnTo>
                  <a:pt x="18621" y="8804"/>
                </a:lnTo>
                <a:lnTo>
                  <a:pt x="18623" y="8800"/>
                </a:lnTo>
                <a:lnTo>
                  <a:pt x="18625" y="8795"/>
                </a:lnTo>
                <a:lnTo>
                  <a:pt x="18632" y="8789"/>
                </a:lnTo>
                <a:lnTo>
                  <a:pt x="18640" y="8784"/>
                </a:lnTo>
                <a:lnTo>
                  <a:pt x="18648" y="8778"/>
                </a:lnTo>
                <a:lnTo>
                  <a:pt x="18654" y="8776"/>
                </a:lnTo>
                <a:lnTo>
                  <a:pt x="18660" y="8770"/>
                </a:lnTo>
                <a:lnTo>
                  <a:pt x="18663" y="8772"/>
                </a:lnTo>
                <a:lnTo>
                  <a:pt x="18665" y="8771"/>
                </a:lnTo>
                <a:lnTo>
                  <a:pt x="18668" y="8769"/>
                </a:lnTo>
                <a:lnTo>
                  <a:pt x="18672" y="8769"/>
                </a:lnTo>
                <a:lnTo>
                  <a:pt x="18676" y="8770"/>
                </a:lnTo>
                <a:lnTo>
                  <a:pt x="18684" y="8777"/>
                </a:lnTo>
                <a:lnTo>
                  <a:pt x="18683" y="8778"/>
                </a:lnTo>
                <a:lnTo>
                  <a:pt x="18681" y="8779"/>
                </a:lnTo>
                <a:lnTo>
                  <a:pt x="18679" y="8781"/>
                </a:lnTo>
                <a:lnTo>
                  <a:pt x="18679" y="8784"/>
                </a:lnTo>
                <a:lnTo>
                  <a:pt x="18682" y="8784"/>
                </a:lnTo>
                <a:lnTo>
                  <a:pt x="18682" y="8786"/>
                </a:lnTo>
                <a:lnTo>
                  <a:pt x="18678" y="8792"/>
                </a:lnTo>
                <a:lnTo>
                  <a:pt x="18678" y="8800"/>
                </a:lnTo>
                <a:lnTo>
                  <a:pt x="18681" y="8804"/>
                </a:lnTo>
                <a:lnTo>
                  <a:pt x="18684" y="8800"/>
                </a:lnTo>
                <a:lnTo>
                  <a:pt x="18684" y="8809"/>
                </a:lnTo>
                <a:lnTo>
                  <a:pt x="18683" y="8811"/>
                </a:lnTo>
                <a:lnTo>
                  <a:pt x="18682" y="8813"/>
                </a:lnTo>
                <a:lnTo>
                  <a:pt x="18678" y="8813"/>
                </a:lnTo>
                <a:lnTo>
                  <a:pt x="18676" y="8815"/>
                </a:lnTo>
                <a:lnTo>
                  <a:pt x="18675" y="8819"/>
                </a:lnTo>
                <a:lnTo>
                  <a:pt x="18678" y="8820"/>
                </a:lnTo>
                <a:lnTo>
                  <a:pt x="18680" y="8822"/>
                </a:lnTo>
                <a:lnTo>
                  <a:pt x="18684" y="8824"/>
                </a:lnTo>
                <a:lnTo>
                  <a:pt x="18699" y="8820"/>
                </a:lnTo>
                <a:lnTo>
                  <a:pt x="18707" y="8820"/>
                </a:lnTo>
                <a:lnTo>
                  <a:pt x="18707" y="8822"/>
                </a:lnTo>
                <a:lnTo>
                  <a:pt x="18703" y="8824"/>
                </a:lnTo>
                <a:lnTo>
                  <a:pt x="18698" y="8828"/>
                </a:lnTo>
                <a:lnTo>
                  <a:pt x="18698" y="8833"/>
                </a:lnTo>
                <a:lnTo>
                  <a:pt x="18700" y="8835"/>
                </a:lnTo>
                <a:lnTo>
                  <a:pt x="18702" y="8836"/>
                </a:lnTo>
                <a:lnTo>
                  <a:pt x="18703" y="8839"/>
                </a:lnTo>
                <a:lnTo>
                  <a:pt x="18707" y="8837"/>
                </a:lnTo>
                <a:lnTo>
                  <a:pt x="18710" y="8838"/>
                </a:lnTo>
                <a:lnTo>
                  <a:pt x="18707" y="8842"/>
                </a:lnTo>
                <a:lnTo>
                  <a:pt x="18710" y="8844"/>
                </a:lnTo>
                <a:lnTo>
                  <a:pt x="18712" y="8850"/>
                </a:lnTo>
                <a:lnTo>
                  <a:pt x="18710" y="8853"/>
                </a:lnTo>
                <a:lnTo>
                  <a:pt x="18705" y="8854"/>
                </a:lnTo>
                <a:lnTo>
                  <a:pt x="18702" y="8859"/>
                </a:lnTo>
                <a:lnTo>
                  <a:pt x="18703" y="8865"/>
                </a:lnTo>
                <a:lnTo>
                  <a:pt x="18699" y="8869"/>
                </a:lnTo>
                <a:lnTo>
                  <a:pt x="18697" y="8865"/>
                </a:lnTo>
                <a:lnTo>
                  <a:pt x="18693" y="8861"/>
                </a:lnTo>
                <a:lnTo>
                  <a:pt x="18693" y="8857"/>
                </a:lnTo>
                <a:lnTo>
                  <a:pt x="18690" y="8857"/>
                </a:lnTo>
                <a:lnTo>
                  <a:pt x="18684" y="8855"/>
                </a:lnTo>
                <a:lnTo>
                  <a:pt x="18679" y="8857"/>
                </a:lnTo>
                <a:lnTo>
                  <a:pt x="18680" y="8863"/>
                </a:lnTo>
                <a:lnTo>
                  <a:pt x="18683" y="8862"/>
                </a:lnTo>
                <a:lnTo>
                  <a:pt x="18685" y="8859"/>
                </a:lnTo>
                <a:lnTo>
                  <a:pt x="18688" y="8861"/>
                </a:lnTo>
                <a:lnTo>
                  <a:pt x="18691" y="8863"/>
                </a:lnTo>
                <a:lnTo>
                  <a:pt x="18693" y="8867"/>
                </a:lnTo>
                <a:lnTo>
                  <a:pt x="18688" y="8869"/>
                </a:lnTo>
                <a:lnTo>
                  <a:pt x="18688" y="8873"/>
                </a:lnTo>
                <a:lnTo>
                  <a:pt x="18689" y="8878"/>
                </a:lnTo>
                <a:lnTo>
                  <a:pt x="18691" y="8880"/>
                </a:lnTo>
                <a:lnTo>
                  <a:pt x="18697" y="8880"/>
                </a:lnTo>
                <a:lnTo>
                  <a:pt x="18700" y="8881"/>
                </a:lnTo>
                <a:lnTo>
                  <a:pt x="18699" y="8883"/>
                </a:lnTo>
                <a:lnTo>
                  <a:pt x="18697" y="8886"/>
                </a:lnTo>
                <a:lnTo>
                  <a:pt x="18696" y="8887"/>
                </a:lnTo>
                <a:lnTo>
                  <a:pt x="18695" y="8887"/>
                </a:lnTo>
                <a:lnTo>
                  <a:pt x="18691" y="8887"/>
                </a:lnTo>
                <a:lnTo>
                  <a:pt x="18691" y="8889"/>
                </a:lnTo>
                <a:lnTo>
                  <a:pt x="18694" y="8890"/>
                </a:lnTo>
                <a:lnTo>
                  <a:pt x="18695" y="8893"/>
                </a:lnTo>
                <a:lnTo>
                  <a:pt x="18695" y="8898"/>
                </a:lnTo>
                <a:lnTo>
                  <a:pt x="18694" y="8903"/>
                </a:lnTo>
                <a:lnTo>
                  <a:pt x="18698" y="8903"/>
                </a:lnTo>
                <a:lnTo>
                  <a:pt x="18695" y="8907"/>
                </a:lnTo>
                <a:lnTo>
                  <a:pt x="18691" y="8908"/>
                </a:lnTo>
                <a:lnTo>
                  <a:pt x="18682" y="8902"/>
                </a:lnTo>
                <a:lnTo>
                  <a:pt x="18679" y="8906"/>
                </a:lnTo>
                <a:lnTo>
                  <a:pt x="18680" y="8910"/>
                </a:lnTo>
                <a:lnTo>
                  <a:pt x="18676" y="8918"/>
                </a:lnTo>
                <a:lnTo>
                  <a:pt x="18679" y="8920"/>
                </a:lnTo>
                <a:lnTo>
                  <a:pt x="18684" y="8908"/>
                </a:lnTo>
                <a:lnTo>
                  <a:pt x="18689" y="8911"/>
                </a:lnTo>
                <a:lnTo>
                  <a:pt x="18695" y="8912"/>
                </a:lnTo>
                <a:lnTo>
                  <a:pt x="18697" y="8917"/>
                </a:lnTo>
                <a:lnTo>
                  <a:pt x="18702" y="8927"/>
                </a:lnTo>
                <a:lnTo>
                  <a:pt x="18701" y="8930"/>
                </a:lnTo>
                <a:lnTo>
                  <a:pt x="18698" y="8935"/>
                </a:lnTo>
                <a:lnTo>
                  <a:pt x="18700" y="8942"/>
                </a:lnTo>
                <a:lnTo>
                  <a:pt x="18696" y="8947"/>
                </a:lnTo>
                <a:lnTo>
                  <a:pt x="18700" y="8958"/>
                </a:lnTo>
                <a:lnTo>
                  <a:pt x="18702" y="8961"/>
                </a:lnTo>
                <a:lnTo>
                  <a:pt x="18706" y="8962"/>
                </a:lnTo>
                <a:lnTo>
                  <a:pt x="18710" y="8960"/>
                </a:lnTo>
                <a:lnTo>
                  <a:pt x="18709" y="8959"/>
                </a:lnTo>
                <a:lnTo>
                  <a:pt x="18707" y="8956"/>
                </a:lnTo>
                <a:lnTo>
                  <a:pt x="18705" y="8955"/>
                </a:lnTo>
                <a:lnTo>
                  <a:pt x="18707" y="8948"/>
                </a:lnTo>
                <a:lnTo>
                  <a:pt x="18710" y="8948"/>
                </a:lnTo>
                <a:lnTo>
                  <a:pt x="18713" y="8950"/>
                </a:lnTo>
                <a:lnTo>
                  <a:pt x="18717" y="8951"/>
                </a:lnTo>
                <a:lnTo>
                  <a:pt x="18714" y="8946"/>
                </a:lnTo>
                <a:lnTo>
                  <a:pt x="18718" y="8948"/>
                </a:lnTo>
                <a:lnTo>
                  <a:pt x="18727" y="8956"/>
                </a:lnTo>
                <a:lnTo>
                  <a:pt x="18729" y="8956"/>
                </a:lnTo>
                <a:lnTo>
                  <a:pt x="18732" y="8956"/>
                </a:lnTo>
                <a:lnTo>
                  <a:pt x="18747" y="8955"/>
                </a:lnTo>
                <a:lnTo>
                  <a:pt x="18746" y="8959"/>
                </a:lnTo>
                <a:lnTo>
                  <a:pt x="18744" y="8964"/>
                </a:lnTo>
                <a:lnTo>
                  <a:pt x="18737" y="8973"/>
                </a:lnTo>
                <a:lnTo>
                  <a:pt x="18733" y="8983"/>
                </a:lnTo>
                <a:lnTo>
                  <a:pt x="18729" y="8992"/>
                </a:lnTo>
                <a:lnTo>
                  <a:pt x="18728" y="9001"/>
                </a:lnTo>
                <a:lnTo>
                  <a:pt x="18729" y="9008"/>
                </a:lnTo>
                <a:lnTo>
                  <a:pt x="18737" y="8999"/>
                </a:lnTo>
                <a:lnTo>
                  <a:pt x="18748" y="8995"/>
                </a:lnTo>
                <a:lnTo>
                  <a:pt x="18751" y="9000"/>
                </a:lnTo>
                <a:lnTo>
                  <a:pt x="18758" y="9008"/>
                </a:lnTo>
                <a:lnTo>
                  <a:pt x="18761" y="9009"/>
                </a:lnTo>
                <a:lnTo>
                  <a:pt x="18765" y="9011"/>
                </a:lnTo>
                <a:lnTo>
                  <a:pt x="18769" y="9011"/>
                </a:lnTo>
                <a:lnTo>
                  <a:pt x="18773" y="9009"/>
                </a:lnTo>
                <a:lnTo>
                  <a:pt x="18776" y="9005"/>
                </a:lnTo>
                <a:lnTo>
                  <a:pt x="18780" y="9002"/>
                </a:lnTo>
                <a:lnTo>
                  <a:pt x="18783" y="9002"/>
                </a:lnTo>
                <a:lnTo>
                  <a:pt x="18785" y="9008"/>
                </a:lnTo>
                <a:lnTo>
                  <a:pt x="18787" y="9000"/>
                </a:lnTo>
                <a:lnTo>
                  <a:pt x="18792" y="8999"/>
                </a:lnTo>
                <a:lnTo>
                  <a:pt x="18797" y="9001"/>
                </a:lnTo>
                <a:lnTo>
                  <a:pt x="18801" y="9005"/>
                </a:lnTo>
                <a:lnTo>
                  <a:pt x="18802" y="9008"/>
                </a:lnTo>
                <a:lnTo>
                  <a:pt x="18804" y="9014"/>
                </a:lnTo>
                <a:lnTo>
                  <a:pt x="18805" y="9017"/>
                </a:lnTo>
                <a:lnTo>
                  <a:pt x="18807" y="9018"/>
                </a:lnTo>
                <a:lnTo>
                  <a:pt x="18811" y="9021"/>
                </a:lnTo>
                <a:lnTo>
                  <a:pt x="18816" y="9018"/>
                </a:lnTo>
                <a:lnTo>
                  <a:pt x="18816" y="9012"/>
                </a:lnTo>
                <a:lnTo>
                  <a:pt x="18814" y="9006"/>
                </a:lnTo>
                <a:lnTo>
                  <a:pt x="18811" y="9001"/>
                </a:lnTo>
                <a:lnTo>
                  <a:pt x="18807" y="8996"/>
                </a:lnTo>
                <a:lnTo>
                  <a:pt x="18805" y="8993"/>
                </a:lnTo>
                <a:lnTo>
                  <a:pt x="18804" y="8989"/>
                </a:lnTo>
                <a:lnTo>
                  <a:pt x="18801" y="8987"/>
                </a:lnTo>
                <a:lnTo>
                  <a:pt x="18801" y="8980"/>
                </a:lnTo>
                <a:lnTo>
                  <a:pt x="18801" y="8974"/>
                </a:lnTo>
                <a:lnTo>
                  <a:pt x="18802" y="8970"/>
                </a:lnTo>
                <a:lnTo>
                  <a:pt x="18808" y="8971"/>
                </a:lnTo>
                <a:lnTo>
                  <a:pt x="18811" y="8969"/>
                </a:lnTo>
                <a:lnTo>
                  <a:pt x="18812" y="8957"/>
                </a:lnTo>
                <a:lnTo>
                  <a:pt x="18809" y="8942"/>
                </a:lnTo>
                <a:lnTo>
                  <a:pt x="18811" y="8930"/>
                </a:lnTo>
                <a:lnTo>
                  <a:pt x="18814" y="8917"/>
                </a:lnTo>
                <a:lnTo>
                  <a:pt x="18822" y="8912"/>
                </a:lnTo>
                <a:lnTo>
                  <a:pt x="18827" y="8916"/>
                </a:lnTo>
                <a:lnTo>
                  <a:pt x="18830" y="8919"/>
                </a:lnTo>
                <a:lnTo>
                  <a:pt x="18832" y="8917"/>
                </a:lnTo>
                <a:lnTo>
                  <a:pt x="18832" y="8914"/>
                </a:lnTo>
                <a:lnTo>
                  <a:pt x="18831" y="8909"/>
                </a:lnTo>
                <a:lnTo>
                  <a:pt x="18834" y="8905"/>
                </a:lnTo>
                <a:lnTo>
                  <a:pt x="18839" y="8896"/>
                </a:lnTo>
                <a:lnTo>
                  <a:pt x="18846" y="8879"/>
                </a:lnTo>
                <a:lnTo>
                  <a:pt x="18852" y="8871"/>
                </a:lnTo>
                <a:lnTo>
                  <a:pt x="18855" y="8871"/>
                </a:lnTo>
                <a:lnTo>
                  <a:pt x="18856" y="8875"/>
                </a:lnTo>
                <a:lnTo>
                  <a:pt x="18859" y="8872"/>
                </a:lnTo>
                <a:lnTo>
                  <a:pt x="18858" y="8870"/>
                </a:lnTo>
                <a:lnTo>
                  <a:pt x="18857" y="8863"/>
                </a:lnTo>
                <a:lnTo>
                  <a:pt x="18860" y="8860"/>
                </a:lnTo>
                <a:lnTo>
                  <a:pt x="18863" y="8856"/>
                </a:lnTo>
                <a:lnTo>
                  <a:pt x="18865" y="8852"/>
                </a:lnTo>
                <a:lnTo>
                  <a:pt x="18867" y="8845"/>
                </a:lnTo>
                <a:lnTo>
                  <a:pt x="18867" y="8843"/>
                </a:lnTo>
                <a:lnTo>
                  <a:pt x="18868" y="8842"/>
                </a:lnTo>
                <a:lnTo>
                  <a:pt x="18869" y="8841"/>
                </a:lnTo>
                <a:lnTo>
                  <a:pt x="18869" y="8839"/>
                </a:lnTo>
                <a:lnTo>
                  <a:pt x="18869" y="8837"/>
                </a:lnTo>
                <a:lnTo>
                  <a:pt x="18868" y="8836"/>
                </a:lnTo>
                <a:lnTo>
                  <a:pt x="18868" y="8834"/>
                </a:lnTo>
                <a:lnTo>
                  <a:pt x="18867" y="8832"/>
                </a:lnTo>
                <a:lnTo>
                  <a:pt x="18866" y="8830"/>
                </a:lnTo>
                <a:lnTo>
                  <a:pt x="18865" y="8827"/>
                </a:lnTo>
                <a:lnTo>
                  <a:pt x="18867" y="8823"/>
                </a:lnTo>
                <a:lnTo>
                  <a:pt x="18866" y="8816"/>
                </a:lnTo>
                <a:lnTo>
                  <a:pt x="18869" y="8809"/>
                </a:lnTo>
                <a:lnTo>
                  <a:pt x="18874" y="8803"/>
                </a:lnTo>
                <a:lnTo>
                  <a:pt x="18878" y="8800"/>
                </a:lnTo>
                <a:lnTo>
                  <a:pt x="18880" y="8801"/>
                </a:lnTo>
                <a:lnTo>
                  <a:pt x="18881" y="8802"/>
                </a:lnTo>
                <a:lnTo>
                  <a:pt x="18881" y="8808"/>
                </a:lnTo>
                <a:lnTo>
                  <a:pt x="18882" y="8807"/>
                </a:lnTo>
                <a:lnTo>
                  <a:pt x="18886" y="8800"/>
                </a:lnTo>
                <a:lnTo>
                  <a:pt x="18888" y="8797"/>
                </a:lnTo>
                <a:lnTo>
                  <a:pt x="18890" y="8796"/>
                </a:lnTo>
                <a:lnTo>
                  <a:pt x="18892" y="8795"/>
                </a:lnTo>
                <a:lnTo>
                  <a:pt x="18895" y="8795"/>
                </a:lnTo>
                <a:lnTo>
                  <a:pt x="18900" y="8794"/>
                </a:lnTo>
                <a:lnTo>
                  <a:pt x="18906" y="8791"/>
                </a:lnTo>
                <a:lnTo>
                  <a:pt x="18909" y="8787"/>
                </a:lnTo>
                <a:lnTo>
                  <a:pt x="18908" y="8782"/>
                </a:lnTo>
                <a:lnTo>
                  <a:pt x="18912" y="8773"/>
                </a:lnTo>
                <a:lnTo>
                  <a:pt x="18929" y="8763"/>
                </a:lnTo>
                <a:lnTo>
                  <a:pt x="18938" y="8757"/>
                </a:lnTo>
                <a:lnTo>
                  <a:pt x="18943" y="8753"/>
                </a:lnTo>
                <a:lnTo>
                  <a:pt x="18956" y="8749"/>
                </a:lnTo>
                <a:lnTo>
                  <a:pt x="18971" y="8746"/>
                </a:lnTo>
                <a:lnTo>
                  <a:pt x="18976" y="8752"/>
                </a:lnTo>
                <a:lnTo>
                  <a:pt x="18996" y="8758"/>
                </a:lnTo>
                <a:lnTo>
                  <a:pt x="19012" y="8760"/>
                </a:lnTo>
                <a:lnTo>
                  <a:pt x="19015" y="8772"/>
                </a:lnTo>
                <a:lnTo>
                  <a:pt x="19021" y="8780"/>
                </a:lnTo>
                <a:lnTo>
                  <a:pt x="19027" y="8783"/>
                </a:lnTo>
                <a:lnTo>
                  <a:pt x="19033" y="8786"/>
                </a:lnTo>
                <a:lnTo>
                  <a:pt x="19036" y="8797"/>
                </a:lnTo>
                <a:lnTo>
                  <a:pt x="19045" y="8812"/>
                </a:lnTo>
                <a:lnTo>
                  <a:pt x="19051" y="8820"/>
                </a:lnTo>
                <a:lnTo>
                  <a:pt x="19051" y="8827"/>
                </a:lnTo>
                <a:lnTo>
                  <a:pt x="19055" y="8829"/>
                </a:lnTo>
                <a:lnTo>
                  <a:pt x="19059" y="8828"/>
                </a:lnTo>
                <a:lnTo>
                  <a:pt x="19062" y="8835"/>
                </a:lnTo>
                <a:lnTo>
                  <a:pt x="19066" y="8847"/>
                </a:lnTo>
                <a:lnTo>
                  <a:pt x="19069" y="8842"/>
                </a:lnTo>
                <a:lnTo>
                  <a:pt x="19069" y="8835"/>
                </a:lnTo>
                <a:lnTo>
                  <a:pt x="19071" y="8826"/>
                </a:lnTo>
                <a:lnTo>
                  <a:pt x="19071" y="8822"/>
                </a:lnTo>
                <a:lnTo>
                  <a:pt x="19073" y="8812"/>
                </a:lnTo>
                <a:lnTo>
                  <a:pt x="19074" y="8800"/>
                </a:lnTo>
                <a:lnTo>
                  <a:pt x="19081" y="8771"/>
                </a:lnTo>
                <a:lnTo>
                  <a:pt x="19087" y="8756"/>
                </a:lnTo>
                <a:lnTo>
                  <a:pt x="19092" y="8748"/>
                </a:lnTo>
                <a:lnTo>
                  <a:pt x="19096" y="8744"/>
                </a:lnTo>
                <a:lnTo>
                  <a:pt x="19096" y="8740"/>
                </a:lnTo>
                <a:lnTo>
                  <a:pt x="19096" y="8734"/>
                </a:lnTo>
                <a:lnTo>
                  <a:pt x="19099" y="8731"/>
                </a:lnTo>
                <a:lnTo>
                  <a:pt x="19102" y="8733"/>
                </a:lnTo>
                <a:lnTo>
                  <a:pt x="19105" y="8731"/>
                </a:lnTo>
                <a:lnTo>
                  <a:pt x="19106" y="8728"/>
                </a:lnTo>
                <a:lnTo>
                  <a:pt x="19107" y="8725"/>
                </a:lnTo>
                <a:lnTo>
                  <a:pt x="19112" y="8717"/>
                </a:lnTo>
                <a:lnTo>
                  <a:pt x="19110" y="8713"/>
                </a:lnTo>
                <a:lnTo>
                  <a:pt x="19116" y="8707"/>
                </a:lnTo>
                <a:lnTo>
                  <a:pt x="19127" y="8701"/>
                </a:lnTo>
                <a:lnTo>
                  <a:pt x="19145" y="8686"/>
                </a:lnTo>
                <a:lnTo>
                  <a:pt x="19146" y="8680"/>
                </a:lnTo>
                <a:lnTo>
                  <a:pt x="19152" y="8679"/>
                </a:lnTo>
                <a:lnTo>
                  <a:pt x="19154" y="8669"/>
                </a:lnTo>
                <a:lnTo>
                  <a:pt x="19160" y="8669"/>
                </a:lnTo>
                <a:lnTo>
                  <a:pt x="19162" y="8663"/>
                </a:lnTo>
                <a:lnTo>
                  <a:pt x="19170" y="8662"/>
                </a:lnTo>
                <a:lnTo>
                  <a:pt x="19172" y="8658"/>
                </a:lnTo>
                <a:lnTo>
                  <a:pt x="19180" y="8653"/>
                </a:lnTo>
                <a:lnTo>
                  <a:pt x="19187" y="8649"/>
                </a:lnTo>
                <a:lnTo>
                  <a:pt x="19191" y="8646"/>
                </a:lnTo>
                <a:lnTo>
                  <a:pt x="19189" y="8644"/>
                </a:lnTo>
                <a:lnTo>
                  <a:pt x="19185" y="8646"/>
                </a:lnTo>
                <a:lnTo>
                  <a:pt x="19178" y="8648"/>
                </a:lnTo>
                <a:lnTo>
                  <a:pt x="19178" y="8646"/>
                </a:lnTo>
                <a:lnTo>
                  <a:pt x="19180" y="8645"/>
                </a:lnTo>
                <a:lnTo>
                  <a:pt x="19182" y="8644"/>
                </a:lnTo>
                <a:lnTo>
                  <a:pt x="19184" y="8643"/>
                </a:lnTo>
                <a:lnTo>
                  <a:pt x="19184" y="8642"/>
                </a:lnTo>
                <a:lnTo>
                  <a:pt x="19171" y="8642"/>
                </a:lnTo>
                <a:lnTo>
                  <a:pt x="19168" y="8640"/>
                </a:lnTo>
                <a:lnTo>
                  <a:pt x="19172" y="8632"/>
                </a:lnTo>
                <a:lnTo>
                  <a:pt x="19174" y="8630"/>
                </a:lnTo>
                <a:lnTo>
                  <a:pt x="19177" y="8629"/>
                </a:lnTo>
                <a:lnTo>
                  <a:pt x="19178" y="8625"/>
                </a:lnTo>
                <a:lnTo>
                  <a:pt x="19180" y="8622"/>
                </a:lnTo>
                <a:lnTo>
                  <a:pt x="19180" y="8617"/>
                </a:lnTo>
                <a:lnTo>
                  <a:pt x="19180" y="8611"/>
                </a:lnTo>
                <a:lnTo>
                  <a:pt x="19178" y="8610"/>
                </a:lnTo>
                <a:lnTo>
                  <a:pt x="19179" y="8606"/>
                </a:lnTo>
                <a:lnTo>
                  <a:pt x="19172" y="8601"/>
                </a:lnTo>
                <a:lnTo>
                  <a:pt x="19169" y="8595"/>
                </a:lnTo>
                <a:lnTo>
                  <a:pt x="19166" y="8587"/>
                </a:lnTo>
                <a:lnTo>
                  <a:pt x="19164" y="8588"/>
                </a:lnTo>
                <a:lnTo>
                  <a:pt x="19164" y="8591"/>
                </a:lnTo>
                <a:lnTo>
                  <a:pt x="19161" y="8591"/>
                </a:lnTo>
                <a:lnTo>
                  <a:pt x="19159" y="8590"/>
                </a:lnTo>
                <a:lnTo>
                  <a:pt x="19158" y="8587"/>
                </a:lnTo>
                <a:lnTo>
                  <a:pt x="19157" y="8580"/>
                </a:lnTo>
                <a:lnTo>
                  <a:pt x="19157" y="8577"/>
                </a:lnTo>
                <a:lnTo>
                  <a:pt x="19157" y="8575"/>
                </a:lnTo>
                <a:lnTo>
                  <a:pt x="19159" y="8569"/>
                </a:lnTo>
                <a:lnTo>
                  <a:pt x="19160" y="8567"/>
                </a:lnTo>
                <a:lnTo>
                  <a:pt x="19159" y="8562"/>
                </a:lnTo>
                <a:lnTo>
                  <a:pt x="19159" y="8553"/>
                </a:lnTo>
                <a:lnTo>
                  <a:pt x="19163" y="8545"/>
                </a:lnTo>
                <a:lnTo>
                  <a:pt x="19163" y="8543"/>
                </a:lnTo>
                <a:lnTo>
                  <a:pt x="19163" y="8539"/>
                </a:lnTo>
                <a:lnTo>
                  <a:pt x="19166" y="8534"/>
                </a:lnTo>
                <a:lnTo>
                  <a:pt x="19167" y="8530"/>
                </a:lnTo>
                <a:lnTo>
                  <a:pt x="19164" y="8530"/>
                </a:lnTo>
                <a:lnTo>
                  <a:pt x="19162" y="8529"/>
                </a:lnTo>
                <a:lnTo>
                  <a:pt x="19160" y="8528"/>
                </a:lnTo>
                <a:lnTo>
                  <a:pt x="19164" y="8527"/>
                </a:lnTo>
                <a:lnTo>
                  <a:pt x="19164" y="8525"/>
                </a:lnTo>
                <a:lnTo>
                  <a:pt x="19164" y="8523"/>
                </a:lnTo>
                <a:lnTo>
                  <a:pt x="19164" y="8520"/>
                </a:lnTo>
                <a:lnTo>
                  <a:pt x="19167" y="8514"/>
                </a:lnTo>
                <a:lnTo>
                  <a:pt x="19168" y="8510"/>
                </a:lnTo>
                <a:lnTo>
                  <a:pt x="19164" y="8511"/>
                </a:lnTo>
                <a:lnTo>
                  <a:pt x="19160" y="8517"/>
                </a:lnTo>
                <a:lnTo>
                  <a:pt x="19157" y="8518"/>
                </a:lnTo>
                <a:lnTo>
                  <a:pt x="19158" y="8513"/>
                </a:lnTo>
                <a:lnTo>
                  <a:pt x="19161" y="8510"/>
                </a:lnTo>
                <a:lnTo>
                  <a:pt x="19160" y="8506"/>
                </a:lnTo>
                <a:lnTo>
                  <a:pt x="19157" y="8512"/>
                </a:lnTo>
                <a:lnTo>
                  <a:pt x="19154" y="8513"/>
                </a:lnTo>
                <a:lnTo>
                  <a:pt x="19150" y="8516"/>
                </a:lnTo>
                <a:lnTo>
                  <a:pt x="19135" y="8515"/>
                </a:lnTo>
                <a:lnTo>
                  <a:pt x="19130" y="8520"/>
                </a:lnTo>
                <a:lnTo>
                  <a:pt x="19123" y="8520"/>
                </a:lnTo>
                <a:lnTo>
                  <a:pt x="19118" y="8515"/>
                </a:lnTo>
                <a:lnTo>
                  <a:pt x="19116" y="8511"/>
                </a:lnTo>
                <a:lnTo>
                  <a:pt x="19115" y="8508"/>
                </a:lnTo>
                <a:lnTo>
                  <a:pt x="19114" y="8506"/>
                </a:lnTo>
                <a:lnTo>
                  <a:pt x="19111" y="8506"/>
                </a:lnTo>
                <a:lnTo>
                  <a:pt x="19106" y="8507"/>
                </a:lnTo>
                <a:lnTo>
                  <a:pt x="19103" y="8506"/>
                </a:lnTo>
                <a:lnTo>
                  <a:pt x="19098" y="8500"/>
                </a:lnTo>
                <a:lnTo>
                  <a:pt x="19095" y="8498"/>
                </a:lnTo>
                <a:lnTo>
                  <a:pt x="19092" y="8497"/>
                </a:lnTo>
                <a:lnTo>
                  <a:pt x="19084" y="8491"/>
                </a:lnTo>
                <a:lnTo>
                  <a:pt x="19087" y="8481"/>
                </a:lnTo>
                <a:lnTo>
                  <a:pt x="19084" y="8477"/>
                </a:lnTo>
                <a:lnTo>
                  <a:pt x="19079" y="8475"/>
                </a:lnTo>
                <a:lnTo>
                  <a:pt x="19075" y="8471"/>
                </a:lnTo>
                <a:lnTo>
                  <a:pt x="19074" y="8473"/>
                </a:lnTo>
                <a:lnTo>
                  <a:pt x="19069" y="8480"/>
                </a:lnTo>
                <a:lnTo>
                  <a:pt x="19068" y="8482"/>
                </a:lnTo>
                <a:lnTo>
                  <a:pt x="19064" y="8480"/>
                </a:lnTo>
                <a:lnTo>
                  <a:pt x="19063" y="8477"/>
                </a:lnTo>
                <a:lnTo>
                  <a:pt x="19063" y="8468"/>
                </a:lnTo>
                <a:lnTo>
                  <a:pt x="19062" y="8464"/>
                </a:lnTo>
                <a:lnTo>
                  <a:pt x="19061" y="8460"/>
                </a:lnTo>
                <a:lnTo>
                  <a:pt x="19059" y="8458"/>
                </a:lnTo>
                <a:close/>
                <a:moveTo>
                  <a:pt x="18371" y="8605"/>
                </a:moveTo>
                <a:lnTo>
                  <a:pt x="18364" y="8608"/>
                </a:lnTo>
                <a:lnTo>
                  <a:pt x="18358" y="8614"/>
                </a:lnTo>
                <a:lnTo>
                  <a:pt x="18357" y="8621"/>
                </a:lnTo>
                <a:lnTo>
                  <a:pt x="18353" y="8627"/>
                </a:lnTo>
                <a:lnTo>
                  <a:pt x="18351" y="8630"/>
                </a:lnTo>
                <a:lnTo>
                  <a:pt x="18347" y="8631"/>
                </a:lnTo>
                <a:lnTo>
                  <a:pt x="18344" y="8629"/>
                </a:lnTo>
                <a:lnTo>
                  <a:pt x="18342" y="8622"/>
                </a:lnTo>
                <a:lnTo>
                  <a:pt x="18339" y="8619"/>
                </a:lnTo>
                <a:lnTo>
                  <a:pt x="18334" y="8618"/>
                </a:lnTo>
                <a:lnTo>
                  <a:pt x="18331" y="8620"/>
                </a:lnTo>
                <a:lnTo>
                  <a:pt x="18332" y="8614"/>
                </a:lnTo>
                <a:lnTo>
                  <a:pt x="18324" y="8612"/>
                </a:lnTo>
                <a:lnTo>
                  <a:pt x="18316" y="8612"/>
                </a:lnTo>
                <a:lnTo>
                  <a:pt x="18311" y="8616"/>
                </a:lnTo>
                <a:lnTo>
                  <a:pt x="18308" y="8614"/>
                </a:lnTo>
                <a:lnTo>
                  <a:pt x="18305" y="8614"/>
                </a:lnTo>
                <a:lnTo>
                  <a:pt x="18303" y="8614"/>
                </a:lnTo>
                <a:lnTo>
                  <a:pt x="18301" y="8616"/>
                </a:lnTo>
                <a:lnTo>
                  <a:pt x="18294" y="8628"/>
                </a:lnTo>
                <a:lnTo>
                  <a:pt x="18290" y="8633"/>
                </a:lnTo>
                <a:lnTo>
                  <a:pt x="18285" y="8634"/>
                </a:lnTo>
                <a:lnTo>
                  <a:pt x="18275" y="8633"/>
                </a:lnTo>
                <a:lnTo>
                  <a:pt x="18271" y="8633"/>
                </a:lnTo>
                <a:lnTo>
                  <a:pt x="18270" y="8635"/>
                </a:lnTo>
                <a:lnTo>
                  <a:pt x="18269" y="8637"/>
                </a:lnTo>
                <a:lnTo>
                  <a:pt x="18267" y="8640"/>
                </a:lnTo>
                <a:lnTo>
                  <a:pt x="18262" y="8644"/>
                </a:lnTo>
                <a:lnTo>
                  <a:pt x="18260" y="8645"/>
                </a:lnTo>
                <a:lnTo>
                  <a:pt x="18258" y="8642"/>
                </a:lnTo>
                <a:lnTo>
                  <a:pt x="18256" y="8652"/>
                </a:lnTo>
                <a:lnTo>
                  <a:pt x="18255" y="8655"/>
                </a:lnTo>
                <a:lnTo>
                  <a:pt x="18253" y="8657"/>
                </a:lnTo>
                <a:lnTo>
                  <a:pt x="18251" y="8658"/>
                </a:lnTo>
                <a:lnTo>
                  <a:pt x="18250" y="8660"/>
                </a:lnTo>
                <a:lnTo>
                  <a:pt x="18249" y="8664"/>
                </a:lnTo>
                <a:lnTo>
                  <a:pt x="18251" y="8667"/>
                </a:lnTo>
                <a:lnTo>
                  <a:pt x="18254" y="8667"/>
                </a:lnTo>
                <a:lnTo>
                  <a:pt x="18254" y="8673"/>
                </a:lnTo>
                <a:lnTo>
                  <a:pt x="18254" y="8680"/>
                </a:lnTo>
                <a:lnTo>
                  <a:pt x="18250" y="8685"/>
                </a:lnTo>
                <a:lnTo>
                  <a:pt x="18249" y="8688"/>
                </a:lnTo>
                <a:lnTo>
                  <a:pt x="18245" y="8690"/>
                </a:lnTo>
                <a:lnTo>
                  <a:pt x="18242" y="8693"/>
                </a:lnTo>
                <a:lnTo>
                  <a:pt x="18240" y="8698"/>
                </a:lnTo>
                <a:lnTo>
                  <a:pt x="18236" y="8702"/>
                </a:lnTo>
                <a:lnTo>
                  <a:pt x="18227" y="8707"/>
                </a:lnTo>
                <a:lnTo>
                  <a:pt x="18222" y="8706"/>
                </a:lnTo>
                <a:lnTo>
                  <a:pt x="18219" y="8703"/>
                </a:lnTo>
                <a:lnTo>
                  <a:pt x="18218" y="8699"/>
                </a:lnTo>
                <a:lnTo>
                  <a:pt x="18216" y="8698"/>
                </a:lnTo>
                <a:lnTo>
                  <a:pt x="18215" y="8700"/>
                </a:lnTo>
                <a:lnTo>
                  <a:pt x="18216" y="8706"/>
                </a:lnTo>
                <a:lnTo>
                  <a:pt x="18219" y="8709"/>
                </a:lnTo>
                <a:lnTo>
                  <a:pt x="18221" y="8708"/>
                </a:lnTo>
                <a:lnTo>
                  <a:pt x="18223" y="8710"/>
                </a:lnTo>
                <a:lnTo>
                  <a:pt x="18225" y="8712"/>
                </a:lnTo>
                <a:lnTo>
                  <a:pt x="18228" y="8714"/>
                </a:lnTo>
                <a:lnTo>
                  <a:pt x="18231" y="8712"/>
                </a:lnTo>
                <a:lnTo>
                  <a:pt x="18235" y="8708"/>
                </a:lnTo>
                <a:lnTo>
                  <a:pt x="18239" y="8705"/>
                </a:lnTo>
                <a:lnTo>
                  <a:pt x="18240" y="8708"/>
                </a:lnTo>
                <a:lnTo>
                  <a:pt x="18241" y="8711"/>
                </a:lnTo>
                <a:lnTo>
                  <a:pt x="18240" y="8718"/>
                </a:lnTo>
                <a:lnTo>
                  <a:pt x="18239" y="8723"/>
                </a:lnTo>
                <a:lnTo>
                  <a:pt x="18237" y="8726"/>
                </a:lnTo>
                <a:lnTo>
                  <a:pt x="18233" y="8727"/>
                </a:lnTo>
                <a:lnTo>
                  <a:pt x="18230" y="8729"/>
                </a:lnTo>
                <a:lnTo>
                  <a:pt x="18224" y="8728"/>
                </a:lnTo>
                <a:lnTo>
                  <a:pt x="18221" y="8729"/>
                </a:lnTo>
                <a:lnTo>
                  <a:pt x="18219" y="8733"/>
                </a:lnTo>
                <a:lnTo>
                  <a:pt x="18218" y="8734"/>
                </a:lnTo>
                <a:lnTo>
                  <a:pt x="18216" y="8735"/>
                </a:lnTo>
                <a:lnTo>
                  <a:pt x="18215" y="8736"/>
                </a:lnTo>
                <a:lnTo>
                  <a:pt x="18214" y="8736"/>
                </a:lnTo>
                <a:lnTo>
                  <a:pt x="18211" y="8734"/>
                </a:lnTo>
                <a:lnTo>
                  <a:pt x="18210" y="8732"/>
                </a:lnTo>
                <a:lnTo>
                  <a:pt x="18212" y="8727"/>
                </a:lnTo>
                <a:lnTo>
                  <a:pt x="18211" y="8724"/>
                </a:lnTo>
                <a:lnTo>
                  <a:pt x="18207" y="8725"/>
                </a:lnTo>
                <a:lnTo>
                  <a:pt x="18206" y="8724"/>
                </a:lnTo>
                <a:lnTo>
                  <a:pt x="18202" y="8721"/>
                </a:lnTo>
                <a:lnTo>
                  <a:pt x="18201" y="8716"/>
                </a:lnTo>
                <a:lnTo>
                  <a:pt x="18203" y="8713"/>
                </a:lnTo>
                <a:lnTo>
                  <a:pt x="18203" y="8710"/>
                </a:lnTo>
                <a:lnTo>
                  <a:pt x="18200" y="8708"/>
                </a:lnTo>
                <a:lnTo>
                  <a:pt x="18197" y="8706"/>
                </a:lnTo>
                <a:lnTo>
                  <a:pt x="18197" y="8715"/>
                </a:lnTo>
                <a:lnTo>
                  <a:pt x="18195" y="8717"/>
                </a:lnTo>
                <a:lnTo>
                  <a:pt x="18193" y="8718"/>
                </a:lnTo>
                <a:lnTo>
                  <a:pt x="18192" y="8718"/>
                </a:lnTo>
                <a:lnTo>
                  <a:pt x="18189" y="8718"/>
                </a:lnTo>
                <a:lnTo>
                  <a:pt x="18187" y="8718"/>
                </a:lnTo>
                <a:lnTo>
                  <a:pt x="18185" y="8721"/>
                </a:lnTo>
                <a:lnTo>
                  <a:pt x="18186" y="8726"/>
                </a:lnTo>
                <a:lnTo>
                  <a:pt x="18182" y="8730"/>
                </a:lnTo>
                <a:lnTo>
                  <a:pt x="18180" y="8731"/>
                </a:lnTo>
                <a:lnTo>
                  <a:pt x="18178" y="8731"/>
                </a:lnTo>
                <a:lnTo>
                  <a:pt x="18176" y="8731"/>
                </a:lnTo>
                <a:lnTo>
                  <a:pt x="18174" y="8734"/>
                </a:lnTo>
                <a:lnTo>
                  <a:pt x="18172" y="8737"/>
                </a:lnTo>
                <a:lnTo>
                  <a:pt x="18172" y="8739"/>
                </a:lnTo>
                <a:lnTo>
                  <a:pt x="18173" y="8741"/>
                </a:lnTo>
                <a:lnTo>
                  <a:pt x="18176" y="8741"/>
                </a:lnTo>
                <a:lnTo>
                  <a:pt x="18178" y="8743"/>
                </a:lnTo>
                <a:lnTo>
                  <a:pt x="18178" y="8747"/>
                </a:lnTo>
                <a:lnTo>
                  <a:pt x="18180" y="8748"/>
                </a:lnTo>
                <a:lnTo>
                  <a:pt x="18187" y="8746"/>
                </a:lnTo>
                <a:lnTo>
                  <a:pt x="18190" y="8746"/>
                </a:lnTo>
                <a:lnTo>
                  <a:pt x="18189" y="8750"/>
                </a:lnTo>
                <a:lnTo>
                  <a:pt x="18186" y="8753"/>
                </a:lnTo>
                <a:lnTo>
                  <a:pt x="18183" y="8754"/>
                </a:lnTo>
                <a:lnTo>
                  <a:pt x="18180" y="8755"/>
                </a:lnTo>
                <a:lnTo>
                  <a:pt x="18179" y="8756"/>
                </a:lnTo>
                <a:lnTo>
                  <a:pt x="18177" y="8758"/>
                </a:lnTo>
                <a:lnTo>
                  <a:pt x="18175" y="8757"/>
                </a:lnTo>
                <a:lnTo>
                  <a:pt x="18171" y="8759"/>
                </a:lnTo>
                <a:lnTo>
                  <a:pt x="18164" y="8763"/>
                </a:lnTo>
                <a:lnTo>
                  <a:pt x="18162" y="8766"/>
                </a:lnTo>
                <a:lnTo>
                  <a:pt x="18161" y="8774"/>
                </a:lnTo>
                <a:lnTo>
                  <a:pt x="18158" y="8778"/>
                </a:lnTo>
                <a:lnTo>
                  <a:pt x="18156" y="8780"/>
                </a:lnTo>
                <a:lnTo>
                  <a:pt x="18150" y="8778"/>
                </a:lnTo>
                <a:lnTo>
                  <a:pt x="18147" y="8777"/>
                </a:lnTo>
                <a:lnTo>
                  <a:pt x="18145" y="8774"/>
                </a:lnTo>
                <a:lnTo>
                  <a:pt x="18145" y="8770"/>
                </a:lnTo>
                <a:lnTo>
                  <a:pt x="18144" y="8767"/>
                </a:lnTo>
                <a:lnTo>
                  <a:pt x="18142" y="8770"/>
                </a:lnTo>
                <a:lnTo>
                  <a:pt x="18139" y="8768"/>
                </a:lnTo>
                <a:lnTo>
                  <a:pt x="18140" y="8764"/>
                </a:lnTo>
                <a:lnTo>
                  <a:pt x="18143" y="8760"/>
                </a:lnTo>
                <a:lnTo>
                  <a:pt x="18144" y="8757"/>
                </a:lnTo>
                <a:lnTo>
                  <a:pt x="18139" y="8751"/>
                </a:lnTo>
                <a:lnTo>
                  <a:pt x="18133" y="8746"/>
                </a:lnTo>
                <a:lnTo>
                  <a:pt x="18127" y="8749"/>
                </a:lnTo>
                <a:lnTo>
                  <a:pt x="18123" y="8748"/>
                </a:lnTo>
                <a:lnTo>
                  <a:pt x="18120" y="8744"/>
                </a:lnTo>
                <a:lnTo>
                  <a:pt x="18121" y="8750"/>
                </a:lnTo>
                <a:lnTo>
                  <a:pt x="18117" y="8757"/>
                </a:lnTo>
                <a:lnTo>
                  <a:pt x="18118" y="8768"/>
                </a:lnTo>
                <a:lnTo>
                  <a:pt x="18123" y="8776"/>
                </a:lnTo>
                <a:lnTo>
                  <a:pt x="18124" y="8780"/>
                </a:lnTo>
                <a:lnTo>
                  <a:pt x="18122" y="8782"/>
                </a:lnTo>
                <a:lnTo>
                  <a:pt x="18119" y="8781"/>
                </a:lnTo>
                <a:lnTo>
                  <a:pt x="18118" y="8777"/>
                </a:lnTo>
                <a:lnTo>
                  <a:pt x="18116" y="8773"/>
                </a:lnTo>
                <a:lnTo>
                  <a:pt x="18113" y="8767"/>
                </a:lnTo>
                <a:lnTo>
                  <a:pt x="18110" y="8767"/>
                </a:lnTo>
                <a:lnTo>
                  <a:pt x="18108" y="8772"/>
                </a:lnTo>
                <a:lnTo>
                  <a:pt x="18106" y="8777"/>
                </a:lnTo>
                <a:lnTo>
                  <a:pt x="18108" y="8780"/>
                </a:lnTo>
                <a:lnTo>
                  <a:pt x="18112" y="8786"/>
                </a:lnTo>
                <a:lnTo>
                  <a:pt x="18123" y="8796"/>
                </a:lnTo>
                <a:lnTo>
                  <a:pt x="18122" y="8798"/>
                </a:lnTo>
                <a:lnTo>
                  <a:pt x="18124" y="8802"/>
                </a:lnTo>
                <a:lnTo>
                  <a:pt x="18121" y="8806"/>
                </a:lnTo>
                <a:lnTo>
                  <a:pt x="18119" y="8812"/>
                </a:lnTo>
                <a:lnTo>
                  <a:pt x="18118" y="8823"/>
                </a:lnTo>
                <a:lnTo>
                  <a:pt x="18119" y="8830"/>
                </a:lnTo>
                <a:lnTo>
                  <a:pt x="18120" y="8835"/>
                </a:lnTo>
                <a:lnTo>
                  <a:pt x="18117" y="8833"/>
                </a:lnTo>
                <a:lnTo>
                  <a:pt x="18115" y="8830"/>
                </a:lnTo>
                <a:lnTo>
                  <a:pt x="18113" y="8827"/>
                </a:lnTo>
                <a:lnTo>
                  <a:pt x="18112" y="8818"/>
                </a:lnTo>
                <a:lnTo>
                  <a:pt x="18112" y="8818"/>
                </a:lnTo>
                <a:lnTo>
                  <a:pt x="18110" y="8812"/>
                </a:lnTo>
                <a:lnTo>
                  <a:pt x="18097" y="8807"/>
                </a:lnTo>
                <a:lnTo>
                  <a:pt x="18087" y="8811"/>
                </a:lnTo>
                <a:lnTo>
                  <a:pt x="18082" y="8808"/>
                </a:lnTo>
                <a:lnTo>
                  <a:pt x="18083" y="8798"/>
                </a:lnTo>
                <a:lnTo>
                  <a:pt x="18081" y="8795"/>
                </a:lnTo>
                <a:lnTo>
                  <a:pt x="18075" y="8808"/>
                </a:lnTo>
                <a:lnTo>
                  <a:pt x="18070" y="8808"/>
                </a:lnTo>
                <a:lnTo>
                  <a:pt x="18064" y="8801"/>
                </a:lnTo>
                <a:lnTo>
                  <a:pt x="18061" y="8804"/>
                </a:lnTo>
                <a:lnTo>
                  <a:pt x="18060" y="8812"/>
                </a:lnTo>
                <a:lnTo>
                  <a:pt x="18059" y="8821"/>
                </a:lnTo>
                <a:lnTo>
                  <a:pt x="18062" y="8828"/>
                </a:lnTo>
                <a:lnTo>
                  <a:pt x="18063" y="8832"/>
                </a:lnTo>
                <a:lnTo>
                  <a:pt x="18063" y="8834"/>
                </a:lnTo>
                <a:lnTo>
                  <a:pt x="18061" y="8837"/>
                </a:lnTo>
                <a:lnTo>
                  <a:pt x="18059" y="8836"/>
                </a:lnTo>
                <a:lnTo>
                  <a:pt x="18058" y="8838"/>
                </a:lnTo>
                <a:lnTo>
                  <a:pt x="18057" y="8843"/>
                </a:lnTo>
                <a:lnTo>
                  <a:pt x="18055" y="8853"/>
                </a:lnTo>
                <a:lnTo>
                  <a:pt x="18057" y="8858"/>
                </a:lnTo>
                <a:lnTo>
                  <a:pt x="18063" y="8858"/>
                </a:lnTo>
                <a:lnTo>
                  <a:pt x="18065" y="8859"/>
                </a:lnTo>
                <a:lnTo>
                  <a:pt x="18069" y="8863"/>
                </a:lnTo>
                <a:lnTo>
                  <a:pt x="18071" y="8865"/>
                </a:lnTo>
                <a:lnTo>
                  <a:pt x="18073" y="8864"/>
                </a:lnTo>
                <a:lnTo>
                  <a:pt x="18075" y="8863"/>
                </a:lnTo>
                <a:lnTo>
                  <a:pt x="18077" y="8865"/>
                </a:lnTo>
                <a:lnTo>
                  <a:pt x="18077" y="8867"/>
                </a:lnTo>
                <a:lnTo>
                  <a:pt x="18077" y="8869"/>
                </a:lnTo>
                <a:lnTo>
                  <a:pt x="18077" y="8872"/>
                </a:lnTo>
                <a:lnTo>
                  <a:pt x="18079" y="8873"/>
                </a:lnTo>
                <a:lnTo>
                  <a:pt x="18081" y="8875"/>
                </a:lnTo>
                <a:lnTo>
                  <a:pt x="18083" y="8878"/>
                </a:lnTo>
                <a:lnTo>
                  <a:pt x="18084" y="8881"/>
                </a:lnTo>
                <a:lnTo>
                  <a:pt x="18083" y="8885"/>
                </a:lnTo>
                <a:lnTo>
                  <a:pt x="18079" y="8886"/>
                </a:lnTo>
                <a:lnTo>
                  <a:pt x="18080" y="8895"/>
                </a:lnTo>
                <a:lnTo>
                  <a:pt x="18081" y="8894"/>
                </a:lnTo>
                <a:lnTo>
                  <a:pt x="18083" y="8890"/>
                </a:lnTo>
                <a:lnTo>
                  <a:pt x="18086" y="8890"/>
                </a:lnTo>
                <a:lnTo>
                  <a:pt x="18088" y="8891"/>
                </a:lnTo>
                <a:lnTo>
                  <a:pt x="18089" y="8889"/>
                </a:lnTo>
                <a:lnTo>
                  <a:pt x="18089" y="8881"/>
                </a:lnTo>
                <a:lnTo>
                  <a:pt x="18089" y="8874"/>
                </a:lnTo>
                <a:lnTo>
                  <a:pt x="18092" y="8876"/>
                </a:lnTo>
                <a:lnTo>
                  <a:pt x="18091" y="8880"/>
                </a:lnTo>
                <a:lnTo>
                  <a:pt x="18092" y="8884"/>
                </a:lnTo>
                <a:lnTo>
                  <a:pt x="18093" y="8887"/>
                </a:lnTo>
                <a:lnTo>
                  <a:pt x="18097" y="8882"/>
                </a:lnTo>
                <a:lnTo>
                  <a:pt x="18100" y="8882"/>
                </a:lnTo>
                <a:lnTo>
                  <a:pt x="18100" y="8885"/>
                </a:lnTo>
                <a:lnTo>
                  <a:pt x="18097" y="8887"/>
                </a:lnTo>
                <a:lnTo>
                  <a:pt x="18097" y="8889"/>
                </a:lnTo>
                <a:lnTo>
                  <a:pt x="18098" y="8896"/>
                </a:lnTo>
                <a:lnTo>
                  <a:pt x="18095" y="8895"/>
                </a:lnTo>
                <a:lnTo>
                  <a:pt x="18094" y="8894"/>
                </a:lnTo>
                <a:lnTo>
                  <a:pt x="18096" y="8903"/>
                </a:lnTo>
                <a:lnTo>
                  <a:pt x="18097" y="8907"/>
                </a:lnTo>
                <a:lnTo>
                  <a:pt x="18100" y="8909"/>
                </a:lnTo>
                <a:lnTo>
                  <a:pt x="18103" y="8909"/>
                </a:lnTo>
                <a:lnTo>
                  <a:pt x="18106" y="8905"/>
                </a:lnTo>
                <a:lnTo>
                  <a:pt x="18108" y="8903"/>
                </a:lnTo>
                <a:lnTo>
                  <a:pt x="18113" y="8907"/>
                </a:lnTo>
                <a:lnTo>
                  <a:pt x="18114" y="8914"/>
                </a:lnTo>
                <a:lnTo>
                  <a:pt x="18116" y="8914"/>
                </a:lnTo>
                <a:lnTo>
                  <a:pt x="18120" y="8910"/>
                </a:lnTo>
                <a:lnTo>
                  <a:pt x="18126" y="8907"/>
                </a:lnTo>
                <a:lnTo>
                  <a:pt x="18133" y="8916"/>
                </a:lnTo>
                <a:lnTo>
                  <a:pt x="18140" y="8923"/>
                </a:lnTo>
                <a:lnTo>
                  <a:pt x="18141" y="8930"/>
                </a:lnTo>
                <a:lnTo>
                  <a:pt x="18139" y="8938"/>
                </a:lnTo>
                <a:lnTo>
                  <a:pt x="18137" y="8943"/>
                </a:lnTo>
                <a:lnTo>
                  <a:pt x="18137" y="8952"/>
                </a:lnTo>
                <a:lnTo>
                  <a:pt x="18149" y="8974"/>
                </a:lnTo>
                <a:lnTo>
                  <a:pt x="18153" y="8980"/>
                </a:lnTo>
                <a:lnTo>
                  <a:pt x="18150" y="8981"/>
                </a:lnTo>
                <a:lnTo>
                  <a:pt x="18138" y="8975"/>
                </a:lnTo>
                <a:lnTo>
                  <a:pt x="18127" y="8970"/>
                </a:lnTo>
                <a:lnTo>
                  <a:pt x="18125" y="8975"/>
                </a:lnTo>
                <a:lnTo>
                  <a:pt x="18123" y="8977"/>
                </a:lnTo>
                <a:lnTo>
                  <a:pt x="18121" y="8979"/>
                </a:lnTo>
                <a:lnTo>
                  <a:pt x="18120" y="8981"/>
                </a:lnTo>
                <a:lnTo>
                  <a:pt x="18118" y="8982"/>
                </a:lnTo>
                <a:lnTo>
                  <a:pt x="18118" y="8980"/>
                </a:lnTo>
                <a:lnTo>
                  <a:pt x="18115" y="8978"/>
                </a:lnTo>
                <a:lnTo>
                  <a:pt x="18114" y="8975"/>
                </a:lnTo>
                <a:lnTo>
                  <a:pt x="18112" y="8974"/>
                </a:lnTo>
                <a:lnTo>
                  <a:pt x="18107" y="8970"/>
                </a:lnTo>
                <a:lnTo>
                  <a:pt x="18110" y="8966"/>
                </a:lnTo>
                <a:lnTo>
                  <a:pt x="18110" y="8961"/>
                </a:lnTo>
                <a:lnTo>
                  <a:pt x="18106" y="8957"/>
                </a:lnTo>
                <a:lnTo>
                  <a:pt x="18106" y="8946"/>
                </a:lnTo>
                <a:lnTo>
                  <a:pt x="18108" y="8946"/>
                </a:lnTo>
                <a:lnTo>
                  <a:pt x="18109" y="8954"/>
                </a:lnTo>
                <a:lnTo>
                  <a:pt x="18110" y="8957"/>
                </a:lnTo>
                <a:lnTo>
                  <a:pt x="18112" y="8954"/>
                </a:lnTo>
                <a:lnTo>
                  <a:pt x="18112" y="8949"/>
                </a:lnTo>
                <a:lnTo>
                  <a:pt x="18112" y="8941"/>
                </a:lnTo>
                <a:lnTo>
                  <a:pt x="18112" y="8938"/>
                </a:lnTo>
                <a:lnTo>
                  <a:pt x="18114" y="8935"/>
                </a:lnTo>
                <a:lnTo>
                  <a:pt x="18111" y="8930"/>
                </a:lnTo>
                <a:lnTo>
                  <a:pt x="18108" y="8925"/>
                </a:lnTo>
                <a:lnTo>
                  <a:pt x="18101" y="8922"/>
                </a:lnTo>
                <a:lnTo>
                  <a:pt x="18098" y="8930"/>
                </a:lnTo>
                <a:lnTo>
                  <a:pt x="18096" y="8931"/>
                </a:lnTo>
                <a:lnTo>
                  <a:pt x="18095" y="8927"/>
                </a:lnTo>
                <a:lnTo>
                  <a:pt x="18095" y="8922"/>
                </a:lnTo>
                <a:lnTo>
                  <a:pt x="18098" y="8914"/>
                </a:lnTo>
                <a:lnTo>
                  <a:pt x="18100" y="8912"/>
                </a:lnTo>
                <a:lnTo>
                  <a:pt x="18099" y="8910"/>
                </a:lnTo>
                <a:lnTo>
                  <a:pt x="18098" y="8909"/>
                </a:lnTo>
                <a:lnTo>
                  <a:pt x="18097" y="8911"/>
                </a:lnTo>
                <a:lnTo>
                  <a:pt x="18095" y="8913"/>
                </a:lnTo>
                <a:lnTo>
                  <a:pt x="18094" y="8913"/>
                </a:lnTo>
                <a:lnTo>
                  <a:pt x="18094" y="8912"/>
                </a:lnTo>
                <a:lnTo>
                  <a:pt x="18094" y="8909"/>
                </a:lnTo>
                <a:lnTo>
                  <a:pt x="18094" y="8908"/>
                </a:lnTo>
                <a:lnTo>
                  <a:pt x="18091" y="8902"/>
                </a:lnTo>
                <a:lnTo>
                  <a:pt x="18083" y="8897"/>
                </a:lnTo>
                <a:lnTo>
                  <a:pt x="18079" y="8905"/>
                </a:lnTo>
                <a:lnTo>
                  <a:pt x="18078" y="8915"/>
                </a:lnTo>
                <a:lnTo>
                  <a:pt x="18076" y="8917"/>
                </a:lnTo>
                <a:lnTo>
                  <a:pt x="18076" y="8923"/>
                </a:lnTo>
                <a:lnTo>
                  <a:pt x="18077" y="8927"/>
                </a:lnTo>
                <a:lnTo>
                  <a:pt x="18075" y="8932"/>
                </a:lnTo>
                <a:lnTo>
                  <a:pt x="18072" y="8935"/>
                </a:lnTo>
                <a:lnTo>
                  <a:pt x="18072" y="8943"/>
                </a:lnTo>
                <a:lnTo>
                  <a:pt x="18073" y="8953"/>
                </a:lnTo>
                <a:lnTo>
                  <a:pt x="18076" y="8954"/>
                </a:lnTo>
                <a:lnTo>
                  <a:pt x="18078" y="8957"/>
                </a:lnTo>
                <a:lnTo>
                  <a:pt x="18080" y="8960"/>
                </a:lnTo>
                <a:lnTo>
                  <a:pt x="18081" y="8964"/>
                </a:lnTo>
                <a:lnTo>
                  <a:pt x="18081" y="8968"/>
                </a:lnTo>
                <a:lnTo>
                  <a:pt x="18082" y="8972"/>
                </a:lnTo>
                <a:lnTo>
                  <a:pt x="18084" y="8977"/>
                </a:lnTo>
                <a:lnTo>
                  <a:pt x="18086" y="8982"/>
                </a:lnTo>
                <a:lnTo>
                  <a:pt x="18091" y="8986"/>
                </a:lnTo>
                <a:lnTo>
                  <a:pt x="18094" y="8993"/>
                </a:lnTo>
                <a:lnTo>
                  <a:pt x="18097" y="8992"/>
                </a:lnTo>
                <a:lnTo>
                  <a:pt x="18099" y="8989"/>
                </a:lnTo>
                <a:lnTo>
                  <a:pt x="18102" y="8990"/>
                </a:lnTo>
                <a:lnTo>
                  <a:pt x="18104" y="8994"/>
                </a:lnTo>
                <a:lnTo>
                  <a:pt x="18104" y="8998"/>
                </a:lnTo>
                <a:lnTo>
                  <a:pt x="18105" y="9000"/>
                </a:lnTo>
                <a:lnTo>
                  <a:pt x="18107" y="9001"/>
                </a:lnTo>
                <a:lnTo>
                  <a:pt x="18110" y="9004"/>
                </a:lnTo>
                <a:lnTo>
                  <a:pt x="18114" y="9016"/>
                </a:lnTo>
                <a:lnTo>
                  <a:pt x="18114" y="9021"/>
                </a:lnTo>
                <a:lnTo>
                  <a:pt x="18121" y="9020"/>
                </a:lnTo>
                <a:lnTo>
                  <a:pt x="18118" y="9027"/>
                </a:lnTo>
                <a:lnTo>
                  <a:pt x="18116" y="9030"/>
                </a:lnTo>
                <a:lnTo>
                  <a:pt x="18114" y="9026"/>
                </a:lnTo>
                <a:lnTo>
                  <a:pt x="18112" y="9027"/>
                </a:lnTo>
                <a:lnTo>
                  <a:pt x="18110" y="9030"/>
                </a:lnTo>
                <a:lnTo>
                  <a:pt x="18108" y="9031"/>
                </a:lnTo>
                <a:lnTo>
                  <a:pt x="18108" y="9033"/>
                </a:lnTo>
                <a:lnTo>
                  <a:pt x="18109" y="9036"/>
                </a:lnTo>
                <a:lnTo>
                  <a:pt x="18112" y="9034"/>
                </a:lnTo>
                <a:lnTo>
                  <a:pt x="18113" y="9036"/>
                </a:lnTo>
                <a:lnTo>
                  <a:pt x="18112" y="9040"/>
                </a:lnTo>
                <a:lnTo>
                  <a:pt x="18110" y="9045"/>
                </a:lnTo>
                <a:lnTo>
                  <a:pt x="18107" y="9050"/>
                </a:lnTo>
                <a:lnTo>
                  <a:pt x="18105" y="9059"/>
                </a:lnTo>
                <a:lnTo>
                  <a:pt x="18103" y="9061"/>
                </a:lnTo>
                <a:lnTo>
                  <a:pt x="18100" y="9063"/>
                </a:lnTo>
                <a:lnTo>
                  <a:pt x="18098" y="9064"/>
                </a:lnTo>
                <a:lnTo>
                  <a:pt x="18094" y="9068"/>
                </a:lnTo>
                <a:lnTo>
                  <a:pt x="18096" y="9072"/>
                </a:lnTo>
                <a:lnTo>
                  <a:pt x="18098" y="9070"/>
                </a:lnTo>
                <a:lnTo>
                  <a:pt x="18101" y="9068"/>
                </a:lnTo>
                <a:lnTo>
                  <a:pt x="18104" y="9069"/>
                </a:lnTo>
                <a:lnTo>
                  <a:pt x="18105" y="9070"/>
                </a:lnTo>
                <a:lnTo>
                  <a:pt x="18106" y="9067"/>
                </a:lnTo>
                <a:lnTo>
                  <a:pt x="18110" y="9062"/>
                </a:lnTo>
                <a:lnTo>
                  <a:pt x="18116" y="9056"/>
                </a:lnTo>
                <a:lnTo>
                  <a:pt x="18117" y="9051"/>
                </a:lnTo>
                <a:lnTo>
                  <a:pt x="18118" y="9048"/>
                </a:lnTo>
                <a:lnTo>
                  <a:pt x="18121" y="9048"/>
                </a:lnTo>
                <a:lnTo>
                  <a:pt x="18125" y="9045"/>
                </a:lnTo>
                <a:lnTo>
                  <a:pt x="18129" y="9040"/>
                </a:lnTo>
                <a:lnTo>
                  <a:pt x="18131" y="9034"/>
                </a:lnTo>
                <a:lnTo>
                  <a:pt x="18134" y="9029"/>
                </a:lnTo>
                <a:lnTo>
                  <a:pt x="18139" y="9019"/>
                </a:lnTo>
                <a:lnTo>
                  <a:pt x="18142" y="9013"/>
                </a:lnTo>
                <a:lnTo>
                  <a:pt x="18141" y="9009"/>
                </a:lnTo>
                <a:lnTo>
                  <a:pt x="18143" y="9006"/>
                </a:lnTo>
                <a:lnTo>
                  <a:pt x="18144" y="9008"/>
                </a:lnTo>
                <a:lnTo>
                  <a:pt x="18144" y="9011"/>
                </a:lnTo>
                <a:lnTo>
                  <a:pt x="18146" y="9013"/>
                </a:lnTo>
                <a:lnTo>
                  <a:pt x="18150" y="9013"/>
                </a:lnTo>
                <a:lnTo>
                  <a:pt x="18154" y="9010"/>
                </a:lnTo>
                <a:lnTo>
                  <a:pt x="18159" y="9008"/>
                </a:lnTo>
                <a:lnTo>
                  <a:pt x="18163" y="9004"/>
                </a:lnTo>
                <a:lnTo>
                  <a:pt x="18166" y="9000"/>
                </a:lnTo>
                <a:lnTo>
                  <a:pt x="18172" y="8996"/>
                </a:lnTo>
                <a:lnTo>
                  <a:pt x="18179" y="8998"/>
                </a:lnTo>
                <a:lnTo>
                  <a:pt x="18182" y="8998"/>
                </a:lnTo>
                <a:lnTo>
                  <a:pt x="18184" y="8996"/>
                </a:lnTo>
                <a:lnTo>
                  <a:pt x="18191" y="8997"/>
                </a:lnTo>
                <a:lnTo>
                  <a:pt x="18193" y="9000"/>
                </a:lnTo>
                <a:lnTo>
                  <a:pt x="18193" y="9003"/>
                </a:lnTo>
                <a:lnTo>
                  <a:pt x="18192" y="9005"/>
                </a:lnTo>
                <a:lnTo>
                  <a:pt x="18193" y="9008"/>
                </a:lnTo>
                <a:lnTo>
                  <a:pt x="18195" y="9009"/>
                </a:lnTo>
                <a:lnTo>
                  <a:pt x="18197" y="9011"/>
                </a:lnTo>
                <a:lnTo>
                  <a:pt x="18198" y="9017"/>
                </a:lnTo>
                <a:lnTo>
                  <a:pt x="18196" y="9020"/>
                </a:lnTo>
                <a:lnTo>
                  <a:pt x="18193" y="9023"/>
                </a:lnTo>
                <a:lnTo>
                  <a:pt x="18191" y="9026"/>
                </a:lnTo>
                <a:lnTo>
                  <a:pt x="18188" y="9029"/>
                </a:lnTo>
                <a:lnTo>
                  <a:pt x="18185" y="9033"/>
                </a:lnTo>
                <a:lnTo>
                  <a:pt x="18183" y="9034"/>
                </a:lnTo>
                <a:lnTo>
                  <a:pt x="18180" y="9034"/>
                </a:lnTo>
                <a:lnTo>
                  <a:pt x="18180" y="9041"/>
                </a:lnTo>
                <a:lnTo>
                  <a:pt x="18180" y="9048"/>
                </a:lnTo>
                <a:lnTo>
                  <a:pt x="18184" y="9050"/>
                </a:lnTo>
                <a:lnTo>
                  <a:pt x="18186" y="9053"/>
                </a:lnTo>
                <a:lnTo>
                  <a:pt x="18189" y="9055"/>
                </a:lnTo>
                <a:lnTo>
                  <a:pt x="18190" y="9060"/>
                </a:lnTo>
                <a:lnTo>
                  <a:pt x="18188" y="9063"/>
                </a:lnTo>
                <a:lnTo>
                  <a:pt x="18192" y="9064"/>
                </a:lnTo>
                <a:lnTo>
                  <a:pt x="18195" y="9060"/>
                </a:lnTo>
                <a:lnTo>
                  <a:pt x="18201" y="9059"/>
                </a:lnTo>
                <a:lnTo>
                  <a:pt x="18202" y="9058"/>
                </a:lnTo>
                <a:lnTo>
                  <a:pt x="18203" y="9054"/>
                </a:lnTo>
                <a:lnTo>
                  <a:pt x="18207" y="9053"/>
                </a:lnTo>
                <a:lnTo>
                  <a:pt x="18209" y="9050"/>
                </a:lnTo>
                <a:lnTo>
                  <a:pt x="18209" y="9047"/>
                </a:lnTo>
                <a:lnTo>
                  <a:pt x="18210" y="9045"/>
                </a:lnTo>
                <a:lnTo>
                  <a:pt x="18219" y="9044"/>
                </a:lnTo>
                <a:lnTo>
                  <a:pt x="18226" y="9039"/>
                </a:lnTo>
                <a:lnTo>
                  <a:pt x="18230" y="9032"/>
                </a:lnTo>
                <a:lnTo>
                  <a:pt x="18228" y="9027"/>
                </a:lnTo>
                <a:lnTo>
                  <a:pt x="18229" y="9023"/>
                </a:lnTo>
                <a:lnTo>
                  <a:pt x="18233" y="9015"/>
                </a:lnTo>
                <a:lnTo>
                  <a:pt x="18234" y="9012"/>
                </a:lnTo>
                <a:lnTo>
                  <a:pt x="18234" y="9001"/>
                </a:lnTo>
                <a:lnTo>
                  <a:pt x="18233" y="8997"/>
                </a:lnTo>
                <a:lnTo>
                  <a:pt x="18228" y="8983"/>
                </a:lnTo>
                <a:lnTo>
                  <a:pt x="18226" y="8976"/>
                </a:lnTo>
                <a:lnTo>
                  <a:pt x="18219" y="8969"/>
                </a:lnTo>
                <a:lnTo>
                  <a:pt x="18205" y="8970"/>
                </a:lnTo>
                <a:lnTo>
                  <a:pt x="18195" y="8980"/>
                </a:lnTo>
                <a:lnTo>
                  <a:pt x="18191" y="8981"/>
                </a:lnTo>
                <a:lnTo>
                  <a:pt x="18185" y="8981"/>
                </a:lnTo>
                <a:lnTo>
                  <a:pt x="18181" y="8976"/>
                </a:lnTo>
                <a:lnTo>
                  <a:pt x="18179" y="8972"/>
                </a:lnTo>
                <a:lnTo>
                  <a:pt x="18175" y="8970"/>
                </a:lnTo>
                <a:lnTo>
                  <a:pt x="18177" y="8968"/>
                </a:lnTo>
                <a:lnTo>
                  <a:pt x="18181" y="8965"/>
                </a:lnTo>
                <a:lnTo>
                  <a:pt x="18185" y="8963"/>
                </a:lnTo>
                <a:lnTo>
                  <a:pt x="18188" y="8959"/>
                </a:lnTo>
                <a:lnTo>
                  <a:pt x="18193" y="8957"/>
                </a:lnTo>
                <a:lnTo>
                  <a:pt x="18196" y="8952"/>
                </a:lnTo>
                <a:lnTo>
                  <a:pt x="18196" y="8945"/>
                </a:lnTo>
                <a:lnTo>
                  <a:pt x="18200" y="8943"/>
                </a:lnTo>
                <a:lnTo>
                  <a:pt x="18201" y="8936"/>
                </a:lnTo>
                <a:lnTo>
                  <a:pt x="18196" y="8931"/>
                </a:lnTo>
                <a:lnTo>
                  <a:pt x="18187" y="8910"/>
                </a:lnTo>
                <a:lnTo>
                  <a:pt x="18184" y="8900"/>
                </a:lnTo>
                <a:lnTo>
                  <a:pt x="18181" y="8894"/>
                </a:lnTo>
                <a:lnTo>
                  <a:pt x="18180" y="8888"/>
                </a:lnTo>
                <a:lnTo>
                  <a:pt x="18185" y="8891"/>
                </a:lnTo>
                <a:lnTo>
                  <a:pt x="18191" y="8883"/>
                </a:lnTo>
                <a:lnTo>
                  <a:pt x="18200" y="8875"/>
                </a:lnTo>
                <a:lnTo>
                  <a:pt x="18205" y="8866"/>
                </a:lnTo>
                <a:lnTo>
                  <a:pt x="18208" y="8869"/>
                </a:lnTo>
                <a:lnTo>
                  <a:pt x="18215" y="8879"/>
                </a:lnTo>
                <a:lnTo>
                  <a:pt x="18217" y="8878"/>
                </a:lnTo>
                <a:lnTo>
                  <a:pt x="18221" y="8879"/>
                </a:lnTo>
                <a:lnTo>
                  <a:pt x="18225" y="8881"/>
                </a:lnTo>
                <a:lnTo>
                  <a:pt x="18231" y="8882"/>
                </a:lnTo>
                <a:lnTo>
                  <a:pt x="18232" y="8883"/>
                </a:lnTo>
                <a:lnTo>
                  <a:pt x="18232" y="8886"/>
                </a:lnTo>
                <a:lnTo>
                  <a:pt x="18233" y="8890"/>
                </a:lnTo>
                <a:lnTo>
                  <a:pt x="18235" y="8892"/>
                </a:lnTo>
                <a:lnTo>
                  <a:pt x="18239" y="8897"/>
                </a:lnTo>
                <a:lnTo>
                  <a:pt x="18240" y="8897"/>
                </a:lnTo>
                <a:lnTo>
                  <a:pt x="18241" y="8897"/>
                </a:lnTo>
                <a:lnTo>
                  <a:pt x="18242" y="8898"/>
                </a:lnTo>
                <a:lnTo>
                  <a:pt x="18243" y="8899"/>
                </a:lnTo>
                <a:lnTo>
                  <a:pt x="18244" y="8901"/>
                </a:lnTo>
                <a:lnTo>
                  <a:pt x="18244" y="8905"/>
                </a:lnTo>
                <a:lnTo>
                  <a:pt x="18245" y="8912"/>
                </a:lnTo>
                <a:lnTo>
                  <a:pt x="18245" y="8926"/>
                </a:lnTo>
                <a:lnTo>
                  <a:pt x="18246" y="8948"/>
                </a:lnTo>
                <a:lnTo>
                  <a:pt x="18248" y="8954"/>
                </a:lnTo>
                <a:lnTo>
                  <a:pt x="18254" y="8958"/>
                </a:lnTo>
                <a:lnTo>
                  <a:pt x="18264" y="8972"/>
                </a:lnTo>
                <a:lnTo>
                  <a:pt x="18281" y="8990"/>
                </a:lnTo>
                <a:lnTo>
                  <a:pt x="18284" y="8996"/>
                </a:lnTo>
                <a:lnTo>
                  <a:pt x="18284" y="8998"/>
                </a:lnTo>
                <a:lnTo>
                  <a:pt x="18285" y="9000"/>
                </a:lnTo>
                <a:lnTo>
                  <a:pt x="18285" y="9001"/>
                </a:lnTo>
                <a:lnTo>
                  <a:pt x="18285" y="9003"/>
                </a:lnTo>
                <a:lnTo>
                  <a:pt x="18282" y="9007"/>
                </a:lnTo>
                <a:lnTo>
                  <a:pt x="18281" y="9009"/>
                </a:lnTo>
                <a:lnTo>
                  <a:pt x="18281" y="9012"/>
                </a:lnTo>
                <a:lnTo>
                  <a:pt x="18281" y="9016"/>
                </a:lnTo>
                <a:lnTo>
                  <a:pt x="18283" y="9019"/>
                </a:lnTo>
                <a:lnTo>
                  <a:pt x="18285" y="9023"/>
                </a:lnTo>
                <a:lnTo>
                  <a:pt x="18288" y="9024"/>
                </a:lnTo>
                <a:lnTo>
                  <a:pt x="18288" y="9027"/>
                </a:lnTo>
                <a:lnTo>
                  <a:pt x="18286" y="9027"/>
                </a:lnTo>
                <a:lnTo>
                  <a:pt x="18284" y="9027"/>
                </a:lnTo>
                <a:lnTo>
                  <a:pt x="18281" y="9029"/>
                </a:lnTo>
                <a:lnTo>
                  <a:pt x="18278" y="9029"/>
                </a:lnTo>
                <a:lnTo>
                  <a:pt x="18275" y="9030"/>
                </a:lnTo>
                <a:lnTo>
                  <a:pt x="18270" y="9036"/>
                </a:lnTo>
                <a:lnTo>
                  <a:pt x="18255" y="9046"/>
                </a:lnTo>
                <a:lnTo>
                  <a:pt x="18251" y="9050"/>
                </a:lnTo>
                <a:lnTo>
                  <a:pt x="18249" y="9054"/>
                </a:lnTo>
                <a:lnTo>
                  <a:pt x="18252" y="9056"/>
                </a:lnTo>
                <a:lnTo>
                  <a:pt x="18256" y="9054"/>
                </a:lnTo>
                <a:lnTo>
                  <a:pt x="18291" y="9045"/>
                </a:lnTo>
                <a:lnTo>
                  <a:pt x="18297" y="9045"/>
                </a:lnTo>
                <a:lnTo>
                  <a:pt x="18295" y="9053"/>
                </a:lnTo>
                <a:lnTo>
                  <a:pt x="18291" y="9059"/>
                </a:lnTo>
                <a:lnTo>
                  <a:pt x="18276" y="9076"/>
                </a:lnTo>
                <a:lnTo>
                  <a:pt x="18275" y="9079"/>
                </a:lnTo>
                <a:lnTo>
                  <a:pt x="18275" y="9083"/>
                </a:lnTo>
                <a:lnTo>
                  <a:pt x="18281" y="9088"/>
                </a:lnTo>
                <a:lnTo>
                  <a:pt x="18282" y="9093"/>
                </a:lnTo>
                <a:lnTo>
                  <a:pt x="18276" y="9093"/>
                </a:lnTo>
                <a:lnTo>
                  <a:pt x="18274" y="9094"/>
                </a:lnTo>
                <a:lnTo>
                  <a:pt x="18272" y="9097"/>
                </a:lnTo>
                <a:lnTo>
                  <a:pt x="18275" y="9102"/>
                </a:lnTo>
                <a:lnTo>
                  <a:pt x="18276" y="9110"/>
                </a:lnTo>
                <a:lnTo>
                  <a:pt x="18274" y="9119"/>
                </a:lnTo>
                <a:lnTo>
                  <a:pt x="18270" y="9122"/>
                </a:lnTo>
                <a:lnTo>
                  <a:pt x="18264" y="9132"/>
                </a:lnTo>
                <a:lnTo>
                  <a:pt x="18263" y="9135"/>
                </a:lnTo>
                <a:lnTo>
                  <a:pt x="18264" y="9144"/>
                </a:lnTo>
                <a:lnTo>
                  <a:pt x="18264" y="9148"/>
                </a:lnTo>
                <a:lnTo>
                  <a:pt x="18262" y="9151"/>
                </a:lnTo>
                <a:lnTo>
                  <a:pt x="18256" y="9145"/>
                </a:lnTo>
                <a:lnTo>
                  <a:pt x="18254" y="9145"/>
                </a:lnTo>
                <a:lnTo>
                  <a:pt x="18252" y="9151"/>
                </a:lnTo>
                <a:lnTo>
                  <a:pt x="18252" y="9154"/>
                </a:lnTo>
                <a:lnTo>
                  <a:pt x="18253" y="9158"/>
                </a:lnTo>
                <a:lnTo>
                  <a:pt x="18252" y="9161"/>
                </a:lnTo>
                <a:lnTo>
                  <a:pt x="18251" y="9162"/>
                </a:lnTo>
                <a:lnTo>
                  <a:pt x="18249" y="9164"/>
                </a:lnTo>
                <a:lnTo>
                  <a:pt x="18248" y="9166"/>
                </a:lnTo>
                <a:lnTo>
                  <a:pt x="18246" y="9175"/>
                </a:lnTo>
                <a:lnTo>
                  <a:pt x="18230" y="9197"/>
                </a:lnTo>
                <a:lnTo>
                  <a:pt x="18230" y="9198"/>
                </a:lnTo>
                <a:lnTo>
                  <a:pt x="18230" y="9203"/>
                </a:lnTo>
                <a:lnTo>
                  <a:pt x="18230" y="9204"/>
                </a:lnTo>
                <a:lnTo>
                  <a:pt x="18228" y="9205"/>
                </a:lnTo>
                <a:lnTo>
                  <a:pt x="18227" y="9206"/>
                </a:lnTo>
                <a:lnTo>
                  <a:pt x="18227" y="9206"/>
                </a:lnTo>
                <a:lnTo>
                  <a:pt x="18225" y="9215"/>
                </a:lnTo>
                <a:lnTo>
                  <a:pt x="18224" y="9217"/>
                </a:lnTo>
                <a:lnTo>
                  <a:pt x="18222" y="9221"/>
                </a:lnTo>
                <a:lnTo>
                  <a:pt x="18217" y="9224"/>
                </a:lnTo>
                <a:lnTo>
                  <a:pt x="18213" y="9226"/>
                </a:lnTo>
                <a:lnTo>
                  <a:pt x="18206" y="9215"/>
                </a:lnTo>
                <a:lnTo>
                  <a:pt x="18197" y="9220"/>
                </a:lnTo>
                <a:lnTo>
                  <a:pt x="18191" y="9229"/>
                </a:lnTo>
                <a:lnTo>
                  <a:pt x="18196" y="9236"/>
                </a:lnTo>
                <a:lnTo>
                  <a:pt x="18196" y="9244"/>
                </a:lnTo>
                <a:lnTo>
                  <a:pt x="18193" y="9251"/>
                </a:lnTo>
                <a:lnTo>
                  <a:pt x="18190" y="9254"/>
                </a:lnTo>
                <a:lnTo>
                  <a:pt x="18190" y="9260"/>
                </a:lnTo>
                <a:lnTo>
                  <a:pt x="18193" y="9264"/>
                </a:lnTo>
                <a:lnTo>
                  <a:pt x="18194" y="9266"/>
                </a:lnTo>
                <a:lnTo>
                  <a:pt x="18197" y="9269"/>
                </a:lnTo>
                <a:lnTo>
                  <a:pt x="18198" y="9276"/>
                </a:lnTo>
                <a:lnTo>
                  <a:pt x="18200" y="9283"/>
                </a:lnTo>
                <a:lnTo>
                  <a:pt x="18199" y="9297"/>
                </a:lnTo>
                <a:lnTo>
                  <a:pt x="18195" y="9306"/>
                </a:lnTo>
                <a:lnTo>
                  <a:pt x="18197" y="9311"/>
                </a:lnTo>
                <a:lnTo>
                  <a:pt x="18203" y="9319"/>
                </a:lnTo>
                <a:lnTo>
                  <a:pt x="18201" y="9317"/>
                </a:lnTo>
                <a:lnTo>
                  <a:pt x="18193" y="9314"/>
                </a:lnTo>
                <a:lnTo>
                  <a:pt x="18191" y="9316"/>
                </a:lnTo>
                <a:lnTo>
                  <a:pt x="18189" y="9329"/>
                </a:lnTo>
                <a:lnTo>
                  <a:pt x="18192" y="9336"/>
                </a:lnTo>
                <a:lnTo>
                  <a:pt x="18192" y="9339"/>
                </a:lnTo>
                <a:lnTo>
                  <a:pt x="18195" y="9340"/>
                </a:lnTo>
                <a:lnTo>
                  <a:pt x="18206" y="9348"/>
                </a:lnTo>
                <a:lnTo>
                  <a:pt x="18209" y="9351"/>
                </a:lnTo>
                <a:lnTo>
                  <a:pt x="18217" y="9368"/>
                </a:lnTo>
                <a:lnTo>
                  <a:pt x="18223" y="9377"/>
                </a:lnTo>
                <a:lnTo>
                  <a:pt x="18225" y="9382"/>
                </a:lnTo>
                <a:lnTo>
                  <a:pt x="18225" y="9388"/>
                </a:lnTo>
                <a:lnTo>
                  <a:pt x="18223" y="9395"/>
                </a:lnTo>
                <a:lnTo>
                  <a:pt x="18225" y="9403"/>
                </a:lnTo>
                <a:lnTo>
                  <a:pt x="18224" y="9414"/>
                </a:lnTo>
                <a:lnTo>
                  <a:pt x="18221" y="9426"/>
                </a:lnTo>
                <a:lnTo>
                  <a:pt x="18218" y="9431"/>
                </a:lnTo>
                <a:lnTo>
                  <a:pt x="18216" y="9442"/>
                </a:lnTo>
                <a:lnTo>
                  <a:pt x="18205" y="9455"/>
                </a:lnTo>
                <a:lnTo>
                  <a:pt x="18202" y="9462"/>
                </a:lnTo>
                <a:lnTo>
                  <a:pt x="18199" y="9459"/>
                </a:lnTo>
                <a:lnTo>
                  <a:pt x="18195" y="9452"/>
                </a:lnTo>
                <a:lnTo>
                  <a:pt x="18192" y="9451"/>
                </a:lnTo>
                <a:lnTo>
                  <a:pt x="18190" y="9451"/>
                </a:lnTo>
                <a:lnTo>
                  <a:pt x="18187" y="9449"/>
                </a:lnTo>
                <a:lnTo>
                  <a:pt x="18185" y="9449"/>
                </a:lnTo>
                <a:lnTo>
                  <a:pt x="18184" y="9450"/>
                </a:lnTo>
                <a:lnTo>
                  <a:pt x="18178" y="9454"/>
                </a:lnTo>
                <a:lnTo>
                  <a:pt x="18183" y="9457"/>
                </a:lnTo>
                <a:lnTo>
                  <a:pt x="18189" y="9464"/>
                </a:lnTo>
                <a:lnTo>
                  <a:pt x="18195" y="9472"/>
                </a:lnTo>
                <a:lnTo>
                  <a:pt x="18197" y="9477"/>
                </a:lnTo>
                <a:lnTo>
                  <a:pt x="18197" y="9481"/>
                </a:lnTo>
                <a:lnTo>
                  <a:pt x="18194" y="9480"/>
                </a:lnTo>
                <a:lnTo>
                  <a:pt x="18191" y="9480"/>
                </a:lnTo>
                <a:lnTo>
                  <a:pt x="18194" y="9484"/>
                </a:lnTo>
                <a:lnTo>
                  <a:pt x="18196" y="9491"/>
                </a:lnTo>
                <a:lnTo>
                  <a:pt x="18198" y="9496"/>
                </a:lnTo>
                <a:lnTo>
                  <a:pt x="18198" y="9502"/>
                </a:lnTo>
                <a:lnTo>
                  <a:pt x="18201" y="9507"/>
                </a:lnTo>
                <a:lnTo>
                  <a:pt x="18206" y="9508"/>
                </a:lnTo>
                <a:lnTo>
                  <a:pt x="18212" y="9504"/>
                </a:lnTo>
                <a:lnTo>
                  <a:pt x="18217" y="9504"/>
                </a:lnTo>
                <a:lnTo>
                  <a:pt x="18250" y="9506"/>
                </a:lnTo>
                <a:lnTo>
                  <a:pt x="18260" y="9513"/>
                </a:lnTo>
                <a:lnTo>
                  <a:pt x="18262" y="9517"/>
                </a:lnTo>
                <a:lnTo>
                  <a:pt x="18264" y="9525"/>
                </a:lnTo>
                <a:lnTo>
                  <a:pt x="18265" y="9530"/>
                </a:lnTo>
                <a:lnTo>
                  <a:pt x="18265" y="9532"/>
                </a:lnTo>
                <a:lnTo>
                  <a:pt x="18269" y="9534"/>
                </a:lnTo>
                <a:lnTo>
                  <a:pt x="18272" y="9534"/>
                </a:lnTo>
                <a:lnTo>
                  <a:pt x="18274" y="9533"/>
                </a:lnTo>
                <a:lnTo>
                  <a:pt x="18277" y="9532"/>
                </a:lnTo>
                <a:lnTo>
                  <a:pt x="18280" y="9536"/>
                </a:lnTo>
                <a:lnTo>
                  <a:pt x="18283" y="9531"/>
                </a:lnTo>
                <a:lnTo>
                  <a:pt x="18288" y="9529"/>
                </a:lnTo>
                <a:lnTo>
                  <a:pt x="18291" y="9526"/>
                </a:lnTo>
                <a:lnTo>
                  <a:pt x="18293" y="9519"/>
                </a:lnTo>
                <a:lnTo>
                  <a:pt x="18294" y="9514"/>
                </a:lnTo>
                <a:lnTo>
                  <a:pt x="18296" y="9503"/>
                </a:lnTo>
                <a:lnTo>
                  <a:pt x="18296" y="9498"/>
                </a:lnTo>
                <a:lnTo>
                  <a:pt x="18288" y="9497"/>
                </a:lnTo>
                <a:lnTo>
                  <a:pt x="18283" y="9488"/>
                </a:lnTo>
                <a:lnTo>
                  <a:pt x="18280" y="9487"/>
                </a:lnTo>
                <a:lnTo>
                  <a:pt x="18277" y="9484"/>
                </a:lnTo>
                <a:lnTo>
                  <a:pt x="18274" y="9478"/>
                </a:lnTo>
                <a:lnTo>
                  <a:pt x="18272" y="9465"/>
                </a:lnTo>
                <a:lnTo>
                  <a:pt x="18265" y="9446"/>
                </a:lnTo>
                <a:lnTo>
                  <a:pt x="18264" y="9439"/>
                </a:lnTo>
                <a:lnTo>
                  <a:pt x="18265" y="9433"/>
                </a:lnTo>
                <a:lnTo>
                  <a:pt x="18267" y="9420"/>
                </a:lnTo>
                <a:lnTo>
                  <a:pt x="18270" y="9410"/>
                </a:lnTo>
                <a:lnTo>
                  <a:pt x="18273" y="9402"/>
                </a:lnTo>
                <a:lnTo>
                  <a:pt x="18275" y="9391"/>
                </a:lnTo>
                <a:lnTo>
                  <a:pt x="18277" y="9387"/>
                </a:lnTo>
                <a:lnTo>
                  <a:pt x="18283" y="9378"/>
                </a:lnTo>
                <a:lnTo>
                  <a:pt x="18284" y="9376"/>
                </a:lnTo>
                <a:lnTo>
                  <a:pt x="18285" y="9367"/>
                </a:lnTo>
                <a:lnTo>
                  <a:pt x="18285" y="9364"/>
                </a:lnTo>
                <a:lnTo>
                  <a:pt x="18292" y="9353"/>
                </a:lnTo>
                <a:lnTo>
                  <a:pt x="18301" y="9350"/>
                </a:lnTo>
                <a:lnTo>
                  <a:pt x="18313" y="9355"/>
                </a:lnTo>
                <a:lnTo>
                  <a:pt x="18321" y="9355"/>
                </a:lnTo>
                <a:lnTo>
                  <a:pt x="18327" y="9362"/>
                </a:lnTo>
                <a:lnTo>
                  <a:pt x="18328" y="9374"/>
                </a:lnTo>
                <a:lnTo>
                  <a:pt x="18326" y="9387"/>
                </a:lnTo>
                <a:lnTo>
                  <a:pt x="18321" y="9397"/>
                </a:lnTo>
                <a:lnTo>
                  <a:pt x="18317" y="9403"/>
                </a:lnTo>
                <a:lnTo>
                  <a:pt x="18315" y="9404"/>
                </a:lnTo>
                <a:lnTo>
                  <a:pt x="18312" y="9404"/>
                </a:lnTo>
                <a:lnTo>
                  <a:pt x="18309" y="9403"/>
                </a:lnTo>
                <a:lnTo>
                  <a:pt x="18308" y="9400"/>
                </a:lnTo>
                <a:lnTo>
                  <a:pt x="18309" y="9392"/>
                </a:lnTo>
                <a:lnTo>
                  <a:pt x="18307" y="9386"/>
                </a:lnTo>
                <a:lnTo>
                  <a:pt x="18302" y="9385"/>
                </a:lnTo>
                <a:lnTo>
                  <a:pt x="18296" y="9385"/>
                </a:lnTo>
                <a:lnTo>
                  <a:pt x="18291" y="9384"/>
                </a:lnTo>
                <a:lnTo>
                  <a:pt x="18286" y="9387"/>
                </a:lnTo>
                <a:lnTo>
                  <a:pt x="18281" y="9395"/>
                </a:lnTo>
                <a:lnTo>
                  <a:pt x="18282" y="9400"/>
                </a:lnTo>
                <a:lnTo>
                  <a:pt x="18285" y="9402"/>
                </a:lnTo>
                <a:lnTo>
                  <a:pt x="18287" y="9403"/>
                </a:lnTo>
                <a:lnTo>
                  <a:pt x="18291" y="9406"/>
                </a:lnTo>
                <a:lnTo>
                  <a:pt x="18303" y="9409"/>
                </a:lnTo>
                <a:lnTo>
                  <a:pt x="18305" y="9414"/>
                </a:lnTo>
                <a:lnTo>
                  <a:pt x="18303" y="9428"/>
                </a:lnTo>
                <a:lnTo>
                  <a:pt x="18305" y="9437"/>
                </a:lnTo>
                <a:lnTo>
                  <a:pt x="18315" y="9445"/>
                </a:lnTo>
                <a:lnTo>
                  <a:pt x="18319" y="9455"/>
                </a:lnTo>
                <a:lnTo>
                  <a:pt x="18322" y="9465"/>
                </a:lnTo>
                <a:lnTo>
                  <a:pt x="18325" y="9475"/>
                </a:lnTo>
                <a:lnTo>
                  <a:pt x="18325" y="9481"/>
                </a:lnTo>
                <a:lnTo>
                  <a:pt x="18324" y="9497"/>
                </a:lnTo>
                <a:lnTo>
                  <a:pt x="18322" y="9508"/>
                </a:lnTo>
                <a:lnTo>
                  <a:pt x="18316" y="9521"/>
                </a:lnTo>
                <a:lnTo>
                  <a:pt x="18318" y="9526"/>
                </a:lnTo>
                <a:lnTo>
                  <a:pt x="18313" y="9547"/>
                </a:lnTo>
                <a:lnTo>
                  <a:pt x="18310" y="9551"/>
                </a:lnTo>
                <a:lnTo>
                  <a:pt x="18302" y="9558"/>
                </a:lnTo>
                <a:lnTo>
                  <a:pt x="18296" y="9565"/>
                </a:lnTo>
                <a:lnTo>
                  <a:pt x="18295" y="9586"/>
                </a:lnTo>
                <a:lnTo>
                  <a:pt x="18299" y="9586"/>
                </a:lnTo>
                <a:lnTo>
                  <a:pt x="18303" y="9581"/>
                </a:lnTo>
                <a:lnTo>
                  <a:pt x="18310" y="9572"/>
                </a:lnTo>
                <a:lnTo>
                  <a:pt x="18319" y="9569"/>
                </a:lnTo>
                <a:lnTo>
                  <a:pt x="18320" y="9566"/>
                </a:lnTo>
                <a:lnTo>
                  <a:pt x="18324" y="9562"/>
                </a:lnTo>
                <a:lnTo>
                  <a:pt x="18330" y="9558"/>
                </a:lnTo>
                <a:lnTo>
                  <a:pt x="18336" y="9558"/>
                </a:lnTo>
                <a:lnTo>
                  <a:pt x="18341" y="9556"/>
                </a:lnTo>
                <a:lnTo>
                  <a:pt x="18349" y="9552"/>
                </a:lnTo>
                <a:lnTo>
                  <a:pt x="18353" y="9550"/>
                </a:lnTo>
                <a:lnTo>
                  <a:pt x="18357" y="9547"/>
                </a:lnTo>
                <a:lnTo>
                  <a:pt x="18360" y="9544"/>
                </a:lnTo>
                <a:cubicBezTo>
                  <a:pt x="18360" y="9544"/>
                  <a:pt x="18363" y="9541"/>
                  <a:pt x="18363" y="9541"/>
                </a:cubicBezTo>
                <a:lnTo>
                  <a:pt x="18365" y="9536"/>
                </a:lnTo>
                <a:lnTo>
                  <a:pt x="18369" y="9526"/>
                </a:lnTo>
                <a:lnTo>
                  <a:pt x="18371" y="9522"/>
                </a:lnTo>
                <a:lnTo>
                  <a:pt x="18371" y="9515"/>
                </a:lnTo>
                <a:lnTo>
                  <a:pt x="18377" y="9513"/>
                </a:lnTo>
                <a:lnTo>
                  <a:pt x="18382" y="9514"/>
                </a:lnTo>
                <a:lnTo>
                  <a:pt x="18398" y="9496"/>
                </a:lnTo>
                <a:lnTo>
                  <a:pt x="18397" y="9493"/>
                </a:lnTo>
                <a:lnTo>
                  <a:pt x="18390" y="9497"/>
                </a:lnTo>
                <a:lnTo>
                  <a:pt x="18386" y="9495"/>
                </a:lnTo>
                <a:lnTo>
                  <a:pt x="18387" y="9490"/>
                </a:lnTo>
                <a:lnTo>
                  <a:pt x="18392" y="9486"/>
                </a:lnTo>
                <a:lnTo>
                  <a:pt x="18393" y="9483"/>
                </a:lnTo>
                <a:lnTo>
                  <a:pt x="18392" y="9480"/>
                </a:lnTo>
                <a:lnTo>
                  <a:pt x="18387" y="9477"/>
                </a:lnTo>
                <a:lnTo>
                  <a:pt x="18382" y="9475"/>
                </a:lnTo>
                <a:lnTo>
                  <a:pt x="18375" y="9472"/>
                </a:lnTo>
                <a:lnTo>
                  <a:pt x="18372" y="9469"/>
                </a:lnTo>
                <a:lnTo>
                  <a:pt x="18376" y="9456"/>
                </a:lnTo>
                <a:lnTo>
                  <a:pt x="18379" y="9447"/>
                </a:lnTo>
                <a:lnTo>
                  <a:pt x="18382" y="9444"/>
                </a:lnTo>
                <a:lnTo>
                  <a:pt x="18385" y="9440"/>
                </a:lnTo>
                <a:lnTo>
                  <a:pt x="18393" y="9435"/>
                </a:lnTo>
                <a:lnTo>
                  <a:pt x="18398" y="9434"/>
                </a:lnTo>
                <a:lnTo>
                  <a:pt x="18402" y="9433"/>
                </a:lnTo>
                <a:lnTo>
                  <a:pt x="18405" y="9436"/>
                </a:lnTo>
                <a:lnTo>
                  <a:pt x="18408" y="9439"/>
                </a:lnTo>
                <a:lnTo>
                  <a:pt x="18413" y="9438"/>
                </a:lnTo>
                <a:lnTo>
                  <a:pt x="18415" y="9438"/>
                </a:lnTo>
                <a:lnTo>
                  <a:pt x="18416" y="9439"/>
                </a:lnTo>
                <a:lnTo>
                  <a:pt x="18417" y="9441"/>
                </a:lnTo>
                <a:lnTo>
                  <a:pt x="18421" y="9447"/>
                </a:lnTo>
                <a:lnTo>
                  <a:pt x="18422" y="9449"/>
                </a:lnTo>
                <a:lnTo>
                  <a:pt x="18423" y="9452"/>
                </a:lnTo>
                <a:lnTo>
                  <a:pt x="18423" y="9458"/>
                </a:lnTo>
                <a:lnTo>
                  <a:pt x="18424" y="9460"/>
                </a:lnTo>
                <a:lnTo>
                  <a:pt x="18427" y="9463"/>
                </a:lnTo>
                <a:lnTo>
                  <a:pt x="18431" y="9462"/>
                </a:lnTo>
                <a:lnTo>
                  <a:pt x="18440" y="9460"/>
                </a:lnTo>
                <a:lnTo>
                  <a:pt x="18440" y="9462"/>
                </a:lnTo>
                <a:lnTo>
                  <a:pt x="18440" y="9462"/>
                </a:lnTo>
                <a:lnTo>
                  <a:pt x="18439" y="9465"/>
                </a:lnTo>
                <a:lnTo>
                  <a:pt x="18440" y="9465"/>
                </a:lnTo>
                <a:lnTo>
                  <a:pt x="18441" y="9466"/>
                </a:lnTo>
                <a:lnTo>
                  <a:pt x="18441" y="9467"/>
                </a:lnTo>
                <a:lnTo>
                  <a:pt x="18443" y="9465"/>
                </a:lnTo>
                <a:lnTo>
                  <a:pt x="18444" y="9464"/>
                </a:lnTo>
                <a:lnTo>
                  <a:pt x="18444" y="9461"/>
                </a:lnTo>
                <a:lnTo>
                  <a:pt x="18445" y="9458"/>
                </a:lnTo>
                <a:lnTo>
                  <a:pt x="18447" y="9453"/>
                </a:lnTo>
                <a:lnTo>
                  <a:pt x="18449" y="9450"/>
                </a:lnTo>
                <a:lnTo>
                  <a:pt x="18451" y="9434"/>
                </a:lnTo>
                <a:lnTo>
                  <a:pt x="18451" y="9432"/>
                </a:lnTo>
                <a:lnTo>
                  <a:pt x="18454" y="9428"/>
                </a:lnTo>
                <a:lnTo>
                  <a:pt x="18455" y="9427"/>
                </a:lnTo>
                <a:lnTo>
                  <a:pt x="18455" y="9420"/>
                </a:lnTo>
                <a:lnTo>
                  <a:pt x="18454" y="9418"/>
                </a:lnTo>
                <a:lnTo>
                  <a:pt x="18454" y="9417"/>
                </a:lnTo>
                <a:lnTo>
                  <a:pt x="18453" y="9415"/>
                </a:lnTo>
                <a:lnTo>
                  <a:pt x="18454" y="9411"/>
                </a:lnTo>
                <a:lnTo>
                  <a:pt x="18454" y="9408"/>
                </a:lnTo>
                <a:lnTo>
                  <a:pt x="18457" y="9402"/>
                </a:lnTo>
                <a:lnTo>
                  <a:pt x="18458" y="9401"/>
                </a:lnTo>
                <a:lnTo>
                  <a:pt x="18459" y="9395"/>
                </a:lnTo>
                <a:lnTo>
                  <a:pt x="18462" y="9392"/>
                </a:lnTo>
                <a:lnTo>
                  <a:pt x="18468" y="9384"/>
                </a:lnTo>
                <a:lnTo>
                  <a:pt x="18468" y="9374"/>
                </a:lnTo>
                <a:lnTo>
                  <a:pt x="18473" y="9338"/>
                </a:lnTo>
                <a:lnTo>
                  <a:pt x="18473" y="9335"/>
                </a:lnTo>
                <a:lnTo>
                  <a:pt x="18477" y="9330"/>
                </a:lnTo>
                <a:lnTo>
                  <a:pt x="18477" y="9327"/>
                </a:lnTo>
                <a:lnTo>
                  <a:pt x="18471" y="9324"/>
                </a:lnTo>
                <a:lnTo>
                  <a:pt x="18469" y="9318"/>
                </a:lnTo>
                <a:lnTo>
                  <a:pt x="18467" y="9310"/>
                </a:lnTo>
                <a:lnTo>
                  <a:pt x="18467" y="9306"/>
                </a:lnTo>
                <a:lnTo>
                  <a:pt x="18467" y="9300"/>
                </a:lnTo>
                <a:lnTo>
                  <a:pt x="18469" y="9291"/>
                </a:lnTo>
                <a:lnTo>
                  <a:pt x="18478" y="9255"/>
                </a:lnTo>
                <a:lnTo>
                  <a:pt x="18485" y="9224"/>
                </a:lnTo>
                <a:lnTo>
                  <a:pt x="18489" y="9204"/>
                </a:lnTo>
                <a:lnTo>
                  <a:pt x="18492" y="9188"/>
                </a:lnTo>
                <a:lnTo>
                  <a:pt x="18496" y="9176"/>
                </a:lnTo>
                <a:lnTo>
                  <a:pt x="18498" y="9159"/>
                </a:lnTo>
                <a:lnTo>
                  <a:pt x="18500" y="9153"/>
                </a:lnTo>
                <a:lnTo>
                  <a:pt x="18502" y="9151"/>
                </a:lnTo>
                <a:lnTo>
                  <a:pt x="18503" y="9150"/>
                </a:lnTo>
                <a:lnTo>
                  <a:pt x="18504" y="9148"/>
                </a:lnTo>
                <a:lnTo>
                  <a:pt x="18505" y="9141"/>
                </a:lnTo>
                <a:lnTo>
                  <a:pt x="18506" y="9132"/>
                </a:lnTo>
                <a:lnTo>
                  <a:pt x="18507" y="9129"/>
                </a:lnTo>
                <a:lnTo>
                  <a:pt x="18509" y="9128"/>
                </a:lnTo>
                <a:lnTo>
                  <a:pt x="18511" y="9127"/>
                </a:lnTo>
                <a:lnTo>
                  <a:pt x="18514" y="9125"/>
                </a:lnTo>
                <a:lnTo>
                  <a:pt x="18519" y="9120"/>
                </a:lnTo>
                <a:lnTo>
                  <a:pt x="18516" y="9114"/>
                </a:lnTo>
                <a:lnTo>
                  <a:pt x="18512" y="9109"/>
                </a:lnTo>
                <a:lnTo>
                  <a:pt x="18513" y="9102"/>
                </a:lnTo>
                <a:lnTo>
                  <a:pt x="18517" y="9103"/>
                </a:lnTo>
                <a:lnTo>
                  <a:pt x="18521" y="9105"/>
                </a:lnTo>
                <a:lnTo>
                  <a:pt x="18525" y="9103"/>
                </a:lnTo>
                <a:lnTo>
                  <a:pt x="18530" y="9097"/>
                </a:lnTo>
                <a:lnTo>
                  <a:pt x="18526" y="9091"/>
                </a:lnTo>
                <a:lnTo>
                  <a:pt x="18524" y="9091"/>
                </a:lnTo>
                <a:lnTo>
                  <a:pt x="18521" y="9091"/>
                </a:lnTo>
                <a:lnTo>
                  <a:pt x="18518" y="9087"/>
                </a:lnTo>
                <a:lnTo>
                  <a:pt x="18518" y="9083"/>
                </a:lnTo>
                <a:lnTo>
                  <a:pt x="18521" y="9073"/>
                </a:lnTo>
                <a:lnTo>
                  <a:pt x="18523" y="9067"/>
                </a:lnTo>
                <a:lnTo>
                  <a:pt x="18524" y="9066"/>
                </a:lnTo>
                <a:lnTo>
                  <a:pt x="18528" y="9066"/>
                </a:lnTo>
                <a:lnTo>
                  <a:pt x="18531" y="9065"/>
                </a:lnTo>
                <a:lnTo>
                  <a:pt x="18532" y="9063"/>
                </a:lnTo>
                <a:lnTo>
                  <a:pt x="18536" y="9054"/>
                </a:lnTo>
                <a:lnTo>
                  <a:pt x="18537" y="9051"/>
                </a:lnTo>
                <a:lnTo>
                  <a:pt x="18537" y="9048"/>
                </a:lnTo>
                <a:lnTo>
                  <a:pt x="18537" y="9047"/>
                </a:lnTo>
                <a:lnTo>
                  <a:pt x="18537" y="9047"/>
                </a:lnTo>
                <a:lnTo>
                  <a:pt x="18537" y="9045"/>
                </a:lnTo>
                <a:lnTo>
                  <a:pt x="18538" y="9044"/>
                </a:lnTo>
                <a:lnTo>
                  <a:pt x="18541" y="9040"/>
                </a:lnTo>
                <a:lnTo>
                  <a:pt x="18544" y="9034"/>
                </a:lnTo>
                <a:lnTo>
                  <a:pt x="18547" y="9032"/>
                </a:lnTo>
                <a:lnTo>
                  <a:pt x="18548" y="9027"/>
                </a:lnTo>
                <a:lnTo>
                  <a:pt x="18551" y="9029"/>
                </a:lnTo>
                <a:lnTo>
                  <a:pt x="18554" y="9034"/>
                </a:lnTo>
                <a:lnTo>
                  <a:pt x="18556" y="9033"/>
                </a:lnTo>
                <a:lnTo>
                  <a:pt x="18556" y="9028"/>
                </a:lnTo>
                <a:lnTo>
                  <a:pt x="18556" y="9022"/>
                </a:lnTo>
                <a:lnTo>
                  <a:pt x="18557" y="9021"/>
                </a:lnTo>
                <a:lnTo>
                  <a:pt x="18558" y="9021"/>
                </a:lnTo>
                <a:lnTo>
                  <a:pt x="18559" y="9019"/>
                </a:lnTo>
                <a:lnTo>
                  <a:pt x="18559" y="9018"/>
                </a:lnTo>
                <a:lnTo>
                  <a:pt x="18559" y="9017"/>
                </a:lnTo>
                <a:lnTo>
                  <a:pt x="18559" y="9007"/>
                </a:lnTo>
                <a:lnTo>
                  <a:pt x="18561" y="9000"/>
                </a:lnTo>
                <a:lnTo>
                  <a:pt x="18572" y="9002"/>
                </a:lnTo>
                <a:lnTo>
                  <a:pt x="18576" y="8997"/>
                </a:lnTo>
                <a:lnTo>
                  <a:pt x="18579" y="8997"/>
                </a:lnTo>
                <a:lnTo>
                  <a:pt x="18583" y="8995"/>
                </a:lnTo>
                <a:lnTo>
                  <a:pt x="18586" y="8992"/>
                </a:lnTo>
                <a:lnTo>
                  <a:pt x="18588" y="8987"/>
                </a:lnTo>
                <a:lnTo>
                  <a:pt x="18586" y="8985"/>
                </a:lnTo>
                <a:lnTo>
                  <a:pt x="18580" y="8986"/>
                </a:lnTo>
                <a:lnTo>
                  <a:pt x="18577" y="8986"/>
                </a:lnTo>
                <a:lnTo>
                  <a:pt x="18579" y="8982"/>
                </a:lnTo>
                <a:lnTo>
                  <a:pt x="18581" y="8980"/>
                </a:lnTo>
                <a:lnTo>
                  <a:pt x="18583" y="8979"/>
                </a:lnTo>
                <a:lnTo>
                  <a:pt x="18585" y="8977"/>
                </a:lnTo>
                <a:lnTo>
                  <a:pt x="18587" y="8971"/>
                </a:lnTo>
                <a:lnTo>
                  <a:pt x="18586" y="8969"/>
                </a:lnTo>
                <a:lnTo>
                  <a:pt x="18584" y="8967"/>
                </a:lnTo>
                <a:lnTo>
                  <a:pt x="18583" y="8966"/>
                </a:lnTo>
                <a:lnTo>
                  <a:pt x="18586" y="8961"/>
                </a:lnTo>
                <a:lnTo>
                  <a:pt x="18593" y="8954"/>
                </a:lnTo>
                <a:lnTo>
                  <a:pt x="18596" y="8953"/>
                </a:lnTo>
                <a:lnTo>
                  <a:pt x="18601" y="8949"/>
                </a:lnTo>
                <a:lnTo>
                  <a:pt x="18605" y="8951"/>
                </a:lnTo>
                <a:lnTo>
                  <a:pt x="18604" y="8947"/>
                </a:lnTo>
                <a:lnTo>
                  <a:pt x="18600" y="8946"/>
                </a:lnTo>
                <a:lnTo>
                  <a:pt x="18594" y="8944"/>
                </a:lnTo>
                <a:lnTo>
                  <a:pt x="18592" y="8949"/>
                </a:lnTo>
                <a:lnTo>
                  <a:pt x="18590" y="8950"/>
                </a:lnTo>
                <a:lnTo>
                  <a:pt x="18589" y="8949"/>
                </a:lnTo>
                <a:lnTo>
                  <a:pt x="18589" y="8947"/>
                </a:lnTo>
                <a:lnTo>
                  <a:pt x="18587" y="8949"/>
                </a:lnTo>
                <a:lnTo>
                  <a:pt x="18585" y="8948"/>
                </a:lnTo>
                <a:lnTo>
                  <a:pt x="18584" y="8946"/>
                </a:lnTo>
                <a:lnTo>
                  <a:pt x="18582" y="8945"/>
                </a:lnTo>
                <a:lnTo>
                  <a:pt x="18580" y="8946"/>
                </a:lnTo>
                <a:lnTo>
                  <a:pt x="18578" y="8947"/>
                </a:lnTo>
                <a:lnTo>
                  <a:pt x="18576" y="8942"/>
                </a:lnTo>
                <a:lnTo>
                  <a:pt x="18573" y="8942"/>
                </a:lnTo>
                <a:lnTo>
                  <a:pt x="18568" y="8936"/>
                </a:lnTo>
                <a:lnTo>
                  <a:pt x="18566" y="8934"/>
                </a:lnTo>
                <a:lnTo>
                  <a:pt x="18567" y="8925"/>
                </a:lnTo>
                <a:lnTo>
                  <a:pt x="18570" y="8919"/>
                </a:lnTo>
                <a:lnTo>
                  <a:pt x="18572" y="8913"/>
                </a:lnTo>
                <a:lnTo>
                  <a:pt x="18575" y="8912"/>
                </a:lnTo>
                <a:lnTo>
                  <a:pt x="18583" y="8913"/>
                </a:lnTo>
                <a:lnTo>
                  <a:pt x="18589" y="8911"/>
                </a:lnTo>
                <a:lnTo>
                  <a:pt x="18590" y="8907"/>
                </a:lnTo>
                <a:lnTo>
                  <a:pt x="18586" y="8898"/>
                </a:lnTo>
                <a:lnTo>
                  <a:pt x="18585" y="8905"/>
                </a:lnTo>
                <a:lnTo>
                  <a:pt x="18584" y="8907"/>
                </a:lnTo>
                <a:lnTo>
                  <a:pt x="18582" y="8908"/>
                </a:lnTo>
                <a:lnTo>
                  <a:pt x="18580" y="8908"/>
                </a:lnTo>
                <a:lnTo>
                  <a:pt x="18578" y="8906"/>
                </a:lnTo>
                <a:lnTo>
                  <a:pt x="18576" y="8903"/>
                </a:lnTo>
                <a:lnTo>
                  <a:pt x="18574" y="8897"/>
                </a:lnTo>
                <a:lnTo>
                  <a:pt x="18573" y="8898"/>
                </a:lnTo>
                <a:lnTo>
                  <a:pt x="18572" y="8902"/>
                </a:lnTo>
                <a:lnTo>
                  <a:pt x="18572" y="8905"/>
                </a:lnTo>
                <a:lnTo>
                  <a:pt x="18569" y="8905"/>
                </a:lnTo>
                <a:lnTo>
                  <a:pt x="18566" y="8903"/>
                </a:lnTo>
                <a:lnTo>
                  <a:pt x="18563" y="8902"/>
                </a:lnTo>
                <a:lnTo>
                  <a:pt x="18561" y="8903"/>
                </a:lnTo>
                <a:lnTo>
                  <a:pt x="18557" y="8901"/>
                </a:lnTo>
                <a:lnTo>
                  <a:pt x="18558" y="8897"/>
                </a:lnTo>
                <a:lnTo>
                  <a:pt x="18562" y="8892"/>
                </a:lnTo>
                <a:lnTo>
                  <a:pt x="18568" y="8887"/>
                </a:lnTo>
                <a:lnTo>
                  <a:pt x="18565" y="8885"/>
                </a:lnTo>
                <a:lnTo>
                  <a:pt x="18558" y="8886"/>
                </a:lnTo>
                <a:lnTo>
                  <a:pt x="18553" y="8891"/>
                </a:lnTo>
                <a:lnTo>
                  <a:pt x="18545" y="8886"/>
                </a:lnTo>
                <a:lnTo>
                  <a:pt x="18549" y="8878"/>
                </a:lnTo>
                <a:lnTo>
                  <a:pt x="18550" y="8872"/>
                </a:lnTo>
                <a:lnTo>
                  <a:pt x="18554" y="8866"/>
                </a:lnTo>
                <a:lnTo>
                  <a:pt x="18558" y="8864"/>
                </a:lnTo>
                <a:lnTo>
                  <a:pt x="18559" y="8861"/>
                </a:lnTo>
                <a:lnTo>
                  <a:pt x="18559" y="8856"/>
                </a:lnTo>
                <a:lnTo>
                  <a:pt x="18561" y="8850"/>
                </a:lnTo>
                <a:lnTo>
                  <a:pt x="18566" y="8840"/>
                </a:lnTo>
                <a:lnTo>
                  <a:pt x="18562" y="8839"/>
                </a:lnTo>
                <a:lnTo>
                  <a:pt x="18554" y="8844"/>
                </a:lnTo>
                <a:lnTo>
                  <a:pt x="18548" y="8847"/>
                </a:lnTo>
                <a:lnTo>
                  <a:pt x="18535" y="8844"/>
                </a:lnTo>
                <a:lnTo>
                  <a:pt x="18524" y="8838"/>
                </a:lnTo>
                <a:lnTo>
                  <a:pt x="18522" y="8843"/>
                </a:lnTo>
                <a:lnTo>
                  <a:pt x="18512" y="8838"/>
                </a:lnTo>
                <a:lnTo>
                  <a:pt x="18502" y="8844"/>
                </a:lnTo>
                <a:lnTo>
                  <a:pt x="18489" y="8843"/>
                </a:lnTo>
                <a:lnTo>
                  <a:pt x="18484" y="8841"/>
                </a:lnTo>
                <a:lnTo>
                  <a:pt x="18481" y="8837"/>
                </a:lnTo>
                <a:lnTo>
                  <a:pt x="18478" y="8815"/>
                </a:lnTo>
                <a:lnTo>
                  <a:pt x="18479" y="8807"/>
                </a:lnTo>
                <a:lnTo>
                  <a:pt x="18485" y="8806"/>
                </a:lnTo>
                <a:lnTo>
                  <a:pt x="18489" y="8811"/>
                </a:lnTo>
                <a:lnTo>
                  <a:pt x="18490" y="8813"/>
                </a:lnTo>
                <a:lnTo>
                  <a:pt x="18495" y="8813"/>
                </a:lnTo>
                <a:lnTo>
                  <a:pt x="18499" y="8812"/>
                </a:lnTo>
                <a:lnTo>
                  <a:pt x="18500" y="8806"/>
                </a:lnTo>
                <a:lnTo>
                  <a:pt x="18502" y="8805"/>
                </a:lnTo>
                <a:lnTo>
                  <a:pt x="18508" y="8804"/>
                </a:lnTo>
                <a:lnTo>
                  <a:pt x="18508" y="8799"/>
                </a:lnTo>
                <a:lnTo>
                  <a:pt x="18508" y="8794"/>
                </a:lnTo>
                <a:lnTo>
                  <a:pt x="18509" y="8789"/>
                </a:lnTo>
                <a:lnTo>
                  <a:pt x="18513" y="8787"/>
                </a:lnTo>
                <a:lnTo>
                  <a:pt x="18516" y="8790"/>
                </a:lnTo>
                <a:lnTo>
                  <a:pt x="18521" y="8793"/>
                </a:lnTo>
                <a:lnTo>
                  <a:pt x="18523" y="8791"/>
                </a:lnTo>
                <a:lnTo>
                  <a:pt x="18524" y="8784"/>
                </a:lnTo>
                <a:lnTo>
                  <a:pt x="18528" y="8773"/>
                </a:lnTo>
                <a:lnTo>
                  <a:pt x="18530" y="8767"/>
                </a:lnTo>
                <a:lnTo>
                  <a:pt x="18528" y="8757"/>
                </a:lnTo>
                <a:lnTo>
                  <a:pt x="18530" y="8748"/>
                </a:lnTo>
                <a:lnTo>
                  <a:pt x="18530" y="8741"/>
                </a:lnTo>
                <a:lnTo>
                  <a:pt x="18528" y="8734"/>
                </a:lnTo>
                <a:lnTo>
                  <a:pt x="18524" y="8726"/>
                </a:lnTo>
                <a:lnTo>
                  <a:pt x="18519" y="8714"/>
                </a:lnTo>
                <a:lnTo>
                  <a:pt x="18515" y="8705"/>
                </a:lnTo>
                <a:lnTo>
                  <a:pt x="18510" y="8704"/>
                </a:lnTo>
                <a:lnTo>
                  <a:pt x="18506" y="8705"/>
                </a:lnTo>
                <a:lnTo>
                  <a:pt x="18502" y="8702"/>
                </a:lnTo>
                <a:lnTo>
                  <a:pt x="18498" y="8700"/>
                </a:lnTo>
                <a:lnTo>
                  <a:pt x="18494" y="8701"/>
                </a:lnTo>
                <a:lnTo>
                  <a:pt x="18489" y="8701"/>
                </a:lnTo>
                <a:lnTo>
                  <a:pt x="18483" y="8702"/>
                </a:lnTo>
                <a:lnTo>
                  <a:pt x="18478" y="8705"/>
                </a:lnTo>
                <a:lnTo>
                  <a:pt x="18475" y="8710"/>
                </a:lnTo>
                <a:lnTo>
                  <a:pt x="18473" y="8717"/>
                </a:lnTo>
                <a:lnTo>
                  <a:pt x="18469" y="8723"/>
                </a:lnTo>
                <a:lnTo>
                  <a:pt x="18462" y="8731"/>
                </a:lnTo>
                <a:lnTo>
                  <a:pt x="18460" y="8734"/>
                </a:lnTo>
                <a:lnTo>
                  <a:pt x="18449" y="8736"/>
                </a:lnTo>
                <a:lnTo>
                  <a:pt x="18440" y="8734"/>
                </a:lnTo>
                <a:lnTo>
                  <a:pt x="18431" y="8734"/>
                </a:lnTo>
                <a:lnTo>
                  <a:pt x="18425" y="8726"/>
                </a:lnTo>
                <a:lnTo>
                  <a:pt x="18417" y="8725"/>
                </a:lnTo>
                <a:lnTo>
                  <a:pt x="18411" y="8723"/>
                </a:lnTo>
                <a:lnTo>
                  <a:pt x="18401" y="8721"/>
                </a:lnTo>
                <a:lnTo>
                  <a:pt x="18396" y="8719"/>
                </a:lnTo>
                <a:lnTo>
                  <a:pt x="18392" y="8720"/>
                </a:lnTo>
                <a:lnTo>
                  <a:pt x="18387" y="8716"/>
                </a:lnTo>
                <a:lnTo>
                  <a:pt x="18384" y="8710"/>
                </a:lnTo>
                <a:lnTo>
                  <a:pt x="18380" y="8700"/>
                </a:lnTo>
                <a:lnTo>
                  <a:pt x="18374" y="8686"/>
                </a:lnTo>
                <a:lnTo>
                  <a:pt x="18371" y="8679"/>
                </a:lnTo>
                <a:lnTo>
                  <a:pt x="18371" y="8670"/>
                </a:lnTo>
                <a:lnTo>
                  <a:pt x="18370" y="8668"/>
                </a:lnTo>
                <a:lnTo>
                  <a:pt x="18371" y="8656"/>
                </a:lnTo>
                <a:lnTo>
                  <a:pt x="18366" y="8658"/>
                </a:lnTo>
                <a:lnTo>
                  <a:pt x="18362" y="8656"/>
                </a:lnTo>
                <a:lnTo>
                  <a:pt x="18361" y="8655"/>
                </a:lnTo>
                <a:lnTo>
                  <a:pt x="18361" y="8654"/>
                </a:lnTo>
                <a:lnTo>
                  <a:pt x="18361" y="8650"/>
                </a:lnTo>
                <a:lnTo>
                  <a:pt x="18365" y="8647"/>
                </a:lnTo>
                <a:lnTo>
                  <a:pt x="18366" y="8644"/>
                </a:lnTo>
                <a:lnTo>
                  <a:pt x="18367" y="8642"/>
                </a:lnTo>
                <a:lnTo>
                  <a:pt x="18367" y="8639"/>
                </a:lnTo>
                <a:lnTo>
                  <a:pt x="18366" y="8636"/>
                </a:lnTo>
                <a:lnTo>
                  <a:pt x="18369" y="8636"/>
                </a:lnTo>
                <a:lnTo>
                  <a:pt x="18370" y="8631"/>
                </a:lnTo>
                <a:lnTo>
                  <a:pt x="18368" y="8628"/>
                </a:lnTo>
                <a:lnTo>
                  <a:pt x="18370" y="8623"/>
                </a:lnTo>
                <a:lnTo>
                  <a:pt x="18370" y="8621"/>
                </a:lnTo>
                <a:lnTo>
                  <a:pt x="18371" y="8619"/>
                </a:lnTo>
                <a:lnTo>
                  <a:pt x="18373" y="8615"/>
                </a:lnTo>
                <a:lnTo>
                  <a:pt x="18374" y="8608"/>
                </a:lnTo>
                <a:lnTo>
                  <a:pt x="18371" y="8605"/>
                </a:lnTo>
                <a:close/>
                <a:moveTo>
                  <a:pt x="16320" y="11396"/>
                </a:moveTo>
                <a:lnTo>
                  <a:pt x="16311" y="11398"/>
                </a:lnTo>
                <a:lnTo>
                  <a:pt x="16303" y="11403"/>
                </a:lnTo>
                <a:lnTo>
                  <a:pt x="16298" y="11410"/>
                </a:lnTo>
                <a:lnTo>
                  <a:pt x="16295" y="11416"/>
                </a:lnTo>
                <a:lnTo>
                  <a:pt x="16294" y="11422"/>
                </a:lnTo>
                <a:lnTo>
                  <a:pt x="16293" y="11422"/>
                </a:lnTo>
                <a:lnTo>
                  <a:pt x="16291" y="11423"/>
                </a:lnTo>
                <a:lnTo>
                  <a:pt x="16290" y="11425"/>
                </a:lnTo>
                <a:lnTo>
                  <a:pt x="16289" y="11428"/>
                </a:lnTo>
                <a:lnTo>
                  <a:pt x="16292" y="11430"/>
                </a:lnTo>
                <a:lnTo>
                  <a:pt x="16296" y="11436"/>
                </a:lnTo>
                <a:lnTo>
                  <a:pt x="16299" y="11442"/>
                </a:lnTo>
                <a:lnTo>
                  <a:pt x="16297" y="11444"/>
                </a:lnTo>
                <a:lnTo>
                  <a:pt x="16295" y="11442"/>
                </a:lnTo>
                <a:lnTo>
                  <a:pt x="16294" y="11439"/>
                </a:lnTo>
                <a:lnTo>
                  <a:pt x="16293" y="11436"/>
                </a:lnTo>
                <a:lnTo>
                  <a:pt x="16290" y="11435"/>
                </a:lnTo>
                <a:lnTo>
                  <a:pt x="16287" y="11435"/>
                </a:lnTo>
                <a:lnTo>
                  <a:pt x="16285" y="11435"/>
                </a:lnTo>
                <a:lnTo>
                  <a:pt x="16284" y="11436"/>
                </a:lnTo>
                <a:lnTo>
                  <a:pt x="16279" y="11442"/>
                </a:lnTo>
                <a:lnTo>
                  <a:pt x="16275" y="11444"/>
                </a:lnTo>
                <a:lnTo>
                  <a:pt x="16265" y="11446"/>
                </a:lnTo>
                <a:lnTo>
                  <a:pt x="16249" y="11450"/>
                </a:lnTo>
                <a:lnTo>
                  <a:pt x="16241" y="11453"/>
                </a:lnTo>
                <a:lnTo>
                  <a:pt x="16238" y="11456"/>
                </a:lnTo>
                <a:lnTo>
                  <a:pt x="16235" y="11459"/>
                </a:lnTo>
                <a:lnTo>
                  <a:pt x="16231" y="11462"/>
                </a:lnTo>
                <a:lnTo>
                  <a:pt x="16216" y="11469"/>
                </a:lnTo>
                <a:lnTo>
                  <a:pt x="16210" y="11475"/>
                </a:lnTo>
                <a:lnTo>
                  <a:pt x="16204" y="11484"/>
                </a:lnTo>
                <a:lnTo>
                  <a:pt x="16197" y="11499"/>
                </a:lnTo>
                <a:lnTo>
                  <a:pt x="16195" y="11503"/>
                </a:lnTo>
                <a:lnTo>
                  <a:pt x="16193" y="11509"/>
                </a:lnTo>
                <a:lnTo>
                  <a:pt x="16193" y="11512"/>
                </a:lnTo>
                <a:lnTo>
                  <a:pt x="16193" y="11513"/>
                </a:lnTo>
                <a:lnTo>
                  <a:pt x="16191" y="11514"/>
                </a:lnTo>
                <a:lnTo>
                  <a:pt x="16189" y="11516"/>
                </a:lnTo>
                <a:lnTo>
                  <a:pt x="16187" y="11519"/>
                </a:lnTo>
                <a:lnTo>
                  <a:pt x="16186" y="11523"/>
                </a:lnTo>
                <a:lnTo>
                  <a:pt x="16186" y="11527"/>
                </a:lnTo>
                <a:lnTo>
                  <a:pt x="16185" y="11529"/>
                </a:lnTo>
                <a:lnTo>
                  <a:pt x="16183" y="11531"/>
                </a:lnTo>
                <a:lnTo>
                  <a:pt x="16182" y="11534"/>
                </a:lnTo>
                <a:lnTo>
                  <a:pt x="16183" y="11537"/>
                </a:lnTo>
                <a:lnTo>
                  <a:pt x="16183" y="11539"/>
                </a:lnTo>
                <a:lnTo>
                  <a:pt x="16183" y="11541"/>
                </a:lnTo>
                <a:lnTo>
                  <a:pt x="16183" y="11542"/>
                </a:lnTo>
                <a:lnTo>
                  <a:pt x="16181" y="11546"/>
                </a:lnTo>
                <a:lnTo>
                  <a:pt x="16176" y="11557"/>
                </a:lnTo>
                <a:lnTo>
                  <a:pt x="16175" y="11563"/>
                </a:lnTo>
                <a:lnTo>
                  <a:pt x="16172" y="11565"/>
                </a:lnTo>
                <a:lnTo>
                  <a:pt x="16171" y="11567"/>
                </a:lnTo>
                <a:lnTo>
                  <a:pt x="16170" y="11573"/>
                </a:lnTo>
                <a:lnTo>
                  <a:pt x="16167" y="11577"/>
                </a:lnTo>
                <a:lnTo>
                  <a:pt x="16164" y="11581"/>
                </a:lnTo>
                <a:lnTo>
                  <a:pt x="16165" y="11587"/>
                </a:lnTo>
                <a:lnTo>
                  <a:pt x="16159" y="11585"/>
                </a:lnTo>
                <a:lnTo>
                  <a:pt x="16155" y="11587"/>
                </a:lnTo>
                <a:lnTo>
                  <a:pt x="16151" y="11591"/>
                </a:lnTo>
                <a:lnTo>
                  <a:pt x="16148" y="11595"/>
                </a:lnTo>
                <a:lnTo>
                  <a:pt x="16146" y="11598"/>
                </a:lnTo>
                <a:lnTo>
                  <a:pt x="16145" y="11601"/>
                </a:lnTo>
                <a:lnTo>
                  <a:pt x="16144" y="11603"/>
                </a:lnTo>
                <a:lnTo>
                  <a:pt x="16138" y="11605"/>
                </a:lnTo>
                <a:lnTo>
                  <a:pt x="16137" y="11608"/>
                </a:lnTo>
                <a:lnTo>
                  <a:pt x="16136" y="11614"/>
                </a:lnTo>
                <a:lnTo>
                  <a:pt x="16131" y="11625"/>
                </a:lnTo>
                <a:lnTo>
                  <a:pt x="16129" y="11632"/>
                </a:lnTo>
                <a:lnTo>
                  <a:pt x="16128" y="11638"/>
                </a:lnTo>
                <a:lnTo>
                  <a:pt x="16127" y="11643"/>
                </a:lnTo>
                <a:lnTo>
                  <a:pt x="16121" y="11651"/>
                </a:lnTo>
                <a:lnTo>
                  <a:pt x="16110" y="11667"/>
                </a:lnTo>
                <a:lnTo>
                  <a:pt x="16107" y="11673"/>
                </a:lnTo>
                <a:lnTo>
                  <a:pt x="16105" y="11683"/>
                </a:lnTo>
                <a:lnTo>
                  <a:pt x="16097" y="11700"/>
                </a:lnTo>
                <a:lnTo>
                  <a:pt x="16095" y="11713"/>
                </a:lnTo>
                <a:lnTo>
                  <a:pt x="16093" y="11720"/>
                </a:lnTo>
                <a:lnTo>
                  <a:pt x="16090" y="11723"/>
                </a:lnTo>
                <a:lnTo>
                  <a:pt x="16089" y="11727"/>
                </a:lnTo>
                <a:lnTo>
                  <a:pt x="16089" y="11728"/>
                </a:lnTo>
                <a:lnTo>
                  <a:pt x="16080" y="11742"/>
                </a:lnTo>
                <a:lnTo>
                  <a:pt x="16077" y="11744"/>
                </a:lnTo>
                <a:lnTo>
                  <a:pt x="16077" y="11747"/>
                </a:lnTo>
                <a:lnTo>
                  <a:pt x="16076" y="11758"/>
                </a:lnTo>
                <a:lnTo>
                  <a:pt x="16075" y="11761"/>
                </a:lnTo>
                <a:lnTo>
                  <a:pt x="16071" y="11765"/>
                </a:lnTo>
                <a:lnTo>
                  <a:pt x="16070" y="11769"/>
                </a:lnTo>
                <a:lnTo>
                  <a:pt x="16069" y="11772"/>
                </a:lnTo>
                <a:lnTo>
                  <a:pt x="16068" y="11773"/>
                </a:lnTo>
                <a:lnTo>
                  <a:pt x="16066" y="11774"/>
                </a:lnTo>
                <a:lnTo>
                  <a:pt x="16064" y="11776"/>
                </a:lnTo>
                <a:lnTo>
                  <a:pt x="16062" y="11779"/>
                </a:lnTo>
                <a:lnTo>
                  <a:pt x="16060" y="11784"/>
                </a:lnTo>
                <a:lnTo>
                  <a:pt x="16055" y="11801"/>
                </a:lnTo>
                <a:lnTo>
                  <a:pt x="16052" y="11809"/>
                </a:lnTo>
                <a:lnTo>
                  <a:pt x="16049" y="11818"/>
                </a:lnTo>
                <a:lnTo>
                  <a:pt x="16047" y="11821"/>
                </a:lnTo>
                <a:lnTo>
                  <a:pt x="16042" y="11828"/>
                </a:lnTo>
                <a:lnTo>
                  <a:pt x="16041" y="11831"/>
                </a:lnTo>
                <a:lnTo>
                  <a:pt x="16039" y="11838"/>
                </a:lnTo>
                <a:lnTo>
                  <a:pt x="16038" y="11842"/>
                </a:lnTo>
                <a:lnTo>
                  <a:pt x="16033" y="11847"/>
                </a:lnTo>
                <a:lnTo>
                  <a:pt x="16033" y="11848"/>
                </a:lnTo>
                <a:lnTo>
                  <a:pt x="16032" y="11851"/>
                </a:lnTo>
                <a:lnTo>
                  <a:pt x="16027" y="11860"/>
                </a:lnTo>
                <a:lnTo>
                  <a:pt x="16026" y="11863"/>
                </a:lnTo>
                <a:lnTo>
                  <a:pt x="16024" y="11872"/>
                </a:lnTo>
                <a:lnTo>
                  <a:pt x="16023" y="11883"/>
                </a:lnTo>
                <a:lnTo>
                  <a:pt x="16019" y="11891"/>
                </a:lnTo>
                <a:lnTo>
                  <a:pt x="16017" y="11901"/>
                </a:lnTo>
                <a:lnTo>
                  <a:pt x="16016" y="11914"/>
                </a:lnTo>
                <a:lnTo>
                  <a:pt x="16017" y="11932"/>
                </a:lnTo>
                <a:lnTo>
                  <a:pt x="16013" y="11937"/>
                </a:lnTo>
                <a:lnTo>
                  <a:pt x="16013" y="11946"/>
                </a:lnTo>
                <a:lnTo>
                  <a:pt x="16020" y="11946"/>
                </a:lnTo>
                <a:lnTo>
                  <a:pt x="16017" y="11951"/>
                </a:lnTo>
                <a:lnTo>
                  <a:pt x="16016" y="11954"/>
                </a:lnTo>
                <a:lnTo>
                  <a:pt x="16014" y="11956"/>
                </a:lnTo>
                <a:lnTo>
                  <a:pt x="16014" y="11958"/>
                </a:lnTo>
                <a:lnTo>
                  <a:pt x="16017" y="11960"/>
                </a:lnTo>
                <a:lnTo>
                  <a:pt x="16017" y="11962"/>
                </a:lnTo>
                <a:lnTo>
                  <a:pt x="16015" y="11966"/>
                </a:lnTo>
                <a:lnTo>
                  <a:pt x="16018" y="11974"/>
                </a:lnTo>
                <a:lnTo>
                  <a:pt x="16021" y="11985"/>
                </a:lnTo>
                <a:lnTo>
                  <a:pt x="16017" y="11985"/>
                </a:lnTo>
                <a:lnTo>
                  <a:pt x="16014" y="11985"/>
                </a:lnTo>
                <a:lnTo>
                  <a:pt x="16012" y="11991"/>
                </a:lnTo>
                <a:lnTo>
                  <a:pt x="16012" y="11995"/>
                </a:lnTo>
                <a:lnTo>
                  <a:pt x="16014" y="11995"/>
                </a:lnTo>
                <a:lnTo>
                  <a:pt x="16015" y="11996"/>
                </a:lnTo>
                <a:lnTo>
                  <a:pt x="16017" y="11994"/>
                </a:lnTo>
                <a:lnTo>
                  <a:pt x="16018" y="11997"/>
                </a:lnTo>
                <a:lnTo>
                  <a:pt x="16017" y="11997"/>
                </a:lnTo>
                <a:lnTo>
                  <a:pt x="16014" y="11998"/>
                </a:lnTo>
                <a:lnTo>
                  <a:pt x="16011" y="11999"/>
                </a:lnTo>
                <a:lnTo>
                  <a:pt x="16010" y="12003"/>
                </a:lnTo>
                <a:lnTo>
                  <a:pt x="16013" y="12006"/>
                </a:lnTo>
                <a:lnTo>
                  <a:pt x="16011" y="12006"/>
                </a:lnTo>
                <a:lnTo>
                  <a:pt x="16009" y="12008"/>
                </a:lnTo>
                <a:lnTo>
                  <a:pt x="16006" y="12018"/>
                </a:lnTo>
                <a:lnTo>
                  <a:pt x="16006" y="12020"/>
                </a:lnTo>
                <a:lnTo>
                  <a:pt x="16006" y="12022"/>
                </a:lnTo>
                <a:lnTo>
                  <a:pt x="16005" y="12025"/>
                </a:lnTo>
                <a:lnTo>
                  <a:pt x="16004" y="12029"/>
                </a:lnTo>
                <a:lnTo>
                  <a:pt x="16003" y="12032"/>
                </a:lnTo>
                <a:lnTo>
                  <a:pt x="16004" y="12036"/>
                </a:lnTo>
                <a:lnTo>
                  <a:pt x="16004" y="12040"/>
                </a:lnTo>
                <a:lnTo>
                  <a:pt x="16004" y="12043"/>
                </a:lnTo>
                <a:lnTo>
                  <a:pt x="16001" y="12044"/>
                </a:lnTo>
                <a:lnTo>
                  <a:pt x="15999" y="12045"/>
                </a:lnTo>
                <a:lnTo>
                  <a:pt x="15998" y="12049"/>
                </a:lnTo>
                <a:lnTo>
                  <a:pt x="16001" y="12053"/>
                </a:lnTo>
                <a:lnTo>
                  <a:pt x="16004" y="12057"/>
                </a:lnTo>
                <a:lnTo>
                  <a:pt x="16005" y="12060"/>
                </a:lnTo>
                <a:lnTo>
                  <a:pt x="15998" y="12060"/>
                </a:lnTo>
                <a:lnTo>
                  <a:pt x="15998" y="12061"/>
                </a:lnTo>
                <a:lnTo>
                  <a:pt x="16006" y="12064"/>
                </a:lnTo>
                <a:lnTo>
                  <a:pt x="16007" y="12066"/>
                </a:lnTo>
                <a:lnTo>
                  <a:pt x="16006" y="12069"/>
                </a:lnTo>
                <a:cubicBezTo>
                  <a:pt x="16006" y="12069"/>
                  <a:pt x="16004" y="12070"/>
                  <a:pt x="16004" y="12070"/>
                </a:cubicBezTo>
                <a:lnTo>
                  <a:pt x="16001" y="12071"/>
                </a:lnTo>
                <a:lnTo>
                  <a:pt x="15998" y="12072"/>
                </a:lnTo>
                <a:lnTo>
                  <a:pt x="15998" y="12075"/>
                </a:lnTo>
                <a:lnTo>
                  <a:pt x="15997" y="12078"/>
                </a:lnTo>
                <a:lnTo>
                  <a:pt x="15998" y="12082"/>
                </a:lnTo>
                <a:lnTo>
                  <a:pt x="16000" y="12084"/>
                </a:lnTo>
                <a:lnTo>
                  <a:pt x="16002" y="12084"/>
                </a:lnTo>
                <a:lnTo>
                  <a:pt x="16004" y="12081"/>
                </a:lnTo>
                <a:lnTo>
                  <a:pt x="16006" y="12079"/>
                </a:lnTo>
                <a:lnTo>
                  <a:pt x="16009" y="12080"/>
                </a:lnTo>
                <a:lnTo>
                  <a:pt x="16010" y="12083"/>
                </a:lnTo>
                <a:lnTo>
                  <a:pt x="16009" y="12091"/>
                </a:lnTo>
                <a:lnTo>
                  <a:pt x="16010" y="12093"/>
                </a:lnTo>
                <a:lnTo>
                  <a:pt x="16013" y="12093"/>
                </a:lnTo>
                <a:lnTo>
                  <a:pt x="16014" y="12090"/>
                </a:lnTo>
                <a:lnTo>
                  <a:pt x="16015" y="12086"/>
                </a:lnTo>
                <a:lnTo>
                  <a:pt x="16017" y="12084"/>
                </a:lnTo>
                <a:lnTo>
                  <a:pt x="16022" y="12086"/>
                </a:lnTo>
                <a:lnTo>
                  <a:pt x="16023" y="12091"/>
                </a:lnTo>
                <a:lnTo>
                  <a:pt x="16020" y="12097"/>
                </a:lnTo>
                <a:lnTo>
                  <a:pt x="16017" y="12101"/>
                </a:lnTo>
                <a:lnTo>
                  <a:pt x="16020" y="12105"/>
                </a:lnTo>
                <a:lnTo>
                  <a:pt x="16021" y="12109"/>
                </a:lnTo>
                <a:lnTo>
                  <a:pt x="16022" y="12116"/>
                </a:lnTo>
                <a:lnTo>
                  <a:pt x="16024" y="12130"/>
                </a:lnTo>
                <a:lnTo>
                  <a:pt x="16024" y="12132"/>
                </a:lnTo>
                <a:lnTo>
                  <a:pt x="16027" y="12138"/>
                </a:lnTo>
                <a:lnTo>
                  <a:pt x="16027" y="12140"/>
                </a:lnTo>
                <a:lnTo>
                  <a:pt x="16028" y="12141"/>
                </a:lnTo>
                <a:lnTo>
                  <a:pt x="16029" y="12142"/>
                </a:lnTo>
                <a:lnTo>
                  <a:pt x="16030" y="12144"/>
                </a:lnTo>
                <a:lnTo>
                  <a:pt x="16030" y="12146"/>
                </a:lnTo>
                <a:lnTo>
                  <a:pt x="16028" y="12150"/>
                </a:lnTo>
                <a:lnTo>
                  <a:pt x="16028" y="12153"/>
                </a:lnTo>
                <a:lnTo>
                  <a:pt x="16029" y="12158"/>
                </a:lnTo>
                <a:lnTo>
                  <a:pt x="16033" y="12169"/>
                </a:lnTo>
                <a:lnTo>
                  <a:pt x="16037" y="12177"/>
                </a:lnTo>
                <a:lnTo>
                  <a:pt x="16039" y="12183"/>
                </a:lnTo>
                <a:lnTo>
                  <a:pt x="16041" y="12189"/>
                </a:lnTo>
                <a:lnTo>
                  <a:pt x="16039" y="12193"/>
                </a:lnTo>
                <a:lnTo>
                  <a:pt x="16038" y="12198"/>
                </a:lnTo>
                <a:lnTo>
                  <a:pt x="16039" y="12203"/>
                </a:lnTo>
                <a:lnTo>
                  <a:pt x="16042" y="12208"/>
                </a:lnTo>
                <a:lnTo>
                  <a:pt x="16049" y="12217"/>
                </a:lnTo>
                <a:lnTo>
                  <a:pt x="16054" y="12223"/>
                </a:lnTo>
                <a:lnTo>
                  <a:pt x="16055" y="12226"/>
                </a:lnTo>
                <a:lnTo>
                  <a:pt x="16057" y="12231"/>
                </a:lnTo>
                <a:lnTo>
                  <a:pt x="16058" y="12239"/>
                </a:lnTo>
                <a:lnTo>
                  <a:pt x="16048" y="12222"/>
                </a:lnTo>
                <a:lnTo>
                  <a:pt x="16058" y="12241"/>
                </a:lnTo>
                <a:lnTo>
                  <a:pt x="16068" y="12251"/>
                </a:lnTo>
                <a:lnTo>
                  <a:pt x="16070" y="12251"/>
                </a:lnTo>
                <a:lnTo>
                  <a:pt x="16072" y="12250"/>
                </a:lnTo>
                <a:lnTo>
                  <a:pt x="16073" y="12250"/>
                </a:lnTo>
                <a:lnTo>
                  <a:pt x="16076" y="12252"/>
                </a:lnTo>
                <a:lnTo>
                  <a:pt x="16077" y="12253"/>
                </a:lnTo>
                <a:lnTo>
                  <a:pt x="16081" y="12258"/>
                </a:lnTo>
                <a:lnTo>
                  <a:pt x="16085" y="12261"/>
                </a:lnTo>
                <a:lnTo>
                  <a:pt x="16093" y="12266"/>
                </a:lnTo>
                <a:lnTo>
                  <a:pt x="16097" y="12269"/>
                </a:lnTo>
                <a:lnTo>
                  <a:pt x="16097" y="12270"/>
                </a:lnTo>
                <a:lnTo>
                  <a:pt x="16098" y="12275"/>
                </a:lnTo>
                <a:lnTo>
                  <a:pt x="16099" y="12275"/>
                </a:lnTo>
                <a:lnTo>
                  <a:pt x="16100" y="12276"/>
                </a:lnTo>
                <a:lnTo>
                  <a:pt x="16103" y="12278"/>
                </a:lnTo>
                <a:lnTo>
                  <a:pt x="16110" y="12284"/>
                </a:lnTo>
                <a:lnTo>
                  <a:pt x="16111" y="12288"/>
                </a:lnTo>
                <a:lnTo>
                  <a:pt x="16115" y="12298"/>
                </a:lnTo>
                <a:lnTo>
                  <a:pt x="16119" y="12305"/>
                </a:lnTo>
                <a:lnTo>
                  <a:pt x="16121" y="12308"/>
                </a:lnTo>
                <a:lnTo>
                  <a:pt x="16137" y="12363"/>
                </a:lnTo>
                <a:lnTo>
                  <a:pt x="16137" y="12366"/>
                </a:lnTo>
                <a:lnTo>
                  <a:pt x="16135" y="12370"/>
                </a:lnTo>
                <a:lnTo>
                  <a:pt x="16134" y="12373"/>
                </a:lnTo>
                <a:lnTo>
                  <a:pt x="16134" y="12385"/>
                </a:lnTo>
                <a:lnTo>
                  <a:pt x="16134" y="12388"/>
                </a:lnTo>
                <a:lnTo>
                  <a:pt x="16134" y="12390"/>
                </a:lnTo>
                <a:lnTo>
                  <a:pt x="16134" y="12393"/>
                </a:lnTo>
                <a:lnTo>
                  <a:pt x="16139" y="12403"/>
                </a:lnTo>
                <a:lnTo>
                  <a:pt x="16138" y="12410"/>
                </a:lnTo>
                <a:lnTo>
                  <a:pt x="16138" y="12413"/>
                </a:lnTo>
                <a:lnTo>
                  <a:pt x="16141" y="12416"/>
                </a:lnTo>
                <a:lnTo>
                  <a:pt x="16144" y="12417"/>
                </a:lnTo>
                <a:lnTo>
                  <a:pt x="16146" y="12415"/>
                </a:lnTo>
                <a:lnTo>
                  <a:pt x="16146" y="12407"/>
                </a:lnTo>
                <a:lnTo>
                  <a:pt x="16153" y="12410"/>
                </a:lnTo>
                <a:lnTo>
                  <a:pt x="16159" y="12413"/>
                </a:lnTo>
                <a:lnTo>
                  <a:pt x="16164" y="12419"/>
                </a:lnTo>
                <a:lnTo>
                  <a:pt x="16168" y="12426"/>
                </a:lnTo>
                <a:lnTo>
                  <a:pt x="16169" y="12420"/>
                </a:lnTo>
                <a:lnTo>
                  <a:pt x="16167" y="12410"/>
                </a:lnTo>
                <a:lnTo>
                  <a:pt x="16167" y="12401"/>
                </a:lnTo>
                <a:lnTo>
                  <a:pt x="16171" y="12397"/>
                </a:lnTo>
                <a:lnTo>
                  <a:pt x="16173" y="12394"/>
                </a:lnTo>
                <a:lnTo>
                  <a:pt x="16175" y="12388"/>
                </a:lnTo>
                <a:lnTo>
                  <a:pt x="16177" y="12381"/>
                </a:lnTo>
                <a:lnTo>
                  <a:pt x="16176" y="12325"/>
                </a:lnTo>
                <a:lnTo>
                  <a:pt x="16176" y="12310"/>
                </a:lnTo>
                <a:lnTo>
                  <a:pt x="16177" y="12293"/>
                </a:lnTo>
                <a:lnTo>
                  <a:pt x="16178" y="12287"/>
                </a:lnTo>
                <a:lnTo>
                  <a:pt x="16186" y="12269"/>
                </a:lnTo>
                <a:lnTo>
                  <a:pt x="16190" y="12251"/>
                </a:lnTo>
                <a:lnTo>
                  <a:pt x="16192" y="12238"/>
                </a:lnTo>
                <a:lnTo>
                  <a:pt x="16194" y="12232"/>
                </a:lnTo>
                <a:lnTo>
                  <a:pt x="16201" y="12221"/>
                </a:lnTo>
                <a:lnTo>
                  <a:pt x="16203" y="12216"/>
                </a:lnTo>
                <a:lnTo>
                  <a:pt x="16208" y="12202"/>
                </a:lnTo>
                <a:lnTo>
                  <a:pt x="16209" y="12199"/>
                </a:lnTo>
                <a:lnTo>
                  <a:pt x="16212" y="12197"/>
                </a:lnTo>
                <a:lnTo>
                  <a:pt x="16220" y="12185"/>
                </a:lnTo>
                <a:lnTo>
                  <a:pt x="16234" y="12173"/>
                </a:lnTo>
                <a:lnTo>
                  <a:pt x="16238" y="12169"/>
                </a:lnTo>
                <a:lnTo>
                  <a:pt x="16241" y="12162"/>
                </a:lnTo>
                <a:lnTo>
                  <a:pt x="16243" y="12159"/>
                </a:lnTo>
                <a:lnTo>
                  <a:pt x="16244" y="12155"/>
                </a:lnTo>
                <a:lnTo>
                  <a:pt x="16244" y="12152"/>
                </a:lnTo>
                <a:lnTo>
                  <a:pt x="16244" y="12145"/>
                </a:lnTo>
                <a:lnTo>
                  <a:pt x="16244" y="12143"/>
                </a:lnTo>
                <a:lnTo>
                  <a:pt x="16247" y="12139"/>
                </a:lnTo>
                <a:lnTo>
                  <a:pt x="16259" y="12126"/>
                </a:lnTo>
                <a:lnTo>
                  <a:pt x="16260" y="12123"/>
                </a:lnTo>
                <a:lnTo>
                  <a:pt x="16268" y="12107"/>
                </a:lnTo>
                <a:lnTo>
                  <a:pt x="16270" y="12101"/>
                </a:lnTo>
                <a:lnTo>
                  <a:pt x="16272" y="12088"/>
                </a:lnTo>
                <a:lnTo>
                  <a:pt x="16276" y="12078"/>
                </a:lnTo>
                <a:lnTo>
                  <a:pt x="16278" y="12072"/>
                </a:lnTo>
                <a:lnTo>
                  <a:pt x="16279" y="12070"/>
                </a:lnTo>
                <a:lnTo>
                  <a:pt x="16280" y="12068"/>
                </a:lnTo>
                <a:lnTo>
                  <a:pt x="16284" y="12064"/>
                </a:lnTo>
                <a:lnTo>
                  <a:pt x="16286" y="12061"/>
                </a:lnTo>
                <a:lnTo>
                  <a:pt x="16290" y="12051"/>
                </a:lnTo>
                <a:lnTo>
                  <a:pt x="16291" y="12041"/>
                </a:lnTo>
                <a:lnTo>
                  <a:pt x="16291" y="12030"/>
                </a:lnTo>
                <a:lnTo>
                  <a:pt x="16292" y="12018"/>
                </a:lnTo>
                <a:lnTo>
                  <a:pt x="16294" y="12011"/>
                </a:lnTo>
                <a:lnTo>
                  <a:pt x="16296" y="12006"/>
                </a:lnTo>
                <a:lnTo>
                  <a:pt x="16302" y="11996"/>
                </a:lnTo>
                <a:lnTo>
                  <a:pt x="16303" y="11991"/>
                </a:lnTo>
                <a:lnTo>
                  <a:pt x="16307" y="11963"/>
                </a:lnTo>
                <a:lnTo>
                  <a:pt x="16316" y="11895"/>
                </a:lnTo>
                <a:lnTo>
                  <a:pt x="16320" y="11884"/>
                </a:lnTo>
                <a:lnTo>
                  <a:pt x="16327" y="11842"/>
                </a:lnTo>
                <a:lnTo>
                  <a:pt x="16332" y="11824"/>
                </a:lnTo>
                <a:lnTo>
                  <a:pt x="16335" y="11807"/>
                </a:lnTo>
                <a:lnTo>
                  <a:pt x="16335" y="11800"/>
                </a:lnTo>
                <a:lnTo>
                  <a:pt x="16336" y="11796"/>
                </a:lnTo>
                <a:lnTo>
                  <a:pt x="16339" y="11790"/>
                </a:lnTo>
                <a:lnTo>
                  <a:pt x="16340" y="11786"/>
                </a:lnTo>
                <a:lnTo>
                  <a:pt x="16340" y="11783"/>
                </a:lnTo>
                <a:lnTo>
                  <a:pt x="16339" y="11782"/>
                </a:lnTo>
                <a:lnTo>
                  <a:pt x="16338" y="11780"/>
                </a:lnTo>
                <a:lnTo>
                  <a:pt x="16337" y="11778"/>
                </a:lnTo>
                <a:lnTo>
                  <a:pt x="16335" y="11772"/>
                </a:lnTo>
                <a:lnTo>
                  <a:pt x="16335" y="11767"/>
                </a:lnTo>
                <a:lnTo>
                  <a:pt x="16336" y="11763"/>
                </a:lnTo>
                <a:lnTo>
                  <a:pt x="16343" y="11751"/>
                </a:lnTo>
                <a:lnTo>
                  <a:pt x="16345" y="11738"/>
                </a:lnTo>
                <a:lnTo>
                  <a:pt x="16347" y="11732"/>
                </a:lnTo>
                <a:lnTo>
                  <a:pt x="16349" y="11729"/>
                </a:lnTo>
                <a:lnTo>
                  <a:pt x="16355" y="11724"/>
                </a:lnTo>
                <a:lnTo>
                  <a:pt x="16355" y="11722"/>
                </a:lnTo>
                <a:lnTo>
                  <a:pt x="16355" y="11720"/>
                </a:lnTo>
                <a:lnTo>
                  <a:pt x="16356" y="11718"/>
                </a:lnTo>
                <a:lnTo>
                  <a:pt x="16360" y="11714"/>
                </a:lnTo>
                <a:lnTo>
                  <a:pt x="16365" y="11705"/>
                </a:lnTo>
                <a:lnTo>
                  <a:pt x="16370" y="11699"/>
                </a:lnTo>
                <a:lnTo>
                  <a:pt x="16371" y="11696"/>
                </a:lnTo>
                <a:lnTo>
                  <a:pt x="16371" y="11695"/>
                </a:lnTo>
                <a:lnTo>
                  <a:pt x="16370" y="11694"/>
                </a:lnTo>
                <a:lnTo>
                  <a:pt x="16370" y="11692"/>
                </a:lnTo>
                <a:lnTo>
                  <a:pt x="16369" y="11691"/>
                </a:lnTo>
                <a:lnTo>
                  <a:pt x="16369" y="11691"/>
                </a:lnTo>
                <a:lnTo>
                  <a:pt x="16368" y="11689"/>
                </a:lnTo>
                <a:lnTo>
                  <a:pt x="16368" y="11688"/>
                </a:lnTo>
                <a:lnTo>
                  <a:pt x="16369" y="11686"/>
                </a:lnTo>
                <a:lnTo>
                  <a:pt x="16370" y="11685"/>
                </a:lnTo>
                <a:lnTo>
                  <a:pt x="16370" y="11678"/>
                </a:lnTo>
                <a:lnTo>
                  <a:pt x="16371" y="11674"/>
                </a:lnTo>
                <a:lnTo>
                  <a:pt x="16372" y="11672"/>
                </a:lnTo>
                <a:lnTo>
                  <a:pt x="16373" y="11669"/>
                </a:lnTo>
                <a:lnTo>
                  <a:pt x="16372" y="11662"/>
                </a:lnTo>
                <a:lnTo>
                  <a:pt x="16373" y="11658"/>
                </a:lnTo>
                <a:lnTo>
                  <a:pt x="16378" y="11650"/>
                </a:lnTo>
                <a:lnTo>
                  <a:pt x="16383" y="11646"/>
                </a:lnTo>
                <a:lnTo>
                  <a:pt x="16386" y="11643"/>
                </a:lnTo>
                <a:lnTo>
                  <a:pt x="16385" y="11641"/>
                </a:lnTo>
                <a:lnTo>
                  <a:pt x="16384" y="11638"/>
                </a:lnTo>
                <a:lnTo>
                  <a:pt x="16383" y="11635"/>
                </a:lnTo>
                <a:lnTo>
                  <a:pt x="16383" y="11632"/>
                </a:lnTo>
                <a:lnTo>
                  <a:pt x="16388" y="11628"/>
                </a:lnTo>
                <a:lnTo>
                  <a:pt x="16389" y="11622"/>
                </a:lnTo>
                <a:lnTo>
                  <a:pt x="16388" y="11615"/>
                </a:lnTo>
                <a:lnTo>
                  <a:pt x="16386" y="11610"/>
                </a:lnTo>
                <a:lnTo>
                  <a:pt x="16387" y="11609"/>
                </a:lnTo>
                <a:lnTo>
                  <a:pt x="16390" y="11608"/>
                </a:lnTo>
                <a:lnTo>
                  <a:pt x="16392" y="11607"/>
                </a:lnTo>
                <a:lnTo>
                  <a:pt x="16395" y="11608"/>
                </a:lnTo>
                <a:lnTo>
                  <a:pt x="16395" y="11606"/>
                </a:lnTo>
                <a:lnTo>
                  <a:pt x="16388" y="11604"/>
                </a:lnTo>
                <a:lnTo>
                  <a:pt x="16383" y="11600"/>
                </a:lnTo>
                <a:lnTo>
                  <a:pt x="16380" y="11593"/>
                </a:lnTo>
                <a:lnTo>
                  <a:pt x="16380" y="11585"/>
                </a:lnTo>
                <a:lnTo>
                  <a:pt x="16381" y="11581"/>
                </a:lnTo>
                <a:lnTo>
                  <a:pt x="16381" y="11576"/>
                </a:lnTo>
                <a:lnTo>
                  <a:pt x="16379" y="11560"/>
                </a:lnTo>
                <a:lnTo>
                  <a:pt x="16378" y="11552"/>
                </a:lnTo>
                <a:lnTo>
                  <a:pt x="16379" y="11544"/>
                </a:lnTo>
                <a:lnTo>
                  <a:pt x="16380" y="11536"/>
                </a:lnTo>
                <a:lnTo>
                  <a:pt x="16382" y="11529"/>
                </a:lnTo>
                <a:lnTo>
                  <a:pt x="16385" y="11524"/>
                </a:lnTo>
                <a:lnTo>
                  <a:pt x="16400" y="11500"/>
                </a:lnTo>
                <a:lnTo>
                  <a:pt x="16404" y="11495"/>
                </a:lnTo>
                <a:lnTo>
                  <a:pt x="16422" y="11484"/>
                </a:lnTo>
                <a:lnTo>
                  <a:pt x="16420" y="11481"/>
                </a:lnTo>
                <a:lnTo>
                  <a:pt x="16417" y="11479"/>
                </a:lnTo>
                <a:lnTo>
                  <a:pt x="16413" y="11478"/>
                </a:lnTo>
                <a:lnTo>
                  <a:pt x="16410" y="11477"/>
                </a:lnTo>
                <a:lnTo>
                  <a:pt x="16404" y="11479"/>
                </a:lnTo>
                <a:lnTo>
                  <a:pt x="16403" y="11477"/>
                </a:lnTo>
                <a:lnTo>
                  <a:pt x="16401" y="11473"/>
                </a:lnTo>
                <a:lnTo>
                  <a:pt x="16399" y="11464"/>
                </a:lnTo>
                <a:lnTo>
                  <a:pt x="16398" y="11458"/>
                </a:lnTo>
                <a:lnTo>
                  <a:pt x="16399" y="11455"/>
                </a:lnTo>
                <a:lnTo>
                  <a:pt x="16400" y="11451"/>
                </a:lnTo>
                <a:lnTo>
                  <a:pt x="16397" y="11449"/>
                </a:lnTo>
                <a:lnTo>
                  <a:pt x="16359" y="11437"/>
                </a:lnTo>
                <a:lnTo>
                  <a:pt x="16356" y="11436"/>
                </a:lnTo>
                <a:lnTo>
                  <a:pt x="16355" y="11434"/>
                </a:lnTo>
                <a:lnTo>
                  <a:pt x="16354" y="11433"/>
                </a:lnTo>
                <a:lnTo>
                  <a:pt x="16351" y="11430"/>
                </a:lnTo>
                <a:lnTo>
                  <a:pt x="16350" y="11429"/>
                </a:lnTo>
                <a:lnTo>
                  <a:pt x="16350" y="11427"/>
                </a:lnTo>
                <a:lnTo>
                  <a:pt x="16351" y="11425"/>
                </a:lnTo>
                <a:lnTo>
                  <a:pt x="16352" y="11423"/>
                </a:lnTo>
                <a:lnTo>
                  <a:pt x="16352" y="11422"/>
                </a:lnTo>
                <a:lnTo>
                  <a:pt x="16350" y="11422"/>
                </a:lnTo>
                <a:lnTo>
                  <a:pt x="16348" y="11422"/>
                </a:lnTo>
                <a:lnTo>
                  <a:pt x="16345" y="11423"/>
                </a:lnTo>
                <a:lnTo>
                  <a:pt x="16344" y="11423"/>
                </a:lnTo>
                <a:lnTo>
                  <a:pt x="16341" y="11415"/>
                </a:lnTo>
                <a:lnTo>
                  <a:pt x="16333" y="11401"/>
                </a:lnTo>
                <a:lnTo>
                  <a:pt x="16329" y="11397"/>
                </a:lnTo>
                <a:lnTo>
                  <a:pt x="16320" y="11396"/>
                </a:lnTo>
                <a:close/>
                <a:moveTo>
                  <a:pt x="13951" y="12950"/>
                </a:moveTo>
                <a:lnTo>
                  <a:pt x="13950" y="12953"/>
                </a:lnTo>
                <a:lnTo>
                  <a:pt x="13946" y="12964"/>
                </a:lnTo>
                <a:lnTo>
                  <a:pt x="13943" y="12967"/>
                </a:lnTo>
                <a:lnTo>
                  <a:pt x="13935" y="12966"/>
                </a:lnTo>
                <a:lnTo>
                  <a:pt x="13933" y="12967"/>
                </a:lnTo>
                <a:lnTo>
                  <a:pt x="13928" y="12975"/>
                </a:lnTo>
                <a:lnTo>
                  <a:pt x="13927" y="12978"/>
                </a:lnTo>
                <a:lnTo>
                  <a:pt x="13929" y="12981"/>
                </a:lnTo>
                <a:lnTo>
                  <a:pt x="13929" y="12984"/>
                </a:lnTo>
                <a:lnTo>
                  <a:pt x="13928" y="12987"/>
                </a:lnTo>
                <a:lnTo>
                  <a:pt x="13928" y="12989"/>
                </a:lnTo>
                <a:lnTo>
                  <a:pt x="13930" y="12991"/>
                </a:lnTo>
                <a:lnTo>
                  <a:pt x="13935" y="12993"/>
                </a:lnTo>
                <a:lnTo>
                  <a:pt x="13936" y="12996"/>
                </a:lnTo>
                <a:lnTo>
                  <a:pt x="13937" y="13002"/>
                </a:lnTo>
                <a:lnTo>
                  <a:pt x="13940" y="13007"/>
                </a:lnTo>
                <a:lnTo>
                  <a:pt x="13938" y="13009"/>
                </a:lnTo>
                <a:lnTo>
                  <a:pt x="13939" y="13011"/>
                </a:lnTo>
                <a:lnTo>
                  <a:pt x="13939" y="13014"/>
                </a:lnTo>
                <a:lnTo>
                  <a:pt x="13940" y="13016"/>
                </a:lnTo>
                <a:lnTo>
                  <a:pt x="13939" y="13019"/>
                </a:lnTo>
                <a:lnTo>
                  <a:pt x="13938" y="13021"/>
                </a:lnTo>
                <a:lnTo>
                  <a:pt x="13936" y="13022"/>
                </a:lnTo>
                <a:lnTo>
                  <a:pt x="13935" y="13020"/>
                </a:lnTo>
                <a:lnTo>
                  <a:pt x="13934" y="13015"/>
                </a:lnTo>
                <a:lnTo>
                  <a:pt x="13930" y="13005"/>
                </a:lnTo>
                <a:lnTo>
                  <a:pt x="13929" y="12999"/>
                </a:lnTo>
                <a:lnTo>
                  <a:pt x="13927" y="13003"/>
                </a:lnTo>
                <a:lnTo>
                  <a:pt x="13924" y="13002"/>
                </a:lnTo>
                <a:lnTo>
                  <a:pt x="13921" y="12999"/>
                </a:lnTo>
                <a:lnTo>
                  <a:pt x="13917" y="12997"/>
                </a:lnTo>
                <a:lnTo>
                  <a:pt x="13917" y="12995"/>
                </a:lnTo>
                <a:lnTo>
                  <a:pt x="13919" y="12995"/>
                </a:lnTo>
                <a:lnTo>
                  <a:pt x="13919" y="12993"/>
                </a:lnTo>
                <a:lnTo>
                  <a:pt x="13912" y="12992"/>
                </a:lnTo>
                <a:lnTo>
                  <a:pt x="13906" y="12989"/>
                </a:lnTo>
                <a:lnTo>
                  <a:pt x="13898" y="12984"/>
                </a:lnTo>
                <a:lnTo>
                  <a:pt x="13896" y="12984"/>
                </a:lnTo>
                <a:lnTo>
                  <a:pt x="13887" y="12975"/>
                </a:lnTo>
                <a:lnTo>
                  <a:pt x="13886" y="12977"/>
                </a:lnTo>
                <a:lnTo>
                  <a:pt x="13886" y="12980"/>
                </a:lnTo>
                <a:lnTo>
                  <a:pt x="13886" y="12986"/>
                </a:lnTo>
                <a:lnTo>
                  <a:pt x="13886" y="12987"/>
                </a:lnTo>
                <a:lnTo>
                  <a:pt x="13887" y="12994"/>
                </a:lnTo>
                <a:lnTo>
                  <a:pt x="13887" y="12995"/>
                </a:lnTo>
                <a:lnTo>
                  <a:pt x="13888" y="12998"/>
                </a:lnTo>
                <a:lnTo>
                  <a:pt x="13889" y="13001"/>
                </a:lnTo>
                <a:lnTo>
                  <a:pt x="13890" y="13002"/>
                </a:lnTo>
                <a:lnTo>
                  <a:pt x="13893" y="13003"/>
                </a:lnTo>
                <a:lnTo>
                  <a:pt x="13893" y="13004"/>
                </a:lnTo>
                <a:lnTo>
                  <a:pt x="13894" y="13011"/>
                </a:lnTo>
                <a:lnTo>
                  <a:pt x="13895" y="13013"/>
                </a:lnTo>
                <a:lnTo>
                  <a:pt x="13895" y="13015"/>
                </a:lnTo>
                <a:lnTo>
                  <a:pt x="13893" y="13015"/>
                </a:lnTo>
                <a:lnTo>
                  <a:pt x="13893" y="13017"/>
                </a:lnTo>
                <a:lnTo>
                  <a:pt x="13894" y="13018"/>
                </a:lnTo>
                <a:lnTo>
                  <a:pt x="13894" y="13019"/>
                </a:lnTo>
                <a:lnTo>
                  <a:pt x="13895" y="13021"/>
                </a:lnTo>
                <a:lnTo>
                  <a:pt x="13893" y="13021"/>
                </a:lnTo>
                <a:lnTo>
                  <a:pt x="13892" y="13018"/>
                </a:lnTo>
                <a:lnTo>
                  <a:pt x="13892" y="13009"/>
                </a:lnTo>
                <a:lnTo>
                  <a:pt x="13890" y="13005"/>
                </a:lnTo>
                <a:lnTo>
                  <a:pt x="13886" y="13000"/>
                </a:lnTo>
                <a:lnTo>
                  <a:pt x="13884" y="12996"/>
                </a:lnTo>
                <a:lnTo>
                  <a:pt x="13886" y="12993"/>
                </a:lnTo>
                <a:lnTo>
                  <a:pt x="13886" y="12991"/>
                </a:lnTo>
                <a:lnTo>
                  <a:pt x="13884" y="12987"/>
                </a:lnTo>
                <a:lnTo>
                  <a:pt x="13882" y="12984"/>
                </a:lnTo>
                <a:lnTo>
                  <a:pt x="13879" y="12981"/>
                </a:lnTo>
                <a:lnTo>
                  <a:pt x="13875" y="12980"/>
                </a:lnTo>
                <a:lnTo>
                  <a:pt x="13873" y="12982"/>
                </a:lnTo>
                <a:lnTo>
                  <a:pt x="13868" y="12987"/>
                </a:lnTo>
                <a:lnTo>
                  <a:pt x="13865" y="12989"/>
                </a:lnTo>
                <a:lnTo>
                  <a:pt x="13861" y="12989"/>
                </a:lnTo>
                <a:lnTo>
                  <a:pt x="13858" y="12987"/>
                </a:lnTo>
                <a:lnTo>
                  <a:pt x="13855" y="12985"/>
                </a:lnTo>
                <a:lnTo>
                  <a:pt x="13852" y="12984"/>
                </a:lnTo>
                <a:lnTo>
                  <a:pt x="13850" y="12984"/>
                </a:lnTo>
                <a:lnTo>
                  <a:pt x="13842" y="12981"/>
                </a:lnTo>
                <a:lnTo>
                  <a:pt x="13838" y="12979"/>
                </a:lnTo>
                <a:lnTo>
                  <a:pt x="13837" y="12982"/>
                </a:lnTo>
                <a:lnTo>
                  <a:pt x="13834" y="12991"/>
                </a:lnTo>
                <a:lnTo>
                  <a:pt x="13832" y="12995"/>
                </a:lnTo>
                <a:lnTo>
                  <a:pt x="13829" y="12998"/>
                </a:lnTo>
                <a:lnTo>
                  <a:pt x="13819" y="13003"/>
                </a:lnTo>
                <a:lnTo>
                  <a:pt x="13827" y="13004"/>
                </a:lnTo>
                <a:lnTo>
                  <a:pt x="13829" y="13003"/>
                </a:lnTo>
                <a:lnTo>
                  <a:pt x="13831" y="13002"/>
                </a:lnTo>
                <a:lnTo>
                  <a:pt x="13834" y="12998"/>
                </a:lnTo>
                <a:lnTo>
                  <a:pt x="13837" y="12997"/>
                </a:lnTo>
                <a:lnTo>
                  <a:pt x="13834" y="13000"/>
                </a:lnTo>
                <a:lnTo>
                  <a:pt x="13831" y="13006"/>
                </a:lnTo>
                <a:lnTo>
                  <a:pt x="13828" y="13009"/>
                </a:lnTo>
                <a:lnTo>
                  <a:pt x="13826" y="13006"/>
                </a:lnTo>
                <a:lnTo>
                  <a:pt x="13824" y="13005"/>
                </a:lnTo>
                <a:lnTo>
                  <a:pt x="13821" y="13005"/>
                </a:lnTo>
                <a:lnTo>
                  <a:pt x="13819" y="13005"/>
                </a:lnTo>
                <a:lnTo>
                  <a:pt x="13815" y="13006"/>
                </a:lnTo>
                <a:lnTo>
                  <a:pt x="13807" y="13011"/>
                </a:lnTo>
                <a:lnTo>
                  <a:pt x="13807" y="13016"/>
                </a:lnTo>
                <a:lnTo>
                  <a:pt x="13804" y="13019"/>
                </a:lnTo>
                <a:lnTo>
                  <a:pt x="13802" y="13021"/>
                </a:lnTo>
                <a:lnTo>
                  <a:pt x="13805" y="13023"/>
                </a:lnTo>
                <a:lnTo>
                  <a:pt x="13805" y="13025"/>
                </a:lnTo>
                <a:lnTo>
                  <a:pt x="13802" y="13027"/>
                </a:lnTo>
                <a:lnTo>
                  <a:pt x="13799" y="13026"/>
                </a:lnTo>
                <a:lnTo>
                  <a:pt x="13796" y="13023"/>
                </a:lnTo>
                <a:lnTo>
                  <a:pt x="13794" y="13019"/>
                </a:lnTo>
                <a:lnTo>
                  <a:pt x="13799" y="13019"/>
                </a:lnTo>
                <a:lnTo>
                  <a:pt x="13798" y="13014"/>
                </a:lnTo>
                <a:lnTo>
                  <a:pt x="13795" y="13008"/>
                </a:lnTo>
                <a:lnTo>
                  <a:pt x="13792" y="13005"/>
                </a:lnTo>
                <a:lnTo>
                  <a:pt x="13792" y="13004"/>
                </a:lnTo>
                <a:lnTo>
                  <a:pt x="13792" y="13002"/>
                </a:lnTo>
                <a:lnTo>
                  <a:pt x="13792" y="13001"/>
                </a:lnTo>
                <a:lnTo>
                  <a:pt x="13790" y="13001"/>
                </a:lnTo>
                <a:lnTo>
                  <a:pt x="13789" y="13002"/>
                </a:lnTo>
                <a:lnTo>
                  <a:pt x="13789" y="13003"/>
                </a:lnTo>
                <a:lnTo>
                  <a:pt x="13788" y="13003"/>
                </a:lnTo>
                <a:lnTo>
                  <a:pt x="13787" y="13002"/>
                </a:lnTo>
                <a:lnTo>
                  <a:pt x="13786" y="13002"/>
                </a:lnTo>
                <a:lnTo>
                  <a:pt x="13781" y="13003"/>
                </a:lnTo>
                <a:lnTo>
                  <a:pt x="13779" y="13003"/>
                </a:lnTo>
                <a:lnTo>
                  <a:pt x="13778" y="13008"/>
                </a:lnTo>
                <a:lnTo>
                  <a:pt x="13776" y="13012"/>
                </a:lnTo>
                <a:lnTo>
                  <a:pt x="13772" y="13016"/>
                </a:lnTo>
                <a:lnTo>
                  <a:pt x="13768" y="13019"/>
                </a:lnTo>
                <a:lnTo>
                  <a:pt x="13769" y="13015"/>
                </a:lnTo>
                <a:lnTo>
                  <a:pt x="13769" y="13011"/>
                </a:lnTo>
                <a:lnTo>
                  <a:pt x="13768" y="13007"/>
                </a:lnTo>
                <a:lnTo>
                  <a:pt x="13767" y="13003"/>
                </a:lnTo>
                <a:lnTo>
                  <a:pt x="13764" y="13001"/>
                </a:lnTo>
                <a:lnTo>
                  <a:pt x="13763" y="13004"/>
                </a:lnTo>
                <a:lnTo>
                  <a:pt x="13763" y="13009"/>
                </a:lnTo>
                <a:lnTo>
                  <a:pt x="13762" y="13013"/>
                </a:lnTo>
                <a:lnTo>
                  <a:pt x="13753" y="13006"/>
                </a:lnTo>
                <a:lnTo>
                  <a:pt x="13747" y="13005"/>
                </a:lnTo>
                <a:lnTo>
                  <a:pt x="13745" y="13011"/>
                </a:lnTo>
                <a:lnTo>
                  <a:pt x="13743" y="13011"/>
                </a:lnTo>
                <a:lnTo>
                  <a:pt x="13744" y="13009"/>
                </a:lnTo>
                <a:lnTo>
                  <a:pt x="13745" y="13007"/>
                </a:lnTo>
                <a:lnTo>
                  <a:pt x="13745" y="13005"/>
                </a:lnTo>
                <a:lnTo>
                  <a:pt x="13743" y="13003"/>
                </a:lnTo>
                <a:lnTo>
                  <a:pt x="13745" y="12999"/>
                </a:lnTo>
                <a:lnTo>
                  <a:pt x="13745" y="12997"/>
                </a:lnTo>
                <a:lnTo>
                  <a:pt x="13743" y="12996"/>
                </a:lnTo>
                <a:lnTo>
                  <a:pt x="13742" y="12996"/>
                </a:lnTo>
                <a:lnTo>
                  <a:pt x="13740" y="12997"/>
                </a:lnTo>
                <a:lnTo>
                  <a:pt x="13736" y="12996"/>
                </a:lnTo>
                <a:lnTo>
                  <a:pt x="13732" y="12997"/>
                </a:lnTo>
                <a:lnTo>
                  <a:pt x="13729" y="12998"/>
                </a:lnTo>
                <a:lnTo>
                  <a:pt x="13727" y="13001"/>
                </a:lnTo>
                <a:lnTo>
                  <a:pt x="13725" y="13001"/>
                </a:lnTo>
                <a:lnTo>
                  <a:pt x="13723" y="12999"/>
                </a:lnTo>
                <a:lnTo>
                  <a:pt x="13720" y="12999"/>
                </a:lnTo>
                <a:lnTo>
                  <a:pt x="13716" y="13001"/>
                </a:lnTo>
                <a:lnTo>
                  <a:pt x="13713" y="13003"/>
                </a:lnTo>
                <a:lnTo>
                  <a:pt x="13701" y="13013"/>
                </a:lnTo>
                <a:lnTo>
                  <a:pt x="13701" y="13016"/>
                </a:lnTo>
                <a:lnTo>
                  <a:pt x="13702" y="13019"/>
                </a:lnTo>
                <a:lnTo>
                  <a:pt x="13704" y="13021"/>
                </a:lnTo>
                <a:lnTo>
                  <a:pt x="13704" y="13020"/>
                </a:lnTo>
                <a:lnTo>
                  <a:pt x="13705" y="13019"/>
                </a:lnTo>
                <a:lnTo>
                  <a:pt x="13707" y="13020"/>
                </a:lnTo>
                <a:lnTo>
                  <a:pt x="13708" y="13023"/>
                </a:lnTo>
                <a:lnTo>
                  <a:pt x="13707" y="13025"/>
                </a:lnTo>
                <a:lnTo>
                  <a:pt x="13701" y="13025"/>
                </a:lnTo>
                <a:lnTo>
                  <a:pt x="13699" y="13027"/>
                </a:lnTo>
                <a:lnTo>
                  <a:pt x="13700" y="13033"/>
                </a:lnTo>
                <a:lnTo>
                  <a:pt x="13702" y="13036"/>
                </a:lnTo>
                <a:lnTo>
                  <a:pt x="13713" y="13040"/>
                </a:lnTo>
                <a:lnTo>
                  <a:pt x="13713" y="13041"/>
                </a:lnTo>
                <a:lnTo>
                  <a:pt x="13709" y="13041"/>
                </a:lnTo>
                <a:lnTo>
                  <a:pt x="13705" y="13042"/>
                </a:lnTo>
                <a:lnTo>
                  <a:pt x="13703" y="13042"/>
                </a:lnTo>
                <a:lnTo>
                  <a:pt x="13701" y="13040"/>
                </a:lnTo>
                <a:lnTo>
                  <a:pt x="13698" y="13041"/>
                </a:lnTo>
                <a:lnTo>
                  <a:pt x="13694" y="13043"/>
                </a:lnTo>
                <a:lnTo>
                  <a:pt x="13691" y="13045"/>
                </a:lnTo>
                <a:lnTo>
                  <a:pt x="13690" y="13048"/>
                </a:lnTo>
                <a:lnTo>
                  <a:pt x="13688" y="13048"/>
                </a:lnTo>
                <a:lnTo>
                  <a:pt x="13687" y="13043"/>
                </a:lnTo>
                <a:lnTo>
                  <a:pt x="13686" y="13039"/>
                </a:lnTo>
                <a:lnTo>
                  <a:pt x="13683" y="13037"/>
                </a:lnTo>
                <a:lnTo>
                  <a:pt x="13680" y="13038"/>
                </a:lnTo>
                <a:lnTo>
                  <a:pt x="13676" y="13040"/>
                </a:lnTo>
                <a:lnTo>
                  <a:pt x="13673" y="13037"/>
                </a:lnTo>
                <a:lnTo>
                  <a:pt x="13667" y="13032"/>
                </a:lnTo>
                <a:lnTo>
                  <a:pt x="13660" y="13031"/>
                </a:lnTo>
                <a:lnTo>
                  <a:pt x="13657" y="13031"/>
                </a:lnTo>
                <a:lnTo>
                  <a:pt x="13655" y="13028"/>
                </a:lnTo>
                <a:lnTo>
                  <a:pt x="13655" y="13023"/>
                </a:lnTo>
                <a:lnTo>
                  <a:pt x="13653" y="13022"/>
                </a:lnTo>
                <a:lnTo>
                  <a:pt x="13648" y="13027"/>
                </a:lnTo>
                <a:lnTo>
                  <a:pt x="13646" y="13028"/>
                </a:lnTo>
                <a:lnTo>
                  <a:pt x="13644" y="13028"/>
                </a:lnTo>
                <a:lnTo>
                  <a:pt x="13642" y="13029"/>
                </a:lnTo>
                <a:lnTo>
                  <a:pt x="13642" y="13033"/>
                </a:lnTo>
                <a:lnTo>
                  <a:pt x="13641" y="13036"/>
                </a:lnTo>
                <a:lnTo>
                  <a:pt x="13641" y="13038"/>
                </a:lnTo>
                <a:lnTo>
                  <a:pt x="13638" y="13041"/>
                </a:lnTo>
                <a:lnTo>
                  <a:pt x="13637" y="13041"/>
                </a:lnTo>
                <a:lnTo>
                  <a:pt x="13636" y="13041"/>
                </a:lnTo>
                <a:lnTo>
                  <a:pt x="13634" y="13042"/>
                </a:lnTo>
                <a:lnTo>
                  <a:pt x="13633" y="13044"/>
                </a:lnTo>
                <a:lnTo>
                  <a:pt x="13632" y="13045"/>
                </a:lnTo>
                <a:lnTo>
                  <a:pt x="13631" y="13048"/>
                </a:lnTo>
                <a:lnTo>
                  <a:pt x="13630" y="13050"/>
                </a:lnTo>
                <a:lnTo>
                  <a:pt x="13627" y="13052"/>
                </a:lnTo>
                <a:lnTo>
                  <a:pt x="13625" y="13054"/>
                </a:lnTo>
                <a:lnTo>
                  <a:pt x="13623" y="13056"/>
                </a:lnTo>
                <a:lnTo>
                  <a:pt x="13622" y="13061"/>
                </a:lnTo>
                <a:lnTo>
                  <a:pt x="13623" y="13075"/>
                </a:lnTo>
                <a:lnTo>
                  <a:pt x="13622" y="13080"/>
                </a:lnTo>
                <a:lnTo>
                  <a:pt x="13624" y="13080"/>
                </a:lnTo>
                <a:lnTo>
                  <a:pt x="13625" y="13079"/>
                </a:lnTo>
                <a:lnTo>
                  <a:pt x="13626" y="13077"/>
                </a:lnTo>
                <a:lnTo>
                  <a:pt x="13630" y="13074"/>
                </a:lnTo>
                <a:lnTo>
                  <a:pt x="13632" y="13073"/>
                </a:lnTo>
                <a:lnTo>
                  <a:pt x="13638" y="13069"/>
                </a:lnTo>
                <a:lnTo>
                  <a:pt x="13644" y="13064"/>
                </a:lnTo>
                <a:lnTo>
                  <a:pt x="13646" y="13060"/>
                </a:lnTo>
                <a:lnTo>
                  <a:pt x="13648" y="13061"/>
                </a:lnTo>
                <a:lnTo>
                  <a:pt x="13649" y="13061"/>
                </a:lnTo>
                <a:lnTo>
                  <a:pt x="13651" y="13062"/>
                </a:lnTo>
                <a:lnTo>
                  <a:pt x="13654" y="13062"/>
                </a:lnTo>
                <a:lnTo>
                  <a:pt x="13652" y="13065"/>
                </a:lnTo>
                <a:lnTo>
                  <a:pt x="13651" y="13066"/>
                </a:lnTo>
                <a:lnTo>
                  <a:pt x="13649" y="13066"/>
                </a:lnTo>
                <a:lnTo>
                  <a:pt x="13649" y="13068"/>
                </a:lnTo>
                <a:lnTo>
                  <a:pt x="13651" y="13068"/>
                </a:lnTo>
                <a:lnTo>
                  <a:pt x="13651" y="13070"/>
                </a:lnTo>
                <a:lnTo>
                  <a:pt x="13647" y="13071"/>
                </a:lnTo>
                <a:lnTo>
                  <a:pt x="13648" y="13074"/>
                </a:lnTo>
                <a:lnTo>
                  <a:pt x="13652" y="13080"/>
                </a:lnTo>
                <a:lnTo>
                  <a:pt x="13654" y="13084"/>
                </a:lnTo>
                <a:lnTo>
                  <a:pt x="13652" y="13084"/>
                </a:lnTo>
                <a:lnTo>
                  <a:pt x="13648" y="13080"/>
                </a:lnTo>
                <a:lnTo>
                  <a:pt x="13646" y="13079"/>
                </a:lnTo>
                <a:lnTo>
                  <a:pt x="13643" y="13078"/>
                </a:lnTo>
                <a:lnTo>
                  <a:pt x="13640" y="13079"/>
                </a:lnTo>
                <a:lnTo>
                  <a:pt x="13634" y="13081"/>
                </a:lnTo>
                <a:lnTo>
                  <a:pt x="13633" y="13080"/>
                </a:lnTo>
                <a:lnTo>
                  <a:pt x="13631" y="13082"/>
                </a:lnTo>
                <a:lnTo>
                  <a:pt x="13631" y="13088"/>
                </a:lnTo>
                <a:lnTo>
                  <a:pt x="13628" y="13094"/>
                </a:lnTo>
                <a:lnTo>
                  <a:pt x="13621" y="13103"/>
                </a:lnTo>
                <a:lnTo>
                  <a:pt x="13616" y="13104"/>
                </a:lnTo>
                <a:lnTo>
                  <a:pt x="13616" y="13105"/>
                </a:lnTo>
                <a:lnTo>
                  <a:pt x="13615" y="13105"/>
                </a:lnTo>
                <a:lnTo>
                  <a:pt x="13612" y="13108"/>
                </a:lnTo>
                <a:lnTo>
                  <a:pt x="13609" y="13110"/>
                </a:lnTo>
                <a:lnTo>
                  <a:pt x="13604" y="13113"/>
                </a:lnTo>
                <a:lnTo>
                  <a:pt x="13601" y="13115"/>
                </a:lnTo>
                <a:lnTo>
                  <a:pt x="13590" y="13117"/>
                </a:lnTo>
                <a:lnTo>
                  <a:pt x="13588" y="13118"/>
                </a:lnTo>
                <a:lnTo>
                  <a:pt x="13587" y="13121"/>
                </a:lnTo>
                <a:lnTo>
                  <a:pt x="13585" y="13127"/>
                </a:lnTo>
                <a:lnTo>
                  <a:pt x="13577" y="13137"/>
                </a:lnTo>
                <a:lnTo>
                  <a:pt x="13574" y="13142"/>
                </a:lnTo>
                <a:lnTo>
                  <a:pt x="13575" y="13147"/>
                </a:lnTo>
                <a:lnTo>
                  <a:pt x="13575" y="13149"/>
                </a:lnTo>
                <a:lnTo>
                  <a:pt x="13573" y="13149"/>
                </a:lnTo>
                <a:lnTo>
                  <a:pt x="13570" y="13145"/>
                </a:lnTo>
                <a:lnTo>
                  <a:pt x="13566" y="13149"/>
                </a:lnTo>
                <a:lnTo>
                  <a:pt x="13559" y="13159"/>
                </a:lnTo>
                <a:lnTo>
                  <a:pt x="13549" y="13163"/>
                </a:lnTo>
                <a:lnTo>
                  <a:pt x="13547" y="13165"/>
                </a:lnTo>
                <a:lnTo>
                  <a:pt x="13543" y="13169"/>
                </a:lnTo>
                <a:lnTo>
                  <a:pt x="13541" y="13170"/>
                </a:lnTo>
                <a:lnTo>
                  <a:pt x="13537" y="13178"/>
                </a:lnTo>
                <a:lnTo>
                  <a:pt x="13535" y="13180"/>
                </a:lnTo>
                <a:lnTo>
                  <a:pt x="13533" y="13180"/>
                </a:lnTo>
                <a:lnTo>
                  <a:pt x="13528" y="13183"/>
                </a:lnTo>
                <a:lnTo>
                  <a:pt x="13525" y="13183"/>
                </a:lnTo>
                <a:lnTo>
                  <a:pt x="13520" y="13182"/>
                </a:lnTo>
                <a:lnTo>
                  <a:pt x="13519" y="13183"/>
                </a:lnTo>
                <a:lnTo>
                  <a:pt x="13518" y="13187"/>
                </a:lnTo>
                <a:lnTo>
                  <a:pt x="13517" y="13189"/>
                </a:lnTo>
                <a:lnTo>
                  <a:pt x="13516" y="13191"/>
                </a:lnTo>
                <a:lnTo>
                  <a:pt x="13515" y="13193"/>
                </a:lnTo>
                <a:lnTo>
                  <a:pt x="13516" y="13196"/>
                </a:lnTo>
                <a:lnTo>
                  <a:pt x="13516" y="13198"/>
                </a:lnTo>
                <a:lnTo>
                  <a:pt x="13514" y="13199"/>
                </a:lnTo>
                <a:lnTo>
                  <a:pt x="13513" y="13200"/>
                </a:lnTo>
                <a:lnTo>
                  <a:pt x="13514" y="13202"/>
                </a:lnTo>
                <a:lnTo>
                  <a:pt x="13513" y="13203"/>
                </a:lnTo>
                <a:lnTo>
                  <a:pt x="13511" y="13203"/>
                </a:lnTo>
                <a:lnTo>
                  <a:pt x="13510" y="13203"/>
                </a:lnTo>
                <a:lnTo>
                  <a:pt x="13510" y="13205"/>
                </a:lnTo>
                <a:lnTo>
                  <a:pt x="13511" y="13206"/>
                </a:lnTo>
                <a:lnTo>
                  <a:pt x="13509" y="13207"/>
                </a:lnTo>
                <a:lnTo>
                  <a:pt x="13507" y="13210"/>
                </a:lnTo>
                <a:lnTo>
                  <a:pt x="13506" y="13213"/>
                </a:lnTo>
                <a:lnTo>
                  <a:pt x="13508" y="13221"/>
                </a:lnTo>
                <a:lnTo>
                  <a:pt x="13506" y="13224"/>
                </a:lnTo>
                <a:lnTo>
                  <a:pt x="13505" y="13227"/>
                </a:lnTo>
                <a:lnTo>
                  <a:pt x="13505" y="13230"/>
                </a:lnTo>
                <a:lnTo>
                  <a:pt x="13507" y="13232"/>
                </a:lnTo>
                <a:lnTo>
                  <a:pt x="13511" y="13232"/>
                </a:lnTo>
                <a:lnTo>
                  <a:pt x="13514" y="13233"/>
                </a:lnTo>
                <a:lnTo>
                  <a:pt x="13515" y="13237"/>
                </a:lnTo>
                <a:lnTo>
                  <a:pt x="13516" y="13243"/>
                </a:lnTo>
                <a:lnTo>
                  <a:pt x="13516" y="13246"/>
                </a:lnTo>
                <a:lnTo>
                  <a:pt x="13518" y="13248"/>
                </a:lnTo>
                <a:lnTo>
                  <a:pt x="13518" y="13250"/>
                </a:lnTo>
                <a:lnTo>
                  <a:pt x="13517" y="13250"/>
                </a:lnTo>
                <a:lnTo>
                  <a:pt x="13513" y="13248"/>
                </a:lnTo>
                <a:lnTo>
                  <a:pt x="13512" y="13253"/>
                </a:lnTo>
                <a:lnTo>
                  <a:pt x="13509" y="13258"/>
                </a:lnTo>
                <a:lnTo>
                  <a:pt x="13506" y="13262"/>
                </a:lnTo>
                <a:lnTo>
                  <a:pt x="13503" y="13264"/>
                </a:lnTo>
                <a:lnTo>
                  <a:pt x="13509" y="13289"/>
                </a:lnTo>
                <a:lnTo>
                  <a:pt x="13509" y="13300"/>
                </a:lnTo>
                <a:lnTo>
                  <a:pt x="13510" y="13301"/>
                </a:lnTo>
                <a:lnTo>
                  <a:pt x="13511" y="13302"/>
                </a:lnTo>
                <a:lnTo>
                  <a:pt x="13511" y="13305"/>
                </a:lnTo>
                <a:lnTo>
                  <a:pt x="13512" y="13311"/>
                </a:lnTo>
                <a:lnTo>
                  <a:pt x="13511" y="13318"/>
                </a:lnTo>
                <a:lnTo>
                  <a:pt x="13510" y="13323"/>
                </a:lnTo>
                <a:lnTo>
                  <a:pt x="13506" y="13333"/>
                </a:lnTo>
                <a:lnTo>
                  <a:pt x="13505" y="13339"/>
                </a:lnTo>
                <a:lnTo>
                  <a:pt x="13506" y="13343"/>
                </a:lnTo>
                <a:lnTo>
                  <a:pt x="13508" y="13346"/>
                </a:lnTo>
                <a:lnTo>
                  <a:pt x="13511" y="13349"/>
                </a:lnTo>
                <a:lnTo>
                  <a:pt x="13515" y="13357"/>
                </a:lnTo>
                <a:lnTo>
                  <a:pt x="13518" y="13367"/>
                </a:lnTo>
                <a:lnTo>
                  <a:pt x="13520" y="13377"/>
                </a:lnTo>
                <a:lnTo>
                  <a:pt x="13521" y="13388"/>
                </a:lnTo>
                <a:lnTo>
                  <a:pt x="13520" y="13411"/>
                </a:lnTo>
                <a:lnTo>
                  <a:pt x="13519" y="13416"/>
                </a:lnTo>
                <a:lnTo>
                  <a:pt x="13517" y="13421"/>
                </a:lnTo>
                <a:lnTo>
                  <a:pt x="13516" y="13426"/>
                </a:lnTo>
                <a:lnTo>
                  <a:pt x="13516" y="13432"/>
                </a:lnTo>
                <a:lnTo>
                  <a:pt x="13518" y="13437"/>
                </a:lnTo>
                <a:lnTo>
                  <a:pt x="13521" y="13440"/>
                </a:lnTo>
                <a:lnTo>
                  <a:pt x="13524" y="13442"/>
                </a:lnTo>
                <a:lnTo>
                  <a:pt x="13534" y="13443"/>
                </a:lnTo>
                <a:lnTo>
                  <a:pt x="13538" y="13444"/>
                </a:lnTo>
                <a:lnTo>
                  <a:pt x="13542" y="13446"/>
                </a:lnTo>
                <a:lnTo>
                  <a:pt x="13550" y="13451"/>
                </a:lnTo>
                <a:lnTo>
                  <a:pt x="13558" y="13458"/>
                </a:lnTo>
                <a:lnTo>
                  <a:pt x="13560" y="13461"/>
                </a:lnTo>
                <a:lnTo>
                  <a:pt x="13562" y="13463"/>
                </a:lnTo>
                <a:lnTo>
                  <a:pt x="13573" y="13469"/>
                </a:lnTo>
                <a:lnTo>
                  <a:pt x="13577" y="13471"/>
                </a:lnTo>
                <a:lnTo>
                  <a:pt x="13578" y="13473"/>
                </a:lnTo>
                <a:lnTo>
                  <a:pt x="13580" y="13476"/>
                </a:lnTo>
                <a:lnTo>
                  <a:pt x="13582" y="13479"/>
                </a:lnTo>
                <a:lnTo>
                  <a:pt x="13585" y="13481"/>
                </a:lnTo>
                <a:lnTo>
                  <a:pt x="13587" y="13481"/>
                </a:lnTo>
                <a:lnTo>
                  <a:pt x="13607" y="13481"/>
                </a:lnTo>
                <a:lnTo>
                  <a:pt x="13609" y="13481"/>
                </a:lnTo>
                <a:lnTo>
                  <a:pt x="13611" y="13483"/>
                </a:lnTo>
                <a:lnTo>
                  <a:pt x="13613" y="13484"/>
                </a:lnTo>
                <a:lnTo>
                  <a:pt x="13616" y="13483"/>
                </a:lnTo>
                <a:lnTo>
                  <a:pt x="13615" y="13487"/>
                </a:lnTo>
                <a:lnTo>
                  <a:pt x="13617" y="13489"/>
                </a:lnTo>
                <a:lnTo>
                  <a:pt x="13618" y="13492"/>
                </a:lnTo>
                <a:lnTo>
                  <a:pt x="13618" y="13497"/>
                </a:lnTo>
                <a:lnTo>
                  <a:pt x="13619" y="13501"/>
                </a:lnTo>
                <a:lnTo>
                  <a:pt x="13622" y="13504"/>
                </a:lnTo>
                <a:lnTo>
                  <a:pt x="13624" y="13504"/>
                </a:lnTo>
                <a:lnTo>
                  <a:pt x="13628" y="13501"/>
                </a:lnTo>
                <a:lnTo>
                  <a:pt x="13634" y="13499"/>
                </a:lnTo>
                <a:lnTo>
                  <a:pt x="13659" y="13499"/>
                </a:lnTo>
                <a:lnTo>
                  <a:pt x="13682" y="13504"/>
                </a:lnTo>
                <a:lnTo>
                  <a:pt x="13687" y="13507"/>
                </a:lnTo>
                <a:lnTo>
                  <a:pt x="13691" y="13511"/>
                </a:lnTo>
                <a:lnTo>
                  <a:pt x="13694" y="13517"/>
                </a:lnTo>
                <a:lnTo>
                  <a:pt x="13695" y="13513"/>
                </a:lnTo>
                <a:lnTo>
                  <a:pt x="13697" y="13515"/>
                </a:lnTo>
                <a:lnTo>
                  <a:pt x="13698" y="13519"/>
                </a:lnTo>
                <a:lnTo>
                  <a:pt x="13698" y="13521"/>
                </a:lnTo>
                <a:cubicBezTo>
                  <a:pt x="13698" y="13521"/>
                  <a:pt x="13694" y="13522"/>
                  <a:pt x="13694" y="13522"/>
                </a:cubicBezTo>
                <a:lnTo>
                  <a:pt x="13692" y="13524"/>
                </a:lnTo>
                <a:lnTo>
                  <a:pt x="13691" y="13526"/>
                </a:lnTo>
                <a:lnTo>
                  <a:pt x="13688" y="13529"/>
                </a:lnTo>
                <a:lnTo>
                  <a:pt x="13691" y="13532"/>
                </a:lnTo>
                <a:lnTo>
                  <a:pt x="13698" y="13526"/>
                </a:lnTo>
                <a:lnTo>
                  <a:pt x="13703" y="13527"/>
                </a:lnTo>
                <a:lnTo>
                  <a:pt x="13702" y="13522"/>
                </a:lnTo>
                <a:lnTo>
                  <a:pt x="13704" y="13519"/>
                </a:lnTo>
                <a:lnTo>
                  <a:pt x="13707" y="13517"/>
                </a:lnTo>
                <a:lnTo>
                  <a:pt x="13709" y="13513"/>
                </a:lnTo>
                <a:lnTo>
                  <a:pt x="13710" y="13516"/>
                </a:lnTo>
                <a:lnTo>
                  <a:pt x="13710" y="13517"/>
                </a:lnTo>
                <a:lnTo>
                  <a:pt x="13709" y="13519"/>
                </a:lnTo>
                <a:lnTo>
                  <a:pt x="13709" y="13521"/>
                </a:lnTo>
                <a:lnTo>
                  <a:pt x="13708" y="13521"/>
                </a:lnTo>
                <a:lnTo>
                  <a:pt x="13707" y="13522"/>
                </a:lnTo>
                <a:lnTo>
                  <a:pt x="13706" y="13523"/>
                </a:lnTo>
                <a:lnTo>
                  <a:pt x="13706" y="13524"/>
                </a:lnTo>
                <a:lnTo>
                  <a:pt x="13706" y="13525"/>
                </a:lnTo>
                <a:lnTo>
                  <a:pt x="13707" y="13525"/>
                </a:lnTo>
                <a:lnTo>
                  <a:pt x="13707" y="13526"/>
                </a:lnTo>
                <a:lnTo>
                  <a:pt x="13708" y="13527"/>
                </a:lnTo>
                <a:lnTo>
                  <a:pt x="13709" y="13528"/>
                </a:lnTo>
                <a:lnTo>
                  <a:pt x="13710" y="13530"/>
                </a:lnTo>
                <a:lnTo>
                  <a:pt x="13710" y="13532"/>
                </a:lnTo>
                <a:lnTo>
                  <a:pt x="13709" y="13537"/>
                </a:lnTo>
                <a:lnTo>
                  <a:pt x="13709" y="13539"/>
                </a:lnTo>
                <a:lnTo>
                  <a:pt x="13710" y="13539"/>
                </a:lnTo>
                <a:lnTo>
                  <a:pt x="13712" y="13536"/>
                </a:lnTo>
                <a:lnTo>
                  <a:pt x="13714" y="13535"/>
                </a:lnTo>
                <a:lnTo>
                  <a:pt x="13717" y="13536"/>
                </a:lnTo>
                <a:lnTo>
                  <a:pt x="13721" y="13537"/>
                </a:lnTo>
                <a:lnTo>
                  <a:pt x="13720" y="13535"/>
                </a:lnTo>
                <a:lnTo>
                  <a:pt x="13718" y="13530"/>
                </a:lnTo>
                <a:lnTo>
                  <a:pt x="13718" y="13529"/>
                </a:lnTo>
                <a:lnTo>
                  <a:pt x="13719" y="13527"/>
                </a:lnTo>
                <a:lnTo>
                  <a:pt x="13721" y="13525"/>
                </a:lnTo>
                <a:lnTo>
                  <a:pt x="13722" y="13524"/>
                </a:lnTo>
                <a:lnTo>
                  <a:pt x="13724" y="13522"/>
                </a:lnTo>
                <a:lnTo>
                  <a:pt x="13731" y="13519"/>
                </a:lnTo>
                <a:lnTo>
                  <a:pt x="13734" y="13517"/>
                </a:lnTo>
                <a:lnTo>
                  <a:pt x="13735" y="13524"/>
                </a:lnTo>
                <a:lnTo>
                  <a:pt x="13737" y="13527"/>
                </a:lnTo>
                <a:lnTo>
                  <a:pt x="13739" y="13529"/>
                </a:lnTo>
                <a:lnTo>
                  <a:pt x="13741" y="13528"/>
                </a:lnTo>
                <a:lnTo>
                  <a:pt x="13743" y="13526"/>
                </a:lnTo>
                <a:lnTo>
                  <a:pt x="13745" y="13523"/>
                </a:lnTo>
                <a:lnTo>
                  <a:pt x="13746" y="13520"/>
                </a:lnTo>
                <a:lnTo>
                  <a:pt x="13747" y="13517"/>
                </a:lnTo>
                <a:lnTo>
                  <a:pt x="13748" y="13515"/>
                </a:lnTo>
                <a:lnTo>
                  <a:pt x="13748" y="13513"/>
                </a:lnTo>
                <a:lnTo>
                  <a:pt x="13746" y="13512"/>
                </a:lnTo>
                <a:lnTo>
                  <a:pt x="13743" y="13513"/>
                </a:lnTo>
                <a:lnTo>
                  <a:pt x="13742" y="13513"/>
                </a:lnTo>
                <a:lnTo>
                  <a:pt x="13738" y="13510"/>
                </a:lnTo>
                <a:lnTo>
                  <a:pt x="13736" y="13510"/>
                </a:lnTo>
                <a:lnTo>
                  <a:pt x="13732" y="13511"/>
                </a:lnTo>
                <a:lnTo>
                  <a:pt x="13732" y="13509"/>
                </a:lnTo>
                <a:lnTo>
                  <a:pt x="13738" y="13504"/>
                </a:lnTo>
                <a:lnTo>
                  <a:pt x="13740" y="13503"/>
                </a:lnTo>
                <a:lnTo>
                  <a:pt x="13741" y="13504"/>
                </a:lnTo>
                <a:lnTo>
                  <a:pt x="13742" y="13507"/>
                </a:lnTo>
                <a:lnTo>
                  <a:pt x="13743" y="13509"/>
                </a:lnTo>
                <a:lnTo>
                  <a:pt x="13746" y="13509"/>
                </a:lnTo>
                <a:lnTo>
                  <a:pt x="13745" y="13499"/>
                </a:lnTo>
                <a:lnTo>
                  <a:pt x="13750" y="13479"/>
                </a:lnTo>
                <a:lnTo>
                  <a:pt x="13749" y="13473"/>
                </a:lnTo>
                <a:lnTo>
                  <a:pt x="13752" y="13471"/>
                </a:lnTo>
                <a:lnTo>
                  <a:pt x="13756" y="13470"/>
                </a:lnTo>
                <a:lnTo>
                  <a:pt x="13760" y="13470"/>
                </a:lnTo>
                <a:lnTo>
                  <a:pt x="13764" y="13471"/>
                </a:lnTo>
                <a:lnTo>
                  <a:pt x="13765" y="13472"/>
                </a:lnTo>
                <a:lnTo>
                  <a:pt x="13765" y="13474"/>
                </a:lnTo>
                <a:lnTo>
                  <a:pt x="13766" y="13475"/>
                </a:lnTo>
                <a:lnTo>
                  <a:pt x="13768" y="13476"/>
                </a:lnTo>
                <a:lnTo>
                  <a:pt x="13778" y="13469"/>
                </a:lnTo>
                <a:lnTo>
                  <a:pt x="13782" y="13467"/>
                </a:lnTo>
                <a:lnTo>
                  <a:pt x="13786" y="13466"/>
                </a:lnTo>
                <a:lnTo>
                  <a:pt x="13793" y="13467"/>
                </a:lnTo>
                <a:lnTo>
                  <a:pt x="13794" y="13467"/>
                </a:lnTo>
                <a:lnTo>
                  <a:pt x="13795" y="13467"/>
                </a:lnTo>
                <a:lnTo>
                  <a:pt x="13796" y="13466"/>
                </a:lnTo>
                <a:lnTo>
                  <a:pt x="13799" y="13465"/>
                </a:lnTo>
                <a:lnTo>
                  <a:pt x="13799" y="13462"/>
                </a:lnTo>
                <a:lnTo>
                  <a:pt x="13800" y="13461"/>
                </a:lnTo>
                <a:lnTo>
                  <a:pt x="13802" y="13463"/>
                </a:lnTo>
                <a:lnTo>
                  <a:pt x="13803" y="13461"/>
                </a:lnTo>
                <a:lnTo>
                  <a:pt x="13802" y="13460"/>
                </a:lnTo>
                <a:lnTo>
                  <a:pt x="13802" y="13458"/>
                </a:lnTo>
                <a:lnTo>
                  <a:pt x="13805" y="13461"/>
                </a:lnTo>
                <a:lnTo>
                  <a:pt x="13805" y="13463"/>
                </a:lnTo>
                <a:lnTo>
                  <a:pt x="13806" y="13461"/>
                </a:lnTo>
                <a:lnTo>
                  <a:pt x="13808" y="13458"/>
                </a:lnTo>
                <a:lnTo>
                  <a:pt x="13809" y="13456"/>
                </a:lnTo>
                <a:lnTo>
                  <a:pt x="13810" y="13459"/>
                </a:lnTo>
                <a:lnTo>
                  <a:pt x="13809" y="13463"/>
                </a:lnTo>
                <a:lnTo>
                  <a:pt x="13809" y="13466"/>
                </a:lnTo>
                <a:lnTo>
                  <a:pt x="13807" y="13469"/>
                </a:lnTo>
                <a:lnTo>
                  <a:pt x="13804" y="13470"/>
                </a:lnTo>
                <a:lnTo>
                  <a:pt x="13801" y="13470"/>
                </a:lnTo>
                <a:lnTo>
                  <a:pt x="13799" y="13469"/>
                </a:lnTo>
                <a:lnTo>
                  <a:pt x="13797" y="13469"/>
                </a:lnTo>
                <a:lnTo>
                  <a:pt x="13797" y="13474"/>
                </a:lnTo>
                <a:lnTo>
                  <a:pt x="13803" y="13476"/>
                </a:lnTo>
                <a:lnTo>
                  <a:pt x="13810" y="13477"/>
                </a:lnTo>
                <a:lnTo>
                  <a:pt x="13813" y="13476"/>
                </a:lnTo>
                <a:lnTo>
                  <a:pt x="13815" y="13474"/>
                </a:lnTo>
                <a:lnTo>
                  <a:pt x="13815" y="13471"/>
                </a:lnTo>
                <a:lnTo>
                  <a:pt x="13814" y="13468"/>
                </a:lnTo>
                <a:lnTo>
                  <a:pt x="13813" y="13464"/>
                </a:lnTo>
                <a:lnTo>
                  <a:pt x="13814" y="13460"/>
                </a:lnTo>
                <a:lnTo>
                  <a:pt x="13816" y="13459"/>
                </a:lnTo>
                <a:lnTo>
                  <a:pt x="13817" y="13463"/>
                </a:lnTo>
                <a:lnTo>
                  <a:pt x="13818" y="13469"/>
                </a:lnTo>
                <a:lnTo>
                  <a:pt x="13819" y="13469"/>
                </a:lnTo>
                <a:lnTo>
                  <a:pt x="13819" y="13463"/>
                </a:lnTo>
                <a:lnTo>
                  <a:pt x="13822" y="13452"/>
                </a:lnTo>
                <a:lnTo>
                  <a:pt x="13822" y="13448"/>
                </a:lnTo>
                <a:lnTo>
                  <a:pt x="13820" y="13445"/>
                </a:lnTo>
                <a:lnTo>
                  <a:pt x="13814" y="13443"/>
                </a:lnTo>
                <a:lnTo>
                  <a:pt x="13812" y="13440"/>
                </a:lnTo>
                <a:lnTo>
                  <a:pt x="13812" y="13439"/>
                </a:lnTo>
                <a:lnTo>
                  <a:pt x="13820" y="13441"/>
                </a:lnTo>
                <a:lnTo>
                  <a:pt x="13823" y="13440"/>
                </a:lnTo>
                <a:lnTo>
                  <a:pt x="13827" y="13430"/>
                </a:lnTo>
                <a:lnTo>
                  <a:pt x="13831" y="13426"/>
                </a:lnTo>
                <a:lnTo>
                  <a:pt x="13838" y="13418"/>
                </a:lnTo>
                <a:lnTo>
                  <a:pt x="13854" y="13400"/>
                </a:lnTo>
                <a:lnTo>
                  <a:pt x="13863" y="13392"/>
                </a:lnTo>
                <a:lnTo>
                  <a:pt x="13870" y="13394"/>
                </a:lnTo>
                <a:lnTo>
                  <a:pt x="13871" y="13394"/>
                </a:lnTo>
                <a:lnTo>
                  <a:pt x="13875" y="13389"/>
                </a:lnTo>
                <a:lnTo>
                  <a:pt x="13887" y="13386"/>
                </a:lnTo>
                <a:lnTo>
                  <a:pt x="13890" y="13382"/>
                </a:lnTo>
                <a:lnTo>
                  <a:pt x="13892" y="13382"/>
                </a:lnTo>
                <a:lnTo>
                  <a:pt x="13893" y="13384"/>
                </a:lnTo>
                <a:lnTo>
                  <a:pt x="13893" y="13386"/>
                </a:lnTo>
                <a:lnTo>
                  <a:pt x="13884" y="13387"/>
                </a:lnTo>
                <a:lnTo>
                  <a:pt x="13879" y="13389"/>
                </a:lnTo>
                <a:lnTo>
                  <a:pt x="13877" y="13391"/>
                </a:lnTo>
                <a:lnTo>
                  <a:pt x="13879" y="13393"/>
                </a:lnTo>
                <a:lnTo>
                  <a:pt x="13889" y="13390"/>
                </a:lnTo>
                <a:lnTo>
                  <a:pt x="13892" y="13394"/>
                </a:lnTo>
                <a:lnTo>
                  <a:pt x="13895" y="13391"/>
                </a:lnTo>
                <a:lnTo>
                  <a:pt x="13897" y="13389"/>
                </a:lnTo>
                <a:lnTo>
                  <a:pt x="13898" y="13385"/>
                </a:lnTo>
                <a:lnTo>
                  <a:pt x="13896" y="13382"/>
                </a:lnTo>
                <a:lnTo>
                  <a:pt x="13902" y="13366"/>
                </a:lnTo>
                <a:lnTo>
                  <a:pt x="13906" y="13360"/>
                </a:lnTo>
                <a:lnTo>
                  <a:pt x="13910" y="13362"/>
                </a:lnTo>
                <a:lnTo>
                  <a:pt x="13911" y="13362"/>
                </a:lnTo>
                <a:lnTo>
                  <a:pt x="13913" y="13359"/>
                </a:lnTo>
                <a:lnTo>
                  <a:pt x="13914" y="13358"/>
                </a:lnTo>
                <a:lnTo>
                  <a:pt x="13917" y="13359"/>
                </a:lnTo>
                <a:lnTo>
                  <a:pt x="13920" y="13358"/>
                </a:lnTo>
                <a:lnTo>
                  <a:pt x="13915" y="13333"/>
                </a:lnTo>
                <a:lnTo>
                  <a:pt x="13914" y="13329"/>
                </a:lnTo>
                <a:lnTo>
                  <a:pt x="13911" y="13331"/>
                </a:lnTo>
                <a:lnTo>
                  <a:pt x="13911" y="13335"/>
                </a:lnTo>
                <a:lnTo>
                  <a:pt x="13913" y="13343"/>
                </a:lnTo>
                <a:lnTo>
                  <a:pt x="13914" y="13350"/>
                </a:lnTo>
                <a:lnTo>
                  <a:pt x="13913" y="13353"/>
                </a:lnTo>
                <a:lnTo>
                  <a:pt x="13911" y="13356"/>
                </a:lnTo>
                <a:lnTo>
                  <a:pt x="13909" y="13353"/>
                </a:lnTo>
                <a:lnTo>
                  <a:pt x="13905" y="13352"/>
                </a:lnTo>
                <a:lnTo>
                  <a:pt x="13902" y="13352"/>
                </a:lnTo>
                <a:lnTo>
                  <a:pt x="13901" y="13352"/>
                </a:lnTo>
                <a:lnTo>
                  <a:pt x="13900" y="13351"/>
                </a:lnTo>
                <a:lnTo>
                  <a:pt x="13899" y="13349"/>
                </a:lnTo>
                <a:lnTo>
                  <a:pt x="13898" y="13347"/>
                </a:lnTo>
                <a:lnTo>
                  <a:pt x="13899" y="13344"/>
                </a:lnTo>
                <a:lnTo>
                  <a:pt x="13900" y="13343"/>
                </a:lnTo>
                <a:lnTo>
                  <a:pt x="13903" y="13341"/>
                </a:lnTo>
                <a:lnTo>
                  <a:pt x="13904" y="13339"/>
                </a:lnTo>
                <a:lnTo>
                  <a:pt x="13904" y="13337"/>
                </a:lnTo>
                <a:lnTo>
                  <a:pt x="13905" y="13331"/>
                </a:lnTo>
                <a:lnTo>
                  <a:pt x="13905" y="13329"/>
                </a:lnTo>
                <a:lnTo>
                  <a:pt x="13906" y="13329"/>
                </a:lnTo>
                <a:lnTo>
                  <a:pt x="13908" y="13328"/>
                </a:lnTo>
                <a:lnTo>
                  <a:pt x="13909" y="13328"/>
                </a:lnTo>
                <a:lnTo>
                  <a:pt x="13910" y="13326"/>
                </a:lnTo>
                <a:lnTo>
                  <a:pt x="13911" y="13325"/>
                </a:lnTo>
                <a:lnTo>
                  <a:pt x="13913" y="13325"/>
                </a:lnTo>
                <a:lnTo>
                  <a:pt x="13915" y="13325"/>
                </a:lnTo>
                <a:lnTo>
                  <a:pt x="13916" y="13322"/>
                </a:lnTo>
                <a:lnTo>
                  <a:pt x="13916" y="13320"/>
                </a:lnTo>
                <a:lnTo>
                  <a:pt x="13915" y="13318"/>
                </a:lnTo>
                <a:lnTo>
                  <a:pt x="13914" y="13315"/>
                </a:lnTo>
                <a:lnTo>
                  <a:pt x="13915" y="13305"/>
                </a:lnTo>
                <a:lnTo>
                  <a:pt x="13917" y="13297"/>
                </a:lnTo>
                <a:lnTo>
                  <a:pt x="13919" y="13289"/>
                </a:lnTo>
                <a:lnTo>
                  <a:pt x="13923" y="13283"/>
                </a:lnTo>
                <a:lnTo>
                  <a:pt x="13927" y="13278"/>
                </a:lnTo>
                <a:lnTo>
                  <a:pt x="13927" y="13275"/>
                </a:lnTo>
                <a:lnTo>
                  <a:pt x="13928" y="13265"/>
                </a:lnTo>
                <a:lnTo>
                  <a:pt x="13931" y="13250"/>
                </a:lnTo>
                <a:lnTo>
                  <a:pt x="13929" y="13250"/>
                </a:lnTo>
                <a:lnTo>
                  <a:pt x="13926" y="13264"/>
                </a:lnTo>
                <a:lnTo>
                  <a:pt x="13925" y="13269"/>
                </a:lnTo>
                <a:lnTo>
                  <a:pt x="13925" y="13259"/>
                </a:lnTo>
                <a:lnTo>
                  <a:pt x="13925" y="13257"/>
                </a:lnTo>
                <a:lnTo>
                  <a:pt x="13923" y="13253"/>
                </a:lnTo>
                <a:lnTo>
                  <a:pt x="13922" y="13254"/>
                </a:lnTo>
                <a:lnTo>
                  <a:pt x="13921" y="13256"/>
                </a:lnTo>
                <a:lnTo>
                  <a:pt x="13918" y="13257"/>
                </a:lnTo>
                <a:lnTo>
                  <a:pt x="13914" y="13256"/>
                </a:lnTo>
                <a:lnTo>
                  <a:pt x="13912" y="13253"/>
                </a:lnTo>
                <a:lnTo>
                  <a:pt x="13911" y="13250"/>
                </a:lnTo>
                <a:lnTo>
                  <a:pt x="13908" y="13246"/>
                </a:lnTo>
                <a:lnTo>
                  <a:pt x="13908" y="13245"/>
                </a:lnTo>
                <a:lnTo>
                  <a:pt x="13911" y="13245"/>
                </a:lnTo>
                <a:lnTo>
                  <a:pt x="13912" y="13247"/>
                </a:lnTo>
                <a:lnTo>
                  <a:pt x="13913" y="13249"/>
                </a:lnTo>
                <a:lnTo>
                  <a:pt x="13915" y="13250"/>
                </a:lnTo>
                <a:lnTo>
                  <a:pt x="13922" y="13250"/>
                </a:lnTo>
                <a:lnTo>
                  <a:pt x="13924" y="13250"/>
                </a:lnTo>
                <a:lnTo>
                  <a:pt x="13928" y="13246"/>
                </a:lnTo>
                <a:lnTo>
                  <a:pt x="13929" y="13248"/>
                </a:lnTo>
                <a:lnTo>
                  <a:pt x="13930" y="13249"/>
                </a:lnTo>
                <a:lnTo>
                  <a:pt x="13932" y="13242"/>
                </a:lnTo>
                <a:lnTo>
                  <a:pt x="13936" y="13235"/>
                </a:lnTo>
                <a:lnTo>
                  <a:pt x="13939" y="13227"/>
                </a:lnTo>
                <a:lnTo>
                  <a:pt x="13942" y="13216"/>
                </a:lnTo>
                <a:lnTo>
                  <a:pt x="13943" y="13207"/>
                </a:lnTo>
                <a:lnTo>
                  <a:pt x="13943" y="13202"/>
                </a:lnTo>
                <a:lnTo>
                  <a:pt x="13949" y="13200"/>
                </a:lnTo>
                <a:lnTo>
                  <a:pt x="13951" y="13196"/>
                </a:lnTo>
                <a:lnTo>
                  <a:pt x="13951" y="13192"/>
                </a:lnTo>
                <a:lnTo>
                  <a:pt x="13950" y="13187"/>
                </a:lnTo>
                <a:lnTo>
                  <a:pt x="13950" y="13182"/>
                </a:lnTo>
                <a:lnTo>
                  <a:pt x="13952" y="13180"/>
                </a:lnTo>
                <a:lnTo>
                  <a:pt x="13953" y="13178"/>
                </a:lnTo>
                <a:lnTo>
                  <a:pt x="13955" y="13173"/>
                </a:lnTo>
                <a:lnTo>
                  <a:pt x="13956" y="13172"/>
                </a:lnTo>
                <a:lnTo>
                  <a:pt x="13958" y="13171"/>
                </a:lnTo>
                <a:lnTo>
                  <a:pt x="13962" y="13172"/>
                </a:lnTo>
                <a:lnTo>
                  <a:pt x="13963" y="13172"/>
                </a:lnTo>
                <a:lnTo>
                  <a:pt x="13966" y="13170"/>
                </a:lnTo>
                <a:lnTo>
                  <a:pt x="13969" y="13167"/>
                </a:lnTo>
                <a:lnTo>
                  <a:pt x="13970" y="13164"/>
                </a:lnTo>
                <a:lnTo>
                  <a:pt x="13970" y="13161"/>
                </a:lnTo>
                <a:lnTo>
                  <a:pt x="13970" y="13159"/>
                </a:lnTo>
                <a:lnTo>
                  <a:pt x="13972" y="13158"/>
                </a:lnTo>
                <a:lnTo>
                  <a:pt x="13975" y="13155"/>
                </a:lnTo>
                <a:lnTo>
                  <a:pt x="13977" y="13151"/>
                </a:lnTo>
                <a:lnTo>
                  <a:pt x="13978" y="13148"/>
                </a:lnTo>
                <a:lnTo>
                  <a:pt x="13979" y="13142"/>
                </a:lnTo>
                <a:lnTo>
                  <a:pt x="13980" y="13138"/>
                </a:lnTo>
                <a:lnTo>
                  <a:pt x="13983" y="13131"/>
                </a:lnTo>
                <a:lnTo>
                  <a:pt x="13981" y="13128"/>
                </a:lnTo>
                <a:lnTo>
                  <a:pt x="13979" y="13120"/>
                </a:lnTo>
                <a:lnTo>
                  <a:pt x="13977" y="13117"/>
                </a:lnTo>
                <a:lnTo>
                  <a:pt x="13979" y="13113"/>
                </a:lnTo>
                <a:lnTo>
                  <a:pt x="13984" y="13111"/>
                </a:lnTo>
                <a:lnTo>
                  <a:pt x="13988" y="13111"/>
                </a:lnTo>
                <a:lnTo>
                  <a:pt x="13992" y="13115"/>
                </a:lnTo>
                <a:lnTo>
                  <a:pt x="13987" y="13115"/>
                </a:lnTo>
                <a:lnTo>
                  <a:pt x="13984" y="13116"/>
                </a:lnTo>
                <a:lnTo>
                  <a:pt x="13982" y="13120"/>
                </a:lnTo>
                <a:lnTo>
                  <a:pt x="13983" y="13127"/>
                </a:lnTo>
                <a:lnTo>
                  <a:pt x="13985" y="13131"/>
                </a:lnTo>
                <a:lnTo>
                  <a:pt x="13987" y="13135"/>
                </a:lnTo>
                <a:lnTo>
                  <a:pt x="13991" y="13137"/>
                </a:lnTo>
                <a:lnTo>
                  <a:pt x="13995" y="13135"/>
                </a:lnTo>
                <a:lnTo>
                  <a:pt x="13997" y="13132"/>
                </a:lnTo>
                <a:lnTo>
                  <a:pt x="14003" y="13122"/>
                </a:lnTo>
                <a:lnTo>
                  <a:pt x="14014" y="13106"/>
                </a:lnTo>
                <a:lnTo>
                  <a:pt x="14017" y="13105"/>
                </a:lnTo>
                <a:lnTo>
                  <a:pt x="14020" y="13105"/>
                </a:lnTo>
                <a:lnTo>
                  <a:pt x="14023" y="13105"/>
                </a:lnTo>
                <a:lnTo>
                  <a:pt x="14026" y="13106"/>
                </a:lnTo>
                <a:lnTo>
                  <a:pt x="14029" y="13105"/>
                </a:lnTo>
                <a:lnTo>
                  <a:pt x="14025" y="13094"/>
                </a:lnTo>
                <a:lnTo>
                  <a:pt x="14024" y="13092"/>
                </a:lnTo>
                <a:lnTo>
                  <a:pt x="14021" y="13092"/>
                </a:lnTo>
                <a:lnTo>
                  <a:pt x="14020" y="13089"/>
                </a:lnTo>
                <a:lnTo>
                  <a:pt x="14022" y="13081"/>
                </a:lnTo>
                <a:lnTo>
                  <a:pt x="14021" y="13073"/>
                </a:lnTo>
                <a:lnTo>
                  <a:pt x="14018" y="13056"/>
                </a:lnTo>
                <a:lnTo>
                  <a:pt x="14017" y="13038"/>
                </a:lnTo>
                <a:lnTo>
                  <a:pt x="14007" y="13000"/>
                </a:lnTo>
                <a:lnTo>
                  <a:pt x="14004" y="12995"/>
                </a:lnTo>
                <a:lnTo>
                  <a:pt x="14001" y="12999"/>
                </a:lnTo>
                <a:lnTo>
                  <a:pt x="13999" y="12997"/>
                </a:lnTo>
                <a:lnTo>
                  <a:pt x="13999" y="12997"/>
                </a:lnTo>
                <a:lnTo>
                  <a:pt x="13998" y="12998"/>
                </a:lnTo>
                <a:lnTo>
                  <a:pt x="13998" y="12999"/>
                </a:lnTo>
                <a:lnTo>
                  <a:pt x="13993" y="12999"/>
                </a:lnTo>
                <a:lnTo>
                  <a:pt x="13975" y="12996"/>
                </a:lnTo>
                <a:lnTo>
                  <a:pt x="13972" y="12993"/>
                </a:lnTo>
                <a:lnTo>
                  <a:pt x="13968" y="12984"/>
                </a:lnTo>
                <a:lnTo>
                  <a:pt x="13962" y="12980"/>
                </a:lnTo>
                <a:lnTo>
                  <a:pt x="13959" y="12976"/>
                </a:lnTo>
                <a:lnTo>
                  <a:pt x="13953" y="12953"/>
                </a:lnTo>
                <a:lnTo>
                  <a:pt x="13951" y="12950"/>
                </a:lnTo>
                <a:close/>
                <a:moveTo>
                  <a:pt x="16165" y="13391"/>
                </a:moveTo>
                <a:lnTo>
                  <a:pt x="16161" y="13391"/>
                </a:lnTo>
                <a:lnTo>
                  <a:pt x="16156" y="13394"/>
                </a:lnTo>
                <a:lnTo>
                  <a:pt x="16153" y="13398"/>
                </a:lnTo>
                <a:lnTo>
                  <a:pt x="16152" y="13403"/>
                </a:lnTo>
                <a:lnTo>
                  <a:pt x="16152" y="13410"/>
                </a:lnTo>
                <a:lnTo>
                  <a:pt x="16151" y="13416"/>
                </a:lnTo>
                <a:lnTo>
                  <a:pt x="16148" y="13418"/>
                </a:lnTo>
                <a:lnTo>
                  <a:pt x="16144" y="13419"/>
                </a:lnTo>
                <a:lnTo>
                  <a:pt x="16134" y="13424"/>
                </a:lnTo>
                <a:lnTo>
                  <a:pt x="16129" y="13424"/>
                </a:lnTo>
                <a:lnTo>
                  <a:pt x="16120" y="13421"/>
                </a:lnTo>
                <a:lnTo>
                  <a:pt x="16117" y="13422"/>
                </a:lnTo>
                <a:lnTo>
                  <a:pt x="16112" y="13427"/>
                </a:lnTo>
                <a:lnTo>
                  <a:pt x="16108" y="13433"/>
                </a:lnTo>
                <a:lnTo>
                  <a:pt x="16106" y="13438"/>
                </a:lnTo>
                <a:lnTo>
                  <a:pt x="16106" y="13443"/>
                </a:lnTo>
                <a:lnTo>
                  <a:pt x="16108" y="13450"/>
                </a:lnTo>
                <a:lnTo>
                  <a:pt x="16111" y="13461"/>
                </a:lnTo>
                <a:lnTo>
                  <a:pt x="16111" y="13473"/>
                </a:lnTo>
                <a:lnTo>
                  <a:pt x="16110" y="13485"/>
                </a:lnTo>
                <a:lnTo>
                  <a:pt x="16107" y="13495"/>
                </a:lnTo>
                <a:lnTo>
                  <a:pt x="16100" y="13510"/>
                </a:lnTo>
                <a:lnTo>
                  <a:pt x="16099" y="13514"/>
                </a:lnTo>
                <a:lnTo>
                  <a:pt x="16099" y="13515"/>
                </a:lnTo>
                <a:lnTo>
                  <a:pt x="16098" y="13515"/>
                </a:lnTo>
                <a:lnTo>
                  <a:pt x="16097" y="13516"/>
                </a:lnTo>
                <a:lnTo>
                  <a:pt x="16096" y="13517"/>
                </a:lnTo>
                <a:lnTo>
                  <a:pt x="16096" y="13518"/>
                </a:lnTo>
                <a:lnTo>
                  <a:pt x="16097" y="13520"/>
                </a:lnTo>
                <a:lnTo>
                  <a:pt x="16097" y="13521"/>
                </a:lnTo>
                <a:lnTo>
                  <a:pt x="16098" y="13521"/>
                </a:lnTo>
                <a:lnTo>
                  <a:pt x="16086" y="13554"/>
                </a:lnTo>
                <a:lnTo>
                  <a:pt x="16085" y="13558"/>
                </a:lnTo>
                <a:lnTo>
                  <a:pt x="16087" y="13562"/>
                </a:lnTo>
                <a:lnTo>
                  <a:pt x="16087" y="13568"/>
                </a:lnTo>
                <a:lnTo>
                  <a:pt x="16088" y="13574"/>
                </a:lnTo>
                <a:lnTo>
                  <a:pt x="16087" y="13579"/>
                </a:lnTo>
                <a:lnTo>
                  <a:pt x="16087" y="13583"/>
                </a:lnTo>
                <a:lnTo>
                  <a:pt x="16082" y="13595"/>
                </a:lnTo>
                <a:lnTo>
                  <a:pt x="16077" y="13605"/>
                </a:lnTo>
                <a:lnTo>
                  <a:pt x="16076" y="13609"/>
                </a:lnTo>
                <a:lnTo>
                  <a:pt x="16077" y="13621"/>
                </a:lnTo>
                <a:lnTo>
                  <a:pt x="16077" y="13628"/>
                </a:lnTo>
                <a:lnTo>
                  <a:pt x="16076" y="13632"/>
                </a:lnTo>
                <a:lnTo>
                  <a:pt x="16071" y="13640"/>
                </a:lnTo>
                <a:lnTo>
                  <a:pt x="16069" y="13645"/>
                </a:lnTo>
                <a:lnTo>
                  <a:pt x="16070" y="13648"/>
                </a:lnTo>
                <a:lnTo>
                  <a:pt x="16073" y="13651"/>
                </a:lnTo>
                <a:lnTo>
                  <a:pt x="16074" y="13655"/>
                </a:lnTo>
                <a:lnTo>
                  <a:pt x="16074" y="13659"/>
                </a:lnTo>
                <a:lnTo>
                  <a:pt x="16073" y="13665"/>
                </a:lnTo>
                <a:lnTo>
                  <a:pt x="16071" y="13669"/>
                </a:lnTo>
                <a:lnTo>
                  <a:pt x="16068" y="13671"/>
                </a:lnTo>
                <a:lnTo>
                  <a:pt x="16063" y="13672"/>
                </a:lnTo>
                <a:lnTo>
                  <a:pt x="16060" y="13675"/>
                </a:lnTo>
                <a:lnTo>
                  <a:pt x="16056" y="13710"/>
                </a:lnTo>
                <a:lnTo>
                  <a:pt x="16058" y="13715"/>
                </a:lnTo>
                <a:lnTo>
                  <a:pt x="16062" y="13718"/>
                </a:lnTo>
                <a:lnTo>
                  <a:pt x="16071" y="13722"/>
                </a:lnTo>
                <a:lnTo>
                  <a:pt x="16071" y="13728"/>
                </a:lnTo>
                <a:lnTo>
                  <a:pt x="16079" y="13749"/>
                </a:lnTo>
                <a:lnTo>
                  <a:pt x="16080" y="13759"/>
                </a:lnTo>
                <a:lnTo>
                  <a:pt x="16080" y="13763"/>
                </a:lnTo>
                <a:lnTo>
                  <a:pt x="16080" y="13766"/>
                </a:lnTo>
                <a:lnTo>
                  <a:pt x="16079" y="13768"/>
                </a:lnTo>
                <a:lnTo>
                  <a:pt x="16077" y="13772"/>
                </a:lnTo>
                <a:lnTo>
                  <a:pt x="16073" y="13777"/>
                </a:lnTo>
                <a:lnTo>
                  <a:pt x="16073" y="13779"/>
                </a:lnTo>
                <a:lnTo>
                  <a:pt x="16073" y="13796"/>
                </a:lnTo>
                <a:lnTo>
                  <a:pt x="16071" y="13808"/>
                </a:lnTo>
                <a:lnTo>
                  <a:pt x="16071" y="13813"/>
                </a:lnTo>
                <a:lnTo>
                  <a:pt x="16072" y="13815"/>
                </a:lnTo>
                <a:lnTo>
                  <a:pt x="16074" y="13819"/>
                </a:lnTo>
                <a:lnTo>
                  <a:pt x="16074" y="13821"/>
                </a:lnTo>
                <a:lnTo>
                  <a:pt x="16079" y="13871"/>
                </a:lnTo>
                <a:lnTo>
                  <a:pt x="16078" y="13878"/>
                </a:lnTo>
                <a:lnTo>
                  <a:pt x="16077" y="13884"/>
                </a:lnTo>
                <a:lnTo>
                  <a:pt x="16060" y="13917"/>
                </a:lnTo>
                <a:lnTo>
                  <a:pt x="16058" y="13919"/>
                </a:lnTo>
                <a:lnTo>
                  <a:pt x="16056" y="13920"/>
                </a:lnTo>
                <a:lnTo>
                  <a:pt x="16055" y="13922"/>
                </a:lnTo>
                <a:lnTo>
                  <a:pt x="16053" y="13926"/>
                </a:lnTo>
                <a:lnTo>
                  <a:pt x="16052" y="13929"/>
                </a:lnTo>
                <a:lnTo>
                  <a:pt x="16052" y="13932"/>
                </a:lnTo>
                <a:lnTo>
                  <a:pt x="16052" y="13938"/>
                </a:lnTo>
                <a:lnTo>
                  <a:pt x="16052" y="13944"/>
                </a:lnTo>
                <a:lnTo>
                  <a:pt x="16054" y="13951"/>
                </a:lnTo>
                <a:lnTo>
                  <a:pt x="16055" y="13957"/>
                </a:lnTo>
                <a:lnTo>
                  <a:pt x="16051" y="13967"/>
                </a:lnTo>
                <a:lnTo>
                  <a:pt x="16049" y="13974"/>
                </a:lnTo>
                <a:lnTo>
                  <a:pt x="16049" y="13980"/>
                </a:lnTo>
                <a:lnTo>
                  <a:pt x="16050" y="13984"/>
                </a:lnTo>
                <a:lnTo>
                  <a:pt x="16050" y="13985"/>
                </a:lnTo>
                <a:lnTo>
                  <a:pt x="16048" y="13985"/>
                </a:lnTo>
                <a:lnTo>
                  <a:pt x="16047" y="13985"/>
                </a:lnTo>
                <a:lnTo>
                  <a:pt x="16046" y="13985"/>
                </a:lnTo>
                <a:lnTo>
                  <a:pt x="16046" y="13984"/>
                </a:lnTo>
                <a:lnTo>
                  <a:pt x="16044" y="13986"/>
                </a:lnTo>
                <a:lnTo>
                  <a:pt x="16046" y="13992"/>
                </a:lnTo>
                <a:lnTo>
                  <a:pt x="16049" y="13998"/>
                </a:lnTo>
                <a:lnTo>
                  <a:pt x="16050" y="14005"/>
                </a:lnTo>
                <a:lnTo>
                  <a:pt x="16049" y="14020"/>
                </a:lnTo>
                <a:lnTo>
                  <a:pt x="16052" y="14031"/>
                </a:lnTo>
                <a:lnTo>
                  <a:pt x="16057" y="14079"/>
                </a:lnTo>
                <a:lnTo>
                  <a:pt x="16058" y="14081"/>
                </a:lnTo>
                <a:lnTo>
                  <a:pt x="16060" y="14083"/>
                </a:lnTo>
                <a:lnTo>
                  <a:pt x="16061" y="14085"/>
                </a:lnTo>
                <a:lnTo>
                  <a:pt x="16061" y="14079"/>
                </a:lnTo>
                <a:lnTo>
                  <a:pt x="16068" y="14091"/>
                </a:lnTo>
                <a:lnTo>
                  <a:pt x="16070" y="14097"/>
                </a:lnTo>
                <a:lnTo>
                  <a:pt x="16071" y="14104"/>
                </a:lnTo>
                <a:lnTo>
                  <a:pt x="16071" y="14116"/>
                </a:lnTo>
                <a:lnTo>
                  <a:pt x="16070" y="14119"/>
                </a:lnTo>
                <a:lnTo>
                  <a:pt x="16066" y="14125"/>
                </a:lnTo>
                <a:lnTo>
                  <a:pt x="16065" y="14128"/>
                </a:lnTo>
                <a:lnTo>
                  <a:pt x="16063" y="14132"/>
                </a:lnTo>
                <a:lnTo>
                  <a:pt x="16055" y="14141"/>
                </a:lnTo>
                <a:lnTo>
                  <a:pt x="16055" y="14145"/>
                </a:lnTo>
                <a:lnTo>
                  <a:pt x="16057" y="14145"/>
                </a:lnTo>
                <a:lnTo>
                  <a:pt x="16060" y="14143"/>
                </a:lnTo>
                <a:lnTo>
                  <a:pt x="16062" y="14143"/>
                </a:lnTo>
                <a:lnTo>
                  <a:pt x="16064" y="14145"/>
                </a:lnTo>
                <a:lnTo>
                  <a:pt x="16063" y="14148"/>
                </a:lnTo>
                <a:lnTo>
                  <a:pt x="16060" y="14148"/>
                </a:lnTo>
                <a:lnTo>
                  <a:pt x="16058" y="14148"/>
                </a:lnTo>
                <a:lnTo>
                  <a:pt x="16056" y="14147"/>
                </a:lnTo>
                <a:lnTo>
                  <a:pt x="16054" y="14150"/>
                </a:lnTo>
                <a:lnTo>
                  <a:pt x="16052" y="14156"/>
                </a:lnTo>
                <a:lnTo>
                  <a:pt x="16049" y="14159"/>
                </a:lnTo>
                <a:lnTo>
                  <a:pt x="16050" y="14151"/>
                </a:lnTo>
                <a:lnTo>
                  <a:pt x="16047" y="14148"/>
                </a:lnTo>
                <a:lnTo>
                  <a:pt x="16040" y="14149"/>
                </a:lnTo>
                <a:lnTo>
                  <a:pt x="16038" y="14150"/>
                </a:lnTo>
                <a:lnTo>
                  <a:pt x="16034" y="14153"/>
                </a:lnTo>
                <a:lnTo>
                  <a:pt x="16029" y="14155"/>
                </a:lnTo>
                <a:lnTo>
                  <a:pt x="16024" y="14154"/>
                </a:lnTo>
                <a:lnTo>
                  <a:pt x="16014" y="14150"/>
                </a:lnTo>
                <a:lnTo>
                  <a:pt x="16010" y="14148"/>
                </a:lnTo>
                <a:lnTo>
                  <a:pt x="16007" y="14143"/>
                </a:lnTo>
                <a:lnTo>
                  <a:pt x="16006" y="14138"/>
                </a:lnTo>
                <a:lnTo>
                  <a:pt x="16004" y="14119"/>
                </a:lnTo>
                <a:lnTo>
                  <a:pt x="16003" y="14118"/>
                </a:lnTo>
                <a:lnTo>
                  <a:pt x="16001" y="14119"/>
                </a:lnTo>
                <a:lnTo>
                  <a:pt x="15997" y="14114"/>
                </a:lnTo>
                <a:lnTo>
                  <a:pt x="15995" y="14111"/>
                </a:lnTo>
                <a:lnTo>
                  <a:pt x="15992" y="14111"/>
                </a:lnTo>
                <a:lnTo>
                  <a:pt x="15987" y="14111"/>
                </a:lnTo>
                <a:lnTo>
                  <a:pt x="15985" y="14109"/>
                </a:lnTo>
                <a:lnTo>
                  <a:pt x="15979" y="14101"/>
                </a:lnTo>
                <a:lnTo>
                  <a:pt x="15977" y="14098"/>
                </a:lnTo>
                <a:lnTo>
                  <a:pt x="15975" y="14097"/>
                </a:lnTo>
                <a:lnTo>
                  <a:pt x="15965" y="14093"/>
                </a:lnTo>
                <a:lnTo>
                  <a:pt x="15962" y="14091"/>
                </a:lnTo>
                <a:lnTo>
                  <a:pt x="15968" y="14064"/>
                </a:lnTo>
                <a:cubicBezTo>
                  <a:pt x="15968" y="14064"/>
                  <a:pt x="15968" y="14058"/>
                  <a:pt x="15968" y="14058"/>
                </a:cubicBezTo>
                <a:lnTo>
                  <a:pt x="15966" y="14053"/>
                </a:lnTo>
                <a:lnTo>
                  <a:pt x="15960" y="14051"/>
                </a:lnTo>
                <a:lnTo>
                  <a:pt x="15956" y="14052"/>
                </a:lnTo>
                <a:lnTo>
                  <a:pt x="15952" y="14053"/>
                </a:lnTo>
                <a:lnTo>
                  <a:pt x="15951" y="14054"/>
                </a:lnTo>
                <a:lnTo>
                  <a:pt x="15948" y="14057"/>
                </a:lnTo>
                <a:lnTo>
                  <a:pt x="15946" y="14057"/>
                </a:lnTo>
                <a:lnTo>
                  <a:pt x="15944" y="14057"/>
                </a:lnTo>
                <a:lnTo>
                  <a:pt x="15943" y="14057"/>
                </a:lnTo>
                <a:lnTo>
                  <a:pt x="15941" y="14060"/>
                </a:lnTo>
                <a:lnTo>
                  <a:pt x="15938" y="14065"/>
                </a:lnTo>
                <a:lnTo>
                  <a:pt x="15936" y="14070"/>
                </a:lnTo>
                <a:lnTo>
                  <a:pt x="15935" y="14082"/>
                </a:lnTo>
                <a:lnTo>
                  <a:pt x="15931" y="14101"/>
                </a:lnTo>
                <a:lnTo>
                  <a:pt x="15931" y="14105"/>
                </a:lnTo>
                <a:lnTo>
                  <a:pt x="15931" y="14114"/>
                </a:lnTo>
                <a:lnTo>
                  <a:pt x="15932" y="14117"/>
                </a:lnTo>
                <a:lnTo>
                  <a:pt x="15935" y="14121"/>
                </a:lnTo>
                <a:lnTo>
                  <a:pt x="15936" y="14124"/>
                </a:lnTo>
                <a:lnTo>
                  <a:pt x="15935" y="14130"/>
                </a:lnTo>
                <a:lnTo>
                  <a:pt x="15932" y="14142"/>
                </a:lnTo>
                <a:lnTo>
                  <a:pt x="15931" y="14147"/>
                </a:lnTo>
                <a:lnTo>
                  <a:pt x="15931" y="14180"/>
                </a:lnTo>
                <a:lnTo>
                  <a:pt x="15934" y="14189"/>
                </a:lnTo>
                <a:lnTo>
                  <a:pt x="15936" y="14186"/>
                </a:lnTo>
                <a:lnTo>
                  <a:pt x="15937" y="14184"/>
                </a:lnTo>
                <a:lnTo>
                  <a:pt x="15940" y="14185"/>
                </a:lnTo>
                <a:lnTo>
                  <a:pt x="15943" y="14181"/>
                </a:lnTo>
                <a:lnTo>
                  <a:pt x="15946" y="14177"/>
                </a:lnTo>
                <a:lnTo>
                  <a:pt x="15952" y="14179"/>
                </a:lnTo>
                <a:lnTo>
                  <a:pt x="15955" y="14183"/>
                </a:lnTo>
                <a:lnTo>
                  <a:pt x="15957" y="14189"/>
                </a:lnTo>
                <a:lnTo>
                  <a:pt x="15961" y="14200"/>
                </a:lnTo>
                <a:lnTo>
                  <a:pt x="15962" y="14207"/>
                </a:lnTo>
                <a:lnTo>
                  <a:pt x="15961" y="14211"/>
                </a:lnTo>
                <a:lnTo>
                  <a:pt x="15960" y="14215"/>
                </a:lnTo>
                <a:lnTo>
                  <a:pt x="15959" y="14220"/>
                </a:lnTo>
                <a:lnTo>
                  <a:pt x="15961" y="14232"/>
                </a:lnTo>
                <a:lnTo>
                  <a:pt x="15960" y="14237"/>
                </a:lnTo>
                <a:lnTo>
                  <a:pt x="15955" y="14238"/>
                </a:lnTo>
                <a:lnTo>
                  <a:pt x="15958" y="14246"/>
                </a:lnTo>
                <a:lnTo>
                  <a:pt x="15963" y="14249"/>
                </a:lnTo>
                <a:lnTo>
                  <a:pt x="15966" y="14254"/>
                </a:lnTo>
                <a:lnTo>
                  <a:pt x="15967" y="14262"/>
                </a:lnTo>
                <a:lnTo>
                  <a:pt x="15966" y="14266"/>
                </a:lnTo>
                <a:lnTo>
                  <a:pt x="15963" y="14274"/>
                </a:lnTo>
                <a:lnTo>
                  <a:pt x="15962" y="14277"/>
                </a:lnTo>
                <a:lnTo>
                  <a:pt x="15963" y="14281"/>
                </a:lnTo>
                <a:lnTo>
                  <a:pt x="15967" y="14292"/>
                </a:lnTo>
                <a:lnTo>
                  <a:pt x="15968" y="14289"/>
                </a:lnTo>
                <a:lnTo>
                  <a:pt x="15968" y="14288"/>
                </a:lnTo>
                <a:lnTo>
                  <a:pt x="15970" y="14290"/>
                </a:lnTo>
                <a:lnTo>
                  <a:pt x="15971" y="14293"/>
                </a:lnTo>
                <a:lnTo>
                  <a:pt x="15972" y="14296"/>
                </a:lnTo>
                <a:lnTo>
                  <a:pt x="15972" y="14298"/>
                </a:lnTo>
                <a:lnTo>
                  <a:pt x="15973" y="14298"/>
                </a:lnTo>
                <a:lnTo>
                  <a:pt x="15974" y="14300"/>
                </a:lnTo>
                <a:lnTo>
                  <a:pt x="15975" y="14303"/>
                </a:lnTo>
                <a:lnTo>
                  <a:pt x="15976" y="14305"/>
                </a:lnTo>
                <a:lnTo>
                  <a:pt x="15974" y="14311"/>
                </a:lnTo>
                <a:lnTo>
                  <a:pt x="15971" y="14316"/>
                </a:lnTo>
                <a:lnTo>
                  <a:pt x="15966" y="14317"/>
                </a:lnTo>
                <a:lnTo>
                  <a:pt x="15962" y="14314"/>
                </a:lnTo>
                <a:lnTo>
                  <a:pt x="15964" y="14318"/>
                </a:lnTo>
                <a:lnTo>
                  <a:pt x="15964" y="14320"/>
                </a:lnTo>
                <a:lnTo>
                  <a:pt x="15964" y="14322"/>
                </a:lnTo>
                <a:lnTo>
                  <a:pt x="15963" y="14324"/>
                </a:lnTo>
                <a:lnTo>
                  <a:pt x="15960" y="14327"/>
                </a:lnTo>
                <a:lnTo>
                  <a:pt x="15959" y="14329"/>
                </a:lnTo>
                <a:lnTo>
                  <a:pt x="15961" y="14335"/>
                </a:lnTo>
                <a:lnTo>
                  <a:pt x="15974" y="14350"/>
                </a:lnTo>
                <a:lnTo>
                  <a:pt x="15976" y="14355"/>
                </a:lnTo>
                <a:lnTo>
                  <a:pt x="15980" y="14364"/>
                </a:lnTo>
                <a:lnTo>
                  <a:pt x="15984" y="14373"/>
                </a:lnTo>
                <a:lnTo>
                  <a:pt x="15985" y="14375"/>
                </a:lnTo>
                <a:lnTo>
                  <a:pt x="15985" y="14382"/>
                </a:lnTo>
                <a:lnTo>
                  <a:pt x="15984" y="14387"/>
                </a:lnTo>
                <a:lnTo>
                  <a:pt x="15984" y="14390"/>
                </a:lnTo>
                <a:lnTo>
                  <a:pt x="15985" y="14391"/>
                </a:lnTo>
                <a:lnTo>
                  <a:pt x="15988" y="14394"/>
                </a:lnTo>
                <a:lnTo>
                  <a:pt x="15995" y="14435"/>
                </a:lnTo>
                <a:lnTo>
                  <a:pt x="15996" y="14447"/>
                </a:lnTo>
                <a:lnTo>
                  <a:pt x="15995" y="14473"/>
                </a:lnTo>
                <a:lnTo>
                  <a:pt x="15996" y="14484"/>
                </a:lnTo>
                <a:lnTo>
                  <a:pt x="16001" y="14506"/>
                </a:lnTo>
                <a:lnTo>
                  <a:pt x="16005" y="14504"/>
                </a:lnTo>
                <a:lnTo>
                  <a:pt x="16006" y="14503"/>
                </a:lnTo>
                <a:lnTo>
                  <a:pt x="16005" y="14506"/>
                </a:lnTo>
                <a:lnTo>
                  <a:pt x="16004" y="14508"/>
                </a:lnTo>
                <a:lnTo>
                  <a:pt x="16003" y="14509"/>
                </a:lnTo>
                <a:lnTo>
                  <a:pt x="16001" y="14510"/>
                </a:lnTo>
                <a:lnTo>
                  <a:pt x="16003" y="14513"/>
                </a:lnTo>
                <a:lnTo>
                  <a:pt x="16009" y="14515"/>
                </a:lnTo>
                <a:lnTo>
                  <a:pt x="16010" y="14518"/>
                </a:lnTo>
                <a:lnTo>
                  <a:pt x="16012" y="14521"/>
                </a:lnTo>
                <a:lnTo>
                  <a:pt x="16015" y="14523"/>
                </a:lnTo>
                <a:lnTo>
                  <a:pt x="16019" y="14524"/>
                </a:lnTo>
                <a:lnTo>
                  <a:pt x="16022" y="14523"/>
                </a:lnTo>
                <a:lnTo>
                  <a:pt x="16025" y="14518"/>
                </a:lnTo>
                <a:lnTo>
                  <a:pt x="16027" y="14509"/>
                </a:lnTo>
                <a:lnTo>
                  <a:pt x="16028" y="14498"/>
                </a:lnTo>
                <a:lnTo>
                  <a:pt x="16026" y="14492"/>
                </a:lnTo>
                <a:lnTo>
                  <a:pt x="16029" y="14488"/>
                </a:lnTo>
                <a:lnTo>
                  <a:pt x="16032" y="14490"/>
                </a:lnTo>
                <a:lnTo>
                  <a:pt x="16034" y="14494"/>
                </a:lnTo>
                <a:lnTo>
                  <a:pt x="16036" y="14496"/>
                </a:lnTo>
                <a:lnTo>
                  <a:pt x="16039" y="14496"/>
                </a:lnTo>
                <a:lnTo>
                  <a:pt x="16040" y="14496"/>
                </a:lnTo>
                <a:lnTo>
                  <a:pt x="16041" y="14498"/>
                </a:lnTo>
                <a:lnTo>
                  <a:pt x="16041" y="14501"/>
                </a:lnTo>
                <a:lnTo>
                  <a:pt x="16042" y="14502"/>
                </a:lnTo>
                <a:lnTo>
                  <a:pt x="16044" y="14503"/>
                </a:lnTo>
                <a:lnTo>
                  <a:pt x="16047" y="14503"/>
                </a:lnTo>
                <a:lnTo>
                  <a:pt x="16047" y="14507"/>
                </a:lnTo>
                <a:lnTo>
                  <a:pt x="16045" y="14509"/>
                </a:lnTo>
                <a:lnTo>
                  <a:pt x="16044" y="14510"/>
                </a:lnTo>
                <a:lnTo>
                  <a:pt x="16043" y="14510"/>
                </a:lnTo>
                <a:lnTo>
                  <a:pt x="16041" y="14512"/>
                </a:lnTo>
                <a:lnTo>
                  <a:pt x="16039" y="14514"/>
                </a:lnTo>
                <a:lnTo>
                  <a:pt x="16038" y="14517"/>
                </a:lnTo>
                <a:lnTo>
                  <a:pt x="16037" y="14521"/>
                </a:lnTo>
                <a:lnTo>
                  <a:pt x="16041" y="14524"/>
                </a:lnTo>
                <a:lnTo>
                  <a:pt x="16043" y="14526"/>
                </a:lnTo>
                <a:lnTo>
                  <a:pt x="16041" y="14527"/>
                </a:lnTo>
                <a:lnTo>
                  <a:pt x="16036" y="14531"/>
                </a:lnTo>
                <a:lnTo>
                  <a:pt x="16039" y="14540"/>
                </a:lnTo>
                <a:lnTo>
                  <a:pt x="16046" y="14553"/>
                </a:lnTo>
                <a:lnTo>
                  <a:pt x="16047" y="14553"/>
                </a:lnTo>
                <a:lnTo>
                  <a:pt x="16048" y="14556"/>
                </a:lnTo>
                <a:lnTo>
                  <a:pt x="16050" y="14557"/>
                </a:lnTo>
                <a:lnTo>
                  <a:pt x="16052" y="14557"/>
                </a:lnTo>
                <a:lnTo>
                  <a:pt x="16055" y="14555"/>
                </a:lnTo>
                <a:lnTo>
                  <a:pt x="16064" y="14563"/>
                </a:lnTo>
                <a:lnTo>
                  <a:pt x="16066" y="14568"/>
                </a:lnTo>
                <a:lnTo>
                  <a:pt x="16067" y="14578"/>
                </a:lnTo>
                <a:lnTo>
                  <a:pt x="16066" y="14595"/>
                </a:lnTo>
                <a:lnTo>
                  <a:pt x="16067" y="14603"/>
                </a:lnTo>
                <a:lnTo>
                  <a:pt x="16071" y="14610"/>
                </a:lnTo>
                <a:lnTo>
                  <a:pt x="16073" y="14611"/>
                </a:lnTo>
                <a:lnTo>
                  <a:pt x="16083" y="14615"/>
                </a:lnTo>
                <a:lnTo>
                  <a:pt x="16084" y="14617"/>
                </a:lnTo>
                <a:lnTo>
                  <a:pt x="16084" y="14619"/>
                </a:lnTo>
                <a:lnTo>
                  <a:pt x="16085" y="14620"/>
                </a:lnTo>
                <a:lnTo>
                  <a:pt x="16088" y="14619"/>
                </a:lnTo>
                <a:lnTo>
                  <a:pt x="16089" y="14617"/>
                </a:lnTo>
                <a:lnTo>
                  <a:pt x="16090" y="14615"/>
                </a:lnTo>
                <a:lnTo>
                  <a:pt x="16091" y="14614"/>
                </a:lnTo>
                <a:lnTo>
                  <a:pt x="16093" y="14614"/>
                </a:lnTo>
                <a:lnTo>
                  <a:pt x="16095" y="14614"/>
                </a:lnTo>
                <a:lnTo>
                  <a:pt x="16096" y="14615"/>
                </a:lnTo>
                <a:lnTo>
                  <a:pt x="16098" y="14616"/>
                </a:lnTo>
                <a:lnTo>
                  <a:pt x="16106" y="14614"/>
                </a:lnTo>
                <a:lnTo>
                  <a:pt x="16112" y="14607"/>
                </a:lnTo>
                <a:lnTo>
                  <a:pt x="16114" y="14596"/>
                </a:lnTo>
                <a:lnTo>
                  <a:pt x="16113" y="14583"/>
                </a:lnTo>
                <a:lnTo>
                  <a:pt x="16109" y="14562"/>
                </a:lnTo>
                <a:lnTo>
                  <a:pt x="16109" y="14558"/>
                </a:lnTo>
                <a:lnTo>
                  <a:pt x="16110" y="14555"/>
                </a:lnTo>
                <a:lnTo>
                  <a:pt x="16109" y="14552"/>
                </a:lnTo>
                <a:lnTo>
                  <a:pt x="16101" y="14539"/>
                </a:lnTo>
                <a:lnTo>
                  <a:pt x="16100" y="14533"/>
                </a:lnTo>
                <a:lnTo>
                  <a:pt x="16103" y="14514"/>
                </a:lnTo>
                <a:lnTo>
                  <a:pt x="16102" y="14503"/>
                </a:lnTo>
                <a:lnTo>
                  <a:pt x="16102" y="14500"/>
                </a:lnTo>
                <a:lnTo>
                  <a:pt x="16104" y="14497"/>
                </a:lnTo>
                <a:lnTo>
                  <a:pt x="16108" y="14500"/>
                </a:lnTo>
                <a:lnTo>
                  <a:pt x="16109" y="14487"/>
                </a:lnTo>
                <a:lnTo>
                  <a:pt x="16111" y="14481"/>
                </a:lnTo>
                <a:lnTo>
                  <a:pt x="16114" y="14482"/>
                </a:lnTo>
                <a:lnTo>
                  <a:pt x="16116" y="14487"/>
                </a:lnTo>
                <a:lnTo>
                  <a:pt x="16113" y="14506"/>
                </a:lnTo>
                <a:lnTo>
                  <a:pt x="16114" y="14503"/>
                </a:lnTo>
                <a:lnTo>
                  <a:pt x="16115" y="14504"/>
                </a:lnTo>
                <a:lnTo>
                  <a:pt x="16116" y="14506"/>
                </a:lnTo>
                <a:lnTo>
                  <a:pt x="16118" y="14503"/>
                </a:lnTo>
                <a:lnTo>
                  <a:pt x="16119" y="14502"/>
                </a:lnTo>
                <a:lnTo>
                  <a:pt x="16119" y="14499"/>
                </a:lnTo>
                <a:lnTo>
                  <a:pt x="16119" y="14490"/>
                </a:lnTo>
                <a:lnTo>
                  <a:pt x="16120" y="14494"/>
                </a:lnTo>
                <a:lnTo>
                  <a:pt x="16121" y="14499"/>
                </a:lnTo>
                <a:lnTo>
                  <a:pt x="16120" y="14509"/>
                </a:lnTo>
                <a:lnTo>
                  <a:pt x="16121" y="14512"/>
                </a:lnTo>
                <a:lnTo>
                  <a:pt x="16123" y="14515"/>
                </a:lnTo>
                <a:lnTo>
                  <a:pt x="16126" y="14516"/>
                </a:lnTo>
                <a:lnTo>
                  <a:pt x="16128" y="14517"/>
                </a:lnTo>
                <a:lnTo>
                  <a:pt x="16129" y="14518"/>
                </a:lnTo>
                <a:lnTo>
                  <a:pt x="16143" y="14521"/>
                </a:lnTo>
                <a:lnTo>
                  <a:pt x="16164" y="14521"/>
                </a:lnTo>
                <a:lnTo>
                  <a:pt x="16167" y="14522"/>
                </a:lnTo>
                <a:lnTo>
                  <a:pt x="16167" y="14524"/>
                </a:lnTo>
                <a:lnTo>
                  <a:pt x="16167" y="14526"/>
                </a:lnTo>
                <a:lnTo>
                  <a:pt x="16168" y="14527"/>
                </a:lnTo>
                <a:lnTo>
                  <a:pt x="16178" y="14532"/>
                </a:lnTo>
                <a:lnTo>
                  <a:pt x="16180" y="14534"/>
                </a:lnTo>
                <a:lnTo>
                  <a:pt x="16181" y="14538"/>
                </a:lnTo>
                <a:lnTo>
                  <a:pt x="16187" y="14549"/>
                </a:lnTo>
                <a:lnTo>
                  <a:pt x="16189" y="14553"/>
                </a:lnTo>
                <a:lnTo>
                  <a:pt x="16190" y="14565"/>
                </a:lnTo>
                <a:lnTo>
                  <a:pt x="16192" y="14571"/>
                </a:lnTo>
                <a:lnTo>
                  <a:pt x="16197" y="14581"/>
                </a:lnTo>
                <a:lnTo>
                  <a:pt x="16198" y="14588"/>
                </a:lnTo>
                <a:lnTo>
                  <a:pt x="16197" y="14593"/>
                </a:lnTo>
                <a:lnTo>
                  <a:pt x="16195" y="14597"/>
                </a:lnTo>
                <a:lnTo>
                  <a:pt x="16189" y="14602"/>
                </a:lnTo>
                <a:lnTo>
                  <a:pt x="16185" y="14607"/>
                </a:lnTo>
                <a:lnTo>
                  <a:pt x="16184" y="14608"/>
                </a:lnTo>
                <a:lnTo>
                  <a:pt x="16179" y="14608"/>
                </a:lnTo>
                <a:lnTo>
                  <a:pt x="16176" y="14608"/>
                </a:lnTo>
                <a:lnTo>
                  <a:pt x="16175" y="14609"/>
                </a:lnTo>
                <a:lnTo>
                  <a:pt x="16155" y="14633"/>
                </a:lnTo>
                <a:lnTo>
                  <a:pt x="16151" y="14643"/>
                </a:lnTo>
                <a:lnTo>
                  <a:pt x="16149" y="14644"/>
                </a:lnTo>
                <a:lnTo>
                  <a:pt x="16144" y="14647"/>
                </a:lnTo>
                <a:lnTo>
                  <a:pt x="16143" y="14649"/>
                </a:lnTo>
                <a:lnTo>
                  <a:pt x="16141" y="14652"/>
                </a:lnTo>
                <a:lnTo>
                  <a:pt x="16139" y="14655"/>
                </a:lnTo>
                <a:lnTo>
                  <a:pt x="16135" y="14658"/>
                </a:lnTo>
                <a:lnTo>
                  <a:pt x="16132" y="14659"/>
                </a:lnTo>
                <a:lnTo>
                  <a:pt x="16124" y="14662"/>
                </a:lnTo>
                <a:lnTo>
                  <a:pt x="16120" y="14664"/>
                </a:lnTo>
                <a:lnTo>
                  <a:pt x="16119" y="14668"/>
                </a:lnTo>
                <a:lnTo>
                  <a:pt x="16117" y="14673"/>
                </a:lnTo>
                <a:lnTo>
                  <a:pt x="16113" y="14679"/>
                </a:lnTo>
                <a:lnTo>
                  <a:pt x="16111" y="14684"/>
                </a:lnTo>
                <a:lnTo>
                  <a:pt x="16114" y="14687"/>
                </a:lnTo>
                <a:lnTo>
                  <a:pt x="16114" y="14689"/>
                </a:lnTo>
                <a:lnTo>
                  <a:pt x="16112" y="14691"/>
                </a:lnTo>
                <a:lnTo>
                  <a:pt x="16111" y="14691"/>
                </a:lnTo>
                <a:lnTo>
                  <a:pt x="16108" y="14691"/>
                </a:lnTo>
                <a:lnTo>
                  <a:pt x="16112" y="14694"/>
                </a:lnTo>
                <a:lnTo>
                  <a:pt x="16113" y="14696"/>
                </a:lnTo>
                <a:lnTo>
                  <a:pt x="16113" y="14699"/>
                </a:lnTo>
                <a:lnTo>
                  <a:pt x="16110" y="14701"/>
                </a:lnTo>
                <a:lnTo>
                  <a:pt x="16110" y="14703"/>
                </a:lnTo>
                <a:lnTo>
                  <a:pt x="16116" y="14705"/>
                </a:lnTo>
                <a:lnTo>
                  <a:pt x="16119" y="14711"/>
                </a:lnTo>
                <a:lnTo>
                  <a:pt x="16119" y="14719"/>
                </a:lnTo>
                <a:lnTo>
                  <a:pt x="16118" y="14736"/>
                </a:lnTo>
                <a:lnTo>
                  <a:pt x="16119" y="14741"/>
                </a:lnTo>
                <a:lnTo>
                  <a:pt x="16121" y="14742"/>
                </a:lnTo>
                <a:lnTo>
                  <a:pt x="16122" y="14744"/>
                </a:lnTo>
                <a:lnTo>
                  <a:pt x="16121" y="14747"/>
                </a:lnTo>
                <a:lnTo>
                  <a:pt x="16118" y="14749"/>
                </a:lnTo>
                <a:lnTo>
                  <a:pt x="16114" y="14750"/>
                </a:lnTo>
                <a:lnTo>
                  <a:pt x="16118" y="14761"/>
                </a:lnTo>
                <a:lnTo>
                  <a:pt x="16119" y="14785"/>
                </a:lnTo>
                <a:lnTo>
                  <a:pt x="16120" y="14796"/>
                </a:lnTo>
                <a:lnTo>
                  <a:pt x="16125" y="14803"/>
                </a:lnTo>
                <a:lnTo>
                  <a:pt x="16128" y="14806"/>
                </a:lnTo>
                <a:lnTo>
                  <a:pt x="16129" y="14803"/>
                </a:lnTo>
                <a:lnTo>
                  <a:pt x="16128" y="14797"/>
                </a:lnTo>
                <a:lnTo>
                  <a:pt x="16127" y="14791"/>
                </a:lnTo>
                <a:lnTo>
                  <a:pt x="16126" y="14786"/>
                </a:lnTo>
                <a:lnTo>
                  <a:pt x="16128" y="14782"/>
                </a:lnTo>
                <a:lnTo>
                  <a:pt x="16137" y="14784"/>
                </a:lnTo>
                <a:lnTo>
                  <a:pt x="16141" y="14783"/>
                </a:lnTo>
                <a:lnTo>
                  <a:pt x="16139" y="14777"/>
                </a:lnTo>
                <a:lnTo>
                  <a:pt x="16136" y="14771"/>
                </a:lnTo>
                <a:lnTo>
                  <a:pt x="16135" y="14766"/>
                </a:lnTo>
                <a:lnTo>
                  <a:pt x="16137" y="14762"/>
                </a:lnTo>
                <a:lnTo>
                  <a:pt x="16141" y="14760"/>
                </a:lnTo>
                <a:lnTo>
                  <a:pt x="16146" y="14760"/>
                </a:lnTo>
                <a:lnTo>
                  <a:pt x="16155" y="14764"/>
                </a:lnTo>
                <a:lnTo>
                  <a:pt x="16174" y="14767"/>
                </a:lnTo>
                <a:lnTo>
                  <a:pt x="16178" y="14768"/>
                </a:lnTo>
                <a:lnTo>
                  <a:pt x="16181" y="14771"/>
                </a:lnTo>
                <a:lnTo>
                  <a:pt x="16182" y="14775"/>
                </a:lnTo>
                <a:lnTo>
                  <a:pt x="16183" y="14780"/>
                </a:lnTo>
                <a:lnTo>
                  <a:pt x="16183" y="14785"/>
                </a:lnTo>
                <a:lnTo>
                  <a:pt x="16183" y="14788"/>
                </a:lnTo>
                <a:lnTo>
                  <a:pt x="16181" y="14794"/>
                </a:lnTo>
                <a:lnTo>
                  <a:pt x="16181" y="14798"/>
                </a:lnTo>
                <a:lnTo>
                  <a:pt x="16182" y="14799"/>
                </a:lnTo>
                <a:lnTo>
                  <a:pt x="16186" y="14803"/>
                </a:lnTo>
                <a:lnTo>
                  <a:pt x="16186" y="14807"/>
                </a:lnTo>
                <a:lnTo>
                  <a:pt x="16185" y="14810"/>
                </a:lnTo>
                <a:lnTo>
                  <a:pt x="16183" y="14811"/>
                </a:lnTo>
                <a:lnTo>
                  <a:pt x="16181" y="14811"/>
                </a:lnTo>
                <a:lnTo>
                  <a:pt x="16180" y="14813"/>
                </a:lnTo>
                <a:lnTo>
                  <a:pt x="16179" y="14816"/>
                </a:lnTo>
                <a:lnTo>
                  <a:pt x="16178" y="14820"/>
                </a:lnTo>
                <a:lnTo>
                  <a:pt x="16176" y="14821"/>
                </a:lnTo>
                <a:lnTo>
                  <a:pt x="16175" y="14823"/>
                </a:lnTo>
                <a:lnTo>
                  <a:pt x="16176" y="14826"/>
                </a:lnTo>
                <a:lnTo>
                  <a:pt x="16177" y="14829"/>
                </a:lnTo>
                <a:lnTo>
                  <a:pt x="16178" y="14831"/>
                </a:lnTo>
                <a:lnTo>
                  <a:pt x="16180" y="14830"/>
                </a:lnTo>
                <a:lnTo>
                  <a:pt x="16197" y="14804"/>
                </a:lnTo>
                <a:lnTo>
                  <a:pt x="16199" y="14803"/>
                </a:lnTo>
                <a:lnTo>
                  <a:pt x="16202" y="14804"/>
                </a:lnTo>
                <a:lnTo>
                  <a:pt x="16205" y="14806"/>
                </a:lnTo>
                <a:lnTo>
                  <a:pt x="16209" y="14809"/>
                </a:lnTo>
                <a:lnTo>
                  <a:pt x="16210" y="14811"/>
                </a:lnTo>
                <a:lnTo>
                  <a:pt x="16213" y="14821"/>
                </a:lnTo>
                <a:lnTo>
                  <a:pt x="16213" y="14826"/>
                </a:lnTo>
                <a:lnTo>
                  <a:pt x="16212" y="14831"/>
                </a:lnTo>
                <a:lnTo>
                  <a:pt x="16211" y="14838"/>
                </a:lnTo>
                <a:lnTo>
                  <a:pt x="16211" y="14841"/>
                </a:lnTo>
                <a:lnTo>
                  <a:pt x="16209" y="14843"/>
                </a:lnTo>
                <a:lnTo>
                  <a:pt x="16209" y="14844"/>
                </a:lnTo>
                <a:lnTo>
                  <a:pt x="16209" y="14847"/>
                </a:lnTo>
                <a:lnTo>
                  <a:pt x="16212" y="14848"/>
                </a:lnTo>
                <a:lnTo>
                  <a:pt x="16217" y="14850"/>
                </a:lnTo>
                <a:lnTo>
                  <a:pt x="16219" y="14851"/>
                </a:lnTo>
                <a:lnTo>
                  <a:pt x="16222" y="14848"/>
                </a:lnTo>
                <a:lnTo>
                  <a:pt x="16225" y="14847"/>
                </a:lnTo>
                <a:lnTo>
                  <a:pt x="16232" y="14845"/>
                </a:lnTo>
                <a:lnTo>
                  <a:pt x="16236" y="14845"/>
                </a:lnTo>
                <a:lnTo>
                  <a:pt x="16238" y="14846"/>
                </a:lnTo>
                <a:lnTo>
                  <a:pt x="16240" y="14848"/>
                </a:lnTo>
                <a:lnTo>
                  <a:pt x="16242" y="14848"/>
                </a:lnTo>
                <a:lnTo>
                  <a:pt x="16246" y="14849"/>
                </a:lnTo>
                <a:lnTo>
                  <a:pt x="16249" y="14850"/>
                </a:lnTo>
                <a:lnTo>
                  <a:pt x="16255" y="14853"/>
                </a:lnTo>
                <a:lnTo>
                  <a:pt x="16255" y="14854"/>
                </a:lnTo>
                <a:lnTo>
                  <a:pt x="16258" y="14856"/>
                </a:lnTo>
                <a:lnTo>
                  <a:pt x="16262" y="14858"/>
                </a:lnTo>
                <a:lnTo>
                  <a:pt x="16266" y="14852"/>
                </a:lnTo>
                <a:lnTo>
                  <a:pt x="16279" y="14840"/>
                </a:lnTo>
                <a:lnTo>
                  <a:pt x="16283" y="14837"/>
                </a:lnTo>
                <a:lnTo>
                  <a:pt x="16286" y="14837"/>
                </a:lnTo>
                <a:lnTo>
                  <a:pt x="16295" y="14840"/>
                </a:lnTo>
                <a:lnTo>
                  <a:pt x="16295" y="14838"/>
                </a:lnTo>
                <a:lnTo>
                  <a:pt x="16302" y="14829"/>
                </a:lnTo>
                <a:lnTo>
                  <a:pt x="16300" y="14828"/>
                </a:lnTo>
                <a:lnTo>
                  <a:pt x="16298" y="14827"/>
                </a:lnTo>
                <a:lnTo>
                  <a:pt x="16296" y="14827"/>
                </a:lnTo>
                <a:lnTo>
                  <a:pt x="16297" y="14820"/>
                </a:lnTo>
                <a:lnTo>
                  <a:pt x="16295" y="14800"/>
                </a:lnTo>
                <a:lnTo>
                  <a:pt x="16300" y="14793"/>
                </a:lnTo>
                <a:lnTo>
                  <a:pt x="16306" y="14784"/>
                </a:lnTo>
                <a:lnTo>
                  <a:pt x="16309" y="14782"/>
                </a:lnTo>
                <a:lnTo>
                  <a:pt x="16310" y="14782"/>
                </a:lnTo>
                <a:lnTo>
                  <a:pt x="16313" y="14781"/>
                </a:lnTo>
                <a:lnTo>
                  <a:pt x="16315" y="14781"/>
                </a:lnTo>
                <a:lnTo>
                  <a:pt x="16316" y="14780"/>
                </a:lnTo>
                <a:lnTo>
                  <a:pt x="16321" y="14776"/>
                </a:lnTo>
                <a:lnTo>
                  <a:pt x="16327" y="14773"/>
                </a:lnTo>
                <a:lnTo>
                  <a:pt x="16329" y="14771"/>
                </a:lnTo>
                <a:lnTo>
                  <a:pt x="16331" y="14771"/>
                </a:lnTo>
                <a:lnTo>
                  <a:pt x="16335" y="14772"/>
                </a:lnTo>
                <a:lnTo>
                  <a:pt x="16336" y="14772"/>
                </a:lnTo>
                <a:lnTo>
                  <a:pt x="16340" y="14767"/>
                </a:lnTo>
                <a:lnTo>
                  <a:pt x="16341" y="14766"/>
                </a:lnTo>
                <a:lnTo>
                  <a:pt x="16351" y="14763"/>
                </a:lnTo>
                <a:lnTo>
                  <a:pt x="16353" y="14761"/>
                </a:lnTo>
                <a:lnTo>
                  <a:pt x="16353" y="14757"/>
                </a:lnTo>
                <a:lnTo>
                  <a:pt x="16357" y="14754"/>
                </a:lnTo>
                <a:lnTo>
                  <a:pt x="16359" y="14750"/>
                </a:lnTo>
                <a:lnTo>
                  <a:pt x="16362" y="14752"/>
                </a:lnTo>
                <a:lnTo>
                  <a:pt x="16370" y="14756"/>
                </a:lnTo>
                <a:lnTo>
                  <a:pt x="16372" y="14756"/>
                </a:lnTo>
                <a:lnTo>
                  <a:pt x="16375" y="14760"/>
                </a:lnTo>
                <a:lnTo>
                  <a:pt x="16378" y="14766"/>
                </a:lnTo>
                <a:lnTo>
                  <a:pt x="16381" y="14770"/>
                </a:lnTo>
                <a:lnTo>
                  <a:pt x="16388" y="14773"/>
                </a:lnTo>
                <a:lnTo>
                  <a:pt x="16391" y="14774"/>
                </a:lnTo>
                <a:lnTo>
                  <a:pt x="16393" y="14777"/>
                </a:lnTo>
                <a:lnTo>
                  <a:pt x="16397" y="14781"/>
                </a:lnTo>
                <a:lnTo>
                  <a:pt x="16400" y="14782"/>
                </a:lnTo>
                <a:lnTo>
                  <a:pt x="16402" y="14783"/>
                </a:lnTo>
                <a:lnTo>
                  <a:pt x="16405" y="14784"/>
                </a:lnTo>
                <a:lnTo>
                  <a:pt x="16408" y="14786"/>
                </a:lnTo>
                <a:lnTo>
                  <a:pt x="16415" y="14795"/>
                </a:lnTo>
                <a:lnTo>
                  <a:pt x="16416" y="14796"/>
                </a:lnTo>
                <a:lnTo>
                  <a:pt x="16420" y="14796"/>
                </a:lnTo>
                <a:lnTo>
                  <a:pt x="16423" y="14798"/>
                </a:lnTo>
                <a:lnTo>
                  <a:pt x="16427" y="14802"/>
                </a:lnTo>
                <a:lnTo>
                  <a:pt x="16430" y="14803"/>
                </a:lnTo>
                <a:lnTo>
                  <a:pt x="16431" y="14798"/>
                </a:lnTo>
                <a:lnTo>
                  <a:pt x="16439" y="14804"/>
                </a:lnTo>
                <a:lnTo>
                  <a:pt x="16444" y="14812"/>
                </a:lnTo>
                <a:lnTo>
                  <a:pt x="16456" y="14837"/>
                </a:lnTo>
                <a:lnTo>
                  <a:pt x="16458" y="14840"/>
                </a:lnTo>
                <a:lnTo>
                  <a:pt x="16459" y="14842"/>
                </a:lnTo>
                <a:lnTo>
                  <a:pt x="16460" y="14847"/>
                </a:lnTo>
                <a:lnTo>
                  <a:pt x="16461" y="14850"/>
                </a:lnTo>
                <a:lnTo>
                  <a:pt x="16464" y="14852"/>
                </a:lnTo>
                <a:lnTo>
                  <a:pt x="16471" y="14853"/>
                </a:lnTo>
                <a:lnTo>
                  <a:pt x="16475" y="14855"/>
                </a:lnTo>
                <a:lnTo>
                  <a:pt x="16475" y="14858"/>
                </a:lnTo>
                <a:lnTo>
                  <a:pt x="16488" y="14858"/>
                </a:lnTo>
                <a:lnTo>
                  <a:pt x="16491" y="14863"/>
                </a:lnTo>
                <a:lnTo>
                  <a:pt x="16493" y="14867"/>
                </a:lnTo>
                <a:lnTo>
                  <a:pt x="16499" y="14871"/>
                </a:lnTo>
                <a:lnTo>
                  <a:pt x="16500" y="14873"/>
                </a:lnTo>
                <a:lnTo>
                  <a:pt x="16504" y="14878"/>
                </a:lnTo>
                <a:lnTo>
                  <a:pt x="16505" y="14880"/>
                </a:lnTo>
                <a:lnTo>
                  <a:pt x="16506" y="14884"/>
                </a:lnTo>
                <a:lnTo>
                  <a:pt x="16506" y="14886"/>
                </a:lnTo>
                <a:lnTo>
                  <a:pt x="16527" y="14923"/>
                </a:lnTo>
                <a:lnTo>
                  <a:pt x="16532" y="14939"/>
                </a:lnTo>
                <a:lnTo>
                  <a:pt x="16531" y="14944"/>
                </a:lnTo>
                <a:lnTo>
                  <a:pt x="16529" y="14954"/>
                </a:lnTo>
                <a:lnTo>
                  <a:pt x="16528" y="14960"/>
                </a:lnTo>
                <a:lnTo>
                  <a:pt x="16543" y="14975"/>
                </a:lnTo>
                <a:lnTo>
                  <a:pt x="16546" y="14978"/>
                </a:lnTo>
                <a:lnTo>
                  <a:pt x="16550" y="14977"/>
                </a:lnTo>
                <a:lnTo>
                  <a:pt x="16556" y="14974"/>
                </a:lnTo>
                <a:lnTo>
                  <a:pt x="16561" y="14970"/>
                </a:lnTo>
                <a:lnTo>
                  <a:pt x="16563" y="14967"/>
                </a:lnTo>
                <a:lnTo>
                  <a:pt x="16564" y="14965"/>
                </a:lnTo>
                <a:lnTo>
                  <a:pt x="16565" y="14964"/>
                </a:lnTo>
                <a:lnTo>
                  <a:pt x="16567" y="14964"/>
                </a:lnTo>
                <a:lnTo>
                  <a:pt x="16569" y="14963"/>
                </a:lnTo>
                <a:lnTo>
                  <a:pt x="16569" y="14960"/>
                </a:lnTo>
                <a:lnTo>
                  <a:pt x="16569" y="14957"/>
                </a:lnTo>
                <a:lnTo>
                  <a:pt x="16569" y="14951"/>
                </a:lnTo>
                <a:lnTo>
                  <a:pt x="16568" y="14949"/>
                </a:lnTo>
                <a:lnTo>
                  <a:pt x="16567" y="14947"/>
                </a:lnTo>
                <a:lnTo>
                  <a:pt x="16566" y="14945"/>
                </a:lnTo>
                <a:lnTo>
                  <a:pt x="16566" y="14942"/>
                </a:lnTo>
                <a:lnTo>
                  <a:pt x="16566" y="14930"/>
                </a:lnTo>
                <a:lnTo>
                  <a:pt x="16565" y="14920"/>
                </a:lnTo>
                <a:lnTo>
                  <a:pt x="16563" y="14908"/>
                </a:lnTo>
                <a:lnTo>
                  <a:pt x="16561" y="14902"/>
                </a:lnTo>
                <a:lnTo>
                  <a:pt x="16558" y="14897"/>
                </a:lnTo>
                <a:lnTo>
                  <a:pt x="16549" y="14882"/>
                </a:lnTo>
                <a:lnTo>
                  <a:pt x="16543" y="14871"/>
                </a:lnTo>
                <a:lnTo>
                  <a:pt x="16542" y="14866"/>
                </a:lnTo>
                <a:lnTo>
                  <a:pt x="16551" y="14876"/>
                </a:lnTo>
                <a:lnTo>
                  <a:pt x="16556" y="14879"/>
                </a:lnTo>
                <a:lnTo>
                  <a:pt x="16557" y="14874"/>
                </a:lnTo>
                <a:lnTo>
                  <a:pt x="16554" y="14870"/>
                </a:lnTo>
                <a:lnTo>
                  <a:pt x="16538" y="14858"/>
                </a:lnTo>
                <a:lnTo>
                  <a:pt x="16530" y="14847"/>
                </a:lnTo>
                <a:lnTo>
                  <a:pt x="16527" y="14841"/>
                </a:lnTo>
                <a:lnTo>
                  <a:pt x="16525" y="14834"/>
                </a:lnTo>
                <a:lnTo>
                  <a:pt x="16524" y="14821"/>
                </a:lnTo>
                <a:lnTo>
                  <a:pt x="16525" y="14816"/>
                </a:lnTo>
                <a:lnTo>
                  <a:pt x="16530" y="14817"/>
                </a:lnTo>
                <a:lnTo>
                  <a:pt x="16528" y="14807"/>
                </a:lnTo>
                <a:lnTo>
                  <a:pt x="16528" y="14801"/>
                </a:lnTo>
                <a:lnTo>
                  <a:pt x="16529" y="14796"/>
                </a:lnTo>
                <a:lnTo>
                  <a:pt x="16529" y="14793"/>
                </a:lnTo>
                <a:lnTo>
                  <a:pt x="16527" y="14788"/>
                </a:lnTo>
                <a:lnTo>
                  <a:pt x="16516" y="14768"/>
                </a:lnTo>
                <a:lnTo>
                  <a:pt x="16516" y="14766"/>
                </a:lnTo>
                <a:lnTo>
                  <a:pt x="16513" y="14765"/>
                </a:lnTo>
                <a:lnTo>
                  <a:pt x="16510" y="14761"/>
                </a:lnTo>
                <a:lnTo>
                  <a:pt x="16508" y="14756"/>
                </a:lnTo>
                <a:lnTo>
                  <a:pt x="16509" y="14752"/>
                </a:lnTo>
                <a:lnTo>
                  <a:pt x="16513" y="14757"/>
                </a:lnTo>
                <a:lnTo>
                  <a:pt x="16519" y="14759"/>
                </a:lnTo>
                <a:lnTo>
                  <a:pt x="16531" y="14760"/>
                </a:lnTo>
                <a:lnTo>
                  <a:pt x="16535" y="14752"/>
                </a:lnTo>
                <a:lnTo>
                  <a:pt x="16536" y="14753"/>
                </a:lnTo>
                <a:lnTo>
                  <a:pt x="16537" y="14755"/>
                </a:lnTo>
                <a:lnTo>
                  <a:pt x="16539" y="14759"/>
                </a:lnTo>
                <a:lnTo>
                  <a:pt x="16540" y="14762"/>
                </a:lnTo>
                <a:lnTo>
                  <a:pt x="16543" y="14760"/>
                </a:lnTo>
                <a:lnTo>
                  <a:pt x="16544" y="14762"/>
                </a:lnTo>
                <a:lnTo>
                  <a:pt x="16545" y="14766"/>
                </a:lnTo>
                <a:lnTo>
                  <a:pt x="16546" y="14768"/>
                </a:lnTo>
                <a:lnTo>
                  <a:pt x="16548" y="14769"/>
                </a:lnTo>
                <a:lnTo>
                  <a:pt x="16551" y="14770"/>
                </a:lnTo>
                <a:lnTo>
                  <a:pt x="16554" y="14772"/>
                </a:lnTo>
                <a:lnTo>
                  <a:pt x="16561" y="14781"/>
                </a:lnTo>
                <a:lnTo>
                  <a:pt x="16561" y="14783"/>
                </a:lnTo>
                <a:lnTo>
                  <a:pt x="16560" y="14785"/>
                </a:lnTo>
                <a:lnTo>
                  <a:pt x="16559" y="14786"/>
                </a:lnTo>
                <a:lnTo>
                  <a:pt x="16558" y="14788"/>
                </a:lnTo>
                <a:lnTo>
                  <a:pt x="16561" y="14791"/>
                </a:lnTo>
                <a:lnTo>
                  <a:pt x="16563" y="14793"/>
                </a:lnTo>
                <a:lnTo>
                  <a:pt x="16566" y="14793"/>
                </a:lnTo>
                <a:lnTo>
                  <a:pt x="16569" y="14790"/>
                </a:lnTo>
                <a:lnTo>
                  <a:pt x="16571" y="14791"/>
                </a:lnTo>
                <a:lnTo>
                  <a:pt x="16579" y="14793"/>
                </a:lnTo>
                <a:lnTo>
                  <a:pt x="16582" y="14796"/>
                </a:lnTo>
                <a:lnTo>
                  <a:pt x="16585" y="14799"/>
                </a:lnTo>
                <a:lnTo>
                  <a:pt x="16586" y="14801"/>
                </a:lnTo>
                <a:lnTo>
                  <a:pt x="16583" y="14801"/>
                </a:lnTo>
                <a:lnTo>
                  <a:pt x="16582" y="14803"/>
                </a:lnTo>
                <a:lnTo>
                  <a:pt x="16583" y="14805"/>
                </a:lnTo>
                <a:lnTo>
                  <a:pt x="16583" y="14803"/>
                </a:lnTo>
                <a:lnTo>
                  <a:pt x="16590" y="14808"/>
                </a:lnTo>
                <a:lnTo>
                  <a:pt x="16595" y="14814"/>
                </a:lnTo>
                <a:lnTo>
                  <a:pt x="16606" y="14829"/>
                </a:lnTo>
                <a:lnTo>
                  <a:pt x="16596" y="14841"/>
                </a:lnTo>
                <a:lnTo>
                  <a:pt x="16599" y="14844"/>
                </a:lnTo>
                <a:lnTo>
                  <a:pt x="16605" y="14855"/>
                </a:lnTo>
                <a:lnTo>
                  <a:pt x="16608" y="14856"/>
                </a:lnTo>
                <a:lnTo>
                  <a:pt x="16611" y="14858"/>
                </a:lnTo>
                <a:lnTo>
                  <a:pt x="16625" y="14871"/>
                </a:lnTo>
                <a:lnTo>
                  <a:pt x="16630" y="14877"/>
                </a:lnTo>
                <a:lnTo>
                  <a:pt x="16632" y="14878"/>
                </a:lnTo>
                <a:lnTo>
                  <a:pt x="16635" y="14879"/>
                </a:lnTo>
                <a:lnTo>
                  <a:pt x="16640" y="14882"/>
                </a:lnTo>
                <a:lnTo>
                  <a:pt x="16644" y="14882"/>
                </a:lnTo>
                <a:lnTo>
                  <a:pt x="16650" y="14884"/>
                </a:lnTo>
                <a:lnTo>
                  <a:pt x="16662" y="14894"/>
                </a:lnTo>
                <a:lnTo>
                  <a:pt x="16668" y="14896"/>
                </a:lnTo>
                <a:lnTo>
                  <a:pt x="16673" y="14899"/>
                </a:lnTo>
                <a:lnTo>
                  <a:pt x="16677" y="14908"/>
                </a:lnTo>
                <a:lnTo>
                  <a:pt x="16679" y="14917"/>
                </a:lnTo>
                <a:lnTo>
                  <a:pt x="16677" y="14925"/>
                </a:lnTo>
                <a:lnTo>
                  <a:pt x="16683" y="14933"/>
                </a:lnTo>
                <a:lnTo>
                  <a:pt x="16684" y="14936"/>
                </a:lnTo>
                <a:lnTo>
                  <a:pt x="16685" y="14940"/>
                </a:lnTo>
                <a:lnTo>
                  <a:pt x="16686" y="14943"/>
                </a:lnTo>
                <a:lnTo>
                  <a:pt x="16690" y="14948"/>
                </a:lnTo>
                <a:lnTo>
                  <a:pt x="16698" y="14956"/>
                </a:lnTo>
                <a:lnTo>
                  <a:pt x="16701" y="14960"/>
                </a:lnTo>
                <a:lnTo>
                  <a:pt x="16702" y="14971"/>
                </a:lnTo>
                <a:lnTo>
                  <a:pt x="16697" y="14994"/>
                </a:lnTo>
                <a:lnTo>
                  <a:pt x="16700" y="15004"/>
                </a:lnTo>
                <a:lnTo>
                  <a:pt x="16698" y="15008"/>
                </a:lnTo>
                <a:lnTo>
                  <a:pt x="16698" y="15013"/>
                </a:lnTo>
                <a:lnTo>
                  <a:pt x="16700" y="15018"/>
                </a:lnTo>
                <a:lnTo>
                  <a:pt x="16701" y="15022"/>
                </a:lnTo>
                <a:lnTo>
                  <a:pt x="16703" y="15024"/>
                </a:lnTo>
                <a:lnTo>
                  <a:pt x="16708" y="15022"/>
                </a:lnTo>
                <a:lnTo>
                  <a:pt x="16715" y="15017"/>
                </a:lnTo>
                <a:lnTo>
                  <a:pt x="16720" y="15016"/>
                </a:lnTo>
                <a:lnTo>
                  <a:pt x="16723" y="15016"/>
                </a:lnTo>
                <a:lnTo>
                  <a:pt x="16727" y="15017"/>
                </a:lnTo>
                <a:lnTo>
                  <a:pt x="16732" y="15017"/>
                </a:lnTo>
                <a:lnTo>
                  <a:pt x="16734" y="15020"/>
                </a:lnTo>
                <a:lnTo>
                  <a:pt x="16738" y="15029"/>
                </a:lnTo>
                <a:lnTo>
                  <a:pt x="16742" y="15032"/>
                </a:lnTo>
                <a:lnTo>
                  <a:pt x="16745" y="15038"/>
                </a:lnTo>
                <a:lnTo>
                  <a:pt x="16747" y="15040"/>
                </a:lnTo>
                <a:lnTo>
                  <a:pt x="16749" y="15042"/>
                </a:lnTo>
                <a:lnTo>
                  <a:pt x="16751" y="15042"/>
                </a:lnTo>
                <a:lnTo>
                  <a:pt x="16753" y="15043"/>
                </a:lnTo>
                <a:lnTo>
                  <a:pt x="16757" y="15046"/>
                </a:lnTo>
                <a:lnTo>
                  <a:pt x="16760" y="15049"/>
                </a:lnTo>
                <a:lnTo>
                  <a:pt x="16766" y="15058"/>
                </a:lnTo>
                <a:lnTo>
                  <a:pt x="16767" y="15059"/>
                </a:lnTo>
                <a:lnTo>
                  <a:pt x="16770" y="15060"/>
                </a:lnTo>
                <a:lnTo>
                  <a:pt x="16773" y="15061"/>
                </a:lnTo>
                <a:lnTo>
                  <a:pt x="16776" y="15061"/>
                </a:lnTo>
                <a:lnTo>
                  <a:pt x="16777" y="15061"/>
                </a:lnTo>
                <a:lnTo>
                  <a:pt x="16777" y="15060"/>
                </a:lnTo>
                <a:lnTo>
                  <a:pt x="16779" y="15057"/>
                </a:lnTo>
                <a:lnTo>
                  <a:pt x="16780" y="15054"/>
                </a:lnTo>
                <a:lnTo>
                  <a:pt x="16780" y="15052"/>
                </a:lnTo>
                <a:lnTo>
                  <a:pt x="16781" y="15050"/>
                </a:lnTo>
                <a:lnTo>
                  <a:pt x="16784" y="15049"/>
                </a:lnTo>
                <a:lnTo>
                  <a:pt x="16786" y="15049"/>
                </a:lnTo>
                <a:lnTo>
                  <a:pt x="16788" y="15048"/>
                </a:lnTo>
                <a:lnTo>
                  <a:pt x="16789" y="15049"/>
                </a:lnTo>
                <a:lnTo>
                  <a:pt x="16785" y="15055"/>
                </a:lnTo>
                <a:lnTo>
                  <a:pt x="16783" y="15061"/>
                </a:lnTo>
                <a:lnTo>
                  <a:pt x="16788" y="15067"/>
                </a:lnTo>
                <a:lnTo>
                  <a:pt x="16788" y="15064"/>
                </a:lnTo>
                <a:lnTo>
                  <a:pt x="16787" y="15061"/>
                </a:lnTo>
                <a:lnTo>
                  <a:pt x="16786" y="15060"/>
                </a:lnTo>
                <a:lnTo>
                  <a:pt x="16787" y="15059"/>
                </a:lnTo>
                <a:lnTo>
                  <a:pt x="16793" y="15059"/>
                </a:lnTo>
                <a:lnTo>
                  <a:pt x="16795" y="15060"/>
                </a:lnTo>
                <a:lnTo>
                  <a:pt x="16795" y="15061"/>
                </a:lnTo>
                <a:lnTo>
                  <a:pt x="16793" y="15063"/>
                </a:lnTo>
                <a:lnTo>
                  <a:pt x="16791" y="15065"/>
                </a:lnTo>
                <a:lnTo>
                  <a:pt x="16792" y="15068"/>
                </a:lnTo>
                <a:lnTo>
                  <a:pt x="16794" y="15072"/>
                </a:lnTo>
                <a:lnTo>
                  <a:pt x="16795" y="15072"/>
                </a:lnTo>
                <a:lnTo>
                  <a:pt x="16796" y="15071"/>
                </a:lnTo>
                <a:lnTo>
                  <a:pt x="16797" y="15070"/>
                </a:lnTo>
                <a:lnTo>
                  <a:pt x="16799" y="15069"/>
                </a:lnTo>
                <a:lnTo>
                  <a:pt x="16801" y="15064"/>
                </a:lnTo>
                <a:lnTo>
                  <a:pt x="16802" y="15063"/>
                </a:lnTo>
                <a:lnTo>
                  <a:pt x="16803" y="15063"/>
                </a:lnTo>
                <a:lnTo>
                  <a:pt x="16805" y="15066"/>
                </a:lnTo>
                <a:lnTo>
                  <a:pt x="16806" y="15067"/>
                </a:lnTo>
                <a:lnTo>
                  <a:pt x="16808" y="15066"/>
                </a:lnTo>
                <a:lnTo>
                  <a:pt x="16810" y="15065"/>
                </a:lnTo>
                <a:lnTo>
                  <a:pt x="16815" y="15063"/>
                </a:lnTo>
                <a:lnTo>
                  <a:pt x="16818" y="15060"/>
                </a:lnTo>
                <a:lnTo>
                  <a:pt x="16823" y="15053"/>
                </a:lnTo>
                <a:lnTo>
                  <a:pt x="16825" y="15049"/>
                </a:lnTo>
                <a:lnTo>
                  <a:pt x="16826" y="15043"/>
                </a:lnTo>
                <a:lnTo>
                  <a:pt x="16828" y="15038"/>
                </a:lnTo>
                <a:lnTo>
                  <a:pt x="16830" y="15035"/>
                </a:lnTo>
                <a:lnTo>
                  <a:pt x="16834" y="15036"/>
                </a:lnTo>
                <a:lnTo>
                  <a:pt x="16840" y="15040"/>
                </a:lnTo>
                <a:lnTo>
                  <a:pt x="16844" y="15041"/>
                </a:lnTo>
                <a:lnTo>
                  <a:pt x="16854" y="15039"/>
                </a:lnTo>
                <a:lnTo>
                  <a:pt x="16859" y="15041"/>
                </a:lnTo>
                <a:lnTo>
                  <a:pt x="16861" y="15048"/>
                </a:lnTo>
                <a:lnTo>
                  <a:pt x="16860" y="15053"/>
                </a:lnTo>
                <a:lnTo>
                  <a:pt x="16857" y="15058"/>
                </a:lnTo>
                <a:lnTo>
                  <a:pt x="16854" y="15063"/>
                </a:lnTo>
                <a:lnTo>
                  <a:pt x="16850" y="15065"/>
                </a:lnTo>
                <a:lnTo>
                  <a:pt x="16849" y="15064"/>
                </a:lnTo>
                <a:lnTo>
                  <a:pt x="16847" y="15063"/>
                </a:lnTo>
                <a:lnTo>
                  <a:pt x="16845" y="15062"/>
                </a:lnTo>
                <a:lnTo>
                  <a:pt x="16842" y="15064"/>
                </a:lnTo>
                <a:lnTo>
                  <a:pt x="16841" y="15066"/>
                </a:lnTo>
                <a:lnTo>
                  <a:pt x="16841" y="15069"/>
                </a:lnTo>
                <a:lnTo>
                  <a:pt x="16840" y="15071"/>
                </a:lnTo>
                <a:lnTo>
                  <a:pt x="16838" y="15072"/>
                </a:lnTo>
                <a:lnTo>
                  <a:pt x="16836" y="15073"/>
                </a:lnTo>
                <a:lnTo>
                  <a:pt x="16834" y="15073"/>
                </a:lnTo>
                <a:lnTo>
                  <a:pt x="16833" y="15073"/>
                </a:lnTo>
                <a:lnTo>
                  <a:pt x="16831" y="15072"/>
                </a:lnTo>
                <a:lnTo>
                  <a:pt x="16829" y="15071"/>
                </a:lnTo>
                <a:lnTo>
                  <a:pt x="16826" y="15066"/>
                </a:lnTo>
                <a:lnTo>
                  <a:pt x="16823" y="15065"/>
                </a:lnTo>
                <a:lnTo>
                  <a:pt x="16821" y="15070"/>
                </a:lnTo>
                <a:lnTo>
                  <a:pt x="16818" y="15074"/>
                </a:lnTo>
                <a:lnTo>
                  <a:pt x="16814" y="15076"/>
                </a:lnTo>
                <a:lnTo>
                  <a:pt x="16808" y="15076"/>
                </a:lnTo>
                <a:lnTo>
                  <a:pt x="16813" y="15080"/>
                </a:lnTo>
                <a:lnTo>
                  <a:pt x="16816" y="15082"/>
                </a:lnTo>
                <a:lnTo>
                  <a:pt x="16819" y="15085"/>
                </a:lnTo>
                <a:lnTo>
                  <a:pt x="16821" y="15092"/>
                </a:lnTo>
                <a:lnTo>
                  <a:pt x="16820" y="15098"/>
                </a:lnTo>
                <a:lnTo>
                  <a:pt x="16819" y="15104"/>
                </a:lnTo>
                <a:lnTo>
                  <a:pt x="16819" y="15109"/>
                </a:lnTo>
                <a:lnTo>
                  <a:pt x="16823" y="15120"/>
                </a:lnTo>
                <a:lnTo>
                  <a:pt x="16825" y="15125"/>
                </a:lnTo>
                <a:lnTo>
                  <a:pt x="16827" y="15130"/>
                </a:lnTo>
                <a:lnTo>
                  <a:pt x="16831" y="15132"/>
                </a:lnTo>
                <a:lnTo>
                  <a:pt x="16835" y="15137"/>
                </a:lnTo>
                <a:lnTo>
                  <a:pt x="16837" y="15136"/>
                </a:lnTo>
                <a:lnTo>
                  <a:pt x="16838" y="15136"/>
                </a:lnTo>
                <a:lnTo>
                  <a:pt x="16839" y="15136"/>
                </a:lnTo>
                <a:lnTo>
                  <a:pt x="16838" y="15139"/>
                </a:lnTo>
                <a:lnTo>
                  <a:pt x="16845" y="15151"/>
                </a:lnTo>
                <a:lnTo>
                  <a:pt x="16850" y="15157"/>
                </a:lnTo>
                <a:lnTo>
                  <a:pt x="16855" y="15161"/>
                </a:lnTo>
                <a:lnTo>
                  <a:pt x="16863" y="15161"/>
                </a:lnTo>
                <a:lnTo>
                  <a:pt x="16865" y="15161"/>
                </a:lnTo>
                <a:lnTo>
                  <a:pt x="16868" y="15159"/>
                </a:lnTo>
                <a:lnTo>
                  <a:pt x="16871" y="15156"/>
                </a:lnTo>
                <a:lnTo>
                  <a:pt x="16874" y="15155"/>
                </a:lnTo>
                <a:lnTo>
                  <a:pt x="16872" y="15149"/>
                </a:lnTo>
                <a:lnTo>
                  <a:pt x="16871" y="15147"/>
                </a:lnTo>
                <a:lnTo>
                  <a:pt x="16874" y="15144"/>
                </a:lnTo>
                <a:lnTo>
                  <a:pt x="16874" y="15142"/>
                </a:lnTo>
                <a:lnTo>
                  <a:pt x="16873" y="15139"/>
                </a:lnTo>
                <a:lnTo>
                  <a:pt x="16873" y="15134"/>
                </a:lnTo>
                <a:lnTo>
                  <a:pt x="16874" y="15130"/>
                </a:lnTo>
                <a:lnTo>
                  <a:pt x="16880" y="15125"/>
                </a:lnTo>
                <a:lnTo>
                  <a:pt x="16882" y="15120"/>
                </a:lnTo>
                <a:lnTo>
                  <a:pt x="16885" y="15086"/>
                </a:lnTo>
                <a:lnTo>
                  <a:pt x="16885" y="15081"/>
                </a:lnTo>
                <a:lnTo>
                  <a:pt x="16882" y="15063"/>
                </a:lnTo>
                <a:lnTo>
                  <a:pt x="16879" y="15057"/>
                </a:lnTo>
                <a:lnTo>
                  <a:pt x="16879" y="15052"/>
                </a:lnTo>
                <a:lnTo>
                  <a:pt x="16879" y="15049"/>
                </a:lnTo>
                <a:lnTo>
                  <a:pt x="16883" y="15039"/>
                </a:lnTo>
                <a:lnTo>
                  <a:pt x="16885" y="15031"/>
                </a:lnTo>
                <a:lnTo>
                  <a:pt x="16887" y="15028"/>
                </a:lnTo>
                <a:lnTo>
                  <a:pt x="16889" y="15023"/>
                </a:lnTo>
                <a:lnTo>
                  <a:pt x="16892" y="15025"/>
                </a:lnTo>
                <a:lnTo>
                  <a:pt x="16894" y="15022"/>
                </a:lnTo>
                <a:lnTo>
                  <a:pt x="16894" y="15017"/>
                </a:lnTo>
                <a:lnTo>
                  <a:pt x="16893" y="15012"/>
                </a:lnTo>
                <a:lnTo>
                  <a:pt x="16891" y="15010"/>
                </a:lnTo>
                <a:lnTo>
                  <a:pt x="16886" y="15007"/>
                </a:lnTo>
                <a:lnTo>
                  <a:pt x="16881" y="15006"/>
                </a:lnTo>
                <a:lnTo>
                  <a:pt x="16879" y="15007"/>
                </a:lnTo>
                <a:lnTo>
                  <a:pt x="16878" y="15011"/>
                </a:lnTo>
                <a:lnTo>
                  <a:pt x="16873" y="15023"/>
                </a:lnTo>
                <a:lnTo>
                  <a:pt x="16871" y="15026"/>
                </a:lnTo>
                <a:lnTo>
                  <a:pt x="16869" y="15024"/>
                </a:lnTo>
                <a:lnTo>
                  <a:pt x="16859" y="15013"/>
                </a:lnTo>
                <a:lnTo>
                  <a:pt x="16858" y="15009"/>
                </a:lnTo>
                <a:lnTo>
                  <a:pt x="16855" y="15005"/>
                </a:lnTo>
                <a:lnTo>
                  <a:pt x="16852" y="15002"/>
                </a:lnTo>
                <a:lnTo>
                  <a:pt x="16849" y="15000"/>
                </a:lnTo>
                <a:lnTo>
                  <a:pt x="16841" y="14997"/>
                </a:lnTo>
                <a:lnTo>
                  <a:pt x="16840" y="14997"/>
                </a:lnTo>
                <a:lnTo>
                  <a:pt x="16839" y="14995"/>
                </a:lnTo>
                <a:lnTo>
                  <a:pt x="16839" y="14993"/>
                </a:lnTo>
                <a:lnTo>
                  <a:pt x="16837" y="14992"/>
                </a:lnTo>
                <a:lnTo>
                  <a:pt x="16835" y="14992"/>
                </a:lnTo>
                <a:lnTo>
                  <a:pt x="16833" y="14991"/>
                </a:lnTo>
                <a:lnTo>
                  <a:pt x="16830" y="14987"/>
                </a:lnTo>
                <a:lnTo>
                  <a:pt x="16828" y="14986"/>
                </a:lnTo>
                <a:lnTo>
                  <a:pt x="16825" y="14987"/>
                </a:lnTo>
                <a:lnTo>
                  <a:pt x="16824" y="14989"/>
                </a:lnTo>
                <a:lnTo>
                  <a:pt x="16823" y="14991"/>
                </a:lnTo>
                <a:lnTo>
                  <a:pt x="16822" y="14994"/>
                </a:lnTo>
                <a:lnTo>
                  <a:pt x="16814" y="15008"/>
                </a:lnTo>
                <a:lnTo>
                  <a:pt x="16813" y="15009"/>
                </a:lnTo>
                <a:lnTo>
                  <a:pt x="16809" y="15012"/>
                </a:lnTo>
                <a:lnTo>
                  <a:pt x="16807" y="15013"/>
                </a:lnTo>
                <a:lnTo>
                  <a:pt x="16805" y="15014"/>
                </a:lnTo>
                <a:lnTo>
                  <a:pt x="16803" y="15013"/>
                </a:lnTo>
                <a:lnTo>
                  <a:pt x="16798" y="15010"/>
                </a:lnTo>
                <a:lnTo>
                  <a:pt x="16799" y="15007"/>
                </a:lnTo>
                <a:lnTo>
                  <a:pt x="16799" y="15006"/>
                </a:lnTo>
                <a:lnTo>
                  <a:pt x="16798" y="15004"/>
                </a:lnTo>
                <a:lnTo>
                  <a:pt x="16798" y="15002"/>
                </a:lnTo>
                <a:lnTo>
                  <a:pt x="16803" y="15000"/>
                </a:lnTo>
                <a:lnTo>
                  <a:pt x="16803" y="14996"/>
                </a:lnTo>
                <a:lnTo>
                  <a:pt x="16800" y="14988"/>
                </a:lnTo>
                <a:lnTo>
                  <a:pt x="16799" y="14984"/>
                </a:lnTo>
                <a:lnTo>
                  <a:pt x="16799" y="14980"/>
                </a:lnTo>
                <a:lnTo>
                  <a:pt x="16800" y="14976"/>
                </a:lnTo>
                <a:lnTo>
                  <a:pt x="16801" y="14971"/>
                </a:lnTo>
                <a:lnTo>
                  <a:pt x="16803" y="14964"/>
                </a:lnTo>
                <a:lnTo>
                  <a:pt x="16807" y="14962"/>
                </a:lnTo>
                <a:lnTo>
                  <a:pt x="16822" y="14963"/>
                </a:lnTo>
                <a:lnTo>
                  <a:pt x="16820" y="14959"/>
                </a:lnTo>
                <a:lnTo>
                  <a:pt x="16818" y="14955"/>
                </a:lnTo>
                <a:lnTo>
                  <a:pt x="16815" y="14954"/>
                </a:lnTo>
                <a:lnTo>
                  <a:pt x="16815" y="14959"/>
                </a:lnTo>
                <a:lnTo>
                  <a:pt x="16811" y="14946"/>
                </a:lnTo>
                <a:lnTo>
                  <a:pt x="16809" y="14940"/>
                </a:lnTo>
                <a:lnTo>
                  <a:pt x="16805" y="14937"/>
                </a:lnTo>
                <a:lnTo>
                  <a:pt x="16801" y="14935"/>
                </a:lnTo>
                <a:lnTo>
                  <a:pt x="16798" y="14931"/>
                </a:lnTo>
                <a:lnTo>
                  <a:pt x="16795" y="14924"/>
                </a:lnTo>
                <a:lnTo>
                  <a:pt x="16794" y="14916"/>
                </a:lnTo>
                <a:lnTo>
                  <a:pt x="16794" y="14914"/>
                </a:lnTo>
                <a:lnTo>
                  <a:pt x="16794" y="14911"/>
                </a:lnTo>
                <a:lnTo>
                  <a:pt x="16793" y="14909"/>
                </a:lnTo>
                <a:lnTo>
                  <a:pt x="16790" y="14907"/>
                </a:lnTo>
                <a:lnTo>
                  <a:pt x="16789" y="14906"/>
                </a:lnTo>
                <a:lnTo>
                  <a:pt x="16784" y="14894"/>
                </a:lnTo>
                <a:lnTo>
                  <a:pt x="16781" y="14889"/>
                </a:lnTo>
                <a:lnTo>
                  <a:pt x="16767" y="14880"/>
                </a:lnTo>
                <a:lnTo>
                  <a:pt x="16766" y="14878"/>
                </a:lnTo>
                <a:lnTo>
                  <a:pt x="16765" y="14876"/>
                </a:lnTo>
                <a:lnTo>
                  <a:pt x="16758" y="14864"/>
                </a:lnTo>
                <a:lnTo>
                  <a:pt x="16756" y="14867"/>
                </a:lnTo>
                <a:lnTo>
                  <a:pt x="16754" y="14868"/>
                </a:lnTo>
                <a:lnTo>
                  <a:pt x="16753" y="14867"/>
                </a:lnTo>
                <a:lnTo>
                  <a:pt x="16752" y="14863"/>
                </a:lnTo>
                <a:lnTo>
                  <a:pt x="16752" y="14860"/>
                </a:lnTo>
                <a:lnTo>
                  <a:pt x="16752" y="14859"/>
                </a:lnTo>
                <a:lnTo>
                  <a:pt x="16753" y="14858"/>
                </a:lnTo>
                <a:lnTo>
                  <a:pt x="16753" y="14856"/>
                </a:lnTo>
                <a:lnTo>
                  <a:pt x="16752" y="14855"/>
                </a:lnTo>
                <a:lnTo>
                  <a:pt x="16750" y="14855"/>
                </a:lnTo>
                <a:lnTo>
                  <a:pt x="16751" y="14848"/>
                </a:lnTo>
                <a:lnTo>
                  <a:pt x="16758" y="14825"/>
                </a:lnTo>
                <a:lnTo>
                  <a:pt x="16760" y="14821"/>
                </a:lnTo>
                <a:lnTo>
                  <a:pt x="16764" y="14819"/>
                </a:lnTo>
                <a:lnTo>
                  <a:pt x="16767" y="14821"/>
                </a:lnTo>
                <a:lnTo>
                  <a:pt x="16772" y="14824"/>
                </a:lnTo>
                <a:lnTo>
                  <a:pt x="16777" y="14826"/>
                </a:lnTo>
                <a:lnTo>
                  <a:pt x="16779" y="14824"/>
                </a:lnTo>
                <a:lnTo>
                  <a:pt x="16781" y="14822"/>
                </a:lnTo>
                <a:lnTo>
                  <a:pt x="16786" y="14822"/>
                </a:lnTo>
                <a:lnTo>
                  <a:pt x="16797" y="14824"/>
                </a:lnTo>
                <a:lnTo>
                  <a:pt x="16805" y="14830"/>
                </a:lnTo>
                <a:lnTo>
                  <a:pt x="16809" y="14831"/>
                </a:lnTo>
                <a:lnTo>
                  <a:pt x="16814" y="14829"/>
                </a:lnTo>
                <a:lnTo>
                  <a:pt x="16818" y="14823"/>
                </a:lnTo>
                <a:lnTo>
                  <a:pt x="16821" y="14818"/>
                </a:lnTo>
                <a:lnTo>
                  <a:pt x="16823" y="14815"/>
                </a:lnTo>
                <a:lnTo>
                  <a:pt x="16830" y="14816"/>
                </a:lnTo>
                <a:lnTo>
                  <a:pt x="16834" y="14817"/>
                </a:lnTo>
                <a:lnTo>
                  <a:pt x="16837" y="14819"/>
                </a:lnTo>
                <a:lnTo>
                  <a:pt x="16838" y="14816"/>
                </a:lnTo>
                <a:lnTo>
                  <a:pt x="16838" y="14815"/>
                </a:lnTo>
                <a:lnTo>
                  <a:pt x="16840" y="14815"/>
                </a:lnTo>
                <a:lnTo>
                  <a:pt x="16841" y="14817"/>
                </a:lnTo>
                <a:lnTo>
                  <a:pt x="16842" y="14819"/>
                </a:lnTo>
                <a:lnTo>
                  <a:pt x="16846" y="14823"/>
                </a:lnTo>
                <a:lnTo>
                  <a:pt x="16847" y="14819"/>
                </a:lnTo>
                <a:lnTo>
                  <a:pt x="16847" y="14816"/>
                </a:lnTo>
                <a:lnTo>
                  <a:pt x="16843" y="14811"/>
                </a:lnTo>
                <a:lnTo>
                  <a:pt x="16840" y="14803"/>
                </a:lnTo>
                <a:lnTo>
                  <a:pt x="16838" y="14801"/>
                </a:lnTo>
                <a:lnTo>
                  <a:pt x="16836" y="14801"/>
                </a:lnTo>
                <a:lnTo>
                  <a:pt x="16831" y="14801"/>
                </a:lnTo>
                <a:lnTo>
                  <a:pt x="16828" y="14799"/>
                </a:lnTo>
                <a:lnTo>
                  <a:pt x="16827" y="14799"/>
                </a:lnTo>
                <a:lnTo>
                  <a:pt x="16827" y="14798"/>
                </a:lnTo>
                <a:lnTo>
                  <a:pt x="16826" y="14797"/>
                </a:lnTo>
                <a:lnTo>
                  <a:pt x="16811" y="14788"/>
                </a:lnTo>
                <a:lnTo>
                  <a:pt x="16802" y="14780"/>
                </a:lnTo>
                <a:lnTo>
                  <a:pt x="16796" y="14771"/>
                </a:lnTo>
                <a:lnTo>
                  <a:pt x="16791" y="14760"/>
                </a:lnTo>
                <a:lnTo>
                  <a:pt x="16784" y="14775"/>
                </a:lnTo>
                <a:lnTo>
                  <a:pt x="16769" y="14771"/>
                </a:lnTo>
                <a:lnTo>
                  <a:pt x="16753" y="14763"/>
                </a:lnTo>
                <a:lnTo>
                  <a:pt x="16743" y="14764"/>
                </a:lnTo>
                <a:lnTo>
                  <a:pt x="16742" y="14759"/>
                </a:lnTo>
                <a:lnTo>
                  <a:pt x="16740" y="14755"/>
                </a:lnTo>
                <a:lnTo>
                  <a:pt x="16737" y="14754"/>
                </a:lnTo>
                <a:lnTo>
                  <a:pt x="16733" y="14752"/>
                </a:lnTo>
                <a:lnTo>
                  <a:pt x="16733" y="14758"/>
                </a:lnTo>
                <a:lnTo>
                  <a:pt x="16731" y="14762"/>
                </a:lnTo>
                <a:lnTo>
                  <a:pt x="16729" y="14764"/>
                </a:lnTo>
                <a:lnTo>
                  <a:pt x="16728" y="14768"/>
                </a:lnTo>
                <a:lnTo>
                  <a:pt x="16727" y="14768"/>
                </a:lnTo>
                <a:lnTo>
                  <a:pt x="16727" y="14765"/>
                </a:lnTo>
                <a:lnTo>
                  <a:pt x="16726" y="14762"/>
                </a:lnTo>
                <a:lnTo>
                  <a:pt x="16725" y="14759"/>
                </a:lnTo>
                <a:lnTo>
                  <a:pt x="16724" y="14756"/>
                </a:lnTo>
                <a:lnTo>
                  <a:pt x="16725" y="14752"/>
                </a:lnTo>
                <a:lnTo>
                  <a:pt x="16721" y="14744"/>
                </a:lnTo>
                <a:lnTo>
                  <a:pt x="16722" y="14738"/>
                </a:lnTo>
                <a:lnTo>
                  <a:pt x="16721" y="14737"/>
                </a:lnTo>
                <a:lnTo>
                  <a:pt x="16720" y="14737"/>
                </a:lnTo>
                <a:lnTo>
                  <a:pt x="16718" y="14738"/>
                </a:lnTo>
                <a:lnTo>
                  <a:pt x="16720" y="14733"/>
                </a:lnTo>
                <a:lnTo>
                  <a:pt x="16721" y="14731"/>
                </a:lnTo>
                <a:lnTo>
                  <a:pt x="16718" y="14731"/>
                </a:lnTo>
                <a:lnTo>
                  <a:pt x="16717" y="14733"/>
                </a:lnTo>
                <a:lnTo>
                  <a:pt x="16713" y="14737"/>
                </a:lnTo>
                <a:lnTo>
                  <a:pt x="16711" y="14737"/>
                </a:lnTo>
                <a:lnTo>
                  <a:pt x="16710" y="14733"/>
                </a:lnTo>
                <a:lnTo>
                  <a:pt x="16711" y="14730"/>
                </a:lnTo>
                <a:lnTo>
                  <a:pt x="16715" y="14729"/>
                </a:lnTo>
                <a:lnTo>
                  <a:pt x="16713" y="14718"/>
                </a:lnTo>
                <a:lnTo>
                  <a:pt x="16711" y="14714"/>
                </a:lnTo>
                <a:lnTo>
                  <a:pt x="16708" y="14713"/>
                </a:lnTo>
                <a:lnTo>
                  <a:pt x="16707" y="14714"/>
                </a:lnTo>
                <a:lnTo>
                  <a:pt x="16709" y="14719"/>
                </a:lnTo>
                <a:lnTo>
                  <a:pt x="16709" y="14721"/>
                </a:lnTo>
                <a:lnTo>
                  <a:pt x="16708" y="14721"/>
                </a:lnTo>
                <a:lnTo>
                  <a:pt x="16701" y="14721"/>
                </a:lnTo>
                <a:lnTo>
                  <a:pt x="16703" y="14724"/>
                </a:lnTo>
                <a:lnTo>
                  <a:pt x="16704" y="14725"/>
                </a:lnTo>
                <a:lnTo>
                  <a:pt x="16704" y="14727"/>
                </a:lnTo>
                <a:lnTo>
                  <a:pt x="16697" y="14722"/>
                </a:lnTo>
                <a:lnTo>
                  <a:pt x="16693" y="14720"/>
                </a:lnTo>
                <a:lnTo>
                  <a:pt x="16691" y="14722"/>
                </a:lnTo>
                <a:lnTo>
                  <a:pt x="16693" y="14729"/>
                </a:lnTo>
                <a:lnTo>
                  <a:pt x="16692" y="14733"/>
                </a:lnTo>
                <a:lnTo>
                  <a:pt x="16688" y="14735"/>
                </a:lnTo>
                <a:lnTo>
                  <a:pt x="16691" y="14737"/>
                </a:lnTo>
                <a:lnTo>
                  <a:pt x="16689" y="14739"/>
                </a:lnTo>
                <a:lnTo>
                  <a:pt x="16685" y="14741"/>
                </a:lnTo>
                <a:lnTo>
                  <a:pt x="16683" y="14743"/>
                </a:lnTo>
                <a:lnTo>
                  <a:pt x="16684" y="14748"/>
                </a:lnTo>
                <a:lnTo>
                  <a:pt x="16687" y="14752"/>
                </a:lnTo>
                <a:lnTo>
                  <a:pt x="16697" y="14760"/>
                </a:lnTo>
                <a:lnTo>
                  <a:pt x="16699" y="14760"/>
                </a:lnTo>
                <a:lnTo>
                  <a:pt x="16702" y="14760"/>
                </a:lnTo>
                <a:lnTo>
                  <a:pt x="16704" y="14758"/>
                </a:lnTo>
                <a:lnTo>
                  <a:pt x="16707" y="14749"/>
                </a:lnTo>
                <a:lnTo>
                  <a:pt x="16709" y="14746"/>
                </a:lnTo>
                <a:lnTo>
                  <a:pt x="16709" y="14750"/>
                </a:lnTo>
                <a:lnTo>
                  <a:pt x="16708" y="14755"/>
                </a:lnTo>
                <a:lnTo>
                  <a:pt x="16707" y="14759"/>
                </a:lnTo>
                <a:lnTo>
                  <a:pt x="16705" y="14760"/>
                </a:lnTo>
                <a:lnTo>
                  <a:pt x="16704" y="14761"/>
                </a:lnTo>
                <a:lnTo>
                  <a:pt x="16697" y="14768"/>
                </a:lnTo>
                <a:lnTo>
                  <a:pt x="16697" y="14772"/>
                </a:lnTo>
                <a:lnTo>
                  <a:pt x="16700" y="14779"/>
                </a:lnTo>
                <a:lnTo>
                  <a:pt x="16703" y="14789"/>
                </a:lnTo>
                <a:lnTo>
                  <a:pt x="16704" y="14793"/>
                </a:lnTo>
                <a:lnTo>
                  <a:pt x="16704" y="14795"/>
                </a:lnTo>
                <a:lnTo>
                  <a:pt x="16703" y="14796"/>
                </a:lnTo>
                <a:lnTo>
                  <a:pt x="16703" y="14798"/>
                </a:lnTo>
                <a:lnTo>
                  <a:pt x="16702" y="14802"/>
                </a:lnTo>
                <a:lnTo>
                  <a:pt x="16694" y="14813"/>
                </a:lnTo>
                <a:lnTo>
                  <a:pt x="16692" y="14815"/>
                </a:lnTo>
                <a:lnTo>
                  <a:pt x="16685" y="14819"/>
                </a:lnTo>
                <a:lnTo>
                  <a:pt x="16683" y="14819"/>
                </a:lnTo>
                <a:lnTo>
                  <a:pt x="16671" y="14818"/>
                </a:lnTo>
                <a:lnTo>
                  <a:pt x="16666" y="14818"/>
                </a:lnTo>
                <a:lnTo>
                  <a:pt x="16661" y="14821"/>
                </a:lnTo>
                <a:lnTo>
                  <a:pt x="16660" y="14821"/>
                </a:lnTo>
                <a:lnTo>
                  <a:pt x="16655" y="14816"/>
                </a:lnTo>
                <a:lnTo>
                  <a:pt x="16650" y="14811"/>
                </a:lnTo>
                <a:lnTo>
                  <a:pt x="16647" y="14806"/>
                </a:lnTo>
                <a:lnTo>
                  <a:pt x="16646" y="14796"/>
                </a:lnTo>
                <a:lnTo>
                  <a:pt x="16647" y="14793"/>
                </a:lnTo>
                <a:lnTo>
                  <a:pt x="16648" y="14781"/>
                </a:lnTo>
                <a:lnTo>
                  <a:pt x="16649" y="14778"/>
                </a:lnTo>
                <a:lnTo>
                  <a:pt x="16651" y="14776"/>
                </a:lnTo>
                <a:lnTo>
                  <a:pt x="16652" y="14775"/>
                </a:lnTo>
                <a:lnTo>
                  <a:pt x="16654" y="14775"/>
                </a:lnTo>
                <a:lnTo>
                  <a:pt x="16655" y="14772"/>
                </a:lnTo>
                <a:lnTo>
                  <a:pt x="16655" y="14770"/>
                </a:lnTo>
                <a:lnTo>
                  <a:pt x="16654" y="14762"/>
                </a:lnTo>
                <a:lnTo>
                  <a:pt x="16654" y="14749"/>
                </a:lnTo>
                <a:lnTo>
                  <a:pt x="16654" y="14744"/>
                </a:lnTo>
                <a:lnTo>
                  <a:pt x="16653" y="14745"/>
                </a:lnTo>
                <a:lnTo>
                  <a:pt x="16648" y="14741"/>
                </a:lnTo>
                <a:lnTo>
                  <a:pt x="16643" y="14735"/>
                </a:lnTo>
                <a:lnTo>
                  <a:pt x="16643" y="14729"/>
                </a:lnTo>
                <a:lnTo>
                  <a:pt x="16644" y="14725"/>
                </a:lnTo>
                <a:lnTo>
                  <a:pt x="16645" y="14721"/>
                </a:lnTo>
                <a:lnTo>
                  <a:pt x="16646" y="14717"/>
                </a:lnTo>
                <a:lnTo>
                  <a:pt x="16645" y="14713"/>
                </a:lnTo>
                <a:lnTo>
                  <a:pt x="16643" y="14710"/>
                </a:lnTo>
                <a:lnTo>
                  <a:pt x="16641" y="14709"/>
                </a:lnTo>
                <a:lnTo>
                  <a:pt x="16639" y="14711"/>
                </a:lnTo>
                <a:lnTo>
                  <a:pt x="16636" y="14707"/>
                </a:lnTo>
                <a:lnTo>
                  <a:pt x="16628" y="14695"/>
                </a:lnTo>
                <a:lnTo>
                  <a:pt x="16626" y="14693"/>
                </a:lnTo>
                <a:lnTo>
                  <a:pt x="16621" y="14683"/>
                </a:lnTo>
                <a:lnTo>
                  <a:pt x="16620" y="14682"/>
                </a:lnTo>
                <a:lnTo>
                  <a:pt x="16618" y="14681"/>
                </a:lnTo>
                <a:lnTo>
                  <a:pt x="16616" y="14681"/>
                </a:lnTo>
                <a:lnTo>
                  <a:pt x="16615" y="14681"/>
                </a:lnTo>
                <a:lnTo>
                  <a:pt x="16615" y="14679"/>
                </a:lnTo>
                <a:lnTo>
                  <a:pt x="16615" y="14677"/>
                </a:lnTo>
                <a:lnTo>
                  <a:pt x="16615" y="14676"/>
                </a:lnTo>
                <a:lnTo>
                  <a:pt x="16608" y="14665"/>
                </a:lnTo>
                <a:lnTo>
                  <a:pt x="16604" y="14661"/>
                </a:lnTo>
                <a:lnTo>
                  <a:pt x="16598" y="14659"/>
                </a:lnTo>
                <a:lnTo>
                  <a:pt x="16595" y="14659"/>
                </a:lnTo>
                <a:lnTo>
                  <a:pt x="16593" y="14659"/>
                </a:lnTo>
                <a:lnTo>
                  <a:pt x="16590" y="14654"/>
                </a:lnTo>
                <a:lnTo>
                  <a:pt x="16589" y="14652"/>
                </a:lnTo>
                <a:lnTo>
                  <a:pt x="16589" y="14651"/>
                </a:lnTo>
                <a:lnTo>
                  <a:pt x="16589" y="14650"/>
                </a:lnTo>
                <a:lnTo>
                  <a:pt x="16586" y="14650"/>
                </a:lnTo>
                <a:lnTo>
                  <a:pt x="16584" y="14649"/>
                </a:lnTo>
                <a:lnTo>
                  <a:pt x="16583" y="14648"/>
                </a:lnTo>
                <a:lnTo>
                  <a:pt x="16582" y="14646"/>
                </a:lnTo>
                <a:lnTo>
                  <a:pt x="16578" y="14651"/>
                </a:lnTo>
                <a:lnTo>
                  <a:pt x="16575" y="14651"/>
                </a:lnTo>
                <a:lnTo>
                  <a:pt x="16573" y="14646"/>
                </a:lnTo>
                <a:lnTo>
                  <a:pt x="16572" y="14642"/>
                </a:lnTo>
                <a:lnTo>
                  <a:pt x="16570" y="14644"/>
                </a:lnTo>
                <a:lnTo>
                  <a:pt x="16566" y="14640"/>
                </a:lnTo>
                <a:lnTo>
                  <a:pt x="16564" y="14644"/>
                </a:lnTo>
                <a:lnTo>
                  <a:pt x="16565" y="14650"/>
                </a:lnTo>
                <a:lnTo>
                  <a:pt x="16569" y="14658"/>
                </a:lnTo>
                <a:lnTo>
                  <a:pt x="16566" y="14656"/>
                </a:lnTo>
                <a:lnTo>
                  <a:pt x="16560" y="14656"/>
                </a:lnTo>
                <a:lnTo>
                  <a:pt x="16559" y="14659"/>
                </a:lnTo>
                <a:lnTo>
                  <a:pt x="16556" y="14659"/>
                </a:lnTo>
                <a:lnTo>
                  <a:pt x="16554" y="14656"/>
                </a:lnTo>
                <a:lnTo>
                  <a:pt x="16554" y="14652"/>
                </a:lnTo>
                <a:lnTo>
                  <a:pt x="16552" y="14655"/>
                </a:lnTo>
                <a:lnTo>
                  <a:pt x="16550" y="14654"/>
                </a:lnTo>
                <a:lnTo>
                  <a:pt x="16549" y="14652"/>
                </a:lnTo>
                <a:lnTo>
                  <a:pt x="16549" y="14648"/>
                </a:lnTo>
                <a:lnTo>
                  <a:pt x="16544" y="14646"/>
                </a:lnTo>
                <a:lnTo>
                  <a:pt x="16533" y="14641"/>
                </a:lnTo>
                <a:lnTo>
                  <a:pt x="16528" y="14642"/>
                </a:lnTo>
                <a:lnTo>
                  <a:pt x="16530" y="14646"/>
                </a:lnTo>
                <a:lnTo>
                  <a:pt x="16532" y="14648"/>
                </a:lnTo>
                <a:lnTo>
                  <a:pt x="16526" y="14643"/>
                </a:lnTo>
                <a:lnTo>
                  <a:pt x="16524" y="14641"/>
                </a:lnTo>
                <a:lnTo>
                  <a:pt x="16521" y="14642"/>
                </a:lnTo>
                <a:lnTo>
                  <a:pt x="16518" y="14645"/>
                </a:lnTo>
                <a:lnTo>
                  <a:pt x="16515" y="14648"/>
                </a:lnTo>
                <a:lnTo>
                  <a:pt x="16512" y="14650"/>
                </a:lnTo>
                <a:lnTo>
                  <a:pt x="16509" y="14648"/>
                </a:lnTo>
                <a:lnTo>
                  <a:pt x="16508" y="14653"/>
                </a:lnTo>
                <a:lnTo>
                  <a:pt x="16506" y="14656"/>
                </a:lnTo>
                <a:lnTo>
                  <a:pt x="16504" y="14658"/>
                </a:lnTo>
                <a:lnTo>
                  <a:pt x="16503" y="14654"/>
                </a:lnTo>
                <a:lnTo>
                  <a:pt x="16501" y="14657"/>
                </a:lnTo>
                <a:lnTo>
                  <a:pt x="16498" y="14666"/>
                </a:lnTo>
                <a:lnTo>
                  <a:pt x="16498" y="14668"/>
                </a:lnTo>
                <a:lnTo>
                  <a:pt x="16500" y="14672"/>
                </a:lnTo>
                <a:lnTo>
                  <a:pt x="16500" y="14676"/>
                </a:lnTo>
                <a:lnTo>
                  <a:pt x="16498" y="14677"/>
                </a:lnTo>
                <a:lnTo>
                  <a:pt x="16494" y="14677"/>
                </a:lnTo>
                <a:lnTo>
                  <a:pt x="16495" y="14679"/>
                </a:lnTo>
                <a:lnTo>
                  <a:pt x="16496" y="14680"/>
                </a:lnTo>
                <a:lnTo>
                  <a:pt x="16496" y="14682"/>
                </a:lnTo>
                <a:lnTo>
                  <a:pt x="16496" y="14685"/>
                </a:lnTo>
                <a:lnTo>
                  <a:pt x="16494" y="14685"/>
                </a:lnTo>
                <a:lnTo>
                  <a:pt x="16493" y="14682"/>
                </a:lnTo>
                <a:lnTo>
                  <a:pt x="16492" y="14682"/>
                </a:lnTo>
                <a:lnTo>
                  <a:pt x="16491" y="14684"/>
                </a:lnTo>
                <a:lnTo>
                  <a:pt x="16490" y="14687"/>
                </a:lnTo>
                <a:lnTo>
                  <a:pt x="16490" y="14689"/>
                </a:lnTo>
                <a:lnTo>
                  <a:pt x="16493" y="14695"/>
                </a:lnTo>
                <a:lnTo>
                  <a:pt x="16494" y="14697"/>
                </a:lnTo>
                <a:lnTo>
                  <a:pt x="16494" y="14703"/>
                </a:lnTo>
                <a:lnTo>
                  <a:pt x="16491" y="14709"/>
                </a:lnTo>
                <a:lnTo>
                  <a:pt x="16488" y="14713"/>
                </a:lnTo>
                <a:lnTo>
                  <a:pt x="16484" y="14715"/>
                </a:lnTo>
                <a:lnTo>
                  <a:pt x="16484" y="14708"/>
                </a:lnTo>
                <a:lnTo>
                  <a:pt x="16483" y="14704"/>
                </a:lnTo>
                <a:lnTo>
                  <a:pt x="16482" y="14701"/>
                </a:lnTo>
                <a:lnTo>
                  <a:pt x="16482" y="14702"/>
                </a:lnTo>
                <a:lnTo>
                  <a:pt x="16481" y="14704"/>
                </a:lnTo>
                <a:lnTo>
                  <a:pt x="16480" y="14705"/>
                </a:lnTo>
                <a:lnTo>
                  <a:pt x="16479" y="14705"/>
                </a:lnTo>
                <a:lnTo>
                  <a:pt x="16478" y="14703"/>
                </a:lnTo>
                <a:lnTo>
                  <a:pt x="16478" y="14702"/>
                </a:lnTo>
                <a:lnTo>
                  <a:pt x="16478" y="14701"/>
                </a:lnTo>
                <a:lnTo>
                  <a:pt x="16477" y="14697"/>
                </a:lnTo>
                <a:lnTo>
                  <a:pt x="16477" y="14693"/>
                </a:lnTo>
                <a:lnTo>
                  <a:pt x="16476" y="14690"/>
                </a:lnTo>
                <a:lnTo>
                  <a:pt x="16475" y="14687"/>
                </a:lnTo>
                <a:lnTo>
                  <a:pt x="16476" y="14683"/>
                </a:lnTo>
                <a:lnTo>
                  <a:pt x="16476" y="14676"/>
                </a:lnTo>
                <a:lnTo>
                  <a:pt x="16476" y="14670"/>
                </a:lnTo>
                <a:lnTo>
                  <a:pt x="16473" y="14669"/>
                </a:lnTo>
                <a:lnTo>
                  <a:pt x="16472" y="14673"/>
                </a:lnTo>
                <a:lnTo>
                  <a:pt x="16472" y="14680"/>
                </a:lnTo>
                <a:lnTo>
                  <a:pt x="16472" y="14685"/>
                </a:lnTo>
                <a:lnTo>
                  <a:pt x="16469" y="14683"/>
                </a:lnTo>
                <a:lnTo>
                  <a:pt x="16461" y="14689"/>
                </a:lnTo>
                <a:lnTo>
                  <a:pt x="16459" y="14692"/>
                </a:lnTo>
                <a:lnTo>
                  <a:pt x="16458" y="14699"/>
                </a:lnTo>
                <a:lnTo>
                  <a:pt x="16457" y="14699"/>
                </a:lnTo>
                <a:lnTo>
                  <a:pt x="16457" y="14697"/>
                </a:lnTo>
                <a:lnTo>
                  <a:pt x="16456" y="14695"/>
                </a:lnTo>
                <a:lnTo>
                  <a:pt x="16454" y="14693"/>
                </a:lnTo>
                <a:lnTo>
                  <a:pt x="16455" y="14701"/>
                </a:lnTo>
                <a:lnTo>
                  <a:pt x="16459" y="14710"/>
                </a:lnTo>
                <a:lnTo>
                  <a:pt x="16464" y="14716"/>
                </a:lnTo>
                <a:lnTo>
                  <a:pt x="16470" y="14719"/>
                </a:lnTo>
                <a:lnTo>
                  <a:pt x="16473" y="14722"/>
                </a:lnTo>
                <a:lnTo>
                  <a:pt x="16482" y="14735"/>
                </a:lnTo>
                <a:lnTo>
                  <a:pt x="16487" y="14737"/>
                </a:lnTo>
                <a:lnTo>
                  <a:pt x="16487" y="14738"/>
                </a:lnTo>
                <a:lnTo>
                  <a:pt x="16484" y="14739"/>
                </a:lnTo>
                <a:lnTo>
                  <a:pt x="16483" y="14741"/>
                </a:lnTo>
                <a:lnTo>
                  <a:pt x="16484" y="14746"/>
                </a:lnTo>
                <a:lnTo>
                  <a:pt x="16483" y="14749"/>
                </a:lnTo>
                <a:lnTo>
                  <a:pt x="16482" y="14750"/>
                </a:lnTo>
                <a:lnTo>
                  <a:pt x="16463" y="14743"/>
                </a:lnTo>
                <a:lnTo>
                  <a:pt x="16458" y="14744"/>
                </a:lnTo>
                <a:lnTo>
                  <a:pt x="16467" y="14755"/>
                </a:lnTo>
                <a:lnTo>
                  <a:pt x="16469" y="14760"/>
                </a:lnTo>
                <a:lnTo>
                  <a:pt x="16469" y="14768"/>
                </a:lnTo>
                <a:lnTo>
                  <a:pt x="16438" y="14759"/>
                </a:lnTo>
                <a:lnTo>
                  <a:pt x="16405" y="14743"/>
                </a:lnTo>
                <a:lnTo>
                  <a:pt x="16401" y="14739"/>
                </a:lnTo>
                <a:lnTo>
                  <a:pt x="16386" y="14719"/>
                </a:lnTo>
                <a:lnTo>
                  <a:pt x="16371" y="14705"/>
                </a:lnTo>
                <a:lnTo>
                  <a:pt x="16363" y="14690"/>
                </a:lnTo>
                <a:lnTo>
                  <a:pt x="16360" y="14687"/>
                </a:lnTo>
                <a:lnTo>
                  <a:pt x="16360" y="14685"/>
                </a:lnTo>
                <a:lnTo>
                  <a:pt x="16363" y="14683"/>
                </a:lnTo>
                <a:lnTo>
                  <a:pt x="16365" y="14679"/>
                </a:lnTo>
                <a:lnTo>
                  <a:pt x="16366" y="14675"/>
                </a:lnTo>
                <a:lnTo>
                  <a:pt x="16366" y="14671"/>
                </a:lnTo>
                <a:lnTo>
                  <a:pt x="16365" y="14668"/>
                </a:lnTo>
                <a:lnTo>
                  <a:pt x="16361" y="14663"/>
                </a:lnTo>
                <a:lnTo>
                  <a:pt x="16360" y="14661"/>
                </a:lnTo>
                <a:lnTo>
                  <a:pt x="16361" y="14651"/>
                </a:lnTo>
                <a:lnTo>
                  <a:pt x="16361" y="14647"/>
                </a:lnTo>
                <a:lnTo>
                  <a:pt x="16359" y="14642"/>
                </a:lnTo>
                <a:lnTo>
                  <a:pt x="16349" y="14630"/>
                </a:lnTo>
                <a:lnTo>
                  <a:pt x="16347" y="14626"/>
                </a:lnTo>
                <a:lnTo>
                  <a:pt x="16345" y="14621"/>
                </a:lnTo>
                <a:lnTo>
                  <a:pt x="16343" y="14610"/>
                </a:lnTo>
                <a:lnTo>
                  <a:pt x="16342" y="14600"/>
                </a:lnTo>
                <a:lnTo>
                  <a:pt x="16334" y="14565"/>
                </a:lnTo>
                <a:lnTo>
                  <a:pt x="16333" y="14560"/>
                </a:lnTo>
                <a:lnTo>
                  <a:pt x="16333" y="14547"/>
                </a:lnTo>
                <a:lnTo>
                  <a:pt x="16335" y="14543"/>
                </a:lnTo>
                <a:lnTo>
                  <a:pt x="16338" y="14539"/>
                </a:lnTo>
                <a:lnTo>
                  <a:pt x="16342" y="14537"/>
                </a:lnTo>
                <a:lnTo>
                  <a:pt x="16347" y="14536"/>
                </a:lnTo>
                <a:lnTo>
                  <a:pt x="16355" y="14535"/>
                </a:lnTo>
                <a:lnTo>
                  <a:pt x="16359" y="14534"/>
                </a:lnTo>
                <a:lnTo>
                  <a:pt x="16359" y="14531"/>
                </a:lnTo>
                <a:lnTo>
                  <a:pt x="16356" y="14527"/>
                </a:lnTo>
                <a:lnTo>
                  <a:pt x="16343" y="14513"/>
                </a:lnTo>
                <a:lnTo>
                  <a:pt x="16341" y="14511"/>
                </a:lnTo>
                <a:lnTo>
                  <a:pt x="16339" y="14508"/>
                </a:lnTo>
                <a:lnTo>
                  <a:pt x="16330" y="14494"/>
                </a:lnTo>
                <a:lnTo>
                  <a:pt x="16332" y="14493"/>
                </a:lnTo>
                <a:lnTo>
                  <a:pt x="16334" y="14491"/>
                </a:lnTo>
                <a:lnTo>
                  <a:pt x="16335" y="14490"/>
                </a:lnTo>
                <a:lnTo>
                  <a:pt x="16331" y="14484"/>
                </a:lnTo>
                <a:lnTo>
                  <a:pt x="16328" y="14476"/>
                </a:lnTo>
                <a:lnTo>
                  <a:pt x="16325" y="14469"/>
                </a:lnTo>
                <a:lnTo>
                  <a:pt x="16324" y="14461"/>
                </a:lnTo>
                <a:lnTo>
                  <a:pt x="16323" y="14456"/>
                </a:lnTo>
                <a:lnTo>
                  <a:pt x="16316" y="14441"/>
                </a:lnTo>
                <a:lnTo>
                  <a:pt x="16313" y="14438"/>
                </a:lnTo>
                <a:lnTo>
                  <a:pt x="16312" y="14435"/>
                </a:lnTo>
                <a:lnTo>
                  <a:pt x="16307" y="14406"/>
                </a:lnTo>
                <a:lnTo>
                  <a:pt x="16306" y="14401"/>
                </a:lnTo>
                <a:lnTo>
                  <a:pt x="16303" y="14397"/>
                </a:lnTo>
                <a:lnTo>
                  <a:pt x="16297" y="14393"/>
                </a:lnTo>
                <a:lnTo>
                  <a:pt x="16291" y="14386"/>
                </a:lnTo>
                <a:lnTo>
                  <a:pt x="16286" y="14376"/>
                </a:lnTo>
                <a:lnTo>
                  <a:pt x="16284" y="14364"/>
                </a:lnTo>
                <a:lnTo>
                  <a:pt x="16284" y="14351"/>
                </a:lnTo>
                <a:lnTo>
                  <a:pt x="16286" y="14344"/>
                </a:lnTo>
                <a:lnTo>
                  <a:pt x="16288" y="14343"/>
                </a:lnTo>
                <a:lnTo>
                  <a:pt x="16290" y="14344"/>
                </a:lnTo>
                <a:lnTo>
                  <a:pt x="16294" y="14345"/>
                </a:lnTo>
                <a:lnTo>
                  <a:pt x="16302" y="14331"/>
                </a:lnTo>
                <a:lnTo>
                  <a:pt x="16304" y="14327"/>
                </a:lnTo>
                <a:lnTo>
                  <a:pt x="16305" y="14321"/>
                </a:lnTo>
                <a:lnTo>
                  <a:pt x="16307" y="14303"/>
                </a:lnTo>
                <a:lnTo>
                  <a:pt x="16309" y="14299"/>
                </a:lnTo>
                <a:lnTo>
                  <a:pt x="16321" y="14287"/>
                </a:lnTo>
                <a:lnTo>
                  <a:pt x="16323" y="14282"/>
                </a:lnTo>
                <a:lnTo>
                  <a:pt x="16324" y="14277"/>
                </a:lnTo>
                <a:lnTo>
                  <a:pt x="16326" y="14272"/>
                </a:lnTo>
                <a:lnTo>
                  <a:pt x="16329" y="14268"/>
                </a:lnTo>
                <a:lnTo>
                  <a:pt x="16338" y="14262"/>
                </a:lnTo>
                <a:lnTo>
                  <a:pt x="16336" y="14260"/>
                </a:lnTo>
                <a:lnTo>
                  <a:pt x="16334" y="14259"/>
                </a:lnTo>
                <a:lnTo>
                  <a:pt x="16330" y="14258"/>
                </a:lnTo>
                <a:lnTo>
                  <a:pt x="16340" y="14244"/>
                </a:lnTo>
                <a:lnTo>
                  <a:pt x="16341" y="14240"/>
                </a:lnTo>
                <a:lnTo>
                  <a:pt x="16338" y="14234"/>
                </a:lnTo>
                <a:lnTo>
                  <a:pt x="16333" y="14233"/>
                </a:lnTo>
                <a:lnTo>
                  <a:pt x="16328" y="14232"/>
                </a:lnTo>
                <a:lnTo>
                  <a:pt x="16326" y="14229"/>
                </a:lnTo>
                <a:lnTo>
                  <a:pt x="16325" y="14224"/>
                </a:lnTo>
                <a:lnTo>
                  <a:pt x="16322" y="14213"/>
                </a:lnTo>
                <a:lnTo>
                  <a:pt x="16321" y="14207"/>
                </a:lnTo>
                <a:lnTo>
                  <a:pt x="16323" y="14194"/>
                </a:lnTo>
                <a:lnTo>
                  <a:pt x="16324" y="14188"/>
                </a:lnTo>
                <a:lnTo>
                  <a:pt x="16327" y="14184"/>
                </a:lnTo>
                <a:lnTo>
                  <a:pt x="16330" y="14180"/>
                </a:lnTo>
                <a:lnTo>
                  <a:pt x="16341" y="14173"/>
                </a:lnTo>
                <a:lnTo>
                  <a:pt x="16349" y="14161"/>
                </a:lnTo>
                <a:lnTo>
                  <a:pt x="16350" y="14158"/>
                </a:lnTo>
                <a:lnTo>
                  <a:pt x="16365" y="14142"/>
                </a:lnTo>
                <a:lnTo>
                  <a:pt x="16367" y="14141"/>
                </a:lnTo>
                <a:lnTo>
                  <a:pt x="16368" y="14142"/>
                </a:lnTo>
                <a:lnTo>
                  <a:pt x="16370" y="14143"/>
                </a:lnTo>
                <a:lnTo>
                  <a:pt x="16372" y="14142"/>
                </a:lnTo>
                <a:lnTo>
                  <a:pt x="16375" y="14140"/>
                </a:lnTo>
                <a:lnTo>
                  <a:pt x="16382" y="14138"/>
                </a:lnTo>
                <a:lnTo>
                  <a:pt x="16385" y="14135"/>
                </a:lnTo>
                <a:lnTo>
                  <a:pt x="16387" y="14132"/>
                </a:lnTo>
                <a:lnTo>
                  <a:pt x="16390" y="14129"/>
                </a:lnTo>
                <a:lnTo>
                  <a:pt x="16398" y="14126"/>
                </a:lnTo>
                <a:lnTo>
                  <a:pt x="16406" y="14125"/>
                </a:lnTo>
                <a:lnTo>
                  <a:pt x="16409" y="14124"/>
                </a:lnTo>
                <a:lnTo>
                  <a:pt x="16421" y="14115"/>
                </a:lnTo>
                <a:lnTo>
                  <a:pt x="16430" y="14111"/>
                </a:lnTo>
                <a:lnTo>
                  <a:pt x="16433" y="14109"/>
                </a:lnTo>
                <a:lnTo>
                  <a:pt x="16434" y="14104"/>
                </a:lnTo>
                <a:lnTo>
                  <a:pt x="16435" y="14099"/>
                </a:lnTo>
                <a:lnTo>
                  <a:pt x="16435" y="14094"/>
                </a:lnTo>
                <a:lnTo>
                  <a:pt x="16438" y="14090"/>
                </a:lnTo>
                <a:lnTo>
                  <a:pt x="16442" y="14087"/>
                </a:lnTo>
                <a:lnTo>
                  <a:pt x="16448" y="14088"/>
                </a:lnTo>
                <a:lnTo>
                  <a:pt x="16449" y="14093"/>
                </a:lnTo>
                <a:lnTo>
                  <a:pt x="16447" y="14098"/>
                </a:lnTo>
                <a:lnTo>
                  <a:pt x="16441" y="14104"/>
                </a:lnTo>
                <a:lnTo>
                  <a:pt x="16439" y="14109"/>
                </a:lnTo>
                <a:lnTo>
                  <a:pt x="16438" y="14116"/>
                </a:lnTo>
                <a:lnTo>
                  <a:pt x="16436" y="14121"/>
                </a:lnTo>
                <a:lnTo>
                  <a:pt x="16426" y="14130"/>
                </a:lnTo>
                <a:lnTo>
                  <a:pt x="16424" y="14134"/>
                </a:lnTo>
                <a:lnTo>
                  <a:pt x="16423" y="14140"/>
                </a:lnTo>
                <a:lnTo>
                  <a:pt x="16421" y="14145"/>
                </a:lnTo>
                <a:lnTo>
                  <a:pt x="16417" y="14153"/>
                </a:lnTo>
                <a:lnTo>
                  <a:pt x="16418" y="14155"/>
                </a:lnTo>
                <a:lnTo>
                  <a:pt x="16422" y="14149"/>
                </a:lnTo>
                <a:lnTo>
                  <a:pt x="16431" y="14141"/>
                </a:lnTo>
                <a:lnTo>
                  <a:pt x="16434" y="14135"/>
                </a:lnTo>
                <a:lnTo>
                  <a:pt x="16434" y="14134"/>
                </a:lnTo>
                <a:lnTo>
                  <a:pt x="16434" y="14132"/>
                </a:lnTo>
                <a:lnTo>
                  <a:pt x="16434" y="14129"/>
                </a:lnTo>
                <a:lnTo>
                  <a:pt x="16434" y="14127"/>
                </a:lnTo>
                <a:lnTo>
                  <a:pt x="16435" y="14125"/>
                </a:lnTo>
                <a:lnTo>
                  <a:pt x="16436" y="14125"/>
                </a:lnTo>
                <a:lnTo>
                  <a:pt x="16437" y="14124"/>
                </a:lnTo>
                <a:lnTo>
                  <a:pt x="16444" y="14115"/>
                </a:lnTo>
                <a:lnTo>
                  <a:pt x="16451" y="14107"/>
                </a:lnTo>
                <a:lnTo>
                  <a:pt x="16457" y="14097"/>
                </a:lnTo>
                <a:lnTo>
                  <a:pt x="16458" y="14096"/>
                </a:lnTo>
                <a:lnTo>
                  <a:pt x="16462" y="14096"/>
                </a:lnTo>
                <a:lnTo>
                  <a:pt x="16463" y="14095"/>
                </a:lnTo>
                <a:lnTo>
                  <a:pt x="16463" y="14093"/>
                </a:lnTo>
                <a:lnTo>
                  <a:pt x="16463" y="14089"/>
                </a:lnTo>
                <a:lnTo>
                  <a:pt x="16463" y="14087"/>
                </a:lnTo>
                <a:lnTo>
                  <a:pt x="16468" y="14075"/>
                </a:lnTo>
                <a:lnTo>
                  <a:pt x="16469" y="14071"/>
                </a:lnTo>
                <a:lnTo>
                  <a:pt x="16465" y="14075"/>
                </a:lnTo>
                <a:lnTo>
                  <a:pt x="16461" y="14079"/>
                </a:lnTo>
                <a:lnTo>
                  <a:pt x="16460" y="14072"/>
                </a:lnTo>
                <a:lnTo>
                  <a:pt x="16468" y="14053"/>
                </a:lnTo>
                <a:lnTo>
                  <a:pt x="16469" y="14043"/>
                </a:lnTo>
                <a:lnTo>
                  <a:pt x="16468" y="14043"/>
                </a:lnTo>
                <a:lnTo>
                  <a:pt x="16467" y="14045"/>
                </a:lnTo>
                <a:lnTo>
                  <a:pt x="16466" y="14049"/>
                </a:lnTo>
                <a:lnTo>
                  <a:pt x="16463" y="14041"/>
                </a:lnTo>
                <a:lnTo>
                  <a:pt x="16463" y="14038"/>
                </a:lnTo>
                <a:lnTo>
                  <a:pt x="16465" y="14033"/>
                </a:lnTo>
                <a:lnTo>
                  <a:pt x="16468" y="14030"/>
                </a:lnTo>
                <a:lnTo>
                  <a:pt x="16469" y="14028"/>
                </a:lnTo>
                <a:lnTo>
                  <a:pt x="16469" y="14023"/>
                </a:lnTo>
                <a:lnTo>
                  <a:pt x="16469" y="14020"/>
                </a:lnTo>
                <a:lnTo>
                  <a:pt x="16471" y="14017"/>
                </a:lnTo>
                <a:lnTo>
                  <a:pt x="16472" y="14015"/>
                </a:lnTo>
                <a:lnTo>
                  <a:pt x="16474" y="14013"/>
                </a:lnTo>
                <a:lnTo>
                  <a:pt x="16481" y="14005"/>
                </a:lnTo>
                <a:lnTo>
                  <a:pt x="16484" y="14000"/>
                </a:lnTo>
                <a:lnTo>
                  <a:pt x="16489" y="13985"/>
                </a:lnTo>
                <a:lnTo>
                  <a:pt x="16492" y="13981"/>
                </a:lnTo>
                <a:lnTo>
                  <a:pt x="16494" y="13977"/>
                </a:lnTo>
                <a:lnTo>
                  <a:pt x="16498" y="13965"/>
                </a:lnTo>
                <a:lnTo>
                  <a:pt x="16500" y="13956"/>
                </a:lnTo>
                <a:lnTo>
                  <a:pt x="16511" y="13933"/>
                </a:lnTo>
                <a:lnTo>
                  <a:pt x="16516" y="13912"/>
                </a:lnTo>
                <a:lnTo>
                  <a:pt x="16519" y="13904"/>
                </a:lnTo>
                <a:lnTo>
                  <a:pt x="16519" y="13899"/>
                </a:lnTo>
                <a:lnTo>
                  <a:pt x="16521" y="13876"/>
                </a:lnTo>
                <a:lnTo>
                  <a:pt x="16524" y="13869"/>
                </a:lnTo>
                <a:lnTo>
                  <a:pt x="16525" y="13868"/>
                </a:lnTo>
                <a:lnTo>
                  <a:pt x="16526" y="13866"/>
                </a:lnTo>
                <a:lnTo>
                  <a:pt x="16527" y="13863"/>
                </a:lnTo>
                <a:lnTo>
                  <a:pt x="16528" y="13859"/>
                </a:lnTo>
                <a:lnTo>
                  <a:pt x="16529" y="13857"/>
                </a:lnTo>
                <a:lnTo>
                  <a:pt x="16532" y="13852"/>
                </a:lnTo>
                <a:lnTo>
                  <a:pt x="16534" y="13847"/>
                </a:lnTo>
                <a:lnTo>
                  <a:pt x="16534" y="13841"/>
                </a:lnTo>
                <a:lnTo>
                  <a:pt x="16532" y="13836"/>
                </a:lnTo>
                <a:lnTo>
                  <a:pt x="16527" y="13832"/>
                </a:lnTo>
                <a:lnTo>
                  <a:pt x="16525" y="13834"/>
                </a:lnTo>
                <a:lnTo>
                  <a:pt x="16523" y="13837"/>
                </a:lnTo>
                <a:lnTo>
                  <a:pt x="16519" y="13836"/>
                </a:lnTo>
                <a:lnTo>
                  <a:pt x="16519" y="13837"/>
                </a:lnTo>
                <a:lnTo>
                  <a:pt x="16517" y="13838"/>
                </a:lnTo>
                <a:lnTo>
                  <a:pt x="16516" y="13840"/>
                </a:lnTo>
                <a:lnTo>
                  <a:pt x="16514" y="13836"/>
                </a:lnTo>
                <a:lnTo>
                  <a:pt x="16509" y="13831"/>
                </a:lnTo>
                <a:lnTo>
                  <a:pt x="16508" y="13826"/>
                </a:lnTo>
                <a:lnTo>
                  <a:pt x="16508" y="13822"/>
                </a:lnTo>
                <a:lnTo>
                  <a:pt x="16510" y="13813"/>
                </a:lnTo>
                <a:lnTo>
                  <a:pt x="16511" y="13808"/>
                </a:lnTo>
                <a:lnTo>
                  <a:pt x="16510" y="13805"/>
                </a:lnTo>
                <a:lnTo>
                  <a:pt x="16508" y="13797"/>
                </a:lnTo>
                <a:lnTo>
                  <a:pt x="16508" y="13793"/>
                </a:lnTo>
                <a:lnTo>
                  <a:pt x="16508" y="13790"/>
                </a:lnTo>
                <a:lnTo>
                  <a:pt x="16511" y="13791"/>
                </a:lnTo>
                <a:lnTo>
                  <a:pt x="16515" y="13795"/>
                </a:lnTo>
                <a:lnTo>
                  <a:pt x="16513" y="13788"/>
                </a:lnTo>
                <a:lnTo>
                  <a:pt x="16509" y="13780"/>
                </a:lnTo>
                <a:lnTo>
                  <a:pt x="16505" y="13777"/>
                </a:lnTo>
                <a:lnTo>
                  <a:pt x="16506" y="13784"/>
                </a:lnTo>
                <a:lnTo>
                  <a:pt x="16503" y="13780"/>
                </a:lnTo>
                <a:lnTo>
                  <a:pt x="16501" y="13772"/>
                </a:lnTo>
                <a:lnTo>
                  <a:pt x="16498" y="13770"/>
                </a:lnTo>
                <a:lnTo>
                  <a:pt x="16495" y="13771"/>
                </a:lnTo>
                <a:lnTo>
                  <a:pt x="16490" y="13774"/>
                </a:lnTo>
                <a:lnTo>
                  <a:pt x="16487" y="13774"/>
                </a:lnTo>
                <a:lnTo>
                  <a:pt x="16485" y="13772"/>
                </a:lnTo>
                <a:lnTo>
                  <a:pt x="16481" y="13768"/>
                </a:lnTo>
                <a:lnTo>
                  <a:pt x="16479" y="13767"/>
                </a:lnTo>
                <a:lnTo>
                  <a:pt x="16478" y="13768"/>
                </a:lnTo>
                <a:lnTo>
                  <a:pt x="16476" y="13769"/>
                </a:lnTo>
                <a:lnTo>
                  <a:pt x="16476" y="13770"/>
                </a:lnTo>
                <a:lnTo>
                  <a:pt x="16473" y="13768"/>
                </a:lnTo>
                <a:lnTo>
                  <a:pt x="16472" y="13764"/>
                </a:lnTo>
                <a:lnTo>
                  <a:pt x="16471" y="13759"/>
                </a:lnTo>
                <a:lnTo>
                  <a:pt x="16471" y="13756"/>
                </a:lnTo>
                <a:lnTo>
                  <a:pt x="16471" y="13748"/>
                </a:lnTo>
                <a:lnTo>
                  <a:pt x="16467" y="13741"/>
                </a:lnTo>
                <a:lnTo>
                  <a:pt x="16463" y="13734"/>
                </a:lnTo>
                <a:lnTo>
                  <a:pt x="16461" y="13728"/>
                </a:lnTo>
                <a:lnTo>
                  <a:pt x="16461" y="13721"/>
                </a:lnTo>
                <a:lnTo>
                  <a:pt x="16454" y="13700"/>
                </a:lnTo>
                <a:lnTo>
                  <a:pt x="16452" y="13692"/>
                </a:lnTo>
                <a:lnTo>
                  <a:pt x="16452" y="13666"/>
                </a:lnTo>
                <a:lnTo>
                  <a:pt x="16452" y="13664"/>
                </a:lnTo>
                <a:lnTo>
                  <a:pt x="16449" y="13660"/>
                </a:lnTo>
                <a:lnTo>
                  <a:pt x="16448" y="13657"/>
                </a:lnTo>
                <a:lnTo>
                  <a:pt x="16448" y="13655"/>
                </a:lnTo>
                <a:lnTo>
                  <a:pt x="16450" y="13652"/>
                </a:lnTo>
                <a:lnTo>
                  <a:pt x="16450" y="13649"/>
                </a:lnTo>
                <a:lnTo>
                  <a:pt x="16449" y="13643"/>
                </a:lnTo>
                <a:lnTo>
                  <a:pt x="16449" y="13640"/>
                </a:lnTo>
                <a:lnTo>
                  <a:pt x="16458" y="13585"/>
                </a:lnTo>
                <a:lnTo>
                  <a:pt x="16458" y="13582"/>
                </a:lnTo>
                <a:lnTo>
                  <a:pt x="16457" y="13572"/>
                </a:lnTo>
                <a:lnTo>
                  <a:pt x="16457" y="13562"/>
                </a:lnTo>
                <a:lnTo>
                  <a:pt x="16457" y="13559"/>
                </a:lnTo>
                <a:lnTo>
                  <a:pt x="16456" y="13557"/>
                </a:lnTo>
                <a:lnTo>
                  <a:pt x="16455" y="13555"/>
                </a:lnTo>
                <a:lnTo>
                  <a:pt x="16455" y="13551"/>
                </a:lnTo>
                <a:lnTo>
                  <a:pt x="16456" y="13547"/>
                </a:lnTo>
                <a:lnTo>
                  <a:pt x="16458" y="13545"/>
                </a:lnTo>
                <a:lnTo>
                  <a:pt x="16465" y="13536"/>
                </a:lnTo>
                <a:lnTo>
                  <a:pt x="16472" y="13530"/>
                </a:lnTo>
                <a:lnTo>
                  <a:pt x="16476" y="13526"/>
                </a:lnTo>
                <a:lnTo>
                  <a:pt x="16481" y="13517"/>
                </a:lnTo>
                <a:lnTo>
                  <a:pt x="16485" y="13507"/>
                </a:lnTo>
                <a:lnTo>
                  <a:pt x="16488" y="13495"/>
                </a:lnTo>
                <a:lnTo>
                  <a:pt x="16489" y="13482"/>
                </a:lnTo>
                <a:lnTo>
                  <a:pt x="16487" y="13469"/>
                </a:lnTo>
                <a:lnTo>
                  <a:pt x="16483" y="13462"/>
                </a:lnTo>
                <a:lnTo>
                  <a:pt x="16481" y="13460"/>
                </a:lnTo>
                <a:lnTo>
                  <a:pt x="16475" y="13453"/>
                </a:lnTo>
                <a:lnTo>
                  <a:pt x="16473" y="13450"/>
                </a:lnTo>
                <a:lnTo>
                  <a:pt x="16472" y="13445"/>
                </a:lnTo>
                <a:lnTo>
                  <a:pt x="16471" y="13434"/>
                </a:lnTo>
                <a:lnTo>
                  <a:pt x="16470" y="13429"/>
                </a:lnTo>
                <a:lnTo>
                  <a:pt x="16466" y="13427"/>
                </a:lnTo>
                <a:lnTo>
                  <a:pt x="16462" y="13427"/>
                </a:lnTo>
                <a:lnTo>
                  <a:pt x="16452" y="13428"/>
                </a:lnTo>
                <a:lnTo>
                  <a:pt x="16450" y="13432"/>
                </a:lnTo>
                <a:lnTo>
                  <a:pt x="16445" y="13452"/>
                </a:lnTo>
                <a:lnTo>
                  <a:pt x="16444" y="13462"/>
                </a:lnTo>
                <a:lnTo>
                  <a:pt x="16443" y="13465"/>
                </a:lnTo>
                <a:lnTo>
                  <a:pt x="16439" y="13466"/>
                </a:lnTo>
                <a:lnTo>
                  <a:pt x="16436" y="13469"/>
                </a:lnTo>
                <a:lnTo>
                  <a:pt x="16427" y="13486"/>
                </a:lnTo>
                <a:lnTo>
                  <a:pt x="16416" y="13495"/>
                </a:lnTo>
                <a:lnTo>
                  <a:pt x="16413" y="13497"/>
                </a:lnTo>
                <a:lnTo>
                  <a:pt x="16401" y="13499"/>
                </a:lnTo>
                <a:lnTo>
                  <a:pt x="16396" y="13499"/>
                </a:lnTo>
                <a:lnTo>
                  <a:pt x="16387" y="13496"/>
                </a:lnTo>
                <a:lnTo>
                  <a:pt x="16348" y="13476"/>
                </a:lnTo>
                <a:lnTo>
                  <a:pt x="16345" y="13473"/>
                </a:lnTo>
                <a:lnTo>
                  <a:pt x="16341" y="13472"/>
                </a:lnTo>
                <a:lnTo>
                  <a:pt x="16339" y="13476"/>
                </a:lnTo>
                <a:lnTo>
                  <a:pt x="16339" y="13482"/>
                </a:lnTo>
                <a:lnTo>
                  <a:pt x="16342" y="13486"/>
                </a:lnTo>
                <a:lnTo>
                  <a:pt x="16342" y="13488"/>
                </a:lnTo>
                <a:lnTo>
                  <a:pt x="16338" y="13483"/>
                </a:lnTo>
                <a:lnTo>
                  <a:pt x="16335" y="13475"/>
                </a:lnTo>
                <a:lnTo>
                  <a:pt x="16330" y="13468"/>
                </a:lnTo>
                <a:lnTo>
                  <a:pt x="16320" y="13463"/>
                </a:lnTo>
                <a:lnTo>
                  <a:pt x="16318" y="13461"/>
                </a:lnTo>
                <a:lnTo>
                  <a:pt x="16317" y="13458"/>
                </a:lnTo>
                <a:lnTo>
                  <a:pt x="16316" y="13456"/>
                </a:lnTo>
                <a:lnTo>
                  <a:pt x="16314" y="13456"/>
                </a:lnTo>
                <a:lnTo>
                  <a:pt x="16311" y="13455"/>
                </a:lnTo>
                <a:lnTo>
                  <a:pt x="16309" y="13455"/>
                </a:lnTo>
                <a:lnTo>
                  <a:pt x="16293" y="13440"/>
                </a:lnTo>
                <a:lnTo>
                  <a:pt x="16286" y="13438"/>
                </a:lnTo>
                <a:lnTo>
                  <a:pt x="16283" y="13435"/>
                </a:lnTo>
                <a:lnTo>
                  <a:pt x="16280" y="13432"/>
                </a:lnTo>
                <a:lnTo>
                  <a:pt x="16259" y="13417"/>
                </a:lnTo>
                <a:lnTo>
                  <a:pt x="16253" y="13411"/>
                </a:lnTo>
                <a:lnTo>
                  <a:pt x="16242" y="13404"/>
                </a:lnTo>
                <a:lnTo>
                  <a:pt x="16241" y="13402"/>
                </a:lnTo>
                <a:lnTo>
                  <a:pt x="16240" y="13399"/>
                </a:lnTo>
                <a:lnTo>
                  <a:pt x="16238" y="13397"/>
                </a:lnTo>
                <a:lnTo>
                  <a:pt x="16236" y="13396"/>
                </a:lnTo>
                <a:lnTo>
                  <a:pt x="16231" y="13395"/>
                </a:lnTo>
                <a:lnTo>
                  <a:pt x="16228" y="13394"/>
                </a:lnTo>
                <a:lnTo>
                  <a:pt x="16227" y="13393"/>
                </a:lnTo>
                <a:lnTo>
                  <a:pt x="16224" y="13391"/>
                </a:lnTo>
                <a:lnTo>
                  <a:pt x="16222" y="13393"/>
                </a:lnTo>
                <a:lnTo>
                  <a:pt x="16219" y="13396"/>
                </a:lnTo>
                <a:lnTo>
                  <a:pt x="16217" y="13398"/>
                </a:lnTo>
                <a:lnTo>
                  <a:pt x="16215" y="13398"/>
                </a:lnTo>
                <a:lnTo>
                  <a:pt x="16210" y="13398"/>
                </a:lnTo>
                <a:lnTo>
                  <a:pt x="16208" y="13398"/>
                </a:lnTo>
                <a:lnTo>
                  <a:pt x="16205" y="13399"/>
                </a:lnTo>
                <a:lnTo>
                  <a:pt x="16196" y="13405"/>
                </a:lnTo>
                <a:lnTo>
                  <a:pt x="16195" y="13407"/>
                </a:lnTo>
                <a:lnTo>
                  <a:pt x="16193" y="13410"/>
                </a:lnTo>
                <a:lnTo>
                  <a:pt x="16190" y="13413"/>
                </a:lnTo>
                <a:lnTo>
                  <a:pt x="16185" y="13414"/>
                </a:lnTo>
                <a:lnTo>
                  <a:pt x="16181" y="13414"/>
                </a:lnTo>
                <a:lnTo>
                  <a:pt x="16178" y="13410"/>
                </a:lnTo>
                <a:lnTo>
                  <a:pt x="16172" y="13398"/>
                </a:lnTo>
                <a:lnTo>
                  <a:pt x="16169" y="13393"/>
                </a:lnTo>
                <a:lnTo>
                  <a:pt x="16165" y="13391"/>
                </a:lnTo>
                <a:close/>
                <a:moveTo>
                  <a:pt x="16898" y="14713"/>
                </a:moveTo>
                <a:lnTo>
                  <a:pt x="16896" y="14713"/>
                </a:lnTo>
                <a:lnTo>
                  <a:pt x="16894" y="14715"/>
                </a:lnTo>
                <a:lnTo>
                  <a:pt x="16890" y="14720"/>
                </a:lnTo>
                <a:lnTo>
                  <a:pt x="16887" y="14721"/>
                </a:lnTo>
                <a:lnTo>
                  <a:pt x="16884" y="14716"/>
                </a:lnTo>
                <a:lnTo>
                  <a:pt x="16882" y="14721"/>
                </a:lnTo>
                <a:lnTo>
                  <a:pt x="16881" y="14725"/>
                </a:lnTo>
                <a:lnTo>
                  <a:pt x="16881" y="14729"/>
                </a:lnTo>
                <a:lnTo>
                  <a:pt x="16883" y="14733"/>
                </a:lnTo>
                <a:lnTo>
                  <a:pt x="16884" y="14736"/>
                </a:lnTo>
                <a:lnTo>
                  <a:pt x="16882" y="14739"/>
                </a:lnTo>
                <a:lnTo>
                  <a:pt x="16881" y="14741"/>
                </a:lnTo>
                <a:lnTo>
                  <a:pt x="16879" y="14742"/>
                </a:lnTo>
                <a:lnTo>
                  <a:pt x="16879" y="14745"/>
                </a:lnTo>
                <a:lnTo>
                  <a:pt x="16880" y="14750"/>
                </a:lnTo>
                <a:lnTo>
                  <a:pt x="16884" y="14761"/>
                </a:lnTo>
                <a:lnTo>
                  <a:pt x="16884" y="14766"/>
                </a:lnTo>
                <a:lnTo>
                  <a:pt x="16882" y="14771"/>
                </a:lnTo>
                <a:lnTo>
                  <a:pt x="16881" y="14775"/>
                </a:lnTo>
                <a:lnTo>
                  <a:pt x="16882" y="14791"/>
                </a:lnTo>
                <a:lnTo>
                  <a:pt x="16881" y="14803"/>
                </a:lnTo>
                <a:cubicBezTo>
                  <a:pt x="16881" y="14803"/>
                  <a:pt x="16878" y="14812"/>
                  <a:pt x="16878" y="14812"/>
                </a:cubicBezTo>
                <a:lnTo>
                  <a:pt x="16873" y="14820"/>
                </a:lnTo>
                <a:lnTo>
                  <a:pt x="16868" y="14827"/>
                </a:lnTo>
                <a:lnTo>
                  <a:pt x="16862" y="14831"/>
                </a:lnTo>
                <a:lnTo>
                  <a:pt x="16860" y="14834"/>
                </a:lnTo>
                <a:lnTo>
                  <a:pt x="16861" y="14838"/>
                </a:lnTo>
                <a:lnTo>
                  <a:pt x="16863" y="14841"/>
                </a:lnTo>
                <a:lnTo>
                  <a:pt x="16865" y="14845"/>
                </a:lnTo>
                <a:lnTo>
                  <a:pt x="16866" y="14848"/>
                </a:lnTo>
                <a:lnTo>
                  <a:pt x="16865" y="14852"/>
                </a:lnTo>
                <a:lnTo>
                  <a:pt x="16869" y="14852"/>
                </a:lnTo>
                <a:lnTo>
                  <a:pt x="16873" y="14854"/>
                </a:lnTo>
                <a:lnTo>
                  <a:pt x="16879" y="14860"/>
                </a:lnTo>
                <a:lnTo>
                  <a:pt x="16891" y="14874"/>
                </a:lnTo>
                <a:lnTo>
                  <a:pt x="16895" y="14876"/>
                </a:lnTo>
                <a:lnTo>
                  <a:pt x="16898" y="14874"/>
                </a:lnTo>
                <a:lnTo>
                  <a:pt x="16900" y="14869"/>
                </a:lnTo>
                <a:lnTo>
                  <a:pt x="16901" y="14863"/>
                </a:lnTo>
                <a:lnTo>
                  <a:pt x="16903" y="14859"/>
                </a:lnTo>
                <a:lnTo>
                  <a:pt x="16905" y="14856"/>
                </a:lnTo>
                <a:lnTo>
                  <a:pt x="16909" y="14854"/>
                </a:lnTo>
                <a:lnTo>
                  <a:pt x="16913" y="14853"/>
                </a:lnTo>
                <a:lnTo>
                  <a:pt x="16915" y="14855"/>
                </a:lnTo>
                <a:lnTo>
                  <a:pt x="16918" y="14853"/>
                </a:lnTo>
                <a:lnTo>
                  <a:pt x="16921" y="14857"/>
                </a:lnTo>
                <a:lnTo>
                  <a:pt x="16924" y="14863"/>
                </a:lnTo>
                <a:lnTo>
                  <a:pt x="16927" y="14866"/>
                </a:lnTo>
                <a:lnTo>
                  <a:pt x="16927" y="14862"/>
                </a:lnTo>
                <a:lnTo>
                  <a:pt x="16930" y="14845"/>
                </a:lnTo>
                <a:lnTo>
                  <a:pt x="16930" y="14839"/>
                </a:lnTo>
                <a:lnTo>
                  <a:pt x="16932" y="14837"/>
                </a:lnTo>
                <a:lnTo>
                  <a:pt x="16934" y="14837"/>
                </a:lnTo>
                <a:lnTo>
                  <a:pt x="16938" y="14837"/>
                </a:lnTo>
                <a:lnTo>
                  <a:pt x="16943" y="14835"/>
                </a:lnTo>
                <a:lnTo>
                  <a:pt x="16943" y="14830"/>
                </a:lnTo>
                <a:lnTo>
                  <a:pt x="16939" y="14822"/>
                </a:lnTo>
                <a:lnTo>
                  <a:pt x="16939" y="14819"/>
                </a:lnTo>
                <a:lnTo>
                  <a:pt x="16940" y="14813"/>
                </a:lnTo>
                <a:lnTo>
                  <a:pt x="16941" y="14805"/>
                </a:lnTo>
                <a:lnTo>
                  <a:pt x="16941" y="14803"/>
                </a:lnTo>
                <a:lnTo>
                  <a:pt x="16939" y="14799"/>
                </a:lnTo>
                <a:lnTo>
                  <a:pt x="16941" y="14799"/>
                </a:lnTo>
                <a:lnTo>
                  <a:pt x="16945" y="14797"/>
                </a:lnTo>
                <a:lnTo>
                  <a:pt x="16944" y="14793"/>
                </a:lnTo>
                <a:lnTo>
                  <a:pt x="16943" y="14789"/>
                </a:lnTo>
                <a:lnTo>
                  <a:pt x="16942" y="14785"/>
                </a:lnTo>
                <a:lnTo>
                  <a:pt x="16939" y="14783"/>
                </a:lnTo>
                <a:lnTo>
                  <a:pt x="16942" y="14780"/>
                </a:lnTo>
                <a:lnTo>
                  <a:pt x="16945" y="14778"/>
                </a:lnTo>
                <a:lnTo>
                  <a:pt x="16945" y="14776"/>
                </a:lnTo>
                <a:lnTo>
                  <a:pt x="16932" y="14762"/>
                </a:lnTo>
                <a:lnTo>
                  <a:pt x="16926" y="14759"/>
                </a:lnTo>
                <a:lnTo>
                  <a:pt x="16923" y="14766"/>
                </a:lnTo>
                <a:lnTo>
                  <a:pt x="16921" y="14766"/>
                </a:lnTo>
                <a:lnTo>
                  <a:pt x="16921" y="14765"/>
                </a:lnTo>
                <a:lnTo>
                  <a:pt x="16921" y="14764"/>
                </a:lnTo>
                <a:lnTo>
                  <a:pt x="16919" y="14762"/>
                </a:lnTo>
                <a:lnTo>
                  <a:pt x="16921" y="14760"/>
                </a:lnTo>
                <a:lnTo>
                  <a:pt x="16919" y="14755"/>
                </a:lnTo>
                <a:lnTo>
                  <a:pt x="16917" y="14753"/>
                </a:lnTo>
                <a:lnTo>
                  <a:pt x="16914" y="14752"/>
                </a:lnTo>
                <a:lnTo>
                  <a:pt x="16914" y="14740"/>
                </a:lnTo>
                <a:lnTo>
                  <a:pt x="16912" y="14733"/>
                </a:lnTo>
                <a:lnTo>
                  <a:pt x="16909" y="14726"/>
                </a:lnTo>
                <a:lnTo>
                  <a:pt x="16906" y="14720"/>
                </a:lnTo>
                <a:lnTo>
                  <a:pt x="16901" y="14714"/>
                </a:lnTo>
                <a:lnTo>
                  <a:pt x="16899" y="14713"/>
                </a:lnTo>
                <a:lnTo>
                  <a:pt x="16898" y="14713"/>
                </a:lnTo>
                <a:close/>
                <a:moveTo>
                  <a:pt x="16184" y="14884"/>
                </a:moveTo>
                <a:lnTo>
                  <a:pt x="16183" y="14889"/>
                </a:lnTo>
                <a:lnTo>
                  <a:pt x="16181" y="14890"/>
                </a:lnTo>
                <a:lnTo>
                  <a:pt x="16180" y="14891"/>
                </a:lnTo>
                <a:lnTo>
                  <a:pt x="16177" y="14888"/>
                </a:lnTo>
                <a:lnTo>
                  <a:pt x="16171" y="14892"/>
                </a:lnTo>
                <a:lnTo>
                  <a:pt x="16152" y="14898"/>
                </a:lnTo>
                <a:lnTo>
                  <a:pt x="16145" y="14901"/>
                </a:lnTo>
                <a:lnTo>
                  <a:pt x="16142" y="14902"/>
                </a:lnTo>
                <a:lnTo>
                  <a:pt x="16138" y="14902"/>
                </a:lnTo>
                <a:lnTo>
                  <a:pt x="16134" y="14897"/>
                </a:lnTo>
                <a:lnTo>
                  <a:pt x="16131" y="14895"/>
                </a:lnTo>
                <a:lnTo>
                  <a:pt x="16128" y="14898"/>
                </a:lnTo>
                <a:lnTo>
                  <a:pt x="16125" y="14895"/>
                </a:lnTo>
                <a:lnTo>
                  <a:pt x="16120" y="14894"/>
                </a:lnTo>
                <a:lnTo>
                  <a:pt x="16111" y="14894"/>
                </a:lnTo>
                <a:lnTo>
                  <a:pt x="16107" y="14893"/>
                </a:lnTo>
                <a:lnTo>
                  <a:pt x="16105" y="14892"/>
                </a:lnTo>
                <a:lnTo>
                  <a:pt x="16101" y="14889"/>
                </a:lnTo>
                <a:lnTo>
                  <a:pt x="16098" y="14889"/>
                </a:lnTo>
                <a:lnTo>
                  <a:pt x="16096" y="14890"/>
                </a:lnTo>
                <a:lnTo>
                  <a:pt x="16093" y="14890"/>
                </a:lnTo>
                <a:lnTo>
                  <a:pt x="16080" y="14889"/>
                </a:lnTo>
                <a:lnTo>
                  <a:pt x="16065" y="14885"/>
                </a:lnTo>
                <a:lnTo>
                  <a:pt x="16060" y="14885"/>
                </a:lnTo>
                <a:lnTo>
                  <a:pt x="16055" y="14887"/>
                </a:lnTo>
                <a:lnTo>
                  <a:pt x="16051" y="14891"/>
                </a:lnTo>
                <a:lnTo>
                  <a:pt x="16048" y="14896"/>
                </a:lnTo>
                <a:lnTo>
                  <a:pt x="16045" y="14902"/>
                </a:lnTo>
                <a:lnTo>
                  <a:pt x="16044" y="14909"/>
                </a:lnTo>
                <a:lnTo>
                  <a:pt x="16045" y="14913"/>
                </a:lnTo>
                <a:lnTo>
                  <a:pt x="16047" y="14918"/>
                </a:lnTo>
                <a:lnTo>
                  <a:pt x="16049" y="14922"/>
                </a:lnTo>
                <a:lnTo>
                  <a:pt x="16052" y="14925"/>
                </a:lnTo>
                <a:lnTo>
                  <a:pt x="16055" y="14927"/>
                </a:lnTo>
                <a:lnTo>
                  <a:pt x="16058" y="14926"/>
                </a:lnTo>
                <a:lnTo>
                  <a:pt x="16062" y="14921"/>
                </a:lnTo>
                <a:lnTo>
                  <a:pt x="16063" y="14920"/>
                </a:lnTo>
                <a:lnTo>
                  <a:pt x="16064" y="14919"/>
                </a:lnTo>
                <a:lnTo>
                  <a:pt x="16065" y="14917"/>
                </a:lnTo>
                <a:lnTo>
                  <a:pt x="16066" y="14915"/>
                </a:lnTo>
                <a:lnTo>
                  <a:pt x="16068" y="14915"/>
                </a:lnTo>
                <a:lnTo>
                  <a:pt x="16072" y="14914"/>
                </a:lnTo>
                <a:lnTo>
                  <a:pt x="16073" y="14913"/>
                </a:lnTo>
                <a:lnTo>
                  <a:pt x="16076" y="14916"/>
                </a:lnTo>
                <a:lnTo>
                  <a:pt x="16078" y="14920"/>
                </a:lnTo>
                <a:lnTo>
                  <a:pt x="16079" y="14941"/>
                </a:lnTo>
                <a:lnTo>
                  <a:pt x="16082" y="14949"/>
                </a:lnTo>
                <a:lnTo>
                  <a:pt x="16087" y="14958"/>
                </a:lnTo>
                <a:lnTo>
                  <a:pt x="16092" y="14965"/>
                </a:lnTo>
                <a:lnTo>
                  <a:pt x="16090" y="14970"/>
                </a:lnTo>
                <a:lnTo>
                  <a:pt x="16092" y="14971"/>
                </a:lnTo>
                <a:lnTo>
                  <a:pt x="16100" y="14970"/>
                </a:lnTo>
                <a:lnTo>
                  <a:pt x="16103" y="14973"/>
                </a:lnTo>
                <a:lnTo>
                  <a:pt x="16107" y="14979"/>
                </a:lnTo>
                <a:lnTo>
                  <a:pt x="16117" y="14983"/>
                </a:lnTo>
                <a:lnTo>
                  <a:pt x="16122" y="14991"/>
                </a:lnTo>
                <a:lnTo>
                  <a:pt x="16129" y="15009"/>
                </a:lnTo>
                <a:lnTo>
                  <a:pt x="16139" y="15026"/>
                </a:lnTo>
                <a:lnTo>
                  <a:pt x="16143" y="15035"/>
                </a:lnTo>
                <a:lnTo>
                  <a:pt x="16145" y="15051"/>
                </a:lnTo>
                <a:lnTo>
                  <a:pt x="16147" y="15060"/>
                </a:lnTo>
                <a:lnTo>
                  <a:pt x="16147" y="15074"/>
                </a:lnTo>
                <a:lnTo>
                  <a:pt x="16147" y="15076"/>
                </a:lnTo>
                <a:lnTo>
                  <a:pt x="16146" y="15078"/>
                </a:lnTo>
                <a:lnTo>
                  <a:pt x="16145" y="15080"/>
                </a:lnTo>
                <a:lnTo>
                  <a:pt x="16144" y="15082"/>
                </a:lnTo>
                <a:lnTo>
                  <a:pt x="16144" y="15084"/>
                </a:lnTo>
                <a:lnTo>
                  <a:pt x="16148" y="15092"/>
                </a:lnTo>
                <a:lnTo>
                  <a:pt x="16148" y="15095"/>
                </a:lnTo>
                <a:lnTo>
                  <a:pt x="16149" y="15098"/>
                </a:lnTo>
                <a:lnTo>
                  <a:pt x="16150" y="15104"/>
                </a:lnTo>
                <a:lnTo>
                  <a:pt x="16150" y="15107"/>
                </a:lnTo>
                <a:lnTo>
                  <a:pt x="16151" y="15113"/>
                </a:lnTo>
                <a:lnTo>
                  <a:pt x="16154" y="15115"/>
                </a:lnTo>
                <a:lnTo>
                  <a:pt x="16159" y="15115"/>
                </a:lnTo>
                <a:lnTo>
                  <a:pt x="16164" y="15117"/>
                </a:lnTo>
                <a:lnTo>
                  <a:pt x="16167" y="15122"/>
                </a:lnTo>
                <a:lnTo>
                  <a:pt x="16170" y="15132"/>
                </a:lnTo>
                <a:lnTo>
                  <a:pt x="16176" y="15140"/>
                </a:lnTo>
                <a:lnTo>
                  <a:pt x="16178" y="15146"/>
                </a:lnTo>
                <a:lnTo>
                  <a:pt x="16180" y="15151"/>
                </a:lnTo>
                <a:lnTo>
                  <a:pt x="16180" y="15157"/>
                </a:lnTo>
                <a:lnTo>
                  <a:pt x="16177" y="15169"/>
                </a:lnTo>
                <a:lnTo>
                  <a:pt x="16177" y="15175"/>
                </a:lnTo>
                <a:lnTo>
                  <a:pt x="16179" y="15179"/>
                </a:lnTo>
                <a:lnTo>
                  <a:pt x="16182" y="15180"/>
                </a:lnTo>
                <a:lnTo>
                  <a:pt x="16191" y="15201"/>
                </a:lnTo>
                <a:lnTo>
                  <a:pt x="16192" y="15203"/>
                </a:lnTo>
                <a:lnTo>
                  <a:pt x="16194" y="15203"/>
                </a:lnTo>
                <a:lnTo>
                  <a:pt x="16200" y="15210"/>
                </a:lnTo>
                <a:lnTo>
                  <a:pt x="16202" y="15216"/>
                </a:lnTo>
                <a:lnTo>
                  <a:pt x="16206" y="15222"/>
                </a:lnTo>
                <a:lnTo>
                  <a:pt x="16211" y="15227"/>
                </a:lnTo>
                <a:lnTo>
                  <a:pt x="16214" y="15229"/>
                </a:lnTo>
                <a:lnTo>
                  <a:pt x="16214" y="15224"/>
                </a:lnTo>
                <a:lnTo>
                  <a:pt x="16216" y="15223"/>
                </a:lnTo>
                <a:lnTo>
                  <a:pt x="16220" y="15227"/>
                </a:lnTo>
                <a:lnTo>
                  <a:pt x="16220" y="15228"/>
                </a:lnTo>
                <a:lnTo>
                  <a:pt x="16222" y="15233"/>
                </a:lnTo>
                <a:lnTo>
                  <a:pt x="16223" y="15232"/>
                </a:lnTo>
                <a:lnTo>
                  <a:pt x="16225" y="15232"/>
                </a:lnTo>
                <a:lnTo>
                  <a:pt x="16226" y="15233"/>
                </a:lnTo>
                <a:lnTo>
                  <a:pt x="16223" y="15235"/>
                </a:lnTo>
                <a:lnTo>
                  <a:pt x="16220" y="15234"/>
                </a:lnTo>
                <a:lnTo>
                  <a:pt x="16218" y="15232"/>
                </a:lnTo>
                <a:lnTo>
                  <a:pt x="16217" y="15227"/>
                </a:lnTo>
                <a:lnTo>
                  <a:pt x="16215" y="15235"/>
                </a:lnTo>
                <a:lnTo>
                  <a:pt x="16217" y="15243"/>
                </a:lnTo>
                <a:lnTo>
                  <a:pt x="16220" y="15250"/>
                </a:lnTo>
                <a:lnTo>
                  <a:pt x="16224" y="15253"/>
                </a:lnTo>
                <a:lnTo>
                  <a:pt x="16237" y="15253"/>
                </a:lnTo>
                <a:lnTo>
                  <a:pt x="16240" y="15254"/>
                </a:lnTo>
                <a:lnTo>
                  <a:pt x="16245" y="15260"/>
                </a:lnTo>
                <a:lnTo>
                  <a:pt x="16248" y="15260"/>
                </a:lnTo>
                <a:lnTo>
                  <a:pt x="16249" y="15259"/>
                </a:lnTo>
                <a:lnTo>
                  <a:pt x="16255" y="15245"/>
                </a:lnTo>
                <a:lnTo>
                  <a:pt x="16258" y="15240"/>
                </a:lnTo>
                <a:lnTo>
                  <a:pt x="16261" y="15238"/>
                </a:lnTo>
                <a:lnTo>
                  <a:pt x="16264" y="15237"/>
                </a:lnTo>
                <a:lnTo>
                  <a:pt x="16269" y="15231"/>
                </a:lnTo>
                <a:lnTo>
                  <a:pt x="16272" y="15229"/>
                </a:lnTo>
                <a:lnTo>
                  <a:pt x="16275" y="15234"/>
                </a:lnTo>
                <a:lnTo>
                  <a:pt x="16281" y="15239"/>
                </a:lnTo>
                <a:lnTo>
                  <a:pt x="16281" y="15236"/>
                </a:lnTo>
                <a:lnTo>
                  <a:pt x="16281" y="15234"/>
                </a:lnTo>
                <a:lnTo>
                  <a:pt x="16280" y="15232"/>
                </a:lnTo>
                <a:lnTo>
                  <a:pt x="16278" y="15231"/>
                </a:lnTo>
                <a:lnTo>
                  <a:pt x="16279" y="15228"/>
                </a:lnTo>
                <a:lnTo>
                  <a:pt x="16280" y="15226"/>
                </a:lnTo>
                <a:lnTo>
                  <a:pt x="16279" y="15223"/>
                </a:lnTo>
                <a:lnTo>
                  <a:pt x="16278" y="15221"/>
                </a:lnTo>
                <a:lnTo>
                  <a:pt x="16279" y="15216"/>
                </a:lnTo>
                <a:lnTo>
                  <a:pt x="16283" y="15216"/>
                </a:lnTo>
                <a:lnTo>
                  <a:pt x="16292" y="15219"/>
                </a:lnTo>
                <a:lnTo>
                  <a:pt x="16292" y="15217"/>
                </a:lnTo>
                <a:lnTo>
                  <a:pt x="16288" y="15212"/>
                </a:lnTo>
                <a:lnTo>
                  <a:pt x="16285" y="15203"/>
                </a:lnTo>
                <a:lnTo>
                  <a:pt x="16285" y="15195"/>
                </a:lnTo>
                <a:lnTo>
                  <a:pt x="16289" y="15192"/>
                </a:lnTo>
                <a:lnTo>
                  <a:pt x="16288" y="15189"/>
                </a:lnTo>
                <a:lnTo>
                  <a:pt x="16287" y="15187"/>
                </a:lnTo>
                <a:lnTo>
                  <a:pt x="16288" y="15186"/>
                </a:lnTo>
                <a:lnTo>
                  <a:pt x="16289" y="15184"/>
                </a:lnTo>
                <a:lnTo>
                  <a:pt x="16290" y="15186"/>
                </a:lnTo>
                <a:lnTo>
                  <a:pt x="16292" y="15184"/>
                </a:lnTo>
                <a:lnTo>
                  <a:pt x="16291" y="15182"/>
                </a:lnTo>
                <a:lnTo>
                  <a:pt x="16290" y="15180"/>
                </a:lnTo>
                <a:lnTo>
                  <a:pt x="16290" y="15175"/>
                </a:lnTo>
                <a:lnTo>
                  <a:pt x="16290" y="15173"/>
                </a:lnTo>
                <a:lnTo>
                  <a:pt x="16291" y="15172"/>
                </a:lnTo>
                <a:lnTo>
                  <a:pt x="16293" y="15173"/>
                </a:lnTo>
                <a:lnTo>
                  <a:pt x="16295" y="15172"/>
                </a:lnTo>
                <a:lnTo>
                  <a:pt x="16300" y="15168"/>
                </a:lnTo>
                <a:lnTo>
                  <a:pt x="16303" y="15165"/>
                </a:lnTo>
                <a:lnTo>
                  <a:pt x="16311" y="15149"/>
                </a:lnTo>
                <a:lnTo>
                  <a:pt x="16312" y="15148"/>
                </a:lnTo>
                <a:lnTo>
                  <a:pt x="16313" y="15148"/>
                </a:lnTo>
                <a:lnTo>
                  <a:pt x="16314" y="15147"/>
                </a:lnTo>
                <a:lnTo>
                  <a:pt x="16314" y="15140"/>
                </a:lnTo>
                <a:lnTo>
                  <a:pt x="16314" y="15138"/>
                </a:lnTo>
                <a:lnTo>
                  <a:pt x="16312" y="15133"/>
                </a:lnTo>
                <a:lnTo>
                  <a:pt x="16311" y="15128"/>
                </a:lnTo>
                <a:lnTo>
                  <a:pt x="16310" y="15124"/>
                </a:lnTo>
                <a:lnTo>
                  <a:pt x="16310" y="15120"/>
                </a:lnTo>
                <a:lnTo>
                  <a:pt x="16309" y="15118"/>
                </a:lnTo>
                <a:lnTo>
                  <a:pt x="16303" y="15109"/>
                </a:lnTo>
                <a:lnTo>
                  <a:pt x="16301" y="15102"/>
                </a:lnTo>
                <a:lnTo>
                  <a:pt x="16300" y="15084"/>
                </a:lnTo>
                <a:lnTo>
                  <a:pt x="16299" y="15076"/>
                </a:lnTo>
                <a:lnTo>
                  <a:pt x="16300" y="15076"/>
                </a:lnTo>
                <a:lnTo>
                  <a:pt x="16300" y="15073"/>
                </a:lnTo>
                <a:lnTo>
                  <a:pt x="16302" y="15061"/>
                </a:lnTo>
                <a:lnTo>
                  <a:pt x="16302" y="15056"/>
                </a:lnTo>
                <a:lnTo>
                  <a:pt x="16300" y="15039"/>
                </a:lnTo>
                <a:lnTo>
                  <a:pt x="16300" y="15032"/>
                </a:lnTo>
                <a:cubicBezTo>
                  <a:pt x="16300" y="15032"/>
                  <a:pt x="16302" y="15026"/>
                  <a:pt x="16302" y="15026"/>
                </a:cubicBezTo>
                <a:lnTo>
                  <a:pt x="16304" y="15021"/>
                </a:lnTo>
                <a:lnTo>
                  <a:pt x="16312" y="15014"/>
                </a:lnTo>
                <a:lnTo>
                  <a:pt x="16315" y="15010"/>
                </a:lnTo>
                <a:lnTo>
                  <a:pt x="16315" y="15004"/>
                </a:lnTo>
                <a:lnTo>
                  <a:pt x="16313" y="14999"/>
                </a:lnTo>
                <a:lnTo>
                  <a:pt x="16310" y="14996"/>
                </a:lnTo>
                <a:lnTo>
                  <a:pt x="16305" y="14995"/>
                </a:lnTo>
                <a:lnTo>
                  <a:pt x="16300" y="14994"/>
                </a:lnTo>
                <a:lnTo>
                  <a:pt x="16297" y="14995"/>
                </a:lnTo>
                <a:lnTo>
                  <a:pt x="16295" y="14996"/>
                </a:lnTo>
                <a:lnTo>
                  <a:pt x="16292" y="14996"/>
                </a:lnTo>
                <a:lnTo>
                  <a:pt x="16290" y="14994"/>
                </a:lnTo>
                <a:lnTo>
                  <a:pt x="16289" y="14991"/>
                </a:lnTo>
                <a:lnTo>
                  <a:pt x="16290" y="14988"/>
                </a:lnTo>
                <a:lnTo>
                  <a:pt x="16291" y="14985"/>
                </a:lnTo>
                <a:lnTo>
                  <a:pt x="16292" y="14982"/>
                </a:lnTo>
                <a:lnTo>
                  <a:pt x="16291" y="14976"/>
                </a:lnTo>
                <a:lnTo>
                  <a:pt x="16289" y="14972"/>
                </a:lnTo>
                <a:lnTo>
                  <a:pt x="16285" y="14969"/>
                </a:lnTo>
                <a:lnTo>
                  <a:pt x="16280" y="14969"/>
                </a:lnTo>
                <a:lnTo>
                  <a:pt x="16277" y="14966"/>
                </a:lnTo>
                <a:lnTo>
                  <a:pt x="16268" y="14947"/>
                </a:lnTo>
                <a:lnTo>
                  <a:pt x="16243" y="14920"/>
                </a:lnTo>
                <a:lnTo>
                  <a:pt x="16238" y="14910"/>
                </a:lnTo>
                <a:lnTo>
                  <a:pt x="16236" y="14910"/>
                </a:lnTo>
                <a:lnTo>
                  <a:pt x="16235" y="14913"/>
                </a:lnTo>
                <a:lnTo>
                  <a:pt x="16233" y="14915"/>
                </a:lnTo>
                <a:lnTo>
                  <a:pt x="16230" y="14917"/>
                </a:lnTo>
                <a:lnTo>
                  <a:pt x="16228" y="14918"/>
                </a:lnTo>
                <a:lnTo>
                  <a:pt x="16226" y="14919"/>
                </a:lnTo>
                <a:lnTo>
                  <a:pt x="16225" y="14920"/>
                </a:lnTo>
                <a:lnTo>
                  <a:pt x="16225" y="14921"/>
                </a:lnTo>
                <a:lnTo>
                  <a:pt x="16224" y="14923"/>
                </a:lnTo>
                <a:lnTo>
                  <a:pt x="16223" y="14928"/>
                </a:lnTo>
                <a:lnTo>
                  <a:pt x="16223" y="14930"/>
                </a:lnTo>
                <a:lnTo>
                  <a:pt x="16222" y="14930"/>
                </a:lnTo>
                <a:lnTo>
                  <a:pt x="16223" y="14920"/>
                </a:lnTo>
                <a:lnTo>
                  <a:pt x="16219" y="14917"/>
                </a:lnTo>
                <a:lnTo>
                  <a:pt x="16204" y="14918"/>
                </a:lnTo>
                <a:lnTo>
                  <a:pt x="16201" y="14915"/>
                </a:lnTo>
                <a:lnTo>
                  <a:pt x="16196" y="14904"/>
                </a:lnTo>
                <a:lnTo>
                  <a:pt x="16194" y="14902"/>
                </a:lnTo>
                <a:lnTo>
                  <a:pt x="16192" y="14900"/>
                </a:lnTo>
                <a:lnTo>
                  <a:pt x="16189" y="14898"/>
                </a:lnTo>
                <a:lnTo>
                  <a:pt x="16187" y="14894"/>
                </a:lnTo>
                <a:lnTo>
                  <a:pt x="16186" y="14892"/>
                </a:lnTo>
                <a:lnTo>
                  <a:pt x="16188" y="14892"/>
                </a:lnTo>
                <a:lnTo>
                  <a:pt x="16190" y="14890"/>
                </a:lnTo>
                <a:lnTo>
                  <a:pt x="16191" y="14889"/>
                </a:lnTo>
                <a:lnTo>
                  <a:pt x="16192" y="14886"/>
                </a:lnTo>
                <a:lnTo>
                  <a:pt x="16191" y="14885"/>
                </a:lnTo>
                <a:lnTo>
                  <a:pt x="16190" y="14884"/>
                </a:lnTo>
                <a:lnTo>
                  <a:pt x="16188" y="14885"/>
                </a:lnTo>
                <a:lnTo>
                  <a:pt x="16188" y="14885"/>
                </a:lnTo>
                <a:lnTo>
                  <a:pt x="16184" y="14884"/>
                </a:lnTo>
                <a:close/>
                <a:moveTo>
                  <a:pt x="16690" y="15141"/>
                </a:moveTo>
                <a:lnTo>
                  <a:pt x="16689" y="15142"/>
                </a:lnTo>
                <a:lnTo>
                  <a:pt x="16688" y="15145"/>
                </a:lnTo>
                <a:lnTo>
                  <a:pt x="16690" y="15179"/>
                </a:lnTo>
                <a:lnTo>
                  <a:pt x="16693" y="15182"/>
                </a:lnTo>
                <a:lnTo>
                  <a:pt x="16695" y="15183"/>
                </a:lnTo>
                <a:lnTo>
                  <a:pt x="16697" y="15185"/>
                </a:lnTo>
                <a:lnTo>
                  <a:pt x="16697" y="15190"/>
                </a:lnTo>
                <a:lnTo>
                  <a:pt x="16696" y="15197"/>
                </a:lnTo>
                <a:lnTo>
                  <a:pt x="16693" y="15211"/>
                </a:lnTo>
                <a:lnTo>
                  <a:pt x="16692" y="15219"/>
                </a:lnTo>
                <a:lnTo>
                  <a:pt x="16692" y="15223"/>
                </a:lnTo>
                <a:lnTo>
                  <a:pt x="16686" y="15234"/>
                </a:lnTo>
                <a:lnTo>
                  <a:pt x="16685" y="15234"/>
                </a:lnTo>
                <a:lnTo>
                  <a:pt x="16685" y="15235"/>
                </a:lnTo>
                <a:lnTo>
                  <a:pt x="16685" y="15244"/>
                </a:lnTo>
                <a:lnTo>
                  <a:pt x="16685" y="15246"/>
                </a:lnTo>
                <a:lnTo>
                  <a:pt x="16689" y="15244"/>
                </a:lnTo>
                <a:lnTo>
                  <a:pt x="16694" y="15244"/>
                </a:lnTo>
                <a:lnTo>
                  <a:pt x="16702" y="15244"/>
                </a:lnTo>
                <a:lnTo>
                  <a:pt x="16702" y="15249"/>
                </a:lnTo>
                <a:lnTo>
                  <a:pt x="16700" y="15252"/>
                </a:lnTo>
                <a:lnTo>
                  <a:pt x="16697" y="15253"/>
                </a:lnTo>
                <a:lnTo>
                  <a:pt x="16694" y="15256"/>
                </a:lnTo>
                <a:lnTo>
                  <a:pt x="16697" y="15261"/>
                </a:lnTo>
                <a:lnTo>
                  <a:pt x="16698" y="15264"/>
                </a:lnTo>
                <a:lnTo>
                  <a:pt x="16696" y="15266"/>
                </a:lnTo>
                <a:lnTo>
                  <a:pt x="16693" y="15266"/>
                </a:lnTo>
                <a:lnTo>
                  <a:pt x="16691" y="15268"/>
                </a:lnTo>
                <a:lnTo>
                  <a:pt x="16689" y="15271"/>
                </a:lnTo>
                <a:lnTo>
                  <a:pt x="16688" y="15275"/>
                </a:lnTo>
                <a:lnTo>
                  <a:pt x="16684" y="15273"/>
                </a:lnTo>
                <a:lnTo>
                  <a:pt x="16683" y="15278"/>
                </a:lnTo>
                <a:lnTo>
                  <a:pt x="16684" y="15289"/>
                </a:lnTo>
                <a:lnTo>
                  <a:pt x="16682" y="15292"/>
                </a:lnTo>
                <a:lnTo>
                  <a:pt x="16681" y="15295"/>
                </a:lnTo>
                <a:lnTo>
                  <a:pt x="16680" y="15298"/>
                </a:lnTo>
                <a:lnTo>
                  <a:pt x="16679" y="15302"/>
                </a:lnTo>
                <a:lnTo>
                  <a:pt x="16679" y="15305"/>
                </a:lnTo>
                <a:lnTo>
                  <a:pt x="16679" y="15308"/>
                </a:lnTo>
                <a:cubicBezTo>
                  <a:pt x="16679" y="15308"/>
                  <a:pt x="16678" y="15309"/>
                  <a:pt x="16678" y="15309"/>
                </a:cubicBezTo>
                <a:lnTo>
                  <a:pt x="16675" y="15310"/>
                </a:lnTo>
                <a:lnTo>
                  <a:pt x="16674" y="15312"/>
                </a:lnTo>
                <a:lnTo>
                  <a:pt x="16672" y="15318"/>
                </a:lnTo>
                <a:lnTo>
                  <a:pt x="16671" y="15325"/>
                </a:lnTo>
                <a:lnTo>
                  <a:pt x="16670" y="15331"/>
                </a:lnTo>
                <a:lnTo>
                  <a:pt x="16672" y="15335"/>
                </a:lnTo>
                <a:lnTo>
                  <a:pt x="16677" y="15331"/>
                </a:lnTo>
                <a:lnTo>
                  <a:pt x="16695" y="15309"/>
                </a:lnTo>
                <a:lnTo>
                  <a:pt x="16708" y="15291"/>
                </a:lnTo>
                <a:lnTo>
                  <a:pt x="16709" y="15287"/>
                </a:lnTo>
                <a:lnTo>
                  <a:pt x="16710" y="15286"/>
                </a:lnTo>
                <a:lnTo>
                  <a:pt x="16713" y="15285"/>
                </a:lnTo>
                <a:lnTo>
                  <a:pt x="16715" y="15284"/>
                </a:lnTo>
                <a:lnTo>
                  <a:pt x="16717" y="15281"/>
                </a:lnTo>
                <a:lnTo>
                  <a:pt x="16719" y="15277"/>
                </a:lnTo>
                <a:lnTo>
                  <a:pt x="16721" y="15270"/>
                </a:lnTo>
                <a:lnTo>
                  <a:pt x="16727" y="15257"/>
                </a:lnTo>
                <a:lnTo>
                  <a:pt x="16730" y="15254"/>
                </a:lnTo>
                <a:lnTo>
                  <a:pt x="16733" y="15252"/>
                </a:lnTo>
                <a:lnTo>
                  <a:pt x="16738" y="15249"/>
                </a:lnTo>
                <a:lnTo>
                  <a:pt x="16743" y="15249"/>
                </a:lnTo>
                <a:lnTo>
                  <a:pt x="16747" y="15251"/>
                </a:lnTo>
                <a:lnTo>
                  <a:pt x="16749" y="15252"/>
                </a:lnTo>
                <a:lnTo>
                  <a:pt x="16755" y="15256"/>
                </a:lnTo>
                <a:lnTo>
                  <a:pt x="16757" y="15257"/>
                </a:lnTo>
                <a:lnTo>
                  <a:pt x="16759" y="15263"/>
                </a:lnTo>
                <a:lnTo>
                  <a:pt x="16766" y="15272"/>
                </a:lnTo>
                <a:lnTo>
                  <a:pt x="16769" y="15277"/>
                </a:lnTo>
                <a:lnTo>
                  <a:pt x="16771" y="15288"/>
                </a:lnTo>
                <a:lnTo>
                  <a:pt x="16775" y="15289"/>
                </a:lnTo>
                <a:lnTo>
                  <a:pt x="16779" y="15289"/>
                </a:lnTo>
                <a:lnTo>
                  <a:pt x="16783" y="15291"/>
                </a:lnTo>
                <a:lnTo>
                  <a:pt x="16780" y="15291"/>
                </a:lnTo>
                <a:lnTo>
                  <a:pt x="16779" y="15295"/>
                </a:lnTo>
                <a:lnTo>
                  <a:pt x="16781" y="15299"/>
                </a:lnTo>
                <a:lnTo>
                  <a:pt x="16787" y="15302"/>
                </a:lnTo>
                <a:lnTo>
                  <a:pt x="16789" y="15305"/>
                </a:lnTo>
                <a:lnTo>
                  <a:pt x="16792" y="15309"/>
                </a:lnTo>
                <a:lnTo>
                  <a:pt x="16794" y="15312"/>
                </a:lnTo>
                <a:lnTo>
                  <a:pt x="16795" y="15312"/>
                </a:lnTo>
                <a:lnTo>
                  <a:pt x="16796" y="15311"/>
                </a:lnTo>
                <a:lnTo>
                  <a:pt x="16797" y="15309"/>
                </a:lnTo>
                <a:lnTo>
                  <a:pt x="16800" y="15316"/>
                </a:lnTo>
                <a:lnTo>
                  <a:pt x="16797" y="15316"/>
                </a:lnTo>
                <a:lnTo>
                  <a:pt x="16795" y="15318"/>
                </a:lnTo>
                <a:lnTo>
                  <a:pt x="16793" y="15320"/>
                </a:lnTo>
                <a:lnTo>
                  <a:pt x="16792" y="15324"/>
                </a:lnTo>
                <a:lnTo>
                  <a:pt x="16795" y="15327"/>
                </a:lnTo>
                <a:lnTo>
                  <a:pt x="16799" y="15332"/>
                </a:lnTo>
                <a:lnTo>
                  <a:pt x="16804" y="15335"/>
                </a:lnTo>
                <a:lnTo>
                  <a:pt x="16809" y="15332"/>
                </a:lnTo>
                <a:lnTo>
                  <a:pt x="16817" y="15336"/>
                </a:lnTo>
                <a:lnTo>
                  <a:pt x="16821" y="15338"/>
                </a:lnTo>
                <a:lnTo>
                  <a:pt x="16824" y="15336"/>
                </a:lnTo>
                <a:lnTo>
                  <a:pt x="16828" y="15344"/>
                </a:lnTo>
                <a:lnTo>
                  <a:pt x="16831" y="15348"/>
                </a:lnTo>
                <a:lnTo>
                  <a:pt x="16839" y="15351"/>
                </a:lnTo>
                <a:lnTo>
                  <a:pt x="16843" y="15358"/>
                </a:lnTo>
                <a:lnTo>
                  <a:pt x="16850" y="15361"/>
                </a:lnTo>
                <a:lnTo>
                  <a:pt x="16857" y="15369"/>
                </a:lnTo>
                <a:lnTo>
                  <a:pt x="16860" y="15373"/>
                </a:lnTo>
                <a:lnTo>
                  <a:pt x="16864" y="15384"/>
                </a:lnTo>
                <a:lnTo>
                  <a:pt x="16867" y="15389"/>
                </a:lnTo>
                <a:lnTo>
                  <a:pt x="16870" y="15389"/>
                </a:lnTo>
                <a:lnTo>
                  <a:pt x="16871" y="15384"/>
                </a:lnTo>
                <a:lnTo>
                  <a:pt x="16870" y="15378"/>
                </a:lnTo>
                <a:lnTo>
                  <a:pt x="16868" y="15372"/>
                </a:lnTo>
                <a:lnTo>
                  <a:pt x="16867" y="15368"/>
                </a:lnTo>
                <a:lnTo>
                  <a:pt x="16867" y="15365"/>
                </a:lnTo>
                <a:lnTo>
                  <a:pt x="16869" y="15357"/>
                </a:lnTo>
                <a:lnTo>
                  <a:pt x="16869" y="15350"/>
                </a:lnTo>
                <a:lnTo>
                  <a:pt x="16868" y="15346"/>
                </a:lnTo>
                <a:lnTo>
                  <a:pt x="16862" y="15332"/>
                </a:lnTo>
                <a:lnTo>
                  <a:pt x="16858" y="15324"/>
                </a:lnTo>
                <a:lnTo>
                  <a:pt x="16857" y="15321"/>
                </a:lnTo>
                <a:lnTo>
                  <a:pt x="16860" y="15318"/>
                </a:lnTo>
                <a:lnTo>
                  <a:pt x="16857" y="15314"/>
                </a:lnTo>
                <a:lnTo>
                  <a:pt x="16856" y="15312"/>
                </a:lnTo>
                <a:lnTo>
                  <a:pt x="16855" y="15309"/>
                </a:lnTo>
                <a:lnTo>
                  <a:pt x="16859" y="15312"/>
                </a:lnTo>
                <a:lnTo>
                  <a:pt x="16863" y="15321"/>
                </a:lnTo>
                <a:lnTo>
                  <a:pt x="16867" y="15324"/>
                </a:lnTo>
                <a:lnTo>
                  <a:pt x="16866" y="15319"/>
                </a:lnTo>
                <a:lnTo>
                  <a:pt x="16864" y="15314"/>
                </a:lnTo>
                <a:lnTo>
                  <a:pt x="16855" y="15300"/>
                </a:lnTo>
                <a:lnTo>
                  <a:pt x="16853" y="15297"/>
                </a:lnTo>
                <a:lnTo>
                  <a:pt x="16851" y="15288"/>
                </a:lnTo>
                <a:lnTo>
                  <a:pt x="16850" y="15285"/>
                </a:lnTo>
                <a:lnTo>
                  <a:pt x="16849" y="15284"/>
                </a:lnTo>
                <a:lnTo>
                  <a:pt x="16846" y="15282"/>
                </a:lnTo>
                <a:lnTo>
                  <a:pt x="16845" y="15281"/>
                </a:lnTo>
                <a:lnTo>
                  <a:pt x="16833" y="15257"/>
                </a:lnTo>
                <a:lnTo>
                  <a:pt x="16831" y="15252"/>
                </a:lnTo>
                <a:lnTo>
                  <a:pt x="16831" y="15254"/>
                </a:lnTo>
                <a:lnTo>
                  <a:pt x="16829" y="15250"/>
                </a:lnTo>
                <a:lnTo>
                  <a:pt x="16828" y="15251"/>
                </a:lnTo>
                <a:lnTo>
                  <a:pt x="16825" y="15253"/>
                </a:lnTo>
                <a:lnTo>
                  <a:pt x="16822" y="15254"/>
                </a:lnTo>
                <a:lnTo>
                  <a:pt x="16815" y="15245"/>
                </a:lnTo>
                <a:lnTo>
                  <a:pt x="16810" y="15240"/>
                </a:lnTo>
                <a:lnTo>
                  <a:pt x="16809" y="15245"/>
                </a:lnTo>
                <a:lnTo>
                  <a:pt x="16810" y="15258"/>
                </a:lnTo>
                <a:lnTo>
                  <a:pt x="16805" y="15250"/>
                </a:lnTo>
                <a:lnTo>
                  <a:pt x="16791" y="15219"/>
                </a:lnTo>
                <a:lnTo>
                  <a:pt x="16789" y="15217"/>
                </a:lnTo>
                <a:lnTo>
                  <a:pt x="16787" y="15214"/>
                </a:lnTo>
                <a:lnTo>
                  <a:pt x="16785" y="15213"/>
                </a:lnTo>
                <a:lnTo>
                  <a:pt x="16783" y="15212"/>
                </a:lnTo>
                <a:lnTo>
                  <a:pt x="16781" y="15212"/>
                </a:lnTo>
                <a:lnTo>
                  <a:pt x="16778" y="15211"/>
                </a:lnTo>
                <a:lnTo>
                  <a:pt x="16778" y="15210"/>
                </a:lnTo>
                <a:lnTo>
                  <a:pt x="16776" y="15205"/>
                </a:lnTo>
                <a:lnTo>
                  <a:pt x="16773" y="15206"/>
                </a:lnTo>
                <a:lnTo>
                  <a:pt x="16765" y="15211"/>
                </a:lnTo>
                <a:lnTo>
                  <a:pt x="16765" y="15207"/>
                </a:lnTo>
                <a:lnTo>
                  <a:pt x="16766" y="15205"/>
                </a:lnTo>
                <a:lnTo>
                  <a:pt x="16767" y="15203"/>
                </a:lnTo>
                <a:lnTo>
                  <a:pt x="16770" y="15203"/>
                </a:lnTo>
                <a:lnTo>
                  <a:pt x="16770" y="15201"/>
                </a:lnTo>
                <a:lnTo>
                  <a:pt x="16767" y="15198"/>
                </a:lnTo>
                <a:lnTo>
                  <a:pt x="16764" y="15193"/>
                </a:lnTo>
                <a:lnTo>
                  <a:pt x="16762" y="15188"/>
                </a:lnTo>
                <a:lnTo>
                  <a:pt x="16760" y="15185"/>
                </a:lnTo>
                <a:lnTo>
                  <a:pt x="16758" y="15181"/>
                </a:lnTo>
                <a:lnTo>
                  <a:pt x="16757" y="15180"/>
                </a:lnTo>
                <a:lnTo>
                  <a:pt x="16749" y="15180"/>
                </a:lnTo>
                <a:lnTo>
                  <a:pt x="16746" y="15177"/>
                </a:lnTo>
                <a:lnTo>
                  <a:pt x="16742" y="15174"/>
                </a:lnTo>
                <a:lnTo>
                  <a:pt x="16735" y="15165"/>
                </a:lnTo>
                <a:lnTo>
                  <a:pt x="16732" y="15163"/>
                </a:lnTo>
                <a:lnTo>
                  <a:pt x="16728" y="15162"/>
                </a:lnTo>
                <a:lnTo>
                  <a:pt x="16724" y="15163"/>
                </a:lnTo>
                <a:lnTo>
                  <a:pt x="16722" y="15165"/>
                </a:lnTo>
                <a:lnTo>
                  <a:pt x="16722" y="15165"/>
                </a:lnTo>
                <a:lnTo>
                  <a:pt x="16720" y="15168"/>
                </a:lnTo>
                <a:lnTo>
                  <a:pt x="16719" y="15171"/>
                </a:lnTo>
                <a:lnTo>
                  <a:pt x="16719" y="15172"/>
                </a:lnTo>
                <a:lnTo>
                  <a:pt x="16719" y="15172"/>
                </a:lnTo>
                <a:lnTo>
                  <a:pt x="16719" y="15175"/>
                </a:lnTo>
                <a:lnTo>
                  <a:pt x="16719" y="15177"/>
                </a:lnTo>
                <a:lnTo>
                  <a:pt x="16718" y="15177"/>
                </a:lnTo>
                <a:lnTo>
                  <a:pt x="16716" y="15177"/>
                </a:lnTo>
                <a:lnTo>
                  <a:pt x="16715" y="15177"/>
                </a:lnTo>
                <a:lnTo>
                  <a:pt x="16711" y="15184"/>
                </a:lnTo>
                <a:lnTo>
                  <a:pt x="16709" y="15186"/>
                </a:lnTo>
                <a:lnTo>
                  <a:pt x="16708" y="15182"/>
                </a:lnTo>
                <a:lnTo>
                  <a:pt x="16709" y="15177"/>
                </a:lnTo>
                <a:lnTo>
                  <a:pt x="16711" y="15174"/>
                </a:lnTo>
                <a:lnTo>
                  <a:pt x="16714" y="15172"/>
                </a:lnTo>
                <a:lnTo>
                  <a:pt x="16715" y="15170"/>
                </a:lnTo>
                <a:lnTo>
                  <a:pt x="16712" y="15159"/>
                </a:lnTo>
                <a:lnTo>
                  <a:pt x="16711" y="15155"/>
                </a:lnTo>
                <a:lnTo>
                  <a:pt x="16715" y="15156"/>
                </a:lnTo>
                <a:lnTo>
                  <a:pt x="16715" y="15155"/>
                </a:lnTo>
                <a:lnTo>
                  <a:pt x="16715" y="15154"/>
                </a:lnTo>
                <a:lnTo>
                  <a:pt x="16713" y="15154"/>
                </a:lnTo>
                <a:lnTo>
                  <a:pt x="16711" y="15152"/>
                </a:lnTo>
                <a:lnTo>
                  <a:pt x="16710" y="15150"/>
                </a:lnTo>
                <a:lnTo>
                  <a:pt x="16708" y="15148"/>
                </a:lnTo>
                <a:lnTo>
                  <a:pt x="16704" y="15147"/>
                </a:lnTo>
                <a:lnTo>
                  <a:pt x="16698" y="15146"/>
                </a:lnTo>
                <a:lnTo>
                  <a:pt x="16695" y="15144"/>
                </a:lnTo>
                <a:lnTo>
                  <a:pt x="16692" y="15142"/>
                </a:lnTo>
                <a:lnTo>
                  <a:pt x="16690" y="15141"/>
                </a:lnTo>
                <a:close/>
                <a:moveTo>
                  <a:pt x="17038" y="15153"/>
                </a:moveTo>
                <a:lnTo>
                  <a:pt x="17038" y="15156"/>
                </a:lnTo>
                <a:lnTo>
                  <a:pt x="17039" y="15159"/>
                </a:lnTo>
                <a:lnTo>
                  <a:pt x="17041" y="15161"/>
                </a:lnTo>
                <a:lnTo>
                  <a:pt x="17042" y="15164"/>
                </a:lnTo>
                <a:lnTo>
                  <a:pt x="17041" y="15168"/>
                </a:lnTo>
                <a:cubicBezTo>
                  <a:pt x="17041" y="15168"/>
                  <a:pt x="17039" y="15170"/>
                  <a:pt x="17039" y="15170"/>
                </a:cubicBezTo>
                <a:lnTo>
                  <a:pt x="17037" y="15170"/>
                </a:lnTo>
                <a:lnTo>
                  <a:pt x="16995" y="15175"/>
                </a:lnTo>
                <a:lnTo>
                  <a:pt x="16977" y="15173"/>
                </a:lnTo>
                <a:lnTo>
                  <a:pt x="16973" y="15172"/>
                </a:lnTo>
                <a:lnTo>
                  <a:pt x="16968" y="15171"/>
                </a:lnTo>
                <a:lnTo>
                  <a:pt x="16967" y="15171"/>
                </a:lnTo>
                <a:lnTo>
                  <a:pt x="16965" y="15172"/>
                </a:lnTo>
                <a:lnTo>
                  <a:pt x="16965" y="15173"/>
                </a:lnTo>
                <a:lnTo>
                  <a:pt x="16964" y="15172"/>
                </a:lnTo>
                <a:lnTo>
                  <a:pt x="16964" y="15171"/>
                </a:lnTo>
                <a:lnTo>
                  <a:pt x="16961" y="15169"/>
                </a:lnTo>
                <a:lnTo>
                  <a:pt x="16960" y="15169"/>
                </a:lnTo>
                <a:lnTo>
                  <a:pt x="16946" y="15169"/>
                </a:lnTo>
                <a:lnTo>
                  <a:pt x="16943" y="15167"/>
                </a:lnTo>
                <a:lnTo>
                  <a:pt x="16938" y="15164"/>
                </a:lnTo>
                <a:lnTo>
                  <a:pt x="16936" y="15163"/>
                </a:lnTo>
                <a:lnTo>
                  <a:pt x="16934" y="15164"/>
                </a:lnTo>
                <a:lnTo>
                  <a:pt x="16929" y="15167"/>
                </a:lnTo>
                <a:lnTo>
                  <a:pt x="16927" y="15167"/>
                </a:lnTo>
                <a:lnTo>
                  <a:pt x="16926" y="15167"/>
                </a:lnTo>
                <a:lnTo>
                  <a:pt x="16916" y="15157"/>
                </a:lnTo>
                <a:lnTo>
                  <a:pt x="16914" y="15156"/>
                </a:lnTo>
                <a:lnTo>
                  <a:pt x="16911" y="15156"/>
                </a:lnTo>
                <a:lnTo>
                  <a:pt x="16909" y="15159"/>
                </a:lnTo>
                <a:lnTo>
                  <a:pt x="16908" y="15162"/>
                </a:lnTo>
                <a:lnTo>
                  <a:pt x="16907" y="15166"/>
                </a:lnTo>
                <a:lnTo>
                  <a:pt x="16908" y="15170"/>
                </a:lnTo>
                <a:lnTo>
                  <a:pt x="16922" y="15212"/>
                </a:lnTo>
                <a:lnTo>
                  <a:pt x="16933" y="15259"/>
                </a:lnTo>
                <a:lnTo>
                  <a:pt x="16936" y="15267"/>
                </a:lnTo>
                <a:lnTo>
                  <a:pt x="16941" y="15271"/>
                </a:lnTo>
                <a:lnTo>
                  <a:pt x="16941" y="15272"/>
                </a:lnTo>
                <a:lnTo>
                  <a:pt x="16941" y="15272"/>
                </a:lnTo>
                <a:lnTo>
                  <a:pt x="16940" y="15273"/>
                </a:lnTo>
                <a:lnTo>
                  <a:pt x="16945" y="15278"/>
                </a:lnTo>
                <a:lnTo>
                  <a:pt x="16955" y="15294"/>
                </a:lnTo>
                <a:lnTo>
                  <a:pt x="16965" y="15303"/>
                </a:lnTo>
                <a:lnTo>
                  <a:pt x="16972" y="15307"/>
                </a:lnTo>
                <a:lnTo>
                  <a:pt x="16978" y="15306"/>
                </a:lnTo>
                <a:lnTo>
                  <a:pt x="16987" y="15309"/>
                </a:lnTo>
                <a:lnTo>
                  <a:pt x="16996" y="15314"/>
                </a:lnTo>
                <a:lnTo>
                  <a:pt x="17006" y="15328"/>
                </a:lnTo>
                <a:lnTo>
                  <a:pt x="17007" y="15331"/>
                </a:lnTo>
                <a:lnTo>
                  <a:pt x="17008" y="15335"/>
                </a:lnTo>
                <a:lnTo>
                  <a:pt x="17009" y="15343"/>
                </a:lnTo>
                <a:lnTo>
                  <a:pt x="17010" y="15341"/>
                </a:lnTo>
                <a:lnTo>
                  <a:pt x="17012" y="15341"/>
                </a:lnTo>
                <a:lnTo>
                  <a:pt x="17013" y="15342"/>
                </a:lnTo>
                <a:lnTo>
                  <a:pt x="17015" y="15345"/>
                </a:lnTo>
                <a:lnTo>
                  <a:pt x="17011" y="15348"/>
                </a:lnTo>
                <a:lnTo>
                  <a:pt x="17013" y="15350"/>
                </a:lnTo>
                <a:lnTo>
                  <a:pt x="17017" y="15351"/>
                </a:lnTo>
                <a:lnTo>
                  <a:pt x="17021" y="15346"/>
                </a:lnTo>
                <a:lnTo>
                  <a:pt x="17024" y="15346"/>
                </a:lnTo>
                <a:lnTo>
                  <a:pt x="17027" y="15349"/>
                </a:lnTo>
                <a:lnTo>
                  <a:pt x="17028" y="15355"/>
                </a:lnTo>
                <a:lnTo>
                  <a:pt x="17027" y="15353"/>
                </a:lnTo>
                <a:lnTo>
                  <a:pt x="17026" y="15352"/>
                </a:lnTo>
                <a:lnTo>
                  <a:pt x="17024" y="15352"/>
                </a:lnTo>
                <a:lnTo>
                  <a:pt x="17023" y="15351"/>
                </a:lnTo>
                <a:lnTo>
                  <a:pt x="17021" y="15359"/>
                </a:lnTo>
                <a:lnTo>
                  <a:pt x="17021" y="15359"/>
                </a:lnTo>
                <a:lnTo>
                  <a:pt x="17023" y="15361"/>
                </a:lnTo>
                <a:lnTo>
                  <a:pt x="17022" y="15361"/>
                </a:lnTo>
                <a:lnTo>
                  <a:pt x="17021" y="15361"/>
                </a:lnTo>
                <a:lnTo>
                  <a:pt x="17021" y="15363"/>
                </a:lnTo>
                <a:lnTo>
                  <a:pt x="17029" y="15366"/>
                </a:lnTo>
                <a:lnTo>
                  <a:pt x="17042" y="15390"/>
                </a:lnTo>
                <a:lnTo>
                  <a:pt x="17050" y="15396"/>
                </a:lnTo>
                <a:lnTo>
                  <a:pt x="17053" y="15394"/>
                </a:lnTo>
                <a:lnTo>
                  <a:pt x="17062" y="15387"/>
                </a:lnTo>
                <a:lnTo>
                  <a:pt x="17066" y="15386"/>
                </a:lnTo>
                <a:lnTo>
                  <a:pt x="17071" y="15387"/>
                </a:lnTo>
                <a:lnTo>
                  <a:pt x="17075" y="15391"/>
                </a:lnTo>
                <a:lnTo>
                  <a:pt x="17077" y="15397"/>
                </a:lnTo>
                <a:lnTo>
                  <a:pt x="17077" y="15403"/>
                </a:lnTo>
                <a:lnTo>
                  <a:pt x="17074" y="15401"/>
                </a:lnTo>
                <a:lnTo>
                  <a:pt x="17073" y="15400"/>
                </a:lnTo>
                <a:lnTo>
                  <a:pt x="17069" y="15406"/>
                </a:lnTo>
                <a:lnTo>
                  <a:pt x="17064" y="15412"/>
                </a:lnTo>
                <a:lnTo>
                  <a:pt x="17063" y="15416"/>
                </a:lnTo>
                <a:lnTo>
                  <a:pt x="17064" y="15420"/>
                </a:lnTo>
                <a:lnTo>
                  <a:pt x="17065" y="15424"/>
                </a:lnTo>
                <a:lnTo>
                  <a:pt x="17065" y="15429"/>
                </a:lnTo>
                <a:lnTo>
                  <a:pt x="17064" y="15433"/>
                </a:lnTo>
                <a:lnTo>
                  <a:pt x="17060" y="15438"/>
                </a:lnTo>
                <a:lnTo>
                  <a:pt x="17057" y="15442"/>
                </a:lnTo>
                <a:lnTo>
                  <a:pt x="17054" y="15444"/>
                </a:lnTo>
                <a:lnTo>
                  <a:pt x="17041" y="15444"/>
                </a:lnTo>
                <a:lnTo>
                  <a:pt x="17044" y="15449"/>
                </a:lnTo>
                <a:lnTo>
                  <a:pt x="17043" y="15450"/>
                </a:lnTo>
                <a:lnTo>
                  <a:pt x="17040" y="15451"/>
                </a:lnTo>
                <a:lnTo>
                  <a:pt x="17037" y="15452"/>
                </a:lnTo>
                <a:lnTo>
                  <a:pt x="17035" y="15455"/>
                </a:lnTo>
                <a:lnTo>
                  <a:pt x="17033" y="15457"/>
                </a:lnTo>
                <a:lnTo>
                  <a:pt x="17031" y="15460"/>
                </a:lnTo>
                <a:lnTo>
                  <a:pt x="17028" y="15462"/>
                </a:lnTo>
                <a:lnTo>
                  <a:pt x="17030" y="15466"/>
                </a:lnTo>
                <a:lnTo>
                  <a:pt x="17031" y="15470"/>
                </a:lnTo>
                <a:lnTo>
                  <a:pt x="17034" y="15472"/>
                </a:lnTo>
                <a:lnTo>
                  <a:pt x="17037" y="15473"/>
                </a:lnTo>
                <a:lnTo>
                  <a:pt x="17041" y="15474"/>
                </a:lnTo>
                <a:lnTo>
                  <a:pt x="17043" y="15473"/>
                </a:lnTo>
                <a:lnTo>
                  <a:pt x="17046" y="15464"/>
                </a:lnTo>
                <a:lnTo>
                  <a:pt x="17047" y="15468"/>
                </a:lnTo>
                <a:lnTo>
                  <a:pt x="17049" y="15472"/>
                </a:lnTo>
                <a:lnTo>
                  <a:pt x="17052" y="15475"/>
                </a:lnTo>
                <a:lnTo>
                  <a:pt x="17055" y="15478"/>
                </a:lnTo>
                <a:lnTo>
                  <a:pt x="17056" y="15478"/>
                </a:lnTo>
                <a:lnTo>
                  <a:pt x="17059" y="15478"/>
                </a:lnTo>
                <a:lnTo>
                  <a:pt x="17061" y="15480"/>
                </a:lnTo>
                <a:lnTo>
                  <a:pt x="17065" y="15484"/>
                </a:lnTo>
                <a:lnTo>
                  <a:pt x="17067" y="15485"/>
                </a:lnTo>
                <a:lnTo>
                  <a:pt x="17066" y="15487"/>
                </a:lnTo>
                <a:lnTo>
                  <a:pt x="17065" y="15489"/>
                </a:lnTo>
                <a:lnTo>
                  <a:pt x="17065" y="15491"/>
                </a:lnTo>
                <a:lnTo>
                  <a:pt x="17065" y="15493"/>
                </a:lnTo>
                <a:lnTo>
                  <a:pt x="17065" y="15495"/>
                </a:lnTo>
                <a:lnTo>
                  <a:pt x="17064" y="15494"/>
                </a:lnTo>
                <a:lnTo>
                  <a:pt x="17063" y="15493"/>
                </a:lnTo>
                <a:lnTo>
                  <a:pt x="17058" y="15488"/>
                </a:lnTo>
                <a:lnTo>
                  <a:pt x="17056" y="15486"/>
                </a:lnTo>
                <a:lnTo>
                  <a:pt x="17054" y="15486"/>
                </a:lnTo>
                <a:lnTo>
                  <a:pt x="17049" y="15486"/>
                </a:lnTo>
                <a:lnTo>
                  <a:pt x="17049" y="15485"/>
                </a:lnTo>
                <a:lnTo>
                  <a:pt x="17048" y="15484"/>
                </a:lnTo>
                <a:lnTo>
                  <a:pt x="17048" y="15483"/>
                </a:lnTo>
                <a:lnTo>
                  <a:pt x="17046" y="15482"/>
                </a:lnTo>
                <a:lnTo>
                  <a:pt x="17046" y="15483"/>
                </a:lnTo>
                <a:lnTo>
                  <a:pt x="17046" y="15485"/>
                </a:lnTo>
                <a:lnTo>
                  <a:pt x="17045" y="15486"/>
                </a:lnTo>
                <a:cubicBezTo>
                  <a:pt x="17045" y="15486"/>
                  <a:pt x="17042" y="15485"/>
                  <a:pt x="17042" y="15485"/>
                </a:cubicBezTo>
                <a:lnTo>
                  <a:pt x="17038" y="15483"/>
                </a:lnTo>
                <a:lnTo>
                  <a:pt x="17036" y="15482"/>
                </a:lnTo>
                <a:lnTo>
                  <a:pt x="17033" y="15485"/>
                </a:lnTo>
                <a:lnTo>
                  <a:pt x="17025" y="15500"/>
                </a:lnTo>
                <a:lnTo>
                  <a:pt x="17014" y="15512"/>
                </a:lnTo>
                <a:lnTo>
                  <a:pt x="17007" y="15517"/>
                </a:lnTo>
                <a:lnTo>
                  <a:pt x="16999" y="15519"/>
                </a:lnTo>
                <a:lnTo>
                  <a:pt x="16989" y="15519"/>
                </a:lnTo>
                <a:lnTo>
                  <a:pt x="16981" y="15515"/>
                </a:lnTo>
                <a:lnTo>
                  <a:pt x="16976" y="15507"/>
                </a:lnTo>
                <a:lnTo>
                  <a:pt x="16971" y="15489"/>
                </a:lnTo>
                <a:lnTo>
                  <a:pt x="16968" y="15486"/>
                </a:lnTo>
                <a:lnTo>
                  <a:pt x="16962" y="15479"/>
                </a:lnTo>
                <a:lnTo>
                  <a:pt x="16959" y="15478"/>
                </a:lnTo>
                <a:lnTo>
                  <a:pt x="16957" y="15484"/>
                </a:lnTo>
                <a:lnTo>
                  <a:pt x="16957" y="15496"/>
                </a:lnTo>
                <a:lnTo>
                  <a:pt x="16949" y="15478"/>
                </a:lnTo>
                <a:lnTo>
                  <a:pt x="16944" y="15472"/>
                </a:lnTo>
                <a:lnTo>
                  <a:pt x="16932" y="15459"/>
                </a:lnTo>
                <a:lnTo>
                  <a:pt x="16926" y="15449"/>
                </a:lnTo>
                <a:lnTo>
                  <a:pt x="16924" y="15447"/>
                </a:lnTo>
                <a:lnTo>
                  <a:pt x="16923" y="15448"/>
                </a:lnTo>
                <a:lnTo>
                  <a:pt x="16919" y="15451"/>
                </a:lnTo>
                <a:lnTo>
                  <a:pt x="16917" y="15451"/>
                </a:lnTo>
                <a:lnTo>
                  <a:pt x="16917" y="15456"/>
                </a:lnTo>
                <a:lnTo>
                  <a:pt x="16920" y="15473"/>
                </a:lnTo>
                <a:lnTo>
                  <a:pt x="16923" y="15479"/>
                </a:lnTo>
                <a:lnTo>
                  <a:pt x="16924" y="15483"/>
                </a:lnTo>
                <a:lnTo>
                  <a:pt x="16925" y="15487"/>
                </a:lnTo>
                <a:lnTo>
                  <a:pt x="16927" y="15489"/>
                </a:lnTo>
                <a:lnTo>
                  <a:pt x="16928" y="15492"/>
                </a:lnTo>
                <a:lnTo>
                  <a:pt x="16925" y="15494"/>
                </a:lnTo>
                <a:lnTo>
                  <a:pt x="16927" y="15496"/>
                </a:lnTo>
                <a:lnTo>
                  <a:pt x="16929" y="15498"/>
                </a:lnTo>
                <a:lnTo>
                  <a:pt x="16933" y="15499"/>
                </a:lnTo>
                <a:lnTo>
                  <a:pt x="16932" y="15501"/>
                </a:lnTo>
                <a:lnTo>
                  <a:pt x="16929" y="15504"/>
                </a:lnTo>
                <a:lnTo>
                  <a:pt x="16928" y="15507"/>
                </a:lnTo>
                <a:lnTo>
                  <a:pt x="16929" y="15512"/>
                </a:lnTo>
                <a:lnTo>
                  <a:pt x="16932" y="15517"/>
                </a:lnTo>
                <a:lnTo>
                  <a:pt x="16936" y="15520"/>
                </a:lnTo>
                <a:lnTo>
                  <a:pt x="16940" y="15519"/>
                </a:lnTo>
                <a:lnTo>
                  <a:pt x="16940" y="15546"/>
                </a:lnTo>
                <a:lnTo>
                  <a:pt x="16942" y="15563"/>
                </a:lnTo>
                <a:lnTo>
                  <a:pt x="16943" y="15567"/>
                </a:lnTo>
                <a:lnTo>
                  <a:pt x="16943" y="15569"/>
                </a:lnTo>
                <a:lnTo>
                  <a:pt x="16943" y="15571"/>
                </a:lnTo>
                <a:lnTo>
                  <a:pt x="16941" y="15575"/>
                </a:lnTo>
                <a:lnTo>
                  <a:pt x="16939" y="15579"/>
                </a:lnTo>
                <a:lnTo>
                  <a:pt x="16938" y="15582"/>
                </a:lnTo>
                <a:lnTo>
                  <a:pt x="16937" y="15587"/>
                </a:lnTo>
                <a:lnTo>
                  <a:pt x="16937" y="15591"/>
                </a:lnTo>
                <a:lnTo>
                  <a:pt x="16939" y="15595"/>
                </a:lnTo>
                <a:lnTo>
                  <a:pt x="16941" y="15597"/>
                </a:lnTo>
                <a:lnTo>
                  <a:pt x="16942" y="15600"/>
                </a:lnTo>
                <a:lnTo>
                  <a:pt x="16943" y="15605"/>
                </a:lnTo>
                <a:lnTo>
                  <a:pt x="16942" y="15610"/>
                </a:lnTo>
                <a:lnTo>
                  <a:pt x="16939" y="15615"/>
                </a:lnTo>
                <a:lnTo>
                  <a:pt x="16938" y="15618"/>
                </a:lnTo>
                <a:lnTo>
                  <a:pt x="16938" y="15624"/>
                </a:lnTo>
                <a:lnTo>
                  <a:pt x="16940" y="15625"/>
                </a:lnTo>
                <a:lnTo>
                  <a:pt x="16942" y="15625"/>
                </a:lnTo>
                <a:lnTo>
                  <a:pt x="16944" y="15625"/>
                </a:lnTo>
                <a:lnTo>
                  <a:pt x="16947" y="15624"/>
                </a:lnTo>
                <a:lnTo>
                  <a:pt x="16948" y="15625"/>
                </a:lnTo>
                <a:lnTo>
                  <a:pt x="16949" y="15633"/>
                </a:lnTo>
                <a:lnTo>
                  <a:pt x="16951" y="15634"/>
                </a:lnTo>
                <a:lnTo>
                  <a:pt x="16954" y="15632"/>
                </a:lnTo>
                <a:lnTo>
                  <a:pt x="16954" y="15633"/>
                </a:lnTo>
                <a:lnTo>
                  <a:pt x="16962" y="15641"/>
                </a:lnTo>
                <a:lnTo>
                  <a:pt x="16964" y="15641"/>
                </a:lnTo>
                <a:lnTo>
                  <a:pt x="16967" y="15640"/>
                </a:lnTo>
                <a:lnTo>
                  <a:pt x="16969" y="15637"/>
                </a:lnTo>
                <a:lnTo>
                  <a:pt x="16973" y="15631"/>
                </a:lnTo>
                <a:lnTo>
                  <a:pt x="16975" y="15625"/>
                </a:lnTo>
                <a:lnTo>
                  <a:pt x="16973" y="15620"/>
                </a:lnTo>
                <a:lnTo>
                  <a:pt x="16971" y="15615"/>
                </a:lnTo>
                <a:lnTo>
                  <a:pt x="16972" y="15610"/>
                </a:lnTo>
                <a:lnTo>
                  <a:pt x="16974" y="15607"/>
                </a:lnTo>
                <a:lnTo>
                  <a:pt x="16979" y="15605"/>
                </a:lnTo>
                <a:lnTo>
                  <a:pt x="16983" y="15605"/>
                </a:lnTo>
                <a:lnTo>
                  <a:pt x="16987" y="15605"/>
                </a:lnTo>
                <a:lnTo>
                  <a:pt x="16991" y="15607"/>
                </a:lnTo>
                <a:lnTo>
                  <a:pt x="16992" y="15612"/>
                </a:lnTo>
                <a:lnTo>
                  <a:pt x="16994" y="15614"/>
                </a:lnTo>
                <a:lnTo>
                  <a:pt x="17002" y="15623"/>
                </a:lnTo>
                <a:lnTo>
                  <a:pt x="17008" y="15632"/>
                </a:lnTo>
                <a:lnTo>
                  <a:pt x="17010" y="15638"/>
                </a:lnTo>
                <a:lnTo>
                  <a:pt x="17011" y="15643"/>
                </a:lnTo>
                <a:lnTo>
                  <a:pt x="17013" y="15645"/>
                </a:lnTo>
                <a:lnTo>
                  <a:pt x="17020" y="15653"/>
                </a:lnTo>
                <a:lnTo>
                  <a:pt x="17021" y="15656"/>
                </a:lnTo>
                <a:lnTo>
                  <a:pt x="17026" y="15684"/>
                </a:lnTo>
                <a:lnTo>
                  <a:pt x="17026" y="15697"/>
                </a:lnTo>
                <a:lnTo>
                  <a:pt x="17026" y="15702"/>
                </a:lnTo>
                <a:lnTo>
                  <a:pt x="17020" y="15720"/>
                </a:lnTo>
                <a:lnTo>
                  <a:pt x="17019" y="15726"/>
                </a:lnTo>
                <a:lnTo>
                  <a:pt x="17019" y="15738"/>
                </a:lnTo>
                <a:lnTo>
                  <a:pt x="17018" y="15740"/>
                </a:lnTo>
                <a:lnTo>
                  <a:pt x="17015" y="15745"/>
                </a:lnTo>
                <a:lnTo>
                  <a:pt x="17014" y="15747"/>
                </a:lnTo>
                <a:lnTo>
                  <a:pt x="17014" y="15749"/>
                </a:lnTo>
                <a:lnTo>
                  <a:pt x="17012" y="15762"/>
                </a:lnTo>
                <a:lnTo>
                  <a:pt x="17012" y="15770"/>
                </a:lnTo>
                <a:lnTo>
                  <a:pt x="17013" y="15777"/>
                </a:lnTo>
                <a:lnTo>
                  <a:pt x="17015" y="15780"/>
                </a:lnTo>
                <a:lnTo>
                  <a:pt x="17020" y="15782"/>
                </a:lnTo>
                <a:lnTo>
                  <a:pt x="17023" y="15789"/>
                </a:lnTo>
                <a:lnTo>
                  <a:pt x="17024" y="15797"/>
                </a:lnTo>
                <a:lnTo>
                  <a:pt x="17025" y="15803"/>
                </a:lnTo>
                <a:lnTo>
                  <a:pt x="17023" y="15814"/>
                </a:lnTo>
                <a:lnTo>
                  <a:pt x="17020" y="15825"/>
                </a:lnTo>
                <a:lnTo>
                  <a:pt x="17019" y="15836"/>
                </a:lnTo>
                <a:lnTo>
                  <a:pt x="17022" y="15846"/>
                </a:lnTo>
                <a:lnTo>
                  <a:pt x="17025" y="15848"/>
                </a:lnTo>
                <a:lnTo>
                  <a:pt x="17029" y="15849"/>
                </a:lnTo>
                <a:lnTo>
                  <a:pt x="17039" y="15850"/>
                </a:lnTo>
                <a:lnTo>
                  <a:pt x="17044" y="15851"/>
                </a:lnTo>
                <a:lnTo>
                  <a:pt x="17047" y="15853"/>
                </a:lnTo>
                <a:lnTo>
                  <a:pt x="17048" y="15857"/>
                </a:lnTo>
                <a:lnTo>
                  <a:pt x="17052" y="15861"/>
                </a:lnTo>
                <a:lnTo>
                  <a:pt x="17054" y="15862"/>
                </a:lnTo>
                <a:lnTo>
                  <a:pt x="17057" y="15863"/>
                </a:lnTo>
                <a:lnTo>
                  <a:pt x="17060" y="15865"/>
                </a:lnTo>
                <a:lnTo>
                  <a:pt x="17061" y="15869"/>
                </a:lnTo>
                <a:lnTo>
                  <a:pt x="17061" y="15870"/>
                </a:lnTo>
                <a:lnTo>
                  <a:pt x="17073" y="15882"/>
                </a:lnTo>
                <a:lnTo>
                  <a:pt x="17077" y="15883"/>
                </a:lnTo>
                <a:lnTo>
                  <a:pt x="17079" y="15881"/>
                </a:lnTo>
                <a:lnTo>
                  <a:pt x="17079" y="15875"/>
                </a:lnTo>
                <a:lnTo>
                  <a:pt x="17076" y="15862"/>
                </a:lnTo>
                <a:lnTo>
                  <a:pt x="17075" y="15851"/>
                </a:lnTo>
                <a:lnTo>
                  <a:pt x="17069" y="15832"/>
                </a:lnTo>
                <a:lnTo>
                  <a:pt x="17068" y="15794"/>
                </a:lnTo>
                <a:lnTo>
                  <a:pt x="17065" y="15786"/>
                </a:lnTo>
                <a:lnTo>
                  <a:pt x="17068" y="15781"/>
                </a:lnTo>
                <a:lnTo>
                  <a:pt x="17072" y="15781"/>
                </a:lnTo>
                <a:lnTo>
                  <a:pt x="17076" y="15782"/>
                </a:lnTo>
                <a:lnTo>
                  <a:pt x="17079" y="15786"/>
                </a:lnTo>
                <a:lnTo>
                  <a:pt x="17079" y="15796"/>
                </a:lnTo>
                <a:lnTo>
                  <a:pt x="17079" y="15797"/>
                </a:lnTo>
                <a:lnTo>
                  <a:pt x="17080" y="15799"/>
                </a:lnTo>
                <a:lnTo>
                  <a:pt x="17083" y="15804"/>
                </a:lnTo>
                <a:lnTo>
                  <a:pt x="17085" y="15813"/>
                </a:lnTo>
                <a:lnTo>
                  <a:pt x="17089" y="15824"/>
                </a:lnTo>
                <a:lnTo>
                  <a:pt x="17095" y="15833"/>
                </a:lnTo>
                <a:lnTo>
                  <a:pt x="17102" y="15836"/>
                </a:lnTo>
                <a:lnTo>
                  <a:pt x="17101" y="15832"/>
                </a:lnTo>
                <a:lnTo>
                  <a:pt x="17099" y="15824"/>
                </a:lnTo>
                <a:lnTo>
                  <a:pt x="17099" y="15816"/>
                </a:lnTo>
                <a:lnTo>
                  <a:pt x="17100" y="15810"/>
                </a:lnTo>
                <a:lnTo>
                  <a:pt x="17104" y="15809"/>
                </a:lnTo>
                <a:lnTo>
                  <a:pt x="17120" y="15817"/>
                </a:lnTo>
                <a:lnTo>
                  <a:pt x="17126" y="15815"/>
                </a:lnTo>
                <a:lnTo>
                  <a:pt x="17129" y="15810"/>
                </a:lnTo>
                <a:lnTo>
                  <a:pt x="17130" y="15804"/>
                </a:lnTo>
                <a:lnTo>
                  <a:pt x="17129" y="15797"/>
                </a:lnTo>
                <a:lnTo>
                  <a:pt x="17128" y="15790"/>
                </a:lnTo>
                <a:lnTo>
                  <a:pt x="17128" y="15785"/>
                </a:lnTo>
                <a:lnTo>
                  <a:pt x="17126" y="15781"/>
                </a:lnTo>
                <a:lnTo>
                  <a:pt x="17123" y="15776"/>
                </a:lnTo>
                <a:lnTo>
                  <a:pt x="17122" y="15776"/>
                </a:lnTo>
                <a:lnTo>
                  <a:pt x="17120" y="15779"/>
                </a:lnTo>
                <a:lnTo>
                  <a:pt x="17117" y="15776"/>
                </a:lnTo>
                <a:lnTo>
                  <a:pt x="17114" y="15770"/>
                </a:lnTo>
                <a:lnTo>
                  <a:pt x="17113" y="15766"/>
                </a:lnTo>
                <a:lnTo>
                  <a:pt x="17112" y="15762"/>
                </a:lnTo>
                <a:lnTo>
                  <a:pt x="17113" y="15752"/>
                </a:lnTo>
                <a:lnTo>
                  <a:pt x="17112" y="15748"/>
                </a:lnTo>
                <a:lnTo>
                  <a:pt x="17110" y="15742"/>
                </a:lnTo>
                <a:lnTo>
                  <a:pt x="17110" y="15738"/>
                </a:lnTo>
                <a:lnTo>
                  <a:pt x="17112" y="15724"/>
                </a:lnTo>
                <a:lnTo>
                  <a:pt x="17112" y="15718"/>
                </a:lnTo>
                <a:lnTo>
                  <a:pt x="17107" y="15716"/>
                </a:lnTo>
                <a:lnTo>
                  <a:pt x="17106" y="15713"/>
                </a:lnTo>
                <a:lnTo>
                  <a:pt x="17098" y="15700"/>
                </a:lnTo>
                <a:lnTo>
                  <a:pt x="17096" y="15692"/>
                </a:lnTo>
                <a:lnTo>
                  <a:pt x="17096" y="15690"/>
                </a:lnTo>
                <a:lnTo>
                  <a:pt x="17094" y="15688"/>
                </a:lnTo>
                <a:lnTo>
                  <a:pt x="17088" y="15686"/>
                </a:lnTo>
                <a:lnTo>
                  <a:pt x="17075" y="15678"/>
                </a:lnTo>
                <a:lnTo>
                  <a:pt x="17072" y="15675"/>
                </a:lnTo>
                <a:lnTo>
                  <a:pt x="17071" y="15663"/>
                </a:lnTo>
                <a:lnTo>
                  <a:pt x="17072" y="15649"/>
                </a:lnTo>
                <a:lnTo>
                  <a:pt x="17081" y="15615"/>
                </a:lnTo>
                <a:lnTo>
                  <a:pt x="17081" y="15602"/>
                </a:lnTo>
                <a:lnTo>
                  <a:pt x="17078" y="15576"/>
                </a:lnTo>
                <a:lnTo>
                  <a:pt x="17079" y="15567"/>
                </a:lnTo>
                <a:lnTo>
                  <a:pt x="17078" y="15564"/>
                </a:lnTo>
                <a:lnTo>
                  <a:pt x="17076" y="15559"/>
                </a:lnTo>
                <a:lnTo>
                  <a:pt x="17076" y="15555"/>
                </a:lnTo>
                <a:lnTo>
                  <a:pt x="17076" y="15554"/>
                </a:lnTo>
                <a:lnTo>
                  <a:pt x="17078" y="15549"/>
                </a:lnTo>
                <a:lnTo>
                  <a:pt x="17079" y="15546"/>
                </a:lnTo>
                <a:lnTo>
                  <a:pt x="17079" y="15544"/>
                </a:lnTo>
                <a:lnTo>
                  <a:pt x="17079" y="15535"/>
                </a:lnTo>
                <a:lnTo>
                  <a:pt x="17077" y="15535"/>
                </a:lnTo>
                <a:lnTo>
                  <a:pt x="17077" y="15538"/>
                </a:lnTo>
                <a:lnTo>
                  <a:pt x="17076" y="15540"/>
                </a:lnTo>
                <a:lnTo>
                  <a:pt x="17074" y="15541"/>
                </a:lnTo>
                <a:lnTo>
                  <a:pt x="17074" y="15533"/>
                </a:lnTo>
                <a:lnTo>
                  <a:pt x="17072" y="15532"/>
                </a:lnTo>
                <a:lnTo>
                  <a:pt x="17071" y="15532"/>
                </a:lnTo>
                <a:lnTo>
                  <a:pt x="17068" y="15531"/>
                </a:lnTo>
                <a:lnTo>
                  <a:pt x="17067" y="15530"/>
                </a:lnTo>
                <a:lnTo>
                  <a:pt x="17066" y="15530"/>
                </a:lnTo>
                <a:lnTo>
                  <a:pt x="17066" y="15529"/>
                </a:lnTo>
                <a:lnTo>
                  <a:pt x="17064" y="15528"/>
                </a:lnTo>
                <a:lnTo>
                  <a:pt x="17064" y="15527"/>
                </a:lnTo>
                <a:lnTo>
                  <a:pt x="17064" y="15524"/>
                </a:lnTo>
                <a:lnTo>
                  <a:pt x="17063" y="15523"/>
                </a:lnTo>
                <a:lnTo>
                  <a:pt x="17062" y="15522"/>
                </a:lnTo>
                <a:lnTo>
                  <a:pt x="17062" y="15518"/>
                </a:lnTo>
                <a:lnTo>
                  <a:pt x="17062" y="15515"/>
                </a:lnTo>
                <a:lnTo>
                  <a:pt x="17064" y="15511"/>
                </a:lnTo>
                <a:lnTo>
                  <a:pt x="17064" y="15516"/>
                </a:lnTo>
                <a:lnTo>
                  <a:pt x="17065" y="15524"/>
                </a:lnTo>
                <a:lnTo>
                  <a:pt x="17074" y="15526"/>
                </a:lnTo>
                <a:lnTo>
                  <a:pt x="17084" y="15525"/>
                </a:lnTo>
                <a:lnTo>
                  <a:pt x="17094" y="15526"/>
                </a:lnTo>
                <a:lnTo>
                  <a:pt x="17103" y="15531"/>
                </a:lnTo>
                <a:lnTo>
                  <a:pt x="17108" y="15542"/>
                </a:lnTo>
                <a:lnTo>
                  <a:pt x="17111" y="15554"/>
                </a:lnTo>
                <a:lnTo>
                  <a:pt x="17112" y="15569"/>
                </a:lnTo>
                <a:lnTo>
                  <a:pt x="17113" y="15573"/>
                </a:lnTo>
                <a:lnTo>
                  <a:pt x="17114" y="15577"/>
                </a:lnTo>
                <a:lnTo>
                  <a:pt x="17116" y="15579"/>
                </a:lnTo>
                <a:lnTo>
                  <a:pt x="17118" y="15580"/>
                </a:lnTo>
                <a:lnTo>
                  <a:pt x="17119" y="15581"/>
                </a:lnTo>
                <a:lnTo>
                  <a:pt x="17120" y="15580"/>
                </a:lnTo>
                <a:lnTo>
                  <a:pt x="17120" y="15577"/>
                </a:lnTo>
                <a:lnTo>
                  <a:pt x="17123" y="15573"/>
                </a:lnTo>
                <a:lnTo>
                  <a:pt x="17124" y="15570"/>
                </a:lnTo>
                <a:lnTo>
                  <a:pt x="17125" y="15568"/>
                </a:lnTo>
                <a:lnTo>
                  <a:pt x="17132" y="15564"/>
                </a:lnTo>
                <a:lnTo>
                  <a:pt x="17134" y="15564"/>
                </a:lnTo>
                <a:lnTo>
                  <a:pt x="17135" y="15566"/>
                </a:lnTo>
                <a:lnTo>
                  <a:pt x="17136" y="15568"/>
                </a:lnTo>
                <a:lnTo>
                  <a:pt x="17144" y="15569"/>
                </a:lnTo>
                <a:lnTo>
                  <a:pt x="17146" y="15571"/>
                </a:lnTo>
                <a:lnTo>
                  <a:pt x="17152" y="15577"/>
                </a:lnTo>
                <a:lnTo>
                  <a:pt x="17154" y="15573"/>
                </a:lnTo>
                <a:lnTo>
                  <a:pt x="17156" y="15573"/>
                </a:lnTo>
                <a:lnTo>
                  <a:pt x="17157" y="15576"/>
                </a:lnTo>
                <a:lnTo>
                  <a:pt x="17157" y="15581"/>
                </a:lnTo>
                <a:lnTo>
                  <a:pt x="17161" y="15579"/>
                </a:lnTo>
                <a:lnTo>
                  <a:pt x="17163" y="15576"/>
                </a:lnTo>
                <a:lnTo>
                  <a:pt x="17167" y="15570"/>
                </a:lnTo>
                <a:lnTo>
                  <a:pt x="17170" y="15570"/>
                </a:lnTo>
                <a:lnTo>
                  <a:pt x="17174" y="15574"/>
                </a:lnTo>
                <a:lnTo>
                  <a:pt x="17180" y="15581"/>
                </a:lnTo>
                <a:lnTo>
                  <a:pt x="17181" y="15577"/>
                </a:lnTo>
                <a:lnTo>
                  <a:pt x="17182" y="15567"/>
                </a:lnTo>
                <a:lnTo>
                  <a:pt x="17182" y="15565"/>
                </a:lnTo>
                <a:lnTo>
                  <a:pt x="17185" y="15564"/>
                </a:lnTo>
                <a:lnTo>
                  <a:pt x="17186" y="15563"/>
                </a:lnTo>
                <a:lnTo>
                  <a:pt x="17188" y="15562"/>
                </a:lnTo>
                <a:lnTo>
                  <a:pt x="17190" y="15563"/>
                </a:lnTo>
                <a:lnTo>
                  <a:pt x="17192" y="15566"/>
                </a:lnTo>
                <a:lnTo>
                  <a:pt x="17192" y="15569"/>
                </a:lnTo>
                <a:lnTo>
                  <a:pt x="17193" y="15572"/>
                </a:lnTo>
                <a:lnTo>
                  <a:pt x="17196" y="15573"/>
                </a:lnTo>
                <a:lnTo>
                  <a:pt x="17198" y="15572"/>
                </a:lnTo>
                <a:lnTo>
                  <a:pt x="17205" y="15566"/>
                </a:lnTo>
                <a:lnTo>
                  <a:pt x="17207" y="15564"/>
                </a:lnTo>
                <a:lnTo>
                  <a:pt x="17210" y="15566"/>
                </a:lnTo>
                <a:lnTo>
                  <a:pt x="17213" y="15570"/>
                </a:lnTo>
                <a:lnTo>
                  <a:pt x="17214" y="15571"/>
                </a:lnTo>
                <a:lnTo>
                  <a:pt x="17217" y="15573"/>
                </a:lnTo>
                <a:lnTo>
                  <a:pt x="17219" y="15573"/>
                </a:lnTo>
                <a:lnTo>
                  <a:pt x="17219" y="15575"/>
                </a:lnTo>
                <a:lnTo>
                  <a:pt x="17219" y="15580"/>
                </a:lnTo>
                <a:lnTo>
                  <a:pt x="17219" y="15581"/>
                </a:lnTo>
                <a:lnTo>
                  <a:pt x="17219" y="15582"/>
                </a:lnTo>
                <a:lnTo>
                  <a:pt x="17220" y="15583"/>
                </a:lnTo>
                <a:lnTo>
                  <a:pt x="17222" y="15592"/>
                </a:lnTo>
                <a:lnTo>
                  <a:pt x="17224" y="15594"/>
                </a:lnTo>
                <a:lnTo>
                  <a:pt x="17229" y="15598"/>
                </a:lnTo>
                <a:lnTo>
                  <a:pt x="17231" y="15600"/>
                </a:lnTo>
                <a:lnTo>
                  <a:pt x="17235" y="15592"/>
                </a:lnTo>
                <a:lnTo>
                  <a:pt x="17231" y="15582"/>
                </a:lnTo>
                <a:lnTo>
                  <a:pt x="17224" y="15573"/>
                </a:lnTo>
                <a:lnTo>
                  <a:pt x="17220" y="15564"/>
                </a:lnTo>
                <a:lnTo>
                  <a:pt x="17219" y="15556"/>
                </a:lnTo>
                <a:lnTo>
                  <a:pt x="17216" y="15552"/>
                </a:lnTo>
                <a:lnTo>
                  <a:pt x="17212" y="15549"/>
                </a:lnTo>
                <a:lnTo>
                  <a:pt x="17202" y="15539"/>
                </a:lnTo>
                <a:lnTo>
                  <a:pt x="17199" y="15540"/>
                </a:lnTo>
                <a:lnTo>
                  <a:pt x="17199" y="15544"/>
                </a:lnTo>
                <a:lnTo>
                  <a:pt x="17202" y="15550"/>
                </a:lnTo>
                <a:lnTo>
                  <a:pt x="17195" y="15553"/>
                </a:lnTo>
                <a:lnTo>
                  <a:pt x="17189" y="15552"/>
                </a:lnTo>
                <a:lnTo>
                  <a:pt x="17186" y="15546"/>
                </a:lnTo>
                <a:lnTo>
                  <a:pt x="17186" y="15536"/>
                </a:lnTo>
                <a:lnTo>
                  <a:pt x="17188" y="15530"/>
                </a:lnTo>
                <a:lnTo>
                  <a:pt x="17202" y="15517"/>
                </a:lnTo>
                <a:lnTo>
                  <a:pt x="17203" y="15514"/>
                </a:lnTo>
                <a:lnTo>
                  <a:pt x="17204" y="15509"/>
                </a:lnTo>
                <a:lnTo>
                  <a:pt x="17204" y="15502"/>
                </a:lnTo>
                <a:lnTo>
                  <a:pt x="17202" y="15501"/>
                </a:lnTo>
                <a:lnTo>
                  <a:pt x="17200" y="15498"/>
                </a:lnTo>
                <a:lnTo>
                  <a:pt x="17197" y="15495"/>
                </a:lnTo>
                <a:lnTo>
                  <a:pt x="17197" y="15493"/>
                </a:lnTo>
                <a:lnTo>
                  <a:pt x="17194" y="15492"/>
                </a:lnTo>
                <a:lnTo>
                  <a:pt x="17190" y="15488"/>
                </a:lnTo>
                <a:lnTo>
                  <a:pt x="17188" y="15487"/>
                </a:lnTo>
                <a:lnTo>
                  <a:pt x="17186" y="15486"/>
                </a:lnTo>
                <a:lnTo>
                  <a:pt x="17186" y="15483"/>
                </a:lnTo>
                <a:lnTo>
                  <a:pt x="17184" y="15476"/>
                </a:lnTo>
                <a:lnTo>
                  <a:pt x="17183" y="15476"/>
                </a:lnTo>
                <a:lnTo>
                  <a:pt x="17181" y="15476"/>
                </a:lnTo>
                <a:lnTo>
                  <a:pt x="17180" y="15476"/>
                </a:lnTo>
                <a:lnTo>
                  <a:pt x="17178" y="15476"/>
                </a:lnTo>
                <a:lnTo>
                  <a:pt x="17181" y="15472"/>
                </a:lnTo>
                <a:lnTo>
                  <a:pt x="17181" y="15467"/>
                </a:lnTo>
                <a:lnTo>
                  <a:pt x="17179" y="15462"/>
                </a:lnTo>
                <a:lnTo>
                  <a:pt x="17174" y="15453"/>
                </a:lnTo>
                <a:lnTo>
                  <a:pt x="17173" y="15450"/>
                </a:lnTo>
                <a:lnTo>
                  <a:pt x="17173" y="15446"/>
                </a:lnTo>
                <a:lnTo>
                  <a:pt x="17173" y="15439"/>
                </a:lnTo>
                <a:lnTo>
                  <a:pt x="17172" y="15437"/>
                </a:lnTo>
                <a:lnTo>
                  <a:pt x="17170" y="15436"/>
                </a:lnTo>
                <a:lnTo>
                  <a:pt x="17169" y="15436"/>
                </a:lnTo>
                <a:lnTo>
                  <a:pt x="17168" y="15435"/>
                </a:lnTo>
                <a:lnTo>
                  <a:pt x="17167" y="15433"/>
                </a:lnTo>
                <a:lnTo>
                  <a:pt x="17167" y="15429"/>
                </a:lnTo>
                <a:lnTo>
                  <a:pt x="17169" y="15425"/>
                </a:lnTo>
                <a:lnTo>
                  <a:pt x="17169" y="15423"/>
                </a:lnTo>
                <a:lnTo>
                  <a:pt x="17167" y="15421"/>
                </a:lnTo>
                <a:lnTo>
                  <a:pt x="17169" y="15416"/>
                </a:lnTo>
                <a:lnTo>
                  <a:pt x="17172" y="15416"/>
                </a:lnTo>
                <a:lnTo>
                  <a:pt x="17174" y="15414"/>
                </a:lnTo>
                <a:lnTo>
                  <a:pt x="17174" y="15407"/>
                </a:lnTo>
                <a:lnTo>
                  <a:pt x="17172" y="15397"/>
                </a:lnTo>
                <a:lnTo>
                  <a:pt x="17170" y="15391"/>
                </a:lnTo>
                <a:lnTo>
                  <a:pt x="17167" y="15391"/>
                </a:lnTo>
                <a:lnTo>
                  <a:pt x="17163" y="15393"/>
                </a:lnTo>
                <a:lnTo>
                  <a:pt x="17162" y="15388"/>
                </a:lnTo>
                <a:lnTo>
                  <a:pt x="17165" y="15383"/>
                </a:lnTo>
                <a:lnTo>
                  <a:pt x="17170" y="15386"/>
                </a:lnTo>
                <a:lnTo>
                  <a:pt x="17172" y="15384"/>
                </a:lnTo>
                <a:lnTo>
                  <a:pt x="17173" y="15382"/>
                </a:lnTo>
                <a:lnTo>
                  <a:pt x="17172" y="15379"/>
                </a:lnTo>
                <a:lnTo>
                  <a:pt x="17166" y="15372"/>
                </a:lnTo>
                <a:lnTo>
                  <a:pt x="17165" y="15371"/>
                </a:lnTo>
                <a:lnTo>
                  <a:pt x="17165" y="15367"/>
                </a:lnTo>
                <a:lnTo>
                  <a:pt x="17165" y="15359"/>
                </a:lnTo>
                <a:lnTo>
                  <a:pt x="17162" y="15351"/>
                </a:lnTo>
                <a:lnTo>
                  <a:pt x="17162" y="15349"/>
                </a:lnTo>
                <a:lnTo>
                  <a:pt x="17162" y="15343"/>
                </a:lnTo>
                <a:lnTo>
                  <a:pt x="17162" y="15337"/>
                </a:lnTo>
                <a:lnTo>
                  <a:pt x="17163" y="15332"/>
                </a:lnTo>
                <a:lnTo>
                  <a:pt x="17167" y="15326"/>
                </a:lnTo>
                <a:lnTo>
                  <a:pt x="17170" y="15320"/>
                </a:lnTo>
                <a:lnTo>
                  <a:pt x="17172" y="15317"/>
                </a:lnTo>
                <a:lnTo>
                  <a:pt x="17179" y="15309"/>
                </a:lnTo>
                <a:lnTo>
                  <a:pt x="17179" y="15306"/>
                </a:lnTo>
                <a:lnTo>
                  <a:pt x="17177" y="15302"/>
                </a:lnTo>
                <a:lnTo>
                  <a:pt x="17175" y="15298"/>
                </a:lnTo>
                <a:lnTo>
                  <a:pt x="17173" y="15296"/>
                </a:lnTo>
                <a:lnTo>
                  <a:pt x="17173" y="15295"/>
                </a:lnTo>
                <a:lnTo>
                  <a:pt x="17173" y="15293"/>
                </a:lnTo>
                <a:lnTo>
                  <a:pt x="17174" y="15292"/>
                </a:lnTo>
                <a:lnTo>
                  <a:pt x="17167" y="15293"/>
                </a:lnTo>
                <a:lnTo>
                  <a:pt x="17165" y="15291"/>
                </a:lnTo>
                <a:lnTo>
                  <a:pt x="17165" y="15286"/>
                </a:lnTo>
                <a:lnTo>
                  <a:pt x="17167" y="15284"/>
                </a:lnTo>
                <a:lnTo>
                  <a:pt x="17170" y="15282"/>
                </a:lnTo>
                <a:lnTo>
                  <a:pt x="17176" y="15280"/>
                </a:lnTo>
                <a:lnTo>
                  <a:pt x="17174" y="15278"/>
                </a:lnTo>
                <a:lnTo>
                  <a:pt x="17173" y="15277"/>
                </a:lnTo>
                <a:lnTo>
                  <a:pt x="17171" y="15276"/>
                </a:lnTo>
                <a:lnTo>
                  <a:pt x="17169" y="15275"/>
                </a:lnTo>
                <a:lnTo>
                  <a:pt x="17172" y="15273"/>
                </a:lnTo>
                <a:lnTo>
                  <a:pt x="17177" y="15272"/>
                </a:lnTo>
                <a:lnTo>
                  <a:pt x="17178" y="15271"/>
                </a:lnTo>
                <a:lnTo>
                  <a:pt x="17182" y="15273"/>
                </a:lnTo>
                <a:lnTo>
                  <a:pt x="17182" y="15270"/>
                </a:lnTo>
                <a:lnTo>
                  <a:pt x="17180" y="15262"/>
                </a:lnTo>
                <a:lnTo>
                  <a:pt x="17175" y="15254"/>
                </a:lnTo>
                <a:lnTo>
                  <a:pt x="17174" y="15251"/>
                </a:lnTo>
                <a:lnTo>
                  <a:pt x="17171" y="15252"/>
                </a:lnTo>
                <a:lnTo>
                  <a:pt x="17163" y="15244"/>
                </a:lnTo>
                <a:lnTo>
                  <a:pt x="17159" y="15241"/>
                </a:lnTo>
                <a:lnTo>
                  <a:pt x="17151" y="15242"/>
                </a:lnTo>
                <a:lnTo>
                  <a:pt x="17149" y="15241"/>
                </a:lnTo>
                <a:lnTo>
                  <a:pt x="17150" y="15236"/>
                </a:lnTo>
                <a:lnTo>
                  <a:pt x="17146" y="15240"/>
                </a:lnTo>
                <a:lnTo>
                  <a:pt x="17144" y="15240"/>
                </a:lnTo>
                <a:lnTo>
                  <a:pt x="17141" y="15239"/>
                </a:lnTo>
                <a:lnTo>
                  <a:pt x="17142" y="15237"/>
                </a:lnTo>
                <a:lnTo>
                  <a:pt x="17142" y="15236"/>
                </a:lnTo>
                <a:lnTo>
                  <a:pt x="17142" y="15234"/>
                </a:lnTo>
                <a:lnTo>
                  <a:pt x="17143" y="15231"/>
                </a:lnTo>
                <a:lnTo>
                  <a:pt x="17140" y="15232"/>
                </a:lnTo>
                <a:lnTo>
                  <a:pt x="17134" y="15237"/>
                </a:lnTo>
                <a:lnTo>
                  <a:pt x="17134" y="15236"/>
                </a:lnTo>
                <a:lnTo>
                  <a:pt x="17134" y="15232"/>
                </a:lnTo>
                <a:lnTo>
                  <a:pt x="17135" y="15231"/>
                </a:lnTo>
                <a:lnTo>
                  <a:pt x="17137" y="15230"/>
                </a:lnTo>
                <a:lnTo>
                  <a:pt x="17132" y="15224"/>
                </a:lnTo>
                <a:lnTo>
                  <a:pt x="17133" y="15218"/>
                </a:lnTo>
                <a:lnTo>
                  <a:pt x="17137" y="15211"/>
                </a:lnTo>
                <a:lnTo>
                  <a:pt x="17141" y="15208"/>
                </a:lnTo>
                <a:lnTo>
                  <a:pt x="17138" y="15204"/>
                </a:lnTo>
                <a:lnTo>
                  <a:pt x="17136" y="15202"/>
                </a:lnTo>
                <a:lnTo>
                  <a:pt x="17134" y="15195"/>
                </a:lnTo>
                <a:lnTo>
                  <a:pt x="17132" y="15191"/>
                </a:lnTo>
                <a:lnTo>
                  <a:pt x="17127" y="15188"/>
                </a:lnTo>
                <a:lnTo>
                  <a:pt x="17125" y="15185"/>
                </a:lnTo>
                <a:lnTo>
                  <a:pt x="17124" y="15180"/>
                </a:lnTo>
                <a:lnTo>
                  <a:pt x="17119" y="15174"/>
                </a:lnTo>
                <a:lnTo>
                  <a:pt x="17108" y="15165"/>
                </a:lnTo>
                <a:lnTo>
                  <a:pt x="17103" y="15158"/>
                </a:lnTo>
                <a:lnTo>
                  <a:pt x="17101" y="15157"/>
                </a:lnTo>
                <a:lnTo>
                  <a:pt x="17099" y="15157"/>
                </a:lnTo>
                <a:lnTo>
                  <a:pt x="17097" y="15159"/>
                </a:lnTo>
                <a:lnTo>
                  <a:pt x="17095" y="15159"/>
                </a:lnTo>
                <a:lnTo>
                  <a:pt x="17089" y="15157"/>
                </a:lnTo>
                <a:lnTo>
                  <a:pt x="17087" y="15158"/>
                </a:lnTo>
                <a:lnTo>
                  <a:pt x="17086" y="15164"/>
                </a:lnTo>
                <a:lnTo>
                  <a:pt x="17085" y="15166"/>
                </a:lnTo>
                <a:lnTo>
                  <a:pt x="17083" y="15168"/>
                </a:lnTo>
                <a:lnTo>
                  <a:pt x="17080" y="15170"/>
                </a:lnTo>
                <a:lnTo>
                  <a:pt x="17079" y="15171"/>
                </a:lnTo>
                <a:lnTo>
                  <a:pt x="17076" y="15171"/>
                </a:lnTo>
                <a:lnTo>
                  <a:pt x="17074" y="15170"/>
                </a:lnTo>
                <a:lnTo>
                  <a:pt x="17073" y="15169"/>
                </a:lnTo>
                <a:lnTo>
                  <a:pt x="17072" y="15169"/>
                </a:lnTo>
                <a:lnTo>
                  <a:pt x="17072" y="15167"/>
                </a:lnTo>
                <a:lnTo>
                  <a:pt x="17067" y="15164"/>
                </a:lnTo>
                <a:lnTo>
                  <a:pt x="17063" y="15162"/>
                </a:lnTo>
                <a:lnTo>
                  <a:pt x="17061" y="15162"/>
                </a:lnTo>
                <a:lnTo>
                  <a:pt x="17059" y="15157"/>
                </a:lnTo>
                <a:lnTo>
                  <a:pt x="17056" y="15158"/>
                </a:lnTo>
                <a:lnTo>
                  <a:pt x="17053" y="15161"/>
                </a:lnTo>
                <a:lnTo>
                  <a:pt x="17050" y="15163"/>
                </a:lnTo>
                <a:lnTo>
                  <a:pt x="17048" y="15162"/>
                </a:lnTo>
                <a:lnTo>
                  <a:pt x="17045" y="15158"/>
                </a:lnTo>
                <a:lnTo>
                  <a:pt x="17042" y="15155"/>
                </a:lnTo>
                <a:lnTo>
                  <a:pt x="17038" y="15153"/>
                </a:lnTo>
                <a:close/>
                <a:moveTo>
                  <a:pt x="16410" y="15337"/>
                </a:moveTo>
                <a:lnTo>
                  <a:pt x="16409" y="15337"/>
                </a:lnTo>
                <a:lnTo>
                  <a:pt x="16407" y="15339"/>
                </a:lnTo>
                <a:lnTo>
                  <a:pt x="16406" y="15339"/>
                </a:lnTo>
                <a:lnTo>
                  <a:pt x="16404" y="15340"/>
                </a:lnTo>
                <a:lnTo>
                  <a:pt x="16402" y="15346"/>
                </a:lnTo>
                <a:lnTo>
                  <a:pt x="16400" y="15347"/>
                </a:lnTo>
                <a:lnTo>
                  <a:pt x="16397" y="15347"/>
                </a:lnTo>
                <a:lnTo>
                  <a:pt x="16395" y="15348"/>
                </a:lnTo>
                <a:lnTo>
                  <a:pt x="16394" y="15351"/>
                </a:lnTo>
                <a:lnTo>
                  <a:pt x="16394" y="15355"/>
                </a:lnTo>
                <a:lnTo>
                  <a:pt x="16394" y="15358"/>
                </a:lnTo>
                <a:lnTo>
                  <a:pt x="16394" y="15364"/>
                </a:lnTo>
                <a:cubicBezTo>
                  <a:pt x="16394" y="15364"/>
                  <a:pt x="16394" y="15369"/>
                  <a:pt x="16394" y="15369"/>
                </a:cubicBezTo>
                <a:lnTo>
                  <a:pt x="16393" y="15372"/>
                </a:lnTo>
                <a:lnTo>
                  <a:pt x="16391" y="15374"/>
                </a:lnTo>
                <a:lnTo>
                  <a:pt x="16388" y="15377"/>
                </a:lnTo>
                <a:lnTo>
                  <a:pt x="16386" y="15381"/>
                </a:lnTo>
                <a:lnTo>
                  <a:pt x="16386" y="15383"/>
                </a:lnTo>
                <a:lnTo>
                  <a:pt x="16386" y="15384"/>
                </a:lnTo>
                <a:lnTo>
                  <a:pt x="16388" y="15386"/>
                </a:lnTo>
                <a:lnTo>
                  <a:pt x="16392" y="15386"/>
                </a:lnTo>
                <a:lnTo>
                  <a:pt x="16400" y="15386"/>
                </a:lnTo>
                <a:lnTo>
                  <a:pt x="16405" y="15386"/>
                </a:lnTo>
                <a:lnTo>
                  <a:pt x="16408" y="15388"/>
                </a:lnTo>
                <a:lnTo>
                  <a:pt x="16416" y="15392"/>
                </a:lnTo>
                <a:lnTo>
                  <a:pt x="16424" y="15393"/>
                </a:lnTo>
                <a:lnTo>
                  <a:pt x="16431" y="15394"/>
                </a:lnTo>
                <a:lnTo>
                  <a:pt x="16436" y="15397"/>
                </a:lnTo>
                <a:lnTo>
                  <a:pt x="16440" y="15405"/>
                </a:lnTo>
                <a:lnTo>
                  <a:pt x="16441" y="15415"/>
                </a:lnTo>
                <a:lnTo>
                  <a:pt x="16436" y="15462"/>
                </a:lnTo>
                <a:lnTo>
                  <a:pt x="16435" y="15464"/>
                </a:lnTo>
                <a:lnTo>
                  <a:pt x="16434" y="15465"/>
                </a:lnTo>
                <a:lnTo>
                  <a:pt x="16434" y="15467"/>
                </a:lnTo>
                <a:lnTo>
                  <a:pt x="16432" y="15500"/>
                </a:lnTo>
                <a:lnTo>
                  <a:pt x="16431" y="15506"/>
                </a:lnTo>
                <a:lnTo>
                  <a:pt x="16428" y="15512"/>
                </a:lnTo>
                <a:lnTo>
                  <a:pt x="16427" y="15517"/>
                </a:lnTo>
                <a:lnTo>
                  <a:pt x="16427" y="15524"/>
                </a:lnTo>
                <a:lnTo>
                  <a:pt x="16428" y="15530"/>
                </a:lnTo>
                <a:lnTo>
                  <a:pt x="16429" y="15536"/>
                </a:lnTo>
                <a:lnTo>
                  <a:pt x="16429" y="15584"/>
                </a:lnTo>
                <a:lnTo>
                  <a:pt x="16427" y="15598"/>
                </a:lnTo>
                <a:lnTo>
                  <a:pt x="16413" y="15629"/>
                </a:lnTo>
                <a:lnTo>
                  <a:pt x="16409" y="15644"/>
                </a:lnTo>
                <a:lnTo>
                  <a:pt x="16407" y="15653"/>
                </a:lnTo>
                <a:lnTo>
                  <a:pt x="16404" y="15661"/>
                </a:lnTo>
                <a:lnTo>
                  <a:pt x="16404" y="15666"/>
                </a:lnTo>
                <a:lnTo>
                  <a:pt x="16405" y="15673"/>
                </a:lnTo>
                <a:lnTo>
                  <a:pt x="16412" y="15681"/>
                </a:lnTo>
                <a:lnTo>
                  <a:pt x="16413" y="15685"/>
                </a:lnTo>
                <a:lnTo>
                  <a:pt x="16414" y="15703"/>
                </a:lnTo>
                <a:lnTo>
                  <a:pt x="16414" y="15709"/>
                </a:lnTo>
                <a:lnTo>
                  <a:pt x="16412" y="15721"/>
                </a:lnTo>
                <a:lnTo>
                  <a:pt x="16403" y="15742"/>
                </a:lnTo>
                <a:lnTo>
                  <a:pt x="16402" y="15754"/>
                </a:lnTo>
                <a:lnTo>
                  <a:pt x="16407" y="15763"/>
                </a:lnTo>
                <a:lnTo>
                  <a:pt x="16414" y="15764"/>
                </a:lnTo>
                <a:lnTo>
                  <a:pt x="16421" y="15760"/>
                </a:lnTo>
                <a:lnTo>
                  <a:pt x="16425" y="15756"/>
                </a:lnTo>
                <a:lnTo>
                  <a:pt x="16426" y="15754"/>
                </a:lnTo>
                <a:lnTo>
                  <a:pt x="16440" y="15725"/>
                </a:lnTo>
                <a:lnTo>
                  <a:pt x="16446" y="15719"/>
                </a:lnTo>
                <a:lnTo>
                  <a:pt x="16448" y="15718"/>
                </a:lnTo>
                <a:lnTo>
                  <a:pt x="16451" y="15718"/>
                </a:lnTo>
                <a:lnTo>
                  <a:pt x="16453" y="15718"/>
                </a:lnTo>
                <a:lnTo>
                  <a:pt x="16455" y="15716"/>
                </a:lnTo>
                <a:lnTo>
                  <a:pt x="16464" y="15706"/>
                </a:lnTo>
                <a:lnTo>
                  <a:pt x="16467" y="15704"/>
                </a:lnTo>
                <a:lnTo>
                  <a:pt x="16469" y="15704"/>
                </a:lnTo>
                <a:lnTo>
                  <a:pt x="16471" y="15705"/>
                </a:lnTo>
                <a:lnTo>
                  <a:pt x="16474" y="15705"/>
                </a:lnTo>
                <a:lnTo>
                  <a:pt x="16476" y="15704"/>
                </a:lnTo>
                <a:lnTo>
                  <a:pt x="16479" y="15701"/>
                </a:lnTo>
                <a:lnTo>
                  <a:pt x="16481" y="15699"/>
                </a:lnTo>
                <a:lnTo>
                  <a:pt x="16484" y="15699"/>
                </a:lnTo>
                <a:lnTo>
                  <a:pt x="16491" y="15699"/>
                </a:lnTo>
                <a:lnTo>
                  <a:pt x="16492" y="15699"/>
                </a:lnTo>
                <a:lnTo>
                  <a:pt x="16495" y="15696"/>
                </a:lnTo>
                <a:lnTo>
                  <a:pt x="16497" y="15696"/>
                </a:lnTo>
                <a:lnTo>
                  <a:pt x="16516" y="15691"/>
                </a:lnTo>
                <a:lnTo>
                  <a:pt x="16536" y="15691"/>
                </a:lnTo>
                <a:lnTo>
                  <a:pt x="16546" y="15688"/>
                </a:lnTo>
                <a:lnTo>
                  <a:pt x="16547" y="15682"/>
                </a:lnTo>
                <a:lnTo>
                  <a:pt x="16549" y="15680"/>
                </a:lnTo>
                <a:lnTo>
                  <a:pt x="16549" y="15678"/>
                </a:lnTo>
                <a:lnTo>
                  <a:pt x="16549" y="15677"/>
                </a:lnTo>
                <a:lnTo>
                  <a:pt x="16548" y="15676"/>
                </a:lnTo>
                <a:lnTo>
                  <a:pt x="16550" y="15672"/>
                </a:lnTo>
                <a:lnTo>
                  <a:pt x="16551" y="15670"/>
                </a:lnTo>
                <a:lnTo>
                  <a:pt x="16555" y="15667"/>
                </a:lnTo>
                <a:lnTo>
                  <a:pt x="16557" y="15665"/>
                </a:lnTo>
                <a:lnTo>
                  <a:pt x="16560" y="15663"/>
                </a:lnTo>
                <a:lnTo>
                  <a:pt x="16562" y="15662"/>
                </a:lnTo>
                <a:lnTo>
                  <a:pt x="16567" y="15659"/>
                </a:lnTo>
                <a:lnTo>
                  <a:pt x="16568" y="15659"/>
                </a:lnTo>
                <a:lnTo>
                  <a:pt x="16570" y="15659"/>
                </a:lnTo>
                <a:lnTo>
                  <a:pt x="16574" y="15662"/>
                </a:lnTo>
                <a:lnTo>
                  <a:pt x="16576" y="15662"/>
                </a:lnTo>
                <a:lnTo>
                  <a:pt x="16580" y="15660"/>
                </a:lnTo>
                <a:lnTo>
                  <a:pt x="16583" y="15656"/>
                </a:lnTo>
                <a:lnTo>
                  <a:pt x="16588" y="15647"/>
                </a:lnTo>
                <a:lnTo>
                  <a:pt x="16591" y="15638"/>
                </a:lnTo>
                <a:lnTo>
                  <a:pt x="16590" y="15631"/>
                </a:lnTo>
                <a:lnTo>
                  <a:pt x="16588" y="15624"/>
                </a:lnTo>
                <a:lnTo>
                  <a:pt x="16587" y="15615"/>
                </a:lnTo>
                <a:lnTo>
                  <a:pt x="16589" y="15609"/>
                </a:lnTo>
                <a:lnTo>
                  <a:pt x="16594" y="15603"/>
                </a:lnTo>
                <a:lnTo>
                  <a:pt x="16600" y="15597"/>
                </a:lnTo>
                <a:lnTo>
                  <a:pt x="16605" y="15594"/>
                </a:lnTo>
                <a:lnTo>
                  <a:pt x="16605" y="15598"/>
                </a:lnTo>
                <a:lnTo>
                  <a:pt x="16610" y="15593"/>
                </a:lnTo>
                <a:lnTo>
                  <a:pt x="16611" y="15592"/>
                </a:lnTo>
                <a:lnTo>
                  <a:pt x="16613" y="15593"/>
                </a:lnTo>
                <a:lnTo>
                  <a:pt x="16615" y="15594"/>
                </a:lnTo>
                <a:lnTo>
                  <a:pt x="16616" y="15595"/>
                </a:lnTo>
                <a:lnTo>
                  <a:pt x="16618" y="15594"/>
                </a:lnTo>
                <a:lnTo>
                  <a:pt x="16620" y="15592"/>
                </a:lnTo>
                <a:lnTo>
                  <a:pt x="16620" y="15586"/>
                </a:lnTo>
                <a:lnTo>
                  <a:pt x="16622" y="15584"/>
                </a:lnTo>
                <a:lnTo>
                  <a:pt x="16623" y="15585"/>
                </a:lnTo>
                <a:lnTo>
                  <a:pt x="16624" y="15587"/>
                </a:lnTo>
                <a:lnTo>
                  <a:pt x="16625" y="15589"/>
                </a:lnTo>
                <a:lnTo>
                  <a:pt x="16624" y="15592"/>
                </a:lnTo>
                <a:lnTo>
                  <a:pt x="16629" y="15589"/>
                </a:lnTo>
                <a:lnTo>
                  <a:pt x="16630" y="15586"/>
                </a:lnTo>
                <a:lnTo>
                  <a:pt x="16629" y="15583"/>
                </a:lnTo>
                <a:lnTo>
                  <a:pt x="16634" y="15580"/>
                </a:lnTo>
                <a:lnTo>
                  <a:pt x="16638" y="15577"/>
                </a:lnTo>
                <a:lnTo>
                  <a:pt x="16641" y="15571"/>
                </a:lnTo>
                <a:lnTo>
                  <a:pt x="16644" y="15556"/>
                </a:lnTo>
                <a:lnTo>
                  <a:pt x="16648" y="15555"/>
                </a:lnTo>
                <a:lnTo>
                  <a:pt x="16654" y="15556"/>
                </a:lnTo>
                <a:lnTo>
                  <a:pt x="16658" y="15559"/>
                </a:lnTo>
                <a:lnTo>
                  <a:pt x="16659" y="15555"/>
                </a:lnTo>
                <a:lnTo>
                  <a:pt x="16663" y="15551"/>
                </a:lnTo>
                <a:lnTo>
                  <a:pt x="16665" y="15547"/>
                </a:lnTo>
                <a:lnTo>
                  <a:pt x="16664" y="15543"/>
                </a:lnTo>
                <a:lnTo>
                  <a:pt x="16662" y="15541"/>
                </a:lnTo>
                <a:lnTo>
                  <a:pt x="16661" y="15540"/>
                </a:lnTo>
                <a:lnTo>
                  <a:pt x="16660" y="15537"/>
                </a:lnTo>
                <a:lnTo>
                  <a:pt x="16660" y="15527"/>
                </a:lnTo>
                <a:lnTo>
                  <a:pt x="16660" y="15522"/>
                </a:lnTo>
                <a:lnTo>
                  <a:pt x="16661" y="15517"/>
                </a:lnTo>
                <a:lnTo>
                  <a:pt x="16661" y="15517"/>
                </a:lnTo>
                <a:lnTo>
                  <a:pt x="16662" y="15509"/>
                </a:lnTo>
                <a:lnTo>
                  <a:pt x="16661" y="15509"/>
                </a:lnTo>
                <a:lnTo>
                  <a:pt x="16662" y="15506"/>
                </a:lnTo>
                <a:lnTo>
                  <a:pt x="16662" y="15504"/>
                </a:lnTo>
                <a:lnTo>
                  <a:pt x="16663" y="15503"/>
                </a:lnTo>
                <a:lnTo>
                  <a:pt x="16667" y="15503"/>
                </a:lnTo>
                <a:lnTo>
                  <a:pt x="16667" y="15501"/>
                </a:lnTo>
                <a:lnTo>
                  <a:pt x="16667" y="15500"/>
                </a:lnTo>
                <a:lnTo>
                  <a:pt x="16670" y="15494"/>
                </a:lnTo>
                <a:lnTo>
                  <a:pt x="16670" y="15491"/>
                </a:lnTo>
                <a:lnTo>
                  <a:pt x="16669" y="15482"/>
                </a:lnTo>
                <a:lnTo>
                  <a:pt x="16670" y="15478"/>
                </a:lnTo>
                <a:lnTo>
                  <a:pt x="16672" y="15473"/>
                </a:lnTo>
                <a:lnTo>
                  <a:pt x="16673" y="15470"/>
                </a:lnTo>
                <a:lnTo>
                  <a:pt x="16672" y="15466"/>
                </a:lnTo>
                <a:lnTo>
                  <a:pt x="16667" y="15467"/>
                </a:lnTo>
                <a:lnTo>
                  <a:pt x="16666" y="15466"/>
                </a:lnTo>
                <a:lnTo>
                  <a:pt x="16668" y="15462"/>
                </a:lnTo>
                <a:lnTo>
                  <a:pt x="16665" y="15462"/>
                </a:lnTo>
                <a:lnTo>
                  <a:pt x="16663" y="15462"/>
                </a:lnTo>
                <a:lnTo>
                  <a:pt x="16662" y="15461"/>
                </a:lnTo>
                <a:lnTo>
                  <a:pt x="16661" y="15458"/>
                </a:lnTo>
                <a:lnTo>
                  <a:pt x="16663" y="15456"/>
                </a:lnTo>
                <a:lnTo>
                  <a:pt x="16665" y="15455"/>
                </a:lnTo>
                <a:lnTo>
                  <a:pt x="16667" y="15455"/>
                </a:lnTo>
                <a:lnTo>
                  <a:pt x="16669" y="15454"/>
                </a:lnTo>
                <a:lnTo>
                  <a:pt x="16671" y="15450"/>
                </a:lnTo>
                <a:lnTo>
                  <a:pt x="16671" y="15433"/>
                </a:lnTo>
                <a:lnTo>
                  <a:pt x="16669" y="15433"/>
                </a:lnTo>
                <a:lnTo>
                  <a:pt x="16666" y="15440"/>
                </a:lnTo>
                <a:lnTo>
                  <a:pt x="16660" y="15447"/>
                </a:lnTo>
                <a:lnTo>
                  <a:pt x="16655" y="15452"/>
                </a:lnTo>
                <a:lnTo>
                  <a:pt x="16644" y="15456"/>
                </a:lnTo>
                <a:lnTo>
                  <a:pt x="16637" y="15464"/>
                </a:lnTo>
                <a:lnTo>
                  <a:pt x="16631" y="15466"/>
                </a:lnTo>
                <a:lnTo>
                  <a:pt x="16625" y="15469"/>
                </a:lnTo>
                <a:lnTo>
                  <a:pt x="16619" y="15474"/>
                </a:lnTo>
                <a:lnTo>
                  <a:pt x="16613" y="15478"/>
                </a:lnTo>
                <a:lnTo>
                  <a:pt x="16608" y="15475"/>
                </a:lnTo>
                <a:lnTo>
                  <a:pt x="16608" y="15470"/>
                </a:lnTo>
                <a:lnTo>
                  <a:pt x="16612" y="15464"/>
                </a:lnTo>
                <a:lnTo>
                  <a:pt x="16623" y="15454"/>
                </a:lnTo>
                <a:lnTo>
                  <a:pt x="16613" y="15449"/>
                </a:lnTo>
                <a:lnTo>
                  <a:pt x="16610" y="15448"/>
                </a:lnTo>
                <a:lnTo>
                  <a:pt x="16608" y="15447"/>
                </a:lnTo>
                <a:lnTo>
                  <a:pt x="16606" y="15443"/>
                </a:lnTo>
                <a:lnTo>
                  <a:pt x="16605" y="15439"/>
                </a:lnTo>
                <a:lnTo>
                  <a:pt x="16603" y="15434"/>
                </a:lnTo>
                <a:lnTo>
                  <a:pt x="16598" y="15431"/>
                </a:lnTo>
                <a:lnTo>
                  <a:pt x="16590" y="15428"/>
                </a:lnTo>
                <a:lnTo>
                  <a:pt x="16582" y="15428"/>
                </a:lnTo>
                <a:lnTo>
                  <a:pt x="16575" y="15429"/>
                </a:lnTo>
                <a:lnTo>
                  <a:pt x="16576" y="15430"/>
                </a:lnTo>
                <a:lnTo>
                  <a:pt x="16576" y="15431"/>
                </a:lnTo>
                <a:lnTo>
                  <a:pt x="16577" y="15432"/>
                </a:lnTo>
                <a:lnTo>
                  <a:pt x="16576" y="15434"/>
                </a:lnTo>
                <a:lnTo>
                  <a:pt x="16572" y="15441"/>
                </a:lnTo>
                <a:lnTo>
                  <a:pt x="16570" y="15442"/>
                </a:lnTo>
                <a:lnTo>
                  <a:pt x="16569" y="15443"/>
                </a:lnTo>
                <a:lnTo>
                  <a:pt x="16568" y="15445"/>
                </a:lnTo>
                <a:lnTo>
                  <a:pt x="16571" y="15448"/>
                </a:lnTo>
                <a:lnTo>
                  <a:pt x="16568" y="15448"/>
                </a:lnTo>
                <a:lnTo>
                  <a:pt x="16567" y="15447"/>
                </a:lnTo>
                <a:lnTo>
                  <a:pt x="16564" y="15443"/>
                </a:lnTo>
                <a:lnTo>
                  <a:pt x="16561" y="15441"/>
                </a:lnTo>
                <a:lnTo>
                  <a:pt x="16560" y="15442"/>
                </a:lnTo>
                <a:lnTo>
                  <a:pt x="16559" y="15446"/>
                </a:lnTo>
                <a:lnTo>
                  <a:pt x="16559" y="15448"/>
                </a:lnTo>
                <a:lnTo>
                  <a:pt x="16560" y="15450"/>
                </a:lnTo>
                <a:lnTo>
                  <a:pt x="16560" y="15453"/>
                </a:lnTo>
                <a:lnTo>
                  <a:pt x="16557" y="15455"/>
                </a:lnTo>
                <a:lnTo>
                  <a:pt x="16554" y="15457"/>
                </a:lnTo>
                <a:lnTo>
                  <a:pt x="16553" y="15458"/>
                </a:lnTo>
                <a:lnTo>
                  <a:pt x="16549" y="15455"/>
                </a:lnTo>
                <a:lnTo>
                  <a:pt x="16548" y="15451"/>
                </a:lnTo>
                <a:lnTo>
                  <a:pt x="16547" y="15447"/>
                </a:lnTo>
                <a:lnTo>
                  <a:pt x="16546" y="15445"/>
                </a:lnTo>
                <a:lnTo>
                  <a:pt x="16546" y="15442"/>
                </a:lnTo>
                <a:lnTo>
                  <a:pt x="16542" y="15439"/>
                </a:lnTo>
                <a:lnTo>
                  <a:pt x="16529" y="15433"/>
                </a:lnTo>
                <a:lnTo>
                  <a:pt x="16519" y="15419"/>
                </a:lnTo>
                <a:lnTo>
                  <a:pt x="16516" y="15417"/>
                </a:lnTo>
                <a:lnTo>
                  <a:pt x="16514" y="15416"/>
                </a:lnTo>
                <a:lnTo>
                  <a:pt x="16511" y="15412"/>
                </a:lnTo>
                <a:lnTo>
                  <a:pt x="16502" y="15396"/>
                </a:lnTo>
                <a:lnTo>
                  <a:pt x="16500" y="15394"/>
                </a:lnTo>
                <a:lnTo>
                  <a:pt x="16491" y="15393"/>
                </a:lnTo>
                <a:lnTo>
                  <a:pt x="16488" y="15392"/>
                </a:lnTo>
                <a:lnTo>
                  <a:pt x="16483" y="15386"/>
                </a:lnTo>
                <a:lnTo>
                  <a:pt x="16475" y="15379"/>
                </a:lnTo>
                <a:lnTo>
                  <a:pt x="16467" y="15375"/>
                </a:lnTo>
                <a:lnTo>
                  <a:pt x="16443" y="15368"/>
                </a:lnTo>
                <a:lnTo>
                  <a:pt x="16438" y="15365"/>
                </a:lnTo>
                <a:lnTo>
                  <a:pt x="16433" y="15361"/>
                </a:lnTo>
                <a:lnTo>
                  <a:pt x="16429" y="15356"/>
                </a:lnTo>
                <a:lnTo>
                  <a:pt x="16424" y="15348"/>
                </a:lnTo>
                <a:lnTo>
                  <a:pt x="16422" y="15346"/>
                </a:lnTo>
                <a:lnTo>
                  <a:pt x="16414" y="15343"/>
                </a:lnTo>
                <a:lnTo>
                  <a:pt x="16413" y="15341"/>
                </a:lnTo>
                <a:lnTo>
                  <a:pt x="16413" y="15340"/>
                </a:lnTo>
                <a:lnTo>
                  <a:pt x="16412" y="15338"/>
                </a:lnTo>
                <a:lnTo>
                  <a:pt x="16410" y="15337"/>
                </a:lnTo>
                <a:close/>
                <a:moveTo>
                  <a:pt x="15874" y="15484"/>
                </a:moveTo>
                <a:lnTo>
                  <a:pt x="15872" y="15485"/>
                </a:lnTo>
                <a:lnTo>
                  <a:pt x="15870" y="15487"/>
                </a:lnTo>
                <a:lnTo>
                  <a:pt x="15869" y="15491"/>
                </a:lnTo>
                <a:lnTo>
                  <a:pt x="15869" y="15499"/>
                </a:lnTo>
                <a:lnTo>
                  <a:pt x="15868" y="15503"/>
                </a:lnTo>
                <a:lnTo>
                  <a:pt x="15866" y="15506"/>
                </a:lnTo>
                <a:lnTo>
                  <a:pt x="15863" y="15510"/>
                </a:lnTo>
                <a:lnTo>
                  <a:pt x="15863" y="15509"/>
                </a:lnTo>
                <a:lnTo>
                  <a:pt x="15862" y="15508"/>
                </a:lnTo>
                <a:lnTo>
                  <a:pt x="15860" y="15508"/>
                </a:lnTo>
                <a:lnTo>
                  <a:pt x="15860" y="15509"/>
                </a:lnTo>
                <a:lnTo>
                  <a:pt x="15860" y="15511"/>
                </a:lnTo>
                <a:lnTo>
                  <a:pt x="15859" y="15512"/>
                </a:lnTo>
                <a:lnTo>
                  <a:pt x="15859" y="15514"/>
                </a:lnTo>
                <a:lnTo>
                  <a:pt x="15857" y="15515"/>
                </a:lnTo>
                <a:lnTo>
                  <a:pt x="15857" y="15520"/>
                </a:lnTo>
                <a:lnTo>
                  <a:pt x="15858" y="15533"/>
                </a:lnTo>
                <a:lnTo>
                  <a:pt x="15858" y="15540"/>
                </a:lnTo>
                <a:lnTo>
                  <a:pt x="15857" y="15543"/>
                </a:lnTo>
                <a:lnTo>
                  <a:pt x="15855" y="15548"/>
                </a:lnTo>
                <a:lnTo>
                  <a:pt x="15852" y="15551"/>
                </a:lnTo>
                <a:lnTo>
                  <a:pt x="15849" y="15551"/>
                </a:lnTo>
                <a:lnTo>
                  <a:pt x="15850" y="15555"/>
                </a:lnTo>
                <a:lnTo>
                  <a:pt x="15852" y="15559"/>
                </a:lnTo>
                <a:lnTo>
                  <a:pt x="15855" y="15565"/>
                </a:lnTo>
                <a:lnTo>
                  <a:pt x="15856" y="15564"/>
                </a:lnTo>
                <a:lnTo>
                  <a:pt x="15858" y="15566"/>
                </a:lnTo>
                <a:lnTo>
                  <a:pt x="15859" y="15569"/>
                </a:lnTo>
                <a:lnTo>
                  <a:pt x="15856" y="15577"/>
                </a:lnTo>
                <a:lnTo>
                  <a:pt x="15856" y="15585"/>
                </a:lnTo>
                <a:lnTo>
                  <a:pt x="15855" y="15588"/>
                </a:lnTo>
                <a:lnTo>
                  <a:pt x="15853" y="15590"/>
                </a:lnTo>
                <a:lnTo>
                  <a:pt x="15852" y="15590"/>
                </a:lnTo>
                <a:lnTo>
                  <a:pt x="15849" y="15589"/>
                </a:lnTo>
                <a:lnTo>
                  <a:pt x="15847" y="15588"/>
                </a:lnTo>
                <a:lnTo>
                  <a:pt x="15844" y="15585"/>
                </a:lnTo>
                <a:lnTo>
                  <a:pt x="15841" y="15579"/>
                </a:lnTo>
                <a:lnTo>
                  <a:pt x="15838" y="15575"/>
                </a:lnTo>
                <a:lnTo>
                  <a:pt x="15836" y="15578"/>
                </a:lnTo>
                <a:lnTo>
                  <a:pt x="15836" y="15586"/>
                </a:lnTo>
                <a:lnTo>
                  <a:pt x="15842" y="15597"/>
                </a:lnTo>
                <a:lnTo>
                  <a:pt x="15844" y="15604"/>
                </a:lnTo>
                <a:lnTo>
                  <a:pt x="15841" y="15604"/>
                </a:lnTo>
                <a:lnTo>
                  <a:pt x="15839" y="15603"/>
                </a:lnTo>
                <a:lnTo>
                  <a:pt x="15838" y="15601"/>
                </a:lnTo>
                <a:lnTo>
                  <a:pt x="15838" y="15598"/>
                </a:lnTo>
                <a:lnTo>
                  <a:pt x="15836" y="15598"/>
                </a:lnTo>
                <a:lnTo>
                  <a:pt x="15836" y="15600"/>
                </a:lnTo>
                <a:lnTo>
                  <a:pt x="15835" y="15604"/>
                </a:lnTo>
                <a:lnTo>
                  <a:pt x="15834" y="15620"/>
                </a:lnTo>
                <a:lnTo>
                  <a:pt x="15836" y="15623"/>
                </a:lnTo>
                <a:lnTo>
                  <a:pt x="15838" y="15623"/>
                </a:lnTo>
                <a:lnTo>
                  <a:pt x="15841" y="15623"/>
                </a:lnTo>
                <a:lnTo>
                  <a:pt x="15844" y="15623"/>
                </a:lnTo>
                <a:lnTo>
                  <a:pt x="15843" y="15625"/>
                </a:lnTo>
                <a:lnTo>
                  <a:pt x="15841" y="15630"/>
                </a:lnTo>
                <a:lnTo>
                  <a:pt x="15841" y="15633"/>
                </a:lnTo>
                <a:lnTo>
                  <a:pt x="15842" y="15639"/>
                </a:lnTo>
                <a:lnTo>
                  <a:pt x="15846" y="15642"/>
                </a:lnTo>
                <a:lnTo>
                  <a:pt x="15849" y="15643"/>
                </a:lnTo>
                <a:lnTo>
                  <a:pt x="15853" y="15643"/>
                </a:lnTo>
                <a:lnTo>
                  <a:pt x="15856" y="15644"/>
                </a:lnTo>
                <a:lnTo>
                  <a:pt x="15860" y="15646"/>
                </a:lnTo>
                <a:lnTo>
                  <a:pt x="15863" y="15649"/>
                </a:lnTo>
                <a:lnTo>
                  <a:pt x="15864" y="15652"/>
                </a:lnTo>
                <a:lnTo>
                  <a:pt x="15863" y="15654"/>
                </a:lnTo>
                <a:lnTo>
                  <a:pt x="15862" y="15658"/>
                </a:lnTo>
                <a:lnTo>
                  <a:pt x="15861" y="15662"/>
                </a:lnTo>
                <a:lnTo>
                  <a:pt x="15862" y="15664"/>
                </a:lnTo>
                <a:lnTo>
                  <a:pt x="15865" y="15673"/>
                </a:lnTo>
                <a:lnTo>
                  <a:pt x="15866" y="15675"/>
                </a:lnTo>
                <a:lnTo>
                  <a:pt x="15867" y="15678"/>
                </a:lnTo>
                <a:lnTo>
                  <a:pt x="15867" y="15680"/>
                </a:lnTo>
                <a:lnTo>
                  <a:pt x="15864" y="15682"/>
                </a:lnTo>
                <a:lnTo>
                  <a:pt x="15862" y="15682"/>
                </a:lnTo>
                <a:lnTo>
                  <a:pt x="15861" y="15680"/>
                </a:lnTo>
                <a:lnTo>
                  <a:pt x="15861" y="15678"/>
                </a:lnTo>
                <a:lnTo>
                  <a:pt x="15859" y="15674"/>
                </a:lnTo>
                <a:lnTo>
                  <a:pt x="15858" y="15672"/>
                </a:lnTo>
                <a:lnTo>
                  <a:pt x="15856" y="15669"/>
                </a:lnTo>
                <a:lnTo>
                  <a:pt x="15855" y="15672"/>
                </a:lnTo>
                <a:lnTo>
                  <a:pt x="15853" y="15672"/>
                </a:lnTo>
                <a:lnTo>
                  <a:pt x="15852" y="15670"/>
                </a:lnTo>
                <a:lnTo>
                  <a:pt x="15851" y="15667"/>
                </a:lnTo>
                <a:lnTo>
                  <a:pt x="15849" y="15663"/>
                </a:lnTo>
                <a:lnTo>
                  <a:pt x="15845" y="15660"/>
                </a:lnTo>
                <a:lnTo>
                  <a:pt x="15841" y="15658"/>
                </a:lnTo>
                <a:lnTo>
                  <a:pt x="15841" y="15652"/>
                </a:lnTo>
                <a:lnTo>
                  <a:pt x="15839" y="15652"/>
                </a:lnTo>
                <a:lnTo>
                  <a:pt x="15839" y="15654"/>
                </a:lnTo>
                <a:lnTo>
                  <a:pt x="15838" y="15654"/>
                </a:lnTo>
                <a:lnTo>
                  <a:pt x="15835" y="15650"/>
                </a:lnTo>
                <a:lnTo>
                  <a:pt x="15832" y="15647"/>
                </a:lnTo>
                <a:lnTo>
                  <a:pt x="15832" y="15645"/>
                </a:lnTo>
                <a:lnTo>
                  <a:pt x="15833" y="15639"/>
                </a:lnTo>
                <a:lnTo>
                  <a:pt x="15830" y="15640"/>
                </a:lnTo>
                <a:lnTo>
                  <a:pt x="15828" y="15641"/>
                </a:lnTo>
                <a:lnTo>
                  <a:pt x="15825" y="15639"/>
                </a:lnTo>
                <a:lnTo>
                  <a:pt x="15824" y="15637"/>
                </a:lnTo>
                <a:lnTo>
                  <a:pt x="15828" y="15637"/>
                </a:lnTo>
                <a:lnTo>
                  <a:pt x="15825" y="15629"/>
                </a:lnTo>
                <a:lnTo>
                  <a:pt x="15827" y="15628"/>
                </a:lnTo>
                <a:lnTo>
                  <a:pt x="15828" y="15627"/>
                </a:lnTo>
                <a:lnTo>
                  <a:pt x="15828" y="15623"/>
                </a:lnTo>
                <a:lnTo>
                  <a:pt x="15827" y="15623"/>
                </a:lnTo>
                <a:lnTo>
                  <a:pt x="15826" y="15625"/>
                </a:lnTo>
                <a:lnTo>
                  <a:pt x="15824" y="15625"/>
                </a:lnTo>
                <a:lnTo>
                  <a:pt x="15823" y="15623"/>
                </a:lnTo>
                <a:lnTo>
                  <a:pt x="15822" y="15621"/>
                </a:lnTo>
                <a:lnTo>
                  <a:pt x="15821" y="15624"/>
                </a:lnTo>
                <a:lnTo>
                  <a:pt x="15821" y="15625"/>
                </a:lnTo>
                <a:lnTo>
                  <a:pt x="15820" y="15625"/>
                </a:lnTo>
                <a:lnTo>
                  <a:pt x="15819" y="15618"/>
                </a:lnTo>
                <a:lnTo>
                  <a:pt x="15815" y="15618"/>
                </a:lnTo>
                <a:lnTo>
                  <a:pt x="15813" y="15621"/>
                </a:lnTo>
                <a:lnTo>
                  <a:pt x="15817" y="15623"/>
                </a:lnTo>
                <a:lnTo>
                  <a:pt x="15815" y="15628"/>
                </a:lnTo>
                <a:lnTo>
                  <a:pt x="15817" y="15630"/>
                </a:lnTo>
                <a:lnTo>
                  <a:pt x="15819" y="15632"/>
                </a:lnTo>
                <a:lnTo>
                  <a:pt x="15821" y="15635"/>
                </a:lnTo>
                <a:lnTo>
                  <a:pt x="15820" y="15636"/>
                </a:lnTo>
                <a:lnTo>
                  <a:pt x="15814" y="15646"/>
                </a:lnTo>
                <a:lnTo>
                  <a:pt x="15817" y="15648"/>
                </a:lnTo>
                <a:lnTo>
                  <a:pt x="15820" y="15650"/>
                </a:lnTo>
                <a:lnTo>
                  <a:pt x="15823" y="15653"/>
                </a:lnTo>
                <a:lnTo>
                  <a:pt x="15824" y="15657"/>
                </a:lnTo>
                <a:lnTo>
                  <a:pt x="15824" y="15665"/>
                </a:lnTo>
                <a:lnTo>
                  <a:pt x="15825" y="15669"/>
                </a:lnTo>
                <a:lnTo>
                  <a:pt x="15827" y="15672"/>
                </a:lnTo>
                <a:lnTo>
                  <a:pt x="15828" y="15672"/>
                </a:lnTo>
                <a:lnTo>
                  <a:pt x="15831" y="15669"/>
                </a:lnTo>
                <a:lnTo>
                  <a:pt x="15832" y="15668"/>
                </a:lnTo>
                <a:lnTo>
                  <a:pt x="15834" y="15669"/>
                </a:lnTo>
                <a:lnTo>
                  <a:pt x="15835" y="15671"/>
                </a:lnTo>
                <a:lnTo>
                  <a:pt x="15836" y="15673"/>
                </a:lnTo>
                <a:lnTo>
                  <a:pt x="15837" y="15675"/>
                </a:lnTo>
                <a:lnTo>
                  <a:pt x="15839" y="15679"/>
                </a:lnTo>
                <a:lnTo>
                  <a:pt x="15840" y="15683"/>
                </a:lnTo>
                <a:lnTo>
                  <a:pt x="15834" y="15721"/>
                </a:lnTo>
                <a:lnTo>
                  <a:pt x="15832" y="15725"/>
                </a:lnTo>
                <a:lnTo>
                  <a:pt x="15828" y="15730"/>
                </a:lnTo>
                <a:lnTo>
                  <a:pt x="15824" y="15732"/>
                </a:lnTo>
                <a:lnTo>
                  <a:pt x="15820" y="15730"/>
                </a:lnTo>
                <a:lnTo>
                  <a:pt x="15819" y="15734"/>
                </a:lnTo>
                <a:lnTo>
                  <a:pt x="15821" y="15737"/>
                </a:lnTo>
                <a:lnTo>
                  <a:pt x="15823" y="15740"/>
                </a:lnTo>
                <a:lnTo>
                  <a:pt x="15825" y="15744"/>
                </a:lnTo>
                <a:lnTo>
                  <a:pt x="15822" y="15748"/>
                </a:lnTo>
                <a:lnTo>
                  <a:pt x="15815" y="15750"/>
                </a:lnTo>
                <a:lnTo>
                  <a:pt x="15813" y="15756"/>
                </a:lnTo>
                <a:lnTo>
                  <a:pt x="15811" y="15757"/>
                </a:lnTo>
                <a:lnTo>
                  <a:pt x="15809" y="15758"/>
                </a:lnTo>
                <a:lnTo>
                  <a:pt x="15808" y="15759"/>
                </a:lnTo>
                <a:lnTo>
                  <a:pt x="15807" y="15761"/>
                </a:lnTo>
                <a:lnTo>
                  <a:pt x="15805" y="15767"/>
                </a:lnTo>
                <a:lnTo>
                  <a:pt x="15798" y="15775"/>
                </a:lnTo>
                <a:lnTo>
                  <a:pt x="15794" y="15778"/>
                </a:lnTo>
                <a:lnTo>
                  <a:pt x="15793" y="15776"/>
                </a:lnTo>
                <a:lnTo>
                  <a:pt x="15791" y="15759"/>
                </a:lnTo>
                <a:lnTo>
                  <a:pt x="15790" y="15755"/>
                </a:lnTo>
                <a:lnTo>
                  <a:pt x="15790" y="15754"/>
                </a:lnTo>
                <a:lnTo>
                  <a:pt x="15791" y="15753"/>
                </a:lnTo>
                <a:lnTo>
                  <a:pt x="15791" y="15750"/>
                </a:lnTo>
                <a:lnTo>
                  <a:pt x="15789" y="15752"/>
                </a:lnTo>
                <a:lnTo>
                  <a:pt x="15785" y="15754"/>
                </a:lnTo>
                <a:lnTo>
                  <a:pt x="15784" y="15755"/>
                </a:lnTo>
                <a:lnTo>
                  <a:pt x="15783" y="15760"/>
                </a:lnTo>
                <a:lnTo>
                  <a:pt x="15785" y="15761"/>
                </a:lnTo>
                <a:lnTo>
                  <a:pt x="15787" y="15763"/>
                </a:lnTo>
                <a:lnTo>
                  <a:pt x="15788" y="15767"/>
                </a:lnTo>
                <a:lnTo>
                  <a:pt x="15783" y="15768"/>
                </a:lnTo>
                <a:lnTo>
                  <a:pt x="15782" y="15770"/>
                </a:lnTo>
                <a:lnTo>
                  <a:pt x="15782" y="15773"/>
                </a:lnTo>
                <a:lnTo>
                  <a:pt x="15781" y="15777"/>
                </a:lnTo>
                <a:lnTo>
                  <a:pt x="15778" y="15775"/>
                </a:lnTo>
                <a:lnTo>
                  <a:pt x="15774" y="15773"/>
                </a:lnTo>
                <a:lnTo>
                  <a:pt x="15771" y="15772"/>
                </a:lnTo>
                <a:lnTo>
                  <a:pt x="15768" y="15773"/>
                </a:lnTo>
                <a:lnTo>
                  <a:pt x="15766" y="15775"/>
                </a:lnTo>
                <a:lnTo>
                  <a:pt x="15763" y="15779"/>
                </a:lnTo>
                <a:lnTo>
                  <a:pt x="15761" y="15783"/>
                </a:lnTo>
                <a:lnTo>
                  <a:pt x="15760" y="15786"/>
                </a:lnTo>
                <a:lnTo>
                  <a:pt x="15762" y="15790"/>
                </a:lnTo>
                <a:lnTo>
                  <a:pt x="15764" y="15790"/>
                </a:lnTo>
                <a:lnTo>
                  <a:pt x="15767" y="15787"/>
                </a:lnTo>
                <a:lnTo>
                  <a:pt x="15769" y="15786"/>
                </a:lnTo>
                <a:lnTo>
                  <a:pt x="15772" y="15789"/>
                </a:lnTo>
                <a:lnTo>
                  <a:pt x="15772" y="15792"/>
                </a:lnTo>
                <a:lnTo>
                  <a:pt x="15770" y="15796"/>
                </a:lnTo>
                <a:lnTo>
                  <a:pt x="15770" y="15800"/>
                </a:lnTo>
                <a:lnTo>
                  <a:pt x="15767" y="15801"/>
                </a:lnTo>
                <a:lnTo>
                  <a:pt x="15764" y="15803"/>
                </a:lnTo>
                <a:lnTo>
                  <a:pt x="15761" y="15805"/>
                </a:lnTo>
                <a:lnTo>
                  <a:pt x="15758" y="15808"/>
                </a:lnTo>
                <a:lnTo>
                  <a:pt x="15757" y="15807"/>
                </a:lnTo>
                <a:lnTo>
                  <a:pt x="15756" y="15806"/>
                </a:lnTo>
                <a:lnTo>
                  <a:pt x="15756" y="15807"/>
                </a:lnTo>
                <a:lnTo>
                  <a:pt x="15754" y="15808"/>
                </a:lnTo>
                <a:lnTo>
                  <a:pt x="15756" y="15812"/>
                </a:lnTo>
                <a:lnTo>
                  <a:pt x="15756" y="15816"/>
                </a:lnTo>
                <a:lnTo>
                  <a:pt x="15756" y="15821"/>
                </a:lnTo>
                <a:lnTo>
                  <a:pt x="15754" y="15825"/>
                </a:lnTo>
                <a:lnTo>
                  <a:pt x="15750" y="15828"/>
                </a:lnTo>
                <a:lnTo>
                  <a:pt x="15747" y="15829"/>
                </a:lnTo>
                <a:lnTo>
                  <a:pt x="15741" y="15827"/>
                </a:lnTo>
                <a:lnTo>
                  <a:pt x="15738" y="15828"/>
                </a:lnTo>
                <a:lnTo>
                  <a:pt x="15734" y="15832"/>
                </a:lnTo>
                <a:lnTo>
                  <a:pt x="15731" y="15833"/>
                </a:lnTo>
                <a:lnTo>
                  <a:pt x="15726" y="15833"/>
                </a:lnTo>
                <a:lnTo>
                  <a:pt x="15725" y="15834"/>
                </a:lnTo>
                <a:lnTo>
                  <a:pt x="15724" y="15839"/>
                </a:lnTo>
                <a:lnTo>
                  <a:pt x="15724" y="15844"/>
                </a:lnTo>
                <a:lnTo>
                  <a:pt x="15725" y="15849"/>
                </a:lnTo>
                <a:lnTo>
                  <a:pt x="15729" y="15859"/>
                </a:lnTo>
                <a:lnTo>
                  <a:pt x="15730" y="15859"/>
                </a:lnTo>
                <a:lnTo>
                  <a:pt x="15730" y="15861"/>
                </a:lnTo>
                <a:lnTo>
                  <a:pt x="15729" y="15864"/>
                </a:lnTo>
                <a:lnTo>
                  <a:pt x="15728" y="15865"/>
                </a:lnTo>
                <a:lnTo>
                  <a:pt x="15726" y="15867"/>
                </a:lnTo>
                <a:lnTo>
                  <a:pt x="15725" y="15869"/>
                </a:lnTo>
                <a:lnTo>
                  <a:pt x="15724" y="15871"/>
                </a:lnTo>
                <a:lnTo>
                  <a:pt x="15722" y="15874"/>
                </a:lnTo>
                <a:lnTo>
                  <a:pt x="15717" y="15872"/>
                </a:lnTo>
                <a:lnTo>
                  <a:pt x="15713" y="15868"/>
                </a:lnTo>
                <a:lnTo>
                  <a:pt x="15715" y="15866"/>
                </a:lnTo>
                <a:lnTo>
                  <a:pt x="15716" y="15864"/>
                </a:lnTo>
                <a:lnTo>
                  <a:pt x="15716" y="15860"/>
                </a:lnTo>
                <a:lnTo>
                  <a:pt x="15716" y="15851"/>
                </a:lnTo>
                <a:lnTo>
                  <a:pt x="15714" y="15854"/>
                </a:lnTo>
                <a:lnTo>
                  <a:pt x="15706" y="15875"/>
                </a:lnTo>
                <a:lnTo>
                  <a:pt x="15705" y="15877"/>
                </a:lnTo>
                <a:lnTo>
                  <a:pt x="15694" y="15884"/>
                </a:lnTo>
                <a:lnTo>
                  <a:pt x="15690" y="15889"/>
                </a:lnTo>
                <a:lnTo>
                  <a:pt x="15693" y="15895"/>
                </a:lnTo>
                <a:lnTo>
                  <a:pt x="15691" y="15898"/>
                </a:lnTo>
                <a:lnTo>
                  <a:pt x="15683" y="15911"/>
                </a:lnTo>
                <a:lnTo>
                  <a:pt x="15681" y="15916"/>
                </a:lnTo>
                <a:lnTo>
                  <a:pt x="15680" y="15920"/>
                </a:lnTo>
                <a:lnTo>
                  <a:pt x="15679" y="15923"/>
                </a:lnTo>
                <a:lnTo>
                  <a:pt x="15677" y="15928"/>
                </a:lnTo>
                <a:lnTo>
                  <a:pt x="15667" y="15941"/>
                </a:lnTo>
                <a:lnTo>
                  <a:pt x="15665" y="15949"/>
                </a:lnTo>
                <a:lnTo>
                  <a:pt x="15663" y="15952"/>
                </a:lnTo>
                <a:lnTo>
                  <a:pt x="15646" y="15968"/>
                </a:lnTo>
                <a:lnTo>
                  <a:pt x="15644" y="15971"/>
                </a:lnTo>
                <a:lnTo>
                  <a:pt x="15643" y="15972"/>
                </a:lnTo>
                <a:lnTo>
                  <a:pt x="15641" y="15972"/>
                </a:lnTo>
                <a:lnTo>
                  <a:pt x="15640" y="15973"/>
                </a:lnTo>
                <a:lnTo>
                  <a:pt x="15639" y="15978"/>
                </a:lnTo>
                <a:lnTo>
                  <a:pt x="15638" y="15979"/>
                </a:lnTo>
                <a:lnTo>
                  <a:pt x="15636" y="15979"/>
                </a:lnTo>
                <a:lnTo>
                  <a:pt x="15635" y="15980"/>
                </a:lnTo>
                <a:lnTo>
                  <a:pt x="15631" y="15984"/>
                </a:lnTo>
                <a:lnTo>
                  <a:pt x="15628" y="15986"/>
                </a:lnTo>
                <a:lnTo>
                  <a:pt x="15626" y="15984"/>
                </a:lnTo>
                <a:lnTo>
                  <a:pt x="15624" y="15988"/>
                </a:lnTo>
                <a:lnTo>
                  <a:pt x="15623" y="15991"/>
                </a:lnTo>
                <a:lnTo>
                  <a:pt x="15623" y="15997"/>
                </a:lnTo>
                <a:lnTo>
                  <a:pt x="15622" y="16000"/>
                </a:lnTo>
                <a:lnTo>
                  <a:pt x="15622" y="16002"/>
                </a:lnTo>
                <a:lnTo>
                  <a:pt x="15620" y="16003"/>
                </a:lnTo>
                <a:lnTo>
                  <a:pt x="15620" y="16005"/>
                </a:lnTo>
                <a:lnTo>
                  <a:pt x="15619" y="16007"/>
                </a:lnTo>
                <a:lnTo>
                  <a:pt x="15612" y="16014"/>
                </a:lnTo>
                <a:lnTo>
                  <a:pt x="15608" y="16023"/>
                </a:lnTo>
                <a:lnTo>
                  <a:pt x="15595" y="16035"/>
                </a:lnTo>
                <a:lnTo>
                  <a:pt x="15590" y="16051"/>
                </a:lnTo>
                <a:lnTo>
                  <a:pt x="15585" y="16055"/>
                </a:lnTo>
                <a:lnTo>
                  <a:pt x="15580" y="16058"/>
                </a:lnTo>
                <a:lnTo>
                  <a:pt x="15577" y="16062"/>
                </a:lnTo>
                <a:lnTo>
                  <a:pt x="15576" y="16065"/>
                </a:lnTo>
                <a:lnTo>
                  <a:pt x="15577" y="16071"/>
                </a:lnTo>
                <a:lnTo>
                  <a:pt x="15577" y="16074"/>
                </a:lnTo>
                <a:lnTo>
                  <a:pt x="15575" y="16075"/>
                </a:lnTo>
                <a:lnTo>
                  <a:pt x="15559" y="16088"/>
                </a:lnTo>
                <a:lnTo>
                  <a:pt x="15557" y="16091"/>
                </a:lnTo>
                <a:lnTo>
                  <a:pt x="15553" y="16099"/>
                </a:lnTo>
                <a:lnTo>
                  <a:pt x="15551" y="16102"/>
                </a:lnTo>
                <a:lnTo>
                  <a:pt x="15548" y="16105"/>
                </a:lnTo>
                <a:lnTo>
                  <a:pt x="15546" y="16103"/>
                </a:lnTo>
                <a:lnTo>
                  <a:pt x="15545" y="16101"/>
                </a:lnTo>
                <a:lnTo>
                  <a:pt x="15545" y="16098"/>
                </a:lnTo>
                <a:lnTo>
                  <a:pt x="15545" y="16095"/>
                </a:lnTo>
                <a:lnTo>
                  <a:pt x="15540" y="16098"/>
                </a:lnTo>
                <a:lnTo>
                  <a:pt x="15536" y="16098"/>
                </a:lnTo>
                <a:lnTo>
                  <a:pt x="15527" y="16097"/>
                </a:lnTo>
                <a:lnTo>
                  <a:pt x="15524" y="16100"/>
                </a:lnTo>
                <a:lnTo>
                  <a:pt x="15519" y="16113"/>
                </a:lnTo>
                <a:lnTo>
                  <a:pt x="15515" y="16116"/>
                </a:lnTo>
                <a:lnTo>
                  <a:pt x="15512" y="16117"/>
                </a:lnTo>
                <a:lnTo>
                  <a:pt x="15503" y="16124"/>
                </a:lnTo>
                <a:lnTo>
                  <a:pt x="15501" y="16128"/>
                </a:lnTo>
                <a:lnTo>
                  <a:pt x="15502" y="16130"/>
                </a:lnTo>
                <a:lnTo>
                  <a:pt x="15502" y="16132"/>
                </a:lnTo>
                <a:lnTo>
                  <a:pt x="15502" y="16134"/>
                </a:lnTo>
                <a:lnTo>
                  <a:pt x="15500" y="16136"/>
                </a:lnTo>
                <a:lnTo>
                  <a:pt x="15500" y="16136"/>
                </a:lnTo>
                <a:lnTo>
                  <a:pt x="15497" y="16146"/>
                </a:lnTo>
                <a:lnTo>
                  <a:pt x="15496" y="16148"/>
                </a:lnTo>
                <a:lnTo>
                  <a:pt x="15493" y="16151"/>
                </a:lnTo>
                <a:lnTo>
                  <a:pt x="15491" y="16152"/>
                </a:lnTo>
                <a:lnTo>
                  <a:pt x="15489" y="16152"/>
                </a:lnTo>
                <a:lnTo>
                  <a:pt x="15487" y="16152"/>
                </a:lnTo>
                <a:lnTo>
                  <a:pt x="15486" y="16150"/>
                </a:lnTo>
                <a:lnTo>
                  <a:pt x="15485" y="16147"/>
                </a:lnTo>
                <a:lnTo>
                  <a:pt x="15483" y="16148"/>
                </a:lnTo>
                <a:lnTo>
                  <a:pt x="15481" y="16151"/>
                </a:lnTo>
                <a:lnTo>
                  <a:pt x="15475" y="16152"/>
                </a:lnTo>
                <a:lnTo>
                  <a:pt x="15473" y="16154"/>
                </a:lnTo>
                <a:lnTo>
                  <a:pt x="15471" y="16158"/>
                </a:lnTo>
                <a:lnTo>
                  <a:pt x="15469" y="16164"/>
                </a:lnTo>
                <a:lnTo>
                  <a:pt x="15466" y="16173"/>
                </a:lnTo>
                <a:lnTo>
                  <a:pt x="15449" y="16191"/>
                </a:lnTo>
                <a:lnTo>
                  <a:pt x="15443" y="16199"/>
                </a:lnTo>
                <a:lnTo>
                  <a:pt x="15428" y="16229"/>
                </a:lnTo>
                <a:lnTo>
                  <a:pt x="15425" y="16234"/>
                </a:lnTo>
                <a:lnTo>
                  <a:pt x="15421" y="16238"/>
                </a:lnTo>
                <a:lnTo>
                  <a:pt x="15412" y="16242"/>
                </a:lnTo>
                <a:lnTo>
                  <a:pt x="15409" y="16246"/>
                </a:lnTo>
                <a:lnTo>
                  <a:pt x="15404" y="16255"/>
                </a:lnTo>
                <a:lnTo>
                  <a:pt x="15407" y="16255"/>
                </a:lnTo>
                <a:lnTo>
                  <a:pt x="15405" y="16259"/>
                </a:lnTo>
                <a:lnTo>
                  <a:pt x="15401" y="16264"/>
                </a:lnTo>
                <a:lnTo>
                  <a:pt x="15398" y="16267"/>
                </a:lnTo>
                <a:lnTo>
                  <a:pt x="15396" y="16269"/>
                </a:lnTo>
                <a:lnTo>
                  <a:pt x="15394" y="16272"/>
                </a:lnTo>
                <a:lnTo>
                  <a:pt x="15393" y="16277"/>
                </a:lnTo>
                <a:lnTo>
                  <a:pt x="15391" y="16282"/>
                </a:lnTo>
                <a:lnTo>
                  <a:pt x="15387" y="16280"/>
                </a:lnTo>
                <a:lnTo>
                  <a:pt x="15388" y="16286"/>
                </a:lnTo>
                <a:lnTo>
                  <a:pt x="15389" y="16286"/>
                </a:lnTo>
                <a:lnTo>
                  <a:pt x="15384" y="16296"/>
                </a:lnTo>
                <a:lnTo>
                  <a:pt x="15382" y="16301"/>
                </a:lnTo>
                <a:lnTo>
                  <a:pt x="15381" y="16308"/>
                </a:lnTo>
                <a:lnTo>
                  <a:pt x="15379" y="16310"/>
                </a:lnTo>
                <a:lnTo>
                  <a:pt x="15379" y="16311"/>
                </a:lnTo>
                <a:lnTo>
                  <a:pt x="15379" y="16313"/>
                </a:lnTo>
                <a:lnTo>
                  <a:pt x="15379" y="16316"/>
                </a:lnTo>
                <a:lnTo>
                  <a:pt x="15379" y="16320"/>
                </a:lnTo>
                <a:lnTo>
                  <a:pt x="15379" y="16326"/>
                </a:lnTo>
                <a:lnTo>
                  <a:pt x="15379" y="16329"/>
                </a:lnTo>
                <a:cubicBezTo>
                  <a:pt x="15379" y="16329"/>
                  <a:pt x="15378" y="16330"/>
                  <a:pt x="15378" y="16330"/>
                </a:cubicBezTo>
                <a:lnTo>
                  <a:pt x="15376" y="16332"/>
                </a:lnTo>
                <a:lnTo>
                  <a:pt x="15375" y="16334"/>
                </a:lnTo>
                <a:lnTo>
                  <a:pt x="15374" y="16340"/>
                </a:lnTo>
                <a:lnTo>
                  <a:pt x="15372" y="16346"/>
                </a:lnTo>
                <a:lnTo>
                  <a:pt x="15371" y="16349"/>
                </a:lnTo>
                <a:lnTo>
                  <a:pt x="15372" y="16357"/>
                </a:lnTo>
                <a:lnTo>
                  <a:pt x="15373" y="16358"/>
                </a:lnTo>
                <a:lnTo>
                  <a:pt x="15379" y="16350"/>
                </a:lnTo>
                <a:lnTo>
                  <a:pt x="15385" y="16344"/>
                </a:lnTo>
                <a:lnTo>
                  <a:pt x="15387" y="16340"/>
                </a:lnTo>
                <a:lnTo>
                  <a:pt x="15389" y="16336"/>
                </a:lnTo>
                <a:lnTo>
                  <a:pt x="15396" y="16333"/>
                </a:lnTo>
                <a:lnTo>
                  <a:pt x="15397" y="16331"/>
                </a:lnTo>
                <a:lnTo>
                  <a:pt x="15399" y="16326"/>
                </a:lnTo>
                <a:lnTo>
                  <a:pt x="15400" y="16325"/>
                </a:lnTo>
                <a:lnTo>
                  <a:pt x="15405" y="16320"/>
                </a:lnTo>
                <a:lnTo>
                  <a:pt x="15413" y="16315"/>
                </a:lnTo>
                <a:lnTo>
                  <a:pt x="15433" y="16307"/>
                </a:lnTo>
                <a:lnTo>
                  <a:pt x="15435" y="16308"/>
                </a:lnTo>
                <a:lnTo>
                  <a:pt x="15437" y="16310"/>
                </a:lnTo>
                <a:lnTo>
                  <a:pt x="15438" y="16311"/>
                </a:lnTo>
                <a:lnTo>
                  <a:pt x="15440" y="16311"/>
                </a:lnTo>
                <a:lnTo>
                  <a:pt x="15442" y="16310"/>
                </a:lnTo>
                <a:lnTo>
                  <a:pt x="15443" y="16307"/>
                </a:lnTo>
                <a:lnTo>
                  <a:pt x="15444" y="16300"/>
                </a:lnTo>
                <a:lnTo>
                  <a:pt x="15450" y="16290"/>
                </a:lnTo>
                <a:lnTo>
                  <a:pt x="15451" y="16284"/>
                </a:lnTo>
                <a:lnTo>
                  <a:pt x="15451" y="16272"/>
                </a:lnTo>
                <a:lnTo>
                  <a:pt x="15453" y="16266"/>
                </a:lnTo>
                <a:lnTo>
                  <a:pt x="15458" y="16263"/>
                </a:lnTo>
                <a:lnTo>
                  <a:pt x="15471" y="16265"/>
                </a:lnTo>
                <a:lnTo>
                  <a:pt x="15475" y="16265"/>
                </a:lnTo>
                <a:lnTo>
                  <a:pt x="15479" y="16263"/>
                </a:lnTo>
                <a:lnTo>
                  <a:pt x="15482" y="16261"/>
                </a:lnTo>
                <a:lnTo>
                  <a:pt x="15485" y="16260"/>
                </a:lnTo>
                <a:lnTo>
                  <a:pt x="15490" y="16259"/>
                </a:lnTo>
                <a:lnTo>
                  <a:pt x="15494" y="16258"/>
                </a:lnTo>
                <a:lnTo>
                  <a:pt x="15499" y="16254"/>
                </a:lnTo>
                <a:lnTo>
                  <a:pt x="15513" y="16234"/>
                </a:lnTo>
                <a:lnTo>
                  <a:pt x="15528" y="16219"/>
                </a:lnTo>
                <a:lnTo>
                  <a:pt x="15548" y="16205"/>
                </a:lnTo>
                <a:lnTo>
                  <a:pt x="15551" y="16202"/>
                </a:lnTo>
                <a:lnTo>
                  <a:pt x="15560" y="16184"/>
                </a:lnTo>
                <a:lnTo>
                  <a:pt x="15565" y="16172"/>
                </a:lnTo>
                <a:lnTo>
                  <a:pt x="15567" y="16165"/>
                </a:lnTo>
                <a:lnTo>
                  <a:pt x="15568" y="16160"/>
                </a:lnTo>
                <a:lnTo>
                  <a:pt x="15569" y="16157"/>
                </a:lnTo>
                <a:lnTo>
                  <a:pt x="15570" y="16157"/>
                </a:lnTo>
                <a:lnTo>
                  <a:pt x="15571" y="16157"/>
                </a:lnTo>
                <a:lnTo>
                  <a:pt x="15572" y="16157"/>
                </a:lnTo>
                <a:lnTo>
                  <a:pt x="15572" y="16155"/>
                </a:lnTo>
                <a:lnTo>
                  <a:pt x="15572" y="16152"/>
                </a:lnTo>
                <a:lnTo>
                  <a:pt x="15572" y="16151"/>
                </a:lnTo>
                <a:lnTo>
                  <a:pt x="15575" y="16143"/>
                </a:lnTo>
                <a:lnTo>
                  <a:pt x="15576" y="16134"/>
                </a:lnTo>
                <a:lnTo>
                  <a:pt x="15577" y="16133"/>
                </a:lnTo>
                <a:lnTo>
                  <a:pt x="15583" y="16130"/>
                </a:lnTo>
                <a:lnTo>
                  <a:pt x="15585" y="16128"/>
                </a:lnTo>
                <a:lnTo>
                  <a:pt x="15589" y="16126"/>
                </a:lnTo>
                <a:lnTo>
                  <a:pt x="15602" y="16126"/>
                </a:lnTo>
                <a:lnTo>
                  <a:pt x="15604" y="16124"/>
                </a:lnTo>
                <a:lnTo>
                  <a:pt x="15609" y="16121"/>
                </a:lnTo>
                <a:lnTo>
                  <a:pt x="15612" y="16120"/>
                </a:lnTo>
                <a:lnTo>
                  <a:pt x="15621" y="16120"/>
                </a:lnTo>
                <a:lnTo>
                  <a:pt x="15625" y="16119"/>
                </a:lnTo>
                <a:lnTo>
                  <a:pt x="15627" y="16116"/>
                </a:lnTo>
                <a:lnTo>
                  <a:pt x="15630" y="16108"/>
                </a:lnTo>
                <a:lnTo>
                  <a:pt x="15641" y="16093"/>
                </a:lnTo>
                <a:lnTo>
                  <a:pt x="15644" y="16091"/>
                </a:lnTo>
                <a:lnTo>
                  <a:pt x="15646" y="16090"/>
                </a:lnTo>
                <a:lnTo>
                  <a:pt x="15655" y="16083"/>
                </a:lnTo>
                <a:lnTo>
                  <a:pt x="15656" y="16082"/>
                </a:lnTo>
                <a:lnTo>
                  <a:pt x="15664" y="16067"/>
                </a:lnTo>
                <a:lnTo>
                  <a:pt x="15667" y="16062"/>
                </a:lnTo>
                <a:lnTo>
                  <a:pt x="15667" y="16057"/>
                </a:lnTo>
                <a:lnTo>
                  <a:pt x="15669" y="16054"/>
                </a:lnTo>
                <a:lnTo>
                  <a:pt x="15676" y="16044"/>
                </a:lnTo>
                <a:lnTo>
                  <a:pt x="15693" y="16009"/>
                </a:lnTo>
                <a:lnTo>
                  <a:pt x="15694" y="16008"/>
                </a:lnTo>
                <a:lnTo>
                  <a:pt x="15699" y="16007"/>
                </a:lnTo>
                <a:lnTo>
                  <a:pt x="15700" y="16005"/>
                </a:lnTo>
                <a:lnTo>
                  <a:pt x="15700" y="16003"/>
                </a:lnTo>
                <a:lnTo>
                  <a:pt x="15701" y="16001"/>
                </a:lnTo>
                <a:lnTo>
                  <a:pt x="15703" y="15997"/>
                </a:lnTo>
                <a:lnTo>
                  <a:pt x="15705" y="15992"/>
                </a:lnTo>
                <a:lnTo>
                  <a:pt x="15707" y="15987"/>
                </a:lnTo>
                <a:lnTo>
                  <a:pt x="15706" y="15983"/>
                </a:lnTo>
                <a:lnTo>
                  <a:pt x="15712" y="15982"/>
                </a:lnTo>
                <a:lnTo>
                  <a:pt x="15713" y="15977"/>
                </a:lnTo>
                <a:lnTo>
                  <a:pt x="15709" y="15973"/>
                </a:lnTo>
                <a:lnTo>
                  <a:pt x="15703" y="15975"/>
                </a:lnTo>
                <a:lnTo>
                  <a:pt x="15704" y="15971"/>
                </a:lnTo>
                <a:lnTo>
                  <a:pt x="15704" y="15969"/>
                </a:lnTo>
                <a:lnTo>
                  <a:pt x="15703" y="15966"/>
                </a:lnTo>
                <a:lnTo>
                  <a:pt x="15700" y="15965"/>
                </a:lnTo>
                <a:lnTo>
                  <a:pt x="15701" y="15961"/>
                </a:lnTo>
                <a:lnTo>
                  <a:pt x="15700" y="15955"/>
                </a:lnTo>
                <a:lnTo>
                  <a:pt x="15700" y="15951"/>
                </a:lnTo>
                <a:lnTo>
                  <a:pt x="15702" y="15949"/>
                </a:lnTo>
                <a:lnTo>
                  <a:pt x="15706" y="15950"/>
                </a:lnTo>
                <a:lnTo>
                  <a:pt x="15707" y="15951"/>
                </a:lnTo>
                <a:lnTo>
                  <a:pt x="15706" y="15956"/>
                </a:lnTo>
                <a:lnTo>
                  <a:pt x="15708" y="15960"/>
                </a:lnTo>
                <a:lnTo>
                  <a:pt x="15710" y="15963"/>
                </a:lnTo>
                <a:lnTo>
                  <a:pt x="15714" y="15965"/>
                </a:lnTo>
                <a:lnTo>
                  <a:pt x="15717" y="15963"/>
                </a:lnTo>
                <a:lnTo>
                  <a:pt x="15718" y="15948"/>
                </a:lnTo>
                <a:lnTo>
                  <a:pt x="15716" y="15940"/>
                </a:lnTo>
                <a:lnTo>
                  <a:pt x="15712" y="15929"/>
                </a:lnTo>
                <a:lnTo>
                  <a:pt x="15711" y="15919"/>
                </a:lnTo>
                <a:lnTo>
                  <a:pt x="15712" y="15913"/>
                </a:lnTo>
                <a:lnTo>
                  <a:pt x="15716" y="15906"/>
                </a:lnTo>
                <a:lnTo>
                  <a:pt x="15721" y="15903"/>
                </a:lnTo>
                <a:lnTo>
                  <a:pt x="15726" y="15905"/>
                </a:lnTo>
                <a:lnTo>
                  <a:pt x="15732" y="15899"/>
                </a:lnTo>
                <a:lnTo>
                  <a:pt x="15738" y="15896"/>
                </a:lnTo>
                <a:lnTo>
                  <a:pt x="15744" y="15894"/>
                </a:lnTo>
                <a:lnTo>
                  <a:pt x="15754" y="15893"/>
                </a:lnTo>
                <a:lnTo>
                  <a:pt x="15759" y="15892"/>
                </a:lnTo>
                <a:lnTo>
                  <a:pt x="15761" y="15891"/>
                </a:lnTo>
                <a:lnTo>
                  <a:pt x="15764" y="15890"/>
                </a:lnTo>
                <a:lnTo>
                  <a:pt x="15768" y="15887"/>
                </a:lnTo>
                <a:lnTo>
                  <a:pt x="15770" y="15885"/>
                </a:lnTo>
                <a:lnTo>
                  <a:pt x="15773" y="15885"/>
                </a:lnTo>
                <a:lnTo>
                  <a:pt x="15778" y="15886"/>
                </a:lnTo>
                <a:lnTo>
                  <a:pt x="15781" y="15885"/>
                </a:lnTo>
                <a:lnTo>
                  <a:pt x="15783" y="15884"/>
                </a:lnTo>
                <a:lnTo>
                  <a:pt x="15787" y="15881"/>
                </a:lnTo>
                <a:lnTo>
                  <a:pt x="15790" y="15879"/>
                </a:lnTo>
                <a:lnTo>
                  <a:pt x="15800" y="15876"/>
                </a:lnTo>
                <a:lnTo>
                  <a:pt x="15808" y="15872"/>
                </a:lnTo>
                <a:lnTo>
                  <a:pt x="15813" y="15864"/>
                </a:lnTo>
                <a:lnTo>
                  <a:pt x="15817" y="15837"/>
                </a:lnTo>
                <a:lnTo>
                  <a:pt x="15821" y="15825"/>
                </a:lnTo>
                <a:lnTo>
                  <a:pt x="15827" y="15813"/>
                </a:lnTo>
                <a:lnTo>
                  <a:pt x="15842" y="15794"/>
                </a:lnTo>
                <a:lnTo>
                  <a:pt x="15847" y="15790"/>
                </a:lnTo>
                <a:lnTo>
                  <a:pt x="15852" y="15788"/>
                </a:lnTo>
                <a:lnTo>
                  <a:pt x="15856" y="15787"/>
                </a:lnTo>
                <a:lnTo>
                  <a:pt x="15863" y="15782"/>
                </a:lnTo>
                <a:lnTo>
                  <a:pt x="15866" y="15781"/>
                </a:lnTo>
                <a:lnTo>
                  <a:pt x="15868" y="15781"/>
                </a:lnTo>
                <a:lnTo>
                  <a:pt x="15871" y="15782"/>
                </a:lnTo>
                <a:lnTo>
                  <a:pt x="15874" y="15782"/>
                </a:lnTo>
                <a:lnTo>
                  <a:pt x="15883" y="15782"/>
                </a:lnTo>
                <a:lnTo>
                  <a:pt x="15887" y="15782"/>
                </a:lnTo>
                <a:lnTo>
                  <a:pt x="15890" y="15780"/>
                </a:lnTo>
                <a:lnTo>
                  <a:pt x="15894" y="15773"/>
                </a:lnTo>
                <a:lnTo>
                  <a:pt x="15904" y="15762"/>
                </a:lnTo>
                <a:lnTo>
                  <a:pt x="15906" y="15760"/>
                </a:lnTo>
                <a:lnTo>
                  <a:pt x="15910" y="15752"/>
                </a:lnTo>
                <a:lnTo>
                  <a:pt x="15913" y="15750"/>
                </a:lnTo>
                <a:lnTo>
                  <a:pt x="15918" y="15748"/>
                </a:lnTo>
                <a:lnTo>
                  <a:pt x="15919" y="15748"/>
                </a:lnTo>
                <a:lnTo>
                  <a:pt x="15923" y="15741"/>
                </a:lnTo>
                <a:lnTo>
                  <a:pt x="15920" y="15737"/>
                </a:lnTo>
                <a:lnTo>
                  <a:pt x="15911" y="15731"/>
                </a:lnTo>
                <a:lnTo>
                  <a:pt x="15909" y="15726"/>
                </a:lnTo>
                <a:lnTo>
                  <a:pt x="15908" y="15714"/>
                </a:lnTo>
                <a:lnTo>
                  <a:pt x="15905" y="15711"/>
                </a:lnTo>
                <a:lnTo>
                  <a:pt x="15905" y="15709"/>
                </a:lnTo>
                <a:lnTo>
                  <a:pt x="15905" y="15707"/>
                </a:lnTo>
                <a:lnTo>
                  <a:pt x="15904" y="15705"/>
                </a:lnTo>
                <a:lnTo>
                  <a:pt x="15903" y="15703"/>
                </a:lnTo>
                <a:lnTo>
                  <a:pt x="15905" y="15702"/>
                </a:lnTo>
                <a:lnTo>
                  <a:pt x="15907" y="15702"/>
                </a:lnTo>
                <a:lnTo>
                  <a:pt x="15908" y="15702"/>
                </a:lnTo>
                <a:lnTo>
                  <a:pt x="15910" y="15703"/>
                </a:lnTo>
                <a:lnTo>
                  <a:pt x="15907" y="15696"/>
                </a:lnTo>
                <a:lnTo>
                  <a:pt x="15905" y="15696"/>
                </a:lnTo>
                <a:lnTo>
                  <a:pt x="15901" y="15698"/>
                </a:lnTo>
                <a:lnTo>
                  <a:pt x="15897" y="15699"/>
                </a:lnTo>
                <a:lnTo>
                  <a:pt x="15894" y="15697"/>
                </a:lnTo>
                <a:lnTo>
                  <a:pt x="15893" y="15694"/>
                </a:lnTo>
                <a:lnTo>
                  <a:pt x="15895" y="15690"/>
                </a:lnTo>
                <a:lnTo>
                  <a:pt x="15895" y="15684"/>
                </a:lnTo>
                <a:lnTo>
                  <a:pt x="15895" y="15674"/>
                </a:lnTo>
                <a:lnTo>
                  <a:pt x="15894" y="15665"/>
                </a:lnTo>
                <a:lnTo>
                  <a:pt x="15895" y="15662"/>
                </a:lnTo>
                <a:lnTo>
                  <a:pt x="15896" y="15658"/>
                </a:lnTo>
                <a:lnTo>
                  <a:pt x="15896" y="15654"/>
                </a:lnTo>
                <a:lnTo>
                  <a:pt x="15894" y="15650"/>
                </a:lnTo>
                <a:lnTo>
                  <a:pt x="15893" y="15651"/>
                </a:lnTo>
                <a:lnTo>
                  <a:pt x="15892" y="15651"/>
                </a:lnTo>
                <a:lnTo>
                  <a:pt x="15890" y="15652"/>
                </a:lnTo>
                <a:lnTo>
                  <a:pt x="15889" y="15653"/>
                </a:lnTo>
                <a:lnTo>
                  <a:pt x="15887" y="15654"/>
                </a:lnTo>
                <a:lnTo>
                  <a:pt x="15886" y="15656"/>
                </a:lnTo>
                <a:lnTo>
                  <a:pt x="15883" y="15656"/>
                </a:lnTo>
                <a:lnTo>
                  <a:pt x="15881" y="15655"/>
                </a:lnTo>
                <a:lnTo>
                  <a:pt x="15879" y="15653"/>
                </a:lnTo>
                <a:lnTo>
                  <a:pt x="15878" y="15650"/>
                </a:lnTo>
                <a:lnTo>
                  <a:pt x="15877" y="15644"/>
                </a:lnTo>
                <a:lnTo>
                  <a:pt x="15875" y="15639"/>
                </a:lnTo>
                <a:lnTo>
                  <a:pt x="15875" y="15637"/>
                </a:lnTo>
                <a:lnTo>
                  <a:pt x="15875" y="15633"/>
                </a:lnTo>
                <a:lnTo>
                  <a:pt x="15876" y="15628"/>
                </a:lnTo>
                <a:lnTo>
                  <a:pt x="15876" y="15625"/>
                </a:lnTo>
                <a:lnTo>
                  <a:pt x="15876" y="15622"/>
                </a:lnTo>
                <a:lnTo>
                  <a:pt x="15875" y="15616"/>
                </a:lnTo>
                <a:lnTo>
                  <a:pt x="15875" y="15612"/>
                </a:lnTo>
                <a:lnTo>
                  <a:pt x="15875" y="15609"/>
                </a:lnTo>
                <a:lnTo>
                  <a:pt x="15878" y="15601"/>
                </a:lnTo>
                <a:lnTo>
                  <a:pt x="15879" y="15599"/>
                </a:lnTo>
                <a:lnTo>
                  <a:pt x="15882" y="15600"/>
                </a:lnTo>
                <a:lnTo>
                  <a:pt x="15886" y="15604"/>
                </a:lnTo>
                <a:lnTo>
                  <a:pt x="15889" y="15602"/>
                </a:lnTo>
                <a:lnTo>
                  <a:pt x="15889" y="15600"/>
                </a:lnTo>
                <a:lnTo>
                  <a:pt x="15887" y="15587"/>
                </a:lnTo>
                <a:lnTo>
                  <a:pt x="15885" y="15584"/>
                </a:lnTo>
                <a:lnTo>
                  <a:pt x="15880" y="15577"/>
                </a:lnTo>
                <a:lnTo>
                  <a:pt x="15877" y="15571"/>
                </a:lnTo>
                <a:lnTo>
                  <a:pt x="15878" y="15565"/>
                </a:lnTo>
                <a:lnTo>
                  <a:pt x="15884" y="15553"/>
                </a:lnTo>
                <a:lnTo>
                  <a:pt x="15887" y="15542"/>
                </a:lnTo>
                <a:lnTo>
                  <a:pt x="15889" y="15530"/>
                </a:lnTo>
                <a:lnTo>
                  <a:pt x="15888" y="15519"/>
                </a:lnTo>
                <a:lnTo>
                  <a:pt x="15885" y="15508"/>
                </a:lnTo>
                <a:lnTo>
                  <a:pt x="15884" y="15509"/>
                </a:lnTo>
                <a:lnTo>
                  <a:pt x="15883" y="15511"/>
                </a:lnTo>
                <a:lnTo>
                  <a:pt x="15882" y="15512"/>
                </a:lnTo>
                <a:lnTo>
                  <a:pt x="15880" y="15510"/>
                </a:lnTo>
                <a:lnTo>
                  <a:pt x="15879" y="15507"/>
                </a:lnTo>
                <a:lnTo>
                  <a:pt x="15878" y="15504"/>
                </a:lnTo>
                <a:lnTo>
                  <a:pt x="15877" y="15501"/>
                </a:lnTo>
                <a:lnTo>
                  <a:pt x="15877" y="15499"/>
                </a:lnTo>
                <a:lnTo>
                  <a:pt x="15877" y="15494"/>
                </a:lnTo>
                <a:lnTo>
                  <a:pt x="15877" y="15491"/>
                </a:lnTo>
                <a:lnTo>
                  <a:pt x="15876" y="15487"/>
                </a:lnTo>
                <a:lnTo>
                  <a:pt x="15874" y="15484"/>
                </a:lnTo>
                <a:close/>
                <a:moveTo>
                  <a:pt x="16858" y="15520"/>
                </a:moveTo>
                <a:cubicBezTo>
                  <a:pt x="16858" y="15520"/>
                  <a:pt x="16852" y="15526"/>
                  <a:pt x="16852" y="15526"/>
                </a:cubicBezTo>
                <a:lnTo>
                  <a:pt x="16841" y="15544"/>
                </a:lnTo>
                <a:lnTo>
                  <a:pt x="16839" y="15549"/>
                </a:lnTo>
                <a:lnTo>
                  <a:pt x="16837" y="15555"/>
                </a:lnTo>
                <a:lnTo>
                  <a:pt x="16838" y="15559"/>
                </a:lnTo>
                <a:lnTo>
                  <a:pt x="16839" y="15562"/>
                </a:lnTo>
                <a:lnTo>
                  <a:pt x="16842" y="15577"/>
                </a:lnTo>
                <a:lnTo>
                  <a:pt x="16839" y="15575"/>
                </a:lnTo>
                <a:lnTo>
                  <a:pt x="16838" y="15574"/>
                </a:lnTo>
                <a:lnTo>
                  <a:pt x="16837" y="15571"/>
                </a:lnTo>
                <a:lnTo>
                  <a:pt x="16836" y="15571"/>
                </a:lnTo>
                <a:lnTo>
                  <a:pt x="16836" y="15578"/>
                </a:lnTo>
                <a:lnTo>
                  <a:pt x="16834" y="15582"/>
                </a:lnTo>
                <a:lnTo>
                  <a:pt x="16831" y="15586"/>
                </a:lnTo>
                <a:lnTo>
                  <a:pt x="16830" y="15591"/>
                </a:lnTo>
                <a:lnTo>
                  <a:pt x="16833" y="15601"/>
                </a:lnTo>
                <a:lnTo>
                  <a:pt x="16834" y="15608"/>
                </a:lnTo>
                <a:lnTo>
                  <a:pt x="16829" y="15616"/>
                </a:lnTo>
                <a:lnTo>
                  <a:pt x="16815" y="15670"/>
                </a:lnTo>
                <a:lnTo>
                  <a:pt x="16811" y="15677"/>
                </a:lnTo>
                <a:lnTo>
                  <a:pt x="16803" y="15689"/>
                </a:lnTo>
                <a:lnTo>
                  <a:pt x="16799" y="15695"/>
                </a:lnTo>
                <a:lnTo>
                  <a:pt x="16797" y="15701"/>
                </a:lnTo>
                <a:lnTo>
                  <a:pt x="16794" y="15713"/>
                </a:lnTo>
                <a:lnTo>
                  <a:pt x="16789" y="15722"/>
                </a:lnTo>
                <a:lnTo>
                  <a:pt x="16787" y="15727"/>
                </a:lnTo>
                <a:lnTo>
                  <a:pt x="16786" y="15730"/>
                </a:lnTo>
                <a:lnTo>
                  <a:pt x="16788" y="15740"/>
                </a:lnTo>
                <a:lnTo>
                  <a:pt x="16788" y="15743"/>
                </a:lnTo>
                <a:lnTo>
                  <a:pt x="16787" y="15745"/>
                </a:lnTo>
                <a:lnTo>
                  <a:pt x="16786" y="15746"/>
                </a:lnTo>
                <a:lnTo>
                  <a:pt x="16785" y="15748"/>
                </a:lnTo>
                <a:lnTo>
                  <a:pt x="16784" y="15752"/>
                </a:lnTo>
                <a:lnTo>
                  <a:pt x="16766" y="15784"/>
                </a:lnTo>
                <a:lnTo>
                  <a:pt x="16762" y="15789"/>
                </a:lnTo>
                <a:lnTo>
                  <a:pt x="16760" y="15793"/>
                </a:lnTo>
                <a:lnTo>
                  <a:pt x="16757" y="15811"/>
                </a:lnTo>
                <a:lnTo>
                  <a:pt x="16746" y="15829"/>
                </a:lnTo>
                <a:lnTo>
                  <a:pt x="16744" y="15842"/>
                </a:lnTo>
                <a:lnTo>
                  <a:pt x="16741" y="15848"/>
                </a:lnTo>
                <a:lnTo>
                  <a:pt x="16733" y="15859"/>
                </a:lnTo>
                <a:lnTo>
                  <a:pt x="16725" y="15867"/>
                </a:lnTo>
                <a:lnTo>
                  <a:pt x="16722" y="15872"/>
                </a:lnTo>
                <a:lnTo>
                  <a:pt x="16721" y="15880"/>
                </a:lnTo>
                <a:lnTo>
                  <a:pt x="16721" y="15886"/>
                </a:lnTo>
                <a:lnTo>
                  <a:pt x="16721" y="15888"/>
                </a:lnTo>
                <a:lnTo>
                  <a:pt x="16720" y="15890"/>
                </a:lnTo>
                <a:lnTo>
                  <a:pt x="16719" y="15890"/>
                </a:lnTo>
                <a:lnTo>
                  <a:pt x="16718" y="15888"/>
                </a:lnTo>
                <a:lnTo>
                  <a:pt x="16717" y="15887"/>
                </a:lnTo>
                <a:lnTo>
                  <a:pt x="16715" y="15888"/>
                </a:lnTo>
                <a:lnTo>
                  <a:pt x="16714" y="15890"/>
                </a:lnTo>
                <a:lnTo>
                  <a:pt x="16714" y="15899"/>
                </a:lnTo>
                <a:lnTo>
                  <a:pt x="16715" y="15901"/>
                </a:lnTo>
                <a:lnTo>
                  <a:pt x="16719" y="15903"/>
                </a:lnTo>
                <a:lnTo>
                  <a:pt x="16720" y="15905"/>
                </a:lnTo>
                <a:lnTo>
                  <a:pt x="16719" y="15912"/>
                </a:lnTo>
                <a:lnTo>
                  <a:pt x="16719" y="15917"/>
                </a:lnTo>
                <a:lnTo>
                  <a:pt x="16710" y="15944"/>
                </a:lnTo>
                <a:lnTo>
                  <a:pt x="16699" y="16022"/>
                </a:lnTo>
                <a:lnTo>
                  <a:pt x="16699" y="16028"/>
                </a:lnTo>
                <a:lnTo>
                  <a:pt x="16700" y="16044"/>
                </a:lnTo>
                <a:lnTo>
                  <a:pt x="16702" y="16050"/>
                </a:lnTo>
                <a:lnTo>
                  <a:pt x="16705" y="16051"/>
                </a:lnTo>
                <a:lnTo>
                  <a:pt x="16709" y="16048"/>
                </a:lnTo>
                <a:lnTo>
                  <a:pt x="16711" y="16045"/>
                </a:lnTo>
                <a:lnTo>
                  <a:pt x="16722" y="16028"/>
                </a:lnTo>
                <a:lnTo>
                  <a:pt x="16725" y="16022"/>
                </a:lnTo>
                <a:lnTo>
                  <a:pt x="16727" y="16018"/>
                </a:lnTo>
                <a:lnTo>
                  <a:pt x="16729" y="16016"/>
                </a:lnTo>
                <a:lnTo>
                  <a:pt x="16733" y="16013"/>
                </a:lnTo>
                <a:lnTo>
                  <a:pt x="16735" y="16010"/>
                </a:lnTo>
                <a:lnTo>
                  <a:pt x="16737" y="16005"/>
                </a:lnTo>
                <a:lnTo>
                  <a:pt x="16740" y="15992"/>
                </a:lnTo>
                <a:lnTo>
                  <a:pt x="16741" y="15981"/>
                </a:lnTo>
                <a:lnTo>
                  <a:pt x="16761" y="15920"/>
                </a:lnTo>
                <a:lnTo>
                  <a:pt x="16762" y="15919"/>
                </a:lnTo>
                <a:lnTo>
                  <a:pt x="16764" y="15918"/>
                </a:lnTo>
                <a:lnTo>
                  <a:pt x="16766" y="15917"/>
                </a:lnTo>
                <a:lnTo>
                  <a:pt x="16767" y="15914"/>
                </a:lnTo>
                <a:lnTo>
                  <a:pt x="16767" y="15909"/>
                </a:lnTo>
                <a:lnTo>
                  <a:pt x="16770" y="15894"/>
                </a:lnTo>
                <a:lnTo>
                  <a:pt x="16770" y="15872"/>
                </a:lnTo>
                <a:lnTo>
                  <a:pt x="16770" y="15869"/>
                </a:lnTo>
                <a:lnTo>
                  <a:pt x="16771" y="15867"/>
                </a:lnTo>
                <a:lnTo>
                  <a:pt x="16772" y="15865"/>
                </a:lnTo>
                <a:lnTo>
                  <a:pt x="16773" y="15863"/>
                </a:lnTo>
                <a:lnTo>
                  <a:pt x="16775" y="15862"/>
                </a:lnTo>
                <a:lnTo>
                  <a:pt x="16777" y="15861"/>
                </a:lnTo>
                <a:lnTo>
                  <a:pt x="16779" y="15859"/>
                </a:lnTo>
                <a:lnTo>
                  <a:pt x="16782" y="15856"/>
                </a:lnTo>
                <a:lnTo>
                  <a:pt x="16784" y="15853"/>
                </a:lnTo>
                <a:lnTo>
                  <a:pt x="16785" y="15849"/>
                </a:lnTo>
                <a:lnTo>
                  <a:pt x="16785" y="15843"/>
                </a:lnTo>
                <a:lnTo>
                  <a:pt x="16787" y="15838"/>
                </a:lnTo>
                <a:lnTo>
                  <a:pt x="16799" y="15826"/>
                </a:lnTo>
                <a:lnTo>
                  <a:pt x="16803" y="15819"/>
                </a:lnTo>
                <a:lnTo>
                  <a:pt x="16806" y="15816"/>
                </a:lnTo>
                <a:lnTo>
                  <a:pt x="16811" y="15815"/>
                </a:lnTo>
                <a:lnTo>
                  <a:pt x="16817" y="15814"/>
                </a:lnTo>
                <a:lnTo>
                  <a:pt x="16819" y="15812"/>
                </a:lnTo>
                <a:lnTo>
                  <a:pt x="16824" y="15803"/>
                </a:lnTo>
                <a:lnTo>
                  <a:pt x="16827" y="15799"/>
                </a:lnTo>
                <a:lnTo>
                  <a:pt x="16839" y="15791"/>
                </a:lnTo>
                <a:lnTo>
                  <a:pt x="16842" y="15790"/>
                </a:lnTo>
                <a:lnTo>
                  <a:pt x="16842" y="15780"/>
                </a:lnTo>
                <a:lnTo>
                  <a:pt x="16842" y="15778"/>
                </a:lnTo>
                <a:lnTo>
                  <a:pt x="16843" y="15776"/>
                </a:lnTo>
                <a:lnTo>
                  <a:pt x="16845" y="15776"/>
                </a:lnTo>
                <a:lnTo>
                  <a:pt x="16846" y="15778"/>
                </a:lnTo>
                <a:lnTo>
                  <a:pt x="16846" y="15782"/>
                </a:lnTo>
                <a:lnTo>
                  <a:pt x="16851" y="15777"/>
                </a:lnTo>
                <a:lnTo>
                  <a:pt x="16852" y="15775"/>
                </a:lnTo>
                <a:lnTo>
                  <a:pt x="16850" y="15771"/>
                </a:lnTo>
                <a:lnTo>
                  <a:pt x="16850" y="15768"/>
                </a:lnTo>
                <a:lnTo>
                  <a:pt x="16856" y="15751"/>
                </a:lnTo>
                <a:lnTo>
                  <a:pt x="16856" y="15745"/>
                </a:lnTo>
                <a:lnTo>
                  <a:pt x="16857" y="15723"/>
                </a:lnTo>
                <a:lnTo>
                  <a:pt x="16857" y="15722"/>
                </a:lnTo>
                <a:lnTo>
                  <a:pt x="16855" y="15721"/>
                </a:lnTo>
                <a:lnTo>
                  <a:pt x="16855" y="15719"/>
                </a:lnTo>
                <a:lnTo>
                  <a:pt x="16856" y="15718"/>
                </a:lnTo>
                <a:lnTo>
                  <a:pt x="16858" y="15717"/>
                </a:lnTo>
                <a:lnTo>
                  <a:pt x="16859" y="15716"/>
                </a:lnTo>
                <a:lnTo>
                  <a:pt x="16860" y="15716"/>
                </a:lnTo>
                <a:lnTo>
                  <a:pt x="16859" y="15705"/>
                </a:lnTo>
                <a:lnTo>
                  <a:pt x="16853" y="15682"/>
                </a:lnTo>
                <a:lnTo>
                  <a:pt x="16852" y="15671"/>
                </a:lnTo>
                <a:lnTo>
                  <a:pt x="16854" y="15665"/>
                </a:lnTo>
                <a:lnTo>
                  <a:pt x="16857" y="15653"/>
                </a:lnTo>
                <a:lnTo>
                  <a:pt x="16858" y="15646"/>
                </a:lnTo>
                <a:lnTo>
                  <a:pt x="16859" y="15643"/>
                </a:lnTo>
                <a:lnTo>
                  <a:pt x="16862" y="15637"/>
                </a:lnTo>
                <a:lnTo>
                  <a:pt x="16863" y="15634"/>
                </a:lnTo>
                <a:lnTo>
                  <a:pt x="16862" y="15631"/>
                </a:lnTo>
                <a:lnTo>
                  <a:pt x="16860" y="15624"/>
                </a:lnTo>
                <a:lnTo>
                  <a:pt x="16859" y="15619"/>
                </a:lnTo>
                <a:lnTo>
                  <a:pt x="16861" y="15610"/>
                </a:lnTo>
                <a:lnTo>
                  <a:pt x="16861" y="15604"/>
                </a:lnTo>
                <a:lnTo>
                  <a:pt x="16859" y="15587"/>
                </a:lnTo>
                <a:lnTo>
                  <a:pt x="16860" y="15581"/>
                </a:lnTo>
                <a:lnTo>
                  <a:pt x="16858" y="15582"/>
                </a:lnTo>
                <a:lnTo>
                  <a:pt x="16856" y="15583"/>
                </a:lnTo>
                <a:lnTo>
                  <a:pt x="16852" y="15583"/>
                </a:lnTo>
                <a:lnTo>
                  <a:pt x="16851" y="15582"/>
                </a:lnTo>
                <a:lnTo>
                  <a:pt x="16850" y="15581"/>
                </a:lnTo>
                <a:lnTo>
                  <a:pt x="16850" y="15578"/>
                </a:lnTo>
                <a:lnTo>
                  <a:pt x="16848" y="15577"/>
                </a:lnTo>
                <a:lnTo>
                  <a:pt x="16850" y="15573"/>
                </a:lnTo>
                <a:lnTo>
                  <a:pt x="16857" y="15562"/>
                </a:lnTo>
                <a:lnTo>
                  <a:pt x="16858" y="15557"/>
                </a:lnTo>
                <a:lnTo>
                  <a:pt x="16859" y="15546"/>
                </a:lnTo>
                <a:lnTo>
                  <a:pt x="16860" y="15541"/>
                </a:lnTo>
                <a:lnTo>
                  <a:pt x="16863" y="15533"/>
                </a:lnTo>
                <a:lnTo>
                  <a:pt x="16864" y="15525"/>
                </a:lnTo>
                <a:lnTo>
                  <a:pt x="16864" y="15523"/>
                </a:lnTo>
                <a:lnTo>
                  <a:pt x="16858" y="15520"/>
                </a:lnTo>
                <a:close/>
                <a:moveTo>
                  <a:pt x="16677" y="15606"/>
                </a:moveTo>
                <a:lnTo>
                  <a:pt x="16668" y="15612"/>
                </a:lnTo>
                <a:lnTo>
                  <a:pt x="16650" y="15626"/>
                </a:lnTo>
                <a:lnTo>
                  <a:pt x="16646" y="15628"/>
                </a:lnTo>
                <a:lnTo>
                  <a:pt x="16642" y="15629"/>
                </a:lnTo>
                <a:lnTo>
                  <a:pt x="16632" y="15630"/>
                </a:lnTo>
                <a:lnTo>
                  <a:pt x="16630" y="15632"/>
                </a:lnTo>
                <a:lnTo>
                  <a:pt x="16624" y="15640"/>
                </a:lnTo>
                <a:lnTo>
                  <a:pt x="16622" y="15644"/>
                </a:lnTo>
                <a:lnTo>
                  <a:pt x="16621" y="15646"/>
                </a:lnTo>
                <a:lnTo>
                  <a:pt x="16621" y="15648"/>
                </a:lnTo>
                <a:lnTo>
                  <a:pt x="16620" y="15654"/>
                </a:lnTo>
                <a:lnTo>
                  <a:pt x="16621" y="15656"/>
                </a:lnTo>
                <a:lnTo>
                  <a:pt x="16624" y="15659"/>
                </a:lnTo>
                <a:lnTo>
                  <a:pt x="16625" y="15660"/>
                </a:lnTo>
                <a:lnTo>
                  <a:pt x="16626" y="15678"/>
                </a:lnTo>
                <a:lnTo>
                  <a:pt x="16625" y="15684"/>
                </a:lnTo>
                <a:lnTo>
                  <a:pt x="16617" y="15702"/>
                </a:lnTo>
                <a:lnTo>
                  <a:pt x="16617" y="15705"/>
                </a:lnTo>
                <a:lnTo>
                  <a:pt x="16612" y="15719"/>
                </a:lnTo>
                <a:lnTo>
                  <a:pt x="16604" y="15730"/>
                </a:lnTo>
                <a:lnTo>
                  <a:pt x="16603" y="15732"/>
                </a:lnTo>
                <a:lnTo>
                  <a:pt x="16601" y="15734"/>
                </a:lnTo>
                <a:lnTo>
                  <a:pt x="16597" y="15735"/>
                </a:lnTo>
                <a:lnTo>
                  <a:pt x="16593" y="15738"/>
                </a:lnTo>
                <a:lnTo>
                  <a:pt x="16591" y="15743"/>
                </a:lnTo>
                <a:lnTo>
                  <a:pt x="16592" y="15755"/>
                </a:lnTo>
                <a:lnTo>
                  <a:pt x="16601" y="15777"/>
                </a:lnTo>
                <a:lnTo>
                  <a:pt x="16603" y="15789"/>
                </a:lnTo>
                <a:lnTo>
                  <a:pt x="16600" y="15824"/>
                </a:lnTo>
                <a:lnTo>
                  <a:pt x="16601" y="15836"/>
                </a:lnTo>
                <a:lnTo>
                  <a:pt x="16604" y="15848"/>
                </a:lnTo>
                <a:lnTo>
                  <a:pt x="16605" y="15855"/>
                </a:lnTo>
                <a:lnTo>
                  <a:pt x="16603" y="15860"/>
                </a:lnTo>
                <a:lnTo>
                  <a:pt x="16597" y="15870"/>
                </a:lnTo>
                <a:lnTo>
                  <a:pt x="16594" y="15872"/>
                </a:lnTo>
                <a:lnTo>
                  <a:pt x="16589" y="15869"/>
                </a:lnTo>
                <a:lnTo>
                  <a:pt x="16584" y="15874"/>
                </a:lnTo>
                <a:lnTo>
                  <a:pt x="16572" y="15890"/>
                </a:lnTo>
                <a:lnTo>
                  <a:pt x="16567" y="15893"/>
                </a:lnTo>
                <a:lnTo>
                  <a:pt x="16556" y="15896"/>
                </a:lnTo>
                <a:lnTo>
                  <a:pt x="16554" y="15898"/>
                </a:lnTo>
                <a:lnTo>
                  <a:pt x="16550" y="15896"/>
                </a:lnTo>
                <a:lnTo>
                  <a:pt x="16535" y="15892"/>
                </a:lnTo>
                <a:lnTo>
                  <a:pt x="16531" y="15892"/>
                </a:lnTo>
                <a:lnTo>
                  <a:pt x="16521" y="15895"/>
                </a:lnTo>
                <a:lnTo>
                  <a:pt x="16517" y="15896"/>
                </a:lnTo>
                <a:lnTo>
                  <a:pt x="16514" y="15898"/>
                </a:lnTo>
                <a:lnTo>
                  <a:pt x="16510" y="15911"/>
                </a:lnTo>
                <a:lnTo>
                  <a:pt x="16502" y="15930"/>
                </a:lnTo>
                <a:lnTo>
                  <a:pt x="16500" y="15933"/>
                </a:lnTo>
                <a:lnTo>
                  <a:pt x="16500" y="15935"/>
                </a:lnTo>
                <a:lnTo>
                  <a:pt x="16503" y="15943"/>
                </a:lnTo>
                <a:lnTo>
                  <a:pt x="16503" y="15952"/>
                </a:lnTo>
                <a:lnTo>
                  <a:pt x="16501" y="15963"/>
                </a:lnTo>
                <a:lnTo>
                  <a:pt x="16501" y="15974"/>
                </a:lnTo>
                <a:lnTo>
                  <a:pt x="16503" y="15973"/>
                </a:lnTo>
                <a:lnTo>
                  <a:pt x="16506" y="15971"/>
                </a:lnTo>
                <a:lnTo>
                  <a:pt x="16507" y="15970"/>
                </a:lnTo>
                <a:lnTo>
                  <a:pt x="16507" y="15974"/>
                </a:lnTo>
                <a:lnTo>
                  <a:pt x="16506" y="15981"/>
                </a:lnTo>
                <a:lnTo>
                  <a:pt x="16506" y="15985"/>
                </a:lnTo>
                <a:lnTo>
                  <a:pt x="16507" y="15984"/>
                </a:lnTo>
                <a:lnTo>
                  <a:pt x="16509" y="15983"/>
                </a:lnTo>
                <a:lnTo>
                  <a:pt x="16510" y="15981"/>
                </a:lnTo>
                <a:lnTo>
                  <a:pt x="16514" y="15986"/>
                </a:lnTo>
                <a:lnTo>
                  <a:pt x="16515" y="15989"/>
                </a:lnTo>
                <a:lnTo>
                  <a:pt x="16513" y="15991"/>
                </a:lnTo>
                <a:cubicBezTo>
                  <a:pt x="16513" y="15991"/>
                  <a:pt x="16515" y="15995"/>
                  <a:pt x="16515" y="15995"/>
                </a:cubicBezTo>
                <a:lnTo>
                  <a:pt x="16522" y="16013"/>
                </a:lnTo>
                <a:lnTo>
                  <a:pt x="16524" y="16015"/>
                </a:lnTo>
                <a:lnTo>
                  <a:pt x="16526" y="16017"/>
                </a:lnTo>
                <a:lnTo>
                  <a:pt x="16529" y="16019"/>
                </a:lnTo>
                <a:lnTo>
                  <a:pt x="16534" y="16033"/>
                </a:lnTo>
                <a:lnTo>
                  <a:pt x="16538" y="16037"/>
                </a:lnTo>
                <a:lnTo>
                  <a:pt x="16542" y="16044"/>
                </a:lnTo>
                <a:lnTo>
                  <a:pt x="16543" y="16048"/>
                </a:lnTo>
                <a:lnTo>
                  <a:pt x="16544" y="16049"/>
                </a:lnTo>
                <a:lnTo>
                  <a:pt x="16546" y="16050"/>
                </a:lnTo>
                <a:lnTo>
                  <a:pt x="16549" y="16050"/>
                </a:lnTo>
                <a:lnTo>
                  <a:pt x="16552" y="16051"/>
                </a:lnTo>
                <a:lnTo>
                  <a:pt x="16553" y="16053"/>
                </a:lnTo>
                <a:lnTo>
                  <a:pt x="16555" y="16056"/>
                </a:lnTo>
                <a:lnTo>
                  <a:pt x="16556" y="16058"/>
                </a:lnTo>
                <a:lnTo>
                  <a:pt x="16559" y="16059"/>
                </a:lnTo>
                <a:lnTo>
                  <a:pt x="16562" y="16060"/>
                </a:lnTo>
                <a:lnTo>
                  <a:pt x="16571" y="16067"/>
                </a:lnTo>
                <a:lnTo>
                  <a:pt x="16576" y="16068"/>
                </a:lnTo>
                <a:lnTo>
                  <a:pt x="16590" y="16069"/>
                </a:lnTo>
                <a:lnTo>
                  <a:pt x="16594" y="16070"/>
                </a:lnTo>
                <a:lnTo>
                  <a:pt x="16597" y="16073"/>
                </a:lnTo>
                <a:lnTo>
                  <a:pt x="16603" y="16080"/>
                </a:lnTo>
                <a:lnTo>
                  <a:pt x="16605" y="16085"/>
                </a:lnTo>
                <a:lnTo>
                  <a:pt x="16607" y="16090"/>
                </a:lnTo>
                <a:lnTo>
                  <a:pt x="16608" y="16109"/>
                </a:lnTo>
                <a:lnTo>
                  <a:pt x="16617" y="16137"/>
                </a:lnTo>
                <a:lnTo>
                  <a:pt x="16622" y="16149"/>
                </a:lnTo>
                <a:lnTo>
                  <a:pt x="16629" y="16158"/>
                </a:lnTo>
                <a:lnTo>
                  <a:pt x="16638" y="16162"/>
                </a:lnTo>
                <a:lnTo>
                  <a:pt x="16640" y="16161"/>
                </a:lnTo>
                <a:lnTo>
                  <a:pt x="16644" y="16158"/>
                </a:lnTo>
                <a:lnTo>
                  <a:pt x="16648" y="16157"/>
                </a:lnTo>
                <a:lnTo>
                  <a:pt x="16653" y="16154"/>
                </a:lnTo>
                <a:lnTo>
                  <a:pt x="16655" y="16154"/>
                </a:lnTo>
                <a:lnTo>
                  <a:pt x="16663" y="16154"/>
                </a:lnTo>
                <a:lnTo>
                  <a:pt x="16666" y="16153"/>
                </a:lnTo>
                <a:lnTo>
                  <a:pt x="16681" y="16141"/>
                </a:lnTo>
                <a:lnTo>
                  <a:pt x="16683" y="16137"/>
                </a:lnTo>
                <a:lnTo>
                  <a:pt x="16684" y="16133"/>
                </a:lnTo>
                <a:lnTo>
                  <a:pt x="16696" y="16111"/>
                </a:lnTo>
                <a:lnTo>
                  <a:pt x="16700" y="16099"/>
                </a:lnTo>
                <a:lnTo>
                  <a:pt x="16703" y="16086"/>
                </a:lnTo>
                <a:lnTo>
                  <a:pt x="16701" y="16074"/>
                </a:lnTo>
                <a:lnTo>
                  <a:pt x="16698" y="16069"/>
                </a:lnTo>
                <a:lnTo>
                  <a:pt x="16693" y="16064"/>
                </a:lnTo>
                <a:lnTo>
                  <a:pt x="16689" y="16059"/>
                </a:lnTo>
                <a:lnTo>
                  <a:pt x="16686" y="16046"/>
                </a:lnTo>
                <a:lnTo>
                  <a:pt x="16682" y="16041"/>
                </a:lnTo>
                <a:lnTo>
                  <a:pt x="16677" y="16038"/>
                </a:lnTo>
                <a:lnTo>
                  <a:pt x="16674" y="16034"/>
                </a:lnTo>
                <a:lnTo>
                  <a:pt x="16673" y="16027"/>
                </a:lnTo>
                <a:lnTo>
                  <a:pt x="16672" y="16023"/>
                </a:lnTo>
                <a:lnTo>
                  <a:pt x="16670" y="16020"/>
                </a:lnTo>
                <a:lnTo>
                  <a:pt x="16664" y="16019"/>
                </a:lnTo>
                <a:lnTo>
                  <a:pt x="16660" y="16015"/>
                </a:lnTo>
                <a:lnTo>
                  <a:pt x="16662" y="16009"/>
                </a:lnTo>
                <a:lnTo>
                  <a:pt x="16666" y="16006"/>
                </a:lnTo>
                <a:lnTo>
                  <a:pt x="16668" y="16012"/>
                </a:lnTo>
                <a:lnTo>
                  <a:pt x="16670" y="16005"/>
                </a:lnTo>
                <a:lnTo>
                  <a:pt x="16660" y="15997"/>
                </a:lnTo>
                <a:lnTo>
                  <a:pt x="16661" y="15989"/>
                </a:lnTo>
                <a:lnTo>
                  <a:pt x="16662" y="15988"/>
                </a:lnTo>
                <a:lnTo>
                  <a:pt x="16664" y="15989"/>
                </a:lnTo>
                <a:lnTo>
                  <a:pt x="16666" y="15989"/>
                </a:lnTo>
                <a:lnTo>
                  <a:pt x="16667" y="15984"/>
                </a:lnTo>
                <a:lnTo>
                  <a:pt x="16667" y="15981"/>
                </a:lnTo>
                <a:lnTo>
                  <a:pt x="16668" y="15975"/>
                </a:lnTo>
                <a:lnTo>
                  <a:pt x="16665" y="15926"/>
                </a:lnTo>
                <a:lnTo>
                  <a:pt x="16666" y="15920"/>
                </a:lnTo>
                <a:lnTo>
                  <a:pt x="16669" y="15915"/>
                </a:lnTo>
                <a:lnTo>
                  <a:pt x="16676" y="15906"/>
                </a:lnTo>
                <a:lnTo>
                  <a:pt x="16679" y="15893"/>
                </a:lnTo>
                <a:lnTo>
                  <a:pt x="16679" y="15892"/>
                </a:lnTo>
                <a:lnTo>
                  <a:pt x="16681" y="15890"/>
                </a:lnTo>
                <a:lnTo>
                  <a:pt x="16682" y="15888"/>
                </a:lnTo>
                <a:lnTo>
                  <a:pt x="16684" y="15881"/>
                </a:lnTo>
                <a:lnTo>
                  <a:pt x="16694" y="15862"/>
                </a:lnTo>
                <a:lnTo>
                  <a:pt x="16695" y="15857"/>
                </a:lnTo>
                <a:lnTo>
                  <a:pt x="16696" y="15851"/>
                </a:lnTo>
                <a:lnTo>
                  <a:pt x="16696" y="15845"/>
                </a:lnTo>
                <a:lnTo>
                  <a:pt x="16697" y="15838"/>
                </a:lnTo>
                <a:lnTo>
                  <a:pt x="16704" y="15820"/>
                </a:lnTo>
                <a:lnTo>
                  <a:pt x="16705" y="15815"/>
                </a:lnTo>
                <a:lnTo>
                  <a:pt x="16705" y="15796"/>
                </a:lnTo>
                <a:lnTo>
                  <a:pt x="16706" y="15790"/>
                </a:lnTo>
                <a:lnTo>
                  <a:pt x="16711" y="15778"/>
                </a:lnTo>
                <a:lnTo>
                  <a:pt x="16714" y="15769"/>
                </a:lnTo>
                <a:lnTo>
                  <a:pt x="16716" y="15765"/>
                </a:lnTo>
                <a:lnTo>
                  <a:pt x="16734" y="15739"/>
                </a:lnTo>
                <a:lnTo>
                  <a:pt x="16737" y="15733"/>
                </a:lnTo>
                <a:lnTo>
                  <a:pt x="16743" y="15696"/>
                </a:lnTo>
                <a:lnTo>
                  <a:pt x="16747" y="15684"/>
                </a:lnTo>
                <a:lnTo>
                  <a:pt x="16753" y="15673"/>
                </a:lnTo>
                <a:lnTo>
                  <a:pt x="16755" y="15668"/>
                </a:lnTo>
                <a:lnTo>
                  <a:pt x="16756" y="15655"/>
                </a:lnTo>
                <a:lnTo>
                  <a:pt x="16756" y="15653"/>
                </a:lnTo>
                <a:lnTo>
                  <a:pt x="16755" y="15652"/>
                </a:lnTo>
                <a:lnTo>
                  <a:pt x="16754" y="15652"/>
                </a:lnTo>
                <a:lnTo>
                  <a:pt x="16754" y="15652"/>
                </a:lnTo>
                <a:lnTo>
                  <a:pt x="16753" y="15651"/>
                </a:lnTo>
                <a:lnTo>
                  <a:pt x="16750" y="15646"/>
                </a:lnTo>
                <a:lnTo>
                  <a:pt x="16749" y="15643"/>
                </a:lnTo>
                <a:lnTo>
                  <a:pt x="16747" y="15632"/>
                </a:lnTo>
                <a:lnTo>
                  <a:pt x="16745" y="15628"/>
                </a:lnTo>
                <a:lnTo>
                  <a:pt x="16740" y="15626"/>
                </a:lnTo>
                <a:lnTo>
                  <a:pt x="16733" y="15623"/>
                </a:lnTo>
                <a:lnTo>
                  <a:pt x="16730" y="15622"/>
                </a:lnTo>
                <a:lnTo>
                  <a:pt x="16728" y="15621"/>
                </a:lnTo>
                <a:lnTo>
                  <a:pt x="16725" y="15622"/>
                </a:lnTo>
                <a:lnTo>
                  <a:pt x="16722" y="15624"/>
                </a:lnTo>
                <a:lnTo>
                  <a:pt x="16721" y="15627"/>
                </a:lnTo>
                <a:lnTo>
                  <a:pt x="16719" y="15628"/>
                </a:lnTo>
                <a:lnTo>
                  <a:pt x="16717" y="15626"/>
                </a:lnTo>
                <a:lnTo>
                  <a:pt x="16717" y="15623"/>
                </a:lnTo>
                <a:lnTo>
                  <a:pt x="16718" y="15621"/>
                </a:lnTo>
                <a:lnTo>
                  <a:pt x="16719" y="15618"/>
                </a:lnTo>
                <a:lnTo>
                  <a:pt x="16716" y="15616"/>
                </a:lnTo>
                <a:lnTo>
                  <a:pt x="16714" y="15617"/>
                </a:lnTo>
                <a:lnTo>
                  <a:pt x="16708" y="15620"/>
                </a:lnTo>
                <a:lnTo>
                  <a:pt x="16705" y="15620"/>
                </a:lnTo>
                <a:lnTo>
                  <a:pt x="16703" y="15619"/>
                </a:lnTo>
                <a:lnTo>
                  <a:pt x="16699" y="15615"/>
                </a:lnTo>
                <a:lnTo>
                  <a:pt x="16696" y="15612"/>
                </a:lnTo>
                <a:lnTo>
                  <a:pt x="16695" y="15612"/>
                </a:lnTo>
                <a:lnTo>
                  <a:pt x="16691" y="15612"/>
                </a:lnTo>
                <a:lnTo>
                  <a:pt x="16690" y="15612"/>
                </a:lnTo>
                <a:lnTo>
                  <a:pt x="16689" y="15610"/>
                </a:lnTo>
                <a:lnTo>
                  <a:pt x="16688" y="15608"/>
                </a:lnTo>
                <a:lnTo>
                  <a:pt x="16687" y="15607"/>
                </a:lnTo>
                <a:lnTo>
                  <a:pt x="16677" y="15606"/>
                </a:lnTo>
                <a:close/>
                <a:moveTo>
                  <a:pt x="16928" y="15839"/>
                </a:moveTo>
                <a:lnTo>
                  <a:pt x="16913" y="15841"/>
                </a:lnTo>
                <a:lnTo>
                  <a:pt x="16904" y="15841"/>
                </a:lnTo>
                <a:lnTo>
                  <a:pt x="16896" y="15844"/>
                </a:lnTo>
                <a:lnTo>
                  <a:pt x="16892" y="15846"/>
                </a:lnTo>
                <a:lnTo>
                  <a:pt x="16890" y="15847"/>
                </a:lnTo>
                <a:lnTo>
                  <a:pt x="16887" y="15853"/>
                </a:lnTo>
                <a:lnTo>
                  <a:pt x="16885" y="15855"/>
                </a:lnTo>
                <a:lnTo>
                  <a:pt x="16883" y="15857"/>
                </a:lnTo>
                <a:lnTo>
                  <a:pt x="16881" y="15859"/>
                </a:lnTo>
                <a:lnTo>
                  <a:pt x="16880" y="15862"/>
                </a:lnTo>
                <a:lnTo>
                  <a:pt x="16881" y="15864"/>
                </a:lnTo>
                <a:lnTo>
                  <a:pt x="16881" y="15866"/>
                </a:lnTo>
                <a:cubicBezTo>
                  <a:pt x="16881" y="15866"/>
                  <a:pt x="16874" y="15868"/>
                  <a:pt x="16874" y="15868"/>
                </a:cubicBezTo>
                <a:lnTo>
                  <a:pt x="16872" y="15871"/>
                </a:lnTo>
                <a:lnTo>
                  <a:pt x="16871" y="15875"/>
                </a:lnTo>
                <a:lnTo>
                  <a:pt x="16871" y="15881"/>
                </a:lnTo>
                <a:lnTo>
                  <a:pt x="16867" y="15890"/>
                </a:lnTo>
                <a:lnTo>
                  <a:pt x="16858" y="15895"/>
                </a:lnTo>
                <a:lnTo>
                  <a:pt x="16848" y="15898"/>
                </a:lnTo>
                <a:lnTo>
                  <a:pt x="16841" y="15902"/>
                </a:lnTo>
                <a:lnTo>
                  <a:pt x="16840" y="15904"/>
                </a:lnTo>
                <a:lnTo>
                  <a:pt x="16839" y="15906"/>
                </a:lnTo>
                <a:lnTo>
                  <a:pt x="16838" y="15908"/>
                </a:lnTo>
                <a:lnTo>
                  <a:pt x="16836" y="15909"/>
                </a:lnTo>
                <a:lnTo>
                  <a:pt x="16833" y="15908"/>
                </a:lnTo>
                <a:lnTo>
                  <a:pt x="16831" y="15909"/>
                </a:lnTo>
                <a:lnTo>
                  <a:pt x="16830" y="15912"/>
                </a:lnTo>
                <a:lnTo>
                  <a:pt x="16829" y="15916"/>
                </a:lnTo>
                <a:lnTo>
                  <a:pt x="16821" y="15925"/>
                </a:lnTo>
                <a:lnTo>
                  <a:pt x="16818" y="15929"/>
                </a:lnTo>
                <a:lnTo>
                  <a:pt x="16814" y="15940"/>
                </a:lnTo>
                <a:lnTo>
                  <a:pt x="16813" y="15946"/>
                </a:lnTo>
                <a:lnTo>
                  <a:pt x="16813" y="15953"/>
                </a:lnTo>
                <a:lnTo>
                  <a:pt x="16814" y="15958"/>
                </a:lnTo>
                <a:lnTo>
                  <a:pt x="16818" y="15959"/>
                </a:lnTo>
                <a:lnTo>
                  <a:pt x="16822" y="15959"/>
                </a:lnTo>
                <a:lnTo>
                  <a:pt x="16826" y="15960"/>
                </a:lnTo>
                <a:lnTo>
                  <a:pt x="16828" y="15963"/>
                </a:lnTo>
                <a:lnTo>
                  <a:pt x="16828" y="15968"/>
                </a:lnTo>
                <a:lnTo>
                  <a:pt x="16827" y="15974"/>
                </a:lnTo>
                <a:lnTo>
                  <a:pt x="16826" y="15980"/>
                </a:lnTo>
                <a:lnTo>
                  <a:pt x="16828" y="15985"/>
                </a:lnTo>
                <a:lnTo>
                  <a:pt x="16832" y="15989"/>
                </a:lnTo>
                <a:lnTo>
                  <a:pt x="16842" y="15992"/>
                </a:lnTo>
                <a:lnTo>
                  <a:pt x="16870" y="15999"/>
                </a:lnTo>
                <a:lnTo>
                  <a:pt x="16904" y="15996"/>
                </a:lnTo>
                <a:lnTo>
                  <a:pt x="16912" y="15997"/>
                </a:lnTo>
                <a:lnTo>
                  <a:pt x="16920" y="15996"/>
                </a:lnTo>
                <a:lnTo>
                  <a:pt x="16929" y="15992"/>
                </a:lnTo>
                <a:lnTo>
                  <a:pt x="16939" y="15987"/>
                </a:lnTo>
                <a:lnTo>
                  <a:pt x="16945" y="15981"/>
                </a:lnTo>
                <a:lnTo>
                  <a:pt x="16946" y="15978"/>
                </a:lnTo>
                <a:lnTo>
                  <a:pt x="16948" y="15975"/>
                </a:lnTo>
                <a:lnTo>
                  <a:pt x="16948" y="15972"/>
                </a:lnTo>
                <a:lnTo>
                  <a:pt x="16948" y="15968"/>
                </a:lnTo>
                <a:lnTo>
                  <a:pt x="16949" y="15965"/>
                </a:lnTo>
                <a:lnTo>
                  <a:pt x="16951" y="15963"/>
                </a:lnTo>
                <a:lnTo>
                  <a:pt x="16954" y="15962"/>
                </a:lnTo>
                <a:lnTo>
                  <a:pt x="16956" y="15961"/>
                </a:lnTo>
                <a:lnTo>
                  <a:pt x="16963" y="15952"/>
                </a:lnTo>
                <a:lnTo>
                  <a:pt x="16965" y="15950"/>
                </a:lnTo>
                <a:lnTo>
                  <a:pt x="16967" y="15950"/>
                </a:lnTo>
                <a:lnTo>
                  <a:pt x="16968" y="15953"/>
                </a:lnTo>
                <a:lnTo>
                  <a:pt x="16968" y="15955"/>
                </a:lnTo>
                <a:lnTo>
                  <a:pt x="16969" y="15958"/>
                </a:lnTo>
                <a:lnTo>
                  <a:pt x="16972" y="15959"/>
                </a:lnTo>
                <a:lnTo>
                  <a:pt x="16978" y="15960"/>
                </a:lnTo>
                <a:lnTo>
                  <a:pt x="16983" y="15960"/>
                </a:lnTo>
                <a:lnTo>
                  <a:pt x="16985" y="15959"/>
                </a:lnTo>
                <a:lnTo>
                  <a:pt x="16986" y="15955"/>
                </a:lnTo>
                <a:lnTo>
                  <a:pt x="16991" y="15940"/>
                </a:lnTo>
                <a:lnTo>
                  <a:pt x="16980" y="15930"/>
                </a:lnTo>
                <a:lnTo>
                  <a:pt x="16975" y="15924"/>
                </a:lnTo>
                <a:lnTo>
                  <a:pt x="16979" y="15921"/>
                </a:lnTo>
                <a:lnTo>
                  <a:pt x="16983" y="15919"/>
                </a:lnTo>
                <a:lnTo>
                  <a:pt x="16983" y="15914"/>
                </a:lnTo>
                <a:lnTo>
                  <a:pt x="16980" y="15909"/>
                </a:lnTo>
                <a:lnTo>
                  <a:pt x="16977" y="15905"/>
                </a:lnTo>
                <a:lnTo>
                  <a:pt x="16978" y="15900"/>
                </a:lnTo>
                <a:lnTo>
                  <a:pt x="16979" y="15898"/>
                </a:lnTo>
                <a:lnTo>
                  <a:pt x="16979" y="15893"/>
                </a:lnTo>
                <a:lnTo>
                  <a:pt x="16979" y="15888"/>
                </a:lnTo>
                <a:lnTo>
                  <a:pt x="16982" y="15892"/>
                </a:lnTo>
                <a:lnTo>
                  <a:pt x="16983" y="15890"/>
                </a:lnTo>
                <a:lnTo>
                  <a:pt x="16983" y="15885"/>
                </a:lnTo>
                <a:lnTo>
                  <a:pt x="16984" y="15878"/>
                </a:lnTo>
                <a:lnTo>
                  <a:pt x="16981" y="15875"/>
                </a:lnTo>
                <a:lnTo>
                  <a:pt x="16975" y="15870"/>
                </a:lnTo>
                <a:lnTo>
                  <a:pt x="16971" y="15867"/>
                </a:lnTo>
                <a:lnTo>
                  <a:pt x="16969" y="15866"/>
                </a:lnTo>
                <a:lnTo>
                  <a:pt x="16962" y="15867"/>
                </a:lnTo>
                <a:lnTo>
                  <a:pt x="16959" y="15865"/>
                </a:lnTo>
                <a:lnTo>
                  <a:pt x="16949" y="15853"/>
                </a:lnTo>
                <a:lnTo>
                  <a:pt x="16947" y="15854"/>
                </a:lnTo>
                <a:lnTo>
                  <a:pt x="16944" y="15851"/>
                </a:lnTo>
                <a:lnTo>
                  <a:pt x="16943" y="15845"/>
                </a:lnTo>
                <a:lnTo>
                  <a:pt x="16942" y="15841"/>
                </a:lnTo>
                <a:lnTo>
                  <a:pt x="16939" y="15844"/>
                </a:lnTo>
                <a:lnTo>
                  <a:pt x="16935" y="15851"/>
                </a:lnTo>
                <a:lnTo>
                  <a:pt x="16933" y="15853"/>
                </a:lnTo>
                <a:lnTo>
                  <a:pt x="16932" y="15842"/>
                </a:lnTo>
                <a:lnTo>
                  <a:pt x="16928" y="15839"/>
                </a:lnTo>
                <a:close/>
                <a:moveTo>
                  <a:pt x="7331" y="15937"/>
                </a:moveTo>
                <a:lnTo>
                  <a:pt x="7322" y="15937"/>
                </a:lnTo>
                <a:lnTo>
                  <a:pt x="7318" y="15938"/>
                </a:lnTo>
                <a:lnTo>
                  <a:pt x="7316" y="15939"/>
                </a:lnTo>
                <a:lnTo>
                  <a:pt x="7312" y="15941"/>
                </a:lnTo>
                <a:lnTo>
                  <a:pt x="7312" y="15945"/>
                </a:lnTo>
                <a:lnTo>
                  <a:pt x="7315" y="15949"/>
                </a:lnTo>
                <a:lnTo>
                  <a:pt x="7328" y="15952"/>
                </a:lnTo>
                <a:lnTo>
                  <a:pt x="7336" y="15958"/>
                </a:lnTo>
                <a:lnTo>
                  <a:pt x="7352" y="15981"/>
                </a:lnTo>
                <a:lnTo>
                  <a:pt x="7371" y="16001"/>
                </a:lnTo>
                <a:lnTo>
                  <a:pt x="7379" y="16006"/>
                </a:lnTo>
                <a:lnTo>
                  <a:pt x="7379" y="16009"/>
                </a:lnTo>
                <a:lnTo>
                  <a:pt x="7378" y="16008"/>
                </a:lnTo>
                <a:lnTo>
                  <a:pt x="7363" y="15999"/>
                </a:lnTo>
                <a:lnTo>
                  <a:pt x="7356" y="15993"/>
                </a:lnTo>
                <a:lnTo>
                  <a:pt x="7337" y="15966"/>
                </a:lnTo>
                <a:lnTo>
                  <a:pt x="7331" y="15958"/>
                </a:lnTo>
                <a:lnTo>
                  <a:pt x="7330" y="15957"/>
                </a:lnTo>
                <a:lnTo>
                  <a:pt x="7328" y="15956"/>
                </a:lnTo>
                <a:lnTo>
                  <a:pt x="7327" y="15956"/>
                </a:lnTo>
                <a:lnTo>
                  <a:pt x="7326" y="15957"/>
                </a:lnTo>
                <a:lnTo>
                  <a:pt x="7326" y="15957"/>
                </a:lnTo>
                <a:lnTo>
                  <a:pt x="7324" y="15957"/>
                </a:lnTo>
                <a:lnTo>
                  <a:pt x="7321" y="15958"/>
                </a:lnTo>
                <a:lnTo>
                  <a:pt x="7321" y="15955"/>
                </a:lnTo>
                <a:lnTo>
                  <a:pt x="7319" y="15954"/>
                </a:lnTo>
                <a:lnTo>
                  <a:pt x="7314" y="15953"/>
                </a:lnTo>
                <a:lnTo>
                  <a:pt x="7312" y="15952"/>
                </a:lnTo>
                <a:lnTo>
                  <a:pt x="7310" y="15952"/>
                </a:lnTo>
                <a:lnTo>
                  <a:pt x="7310" y="15949"/>
                </a:lnTo>
                <a:lnTo>
                  <a:pt x="7310" y="15944"/>
                </a:lnTo>
                <a:lnTo>
                  <a:pt x="7309" y="15940"/>
                </a:lnTo>
                <a:lnTo>
                  <a:pt x="7305" y="15939"/>
                </a:lnTo>
                <a:lnTo>
                  <a:pt x="7297" y="15940"/>
                </a:lnTo>
                <a:lnTo>
                  <a:pt x="7280" y="15939"/>
                </a:lnTo>
                <a:lnTo>
                  <a:pt x="7276" y="15941"/>
                </a:lnTo>
                <a:lnTo>
                  <a:pt x="7267" y="15951"/>
                </a:lnTo>
                <a:lnTo>
                  <a:pt x="7262" y="15954"/>
                </a:lnTo>
                <a:lnTo>
                  <a:pt x="7264" y="15957"/>
                </a:lnTo>
                <a:lnTo>
                  <a:pt x="7266" y="15961"/>
                </a:lnTo>
                <a:lnTo>
                  <a:pt x="7267" y="15962"/>
                </a:lnTo>
                <a:lnTo>
                  <a:pt x="7268" y="15966"/>
                </a:lnTo>
                <a:lnTo>
                  <a:pt x="7269" y="15969"/>
                </a:lnTo>
                <a:lnTo>
                  <a:pt x="7270" y="15973"/>
                </a:lnTo>
                <a:lnTo>
                  <a:pt x="7271" y="15975"/>
                </a:lnTo>
                <a:lnTo>
                  <a:pt x="7273" y="15977"/>
                </a:lnTo>
                <a:lnTo>
                  <a:pt x="7273" y="15975"/>
                </a:lnTo>
                <a:lnTo>
                  <a:pt x="7275" y="15976"/>
                </a:lnTo>
                <a:lnTo>
                  <a:pt x="7277" y="15978"/>
                </a:lnTo>
                <a:lnTo>
                  <a:pt x="7277" y="15978"/>
                </a:lnTo>
                <a:lnTo>
                  <a:pt x="7282" y="15981"/>
                </a:lnTo>
                <a:lnTo>
                  <a:pt x="7291" y="15989"/>
                </a:lnTo>
                <a:lnTo>
                  <a:pt x="7301" y="15996"/>
                </a:lnTo>
                <a:lnTo>
                  <a:pt x="7306" y="15999"/>
                </a:lnTo>
                <a:lnTo>
                  <a:pt x="7312" y="16001"/>
                </a:lnTo>
                <a:lnTo>
                  <a:pt x="7309" y="15997"/>
                </a:lnTo>
                <a:lnTo>
                  <a:pt x="7305" y="15992"/>
                </a:lnTo>
                <a:lnTo>
                  <a:pt x="7303" y="15989"/>
                </a:lnTo>
                <a:lnTo>
                  <a:pt x="7307" y="15991"/>
                </a:lnTo>
                <a:lnTo>
                  <a:pt x="7315" y="16001"/>
                </a:lnTo>
                <a:lnTo>
                  <a:pt x="7320" y="16004"/>
                </a:lnTo>
                <a:lnTo>
                  <a:pt x="7321" y="16005"/>
                </a:lnTo>
                <a:lnTo>
                  <a:pt x="7323" y="16006"/>
                </a:lnTo>
                <a:lnTo>
                  <a:pt x="7324" y="16005"/>
                </a:lnTo>
                <a:lnTo>
                  <a:pt x="7326" y="16002"/>
                </a:lnTo>
                <a:lnTo>
                  <a:pt x="7324" y="15999"/>
                </a:lnTo>
                <a:lnTo>
                  <a:pt x="7322" y="15997"/>
                </a:lnTo>
                <a:lnTo>
                  <a:pt x="7321" y="15995"/>
                </a:lnTo>
                <a:lnTo>
                  <a:pt x="7320" y="15988"/>
                </a:lnTo>
                <a:lnTo>
                  <a:pt x="7323" y="15988"/>
                </a:lnTo>
                <a:lnTo>
                  <a:pt x="7327" y="15991"/>
                </a:lnTo>
                <a:lnTo>
                  <a:pt x="7338" y="15997"/>
                </a:lnTo>
                <a:lnTo>
                  <a:pt x="7340" y="15999"/>
                </a:lnTo>
                <a:lnTo>
                  <a:pt x="7347" y="16004"/>
                </a:lnTo>
                <a:lnTo>
                  <a:pt x="7362" y="16021"/>
                </a:lnTo>
                <a:lnTo>
                  <a:pt x="7364" y="16022"/>
                </a:lnTo>
                <a:lnTo>
                  <a:pt x="7371" y="16022"/>
                </a:lnTo>
                <a:lnTo>
                  <a:pt x="7372" y="16022"/>
                </a:lnTo>
                <a:lnTo>
                  <a:pt x="7375" y="16025"/>
                </a:lnTo>
                <a:lnTo>
                  <a:pt x="7376" y="16024"/>
                </a:lnTo>
                <a:lnTo>
                  <a:pt x="7377" y="16023"/>
                </a:lnTo>
                <a:lnTo>
                  <a:pt x="7377" y="16023"/>
                </a:lnTo>
                <a:lnTo>
                  <a:pt x="7379" y="16022"/>
                </a:lnTo>
                <a:lnTo>
                  <a:pt x="7381" y="16022"/>
                </a:lnTo>
                <a:lnTo>
                  <a:pt x="7383" y="16022"/>
                </a:lnTo>
                <a:lnTo>
                  <a:pt x="7385" y="16022"/>
                </a:lnTo>
                <a:lnTo>
                  <a:pt x="7386" y="16023"/>
                </a:lnTo>
                <a:lnTo>
                  <a:pt x="7390" y="16027"/>
                </a:lnTo>
                <a:lnTo>
                  <a:pt x="7391" y="16027"/>
                </a:lnTo>
                <a:lnTo>
                  <a:pt x="7391" y="16028"/>
                </a:lnTo>
                <a:lnTo>
                  <a:pt x="7396" y="16029"/>
                </a:lnTo>
                <a:lnTo>
                  <a:pt x="7401" y="16032"/>
                </a:lnTo>
                <a:lnTo>
                  <a:pt x="7416" y="16045"/>
                </a:lnTo>
                <a:lnTo>
                  <a:pt x="7406" y="16043"/>
                </a:lnTo>
                <a:lnTo>
                  <a:pt x="7392" y="16035"/>
                </a:lnTo>
                <a:lnTo>
                  <a:pt x="7380" y="16030"/>
                </a:lnTo>
                <a:lnTo>
                  <a:pt x="7375" y="16030"/>
                </a:lnTo>
                <a:lnTo>
                  <a:pt x="7355" y="16040"/>
                </a:lnTo>
                <a:lnTo>
                  <a:pt x="7345" y="16043"/>
                </a:lnTo>
                <a:lnTo>
                  <a:pt x="7340" y="16039"/>
                </a:lnTo>
                <a:lnTo>
                  <a:pt x="7341" y="16037"/>
                </a:lnTo>
                <a:lnTo>
                  <a:pt x="7340" y="16035"/>
                </a:lnTo>
                <a:lnTo>
                  <a:pt x="7340" y="16033"/>
                </a:lnTo>
                <a:lnTo>
                  <a:pt x="7342" y="16032"/>
                </a:lnTo>
                <a:lnTo>
                  <a:pt x="7341" y="16029"/>
                </a:lnTo>
                <a:lnTo>
                  <a:pt x="7336" y="16023"/>
                </a:lnTo>
                <a:lnTo>
                  <a:pt x="7333" y="16020"/>
                </a:lnTo>
                <a:lnTo>
                  <a:pt x="7321" y="16016"/>
                </a:lnTo>
                <a:lnTo>
                  <a:pt x="7307" y="16006"/>
                </a:lnTo>
                <a:lnTo>
                  <a:pt x="7301" y="16003"/>
                </a:lnTo>
                <a:lnTo>
                  <a:pt x="7294" y="16003"/>
                </a:lnTo>
                <a:lnTo>
                  <a:pt x="7297" y="16008"/>
                </a:lnTo>
                <a:lnTo>
                  <a:pt x="7313" y="16020"/>
                </a:lnTo>
                <a:lnTo>
                  <a:pt x="7317" y="16024"/>
                </a:lnTo>
                <a:lnTo>
                  <a:pt x="7321" y="16028"/>
                </a:lnTo>
                <a:lnTo>
                  <a:pt x="7322" y="16030"/>
                </a:lnTo>
                <a:lnTo>
                  <a:pt x="7323" y="16033"/>
                </a:lnTo>
                <a:lnTo>
                  <a:pt x="7325" y="16037"/>
                </a:lnTo>
                <a:lnTo>
                  <a:pt x="7323" y="16038"/>
                </a:lnTo>
                <a:lnTo>
                  <a:pt x="7321" y="16039"/>
                </a:lnTo>
                <a:lnTo>
                  <a:pt x="7319" y="16040"/>
                </a:lnTo>
                <a:lnTo>
                  <a:pt x="7318" y="16041"/>
                </a:lnTo>
                <a:lnTo>
                  <a:pt x="7318" y="16041"/>
                </a:lnTo>
                <a:lnTo>
                  <a:pt x="7313" y="16049"/>
                </a:lnTo>
                <a:lnTo>
                  <a:pt x="7311" y="16051"/>
                </a:lnTo>
                <a:lnTo>
                  <a:pt x="7306" y="16052"/>
                </a:lnTo>
                <a:lnTo>
                  <a:pt x="7301" y="16054"/>
                </a:lnTo>
                <a:lnTo>
                  <a:pt x="7296" y="16057"/>
                </a:lnTo>
                <a:lnTo>
                  <a:pt x="7294" y="16061"/>
                </a:lnTo>
                <a:lnTo>
                  <a:pt x="7294" y="16064"/>
                </a:lnTo>
                <a:lnTo>
                  <a:pt x="7295" y="16071"/>
                </a:lnTo>
                <a:lnTo>
                  <a:pt x="7295" y="16072"/>
                </a:lnTo>
                <a:lnTo>
                  <a:pt x="7297" y="16077"/>
                </a:lnTo>
                <a:lnTo>
                  <a:pt x="7299" y="16080"/>
                </a:lnTo>
                <a:lnTo>
                  <a:pt x="7305" y="16084"/>
                </a:lnTo>
                <a:lnTo>
                  <a:pt x="7307" y="16085"/>
                </a:lnTo>
                <a:lnTo>
                  <a:pt x="7308" y="16086"/>
                </a:lnTo>
                <a:lnTo>
                  <a:pt x="7307" y="16089"/>
                </a:lnTo>
                <a:lnTo>
                  <a:pt x="7307" y="16105"/>
                </a:lnTo>
                <a:lnTo>
                  <a:pt x="7306" y="16112"/>
                </a:lnTo>
                <a:lnTo>
                  <a:pt x="7305" y="16115"/>
                </a:lnTo>
                <a:lnTo>
                  <a:pt x="7305" y="16117"/>
                </a:lnTo>
                <a:lnTo>
                  <a:pt x="7298" y="16140"/>
                </a:lnTo>
                <a:lnTo>
                  <a:pt x="7297" y="16150"/>
                </a:lnTo>
                <a:lnTo>
                  <a:pt x="7294" y="16157"/>
                </a:lnTo>
                <a:lnTo>
                  <a:pt x="7293" y="16164"/>
                </a:lnTo>
                <a:lnTo>
                  <a:pt x="7290" y="16167"/>
                </a:lnTo>
                <a:lnTo>
                  <a:pt x="7283" y="16171"/>
                </a:lnTo>
                <a:lnTo>
                  <a:pt x="7271" y="16186"/>
                </a:lnTo>
                <a:lnTo>
                  <a:pt x="7269" y="16186"/>
                </a:lnTo>
                <a:lnTo>
                  <a:pt x="7266" y="16187"/>
                </a:lnTo>
                <a:lnTo>
                  <a:pt x="7264" y="16188"/>
                </a:lnTo>
                <a:lnTo>
                  <a:pt x="7265" y="16191"/>
                </a:lnTo>
                <a:lnTo>
                  <a:pt x="7266" y="16194"/>
                </a:lnTo>
                <a:lnTo>
                  <a:pt x="7266" y="16197"/>
                </a:lnTo>
                <a:lnTo>
                  <a:pt x="7267" y="16204"/>
                </a:lnTo>
                <a:lnTo>
                  <a:pt x="7267" y="16204"/>
                </a:lnTo>
                <a:lnTo>
                  <a:pt x="7267" y="16224"/>
                </a:lnTo>
                <a:lnTo>
                  <a:pt x="7266" y="16227"/>
                </a:lnTo>
                <a:lnTo>
                  <a:pt x="7271" y="16245"/>
                </a:lnTo>
                <a:lnTo>
                  <a:pt x="7270" y="16272"/>
                </a:lnTo>
                <a:lnTo>
                  <a:pt x="7267" y="16277"/>
                </a:lnTo>
                <a:lnTo>
                  <a:pt x="7267" y="16280"/>
                </a:lnTo>
                <a:lnTo>
                  <a:pt x="7267" y="16281"/>
                </a:lnTo>
                <a:lnTo>
                  <a:pt x="7267" y="16281"/>
                </a:lnTo>
                <a:lnTo>
                  <a:pt x="7264" y="16289"/>
                </a:lnTo>
                <a:lnTo>
                  <a:pt x="7264" y="16291"/>
                </a:lnTo>
                <a:lnTo>
                  <a:pt x="7261" y="16295"/>
                </a:lnTo>
                <a:lnTo>
                  <a:pt x="7258" y="16298"/>
                </a:lnTo>
                <a:lnTo>
                  <a:pt x="7255" y="16302"/>
                </a:lnTo>
                <a:lnTo>
                  <a:pt x="7254" y="16307"/>
                </a:lnTo>
                <a:lnTo>
                  <a:pt x="7254" y="16319"/>
                </a:lnTo>
                <a:lnTo>
                  <a:pt x="7253" y="16323"/>
                </a:lnTo>
                <a:lnTo>
                  <a:pt x="7252" y="16325"/>
                </a:lnTo>
                <a:lnTo>
                  <a:pt x="7251" y="16326"/>
                </a:lnTo>
                <a:lnTo>
                  <a:pt x="7249" y="16329"/>
                </a:lnTo>
                <a:lnTo>
                  <a:pt x="7247" y="16357"/>
                </a:lnTo>
                <a:lnTo>
                  <a:pt x="7245" y="16369"/>
                </a:lnTo>
                <a:lnTo>
                  <a:pt x="7245" y="16375"/>
                </a:lnTo>
                <a:lnTo>
                  <a:pt x="7244" y="16378"/>
                </a:lnTo>
                <a:lnTo>
                  <a:pt x="7241" y="16383"/>
                </a:lnTo>
                <a:lnTo>
                  <a:pt x="7240" y="16385"/>
                </a:lnTo>
                <a:lnTo>
                  <a:pt x="7240" y="16388"/>
                </a:lnTo>
                <a:lnTo>
                  <a:pt x="7240" y="16390"/>
                </a:lnTo>
                <a:lnTo>
                  <a:pt x="7240" y="16390"/>
                </a:lnTo>
                <a:lnTo>
                  <a:pt x="7241" y="16391"/>
                </a:lnTo>
                <a:lnTo>
                  <a:pt x="7241" y="16393"/>
                </a:lnTo>
                <a:lnTo>
                  <a:pt x="7242" y="16393"/>
                </a:lnTo>
                <a:lnTo>
                  <a:pt x="7242" y="16396"/>
                </a:lnTo>
                <a:lnTo>
                  <a:pt x="7241" y="16401"/>
                </a:lnTo>
                <a:lnTo>
                  <a:pt x="7242" y="16405"/>
                </a:lnTo>
                <a:lnTo>
                  <a:pt x="7242" y="16407"/>
                </a:lnTo>
                <a:lnTo>
                  <a:pt x="7243" y="16409"/>
                </a:lnTo>
                <a:lnTo>
                  <a:pt x="7244" y="16411"/>
                </a:lnTo>
                <a:lnTo>
                  <a:pt x="7245" y="16414"/>
                </a:lnTo>
                <a:lnTo>
                  <a:pt x="7237" y="16432"/>
                </a:lnTo>
                <a:lnTo>
                  <a:pt x="7238" y="16435"/>
                </a:lnTo>
                <a:lnTo>
                  <a:pt x="7240" y="16437"/>
                </a:lnTo>
                <a:lnTo>
                  <a:pt x="7242" y="16440"/>
                </a:lnTo>
                <a:lnTo>
                  <a:pt x="7243" y="16442"/>
                </a:lnTo>
                <a:lnTo>
                  <a:pt x="7243" y="16443"/>
                </a:lnTo>
                <a:lnTo>
                  <a:pt x="7245" y="16447"/>
                </a:lnTo>
                <a:lnTo>
                  <a:pt x="7246" y="16452"/>
                </a:lnTo>
                <a:lnTo>
                  <a:pt x="7241" y="16457"/>
                </a:lnTo>
                <a:lnTo>
                  <a:pt x="7231" y="16456"/>
                </a:lnTo>
                <a:lnTo>
                  <a:pt x="7224" y="16449"/>
                </a:lnTo>
                <a:lnTo>
                  <a:pt x="7228" y="16438"/>
                </a:lnTo>
                <a:lnTo>
                  <a:pt x="7227" y="16436"/>
                </a:lnTo>
                <a:lnTo>
                  <a:pt x="7223" y="16430"/>
                </a:lnTo>
                <a:lnTo>
                  <a:pt x="7223" y="16425"/>
                </a:lnTo>
                <a:lnTo>
                  <a:pt x="7223" y="16422"/>
                </a:lnTo>
                <a:lnTo>
                  <a:pt x="7227" y="16407"/>
                </a:lnTo>
                <a:lnTo>
                  <a:pt x="7227" y="16404"/>
                </a:lnTo>
                <a:lnTo>
                  <a:pt x="7227" y="16398"/>
                </a:lnTo>
                <a:lnTo>
                  <a:pt x="7227" y="16395"/>
                </a:lnTo>
                <a:lnTo>
                  <a:pt x="7228" y="16394"/>
                </a:lnTo>
                <a:lnTo>
                  <a:pt x="7229" y="16394"/>
                </a:lnTo>
                <a:lnTo>
                  <a:pt x="7230" y="16393"/>
                </a:lnTo>
                <a:lnTo>
                  <a:pt x="7232" y="16388"/>
                </a:lnTo>
                <a:lnTo>
                  <a:pt x="7234" y="16380"/>
                </a:lnTo>
                <a:lnTo>
                  <a:pt x="7231" y="16380"/>
                </a:lnTo>
                <a:lnTo>
                  <a:pt x="7229" y="16379"/>
                </a:lnTo>
                <a:lnTo>
                  <a:pt x="7228" y="16377"/>
                </a:lnTo>
                <a:lnTo>
                  <a:pt x="7227" y="16376"/>
                </a:lnTo>
                <a:lnTo>
                  <a:pt x="7227" y="16374"/>
                </a:lnTo>
                <a:lnTo>
                  <a:pt x="7231" y="16364"/>
                </a:lnTo>
                <a:lnTo>
                  <a:pt x="7234" y="16355"/>
                </a:lnTo>
                <a:lnTo>
                  <a:pt x="7227" y="16367"/>
                </a:lnTo>
                <a:lnTo>
                  <a:pt x="7227" y="16371"/>
                </a:lnTo>
                <a:lnTo>
                  <a:pt x="7226" y="16376"/>
                </a:lnTo>
                <a:lnTo>
                  <a:pt x="7223" y="16383"/>
                </a:lnTo>
                <a:lnTo>
                  <a:pt x="7220" y="16388"/>
                </a:lnTo>
                <a:lnTo>
                  <a:pt x="7216" y="16391"/>
                </a:lnTo>
                <a:lnTo>
                  <a:pt x="7217" y="16396"/>
                </a:lnTo>
                <a:lnTo>
                  <a:pt x="7219" y="16413"/>
                </a:lnTo>
                <a:lnTo>
                  <a:pt x="7218" y="16418"/>
                </a:lnTo>
                <a:lnTo>
                  <a:pt x="7217" y="16417"/>
                </a:lnTo>
                <a:lnTo>
                  <a:pt x="7217" y="16417"/>
                </a:lnTo>
                <a:lnTo>
                  <a:pt x="7217" y="16417"/>
                </a:lnTo>
                <a:lnTo>
                  <a:pt x="7216" y="16416"/>
                </a:lnTo>
                <a:lnTo>
                  <a:pt x="7216" y="16425"/>
                </a:lnTo>
                <a:lnTo>
                  <a:pt x="7222" y="16457"/>
                </a:lnTo>
                <a:lnTo>
                  <a:pt x="7225" y="16469"/>
                </a:lnTo>
                <a:lnTo>
                  <a:pt x="7227" y="16483"/>
                </a:lnTo>
                <a:lnTo>
                  <a:pt x="7230" y="16490"/>
                </a:lnTo>
                <a:lnTo>
                  <a:pt x="7231" y="16494"/>
                </a:lnTo>
                <a:lnTo>
                  <a:pt x="7235" y="16525"/>
                </a:lnTo>
                <a:lnTo>
                  <a:pt x="7235" y="16536"/>
                </a:lnTo>
                <a:lnTo>
                  <a:pt x="7236" y="16538"/>
                </a:lnTo>
                <a:lnTo>
                  <a:pt x="7236" y="16541"/>
                </a:lnTo>
                <a:lnTo>
                  <a:pt x="7238" y="16544"/>
                </a:lnTo>
                <a:lnTo>
                  <a:pt x="7239" y="16549"/>
                </a:lnTo>
                <a:lnTo>
                  <a:pt x="7239" y="16552"/>
                </a:lnTo>
                <a:lnTo>
                  <a:pt x="7238" y="16554"/>
                </a:lnTo>
                <a:lnTo>
                  <a:pt x="7238" y="16560"/>
                </a:lnTo>
                <a:lnTo>
                  <a:pt x="7237" y="16565"/>
                </a:lnTo>
                <a:lnTo>
                  <a:pt x="7235" y="16564"/>
                </a:lnTo>
                <a:lnTo>
                  <a:pt x="7235" y="16564"/>
                </a:lnTo>
                <a:lnTo>
                  <a:pt x="7234" y="16565"/>
                </a:lnTo>
                <a:lnTo>
                  <a:pt x="7235" y="16569"/>
                </a:lnTo>
                <a:lnTo>
                  <a:pt x="7246" y="16669"/>
                </a:lnTo>
                <a:lnTo>
                  <a:pt x="7246" y="16671"/>
                </a:lnTo>
                <a:lnTo>
                  <a:pt x="7245" y="16673"/>
                </a:lnTo>
                <a:lnTo>
                  <a:pt x="7244" y="16675"/>
                </a:lnTo>
                <a:lnTo>
                  <a:pt x="7245" y="16677"/>
                </a:lnTo>
                <a:lnTo>
                  <a:pt x="7245" y="16678"/>
                </a:lnTo>
                <a:lnTo>
                  <a:pt x="7246" y="16679"/>
                </a:lnTo>
                <a:lnTo>
                  <a:pt x="7249" y="16679"/>
                </a:lnTo>
                <a:lnTo>
                  <a:pt x="7251" y="16680"/>
                </a:lnTo>
                <a:lnTo>
                  <a:pt x="7251" y="16683"/>
                </a:lnTo>
                <a:lnTo>
                  <a:pt x="7252" y="16687"/>
                </a:lnTo>
                <a:lnTo>
                  <a:pt x="7252" y="16696"/>
                </a:lnTo>
                <a:lnTo>
                  <a:pt x="7251" y="16696"/>
                </a:lnTo>
                <a:lnTo>
                  <a:pt x="7251" y="16697"/>
                </a:lnTo>
                <a:lnTo>
                  <a:pt x="7251" y="16700"/>
                </a:lnTo>
                <a:lnTo>
                  <a:pt x="7249" y="16700"/>
                </a:lnTo>
                <a:lnTo>
                  <a:pt x="7248" y="16697"/>
                </a:lnTo>
                <a:lnTo>
                  <a:pt x="7246" y="16688"/>
                </a:lnTo>
                <a:lnTo>
                  <a:pt x="7245" y="16686"/>
                </a:lnTo>
                <a:lnTo>
                  <a:pt x="7244" y="16683"/>
                </a:lnTo>
                <a:lnTo>
                  <a:pt x="7243" y="16681"/>
                </a:lnTo>
                <a:lnTo>
                  <a:pt x="7243" y="16676"/>
                </a:lnTo>
                <a:lnTo>
                  <a:pt x="7242" y="16683"/>
                </a:lnTo>
                <a:lnTo>
                  <a:pt x="7252" y="16731"/>
                </a:lnTo>
                <a:lnTo>
                  <a:pt x="7252" y="16734"/>
                </a:lnTo>
                <a:lnTo>
                  <a:pt x="7251" y="16737"/>
                </a:lnTo>
                <a:lnTo>
                  <a:pt x="7249" y="16744"/>
                </a:lnTo>
                <a:lnTo>
                  <a:pt x="7249" y="16745"/>
                </a:lnTo>
                <a:lnTo>
                  <a:pt x="7249" y="16765"/>
                </a:lnTo>
                <a:lnTo>
                  <a:pt x="7249" y="16767"/>
                </a:lnTo>
                <a:lnTo>
                  <a:pt x="7252" y="16788"/>
                </a:lnTo>
                <a:lnTo>
                  <a:pt x="7271" y="16850"/>
                </a:lnTo>
                <a:lnTo>
                  <a:pt x="7275" y="16865"/>
                </a:lnTo>
                <a:lnTo>
                  <a:pt x="7276" y="16866"/>
                </a:lnTo>
                <a:lnTo>
                  <a:pt x="7277" y="16881"/>
                </a:lnTo>
                <a:lnTo>
                  <a:pt x="7277" y="16881"/>
                </a:lnTo>
                <a:lnTo>
                  <a:pt x="7276" y="16880"/>
                </a:lnTo>
                <a:lnTo>
                  <a:pt x="7275" y="16881"/>
                </a:lnTo>
                <a:lnTo>
                  <a:pt x="7274" y="16883"/>
                </a:lnTo>
                <a:lnTo>
                  <a:pt x="7275" y="16884"/>
                </a:lnTo>
                <a:lnTo>
                  <a:pt x="7276" y="16885"/>
                </a:lnTo>
                <a:lnTo>
                  <a:pt x="7277" y="16886"/>
                </a:lnTo>
                <a:lnTo>
                  <a:pt x="7277" y="16886"/>
                </a:lnTo>
                <a:lnTo>
                  <a:pt x="7278" y="16891"/>
                </a:lnTo>
                <a:lnTo>
                  <a:pt x="7281" y="16904"/>
                </a:lnTo>
                <a:lnTo>
                  <a:pt x="7285" y="16914"/>
                </a:lnTo>
                <a:lnTo>
                  <a:pt x="7287" y="16927"/>
                </a:lnTo>
                <a:lnTo>
                  <a:pt x="7289" y="16932"/>
                </a:lnTo>
                <a:lnTo>
                  <a:pt x="7289" y="16933"/>
                </a:lnTo>
                <a:lnTo>
                  <a:pt x="7289" y="16935"/>
                </a:lnTo>
                <a:lnTo>
                  <a:pt x="7289" y="16937"/>
                </a:lnTo>
                <a:lnTo>
                  <a:pt x="7289" y="16940"/>
                </a:lnTo>
                <a:lnTo>
                  <a:pt x="7299" y="16967"/>
                </a:lnTo>
                <a:lnTo>
                  <a:pt x="7301" y="16971"/>
                </a:lnTo>
                <a:lnTo>
                  <a:pt x="7302" y="16972"/>
                </a:lnTo>
                <a:lnTo>
                  <a:pt x="7302" y="16973"/>
                </a:lnTo>
                <a:lnTo>
                  <a:pt x="7302" y="16976"/>
                </a:lnTo>
                <a:lnTo>
                  <a:pt x="7302" y="16977"/>
                </a:lnTo>
                <a:lnTo>
                  <a:pt x="7303" y="16977"/>
                </a:lnTo>
                <a:lnTo>
                  <a:pt x="7303" y="16978"/>
                </a:lnTo>
                <a:lnTo>
                  <a:pt x="7305" y="16979"/>
                </a:lnTo>
                <a:lnTo>
                  <a:pt x="7322" y="17003"/>
                </a:lnTo>
                <a:lnTo>
                  <a:pt x="7326" y="17007"/>
                </a:lnTo>
                <a:lnTo>
                  <a:pt x="7328" y="17005"/>
                </a:lnTo>
                <a:lnTo>
                  <a:pt x="7330" y="17007"/>
                </a:lnTo>
                <a:lnTo>
                  <a:pt x="7331" y="17007"/>
                </a:lnTo>
                <a:lnTo>
                  <a:pt x="7336" y="17012"/>
                </a:lnTo>
                <a:lnTo>
                  <a:pt x="7339" y="17013"/>
                </a:lnTo>
                <a:lnTo>
                  <a:pt x="7342" y="17014"/>
                </a:lnTo>
                <a:lnTo>
                  <a:pt x="7352" y="17018"/>
                </a:lnTo>
                <a:lnTo>
                  <a:pt x="7353" y="17019"/>
                </a:lnTo>
                <a:lnTo>
                  <a:pt x="7353" y="17019"/>
                </a:lnTo>
                <a:lnTo>
                  <a:pt x="7354" y="17020"/>
                </a:lnTo>
                <a:lnTo>
                  <a:pt x="7355" y="17022"/>
                </a:lnTo>
                <a:lnTo>
                  <a:pt x="7356" y="17023"/>
                </a:lnTo>
                <a:lnTo>
                  <a:pt x="7356" y="17023"/>
                </a:lnTo>
                <a:lnTo>
                  <a:pt x="7357" y="17023"/>
                </a:lnTo>
                <a:lnTo>
                  <a:pt x="7358" y="17022"/>
                </a:lnTo>
                <a:lnTo>
                  <a:pt x="7359" y="17021"/>
                </a:lnTo>
                <a:lnTo>
                  <a:pt x="7360" y="17021"/>
                </a:lnTo>
                <a:lnTo>
                  <a:pt x="7362" y="17021"/>
                </a:lnTo>
                <a:lnTo>
                  <a:pt x="7363" y="17023"/>
                </a:lnTo>
                <a:lnTo>
                  <a:pt x="7363" y="17024"/>
                </a:lnTo>
                <a:lnTo>
                  <a:pt x="7364" y="17024"/>
                </a:lnTo>
                <a:lnTo>
                  <a:pt x="7366" y="17025"/>
                </a:lnTo>
                <a:lnTo>
                  <a:pt x="7372" y="17026"/>
                </a:lnTo>
                <a:lnTo>
                  <a:pt x="7375" y="17026"/>
                </a:lnTo>
                <a:lnTo>
                  <a:pt x="7379" y="17023"/>
                </a:lnTo>
                <a:lnTo>
                  <a:pt x="7379" y="17024"/>
                </a:lnTo>
                <a:lnTo>
                  <a:pt x="7380" y="17026"/>
                </a:lnTo>
                <a:lnTo>
                  <a:pt x="7382" y="17029"/>
                </a:lnTo>
                <a:lnTo>
                  <a:pt x="7383" y="17031"/>
                </a:lnTo>
                <a:lnTo>
                  <a:pt x="7387" y="17032"/>
                </a:lnTo>
                <a:lnTo>
                  <a:pt x="7399" y="17030"/>
                </a:lnTo>
                <a:lnTo>
                  <a:pt x="7401" y="17031"/>
                </a:lnTo>
                <a:lnTo>
                  <a:pt x="7403" y="17032"/>
                </a:lnTo>
                <a:lnTo>
                  <a:pt x="7407" y="17034"/>
                </a:lnTo>
                <a:lnTo>
                  <a:pt x="7411" y="17036"/>
                </a:lnTo>
                <a:lnTo>
                  <a:pt x="7412" y="17036"/>
                </a:lnTo>
                <a:lnTo>
                  <a:pt x="7414" y="17035"/>
                </a:lnTo>
                <a:lnTo>
                  <a:pt x="7419" y="17030"/>
                </a:lnTo>
                <a:lnTo>
                  <a:pt x="7422" y="17028"/>
                </a:lnTo>
                <a:lnTo>
                  <a:pt x="7425" y="17026"/>
                </a:lnTo>
                <a:lnTo>
                  <a:pt x="7428" y="17026"/>
                </a:lnTo>
                <a:lnTo>
                  <a:pt x="7438" y="17026"/>
                </a:lnTo>
                <a:lnTo>
                  <a:pt x="7441" y="17021"/>
                </a:lnTo>
                <a:lnTo>
                  <a:pt x="7450" y="17013"/>
                </a:lnTo>
                <a:lnTo>
                  <a:pt x="7458" y="17005"/>
                </a:lnTo>
                <a:lnTo>
                  <a:pt x="7460" y="17004"/>
                </a:lnTo>
                <a:lnTo>
                  <a:pt x="7464" y="17002"/>
                </a:lnTo>
                <a:lnTo>
                  <a:pt x="7470" y="17003"/>
                </a:lnTo>
                <a:lnTo>
                  <a:pt x="7473" y="16998"/>
                </a:lnTo>
                <a:lnTo>
                  <a:pt x="7478" y="16995"/>
                </a:lnTo>
                <a:lnTo>
                  <a:pt x="7490" y="16992"/>
                </a:lnTo>
                <a:lnTo>
                  <a:pt x="7501" y="16987"/>
                </a:lnTo>
                <a:lnTo>
                  <a:pt x="7524" y="16981"/>
                </a:lnTo>
                <a:lnTo>
                  <a:pt x="7529" y="16978"/>
                </a:lnTo>
                <a:lnTo>
                  <a:pt x="7534" y="16975"/>
                </a:lnTo>
                <a:lnTo>
                  <a:pt x="7536" y="16973"/>
                </a:lnTo>
                <a:lnTo>
                  <a:pt x="7538" y="16972"/>
                </a:lnTo>
                <a:lnTo>
                  <a:pt x="7539" y="16971"/>
                </a:lnTo>
                <a:lnTo>
                  <a:pt x="7539" y="16966"/>
                </a:lnTo>
                <a:lnTo>
                  <a:pt x="7540" y="16964"/>
                </a:lnTo>
                <a:lnTo>
                  <a:pt x="7542" y="16963"/>
                </a:lnTo>
                <a:lnTo>
                  <a:pt x="7542" y="16963"/>
                </a:lnTo>
                <a:lnTo>
                  <a:pt x="7544" y="16965"/>
                </a:lnTo>
                <a:lnTo>
                  <a:pt x="7544" y="16965"/>
                </a:lnTo>
                <a:lnTo>
                  <a:pt x="7544" y="16969"/>
                </a:lnTo>
                <a:lnTo>
                  <a:pt x="7570" y="16957"/>
                </a:lnTo>
                <a:lnTo>
                  <a:pt x="7578" y="16951"/>
                </a:lnTo>
                <a:lnTo>
                  <a:pt x="7619" y="16911"/>
                </a:lnTo>
                <a:lnTo>
                  <a:pt x="7624" y="16907"/>
                </a:lnTo>
                <a:lnTo>
                  <a:pt x="7628" y="16906"/>
                </a:lnTo>
                <a:lnTo>
                  <a:pt x="7641" y="16894"/>
                </a:lnTo>
                <a:lnTo>
                  <a:pt x="7648" y="16885"/>
                </a:lnTo>
                <a:lnTo>
                  <a:pt x="7668" y="16844"/>
                </a:lnTo>
                <a:lnTo>
                  <a:pt x="7670" y="16836"/>
                </a:lnTo>
                <a:lnTo>
                  <a:pt x="7669" y="16829"/>
                </a:lnTo>
                <a:lnTo>
                  <a:pt x="7671" y="16825"/>
                </a:lnTo>
                <a:lnTo>
                  <a:pt x="7675" y="16816"/>
                </a:lnTo>
                <a:lnTo>
                  <a:pt x="7676" y="16811"/>
                </a:lnTo>
                <a:lnTo>
                  <a:pt x="7677" y="16808"/>
                </a:lnTo>
                <a:lnTo>
                  <a:pt x="7680" y="16800"/>
                </a:lnTo>
                <a:lnTo>
                  <a:pt x="7681" y="16795"/>
                </a:lnTo>
                <a:lnTo>
                  <a:pt x="7681" y="16789"/>
                </a:lnTo>
                <a:lnTo>
                  <a:pt x="7682" y="16784"/>
                </a:lnTo>
                <a:lnTo>
                  <a:pt x="7692" y="16740"/>
                </a:lnTo>
                <a:lnTo>
                  <a:pt x="7693" y="16728"/>
                </a:lnTo>
                <a:lnTo>
                  <a:pt x="7693" y="16723"/>
                </a:lnTo>
                <a:cubicBezTo>
                  <a:pt x="7693" y="16723"/>
                  <a:pt x="7691" y="16713"/>
                  <a:pt x="7691" y="16713"/>
                </a:cubicBezTo>
                <a:lnTo>
                  <a:pt x="7690" y="16709"/>
                </a:lnTo>
                <a:lnTo>
                  <a:pt x="7691" y="16642"/>
                </a:lnTo>
                <a:lnTo>
                  <a:pt x="7686" y="16618"/>
                </a:lnTo>
                <a:lnTo>
                  <a:pt x="7682" y="16611"/>
                </a:lnTo>
                <a:lnTo>
                  <a:pt x="7682" y="16606"/>
                </a:lnTo>
                <a:lnTo>
                  <a:pt x="7681" y="16603"/>
                </a:lnTo>
                <a:lnTo>
                  <a:pt x="7679" y="16601"/>
                </a:lnTo>
                <a:lnTo>
                  <a:pt x="7678" y="16600"/>
                </a:lnTo>
                <a:lnTo>
                  <a:pt x="7678" y="16601"/>
                </a:lnTo>
                <a:lnTo>
                  <a:pt x="7678" y="16603"/>
                </a:lnTo>
                <a:lnTo>
                  <a:pt x="7678" y="16603"/>
                </a:lnTo>
                <a:lnTo>
                  <a:pt x="7678" y="16605"/>
                </a:lnTo>
                <a:lnTo>
                  <a:pt x="7677" y="16608"/>
                </a:lnTo>
                <a:lnTo>
                  <a:pt x="7676" y="16611"/>
                </a:lnTo>
                <a:lnTo>
                  <a:pt x="7675" y="16615"/>
                </a:lnTo>
                <a:lnTo>
                  <a:pt x="7675" y="16619"/>
                </a:lnTo>
                <a:lnTo>
                  <a:pt x="7674" y="16619"/>
                </a:lnTo>
                <a:lnTo>
                  <a:pt x="7674" y="16615"/>
                </a:lnTo>
                <a:lnTo>
                  <a:pt x="7672" y="16603"/>
                </a:lnTo>
                <a:lnTo>
                  <a:pt x="7671" y="16603"/>
                </a:lnTo>
                <a:lnTo>
                  <a:pt x="7669" y="16606"/>
                </a:lnTo>
                <a:lnTo>
                  <a:pt x="7667" y="16606"/>
                </a:lnTo>
                <a:lnTo>
                  <a:pt x="7667" y="16604"/>
                </a:lnTo>
                <a:lnTo>
                  <a:pt x="7667" y="16604"/>
                </a:lnTo>
                <a:lnTo>
                  <a:pt x="7669" y="16601"/>
                </a:lnTo>
                <a:lnTo>
                  <a:pt x="7668" y="16600"/>
                </a:lnTo>
                <a:lnTo>
                  <a:pt x="7667" y="16598"/>
                </a:lnTo>
                <a:lnTo>
                  <a:pt x="7666" y="16596"/>
                </a:lnTo>
                <a:lnTo>
                  <a:pt x="7665" y="16595"/>
                </a:lnTo>
                <a:lnTo>
                  <a:pt x="7664" y="16592"/>
                </a:lnTo>
                <a:lnTo>
                  <a:pt x="7665" y="16590"/>
                </a:lnTo>
                <a:lnTo>
                  <a:pt x="7667" y="16589"/>
                </a:lnTo>
                <a:lnTo>
                  <a:pt x="7668" y="16587"/>
                </a:lnTo>
                <a:lnTo>
                  <a:pt x="7667" y="16586"/>
                </a:lnTo>
                <a:lnTo>
                  <a:pt x="7666" y="16583"/>
                </a:lnTo>
                <a:lnTo>
                  <a:pt x="7666" y="16582"/>
                </a:lnTo>
                <a:lnTo>
                  <a:pt x="7667" y="16575"/>
                </a:lnTo>
                <a:lnTo>
                  <a:pt x="7668" y="16575"/>
                </a:lnTo>
                <a:lnTo>
                  <a:pt x="7664" y="16562"/>
                </a:lnTo>
                <a:lnTo>
                  <a:pt x="7662" y="16559"/>
                </a:lnTo>
                <a:lnTo>
                  <a:pt x="7657" y="16554"/>
                </a:lnTo>
                <a:lnTo>
                  <a:pt x="7655" y="16553"/>
                </a:lnTo>
                <a:lnTo>
                  <a:pt x="7656" y="16557"/>
                </a:lnTo>
                <a:lnTo>
                  <a:pt x="7654" y="16559"/>
                </a:lnTo>
                <a:lnTo>
                  <a:pt x="7653" y="16557"/>
                </a:lnTo>
                <a:lnTo>
                  <a:pt x="7653" y="16555"/>
                </a:lnTo>
                <a:lnTo>
                  <a:pt x="7653" y="16553"/>
                </a:lnTo>
                <a:lnTo>
                  <a:pt x="7654" y="16551"/>
                </a:lnTo>
                <a:lnTo>
                  <a:pt x="7652" y="16546"/>
                </a:lnTo>
                <a:lnTo>
                  <a:pt x="7650" y="16543"/>
                </a:lnTo>
                <a:lnTo>
                  <a:pt x="7647" y="16539"/>
                </a:lnTo>
                <a:lnTo>
                  <a:pt x="7644" y="16536"/>
                </a:lnTo>
                <a:lnTo>
                  <a:pt x="7644" y="16533"/>
                </a:lnTo>
                <a:lnTo>
                  <a:pt x="7644" y="16532"/>
                </a:lnTo>
                <a:lnTo>
                  <a:pt x="7643" y="16531"/>
                </a:lnTo>
                <a:lnTo>
                  <a:pt x="7641" y="16530"/>
                </a:lnTo>
                <a:lnTo>
                  <a:pt x="7638" y="16528"/>
                </a:lnTo>
                <a:lnTo>
                  <a:pt x="7636" y="16531"/>
                </a:lnTo>
                <a:lnTo>
                  <a:pt x="7634" y="16532"/>
                </a:lnTo>
                <a:lnTo>
                  <a:pt x="7632" y="16531"/>
                </a:lnTo>
                <a:lnTo>
                  <a:pt x="7629" y="16530"/>
                </a:lnTo>
                <a:lnTo>
                  <a:pt x="7630" y="16524"/>
                </a:lnTo>
                <a:lnTo>
                  <a:pt x="7633" y="16521"/>
                </a:lnTo>
                <a:lnTo>
                  <a:pt x="7635" y="16521"/>
                </a:lnTo>
                <a:lnTo>
                  <a:pt x="7636" y="16520"/>
                </a:lnTo>
                <a:lnTo>
                  <a:pt x="7639" y="16522"/>
                </a:lnTo>
                <a:lnTo>
                  <a:pt x="7642" y="16525"/>
                </a:lnTo>
                <a:lnTo>
                  <a:pt x="7647" y="16534"/>
                </a:lnTo>
                <a:lnTo>
                  <a:pt x="7650" y="16536"/>
                </a:lnTo>
                <a:lnTo>
                  <a:pt x="7654" y="16534"/>
                </a:lnTo>
                <a:lnTo>
                  <a:pt x="7654" y="16529"/>
                </a:lnTo>
                <a:lnTo>
                  <a:pt x="7651" y="16523"/>
                </a:lnTo>
                <a:lnTo>
                  <a:pt x="7642" y="16510"/>
                </a:lnTo>
                <a:lnTo>
                  <a:pt x="7641" y="16509"/>
                </a:lnTo>
                <a:lnTo>
                  <a:pt x="7639" y="16505"/>
                </a:lnTo>
                <a:lnTo>
                  <a:pt x="7638" y="16499"/>
                </a:lnTo>
                <a:lnTo>
                  <a:pt x="7636" y="16499"/>
                </a:lnTo>
                <a:lnTo>
                  <a:pt x="7632" y="16500"/>
                </a:lnTo>
                <a:lnTo>
                  <a:pt x="7629" y="16496"/>
                </a:lnTo>
                <a:lnTo>
                  <a:pt x="7627" y="16494"/>
                </a:lnTo>
                <a:lnTo>
                  <a:pt x="7625" y="16484"/>
                </a:lnTo>
                <a:lnTo>
                  <a:pt x="7625" y="16481"/>
                </a:lnTo>
                <a:lnTo>
                  <a:pt x="7626" y="16478"/>
                </a:lnTo>
                <a:lnTo>
                  <a:pt x="7626" y="16478"/>
                </a:lnTo>
                <a:lnTo>
                  <a:pt x="7627" y="16478"/>
                </a:lnTo>
                <a:lnTo>
                  <a:pt x="7628" y="16477"/>
                </a:lnTo>
                <a:lnTo>
                  <a:pt x="7628" y="16476"/>
                </a:lnTo>
                <a:lnTo>
                  <a:pt x="7629" y="16476"/>
                </a:lnTo>
                <a:lnTo>
                  <a:pt x="7628" y="16473"/>
                </a:lnTo>
                <a:lnTo>
                  <a:pt x="7626" y="16471"/>
                </a:lnTo>
                <a:lnTo>
                  <a:pt x="7623" y="16468"/>
                </a:lnTo>
                <a:lnTo>
                  <a:pt x="7622" y="16465"/>
                </a:lnTo>
                <a:lnTo>
                  <a:pt x="7621" y="16463"/>
                </a:lnTo>
                <a:lnTo>
                  <a:pt x="7621" y="16461"/>
                </a:lnTo>
                <a:lnTo>
                  <a:pt x="7622" y="16459"/>
                </a:lnTo>
                <a:lnTo>
                  <a:pt x="7622" y="16457"/>
                </a:lnTo>
                <a:lnTo>
                  <a:pt x="7622" y="16455"/>
                </a:lnTo>
                <a:lnTo>
                  <a:pt x="7622" y="16453"/>
                </a:lnTo>
                <a:lnTo>
                  <a:pt x="7620" y="16454"/>
                </a:lnTo>
                <a:lnTo>
                  <a:pt x="7618" y="16456"/>
                </a:lnTo>
                <a:lnTo>
                  <a:pt x="7617" y="16457"/>
                </a:lnTo>
                <a:lnTo>
                  <a:pt x="7617" y="16456"/>
                </a:lnTo>
                <a:lnTo>
                  <a:pt x="7617" y="16455"/>
                </a:lnTo>
                <a:lnTo>
                  <a:pt x="7616" y="16454"/>
                </a:lnTo>
                <a:lnTo>
                  <a:pt x="7616" y="16453"/>
                </a:lnTo>
                <a:lnTo>
                  <a:pt x="7617" y="16452"/>
                </a:lnTo>
                <a:lnTo>
                  <a:pt x="7616" y="16449"/>
                </a:lnTo>
                <a:lnTo>
                  <a:pt x="7615" y="16450"/>
                </a:lnTo>
                <a:lnTo>
                  <a:pt x="7614" y="16452"/>
                </a:lnTo>
                <a:lnTo>
                  <a:pt x="7612" y="16453"/>
                </a:lnTo>
                <a:lnTo>
                  <a:pt x="7610" y="16445"/>
                </a:lnTo>
                <a:lnTo>
                  <a:pt x="7608" y="16442"/>
                </a:lnTo>
                <a:lnTo>
                  <a:pt x="7606" y="16438"/>
                </a:lnTo>
                <a:lnTo>
                  <a:pt x="7604" y="16435"/>
                </a:lnTo>
                <a:lnTo>
                  <a:pt x="7602" y="16424"/>
                </a:lnTo>
                <a:lnTo>
                  <a:pt x="7602" y="16424"/>
                </a:lnTo>
                <a:lnTo>
                  <a:pt x="7601" y="16420"/>
                </a:lnTo>
                <a:lnTo>
                  <a:pt x="7599" y="16420"/>
                </a:lnTo>
                <a:lnTo>
                  <a:pt x="7598" y="16426"/>
                </a:lnTo>
                <a:lnTo>
                  <a:pt x="7594" y="16427"/>
                </a:lnTo>
                <a:lnTo>
                  <a:pt x="7590" y="16423"/>
                </a:lnTo>
                <a:lnTo>
                  <a:pt x="7589" y="16417"/>
                </a:lnTo>
                <a:lnTo>
                  <a:pt x="7588" y="16416"/>
                </a:lnTo>
                <a:lnTo>
                  <a:pt x="7586" y="16416"/>
                </a:lnTo>
                <a:lnTo>
                  <a:pt x="7586" y="16414"/>
                </a:lnTo>
                <a:lnTo>
                  <a:pt x="7585" y="16413"/>
                </a:lnTo>
                <a:lnTo>
                  <a:pt x="7585" y="16411"/>
                </a:lnTo>
                <a:lnTo>
                  <a:pt x="7585" y="16411"/>
                </a:lnTo>
                <a:lnTo>
                  <a:pt x="7586" y="16411"/>
                </a:lnTo>
                <a:lnTo>
                  <a:pt x="7585" y="16408"/>
                </a:lnTo>
                <a:lnTo>
                  <a:pt x="7586" y="16399"/>
                </a:lnTo>
                <a:lnTo>
                  <a:pt x="7587" y="16399"/>
                </a:lnTo>
                <a:lnTo>
                  <a:pt x="7590" y="16411"/>
                </a:lnTo>
                <a:lnTo>
                  <a:pt x="7591" y="16412"/>
                </a:lnTo>
                <a:lnTo>
                  <a:pt x="7593" y="16424"/>
                </a:lnTo>
                <a:lnTo>
                  <a:pt x="7597" y="16417"/>
                </a:lnTo>
                <a:lnTo>
                  <a:pt x="7595" y="16404"/>
                </a:lnTo>
                <a:lnTo>
                  <a:pt x="7591" y="16385"/>
                </a:lnTo>
                <a:lnTo>
                  <a:pt x="7590" y="16381"/>
                </a:lnTo>
                <a:lnTo>
                  <a:pt x="7590" y="16377"/>
                </a:lnTo>
                <a:lnTo>
                  <a:pt x="7589" y="16376"/>
                </a:lnTo>
                <a:lnTo>
                  <a:pt x="7588" y="16368"/>
                </a:lnTo>
                <a:lnTo>
                  <a:pt x="7586" y="16357"/>
                </a:lnTo>
                <a:lnTo>
                  <a:pt x="7584" y="16356"/>
                </a:lnTo>
                <a:lnTo>
                  <a:pt x="7581" y="16356"/>
                </a:lnTo>
                <a:lnTo>
                  <a:pt x="7580" y="16355"/>
                </a:lnTo>
                <a:lnTo>
                  <a:pt x="7578" y="16354"/>
                </a:lnTo>
                <a:lnTo>
                  <a:pt x="7577" y="16351"/>
                </a:lnTo>
                <a:lnTo>
                  <a:pt x="7577" y="16350"/>
                </a:lnTo>
                <a:lnTo>
                  <a:pt x="7576" y="16341"/>
                </a:lnTo>
                <a:lnTo>
                  <a:pt x="7576" y="16339"/>
                </a:lnTo>
                <a:lnTo>
                  <a:pt x="7579" y="16341"/>
                </a:lnTo>
                <a:lnTo>
                  <a:pt x="7581" y="16348"/>
                </a:lnTo>
                <a:lnTo>
                  <a:pt x="7584" y="16351"/>
                </a:lnTo>
                <a:lnTo>
                  <a:pt x="7584" y="16347"/>
                </a:lnTo>
                <a:lnTo>
                  <a:pt x="7584" y="16343"/>
                </a:lnTo>
                <a:lnTo>
                  <a:pt x="7581" y="16328"/>
                </a:lnTo>
                <a:lnTo>
                  <a:pt x="7579" y="16317"/>
                </a:lnTo>
                <a:lnTo>
                  <a:pt x="7577" y="16313"/>
                </a:lnTo>
                <a:lnTo>
                  <a:pt x="7575" y="16310"/>
                </a:lnTo>
                <a:lnTo>
                  <a:pt x="7572" y="16308"/>
                </a:lnTo>
                <a:lnTo>
                  <a:pt x="7570" y="16308"/>
                </a:lnTo>
                <a:lnTo>
                  <a:pt x="7568" y="16309"/>
                </a:lnTo>
                <a:lnTo>
                  <a:pt x="7562" y="16312"/>
                </a:lnTo>
                <a:lnTo>
                  <a:pt x="7564" y="16319"/>
                </a:lnTo>
                <a:lnTo>
                  <a:pt x="7561" y="16321"/>
                </a:lnTo>
                <a:lnTo>
                  <a:pt x="7551" y="16322"/>
                </a:lnTo>
                <a:lnTo>
                  <a:pt x="7546" y="16320"/>
                </a:lnTo>
                <a:lnTo>
                  <a:pt x="7542" y="16316"/>
                </a:lnTo>
                <a:lnTo>
                  <a:pt x="7540" y="16311"/>
                </a:lnTo>
                <a:lnTo>
                  <a:pt x="7537" y="16306"/>
                </a:lnTo>
                <a:lnTo>
                  <a:pt x="7532" y="16311"/>
                </a:lnTo>
                <a:lnTo>
                  <a:pt x="7529" y="16312"/>
                </a:lnTo>
                <a:lnTo>
                  <a:pt x="7528" y="16309"/>
                </a:lnTo>
                <a:lnTo>
                  <a:pt x="7531" y="16304"/>
                </a:lnTo>
                <a:lnTo>
                  <a:pt x="7534" y="16302"/>
                </a:lnTo>
                <a:lnTo>
                  <a:pt x="7538" y="16303"/>
                </a:lnTo>
                <a:lnTo>
                  <a:pt x="7542" y="16307"/>
                </a:lnTo>
                <a:lnTo>
                  <a:pt x="7544" y="16309"/>
                </a:lnTo>
                <a:lnTo>
                  <a:pt x="7545" y="16310"/>
                </a:lnTo>
                <a:lnTo>
                  <a:pt x="7547" y="16306"/>
                </a:lnTo>
                <a:lnTo>
                  <a:pt x="7546" y="16303"/>
                </a:lnTo>
                <a:lnTo>
                  <a:pt x="7545" y="16300"/>
                </a:lnTo>
                <a:lnTo>
                  <a:pt x="7544" y="16297"/>
                </a:lnTo>
                <a:lnTo>
                  <a:pt x="7546" y="16292"/>
                </a:lnTo>
                <a:lnTo>
                  <a:pt x="7548" y="16292"/>
                </a:lnTo>
                <a:lnTo>
                  <a:pt x="7550" y="16296"/>
                </a:lnTo>
                <a:lnTo>
                  <a:pt x="7548" y="16300"/>
                </a:lnTo>
                <a:lnTo>
                  <a:pt x="7554" y="16299"/>
                </a:lnTo>
                <a:lnTo>
                  <a:pt x="7553" y="16292"/>
                </a:lnTo>
                <a:lnTo>
                  <a:pt x="7548" y="16279"/>
                </a:lnTo>
                <a:lnTo>
                  <a:pt x="7547" y="16280"/>
                </a:lnTo>
                <a:lnTo>
                  <a:pt x="7547" y="16280"/>
                </a:lnTo>
                <a:lnTo>
                  <a:pt x="7545" y="16281"/>
                </a:lnTo>
                <a:lnTo>
                  <a:pt x="7544" y="16281"/>
                </a:lnTo>
                <a:lnTo>
                  <a:pt x="7546" y="16278"/>
                </a:lnTo>
                <a:lnTo>
                  <a:pt x="7548" y="16277"/>
                </a:lnTo>
                <a:lnTo>
                  <a:pt x="7550" y="16275"/>
                </a:lnTo>
                <a:lnTo>
                  <a:pt x="7550" y="16269"/>
                </a:lnTo>
                <a:lnTo>
                  <a:pt x="7548" y="16265"/>
                </a:lnTo>
                <a:lnTo>
                  <a:pt x="7542" y="16257"/>
                </a:lnTo>
                <a:lnTo>
                  <a:pt x="7542" y="16254"/>
                </a:lnTo>
                <a:lnTo>
                  <a:pt x="7540" y="16253"/>
                </a:lnTo>
                <a:lnTo>
                  <a:pt x="7539" y="16252"/>
                </a:lnTo>
                <a:lnTo>
                  <a:pt x="7538" y="16253"/>
                </a:lnTo>
                <a:lnTo>
                  <a:pt x="7538" y="16256"/>
                </a:lnTo>
                <a:lnTo>
                  <a:pt x="7535" y="16242"/>
                </a:lnTo>
                <a:lnTo>
                  <a:pt x="7532" y="16234"/>
                </a:lnTo>
                <a:lnTo>
                  <a:pt x="7527" y="16231"/>
                </a:lnTo>
                <a:lnTo>
                  <a:pt x="7526" y="16229"/>
                </a:lnTo>
                <a:lnTo>
                  <a:pt x="7524" y="16227"/>
                </a:lnTo>
                <a:lnTo>
                  <a:pt x="7520" y="16213"/>
                </a:lnTo>
                <a:lnTo>
                  <a:pt x="7516" y="16210"/>
                </a:lnTo>
                <a:lnTo>
                  <a:pt x="7513" y="16208"/>
                </a:lnTo>
                <a:lnTo>
                  <a:pt x="7510" y="16204"/>
                </a:lnTo>
                <a:lnTo>
                  <a:pt x="7503" y="16189"/>
                </a:lnTo>
                <a:lnTo>
                  <a:pt x="7495" y="16177"/>
                </a:lnTo>
                <a:lnTo>
                  <a:pt x="7493" y="16181"/>
                </a:lnTo>
                <a:lnTo>
                  <a:pt x="7491" y="16186"/>
                </a:lnTo>
                <a:lnTo>
                  <a:pt x="7488" y="16190"/>
                </a:lnTo>
                <a:lnTo>
                  <a:pt x="7484" y="16190"/>
                </a:lnTo>
                <a:lnTo>
                  <a:pt x="7481" y="16187"/>
                </a:lnTo>
                <a:lnTo>
                  <a:pt x="7483" y="16184"/>
                </a:lnTo>
                <a:lnTo>
                  <a:pt x="7485" y="16181"/>
                </a:lnTo>
                <a:lnTo>
                  <a:pt x="7483" y="16179"/>
                </a:lnTo>
                <a:lnTo>
                  <a:pt x="7483" y="16173"/>
                </a:lnTo>
                <a:lnTo>
                  <a:pt x="7475" y="16164"/>
                </a:lnTo>
                <a:lnTo>
                  <a:pt x="7474" y="16162"/>
                </a:lnTo>
                <a:lnTo>
                  <a:pt x="7473" y="16159"/>
                </a:lnTo>
                <a:lnTo>
                  <a:pt x="7476" y="16162"/>
                </a:lnTo>
                <a:lnTo>
                  <a:pt x="7482" y="16163"/>
                </a:lnTo>
                <a:lnTo>
                  <a:pt x="7484" y="16165"/>
                </a:lnTo>
                <a:lnTo>
                  <a:pt x="7487" y="16170"/>
                </a:lnTo>
                <a:lnTo>
                  <a:pt x="7487" y="16171"/>
                </a:lnTo>
                <a:lnTo>
                  <a:pt x="7489" y="16170"/>
                </a:lnTo>
                <a:lnTo>
                  <a:pt x="7490" y="16168"/>
                </a:lnTo>
                <a:lnTo>
                  <a:pt x="7491" y="16166"/>
                </a:lnTo>
                <a:lnTo>
                  <a:pt x="7490" y="16165"/>
                </a:lnTo>
                <a:lnTo>
                  <a:pt x="7490" y="16165"/>
                </a:lnTo>
                <a:lnTo>
                  <a:pt x="7486" y="16162"/>
                </a:lnTo>
                <a:lnTo>
                  <a:pt x="7481" y="16154"/>
                </a:lnTo>
                <a:lnTo>
                  <a:pt x="7478" y="16145"/>
                </a:lnTo>
                <a:lnTo>
                  <a:pt x="7478" y="16144"/>
                </a:lnTo>
                <a:lnTo>
                  <a:pt x="7477" y="16138"/>
                </a:lnTo>
                <a:lnTo>
                  <a:pt x="7476" y="16139"/>
                </a:lnTo>
                <a:lnTo>
                  <a:pt x="7475" y="16139"/>
                </a:lnTo>
                <a:lnTo>
                  <a:pt x="7475" y="16140"/>
                </a:lnTo>
                <a:lnTo>
                  <a:pt x="7474" y="16142"/>
                </a:lnTo>
                <a:lnTo>
                  <a:pt x="7473" y="16142"/>
                </a:lnTo>
                <a:lnTo>
                  <a:pt x="7472" y="16136"/>
                </a:lnTo>
                <a:lnTo>
                  <a:pt x="7472" y="16136"/>
                </a:lnTo>
                <a:lnTo>
                  <a:pt x="7469" y="16133"/>
                </a:lnTo>
                <a:lnTo>
                  <a:pt x="7465" y="16132"/>
                </a:lnTo>
                <a:lnTo>
                  <a:pt x="7464" y="16131"/>
                </a:lnTo>
                <a:lnTo>
                  <a:pt x="7465" y="16127"/>
                </a:lnTo>
                <a:lnTo>
                  <a:pt x="7468" y="16127"/>
                </a:lnTo>
                <a:lnTo>
                  <a:pt x="7472" y="16129"/>
                </a:lnTo>
                <a:lnTo>
                  <a:pt x="7474" y="16130"/>
                </a:lnTo>
                <a:lnTo>
                  <a:pt x="7466" y="16109"/>
                </a:lnTo>
                <a:lnTo>
                  <a:pt x="7464" y="16103"/>
                </a:lnTo>
                <a:lnTo>
                  <a:pt x="7461" y="16095"/>
                </a:lnTo>
                <a:lnTo>
                  <a:pt x="7460" y="16093"/>
                </a:lnTo>
                <a:lnTo>
                  <a:pt x="7457" y="16094"/>
                </a:lnTo>
                <a:lnTo>
                  <a:pt x="7456" y="16097"/>
                </a:lnTo>
                <a:lnTo>
                  <a:pt x="7457" y="16100"/>
                </a:lnTo>
                <a:lnTo>
                  <a:pt x="7459" y="16103"/>
                </a:lnTo>
                <a:lnTo>
                  <a:pt x="7455" y="16100"/>
                </a:lnTo>
                <a:lnTo>
                  <a:pt x="7443" y="16087"/>
                </a:lnTo>
                <a:lnTo>
                  <a:pt x="7443" y="16086"/>
                </a:lnTo>
                <a:lnTo>
                  <a:pt x="7442" y="16084"/>
                </a:lnTo>
                <a:lnTo>
                  <a:pt x="7444" y="16083"/>
                </a:lnTo>
                <a:lnTo>
                  <a:pt x="7448" y="16084"/>
                </a:lnTo>
                <a:lnTo>
                  <a:pt x="7449" y="16085"/>
                </a:lnTo>
                <a:lnTo>
                  <a:pt x="7451" y="16089"/>
                </a:lnTo>
                <a:lnTo>
                  <a:pt x="7452" y="16089"/>
                </a:lnTo>
                <a:lnTo>
                  <a:pt x="7453" y="16090"/>
                </a:lnTo>
                <a:lnTo>
                  <a:pt x="7456" y="16088"/>
                </a:lnTo>
                <a:lnTo>
                  <a:pt x="7453" y="16083"/>
                </a:lnTo>
                <a:lnTo>
                  <a:pt x="7448" y="16077"/>
                </a:lnTo>
                <a:lnTo>
                  <a:pt x="7446" y="16073"/>
                </a:lnTo>
                <a:lnTo>
                  <a:pt x="7444" y="16070"/>
                </a:lnTo>
                <a:lnTo>
                  <a:pt x="7444" y="16069"/>
                </a:lnTo>
                <a:lnTo>
                  <a:pt x="7384" y="16007"/>
                </a:lnTo>
                <a:lnTo>
                  <a:pt x="7375" y="16001"/>
                </a:lnTo>
                <a:lnTo>
                  <a:pt x="7371" y="15997"/>
                </a:lnTo>
                <a:lnTo>
                  <a:pt x="7343" y="15953"/>
                </a:lnTo>
                <a:lnTo>
                  <a:pt x="7341" y="15950"/>
                </a:lnTo>
                <a:lnTo>
                  <a:pt x="7339" y="15940"/>
                </a:lnTo>
                <a:lnTo>
                  <a:pt x="7336" y="15938"/>
                </a:lnTo>
                <a:lnTo>
                  <a:pt x="7331" y="15937"/>
                </a:lnTo>
                <a:close/>
                <a:moveTo>
                  <a:pt x="17170" y="15937"/>
                </a:moveTo>
                <a:lnTo>
                  <a:pt x="17169" y="15940"/>
                </a:lnTo>
                <a:lnTo>
                  <a:pt x="17158" y="15962"/>
                </a:lnTo>
                <a:lnTo>
                  <a:pt x="17157" y="15966"/>
                </a:lnTo>
                <a:lnTo>
                  <a:pt x="17156" y="15971"/>
                </a:lnTo>
                <a:lnTo>
                  <a:pt x="17156" y="15977"/>
                </a:lnTo>
                <a:lnTo>
                  <a:pt x="17165" y="16015"/>
                </a:lnTo>
                <a:lnTo>
                  <a:pt x="17165" y="16021"/>
                </a:lnTo>
                <a:lnTo>
                  <a:pt x="17165" y="16023"/>
                </a:lnTo>
                <a:lnTo>
                  <a:pt x="17170" y="16040"/>
                </a:lnTo>
                <a:lnTo>
                  <a:pt x="17171" y="16044"/>
                </a:lnTo>
                <a:lnTo>
                  <a:pt x="17171" y="16045"/>
                </a:lnTo>
                <a:lnTo>
                  <a:pt x="17171" y="16054"/>
                </a:lnTo>
                <a:lnTo>
                  <a:pt x="17171" y="16055"/>
                </a:lnTo>
                <a:lnTo>
                  <a:pt x="17173" y="16057"/>
                </a:lnTo>
                <a:lnTo>
                  <a:pt x="17173" y="16059"/>
                </a:lnTo>
                <a:lnTo>
                  <a:pt x="17175" y="16067"/>
                </a:lnTo>
                <a:lnTo>
                  <a:pt x="17179" y="16076"/>
                </a:lnTo>
                <a:lnTo>
                  <a:pt x="17180" y="16084"/>
                </a:lnTo>
                <a:lnTo>
                  <a:pt x="17182" y="16089"/>
                </a:lnTo>
                <a:lnTo>
                  <a:pt x="17183" y="16092"/>
                </a:lnTo>
                <a:lnTo>
                  <a:pt x="17183" y="16094"/>
                </a:lnTo>
                <a:lnTo>
                  <a:pt x="17183" y="16099"/>
                </a:lnTo>
                <a:lnTo>
                  <a:pt x="17183" y="16102"/>
                </a:lnTo>
                <a:lnTo>
                  <a:pt x="17184" y="16105"/>
                </a:lnTo>
                <a:lnTo>
                  <a:pt x="17186" y="16108"/>
                </a:lnTo>
                <a:lnTo>
                  <a:pt x="17187" y="16111"/>
                </a:lnTo>
                <a:lnTo>
                  <a:pt x="17187" y="16116"/>
                </a:lnTo>
                <a:lnTo>
                  <a:pt x="17187" y="16145"/>
                </a:lnTo>
                <a:lnTo>
                  <a:pt x="17186" y="16155"/>
                </a:lnTo>
                <a:lnTo>
                  <a:pt x="17184" y="16162"/>
                </a:lnTo>
                <a:lnTo>
                  <a:pt x="17182" y="16165"/>
                </a:lnTo>
                <a:lnTo>
                  <a:pt x="17170" y="16173"/>
                </a:lnTo>
                <a:lnTo>
                  <a:pt x="17166" y="16175"/>
                </a:lnTo>
                <a:lnTo>
                  <a:pt x="17161" y="16175"/>
                </a:lnTo>
                <a:lnTo>
                  <a:pt x="17152" y="16172"/>
                </a:lnTo>
                <a:lnTo>
                  <a:pt x="17138" y="16171"/>
                </a:lnTo>
                <a:lnTo>
                  <a:pt x="17133" y="16169"/>
                </a:lnTo>
                <a:lnTo>
                  <a:pt x="17128" y="16165"/>
                </a:lnTo>
                <a:lnTo>
                  <a:pt x="17122" y="16154"/>
                </a:lnTo>
                <a:lnTo>
                  <a:pt x="17119" y="16147"/>
                </a:lnTo>
                <a:lnTo>
                  <a:pt x="17117" y="16144"/>
                </a:lnTo>
                <a:lnTo>
                  <a:pt x="17115" y="16145"/>
                </a:lnTo>
                <a:lnTo>
                  <a:pt x="17113" y="16147"/>
                </a:lnTo>
                <a:lnTo>
                  <a:pt x="17112" y="16149"/>
                </a:lnTo>
                <a:lnTo>
                  <a:pt x="17112" y="16151"/>
                </a:lnTo>
                <a:lnTo>
                  <a:pt x="17111" y="16155"/>
                </a:lnTo>
                <a:lnTo>
                  <a:pt x="17111" y="16158"/>
                </a:lnTo>
                <a:lnTo>
                  <a:pt x="17109" y="16164"/>
                </a:lnTo>
                <a:lnTo>
                  <a:pt x="17108" y="16167"/>
                </a:lnTo>
                <a:lnTo>
                  <a:pt x="17109" y="16170"/>
                </a:lnTo>
                <a:lnTo>
                  <a:pt x="17109" y="16172"/>
                </a:lnTo>
                <a:lnTo>
                  <a:pt x="17111" y="16173"/>
                </a:lnTo>
                <a:lnTo>
                  <a:pt x="17111" y="16175"/>
                </a:lnTo>
                <a:lnTo>
                  <a:pt x="17112" y="16180"/>
                </a:lnTo>
                <a:lnTo>
                  <a:pt x="17110" y="16204"/>
                </a:lnTo>
                <a:lnTo>
                  <a:pt x="17108" y="16209"/>
                </a:lnTo>
                <a:lnTo>
                  <a:pt x="17104" y="16211"/>
                </a:lnTo>
                <a:lnTo>
                  <a:pt x="17100" y="16214"/>
                </a:lnTo>
                <a:lnTo>
                  <a:pt x="17095" y="16217"/>
                </a:lnTo>
                <a:lnTo>
                  <a:pt x="17093" y="16217"/>
                </a:lnTo>
                <a:lnTo>
                  <a:pt x="17090" y="16214"/>
                </a:lnTo>
                <a:lnTo>
                  <a:pt x="17085" y="16205"/>
                </a:lnTo>
                <a:lnTo>
                  <a:pt x="17082" y="16202"/>
                </a:lnTo>
                <a:lnTo>
                  <a:pt x="17077" y="16194"/>
                </a:lnTo>
                <a:lnTo>
                  <a:pt x="17075" y="16192"/>
                </a:lnTo>
                <a:lnTo>
                  <a:pt x="17058" y="16180"/>
                </a:lnTo>
                <a:lnTo>
                  <a:pt x="17056" y="16178"/>
                </a:lnTo>
                <a:lnTo>
                  <a:pt x="17055" y="16174"/>
                </a:lnTo>
                <a:lnTo>
                  <a:pt x="17051" y="16171"/>
                </a:lnTo>
                <a:lnTo>
                  <a:pt x="17047" y="16168"/>
                </a:lnTo>
                <a:lnTo>
                  <a:pt x="17043" y="16167"/>
                </a:lnTo>
                <a:lnTo>
                  <a:pt x="17040" y="16167"/>
                </a:lnTo>
                <a:lnTo>
                  <a:pt x="17038" y="16168"/>
                </a:lnTo>
                <a:lnTo>
                  <a:pt x="17036" y="16168"/>
                </a:lnTo>
                <a:lnTo>
                  <a:pt x="17033" y="16166"/>
                </a:lnTo>
                <a:lnTo>
                  <a:pt x="17031" y="16165"/>
                </a:lnTo>
                <a:lnTo>
                  <a:pt x="17028" y="16167"/>
                </a:lnTo>
                <a:lnTo>
                  <a:pt x="17026" y="16169"/>
                </a:lnTo>
                <a:lnTo>
                  <a:pt x="17024" y="16172"/>
                </a:lnTo>
                <a:lnTo>
                  <a:pt x="17022" y="16177"/>
                </a:lnTo>
                <a:lnTo>
                  <a:pt x="17022" y="16184"/>
                </a:lnTo>
                <a:lnTo>
                  <a:pt x="17023" y="16196"/>
                </a:lnTo>
                <a:lnTo>
                  <a:pt x="17023" y="16220"/>
                </a:lnTo>
                <a:lnTo>
                  <a:pt x="17022" y="16233"/>
                </a:lnTo>
                <a:lnTo>
                  <a:pt x="17022" y="16239"/>
                </a:lnTo>
                <a:lnTo>
                  <a:pt x="17023" y="16245"/>
                </a:lnTo>
                <a:lnTo>
                  <a:pt x="17021" y="16249"/>
                </a:lnTo>
                <a:lnTo>
                  <a:pt x="17018" y="16252"/>
                </a:lnTo>
                <a:lnTo>
                  <a:pt x="17015" y="16256"/>
                </a:lnTo>
                <a:lnTo>
                  <a:pt x="17015" y="16262"/>
                </a:lnTo>
                <a:lnTo>
                  <a:pt x="17016" y="16268"/>
                </a:lnTo>
                <a:lnTo>
                  <a:pt x="17020" y="16277"/>
                </a:lnTo>
                <a:lnTo>
                  <a:pt x="17021" y="16283"/>
                </a:lnTo>
                <a:lnTo>
                  <a:pt x="17020" y="16286"/>
                </a:lnTo>
                <a:lnTo>
                  <a:pt x="17017" y="16291"/>
                </a:lnTo>
                <a:lnTo>
                  <a:pt x="17016" y="16293"/>
                </a:lnTo>
                <a:lnTo>
                  <a:pt x="17015" y="16296"/>
                </a:lnTo>
                <a:lnTo>
                  <a:pt x="17015" y="16305"/>
                </a:lnTo>
                <a:lnTo>
                  <a:pt x="17015" y="16305"/>
                </a:lnTo>
                <a:lnTo>
                  <a:pt x="17015" y="16307"/>
                </a:lnTo>
                <a:lnTo>
                  <a:pt x="17016" y="16308"/>
                </a:lnTo>
                <a:lnTo>
                  <a:pt x="17016" y="16310"/>
                </a:lnTo>
                <a:lnTo>
                  <a:pt x="17015" y="16311"/>
                </a:lnTo>
                <a:lnTo>
                  <a:pt x="17012" y="16311"/>
                </a:lnTo>
                <a:lnTo>
                  <a:pt x="17012" y="16312"/>
                </a:lnTo>
                <a:lnTo>
                  <a:pt x="17008" y="16316"/>
                </a:lnTo>
                <a:lnTo>
                  <a:pt x="17007" y="16318"/>
                </a:lnTo>
                <a:lnTo>
                  <a:pt x="17001" y="16315"/>
                </a:lnTo>
                <a:lnTo>
                  <a:pt x="16997" y="16317"/>
                </a:lnTo>
                <a:lnTo>
                  <a:pt x="16994" y="16322"/>
                </a:lnTo>
                <a:lnTo>
                  <a:pt x="16992" y="16329"/>
                </a:lnTo>
                <a:lnTo>
                  <a:pt x="16991" y="16329"/>
                </a:lnTo>
                <a:lnTo>
                  <a:pt x="16991" y="16323"/>
                </a:lnTo>
                <a:lnTo>
                  <a:pt x="16992" y="16317"/>
                </a:lnTo>
                <a:lnTo>
                  <a:pt x="16993" y="16311"/>
                </a:lnTo>
                <a:lnTo>
                  <a:pt x="16995" y="16306"/>
                </a:lnTo>
                <a:lnTo>
                  <a:pt x="16983" y="16306"/>
                </a:lnTo>
                <a:lnTo>
                  <a:pt x="16979" y="16305"/>
                </a:lnTo>
                <a:lnTo>
                  <a:pt x="16977" y="16302"/>
                </a:lnTo>
                <a:lnTo>
                  <a:pt x="16970" y="16293"/>
                </a:lnTo>
                <a:lnTo>
                  <a:pt x="16967" y="16290"/>
                </a:lnTo>
                <a:lnTo>
                  <a:pt x="16965" y="16289"/>
                </a:lnTo>
                <a:lnTo>
                  <a:pt x="16963" y="16289"/>
                </a:lnTo>
                <a:lnTo>
                  <a:pt x="16963" y="16289"/>
                </a:lnTo>
                <a:lnTo>
                  <a:pt x="16958" y="16287"/>
                </a:lnTo>
                <a:lnTo>
                  <a:pt x="16957" y="16287"/>
                </a:lnTo>
                <a:lnTo>
                  <a:pt x="16956" y="16282"/>
                </a:lnTo>
                <a:lnTo>
                  <a:pt x="16956" y="16278"/>
                </a:lnTo>
                <a:lnTo>
                  <a:pt x="16954" y="16275"/>
                </a:lnTo>
                <a:lnTo>
                  <a:pt x="16949" y="16276"/>
                </a:lnTo>
                <a:lnTo>
                  <a:pt x="16941" y="16280"/>
                </a:lnTo>
                <a:lnTo>
                  <a:pt x="16933" y="16287"/>
                </a:lnTo>
                <a:lnTo>
                  <a:pt x="16927" y="16297"/>
                </a:lnTo>
                <a:lnTo>
                  <a:pt x="16922" y="16306"/>
                </a:lnTo>
                <a:lnTo>
                  <a:pt x="16919" y="16318"/>
                </a:lnTo>
                <a:lnTo>
                  <a:pt x="16918" y="16324"/>
                </a:lnTo>
                <a:lnTo>
                  <a:pt x="16917" y="16334"/>
                </a:lnTo>
                <a:lnTo>
                  <a:pt x="16917" y="16337"/>
                </a:lnTo>
                <a:lnTo>
                  <a:pt x="16915" y="16343"/>
                </a:lnTo>
                <a:lnTo>
                  <a:pt x="16914" y="16344"/>
                </a:lnTo>
                <a:lnTo>
                  <a:pt x="16913" y="16346"/>
                </a:lnTo>
                <a:lnTo>
                  <a:pt x="16912" y="16347"/>
                </a:lnTo>
                <a:lnTo>
                  <a:pt x="16912" y="16348"/>
                </a:lnTo>
                <a:lnTo>
                  <a:pt x="16912" y="16351"/>
                </a:lnTo>
                <a:lnTo>
                  <a:pt x="16912" y="16352"/>
                </a:lnTo>
                <a:lnTo>
                  <a:pt x="16910" y="16357"/>
                </a:lnTo>
                <a:lnTo>
                  <a:pt x="16909" y="16360"/>
                </a:lnTo>
                <a:lnTo>
                  <a:pt x="16909" y="16363"/>
                </a:lnTo>
                <a:lnTo>
                  <a:pt x="16910" y="16366"/>
                </a:lnTo>
                <a:lnTo>
                  <a:pt x="16911" y="16369"/>
                </a:lnTo>
                <a:lnTo>
                  <a:pt x="16912" y="16372"/>
                </a:lnTo>
                <a:lnTo>
                  <a:pt x="16911" y="16375"/>
                </a:lnTo>
                <a:lnTo>
                  <a:pt x="16909" y="16379"/>
                </a:lnTo>
                <a:lnTo>
                  <a:pt x="16905" y="16388"/>
                </a:lnTo>
                <a:lnTo>
                  <a:pt x="16903" y="16391"/>
                </a:lnTo>
                <a:lnTo>
                  <a:pt x="16895" y="16396"/>
                </a:lnTo>
                <a:lnTo>
                  <a:pt x="16886" y="16398"/>
                </a:lnTo>
                <a:lnTo>
                  <a:pt x="16860" y="16398"/>
                </a:lnTo>
                <a:lnTo>
                  <a:pt x="16852" y="16400"/>
                </a:lnTo>
                <a:lnTo>
                  <a:pt x="16845" y="16404"/>
                </a:lnTo>
                <a:lnTo>
                  <a:pt x="16840" y="16409"/>
                </a:lnTo>
                <a:lnTo>
                  <a:pt x="16835" y="16416"/>
                </a:lnTo>
                <a:lnTo>
                  <a:pt x="16832" y="16419"/>
                </a:lnTo>
                <a:lnTo>
                  <a:pt x="16828" y="16421"/>
                </a:lnTo>
                <a:lnTo>
                  <a:pt x="16825" y="16422"/>
                </a:lnTo>
                <a:lnTo>
                  <a:pt x="16796" y="16451"/>
                </a:lnTo>
                <a:lnTo>
                  <a:pt x="16788" y="16457"/>
                </a:lnTo>
                <a:lnTo>
                  <a:pt x="16787" y="16458"/>
                </a:lnTo>
                <a:lnTo>
                  <a:pt x="16785" y="16460"/>
                </a:lnTo>
                <a:lnTo>
                  <a:pt x="16782" y="16461"/>
                </a:lnTo>
                <a:lnTo>
                  <a:pt x="16781" y="16460"/>
                </a:lnTo>
                <a:lnTo>
                  <a:pt x="16781" y="16460"/>
                </a:lnTo>
                <a:lnTo>
                  <a:pt x="16781" y="16456"/>
                </a:lnTo>
                <a:lnTo>
                  <a:pt x="16782" y="16451"/>
                </a:lnTo>
                <a:lnTo>
                  <a:pt x="16782" y="16448"/>
                </a:lnTo>
                <a:lnTo>
                  <a:pt x="16782" y="16448"/>
                </a:lnTo>
                <a:lnTo>
                  <a:pt x="16784" y="16441"/>
                </a:lnTo>
                <a:lnTo>
                  <a:pt x="16788" y="16438"/>
                </a:lnTo>
                <a:lnTo>
                  <a:pt x="16797" y="16437"/>
                </a:lnTo>
                <a:lnTo>
                  <a:pt x="16802" y="16435"/>
                </a:lnTo>
                <a:lnTo>
                  <a:pt x="16825" y="16408"/>
                </a:lnTo>
                <a:lnTo>
                  <a:pt x="16827" y="16405"/>
                </a:lnTo>
                <a:lnTo>
                  <a:pt x="16827" y="16399"/>
                </a:lnTo>
                <a:lnTo>
                  <a:pt x="16824" y="16383"/>
                </a:lnTo>
                <a:lnTo>
                  <a:pt x="16823" y="16349"/>
                </a:lnTo>
                <a:lnTo>
                  <a:pt x="16821" y="16336"/>
                </a:lnTo>
                <a:lnTo>
                  <a:pt x="16818" y="16324"/>
                </a:lnTo>
                <a:lnTo>
                  <a:pt x="16815" y="16314"/>
                </a:lnTo>
                <a:lnTo>
                  <a:pt x="16806" y="16300"/>
                </a:lnTo>
                <a:lnTo>
                  <a:pt x="16805" y="16296"/>
                </a:lnTo>
                <a:lnTo>
                  <a:pt x="16804" y="16294"/>
                </a:lnTo>
                <a:lnTo>
                  <a:pt x="16801" y="16285"/>
                </a:lnTo>
                <a:lnTo>
                  <a:pt x="16802" y="16285"/>
                </a:lnTo>
                <a:lnTo>
                  <a:pt x="16800" y="16280"/>
                </a:lnTo>
                <a:lnTo>
                  <a:pt x="16799" y="16279"/>
                </a:lnTo>
                <a:lnTo>
                  <a:pt x="16797" y="16281"/>
                </a:lnTo>
                <a:lnTo>
                  <a:pt x="16796" y="16281"/>
                </a:lnTo>
                <a:lnTo>
                  <a:pt x="16794" y="16277"/>
                </a:lnTo>
                <a:lnTo>
                  <a:pt x="16792" y="16274"/>
                </a:lnTo>
                <a:lnTo>
                  <a:pt x="16789" y="16273"/>
                </a:lnTo>
                <a:lnTo>
                  <a:pt x="16772" y="16268"/>
                </a:lnTo>
                <a:lnTo>
                  <a:pt x="16773" y="16263"/>
                </a:lnTo>
                <a:lnTo>
                  <a:pt x="16769" y="16262"/>
                </a:lnTo>
                <a:lnTo>
                  <a:pt x="16766" y="16264"/>
                </a:lnTo>
                <a:lnTo>
                  <a:pt x="16769" y="16268"/>
                </a:lnTo>
                <a:lnTo>
                  <a:pt x="16765" y="16273"/>
                </a:lnTo>
                <a:lnTo>
                  <a:pt x="16764" y="16276"/>
                </a:lnTo>
                <a:lnTo>
                  <a:pt x="16764" y="16279"/>
                </a:lnTo>
                <a:lnTo>
                  <a:pt x="16764" y="16281"/>
                </a:lnTo>
                <a:lnTo>
                  <a:pt x="16763" y="16284"/>
                </a:lnTo>
                <a:lnTo>
                  <a:pt x="16761" y="16287"/>
                </a:lnTo>
                <a:lnTo>
                  <a:pt x="16759" y="16281"/>
                </a:lnTo>
                <a:lnTo>
                  <a:pt x="16758" y="16279"/>
                </a:lnTo>
                <a:lnTo>
                  <a:pt x="16757" y="16278"/>
                </a:lnTo>
                <a:lnTo>
                  <a:pt x="16754" y="16277"/>
                </a:lnTo>
                <a:lnTo>
                  <a:pt x="16754" y="16276"/>
                </a:lnTo>
                <a:lnTo>
                  <a:pt x="16752" y="16276"/>
                </a:lnTo>
                <a:lnTo>
                  <a:pt x="16748" y="16276"/>
                </a:lnTo>
                <a:lnTo>
                  <a:pt x="16747" y="16269"/>
                </a:lnTo>
                <a:lnTo>
                  <a:pt x="16746" y="16254"/>
                </a:lnTo>
                <a:lnTo>
                  <a:pt x="16744" y="16256"/>
                </a:lnTo>
                <a:lnTo>
                  <a:pt x="16741" y="16256"/>
                </a:lnTo>
                <a:lnTo>
                  <a:pt x="16739" y="16255"/>
                </a:lnTo>
                <a:lnTo>
                  <a:pt x="16735" y="16252"/>
                </a:lnTo>
                <a:lnTo>
                  <a:pt x="16730" y="16248"/>
                </a:lnTo>
                <a:lnTo>
                  <a:pt x="16729" y="16248"/>
                </a:lnTo>
                <a:lnTo>
                  <a:pt x="16727" y="16246"/>
                </a:lnTo>
                <a:lnTo>
                  <a:pt x="16724" y="16246"/>
                </a:lnTo>
                <a:lnTo>
                  <a:pt x="16721" y="16247"/>
                </a:lnTo>
                <a:lnTo>
                  <a:pt x="16720" y="16248"/>
                </a:lnTo>
                <a:lnTo>
                  <a:pt x="16720" y="16251"/>
                </a:lnTo>
                <a:lnTo>
                  <a:pt x="16722" y="16255"/>
                </a:lnTo>
                <a:lnTo>
                  <a:pt x="16729" y="16265"/>
                </a:lnTo>
                <a:lnTo>
                  <a:pt x="16730" y="16268"/>
                </a:lnTo>
                <a:lnTo>
                  <a:pt x="16728" y="16269"/>
                </a:lnTo>
                <a:lnTo>
                  <a:pt x="16725" y="16272"/>
                </a:lnTo>
                <a:lnTo>
                  <a:pt x="16724" y="16274"/>
                </a:lnTo>
                <a:lnTo>
                  <a:pt x="16723" y="16274"/>
                </a:lnTo>
                <a:lnTo>
                  <a:pt x="16721" y="16273"/>
                </a:lnTo>
                <a:lnTo>
                  <a:pt x="16720" y="16272"/>
                </a:lnTo>
                <a:lnTo>
                  <a:pt x="16719" y="16271"/>
                </a:lnTo>
                <a:lnTo>
                  <a:pt x="16716" y="16272"/>
                </a:lnTo>
                <a:lnTo>
                  <a:pt x="16714" y="16276"/>
                </a:lnTo>
                <a:lnTo>
                  <a:pt x="16711" y="16289"/>
                </a:lnTo>
                <a:lnTo>
                  <a:pt x="16710" y="16290"/>
                </a:lnTo>
                <a:lnTo>
                  <a:pt x="16707" y="16297"/>
                </a:lnTo>
                <a:lnTo>
                  <a:pt x="16704" y="16301"/>
                </a:lnTo>
                <a:lnTo>
                  <a:pt x="16700" y="16303"/>
                </a:lnTo>
                <a:lnTo>
                  <a:pt x="16687" y="16305"/>
                </a:lnTo>
                <a:lnTo>
                  <a:pt x="16685" y="16305"/>
                </a:lnTo>
                <a:lnTo>
                  <a:pt x="16684" y="16303"/>
                </a:lnTo>
                <a:lnTo>
                  <a:pt x="16682" y="16300"/>
                </a:lnTo>
                <a:lnTo>
                  <a:pt x="16681" y="16298"/>
                </a:lnTo>
                <a:lnTo>
                  <a:pt x="16677" y="16298"/>
                </a:lnTo>
                <a:lnTo>
                  <a:pt x="16670" y="16302"/>
                </a:lnTo>
                <a:lnTo>
                  <a:pt x="16653" y="16305"/>
                </a:lnTo>
                <a:lnTo>
                  <a:pt x="16650" y="16306"/>
                </a:lnTo>
                <a:lnTo>
                  <a:pt x="16647" y="16309"/>
                </a:lnTo>
                <a:lnTo>
                  <a:pt x="16644" y="16313"/>
                </a:lnTo>
                <a:lnTo>
                  <a:pt x="16642" y="16318"/>
                </a:lnTo>
                <a:lnTo>
                  <a:pt x="16641" y="16321"/>
                </a:lnTo>
                <a:lnTo>
                  <a:pt x="16640" y="16326"/>
                </a:lnTo>
                <a:lnTo>
                  <a:pt x="16635" y="16334"/>
                </a:lnTo>
                <a:lnTo>
                  <a:pt x="16633" y="16339"/>
                </a:lnTo>
                <a:lnTo>
                  <a:pt x="16633" y="16342"/>
                </a:lnTo>
                <a:lnTo>
                  <a:pt x="16634" y="16349"/>
                </a:lnTo>
                <a:lnTo>
                  <a:pt x="16634" y="16352"/>
                </a:lnTo>
                <a:lnTo>
                  <a:pt x="16634" y="16355"/>
                </a:lnTo>
                <a:lnTo>
                  <a:pt x="16633" y="16357"/>
                </a:lnTo>
                <a:lnTo>
                  <a:pt x="16632" y="16358"/>
                </a:lnTo>
                <a:lnTo>
                  <a:pt x="16632" y="16359"/>
                </a:lnTo>
                <a:lnTo>
                  <a:pt x="16631" y="16360"/>
                </a:lnTo>
                <a:lnTo>
                  <a:pt x="16627" y="16363"/>
                </a:lnTo>
                <a:lnTo>
                  <a:pt x="16626" y="16364"/>
                </a:lnTo>
                <a:lnTo>
                  <a:pt x="16626" y="16366"/>
                </a:lnTo>
                <a:lnTo>
                  <a:pt x="16627" y="16372"/>
                </a:lnTo>
                <a:lnTo>
                  <a:pt x="16627" y="16374"/>
                </a:lnTo>
                <a:lnTo>
                  <a:pt x="16635" y="16381"/>
                </a:lnTo>
                <a:lnTo>
                  <a:pt x="16638" y="16386"/>
                </a:lnTo>
                <a:lnTo>
                  <a:pt x="16635" y="16392"/>
                </a:lnTo>
                <a:lnTo>
                  <a:pt x="16623" y="16406"/>
                </a:lnTo>
                <a:lnTo>
                  <a:pt x="16618" y="16409"/>
                </a:lnTo>
                <a:lnTo>
                  <a:pt x="16616" y="16410"/>
                </a:lnTo>
                <a:lnTo>
                  <a:pt x="16614" y="16411"/>
                </a:lnTo>
                <a:lnTo>
                  <a:pt x="16609" y="16411"/>
                </a:lnTo>
                <a:lnTo>
                  <a:pt x="16606" y="16411"/>
                </a:lnTo>
                <a:lnTo>
                  <a:pt x="16603" y="16414"/>
                </a:lnTo>
                <a:lnTo>
                  <a:pt x="16583" y="16419"/>
                </a:lnTo>
                <a:lnTo>
                  <a:pt x="16577" y="16419"/>
                </a:lnTo>
                <a:lnTo>
                  <a:pt x="16572" y="16417"/>
                </a:lnTo>
                <a:lnTo>
                  <a:pt x="16568" y="16414"/>
                </a:lnTo>
                <a:lnTo>
                  <a:pt x="16566" y="16408"/>
                </a:lnTo>
                <a:lnTo>
                  <a:pt x="16565" y="16405"/>
                </a:lnTo>
                <a:lnTo>
                  <a:pt x="16563" y="16409"/>
                </a:lnTo>
                <a:lnTo>
                  <a:pt x="16559" y="16419"/>
                </a:lnTo>
                <a:lnTo>
                  <a:pt x="16556" y="16421"/>
                </a:lnTo>
                <a:lnTo>
                  <a:pt x="16548" y="16425"/>
                </a:lnTo>
                <a:lnTo>
                  <a:pt x="16531" y="16430"/>
                </a:lnTo>
                <a:lnTo>
                  <a:pt x="16527" y="16432"/>
                </a:lnTo>
                <a:lnTo>
                  <a:pt x="16526" y="16430"/>
                </a:lnTo>
                <a:lnTo>
                  <a:pt x="16524" y="16430"/>
                </a:lnTo>
                <a:lnTo>
                  <a:pt x="16522" y="16431"/>
                </a:lnTo>
                <a:lnTo>
                  <a:pt x="16522" y="16434"/>
                </a:lnTo>
                <a:lnTo>
                  <a:pt x="16518" y="16431"/>
                </a:lnTo>
                <a:lnTo>
                  <a:pt x="16513" y="16432"/>
                </a:lnTo>
                <a:lnTo>
                  <a:pt x="16496" y="16440"/>
                </a:lnTo>
                <a:lnTo>
                  <a:pt x="16488" y="16446"/>
                </a:lnTo>
                <a:lnTo>
                  <a:pt x="16481" y="16448"/>
                </a:lnTo>
                <a:lnTo>
                  <a:pt x="16475" y="16454"/>
                </a:lnTo>
                <a:lnTo>
                  <a:pt x="16472" y="16457"/>
                </a:lnTo>
                <a:lnTo>
                  <a:pt x="16470" y="16461"/>
                </a:lnTo>
                <a:lnTo>
                  <a:pt x="16464" y="16473"/>
                </a:lnTo>
                <a:lnTo>
                  <a:pt x="16446" y="16503"/>
                </a:lnTo>
                <a:lnTo>
                  <a:pt x="16440" y="16516"/>
                </a:lnTo>
                <a:lnTo>
                  <a:pt x="16439" y="16523"/>
                </a:lnTo>
                <a:lnTo>
                  <a:pt x="16440" y="16526"/>
                </a:lnTo>
                <a:lnTo>
                  <a:pt x="16443" y="16529"/>
                </a:lnTo>
                <a:lnTo>
                  <a:pt x="16444" y="16535"/>
                </a:lnTo>
                <a:lnTo>
                  <a:pt x="16444" y="16548"/>
                </a:lnTo>
                <a:lnTo>
                  <a:pt x="16442" y="16558"/>
                </a:lnTo>
                <a:lnTo>
                  <a:pt x="16442" y="16563"/>
                </a:lnTo>
                <a:lnTo>
                  <a:pt x="16449" y="16567"/>
                </a:lnTo>
                <a:lnTo>
                  <a:pt x="16447" y="16571"/>
                </a:lnTo>
                <a:lnTo>
                  <a:pt x="16444" y="16576"/>
                </a:lnTo>
                <a:lnTo>
                  <a:pt x="16441" y="16578"/>
                </a:lnTo>
                <a:lnTo>
                  <a:pt x="16437" y="16581"/>
                </a:lnTo>
                <a:lnTo>
                  <a:pt x="16434" y="16584"/>
                </a:lnTo>
                <a:lnTo>
                  <a:pt x="16433" y="16588"/>
                </a:lnTo>
                <a:lnTo>
                  <a:pt x="16432" y="16595"/>
                </a:lnTo>
                <a:lnTo>
                  <a:pt x="16432" y="16597"/>
                </a:lnTo>
                <a:lnTo>
                  <a:pt x="16429" y="16602"/>
                </a:lnTo>
                <a:lnTo>
                  <a:pt x="16428" y="16605"/>
                </a:lnTo>
                <a:lnTo>
                  <a:pt x="16427" y="16608"/>
                </a:lnTo>
                <a:lnTo>
                  <a:pt x="16428" y="16617"/>
                </a:lnTo>
                <a:lnTo>
                  <a:pt x="16425" y="16629"/>
                </a:lnTo>
                <a:lnTo>
                  <a:pt x="16425" y="16637"/>
                </a:lnTo>
                <a:lnTo>
                  <a:pt x="16427" y="16640"/>
                </a:lnTo>
                <a:lnTo>
                  <a:pt x="16429" y="16641"/>
                </a:lnTo>
                <a:lnTo>
                  <a:pt x="16429" y="16643"/>
                </a:lnTo>
                <a:lnTo>
                  <a:pt x="16428" y="16646"/>
                </a:lnTo>
                <a:lnTo>
                  <a:pt x="16428" y="16648"/>
                </a:lnTo>
                <a:lnTo>
                  <a:pt x="16426" y="16649"/>
                </a:lnTo>
                <a:lnTo>
                  <a:pt x="16419" y="16654"/>
                </a:lnTo>
                <a:lnTo>
                  <a:pt x="16403" y="16671"/>
                </a:lnTo>
                <a:lnTo>
                  <a:pt x="16395" y="16693"/>
                </a:lnTo>
                <a:lnTo>
                  <a:pt x="16396" y="16716"/>
                </a:lnTo>
                <a:lnTo>
                  <a:pt x="16404" y="16738"/>
                </a:lnTo>
                <a:lnTo>
                  <a:pt x="16409" y="16744"/>
                </a:lnTo>
                <a:lnTo>
                  <a:pt x="16426" y="16756"/>
                </a:lnTo>
                <a:lnTo>
                  <a:pt x="16436" y="16761"/>
                </a:lnTo>
                <a:lnTo>
                  <a:pt x="16438" y="16761"/>
                </a:lnTo>
                <a:lnTo>
                  <a:pt x="16443" y="16761"/>
                </a:lnTo>
                <a:lnTo>
                  <a:pt x="16444" y="16761"/>
                </a:lnTo>
                <a:lnTo>
                  <a:pt x="16447" y="16756"/>
                </a:lnTo>
                <a:lnTo>
                  <a:pt x="16451" y="16753"/>
                </a:lnTo>
                <a:lnTo>
                  <a:pt x="16454" y="16746"/>
                </a:lnTo>
                <a:lnTo>
                  <a:pt x="16461" y="16720"/>
                </a:lnTo>
                <a:lnTo>
                  <a:pt x="16471" y="16704"/>
                </a:lnTo>
                <a:lnTo>
                  <a:pt x="16472" y="16699"/>
                </a:lnTo>
                <a:lnTo>
                  <a:pt x="16472" y="16686"/>
                </a:lnTo>
                <a:lnTo>
                  <a:pt x="16475" y="16662"/>
                </a:lnTo>
                <a:lnTo>
                  <a:pt x="16479" y="16650"/>
                </a:lnTo>
                <a:lnTo>
                  <a:pt x="16483" y="16642"/>
                </a:lnTo>
                <a:lnTo>
                  <a:pt x="16485" y="16641"/>
                </a:lnTo>
                <a:lnTo>
                  <a:pt x="16488" y="16642"/>
                </a:lnTo>
                <a:lnTo>
                  <a:pt x="16490" y="16641"/>
                </a:lnTo>
                <a:lnTo>
                  <a:pt x="16492" y="16639"/>
                </a:lnTo>
                <a:lnTo>
                  <a:pt x="16497" y="16631"/>
                </a:lnTo>
                <a:lnTo>
                  <a:pt x="16498" y="16627"/>
                </a:lnTo>
                <a:lnTo>
                  <a:pt x="16500" y="16622"/>
                </a:lnTo>
                <a:lnTo>
                  <a:pt x="16498" y="16617"/>
                </a:lnTo>
                <a:lnTo>
                  <a:pt x="16495" y="16611"/>
                </a:lnTo>
                <a:lnTo>
                  <a:pt x="16493" y="16605"/>
                </a:lnTo>
                <a:lnTo>
                  <a:pt x="16496" y="16600"/>
                </a:lnTo>
                <a:lnTo>
                  <a:pt x="16506" y="16592"/>
                </a:lnTo>
                <a:lnTo>
                  <a:pt x="16508" y="16589"/>
                </a:lnTo>
                <a:lnTo>
                  <a:pt x="16509" y="16586"/>
                </a:lnTo>
                <a:lnTo>
                  <a:pt x="16511" y="16583"/>
                </a:lnTo>
                <a:lnTo>
                  <a:pt x="16513" y="16580"/>
                </a:lnTo>
                <a:lnTo>
                  <a:pt x="16516" y="16580"/>
                </a:lnTo>
                <a:lnTo>
                  <a:pt x="16516" y="16582"/>
                </a:lnTo>
                <a:lnTo>
                  <a:pt x="16514" y="16592"/>
                </a:lnTo>
                <a:lnTo>
                  <a:pt x="16516" y="16590"/>
                </a:lnTo>
                <a:lnTo>
                  <a:pt x="16519" y="16585"/>
                </a:lnTo>
                <a:lnTo>
                  <a:pt x="16522" y="16580"/>
                </a:lnTo>
                <a:lnTo>
                  <a:pt x="16523" y="16577"/>
                </a:lnTo>
                <a:lnTo>
                  <a:pt x="16523" y="16570"/>
                </a:lnTo>
                <a:lnTo>
                  <a:pt x="16520" y="16569"/>
                </a:lnTo>
                <a:lnTo>
                  <a:pt x="16516" y="16571"/>
                </a:lnTo>
                <a:lnTo>
                  <a:pt x="16512" y="16570"/>
                </a:lnTo>
                <a:lnTo>
                  <a:pt x="16512" y="16566"/>
                </a:lnTo>
                <a:lnTo>
                  <a:pt x="16514" y="16561"/>
                </a:lnTo>
                <a:lnTo>
                  <a:pt x="16523" y="16545"/>
                </a:lnTo>
                <a:lnTo>
                  <a:pt x="16529" y="16537"/>
                </a:lnTo>
                <a:lnTo>
                  <a:pt x="16547" y="16518"/>
                </a:lnTo>
                <a:lnTo>
                  <a:pt x="16552" y="16515"/>
                </a:lnTo>
                <a:lnTo>
                  <a:pt x="16555" y="16514"/>
                </a:lnTo>
                <a:lnTo>
                  <a:pt x="16559" y="16511"/>
                </a:lnTo>
                <a:lnTo>
                  <a:pt x="16561" y="16511"/>
                </a:lnTo>
                <a:lnTo>
                  <a:pt x="16571" y="16511"/>
                </a:lnTo>
                <a:lnTo>
                  <a:pt x="16573" y="16513"/>
                </a:lnTo>
                <a:lnTo>
                  <a:pt x="16576" y="16518"/>
                </a:lnTo>
                <a:lnTo>
                  <a:pt x="16578" y="16520"/>
                </a:lnTo>
                <a:lnTo>
                  <a:pt x="16587" y="16519"/>
                </a:lnTo>
                <a:lnTo>
                  <a:pt x="16592" y="16519"/>
                </a:lnTo>
                <a:lnTo>
                  <a:pt x="16595" y="16523"/>
                </a:lnTo>
                <a:lnTo>
                  <a:pt x="16594" y="16528"/>
                </a:lnTo>
                <a:lnTo>
                  <a:pt x="16593" y="16534"/>
                </a:lnTo>
                <a:lnTo>
                  <a:pt x="16592" y="16540"/>
                </a:lnTo>
                <a:lnTo>
                  <a:pt x="16590" y="16544"/>
                </a:lnTo>
                <a:lnTo>
                  <a:pt x="16591" y="16548"/>
                </a:lnTo>
                <a:lnTo>
                  <a:pt x="16593" y="16566"/>
                </a:lnTo>
                <a:lnTo>
                  <a:pt x="16594" y="16570"/>
                </a:lnTo>
                <a:lnTo>
                  <a:pt x="16596" y="16574"/>
                </a:lnTo>
                <a:lnTo>
                  <a:pt x="16598" y="16578"/>
                </a:lnTo>
                <a:lnTo>
                  <a:pt x="16598" y="16584"/>
                </a:lnTo>
                <a:lnTo>
                  <a:pt x="16593" y="16581"/>
                </a:lnTo>
                <a:lnTo>
                  <a:pt x="16591" y="16582"/>
                </a:lnTo>
                <a:lnTo>
                  <a:pt x="16590" y="16585"/>
                </a:lnTo>
                <a:lnTo>
                  <a:pt x="16590" y="16592"/>
                </a:lnTo>
                <a:lnTo>
                  <a:pt x="16590" y="16592"/>
                </a:lnTo>
                <a:lnTo>
                  <a:pt x="16589" y="16593"/>
                </a:lnTo>
                <a:lnTo>
                  <a:pt x="16588" y="16594"/>
                </a:lnTo>
                <a:lnTo>
                  <a:pt x="16588" y="16596"/>
                </a:lnTo>
                <a:lnTo>
                  <a:pt x="16589" y="16596"/>
                </a:lnTo>
                <a:lnTo>
                  <a:pt x="16590" y="16596"/>
                </a:lnTo>
                <a:lnTo>
                  <a:pt x="16591" y="16595"/>
                </a:lnTo>
                <a:lnTo>
                  <a:pt x="16591" y="16595"/>
                </a:lnTo>
                <a:lnTo>
                  <a:pt x="16592" y="16595"/>
                </a:lnTo>
                <a:lnTo>
                  <a:pt x="16594" y="16596"/>
                </a:lnTo>
                <a:lnTo>
                  <a:pt x="16594" y="16598"/>
                </a:lnTo>
                <a:lnTo>
                  <a:pt x="16593" y="16601"/>
                </a:lnTo>
                <a:lnTo>
                  <a:pt x="16596" y="16603"/>
                </a:lnTo>
                <a:lnTo>
                  <a:pt x="16599" y="16603"/>
                </a:lnTo>
                <a:lnTo>
                  <a:pt x="16603" y="16603"/>
                </a:lnTo>
                <a:lnTo>
                  <a:pt x="16605" y="16601"/>
                </a:lnTo>
                <a:lnTo>
                  <a:pt x="16608" y="16598"/>
                </a:lnTo>
                <a:lnTo>
                  <a:pt x="16608" y="16596"/>
                </a:lnTo>
                <a:lnTo>
                  <a:pt x="16608" y="16594"/>
                </a:lnTo>
                <a:lnTo>
                  <a:pt x="16608" y="16590"/>
                </a:lnTo>
                <a:lnTo>
                  <a:pt x="16609" y="16587"/>
                </a:lnTo>
                <a:lnTo>
                  <a:pt x="16612" y="16583"/>
                </a:lnTo>
                <a:lnTo>
                  <a:pt x="16614" y="16580"/>
                </a:lnTo>
                <a:lnTo>
                  <a:pt x="16617" y="16578"/>
                </a:lnTo>
                <a:lnTo>
                  <a:pt x="16619" y="16581"/>
                </a:lnTo>
                <a:lnTo>
                  <a:pt x="16622" y="16592"/>
                </a:lnTo>
                <a:lnTo>
                  <a:pt x="16624" y="16596"/>
                </a:lnTo>
                <a:lnTo>
                  <a:pt x="16629" y="16597"/>
                </a:lnTo>
                <a:lnTo>
                  <a:pt x="16629" y="16598"/>
                </a:lnTo>
                <a:lnTo>
                  <a:pt x="16631" y="16598"/>
                </a:lnTo>
                <a:lnTo>
                  <a:pt x="16633" y="16600"/>
                </a:lnTo>
                <a:lnTo>
                  <a:pt x="16634" y="16601"/>
                </a:lnTo>
                <a:lnTo>
                  <a:pt x="16636" y="16600"/>
                </a:lnTo>
                <a:lnTo>
                  <a:pt x="16638" y="16597"/>
                </a:lnTo>
                <a:lnTo>
                  <a:pt x="16637" y="16588"/>
                </a:lnTo>
                <a:lnTo>
                  <a:pt x="16638" y="16584"/>
                </a:lnTo>
                <a:lnTo>
                  <a:pt x="16639" y="16580"/>
                </a:lnTo>
                <a:lnTo>
                  <a:pt x="16642" y="16574"/>
                </a:lnTo>
                <a:lnTo>
                  <a:pt x="16644" y="16569"/>
                </a:lnTo>
                <a:lnTo>
                  <a:pt x="16644" y="16566"/>
                </a:lnTo>
                <a:lnTo>
                  <a:pt x="16643" y="16565"/>
                </a:lnTo>
                <a:lnTo>
                  <a:pt x="16642" y="16564"/>
                </a:lnTo>
                <a:lnTo>
                  <a:pt x="16642" y="16562"/>
                </a:lnTo>
                <a:lnTo>
                  <a:pt x="16643" y="16561"/>
                </a:lnTo>
                <a:lnTo>
                  <a:pt x="16646" y="16559"/>
                </a:lnTo>
                <a:lnTo>
                  <a:pt x="16647" y="16557"/>
                </a:lnTo>
                <a:lnTo>
                  <a:pt x="16647" y="16554"/>
                </a:lnTo>
                <a:lnTo>
                  <a:pt x="16646" y="16551"/>
                </a:lnTo>
                <a:lnTo>
                  <a:pt x="16646" y="16548"/>
                </a:lnTo>
                <a:lnTo>
                  <a:pt x="16647" y="16545"/>
                </a:lnTo>
                <a:lnTo>
                  <a:pt x="16653" y="16537"/>
                </a:lnTo>
                <a:lnTo>
                  <a:pt x="16656" y="16531"/>
                </a:lnTo>
                <a:lnTo>
                  <a:pt x="16658" y="16526"/>
                </a:lnTo>
                <a:lnTo>
                  <a:pt x="16660" y="16524"/>
                </a:lnTo>
                <a:lnTo>
                  <a:pt x="16663" y="16526"/>
                </a:lnTo>
                <a:lnTo>
                  <a:pt x="16664" y="16531"/>
                </a:lnTo>
                <a:lnTo>
                  <a:pt x="16664" y="16539"/>
                </a:lnTo>
                <a:lnTo>
                  <a:pt x="16666" y="16546"/>
                </a:lnTo>
                <a:lnTo>
                  <a:pt x="16668" y="16549"/>
                </a:lnTo>
                <a:lnTo>
                  <a:pt x="16673" y="16551"/>
                </a:lnTo>
                <a:lnTo>
                  <a:pt x="16676" y="16556"/>
                </a:lnTo>
                <a:lnTo>
                  <a:pt x="16676" y="16562"/>
                </a:lnTo>
                <a:lnTo>
                  <a:pt x="16674" y="16567"/>
                </a:lnTo>
                <a:lnTo>
                  <a:pt x="16670" y="16569"/>
                </a:lnTo>
                <a:lnTo>
                  <a:pt x="16666" y="16569"/>
                </a:lnTo>
                <a:lnTo>
                  <a:pt x="16663" y="16571"/>
                </a:lnTo>
                <a:lnTo>
                  <a:pt x="16661" y="16578"/>
                </a:lnTo>
                <a:lnTo>
                  <a:pt x="16663" y="16583"/>
                </a:lnTo>
                <a:lnTo>
                  <a:pt x="16666" y="16588"/>
                </a:lnTo>
                <a:lnTo>
                  <a:pt x="16672" y="16596"/>
                </a:lnTo>
                <a:lnTo>
                  <a:pt x="16675" y="16597"/>
                </a:lnTo>
                <a:lnTo>
                  <a:pt x="16678" y="16597"/>
                </a:lnTo>
                <a:lnTo>
                  <a:pt x="16681" y="16595"/>
                </a:lnTo>
                <a:lnTo>
                  <a:pt x="16682" y="16591"/>
                </a:lnTo>
                <a:lnTo>
                  <a:pt x="16684" y="16587"/>
                </a:lnTo>
                <a:lnTo>
                  <a:pt x="16688" y="16585"/>
                </a:lnTo>
                <a:lnTo>
                  <a:pt x="16692" y="16584"/>
                </a:lnTo>
                <a:lnTo>
                  <a:pt x="16696" y="16586"/>
                </a:lnTo>
                <a:lnTo>
                  <a:pt x="16697" y="16588"/>
                </a:lnTo>
                <a:lnTo>
                  <a:pt x="16697" y="16590"/>
                </a:lnTo>
                <a:lnTo>
                  <a:pt x="16697" y="16597"/>
                </a:lnTo>
                <a:lnTo>
                  <a:pt x="16698" y="16598"/>
                </a:lnTo>
                <a:lnTo>
                  <a:pt x="16701" y="16601"/>
                </a:lnTo>
                <a:lnTo>
                  <a:pt x="16703" y="16606"/>
                </a:lnTo>
                <a:lnTo>
                  <a:pt x="16709" y="16614"/>
                </a:lnTo>
                <a:lnTo>
                  <a:pt x="16712" y="16617"/>
                </a:lnTo>
                <a:lnTo>
                  <a:pt x="16719" y="16621"/>
                </a:lnTo>
                <a:lnTo>
                  <a:pt x="16726" y="16628"/>
                </a:lnTo>
                <a:lnTo>
                  <a:pt x="16729" y="16629"/>
                </a:lnTo>
                <a:lnTo>
                  <a:pt x="16731" y="16627"/>
                </a:lnTo>
                <a:lnTo>
                  <a:pt x="16733" y="16623"/>
                </a:lnTo>
                <a:lnTo>
                  <a:pt x="16734" y="16618"/>
                </a:lnTo>
                <a:lnTo>
                  <a:pt x="16735" y="16611"/>
                </a:lnTo>
                <a:lnTo>
                  <a:pt x="16733" y="16605"/>
                </a:lnTo>
                <a:lnTo>
                  <a:pt x="16730" y="16601"/>
                </a:lnTo>
                <a:lnTo>
                  <a:pt x="16726" y="16598"/>
                </a:lnTo>
                <a:lnTo>
                  <a:pt x="16722" y="16594"/>
                </a:lnTo>
                <a:lnTo>
                  <a:pt x="16721" y="16587"/>
                </a:lnTo>
                <a:lnTo>
                  <a:pt x="16719" y="16583"/>
                </a:lnTo>
                <a:lnTo>
                  <a:pt x="16715" y="16577"/>
                </a:lnTo>
                <a:lnTo>
                  <a:pt x="16712" y="16572"/>
                </a:lnTo>
                <a:lnTo>
                  <a:pt x="16714" y="16567"/>
                </a:lnTo>
                <a:lnTo>
                  <a:pt x="16716" y="16567"/>
                </a:lnTo>
                <a:lnTo>
                  <a:pt x="16720" y="16570"/>
                </a:lnTo>
                <a:lnTo>
                  <a:pt x="16721" y="16570"/>
                </a:lnTo>
                <a:lnTo>
                  <a:pt x="16721" y="16564"/>
                </a:lnTo>
                <a:lnTo>
                  <a:pt x="16721" y="16561"/>
                </a:lnTo>
                <a:lnTo>
                  <a:pt x="16722" y="16558"/>
                </a:lnTo>
                <a:lnTo>
                  <a:pt x="16724" y="16557"/>
                </a:lnTo>
                <a:lnTo>
                  <a:pt x="16732" y="16555"/>
                </a:lnTo>
                <a:lnTo>
                  <a:pt x="16734" y="16554"/>
                </a:lnTo>
                <a:lnTo>
                  <a:pt x="16736" y="16551"/>
                </a:lnTo>
                <a:lnTo>
                  <a:pt x="16739" y="16549"/>
                </a:lnTo>
                <a:lnTo>
                  <a:pt x="16741" y="16546"/>
                </a:lnTo>
                <a:lnTo>
                  <a:pt x="16743" y="16533"/>
                </a:lnTo>
                <a:lnTo>
                  <a:pt x="16738" y="16525"/>
                </a:lnTo>
                <a:lnTo>
                  <a:pt x="16732" y="16517"/>
                </a:lnTo>
                <a:lnTo>
                  <a:pt x="16732" y="16507"/>
                </a:lnTo>
                <a:lnTo>
                  <a:pt x="16734" y="16504"/>
                </a:lnTo>
                <a:lnTo>
                  <a:pt x="16739" y="16501"/>
                </a:lnTo>
                <a:lnTo>
                  <a:pt x="16745" y="16499"/>
                </a:lnTo>
                <a:lnTo>
                  <a:pt x="16749" y="16497"/>
                </a:lnTo>
                <a:lnTo>
                  <a:pt x="16762" y="16496"/>
                </a:lnTo>
                <a:lnTo>
                  <a:pt x="16767" y="16497"/>
                </a:lnTo>
                <a:lnTo>
                  <a:pt x="16768" y="16498"/>
                </a:lnTo>
                <a:lnTo>
                  <a:pt x="16778" y="16502"/>
                </a:lnTo>
                <a:lnTo>
                  <a:pt x="16783" y="16503"/>
                </a:lnTo>
                <a:lnTo>
                  <a:pt x="16788" y="16505"/>
                </a:lnTo>
                <a:lnTo>
                  <a:pt x="16792" y="16508"/>
                </a:lnTo>
                <a:lnTo>
                  <a:pt x="16804" y="16529"/>
                </a:lnTo>
                <a:lnTo>
                  <a:pt x="16807" y="16533"/>
                </a:lnTo>
                <a:lnTo>
                  <a:pt x="16813" y="16534"/>
                </a:lnTo>
                <a:lnTo>
                  <a:pt x="16822" y="16534"/>
                </a:lnTo>
                <a:lnTo>
                  <a:pt x="16823" y="16534"/>
                </a:lnTo>
                <a:lnTo>
                  <a:pt x="16828" y="16536"/>
                </a:lnTo>
                <a:lnTo>
                  <a:pt x="16831" y="16538"/>
                </a:lnTo>
                <a:lnTo>
                  <a:pt x="16833" y="16536"/>
                </a:lnTo>
                <a:lnTo>
                  <a:pt x="16843" y="16543"/>
                </a:lnTo>
                <a:lnTo>
                  <a:pt x="16855" y="16554"/>
                </a:lnTo>
                <a:lnTo>
                  <a:pt x="16857" y="16554"/>
                </a:lnTo>
                <a:lnTo>
                  <a:pt x="16866" y="16563"/>
                </a:lnTo>
                <a:lnTo>
                  <a:pt x="16873" y="16575"/>
                </a:lnTo>
                <a:lnTo>
                  <a:pt x="16883" y="16603"/>
                </a:lnTo>
                <a:lnTo>
                  <a:pt x="16886" y="16607"/>
                </a:lnTo>
                <a:lnTo>
                  <a:pt x="16888" y="16609"/>
                </a:lnTo>
                <a:lnTo>
                  <a:pt x="16889" y="16611"/>
                </a:lnTo>
                <a:lnTo>
                  <a:pt x="16890" y="16616"/>
                </a:lnTo>
                <a:lnTo>
                  <a:pt x="16893" y="16617"/>
                </a:lnTo>
                <a:lnTo>
                  <a:pt x="16900" y="16616"/>
                </a:lnTo>
                <a:lnTo>
                  <a:pt x="16903" y="16616"/>
                </a:lnTo>
                <a:lnTo>
                  <a:pt x="16906" y="16619"/>
                </a:lnTo>
                <a:lnTo>
                  <a:pt x="16901" y="16629"/>
                </a:lnTo>
                <a:lnTo>
                  <a:pt x="16900" y="16635"/>
                </a:lnTo>
                <a:lnTo>
                  <a:pt x="16900" y="16642"/>
                </a:lnTo>
                <a:lnTo>
                  <a:pt x="16900" y="16651"/>
                </a:lnTo>
                <a:lnTo>
                  <a:pt x="16900" y="16654"/>
                </a:lnTo>
                <a:lnTo>
                  <a:pt x="16898" y="16656"/>
                </a:lnTo>
                <a:lnTo>
                  <a:pt x="16895" y="16661"/>
                </a:lnTo>
                <a:lnTo>
                  <a:pt x="16892" y="16669"/>
                </a:lnTo>
                <a:lnTo>
                  <a:pt x="16889" y="16674"/>
                </a:lnTo>
                <a:lnTo>
                  <a:pt x="16880" y="16683"/>
                </a:lnTo>
                <a:lnTo>
                  <a:pt x="16872" y="16689"/>
                </a:lnTo>
                <a:lnTo>
                  <a:pt x="16867" y="16692"/>
                </a:lnTo>
                <a:lnTo>
                  <a:pt x="16863" y="16694"/>
                </a:lnTo>
                <a:lnTo>
                  <a:pt x="16859" y="16700"/>
                </a:lnTo>
                <a:lnTo>
                  <a:pt x="16850" y="16728"/>
                </a:lnTo>
                <a:lnTo>
                  <a:pt x="16847" y="16742"/>
                </a:lnTo>
                <a:lnTo>
                  <a:pt x="16846" y="16772"/>
                </a:lnTo>
                <a:lnTo>
                  <a:pt x="16846" y="16774"/>
                </a:lnTo>
                <a:lnTo>
                  <a:pt x="16845" y="16779"/>
                </a:lnTo>
                <a:lnTo>
                  <a:pt x="16845" y="16782"/>
                </a:lnTo>
                <a:lnTo>
                  <a:pt x="16845" y="16785"/>
                </a:lnTo>
                <a:lnTo>
                  <a:pt x="16847" y="16787"/>
                </a:lnTo>
                <a:lnTo>
                  <a:pt x="16848" y="16789"/>
                </a:lnTo>
                <a:lnTo>
                  <a:pt x="16850" y="16790"/>
                </a:lnTo>
                <a:lnTo>
                  <a:pt x="16851" y="16791"/>
                </a:lnTo>
                <a:lnTo>
                  <a:pt x="16851" y="16792"/>
                </a:lnTo>
                <a:lnTo>
                  <a:pt x="16852" y="16792"/>
                </a:lnTo>
                <a:lnTo>
                  <a:pt x="16853" y="16791"/>
                </a:lnTo>
                <a:lnTo>
                  <a:pt x="16855" y="16787"/>
                </a:lnTo>
                <a:lnTo>
                  <a:pt x="16856" y="16786"/>
                </a:lnTo>
                <a:lnTo>
                  <a:pt x="16860" y="16788"/>
                </a:lnTo>
                <a:lnTo>
                  <a:pt x="16861" y="16794"/>
                </a:lnTo>
                <a:lnTo>
                  <a:pt x="16861" y="16800"/>
                </a:lnTo>
                <a:lnTo>
                  <a:pt x="16860" y="16808"/>
                </a:lnTo>
                <a:lnTo>
                  <a:pt x="16864" y="16825"/>
                </a:lnTo>
                <a:lnTo>
                  <a:pt x="16864" y="16832"/>
                </a:lnTo>
                <a:lnTo>
                  <a:pt x="16864" y="16856"/>
                </a:lnTo>
                <a:lnTo>
                  <a:pt x="16864" y="16858"/>
                </a:lnTo>
                <a:lnTo>
                  <a:pt x="16863" y="16859"/>
                </a:lnTo>
                <a:lnTo>
                  <a:pt x="16861" y="16859"/>
                </a:lnTo>
                <a:lnTo>
                  <a:pt x="16859" y="16861"/>
                </a:lnTo>
                <a:lnTo>
                  <a:pt x="16860" y="16864"/>
                </a:lnTo>
                <a:lnTo>
                  <a:pt x="16861" y="16870"/>
                </a:lnTo>
                <a:lnTo>
                  <a:pt x="16861" y="16876"/>
                </a:lnTo>
                <a:lnTo>
                  <a:pt x="16864" y="16890"/>
                </a:lnTo>
                <a:lnTo>
                  <a:pt x="16868" y="16900"/>
                </a:lnTo>
                <a:lnTo>
                  <a:pt x="16874" y="16911"/>
                </a:lnTo>
                <a:lnTo>
                  <a:pt x="16888" y="16930"/>
                </a:lnTo>
                <a:lnTo>
                  <a:pt x="16891" y="16935"/>
                </a:lnTo>
                <a:lnTo>
                  <a:pt x="16893" y="16945"/>
                </a:lnTo>
                <a:lnTo>
                  <a:pt x="16896" y="16951"/>
                </a:lnTo>
                <a:lnTo>
                  <a:pt x="16902" y="16958"/>
                </a:lnTo>
                <a:lnTo>
                  <a:pt x="16906" y="16961"/>
                </a:lnTo>
                <a:lnTo>
                  <a:pt x="16933" y="16976"/>
                </a:lnTo>
                <a:lnTo>
                  <a:pt x="16944" y="16982"/>
                </a:lnTo>
                <a:lnTo>
                  <a:pt x="16974" y="17005"/>
                </a:lnTo>
                <a:lnTo>
                  <a:pt x="16978" y="17005"/>
                </a:lnTo>
                <a:lnTo>
                  <a:pt x="16980" y="17007"/>
                </a:lnTo>
                <a:lnTo>
                  <a:pt x="16981" y="17009"/>
                </a:lnTo>
                <a:lnTo>
                  <a:pt x="16981" y="17011"/>
                </a:lnTo>
                <a:lnTo>
                  <a:pt x="16982" y="17013"/>
                </a:lnTo>
                <a:lnTo>
                  <a:pt x="16984" y="17015"/>
                </a:lnTo>
                <a:lnTo>
                  <a:pt x="16991" y="17019"/>
                </a:lnTo>
                <a:lnTo>
                  <a:pt x="16992" y="17017"/>
                </a:lnTo>
                <a:lnTo>
                  <a:pt x="17006" y="17028"/>
                </a:lnTo>
                <a:lnTo>
                  <a:pt x="17012" y="17030"/>
                </a:lnTo>
                <a:lnTo>
                  <a:pt x="17014" y="17031"/>
                </a:lnTo>
                <a:lnTo>
                  <a:pt x="17017" y="17030"/>
                </a:lnTo>
                <a:lnTo>
                  <a:pt x="17019" y="17030"/>
                </a:lnTo>
                <a:lnTo>
                  <a:pt x="17029" y="17036"/>
                </a:lnTo>
                <a:lnTo>
                  <a:pt x="17034" y="17037"/>
                </a:lnTo>
                <a:lnTo>
                  <a:pt x="17056" y="17051"/>
                </a:lnTo>
                <a:lnTo>
                  <a:pt x="17062" y="17052"/>
                </a:lnTo>
                <a:lnTo>
                  <a:pt x="17070" y="17049"/>
                </a:lnTo>
                <a:lnTo>
                  <a:pt x="17080" y="17052"/>
                </a:lnTo>
                <a:lnTo>
                  <a:pt x="17085" y="17052"/>
                </a:lnTo>
                <a:lnTo>
                  <a:pt x="17089" y="17045"/>
                </a:lnTo>
                <a:lnTo>
                  <a:pt x="17094" y="17026"/>
                </a:lnTo>
                <a:lnTo>
                  <a:pt x="17101" y="16999"/>
                </a:lnTo>
                <a:lnTo>
                  <a:pt x="17103" y="16995"/>
                </a:lnTo>
                <a:lnTo>
                  <a:pt x="17104" y="16992"/>
                </a:lnTo>
                <a:lnTo>
                  <a:pt x="17104" y="16985"/>
                </a:lnTo>
                <a:lnTo>
                  <a:pt x="17104" y="16982"/>
                </a:lnTo>
                <a:lnTo>
                  <a:pt x="17106" y="16982"/>
                </a:lnTo>
                <a:lnTo>
                  <a:pt x="17109" y="16983"/>
                </a:lnTo>
                <a:lnTo>
                  <a:pt x="17111" y="16986"/>
                </a:lnTo>
                <a:lnTo>
                  <a:pt x="17120" y="16986"/>
                </a:lnTo>
                <a:lnTo>
                  <a:pt x="17122" y="16987"/>
                </a:lnTo>
                <a:lnTo>
                  <a:pt x="17124" y="16987"/>
                </a:lnTo>
                <a:lnTo>
                  <a:pt x="17126" y="16989"/>
                </a:lnTo>
                <a:lnTo>
                  <a:pt x="17127" y="16993"/>
                </a:lnTo>
                <a:lnTo>
                  <a:pt x="17130" y="17003"/>
                </a:lnTo>
                <a:lnTo>
                  <a:pt x="17131" y="17008"/>
                </a:lnTo>
                <a:lnTo>
                  <a:pt x="17130" y="17019"/>
                </a:lnTo>
                <a:lnTo>
                  <a:pt x="17127" y="17027"/>
                </a:lnTo>
                <a:lnTo>
                  <a:pt x="17119" y="17040"/>
                </a:lnTo>
                <a:lnTo>
                  <a:pt x="17115" y="17047"/>
                </a:lnTo>
                <a:lnTo>
                  <a:pt x="17114" y="17052"/>
                </a:lnTo>
                <a:lnTo>
                  <a:pt x="17113" y="17056"/>
                </a:lnTo>
                <a:lnTo>
                  <a:pt x="17112" y="17061"/>
                </a:lnTo>
                <a:lnTo>
                  <a:pt x="17110" y="17065"/>
                </a:lnTo>
                <a:lnTo>
                  <a:pt x="17109" y="17069"/>
                </a:lnTo>
                <a:lnTo>
                  <a:pt x="17111" y="17075"/>
                </a:lnTo>
                <a:lnTo>
                  <a:pt x="17113" y="17076"/>
                </a:lnTo>
                <a:lnTo>
                  <a:pt x="17115" y="17077"/>
                </a:lnTo>
                <a:lnTo>
                  <a:pt x="17118" y="17078"/>
                </a:lnTo>
                <a:lnTo>
                  <a:pt x="17119" y="17081"/>
                </a:lnTo>
                <a:lnTo>
                  <a:pt x="17119" y="17084"/>
                </a:lnTo>
                <a:lnTo>
                  <a:pt x="17120" y="17087"/>
                </a:lnTo>
                <a:lnTo>
                  <a:pt x="17121" y="17089"/>
                </a:lnTo>
                <a:lnTo>
                  <a:pt x="17122" y="17090"/>
                </a:lnTo>
                <a:lnTo>
                  <a:pt x="17127" y="17091"/>
                </a:lnTo>
                <a:lnTo>
                  <a:pt x="17130" y="17092"/>
                </a:lnTo>
                <a:lnTo>
                  <a:pt x="17132" y="17095"/>
                </a:lnTo>
                <a:lnTo>
                  <a:pt x="17134" y="17099"/>
                </a:lnTo>
                <a:lnTo>
                  <a:pt x="17135" y="17105"/>
                </a:lnTo>
                <a:lnTo>
                  <a:pt x="17136" y="17127"/>
                </a:lnTo>
                <a:lnTo>
                  <a:pt x="17137" y="17131"/>
                </a:lnTo>
                <a:lnTo>
                  <a:pt x="17140" y="17132"/>
                </a:lnTo>
                <a:lnTo>
                  <a:pt x="17150" y="17132"/>
                </a:lnTo>
                <a:lnTo>
                  <a:pt x="17154" y="17132"/>
                </a:lnTo>
                <a:lnTo>
                  <a:pt x="17157" y="17130"/>
                </a:lnTo>
                <a:lnTo>
                  <a:pt x="17161" y="17125"/>
                </a:lnTo>
                <a:lnTo>
                  <a:pt x="17165" y="17120"/>
                </a:lnTo>
                <a:lnTo>
                  <a:pt x="17178" y="17090"/>
                </a:lnTo>
                <a:lnTo>
                  <a:pt x="17199" y="17052"/>
                </a:lnTo>
                <a:lnTo>
                  <a:pt x="17215" y="17027"/>
                </a:lnTo>
                <a:lnTo>
                  <a:pt x="17219" y="17015"/>
                </a:lnTo>
                <a:lnTo>
                  <a:pt x="17220" y="17007"/>
                </a:lnTo>
                <a:lnTo>
                  <a:pt x="17221" y="17005"/>
                </a:lnTo>
                <a:lnTo>
                  <a:pt x="17222" y="17002"/>
                </a:lnTo>
                <a:lnTo>
                  <a:pt x="17220" y="16996"/>
                </a:lnTo>
                <a:lnTo>
                  <a:pt x="17221" y="16993"/>
                </a:lnTo>
                <a:lnTo>
                  <a:pt x="17223" y="16988"/>
                </a:lnTo>
                <a:lnTo>
                  <a:pt x="17224" y="16982"/>
                </a:lnTo>
                <a:lnTo>
                  <a:pt x="17224" y="16976"/>
                </a:lnTo>
                <a:lnTo>
                  <a:pt x="17223" y="16971"/>
                </a:lnTo>
                <a:lnTo>
                  <a:pt x="17213" y="16934"/>
                </a:lnTo>
                <a:lnTo>
                  <a:pt x="17211" y="16931"/>
                </a:lnTo>
                <a:lnTo>
                  <a:pt x="17210" y="16929"/>
                </a:lnTo>
                <a:lnTo>
                  <a:pt x="17210" y="16926"/>
                </a:lnTo>
                <a:lnTo>
                  <a:pt x="17210" y="16920"/>
                </a:lnTo>
                <a:lnTo>
                  <a:pt x="17210" y="16916"/>
                </a:lnTo>
                <a:lnTo>
                  <a:pt x="17209" y="16914"/>
                </a:lnTo>
                <a:lnTo>
                  <a:pt x="17207" y="16910"/>
                </a:lnTo>
                <a:lnTo>
                  <a:pt x="17200" y="16893"/>
                </a:lnTo>
                <a:lnTo>
                  <a:pt x="17200" y="16889"/>
                </a:lnTo>
                <a:lnTo>
                  <a:pt x="17200" y="16878"/>
                </a:lnTo>
                <a:lnTo>
                  <a:pt x="17198" y="16873"/>
                </a:lnTo>
                <a:lnTo>
                  <a:pt x="17194" y="16868"/>
                </a:lnTo>
                <a:lnTo>
                  <a:pt x="17190" y="16866"/>
                </a:lnTo>
                <a:lnTo>
                  <a:pt x="17186" y="16869"/>
                </a:lnTo>
                <a:lnTo>
                  <a:pt x="17180" y="16862"/>
                </a:lnTo>
                <a:lnTo>
                  <a:pt x="17171" y="16846"/>
                </a:lnTo>
                <a:lnTo>
                  <a:pt x="17164" y="16840"/>
                </a:lnTo>
                <a:lnTo>
                  <a:pt x="17164" y="16848"/>
                </a:lnTo>
                <a:lnTo>
                  <a:pt x="17161" y="16850"/>
                </a:lnTo>
                <a:lnTo>
                  <a:pt x="17158" y="16848"/>
                </a:lnTo>
                <a:lnTo>
                  <a:pt x="17156" y="16845"/>
                </a:lnTo>
                <a:lnTo>
                  <a:pt x="17155" y="16839"/>
                </a:lnTo>
                <a:lnTo>
                  <a:pt x="17152" y="16829"/>
                </a:lnTo>
                <a:lnTo>
                  <a:pt x="17152" y="16824"/>
                </a:lnTo>
                <a:lnTo>
                  <a:pt x="17152" y="16811"/>
                </a:lnTo>
                <a:lnTo>
                  <a:pt x="17154" y="16797"/>
                </a:lnTo>
                <a:lnTo>
                  <a:pt x="17157" y="16785"/>
                </a:lnTo>
                <a:lnTo>
                  <a:pt x="17162" y="16775"/>
                </a:lnTo>
                <a:lnTo>
                  <a:pt x="17172" y="16759"/>
                </a:lnTo>
                <a:lnTo>
                  <a:pt x="17174" y="16757"/>
                </a:lnTo>
                <a:lnTo>
                  <a:pt x="17175" y="16751"/>
                </a:lnTo>
                <a:lnTo>
                  <a:pt x="17176" y="16738"/>
                </a:lnTo>
                <a:lnTo>
                  <a:pt x="17181" y="16728"/>
                </a:lnTo>
                <a:lnTo>
                  <a:pt x="17187" y="16724"/>
                </a:lnTo>
                <a:lnTo>
                  <a:pt x="17195" y="16722"/>
                </a:lnTo>
                <a:lnTo>
                  <a:pt x="17201" y="16717"/>
                </a:lnTo>
                <a:lnTo>
                  <a:pt x="17209" y="16707"/>
                </a:lnTo>
                <a:lnTo>
                  <a:pt x="17210" y="16704"/>
                </a:lnTo>
                <a:lnTo>
                  <a:pt x="17210" y="16702"/>
                </a:lnTo>
                <a:lnTo>
                  <a:pt x="17212" y="16699"/>
                </a:lnTo>
                <a:lnTo>
                  <a:pt x="17213" y="16696"/>
                </a:lnTo>
                <a:lnTo>
                  <a:pt x="17213" y="16690"/>
                </a:lnTo>
                <a:lnTo>
                  <a:pt x="17212" y="16672"/>
                </a:lnTo>
                <a:lnTo>
                  <a:pt x="17213" y="16666"/>
                </a:lnTo>
                <a:lnTo>
                  <a:pt x="17215" y="16660"/>
                </a:lnTo>
                <a:lnTo>
                  <a:pt x="17217" y="16658"/>
                </a:lnTo>
                <a:lnTo>
                  <a:pt x="17219" y="16655"/>
                </a:lnTo>
                <a:lnTo>
                  <a:pt x="17232" y="16646"/>
                </a:lnTo>
                <a:lnTo>
                  <a:pt x="17245" y="16634"/>
                </a:lnTo>
                <a:lnTo>
                  <a:pt x="17249" y="16632"/>
                </a:lnTo>
                <a:lnTo>
                  <a:pt x="17250" y="16633"/>
                </a:lnTo>
                <a:lnTo>
                  <a:pt x="17253" y="16634"/>
                </a:lnTo>
                <a:lnTo>
                  <a:pt x="17255" y="16638"/>
                </a:lnTo>
                <a:lnTo>
                  <a:pt x="17255" y="16644"/>
                </a:lnTo>
                <a:lnTo>
                  <a:pt x="17254" y="16650"/>
                </a:lnTo>
                <a:lnTo>
                  <a:pt x="17255" y="16661"/>
                </a:lnTo>
                <a:lnTo>
                  <a:pt x="17263" y="16688"/>
                </a:lnTo>
                <a:lnTo>
                  <a:pt x="17265" y="16700"/>
                </a:lnTo>
                <a:lnTo>
                  <a:pt x="17266" y="16704"/>
                </a:lnTo>
                <a:lnTo>
                  <a:pt x="17269" y="16709"/>
                </a:lnTo>
                <a:lnTo>
                  <a:pt x="17282" y="16725"/>
                </a:lnTo>
                <a:lnTo>
                  <a:pt x="17284" y="16730"/>
                </a:lnTo>
                <a:lnTo>
                  <a:pt x="17284" y="16736"/>
                </a:lnTo>
                <a:lnTo>
                  <a:pt x="17282" y="16749"/>
                </a:lnTo>
                <a:lnTo>
                  <a:pt x="17283" y="16754"/>
                </a:lnTo>
                <a:lnTo>
                  <a:pt x="17292" y="16770"/>
                </a:lnTo>
                <a:lnTo>
                  <a:pt x="17296" y="16773"/>
                </a:lnTo>
                <a:lnTo>
                  <a:pt x="17302" y="16775"/>
                </a:lnTo>
                <a:lnTo>
                  <a:pt x="17304" y="16777"/>
                </a:lnTo>
                <a:lnTo>
                  <a:pt x="17305" y="16780"/>
                </a:lnTo>
                <a:lnTo>
                  <a:pt x="17305" y="16787"/>
                </a:lnTo>
                <a:lnTo>
                  <a:pt x="17306" y="16793"/>
                </a:lnTo>
                <a:lnTo>
                  <a:pt x="17308" y="16803"/>
                </a:lnTo>
                <a:lnTo>
                  <a:pt x="17308" y="16810"/>
                </a:lnTo>
                <a:lnTo>
                  <a:pt x="17305" y="16827"/>
                </a:lnTo>
                <a:lnTo>
                  <a:pt x="17305" y="16834"/>
                </a:lnTo>
                <a:lnTo>
                  <a:pt x="17308" y="16869"/>
                </a:lnTo>
                <a:lnTo>
                  <a:pt x="17309" y="16875"/>
                </a:lnTo>
                <a:lnTo>
                  <a:pt x="17312" y="16879"/>
                </a:lnTo>
                <a:lnTo>
                  <a:pt x="17317" y="16892"/>
                </a:lnTo>
                <a:lnTo>
                  <a:pt x="17317" y="16895"/>
                </a:lnTo>
                <a:lnTo>
                  <a:pt x="17317" y="16899"/>
                </a:lnTo>
                <a:lnTo>
                  <a:pt x="17317" y="16902"/>
                </a:lnTo>
                <a:lnTo>
                  <a:pt x="17318" y="16905"/>
                </a:lnTo>
                <a:lnTo>
                  <a:pt x="17325" y="16911"/>
                </a:lnTo>
                <a:lnTo>
                  <a:pt x="17326" y="16914"/>
                </a:lnTo>
                <a:lnTo>
                  <a:pt x="17327" y="16928"/>
                </a:lnTo>
                <a:lnTo>
                  <a:pt x="17328" y="16932"/>
                </a:lnTo>
                <a:lnTo>
                  <a:pt x="17330" y="16933"/>
                </a:lnTo>
                <a:lnTo>
                  <a:pt x="17332" y="16929"/>
                </a:lnTo>
                <a:lnTo>
                  <a:pt x="17333" y="16904"/>
                </a:lnTo>
                <a:lnTo>
                  <a:pt x="17336" y="16881"/>
                </a:lnTo>
                <a:lnTo>
                  <a:pt x="17337" y="16840"/>
                </a:lnTo>
                <a:lnTo>
                  <a:pt x="17340" y="16815"/>
                </a:lnTo>
                <a:lnTo>
                  <a:pt x="17343" y="16804"/>
                </a:lnTo>
                <a:lnTo>
                  <a:pt x="17342" y="16798"/>
                </a:lnTo>
                <a:lnTo>
                  <a:pt x="17340" y="16795"/>
                </a:lnTo>
                <a:lnTo>
                  <a:pt x="17336" y="16792"/>
                </a:lnTo>
                <a:lnTo>
                  <a:pt x="17332" y="16787"/>
                </a:lnTo>
                <a:lnTo>
                  <a:pt x="17329" y="16777"/>
                </a:lnTo>
                <a:lnTo>
                  <a:pt x="17326" y="16771"/>
                </a:lnTo>
                <a:lnTo>
                  <a:pt x="17324" y="16765"/>
                </a:lnTo>
                <a:lnTo>
                  <a:pt x="17325" y="16759"/>
                </a:lnTo>
                <a:lnTo>
                  <a:pt x="17327" y="16763"/>
                </a:lnTo>
                <a:lnTo>
                  <a:pt x="17328" y="16765"/>
                </a:lnTo>
                <a:lnTo>
                  <a:pt x="17329" y="16765"/>
                </a:lnTo>
                <a:lnTo>
                  <a:pt x="17329" y="16753"/>
                </a:lnTo>
                <a:lnTo>
                  <a:pt x="17333" y="16751"/>
                </a:lnTo>
                <a:lnTo>
                  <a:pt x="17340" y="16755"/>
                </a:lnTo>
                <a:lnTo>
                  <a:pt x="17345" y="16763"/>
                </a:lnTo>
                <a:lnTo>
                  <a:pt x="17350" y="16781"/>
                </a:lnTo>
                <a:lnTo>
                  <a:pt x="17354" y="16789"/>
                </a:lnTo>
                <a:lnTo>
                  <a:pt x="17361" y="16792"/>
                </a:lnTo>
                <a:lnTo>
                  <a:pt x="17362" y="16790"/>
                </a:lnTo>
                <a:lnTo>
                  <a:pt x="17363" y="16785"/>
                </a:lnTo>
                <a:lnTo>
                  <a:pt x="17363" y="16779"/>
                </a:lnTo>
                <a:lnTo>
                  <a:pt x="17362" y="16775"/>
                </a:lnTo>
                <a:lnTo>
                  <a:pt x="17360" y="16772"/>
                </a:lnTo>
                <a:lnTo>
                  <a:pt x="17354" y="16766"/>
                </a:lnTo>
                <a:lnTo>
                  <a:pt x="17353" y="16762"/>
                </a:lnTo>
                <a:lnTo>
                  <a:pt x="17353" y="16755"/>
                </a:lnTo>
                <a:lnTo>
                  <a:pt x="17354" y="16747"/>
                </a:lnTo>
                <a:lnTo>
                  <a:pt x="17357" y="16738"/>
                </a:lnTo>
                <a:lnTo>
                  <a:pt x="17363" y="16732"/>
                </a:lnTo>
                <a:lnTo>
                  <a:pt x="17369" y="16736"/>
                </a:lnTo>
                <a:lnTo>
                  <a:pt x="17378" y="16738"/>
                </a:lnTo>
                <a:lnTo>
                  <a:pt x="17385" y="16737"/>
                </a:lnTo>
                <a:lnTo>
                  <a:pt x="17389" y="16731"/>
                </a:lnTo>
                <a:lnTo>
                  <a:pt x="17389" y="16722"/>
                </a:lnTo>
                <a:lnTo>
                  <a:pt x="17391" y="16714"/>
                </a:lnTo>
                <a:lnTo>
                  <a:pt x="17394" y="16707"/>
                </a:lnTo>
                <a:lnTo>
                  <a:pt x="17401" y="16699"/>
                </a:lnTo>
                <a:lnTo>
                  <a:pt x="17402" y="16696"/>
                </a:lnTo>
                <a:lnTo>
                  <a:pt x="17407" y="16681"/>
                </a:lnTo>
                <a:lnTo>
                  <a:pt x="17408" y="16678"/>
                </a:lnTo>
                <a:lnTo>
                  <a:pt x="17410" y="16677"/>
                </a:lnTo>
                <a:lnTo>
                  <a:pt x="17411" y="16677"/>
                </a:lnTo>
                <a:lnTo>
                  <a:pt x="17413" y="16676"/>
                </a:lnTo>
                <a:lnTo>
                  <a:pt x="17414" y="16674"/>
                </a:lnTo>
                <a:lnTo>
                  <a:pt x="17415" y="16669"/>
                </a:lnTo>
                <a:lnTo>
                  <a:pt x="17420" y="16660"/>
                </a:lnTo>
                <a:lnTo>
                  <a:pt x="17421" y="16655"/>
                </a:lnTo>
                <a:lnTo>
                  <a:pt x="17420" y="16655"/>
                </a:lnTo>
                <a:lnTo>
                  <a:pt x="17413" y="16649"/>
                </a:lnTo>
                <a:lnTo>
                  <a:pt x="17411" y="16648"/>
                </a:lnTo>
                <a:lnTo>
                  <a:pt x="17413" y="16642"/>
                </a:lnTo>
                <a:lnTo>
                  <a:pt x="17414" y="16629"/>
                </a:lnTo>
                <a:lnTo>
                  <a:pt x="17415" y="16623"/>
                </a:lnTo>
                <a:lnTo>
                  <a:pt x="17410" y="16618"/>
                </a:lnTo>
                <a:lnTo>
                  <a:pt x="17410" y="16617"/>
                </a:lnTo>
                <a:lnTo>
                  <a:pt x="17410" y="16613"/>
                </a:lnTo>
                <a:lnTo>
                  <a:pt x="17412" y="16611"/>
                </a:lnTo>
                <a:lnTo>
                  <a:pt x="17414" y="16609"/>
                </a:lnTo>
                <a:lnTo>
                  <a:pt x="17417" y="16607"/>
                </a:lnTo>
                <a:lnTo>
                  <a:pt x="17419" y="16601"/>
                </a:lnTo>
                <a:lnTo>
                  <a:pt x="17419" y="16596"/>
                </a:lnTo>
                <a:lnTo>
                  <a:pt x="17418" y="16590"/>
                </a:lnTo>
                <a:lnTo>
                  <a:pt x="17416" y="16577"/>
                </a:lnTo>
                <a:lnTo>
                  <a:pt x="17412" y="16563"/>
                </a:lnTo>
                <a:lnTo>
                  <a:pt x="17411" y="16556"/>
                </a:lnTo>
                <a:lnTo>
                  <a:pt x="17411" y="16543"/>
                </a:lnTo>
                <a:lnTo>
                  <a:pt x="17412" y="16536"/>
                </a:lnTo>
                <a:lnTo>
                  <a:pt x="17414" y="16530"/>
                </a:lnTo>
                <a:lnTo>
                  <a:pt x="17409" y="16528"/>
                </a:lnTo>
                <a:lnTo>
                  <a:pt x="17398" y="16526"/>
                </a:lnTo>
                <a:lnTo>
                  <a:pt x="17393" y="16522"/>
                </a:lnTo>
                <a:lnTo>
                  <a:pt x="17388" y="16513"/>
                </a:lnTo>
                <a:lnTo>
                  <a:pt x="17387" y="16510"/>
                </a:lnTo>
                <a:lnTo>
                  <a:pt x="17386" y="16508"/>
                </a:lnTo>
                <a:lnTo>
                  <a:pt x="17380" y="16503"/>
                </a:lnTo>
                <a:lnTo>
                  <a:pt x="17376" y="16498"/>
                </a:lnTo>
                <a:lnTo>
                  <a:pt x="17372" y="16491"/>
                </a:lnTo>
                <a:lnTo>
                  <a:pt x="17370" y="16483"/>
                </a:lnTo>
                <a:lnTo>
                  <a:pt x="17370" y="16479"/>
                </a:lnTo>
                <a:lnTo>
                  <a:pt x="17370" y="16476"/>
                </a:lnTo>
                <a:lnTo>
                  <a:pt x="17373" y="16470"/>
                </a:lnTo>
                <a:lnTo>
                  <a:pt x="17382" y="16462"/>
                </a:lnTo>
                <a:lnTo>
                  <a:pt x="17386" y="16457"/>
                </a:lnTo>
                <a:lnTo>
                  <a:pt x="17381" y="16450"/>
                </a:lnTo>
                <a:lnTo>
                  <a:pt x="17381" y="16438"/>
                </a:lnTo>
                <a:lnTo>
                  <a:pt x="17383" y="16428"/>
                </a:lnTo>
                <a:lnTo>
                  <a:pt x="17389" y="16424"/>
                </a:lnTo>
                <a:lnTo>
                  <a:pt x="17386" y="16419"/>
                </a:lnTo>
                <a:lnTo>
                  <a:pt x="17386" y="16415"/>
                </a:lnTo>
                <a:lnTo>
                  <a:pt x="17387" y="16410"/>
                </a:lnTo>
                <a:lnTo>
                  <a:pt x="17388" y="16386"/>
                </a:lnTo>
                <a:lnTo>
                  <a:pt x="17387" y="16383"/>
                </a:lnTo>
                <a:lnTo>
                  <a:pt x="17379" y="16392"/>
                </a:lnTo>
                <a:lnTo>
                  <a:pt x="17373" y="16395"/>
                </a:lnTo>
                <a:lnTo>
                  <a:pt x="17369" y="16397"/>
                </a:lnTo>
                <a:lnTo>
                  <a:pt x="17366" y="16398"/>
                </a:lnTo>
                <a:lnTo>
                  <a:pt x="17362" y="16396"/>
                </a:lnTo>
                <a:lnTo>
                  <a:pt x="17361" y="16391"/>
                </a:lnTo>
                <a:lnTo>
                  <a:pt x="17362" y="16386"/>
                </a:lnTo>
                <a:lnTo>
                  <a:pt x="17369" y="16376"/>
                </a:lnTo>
                <a:lnTo>
                  <a:pt x="17372" y="16368"/>
                </a:lnTo>
                <a:lnTo>
                  <a:pt x="17370" y="16366"/>
                </a:lnTo>
                <a:lnTo>
                  <a:pt x="17366" y="16365"/>
                </a:lnTo>
                <a:lnTo>
                  <a:pt x="17365" y="16363"/>
                </a:lnTo>
                <a:lnTo>
                  <a:pt x="17362" y="16356"/>
                </a:lnTo>
                <a:lnTo>
                  <a:pt x="17361" y="16354"/>
                </a:lnTo>
                <a:lnTo>
                  <a:pt x="17360" y="16353"/>
                </a:lnTo>
                <a:lnTo>
                  <a:pt x="17361" y="16351"/>
                </a:lnTo>
                <a:lnTo>
                  <a:pt x="17364" y="16349"/>
                </a:lnTo>
                <a:lnTo>
                  <a:pt x="17365" y="16349"/>
                </a:lnTo>
                <a:lnTo>
                  <a:pt x="17370" y="16340"/>
                </a:lnTo>
                <a:lnTo>
                  <a:pt x="17371" y="16334"/>
                </a:lnTo>
                <a:lnTo>
                  <a:pt x="17370" y="16329"/>
                </a:lnTo>
                <a:lnTo>
                  <a:pt x="17368" y="16331"/>
                </a:lnTo>
                <a:lnTo>
                  <a:pt x="17367" y="16329"/>
                </a:lnTo>
                <a:lnTo>
                  <a:pt x="17368" y="16323"/>
                </a:lnTo>
                <a:lnTo>
                  <a:pt x="17368" y="16320"/>
                </a:lnTo>
                <a:lnTo>
                  <a:pt x="17371" y="16320"/>
                </a:lnTo>
                <a:lnTo>
                  <a:pt x="17377" y="16320"/>
                </a:lnTo>
                <a:lnTo>
                  <a:pt x="17376" y="16319"/>
                </a:lnTo>
                <a:lnTo>
                  <a:pt x="17375" y="16317"/>
                </a:lnTo>
                <a:lnTo>
                  <a:pt x="17373" y="16316"/>
                </a:lnTo>
                <a:lnTo>
                  <a:pt x="17375" y="16312"/>
                </a:lnTo>
                <a:lnTo>
                  <a:pt x="17374" y="16310"/>
                </a:lnTo>
                <a:lnTo>
                  <a:pt x="17370" y="16305"/>
                </a:lnTo>
                <a:lnTo>
                  <a:pt x="17368" y="16302"/>
                </a:lnTo>
                <a:lnTo>
                  <a:pt x="17368" y="16299"/>
                </a:lnTo>
                <a:lnTo>
                  <a:pt x="17368" y="16298"/>
                </a:lnTo>
                <a:lnTo>
                  <a:pt x="17366" y="16298"/>
                </a:lnTo>
                <a:lnTo>
                  <a:pt x="17365" y="16299"/>
                </a:lnTo>
                <a:lnTo>
                  <a:pt x="17365" y="16300"/>
                </a:lnTo>
                <a:lnTo>
                  <a:pt x="17365" y="16300"/>
                </a:lnTo>
                <a:lnTo>
                  <a:pt x="17350" y="16298"/>
                </a:lnTo>
                <a:lnTo>
                  <a:pt x="17345" y="16295"/>
                </a:lnTo>
                <a:lnTo>
                  <a:pt x="17343" y="16297"/>
                </a:lnTo>
                <a:lnTo>
                  <a:pt x="17340" y="16296"/>
                </a:lnTo>
                <a:lnTo>
                  <a:pt x="17338" y="16295"/>
                </a:lnTo>
                <a:lnTo>
                  <a:pt x="17335" y="16295"/>
                </a:lnTo>
                <a:lnTo>
                  <a:pt x="17334" y="16297"/>
                </a:lnTo>
                <a:lnTo>
                  <a:pt x="17335" y="16299"/>
                </a:lnTo>
                <a:lnTo>
                  <a:pt x="17339" y="16302"/>
                </a:lnTo>
                <a:lnTo>
                  <a:pt x="17337" y="16304"/>
                </a:lnTo>
                <a:lnTo>
                  <a:pt x="17335" y="16304"/>
                </a:lnTo>
                <a:lnTo>
                  <a:pt x="17330" y="16302"/>
                </a:lnTo>
                <a:lnTo>
                  <a:pt x="17323" y="16303"/>
                </a:lnTo>
                <a:lnTo>
                  <a:pt x="17322" y="16302"/>
                </a:lnTo>
                <a:lnTo>
                  <a:pt x="17319" y="16299"/>
                </a:lnTo>
                <a:lnTo>
                  <a:pt x="17315" y="16286"/>
                </a:lnTo>
                <a:lnTo>
                  <a:pt x="17311" y="16280"/>
                </a:lnTo>
                <a:lnTo>
                  <a:pt x="17313" y="16274"/>
                </a:lnTo>
                <a:lnTo>
                  <a:pt x="17317" y="16267"/>
                </a:lnTo>
                <a:lnTo>
                  <a:pt x="17325" y="16263"/>
                </a:lnTo>
                <a:lnTo>
                  <a:pt x="17330" y="16257"/>
                </a:lnTo>
                <a:lnTo>
                  <a:pt x="17333" y="16256"/>
                </a:lnTo>
                <a:lnTo>
                  <a:pt x="17337" y="16256"/>
                </a:lnTo>
                <a:lnTo>
                  <a:pt x="17340" y="16257"/>
                </a:lnTo>
                <a:lnTo>
                  <a:pt x="17342" y="16258"/>
                </a:lnTo>
                <a:lnTo>
                  <a:pt x="17343" y="16257"/>
                </a:lnTo>
                <a:lnTo>
                  <a:pt x="17343" y="16257"/>
                </a:lnTo>
                <a:lnTo>
                  <a:pt x="17343" y="16256"/>
                </a:lnTo>
                <a:lnTo>
                  <a:pt x="17344" y="16256"/>
                </a:lnTo>
                <a:lnTo>
                  <a:pt x="17344" y="16254"/>
                </a:lnTo>
                <a:lnTo>
                  <a:pt x="17340" y="16251"/>
                </a:lnTo>
                <a:lnTo>
                  <a:pt x="17338" y="16248"/>
                </a:lnTo>
                <a:lnTo>
                  <a:pt x="17338" y="16245"/>
                </a:lnTo>
                <a:lnTo>
                  <a:pt x="17339" y="16244"/>
                </a:lnTo>
                <a:lnTo>
                  <a:pt x="17348" y="16237"/>
                </a:lnTo>
                <a:lnTo>
                  <a:pt x="17352" y="16235"/>
                </a:lnTo>
                <a:lnTo>
                  <a:pt x="17356" y="16229"/>
                </a:lnTo>
                <a:lnTo>
                  <a:pt x="17359" y="16222"/>
                </a:lnTo>
                <a:lnTo>
                  <a:pt x="17360" y="16215"/>
                </a:lnTo>
                <a:lnTo>
                  <a:pt x="17361" y="16215"/>
                </a:lnTo>
                <a:lnTo>
                  <a:pt x="17362" y="16213"/>
                </a:lnTo>
                <a:lnTo>
                  <a:pt x="17362" y="16211"/>
                </a:lnTo>
                <a:lnTo>
                  <a:pt x="17359" y="16209"/>
                </a:lnTo>
                <a:lnTo>
                  <a:pt x="17359" y="16206"/>
                </a:lnTo>
                <a:lnTo>
                  <a:pt x="17360" y="16202"/>
                </a:lnTo>
                <a:lnTo>
                  <a:pt x="17357" y="16191"/>
                </a:lnTo>
                <a:lnTo>
                  <a:pt x="17357" y="16188"/>
                </a:lnTo>
                <a:lnTo>
                  <a:pt x="17355" y="16181"/>
                </a:lnTo>
                <a:lnTo>
                  <a:pt x="17339" y="16161"/>
                </a:lnTo>
                <a:lnTo>
                  <a:pt x="17338" y="16158"/>
                </a:lnTo>
                <a:lnTo>
                  <a:pt x="17336" y="16151"/>
                </a:lnTo>
                <a:lnTo>
                  <a:pt x="17334" y="16149"/>
                </a:lnTo>
                <a:lnTo>
                  <a:pt x="17332" y="16148"/>
                </a:lnTo>
                <a:lnTo>
                  <a:pt x="17329" y="16147"/>
                </a:lnTo>
                <a:lnTo>
                  <a:pt x="17327" y="16146"/>
                </a:lnTo>
                <a:lnTo>
                  <a:pt x="17326" y="16143"/>
                </a:lnTo>
                <a:lnTo>
                  <a:pt x="17328" y="16130"/>
                </a:lnTo>
                <a:lnTo>
                  <a:pt x="17328" y="16121"/>
                </a:lnTo>
                <a:lnTo>
                  <a:pt x="17329" y="16108"/>
                </a:lnTo>
                <a:lnTo>
                  <a:pt x="17330" y="16101"/>
                </a:lnTo>
                <a:lnTo>
                  <a:pt x="17335" y="16092"/>
                </a:lnTo>
                <a:lnTo>
                  <a:pt x="17336" y="16087"/>
                </a:lnTo>
                <a:lnTo>
                  <a:pt x="17335" y="16083"/>
                </a:lnTo>
                <a:lnTo>
                  <a:pt x="17330" y="16082"/>
                </a:lnTo>
                <a:lnTo>
                  <a:pt x="17326" y="16085"/>
                </a:lnTo>
                <a:lnTo>
                  <a:pt x="17318" y="16095"/>
                </a:lnTo>
                <a:lnTo>
                  <a:pt x="17311" y="16098"/>
                </a:lnTo>
                <a:lnTo>
                  <a:pt x="17306" y="16101"/>
                </a:lnTo>
                <a:lnTo>
                  <a:pt x="17304" y="16102"/>
                </a:lnTo>
                <a:lnTo>
                  <a:pt x="17301" y="16101"/>
                </a:lnTo>
                <a:lnTo>
                  <a:pt x="17300" y="16100"/>
                </a:lnTo>
                <a:lnTo>
                  <a:pt x="17290" y="16086"/>
                </a:lnTo>
                <a:lnTo>
                  <a:pt x="17286" y="16077"/>
                </a:lnTo>
                <a:lnTo>
                  <a:pt x="17285" y="16068"/>
                </a:lnTo>
                <a:lnTo>
                  <a:pt x="17286" y="16057"/>
                </a:lnTo>
                <a:lnTo>
                  <a:pt x="17280" y="16061"/>
                </a:lnTo>
                <a:lnTo>
                  <a:pt x="17277" y="16061"/>
                </a:lnTo>
                <a:lnTo>
                  <a:pt x="17274" y="16061"/>
                </a:lnTo>
                <a:lnTo>
                  <a:pt x="17271" y="16059"/>
                </a:lnTo>
                <a:lnTo>
                  <a:pt x="17269" y="16058"/>
                </a:lnTo>
                <a:lnTo>
                  <a:pt x="17268" y="16055"/>
                </a:lnTo>
                <a:lnTo>
                  <a:pt x="17268" y="16051"/>
                </a:lnTo>
                <a:cubicBezTo>
                  <a:pt x="17268" y="16051"/>
                  <a:pt x="17270" y="16049"/>
                  <a:pt x="17270" y="16049"/>
                </a:cubicBezTo>
                <a:lnTo>
                  <a:pt x="17276" y="16046"/>
                </a:lnTo>
                <a:lnTo>
                  <a:pt x="17278" y="16045"/>
                </a:lnTo>
                <a:lnTo>
                  <a:pt x="17280" y="16043"/>
                </a:lnTo>
                <a:lnTo>
                  <a:pt x="17281" y="16041"/>
                </a:lnTo>
                <a:lnTo>
                  <a:pt x="17281" y="16038"/>
                </a:lnTo>
                <a:lnTo>
                  <a:pt x="17281" y="16033"/>
                </a:lnTo>
                <a:lnTo>
                  <a:pt x="17280" y="16033"/>
                </a:lnTo>
                <a:lnTo>
                  <a:pt x="17279" y="16036"/>
                </a:lnTo>
                <a:lnTo>
                  <a:pt x="17277" y="16041"/>
                </a:lnTo>
                <a:lnTo>
                  <a:pt x="17276" y="16038"/>
                </a:lnTo>
                <a:lnTo>
                  <a:pt x="17274" y="16035"/>
                </a:lnTo>
                <a:lnTo>
                  <a:pt x="17274" y="16033"/>
                </a:lnTo>
                <a:lnTo>
                  <a:pt x="17273" y="16030"/>
                </a:lnTo>
                <a:lnTo>
                  <a:pt x="17270" y="16030"/>
                </a:lnTo>
                <a:lnTo>
                  <a:pt x="17268" y="16030"/>
                </a:lnTo>
                <a:lnTo>
                  <a:pt x="17266" y="16029"/>
                </a:lnTo>
                <a:lnTo>
                  <a:pt x="17258" y="16020"/>
                </a:lnTo>
                <a:lnTo>
                  <a:pt x="17254" y="16017"/>
                </a:lnTo>
                <a:lnTo>
                  <a:pt x="17242" y="16015"/>
                </a:lnTo>
                <a:lnTo>
                  <a:pt x="17240" y="16014"/>
                </a:lnTo>
                <a:lnTo>
                  <a:pt x="17238" y="16012"/>
                </a:lnTo>
                <a:lnTo>
                  <a:pt x="17234" y="16007"/>
                </a:lnTo>
                <a:lnTo>
                  <a:pt x="17232" y="16006"/>
                </a:lnTo>
                <a:lnTo>
                  <a:pt x="17227" y="16007"/>
                </a:lnTo>
                <a:lnTo>
                  <a:pt x="17225" y="16007"/>
                </a:lnTo>
                <a:lnTo>
                  <a:pt x="17223" y="16004"/>
                </a:lnTo>
                <a:lnTo>
                  <a:pt x="17221" y="16002"/>
                </a:lnTo>
                <a:lnTo>
                  <a:pt x="17219" y="16003"/>
                </a:lnTo>
                <a:lnTo>
                  <a:pt x="17219" y="16002"/>
                </a:lnTo>
                <a:lnTo>
                  <a:pt x="17220" y="16001"/>
                </a:lnTo>
                <a:lnTo>
                  <a:pt x="17220" y="16000"/>
                </a:lnTo>
                <a:lnTo>
                  <a:pt x="17220" y="15999"/>
                </a:lnTo>
                <a:lnTo>
                  <a:pt x="17216" y="16000"/>
                </a:lnTo>
                <a:lnTo>
                  <a:pt x="17210" y="15997"/>
                </a:lnTo>
                <a:lnTo>
                  <a:pt x="17205" y="15991"/>
                </a:lnTo>
                <a:lnTo>
                  <a:pt x="17202" y="15986"/>
                </a:lnTo>
                <a:lnTo>
                  <a:pt x="17201" y="15979"/>
                </a:lnTo>
                <a:lnTo>
                  <a:pt x="17199" y="15971"/>
                </a:lnTo>
                <a:lnTo>
                  <a:pt x="17197" y="15963"/>
                </a:lnTo>
                <a:lnTo>
                  <a:pt x="17198" y="15956"/>
                </a:lnTo>
                <a:lnTo>
                  <a:pt x="17193" y="15955"/>
                </a:lnTo>
                <a:lnTo>
                  <a:pt x="17187" y="15951"/>
                </a:lnTo>
                <a:lnTo>
                  <a:pt x="17180" y="15949"/>
                </a:lnTo>
                <a:lnTo>
                  <a:pt x="17176" y="15945"/>
                </a:lnTo>
                <a:lnTo>
                  <a:pt x="17172" y="15940"/>
                </a:lnTo>
                <a:lnTo>
                  <a:pt x="17170" y="15937"/>
                </a:lnTo>
                <a:close/>
                <a:moveTo>
                  <a:pt x="15282" y="16720"/>
                </a:moveTo>
                <a:lnTo>
                  <a:pt x="15280" y="16720"/>
                </a:lnTo>
                <a:lnTo>
                  <a:pt x="15278" y="16722"/>
                </a:lnTo>
                <a:lnTo>
                  <a:pt x="15275" y="16725"/>
                </a:lnTo>
                <a:lnTo>
                  <a:pt x="15274" y="16728"/>
                </a:lnTo>
                <a:lnTo>
                  <a:pt x="15272" y="16733"/>
                </a:lnTo>
                <a:lnTo>
                  <a:pt x="15271" y="16733"/>
                </a:lnTo>
                <a:lnTo>
                  <a:pt x="15270" y="16735"/>
                </a:lnTo>
                <a:lnTo>
                  <a:pt x="15269" y="16737"/>
                </a:lnTo>
                <a:lnTo>
                  <a:pt x="15269" y="16743"/>
                </a:lnTo>
                <a:lnTo>
                  <a:pt x="15267" y="16754"/>
                </a:lnTo>
                <a:lnTo>
                  <a:pt x="15265" y="16759"/>
                </a:lnTo>
                <a:lnTo>
                  <a:pt x="15259" y="16762"/>
                </a:lnTo>
                <a:lnTo>
                  <a:pt x="15258" y="16767"/>
                </a:lnTo>
                <a:lnTo>
                  <a:pt x="15258" y="16778"/>
                </a:lnTo>
                <a:lnTo>
                  <a:pt x="15257" y="16780"/>
                </a:lnTo>
                <a:lnTo>
                  <a:pt x="15255" y="16785"/>
                </a:lnTo>
                <a:lnTo>
                  <a:pt x="15254" y="16787"/>
                </a:lnTo>
                <a:lnTo>
                  <a:pt x="15254" y="16790"/>
                </a:lnTo>
                <a:lnTo>
                  <a:pt x="15254" y="16800"/>
                </a:lnTo>
                <a:lnTo>
                  <a:pt x="15254" y="16807"/>
                </a:lnTo>
                <a:lnTo>
                  <a:pt x="15252" y="16812"/>
                </a:lnTo>
                <a:lnTo>
                  <a:pt x="15250" y="16816"/>
                </a:lnTo>
                <a:lnTo>
                  <a:pt x="15247" y="16820"/>
                </a:lnTo>
                <a:lnTo>
                  <a:pt x="15233" y="16843"/>
                </a:lnTo>
                <a:lnTo>
                  <a:pt x="15229" y="16847"/>
                </a:lnTo>
                <a:lnTo>
                  <a:pt x="15227" y="16849"/>
                </a:lnTo>
                <a:lnTo>
                  <a:pt x="15225" y="16853"/>
                </a:lnTo>
                <a:lnTo>
                  <a:pt x="15224" y="16858"/>
                </a:lnTo>
                <a:lnTo>
                  <a:pt x="15224" y="16863"/>
                </a:lnTo>
                <a:lnTo>
                  <a:pt x="15223" y="16869"/>
                </a:lnTo>
                <a:lnTo>
                  <a:pt x="15219" y="16872"/>
                </a:lnTo>
                <a:lnTo>
                  <a:pt x="15215" y="16875"/>
                </a:lnTo>
                <a:lnTo>
                  <a:pt x="15211" y="16879"/>
                </a:lnTo>
                <a:lnTo>
                  <a:pt x="15208" y="16883"/>
                </a:lnTo>
                <a:lnTo>
                  <a:pt x="15189" y="16902"/>
                </a:lnTo>
                <a:lnTo>
                  <a:pt x="15187" y="16905"/>
                </a:lnTo>
                <a:lnTo>
                  <a:pt x="15186" y="16907"/>
                </a:lnTo>
                <a:lnTo>
                  <a:pt x="15185" y="16909"/>
                </a:lnTo>
                <a:lnTo>
                  <a:pt x="15183" y="16918"/>
                </a:lnTo>
                <a:lnTo>
                  <a:pt x="15183" y="16919"/>
                </a:lnTo>
                <a:lnTo>
                  <a:pt x="15183" y="16920"/>
                </a:lnTo>
                <a:lnTo>
                  <a:pt x="15181" y="16922"/>
                </a:lnTo>
                <a:lnTo>
                  <a:pt x="15176" y="16922"/>
                </a:lnTo>
                <a:lnTo>
                  <a:pt x="15175" y="16922"/>
                </a:lnTo>
                <a:lnTo>
                  <a:pt x="15174" y="16923"/>
                </a:lnTo>
                <a:lnTo>
                  <a:pt x="15171" y="16928"/>
                </a:lnTo>
                <a:lnTo>
                  <a:pt x="15165" y="16932"/>
                </a:lnTo>
                <a:lnTo>
                  <a:pt x="15165" y="16933"/>
                </a:lnTo>
                <a:lnTo>
                  <a:pt x="15170" y="16933"/>
                </a:lnTo>
                <a:lnTo>
                  <a:pt x="15174" y="16930"/>
                </a:lnTo>
                <a:lnTo>
                  <a:pt x="15177" y="16931"/>
                </a:lnTo>
                <a:lnTo>
                  <a:pt x="15178" y="16940"/>
                </a:lnTo>
                <a:lnTo>
                  <a:pt x="15177" y="16943"/>
                </a:lnTo>
                <a:lnTo>
                  <a:pt x="15174" y="16942"/>
                </a:lnTo>
                <a:lnTo>
                  <a:pt x="15171" y="16940"/>
                </a:lnTo>
                <a:lnTo>
                  <a:pt x="15168" y="16939"/>
                </a:lnTo>
                <a:lnTo>
                  <a:pt x="15164" y="16940"/>
                </a:lnTo>
                <a:lnTo>
                  <a:pt x="15162" y="16941"/>
                </a:lnTo>
                <a:lnTo>
                  <a:pt x="15157" y="16947"/>
                </a:lnTo>
                <a:lnTo>
                  <a:pt x="15147" y="16967"/>
                </a:lnTo>
                <a:lnTo>
                  <a:pt x="15143" y="16970"/>
                </a:lnTo>
                <a:lnTo>
                  <a:pt x="15136" y="16973"/>
                </a:lnTo>
                <a:lnTo>
                  <a:pt x="15134" y="16978"/>
                </a:lnTo>
                <a:lnTo>
                  <a:pt x="15136" y="16982"/>
                </a:lnTo>
                <a:lnTo>
                  <a:pt x="15141" y="16979"/>
                </a:lnTo>
                <a:lnTo>
                  <a:pt x="15144" y="16988"/>
                </a:lnTo>
                <a:lnTo>
                  <a:pt x="15141" y="17000"/>
                </a:lnTo>
                <a:lnTo>
                  <a:pt x="15128" y="17028"/>
                </a:lnTo>
                <a:lnTo>
                  <a:pt x="15126" y="17033"/>
                </a:lnTo>
                <a:lnTo>
                  <a:pt x="15126" y="17046"/>
                </a:lnTo>
                <a:lnTo>
                  <a:pt x="15124" y="17052"/>
                </a:lnTo>
                <a:lnTo>
                  <a:pt x="15121" y="17057"/>
                </a:lnTo>
                <a:lnTo>
                  <a:pt x="15101" y="17071"/>
                </a:lnTo>
                <a:lnTo>
                  <a:pt x="15098" y="17075"/>
                </a:lnTo>
                <a:lnTo>
                  <a:pt x="15096" y="17079"/>
                </a:lnTo>
                <a:lnTo>
                  <a:pt x="15095" y="17085"/>
                </a:lnTo>
                <a:lnTo>
                  <a:pt x="15093" y="17097"/>
                </a:lnTo>
                <a:lnTo>
                  <a:pt x="15090" y="17108"/>
                </a:lnTo>
                <a:lnTo>
                  <a:pt x="15086" y="17120"/>
                </a:lnTo>
                <a:lnTo>
                  <a:pt x="15080" y="17131"/>
                </a:lnTo>
                <a:lnTo>
                  <a:pt x="15074" y="17139"/>
                </a:lnTo>
                <a:lnTo>
                  <a:pt x="15068" y="17141"/>
                </a:lnTo>
                <a:lnTo>
                  <a:pt x="15062" y="17142"/>
                </a:lnTo>
                <a:lnTo>
                  <a:pt x="15042" y="17140"/>
                </a:lnTo>
                <a:lnTo>
                  <a:pt x="15038" y="17137"/>
                </a:lnTo>
                <a:lnTo>
                  <a:pt x="15030" y="17129"/>
                </a:lnTo>
                <a:lnTo>
                  <a:pt x="15030" y="17132"/>
                </a:lnTo>
                <a:lnTo>
                  <a:pt x="15029" y="17140"/>
                </a:lnTo>
                <a:lnTo>
                  <a:pt x="15027" y="17143"/>
                </a:lnTo>
                <a:lnTo>
                  <a:pt x="15023" y="17135"/>
                </a:lnTo>
                <a:lnTo>
                  <a:pt x="15030" y="17117"/>
                </a:lnTo>
                <a:lnTo>
                  <a:pt x="15027" y="17110"/>
                </a:lnTo>
                <a:lnTo>
                  <a:pt x="15023" y="17116"/>
                </a:lnTo>
                <a:lnTo>
                  <a:pt x="15015" y="17137"/>
                </a:lnTo>
                <a:lnTo>
                  <a:pt x="15000" y="17151"/>
                </a:lnTo>
                <a:lnTo>
                  <a:pt x="14998" y="17155"/>
                </a:lnTo>
                <a:lnTo>
                  <a:pt x="14995" y="17161"/>
                </a:lnTo>
                <a:lnTo>
                  <a:pt x="14984" y="17169"/>
                </a:lnTo>
                <a:lnTo>
                  <a:pt x="14981" y="17173"/>
                </a:lnTo>
                <a:lnTo>
                  <a:pt x="14981" y="17175"/>
                </a:lnTo>
                <a:lnTo>
                  <a:pt x="14979" y="17177"/>
                </a:lnTo>
                <a:lnTo>
                  <a:pt x="14977" y="17181"/>
                </a:lnTo>
                <a:lnTo>
                  <a:pt x="14976" y="17190"/>
                </a:lnTo>
                <a:lnTo>
                  <a:pt x="14975" y="17195"/>
                </a:lnTo>
                <a:lnTo>
                  <a:pt x="14974" y="17199"/>
                </a:lnTo>
                <a:lnTo>
                  <a:pt x="14975" y="17202"/>
                </a:lnTo>
                <a:lnTo>
                  <a:pt x="14979" y="17197"/>
                </a:lnTo>
                <a:lnTo>
                  <a:pt x="14980" y="17197"/>
                </a:lnTo>
                <a:lnTo>
                  <a:pt x="14983" y="17197"/>
                </a:lnTo>
                <a:lnTo>
                  <a:pt x="14983" y="17199"/>
                </a:lnTo>
                <a:lnTo>
                  <a:pt x="14982" y="17202"/>
                </a:lnTo>
                <a:lnTo>
                  <a:pt x="14983" y="17204"/>
                </a:lnTo>
                <a:lnTo>
                  <a:pt x="15002" y="17226"/>
                </a:lnTo>
                <a:lnTo>
                  <a:pt x="15010" y="17230"/>
                </a:lnTo>
                <a:lnTo>
                  <a:pt x="15018" y="17230"/>
                </a:lnTo>
                <a:lnTo>
                  <a:pt x="15026" y="17225"/>
                </a:lnTo>
                <a:lnTo>
                  <a:pt x="15027" y="17229"/>
                </a:lnTo>
                <a:lnTo>
                  <a:pt x="15027" y="17231"/>
                </a:lnTo>
                <a:lnTo>
                  <a:pt x="15025" y="17233"/>
                </a:lnTo>
                <a:lnTo>
                  <a:pt x="15023" y="17235"/>
                </a:lnTo>
                <a:lnTo>
                  <a:pt x="15021" y="17241"/>
                </a:lnTo>
                <a:lnTo>
                  <a:pt x="15020" y="17243"/>
                </a:lnTo>
                <a:lnTo>
                  <a:pt x="15020" y="17254"/>
                </a:lnTo>
                <a:lnTo>
                  <a:pt x="15018" y="17265"/>
                </a:lnTo>
                <a:lnTo>
                  <a:pt x="15017" y="17269"/>
                </a:lnTo>
                <a:lnTo>
                  <a:pt x="15015" y="17273"/>
                </a:lnTo>
                <a:lnTo>
                  <a:pt x="15011" y="17276"/>
                </a:lnTo>
                <a:lnTo>
                  <a:pt x="15007" y="17278"/>
                </a:lnTo>
                <a:lnTo>
                  <a:pt x="15003" y="17279"/>
                </a:lnTo>
                <a:lnTo>
                  <a:pt x="15000" y="17281"/>
                </a:lnTo>
                <a:lnTo>
                  <a:pt x="14993" y="17292"/>
                </a:lnTo>
                <a:lnTo>
                  <a:pt x="14984" y="17302"/>
                </a:lnTo>
                <a:lnTo>
                  <a:pt x="14984" y="17304"/>
                </a:lnTo>
                <a:lnTo>
                  <a:pt x="14976" y="17313"/>
                </a:lnTo>
                <a:lnTo>
                  <a:pt x="14974" y="17316"/>
                </a:lnTo>
                <a:lnTo>
                  <a:pt x="14970" y="17316"/>
                </a:lnTo>
                <a:lnTo>
                  <a:pt x="14966" y="17316"/>
                </a:lnTo>
                <a:lnTo>
                  <a:pt x="14962" y="17314"/>
                </a:lnTo>
                <a:lnTo>
                  <a:pt x="14960" y="17309"/>
                </a:lnTo>
                <a:lnTo>
                  <a:pt x="14958" y="17308"/>
                </a:lnTo>
                <a:lnTo>
                  <a:pt x="14956" y="17306"/>
                </a:lnTo>
                <a:lnTo>
                  <a:pt x="14954" y="17306"/>
                </a:lnTo>
                <a:lnTo>
                  <a:pt x="14949" y="17306"/>
                </a:lnTo>
                <a:lnTo>
                  <a:pt x="14948" y="17306"/>
                </a:lnTo>
                <a:lnTo>
                  <a:pt x="14947" y="17304"/>
                </a:lnTo>
                <a:lnTo>
                  <a:pt x="14944" y="17300"/>
                </a:lnTo>
                <a:lnTo>
                  <a:pt x="14941" y="17300"/>
                </a:lnTo>
                <a:lnTo>
                  <a:pt x="14939" y="17302"/>
                </a:lnTo>
                <a:lnTo>
                  <a:pt x="14937" y="17311"/>
                </a:lnTo>
                <a:lnTo>
                  <a:pt x="14935" y="17313"/>
                </a:lnTo>
                <a:lnTo>
                  <a:pt x="14931" y="17314"/>
                </a:lnTo>
                <a:lnTo>
                  <a:pt x="14928" y="17314"/>
                </a:lnTo>
                <a:lnTo>
                  <a:pt x="14925" y="17314"/>
                </a:lnTo>
                <a:lnTo>
                  <a:pt x="14923" y="17314"/>
                </a:lnTo>
                <a:lnTo>
                  <a:pt x="14922" y="17315"/>
                </a:lnTo>
                <a:lnTo>
                  <a:pt x="14921" y="17317"/>
                </a:lnTo>
                <a:lnTo>
                  <a:pt x="14923" y="17322"/>
                </a:lnTo>
                <a:lnTo>
                  <a:pt x="14924" y="17326"/>
                </a:lnTo>
                <a:lnTo>
                  <a:pt x="14924" y="17330"/>
                </a:lnTo>
                <a:lnTo>
                  <a:pt x="14920" y="17331"/>
                </a:lnTo>
                <a:lnTo>
                  <a:pt x="14915" y="17334"/>
                </a:lnTo>
                <a:lnTo>
                  <a:pt x="14910" y="17340"/>
                </a:lnTo>
                <a:lnTo>
                  <a:pt x="14906" y="17343"/>
                </a:lnTo>
                <a:lnTo>
                  <a:pt x="14902" y="17339"/>
                </a:lnTo>
                <a:lnTo>
                  <a:pt x="14901" y="17328"/>
                </a:lnTo>
                <a:lnTo>
                  <a:pt x="14901" y="17317"/>
                </a:lnTo>
                <a:lnTo>
                  <a:pt x="14899" y="17312"/>
                </a:lnTo>
                <a:lnTo>
                  <a:pt x="14898" y="17314"/>
                </a:lnTo>
                <a:lnTo>
                  <a:pt x="14896" y="17316"/>
                </a:lnTo>
                <a:lnTo>
                  <a:pt x="14894" y="17318"/>
                </a:lnTo>
                <a:lnTo>
                  <a:pt x="14892" y="17319"/>
                </a:lnTo>
                <a:lnTo>
                  <a:pt x="14894" y="17315"/>
                </a:lnTo>
                <a:lnTo>
                  <a:pt x="14901" y="17307"/>
                </a:lnTo>
                <a:lnTo>
                  <a:pt x="14902" y="17303"/>
                </a:lnTo>
                <a:lnTo>
                  <a:pt x="14903" y="17300"/>
                </a:lnTo>
                <a:lnTo>
                  <a:pt x="14907" y="17288"/>
                </a:lnTo>
                <a:lnTo>
                  <a:pt x="14908" y="17285"/>
                </a:lnTo>
                <a:lnTo>
                  <a:pt x="14915" y="17281"/>
                </a:lnTo>
                <a:lnTo>
                  <a:pt x="14918" y="17278"/>
                </a:lnTo>
                <a:lnTo>
                  <a:pt x="14918" y="17274"/>
                </a:lnTo>
                <a:lnTo>
                  <a:pt x="14914" y="17272"/>
                </a:lnTo>
                <a:lnTo>
                  <a:pt x="14908" y="17273"/>
                </a:lnTo>
                <a:lnTo>
                  <a:pt x="14880" y="17288"/>
                </a:lnTo>
                <a:lnTo>
                  <a:pt x="14844" y="17317"/>
                </a:lnTo>
                <a:lnTo>
                  <a:pt x="14835" y="17323"/>
                </a:lnTo>
                <a:lnTo>
                  <a:pt x="14809" y="17350"/>
                </a:lnTo>
                <a:lnTo>
                  <a:pt x="14801" y="17360"/>
                </a:lnTo>
                <a:lnTo>
                  <a:pt x="14798" y="17368"/>
                </a:lnTo>
                <a:lnTo>
                  <a:pt x="14794" y="17374"/>
                </a:lnTo>
                <a:lnTo>
                  <a:pt x="14786" y="17378"/>
                </a:lnTo>
                <a:lnTo>
                  <a:pt x="14765" y="17387"/>
                </a:lnTo>
                <a:lnTo>
                  <a:pt x="14749" y="17398"/>
                </a:lnTo>
                <a:lnTo>
                  <a:pt x="14733" y="17402"/>
                </a:lnTo>
                <a:lnTo>
                  <a:pt x="14678" y="17400"/>
                </a:lnTo>
                <a:lnTo>
                  <a:pt x="14673" y="17402"/>
                </a:lnTo>
                <a:lnTo>
                  <a:pt x="14672" y="17406"/>
                </a:lnTo>
                <a:lnTo>
                  <a:pt x="14677" y="17432"/>
                </a:lnTo>
                <a:lnTo>
                  <a:pt x="14677" y="17446"/>
                </a:lnTo>
                <a:lnTo>
                  <a:pt x="14674" y="17457"/>
                </a:lnTo>
                <a:lnTo>
                  <a:pt x="14670" y="17467"/>
                </a:lnTo>
                <a:lnTo>
                  <a:pt x="14672" y="17478"/>
                </a:lnTo>
                <a:lnTo>
                  <a:pt x="14667" y="17491"/>
                </a:lnTo>
                <a:lnTo>
                  <a:pt x="14621" y="17567"/>
                </a:lnTo>
                <a:lnTo>
                  <a:pt x="14568" y="17626"/>
                </a:lnTo>
                <a:lnTo>
                  <a:pt x="14560" y="17632"/>
                </a:lnTo>
                <a:lnTo>
                  <a:pt x="14555" y="17637"/>
                </a:lnTo>
                <a:lnTo>
                  <a:pt x="14554" y="17642"/>
                </a:lnTo>
                <a:lnTo>
                  <a:pt x="14553" y="17648"/>
                </a:lnTo>
                <a:lnTo>
                  <a:pt x="14551" y="17655"/>
                </a:lnTo>
                <a:lnTo>
                  <a:pt x="14546" y="17666"/>
                </a:lnTo>
                <a:lnTo>
                  <a:pt x="14536" y="17681"/>
                </a:lnTo>
                <a:lnTo>
                  <a:pt x="14534" y="17684"/>
                </a:lnTo>
                <a:lnTo>
                  <a:pt x="14533" y="17686"/>
                </a:lnTo>
                <a:lnTo>
                  <a:pt x="14528" y="17691"/>
                </a:lnTo>
                <a:lnTo>
                  <a:pt x="14527" y="17694"/>
                </a:lnTo>
                <a:lnTo>
                  <a:pt x="14527" y="17700"/>
                </a:lnTo>
                <a:lnTo>
                  <a:pt x="14526" y="17702"/>
                </a:lnTo>
                <a:lnTo>
                  <a:pt x="14525" y="17704"/>
                </a:lnTo>
                <a:lnTo>
                  <a:pt x="14521" y="17712"/>
                </a:lnTo>
                <a:lnTo>
                  <a:pt x="14504" y="17731"/>
                </a:lnTo>
                <a:lnTo>
                  <a:pt x="14497" y="17746"/>
                </a:lnTo>
                <a:lnTo>
                  <a:pt x="14496" y="17749"/>
                </a:lnTo>
                <a:lnTo>
                  <a:pt x="14494" y="17750"/>
                </a:lnTo>
                <a:lnTo>
                  <a:pt x="14483" y="17762"/>
                </a:lnTo>
                <a:lnTo>
                  <a:pt x="14478" y="17767"/>
                </a:lnTo>
                <a:lnTo>
                  <a:pt x="14476" y="17769"/>
                </a:lnTo>
                <a:lnTo>
                  <a:pt x="14479" y="17775"/>
                </a:lnTo>
                <a:lnTo>
                  <a:pt x="14474" y="17786"/>
                </a:lnTo>
                <a:lnTo>
                  <a:pt x="14463" y="17802"/>
                </a:lnTo>
                <a:lnTo>
                  <a:pt x="14456" y="17807"/>
                </a:lnTo>
                <a:lnTo>
                  <a:pt x="14418" y="17822"/>
                </a:lnTo>
                <a:lnTo>
                  <a:pt x="14415" y="17822"/>
                </a:lnTo>
                <a:lnTo>
                  <a:pt x="14402" y="17829"/>
                </a:lnTo>
                <a:lnTo>
                  <a:pt x="14369" y="17838"/>
                </a:lnTo>
                <a:lnTo>
                  <a:pt x="14308" y="17858"/>
                </a:lnTo>
                <a:lnTo>
                  <a:pt x="14247" y="17879"/>
                </a:lnTo>
                <a:lnTo>
                  <a:pt x="14213" y="17881"/>
                </a:lnTo>
                <a:lnTo>
                  <a:pt x="14172" y="17891"/>
                </a:lnTo>
                <a:lnTo>
                  <a:pt x="14165" y="17895"/>
                </a:lnTo>
                <a:lnTo>
                  <a:pt x="14141" y="17914"/>
                </a:lnTo>
                <a:lnTo>
                  <a:pt x="14126" y="17929"/>
                </a:lnTo>
                <a:lnTo>
                  <a:pt x="14123" y="17932"/>
                </a:lnTo>
                <a:lnTo>
                  <a:pt x="14122" y="17936"/>
                </a:lnTo>
                <a:lnTo>
                  <a:pt x="14121" y="17947"/>
                </a:lnTo>
                <a:lnTo>
                  <a:pt x="14117" y="17964"/>
                </a:lnTo>
                <a:lnTo>
                  <a:pt x="14117" y="17971"/>
                </a:lnTo>
                <a:lnTo>
                  <a:pt x="14118" y="17976"/>
                </a:lnTo>
                <a:lnTo>
                  <a:pt x="14120" y="17978"/>
                </a:lnTo>
                <a:lnTo>
                  <a:pt x="14123" y="17982"/>
                </a:lnTo>
                <a:lnTo>
                  <a:pt x="14127" y="17985"/>
                </a:lnTo>
                <a:lnTo>
                  <a:pt x="14135" y="17987"/>
                </a:lnTo>
                <a:lnTo>
                  <a:pt x="14140" y="17989"/>
                </a:lnTo>
                <a:lnTo>
                  <a:pt x="14138" y="17990"/>
                </a:lnTo>
                <a:lnTo>
                  <a:pt x="14138" y="17990"/>
                </a:lnTo>
                <a:lnTo>
                  <a:pt x="14138" y="17990"/>
                </a:lnTo>
                <a:lnTo>
                  <a:pt x="14136" y="17989"/>
                </a:lnTo>
                <a:lnTo>
                  <a:pt x="14132" y="17994"/>
                </a:lnTo>
                <a:lnTo>
                  <a:pt x="14127" y="17994"/>
                </a:lnTo>
                <a:lnTo>
                  <a:pt x="14121" y="17991"/>
                </a:lnTo>
                <a:lnTo>
                  <a:pt x="14114" y="17991"/>
                </a:lnTo>
                <a:lnTo>
                  <a:pt x="14116" y="17995"/>
                </a:lnTo>
                <a:lnTo>
                  <a:pt x="14119" y="18007"/>
                </a:lnTo>
                <a:lnTo>
                  <a:pt x="14120" y="18010"/>
                </a:lnTo>
                <a:lnTo>
                  <a:pt x="14127" y="18019"/>
                </a:lnTo>
                <a:lnTo>
                  <a:pt x="14132" y="18024"/>
                </a:lnTo>
                <a:lnTo>
                  <a:pt x="14133" y="18030"/>
                </a:lnTo>
                <a:lnTo>
                  <a:pt x="14129" y="18026"/>
                </a:lnTo>
                <a:lnTo>
                  <a:pt x="14125" y="18023"/>
                </a:lnTo>
                <a:lnTo>
                  <a:pt x="14124" y="18022"/>
                </a:lnTo>
                <a:lnTo>
                  <a:pt x="14116" y="18024"/>
                </a:lnTo>
                <a:lnTo>
                  <a:pt x="14114" y="18024"/>
                </a:lnTo>
                <a:lnTo>
                  <a:pt x="14108" y="18030"/>
                </a:lnTo>
                <a:lnTo>
                  <a:pt x="14106" y="18031"/>
                </a:lnTo>
                <a:lnTo>
                  <a:pt x="14104" y="18030"/>
                </a:lnTo>
                <a:lnTo>
                  <a:pt x="14103" y="18028"/>
                </a:lnTo>
                <a:lnTo>
                  <a:pt x="14101" y="18027"/>
                </a:lnTo>
                <a:lnTo>
                  <a:pt x="14100" y="18026"/>
                </a:lnTo>
                <a:lnTo>
                  <a:pt x="14094" y="18017"/>
                </a:lnTo>
                <a:lnTo>
                  <a:pt x="14092" y="18014"/>
                </a:lnTo>
                <a:lnTo>
                  <a:pt x="14085" y="18011"/>
                </a:lnTo>
                <a:lnTo>
                  <a:pt x="14082" y="18009"/>
                </a:lnTo>
                <a:lnTo>
                  <a:pt x="14080" y="18004"/>
                </a:lnTo>
                <a:lnTo>
                  <a:pt x="14074" y="18010"/>
                </a:lnTo>
                <a:lnTo>
                  <a:pt x="14071" y="18017"/>
                </a:lnTo>
                <a:lnTo>
                  <a:pt x="14069" y="18037"/>
                </a:lnTo>
                <a:lnTo>
                  <a:pt x="14067" y="18050"/>
                </a:lnTo>
                <a:lnTo>
                  <a:pt x="14066" y="18055"/>
                </a:lnTo>
                <a:lnTo>
                  <a:pt x="14068" y="18058"/>
                </a:lnTo>
                <a:lnTo>
                  <a:pt x="14072" y="18058"/>
                </a:lnTo>
                <a:lnTo>
                  <a:pt x="14076" y="18060"/>
                </a:lnTo>
                <a:lnTo>
                  <a:pt x="14078" y="18066"/>
                </a:lnTo>
                <a:lnTo>
                  <a:pt x="14074" y="18065"/>
                </a:lnTo>
                <a:lnTo>
                  <a:pt x="14070" y="18067"/>
                </a:lnTo>
                <a:lnTo>
                  <a:pt x="14066" y="18072"/>
                </a:lnTo>
                <a:lnTo>
                  <a:pt x="14065" y="18076"/>
                </a:lnTo>
                <a:lnTo>
                  <a:pt x="14065" y="18082"/>
                </a:lnTo>
                <a:lnTo>
                  <a:pt x="14066" y="18086"/>
                </a:lnTo>
                <a:lnTo>
                  <a:pt x="14069" y="18086"/>
                </a:lnTo>
                <a:lnTo>
                  <a:pt x="14085" y="18083"/>
                </a:lnTo>
                <a:lnTo>
                  <a:pt x="14090" y="18084"/>
                </a:lnTo>
                <a:lnTo>
                  <a:pt x="14095" y="18089"/>
                </a:lnTo>
                <a:lnTo>
                  <a:pt x="14098" y="18090"/>
                </a:lnTo>
                <a:lnTo>
                  <a:pt x="14100" y="18090"/>
                </a:lnTo>
                <a:lnTo>
                  <a:pt x="14102" y="18082"/>
                </a:lnTo>
                <a:lnTo>
                  <a:pt x="14104" y="18080"/>
                </a:lnTo>
                <a:lnTo>
                  <a:pt x="14106" y="18079"/>
                </a:lnTo>
                <a:lnTo>
                  <a:pt x="14109" y="18081"/>
                </a:lnTo>
                <a:lnTo>
                  <a:pt x="14108" y="18083"/>
                </a:lnTo>
                <a:lnTo>
                  <a:pt x="14104" y="18091"/>
                </a:lnTo>
                <a:lnTo>
                  <a:pt x="14102" y="18092"/>
                </a:lnTo>
                <a:lnTo>
                  <a:pt x="14099" y="18095"/>
                </a:lnTo>
                <a:lnTo>
                  <a:pt x="14098" y="18095"/>
                </a:lnTo>
                <a:lnTo>
                  <a:pt x="14090" y="18093"/>
                </a:lnTo>
                <a:lnTo>
                  <a:pt x="14085" y="18091"/>
                </a:lnTo>
                <a:lnTo>
                  <a:pt x="14082" y="18091"/>
                </a:lnTo>
                <a:lnTo>
                  <a:pt x="14078" y="18094"/>
                </a:lnTo>
                <a:lnTo>
                  <a:pt x="14079" y="18101"/>
                </a:lnTo>
                <a:lnTo>
                  <a:pt x="14085" y="18107"/>
                </a:lnTo>
                <a:lnTo>
                  <a:pt x="14079" y="18108"/>
                </a:lnTo>
                <a:lnTo>
                  <a:pt x="14075" y="18106"/>
                </a:lnTo>
                <a:lnTo>
                  <a:pt x="14072" y="18105"/>
                </a:lnTo>
                <a:lnTo>
                  <a:pt x="14071" y="18107"/>
                </a:lnTo>
                <a:lnTo>
                  <a:pt x="14071" y="18113"/>
                </a:lnTo>
                <a:lnTo>
                  <a:pt x="14064" y="18139"/>
                </a:lnTo>
                <a:lnTo>
                  <a:pt x="14058" y="18157"/>
                </a:lnTo>
                <a:lnTo>
                  <a:pt x="14053" y="18167"/>
                </a:lnTo>
                <a:lnTo>
                  <a:pt x="14051" y="18172"/>
                </a:lnTo>
                <a:lnTo>
                  <a:pt x="14050" y="18178"/>
                </a:lnTo>
                <a:lnTo>
                  <a:pt x="14051" y="18180"/>
                </a:lnTo>
                <a:lnTo>
                  <a:pt x="14054" y="18183"/>
                </a:lnTo>
                <a:lnTo>
                  <a:pt x="14055" y="18184"/>
                </a:lnTo>
                <a:lnTo>
                  <a:pt x="14053" y="18186"/>
                </a:lnTo>
                <a:lnTo>
                  <a:pt x="14048" y="18187"/>
                </a:lnTo>
                <a:lnTo>
                  <a:pt x="14047" y="18189"/>
                </a:lnTo>
                <a:lnTo>
                  <a:pt x="14047" y="18193"/>
                </a:lnTo>
                <a:lnTo>
                  <a:pt x="14049" y="18197"/>
                </a:lnTo>
                <a:lnTo>
                  <a:pt x="14054" y="18208"/>
                </a:lnTo>
                <a:lnTo>
                  <a:pt x="14055" y="18209"/>
                </a:lnTo>
                <a:lnTo>
                  <a:pt x="14056" y="18210"/>
                </a:lnTo>
                <a:lnTo>
                  <a:pt x="14060" y="18211"/>
                </a:lnTo>
                <a:lnTo>
                  <a:pt x="14061" y="18212"/>
                </a:lnTo>
                <a:lnTo>
                  <a:pt x="14061" y="18213"/>
                </a:lnTo>
                <a:lnTo>
                  <a:pt x="14063" y="18218"/>
                </a:lnTo>
                <a:lnTo>
                  <a:pt x="14064" y="18221"/>
                </a:lnTo>
                <a:lnTo>
                  <a:pt x="14065" y="18222"/>
                </a:lnTo>
                <a:lnTo>
                  <a:pt x="14066" y="18222"/>
                </a:lnTo>
                <a:lnTo>
                  <a:pt x="14070" y="18223"/>
                </a:lnTo>
                <a:lnTo>
                  <a:pt x="14072" y="18223"/>
                </a:lnTo>
                <a:lnTo>
                  <a:pt x="14074" y="18223"/>
                </a:lnTo>
                <a:lnTo>
                  <a:pt x="14078" y="18227"/>
                </a:lnTo>
                <a:lnTo>
                  <a:pt x="14080" y="18228"/>
                </a:lnTo>
                <a:lnTo>
                  <a:pt x="14084" y="18230"/>
                </a:lnTo>
                <a:lnTo>
                  <a:pt x="14080" y="18232"/>
                </a:lnTo>
                <a:lnTo>
                  <a:pt x="14076" y="18229"/>
                </a:lnTo>
                <a:lnTo>
                  <a:pt x="14073" y="18227"/>
                </a:lnTo>
                <a:lnTo>
                  <a:pt x="14070" y="18227"/>
                </a:lnTo>
                <a:lnTo>
                  <a:pt x="14065" y="18230"/>
                </a:lnTo>
                <a:lnTo>
                  <a:pt x="14062" y="18226"/>
                </a:lnTo>
                <a:lnTo>
                  <a:pt x="14059" y="18220"/>
                </a:lnTo>
                <a:lnTo>
                  <a:pt x="14056" y="18215"/>
                </a:lnTo>
                <a:lnTo>
                  <a:pt x="14052" y="18213"/>
                </a:lnTo>
                <a:lnTo>
                  <a:pt x="14047" y="18213"/>
                </a:lnTo>
                <a:lnTo>
                  <a:pt x="14034" y="18216"/>
                </a:lnTo>
                <a:lnTo>
                  <a:pt x="14032" y="18220"/>
                </a:lnTo>
                <a:lnTo>
                  <a:pt x="14031" y="18230"/>
                </a:lnTo>
                <a:lnTo>
                  <a:pt x="14028" y="18240"/>
                </a:lnTo>
                <a:lnTo>
                  <a:pt x="14027" y="18242"/>
                </a:lnTo>
                <a:lnTo>
                  <a:pt x="14028" y="18250"/>
                </a:lnTo>
                <a:lnTo>
                  <a:pt x="14029" y="18253"/>
                </a:lnTo>
                <a:lnTo>
                  <a:pt x="14033" y="18259"/>
                </a:lnTo>
                <a:lnTo>
                  <a:pt x="14037" y="18272"/>
                </a:lnTo>
                <a:lnTo>
                  <a:pt x="14040" y="18276"/>
                </a:lnTo>
                <a:lnTo>
                  <a:pt x="14050" y="18281"/>
                </a:lnTo>
                <a:lnTo>
                  <a:pt x="14054" y="18284"/>
                </a:lnTo>
                <a:lnTo>
                  <a:pt x="14057" y="18289"/>
                </a:lnTo>
                <a:lnTo>
                  <a:pt x="14061" y="18292"/>
                </a:lnTo>
                <a:lnTo>
                  <a:pt x="14065" y="18293"/>
                </a:lnTo>
                <a:lnTo>
                  <a:pt x="14069" y="18293"/>
                </a:lnTo>
                <a:lnTo>
                  <a:pt x="14077" y="18288"/>
                </a:lnTo>
                <a:lnTo>
                  <a:pt x="14080" y="18288"/>
                </a:lnTo>
                <a:lnTo>
                  <a:pt x="14083" y="18288"/>
                </a:lnTo>
                <a:lnTo>
                  <a:pt x="14089" y="18291"/>
                </a:lnTo>
                <a:lnTo>
                  <a:pt x="14093" y="18291"/>
                </a:lnTo>
                <a:lnTo>
                  <a:pt x="14094" y="18293"/>
                </a:lnTo>
                <a:lnTo>
                  <a:pt x="14096" y="18301"/>
                </a:lnTo>
                <a:lnTo>
                  <a:pt x="14097" y="18302"/>
                </a:lnTo>
                <a:lnTo>
                  <a:pt x="14100" y="18303"/>
                </a:lnTo>
                <a:lnTo>
                  <a:pt x="14106" y="18306"/>
                </a:lnTo>
                <a:lnTo>
                  <a:pt x="14110" y="18306"/>
                </a:lnTo>
                <a:lnTo>
                  <a:pt x="14100" y="18312"/>
                </a:lnTo>
                <a:lnTo>
                  <a:pt x="14092" y="18307"/>
                </a:lnTo>
                <a:lnTo>
                  <a:pt x="14084" y="18299"/>
                </a:lnTo>
                <a:lnTo>
                  <a:pt x="14077" y="18295"/>
                </a:lnTo>
                <a:lnTo>
                  <a:pt x="14072" y="18297"/>
                </a:lnTo>
                <a:lnTo>
                  <a:pt x="14065" y="18302"/>
                </a:lnTo>
                <a:lnTo>
                  <a:pt x="14060" y="18302"/>
                </a:lnTo>
                <a:lnTo>
                  <a:pt x="14057" y="18301"/>
                </a:lnTo>
                <a:lnTo>
                  <a:pt x="14044" y="18293"/>
                </a:lnTo>
                <a:lnTo>
                  <a:pt x="14036" y="18286"/>
                </a:lnTo>
                <a:lnTo>
                  <a:pt x="14019" y="18265"/>
                </a:lnTo>
                <a:lnTo>
                  <a:pt x="14010" y="18257"/>
                </a:lnTo>
                <a:lnTo>
                  <a:pt x="13991" y="18247"/>
                </a:lnTo>
                <a:lnTo>
                  <a:pt x="13981" y="18245"/>
                </a:lnTo>
                <a:lnTo>
                  <a:pt x="13975" y="18251"/>
                </a:lnTo>
                <a:lnTo>
                  <a:pt x="13976" y="18255"/>
                </a:lnTo>
                <a:lnTo>
                  <a:pt x="13977" y="18260"/>
                </a:lnTo>
                <a:lnTo>
                  <a:pt x="13977" y="18266"/>
                </a:lnTo>
                <a:lnTo>
                  <a:pt x="13975" y="18271"/>
                </a:lnTo>
                <a:lnTo>
                  <a:pt x="13970" y="18276"/>
                </a:lnTo>
                <a:lnTo>
                  <a:pt x="13967" y="18279"/>
                </a:lnTo>
                <a:lnTo>
                  <a:pt x="13962" y="18279"/>
                </a:lnTo>
                <a:lnTo>
                  <a:pt x="13956" y="18280"/>
                </a:lnTo>
                <a:lnTo>
                  <a:pt x="13956" y="18278"/>
                </a:lnTo>
                <a:lnTo>
                  <a:pt x="13964" y="18271"/>
                </a:lnTo>
                <a:lnTo>
                  <a:pt x="13968" y="18266"/>
                </a:lnTo>
                <a:lnTo>
                  <a:pt x="13970" y="18259"/>
                </a:lnTo>
                <a:lnTo>
                  <a:pt x="13967" y="18252"/>
                </a:lnTo>
                <a:lnTo>
                  <a:pt x="13961" y="18249"/>
                </a:lnTo>
                <a:lnTo>
                  <a:pt x="13949" y="18244"/>
                </a:lnTo>
                <a:lnTo>
                  <a:pt x="13940" y="18237"/>
                </a:lnTo>
                <a:lnTo>
                  <a:pt x="13937" y="18236"/>
                </a:lnTo>
                <a:lnTo>
                  <a:pt x="13934" y="18236"/>
                </a:lnTo>
                <a:lnTo>
                  <a:pt x="13930" y="18239"/>
                </a:lnTo>
                <a:lnTo>
                  <a:pt x="13928" y="18240"/>
                </a:lnTo>
                <a:lnTo>
                  <a:pt x="13925" y="18239"/>
                </a:lnTo>
                <a:lnTo>
                  <a:pt x="13925" y="18236"/>
                </a:lnTo>
                <a:lnTo>
                  <a:pt x="13924" y="18233"/>
                </a:lnTo>
                <a:lnTo>
                  <a:pt x="13922" y="18230"/>
                </a:lnTo>
                <a:lnTo>
                  <a:pt x="13919" y="18229"/>
                </a:lnTo>
                <a:lnTo>
                  <a:pt x="13916" y="18229"/>
                </a:lnTo>
                <a:lnTo>
                  <a:pt x="13910" y="18232"/>
                </a:lnTo>
                <a:lnTo>
                  <a:pt x="13911" y="18229"/>
                </a:lnTo>
                <a:lnTo>
                  <a:pt x="13915" y="18224"/>
                </a:lnTo>
                <a:lnTo>
                  <a:pt x="13916" y="18221"/>
                </a:lnTo>
                <a:lnTo>
                  <a:pt x="13916" y="18216"/>
                </a:lnTo>
                <a:lnTo>
                  <a:pt x="13917" y="18211"/>
                </a:lnTo>
                <a:lnTo>
                  <a:pt x="13919" y="18208"/>
                </a:lnTo>
                <a:lnTo>
                  <a:pt x="13922" y="18203"/>
                </a:lnTo>
                <a:lnTo>
                  <a:pt x="13919" y="18198"/>
                </a:lnTo>
                <a:lnTo>
                  <a:pt x="13916" y="18199"/>
                </a:lnTo>
                <a:lnTo>
                  <a:pt x="13912" y="18202"/>
                </a:lnTo>
                <a:lnTo>
                  <a:pt x="13905" y="18205"/>
                </a:lnTo>
                <a:lnTo>
                  <a:pt x="13903" y="18210"/>
                </a:lnTo>
                <a:lnTo>
                  <a:pt x="13900" y="18211"/>
                </a:lnTo>
                <a:lnTo>
                  <a:pt x="13895" y="18211"/>
                </a:lnTo>
                <a:lnTo>
                  <a:pt x="13894" y="18210"/>
                </a:lnTo>
                <a:lnTo>
                  <a:pt x="13892" y="18209"/>
                </a:lnTo>
                <a:lnTo>
                  <a:pt x="13891" y="18208"/>
                </a:lnTo>
                <a:lnTo>
                  <a:pt x="13890" y="18207"/>
                </a:lnTo>
                <a:lnTo>
                  <a:pt x="13889" y="18205"/>
                </a:lnTo>
                <a:lnTo>
                  <a:pt x="13888" y="18203"/>
                </a:lnTo>
                <a:lnTo>
                  <a:pt x="13887" y="18201"/>
                </a:lnTo>
                <a:lnTo>
                  <a:pt x="13888" y="18198"/>
                </a:lnTo>
                <a:lnTo>
                  <a:pt x="13888" y="18196"/>
                </a:lnTo>
                <a:lnTo>
                  <a:pt x="13887" y="18194"/>
                </a:lnTo>
                <a:lnTo>
                  <a:pt x="13885" y="18191"/>
                </a:lnTo>
                <a:lnTo>
                  <a:pt x="13883" y="18183"/>
                </a:lnTo>
                <a:lnTo>
                  <a:pt x="13880" y="18181"/>
                </a:lnTo>
                <a:lnTo>
                  <a:pt x="13877" y="18184"/>
                </a:lnTo>
                <a:lnTo>
                  <a:pt x="13874" y="18190"/>
                </a:lnTo>
                <a:lnTo>
                  <a:pt x="13874" y="18193"/>
                </a:lnTo>
                <a:lnTo>
                  <a:pt x="13874" y="18201"/>
                </a:lnTo>
                <a:lnTo>
                  <a:pt x="13874" y="18203"/>
                </a:lnTo>
                <a:lnTo>
                  <a:pt x="13876" y="18205"/>
                </a:lnTo>
                <a:lnTo>
                  <a:pt x="13876" y="18207"/>
                </a:lnTo>
                <a:lnTo>
                  <a:pt x="13875" y="18209"/>
                </a:lnTo>
                <a:lnTo>
                  <a:pt x="13873" y="18212"/>
                </a:lnTo>
                <a:lnTo>
                  <a:pt x="13872" y="18217"/>
                </a:lnTo>
                <a:lnTo>
                  <a:pt x="13871" y="18216"/>
                </a:lnTo>
                <a:lnTo>
                  <a:pt x="13865" y="18209"/>
                </a:lnTo>
                <a:lnTo>
                  <a:pt x="13864" y="18208"/>
                </a:lnTo>
                <a:lnTo>
                  <a:pt x="13863" y="18208"/>
                </a:lnTo>
                <a:lnTo>
                  <a:pt x="13861" y="18209"/>
                </a:lnTo>
                <a:lnTo>
                  <a:pt x="13859" y="18210"/>
                </a:lnTo>
                <a:lnTo>
                  <a:pt x="13856" y="18214"/>
                </a:lnTo>
                <a:lnTo>
                  <a:pt x="13855" y="18215"/>
                </a:lnTo>
                <a:lnTo>
                  <a:pt x="13852" y="18214"/>
                </a:lnTo>
                <a:lnTo>
                  <a:pt x="13848" y="18210"/>
                </a:lnTo>
                <a:lnTo>
                  <a:pt x="13845" y="18209"/>
                </a:lnTo>
                <a:lnTo>
                  <a:pt x="13818" y="18209"/>
                </a:lnTo>
                <a:lnTo>
                  <a:pt x="13813" y="18210"/>
                </a:lnTo>
                <a:lnTo>
                  <a:pt x="13810" y="18212"/>
                </a:lnTo>
                <a:lnTo>
                  <a:pt x="13807" y="18213"/>
                </a:lnTo>
                <a:lnTo>
                  <a:pt x="13796" y="18213"/>
                </a:lnTo>
                <a:lnTo>
                  <a:pt x="13793" y="18212"/>
                </a:lnTo>
                <a:lnTo>
                  <a:pt x="13791" y="18208"/>
                </a:lnTo>
                <a:lnTo>
                  <a:pt x="13787" y="18198"/>
                </a:lnTo>
                <a:lnTo>
                  <a:pt x="13784" y="18193"/>
                </a:lnTo>
                <a:lnTo>
                  <a:pt x="13780" y="18190"/>
                </a:lnTo>
                <a:lnTo>
                  <a:pt x="13772" y="18185"/>
                </a:lnTo>
                <a:lnTo>
                  <a:pt x="13764" y="18178"/>
                </a:lnTo>
                <a:lnTo>
                  <a:pt x="13751" y="18171"/>
                </a:lnTo>
                <a:lnTo>
                  <a:pt x="13746" y="18167"/>
                </a:lnTo>
                <a:lnTo>
                  <a:pt x="13742" y="18162"/>
                </a:lnTo>
                <a:lnTo>
                  <a:pt x="13736" y="18150"/>
                </a:lnTo>
                <a:lnTo>
                  <a:pt x="13734" y="18144"/>
                </a:lnTo>
                <a:lnTo>
                  <a:pt x="13734" y="18139"/>
                </a:lnTo>
                <a:lnTo>
                  <a:pt x="13735" y="18135"/>
                </a:lnTo>
                <a:lnTo>
                  <a:pt x="13736" y="18131"/>
                </a:lnTo>
                <a:lnTo>
                  <a:pt x="13735" y="18125"/>
                </a:lnTo>
                <a:lnTo>
                  <a:pt x="13733" y="18114"/>
                </a:lnTo>
                <a:lnTo>
                  <a:pt x="13733" y="18108"/>
                </a:lnTo>
                <a:lnTo>
                  <a:pt x="13732" y="18103"/>
                </a:lnTo>
                <a:lnTo>
                  <a:pt x="13732" y="18103"/>
                </a:lnTo>
                <a:lnTo>
                  <a:pt x="13730" y="18105"/>
                </a:lnTo>
                <a:lnTo>
                  <a:pt x="13723" y="18120"/>
                </a:lnTo>
                <a:lnTo>
                  <a:pt x="13720" y="18124"/>
                </a:lnTo>
                <a:lnTo>
                  <a:pt x="13717" y="18127"/>
                </a:lnTo>
                <a:lnTo>
                  <a:pt x="13714" y="18129"/>
                </a:lnTo>
                <a:lnTo>
                  <a:pt x="13684" y="18138"/>
                </a:lnTo>
                <a:lnTo>
                  <a:pt x="13669" y="18141"/>
                </a:lnTo>
                <a:lnTo>
                  <a:pt x="13665" y="18144"/>
                </a:lnTo>
                <a:lnTo>
                  <a:pt x="13664" y="18154"/>
                </a:lnTo>
                <a:lnTo>
                  <a:pt x="13665" y="18163"/>
                </a:lnTo>
                <a:lnTo>
                  <a:pt x="13664" y="18168"/>
                </a:lnTo>
                <a:lnTo>
                  <a:pt x="13663" y="18173"/>
                </a:lnTo>
                <a:lnTo>
                  <a:pt x="13660" y="18177"/>
                </a:lnTo>
                <a:lnTo>
                  <a:pt x="13657" y="18180"/>
                </a:lnTo>
                <a:lnTo>
                  <a:pt x="13654" y="18183"/>
                </a:lnTo>
                <a:lnTo>
                  <a:pt x="13654" y="18188"/>
                </a:lnTo>
                <a:lnTo>
                  <a:pt x="13664" y="18178"/>
                </a:lnTo>
                <a:lnTo>
                  <a:pt x="13665" y="18177"/>
                </a:lnTo>
                <a:lnTo>
                  <a:pt x="13666" y="18176"/>
                </a:lnTo>
                <a:lnTo>
                  <a:pt x="13667" y="18177"/>
                </a:lnTo>
                <a:lnTo>
                  <a:pt x="13667" y="18178"/>
                </a:lnTo>
                <a:lnTo>
                  <a:pt x="13667" y="18179"/>
                </a:lnTo>
                <a:lnTo>
                  <a:pt x="13666" y="18180"/>
                </a:lnTo>
                <a:lnTo>
                  <a:pt x="13666" y="18181"/>
                </a:lnTo>
                <a:lnTo>
                  <a:pt x="13666" y="18182"/>
                </a:lnTo>
                <a:lnTo>
                  <a:pt x="13665" y="18182"/>
                </a:lnTo>
                <a:lnTo>
                  <a:pt x="13661" y="18188"/>
                </a:lnTo>
                <a:lnTo>
                  <a:pt x="13657" y="18195"/>
                </a:lnTo>
                <a:lnTo>
                  <a:pt x="13651" y="18211"/>
                </a:lnTo>
                <a:lnTo>
                  <a:pt x="13646" y="18219"/>
                </a:lnTo>
                <a:lnTo>
                  <a:pt x="13612" y="18249"/>
                </a:lnTo>
                <a:lnTo>
                  <a:pt x="13607" y="18256"/>
                </a:lnTo>
                <a:lnTo>
                  <a:pt x="13605" y="18266"/>
                </a:lnTo>
                <a:lnTo>
                  <a:pt x="13605" y="18298"/>
                </a:lnTo>
                <a:lnTo>
                  <a:pt x="13603" y="18307"/>
                </a:lnTo>
                <a:lnTo>
                  <a:pt x="13600" y="18316"/>
                </a:lnTo>
                <a:lnTo>
                  <a:pt x="13593" y="18328"/>
                </a:lnTo>
                <a:lnTo>
                  <a:pt x="13589" y="18336"/>
                </a:lnTo>
                <a:lnTo>
                  <a:pt x="13588" y="18345"/>
                </a:lnTo>
                <a:lnTo>
                  <a:pt x="13594" y="18343"/>
                </a:lnTo>
                <a:lnTo>
                  <a:pt x="13606" y="18341"/>
                </a:lnTo>
                <a:lnTo>
                  <a:pt x="13611" y="18339"/>
                </a:lnTo>
                <a:lnTo>
                  <a:pt x="13614" y="18336"/>
                </a:lnTo>
                <a:lnTo>
                  <a:pt x="13616" y="18334"/>
                </a:lnTo>
                <a:lnTo>
                  <a:pt x="13619" y="18333"/>
                </a:lnTo>
                <a:lnTo>
                  <a:pt x="13621" y="18332"/>
                </a:lnTo>
                <a:lnTo>
                  <a:pt x="13623" y="18328"/>
                </a:lnTo>
                <a:lnTo>
                  <a:pt x="13624" y="18325"/>
                </a:lnTo>
                <a:lnTo>
                  <a:pt x="13625" y="18323"/>
                </a:lnTo>
                <a:lnTo>
                  <a:pt x="13627" y="18321"/>
                </a:lnTo>
                <a:lnTo>
                  <a:pt x="13632" y="18307"/>
                </a:lnTo>
                <a:lnTo>
                  <a:pt x="13635" y="18305"/>
                </a:lnTo>
                <a:lnTo>
                  <a:pt x="13639" y="18302"/>
                </a:lnTo>
                <a:lnTo>
                  <a:pt x="13641" y="18297"/>
                </a:lnTo>
                <a:lnTo>
                  <a:pt x="13644" y="18292"/>
                </a:lnTo>
                <a:lnTo>
                  <a:pt x="13649" y="18293"/>
                </a:lnTo>
                <a:lnTo>
                  <a:pt x="13649" y="18295"/>
                </a:lnTo>
                <a:lnTo>
                  <a:pt x="13644" y="18299"/>
                </a:lnTo>
                <a:lnTo>
                  <a:pt x="13641" y="18305"/>
                </a:lnTo>
                <a:lnTo>
                  <a:pt x="13638" y="18312"/>
                </a:lnTo>
                <a:lnTo>
                  <a:pt x="13626" y="18331"/>
                </a:lnTo>
                <a:lnTo>
                  <a:pt x="13623" y="18335"/>
                </a:lnTo>
                <a:lnTo>
                  <a:pt x="13615" y="18341"/>
                </a:lnTo>
                <a:lnTo>
                  <a:pt x="13599" y="18349"/>
                </a:lnTo>
                <a:lnTo>
                  <a:pt x="13590" y="18353"/>
                </a:lnTo>
                <a:lnTo>
                  <a:pt x="13581" y="18354"/>
                </a:lnTo>
                <a:lnTo>
                  <a:pt x="13577" y="18355"/>
                </a:lnTo>
                <a:lnTo>
                  <a:pt x="13575" y="18359"/>
                </a:lnTo>
                <a:lnTo>
                  <a:pt x="13575" y="18366"/>
                </a:lnTo>
                <a:lnTo>
                  <a:pt x="13587" y="18406"/>
                </a:lnTo>
                <a:lnTo>
                  <a:pt x="13587" y="18417"/>
                </a:lnTo>
                <a:lnTo>
                  <a:pt x="13584" y="18429"/>
                </a:lnTo>
                <a:lnTo>
                  <a:pt x="13581" y="18434"/>
                </a:lnTo>
                <a:lnTo>
                  <a:pt x="13579" y="18437"/>
                </a:lnTo>
                <a:lnTo>
                  <a:pt x="13575" y="18439"/>
                </a:lnTo>
                <a:lnTo>
                  <a:pt x="13571" y="18440"/>
                </a:lnTo>
                <a:lnTo>
                  <a:pt x="13568" y="18442"/>
                </a:lnTo>
                <a:lnTo>
                  <a:pt x="13565" y="18445"/>
                </a:lnTo>
                <a:lnTo>
                  <a:pt x="13561" y="18449"/>
                </a:lnTo>
                <a:lnTo>
                  <a:pt x="13560" y="18452"/>
                </a:lnTo>
                <a:lnTo>
                  <a:pt x="13560" y="18457"/>
                </a:lnTo>
                <a:lnTo>
                  <a:pt x="13566" y="18467"/>
                </a:lnTo>
                <a:lnTo>
                  <a:pt x="13567" y="18474"/>
                </a:lnTo>
                <a:lnTo>
                  <a:pt x="13567" y="18479"/>
                </a:lnTo>
                <a:lnTo>
                  <a:pt x="13565" y="18482"/>
                </a:lnTo>
                <a:lnTo>
                  <a:pt x="13564" y="18485"/>
                </a:lnTo>
                <a:lnTo>
                  <a:pt x="13573" y="18499"/>
                </a:lnTo>
                <a:lnTo>
                  <a:pt x="13576" y="18505"/>
                </a:lnTo>
                <a:lnTo>
                  <a:pt x="13576" y="18512"/>
                </a:lnTo>
                <a:lnTo>
                  <a:pt x="13576" y="18524"/>
                </a:lnTo>
                <a:lnTo>
                  <a:pt x="13576" y="18527"/>
                </a:lnTo>
                <a:lnTo>
                  <a:pt x="13573" y="18533"/>
                </a:lnTo>
                <a:lnTo>
                  <a:pt x="13572" y="18536"/>
                </a:lnTo>
                <a:lnTo>
                  <a:pt x="13572" y="18543"/>
                </a:lnTo>
                <a:lnTo>
                  <a:pt x="13578" y="18554"/>
                </a:lnTo>
                <a:lnTo>
                  <a:pt x="13580" y="18559"/>
                </a:lnTo>
                <a:lnTo>
                  <a:pt x="13579" y="18566"/>
                </a:lnTo>
                <a:lnTo>
                  <a:pt x="13579" y="18570"/>
                </a:lnTo>
                <a:lnTo>
                  <a:pt x="13576" y="18578"/>
                </a:lnTo>
                <a:lnTo>
                  <a:pt x="13574" y="18589"/>
                </a:lnTo>
                <a:lnTo>
                  <a:pt x="13576" y="18596"/>
                </a:lnTo>
                <a:lnTo>
                  <a:pt x="13581" y="18600"/>
                </a:lnTo>
                <a:lnTo>
                  <a:pt x="13595" y="18601"/>
                </a:lnTo>
                <a:lnTo>
                  <a:pt x="13599" y="18602"/>
                </a:lnTo>
                <a:lnTo>
                  <a:pt x="13601" y="18604"/>
                </a:lnTo>
                <a:lnTo>
                  <a:pt x="13614" y="18616"/>
                </a:lnTo>
                <a:lnTo>
                  <a:pt x="13628" y="18652"/>
                </a:lnTo>
                <a:lnTo>
                  <a:pt x="13630" y="18654"/>
                </a:lnTo>
                <a:lnTo>
                  <a:pt x="13643" y="18668"/>
                </a:lnTo>
                <a:lnTo>
                  <a:pt x="13652" y="18676"/>
                </a:lnTo>
                <a:lnTo>
                  <a:pt x="13657" y="18681"/>
                </a:lnTo>
                <a:lnTo>
                  <a:pt x="13634" y="18677"/>
                </a:lnTo>
                <a:lnTo>
                  <a:pt x="13629" y="18674"/>
                </a:lnTo>
                <a:lnTo>
                  <a:pt x="13626" y="18674"/>
                </a:lnTo>
                <a:lnTo>
                  <a:pt x="13625" y="18678"/>
                </a:lnTo>
                <a:lnTo>
                  <a:pt x="13625" y="18686"/>
                </a:lnTo>
                <a:lnTo>
                  <a:pt x="13626" y="18690"/>
                </a:lnTo>
                <a:lnTo>
                  <a:pt x="13631" y="18699"/>
                </a:lnTo>
                <a:lnTo>
                  <a:pt x="13632" y="18707"/>
                </a:lnTo>
                <a:lnTo>
                  <a:pt x="13633" y="18722"/>
                </a:lnTo>
                <a:lnTo>
                  <a:pt x="13632" y="18733"/>
                </a:lnTo>
                <a:lnTo>
                  <a:pt x="13633" y="18736"/>
                </a:lnTo>
                <a:lnTo>
                  <a:pt x="13635" y="18740"/>
                </a:lnTo>
                <a:lnTo>
                  <a:pt x="13639" y="18745"/>
                </a:lnTo>
                <a:lnTo>
                  <a:pt x="13640" y="18750"/>
                </a:lnTo>
                <a:lnTo>
                  <a:pt x="13639" y="18750"/>
                </a:lnTo>
                <a:lnTo>
                  <a:pt x="13635" y="18746"/>
                </a:lnTo>
                <a:lnTo>
                  <a:pt x="13630" y="18743"/>
                </a:lnTo>
                <a:lnTo>
                  <a:pt x="13623" y="18741"/>
                </a:lnTo>
                <a:lnTo>
                  <a:pt x="13617" y="18740"/>
                </a:lnTo>
                <a:lnTo>
                  <a:pt x="13610" y="18742"/>
                </a:lnTo>
                <a:lnTo>
                  <a:pt x="13607" y="18743"/>
                </a:lnTo>
                <a:lnTo>
                  <a:pt x="13604" y="18744"/>
                </a:lnTo>
                <a:lnTo>
                  <a:pt x="13602" y="18748"/>
                </a:lnTo>
                <a:lnTo>
                  <a:pt x="13601" y="18752"/>
                </a:lnTo>
                <a:lnTo>
                  <a:pt x="13602" y="18757"/>
                </a:lnTo>
                <a:lnTo>
                  <a:pt x="13606" y="18760"/>
                </a:lnTo>
                <a:lnTo>
                  <a:pt x="13606" y="18755"/>
                </a:lnTo>
                <a:lnTo>
                  <a:pt x="13608" y="18753"/>
                </a:lnTo>
                <a:lnTo>
                  <a:pt x="13611" y="18754"/>
                </a:lnTo>
                <a:lnTo>
                  <a:pt x="13613" y="18756"/>
                </a:lnTo>
                <a:lnTo>
                  <a:pt x="13613" y="18757"/>
                </a:lnTo>
                <a:lnTo>
                  <a:pt x="13611" y="18764"/>
                </a:lnTo>
                <a:lnTo>
                  <a:pt x="13614" y="18771"/>
                </a:lnTo>
                <a:lnTo>
                  <a:pt x="13621" y="18784"/>
                </a:lnTo>
                <a:lnTo>
                  <a:pt x="13616" y="18784"/>
                </a:lnTo>
                <a:lnTo>
                  <a:pt x="13614" y="18784"/>
                </a:lnTo>
                <a:lnTo>
                  <a:pt x="13613" y="18787"/>
                </a:lnTo>
                <a:lnTo>
                  <a:pt x="13614" y="18798"/>
                </a:lnTo>
                <a:lnTo>
                  <a:pt x="13618" y="18823"/>
                </a:lnTo>
                <a:lnTo>
                  <a:pt x="13620" y="18828"/>
                </a:lnTo>
                <a:lnTo>
                  <a:pt x="13622" y="18831"/>
                </a:lnTo>
                <a:lnTo>
                  <a:pt x="13626" y="18837"/>
                </a:lnTo>
                <a:lnTo>
                  <a:pt x="13629" y="18839"/>
                </a:lnTo>
                <a:lnTo>
                  <a:pt x="13631" y="18839"/>
                </a:lnTo>
                <a:lnTo>
                  <a:pt x="13632" y="18838"/>
                </a:lnTo>
                <a:lnTo>
                  <a:pt x="13634" y="18838"/>
                </a:lnTo>
                <a:lnTo>
                  <a:pt x="13636" y="18838"/>
                </a:lnTo>
                <a:lnTo>
                  <a:pt x="13637" y="18838"/>
                </a:lnTo>
                <a:lnTo>
                  <a:pt x="13638" y="18838"/>
                </a:lnTo>
                <a:lnTo>
                  <a:pt x="13640" y="18839"/>
                </a:lnTo>
                <a:lnTo>
                  <a:pt x="13641" y="18841"/>
                </a:lnTo>
                <a:lnTo>
                  <a:pt x="13642" y="18843"/>
                </a:lnTo>
                <a:lnTo>
                  <a:pt x="13643" y="18844"/>
                </a:lnTo>
                <a:lnTo>
                  <a:pt x="13646" y="18846"/>
                </a:lnTo>
                <a:lnTo>
                  <a:pt x="13647" y="18848"/>
                </a:lnTo>
                <a:lnTo>
                  <a:pt x="13648" y="18849"/>
                </a:lnTo>
                <a:lnTo>
                  <a:pt x="13652" y="18847"/>
                </a:lnTo>
                <a:lnTo>
                  <a:pt x="13666" y="18846"/>
                </a:lnTo>
                <a:lnTo>
                  <a:pt x="13673" y="18848"/>
                </a:lnTo>
                <a:lnTo>
                  <a:pt x="13679" y="18850"/>
                </a:lnTo>
                <a:lnTo>
                  <a:pt x="13684" y="18855"/>
                </a:lnTo>
                <a:lnTo>
                  <a:pt x="13684" y="18857"/>
                </a:lnTo>
                <a:lnTo>
                  <a:pt x="13680" y="18857"/>
                </a:lnTo>
                <a:lnTo>
                  <a:pt x="13673" y="18855"/>
                </a:lnTo>
                <a:lnTo>
                  <a:pt x="13669" y="18855"/>
                </a:lnTo>
                <a:lnTo>
                  <a:pt x="13669" y="18857"/>
                </a:lnTo>
                <a:lnTo>
                  <a:pt x="13670" y="18857"/>
                </a:lnTo>
                <a:lnTo>
                  <a:pt x="13671" y="18859"/>
                </a:lnTo>
                <a:lnTo>
                  <a:pt x="13672" y="18861"/>
                </a:lnTo>
                <a:lnTo>
                  <a:pt x="13670" y="18862"/>
                </a:lnTo>
                <a:lnTo>
                  <a:pt x="13669" y="18862"/>
                </a:lnTo>
                <a:lnTo>
                  <a:pt x="13669" y="18864"/>
                </a:lnTo>
                <a:lnTo>
                  <a:pt x="13670" y="18865"/>
                </a:lnTo>
                <a:lnTo>
                  <a:pt x="13674" y="18866"/>
                </a:lnTo>
                <a:lnTo>
                  <a:pt x="13676" y="18866"/>
                </a:lnTo>
                <a:lnTo>
                  <a:pt x="13681" y="18869"/>
                </a:lnTo>
                <a:lnTo>
                  <a:pt x="13686" y="18873"/>
                </a:lnTo>
                <a:lnTo>
                  <a:pt x="13688" y="18875"/>
                </a:lnTo>
                <a:lnTo>
                  <a:pt x="13692" y="18882"/>
                </a:lnTo>
                <a:lnTo>
                  <a:pt x="13694" y="18883"/>
                </a:lnTo>
                <a:lnTo>
                  <a:pt x="13700" y="18883"/>
                </a:lnTo>
                <a:lnTo>
                  <a:pt x="13702" y="18883"/>
                </a:lnTo>
                <a:lnTo>
                  <a:pt x="13702" y="18886"/>
                </a:lnTo>
                <a:lnTo>
                  <a:pt x="13700" y="18888"/>
                </a:lnTo>
                <a:lnTo>
                  <a:pt x="13695" y="18889"/>
                </a:lnTo>
                <a:lnTo>
                  <a:pt x="13693" y="18889"/>
                </a:lnTo>
                <a:lnTo>
                  <a:pt x="13692" y="18888"/>
                </a:lnTo>
                <a:lnTo>
                  <a:pt x="13690" y="18888"/>
                </a:lnTo>
                <a:lnTo>
                  <a:pt x="13685" y="18886"/>
                </a:lnTo>
                <a:lnTo>
                  <a:pt x="13678" y="18880"/>
                </a:lnTo>
                <a:lnTo>
                  <a:pt x="13675" y="18878"/>
                </a:lnTo>
                <a:lnTo>
                  <a:pt x="13660" y="18877"/>
                </a:lnTo>
                <a:lnTo>
                  <a:pt x="13656" y="18875"/>
                </a:lnTo>
                <a:lnTo>
                  <a:pt x="13652" y="18870"/>
                </a:lnTo>
                <a:lnTo>
                  <a:pt x="13649" y="18870"/>
                </a:lnTo>
                <a:lnTo>
                  <a:pt x="13646" y="18873"/>
                </a:lnTo>
                <a:lnTo>
                  <a:pt x="13645" y="18878"/>
                </a:lnTo>
                <a:lnTo>
                  <a:pt x="13651" y="18922"/>
                </a:lnTo>
                <a:lnTo>
                  <a:pt x="13653" y="18924"/>
                </a:lnTo>
                <a:lnTo>
                  <a:pt x="13661" y="18930"/>
                </a:lnTo>
                <a:lnTo>
                  <a:pt x="13663" y="18930"/>
                </a:lnTo>
                <a:lnTo>
                  <a:pt x="13664" y="18932"/>
                </a:lnTo>
                <a:lnTo>
                  <a:pt x="13673" y="18937"/>
                </a:lnTo>
                <a:lnTo>
                  <a:pt x="13676" y="18938"/>
                </a:lnTo>
                <a:lnTo>
                  <a:pt x="13680" y="18938"/>
                </a:lnTo>
                <a:lnTo>
                  <a:pt x="13682" y="18935"/>
                </a:lnTo>
                <a:lnTo>
                  <a:pt x="13684" y="18930"/>
                </a:lnTo>
                <a:lnTo>
                  <a:pt x="13683" y="18927"/>
                </a:lnTo>
                <a:lnTo>
                  <a:pt x="13682" y="18926"/>
                </a:lnTo>
                <a:lnTo>
                  <a:pt x="13682" y="18924"/>
                </a:lnTo>
                <a:lnTo>
                  <a:pt x="13683" y="18921"/>
                </a:lnTo>
                <a:lnTo>
                  <a:pt x="13684" y="18920"/>
                </a:lnTo>
                <a:lnTo>
                  <a:pt x="13687" y="18919"/>
                </a:lnTo>
                <a:lnTo>
                  <a:pt x="13698" y="18921"/>
                </a:lnTo>
                <a:lnTo>
                  <a:pt x="13706" y="18924"/>
                </a:lnTo>
                <a:lnTo>
                  <a:pt x="13713" y="18928"/>
                </a:lnTo>
                <a:lnTo>
                  <a:pt x="13718" y="18933"/>
                </a:lnTo>
                <a:lnTo>
                  <a:pt x="13722" y="18948"/>
                </a:lnTo>
                <a:lnTo>
                  <a:pt x="13723" y="18950"/>
                </a:lnTo>
                <a:lnTo>
                  <a:pt x="13725" y="18950"/>
                </a:lnTo>
                <a:lnTo>
                  <a:pt x="13727" y="18949"/>
                </a:lnTo>
                <a:lnTo>
                  <a:pt x="13728" y="18949"/>
                </a:lnTo>
                <a:lnTo>
                  <a:pt x="13732" y="18953"/>
                </a:lnTo>
                <a:lnTo>
                  <a:pt x="13739" y="18958"/>
                </a:lnTo>
                <a:lnTo>
                  <a:pt x="13744" y="18952"/>
                </a:lnTo>
                <a:lnTo>
                  <a:pt x="13747" y="18948"/>
                </a:lnTo>
                <a:lnTo>
                  <a:pt x="13748" y="18942"/>
                </a:lnTo>
                <a:lnTo>
                  <a:pt x="13748" y="18936"/>
                </a:lnTo>
                <a:lnTo>
                  <a:pt x="13749" y="18932"/>
                </a:lnTo>
                <a:lnTo>
                  <a:pt x="13751" y="18929"/>
                </a:lnTo>
                <a:lnTo>
                  <a:pt x="13757" y="18926"/>
                </a:lnTo>
                <a:lnTo>
                  <a:pt x="13758" y="18927"/>
                </a:lnTo>
                <a:lnTo>
                  <a:pt x="13756" y="18931"/>
                </a:lnTo>
                <a:lnTo>
                  <a:pt x="13755" y="18934"/>
                </a:lnTo>
                <a:lnTo>
                  <a:pt x="13753" y="18937"/>
                </a:lnTo>
                <a:lnTo>
                  <a:pt x="13751" y="18940"/>
                </a:lnTo>
                <a:lnTo>
                  <a:pt x="13751" y="18944"/>
                </a:lnTo>
                <a:lnTo>
                  <a:pt x="13751" y="18950"/>
                </a:lnTo>
                <a:lnTo>
                  <a:pt x="13752" y="18953"/>
                </a:lnTo>
                <a:lnTo>
                  <a:pt x="13756" y="18960"/>
                </a:lnTo>
                <a:lnTo>
                  <a:pt x="13760" y="18968"/>
                </a:lnTo>
                <a:lnTo>
                  <a:pt x="13762" y="18972"/>
                </a:lnTo>
                <a:lnTo>
                  <a:pt x="13767" y="18975"/>
                </a:lnTo>
                <a:lnTo>
                  <a:pt x="13770" y="18984"/>
                </a:lnTo>
                <a:lnTo>
                  <a:pt x="13773" y="18986"/>
                </a:lnTo>
                <a:lnTo>
                  <a:pt x="13778" y="18986"/>
                </a:lnTo>
                <a:lnTo>
                  <a:pt x="13780" y="18986"/>
                </a:lnTo>
                <a:lnTo>
                  <a:pt x="13786" y="18990"/>
                </a:lnTo>
                <a:lnTo>
                  <a:pt x="13787" y="18991"/>
                </a:lnTo>
                <a:lnTo>
                  <a:pt x="13792" y="18991"/>
                </a:lnTo>
                <a:lnTo>
                  <a:pt x="13795" y="18994"/>
                </a:lnTo>
                <a:lnTo>
                  <a:pt x="13795" y="18998"/>
                </a:lnTo>
                <a:lnTo>
                  <a:pt x="13792" y="19011"/>
                </a:lnTo>
                <a:lnTo>
                  <a:pt x="13792" y="19018"/>
                </a:lnTo>
                <a:lnTo>
                  <a:pt x="13794" y="19025"/>
                </a:lnTo>
                <a:lnTo>
                  <a:pt x="13798" y="19027"/>
                </a:lnTo>
                <a:lnTo>
                  <a:pt x="13798" y="19032"/>
                </a:lnTo>
                <a:lnTo>
                  <a:pt x="13801" y="19036"/>
                </a:lnTo>
                <a:lnTo>
                  <a:pt x="13806" y="19039"/>
                </a:lnTo>
                <a:lnTo>
                  <a:pt x="13811" y="19040"/>
                </a:lnTo>
                <a:lnTo>
                  <a:pt x="13815" y="19042"/>
                </a:lnTo>
                <a:lnTo>
                  <a:pt x="13818" y="19048"/>
                </a:lnTo>
                <a:lnTo>
                  <a:pt x="13822" y="19059"/>
                </a:lnTo>
                <a:lnTo>
                  <a:pt x="13824" y="19071"/>
                </a:lnTo>
                <a:lnTo>
                  <a:pt x="13824" y="19083"/>
                </a:lnTo>
                <a:lnTo>
                  <a:pt x="13818" y="19119"/>
                </a:lnTo>
                <a:lnTo>
                  <a:pt x="13817" y="19137"/>
                </a:lnTo>
                <a:lnTo>
                  <a:pt x="13816" y="19143"/>
                </a:lnTo>
                <a:lnTo>
                  <a:pt x="13810" y="19161"/>
                </a:lnTo>
                <a:lnTo>
                  <a:pt x="13807" y="19166"/>
                </a:lnTo>
                <a:lnTo>
                  <a:pt x="13805" y="19168"/>
                </a:lnTo>
                <a:lnTo>
                  <a:pt x="13802" y="19170"/>
                </a:lnTo>
                <a:lnTo>
                  <a:pt x="13792" y="19177"/>
                </a:lnTo>
                <a:lnTo>
                  <a:pt x="13789" y="19180"/>
                </a:lnTo>
                <a:lnTo>
                  <a:pt x="13789" y="19183"/>
                </a:lnTo>
                <a:lnTo>
                  <a:pt x="13789" y="19186"/>
                </a:lnTo>
                <a:lnTo>
                  <a:pt x="13791" y="19188"/>
                </a:lnTo>
                <a:lnTo>
                  <a:pt x="13792" y="19189"/>
                </a:lnTo>
                <a:lnTo>
                  <a:pt x="13791" y="19190"/>
                </a:lnTo>
                <a:lnTo>
                  <a:pt x="13789" y="19192"/>
                </a:lnTo>
                <a:lnTo>
                  <a:pt x="13788" y="19193"/>
                </a:lnTo>
                <a:lnTo>
                  <a:pt x="13799" y="19206"/>
                </a:lnTo>
                <a:lnTo>
                  <a:pt x="13802" y="19208"/>
                </a:lnTo>
                <a:lnTo>
                  <a:pt x="13806" y="19209"/>
                </a:lnTo>
                <a:lnTo>
                  <a:pt x="13816" y="19216"/>
                </a:lnTo>
                <a:lnTo>
                  <a:pt x="13823" y="19218"/>
                </a:lnTo>
                <a:lnTo>
                  <a:pt x="13825" y="19220"/>
                </a:lnTo>
                <a:lnTo>
                  <a:pt x="13829" y="19227"/>
                </a:lnTo>
                <a:lnTo>
                  <a:pt x="13830" y="19230"/>
                </a:lnTo>
                <a:lnTo>
                  <a:pt x="13836" y="19248"/>
                </a:lnTo>
                <a:lnTo>
                  <a:pt x="13837" y="19261"/>
                </a:lnTo>
                <a:lnTo>
                  <a:pt x="13835" y="19272"/>
                </a:lnTo>
                <a:lnTo>
                  <a:pt x="13832" y="19284"/>
                </a:lnTo>
                <a:lnTo>
                  <a:pt x="13830" y="19297"/>
                </a:lnTo>
                <a:lnTo>
                  <a:pt x="13829" y="19302"/>
                </a:lnTo>
                <a:lnTo>
                  <a:pt x="13830" y="19307"/>
                </a:lnTo>
                <a:lnTo>
                  <a:pt x="13831" y="19311"/>
                </a:lnTo>
                <a:lnTo>
                  <a:pt x="13835" y="19313"/>
                </a:lnTo>
                <a:lnTo>
                  <a:pt x="13838" y="19316"/>
                </a:lnTo>
                <a:lnTo>
                  <a:pt x="13839" y="19322"/>
                </a:lnTo>
                <a:lnTo>
                  <a:pt x="13842" y="19346"/>
                </a:lnTo>
                <a:lnTo>
                  <a:pt x="13843" y="19359"/>
                </a:lnTo>
                <a:lnTo>
                  <a:pt x="13844" y="19363"/>
                </a:lnTo>
                <a:lnTo>
                  <a:pt x="13852" y="19383"/>
                </a:lnTo>
                <a:lnTo>
                  <a:pt x="13857" y="19390"/>
                </a:lnTo>
                <a:lnTo>
                  <a:pt x="13863" y="19392"/>
                </a:lnTo>
                <a:lnTo>
                  <a:pt x="13870" y="19386"/>
                </a:lnTo>
                <a:lnTo>
                  <a:pt x="13866" y="19397"/>
                </a:lnTo>
                <a:lnTo>
                  <a:pt x="13859" y="19397"/>
                </a:lnTo>
                <a:lnTo>
                  <a:pt x="13852" y="19395"/>
                </a:lnTo>
                <a:lnTo>
                  <a:pt x="13849" y="19403"/>
                </a:lnTo>
                <a:lnTo>
                  <a:pt x="13848" y="19406"/>
                </a:lnTo>
                <a:lnTo>
                  <a:pt x="13844" y="19412"/>
                </a:lnTo>
                <a:lnTo>
                  <a:pt x="13843" y="19415"/>
                </a:lnTo>
                <a:lnTo>
                  <a:pt x="13845" y="19418"/>
                </a:lnTo>
                <a:lnTo>
                  <a:pt x="13853" y="19420"/>
                </a:lnTo>
                <a:lnTo>
                  <a:pt x="13855" y="19424"/>
                </a:lnTo>
                <a:lnTo>
                  <a:pt x="13855" y="19428"/>
                </a:lnTo>
                <a:lnTo>
                  <a:pt x="13857" y="19437"/>
                </a:lnTo>
                <a:lnTo>
                  <a:pt x="13858" y="19448"/>
                </a:lnTo>
                <a:lnTo>
                  <a:pt x="13862" y="19461"/>
                </a:lnTo>
                <a:lnTo>
                  <a:pt x="13863" y="19469"/>
                </a:lnTo>
                <a:lnTo>
                  <a:pt x="13860" y="19477"/>
                </a:lnTo>
                <a:lnTo>
                  <a:pt x="13857" y="19486"/>
                </a:lnTo>
                <a:lnTo>
                  <a:pt x="13853" y="19491"/>
                </a:lnTo>
                <a:lnTo>
                  <a:pt x="13858" y="19501"/>
                </a:lnTo>
                <a:lnTo>
                  <a:pt x="13861" y="19513"/>
                </a:lnTo>
                <a:lnTo>
                  <a:pt x="13866" y="19521"/>
                </a:lnTo>
                <a:lnTo>
                  <a:pt x="13874" y="19520"/>
                </a:lnTo>
                <a:lnTo>
                  <a:pt x="13897" y="19498"/>
                </a:lnTo>
                <a:lnTo>
                  <a:pt x="13919" y="19486"/>
                </a:lnTo>
                <a:lnTo>
                  <a:pt x="13928" y="19483"/>
                </a:lnTo>
                <a:lnTo>
                  <a:pt x="13937" y="19486"/>
                </a:lnTo>
                <a:lnTo>
                  <a:pt x="13943" y="19495"/>
                </a:lnTo>
                <a:lnTo>
                  <a:pt x="13946" y="19507"/>
                </a:lnTo>
                <a:lnTo>
                  <a:pt x="13947" y="19513"/>
                </a:lnTo>
                <a:lnTo>
                  <a:pt x="13947" y="19519"/>
                </a:lnTo>
                <a:lnTo>
                  <a:pt x="13948" y="19526"/>
                </a:lnTo>
                <a:lnTo>
                  <a:pt x="13949" y="19528"/>
                </a:lnTo>
                <a:lnTo>
                  <a:pt x="13948" y="19531"/>
                </a:lnTo>
                <a:lnTo>
                  <a:pt x="13946" y="19531"/>
                </a:lnTo>
                <a:lnTo>
                  <a:pt x="13945" y="19532"/>
                </a:lnTo>
                <a:lnTo>
                  <a:pt x="13946" y="19535"/>
                </a:lnTo>
                <a:lnTo>
                  <a:pt x="13953" y="19543"/>
                </a:lnTo>
                <a:lnTo>
                  <a:pt x="13961" y="19538"/>
                </a:lnTo>
                <a:lnTo>
                  <a:pt x="13978" y="19509"/>
                </a:lnTo>
                <a:lnTo>
                  <a:pt x="13981" y="19505"/>
                </a:lnTo>
                <a:lnTo>
                  <a:pt x="13985" y="19503"/>
                </a:lnTo>
                <a:lnTo>
                  <a:pt x="13989" y="19502"/>
                </a:lnTo>
                <a:lnTo>
                  <a:pt x="14000" y="19497"/>
                </a:lnTo>
                <a:lnTo>
                  <a:pt x="14004" y="19495"/>
                </a:lnTo>
                <a:lnTo>
                  <a:pt x="14012" y="19488"/>
                </a:lnTo>
                <a:lnTo>
                  <a:pt x="14017" y="19487"/>
                </a:lnTo>
                <a:lnTo>
                  <a:pt x="14019" y="19492"/>
                </a:lnTo>
                <a:lnTo>
                  <a:pt x="14017" y="19492"/>
                </a:lnTo>
                <a:lnTo>
                  <a:pt x="13998" y="19502"/>
                </a:lnTo>
                <a:lnTo>
                  <a:pt x="13991" y="19505"/>
                </a:lnTo>
                <a:lnTo>
                  <a:pt x="13984" y="19509"/>
                </a:lnTo>
                <a:lnTo>
                  <a:pt x="13977" y="19516"/>
                </a:lnTo>
                <a:lnTo>
                  <a:pt x="13975" y="19519"/>
                </a:lnTo>
                <a:lnTo>
                  <a:pt x="13973" y="19524"/>
                </a:lnTo>
                <a:lnTo>
                  <a:pt x="13973" y="19528"/>
                </a:lnTo>
                <a:lnTo>
                  <a:pt x="13976" y="19530"/>
                </a:lnTo>
                <a:lnTo>
                  <a:pt x="13984" y="19530"/>
                </a:lnTo>
                <a:lnTo>
                  <a:pt x="13988" y="19531"/>
                </a:lnTo>
                <a:lnTo>
                  <a:pt x="14006" y="19544"/>
                </a:lnTo>
                <a:lnTo>
                  <a:pt x="14014" y="19546"/>
                </a:lnTo>
                <a:lnTo>
                  <a:pt x="14023" y="19545"/>
                </a:lnTo>
                <a:lnTo>
                  <a:pt x="14039" y="19538"/>
                </a:lnTo>
                <a:lnTo>
                  <a:pt x="14091" y="19503"/>
                </a:lnTo>
                <a:lnTo>
                  <a:pt x="14097" y="19500"/>
                </a:lnTo>
                <a:lnTo>
                  <a:pt x="14105" y="19499"/>
                </a:lnTo>
                <a:lnTo>
                  <a:pt x="14124" y="19501"/>
                </a:lnTo>
                <a:lnTo>
                  <a:pt x="14132" y="19504"/>
                </a:lnTo>
                <a:lnTo>
                  <a:pt x="14138" y="19510"/>
                </a:lnTo>
                <a:lnTo>
                  <a:pt x="14139" y="19515"/>
                </a:lnTo>
                <a:lnTo>
                  <a:pt x="14141" y="19520"/>
                </a:lnTo>
                <a:lnTo>
                  <a:pt x="14142" y="19524"/>
                </a:lnTo>
                <a:lnTo>
                  <a:pt x="14146" y="19526"/>
                </a:lnTo>
                <a:lnTo>
                  <a:pt x="14150" y="19525"/>
                </a:lnTo>
                <a:lnTo>
                  <a:pt x="14153" y="19523"/>
                </a:lnTo>
                <a:lnTo>
                  <a:pt x="14167" y="19510"/>
                </a:lnTo>
                <a:lnTo>
                  <a:pt x="14177" y="19505"/>
                </a:lnTo>
                <a:lnTo>
                  <a:pt x="14177" y="19505"/>
                </a:lnTo>
                <a:lnTo>
                  <a:pt x="14179" y="19505"/>
                </a:lnTo>
                <a:lnTo>
                  <a:pt x="14180" y="19503"/>
                </a:lnTo>
                <a:lnTo>
                  <a:pt x="14179" y="19501"/>
                </a:lnTo>
                <a:lnTo>
                  <a:pt x="14178" y="19500"/>
                </a:lnTo>
                <a:lnTo>
                  <a:pt x="14178" y="19500"/>
                </a:lnTo>
                <a:lnTo>
                  <a:pt x="14175" y="19497"/>
                </a:lnTo>
                <a:lnTo>
                  <a:pt x="14174" y="19497"/>
                </a:lnTo>
                <a:lnTo>
                  <a:pt x="14173" y="19495"/>
                </a:lnTo>
                <a:lnTo>
                  <a:pt x="14172" y="19493"/>
                </a:lnTo>
                <a:lnTo>
                  <a:pt x="14173" y="19491"/>
                </a:lnTo>
                <a:lnTo>
                  <a:pt x="14173" y="19489"/>
                </a:lnTo>
                <a:lnTo>
                  <a:pt x="14175" y="19488"/>
                </a:lnTo>
                <a:lnTo>
                  <a:pt x="14175" y="19487"/>
                </a:lnTo>
                <a:lnTo>
                  <a:pt x="14176" y="19485"/>
                </a:lnTo>
                <a:lnTo>
                  <a:pt x="14178" y="19484"/>
                </a:lnTo>
                <a:lnTo>
                  <a:pt x="14180" y="19481"/>
                </a:lnTo>
                <a:lnTo>
                  <a:pt x="14181" y="19478"/>
                </a:lnTo>
                <a:lnTo>
                  <a:pt x="14181" y="19474"/>
                </a:lnTo>
                <a:lnTo>
                  <a:pt x="14180" y="19462"/>
                </a:lnTo>
                <a:lnTo>
                  <a:pt x="14181" y="19458"/>
                </a:lnTo>
                <a:lnTo>
                  <a:pt x="14183" y="19453"/>
                </a:lnTo>
                <a:lnTo>
                  <a:pt x="14187" y="19450"/>
                </a:lnTo>
                <a:lnTo>
                  <a:pt x="14190" y="19447"/>
                </a:lnTo>
                <a:lnTo>
                  <a:pt x="14190" y="19452"/>
                </a:lnTo>
                <a:lnTo>
                  <a:pt x="14186" y="19460"/>
                </a:lnTo>
                <a:lnTo>
                  <a:pt x="14186" y="19466"/>
                </a:lnTo>
                <a:lnTo>
                  <a:pt x="14186" y="19468"/>
                </a:lnTo>
                <a:lnTo>
                  <a:pt x="14188" y="19469"/>
                </a:lnTo>
                <a:lnTo>
                  <a:pt x="14189" y="19470"/>
                </a:lnTo>
                <a:lnTo>
                  <a:pt x="14190" y="19471"/>
                </a:lnTo>
                <a:lnTo>
                  <a:pt x="14190" y="19484"/>
                </a:lnTo>
                <a:lnTo>
                  <a:pt x="14191" y="19495"/>
                </a:lnTo>
                <a:lnTo>
                  <a:pt x="14205" y="19526"/>
                </a:lnTo>
                <a:lnTo>
                  <a:pt x="14207" y="19538"/>
                </a:lnTo>
                <a:lnTo>
                  <a:pt x="14204" y="19561"/>
                </a:lnTo>
                <a:lnTo>
                  <a:pt x="14203" y="19573"/>
                </a:lnTo>
                <a:lnTo>
                  <a:pt x="14210" y="19621"/>
                </a:lnTo>
                <a:lnTo>
                  <a:pt x="14210" y="19628"/>
                </a:lnTo>
                <a:lnTo>
                  <a:pt x="14208" y="19645"/>
                </a:lnTo>
                <a:lnTo>
                  <a:pt x="14207" y="19651"/>
                </a:lnTo>
                <a:lnTo>
                  <a:pt x="14202" y="19663"/>
                </a:lnTo>
                <a:lnTo>
                  <a:pt x="14202" y="19669"/>
                </a:lnTo>
                <a:lnTo>
                  <a:pt x="14205" y="19673"/>
                </a:lnTo>
                <a:lnTo>
                  <a:pt x="14215" y="19677"/>
                </a:lnTo>
                <a:lnTo>
                  <a:pt x="14219" y="19679"/>
                </a:lnTo>
                <a:lnTo>
                  <a:pt x="14223" y="19680"/>
                </a:lnTo>
                <a:lnTo>
                  <a:pt x="14229" y="19676"/>
                </a:lnTo>
                <a:lnTo>
                  <a:pt x="14238" y="19667"/>
                </a:lnTo>
                <a:lnTo>
                  <a:pt x="14269" y="19627"/>
                </a:lnTo>
                <a:lnTo>
                  <a:pt x="14288" y="19613"/>
                </a:lnTo>
                <a:lnTo>
                  <a:pt x="14309" y="19608"/>
                </a:lnTo>
                <a:lnTo>
                  <a:pt x="14319" y="19611"/>
                </a:lnTo>
                <a:lnTo>
                  <a:pt x="14328" y="19615"/>
                </a:lnTo>
                <a:lnTo>
                  <a:pt x="14358" y="19643"/>
                </a:lnTo>
                <a:lnTo>
                  <a:pt x="14362" y="19644"/>
                </a:lnTo>
                <a:lnTo>
                  <a:pt x="14365" y="19644"/>
                </a:lnTo>
                <a:lnTo>
                  <a:pt x="14367" y="19643"/>
                </a:lnTo>
                <a:lnTo>
                  <a:pt x="14368" y="19640"/>
                </a:lnTo>
                <a:lnTo>
                  <a:pt x="14369" y="19638"/>
                </a:lnTo>
                <a:lnTo>
                  <a:pt x="14370" y="19637"/>
                </a:lnTo>
                <a:lnTo>
                  <a:pt x="14378" y="19639"/>
                </a:lnTo>
                <a:lnTo>
                  <a:pt x="14382" y="19637"/>
                </a:lnTo>
                <a:lnTo>
                  <a:pt x="14389" y="19629"/>
                </a:lnTo>
                <a:lnTo>
                  <a:pt x="14466" y="19566"/>
                </a:lnTo>
                <a:lnTo>
                  <a:pt x="14466" y="19564"/>
                </a:lnTo>
                <a:lnTo>
                  <a:pt x="14464" y="19563"/>
                </a:lnTo>
                <a:lnTo>
                  <a:pt x="14459" y="19563"/>
                </a:lnTo>
                <a:lnTo>
                  <a:pt x="14457" y="19562"/>
                </a:lnTo>
                <a:lnTo>
                  <a:pt x="14454" y="19560"/>
                </a:lnTo>
                <a:lnTo>
                  <a:pt x="14453" y="19559"/>
                </a:lnTo>
                <a:lnTo>
                  <a:pt x="14450" y="19555"/>
                </a:lnTo>
                <a:lnTo>
                  <a:pt x="14448" y="19550"/>
                </a:lnTo>
                <a:lnTo>
                  <a:pt x="14450" y="19544"/>
                </a:lnTo>
                <a:lnTo>
                  <a:pt x="14453" y="19539"/>
                </a:lnTo>
                <a:lnTo>
                  <a:pt x="14456" y="19536"/>
                </a:lnTo>
                <a:lnTo>
                  <a:pt x="14457" y="19534"/>
                </a:lnTo>
                <a:lnTo>
                  <a:pt x="14458" y="19533"/>
                </a:lnTo>
                <a:lnTo>
                  <a:pt x="14459" y="19533"/>
                </a:lnTo>
                <a:lnTo>
                  <a:pt x="14462" y="19534"/>
                </a:lnTo>
                <a:lnTo>
                  <a:pt x="14463" y="19533"/>
                </a:lnTo>
                <a:lnTo>
                  <a:pt x="14465" y="19531"/>
                </a:lnTo>
                <a:lnTo>
                  <a:pt x="14466" y="19525"/>
                </a:lnTo>
                <a:lnTo>
                  <a:pt x="14468" y="19523"/>
                </a:lnTo>
                <a:lnTo>
                  <a:pt x="14469" y="19518"/>
                </a:lnTo>
                <a:lnTo>
                  <a:pt x="14469" y="19499"/>
                </a:lnTo>
                <a:lnTo>
                  <a:pt x="14483" y="19532"/>
                </a:lnTo>
                <a:lnTo>
                  <a:pt x="14489" y="19536"/>
                </a:lnTo>
                <a:lnTo>
                  <a:pt x="14496" y="19538"/>
                </a:lnTo>
                <a:lnTo>
                  <a:pt x="14501" y="19542"/>
                </a:lnTo>
                <a:lnTo>
                  <a:pt x="14505" y="19546"/>
                </a:lnTo>
                <a:lnTo>
                  <a:pt x="14507" y="19549"/>
                </a:lnTo>
                <a:lnTo>
                  <a:pt x="14508" y="19558"/>
                </a:lnTo>
                <a:lnTo>
                  <a:pt x="14509" y="19562"/>
                </a:lnTo>
                <a:lnTo>
                  <a:pt x="14511" y="19566"/>
                </a:lnTo>
                <a:lnTo>
                  <a:pt x="14514" y="19570"/>
                </a:lnTo>
                <a:lnTo>
                  <a:pt x="14516" y="19572"/>
                </a:lnTo>
                <a:lnTo>
                  <a:pt x="14523" y="19577"/>
                </a:lnTo>
                <a:lnTo>
                  <a:pt x="14526" y="19580"/>
                </a:lnTo>
                <a:lnTo>
                  <a:pt x="14537" y="19596"/>
                </a:lnTo>
                <a:lnTo>
                  <a:pt x="14536" y="19589"/>
                </a:lnTo>
                <a:lnTo>
                  <a:pt x="14527" y="19566"/>
                </a:lnTo>
                <a:lnTo>
                  <a:pt x="14530" y="19567"/>
                </a:lnTo>
                <a:lnTo>
                  <a:pt x="14533" y="19572"/>
                </a:lnTo>
                <a:lnTo>
                  <a:pt x="14535" y="19576"/>
                </a:lnTo>
                <a:lnTo>
                  <a:pt x="14536" y="19580"/>
                </a:lnTo>
                <a:lnTo>
                  <a:pt x="14536" y="19587"/>
                </a:lnTo>
                <a:lnTo>
                  <a:pt x="14538" y="19590"/>
                </a:lnTo>
                <a:lnTo>
                  <a:pt x="14541" y="19591"/>
                </a:lnTo>
                <a:lnTo>
                  <a:pt x="14553" y="19590"/>
                </a:lnTo>
                <a:lnTo>
                  <a:pt x="14557" y="19587"/>
                </a:lnTo>
                <a:lnTo>
                  <a:pt x="14558" y="19582"/>
                </a:lnTo>
                <a:lnTo>
                  <a:pt x="14559" y="19576"/>
                </a:lnTo>
                <a:lnTo>
                  <a:pt x="14562" y="19572"/>
                </a:lnTo>
                <a:lnTo>
                  <a:pt x="14567" y="19569"/>
                </a:lnTo>
                <a:lnTo>
                  <a:pt x="14571" y="19568"/>
                </a:lnTo>
                <a:lnTo>
                  <a:pt x="14590" y="19568"/>
                </a:lnTo>
                <a:lnTo>
                  <a:pt x="14594" y="19569"/>
                </a:lnTo>
                <a:lnTo>
                  <a:pt x="14596" y="19572"/>
                </a:lnTo>
                <a:lnTo>
                  <a:pt x="14601" y="19592"/>
                </a:lnTo>
                <a:lnTo>
                  <a:pt x="14601" y="19604"/>
                </a:lnTo>
                <a:lnTo>
                  <a:pt x="14600" y="19616"/>
                </a:lnTo>
                <a:lnTo>
                  <a:pt x="14597" y="19627"/>
                </a:lnTo>
                <a:lnTo>
                  <a:pt x="14599" y="19648"/>
                </a:lnTo>
                <a:lnTo>
                  <a:pt x="14616" y="19652"/>
                </a:lnTo>
                <a:lnTo>
                  <a:pt x="14638" y="19647"/>
                </a:lnTo>
                <a:lnTo>
                  <a:pt x="14653" y="19640"/>
                </a:lnTo>
                <a:lnTo>
                  <a:pt x="14667" y="19630"/>
                </a:lnTo>
                <a:lnTo>
                  <a:pt x="14674" y="19628"/>
                </a:lnTo>
                <a:lnTo>
                  <a:pt x="14688" y="19620"/>
                </a:lnTo>
                <a:lnTo>
                  <a:pt x="14696" y="19602"/>
                </a:lnTo>
                <a:lnTo>
                  <a:pt x="14699" y="19599"/>
                </a:lnTo>
                <a:lnTo>
                  <a:pt x="14700" y="19598"/>
                </a:lnTo>
                <a:lnTo>
                  <a:pt x="14700" y="19591"/>
                </a:lnTo>
                <a:lnTo>
                  <a:pt x="14702" y="19578"/>
                </a:lnTo>
                <a:lnTo>
                  <a:pt x="14703" y="19576"/>
                </a:lnTo>
                <a:lnTo>
                  <a:pt x="14704" y="19573"/>
                </a:lnTo>
                <a:lnTo>
                  <a:pt x="14705" y="19581"/>
                </a:lnTo>
                <a:lnTo>
                  <a:pt x="14701" y="19608"/>
                </a:lnTo>
                <a:lnTo>
                  <a:pt x="14702" y="19617"/>
                </a:lnTo>
                <a:lnTo>
                  <a:pt x="14706" y="19623"/>
                </a:lnTo>
                <a:lnTo>
                  <a:pt x="14712" y="19626"/>
                </a:lnTo>
                <a:lnTo>
                  <a:pt x="14719" y="19627"/>
                </a:lnTo>
                <a:lnTo>
                  <a:pt x="14732" y="19621"/>
                </a:lnTo>
                <a:lnTo>
                  <a:pt x="14741" y="19606"/>
                </a:lnTo>
                <a:lnTo>
                  <a:pt x="14749" y="19590"/>
                </a:lnTo>
                <a:lnTo>
                  <a:pt x="14758" y="19579"/>
                </a:lnTo>
                <a:lnTo>
                  <a:pt x="14757" y="19586"/>
                </a:lnTo>
                <a:lnTo>
                  <a:pt x="14755" y="19590"/>
                </a:lnTo>
                <a:lnTo>
                  <a:pt x="14749" y="19598"/>
                </a:lnTo>
                <a:lnTo>
                  <a:pt x="14744" y="19617"/>
                </a:lnTo>
                <a:lnTo>
                  <a:pt x="14742" y="19620"/>
                </a:lnTo>
                <a:lnTo>
                  <a:pt x="14738" y="19622"/>
                </a:lnTo>
                <a:lnTo>
                  <a:pt x="14736" y="19626"/>
                </a:lnTo>
                <a:lnTo>
                  <a:pt x="14736" y="19631"/>
                </a:lnTo>
                <a:lnTo>
                  <a:pt x="14738" y="19636"/>
                </a:lnTo>
                <a:lnTo>
                  <a:pt x="14741" y="19639"/>
                </a:lnTo>
                <a:lnTo>
                  <a:pt x="14758" y="19648"/>
                </a:lnTo>
                <a:lnTo>
                  <a:pt x="14768" y="19656"/>
                </a:lnTo>
                <a:lnTo>
                  <a:pt x="14777" y="19660"/>
                </a:lnTo>
                <a:lnTo>
                  <a:pt x="14782" y="19660"/>
                </a:lnTo>
                <a:lnTo>
                  <a:pt x="14784" y="19657"/>
                </a:lnTo>
                <a:lnTo>
                  <a:pt x="14787" y="19627"/>
                </a:lnTo>
                <a:lnTo>
                  <a:pt x="14790" y="19623"/>
                </a:lnTo>
                <a:lnTo>
                  <a:pt x="14793" y="19620"/>
                </a:lnTo>
                <a:lnTo>
                  <a:pt x="14798" y="19617"/>
                </a:lnTo>
                <a:lnTo>
                  <a:pt x="14792" y="19653"/>
                </a:lnTo>
                <a:lnTo>
                  <a:pt x="14792" y="19665"/>
                </a:lnTo>
                <a:lnTo>
                  <a:pt x="14795" y="19678"/>
                </a:lnTo>
                <a:lnTo>
                  <a:pt x="14808" y="19699"/>
                </a:lnTo>
                <a:lnTo>
                  <a:pt x="14811" y="19711"/>
                </a:lnTo>
                <a:lnTo>
                  <a:pt x="14810" y="19759"/>
                </a:lnTo>
                <a:lnTo>
                  <a:pt x="14811" y="19779"/>
                </a:lnTo>
                <a:lnTo>
                  <a:pt x="14816" y="19803"/>
                </a:lnTo>
                <a:lnTo>
                  <a:pt x="14811" y="19824"/>
                </a:lnTo>
                <a:lnTo>
                  <a:pt x="14810" y="19837"/>
                </a:lnTo>
                <a:lnTo>
                  <a:pt x="14814" y="19847"/>
                </a:lnTo>
                <a:lnTo>
                  <a:pt x="14823" y="19851"/>
                </a:lnTo>
                <a:lnTo>
                  <a:pt x="14833" y="19847"/>
                </a:lnTo>
                <a:lnTo>
                  <a:pt x="14869" y="19819"/>
                </a:lnTo>
                <a:lnTo>
                  <a:pt x="14909" y="19796"/>
                </a:lnTo>
                <a:lnTo>
                  <a:pt x="14964" y="19767"/>
                </a:lnTo>
                <a:lnTo>
                  <a:pt x="15023" y="19738"/>
                </a:lnTo>
                <a:lnTo>
                  <a:pt x="15061" y="19715"/>
                </a:lnTo>
                <a:lnTo>
                  <a:pt x="15069" y="19707"/>
                </a:lnTo>
                <a:lnTo>
                  <a:pt x="15078" y="19697"/>
                </a:lnTo>
                <a:cubicBezTo>
                  <a:pt x="15078" y="19697"/>
                  <a:pt x="15083" y="19694"/>
                  <a:pt x="15083" y="19694"/>
                </a:cubicBezTo>
                <a:lnTo>
                  <a:pt x="15088" y="19692"/>
                </a:lnTo>
                <a:lnTo>
                  <a:pt x="15102" y="19692"/>
                </a:lnTo>
                <a:lnTo>
                  <a:pt x="15106" y="19691"/>
                </a:lnTo>
                <a:lnTo>
                  <a:pt x="15111" y="19683"/>
                </a:lnTo>
                <a:lnTo>
                  <a:pt x="15113" y="19671"/>
                </a:lnTo>
                <a:lnTo>
                  <a:pt x="15115" y="19646"/>
                </a:lnTo>
                <a:lnTo>
                  <a:pt x="15118" y="19635"/>
                </a:lnTo>
                <a:lnTo>
                  <a:pt x="15132" y="19606"/>
                </a:lnTo>
                <a:lnTo>
                  <a:pt x="15135" y="19594"/>
                </a:lnTo>
                <a:lnTo>
                  <a:pt x="15137" y="19589"/>
                </a:lnTo>
                <a:lnTo>
                  <a:pt x="15140" y="19587"/>
                </a:lnTo>
                <a:lnTo>
                  <a:pt x="15147" y="19583"/>
                </a:lnTo>
                <a:lnTo>
                  <a:pt x="15151" y="19583"/>
                </a:lnTo>
                <a:lnTo>
                  <a:pt x="15150" y="19589"/>
                </a:lnTo>
                <a:lnTo>
                  <a:pt x="15148" y="19591"/>
                </a:lnTo>
                <a:lnTo>
                  <a:pt x="15147" y="19593"/>
                </a:lnTo>
                <a:lnTo>
                  <a:pt x="15144" y="19591"/>
                </a:lnTo>
                <a:lnTo>
                  <a:pt x="15142" y="19591"/>
                </a:lnTo>
                <a:lnTo>
                  <a:pt x="15141" y="19594"/>
                </a:lnTo>
                <a:lnTo>
                  <a:pt x="15141" y="19598"/>
                </a:lnTo>
                <a:lnTo>
                  <a:pt x="15146" y="19596"/>
                </a:lnTo>
                <a:lnTo>
                  <a:pt x="15150" y="19595"/>
                </a:lnTo>
                <a:lnTo>
                  <a:pt x="15153" y="19592"/>
                </a:lnTo>
                <a:lnTo>
                  <a:pt x="15154" y="19585"/>
                </a:lnTo>
                <a:lnTo>
                  <a:pt x="15153" y="19578"/>
                </a:lnTo>
                <a:lnTo>
                  <a:pt x="15149" y="19569"/>
                </a:lnTo>
                <a:lnTo>
                  <a:pt x="15150" y="19564"/>
                </a:lnTo>
                <a:lnTo>
                  <a:pt x="15152" y="19565"/>
                </a:lnTo>
                <a:lnTo>
                  <a:pt x="15161" y="19561"/>
                </a:lnTo>
                <a:lnTo>
                  <a:pt x="15171" y="19559"/>
                </a:lnTo>
                <a:lnTo>
                  <a:pt x="15171" y="19555"/>
                </a:lnTo>
                <a:lnTo>
                  <a:pt x="15169" y="19551"/>
                </a:lnTo>
                <a:lnTo>
                  <a:pt x="15155" y="19538"/>
                </a:lnTo>
                <a:lnTo>
                  <a:pt x="15152" y="19534"/>
                </a:lnTo>
                <a:lnTo>
                  <a:pt x="15150" y="19529"/>
                </a:lnTo>
                <a:lnTo>
                  <a:pt x="15150" y="19525"/>
                </a:lnTo>
                <a:lnTo>
                  <a:pt x="15148" y="19521"/>
                </a:lnTo>
                <a:lnTo>
                  <a:pt x="15142" y="19520"/>
                </a:lnTo>
                <a:lnTo>
                  <a:pt x="15139" y="19522"/>
                </a:lnTo>
                <a:lnTo>
                  <a:pt x="15137" y="19522"/>
                </a:lnTo>
                <a:lnTo>
                  <a:pt x="15136" y="19520"/>
                </a:lnTo>
                <a:lnTo>
                  <a:pt x="15137" y="19517"/>
                </a:lnTo>
                <a:lnTo>
                  <a:pt x="15139" y="19514"/>
                </a:lnTo>
                <a:lnTo>
                  <a:pt x="15141" y="19511"/>
                </a:lnTo>
                <a:lnTo>
                  <a:pt x="15140" y="19507"/>
                </a:lnTo>
                <a:lnTo>
                  <a:pt x="15137" y="19501"/>
                </a:lnTo>
                <a:lnTo>
                  <a:pt x="15139" y="19495"/>
                </a:lnTo>
                <a:lnTo>
                  <a:pt x="15142" y="19490"/>
                </a:lnTo>
                <a:lnTo>
                  <a:pt x="15144" y="19484"/>
                </a:lnTo>
                <a:lnTo>
                  <a:pt x="15144" y="19481"/>
                </a:lnTo>
                <a:lnTo>
                  <a:pt x="15142" y="19476"/>
                </a:lnTo>
                <a:lnTo>
                  <a:pt x="15142" y="19474"/>
                </a:lnTo>
                <a:lnTo>
                  <a:pt x="15143" y="19471"/>
                </a:lnTo>
                <a:lnTo>
                  <a:pt x="15145" y="19469"/>
                </a:lnTo>
                <a:lnTo>
                  <a:pt x="15146" y="19469"/>
                </a:lnTo>
                <a:lnTo>
                  <a:pt x="15147" y="19471"/>
                </a:lnTo>
                <a:lnTo>
                  <a:pt x="15147" y="19477"/>
                </a:lnTo>
                <a:lnTo>
                  <a:pt x="15148" y="19483"/>
                </a:lnTo>
                <a:lnTo>
                  <a:pt x="15149" y="19489"/>
                </a:lnTo>
                <a:lnTo>
                  <a:pt x="15151" y="19493"/>
                </a:lnTo>
                <a:lnTo>
                  <a:pt x="15153" y="19495"/>
                </a:lnTo>
                <a:lnTo>
                  <a:pt x="15157" y="19497"/>
                </a:lnTo>
                <a:lnTo>
                  <a:pt x="15158" y="19499"/>
                </a:lnTo>
                <a:lnTo>
                  <a:pt x="15159" y="19501"/>
                </a:lnTo>
                <a:lnTo>
                  <a:pt x="15160" y="19503"/>
                </a:lnTo>
                <a:lnTo>
                  <a:pt x="15161" y="19516"/>
                </a:lnTo>
                <a:lnTo>
                  <a:pt x="15163" y="19521"/>
                </a:lnTo>
                <a:lnTo>
                  <a:pt x="15166" y="19523"/>
                </a:lnTo>
                <a:lnTo>
                  <a:pt x="15171" y="19522"/>
                </a:lnTo>
                <a:lnTo>
                  <a:pt x="15176" y="19517"/>
                </a:lnTo>
                <a:lnTo>
                  <a:pt x="15186" y="19500"/>
                </a:lnTo>
                <a:lnTo>
                  <a:pt x="15190" y="19491"/>
                </a:lnTo>
                <a:lnTo>
                  <a:pt x="15192" y="19482"/>
                </a:lnTo>
                <a:lnTo>
                  <a:pt x="15194" y="19471"/>
                </a:lnTo>
                <a:lnTo>
                  <a:pt x="15193" y="19424"/>
                </a:lnTo>
                <a:lnTo>
                  <a:pt x="15194" y="19418"/>
                </a:lnTo>
                <a:lnTo>
                  <a:pt x="15198" y="19406"/>
                </a:lnTo>
                <a:lnTo>
                  <a:pt x="15199" y="19401"/>
                </a:lnTo>
                <a:lnTo>
                  <a:pt x="15196" y="19397"/>
                </a:lnTo>
                <a:lnTo>
                  <a:pt x="15193" y="19397"/>
                </a:lnTo>
                <a:lnTo>
                  <a:pt x="15187" y="19399"/>
                </a:lnTo>
                <a:lnTo>
                  <a:pt x="15181" y="19413"/>
                </a:lnTo>
                <a:lnTo>
                  <a:pt x="15178" y="19411"/>
                </a:lnTo>
                <a:lnTo>
                  <a:pt x="15183" y="19399"/>
                </a:lnTo>
                <a:lnTo>
                  <a:pt x="15184" y="19394"/>
                </a:lnTo>
                <a:lnTo>
                  <a:pt x="15180" y="19392"/>
                </a:lnTo>
                <a:lnTo>
                  <a:pt x="15179" y="19391"/>
                </a:lnTo>
                <a:lnTo>
                  <a:pt x="15179" y="19388"/>
                </a:lnTo>
                <a:lnTo>
                  <a:pt x="15181" y="19385"/>
                </a:lnTo>
                <a:lnTo>
                  <a:pt x="15183" y="19384"/>
                </a:lnTo>
                <a:lnTo>
                  <a:pt x="15186" y="19384"/>
                </a:lnTo>
                <a:lnTo>
                  <a:pt x="15193" y="19382"/>
                </a:lnTo>
                <a:lnTo>
                  <a:pt x="15194" y="19383"/>
                </a:lnTo>
                <a:lnTo>
                  <a:pt x="15195" y="19383"/>
                </a:lnTo>
                <a:lnTo>
                  <a:pt x="15196" y="19384"/>
                </a:lnTo>
                <a:lnTo>
                  <a:pt x="15197" y="19384"/>
                </a:lnTo>
                <a:lnTo>
                  <a:pt x="15198" y="19383"/>
                </a:lnTo>
                <a:lnTo>
                  <a:pt x="15200" y="19381"/>
                </a:lnTo>
                <a:lnTo>
                  <a:pt x="15202" y="19380"/>
                </a:lnTo>
                <a:lnTo>
                  <a:pt x="15204" y="19380"/>
                </a:lnTo>
                <a:lnTo>
                  <a:pt x="15210" y="19380"/>
                </a:lnTo>
                <a:lnTo>
                  <a:pt x="15214" y="19383"/>
                </a:lnTo>
                <a:lnTo>
                  <a:pt x="15215" y="19388"/>
                </a:lnTo>
                <a:lnTo>
                  <a:pt x="15216" y="19394"/>
                </a:lnTo>
                <a:lnTo>
                  <a:pt x="15218" y="19398"/>
                </a:lnTo>
                <a:lnTo>
                  <a:pt x="15226" y="19396"/>
                </a:lnTo>
                <a:lnTo>
                  <a:pt x="15231" y="19385"/>
                </a:lnTo>
                <a:lnTo>
                  <a:pt x="15238" y="19342"/>
                </a:lnTo>
                <a:lnTo>
                  <a:pt x="15244" y="19304"/>
                </a:lnTo>
                <a:lnTo>
                  <a:pt x="15245" y="19295"/>
                </a:lnTo>
                <a:lnTo>
                  <a:pt x="15243" y="19293"/>
                </a:lnTo>
                <a:lnTo>
                  <a:pt x="15240" y="19294"/>
                </a:lnTo>
                <a:lnTo>
                  <a:pt x="15236" y="19297"/>
                </a:lnTo>
                <a:lnTo>
                  <a:pt x="15234" y="19299"/>
                </a:lnTo>
                <a:lnTo>
                  <a:pt x="15231" y="19300"/>
                </a:lnTo>
                <a:lnTo>
                  <a:pt x="15230" y="19296"/>
                </a:lnTo>
                <a:lnTo>
                  <a:pt x="15229" y="19291"/>
                </a:lnTo>
                <a:lnTo>
                  <a:pt x="15229" y="19289"/>
                </a:lnTo>
                <a:lnTo>
                  <a:pt x="15226" y="19288"/>
                </a:lnTo>
                <a:lnTo>
                  <a:pt x="15222" y="19289"/>
                </a:lnTo>
                <a:lnTo>
                  <a:pt x="15208" y="19297"/>
                </a:lnTo>
                <a:lnTo>
                  <a:pt x="15203" y="19298"/>
                </a:lnTo>
                <a:lnTo>
                  <a:pt x="15199" y="19295"/>
                </a:lnTo>
                <a:lnTo>
                  <a:pt x="15197" y="19284"/>
                </a:lnTo>
                <a:lnTo>
                  <a:pt x="15194" y="19280"/>
                </a:lnTo>
                <a:lnTo>
                  <a:pt x="15187" y="19282"/>
                </a:lnTo>
                <a:lnTo>
                  <a:pt x="15176" y="19289"/>
                </a:lnTo>
                <a:lnTo>
                  <a:pt x="15175" y="19289"/>
                </a:lnTo>
                <a:lnTo>
                  <a:pt x="15177" y="19284"/>
                </a:lnTo>
                <a:lnTo>
                  <a:pt x="15181" y="19277"/>
                </a:lnTo>
                <a:lnTo>
                  <a:pt x="15187" y="19271"/>
                </a:lnTo>
                <a:lnTo>
                  <a:pt x="15191" y="19267"/>
                </a:lnTo>
                <a:lnTo>
                  <a:pt x="15206" y="19263"/>
                </a:lnTo>
                <a:lnTo>
                  <a:pt x="15208" y="19260"/>
                </a:lnTo>
                <a:lnTo>
                  <a:pt x="15213" y="19253"/>
                </a:lnTo>
                <a:lnTo>
                  <a:pt x="15214" y="19247"/>
                </a:lnTo>
                <a:lnTo>
                  <a:pt x="15211" y="19229"/>
                </a:lnTo>
                <a:lnTo>
                  <a:pt x="15215" y="19215"/>
                </a:lnTo>
                <a:lnTo>
                  <a:pt x="15211" y="19209"/>
                </a:lnTo>
                <a:lnTo>
                  <a:pt x="15203" y="19199"/>
                </a:lnTo>
                <a:lnTo>
                  <a:pt x="15207" y="19192"/>
                </a:lnTo>
                <a:lnTo>
                  <a:pt x="15211" y="19184"/>
                </a:lnTo>
                <a:lnTo>
                  <a:pt x="15209" y="19179"/>
                </a:lnTo>
                <a:lnTo>
                  <a:pt x="15206" y="19176"/>
                </a:lnTo>
                <a:lnTo>
                  <a:pt x="15201" y="19175"/>
                </a:lnTo>
                <a:lnTo>
                  <a:pt x="15196" y="19176"/>
                </a:lnTo>
                <a:lnTo>
                  <a:pt x="15196" y="19176"/>
                </a:lnTo>
                <a:lnTo>
                  <a:pt x="15194" y="19179"/>
                </a:lnTo>
                <a:lnTo>
                  <a:pt x="15194" y="19180"/>
                </a:lnTo>
                <a:lnTo>
                  <a:pt x="15193" y="19180"/>
                </a:lnTo>
                <a:lnTo>
                  <a:pt x="15191" y="19178"/>
                </a:lnTo>
                <a:lnTo>
                  <a:pt x="15190" y="19178"/>
                </a:lnTo>
                <a:lnTo>
                  <a:pt x="15185" y="19180"/>
                </a:lnTo>
                <a:lnTo>
                  <a:pt x="15183" y="19181"/>
                </a:lnTo>
                <a:lnTo>
                  <a:pt x="15182" y="19183"/>
                </a:lnTo>
                <a:lnTo>
                  <a:pt x="15180" y="19186"/>
                </a:lnTo>
                <a:lnTo>
                  <a:pt x="15175" y="19188"/>
                </a:lnTo>
                <a:lnTo>
                  <a:pt x="15170" y="19188"/>
                </a:lnTo>
                <a:lnTo>
                  <a:pt x="15166" y="19187"/>
                </a:lnTo>
                <a:lnTo>
                  <a:pt x="15162" y="19183"/>
                </a:lnTo>
                <a:lnTo>
                  <a:pt x="15164" y="19179"/>
                </a:lnTo>
                <a:lnTo>
                  <a:pt x="15171" y="19175"/>
                </a:lnTo>
                <a:lnTo>
                  <a:pt x="15172" y="19171"/>
                </a:lnTo>
                <a:lnTo>
                  <a:pt x="15184" y="19159"/>
                </a:lnTo>
                <a:lnTo>
                  <a:pt x="15188" y="19157"/>
                </a:lnTo>
                <a:lnTo>
                  <a:pt x="15198" y="19154"/>
                </a:lnTo>
                <a:lnTo>
                  <a:pt x="15207" y="19146"/>
                </a:lnTo>
                <a:lnTo>
                  <a:pt x="15226" y="19139"/>
                </a:lnTo>
                <a:lnTo>
                  <a:pt x="15231" y="19136"/>
                </a:lnTo>
                <a:lnTo>
                  <a:pt x="15235" y="19131"/>
                </a:lnTo>
                <a:lnTo>
                  <a:pt x="15236" y="19125"/>
                </a:lnTo>
                <a:lnTo>
                  <a:pt x="15235" y="19119"/>
                </a:lnTo>
                <a:lnTo>
                  <a:pt x="15234" y="19116"/>
                </a:lnTo>
                <a:lnTo>
                  <a:pt x="15232" y="19113"/>
                </a:lnTo>
                <a:lnTo>
                  <a:pt x="15230" y="19109"/>
                </a:lnTo>
                <a:lnTo>
                  <a:pt x="15230" y="19097"/>
                </a:lnTo>
                <a:lnTo>
                  <a:pt x="15237" y="19087"/>
                </a:lnTo>
                <a:lnTo>
                  <a:pt x="15246" y="19080"/>
                </a:lnTo>
                <a:lnTo>
                  <a:pt x="15270" y="19068"/>
                </a:lnTo>
                <a:lnTo>
                  <a:pt x="15274" y="19067"/>
                </a:lnTo>
                <a:lnTo>
                  <a:pt x="15279" y="19064"/>
                </a:lnTo>
                <a:lnTo>
                  <a:pt x="15280" y="19059"/>
                </a:lnTo>
                <a:lnTo>
                  <a:pt x="15279" y="19046"/>
                </a:lnTo>
                <a:lnTo>
                  <a:pt x="15280" y="19043"/>
                </a:lnTo>
                <a:lnTo>
                  <a:pt x="15283" y="19039"/>
                </a:lnTo>
                <a:lnTo>
                  <a:pt x="15285" y="19033"/>
                </a:lnTo>
                <a:lnTo>
                  <a:pt x="15285" y="19032"/>
                </a:lnTo>
                <a:lnTo>
                  <a:pt x="15285" y="19030"/>
                </a:lnTo>
                <a:lnTo>
                  <a:pt x="15284" y="19029"/>
                </a:lnTo>
                <a:lnTo>
                  <a:pt x="15283" y="19029"/>
                </a:lnTo>
                <a:lnTo>
                  <a:pt x="15283" y="19028"/>
                </a:lnTo>
                <a:lnTo>
                  <a:pt x="15282" y="19028"/>
                </a:lnTo>
                <a:lnTo>
                  <a:pt x="15273" y="19024"/>
                </a:lnTo>
                <a:lnTo>
                  <a:pt x="15274" y="19022"/>
                </a:lnTo>
                <a:lnTo>
                  <a:pt x="15276" y="19019"/>
                </a:lnTo>
                <a:lnTo>
                  <a:pt x="15277" y="19017"/>
                </a:lnTo>
                <a:lnTo>
                  <a:pt x="15278" y="19015"/>
                </a:lnTo>
                <a:lnTo>
                  <a:pt x="15278" y="19013"/>
                </a:lnTo>
                <a:lnTo>
                  <a:pt x="15276" y="19010"/>
                </a:lnTo>
                <a:lnTo>
                  <a:pt x="15270" y="19001"/>
                </a:lnTo>
                <a:lnTo>
                  <a:pt x="15269" y="18997"/>
                </a:lnTo>
                <a:lnTo>
                  <a:pt x="15270" y="18982"/>
                </a:lnTo>
                <a:lnTo>
                  <a:pt x="15272" y="18975"/>
                </a:lnTo>
                <a:lnTo>
                  <a:pt x="15275" y="18970"/>
                </a:lnTo>
                <a:lnTo>
                  <a:pt x="15278" y="18969"/>
                </a:lnTo>
                <a:lnTo>
                  <a:pt x="15275" y="18986"/>
                </a:lnTo>
                <a:lnTo>
                  <a:pt x="15275" y="18993"/>
                </a:lnTo>
                <a:lnTo>
                  <a:pt x="15284" y="19007"/>
                </a:lnTo>
                <a:lnTo>
                  <a:pt x="15286" y="19010"/>
                </a:lnTo>
                <a:lnTo>
                  <a:pt x="15286" y="19019"/>
                </a:lnTo>
                <a:lnTo>
                  <a:pt x="15286" y="19023"/>
                </a:lnTo>
                <a:lnTo>
                  <a:pt x="15288" y="19018"/>
                </a:lnTo>
                <a:lnTo>
                  <a:pt x="15290" y="19016"/>
                </a:lnTo>
                <a:lnTo>
                  <a:pt x="15291" y="19015"/>
                </a:lnTo>
                <a:lnTo>
                  <a:pt x="15294" y="19017"/>
                </a:lnTo>
                <a:lnTo>
                  <a:pt x="15294" y="19019"/>
                </a:lnTo>
                <a:lnTo>
                  <a:pt x="15291" y="19024"/>
                </a:lnTo>
                <a:lnTo>
                  <a:pt x="15291" y="19031"/>
                </a:lnTo>
                <a:lnTo>
                  <a:pt x="15291" y="19035"/>
                </a:lnTo>
                <a:lnTo>
                  <a:pt x="15294" y="19036"/>
                </a:lnTo>
                <a:lnTo>
                  <a:pt x="15298" y="19036"/>
                </a:lnTo>
                <a:lnTo>
                  <a:pt x="15321" y="19029"/>
                </a:lnTo>
                <a:lnTo>
                  <a:pt x="15327" y="19027"/>
                </a:lnTo>
                <a:lnTo>
                  <a:pt x="15332" y="19023"/>
                </a:lnTo>
                <a:lnTo>
                  <a:pt x="15336" y="19019"/>
                </a:lnTo>
                <a:lnTo>
                  <a:pt x="15337" y="19014"/>
                </a:lnTo>
                <a:lnTo>
                  <a:pt x="15338" y="19007"/>
                </a:lnTo>
                <a:lnTo>
                  <a:pt x="15339" y="19001"/>
                </a:lnTo>
                <a:lnTo>
                  <a:pt x="15345" y="18996"/>
                </a:lnTo>
                <a:lnTo>
                  <a:pt x="15366" y="18957"/>
                </a:lnTo>
                <a:lnTo>
                  <a:pt x="15373" y="18948"/>
                </a:lnTo>
                <a:lnTo>
                  <a:pt x="15382" y="18942"/>
                </a:lnTo>
                <a:lnTo>
                  <a:pt x="15385" y="18937"/>
                </a:lnTo>
                <a:lnTo>
                  <a:pt x="15386" y="18930"/>
                </a:lnTo>
                <a:lnTo>
                  <a:pt x="15387" y="18923"/>
                </a:lnTo>
                <a:lnTo>
                  <a:pt x="15389" y="18914"/>
                </a:lnTo>
                <a:lnTo>
                  <a:pt x="15392" y="18909"/>
                </a:lnTo>
                <a:lnTo>
                  <a:pt x="15396" y="18911"/>
                </a:lnTo>
                <a:lnTo>
                  <a:pt x="15402" y="18918"/>
                </a:lnTo>
                <a:lnTo>
                  <a:pt x="15403" y="18921"/>
                </a:lnTo>
                <a:lnTo>
                  <a:pt x="15403" y="18928"/>
                </a:lnTo>
                <a:lnTo>
                  <a:pt x="15403" y="18932"/>
                </a:lnTo>
                <a:lnTo>
                  <a:pt x="15404" y="18935"/>
                </a:lnTo>
                <a:lnTo>
                  <a:pt x="15407" y="18934"/>
                </a:lnTo>
                <a:lnTo>
                  <a:pt x="15410" y="18929"/>
                </a:lnTo>
                <a:lnTo>
                  <a:pt x="15412" y="18922"/>
                </a:lnTo>
                <a:lnTo>
                  <a:pt x="15413" y="18918"/>
                </a:lnTo>
                <a:lnTo>
                  <a:pt x="15416" y="18920"/>
                </a:lnTo>
                <a:lnTo>
                  <a:pt x="15420" y="18927"/>
                </a:lnTo>
                <a:lnTo>
                  <a:pt x="15424" y="18929"/>
                </a:lnTo>
                <a:lnTo>
                  <a:pt x="15428" y="18928"/>
                </a:lnTo>
                <a:lnTo>
                  <a:pt x="15429" y="18925"/>
                </a:lnTo>
                <a:lnTo>
                  <a:pt x="15428" y="18919"/>
                </a:lnTo>
                <a:lnTo>
                  <a:pt x="15430" y="18913"/>
                </a:lnTo>
                <a:lnTo>
                  <a:pt x="15438" y="18914"/>
                </a:lnTo>
                <a:lnTo>
                  <a:pt x="15437" y="18906"/>
                </a:lnTo>
                <a:lnTo>
                  <a:pt x="15448" y="18910"/>
                </a:lnTo>
                <a:lnTo>
                  <a:pt x="15449" y="18909"/>
                </a:lnTo>
                <a:lnTo>
                  <a:pt x="15452" y="18906"/>
                </a:lnTo>
                <a:lnTo>
                  <a:pt x="15454" y="18904"/>
                </a:lnTo>
                <a:lnTo>
                  <a:pt x="15455" y="18904"/>
                </a:lnTo>
                <a:lnTo>
                  <a:pt x="15458" y="18904"/>
                </a:lnTo>
                <a:lnTo>
                  <a:pt x="15464" y="18903"/>
                </a:lnTo>
                <a:lnTo>
                  <a:pt x="15466" y="18901"/>
                </a:lnTo>
                <a:lnTo>
                  <a:pt x="15467" y="18899"/>
                </a:lnTo>
                <a:lnTo>
                  <a:pt x="15467" y="18895"/>
                </a:lnTo>
                <a:lnTo>
                  <a:pt x="15466" y="18891"/>
                </a:lnTo>
                <a:lnTo>
                  <a:pt x="15464" y="18888"/>
                </a:lnTo>
                <a:lnTo>
                  <a:pt x="15462" y="18887"/>
                </a:lnTo>
                <a:lnTo>
                  <a:pt x="15456" y="18887"/>
                </a:lnTo>
                <a:lnTo>
                  <a:pt x="15444" y="18882"/>
                </a:lnTo>
                <a:lnTo>
                  <a:pt x="15439" y="18882"/>
                </a:lnTo>
                <a:lnTo>
                  <a:pt x="15437" y="18881"/>
                </a:lnTo>
                <a:lnTo>
                  <a:pt x="15436" y="18879"/>
                </a:lnTo>
                <a:lnTo>
                  <a:pt x="15436" y="18877"/>
                </a:lnTo>
                <a:lnTo>
                  <a:pt x="15439" y="18876"/>
                </a:lnTo>
                <a:lnTo>
                  <a:pt x="15445" y="18877"/>
                </a:lnTo>
                <a:lnTo>
                  <a:pt x="15448" y="18877"/>
                </a:lnTo>
                <a:lnTo>
                  <a:pt x="15451" y="18876"/>
                </a:lnTo>
                <a:lnTo>
                  <a:pt x="15448" y="18872"/>
                </a:lnTo>
                <a:lnTo>
                  <a:pt x="15449" y="18869"/>
                </a:lnTo>
                <a:lnTo>
                  <a:pt x="15452" y="18867"/>
                </a:lnTo>
                <a:lnTo>
                  <a:pt x="15455" y="18864"/>
                </a:lnTo>
                <a:lnTo>
                  <a:pt x="15456" y="18859"/>
                </a:lnTo>
                <a:lnTo>
                  <a:pt x="15454" y="18857"/>
                </a:lnTo>
                <a:lnTo>
                  <a:pt x="15450" y="18856"/>
                </a:lnTo>
                <a:lnTo>
                  <a:pt x="15446" y="18855"/>
                </a:lnTo>
                <a:lnTo>
                  <a:pt x="15446" y="18853"/>
                </a:lnTo>
                <a:lnTo>
                  <a:pt x="15447" y="18852"/>
                </a:lnTo>
                <a:lnTo>
                  <a:pt x="15449" y="18851"/>
                </a:lnTo>
                <a:lnTo>
                  <a:pt x="15455" y="18851"/>
                </a:lnTo>
                <a:lnTo>
                  <a:pt x="15457" y="18850"/>
                </a:lnTo>
                <a:lnTo>
                  <a:pt x="15457" y="18849"/>
                </a:lnTo>
                <a:lnTo>
                  <a:pt x="15460" y="18844"/>
                </a:lnTo>
                <a:lnTo>
                  <a:pt x="15461" y="18840"/>
                </a:lnTo>
                <a:lnTo>
                  <a:pt x="15461" y="18829"/>
                </a:lnTo>
                <a:lnTo>
                  <a:pt x="15459" y="18826"/>
                </a:lnTo>
                <a:lnTo>
                  <a:pt x="15451" y="18824"/>
                </a:lnTo>
                <a:lnTo>
                  <a:pt x="15452" y="18820"/>
                </a:lnTo>
                <a:lnTo>
                  <a:pt x="15455" y="18819"/>
                </a:lnTo>
                <a:lnTo>
                  <a:pt x="15462" y="18817"/>
                </a:lnTo>
                <a:lnTo>
                  <a:pt x="15464" y="18814"/>
                </a:lnTo>
                <a:lnTo>
                  <a:pt x="15465" y="18811"/>
                </a:lnTo>
                <a:lnTo>
                  <a:pt x="15468" y="18808"/>
                </a:lnTo>
                <a:lnTo>
                  <a:pt x="15470" y="18805"/>
                </a:lnTo>
                <a:lnTo>
                  <a:pt x="15468" y="18800"/>
                </a:lnTo>
                <a:lnTo>
                  <a:pt x="15465" y="18799"/>
                </a:lnTo>
                <a:lnTo>
                  <a:pt x="15460" y="18802"/>
                </a:lnTo>
                <a:lnTo>
                  <a:pt x="15434" y="18826"/>
                </a:lnTo>
                <a:lnTo>
                  <a:pt x="15427" y="18830"/>
                </a:lnTo>
                <a:lnTo>
                  <a:pt x="15427" y="18828"/>
                </a:lnTo>
                <a:lnTo>
                  <a:pt x="15429" y="18823"/>
                </a:lnTo>
                <a:lnTo>
                  <a:pt x="15431" y="18818"/>
                </a:lnTo>
                <a:lnTo>
                  <a:pt x="15432" y="18811"/>
                </a:lnTo>
                <a:lnTo>
                  <a:pt x="15430" y="18806"/>
                </a:lnTo>
                <a:lnTo>
                  <a:pt x="15430" y="18803"/>
                </a:lnTo>
                <a:lnTo>
                  <a:pt x="15432" y="18799"/>
                </a:lnTo>
                <a:lnTo>
                  <a:pt x="15437" y="18792"/>
                </a:lnTo>
                <a:lnTo>
                  <a:pt x="15438" y="18787"/>
                </a:lnTo>
                <a:lnTo>
                  <a:pt x="15439" y="18781"/>
                </a:lnTo>
                <a:lnTo>
                  <a:pt x="15438" y="18777"/>
                </a:lnTo>
                <a:lnTo>
                  <a:pt x="15436" y="18778"/>
                </a:lnTo>
                <a:lnTo>
                  <a:pt x="15434" y="18776"/>
                </a:lnTo>
                <a:lnTo>
                  <a:pt x="15430" y="18769"/>
                </a:lnTo>
                <a:lnTo>
                  <a:pt x="15427" y="18762"/>
                </a:lnTo>
                <a:lnTo>
                  <a:pt x="15425" y="18757"/>
                </a:lnTo>
                <a:lnTo>
                  <a:pt x="15425" y="18750"/>
                </a:lnTo>
                <a:lnTo>
                  <a:pt x="15430" y="18741"/>
                </a:lnTo>
                <a:lnTo>
                  <a:pt x="15431" y="18735"/>
                </a:lnTo>
                <a:lnTo>
                  <a:pt x="15432" y="18724"/>
                </a:lnTo>
                <a:lnTo>
                  <a:pt x="15433" y="18720"/>
                </a:lnTo>
                <a:lnTo>
                  <a:pt x="15436" y="18709"/>
                </a:lnTo>
                <a:lnTo>
                  <a:pt x="15437" y="18708"/>
                </a:lnTo>
                <a:lnTo>
                  <a:pt x="15438" y="18706"/>
                </a:lnTo>
                <a:lnTo>
                  <a:pt x="15441" y="18703"/>
                </a:lnTo>
                <a:lnTo>
                  <a:pt x="15442" y="18700"/>
                </a:lnTo>
                <a:lnTo>
                  <a:pt x="15445" y="18695"/>
                </a:lnTo>
                <a:lnTo>
                  <a:pt x="15445" y="18694"/>
                </a:lnTo>
                <a:lnTo>
                  <a:pt x="15446" y="18693"/>
                </a:lnTo>
                <a:lnTo>
                  <a:pt x="15446" y="18689"/>
                </a:lnTo>
                <a:lnTo>
                  <a:pt x="15444" y="18683"/>
                </a:lnTo>
                <a:lnTo>
                  <a:pt x="15443" y="18679"/>
                </a:lnTo>
                <a:lnTo>
                  <a:pt x="15441" y="18677"/>
                </a:lnTo>
                <a:lnTo>
                  <a:pt x="15439" y="18675"/>
                </a:lnTo>
                <a:lnTo>
                  <a:pt x="15437" y="18673"/>
                </a:lnTo>
                <a:lnTo>
                  <a:pt x="15439" y="18670"/>
                </a:lnTo>
                <a:lnTo>
                  <a:pt x="15438" y="18668"/>
                </a:lnTo>
                <a:lnTo>
                  <a:pt x="15435" y="18668"/>
                </a:lnTo>
                <a:lnTo>
                  <a:pt x="15434" y="18668"/>
                </a:lnTo>
                <a:lnTo>
                  <a:pt x="15434" y="18665"/>
                </a:lnTo>
                <a:lnTo>
                  <a:pt x="15434" y="18664"/>
                </a:lnTo>
                <a:lnTo>
                  <a:pt x="15434" y="18663"/>
                </a:lnTo>
                <a:lnTo>
                  <a:pt x="15434" y="18660"/>
                </a:lnTo>
                <a:lnTo>
                  <a:pt x="15434" y="18657"/>
                </a:lnTo>
                <a:lnTo>
                  <a:pt x="15433" y="18655"/>
                </a:lnTo>
                <a:lnTo>
                  <a:pt x="15433" y="18653"/>
                </a:lnTo>
                <a:lnTo>
                  <a:pt x="15434" y="18651"/>
                </a:lnTo>
                <a:lnTo>
                  <a:pt x="15436" y="18649"/>
                </a:lnTo>
                <a:lnTo>
                  <a:pt x="15441" y="18647"/>
                </a:lnTo>
                <a:lnTo>
                  <a:pt x="15443" y="18645"/>
                </a:lnTo>
                <a:lnTo>
                  <a:pt x="15441" y="18642"/>
                </a:lnTo>
                <a:lnTo>
                  <a:pt x="15439" y="18642"/>
                </a:lnTo>
                <a:lnTo>
                  <a:pt x="15437" y="18642"/>
                </a:lnTo>
                <a:lnTo>
                  <a:pt x="15435" y="18641"/>
                </a:lnTo>
                <a:lnTo>
                  <a:pt x="15435" y="18638"/>
                </a:lnTo>
                <a:lnTo>
                  <a:pt x="15436" y="18634"/>
                </a:lnTo>
                <a:lnTo>
                  <a:pt x="15437" y="18631"/>
                </a:lnTo>
                <a:lnTo>
                  <a:pt x="15442" y="18625"/>
                </a:lnTo>
                <a:lnTo>
                  <a:pt x="15444" y="18621"/>
                </a:lnTo>
                <a:lnTo>
                  <a:pt x="15445" y="18616"/>
                </a:lnTo>
                <a:lnTo>
                  <a:pt x="15444" y="18610"/>
                </a:lnTo>
                <a:lnTo>
                  <a:pt x="15443" y="18608"/>
                </a:lnTo>
                <a:lnTo>
                  <a:pt x="15443" y="18607"/>
                </a:lnTo>
                <a:lnTo>
                  <a:pt x="15443" y="18605"/>
                </a:lnTo>
                <a:lnTo>
                  <a:pt x="15443" y="18603"/>
                </a:lnTo>
                <a:lnTo>
                  <a:pt x="15451" y="18586"/>
                </a:lnTo>
                <a:lnTo>
                  <a:pt x="15454" y="18575"/>
                </a:lnTo>
                <a:lnTo>
                  <a:pt x="15458" y="18570"/>
                </a:lnTo>
                <a:lnTo>
                  <a:pt x="15460" y="18569"/>
                </a:lnTo>
                <a:lnTo>
                  <a:pt x="15463" y="18568"/>
                </a:lnTo>
                <a:lnTo>
                  <a:pt x="15465" y="18566"/>
                </a:lnTo>
                <a:lnTo>
                  <a:pt x="15467" y="18563"/>
                </a:lnTo>
                <a:lnTo>
                  <a:pt x="15467" y="18560"/>
                </a:lnTo>
                <a:lnTo>
                  <a:pt x="15465" y="18553"/>
                </a:lnTo>
                <a:lnTo>
                  <a:pt x="15464" y="18550"/>
                </a:lnTo>
                <a:lnTo>
                  <a:pt x="15465" y="18544"/>
                </a:lnTo>
                <a:lnTo>
                  <a:pt x="15477" y="18526"/>
                </a:lnTo>
                <a:lnTo>
                  <a:pt x="15478" y="18524"/>
                </a:lnTo>
                <a:lnTo>
                  <a:pt x="15479" y="18517"/>
                </a:lnTo>
                <a:lnTo>
                  <a:pt x="15480" y="18515"/>
                </a:lnTo>
                <a:lnTo>
                  <a:pt x="15482" y="18512"/>
                </a:lnTo>
                <a:lnTo>
                  <a:pt x="15487" y="18506"/>
                </a:lnTo>
                <a:lnTo>
                  <a:pt x="15488" y="18502"/>
                </a:lnTo>
                <a:lnTo>
                  <a:pt x="15489" y="18484"/>
                </a:lnTo>
                <a:lnTo>
                  <a:pt x="15492" y="18477"/>
                </a:lnTo>
                <a:lnTo>
                  <a:pt x="15502" y="18463"/>
                </a:lnTo>
                <a:lnTo>
                  <a:pt x="15507" y="18457"/>
                </a:lnTo>
                <a:lnTo>
                  <a:pt x="15511" y="18455"/>
                </a:lnTo>
                <a:lnTo>
                  <a:pt x="15515" y="18454"/>
                </a:lnTo>
                <a:lnTo>
                  <a:pt x="15523" y="18454"/>
                </a:lnTo>
                <a:lnTo>
                  <a:pt x="15524" y="18453"/>
                </a:lnTo>
                <a:lnTo>
                  <a:pt x="15525" y="18452"/>
                </a:lnTo>
                <a:lnTo>
                  <a:pt x="15527" y="18450"/>
                </a:lnTo>
                <a:lnTo>
                  <a:pt x="15529" y="18450"/>
                </a:lnTo>
                <a:lnTo>
                  <a:pt x="15532" y="18450"/>
                </a:lnTo>
                <a:lnTo>
                  <a:pt x="15534" y="18451"/>
                </a:lnTo>
                <a:lnTo>
                  <a:pt x="15537" y="18452"/>
                </a:lnTo>
                <a:lnTo>
                  <a:pt x="15538" y="18454"/>
                </a:lnTo>
                <a:lnTo>
                  <a:pt x="15540" y="18456"/>
                </a:lnTo>
                <a:lnTo>
                  <a:pt x="15542" y="18461"/>
                </a:lnTo>
                <a:lnTo>
                  <a:pt x="15544" y="18463"/>
                </a:lnTo>
                <a:lnTo>
                  <a:pt x="15547" y="18464"/>
                </a:lnTo>
                <a:lnTo>
                  <a:pt x="15549" y="18464"/>
                </a:lnTo>
                <a:lnTo>
                  <a:pt x="15553" y="18463"/>
                </a:lnTo>
                <a:lnTo>
                  <a:pt x="15555" y="18461"/>
                </a:lnTo>
                <a:lnTo>
                  <a:pt x="15556" y="18455"/>
                </a:lnTo>
                <a:lnTo>
                  <a:pt x="15555" y="18449"/>
                </a:lnTo>
                <a:lnTo>
                  <a:pt x="15555" y="18444"/>
                </a:lnTo>
                <a:lnTo>
                  <a:pt x="15553" y="18441"/>
                </a:lnTo>
                <a:lnTo>
                  <a:pt x="15552" y="18437"/>
                </a:lnTo>
                <a:lnTo>
                  <a:pt x="15551" y="18436"/>
                </a:lnTo>
                <a:lnTo>
                  <a:pt x="15549" y="18435"/>
                </a:lnTo>
                <a:lnTo>
                  <a:pt x="15549" y="18434"/>
                </a:lnTo>
                <a:lnTo>
                  <a:pt x="15547" y="18431"/>
                </a:lnTo>
                <a:lnTo>
                  <a:pt x="15547" y="18430"/>
                </a:lnTo>
                <a:lnTo>
                  <a:pt x="15545" y="18426"/>
                </a:lnTo>
                <a:lnTo>
                  <a:pt x="15544" y="18415"/>
                </a:lnTo>
                <a:lnTo>
                  <a:pt x="15543" y="18410"/>
                </a:lnTo>
                <a:lnTo>
                  <a:pt x="15534" y="18396"/>
                </a:lnTo>
                <a:lnTo>
                  <a:pt x="15534" y="18394"/>
                </a:lnTo>
                <a:lnTo>
                  <a:pt x="15527" y="18383"/>
                </a:lnTo>
                <a:lnTo>
                  <a:pt x="15525" y="18379"/>
                </a:lnTo>
                <a:lnTo>
                  <a:pt x="15524" y="18376"/>
                </a:lnTo>
                <a:lnTo>
                  <a:pt x="15525" y="18373"/>
                </a:lnTo>
                <a:lnTo>
                  <a:pt x="15527" y="18372"/>
                </a:lnTo>
                <a:lnTo>
                  <a:pt x="15529" y="18370"/>
                </a:lnTo>
                <a:lnTo>
                  <a:pt x="15531" y="18370"/>
                </a:lnTo>
                <a:lnTo>
                  <a:pt x="15533" y="18372"/>
                </a:lnTo>
                <a:lnTo>
                  <a:pt x="15534" y="18375"/>
                </a:lnTo>
                <a:lnTo>
                  <a:pt x="15543" y="18380"/>
                </a:lnTo>
                <a:lnTo>
                  <a:pt x="15546" y="18383"/>
                </a:lnTo>
                <a:lnTo>
                  <a:pt x="15549" y="18391"/>
                </a:lnTo>
                <a:lnTo>
                  <a:pt x="15554" y="18409"/>
                </a:lnTo>
                <a:lnTo>
                  <a:pt x="15558" y="18418"/>
                </a:lnTo>
                <a:lnTo>
                  <a:pt x="15563" y="18425"/>
                </a:lnTo>
                <a:lnTo>
                  <a:pt x="15569" y="18431"/>
                </a:lnTo>
                <a:lnTo>
                  <a:pt x="15576" y="18435"/>
                </a:lnTo>
                <a:lnTo>
                  <a:pt x="15589" y="18440"/>
                </a:lnTo>
                <a:lnTo>
                  <a:pt x="15617" y="18444"/>
                </a:lnTo>
                <a:lnTo>
                  <a:pt x="15620" y="18446"/>
                </a:lnTo>
                <a:lnTo>
                  <a:pt x="15623" y="18450"/>
                </a:lnTo>
                <a:lnTo>
                  <a:pt x="15625" y="18454"/>
                </a:lnTo>
                <a:lnTo>
                  <a:pt x="15628" y="18458"/>
                </a:lnTo>
                <a:lnTo>
                  <a:pt x="15632" y="18459"/>
                </a:lnTo>
                <a:lnTo>
                  <a:pt x="15633" y="18458"/>
                </a:lnTo>
                <a:lnTo>
                  <a:pt x="15635" y="18457"/>
                </a:lnTo>
                <a:lnTo>
                  <a:pt x="15637" y="18455"/>
                </a:lnTo>
                <a:lnTo>
                  <a:pt x="15639" y="18450"/>
                </a:lnTo>
                <a:lnTo>
                  <a:pt x="15641" y="18450"/>
                </a:lnTo>
                <a:lnTo>
                  <a:pt x="15651" y="18450"/>
                </a:lnTo>
                <a:lnTo>
                  <a:pt x="15660" y="18455"/>
                </a:lnTo>
                <a:lnTo>
                  <a:pt x="15664" y="18456"/>
                </a:lnTo>
                <a:lnTo>
                  <a:pt x="15666" y="18457"/>
                </a:lnTo>
                <a:lnTo>
                  <a:pt x="15669" y="18458"/>
                </a:lnTo>
                <a:lnTo>
                  <a:pt x="15671" y="18460"/>
                </a:lnTo>
                <a:lnTo>
                  <a:pt x="15673" y="18458"/>
                </a:lnTo>
                <a:lnTo>
                  <a:pt x="15675" y="18457"/>
                </a:lnTo>
                <a:lnTo>
                  <a:pt x="15687" y="18449"/>
                </a:lnTo>
                <a:lnTo>
                  <a:pt x="15692" y="18448"/>
                </a:lnTo>
                <a:lnTo>
                  <a:pt x="15697" y="18448"/>
                </a:lnTo>
                <a:lnTo>
                  <a:pt x="15702" y="18451"/>
                </a:lnTo>
                <a:lnTo>
                  <a:pt x="15704" y="18453"/>
                </a:lnTo>
                <a:lnTo>
                  <a:pt x="15709" y="18455"/>
                </a:lnTo>
                <a:lnTo>
                  <a:pt x="15714" y="18458"/>
                </a:lnTo>
                <a:lnTo>
                  <a:pt x="15716" y="18459"/>
                </a:lnTo>
                <a:lnTo>
                  <a:pt x="15719" y="18459"/>
                </a:lnTo>
                <a:lnTo>
                  <a:pt x="15721" y="18459"/>
                </a:lnTo>
                <a:lnTo>
                  <a:pt x="15725" y="18458"/>
                </a:lnTo>
                <a:lnTo>
                  <a:pt x="15728" y="18456"/>
                </a:lnTo>
                <a:lnTo>
                  <a:pt x="15731" y="18452"/>
                </a:lnTo>
                <a:lnTo>
                  <a:pt x="15733" y="18445"/>
                </a:lnTo>
                <a:lnTo>
                  <a:pt x="15736" y="18442"/>
                </a:lnTo>
                <a:lnTo>
                  <a:pt x="15752" y="18432"/>
                </a:lnTo>
                <a:lnTo>
                  <a:pt x="15756" y="18429"/>
                </a:lnTo>
                <a:lnTo>
                  <a:pt x="15759" y="18423"/>
                </a:lnTo>
                <a:lnTo>
                  <a:pt x="15766" y="18415"/>
                </a:lnTo>
                <a:lnTo>
                  <a:pt x="15768" y="18411"/>
                </a:lnTo>
                <a:lnTo>
                  <a:pt x="15768" y="18408"/>
                </a:lnTo>
                <a:lnTo>
                  <a:pt x="15767" y="18406"/>
                </a:lnTo>
                <a:lnTo>
                  <a:pt x="15766" y="18405"/>
                </a:lnTo>
                <a:lnTo>
                  <a:pt x="15765" y="18404"/>
                </a:lnTo>
                <a:lnTo>
                  <a:pt x="15765" y="18401"/>
                </a:lnTo>
                <a:lnTo>
                  <a:pt x="15766" y="18398"/>
                </a:lnTo>
                <a:lnTo>
                  <a:pt x="15767" y="18395"/>
                </a:lnTo>
                <a:lnTo>
                  <a:pt x="15766" y="18392"/>
                </a:lnTo>
                <a:lnTo>
                  <a:pt x="15762" y="18389"/>
                </a:lnTo>
                <a:lnTo>
                  <a:pt x="15751" y="18384"/>
                </a:lnTo>
                <a:lnTo>
                  <a:pt x="15747" y="18383"/>
                </a:lnTo>
                <a:lnTo>
                  <a:pt x="15745" y="18384"/>
                </a:lnTo>
                <a:lnTo>
                  <a:pt x="15742" y="18387"/>
                </a:lnTo>
                <a:lnTo>
                  <a:pt x="15741" y="18389"/>
                </a:lnTo>
                <a:lnTo>
                  <a:pt x="15739" y="18389"/>
                </a:lnTo>
                <a:lnTo>
                  <a:pt x="15737" y="18389"/>
                </a:lnTo>
                <a:lnTo>
                  <a:pt x="15734" y="18389"/>
                </a:lnTo>
                <a:lnTo>
                  <a:pt x="15728" y="18372"/>
                </a:lnTo>
                <a:lnTo>
                  <a:pt x="15724" y="18366"/>
                </a:lnTo>
                <a:lnTo>
                  <a:pt x="15721" y="18363"/>
                </a:lnTo>
                <a:lnTo>
                  <a:pt x="15714" y="18359"/>
                </a:lnTo>
                <a:lnTo>
                  <a:pt x="15715" y="18357"/>
                </a:lnTo>
                <a:lnTo>
                  <a:pt x="15716" y="18356"/>
                </a:lnTo>
                <a:lnTo>
                  <a:pt x="15718" y="18356"/>
                </a:lnTo>
                <a:lnTo>
                  <a:pt x="15719" y="18354"/>
                </a:lnTo>
                <a:lnTo>
                  <a:pt x="15717" y="18349"/>
                </a:lnTo>
                <a:lnTo>
                  <a:pt x="15712" y="18341"/>
                </a:lnTo>
                <a:lnTo>
                  <a:pt x="15707" y="18334"/>
                </a:lnTo>
                <a:lnTo>
                  <a:pt x="15703" y="18331"/>
                </a:lnTo>
                <a:lnTo>
                  <a:pt x="15695" y="18327"/>
                </a:lnTo>
                <a:lnTo>
                  <a:pt x="15681" y="18307"/>
                </a:lnTo>
                <a:lnTo>
                  <a:pt x="15675" y="18302"/>
                </a:lnTo>
                <a:lnTo>
                  <a:pt x="15665" y="18302"/>
                </a:lnTo>
                <a:lnTo>
                  <a:pt x="15662" y="18301"/>
                </a:lnTo>
                <a:lnTo>
                  <a:pt x="15655" y="18295"/>
                </a:lnTo>
                <a:lnTo>
                  <a:pt x="15651" y="18293"/>
                </a:lnTo>
                <a:lnTo>
                  <a:pt x="15649" y="18295"/>
                </a:lnTo>
                <a:lnTo>
                  <a:pt x="15647" y="18295"/>
                </a:lnTo>
                <a:lnTo>
                  <a:pt x="15647" y="18292"/>
                </a:lnTo>
                <a:lnTo>
                  <a:pt x="15646" y="18286"/>
                </a:lnTo>
                <a:lnTo>
                  <a:pt x="15646" y="18284"/>
                </a:lnTo>
                <a:lnTo>
                  <a:pt x="15643" y="18282"/>
                </a:lnTo>
                <a:lnTo>
                  <a:pt x="15638" y="18282"/>
                </a:lnTo>
                <a:lnTo>
                  <a:pt x="15636" y="18281"/>
                </a:lnTo>
                <a:lnTo>
                  <a:pt x="15635" y="18278"/>
                </a:lnTo>
                <a:lnTo>
                  <a:pt x="15636" y="18276"/>
                </a:lnTo>
                <a:lnTo>
                  <a:pt x="15639" y="18273"/>
                </a:lnTo>
                <a:lnTo>
                  <a:pt x="15641" y="18270"/>
                </a:lnTo>
                <a:lnTo>
                  <a:pt x="15639" y="18268"/>
                </a:lnTo>
                <a:lnTo>
                  <a:pt x="15634" y="18266"/>
                </a:lnTo>
                <a:lnTo>
                  <a:pt x="15628" y="18259"/>
                </a:lnTo>
                <a:lnTo>
                  <a:pt x="15625" y="18256"/>
                </a:lnTo>
                <a:lnTo>
                  <a:pt x="15616" y="18254"/>
                </a:lnTo>
                <a:lnTo>
                  <a:pt x="15607" y="18248"/>
                </a:lnTo>
                <a:lnTo>
                  <a:pt x="15588" y="18229"/>
                </a:lnTo>
                <a:lnTo>
                  <a:pt x="15576" y="18222"/>
                </a:lnTo>
                <a:lnTo>
                  <a:pt x="15560" y="18200"/>
                </a:lnTo>
                <a:lnTo>
                  <a:pt x="15558" y="18198"/>
                </a:lnTo>
                <a:lnTo>
                  <a:pt x="15558" y="18195"/>
                </a:lnTo>
                <a:lnTo>
                  <a:pt x="15559" y="18193"/>
                </a:lnTo>
                <a:lnTo>
                  <a:pt x="15559" y="18189"/>
                </a:lnTo>
                <a:lnTo>
                  <a:pt x="15558" y="18187"/>
                </a:lnTo>
                <a:lnTo>
                  <a:pt x="15555" y="18186"/>
                </a:lnTo>
                <a:lnTo>
                  <a:pt x="15550" y="18186"/>
                </a:lnTo>
                <a:lnTo>
                  <a:pt x="15547" y="18184"/>
                </a:lnTo>
                <a:lnTo>
                  <a:pt x="15544" y="18182"/>
                </a:lnTo>
                <a:lnTo>
                  <a:pt x="15540" y="18180"/>
                </a:lnTo>
                <a:lnTo>
                  <a:pt x="15536" y="18179"/>
                </a:lnTo>
                <a:lnTo>
                  <a:pt x="15531" y="18177"/>
                </a:lnTo>
                <a:lnTo>
                  <a:pt x="15529" y="18172"/>
                </a:lnTo>
                <a:lnTo>
                  <a:pt x="15527" y="18166"/>
                </a:lnTo>
                <a:lnTo>
                  <a:pt x="15525" y="18161"/>
                </a:lnTo>
                <a:lnTo>
                  <a:pt x="15523" y="18159"/>
                </a:lnTo>
                <a:lnTo>
                  <a:pt x="15523" y="18158"/>
                </a:lnTo>
                <a:lnTo>
                  <a:pt x="15522" y="18159"/>
                </a:lnTo>
                <a:lnTo>
                  <a:pt x="15520" y="18159"/>
                </a:lnTo>
                <a:lnTo>
                  <a:pt x="15518" y="18158"/>
                </a:lnTo>
                <a:lnTo>
                  <a:pt x="15517" y="18155"/>
                </a:lnTo>
                <a:lnTo>
                  <a:pt x="15517" y="18151"/>
                </a:lnTo>
                <a:lnTo>
                  <a:pt x="15518" y="18150"/>
                </a:lnTo>
                <a:lnTo>
                  <a:pt x="15520" y="18147"/>
                </a:lnTo>
                <a:lnTo>
                  <a:pt x="15521" y="18141"/>
                </a:lnTo>
                <a:lnTo>
                  <a:pt x="15521" y="18129"/>
                </a:lnTo>
                <a:lnTo>
                  <a:pt x="15519" y="18129"/>
                </a:lnTo>
                <a:lnTo>
                  <a:pt x="15517" y="18131"/>
                </a:lnTo>
                <a:lnTo>
                  <a:pt x="15514" y="18128"/>
                </a:lnTo>
                <a:lnTo>
                  <a:pt x="15512" y="18125"/>
                </a:lnTo>
                <a:lnTo>
                  <a:pt x="15509" y="18121"/>
                </a:lnTo>
                <a:lnTo>
                  <a:pt x="15505" y="18120"/>
                </a:lnTo>
                <a:lnTo>
                  <a:pt x="15497" y="18119"/>
                </a:lnTo>
                <a:lnTo>
                  <a:pt x="15494" y="18117"/>
                </a:lnTo>
                <a:lnTo>
                  <a:pt x="15492" y="18113"/>
                </a:lnTo>
                <a:lnTo>
                  <a:pt x="15495" y="18113"/>
                </a:lnTo>
                <a:lnTo>
                  <a:pt x="15503" y="18115"/>
                </a:lnTo>
                <a:lnTo>
                  <a:pt x="15510" y="18116"/>
                </a:lnTo>
                <a:lnTo>
                  <a:pt x="15518" y="18115"/>
                </a:lnTo>
                <a:lnTo>
                  <a:pt x="15526" y="18112"/>
                </a:lnTo>
                <a:lnTo>
                  <a:pt x="15522" y="18107"/>
                </a:lnTo>
                <a:lnTo>
                  <a:pt x="15514" y="18102"/>
                </a:lnTo>
                <a:lnTo>
                  <a:pt x="15510" y="18096"/>
                </a:lnTo>
                <a:lnTo>
                  <a:pt x="15523" y="18099"/>
                </a:lnTo>
                <a:lnTo>
                  <a:pt x="15529" y="18100"/>
                </a:lnTo>
                <a:lnTo>
                  <a:pt x="15530" y="18096"/>
                </a:lnTo>
                <a:lnTo>
                  <a:pt x="15534" y="18091"/>
                </a:lnTo>
                <a:lnTo>
                  <a:pt x="15535" y="18086"/>
                </a:lnTo>
                <a:lnTo>
                  <a:pt x="15535" y="18081"/>
                </a:lnTo>
                <a:lnTo>
                  <a:pt x="15538" y="18075"/>
                </a:lnTo>
                <a:lnTo>
                  <a:pt x="15543" y="18073"/>
                </a:lnTo>
                <a:lnTo>
                  <a:pt x="15558" y="18068"/>
                </a:lnTo>
                <a:lnTo>
                  <a:pt x="15561" y="18065"/>
                </a:lnTo>
                <a:lnTo>
                  <a:pt x="15568" y="18053"/>
                </a:lnTo>
                <a:lnTo>
                  <a:pt x="15570" y="18048"/>
                </a:lnTo>
                <a:lnTo>
                  <a:pt x="15569" y="18041"/>
                </a:lnTo>
                <a:lnTo>
                  <a:pt x="15566" y="18032"/>
                </a:lnTo>
                <a:lnTo>
                  <a:pt x="15562" y="18024"/>
                </a:lnTo>
                <a:lnTo>
                  <a:pt x="15558" y="18020"/>
                </a:lnTo>
                <a:lnTo>
                  <a:pt x="15556" y="18025"/>
                </a:lnTo>
                <a:lnTo>
                  <a:pt x="15553" y="18019"/>
                </a:lnTo>
                <a:lnTo>
                  <a:pt x="15550" y="18008"/>
                </a:lnTo>
                <a:lnTo>
                  <a:pt x="15548" y="18005"/>
                </a:lnTo>
                <a:lnTo>
                  <a:pt x="15545" y="17999"/>
                </a:lnTo>
                <a:lnTo>
                  <a:pt x="15544" y="17996"/>
                </a:lnTo>
                <a:lnTo>
                  <a:pt x="15522" y="17972"/>
                </a:lnTo>
                <a:lnTo>
                  <a:pt x="15519" y="17966"/>
                </a:lnTo>
                <a:lnTo>
                  <a:pt x="15510" y="17957"/>
                </a:lnTo>
                <a:lnTo>
                  <a:pt x="15508" y="17953"/>
                </a:lnTo>
                <a:lnTo>
                  <a:pt x="15506" y="17948"/>
                </a:lnTo>
                <a:lnTo>
                  <a:pt x="15505" y="17943"/>
                </a:lnTo>
                <a:lnTo>
                  <a:pt x="15504" y="17925"/>
                </a:lnTo>
                <a:lnTo>
                  <a:pt x="15503" y="17919"/>
                </a:lnTo>
                <a:lnTo>
                  <a:pt x="15501" y="17915"/>
                </a:lnTo>
                <a:lnTo>
                  <a:pt x="15494" y="17907"/>
                </a:lnTo>
                <a:lnTo>
                  <a:pt x="15486" y="17905"/>
                </a:lnTo>
                <a:lnTo>
                  <a:pt x="15477" y="17903"/>
                </a:lnTo>
                <a:lnTo>
                  <a:pt x="15468" y="17900"/>
                </a:lnTo>
                <a:lnTo>
                  <a:pt x="15465" y="17896"/>
                </a:lnTo>
                <a:lnTo>
                  <a:pt x="15467" y="17893"/>
                </a:lnTo>
                <a:lnTo>
                  <a:pt x="15475" y="17885"/>
                </a:lnTo>
                <a:lnTo>
                  <a:pt x="15479" y="17882"/>
                </a:lnTo>
                <a:lnTo>
                  <a:pt x="15484" y="17881"/>
                </a:lnTo>
                <a:lnTo>
                  <a:pt x="15488" y="17879"/>
                </a:lnTo>
                <a:lnTo>
                  <a:pt x="15491" y="17874"/>
                </a:lnTo>
                <a:lnTo>
                  <a:pt x="15470" y="17872"/>
                </a:lnTo>
                <a:lnTo>
                  <a:pt x="15454" y="17869"/>
                </a:lnTo>
                <a:lnTo>
                  <a:pt x="15449" y="17869"/>
                </a:lnTo>
                <a:lnTo>
                  <a:pt x="15449" y="17867"/>
                </a:lnTo>
                <a:lnTo>
                  <a:pt x="15464" y="17865"/>
                </a:lnTo>
                <a:lnTo>
                  <a:pt x="15468" y="17863"/>
                </a:lnTo>
                <a:lnTo>
                  <a:pt x="15476" y="17858"/>
                </a:lnTo>
                <a:lnTo>
                  <a:pt x="15480" y="17857"/>
                </a:lnTo>
                <a:lnTo>
                  <a:pt x="15480" y="17855"/>
                </a:lnTo>
                <a:lnTo>
                  <a:pt x="15478" y="17851"/>
                </a:lnTo>
                <a:lnTo>
                  <a:pt x="15473" y="17848"/>
                </a:lnTo>
                <a:lnTo>
                  <a:pt x="15469" y="17849"/>
                </a:lnTo>
                <a:lnTo>
                  <a:pt x="15466" y="17851"/>
                </a:lnTo>
                <a:lnTo>
                  <a:pt x="15462" y="17853"/>
                </a:lnTo>
                <a:lnTo>
                  <a:pt x="15457" y="17853"/>
                </a:lnTo>
                <a:lnTo>
                  <a:pt x="15454" y="17852"/>
                </a:lnTo>
                <a:lnTo>
                  <a:pt x="15456" y="17849"/>
                </a:lnTo>
                <a:lnTo>
                  <a:pt x="15461" y="17840"/>
                </a:lnTo>
                <a:lnTo>
                  <a:pt x="15463" y="17838"/>
                </a:lnTo>
                <a:lnTo>
                  <a:pt x="15465" y="17837"/>
                </a:lnTo>
                <a:lnTo>
                  <a:pt x="15467" y="17835"/>
                </a:lnTo>
                <a:lnTo>
                  <a:pt x="15469" y="17832"/>
                </a:lnTo>
                <a:lnTo>
                  <a:pt x="15468" y="17830"/>
                </a:lnTo>
                <a:lnTo>
                  <a:pt x="15466" y="17827"/>
                </a:lnTo>
                <a:lnTo>
                  <a:pt x="15466" y="17825"/>
                </a:lnTo>
                <a:lnTo>
                  <a:pt x="15465" y="17823"/>
                </a:lnTo>
                <a:lnTo>
                  <a:pt x="15462" y="17821"/>
                </a:lnTo>
                <a:lnTo>
                  <a:pt x="15453" y="17819"/>
                </a:lnTo>
                <a:lnTo>
                  <a:pt x="15444" y="17820"/>
                </a:lnTo>
                <a:lnTo>
                  <a:pt x="15435" y="17819"/>
                </a:lnTo>
                <a:lnTo>
                  <a:pt x="15430" y="17811"/>
                </a:lnTo>
                <a:lnTo>
                  <a:pt x="15429" y="17807"/>
                </a:lnTo>
                <a:lnTo>
                  <a:pt x="15430" y="17803"/>
                </a:lnTo>
                <a:lnTo>
                  <a:pt x="15429" y="17799"/>
                </a:lnTo>
                <a:lnTo>
                  <a:pt x="15424" y="17798"/>
                </a:lnTo>
                <a:lnTo>
                  <a:pt x="15415" y="17798"/>
                </a:lnTo>
                <a:lnTo>
                  <a:pt x="15411" y="17798"/>
                </a:lnTo>
                <a:lnTo>
                  <a:pt x="15407" y="17796"/>
                </a:lnTo>
                <a:lnTo>
                  <a:pt x="15392" y="17785"/>
                </a:lnTo>
                <a:lnTo>
                  <a:pt x="15389" y="17782"/>
                </a:lnTo>
                <a:lnTo>
                  <a:pt x="15389" y="17779"/>
                </a:lnTo>
                <a:lnTo>
                  <a:pt x="15388" y="17776"/>
                </a:lnTo>
                <a:lnTo>
                  <a:pt x="15388" y="17774"/>
                </a:lnTo>
                <a:lnTo>
                  <a:pt x="15390" y="17773"/>
                </a:lnTo>
                <a:lnTo>
                  <a:pt x="15392" y="17773"/>
                </a:lnTo>
                <a:lnTo>
                  <a:pt x="15398" y="17777"/>
                </a:lnTo>
                <a:lnTo>
                  <a:pt x="15403" y="17782"/>
                </a:lnTo>
                <a:lnTo>
                  <a:pt x="15406" y="17783"/>
                </a:lnTo>
                <a:lnTo>
                  <a:pt x="15409" y="17779"/>
                </a:lnTo>
                <a:lnTo>
                  <a:pt x="15410" y="17776"/>
                </a:lnTo>
                <a:lnTo>
                  <a:pt x="15410" y="17765"/>
                </a:lnTo>
                <a:lnTo>
                  <a:pt x="15411" y="17762"/>
                </a:lnTo>
                <a:lnTo>
                  <a:pt x="15413" y="17760"/>
                </a:lnTo>
                <a:lnTo>
                  <a:pt x="15415" y="17758"/>
                </a:lnTo>
                <a:lnTo>
                  <a:pt x="15416" y="17756"/>
                </a:lnTo>
                <a:lnTo>
                  <a:pt x="15419" y="17750"/>
                </a:lnTo>
                <a:lnTo>
                  <a:pt x="15421" y="17748"/>
                </a:lnTo>
                <a:lnTo>
                  <a:pt x="15423" y="17746"/>
                </a:lnTo>
                <a:lnTo>
                  <a:pt x="15425" y="17746"/>
                </a:lnTo>
                <a:lnTo>
                  <a:pt x="15427" y="17743"/>
                </a:lnTo>
                <a:lnTo>
                  <a:pt x="15428" y="17739"/>
                </a:lnTo>
                <a:lnTo>
                  <a:pt x="15428" y="17736"/>
                </a:lnTo>
                <a:lnTo>
                  <a:pt x="15428" y="17728"/>
                </a:lnTo>
                <a:lnTo>
                  <a:pt x="15428" y="17726"/>
                </a:lnTo>
                <a:lnTo>
                  <a:pt x="15427" y="17726"/>
                </a:lnTo>
                <a:lnTo>
                  <a:pt x="15425" y="17726"/>
                </a:lnTo>
                <a:lnTo>
                  <a:pt x="15424" y="17725"/>
                </a:lnTo>
                <a:lnTo>
                  <a:pt x="15419" y="17723"/>
                </a:lnTo>
                <a:lnTo>
                  <a:pt x="15412" y="17722"/>
                </a:lnTo>
                <a:lnTo>
                  <a:pt x="15406" y="17723"/>
                </a:lnTo>
                <a:lnTo>
                  <a:pt x="15401" y="17725"/>
                </a:lnTo>
                <a:lnTo>
                  <a:pt x="15398" y="17718"/>
                </a:lnTo>
                <a:lnTo>
                  <a:pt x="15397" y="17716"/>
                </a:lnTo>
                <a:lnTo>
                  <a:pt x="15394" y="17714"/>
                </a:lnTo>
                <a:lnTo>
                  <a:pt x="15386" y="17711"/>
                </a:lnTo>
                <a:lnTo>
                  <a:pt x="15383" y="17710"/>
                </a:lnTo>
                <a:lnTo>
                  <a:pt x="15380" y="17706"/>
                </a:lnTo>
                <a:lnTo>
                  <a:pt x="15377" y="17700"/>
                </a:lnTo>
                <a:lnTo>
                  <a:pt x="15374" y="17692"/>
                </a:lnTo>
                <a:lnTo>
                  <a:pt x="15375" y="17686"/>
                </a:lnTo>
                <a:lnTo>
                  <a:pt x="15378" y="17679"/>
                </a:lnTo>
                <a:lnTo>
                  <a:pt x="15374" y="17675"/>
                </a:lnTo>
                <a:lnTo>
                  <a:pt x="15367" y="17674"/>
                </a:lnTo>
                <a:lnTo>
                  <a:pt x="15355" y="17674"/>
                </a:lnTo>
                <a:lnTo>
                  <a:pt x="15349" y="17675"/>
                </a:lnTo>
                <a:lnTo>
                  <a:pt x="15342" y="17677"/>
                </a:lnTo>
                <a:lnTo>
                  <a:pt x="15337" y="17681"/>
                </a:lnTo>
                <a:lnTo>
                  <a:pt x="15343" y="17671"/>
                </a:lnTo>
                <a:lnTo>
                  <a:pt x="15350" y="17667"/>
                </a:lnTo>
                <a:lnTo>
                  <a:pt x="15378" y="17666"/>
                </a:lnTo>
                <a:lnTo>
                  <a:pt x="15396" y="17670"/>
                </a:lnTo>
                <a:lnTo>
                  <a:pt x="15424" y="17670"/>
                </a:lnTo>
                <a:lnTo>
                  <a:pt x="15429" y="17671"/>
                </a:lnTo>
                <a:lnTo>
                  <a:pt x="15438" y="17677"/>
                </a:lnTo>
                <a:lnTo>
                  <a:pt x="15441" y="17677"/>
                </a:lnTo>
                <a:lnTo>
                  <a:pt x="15445" y="17672"/>
                </a:lnTo>
                <a:lnTo>
                  <a:pt x="15444" y="17666"/>
                </a:lnTo>
                <a:lnTo>
                  <a:pt x="15442" y="17659"/>
                </a:lnTo>
                <a:lnTo>
                  <a:pt x="15439" y="17654"/>
                </a:lnTo>
                <a:lnTo>
                  <a:pt x="15438" y="17649"/>
                </a:lnTo>
                <a:lnTo>
                  <a:pt x="15435" y="17633"/>
                </a:lnTo>
                <a:lnTo>
                  <a:pt x="15435" y="17632"/>
                </a:lnTo>
                <a:lnTo>
                  <a:pt x="15433" y="17626"/>
                </a:lnTo>
                <a:lnTo>
                  <a:pt x="15437" y="17629"/>
                </a:lnTo>
                <a:lnTo>
                  <a:pt x="15439" y="17630"/>
                </a:lnTo>
                <a:lnTo>
                  <a:pt x="15440" y="17632"/>
                </a:lnTo>
                <a:lnTo>
                  <a:pt x="15441" y="17638"/>
                </a:lnTo>
                <a:lnTo>
                  <a:pt x="15441" y="17641"/>
                </a:lnTo>
                <a:lnTo>
                  <a:pt x="15445" y="17649"/>
                </a:lnTo>
                <a:lnTo>
                  <a:pt x="15447" y="17656"/>
                </a:lnTo>
                <a:lnTo>
                  <a:pt x="15449" y="17662"/>
                </a:lnTo>
                <a:lnTo>
                  <a:pt x="15454" y="17664"/>
                </a:lnTo>
                <a:lnTo>
                  <a:pt x="15458" y="17665"/>
                </a:lnTo>
                <a:lnTo>
                  <a:pt x="15467" y="17671"/>
                </a:lnTo>
                <a:lnTo>
                  <a:pt x="15472" y="17672"/>
                </a:lnTo>
                <a:lnTo>
                  <a:pt x="15493" y="17669"/>
                </a:lnTo>
                <a:lnTo>
                  <a:pt x="15496" y="17667"/>
                </a:lnTo>
                <a:lnTo>
                  <a:pt x="15499" y="17660"/>
                </a:lnTo>
                <a:lnTo>
                  <a:pt x="15502" y="17658"/>
                </a:lnTo>
                <a:lnTo>
                  <a:pt x="15508" y="17653"/>
                </a:lnTo>
                <a:lnTo>
                  <a:pt x="15510" y="17651"/>
                </a:lnTo>
                <a:lnTo>
                  <a:pt x="15511" y="17646"/>
                </a:lnTo>
                <a:lnTo>
                  <a:pt x="15508" y="17643"/>
                </a:lnTo>
                <a:lnTo>
                  <a:pt x="15499" y="17641"/>
                </a:lnTo>
                <a:lnTo>
                  <a:pt x="15490" y="17637"/>
                </a:lnTo>
                <a:lnTo>
                  <a:pt x="15486" y="17634"/>
                </a:lnTo>
                <a:lnTo>
                  <a:pt x="15483" y="17630"/>
                </a:lnTo>
                <a:lnTo>
                  <a:pt x="15496" y="17632"/>
                </a:lnTo>
                <a:lnTo>
                  <a:pt x="15499" y="17631"/>
                </a:lnTo>
                <a:lnTo>
                  <a:pt x="15501" y="17630"/>
                </a:lnTo>
                <a:lnTo>
                  <a:pt x="15501" y="17627"/>
                </a:lnTo>
                <a:lnTo>
                  <a:pt x="15499" y="17624"/>
                </a:lnTo>
                <a:lnTo>
                  <a:pt x="15488" y="17609"/>
                </a:lnTo>
                <a:lnTo>
                  <a:pt x="15487" y="17607"/>
                </a:lnTo>
                <a:lnTo>
                  <a:pt x="15481" y="17602"/>
                </a:lnTo>
                <a:lnTo>
                  <a:pt x="15479" y="17601"/>
                </a:lnTo>
                <a:lnTo>
                  <a:pt x="15476" y="17601"/>
                </a:lnTo>
                <a:lnTo>
                  <a:pt x="15473" y="17603"/>
                </a:lnTo>
                <a:lnTo>
                  <a:pt x="15469" y="17603"/>
                </a:lnTo>
                <a:lnTo>
                  <a:pt x="15466" y="17602"/>
                </a:lnTo>
                <a:lnTo>
                  <a:pt x="15462" y="17597"/>
                </a:lnTo>
                <a:lnTo>
                  <a:pt x="15457" y="17592"/>
                </a:lnTo>
                <a:lnTo>
                  <a:pt x="15451" y="17588"/>
                </a:lnTo>
                <a:lnTo>
                  <a:pt x="15444" y="17588"/>
                </a:lnTo>
                <a:lnTo>
                  <a:pt x="15444" y="17586"/>
                </a:lnTo>
                <a:lnTo>
                  <a:pt x="15454" y="17586"/>
                </a:lnTo>
                <a:lnTo>
                  <a:pt x="15459" y="17588"/>
                </a:lnTo>
                <a:lnTo>
                  <a:pt x="15467" y="17596"/>
                </a:lnTo>
                <a:lnTo>
                  <a:pt x="15472" y="17597"/>
                </a:lnTo>
                <a:lnTo>
                  <a:pt x="15477" y="17596"/>
                </a:lnTo>
                <a:lnTo>
                  <a:pt x="15480" y="17593"/>
                </a:lnTo>
                <a:lnTo>
                  <a:pt x="15481" y="17590"/>
                </a:lnTo>
                <a:lnTo>
                  <a:pt x="15478" y="17587"/>
                </a:lnTo>
                <a:lnTo>
                  <a:pt x="15475" y="17584"/>
                </a:lnTo>
                <a:lnTo>
                  <a:pt x="15467" y="17583"/>
                </a:lnTo>
                <a:lnTo>
                  <a:pt x="15464" y="17580"/>
                </a:lnTo>
                <a:lnTo>
                  <a:pt x="15444" y="17554"/>
                </a:lnTo>
                <a:lnTo>
                  <a:pt x="15442" y="17553"/>
                </a:lnTo>
                <a:lnTo>
                  <a:pt x="15439" y="17554"/>
                </a:lnTo>
                <a:lnTo>
                  <a:pt x="15437" y="17556"/>
                </a:lnTo>
                <a:lnTo>
                  <a:pt x="15435" y="17557"/>
                </a:lnTo>
                <a:lnTo>
                  <a:pt x="15433" y="17556"/>
                </a:lnTo>
                <a:lnTo>
                  <a:pt x="15433" y="17553"/>
                </a:lnTo>
                <a:lnTo>
                  <a:pt x="15434" y="17549"/>
                </a:lnTo>
                <a:lnTo>
                  <a:pt x="15432" y="17545"/>
                </a:lnTo>
                <a:lnTo>
                  <a:pt x="15429" y="17543"/>
                </a:lnTo>
                <a:lnTo>
                  <a:pt x="15425" y="17542"/>
                </a:lnTo>
                <a:lnTo>
                  <a:pt x="15420" y="17542"/>
                </a:lnTo>
                <a:lnTo>
                  <a:pt x="15417" y="17540"/>
                </a:lnTo>
                <a:lnTo>
                  <a:pt x="15417" y="17537"/>
                </a:lnTo>
                <a:lnTo>
                  <a:pt x="15418" y="17534"/>
                </a:lnTo>
                <a:lnTo>
                  <a:pt x="15419" y="17533"/>
                </a:lnTo>
                <a:lnTo>
                  <a:pt x="15419" y="17530"/>
                </a:lnTo>
                <a:lnTo>
                  <a:pt x="15417" y="17529"/>
                </a:lnTo>
                <a:lnTo>
                  <a:pt x="15415" y="17528"/>
                </a:lnTo>
                <a:lnTo>
                  <a:pt x="15413" y="17526"/>
                </a:lnTo>
                <a:lnTo>
                  <a:pt x="15413" y="17525"/>
                </a:lnTo>
                <a:lnTo>
                  <a:pt x="15412" y="17522"/>
                </a:lnTo>
                <a:lnTo>
                  <a:pt x="15412" y="17520"/>
                </a:lnTo>
                <a:lnTo>
                  <a:pt x="15441" y="17533"/>
                </a:lnTo>
                <a:lnTo>
                  <a:pt x="15443" y="17534"/>
                </a:lnTo>
                <a:lnTo>
                  <a:pt x="15446" y="17532"/>
                </a:lnTo>
                <a:lnTo>
                  <a:pt x="15451" y="17526"/>
                </a:lnTo>
                <a:lnTo>
                  <a:pt x="15454" y="17523"/>
                </a:lnTo>
                <a:lnTo>
                  <a:pt x="15463" y="17519"/>
                </a:lnTo>
                <a:lnTo>
                  <a:pt x="15465" y="17518"/>
                </a:lnTo>
                <a:lnTo>
                  <a:pt x="15467" y="17518"/>
                </a:lnTo>
                <a:lnTo>
                  <a:pt x="15465" y="17516"/>
                </a:lnTo>
                <a:lnTo>
                  <a:pt x="15462" y="17511"/>
                </a:lnTo>
                <a:lnTo>
                  <a:pt x="15461" y="17510"/>
                </a:lnTo>
                <a:lnTo>
                  <a:pt x="15462" y="17508"/>
                </a:lnTo>
                <a:lnTo>
                  <a:pt x="15463" y="17506"/>
                </a:lnTo>
                <a:lnTo>
                  <a:pt x="15464" y="17503"/>
                </a:lnTo>
                <a:lnTo>
                  <a:pt x="15465" y="17501"/>
                </a:lnTo>
                <a:lnTo>
                  <a:pt x="15470" y="17498"/>
                </a:lnTo>
                <a:lnTo>
                  <a:pt x="15472" y="17495"/>
                </a:lnTo>
                <a:lnTo>
                  <a:pt x="15473" y="17492"/>
                </a:lnTo>
                <a:lnTo>
                  <a:pt x="15473" y="17488"/>
                </a:lnTo>
                <a:lnTo>
                  <a:pt x="15469" y="17484"/>
                </a:lnTo>
                <a:lnTo>
                  <a:pt x="15468" y="17481"/>
                </a:lnTo>
                <a:lnTo>
                  <a:pt x="15468" y="17470"/>
                </a:lnTo>
                <a:lnTo>
                  <a:pt x="15467" y="17467"/>
                </a:lnTo>
                <a:lnTo>
                  <a:pt x="15463" y="17464"/>
                </a:lnTo>
                <a:lnTo>
                  <a:pt x="15462" y="17461"/>
                </a:lnTo>
                <a:lnTo>
                  <a:pt x="15464" y="17458"/>
                </a:lnTo>
                <a:lnTo>
                  <a:pt x="15468" y="17453"/>
                </a:lnTo>
                <a:lnTo>
                  <a:pt x="15473" y="17449"/>
                </a:lnTo>
                <a:lnTo>
                  <a:pt x="15477" y="17449"/>
                </a:lnTo>
                <a:lnTo>
                  <a:pt x="15480" y="17454"/>
                </a:lnTo>
                <a:lnTo>
                  <a:pt x="15482" y="17459"/>
                </a:lnTo>
                <a:lnTo>
                  <a:pt x="15484" y="17464"/>
                </a:lnTo>
                <a:lnTo>
                  <a:pt x="15489" y="17469"/>
                </a:lnTo>
                <a:lnTo>
                  <a:pt x="15491" y="17469"/>
                </a:lnTo>
                <a:lnTo>
                  <a:pt x="15497" y="17471"/>
                </a:lnTo>
                <a:lnTo>
                  <a:pt x="15503" y="17474"/>
                </a:lnTo>
                <a:lnTo>
                  <a:pt x="15506" y="17475"/>
                </a:lnTo>
                <a:lnTo>
                  <a:pt x="15507" y="17476"/>
                </a:lnTo>
                <a:lnTo>
                  <a:pt x="15509" y="17481"/>
                </a:lnTo>
                <a:lnTo>
                  <a:pt x="15510" y="17482"/>
                </a:lnTo>
                <a:lnTo>
                  <a:pt x="15511" y="17483"/>
                </a:lnTo>
                <a:lnTo>
                  <a:pt x="15513" y="17484"/>
                </a:lnTo>
                <a:lnTo>
                  <a:pt x="15516" y="17486"/>
                </a:lnTo>
                <a:lnTo>
                  <a:pt x="15525" y="17496"/>
                </a:lnTo>
                <a:lnTo>
                  <a:pt x="15527" y="17498"/>
                </a:lnTo>
                <a:lnTo>
                  <a:pt x="15531" y="17498"/>
                </a:lnTo>
                <a:lnTo>
                  <a:pt x="15544" y="17503"/>
                </a:lnTo>
                <a:lnTo>
                  <a:pt x="15549" y="17503"/>
                </a:lnTo>
                <a:lnTo>
                  <a:pt x="15578" y="17484"/>
                </a:lnTo>
                <a:lnTo>
                  <a:pt x="15583" y="17482"/>
                </a:lnTo>
                <a:lnTo>
                  <a:pt x="15601" y="17480"/>
                </a:lnTo>
                <a:lnTo>
                  <a:pt x="15620" y="17473"/>
                </a:lnTo>
                <a:lnTo>
                  <a:pt x="15622" y="17472"/>
                </a:lnTo>
                <a:lnTo>
                  <a:pt x="15625" y="17467"/>
                </a:lnTo>
                <a:lnTo>
                  <a:pt x="15628" y="17470"/>
                </a:lnTo>
                <a:lnTo>
                  <a:pt x="15633" y="17471"/>
                </a:lnTo>
                <a:lnTo>
                  <a:pt x="15643" y="17471"/>
                </a:lnTo>
                <a:lnTo>
                  <a:pt x="15647" y="17470"/>
                </a:lnTo>
                <a:lnTo>
                  <a:pt x="15654" y="17467"/>
                </a:lnTo>
                <a:lnTo>
                  <a:pt x="15657" y="17467"/>
                </a:lnTo>
                <a:lnTo>
                  <a:pt x="15666" y="17467"/>
                </a:lnTo>
                <a:lnTo>
                  <a:pt x="15669" y="17466"/>
                </a:lnTo>
                <a:lnTo>
                  <a:pt x="15673" y="17463"/>
                </a:lnTo>
                <a:lnTo>
                  <a:pt x="15675" y="17460"/>
                </a:lnTo>
                <a:lnTo>
                  <a:pt x="15677" y="17457"/>
                </a:lnTo>
                <a:lnTo>
                  <a:pt x="15678" y="17453"/>
                </a:lnTo>
                <a:lnTo>
                  <a:pt x="15677" y="17448"/>
                </a:lnTo>
                <a:lnTo>
                  <a:pt x="15680" y="17449"/>
                </a:lnTo>
                <a:lnTo>
                  <a:pt x="15682" y="17450"/>
                </a:lnTo>
                <a:lnTo>
                  <a:pt x="15684" y="17451"/>
                </a:lnTo>
                <a:lnTo>
                  <a:pt x="15686" y="17449"/>
                </a:lnTo>
                <a:lnTo>
                  <a:pt x="15689" y="17446"/>
                </a:lnTo>
                <a:lnTo>
                  <a:pt x="15688" y="17444"/>
                </a:lnTo>
                <a:lnTo>
                  <a:pt x="15680" y="17432"/>
                </a:lnTo>
                <a:lnTo>
                  <a:pt x="15677" y="17426"/>
                </a:lnTo>
                <a:lnTo>
                  <a:pt x="15678" y="17423"/>
                </a:lnTo>
                <a:lnTo>
                  <a:pt x="15676" y="17422"/>
                </a:lnTo>
                <a:lnTo>
                  <a:pt x="15670" y="17420"/>
                </a:lnTo>
                <a:lnTo>
                  <a:pt x="15668" y="17419"/>
                </a:lnTo>
                <a:lnTo>
                  <a:pt x="15662" y="17425"/>
                </a:lnTo>
                <a:lnTo>
                  <a:pt x="15658" y="17427"/>
                </a:lnTo>
                <a:lnTo>
                  <a:pt x="15656" y="17426"/>
                </a:lnTo>
                <a:lnTo>
                  <a:pt x="15655" y="17423"/>
                </a:lnTo>
                <a:lnTo>
                  <a:pt x="15652" y="17421"/>
                </a:lnTo>
                <a:lnTo>
                  <a:pt x="15650" y="17418"/>
                </a:lnTo>
                <a:lnTo>
                  <a:pt x="15651" y="17414"/>
                </a:lnTo>
                <a:lnTo>
                  <a:pt x="15653" y="17410"/>
                </a:lnTo>
                <a:lnTo>
                  <a:pt x="15654" y="17407"/>
                </a:lnTo>
                <a:lnTo>
                  <a:pt x="15654" y="17404"/>
                </a:lnTo>
                <a:lnTo>
                  <a:pt x="15652" y="17400"/>
                </a:lnTo>
                <a:lnTo>
                  <a:pt x="15649" y="17397"/>
                </a:lnTo>
                <a:lnTo>
                  <a:pt x="15645" y="17396"/>
                </a:lnTo>
                <a:lnTo>
                  <a:pt x="15642" y="17397"/>
                </a:lnTo>
                <a:lnTo>
                  <a:pt x="15641" y="17402"/>
                </a:lnTo>
                <a:lnTo>
                  <a:pt x="15637" y="17400"/>
                </a:lnTo>
                <a:lnTo>
                  <a:pt x="15636" y="17399"/>
                </a:lnTo>
                <a:lnTo>
                  <a:pt x="15635" y="17397"/>
                </a:lnTo>
                <a:lnTo>
                  <a:pt x="15633" y="17395"/>
                </a:lnTo>
                <a:lnTo>
                  <a:pt x="15632" y="17390"/>
                </a:lnTo>
                <a:lnTo>
                  <a:pt x="15631" y="17388"/>
                </a:lnTo>
                <a:lnTo>
                  <a:pt x="15629" y="17387"/>
                </a:lnTo>
                <a:lnTo>
                  <a:pt x="15625" y="17386"/>
                </a:lnTo>
                <a:lnTo>
                  <a:pt x="15622" y="17386"/>
                </a:lnTo>
                <a:lnTo>
                  <a:pt x="15621" y="17386"/>
                </a:lnTo>
                <a:lnTo>
                  <a:pt x="15619" y="17384"/>
                </a:lnTo>
                <a:lnTo>
                  <a:pt x="15616" y="17381"/>
                </a:lnTo>
                <a:lnTo>
                  <a:pt x="15609" y="17373"/>
                </a:lnTo>
                <a:lnTo>
                  <a:pt x="15602" y="17365"/>
                </a:lnTo>
                <a:lnTo>
                  <a:pt x="15596" y="17357"/>
                </a:lnTo>
                <a:lnTo>
                  <a:pt x="15590" y="17346"/>
                </a:lnTo>
                <a:lnTo>
                  <a:pt x="15588" y="17338"/>
                </a:lnTo>
                <a:lnTo>
                  <a:pt x="15587" y="17335"/>
                </a:lnTo>
                <a:lnTo>
                  <a:pt x="15585" y="17334"/>
                </a:lnTo>
                <a:lnTo>
                  <a:pt x="15580" y="17329"/>
                </a:lnTo>
                <a:lnTo>
                  <a:pt x="15578" y="17329"/>
                </a:lnTo>
                <a:lnTo>
                  <a:pt x="15577" y="17327"/>
                </a:lnTo>
                <a:lnTo>
                  <a:pt x="15577" y="17324"/>
                </a:lnTo>
                <a:lnTo>
                  <a:pt x="15578" y="17321"/>
                </a:lnTo>
                <a:lnTo>
                  <a:pt x="15579" y="17319"/>
                </a:lnTo>
                <a:lnTo>
                  <a:pt x="15583" y="17316"/>
                </a:lnTo>
                <a:lnTo>
                  <a:pt x="15595" y="17298"/>
                </a:lnTo>
                <a:lnTo>
                  <a:pt x="15603" y="17292"/>
                </a:lnTo>
                <a:lnTo>
                  <a:pt x="15611" y="17295"/>
                </a:lnTo>
                <a:lnTo>
                  <a:pt x="15611" y="17291"/>
                </a:lnTo>
                <a:lnTo>
                  <a:pt x="15611" y="17288"/>
                </a:lnTo>
                <a:lnTo>
                  <a:pt x="15613" y="17287"/>
                </a:lnTo>
                <a:lnTo>
                  <a:pt x="15614" y="17288"/>
                </a:lnTo>
                <a:lnTo>
                  <a:pt x="15621" y="17281"/>
                </a:lnTo>
                <a:lnTo>
                  <a:pt x="15626" y="17277"/>
                </a:lnTo>
                <a:lnTo>
                  <a:pt x="15628" y="17278"/>
                </a:lnTo>
                <a:lnTo>
                  <a:pt x="15630" y="17277"/>
                </a:lnTo>
                <a:lnTo>
                  <a:pt x="15634" y="17278"/>
                </a:lnTo>
                <a:lnTo>
                  <a:pt x="15641" y="17283"/>
                </a:lnTo>
                <a:lnTo>
                  <a:pt x="15649" y="17294"/>
                </a:lnTo>
                <a:lnTo>
                  <a:pt x="15653" y="17303"/>
                </a:lnTo>
                <a:lnTo>
                  <a:pt x="15654" y="17305"/>
                </a:lnTo>
                <a:lnTo>
                  <a:pt x="15657" y="17308"/>
                </a:lnTo>
                <a:lnTo>
                  <a:pt x="15659" y="17308"/>
                </a:lnTo>
                <a:lnTo>
                  <a:pt x="15663" y="17304"/>
                </a:lnTo>
                <a:lnTo>
                  <a:pt x="15670" y="17297"/>
                </a:lnTo>
                <a:lnTo>
                  <a:pt x="15673" y="17296"/>
                </a:lnTo>
                <a:lnTo>
                  <a:pt x="15675" y="17296"/>
                </a:lnTo>
                <a:lnTo>
                  <a:pt x="15680" y="17298"/>
                </a:lnTo>
                <a:lnTo>
                  <a:pt x="15686" y="17299"/>
                </a:lnTo>
                <a:lnTo>
                  <a:pt x="15693" y="17303"/>
                </a:lnTo>
                <a:lnTo>
                  <a:pt x="15696" y="17304"/>
                </a:lnTo>
                <a:lnTo>
                  <a:pt x="15701" y="17303"/>
                </a:lnTo>
                <a:lnTo>
                  <a:pt x="15706" y="17301"/>
                </a:lnTo>
                <a:lnTo>
                  <a:pt x="15711" y="17298"/>
                </a:lnTo>
                <a:lnTo>
                  <a:pt x="15719" y="17292"/>
                </a:lnTo>
                <a:lnTo>
                  <a:pt x="15760" y="17277"/>
                </a:lnTo>
                <a:lnTo>
                  <a:pt x="15799" y="17259"/>
                </a:lnTo>
                <a:lnTo>
                  <a:pt x="15808" y="17252"/>
                </a:lnTo>
                <a:lnTo>
                  <a:pt x="15819" y="17238"/>
                </a:lnTo>
                <a:lnTo>
                  <a:pt x="15823" y="17232"/>
                </a:lnTo>
                <a:lnTo>
                  <a:pt x="15824" y="17225"/>
                </a:lnTo>
                <a:lnTo>
                  <a:pt x="15823" y="17212"/>
                </a:lnTo>
                <a:lnTo>
                  <a:pt x="15823" y="17207"/>
                </a:lnTo>
                <a:lnTo>
                  <a:pt x="15825" y="17198"/>
                </a:lnTo>
                <a:lnTo>
                  <a:pt x="15826" y="17192"/>
                </a:lnTo>
                <a:lnTo>
                  <a:pt x="15825" y="17187"/>
                </a:lnTo>
                <a:lnTo>
                  <a:pt x="15823" y="17184"/>
                </a:lnTo>
                <a:lnTo>
                  <a:pt x="15818" y="17177"/>
                </a:lnTo>
                <a:lnTo>
                  <a:pt x="15813" y="17168"/>
                </a:lnTo>
                <a:lnTo>
                  <a:pt x="15810" y="17164"/>
                </a:lnTo>
                <a:lnTo>
                  <a:pt x="15806" y="17162"/>
                </a:lnTo>
                <a:lnTo>
                  <a:pt x="15801" y="17163"/>
                </a:lnTo>
                <a:lnTo>
                  <a:pt x="15784" y="17173"/>
                </a:lnTo>
                <a:lnTo>
                  <a:pt x="15777" y="17173"/>
                </a:lnTo>
                <a:lnTo>
                  <a:pt x="15767" y="17166"/>
                </a:lnTo>
                <a:lnTo>
                  <a:pt x="15762" y="17166"/>
                </a:lnTo>
                <a:lnTo>
                  <a:pt x="15759" y="17168"/>
                </a:lnTo>
                <a:lnTo>
                  <a:pt x="15760" y="17171"/>
                </a:lnTo>
                <a:lnTo>
                  <a:pt x="15761" y="17174"/>
                </a:lnTo>
                <a:lnTo>
                  <a:pt x="15760" y="17177"/>
                </a:lnTo>
                <a:lnTo>
                  <a:pt x="15758" y="17179"/>
                </a:lnTo>
                <a:lnTo>
                  <a:pt x="15754" y="17179"/>
                </a:lnTo>
                <a:lnTo>
                  <a:pt x="15751" y="17178"/>
                </a:lnTo>
                <a:lnTo>
                  <a:pt x="15748" y="17176"/>
                </a:lnTo>
                <a:lnTo>
                  <a:pt x="15752" y="17173"/>
                </a:lnTo>
                <a:lnTo>
                  <a:pt x="15751" y="17167"/>
                </a:lnTo>
                <a:lnTo>
                  <a:pt x="15748" y="17161"/>
                </a:lnTo>
                <a:lnTo>
                  <a:pt x="15743" y="17158"/>
                </a:lnTo>
                <a:lnTo>
                  <a:pt x="15739" y="17157"/>
                </a:lnTo>
                <a:lnTo>
                  <a:pt x="15729" y="17147"/>
                </a:lnTo>
                <a:lnTo>
                  <a:pt x="15729" y="17150"/>
                </a:lnTo>
                <a:lnTo>
                  <a:pt x="15729" y="17151"/>
                </a:lnTo>
                <a:lnTo>
                  <a:pt x="15728" y="17153"/>
                </a:lnTo>
                <a:lnTo>
                  <a:pt x="15726" y="17155"/>
                </a:lnTo>
                <a:lnTo>
                  <a:pt x="15725" y="17148"/>
                </a:lnTo>
                <a:lnTo>
                  <a:pt x="15722" y="17142"/>
                </a:lnTo>
                <a:lnTo>
                  <a:pt x="15718" y="17138"/>
                </a:lnTo>
                <a:lnTo>
                  <a:pt x="15712" y="17137"/>
                </a:lnTo>
                <a:lnTo>
                  <a:pt x="15708" y="17135"/>
                </a:lnTo>
                <a:lnTo>
                  <a:pt x="15704" y="17130"/>
                </a:lnTo>
                <a:lnTo>
                  <a:pt x="15694" y="17114"/>
                </a:lnTo>
                <a:lnTo>
                  <a:pt x="15690" y="17110"/>
                </a:lnTo>
                <a:lnTo>
                  <a:pt x="15685" y="17110"/>
                </a:lnTo>
                <a:lnTo>
                  <a:pt x="15679" y="17115"/>
                </a:lnTo>
                <a:lnTo>
                  <a:pt x="15678" y="17118"/>
                </a:lnTo>
                <a:lnTo>
                  <a:pt x="15678" y="17125"/>
                </a:lnTo>
                <a:lnTo>
                  <a:pt x="15678" y="17128"/>
                </a:lnTo>
                <a:lnTo>
                  <a:pt x="15676" y="17131"/>
                </a:lnTo>
                <a:lnTo>
                  <a:pt x="15675" y="17134"/>
                </a:lnTo>
                <a:lnTo>
                  <a:pt x="15673" y="17141"/>
                </a:lnTo>
                <a:lnTo>
                  <a:pt x="15671" y="17141"/>
                </a:lnTo>
                <a:lnTo>
                  <a:pt x="15670" y="17135"/>
                </a:lnTo>
                <a:lnTo>
                  <a:pt x="15670" y="17129"/>
                </a:lnTo>
                <a:lnTo>
                  <a:pt x="15672" y="17123"/>
                </a:lnTo>
                <a:lnTo>
                  <a:pt x="15674" y="17107"/>
                </a:lnTo>
                <a:lnTo>
                  <a:pt x="15675" y="17106"/>
                </a:lnTo>
                <a:lnTo>
                  <a:pt x="15676" y="17105"/>
                </a:lnTo>
                <a:lnTo>
                  <a:pt x="15678" y="17104"/>
                </a:lnTo>
                <a:lnTo>
                  <a:pt x="15678" y="17101"/>
                </a:lnTo>
                <a:lnTo>
                  <a:pt x="15677" y="17097"/>
                </a:lnTo>
                <a:lnTo>
                  <a:pt x="15674" y="17094"/>
                </a:lnTo>
                <a:lnTo>
                  <a:pt x="15670" y="17092"/>
                </a:lnTo>
                <a:lnTo>
                  <a:pt x="15667" y="17090"/>
                </a:lnTo>
                <a:lnTo>
                  <a:pt x="15659" y="17082"/>
                </a:lnTo>
                <a:lnTo>
                  <a:pt x="15637" y="17065"/>
                </a:lnTo>
                <a:lnTo>
                  <a:pt x="15633" y="17064"/>
                </a:lnTo>
                <a:lnTo>
                  <a:pt x="15632" y="17063"/>
                </a:lnTo>
                <a:lnTo>
                  <a:pt x="15630" y="17062"/>
                </a:lnTo>
                <a:lnTo>
                  <a:pt x="15627" y="17060"/>
                </a:lnTo>
                <a:lnTo>
                  <a:pt x="15626" y="17061"/>
                </a:lnTo>
                <a:lnTo>
                  <a:pt x="15623" y="17065"/>
                </a:lnTo>
                <a:lnTo>
                  <a:pt x="15622" y="17066"/>
                </a:lnTo>
                <a:lnTo>
                  <a:pt x="15621" y="17065"/>
                </a:lnTo>
                <a:lnTo>
                  <a:pt x="15610" y="17058"/>
                </a:lnTo>
                <a:lnTo>
                  <a:pt x="15605" y="17056"/>
                </a:lnTo>
                <a:lnTo>
                  <a:pt x="15596" y="17062"/>
                </a:lnTo>
                <a:lnTo>
                  <a:pt x="15586" y="17063"/>
                </a:lnTo>
                <a:lnTo>
                  <a:pt x="15583" y="17066"/>
                </a:lnTo>
                <a:lnTo>
                  <a:pt x="15583" y="17069"/>
                </a:lnTo>
                <a:lnTo>
                  <a:pt x="15585" y="17074"/>
                </a:lnTo>
                <a:lnTo>
                  <a:pt x="15584" y="17077"/>
                </a:lnTo>
                <a:lnTo>
                  <a:pt x="15582" y="17078"/>
                </a:lnTo>
                <a:lnTo>
                  <a:pt x="15582" y="17080"/>
                </a:lnTo>
                <a:lnTo>
                  <a:pt x="15580" y="17085"/>
                </a:lnTo>
                <a:lnTo>
                  <a:pt x="15581" y="17088"/>
                </a:lnTo>
                <a:lnTo>
                  <a:pt x="15581" y="17091"/>
                </a:lnTo>
                <a:lnTo>
                  <a:pt x="15579" y="17094"/>
                </a:lnTo>
                <a:lnTo>
                  <a:pt x="15577" y="17095"/>
                </a:lnTo>
                <a:lnTo>
                  <a:pt x="15576" y="17094"/>
                </a:lnTo>
                <a:lnTo>
                  <a:pt x="15573" y="17090"/>
                </a:lnTo>
                <a:lnTo>
                  <a:pt x="15571" y="17089"/>
                </a:lnTo>
                <a:lnTo>
                  <a:pt x="15569" y="17089"/>
                </a:lnTo>
                <a:lnTo>
                  <a:pt x="15567" y="17090"/>
                </a:lnTo>
                <a:lnTo>
                  <a:pt x="15565" y="17091"/>
                </a:lnTo>
                <a:lnTo>
                  <a:pt x="15563" y="17090"/>
                </a:lnTo>
                <a:lnTo>
                  <a:pt x="15562" y="17088"/>
                </a:lnTo>
                <a:lnTo>
                  <a:pt x="15560" y="17087"/>
                </a:lnTo>
                <a:lnTo>
                  <a:pt x="15556" y="17088"/>
                </a:lnTo>
                <a:lnTo>
                  <a:pt x="15547" y="17093"/>
                </a:lnTo>
                <a:lnTo>
                  <a:pt x="15544" y="17095"/>
                </a:lnTo>
                <a:lnTo>
                  <a:pt x="15542" y="17095"/>
                </a:lnTo>
                <a:lnTo>
                  <a:pt x="15540" y="17096"/>
                </a:lnTo>
                <a:lnTo>
                  <a:pt x="15539" y="17096"/>
                </a:lnTo>
                <a:lnTo>
                  <a:pt x="15538" y="17094"/>
                </a:lnTo>
                <a:lnTo>
                  <a:pt x="15531" y="17072"/>
                </a:lnTo>
                <a:lnTo>
                  <a:pt x="15530" y="17070"/>
                </a:lnTo>
                <a:lnTo>
                  <a:pt x="15528" y="17068"/>
                </a:lnTo>
                <a:lnTo>
                  <a:pt x="15529" y="17065"/>
                </a:lnTo>
                <a:lnTo>
                  <a:pt x="15531" y="17062"/>
                </a:lnTo>
                <a:lnTo>
                  <a:pt x="15534" y="17060"/>
                </a:lnTo>
                <a:lnTo>
                  <a:pt x="15548" y="17062"/>
                </a:lnTo>
                <a:lnTo>
                  <a:pt x="15552" y="17060"/>
                </a:lnTo>
                <a:lnTo>
                  <a:pt x="15556" y="17062"/>
                </a:lnTo>
                <a:lnTo>
                  <a:pt x="15561" y="17062"/>
                </a:lnTo>
                <a:lnTo>
                  <a:pt x="15566" y="17060"/>
                </a:lnTo>
                <a:lnTo>
                  <a:pt x="15569" y="17057"/>
                </a:lnTo>
                <a:lnTo>
                  <a:pt x="15575" y="17046"/>
                </a:lnTo>
                <a:lnTo>
                  <a:pt x="15575" y="17044"/>
                </a:lnTo>
                <a:lnTo>
                  <a:pt x="15574" y="17043"/>
                </a:lnTo>
                <a:lnTo>
                  <a:pt x="15565" y="17027"/>
                </a:lnTo>
                <a:lnTo>
                  <a:pt x="15564" y="17021"/>
                </a:lnTo>
                <a:lnTo>
                  <a:pt x="15564" y="17015"/>
                </a:lnTo>
                <a:lnTo>
                  <a:pt x="15563" y="17012"/>
                </a:lnTo>
                <a:lnTo>
                  <a:pt x="15560" y="17009"/>
                </a:lnTo>
                <a:lnTo>
                  <a:pt x="15559" y="17007"/>
                </a:lnTo>
                <a:lnTo>
                  <a:pt x="15560" y="17003"/>
                </a:lnTo>
                <a:lnTo>
                  <a:pt x="15559" y="17001"/>
                </a:lnTo>
                <a:lnTo>
                  <a:pt x="15552" y="16991"/>
                </a:lnTo>
                <a:lnTo>
                  <a:pt x="15549" y="16990"/>
                </a:lnTo>
                <a:lnTo>
                  <a:pt x="15547" y="16991"/>
                </a:lnTo>
                <a:lnTo>
                  <a:pt x="15546" y="16992"/>
                </a:lnTo>
                <a:lnTo>
                  <a:pt x="15542" y="16995"/>
                </a:lnTo>
                <a:lnTo>
                  <a:pt x="15535" y="17007"/>
                </a:lnTo>
                <a:lnTo>
                  <a:pt x="15529" y="17012"/>
                </a:lnTo>
                <a:lnTo>
                  <a:pt x="15526" y="17015"/>
                </a:lnTo>
                <a:lnTo>
                  <a:pt x="15525" y="17019"/>
                </a:lnTo>
                <a:lnTo>
                  <a:pt x="15523" y="17021"/>
                </a:lnTo>
                <a:lnTo>
                  <a:pt x="15513" y="17023"/>
                </a:lnTo>
                <a:lnTo>
                  <a:pt x="15509" y="17024"/>
                </a:lnTo>
                <a:lnTo>
                  <a:pt x="15505" y="17023"/>
                </a:lnTo>
                <a:lnTo>
                  <a:pt x="15503" y="17022"/>
                </a:lnTo>
                <a:lnTo>
                  <a:pt x="15501" y="17022"/>
                </a:lnTo>
                <a:lnTo>
                  <a:pt x="15498" y="17024"/>
                </a:lnTo>
                <a:lnTo>
                  <a:pt x="15500" y="17031"/>
                </a:lnTo>
                <a:lnTo>
                  <a:pt x="15499" y="17034"/>
                </a:lnTo>
                <a:lnTo>
                  <a:pt x="15495" y="17034"/>
                </a:lnTo>
                <a:lnTo>
                  <a:pt x="15484" y="17033"/>
                </a:lnTo>
                <a:lnTo>
                  <a:pt x="15470" y="17035"/>
                </a:lnTo>
                <a:lnTo>
                  <a:pt x="15454" y="17035"/>
                </a:lnTo>
                <a:lnTo>
                  <a:pt x="15449" y="17037"/>
                </a:lnTo>
                <a:lnTo>
                  <a:pt x="15436" y="17044"/>
                </a:lnTo>
                <a:lnTo>
                  <a:pt x="15433" y="17045"/>
                </a:lnTo>
                <a:lnTo>
                  <a:pt x="15438" y="17037"/>
                </a:lnTo>
                <a:lnTo>
                  <a:pt x="15465" y="17026"/>
                </a:lnTo>
                <a:lnTo>
                  <a:pt x="15473" y="17020"/>
                </a:lnTo>
                <a:lnTo>
                  <a:pt x="15476" y="17016"/>
                </a:lnTo>
                <a:lnTo>
                  <a:pt x="15477" y="17011"/>
                </a:lnTo>
                <a:lnTo>
                  <a:pt x="15476" y="17004"/>
                </a:lnTo>
                <a:lnTo>
                  <a:pt x="15473" y="17003"/>
                </a:lnTo>
                <a:lnTo>
                  <a:pt x="15470" y="17002"/>
                </a:lnTo>
                <a:lnTo>
                  <a:pt x="15468" y="16997"/>
                </a:lnTo>
                <a:lnTo>
                  <a:pt x="15469" y="16994"/>
                </a:lnTo>
                <a:lnTo>
                  <a:pt x="15470" y="16992"/>
                </a:lnTo>
                <a:lnTo>
                  <a:pt x="15473" y="16992"/>
                </a:lnTo>
                <a:lnTo>
                  <a:pt x="15474" y="16989"/>
                </a:lnTo>
                <a:lnTo>
                  <a:pt x="15475" y="16986"/>
                </a:lnTo>
                <a:lnTo>
                  <a:pt x="15475" y="16984"/>
                </a:lnTo>
                <a:lnTo>
                  <a:pt x="15475" y="16981"/>
                </a:lnTo>
                <a:lnTo>
                  <a:pt x="15474" y="16979"/>
                </a:lnTo>
                <a:lnTo>
                  <a:pt x="15474" y="16977"/>
                </a:lnTo>
                <a:lnTo>
                  <a:pt x="15470" y="16975"/>
                </a:lnTo>
                <a:lnTo>
                  <a:pt x="15467" y="16964"/>
                </a:lnTo>
                <a:lnTo>
                  <a:pt x="15462" y="16957"/>
                </a:lnTo>
                <a:lnTo>
                  <a:pt x="15461" y="16953"/>
                </a:lnTo>
                <a:lnTo>
                  <a:pt x="15463" y="16948"/>
                </a:lnTo>
                <a:lnTo>
                  <a:pt x="15469" y="16941"/>
                </a:lnTo>
                <a:lnTo>
                  <a:pt x="15473" y="16937"/>
                </a:lnTo>
                <a:lnTo>
                  <a:pt x="15477" y="16935"/>
                </a:lnTo>
                <a:lnTo>
                  <a:pt x="15485" y="16937"/>
                </a:lnTo>
                <a:lnTo>
                  <a:pt x="15488" y="16937"/>
                </a:lnTo>
                <a:lnTo>
                  <a:pt x="15489" y="16933"/>
                </a:lnTo>
                <a:lnTo>
                  <a:pt x="15491" y="16914"/>
                </a:lnTo>
                <a:lnTo>
                  <a:pt x="15489" y="16907"/>
                </a:lnTo>
                <a:lnTo>
                  <a:pt x="15490" y="16904"/>
                </a:lnTo>
                <a:lnTo>
                  <a:pt x="15491" y="16901"/>
                </a:lnTo>
                <a:lnTo>
                  <a:pt x="15492" y="16899"/>
                </a:lnTo>
                <a:lnTo>
                  <a:pt x="15492" y="16897"/>
                </a:lnTo>
                <a:lnTo>
                  <a:pt x="15490" y="16892"/>
                </a:lnTo>
                <a:lnTo>
                  <a:pt x="15489" y="16889"/>
                </a:lnTo>
                <a:lnTo>
                  <a:pt x="15489" y="16886"/>
                </a:lnTo>
                <a:lnTo>
                  <a:pt x="15489" y="16884"/>
                </a:lnTo>
                <a:lnTo>
                  <a:pt x="15489" y="16882"/>
                </a:lnTo>
                <a:lnTo>
                  <a:pt x="15488" y="16880"/>
                </a:lnTo>
                <a:lnTo>
                  <a:pt x="15486" y="16878"/>
                </a:lnTo>
                <a:lnTo>
                  <a:pt x="15485" y="16878"/>
                </a:lnTo>
                <a:lnTo>
                  <a:pt x="15484" y="16879"/>
                </a:lnTo>
                <a:lnTo>
                  <a:pt x="15483" y="16881"/>
                </a:lnTo>
                <a:lnTo>
                  <a:pt x="15482" y="16881"/>
                </a:lnTo>
                <a:lnTo>
                  <a:pt x="15480" y="16875"/>
                </a:lnTo>
                <a:lnTo>
                  <a:pt x="15477" y="16871"/>
                </a:lnTo>
                <a:lnTo>
                  <a:pt x="15472" y="16863"/>
                </a:lnTo>
                <a:lnTo>
                  <a:pt x="15470" y="16862"/>
                </a:lnTo>
                <a:lnTo>
                  <a:pt x="15468" y="16862"/>
                </a:lnTo>
                <a:lnTo>
                  <a:pt x="15465" y="16864"/>
                </a:lnTo>
                <a:lnTo>
                  <a:pt x="15462" y="16864"/>
                </a:lnTo>
                <a:lnTo>
                  <a:pt x="15460" y="16862"/>
                </a:lnTo>
                <a:lnTo>
                  <a:pt x="15457" y="16858"/>
                </a:lnTo>
                <a:lnTo>
                  <a:pt x="15456" y="16858"/>
                </a:lnTo>
                <a:lnTo>
                  <a:pt x="15453" y="16857"/>
                </a:lnTo>
                <a:lnTo>
                  <a:pt x="15452" y="16857"/>
                </a:lnTo>
                <a:lnTo>
                  <a:pt x="15452" y="16855"/>
                </a:lnTo>
                <a:lnTo>
                  <a:pt x="15452" y="16854"/>
                </a:lnTo>
                <a:lnTo>
                  <a:pt x="15453" y="16852"/>
                </a:lnTo>
                <a:lnTo>
                  <a:pt x="15454" y="16853"/>
                </a:lnTo>
                <a:lnTo>
                  <a:pt x="15449" y="16846"/>
                </a:lnTo>
                <a:lnTo>
                  <a:pt x="15448" y="16846"/>
                </a:lnTo>
                <a:lnTo>
                  <a:pt x="15447" y="16838"/>
                </a:lnTo>
                <a:lnTo>
                  <a:pt x="15447" y="16834"/>
                </a:lnTo>
                <a:lnTo>
                  <a:pt x="15445" y="16834"/>
                </a:lnTo>
                <a:lnTo>
                  <a:pt x="15441" y="16839"/>
                </a:lnTo>
                <a:lnTo>
                  <a:pt x="15436" y="16850"/>
                </a:lnTo>
                <a:lnTo>
                  <a:pt x="15434" y="16854"/>
                </a:lnTo>
                <a:lnTo>
                  <a:pt x="15430" y="16855"/>
                </a:lnTo>
                <a:lnTo>
                  <a:pt x="15427" y="16853"/>
                </a:lnTo>
                <a:lnTo>
                  <a:pt x="15423" y="16850"/>
                </a:lnTo>
                <a:lnTo>
                  <a:pt x="15418" y="16843"/>
                </a:lnTo>
                <a:lnTo>
                  <a:pt x="15413" y="16836"/>
                </a:lnTo>
                <a:lnTo>
                  <a:pt x="15410" y="16833"/>
                </a:lnTo>
                <a:lnTo>
                  <a:pt x="15407" y="16831"/>
                </a:lnTo>
                <a:lnTo>
                  <a:pt x="15398" y="16832"/>
                </a:lnTo>
                <a:lnTo>
                  <a:pt x="15395" y="16830"/>
                </a:lnTo>
                <a:lnTo>
                  <a:pt x="15393" y="16824"/>
                </a:lnTo>
                <a:lnTo>
                  <a:pt x="15392" y="16819"/>
                </a:lnTo>
                <a:lnTo>
                  <a:pt x="15391" y="16802"/>
                </a:lnTo>
                <a:lnTo>
                  <a:pt x="15390" y="16797"/>
                </a:lnTo>
                <a:lnTo>
                  <a:pt x="15382" y="16784"/>
                </a:lnTo>
                <a:lnTo>
                  <a:pt x="15381" y="16779"/>
                </a:lnTo>
                <a:lnTo>
                  <a:pt x="15380" y="16773"/>
                </a:lnTo>
                <a:lnTo>
                  <a:pt x="15381" y="16768"/>
                </a:lnTo>
                <a:lnTo>
                  <a:pt x="15384" y="16766"/>
                </a:lnTo>
                <a:lnTo>
                  <a:pt x="15385" y="16763"/>
                </a:lnTo>
                <a:lnTo>
                  <a:pt x="15387" y="16750"/>
                </a:lnTo>
                <a:lnTo>
                  <a:pt x="15386" y="16745"/>
                </a:lnTo>
                <a:lnTo>
                  <a:pt x="15385" y="16743"/>
                </a:lnTo>
                <a:lnTo>
                  <a:pt x="15384" y="16741"/>
                </a:lnTo>
                <a:lnTo>
                  <a:pt x="15373" y="16733"/>
                </a:lnTo>
                <a:lnTo>
                  <a:pt x="15372" y="16731"/>
                </a:lnTo>
                <a:lnTo>
                  <a:pt x="15371" y="16731"/>
                </a:lnTo>
                <a:lnTo>
                  <a:pt x="15365" y="16728"/>
                </a:lnTo>
                <a:lnTo>
                  <a:pt x="15363" y="16727"/>
                </a:lnTo>
                <a:lnTo>
                  <a:pt x="15362" y="16727"/>
                </a:lnTo>
                <a:lnTo>
                  <a:pt x="15359" y="16730"/>
                </a:lnTo>
                <a:lnTo>
                  <a:pt x="15357" y="16731"/>
                </a:lnTo>
                <a:lnTo>
                  <a:pt x="15355" y="16731"/>
                </a:lnTo>
                <a:lnTo>
                  <a:pt x="15352" y="16730"/>
                </a:lnTo>
                <a:lnTo>
                  <a:pt x="15350" y="16729"/>
                </a:lnTo>
                <a:lnTo>
                  <a:pt x="15348" y="16730"/>
                </a:lnTo>
                <a:lnTo>
                  <a:pt x="15347" y="16731"/>
                </a:lnTo>
                <a:lnTo>
                  <a:pt x="15346" y="16735"/>
                </a:lnTo>
                <a:lnTo>
                  <a:pt x="15347" y="16738"/>
                </a:lnTo>
                <a:lnTo>
                  <a:pt x="15348" y="16739"/>
                </a:lnTo>
                <a:lnTo>
                  <a:pt x="15349" y="16740"/>
                </a:lnTo>
                <a:lnTo>
                  <a:pt x="15349" y="16742"/>
                </a:lnTo>
                <a:lnTo>
                  <a:pt x="15347" y="16744"/>
                </a:lnTo>
                <a:lnTo>
                  <a:pt x="15345" y="16745"/>
                </a:lnTo>
                <a:lnTo>
                  <a:pt x="15343" y="16744"/>
                </a:lnTo>
                <a:lnTo>
                  <a:pt x="15341" y="16743"/>
                </a:lnTo>
                <a:lnTo>
                  <a:pt x="15339" y="16744"/>
                </a:lnTo>
                <a:lnTo>
                  <a:pt x="15337" y="16747"/>
                </a:lnTo>
                <a:lnTo>
                  <a:pt x="15337" y="16753"/>
                </a:lnTo>
                <a:lnTo>
                  <a:pt x="15342" y="16765"/>
                </a:lnTo>
                <a:lnTo>
                  <a:pt x="15343" y="16771"/>
                </a:lnTo>
                <a:lnTo>
                  <a:pt x="15342" y="16775"/>
                </a:lnTo>
                <a:lnTo>
                  <a:pt x="15334" y="16785"/>
                </a:lnTo>
                <a:lnTo>
                  <a:pt x="15331" y="16793"/>
                </a:lnTo>
                <a:lnTo>
                  <a:pt x="15330" y="16795"/>
                </a:lnTo>
                <a:lnTo>
                  <a:pt x="15328" y="16795"/>
                </a:lnTo>
                <a:lnTo>
                  <a:pt x="15327" y="16797"/>
                </a:lnTo>
                <a:lnTo>
                  <a:pt x="15326" y="16806"/>
                </a:lnTo>
                <a:lnTo>
                  <a:pt x="15325" y="16810"/>
                </a:lnTo>
                <a:lnTo>
                  <a:pt x="15318" y="16816"/>
                </a:lnTo>
                <a:lnTo>
                  <a:pt x="15308" y="16828"/>
                </a:lnTo>
                <a:lnTo>
                  <a:pt x="15305" y="16830"/>
                </a:lnTo>
                <a:lnTo>
                  <a:pt x="15303" y="16832"/>
                </a:lnTo>
                <a:lnTo>
                  <a:pt x="15300" y="16837"/>
                </a:lnTo>
                <a:lnTo>
                  <a:pt x="15297" y="16842"/>
                </a:lnTo>
                <a:lnTo>
                  <a:pt x="15292" y="16845"/>
                </a:lnTo>
                <a:lnTo>
                  <a:pt x="15284" y="16842"/>
                </a:lnTo>
                <a:lnTo>
                  <a:pt x="15283" y="16832"/>
                </a:lnTo>
                <a:lnTo>
                  <a:pt x="15286" y="16820"/>
                </a:lnTo>
                <a:lnTo>
                  <a:pt x="15289" y="16811"/>
                </a:lnTo>
                <a:lnTo>
                  <a:pt x="15297" y="16797"/>
                </a:lnTo>
                <a:lnTo>
                  <a:pt x="15299" y="16790"/>
                </a:lnTo>
                <a:lnTo>
                  <a:pt x="15300" y="16779"/>
                </a:lnTo>
                <a:lnTo>
                  <a:pt x="15299" y="16773"/>
                </a:lnTo>
                <a:lnTo>
                  <a:pt x="15296" y="16771"/>
                </a:lnTo>
                <a:lnTo>
                  <a:pt x="15292" y="16769"/>
                </a:lnTo>
                <a:lnTo>
                  <a:pt x="15289" y="16766"/>
                </a:lnTo>
                <a:lnTo>
                  <a:pt x="15290" y="16764"/>
                </a:lnTo>
                <a:lnTo>
                  <a:pt x="15291" y="16756"/>
                </a:lnTo>
                <a:lnTo>
                  <a:pt x="15292" y="16754"/>
                </a:lnTo>
                <a:lnTo>
                  <a:pt x="15294" y="16755"/>
                </a:lnTo>
                <a:lnTo>
                  <a:pt x="15298" y="16758"/>
                </a:lnTo>
                <a:lnTo>
                  <a:pt x="15296" y="16738"/>
                </a:lnTo>
                <a:lnTo>
                  <a:pt x="15294" y="16735"/>
                </a:lnTo>
                <a:lnTo>
                  <a:pt x="15285" y="16728"/>
                </a:lnTo>
                <a:lnTo>
                  <a:pt x="15283" y="16721"/>
                </a:lnTo>
                <a:lnTo>
                  <a:pt x="15282" y="16720"/>
                </a:lnTo>
                <a:close/>
                <a:moveTo>
                  <a:pt x="10643" y="17112"/>
                </a:moveTo>
                <a:lnTo>
                  <a:pt x="10639" y="17113"/>
                </a:lnTo>
                <a:lnTo>
                  <a:pt x="10629" y="17121"/>
                </a:lnTo>
                <a:lnTo>
                  <a:pt x="10627" y="17122"/>
                </a:lnTo>
                <a:lnTo>
                  <a:pt x="10624" y="17123"/>
                </a:lnTo>
                <a:lnTo>
                  <a:pt x="10622" y="17124"/>
                </a:lnTo>
                <a:lnTo>
                  <a:pt x="10618" y="17128"/>
                </a:lnTo>
                <a:lnTo>
                  <a:pt x="10615" y="17129"/>
                </a:lnTo>
                <a:lnTo>
                  <a:pt x="10612" y="17133"/>
                </a:lnTo>
                <a:lnTo>
                  <a:pt x="10610" y="17134"/>
                </a:lnTo>
                <a:lnTo>
                  <a:pt x="10608" y="17134"/>
                </a:lnTo>
                <a:lnTo>
                  <a:pt x="10606" y="17133"/>
                </a:lnTo>
                <a:lnTo>
                  <a:pt x="10604" y="17133"/>
                </a:lnTo>
                <a:lnTo>
                  <a:pt x="10601" y="17134"/>
                </a:lnTo>
                <a:lnTo>
                  <a:pt x="10598" y="17133"/>
                </a:lnTo>
                <a:lnTo>
                  <a:pt x="10595" y="17135"/>
                </a:lnTo>
                <a:lnTo>
                  <a:pt x="10592" y="17142"/>
                </a:lnTo>
                <a:lnTo>
                  <a:pt x="10593" y="17146"/>
                </a:lnTo>
                <a:lnTo>
                  <a:pt x="10598" y="17153"/>
                </a:lnTo>
                <a:lnTo>
                  <a:pt x="10598" y="17158"/>
                </a:lnTo>
                <a:lnTo>
                  <a:pt x="10601" y="17162"/>
                </a:lnTo>
                <a:lnTo>
                  <a:pt x="10602" y="17166"/>
                </a:lnTo>
                <a:lnTo>
                  <a:pt x="10600" y="17169"/>
                </a:lnTo>
                <a:lnTo>
                  <a:pt x="10603" y="17176"/>
                </a:lnTo>
                <a:lnTo>
                  <a:pt x="10604" y="17180"/>
                </a:lnTo>
                <a:lnTo>
                  <a:pt x="10604" y="17184"/>
                </a:lnTo>
                <a:lnTo>
                  <a:pt x="10602" y="17189"/>
                </a:lnTo>
                <a:lnTo>
                  <a:pt x="10600" y="17194"/>
                </a:lnTo>
                <a:lnTo>
                  <a:pt x="10600" y="17199"/>
                </a:lnTo>
                <a:lnTo>
                  <a:pt x="10597" y="17203"/>
                </a:lnTo>
                <a:lnTo>
                  <a:pt x="10594" y="17209"/>
                </a:lnTo>
                <a:lnTo>
                  <a:pt x="10592" y="17213"/>
                </a:lnTo>
                <a:lnTo>
                  <a:pt x="10597" y="17215"/>
                </a:lnTo>
                <a:lnTo>
                  <a:pt x="10600" y="17216"/>
                </a:lnTo>
                <a:lnTo>
                  <a:pt x="10601" y="17219"/>
                </a:lnTo>
                <a:lnTo>
                  <a:pt x="10602" y="17223"/>
                </a:lnTo>
                <a:lnTo>
                  <a:pt x="10602" y="17227"/>
                </a:lnTo>
                <a:lnTo>
                  <a:pt x="10603" y="17230"/>
                </a:lnTo>
                <a:lnTo>
                  <a:pt x="10605" y="17233"/>
                </a:lnTo>
                <a:lnTo>
                  <a:pt x="10609" y="17236"/>
                </a:lnTo>
                <a:lnTo>
                  <a:pt x="10612" y="17241"/>
                </a:lnTo>
                <a:lnTo>
                  <a:pt x="10615" y="17247"/>
                </a:lnTo>
                <a:lnTo>
                  <a:pt x="10614" y="17253"/>
                </a:lnTo>
                <a:lnTo>
                  <a:pt x="10610" y="17261"/>
                </a:lnTo>
                <a:lnTo>
                  <a:pt x="10614" y="17262"/>
                </a:lnTo>
                <a:lnTo>
                  <a:pt x="10616" y="17266"/>
                </a:lnTo>
                <a:lnTo>
                  <a:pt x="10617" y="17271"/>
                </a:lnTo>
                <a:lnTo>
                  <a:pt x="10620" y="17275"/>
                </a:lnTo>
                <a:lnTo>
                  <a:pt x="10623" y="17280"/>
                </a:lnTo>
                <a:lnTo>
                  <a:pt x="10625" y="17285"/>
                </a:lnTo>
                <a:lnTo>
                  <a:pt x="10632" y="17306"/>
                </a:lnTo>
                <a:lnTo>
                  <a:pt x="10633" y="17313"/>
                </a:lnTo>
                <a:lnTo>
                  <a:pt x="10636" y="17320"/>
                </a:lnTo>
                <a:lnTo>
                  <a:pt x="10637" y="17326"/>
                </a:lnTo>
                <a:lnTo>
                  <a:pt x="10640" y="17334"/>
                </a:lnTo>
                <a:lnTo>
                  <a:pt x="10641" y="17338"/>
                </a:lnTo>
                <a:lnTo>
                  <a:pt x="10641" y="17340"/>
                </a:lnTo>
                <a:lnTo>
                  <a:pt x="10641" y="17342"/>
                </a:lnTo>
                <a:lnTo>
                  <a:pt x="10642" y="17343"/>
                </a:lnTo>
                <a:lnTo>
                  <a:pt x="10644" y="17346"/>
                </a:lnTo>
                <a:lnTo>
                  <a:pt x="10645" y="17348"/>
                </a:lnTo>
                <a:lnTo>
                  <a:pt x="10649" y="17352"/>
                </a:lnTo>
                <a:lnTo>
                  <a:pt x="10651" y="17354"/>
                </a:lnTo>
                <a:lnTo>
                  <a:pt x="10655" y="17361"/>
                </a:lnTo>
                <a:lnTo>
                  <a:pt x="10661" y="17375"/>
                </a:lnTo>
                <a:lnTo>
                  <a:pt x="10664" y="17380"/>
                </a:lnTo>
                <a:lnTo>
                  <a:pt x="10670" y="17386"/>
                </a:lnTo>
                <a:lnTo>
                  <a:pt x="10671" y="17386"/>
                </a:lnTo>
                <a:lnTo>
                  <a:pt x="10672" y="17386"/>
                </a:lnTo>
                <a:lnTo>
                  <a:pt x="10673" y="17386"/>
                </a:lnTo>
                <a:lnTo>
                  <a:pt x="10674" y="17388"/>
                </a:lnTo>
                <a:lnTo>
                  <a:pt x="10674" y="17390"/>
                </a:lnTo>
                <a:lnTo>
                  <a:pt x="10672" y="17392"/>
                </a:lnTo>
                <a:lnTo>
                  <a:pt x="10671" y="17394"/>
                </a:lnTo>
                <a:lnTo>
                  <a:pt x="10672" y="17396"/>
                </a:lnTo>
                <a:lnTo>
                  <a:pt x="10674" y="17397"/>
                </a:lnTo>
                <a:lnTo>
                  <a:pt x="10679" y="17397"/>
                </a:lnTo>
                <a:lnTo>
                  <a:pt x="10683" y="17399"/>
                </a:lnTo>
                <a:lnTo>
                  <a:pt x="10692" y="17412"/>
                </a:lnTo>
                <a:lnTo>
                  <a:pt x="10707" y="17426"/>
                </a:lnTo>
                <a:lnTo>
                  <a:pt x="10714" y="17439"/>
                </a:lnTo>
                <a:lnTo>
                  <a:pt x="10725" y="17450"/>
                </a:lnTo>
                <a:lnTo>
                  <a:pt x="10726" y="17454"/>
                </a:lnTo>
                <a:lnTo>
                  <a:pt x="10745" y="17478"/>
                </a:lnTo>
                <a:lnTo>
                  <a:pt x="10769" y="17511"/>
                </a:lnTo>
                <a:lnTo>
                  <a:pt x="10773" y="17514"/>
                </a:lnTo>
                <a:lnTo>
                  <a:pt x="10777" y="17515"/>
                </a:lnTo>
                <a:lnTo>
                  <a:pt x="10781" y="17517"/>
                </a:lnTo>
                <a:lnTo>
                  <a:pt x="10791" y="17534"/>
                </a:lnTo>
                <a:lnTo>
                  <a:pt x="10794" y="17537"/>
                </a:lnTo>
                <a:lnTo>
                  <a:pt x="10795" y="17536"/>
                </a:lnTo>
                <a:lnTo>
                  <a:pt x="10796" y="17535"/>
                </a:lnTo>
                <a:lnTo>
                  <a:pt x="10799" y="17535"/>
                </a:lnTo>
                <a:lnTo>
                  <a:pt x="10801" y="17535"/>
                </a:lnTo>
                <a:lnTo>
                  <a:pt x="10803" y="17536"/>
                </a:lnTo>
                <a:lnTo>
                  <a:pt x="10805" y="17537"/>
                </a:lnTo>
                <a:lnTo>
                  <a:pt x="10808" y="17539"/>
                </a:lnTo>
                <a:lnTo>
                  <a:pt x="10809" y="17541"/>
                </a:lnTo>
                <a:lnTo>
                  <a:pt x="10810" y="17542"/>
                </a:lnTo>
                <a:lnTo>
                  <a:pt x="10812" y="17547"/>
                </a:lnTo>
                <a:lnTo>
                  <a:pt x="10812" y="17549"/>
                </a:lnTo>
                <a:lnTo>
                  <a:pt x="10827" y="17567"/>
                </a:lnTo>
                <a:lnTo>
                  <a:pt x="10860" y="17623"/>
                </a:lnTo>
                <a:lnTo>
                  <a:pt x="10871" y="17636"/>
                </a:lnTo>
                <a:lnTo>
                  <a:pt x="10879" y="17643"/>
                </a:lnTo>
                <a:lnTo>
                  <a:pt x="10888" y="17645"/>
                </a:lnTo>
                <a:lnTo>
                  <a:pt x="10932" y="17645"/>
                </a:lnTo>
                <a:lnTo>
                  <a:pt x="10936" y="17646"/>
                </a:lnTo>
                <a:lnTo>
                  <a:pt x="10942" y="17652"/>
                </a:lnTo>
                <a:lnTo>
                  <a:pt x="10944" y="17653"/>
                </a:lnTo>
                <a:lnTo>
                  <a:pt x="10947" y="17654"/>
                </a:lnTo>
                <a:lnTo>
                  <a:pt x="10949" y="17655"/>
                </a:lnTo>
                <a:lnTo>
                  <a:pt x="10950" y="17656"/>
                </a:lnTo>
                <a:lnTo>
                  <a:pt x="10955" y="17661"/>
                </a:lnTo>
                <a:lnTo>
                  <a:pt x="10956" y="17661"/>
                </a:lnTo>
                <a:lnTo>
                  <a:pt x="10959" y="17663"/>
                </a:lnTo>
                <a:lnTo>
                  <a:pt x="10960" y="17668"/>
                </a:lnTo>
                <a:lnTo>
                  <a:pt x="10963" y="17677"/>
                </a:lnTo>
                <a:lnTo>
                  <a:pt x="10967" y="17685"/>
                </a:lnTo>
                <a:lnTo>
                  <a:pt x="10984" y="17702"/>
                </a:lnTo>
                <a:lnTo>
                  <a:pt x="10988" y="17708"/>
                </a:lnTo>
                <a:lnTo>
                  <a:pt x="11020" y="17779"/>
                </a:lnTo>
                <a:lnTo>
                  <a:pt x="11021" y="17783"/>
                </a:lnTo>
                <a:lnTo>
                  <a:pt x="11024" y="17785"/>
                </a:lnTo>
                <a:lnTo>
                  <a:pt x="11029" y="17787"/>
                </a:lnTo>
                <a:lnTo>
                  <a:pt x="11036" y="17788"/>
                </a:lnTo>
                <a:lnTo>
                  <a:pt x="11043" y="17794"/>
                </a:lnTo>
                <a:lnTo>
                  <a:pt x="11046" y="17804"/>
                </a:lnTo>
                <a:lnTo>
                  <a:pt x="11049" y="17828"/>
                </a:lnTo>
                <a:lnTo>
                  <a:pt x="11052" y="17837"/>
                </a:lnTo>
                <a:lnTo>
                  <a:pt x="11056" y="17845"/>
                </a:lnTo>
                <a:lnTo>
                  <a:pt x="11072" y="17870"/>
                </a:lnTo>
                <a:lnTo>
                  <a:pt x="11076" y="17874"/>
                </a:lnTo>
                <a:lnTo>
                  <a:pt x="11080" y="17876"/>
                </a:lnTo>
                <a:lnTo>
                  <a:pt x="11085" y="17876"/>
                </a:lnTo>
                <a:lnTo>
                  <a:pt x="11089" y="17878"/>
                </a:lnTo>
                <a:lnTo>
                  <a:pt x="11100" y="17885"/>
                </a:lnTo>
                <a:lnTo>
                  <a:pt x="11109" y="17889"/>
                </a:lnTo>
                <a:lnTo>
                  <a:pt x="11113" y="17889"/>
                </a:lnTo>
                <a:lnTo>
                  <a:pt x="11115" y="17891"/>
                </a:lnTo>
                <a:lnTo>
                  <a:pt x="11116" y="17896"/>
                </a:lnTo>
                <a:lnTo>
                  <a:pt x="11124" y="17946"/>
                </a:lnTo>
                <a:lnTo>
                  <a:pt x="11128" y="17986"/>
                </a:lnTo>
                <a:lnTo>
                  <a:pt x="11127" y="18018"/>
                </a:lnTo>
                <a:lnTo>
                  <a:pt x="11128" y="18024"/>
                </a:lnTo>
                <a:lnTo>
                  <a:pt x="11131" y="18028"/>
                </a:lnTo>
                <a:lnTo>
                  <a:pt x="11138" y="18036"/>
                </a:lnTo>
                <a:lnTo>
                  <a:pt x="11146" y="18055"/>
                </a:lnTo>
                <a:lnTo>
                  <a:pt x="11148" y="18057"/>
                </a:lnTo>
                <a:lnTo>
                  <a:pt x="11151" y="18057"/>
                </a:lnTo>
                <a:lnTo>
                  <a:pt x="11155" y="18055"/>
                </a:lnTo>
                <a:lnTo>
                  <a:pt x="11157" y="18055"/>
                </a:lnTo>
                <a:lnTo>
                  <a:pt x="11159" y="18057"/>
                </a:lnTo>
                <a:lnTo>
                  <a:pt x="11160" y="18060"/>
                </a:lnTo>
                <a:lnTo>
                  <a:pt x="11162" y="18061"/>
                </a:lnTo>
                <a:lnTo>
                  <a:pt x="11164" y="18059"/>
                </a:lnTo>
                <a:lnTo>
                  <a:pt x="11169" y="18063"/>
                </a:lnTo>
                <a:lnTo>
                  <a:pt x="11172" y="18064"/>
                </a:lnTo>
                <a:lnTo>
                  <a:pt x="11175" y="18063"/>
                </a:lnTo>
                <a:lnTo>
                  <a:pt x="11187" y="18058"/>
                </a:lnTo>
                <a:lnTo>
                  <a:pt x="11192" y="18057"/>
                </a:lnTo>
                <a:lnTo>
                  <a:pt x="11198" y="18065"/>
                </a:lnTo>
                <a:lnTo>
                  <a:pt x="11221" y="18078"/>
                </a:lnTo>
                <a:lnTo>
                  <a:pt x="11234" y="18089"/>
                </a:lnTo>
                <a:lnTo>
                  <a:pt x="11247" y="18102"/>
                </a:lnTo>
                <a:lnTo>
                  <a:pt x="11254" y="18109"/>
                </a:lnTo>
                <a:lnTo>
                  <a:pt x="11257" y="18112"/>
                </a:lnTo>
                <a:lnTo>
                  <a:pt x="11258" y="18119"/>
                </a:lnTo>
                <a:lnTo>
                  <a:pt x="11260" y="18122"/>
                </a:lnTo>
                <a:lnTo>
                  <a:pt x="11264" y="18123"/>
                </a:lnTo>
                <a:lnTo>
                  <a:pt x="11269" y="18122"/>
                </a:lnTo>
                <a:lnTo>
                  <a:pt x="11273" y="18122"/>
                </a:lnTo>
                <a:lnTo>
                  <a:pt x="11276" y="18123"/>
                </a:lnTo>
                <a:lnTo>
                  <a:pt x="11277" y="18125"/>
                </a:lnTo>
                <a:lnTo>
                  <a:pt x="11277" y="18127"/>
                </a:lnTo>
                <a:lnTo>
                  <a:pt x="11277" y="18131"/>
                </a:lnTo>
                <a:lnTo>
                  <a:pt x="11278" y="18132"/>
                </a:lnTo>
                <a:lnTo>
                  <a:pt x="11281" y="18132"/>
                </a:lnTo>
                <a:lnTo>
                  <a:pt x="11286" y="18132"/>
                </a:lnTo>
                <a:lnTo>
                  <a:pt x="11290" y="18132"/>
                </a:lnTo>
                <a:lnTo>
                  <a:pt x="11294" y="18134"/>
                </a:lnTo>
                <a:lnTo>
                  <a:pt x="11298" y="18135"/>
                </a:lnTo>
                <a:lnTo>
                  <a:pt x="11318" y="18151"/>
                </a:lnTo>
                <a:lnTo>
                  <a:pt x="11327" y="18164"/>
                </a:lnTo>
                <a:lnTo>
                  <a:pt x="11344" y="18199"/>
                </a:lnTo>
                <a:lnTo>
                  <a:pt x="11351" y="18206"/>
                </a:lnTo>
                <a:lnTo>
                  <a:pt x="11356" y="18209"/>
                </a:lnTo>
                <a:lnTo>
                  <a:pt x="11358" y="18207"/>
                </a:lnTo>
                <a:lnTo>
                  <a:pt x="11358" y="18206"/>
                </a:lnTo>
                <a:lnTo>
                  <a:pt x="11359" y="18203"/>
                </a:lnTo>
                <a:lnTo>
                  <a:pt x="11359" y="18201"/>
                </a:lnTo>
                <a:lnTo>
                  <a:pt x="11359" y="18201"/>
                </a:lnTo>
                <a:lnTo>
                  <a:pt x="11357" y="18199"/>
                </a:lnTo>
                <a:lnTo>
                  <a:pt x="11356" y="18199"/>
                </a:lnTo>
                <a:lnTo>
                  <a:pt x="11356" y="18195"/>
                </a:lnTo>
                <a:lnTo>
                  <a:pt x="11357" y="18193"/>
                </a:lnTo>
                <a:lnTo>
                  <a:pt x="11359" y="18191"/>
                </a:lnTo>
                <a:lnTo>
                  <a:pt x="11367" y="18199"/>
                </a:lnTo>
                <a:lnTo>
                  <a:pt x="11370" y="18203"/>
                </a:lnTo>
                <a:lnTo>
                  <a:pt x="11372" y="18208"/>
                </a:lnTo>
                <a:lnTo>
                  <a:pt x="11372" y="18213"/>
                </a:lnTo>
                <a:lnTo>
                  <a:pt x="11372" y="18217"/>
                </a:lnTo>
                <a:lnTo>
                  <a:pt x="11373" y="18219"/>
                </a:lnTo>
                <a:lnTo>
                  <a:pt x="11377" y="18220"/>
                </a:lnTo>
                <a:lnTo>
                  <a:pt x="11379" y="18221"/>
                </a:lnTo>
                <a:lnTo>
                  <a:pt x="11381" y="18226"/>
                </a:lnTo>
                <a:lnTo>
                  <a:pt x="11380" y="18236"/>
                </a:lnTo>
                <a:lnTo>
                  <a:pt x="11379" y="18239"/>
                </a:lnTo>
                <a:lnTo>
                  <a:pt x="11375" y="18245"/>
                </a:lnTo>
                <a:lnTo>
                  <a:pt x="11373" y="18248"/>
                </a:lnTo>
                <a:lnTo>
                  <a:pt x="11368" y="18259"/>
                </a:lnTo>
                <a:lnTo>
                  <a:pt x="11365" y="18262"/>
                </a:lnTo>
                <a:lnTo>
                  <a:pt x="11364" y="18259"/>
                </a:lnTo>
                <a:lnTo>
                  <a:pt x="11363" y="18257"/>
                </a:lnTo>
                <a:lnTo>
                  <a:pt x="11362" y="18255"/>
                </a:lnTo>
                <a:lnTo>
                  <a:pt x="11361" y="18253"/>
                </a:lnTo>
                <a:lnTo>
                  <a:pt x="11359" y="18252"/>
                </a:lnTo>
                <a:lnTo>
                  <a:pt x="11356" y="18253"/>
                </a:lnTo>
                <a:lnTo>
                  <a:pt x="11356" y="18255"/>
                </a:lnTo>
                <a:lnTo>
                  <a:pt x="11358" y="18260"/>
                </a:lnTo>
                <a:lnTo>
                  <a:pt x="11359" y="18266"/>
                </a:lnTo>
                <a:lnTo>
                  <a:pt x="11360" y="18268"/>
                </a:lnTo>
                <a:lnTo>
                  <a:pt x="11362" y="18270"/>
                </a:lnTo>
                <a:lnTo>
                  <a:pt x="11364" y="18270"/>
                </a:lnTo>
                <a:lnTo>
                  <a:pt x="11366" y="18271"/>
                </a:lnTo>
                <a:lnTo>
                  <a:pt x="11367" y="18273"/>
                </a:lnTo>
                <a:lnTo>
                  <a:pt x="11368" y="18274"/>
                </a:lnTo>
                <a:lnTo>
                  <a:pt x="11369" y="18279"/>
                </a:lnTo>
                <a:lnTo>
                  <a:pt x="11370" y="18286"/>
                </a:lnTo>
                <a:lnTo>
                  <a:pt x="11373" y="18296"/>
                </a:lnTo>
                <a:lnTo>
                  <a:pt x="11375" y="18301"/>
                </a:lnTo>
                <a:lnTo>
                  <a:pt x="11384" y="18312"/>
                </a:lnTo>
                <a:lnTo>
                  <a:pt x="11385" y="18315"/>
                </a:lnTo>
                <a:lnTo>
                  <a:pt x="11385" y="18319"/>
                </a:lnTo>
                <a:lnTo>
                  <a:pt x="11384" y="18322"/>
                </a:lnTo>
                <a:lnTo>
                  <a:pt x="11383" y="18325"/>
                </a:lnTo>
                <a:lnTo>
                  <a:pt x="11384" y="18328"/>
                </a:lnTo>
                <a:lnTo>
                  <a:pt x="11386" y="18335"/>
                </a:lnTo>
                <a:lnTo>
                  <a:pt x="11401" y="18379"/>
                </a:lnTo>
                <a:lnTo>
                  <a:pt x="11413" y="18434"/>
                </a:lnTo>
                <a:lnTo>
                  <a:pt x="11415" y="18444"/>
                </a:lnTo>
                <a:lnTo>
                  <a:pt x="11414" y="18454"/>
                </a:lnTo>
                <a:lnTo>
                  <a:pt x="11415" y="18459"/>
                </a:lnTo>
                <a:lnTo>
                  <a:pt x="11418" y="18460"/>
                </a:lnTo>
                <a:lnTo>
                  <a:pt x="11420" y="18462"/>
                </a:lnTo>
                <a:lnTo>
                  <a:pt x="11428" y="18474"/>
                </a:lnTo>
                <a:lnTo>
                  <a:pt x="11429" y="18485"/>
                </a:lnTo>
                <a:lnTo>
                  <a:pt x="11427" y="18509"/>
                </a:lnTo>
                <a:lnTo>
                  <a:pt x="11429" y="18518"/>
                </a:lnTo>
                <a:lnTo>
                  <a:pt x="11434" y="18515"/>
                </a:lnTo>
                <a:lnTo>
                  <a:pt x="11438" y="18517"/>
                </a:lnTo>
                <a:lnTo>
                  <a:pt x="11440" y="18523"/>
                </a:lnTo>
                <a:lnTo>
                  <a:pt x="11441" y="18529"/>
                </a:lnTo>
                <a:lnTo>
                  <a:pt x="11440" y="18543"/>
                </a:lnTo>
                <a:lnTo>
                  <a:pt x="11440" y="18547"/>
                </a:lnTo>
                <a:lnTo>
                  <a:pt x="11443" y="18545"/>
                </a:lnTo>
                <a:lnTo>
                  <a:pt x="11445" y="18549"/>
                </a:lnTo>
                <a:lnTo>
                  <a:pt x="11446" y="18556"/>
                </a:lnTo>
                <a:lnTo>
                  <a:pt x="11447" y="18576"/>
                </a:lnTo>
                <a:lnTo>
                  <a:pt x="11447" y="18581"/>
                </a:lnTo>
                <a:lnTo>
                  <a:pt x="11443" y="18594"/>
                </a:lnTo>
                <a:lnTo>
                  <a:pt x="11447" y="18595"/>
                </a:lnTo>
                <a:lnTo>
                  <a:pt x="11451" y="18598"/>
                </a:lnTo>
                <a:lnTo>
                  <a:pt x="11453" y="18601"/>
                </a:lnTo>
                <a:lnTo>
                  <a:pt x="11453" y="18608"/>
                </a:lnTo>
                <a:lnTo>
                  <a:pt x="11452" y="18610"/>
                </a:lnTo>
                <a:lnTo>
                  <a:pt x="11449" y="18614"/>
                </a:lnTo>
                <a:lnTo>
                  <a:pt x="11449" y="18617"/>
                </a:lnTo>
                <a:lnTo>
                  <a:pt x="11450" y="18618"/>
                </a:lnTo>
                <a:lnTo>
                  <a:pt x="11454" y="18622"/>
                </a:lnTo>
                <a:lnTo>
                  <a:pt x="11455" y="18623"/>
                </a:lnTo>
                <a:lnTo>
                  <a:pt x="11458" y="18623"/>
                </a:lnTo>
                <a:lnTo>
                  <a:pt x="11460" y="18622"/>
                </a:lnTo>
                <a:lnTo>
                  <a:pt x="11461" y="18623"/>
                </a:lnTo>
                <a:lnTo>
                  <a:pt x="11463" y="18626"/>
                </a:lnTo>
                <a:lnTo>
                  <a:pt x="11465" y="18628"/>
                </a:lnTo>
                <a:lnTo>
                  <a:pt x="11467" y="18629"/>
                </a:lnTo>
                <a:lnTo>
                  <a:pt x="11469" y="18630"/>
                </a:lnTo>
                <a:lnTo>
                  <a:pt x="11472" y="18630"/>
                </a:lnTo>
                <a:lnTo>
                  <a:pt x="11475" y="18629"/>
                </a:lnTo>
                <a:lnTo>
                  <a:pt x="11483" y="18624"/>
                </a:lnTo>
                <a:lnTo>
                  <a:pt x="11487" y="18623"/>
                </a:lnTo>
                <a:lnTo>
                  <a:pt x="11493" y="18624"/>
                </a:lnTo>
                <a:lnTo>
                  <a:pt x="11496" y="18628"/>
                </a:lnTo>
                <a:lnTo>
                  <a:pt x="11501" y="18638"/>
                </a:lnTo>
                <a:lnTo>
                  <a:pt x="11504" y="18642"/>
                </a:lnTo>
                <a:lnTo>
                  <a:pt x="11507" y="18645"/>
                </a:lnTo>
                <a:lnTo>
                  <a:pt x="11511" y="18646"/>
                </a:lnTo>
                <a:lnTo>
                  <a:pt x="11517" y="18646"/>
                </a:lnTo>
                <a:lnTo>
                  <a:pt x="11525" y="18647"/>
                </a:lnTo>
                <a:lnTo>
                  <a:pt x="11535" y="18651"/>
                </a:lnTo>
                <a:lnTo>
                  <a:pt x="11551" y="18663"/>
                </a:lnTo>
                <a:lnTo>
                  <a:pt x="11556" y="18668"/>
                </a:lnTo>
                <a:lnTo>
                  <a:pt x="11569" y="18685"/>
                </a:lnTo>
                <a:lnTo>
                  <a:pt x="11581" y="18699"/>
                </a:lnTo>
                <a:lnTo>
                  <a:pt x="11584" y="18705"/>
                </a:lnTo>
                <a:lnTo>
                  <a:pt x="11585" y="18712"/>
                </a:lnTo>
                <a:lnTo>
                  <a:pt x="11585" y="18717"/>
                </a:lnTo>
                <a:lnTo>
                  <a:pt x="11583" y="18723"/>
                </a:lnTo>
                <a:lnTo>
                  <a:pt x="11583" y="18729"/>
                </a:lnTo>
                <a:lnTo>
                  <a:pt x="11583" y="18734"/>
                </a:lnTo>
                <a:lnTo>
                  <a:pt x="11584" y="18737"/>
                </a:lnTo>
                <a:lnTo>
                  <a:pt x="11585" y="18741"/>
                </a:lnTo>
                <a:lnTo>
                  <a:pt x="11587" y="18745"/>
                </a:lnTo>
                <a:lnTo>
                  <a:pt x="11590" y="18748"/>
                </a:lnTo>
                <a:lnTo>
                  <a:pt x="11592" y="18751"/>
                </a:lnTo>
                <a:lnTo>
                  <a:pt x="11594" y="18754"/>
                </a:lnTo>
                <a:lnTo>
                  <a:pt x="11595" y="18760"/>
                </a:lnTo>
                <a:lnTo>
                  <a:pt x="11595" y="18767"/>
                </a:lnTo>
                <a:lnTo>
                  <a:pt x="11596" y="18773"/>
                </a:lnTo>
                <a:lnTo>
                  <a:pt x="11598" y="18778"/>
                </a:lnTo>
                <a:lnTo>
                  <a:pt x="11602" y="18783"/>
                </a:lnTo>
                <a:lnTo>
                  <a:pt x="11612" y="18790"/>
                </a:lnTo>
                <a:lnTo>
                  <a:pt x="11617" y="18795"/>
                </a:lnTo>
                <a:lnTo>
                  <a:pt x="11618" y="18802"/>
                </a:lnTo>
                <a:lnTo>
                  <a:pt x="11621" y="18805"/>
                </a:lnTo>
                <a:lnTo>
                  <a:pt x="11637" y="18818"/>
                </a:lnTo>
                <a:lnTo>
                  <a:pt x="11644" y="18826"/>
                </a:lnTo>
                <a:lnTo>
                  <a:pt x="11656" y="18846"/>
                </a:lnTo>
                <a:lnTo>
                  <a:pt x="11665" y="18867"/>
                </a:lnTo>
                <a:lnTo>
                  <a:pt x="11671" y="18877"/>
                </a:lnTo>
                <a:lnTo>
                  <a:pt x="11702" y="18918"/>
                </a:lnTo>
                <a:lnTo>
                  <a:pt x="11707" y="18930"/>
                </a:lnTo>
                <a:lnTo>
                  <a:pt x="11711" y="18944"/>
                </a:lnTo>
                <a:lnTo>
                  <a:pt x="11713" y="18963"/>
                </a:lnTo>
                <a:lnTo>
                  <a:pt x="11719" y="18978"/>
                </a:lnTo>
                <a:lnTo>
                  <a:pt x="11721" y="18981"/>
                </a:lnTo>
                <a:lnTo>
                  <a:pt x="11726" y="18980"/>
                </a:lnTo>
                <a:lnTo>
                  <a:pt x="11727" y="18983"/>
                </a:lnTo>
                <a:lnTo>
                  <a:pt x="11727" y="18985"/>
                </a:lnTo>
                <a:lnTo>
                  <a:pt x="11727" y="18987"/>
                </a:lnTo>
                <a:lnTo>
                  <a:pt x="11726" y="18990"/>
                </a:lnTo>
                <a:lnTo>
                  <a:pt x="11724" y="18988"/>
                </a:lnTo>
                <a:lnTo>
                  <a:pt x="11721" y="18988"/>
                </a:lnTo>
                <a:lnTo>
                  <a:pt x="11719" y="18988"/>
                </a:lnTo>
                <a:lnTo>
                  <a:pt x="11717" y="18990"/>
                </a:lnTo>
                <a:lnTo>
                  <a:pt x="11720" y="18996"/>
                </a:lnTo>
                <a:lnTo>
                  <a:pt x="11720" y="18998"/>
                </a:lnTo>
                <a:lnTo>
                  <a:pt x="11720" y="19001"/>
                </a:lnTo>
                <a:lnTo>
                  <a:pt x="11718" y="19001"/>
                </a:lnTo>
                <a:lnTo>
                  <a:pt x="11717" y="19002"/>
                </a:lnTo>
                <a:lnTo>
                  <a:pt x="11717" y="19003"/>
                </a:lnTo>
                <a:lnTo>
                  <a:pt x="11716" y="19007"/>
                </a:lnTo>
                <a:lnTo>
                  <a:pt x="11716" y="19011"/>
                </a:lnTo>
                <a:lnTo>
                  <a:pt x="11717" y="19014"/>
                </a:lnTo>
                <a:lnTo>
                  <a:pt x="11720" y="19013"/>
                </a:lnTo>
                <a:lnTo>
                  <a:pt x="11729" y="19023"/>
                </a:lnTo>
                <a:lnTo>
                  <a:pt x="11730" y="19027"/>
                </a:lnTo>
                <a:lnTo>
                  <a:pt x="11730" y="19033"/>
                </a:lnTo>
                <a:lnTo>
                  <a:pt x="11730" y="19035"/>
                </a:lnTo>
                <a:lnTo>
                  <a:pt x="11729" y="19037"/>
                </a:lnTo>
                <a:lnTo>
                  <a:pt x="11725" y="19041"/>
                </a:lnTo>
                <a:lnTo>
                  <a:pt x="11724" y="19043"/>
                </a:lnTo>
                <a:lnTo>
                  <a:pt x="11726" y="19046"/>
                </a:lnTo>
                <a:lnTo>
                  <a:pt x="11729" y="19046"/>
                </a:lnTo>
                <a:lnTo>
                  <a:pt x="11734" y="19045"/>
                </a:lnTo>
                <a:lnTo>
                  <a:pt x="11735" y="19044"/>
                </a:lnTo>
                <a:lnTo>
                  <a:pt x="11735" y="19043"/>
                </a:lnTo>
                <a:lnTo>
                  <a:pt x="11736" y="19043"/>
                </a:lnTo>
                <a:lnTo>
                  <a:pt x="11737" y="19044"/>
                </a:lnTo>
                <a:lnTo>
                  <a:pt x="11739" y="19047"/>
                </a:lnTo>
                <a:lnTo>
                  <a:pt x="11740" y="19048"/>
                </a:lnTo>
                <a:lnTo>
                  <a:pt x="11744" y="19050"/>
                </a:lnTo>
                <a:lnTo>
                  <a:pt x="11754" y="19057"/>
                </a:lnTo>
                <a:lnTo>
                  <a:pt x="11758" y="19058"/>
                </a:lnTo>
                <a:lnTo>
                  <a:pt x="11760" y="19062"/>
                </a:lnTo>
                <a:lnTo>
                  <a:pt x="11762" y="19069"/>
                </a:lnTo>
                <a:lnTo>
                  <a:pt x="11763" y="19079"/>
                </a:lnTo>
                <a:lnTo>
                  <a:pt x="11762" y="19079"/>
                </a:lnTo>
                <a:lnTo>
                  <a:pt x="11762" y="19080"/>
                </a:lnTo>
                <a:lnTo>
                  <a:pt x="11761" y="19082"/>
                </a:lnTo>
                <a:lnTo>
                  <a:pt x="11760" y="19083"/>
                </a:lnTo>
                <a:lnTo>
                  <a:pt x="11761" y="19083"/>
                </a:lnTo>
                <a:lnTo>
                  <a:pt x="11762" y="19085"/>
                </a:lnTo>
                <a:lnTo>
                  <a:pt x="11763" y="19085"/>
                </a:lnTo>
                <a:lnTo>
                  <a:pt x="11762" y="19090"/>
                </a:lnTo>
                <a:lnTo>
                  <a:pt x="11761" y="19091"/>
                </a:lnTo>
                <a:lnTo>
                  <a:pt x="11760" y="19093"/>
                </a:lnTo>
                <a:lnTo>
                  <a:pt x="11763" y="19098"/>
                </a:lnTo>
                <a:lnTo>
                  <a:pt x="11772" y="19108"/>
                </a:lnTo>
                <a:lnTo>
                  <a:pt x="11774" y="19111"/>
                </a:lnTo>
                <a:lnTo>
                  <a:pt x="11775" y="19123"/>
                </a:lnTo>
                <a:lnTo>
                  <a:pt x="11776" y="19135"/>
                </a:lnTo>
                <a:lnTo>
                  <a:pt x="11778" y="19142"/>
                </a:lnTo>
                <a:lnTo>
                  <a:pt x="11781" y="19148"/>
                </a:lnTo>
                <a:lnTo>
                  <a:pt x="11792" y="19164"/>
                </a:lnTo>
                <a:lnTo>
                  <a:pt x="11802" y="19184"/>
                </a:lnTo>
                <a:lnTo>
                  <a:pt x="11804" y="19191"/>
                </a:lnTo>
                <a:lnTo>
                  <a:pt x="11805" y="19194"/>
                </a:lnTo>
                <a:lnTo>
                  <a:pt x="11807" y="19197"/>
                </a:lnTo>
                <a:lnTo>
                  <a:pt x="11819" y="19212"/>
                </a:lnTo>
                <a:lnTo>
                  <a:pt x="11823" y="19218"/>
                </a:lnTo>
                <a:lnTo>
                  <a:pt x="11824" y="19224"/>
                </a:lnTo>
                <a:lnTo>
                  <a:pt x="11825" y="19235"/>
                </a:lnTo>
                <a:lnTo>
                  <a:pt x="11828" y="19247"/>
                </a:lnTo>
                <a:lnTo>
                  <a:pt x="11829" y="19258"/>
                </a:lnTo>
                <a:lnTo>
                  <a:pt x="11827" y="19271"/>
                </a:lnTo>
                <a:lnTo>
                  <a:pt x="11820" y="19281"/>
                </a:lnTo>
                <a:lnTo>
                  <a:pt x="11817" y="19287"/>
                </a:lnTo>
                <a:lnTo>
                  <a:pt x="11817" y="19292"/>
                </a:lnTo>
                <a:lnTo>
                  <a:pt x="11818" y="19295"/>
                </a:lnTo>
                <a:lnTo>
                  <a:pt x="11837" y="19341"/>
                </a:lnTo>
                <a:lnTo>
                  <a:pt x="11857" y="19379"/>
                </a:lnTo>
                <a:lnTo>
                  <a:pt x="11876" y="19412"/>
                </a:lnTo>
                <a:lnTo>
                  <a:pt x="11884" y="19420"/>
                </a:lnTo>
                <a:lnTo>
                  <a:pt x="11892" y="19427"/>
                </a:lnTo>
                <a:lnTo>
                  <a:pt x="11911" y="19439"/>
                </a:lnTo>
                <a:lnTo>
                  <a:pt x="11919" y="19445"/>
                </a:lnTo>
                <a:lnTo>
                  <a:pt x="11925" y="19455"/>
                </a:lnTo>
                <a:lnTo>
                  <a:pt x="11942" y="19495"/>
                </a:lnTo>
                <a:lnTo>
                  <a:pt x="11945" y="19507"/>
                </a:lnTo>
                <a:lnTo>
                  <a:pt x="11976" y="19572"/>
                </a:lnTo>
                <a:lnTo>
                  <a:pt x="11981" y="19577"/>
                </a:lnTo>
                <a:lnTo>
                  <a:pt x="11987" y="19590"/>
                </a:lnTo>
                <a:lnTo>
                  <a:pt x="11992" y="19597"/>
                </a:lnTo>
                <a:lnTo>
                  <a:pt x="12044" y="19645"/>
                </a:lnTo>
                <a:lnTo>
                  <a:pt x="12085" y="19681"/>
                </a:lnTo>
                <a:lnTo>
                  <a:pt x="12119" y="19707"/>
                </a:lnTo>
                <a:lnTo>
                  <a:pt x="12122" y="19711"/>
                </a:lnTo>
                <a:lnTo>
                  <a:pt x="12123" y="19717"/>
                </a:lnTo>
                <a:lnTo>
                  <a:pt x="12124" y="19727"/>
                </a:lnTo>
                <a:lnTo>
                  <a:pt x="12124" y="19730"/>
                </a:lnTo>
                <a:lnTo>
                  <a:pt x="12125" y="19733"/>
                </a:lnTo>
                <a:lnTo>
                  <a:pt x="12127" y="19736"/>
                </a:lnTo>
                <a:lnTo>
                  <a:pt x="12128" y="19739"/>
                </a:lnTo>
                <a:lnTo>
                  <a:pt x="12128" y="19741"/>
                </a:lnTo>
                <a:lnTo>
                  <a:pt x="12128" y="19743"/>
                </a:lnTo>
                <a:lnTo>
                  <a:pt x="12128" y="19746"/>
                </a:lnTo>
                <a:lnTo>
                  <a:pt x="12128" y="19749"/>
                </a:lnTo>
                <a:lnTo>
                  <a:pt x="12131" y="19754"/>
                </a:lnTo>
                <a:lnTo>
                  <a:pt x="12137" y="19763"/>
                </a:lnTo>
                <a:lnTo>
                  <a:pt x="12139" y="19769"/>
                </a:lnTo>
                <a:lnTo>
                  <a:pt x="12138" y="19774"/>
                </a:lnTo>
                <a:lnTo>
                  <a:pt x="12133" y="19783"/>
                </a:lnTo>
                <a:lnTo>
                  <a:pt x="12133" y="19787"/>
                </a:lnTo>
                <a:lnTo>
                  <a:pt x="12134" y="19797"/>
                </a:lnTo>
                <a:lnTo>
                  <a:pt x="12139" y="19804"/>
                </a:lnTo>
                <a:lnTo>
                  <a:pt x="12145" y="19809"/>
                </a:lnTo>
                <a:lnTo>
                  <a:pt x="12151" y="19814"/>
                </a:lnTo>
                <a:lnTo>
                  <a:pt x="12186" y="19849"/>
                </a:lnTo>
                <a:lnTo>
                  <a:pt x="12223" y="19882"/>
                </a:lnTo>
                <a:lnTo>
                  <a:pt x="12261" y="19924"/>
                </a:lnTo>
                <a:lnTo>
                  <a:pt x="12264" y="19930"/>
                </a:lnTo>
                <a:lnTo>
                  <a:pt x="12267" y="19940"/>
                </a:lnTo>
                <a:lnTo>
                  <a:pt x="12271" y="19944"/>
                </a:lnTo>
                <a:lnTo>
                  <a:pt x="12299" y="19958"/>
                </a:lnTo>
                <a:lnTo>
                  <a:pt x="12326" y="19979"/>
                </a:lnTo>
                <a:lnTo>
                  <a:pt x="12350" y="20006"/>
                </a:lnTo>
                <a:lnTo>
                  <a:pt x="12354" y="20012"/>
                </a:lnTo>
                <a:lnTo>
                  <a:pt x="12357" y="20024"/>
                </a:lnTo>
                <a:lnTo>
                  <a:pt x="12360" y="20028"/>
                </a:lnTo>
                <a:lnTo>
                  <a:pt x="12363" y="20030"/>
                </a:lnTo>
                <a:lnTo>
                  <a:pt x="12366" y="20027"/>
                </a:lnTo>
                <a:lnTo>
                  <a:pt x="12371" y="20030"/>
                </a:lnTo>
                <a:lnTo>
                  <a:pt x="12372" y="20031"/>
                </a:lnTo>
                <a:lnTo>
                  <a:pt x="12374" y="20034"/>
                </a:lnTo>
                <a:lnTo>
                  <a:pt x="12377" y="20047"/>
                </a:lnTo>
                <a:lnTo>
                  <a:pt x="12379" y="20049"/>
                </a:lnTo>
                <a:lnTo>
                  <a:pt x="12381" y="20050"/>
                </a:lnTo>
                <a:lnTo>
                  <a:pt x="12383" y="20049"/>
                </a:lnTo>
                <a:lnTo>
                  <a:pt x="12386" y="20047"/>
                </a:lnTo>
                <a:lnTo>
                  <a:pt x="12389" y="20046"/>
                </a:lnTo>
                <a:lnTo>
                  <a:pt x="12392" y="20046"/>
                </a:lnTo>
                <a:lnTo>
                  <a:pt x="12394" y="20047"/>
                </a:lnTo>
                <a:lnTo>
                  <a:pt x="12397" y="20048"/>
                </a:lnTo>
                <a:lnTo>
                  <a:pt x="12399" y="20049"/>
                </a:lnTo>
                <a:lnTo>
                  <a:pt x="12401" y="20051"/>
                </a:lnTo>
                <a:lnTo>
                  <a:pt x="12404" y="20055"/>
                </a:lnTo>
                <a:lnTo>
                  <a:pt x="12407" y="20057"/>
                </a:lnTo>
                <a:lnTo>
                  <a:pt x="12407" y="20059"/>
                </a:lnTo>
                <a:lnTo>
                  <a:pt x="12408" y="20060"/>
                </a:lnTo>
                <a:lnTo>
                  <a:pt x="12409" y="20060"/>
                </a:lnTo>
                <a:lnTo>
                  <a:pt x="12410" y="20061"/>
                </a:lnTo>
                <a:lnTo>
                  <a:pt x="12416" y="20061"/>
                </a:lnTo>
                <a:lnTo>
                  <a:pt x="12417" y="20061"/>
                </a:lnTo>
                <a:lnTo>
                  <a:pt x="12422" y="20063"/>
                </a:lnTo>
                <a:lnTo>
                  <a:pt x="12425" y="20068"/>
                </a:lnTo>
                <a:lnTo>
                  <a:pt x="12430" y="20080"/>
                </a:lnTo>
                <a:lnTo>
                  <a:pt x="12434" y="20075"/>
                </a:lnTo>
                <a:lnTo>
                  <a:pt x="12437" y="20073"/>
                </a:lnTo>
                <a:lnTo>
                  <a:pt x="12439" y="20073"/>
                </a:lnTo>
                <a:lnTo>
                  <a:pt x="12442" y="20073"/>
                </a:lnTo>
                <a:lnTo>
                  <a:pt x="12444" y="20075"/>
                </a:lnTo>
                <a:lnTo>
                  <a:pt x="12446" y="20077"/>
                </a:lnTo>
                <a:lnTo>
                  <a:pt x="12448" y="20078"/>
                </a:lnTo>
                <a:lnTo>
                  <a:pt x="12448" y="20080"/>
                </a:lnTo>
                <a:lnTo>
                  <a:pt x="12446" y="20088"/>
                </a:lnTo>
                <a:lnTo>
                  <a:pt x="12446" y="20091"/>
                </a:lnTo>
                <a:lnTo>
                  <a:pt x="12448" y="20093"/>
                </a:lnTo>
                <a:lnTo>
                  <a:pt x="12451" y="20093"/>
                </a:lnTo>
                <a:lnTo>
                  <a:pt x="12456" y="20093"/>
                </a:lnTo>
                <a:lnTo>
                  <a:pt x="12461" y="20095"/>
                </a:lnTo>
                <a:lnTo>
                  <a:pt x="12464" y="20098"/>
                </a:lnTo>
                <a:lnTo>
                  <a:pt x="12469" y="20105"/>
                </a:lnTo>
                <a:lnTo>
                  <a:pt x="12482" y="20115"/>
                </a:lnTo>
                <a:lnTo>
                  <a:pt x="12486" y="20120"/>
                </a:lnTo>
                <a:lnTo>
                  <a:pt x="12487" y="20123"/>
                </a:lnTo>
                <a:lnTo>
                  <a:pt x="12487" y="20125"/>
                </a:lnTo>
                <a:lnTo>
                  <a:pt x="12487" y="20131"/>
                </a:lnTo>
                <a:lnTo>
                  <a:pt x="12486" y="20134"/>
                </a:lnTo>
                <a:lnTo>
                  <a:pt x="12483" y="20140"/>
                </a:lnTo>
                <a:lnTo>
                  <a:pt x="12483" y="20142"/>
                </a:lnTo>
                <a:lnTo>
                  <a:pt x="12484" y="20147"/>
                </a:lnTo>
                <a:lnTo>
                  <a:pt x="12488" y="20148"/>
                </a:lnTo>
                <a:lnTo>
                  <a:pt x="12493" y="20148"/>
                </a:lnTo>
                <a:lnTo>
                  <a:pt x="12498" y="20149"/>
                </a:lnTo>
                <a:lnTo>
                  <a:pt x="12500" y="20151"/>
                </a:lnTo>
                <a:lnTo>
                  <a:pt x="12504" y="20155"/>
                </a:lnTo>
                <a:lnTo>
                  <a:pt x="12506" y="20159"/>
                </a:lnTo>
                <a:lnTo>
                  <a:pt x="12506" y="20164"/>
                </a:lnTo>
                <a:lnTo>
                  <a:pt x="12503" y="20169"/>
                </a:lnTo>
                <a:lnTo>
                  <a:pt x="12504" y="20174"/>
                </a:lnTo>
                <a:lnTo>
                  <a:pt x="12514" y="20186"/>
                </a:lnTo>
                <a:lnTo>
                  <a:pt x="12530" y="20211"/>
                </a:lnTo>
                <a:lnTo>
                  <a:pt x="12533" y="20215"/>
                </a:lnTo>
                <a:lnTo>
                  <a:pt x="12537" y="20219"/>
                </a:lnTo>
                <a:lnTo>
                  <a:pt x="12544" y="20221"/>
                </a:lnTo>
                <a:lnTo>
                  <a:pt x="12546" y="20224"/>
                </a:lnTo>
                <a:lnTo>
                  <a:pt x="12547" y="20228"/>
                </a:lnTo>
                <a:lnTo>
                  <a:pt x="12548" y="20230"/>
                </a:lnTo>
                <a:lnTo>
                  <a:pt x="12551" y="20232"/>
                </a:lnTo>
                <a:lnTo>
                  <a:pt x="12552" y="20233"/>
                </a:lnTo>
                <a:lnTo>
                  <a:pt x="12555" y="20233"/>
                </a:lnTo>
                <a:lnTo>
                  <a:pt x="12557" y="20234"/>
                </a:lnTo>
                <a:lnTo>
                  <a:pt x="12562" y="20237"/>
                </a:lnTo>
                <a:lnTo>
                  <a:pt x="12571" y="20250"/>
                </a:lnTo>
                <a:lnTo>
                  <a:pt x="12574" y="20255"/>
                </a:lnTo>
                <a:lnTo>
                  <a:pt x="12569" y="20261"/>
                </a:lnTo>
                <a:lnTo>
                  <a:pt x="12571" y="20266"/>
                </a:lnTo>
                <a:lnTo>
                  <a:pt x="12586" y="20278"/>
                </a:lnTo>
                <a:lnTo>
                  <a:pt x="12589" y="20280"/>
                </a:lnTo>
                <a:lnTo>
                  <a:pt x="12603" y="20297"/>
                </a:lnTo>
                <a:lnTo>
                  <a:pt x="12605" y="20302"/>
                </a:lnTo>
                <a:lnTo>
                  <a:pt x="12606" y="20305"/>
                </a:lnTo>
                <a:lnTo>
                  <a:pt x="12610" y="20307"/>
                </a:lnTo>
                <a:lnTo>
                  <a:pt x="12612" y="20309"/>
                </a:lnTo>
                <a:lnTo>
                  <a:pt x="12624" y="20322"/>
                </a:lnTo>
                <a:lnTo>
                  <a:pt x="12626" y="20327"/>
                </a:lnTo>
                <a:lnTo>
                  <a:pt x="12627" y="20334"/>
                </a:lnTo>
                <a:lnTo>
                  <a:pt x="12626" y="20343"/>
                </a:lnTo>
                <a:lnTo>
                  <a:pt x="12628" y="20346"/>
                </a:lnTo>
                <a:lnTo>
                  <a:pt x="12658" y="20347"/>
                </a:lnTo>
                <a:lnTo>
                  <a:pt x="12660" y="20346"/>
                </a:lnTo>
                <a:lnTo>
                  <a:pt x="12662" y="20344"/>
                </a:lnTo>
                <a:lnTo>
                  <a:pt x="12661" y="20341"/>
                </a:lnTo>
                <a:lnTo>
                  <a:pt x="12659" y="20334"/>
                </a:lnTo>
                <a:lnTo>
                  <a:pt x="12657" y="20323"/>
                </a:lnTo>
                <a:lnTo>
                  <a:pt x="12655" y="20312"/>
                </a:lnTo>
                <a:lnTo>
                  <a:pt x="12622" y="20243"/>
                </a:lnTo>
                <a:lnTo>
                  <a:pt x="12621" y="20238"/>
                </a:lnTo>
                <a:lnTo>
                  <a:pt x="12622" y="20233"/>
                </a:lnTo>
                <a:lnTo>
                  <a:pt x="12626" y="20228"/>
                </a:lnTo>
                <a:lnTo>
                  <a:pt x="12629" y="20226"/>
                </a:lnTo>
                <a:lnTo>
                  <a:pt x="12633" y="20226"/>
                </a:lnTo>
                <a:lnTo>
                  <a:pt x="12639" y="20226"/>
                </a:lnTo>
                <a:lnTo>
                  <a:pt x="12638" y="20221"/>
                </a:lnTo>
                <a:lnTo>
                  <a:pt x="12638" y="20220"/>
                </a:lnTo>
                <a:lnTo>
                  <a:pt x="12639" y="20220"/>
                </a:lnTo>
                <a:lnTo>
                  <a:pt x="12641" y="20223"/>
                </a:lnTo>
                <a:lnTo>
                  <a:pt x="12645" y="20225"/>
                </a:lnTo>
                <a:lnTo>
                  <a:pt x="12654" y="20228"/>
                </a:lnTo>
                <a:lnTo>
                  <a:pt x="12658" y="20230"/>
                </a:lnTo>
                <a:lnTo>
                  <a:pt x="12660" y="20233"/>
                </a:lnTo>
                <a:lnTo>
                  <a:pt x="12673" y="20252"/>
                </a:lnTo>
                <a:lnTo>
                  <a:pt x="12678" y="20257"/>
                </a:lnTo>
                <a:lnTo>
                  <a:pt x="12688" y="20260"/>
                </a:lnTo>
                <a:lnTo>
                  <a:pt x="12702" y="20274"/>
                </a:lnTo>
                <a:lnTo>
                  <a:pt x="12739" y="20295"/>
                </a:lnTo>
                <a:lnTo>
                  <a:pt x="12749" y="20305"/>
                </a:lnTo>
                <a:lnTo>
                  <a:pt x="12752" y="20306"/>
                </a:lnTo>
                <a:lnTo>
                  <a:pt x="12759" y="20306"/>
                </a:lnTo>
                <a:lnTo>
                  <a:pt x="12763" y="20305"/>
                </a:lnTo>
                <a:lnTo>
                  <a:pt x="12767" y="20303"/>
                </a:lnTo>
                <a:lnTo>
                  <a:pt x="12770" y="20299"/>
                </a:lnTo>
                <a:lnTo>
                  <a:pt x="12767" y="20297"/>
                </a:lnTo>
                <a:lnTo>
                  <a:pt x="12762" y="20296"/>
                </a:lnTo>
                <a:lnTo>
                  <a:pt x="12758" y="20294"/>
                </a:lnTo>
                <a:lnTo>
                  <a:pt x="12757" y="20290"/>
                </a:lnTo>
                <a:lnTo>
                  <a:pt x="12761" y="20286"/>
                </a:lnTo>
                <a:cubicBezTo>
                  <a:pt x="12761" y="20286"/>
                  <a:pt x="12767" y="20284"/>
                  <a:pt x="12767" y="20284"/>
                </a:cubicBezTo>
                <a:lnTo>
                  <a:pt x="12770" y="20282"/>
                </a:lnTo>
                <a:lnTo>
                  <a:pt x="12770" y="20280"/>
                </a:lnTo>
                <a:lnTo>
                  <a:pt x="12768" y="20278"/>
                </a:lnTo>
                <a:lnTo>
                  <a:pt x="12766" y="20276"/>
                </a:lnTo>
                <a:lnTo>
                  <a:pt x="12766" y="20273"/>
                </a:lnTo>
                <a:lnTo>
                  <a:pt x="12766" y="20265"/>
                </a:lnTo>
                <a:lnTo>
                  <a:pt x="12764" y="20259"/>
                </a:lnTo>
                <a:lnTo>
                  <a:pt x="12762" y="20253"/>
                </a:lnTo>
                <a:lnTo>
                  <a:pt x="12762" y="20249"/>
                </a:lnTo>
                <a:lnTo>
                  <a:pt x="12767" y="20245"/>
                </a:lnTo>
                <a:lnTo>
                  <a:pt x="12771" y="20247"/>
                </a:lnTo>
                <a:lnTo>
                  <a:pt x="12773" y="20247"/>
                </a:lnTo>
                <a:lnTo>
                  <a:pt x="12774" y="20246"/>
                </a:lnTo>
                <a:lnTo>
                  <a:pt x="12775" y="20245"/>
                </a:lnTo>
                <a:lnTo>
                  <a:pt x="12777" y="20238"/>
                </a:lnTo>
                <a:lnTo>
                  <a:pt x="12777" y="20236"/>
                </a:lnTo>
                <a:lnTo>
                  <a:pt x="12779" y="20231"/>
                </a:lnTo>
                <a:lnTo>
                  <a:pt x="12777" y="20220"/>
                </a:lnTo>
                <a:lnTo>
                  <a:pt x="12778" y="20215"/>
                </a:lnTo>
                <a:lnTo>
                  <a:pt x="12784" y="20210"/>
                </a:lnTo>
                <a:lnTo>
                  <a:pt x="12791" y="20216"/>
                </a:lnTo>
                <a:lnTo>
                  <a:pt x="12805" y="20242"/>
                </a:lnTo>
                <a:lnTo>
                  <a:pt x="12810" y="20249"/>
                </a:lnTo>
                <a:lnTo>
                  <a:pt x="12821" y="20260"/>
                </a:lnTo>
                <a:lnTo>
                  <a:pt x="12828" y="20270"/>
                </a:lnTo>
                <a:lnTo>
                  <a:pt x="12830" y="20272"/>
                </a:lnTo>
                <a:lnTo>
                  <a:pt x="12832" y="20273"/>
                </a:lnTo>
                <a:lnTo>
                  <a:pt x="12833" y="20274"/>
                </a:lnTo>
                <a:lnTo>
                  <a:pt x="12835" y="20276"/>
                </a:lnTo>
                <a:lnTo>
                  <a:pt x="12837" y="20276"/>
                </a:lnTo>
                <a:lnTo>
                  <a:pt x="12838" y="20275"/>
                </a:lnTo>
                <a:lnTo>
                  <a:pt x="12841" y="20272"/>
                </a:lnTo>
                <a:lnTo>
                  <a:pt x="12842" y="20270"/>
                </a:lnTo>
                <a:lnTo>
                  <a:pt x="12847" y="20277"/>
                </a:lnTo>
                <a:lnTo>
                  <a:pt x="12849" y="20286"/>
                </a:lnTo>
                <a:lnTo>
                  <a:pt x="12851" y="20308"/>
                </a:lnTo>
                <a:lnTo>
                  <a:pt x="12854" y="20313"/>
                </a:lnTo>
                <a:lnTo>
                  <a:pt x="12871" y="20316"/>
                </a:lnTo>
                <a:lnTo>
                  <a:pt x="12878" y="20319"/>
                </a:lnTo>
                <a:lnTo>
                  <a:pt x="12880" y="20324"/>
                </a:lnTo>
                <a:lnTo>
                  <a:pt x="12880" y="20334"/>
                </a:lnTo>
                <a:lnTo>
                  <a:pt x="12882" y="20337"/>
                </a:lnTo>
                <a:lnTo>
                  <a:pt x="12883" y="20335"/>
                </a:lnTo>
                <a:lnTo>
                  <a:pt x="12889" y="20326"/>
                </a:lnTo>
                <a:lnTo>
                  <a:pt x="12893" y="20318"/>
                </a:lnTo>
                <a:lnTo>
                  <a:pt x="12896" y="20309"/>
                </a:lnTo>
                <a:lnTo>
                  <a:pt x="12898" y="20287"/>
                </a:lnTo>
                <a:lnTo>
                  <a:pt x="12899" y="20281"/>
                </a:lnTo>
                <a:lnTo>
                  <a:pt x="12903" y="20269"/>
                </a:lnTo>
                <a:lnTo>
                  <a:pt x="12904" y="20264"/>
                </a:lnTo>
                <a:lnTo>
                  <a:pt x="12904" y="20252"/>
                </a:lnTo>
                <a:lnTo>
                  <a:pt x="12902" y="20234"/>
                </a:lnTo>
                <a:lnTo>
                  <a:pt x="12905" y="20224"/>
                </a:lnTo>
                <a:lnTo>
                  <a:pt x="12906" y="20217"/>
                </a:lnTo>
                <a:lnTo>
                  <a:pt x="12904" y="20193"/>
                </a:lnTo>
                <a:lnTo>
                  <a:pt x="12906" y="20181"/>
                </a:lnTo>
                <a:lnTo>
                  <a:pt x="12911" y="20158"/>
                </a:lnTo>
                <a:lnTo>
                  <a:pt x="12912" y="20145"/>
                </a:lnTo>
                <a:lnTo>
                  <a:pt x="12910" y="20122"/>
                </a:lnTo>
                <a:lnTo>
                  <a:pt x="12912" y="20098"/>
                </a:lnTo>
                <a:lnTo>
                  <a:pt x="12914" y="20088"/>
                </a:lnTo>
                <a:lnTo>
                  <a:pt x="12918" y="20079"/>
                </a:lnTo>
                <a:lnTo>
                  <a:pt x="12921" y="20070"/>
                </a:lnTo>
                <a:lnTo>
                  <a:pt x="12921" y="20061"/>
                </a:lnTo>
                <a:lnTo>
                  <a:pt x="12913" y="20044"/>
                </a:lnTo>
                <a:lnTo>
                  <a:pt x="12912" y="20037"/>
                </a:lnTo>
                <a:lnTo>
                  <a:pt x="12912" y="20025"/>
                </a:lnTo>
                <a:lnTo>
                  <a:pt x="12915" y="20001"/>
                </a:lnTo>
                <a:lnTo>
                  <a:pt x="12917" y="19996"/>
                </a:lnTo>
                <a:lnTo>
                  <a:pt x="12920" y="19994"/>
                </a:lnTo>
                <a:lnTo>
                  <a:pt x="12917" y="19980"/>
                </a:lnTo>
                <a:lnTo>
                  <a:pt x="12916" y="19975"/>
                </a:lnTo>
                <a:lnTo>
                  <a:pt x="12917" y="19970"/>
                </a:lnTo>
                <a:lnTo>
                  <a:pt x="12919" y="19964"/>
                </a:lnTo>
                <a:lnTo>
                  <a:pt x="12921" y="19959"/>
                </a:lnTo>
                <a:lnTo>
                  <a:pt x="12918" y="19949"/>
                </a:lnTo>
                <a:lnTo>
                  <a:pt x="12920" y="19938"/>
                </a:lnTo>
                <a:lnTo>
                  <a:pt x="12919" y="19933"/>
                </a:lnTo>
                <a:lnTo>
                  <a:pt x="12918" y="19933"/>
                </a:lnTo>
                <a:lnTo>
                  <a:pt x="12918" y="19934"/>
                </a:lnTo>
                <a:lnTo>
                  <a:pt x="12918" y="19935"/>
                </a:lnTo>
                <a:lnTo>
                  <a:pt x="12914" y="19925"/>
                </a:lnTo>
                <a:lnTo>
                  <a:pt x="12912" y="19922"/>
                </a:lnTo>
                <a:lnTo>
                  <a:pt x="12909" y="19919"/>
                </a:lnTo>
                <a:lnTo>
                  <a:pt x="12910" y="19913"/>
                </a:lnTo>
                <a:lnTo>
                  <a:pt x="12907" y="19905"/>
                </a:lnTo>
                <a:lnTo>
                  <a:pt x="12903" y="19897"/>
                </a:lnTo>
                <a:lnTo>
                  <a:pt x="12901" y="19890"/>
                </a:lnTo>
                <a:lnTo>
                  <a:pt x="12900" y="19883"/>
                </a:lnTo>
                <a:lnTo>
                  <a:pt x="12900" y="19873"/>
                </a:lnTo>
                <a:lnTo>
                  <a:pt x="12903" y="19850"/>
                </a:lnTo>
                <a:lnTo>
                  <a:pt x="12904" y="19845"/>
                </a:lnTo>
                <a:lnTo>
                  <a:pt x="12909" y="19826"/>
                </a:lnTo>
                <a:lnTo>
                  <a:pt x="12910" y="19817"/>
                </a:lnTo>
                <a:lnTo>
                  <a:pt x="12912" y="19808"/>
                </a:lnTo>
                <a:lnTo>
                  <a:pt x="12926" y="19781"/>
                </a:lnTo>
                <a:lnTo>
                  <a:pt x="12930" y="19770"/>
                </a:lnTo>
                <a:lnTo>
                  <a:pt x="12930" y="19760"/>
                </a:lnTo>
                <a:lnTo>
                  <a:pt x="12926" y="19751"/>
                </a:lnTo>
                <a:lnTo>
                  <a:pt x="12908" y="19735"/>
                </a:lnTo>
                <a:lnTo>
                  <a:pt x="12903" y="19726"/>
                </a:lnTo>
                <a:lnTo>
                  <a:pt x="12901" y="19715"/>
                </a:lnTo>
                <a:lnTo>
                  <a:pt x="12915" y="19653"/>
                </a:lnTo>
                <a:lnTo>
                  <a:pt x="12919" y="19641"/>
                </a:lnTo>
                <a:lnTo>
                  <a:pt x="12925" y="19629"/>
                </a:lnTo>
                <a:lnTo>
                  <a:pt x="12932" y="19619"/>
                </a:lnTo>
                <a:lnTo>
                  <a:pt x="12940" y="19611"/>
                </a:lnTo>
                <a:lnTo>
                  <a:pt x="12954" y="19601"/>
                </a:lnTo>
                <a:lnTo>
                  <a:pt x="12956" y="19598"/>
                </a:lnTo>
                <a:lnTo>
                  <a:pt x="12957" y="19595"/>
                </a:lnTo>
                <a:lnTo>
                  <a:pt x="12958" y="19590"/>
                </a:lnTo>
                <a:lnTo>
                  <a:pt x="12958" y="19586"/>
                </a:lnTo>
                <a:lnTo>
                  <a:pt x="12957" y="19583"/>
                </a:lnTo>
                <a:lnTo>
                  <a:pt x="12954" y="19577"/>
                </a:lnTo>
                <a:lnTo>
                  <a:pt x="12953" y="19575"/>
                </a:lnTo>
                <a:lnTo>
                  <a:pt x="12952" y="19563"/>
                </a:lnTo>
                <a:lnTo>
                  <a:pt x="12952" y="19540"/>
                </a:lnTo>
                <a:lnTo>
                  <a:pt x="12950" y="19531"/>
                </a:lnTo>
                <a:lnTo>
                  <a:pt x="12947" y="19522"/>
                </a:lnTo>
                <a:lnTo>
                  <a:pt x="12944" y="19519"/>
                </a:lnTo>
                <a:lnTo>
                  <a:pt x="12941" y="19517"/>
                </a:lnTo>
                <a:lnTo>
                  <a:pt x="12939" y="19517"/>
                </a:lnTo>
                <a:lnTo>
                  <a:pt x="12935" y="19514"/>
                </a:lnTo>
                <a:lnTo>
                  <a:pt x="12932" y="19513"/>
                </a:lnTo>
                <a:lnTo>
                  <a:pt x="12930" y="19513"/>
                </a:lnTo>
                <a:lnTo>
                  <a:pt x="12926" y="19515"/>
                </a:lnTo>
                <a:lnTo>
                  <a:pt x="12924" y="19515"/>
                </a:lnTo>
                <a:lnTo>
                  <a:pt x="12914" y="19513"/>
                </a:lnTo>
                <a:lnTo>
                  <a:pt x="12906" y="19508"/>
                </a:lnTo>
                <a:lnTo>
                  <a:pt x="12899" y="19499"/>
                </a:lnTo>
                <a:lnTo>
                  <a:pt x="12895" y="19489"/>
                </a:lnTo>
                <a:lnTo>
                  <a:pt x="12896" y="19450"/>
                </a:lnTo>
                <a:lnTo>
                  <a:pt x="12892" y="19441"/>
                </a:lnTo>
                <a:lnTo>
                  <a:pt x="12890" y="19439"/>
                </a:lnTo>
                <a:lnTo>
                  <a:pt x="12888" y="19438"/>
                </a:lnTo>
                <a:lnTo>
                  <a:pt x="12883" y="19439"/>
                </a:lnTo>
                <a:lnTo>
                  <a:pt x="12880" y="19438"/>
                </a:lnTo>
                <a:lnTo>
                  <a:pt x="12876" y="19435"/>
                </a:lnTo>
                <a:lnTo>
                  <a:pt x="12870" y="19433"/>
                </a:lnTo>
                <a:lnTo>
                  <a:pt x="12865" y="19429"/>
                </a:lnTo>
                <a:lnTo>
                  <a:pt x="12862" y="19424"/>
                </a:lnTo>
                <a:lnTo>
                  <a:pt x="12860" y="19420"/>
                </a:lnTo>
                <a:lnTo>
                  <a:pt x="12858" y="19414"/>
                </a:lnTo>
                <a:lnTo>
                  <a:pt x="12856" y="19408"/>
                </a:lnTo>
                <a:lnTo>
                  <a:pt x="12855" y="19402"/>
                </a:lnTo>
                <a:lnTo>
                  <a:pt x="12855" y="19396"/>
                </a:lnTo>
                <a:lnTo>
                  <a:pt x="12856" y="19389"/>
                </a:lnTo>
                <a:lnTo>
                  <a:pt x="12860" y="19378"/>
                </a:lnTo>
                <a:lnTo>
                  <a:pt x="12861" y="19372"/>
                </a:lnTo>
                <a:lnTo>
                  <a:pt x="12861" y="19364"/>
                </a:lnTo>
                <a:lnTo>
                  <a:pt x="12859" y="19360"/>
                </a:lnTo>
                <a:lnTo>
                  <a:pt x="12855" y="19359"/>
                </a:lnTo>
                <a:lnTo>
                  <a:pt x="12851" y="19359"/>
                </a:lnTo>
                <a:lnTo>
                  <a:pt x="12849" y="19360"/>
                </a:lnTo>
                <a:lnTo>
                  <a:pt x="12846" y="19364"/>
                </a:lnTo>
                <a:lnTo>
                  <a:pt x="12843" y="19366"/>
                </a:lnTo>
                <a:lnTo>
                  <a:pt x="12840" y="19362"/>
                </a:lnTo>
                <a:lnTo>
                  <a:pt x="12841" y="19362"/>
                </a:lnTo>
                <a:lnTo>
                  <a:pt x="12843" y="19362"/>
                </a:lnTo>
                <a:lnTo>
                  <a:pt x="12843" y="19362"/>
                </a:lnTo>
                <a:lnTo>
                  <a:pt x="12843" y="19360"/>
                </a:lnTo>
                <a:lnTo>
                  <a:pt x="12839" y="19358"/>
                </a:lnTo>
                <a:lnTo>
                  <a:pt x="12834" y="19357"/>
                </a:lnTo>
                <a:lnTo>
                  <a:pt x="12825" y="19357"/>
                </a:lnTo>
                <a:lnTo>
                  <a:pt x="12806" y="19353"/>
                </a:lnTo>
                <a:lnTo>
                  <a:pt x="12795" y="19352"/>
                </a:lnTo>
                <a:lnTo>
                  <a:pt x="12790" y="19351"/>
                </a:lnTo>
                <a:lnTo>
                  <a:pt x="12782" y="19345"/>
                </a:lnTo>
                <a:lnTo>
                  <a:pt x="12777" y="19344"/>
                </a:lnTo>
                <a:lnTo>
                  <a:pt x="12772" y="19344"/>
                </a:lnTo>
                <a:lnTo>
                  <a:pt x="12767" y="19345"/>
                </a:lnTo>
                <a:lnTo>
                  <a:pt x="12753" y="19353"/>
                </a:lnTo>
                <a:lnTo>
                  <a:pt x="12748" y="19354"/>
                </a:lnTo>
                <a:lnTo>
                  <a:pt x="12747" y="19354"/>
                </a:lnTo>
                <a:lnTo>
                  <a:pt x="12744" y="19350"/>
                </a:lnTo>
                <a:lnTo>
                  <a:pt x="12742" y="19349"/>
                </a:lnTo>
                <a:lnTo>
                  <a:pt x="12739" y="19349"/>
                </a:lnTo>
                <a:lnTo>
                  <a:pt x="12735" y="19350"/>
                </a:lnTo>
                <a:lnTo>
                  <a:pt x="12733" y="19350"/>
                </a:lnTo>
                <a:lnTo>
                  <a:pt x="12729" y="19348"/>
                </a:lnTo>
                <a:lnTo>
                  <a:pt x="12727" y="19344"/>
                </a:lnTo>
                <a:lnTo>
                  <a:pt x="12723" y="19341"/>
                </a:lnTo>
                <a:lnTo>
                  <a:pt x="12719" y="19339"/>
                </a:lnTo>
                <a:lnTo>
                  <a:pt x="12714" y="19340"/>
                </a:lnTo>
                <a:lnTo>
                  <a:pt x="12710" y="19342"/>
                </a:lnTo>
                <a:lnTo>
                  <a:pt x="12708" y="19346"/>
                </a:lnTo>
                <a:lnTo>
                  <a:pt x="12708" y="19353"/>
                </a:lnTo>
                <a:lnTo>
                  <a:pt x="12704" y="19349"/>
                </a:lnTo>
                <a:lnTo>
                  <a:pt x="12703" y="19342"/>
                </a:lnTo>
                <a:lnTo>
                  <a:pt x="12703" y="19335"/>
                </a:lnTo>
                <a:lnTo>
                  <a:pt x="12702" y="19330"/>
                </a:lnTo>
                <a:lnTo>
                  <a:pt x="12698" y="19328"/>
                </a:lnTo>
                <a:lnTo>
                  <a:pt x="12693" y="19329"/>
                </a:lnTo>
                <a:lnTo>
                  <a:pt x="12690" y="19333"/>
                </a:lnTo>
                <a:lnTo>
                  <a:pt x="12687" y="19344"/>
                </a:lnTo>
                <a:lnTo>
                  <a:pt x="12683" y="19350"/>
                </a:lnTo>
                <a:lnTo>
                  <a:pt x="12676" y="19359"/>
                </a:lnTo>
                <a:lnTo>
                  <a:pt x="12673" y="19363"/>
                </a:lnTo>
                <a:lnTo>
                  <a:pt x="12673" y="19368"/>
                </a:lnTo>
                <a:lnTo>
                  <a:pt x="12673" y="19380"/>
                </a:lnTo>
                <a:lnTo>
                  <a:pt x="12673" y="19386"/>
                </a:lnTo>
                <a:lnTo>
                  <a:pt x="12669" y="19404"/>
                </a:lnTo>
                <a:lnTo>
                  <a:pt x="12665" y="19413"/>
                </a:lnTo>
                <a:lnTo>
                  <a:pt x="12659" y="19418"/>
                </a:lnTo>
                <a:lnTo>
                  <a:pt x="12643" y="19427"/>
                </a:lnTo>
                <a:lnTo>
                  <a:pt x="12636" y="19433"/>
                </a:lnTo>
                <a:lnTo>
                  <a:pt x="12633" y="19437"/>
                </a:lnTo>
                <a:lnTo>
                  <a:pt x="12632" y="19442"/>
                </a:lnTo>
                <a:lnTo>
                  <a:pt x="12631" y="19448"/>
                </a:lnTo>
                <a:lnTo>
                  <a:pt x="12628" y="19454"/>
                </a:lnTo>
                <a:lnTo>
                  <a:pt x="12625" y="19460"/>
                </a:lnTo>
                <a:lnTo>
                  <a:pt x="12621" y="19464"/>
                </a:lnTo>
                <a:lnTo>
                  <a:pt x="12622" y="19461"/>
                </a:lnTo>
                <a:lnTo>
                  <a:pt x="12622" y="19460"/>
                </a:lnTo>
                <a:lnTo>
                  <a:pt x="12622" y="19460"/>
                </a:lnTo>
                <a:lnTo>
                  <a:pt x="12622" y="19449"/>
                </a:lnTo>
                <a:lnTo>
                  <a:pt x="12625" y="19439"/>
                </a:lnTo>
                <a:lnTo>
                  <a:pt x="12630" y="19431"/>
                </a:lnTo>
                <a:lnTo>
                  <a:pt x="12637" y="19423"/>
                </a:lnTo>
                <a:lnTo>
                  <a:pt x="12643" y="19417"/>
                </a:lnTo>
                <a:lnTo>
                  <a:pt x="12646" y="19416"/>
                </a:lnTo>
                <a:lnTo>
                  <a:pt x="12649" y="19415"/>
                </a:lnTo>
                <a:lnTo>
                  <a:pt x="12654" y="19413"/>
                </a:lnTo>
                <a:lnTo>
                  <a:pt x="12658" y="19411"/>
                </a:lnTo>
                <a:lnTo>
                  <a:pt x="12660" y="19408"/>
                </a:lnTo>
                <a:lnTo>
                  <a:pt x="12661" y="19404"/>
                </a:lnTo>
                <a:lnTo>
                  <a:pt x="12661" y="19391"/>
                </a:lnTo>
                <a:lnTo>
                  <a:pt x="12664" y="19381"/>
                </a:lnTo>
                <a:lnTo>
                  <a:pt x="12665" y="19375"/>
                </a:lnTo>
                <a:lnTo>
                  <a:pt x="12664" y="19362"/>
                </a:lnTo>
                <a:lnTo>
                  <a:pt x="12660" y="19352"/>
                </a:lnTo>
                <a:lnTo>
                  <a:pt x="12653" y="19352"/>
                </a:lnTo>
                <a:lnTo>
                  <a:pt x="12638" y="19360"/>
                </a:lnTo>
                <a:lnTo>
                  <a:pt x="12641" y="19356"/>
                </a:lnTo>
                <a:lnTo>
                  <a:pt x="12648" y="19350"/>
                </a:lnTo>
                <a:lnTo>
                  <a:pt x="12652" y="19346"/>
                </a:lnTo>
                <a:lnTo>
                  <a:pt x="12655" y="19345"/>
                </a:lnTo>
                <a:lnTo>
                  <a:pt x="12664" y="19344"/>
                </a:lnTo>
                <a:lnTo>
                  <a:pt x="12667" y="19343"/>
                </a:lnTo>
                <a:lnTo>
                  <a:pt x="12670" y="19340"/>
                </a:lnTo>
                <a:lnTo>
                  <a:pt x="12686" y="19317"/>
                </a:lnTo>
                <a:lnTo>
                  <a:pt x="12693" y="19304"/>
                </a:lnTo>
                <a:lnTo>
                  <a:pt x="12696" y="19294"/>
                </a:lnTo>
                <a:lnTo>
                  <a:pt x="12698" y="19283"/>
                </a:lnTo>
                <a:lnTo>
                  <a:pt x="12696" y="19271"/>
                </a:lnTo>
                <a:lnTo>
                  <a:pt x="12691" y="19259"/>
                </a:lnTo>
                <a:lnTo>
                  <a:pt x="12683" y="19250"/>
                </a:lnTo>
                <a:lnTo>
                  <a:pt x="12674" y="19248"/>
                </a:lnTo>
                <a:lnTo>
                  <a:pt x="12664" y="19251"/>
                </a:lnTo>
                <a:lnTo>
                  <a:pt x="12660" y="19256"/>
                </a:lnTo>
                <a:lnTo>
                  <a:pt x="12659" y="19257"/>
                </a:lnTo>
                <a:lnTo>
                  <a:pt x="12658" y="19258"/>
                </a:lnTo>
                <a:lnTo>
                  <a:pt x="12657" y="19259"/>
                </a:lnTo>
                <a:lnTo>
                  <a:pt x="12657" y="19260"/>
                </a:lnTo>
                <a:lnTo>
                  <a:pt x="12656" y="19261"/>
                </a:lnTo>
                <a:lnTo>
                  <a:pt x="12655" y="19261"/>
                </a:lnTo>
                <a:lnTo>
                  <a:pt x="12654" y="19260"/>
                </a:lnTo>
                <a:lnTo>
                  <a:pt x="12654" y="19259"/>
                </a:lnTo>
                <a:lnTo>
                  <a:pt x="12653" y="19259"/>
                </a:lnTo>
                <a:lnTo>
                  <a:pt x="12650" y="19257"/>
                </a:lnTo>
                <a:lnTo>
                  <a:pt x="12649" y="19252"/>
                </a:lnTo>
                <a:lnTo>
                  <a:pt x="12649" y="19245"/>
                </a:lnTo>
                <a:lnTo>
                  <a:pt x="12648" y="19240"/>
                </a:lnTo>
                <a:lnTo>
                  <a:pt x="12646" y="19243"/>
                </a:lnTo>
                <a:lnTo>
                  <a:pt x="12640" y="19251"/>
                </a:lnTo>
                <a:lnTo>
                  <a:pt x="12638" y="19253"/>
                </a:lnTo>
                <a:lnTo>
                  <a:pt x="12634" y="19254"/>
                </a:lnTo>
                <a:lnTo>
                  <a:pt x="12633" y="19252"/>
                </a:lnTo>
                <a:lnTo>
                  <a:pt x="12635" y="19249"/>
                </a:lnTo>
                <a:lnTo>
                  <a:pt x="12637" y="19247"/>
                </a:lnTo>
                <a:lnTo>
                  <a:pt x="12639" y="19242"/>
                </a:lnTo>
                <a:lnTo>
                  <a:pt x="12643" y="19234"/>
                </a:lnTo>
                <a:lnTo>
                  <a:pt x="12644" y="19226"/>
                </a:lnTo>
                <a:lnTo>
                  <a:pt x="12641" y="19223"/>
                </a:lnTo>
                <a:lnTo>
                  <a:pt x="12638" y="19220"/>
                </a:lnTo>
                <a:lnTo>
                  <a:pt x="12633" y="19214"/>
                </a:lnTo>
                <a:lnTo>
                  <a:pt x="12628" y="19209"/>
                </a:lnTo>
                <a:lnTo>
                  <a:pt x="12622" y="19207"/>
                </a:lnTo>
                <a:lnTo>
                  <a:pt x="12620" y="19211"/>
                </a:lnTo>
                <a:lnTo>
                  <a:pt x="12617" y="19225"/>
                </a:lnTo>
                <a:lnTo>
                  <a:pt x="12614" y="19230"/>
                </a:lnTo>
                <a:lnTo>
                  <a:pt x="12611" y="19223"/>
                </a:lnTo>
                <a:lnTo>
                  <a:pt x="12611" y="19219"/>
                </a:lnTo>
                <a:lnTo>
                  <a:pt x="12611" y="19215"/>
                </a:lnTo>
                <a:lnTo>
                  <a:pt x="12612" y="19209"/>
                </a:lnTo>
                <a:lnTo>
                  <a:pt x="12617" y="19198"/>
                </a:lnTo>
                <a:lnTo>
                  <a:pt x="12618" y="19195"/>
                </a:lnTo>
                <a:lnTo>
                  <a:pt x="12622" y="19188"/>
                </a:lnTo>
                <a:lnTo>
                  <a:pt x="12622" y="19184"/>
                </a:lnTo>
                <a:lnTo>
                  <a:pt x="12623" y="19181"/>
                </a:lnTo>
                <a:lnTo>
                  <a:pt x="12622" y="19176"/>
                </a:lnTo>
                <a:lnTo>
                  <a:pt x="12621" y="19174"/>
                </a:lnTo>
                <a:lnTo>
                  <a:pt x="12618" y="19161"/>
                </a:lnTo>
                <a:lnTo>
                  <a:pt x="12610" y="19141"/>
                </a:lnTo>
                <a:lnTo>
                  <a:pt x="12606" y="19129"/>
                </a:lnTo>
                <a:lnTo>
                  <a:pt x="12605" y="19117"/>
                </a:lnTo>
                <a:lnTo>
                  <a:pt x="12605" y="19075"/>
                </a:lnTo>
                <a:lnTo>
                  <a:pt x="12603" y="19057"/>
                </a:lnTo>
                <a:lnTo>
                  <a:pt x="12603" y="19054"/>
                </a:lnTo>
                <a:lnTo>
                  <a:pt x="12596" y="19045"/>
                </a:lnTo>
                <a:lnTo>
                  <a:pt x="12595" y="19043"/>
                </a:lnTo>
                <a:lnTo>
                  <a:pt x="12593" y="19034"/>
                </a:lnTo>
                <a:lnTo>
                  <a:pt x="12592" y="19023"/>
                </a:lnTo>
                <a:lnTo>
                  <a:pt x="12595" y="19005"/>
                </a:lnTo>
                <a:lnTo>
                  <a:pt x="12589" y="18981"/>
                </a:lnTo>
                <a:lnTo>
                  <a:pt x="12588" y="18978"/>
                </a:lnTo>
                <a:lnTo>
                  <a:pt x="12575" y="18979"/>
                </a:lnTo>
                <a:lnTo>
                  <a:pt x="12563" y="18983"/>
                </a:lnTo>
                <a:lnTo>
                  <a:pt x="12561" y="18985"/>
                </a:lnTo>
                <a:lnTo>
                  <a:pt x="12552" y="18990"/>
                </a:lnTo>
                <a:lnTo>
                  <a:pt x="12547" y="18988"/>
                </a:lnTo>
                <a:lnTo>
                  <a:pt x="12533" y="18978"/>
                </a:lnTo>
                <a:lnTo>
                  <a:pt x="12529" y="18978"/>
                </a:lnTo>
                <a:lnTo>
                  <a:pt x="12518" y="18977"/>
                </a:lnTo>
                <a:lnTo>
                  <a:pt x="12515" y="18975"/>
                </a:lnTo>
                <a:lnTo>
                  <a:pt x="12511" y="18971"/>
                </a:lnTo>
                <a:lnTo>
                  <a:pt x="12496" y="18963"/>
                </a:lnTo>
                <a:lnTo>
                  <a:pt x="12493" y="18964"/>
                </a:lnTo>
                <a:lnTo>
                  <a:pt x="12484" y="18967"/>
                </a:lnTo>
                <a:lnTo>
                  <a:pt x="12479" y="18969"/>
                </a:lnTo>
                <a:lnTo>
                  <a:pt x="12475" y="18973"/>
                </a:lnTo>
                <a:lnTo>
                  <a:pt x="12471" y="18978"/>
                </a:lnTo>
                <a:lnTo>
                  <a:pt x="12469" y="18990"/>
                </a:lnTo>
                <a:lnTo>
                  <a:pt x="12467" y="18987"/>
                </a:lnTo>
                <a:lnTo>
                  <a:pt x="12463" y="18976"/>
                </a:lnTo>
                <a:lnTo>
                  <a:pt x="12461" y="18972"/>
                </a:lnTo>
                <a:lnTo>
                  <a:pt x="12458" y="18969"/>
                </a:lnTo>
                <a:lnTo>
                  <a:pt x="12454" y="18967"/>
                </a:lnTo>
                <a:lnTo>
                  <a:pt x="12449" y="18967"/>
                </a:lnTo>
                <a:lnTo>
                  <a:pt x="12446" y="18965"/>
                </a:lnTo>
                <a:lnTo>
                  <a:pt x="12441" y="18958"/>
                </a:lnTo>
                <a:lnTo>
                  <a:pt x="12438" y="18955"/>
                </a:lnTo>
                <a:lnTo>
                  <a:pt x="12430" y="18953"/>
                </a:lnTo>
                <a:lnTo>
                  <a:pt x="12429" y="18952"/>
                </a:lnTo>
                <a:lnTo>
                  <a:pt x="12428" y="18950"/>
                </a:lnTo>
                <a:lnTo>
                  <a:pt x="12426" y="18947"/>
                </a:lnTo>
                <a:lnTo>
                  <a:pt x="12422" y="18945"/>
                </a:lnTo>
                <a:lnTo>
                  <a:pt x="12420" y="18942"/>
                </a:lnTo>
                <a:lnTo>
                  <a:pt x="12418" y="18940"/>
                </a:lnTo>
                <a:lnTo>
                  <a:pt x="12417" y="18938"/>
                </a:lnTo>
                <a:lnTo>
                  <a:pt x="12417" y="18937"/>
                </a:lnTo>
                <a:lnTo>
                  <a:pt x="12416" y="18935"/>
                </a:lnTo>
                <a:lnTo>
                  <a:pt x="12416" y="18934"/>
                </a:lnTo>
                <a:lnTo>
                  <a:pt x="12415" y="18934"/>
                </a:lnTo>
                <a:lnTo>
                  <a:pt x="12412" y="18935"/>
                </a:lnTo>
                <a:lnTo>
                  <a:pt x="12411" y="18934"/>
                </a:lnTo>
                <a:lnTo>
                  <a:pt x="12408" y="18931"/>
                </a:lnTo>
                <a:lnTo>
                  <a:pt x="12405" y="18922"/>
                </a:lnTo>
                <a:lnTo>
                  <a:pt x="12403" y="18918"/>
                </a:lnTo>
                <a:lnTo>
                  <a:pt x="12399" y="18915"/>
                </a:lnTo>
                <a:lnTo>
                  <a:pt x="12394" y="18915"/>
                </a:lnTo>
                <a:lnTo>
                  <a:pt x="12384" y="18917"/>
                </a:lnTo>
                <a:lnTo>
                  <a:pt x="12386" y="18913"/>
                </a:lnTo>
                <a:lnTo>
                  <a:pt x="12390" y="18909"/>
                </a:lnTo>
                <a:lnTo>
                  <a:pt x="12390" y="18904"/>
                </a:lnTo>
                <a:lnTo>
                  <a:pt x="12389" y="18902"/>
                </a:lnTo>
                <a:lnTo>
                  <a:pt x="12386" y="18900"/>
                </a:lnTo>
                <a:lnTo>
                  <a:pt x="12384" y="18898"/>
                </a:lnTo>
                <a:lnTo>
                  <a:pt x="12383" y="18898"/>
                </a:lnTo>
                <a:lnTo>
                  <a:pt x="12375" y="18896"/>
                </a:lnTo>
                <a:lnTo>
                  <a:pt x="12370" y="18893"/>
                </a:lnTo>
                <a:lnTo>
                  <a:pt x="12366" y="18889"/>
                </a:lnTo>
                <a:lnTo>
                  <a:pt x="12363" y="18885"/>
                </a:lnTo>
                <a:lnTo>
                  <a:pt x="12368" y="18884"/>
                </a:lnTo>
                <a:lnTo>
                  <a:pt x="12372" y="18880"/>
                </a:lnTo>
                <a:lnTo>
                  <a:pt x="12373" y="18876"/>
                </a:lnTo>
                <a:lnTo>
                  <a:pt x="12369" y="18873"/>
                </a:lnTo>
                <a:lnTo>
                  <a:pt x="12369" y="18871"/>
                </a:lnTo>
                <a:lnTo>
                  <a:pt x="12374" y="18867"/>
                </a:lnTo>
                <a:lnTo>
                  <a:pt x="12377" y="18859"/>
                </a:lnTo>
                <a:lnTo>
                  <a:pt x="12379" y="18851"/>
                </a:lnTo>
                <a:lnTo>
                  <a:pt x="12379" y="18844"/>
                </a:lnTo>
                <a:lnTo>
                  <a:pt x="12377" y="18841"/>
                </a:lnTo>
                <a:lnTo>
                  <a:pt x="12372" y="18836"/>
                </a:lnTo>
                <a:lnTo>
                  <a:pt x="12371" y="18834"/>
                </a:lnTo>
                <a:lnTo>
                  <a:pt x="12369" y="18816"/>
                </a:lnTo>
                <a:lnTo>
                  <a:pt x="12373" y="18827"/>
                </a:lnTo>
                <a:lnTo>
                  <a:pt x="12376" y="18833"/>
                </a:lnTo>
                <a:lnTo>
                  <a:pt x="12379" y="18835"/>
                </a:lnTo>
                <a:lnTo>
                  <a:pt x="12400" y="18830"/>
                </a:lnTo>
                <a:lnTo>
                  <a:pt x="12407" y="18827"/>
                </a:lnTo>
                <a:lnTo>
                  <a:pt x="12413" y="18823"/>
                </a:lnTo>
                <a:lnTo>
                  <a:pt x="12417" y="18818"/>
                </a:lnTo>
                <a:lnTo>
                  <a:pt x="12419" y="18812"/>
                </a:lnTo>
                <a:lnTo>
                  <a:pt x="12417" y="18809"/>
                </a:lnTo>
                <a:lnTo>
                  <a:pt x="12408" y="18802"/>
                </a:lnTo>
                <a:lnTo>
                  <a:pt x="12404" y="18801"/>
                </a:lnTo>
                <a:lnTo>
                  <a:pt x="12401" y="18800"/>
                </a:lnTo>
                <a:lnTo>
                  <a:pt x="12400" y="18797"/>
                </a:lnTo>
                <a:lnTo>
                  <a:pt x="12398" y="18796"/>
                </a:lnTo>
                <a:lnTo>
                  <a:pt x="12395" y="18795"/>
                </a:lnTo>
                <a:lnTo>
                  <a:pt x="12393" y="18795"/>
                </a:lnTo>
                <a:lnTo>
                  <a:pt x="12382" y="18795"/>
                </a:lnTo>
                <a:lnTo>
                  <a:pt x="12379" y="18796"/>
                </a:lnTo>
                <a:lnTo>
                  <a:pt x="12375" y="18798"/>
                </a:lnTo>
                <a:lnTo>
                  <a:pt x="12371" y="18797"/>
                </a:lnTo>
                <a:lnTo>
                  <a:pt x="12363" y="18793"/>
                </a:lnTo>
                <a:lnTo>
                  <a:pt x="12363" y="18791"/>
                </a:lnTo>
                <a:lnTo>
                  <a:pt x="12377" y="18788"/>
                </a:lnTo>
                <a:lnTo>
                  <a:pt x="12383" y="18785"/>
                </a:lnTo>
                <a:lnTo>
                  <a:pt x="12386" y="18778"/>
                </a:lnTo>
                <a:lnTo>
                  <a:pt x="12388" y="18771"/>
                </a:lnTo>
                <a:lnTo>
                  <a:pt x="12396" y="18761"/>
                </a:lnTo>
                <a:lnTo>
                  <a:pt x="12398" y="18755"/>
                </a:lnTo>
                <a:lnTo>
                  <a:pt x="12395" y="18750"/>
                </a:lnTo>
                <a:lnTo>
                  <a:pt x="12388" y="18751"/>
                </a:lnTo>
                <a:lnTo>
                  <a:pt x="12381" y="18756"/>
                </a:lnTo>
                <a:lnTo>
                  <a:pt x="12375" y="18759"/>
                </a:lnTo>
                <a:lnTo>
                  <a:pt x="12371" y="18760"/>
                </a:lnTo>
                <a:lnTo>
                  <a:pt x="12364" y="18763"/>
                </a:lnTo>
                <a:lnTo>
                  <a:pt x="12361" y="18764"/>
                </a:lnTo>
                <a:lnTo>
                  <a:pt x="12357" y="18764"/>
                </a:lnTo>
                <a:lnTo>
                  <a:pt x="12351" y="18763"/>
                </a:lnTo>
                <a:lnTo>
                  <a:pt x="12347" y="18762"/>
                </a:lnTo>
                <a:lnTo>
                  <a:pt x="12354" y="18757"/>
                </a:lnTo>
                <a:lnTo>
                  <a:pt x="12379" y="18751"/>
                </a:lnTo>
                <a:lnTo>
                  <a:pt x="12385" y="18747"/>
                </a:lnTo>
                <a:lnTo>
                  <a:pt x="12390" y="18742"/>
                </a:lnTo>
                <a:lnTo>
                  <a:pt x="12393" y="18735"/>
                </a:lnTo>
                <a:lnTo>
                  <a:pt x="12395" y="18727"/>
                </a:lnTo>
                <a:lnTo>
                  <a:pt x="12396" y="18724"/>
                </a:lnTo>
                <a:lnTo>
                  <a:pt x="12399" y="18722"/>
                </a:lnTo>
                <a:lnTo>
                  <a:pt x="12407" y="18722"/>
                </a:lnTo>
                <a:lnTo>
                  <a:pt x="12410" y="18721"/>
                </a:lnTo>
                <a:lnTo>
                  <a:pt x="12414" y="18720"/>
                </a:lnTo>
                <a:lnTo>
                  <a:pt x="12416" y="18717"/>
                </a:lnTo>
                <a:lnTo>
                  <a:pt x="12414" y="18711"/>
                </a:lnTo>
                <a:lnTo>
                  <a:pt x="12414" y="18708"/>
                </a:lnTo>
                <a:lnTo>
                  <a:pt x="12415" y="18705"/>
                </a:lnTo>
                <a:lnTo>
                  <a:pt x="12416" y="18703"/>
                </a:lnTo>
                <a:lnTo>
                  <a:pt x="12415" y="18701"/>
                </a:lnTo>
                <a:lnTo>
                  <a:pt x="12413" y="18701"/>
                </a:lnTo>
                <a:lnTo>
                  <a:pt x="12411" y="18700"/>
                </a:lnTo>
                <a:lnTo>
                  <a:pt x="12411" y="18697"/>
                </a:lnTo>
                <a:lnTo>
                  <a:pt x="12412" y="18696"/>
                </a:lnTo>
                <a:lnTo>
                  <a:pt x="12414" y="18694"/>
                </a:lnTo>
                <a:lnTo>
                  <a:pt x="12416" y="18694"/>
                </a:lnTo>
                <a:lnTo>
                  <a:pt x="12417" y="18693"/>
                </a:lnTo>
                <a:lnTo>
                  <a:pt x="12419" y="18695"/>
                </a:lnTo>
                <a:lnTo>
                  <a:pt x="12421" y="18701"/>
                </a:lnTo>
                <a:lnTo>
                  <a:pt x="12423" y="18703"/>
                </a:lnTo>
                <a:lnTo>
                  <a:pt x="12425" y="18704"/>
                </a:lnTo>
                <a:lnTo>
                  <a:pt x="12427" y="18704"/>
                </a:lnTo>
                <a:lnTo>
                  <a:pt x="12429" y="18703"/>
                </a:lnTo>
                <a:lnTo>
                  <a:pt x="12431" y="18703"/>
                </a:lnTo>
                <a:lnTo>
                  <a:pt x="12433" y="18702"/>
                </a:lnTo>
                <a:lnTo>
                  <a:pt x="12433" y="18696"/>
                </a:lnTo>
                <a:lnTo>
                  <a:pt x="12434" y="18695"/>
                </a:lnTo>
                <a:lnTo>
                  <a:pt x="12453" y="18693"/>
                </a:lnTo>
                <a:lnTo>
                  <a:pt x="12458" y="18694"/>
                </a:lnTo>
                <a:lnTo>
                  <a:pt x="12460" y="18694"/>
                </a:lnTo>
                <a:lnTo>
                  <a:pt x="12463" y="18693"/>
                </a:lnTo>
                <a:lnTo>
                  <a:pt x="12465" y="18688"/>
                </a:lnTo>
                <a:lnTo>
                  <a:pt x="12465" y="18685"/>
                </a:lnTo>
                <a:lnTo>
                  <a:pt x="12464" y="18684"/>
                </a:lnTo>
                <a:lnTo>
                  <a:pt x="12462" y="18681"/>
                </a:lnTo>
                <a:lnTo>
                  <a:pt x="12454" y="18624"/>
                </a:lnTo>
                <a:lnTo>
                  <a:pt x="12450" y="18613"/>
                </a:lnTo>
                <a:lnTo>
                  <a:pt x="12447" y="18609"/>
                </a:lnTo>
                <a:lnTo>
                  <a:pt x="12443" y="18604"/>
                </a:lnTo>
                <a:lnTo>
                  <a:pt x="12438" y="18600"/>
                </a:lnTo>
                <a:lnTo>
                  <a:pt x="12433" y="18597"/>
                </a:lnTo>
                <a:lnTo>
                  <a:pt x="12431" y="18596"/>
                </a:lnTo>
                <a:lnTo>
                  <a:pt x="12429" y="18594"/>
                </a:lnTo>
                <a:lnTo>
                  <a:pt x="12426" y="18594"/>
                </a:lnTo>
                <a:lnTo>
                  <a:pt x="12424" y="18596"/>
                </a:lnTo>
                <a:lnTo>
                  <a:pt x="12423" y="18598"/>
                </a:lnTo>
                <a:lnTo>
                  <a:pt x="12420" y="18604"/>
                </a:lnTo>
                <a:lnTo>
                  <a:pt x="12416" y="18585"/>
                </a:lnTo>
                <a:lnTo>
                  <a:pt x="12406" y="18569"/>
                </a:lnTo>
                <a:lnTo>
                  <a:pt x="12393" y="18556"/>
                </a:lnTo>
                <a:lnTo>
                  <a:pt x="12380" y="18546"/>
                </a:lnTo>
                <a:lnTo>
                  <a:pt x="12373" y="18543"/>
                </a:lnTo>
                <a:lnTo>
                  <a:pt x="12367" y="18541"/>
                </a:lnTo>
                <a:lnTo>
                  <a:pt x="12361" y="18542"/>
                </a:lnTo>
                <a:lnTo>
                  <a:pt x="12355" y="18548"/>
                </a:lnTo>
                <a:lnTo>
                  <a:pt x="12349" y="18551"/>
                </a:lnTo>
                <a:lnTo>
                  <a:pt x="12337" y="18555"/>
                </a:lnTo>
                <a:lnTo>
                  <a:pt x="12332" y="18560"/>
                </a:lnTo>
                <a:lnTo>
                  <a:pt x="12328" y="18572"/>
                </a:lnTo>
                <a:lnTo>
                  <a:pt x="12325" y="18577"/>
                </a:lnTo>
                <a:lnTo>
                  <a:pt x="12320" y="18579"/>
                </a:lnTo>
                <a:lnTo>
                  <a:pt x="12315" y="18580"/>
                </a:lnTo>
                <a:lnTo>
                  <a:pt x="12310" y="18581"/>
                </a:lnTo>
                <a:lnTo>
                  <a:pt x="12305" y="18584"/>
                </a:lnTo>
                <a:lnTo>
                  <a:pt x="12301" y="18587"/>
                </a:lnTo>
                <a:lnTo>
                  <a:pt x="12290" y="18600"/>
                </a:lnTo>
                <a:lnTo>
                  <a:pt x="12287" y="18602"/>
                </a:lnTo>
                <a:lnTo>
                  <a:pt x="12283" y="18603"/>
                </a:lnTo>
                <a:lnTo>
                  <a:pt x="12267" y="18616"/>
                </a:lnTo>
                <a:lnTo>
                  <a:pt x="12264" y="18618"/>
                </a:lnTo>
                <a:lnTo>
                  <a:pt x="12249" y="18620"/>
                </a:lnTo>
                <a:lnTo>
                  <a:pt x="12237" y="18627"/>
                </a:lnTo>
                <a:lnTo>
                  <a:pt x="12232" y="18627"/>
                </a:lnTo>
                <a:lnTo>
                  <a:pt x="12222" y="18626"/>
                </a:lnTo>
                <a:lnTo>
                  <a:pt x="12218" y="18628"/>
                </a:lnTo>
                <a:lnTo>
                  <a:pt x="12216" y="18629"/>
                </a:lnTo>
                <a:lnTo>
                  <a:pt x="12211" y="18632"/>
                </a:lnTo>
                <a:lnTo>
                  <a:pt x="12208" y="18634"/>
                </a:lnTo>
                <a:lnTo>
                  <a:pt x="12208" y="18636"/>
                </a:lnTo>
                <a:lnTo>
                  <a:pt x="12205" y="18640"/>
                </a:lnTo>
                <a:lnTo>
                  <a:pt x="12204" y="18642"/>
                </a:lnTo>
                <a:lnTo>
                  <a:pt x="12197" y="18646"/>
                </a:lnTo>
                <a:lnTo>
                  <a:pt x="12189" y="18643"/>
                </a:lnTo>
                <a:lnTo>
                  <a:pt x="12184" y="18637"/>
                </a:lnTo>
                <a:lnTo>
                  <a:pt x="12179" y="18630"/>
                </a:lnTo>
                <a:lnTo>
                  <a:pt x="12177" y="18627"/>
                </a:lnTo>
                <a:lnTo>
                  <a:pt x="12176" y="18625"/>
                </a:lnTo>
                <a:lnTo>
                  <a:pt x="12173" y="18625"/>
                </a:lnTo>
                <a:lnTo>
                  <a:pt x="12169" y="18625"/>
                </a:lnTo>
                <a:lnTo>
                  <a:pt x="12166" y="18624"/>
                </a:lnTo>
                <a:lnTo>
                  <a:pt x="12165" y="18622"/>
                </a:lnTo>
                <a:lnTo>
                  <a:pt x="12166" y="18621"/>
                </a:lnTo>
                <a:lnTo>
                  <a:pt x="12171" y="18621"/>
                </a:lnTo>
                <a:lnTo>
                  <a:pt x="12176" y="18623"/>
                </a:lnTo>
                <a:lnTo>
                  <a:pt x="12180" y="18625"/>
                </a:lnTo>
                <a:lnTo>
                  <a:pt x="12188" y="18635"/>
                </a:lnTo>
                <a:lnTo>
                  <a:pt x="12192" y="18639"/>
                </a:lnTo>
                <a:lnTo>
                  <a:pt x="12197" y="18640"/>
                </a:lnTo>
                <a:lnTo>
                  <a:pt x="12200" y="18639"/>
                </a:lnTo>
                <a:lnTo>
                  <a:pt x="12204" y="18629"/>
                </a:lnTo>
                <a:lnTo>
                  <a:pt x="12206" y="18626"/>
                </a:lnTo>
                <a:lnTo>
                  <a:pt x="12207" y="18625"/>
                </a:lnTo>
                <a:lnTo>
                  <a:pt x="12211" y="18623"/>
                </a:lnTo>
                <a:lnTo>
                  <a:pt x="12227" y="18619"/>
                </a:lnTo>
                <a:lnTo>
                  <a:pt x="12230" y="18616"/>
                </a:lnTo>
                <a:lnTo>
                  <a:pt x="12233" y="18613"/>
                </a:lnTo>
                <a:lnTo>
                  <a:pt x="12258" y="18597"/>
                </a:lnTo>
                <a:lnTo>
                  <a:pt x="12267" y="18595"/>
                </a:lnTo>
                <a:lnTo>
                  <a:pt x="12271" y="18591"/>
                </a:lnTo>
                <a:lnTo>
                  <a:pt x="12280" y="18582"/>
                </a:lnTo>
                <a:lnTo>
                  <a:pt x="12296" y="18573"/>
                </a:lnTo>
                <a:lnTo>
                  <a:pt x="12304" y="18567"/>
                </a:lnTo>
                <a:lnTo>
                  <a:pt x="12308" y="18560"/>
                </a:lnTo>
                <a:lnTo>
                  <a:pt x="12307" y="18547"/>
                </a:lnTo>
                <a:lnTo>
                  <a:pt x="12301" y="18535"/>
                </a:lnTo>
                <a:lnTo>
                  <a:pt x="12278" y="18502"/>
                </a:lnTo>
                <a:lnTo>
                  <a:pt x="12271" y="18493"/>
                </a:lnTo>
                <a:lnTo>
                  <a:pt x="12261" y="18488"/>
                </a:lnTo>
                <a:lnTo>
                  <a:pt x="12241" y="18487"/>
                </a:lnTo>
                <a:lnTo>
                  <a:pt x="12216" y="18481"/>
                </a:lnTo>
                <a:lnTo>
                  <a:pt x="12212" y="18482"/>
                </a:lnTo>
                <a:lnTo>
                  <a:pt x="12205" y="18485"/>
                </a:lnTo>
                <a:lnTo>
                  <a:pt x="12200" y="18485"/>
                </a:lnTo>
                <a:lnTo>
                  <a:pt x="12191" y="18485"/>
                </a:lnTo>
                <a:lnTo>
                  <a:pt x="12187" y="18484"/>
                </a:lnTo>
                <a:lnTo>
                  <a:pt x="12182" y="18481"/>
                </a:lnTo>
                <a:lnTo>
                  <a:pt x="12172" y="18475"/>
                </a:lnTo>
                <a:lnTo>
                  <a:pt x="12163" y="18466"/>
                </a:lnTo>
                <a:lnTo>
                  <a:pt x="12141" y="18435"/>
                </a:lnTo>
                <a:lnTo>
                  <a:pt x="12123" y="18417"/>
                </a:lnTo>
                <a:lnTo>
                  <a:pt x="12116" y="18405"/>
                </a:lnTo>
                <a:lnTo>
                  <a:pt x="12113" y="18393"/>
                </a:lnTo>
                <a:lnTo>
                  <a:pt x="12113" y="18383"/>
                </a:lnTo>
                <a:lnTo>
                  <a:pt x="12115" y="18361"/>
                </a:lnTo>
                <a:lnTo>
                  <a:pt x="12114" y="18356"/>
                </a:lnTo>
                <a:lnTo>
                  <a:pt x="12112" y="18351"/>
                </a:lnTo>
                <a:lnTo>
                  <a:pt x="12109" y="18348"/>
                </a:lnTo>
                <a:lnTo>
                  <a:pt x="12105" y="18346"/>
                </a:lnTo>
                <a:lnTo>
                  <a:pt x="12103" y="18343"/>
                </a:lnTo>
                <a:lnTo>
                  <a:pt x="12103" y="18336"/>
                </a:lnTo>
                <a:lnTo>
                  <a:pt x="12104" y="18325"/>
                </a:lnTo>
                <a:lnTo>
                  <a:pt x="12102" y="18312"/>
                </a:lnTo>
                <a:lnTo>
                  <a:pt x="12097" y="18304"/>
                </a:lnTo>
                <a:lnTo>
                  <a:pt x="12076" y="18290"/>
                </a:lnTo>
                <a:lnTo>
                  <a:pt x="12023" y="18232"/>
                </a:lnTo>
                <a:lnTo>
                  <a:pt x="12016" y="18227"/>
                </a:lnTo>
                <a:lnTo>
                  <a:pt x="12008" y="18225"/>
                </a:lnTo>
                <a:lnTo>
                  <a:pt x="12000" y="18225"/>
                </a:lnTo>
                <a:lnTo>
                  <a:pt x="11982" y="18229"/>
                </a:lnTo>
                <a:lnTo>
                  <a:pt x="11977" y="18229"/>
                </a:lnTo>
                <a:lnTo>
                  <a:pt x="11969" y="18225"/>
                </a:lnTo>
                <a:lnTo>
                  <a:pt x="11961" y="18222"/>
                </a:lnTo>
                <a:lnTo>
                  <a:pt x="11946" y="18214"/>
                </a:lnTo>
                <a:lnTo>
                  <a:pt x="11940" y="18206"/>
                </a:lnTo>
                <a:lnTo>
                  <a:pt x="11936" y="18196"/>
                </a:lnTo>
                <a:lnTo>
                  <a:pt x="11930" y="18172"/>
                </a:lnTo>
                <a:lnTo>
                  <a:pt x="11925" y="18156"/>
                </a:lnTo>
                <a:lnTo>
                  <a:pt x="11924" y="18150"/>
                </a:lnTo>
                <a:lnTo>
                  <a:pt x="11925" y="18138"/>
                </a:lnTo>
                <a:lnTo>
                  <a:pt x="11924" y="18132"/>
                </a:lnTo>
                <a:lnTo>
                  <a:pt x="11922" y="18126"/>
                </a:lnTo>
                <a:lnTo>
                  <a:pt x="11919" y="18120"/>
                </a:lnTo>
                <a:lnTo>
                  <a:pt x="11893" y="18092"/>
                </a:lnTo>
                <a:lnTo>
                  <a:pt x="11868" y="18072"/>
                </a:lnTo>
                <a:lnTo>
                  <a:pt x="11866" y="18066"/>
                </a:lnTo>
                <a:lnTo>
                  <a:pt x="11866" y="18055"/>
                </a:lnTo>
                <a:lnTo>
                  <a:pt x="11864" y="18052"/>
                </a:lnTo>
                <a:lnTo>
                  <a:pt x="11834" y="18049"/>
                </a:lnTo>
                <a:lnTo>
                  <a:pt x="11829" y="18050"/>
                </a:lnTo>
                <a:lnTo>
                  <a:pt x="11819" y="18055"/>
                </a:lnTo>
                <a:lnTo>
                  <a:pt x="11813" y="18063"/>
                </a:lnTo>
                <a:lnTo>
                  <a:pt x="11810" y="18075"/>
                </a:lnTo>
                <a:lnTo>
                  <a:pt x="11811" y="18088"/>
                </a:lnTo>
                <a:lnTo>
                  <a:pt x="11815" y="18100"/>
                </a:lnTo>
                <a:lnTo>
                  <a:pt x="11829" y="18123"/>
                </a:lnTo>
                <a:lnTo>
                  <a:pt x="11833" y="18136"/>
                </a:lnTo>
                <a:lnTo>
                  <a:pt x="11835" y="18148"/>
                </a:lnTo>
                <a:lnTo>
                  <a:pt x="11837" y="18154"/>
                </a:lnTo>
                <a:lnTo>
                  <a:pt x="11840" y="18159"/>
                </a:lnTo>
                <a:lnTo>
                  <a:pt x="11842" y="18165"/>
                </a:lnTo>
                <a:lnTo>
                  <a:pt x="11842" y="18172"/>
                </a:lnTo>
                <a:lnTo>
                  <a:pt x="11841" y="18177"/>
                </a:lnTo>
                <a:lnTo>
                  <a:pt x="11842" y="18182"/>
                </a:lnTo>
                <a:lnTo>
                  <a:pt x="11837" y="18179"/>
                </a:lnTo>
                <a:lnTo>
                  <a:pt x="11833" y="18173"/>
                </a:lnTo>
                <a:lnTo>
                  <a:pt x="11831" y="18165"/>
                </a:lnTo>
                <a:lnTo>
                  <a:pt x="11830" y="18156"/>
                </a:lnTo>
                <a:lnTo>
                  <a:pt x="11829" y="18149"/>
                </a:lnTo>
                <a:lnTo>
                  <a:pt x="11826" y="18141"/>
                </a:lnTo>
                <a:lnTo>
                  <a:pt x="11822" y="18133"/>
                </a:lnTo>
                <a:lnTo>
                  <a:pt x="11819" y="18130"/>
                </a:lnTo>
                <a:lnTo>
                  <a:pt x="11817" y="18128"/>
                </a:lnTo>
                <a:lnTo>
                  <a:pt x="11813" y="18122"/>
                </a:lnTo>
                <a:lnTo>
                  <a:pt x="11808" y="18119"/>
                </a:lnTo>
                <a:lnTo>
                  <a:pt x="11781" y="18095"/>
                </a:lnTo>
                <a:lnTo>
                  <a:pt x="11770" y="18097"/>
                </a:lnTo>
                <a:lnTo>
                  <a:pt x="11758" y="18089"/>
                </a:lnTo>
                <a:lnTo>
                  <a:pt x="11746" y="18078"/>
                </a:lnTo>
                <a:lnTo>
                  <a:pt x="11730" y="18056"/>
                </a:lnTo>
                <a:lnTo>
                  <a:pt x="11724" y="18046"/>
                </a:lnTo>
                <a:lnTo>
                  <a:pt x="11719" y="18034"/>
                </a:lnTo>
                <a:lnTo>
                  <a:pt x="11704" y="17978"/>
                </a:lnTo>
                <a:lnTo>
                  <a:pt x="11704" y="17976"/>
                </a:lnTo>
                <a:lnTo>
                  <a:pt x="11703" y="17974"/>
                </a:lnTo>
                <a:lnTo>
                  <a:pt x="11701" y="17973"/>
                </a:lnTo>
                <a:lnTo>
                  <a:pt x="11696" y="17968"/>
                </a:lnTo>
                <a:lnTo>
                  <a:pt x="11695" y="17966"/>
                </a:lnTo>
                <a:lnTo>
                  <a:pt x="11694" y="17965"/>
                </a:lnTo>
                <a:lnTo>
                  <a:pt x="11692" y="17960"/>
                </a:lnTo>
                <a:lnTo>
                  <a:pt x="11691" y="17958"/>
                </a:lnTo>
                <a:lnTo>
                  <a:pt x="11691" y="17950"/>
                </a:lnTo>
                <a:lnTo>
                  <a:pt x="11690" y="17948"/>
                </a:lnTo>
                <a:lnTo>
                  <a:pt x="11689" y="17947"/>
                </a:lnTo>
                <a:lnTo>
                  <a:pt x="11685" y="17945"/>
                </a:lnTo>
                <a:lnTo>
                  <a:pt x="11683" y="17944"/>
                </a:lnTo>
                <a:lnTo>
                  <a:pt x="11682" y="17941"/>
                </a:lnTo>
                <a:lnTo>
                  <a:pt x="11682" y="17938"/>
                </a:lnTo>
                <a:lnTo>
                  <a:pt x="11682" y="17936"/>
                </a:lnTo>
                <a:lnTo>
                  <a:pt x="11680" y="17935"/>
                </a:lnTo>
                <a:lnTo>
                  <a:pt x="11675" y="17935"/>
                </a:lnTo>
                <a:lnTo>
                  <a:pt x="11671" y="17937"/>
                </a:lnTo>
                <a:lnTo>
                  <a:pt x="11667" y="17939"/>
                </a:lnTo>
                <a:lnTo>
                  <a:pt x="11665" y="17942"/>
                </a:lnTo>
                <a:lnTo>
                  <a:pt x="11662" y="17948"/>
                </a:lnTo>
                <a:lnTo>
                  <a:pt x="11662" y="17953"/>
                </a:lnTo>
                <a:lnTo>
                  <a:pt x="11662" y="17965"/>
                </a:lnTo>
                <a:lnTo>
                  <a:pt x="11663" y="17969"/>
                </a:lnTo>
                <a:lnTo>
                  <a:pt x="11666" y="17979"/>
                </a:lnTo>
                <a:lnTo>
                  <a:pt x="11666" y="17983"/>
                </a:lnTo>
                <a:lnTo>
                  <a:pt x="11664" y="17985"/>
                </a:lnTo>
                <a:lnTo>
                  <a:pt x="11660" y="17981"/>
                </a:lnTo>
                <a:lnTo>
                  <a:pt x="11657" y="17974"/>
                </a:lnTo>
                <a:lnTo>
                  <a:pt x="11656" y="17968"/>
                </a:lnTo>
                <a:lnTo>
                  <a:pt x="11655" y="17965"/>
                </a:lnTo>
                <a:lnTo>
                  <a:pt x="11653" y="17956"/>
                </a:lnTo>
                <a:lnTo>
                  <a:pt x="11653" y="17952"/>
                </a:lnTo>
                <a:lnTo>
                  <a:pt x="11653" y="17944"/>
                </a:lnTo>
                <a:lnTo>
                  <a:pt x="11653" y="17941"/>
                </a:lnTo>
                <a:lnTo>
                  <a:pt x="11648" y="17930"/>
                </a:lnTo>
                <a:lnTo>
                  <a:pt x="11640" y="17929"/>
                </a:lnTo>
                <a:lnTo>
                  <a:pt x="11633" y="17933"/>
                </a:lnTo>
                <a:lnTo>
                  <a:pt x="11631" y="17937"/>
                </a:lnTo>
                <a:lnTo>
                  <a:pt x="11632" y="17938"/>
                </a:lnTo>
                <a:lnTo>
                  <a:pt x="11639" y="17944"/>
                </a:lnTo>
                <a:lnTo>
                  <a:pt x="11639" y="17946"/>
                </a:lnTo>
                <a:lnTo>
                  <a:pt x="11639" y="17955"/>
                </a:lnTo>
                <a:lnTo>
                  <a:pt x="11640" y="17957"/>
                </a:lnTo>
                <a:lnTo>
                  <a:pt x="11642" y="17959"/>
                </a:lnTo>
                <a:lnTo>
                  <a:pt x="11642" y="17960"/>
                </a:lnTo>
                <a:lnTo>
                  <a:pt x="11641" y="17964"/>
                </a:lnTo>
                <a:lnTo>
                  <a:pt x="11639" y="17965"/>
                </a:lnTo>
                <a:lnTo>
                  <a:pt x="11638" y="17965"/>
                </a:lnTo>
                <a:lnTo>
                  <a:pt x="11637" y="17963"/>
                </a:lnTo>
                <a:lnTo>
                  <a:pt x="11638" y="17960"/>
                </a:lnTo>
                <a:lnTo>
                  <a:pt x="11633" y="17950"/>
                </a:lnTo>
                <a:lnTo>
                  <a:pt x="11633" y="17949"/>
                </a:lnTo>
                <a:lnTo>
                  <a:pt x="11634" y="17947"/>
                </a:lnTo>
                <a:lnTo>
                  <a:pt x="11634" y="17946"/>
                </a:lnTo>
                <a:lnTo>
                  <a:pt x="11633" y="17944"/>
                </a:lnTo>
                <a:lnTo>
                  <a:pt x="11631" y="17942"/>
                </a:lnTo>
                <a:lnTo>
                  <a:pt x="11629" y="17942"/>
                </a:lnTo>
                <a:lnTo>
                  <a:pt x="11627" y="17941"/>
                </a:lnTo>
                <a:lnTo>
                  <a:pt x="11626" y="17939"/>
                </a:lnTo>
                <a:lnTo>
                  <a:pt x="11626" y="17937"/>
                </a:lnTo>
                <a:lnTo>
                  <a:pt x="11629" y="17932"/>
                </a:lnTo>
                <a:lnTo>
                  <a:pt x="11629" y="17930"/>
                </a:lnTo>
                <a:lnTo>
                  <a:pt x="11630" y="17925"/>
                </a:lnTo>
                <a:lnTo>
                  <a:pt x="11631" y="17921"/>
                </a:lnTo>
                <a:lnTo>
                  <a:pt x="11634" y="17918"/>
                </a:lnTo>
                <a:lnTo>
                  <a:pt x="11635" y="17914"/>
                </a:lnTo>
                <a:lnTo>
                  <a:pt x="11636" y="17910"/>
                </a:lnTo>
                <a:lnTo>
                  <a:pt x="11634" y="17878"/>
                </a:lnTo>
                <a:lnTo>
                  <a:pt x="11632" y="17868"/>
                </a:lnTo>
                <a:lnTo>
                  <a:pt x="11627" y="17864"/>
                </a:lnTo>
                <a:lnTo>
                  <a:pt x="11621" y="17861"/>
                </a:lnTo>
                <a:lnTo>
                  <a:pt x="11617" y="17854"/>
                </a:lnTo>
                <a:lnTo>
                  <a:pt x="11612" y="17849"/>
                </a:lnTo>
                <a:lnTo>
                  <a:pt x="11605" y="17851"/>
                </a:lnTo>
                <a:lnTo>
                  <a:pt x="11604" y="17841"/>
                </a:lnTo>
                <a:lnTo>
                  <a:pt x="11600" y="17833"/>
                </a:lnTo>
                <a:lnTo>
                  <a:pt x="11589" y="17820"/>
                </a:lnTo>
                <a:lnTo>
                  <a:pt x="11582" y="17804"/>
                </a:lnTo>
                <a:lnTo>
                  <a:pt x="11579" y="17801"/>
                </a:lnTo>
                <a:lnTo>
                  <a:pt x="11575" y="17801"/>
                </a:lnTo>
                <a:lnTo>
                  <a:pt x="11568" y="17797"/>
                </a:lnTo>
                <a:lnTo>
                  <a:pt x="11547" y="17790"/>
                </a:lnTo>
                <a:lnTo>
                  <a:pt x="11540" y="17786"/>
                </a:lnTo>
                <a:lnTo>
                  <a:pt x="11533" y="17778"/>
                </a:lnTo>
                <a:lnTo>
                  <a:pt x="11529" y="17771"/>
                </a:lnTo>
                <a:lnTo>
                  <a:pt x="11527" y="17767"/>
                </a:lnTo>
                <a:lnTo>
                  <a:pt x="11525" y="17760"/>
                </a:lnTo>
                <a:lnTo>
                  <a:pt x="11523" y="17757"/>
                </a:lnTo>
                <a:lnTo>
                  <a:pt x="11517" y="17753"/>
                </a:lnTo>
                <a:lnTo>
                  <a:pt x="11513" y="17747"/>
                </a:lnTo>
                <a:lnTo>
                  <a:pt x="11510" y="17745"/>
                </a:lnTo>
                <a:lnTo>
                  <a:pt x="11502" y="17742"/>
                </a:lnTo>
                <a:lnTo>
                  <a:pt x="11499" y="17740"/>
                </a:lnTo>
                <a:lnTo>
                  <a:pt x="11477" y="17719"/>
                </a:lnTo>
                <a:lnTo>
                  <a:pt x="11458" y="17702"/>
                </a:lnTo>
                <a:lnTo>
                  <a:pt x="11441" y="17691"/>
                </a:lnTo>
                <a:lnTo>
                  <a:pt x="11435" y="17684"/>
                </a:lnTo>
                <a:lnTo>
                  <a:pt x="11430" y="17680"/>
                </a:lnTo>
                <a:lnTo>
                  <a:pt x="11425" y="17678"/>
                </a:lnTo>
                <a:lnTo>
                  <a:pt x="11421" y="17676"/>
                </a:lnTo>
                <a:lnTo>
                  <a:pt x="11414" y="17670"/>
                </a:lnTo>
                <a:lnTo>
                  <a:pt x="11410" y="17666"/>
                </a:lnTo>
                <a:lnTo>
                  <a:pt x="11396" y="17664"/>
                </a:lnTo>
                <a:lnTo>
                  <a:pt x="11375" y="17651"/>
                </a:lnTo>
                <a:lnTo>
                  <a:pt x="11356" y="17630"/>
                </a:lnTo>
                <a:lnTo>
                  <a:pt x="11354" y="17621"/>
                </a:lnTo>
                <a:lnTo>
                  <a:pt x="11354" y="17609"/>
                </a:lnTo>
                <a:lnTo>
                  <a:pt x="11349" y="17599"/>
                </a:lnTo>
                <a:lnTo>
                  <a:pt x="11334" y="17593"/>
                </a:lnTo>
                <a:lnTo>
                  <a:pt x="11331" y="17590"/>
                </a:lnTo>
                <a:lnTo>
                  <a:pt x="11327" y="17588"/>
                </a:lnTo>
                <a:lnTo>
                  <a:pt x="11325" y="17584"/>
                </a:lnTo>
                <a:lnTo>
                  <a:pt x="11322" y="17575"/>
                </a:lnTo>
                <a:lnTo>
                  <a:pt x="11320" y="17573"/>
                </a:lnTo>
                <a:lnTo>
                  <a:pt x="11316" y="17574"/>
                </a:lnTo>
                <a:lnTo>
                  <a:pt x="11312" y="17573"/>
                </a:lnTo>
                <a:lnTo>
                  <a:pt x="11309" y="17571"/>
                </a:lnTo>
                <a:lnTo>
                  <a:pt x="11305" y="17562"/>
                </a:lnTo>
                <a:lnTo>
                  <a:pt x="11302" y="17560"/>
                </a:lnTo>
                <a:lnTo>
                  <a:pt x="11297" y="17558"/>
                </a:lnTo>
                <a:lnTo>
                  <a:pt x="11290" y="17553"/>
                </a:lnTo>
                <a:lnTo>
                  <a:pt x="11285" y="17550"/>
                </a:lnTo>
                <a:lnTo>
                  <a:pt x="11280" y="17550"/>
                </a:lnTo>
                <a:lnTo>
                  <a:pt x="11268" y="17552"/>
                </a:lnTo>
                <a:lnTo>
                  <a:pt x="11266" y="17550"/>
                </a:lnTo>
                <a:lnTo>
                  <a:pt x="11258" y="17525"/>
                </a:lnTo>
                <a:lnTo>
                  <a:pt x="11258" y="17526"/>
                </a:lnTo>
                <a:lnTo>
                  <a:pt x="11257" y="17527"/>
                </a:lnTo>
                <a:lnTo>
                  <a:pt x="11253" y="17532"/>
                </a:lnTo>
                <a:lnTo>
                  <a:pt x="11253" y="17533"/>
                </a:lnTo>
                <a:lnTo>
                  <a:pt x="11249" y="17534"/>
                </a:lnTo>
                <a:lnTo>
                  <a:pt x="11245" y="17538"/>
                </a:lnTo>
                <a:lnTo>
                  <a:pt x="11240" y="17544"/>
                </a:lnTo>
                <a:lnTo>
                  <a:pt x="11240" y="17535"/>
                </a:lnTo>
                <a:lnTo>
                  <a:pt x="11240" y="17531"/>
                </a:lnTo>
                <a:lnTo>
                  <a:pt x="11242" y="17527"/>
                </a:lnTo>
                <a:lnTo>
                  <a:pt x="11244" y="17526"/>
                </a:lnTo>
                <a:lnTo>
                  <a:pt x="11254" y="17521"/>
                </a:lnTo>
                <a:lnTo>
                  <a:pt x="11259" y="17518"/>
                </a:lnTo>
                <a:lnTo>
                  <a:pt x="11259" y="17516"/>
                </a:lnTo>
                <a:lnTo>
                  <a:pt x="11260" y="17494"/>
                </a:lnTo>
                <a:lnTo>
                  <a:pt x="11260" y="17493"/>
                </a:lnTo>
                <a:lnTo>
                  <a:pt x="11263" y="17473"/>
                </a:lnTo>
                <a:lnTo>
                  <a:pt x="11262" y="17459"/>
                </a:lnTo>
                <a:lnTo>
                  <a:pt x="11261" y="17456"/>
                </a:lnTo>
                <a:lnTo>
                  <a:pt x="11260" y="17454"/>
                </a:lnTo>
                <a:lnTo>
                  <a:pt x="11257" y="17451"/>
                </a:lnTo>
                <a:lnTo>
                  <a:pt x="11254" y="17447"/>
                </a:lnTo>
                <a:lnTo>
                  <a:pt x="11249" y="17439"/>
                </a:lnTo>
                <a:lnTo>
                  <a:pt x="11246" y="17435"/>
                </a:lnTo>
                <a:lnTo>
                  <a:pt x="11245" y="17436"/>
                </a:lnTo>
                <a:lnTo>
                  <a:pt x="11244" y="17438"/>
                </a:lnTo>
                <a:lnTo>
                  <a:pt x="11243" y="17439"/>
                </a:lnTo>
                <a:lnTo>
                  <a:pt x="11242" y="17439"/>
                </a:lnTo>
                <a:lnTo>
                  <a:pt x="11240" y="17433"/>
                </a:lnTo>
                <a:lnTo>
                  <a:pt x="11236" y="17429"/>
                </a:lnTo>
                <a:lnTo>
                  <a:pt x="11231" y="17425"/>
                </a:lnTo>
                <a:lnTo>
                  <a:pt x="11226" y="17424"/>
                </a:lnTo>
                <a:lnTo>
                  <a:pt x="11224" y="17424"/>
                </a:lnTo>
                <a:lnTo>
                  <a:pt x="11222" y="17426"/>
                </a:lnTo>
                <a:lnTo>
                  <a:pt x="11221" y="17426"/>
                </a:lnTo>
                <a:lnTo>
                  <a:pt x="11219" y="17425"/>
                </a:lnTo>
                <a:lnTo>
                  <a:pt x="11218" y="17423"/>
                </a:lnTo>
                <a:lnTo>
                  <a:pt x="11218" y="17422"/>
                </a:lnTo>
                <a:lnTo>
                  <a:pt x="11215" y="17420"/>
                </a:lnTo>
                <a:lnTo>
                  <a:pt x="11213" y="17420"/>
                </a:lnTo>
                <a:lnTo>
                  <a:pt x="11212" y="17424"/>
                </a:lnTo>
                <a:lnTo>
                  <a:pt x="11210" y="17420"/>
                </a:lnTo>
                <a:lnTo>
                  <a:pt x="11207" y="17420"/>
                </a:lnTo>
                <a:lnTo>
                  <a:pt x="11201" y="17422"/>
                </a:lnTo>
                <a:lnTo>
                  <a:pt x="11200" y="17420"/>
                </a:lnTo>
                <a:lnTo>
                  <a:pt x="11201" y="17415"/>
                </a:lnTo>
                <a:lnTo>
                  <a:pt x="11203" y="17407"/>
                </a:lnTo>
                <a:lnTo>
                  <a:pt x="11203" y="17400"/>
                </a:lnTo>
                <a:lnTo>
                  <a:pt x="11203" y="17397"/>
                </a:lnTo>
                <a:lnTo>
                  <a:pt x="11198" y="17385"/>
                </a:lnTo>
                <a:lnTo>
                  <a:pt x="11196" y="17377"/>
                </a:lnTo>
                <a:lnTo>
                  <a:pt x="11193" y="17354"/>
                </a:lnTo>
                <a:lnTo>
                  <a:pt x="11192" y="17349"/>
                </a:lnTo>
                <a:lnTo>
                  <a:pt x="11182" y="17326"/>
                </a:lnTo>
                <a:lnTo>
                  <a:pt x="11178" y="17321"/>
                </a:lnTo>
                <a:lnTo>
                  <a:pt x="11174" y="17318"/>
                </a:lnTo>
                <a:lnTo>
                  <a:pt x="11164" y="17312"/>
                </a:lnTo>
                <a:lnTo>
                  <a:pt x="11128" y="17274"/>
                </a:lnTo>
                <a:lnTo>
                  <a:pt x="11098" y="17227"/>
                </a:lnTo>
                <a:lnTo>
                  <a:pt x="11092" y="17225"/>
                </a:lnTo>
                <a:lnTo>
                  <a:pt x="11042" y="17252"/>
                </a:lnTo>
                <a:lnTo>
                  <a:pt x="11033" y="17254"/>
                </a:lnTo>
                <a:lnTo>
                  <a:pt x="11026" y="17251"/>
                </a:lnTo>
                <a:lnTo>
                  <a:pt x="11022" y="17250"/>
                </a:lnTo>
                <a:lnTo>
                  <a:pt x="11020" y="17246"/>
                </a:lnTo>
                <a:lnTo>
                  <a:pt x="11016" y="17239"/>
                </a:lnTo>
                <a:lnTo>
                  <a:pt x="11008" y="17235"/>
                </a:lnTo>
                <a:lnTo>
                  <a:pt x="11000" y="17228"/>
                </a:lnTo>
                <a:lnTo>
                  <a:pt x="10991" y="17225"/>
                </a:lnTo>
                <a:lnTo>
                  <a:pt x="10978" y="17218"/>
                </a:lnTo>
                <a:lnTo>
                  <a:pt x="10967" y="17220"/>
                </a:lnTo>
                <a:lnTo>
                  <a:pt x="10964" y="17221"/>
                </a:lnTo>
                <a:lnTo>
                  <a:pt x="10961" y="17221"/>
                </a:lnTo>
                <a:lnTo>
                  <a:pt x="10951" y="17218"/>
                </a:lnTo>
                <a:lnTo>
                  <a:pt x="10947" y="17217"/>
                </a:lnTo>
                <a:lnTo>
                  <a:pt x="10937" y="17222"/>
                </a:lnTo>
                <a:lnTo>
                  <a:pt x="10915" y="17232"/>
                </a:lnTo>
                <a:lnTo>
                  <a:pt x="10908" y="17234"/>
                </a:lnTo>
                <a:lnTo>
                  <a:pt x="10890" y="17237"/>
                </a:lnTo>
                <a:lnTo>
                  <a:pt x="10881" y="17236"/>
                </a:lnTo>
                <a:lnTo>
                  <a:pt x="10877" y="17234"/>
                </a:lnTo>
                <a:lnTo>
                  <a:pt x="10872" y="17231"/>
                </a:lnTo>
                <a:lnTo>
                  <a:pt x="10868" y="17229"/>
                </a:lnTo>
                <a:lnTo>
                  <a:pt x="10864" y="17231"/>
                </a:lnTo>
                <a:lnTo>
                  <a:pt x="10860" y="17234"/>
                </a:lnTo>
                <a:lnTo>
                  <a:pt x="10855" y="17234"/>
                </a:lnTo>
                <a:lnTo>
                  <a:pt x="10845" y="17232"/>
                </a:lnTo>
                <a:lnTo>
                  <a:pt x="10841" y="17230"/>
                </a:lnTo>
                <a:lnTo>
                  <a:pt x="10833" y="17224"/>
                </a:lnTo>
                <a:lnTo>
                  <a:pt x="10830" y="17223"/>
                </a:lnTo>
                <a:lnTo>
                  <a:pt x="10794" y="17216"/>
                </a:lnTo>
                <a:lnTo>
                  <a:pt x="10786" y="17212"/>
                </a:lnTo>
                <a:lnTo>
                  <a:pt x="10778" y="17207"/>
                </a:lnTo>
                <a:lnTo>
                  <a:pt x="10751" y="17179"/>
                </a:lnTo>
                <a:lnTo>
                  <a:pt x="10745" y="17169"/>
                </a:lnTo>
                <a:lnTo>
                  <a:pt x="10744" y="17157"/>
                </a:lnTo>
                <a:lnTo>
                  <a:pt x="10742" y="17151"/>
                </a:lnTo>
                <a:lnTo>
                  <a:pt x="10739" y="17150"/>
                </a:lnTo>
                <a:lnTo>
                  <a:pt x="10735" y="17149"/>
                </a:lnTo>
                <a:lnTo>
                  <a:pt x="10732" y="17147"/>
                </a:lnTo>
                <a:lnTo>
                  <a:pt x="10715" y="17134"/>
                </a:lnTo>
                <a:lnTo>
                  <a:pt x="10682" y="17120"/>
                </a:lnTo>
                <a:lnTo>
                  <a:pt x="10674" y="17118"/>
                </a:lnTo>
                <a:lnTo>
                  <a:pt x="10665" y="17121"/>
                </a:lnTo>
                <a:lnTo>
                  <a:pt x="10663" y="17124"/>
                </a:lnTo>
                <a:lnTo>
                  <a:pt x="10660" y="17126"/>
                </a:lnTo>
                <a:lnTo>
                  <a:pt x="10658" y="17125"/>
                </a:lnTo>
                <a:lnTo>
                  <a:pt x="10657" y="17124"/>
                </a:lnTo>
                <a:lnTo>
                  <a:pt x="10653" y="17120"/>
                </a:lnTo>
                <a:lnTo>
                  <a:pt x="10647" y="17113"/>
                </a:lnTo>
                <a:lnTo>
                  <a:pt x="10643" y="17112"/>
                </a:lnTo>
                <a:close/>
                <a:moveTo>
                  <a:pt x="17841" y="17956"/>
                </a:moveTo>
                <a:lnTo>
                  <a:pt x="17837" y="17959"/>
                </a:lnTo>
                <a:lnTo>
                  <a:pt x="17833" y="17965"/>
                </a:lnTo>
                <a:lnTo>
                  <a:pt x="17832" y="17970"/>
                </a:lnTo>
                <a:lnTo>
                  <a:pt x="17830" y="17973"/>
                </a:lnTo>
                <a:lnTo>
                  <a:pt x="17824" y="17971"/>
                </a:lnTo>
                <a:lnTo>
                  <a:pt x="17821" y="17968"/>
                </a:lnTo>
                <a:lnTo>
                  <a:pt x="17819" y="17967"/>
                </a:lnTo>
                <a:lnTo>
                  <a:pt x="17817" y="17969"/>
                </a:lnTo>
                <a:lnTo>
                  <a:pt x="17813" y="17972"/>
                </a:lnTo>
                <a:lnTo>
                  <a:pt x="17811" y="17975"/>
                </a:lnTo>
                <a:lnTo>
                  <a:pt x="17809" y="17985"/>
                </a:lnTo>
                <a:lnTo>
                  <a:pt x="17805" y="17988"/>
                </a:lnTo>
                <a:lnTo>
                  <a:pt x="17796" y="17994"/>
                </a:lnTo>
                <a:lnTo>
                  <a:pt x="17788" y="18005"/>
                </a:lnTo>
                <a:lnTo>
                  <a:pt x="17778" y="18030"/>
                </a:lnTo>
                <a:lnTo>
                  <a:pt x="17772" y="18042"/>
                </a:lnTo>
                <a:lnTo>
                  <a:pt x="17763" y="18053"/>
                </a:lnTo>
                <a:lnTo>
                  <a:pt x="17761" y="18059"/>
                </a:lnTo>
                <a:lnTo>
                  <a:pt x="17765" y="18061"/>
                </a:lnTo>
                <a:lnTo>
                  <a:pt x="17768" y="18064"/>
                </a:lnTo>
                <a:lnTo>
                  <a:pt x="17771" y="18071"/>
                </a:lnTo>
                <a:lnTo>
                  <a:pt x="17772" y="18084"/>
                </a:lnTo>
                <a:lnTo>
                  <a:pt x="17771" y="18104"/>
                </a:lnTo>
                <a:lnTo>
                  <a:pt x="17773" y="18108"/>
                </a:lnTo>
                <a:lnTo>
                  <a:pt x="17779" y="18117"/>
                </a:lnTo>
                <a:lnTo>
                  <a:pt x="17781" y="18122"/>
                </a:lnTo>
                <a:lnTo>
                  <a:pt x="17778" y="18128"/>
                </a:lnTo>
                <a:cubicBezTo>
                  <a:pt x="17778" y="18128"/>
                  <a:pt x="17776" y="18135"/>
                  <a:pt x="17776" y="18135"/>
                </a:cubicBezTo>
                <a:lnTo>
                  <a:pt x="17781" y="18133"/>
                </a:lnTo>
                <a:lnTo>
                  <a:pt x="17787" y="18128"/>
                </a:lnTo>
                <a:lnTo>
                  <a:pt x="17790" y="18123"/>
                </a:lnTo>
                <a:lnTo>
                  <a:pt x="17793" y="18122"/>
                </a:lnTo>
                <a:lnTo>
                  <a:pt x="17824" y="18118"/>
                </a:lnTo>
                <a:lnTo>
                  <a:pt x="17829" y="18116"/>
                </a:lnTo>
                <a:lnTo>
                  <a:pt x="17841" y="18102"/>
                </a:lnTo>
                <a:lnTo>
                  <a:pt x="17843" y="18099"/>
                </a:lnTo>
                <a:lnTo>
                  <a:pt x="17845" y="18090"/>
                </a:lnTo>
                <a:lnTo>
                  <a:pt x="17857" y="18060"/>
                </a:lnTo>
                <a:lnTo>
                  <a:pt x="17858" y="18042"/>
                </a:lnTo>
                <a:lnTo>
                  <a:pt x="17862" y="18032"/>
                </a:lnTo>
                <a:lnTo>
                  <a:pt x="17866" y="18022"/>
                </a:lnTo>
                <a:lnTo>
                  <a:pt x="17869" y="18011"/>
                </a:lnTo>
                <a:lnTo>
                  <a:pt x="17867" y="17998"/>
                </a:lnTo>
                <a:lnTo>
                  <a:pt x="17857" y="17983"/>
                </a:lnTo>
                <a:lnTo>
                  <a:pt x="17855" y="17981"/>
                </a:lnTo>
                <a:lnTo>
                  <a:pt x="17853" y="17977"/>
                </a:lnTo>
                <a:lnTo>
                  <a:pt x="17848" y="17963"/>
                </a:lnTo>
                <a:lnTo>
                  <a:pt x="17845" y="17959"/>
                </a:lnTo>
                <a:lnTo>
                  <a:pt x="17841" y="17956"/>
                </a:lnTo>
                <a:close/>
                <a:moveTo>
                  <a:pt x="17731" y="18079"/>
                </a:moveTo>
                <a:lnTo>
                  <a:pt x="17722" y="18085"/>
                </a:lnTo>
                <a:lnTo>
                  <a:pt x="17718" y="18084"/>
                </a:lnTo>
                <a:lnTo>
                  <a:pt x="17715" y="18082"/>
                </a:lnTo>
                <a:lnTo>
                  <a:pt x="17711" y="18081"/>
                </a:lnTo>
                <a:lnTo>
                  <a:pt x="17707" y="18083"/>
                </a:lnTo>
                <a:lnTo>
                  <a:pt x="17703" y="18087"/>
                </a:lnTo>
                <a:lnTo>
                  <a:pt x="17700" y="18092"/>
                </a:lnTo>
                <a:lnTo>
                  <a:pt x="17699" y="18097"/>
                </a:lnTo>
                <a:lnTo>
                  <a:pt x="17697" y="18100"/>
                </a:lnTo>
                <a:lnTo>
                  <a:pt x="17691" y="18107"/>
                </a:lnTo>
                <a:lnTo>
                  <a:pt x="17671" y="18133"/>
                </a:lnTo>
                <a:lnTo>
                  <a:pt x="17666" y="18143"/>
                </a:lnTo>
                <a:lnTo>
                  <a:pt x="17653" y="18156"/>
                </a:lnTo>
                <a:lnTo>
                  <a:pt x="17651" y="18161"/>
                </a:lnTo>
                <a:lnTo>
                  <a:pt x="17646" y="18173"/>
                </a:lnTo>
                <a:lnTo>
                  <a:pt x="17640" y="18182"/>
                </a:lnTo>
                <a:lnTo>
                  <a:pt x="17630" y="18205"/>
                </a:lnTo>
                <a:lnTo>
                  <a:pt x="17627" y="18215"/>
                </a:lnTo>
                <a:lnTo>
                  <a:pt x="17625" y="18219"/>
                </a:lnTo>
                <a:lnTo>
                  <a:pt x="17624" y="18221"/>
                </a:lnTo>
                <a:lnTo>
                  <a:pt x="17625" y="18222"/>
                </a:lnTo>
                <a:lnTo>
                  <a:pt x="17628" y="18223"/>
                </a:lnTo>
                <a:lnTo>
                  <a:pt x="17628" y="18226"/>
                </a:lnTo>
                <a:lnTo>
                  <a:pt x="17628" y="18229"/>
                </a:lnTo>
                <a:lnTo>
                  <a:pt x="17627" y="18232"/>
                </a:lnTo>
                <a:lnTo>
                  <a:pt x="17626" y="18233"/>
                </a:lnTo>
                <a:lnTo>
                  <a:pt x="17624" y="18234"/>
                </a:lnTo>
                <a:lnTo>
                  <a:pt x="17622" y="18235"/>
                </a:lnTo>
                <a:lnTo>
                  <a:pt x="17621" y="18239"/>
                </a:lnTo>
                <a:lnTo>
                  <a:pt x="17621" y="18241"/>
                </a:lnTo>
                <a:lnTo>
                  <a:pt x="17622" y="18243"/>
                </a:lnTo>
                <a:lnTo>
                  <a:pt x="17624" y="18247"/>
                </a:lnTo>
                <a:lnTo>
                  <a:pt x="17618" y="18259"/>
                </a:lnTo>
                <a:lnTo>
                  <a:pt x="17616" y="18266"/>
                </a:lnTo>
                <a:lnTo>
                  <a:pt x="17619" y="18273"/>
                </a:lnTo>
                <a:lnTo>
                  <a:pt x="17621" y="18282"/>
                </a:lnTo>
                <a:lnTo>
                  <a:pt x="17618" y="18292"/>
                </a:lnTo>
                <a:lnTo>
                  <a:pt x="17609" y="18308"/>
                </a:lnTo>
                <a:lnTo>
                  <a:pt x="17604" y="18327"/>
                </a:lnTo>
                <a:lnTo>
                  <a:pt x="17598" y="18337"/>
                </a:lnTo>
                <a:lnTo>
                  <a:pt x="17592" y="18350"/>
                </a:lnTo>
                <a:lnTo>
                  <a:pt x="17590" y="18356"/>
                </a:lnTo>
                <a:lnTo>
                  <a:pt x="17590" y="18362"/>
                </a:lnTo>
                <a:lnTo>
                  <a:pt x="17592" y="18366"/>
                </a:lnTo>
                <a:lnTo>
                  <a:pt x="17595" y="18369"/>
                </a:lnTo>
                <a:lnTo>
                  <a:pt x="17596" y="18372"/>
                </a:lnTo>
                <a:lnTo>
                  <a:pt x="17596" y="18379"/>
                </a:lnTo>
                <a:lnTo>
                  <a:pt x="17596" y="18381"/>
                </a:lnTo>
                <a:lnTo>
                  <a:pt x="17595" y="18385"/>
                </a:lnTo>
                <a:lnTo>
                  <a:pt x="17593" y="18388"/>
                </a:lnTo>
                <a:lnTo>
                  <a:pt x="17591" y="18390"/>
                </a:lnTo>
                <a:lnTo>
                  <a:pt x="17590" y="18392"/>
                </a:lnTo>
                <a:lnTo>
                  <a:pt x="17590" y="18396"/>
                </a:lnTo>
                <a:lnTo>
                  <a:pt x="17591" y="18402"/>
                </a:lnTo>
                <a:lnTo>
                  <a:pt x="17594" y="18403"/>
                </a:lnTo>
                <a:lnTo>
                  <a:pt x="17597" y="18402"/>
                </a:lnTo>
                <a:lnTo>
                  <a:pt x="17601" y="18400"/>
                </a:lnTo>
                <a:lnTo>
                  <a:pt x="17603" y="18399"/>
                </a:lnTo>
                <a:lnTo>
                  <a:pt x="17604" y="18398"/>
                </a:lnTo>
                <a:lnTo>
                  <a:pt x="17606" y="18396"/>
                </a:lnTo>
                <a:lnTo>
                  <a:pt x="17608" y="18396"/>
                </a:lnTo>
                <a:lnTo>
                  <a:pt x="17611" y="18399"/>
                </a:lnTo>
                <a:lnTo>
                  <a:pt x="17611" y="18402"/>
                </a:lnTo>
                <a:lnTo>
                  <a:pt x="17610" y="18405"/>
                </a:lnTo>
                <a:lnTo>
                  <a:pt x="17609" y="18408"/>
                </a:lnTo>
                <a:lnTo>
                  <a:pt x="17610" y="18409"/>
                </a:lnTo>
                <a:lnTo>
                  <a:pt x="17609" y="18415"/>
                </a:lnTo>
                <a:lnTo>
                  <a:pt x="17610" y="18416"/>
                </a:lnTo>
                <a:lnTo>
                  <a:pt x="17612" y="18415"/>
                </a:lnTo>
                <a:lnTo>
                  <a:pt x="17613" y="18416"/>
                </a:lnTo>
                <a:lnTo>
                  <a:pt x="17613" y="18418"/>
                </a:lnTo>
                <a:lnTo>
                  <a:pt x="17615" y="18423"/>
                </a:lnTo>
                <a:lnTo>
                  <a:pt x="17615" y="18426"/>
                </a:lnTo>
                <a:lnTo>
                  <a:pt x="17614" y="18431"/>
                </a:lnTo>
                <a:lnTo>
                  <a:pt x="17612" y="18436"/>
                </a:lnTo>
                <a:lnTo>
                  <a:pt x="17611" y="18441"/>
                </a:lnTo>
                <a:lnTo>
                  <a:pt x="17614" y="18446"/>
                </a:lnTo>
                <a:lnTo>
                  <a:pt x="17620" y="18449"/>
                </a:lnTo>
                <a:lnTo>
                  <a:pt x="17629" y="18451"/>
                </a:lnTo>
                <a:lnTo>
                  <a:pt x="17636" y="18454"/>
                </a:lnTo>
                <a:lnTo>
                  <a:pt x="17639" y="18461"/>
                </a:lnTo>
                <a:lnTo>
                  <a:pt x="17638" y="18467"/>
                </a:lnTo>
                <a:lnTo>
                  <a:pt x="17635" y="18474"/>
                </a:lnTo>
                <a:lnTo>
                  <a:pt x="17631" y="18481"/>
                </a:lnTo>
                <a:lnTo>
                  <a:pt x="17624" y="18487"/>
                </a:lnTo>
                <a:lnTo>
                  <a:pt x="17622" y="18494"/>
                </a:lnTo>
                <a:lnTo>
                  <a:pt x="17621" y="18507"/>
                </a:lnTo>
                <a:lnTo>
                  <a:pt x="17619" y="18524"/>
                </a:lnTo>
                <a:lnTo>
                  <a:pt x="17618" y="18537"/>
                </a:lnTo>
                <a:lnTo>
                  <a:pt x="17618" y="18539"/>
                </a:lnTo>
                <a:lnTo>
                  <a:pt x="17620" y="18542"/>
                </a:lnTo>
                <a:lnTo>
                  <a:pt x="17621" y="18544"/>
                </a:lnTo>
                <a:lnTo>
                  <a:pt x="17623" y="18546"/>
                </a:lnTo>
                <a:lnTo>
                  <a:pt x="17624" y="18547"/>
                </a:lnTo>
                <a:lnTo>
                  <a:pt x="17625" y="18551"/>
                </a:lnTo>
                <a:lnTo>
                  <a:pt x="17627" y="18564"/>
                </a:lnTo>
                <a:lnTo>
                  <a:pt x="17627" y="18573"/>
                </a:lnTo>
                <a:lnTo>
                  <a:pt x="17628" y="18576"/>
                </a:lnTo>
                <a:lnTo>
                  <a:pt x="17629" y="18577"/>
                </a:lnTo>
                <a:lnTo>
                  <a:pt x="17630" y="18580"/>
                </a:lnTo>
                <a:lnTo>
                  <a:pt x="17635" y="18584"/>
                </a:lnTo>
                <a:lnTo>
                  <a:pt x="17635" y="18584"/>
                </a:lnTo>
                <a:lnTo>
                  <a:pt x="17636" y="18586"/>
                </a:lnTo>
                <a:lnTo>
                  <a:pt x="17636" y="18587"/>
                </a:lnTo>
                <a:lnTo>
                  <a:pt x="17646" y="18598"/>
                </a:lnTo>
                <a:lnTo>
                  <a:pt x="17648" y="18598"/>
                </a:lnTo>
                <a:lnTo>
                  <a:pt x="17653" y="18597"/>
                </a:lnTo>
                <a:lnTo>
                  <a:pt x="17655" y="18598"/>
                </a:lnTo>
                <a:lnTo>
                  <a:pt x="17658" y="18602"/>
                </a:lnTo>
                <a:lnTo>
                  <a:pt x="17659" y="18606"/>
                </a:lnTo>
                <a:lnTo>
                  <a:pt x="17659" y="18610"/>
                </a:lnTo>
                <a:lnTo>
                  <a:pt x="17659" y="18616"/>
                </a:lnTo>
                <a:lnTo>
                  <a:pt x="17651" y="18648"/>
                </a:lnTo>
                <a:lnTo>
                  <a:pt x="17651" y="18660"/>
                </a:lnTo>
                <a:lnTo>
                  <a:pt x="17652" y="18665"/>
                </a:lnTo>
                <a:lnTo>
                  <a:pt x="17655" y="18673"/>
                </a:lnTo>
                <a:lnTo>
                  <a:pt x="17656" y="18680"/>
                </a:lnTo>
                <a:lnTo>
                  <a:pt x="17655" y="18683"/>
                </a:lnTo>
                <a:lnTo>
                  <a:pt x="17653" y="18689"/>
                </a:lnTo>
                <a:lnTo>
                  <a:pt x="17653" y="18692"/>
                </a:lnTo>
                <a:lnTo>
                  <a:pt x="17652" y="18696"/>
                </a:lnTo>
                <a:lnTo>
                  <a:pt x="17653" y="18728"/>
                </a:lnTo>
                <a:lnTo>
                  <a:pt x="17652" y="18734"/>
                </a:lnTo>
                <a:lnTo>
                  <a:pt x="17648" y="18745"/>
                </a:lnTo>
                <a:lnTo>
                  <a:pt x="17648" y="18751"/>
                </a:lnTo>
                <a:lnTo>
                  <a:pt x="17650" y="18757"/>
                </a:lnTo>
                <a:lnTo>
                  <a:pt x="17653" y="18766"/>
                </a:lnTo>
                <a:lnTo>
                  <a:pt x="17657" y="18773"/>
                </a:lnTo>
                <a:lnTo>
                  <a:pt x="17661" y="18776"/>
                </a:lnTo>
                <a:lnTo>
                  <a:pt x="17665" y="18778"/>
                </a:lnTo>
                <a:lnTo>
                  <a:pt x="17672" y="18785"/>
                </a:lnTo>
                <a:lnTo>
                  <a:pt x="17684" y="18793"/>
                </a:lnTo>
                <a:lnTo>
                  <a:pt x="17686" y="18794"/>
                </a:lnTo>
                <a:lnTo>
                  <a:pt x="17688" y="18795"/>
                </a:lnTo>
                <a:lnTo>
                  <a:pt x="17692" y="18802"/>
                </a:lnTo>
                <a:lnTo>
                  <a:pt x="17696" y="18806"/>
                </a:lnTo>
                <a:lnTo>
                  <a:pt x="17702" y="18826"/>
                </a:lnTo>
                <a:lnTo>
                  <a:pt x="17714" y="18849"/>
                </a:lnTo>
                <a:lnTo>
                  <a:pt x="17725" y="18883"/>
                </a:lnTo>
                <a:lnTo>
                  <a:pt x="17728" y="18888"/>
                </a:lnTo>
                <a:lnTo>
                  <a:pt x="17731" y="18892"/>
                </a:lnTo>
                <a:lnTo>
                  <a:pt x="17765" y="18908"/>
                </a:lnTo>
                <a:lnTo>
                  <a:pt x="17775" y="18915"/>
                </a:lnTo>
                <a:lnTo>
                  <a:pt x="17779" y="18926"/>
                </a:lnTo>
                <a:lnTo>
                  <a:pt x="17778" y="18926"/>
                </a:lnTo>
                <a:lnTo>
                  <a:pt x="17775" y="18923"/>
                </a:lnTo>
                <a:lnTo>
                  <a:pt x="17772" y="18924"/>
                </a:lnTo>
                <a:lnTo>
                  <a:pt x="17771" y="18927"/>
                </a:lnTo>
                <a:lnTo>
                  <a:pt x="17773" y="18932"/>
                </a:lnTo>
                <a:lnTo>
                  <a:pt x="17775" y="18935"/>
                </a:lnTo>
                <a:lnTo>
                  <a:pt x="17779" y="18937"/>
                </a:lnTo>
                <a:lnTo>
                  <a:pt x="17783" y="18938"/>
                </a:lnTo>
                <a:lnTo>
                  <a:pt x="17801" y="18940"/>
                </a:lnTo>
                <a:lnTo>
                  <a:pt x="17809" y="18942"/>
                </a:lnTo>
                <a:lnTo>
                  <a:pt x="17815" y="18947"/>
                </a:lnTo>
                <a:lnTo>
                  <a:pt x="17816" y="18947"/>
                </a:lnTo>
                <a:lnTo>
                  <a:pt x="17816" y="18942"/>
                </a:lnTo>
                <a:lnTo>
                  <a:pt x="17812" y="18939"/>
                </a:lnTo>
                <a:lnTo>
                  <a:pt x="17805" y="18935"/>
                </a:lnTo>
                <a:lnTo>
                  <a:pt x="17801" y="18931"/>
                </a:lnTo>
                <a:lnTo>
                  <a:pt x="17796" y="18923"/>
                </a:lnTo>
                <a:lnTo>
                  <a:pt x="17794" y="18920"/>
                </a:lnTo>
                <a:lnTo>
                  <a:pt x="17782" y="18907"/>
                </a:lnTo>
                <a:lnTo>
                  <a:pt x="17770" y="18891"/>
                </a:lnTo>
                <a:lnTo>
                  <a:pt x="17751" y="18849"/>
                </a:lnTo>
                <a:lnTo>
                  <a:pt x="17748" y="18845"/>
                </a:lnTo>
                <a:lnTo>
                  <a:pt x="17742" y="18837"/>
                </a:lnTo>
                <a:lnTo>
                  <a:pt x="17739" y="18827"/>
                </a:lnTo>
                <a:lnTo>
                  <a:pt x="17730" y="18809"/>
                </a:lnTo>
                <a:lnTo>
                  <a:pt x="17728" y="18804"/>
                </a:lnTo>
                <a:lnTo>
                  <a:pt x="17726" y="18791"/>
                </a:lnTo>
                <a:lnTo>
                  <a:pt x="17726" y="18785"/>
                </a:lnTo>
                <a:lnTo>
                  <a:pt x="17725" y="18780"/>
                </a:lnTo>
                <a:lnTo>
                  <a:pt x="17719" y="18772"/>
                </a:lnTo>
                <a:lnTo>
                  <a:pt x="17717" y="18767"/>
                </a:lnTo>
                <a:lnTo>
                  <a:pt x="17716" y="18761"/>
                </a:lnTo>
                <a:lnTo>
                  <a:pt x="17715" y="18748"/>
                </a:lnTo>
                <a:lnTo>
                  <a:pt x="17711" y="18739"/>
                </a:lnTo>
                <a:lnTo>
                  <a:pt x="17706" y="18723"/>
                </a:lnTo>
                <a:lnTo>
                  <a:pt x="17700" y="18707"/>
                </a:lnTo>
                <a:lnTo>
                  <a:pt x="17697" y="18698"/>
                </a:lnTo>
                <a:lnTo>
                  <a:pt x="17696" y="18686"/>
                </a:lnTo>
                <a:lnTo>
                  <a:pt x="17696" y="18675"/>
                </a:lnTo>
                <a:lnTo>
                  <a:pt x="17696" y="18669"/>
                </a:lnTo>
                <a:lnTo>
                  <a:pt x="17698" y="18665"/>
                </a:lnTo>
                <a:lnTo>
                  <a:pt x="17701" y="18660"/>
                </a:lnTo>
                <a:lnTo>
                  <a:pt x="17703" y="18657"/>
                </a:lnTo>
                <a:lnTo>
                  <a:pt x="17704" y="18652"/>
                </a:lnTo>
                <a:lnTo>
                  <a:pt x="17702" y="18623"/>
                </a:lnTo>
                <a:lnTo>
                  <a:pt x="17700" y="18616"/>
                </a:lnTo>
                <a:lnTo>
                  <a:pt x="17695" y="18609"/>
                </a:lnTo>
                <a:lnTo>
                  <a:pt x="17694" y="18603"/>
                </a:lnTo>
                <a:lnTo>
                  <a:pt x="17695" y="18600"/>
                </a:lnTo>
                <a:cubicBezTo>
                  <a:pt x="17695" y="18600"/>
                  <a:pt x="17698" y="18594"/>
                  <a:pt x="17698" y="18594"/>
                </a:cubicBezTo>
                <a:lnTo>
                  <a:pt x="17701" y="18571"/>
                </a:lnTo>
                <a:lnTo>
                  <a:pt x="17704" y="18567"/>
                </a:lnTo>
                <a:lnTo>
                  <a:pt x="17708" y="18563"/>
                </a:lnTo>
                <a:lnTo>
                  <a:pt x="17712" y="18559"/>
                </a:lnTo>
                <a:lnTo>
                  <a:pt x="17716" y="18561"/>
                </a:lnTo>
                <a:lnTo>
                  <a:pt x="17728" y="18562"/>
                </a:lnTo>
                <a:lnTo>
                  <a:pt x="17733" y="18564"/>
                </a:lnTo>
                <a:lnTo>
                  <a:pt x="17736" y="18564"/>
                </a:lnTo>
                <a:lnTo>
                  <a:pt x="17754" y="18566"/>
                </a:lnTo>
                <a:lnTo>
                  <a:pt x="17758" y="18570"/>
                </a:lnTo>
                <a:lnTo>
                  <a:pt x="17762" y="18576"/>
                </a:lnTo>
                <a:lnTo>
                  <a:pt x="17766" y="18580"/>
                </a:lnTo>
                <a:lnTo>
                  <a:pt x="17772" y="18578"/>
                </a:lnTo>
                <a:lnTo>
                  <a:pt x="17778" y="18584"/>
                </a:lnTo>
                <a:lnTo>
                  <a:pt x="17785" y="18585"/>
                </a:lnTo>
                <a:lnTo>
                  <a:pt x="17799" y="18582"/>
                </a:lnTo>
                <a:lnTo>
                  <a:pt x="17803" y="18582"/>
                </a:lnTo>
                <a:lnTo>
                  <a:pt x="17808" y="18584"/>
                </a:lnTo>
                <a:lnTo>
                  <a:pt x="17812" y="18584"/>
                </a:lnTo>
                <a:lnTo>
                  <a:pt x="17819" y="18582"/>
                </a:lnTo>
                <a:lnTo>
                  <a:pt x="17821" y="18583"/>
                </a:lnTo>
                <a:lnTo>
                  <a:pt x="17824" y="18585"/>
                </a:lnTo>
                <a:lnTo>
                  <a:pt x="17832" y="18597"/>
                </a:lnTo>
                <a:lnTo>
                  <a:pt x="17838" y="18602"/>
                </a:lnTo>
                <a:lnTo>
                  <a:pt x="17844" y="18605"/>
                </a:lnTo>
                <a:lnTo>
                  <a:pt x="17851" y="18605"/>
                </a:lnTo>
                <a:lnTo>
                  <a:pt x="17857" y="18607"/>
                </a:lnTo>
                <a:lnTo>
                  <a:pt x="17864" y="18610"/>
                </a:lnTo>
                <a:lnTo>
                  <a:pt x="17869" y="18614"/>
                </a:lnTo>
                <a:lnTo>
                  <a:pt x="17873" y="18612"/>
                </a:lnTo>
                <a:lnTo>
                  <a:pt x="17902" y="18623"/>
                </a:lnTo>
                <a:lnTo>
                  <a:pt x="17905" y="18623"/>
                </a:lnTo>
                <a:lnTo>
                  <a:pt x="17908" y="18625"/>
                </a:lnTo>
                <a:lnTo>
                  <a:pt x="17916" y="18635"/>
                </a:lnTo>
                <a:lnTo>
                  <a:pt x="17917" y="18631"/>
                </a:lnTo>
                <a:lnTo>
                  <a:pt x="17912" y="18622"/>
                </a:lnTo>
                <a:lnTo>
                  <a:pt x="17906" y="18612"/>
                </a:lnTo>
                <a:lnTo>
                  <a:pt x="17900" y="18607"/>
                </a:lnTo>
                <a:lnTo>
                  <a:pt x="17888" y="18605"/>
                </a:lnTo>
                <a:lnTo>
                  <a:pt x="17886" y="18603"/>
                </a:lnTo>
                <a:lnTo>
                  <a:pt x="17874" y="18601"/>
                </a:lnTo>
                <a:lnTo>
                  <a:pt x="17871" y="18597"/>
                </a:lnTo>
                <a:lnTo>
                  <a:pt x="17870" y="18587"/>
                </a:lnTo>
                <a:lnTo>
                  <a:pt x="17870" y="18564"/>
                </a:lnTo>
                <a:lnTo>
                  <a:pt x="17870" y="18562"/>
                </a:lnTo>
                <a:lnTo>
                  <a:pt x="17869" y="18559"/>
                </a:lnTo>
                <a:lnTo>
                  <a:pt x="17867" y="18556"/>
                </a:lnTo>
                <a:lnTo>
                  <a:pt x="17867" y="18554"/>
                </a:lnTo>
                <a:lnTo>
                  <a:pt x="17868" y="18553"/>
                </a:lnTo>
                <a:lnTo>
                  <a:pt x="17869" y="18551"/>
                </a:lnTo>
                <a:lnTo>
                  <a:pt x="17870" y="18542"/>
                </a:lnTo>
                <a:lnTo>
                  <a:pt x="17869" y="18538"/>
                </a:lnTo>
                <a:lnTo>
                  <a:pt x="17866" y="18536"/>
                </a:lnTo>
                <a:lnTo>
                  <a:pt x="17863" y="18538"/>
                </a:lnTo>
                <a:lnTo>
                  <a:pt x="17860" y="18537"/>
                </a:lnTo>
                <a:lnTo>
                  <a:pt x="17858" y="18535"/>
                </a:lnTo>
                <a:lnTo>
                  <a:pt x="17855" y="18534"/>
                </a:lnTo>
                <a:lnTo>
                  <a:pt x="17851" y="18534"/>
                </a:lnTo>
                <a:lnTo>
                  <a:pt x="17848" y="18535"/>
                </a:lnTo>
                <a:lnTo>
                  <a:pt x="17845" y="18534"/>
                </a:lnTo>
                <a:lnTo>
                  <a:pt x="17838" y="18529"/>
                </a:lnTo>
                <a:lnTo>
                  <a:pt x="17834" y="18527"/>
                </a:lnTo>
                <a:lnTo>
                  <a:pt x="17826" y="18526"/>
                </a:lnTo>
                <a:lnTo>
                  <a:pt x="17824" y="18525"/>
                </a:lnTo>
                <a:lnTo>
                  <a:pt x="17822" y="18523"/>
                </a:lnTo>
                <a:lnTo>
                  <a:pt x="17819" y="18518"/>
                </a:lnTo>
                <a:lnTo>
                  <a:pt x="17817" y="18516"/>
                </a:lnTo>
                <a:lnTo>
                  <a:pt x="17816" y="18515"/>
                </a:lnTo>
                <a:lnTo>
                  <a:pt x="17810" y="18514"/>
                </a:lnTo>
                <a:lnTo>
                  <a:pt x="17803" y="18515"/>
                </a:lnTo>
                <a:lnTo>
                  <a:pt x="17800" y="18514"/>
                </a:lnTo>
                <a:lnTo>
                  <a:pt x="17795" y="18510"/>
                </a:lnTo>
                <a:lnTo>
                  <a:pt x="17789" y="18507"/>
                </a:lnTo>
                <a:lnTo>
                  <a:pt x="17785" y="18502"/>
                </a:lnTo>
                <a:lnTo>
                  <a:pt x="17779" y="18494"/>
                </a:lnTo>
                <a:lnTo>
                  <a:pt x="17772" y="18486"/>
                </a:lnTo>
                <a:lnTo>
                  <a:pt x="17768" y="18482"/>
                </a:lnTo>
                <a:lnTo>
                  <a:pt x="17767" y="18477"/>
                </a:lnTo>
                <a:lnTo>
                  <a:pt x="17768" y="18471"/>
                </a:lnTo>
                <a:lnTo>
                  <a:pt x="17769" y="18467"/>
                </a:lnTo>
                <a:lnTo>
                  <a:pt x="17771" y="18463"/>
                </a:lnTo>
                <a:lnTo>
                  <a:pt x="17775" y="18461"/>
                </a:lnTo>
                <a:lnTo>
                  <a:pt x="17777" y="18462"/>
                </a:lnTo>
                <a:lnTo>
                  <a:pt x="17782" y="18465"/>
                </a:lnTo>
                <a:lnTo>
                  <a:pt x="17784" y="18465"/>
                </a:lnTo>
                <a:lnTo>
                  <a:pt x="17786" y="18463"/>
                </a:lnTo>
                <a:lnTo>
                  <a:pt x="17785" y="18460"/>
                </a:lnTo>
                <a:lnTo>
                  <a:pt x="17784" y="18455"/>
                </a:lnTo>
                <a:lnTo>
                  <a:pt x="17784" y="18448"/>
                </a:lnTo>
                <a:lnTo>
                  <a:pt x="17786" y="18444"/>
                </a:lnTo>
                <a:lnTo>
                  <a:pt x="17790" y="18442"/>
                </a:lnTo>
                <a:lnTo>
                  <a:pt x="17809" y="18435"/>
                </a:lnTo>
                <a:lnTo>
                  <a:pt x="17813" y="18434"/>
                </a:lnTo>
                <a:lnTo>
                  <a:pt x="17816" y="18433"/>
                </a:lnTo>
                <a:lnTo>
                  <a:pt x="17819" y="18431"/>
                </a:lnTo>
                <a:lnTo>
                  <a:pt x="17824" y="18425"/>
                </a:lnTo>
                <a:lnTo>
                  <a:pt x="17837" y="18420"/>
                </a:lnTo>
                <a:lnTo>
                  <a:pt x="17839" y="18418"/>
                </a:lnTo>
                <a:lnTo>
                  <a:pt x="17840" y="18416"/>
                </a:lnTo>
                <a:lnTo>
                  <a:pt x="17843" y="18412"/>
                </a:lnTo>
                <a:lnTo>
                  <a:pt x="17861" y="18399"/>
                </a:lnTo>
                <a:lnTo>
                  <a:pt x="17862" y="18397"/>
                </a:lnTo>
                <a:lnTo>
                  <a:pt x="17865" y="18397"/>
                </a:lnTo>
                <a:lnTo>
                  <a:pt x="17868" y="18397"/>
                </a:lnTo>
                <a:lnTo>
                  <a:pt x="17870" y="18396"/>
                </a:lnTo>
                <a:lnTo>
                  <a:pt x="17873" y="18395"/>
                </a:lnTo>
                <a:lnTo>
                  <a:pt x="17874" y="18393"/>
                </a:lnTo>
                <a:lnTo>
                  <a:pt x="17875" y="18390"/>
                </a:lnTo>
                <a:lnTo>
                  <a:pt x="17875" y="18385"/>
                </a:lnTo>
                <a:lnTo>
                  <a:pt x="17873" y="18367"/>
                </a:lnTo>
                <a:lnTo>
                  <a:pt x="17874" y="18361"/>
                </a:lnTo>
                <a:lnTo>
                  <a:pt x="17876" y="18346"/>
                </a:lnTo>
                <a:lnTo>
                  <a:pt x="17876" y="18335"/>
                </a:lnTo>
                <a:lnTo>
                  <a:pt x="17878" y="18330"/>
                </a:lnTo>
                <a:lnTo>
                  <a:pt x="17881" y="18328"/>
                </a:lnTo>
                <a:lnTo>
                  <a:pt x="17883" y="18325"/>
                </a:lnTo>
                <a:lnTo>
                  <a:pt x="17883" y="18318"/>
                </a:lnTo>
                <a:lnTo>
                  <a:pt x="17883" y="18311"/>
                </a:lnTo>
                <a:lnTo>
                  <a:pt x="17882" y="18306"/>
                </a:lnTo>
                <a:lnTo>
                  <a:pt x="17883" y="18303"/>
                </a:lnTo>
                <a:lnTo>
                  <a:pt x="17882" y="18302"/>
                </a:lnTo>
                <a:lnTo>
                  <a:pt x="17879" y="18301"/>
                </a:lnTo>
                <a:lnTo>
                  <a:pt x="17876" y="18299"/>
                </a:lnTo>
                <a:lnTo>
                  <a:pt x="17872" y="18294"/>
                </a:lnTo>
                <a:lnTo>
                  <a:pt x="17871" y="18292"/>
                </a:lnTo>
                <a:lnTo>
                  <a:pt x="17870" y="18290"/>
                </a:lnTo>
                <a:lnTo>
                  <a:pt x="17870" y="18279"/>
                </a:lnTo>
                <a:lnTo>
                  <a:pt x="17870" y="18274"/>
                </a:lnTo>
                <a:lnTo>
                  <a:pt x="17873" y="18268"/>
                </a:lnTo>
                <a:lnTo>
                  <a:pt x="17878" y="18263"/>
                </a:lnTo>
                <a:lnTo>
                  <a:pt x="17879" y="18262"/>
                </a:lnTo>
                <a:lnTo>
                  <a:pt x="17879" y="18259"/>
                </a:lnTo>
                <a:lnTo>
                  <a:pt x="17878" y="18257"/>
                </a:lnTo>
                <a:lnTo>
                  <a:pt x="17877" y="18255"/>
                </a:lnTo>
                <a:lnTo>
                  <a:pt x="17862" y="18253"/>
                </a:lnTo>
                <a:lnTo>
                  <a:pt x="17852" y="18253"/>
                </a:lnTo>
                <a:lnTo>
                  <a:pt x="17841" y="18256"/>
                </a:lnTo>
                <a:lnTo>
                  <a:pt x="17838" y="18258"/>
                </a:lnTo>
                <a:lnTo>
                  <a:pt x="17835" y="18263"/>
                </a:lnTo>
                <a:lnTo>
                  <a:pt x="17834" y="18265"/>
                </a:lnTo>
                <a:lnTo>
                  <a:pt x="17832" y="18266"/>
                </a:lnTo>
                <a:lnTo>
                  <a:pt x="17829" y="18266"/>
                </a:lnTo>
                <a:lnTo>
                  <a:pt x="17828" y="18265"/>
                </a:lnTo>
                <a:lnTo>
                  <a:pt x="17827" y="18263"/>
                </a:lnTo>
                <a:lnTo>
                  <a:pt x="17826" y="18262"/>
                </a:lnTo>
                <a:lnTo>
                  <a:pt x="17821" y="18262"/>
                </a:lnTo>
                <a:lnTo>
                  <a:pt x="17816" y="18264"/>
                </a:lnTo>
                <a:lnTo>
                  <a:pt x="17811" y="18266"/>
                </a:lnTo>
                <a:lnTo>
                  <a:pt x="17806" y="18271"/>
                </a:lnTo>
                <a:lnTo>
                  <a:pt x="17802" y="18273"/>
                </a:lnTo>
                <a:lnTo>
                  <a:pt x="17800" y="18274"/>
                </a:lnTo>
                <a:lnTo>
                  <a:pt x="17799" y="18276"/>
                </a:lnTo>
                <a:lnTo>
                  <a:pt x="17797" y="18281"/>
                </a:lnTo>
                <a:lnTo>
                  <a:pt x="17796" y="18284"/>
                </a:lnTo>
                <a:lnTo>
                  <a:pt x="17792" y="18287"/>
                </a:lnTo>
                <a:lnTo>
                  <a:pt x="17782" y="18291"/>
                </a:lnTo>
                <a:lnTo>
                  <a:pt x="17779" y="18294"/>
                </a:lnTo>
                <a:lnTo>
                  <a:pt x="17775" y="18298"/>
                </a:lnTo>
                <a:lnTo>
                  <a:pt x="17765" y="18306"/>
                </a:lnTo>
                <a:lnTo>
                  <a:pt x="17761" y="18310"/>
                </a:lnTo>
                <a:lnTo>
                  <a:pt x="17759" y="18315"/>
                </a:lnTo>
                <a:lnTo>
                  <a:pt x="17755" y="18325"/>
                </a:lnTo>
                <a:lnTo>
                  <a:pt x="17752" y="18330"/>
                </a:lnTo>
                <a:lnTo>
                  <a:pt x="17744" y="18337"/>
                </a:lnTo>
                <a:lnTo>
                  <a:pt x="17741" y="18343"/>
                </a:lnTo>
                <a:lnTo>
                  <a:pt x="17742" y="18348"/>
                </a:lnTo>
                <a:lnTo>
                  <a:pt x="17746" y="18350"/>
                </a:lnTo>
                <a:lnTo>
                  <a:pt x="17755" y="18347"/>
                </a:lnTo>
                <a:lnTo>
                  <a:pt x="17759" y="18349"/>
                </a:lnTo>
                <a:lnTo>
                  <a:pt x="17762" y="18355"/>
                </a:lnTo>
                <a:lnTo>
                  <a:pt x="17763" y="18360"/>
                </a:lnTo>
                <a:lnTo>
                  <a:pt x="17763" y="18365"/>
                </a:lnTo>
                <a:lnTo>
                  <a:pt x="17760" y="18371"/>
                </a:lnTo>
                <a:lnTo>
                  <a:pt x="17756" y="18377"/>
                </a:lnTo>
                <a:lnTo>
                  <a:pt x="17752" y="18380"/>
                </a:lnTo>
                <a:lnTo>
                  <a:pt x="17737" y="18380"/>
                </a:lnTo>
                <a:lnTo>
                  <a:pt x="17733" y="18381"/>
                </a:lnTo>
                <a:lnTo>
                  <a:pt x="17728" y="18383"/>
                </a:lnTo>
                <a:lnTo>
                  <a:pt x="17724" y="18387"/>
                </a:lnTo>
                <a:lnTo>
                  <a:pt x="17720" y="18391"/>
                </a:lnTo>
                <a:lnTo>
                  <a:pt x="17707" y="18412"/>
                </a:lnTo>
                <a:lnTo>
                  <a:pt x="17706" y="18417"/>
                </a:lnTo>
                <a:lnTo>
                  <a:pt x="17706" y="18422"/>
                </a:lnTo>
                <a:lnTo>
                  <a:pt x="17705" y="18446"/>
                </a:lnTo>
                <a:lnTo>
                  <a:pt x="17704" y="18451"/>
                </a:lnTo>
                <a:lnTo>
                  <a:pt x="17701" y="18455"/>
                </a:lnTo>
                <a:lnTo>
                  <a:pt x="17693" y="18463"/>
                </a:lnTo>
                <a:lnTo>
                  <a:pt x="17688" y="18467"/>
                </a:lnTo>
                <a:lnTo>
                  <a:pt x="17685" y="18469"/>
                </a:lnTo>
                <a:lnTo>
                  <a:pt x="17681" y="18470"/>
                </a:lnTo>
                <a:lnTo>
                  <a:pt x="17676" y="18470"/>
                </a:lnTo>
                <a:lnTo>
                  <a:pt x="17670" y="18466"/>
                </a:lnTo>
                <a:lnTo>
                  <a:pt x="17669" y="18466"/>
                </a:lnTo>
                <a:lnTo>
                  <a:pt x="17667" y="18466"/>
                </a:lnTo>
                <a:lnTo>
                  <a:pt x="17665" y="18465"/>
                </a:lnTo>
                <a:lnTo>
                  <a:pt x="17663" y="18463"/>
                </a:lnTo>
                <a:lnTo>
                  <a:pt x="17661" y="18457"/>
                </a:lnTo>
                <a:lnTo>
                  <a:pt x="17660" y="18455"/>
                </a:lnTo>
                <a:lnTo>
                  <a:pt x="17657" y="18452"/>
                </a:lnTo>
                <a:lnTo>
                  <a:pt x="17649" y="18448"/>
                </a:lnTo>
                <a:lnTo>
                  <a:pt x="17646" y="18445"/>
                </a:lnTo>
                <a:lnTo>
                  <a:pt x="17644" y="18442"/>
                </a:lnTo>
                <a:lnTo>
                  <a:pt x="17642" y="18437"/>
                </a:lnTo>
                <a:lnTo>
                  <a:pt x="17640" y="18432"/>
                </a:lnTo>
                <a:lnTo>
                  <a:pt x="17639" y="18427"/>
                </a:lnTo>
                <a:lnTo>
                  <a:pt x="17642" y="18414"/>
                </a:lnTo>
                <a:lnTo>
                  <a:pt x="17649" y="18406"/>
                </a:lnTo>
                <a:lnTo>
                  <a:pt x="17667" y="18392"/>
                </a:lnTo>
                <a:lnTo>
                  <a:pt x="17685" y="18374"/>
                </a:lnTo>
                <a:lnTo>
                  <a:pt x="17687" y="18373"/>
                </a:lnTo>
                <a:lnTo>
                  <a:pt x="17692" y="18374"/>
                </a:lnTo>
                <a:lnTo>
                  <a:pt x="17694" y="18374"/>
                </a:lnTo>
                <a:lnTo>
                  <a:pt x="17697" y="18372"/>
                </a:lnTo>
                <a:lnTo>
                  <a:pt x="17698" y="18371"/>
                </a:lnTo>
                <a:lnTo>
                  <a:pt x="17698" y="18369"/>
                </a:lnTo>
                <a:lnTo>
                  <a:pt x="17699" y="18366"/>
                </a:lnTo>
                <a:lnTo>
                  <a:pt x="17703" y="18354"/>
                </a:lnTo>
                <a:lnTo>
                  <a:pt x="17706" y="18349"/>
                </a:lnTo>
                <a:lnTo>
                  <a:pt x="17710" y="18344"/>
                </a:lnTo>
                <a:lnTo>
                  <a:pt x="17712" y="18341"/>
                </a:lnTo>
                <a:lnTo>
                  <a:pt x="17714" y="18333"/>
                </a:lnTo>
                <a:lnTo>
                  <a:pt x="17715" y="18332"/>
                </a:lnTo>
                <a:lnTo>
                  <a:pt x="17717" y="18331"/>
                </a:lnTo>
                <a:lnTo>
                  <a:pt x="17722" y="18331"/>
                </a:lnTo>
                <a:lnTo>
                  <a:pt x="17724" y="18329"/>
                </a:lnTo>
                <a:lnTo>
                  <a:pt x="17724" y="18326"/>
                </a:lnTo>
                <a:lnTo>
                  <a:pt x="17721" y="18316"/>
                </a:lnTo>
                <a:lnTo>
                  <a:pt x="17720" y="18311"/>
                </a:lnTo>
                <a:lnTo>
                  <a:pt x="17720" y="18309"/>
                </a:lnTo>
                <a:lnTo>
                  <a:pt x="17722" y="18307"/>
                </a:lnTo>
                <a:lnTo>
                  <a:pt x="17723" y="18306"/>
                </a:lnTo>
                <a:lnTo>
                  <a:pt x="17724" y="18304"/>
                </a:lnTo>
                <a:lnTo>
                  <a:pt x="17724" y="18302"/>
                </a:lnTo>
                <a:lnTo>
                  <a:pt x="17724" y="18293"/>
                </a:lnTo>
                <a:lnTo>
                  <a:pt x="17724" y="18285"/>
                </a:lnTo>
                <a:lnTo>
                  <a:pt x="17728" y="18270"/>
                </a:lnTo>
                <a:lnTo>
                  <a:pt x="17728" y="18265"/>
                </a:lnTo>
                <a:lnTo>
                  <a:pt x="17727" y="18253"/>
                </a:lnTo>
                <a:lnTo>
                  <a:pt x="17726" y="18249"/>
                </a:lnTo>
                <a:lnTo>
                  <a:pt x="17724" y="18247"/>
                </a:lnTo>
                <a:lnTo>
                  <a:pt x="17723" y="18245"/>
                </a:lnTo>
                <a:lnTo>
                  <a:pt x="17721" y="18243"/>
                </a:lnTo>
                <a:lnTo>
                  <a:pt x="17720" y="18239"/>
                </a:lnTo>
                <a:lnTo>
                  <a:pt x="17721" y="18238"/>
                </a:lnTo>
                <a:lnTo>
                  <a:pt x="17722" y="18234"/>
                </a:lnTo>
                <a:lnTo>
                  <a:pt x="17724" y="18214"/>
                </a:lnTo>
                <a:lnTo>
                  <a:pt x="17722" y="18208"/>
                </a:lnTo>
                <a:lnTo>
                  <a:pt x="17713" y="18199"/>
                </a:lnTo>
                <a:lnTo>
                  <a:pt x="17711" y="18195"/>
                </a:lnTo>
                <a:lnTo>
                  <a:pt x="17708" y="18192"/>
                </a:lnTo>
                <a:lnTo>
                  <a:pt x="17694" y="18189"/>
                </a:lnTo>
                <a:lnTo>
                  <a:pt x="17688" y="18184"/>
                </a:lnTo>
                <a:lnTo>
                  <a:pt x="17688" y="18177"/>
                </a:lnTo>
                <a:lnTo>
                  <a:pt x="17688" y="18168"/>
                </a:lnTo>
                <a:lnTo>
                  <a:pt x="17690" y="18160"/>
                </a:lnTo>
                <a:lnTo>
                  <a:pt x="17691" y="18156"/>
                </a:lnTo>
                <a:lnTo>
                  <a:pt x="17694" y="18152"/>
                </a:lnTo>
                <a:lnTo>
                  <a:pt x="17697" y="18150"/>
                </a:lnTo>
                <a:lnTo>
                  <a:pt x="17700" y="18149"/>
                </a:lnTo>
                <a:lnTo>
                  <a:pt x="17704" y="18148"/>
                </a:lnTo>
                <a:lnTo>
                  <a:pt x="17707" y="18146"/>
                </a:lnTo>
                <a:lnTo>
                  <a:pt x="17709" y="18141"/>
                </a:lnTo>
                <a:lnTo>
                  <a:pt x="17711" y="18131"/>
                </a:lnTo>
                <a:lnTo>
                  <a:pt x="17712" y="18124"/>
                </a:lnTo>
                <a:lnTo>
                  <a:pt x="17713" y="18121"/>
                </a:lnTo>
                <a:lnTo>
                  <a:pt x="17718" y="18118"/>
                </a:lnTo>
                <a:lnTo>
                  <a:pt x="17720" y="18115"/>
                </a:lnTo>
                <a:lnTo>
                  <a:pt x="17721" y="18113"/>
                </a:lnTo>
                <a:lnTo>
                  <a:pt x="17722" y="18112"/>
                </a:lnTo>
                <a:lnTo>
                  <a:pt x="17724" y="18110"/>
                </a:lnTo>
                <a:lnTo>
                  <a:pt x="17727" y="18105"/>
                </a:lnTo>
                <a:lnTo>
                  <a:pt x="17732" y="18094"/>
                </a:lnTo>
                <a:lnTo>
                  <a:pt x="17733" y="18088"/>
                </a:lnTo>
                <a:lnTo>
                  <a:pt x="17733" y="18082"/>
                </a:lnTo>
                <a:lnTo>
                  <a:pt x="17731" y="18079"/>
                </a:lnTo>
                <a:close/>
                <a:moveTo>
                  <a:pt x="11994" y="18091"/>
                </a:moveTo>
                <a:lnTo>
                  <a:pt x="11987" y="18094"/>
                </a:lnTo>
                <a:lnTo>
                  <a:pt x="11976" y="18108"/>
                </a:lnTo>
                <a:lnTo>
                  <a:pt x="11973" y="18110"/>
                </a:lnTo>
                <a:lnTo>
                  <a:pt x="11968" y="18111"/>
                </a:lnTo>
                <a:lnTo>
                  <a:pt x="11961" y="18107"/>
                </a:lnTo>
                <a:lnTo>
                  <a:pt x="11957" y="18107"/>
                </a:lnTo>
                <a:lnTo>
                  <a:pt x="11949" y="18109"/>
                </a:lnTo>
                <a:lnTo>
                  <a:pt x="11944" y="18114"/>
                </a:lnTo>
                <a:lnTo>
                  <a:pt x="11941" y="18123"/>
                </a:lnTo>
                <a:lnTo>
                  <a:pt x="11938" y="18146"/>
                </a:lnTo>
                <a:lnTo>
                  <a:pt x="11939" y="18152"/>
                </a:lnTo>
                <a:lnTo>
                  <a:pt x="11945" y="18162"/>
                </a:lnTo>
                <a:lnTo>
                  <a:pt x="11946" y="18169"/>
                </a:lnTo>
                <a:lnTo>
                  <a:pt x="11949" y="18181"/>
                </a:lnTo>
                <a:lnTo>
                  <a:pt x="11953" y="18192"/>
                </a:lnTo>
                <a:lnTo>
                  <a:pt x="11960" y="18200"/>
                </a:lnTo>
                <a:lnTo>
                  <a:pt x="11968" y="18205"/>
                </a:lnTo>
                <a:lnTo>
                  <a:pt x="11978" y="18208"/>
                </a:lnTo>
                <a:lnTo>
                  <a:pt x="11983" y="18208"/>
                </a:lnTo>
                <a:lnTo>
                  <a:pt x="11989" y="18206"/>
                </a:lnTo>
                <a:lnTo>
                  <a:pt x="11994" y="18204"/>
                </a:lnTo>
                <a:lnTo>
                  <a:pt x="11996" y="18201"/>
                </a:lnTo>
                <a:lnTo>
                  <a:pt x="11998" y="18198"/>
                </a:lnTo>
                <a:lnTo>
                  <a:pt x="12008" y="18188"/>
                </a:lnTo>
                <a:lnTo>
                  <a:pt x="12011" y="18183"/>
                </a:lnTo>
                <a:lnTo>
                  <a:pt x="12012" y="18177"/>
                </a:lnTo>
                <a:lnTo>
                  <a:pt x="12011" y="18165"/>
                </a:lnTo>
                <a:lnTo>
                  <a:pt x="12013" y="18158"/>
                </a:lnTo>
                <a:cubicBezTo>
                  <a:pt x="12013" y="18158"/>
                  <a:pt x="12020" y="18148"/>
                  <a:pt x="12020" y="18148"/>
                </a:cubicBezTo>
                <a:lnTo>
                  <a:pt x="12021" y="18141"/>
                </a:lnTo>
                <a:lnTo>
                  <a:pt x="12020" y="18131"/>
                </a:lnTo>
                <a:lnTo>
                  <a:pt x="12018" y="18123"/>
                </a:lnTo>
                <a:lnTo>
                  <a:pt x="12010" y="18110"/>
                </a:lnTo>
                <a:lnTo>
                  <a:pt x="12007" y="18105"/>
                </a:lnTo>
                <a:lnTo>
                  <a:pt x="12001" y="18096"/>
                </a:lnTo>
                <a:lnTo>
                  <a:pt x="11994" y="18091"/>
                </a:lnTo>
                <a:close/>
                <a:moveTo>
                  <a:pt x="17075" y="18201"/>
                </a:moveTo>
                <a:lnTo>
                  <a:pt x="17071" y="18202"/>
                </a:lnTo>
                <a:lnTo>
                  <a:pt x="17066" y="18205"/>
                </a:lnTo>
                <a:lnTo>
                  <a:pt x="17064" y="18207"/>
                </a:lnTo>
                <a:lnTo>
                  <a:pt x="17064" y="18210"/>
                </a:lnTo>
                <a:lnTo>
                  <a:pt x="17064" y="18219"/>
                </a:lnTo>
                <a:lnTo>
                  <a:pt x="17063" y="18221"/>
                </a:lnTo>
                <a:lnTo>
                  <a:pt x="17059" y="18218"/>
                </a:lnTo>
                <a:lnTo>
                  <a:pt x="17058" y="18219"/>
                </a:lnTo>
                <a:lnTo>
                  <a:pt x="17056" y="18223"/>
                </a:lnTo>
                <a:lnTo>
                  <a:pt x="17034" y="18244"/>
                </a:lnTo>
                <a:lnTo>
                  <a:pt x="17032" y="18249"/>
                </a:lnTo>
                <a:lnTo>
                  <a:pt x="17031" y="18256"/>
                </a:lnTo>
                <a:lnTo>
                  <a:pt x="17033" y="18262"/>
                </a:lnTo>
                <a:lnTo>
                  <a:pt x="17036" y="18267"/>
                </a:lnTo>
                <a:lnTo>
                  <a:pt x="17037" y="18272"/>
                </a:lnTo>
                <a:lnTo>
                  <a:pt x="17034" y="18278"/>
                </a:lnTo>
                <a:lnTo>
                  <a:pt x="17030" y="18280"/>
                </a:lnTo>
                <a:lnTo>
                  <a:pt x="17021" y="18282"/>
                </a:lnTo>
                <a:lnTo>
                  <a:pt x="17017" y="18284"/>
                </a:lnTo>
                <a:lnTo>
                  <a:pt x="17012" y="18292"/>
                </a:lnTo>
                <a:lnTo>
                  <a:pt x="17008" y="18296"/>
                </a:lnTo>
                <a:lnTo>
                  <a:pt x="17003" y="18297"/>
                </a:lnTo>
                <a:lnTo>
                  <a:pt x="16987" y="18292"/>
                </a:lnTo>
                <a:lnTo>
                  <a:pt x="16985" y="18294"/>
                </a:lnTo>
                <a:lnTo>
                  <a:pt x="16983" y="18297"/>
                </a:lnTo>
                <a:lnTo>
                  <a:pt x="16972" y="18308"/>
                </a:lnTo>
                <a:lnTo>
                  <a:pt x="16970" y="18313"/>
                </a:lnTo>
                <a:lnTo>
                  <a:pt x="16968" y="18321"/>
                </a:lnTo>
                <a:lnTo>
                  <a:pt x="16968" y="18328"/>
                </a:lnTo>
                <a:lnTo>
                  <a:pt x="16972" y="18331"/>
                </a:lnTo>
                <a:lnTo>
                  <a:pt x="16981" y="18331"/>
                </a:lnTo>
                <a:lnTo>
                  <a:pt x="16984" y="18332"/>
                </a:lnTo>
                <a:lnTo>
                  <a:pt x="16986" y="18337"/>
                </a:lnTo>
                <a:lnTo>
                  <a:pt x="16986" y="18342"/>
                </a:lnTo>
                <a:lnTo>
                  <a:pt x="16984" y="18349"/>
                </a:lnTo>
                <a:lnTo>
                  <a:pt x="16981" y="18354"/>
                </a:lnTo>
                <a:lnTo>
                  <a:pt x="16978" y="18356"/>
                </a:lnTo>
                <a:lnTo>
                  <a:pt x="16975" y="18355"/>
                </a:lnTo>
                <a:lnTo>
                  <a:pt x="16974" y="18353"/>
                </a:lnTo>
                <a:lnTo>
                  <a:pt x="16973" y="18350"/>
                </a:lnTo>
                <a:lnTo>
                  <a:pt x="16972" y="18348"/>
                </a:lnTo>
                <a:lnTo>
                  <a:pt x="16969" y="18349"/>
                </a:lnTo>
                <a:lnTo>
                  <a:pt x="16967" y="18350"/>
                </a:lnTo>
                <a:lnTo>
                  <a:pt x="16966" y="18353"/>
                </a:lnTo>
                <a:lnTo>
                  <a:pt x="16964" y="18354"/>
                </a:lnTo>
                <a:lnTo>
                  <a:pt x="16960" y="18355"/>
                </a:lnTo>
                <a:lnTo>
                  <a:pt x="16945" y="18354"/>
                </a:lnTo>
                <a:lnTo>
                  <a:pt x="16941" y="18355"/>
                </a:lnTo>
                <a:lnTo>
                  <a:pt x="16937" y="18357"/>
                </a:lnTo>
                <a:lnTo>
                  <a:pt x="16934" y="18359"/>
                </a:lnTo>
                <a:lnTo>
                  <a:pt x="16931" y="18362"/>
                </a:lnTo>
                <a:lnTo>
                  <a:pt x="16928" y="18370"/>
                </a:lnTo>
                <a:lnTo>
                  <a:pt x="16924" y="18389"/>
                </a:lnTo>
                <a:lnTo>
                  <a:pt x="16921" y="18398"/>
                </a:lnTo>
                <a:lnTo>
                  <a:pt x="16915" y="18404"/>
                </a:lnTo>
                <a:lnTo>
                  <a:pt x="16901" y="18409"/>
                </a:lnTo>
                <a:lnTo>
                  <a:pt x="16894" y="18413"/>
                </a:lnTo>
                <a:lnTo>
                  <a:pt x="16889" y="18421"/>
                </a:lnTo>
                <a:lnTo>
                  <a:pt x="16886" y="18424"/>
                </a:lnTo>
                <a:lnTo>
                  <a:pt x="16879" y="18426"/>
                </a:lnTo>
                <a:lnTo>
                  <a:pt x="16854" y="18437"/>
                </a:lnTo>
                <a:lnTo>
                  <a:pt x="16850" y="18442"/>
                </a:lnTo>
                <a:lnTo>
                  <a:pt x="16842" y="18445"/>
                </a:lnTo>
                <a:lnTo>
                  <a:pt x="16839" y="18448"/>
                </a:lnTo>
                <a:lnTo>
                  <a:pt x="16841" y="18450"/>
                </a:lnTo>
                <a:lnTo>
                  <a:pt x="16842" y="18452"/>
                </a:lnTo>
                <a:lnTo>
                  <a:pt x="16841" y="18454"/>
                </a:lnTo>
                <a:lnTo>
                  <a:pt x="16839" y="18455"/>
                </a:lnTo>
                <a:lnTo>
                  <a:pt x="16837" y="18455"/>
                </a:lnTo>
                <a:lnTo>
                  <a:pt x="16833" y="18454"/>
                </a:lnTo>
                <a:lnTo>
                  <a:pt x="16831" y="18453"/>
                </a:lnTo>
                <a:lnTo>
                  <a:pt x="16816" y="18455"/>
                </a:lnTo>
                <a:lnTo>
                  <a:pt x="16785" y="18450"/>
                </a:lnTo>
                <a:lnTo>
                  <a:pt x="16781" y="18448"/>
                </a:lnTo>
                <a:lnTo>
                  <a:pt x="16772" y="18442"/>
                </a:lnTo>
                <a:lnTo>
                  <a:pt x="16768" y="18440"/>
                </a:lnTo>
                <a:lnTo>
                  <a:pt x="16765" y="18442"/>
                </a:lnTo>
                <a:lnTo>
                  <a:pt x="16757" y="18445"/>
                </a:lnTo>
                <a:lnTo>
                  <a:pt x="16755" y="18445"/>
                </a:lnTo>
                <a:lnTo>
                  <a:pt x="16748" y="18440"/>
                </a:lnTo>
                <a:lnTo>
                  <a:pt x="16732" y="18436"/>
                </a:lnTo>
                <a:lnTo>
                  <a:pt x="16726" y="18431"/>
                </a:lnTo>
                <a:lnTo>
                  <a:pt x="16723" y="18432"/>
                </a:lnTo>
                <a:lnTo>
                  <a:pt x="16721" y="18431"/>
                </a:lnTo>
                <a:lnTo>
                  <a:pt x="16720" y="18430"/>
                </a:lnTo>
                <a:lnTo>
                  <a:pt x="16718" y="18429"/>
                </a:lnTo>
                <a:lnTo>
                  <a:pt x="16715" y="18429"/>
                </a:lnTo>
                <a:lnTo>
                  <a:pt x="16713" y="18430"/>
                </a:lnTo>
                <a:lnTo>
                  <a:pt x="16711" y="18431"/>
                </a:lnTo>
                <a:lnTo>
                  <a:pt x="16709" y="18432"/>
                </a:lnTo>
                <a:lnTo>
                  <a:pt x="16707" y="18433"/>
                </a:lnTo>
                <a:lnTo>
                  <a:pt x="16701" y="18433"/>
                </a:lnTo>
                <a:lnTo>
                  <a:pt x="16699" y="18432"/>
                </a:lnTo>
                <a:lnTo>
                  <a:pt x="16696" y="18430"/>
                </a:lnTo>
                <a:lnTo>
                  <a:pt x="16695" y="18428"/>
                </a:lnTo>
                <a:lnTo>
                  <a:pt x="16695" y="18426"/>
                </a:lnTo>
                <a:lnTo>
                  <a:pt x="16694" y="18423"/>
                </a:lnTo>
                <a:lnTo>
                  <a:pt x="16690" y="18419"/>
                </a:lnTo>
                <a:lnTo>
                  <a:pt x="16684" y="18423"/>
                </a:lnTo>
                <a:lnTo>
                  <a:pt x="16680" y="18420"/>
                </a:lnTo>
                <a:lnTo>
                  <a:pt x="16676" y="18416"/>
                </a:lnTo>
                <a:lnTo>
                  <a:pt x="16675" y="18420"/>
                </a:lnTo>
                <a:lnTo>
                  <a:pt x="16676" y="18426"/>
                </a:lnTo>
                <a:lnTo>
                  <a:pt x="16676" y="18429"/>
                </a:lnTo>
                <a:lnTo>
                  <a:pt x="16673" y="18430"/>
                </a:lnTo>
                <a:lnTo>
                  <a:pt x="16664" y="18426"/>
                </a:lnTo>
                <a:lnTo>
                  <a:pt x="16659" y="18428"/>
                </a:lnTo>
                <a:lnTo>
                  <a:pt x="16656" y="18428"/>
                </a:lnTo>
                <a:lnTo>
                  <a:pt x="16656" y="18428"/>
                </a:lnTo>
                <a:lnTo>
                  <a:pt x="16650" y="18427"/>
                </a:lnTo>
                <a:lnTo>
                  <a:pt x="16636" y="18420"/>
                </a:lnTo>
                <a:lnTo>
                  <a:pt x="16633" y="18419"/>
                </a:lnTo>
                <a:lnTo>
                  <a:pt x="16628" y="18419"/>
                </a:lnTo>
                <a:lnTo>
                  <a:pt x="16626" y="18421"/>
                </a:lnTo>
                <a:lnTo>
                  <a:pt x="16626" y="18424"/>
                </a:lnTo>
                <a:lnTo>
                  <a:pt x="16626" y="18429"/>
                </a:lnTo>
                <a:lnTo>
                  <a:pt x="16625" y="18431"/>
                </a:lnTo>
                <a:lnTo>
                  <a:pt x="16623" y="18433"/>
                </a:lnTo>
                <a:lnTo>
                  <a:pt x="16621" y="18434"/>
                </a:lnTo>
                <a:lnTo>
                  <a:pt x="16617" y="18448"/>
                </a:lnTo>
                <a:lnTo>
                  <a:pt x="16615" y="18450"/>
                </a:lnTo>
                <a:lnTo>
                  <a:pt x="16611" y="18451"/>
                </a:lnTo>
                <a:lnTo>
                  <a:pt x="16602" y="18459"/>
                </a:lnTo>
                <a:lnTo>
                  <a:pt x="16598" y="18457"/>
                </a:lnTo>
                <a:lnTo>
                  <a:pt x="16593" y="18451"/>
                </a:lnTo>
                <a:lnTo>
                  <a:pt x="16587" y="18449"/>
                </a:lnTo>
                <a:lnTo>
                  <a:pt x="16587" y="18445"/>
                </a:lnTo>
                <a:lnTo>
                  <a:pt x="16585" y="18444"/>
                </a:lnTo>
                <a:lnTo>
                  <a:pt x="16582" y="18444"/>
                </a:lnTo>
                <a:lnTo>
                  <a:pt x="16581" y="18442"/>
                </a:lnTo>
                <a:lnTo>
                  <a:pt x="16580" y="18440"/>
                </a:lnTo>
                <a:lnTo>
                  <a:pt x="16578" y="18438"/>
                </a:lnTo>
                <a:lnTo>
                  <a:pt x="16570" y="18434"/>
                </a:lnTo>
                <a:lnTo>
                  <a:pt x="16565" y="18431"/>
                </a:lnTo>
                <a:lnTo>
                  <a:pt x="16563" y="18428"/>
                </a:lnTo>
                <a:lnTo>
                  <a:pt x="16562" y="18423"/>
                </a:lnTo>
                <a:lnTo>
                  <a:pt x="16558" y="18420"/>
                </a:lnTo>
                <a:lnTo>
                  <a:pt x="16553" y="18418"/>
                </a:lnTo>
                <a:lnTo>
                  <a:pt x="16540" y="18416"/>
                </a:lnTo>
                <a:lnTo>
                  <a:pt x="16532" y="18414"/>
                </a:lnTo>
                <a:lnTo>
                  <a:pt x="16523" y="18410"/>
                </a:lnTo>
                <a:lnTo>
                  <a:pt x="16516" y="18403"/>
                </a:lnTo>
                <a:lnTo>
                  <a:pt x="16514" y="18403"/>
                </a:lnTo>
                <a:lnTo>
                  <a:pt x="16503" y="18405"/>
                </a:lnTo>
                <a:lnTo>
                  <a:pt x="16499" y="18406"/>
                </a:lnTo>
                <a:lnTo>
                  <a:pt x="16489" y="18402"/>
                </a:lnTo>
                <a:lnTo>
                  <a:pt x="16486" y="18402"/>
                </a:lnTo>
                <a:lnTo>
                  <a:pt x="16484" y="18403"/>
                </a:lnTo>
                <a:lnTo>
                  <a:pt x="16483" y="18405"/>
                </a:lnTo>
                <a:lnTo>
                  <a:pt x="16482" y="18406"/>
                </a:lnTo>
                <a:lnTo>
                  <a:pt x="16481" y="18406"/>
                </a:lnTo>
                <a:lnTo>
                  <a:pt x="16479" y="18404"/>
                </a:lnTo>
                <a:lnTo>
                  <a:pt x="16478" y="18404"/>
                </a:lnTo>
                <a:lnTo>
                  <a:pt x="16475" y="18404"/>
                </a:lnTo>
                <a:lnTo>
                  <a:pt x="16471" y="18406"/>
                </a:lnTo>
                <a:lnTo>
                  <a:pt x="16469" y="18406"/>
                </a:lnTo>
                <a:lnTo>
                  <a:pt x="16466" y="18405"/>
                </a:lnTo>
                <a:lnTo>
                  <a:pt x="16460" y="18401"/>
                </a:lnTo>
                <a:lnTo>
                  <a:pt x="16459" y="18400"/>
                </a:lnTo>
                <a:lnTo>
                  <a:pt x="16456" y="18399"/>
                </a:lnTo>
                <a:lnTo>
                  <a:pt x="16450" y="18398"/>
                </a:lnTo>
                <a:lnTo>
                  <a:pt x="16436" y="18392"/>
                </a:lnTo>
                <a:lnTo>
                  <a:pt x="16431" y="18390"/>
                </a:lnTo>
                <a:lnTo>
                  <a:pt x="16428" y="18392"/>
                </a:lnTo>
                <a:lnTo>
                  <a:pt x="16423" y="18399"/>
                </a:lnTo>
                <a:lnTo>
                  <a:pt x="16420" y="18402"/>
                </a:lnTo>
                <a:lnTo>
                  <a:pt x="16415" y="18403"/>
                </a:lnTo>
                <a:lnTo>
                  <a:pt x="16411" y="18400"/>
                </a:lnTo>
                <a:lnTo>
                  <a:pt x="16408" y="18396"/>
                </a:lnTo>
                <a:lnTo>
                  <a:pt x="16405" y="18383"/>
                </a:lnTo>
                <a:lnTo>
                  <a:pt x="16402" y="18381"/>
                </a:lnTo>
                <a:lnTo>
                  <a:pt x="16337" y="18391"/>
                </a:lnTo>
                <a:lnTo>
                  <a:pt x="16328" y="18392"/>
                </a:lnTo>
                <a:lnTo>
                  <a:pt x="16319" y="18388"/>
                </a:lnTo>
                <a:lnTo>
                  <a:pt x="16315" y="18385"/>
                </a:lnTo>
                <a:lnTo>
                  <a:pt x="16305" y="18375"/>
                </a:lnTo>
                <a:lnTo>
                  <a:pt x="16303" y="18371"/>
                </a:lnTo>
                <a:lnTo>
                  <a:pt x="16302" y="18368"/>
                </a:lnTo>
                <a:lnTo>
                  <a:pt x="16298" y="18362"/>
                </a:lnTo>
                <a:lnTo>
                  <a:pt x="16297" y="18359"/>
                </a:lnTo>
                <a:lnTo>
                  <a:pt x="16297" y="18356"/>
                </a:lnTo>
                <a:lnTo>
                  <a:pt x="16297" y="18355"/>
                </a:lnTo>
                <a:lnTo>
                  <a:pt x="16297" y="18352"/>
                </a:lnTo>
                <a:lnTo>
                  <a:pt x="16296" y="18349"/>
                </a:lnTo>
                <a:lnTo>
                  <a:pt x="16294" y="18346"/>
                </a:lnTo>
                <a:lnTo>
                  <a:pt x="16294" y="18344"/>
                </a:lnTo>
                <a:lnTo>
                  <a:pt x="16295" y="18343"/>
                </a:lnTo>
                <a:lnTo>
                  <a:pt x="16300" y="18341"/>
                </a:lnTo>
                <a:lnTo>
                  <a:pt x="16302" y="18340"/>
                </a:lnTo>
                <a:lnTo>
                  <a:pt x="16303" y="18337"/>
                </a:lnTo>
                <a:lnTo>
                  <a:pt x="16303" y="18333"/>
                </a:lnTo>
                <a:lnTo>
                  <a:pt x="16302" y="18330"/>
                </a:lnTo>
                <a:lnTo>
                  <a:pt x="16301" y="18327"/>
                </a:lnTo>
                <a:lnTo>
                  <a:pt x="16298" y="18326"/>
                </a:lnTo>
                <a:lnTo>
                  <a:pt x="16296" y="18327"/>
                </a:lnTo>
                <a:lnTo>
                  <a:pt x="16292" y="18331"/>
                </a:lnTo>
                <a:lnTo>
                  <a:pt x="16287" y="18335"/>
                </a:lnTo>
                <a:lnTo>
                  <a:pt x="16283" y="18337"/>
                </a:lnTo>
                <a:lnTo>
                  <a:pt x="16273" y="18337"/>
                </a:lnTo>
                <a:lnTo>
                  <a:pt x="16269" y="18338"/>
                </a:lnTo>
                <a:lnTo>
                  <a:pt x="16258" y="18345"/>
                </a:lnTo>
                <a:lnTo>
                  <a:pt x="16240" y="18333"/>
                </a:lnTo>
                <a:lnTo>
                  <a:pt x="16235" y="18324"/>
                </a:lnTo>
                <a:lnTo>
                  <a:pt x="16229" y="18321"/>
                </a:lnTo>
                <a:lnTo>
                  <a:pt x="16217" y="18316"/>
                </a:lnTo>
                <a:lnTo>
                  <a:pt x="16213" y="18317"/>
                </a:lnTo>
                <a:lnTo>
                  <a:pt x="16193" y="18312"/>
                </a:lnTo>
                <a:lnTo>
                  <a:pt x="16189" y="18313"/>
                </a:lnTo>
                <a:lnTo>
                  <a:pt x="16187" y="18315"/>
                </a:lnTo>
                <a:lnTo>
                  <a:pt x="16183" y="18321"/>
                </a:lnTo>
                <a:lnTo>
                  <a:pt x="16180" y="18322"/>
                </a:lnTo>
                <a:lnTo>
                  <a:pt x="16180" y="18318"/>
                </a:lnTo>
                <a:lnTo>
                  <a:pt x="16180" y="18310"/>
                </a:lnTo>
                <a:lnTo>
                  <a:pt x="16175" y="18317"/>
                </a:lnTo>
                <a:lnTo>
                  <a:pt x="16173" y="18318"/>
                </a:lnTo>
                <a:lnTo>
                  <a:pt x="16171" y="18318"/>
                </a:lnTo>
                <a:lnTo>
                  <a:pt x="16166" y="18317"/>
                </a:lnTo>
                <a:lnTo>
                  <a:pt x="16164" y="18318"/>
                </a:lnTo>
                <a:lnTo>
                  <a:pt x="16161" y="18322"/>
                </a:lnTo>
                <a:lnTo>
                  <a:pt x="16161" y="18327"/>
                </a:lnTo>
                <a:lnTo>
                  <a:pt x="16162" y="18338"/>
                </a:lnTo>
                <a:lnTo>
                  <a:pt x="16163" y="18349"/>
                </a:lnTo>
                <a:lnTo>
                  <a:pt x="16162" y="18354"/>
                </a:lnTo>
                <a:lnTo>
                  <a:pt x="16161" y="18360"/>
                </a:lnTo>
                <a:lnTo>
                  <a:pt x="16160" y="18361"/>
                </a:lnTo>
                <a:lnTo>
                  <a:pt x="16159" y="18363"/>
                </a:lnTo>
                <a:lnTo>
                  <a:pt x="16157" y="18366"/>
                </a:lnTo>
                <a:lnTo>
                  <a:pt x="16157" y="18367"/>
                </a:lnTo>
                <a:lnTo>
                  <a:pt x="16156" y="18369"/>
                </a:lnTo>
                <a:lnTo>
                  <a:pt x="16156" y="18372"/>
                </a:lnTo>
                <a:lnTo>
                  <a:pt x="16157" y="18390"/>
                </a:lnTo>
                <a:lnTo>
                  <a:pt x="16157" y="18394"/>
                </a:lnTo>
                <a:lnTo>
                  <a:pt x="16155" y="18398"/>
                </a:lnTo>
                <a:lnTo>
                  <a:pt x="16153" y="18400"/>
                </a:lnTo>
                <a:lnTo>
                  <a:pt x="16148" y="18402"/>
                </a:lnTo>
                <a:lnTo>
                  <a:pt x="16147" y="18403"/>
                </a:lnTo>
                <a:lnTo>
                  <a:pt x="16145" y="18406"/>
                </a:lnTo>
                <a:lnTo>
                  <a:pt x="16144" y="18411"/>
                </a:lnTo>
                <a:lnTo>
                  <a:pt x="16142" y="18414"/>
                </a:lnTo>
                <a:lnTo>
                  <a:pt x="16140" y="18415"/>
                </a:lnTo>
                <a:lnTo>
                  <a:pt x="16137" y="18413"/>
                </a:lnTo>
                <a:lnTo>
                  <a:pt x="16135" y="18411"/>
                </a:lnTo>
                <a:lnTo>
                  <a:pt x="16133" y="18410"/>
                </a:lnTo>
                <a:lnTo>
                  <a:pt x="16131" y="18411"/>
                </a:lnTo>
                <a:lnTo>
                  <a:pt x="16127" y="18417"/>
                </a:lnTo>
                <a:lnTo>
                  <a:pt x="16117" y="18437"/>
                </a:lnTo>
                <a:lnTo>
                  <a:pt x="16114" y="18449"/>
                </a:lnTo>
                <a:lnTo>
                  <a:pt x="16116" y="18455"/>
                </a:lnTo>
                <a:lnTo>
                  <a:pt x="16110" y="18465"/>
                </a:lnTo>
                <a:lnTo>
                  <a:pt x="16106" y="18469"/>
                </a:lnTo>
                <a:lnTo>
                  <a:pt x="16104" y="18470"/>
                </a:lnTo>
                <a:lnTo>
                  <a:pt x="16100" y="18465"/>
                </a:lnTo>
                <a:lnTo>
                  <a:pt x="16097" y="18463"/>
                </a:lnTo>
                <a:lnTo>
                  <a:pt x="16094" y="18462"/>
                </a:lnTo>
                <a:lnTo>
                  <a:pt x="16089" y="18461"/>
                </a:lnTo>
                <a:lnTo>
                  <a:pt x="16088" y="18462"/>
                </a:lnTo>
                <a:lnTo>
                  <a:pt x="16086" y="18464"/>
                </a:lnTo>
                <a:lnTo>
                  <a:pt x="16085" y="18465"/>
                </a:lnTo>
                <a:lnTo>
                  <a:pt x="16081" y="18463"/>
                </a:lnTo>
                <a:lnTo>
                  <a:pt x="16074" y="18461"/>
                </a:lnTo>
                <a:lnTo>
                  <a:pt x="16070" y="18458"/>
                </a:lnTo>
                <a:lnTo>
                  <a:pt x="16067" y="18455"/>
                </a:lnTo>
                <a:lnTo>
                  <a:pt x="16064" y="18451"/>
                </a:lnTo>
                <a:lnTo>
                  <a:pt x="16063" y="18446"/>
                </a:lnTo>
                <a:lnTo>
                  <a:pt x="16061" y="18446"/>
                </a:lnTo>
                <a:lnTo>
                  <a:pt x="16058" y="18449"/>
                </a:lnTo>
                <a:lnTo>
                  <a:pt x="16057" y="18444"/>
                </a:lnTo>
                <a:lnTo>
                  <a:pt x="16057" y="18431"/>
                </a:lnTo>
                <a:lnTo>
                  <a:pt x="16058" y="18419"/>
                </a:lnTo>
                <a:lnTo>
                  <a:pt x="16057" y="18413"/>
                </a:lnTo>
                <a:lnTo>
                  <a:pt x="16052" y="18410"/>
                </a:lnTo>
                <a:lnTo>
                  <a:pt x="16043" y="18410"/>
                </a:lnTo>
                <a:lnTo>
                  <a:pt x="16039" y="18417"/>
                </a:lnTo>
                <a:lnTo>
                  <a:pt x="16036" y="18427"/>
                </a:lnTo>
                <a:lnTo>
                  <a:pt x="16034" y="18455"/>
                </a:lnTo>
                <a:lnTo>
                  <a:pt x="16032" y="18460"/>
                </a:lnTo>
                <a:lnTo>
                  <a:pt x="16028" y="18465"/>
                </a:lnTo>
                <a:lnTo>
                  <a:pt x="16023" y="18469"/>
                </a:lnTo>
                <a:lnTo>
                  <a:pt x="16009" y="18477"/>
                </a:lnTo>
                <a:lnTo>
                  <a:pt x="16007" y="18478"/>
                </a:lnTo>
                <a:lnTo>
                  <a:pt x="16004" y="18478"/>
                </a:lnTo>
                <a:lnTo>
                  <a:pt x="15998" y="18480"/>
                </a:lnTo>
                <a:lnTo>
                  <a:pt x="15996" y="18480"/>
                </a:lnTo>
                <a:lnTo>
                  <a:pt x="15993" y="18483"/>
                </a:lnTo>
                <a:lnTo>
                  <a:pt x="15990" y="18488"/>
                </a:lnTo>
                <a:lnTo>
                  <a:pt x="15989" y="18495"/>
                </a:lnTo>
                <a:lnTo>
                  <a:pt x="15988" y="18501"/>
                </a:lnTo>
                <a:lnTo>
                  <a:pt x="15989" y="18512"/>
                </a:lnTo>
                <a:lnTo>
                  <a:pt x="15991" y="18524"/>
                </a:lnTo>
                <a:lnTo>
                  <a:pt x="15993" y="18534"/>
                </a:lnTo>
                <a:lnTo>
                  <a:pt x="15990" y="18543"/>
                </a:lnTo>
                <a:lnTo>
                  <a:pt x="15985" y="18546"/>
                </a:lnTo>
                <a:lnTo>
                  <a:pt x="15975" y="18548"/>
                </a:lnTo>
                <a:lnTo>
                  <a:pt x="15971" y="18550"/>
                </a:lnTo>
                <a:lnTo>
                  <a:pt x="15969" y="18552"/>
                </a:lnTo>
                <a:lnTo>
                  <a:pt x="15966" y="18553"/>
                </a:lnTo>
                <a:lnTo>
                  <a:pt x="15964" y="18555"/>
                </a:lnTo>
                <a:lnTo>
                  <a:pt x="15961" y="18559"/>
                </a:lnTo>
                <a:lnTo>
                  <a:pt x="15961" y="18561"/>
                </a:lnTo>
                <a:lnTo>
                  <a:pt x="15960" y="18567"/>
                </a:lnTo>
                <a:lnTo>
                  <a:pt x="15960" y="18570"/>
                </a:lnTo>
                <a:lnTo>
                  <a:pt x="15957" y="18576"/>
                </a:lnTo>
                <a:lnTo>
                  <a:pt x="15952" y="18586"/>
                </a:lnTo>
                <a:lnTo>
                  <a:pt x="15951" y="18592"/>
                </a:lnTo>
                <a:lnTo>
                  <a:pt x="15952" y="18598"/>
                </a:lnTo>
                <a:lnTo>
                  <a:pt x="15954" y="18603"/>
                </a:lnTo>
                <a:lnTo>
                  <a:pt x="15954" y="18607"/>
                </a:lnTo>
                <a:lnTo>
                  <a:pt x="15951" y="18612"/>
                </a:lnTo>
                <a:lnTo>
                  <a:pt x="15938" y="18618"/>
                </a:lnTo>
                <a:lnTo>
                  <a:pt x="15936" y="18621"/>
                </a:lnTo>
                <a:lnTo>
                  <a:pt x="15936" y="18626"/>
                </a:lnTo>
                <a:lnTo>
                  <a:pt x="15937" y="18629"/>
                </a:lnTo>
                <a:lnTo>
                  <a:pt x="15938" y="18633"/>
                </a:lnTo>
                <a:lnTo>
                  <a:pt x="15954" y="18658"/>
                </a:lnTo>
                <a:lnTo>
                  <a:pt x="15958" y="18667"/>
                </a:lnTo>
                <a:lnTo>
                  <a:pt x="15956" y="18675"/>
                </a:lnTo>
                <a:lnTo>
                  <a:pt x="15952" y="18699"/>
                </a:lnTo>
                <a:lnTo>
                  <a:pt x="15950" y="18704"/>
                </a:lnTo>
                <a:lnTo>
                  <a:pt x="15946" y="18711"/>
                </a:lnTo>
                <a:lnTo>
                  <a:pt x="15945" y="18712"/>
                </a:lnTo>
                <a:lnTo>
                  <a:pt x="15943" y="18712"/>
                </a:lnTo>
                <a:lnTo>
                  <a:pt x="15939" y="18711"/>
                </a:lnTo>
                <a:lnTo>
                  <a:pt x="15934" y="18709"/>
                </a:lnTo>
                <a:lnTo>
                  <a:pt x="15932" y="18705"/>
                </a:lnTo>
                <a:lnTo>
                  <a:pt x="15927" y="18696"/>
                </a:lnTo>
                <a:lnTo>
                  <a:pt x="15921" y="18687"/>
                </a:lnTo>
                <a:lnTo>
                  <a:pt x="15917" y="18683"/>
                </a:lnTo>
                <a:lnTo>
                  <a:pt x="15912" y="18679"/>
                </a:lnTo>
                <a:lnTo>
                  <a:pt x="15911" y="18681"/>
                </a:lnTo>
                <a:lnTo>
                  <a:pt x="15911" y="18683"/>
                </a:lnTo>
                <a:lnTo>
                  <a:pt x="15910" y="18685"/>
                </a:lnTo>
                <a:lnTo>
                  <a:pt x="15911" y="18688"/>
                </a:lnTo>
                <a:lnTo>
                  <a:pt x="15909" y="18688"/>
                </a:lnTo>
                <a:lnTo>
                  <a:pt x="15907" y="18687"/>
                </a:lnTo>
                <a:lnTo>
                  <a:pt x="15903" y="18685"/>
                </a:lnTo>
                <a:lnTo>
                  <a:pt x="15902" y="18693"/>
                </a:lnTo>
                <a:lnTo>
                  <a:pt x="15904" y="18701"/>
                </a:lnTo>
                <a:lnTo>
                  <a:pt x="15908" y="18710"/>
                </a:lnTo>
                <a:lnTo>
                  <a:pt x="15912" y="18715"/>
                </a:lnTo>
                <a:lnTo>
                  <a:pt x="15918" y="18719"/>
                </a:lnTo>
                <a:lnTo>
                  <a:pt x="15924" y="18721"/>
                </a:lnTo>
                <a:lnTo>
                  <a:pt x="15931" y="18721"/>
                </a:lnTo>
                <a:lnTo>
                  <a:pt x="15937" y="18717"/>
                </a:lnTo>
                <a:lnTo>
                  <a:pt x="15939" y="18722"/>
                </a:lnTo>
                <a:lnTo>
                  <a:pt x="15941" y="18730"/>
                </a:lnTo>
                <a:lnTo>
                  <a:pt x="15941" y="18738"/>
                </a:lnTo>
                <a:lnTo>
                  <a:pt x="15940" y="18742"/>
                </a:lnTo>
                <a:lnTo>
                  <a:pt x="15937" y="18745"/>
                </a:lnTo>
                <a:lnTo>
                  <a:pt x="15935" y="18754"/>
                </a:lnTo>
                <a:lnTo>
                  <a:pt x="15930" y="18818"/>
                </a:lnTo>
                <a:lnTo>
                  <a:pt x="15931" y="18824"/>
                </a:lnTo>
                <a:lnTo>
                  <a:pt x="15934" y="18833"/>
                </a:lnTo>
                <a:lnTo>
                  <a:pt x="15934" y="18836"/>
                </a:lnTo>
                <a:lnTo>
                  <a:pt x="15935" y="18846"/>
                </a:lnTo>
                <a:lnTo>
                  <a:pt x="15937" y="18857"/>
                </a:lnTo>
                <a:lnTo>
                  <a:pt x="15943" y="18869"/>
                </a:lnTo>
                <a:lnTo>
                  <a:pt x="15943" y="18873"/>
                </a:lnTo>
                <a:lnTo>
                  <a:pt x="15945" y="18875"/>
                </a:lnTo>
                <a:lnTo>
                  <a:pt x="15949" y="18883"/>
                </a:lnTo>
                <a:lnTo>
                  <a:pt x="15951" y="18887"/>
                </a:lnTo>
                <a:lnTo>
                  <a:pt x="15951" y="18890"/>
                </a:lnTo>
                <a:lnTo>
                  <a:pt x="15951" y="18900"/>
                </a:lnTo>
                <a:lnTo>
                  <a:pt x="15951" y="18902"/>
                </a:lnTo>
                <a:lnTo>
                  <a:pt x="15953" y="18906"/>
                </a:lnTo>
                <a:lnTo>
                  <a:pt x="15954" y="18907"/>
                </a:lnTo>
                <a:lnTo>
                  <a:pt x="15953" y="18914"/>
                </a:lnTo>
                <a:lnTo>
                  <a:pt x="15953" y="18920"/>
                </a:lnTo>
                <a:lnTo>
                  <a:pt x="15949" y="18931"/>
                </a:lnTo>
                <a:lnTo>
                  <a:pt x="15945" y="18927"/>
                </a:lnTo>
                <a:lnTo>
                  <a:pt x="15941" y="18920"/>
                </a:lnTo>
                <a:lnTo>
                  <a:pt x="15937" y="18904"/>
                </a:lnTo>
                <a:lnTo>
                  <a:pt x="15929" y="18883"/>
                </a:lnTo>
                <a:lnTo>
                  <a:pt x="15929" y="18877"/>
                </a:lnTo>
                <a:lnTo>
                  <a:pt x="15925" y="18866"/>
                </a:lnTo>
                <a:lnTo>
                  <a:pt x="15925" y="18864"/>
                </a:lnTo>
                <a:lnTo>
                  <a:pt x="15923" y="18865"/>
                </a:lnTo>
                <a:lnTo>
                  <a:pt x="15918" y="18873"/>
                </a:lnTo>
                <a:lnTo>
                  <a:pt x="15916" y="18877"/>
                </a:lnTo>
                <a:lnTo>
                  <a:pt x="15911" y="18880"/>
                </a:lnTo>
                <a:lnTo>
                  <a:pt x="15909" y="18882"/>
                </a:lnTo>
                <a:lnTo>
                  <a:pt x="15908" y="18884"/>
                </a:lnTo>
                <a:lnTo>
                  <a:pt x="15908" y="18886"/>
                </a:lnTo>
                <a:lnTo>
                  <a:pt x="15913" y="18893"/>
                </a:lnTo>
                <a:lnTo>
                  <a:pt x="15903" y="18904"/>
                </a:lnTo>
                <a:lnTo>
                  <a:pt x="15897" y="18908"/>
                </a:lnTo>
                <a:lnTo>
                  <a:pt x="15896" y="18909"/>
                </a:lnTo>
                <a:lnTo>
                  <a:pt x="15893" y="18916"/>
                </a:lnTo>
                <a:lnTo>
                  <a:pt x="15890" y="18919"/>
                </a:lnTo>
                <a:lnTo>
                  <a:pt x="15889" y="18920"/>
                </a:lnTo>
                <a:lnTo>
                  <a:pt x="15882" y="18924"/>
                </a:lnTo>
                <a:lnTo>
                  <a:pt x="15879" y="18927"/>
                </a:lnTo>
                <a:lnTo>
                  <a:pt x="15878" y="18932"/>
                </a:lnTo>
                <a:lnTo>
                  <a:pt x="15876" y="18944"/>
                </a:lnTo>
                <a:lnTo>
                  <a:pt x="15874" y="18947"/>
                </a:lnTo>
                <a:lnTo>
                  <a:pt x="15872" y="18951"/>
                </a:lnTo>
                <a:lnTo>
                  <a:pt x="15870" y="18956"/>
                </a:lnTo>
                <a:lnTo>
                  <a:pt x="15868" y="18972"/>
                </a:lnTo>
                <a:lnTo>
                  <a:pt x="15865" y="18982"/>
                </a:lnTo>
                <a:lnTo>
                  <a:pt x="15864" y="18993"/>
                </a:lnTo>
                <a:lnTo>
                  <a:pt x="15862" y="18997"/>
                </a:lnTo>
                <a:lnTo>
                  <a:pt x="15859" y="19001"/>
                </a:lnTo>
                <a:lnTo>
                  <a:pt x="15855" y="19002"/>
                </a:lnTo>
                <a:lnTo>
                  <a:pt x="15852" y="19003"/>
                </a:lnTo>
                <a:lnTo>
                  <a:pt x="15850" y="19007"/>
                </a:lnTo>
                <a:lnTo>
                  <a:pt x="15848" y="19010"/>
                </a:lnTo>
                <a:lnTo>
                  <a:pt x="15846" y="19013"/>
                </a:lnTo>
                <a:lnTo>
                  <a:pt x="15841" y="19019"/>
                </a:lnTo>
                <a:lnTo>
                  <a:pt x="15837" y="19026"/>
                </a:lnTo>
                <a:lnTo>
                  <a:pt x="15833" y="19035"/>
                </a:lnTo>
                <a:lnTo>
                  <a:pt x="15833" y="19046"/>
                </a:lnTo>
                <a:lnTo>
                  <a:pt x="15837" y="19058"/>
                </a:lnTo>
                <a:lnTo>
                  <a:pt x="15838" y="19064"/>
                </a:lnTo>
                <a:lnTo>
                  <a:pt x="15837" y="19067"/>
                </a:lnTo>
                <a:lnTo>
                  <a:pt x="15832" y="19072"/>
                </a:lnTo>
                <a:lnTo>
                  <a:pt x="15830" y="19074"/>
                </a:lnTo>
                <a:lnTo>
                  <a:pt x="15829" y="19077"/>
                </a:lnTo>
                <a:lnTo>
                  <a:pt x="15829" y="19079"/>
                </a:lnTo>
                <a:lnTo>
                  <a:pt x="15830" y="19081"/>
                </a:lnTo>
                <a:lnTo>
                  <a:pt x="15831" y="19104"/>
                </a:lnTo>
                <a:lnTo>
                  <a:pt x="15833" y="19107"/>
                </a:lnTo>
                <a:lnTo>
                  <a:pt x="15838" y="19126"/>
                </a:lnTo>
                <a:lnTo>
                  <a:pt x="15837" y="19131"/>
                </a:lnTo>
                <a:lnTo>
                  <a:pt x="15833" y="19142"/>
                </a:lnTo>
                <a:lnTo>
                  <a:pt x="15832" y="19148"/>
                </a:lnTo>
                <a:lnTo>
                  <a:pt x="15832" y="19160"/>
                </a:lnTo>
                <a:lnTo>
                  <a:pt x="15837" y="19184"/>
                </a:lnTo>
                <a:lnTo>
                  <a:pt x="15838" y="19189"/>
                </a:lnTo>
                <a:lnTo>
                  <a:pt x="15841" y="19194"/>
                </a:lnTo>
                <a:lnTo>
                  <a:pt x="15844" y="19196"/>
                </a:lnTo>
                <a:lnTo>
                  <a:pt x="15845" y="19197"/>
                </a:lnTo>
                <a:lnTo>
                  <a:pt x="15845" y="19198"/>
                </a:lnTo>
                <a:lnTo>
                  <a:pt x="15845" y="19202"/>
                </a:lnTo>
                <a:lnTo>
                  <a:pt x="15842" y="19227"/>
                </a:lnTo>
                <a:lnTo>
                  <a:pt x="15841" y="19233"/>
                </a:lnTo>
                <a:lnTo>
                  <a:pt x="15838" y="19237"/>
                </a:lnTo>
                <a:lnTo>
                  <a:pt x="15835" y="19236"/>
                </a:lnTo>
                <a:lnTo>
                  <a:pt x="15831" y="19234"/>
                </a:lnTo>
                <a:lnTo>
                  <a:pt x="15828" y="19233"/>
                </a:lnTo>
                <a:lnTo>
                  <a:pt x="15823" y="19235"/>
                </a:lnTo>
                <a:lnTo>
                  <a:pt x="15816" y="19240"/>
                </a:lnTo>
                <a:lnTo>
                  <a:pt x="15812" y="19248"/>
                </a:lnTo>
                <a:lnTo>
                  <a:pt x="15806" y="19279"/>
                </a:lnTo>
                <a:lnTo>
                  <a:pt x="15803" y="19287"/>
                </a:lnTo>
                <a:lnTo>
                  <a:pt x="15794" y="19302"/>
                </a:lnTo>
                <a:lnTo>
                  <a:pt x="15796" y="19305"/>
                </a:lnTo>
                <a:lnTo>
                  <a:pt x="15796" y="19310"/>
                </a:lnTo>
                <a:lnTo>
                  <a:pt x="15794" y="19313"/>
                </a:lnTo>
                <a:lnTo>
                  <a:pt x="15793" y="19316"/>
                </a:lnTo>
                <a:lnTo>
                  <a:pt x="15794" y="19344"/>
                </a:lnTo>
                <a:lnTo>
                  <a:pt x="15795" y="19351"/>
                </a:lnTo>
                <a:lnTo>
                  <a:pt x="15796" y="19368"/>
                </a:lnTo>
                <a:lnTo>
                  <a:pt x="15795" y="19372"/>
                </a:lnTo>
                <a:lnTo>
                  <a:pt x="15783" y="19383"/>
                </a:lnTo>
                <a:lnTo>
                  <a:pt x="15780" y="19385"/>
                </a:lnTo>
                <a:lnTo>
                  <a:pt x="15776" y="19388"/>
                </a:lnTo>
                <a:lnTo>
                  <a:pt x="15772" y="19393"/>
                </a:lnTo>
                <a:lnTo>
                  <a:pt x="15770" y="19403"/>
                </a:lnTo>
                <a:lnTo>
                  <a:pt x="15769" y="19406"/>
                </a:lnTo>
                <a:lnTo>
                  <a:pt x="15766" y="19408"/>
                </a:lnTo>
                <a:lnTo>
                  <a:pt x="15761" y="19412"/>
                </a:lnTo>
                <a:lnTo>
                  <a:pt x="15756" y="19417"/>
                </a:lnTo>
                <a:lnTo>
                  <a:pt x="15747" y="19426"/>
                </a:lnTo>
                <a:lnTo>
                  <a:pt x="15742" y="19428"/>
                </a:lnTo>
                <a:lnTo>
                  <a:pt x="15737" y="19427"/>
                </a:lnTo>
                <a:lnTo>
                  <a:pt x="15734" y="19424"/>
                </a:lnTo>
                <a:lnTo>
                  <a:pt x="15731" y="19420"/>
                </a:lnTo>
                <a:lnTo>
                  <a:pt x="15727" y="19418"/>
                </a:lnTo>
                <a:lnTo>
                  <a:pt x="15723" y="19420"/>
                </a:lnTo>
                <a:lnTo>
                  <a:pt x="15720" y="19426"/>
                </a:lnTo>
                <a:lnTo>
                  <a:pt x="15718" y="19433"/>
                </a:lnTo>
                <a:lnTo>
                  <a:pt x="15717" y="19437"/>
                </a:lnTo>
                <a:lnTo>
                  <a:pt x="15717" y="19450"/>
                </a:lnTo>
                <a:lnTo>
                  <a:pt x="15716" y="19453"/>
                </a:lnTo>
                <a:lnTo>
                  <a:pt x="15713" y="19458"/>
                </a:lnTo>
                <a:lnTo>
                  <a:pt x="15713" y="19461"/>
                </a:lnTo>
                <a:lnTo>
                  <a:pt x="15713" y="19467"/>
                </a:lnTo>
                <a:lnTo>
                  <a:pt x="15716" y="19479"/>
                </a:lnTo>
                <a:lnTo>
                  <a:pt x="15716" y="19486"/>
                </a:lnTo>
                <a:lnTo>
                  <a:pt x="15725" y="19481"/>
                </a:lnTo>
                <a:lnTo>
                  <a:pt x="15729" y="19479"/>
                </a:lnTo>
                <a:lnTo>
                  <a:pt x="15735" y="19482"/>
                </a:lnTo>
                <a:lnTo>
                  <a:pt x="15737" y="19483"/>
                </a:lnTo>
                <a:lnTo>
                  <a:pt x="15739" y="19485"/>
                </a:lnTo>
                <a:lnTo>
                  <a:pt x="15740" y="19487"/>
                </a:lnTo>
                <a:lnTo>
                  <a:pt x="15741" y="19491"/>
                </a:lnTo>
                <a:lnTo>
                  <a:pt x="15740" y="19499"/>
                </a:lnTo>
                <a:lnTo>
                  <a:pt x="15740" y="19503"/>
                </a:lnTo>
                <a:lnTo>
                  <a:pt x="15736" y="19508"/>
                </a:lnTo>
                <a:lnTo>
                  <a:pt x="15734" y="19517"/>
                </a:lnTo>
                <a:lnTo>
                  <a:pt x="15733" y="19539"/>
                </a:lnTo>
                <a:lnTo>
                  <a:pt x="15732" y="19543"/>
                </a:lnTo>
                <a:lnTo>
                  <a:pt x="15730" y="19544"/>
                </a:lnTo>
                <a:lnTo>
                  <a:pt x="15727" y="19544"/>
                </a:lnTo>
                <a:lnTo>
                  <a:pt x="15722" y="19541"/>
                </a:lnTo>
                <a:lnTo>
                  <a:pt x="15720" y="19541"/>
                </a:lnTo>
                <a:lnTo>
                  <a:pt x="15718" y="19542"/>
                </a:lnTo>
                <a:lnTo>
                  <a:pt x="15715" y="19547"/>
                </a:lnTo>
                <a:lnTo>
                  <a:pt x="15714" y="19549"/>
                </a:lnTo>
                <a:lnTo>
                  <a:pt x="15715" y="19552"/>
                </a:lnTo>
                <a:lnTo>
                  <a:pt x="15716" y="19558"/>
                </a:lnTo>
                <a:lnTo>
                  <a:pt x="15717" y="19561"/>
                </a:lnTo>
                <a:lnTo>
                  <a:pt x="15718" y="19564"/>
                </a:lnTo>
                <a:lnTo>
                  <a:pt x="15720" y="19566"/>
                </a:lnTo>
                <a:lnTo>
                  <a:pt x="15723" y="19568"/>
                </a:lnTo>
                <a:lnTo>
                  <a:pt x="15724" y="19569"/>
                </a:lnTo>
                <a:lnTo>
                  <a:pt x="15726" y="19572"/>
                </a:lnTo>
                <a:lnTo>
                  <a:pt x="15727" y="19578"/>
                </a:lnTo>
                <a:lnTo>
                  <a:pt x="15729" y="19596"/>
                </a:lnTo>
                <a:lnTo>
                  <a:pt x="15733" y="19606"/>
                </a:lnTo>
                <a:lnTo>
                  <a:pt x="15733" y="19611"/>
                </a:lnTo>
                <a:lnTo>
                  <a:pt x="15731" y="19616"/>
                </a:lnTo>
                <a:lnTo>
                  <a:pt x="15730" y="19621"/>
                </a:lnTo>
                <a:lnTo>
                  <a:pt x="15731" y="19627"/>
                </a:lnTo>
                <a:lnTo>
                  <a:pt x="15732" y="19633"/>
                </a:lnTo>
                <a:lnTo>
                  <a:pt x="15734" y="19639"/>
                </a:lnTo>
                <a:lnTo>
                  <a:pt x="15739" y="19648"/>
                </a:lnTo>
                <a:lnTo>
                  <a:pt x="15747" y="19677"/>
                </a:lnTo>
                <a:lnTo>
                  <a:pt x="15749" y="19682"/>
                </a:lnTo>
                <a:lnTo>
                  <a:pt x="15752" y="19684"/>
                </a:lnTo>
                <a:lnTo>
                  <a:pt x="15754" y="19683"/>
                </a:lnTo>
                <a:lnTo>
                  <a:pt x="15757" y="19676"/>
                </a:lnTo>
                <a:lnTo>
                  <a:pt x="15759" y="19675"/>
                </a:lnTo>
                <a:lnTo>
                  <a:pt x="15761" y="19675"/>
                </a:lnTo>
                <a:lnTo>
                  <a:pt x="15764" y="19679"/>
                </a:lnTo>
                <a:lnTo>
                  <a:pt x="15766" y="19680"/>
                </a:lnTo>
                <a:lnTo>
                  <a:pt x="15765" y="19671"/>
                </a:lnTo>
                <a:lnTo>
                  <a:pt x="15771" y="19666"/>
                </a:lnTo>
                <a:lnTo>
                  <a:pt x="15787" y="19665"/>
                </a:lnTo>
                <a:lnTo>
                  <a:pt x="15791" y="19663"/>
                </a:lnTo>
                <a:lnTo>
                  <a:pt x="15796" y="19658"/>
                </a:lnTo>
                <a:lnTo>
                  <a:pt x="15800" y="19658"/>
                </a:lnTo>
                <a:lnTo>
                  <a:pt x="15804" y="19658"/>
                </a:lnTo>
                <a:lnTo>
                  <a:pt x="15807" y="19660"/>
                </a:lnTo>
                <a:lnTo>
                  <a:pt x="15811" y="19661"/>
                </a:lnTo>
                <a:lnTo>
                  <a:pt x="15815" y="19660"/>
                </a:lnTo>
                <a:lnTo>
                  <a:pt x="15819" y="19657"/>
                </a:lnTo>
                <a:lnTo>
                  <a:pt x="15827" y="19648"/>
                </a:lnTo>
                <a:lnTo>
                  <a:pt x="15829" y="19645"/>
                </a:lnTo>
                <a:lnTo>
                  <a:pt x="15830" y="19643"/>
                </a:lnTo>
                <a:lnTo>
                  <a:pt x="15833" y="19643"/>
                </a:lnTo>
                <a:lnTo>
                  <a:pt x="15841" y="19644"/>
                </a:lnTo>
                <a:lnTo>
                  <a:pt x="15846" y="19647"/>
                </a:lnTo>
                <a:lnTo>
                  <a:pt x="15853" y="19653"/>
                </a:lnTo>
                <a:lnTo>
                  <a:pt x="15859" y="19656"/>
                </a:lnTo>
                <a:lnTo>
                  <a:pt x="15865" y="19655"/>
                </a:lnTo>
                <a:lnTo>
                  <a:pt x="15867" y="19657"/>
                </a:lnTo>
                <a:lnTo>
                  <a:pt x="15871" y="19659"/>
                </a:lnTo>
                <a:lnTo>
                  <a:pt x="15873" y="19660"/>
                </a:lnTo>
                <a:lnTo>
                  <a:pt x="15873" y="19662"/>
                </a:lnTo>
                <a:lnTo>
                  <a:pt x="15877" y="19677"/>
                </a:lnTo>
                <a:lnTo>
                  <a:pt x="15877" y="19681"/>
                </a:lnTo>
                <a:lnTo>
                  <a:pt x="15876" y="19685"/>
                </a:lnTo>
                <a:lnTo>
                  <a:pt x="15873" y="19691"/>
                </a:lnTo>
                <a:lnTo>
                  <a:pt x="15870" y="19696"/>
                </a:lnTo>
                <a:lnTo>
                  <a:pt x="15868" y="19711"/>
                </a:lnTo>
                <a:lnTo>
                  <a:pt x="15864" y="19720"/>
                </a:lnTo>
                <a:lnTo>
                  <a:pt x="15865" y="19723"/>
                </a:lnTo>
                <a:lnTo>
                  <a:pt x="15871" y="19735"/>
                </a:lnTo>
                <a:lnTo>
                  <a:pt x="15873" y="19746"/>
                </a:lnTo>
                <a:lnTo>
                  <a:pt x="15878" y="19755"/>
                </a:lnTo>
                <a:lnTo>
                  <a:pt x="15888" y="19787"/>
                </a:lnTo>
                <a:lnTo>
                  <a:pt x="15892" y="19795"/>
                </a:lnTo>
                <a:lnTo>
                  <a:pt x="15893" y="19806"/>
                </a:lnTo>
                <a:lnTo>
                  <a:pt x="15894" y="19811"/>
                </a:lnTo>
                <a:lnTo>
                  <a:pt x="15896" y="19805"/>
                </a:lnTo>
                <a:lnTo>
                  <a:pt x="15896" y="19800"/>
                </a:lnTo>
                <a:lnTo>
                  <a:pt x="15897" y="19796"/>
                </a:lnTo>
                <a:lnTo>
                  <a:pt x="15902" y="19795"/>
                </a:lnTo>
                <a:lnTo>
                  <a:pt x="15906" y="19797"/>
                </a:lnTo>
                <a:lnTo>
                  <a:pt x="15905" y="19801"/>
                </a:lnTo>
                <a:lnTo>
                  <a:pt x="15900" y="19811"/>
                </a:lnTo>
                <a:lnTo>
                  <a:pt x="15900" y="19814"/>
                </a:lnTo>
                <a:lnTo>
                  <a:pt x="15900" y="19819"/>
                </a:lnTo>
                <a:lnTo>
                  <a:pt x="15900" y="19822"/>
                </a:lnTo>
                <a:lnTo>
                  <a:pt x="15900" y="19825"/>
                </a:lnTo>
                <a:lnTo>
                  <a:pt x="15897" y="19829"/>
                </a:lnTo>
                <a:lnTo>
                  <a:pt x="15897" y="19832"/>
                </a:lnTo>
                <a:lnTo>
                  <a:pt x="15898" y="19833"/>
                </a:lnTo>
                <a:lnTo>
                  <a:pt x="15899" y="19835"/>
                </a:lnTo>
                <a:lnTo>
                  <a:pt x="15900" y="19837"/>
                </a:lnTo>
                <a:lnTo>
                  <a:pt x="15902" y="19849"/>
                </a:lnTo>
                <a:lnTo>
                  <a:pt x="15901" y="19855"/>
                </a:lnTo>
                <a:lnTo>
                  <a:pt x="15897" y="19866"/>
                </a:lnTo>
                <a:lnTo>
                  <a:pt x="15896" y="19871"/>
                </a:lnTo>
                <a:lnTo>
                  <a:pt x="15897" y="19873"/>
                </a:lnTo>
                <a:lnTo>
                  <a:pt x="15900" y="19877"/>
                </a:lnTo>
                <a:lnTo>
                  <a:pt x="15900" y="19881"/>
                </a:lnTo>
                <a:lnTo>
                  <a:pt x="15900" y="19883"/>
                </a:lnTo>
                <a:lnTo>
                  <a:pt x="15901" y="19888"/>
                </a:lnTo>
                <a:lnTo>
                  <a:pt x="15902" y="19891"/>
                </a:lnTo>
                <a:lnTo>
                  <a:pt x="15901" y="19902"/>
                </a:lnTo>
                <a:lnTo>
                  <a:pt x="15897" y="19921"/>
                </a:lnTo>
                <a:lnTo>
                  <a:pt x="15894" y="19961"/>
                </a:lnTo>
                <a:lnTo>
                  <a:pt x="15892" y="19965"/>
                </a:lnTo>
                <a:lnTo>
                  <a:pt x="15883" y="19986"/>
                </a:lnTo>
                <a:lnTo>
                  <a:pt x="15882" y="19990"/>
                </a:lnTo>
                <a:lnTo>
                  <a:pt x="15879" y="19998"/>
                </a:lnTo>
                <a:lnTo>
                  <a:pt x="15878" y="20000"/>
                </a:lnTo>
                <a:lnTo>
                  <a:pt x="15874" y="20003"/>
                </a:lnTo>
                <a:lnTo>
                  <a:pt x="15873" y="20004"/>
                </a:lnTo>
                <a:lnTo>
                  <a:pt x="15872" y="20014"/>
                </a:lnTo>
                <a:lnTo>
                  <a:pt x="15879" y="20050"/>
                </a:lnTo>
                <a:lnTo>
                  <a:pt x="15878" y="20060"/>
                </a:lnTo>
                <a:lnTo>
                  <a:pt x="15870" y="20079"/>
                </a:lnTo>
                <a:lnTo>
                  <a:pt x="15868" y="20088"/>
                </a:lnTo>
                <a:lnTo>
                  <a:pt x="15867" y="20098"/>
                </a:lnTo>
                <a:lnTo>
                  <a:pt x="15865" y="20103"/>
                </a:lnTo>
                <a:lnTo>
                  <a:pt x="15862" y="20109"/>
                </a:lnTo>
                <a:lnTo>
                  <a:pt x="15860" y="20111"/>
                </a:lnTo>
                <a:lnTo>
                  <a:pt x="15856" y="20114"/>
                </a:lnTo>
                <a:lnTo>
                  <a:pt x="15854" y="20115"/>
                </a:lnTo>
                <a:lnTo>
                  <a:pt x="15853" y="20117"/>
                </a:lnTo>
                <a:lnTo>
                  <a:pt x="15851" y="20127"/>
                </a:lnTo>
                <a:lnTo>
                  <a:pt x="15848" y="20137"/>
                </a:lnTo>
                <a:lnTo>
                  <a:pt x="15847" y="20142"/>
                </a:lnTo>
                <a:lnTo>
                  <a:pt x="15846" y="20160"/>
                </a:lnTo>
                <a:lnTo>
                  <a:pt x="15844" y="20169"/>
                </a:lnTo>
                <a:lnTo>
                  <a:pt x="15842" y="20182"/>
                </a:lnTo>
                <a:lnTo>
                  <a:pt x="15844" y="20194"/>
                </a:lnTo>
                <a:lnTo>
                  <a:pt x="15848" y="20204"/>
                </a:lnTo>
                <a:lnTo>
                  <a:pt x="15855" y="20218"/>
                </a:lnTo>
                <a:lnTo>
                  <a:pt x="15858" y="20223"/>
                </a:lnTo>
                <a:lnTo>
                  <a:pt x="15859" y="20226"/>
                </a:lnTo>
                <a:lnTo>
                  <a:pt x="15860" y="20229"/>
                </a:lnTo>
                <a:lnTo>
                  <a:pt x="15860" y="20232"/>
                </a:lnTo>
                <a:lnTo>
                  <a:pt x="15858" y="20234"/>
                </a:lnTo>
                <a:lnTo>
                  <a:pt x="15857" y="20237"/>
                </a:lnTo>
                <a:lnTo>
                  <a:pt x="15858" y="20243"/>
                </a:lnTo>
                <a:lnTo>
                  <a:pt x="15860" y="20247"/>
                </a:lnTo>
                <a:lnTo>
                  <a:pt x="15863" y="20249"/>
                </a:lnTo>
                <a:lnTo>
                  <a:pt x="15868" y="20250"/>
                </a:lnTo>
                <a:lnTo>
                  <a:pt x="15864" y="20244"/>
                </a:lnTo>
                <a:lnTo>
                  <a:pt x="15868" y="20240"/>
                </a:lnTo>
                <a:lnTo>
                  <a:pt x="15875" y="20238"/>
                </a:lnTo>
                <a:lnTo>
                  <a:pt x="15878" y="20239"/>
                </a:lnTo>
                <a:lnTo>
                  <a:pt x="15878" y="20243"/>
                </a:lnTo>
                <a:lnTo>
                  <a:pt x="15880" y="20245"/>
                </a:lnTo>
                <a:lnTo>
                  <a:pt x="15882" y="20247"/>
                </a:lnTo>
                <a:lnTo>
                  <a:pt x="15884" y="20250"/>
                </a:lnTo>
                <a:lnTo>
                  <a:pt x="15884" y="20253"/>
                </a:lnTo>
                <a:lnTo>
                  <a:pt x="15884" y="20260"/>
                </a:lnTo>
                <a:lnTo>
                  <a:pt x="15885" y="20263"/>
                </a:lnTo>
                <a:lnTo>
                  <a:pt x="15889" y="20267"/>
                </a:lnTo>
                <a:lnTo>
                  <a:pt x="15891" y="20263"/>
                </a:lnTo>
                <a:lnTo>
                  <a:pt x="15894" y="20257"/>
                </a:lnTo>
                <a:lnTo>
                  <a:pt x="15898" y="20253"/>
                </a:lnTo>
                <a:lnTo>
                  <a:pt x="15903" y="20256"/>
                </a:lnTo>
                <a:lnTo>
                  <a:pt x="15905" y="20261"/>
                </a:lnTo>
                <a:lnTo>
                  <a:pt x="15905" y="20268"/>
                </a:lnTo>
                <a:lnTo>
                  <a:pt x="15906" y="20273"/>
                </a:lnTo>
                <a:lnTo>
                  <a:pt x="15913" y="20278"/>
                </a:lnTo>
                <a:lnTo>
                  <a:pt x="15923" y="20280"/>
                </a:lnTo>
                <a:lnTo>
                  <a:pt x="15933" y="20279"/>
                </a:lnTo>
                <a:lnTo>
                  <a:pt x="15940" y="20277"/>
                </a:lnTo>
                <a:lnTo>
                  <a:pt x="15944" y="20273"/>
                </a:lnTo>
                <a:lnTo>
                  <a:pt x="15949" y="20268"/>
                </a:lnTo>
                <a:lnTo>
                  <a:pt x="15950" y="20265"/>
                </a:lnTo>
                <a:lnTo>
                  <a:pt x="15950" y="20259"/>
                </a:lnTo>
                <a:lnTo>
                  <a:pt x="15952" y="20257"/>
                </a:lnTo>
                <a:lnTo>
                  <a:pt x="15961" y="20245"/>
                </a:lnTo>
                <a:lnTo>
                  <a:pt x="15964" y="20242"/>
                </a:lnTo>
                <a:lnTo>
                  <a:pt x="15968" y="20241"/>
                </a:lnTo>
                <a:lnTo>
                  <a:pt x="15974" y="20240"/>
                </a:lnTo>
                <a:lnTo>
                  <a:pt x="15980" y="20241"/>
                </a:lnTo>
                <a:lnTo>
                  <a:pt x="15982" y="20243"/>
                </a:lnTo>
                <a:lnTo>
                  <a:pt x="15985" y="20245"/>
                </a:lnTo>
                <a:lnTo>
                  <a:pt x="15998" y="20248"/>
                </a:lnTo>
                <a:lnTo>
                  <a:pt x="16002" y="20248"/>
                </a:lnTo>
                <a:lnTo>
                  <a:pt x="16003" y="20248"/>
                </a:lnTo>
                <a:lnTo>
                  <a:pt x="16004" y="20250"/>
                </a:lnTo>
                <a:lnTo>
                  <a:pt x="16009" y="20247"/>
                </a:lnTo>
                <a:lnTo>
                  <a:pt x="16017" y="20244"/>
                </a:lnTo>
                <a:lnTo>
                  <a:pt x="16021" y="20242"/>
                </a:lnTo>
                <a:lnTo>
                  <a:pt x="16026" y="20237"/>
                </a:lnTo>
                <a:lnTo>
                  <a:pt x="16028" y="20236"/>
                </a:lnTo>
                <a:lnTo>
                  <a:pt x="16038" y="20234"/>
                </a:lnTo>
                <a:lnTo>
                  <a:pt x="16042" y="20232"/>
                </a:lnTo>
                <a:lnTo>
                  <a:pt x="16047" y="20228"/>
                </a:lnTo>
                <a:lnTo>
                  <a:pt x="16053" y="20226"/>
                </a:lnTo>
                <a:lnTo>
                  <a:pt x="16058" y="20227"/>
                </a:lnTo>
                <a:lnTo>
                  <a:pt x="16060" y="20229"/>
                </a:lnTo>
                <a:lnTo>
                  <a:pt x="16063" y="20238"/>
                </a:lnTo>
                <a:lnTo>
                  <a:pt x="16064" y="20241"/>
                </a:lnTo>
                <a:lnTo>
                  <a:pt x="16065" y="20244"/>
                </a:lnTo>
                <a:lnTo>
                  <a:pt x="16073" y="20255"/>
                </a:lnTo>
                <a:lnTo>
                  <a:pt x="16076" y="20255"/>
                </a:lnTo>
                <a:lnTo>
                  <a:pt x="16082" y="20258"/>
                </a:lnTo>
                <a:lnTo>
                  <a:pt x="16084" y="20257"/>
                </a:lnTo>
                <a:lnTo>
                  <a:pt x="16083" y="20251"/>
                </a:lnTo>
                <a:lnTo>
                  <a:pt x="16079" y="20244"/>
                </a:lnTo>
                <a:lnTo>
                  <a:pt x="16078" y="20241"/>
                </a:lnTo>
                <a:lnTo>
                  <a:pt x="16077" y="20231"/>
                </a:lnTo>
                <a:lnTo>
                  <a:pt x="16067" y="20187"/>
                </a:lnTo>
                <a:lnTo>
                  <a:pt x="16067" y="20181"/>
                </a:lnTo>
                <a:lnTo>
                  <a:pt x="16065" y="20177"/>
                </a:lnTo>
                <a:lnTo>
                  <a:pt x="16056" y="20162"/>
                </a:lnTo>
                <a:lnTo>
                  <a:pt x="16054" y="20158"/>
                </a:lnTo>
                <a:lnTo>
                  <a:pt x="16051" y="20147"/>
                </a:lnTo>
                <a:lnTo>
                  <a:pt x="16049" y="20142"/>
                </a:lnTo>
                <a:lnTo>
                  <a:pt x="16040" y="20125"/>
                </a:lnTo>
                <a:lnTo>
                  <a:pt x="16043" y="20120"/>
                </a:lnTo>
                <a:lnTo>
                  <a:pt x="16044" y="20114"/>
                </a:lnTo>
                <a:lnTo>
                  <a:pt x="16049" y="20081"/>
                </a:lnTo>
                <a:lnTo>
                  <a:pt x="16050" y="20047"/>
                </a:lnTo>
                <a:lnTo>
                  <a:pt x="16054" y="20039"/>
                </a:lnTo>
                <a:lnTo>
                  <a:pt x="16057" y="20037"/>
                </a:lnTo>
                <a:lnTo>
                  <a:pt x="16063" y="20037"/>
                </a:lnTo>
                <a:lnTo>
                  <a:pt x="16067" y="20035"/>
                </a:lnTo>
                <a:lnTo>
                  <a:pt x="16069" y="20030"/>
                </a:lnTo>
                <a:lnTo>
                  <a:pt x="16069" y="20023"/>
                </a:lnTo>
                <a:lnTo>
                  <a:pt x="16073" y="19996"/>
                </a:lnTo>
                <a:lnTo>
                  <a:pt x="16074" y="19993"/>
                </a:lnTo>
                <a:lnTo>
                  <a:pt x="16078" y="19989"/>
                </a:lnTo>
                <a:lnTo>
                  <a:pt x="16080" y="19987"/>
                </a:lnTo>
                <a:lnTo>
                  <a:pt x="16081" y="19984"/>
                </a:lnTo>
                <a:lnTo>
                  <a:pt x="16079" y="19979"/>
                </a:lnTo>
                <a:lnTo>
                  <a:pt x="16073" y="19969"/>
                </a:lnTo>
                <a:lnTo>
                  <a:pt x="16070" y="19964"/>
                </a:lnTo>
                <a:lnTo>
                  <a:pt x="16069" y="19959"/>
                </a:lnTo>
                <a:lnTo>
                  <a:pt x="16068" y="19952"/>
                </a:lnTo>
                <a:lnTo>
                  <a:pt x="16068" y="19945"/>
                </a:lnTo>
                <a:lnTo>
                  <a:pt x="16069" y="19940"/>
                </a:lnTo>
                <a:lnTo>
                  <a:pt x="16070" y="19935"/>
                </a:lnTo>
                <a:lnTo>
                  <a:pt x="16068" y="19930"/>
                </a:lnTo>
                <a:lnTo>
                  <a:pt x="16063" y="19922"/>
                </a:lnTo>
                <a:lnTo>
                  <a:pt x="16061" y="19911"/>
                </a:lnTo>
                <a:lnTo>
                  <a:pt x="16067" y="19895"/>
                </a:lnTo>
                <a:lnTo>
                  <a:pt x="16067" y="19885"/>
                </a:lnTo>
                <a:lnTo>
                  <a:pt x="16064" y="19877"/>
                </a:lnTo>
                <a:lnTo>
                  <a:pt x="16064" y="19873"/>
                </a:lnTo>
                <a:lnTo>
                  <a:pt x="16064" y="19870"/>
                </a:lnTo>
                <a:lnTo>
                  <a:pt x="16065" y="19864"/>
                </a:lnTo>
                <a:lnTo>
                  <a:pt x="16066" y="19861"/>
                </a:lnTo>
                <a:lnTo>
                  <a:pt x="16065" y="19850"/>
                </a:lnTo>
                <a:lnTo>
                  <a:pt x="16065" y="19846"/>
                </a:lnTo>
                <a:lnTo>
                  <a:pt x="16060" y="19836"/>
                </a:lnTo>
                <a:lnTo>
                  <a:pt x="16059" y="19831"/>
                </a:lnTo>
                <a:lnTo>
                  <a:pt x="16060" y="19784"/>
                </a:lnTo>
                <a:lnTo>
                  <a:pt x="16061" y="19774"/>
                </a:lnTo>
                <a:lnTo>
                  <a:pt x="16063" y="19764"/>
                </a:lnTo>
                <a:lnTo>
                  <a:pt x="16067" y="19755"/>
                </a:lnTo>
                <a:lnTo>
                  <a:pt x="16076" y="19738"/>
                </a:lnTo>
                <a:lnTo>
                  <a:pt x="16080" y="19728"/>
                </a:lnTo>
                <a:lnTo>
                  <a:pt x="16079" y="19717"/>
                </a:lnTo>
                <a:lnTo>
                  <a:pt x="16075" y="19712"/>
                </a:lnTo>
                <a:lnTo>
                  <a:pt x="16074" y="19710"/>
                </a:lnTo>
                <a:lnTo>
                  <a:pt x="16074" y="19687"/>
                </a:lnTo>
                <a:lnTo>
                  <a:pt x="16073" y="19681"/>
                </a:lnTo>
                <a:lnTo>
                  <a:pt x="16070" y="19669"/>
                </a:lnTo>
                <a:lnTo>
                  <a:pt x="16069" y="19664"/>
                </a:lnTo>
                <a:lnTo>
                  <a:pt x="16070" y="19650"/>
                </a:lnTo>
                <a:lnTo>
                  <a:pt x="16071" y="19645"/>
                </a:lnTo>
                <a:lnTo>
                  <a:pt x="16071" y="19642"/>
                </a:lnTo>
                <a:lnTo>
                  <a:pt x="16071" y="19639"/>
                </a:lnTo>
                <a:lnTo>
                  <a:pt x="16069" y="19634"/>
                </a:lnTo>
                <a:lnTo>
                  <a:pt x="16069" y="19631"/>
                </a:lnTo>
                <a:lnTo>
                  <a:pt x="16070" y="19621"/>
                </a:lnTo>
                <a:lnTo>
                  <a:pt x="16071" y="19616"/>
                </a:lnTo>
                <a:lnTo>
                  <a:pt x="16071" y="19613"/>
                </a:lnTo>
                <a:lnTo>
                  <a:pt x="16071" y="19610"/>
                </a:lnTo>
                <a:lnTo>
                  <a:pt x="16070" y="19607"/>
                </a:lnTo>
                <a:lnTo>
                  <a:pt x="16072" y="19603"/>
                </a:lnTo>
                <a:lnTo>
                  <a:pt x="16074" y="19599"/>
                </a:lnTo>
                <a:lnTo>
                  <a:pt x="16075" y="19595"/>
                </a:lnTo>
                <a:lnTo>
                  <a:pt x="16071" y="19596"/>
                </a:lnTo>
                <a:lnTo>
                  <a:pt x="16070" y="19594"/>
                </a:lnTo>
                <a:lnTo>
                  <a:pt x="16068" y="19590"/>
                </a:lnTo>
                <a:lnTo>
                  <a:pt x="16067" y="19586"/>
                </a:lnTo>
                <a:lnTo>
                  <a:pt x="16067" y="19584"/>
                </a:lnTo>
                <a:lnTo>
                  <a:pt x="16066" y="19582"/>
                </a:lnTo>
                <a:lnTo>
                  <a:pt x="16060" y="19577"/>
                </a:lnTo>
                <a:lnTo>
                  <a:pt x="16049" y="19572"/>
                </a:lnTo>
                <a:lnTo>
                  <a:pt x="16045" y="19569"/>
                </a:lnTo>
                <a:lnTo>
                  <a:pt x="16040" y="19564"/>
                </a:lnTo>
                <a:lnTo>
                  <a:pt x="16042" y="19560"/>
                </a:lnTo>
                <a:lnTo>
                  <a:pt x="16043" y="19559"/>
                </a:lnTo>
                <a:lnTo>
                  <a:pt x="16045" y="19558"/>
                </a:lnTo>
                <a:lnTo>
                  <a:pt x="16043" y="19552"/>
                </a:lnTo>
                <a:lnTo>
                  <a:pt x="16039" y="19538"/>
                </a:lnTo>
                <a:lnTo>
                  <a:pt x="16036" y="19535"/>
                </a:lnTo>
                <a:lnTo>
                  <a:pt x="16035" y="19534"/>
                </a:lnTo>
                <a:lnTo>
                  <a:pt x="16034" y="19531"/>
                </a:lnTo>
                <a:lnTo>
                  <a:pt x="16033" y="19528"/>
                </a:lnTo>
                <a:lnTo>
                  <a:pt x="16033" y="19525"/>
                </a:lnTo>
                <a:lnTo>
                  <a:pt x="16032" y="19521"/>
                </a:lnTo>
                <a:lnTo>
                  <a:pt x="16028" y="19516"/>
                </a:lnTo>
                <a:lnTo>
                  <a:pt x="16027" y="19512"/>
                </a:lnTo>
                <a:lnTo>
                  <a:pt x="16033" y="19510"/>
                </a:lnTo>
                <a:lnTo>
                  <a:pt x="16038" y="19506"/>
                </a:lnTo>
                <a:lnTo>
                  <a:pt x="16046" y="19497"/>
                </a:lnTo>
                <a:lnTo>
                  <a:pt x="16101" y="19453"/>
                </a:lnTo>
                <a:lnTo>
                  <a:pt x="16104" y="19449"/>
                </a:lnTo>
                <a:lnTo>
                  <a:pt x="16106" y="19444"/>
                </a:lnTo>
                <a:lnTo>
                  <a:pt x="16108" y="19439"/>
                </a:lnTo>
                <a:lnTo>
                  <a:pt x="16110" y="19435"/>
                </a:lnTo>
                <a:lnTo>
                  <a:pt x="16114" y="19433"/>
                </a:lnTo>
                <a:lnTo>
                  <a:pt x="16119" y="19433"/>
                </a:lnTo>
                <a:lnTo>
                  <a:pt x="16122" y="19432"/>
                </a:lnTo>
                <a:lnTo>
                  <a:pt x="16134" y="19424"/>
                </a:lnTo>
                <a:lnTo>
                  <a:pt x="16137" y="19423"/>
                </a:lnTo>
                <a:lnTo>
                  <a:pt x="16142" y="19422"/>
                </a:lnTo>
                <a:lnTo>
                  <a:pt x="16145" y="19421"/>
                </a:lnTo>
                <a:lnTo>
                  <a:pt x="16148" y="19419"/>
                </a:lnTo>
                <a:lnTo>
                  <a:pt x="16151" y="19416"/>
                </a:lnTo>
                <a:lnTo>
                  <a:pt x="16156" y="19417"/>
                </a:lnTo>
                <a:lnTo>
                  <a:pt x="16159" y="19417"/>
                </a:lnTo>
                <a:lnTo>
                  <a:pt x="16162" y="19418"/>
                </a:lnTo>
                <a:lnTo>
                  <a:pt x="16164" y="19420"/>
                </a:lnTo>
                <a:lnTo>
                  <a:pt x="16166" y="19423"/>
                </a:lnTo>
                <a:lnTo>
                  <a:pt x="16168" y="19425"/>
                </a:lnTo>
                <a:lnTo>
                  <a:pt x="16170" y="19425"/>
                </a:lnTo>
                <a:lnTo>
                  <a:pt x="16172" y="19425"/>
                </a:lnTo>
                <a:lnTo>
                  <a:pt x="16175" y="19424"/>
                </a:lnTo>
                <a:lnTo>
                  <a:pt x="16201" y="19429"/>
                </a:lnTo>
                <a:lnTo>
                  <a:pt x="16204" y="19431"/>
                </a:lnTo>
                <a:lnTo>
                  <a:pt x="16207" y="19434"/>
                </a:lnTo>
                <a:lnTo>
                  <a:pt x="16208" y="19437"/>
                </a:lnTo>
                <a:lnTo>
                  <a:pt x="16208" y="19437"/>
                </a:lnTo>
                <a:lnTo>
                  <a:pt x="16211" y="19440"/>
                </a:lnTo>
                <a:lnTo>
                  <a:pt x="16217" y="19457"/>
                </a:lnTo>
                <a:lnTo>
                  <a:pt x="16217" y="19456"/>
                </a:lnTo>
                <a:lnTo>
                  <a:pt x="16216" y="19456"/>
                </a:lnTo>
                <a:lnTo>
                  <a:pt x="16215" y="19456"/>
                </a:lnTo>
                <a:lnTo>
                  <a:pt x="16215" y="19455"/>
                </a:lnTo>
                <a:lnTo>
                  <a:pt x="16212" y="19462"/>
                </a:lnTo>
                <a:lnTo>
                  <a:pt x="16209" y="19464"/>
                </a:lnTo>
                <a:lnTo>
                  <a:pt x="16206" y="19462"/>
                </a:lnTo>
                <a:lnTo>
                  <a:pt x="16204" y="19469"/>
                </a:lnTo>
                <a:lnTo>
                  <a:pt x="16201" y="19471"/>
                </a:lnTo>
                <a:lnTo>
                  <a:pt x="16198" y="19471"/>
                </a:lnTo>
                <a:lnTo>
                  <a:pt x="16197" y="19475"/>
                </a:lnTo>
                <a:lnTo>
                  <a:pt x="16197" y="19477"/>
                </a:lnTo>
                <a:lnTo>
                  <a:pt x="16199" y="19480"/>
                </a:lnTo>
                <a:lnTo>
                  <a:pt x="16201" y="19482"/>
                </a:lnTo>
                <a:lnTo>
                  <a:pt x="16203" y="19482"/>
                </a:lnTo>
                <a:lnTo>
                  <a:pt x="16204" y="19480"/>
                </a:lnTo>
                <a:lnTo>
                  <a:pt x="16205" y="19474"/>
                </a:lnTo>
                <a:lnTo>
                  <a:pt x="16207" y="19472"/>
                </a:lnTo>
                <a:lnTo>
                  <a:pt x="16209" y="19475"/>
                </a:lnTo>
                <a:lnTo>
                  <a:pt x="16211" y="19482"/>
                </a:lnTo>
                <a:lnTo>
                  <a:pt x="16212" y="19486"/>
                </a:lnTo>
                <a:lnTo>
                  <a:pt x="16213" y="19486"/>
                </a:lnTo>
                <a:lnTo>
                  <a:pt x="16215" y="19482"/>
                </a:lnTo>
                <a:lnTo>
                  <a:pt x="16218" y="19488"/>
                </a:lnTo>
                <a:lnTo>
                  <a:pt x="16219" y="19497"/>
                </a:lnTo>
                <a:lnTo>
                  <a:pt x="16218" y="19503"/>
                </a:lnTo>
                <a:lnTo>
                  <a:pt x="16217" y="19506"/>
                </a:lnTo>
                <a:lnTo>
                  <a:pt x="16217" y="19518"/>
                </a:lnTo>
                <a:lnTo>
                  <a:pt x="16217" y="19521"/>
                </a:lnTo>
                <a:lnTo>
                  <a:pt x="16215" y="19526"/>
                </a:lnTo>
                <a:lnTo>
                  <a:pt x="16215" y="19530"/>
                </a:lnTo>
                <a:lnTo>
                  <a:pt x="16212" y="19538"/>
                </a:lnTo>
                <a:lnTo>
                  <a:pt x="16211" y="19543"/>
                </a:lnTo>
                <a:lnTo>
                  <a:pt x="16212" y="19544"/>
                </a:lnTo>
                <a:lnTo>
                  <a:pt x="16214" y="19546"/>
                </a:lnTo>
                <a:lnTo>
                  <a:pt x="16215" y="19549"/>
                </a:lnTo>
                <a:lnTo>
                  <a:pt x="16216" y="19556"/>
                </a:lnTo>
                <a:lnTo>
                  <a:pt x="16216" y="19563"/>
                </a:lnTo>
                <a:lnTo>
                  <a:pt x="16215" y="19578"/>
                </a:lnTo>
                <a:lnTo>
                  <a:pt x="16213" y="19583"/>
                </a:lnTo>
                <a:lnTo>
                  <a:pt x="16211" y="19584"/>
                </a:lnTo>
                <a:lnTo>
                  <a:pt x="16209" y="19586"/>
                </a:lnTo>
                <a:lnTo>
                  <a:pt x="16207" y="19587"/>
                </a:lnTo>
                <a:lnTo>
                  <a:pt x="16206" y="19590"/>
                </a:lnTo>
                <a:lnTo>
                  <a:pt x="16205" y="19592"/>
                </a:lnTo>
                <a:lnTo>
                  <a:pt x="16204" y="19594"/>
                </a:lnTo>
                <a:lnTo>
                  <a:pt x="16201" y="19596"/>
                </a:lnTo>
                <a:lnTo>
                  <a:pt x="16199" y="19596"/>
                </a:lnTo>
                <a:lnTo>
                  <a:pt x="16196" y="19598"/>
                </a:lnTo>
                <a:lnTo>
                  <a:pt x="16193" y="19604"/>
                </a:lnTo>
                <a:lnTo>
                  <a:pt x="16189" y="19616"/>
                </a:lnTo>
                <a:lnTo>
                  <a:pt x="16185" y="19621"/>
                </a:lnTo>
                <a:lnTo>
                  <a:pt x="16180" y="19627"/>
                </a:lnTo>
                <a:lnTo>
                  <a:pt x="16176" y="19632"/>
                </a:lnTo>
                <a:lnTo>
                  <a:pt x="16174" y="19639"/>
                </a:lnTo>
                <a:lnTo>
                  <a:pt x="16174" y="19642"/>
                </a:lnTo>
                <a:lnTo>
                  <a:pt x="16172" y="19648"/>
                </a:lnTo>
                <a:lnTo>
                  <a:pt x="16171" y="19652"/>
                </a:lnTo>
                <a:lnTo>
                  <a:pt x="16171" y="19655"/>
                </a:lnTo>
                <a:lnTo>
                  <a:pt x="16173" y="19663"/>
                </a:lnTo>
                <a:lnTo>
                  <a:pt x="16177" y="19674"/>
                </a:lnTo>
                <a:lnTo>
                  <a:pt x="16223" y="19728"/>
                </a:lnTo>
                <a:lnTo>
                  <a:pt x="16235" y="19746"/>
                </a:lnTo>
                <a:lnTo>
                  <a:pt x="16239" y="19749"/>
                </a:lnTo>
                <a:lnTo>
                  <a:pt x="16244" y="19749"/>
                </a:lnTo>
                <a:lnTo>
                  <a:pt x="16252" y="19749"/>
                </a:lnTo>
                <a:lnTo>
                  <a:pt x="16256" y="19752"/>
                </a:lnTo>
                <a:lnTo>
                  <a:pt x="16258" y="19757"/>
                </a:lnTo>
                <a:lnTo>
                  <a:pt x="16257" y="19762"/>
                </a:lnTo>
                <a:lnTo>
                  <a:pt x="16255" y="19768"/>
                </a:lnTo>
                <a:lnTo>
                  <a:pt x="16254" y="19774"/>
                </a:lnTo>
                <a:lnTo>
                  <a:pt x="16256" y="19776"/>
                </a:lnTo>
                <a:lnTo>
                  <a:pt x="16259" y="19775"/>
                </a:lnTo>
                <a:lnTo>
                  <a:pt x="16262" y="19772"/>
                </a:lnTo>
                <a:lnTo>
                  <a:pt x="16265" y="19772"/>
                </a:lnTo>
                <a:lnTo>
                  <a:pt x="16268" y="19775"/>
                </a:lnTo>
                <a:lnTo>
                  <a:pt x="16271" y="19779"/>
                </a:lnTo>
                <a:lnTo>
                  <a:pt x="16272" y="19782"/>
                </a:lnTo>
                <a:lnTo>
                  <a:pt x="16273" y="19785"/>
                </a:lnTo>
                <a:lnTo>
                  <a:pt x="16273" y="19787"/>
                </a:lnTo>
                <a:lnTo>
                  <a:pt x="16276" y="19792"/>
                </a:lnTo>
                <a:lnTo>
                  <a:pt x="16277" y="19795"/>
                </a:lnTo>
                <a:lnTo>
                  <a:pt x="16294" y="19803"/>
                </a:lnTo>
                <a:lnTo>
                  <a:pt x="16321" y="19809"/>
                </a:lnTo>
                <a:lnTo>
                  <a:pt x="16329" y="19814"/>
                </a:lnTo>
                <a:lnTo>
                  <a:pt x="16337" y="19827"/>
                </a:lnTo>
                <a:lnTo>
                  <a:pt x="16334" y="19850"/>
                </a:lnTo>
                <a:lnTo>
                  <a:pt x="16327" y="19870"/>
                </a:lnTo>
                <a:lnTo>
                  <a:pt x="16320" y="19874"/>
                </a:lnTo>
                <a:lnTo>
                  <a:pt x="16322" y="19871"/>
                </a:lnTo>
                <a:lnTo>
                  <a:pt x="16322" y="19868"/>
                </a:lnTo>
                <a:lnTo>
                  <a:pt x="16322" y="19866"/>
                </a:lnTo>
                <a:lnTo>
                  <a:pt x="16319" y="19866"/>
                </a:lnTo>
                <a:lnTo>
                  <a:pt x="16317" y="19868"/>
                </a:lnTo>
                <a:lnTo>
                  <a:pt x="16316" y="19870"/>
                </a:lnTo>
                <a:lnTo>
                  <a:pt x="16316" y="19873"/>
                </a:lnTo>
                <a:lnTo>
                  <a:pt x="16315" y="19881"/>
                </a:lnTo>
                <a:lnTo>
                  <a:pt x="16316" y="19903"/>
                </a:lnTo>
                <a:lnTo>
                  <a:pt x="16315" y="19914"/>
                </a:lnTo>
                <a:lnTo>
                  <a:pt x="16313" y="19926"/>
                </a:lnTo>
                <a:lnTo>
                  <a:pt x="16308" y="19943"/>
                </a:lnTo>
                <a:lnTo>
                  <a:pt x="16305" y="19966"/>
                </a:lnTo>
                <a:lnTo>
                  <a:pt x="16304" y="19977"/>
                </a:lnTo>
                <a:lnTo>
                  <a:pt x="16305" y="19987"/>
                </a:lnTo>
                <a:lnTo>
                  <a:pt x="16306" y="19988"/>
                </a:lnTo>
                <a:lnTo>
                  <a:pt x="16307" y="19988"/>
                </a:lnTo>
                <a:lnTo>
                  <a:pt x="16308" y="19988"/>
                </a:lnTo>
                <a:lnTo>
                  <a:pt x="16308" y="19989"/>
                </a:lnTo>
                <a:lnTo>
                  <a:pt x="16310" y="19992"/>
                </a:lnTo>
                <a:lnTo>
                  <a:pt x="16321" y="20011"/>
                </a:lnTo>
                <a:lnTo>
                  <a:pt x="16323" y="20014"/>
                </a:lnTo>
                <a:lnTo>
                  <a:pt x="16336" y="20020"/>
                </a:lnTo>
                <a:lnTo>
                  <a:pt x="16339" y="20021"/>
                </a:lnTo>
                <a:lnTo>
                  <a:pt x="16343" y="20023"/>
                </a:lnTo>
                <a:lnTo>
                  <a:pt x="16349" y="20033"/>
                </a:lnTo>
                <a:lnTo>
                  <a:pt x="16353" y="20037"/>
                </a:lnTo>
                <a:lnTo>
                  <a:pt x="16355" y="20037"/>
                </a:lnTo>
                <a:lnTo>
                  <a:pt x="16358" y="20036"/>
                </a:lnTo>
                <a:lnTo>
                  <a:pt x="16360" y="20035"/>
                </a:lnTo>
                <a:lnTo>
                  <a:pt x="16361" y="20034"/>
                </a:lnTo>
                <a:lnTo>
                  <a:pt x="16361" y="20031"/>
                </a:lnTo>
                <a:lnTo>
                  <a:pt x="16363" y="20031"/>
                </a:lnTo>
                <a:lnTo>
                  <a:pt x="16367" y="20033"/>
                </a:lnTo>
                <a:lnTo>
                  <a:pt x="16372" y="20032"/>
                </a:lnTo>
                <a:lnTo>
                  <a:pt x="16376" y="20031"/>
                </a:lnTo>
                <a:lnTo>
                  <a:pt x="16379" y="20031"/>
                </a:lnTo>
                <a:lnTo>
                  <a:pt x="16383" y="20033"/>
                </a:lnTo>
                <a:lnTo>
                  <a:pt x="16389" y="20038"/>
                </a:lnTo>
                <a:lnTo>
                  <a:pt x="16393" y="20040"/>
                </a:lnTo>
                <a:lnTo>
                  <a:pt x="16416" y="20042"/>
                </a:lnTo>
                <a:lnTo>
                  <a:pt x="16420" y="20042"/>
                </a:lnTo>
                <a:lnTo>
                  <a:pt x="16429" y="20039"/>
                </a:lnTo>
                <a:lnTo>
                  <a:pt x="16434" y="20039"/>
                </a:lnTo>
                <a:lnTo>
                  <a:pt x="16437" y="20037"/>
                </a:lnTo>
                <a:lnTo>
                  <a:pt x="16442" y="20031"/>
                </a:lnTo>
                <a:lnTo>
                  <a:pt x="16446" y="20029"/>
                </a:lnTo>
                <a:lnTo>
                  <a:pt x="16446" y="20027"/>
                </a:lnTo>
                <a:lnTo>
                  <a:pt x="16442" y="20026"/>
                </a:lnTo>
                <a:lnTo>
                  <a:pt x="16441" y="20025"/>
                </a:lnTo>
                <a:lnTo>
                  <a:pt x="16436" y="20019"/>
                </a:lnTo>
                <a:lnTo>
                  <a:pt x="16431" y="20011"/>
                </a:lnTo>
                <a:lnTo>
                  <a:pt x="16427" y="20001"/>
                </a:lnTo>
                <a:lnTo>
                  <a:pt x="16426" y="19989"/>
                </a:lnTo>
                <a:lnTo>
                  <a:pt x="16428" y="19978"/>
                </a:lnTo>
                <a:lnTo>
                  <a:pt x="16432" y="19966"/>
                </a:lnTo>
                <a:lnTo>
                  <a:pt x="16436" y="19955"/>
                </a:lnTo>
                <a:lnTo>
                  <a:pt x="16441" y="19949"/>
                </a:lnTo>
                <a:lnTo>
                  <a:pt x="16443" y="19948"/>
                </a:lnTo>
                <a:lnTo>
                  <a:pt x="16451" y="19947"/>
                </a:lnTo>
                <a:lnTo>
                  <a:pt x="16452" y="19946"/>
                </a:lnTo>
                <a:lnTo>
                  <a:pt x="16456" y="19942"/>
                </a:lnTo>
                <a:lnTo>
                  <a:pt x="16461" y="19940"/>
                </a:lnTo>
                <a:lnTo>
                  <a:pt x="16463" y="19939"/>
                </a:lnTo>
                <a:lnTo>
                  <a:pt x="16466" y="19935"/>
                </a:lnTo>
                <a:lnTo>
                  <a:pt x="16468" y="19934"/>
                </a:lnTo>
                <a:lnTo>
                  <a:pt x="16470" y="19933"/>
                </a:lnTo>
                <a:lnTo>
                  <a:pt x="16484" y="19932"/>
                </a:lnTo>
                <a:lnTo>
                  <a:pt x="16494" y="19930"/>
                </a:lnTo>
                <a:lnTo>
                  <a:pt x="16503" y="19926"/>
                </a:lnTo>
                <a:lnTo>
                  <a:pt x="16511" y="19920"/>
                </a:lnTo>
                <a:lnTo>
                  <a:pt x="16518" y="19923"/>
                </a:lnTo>
                <a:lnTo>
                  <a:pt x="16526" y="19925"/>
                </a:lnTo>
                <a:lnTo>
                  <a:pt x="16533" y="19923"/>
                </a:lnTo>
                <a:lnTo>
                  <a:pt x="16540" y="19917"/>
                </a:lnTo>
                <a:lnTo>
                  <a:pt x="16548" y="19914"/>
                </a:lnTo>
                <a:lnTo>
                  <a:pt x="16557" y="19917"/>
                </a:lnTo>
                <a:lnTo>
                  <a:pt x="16563" y="19924"/>
                </a:lnTo>
                <a:lnTo>
                  <a:pt x="16563" y="19932"/>
                </a:lnTo>
                <a:lnTo>
                  <a:pt x="16566" y="19938"/>
                </a:lnTo>
                <a:lnTo>
                  <a:pt x="16568" y="19938"/>
                </a:lnTo>
                <a:lnTo>
                  <a:pt x="16571" y="19935"/>
                </a:lnTo>
                <a:lnTo>
                  <a:pt x="16570" y="19933"/>
                </a:lnTo>
                <a:lnTo>
                  <a:pt x="16569" y="19931"/>
                </a:lnTo>
                <a:lnTo>
                  <a:pt x="16570" y="19930"/>
                </a:lnTo>
                <a:lnTo>
                  <a:pt x="16572" y="19930"/>
                </a:lnTo>
                <a:lnTo>
                  <a:pt x="16578" y="19938"/>
                </a:lnTo>
                <a:lnTo>
                  <a:pt x="16580" y="19939"/>
                </a:lnTo>
                <a:lnTo>
                  <a:pt x="16582" y="19939"/>
                </a:lnTo>
                <a:lnTo>
                  <a:pt x="16585" y="19937"/>
                </a:lnTo>
                <a:lnTo>
                  <a:pt x="16586" y="19934"/>
                </a:lnTo>
                <a:lnTo>
                  <a:pt x="16586" y="19929"/>
                </a:lnTo>
                <a:lnTo>
                  <a:pt x="16585" y="19927"/>
                </a:lnTo>
                <a:lnTo>
                  <a:pt x="16584" y="19923"/>
                </a:lnTo>
                <a:lnTo>
                  <a:pt x="16584" y="19922"/>
                </a:lnTo>
                <a:lnTo>
                  <a:pt x="16585" y="19921"/>
                </a:lnTo>
                <a:lnTo>
                  <a:pt x="16585" y="19920"/>
                </a:lnTo>
                <a:lnTo>
                  <a:pt x="16584" y="19918"/>
                </a:lnTo>
                <a:lnTo>
                  <a:pt x="16583" y="19918"/>
                </a:lnTo>
                <a:lnTo>
                  <a:pt x="16580" y="19918"/>
                </a:lnTo>
                <a:lnTo>
                  <a:pt x="16580" y="19918"/>
                </a:lnTo>
                <a:lnTo>
                  <a:pt x="16578" y="19915"/>
                </a:lnTo>
                <a:lnTo>
                  <a:pt x="16576" y="19910"/>
                </a:lnTo>
                <a:lnTo>
                  <a:pt x="16574" y="19907"/>
                </a:lnTo>
                <a:lnTo>
                  <a:pt x="16566" y="19897"/>
                </a:lnTo>
                <a:lnTo>
                  <a:pt x="16563" y="19891"/>
                </a:lnTo>
                <a:lnTo>
                  <a:pt x="16570" y="19892"/>
                </a:lnTo>
                <a:lnTo>
                  <a:pt x="16575" y="19896"/>
                </a:lnTo>
                <a:lnTo>
                  <a:pt x="16583" y="19906"/>
                </a:lnTo>
                <a:lnTo>
                  <a:pt x="16597" y="19920"/>
                </a:lnTo>
                <a:lnTo>
                  <a:pt x="16601" y="19926"/>
                </a:lnTo>
                <a:lnTo>
                  <a:pt x="16603" y="19922"/>
                </a:lnTo>
                <a:lnTo>
                  <a:pt x="16604" y="19918"/>
                </a:lnTo>
                <a:lnTo>
                  <a:pt x="16606" y="19915"/>
                </a:lnTo>
                <a:lnTo>
                  <a:pt x="16610" y="19914"/>
                </a:lnTo>
                <a:lnTo>
                  <a:pt x="16613" y="19912"/>
                </a:lnTo>
                <a:lnTo>
                  <a:pt x="16614" y="19907"/>
                </a:lnTo>
                <a:lnTo>
                  <a:pt x="16614" y="19895"/>
                </a:lnTo>
                <a:lnTo>
                  <a:pt x="16612" y="19883"/>
                </a:lnTo>
                <a:lnTo>
                  <a:pt x="16612" y="19878"/>
                </a:lnTo>
                <a:lnTo>
                  <a:pt x="16615" y="19869"/>
                </a:lnTo>
                <a:lnTo>
                  <a:pt x="16615" y="19864"/>
                </a:lnTo>
                <a:lnTo>
                  <a:pt x="16615" y="19858"/>
                </a:lnTo>
                <a:lnTo>
                  <a:pt x="16611" y="19841"/>
                </a:lnTo>
                <a:lnTo>
                  <a:pt x="16607" y="19829"/>
                </a:lnTo>
                <a:lnTo>
                  <a:pt x="16601" y="19819"/>
                </a:lnTo>
                <a:lnTo>
                  <a:pt x="16593" y="19814"/>
                </a:lnTo>
                <a:lnTo>
                  <a:pt x="16586" y="19817"/>
                </a:lnTo>
                <a:lnTo>
                  <a:pt x="16589" y="19824"/>
                </a:lnTo>
                <a:lnTo>
                  <a:pt x="16601" y="19839"/>
                </a:lnTo>
                <a:lnTo>
                  <a:pt x="16595" y="19842"/>
                </a:lnTo>
                <a:lnTo>
                  <a:pt x="16587" y="19842"/>
                </a:lnTo>
                <a:lnTo>
                  <a:pt x="16578" y="19839"/>
                </a:lnTo>
                <a:lnTo>
                  <a:pt x="16572" y="19836"/>
                </a:lnTo>
                <a:lnTo>
                  <a:pt x="16572" y="19838"/>
                </a:lnTo>
                <a:lnTo>
                  <a:pt x="16572" y="19840"/>
                </a:lnTo>
                <a:lnTo>
                  <a:pt x="16571" y="19842"/>
                </a:lnTo>
                <a:lnTo>
                  <a:pt x="16571" y="19843"/>
                </a:lnTo>
                <a:lnTo>
                  <a:pt x="16567" y="19842"/>
                </a:lnTo>
                <a:lnTo>
                  <a:pt x="16564" y="19837"/>
                </a:lnTo>
                <a:lnTo>
                  <a:pt x="16562" y="19832"/>
                </a:lnTo>
                <a:lnTo>
                  <a:pt x="16562" y="19827"/>
                </a:lnTo>
                <a:lnTo>
                  <a:pt x="16562" y="19815"/>
                </a:lnTo>
                <a:lnTo>
                  <a:pt x="16562" y="19810"/>
                </a:lnTo>
                <a:lnTo>
                  <a:pt x="16560" y="19805"/>
                </a:lnTo>
                <a:lnTo>
                  <a:pt x="16557" y="19801"/>
                </a:lnTo>
                <a:lnTo>
                  <a:pt x="16553" y="19799"/>
                </a:lnTo>
                <a:lnTo>
                  <a:pt x="16548" y="19798"/>
                </a:lnTo>
                <a:lnTo>
                  <a:pt x="16538" y="19796"/>
                </a:lnTo>
                <a:lnTo>
                  <a:pt x="16537" y="19795"/>
                </a:lnTo>
                <a:lnTo>
                  <a:pt x="16540" y="19793"/>
                </a:lnTo>
                <a:lnTo>
                  <a:pt x="16546" y="19792"/>
                </a:lnTo>
                <a:lnTo>
                  <a:pt x="16551" y="19791"/>
                </a:lnTo>
                <a:lnTo>
                  <a:pt x="16553" y="19790"/>
                </a:lnTo>
                <a:lnTo>
                  <a:pt x="16555" y="19785"/>
                </a:lnTo>
                <a:lnTo>
                  <a:pt x="16556" y="19784"/>
                </a:lnTo>
                <a:lnTo>
                  <a:pt x="16558" y="19782"/>
                </a:lnTo>
                <a:lnTo>
                  <a:pt x="16563" y="19780"/>
                </a:lnTo>
                <a:lnTo>
                  <a:pt x="16563" y="19778"/>
                </a:lnTo>
                <a:lnTo>
                  <a:pt x="16562" y="19774"/>
                </a:lnTo>
                <a:lnTo>
                  <a:pt x="16560" y="19772"/>
                </a:lnTo>
                <a:lnTo>
                  <a:pt x="16558" y="19771"/>
                </a:lnTo>
                <a:lnTo>
                  <a:pt x="16556" y="19770"/>
                </a:lnTo>
                <a:lnTo>
                  <a:pt x="16541" y="19770"/>
                </a:lnTo>
                <a:lnTo>
                  <a:pt x="16537" y="19769"/>
                </a:lnTo>
                <a:lnTo>
                  <a:pt x="16533" y="19766"/>
                </a:lnTo>
                <a:lnTo>
                  <a:pt x="16520" y="19743"/>
                </a:lnTo>
                <a:lnTo>
                  <a:pt x="16516" y="19732"/>
                </a:lnTo>
                <a:lnTo>
                  <a:pt x="16514" y="19728"/>
                </a:lnTo>
                <a:lnTo>
                  <a:pt x="16509" y="19726"/>
                </a:lnTo>
                <a:lnTo>
                  <a:pt x="16499" y="19728"/>
                </a:lnTo>
                <a:lnTo>
                  <a:pt x="16495" y="19727"/>
                </a:lnTo>
                <a:lnTo>
                  <a:pt x="16490" y="19725"/>
                </a:lnTo>
                <a:lnTo>
                  <a:pt x="16488" y="19721"/>
                </a:lnTo>
                <a:lnTo>
                  <a:pt x="16486" y="19716"/>
                </a:lnTo>
                <a:lnTo>
                  <a:pt x="16484" y="19712"/>
                </a:lnTo>
                <a:lnTo>
                  <a:pt x="16481" y="19711"/>
                </a:lnTo>
                <a:lnTo>
                  <a:pt x="16476" y="19710"/>
                </a:lnTo>
                <a:lnTo>
                  <a:pt x="16472" y="19707"/>
                </a:lnTo>
                <a:lnTo>
                  <a:pt x="16469" y="19704"/>
                </a:lnTo>
                <a:lnTo>
                  <a:pt x="16466" y="19700"/>
                </a:lnTo>
                <a:lnTo>
                  <a:pt x="16462" y="19690"/>
                </a:lnTo>
                <a:lnTo>
                  <a:pt x="16460" y="19684"/>
                </a:lnTo>
                <a:lnTo>
                  <a:pt x="16461" y="19679"/>
                </a:lnTo>
                <a:lnTo>
                  <a:pt x="16463" y="19678"/>
                </a:lnTo>
                <a:lnTo>
                  <a:pt x="16468" y="19676"/>
                </a:lnTo>
                <a:lnTo>
                  <a:pt x="16471" y="19675"/>
                </a:lnTo>
                <a:lnTo>
                  <a:pt x="16473" y="19673"/>
                </a:lnTo>
                <a:lnTo>
                  <a:pt x="16475" y="19672"/>
                </a:lnTo>
                <a:lnTo>
                  <a:pt x="16476" y="19670"/>
                </a:lnTo>
                <a:lnTo>
                  <a:pt x="16479" y="19661"/>
                </a:lnTo>
                <a:lnTo>
                  <a:pt x="16481" y="19656"/>
                </a:lnTo>
                <a:lnTo>
                  <a:pt x="16481" y="19650"/>
                </a:lnTo>
                <a:lnTo>
                  <a:pt x="16479" y="19645"/>
                </a:lnTo>
                <a:lnTo>
                  <a:pt x="16476" y="19642"/>
                </a:lnTo>
                <a:lnTo>
                  <a:pt x="16474" y="19639"/>
                </a:lnTo>
                <a:lnTo>
                  <a:pt x="16473" y="19634"/>
                </a:lnTo>
                <a:lnTo>
                  <a:pt x="16472" y="19629"/>
                </a:lnTo>
                <a:lnTo>
                  <a:pt x="16475" y="19630"/>
                </a:lnTo>
                <a:lnTo>
                  <a:pt x="16477" y="19629"/>
                </a:lnTo>
                <a:lnTo>
                  <a:pt x="16478" y="19626"/>
                </a:lnTo>
                <a:lnTo>
                  <a:pt x="16478" y="19623"/>
                </a:lnTo>
                <a:lnTo>
                  <a:pt x="16482" y="19626"/>
                </a:lnTo>
                <a:lnTo>
                  <a:pt x="16485" y="19627"/>
                </a:lnTo>
                <a:lnTo>
                  <a:pt x="16488" y="19629"/>
                </a:lnTo>
                <a:lnTo>
                  <a:pt x="16490" y="19633"/>
                </a:lnTo>
                <a:lnTo>
                  <a:pt x="16490" y="19634"/>
                </a:lnTo>
                <a:lnTo>
                  <a:pt x="16489" y="19637"/>
                </a:lnTo>
                <a:lnTo>
                  <a:pt x="16493" y="19637"/>
                </a:lnTo>
                <a:lnTo>
                  <a:pt x="16496" y="19639"/>
                </a:lnTo>
                <a:lnTo>
                  <a:pt x="16498" y="19643"/>
                </a:lnTo>
                <a:lnTo>
                  <a:pt x="16496" y="19646"/>
                </a:lnTo>
                <a:lnTo>
                  <a:pt x="16500" y="19647"/>
                </a:lnTo>
                <a:lnTo>
                  <a:pt x="16501" y="19641"/>
                </a:lnTo>
                <a:lnTo>
                  <a:pt x="16500" y="19633"/>
                </a:lnTo>
                <a:lnTo>
                  <a:pt x="16498" y="19628"/>
                </a:lnTo>
                <a:lnTo>
                  <a:pt x="16496" y="19626"/>
                </a:lnTo>
                <a:lnTo>
                  <a:pt x="16486" y="19620"/>
                </a:lnTo>
                <a:lnTo>
                  <a:pt x="16484" y="19619"/>
                </a:lnTo>
                <a:lnTo>
                  <a:pt x="16482" y="19611"/>
                </a:lnTo>
                <a:lnTo>
                  <a:pt x="16487" y="19596"/>
                </a:lnTo>
                <a:lnTo>
                  <a:pt x="16491" y="19590"/>
                </a:lnTo>
                <a:lnTo>
                  <a:pt x="16495" y="19585"/>
                </a:lnTo>
                <a:lnTo>
                  <a:pt x="16501" y="19590"/>
                </a:lnTo>
                <a:lnTo>
                  <a:pt x="16501" y="19590"/>
                </a:lnTo>
                <a:lnTo>
                  <a:pt x="16502" y="19589"/>
                </a:lnTo>
                <a:lnTo>
                  <a:pt x="16503" y="19588"/>
                </a:lnTo>
                <a:lnTo>
                  <a:pt x="16505" y="19589"/>
                </a:lnTo>
                <a:lnTo>
                  <a:pt x="16507" y="19591"/>
                </a:lnTo>
                <a:lnTo>
                  <a:pt x="16508" y="19592"/>
                </a:lnTo>
                <a:lnTo>
                  <a:pt x="16508" y="19593"/>
                </a:lnTo>
                <a:lnTo>
                  <a:pt x="16511" y="19593"/>
                </a:lnTo>
                <a:lnTo>
                  <a:pt x="16512" y="19592"/>
                </a:lnTo>
                <a:lnTo>
                  <a:pt x="16512" y="19590"/>
                </a:lnTo>
                <a:lnTo>
                  <a:pt x="16512" y="19585"/>
                </a:lnTo>
                <a:lnTo>
                  <a:pt x="16513" y="19583"/>
                </a:lnTo>
                <a:lnTo>
                  <a:pt x="16512" y="19579"/>
                </a:lnTo>
                <a:lnTo>
                  <a:pt x="16512" y="19577"/>
                </a:lnTo>
                <a:lnTo>
                  <a:pt x="16514" y="19576"/>
                </a:lnTo>
                <a:lnTo>
                  <a:pt x="16517" y="19574"/>
                </a:lnTo>
                <a:lnTo>
                  <a:pt x="16519" y="19573"/>
                </a:lnTo>
                <a:lnTo>
                  <a:pt x="16520" y="19569"/>
                </a:lnTo>
                <a:lnTo>
                  <a:pt x="16520" y="19566"/>
                </a:lnTo>
                <a:lnTo>
                  <a:pt x="16519" y="19565"/>
                </a:lnTo>
                <a:lnTo>
                  <a:pt x="16517" y="19568"/>
                </a:lnTo>
                <a:lnTo>
                  <a:pt x="16514" y="19565"/>
                </a:lnTo>
                <a:lnTo>
                  <a:pt x="16513" y="19563"/>
                </a:lnTo>
                <a:lnTo>
                  <a:pt x="16512" y="19560"/>
                </a:lnTo>
                <a:lnTo>
                  <a:pt x="16511" y="19556"/>
                </a:lnTo>
                <a:lnTo>
                  <a:pt x="16509" y="19557"/>
                </a:lnTo>
                <a:lnTo>
                  <a:pt x="16506" y="19560"/>
                </a:lnTo>
                <a:lnTo>
                  <a:pt x="16503" y="19561"/>
                </a:lnTo>
                <a:lnTo>
                  <a:pt x="16501" y="19561"/>
                </a:lnTo>
                <a:lnTo>
                  <a:pt x="16486" y="19541"/>
                </a:lnTo>
                <a:lnTo>
                  <a:pt x="16480" y="19536"/>
                </a:lnTo>
                <a:lnTo>
                  <a:pt x="16478" y="19535"/>
                </a:lnTo>
                <a:lnTo>
                  <a:pt x="16476" y="19525"/>
                </a:lnTo>
                <a:lnTo>
                  <a:pt x="16482" y="19514"/>
                </a:lnTo>
                <a:lnTo>
                  <a:pt x="16485" y="19503"/>
                </a:lnTo>
                <a:lnTo>
                  <a:pt x="16480" y="19493"/>
                </a:lnTo>
                <a:lnTo>
                  <a:pt x="16475" y="19490"/>
                </a:lnTo>
                <a:lnTo>
                  <a:pt x="16471" y="19489"/>
                </a:lnTo>
                <a:lnTo>
                  <a:pt x="16463" y="19489"/>
                </a:lnTo>
                <a:lnTo>
                  <a:pt x="16459" y="19487"/>
                </a:lnTo>
                <a:lnTo>
                  <a:pt x="16458" y="19481"/>
                </a:lnTo>
                <a:lnTo>
                  <a:pt x="16457" y="19474"/>
                </a:lnTo>
                <a:lnTo>
                  <a:pt x="16456" y="19470"/>
                </a:lnTo>
                <a:lnTo>
                  <a:pt x="16454" y="19469"/>
                </a:lnTo>
                <a:lnTo>
                  <a:pt x="16452" y="19468"/>
                </a:lnTo>
                <a:lnTo>
                  <a:pt x="16451" y="19466"/>
                </a:lnTo>
                <a:lnTo>
                  <a:pt x="16450" y="19463"/>
                </a:lnTo>
                <a:lnTo>
                  <a:pt x="16449" y="19462"/>
                </a:lnTo>
                <a:lnTo>
                  <a:pt x="16447" y="19461"/>
                </a:lnTo>
                <a:lnTo>
                  <a:pt x="16439" y="19460"/>
                </a:lnTo>
                <a:lnTo>
                  <a:pt x="16436" y="19458"/>
                </a:lnTo>
                <a:lnTo>
                  <a:pt x="16431" y="19453"/>
                </a:lnTo>
                <a:lnTo>
                  <a:pt x="16421" y="19438"/>
                </a:lnTo>
                <a:lnTo>
                  <a:pt x="16420" y="19435"/>
                </a:lnTo>
                <a:lnTo>
                  <a:pt x="16422" y="19422"/>
                </a:lnTo>
                <a:lnTo>
                  <a:pt x="16422" y="19417"/>
                </a:lnTo>
                <a:lnTo>
                  <a:pt x="16420" y="19411"/>
                </a:lnTo>
                <a:lnTo>
                  <a:pt x="16413" y="19399"/>
                </a:lnTo>
                <a:lnTo>
                  <a:pt x="16410" y="19390"/>
                </a:lnTo>
                <a:lnTo>
                  <a:pt x="16402" y="19374"/>
                </a:lnTo>
                <a:lnTo>
                  <a:pt x="16392" y="19360"/>
                </a:lnTo>
                <a:lnTo>
                  <a:pt x="16390" y="19356"/>
                </a:lnTo>
                <a:lnTo>
                  <a:pt x="16390" y="19351"/>
                </a:lnTo>
                <a:lnTo>
                  <a:pt x="16388" y="19345"/>
                </a:lnTo>
                <a:lnTo>
                  <a:pt x="16384" y="19334"/>
                </a:lnTo>
                <a:lnTo>
                  <a:pt x="16379" y="19325"/>
                </a:lnTo>
                <a:lnTo>
                  <a:pt x="16367" y="19312"/>
                </a:lnTo>
                <a:lnTo>
                  <a:pt x="16361" y="19304"/>
                </a:lnTo>
                <a:lnTo>
                  <a:pt x="16353" y="19295"/>
                </a:lnTo>
                <a:lnTo>
                  <a:pt x="16343" y="19294"/>
                </a:lnTo>
                <a:lnTo>
                  <a:pt x="16334" y="19295"/>
                </a:lnTo>
                <a:lnTo>
                  <a:pt x="16325" y="19290"/>
                </a:lnTo>
                <a:lnTo>
                  <a:pt x="16321" y="19282"/>
                </a:lnTo>
                <a:lnTo>
                  <a:pt x="16316" y="19261"/>
                </a:lnTo>
                <a:lnTo>
                  <a:pt x="16311" y="19254"/>
                </a:lnTo>
                <a:lnTo>
                  <a:pt x="16307" y="19255"/>
                </a:lnTo>
                <a:lnTo>
                  <a:pt x="16304" y="19251"/>
                </a:lnTo>
                <a:lnTo>
                  <a:pt x="16302" y="19245"/>
                </a:lnTo>
                <a:lnTo>
                  <a:pt x="16295" y="19240"/>
                </a:lnTo>
                <a:lnTo>
                  <a:pt x="16290" y="19225"/>
                </a:lnTo>
                <a:lnTo>
                  <a:pt x="16287" y="19220"/>
                </a:lnTo>
                <a:lnTo>
                  <a:pt x="16284" y="19222"/>
                </a:lnTo>
                <a:lnTo>
                  <a:pt x="16283" y="19225"/>
                </a:lnTo>
                <a:lnTo>
                  <a:pt x="16283" y="19229"/>
                </a:lnTo>
                <a:lnTo>
                  <a:pt x="16281" y="19233"/>
                </a:lnTo>
                <a:lnTo>
                  <a:pt x="16280" y="19236"/>
                </a:lnTo>
                <a:lnTo>
                  <a:pt x="16279" y="19238"/>
                </a:lnTo>
                <a:lnTo>
                  <a:pt x="16276" y="19241"/>
                </a:lnTo>
                <a:lnTo>
                  <a:pt x="16274" y="19243"/>
                </a:lnTo>
                <a:lnTo>
                  <a:pt x="16274" y="19230"/>
                </a:lnTo>
                <a:lnTo>
                  <a:pt x="16274" y="19228"/>
                </a:lnTo>
                <a:lnTo>
                  <a:pt x="16272" y="19225"/>
                </a:lnTo>
                <a:lnTo>
                  <a:pt x="16271" y="19222"/>
                </a:lnTo>
                <a:lnTo>
                  <a:pt x="16272" y="19216"/>
                </a:lnTo>
                <a:lnTo>
                  <a:pt x="16274" y="19210"/>
                </a:lnTo>
                <a:lnTo>
                  <a:pt x="16275" y="19205"/>
                </a:lnTo>
                <a:lnTo>
                  <a:pt x="16274" y="19200"/>
                </a:lnTo>
                <a:lnTo>
                  <a:pt x="16266" y="19202"/>
                </a:lnTo>
                <a:lnTo>
                  <a:pt x="16264" y="19194"/>
                </a:lnTo>
                <a:lnTo>
                  <a:pt x="16268" y="19184"/>
                </a:lnTo>
                <a:lnTo>
                  <a:pt x="16276" y="19183"/>
                </a:lnTo>
                <a:lnTo>
                  <a:pt x="16277" y="19185"/>
                </a:lnTo>
                <a:lnTo>
                  <a:pt x="16279" y="19190"/>
                </a:lnTo>
                <a:lnTo>
                  <a:pt x="16281" y="19191"/>
                </a:lnTo>
                <a:lnTo>
                  <a:pt x="16291" y="19191"/>
                </a:lnTo>
                <a:lnTo>
                  <a:pt x="16296" y="19193"/>
                </a:lnTo>
                <a:lnTo>
                  <a:pt x="16297" y="19196"/>
                </a:lnTo>
                <a:lnTo>
                  <a:pt x="16297" y="19201"/>
                </a:lnTo>
                <a:lnTo>
                  <a:pt x="16299" y="19206"/>
                </a:lnTo>
                <a:lnTo>
                  <a:pt x="16307" y="19209"/>
                </a:lnTo>
                <a:lnTo>
                  <a:pt x="16308" y="19210"/>
                </a:lnTo>
                <a:lnTo>
                  <a:pt x="16310" y="19210"/>
                </a:lnTo>
                <a:lnTo>
                  <a:pt x="16311" y="19212"/>
                </a:lnTo>
                <a:lnTo>
                  <a:pt x="16316" y="19219"/>
                </a:lnTo>
                <a:lnTo>
                  <a:pt x="16316" y="19222"/>
                </a:lnTo>
                <a:lnTo>
                  <a:pt x="16318" y="19224"/>
                </a:lnTo>
                <a:lnTo>
                  <a:pt x="16320" y="19225"/>
                </a:lnTo>
                <a:lnTo>
                  <a:pt x="16322" y="19225"/>
                </a:lnTo>
                <a:lnTo>
                  <a:pt x="16337" y="19225"/>
                </a:lnTo>
                <a:lnTo>
                  <a:pt x="16344" y="19223"/>
                </a:lnTo>
                <a:lnTo>
                  <a:pt x="16351" y="19219"/>
                </a:lnTo>
                <a:lnTo>
                  <a:pt x="16356" y="19214"/>
                </a:lnTo>
                <a:lnTo>
                  <a:pt x="16361" y="19206"/>
                </a:lnTo>
                <a:lnTo>
                  <a:pt x="16364" y="19199"/>
                </a:lnTo>
                <a:lnTo>
                  <a:pt x="16370" y="19181"/>
                </a:lnTo>
                <a:lnTo>
                  <a:pt x="16372" y="19171"/>
                </a:lnTo>
                <a:lnTo>
                  <a:pt x="16374" y="19166"/>
                </a:lnTo>
                <a:lnTo>
                  <a:pt x="16376" y="19164"/>
                </a:lnTo>
                <a:lnTo>
                  <a:pt x="16378" y="19163"/>
                </a:lnTo>
                <a:lnTo>
                  <a:pt x="16381" y="19162"/>
                </a:lnTo>
                <a:lnTo>
                  <a:pt x="16384" y="19158"/>
                </a:lnTo>
                <a:lnTo>
                  <a:pt x="16386" y="19158"/>
                </a:lnTo>
                <a:lnTo>
                  <a:pt x="16387" y="19153"/>
                </a:lnTo>
                <a:lnTo>
                  <a:pt x="16396" y="19154"/>
                </a:lnTo>
                <a:lnTo>
                  <a:pt x="16400" y="19154"/>
                </a:lnTo>
                <a:lnTo>
                  <a:pt x="16405" y="19151"/>
                </a:lnTo>
                <a:lnTo>
                  <a:pt x="16408" y="19151"/>
                </a:lnTo>
                <a:lnTo>
                  <a:pt x="16412" y="19149"/>
                </a:lnTo>
                <a:lnTo>
                  <a:pt x="16419" y="19143"/>
                </a:lnTo>
                <a:lnTo>
                  <a:pt x="16420" y="19142"/>
                </a:lnTo>
                <a:lnTo>
                  <a:pt x="16420" y="19140"/>
                </a:lnTo>
                <a:lnTo>
                  <a:pt x="16422" y="19139"/>
                </a:lnTo>
                <a:lnTo>
                  <a:pt x="16423" y="19137"/>
                </a:lnTo>
                <a:lnTo>
                  <a:pt x="16426" y="19137"/>
                </a:lnTo>
                <a:lnTo>
                  <a:pt x="16429" y="19139"/>
                </a:lnTo>
                <a:lnTo>
                  <a:pt x="16431" y="19139"/>
                </a:lnTo>
                <a:lnTo>
                  <a:pt x="16436" y="19138"/>
                </a:lnTo>
                <a:lnTo>
                  <a:pt x="16444" y="19133"/>
                </a:lnTo>
                <a:lnTo>
                  <a:pt x="16449" y="19132"/>
                </a:lnTo>
                <a:lnTo>
                  <a:pt x="16452" y="19134"/>
                </a:lnTo>
                <a:lnTo>
                  <a:pt x="16455" y="19136"/>
                </a:lnTo>
                <a:lnTo>
                  <a:pt x="16458" y="19137"/>
                </a:lnTo>
                <a:lnTo>
                  <a:pt x="16461" y="19134"/>
                </a:lnTo>
                <a:lnTo>
                  <a:pt x="16468" y="19126"/>
                </a:lnTo>
                <a:lnTo>
                  <a:pt x="16484" y="19112"/>
                </a:lnTo>
                <a:lnTo>
                  <a:pt x="16498" y="19103"/>
                </a:lnTo>
                <a:lnTo>
                  <a:pt x="16500" y="19100"/>
                </a:lnTo>
                <a:lnTo>
                  <a:pt x="16506" y="19090"/>
                </a:lnTo>
                <a:lnTo>
                  <a:pt x="16522" y="19072"/>
                </a:lnTo>
                <a:lnTo>
                  <a:pt x="16522" y="19071"/>
                </a:lnTo>
                <a:lnTo>
                  <a:pt x="16525" y="19064"/>
                </a:lnTo>
                <a:lnTo>
                  <a:pt x="16526" y="19062"/>
                </a:lnTo>
                <a:lnTo>
                  <a:pt x="16527" y="19059"/>
                </a:lnTo>
                <a:lnTo>
                  <a:pt x="16529" y="19057"/>
                </a:lnTo>
                <a:lnTo>
                  <a:pt x="16533" y="19054"/>
                </a:lnTo>
                <a:lnTo>
                  <a:pt x="16542" y="19037"/>
                </a:lnTo>
                <a:lnTo>
                  <a:pt x="16546" y="19032"/>
                </a:lnTo>
                <a:lnTo>
                  <a:pt x="16554" y="19027"/>
                </a:lnTo>
                <a:lnTo>
                  <a:pt x="16556" y="19023"/>
                </a:lnTo>
                <a:lnTo>
                  <a:pt x="16559" y="19010"/>
                </a:lnTo>
                <a:lnTo>
                  <a:pt x="16561" y="19006"/>
                </a:lnTo>
                <a:lnTo>
                  <a:pt x="16568" y="19000"/>
                </a:lnTo>
                <a:lnTo>
                  <a:pt x="16570" y="18999"/>
                </a:lnTo>
                <a:lnTo>
                  <a:pt x="16572" y="18998"/>
                </a:lnTo>
                <a:lnTo>
                  <a:pt x="16574" y="18997"/>
                </a:lnTo>
                <a:lnTo>
                  <a:pt x="16575" y="18993"/>
                </a:lnTo>
                <a:lnTo>
                  <a:pt x="16575" y="18991"/>
                </a:lnTo>
                <a:lnTo>
                  <a:pt x="16575" y="18988"/>
                </a:lnTo>
                <a:lnTo>
                  <a:pt x="16576" y="18986"/>
                </a:lnTo>
                <a:lnTo>
                  <a:pt x="16578" y="18984"/>
                </a:lnTo>
                <a:lnTo>
                  <a:pt x="16583" y="18976"/>
                </a:lnTo>
                <a:lnTo>
                  <a:pt x="16585" y="18971"/>
                </a:lnTo>
                <a:lnTo>
                  <a:pt x="16594" y="18945"/>
                </a:lnTo>
                <a:lnTo>
                  <a:pt x="16600" y="18938"/>
                </a:lnTo>
                <a:lnTo>
                  <a:pt x="16608" y="18941"/>
                </a:lnTo>
                <a:lnTo>
                  <a:pt x="16617" y="18938"/>
                </a:lnTo>
                <a:lnTo>
                  <a:pt x="16637" y="18937"/>
                </a:lnTo>
                <a:lnTo>
                  <a:pt x="16644" y="18933"/>
                </a:lnTo>
                <a:lnTo>
                  <a:pt x="16648" y="18933"/>
                </a:lnTo>
                <a:lnTo>
                  <a:pt x="16656" y="18920"/>
                </a:lnTo>
                <a:lnTo>
                  <a:pt x="16661" y="18922"/>
                </a:lnTo>
                <a:lnTo>
                  <a:pt x="16666" y="18928"/>
                </a:lnTo>
                <a:lnTo>
                  <a:pt x="16668" y="18931"/>
                </a:lnTo>
                <a:lnTo>
                  <a:pt x="16669" y="18935"/>
                </a:lnTo>
                <a:lnTo>
                  <a:pt x="16669" y="18938"/>
                </a:lnTo>
                <a:lnTo>
                  <a:pt x="16667" y="18945"/>
                </a:lnTo>
                <a:lnTo>
                  <a:pt x="16668" y="18948"/>
                </a:lnTo>
                <a:lnTo>
                  <a:pt x="16678" y="18958"/>
                </a:lnTo>
                <a:lnTo>
                  <a:pt x="16679" y="18960"/>
                </a:lnTo>
                <a:lnTo>
                  <a:pt x="16681" y="18961"/>
                </a:lnTo>
                <a:lnTo>
                  <a:pt x="16687" y="18973"/>
                </a:lnTo>
                <a:lnTo>
                  <a:pt x="16693" y="18979"/>
                </a:lnTo>
                <a:lnTo>
                  <a:pt x="16703" y="18980"/>
                </a:lnTo>
                <a:lnTo>
                  <a:pt x="16711" y="18977"/>
                </a:lnTo>
                <a:lnTo>
                  <a:pt x="16718" y="18967"/>
                </a:lnTo>
                <a:lnTo>
                  <a:pt x="16720" y="18961"/>
                </a:lnTo>
                <a:lnTo>
                  <a:pt x="16722" y="18937"/>
                </a:lnTo>
                <a:lnTo>
                  <a:pt x="16724" y="18933"/>
                </a:lnTo>
                <a:lnTo>
                  <a:pt x="16730" y="18925"/>
                </a:lnTo>
                <a:lnTo>
                  <a:pt x="16732" y="18919"/>
                </a:lnTo>
                <a:lnTo>
                  <a:pt x="16731" y="18908"/>
                </a:lnTo>
                <a:lnTo>
                  <a:pt x="16734" y="18899"/>
                </a:lnTo>
                <a:lnTo>
                  <a:pt x="16730" y="18891"/>
                </a:lnTo>
                <a:lnTo>
                  <a:pt x="16732" y="18885"/>
                </a:lnTo>
                <a:lnTo>
                  <a:pt x="16729" y="18885"/>
                </a:lnTo>
                <a:lnTo>
                  <a:pt x="16727" y="18885"/>
                </a:lnTo>
                <a:lnTo>
                  <a:pt x="16726" y="18883"/>
                </a:lnTo>
                <a:lnTo>
                  <a:pt x="16726" y="18880"/>
                </a:lnTo>
                <a:lnTo>
                  <a:pt x="16725" y="18879"/>
                </a:lnTo>
                <a:lnTo>
                  <a:pt x="16723" y="18876"/>
                </a:lnTo>
                <a:lnTo>
                  <a:pt x="16723" y="18875"/>
                </a:lnTo>
                <a:lnTo>
                  <a:pt x="16723" y="18874"/>
                </a:lnTo>
                <a:lnTo>
                  <a:pt x="16726" y="18870"/>
                </a:lnTo>
                <a:lnTo>
                  <a:pt x="16723" y="18867"/>
                </a:lnTo>
                <a:lnTo>
                  <a:pt x="16709" y="18860"/>
                </a:lnTo>
                <a:lnTo>
                  <a:pt x="16694" y="18850"/>
                </a:lnTo>
                <a:lnTo>
                  <a:pt x="16687" y="18846"/>
                </a:lnTo>
                <a:lnTo>
                  <a:pt x="16651" y="18843"/>
                </a:lnTo>
                <a:lnTo>
                  <a:pt x="16648" y="18843"/>
                </a:lnTo>
                <a:lnTo>
                  <a:pt x="16646" y="18845"/>
                </a:lnTo>
                <a:lnTo>
                  <a:pt x="16643" y="18852"/>
                </a:lnTo>
                <a:lnTo>
                  <a:pt x="16641" y="18854"/>
                </a:lnTo>
                <a:lnTo>
                  <a:pt x="16638" y="18856"/>
                </a:lnTo>
                <a:lnTo>
                  <a:pt x="16634" y="18857"/>
                </a:lnTo>
                <a:lnTo>
                  <a:pt x="16630" y="18857"/>
                </a:lnTo>
                <a:lnTo>
                  <a:pt x="16627" y="18854"/>
                </a:lnTo>
                <a:lnTo>
                  <a:pt x="16623" y="18856"/>
                </a:lnTo>
                <a:lnTo>
                  <a:pt x="16603" y="18857"/>
                </a:lnTo>
                <a:lnTo>
                  <a:pt x="16603" y="18859"/>
                </a:lnTo>
                <a:lnTo>
                  <a:pt x="16602" y="18860"/>
                </a:lnTo>
                <a:lnTo>
                  <a:pt x="16600" y="18861"/>
                </a:lnTo>
                <a:lnTo>
                  <a:pt x="16596" y="18858"/>
                </a:lnTo>
                <a:lnTo>
                  <a:pt x="16595" y="18859"/>
                </a:lnTo>
                <a:lnTo>
                  <a:pt x="16594" y="18861"/>
                </a:lnTo>
                <a:lnTo>
                  <a:pt x="16593" y="18862"/>
                </a:lnTo>
                <a:lnTo>
                  <a:pt x="16587" y="18867"/>
                </a:lnTo>
                <a:lnTo>
                  <a:pt x="16584" y="18869"/>
                </a:lnTo>
                <a:lnTo>
                  <a:pt x="16581" y="18866"/>
                </a:lnTo>
                <a:lnTo>
                  <a:pt x="16577" y="18868"/>
                </a:lnTo>
                <a:lnTo>
                  <a:pt x="16577" y="18871"/>
                </a:lnTo>
                <a:lnTo>
                  <a:pt x="16579" y="18874"/>
                </a:lnTo>
                <a:lnTo>
                  <a:pt x="16581" y="18876"/>
                </a:lnTo>
                <a:lnTo>
                  <a:pt x="16584" y="18878"/>
                </a:lnTo>
                <a:lnTo>
                  <a:pt x="16587" y="18879"/>
                </a:lnTo>
                <a:lnTo>
                  <a:pt x="16606" y="18880"/>
                </a:lnTo>
                <a:lnTo>
                  <a:pt x="16610" y="18881"/>
                </a:lnTo>
                <a:lnTo>
                  <a:pt x="16610" y="18882"/>
                </a:lnTo>
                <a:lnTo>
                  <a:pt x="16612" y="18886"/>
                </a:lnTo>
                <a:lnTo>
                  <a:pt x="16612" y="18887"/>
                </a:lnTo>
                <a:lnTo>
                  <a:pt x="16626" y="18891"/>
                </a:lnTo>
                <a:lnTo>
                  <a:pt x="16626" y="18893"/>
                </a:lnTo>
                <a:lnTo>
                  <a:pt x="16623" y="18896"/>
                </a:lnTo>
                <a:lnTo>
                  <a:pt x="16620" y="18899"/>
                </a:lnTo>
                <a:lnTo>
                  <a:pt x="16616" y="18900"/>
                </a:lnTo>
                <a:lnTo>
                  <a:pt x="16589" y="18903"/>
                </a:lnTo>
                <a:lnTo>
                  <a:pt x="16578" y="18908"/>
                </a:lnTo>
                <a:lnTo>
                  <a:pt x="16573" y="18908"/>
                </a:lnTo>
                <a:lnTo>
                  <a:pt x="16570" y="18906"/>
                </a:lnTo>
                <a:lnTo>
                  <a:pt x="16566" y="18903"/>
                </a:lnTo>
                <a:lnTo>
                  <a:pt x="16560" y="18901"/>
                </a:lnTo>
                <a:lnTo>
                  <a:pt x="16556" y="18898"/>
                </a:lnTo>
                <a:lnTo>
                  <a:pt x="16553" y="18896"/>
                </a:lnTo>
                <a:lnTo>
                  <a:pt x="16551" y="18897"/>
                </a:lnTo>
                <a:lnTo>
                  <a:pt x="16549" y="18898"/>
                </a:lnTo>
                <a:lnTo>
                  <a:pt x="16548" y="18900"/>
                </a:lnTo>
                <a:lnTo>
                  <a:pt x="16547" y="18901"/>
                </a:lnTo>
                <a:lnTo>
                  <a:pt x="16539" y="18901"/>
                </a:lnTo>
                <a:lnTo>
                  <a:pt x="16524" y="18896"/>
                </a:lnTo>
                <a:lnTo>
                  <a:pt x="16516" y="18896"/>
                </a:lnTo>
                <a:lnTo>
                  <a:pt x="16507" y="18898"/>
                </a:lnTo>
                <a:lnTo>
                  <a:pt x="16463" y="18901"/>
                </a:lnTo>
                <a:lnTo>
                  <a:pt x="16460" y="18902"/>
                </a:lnTo>
                <a:lnTo>
                  <a:pt x="16452" y="18910"/>
                </a:lnTo>
                <a:lnTo>
                  <a:pt x="16452" y="18916"/>
                </a:lnTo>
                <a:lnTo>
                  <a:pt x="16451" y="18925"/>
                </a:lnTo>
                <a:lnTo>
                  <a:pt x="16448" y="18935"/>
                </a:lnTo>
                <a:lnTo>
                  <a:pt x="16446" y="18941"/>
                </a:lnTo>
                <a:lnTo>
                  <a:pt x="16440" y="18945"/>
                </a:lnTo>
                <a:lnTo>
                  <a:pt x="16436" y="18945"/>
                </a:lnTo>
                <a:lnTo>
                  <a:pt x="16432" y="18944"/>
                </a:lnTo>
                <a:lnTo>
                  <a:pt x="16427" y="18942"/>
                </a:lnTo>
                <a:lnTo>
                  <a:pt x="16422" y="18943"/>
                </a:lnTo>
                <a:lnTo>
                  <a:pt x="16418" y="18944"/>
                </a:lnTo>
                <a:lnTo>
                  <a:pt x="16410" y="18950"/>
                </a:lnTo>
                <a:lnTo>
                  <a:pt x="16402" y="18953"/>
                </a:lnTo>
                <a:lnTo>
                  <a:pt x="16393" y="18953"/>
                </a:lnTo>
                <a:lnTo>
                  <a:pt x="16384" y="18950"/>
                </a:lnTo>
                <a:lnTo>
                  <a:pt x="16374" y="18948"/>
                </a:lnTo>
                <a:lnTo>
                  <a:pt x="16355" y="18948"/>
                </a:lnTo>
                <a:lnTo>
                  <a:pt x="16354" y="18947"/>
                </a:lnTo>
                <a:lnTo>
                  <a:pt x="16352" y="18945"/>
                </a:lnTo>
                <a:lnTo>
                  <a:pt x="16350" y="18941"/>
                </a:lnTo>
                <a:lnTo>
                  <a:pt x="16344" y="18935"/>
                </a:lnTo>
                <a:lnTo>
                  <a:pt x="16344" y="18931"/>
                </a:lnTo>
                <a:lnTo>
                  <a:pt x="16343" y="18914"/>
                </a:lnTo>
                <a:lnTo>
                  <a:pt x="16343" y="18913"/>
                </a:lnTo>
                <a:lnTo>
                  <a:pt x="16341" y="18912"/>
                </a:lnTo>
                <a:lnTo>
                  <a:pt x="16339" y="18911"/>
                </a:lnTo>
                <a:lnTo>
                  <a:pt x="16337" y="18910"/>
                </a:lnTo>
                <a:lnTo>
                  <a:pt x="16335" y="18911"/>
                </a:lnTo>
                <a:lnTo>
                  <a:pt x="16329" y="18913"/>
                </a:lnTo>
                <a:lnTo>
                  <a:pt x="16328" y="18914"/>
                </a:lnTo>
                <a:lnTo>
                  <a:pt x="16327" y="18916"/>
                </a:lnTo>
                <a:lnTo>
                  <a:pt x="16327" y="18919"/>
                </a:lnTo>
                <a:lnTo>
                  <a:pt x="16327" y="18922"/>
                </a:lnTo>
                <a:lnTo>
                  <a:pt x="16326" y="18923"/>
                </a:lnTo>
                <a:lnTo>
                  <a:pt x="16317" y="18923"/>
                </a:lnTo>
                <a:lnTo>
                  <a:pt x="16312" y="18924"/>
                </a:lnTo>
                <a:lnTo>
                  <a:pt x="16309" y="18927"/>
                </a:lnTo>
                <a:lnTo>
                  <a:pt x="16298" y="18940"/>
                </a:lnTo>
                <a:lnTo>
                  <a:pt x="16294" y="18948"/>
                </a:lnTo>
                <a:lnTo>
                  <a:pt x="16281" y="18972"/>
                </a:lnTo>
                <a:lnTo>
                  <a:pt x="16269" y="18985"/>
                </a:lnTo>
                <a:lnTo>
                  <a:pt x="16264" y="18994"/>
                </a:lnTo>
                <a:lnTo>
                  <a:pt x="16260" y="19003"/>
                </a:lnTo>
                <a:lnTo>
                  <a:pt x="16258" y="19007"/>
                </a:lnTo>
                <a:lnTo>
                  <a:pt x="16256" y="19009"/>
                </a:lnTo>
                <a:lnTo>
                  <a:pt x="16252" y="19011"/>
                </a:lnTo>
                <a:lnTo>
                  <a:pt x="16249" y="19015"/>
                </a:lnTo>
                <a:lnTo>
                  <a:pt x="16245" y="19020"/>
                </a:lnTo>
                <a:lnTo>
                  <a:pt x="16243" y="19023"/>
                </a:lnTo>
                <a:lnTo>
                  <a:pt x="16241" y="19028"/>
                </a:lnTo>
                <a:lnTo>
                  <a:pt x="16239" y="19041"/>
                </a:lnTo>
                <a:lnTo>
                  <a:pt x="16238" y="19051"/>
                </a:lnTo>
                <a:lnTo>
                  <a:pt x="16236" y="19056"/>
                </a:lnTo>
                <a:lnTo>
                  <a:pt x="16228" y="19072"/>
                </a:lnTo>
                <a:lnTo>
                  <a:pt x="16223" y="19079"/>
                </a:lnTo>
                <a:lnTo>
                  <a:pt x="16216" y="19084"/>
                </a:lnTo>
                <a:lnTo>
                  <a:pt x="16207" y="19082"/>
                </a:lnTo>
                <a:lnTo>
                  <a:pt x="16205" y="19080"/>
                </a:lnTo>
                <a:lnTo>
                  <a:pt x="16200" y="19074"/>
                </a:lnTo>
                <a:lnTo>
                  <a:pt x="16197" y="19072"/>
                </a:lnTo>
                <a:lnTo>
                  <a:pt x="16195" y="19073"/>
                </a:lnTo>
                <a:lnTo>
                  <a:pt x="16191" y="19074"/>
                </a:lnTo>
                <a:lnTo>
                  <a:pt x="16176" y="19076"/>
                </a:lnTo>
                <a:lnTo>
                  <a:pt x="16171" y="19076"/>
                </a:lnTo>
                <a:lnTo>
                  <a:pt x="16166" y="19075"/>
                </a:lnTo>
                <a:lnTo>
                  <a:pt x="16164" y="19073"/>
                </a:lnTo>
                <a:lnTo>
                  <a:pt x="16162" y="19071"/>
                </a:lnTo>
                <a:lnTo>
                  <a:pt x="16164" y="19062"/>
                </a:lnTo>
                <a:lnTo>
                  <a:pt x="16163" y="19061"/>
                </a:lnTo>
                <a:lnTo>
                  <a:pt x="16158" y="19062"/>
                </a:lnTo>
                <a:lnTo>
                  <a:pt x="16143" y="19067"/>
                </a:lnTo>
                <a:lnTo>
                  <a:pt x="16143" y="19069"/>
                </a:lnTo>
                <a:lnTo>
                  <a:pt x="16130" y="19076"/>
                </a:lnTo>
                <a:lnTo>
                  <a:pt x="16127" y="19074"/>
                </a:lnTo>
                <a:lnTo>
                  <a:pt x="16124" y="19068"/>
                </a:lnTo>
                <a:lnTo>
                  <a:pt x="16122" y="19061"/>
                </a:lnTo>
                <a:lnTo>
                  <a:pt x="16120" y="19050"/>
                </a:lnTo>
                <a:lnTo>
                  <a:pt x="16117" y="19044"/>
                </a:lnTo>
                <a:lnTo>
                  <a:pt x="16107" y="19030"/>
                </a:lnTo>
                <a:lnTo>
                  <a:pt x="16106" y="19026"/>
                </a:lnTo>
                <a:lnTo>
                  <a:pt x="16106" y="19022"/>
                </a:lnTo>
                <a:lnTo>
                  <a:pt x="16107" y="19015"/>
                </a:lnTo>
                <a:lnTo>
                  <a:pt x="16108" y="19012"/>
                </a:lnTo>
                <a:lnTo>
                  <a:pt x="16108" y="19009"/>
                </a:lnTo>
                <a:lnTo>
                  <a:pt x="16108" y="19007"/>
                </a:lnTo>
                <a:lnTo>
                  <a:pt x="16110" y="19005"/>
                </a:lnTo>
                <a:lnTo>
                  <a:pt x="16111" y="19002"/>
                </a:lnTo>
                <a:lnTo>
                  <a:pt x="16110" y="18999"/>
                </a:lnTo>
                <a:lnTo>
                  <a:pt x="16109" y="18996"/>
                </a:lnTo>
                <a:lnTo>
                  <a:pt x="16095" y="18969"/>
                </a:lnTo>
                <a:lnTo>
                  <a:pt x="16093" y="18963"/>
                </a:lnTo>
                <a:lnTo>
                  <a:pt x="16092" y="18959"/>
                </a:lnTo>
                <a:lnTo>
                  <a:pt x="16089" y="18958"/>
                </a:lnTo>
                <a:lnTo>
                  <a:pt x="16084" y="18957"/>
                </a:lnTo>
                <a:lnTo>
                  <a:pt x="16082" y="18957"/>
                </a:lnTo>
                <a:lnTo>
                  <a:pt x="16080" y="18955"/>
                </a:lnTo>
                <a:lnTo>
                  <a:pt x="16077" y="18950"/>
                </a:lnTo>
                <a:lnTo>
                  <a:pt x="16075" y="18944"/>
                </a:lnTo>
                <a:lnTo>
                  <a:pt x="16072" y="18940"/>
                </a:lnTo>
                <a:lnTo>
                  <a:pt x="16067" y="18939"/>
                </a:lnTo>
                <a:lnTo>
                  <a:pt x="16063" y="18941"/>
                </a:lnTo>
                <a:lnTo>
                  <a:pt x="16058" y="18946"/>
                </a:lnTo>
                <a:lnTo>
                  <a:pt x="16053" y="18949"/>
                </a:lnTo>
                <a:lnTo>
                  <a:pt x="16049" y="18947"/>
                </a:lnTo>
                <a:lnTo>
                  <a:pt x="16038" y="18938"/>
                </a:lnTo>
                <a:lnTo>
                  <a:pt x="16036" y="18935"/>
                </a:lnTo>
                <a:lnTo>
                  <a:pt x="16002" y="18870"/>
                </a:lnTo>
                <a:lnTo>
                  <a:pt x="15998" y="18859"/>
                </a:lnTo>
                <a:lnTo>
                  <a:pt x="15995" y="18831"/>
                </a:lnTo>
                <a:lnTo>
                  <a:pt x="15993" y="18825"/>
                </a:lnTo>
                <a:lnTo>
                  <a:pt x="15993" y="18822"/>
                </a:lnTo>
                <a:lnTo>
                  <a:pt x="15993" y="18819"/>
                </a:lnTo>
                <a:lnTo>
                  <a:pt x="15995" y="18813"/>
                </a:lnTo>
                <a:lnTo>
                  <a:pt x="15996" y="18810"/>
                </a:lnTo>
                <a:lnTo>
                  <a:pt x="15994" y="18804"/>
                </a:lnTo>
                <a:lnTo>
                  <a:pt x="15988" y="18794"/>
                </a:lnTo>
                <a:lnTo>
                  <a:pt x="15987" y="18789"/>
                </a:lnTo>
                <a:lnTo>
                  <a:pt x="15982" y="18753"/>
                </a:lnTo>
                <a:lnTo>
                  <a:pt x="15982" y="18746"/>
                </a:lnTo>
                <a:lnTo>
                  <a:pt x="15983" y="18741"/>
                </a:lnTo>
                <a:lnTo>
                  <a:pt x="15985" y="18736"/>
                </a:lnTo>
                <a:lnTo>
                  <a:pt x="15987" y="18730"/>
                </a:lnTo>
                <a:lnTo>
                  <a:pt x="15988" y="18717"/>
                </a:lnTo>
                <a:lnTo>
                  <a:pt x="15988" y="18710"/>
                </a:lnTo>
                <a:lnTo>
                  <a:pt x="15988" y="18707"/>
                </a:lnTo>
                <a:lnTo>
                  <a:pt x="15989" y="18704"/>
                </a:lnTo>
                <a:lnTo>
                  <a:pt x="15996" y="18697"/>
                </a:lnTo>
                <a:lnTo>
                  <a:pt x="15999" y="18692"/>
                </a:lnTo>
                <a:lnTo>
                  <a:pt x="16001" y="18686"/>
                </a:lnTo>
                <a:lnTo>
                  <a:pt x="16003" y="18673"/>
                </a:lnTo>
                <a:lnTo>
                  <a:pt x="16004" y="18660"/>
                </a:lnTo>
                <a:lnTo>
                  <a:pt x="16005" y="18655"/>
                </a:lnTo>
                <a:lnTo>
                  <a:pt x="16008" y="18649"/>
                </a:lnTo>
                <a:lnTo>
                  <a:pt x="16009" y="18647"/>
                </a:lnTo>
                <a:lnTo>
                  <a:pt x="16011" y="18637"/>
                </a:lnTo>
                <a:lnTo>
                  <a:pt x="16012" y="18634"/>
                </a:lnTo>
                <a:lnTo>
                  <a:pt x="16017" y="18624"/>
                </a:lnTo>
                <a:lnTo>
                  <a:pt x="16029" y="18606"/>
                </a:lnTo>
                <a:lnTo>
                  <a:pt x="16042" y="18582"/>
                </a:lnTo>
                <a:lnTo>
                  <a:pt x="16051" y="18569"/>
                </a:lnTo>
                <a:lnTo>
                  <a:pt x="16057" y="18564"/>
                </a:lnTo>
                <a:lnTo>
                  <a:pt x="16059" y="18561"/>
                </a:lnTo>
                <a:lnTo>
                  <a:pt x="16061" y="18558"/>
                </a:lnTo>
                <a:lnTo>
                  <a:pt x="16064" y="18554"/>
                </a:lnTo>
                <a:lnTo>
                  <a:pt x="16068" y="18553"/>
                </a:lnTo>
                <a:lnTo>
                  <a:pt x="16072" y="18552"/>
                </a:lnTo>
                <a:lnTo>
                  <a:pt x="16088" y="18541"/>
                </a:lnTo>
                <a:lnTo>
                  <a:pt x="16092" y="18540"/>
                </a:lnTo>
                <a:lnTo>
                  <a:pt x="16130" y="18540"/>
                </a:lnTo>
                <a:lnTo>
                  <a:pt x="16135" y="18541"/>
                </a:lnTo>
                <a:lnTo>
                  <a:pt x="16141" y="18550"/>
                </a:lnTo>
                <a:lnTo>
                  <a:pt x="16146" y="18553"/>
                </a:lnTo>
                <a:lnTo>
                  <a:pt x="16148" y="18553"/>
                </a:lnTo>
                <a:lnTo>
                  <a:pt x="16152" y="18551"/>
                </a:lnTo>
                <a:lnTo>
                  <a:pt x="16154" y="18551"/>
                </a:lnTo>
                <a:lnTo>
                  <a:pt x="16156" y="18552"/>
                </a:lnTo>
                <a:lnTo>
                  <a:pt x="16157" y="18554"/>
                </a:lnTo>
                <a:lnTo>
                  <a:pt x="16158" y="18556"/>
                </a:lnTo>
                <a:lnTo>
                  <a:pt x="16159" y="18556"/>
                </a:lnTo>
                <a:lnTo>
                  <a:pt x="16165" y="18558"/>
                </a:lnTo>
                <a:lnTo>
                  <a:pt x="16167" y="18559"/>
                </a:lnTo>
                <a:lnTo>
                  <a:pt x="16168" y="18560"/>
                </a:lnTo>
                <a:lnTo>
                  <a:pt x="16169" y="18564"/>
                </a:lnTo>
                <a:lnTo>
                  <a:pt x="16170" y="18566"/>
                </a:lnTo>
                <a:lnTo>
                  <a:pt x="16173" y="18569"/>
                </a:lnTo>
                <a:lnTo>
                  <a:pt x="16177" y="18569"/>
                </a:lnTo>
                <a:lnTo>
                  <a:pt x="16191" y="18567"/>
                </a:lnTo>
                <a:lnTo>
                  <a:pt x="16197" y="18563"/>
                </a:lnTo>
                <a:lnTo>
                  <a:pt x="16201" y="18562"/>
                </a:lnTo>
                <a:lnTo>
                  <a:pt x="16204" y="18564"/>
                </a:lnTo>
                <a:lnTo>
                  <a:pt x="16210" y="18571"/>
                </a:lnTo>
                <a:lnTo>
                  <a:pt x="16214" y="18572"/>
                </a:lnTo>
                <a:lnTo>
                  <a:pt x="16222" y="18574"/>
                </a:lnTo>
                <a:lnTo>
                  <a:pt x="16224" y="18574"/>
                </a:lnTo>
                <a:lnTo>
                  <a:pt x="16226" y="18572"/>
                </a:lnTo>
                <a:lnTo>
                  <a:pt x="16227" y="18571"/>
                </a:lnTo>
                <a:lnTo>
                  <a:pt x="16230" y="18566"/>
                </a:lnTo>
                <a:lnTo>
                  <a:pt x="16233" y="18562"/>
                </a:lnTo>
                <a:lnTo>
                  <a:pt x="16236" y="18560"/>
                </a:lnTo>
                <a:lnTo>
                  <a:pt x="16239" y="18559"/>
                </a:lnTo>
                <a:lnTo>
                  <a:pt x="16244" y="18559"/>
                </a:lnTo>
                <a:lnTo>
                  <a:pt x="16248" y="18558"/>
                </a:lnTo>
                <a:lnTo>
                  <a:pt x="16257" y="18553"/>
                </a:lnTo>
                <a:lnTo>
                  <a:pt x="16262" y="18553"/>
                </a:lnTo>
                <a:lnTo>
                  <a:pt x="16265" y="18554"/>
                </a:lnTo>
                <a:lnTo>
                  <a:pt x="16270" y="18558"/>
                </a:lnTo>
                <a:lnTo>
                  <a:pt x="16272" y="18559"/>
                </a:lnTo>
                <a:lnTo>
                  <a:pt x="16274" y="18558"/>
                </a:lnTo>
                <a:lnTo>
                  <a:pt x="16279" y="18555"/>
                </a:lnTo>
                <a:lnTo>
                  <a:pt x="16287" y="18554"/>
                </a:lnTo>
                <a:lnTo>
                  <a:pt x="16290" y="18553"/>
                </a:lnTo>
                <a:lnTo>
                  <a:pt x="16293" y="18553"/>
                </a:lnTo>
                <a:lnTo>
                  <a:pt x="16297" y="18556"/>
                </a:lnTo>
                <a:lnTo>
                  <a:pt x="16299" y="18555"/>
                </a:lnTo>
                <a:lnTo>
                  <a:pt x="16301" y="18554"/>
                </a:lnTo>
                <a:lnTo>
                  <a:pt x="16304" y="18553"/>
                </a:lnTo>
                <a:lnTo>
                  <a:pt x="16308" y="18553"/>
                </a:lnTo>
                <a:lnTo>
                  <a:pt x="16311" y="18552"/>
                </a:lnTo>
                <a:lnTo>
                  <a:pt x="16311" y="18549"/>
                </a:lnTo>
                <a:lnTo>
                  <a:pt x="16312" y="18545"/>
                </a:lnTo>
                <a:lnTo>
                  <a:pt x="16313" y="18541"/>
                </a:lnTo>
                <a:lnTo>
                  <a:pt x="16315" y="18538"/>
                </a:lnTo>
                <a:lnTo>
                  <a:pt x="16317" y="18537"/>
                </a:lnTo>
                <a:lnTo>
                  <a:pt x="16319" y="18538"/>
                </a:lnTo>
                <a:lnTo>
                  <a:pt x="16321" y="18540"/>
                </a:lnTo>
                <a:lnTo>
                  <a:pt x="16325" y="18539"/>
                </a:lnTo>
                <a:lnTo>
                  <a:pt x="16328" y="18539"/>
                </a:lnTo>
                <a:lnTo>
                  <a:pt x="16330" y="18537"/>
                </a:lnTo>
                <a:lnTo>
                  <a:pt x="16331" y="18533"/>
                </a:lnTo>
                <a:lnTo>
                  <a:pt x="16333" y="18537"/>
                </a:lnTo>
                <a:lnTo>
                  <a:pt x="16334" y="18539"/>
                </a:lnTo>
                <a:lnTo>
                  <a:pt x="16336" y="18542"/>
                </a:lnTo>
                <a:lnTo>
                  <a:pt x="16338" y="18543"/>
                </a:lnTo>
                <a:lnTo>
                  <a:pt x="16340" y="18543"/>
                </a:lnTo>
                <a:lnTo>
                  <a:pt x="16347" y="18541"/>
                </a:lnTo>
                <a:lnTo>
                  <a:pt x="16350" y="18541"/>
                </a:lnTo>
                <a:lnTo>
                  <a:pt x="16356" y="18544"/>
                </a:lnTo>
                <a:lnTo>
                  <a:pt x="16359" y="18548"/>
                </a:lnTo>
                <a:lnTo>
                  <a:pt x="16370" y="18567"/>
                </a:lnTo>
                <a:lnTo>
                  <a:pt x="16371" y="18568"/>
                </a:lnTo>
                <a:lnTo>
                  <a:pt x="16374" y="18568"/>
                </a:lnTo>
                <a:lnTo>
                  <a:pt x="16383" y="18566"/>
                </a:lnTo>
                <a:lnTo>
                  <a:pt x="16394" y="18566"/>
                </a:lnTo>
                <a:lnTo>
                  <a:pt x="16414" y="18563"/>
                </a:lnTo>
                <a:lnTo>
                  <a:pt x="16418" y="18561"/>
                </a:lnTo>
                <a:lnTo>
                  <a:pt x="16422" y="18555"/>
                </a:lnTo>
                <a:lnTo>
                  <a:pt x="16426" y="18553"/>
                </a:lnTo>
                <a:lnTo>
                  <a:pt x="16440" y="18553"/>
                </a:lnTo>
                <a:lnTo>
                  <a:pt x="16449" y="18556"/>
                </a:lnTo>
                <a:lnTo>
                  <a:pt x="16454" y="18556"/>
                </a:lnTo>
                <a:lnTo>
                  <a:pt x="16455" y="18556"/>
                </a:lnTo>
                <a:lnTo>
                  <a:pt x="16458" y="18554"/>
                </a:lnTo>
                <a:lnTo>
                  <a:pt x="16460" y="18553"/>
                </a:lnTo>
                <a:lnTo>
                  <a:pt x="16463" y="18553"/>
                </a:lnTo>
                <a:lnTo>
                  <a:pt x="16479" y="18553"/>
                </a:lnTo>
                <a:lnTo>
                  <a:pt x="16481" y="18552"/>
                </a:lnTo>
                <a:lnTo>
                  <a:pt x="16485" y="18550"/>
                </a:lnTo>
                <a:lnTo>
                  <a:pt x="16488" y="18549"/>
                </a:lnTo>
                <a:lnTo>
                  <a:pt x="16540" y="18549"/>
                </a:lnTo>
                <a:lnTo>
                  <a:pt x="16544" y="18550"/>
                </a:lnTo>
                <a:lnTo>
                  <a:pt x="16547" y="18551"/>
                </a:lnTo>
                <a:lnTo>
                  <a:pt x="16550" y="18553"/>
                </a:lnTo>
                <a:lnTo>
                  <a:pt x="16553" y="18555"/>
                </a:lnTo>
                <a:lnTo>
                  <a:pt x="16556" y="18555"/>
                </a:lnTo>
                <a:lnTo>
                  <a:pt x="16559" y="18553"/>
                </a:lnTo>
                <a:lnTo>
                  <a:pt x="16560" y="18550"/>
                </a:lnTo>
                <a:lnTo>
                  <a:pt x="16559" y="18541"/>
                </a:lnTo>
                <a:lnTo>
                  <a:pt x="16562" y="18543"/>
                </a:lnTo>
                <a:cubicBezTo>
                  <a:pt x="16562" y="18543"/>
                  <a:pt x="16566" y="18551"/>
                  <a:pt x="16566" y="18551"/>
                </a:cubicBezTo>
                <a:lnTo>
                  <a:pt x="16568" y="18553"/>
                </a:lnTo>
                <a:lnTo>
                  <a:pt x="16578" y="18553"/>
                </a:lnTo>
                <a:lnTo>
                  <a:pt x="16598" y="18550"/>
                </a:lnTo>
                <a:lnTo>
                  <a:pt x="16630" y="18553"/>
                </a:lnTo>
                <a:lnTo>
                  <a:pt x="16642" y="18550"/>
                </a:lnTo>
                <a:lnTo>
                  <a:pt x="16647" y="18548"/>
                </a:lnTo>
                <a:lnTo>
                  <a:pt x="16650" y="18543"/>
                </a:lnTo>
                <a:lnTo>
                  <a:pt x="16651" y="18543"/>
                </a:lnTo>
                <a:lnTo>
                  <a:pt x="16654" y="18550"/>
                </a:lnTo>
                <a:lnTo>
                  <a:pt x="16664" y="18563"/>
                </a:lnTo>
                <a:lnTo>
                  <a:pt x="16670" y="18576"/>
                </a:lnTo>
                <a:lnTo>
                  <a:pt x="16671" y="18577"/>
                </a:lnTo>
                <a:lnTo>
                  <a:pt x="16671" y="18578"/>
                </a:lnTo>
                <a:lnTo>
                  <a:pt x="16676" y="18577"/>
                </a:lnTo>
                <a:lnTo>
                  <a:pt x="16676" y="18579"/>
                </a:lnTo>
                <a:lnTo>
                  <a:pt x="16682" y="18589"/>
                </a:lnTo>
                <a:lnTo>
                  <a:pt x="16683" y="18591"/>
                </a:lnTo>
                <a:lnTo>
                  <a:pt x="16684" y="18592"/>
                </a:lnTo>
                <a:lnTo>
                  <a:pt x="16686" y="18596"/>
                </a:lnTo>
                <a:lnTo>
                  <a:pt x="16687" y="18597"/>
                </a:lnTo>
                <a:lnTo>
                  <a:pt x="16688" y="18597"/>
                </a:lnTo>
                <a:lnTo>
                  <a:pt x="16691" y="18598"/>
                </a:lnTo>
                <a:lnTo>
                  <a:pt x="16698" y="18602"/>
                </a:lnTo>
                <a:lnTo>
                  <a:pt x="16720" y="18604"/>
                </a:lnTo>
                <a:lnTo>
                  <a:pt x="16723" y="18603"/>
                </a:lnTo>
                <a:lnTo>
                  <a:pt x="16732" y="18601"/>
                </a:lnTo>
                <a:lnTo>
                  <a:pt x="16736" y="18600"/>
                </a:lnTo>
                <a:lnTo>
                  <a:pt x="16759" y="18603"/>
                </a:lnTo>
                <a:lnTo>
                  <a:pt x="16762" y="18604"/>
                </a:lnTo>
                <a:lnTo>
                  <a:pt x="16769" y="18611"/>
                </a:lnTo>
                <a:lnTo>
                  <a:pt x="16771" y="18613"/>
                </a:lnTo>
                <a:lnTo>
                  <a:pt x="16773" y="18613"/>
                </a:lnTo>
                <a:lnTo>
                  <a:pt x="16775" y="18609"/>
                </a:lnTo>
                <a:lnTo>
                  <a:pt x="16778" y="18607"/>
                </a:lnTo>
                <a:lnTo>
                  <a:pt x="16785" y="18605"/>
                </a:lnTo>
                <a:lnTo>
                  <a:pt x="16792" y="18601"/>
                </a:lnTo>
                <a:lnTo>
                  <a:pt x="16797" y="18601"/>
                </a:lnTo>
                <a:lnTo>
                  <a:pt x="16800" y="18602"/>
                </a:lnTo>
                <a:lnTo>
                  <a:pt x="16802" y="18603"/>
                </a:lnTo>
                <a:lnTo>
                  <a:pt x="16805" y="18604"/>
                </a:lnTo>
                <a:lnTo>
                  <a:pt x="16807" y="18603"/>
                </a:lnTo>
                <a:lnTo>
                  <a:pt x="16810" y="18601"/>
                </a:lnTo>
                <a:lnTo>
                  <a:pt x="16814" y="18598"/>
                </a:lnTo>
                <a:lnTo>
                  <a:pt x="16822" y="18599"/>
                </a:lnTo>
                <a:lnTo>
                  <a:pt x="16824" y="18598"/>
                </a:lnTo>
                <a:lnTo>
                  <a:pt x="16833" y="18595"/>
                </a:lnTo>
                <a:lnTo>
                  <a:pt x="16837" y="18594"/>
                </a:lnTo>
                <a:lnTo>
                  <a:pt x="16852" y="18593"/>
                </a:lnTo>
                <a:lnTo>
                  <a:pt x="16854" y="18592"/>
                </a:lnTo>
                <a:lnTo>
                  <a:pt x="16858" y="18589"/>
                </a:lnTo>
                <a:lnTo>
                  <a:pt x="16860" y="18587"/>
                </a:lnTo>
                <a:lnTo>
                  <a:pt x="16861" y="18587"/>
                </a:lnTo>
                <a:lnTo>
                  <a:pt x="16867" y="18589"/>
                </a:lnTo>
                <a:lnTo>
                  <a:pt x="16874" y="18582"/>
                </a:lnTo>
                <a:lnTo>
                  <a:pt x="16876" y="18579"/>
                </a:lnTo>
                <a:lnTo>
                  <a:pt x="16885" y="18584"/>
                </a:lnTo>
                <a:lnTo>
                  <a:pt x="16896" y="18583"/>
                </a:lnTo>
                <a:lnTo>
                  <a:pt x="16922" y="18576"/>
                </a:lnTo>
                <a:lnTo>
                  <a:pt x="16928" y="18569"/>
                </a:lnTo>
                <a:lnTo>
                  <a:pt x="16933" y="18568"/>
                </a:lnTo>
                <a:lnTo>
                  <a:pt x="16938" y="18566"/>
                </a:lnTo>
                <a:lnTo>
                  <a:pt x="16942" y="18563"/>
                </a:lnTo>
                <a:lnTo>
                  <a:pt x="16948" y="18560"/>
                </a:lnTo>
                <a:lnTo>
                  <a:pt x="16954" y="18562"/>
                </a:lnTo>
                <a:lnTo>
                  <a:pt x="16957" y="18553"/>
                </a:lnTo>
                <a:lnTo>
                  <a:pt x="16960" y="18549"/>
                </a:lnTo>
                <a:lnTo>
                  <a:pt x="16964" y="18547"/>
                </a:lnTo>
                <a:lnTo>
                  <a:pt x="16964" y="18545"/>
                </a:lnTo>
                <a:lnTo>
                  <a:pt x="16961" y="18543"/>
                </a:lnTo>
                <a:lnTo>
                  <a:pt x="16962" y="18538"/>
                </a:lnTo>
                <a:lnTo>
                  <a:pt x="16970" y="18524"/>
                </a:lnTo>
                <a:lnTo>
                  <a:pt x="16972" y="18522"/>
                </a:lnTo>
                <a:lnTo>
                  <a:pt x="16973" y="18522"/>
                </a:lnTo>
                <a:lnTo>
                  <a:pt x="16978" y="18522"/>
                </a:lnTo>
                <a:lnTo>
                  <a:pt x="16979" y="18521"/>
                </a:lnTo>
                <a:lnTo>
                  <a:pt x="16979" y="18516"/>
                </a:lnTo>
                <a:lnTo>
                  <a:pt x="16978" y="18514"/>
                </a:lnTo>
                <a:lnTo>
                  <a:pt x="16977" y="18512"/>
                </a:lnTo>
                <a:lnTo>
                  <a:pt x="16976" y="18509"/>
                </a:lnTo>
                <a:lnTo>
                  <a:pt x="16977" y="18506"/>
                </a:lnTo>
                <a:lnTo>
                  <a:pt x="16978" y="18504"/>
                </a:lnTo>
                <a:lnTo>
                  <a:pt x="16980" y="18499"/>
                </a:lnTo>
                <a:lnTo>
                  <a:pt x="16988" y="18490"/>
                </a:lnTo>
                <a:lnTo>
                  <a:pt x="16991" y="18485"/>
                </a:lnTo>
                <a:lnTo>
                  <a:pt x="16991" y="18483"/>
                </a:lnTo>
                <a:lnTo>
                  <a:pt x="16991" y="18479"/>
                </a:lnTo>
                <a:lnTo>
                  <a:pt x="16991" y="18476"/>
                </a:lnTo>
                <a:lnTo>
                  <a:pt x="16994" y="18470"/>
                </a:lnTo>
                <a:lnTo>
                  <a:pt x="16997" y="18463"/>
                </a:lnTo>
                <a:lnTo>
                  <a:pt x="17000" y="18458"/>
                </a:lnTo>
                <a:lnTo>
                  <a:pt x="17007" y="18452"/>
                </a:lnTo>
                <a:lnTo>
                  <a:pt x="17015" y="18442"/>
                </a:lnTo>
                <a:lnTo>
                  <a:pt x="17019" y="18438"/>
                </a:lnTo>
                <a:lnTo>
                  <a:pt x="17024" y="18436"/>
                </a:lnTo>
                <a:lnTo>
                  <a:pt x="17026" y="18435"/>
                </a:lnTo>
                <a:lnTo>
                  <a:pt x="17029" y="18428"/>
                </a:lnTo>
                <a:lnTo>
                  <a:pt x="17031" y="18425"/>
                </a:lnTo>
                <a:lnTo>
                  <a:pt x="17033" y="18423"/>
                </a:lnTo>
                <a:lnTo>
                  <a:pt x="17040" y="18421"/>
                </a:lnTo>
                <a:lnTo>
                  <a:pt x="17048" y="18416"/>
                </a:lnTo>
                <a:lnTo>
                  <a:pt x="17049" y="18414"/>
                </a:lnTo>
                <a:lnTo>
                  <a:pt x="17049" y="18412"/>
                </a:lnTo>
                <a:lnTo>
                  <a:pt x="17051" y="18405"/>
                </a:lnTo>
                <a:lnTo>
                  <a:pt x="17053" y="18403"/>
                </a:lnTo>
                <a:lnTo>
                  <a:pt x="17060" y="18393"/>
                </a:lnTo>
                <a:lnTo>
                  <a:pt x="17067" y="18383"/>
                </a:lnTo>
                <a:lnTo>
                  <a:pt x="17077" y="18360"/>
                </a:lnTo>
                <a:lnTo>
                  <a:pt x="17090" y="18311"/>
                </a:lnTo>
                <a:lnTo>
                  <a:pt x="17095" y="18301"/>
                </a:lnTo>
                <a:lnTo>
                  <a:pt x="17101" y="18291"/>
                </a:lnTo>
                <a:lnTo>
                  <a:pt x="17108" y="18286"/>
                </a:lnTo>
                <a:lnTo>
                  <a:pt x="17118" y="18281"/>
                </a:lnTo>
                <a:lnTo>
                  <a:pt x="17124" y="18273"/>
                </a:lnTo>
                <a:lnTo>
                  <a:pt x="17122" y="18263"/>
                </a:lnTo>
                <a:lnTo>
                  <a:pt x="17117" y="18257"/>
                </a:lnTo>
                <a:lnTo>
                  <a:pt x="17111" y="18252"/>
                </a:lnTo>
                <a:lnTo>
                  <a:pt x="17106" y="18245"/>
                </a:lnTo>
                <a:lnTo>
                  <a:pt x="17106" y="18234"/>
                </a:lnTo>
                <a:lnTo>
                  <a:pt x="17109" y="18222"/>
                </a:lnTo>
                <a:lnTo>
                  <a:pt x="17108" y="18219"/>
                </a:lnTo>
                <a:lnTo>
                  <a:pt x="17102" y="18218"/>
                </a:lnTo>
                <a:lnTo>
                  <a:pt x="17088" y="18221"/>
                </a:lnTo>
                <a:lnTo>
                  <a:pt x="17083" y="18221"/>
                </a:lnTo>
                <a:lnTo>
                  <a:pt x="17079" y="18219"/>
                </a:lnTo>
                <a:lnTo>
                  <a:pt x="17077" y="18216"/>
                </a:lnTo>
                <a:lnTo>
                  <a:pt x="17077" y="18204"/>
                </a:lnTo>
                <a:lnTo>
                  <a:pt x="17075" y="18201"/>
                </a:lnTo>
                <a:close/>
                <a:moveTo>
                  <a:pt x="12082" y="18238"/>
                </a:moveTo>
                <a:lnTo>
                  <a:pt x="12072" y="18241"/>
                </a:lnTo>
                <a:lnTo>
                  <a:pt x="12071" y="18249"/>
                </a:lnTo>
                <a:lnTo>
                  <a:pt x="12076" y="18260"/>
                </a:lnTo>
                <a:lnTo>
                  <a:pt x="12083" y="18270"/>
                </a:lnTo>
                <a:lnTo>
                  <a:pt x="12091" y="18280"/>
                </a:lnTo>
                <a:lnTo>
                  <a:pt x="12099" y="18286"/>
                </a:lnTo>
                <a:lnTo>
                  <a:pt x="12132" y="18292"/>
                </a:lnTo>
                <a:lnTo>
                  <a:pt x="12136" y="18295"/>
                </a:lnTo>
                <a:lnTo>
                  <a:pt x="12139" y="18295"/>
                </a:lnTo>
                <a:lnTo>
                  <a:pt x="12142" y="18297"/>
                </a:lnTo>
                <a:lnTo>
                  <a:pt x="12151" y="18312"/>
                </a:lnTo>
                <a:lnTo>
                  <a:pt x="12165" y="18329"/>
                </a:lnTo>
                <a:lnTo>
                  <a:pt x="12174" y="18337"/>
                </a:lnTo>
                <a:lnTo>
                  <a:pt x="12181" y="18335"/>
                </a:lnTo>
                <a:lnTo>
                  <a:pt x="12181" y="18330"/>
                </a:lnTo>
                <a:lnTo>
                  <a:pt x="12178" y="18311"/>
                </a:lnTo>
                <a:lnTo>
                  <a:pt x="12178" y="18289"/>
                </a:lnTo>
                <a:cubicBezTo>
                  <a:pt x="12178" y="18289"/>
                  <a:pt x="12177" y="18276"/>
                  <a:pt x="12177" y="18276"/>
                </a:cubicBezTo>
                <a:lnTo>
                  <a:pt x="12171" y="18269"/>
                </a:lnTo>
                <a:lnTo>
                  <a:pt x="12153" y="18263"/>
                </a:lnTo>
                <a:lnTo>
                  <a:pt x="12151" y="18262"/>
                </a:lnTo>
                <a:lnTo>
                  <a:pt x="12146" y="18258"/>
                </a:lnTo>
                <a:lnTo>
                  <a:pt x="12144" y="18257"/>
                </a:lnTo>
                <a:lnTo>
                  <a:pt x="12142" y="18257"/>
                </a:lnTo>
                <a:lnTo>
                  <a:pt x="12135" y="18257"/>
                </a:lnTo>
                <a:lnTo>
                  <a:pt x="12122" y="18254"/>
                </a:lnTo>
                <a:lnTo>
                  <a:pt x="12108" y="18252"/>
                </a:lnTo>
                <a:lnTo>
                  <a:pt x="12104" y="18251"/>
                </a:lnTo>
                <a:lnTo>
                  <a:pt x="12100" y="18248"/>
                </a:lnTo>
                <a:lnTo>
                  <a:pt x="12096" y="18245"/>
                </a:lnTo>
                <a:lnTo>
                  <a:pt x="12086" y="18239"/>
                </a:lnTo>
                <a:lnTo>
                  <a:pt x="12082" y="18238"/>
                </a:lnTo>
                <a:close/>
                <a:moveTo>
                  <a:pt x="11062" y="18262"/>
                </a:moveTo>
                <a:lnTo>
                  <a:pt x="11059" y="18265"/>
                </a:lnTo>
                <a:lnTo>
                  <a:pt x="11058" y="18267"/>
                </a:lnTo>
                <a:lnTo>
                  <a:pt x="11059" y="18275"/>
                </a:lnTo>
                <a:lnTo>
                  <a:pt x="11058" y="18279"/>
                </a:lnTo>
                <a:lnTo>
                  <a:pt x="11056" y="18282"/>
                </a:lnTo>
                <a:lnTo>
                  <a:pt x="11046" y="18293"/>
                </a:lnTo>
                <a:lnTo>
                  <a:pt x="11042" y="18296"/>
                </a:lnTo>
                <a:lnTo>
                  <a:pt x="11037" y="18298"/>
                </a:lnTo>
                <a:lnTo>
                  <a:pt x="11031" y="18299"/>
                </a:lnTo>
                <a:lnTo>
                  <a:pt x="11025" y="18298"/>
                </a:lnTo>
                <a:lnTo>
                  <a:pt x="11023" y="18298"/>
                </a:lnTo>
                <a:lnTo>
                  <a:pt x="11022" y="18300"/>
                </a:lnTo>
                <a:lnTo>
                  <a:pt x="11021" y="18298"/>
                </a:lnTo>
                <a:lnTo>
                  <a:pt x="11019" y="18296"/>
                </a:lnTo>
                <a:lnTo>
                  <a:pt x="11016" y="18294"/>
                </a:lnTo>
                <a:lnTo>
                  <a:pt x="11014" y="18293"/>
                </a:lnTo>
                <a:lnTo>
                  <a:pt x="11009" y="18293"/>
                </a:lnTo>
                <a:lnTo>
                  <a:pt x="11003" y="18295"/>
                </a:lnTo>
                <a:lnTo>
                  <a:pt x="11000" y="18299"/>
                </a:lnTo>
                <a:lnTo>
                  <a:pt x="11001" y="18304"/>
                </a:lnTo>
                <a:lnTo>
                  <a:pt x="11004" y="18301"/>
                </a:lnTo>
                <a:lnTo>
                  <a:pt x="11004" y="18301"/>
                </a:lnTo>
                <a:lnTo>
                  <a:pt x="11009" y="18304"/>
                </a:lnTo>
                <a:lnTo>
                  <a:pt x="11014" y="18308"/>
                </a:lnTo>
                <a:lnTo>
                  <a:pt x="11023" y="18319"/>
                </a:lnTo>
                <a:lnTo>
                  <a:pt x="11024" y="18322"/>
                </a:lnTo>
                <a:lnTo>
                  <a:pt x="11026" y="18328"/>
                </a:lnTo>
                <a:lnTo>
                  <a:pt x="11028" y="18332"/>
                </a:lnTo>
                <a:lnTo>
                  <a:pt x="11030" y="18334"/>
                </a:lnTo>
                <a:lnTo>
                  <a:pt x="11032" y="18335"/>
                </a:lnTo>
                <a:lnTo>
                  <a:pt x="11034" y="18336"/>
                </a:lnTo>
                <a:lnTo>
                  <a:pt x="11036" y="18337"/>
                </a:lnTo>
                <a:lnTo>
                  <a:pt x="11038" y="18338"/>
                </a:lnTo>
                <a:lnTo>
                  <a:pt x="11040" y="18340"/>
                </a:lnTo>
                <a:lnTo>
                  <a:pt x="11041" y="18342"/>
                </a:lnTo>
                <a:lnTo>
                  <a:pt x="11041" y="18346"/>
                </a:lnTo>
                <a:lnTo>
                  <a:pt x="11042" y="18349"/>
                </a:lnTo>
                <a:lnTo>
                  <a:pt x="11045" y="18353"/>
                </a:lnTo>
                <a:lnTo>
                  <a:pt x="11047" y="18359"/>
                </a:lnTo>
                <a:lnTo>
                  <a:pt x="11049" y="18361"/>
                </a:lnTo>
                <a:lnTo>
                  <a:pt x="11051" y="18363"/>
                </a:lnTo>
                <a:lnTo>
                  <a:pt x="11053" y="18366"/>
                </a:lnTo>
                <a:lnTo>
                  <a:pt x="11054" y="18368"/>
                </a:lnTo>
                <a:lnTo>
                  <a:pt x="11056" y="18375"/>
                </a:lnTo>
                <a:lnTo>
                  <a:pt x="11067" y="18398"/>
                </a:lnTo>
                <a:lnTo>
                  <a:pt x="11070" y="18409"/>
                </a:lnTo>
                <a:lnTo>
                  <a:pt x="11071" y="18421"/>
                </a:lnTo>
                <a:lnTo>
                  <a:pt x="11071" y="18428"/>
                </a:lnTo>
                <a:lnTo>
                  <a:pt x="11072" y="18430"/>
                </a:lnTo>
                <a:lnTo>
                  <a:pt x="11080" y="18429"/>
                </a:lnTo>
                <a:lnTo>
                  <a:pt x="11085" y="18429"/>
                </a:lnTo>
                <a:lnTo>
                  <a:pt x="11090" y="18430"/>
                </a:lnTo>
                <a:lnTo>
                  <a:pt x="11093" y="18433"/>
                </a:lnTo>
                <a:lnTo>
                  <a:pt x="11092" y="18438"/>
                </a:lnTo>
                <a:lnTo>
                  <a:pt x="11111" y="18453"/>
                </a:lnTo>
                <a:lnTo>
                  <a:pt x="11119" y="18463"/>
                </a:lnTo>
                <a:lnTo>
                  <a:pt x="11123" y="18475"/>
                </a:lnTo>
                <a:lnTo>
                  <a:pt x="11124" y="18479"/>
                </a:lnTo>
                <a:lnTo>
                  <a:pt x="11127" y="18488"/>
                </a:lnTo>
                <a:lnTo>
                  <a:pt x="11128" y="18491"/>
                </a:lnTo>
                <a:lnTo>
                  <a:pt x="11129" y="18494"/>
                </a:lnTo>
                <a:lnTo>
                  <a:pt x="11129" y="18501"/>
                </a:lnTo>
                <a:lnTo>
                  <a:pt x="11129" y="18505"/>
                </a:lnTo>
                <a:lnTo>
                  <a:pt x="11131" y="18509"/>
                </a:lnTo>
                <a:lnTo>
                  <a:pt x="11135" y="18514"/>
                </a:lnTo>
                <a:lnTo>
                  <a:pt x="11136" y="18519"/>
                </a:lnTo>
                <a:lnTo>
                  <a:pt x="11133" y="18526"/>
                </a:lnTo>
                <a:lnTo>
                  <a:pt x="11135" y="18527"/>
                </a:lnTo>
                <a:lnTo>
                  <a:pt x="11136" y="18528"/>
                </a:lnTo>
                <a:lnTo>
                  <a:pt x="11137" y="18530"/>
                </a:lnTo>
                <a:lnTo>
                  <a:pt x="11139" y="18533"/>
                </a:lnTo>
                <a:lnTo>
                  <a:pt x="11141" y="18533"/>
                </a:lnTo>
                <a:lnTo>
                  <a:pt x="11143" y="18531"/>
                </a:lnTo>
                <a:lnTo>
                  <a:pt x="11144" y="18530"/>
                </a:lnTo>
                <a:lnTo>
                  <a:pt x="11149" y="18535"/>
                </a:lnTo>
                <a:lnTo>
                  <a:pt x="11152" y="18535"/>
                </a:lnTo>
                <a:lnTo>
                  <a:pt x="11154" y="18530"/>
                </a:lnTo>
                <a:lnTo>
                  <a:pt x="11160" y="18535"/>
                </a:lnTo>
                <a:lnTo>
                  <a:pt x="11162" y="18537"/>
                </a:lnTo>
                <a:lnTo>
                  <a:pt x="11164" y="18537"/>
                </a:lnTo>
                <a:lnTo>
                  <a:pt x="11166" y="18536"/>
                </a:lnTo>
                <a:lnTo>
                  <a:pt x="11176" y="18520"/>
                </a:lnTo>
                <a:lnTo>
                  <a:pt x="11178" y="18514"/>
                </a:lnTo>
                <a:lnTo>
                  <a:pt x="11178" y="18493"/>
                </a:lnTo>
                <a:lnTo>
                  <a:pt x="11180" y="18476"/>
                </a:lnTo>
                <a:lnTo>
                  <a:pt x="11182" y="18470"/>
                </a:lnTo>
                <a:lnTo>
                  <a:pt x="11183" y="18466"/>
                </a:lnTo>
                <a:lnTo>
                  <a:pt x="11181" y="18449"/>
                </a:lnTo>
                <a:lnTo>
                  <a:pt x="11182" y="18441"/>
                </a:lnTo>
                <a:lnTo>
                  <a:pt x="11186" y="18432"/>
                </a:lnTo>
                <a:lnTo>
                  <a:pt x="11186" y="18434"/>
                </a:lnTo>
                <a:lnTo>
                  <a:pt x="11189" y="18424"/>
                </a:lnTo>
                <a:lnTo>
                  <a:pt x="11190" y="18418"/>
                </a:lnTo>
                <a:lnTo>
                  <a:pt x="11188" y="18415"/>
                </a:lnTo>
                <a:cubicBezTo>
                  <a:pt x="11188" y="18415"/>
                  <a:pt x="11186" y="18413"/>
                  <a:pt x="11186" y="18413"/>
                </a:cubicBezTo>
                <a:lnTo>
                  <a:pt x="11183" y="18402"/>
                </a:lnTo>
                <a:lnTo>
                  <a:pt x="11179" y="18398"/>
                </a:lnTo>
                <a:lnTo>
                  <a:pt x="11176" y="18397"/>
                </a:lnTo>
                <a:lnTo>
                  <a:pt x="11171" y="18396"/>
                </a:lnTo>
                <a:lnTo>
                  <a:pt x="11168" y="18395"/>
                </a:lnTo>
                <a:lnTo>
                  <a:pt x="11166" y="18392"/>
                </a:lnTo>
                <a:lnTo>
                  <a:pt x="11166" y="18387"/>
                </a:lnTo>
                <a:lnTo>
                  <a:pt x="11164" y="18384"/>
                </a:lnTo>
                <a:lnTo>
                  <a:pt x="11160" y="18377"/>
                </a:lnTo>
                <a:lnTo>
                  <a:pt x="11158" y="18374"/>
                </a:lnTo>
                <a:lnTo>
                  <a:pt x="11155" y="18371"/>
                </a:lnTo>
                <a:lnTo>
                  <a:pt x="11151" y="18369"/>
                </a:lnTo>
                <a:lnTo>
                  <a:pt x="11141" y="18366"/>
                </a:lnTo>
                <a:lnTo>
                  <a:pt x="11137" y="18362"/>
                </a:lnTo>
                <a:lnTo>
                  <a:pt x="11120" y="18336"/>
                </a:lnTo>
                <a:lnTo>
                  <a:pt x="11117" y="18325"/>
                </a:lnTo>
                <a:lnTo>
                  <a:pt x="11115" y="18320"/>
                </a:lnTo>
                <a:lnTo>
                  <a:pt x="11103" y="18305"/>
                </a:lnTo>
                <a:lnTo>
                  <a:pt x="11102" y="18303"/>
                </a:lnTo>
                <a:lnTo>
                  <a:pt x="11101" y="18296"/>
                </a:lnTo>
                <a:lnTo>
                  <a:pt x="11100" y="18295"/>
                </a:lnTo>
                <a:lnTo>
                  <a:pt x="11098" y="18294"/>
                </a:lnTo>
                <a:lnTo>
                  <a:pt x="11093" y="18287"/>
                </a:lnTo>
                <a:lnTo>
                  <a:pt x="11093" y="18286"/>
                </a:lnTo>
                <a:lnTo>
                  <a:pt x="11092" y="18283"/>
                </a:lnTo>
                <a:lnTo>
                  <a:pt x="11092" y="18281"/>
                </a:lnTo>
                <a:lnTo>
                  <a:pt x="11091" y="18281"/>
                </a:lnTo>
                <a:lnTo>
                  <a:pt x="11088" y="18282"/>
                </a:lnTo>
                <a:lnTo>
                  <a:pt x="11086" y="18281"/>
                </a:lnTo>
                <a:lnTo>
                  <a:pt x="11083" y="18281"/>
                </a:lnTo>
                <a:lnTo>
                  <a:pt x="11082" y="18281"/>
                </a:lnTo>
                <a:lnTo>
                  <a:pt x="11081" y="18279"/>
                </a:lnTo>
                <a:lnTo>
                  <a:pt x="11081" y="18276"/>
                </a:lnTo>
                <a:lnTo>
                  <a:pt x="11078" y="18271"/>
                </a:lnTo>
                <a:lnTo>
                  <a:pt x="11076" y="18270"/>
                </a:lnTo>
                <a:lnTo>
                  <a:pt x="11074" y="18271"/>
                </a:lnTo>
                <a:lnTo>
                  <a:pt x="11071" y="18273"/>
                </a:lnTo>
                <a:lnTo>
                  <a:pt x="11067" y="18270"/>
                </a:lnTo>
                <a:lnTo>
                  <a:pt x="11062" y="18262"/>
                </a:lnTo>
                <a:close/>
                <a:moveTo>
                  <a:pt x="12120" y="18299"/>
                </a:moveTo>
                <a:lnTo>
                  <a:pt x="12116" y="18299"/>
                </a:lnTo>
                <a:lnTo>
                  <a:pt x="12113" y="18300"/>
                </a:lnTo>
                <a:lnTo>
                  <a:pt x="12111" y="18303"/>
                </a:lnTo>
                <a:lnTo>
                  <a:pt x="12111" y="18309"/>
                </a:lnTo>
                <a:lnTo>
                  <a:pt x="12112" y="18321"/>
                </a:lnTo>
                <a:lnTo>
                  <a:pt x="12112" y="18323"/>
                </a:lnTo>
                <a:lnTo>
                  <a:pt x="12110" y="18329"/>
                </a:lnTo>
                <a:lnTo>
                  <a:pt x="12109" y="18332"/>
                </a:lnTo>
                <a:lnTo>
                  <a:pt x="12110" y="18336"/>
                </a:lnTo>
                <a:lnTo>
                  <a:pt x="12112" y="18343"/>
                </a:lnTo>
                <a:lnTo>
                  <a:pt x="12114" y="18348"/>
                </a:lnTo>
                <a:lnTo>
                  <a:pt x="12118" y="18353"/>
                </a:lnTo>
                <a:lnTo>
                  <a:pt x="12119" y="18358"/>
                </a:lnTo>
                <a:lnTo>
                  <a:pt x="12118" y="18368"/>
                </a:lnTo>
                <a:cubicBezTo>
                  <a:pt x="12118" y="18368"/>
                  <a:pt x="12116" y="18380"/>
                  <a:pt x="12116" y="18380"/>
                </a:cubicBezTo>
                <a:lnTo>
                  <a:pt x="12116" y="18387"/>
                </a:lnTo>
                <a:lnTo>
                  <a:pt x="12117" y="18392"/>
                </a:lnTo>
                <a:lnTo>
                  <a:pt x="12120" y="18396"/>
                </a:lnTo>
                <a:lnTo>
                  <a:pt x="12123" y="18404"/>
                </a:lnTo>
                <a:lnTo>
                  <a:pt x="12138" y="18424"/>
                </a:lnTo>
                <a:lnTo>
                  <a:pt x="12146" y="18432"/>
                </a:lnTo>
                <a:lnTo>
                  <a:pt x="12152" y="18434"/>
                </a:lnTo>
                <a:lnTo>
                  <a:pt x="12154" y="18433"/>
                </a:lnTo>
                <a:lnTo>
                  <a:pt x="12160" y="18426"/>
                </a:lnTo>
                <a:lnTo>
                  <a:pt x="12163" y="18425"/>
                </a:lnTo>
                <a:lnTo>
                  <a:pt x="12165" y="18425"/>
                </a:lnTo>
                <a:lnTo>
                  <a:pt x="12167" y="18424"/>
                </a:lnTo>
                <a:lnTo>
                  <a:pt x="12167" y="18422"/>
                </a:lnTo>
                <a:lnTo>
                  <a:pt x="12167" y="18416"/>
                </a:lnTo>
                <a:lnTo>
                  <a:pt x="12163" y="18400"/>
                </a:lnTo>
                <a:lnTo>
                  <a:pt x="12162" y="18393"/>
                </a:lnTo>
                <a:lnTo>
                  <a:pt x="12163" y="18386"/>
                </a:lnTo>
                <a:lnTo>
                  <a:pt x="12169" y="18360"/>
                </a:lnTo>
                <a:lnTo>
                  <a:pt x="12170" y="18353"/>
                </a:lnTo>
                <a:lnTo>
                  <a:pt x="12168" y="18347"/>
                </a:lnTo>
                <a:lnTo>
                  <a:pt x="12167" y="18345"/>
                </a:lnTo>
                <a:lnTo>
                  <a:pt x="12164" y="18340"/>
                </a:lnTo>
                <a:lnTo>
                  <a:pt x="12147" y="18325"/>
                </a:lnTo>
                <a:lnTo>
                  <a:pt x="12136" y="18308"/>
                </a:lnTo>
                <a:lnTo>
                  <a:pt x="12129" y="18302"/>
                </a:lnTo>
                <a:lnTo>
                  <a:pt x="12120" y="18299"/>
                </a:lnTo>
                <a:close/>
                <a:moveTo>
                  <a:pt x="12232" y="18360"/>
                </a:moveTo>
                <a:lnTo>
                  <a:pt x="12224" y="18364"/>
                </a:lnTo>
                <a:lnTo>
                  <a:pt x="12221" y="18369"/>
                </a:lnTo>
                <a:lnTo>
                  <a:pt x="12217" y="18380"/>
                </a:lnTo>
                <a:lnTo>
                  <a:pt x="12214" y="18386"/>
                </a:lnTo>
                <a:lnTo>
                  <a:pt x="12207" y="18395"/>
                </a:lnTo>
                <a:lnTo>
                  <a:pt x="12204" y="18401"/>
                </a:lnTo>
                <a:lnTo>
                  <a:pt x="12204" y="18404"/>
                </a:lnTo>
                <a:lnTo>
                  <a:pt x="12209" y="18405"/>
                </a:lnTo>
                <a:cubicBezTo>
                  <a:pt x="12209" y="18405"/>
                  <a:pt x="12214" y="18403"/>
                  <a:pt x="12214" y="18403"/>
                </a:cubicBezTo>
                <a:lnTo>
                  <a:pt x="12219" y="18400"/>
                </a:lnTo>
                <a:lnTo>
                  <a:pt x="12223" y="18398"/>
                </a:lnTo>
                <a:lnTo>
                  <a:pt x="12236" y="18397"/>
                </a:lnTo>
                <a:lnTo>
                  <a:pt x="12240" y="18398"/>
                </a:lnTo>
                <a:lnTo>
                  <a:pt x="12242" y="18401"/>
                </a:lnTo>
                <a:lnTo>
                  <a:pt x="12245" y="18405"/>
                </a:lnTo>
                <a:lnTo>
                  <a:pt x="12248" y="18408"/>
                </a:lnTo>
                <a:lnTo>
                  <a:pt x="12251" y="18410"/>
                </a:lnTo>
                <a:lnTo>
                  <a:pt x="12255" y="18410"/>
                </a:lnTo>
                <a:lnTo>
                  <a:pt x="12262" y="18414"/>
                </a:lnTo>
                <a:lnTo>
                  <a:pt x="12265" y="18416"/>
                </a:lnTo>
                <a:lnTo>
                  <a:pt x="12275" y="18427"/>
                </a:lnTo>
                <a:lnTo>
                  <a:pt x="12275" y="18428"/>
                </a:lnTo>
                <a:lnTo>
                  <a:pt x="12304" y="18451"/>
                </a:lnTo>
                <a:lnTo>
                  <a:pt x="12313" y="18453"/>
                </a:lnTo>
                <a:lnTo>
                  <a:pt x="12322" y="18446"/>
                </a:lnTo>
                <a:lnTo>
                  <a:pt x="12323" y="18440"/>
                </a:lnTo>
                <a:lnTo>
                  <a:pt x="12321" y="18435"/>
                </a:lnTo>
                <a:lnTo>
                  <a:pt x="12313" y="18427"/>
                </a:lnTo>
                <a:lnTo>
                  <a:pt x="12302" y="18406"/>
                </a:lnTo>
                <a:lnTo>
                  <a:pt x="12293" y="18395"/>
                </a:lnTo>
                <a:lnTo>
                  <a:pt x="12278" y="18382"/>
                </a:lnTo>
                <a:lnTo>
                  <a:pt x="12261" y="18370"/>
                </a:lnTo>
                <a:lnTo>
                  <a:pt x="12243" y="18361"/>
                </a:lnTo>
                <a:lnTo>
                  <a:pt x="12232" y="18360"/>
                </a:lnTo>
                <a:close/>
                <a:moveTo>
                  <a:pt x="12183" y="18372"/>
                </a:moveTo>
                <a:lnTo>
                  <a:pt x="12174" y="18374"/>
                </a:lnTo>
                <a:lnTo>
                  <a:pt x="12170" y="18382"/>
                </a:lnTo>
                <a:lnTo>
                  <a:pt x="12171" y="18393"/>
                </a:lnTo>
                <a:lnTo>
                  <a:pt x="12177" y="18419"/>
                </a:lnTo>
                <a:lnTo>
                  <a:pt x="12177" y="18424"/>
                </a:lnTo>
                <a:lnTo>
                  <a:pt x="12175" y="18428"/>
                </a:lnTo>
                <a:lnTo>
                  <a:pt x="12165" y="18431"/>
                </a:lnTo>
                <a:lnTo>
                  <a:pt x="12160" y="18435"/>
                </a:lnTo>
                <a:lnTo>
                  <a:pt x="12157" y="18441"/>
                </a:lnTo>
                <a:lnTo>
                  <a:pt x="12157" y="18447"/>
                </a:lnTo>
                <a:lnTo>
                  <a:pt x="12168" y="18458"/>
                </a:lnTo>
                <a:lnTo>
                  <a:pt x="12170" y="18460"/>
                </a:lnTo>
                <a:lnTo>
                  <a:pt x="12181" y="18470"/>
                </a:lnTo>
                <a:lnTo>
                  <a:pt x="12189" y="18473"/>
                </a:lnTo>
                <a:lnTo>
                  <a:pt x="12198" y="18471"/>
                </a:lnTo>
                <a:lnTo>
                  <a:pt x="12216" y="18466"/>
                </a:lnTo>
                <a:lnTo>
                  <a:pt x="12221" y="18466"/>
                </a:lnTo>
                <a:lnTo>
                  <a:pt x="12230" y="18469"/>
                </a:lnTo>
                <a:lnTo>
                  <a:pt x="12235" y="18470"/>
                </a:lnTo>
                <a:lnTo>
                  <a:pt x="12253" y="18468"/>
                </a:lnTo>
                <a:lnTo>
                  <a:pt x="12263" y="18470"/>
                </a:lnTo>
                <a:lnTo>
                  <a:pt x="12270" y="18476"/>
                </a:lnTo>
                <a:lnTo>
                  <a:pt x="12282" y="18489"/>
                </a:lnTo>
                <a:lnTo>
                  <a:pt x="12285" y="18495"/>
                </a:lnTo>
                <a:lnTo>
                  <a:pt x="12286" y="18496"/>
                </a:lnTo>
                <a:lnTo>
                  <a:pt x="12287" y="18497"/>
                </a:lnTo>
                <a:lnTo>
                  <a:pt x="12289" y="18496"/>
                </a:lnTo>
                <a:lnTo>
                  <a:pt x="12292" y="18495"/>
                </a:lnTo>
                <a:lnTo>
                  <a:pt x="12293" y="18494"/>
                </a:lnTo>
                <a:lnTo>
                  <a:pt x="12295" y="18489"/>
                </a:lnTo>
                <a:lnTo>
                  <a:pt x="12296" y="18479"/>
                </a:lnTo>
                <a:lnTo>
                  <a:pt x="12298" y="18474"/>
                </a:lnTo>
                <a:lnTo>
                  <a:pt x="12297" y="18473"/>
                </a:lnTo>
                <a:lnTo>
                  <a:pt x="12297" y="18471"/>
                </a:lnTo>
                <a:lnTo>
                  <a:pt x="12296" y="18468"/>
                </a:lnTo>
                <a:lnTo>
                  <a:pt x="12294" y="18461"/>
                </a:lnTo>
                <a:lnTo>
                  <a:pt x="12293" y="18459"/>
                </a:lnTo>
                <a:lnTo>
                  <a:pt x="12290" y="18455"/>
                </a:lnTo>
                <a:lnTo>
                  <a:pt x="12266" y="18432"/>
                </a:lnTo>
                <a:lnTo>
                  <a:pt x="12249" y="18421"/>
                </a:lnTo>
                <a:lnTo>
                  <a:pt x="12238" y="18411"/>
                </a:lnTo>
                <a:lnTo>
                  <a:pt x="12234" y="18408"/>
                </a:lnTo>
                <a:lnTo>
                  <a:pt x="12230" y="18407"/>
                </a:lnTo>
                <a:lnTo>
                  <a:pt x="12224" y="18406"/>
                </a:lnTo>
                <a:lnTo>
                  <a:pt x="12221" y="18408"/>
                </a:lnTo>
                <a:lnTo>
                  <a:pt x="12216" y="18411"/>
                </a:lnTo>
                <a:lnTo>
                  <a:pt x="12213" y="18413"/>
                </a:lnTo>
                <a:lnTo>
                  <a:pt x="12208" y="18412"/>
                </a:lnTo>
                <a:lnTo>
                  <a:pt x="12203" y="18411"/>
                </a:lnTo>
                <a:lnTo>
                  <a:pt x="12200" y="18408"/>
                </a:lnTo>
                <a:lnTo>
                  <a:pt x="12200" y="18404"/>
                </a:lnTo>
                <a:cubicBezTo>
                  <a:pt x="12200" y="18404"/>
                  <a:pt x="12203" y="18399"/>
                  <a:pt x="12203" y="18399"/>
                </a:cubicBezTo>
                <a:lnTo>
                  <a:pt x="12202" y="18395"/>
                </a:lnTo>
                <a:lnTo>
                  <a:pt x="12200" y="18392"/>
                </a:lnTo>
                <a:lnTo>
                  <a:pt x="12189" y="18376"/>
                </a:lnTo>
                <a:lnTo>
                  <a:pt x="12183" y="18372"/>
                </a:lnTo>
                <a:close/>
                <a:moveTo>
                  <a:pt x="18682" y="18789"/>
                </a:moveTo>
                <a:lnTo>
                  <a:pt x="18673" y="18791"/>
                </a:lnTo>
                <a:lnTo>
                  <a:pt x="18655" y="18798"/>
                </a:lnTo>
                <a:lnTo>
                  <a:pt x="18649" y="18798"/>
                </a:lnTo>
                <a:lnTo>
                  <a:pt x="18646" y="18799"/>
                </a:lnTo>
                <a:lnTo>
                  <a:pt x="18638" y="18804"/>
                </a:lnTo>
                <a:lnTo>
                  <a:pt x="18630" y="18807"/>
                </a:lnTo>
                <a:lnTo>
                  <a:pt x="18623" y="18812"/>
                </a:lnTo>
                <a:lnTo>
                  <a:pt x="18620" y="18813"/>
                </a:lnTo>
                <a:lnTo>
                  <a:pt x="18609" y="18823"/>
                </a:lnTo>
                <a:lnTo>
                  <a:pt x="18607" y="18826"/>
                </a:lnTo>
                <a:lnTo>
                  <a:pt x="18603" y="18838"/>
                </a:lnTo>
                <a:lnTo>
                  <a:pt x="18602" y="18840"/>
                </a:lnTo>
                <a:lnTo>
                  <a:pt x="18599" y="18841"/>
                </a:lnTo>
                <a:lnTo>
                  <a:pt x="18588" y="18846"/>
                </a:lnTo>
                <a:lnTo>
                  <a:pt x="18582" y="18850"/>
                </a:lnTo>
                <a:lnTo>
                  <a:pt x="18576" y="18856"/>
                </a:lnTo>
                <a:lnTo>
                  <a:pt x="18567" y="18869"/>
                </a:lnTo>
                <a:lnTo>
                  <a:pt x="18562" y="18882"/>
                </a:lnTo>
                <a:lnTo>
                  <a:pt x="18560" y="18884"/>
                </a:lnTo>
                <a:lnTo>
                  <a:pt x="18557" y="18885"/>
                </a:lnTo>
                <a:lnTo>
                  <a:pt x="18539" y="18892"/>
                </a:lnTo>
                <a:lnTo>
                  <a:pt x="18498" y="18903"/>
                </a:lnTo>
                <a:lnTo>
                  <a:pt x="18495" y="18904"/>
                </a:lnTo>
                <a:lnTo>
                  <a:pt x="18494" y="18906"/>
                </a:lnTo>
                <a:lnTo>
                  <a:pt x="18490" y="18908"/>
                </a:lnTo>
                <a:lnTo>
                  <a:pt x="18485" y="18910"/>
                </a:lnTo>
                <a:lnTo>
                  <a:pt x="18482" y="18911"/>
                </a:lnTo>
                <a:lnTo>
                  <a:pt x="18482" y="18908"/>
                </a:lnTo>
                <a:lnTo>
                  <a:pt x="18483" y="18904"/>
                </a:lnTo>
                <a:lnTo>
                  <a:pt x="18488" y="18897"/>
                </a:lnTo>
                <a:lnTo>
                  <a:pt x="18486" y="18896"/>
                </a:lnTo>
                <a:lnTo>
                  <a:pt x="18482" y="18896"/>
                </a:lnTo>
                <a:lnTo>
                  <a:pt x="18479" y="18896"/>
                </a:lnTo>
                <a:lnTo>
                  <a:pt x="18477" y="18898"/>
                </a:lnTo>
                <a:lnTo>
                  <a:pt x="18476" y="18900"/>
                </a:lnTo>
                <a:lnTo>
                  <a:pt x="18467" y="18901"/>
                </a:lnTo>
                <a:lnTo>
                  <a:pt x="18465" y="18902"/>
                </a:lnTo>
                <a:lnTo>
                  <a:pt x="18462" y="18904"/>
                </a:lnTo>
                <a:lnTo>
                  <a:pt x="18456" y="18906"/>
                </a:lnTo>
                <a:lnTo>
                  <a:pt x="18454" y="18910"/>
                </a:lnTo>
                <a:lnTo>
                  <a:pt x="18451" y="18911"/>
                </a:lnTo>
                <a:lnTo>
                  <a:pt x="18442" y="18913"/>
                </a:lnTo>
                <a:lnTo>
                  <a:pt x="18422" y="18920"/>
                </a:lnTo>
                <a:lnTo>
                  <a:pt x="18421" y="18928"/>
                </a:lnTo>
                <a:lnTo>
                  <a:pt x="18424" y="18935"/>
                </a:lnTo>
                <a:lnTo>
                  <a:pt x="18433" y="18947"/>
                </a:lnTo>
                <a:lnTo>
                  <a:pt x="18428" y="18950"/>
                </a:lnTo>
                <a:lnTo>
                  <a:pt x="18427" y="18951"/>
                </a:lnTo>
                <a:lnTo>
                  <a:pt x="18428" y="18957"/>
                </a:lnTo>
                <a:lnTo>
                  <a:pt x="18427" y="18967"/>
                </a:lnTo>
                <a:lnTo>
                  <a:pt x="18428" y="18972"/>
                </a:lnTo>
                <a:lnTo>
                  <a:pt x="18425" y="18974"/>
                </a:lnTo>
                <a:lnTo>
                  <a:pt x="18425" y="18978"/>
                </a:lnTo>
                <a:lnTo>
                  <a:pt x="18425" y="18988"/>
                </a:lnTo>
                <a:lnTo>
                  <a:pt x="18425" y="18993"/>
                </a:lnTo>
                <a:lnTo>
                  <a:pt x="18422" y="19000"/>
                </a:lnTo>
                <a:lnTo>
                  <a:pt x="18421" y="19003"/>
                </a:lnTo>
                <a:lnTo>
                  <a:pt x="18420" y="19006"/>
                </a:lnTo>
                <a:lnTo>
                  <a:pt x="18413" y="19016"/>
                </a:lnTo>
                <a:lnTo>
                  <a:pt x="18410" y="19028"/>
                </a:lnTo>
                <a:lnTo>
                  <a:pt x="18409" y="19031"/>
                </a:lnTo>
                <a:lnTo>
                  <a:pt x="18403" y="19033"/>
                </a:lnTo>
                <a:lnTo>
                  <a:pt x="18386" y="19037"/>
                </a:lnTo>
                <a:lnTo>
                  <a:pt x="18382" y="19040"/>
                </a:lnTo>
                <a:lnTo>
                  <a:pt x="18379" y="19045"/>
                </a:lnTo>
                <a:lnTo>
                  <a:pt x="18378" y="19046"/>
                </a:lnTo>
                <a:lnTo>
                  <a:pt x="18376" y="19048"/>
                </a:lnTo>
                <a:lnTo>
                  <a:pt x="18375" y="19050"/>
                </a:lnTo>
                <a:lnTo>
                  <a:pt x="18376" y="19054"/>
                </a:lnTo>
                <a:lnTo>
                  <a:pt x="18370" y="19074"/>
                </a:lnTo>
                <a:lnTo>
                  <a:pt x="18369" y="19076"/>
                </a:lnTo>
                <a:lnTo>
                  <a:pt x="18366" y="19080"/>
                </a:lnTo>
                <a:lnTo>
                  <a:pt x="18359" y="19084"/>
                </a:lnTo>
                <a:lnTo>
                  <a:pt x="18358" y="19085"/>
                </a:lnTo>
                <a:lnTo>
                  <a:pt x="18359" y="19092"/>
                </a:lnTo>
                <a:lnTo>
                  <a:pt x="18361" y="19095"/>
                </a:lnTo>
                <a:lnTo>
                  <a:pt x="18364" y="19097"/>
                </a:lnTo>
                <a:lnTo>
                  <a:pt x="18370" y="19098"/>
                </a:lnTo>
                <a:lnTo>
                  <a:pt x="18388" y="19097"/>
                </a:lnTo>
                <a:lnTo>
                  <a:pt x="18397" y="19097"/>
                </a:lnTo>
                <a:lnTo>
                  <a:pt x="18406" y="19102"/>
                </a:lnTo>
                <a:lnTo>
                  <a:pt x="18408" y="19104"/>
                </a:lnTo>
                <a:lnTo>
                  <a:pt x="18410" y="19106"/>
                </a:lnTo>
                <a:lnTo>
                  <a:pt x="18412" y="19109"/>
                </a:lnTo>
                <a:lnTo>
                  <a:pt x="18413" y="19116"/>
                </a:lnTo>
                <a:lnTo>
                  <a:pt x="18414" y="19117"/>
                </a:lnTo>
                <a:lnTo>
                  <a:pt x="18418" y="19114"/>
                </a:lnTo>
                <a:lnTo>
                  <a:pt x="18425" y="19110"/>
                </a:lnTo>
                <a:lnTo>
                  <a:pt x="18433" y="19108"/>
                </a:lnTo>
                <a:lnTo>
                  <a:pt x="18436" y="19105"/>
                </a:lnTo>
                <a:lnTo>
                  <a:pt x="18440" y="19101"/>
                </a:lnTo>
                <a:lnTo>
                  <a:pt x="18443" y="19097"/>
                </a:lnTo>
                <a:lnTo>
                  <a:pt x="18442" y="19093"/>
                </a:lnTo>
                <a:lnTo>
                  <a:pt x="18433" y="19085"/>
                </a:lnTo>
                <a:lnTo>
                  <a:pt x="18429" y="19080"/>
                </a:lnTo>
                <a:lnTo>
                  <a:pt x="18430" y="19075"/>
                </a:lnTo>
                <a:lnTo>
                  <a:pt x="18439" y="19082"/>
                </a:lnTo>
                <a:lnTo>
                  <a:pt x="18444" y="19083"/>
                </a:lnTo>
                <a:lnTo>
                  <a:pt x="18451" y="19081"/>
                </a:lnTo>
                <a:lnTo>
                  <a:pt x="18453" y="19083"/>
                </a:lnTo>
                <a:lnTo>
                  <a:pt x="18455" y="19086"/>
                </a:lnTo>
                <a:lnTo>
                  <a:pt x="18457" y="19090"/>
                </a:lnTo>
                <a:lnTo>
                  <a:pt x="18456" y="19093"/>
                </a:lnTo>
                <a:lnTo>
                  <a:pt x="18454" y="19097"/>
                </a:lnTo>
                <a:lnTo>
                  <a:pt x="18454" y="19098"/>
                </a:lnTo>
                <a:lnTo>
                  <a:pt x="18456" y="19099"/>
                </a:lnTo>
                <a:lnTo>
                  <a:pt x="18457" y="19101"/>
                </a:lnTo>
                <a:lnTo>
                  <a:pt x="18457" y="19101"/>
                </a:lnTo>
                <a:lnTo>
                  <a:pt x="18462" y="19110"/>
                </a:lnTo>
                <a:lnTo>
                  <a:pt x="18464" y="19111"/>
                </a:lnTo>
                <a:lnTo>
                  <a:pt x="18466" y="19111"/>
                </a:lnTo>
                <a:lnTo>
                  <a:pt x="18469" y="19111"/>
                </a:lnTo>
                <a:lnTo>
                  <a:pt x="18471" y="19110"/>
                </a:lnTo>
                <a:lnTo>
                  <a:pt x="18471" y="19106"/>
                </a:lnTo>
                <a:lnTo>
                  <a:pt x="18471" y="19104"/>
                </a:lnTo>
                <a:lnTo>
                  <a:pt x="18473" y="19103"/>
                </a:lnTo>
                <a:lnTo>
                  <a:pt x="18476" y="19102"/>
                </a:lnTo>
                <a:lnTo>
                  <a:pt x="18478" y="19101"/>
                </a:lnTo>
                <a:lnTo>
                  <a:pt x="18480" y="19102"/>
                </a:lnTo>
                <a:lnTo>
                  <a:pt x="18481" y="19103"/>
                </a:lnTo>
                <a:lnTo>
                  <a:pt x="18483" y="19103"/>
                </a:lnTo>
                <a:lnTo>
                  <a:pt x="18489" y="19104"/>
                </a:lnTo>
                <a:lnTo>
                  <a:pt x="18494" y="19105"/>
                </a:lnTo>
                <a:lnTo>
                  <a:pt x="18497" y="19106"/>
                </a:lnTo>
                <a:lnTo>
                  <a:pt x="18503" y="19113"/>
                </a:lnTo>
                <a:lnTo>
                  <a:pt x="18506" y="19116"/>
                </a:lnTo>
                <a:lnTo>
                  <a:pt x="18510" y="19117"/>
                </a:lnTo>
                <a:lnTo>
                  <a:pt x="18514" y="19116"/>
                </a:lnTo>
                <a:lnTo>
                  <a:pt x="18518" y="19114"/>
                </a:lnTo>
                <a:lnTo>
                  <a:pt x="18522" y="19113"/>
                </a:lnTo>
                <a:lnTo>
                  <a:pt x="18526" y="19115"/>
                </a:lnTo>
                <a:lnTo>
                  <a:pt x="18523" y="19120"/>
                </a:lnTo>
                <a:lnTo>
                  <a:pt x="18523" y="19126"/>
                </a:lnTo>
                <a:lnTo>
                  <a:pt x="18527" y="19130"/>
                </a:lnTo>
                <a:lnTo>
                  <a:pt x="18532" y="19131"/>
                </a:lnTo>
                <a:lnTo>
                  <a:pt x="18537" y="19128"/>
                </a:lnTo>
                <a:lnTo>
                  <a:pt x="18540" y="19123"/>
                </a:lnTo>
                <a:lnTo>
                  <a:pt x="18541" y="19117"/>
                </a:lnTo>
                <a:lnTo>
                  <a:pt x="18542" y="19110"/>
                </a:lnTo>
                <a:lnTo>
                  <a:pt x="18546" y="19116"/>
                </a:lnTo>
                <a:lnTo>
                  <a:pt x="18545" y="19124"/>
                </a:lnTo>
                <a:lnTo>
                  <a:pt x="18543" y="19132"/>
                </a:lnTo>
                <a:lnTo>
                  <a:pt x="18544" y="19140"/>
                </a:lnTo>
                <a:lnTo>
                  <a:pt x="18548" y="19137"/>
                </a:lnTo>
                <a:lnTo>
                  <a:pt x="18556" y="19127"/>
                </a:lnTo>
                <a:lnTo>
                  <a:pt x="18559" y="19125"/>
                </a:lnTo>
                <a:lnTo>
                  <a:pt x="18561" y="19124"/>
                </a:lnTo>
                <a:lnTo>
                  <a:pt x="18563" y="19126"/>
                </a:lnTo>
                <a:lnTo>
                  <a:pt x="18561" y="19131"/>
                </a:lnTo>
                <a:lnTo>
                  <a:pt x="18566" y="19129"/>
                </a:lnTo>
                <a:lnTo>
                  <a:pt x="18579" y="19121"/>
                </a:lnTo>
                <a:lnTo>
                  <a:pt x="18583" y="19121"/>
                </a:lnTo>
                <a:lnTo>
                  <a:pt x="18582" y="19124"/>
                </a:lnTo>
                <a:lnTo>
                  <a:pt x="18577" y="19129"/>
                </a:lnTo>
                <a:lnTo>
                  <a:pt x="18576" y="19131"/>
                </a:lnTo>
                <a:lnTo>
                  <a:pt x="18569" y="19132"/>
                </a:lnTo>
                <a:lnTo>
                  <a:pt x="18568" y="19133"/>
                </a:lnTo>
                <a:lnTo>
                  <a:pt x="18567" y="19135"/>
                </a:lnTo>
                <a:lnTo>
                  <a:pt x="18564" y="19138"/>
                </a:lnTo>
                <a:lnTo>
                  <a:pt x="18564" y="19141"/>
                </a:lnTo>
                <a:lnTo>
                  <a:pt x="18562" y="19152"/>
                </a:lnTo>
                <a:lnTo>
                  <a:pt x="18563" y="19154"/>
                </a:lnTo>
                <a:lnTo>
                  <a:pt x="18564" y="19155"/>
                </a:lnTo>
                <a:lnTo>
                  <a:pt x="18565" y="19157"/>
                </a:lnTo>
                <a:lnTo>
                  <a:pt x="18567" y="19158"/>
                </a:lnTo>
                <a:lnTo>
                  <a:pt x="18566" y="19160"/>
                </a:lnTo>
                <a:lnTo>
                  <a:pt x="18565" y="19162"/>
                </a:lnTo>
                <a:lnTo>
                  <a:pt x="18565" y="19163"/>
                </a:lnTo>
                <a:lnTo>
                  <a:pt x="18567" y="19167"/>
                </a:lnTo>
                <a:lnTo>
                  <a:pt x="18569" y="19168"/>
                </a:lnTo>
                <a:lnTo>
                  <a:pt x="18571" y="19168"/>
                </a:lnTo>
                <a:lnTo>
                  <a:pt x="18580" y="19165"/>
                </a:lnTo>
                <a:lnTo>
                  <a:pt x="18587" y="19160"/>
                </a:lnTo>
                <a:lnTo>
                  <a:pt x="18592" y="19159"/>
                </a:lnTo>
                <a:lnTo>
                  <a:pt x="18592" y="19161"/>
                </a:lnTo>
                <a:lnTo>
                  <a:pt x="18591" y="19162"/>
                </a:lnTo>
                <a:lnTo>
                  <a:pt x="18591" y="19161"/>
                </a:lnTo>
                <a:lnTo>
                  <a:pt x="18592" y="19168"/>
                </a:lnTo>
                <a:lnTo>
                  <a:pt x="18591" y="19172"/>
                </a:lnTo>
                <a:lnTo>
                  <a:pt x="18588" y="19175"/>
                </a:lnTo>
                <a:lnTo>
                  <a:pt x="18585" y="19178"/>
                </a:lnTo>
                <a:lnTo>
                  <a:pt x="18582" y="19183"/>
                </a:lnTo>
                <a:lnTo>
                  <a:pt x="18579" y="19188"/>
                </a:lnTo>
                <a:lnTo>
                  <a:pt x="18576" y="19192"/>
                </a:lnTo>
                <a:lnTo>
                  <a:pt x="18571" y="19195"/>
                </a:lnTo>
                <a:lnTo>
                  <a:pt x="18573" y="19202"/>
                </a:lnTo>
                <a:lnTo>
                  <a:pt x="18574" y="19204"/>
                </a:lnTo>
                <a:lnTo>
                  <a:pt x="18574" y="19208"/>
                </a:lnTo>
                <a:lnTo>
                  <a:pt x="18573" y="19217"/>
                </a:lnTo>
                <a:lnTo>
                  <a:pt x="18574" y="19220"/>
                </a:lnTo>
                <a:lnTo>
                  <a:pt x="18576" y="19223"/>
                </a:lnTo>
                <a:lnTo>
                  <a:pt x="18577" y="19224"/>
                </a:lnTo>
                <a:lnTo>
                  <a:pt x="18579" y="19224"/>
                </a:lnTo>
                <a:lnTo>
                  <a:pt x="18581" y="19225"/>
                </a:lnTo>
                <a:lnTo>
                  <a:pt x="18582" y="19228"/>
                </a:lnTo>
                <a:lnTo>
                  <a:pt x="18582" y="19230"/>
                </a:lnTo>
                <a:lnTo>
                  <a:pt x="18580" y="19233"/>
                </a:lnTo>
                <a:lnTo>
                  <a:pt x="18580" y="19237"/>
                </a:lnTo>
                <a:lnTo>
                  <a:pt x="18581" y="19240"/>
                </a:lnTo>
                <a:lnTo>
                  <a:pt x="18583" y="19242"/>
                </a:lnTo>
                <a:lnTo>
                  <a:pt x="18588" y="19245"/>
                </a:lnTo>
                <a:lnTo>
                  <a:pt x="18593" y="19254"/>
                </a:lnTo>
                <a:lnTo>
                  <a:pt x="18598" y="19254"/>
                </a:lnTo>
                <a:lnTo>
                  <a:pt x="18609" y="19250"/>
                </a:lnTo>
                <a:lnTo>
                  <a:pt x="18614" y="19249"/>
                </a:lnTo>
                <a:lnTo>
                  <a:pt x="18609" y="19251"/>
                </a:lnTo>
                <a:lnTo>
                  <a:pt x="18606" y="19254"/>
                </a:lnTo>
                <a:lnTo>
                  <a:pt x="18606" y="19258"/>
                </a:lnTo>
                <a:lnTo>
                  <a:pt x="18604" y="19260"/>
                </a:lnTo>
                <a:lnTo>
                  <a:pt x="18598" y="19264"/>
                </a:lnTo>
                <a:lnTo>
                  <a:pt x="18596" y="19266"/>
                </a:lnTo>
                <a:lnTo>
                  <a:pt x="18597" y="19272"/>
                </a:lnTo>
                <a:lnTo>
                  <a:pt x="18603" y="19279"/>
                </a:lnTo>
                <a:lnTo>
                  <a:pt x="18633" y="19296"/>
                </a:lnTo>
                <a:lnTo>
                  <a:pt x="18638" y="19300"/>
                </a:lnTo>
                <a:lnTo>
                  <a:pt x="18642" y="19307"/>
                </a:lnTo>
                <a:lnTo>
                  <a:pt x="18644" y="19313"/>
                </a:lnTo>
                <a:lnTo>
                  <a:pt x="18648" y="19319"/>
                </a:lnTo>
                <a:lnTo>
                  <a:pt x="18653" y="19324"/>
                </a:lnTo>
                <a:lnTo>
                  <a:pt x="18662" y="19325"/>
                </a:lnTo>
                <a:lnTo>
                  <a:pt x="18670" y="19321"/>
                </a:lnTo>
                <a:lnTo>
                  <a:pt x="18686" y="19310"/>
                </a:lnTo>
                <a:lnTo>
                  <a:pt x="18701" y="19307"/>
                </a:lnTo>
                <a:lnTo>
                  <a:pt x="18705" y="19303"/>
                </a:lnTo>
                <a:lnTo>
                  <a:pt x="18709" y="19301"/>
                </a:lnTo>
                <a:lnTo>
                  <a:pt x="18713" y="19303"/>
                </a:lnTo>
                <a:lnTo>
                  <a:pt x="18718" y="19306"/>
                </a:lnTo>
                <a:lnTo>
                  <a:pt x="18720" y="19308"/>
                </a:lnTo>
                <a:lnTo>
                  <a:pt x="18722" y="19314"/>
                </a:lnTo>
                <a:lnTo>
                  <a:pt x="18723" y="19321"/>
                </a:lnTo>
                <a:lnTo>
                  <a:pt x="18725" y="19327"/>
                </a:lnTo>
                <a:lnTo>
                  <a:pt x="18730" y="19329"/>
                </a:lnTo>
                <a:lnTo>
                  <a:pt x="18732" y="19330"/>
                </a:lnTo>
                <a:lnTo>
                  <a:pt x="18734" y="19332"/>
                </a:lnTo>
                <a:lnTo>
                  <a:pt x="18735" y="19334"/>
                </a:lnTo>
                <a:lnTo>
                  <a:pt x="18737" y="19335"/>
                </a:lnTo>
                <a:lnTo>
                  <a:pt x="18739" y="19335"/>
                </a:lnTo>
                <a:lnTo>
                  <a:pt x="18754" y="19322"/>
                </a:lnTo>
                <a:lnTo>
                  <a:pt x="18759" y="19319"/>
                </a:lnTo>
                <a:lnTo>
                  <a:pt x="18764" y="19318"/>
                </a:lnTo>
                <a:lnTo>
                  <a:pt x="18769" y="19319"/>
                </a:lnTo>
                <a:lnTo>
                  <a:pt x="18783" y="19328"/>
                </a:lnTo>
                <a:lnTo>
                  <a:pt x="18792" y="19328"/>
                </a:lnTo>
                <a:lnTo>
                  <a:pt x="18800" y="19325"/>
                </a:lnTo>
                <a:lnTo>
                  <a:pt x="18809" y="19321"/>
                </a:lnTo>
                <a:lnTo>
                  <a:pt x="18819" y="19318"/>
                </a:lnTo>
                <a:lnTo>
                  <a:pt x="18829" y="19317"/>
                </a:lnTo>
                <a:lnTo>
                  <a:pt x="18833" y="19316"/>
                </a:lnTo>
                <a:lnTo>
                  <a:pt x="18841" y="19310"/>
                </a:lnTo>
                <a:lnTo>
                  <a:pt x="18846" y="19309"/>
                </a:lnTo>
                <a:lnTo>
                  <a:pt x="18855" y="19310"/>
                </a:lnTo>
                <a:lnTo>
                  <a:pt x="18864" y="19307"/>
                </a:lnTo>
                <a:lnTo>
                  <a:pt x="18869" y="19307"/>
                </a:lnTo>
                <a:lnTo>
                  <a:pt x="18871" y="19309"/>
                </a:lnTo>
                <a:lnTo>
                  <a:pt x="18873" y="19311"/>
                </a:lnTo>
                <a:lnTo>
                  <a:pt x="18879" y="19311"/>
                </a:lnTo>
                <a:lnTo>
                  <a:pt x="18889" y="19310"/>
                </a:lnTo>
                <a:lnTo>
                  <a:pt x="18893" y="19311"/>
                </a:lnTo>
                <a:lnTo>
                  <a:pt x="18901" y="19316"/>
                </a:lnTo>
                <a:lnTo>
                  <a:pt x="18908" y="19314"/>
                </a:lnTo>
                <a:lnTo>
                  <a:pt x="18913" y="19314"/>
                </a:lnTo>
                <a:lnTo>
                  <a:pt x="18916" y="19313"/>
                </a:lnTo>
                <a:lnTo>
                  <a:pt x="18914" y="19308"/>
                </a:lnTo>
                <a:lnTo>
                  <a:pt x="18914" y="19306"/>
                </a:lnTo>
                <a:lnTo>
                  <a:pt x="18918" y="19308"/>
                </a:lnTo>
                <a:lnTo>
                  <a:pt x="18920" y="19316"/>
                </a:lnTo>
                <a:lnTo>
                  <a:pt x="18924" y="19318"/>
                </a:lnTo>
                <a:lnTo>
                  <a:pt x="18927" y="19316"/>
                </a:lnTo>
                <a:lnTo>
                  <a:pt x="18930" y="19311"/>
                </a:lnTo>
                <a:lnTo>
                  <a:pt x="18933" y="19300"/>
                </a:lnTo>
                <a:lnTo>
                  <a:pt x="18934" y="19304"/>
                </a:lnTo>
                <a:lnTo>
                  <a:pt x="18933" y="19316"/>
                </a:lnTo>
                <a:lnTo>
                  <a:pt x="18937" y="19313"/>
                </a:lnTo>
                <a:lnTo>
                  <a:pt x="18940" y="19312"/>
                </a:lnTo>
                <a:lnTo>
                  <a:pt x="18941" y="19313"/>
                </a:lnTo>
                <a:lnTo>
                  <a:pt x="18943" y="19315"/>
                </a:lnTo>
                <a:lnTo>
                  <a:pt x="18945" y="19315"/>
                </a:lnTo>
                <a:lnTo>
                  <a:pt x="18946" y="19315"/>
                </a:lnTo>
                <a:lnTo>
                  <a:pt x="18947" y="19313"/>
                </a:lnTo>
                <a:lnTo>
                  <a:pt x="18948" y="19309"/>
                </a:lnTo>
                <a:lnTo>
                  <a:pt x="18952" y="19307"/>
                </a:lnTo>
                <a:lnTo>
                  <a:pt x="18956" y="19305"/>
                </a:lnTo>
                <a:lnTo>
                  <a:pt x="18957" y="19303"/>
                </a:lnTo>
                <a:lnTo>
                  <a:pt x="18959" y="19298"/>
                </a:lnTo>
                <a:lnTo>
                  <a:pt x="18962" y="19297"/>
                </a:lnTo>
                <a:lnTo>
                  <a:pt x="18970" y="19297"/>
                </a:lnTo>
                <a:lnTo>
                  <a:pt x="18972" y="19295"/>
                </a:lnTo>
                <a:lnTo>
                  <a:pt x="18978" y="19291"/>
                </a:lnTo>
                <a:lnTo>
                  <a:pt x="18980" y="19290"/>
                </a:lnTo>
                <a:lnTo>
                  <a:pt x="18983" y="19290"/>
                </a:lnTo>
                <a:lnTo>
                  <a:pt x="18985" y="19289"/>
                </a:lnTo>
                <a:lnTo>
                  <a:pt x="18987" y="19287"/>
                </a:lnTo>
                <a:lnTo>
                  <a:pt x="18990" y="19280"/>
                </a:lnTo>
                <a:lnTo>
                  <a:pt x="18991" y="19279"/>
                </a:lnTo>
                <a:lnTo>
                  <a:pt x="18993" y="19280"/>
                </a:lnTo>
                <a:lnTo>
                  <a:pt x="18995" y="19280"/>
                </a:lnTo>
                <a:lnTo>
                  <a:pt x="18996" y="19280"/>
                </a:lnTo>
                <a:lnTo>
                  <a:pt x="19000" y="19279"/>
                </a:lnTo>
                <a:lnTo>
                  <a:pt x="19005" y="19279"/>
                </a:lnTo>
                <a:lnTo>
                  <a:pt x="19009" y="19279"/>
                </a:lnTo>
                <a:lnTo>
                  <a:pt x="19009" y="19282"/>
                </a:lnTo>
                <a:lnTo>
                  <a:pt x="19008" y="19284"/>
                </a:lnTo>
                <a:lnTo>
                  <a:pt x="19007" y="19289"/>
                </a:lnTo>
                <a:lnTo>
                  <a:pt x="19006" y="19291"/>
                </a:lnTo>
                <a:lnTo>
                  <a:pt x="19005" y="19292"/>
                </a:lnTo>
                <a:lnTo>
                  <a:pt x="19000" y="19294"/>
                </a:lnTo>
                <a:lnTo>
                  <a:pt x="18999" y="19295"/>
                </a:lnTo>
                <a:lnTo>
                  <a:pt x="18999" y="19298"/>
                </a:lnTo>
                <a:lnTo>
                  <a:pt x="19003" y="19298"/>
                </a:lnTo>
                <a:lnTo>
                  <a:pt x="19007" y="19297"/>
                </a:lnTo>
                <a:lnTo>
                  <a:pt x="19009" y="19295"/>
                </a:lnTo>
                <a:lnTo>
                  <a:pt x="19011" y="19297"/>
                </a:lnTo>
                <a:lnTo>
                  <a:pt x="19007" y="19299"/>
                </a:lnTo>
                <a:lnTo>
                  <a:pt x="19004" y="19303"/>
                </a:lnTo>
                <a:lnTo>
                  <a:pt x="19000" y="19305"/>
                </a:lnTo>
                <a:lnTo>
                  <a:pt x="18996" y="19302"/>
                </a:lnTo>
                <a:lnTo>
                  <a:pt x="18994" y="19307"/>
                </a:lnTo>
                <a:lnTo>
                  <a:pt x="18992" y="19310"/>
                </a:lnTo>
                <a:lnTo>
                  <a:pt x="18988" y="19313"/>
                </a:lnTo>
                <a:lnTo>
                  <a:pt x="18981" y="19316"/>
                </a:lnTo>
                <a:lnTo>
                  <a:pt x="18978" y="19319"/>
                </a:lnTo>
                <a:lnTo>
                  <a:pt x="18976" y="19322"/>
                </a:lnTo>
                <a:lnTo>
                  <a:pt x="18977" y="19324"/>
                </a:lnTo>
                <a:lnTo>
                  <a:pt x="18980" y="19325"/>
                </a:lnTo>
                <a:lnTo>
                  <a:pt x="18983" y="19332"/>
                </a:lnTo>
                <a:lnTo>
                  <a:pt x="18987" y="19333"/>
                </a:lnTo>
                <a:lnTo>
                  <a:pt x="18990" y="19331"/>
                </a:lnTo>
                <a:lnTo>
                  <a:pt x="18994" y="19328"/>
                </a:lnTo>
                <a:lnTo>
                  <a:pt x="19000" y="19322"/>
                </a:lnTo>
                <a:lnTo>
                  <a:pt x="19002" y="19322"/>
                </a:lnTo>
                <a:lnTo>
                  <a:pt x="19006" y="19326"/>
                </a:lnTo>
                <a:lnTo>
                  <a:pt x="19009" y="19321"/>
                </a:lnTo>
                <a:lnTo>
                  <a:pt x="19011" y="19306"/>
                </a:lnTo>
                <a:lnTo>
                  <a:pt x="19012" y="19311"/>
                </a:lnTo>
                <a:lnTo>
                  <a:pt x="19013" y="19318"/>
                </a:lnTo>
                <a:lnTo>
                  <a:pt x="19012" y="19326"/>
                </a:lnTo>
                <a:lnTo>
                  <a:pt x="19011" y="19331"/>
                </a:lnTo>
                <a:lnTo>
                  <a:pt x="19007" y="19336"/>
                </a:lnTo>
                <a:lnTo>
                  <a:pt x="19003" y="19339"/>
                </a:lnTo>
                <a:lnTo>
                  <a:pt x="18993" y="19342"/>
                </a:lnTo>
                <a:lnTo>
                  <a:pt x="18993" y="19345"/>
                </a:lnTo>
                <a:lnTo>
                  <a:pt x="18998" y="19344"/>
                </a:lnTo>
                <a:lnTo>
                  <a:pt x="19008" y="19341"/>
                </a:lnTo>
                <a:lnTo>
                  <a:pt x="19014" y="19341"/>
                </a:lnTo>
                <a:lnTo>
                  <a:pt x="19010" y="19346"/>
                </a:lnTo>
                <a:lnTo>
                  <a:pt x="18999" y="19351"/>
                </a:lnTo>
                <a:lnTo>
                  <a:pt x="19000" y="19355"/>
                </a:lnTo>
                <a:lnTo>
                  <a:pt x="19004" y="19358"/>
                </a:lnTo>
                <a:lnTo>
                  <a:pt x="19010" y="19359"/>
                </a:lnTo>
                <a:lnTo>
                  <a:pt x="19023" y="19358"/>
                </a:lnTo>
                <a:lnTo>
                  <a:pt x="19019" y="19363"/>
                </a:lnTo>
                <a:lnTo>
                  <a:pt x="19012" y="19363"/>
                </a:lnTo>
                <a:lnTo>
                  <a:pt x="18996" y="19362"/>
                </a:lnTo>
                <a:lnTo>
                  <a:pt x="18993" y="19364"/>
                </a:lnTo>
                <a:lnTo>
                  <a:pt x="18995" y="19370"/>
                </a:lnTo>
                <a:lnTo>
                  <a:pt x="18999" y="19377"/>
                </a:lnTo>
                <a:lnTo>
                  <a:pt x="19002" y="19383"/>
                </a:lnTo>
                <a:lnTo>
                  <a:pt x="19000" y="19383"/>
                </a:lnTo>
                <a:lnTo>
                  <a:pt x="18999" y="19380"/>
                </a:lnTo>
                <a:lnTo>
                  <a:pt x="18993" y="19373"/>
                </a:lnTo>
                <a:lnTo>
                  <a:pt x="18991" y="19370"/>
                </a:lnTo>
                <a:lnTo>
                  <a:pt x="18989" y="19368"/>
                </a:lnTo>
                <a:lnTo>
                  <a:pt x="18984" y="19368"/>
                </a:lnTo>
                <a:lnTo>
                  <a:pt x="18974" y="19371"/>
                </a:lnTo>
                <a:lnTo>
                  <a:pt x="18970" y="19371"/>
                </a:lnTo>
                <a:lnTo>
                  <a:pt x="18967" y="19372"/>
                </a:lnTo>
                <a:lnTo>
                  <a:pt x="18965" y="19374"/>
                </a:lnTo>
                <a:lnTo>
                  <a:pt x="18968" y="19379"/>
                </a:lnTo>
                <a:lnTo>
                  <a:pt x="18971" y="19381"/>
                </a:lnTo>
                <a:lnTo>
                  <a:pt x="18979" y="19381"/>
                </a:lnTo>
                <a:lnTo>
                  <a:pt x="18983" y="19383"/>
                </a:lnTo>
                <a:lnTo>
                  <a:pt x="18980" y="19385"/>
                </a:lnTo>
                <a:lnTo>
                  <a:pt x="18979" y="19388"/>
                </a:lnTo>
                <a:lnTo>
                  <a:pt x="18979" y="19391"/>
                </a:lnTo>
                <a:lnTo>
                  <a:pt x="18980" y="19394"/>
                </a:lnTo>
                <a:lnTo>
                  <a:pt x="18980" y="19394"/>
                </a:lnTo>
                <a:lnTo>
                  <a:pt x="18983" y="19399"/>
                </a:lnTo>
                <a:lnTo>
                  <a:pt x="18983" y="19400"/>
                </a:lnTo>
                <a:lnTo>
                  <a:pt x="18984" y="19403"/>
                </a:lnTo>
                <a:lnTo>
                  <a:pt x="18983" y="19420"/>
                </a:lnTo>
                <a:lnTo>
                  <a:pt x="18982" y="19426"/>
                </a:lnTo>
                <a:lnTo>
                  <a:pt x="18982" y="19430"/>
                </a:lnTo>
                <a:lnTo>
                  <a:pt x="18980" y="19432"/>
                </a:lnTo>
                <a:lnTo>
                  <a:pt x="18978" y="19429"/>
                </a:lnTo>
                <a:lnTo>
                  <a:pt x="18975" y="19416"/>
                </a:lnTo>
                <a:lnTo>
                  <a:pt x="18970" y="19407"/>
                </a:lnTo>
                <a:lnTo>
                  <a:pt x="18967" y="19397"/>
                </a:lnTo>
                <a:lnTo>
                  <a:pt x="18964" y="19394"/>
                </a:lnTo>
                <a:lnTo>
                  <a:pt x="18959" y="19392"/>
                </a:lnTo>
                <a:lnTo>
                  <a:pt x="18959" y="19395"/>
                </a:lnTo>
                <a:lnTo>
                  <a:pt x="18959" y="19411"/>
                </a:lnTo>
                <a:lnTo>
                  <a:pt x="18958" y="19416"/>
                </a:lnTo>
                <a:lnTo>
                  <a:pt x="18955" y="19427"/>
                </a:lnTo>
                <a:lnTo>
                  <a:pt x="18954" y="19432"/>
                </a:lnTo>
                <a:lnTo>
                  <a:pt x="18954" y="19438"/>
                </a:lnTo>
                <a:lnTo>
                  <a:pt x="18955" y="19442"/>
                </a:lnTo>
                <a:lnTo>
                  <a:pt x="18955" y="19446"/>
                </a:lnTo>
                <a:lnTo>
                  <a:pt x="18953" y="19450"/>
                </a:lnTo>
                <a:lnTo>
                  <a:pt x="18950" y="19437"/>
                </a:lnTo>
                <a:lnTo>
                  <a:pt x="18950" y="19433"/>
                </a:lnTo>
                <a:lnTo>
                  <a:pt x="18951" y="19430"/>
                </a:lnTo>
                <a:lnTo>
                  <a:pt x="18951" y="19414"/>
                </a:lnTo>
                <a:lnTo>
                  <a:pt x="18951" y="19410"/>
                </a:lnTo>
                <a:lnTo>
                  <a:pt x="18949" y="19407"/>
                </a:lnTo>
                <a:lnTo>
                  <a:pt x="18943" y="19401"/>
                </a:lnTo>
                <a:lnTo>
                  <a:pt x="18942" y="19400"/>
                </a:lnTo>
                <a:lnTo>
                  <a:pt x="18941" y="19400"/>
                </a:lnTo>
                <a:lnTo>
                  <a:pt x="18940" y="19401"/>
                </a:lnTo>
                <a:lnTo>
                  <a:pt x="18938" y="19401"/>
                </a:lnTo>
                <a:lnTo>
                  <a:pt x="18936" y="19398"/>
                </a:lnTo>
                <a:lnTo>
                  <a:pt x="18934" y="19402"/>
                </a:lnTo>
                <a:lnTo>
                  <a:pt x="18932" y="19404"/>
                </a:lnTo>
                <a:lnTo>
                  <a:pt x="18927" y="19406"/>
                </a:lnTo>
                <a:lnTo>
                  <a:pt x="18926" y="19406"/>
                </a:lnTo>
                <a:lnTo>
                  <a:pt x="18923" y="19406"/>
                </a:lnTo>
                <a:lnTo>
                  <a:pt x="18922" y="19407"/>
                </a:lnTo>
                <a:lnTo>
                  <a:pt x="18921" y="19408"/>
                </a:lnTo>
                <a:lnTo>
                  <a:pt x="18921" y="19412"/>
                </a:lnTo>
                <a:lnTo>
                  <a:pt x="18921" y="19413"/>
                </a:lnTo>
                <a:lnTo>
                  <a:pt x="18917" y="19414"/>
                </a:lnTo>
                <a:lnTo>
                  <a:pt x="18916" y="19409"/>
                </a:lnTo>
                <a:lnTo>
                  <a:pt x="18915" y="19403"/>
                </a:lnTo>
                <a:lnTo>
                  <a:pt x="18912" y="19398"/>
                </a:lnTo>
                <a:lnTo>
                  <a:pt x="18911" y="19396"/>
                </a:lnTo>
                <a:lnTo>
                  <a:pt x="18910" y="19394"/>
                </a:lnTo>
                <a:lnTo>
                  <a:pt x="18907" y="19395"/>
                </a:lnTo>
                <a:lnTo>
                  <a:pt x="18906" y="19398"/>
                </a:lnTo>
                <a:lnTo>
                  <a:pt x="18907" y="19401"/>
                </a:lnTo>
                <a:lnTo>
                  <a:pt x="18908" y="19405"/>
                </a:lnTo>
                <a:lnTo>
                  <a:pt x="18908" y="19409"/>
                </a:lnTo>
                <a:lnTo>
                  <a:pt x="18907" y="19421"/>
                </a:lnTo>
                <a:lnTo>
                  <a:pt x="18905" y="19427"/>
                </a:lnTo>
                <a:lnTo>
                  <a:pt x="18902" y="19429"/>
                </a:lnTo>
                <a:lnTo>
                  <a:pt x="18904" y="19422"/>
                </a:lnTo>
                <a:lnTo>
                  <a:pt x="18905" y="19416"/>
                </a:lnTo>
                <a:lnTo>
                  <a:pt x="18903" y="19402"/>
                </a:lnTo>
                <a:lnTo>
                  <a:pt x="18904" y="19391"/>
                </a:lnTo>
                <a:lnTo>
                  <a:pt x="18903" y="19388"/>
                </a:lnTo>
                <a:lnTo>
                  <a:pt x="18901" y="19388"/>
                </a:lnTo>
                <a:lnTo>
                  <a:pt x="18900" y="19390"/>
                </a:lnTo>
                <a:lnTo>
                  <a:pt x="18894" y="19407"/>
                </a:lnTo>
                <a:lnTo>
                  <a:pt x="18892" y="19414"/>
                </a:lnTo>
                <a:lnTo>
                  <a:pt x="18892" y="19421"/>
                </a:lnTo>
                <a:lnTo>
                  <a:pt x="18893" y="19433"/>
                </a:lnTo>
                <a:lnTo>
                  <a:pt x="18892" y="19438"/>
                </a:lnTo>
                <a:lnTo>
                  <a:pt x="18887" y="19438"/>
                </a:lnTo>
                <a:lnTo>
                  <a:pt x="18889" y="19432"/>
                </a:lnTo>
                <a:lnTo>
                  <a:pt x="18889" y="19407"/>
                </a:lnTo>
                <a:lnTo>
                  <a:pt x="18889" y="19400"/>
                </a:lnTo>
                <a:lnTo>
                  <a:pt x="18889" y="19396"/>
                </a:lnTo>
                <a:lnTo>
                  <a:pt x="18887" y="19392"/>
                </a:lnTo>
                <a:lnTo>
                  <a:pt x="18884" y="19390"/>
                </a:lnTo>
                <a:lnTo>
                  <a:pt x="18881" y="19388"/>
                </a:lnTo>
                <a:lnTo>
                  <a:pt x="18878" y="19388"/>
                </a:lnTo>
                <a:lnTo>
                  <a:pt x="18875" y="19390"/>
                </a:lnTo>
                <a:lnTo>
                  <a:pt x="18874" y="19387"/>
                </a:lnTo>
                <a:lnTo>
                  <a:pt x="18873" y="19377"/>
                </a:lnTo>
                <a:lnTo>
                  <a:pt x="18872" y="19373"/>
                </a:lnTo>
                <a:lnTo>
                  <a:pt x="18860" y="19366"/>
                </a:lnTo>
                <a:lnTo>
                  <a:pt x="18856" y="19366"/>
                </a:lnTo>
                <a:lnTo>
                  <a:pt x="18851" y="19368"/>
                </a:lnTo>
                <a:lnTo>
                  <a:pt x="18847" y="19369"/>
                </a:lnTo>
                <a:lnTo>
                  <a:pt x="18845" y="19369"/>
                </a:lnTo>
                <a:lnTo>
                  <a:pt x="18844" y="19368"/>
                </a:lnTo>
                <a:lnTo>
                  <a:pt x="18842" y="19367"/>
                </a:lnTo>
                <a:lnTo>
                  <a:pt x="18840" y="19368"/>
                </a:lnTo>
                <a:lnTo>
                  <a:pt x="18839" y="19369"/>
                </a:lnTo>
                <a:lnTo>
                  <a:pt x="18837" y="19370"/>
                </a:lnTo>
                <a:lnTo>
                  <a:pt x="18836" y="19371"/>
                </a:lnTo>
                <a:lnTo>
                  <a:pt x="18834" y="19371"/>
                </a:lnTo>
                <a:lnTo>
                  <a:pt x="18829" y="19373"/>
                </a:lnTo>
                <a:lnTo>
                  <a:pt x="18812" y="19383"/>
                </a:lnTo>
                <a:lnTo>
                  <a:pt x="18808" y="19388"/>
                </a:lnTo>
                <a:lnTo>
                  <a:pt x="18806" y="19393"/>
                </a:lnTo>
                <a:lnTo>
                  <a:pt x="18793" y="19411"/>
                </a:lnTo>
                <a:lnTo>
                  <a:pt x="18788" y="19425"/>
                </a:lnTo>
                <a:lnTo>
                  <a:pt x="18783" y="19430"/>
                </a:lnTo>
                <a:lnTo>
                  <a:pt x="18772" y="19450"/>
                </a:lnTo>
                <a:lnTo>
                  <a:pt x="18769" y="19455"/>
                </a:lnTo>
                <a:lnTo>
                  <a:pt x="18756" y="19467"/>
                </a:lnTo>
                <a:lnTo>
                  <a:pt x="18753" y="19469"/>
                </a:lnTo>
                <a:lnTo>
                  <a:pt x="18751" y="19472"/>
                </a:lnTo>
                <a:lnTo>
                  <a:pt x="18747" y="19476"/>
                </a:lnTo>
                <a:lnTo>
                  <a:pt x="18745" y="19476"/>
                </a:lnTo>
                <a:lnTo>
                  <a:pt x="18743" y="19477"/>
                </a:lnTo>
                <a:lnTo>
                  <a:pt x="18735" y="19473"/>
                </a:lnTo>
                <a:lnTo>
                  <a:pt x="18722" y="19456"/>
                </a:lnTo>
                <a:lnTo>
                  <a:pt x="18714" y="19450"/>
                </a:lnTo>
                <a:lnTo>
                  <a:pt x="18710" y="19449"/>
                </a:lnTo>
                <a:lnTo>
                  <a:pt x="18705" y="19448"/>
                </a:lnTo>
                <a:lnTo>
                  <a:pt x="18701" y="19448"/>
                </a:lnTo>
                <a:lnTo>
                  <a:pt x="18699" y="19445"/>
                </a:lnTo>
                <a:lnTo>
                  <a:pt x="18697" y="19444"/>
                </a:lnTo>
                <a:lnTo>
                  <a:pt x="18692" y="19445"/>
                </a:lnTo>
                <a:lnTo>
                  <a:pt x="18689" y="19447"/>
                </a:lnTo>
                <a:lnTo>
                  <a:pt x="18690" y="19452"/>
                </a:lnTo>
                <a:lnTo>
                  <a:pt x="18690" y="19453"/>
                </a:lnTo>
                <a:lnTo>
                  <a:pt x="18687" y="19454"/>
                </a:lnTo>
                <a:lnTo>
                  <a:pt x="18682" y="19457"/>
                </a:lnTo>
                <a:lnTo>
                  <a:pt x="18678" y="19457"/>
                </a:lnTo>
                <a:lnTo>
                  <a:pt x="18681" y="19454"/>
                </a:lnTo>
                <a:lnTo>
                  <a:pt x="18680" y="19451"/>
                </a:lnTo>
                <a:lnTo>
                  <a:pt x="18679" y="19448"/>
                </a:lnTo>
                <a:lnTo>
                  <a:pt x="18680" y="19444"/>
                </a:lnTo>
                <a:lnTo>
                  <a:pt x="18677" y="19444"/>
                </a:lnTo>
                <a:lnTo>
                  <a:pt x="18676" y="19444"/>
                </a:lnTo>
                <a:lnTo>
                  <a:pt x="18670" y="19445"/>
                </a:lnTo>
                <a:lnTo>
                  <a:pt x="18667" y="19444"/>
                </a:lnTo>
                <a:lnTo>
                  <a:pt x="18658" y="19439"/>
                </a:lnTo>
                <a:lnTo>
                  <a:pt x="18654" y="19438"/>
                </a:lnTo>
                <a:lnTo>
                  <a:pt x="18631" y="19438"/>
                </a:lnTo>
                <a:lnTo>
                  <a:pt x="18629" y="19439"/>
                </a:lnTo>
                <a:lnTo>
                  <a:pt x="18626" y="19440"/>
                </a:lnTo>
                <a:lnTo>
                  <a:pt x="18622" y="19440"/>
                </a:lnTo>
                <a:lnTo>
                  <a:pt x="18613" y="19444"/>
                </a:lnTo>
                <a:lnTo>
                  <a:pt x="18612" y="19446"/>
                </a:lnTo>
                <a:lnTo>
                  <a:pt x="18611" y="19450"/>
                </a:lnTo>
                <a:lnTo>
                  <a:pt x="18622" y="19449"/>
                </a:lnTo>
                <a:lnTo>
                  <a:pt x="18626" y="19452"/>
                </a:lnTo>
                <a:lnTo>
                  <a:pt x="18621" y="19454"/>
                </a:lnTo>
                <a:lnTo>
                  <a:pt x="18615" y="19456"/>
                </a:lnTo>
                <a:lnTo>
                  <a:pt x="18606" y="19455"/>
                </a:lnTo>
                <a:lnTo>
                  <a:pt x="18604" y="19456"/>
                </a:lnTo>
                <a:lnTo>
                  <a:pt x="18605" y="19459"/>
                </a:lnTo>
                <a:lnTo>
                  <a:pt x="18604" y="19461"/>
                </a:lnTo>
                <a:lnTo>
                  <a:pt x="18603" y="19460"/>
                </a:lnTo>
                <a:lnTo>
                  <a:pt x="18601" y="19457"/>
                </a:lnTo>
                <a:lnTo>
                  <a:pt x="18599" y="19461"/>
                </a:lnTo>
                <a:lnTo>
                  <a:pt x="18596" y="19462"/>
                </a:lnTo>
                <a:lnTo>
                  <a:pt x="18593" y="19461"/>
                </a:lnTo>
                <a:lnTo>
                  <a:pt x="18589" y="19461"/>
                </a:lnTo>
                <a:lnTo>
                  <a:pt x="18581" y="19466"/>
                </a:lnTo>
                <a:lnTo>
                  <a:pt x="18578" y="19469"/>
                </a:lnTo>
                <a:lnTo>
                  <a:pt x="18579" y="19471"/>
                </a:lnTo>
                <a:lnTo>
                  <a:pt x="18590" y="19470"/>
                </a:lnTo>
                <a:lnTo>
                  <a:pt x="18594" y="19471"/>
                </a:lnTo>
                <a:lnTo>
                  <a:pt x="18596" y="19474"/>
                </a:lnTo>
                <a:lnTo>
                  <a:pt x="18595" y="19477"/>
                </a:lnTo>
                <a:lnTo>
                  <a:pt x="18592" y="19481"/>
                </a:lnTo>
                <a:lnTo>
                  <a:pt x="18588" y="19483"/>
                </a:lnTo>
                <a:lnTo>
                  <a:pt x="18585" y="19484"/>
                </a:lnTo>
                <a:lnTo>
                  <a:pt x="18585" y="19486"/>
                </a:lnTo>
                <a:lnTo>
                  <a:pt x="18588" y="19487"/>
                </a:lnTo>
                <a:lnTo>
                  <a:pt x="18592" y="19488"/>
                </a:lnTo>
                <a:lnTo>
                  <a:pt x="18591" y="19495"/>
                </a:lnTo>
                <a:lnTo>
                  <a:pt x="18590" y="19497"/>
                </a:lnTo>
                <a:lnTo>
                  <a:pt x="18588" y="19500"/>
                </a:lnTo>
                <a:lnTo>
                  <a:pt x="18585" y="19502"/>
                </a:lnTo>
                <a:lnTo>
                  <a:pt x="18583" y="19503"/>
                </a:lnTo>
                <a:lnTo>
                  <a:pt x="18582" y="19505"/>
                </a:lnTo>
                <a:lnTo>
                  <a:pt x="18582" y="19509"/>
                </a:lnTo>
                <a:lnTo>
                  <a:pt x="18583" y="19509"/>
                </a:lnTo>
                <a:lnTo>
                  <a:pt x="18586" y="19505"/>
                </a:lnTo>
                <a:lnTo>
                  <a:pt x="18595" y="19508"/>
                </a:lnTo>
                <a:lnTo>
                  <a:pt x="18599" y="19505"/>
                </a:lnTo>
                <a:lnTo>
                  <a:pt x="18603" y="19515"/>
                </a:lnTo>
                <a:lnTo>
                  <a:pt x="18603" y="19517"/>
                </a:lnTo>
                <a:lnTo>
                  <a:pt x="18609" y="19517"/>
                </a:lnTo>
                <a:lnTo>
                  <a:pt x="18611" y="19516"/>
                </a:lnTo>
                <a:lnTo>
                  <a:pt x="18610" y="19511"/>
                </a:lnTo>
                <a:lnTo>
                  <a:pt x="18612" y="19512"/>
                </a:lnTo>
                <a:lnTo>
                  <a:pt x="18614" y="19512"/>
                </a:lnTo>
                <a:lnTo>
                  <a:pt x="18615" y="19512"/>
                </a:lnTo>
                <a:lnTo>
                  <a:pt x="18617" y="19511"/>
                </a:lnTo>
                <a:lnTo>
                  <a:pt x="18620" y="19513"/>
                </a:lnTo>
                <a:lnTo>
                  <a:pt x="18624" y="19513"/>
                </a:lnTo>
                <a:lnTo>
                  <a:pt x="18627" y="19511"/>
                </a:lnTo>
                <a:lnTo>
                  <a:pt x="18628" y="19505"/>
                </a:lnTo>
                <a:lnTo>
                  <a:pt x="18630" y="19507"/>
                </a:lnTo>
                <a:lnTo>
                  <a:pt x="18632" y="19508"/>
                </a:lnTo>
                <a:lnTo>
                  <a:pt x="18635" y="19510"/>
                </a:lnTo>
                <a:lnTo>
                  <a:pt x="18638" y="19511"/>
                </a:lnTo>
                <a:lnTo>
                  <a:pt x="18645" y="19510"/>
                </a:lnTo>
                <a:lnTo>
                  <a:pt x="18647" y="19511"/>
                </a:lnTo>
                <a:lnTo>
                  <a:pt x="18658" y="19513"/>
                </a:lnTo>
                <a:lnTo>
                  <a:pt x="18661" y="19517"/>
                </a:lnTo>
                <a:lnTo>
                  <a:pt x="18661" y="19522"/>
                </a:lnTo>
                <a:lnTo>
                  <a:pt x="18666" y="19525"/>
                </a:lnTo>
                <a:lnTo>
                  <a:pt x="18690" y="19541"/>
                </a:lnTo>
                <a:lnTo>
                  <a:pt x="18692" y="19544"/>
                </a:lnTo>
                <a:lnTo>
                  <a:pt x="18693" y="19546"/>
                </a:lnTo>
                <a:lnTo>
                  <a:pt x="18694" y="19548"/>
                </a:lnTo>
                <a:lnTo>
                  <a:pt x="18697" y="19549"/>
                </a:lnTo>
                <a:lnTo>
                  <a:pt x="18699" y="19550"/>
                </a:lnTo>
                <a:lnTo>
                  <a:pt x="18703" y="19556"/>
                </a:lnTo>
                <a:lnTo>
                  <a:pt x="18705" y="19557"/>
                </a:lnTo>
                <a:lnTo>
                  <a:pt x="18707" y="19558"/>
                </a:lnTo>
                <a:lnTo>
                  <a:pt x="18708" y="19562"/>
                </a:lnTo>
                <a:lnTo>
                  <a:pt x="18709" y="19565"/>
                </a:lnTo>
                <a:lnTo>
                  <a:pt x="18710" y="19566"/>
                </a:lnTo>
                <a:lnTo>
                  <a:pt x="18711" y="19568"/>
                </a:lnTo>
                <a:lnTo>
                  <a:pt x="18713" y="19576"/>
                </a:lnTo>
                <a:lnTo>
                  <a:pt x="18715" y="19578"/>
                </a:lnTo>
                <a:lnTo>
                  <a:pt x="18716" y="19578"/>
                </a:lnTo>
                <a:lnTo>
                  <a:pt x="18722" y="19582"/>
                </a:lnTo>
                <a:lnTo>
                  <a:pt x="18723" y="19583"/>
                </a:lnTo>
                <a:lnTo>
                  <a:pt x="18724" y="19588"/>
                </a:lnTo>
                <a:lnTo>
                  <a:pt x="18721" y="19591"/>
                </a:lnTo>
                <a:lnTo>
                  <a:pt x="18718" y="19593"/>
                </a:lnTo>
                <a:lnTo>
                  <a:pt x="18718" y="19596"/>
                </a:lnTo>
                <a:lnTo>
                  <a:pt x="18723" y="19602"/>
                </a:lnTo>
                <a:lnTo>
                  <a:pt x="18725" y="19604"/>
                </a:lnTo>
                <a:lnTo>
                  <a:pt x="18728" y="19614"/>
                </a:lnTo>
                <a:lnTo>
                  <a:pt x="18729" y="19616"/>
                </a:lnTo>
                <a:lnTo>
                  <a:pt x="18733" y="19620"/>
                </a:lnTo>
                <a:lnTo>
                  <a:pt x="18737" y="19623"/>
                </a:lnTo>
                <a:lnTo>
                  <a:pt x="18742" y="19624"/>
                </a:lnTo>
                <a:lnTo>
                  <a:pt x="18746" y="19621"/>
                </a:lnTo>
                <a:lnTo>
                  <a:pt x="18747" y="19618"/>
                </a:lnTo>
                <a:lnTo>
                  <a:pt x="18745" y="19612"/>
                </a:lnTo>
                <a:lnTo>
                  <a:pt x="18745" y="19608"/>
                </a:lnTo>
                <a:lnTo>
                  <a:pt x="18746" y="19607"/>
                </a:lnTo>
                <a:lnTo>
                  <a:pt x="18748" y="19606"/>
                </a:lnTo>
                <a:lnTo>
                  <a:pt x="18755" y="19604"/>
                </a:lnTo>
                <a:lnTo>
                  <a:pt x="18759" y="19604"/>
                </a:lnTo>
                <a:lnTo>
                  <a:pt x="18763" y="19607"/>
                </a:lnTo>
                <a:lnTo>
                  <a:pt x="18765" y="19613"/>
                </a:lnTo>
                <a:lnTo>
                  <a:pt x="18763" y="19631"/>
                </a:lnTo>
                <a:lnTo>
                  <a:pt x="18764" y="19637"/>
                </a:lnTo>
                <a:lnTo>
                  <a:pt x="18765" y="19651"/>
                </a:lnTo>
                <a:lnTo>
                  <a:pt x="18768" y="19657"/>
                </a:lnTo>
                <a:lnTo>
                  <a:pt x="18772" y="19660"/>
                </a:lnTo>
                <a:lnTo>
                  <a:pt x="18776" y="19660"/>
                </a:lnTo>
                <a:lnTo>
                  <a:pt x="18778" y="19661"/>
                </a:lnTo>
                <a:lnTo>
                  <a:pt x="18781" y="19671"/>
                </a:lnTo>
                <a:lnTo>
                  <a:pt x="18783" y="19675"/>
                </a:lnTo>
                <a:lnTo>
                  <a:pt x="18784" y="19676"/>
                </a:lnTo>
                <a:lnTo>
                  <a:pt x="18786" y="19678"/>
                </a:lnTo>
                <a:lnTo>
                  <a:pt x="18788" y="19680"/>
                </a:lnTo>
                <a:lnTo>
                  <a:pt x="18789" y="19683"/>
                </a:lnTo>
                <a:lnTo>
                  <a:pt x="18788" y="19685"/>
                </a:lnTo>
                <a:lnTo>
                  <a:pt x="18785" y="19688"/>
                </a:lnTo>
                <a:lnTo>
                  <a:pt x="18782" y="19692"/>
                </a:lnTo>
                <a:lnTo>
                  <a:pt x="18781" y="19695"/>
                </a:lnTo>
                <a:lnTo>
                  <a:pt x="18780" y="19699"/>
                </a:lnTo>
                <a:lnTo>
                  <a:pt x="18780" y="19701"/>
                </a:lnTo>
                <a:lnTo>
                  <a:pt x="18780" y="19704"/>
                </a:lnTo>
                <a:lnTo>
                  <a:pt x="18780" y="19706"/>
                </a:lnTo>
                <a:lnTo>
                  <a:pt x="18778" y="19708"/>
                </a:lnTo>
                <a:lnTo>
                  <a:pt x="18770" y="19709"/>
                </a:lnTo>
                <a:lnTo>
                  <a:pt x="18760" y="19705"/>
                </a:lnTo>
                <a:lnTo>
                  <a:pt x="18751" y="19704"/>
                </a:lnTo>
                <a:lnTo>
                  <a:pt x="18745" y="19710"/>
                </a:lnTo>
                <a:lnTo>
                  <a:pt x="18746" y="19719"/>
                </a:lnTo>
                <a:lnTo>
                  <a:pt x="18757" y="19750"/>
                </a:lnTo>
                <a:lnTo>
                  <a:pt x="18758" y="19753"/>
                </a:lnTo>
                <a:lnTo>
                  <a:pt x="18757" y="19762"/>
                </a:lnTo>
                <a:lnTo>
                  <a:pt x="18758" y="19764"/>
                </a:lnTo>
                <a:lnTo>
                  <a:pt x="18761" y="19768"/>
                </a:lnTo>
                <a:lnTo>
                  <a:pt x="18766" y="19784"/>
                </a:lnTo>
                <a:lnTo>
                  <a:pt x="18767" y="19787"/>
                </a:lnTo>
                <a:lnTo>
                  <a:pt x="18767" y="19790"/>
                </a:lnTo>
                <a:lnTo>
                  <a:pt x="18762" y="19786"/>
                </a:lnTo>
                <a:lnTo>
                  <a:pt x="18760" y="19785"/>
                </a:lnTo>
                <a:lnTo>
                  <a:pt x="18759" y="19787"/>
                </a:lnTo>
                <a:lnTo>
                  <a:pt x="18760" y="19791"/>
                </a:lnTo>
                <a:lnTo>
                  <a:pt x="18762" y="19794"/>
                </a:lnTo>
                <a:lnTo>
                  <a:pt x="18764" y="19796"/>
                </a:lnTo>
                <a:lnTo>
                  <a:pt x="18767" y="19798"/>
                </a:lnTo>
                <a:lnTo>
                  <a:pt x="18768" y="19801"/>
                </a:lnTo>
                <a:lnTo>
                  <a:pt x="18770" y="19807"/>
                </a:lnTo>
                <a:lnTo>
                  <a:pt x="18772" y="19811"/>
                </a:lnTo>
                <a:lnTo>
                  <a:pt x="18774" y="19813"/>
                </a:lnTo>
                <a:lnTo>
                  <a:pt x="18778" y="19816"/>
                </a:lnTo>
                <a:lnTo>
                  <a:pt x="18781" y="19818"/>
                </a:lnTo>
                <a:lnTo>
                  <a:pt x="18782" y="19821"/>
                </a:lnTo>
                <a:lnTo>
                  <a:pt x="18782" y="19827"/>
                </a:lnTo>
                <a:lnTo>
                  <a:pt x="18783" y="19831"/>
                </a:lnTo>
                <a:lnTo>
                  <a:pt x="18784" y="19832"/>
                </a:lnTo>
                <a:lnTo>
                  <a:pt x="18785" y="19833"/>
                </a:lnTo>
                <a:lnTo>
                  <a:pt x="18786" y="19833"/>
                </a:lnTo>
                <a:lnTo>
                  <a:pt x="18798" y="19839"/>
                </a:lnTo>
                <a:lnTo>
                  <a:pt x="18802" y="19840"/>
                </a:lnTo>
                <a:lnTo>
                  <a:pt x="18806" y="19837"/>
                </a:lnTo>
                <a:lnTo>
                  <a:pt x="18812" y="19827"/>
                </a:lnTo>
                <a:lnTo>
                  <a:pt x="18815" y="19825"/>
                </a:lnTo>
                <a:lnTo>
                  <a:pt x="18821" y="19825"/>
                </a:lnTo>
                <a:lnTo>
                  <a:pt x="18840" y="19829"/>
                </a:lnTo>
                <a:lnTo>
                  <a:pt x="18850" y="19830"/>
                </a:lnTo>
                <a:lnTo>
                  <a:pt x="18859" y="19826"/>
                </a:lnTo>
                <a:lnTo>
                  <a:pt x="18863" y="19822"/>
                </a:lnTo>
                <a:lnTo>
                  <a:pt x="18889" y="19787"/>
                </a:lnTo>
                <a:lnTo>
                  <a:pt x="18892" y="19779"/>
                </a:lnTo>
                <a:lnTo>
                  <a:pt x="18894" y="19776"/>
                </a:lnTo>
                <a:lnTo>
                  <a:pt x="18896" y="19774"/>
                </a:lnTo>
                <a:lnTo>
                  <a:pt x="18900" y="19772"/>
                </a:lnTo>
                <a:lnTo>
                  <a:pt x="18903" y="19770"/>
                </a:lnTo>
                <a:lnTo>
                  <a:pt x="18903" y="19765"/>
                </a:lnTo>
                <a:lnTo>
                  <a:pt x="18900" y="19760"/>
                </a:lnTo>
                <a:lnTo>
                  <a:pt x="18893" y="19752"/>
                </a:lnTo>
                <a:lnTo>
                  <a:pt x="18890" y="19740"/>
                </a:lnTo>
                <a:lnTo>
                  <a:pt x="18893" y="19730"/>
                </a:lnTo>
                <a:lnTo>
                  <a:pt x="18914" y="19702"/>
                </a:lnTo>
                <a:lnTo>
                  <a:pt x="18918" y="19700"/>
                </a:lnTo>
                <a:lnTo>
                  <a:pt x="18921" y="19699"/>
                </a:lnTo>
                <a:lnTo>
                  <a:pt x="18926" y="19695"/>
                </a:lnTo>
                <a:lnTo>
                  <a:pt x="18929" y="19691"/>
                </a:lnTo>
                <a:lnTo>
                  <a:pt x="18932" y="19687"/>
                </a:lnTo>
                <a:lnTo>
                  <a:pt x="18933" y="19681"/>
                </a:lnTo>
                <a:lnTo>
                  <a:pt x="18932" y="19674"/>
                </a:lnTo>
                <a:lnTo>
                  <a:pt x="18931" y="19668"/>
                </a:lnTo>
                <a:lnTo>
                  <a:pt x="18928" y="19663"/>
                </a:lnTo>
                <a:lnTo>
                  <a:pt x="18924" y="19659"/>
                </a:lnTo>
                <a:lnTo>
                  <a:pt x="18915" y="19656"/>
                </a:lnTo>
                <a:lnTo>
                  <a:pt x="18911" y="19653"/>
                </a:lnTo>
                <a:lnTo>
                  <a:pt x="18911" y="19651"/>
                </a:lnTo>
                <a:lnTo>
                  <a:pt x="18916" y="19651"/>
                </a:lnTo>
                <a:lnTo>
                  <a:pt x="18917" y="19649"/>
                </a:lnTo>
                <a:lnTo>
                  <a:pt x="18917" y="19641"/>
                </a:lnTo>
                <a:lnTo>
                  <a:pt x="18916" y="19636"/>
                </a:lnTo>
                <a:lnTo>
                  <a:pt x="18916" y="19634"/>
                </a:lnTo>
                <a:lnTo>
                  <a:pt x="18918" y="19635"/>
                </a:lnTo>
                <a:lnTo>
                  <a:pt x="18919" y="19637"/>
                </a:lnTo>
                <a:lnTo>
                  <a:pt x="18923" y="19647"/>
                </a:lnTo>
                <a:lnTo>
                  <a:pt x="18924" y="19649"/>
                </a:lnTo>
                <a:lnTo>
                  <a:pt x="18926" y="19650"/>
                </a:lnTo>
                <a:lnTo>
                  <a:pt x="18938" y="19646"/>
                </a:lnTo>
                <a:lnTo>
                  <a:pt x="18941" y="19645"/>
                </a:lnTo>
                <a:lnTo>
                  <a:pt x="18948" y="19629"/>
                </a:lnTo>
                <a:lnTo>
                  <a:pt x="18947" y="19581"/>
                </a:lnTo>
                <a:lnTo>
                  <a:pt x="18950" y="19563"/>
                </a:lnTo>
                <a:lnTo>
                  <a:pt x="18954" y="19554"/>
                </a:lnTo>
                <a:lnTo>
                  <a:pt x="18961" y="19546"/>
                </a:lnTo>
                <a:lnTo>
                  <a:pt x="18964" y="19543"/>
                </a:lnTo>
                <a:lnTo>
                  <a:pt x="18978" y="19534"/>
                </a:lnTo>
                <a:lnTo>
                  <a:pt x="18980" y="19531"/>
                </a:lnTo>
                <a:lnTo>
                  <a:pt x="18981" y="19524"/>
                </a:lnTo>
                <a:lnTo>
                  <a:pt x="18984" y="19517"/>
                </a:lnTo>
                <a:lnTo>
                  <a:pt x="18985" y="19516"/>
                </a:lnTo>
                <a:lnTo>
                  <a:pt x="18982" y="19510"/>
                </a:lnTo>
                <a:lnTo>
                  <a:pt x="18984" y="19508"/>
                </a:lnTo>
                <a:lnTo>
                  <a:pt x="18988" y="19508"/>
                </a:lnTo>
                <a:lnTo>
                  <a:pt x="18991" y="19507"/>
                </a:lnTo>
                <a:lnTo>
                  <a:pt x="18993" y="19509"/>
                </a:lnTo>
                <a:lnTo>
                  <a:pt x="18994" y="19512"/>
                </a:lnTo>
                <a:lnTo>
                  <a:pt x="18996" y="19515"/>
                </a:lnTo>
                <a:lnTo>
                  <a:pt x="18996" y="19518"/>
                </a:lnTo>
                <a:lnTo>
                  <a:pt x="18995" y="19523"/>
                </a:lnTo>
                <a:lnTo>
                  <a:pt x="18992" y="19531"/>
                </a:lnTo>
                <a:lnTo>
                  <a:pt x="18991" y="19536"/>
                </a:lnTo>
                <a:lnTo>
                  <a:pt x="18992" y="19540"/>
                </a:lnTo>
                <a:lnTo>
                  <a:pt x="18993" y="19544"/>
                </a:lnTo>
                <a:lnTo>
                  <a:pt x="18995" y="19547"/>
                </a:lnTo>
                <a:lnTo>
                  <a:pt x="18997" y="19549"/>
                </a:lnTo>
                <a:lnTo>
                  <a:pt x="18999" y="19550"/>
                </a:lnTo>
                <a:lnTo>
                  <a:pt x="19001" y="19551"/>
                </a:lnTo>
                <a:lnTo>
                  <a:pt x="19003" y="19552"/>
                </a:lnTo>
                <a:lnTo>
                  <a:pt x="19003" y="19554"/>
                </a:lnTo>
                <a:lnTo>
                  <a:pt x="19004" y="19556"/>
                </a:lnTo>
                <a:lnTo>
                  <a:pt x="19004" y="19558"/>
                </a:lnTo>
                <a:lnTo>
                  <a:pt x="19005" y="19559"/>
                </a:lnTo>
                <a:lnTo>
                  <a:pt x="19006" y="19560"/>
                </a:lnTo>
                <a:lnTo>
                  <a:pt x="19003" y="19564"/>
                </a:lnTo>
                <a:lnTo>
                  <a:pt x="19000" y="19560"/>
                </a:lnTo>
                <a:lnTo>
                  <a:pt x="18996" y="19554"/>
                </a:lnTo>
                <a:lnTo>
                  <a:pt x="18992" y="19551"/>
                </a:lnTo>
                <a:lnTo>
                  <a:pt x="18988" y="19553"/>
                </a:lnTo>
                <a:lnTo>
                  <a:pt x="18983" y="19561"/>
                </a:lnTo>
                <a:lnTo>
                  <a:pt x="18979" y="19563"/>
                </a:lnTo>
                <a:lnTo>
                  <a:pt x="18975" y="19565"/>
                </a:lnTo>
                <a:lnTo>
                  <a:pt x="18972" y="19577"/>
                </a:lnTo>
                <a:lnTo>
                  <a:pt x="18969" y="19582"/>
                </a:lnTo>
                <a:lnTo>
                  <a:pt x="18964" y="19580"/>
                </a:lnTo>
                <a:lnTo>
                  <a:pt x="18961" y="19580"/>
                </a:lnTo>
                <a:lnTo>
                  <a:pt x="18960" y="19583"/>
                </a:lnTo>
                <a:lnTo>
                  <a:pt x="18960" y="19589"/>
                </a:lnTo>
                <a:lnTo>
                  <a:pt x="18959" y="19591"/>
                </a:lnTo>
                <a:lnTo>
                  <a:pt x="18959" y="19593"/>
                </a:lnTo>
                <a:lnTo>
                  <a:pt x="18954" y="19589"/>
                </a:lnTo>
                <a:lnTo>
                  <a:pt x="18953" y="19593"/>
                </a:lnTo>
                <a:lnTo>
                  <a:pt x="18953" y="19614"/>
                </a:lnTo>
                <a:lnTo>
                  <a:pt x="18956" y="19634"/>
                </a:lnTo>
                <a:lnTo>
                  <a:pt x="18957" y="19641"/>
                </a:lnTo>
                <a:lnTo>
                  <a:pt x="18956" y="19648"/>
                </a:lnTo>
                <a:lnTo>
                  <a:pt x="18952" y="19651"/>
                </a:lnTo>
                <a:lnTo>
                  <a:pt x="18946" y="19653"/>
                </a:lnTo>
                <a:lnTo>
                  <a:pt x="18944" y="19657"/>
                </a:lnTo>
                <a:lnTo>
                  <a:pt x="18944" y="19663"/>
                </a:lnTo>
                <a:lnTo>
                  <a:pt x="18945" y="19670"/>
                </a:lnTo>
                <a:lnTo>
                  <a:pt x="18954" y="19686"/>
                </a:lnTo>
                <a:lnTo>
                  <a:pt x="18956" y="19693"/>
                </a:lnTo>
                <a:lnTo>
                  <a:pt x="18958" y="19699"/>
                </a:lnTo>
                <a:lnTo>
                  <a:pt x="18959" y="19702"/>
                </a:lnTo>
                <a:lnTo>
                  <a:pt x="18958" y="19704"/>
                </a:lnTo>
                <a:lnTo>
                  <a:pt x="18956" y="19710"/>
                </a:lnTo>
                <a:lnTo>
                  <a:pt x="18957" y="19716"/>
                </a:lnTo>
                <a:lnTo>
                  <a:pt x="18960" y="19716"/>
                </a:lnTo>
                <a:lnTo>
                  <a:pt x="18964" y="19713"/>
                </a:lnTo>
                <a:lnTo>
                  <a:pt x="18967" y="19712"/>
                </a:lnTo>
                <a:lnTo>
                  <a:pt x="18970" y="19713"/>
                </a:lnTo>
                <a:lnTo>
                  <a:pt x="18973" y="19715"/>
                </a:lnTo>
                <a:lnTo>
                  <a:pt x="18976" y="19718"/>
                </a:lnTo>
                <a:lnTo>
                  <a:pt x="18978" y="19722"/>
                </a:lnTo>
                <a:lnTo>
                  <a:pt x="18980" y="19730"/>
                </a:lnTo>
                <a:lnTo>
                  <a:pt x="18982" y="19731"/>
                </a:lnTo>
                <a:lnTo>
                  <a:pt x="18985" y="19730"/>
                </a:lnTo>
                <a:lnTo>
                  <a:pt x="18985" y="19728"/>
                </a:lnTo>
                <a:lnTo>
                  <a:pt x="18983" y="19725"/>
                </a:lnTo>
                <a:lnTo>
                  <a:pt x="18981" y="19717"/>
                </a:lnTo>
                <a:lnTo>
                  <a:pt x="18979" y="19711"/>
                </a:lnTo>
                <a:lnTo>
                  <a:pt x="18977" y="19705"/>
                </a:lnTo>
                <a:lnTo>
                  <a:pt x="18978" y="19699"/>
                </a:lnTo>
                <a:lnTo>
                  <a:pt x="18979" y="19697"/>
                </a:lnTo>
                <a:lnTo>
                  <a:pt x="18981" y="19695"/>
                </a:lnTo>
                <a:lnTo>
                  <a:pt x="18983" y="19693"/>
                </a:lnTo>
                <a:lnTo>
                  <a:pt x="18985" y="19692"/>
                </a:lnTo>
                <a:lnTo>
                  <a:pt x="18986" y="19693"/>
                </a:lnTo>
                <a:lnTo>
                  <a:pt x="18987" y="19696"/>
                </a:lnTo>
                <a:lnTo>
                  <a:pt x="18987" y="19701"/>
                </a:lnTo>
                <a:lnTo>
                  <a:pt x="18988" y="19707"/>
                </a:lnTo>
                <a:lnTo>
                  <a:pt x="18990" y="19711"/>
                </a:lnTo>
                <a:lnTo>
                  <a:pt x="18999" y="19725"/>
                </a:lnTo>
                <a:lnTo>
                  <a:pt x="19003" y="19732"/>
                </a:lnTo>
                <a:lnTo>
                  <a:pt x="19013" y="19762"/>
                </a:lnTo>
                <a:lnTo>
                  <a:pt x="19015" y="19766"/>
                </a:lnTo>
                <a:lnTo>
                  <a:pt x="19019" y="19767"/>
                </a:lnTo>
                <a:lnTo>
                  <a:pt x="19022" y="19765"/>
                </a:lnTo>
                <a:lnTo>
                  <a:pt x="19027" y="19753"/>
                </a:lnTo>
                <a:lnTo>
                  <a:pt x="19030" y="19750"/>
                </a:lnTo>
                <a:lnTo>
                  <a:pt x="19034" y="19751"/>
                </a:lnTo>
                <a:lnTo>
                  <a:pt x="19038" y="19756"/>
                </a:lnTo>
                <a:lnTo>
                  <a:pt x="19041" y="19759"/>
                </a:lnTo>
                <a:lnTo>
                  <a:pt x="19046" y="19757"/>
                </a:lnTo>
                <a:lnTo>
                  <a:pt x="19048" y="19753"/>
                </a:lnTo>
                <a:lnTo>
                  <a:pt x="19049" y="19752"/>
                </a:lnTo>
                <a:lnTo>
                  <a:pt x="19049" y="19746"/>
                </a:lnTo>
                <a:lnTo>
                  <a:pt x="19049" y="19743"/>
                </a:lnTo>
                <a:lnTo>
                  <a:pt x="19048" y="19741"/>
                </a:lnTo>
                <a:lnTo>
                  <a:pt x="19048" y="19739"/>
                </a:lnTo>
                <a:lnTo>
                  <a:pt x="19049" y="19736"/>
                </a:lnTo>
                <a:lnTo>
                  <a:pt x="19054" y="19740"/>
                </a:lnTo>
                <a:lnTo>
                  <a:pt x="19057" y="19744"/>
                </a:lnTo>
                <a:lnTo>
                  <a:pt x="19059" y="19749"/>
                </a:lnTo>
                <a:lnTo>
                  <a:pt x="19063" y="19759"/>
                </a:lnTo>
                <a:lnTo>
                  <a:pt x="19063" y="19762"/>
                </a:lnTo>
                <a:lnTo>
                  <a:pt x="19062" y="19764"/>
                </a:lnTo>
                <a:lnTo>
                  <a:pt x="19053" y="19773"/>
                </a:lnTo>
                <a:lnTo>
                  <a:pt x="19051" y="19777"/>
                </a:lnTo>
                <a:lnTo>
                  <a:pt x="19052" y="19781"/>
                </a:lnTo>
                <a:lnTo>
                  <a:pt x="19054" y="19780"/>
                </a:lnTo>
                <a:lnTo>
                  <a:pt x="19056" y="19778"/>
                </a:lnTo>
                <a:lnTo>
                  <a:pt x="19059" y="19777"/>
                </a:lnTo>
                <a:lnTo>
                  <a:pt x="19060" y="19778"/>
                </a:lnTo>
                <a:lnTo>
                  <a:pt x="19060" y="19780"/>
                </a:lnTo>
                <a:lnTo>
                  <a:pt x="19061" y="19785"/>
                </a:lnTo>
                <a:lnTo>
                  <a:pt x="19061" y="19787"/>
                </a:lnTo>
                <a:lnTo>
                  <a:pt x="19063" y="19792"/>
                </a:lnTo>
                <a:lnTo>
                  <a:pt x="19068" y="19795"/>
                </a:lnTo>
                <a:lnTo>
                  <a:pt x="19073" y="19797"/>
                </a:lnTo>
                <a:lnTo>
                  <a:pt x="19077" y="19798"/>
                </a:lnTo>
                <a:lnTo>
                  <a:pt x="19081" y="19800"/>
                </a:lnTo>
                <a:lnTo>
                  <a:pt x="19083" y="19804"/>
                </a:lnTo>
                <a:lnTo>
                  <a:pt x="19085" y="19808"/>
                </a:lnTo>
                <a:lnTo>
                  <a:pt x="19087" y="19809"/>
                </a:lnTo>
                <a:lnTo>
                  <a:pt x="19088" y="19810"/>
                </a:lnTo>
                <a:lnTo>
                  <a:pt x="19089" y="19812"/>
                </a:lnTo>
                <a:lnTo>
                  <a:pt x="19090" y="19813"/>
                </a:lnTo>
                <a:lnTo>
                  <a:pt x="19093" y="19813"/>
                </a:lnTo>
                <a:lnTo>
                  <a:pt x="19096" y="19807"/>
                </a:lnTo>
                <a:lnTo>
                  <a:pt x="19095" y="19803"/>
                </a:lnTo>
                <a:lnTo>
                  <a:pt x="19093" y="19799"/>
                </a:lnTo>
                <a:lnTo>
                  <a:pt x="19091" y="19796"/>
                </a:lnTo>
                <a:lnTo>
                  <a:pt x="19088" y="19794"/>
                </a:lnTo>
                <a:lnTo>
                  <a:pt x="19088" y="19792"/>
                </a:lnTo>
                <a:lnTo>
                  <a:pt x="19098" y="19792"/>
                </a:lnTo>
                <a:lnTo>
                  <a:pt x="19100" y="19787"/>
                </a:lnTo>
                <a:lnTo>
                  <a:pt x="19098" y="19780"/>
                </a:lnTo>
                <a:lnTo>
                  <a:pt x="19094" y="19771"/>
                </a:lnTo>
                <a:lnTo>
                  <a:pt x="19103" y="19780"/>
                </a:lnTo>
                <a:lnTo>
                  <a:pt x="19107" y="19781"/>
                </a:lnTo>
                <a:lnTo>
                  <a:pt x="19112" y="19781"/>
                </a:lnTo>
                <a:lnTo>
                  <a:pt x="19115" y="19782"/>
                </a:lnTo>
                <a:lnTo>
                  <a:pt x="19116" y="19783"/>
                </a:lnTo>
                <a:lnTo>
                  <a:pt x="19119" y="19787"/>
                </a:lnTo>
                <a:lnTo>
                  <a:pt x="19123" y="19792"/>
                </a:lnTo>
                <a:lnTo>
                  <a:pt x="19126" y="19797"/>
                </a:lnTo>
                <a:lnTo>
                  <a:pt x="19122" y="19802"/>
                </a:lnTo>
                <a:lnTo>
                  <a:pt x="19127" y="19805"/>
                </a:lnTo>
                <a:lnTo>
                  <a:pt x="19132" y="19812"/>
                </a:lnTo>
                <a:lnTo>
                  <a:pt x="19136" y="19815"/>
                </a:lnTo>
                <a:lnTo>
                  <a:pt x="19138" y="19814"/>
                </a:lnTo>
                <a:lnTo>
                  <a:pt x="19149" y="19810"/>
                </a:lnTo>
                <a:lnTo>
                  <a:pt x="19153" y="19808"/>
                </a:lnTo>
                <a:lnTo>
                  <a:pt x="19155" y="19805"/>
                </a:lnTo>
                <a:lnTo>
                  <a:pt x="19155" y="19799"/>
                </a:lnTo>
                <a:lnTo>
                  <a:pt x="19156" y="19795"/>
                </a:lnTo>
                <a:lnTo>
                  <a:pt x="19159" y="19792"/>
                </a:lnTo>
                <a:lnTo>
                  <a:pt x="19166" y="19788"/>
                </a:lnTo>
                <a:lnTo>
                  <a:pt x="19167" y="19787"/>
                </a:lnTo>
                <a:lnTo>
                  <a:pt x="19167" y="19784"/>
                </a:lnTo>
                <a:lnTo>
                  <a:pt x="19169" y="19782"/>
                </a:lnTo>
                <a:lnTo>
                  <a:pt x="19171" y="19783"/>
                </a:lnTo>
                <a:lnTo>
                  <a:pt x="19172" y="19784"/>
                </a:lnTo>
                <a:lnTo>
                  <a:pt x="19189" y="19785"/>
                </a:lnTo>
                <a:lnTo>
                  <a:pt x="19205" y="19788"/>
                </a:lnTo>
                <a:lnTo>
                  <a:pt x="19215" y="19788"/>
                </a:lnTo>
                <a:lnTo>
                  <a:pt x="19216" y="19788"/>
                </a:lnTo>
                <a:lnTo>
                  <a:pt x="19218" y="19787"/>
                </a:lnTo>
                <a:lnTo>
                  <a:pt x="19219" y="19786"/>
                </a:lnTo>
                <a:lnTo>
                  <a:pt x="19221" y="19787"/>
                </a:lnTo>
                <a:lnTo>
                  <a:pt x="19222" y="19787"/>
                </a:lnTo>
                <a:lnTo>
                  <a:pt x="19222" y="19788"/>
                </a:lnTo>
                <a:lnTo>
                  <a:pt x="19222" y="19790"/>
                </a:lnTo>
                <a:lnTo>
                  <a:pt x="19222" y="19790"/>
                </a:lnTo>
                <a:lnTo>
                  <a:pt x="19222" y="19791"/>
                </a:lnTo>
                <a:lnTo>
                  <a:pt x="19223" y="19792"/>
                </a:lnTo>
                <a:lnTo>
                  <a:pt x="19224" y="19793"/>
                </a:lnTo>
                <a:lnTo>
                  <a:pt x="19227" y="19794"/>
                </a:lnTo>
                <a:lnTo>
                  <a:pt x="19228" y="19793"/>
                </a:lnTo>
                <a:lnTo>
                  <a:pt x="19231" y="19791"/>
                </a:lnTo>
                <a:lnTo>
                  <a:pt x="19232" y="19790"/>
                </a:lnTo>
                <a:lnTo>
                  <a:pt x="19233" y="19793"/>
                </a:lnTo>
                <a:lnTo>
                  <a:pt x="19232" y="19794"/>
                </a:lnTo>
                <a:lnTo>
                  <a:pt x="19228" y="19798"/>
                </a:lnTo>
                <a:lnTo>
                  <a:pt x="19226" y="19799"/>
                </a:lnTo>
                <a:lnTo>
                  <a:pt x="19225" y="19800"/>
                </a:lnTo>
                <a:lnTo>
                  <a:pt x="19223" y="19801"/>
                </a:lnTo>
                <a:lnTo>
                  <a:pt x="19221" y="19802"/>
                </a:lnTo>
                <a:lnTo>
                  <a:pt x="19219" y="19801"/>
                </a:lnTo>
                <a:lnTo>
                  <a:pt x="19213" y="19796"/>
                </a:lnTo>
                <a:lnTo>
                  <a:pt x="19210" y="19795"/>
                </a:lnTo>
                <a:lnTo>
                  <a:pt x="19192" y="19793"/>
                </a:lnTo>
                <a:lnTo>
                  <a:pt x="19183" y="19791"/>
                </a:lnTo>
                <a:lnTo>
                  <a:pt x="19179" y="19790"/>
                </a:lnTo>
                <a:lnTo>
                  <a:pt x="19175" y="19791"/>
                </a:lnTo>
                <a:lnTo>
                  <a:pt x="19171" y="19793"/>
                </a:lnTo>
                <a:lnTo>
                  <a:pt x="19169" y="19797"/>
                </a:lnTo>
                <a:lnTo>
                  <a:pt x="19168" y="19812"/>
                </a:lnTo>
                <a:lnTo>
                  <a:pt x="19169" y="19815"/>
                </a:lnTo>
                <a:lnTo>
                  <a:pt x="19170" y="19817"/>
                </a:lnTo>
                <a:lnTo>
                  <a:pt x="19172" y="19820"/>
                </a:lnTo>
                <a:lnTo>
                  <a:pt x="19173" y="19823"/>
                </a:lnTo>
                <a:lnTo>
                  <a:pt x="19171" y="19828"/>
                </a:lnTo>
                <a:lnTo>
                  <a:pt x="19164" y="19836"/>
                </a:lnTo>
                <a:lnTo>
                  <a:pt x="19163" y="19841"/>
                </a:lnTo>
                <a:lnTo>
                  <a:pt x="19165" y="19845"/>
                </a:lnTo>
                <a:lnTo>
                  <a:pt x="19170" y="19846"/>
                </a:lnTo>
                <a:lnTo>
                  <a:pt x="19175" y="19846"/>
                </a:lnTo>
                <a:lnTo>
                  <a:pt x="19179" y="19848"/>
                </a:lnTo>
                <a:lnTo>
                  <a:pt x="19180" y="19850"/>
                </a:lnTo>
                <a:lnTo>
                  <a:pt x="19180" y="19860"/>
                </a:lnTo>
                <a:lnTo>
                  <a:pt x="19181" y="19863"/>
                </a:lnTo>
                <a:lnTo>
                  <a:pt x="19183" y="19865"/>
                </a:lnTo>
                <a:lnTo>
                  <a:pt x="19194" y="19875"/>
                </a:lnTo>
                <a:lnTo>
                  <a:pt x="19198" y="19879"/>
                </a:lnTo>
                <a:lnTo>
                  <a:pt x="19200" y="19880"/>
                </a:lnTo>
                <a:lnTo>
                  <a:pt x="19201" y="19880"/>
                </a:lnTo>
                <a:lnTo>
                  <a:pt x="19209" y="19878"/>
                </a:lnTo>
                <a:lnTo>
                  <a:pt x="19213" y="19879"/>
                </a:lnTo>
                <a:lnTo>
                  <a:pt x="19219" y="19881"/>
                </a:lnTo>
                <a:lnTo>
                  <a:pt x="19223" y="19885"/>
                </a:lnTo>
                <a:lnTo>
                  <a:pt x="19225" y="19889"/>
                </a:lnTo>
                <a:lnTo>
                  <a:pt x="19227" y="19893"/>
                </a:lnTo>
                <a:lnTo>
                  <a:pt x="19230" y="19897"/>
                </a:lnTo>
                <a:lnTo>
                  <a:pt x="19279" y="19933"/>
                </a:lnTo>
                <a:lnTo>
                  <a:pt x="19289" y="19936"/>
                </a:lnTo>
                <a:lnTo>
                  <a:pt x="19298" y="19936"/>
                </a:lnTo>
                <a:lnTo>
                  <a:pt x="19311" y="19931"/>
                </a:lnTo>
                <a:lnTo>
                  <a:pt x="19317" y="19932"/>
                </a:lnTo>
                <a:lnTo>
                  <a:pt x="19329" y="19930"/>
                </a:lnTo>
                <a:lnTo>
                  <a:pt x="19332" y="19928"/>
                </a:lnTo>
                <a:lnTo>
                  <a:pt x="19335" y="19931"/>
                </a:lnTo>
                <a:lnTo>
                  <a:pt x="19340" y="19932"/>
                </a:lnTo>
                <a:lnTo>
                  <a:pt x="19367" y="19936"/>
                </a:lnTo>
                <a:lnTo>
                  <a:pt x="19370" y="19939"/>
                </a:lnTo>
                <a:lnTo>
                  <a:pt x="19372" y="19940"/>
                </a:lnTo>
                <a:lnTo>
                  <a:pt x="19382" y="19943"/>
                </a:lnTo>
                <a:lnTo>
                  <a:pt x="19391" y="19944"/>
                </a:lnTo>
                <a:lnTo>
                  <a:pt x="19393" y="19945"/>
                </a:lnTo>
                <a:lnTo>
                  <a:pt x="19396" y="19946"/>
                </a:lnTo>
                <a:lnTo>
                  <a:pt x="19402" y="19947"/>
                </a:lnTo>
                <a:lnTo>
                  <a:pt x="19408" y="19946"/>
                </a:lnTo>
                <a:lnTo>
                  <a:pt x="19411" y="19943"/>
                </a:lnTo>
                <a:lnTo>
                  <a:pt x="19419" y="19947"/>
                </a:lnTo>
                <a:lnTo>
                  <a:pt x="19437" y="19947"/>
                </a:lnTo>
                <a:lnTo>
                  <a:pt x="19446" y="19949"/>
                </a:lnTo>
                <a:lnTo>
                  <a:pt x="19450" y="19953"/>
                </a:lnTo>
                <a:lnTo>
                  <a:pt x="19460" y="19967"/>
                </a:lnTo>
                <a:lnTo>
                  <a:pt x="19464" y="19972"/>
                </a:lnTo>
                <a:lnTo>
                  <a:pt x="19467" y="19973"/>
                </a:lnTo>
                <a:lnTo>
                  <a:pt x="19470" y="19973"/>
                </a:lnTo>
                <a:lnTo>
                  <a:pt x="19474" y="19974"/>
                </a:lnTo>
                <a:lnTo>
                  <a:pt x="19477" y="19976"/>
                </a:lnTo>
                <a:lnTo>
                  <a:pt x="19480" y="19979"/>
                </a:lnTo>
                <a:lnTo>
                  <a:pt x="19483" y="19981"/>
                </a:lnTo>
                <a:lnTo>
                  <a:pt x="19488" y="19982"/>
                </a:lnTo>
                <a:lnTo>
                  <a:pt x="19488" y="19983"/>
                </a:lnTo>
                <a:lnTo>
                  <a:pt x="19495" y="19989"/>
                </a:lnTo>
                <a:lnTo>
                  <a:pt x="19514" y="19997"/>
                </a:lnTo>
                <a:lnTo>
                  <a:pt x="19534" y="19997"/>
                </a:lnTo>
                <a:lnTo>
                  <a:pt x="19538" y="19999"/>
                </a:lnTo>
                <a:lnTo>
                  <a:pt x="19544" y="20006"/>
                </a:lnTo>
                <a:lnTo>
                  <a:pt x="19546" y="20007"/>
                </a:lnTo>
                <a:lnTo>
                  <a:pt x="19551" y="20007"/>
                </a:lnTo>
                <a:lnTo>
                  <a:pt x="19552" y="20008"/>
                </a:lnTo>
                <a:lnTo>
                  <a:pt x="19557" y="20013"/>
                </a:lnTo>
                <a:lnTo>
                  <a:pt x="19573" y="20024"/>
                </a:lnTo>
                <a:lnTo>
                  <a:pt x="19593" y="20038"/>
                </a:lnTo>
                <a:lnTo>
                  <a:pt x="19608" y="20044"/>
                </a:lnTo>
                <a:lnTo>
                  <a:pt x="19618" y="20054"/>
                </a:lnTo>
                <a:lnTo>
                  <a:pt x="19620" y="20054"/>
                </a:lnTo>
                <a:lnTo>
                  <a:pt x="19622" y="20052"/>
                </a:lnTo>
                <a:lnTo>
                  <a:pt x="19627" y="20053"/>
                </a:lnTo>
                <a:lnTo>
                  <a:pt x="19630" y="20054"/>
                </a:lnTo>
                <a:lnTo>
                  <a:pt x="19631" y="20055"/>
                </a:lnTo>
                <a:lnTo>
                  <a:pt x="19631" y="20060"/>
                </a:lnTo>
                <a:lnTo>
                  <a:pt x="19631" y="20062"/>
                </a:lnTo>
                <a:lnTo>
                  <a:pt x="19633" y="20065"/>
                </a:lnTo>
                <a:lnTo>
                  <a:pt x="19635" y="20067"/>
                </a:lnTo>
                <a:lnTo>
                  <a:pt x="19637" y="20068"/>
                </a:lnTo>
                <a:lnTo>
                  <a:pt x="19642" y="20067"/>
                </a:lnTo>
                <a:lnTo>
                  <a:pt x="19647" y="20065"/>
                </a:lnTo>
                <a:lnTo>
                  <a:pt x="19662" y="20053"/>
                </a:lnTo>
                <a:lnTo>
                  <a:pt x="19667" y="20051"/>
                </a:lnTo>
                <a:lnTo>
                  <a:pt x="19669" y="20054"/>
                </a:lnTo>
                <a:lnTo>
                  <a:pt x="19668" y="20055"/>
                </a:lnTo>
                <a:lnTo>
                  <a:pt x="19666" y="20057"/>
                </a:lnTo>
                <a:lnTo>
                  <a:pt x="19663" y="20059"/>
                </a:lnTo>
                <a:lnTo>
                  <a:pt x="19662" y="20062"/>
                </a:lnTo>
                <a:lnTo>
                  <a:pt x="19662" y="20064"/>
                </a:lnTo>
                <a:lnTo>
                  <a:pt x="19664" y="20066"/>
                </a:lnTo>
                <a:lnTo>
                  <a:pt x="19675" y="20072"/>
                </a:lnTo>
                <a:lnTo>
                  <a:pt x="19683" y="20072"/>
                </a:lnTo>
                <a:lnTo>
                  <a:pt x="19690" y="20066"/>
                </a:lnTo>
                <a:lnTo>
                  <a:pt x="19695" y="20057"/>
                </a:lnTo>
                <a:lnTo>
                  <a:pt x="19696" y="20057"/>
                </a:lnTo>
                <a:lnTo>
                  <a:pt x="19695" y="20065"/>
                </a:lnTo>
                <a:lnTo>
                  <a:pt x="19693" y="20072"/>
                </a:lnTo>
                <a:lnTo>
                  <a:pt x="19693" y="20076"/>
                </a:lnTo>
                <a:lnTo>
                  <a:pt x="19699" y="20081"/>
                </a:lnTo>
                <a:lnTo>
                  <a:pt x="19706" y="20072"/>
                </a:lnTo>
                <a:lnTo>
                  <a:pt x="19707" y="20080"/>
                </a:lnTo>
                <a:lnTo>
                  <a:pt x="19711" y="20085"/>
                </a:lnTo>
                <a:lnTo>
                  <a:pt x="19722" y="20091"/>
                </a:lnTo>
                <a:lnTo>
                  <a:pt x="19724" y="20087"/>
                </a:lnTo>
                <a:lnTo>
                  <a:pt x="19723" y="20082"/>
                </a:lnTo>
                <a:lnTo>
                  <a:pt x="19724" y="20079"/>
                </a:lnTo>
                <a:lnTo>
                  <a:pt x="19735" y="20070"/>
                </a:lnTo>
                <a:lnTo>
                  <a:pt x="19735" y="20070"/>
                </a:lnTo>
                <a:lnTo>
                  <a:pt x="19732" y="20087"/>
                </a:lnTo>
                <a:lnTo>
                  <a:pt x="19732" y="20091"/>
                </a:lnTo>
                <a:lnTo>
                  <a:pt x="19734" y="20093"/>
                </a:lnTo>
                <a:lnTo>
                  <a:pt x="19739" y="20095"/>
                </a:lnTo>
                <a:lnTo>
                  <a:pt x="19741" y="20093"/>
                </a:lnTo>
                <a:lnTo>
                  <a:pt x="19741" y="20087"/>
                </a:lnTo>
                <a:lnTo>
                  <a:pt x="19746" y="20096"/>
                </a:lnTo>
                <a:lnTo>
                  <a:pt x="19750" y="20099"/>
                </a:lnTo>
                <a:lnTo>
                  <a:pt x="19753" y="20095"/>
                </a:lnTo>
                <a:lnTo>
                  <a:pt x="19754" y="20095"/>
                </a:lnTo>
                <a:lnTo>
                  <a:pt x="19754" y="20098"/>
                </a:lnTo>
                <a:lnTo>
                  <a:pt x="19754" y="20100"/>
                </a:lnTo>
                <a:lnTo>
                  <a:pt x="19753" y="20103"/>
                </a:lnTo>
                <a:lnTo>
                  <a:pt x="19751" y="20105"/>
                </a:lnTo>
                <a:lnTo>
                  <a:pt x="19756" y="20111"/>
                </a:lnTo>
                <a:lnTo>
                  <a:pt x="19762" y="20115"/>
                </a:lnTo>
                <a:lnTo>
                  <a:pt x="19768" y="20116"/>
                </a:lnTo>
                <a:lnTo>
                  <a:pt x="19775" y="20114"/>
                </a:lnTo>
                <a:lnTo>
                  <a:pt x="19776" y="20118"/>
                </a:lnTo>
                <a:lnTo>
                  <a:pt x="19777" y="20120"/>
                </a:lnTo>
                <a:lnTo>
                  <a:pt x="19778" y="20120"/>
                </a:lnTo>
                <a:lnTo>
                  <a:pt x="19781" y="20122"/>
                </a:lnTo>
                <a:lnTo>
                  <a:pt x="19785" y="20127"/>
                </a:lnTo>
                <a:lnTo>
                  <a:pt x="19787" y="20129"/>
                </a:lnTo>
                <a:lnTo>
                  <a:pt x="19790" y="20129"/>
                </a:lnTo>
                <a:lnTo>
                  <a:pt x="19791" y="20128"/>
                </a:lnTo>
                <a:lnTo>
                  <a:pt x="19795" y="20121"/>
                </a:lnTo>
                <a:lnTo>
                  <a:pt x="19796" y="20120"/>
                </a:lnTo>
                <a:lnTo>
                  <a:pt x="19798" y="20121"/>
                </a:lnTo>
                <a:lnTo>
                  <a:pt x="19800" y="20127"/>
                </a:lnTo>
                <a:lnTo>
                  <a:pt x="19803" y="20129"/>
                </a:lnTo>
                <a:lnTo>
                  <a:pt x="19803" y="20131"/>
                </a:lnTo>
                <a:lnTo>
                  <a:pt x="19799" y="20134"/>
                </a:lnTo>
                <a:lnTo>
                  <a:pt x="19800" y="20138"/>
                </a:lnTo>
                <a:lnTo>
                  <a:pt x="19804" y="20142"/>
                </a:lnTo>
                <a:lnTo>
                  <a:pt x="19808" y="20145"/>
                </a:lnTo>
                <a:lnTo>
                  <a:pt x="19815" y="20147"/>
                </a:lnTo>
                <a:lnTo>
                  <a:pt x="19818" y="20149"/>
                </a:lnTo>
                <a:lnTo>
                  <a:pt x="19820" y="20148"/>
                </a:lnTo>
                <a:lnTo>
                  <a:pt x="19822" y="20147"/>
                </a:lnTo>
                <a:lnTo>
                  <a:pt x="19824" y="20146"/>
                </a:lnTo>
                <a:lnTo>
                  <a:pt x="19827" y="20150"/>
                </a:lnTo>
                <a:lnTo>
                  <a:pt x="19829" y="20159"/>
                </a:lnTo>
                <a:lnTo>
                  <a:pt x="19833" y="20164"/>
                </a:lnTo>
                <a:lnTo>
                  <a:pt x="19837" y="20165"/>
                </a:lnTo>
                <a:lnTo>
                  <a:pt x="19842" y="20164"/>
                </a:lnTo>
                <a:lnTo>
                  <a:pt x="19850" y="20158"/>
                </a:lnTo>
                <a:lnTo>
                  <a:pt x="19848" y="20163"/>
                </a:lnTo>
                <a:lnTo>
                  <a:pt x="19844" y="20171"/>
                </a:lnTo>
                <a:lnTo>
                  <a:pt x="19843" y="20176"/>
                </a:lnTo>
                <a:lnTo>
                  <a:pt x="19844" y="20176"/>
                </a:lnTo>
                <a:lnTo>
                  <a:pt x="19850" y="20186"/>
                </a:lnTo>
                <a:lnTo>
                  <a:pt x="19851" y="20188"/>
                </a:lnTo>
                <a:lnTo>
                  <a:pt x="19853" y="20189"/>
                </a:lnTo>
                <a:lnTo>
                  <a:pt x="19859" y="20189"/>
                </a:lnTo>
                <a:lnTo>
                  <a:pt x="19870" y="20178"/>
                </a:lnTo>
                <a:lnTo>
                  <a:pt x="19875" y="20179"/>
                </a:lnTo>
                <a:lnTo>
                  <a:pt x="19871" y="20189"/>
                </a:lnTo>
                <a:lnTo>
                  <a:pt x="19873" y="20196"/>
                </a:lnTo>
                <a:lnTo>
                  <a:pt x="19882" y="20208"/>
                </a:lnTo>
                <a:lnTo>
                  <a:pt x="19888" y="20219"/>
                </a:lnTo>
                <a:lnTo>
                  <a:pt x="19891" y="20221"/>
                </a:lnTo>
                <a:lnTo>
                  <a:pt x="19897" y="20223"/>
                </a:lnTo>
                <a:lnTo>
                  <a:pt x="19899" y="20220"/>
                </a:lnTo>
                <a:lnTo>
                  <a:pt x="19899" y="20215"/>
                </a:lnTo>
                <a:lnTo>
                  <a:pt x="19897" y="20208"/>
                </a:lnTo>
                <a:lnTo>
                  <a:pt x="19900" y="20210"/>
                </a:lnTo>
                <a:lnTo>
                  <a:pt x="19902" y="20208"/>
                </a:lnTo>
                <a:lnTo>
                  <a:pt x="19904" y="20205"/>
                </a:lnTo>
                <a:lnTo>
                  <a:pt x="19905" y="20200"/>
                </a:lnTo>
                <a:lnTo>
                  <a:pt x="19907" y="20202"/>
                </a:lnTo>
                <a:lnTo>
                  <a:pt x="19908" y="20205"/>
                </a:lnTo>
                <a:lnTo>
                  <a:pt x="19907" y="20212"/>
                </a:lnTo>
                <a:lnTo>
                  <a:pt x="19905" y="20225"/>
                </a:lnTo>
                <a:lnTo>
                  <a:pt x="19905" y="20231"/>
                </a:lnTo>
                <a:lnTo>
                  <a:pt x="19908" y="20233"/>
                </a:lnTo>
                <a:lnTo>
                  <a:pt x="19910" y="20234"/>
                </a:lnTo>
                <a:lnTo>
                  <a:pt x="19914" y="20236"/>
                </a:lnTo>
                <a:lnTo>
                  <a:pt x="19915" y="20237"/>
                </a:lnTo>
                <a:lnTo>
                  <a:pt x="19915" y="20240"/>
                </a:lnTo>
                <a:lnTo>
                  <a:pt x="19913" y="20241"/>
                </a:lnTo>
                <a:lnTo>
                  <a:pt x="19911" y="20241"/>
                </a:lnTo>
                <a:lnTo>
                  <a:pt x="19909" y="20242"/>
                </a:lnTo>
                <a:lnTo>
                  <a:pt x="19906" y="20246"/>
                </a:lnTo>
                <a:lnTo>
                  <a:pt x="19904" y="20249"/>
                </a:lnTo>
                <a:lnTo>
                  <a:pt x="19903" y="20252"/>
                </a:lnTo>
                <a:lnTo>
                  <a:pt x="19903" y="20259"/>
                </a:lnTo>
                <a:lnTo>
                  <a:pt x="19904" y="20272"/>
                </a:lnTo>
                <a:lnTo>
                  <a:pt x="19906" y="20283"/>
                </a:lnTo>
                <a:lnTo>
                  <a:pt x="19906" y="20286"/>
                </a:lnTo>
                <a:lnTo>
                  <a:pt x="19906" y="20289"/>
                </a:lnTo>
                <a:lnTo>
                  <a:pt x="19907" y="20291"/>
                </a:lnTo>
                <a:lnTo>
                  <a:pt x="19909" y="20293"/>
                </a:lnTo>
                <a:lnTo>
                  <a:pt x="19909" y="20294"/>
                </a:lnTo>
                <a:lnTo>
                  <a:pt x="19910" y="20295"/>
                </a:lnTo>
                <a:lnTo>
                  <a:pt x="19914" y="20291"/>
                </a:lnTo>
                <a:lnTo>
                  <a:pt x="19924" y="20290"/>
                </a:lnTo>
                <a:lnTo>
                  <a:pt x="19929" y="20288"/>
                </a:lnTo>
                <a:lnTo>
                  <a:pt x="19938" y="20281"/>
                </a:lnTo>
                <a:lnTo>
                  <a:pt x="19942" y="20279"/>
                </a:lnTo>
                <a:lnTo>
                  <a:pt x="19946" y="20278"/>
                </a:lnTo>
                <a:lnTo>
                  <a:pt x="19952" y="20277"/>
                </a:lnTo>
                <a:lnTo>
                  <a:pt x="19961" y="20275"/>
                </a:lnTo>
                <a:lnTo>
                  <a:pt x="19966" y="20275"/>
                </a:lnTo>
                <a:lnTo>
                  <a:pt x="19970" y="20277"/>
                </a:lnTo>
                <a:lnTo>
                  <a:pt x="19958" y="20282"/>
                </a:lnTo>
                <a:lnTo>
                  <a:pt x="19946" y="20289"/>
                </a:lnTo>
                <a:lnTo>
                  <a:pt x="19925" y="20304"/>
                </a:lnTo>
                <a:lnTo>
                  <a:pt x="19928" y="20308"/>
                </a:lnTo>
                <a:lnTo>
                  <a:pt x="19929" y="20310"/>
                </a:lnTo>
                <a:lnTo>
                  <a:pt x="19930" y="20312"/>
                </a:lnTo>
                <a:lnTo>
                  <a:pt x="19931" y="20314"/>
                </a:lnTo>
                <a:lnTo>
                  <a:pt x="19937" y="20319"/>
                </a:lnTo>
                <a:lnTo>
                  <a:pt x="19961" y="20326"/>
                </a:lnTo>
                <a:lnTo>
                  <a:pt x="19966" y="20325"/>
                </a:lnTo>
                <a:lnTo>
                  <a:pt x="19975" y="20322"/>
                </a:lnTo>
                <a:lnTo>
                  <a:pt x="19979" y="20321"/>
                </a:lnTo>
                <a:lnTo>
                  <a:pt x="19973" y="20327"/>
                </a:lnTo>
                <a:lnTo>
                  <a:pt x="19957" y="20330"/>
                </a:lnTo>
                <a:lnTo>
                  <a:pt x="19950" y="20336"/>
                </a:lnTo>
                <a:lnTo>
                  <a:pt x="19948" y="20343"/>
                </a:lnTo>
                <a:lnTo>
                  <a:pt x="19951" y="20352"/>
                </a:lnTo>
                <a:lnTo>
                  <a:pt x="19965" y="20379"/>
                </a:lnTo>
                <a:lnTo>
                  <a:pt x="19966" y="20384"/>
                </a:lnTo>
                <a:lnTo>
                  <a:pt x="19967" y="20387"/>
                </a:lnTo>
                <a:lnTo>
                  <a:pt x="19971" y="20393"/>
                </a:lnTo>
                <a:lnTo>
                  <a:pt x="19972" y="20397"/>
                </a:lnTo>
                <a:lnTo>
                  <a:pt x="19972" y="20402"/>
                </a:lnTo>
                <a:lnTo>
                  <a:pt x="19976" y="20415"/>
                </a:lnTo>
                <a:lnTo>
                  <a:pt x="19976" y="20420"/>
                </a:lnTo>
                <a:lnTo>
                  <a:pt x="19976" y="20433"/>
                </a:lnTo>
                <a:lnTo>
                  <a:pt x="19977" y="20438"/>
                </a:lnTo>
                <a:lnTo>
                  <a:pt x="19981" y="20449"/>
                </a:lnTo>
                <a:lnTo>
                  <a:pt x="19983" y="20457"/>
                </a:lnTo>
                <a:lnTo>
                  <a:pt x="19992" y="20480"/>
                </a:lnTo>
                <a:lnTo>
                  <a:pt x="20022" y="20516"/>
                </a:lnTo>
                <a:lnTo>
                  <a:pt x="20026" y="20518"/>
                </a:lnTo>
                <a:lnTo>
                  <a:pt x="20029" y="20520"/>
                </a:lnTo>
                <a:lnTo>
                  <a:pt x="20039" y="20537"/>
                </a:lnTo>
                <a:lnTo>
                  <a:pt x="20045" y="20544"/>
                </a:lnTo>
                <a:lnTo>
                  <a:pt x="20072" y="20565"/>
                </a:lnTo>
                <a:lnTo>
                  <a:pt x="20057" y="20555"/>
                </a:lnTo>
                <a:lnTo>
                  <a:pt x="20053" y="20554"/>
                </a:lnTo>
                <a:lnTo>
                  <a:pt x="20044" y="20548"/>
                </a:lnTo>
                <a:lnTo>
                  <a:pt x="20040" y="20548"/>
                </a:lnTo>
                <a:lnTo>
                  <a:pt x="20037" y="20556"/>
                </a:lnTo>
                <a:lnTo>
                  <a:pt x="20037" y="20562"/>
                </a:lnTo>
                <a:lnTo>
                  <a:pt x="20040" y="20568"/>
                </a:lnTo>
                <a:lnTo>
                  <a:pt x="20043" y="20572"/>
                </a:lnTo>
                <a:lnTo>
                  <a:pt x="20053" y="20575"/>
                </a:lnTo>
                <a:lnTo>
                  <a:pt x="20058" y="20579"/>
                </a:lnTo>
                <a:lnTo>
                  <a:pt x="20070" y="20594"/>
                </a:lnTo>
                <a:lnTo>
                  <a:pt x="20073" y="20596"/>
                </a:lnTo>
                <a:lnTo>
                  <a:pt x="20077" y="20597"/>
                </a:lnTo>
                <a:lnTo>
                  <a:pt x="20092" y="20599"/>
                </a:lnTo>
                <a:lnTo>
                  <a:pt x="20101" y="20602"/>
                </a:lnTo>
                <a:lnTo>
                  <a:pt x="20109" y="20607"/>
                </a:lnTo>
                <a:lnTo>
                  <a:pt x="20124" y="20625"/>
                </a:lnTo>
                <a:lnTo>
                  <a:pt x="20134" y="20631"/>
                </a:lnTo>
                <a:lnTo>
                  <a:pt x="20135" y="20634"/>
                </a:lnTo>
                <a:lnTo>
                  <a:pt x="20138" y="20635"/>
                </a:lnTo>
                <a:lnTo>
                  <a:pt x="20143" y="20635"/>
                </a:lnTo>
                <a:lnTo>
                  <a:pt x="20148" y="20636"/>
                </a:lnTo>
                <a:lnTo>
                  <a:pt x="20150" y="20640"/>
                </a:lnTo>
                <a:lnTo>
                  <a:pt x="20148" y="20640"/>
                </a:lnTo>
                <a:lnTo>
                  <a:pt x="20139" y="20640"/>
                </a:lnTo>
                <a:lnTo>
                  <a:pt x="20136" y="20640"/>
                </a:lnTo>
                <a:lnTo>
                  <a:pt x="20134" y="20639"/>
                </a:lnTo>
                <a:lnTo>
                  <a:pt x="20131" y="20636"/>
                </a:lnTo>
                <a:lnTo>
                  <a:pt x="20127" y="20635"/>
                </a:lnTo>
                <a:lnTo>
                  <a:pt x="20125" y="20634"/>
                </a:lnTo>
                <a:lnTo>
                  <a:pt x="20124" y="20632"/>
                </a:lnTo>
                <a:lnTo>
                  <a:pt x="20117" y="20625"/>
                </a:lnTo>
                <a:lnTo>
                  <a:pt x="20112" y="20622"/>
                </a:lnTo>
                <a:lnTo>
                  <a:pt x="20107" y="20610"/>
                </a:lnTo>
                <a:lnTo>
                  <a:pt x="20102" y="20608"/>
                </a:lnTo>
                <a:lnTo>
                  <a:pt x="20100" y="20607"/>
                </a:lnTo>
                <a:lnTo>
                  <a:pt x="20096" y="20605"/>
                </a:lnTo>
                <a:lnTo>
                  <a:pt x="20094" y="20604"/>
                </a:lnTo>
                <a:lnTo>
                  <a:pt x="20091" y="20604"/>
                </a:lnTo>
                <a:lnTo>
                  <a:pt x="20083" y="20606"/>
                </a:lnTo>
                <a:lnTo>
                  <a:pt x="20065" y="20608"/>
                </a:lnTo>
                <a:lnTo>
                  <a:pt x="20061" y="20609"/>
                </a:lnTo>
                <a:lnTo>
                  <a:pt x="20056" y="20617"/>
                </a:lnTo>
                <a:lnTo>
                  <a:pt x="20052" y="20619"/>
                </a:lnTo>
                <a:lnTo>
                  <a:pt x="20047" y="20619"/>
                </a:lnTo>
                <a:lnTo>
                  <a:pt x="20038" y="20615"/>
                </a:lnTo>
                <a:lnTo>
                  <a:pt x="20033" y="20614"/>
                </a:lnTo>
                <a:lnTo>
                  <a:pt x="20024" y="20614"/>
                </a:lnTo>
                <a:lnTo>
                  <a:pt x="20021" y="20615"/>
                </a:lnTo>
                <a:lnTo>
                  <a:pt x="20018" y="20617"/>
                </a:lnTo>
                <a:lnTo>
                  <a:pt x="20013" y="20625"/>
                </a:lnTo>
                <a:lnTo>
                  <a:pt x="20016" y="20632"/>
                </a:lnTo>
                <a:lnTo>
                  <a:pt x="20032" y="20648"/>
                </a:lnTo>
                <a:lnTo>
                  <a:pt x="20054" y="20675"/>
                </a:lnTo>
                <a:lnTo>
                  <a:pt x="20055" y="20678"/>
                </a:lnTo>
                <a:lnTo>
                  <a:pt x="20057" y="20680"/>
                </a:lnTo>
                <a:lnTo>
                  <a:pt x="20068" y="20685"/>
                </a:lnTo>
                <a:lnTo>
                  <a:pt x="20074" y="20689"/>
                </a:lnTo>
                <a:lnTo>
                  <a:pt x="20078" y="20690"/>
                </a:lnTo>
                <a:lnTo>
                  <a:pt x="20092" y="20691"/>
                </a:lnTo>
                <a:lnTo>
                  <a:pt x="20097" y="20692"/>
                </a:lnTo>
                <a:lnTo>
                  <a:pt x="20101" y="20694"/>
                </a:lnTo>
                <a:lnTo>
                  <a:pt x="20113" y="20703"/>
                </a:lnTo>
                <a:lnTo>
                  <a:pt x="20117" y="20708"/>
                </a:lnTo>
                <a:lnTo>
                  <a:pt x="20122" y="20708"/>
                </a:lnTo>
                <a:lnTo>
                  <a:pt x="20131" y="20706"/>
                </a:lnTo>
                <a:lnTo>
                  <a:pt x="20141" y="20706"/>
                </a:lnTo>
                <a:lnTo>
                  <a:pt x="20143" y="20705"/>
                </a:lnTo>
                <a:lnTo>
                  <a:pt x="20145" y="20703"/>
                </a:lnTo>
                <a:lnTo>
                  <a:pt x="20148" y="20697"/>
                </a:lnTo>
                <a:lnTo>
                  <a:pt x="20153" y="20690"/>
                </a:lnTo>
                <a:lnTo>
                  <a:pt x="20157" y="20688"/>
                </a:lnTo>
                <a:lnTo>
                  <a:pt x="20161" y="20690"/>
                </a:lnTo>
                <a:lnTo>
                  <a:pt x="20161" y="20693"/>
                </a:lnTo>
                <a:lnTo>
                  <a:pt x="20155" y="20695"/>
                </a:lnTo>
                <a:lnTo>
                  <a:pt x="20152" y="20701"/>
                </a:lnTo>
                <a:lnTo>
                  <a:pt x="20149" y="20708"/>
                </a:lnTo>
                <a:lnTo>
                  <a:pt x="20147" y="20715"/>
                </a:lnTo>
                <a:lnTo>
                  <a:pt x="20143" y="20716"/>
                </a:lnTo>
                <a:lnTo>
                  <a:pt x="20109" y="20716"/>
                </a:lnTo>
                <a:lnTo>
                  <a:pt x="20107" y="20715"/>
                </a:lnTo>
                <a:lnTo>
                  <a:pt x="20100" y="20708"/>
                </a:lnTo>
                <a:lnTo>
                  <a:pt x="20097" y="20706"/>
                </a:lnTo>
                <a:lnTo>
                  <a:pt x="20088" y="20704"/>
                </a:lnTo>
                <a:lnTo>
                  <a:pt x="20041" y="20702"/>
                </a:lnTo>
                <a:lnTo>
                  <a:pt x="20036" y="20704"/>
                </a:lnTo>
                <a:lnTo>
                  <a:pt x="20036" y="20707"/>
                </a:lnTo>
                <a:lnTo>
                  <a:pt x="20038" y="20711"/>
                </a:lnTo>
                <a:lnTo>
                  <a:pt x="20042" y="20714"/>
                </a:lnTo>
                <a:lnTo>
                  <a:pt x="20043" y="20715"/>
                </a:lnTo>
                <a:lnTo>
                  <a:pt x="20045" y="20715"/>
                </a:lnTo>
                <a:lnTo>
                  <a:pt x="20050" y="20716"/>
                </a:lnTo>
                <a:lnTo>
                  <a:pt x="20052" y="20716"/>
                </a:lnTo>
                <a:lnTo>
                  <a:pt x="20053" y="20718"/>
                </a:lnTo>
                <a:lnTo>
                  <a:pt x="20055" y="20720"/>
                </a:lnTo>
                <a:lnTo>
                  <a:pt x="20058" y="20723"/>
                </a:lnTo>
                <a:lnTo>
                  <a:pt x="20074" y="20736"/>
                </a:lnTo>
                <a:lnTo>
                  <a:pt x="20080" y="20742"/>
                </a:lnTo>
                <a:lnTo>
                  <a:pt x="20084" y="20749"/>
                </a:lnTo>
                <a:lnTo>
                  <a:pt x="20093" y="20768"/>
                </a:lnTo>
                <a:lnTo>
                  <a:pt x="20095" y="20774"/>
                </a:lnTo>
                <a:lnTo>
                  <a:pt x="20096" y="20788"/>
                </a:lnTo>
                <a:lnTo>
                  <a:pt x="20099" y="20791"/>
                </a:lnTo>
                <a:lnTo>
                  <a:pt x="20109" y="20791"/>
                </a:lnTo>
                <a:lnTo>
                  <a:pt x="20117" y="20793"/>
                </a:lnTo>
                <a:lnTo>
                  <a:pt x="20124" y="20798"/>
                </a:lnTo>
                <a:lnTo>
                  <a:pt x="20129" y="20806"/>
                </a:lnTo>
                <a:lnTo>
                  <a:pt x="20129" y="20807"/>
                </a:lnTo>
                <a:lnTo>
                  <a:pt x="20125" y="20804"/>
                </a:lnTo>
                <a:lnTo>
                  <a:pt x="20109" y="20802"/>
                </a:lnTo>
                <a:lnTo>
                  <a:pt x="20101" y="20798"/>
                </a:lnTo>
                <a:lnTo>
                  <a:pt x="20098" y="20796"/>
                </a:lnTo>
                <a:lnTo>
                  <a:pt x="20095" y="20792"/>
                </a:lnTo>
                <a:lnTo>
                  <a:pt x="20092" y="20788"/>
                </a:lnTo>
                <a:lnTo>
                  <a:pt x="20082" y="20768"/>
                </a:lnTo>
                <a:lnTo>
                  <a:pt x="20081" y="20765"/>
                </a:lnTo>
                <a:lnTo>
                  <a:pt x="20072" y="20751"/>
                </a:lnTo>
                <a:lnTo>
                  <a:pt x="20053" y="20747"/>
                </a:lnTo>
                <a:lnTo>
                  <a:pt x="20032" y="20749"/>
                </a:lnTo>
                <a:lnTo>
                  <a:pt x="20018" y="20752"/>
                </a:lnTo>
                <a:lnTo>
                  <a:pt x="20013" y="20755"/>
                </a:lnTo>
                <a:lnTo>
                  <a:pt x="19983" y="20760"/>
                </a:lnTo>
                <a:lnTo>
                  <a:pt x="19951" y="20774"/>
                </a:lnTo>
                <a:lnTo>
                  <a:pt x="19917" y="20803"/>
                </a:lnTo>
                <a:lnTo>
                  <a:pt x="19904" y="20817"/>
                </a:lnTo>
                <a:lnTo>
                  <a:pt x="19899" y="20825"/>
                </a:lnTo>
                <a:lnTo>
                  <a:pt x="19894" y="20837"/>
                </a:lnTo>
                <a:lnTo>
                  <a:pt x="19892" y="20843"/>
                </a:lnTo>
                <a:lnTo>
                  <a:pt x="19891" y="20849"/>
                </a:lnTo>
                <a:lnTo>
                  <a:pt x="19890" y="20854"/>
                </a:lnTo>
                <a:lnTo>
                  <a:pt x="19880" y="20866"/>
                </a:lnTo>
                <a:lnTo>
                  <a:pt x="19874" y="20876"/>
                </a:lnTo>
                <a:lnTo>
                  <a:pt x="19859" y="20917"/>
                </a:lnTo>
                <a:lnTo>
                  <a:pt x="19858" y="20920"/>
                </a:lnTo>
                <a:lnTo>
                  <a:pt x="19856" y="20923"/>
                </a:lnTo>
                <a:lnTo>
                  <a:pt x="19854" y="20939"/>
                </a:lnTo>
                <a:lnTo>
                  <a:pt x="19852" y="20942"/>
                </a:lnTo>
                <a:lnTo>
                  <a:pt x="19845" y="20948"/>
                </a:lnTo>
                <a:lnTo>
                  <a:pt x="19844" y="20952"/>
                </a:lnTo>
                <a:lnTo>
                  <a:pt x="19843" y="20955"/>
                </a:lnTo>
                <a:lnTo>
                  <a:pt x="19838" y="20968"/>
                </a:lnTo>
                <a:lnTo>
                  <a:pt x="19818" y="21037"/>
                </a:lnTo>
                <a:lnTo>
                  <a:pt x="19819" y="21047"/>
                </a:lnTo>
                <a:lnTo>
                  <a:pt x="19827" y="21047"/>
                </a:lnTo>
                <a:lnTo>
                  <a:pt x="19845" y="21038"/>
                </a:lnTo>
                <a:lnTo>
                  <a:pt x="19854" y="21035"/>
                </a:lnTo>
                <a:lnTo>
                  <a:pt x="19865" y="21034"/>
                </a:lnTo>
                <a:lnTo>
                  <a:pt x="19905" y="21035"/>
                </a:lnTo>
                <a:lnTo>
                  <a:pt x="19936" y="21036"/>
                </a:lnTo>
                <a:lnTo>
                  <a:pt x="19946" y="21038"/>
                </a:lnTo>
                <a:lnTo>
                  <a:pt x="19961" y="21045"/>
                </a:lnTo>
                <a:lnTo>
                  <a:pt x="19970" y="21045"/>
                </a:lnTo>
                <a:lnTo>
                  <a:pt x="19979" y="21043"/>
                </a:lnTo>
                <a:lnTo>
                  <a:pt x="19987" y="21039"/>
                </a:lnTo>
                <a:lnTo>
                  <a:pt x="19994" y="21034"/>
                </a:lnTo>
                <a:lnTo>
                  <a:pt x="20000" y="21028"/>
                </a:lnTo>
                <a:lnTo>
                  <a:pt x="20008" y="21016"/>
                </a:lnTo>
                <a:lnTo>
                  <a:pt x="20010" y="21014"/>
                </a:lnTo>
                <a:lnTo>
                  <a:pt x="20014" y="21012"/>
                </a:lnTo>
                <a:lnTo>
                  <a:pt x="20029" y="20999"/>
                </a:lnTo>
                <a:lnTo>
                  <a:pt x="20032" y="20993"/>
                </a:lnTo>
                <a:lnTo>
                  <a:pt x="20038" y="20980"/>
                </a:lnTo>
                <a:lnTo>
                  <a:pt x="20041" y="20975"/>
                </a:lnTo>
                <a:lnTo>
                  <a:pt x="20045" y="20972"/>
                </a:lnTo>
                <a:lnTo>
                  <a:pt x="20050" y="20970"/>
                </a:lnTo>
                <a:lnTo>
                  <a:pt x="20060" y="20970"/>
                </a:lnTo>
                <a:lnTo>
                  <a:pt x="20065" y="20967"/>
                </a:lnTo>
                <a:lnTo>
                  <a:pt x="20069" y="20964"/>
                </a:lnTo>
                <a:lnTo>
                  <a:pt x="20075" y="20954"/>
                </a:lnTo>
                <a:lnTo>
                  <a:pt x="20079" y="20950"/>
                </a:lnTo>
                <a:lnTo>
                  <a:pt x="20084" y="20948"/>
                </a:lnTo>
                <a:cubicBezTo>
                  <a:pt x="20084" y="20948"/>
                  <a:pt x="20090" y="20949"/>
                  <a:pt x="20092" y="20949"/>
                </a:cubicBezTo>
                <a:lnTo>
                  <a:pt x="20092" y="20949"/>
                </a:lnTo>
                <a:lnTo>
                  <a:pt x="20091" y="20952"/>
                </a:lnTo>
                <a:lnTo>
                  <a:pt x="20087" y="20955"/>
                </a:lnTo>
                <a:lnTo>
                  <a:pt x="20078" y="20958"/>
                </a:lnTo>
                <a:lnTo>
                  <a:pt x="20074" y="20962"/>
                </a:lnTo>
                <a:lnTo>
                  <a:pt x="20074" y="20968"/>
                </a:lnTo>
                <a:lnTo>
                  <a:pt x="20074" y="20975"/>
                </a:lnTo>
                <a:lnTo>
                  <a:pt x="20077" y="20981"/>
                </a:lnTo>
                <a:lnTo>
                  <a:pt x="20082" y="20991"/>
                </a:lnTo>
                <a:lnTo>
                  <a:pt x="20090" y="21011"/>
                </a:lnTo>
                <a:lnTo>
                  <a:pt x="20091" y="21012"/>
                </a:lnTo>
                <a:lnTo>
                  <a:pt x="20095" y="21012"/>
                </a:lnTo>
                <a:lnTo>
                  <a:pt x="20096" y="21011"/>
                </a:lnTo>
                <a:lnTo>
                  <a:pt x="20098" y="21008"/>
                </a:lnTo>
                <a:lnTo>
                  <a:pt x="20099" y="21006"/>
                </a:lnTo>
                <a:lnTo>
                  <a:pt x="20100" y="21004"/>
                </a:lnTo>
                <a:lnTo>
                  <a:pt x="20101" y="20998"/>
                </a:lnTo>
                <a:lnTo>
                  <a:pt x="20103" y="20994"/>
                </a:lnTo>
                <a:lnTo>
                  <a:pt x="20128" y="20967"/>
                </a:lnTo>
                <a:lnTo>
                  <a:pt x="20135" y="20962"/>
                </a:lnTo>
                <a:lnTo>
                  <a:pt x="20152" y="20956"/>
                </a:lnTo>
                <a:lnTo>
                  <a:pt x="20157" y="20950"/>
                </a:lnTo>
                <a:lnTo>
                  <a:pt x="20158" y="20937"/>
                </a:lnTo>
                <a:lnTo>
                  <a:pt x="20159" y="20936"/>
                </a:lnTo>
                <a:lnTo>
                  <a:pt x="20159" y="20934"/>
                </a:lnTo>
                <a:lnTo>
                  <a:pt x="20159" y="20933"/>
                </a:lnTo>
                <a:lnTo>
                  <a:pt x="20157" y="20932"/>
                </a:lnTo>
                <a:lnTo>
                  <a:pt x="20155" y="20931"/>
                </a:lnTo>
                <a:lnTo>
                  <a:pt x="20155" y="20930"/>
                </a:lnTo>
                <a:lnTo>
                  <a:pt x="20155" y="20928"/>
                </a:lnTo>
                <a:lnTo>
                  <a:pt x="20154" y="20922"/>
                </a:lnTo>
                <a:lnTo>
                  <a:pt x="20153" y="20919"/>
                </a:lnTo>
                <a:lnTo>
                  <a:pt x="20156" y="20916"/>
                </a:lnTo>
                <a:lnTo>
                  <a:pt x="20162" y="20917"/>
                </a:lnTo>
                <a:lnTo>
                  <a:pt x="20171" y="20922"/>
                </a:lnTo>
                <a:lnTo>
                  <a:pt x="20167" y="20925"/>
                </a:lnTo>
                <a:lnTo>
                  <a:pt x="20163" y="20924"/>
                </a:lnTo>
                <a:lnTo>
                  <a:pt x="20160" y="20922"/>
                </a:lnTo>
                <a:lnTo>
                  <a:pt x="20156" y="20923"/>
                </a:lnTo>
                <a:lnTo>
                  <a:pt x="20161" y="20930"/>
                </a:lnTo>
                <a:lnTo>
                  <a:pt x="20162" y="20933"/>
                </a:lnTo>
                <a:lnTo>
                  <a:pt x="20163" y="20943"/>
                </a:lnTo>
                <a:lnTo>
                  <a:pt x="20163" y="20948"/>
                </a:lnTo>
                <a:lnTo>
                  <a:pt x="20163" y="20950"/>
                </a:lnTo>
                <a:lnTo>
                  <a:pt x="20162" y="20952"/>
                </a:lnTo>
                <a:lnTo>
                  <a:pt x="20161" y="20955"/>
                </a:lnTo>
                <a:lnTo>
                  <a:pt x="20161" y="20958"/>
                </a:lnTo>
                <a:lnTo>
                  <a:pt x="20161" y="20960"/>
                </a:lnTo>
                <a:lnTo>
                  <a:pt x="20164" y="20970"/>
                </a:lnTo>
                <a:lnTo>
                  <a:pt x="20170" y="20978"/>
                </a:lnTo>
                <a:lnTo>
                  <a:pt x="20178" y="20983"/>
                </a:lnTo>
                <a:lnTo>
                  <a:pt x="20186" y="20985"/>
                </a:lnTo>
                <a:lnTo>
                  <a:pt x="20195" y="20986"/>
                </a:lnTo>
                <a:lnTo>
                  <a:pt x="20203" y="20985"/>
                </a:lnTo>
                <a:lnTo>
                  <a:pt x="20221" y="20980"/>
                </a:lnTo>
                <a:lnTo>
                  <a:pt x="20227" y="20976"/>
                </a:lnTo>
                <a:lnTo>
                  <a:pt x="20239" y="20967"/>
                </a:lnTo>
                <a:lnTo>
                  <a:pt x="20246" y="20964"/>
                </a:lnTo>
                <a:lnTo>
                  <a:pt x="20276" y="20960"/>
                </a:lnTo>
                <a:lnTo>
                  <a:pt x="20311" y="20960"/>
                </a:lnTo>
                <a:lnTo>
                  <a:pt x="20320" y="20957"/>
                </a:lnTo>
                <a:lnTo>
                  <a:pt x="20329" y="20950"/>
                </a:lnTo>
                <a:lnTo>
                  <a:pt x="20333" y="20946"/>
                </a:lnTo>
                <a:lnTo>
                  <a:pt x="20335" y="20942"/>
                </a:lnTo>
                <a:lnTo>
                  <a:pt x="20336" y="20924"/>
                </a:lnTo>
                <a:lnTo>
                  <a:pt x="20338" y="20911"/>
                </a:lnTo>
                <a:lnTo>
                  <a:pt x="20339" y="20908"/>
                </a:lnTo>
                <a:lnTo>
                  <a:pt x="20342" y="20907"/>
                </a:lnTo>
                <a:lnTo>
                  <a:pt x="20348" y="20907"/>
                </a:lnTo>
                <a:lnTo>
                  <a:pt x="20352" y="20905"/>
                </a:lnTo>
                <a:lnTo>
                  <a:pt x="20355" y="20899"/>
                </a:lnTo>
                <a:lnTo>
                  <a:pt x="20359" y="20897"/>
                </a:lnTo>
                <a:lnTo>
                  <a:pt x="20354" y="20911"/>
                </a:lnTo>
                <a:lnTo>
                  <a:pt x="20350" y="20914"/>
                </a:lnTo>
                <a:lnTo>
                  <a:pt x="20344" y="20910"/>
                </a:lnTo>
                <a:lnTo>
                  <a:pt x="20339" y="20915"/>
                </a:lnTo>
                <a:lnTo>
                  <a:pt x="20338" y="20921"/>
                </a:lnTo>
                <a:lnTo>
                  <a:pt x="20339" y="20928"/>
                </a:lnTo>
                <a:lnTo>
                  <a:pt x="20340" y="20938"/>
                </a:lnTo>
                <a:lnTo>
                  <a:pt x="20340" y="20948"/>
                </a:lnTo>
                <a:lnTo>
                  <a:pt x="20339" y="20952"/>
                </a:lnTo>
                <a:lnTo>
                  <a:pt x="20336" y="20954"/>
                </a:lnTo>
                <a:lnTo>
                  <a:pt x="20333" y="20954"/>
                </a:lnTo>
                <a:lnTo>
                  <a:pt x="20331" y="20954"/>
                </a:lnTo>
                <a:lnTo>
                  <a:pt x="20325" y="20959"/>
                </a:lnTo>
                <a:lnTo>
                  <a:pt x="20322" y="20964"/>
                </a:lnTo>
                <a:lnTo>
                  <a:pt x="20320" y="20969"/>
                </a:lnTo>
                <a:lnTo>
                  <a:pt x="20320" y="20976"/>
                </a:lnTo>
                <a:lnTo>
                  <a:pt x="20323" y="20983"/>
                </a:lnTo>
                <a:lnTo>
                  <a:pt x="20333" y="20999"/>
                </a:lnTo>
                <a:lnTo>
                  <a:pt x="20381" y="21044"/>
                </a:lnTo>
                <a:lnTo>
                  <a:pt x="20384" y="21051"/>
                </a:lnTo>
                <a:lnTo>
                  <a:pt x="20392" y="21061"/>
                </a:lnTo>
                <a:lnTo>
                  <a:pt x="20403" y="21067"/>
                </a:lnTo>
                <a:lnTo>
                  <a:pt x="20405" y="21068"/>
                </a:lnTo>
                <a:lnTo>
                  <a:pt x="20406" y="21073"/>
                </a:lnTo>
                <a:lnTo>
                  <a:pt x="20408" y="21076"/>
                </a:lnTo>
                <a:lnTo>
                  <a:pt x="20423" y="21092"/>
                </a:lnTo>
                <a:lnTo>
                  <a:pt x="20424" y="21094"/>
                </a:lnTo>
                <a:lnTo>
                  <a:pt x="20436" y="21109"/>
                </a:lnTo>
                <a:lnTo>
                  <a:pt x="20461" y="21157"/>
                </a:lnTo>
                <a:lnTo>
                  <a:pt x="20512" y="21225"/>
                </a:lnTo>
                <a:lnTo>
                  <a:pt x="20526" y="21234"/>
                </a:lnTo>
                <a:lnTo>
                  <a:pt x="20529" y="21234"/>
                </a:lnTo>
                <a:lnTo>
                  <a:pt x="20539" y="21241"/>
                </a:lnTo>
                <a:lnTo>
                  <a:pt x="20539" y="21209"/>
                </a:lnTo>
                <a:lnTo>
                  <a:pt x="20539" y="21154"/>
                </a:lnTo>
                <a:lnTo>
                  <a:pt x="20539" y="21102"/>
                </a:lnTo>
                <a:lnTo>
                  <a:pt x="20539" y="21052"/>
                </a:lnTo>
                <a:cubicBezTo>
                  <a:pt x="20539" y="21052"/>
                  <a:pt x="20539" y="20977"/>
                  <a:pt x="20539" y="20977"/>
                </a:cubicBezTo>
                <a:lnTo>
                  <a:pt x="20539" y="20649"/>
                </a:lnTo>
                <a:lnTo>
                  <a:pt x="20539" y="20619"/>
                </a:lnTo>
                <a:lnTo>
                  <a:pt x="20535" y="20619"/>
                </a:lnTo>
                <a:lnTo>
                  <a:pt x="20531" y="20617"/>
                </a:lnTo>
                <a:lnTo>
                  <a:pt x="20530" y="20608"/>
                </a:lnTo>
                <a:lnTo>
                  <a:pt x="20525" y="20609"/>
                </a:lnTo>
                <a:lnTo>
                  <a:pt x="20523" y="20606"/>
                </a:lnTo>
                <a:lnTo>
                  <a:pt x="20523" y="20600"/>
                </a:lnTo>
                <a:lnTo>
                  <a:pt x="20522" y="20595"/>
                </a:lnTo>
                <a:lnTo>
                  <a:pt x="20518" y="20591"/>
                </a:lnTo>
                <a:lnTo>
                  <a:pt x="20516" y="20589"/>
                </a:lnTo>
                <a:lnTo>
                  <a:pt x="20515" y="20586"/>
                </a:lnTo>
                <a:lnTo>
                  <a:pt x="20516" y="20584"/>
                </a:lnTo>
                <a:lnTo>
                  <a:pt x="20518" y="20581"/>
                </a:lnTo>
                <a:lnTo>
                  <a:pt x="20518" y="20579"/>
                </a:lnTo>
                <a:lnTo>
                  <a:pt x="20517" y="20576"/>
                </a:lnTo>
                <a:lnTo>
                  <a:pt x="20512" y="20570"/>
                </a:lnTo>
                <a:lnTo>
                  <a:pt x="20511" y="20567"/>
                </a:lnTo>
                <a:lnTo>
                  <a:pt x="20511" y="20565"/>
                </a:lnTo>
                <a:lnTo>
                  <a:pt x="20511" y="20562"/>
                </a:lnTo>
                <a:lnTo>
                  <a:pt x="20512" y="20559"/>
                </a:lnTo>
                <a:lnTo>
                  <a:pt x="20514" y="20550"/>
                </a:lnTo>
                <a:lnTo>
                  <a:pt x="20514" y="20544"/>
                </a:lnTo>
                <a:lnTo>
                  <a:pt x="20511" y="20542"/>
                </a:lnTo>
                <a:lnTo>
                  <a:pt x="20513" y="20538"/>
                </a:lnTo>
                <a:lnTo>
                  <a:pt x="20516" y="20537"/>
                </a:lnTo>
                <a:lnTo>
                  <a:pt x="20520" y="20535"/>
                </a:lnTo>
                <a:lnTo>
                  <a:pt x="20523" y="20533"/>
                </a:lnTo>
                <a:lnTo>
                  <a:pt x="20523" y="20531"/>
                </a:lnTo>
                <a:lnTo>
                  <a:pt x="20521" y="20528"/>
                </a:lnTo>
                <a:lnTo>
                  <a:pt x="20520" y="20526"/>
                </a:lnTo>
                <a:lnTo>
                  <a:pt x="20522" y="20525"/>
                </a:lnTo>
                <a:lnTo>
                  <a:pt x="20524" y="20525"/>
                </a:lnTo>
                <a:lnTo>
                  <a:pt x="20525" y="20524"/>
                </a:lnTo>
                <a:lnTo>
                  <a:pt x="20526" y="20522"/>
                </a:lnTo>
                <a:lnTo>
                  <a:pt x="20526" y="20516"/>
                </a:lnTo>
                <a:lnTo>
                  <a:pt x="20526" y="20512"/>
                </a:lnTo>
                <a:lnTo>
                  <a:pt x="20528" y="20510"/>
                </a:lnTo>
                <a:lnTo>
                  <a:pt x="20531" y="20510"/>
                </a:lnTo>
                <a:lnTo>
                  <a:pt x="20533" y="20507"/>
                </a:lnTo>
                <a:lnTo>
                  <a:pt x="20533" y="20502"/>
                </a:lnTo>
                <a:lnTo>
                  <a:pt x="20532" y="20498"/>
                </a:lnTo>
                <a:lnTo>
                  <a:pt x="20529" y="20498"/>
                </a:lnTo>
                <a:lnTo>
                  <a:pt x="20529" y="20495"/>
                </a:lnTo>
                <a:lnTo>
                  <a:pt x="20528" y="20492"/>
                </a:lnTo>
                <a:lnTo>
                  <a:pt x="20527" y="20491"/>
                </a:lnTo>
                <a:lnTo>
                  <a:pt x="20524" y="20490"/>
                </a:lnTo>
                <a:lnTo>
                  <a:pt x="20526" y="20489"/>
                </a:lnTo>
                <a:lnTo>
                  <a:pt x="20528" y="20488"/>
                </a:lnTo>
                <a:lnTo>
                  <a:pt x="20531" y="20488"/>
                </a:lnTo>
                <a:lnTo>
                  <a:pt x="20533" y="20488"/>
                </a:lnTo>
                <a:lnTo>
                  <a:pt x="20533" y="20485"/>
                </a:lnTo>
                <a:lnTo>
                  <a:pt x="20534" y="20483"/>
                </a:lnTo>
                <a:lnTo>
                  <a:pt x="20536" y="20481"/>
                </a:lnTo>
                <a:lnTo>
                  <a:pt x="20536" y="20478"/>
                </a:lnTo>
                <a:lnTo>
                  <a:pt x="20536" y="20476"/>
                </a:lnTo>
                <a:lnTo>
                  <a:pt x="20534" y="20474"/>
                </a:lnTo>
                <a:lnTo>
                  <a:pt x="20533" y="20472"/>
                </a:lnTo>
                <a:lnTo>
                  <a:pt x="20534" y="20471"/>
                </a:lnTo>
                <a:lnTo>
                  <a:pt x="20534" y="20471"/>
                </a:lnTo>
                <a:lnTo>
                  <a:pt x="20536" y="20465"/>
                </a:lnTo>
                <a:lnTo>
                  <a:pt x="20538" y="20462"/>
                </a:lnTo>
                <a:lnTo>
                  <a:pt x="20539" y="20461"/>
                </a:lnTo>
                <a:lnTo>
                  <a:pt x="20539" y="20084"/>
                </a:lnTo>
                <a:lnTo>
                  <a:pt x="20538" y="20024"/>
                </a:lnTo>
                <a:lnTo>
                  <a:pt x="20538" y="19974"/>
                </a:lnTo>
                <a:lnTo>
                  <a:pt x="20538" y="19856"/>
                </a:lnTo>
                <a:lnTo>
                  <a:pt x="20538" y="19808"/>
                </a:lnTo>
                <a:lnTo>
                  <a:pt x="20538" y="19752"/>
                </a:lnTo>
                <a:lnTo>
                  <a:pt x="20538" y="19691"/>
                </a:lnTo>
                <a:lnTo>
                  <a:pt x="20537" y="19598"/>
                </a:lnTo>
                <a:lnTo>
                  <a:pt x="20538" y="19529"/>
                </a:lnTo>
                <a:lnTo>
                  <a:pt x="20538" y="19475"/>
                </a:lnTo>
                <a:lnTo>
                  <a:pt x="20538" y="19425"/>
                </a:lnTo>
                <a:lnTo>
                  <a:pt x="20538" y="19417"/>
                </a:lnTo>
                <a:lnTo>
                  <a:pt x="20536" y="19417"/>
                </a:lnTo>
                <a:lnTo>
                  <a:pt x="20526" y="19419"/>
                </a:lnTo>
                <a:lnTo>
                  <a:pt x="20507" y="19419"/>
                </a:lnTo>
                <a:lnTo>
                  <a:pt x="20504" y="19420"/>
                </a:lnTo>
                <a:lnTo>
                  <a:pt x="20499" y="19422"/>
                </a:lnTo>
                <a:lnTo>
                  <a:pt x="20497" y="19423"/>
                </a:lnTo>
                <a:lnTo>
                  <a:pt x="20495" y="19422"/>
                </a:lnTo>
                <a:lnTo>
                  <a:pt x="20491" y="19418"/>
                </a:lnTo>
                <a:lnTo>
                  <a:pt x="20489" y="19417"/>
                </a:lnTo>
                <a:lnTo>
                  <a:pt x="20488" y="19419"/>
                </a:lnTo>
                <a:lnTo>
                  <a:pt x="20487" y="19421"/>
                </a:lnTo>
                <a:lnTo>
                  <a:pt x="20487" y="19425"/>
                </a:lnTo>
                <a:lnTo>
                  <a:pt x="20486" y="19427"/>
                </a:lnTo>
                <a:lnTo>
                  <a:pt x="20483" y="19426"/>
                </a:lnTo>
                <a:lnTo>
                  <a:pt x="20481" y="19424"/>
                </a:lnTo>
                <a:lnTo>
                  <a:pt x="20479" y="19422"/>
                </a:lnTo>
                <a:lnTo>
                  <a:pt x="20478" y="19419"/>
                </a:lnTo>
                <a:lnTo>
                  <a:pt x="20486" y="19407"/>
                </a:lnTo>
                <a:lnTo>
                  <a:pt x="20487" y="19403"/>
                </a:lnTo>
                <a:lnTo>
                  <a:pt x="20488" y="19394"/>
                </a:lnTo>
                <a:lnTo>
                  <a:pt x="20488" y="19389"/>
                </a:lnTo>
                <a:lnTo>
                  <a:pt x="20485" y="19386"/>
                </a:lnTo>
                <a:lnTo>
                  <a:pt x="20458" y="19372"/>
                </a:lnTo>
                <a:lnTo>
                  <a:pt x="20435" y="19371"/>
                </a:lnTo>
                <a:lnTo>
                  <a:pt x="20431" y="19370"/>
                </a:lnTo>
                <a:lnTo>
                  <a:pt x="20411" y="19360"/>
                </a:lnTo>
                <a:lnTo>
                  <a:pt x="20408" y="19360"/>
                </a:lnTo>
                <a:lnTo>
                  <a:pt x="20405" y="19362"/>
                </a:lnTo>
                <a:lnTo>
                  <a:pt x="20406" y="19364"/>
                </a:lnTo>
                <a:lnTo>
                  <a:pt x="20409" y="19367"/>
                </a:lnTo>
                <a:lnTo>
                  <a:pt x="20410" y="19369"/>
                </a:lnTo>
                <a:lnTo>
                  <a:pt x="20408" y="19373"/>
                </a:lnTo>
                <a:lnTo>
                  <a:pt x="20407" y="19375"/>
                </a:lnTo>
                <a:lnTo>
                  <a:pt x="20405" y="19375"/>
                </a:lnTo>
                <a:lnTo>
                  <a:pt x="20402" y="19373"/>
                </a:lnTo>
                <a:lnTo>
                  <a:pt x="20398" y="19377"/>
                </a:lnTo>
                <a:lnTo>
                  <a:pt x="20394" y="19374"/>
                </a:lnTo>
                <a:lnTo>
                  <a:pt x="20389" y="19370"/>
                </a:lnTo>
                <a:lnTo>
                  <a:pt x="20375" y="19362"/>
                </a:lnTo>
                <a:lnTo>
                  <a:pt x="20372" y="19362"/>
                </a:lnTo>
                <a:lnTo>
                  <a:pt x="20363" y="19346"/>
                </a:lnTo>
                <a:lnTo>
                  <a:pt x="20363" y="19344"/>
                </a:lnTo>
                <a:lnTo>
                  <a:pt x="20363" y="19342"/>
                </a:lnTo>
                <a:lnTo>
                  <a:pt x="20362" y="19340"/>
                </a:lnTo>
                <a:lnTo>
                  <a:pt x="20360" y="19339"/>
                </a:lnTo>
                <a:lnTo>
                  <a:pt x="20359" y="19339"/>
                </a:lnTo>
                <a:lnTo>
                  <a:pt x="20359" y="19344"/>
                </a:lnTo>
                <a:lnTo>
                  <a:pt x="20357" y="19345"/>
                </a:lnTo>
                <a:lnTo>
                  <a:pt x="20352" y="19341"/>
                </a:lnTo>
                <a:lnTo>
                  <a:pt x="20349" y="19339"/>
                </a:lnTo>
                <a:lnTo>
                  <a:pt x="20347" y="19340"/>
                </a:lnTo>
                <a:lnTo>
                  <a:pt x="20345" y="19346"/>
                </a:lnTo>
                <a:lnTo>
                  <a:pt x="20339" y="19348"/>
                </a:lnTo>
                <a:lnTo>
                  <a:pt x="20297" y="19353"/>
                </a:lnTo>
                <a:lnTo>
                  <a:pt x="20287" y="19352"/>
                </a:lnTo>
                <a:lnTo>
                  <a:pt x="20278" y="19349"/>
                </a:lnTo>
                <a:lnTo>
                  <a:pt x="20256" y="19331"/>
                </a:lnTo>
                <a:lnTo>
                  <a:pt x="20221" y="19314"/>
                </a:lnTo>
                <a:lnTo>
                  <a:pt x="20211" y="19304"/>
                </a:lnTo>
                <a:lnTo>
                  <a:pt x="20208" y="19302"/>
                </a:lnTo>
                <a:lnTo>
                  <a:pt x="20204" y="19301"/>
                </a:lnTo>
                <a:lnTo>
                  <a:pt x="20192" y="19293"/>
                </a:lnTo>
                <a:lnTo>
                  <a:pt x="20170" y="19284"/>
                </a:lnTo>
                <a:lnTo>
                  <a:pt x="20132" y="19253"/>
                </a:lnTo>
                <a:lnTo>
                  <a:pt x="20098" y="19238"/>
                </a:lnTo>
                <a:lnTo>
                  <a:pt x="20093" y="19238"/>
                </a:lnTo>
                <a:lnTo>
                  <a:pt x="20079" y="19237"/>
                </a:lnTo>
                <a:lnTo>
                  <a:pt x="20074" y="19235"/>
                </a:lnTo>
                <a:lnTo>
                  <a:pt x="20066" y="19227"/>
                </a:lnTo>
                <a:lnTo>
                  <a:pt x="20051" y="19206"/>
                </a:lnTo>
                <a:lnTo>
                  <a:pt x="20036" y="19191"/>
                </a:lnTo>
                <a:lnTo>
                  <a:pt x="20026" y="19188"/>
                </a:lnTo>
                <a:lnTo>
                  <a:pt x="20021" y="19185"/>
                </a:lnTo>
                <a:lnTo>
                  <a:pt x="20006" y="19182"/>
                </a:lnTo>
                <a:lnTo>
                  <a:pt x="19969" y="19169"/>
                </a:lnTo>
                <a:lnTo>
                  <a:pt x="19941" y="19152"/>
                </a:lnTo>
                <a:lnTo>
                  <a:pt x="19917" y="19142"/>
                </a:lnTo>
                <a:lnTo>
                  <a:pt x="19908" y="19141"/>
                </a:lnTo>
                <a:lnTo>
                  <a:pt x="19904" y="19138"/>
                </a:lnTo>
                <a:lnTo>
                  <a:pt x="19894" y="19124"/>
                </a:lnTo>
                <a:lnTo>
                  <a:pt x="19892" y="19123"/>
                </a:lnTo>
                <a:lnTo>
                  <a:pt x="19889" y="19123"/>
                </a:lnTo>
                <a:lnTo>
                  <a:pt x="19888" y="19122"/>
                </a:lnTo>
                <a:lnTo>
                  <a:pt x="19884" y="19116"/>
                </a:lnTo>
                <a:lnTo>
                  <a:pt x="19882" y="19115"/>
                </a:lnTo>
                <a:lnTo>
                  <a:pt x="19877" y="19108"/>
                </a:lnTo>
                <a:lnTo>
                  <a:pt x="19875" y="19106"/>
                </a:lnTo>
                <a:lnTo>
                  <a:pt x="19866" y="19102"/>
                </a:lnTo>
                <a:lnTo>
                  <a:pt x="19856" y="19102"/>
                </a:lnTo>
                <a:lnTo>
                  <a:pt x="19847" y="19106"/>
                </a:lnTo>
                <a:lnTo>
                  <a:pt x="19790" y="19137"/>
                </a:lnTo>
                <a:lnTo>
                  <a:pt x="19786" y="19138"/>
                </a:lnTo>
                <a:lnTo>
                  <a:pt x="19785" y="19139"/>
                </a:lnTo>
                <a:lnTo>
                  <a:pt x="19782" y="19144"/>
                </a:lnTo>
                <a:lnTo>
                  <a:pt x="19781" y="19146"/>
                </a:lnTo>
                <a:lnTo>
                  <a:pt x="19779" y="19147"/>
                </a:lnTo>
                <a:lnTo>
                  <a:pt x="19775" y="19150"/>
                </a:lnTo>
                <a:lnTo>
                  <a:pt x="19750" y="19169"/>
                </a:lnTo>
                <a:lnTo>
                  <a:pt x="19705" y="19190"/>
                </a:lnTo>
                <a:lnTo>
                  <a:pt x="19701" y="19193"/>
                </a:lnTo>
                <a:lnTo>
                  <a:pt x="19699" y="19196"/>
                </a:lnTo>
                <a:lnTo>
                  <a:pt x="19699" y="19209"/>
                </a:lnTo>
                <a:lnTo>
                  <a:pt x="19698" y="19215"/>
                </a:lnTo>
                <a:lnTo>
                  <a:pt x="19696" y="19218"/>
                </a:lnTo>
                <a:lnTo>
                  <a:pt x="19708" y="19230"/>
                </a:lnTo>
                <a:lnTo>
                  <a:pt x="19710" y="19231"/>
                </a:lnTo>
                <a:lnTo>
                  <a:pt x="19716" y="19234"/>
                </a:lnTo>
                <a:lnTo>
                  <a:pt x="19718" y="19235"/>
                </a:lnTo>
                <a:lnTo>
                  <a:pt x="19719" y="19239"/>
                </a:lnTo>
                <a:lnTo>
                  <a:pt x="19719" y="19244"/>
                </a:lnTo>
                <a:lnTo>
                  <a:pt x="19719" y="19247"/>
                </a:lnTo>
                <a:lnTo>
                  <a:pt x="19716" y="19249"/>
                </a:lnTo>
                <a:lnTo>
                  <a:pt x="19715" y="19251"/>
                </a:lnTo>
                <a:lnTo>
                  <a:pt x="19718" y="19255"/>
                </a:lnTo>
                <a:lnTo>
                  <a:pt x="19723" y="19260"/>
                </a:lnTo>
                <a:lnTo>
                  <a:pt x="19725" y="19266"/>
                </a:lnTo>
                <a:lnTo>
                  <a:pt x="19723" y="19270"/>
                </a:lnTo>
                <a:lnTo>
                  <a:pt x="19716" y="19277"/>
                </a:lnTo>
                <a:lnTo>
                  <a:pt x="19713" y="19279"/>
                </a:lnTo>
                <a:lnTo>
                  <a:pt x="19707" y="19280"/>
                </a:lnTo>
                <a:lnTo>
                  <a:pt x="19679" y="19282"/>
                </a:lnTo>
                <a:lnTo>
                  <a:pt x="19670" y="19285"/>
                </a:lnTo>
                <a:lnTo>
                  <a:pt x="19663" y="19289"/>
                </a:lnTo>
                <a:lnTo>
                  <a:pt x="19662" y="19292"/>
                </a:lnTo>
                <a:lnTo>
                  <a:pt x="19661" y="19295"/>
                </a:lnTo>
                <a:lnTo>
                  <a:pt x="19661" y="19298"/>
                </a:lnTo>
                <a:lnTo>
                  <a:pt x="19658" y="19298"/>
                </a:lnTo>
                <a:lnTo>
                  <a:pt x="19645" y="19302"/>
                </a:lnTo>
                <a:lnTo>
                  <a:pt x="19634" y="19312"/>
                </a:lnTo>
                <a:lnTo>
                  <a:pt x="19632" y="19313"/>
                </a:lnTo>
                <a:lnTo>
                  <a:pt x="19625" y="19314"/>
                </a:lnTo>
                <a:lnTo>
                  <a:pt x="19624" y="19315"/>
                </a:lnTo>
                <a:lnTo>
                  <a:pt x="19623" y="19317"/>
                </a:lnTo>
                <a:lnTo>
                  <a:pt x="19621" y="19319"/>
                </a:lnTo>
                <a:lnTo>
                  <a:pt x="19619" y="19320"/>
                </a:lnTo>
                <a:lnTo>
                  <a:pt x="19617" y="19319"/>
                </a:lnTo>
                <a:lnTo>
                  <a:pt x="19612" y="19316"/>
                </a:lnTo>
                <a:lnTo>
                  <a:pt x="19610" y="19316"/>
                </a:lnTo>
                <a:lnTo>
                  <a:pt x="19605" y="19322"/>
                </a:lnTo>
                <a:lnTo>
                  <a:pt x="19597" y="19318"/>
                </a:lnTo>
                <a:lnTo>
                  <a:pt x="19594" y="19318"/>
                </a:lnTo>
                <a:lnTo>
                  <a:pt x="19593" y="19318"/>
                </a:lnTo>
                <a:lnTo>
                  <a:pt x="19590" y="19320"/>
                </a:lnTo>
                <a:lnTo>
                  <a:pt x="19588" y="19320"/>
                </a:lnTo>
                <a:lnTo>
                  <a:pt x="19587" y="19319"/>
                </a:lnTo>
                <a:lnTo>
                  <a:pt x="19586" y="19316"/>
                </a:lnTo>
                <a:lnTo>
                  <a:pt x="19580" y="19315"/>
                </a:lnTo>
                <a:lnTo>
                  <a:pt x="19575" y="19314"/>
                </a:lnTo>
                <a:lnTo>
                  <a:pt x="19572" y="19313"/>
                </a:lnTo>
                <a:lnTo>
                  <a:pt x="19573" y="19309"/>
                </a:lnTo>
                <a:lnTo>
                  <a:pt x="19573" y="19305"/>
                </a:lnTo>
                <a:lnTo>
                  <a:pt x="19572" y="19302"/>
                </a:lnTo>
                <a:lnTo>
                  <a:pt x="19570" y="19303"/>
                </a:lnTo>
                <a:lnTo>
                  <a:pt x="19564" y="19307"/>
                </a:lnTo>
                <a:lnTo>
                  <a:pt x="19561" y="19308"/>
                </a:lnTo>
                <a:lnTo>
                  <a:pt x="19550" y="19308"/>
                </a:lnTo>
                <a:lnTo>
                  <a:pt x="19544" y="19311"/>
                </a:lnTo>
                <a:lnTo>
                  <a:pt x="19539" y="19315"/>
                </a:lnTo>
                <a:lnTo>
                  <a:pt x="19535" y="19320"/>
                </a:lnTo>
                <a:lnTo>
                  <a:pt x="19532" y="19325"/>
                </a:lnTo>
                <a:lnTo>
                  <a:pt x="19531" y="19328"/>
                </a:lnTo>
                <a:lnTo>
                  <a:pt x="19530" y="19330"/>
                </a:lnTo>
                <a:lnTo>
                  <a:pt x="19531" y="19339"/>
                </a:lnTo>
                <a:lnTo>
                  <a:pt x="19532" y="19344"/>
                </a:lnTo>
                <a:lnTo>
                  <a:pt x="19532" y="19347"/>
                </a:lnTo>
                <a:lnTo>
                  <a:pt x="19531" y="19352"/>
                </a:lnTo>
                <a:lnTo>
                  <a:pt x="19529" y="19357"/>
                </a:lnTo>
                <a:lnTo>
                  <a:pt x="19522" y="19367"/>
                </a:lnTo>
                <a:lnTo>
                  <a:pt x="19520" y="19370"/>
                </a:lnTo>
                <a:lnTo>
                  <a:pt x="19519" y="19375"/>
                </a:lnTo>
                <a:lnTo>
                  <a:pt x="19518" y="19394"/>
                </a:lnTo>
                <a:lnTo>
                  <a:pt x="19517" y="19400"/>
                </a:lnTo>
                <a:lnTo>
                  <a:pt x="19514" y="19406"/>
                </a:lnTo>
                <a:lnTo>
                  <a:pt x="19508" y="19416"/>
                </a:lnTo>
                <a:lnTo>
                  <a:pt x="19499" y="19424"/>
                </a:lnTo>
                <a:lnTo>
                  <a:pt x="19480" y="19434"/>
                </a:lnTo>
                <a:lnTo>
                  <a:pt x="19475" y="19436"/>
                </a:lnTo>
                <a:lnTo>
                  <a:pt x="19472" y="19437"/>
                </a:lnTo>
                <a:lnTo>
                  <a:pt x="19471" y="19439"/>
                </a:lnTo>
                <a:lnTo>
                  <a:pt x="19470" y="19442"/>
                </a:lnTo>
                <a:lnTo>
                  <a:pt x="19469" y="19443"/>
                </a:lnTo>
                <a:lnTo>
                  <a:pt x="19466" y="19444"/>
                </a:lnTo>
                <a:lnTo>
                  <a:pt x="19464" y="19444"/>
                </a:lnTo>
                <a:lnTo>
                  <a:pt x="19461" y="19447"/>
                </a:lnTo>
                <a:lnTo>
                  <a:pt x="19459" y="19458"/>
                </a:lnTo>
                <a:lnTo>
                  <a:pt x="19456" y="19457"/>
                </a:lnTo>
                <a:lnTo>
                  <a:pt x="19455" y="19459"/>
                </a:lnTo>
                <a:lnTo>
                  <a:pt x="19450" y="19464"/>
                </a:lnTo>
                <a:lnTo>
                  <a:pt x="19449" y="19466"/>
                </a:lnTo>
                <a:lnTo>
                  <a:pt x="19449" y="19478"/>
                </a:lnTo>
                <a:lnTo>
                  <a:pt x="19448" y="19483"/>
                </a:lnTo>
                <a:lnTo>
                  <a:pt x="19446" y="19487"/>
                </a:lnTo>
                <a:lnTo>
                  <a:pt x="19441" y="19495"/>
                </a:lnTo>
                <a:lnTo>
                  <a:pt x="19440" y="19498"/>
                </a:lnTo>
                <a:lnTo>
                  <a:pt x="19442" y="19508"/>
                </a:lnTo>
                <a:lnTo>
                  <a:pt x="19443" y="19513"/>
                </a:lnTo>
                <a:lnTo>
                  <a:pt x="19440" y="19519"/>
                </a:lnTo>
                <a:lnTo>
                  <a:pt x="19437" y="19525"/>
                </a:lnTo>
                <a:lnTo>
                  <a:pt x="19432" y="19528"/>
                </a:lnTo>
                <a:lnTo>
                  <a:pt x="19422" y="19532"/>
                </a:lnTo>
                <a:lnTo>
                  <a:pt x="19417" y="19541"/>
                </a:lnTo>
                <a:lnTo>
                  <a:pt x="19413" y="19543"/>
                </a:lnTo>
                <a:lnTo>
                  <a:pt x="19408" y="19541"/>
                </a:lnTo>
                <a:lnTo>
                  <a:pt x="19406" y="19542"/>
                </a:lnTo>
                <a:lnTo>
                  <a:pt x="19406" y="19543"/>
                </a:lnTo>
                <a:lnTo>
                  <a:pt x="19405" y="19543"/>
                </a:lnTo>
                <a:lnTo>
                  <a:pt x="19404" y="19544"/>
                </a:lnTo>
                <a:lnTo>
                  <a:pt x="19402" y="19546"/>
                </a:lnTo>
                <a:lnTo>
                  <a:pt x="19402" y="19548"/>
                </a:lnTo>
                <a:lnTo>
                  <a:pt x="19401" y="19550"/>
                </a:lnTo>
                <a:lnTo>
                  <a:pt x="19402" y="19554"/>
                </a:lnTo>
                <a:lnTo>
                  <a:pt x="19405" y="19556"/>
                </a:lnTo>
                <a:lnTo>
                  <a:pt x="19406" y="19559"/>
                </a:lnTo>
                <a:lnTo>
                  <a:pt x="19402" y="19564"/>
                </a:lnTo>
                <a:lnTo>
                  <a:pt x="19395" y="19570"/>
                </a:lnTo>
                <a:lnTo>
                  <a:pt x="19378" y="19578"/>
                </a:lnTo>
                <a:lnTo>
                  <a:pt x="19370" y="19585"/>
                </a:lnTo>
                <a:lnTo>
                  <a:pt x="19364" y="19596"/>
                </a:lnTo>
                <a:lnTo>
                  <a:pt x="19363" y="19598"/>
                </a:lnTo>
                <a:lnTo>
                  <a:pt x="19364" y="19601"/>
                </a:lnTo>
                <a:lnTo>
                  <a:pt x="19364" y="19604"/>
                </a:lnTo>
                <a:lnTo>
                  <a:pt x="19363" y="19607"/>
                </a:lnTo>
                <a:lnTo>
                  <a:pt x="19362" y="19609"/>
                </a:lnTo>
                <a:lnTo>
                  <a:pt x="19352" y="19622"/>
                </a:lnTo>
                <a:lnTo>
                  <a:pt x="19349" y="19626"/>
                </a:lnTo>
                <a:lnTo>
                  <a:pt x="19345" y="19628"/>
                </a:lnTo>
                <a:lnTo>
                  <a:pt x="19341" y="19630"/>
                </a:lnTo>
                <a:lnTo>
                  <a:pt x="19327" y="19632"/>
                </a:lnTo>
                <a:lnTo>
                  <a:pt x="19318" y="19636"/>
                </a:lnTo>
                <a:lnTo>
                  <a:pt x="19313" y="19637"/>
                </a:lnTo>
                <a:lnTo>
                  <a:pt x="19309" y="19636"/>
                </a:lnTo>
                <a:lnTo>
                  <a:pt x="19303" y="19632"/>
                </a:lnTo>
                <a:lnTo>
                  <a:pt x="19299" y="19631"/>
                </a:lnTo>
                <a:lnTo>
                  <a:pt x="19263" y="19629"/>
                </a:lnTo>
                <a:lnTo>
                  <a:pt x="19260" y="19628"/>
                </a:lnTo>
                <a:lnTo>
                  <a:pt x="19254" y="19623"/>
                </a:lnTo>
                <a:lnTo>
                  <a:pt x="19249" y="19622"/>
                </a:lnTo>
                <a:lnTo>
                  <a:pt x="19239" y="19622"/>
                </a:lnTo>
                <a:lnTo>
                  <a:pt x="19236" y="19621"/>
                </a:lnTo>
                <a:lnTo>
                  <a:pt x="19234" y="19613"/>
                </a:lnTo>
                <a:lnTo>
                  <a:pt x="19231" y="19608"/>
                </a:lnTo>
                <a:lnTo>
                  <a:pt x="19230" y="19607"/>
                </a:lnTo>
                <a:lnTo>
                  <a:pt x="19230" y="19604"/>
                </a:lnTo>
                <a:lnTo>
                  <a:pt x="19231" y="19598"/>
                </a:lnTo>
                <a:lnTo>
                  <a:pt x="19231" y="19595"/>
                </a:lnTo>
                <a:lnTo>
                  <a:pt x="19224" y="19601"/>
                </a:lnTo>
                <a:lnTo>
                  <a:pt x="19220" y="19603"/>
                </a:lnTo>
                <a:lnTo>
                  <a:pt x="19217" y="19602"/>
                </a:lnTo>
                <a:lnTo>
                  <a:pt x="19214" y="19598"/>
                </a:lnTo>
                <a:lnTo>
                  <a:pt x="19213" y="19596"/>
                </a:lnTo>
                <a:lnTo>
                  <a:pt x="19212" y="19593"/>
                </a:lnTo>
                <a:lnTo>
                  <a:pt x="19212" y="19593"/>
                </a:lnTo>
                <a:lnTo>
                  <a:pt x="19212" y="19589"/>
                </a:lnTo>
                <a:lnTo>
                  <a:pt x="19212" y="19588"/>
                </a:lnTo>
                <a:lnTo>
                  <a:pt x="19211" y="19587"/>
                </a:lnTo>
                <a:lnTo>
                  <a:pt x="19210" y="19585"/>
                </a:lnTo>
                <a:lnTo>
                  <a:pt x="19209" y="19574"/>
                </a:lnTo>
                <a:lnTo>
                  <a:pt x="19207" y="19570"/>
                </a:lnTo>
                <a:lnTo>
                  <a:pt x="19200" y="19567"/>
                </a:lnTo>
                <a:lnTo>
                  <a:pt x="19199" y="19562"/>
                </a:lnTo>
                <a:lnTo>
                  <a:pt x="19201" y="19552"/>
                </a:lnTo>
                <a:lnTo>
                  <a:pt x="19201" y="19543"/>
                </a:lnTo>
                <a:lnTo>
                  <a:pt x="19201" y="19539"/>
                </a:lnTo>
                <a:lnTo>
                  <a:pt x="19202" y="19537"/>
                </a:lnTo>
                <a:lnTo>
                  <a:pt x="19204" y="19536"/>
                </a:lnTo>
                <a:lnTo>
                  <a:pt x="19205" y="19535"/>
                </a:lnTo>
                <a:lnTo>
                  <a:pt x="19206" y="19534"/>
                </a:lnTo>
                <a:lnTo>
                  <a:pt x="19207" y="19530"/>
                </a:lnTo>
                <a:lnTo>
                  <a:pt x="19209" y="19512"/>
                </a:lnTo>
                <a:lnTo>
                  <a:pt x="19207" y="19500"/>
                </a:lnTo>
                <a:lnTo>
                  <a:pt x="19202" y="19504"/>
                </a:lnTo>
                <a:lnTo>
                  <a:pt x="19190" y="19522"/>
                </a:lnTo>
                <a:lnTo>
                  <a:pt x="19180" y="19525"/>
                </a:lnTo>
                <a:lnTo>
                  <a:pt x="19174" y="19517"/>
                </a:lnTo>
                <a:lnTo>
                  <a:pt x="19167" y="19483"/>
                </a:lnTo>
                <a:lnTo>
                  <a:pt x="19167" y="19480"/>
                </a:lnTo>
                <a:lnTo>
                  <a:pt x="19165" y="19406"/>
                </a:lnTo>
                <a:lnTo>
                  <a:pt x="19163" y="19396"/>
                </a:lnTo>
                <a:lnTo>
                  <a:pt x="19160" y="19392"/>
                </a:lnTo>
                <a:lnTo>
                  <a:pt x="19157" y="19388"/>
                </a:lnTo>
                <a:lnTo>
                  <a:pt x="19153" y="19386"/>
                </a:lnTo>
                <a:lnTo>
                  <a:pt x="19149" y="19385"/>
                </a:lnTo>
                <a:lnTo>
                  <a:pt x="19147" y="19384"/>
                </a:lnTo>
                <a:lnTo>
                  <a:pt x="19143" y="19379"/>
                </a:lnTo>
                <a:lnTo>
                  <a:pt x="19140" y="19379"/>
                </a:lnTo>
                <a:lnTo>
                  <a:pt x="19138" y="19381"/>
                </a:lnTo>
                <a:lnTo>
                  <a:pt x="19138" y="19383"/>
                </a:lnTo>
                <a:lnTo>
                  <a:pt x="19139" y="19385"/>
                </a:lnTo>
                <a:lnTo>
                  <a:pt x="19142" y="19386"/>
                </a:lnTo>
                <a:lnTo>
                  <a:pt x="19132" y="19391"/>
                </a:lnTo>
                <a:lnTo>
                  <a:pt x="19130" y="19394"/>
                </a:lnTo>
                <a:lnTo>
                  <a:pt x="19127" y="19400"/>
                </a:lnTo>
                <a:lnTo>
                  <a:pt x="19126" y="19405"/>
                </a:lnTo>
                <a:lnTo>
                  <a:pt x="19125" y="19411"/>
                </a:lnTo>
                <a:lnTo>
                  <a:pt x="19125" y="19419"/>
                </a:lnTo>
                <a:lnTo>
                  <a:pt x="19125" y="19427"/>
                </a:lnTo>
                <a:lnTo>
                  <a:pt x="19126" y="19430"/>
                </a:lnTo>
                <a:lnTo>
                  <a:pt x="19129" y="19437"/>
                </a:lnTo>
                <a:lnTo>
                  <a:pt x="19130" y="19440"/>
                </a:lnTo>
                <a:lnTo>
                  <a:pt x="19130" y="19444"/>
                </a:lnTo>
                <a:lnTo>
                  <a:pt x="19130" y="19452"/>
                </a:lnTo>
                <a:lnTo>
                  <a:pt x="19130" y="19456"/>
                </a:lnTo>
                <a:lnTo>
                  <a:pt x="19131" y="19459"/>
                </a:lnTo>
                <a:lnTo>
                  <a:pt x="19134" y="19464"/>
                </a:lnTo>
                <a:lnTo>
                  <a:pt x="19135" y="19467"/>
                </a:lnTo>
                <a:lnTo>
                  <a:pt x="19136" y="19479"/>
                </a:lnTo>
                <a:lnTo>
                  <a:pt x="19138" y="19482"/>
                </a:lnTo>
                <a:lnTo>
                  <a:pt x="19132" y="19488"/>
                </a:lnTo>
                <a:lnTo>
                  <a:pt x="19128" y="19490"/>
                </a:lnTo>
                <a:lnTo>
                  <a:pt x="19122" y="19490"/>
                </a:lnTo>
                <a:lnTo>
                  <a:pt x="19122" y="19488"/>
                </a:lnTo>
                <a:lnTo>
                  <a:pt x="19117" y="19475"/>
                </a:lnTo>
                <a:lnTo>
                  <a:pt x="19116" y="19467"/>
                </a:lnTo>
                <a:lnTo>
                  <a:pt x="19113" y="19463"/>
                </a:lnTo>
                <a:lnTo>
                  <a:pt x="19111" y="19460"/>
                </a:lnTo>
                <a:lnTo>
                  <a:pt x="19109" y="19457"/>
                </a:lnTo>
                <a:lnTo>
                  <a:pt x="19107" y="19440"/>
                </a:lnTo>
                <a:lnTo>
                  <a:pt x="19105" y="19432"/>
                </a:lnTo>
                <a:lnTo>
                  <a:pt x="19100" y="19427"/>
                </a:lnTo>
                <a:lnTo>
                  <a:pt x="19101" y="19422"/>
                </a:lnTo>
                <a:lnTo>
                  <a:pt x="19097" y="19410"/>
                </a:lnTo>
                <a:lnTo>
                  <a:pt x="19095" y="19401"/>
                </a:lnTo>
                <a:lnTo>
                  <a:pt x="19093" y="19395"/>
                </a:lnTo>
                <a:lnTo>
                  <a:pt x="19091" y="19390"/>
                </a:lnTo>
                <a:lnTo>
                  <a:pt x="19090" y="19388"/>
                </a:lnTo>
                <a:lnTo>
                  <a:pt x="19087" y="19387"/>
                </a:lnTo>
                <a:lnTo>
                  <a:pt x="19084" y="19383"/>
                </a:lnTo>
                <a:lnTo>
                  <a:pt x="19081" y="19379"/>
                </a:lnTo>
                <a:lnTo>
                  <a:pt x="19078" y="19372"/>
                </a:lnTo>
                <a:lnTo>
                  <a:pt x="19069" y="19363"/>
                </a:lnTo>
                <a:lnTo>
                  <a:pt x="19066" y="19360"/>
                </a:lnTo>
                <a:lnTo>
                  <a:pt x="19064" y="19355"/>
                </a:lnTo>
                <a:lnTo>
                  <a:pt x="19062" y="19350"/>
                </a:lnTo>
                <a:lnTo>
                  <a:pt x="19061" y="19346"/>
                </a:lnTo>
                <a:lnTo>
                  <a:pt x="19061" y="19343"/>
                </a:lnTo>
                <a:lnTo>
                  <a:pt x="19057" y="19339"/>
                </a:lnTo>
                <a:lnTo>
                  <a:pt x="19057" y="19336"/>
                </a:lnTo>
                <a:lnTo>
                  <a:pt x="19057" y="19334"/>
                </a:lnTo>
                <a:lnTo>
                  <a:pt x="19058" y="19328"/>
                </a:lnTo>
                <a:lnTo>
                  <a:pt x="19058" y="19322"/>
                </a:lnTo>
                <a:lnTo>
                  <a:pt x="19055" y="19313"/>
                </a:lnTo>
                <a:lnTo>
                  <a:pt x="19054" y="19307"/>
                </a:lnTo>
                <a:lnTo>
                  <a:pt x="19054" y="19304"/>
                </a:lnTo>
                <a:lnTo>
                  <a:pt x="19055" y="19301"/>
                </a:lnTo>
                <a:lnTo>
                  <a:pt x="19055" y="19298"/>
                </a:lnTo>
                <a:lnTo>
                  <a:pt x="19054" y="19295"/>
                </a:lnTo>
                <a:lnTo>
                  <a:pt x="19052" y="19293"/>
                </a:lnTo>
                <a:lnTo>
                  <a:pt x="19049" y="19290"/>
                </a:lnTo>
                <a:lnTo>
                  <a:pt x="19048" y="19287"/>
                </a:lnTo>
                <a:lnTo>
                  <a:pt x="19048" y="19281"/>
                </a:lnTo>
                <a:lnTo>
                  <a:pt x="19051" y="19263"/>
                </a:lnTo>
                <a:lnTo>
                  <a:pt x="19052" y="19262"/>
                </a:lnTo>
                <a:lnTo>
                  <a:pt x="19053" y="19262"/>
                </a:lnTo>
                <a:lnTo>
                  <a:pt x="19055" y="19263"/>
                </a:lnTo>
                <a:lnTo>
                  <a:pt x="19055" y="19262"/>
                </a:lnTo>
                <a:lnTo>
                  <a:pt x="19055" y="19261"/>
                </a:lnTo>
                <a:lnTo>
                  <a:pt x="19055" y="19259"/>
                </a:lnTo>
                <a:lnTo>
                  <a:pt x="19054" y="19258"/>
                </a:lnTo>
                <a:lnTo>
                  <a:pt x="19054" y="19256"/>
                </a:lnTo>
                <a:lnTo>
                  <a:pt x="19054" y="19254"/>
                </a:lnTo>
                <a:lnTo>
                  <a:pt x="19053" y="19232"/>
                </a:lnTo>
                <a:lnTo>
                  <a:pt x="19044" y="19176"/>
                </a:lnTo>
                <a:lnTo>
                  <a:pt x="19041" y="19165"/>
                </a:lnTo>
                <a:lnTo>
                  <a:pt x="19041" y="19161"/>
                </a:lnTo>
                <a:lnTo>
                  <a:pt x="19041" y="19158"/>
                </a:lnTo>
                <a:lnTo>
                  <a:pt x="19043" y="19155"/>
                </a:lnTo>
                <a:lnTo>
                  <a:pt x="19044" y="19154"/>
                </a:lnTo>
                <a:lnTo>
                  <a:pt x="19047" y="19154"/>
                </a:lnTo>
                <a:lnTo>
                  <a:pt x="19049" y="19152"/>
                </a:lnTo>
                <a:lnTo>
                  <a:pt x="19052" y="19149"/>
                </a:lnTo>
                <a:lnTo>
                  <a:pt x="19055" y="19146"/>
                </a:lnTo>
                <a:lnTo>
                  <a:pt x="19067" y="19131"/>
                </a:lnTo>
                <a:lnTo>
                  <a:pt x="19068" y="19127"/>
                </a:lnTo>
                <a:lnTo>
                  <a:pt x="19070" y="19123"/>
                </a:lnTo>
                <a:lnTo>
                  <a:pt x="19072" y="19103"/>
                </a:lnTo>
                <a:lnTo>
                  <a:pt x="19072" y="19092"/>
                </a:lnTo>
                <a:lnTo>
                  <a:pt x="19074" y="19087"/>
                </a:lnTo>
                <a:lnTo>
                  <a:pt x="19083" y="19068"/>
                </a:lnTo>
                <a:lnTo>
                  <a:pt x="19080" y="19063"/>
                </a:lnTo>
                <a:lnTo>
                  <a:pt x="19066" y="19030"/>
                </a:lnTo>
                <a:lnTo>
                  <a:pt x="19063" y="19027"/>
                </a:lnTo>
                <a:lnTo>
                  <a:pt x="19060" y="19026"/>
                </a:lnTo>
                <a:lnTo>
                  <a:pt x="19056" y="19022"/>
                </a:lnTo>
                <a:lnTo>
                  <a:pt x="19052" y="19017"/>
                </a:lnTo>
                <a:lnTo>
                  <a:pt x="19049" y="19012"/>
                </a:lnTo>
                <a:lnTo>
                  <a:pt x="19046" y="19003"/>
                </a:lnTo>
                <a:lnTo>
                  <a:pt x="19044" y="19000"/>
                </a:lnTo>
                <a:lnTo>
                  <a:pt x="19043" y="18997"/>
                </a:lnTo>
                <a:lnTo>
                  <a:pt x="19042" y="18991"/>
                </a:lnTo>
                <a:lnTo>
                  <a:pt x="19041" y="18988"/>
                </a:lnTo>
                <a:lnTo>
                  <a:pt x="19039" y="18983"/>
                </a:lnTo>
                <a:lnTo>
                  <a:pt x="19029" y="18959"/>
                </a:lnTo>
                <a:lnTo>
                  <a:pt x="19031" y="18957"/>
                </a:lnTo>
                <a:lnTo>
                  <a:pt x="19034" y="18956"/>
                </a:lnTo>
                <a:lnTo>
                  <a:pt x="19036" y="18952"/>
                </a:lnTo>
                <a:lnTo>
                  <a:pt x="19036" y="18945"/>
                </a:lnTo>
                <a:lnTo>
                  <a:pt x="19038" y="18941"/>
                </a:lnTo>
                <a:lnTo>
                  <a:pt x="19041" y="18940"/>
                </a:lnTo>
                <a:lnTo>
                  <a:pt x="19055" y="18938"/>
                </a:lnTo>
                <a:lnTo>
                  <a:pt x="19059" y="18936"/>
                </a:lnTo>
                <a:lnTo>
                  <a:pt x="19059" y="18933"/>
                </a:lnTo>
                <a:lnTo>
                  <a:pt x="19057" y="18931"/>
                </a:lnTo>
                <a:lnTo>
                  <a:pt x="19051" y="18928"/>
                </a:lnTo>
                <a:lnTo>
                  <a:pt x="19049" y="18926"/>
                </a:lnTo>
                <a:lnTo>
                  <a:pt x="19045" y="18921"/>
                </a:lnTo>
                <a:lnTo>
                  <a:pt x="19044" y="18918"/>
                </a:lnTo>
                <a:lnTo>
                  <a:pt x="19041" y="18917"/>
                </a:lnTo>
                <a:lnTo>
                  <a:pt x="19036" y="18916"/>
                </a:lnTo>
                <a:lnTo>
                  <a:pt x="19034" y="18914"/>
                </a:lnTo>
                <a:lnTo>
                  <a:pt x="19020" y="18896"/>
                </a:lnTo>
                <a:lnTo>
                  <a:pt x="19017" y="18893"/>
                </a:lnTo>
                <a:lnTo>
                  <a:pt x="19014" y="18895"/>
                </a:lnTo>
                <a:lnTo>
                  <a:pt x="19010" y="18896"/>
                </a:lnTo>
                <a:lnTo>
                  <a:pt x="19001" y="18896"/>
                </a:lnTo>
                <a:lnTo>
                  <a:pt x="18989" y="18898"/>
                </a:lnTo>
                <a:lnTo>
                  <a:pt x="18986" y="18899"/>
                </a:lnTo>
                <a:lnTo>
                  <a:pt x="18985" y="18899"/>
                </a:lnTo>
                <a:lnTo>
                  <a:pt x="18981" y="18895"/>
                </a:lnTo>
                <a:lnTo>
                  <a:pt x="18980" y="18893"/>
                </a:lnTo>
                <a:lnTo>
                  <a:pt x="18976" y="18892"/>
                </a:lnTo>
                <a:lnTo>
                  <a:pt x="18972" y="18892"/>
                </a:lnTo>
                <a:lnTo>
                  <a:pt x="18969" y="18893"/>
                </a:lnTo>
                <a:lnTo>
                  <a:pt x="18968" y="18896"/>
                </a:lnTo>
                <a:lnTo>
                  <a:pt x="18969" y="18900"/>
                </a:lnTo>
                <a:lnTo>
                  <a:pt x="18966" y="18901"/>
                </a:lnTo>
                <a:lnTo>
                  <a:pt x="18947" y="18900"/>
                </a:lnTo>
                <a:lnTo>
                  <a:pt x="18942" y="18899"/>
                </a:lnTo>
                <a:lnTo>
                  <a:pt x="18938" y="18896"/>
                </a:lnTo>
                <a:lnTo>
                  <a:pt x="18936" y="18894"/>
                </a:lnTo>
                <a:lnTo>
                  <a:pt x="18934" y="18895"/>
                </a:lnTo>
                <a:lnTo>
                  <a:pt x="18933" y="18896"/>
                </a:lnTo>
                <a:lnTo>
                  <a:pt x="18932" y="18897"/>
                </a:lnTo>
                <a:lnTo>
                  <a:pt x="18930" y="18901"/>
                </a:lnTo>
                <a:lnTo>
                  <a:pt x="18929" y="18901"/>
                </a:lnTo>
                <a:lnTo>
                  <a:pt x="18927" y="18900"/>
                </a:lnTo>
                <a:lnTo>
                  <a:pt x="18927" y="18900"/>
                </a:lnTo>
                <a:lnTo>
                  <a:pt x="18926" y="18899"/>
                </a:lnTo>
                <a:lnTo>
                  <a:pt x="18889" y="18893"/>
                </a:lnTo>
                <a:lnTo>
                  <a:pt x="18887" y="18892"/>
                </a:lnTo>
                <a:lnTo>
                  <a:pt x="18877" y="18884"/>
                </a:lnTo>
                <a:lnTo>
                  <a:pt x="18875" y="18881"/>
                </a:lnTo>
                <a:lnTo>
                  <a:pt x="18873" y="18874"/>
                </a:lnTo>
                <a:lnTo>
                  <a:pt x="18867" y="18867"/>
                </a:lnTo>
                <a:lnTo>
                  <a:pt x="18838" y="18840"/>
                </a:lnTo>
                <a:lnTo>
                  <a:pt x="18836" y="18840"/>
                </a:lnTo>
                <a:lnTo>
                  <a:pt x="18831" y="18841"/>
                </a:lnTo>
                <a:lnTo>
                  <a:pt x="18829" y="18840"/>
                </a:lnTo>
                <a:lnTo>
                  <a:pt x="18828" y="18839"/>
                </a:lnTo>
                <a:lnTo>
                  <a:pt x="18825" y="18835"/>
                </a:lnTo>
                <a:lnTo>
                  <a:pt x="18824" y="18834"/>
                </a:lnTo>
                <a:lnTo>
                  <a:pt x="18819" y="18834"/>
                </a:lnTo>
                <a:lnTo>
                  <a:pt x="18817" y="18834"/>
                </a:lnTo>
                <a:lnTo>
                  <a:pt x="18815" y="18833"/>
                </a:lnTo>
                <a:lnTo>
                  <a:pt x="18812" y="18830"/>
                </a:lnTo>
                <a:lnTo>
                  <a:pt x="18804" y="18826"/>
                </a:lnTo>
                <a:lnTo>
                  <a:pt x="18801" y="18823"/>
                </a:lnTo>
                <a:lnTo>
                  <a:pt x="18800" y="18820"/>
                </a:lnTo>
                <a:lnTo>
                  <a:pt x="18800" y="18818"/>
                </a:lnTo>
                <a:lnTo>
                  <a:pt x="18799" y="18816"/>
                </a:lnTo>
                <a:lnTo>
                  <a:pt x="18796" y="18815"/>
                </a:lnTo>
                <a:lnTo>
                  <a:pt x="18791" y="18818"/>
                </a:lnTo>
                <a:lnTo>
                  <a:pt x="18788" y="18819"/>
                </a:lnTo>
                <a:lnTo>
                  <a:pt x="18784" y="18818"/>
                </a:lnTo>
                <a:lnTo>
                  <a:pt x="18741" y="18792"/>
                </a:lnTo>
                <a:lnTo>
                  <a:pt x="18735" y="18795"/>
                </a:lnTo>
                <a:lnTo>
                  <a:pt x="18682" y="18789"/>
                </a:lnTo>
                <a:close/>
                <a:moveTo>
                  <a:pt x="19330" y="18862"/>
                </a:moveTo>
                <a:lnTo>
                  <a:pt x="19325" y="18864"/>
                </a:lnTo>
                <a:lnTo>
                  <a:pt x="19325" y="18869"/>
                </a:lnTo>
                <a:lnTo>
                  <a:pt x="19330" y="18889"/>
                </a:lnTo>
                <a:lnTo>
                  <a:pt x="19337" y="18900"/>
                </a:lnTo>
                <a:lnTo>
                  <a:pt x="19345" y="18908"/>
                </a:lnTo>
                <a:lnTo>
                  <a:pt x="19352" y="18911"/>
                </a:lnTo>
                <a:lnTo>
                  <a:pt x="19349" y="18904"/>
                </a:lnTo>
                <a:lnTo>
                  <a:pt x="19349" y="18901"/>
                </a:lnTo>
                <a:lnTo>
                  <a:pt x="19350" y="18898"/>
                </a:lnTo>
                <a:lnTo>
                  <a:pt x="19384" y="18933"/>
                </a:lnTo>
                <a:lnTo>
                  <a:pt x="19388" y="18934"/>
                </a:lnTo>
                <a:lnTo>
                  <a:pt x="19394" y="18929"/>
                </a:lnTo>
                <a:lnTo>
                  <a:pt x="19397" y="18922"/>
                </a:lnTo>
                <a:lnTo>
                  <a:pt x="19401" y="18917"/>
                </a:lnTo>
                <a:lnTo>
                  <a:pt x="19406" y="18916"/>
                </a:lnTo>
                <a:lnTo>
                  <a:pt x="19411" y="18921"/>
                </a:lnTo>
                <a:lnTo>
                  <a:pt x="19415" y="18930"/>
                </a:lnTo>
                <a:lnTo>
                  <a:pt x="19419" y="18958"/>
                </a:lnTo>
                <a:lnTo>
                  <a:pt x="19421" y="18967"/>
                </a:lnTo>
                <a:lnTo>
                  <a:pt x="19422" y="18970"/>
                </a:lnTo>
                <a:lnTo>
                  <a:pt x="19423" y="18971"/>
                </a:lnTo>
                <a:lnTo>
                  <a:pt x="19426" y="18977"/>
                </a:lnTo>
                <a:lnTo>
                  <a:pt x="19426" y="18979"/>
                </a:lnTo>
                <a:lnTo>
                  <a:pt x="19425" y="18996"/>
                </a:lnTo>
                <a:lnTo>
                  <a:pt x="19426" y="19002"/>
                </a:lnTo>
                <a:lnTo>
                  <a:pt x="19429" y="19007"/>
                </a:lnTo>
                <a:lnTo>
                  <a:pt x="19433" y="19013"/>
                </a:lnTo>
                <a:lnTo>
                  <a:pt x="19437" y="19017"/>
                </a:lnTo>
                <a:lnTo>
                  <a:pt x="19442" y="19018"/>
                </a:lnTo>
                <a:lnTo>
                  <a:pt x="19447" y="19018"/>
                </a:lnTo>
                <a:lnTo>
                  <a:pt x="19455" y="19014"/>
                </a:lnTo>
                <a:lnTo>
                  <a:pt x="19461" y="19013"/>
                </a:lnTo>
                <a:lnTo>
                  <a:pt x="19470" y="19015"/>
                </a:lnTo>
                <a:lnTo>
                  <a:pt x="19484" y="19026"/>
                </a:lnTo>
                <a:lnTo>
                  <a:pt x="19493" y="19028"/>
                </a:lnTo>
                <a:lnTo>
                  <a:pt x="19497" y="19027"/>
                </a:lnTo>
                <a:lnTo>
                  <a:pt x="19502" y="19026"/>
                </a:lnTo>
                <a:lnTo>
                  <a:pt x="19506" y="19024"/>
                </a:lnTo>
                <a:lnTo>
                  <a:pt x="19509" y="19022"/>
                </a:lnTo>
                <a:lnTo>
                  <a:pt x="19512" y="19020"/>
                </a:lnTo>
                <a:lnTo>
                  <a:pt x="19526" y="19017"/>
                </a:lnTo>
                <a:lnTo>
                  <a:pt x="19536" y="19007"/>
                </a:lnTo>
                <a:lnTo>
                  <a:pt x="19539" y="19005"/>
                </a:lnTo>
                <a:lnTo>
                  <a:pt x="19542" y="19004"/>
                </a:lnTo>
                <a:lnTo>
                  <a:pt x="19545" y="19000"/>
                </a:lnTo>
                <a:lnTo>
                  <a:pt x="19546" y="18996"/>
                </a:lnTo>
                <a:lnTo>
                  <a:pt x="19544" y="18992"/>
                </a:lnTo>
                <a:cubicBezTo>
                  <a:pt x="19544" y="18992"/>
                  <a:pt x="19531" y="18990"/>
                  <a:pt x="19531" y="18990"/>
                </a:cubicBezTo>
                <a:lnTo>
                  <a:pt x="19529" y="18987"/>
                </a:lnTo>
                <a:lnTo>
                  <a:pt x="19527" y="18981"/>
                </a:lnTo>
                <a:lnTo>
                  <a:pt x="19522" y="18979"/>
                </a:lnTo>
                <a:lnTo>
                  <a:pt x="19516" y="18979"/>
                </a:lnTo>
                <a:lnTo>
                  <a:pt x="19511" y="18981"/>
                </a:lnTo>
                <a:lnTo>
                  <a:pt x="19510" y="18982"/>
                </a:lnTo>
                <a:lnTo>
                  <a:pt x="19508" y="18984"/>
                </a:lnTo>
                <a:lnTo>
                  <a:pt x="19505" y="18984"/>
                </a:lnTo>
                <a:lnTo>
                  <a:pt x="19503" y="18980"/>
                </a:lnTo>
                <a:lnTo>
                  <a:pt x="19500" y="18974"/>
                </a:lnTo>
                <a:lnTo>
                  <a:pt x="19498" y="18967"/>
                </a:lnTo>
                <a:lnTo>
                  <a:pt x="19495" y="18963"/>
                </a:lnTo>
                <a:lnTo>
                  <a:pt x="19490" y="18960"/>
                </a:lnTo>
                <a:lnTo>
                  <a:pt x="19487" y="18956"/>
                </a:lnTo>
                <a:lnTo>
                  <a:pt x="19487" y="18953"/>
                </a:lnTo>
                <a:lnTo>
                  <a:pt x="19486" y="18949"/>
                </a:lnTo>
                <a:lnTo>
                  <a:pt x="19485" y="18946"/>
                </a:lnTo>
                <a:lnTo>
                  <a:pt x="19482" y="18943"/>
                </a:lnTo>
                <a:lnTo>
                  <a:pt x="19481" y="18941"/>
                </a:lnTo>
                <a:lnTo>
                  <a:pt x="19479" y="18938"/>
                </a:lnTo>
                <a:lnTo>
                  <a:pt x="19477" y="18930"/>
                </a:lnTo>
                <a:lnTo>
                  <a:pt x="19472" y="18925"/>
                </a:lnTo>
                <a:lnTo>
                  <a:pt x="19455" y="18909"/>
                </a:lnTo>
                <a:lnTo>
                  <a:pt x="19439" y="18888"/>
                </a:lnTo>
                <a:lnTo>
                  <a:pt x="19434" y="18883"/>
                </a:lnTo>
                <a:lnTo>
                  <a:pt x="19429" y="18881"/>
                </a:lnTo>
                <a:lnTo>
                  <a:pt x="19425" y="18882"/>
                </a:lnTo>
                <a:lnTo>
                  <a:pt x="19421" y="18886"/>
                </a:lnTo>
                <a:lnTo>
                  <a:pt x="19417" y="18890"/>
                </a:lnTo>
                <a:lnTo>
                  <a:pt x="19416" y="18893"/>
                </a:lnTo>
                <a:lnTo>
                  <a:pt x="19414" y="18896"/>
                </a:lnTo>
                <a:lnTo>
                  <a:pt x="19410" y="18893"/>
                </a:lnTo>
                <a:lnTo>
                  <a:pt x="19403" y="18887"/>
                </a:lnTo>
                <a:lnTo>
                  <a:pt x="19401" y="18888"/>
                </a:lnTo>
                <a:lnTo>
                  <a:pt x="19398" y="18890"/>
                </a:lnTo>
                <a:lnTo>
                  <a:pt x="19396" y="18890"/>
                </a:lnTo>
                <a:lnTo>
                  <a:pt x="19395" y="18888"/>
                </a:lnTo>
                <a:lnTo>
                  <a:pt x="19395" y="18885"/>
                </a:lnTo>
                <a:lnTo>
                  <a:pt x="19393" y="18880"/>
                </a:lnTo>
                <a:lnTo>
                  <a:pt x="19392" y="18878"/>
                </a:lnTo>
                <a:lnTo>
                  <a:pt x="19390" y="18877"/>
                </a:lnTo>
                <a:lnTo>
                  <a:pt x="19376" y="18881"/>
                </a:lnTo>
                <a:lnTo>
                  <a:pt x="19374" y="18875"/>
                </a:lnTo>
                <a:lnTo>
                  <a:pt x="19372" y="18873"/>
                </a:lnTo>
                <a:lnTo>
                  <a:pt x="19367" y="18875"/>
                </a:lnTo>
                <a:lnTo>
                  <a:pt x="19365" y="18876"/>
                </a:lnTo>
                <a:lnTo>
                  <a:pt x="19354" y="18875"/>
                </a:lnTo>
                <a:lnTo>
                  <a:pt x="19347" y="18872"/>
                </a:lnTo>
                <a:lnTo>
                  <a:pt x="19346" y="18872"/>
                </a:lnTo>
                <a:lnTo>
                  <a:pt x="19343" y="18869"/>
                </a:lnTo>
                <a:lnTo>
                  <a:pt x="19342" y="18869"/>
                </a:lnTo>
                <a:lnTo>
                  <a:pt x="19341" y="18869"/>
                </a:lnTo>
                <a:lnTo>
                  <a:pt x="19338" y="18870"/>
                </a:lnTo>
                <a:lnTo>
                  <a:pt x="19337" y="18870"/>
                </a:lnTo>
                <a:lnTo>
                  <a:pt x="19335" y="18868"/>
                </a:lnTo>
                <a:lnTo>
                  <a:pt x="19332" y="18863"/>
                </a:lnTo>
                <a:lnTo>
                  <a:pt x="19330" y="18862"/>
                </a:lnTo>
                <a:close/>
                <a:moveTo>
                  <a:pt x="11394" y="18948"/>
                </a:moveTo>
                <a:lnTo>
                  <a:pt x="11385" y="18950"/>
                </a:lnTo>
                <a:lnTo>
                  <a:pt x="11382" y="18952"/>
                </a:lnTo>
                <a:lnTo>
                  <a:pt x="11377" y="18958"/>
                </a:lnTo>
                <a:lnTo>
                  <a:pt x="11374" y="18960"/>
                </a:lnTo>
                <a:lnTo>
                  <a:pt x="11370" y="18960"/>
                </a:lnTo>
                <a:lnTo>
                  <a:pt x="11363" y="18957"/>
                </a:lnTo>
                <a:lnTo>
                  <a:pt x="11360" y="18956"/>
                </a:lnTo>
                <a:lnTo>
                  <a:pt x="11356" y="18957"/>
                </a:lnTo>
                <a:lnTo>
                  <a:pt x="11351" y="18957"/>
                </a:lnTo>
                <a:lnTo>
                  <a:pt x="11348" y="18959"/>
                </a:lnTo>
                <a:lnTo>
                  <a:pt x="11346" y="18962"/>
                </a:lnTo>
                <a:lnTo>
                  <a:pt x="11344" y="18967"/>
                </a:lnTo>
                <a:lnTo>
                  <a:pt x="11344" y="18973"/>
                </a:lnTo>
                <a:lnTo>
                  <a:pt x="11344" y="18986"/>
                </a:lnTo>
                <a:lnTo>
                  <a:pt x="11344" y="18992"/>
                </a:lnTo>
                <a:lnTo>
                  <a:pt x="11342" y="18998"/>
                </a:lnTo>
                <a:lnTo>
                  <a:pt x="11338" y="19010"/>
                </a:lnTo>
                <a:lnTo>
                  <a:pt x="11333" y="19021"/>
                </a:lnTo>
                <a:lnTo>
                  <a:pt x="11332" y="19027"/>
                </a:lnTo>
                <a:lnTo>
                  <a:pt x="11335" y="19033"/>
                </a:lnTo>
                <a:lnTo>
                  <a:pt x="11336" y="19036"/>
                </a:lnTo>
                <a:lnTo>
                  <a:pt x="11340" y="19046"/>
                </a:lnTo>
                <a:lnTo>
                  <a:pt x="11340" y="19047"/>
                </a:lnTo>
                <a:lnTo>
                  <a:pt x="11340" y="19050"/>
                </a:lnTo>
                <a:lnTo>
                  <a:pt x="11340" y="19051"/>
                </a:lnTo>
                <a:lnTo>
                  <a:pt x="11341" y="19053"/>
                </a:lnTo>
                <a:lnTo>
                  <a:pt x="11344" y="19055"/>
                </a:lnTo>
                <a:lnTo>
                  <a:pt x="11379" y="19119"/>
                </a:lnTo>
                <a:lnTo>
                  <a:pt x="11383" y="19131"/>
                </a:lnTo>
                <a:lnTo>
                  <a:pt x="11381" y="19141"/>
                </a:lnTo>
                <a:lnTo>
                  <a:pt x="11382" y="19143"/>
                </a:lnTo>
                <a:lnTo>
                  <a:pt x="11385" y="19144"/>
                </a:lnTo>
                <a:lnTo>
                  <a:pt x="11386" y="19145"/>
                </a:lnTo>
                <a:lnTo>
                  <a:pt x="11395" y="19162"/>
                </a:lnTo>
                <a:lnTo>
                  <a:pt x="11398" y="19164"/>
                </a:lnTo>
                <a:lnTo>
                  <a:pt x="11411" y="19171"/>
                </a:lnTo>
                <a:lnTo>
                  <a:pt x="11417" y="19178"/>
                </a:lnTo>
                <a:lnTo>
                  <a:pt x="11442" y="19195"/>
                </a:lnTo>
                <a:lnTo>
                  <a:pt x="11446" y="19196"/>
                </a:lnTo>
                <a:lnTo>
                  <a:pt x="11449" y="19194"/>
                </a:lnTo>
                <a:lnTo>
                  <a:pt x="11452" y="19191"/>
                </a:lnTo>
                <a:lnTo>
                  <a:pt x="11456" y="19189"/>
                </a:lnTo>
                <a:lnTo>
                  <a:pt x="11460" y="19188"/>
                </a:lnTo>
                <a:lnTo>
                  <a:pt x="11465" y="19187"/>
                </a:lnTo>
                <a:lnTo>
                  <a:pt x="11470" y="19189"/>
                </a:lnTo>
                <a:lnTo>
                  <a:pt x="11473" y="19189"/>
                </a:lnTo>
                <a:lnTo>
                  <a:pt x="11475" y="19187"/>
                </a:lnTo>
                <a:lnTo>
                  <a:pt x="11475" y="19183"/>
                </a:lnTo>
                <a:lnTo>
                  <a:pt x="11473" y="19171"/>
                </a:lnTo>
                <a:lnTo>
                  <a:pt x="11466" y="19150"/>
                </a:lnTo>
                <a:lnTo>
                  <a:pt x="11463" y="19147"/>
                </a:lnTo>
                <a:lnTo>
                  <a:pt x="11465" y="19146"/>
                </a:lnTo>
                <a:lnTo>
                  <a:pt x="11466" y="19146"/>
                </a:lnTo>
                <a:lnTo>
                  <a:pt x="11469" y="19143"/>
                </a:lnTo>
                <a:lnTo>
                  <a:pt x="11475" y="19154"/>
                </a:lnTo>
                <a:lnTo>
                  <a:pt x="11477" y="19159"/>
                </a:lnTo>
                <a:lnTo>
                  <a:pt x="11479" y="19178"/>
                </a:lnTo>
                <a:lnTo>
                  <a:pt x="11483" y="19172"/>
                </a:lnTo>
                <a:lnTo>
                  <a:pt x="11484" y="19163"/>
                </a:lnTo>
                <a:lnTo>
                  <a:pt x="11482" y="19154"/>
                </a:lnTo>
                <a:cubicBezTo>
                  <a:pt x="11482" y="19154"/>
                  <a:pt x="11479" y="19149"/>
                  <a:pt x="11479" y="19149"/>
                </a:cubicBezTo>
                <a:lnTo>
                  <a:pt x="11480" y="19145"/>
                </a:lnTo>
                <a:lnTo>
                  <a:pt x="11479" y="19140"/>
                </a:lnTo>
                <a:lnTo>
                  <a:pt x="11477" y="19136"/>
                </a:lnTo>
                <a:lnTo>
                  <a:pt x="11474" y="19134"/>
                </a:lnTo>
                <a:lnTo>
                  <a:pt x="11471" y="19134"/>
                </a:lnTo>
                <a:lnTo>
                  <a:pt x="11468" y="19134"/>
                </a:lnTo>
                <a:lnTo>
                  <a:pt x="11466" y="19132"/>
                </a:lnTo>
                <a:lnTo>
                  <a:pt x="11465" y="19127"/>
                </a:lnTo>
                <a:lnTo>
                  <a:pt x="11465" y="19119"/>
                </a:lnTo>
                <a:lnTo>
                  <a:pt x="11464" y="19116"/>
                </a:lnTo>
                <a:lnTo>
                  <a:pt x="11463" y="19115"/>
                </a:lnTo>
                <a:lnTo>
                  <a:pt x="11461" y="19114"/>
                </a:lnTo>
                <a:lnTo>
                  <a:pt x="11459" y="19113"/>
                </a:lnTo>
                <a:lnTo>
                  <a:pt x="11452" y="19103"/>
                </a:lnTo>
                <a:lnTo>
                  <a:pt x="11448" y="19097"/>
                </a:lnTo>
                <a:lnTo>
                  <a:pt x="11447" y="19092"/>
                </a:lnTo>
                <a:lnTo>
                  <a:pt x="11448" y="19092"/>
                </a:lnTo>
                <a:lnTo>
                  <a:pt x="11454" y="19098"/>
                </a:lnTo>
                <a:lnTo>
                  <a:pt x="11456" y="19099"/>
                </a:lnTo>
                <a:lnTo>
                  <a:pt x="11456" y="19087"/>
                </a:lnTo>
                <a:lnTo>
                  <a:pt x="11451" y="19080"/>
                </a:lnTo>
                <a:lnTo>
                  <a:pt x="11445" y="19074"/>
                </a:lnTo>
                <a:lnTo>
                  <a:pt x="11441" y="19065"/>
                </a:lnTo>
                <a:lnTo>
                  <a:pt x="11439" y="19055"/>
                </a:lnTo>
                <a:lnTo>
                  <a:pt x="11437" y="19051"/>
                </a:lnTo>
                <a:lnTo>
                  <a:pt x="11433" y="19049"/>
                </a:lnTo>
                <a:lnTo>
                  <a:pt x="11431" y="19048"/>
                </a:lnTo>
                <a:lnTo>
                  <a:pt x="11432" y="19045"/>
                </a:lnTo>
                <a:lnTo>
                  <a:pt x="11434" y="19042"/>
                </a:lnTo>
                <a:lnTo>
                  <a:pt x="11435" y="19042"/>
                </a:lnTo>
                <a:lnTo>
                  <a:pt x="11435" y="19039"/>
                </a:lnTo>
                <a:lnTo>
                  <a:pt x="11434" y="19037"/>
                </a:lnTo>
                <a:lnTo>
                  <a:pt x="11430" y="19031"/>
                </a:lnTo>
                <a:lnTo>
                  <a:pt x="11429" y="19030"/>
                </a:lnTo>
                <a:lnTo>
                  <a:pt x="11428" y="19029"/>
                </a:lnTo>
                <a:lnTo>
                  <a:pt x="11428" y="19026"/>
                </a:lnTo>
                <a:lnTo>
                  <a:pt x="11427" y="19023"/>
                </a:lnTo>
                <a:lnTo>
                  <a:pt x="11426" y="19020"/>
                </a:lnTo>
                <a:lnTo>
                  <a:pt x="11422" y="19016"/>
                </a:lnTo>
                <a:lnTo>
                  <a:pt x="11420" y="19012"/>
                </a:lnTo>
                <a:lnTo>
                  <a:pt x="11418" y="19003"/>
                </a:lnTo>
                <a:lnTo>
                  <a:pt x="11416" y="18998"/>
                </a:lnTo>
                <a:lnTo>
                  <a:pt x="11413" y="18995"/>
                </a:lnTo>
                <a:lnTo>
                  <a:pt x="11410" y="18993"/>
                </a:lnTo>
                <a:lnTo>
                  <a:pt x="11407" y="18990"/>
                </a:lnTo>
                <a:lnTo>
                  <a:pt x="11405" y="18986"/>
                </a:lnTo>
                <a:lnTo>
                  <a:pt x="11405" y="18980"/>
                </a:lnTo>
                <a:lnTo>
                  <a:pt x="11403" y="18977"/>
                </a:lnTo>
                <a:lnTo>
                  <a:pt x="11401" y="18974"/>
                </a:lnTo>
                <a:lnTo>
                  <a:pt x="11399" y="18969"/>
                </a:lnTo>
                <a:lnTo>
                  <a:pt x="11402" y="18969"/>
                </a:lnTo>
                <a:lnTo>
                  <a:pt x="11404" y="18970"/>
                </a:lnTo>
                <a:lnTo>
                  <a:pt x="11405" y="18971"/>
                </a:lnTo>
                <a:lnTo>
                  <a:pt x="11407" y="18973"/>
                </a:lnTo>
                <a:lnTo>
                  <a:pt x="11408" y="18968"/>
                </a:lnTo>
                <a:lnTo>
                  <a:pt x="11406" y="18961"/>
                </a:lnTo>
                <a:lnTo>
                  <a:pt x="11402" y="18955"/>
                </a:lnTo>
                <a:lnTo>
                  <a:pt x="11397" y="18954"/>
                </a:lnTo>
                <a:lnTo>
                  <a:pt x="11398" y="18948"/>
                </a:lnTo>
                <a:lnTo>
                  <a:pt x="11394" y="18948"/>
                </a:lnTo>
                <a:close/>
                <a:moveTo>
                  <a:pt x="17646" y="19058"/>
                </a:moveTo>
                <a:lnTo>
                  <a:pt x="17643" y="19058"/>
                </a:lnTo>
                <a:lnTo>
                  <a:pt x="17621" y="19078"/>
                </a:lnTo>
                <a:lnTo>
                  <a:pt x="17620" y="19081"/>
                </a:lnTo>
                <a:lnTo>
                  <a:pt x="17619" y="19084"/>
                </a:lnTo>
                <a:lnTo>
                  <a:pt x="17615" y="19090"/>
                </a:lnTo>
                <a:lnTo>
                  <a:pt x="17614" y="19092"/>
                </a:lnTo>
                <a:lnTo>
                  <a:pt x="17613" y="19091"/>
                </a:lnTo>
                <a:lnTo>
                  <a:pt x="17608" y="19086"/>
                </a:lnTo>
                <a:lnTo>
                  <a:pt x="17603" y="19081"/>
                </a:lnTo>
                <a:lnTo>
                  <a:pt x="17601" y="19082"/>
                </a:lnTo>
                <a:lnTo>
                  <a:pt x="17600" y="19089"/>
                </a:lnTo>
                <a:lnTo>
                  <a:pt x="17599" y="19093"/>
                </a:lnTo>
                <a:lnTo>
                  <a:pt x="17597" y="19098"/>
                </a:lnTo>
                <a:lnTo>
                  <a:pt x="17595" y="19103"/>
                </a:lnTo>
                <a:lnTo>
                  <a:pt x="17597" y="19109"/>
                </a:lnTo>
                <a:lnTo>
                  <a:pt x="17595" y="19113"/>
                </a:lnTo>
                <a:lnTo>
                  <a:pt x="17594" y="19117"/>
                </a:lnTo>
                <a:lnTo>
                  <a:pt x="17594" y="19121"/>
                </a:lnTo>
                <a:lnTo>
                  <a:pt x="17595" y="19126"/>
                </a:lnTo>
                <a:lnTo>
                  <a:pt x="17591" y="19136"/>
                </a:lnTo>
                <a:lnTo>
                  <a:pt x="17590" y="19142"/>
                </a:lnTo>
                <a:lnTo>
                  <a:pt x="17602" y="19158"/>
                </a:lnTo>
                <a:lnTo>
                  <a:pt x="17615" y="19166"/>
                </a:lnTo>
                <a:lnTo>
                  <a:pt x="17624" y="19170"/>
                </a:lnTo>
                <a:lnTo>
                  <a:pt x="17632" y="19170"/>
                </a:lnTo>
                <a:lnTo>
                  <a:pt x="17649" y="19168"/>
                </a:lnTo>
                <a:lnTo>
                  <a:pt x="17651" y="19167"/>
                </a:lnTo>
                <a:lnTo>
                  <a:pt x="17653" y="19163"/>
                </a:lnTo>
                <a:lnTo>
                  <a:pt x="17656" y="19160"/>
                </a:lnTo>
                <a:lnTo>
                  <a:pt x="17661" y="19158"/>
                </a:lnTo>
                <a:lnTo>
                  <a:pt x="17693" y="19160"/>
                </a:lnTo>
                <a:cubicBezTo>
                  <a:pt x="17693" y="19160"/>
                  <a:pt x="17699" y="19160"/>
                  <a:pt x="17699" y="19160"/>
                </a:cubicBezTo>
                <a:lnTo>
                  <a:pt x="17706" y="19157"/>
                </a:lnTo>
                <a:lnTo>
                  <a:pt x="17711" y="19157"/>
                </a:lnTo>
                <a:lnTo>
                  <a:pt x="17736" y="19165"/>
                </a:lnTo>
                <a:lnTo>
                  <a:pt x="17745" y="19164"/>
                </a:lnTo>
                <a:lnTo>
                  <a:pt x="17753" y="19160"/>
                </a:lnTo>
                <a:lnTo>
                  <a:pt x="17758" y="19153"/>
                </a:lnTo>
                <a:lnTo>
                  <a:pt x="17760" y="19144"/>
                </a:lnTo>
                <a:lnTo>
                  <a:pt x="17757" y="19132"/>
                </a:lnTo>
                <a:lnTo>
                  <a:pt x="17755" y="19126"/>
                </a:lnTo>
                <a:lnTo>
                  <a:pt x="17753" y="19123"/>
                </a:lnTo>
                <a:lnTo>
                  <a:pt x="17750" y="19122"/>
                </a:lnTo>
                <a:lnTo>
                  <a:pt x="17748" y="19123"/>
                </a:lnTo>
                <a:lnTo>
                  <a:pt x="17747" y="19124"/>
                </a:lnTo>
                <a:lnTo>
                  <a:pt x="17745" y="19124"/>
                </a:lnTo>
                <a:lnTo>
                  <a:pt x="17743" y="19123"/>
                </a:lnTo>
                <a:lnTo>
                  <a:pt x="17741" y="19121"/>
                </a:lnTo>
                <a:lnTo>
                  <a:pt x="17735" y="19119"/>
                </a:lnTo>
                <a:lnTo>
                  <a:pt x="17733" y="19116"/>
                </a:lnTo>
                <a:lnTo>
                  <a:pt x="17731" y="19114"/>
                </a:lnTo>
                <a:lnTo>
                  <a:pt x="17727" y="19107"/>
                </a:lnTo>
                <a:lnTo>
                  <a:pt x="17710" y="19092"/>
                </a:lnTo>
                <a:lnTo>
                  <a:pt x="17707" y="19090"/>
                </a:lnTo>
                <a:lnTo>
                  <a:pt x="17703" y="19085"/>
                </a:lnTo>
                <a:lnTo>
                  <a:pt x="17700" y="19084"/>
                </a:lnTo>
                <a:lnTo>
                  <a:pt x="17698" y="19084"/>
                </a:lnTo>
                <a:lnTo>
                  <a:pt x="17694" y="19087"/>
                </a:lnTo>
                <a:lnTo>
                  <a:pt x="17693" y="19088"/>
                </a:lnTo>
                <a:lnTo>
                  <a:pt x="17688" y="19087"/>
                </a:lnTo>
                <a:lnTo>
                  <a:pt x="17683" y="19083"/>
                </a:lnTo>
                <a:lnTo>
                  <a:pt x="17678" y="19079"/>
                </a:lnTo>
                <a:lnTo>
                  <a:pt x="17676" y="19074"/>
                </a:lnTo>
                <a:lnTo>
                  <a:pt x="17674" y="19069"/>
                </a:lnTo>
                <a:lnTo>
                  <a:pt x="17669" y="19065"/>
                </a:lnTo>
                <a:lnTo>
                  <a:pt x="17663" y="19062"/>
                </a:lnTo>
                <a:lnTo>
                  <a:pt x="17646" y="19058"/>
                </a:lnTo>
                <a:close/>
                <a:moveTo>
                  <a:pt x="12907" y="19107"/>
                </a:moveTo>
                <a:lnTo>
                  <a:pt x="12899" y="19115"/>
                </a:lnTo>
                <a:lnTo>
                  <a:pt x="12893" y="19117"/>
                </a:lnTo>
                <a:lnTo>
                  <a:pt x="12874" y="19117"/>
                </a:lnTo>
                <a:lnTo>
                  <a:pt x="12868" y="19119"/>
                </a:lnTo>
                <a:lnTo>
                  <a:pt x="12871" y="19121"/>
                </a:lnTo>
                <a:lnTo>
                  <a:pt x="12873" y="19124"/>
                </a:lnTo>
                <a:lnTo>
                  <a:pt x="12875" y="19128"/>
                </a:lnTo>
                <a:lnTo>
                  <a:pt x="12876" y="19132"/>
                </a:lnTo>
                <a:lnTo>
                  <a:pt x="12876" y="19135"/>
                </a:lnTo>
                <a:lnTo>
                  <a:pt x="12877" y="19139"/>
                </a:lnTo>
                <a:lnTo>
                  <a:pt x="12878" y="19142"/>
                </a:lnTo>
                <a:lnTo>
                  <a:pt x="12881" y="19150"/>
                </a:lnTo>
                <a:lnTo>
                  <a:pt x="12882" y="19150"/>
                </a:lnTo>
                <a:lnTo>
                  <a:pt x="12881" y="19161"/>
                </a:lnTo>
                <a:lnTo>
                  <a:pt x="12881" y="19167"/>
                </a:lnTo>
                <a:lnTo>
                  <a:pt x="12883" y="19171"/>
                </a:lnTo>
                <a:lnTo>
                  <a:pt x="12889" y="19181"/>
                </a:lnTo>
                <a:lnTo>
                  <a:pt x="12892" y="19186"/>
                </a:lnTo>
                <a:lnTo>
                  <a:pt x="12894" y="19191"/>
                </a:lnTo>
                <a:lnTo>
                  <a:pt x="12888" y="19192"/>
                </a:lnTo>
                <a:lnTo>
                  <a:pt x="12886" y="19191"/>
                </a:lnTo>
                <a:lnTo>
                  <a:pt x="12885" y="19190"/>
                </a:lnTo>
                <a:lnTo>
                  <a:pt x="12884" y="19185"/>
                </a:lnTo>
                <a:lnTo>
                  <a:pt x="12883" y="19184"/>
                </a:lnTo>
                <a:lnTo>
                  <a:pt x="12878" y="19184"/>
                </a:lnTo>
                <a:lnTo>
                  <a:pt x="12875" y="19186"/>
                </a:lnTo>
                <a:lnTo>
                  <a:pt x="12873" y="19186"/>
                </a:lnTo>
                <a:lnTo>
                  <a:pt x="12868" y="19184"/>
                </a:lnTo>
                <a:lnTo>
                  <a:pt x="12865" y="19181"/>
                </a:lnTo>
                <a:lnTo>
                  <a:pt x="12861" y="19177"/>
                </a:lnTo>
                <a:lnTo>
                  <a:pt x="12859" y="19172"/>
                </a:lnTo>
                <a:lnTo>
                  <a:pt x="12859" y="19168"/>
                </a:lnTo>
                <a:lnTo>
                  <a:pt x="12867" y="19158"/>
                </a:lnTo>
                <a:lnTo>
                  <a:pt x="12870" y="19153"/>
                </a:lnTo>
                <a:lnTo>
                  <a:pt x="12864" y="19151"/>
                </a:lnTo>
                <a:lnTo>
                  <a:pt x="12858" y="19147"/>
                </a:lnTo>
                <a:lnTo>
                  <a:pt x="12854" y="19142"/>
                </a:lnTo>
                <a:lnTo>
                  <a:pt x="12852" y="19135"/>
                </a:lnTo>
                <a:lnTo>
                  <a:pt x="12852" y="19128"/>
                </a:lnTo>
                <a:lnTo>
                  <a:pt x="12850" y="19121"/>
                </a:lnTo>
                <a:lnTo>
                  <a:pt x="12846" y="19117"/>
                </a:lnTo>
                <a:lnTo>
                  <a:pt x="12840" y="19119"/>
                </a:lnTo>
                <a:lnTo>
                  <a:pt x="12838" y="19121"/>
                </a:lnTo>
                <a:lnTo>
                  <a:pt x="12836" y="19124"/>
                </a:lnTo>
                <a:lnTo>
                  <a:pt x="12834" y="19125"/>
                </a:lnTo>
                <a:lnTo>
                  <a:pt x="12830" y="19126"/>
                </a:lnTo>
                <a:lnTo>
                  <a:pt x="12820" y="19126"/>
                </a:lnTo>
                <a:lnTo>
                  <a:pt x="12817" y="19127"/>
                </a:lnTo>
                <a:lnTo>
                  <a:pt x="12808" y="19139"/>
                </a:lnTo>
                <a:lnTo>
                  <a:pt x="12807" y="19140"/>
                </a:lnTo>
                <a:lnTo>
                  <a:pt x="12804" y="19139"/>
                </a:lnTo>
                <a:lnTo>
                  <a:pt x="12803" y="19140"/>
                </a:lnTo>
                <a:lnTo>
                  <a:pt x="12802" y="19142"/>
                </a:lnTo>
                <a:lnTo>
                  <a:pt x="12801" y="19146"/>
                </a:lnTo>
                <a:lnTo>
                  <a:pt x="12800" y="19147"/>
                </a:lnTo>
                <a:lnTo>
                  <a:pt x="12798" y="19149"/>
                </a:lnTo>
                <a:lnTo>
                  <a:pt x="12795" y="19150"/>
                </a:lnTo>
                <a:lnTo>
                  <a:pt x="12793" y="19151"/>
                </a:lnTo>
                <a:lnTo>
                  <a:pt x="12793" y="19154"/>
                </a:lnTo>
                <a:lnTo>
                  <a:pt x="12794" y="19160"/>
                </a:lnTo>
                <a:lnTo>
                  <a:pt x="12794" y="19162"/>
                </a:lnTo>
                <a:lnTo>
                  <a:pt x="12792" y="19163"/>
                </a:lnTo>
                <a:lnTo>
                  <a:pt x="12790" y="19165"/>
                </a:lnTo>
                <a:lnTo>
                  <a:pt x="12795" y="19170"/>
                </a:lnTo>
                <a:lnTo>
                  <a:pt x="12803" y="19176"/>
                </a:lnTo>
                <a:lnTo>
                  <a:pt x="12805" y="19189"/>
                </a:lnTo>
                <a:lnTo>
                  <a:pt x="12799" y="19199"/>
                </a:lnTo>
                <a:cubicBezTo>
                  <a:pt x="12799" y="19199"/>
                  <a:pt x="12782" y="19214"/>
                  <a:pt x="12782" y="19214"/>
                </a:cubicBezTo>
                <a:lnTo>
                  <a:pt x="12757" y="19226"/>
                </a:lnTo>
                <a:lnTo>
                  <a:pt x="12751" y="19232"/>
                </a:lnTo>
                <a:lnTo>
                  <a:pt x="12747" y="19240"/>
                </a:lnTo>
                <a:lnTo>
                  <a:pt x="12745" y="19250"/>
                </a:lnTo>
                <a:lnTo>
                  <a:pt x="12745" y="19262"/>
                </a:lnTo>
                <a:lnTo>
                  <a:pt x="12749" y="19272"/>
                </a:lnTo>
                <a:lnTo>
                  <a:pt x="12752" y="19270"/>
                </a:lnTo>
                <a:lnTo>
                  <a:pt x="12756" y="19269"/>
                </a:lnTo>
                <a:lnTo>
                  <a:pt x="12763" y="19268"/>
                </a:lnTo>
                <a:lnTo>
                  <a:pt x="12767" y="19269"/>
                </a:lnTo>
                <a:lnTo>
                  <a:pt x="12776" y="19274"/>
                </a:lnTo>
                <a:lnTo>
                  <a:pt x="12776" y="19276"/>
                </a:lnTo>
                <a:lnTo>
                  <a:pt x="12781" y="19285"/>
                </a:lnTo>
                <a:lnTo>
                  <a:pt x="12782" y="19286"/>
                </a:lnTo>
                <a:lnTo>
                  <a:pt x="12784" y="19287"/>
                </a:lnTo>
                <a:lnTo>
                  <a:pt x="12795" y="19283"/>
                </a:lnTo>
                <a:lnTo>
                  <a:pt x="12809" y="19283"/>
                </a:lnTo>
                <a:lnTo>
                  <a:pt x="12813" y="19284"/>
                </a:lnTo>
                <a:lnTo>
                  <a:pt x="12815" y="19284"/>
                </a:lnTo>
                <a:lnTo>
                  <a:pt x="12819" y="19279"/>
                </a:lnTo>
                <a:lnTo>
                  <a:pt x="12824" y="19277"/>
                </a:lnTo>
                <a:lnTo>
                  <a:pt x="12835" y="19272"/>
                </a:lnTo>
                <a:lnTo>
                  <a:pt x="12840" y="19268"/>
                </a:lnTo>
                <a:lnTo>
                  <a:pt x="12843" y="19271"/>
                </a:lnTo>
                <a:lnTo>
                  <a:pt x="12846" y="19278"/>
                </a:lnTo>
                <a:lnTo>
                  <a:pt x="12849" y="19281"/>
                </a:lnTo>
                <a:lnTo>
                  <a:pt x="12851" y="19282"/>
                </a:lnTo>
                <a:lnTo>
                  <a:pt x="12858" y="19283"/>
                </a:lnTo>
                <a:lnTo>
                  <a:pt x="12859" y="19283"/>
                </a:lnTo>
                <a:lnTo>
                  <a:pt x="12861" y="19282"/>
                </a:lnTo>
                <a:lnTo>
                  <a:pt x="12863" y="19281"/>
                </a:lnTo>
                <a:lnTo>
                  <a:pt x="12864" y="19282"/>
                </a:lnTo>
                <a:lnTo>
                  <a:pt x="12866" y="19284"/>
                </a:lnTo>
                <a:lnTo>
                  <a:pt x="12867" y="19285"/>
                </a:lnTo>
                <a:lnTo>
                  <a:pt x="12880" y="19287"/>
                </a:lnTo>
                <a:lnTo>
                  <a:pt x="12883" y="19289"/>
                </a:lnTo>
                <a:lnTo>
                  <a:pt x="12887" y="19291"/>
                </a:lnTo>
                <a:lnTo>
                  <a:pt x="12889" y="19294"/>
                </a:lnTo>
                <a:lnTo>
                  <a:pt x="12890" y="19297"/>
                </a:lnTo>
                <a:lnTo>
                  <a:pt x="12891" y="19305"/>
                </a:lnTo>
                <a:lnTo>
                  <a:pt x="12891" y="19315"/>
                </a:lnTo>
                <a:lnTo>
                  <a:pt x="12891" y="19318"/>
                </a:lnTo>
                <a:lnTo>
                  <a:pt x="12894" y="19323"/>
                </a:lnTo>
                <a:lnTo>
                  <a:pt x="12894" y="19328"/>
                </a:lnTo>
                <a:lnTo>
                  <a:pt x="12896" y="19332"/>
                </a:lnTo>
                <a:lnTo>
                  <a:pt x="12897" y="19335"/>
                </a:lnTo>
                <a:lnTo>
                  <a:pt x="12897" y="19338"/>
                </a:lnTo>
                <a:lnTo>
                  <a:pt x="12895" y="19346"/>
                </a:lnTo>
                <a:lnTo>
                  <a:pt x="12897" y="19360"/>
                </a:lnTo>
                <a:lnTo>
                  <a:pt x="12904" y="19367"/>
                </a:lnTo>
                <a:lnTo>
                  <a:pt x="12912" y="19371"/>
                </a:lnTo>
                <a:lnTo>
                  <a:pt x="12919" y="19377"/>
                </a:lnTo>
                <a:lnTo>
                  <a:pt x="12923" y="19388"/>
                </a:lnTo>
                <a:lnTo>
                  <a:pt x="12920" y="19401"/>
                </a:lnTo>
                <a:lnTo>
                  <a:pt x="12915" y="19412"/>
                </a:lnTo>
                <a:lnTo>
                  <a:pt x="12913" y="19425"/>
                </a:lnTo>
                <a:lnTo>
                  <a:pt x="12915" y="19437"/>
                </a:lnTo>
                <a:lnTo>
                  <a:pt x="12918" y="19449"/>
                </a:lnTo>
                <a:lnTo>
                  <a:pt x="12932" y="19478"/>
                </a:lnTo>
                <a:lnTo>
                  <a:pt x="12935" y="19481"/>
                </a:lnTo>
                <a:lnTo>
                  <a:pt x="12951" y="19482"/>
                </a:lnTo>
                <a:lnTo>
                  <a:pt x="12955" y="19484"/>
                </a:lnTo>
                <a:lnTo>
                  <a:pt x="13000" y="19504"/>
                </a:lnTo>
                <a:lnTo>
                  <a:pt x="13011" y="19517"/>
                </a:lnTo>
                <a:lnTo>
                  <a:pt x="13015" y="19519"/>
                </a:lnTo>
                <a:lnTo>
                  <a:pt x="13025" y="19519"/>
                </a:lnTo>
                <a:lnTo>
                  <a:pt x="13029" y="19520"/>
                </a:lnTo>
                <a:lnTo>
                  <a:pt x="13032" y="19523"/>
                </a:lnTo>
                <a:lnTo>
                  <a:pt x="13034" y="19530"/>
                </a:lnTo>
                <a:lnTo>
                  <a:pt x="13036" y="19533"/>
                </a:lnTo>
                <a:lnTo>
                  <a:pt x="13041" y="19537"/>
                </a:lnTo>
                <a:lnTo>
                  <a:pt x="13043" y="19539"/>
                </a:lnTo>
                <a:lnTo>
                  <a:pt x="13044" y="19542"/>
                </a:lnTo>
                <a:lnTo>
                  <a:pt x="13045" y="19549"/>
                </a:lnTo>
                <a:lnTo>
                  <a:pt x="13047" y="19555"/>
                </a:lnTo>
                <a:lnTo>
                  <a:pt x="13050" y="19558"/>
                </a:lnTo>
                <a:lnTo>
                  <a:pt x="13055" y="19555"/>
                </a:lnTo>
                <a:lnTo>
                  <a:pt x="13056" y="19555"/>
                </a:lnTo>
                <a:lnTo>
                  <a:pt x="13058" y="19557"/>
                </a:lnTo>
                <a:lnTo>
                  <a:pt x="13060" y="19550"/>
                </a:lnTo>
                <a:lnTo>
                  <a:pt x="13065" y="19548"/>
                </a:lnTo>
                <a:lnTo>
                  <a:pt x="13077" y="19551"/>
                </a:lnTo>
                <a:lnTo>
                  <a:pt x="13078" y="19552"/>
                </a:lnTo>
                <a:lnTo>
                  <a:pt x="13079" y="19554"/>
                </a:lnTo>
                <a:lnTo>
                  <a:pt x="13081" y="19555"/>
                </a:lnTo>
                <a:lnTo>
                  <a:pt x="13084" y="19552"/>
                </a:lnTo>
                <a:lnTo>
                  <a:pt x="13085" y="19553"/>
                </a:lnTo>
                <a:lnTo>
                  <a:pt x="13087" y="19554"/>
                </a:lnTo>
                <a:lnTo>
                  <a:pt x="13088" y="19555"/>
                </a:lnTo>
                <a:lnTo>
                  <a:pt x="13091" y="19554"/>
                </a:lnTo>
                <a:lnTo>
                  <a:pt x="13093" y="19551"/>
                </a:lnTo>
                <a:lnTo>
                  <a:pt x="13094" y="19550"/>
                </a:lnTo>
                <a:lnTo>
                  <a:pt x="13097" y="19551"/>
                </a:lnTo>
                <a:lnTo>
                  <a:pt x="13098" y="19549"/>
                </a:lnTo>
                <a:lnTo>
                  <a:pt x="13097" y="19547"/>
                </a:lnTo>
                <a:lnTo>
                  <a:pt x="13095" y="19543"/>
                </a:lnTo>
                <a:lnTo>
                  <a:pt x="13097" y="19539"/>
                </a:lnTo>
                <a:lnTo>
                  <a:pt x="13097" y="19534"/>
                </a:lnTo>
                <a:lnTo>
                  <a:pt x="13095" y="19530"/>
                </a:lnTo>
                <a:lnTo>
                  <a:pt x="13091" y="19528"/>
                </a:lnTo>
                <a:lnTo>
                  <a:pt x="13088" y="19527"/>
                </a:lnTo>
                <a:lnTo>
                  <a:pt x="13086" y="19525"/>
                </a:lnTo>
                <a:lnTo>
                  <a:pt x="13085" y="19523"/>
                </a:lnTo>
                <a:lnTo>
                  <a:pt x="13083" y="19520"/>
                </a:lnTo>
                <a:lnTo>
                  <a:pt x="13081" y="19519"/>
                </a:lnTo>
                <a:lnTo>
                  <a:pt x="13078" y="19519"/>
                </a:lnTo>
                <a:lnTo>
                  <a:pt x="13076" y="19518"/>
                </a:lnTo>
                <a:lnTo>
                  <a:pt x="13068" y="19512"/>
                </a:lnTo>
                <a:lnTo>
                  <a:pt x="13066" y="19503"/>
                </a:lnTo>
                <a:lnTo>
                  <a:pt x="13068" y="19492"/>
                </a:lnTo>
                <a:lnTo>
                  <a:pt x="13081" y="19445"/>
                </a:lnTo>
                <a:lnTo>
                  <a:pt x="13092" y="19425"/>
                </a:lnTo>
                <a:lnTo>
                  <a:pt x="13095" y="19421"/>
                </a:lnTo>
                <a:lnTo>
                  <a:pt x="13099" y="19419"/>
                </a:lnTo>
                <a:lnTo>
                  <a:pt x="13101" y="19418"/>
                </a:lnTo>
                <a:lnTo>
                  <a:pt x="13108" y="19413"/>
                </a:lnTo>
                <a:lnTo>
                  <a:pt x="13111" y="19412"/>
                </a:lnTo>
                <a:lnTo>
                  <a:pt x="13113" y="19413"/>
                </a:lnTo>
                <a:lnTo>
                  <a:pt x="13114" y="19413"/>
                </a:lnTo>
                <a:lnTo>
                  <a:pt x="13116" y="19411"/>
                </a:lnTo>
                <a:lnTo>
                  <a:pt x="13116" y="19407"/>
                </a:lnTo>
                <a:lnTo>
                  <a:pt x="13112" y="19406"/>
                </a:lnTo>
                <a:lnTo>
                  <a:pt x="13102" y="19406"/>
                </a:lnTo>
                <a:lnTo>
                  <a:pt x="13097" y="19405"/>
                </a:lnTo>
                <a:lnTo>
                  <a:pt x="13083" y="19398"/>
                </a:lnTo>
                <a:lnTo>
                  <a:pt x="13055" y="19392"/>
                </a:lnTo>
                <a:lnTo>
                  <a:pt x="13030" y="19381"/>
                </a:lnTo>
                <a:lnTo>
                  <a:pt x="13028" y="19381"/>
                </a:lnTo>
                <a:lnTo>
                  <a:pt x="13026" y="19385"/>
                </a:lnTo>
                <a:lnTo>
                  <a:pt x="13021" y="19384"/>
                </a:lnTo>
                <a:lnTo>
                  <a:pt x="13015" y="19381"/>
                </a:lnTo>
                <a:lnTo>
                  <a:pt x="13012" y="19378"/>
                </a:lnTo>
                <a:lnTo>
                  <a:pt x="13004" y="19370"/>
                </a:lnTo>
                <a:lnTo>
                  <a:pt x="12998" y="19359"/>
                </a:lnTo>
                <a:lnTo>
                  <a:pt x="12992" y="19347"/>
                </a:lnTo>
                <a:lnTo>
                  <a:pt x="12978" y="19299"/>
                </a:lnTo>
                <a:lnTo>
                  <a:pt x="12970" y="19251"/>
                </a:lnTo>
                <a:lnTo>
                  <a:pt x="12970" y="19239"/>
                </a:lnTo>
                <a:lnTo>
                  <a:pt x="12973" y="19221"/>
                </a:lnTo>
                <a:lnTo>
                  <a:pt x="12974" y="19218"/>
                </a:lnTo>
                <a:lnTo>
                  <a:pt x="12973" y="19215"/>
                </a:lnTo>
                <a:lnTo>
                  <a:pt x="12961" y="19199"/>
                </a:lnTo>
                <a:lnTo>
                  <a:pt x="12961" y="19197"/>
                </a:lnTo>
                <a:lnTo>
                  <a:pt x="12962" y="19194"/>
                </a:lnTo>
                <a:lnTo>
                  <a:pt x="12962" y="19191"/>
                </a:lnTo>
                <a:lnTo>
                  <a:pt x="12960" y="19189"/>
                </a:lnTo>
                <a:lnTo>
                  <a:pt x="12958" y="19189"/>
                </a:lnTo>
                <a:lnTo>
                  <a:pt x="12956" y="19187"/>
                </a:lnTo>
                <a:lnTo>
                  <a:pt x="12955" y="19184"/>
                </a:lnTo>
                <a:lnTo>
                  <a:pt x="12955" y="19181"/>
                </a:lnTo>
                <a:lnTo>
                  <a:pt x="12954" y="19178"/>
                </a:lnTo>
                <a:lnTo>
                  <a:pt x="12953" y="19177"/>
                </a:lnTo>
                <a:lnTo>
                  <a:pt x="12952" y="19176"/>
                </a:lnTo>
                <a:lnTo>
                  <a:pt x="12950" y="19174"/>
                </a:lnTo>
                <a:lnTo>
                  <a:pt x="12950" y="19172"/>
                </a:lnTo>
                <a:lnTo>
                  <a:pt x="12948" y="19167"/>
                </a:lnTo>
                <a:lnTo>
                  <a:pt x="12947" y="19165"/>
                </a:lnTo>
                <a:lnTo>
                  <a:pt x="12946" y="19163"/>
                </a:lnTo>
                <a:lnTo>
                  <a:pt x="12944" y="19162"/>
                </a:lnTo>
                <a:lnTo>
                  <a:pt x="12942" y="19160"/>
                </a:lnTo>
                <a:lnTo>
                  <a:pt x="12942" y="19156"/>
                </a:lnTo>
                <a:lnTo>
                  <a:pt x="12942" y="19145"/>
                </a:lnTo>
                <a:lnTo>
                  <a:pt x="12942" y="19141"/>
                </a:lnTo>
                <a:lnTo>
                  <a:pt x="12944" y="19139"/>
                </a:lnTo>
                <a:lnTo>
                  <a:pt x="12945" y="19136"/>
                </a:lnTo>
                <a:lnTo>
                  <a:pt x="12944" y="19133"/>
                </a:lnTo>
                <a:lnTo>
                  <a:pt x="12942" y="19131"/>
                </a:lnTo>
                <a:lnTo>
                  <a:pt x="12932" y="19121"/>
                </a:lnTo>
                <a:lnTo>
                  <a:pt x="12930" y="19121"/>
                </a:lnTo>
                <a:lnTo>
                  <a:pt x="12926" y="19121"/>
                </a:lnTo>
                <a:lnTo>
                  <a:pt x="12923" y="19121"/>
                </a:lnTo>
                <a:lnTo>
                  <a:pt x="12921" y="19120"/>
                </a:lnTo>
                <a:lnTo>
                  <a:pt x="12919" y="19115"/>
                </a:lnTo>
                <a:lnTo>
                  <a:pt x="12918" y="19111"/>
                </a:lnTo>
                <a:lnTo>
                  <a:pt x="12916" y="19108"/>
                </a:lnTo>
                <a:lnTo>
                  <a:pt x="12912" y="19107"/>
                </a:lnTo>
                <a:lnTo>
                  <a:pt x="12907" y="19107"/>
                </a:lnTo>
                <a:close/>
                <a:moveTo>
                  <a:pt x="19344" y="19131"/>
                </a:moveTo>
                <a:lnTo>
                  <a:pt x="19343" y="19134"/>
                </a:lnTo>
                <a:lnTo>
                  <a:pt x="19341" y="19133"/>
                </a:lnTo>
                <a:lnTo>
                  <a:pt x="19338" y="19135"/>
                </a:lnTo>
                <a:lnTo>
                  <a:pt x="19335" y="19137"/>
                </a:lnTo>
                <a:lnTo>
                  <a:pt x="19336" y="19138"/>
                </a:lnTo>
                <a:lnTo>
                  <a:pt x="19338" y="19139"/>
                </a:lnTo>
                <a:lnTo>
                  <a:pt x="19339" y="19142"/>
                </a:lnTo>
                <a:lnTo>
                  <a:pt x="19339" y="19144"/>
                </a:lnTo>
                <a:lnTo>
                  <a:pt x="19339" y="19146"/>
                </a:lnTo>
                <a:lnTo>
                  <a:pt x="19341" y="19146"/>
                </a:lnTo>
                <a:lnTo>
                  <a:pt x="19344" y="19145"/>
                </a:lnTo>
                <a:lnTo>
                  <a:pt x="19346" y="19146"/>
                </a:lnTo>
                <a:lnTo>
                  <a:pt x="19347" y="19150"/>
                </a:lnTo>
                <a:lnTo>
                  <a:pt x="19348" y="19153"/>
                </a:lnTo>
                <a:lnTo>
                  <a:pt x="19348" y="19155"/>
                </a:lnTo>
                <a:lnTo>
                  <a:pt x="19351" y="19157"/>
                </a:lnTo>
                <a:lnTo>
                  <a:pt x="19358" y="19158"/>
                </a:lnTo>
                <a:lnTo>
                  <a:pt x="19364" y="19157"/>
                </a:lnTo>
                <a:lnTo>
                  <a:pt x="19369" y="19158"/>
                </a:lnTo>
                <a:lnTo>
                  <a:pt x="19375" y="19162"/>
                </a:lnTo>
                <a:lnTo>
                  <a:pt x="19377" y="19163"/>
                </a:lnTo>
                <a:lnTo>
                  <a:pt x="19380" y="19162"/>
                </a:lnTo>
                <a:lnTo>
                  <a:pt x="19383" y="19160"/>
                </a:lnTo>
                <a:lnTo>
                  <a:pt x="19386" y="19159"/>
                </a:lnTo>
                <a:lnTo>
                  <a:pt x="19388" y="19160"/>
                </a:lnTo>
                <a:lnTo>
                  <a:pt x="19391" y="19163"/>
                </a:lnTo>
                <a:lnTo>
                  <a:pt x="19393" y="19165"/>
                </a:lnTo>
                <a:lnTo>
                  <a:pt x="19396" y="19163"/>
                </a:lnTo>
                <a:lnTo>
                  <a:pt x="19399" y="19163"/>
                </a:lnTo>
                <a:lnTo>
                  <a:pt x="19402" y="19164"/>
                </a:lnTo>
                <a:lnTo>
                  <a:pt x="19404" y="19168"/>
                </a:lnTo>
                <a:lnTo>
                  <a:pt x="19406" y="19169"/>
                </a:lnTo>
                <a:lnTo>
                  <a:pt x="19413" y="19170"/>
                </a:lnTo>
                <a:lnTo>
                  <a:pt x="19421" y="19175"/>
                </a:lnTo>
                <a:lnTo>
                  <a:pt x="19424" y="19176"/>
                </a:lnTo>
                <a:lnTo>
                  <a:pt x="19434" y="19177"/>
                </a:lnTo>
                <a:lnTo>
                  <a:pt x="19438" y="19178"/>
                </a:lnTo>
                <a:lnTo>
                  <a:pt x="19439" y="19181"/>
                </a:lnTo>
                <a:lnTo>
                  <a:pt x="19442" y="19182"/>
                </a:lnTo>
                <a:lnTo>
                  <a:pt x="19451" y="19188"/>
                </a:lnTo>
                <a:lnTo>
                  <a:pt x="19457" y="19192"/>
                </a:lnTo>
                <a:lnTo>
                  <a:pt x="19460" y="19194"/>
                </a:lnTo>
                <a:lnTo>
                  <a:pt x="19463" y="19195"/>
                </a:lnTo>
                <a:lnTo>
                  <a:pt x="19469" y="19195"/>
                </a:lnTo>
                <a:lnTo>
                  <a:pt x="19470" y="19196"/>
                </a:lnTo>
                <a:lnTo>
                  <a:pt x="19473" y="19200"/>
                </a:lnTo>
                <a:lnTo>
                  <a:pt x="19475" y="19201"/>
                </a:lnTo>
                <a:lnTo>
                  <a:pt x="19477" y="19201"/>
                </a:lnTo>
                <a:lnTo>
                  <a:pt x="19482" y="19201"/>
                </a:lnTo>
                <a:lnTo>
                  <a:pt x="19484" y="19201"/>
                </a:lnTo>
                <a:lnTo>
                  <a:pt x="19501" y="19206"/>
                </a:lnTo>
                <a:lnTo>
                  <a:pt x="19507" y="19210"/>
                </a:lnTo>
                <a:lnTo>
                  <a:pt x="19511" y="19219"/>
                </a:lnTo>
                <a:lnTo>
                  <a:pt x="19513" y="19216"/>
                </a:lnTo>
                <a:lnTo>
                  <a:pt x="19515" y="19216"/>
                </a:lnTo>
                <a:lnTo>
                  <a:pt x="19517" y="19217"/>
                </a:lnTo>
                <a:lnTo>
                  <a:pt x="19518" y="19220"/>
                </a:lnTo>
                <a:lnTo>
                  <a:pt x="19520" y="19220"/>
                </a:lnTo>
                <a:lnTo>
                  <a:pt x="19521" y="19217"/>
                </a:lnTo>
                <a:lnTo>
                  <a:pt x="19522" y="19214"/>
                </a:lnTo>
                <a:lnTo>
                  <a:pt x="19524" y="19212"/>
                </a:lnTo>
                <a:lnTo>
                  <a:pt x="19526" y="19210"/>
                </a:lnTo>
                <a:lnTo>
                  <a:pt x="19526" y="19211"/>
                </a:lnTo>
                <a:lnTo>
                  <a:pt x="19527" y="19211"/>
                </a:lnTo>
                <a:lnTo>
                  <a:pt x="19529" y="19211"/>
                </a:lnTo>
                <a:lnTo>
                  <a:pt x="19530" y="19210"/>
                </a:lnTo>
                <a:lnTo>
                  <a:pt x="19531" y="19210"/>
                </a:lnTo>
                <a:lnTo>
                  <a:pt x="19533" y="19207"/>
                </a:lnTo>
                <a:lnTo>
                  <a:pt x="19534" y="19207"/>
                </a:lnTo>
                <a:lnTo>
                  <a:pt x="19538" y="19208"/>
                </a:lnTo>
                <a:lnTo>
                  <a:pt x="19547" y="19212"/>
                </a:lnTo>
                <a:lnTo>
                  <a:pt x="19550" y="19213"/>
                </a:lnTo>
                <a:lnTo>
                  <a:pt x="19557" y="19216"/>
                </a:lnTo>
                <a:lnTo>
                  <a:pt x="19559" y="19217"/>
                </a:lnTo>
                <a:lnTo>
                  <a:pt x="19562" y="19216"/>
                </a:lnTo>
                <a:lnTo>
                  <a:pt x="19566" y="19215"/>
                </a:lnTo>
                <a:lnTo>
                  <a:pt x="19569" y="19215"/>
                </a:lnTo>
                <a:lnTo>
                  <a:pt x="19571" y="19215"/>
                </a:lnTo>
                <a:lnTo>
                  <a:pt x="19575" y="19218"/>
                </a:lnTo>
                <a:lnTo>
                  <a:pt x="19577" y="19219"/>
                </a:lnTo>
                <a:lnTo>
                  <a:pt x="19579" y="19217"/>
                </a:lnTo>
                <a:lnTo>
                  <a:pt x="19579" y="19215"/>
                </a:lnTo>
                <a:lnTo>
                  <a:pt x="19578" y="19212"/>
                </a:lnTo>
                <a:lnTo>
                  <a:pt x="19576" y="19210"/>
                </a:lnTo>
                <a:lnTo>
                  <a:pt x="19576" y="19209"/>
                </a:lnTo>
                <a:cubicBezTo>
                  <a:pt x="19576" y="19209"/>
                  <a:pt x="19581" y="19209"/>
                  <a:pt x="19581" y="19209"/>
                </a:cubicBezTo>
                <a:lnTo>
                  <a:pt x="19601" y="19211"/>
                </a:lnTo>
                <a:lnTo>
                  <a:pt x="19603" y="19210"/>
                </a:lnTo>
                <a:lnTo>
                  <a:pt x="19605" y="19209"/>
                </a:lnTo>
                <a:lnTo>
                  <a:pt x="19607" y="19207"/>
                </a:lnTo>
                <a:lnTo>
                  <a:pt x="19609" y="19206"/>
                </a:lnTo>
                <a:lnTo>
                  <a:pt x="19614" y="19204"/>
                </a:lnTo>
                <a:lnTo>
                  <a:pt x="19616" y="19203"/>
                </a:lnTo>
                <a:lnTo>
                  <a:pt x="19618" y="19201"/>
                </a:lnTo>
                <a:lnTo>
                  <a:pt x="19618" y="19198"/>
                </a:lnTo>
                <a:lnTo>
                  <a:pt x="19619" y="19197"/>
                </a:lnTo>
                <a:lnTo>
                  <a:pt x="19626" y="19197"/>
                </a:lnTo>
                <a:lnTo>
                  <a:pt x="19633" y="19196"/>
                </a:lnTo>
                <a:lnTo>
                  <a:pt x="19650" y="19195"/>
                </a:lnTo>
                <a:lnTo>
                  <a:pt x="19652" y="19194"/>
                </a:lnTo>
                <a:lnTo>
                  <a:pt x="19654" y="19191"/>
                </a:lnTo>
                <a:lnTo>
                  <a:pt x="19656" y="19190"/>
                </a:lnTo>
                <a:lnTo>
                  <a:pt x="19656" y="19188"/>
                </a:lnTo>
                <a:lnTo>
                  <a:pt x="19645" y="19180"/>
                </a:lnTo>
                <a:lnTo>
                  <a:pt x="19641" y="19178"/>
                </a:lnTo>
                <a:lnTo>
                  <a:pt x="19637" y="19177"/>
                </a:lnTo>
                <a:lnTo>
                  <a:pt x="19629" y="19176"/>
                </a:lnTo>
                <a:lnTo>
                  <a:pt x="19626" y="19176"/>
                </a:lnTo>
                <a:lnTo>
                  <a:pt x="19618" y="19171"/>
                </a:lnTo>
                <a:lnTo>
                  <a:pt x="19614" y="19171"/>
                </a:lnTo>
                <a:lnTo>
                  <a:pt x="19595" y="19173"/>
                </a:lnTo>
                <a:lnTo>
                  <a:pt x="19559" y="19167"/>
                </a:lnTo>
                <a:lnTo>
                  <a:pt x="19545" y="19169"/>
                </a:lnTo>
                <a:lnTo>
                  <a:pt x="19541" y="19169"/>
                </a:lnTo>
                <a:lnTo>
                  <a:pt x="19533" y="19165"/>
                </a:lnTo>
                <a:lnTo>
                  <a:pt x="19528" y="19162"/>
                </a:lnTo>
                <a:lnTo>
                  <a:pt x="19525" y="19158"/>
                </a:lnTo>
                <a:lnTo>
                  <a:pt x="19523" y="19157"/>
                </a:lnTo>
                <a:lnTo>
                  <a:pt x="19518" y="19158"/>
                </a:lnTo>
                <a:lnTo>
                  <a:pt x="19515" y="19157"/>
                </a:lnTo>
                <a:lnTo>
                  <a:pt x="19514" y="19156"/>
                </a:lnTo>
                <a:lnTo>
                  <a:pt x="19512" y="19153"/>
                </a:lnTo>
                <a:lnTo>
                  <a:pt x="19511" y="19152"/>
                </a:lnTo>
                <a:lnTo>
                  <a:pt x="19502" y="19149"/>
                </a:lnTo>
                <a:lnTo>
                  <a:pt x="19482" y="19149"/>
                </a:lnTo>
                <a:lnTo>
                  <a:pt x="19474" y="19146"/>
                </a:lnTo>
                <a:lnTo>
                  <a:pt x="19468" y="19149"/>
                </a:lnTo>
                <a:lnTo>
                  <a:pt x="19451" y="19143"/>
                </a:lnTo>
                <a:lnTo>
                  <a:pt x="19438" y="19148"/>
                </a:lnTo>
                <a:lnTo>
                  <a:pt x="19429" y="19147"/>
                </a:lnTo>
                <a:lnTo>
                  <a:pt x="19414" y="19142"/>
                </a:lnTo>
                <a:lnTo>
                  <a:pt x="19370" y="19138"/>
                </a:lnTo>
                <a:lnTo>
                  <a:pt x="19347" y="19131"/>
                </a:lnTo>
                <a:lnTo>
                  <a:pt x="19344" y="19131"/>
                </a:lnTo>
                <a:close/>
                <a:moveTo>
                  <a:pt x="16967" y="19144"/>
                </a:moveTo>
                <a:lnTo>
                  <a:pt x="16964" y="19147"/>
                </a:lnTo>
                <a:lnTo>
                  <a:pt x="16961" y="19149"/>
                </a:lnTo>
                <a:lnTo>
                  <a:pt x="16951" y="19152"/>
                </a:lnTo>
                <a:lnTo>
                  <a:pt x="16947" y="19152"/>
                </a:lnTo>
                <a:lnTo>
                  <a:pt x="16938" y="19155"/>
                </a:lnTo>
                <a:lnTo>
                  <a:pt x="16936" y="19166"/>
                </a:lnTo>
                <a:lnTo>
                  <a:pt x="16935" y="19178"/>
                </a:lnTo>
                <a:lnTo>
                  <a:pt x="16931" y="19189"/>
                </a:lnTo>
                <a:lnTo>
                  <a:pt x="16928" y="19194"/>
                </a:lnTo>
                <a:lnTo>
                  <a:pt x="16927" y="19200"/>
                </a:lnTo>
                <a:lnTo>
                  <a:pt x="16926" y="19212"/>
                </a:lnTo>
                <a:lnTo>
                  <a:pt x="16928" y="19217"/>
                </a:lnTo>
                <a:lnTo>
                  <a:pt x="16940" y="19241"/>
                </a:lnTo>
                <a:lnTo>
                  <a:pt x="16941" y="19246"/>
                </a:lnTo>
                <a:lnTo>
                  <a:pt x="16943" y="19249"/>
                </a:lnTo>
                <a:lnTo>
                  <a:pt x="16949" y="19251"/>
                </a:lnTo>
                <a:lnTo>
                  <a:pt x="16953" y="19251"/>
                </a:lnTo>
                <a:lnTo>
                  <a:pt x="16967" y="19250"/>
                </a:lnTo>
                <a:lnTo>
                  <a:pt x="16973" y="19250"/>
                </a:lnTo>
                <a:lnTo>
                  <a:pt x="16975" y="19250"/>
                </a:lnTo>
                <a:lnTo>
                  <a:pt x="16978" y="19248"/>
                </a:lnTo>
                <a:lnTo>
                  <a:pt x="16981" y="19246"/>
                </a:lnTo>
                <a:lnTo>
                  <a:pt x="17001" y="19240"/>
                </a:lnTo>
                <a:lnTo>
                  <a:pt x="17010" y="19235"/>
                </a:lnTo>
                <a:lnTo>
                  <a:pt x="17026" y="19222"/>
                </a:lnTo>
                <a:lnTo>
                  <a:pt x="17035" y="19219"/>
                </a:lnTo>
                <a:lnTo>
                  <a:pt x="17040" y="19219"/>
                </a:lnTo>
                <a:lnTo>
                  <a:pt x="17048" y="19225"/>
                </a:lnTo>
                <a:lnTo>
                  <a:pt x="17054" y="19226"/>
                </a:lnTo>
                <a:lnTo>
                  <a:pt x="17061" y="19225"/>
                </a:lnTo>
                <a:lnTo>
                  <a:pt x="17063" y="19226"/>
                </a:lnTo>
                <a:lnTo>
                  <a:pt x="17069" y="19232"/>
                </a:lnTo>
                <a:lnTo>
                  <a:pt x="17075" y="19232"/>
                </a:lnTo>
                <a:lnTo>
                  <a:pt x="17077" y="19229"/>
                </a:lnTo>
                <a:lnTo>
                  <a:pt x="17077" y="19225"/>
                </a:lnTo>
                <a:lnTo>
                  <a:pt x="17079" y="19220"/>
                </a:lnTo>
                <a:lnTo>
                  <a:pt x="17083" y="19217"/>
                </a:lnTo>
                <a:lnTo>
                  <a:pt x="17088" y="19217"/>
                </a:lnTo>
                <a:lnTo>
                  <a:pt x="17092" y="19218"/>
                </a:lnTo>
                <a:lnTo>
                  <a:pt x="17096" y="19219"/>
                </a:lnTo>
                <a:lnTo>
                  <a:pt x="17098" y="19217"/>
                </a:lnTo>
                <a:lnTo>
                  <a:pt x="17102" y="19214"/>
                </a:lnTo>
                <a:lnTo>
                  <a:pt x="17104" y="19213"/>
                </a:lnTo>
                <a:lnTo>
                  <a:pt x="17107" y="19213"/>
                </a:lnTo>
                <a:lnTo>
                  <a:pt x="17111" y="19215"/>
                </a:lnTo>
                <a:lnTo>
                  <a:pt x="17113" y="19215"/>
                </a:lnTo>
                <a:lnTo>
                  <a:pt x="17127" y="19213"/>
                </a:lnTo>
                <a:lnTo>
                  <a:pt x="17132" y="19213"/>
                </a:lnTo>
                <a:lnTo>
                  <a:pt x="17139" y="19216"/>
                </a:lnTo>
                <a:lnTo>
                  <a:pt x="17141" y="19215"/>
                </a:lnTo>
                <a:lnTo>
                  <a:pt x="17142" y="19210"/>
                </a:lnTo>
                <a:lnTo>
                  <a:pt x="17142" y="19190"/>
                </a:lnTo>
                <a:lnTo>
                  <a:pt x="17141" y="19186"/>
                </a:lnTo>
                <a:lnTo>
                  <a:pt x="17139" y="19186"/>
                </a:lnTo>
                <a:lnTo>
                  <a:pt x="17134" y="19188"/>
                </a:lnTo>
                <a:lnTo>
                  <a:pt x="17133" y="19187"/>
                </a:lnTo>
                <a:lnTo>
                  <a:pt x="17134" y="19184"/>
                </a:lnTo>
                <a:lnTo>
                  <a:pt x="17136" y="19181"/>
                </a:lnTo>
                <a:lnTo>
                  <a:pt x="17137" y="19178"/>
                </a:lnTo>
                <a:lnTo>
                  <a:pt x="17137" y="19176"/>
                </a:lnTo>
                <a:lnTo>
                  <a:pt x="17134" y="19173"/>
                </a:lnTo>
                <a:lnTo>
                  <a:pt x="17130" y="19172"/>
                </a:lnTo>
                <a:lnTo>
                  <a:pt x="17127" y="19173"/>
                </a:lnTo>
                <a:lnTo>
                  <a:pt x="17124" y="19177"/>
                </a:lnTo>
                <a:lnTo>
                  <a:pt x="17122" y="19181"/>
                </a:lnTo>
                <a:lnTo>
                  <a:pt x="17122" y="19184"/>
                </a:lnTo>
                <a:lnTo>
                  <a:pt x="17121" y="19187"/>
                </a:lnTo>
                <a:lnTo>
                  <a:pt x="17120" y="19189"/>
                </a:lnTo>
                <a:lnTo>
                  <a:pt x="17117" y="19190"/>
                </a:lnTo>
                <a:lnTo>
                  <a:pt x="17115" y="19189"/>
                </a:lnTo>
                <a:lnTo>
                  <a:pt x="17114" y="19187"/>
                </a:lnTo>
                <a:lnTo>
                  <a:pt x="17115" y="19176"/>
                </a:lnTo>
                <a:lnTo>
                  <a:pt x="17115" y="19170"/>
                </a:lnTo>
                <a:lnTo>
                  <a:pt x="17112" y="19165"/>
                </a:lnTo>
                <a:lnTo>
                  <a:pt x="17105" y="19163"/>
                </a:lnTo>
                <a:lnTo>
                  <a:pt x="17103" y="19163"/>
                </a:lnTo>
                <a:lnTo>
                  <a:pt x="17102" y="19162"/>
                </a:lnTo>
                <a:lnTo>
                  <a:pt x="17101" y="19160"/>
                </a:lnTo>
                <a:lnTo>
                  <a:pt x="17098" y="19160"/>
                </a:lnTo>
                <a:lnTo>
                  <a:pt x="17097" y="19162"/>
                </a:lnTo>
                <a:lnTo>
                  <a:pt x="17095" y="19175"/>
                </a:lnTo>
                <a:lnTo>
                  <a:pt x="17093" y="19179"/>
                </a:lnTo>
                <a:lnTo>
                  <a:pt x="17094" y="19179"/>
                </a:lnTo>
                <a:lnTo>
                  <a:pt x="17096" y="19181"/>
                </a:lnTo>
                <a:lnTo>
                  <a:pt x="17093" y="19182"/>
                </a:lnTo>
                <a:lnTo>
                  <a:pt x="17090" y="19182"/>
                </a:lnTo>
                <a:lnTo>
                  <a:pt x="17087" y="19181"/>
                </a:lnTo>
                <a:lnTo>
                  <a:pt x="17084" y="19179"/>
                </a:lnTo>
                <a:lnTo>
                  <a:pt x="17084" y="19180"/>
                </a:lnTo>
                <a:lnTo>
                  <a:pt x="17083" y="19181"/>
                </a:lnTo>
                <a:lnTo>
                  <a:pt x="17083" y="19183"/>
                </a:lnTo>
                <a:lnTo>
                  <a:pt x="17080" y="19179"/>
                </a:lnTo>
                <a:lnTo>
                  <a:pt x="17077" y="19171"/>
                </a:lnTo>
                <a:lnTo>
                  <a:pt x="17074" y="19169"/>
                </a:lnTo>
                <a:lnTo>
                  <a:pt x="17072" y="19169"/>
                </a:lnTo>
                <a:lnTo>
                  <a:pt x="17066" y="19167"/>
                </a:lnTo>
                <a:lnTo>
                  <a:pt x="17065" y="19166"/>
                </a:lnTo>
                <a:lnTo>
                  <a:pt x="17064" y="19164"/>
                </a:lnTo>
                <a:lnTo>
                  <a:pt x="17063" y="19163"/>
                </a:lnTo>
                <a:lnTo>
                  <a:pt x="17061" y="19163"/>
                </a:lnTo>
                <a:lnTo>
                  <a:pt x="17060" y="19165"/>
                </a:lnTo>
                <a:lnTo>
                  <a:pt x="17059" y="19165"/>
                </a:lnTo>
                <a:lnTo>
                  <a:pt x="17044" y="19162"/>
                </a:lnTo>
                <a:lnTo>
                  <a:pt x="17032" y="19156"/>
                </a:lnTo>
                <a:lnTo>
                  <a:pt x="17019" y="19155"/>
                </a:lnTo>
                <a:lnTo>
                  <a:pt x="17016" y="19153"/>
                </a:lnTo>
                <a:lnTo>
                  <a:pt x="17013" y="19150"/>
                </a:lnTo>
                <a:lnTo>
                  <a:pt x="17004" y="19147"/>
                </a:lnTo>
                <a:lnTo>
                  <a:pt x="16992" y="19145"/>
                </a:lnTo>
                <a:lnTo>
                  <a:pt x="16984" y="19146"/>
                </a:lnTo>
                <a:lnTo>
                  <a:pt x="16976" y="19148"/>
                </a:lnTo>
                <a:lnTo>
                  <a:pt x="16970" y="19152"/>
                </a:lnTo>
                <a:lnTo>
                  <a:pt x="16970" y="19146"/>
                </a:lnTo>
                <a:cubicBezTo>
                  <a:pt x="16970" y="19146"/>
                  <a:pt x="16969" y="19144"/>
                  <a:pt x="16969" y="19144"/>
                </a:cubicBezTo>
                <a:lnTo>
                  <a:pt x="16967" y="19144"/>
                </a:lnTo>
                <a:close/>
                <a:moveTo>
                  <a:pt x="13338" y="19388"/>
                </a:moveTo>
                <a:lnTo>
                  <a:pt x="13335" y="19390"/>
                </a:lnTo>
                <a:lnTo>
                  <a:pt x="13328" y="19396"/>
                </a:lnTo>
                <a:lnTo>
                  <a:pt x="13325" y="19398"/>
                </a:lnTo>
                <a:lnTo>
                  <a:pt x="13321" y="19398"/>
                </a:lnTo>
                <a:lnTo>
                  <a:pt x="13315" y="19396"/>
                </a:lnTo>
                <a:lnTo>
                  <a:pt x="13311" y="19396"/>
                </a:lnTo>
                <a:lnTo>
                  <a:pt x="13302" y="19399"/>
                </a:lnTo>
                <a:lnTo>
                  <a:pt x="13299" y="19405"/>
                </a:lnTo>
                <a:lnTo>
                  <a:pt x="13295" y="19433"/>
                </a:lnTo>
                <a:lnTo>
                  <a:pt x="13296" y="19451"/>
                </a:lnTo>
                <a:lnTo>
                  <a:pt x="13295" y="19453"/>
                </a:lnTo>
                <a:lnTo>
                  <a:pt x="13292" y="19457"/>
                </a:lnTo>
                <a:lnTo>
                  <a:pt x="13289" y="19460"/>
                </a:lnTo>
                <a:lnTo>
                  <a:pt x="13286" y="19461"/>
                </a:lnTo>
                <a:lnTo>
                  <a:pt x="13288" y="19468"/>
                </a:lnTo>
                <a:lnTo>
                  <a:pt x="13289" y="19477"/>
                </a:lnTo>
                <a:lnTo>
                  <a:pt x="13288" y="19485"/>
                </a:lnTo>
                <a:cubicBezTo>
                  <a:pt x="13288" y="19485"/>
                  <a:pt x="13284" y="19488"/>
                  <a:pt x="13284" y="19488"/>
                </a:cubicBezTo>
                <a:lnTo>
                  <a:pt x="13281" y="19489"/>
                </a:lnTo>
                <a:lnTo>
                  <a:pt x="13278" y="19491"/>
                </a:lnTo>
                <a:lnTo>
                  <a:pt x="13276" y="19494"/>
                </a:lnTo>
                <a:lnTo>
                  <a:pt x="13276" y="19498"/>
                </a:lnTo>
                <a:lnTo>
                  <a:pt x="13277" y="19501"/>
                </a:lnTo>
                <a:lnTo>
                  <a:pt x="13279" y="19501"/>
                </a:lnTo>
                <a:lnTo>
                  <a:pt x="13284" y="19498"/>
                </a:lnTo>
                <a:lnTo>
                  <a:pt x="13288" y="19497"/>
                </a:lnTo>
                <a:lnTo>
                  <a:pt x="13289" y="19498"/>
                </a:lnTo>
                <a:lnTo>
                  <a:pt x="13289" y="19508"/>
                </a:lnTo>
                <a:lnTo>
                  <a:pt x="13288" y="19511"/>
                </a:lnTo>
                <a:lnTo>
                  <a:pt x="13284" y="19517"/>
                </a:lnTo>
                <a:lnTo>
                  <a:pt x="13283" y="19520"/>
                </a:lnTo>
                <a:lnTo>
                  <a:pt x="13283" y="19524"/>
                </a:lnTo>
                <a:lnTo>
                  <a:pt x="13284" y="19526"/>
                </a:lnTo>
                <a:lnTo>
                  <a:pt x="13285" y="19529"/>
                </a:lnTo>
                <a:lnTo>
                  <a:pt x="13286" y="19532"/>
                </a:lnTo>
                <a:lnTo>
                  <a:pt x="13286" y="19535"/>
                </a:lnTo>
                <a:lnTo>
                  <a:pt x="13286" y="19539"/>
                </a:lnTo>
                <a:lnTo>
                  <a:pt x="13286" y="19542"/>
                </a:lnTo>
                <a:lnTo>
                  <a:pt x="13286" y="19544"/>
                </a:lnTo>
                <a:lnTo>
                  <a:pt x="13292" y="19550"/>
                </a:lnTo>
                <a:lnTo>
                  <a:pt x="13294" y="19553"/>
                </a:lnTo>
                <a:lnTo>
                  <a:pt x="13295" y="19554"/>
                </a:lnTo>
                <a:lnTo>
                  <a:pt x="13296" y="19555"/>
                </a:lnTo>
                <a:lnTo>
                  <a:pt x="13296" y="19557"/>
                </a:lnTo>
                <a:lnTo>
                  <a:pt x="13296" y="19558"/>
                </a:lnTo>
                <a:lnTo>
                  <a:pt x="13288" y="19570"/>
                </a:lnTo>
                <a:lnTo>
                  <a:pt x="13286" y="19578"/>
                </a:lnTo>
                <a:lnTo>
                  <a:pt x="13288" y="19585"/>
                </a:lnTo>
                <a:lnTo>
                  <a:pt x="13294" y="19588"/>
                </a:lnTo>
                <a:lnTo>
                  <a:pt x="13300" y="19586"/>
                </a:lnTo>
                <a:lnTo>
                  <a:pt x="13306" y="19576"/>
                </a:lnTo>
                <a:lnTo>
                  <a:pt x="13320" y="19576"/>
                </a:lnTo>
                <a:lnTo>
                  <a:pt x="13334" y="19568"/>
                </a:lnTo>
                <a:lnTo>
                  <a:pt x="13340" y="19562"/>
                </a:lnTo>
                <a:lnTo>
                  <a:pt x="13340" y="19551"/>
                </a:lnTo>
                <a:lnTo>
                  <a:pt x="13336" y="19543"/>
                </a:lnTo>
                <a:lnTo>
                  <a:pt x="13336" y="19539"/>
                </a:lnTo>
                <a:lnTo>
                  <a:pt x="13340" y="19538"/>
                </a:lnTo>
                <a:lnTo>
                  <a:pt x="13343" y="19537"/>
                </a:lnTo>
                <a:lnTo>
                  <a:pt x="13345" y="19536"/>
                </a:lnTo>
                <a:lnTo>
                  <a:pt x="13346" y="19535"/>
                </a:lnTo>
                <a:lnTo>
                  <a:pt x="13348" y="19538"/>
                </a:lnTo>
                <a:lnTo>
                  <a:pt x="13350" y="19540"/>
                </a:lnTo>
                <a:lnTo>
                  <a:pt x="13351" y="19543"/>
                </a:lnTo>
                <a:lnTo>
                  <a:pt x="13350" y="19545"/>
                </a:lnTo>
                <a:lnTo>
                  <a:pt x="13350" y="19545"/>
                </a:lnTo>
                <a:lnTo>
                  <a:pt x="13361" y="19559"/>
                </a:lnTo>
                <a:lnTo>
                  <a:pt x="13367" y="19563"/>
                </a:lnTo>
                <a:lnTo>
                  <a:pt x="13367" y="19569"/>
                </a:lnTo>
                <a:lnTo>
                  <a:pt x="13368" y="19582"/>
                </a:lnTo>
                <a:lnTo>
                  <a:pt x="13370" y="19588"/>
                </a:lnTo>
                <a:lnTo>
                  <a:pt x="13373" y="19589"/>
                </a:lnTo>
                <a:lnTo>
                  <a:pt x="13377" y="19587"/>
                </a:lnTo>
                <a:lnTo>
                  <a:pt x="13382" y="19586"/>
                </a:lnTo>
                <a:lnTo>
                  <a:pt x="13388" y="19585"/>
                </a:lnTo>
                <a:lnTo>
                  <a:pt x="13390" y="19584"/>
                </a:lnTo>
                <a:lnTo>
                  <a:pt x="13390" y="19574"/>
                </a:lnTo>
                <a:lnTo>
                  <a:pt x="13391" y="19569"/>
                </a:lnTo>
                <a:lnTo>
                  <a:pt x="13394" y="19566"/>
                </a:lnTo>
                <a:lnTo>
                  <a:pt x="13398" y="19565"/>
                </a:lnTo>
                <a:lnTo>
                  <a:pt x="13403" y="19565"/>
                </a:lnTo>
                <a:lnTo>
                  <a:pt x="13407" y="19564"/>
                </a:lnTo>
                <a:lnTo>
                  <a:pt x="13415" y="19559"/>
                </a:lnTo>
                <a:lnTo>
                  <a:pt x="13420" y="19559"/>
                </a:lnTo>
                <a:lnTo>
                  <a:pt x="13419" y="19556"/>
                </a:lnTo>
                <a:lnTo>
                  <a:pt x="13415" y="19552"/>
                </a:lnTo>
                <a:lnTo>
                  <a:pt x="13414" y="19550"/>
                </a:lnTo>
                <a:lnTo>
                  <a:pt x="13415" y="19547"/>
                </a:lnTo>
                <a:lnTo>
                  <a:pt x="13415" y="19545"/>
                </a:lnTo>
                <a:lnTo>
                  <a:pt x="13417" y="19544"/>
                </a:lnTo>
                <a:lnTo>
                  <a:pt x="13417" y="19543"/>
                </a:lnTo>
                <a:lnTo>
                  <a:pt x="13417" y="19540"/>
                </a:lnTo>
                <a:lnTo>
                  <a:pt x="13419" y="19535"/>
                </a:lnTo>
                <a:lnTo>
                  <a:pt x="13420" y="19532"/>
                </a:lnTo>
                <a:lnTo>
                  <a:pt x="13420" y="19530"/>
                </a:lnTo>
                <a:lnTo>
                  <a:pt x="13419" y="19525"/>
                </a:lnTo>
                <a:lnTo>
                  <a:pt x="13418" y="19523"/>
                </a:lnTo>
                <a:lnTo>
                  <a:pt x="13421" y="19515"/>
                </a:lnTo>
                <a:lnTo>
                  <a:pt x="13430" y="19500"/>
                </a:lnTo>
                <a:lnTo>
                  <a:pt x="13432" y="19493"/>
                </a:lnTo>
                <a:lnTo>
                  <a:pt x="13433" y="19490"/>
                </a:lnTo>
                <a:lnTo>
                  <a:pt x="13435" y="19487"/>
                </a:lnTo>
                <a:lnTo>
                  <a:pt x="13437" y="19484"/>
                </a:lnTo>
                <a:lnTo>
                  <a:pt x="13438" y="19479"/>
                </a:lnTo>
                <a:lnTo>
                  <a:pt x="13437" y="19473"/>
                </a:lnTo>
                <a:lnTo>
                  <a:pt x="13434" y="19463"/>
                </a:lnTo>
                <a:lnTo>
                  <a:pt x="13432" y="19453"/>
                </a:lnTo>
                <a:lnTo>
                  <a:pt x="13417" y="19431"/>
                </a:lnTo>
                <a:lnTo>
                  <a:pt x="13414" y="19430"/>
                </a:lnTo>
                <a:lnTo>
                  <a:pt x="13409" y="19432"/>
                </a:lnTo>
                <a:lnTo>
                  <a:pt x="13409" y="19428"/>
                </a:lnTo>
                <a:lnTo>
                  <a:pt x="13407" y="19423"/>
                </a:lnTo>
                <a:lnTo>
                  <a:pt x="13404" y="19420"/>
                </a:lnTo>
                <a:lnTo>
                  <a:pt x="13400" y="19419"/>
                </a:lnTo>
                <a:lnTo>
                  <a:pt x="13399" y="19418"/>
                </a:lnTo>
                <a:lnTo>
                  <a:pt x="13397" y="19413"/>
                </a:lnTo>
                <a:lnTo>
                  <a:pt x="13395" y="19412"/>
                </a:lnTo>
                <a:lnTo>
                  <a:pt x="13388" y="19408"/>
                </a:lnTo>
                <a:lnTo>
                  <a:pt x="13385" y="19410"/>
                </a:lnTo>
                <a:lnTo>
                  <a:pt x="13384" y="19414"/>
                </a:lnTo>
                <a:lnTo>
                  <a:pt x="13383" y="19421"/>
                </a:lnTo>
                <a:lnTo>
                  <a:pt x="13381" y="19421"/>
                </a:lnTo>
                <a:lnTo>
                  <a:pt x="13377" y="19407"/>
                </a:lnTo>
                <a:lnTo>
                  <a:pt x="13375" y="19404"/>
                </a:lnTo>
                <a:lnTo>
                  <a:pt x="13372" y="19402"/>
                </a:lnTo>
                <a:lnTo>
                  <a:pt x="13360" y="19399"/>
                </a:lnTo>
                <a:lnTo>
                  <a:pt x="13356" y="19401"/>
                </a:lnTo>
                <a:lnTo>
                  <a:pt x="13349" y="19399"/>
                </a:lnTo>
                <a:lnTo>
                  <a:pt x="13341" y="19395"/>
                </a:lnTo>
                <a:lnTo>
                  <a:pt x="13338" y="19388"/>
                </a:lnTo>
                <a:close/>
                <a:moveTo>
                  <a:pt x="18053" y="19462"/>
                </a:moveTo>
                <a:lnTo>
                  <a:pt x="18050" y="19464"/>
                </a:lnTo>
                <a:lnTo>
                  <a:pt x="18033" y="19463"/>
                </a:lnTo>
                <a:lnTo>
                  <a:pt x="18024" y="19465"/>
                </a:lnTo>
                <a:lnTo>
                  <a:pt x="18018" y="19469"/>
                </a:lnTo>
                <a:lnTo>
                  <a:pt x="18016" y="19474"/>
                </a:lnTo>
                <a:lnTo>
                  <a:pt x="18016" y="19479"/>
                </a:lnTo>
                <a:lnTo>
                  <a:pt x="18014" y="19483"/>
                </a:lnTo>
                <a:lnTo>
                  <a:pt x="18008" y="19486"/>
                </a:lnTo>
                <a:lnTo>
                  <a:pt x="17997" y="19494"/>
                </a:lnTo>
                <a:lnTo>
                  <a:pt x="17990" y="19497"/>
                </a:lnTo>
                <a:lnTo>
                  <a:pt x="17986" y="19500"/>
                </a:lnTo>
                <a:lnTo>
                  <a:pt x="17985" y="19503"/>
                </a:lnTo>
                <a:lnTo>
                  <a:pt x="17984" y="19507"/>
                </a:lnTo>
                <a:lnTo>
                  <a:pt x="17983" y="19507"/>
                </a:lnTo>
                <a:lnTo>
                  <a:pt x="17980" y="19503"/>
                </a:lnTo>
                <a:lnTo>
                  <a:pt x="17979" y="19503"/>
                </a:lnTo>
                <a:lnTo>
                  <a:pt x="17978" y="19502"/>
                </a:lnTo>
                <a:lnTo>
                  <a:pt x="17977" y="19502"/>
                </a:lnTo>
                <a:lnTo>
                  <a:pt x="17976" y="19503"/>
                </a:lnTo>
                <a:lnTo>
                  <a:pt x="17975" y="19504"/>
                </a:lnTo>
                <a:lnTo>
                  <a:pt x="17976" y="19505"/>
                </a:lnTo>
                <a:lnTo>
                  <a:pt x="17976" y="19505"/>
                </a:lnTo>
                <a:lnTo>
                  <a:pt x="17976" y="19507"/>
                </a:lnTo>
                <a:lnTo>
                  <a:pt x="17977" y="19509"/>
                </a:lnTo>
                <a:lnTo>
                  <a:pt x="17977" y="19511"/>
                </a:lnTo>
                <a:lnTo>
                  <a:pt x="17975" y="19512"/>
                </a:lnTo>
                <a:lnTo>
                  <a:pt x="17974" y="19511"/>
                </a:lnTo>
                <a:lnTo>
                  <a:pt x="17974" y="19510"/>
                </a:lnTo>
                <a:lnTo>
                  <a:pt x="17973" y="19510"/>
                </a:lnTo>
                <a:lnTo>
                  <a:pt x="17972" y="19509"/>
                </a:lnTo>
                <a:lnTo>
                  <a:pt x="17970" y="19510"/>
                </a:lnTo>
                <a:lnTo>
                  <a:pt x="17966" y="19511"/>
                </a:lnTo>
                <a:lnTo>
                  <a:pt x="17963" y="19512"/>
                </a:lnTo>
                <a:lnTo>
                  <a:pt x="17960" y="19508"/>
                </a:lnTo>
                <a:lnTo>
                  <a:pt x="17954" y="19497"/>
                </a:lnTo>
                <a:lnTo>
                  <a:pt x="17951" y="19494"/>
                </a:lnTo>
                <a:lnTo>
                  <a:pt x="17952" y="19483"/>
                </a:lnTo>
                <a:lnTo>
                  <a:pt x="17952" y="19473"/>
                </a:lnTo>
                <a:lnTo>
                  <a:pt x="17948" y="19469"/>
                </a:lnTo>
                <a:lnTo>
                  <a:pt x="17940" y="19471"/>
                </a:lnTo>
                <a:lnTo>
                  <a:pt x="17925" y="19480"/>
                </a:lnTo>
                <a:lnTo>
                  <a:pt x="17917" y="19483"/>
                </a:lnTo>
                <a:lnTo>
                  <a:pt x="17907" y="19485"/>
                </a:lnTo>
                <a:lnTo>
                  <a:pt x="17902" y="19485"/>
                </a:lnTo>
                <a:lnTo>
                  <a:pt x="17893" y="19483"/>
                </a:lnTo>
                <a:lnTo>
                  <a:pt x="17850" y="19482"/>
                </a:lnTo>
                <a:lnTo>
                  <a:pt x="17844" y="19482"/>
                </a:lnTo>
                <a:lnTo>
                  <a:pt x="17836" y="19478"/>
                </a:lnTo>
                <a:lnTo>
                  <a:pt x="17831" y="19477"/>
                </a:lnTo>
                <a:lnTo>
                  <a:pt x="17827" y="19477"/>
                </a:lnTo>
                <a:lnTo>
                  <a:pt x="17819" y="19480"/>
                </a:lnTo>
                <a:lnTo>
                  <a:pt x="17810" y="19481"/>
                </a:lnTo>
                <a:lnTo>
                  <a:pt x="17802" y="19484"/>
                </a:lnTo>
                <a:lnTo>
                  <a:pt x="17766" y="19484"/>
                </a:lnTo>
                <a:lnTo>
                  <a:pt x="17760" y="19482"/>
                </a:lnTo>
                <a:lnTo>
                  <a:pt x="17757" y="19483"/>
                </a:lnTo>
                <a:lnTo>
                  <a:pt x="17755" y="19485"/>
                </a:lnTo>
                <a:lnTo>
                  <a:pt x="17754" y="19488"/>
                </a:lnTo>
                <a:lnTo>
                  <a:pt x="17754" y="19491"/>
                </a:lnTo>
                <a:lnTo>
                  <a:pt x="17753" y="19494"/>
                </a:lnTo>
                <a:lnTo>
                  <a:pt x="17752" y="19494"/>
                </a:lnTo>
                <a:lnTo>
                  <a:pt x="17750" y="19494"/>
                </a:lnTo>
                <a:lnTo>
                  <a:pt x="17750" y="19494"/>
                </a:lnTo>
                <a:lnTo>
                  <a:pt x="17749" y="19495"/>
                </a:lnTo>
                <a:lnTo>
                  <a:pt x="17749" y="19497"/>
                </a:lnTo>
                <a:lnTo>
                  <a:pt x="17749" y="19499"/>
                </a:lnTo>
                <a:lnTo>
                  <a:pt x="17750" y="19498"/>
                </a:lnTo>
                <a:lnTo>
                  <a:pt x="17746" y="19508"/>
                </a:lnTo>
                <a:lnTo>
                  <a:pt x="17744" y="19509"/>
                </a:lnTo>
                <a:lnTo>
                  <a:pt x="17738" y="19510"/>
                </a:lnTo>
                <a:lnTo>
                  <a:pt x="17736" y="19512"/>
                </a:lnTo>
                <a:lnTo>
                  <a:pt x="17734" y="19515"/>
                </a:lnTo>
                <a:lnTo>
                  <a:pt x="17738" y="19516"/>
                </a:lnTo>
                <a:lnTo>
                  <a:pt x="17742" y="19517"/>
                </a:lnTo>
                <a:lnTo>
                  <a:pt x="17745" y="19519"/>
                </a:lnTo>
                <a:lnTo>
                  <a:pt x="17744" y="19521"/>
                </a:lnTo>
                <a:lnTo>
                  <a:pt x="17740" y="19526"/>
                </a:lnTo>
                <a:lnTo>
                  <a:pt x="17739" y="19530"/>
                </a:lnTo>
                <a:lnTo>
                  <a:pt x="17739" y="19533"/>
                </a:lnTo>
                <a:lnTo>
                  <a:pt x="17742" y="19542"/>
                </a:lnTo>
                <a:lnTo>
                  <a:pt x="17737" y="19544"/>
                </a:lnTo>
                <a:lnTo>
                  <a:pt x="17734" y="19542"/>
                </a:lnTo>
                <a:lnTo>
                  <a:pt x="17729" y="19542"/>
                </a:lnTo>
                <a:lnTo>
                  <a:pt x="17725" y="19542"/>
                </a:lnTo>
                <a:lnTo>
                  <a:pt x="17721" y="19544"/>
                </a:lnTo>
                <a:lnTo>
                  <a:pt x="17717" y="19546"/>
                </a:lnTo>
                <a:lnTo>
                  <a:pt x="17712" y="19552"/>
                </a:lnTo>
                <a:lnTo>
                  <a:pt x="17709" y="19553"/>
                </a:lnTo>
                <a:lnTo>
                  <a:pt x="17706" y="19555"/>
                </a:lnTo>
                <a:lnTo>
                  <a:pt x="17701" y="19562"/>
                </a:lnTo>
                <a:lnTo>
                  <a:pt x="17699" y="19565"/>
                </a:lnTo>
                <a:lnTo>
                  <a:pt x="17697" y="19565"/>
                </a:lnTo>
                <a:lnTo>
                  <a:pt x="17692" y="19566"/>
                </a:lnTo>
                <a:lnTo>
                  <a:pt x="17690" y="19567"/>
                </a:lnTo>
                <a:lnTo>
                  <a:pt x="17685" y="19570"/>
                </a:lnTo>
                <a:lnTo>
                  <a:pt x="17685" y="19572"/>
                </a:lnTo>
                <a:lnTo>
                  <a:pt x="17691" y="19577"/>
                </a:lnTo>
                <a:lnTo>
                  <a:pt x="17692" y="19582"/>
                </a:lnTo>
                <a:lnTo>
                  <a:pt x="17694" y="19598"/>
                </a:lnTo>
                <a:lnTo>
                  <a:pt x="17701" y="19609"/>
                </a:lnTo>
                <a:lnTo>
                  <a:pt x="17702" y="19611"/>
                </a:lnTo>
                <a:lnTo>
                  <a:pt x="17704" y="19613"/>
                </a:lnTo>
                <a:lnTo>
                  <a:pt x="17705" y="19619"/>
                </a:lnTo>
                <a:lnTo>
                  <a:pt x="17705" y="19632"/>
                </a:lnTo>
                <a:lnTo>
                  <a:pt x="17698" y="19656"/>
                </a:lnTo>
                <a:lnTo>
                  <a:pt x="17697" y="19670"/>
                </a:lnTo>
                <a:lnTo>
                  <a:pt x="17703" y="19678"/>
                </a:lnTo>
                <a:lnTo>
                  <a:pt x="17704" y="19675"/>
                </a:lnTo>
                <a:lnTo>
                  <a:pt x="17707" y="19669"/>
                </a:lnTo>
                <a:lnTo>
                  <a:pt x="17707" y="19667"/>
                </a:lnTo>
                <a:lnTo>
                  <a:pt x="17706" y="19664"/>
                </a:lnTo>
                <a:lnTo>
                  <a:pt x="17705" y="19662"/>
                </a:lnTo>
                <a:lnTo>
                  <a:pt x="17706" y="19657"/>
                </a:lnTo>
                <a:lnTo>
                  <a:pt x="17709" y="19647"/>
                </a:lnTo>
                <a:lnTo>
                  <a:pt x="17711" y="19642"/>
                </a:lnTo>
                <a:lnTo>
                  <a:pt x="17714" y="19636"/>
                </a:lnTo>
                <a:lnTo>
                  <a:pt x="17715" y="19630"/>
                </a:lnTo>
                <a:lnTo>
                  <a:pt x="17717" y="19628"/>
                </a:lnTo>
                <a:lnTo>
                  <a:pt x="17718" y="19627"/>
                </a:lnTo>
                <a:lnTo>
                  <a:pt x="17722" y="19627"/>
                </a:lnTo>
                <a:lnTo>
                  <a:pt x="17724" y="19626"/>
                </a:lnTo>
                <a:lnTo>
                  <a:pt x="17726" y="19623"/>
                </a:lnTo>
                <a:lnTo>
                  <a:pt x="17729" y="19614"/>
                </a:lnTo>
                <a:lnTo>
                  <a:pt x="17731" y="19610"/>
                </a:lnTo>
                <a:lnTo>
                  <a:pt x="17732" y="19606"/>
                </a:lnTo>
                <a:lnTo>
                  <a:pt x="17734" y="19578"/>
                </a:lnTo>
                <a:lnTo>
                  <a:pt x="17736" y="19569"/>
                </a:lnTo>
                <a:lnTo>
                  <a:pt x="17739" y="19560"/>
                </a:lnTo>
                <a:lnTo>
                  <a:pt x="17743" y="19551"/>
                </a:lnTo>
                <a:lnTo>
                  <a:pt x="17749" y="19544"/>
                </a:lnTo>
                <a:lnTo>
                  <a:pt x="17755" y="19542"/>
                </a:lnTo>
                <a:lnTo>
                  <a:pt x="17759" y="19544"/>
                </a:lnTo>
                <a:lnTo>
                  <a:pt x="17762" y="19549"/>
                </a:lnTo>
                <a:lnTo>
                  <a:pt x="17763" y="19554"/>
                </a:lnTo>
                <a:lnTo>
                  <a:pt x="17760" y="19562"/>
                </a:lnTo>
                <a:lnTo>
                  <a:pt x="17758" y="19570"/>
                </a:lnTo>
                <a:lnTo>
                  <a:pt x="17758" y="19577"/>
                </a:lnTo>
                <a:lnTo>
                  <a:pt x="17758" y="19577"/>
                </a:lnTo>
                <a:lnTo>
                  <a:pt x="17759" y="19577"/>
                </a:lnTo>
                <a:lnTo>
                  <a:pt x="17765" y="19580"/>
                </a:lnTo>
                <a:lnTo>
                  <a:pt x="17769" y="19582"/>
                </a:lnTo>
                <a:lnTo>
                  <a:pt x="17778" y="19582"/>
                </a:lnTo>
                <a:lnTo>
                  <a:pt x="17781" y="19585"/>
                </a:lnTo>
                <a:lnTo>
                  <a:pt x="17806" y="19638"/>
                </a:lnTo>
                <a:lnTo>
                  <a:pt x="17810" y="19642"/>
                </a:lnTo>
                <a:lnTo>
                  <a:pt x="17817" y="19647"/>
                </a:lnTo>
                <a:lnTo>
                  <a:pt x="17820" y="19650"/>
                </a:lnTo>
                <a:lnTo>
                  <a:pt x="17824" y="19652"/>
                </a:lnTo>
                <a:lnTo>
                  <a:pt x="17830" y="19651"/>
                </a:lnTo>
                <a:lnTo>
                  <a:pt x="17839" y="19645"/>
                </a:lnTo>
                <a:lnTo>
                  <a:pt x="17847" y="19644"/>
                </a:lnTo>
                <a:lnTo>
                  <a:pt x="17857" y="19645"/>
                </a:lnTo>
                <a:lnTo>
                  <a:pt x="17867" y="19644"/>
                </a:lnTo>
                <a:lnTo>
                  <a:pt x="17870" y="19638"/>
                </a:lnTo>
                <a:lnTo>
                  <a:pt x="17869" y="19637"/>
                </a:lnTo>
                <a:lnTo>
                  <a:pt x="17868" y="19635"/>
                </a:lnTo>
                <a:lnTo>
                  <a:pt x="17866" y="19634"/>
                </a:lnTo>
                <a:lnTo>
                  <a:pt x="17865" y="19631"/>
                </a:lnTo>
                <a:lnTo>
                  <a:pt x="17866" y="19628"/>
                </a:lnTo>
                <a:lnTo>
                  <a:pt x="17867" y="19626"/>
                </a:lnTo>
                <a:lnTo>
                  <a:pt x="17868" y="19625"/>
                </a:lnTo>
                <a:lnTo>
                  <a:pt x="17868" y="19623"/>
                </a:lnTo>
                <a:lnTo>
                  <a:pt x="17870" y="19621"/>
                </a:lnTo>
                <a:lnTo>
                  <a:pt x="17888" y="19601"/>
                </a:lnTo>
                <a:lnTo>
                  <a:pt x="17889" y="19598"/>
                </a:lnTo>
                <a:lnTo>
                  <a:pt x="17891" y="19596"/>
                </a:lnTo>
                <a:lnTo>
                  <a:pt x="17904" y="19590"/>
                </a:lnTo>
                <a:lnTo>
                  <a:pt x="17908" y="19583"/>
                </a:lnTo>
                <a:lnTo>
                  <a:pt x="17909" y="19581"/>
                </a:lnTo>
                <a:lnTo>
                  <a:pt x="17910" y="19580"/>
                </a:lnTo>
                <a:lnTo>
                  <a:pt x="17912" y="19580"/>
                </a:lnTo>
                <a:lnTo>
                  <a:pt x="17917" y="19582"/>
                </a:lnTo>
                <a:lnTo>
                  <a:pt x="17922" y="19583"/>
                </a:lnTo>
                <a:lnTo>
                  <a:pt x="17926" y="19585"/>
                </a:lnTo>
                <a:lnTo>
                  <a:pt x="17930" y="19588"/>
                </a:lnTo>
                <a:lnTo>
                  <a:pt x="17933" y="19593"/>
                </a:lnTo>
                <a:lnTo>
                  <a:pt x="17925" y="19607"/>
                </a:lnTo>
                <a:lnTo>
                  <a:pt x="17923" y="19613"/>
                </a:lnTo>
                <a:lnTo>
                  <a:pt x="17923" y="19616"/>
                </a:lnTo>
                <a:lnTo>
                  <a:pt x="17928" y="19622"/>
                </a:lnTo>
                <a:lnTo>
                  <a:pt x="17933" y="19620"/>
                </a:lnTo>
                <a:lnTo>
                  <a:pt x="17949" y="19618"/>
                </a:lnTo>
                <a:lnTo>
                  <a:pt x="17955" y="19618"/>
                </a:lnTo>
                <a:lnTo>
                  <a:pt x="17961" y="19621"/>
                </a:lnTo>
                <a:lnTo>
                  <a:pt x="17979" y="19632"/>
                </a:lnTo>
                <a:lnTo>
                  <a:pt x="17988" y="19635"/>
                </a:lnTo>
                <a:lnTo>
                  <a:pt x="18014" y="19638"/>
                </a:lnTo>
                <a:lnTo>
                  <a:pt x="18024" y="19641"/>
                </a:lnTo>
                <a:lnTo>
                  <a:pt x="18042" y="19653"/>
                </a:lnTo>
                <a:lnTo>
                  <a:pt x="18052" y="19653"/>
                </a:lnTo>
                <a:lnTo>
                  <a:pt x="18059" y="19646"/>
                </a:lnTo>
                <a:lnTo>
                  <a:pt x="18056" y="19636"/>
                </a:lnTo>
                <a:lnTo>
                  <a:pt x="18046" y="19617"/>
                </a:lnTo>
                <a:lnTo>
                  <a:pt x="18047" y="19608"/>
                </a:lnTo>
                <a:lnTo>
                  <a:pt x="18055" y="19606"/>
                </a:lnTo>
                <a:lnTo>
                  <a:pt x="18130" y="19616"/>
                </a:lnTo>
                <a:lnTo>
                  <a:pt x="18140" y="19621"/>
                </a:lnTo>
                <a:lnTo>
                  <a:pt x="18146" y="19630"/>
                </a:lnTo>
                <a:lnTo>
                  <a:pt x="18146" y="19632"/>
                </a:lnTo>
                <a:lnTo>
                  <a:pt x="18146" y="19640"/>
                </a:lnTo>
                <a:lnTo>
                  <a:pt x="18146" y="19643"/>
                </a:lnTo>
                <a:lnTo>
                  <a:pt x="18148" y="19647"/>
                </a:lnTo>
                <a:lnTo>
                  <a:pt x="18149" y="19648"/>
                </a:lnTo>
                <a:lnTo>
                  <a:pt x="18150" y="19652"/>
                </a:lnTo>
                <a:lnTo>
                  <a:pt x="18154" y="19655"/>
                </a:lnTo>
                <a:lnTo>
                  <a:pt x="18162" y="19660"/>
                </a:lnTo>
                <a:lnTo>
                  <a:pt x="18173" y="19665"/>
                </a:lnTo>
                <a:lnTo>
                  <a:pt x="18176" y="19666"/>
                </a:lnTo>
                <a:lnTo>
                  <a:pt x="18177" y="19667"/>
                </a:lnTo>
                <a:lnTo>
                  <a:pt x="18182" y="19672"/>
                </a:lnTo>
                <a:lnTo>
                  <a:pt x="18222" y="19689"/>
                </a:lnTo>
                <a:lnTo>
                  <a:pt x="18232" y="19697"/>
                </a:lnTo>
                <a:lnTo>
                  <a:pt x="18236" y="19699"/>
                </a:lnTo>
                <a:lnTo>
                  <a:pt x="18241" y="19699"/>
                </a:lnTo>
                <a:lnTo>
                  <a:pt x="18245" y="19701"/>
                </a:lnTo>
                <a:lnTo>
                  <a:pt x="18249" y="19704"/>
                </a:lnTo>
                <a:lnTo>
                  <a:pt x="18251" y="19707"/>
                </a:lnTo>
                <a:lnTo>
                  <a:pt x="18255" y="19714"/>
                </a:lnTo>
                <a:lnTo>
                  <a:pt x="18258" y="19718"/>
                </a:lnTo>
                <a:lnTo>
                  <a:pt x="18261" y="19720"/>
                </a:lnTo>
                <a:lnTo>
                  <a:pt x="18266" y="19720"/>
                </a:lnTo>
                <a:lnTo>
                  <a:pt x="18270" y="19722"/>
                </a:lnTo>
                <a:lnTo>
                  <a:pt x="18274" y="19725"/>
                </a:lnTo>
                <a:lnTo>
                  <a:pt x="18277" y="19728"/>
                </a:lnTo>
                <a:lnTo>
                  <a:pt x="18286" y="19741"/>
                </a:lnTo>
                <a:lnTo>
                  <a:pt x="18288" y="19743"/>
                </a:lnTo>
                <a:lnTo>
                  <a:pt x="18291" y="19743"/>
                </a:lnTo>
                <a:lnTo>
                  <a:pt x="18313" y="19754"/>
                </a:lnTo>
                <a:lnTo>
                  <a:pt x="18318" y="19754"/>
                </a:lnTo>
                <a:lnTo>
                  <a:pt x="18321" y="19756"/>
                </a:lnTo>
                <a:lnTo>
                  <a:pt x="18328" y="19764"/>
                </a:lnTo>
                <a:lnTo>
                  <a:pt x="18332" y="19766"/>
                </a:lnTo>
                <a:lnTo>
                  <a:pt x="18337" y="19765"/>
                </a:lnTo>
                <a:lnTo>
                  <a:pt x="18337" y="19761"/>
                </a:lnTo>
                <a:lnTo>
                  <a:pt x="18335" y="19757"/>
                </a:lnTo>
                <a:lnTo>
                  <a:pt x="18333" y="19753"/>
                </a:lnTo>
                <a:lnTo>
                  <a:pt x="18335" y="19717"/>
                </a:lnTo>
                <a:lnTo>
                  <a:pt x="18335" y="19714"/>
                </a:lnTo>
                <a:lnTo>
                  <a:pt x="18339" y="19708"/>
                </a:lnTo>
                <a:lnTo>
                  <a:pt x="18339" y="19705"/>
                </a:lnTo>
                <a:lnTo>
                  <a:pt x="18340" y="19704"/>
                </a:lnTo>
                <a:lnTo>
                  <a:pt x="18343" y="19698"/>
                </a:lnTo>
                <a:lnTo>
                  <a:pt x="18344" y="19695"/>
                </a:lnTo>
                <a:lnTo>
                  <a:pt x="18345" y="19689"/>
                </a:lnTo>
                <a:lnTo>
                  <a:pt x="18345" y="19687"/>
                </a:lnTo>
                <a:cubicBezTo>
                  <a:pt x="18345" y="19687"/>
                  <a:pt x="18344" y="19683"/>
                  <a:pt x="18344" y="19683"/>
                </a:cubicBezTo>
                <a:lnTo>
                  <a:pt x="18342" y="19679"/>
                </a:lnTo>
                <a:lnTo>
                  <a:pt x="18335" y="19670"/>
                </a:lnTo>
                <a:lnTo>
                  <a:pt x="18332" y="19664"/>
                </a:lnTo>
                <a:lnTo>
                  <a:pt x="18330" y="19658"/>
                </a:lnTo>
                <a:lnTo>
                  <a:pt x="18330" y="19653"/>
                </a:lnTo>
                <a:lnTo>
                  <a:pt x="18335" y="19651"/>
                </a:lnTo>
                <a:lnTo>
                  <a:pt x="18331" y="19644"/>
                </a:lnTo>
                <a:lnTo>
                  <a:pt x="18326" y="19639"/>
                </a:lnTo>
                <a:lnTo>
                  <a:pt x="18320" y="19637"/>
                </a:lnTo>
                <a:lnTo>
                  <a:pt x="18311" y="19636"/>
                </a:lnTo>
                <a:lnTo>
                  <a:pt x="18302" y="19637"/>
                </a:lnTo>
                <a:lnTo>
                  <a:pt x="18299" y="19636"/>
                </a:lnTo>
                <a:lnTo>
                  <a:pt x="18298" y="19633"/>
                </a:lnTo>
                <a:lnTo>
                  <a:pt x="18297" y="19629"/>
                </a:lnTo>
                <a:lnTo>
                  <a:pt x="18293" y="19622"/>
                </a:lnTo>
                <a:lnTo>
                  <a:pt x="18291" y="19617"/>
                </a:lnTo>
                <a:lnTo>
                  <a:pt x="18291" y="19594"/>
                </a:lnTo>
                <a:lnTo>
                  <a:pt x="18289" y="19583"/>
                </a:lnTo>
                <a:lnTo>
                  <a:pt x="18285" y="19573"/>
                </a:lnTo>
                <a:lnTo>
                  <a:pt x="18284" y="19572"/>
                </a:lnTo>
                <a:lnTo>
                  <a:pt x="18283" y="19562"/>
                </a:lnTo>
                <a:lnTo>
                  <a:pt x="18282" y="19559"/>
                </a:lnTo>
                <a:lnTo>
                  <a:pt x="18280" y="19557"/>
                </a:lnTo>
                <a:lnTo>
                  <a:pt x="18263" y="19549"/>
                </a:lnTo>
                <a:lnTo>
                  <a:pt x="18260" y="19547"/>
                </a:lnTo>
                <a:lnTo>
                  <a:pt x="18239" y="19521"/>
                </a:lnTo>
                <a:lnTo>
                  <a:pt x="18229" y="19517"/>
                </a:lnTo>
                <a:lnTo>
                  <a:pt x="18219" y="19517"/>
                </a:lnTo>
                <a:lnTo>
                  <a:pt x="18200" y="19520"/>
                </a:lnTo>
                <a:lnTo>
                  <a:pt x="18164" y="19521"/>
                </a:lnTo>
                <a:lnTo>
                  <a:pt x="18146" y="19516"/>
                </a:lnTo>
                <a:lnTo>
                  <a:pt x="18142" y="19513"/>
                </a:lnTo>
                <a:lnTo>
                  <a:pt x="18138" y="19508"/>
                </a:lnTo>
                <a:lnTo>
                  <a:pt x="18135" y="19505"/>
                </a:lnTo>
                <a:lnTo>
                  <a:pt x="18131" y="19502"/>
                </a:lnTo>
                <a:lnTo>
                  <a:pt x="18129" y="19505"/>
                </a:lnTo>
                <a:lnTo>
                  <a:pt x="18126" y="19503"/>
                </a:lnTo>
                <a:lnTo>
                  <a:pt x="18126" y="19500"/>
                </a:lnTo>
                <a:lnTo>
                  <a:pt x="18125" y="19497"/>
                </a:lnTo>
                <a:lnTo>
                  <a:pt x="18124" y="19496"/>
                </a:lnTo>
                <a:lnTo>
                  <a:pt x="18121" y="19497"/>
                </a:lnTo>
                <a:lnTo>
                  <a:pt x="18119" y="19499"/>
                </a:lnTo>
                <a:lnTo>
                  <a:pt x="18116" y="19500"/>
                </a:lnTo>
                <a:lnTo>
                  <a:pt x="18113" y="19500"/>
                </a:lnTo>
                <a:lnTo>
                  <a:pt x="18110" y="19497"/>
                </a:lnTo>
                <a:lnTo>
                  <a:pt x="18106" y="19489"/>
                </a:lnTo>
                <a:lnTo>
                  <a:pt x="18103" y="19487"/>
                </a:lnTo>
                <a:lnTo>
                  <a:pt x="18100" y="19486"/>
                </a:lnTo>
                <a:lnTo>
                  <a:pt x="18070" y="19469"/>
                </a:lnTo>
                <a:lnTo>
                  <a:pt x="18057" y="19467"/>
                </a:lnTo>
                <a:lnTo>
                  <a:pt x="18056" y="19466"/>
                </a:lnTo>
                <a:lnTo>
                  <a:pt x="18055" y="19466"/>
                </a:lnTo>
                <a:lnTo>
                  <a:pt x="18055" y="19464"/>
                </a:lnTo>
                <a:lnTo>
                  <a:pt x="18054" y="19462"/>
                </a:lnTo>
                <a:lnTo>
                  <a:pt x="18053" y="19462"/>
                </a:lnTo>
                <a:close/>
                <a:moveTo>
                  <a:pt x="17445" y="19535"/>
                </a:moveTo>
                <a:lnTo>
                  <a:pt x="17380" y="19538"/>
                </a:lnTo>
                <a:lnTo>
                  <a:pt x="17353" y="19548"/>
                </a:lnTo>
                <a:lnTo>
                  <a:pt x="17345" y="19552"/>
                </a:lnTo>
                <a:lnTo>
                  <a:pt x="17338" y="19560"/>
                </a:lnTo>
                <a:lnTo>
                  <a:pt x="17338" y="19567"/>
                </a:lnTo>
                <a:lnTo>
                  <a:pt x="17332" y="19569"/>
                </a:lnTo>
                <a:lnTo>
                  <a:pt x="17329" y="19569"/>
                </a:lnTo>
                <a:lnTo>
                  <a:pt x="17323" y="19567"/>
                </a:lnTo>
                <a:lnTo>
                  <a:pt x="17318" y="19563"/>
                </a:lnTo>
                <a:lnTo>
                  <a:pt x="17315" y="19560"/>
                </a:lnTo>
                <a:lnTo>
                  <a:pt x="17312" y="19552"/>
                </a:lnTo>
                <a:lnTo>
                  <a:pt x="17308" y="19550"/>
                </a:lnTo>
                <a:lnTo>
                  <a:pt x="17302" y="19556"/>
                </a:lnTo>
                <a:lnTo>
                  <a:pt x="17296" y="19561"/>
                </a:lnTo>
                <a:lnTo>
                  <a:pt x="17292" y="19566"/>
                </a:lnTo>
                <a:lnTo>
                  <a:pt x="17287" y="19588"/>
                </a:lnTo>
                <a:lnTo>
                  <a:pt x="17290" y="19619"/>
                </a:lnTo>
                <a:lnTo>
                  <a:pt x="17297" y="19634"/>
                </a:lnTo>
                <a:lnTo>
                  <a:pt x="17298" y="19636"/>
                </a:lnTo>
                <a:lnTo>
                  <a:pt x="17300" y="19643"/>
                </a:lnTo>
                <a:lnTo>
                  <a:pt x="17303" y="19649"/>
                </a:lnTo>
                <a:lnTo>
                  <a:pt x="17308" y="19653"/>
                </a:lnTo>
                <a:lnTo>
                  <a:pt x="17321" y="19665"/>
                </a:lnTo>
                <a:lnTo>
                  <a:pt x="17324" y="19677"/>
                </a:lnTo>
                <a:lnTo>
                  <a:pt x="17326" y="19687"/>
                </a:lnTo>
                <a:lnTo>
                  <a:pt x="17333" y="19695"/>
                </a:lnTo>
                <a:lnTo>
                  <a:pt x="17341" y="19695"/>
                </a:lnTo>
                <a:lnTo>
                  <a:pt x="17345" y="19698"/>
                </a:lnTo>
                <a:lnTo>
                  <a:pt x="17348" y="19704"/>
                </a:lnTo>
                <a:lnTo>
                  <a:pt x="17359" y="19710"/>
                </a:lnTo>
                <a:lnTo>
                  <a:pt x="17368" y="19713"/>
                </a:lnTo>
                <a:lnTo>
                  <a:pt x="17371" y="19715"/>
                </a:lnTo>
                <a:lnTo>
                  <a:pt x="17384" y="19728"/>
                </a:lnTo>
                <a:lnTo>
                  <a:pt x="17403" y="19739"/>
                </a:lnTo>
                <a:lnTo>
                  <a:pt x="17410" y="19740"/>
                </a:lnTo>
                <a:lnTo>
                  <a:pt x="17416" y="19746"/>
                </a:lnTo>
                <a:lnTo>
                  <a:pt x="17431" y="19752"/>
                </a:lnTo>
                <a:lnTo>
                  <a:pt x="17435" y="19754"/>
                </a:lnTo>
                <a:lnTo>
                  <a:pt x="17440" y="19760"/>
                </a:lnTo>
                <a:lnTo>
                  <a:pt x="17445" y="19757"/>
                </a:lnTo>
                <a:lnTo>
                  <a:pt x="17450" y="19758"/>
                </a:lnTo>
                <a:lnTo>
                  <a:pt x="17457" y="19751"/>
                </a:lnTo>
                <a:lnTo>
                  <a:pt x="17468" y="19744"/>
                </a:lnTo>
                <a:lnTo>
                  <a:pt x="17485" y="19738"/>
                </a:lnTo>
                <a:lnTo>
                  <a:pt x="17494" y="19732"/>
                </a:lnTo>
                <a:lnTo>
                  <a:pt x="17496" y="19730"/>
                </a:lnTo>
                <a:lnTo>
                  <a:pt x="17501" y="19721"/>
                </a:lnTo>
                <a:lnTo>
                  <a:pt x="17504" y="19719"/>
                </a:lnTo>
                <a:lnTo>
                  <a:pt x="17506" y="19718"/>
                </a:lnTo>
                <a:lnTo>
                  <a:pt x="17532" y="19701"/>
                </a:lnTo>
                <a:lnTo>
                  <a:pt x="17536" y="19700"/>
                </a:lnTo>
                <a:lnTo>
                  <a:pt x="17542" y="19701"/>
                </a:lnTo>
                <a:lnTo>
                  <a:pt x="17546" y="19703"/>
                </a:lnTo>
                <a:lnTo>
                  <a:pt x="17551" y="19703"/>
                </a:lnTo>
                <a:lnTo>
                  <a:pt x="17555" y="19698"/>
                </a:lnTo>
                <a:lnTo>
                  <a:pt x="17559" y="19687"/>
                </a:lnTo>
                <a:lnTo>
                  <a:pt x="17558" y="19650"/>
                </a:lnTo>
                <a:lnTo>
                  <a:pt x="17559" y="19644"/>
                </a:lnTo>
                <a:lnTo>
                  <a:pt x="17563" y="19631"/>
                </a:lnTo>
                <a:lnTo>
                  <a:pt x="17564" y="19626"/>
                </a:lnTo>
                <a:lnTo>
                  <a:pt x="17562" y="19622"/>
                </a:lnTo>
                <a:lnTo>
                  <a:pt x="17558" y="19620"/>
                </a:lnTo>
                <a:lnTo>
                  <a:pt x="17548" y="19618"/>
                </a:lnTo>
                <a:lnTo>
                  <a:pt x="17540" y="19613"/>
                </a:lnTo>
                <a:lnTo>
                  <a:pt x="17538" y="19612"/>
                </a:lnTo>
                <a:lnTo>
                  <a:pt x="17536" y="19613"/>
                </a:lnTo>
                <a:lnTo>
                  <a:pt x="17533" y="19620"/>
                </a:lnTo>
                <a:lnTo>
                  <a:pt x="17531" y="19621"/>
                </a:lnTo>
                <a:lnTo>
                  <a:pt x="17526" y="19619"/>
                </a:lnTo>
                <a:lnTo>
                  <a:pt x="17523" y="19616"/>
                </a:lnTo>
                <a:lnTo>
                  <a:pt x="17521" y="19613"/>
                </a:lnTo>
                <a:lnTo>
                  <a:pt x="17520" y="19612"/>
                </a:lnTo>
                <a:lnTo>
                  <a:pt x="17518" y="19609"/>
                </a:lnTo>
                <a:lnTo>
                  <a:pt x="17516" y="19604"/>
                </a:lnTo>
                <a:lnTo>
                  <a:pt x="17515" y="19598"/>
                </a:lnTo>
                <a:lnTo>
                  <a:pt x="17515" y="19595"/>
                </a:lnTo>
                <a:cubicBezTo>
                  <a:pt x="17515" y="19595"/>
                  <a:pt x="17518" y="19591"/>
                  <a:pt x="17518" y="19591"/>
                </a:cubicBezTo>
                <a:lnTo>
                  <a:pt x="17521" y="19591"/>
                </a:lnTo>
                <a:lnTo>
                  <a:pt x="17524" y="19593"/>
                </a:lnTo>
                <a:lnTo>
                  <a:pt x="17526" y="19595"/>
                </a:lnTo>
                <a:lnTo>
                  <a:pt x="17529" y="19595"/>
                </a:lnTo>
                <a:lnTo>
                  <a:pt x="17530" y="19595"/>
                </a:lnTo>
                <a:lnTo>
                  <a:pt x="17530" y="19592"/>
                </a:lnTo>
                <a:lnTo>
                  <a:pt x="17530" y="19582"/>
                </a:lnTo>
                <a:lnTo>
                  <a:pt x="17529" y="19580"/>
                </a:lnTo>
                <a:lnTo>
                  <a:pt x="17528" y="19577"/>
                </a:lnTo>
                <a:lnTo>
                  <a:pt x="17526" y="19575"/>
                </a:lnTo>
                <a:lnTo>
                  <a:pt x="17524" y="19573"/>
                </a:lnTo>
                <a:lnTo>
                  <a:pt x="17518" y="19569"/>
                </a:lnTo>
                <a:lnTo>
                  <a:pt x="17513" y="19567"/>
                </a:lnTo>
                <a:lnTo>
                  <a:pt x="17506" y="19560"/>
                </a:lnTo>
                <a:lnTo>
                  <a:pt x="17501" y="19558"/>
                </a:lnTo>
                <a:lnTo>
                  <a:pt x="17496" y="19557"/>
                </a:lnTo>
                <a:lnTo>
                  <a:pt x="17491" y="19555"/>
                </a:lnTo>
                <a:lnTo>
                  <a:pt x="17488" y="19551"/>
                </a:lnTo>
                <a:lnTo>
                  <a:pt x="17483" y="19554"/>
                </a:lnTo>
                <a:lnTo>
                  <a:pt x="17479" y="19549"/>
                </a:lnTo>
                <a:lnTo>
                  <a:pt x="17475" y="19543"/>
                </a:lnTo>
                <a:lnTo>
                  <a:pt x="17471" y="19539"/>
                </a:lnTo>
                <a:lnTo>
                  <a:pt x="17445" y="19535"/>
                </a:lnTo>
                <a:close/>
                <a:moveTo>
                  <a:pt x="16647" y="19915"/>
                </a:moveTo>
                <a:lnTo>
                  <a:pt x="16641" y="19915"/>
                </a:lnTo>
                <a:lnTo>
                  <a:pt x="16636" y="19917"/>
                </a:lnTo>
                <a:lnTo>
                  <a:pt x="16615" y="19936"/>
                </a:lnTo>
                <a:lnTo>
                  <a:pt x="16612" y="19940"/>
                </a:lnTo>
                <a:lnTo>
                  <a:pt x="16611" y="19944"/>
                </a:lnTo>
                <a:lnTo>
                  <a:pt x="16610" y="19950"/>
                </a:lnTo>
                <a:lnTo>
                  <a:pt x="16603" y="19966"/>
                </a:lnTo>
                <a:lnTo>
                  <a:pt x="16600" y="19978"/>
                </a:lnTo>
                <a:lnTo>
                  <a:pt x="16599" y="19989"/>
                </a:lnTo>
                <a:lnTo>
                  <a:pt x="16600" y="20036"/>
                </a:lnTo>
                <a:lnTo>
                  <a:pt x="16599" y="20040"/>
                </a:lnTo>
                <a:lnTo>
                  <a:pt x="16597" y="20041"/>
                </a:lnTo>
                <a:lnTo>
                  <a:pt x="16594" y="20041"/>
                </a:lnTo>
                <a:lnTo>
                  <a:pt x="16593" y="20043"/>
                </a:lnTo>
                <a:lnTo>
                  <a:pt x="16593" y="20046"/>
                </a:lnTo>
                <a:lnTo>
                  <a:pt x="16594" y="20049"/>
                </a:lnTo>
                <a:lnTo>
                  <a:pt x="16595" y="20052"/>
                </a:lnTo>
                <a:lnTo>
                  <a:pt x="16596" y="20055"/>
                </a:lnTo>
                <a:lnTo>
                  <a:pt x="16596" y="20060"/>
                </a:lnTo>
                <a:lnTo>
                  <a:pt x="16595" y="20067"/>
                </a:lnTo>
                <a:lnTo>
                  <a:pt x="16594" y="20074"/>
                </a:lnTo>
                <a:lnTo>
                  <a:pt x="16592" y="20078"/>
                </a:lnTo>
                <a:lnTo>
                  <a:pt x="16580" y="20091"/>
                </a:lnTo>
                <a:lnTo>
                  <a:pt x="16578" y="20097"/>
                </a:lnTo>
                <a:lnTo>
                  <a:pt x="16581" y="20096"/>
                </a:lnTo>
                <a:lnTo>
                  <a:pt x="16584" y="20094"/>
                </a:lnTo>
                <a:lnTo>
                  <a:pt x="16586" y="20093"/>
                </a:lnTo>
                <a:lnTo>
                  <a:pt x="16588" y="20094"/>
                </a:lnTo>
                <a:lnTo>
                  <a:pt x="16589" y="20099"/>
                </a:lnTo>
                <a:lnTo>
                  <a:pt x="16588" y="20104"/>
                </a:lnTo>
                <a:lnTo>
                  <a:pt x="16584" y="20112"/>
                </a:lnTo>
                <a:lnTo>
                  <a:pt x="16583" y="20117"/>
                </a:lnTo>
                <a:lnTo>
                  <a:pt x="16583" y="20124"/>
                </a:lnTo>
                <a:lnTo>
                  <a:pt x="16582" y="20127"/>
                </a:lnTo>
                <a:lnTo>
                  <a:pt x="16579" y="20133"/>
                </a:lnTo>
                <a:lnTo>
                  <a:pt x="16578" y="20137"/>
                </a:lnTo>
                <a:lnTo>
                  <a:pt x="16581" y="20141"/>
                </a:lnTo>
                <a:lnTo>
                  <a:pt x="16579" y="20145"/>
                </a:lnTo>
                <a:lnTo>
                  <a:pt x="16580" y="20145"/>
                </a:lnTo>
                <a:lnTo>
                  <a:pt x="16590" y="20140"/>
                </a:lnTo>
                <a:lnTo>
                  <a:pt x="16591" y="20141"/>
                </a:lnTo>
                <a:lnTo>
                  <a:pt x="16591" y="20146"/>
                </a:lnTo>
                <a:lnTo>
                  <a:pt x="16589" y="20152"/>
                </a:lnTo>
                <a:lnTo>
                  <a:pt x="16584" y="20155"/>
                </a:lnTo>
                <a:lnTo>
                  <a:pt x="16578" y="20156"/>
                </a:lnTo>
                <a:lnTo>
                  <a:pt x="16573" y="20158"/>
                </a:lnTo>
                <a:lnTo>
                  <a:pt x="16571" y="20162"/>
                </a:lnTo>
                <a:lnTo>
                  <a:pt x="16567" y="20172"/>
                </a:lnTo>
                <a:lnTo>
                  <a:pt x="16564" y="20177"/>
                </a:lnTo>
                <a:lnTo>
                  <a:pt x="16563" y="20177"/>
                </a:lnTo>
                <a:lnTo>
                  <a:pt x="16562" y="20177"/>
                </a:lnTo>
                <a:lnTo>
                  <a:pt x="16563" y="20175"/>
                </a:lnTo>
                <a:lnTo>
                  <a:pt x="16564" y="20168"/>
                </a:lnTo>
                <a:lnTo>
                  <a:pt x="16564" y="20161"/>
                </a:lnTo>
                <a:lnTo>
                  <a:pt x="16563" y="20158"/>
                </a:lnTo>
                <a:lnTo>
                  <a:pt x="16562" y="20156"/>
                </a:lnTo>
                <a:lnTo>
                  <a:pt x="16558" y="20153"/>
                </a:lnTo>
                <a:lnTo>
                  <a:pt x="16553" y="20150"/>
                </a:lnTo>
                <a:lnTo>
                  <a:pt x="16551" y="20148"/>
                </a:lnTo>
                <a:lnTo>
                  <a:pt x="16556" y="20147"/>
                </a:lnTo>
                <a:lnTo>
                  <a:pt x="16558" y="20145"/>
                </a:lnTo>
                <a:lnTo>
                  <a:pt x="16559" y="20142"/>
                </a:lnTo>
                <a:lnTo>
                  <a:pt x="16559" y="20139"/>
                </a:lnTo>
                <a:lnTo>
                  <a:pt x="16558" y="20138"/>
                </a:lnTo>
                <a:lnTo>
                  <a:pt x="16555" y="20138"/>
                </a:lnTo>
                <a:lnTo>
                  <a:pt x="16553" y="20138"/>
                </a:lnTo>
                <a:lnTo>
                  <a:pt x="16551" y="20135"/>
                </a:lnTo>
                <a:lnTo>
                  <a:pt x="16552" y="20129"/>
                </a:lnTo>
                <a:lnTo>
                  <a:pt x="16561" y="20107"/>
                </a:lnTo>
                <a:lnTo>
                  <a:pt x="16564" y="20100"/>
                </a:lnTo>
                <a:lnTo>
                  <a:pt x="16578" y="20081"/>
                </a:lnTo>
                <a:lnTo>
                  <a:pt x="16580" y="20077"/>
                </a:lnTo>
                <a:lnTo>
                  <a:pt x="16581" y="20074"/>
                </a:lnTo>
                <a:lnTo>
                  <a:pt x="16583" y="20071"/>
                </a:lnTo>
                <a:lnTo>
                  <a:pt x="16585" y="20072"/>
                </a:lnTo>
                <a:lnTo>
                  <a:pt x="16587" y="20073"/>
                </a:lnTo>
                <a:lnTo>
                  <a:pt x="16589" y="20073"/>
                </a:lnTo>
                <a:lnTo>
                  <a:pt x="16590" y="20070"/>
                </a:lnTo>
                <a:lnTo>
                  <a:pt x="16591" y="20067"/>
                </a:lnTo>
                <a:lnTo>
                  <a:pt x="16590" y="20061"/>
                </a:lnTo>
                <a:lnTo>
                  <a:pt x="16590" y="20058"/>
                </a:lnTo>
                <a:lnTo>
                  <a:pt x="16589" y="20053"/>
                </a:lnTo>
                <a:lnTo>
                  <a:pt x="16589" y="20051"/>
                </a:lnTo>
                <a:lnTo>
                  <a:pt x="16588" y="20049"/>
                </a:lnTo>
                <a:lnTo>
                  <a:pt x="16585" y="20044"/>
                </a:lnTo>
                <a:lnTo>
                  <a:pt x="16584" y="20041"/>
                </a:lnTo>
                <a:lnTo>
                  <a:pt x="16584" y="20021"/>
                </a:lnTo>
                <a:lnTo>
                  <a:pt x="16581" y="19985"/>
                </a:lnTo>
                <a:lnTo>
                  <a:pt x="16579" y="19980"/>
                </a:lnTo>
                <a:lnTo>
                  <a:pt x="16575" y="19977"/>
                </a:lnTo>
                <a:lnTo>
                  <a:pt x="16571" y="19976"/>
                </a:lnTo>
                <a:lnTo>
                  <a:pt x="16564" y="19979"/>
                </a:lnTo>
                <a:lnTo>
                  <a:pt x="16551" y="19989"/>
                </a:lnTo>
                <a:lnTo>
                  <a:pt x="16536" y="20003"/>
                </a:lnTo>
                <a:lnTo>
                  <a:pt x="16529" y="20008"/>
                </a:lnTo>
                <a:lnTo>
                  <a:pt x="16523" y="20009"/>
                </a:lnTo>
                <a:lnTo>
                  <a:pt x="16509" y="20011"/>
                </a:lnTo>
                <a:lnTo>
                  <a:pt x="16504" y="20013"/>
                </a:lnTo>
                <a:lnTo>
                  <a:pt x="16500" y="20019"/>
                </a:lnTo>
                <a:lnTo>
                  <a:pt x="16496" y="20032"/>
                </a:lnTo>
                <a:lnTo>
                  <a:pt x="16492" y="20038"/>
                </a:lnTo>
                <a:lnTo>
                  <a:pt x="16492" y="20040"/>
                </a:lnTo>
                <a:lnTo>
                  <a:pt x="16495" y="20045"/>
                </a:lnTo>
                <a:lnTo>
                  <a:pt x="16498" y="20052"/>
                </a:lnTo>
                <a:lnTo>
                  <a:pt x="16500" y="20061"/>
                </a:lnTo>
                <a:lnTo>
                  <a:pt x="16502" y="20072"/>
                </a:lnTo>
                <a:lnTo>
                  <a:pt x="16505" y="20078"/>
                </a:lnTo>
                <a:lnTo>
                  <a:pt x="16506" y="20093"/>
                </a:lnTo>
                <a:lnTo>
                  <a:pt x="16507" y="20098"/>
                </a:lnTo>
                <a:lnTo>
                  <a:pt x="16508" y="20102"/>
                </a:lnTo>
                <a:lnTo>
                  <a:pt x="16505" y="20109"/>
                </a:lnTo>
                <a:cubicBezTo>
                  <a:pt x="16505" y="20109"/>
                  <a:pt x="16504" y="20111"/>
                  <a:pt x="16504" y="20111"/>
                </a:cubicBezTo>
                <a:lnTo>
                  <a:pt x="16503" y="20112"/>
                </a:lnTo>
                <a:lnTo>
                  <a:pt x="16497" y="20114"/>
                </a:lnTo>
                <a:lnTo>
                  <a:pt x="16495" y="20115"/>
                </a:lnTo>
                <a:lnTo>
                  <a:pt x="16493" y="20119"/>
                </a:lnTo>
                <a:lnTo>
                  <a:pt x="16492" y="20125"/>
                </a:lnTo>
                <a:lnTo>
                  <a:pt x="16490" y="20146"/>
                </a:lnTo>
                <a:lnTo>
                  <a:pt x="16490" y="20153"/>
                </a:lnTo>
                <a:lnTo>
                  <a:pt x="16487" y="20158"/>
                </a:lnTo>
                <a:lnTo>
                  <a:pt x="16482" y="20171"/>
                </a:lnTo>
                <a:lnTo>
                  <a:pt x="16481" y="20176"/>
                </a:lnTo>
                <a:lnTo>
                  <a:pt x="16481" y="20181"/>
                </a:lnTo>
                <a:lnTo>
                  <a:pt x="16483" y="20186"/>
                </a:lnTo>
                <a:lnTo>
                  <a:pt x="16482" y="20188"/>
                </a:lnTo>
                <a:lnTo>
                  <a:pt x="16484" y="20191"/>
                </a:lnTo>
                <a:lnTo>
                  <a:pt x="16486" y="20193"/>
                </a:lnTo>
                <a:lnTo>
                  <a:pt x="16489" y="20194"/>
                </a:lnTo>
                <a:lnTo>
                  <a:pt x="16500" y="20194"/>
                </a:lnTo>
                <a:lnTo>
                  <a:pt x="16503" y="20192"/>
                </a:lnTo>
                <a:lnTo>
                  <a:pt x="16504" y="20189"/>
                </a:lnTo>
                <a:lnTo>
                  <a:pt x="16504" y="20180"/>
                </a:lnTo>
                <a:lnTo>
                  <a:pt x="16505" y="20177"/>
                </a:lnTo>
                <a:lnTo>
                  <a:pt x="16507" y="20174"/>
                </a:lnTo>
                <a:lnTo>
                  <a:pt x="16510" y="20172"/>
                </a:lnTo>
                <a:lnTo>
                  <a:pt x="16512" y="20172"/>
                </a:lnTo>
                <a:lnTo>
                  <a:pt x="16515" y="20172"/>
                </a:lnTo>
                <a:lnTo>
                  <a:pt x="16519" y="20172"/>
                </a:lnTo>
                <a:lnTo>
                  <a:pt x="16519" y="20174"/>
                </a:lnTo>
                <a:lnTo>
                  <a:pt x="16511" y="20179"/>
                </a:lnTo>
                <a:lnTo>
                  <a:pt x="16509" y="20183"/>
                </a:lnTo>
                <a:lnTo>
                  <a:pt x="16511" y="20190"/>
                </a:lnTo>
                <a:lnTo>
                  <a:pt x="16515" y="20194"/>
                </a:lnTo>
                <a:lnTo>
                  <a:pt x="16519" y="20196"/>
                </a:lnTo>
                <a:lnTo>
                  <a:pt x="16523" y="20195"/>
                </a:lnTo>
                <a:lnTo>
                  <a:pt x="16526" y="20192"/>
                </a:lnTo>
                <a:lnTo>
                  <a:pt x="16529" y="20182"/>
                </a:lnTo>
                <a:lnTo>
                  <a:pt x="16529" y="20179"/>
                </a:lnTo>
                <a:lnTo>
                  <a:pt x="16529" y="20174"/>
                </a:lnTo>
                <a:lnTo>
                  <a:pt x="16529" y="20171"/>
                </a:lnTo>
                <a:lnTo>
                  <a:pt x="16532" y="20165"/>
                </a:lnTo>
                <a:lnTo>
                  <a:pt x="16534" y="20166"/>
                </a:lnTo>
                <a:lnTo>
                  <a:pt x="16536" y="20170"/>
                </a:lnTo>
                <a:lnTo>
                  <a:pt x="16538" y="20172"/>
                </a:lnTo>
                <a:lnTo>
                  <a:pt x="16539" y="20179"/>
                </a:lnTo>
                <a:lnTo>
                  <a:pt x="16538" y="20193"/>
                </a:lnTo>
                <a:lnTo>
                  <a:pt x="16539" y="20205"/>
                </a:lnTo>
                <a:lnTo>
                  <a:pt x="16543" y="20204"/>
                </a:lnTo>
                <a:lnTo>
                  <a:pt x="16546" y="20200"/>
                </a:lnTo>
                <a:lnTo>
                  <a:pt x="16548" y="20199"/>
                </a:lnTo>
                <a:lnTo>
                  <a:pt x="16549" y="20200"/>
                </a:lnTo>
                <a:lnTo>
                  <a:pt x="16549" y="20202"/>
                </a:lnTo>
                <a:lnTo>
                  <a:pt x="16551" y="20202"/>
                </a:lnTo>
                <a:lnTo>
                  <a:pt x="16552" y="20200"/>
                </a:lnTo>
                <a:lnTo>
                  <a:pt x="16556" y="20202"/>
                </a:lnTo>
                <a:lnTo>
                  <a:pt x="16556" y="20206"/>
                </a:lnTo>
                <a:lnTo>
                  <a:pt x="16554" y="20210"/>
                </a:lnTo>
                <a:lnTo>
                  <a:pt x="16538" y="20229"/>
                </a:lnTo>
                <a:lnTo>
                  <a:pt x="16553" y="20273"/>
                </a:lnTo>
                <a:lnTo>
                  <a:pt x="16556" y="20277"/>
                </a:lnTo>
                <a:lnTo>
                  <a:pt x="16562" y="20277"/>
                </a:lnTo>
                <a:lnTo>
                  <a:pt x="16564" y="20273"/>
                </a:lnTo>
                <a:lnTo>
                  <a:pt x="16571" y="20263"/>
                </a:lnTo>
                <a:lnTo>
                  <a:pt x="16574" y="20263"/>
                </a:lnTo>
                <a:lnTo>
                  <a:pt x="16575" y="20265"/>
                </a:lnTo>
                <a:lnTo>
                  <a:pt x="16574" y="20272"/>
                </a:lnTo>
                <a:lnTo>
                  <a:pt x="16575" y="20275"/>
                </a:lnTo>
                <a:lnTo>
                  <a:pt x="16577" y="20277"/>
                </a:lnTo>
                <a:lnTo>
                  <a:pt x="16577" y="20276"/>
                </a:lnTo>
                <a:lnTo>
                  <a:pt x="16578" y="20273"/>
                </a:lnTo>
                <a:lnTo>
                  <a:pt x="16581" y="20269"/>
                </a:lnTo>
                <a:lnTo>
                  <a:pt x="16581" y="20267"/>
                </a:lnTo>
                <a:lnTo>
                  <a:pt x="16582" y="20267"/>
                </a:lnTo>
                <a:lnTo>
                  <a:pt x="16585" y="20270"/>
                </a:lnTo>
                <a:lnTo>
                  <a:pt x="16585" y="20273"/>
                </a:lnTo>
                <a:lnTo>
                  <a:pt x="16586" y="20280"/>
                </a:lnTo>
                <a:lnTo>
                  <a:pt x="16586" y="20281"/>
                </a:lnTo>
                <a:lnTo>
                  <a:pt x="16591" y="20280"/>
                </a:lnTo>
                <a:lnTo>
                  <a:pt x="16594" y="20277"/>
                </a:lnTo>
                <a:lnTo>
                  <a:pt x="16599" y="20265"/>
                </a:lnTo>
                <a:lnTo>
                  <a:pt x="16609" y="20247"/>
                </a:lnTo>
                <a:lnTo>
                  <a:pt x="16614" y="20235"/>
                </a:lnTo>
                <a:lnTo>
                  <a:pt x="16612" y="20227"/>
                </a:lnTo>
                <a:lnTo>
                  <a:pt x="16610" y="20227"/>
                </a:lnTo>
                <a:lnTo>
                  <a:pt x="16605" y="20230"/>
                </a:lnTo>
                <a:lnTo>
                  <a:pt x="16602" y="20231"/>
                </a:lnTo>
                <a:lnTo>
                  <a:pt x="16602" y="20229"/>
                </a:lnTo>
                <a:lnTo>
                  <a:pt x="16602" y="20226"/>
                </a:lnTo>
                <a:lnTo>
                  <a:pt x="16605" y="20215"/>
                </a:lnTo>
                <a:lnTo>
                  <a:pt x="16608" y="20212"/>
                </a:lnTo>
                <a:lnTo>
                  <a:pt x="16627" y="20197"/>
                </a:lnTo>
                <a:lnTo>
                  <a:pt x="16631" y="20197"/>
                </a:lnTo>
                <a:lnTo>
                  <a:pt x="16634" y="20198"/>
                </a:lnTo>
                <a:lnTo>
                  <a:pt x="16638" y="20205"/>
                </a:lnTo>
                <a:lnTo>
                  <a:pt x="16642" y="20206"/>
                </a:lnTo>
                <a:lnTo>
                  <a:pt x="16646" y="20204"/>
                </a:lnTo>
                <a:lnTo>
                  <a:pt x="16654" y="20198"/>
                </a:lnTo>
                <a:lnTo>
                  <a:pt x="16663" y="20195"/>
                </a:lnTo>
                <a:lnTo>
                  <a:pt x="16666" y="20192"/>
                </a:lnTo>
                <a:lnTo>
                  <a:pt x="16670" y="20183"/>
                </a:lnTo>
                <a:lnTo>
                  <a:pt x="16675" y="20176"/>
                </a:lnTo>
                <a:lnTo>
                  <a:pt x="16678" y="20172"/>
                </a:lnTo>
                <a:lnTo>
                  <a:pt x="16679" y="20167"/>
                </a:lnTo>
                <a:lnTo>
                  <a:pt x="16677" y="20161"/>
                </a:lnTo>
                <a:lnTo>
                  <a:pt x="16673" y="20156"/>
                </a:lnTo>
                <a:lnTo>
                  <a:pt x="16664" y="20150"/>
                </a:lnTo>
                <a:lnTo>
                  <a:pt x="16657" y="20146"/>
                </a:lnTo>
                <a:lnTo>
                  <a:pt x="16655" y="20143"/>
                </a:lnTo>
                <a:lnTo>
                  <a:pt x="16654" y="20138"/>
                </a:lnTo>
                <a:lnTo>
                  <a:pt x="16646" y="20135"/>
                </a:lnTo>
                <a:lnTo>
                  <a:pt x="16645" y="20133"/>
                </a:lnTo>
                <a:lnTo>
                  <a:pt x="16645" y="20130"/>
                </a:lnTo>
                <a:lnTo>
                  <a:pt x="16644" y="20127"/>
                </a:lnTo>
                <a:lnTo>
                  <a:pt x="16642" y="20126"/>
                </a:lnTo>
                <a:lnTo>
                  <a:pt x="16636" y="20127"/>
                </a:lnTo>
                <a:lnTo>
                  <a:pt x="16632" y="20133"/>
                </a:lnTo>
                <a:lnTo>
                  <a:pt x="16629" y="20140"/>
                </a:lnTo>
                <a:lnTo>
                  <a:pt x="16625" y="20143"/>
                </a:lnTo>
                <a:lnTo>
                  <a:pt x="16621" y="20140"/>
                </a:lnTo>
                <a:lnTo>
                  <a:pt x="16620" y="20135"/>
                </a:lnTo>
                <a:lnTo>
                  <a:pt x="16622" y="20129"/>
                </a:lnTo>
                <a:lnTo>
                  <a:pt x="16627" y="20116"/>
                </a:lnTo>
                <a:lnTo>
                  <a:pt x="16628" y="20112"/>
                </a:lnTo>
                <a:lnTo>
                  <a:pt x="16628" y="20106"/>
                </a:lnTo>
                <a:lnTo>
                  <a:pt x="16628" y="20102"/>
                </a:lnTo>
                <a:lnTo>
                  <a:pt x="16627" y="20094"/>
                </a:lnTo>
                <a:lnTo>
                  <a:pt x="16626" y="20093"/>
                </a:lnTo>
                <a:lnTo>
                  <a:pt x="16625" y="20091"/>
                </a:lnTo>
                <a:lnTo>
                  <a:pt x="16624" y="20088"/>
                </a:lnTo>
                <a:lnTo>
                  <a:pt x="16624" y="20085"/>
                </a:lnTo>
                <a:lnTo>
                  <a:pt x="16625" y="20082"/>
                </a:lnTo>
                <a:lnTo>
                  <a:pt x="16627" y="20076"/>
                </a:lnTo>
                <a:lnTo>
                  <a:pt x="16629" y="20072"/>
                </a:lnTo>
                <a:lnTo>
                  <a:pt x="16635" y="20067"/>
                </a:lnTo>
                <a:lnTo>
                  <a:pt x="16635" y="20062"/>
                </a:lnTo>
                <a:lnTo>
                  <a:pt x="16634" y="20050"/>
                </a:lnTo>
                <a:lnTo>
                  <a:pt x="16634" y="20047"/>
                </a:lnTo>
                <a:lnTo>
                  <a:pt x="16636" y="20038"/>
                </a:lnTo>
                <a:lnTo>
                  <a:pt x="16637" y="20036"/>
                </a:lnTo>
                <a:lnTo>
                  <a:pt x="16641" y="20032"/>
                </a:lnTo>
                <a:lnTo>
                  <a:pt x="16642" y="20031"/>
                </a:lnTo>
                <a:lnTo>
                  <a:pt x="16642" y="20018"/>
                </a:lnTo>
                <a:lnTo>
                  <a:pt x="16643" y="20015"/>
                </a:lnTo>
                <a:cubicBezTo>
                  <a:pt x="16643" y="20015"/>
                  <a:pt x="16646" y="20018"/>
                  <a:pt x="16646" y="20018"/>
                </a:cubicBezTo>
                <a:lnTo>
                  <a:pt x="16647" y="20017"/>
                </a:lnTo>
                <a:lnTo>
                  <a:pt x="16649" y="20015"/>
                </a:lnTo>
                <a:lnTo>
                  <a:pt x="16649" y="20014"/>
                </a:lnTo>
                <a:lnTo>
                  <a:pt x="16655" y="20022"/>
                </a:lnTo>
                <a:lnTo>
                  <a:pt x="16658" y="20006"/>
                </a:lnTo>
                <a:lnTo>
                  <a:pt x="16664" y="20008"/>
                </a:lnTo>
                <a:lnTo>
                  <a:pt x="16665" y="20011"/>
                </a:lnTo>
                <a:lnTo>
                  <a:pt x="16665" y="20014"/>
                </a:lnTo>
                <a:lnTo>
                  <a:pt x="16666" y="20017"/>
                </a:lnTo>
                <a:lnTo>
                  <a:pt x="16668" y="20018"/>
                </a:lnTo>
                <a:lnTo>
                  <a:pt x="16669" y="20019"/>
                </a:lnTo>
                <a:lnTo>
                  <a:pt x="16671" y="20023"/>
                </a:lnTo>
                <a:lnTo>
                  <a:pt x="16672" y="20025"/>
                </a:lnTo>
                <a:lnTo>
                  <a:pt x="16673" y="20036"/>
                </a:lnTo>
                <a:lnTo>
                  <a:pt x="16674" y="20042"/>
                </a:lnTo>
                <a:lnTo>
                  <a:pt x="16678" y="20043"/>
                </a:lnTo>
                <a:lnTo>
                  <a:pt x="16679" y="20036"/>
                </a:lnTo>
                <a:lnTo>
                  <a:pt x="16679" y="20006"/>
                </a:lnTo>
                <a:lnTo>
                  <a:pt x="16678" y="19997"/>
                </a:lnTo>
                <a:lnTo>
                  <a:pt x="16676" y="19995"/>
                </a:lnTo>
                <a:lnTo>
                  <a:pt x="16675" y="19994"/>
                </a:lnTo>
                <a:lnTo>
                  <a:pt x="16674" y="19993"/>
                </a:lnTo>
                <a:lnTo>
                  <a:pt x="16673" y="19990"/>
                </a:lnTo>
                <a:lnTo>
                  <a:pt x="16674" y="19987"/>
                </a:lnTo>
                <a:lnTo>
                  <a:pt x="16676" y="19981"/>
                </a:lnTo>
                <a:lnTo>
                  <a:pt x="16676" y="19979"/>
                </a:lnTo>
                <a:lnTo>
                  <a:pt x="16675" y="19972"/>
                </a:lnTo>
                <a:lnTo>
                  <a:pt x="16673" y="19966"/>
                </a:lnTo>
                <a:lnTo>
                  <a:pt x="16667" y="19955"/>
                </a:lnTo>
                <a:lnTo>
                  <a:pt x="16664" y="19950"/>
                </a:lnTo>
                <a:lnTo>
                  <a:pt x="16650" y="19935"/>
                </a:lnTo>
                <a:lnTo>
                  <a:pt x="16647" y="19930"/>
                </a:lnTo>
                <a:lnTo>
                  <a:pt x="16645" y="19925"/>
                </a:lnTo>
                <a:lnTo>
                  <a:pt x="16650" y="19916"/>
                </a:lnTo>
                <a:lnTo>
                  <a:pt x="16647" y="19915"/>
                </a:lnTo>
                <a:close/>
                <a:moveTo>
                  <a:pt x="16556" y="20181"/>
                </a:moveTo>
                <a:lnTo>
                  <a:pt x="16559" y="20184"/>
                </a:lnTo>
                <a:lnTo>
                  <a:pt x="16558" y="20187"/>
                </a:lnTo>
                <a:lnTo>
                  <a:pt x="16553" y="20195"/>
                </a:lnTo>
                <a:lnTo>
                  <a:pt x="16554" y="20191"/>
                </a:lnTo>
                <a:lnTo>
                  <a:pt x="16555" y="20184"/>
                </a:lnTo>
                <a:lnTo>
                  <a:pt x="16556" y="20181"/>
                </a:lnTo>
                <a:close/>
                <a:moveTo>
                  <a:pt x="19152" y="20196"/>
                </a:moveTo>
                <a:lnTo>
                  <a:pt x="19149" y="20197"/>
                </a:lnTo>
                <a:lnTo>
                  <a:pt x="19143" y="20201"/>
                </a:lnTo>
                <a:lnTo>
                  <a:pt x="19140" y="20201"/>
                </a:lnTo>
                <a:lnTo>
                  <a:pt x="19139" y="20200"/>
                </a:lnTo>
                <a:lnTo>
                  <a:pt x="19138" y="20199"/>
                </a:lnTo>
                <a:lnTo>
                  <a:pt x="19138" y="20198"/>
                </a:lnTo>
                <a:lnTo>
                  <a:pt x="19136" y="20198"/>
                </a:lnTo>
                <a:lnTo>
                  <a:pt x="19135" y="20198"/>
                </a:lnTo>
                <a:lnTo>
                  <a:pt x="19133" y="20200"/>
                </a:lnTo>
                <a:lnTo>
                  <a:pt x="19132" y="20201"/>
                </a:lnTo>
                <a:lnTo>
                  <a:pt x="19132" y="20203"/>
                </a:lnTo>
                <a:lnTo>
                  <a:pt x="19132" y="20216"/>
                </a:lnTo>
                <a:lnTo>
                  <a:pt x="19133" y="20218"/>
                </a:lnTo>
                <a:lnTo>
                  <a:pt x="19135" y="20220"/>
                </a:lnTo>
                <a:lnTo>
                  <a:pt x="19135" y="20223"/>
                </a:lnTo>
                <a:lnTo>
                  <a:pt x="19135" y="20225"/>
                </a:lnTo>
                <a:lnTo>
                  <a:pt x="19135" y="20231"/>
                </a:lnTo>
                <a:lnTo>
                  <a:pt x="19133" y="20229"/>
                </a:lnTo>
                <a:lnTo>
                  <a:pt x="19132" y="20229"/>
                </a:lnTo>
                <a:lnTo>
                  <a:pt x="19130" y="20232"/>
                </a:lnTo>
                <a:lnTo>
                  <a:pt x="19128" y="20234"/>
                </a:lnTo>
                <a:lnTo>
                  <a:pt x="19126" y="20232"/>
                </a:lnTo>
                <a:lnTo>
                  <a:pt x="19125" y="20227"/>
                </a:lnTo>
                <a:lnTo>
                  <a:pt x="19115" y="20249"/>
                </a:lnTo>
                <a:lnTo>
                  <a:pt x="19114" y="20253"/>
                </a:lnTo>
                <a:lnTo>
                  <a:pt x="19113" y="20257"/>
                </a:lnTo>
                <a:lnTo>
                  <a:pt x="19111" y="20260"/>
                </a:lnTo>
                <a:lnTo>
                  <a:pt x="19108" y="20263"/>
                </a:lnTo>
                <a:lnTo>
                  <a:pt x="19106" y="20265"/>
                </a:lnTo>
                <a:lnTo>
                  <a:pt x="19104" y="20270"/>
                </a:lnTo>
                <a:lnTo>
                  <a:pt x="19103" y="20275"/>
                </a:lnTo>
                <a:lnTo>
                  <a:pt x="19102" y="20278"/>
                </a:lnTo>
                <a:lnTo>
                  <a:pt x="19097" y="20278"/>
                </a:lnTo>
                <a:lnTo>
                  <a:pt x="19093" y="20277"/>
                </a:lnTo>
                <a:lnTo>
                  <a:pt x="19086" y="20269"/>
                </a:lnTo>
                <a:lnTo>
                  <a:pt x="19082" y="20267"/>
                </a:lnTo>
                <a:lnTo>
                  <a:pt x="19077" y="20269"/>
                </a:lnTo>
                <a:lnTo>
                  <a:pt x="19072" y="20272"/>
                </a:lnTo>
                <a:lnTo>
                  <a:pt x="19069" y="20277"/>
                </a:lnTo>
                <a:lnTo>
                  <a:pt x="19070" y="20282"/>
                </a:lnTo>
                <a:lnTo>
                  <a:pt x="19076" y="20288"/>
                </a:lnTo>
                <a:lnTo>
                  <a:pt x="19079" y="20290"/>
                </a:lnTo>
                <a:lnTo>
                  <a:pt x="19083" y="20292"/>
                </a:lnTo>
                <a:lnTo>
                  <a:pt x="19090" y="20293"/>
                </a:lnTo>
                <a:lnTo>
                  <a:pt x="19095" y="20294"/>
                </a:lnTo>
                <a:lnTo>
                  <a:pt x="19096" y="20297"/>
                </a:lnTo>
                <a:lnTo>
                  <a:pt x="19098" y="20303"/>
                </a:lnTo>
                <a:lnTo>
                  <a:pt x="19100" y="20303"/>
                </a:lnTo>
                <a:lnTo>
                  <a:pt x="19102" y="20299"/>
                </a:lnTo>
                <a:lnTo>
                  <a:pt x="19104" y="20296"/>
                </a:lnTo>
                <a:lnTo>
                  <a:pt x="19108" y="20300"/>
                </a:lnTo>
                <a:lnTo>
                  <a:pt x="19107" y="20303"/>
                </a:lnTo>
                <a:lnTo>
                  <a:pt x="19103" y="20309"/>
                </a:lnTo>
                <a:lnTo>
                  <a:pt x="19103" y="20311"/>
                </a:lnTo>
                <a:lnTo>
                  <a:pt x="19104" y="20316"/>
                </a:lnTo>
                <a:lnTo>
                  <a:pt x="19096" y="20321"/>
                </a:lnTo>
                <a:lnTo>
                  <a:pt x="19095" y="20327"/>
                </a:lnTo>
                <a:lnTo>
                  <a:pt x="19093" y="20330"/>
                </a:lnTo>
                <a:lnTo>
                  <a:pt x="19090" y="20333"/>
                </a:lnTo>
                <a:lnTo>
                  <a:pt x="19088" y="20334"/>
                </a:lnTo>
                <a:lnTo>
                  <a:pt x="19088" y="20336"/>
                </a:lnTo>
                <a:lnTo>
                  <a:pt x="19093" y="20345"/>
                </a:lnTo>
                <a:lnTo>
                  <a:pt x="19095" y="20348"/>
                </a:lnTo>
                <a:lnTo>
                  <a:pt x="19094" y="20353"/>
                </a:lnTo>
                <a:lnTo>
                  <a:pt x="19092" y="20358"/>
                </a:lnTo>
                <a:lnTo>
                  <a:pt x="19091" y="20362"/>
                </a:lnTo>
                <a:lnTo>
                  <a:pt x="19093" y="20365"/>
                </a:lnTo>
                <a:lnTo>
                  <a:pt x="19098" y="20365"/>
                </a:lnTo>
                <a:lnTo>
                  <a:pt x="19106" y="20364"/>
                </a:lnTo>
                <a:lnTo>
                  <a:pt x="19106" y="20367"/>
                </a:lnTo>
                <a:lnTo>
                  <a:pt x="19101" y="20372"/>
                </a:lnTo>
                <a:lnTo>
                  <a:pt x="19097" y="20372"/>
                </a:lnTo>
                <a:lnTo>
                  <a:pt x="19093" y="20371"/>
                </a:lnTo>
                <a:lnTo>
                  <a:pt x="19089" y="20373"/>
                </a:lnTo>
                <a:lnTo>
                  <a:pt x="19085" y="20381"/>
                </a:lnTo>
                <a:lnTo>
                  <a:pt x="19086" y="20391"/>
                </a:lnTo>
                <a:lnTo>
                  <a:pt x="19089" y="20401"/>
                </a:lnTo>
                <a:lnTo>
                  <a:pt x="19094" y="20410"/>
                </a:lnTo>
                <a:lnTo>
                  <a:pt x="19095" y="20413"/>
                </a:lnTo>
                <a:lnTo>
                  <a:pt x="19096" y="20417"/>
                </a:lnTo>
                <a:lnTo>
                  <a:pt x="19098" y="20420"/>
                </a:lnTo>
                <a:lnTo>
                  <a:pt x="19100" y="20421"/>
                </a:lnTo>
                <a:lnTo>
                  <a:pt x="19101" y="20420"/>
                </a:lnTo>
                <a:lnTo>
                  <a:pt x="19103" y="20420"/>
                </a:lnTo>
                <a:lnTo>
                  <a:pt x="19103" y="20419"/>
                </a:lnTo>
                <a:lnTo>
                  <a:pt x="19105" y="20420"/>
                </a:lnTo>
                <a:lnTo>
                  <a:pt x="19105" y="20422"/>
                </a:lnTo>
                <a:lnTo>
                  <a:pt x="19106" y="20423"/>
                </a:lnTo>
                <a:lnTo>
                  <a:pt x="19106" y="20424"/>
                </a:lnTo>
                <a:lnTo>
                  <a:pt x="19108" y="20425"/>
                </a:lnTo>
                <a:lnTo>
                  <a:pt x="19121" y="20431"/>
                </a:lnTo>
                <a:lnTo>
                  <a:pt x="19123" y="20431"/>
                </a:lnTo>
                <a:lnTo>
                  <a:pt x="19125" y="20436"/>
                </a:lnTo>
                <a:lnTo>
                  <a:pt x="19135" y="20441"/>
                </a:lnTo>
                <a:lnTo>
                  <a:pt x="19137" y="20445"/>
                </a:lnTo>
                <a:lnTo>
                  <a:pt x="19138" y="20446"/>
                </a:lnTo>
                <a:lnTo>
                  <a:pt x="19142" y="20450"/>
                </a:lnTo>
                <a:lnTo>
                  <a:pt x="19142" y="20452"/>
                </a:lnTo>
                <a:lnTo>
                  <a:pt x="19143" y="20452"/>
                </a:lnTo>
                <a:lnTo>
                  <a:pt x="19146" y="20457"/>
                </a:lnTo>
                <a:lnTo>
                  <a:pt x="19147" y="20457"/>
                </a:lnTo>
                <a:lnTo>
                  <a:pt x="19149" y="20455"/>
                </a:lnTo>
                <a:lnTo>
                  <a:pt x="19152" y="20456"/>
                </a:lnTo>
                <a:lnTo>
                  <a:pt x="19158" y="20461"/>
                </a:lnTo>
                <a:lnTo>
                  <a:pt x="19162" y="20456"/>
                </a:lnTo>
                <a:lnTo>
                  <a:pt x="19178" y="20448"/>
                </a:lnTo>
                <a:lnTo>
                  <a:pt x="19181" y="20441"/>
                </a:lnTo>
                <a:lnTo>
                  <a:pt x="19182" y="20436"/>
                </a:lnTo>
                <a:lnTo>
                  <a:pt x="19186" y="20425"/>
                </a:lnTo>
                <a:lnTo>
                  <a:pt x="19188" y="20422"/>
                </a:lnTo>
                <a:lnTo>
                  <a:pt x="19189" y="20419"/>
                </a:lnTo>
                <a:lnTo>
                  <a:pt x="19187" y="20413"/>
                </a:lnTo>
                <a:lnTo>
                  <a:pt x="19188" y="20410"/>
                </a:lnTo>
                <a:lnTo>
                  <a:pt x="19189" y="20409"/>
                </a:lnTo>
                <a:lnTo>
                  <a:pt x="19190" y="20407"/>
                </a:lnTo>
                <a:lnTo>
                  <a:pt x="19190" y="20405"/>
                </a:lnTo>
                <a:lnTo>
                  <a:pt x="19190" y="20402"/>
                </a:lnTo>
                <a:lnTo>
                  <a:pt x="19186" y="20405"/>
                </a:lnTo>
                <a:lnTo>
                  <a:pt x="19176" y="20410"/>
                </a:lnTo>
                <a:lnTo>
                  <a:pt x="19177" y="20408"/>
                </a:lnTo>
                <a:lnTo>
                  <a:pt x="19178" y="20405"/>
                </a:lnTo>
                <a:lnTo>
                  <a:pt x="19178" y="20402"/>
                </a:lnTo>
                <a:lnTo>
                  <a:pt x="19180" y="20402"/>
                </a:lnTo>
                <a:lnTo>
                  <a:pt x="19180" y="20403"/>
                </a:lnTo>
                <a:lnTo>
                  <a:pt x="19181" y="20404"/>
                </a:lnTo>
                <a:lnTo>
                  <a:pt x="19186" y="20401"/>
                </a:lnTo>
                <a:lnTo>
                  <a:pt x="19189" y="20395"/>
                </a:lnTo>
                <a:lnTo>
                  <a:pt x="19192" y="20389"/>
                </a:lnTo>
                <a:lnTo>
                  <a:pt x="19193" y="20382"/>
                </a:lnTo>
                <a:lnTo>
                  <a:pt x="19192" y="20379"/>
                </a:lnTo>
                <a:cubicBezTo>
                  <a:pt x="19192" y="20379"/>
                  <a:pt x="19183" y="20365"/>
                  <a:pt x="19183" y="20365"/>
                </a:cubicBezTo>
                <a:lnTo>
                  <a:pt x="19180" y="20363"/>
                </a:lnTo>
                <a:lnTo>
                  <a:pt x="19171" y="20354"/>
                </a:lnTo>
                <a:lnTo>
                  <a:pt x="19170" y="20351"/>
                </a:lnTo>
                <a:lnTo>
                  <a:pt x="19168" y="20345"/>
                </a:lnTo>
                <a:lnTo>
                  <a:pt x="19165" y="20343"/>
                </a:lnTo>
                <a:lnTo>
                  <a:pt x="19156" y="20344"/>
                </a:lnTo>
                <a:lnTo>
                  <a:pt x="19157" y="20342"/>
                </a:lnTo>
                <a:lnTo>
                  <a:pt x="19159" y="20340"/>
                </a:lnTo>
                <a:lnTo>
                  <a:pt x="19162" y="20339"/>
                </a:lnTo>
                <a:lnTo>
                  <a:pt x="19164" y="20338"/>
                </a:lnTo>
                <a:lnTo>
                  <a:pt x="19168" y="20339"/>
                </a:lnTo>
                <a:lnTo>
                  <a:pt x="19170" y="20340"/>
                </a:lnTo>
                <a:lnTo>
                  <a:pt x="19171" y="20342"/>
                </a:lnTo>
                <a:lnTo>
                  <a:pt x="19172" y="20344"/>
                </a:lnTo>
                <a:lnTo>
                  <a:pt x="19177" y="20347"/>
                </a:lnTo>
                <a:lnTo>
                  <a:pt x="19182" y="20350"/>
                </a:lnTo>
                <a:lnTo>
                  <a:pt x="19186" y="20349"/>
                </a:lnTo>
                <a:lnTo>
                  <a:pt x="19183" y="20342"/>
                </a:lnTo>
                <a:lnTo>
                  <a:pt x="19183" y="20342"/>
                </a:lnTo>
                <a:lnTo>
                  <a:pt x="19186" y="20342"/>
                </a:lnTo>
                <a:lnTo>
                  <a:pt x="19184" y="20340"/>
                </a:lnTo>
                <a:lnTo>
                  <a:pt x="19178" y="20337"/>
                </a:lnTo>
                <a:lnTo>
                  <a:pt x="19177" y="20334"/>
                </a:lnTo>
                <a:lnTo>
                  <a:pt x="19178" y="20330"/>
                </a:lnTo>
                <a:lnTo>
                  <a:pt x="19180" y="20329"/>
                </a:lnTo>
                <a:lnTo>
                  <a:pt x="19182" y="20330"/>
                </a:lnTo>
                <a:lnTo>
                  <a:pt x="19183" y="20334"/>
                </a:lnTo>
                <a:lnTo>
                  <a:pt x="19185" y="20332"/>
                </a:lnTo>
                <a:lnTo>
                  <a:pt x="19189" y="20329"/>
                </a:lnTo>
                <a:lnTo>
                  <a:pt x="19192" y="20327"/>
                </a:lnTo>
                <a:lnTo>
                  <a:pt x="19191" y="20325"/>
                </a:lnTo>
                <a:lnTo>
                  <a:pt x="19190" y="20324"/>
                </a:lnTo>
                <a:lnTo>
                  <a:pt x="19189" y="20323"/>
                </a:lnTo>
                <a:lnTo>
                  <a:pt x="19189" y="20319"/>
                </a:lnTo>
                <a:lnTo>
                  <a:pt x="19187" y="20315"/>
                </a:lnTo>
                <a:lnTo>
                  <a:pt x="19183" y="20312"/>
                </a:lnTo>
                <a:lnTo>
                  <a:pt x="19178" y="20311"/>
                </a:lnTo>
                <a:lnTo>
                  <a:pt x="19180" y="20308"/>
                </a:lnTo>
                <a:lnTo>
                  <a:pt x="19184" y="20302"/>
                </a:lnTo>
                <a:lnTo>
                  <a:pt x="19186" y="20298"/>
                </a:lnTo>
                <a:lnTo>
                  <a:pt x="19186" y="20294"/>
                </a:lnTo>
                <a:lnTo>
                  <a:pt x="19186" y="20292"/>
                </a:lnTo>
                <a:lnTo>
                  <a:pt x="19186" y="20290"/>
                </a:lnTo>
                <a:lnTo>
                  <a:pt x="19185" y="20289"/>
                </a:lnTo>
                <a:lnTo>
                  <a:pt x="19183" y="20289"/>
                </a:lnTo>
                <a:lnTo>
                  <a:pt x="19181" y="20288"/>
                </a:lnTo>
                <a:lnTo>
                  <a:pt x="19182" y="20284"/>
                </a:lnTo>
                <a:lnTo>
                  <a:pt x="19183" y="20277"/>
                </a:lnTo>
                <a:lnTo>
                  <a:pt x="19186" y="20269"/>
                </a:lnTo>
                <a:lnTo>
                  <a:pt x="19190" y="20265"/>
                </a:lnTo>
                <a:lnTo>
                  <a:pt x="19186" y="20256"/>
                </a:lnTo>
                <a:lnTo>
                  <a:pt x="19180" y="20248"/>
                </a:lnTo>
                <a:lnTo>
                  <a:pt x="19176" y="20244"/>
                </a:lnTo>
                <a:lnTo>
                  <a:pt x="19173" y="20243"/>
                </a:lnTo>
                <a:lnTo>
                  <a:pt x="19172" y="20242"/>
                </a:lnTo>
                <a:lnTo>
                  <a:pt x="19165" y="20242"/>
                </a:lnTo>
                <a:lnTo>
                  <a:pt x="19164" y="20242"/>
                </a:lnTo>
                <a:lnTo>
                  <a:pt x="19165" y="20239"/>
                </a:lnTo>
                <a:lnTo>
                  <a:pt x="19167" y="20238"/>
                </a:lnTo>
                <a:lnTo>
                  <a:pt x="19172" y="20237"/>
                </a:lnTo>
                <a:lnTo>
                  <a:pt x="19172" y="20238"/>
                </a:lnTo>
                <a:lnTo>
                  <a:pt x="19174" y="20238"/>
                </a:lnTo>
                <a:lnTo>
                  <a:pt x="19173" y="20234"/>
                </a:lnTo>
                <a:lnTo>
                  <a:pt x="19172" y="20232"/>
                </a:lnTo>
                <a:lnTo>
                  <a:pt x="19171" y="20231"/>
                </a:lnTo>
                <a:lnTo>
                  <a:pt x="19175" y="20228"/>
                </a:lnTo>
                <a:lnTo>
                  <a:pt x="19177" y="20227"/>
                </a:lnTo>
                <a:lnTo>
                  <a:pt x="19175" y="20224"/>
                </a:lnTo>
                <a:lnTo>
                  <a:pt x="19169" y="20219"/>
                </a:lnTo>
                <a:lnTo>
                  <a:pt x="19166" y="20215"/>
                </a:lnTo>
                <a:lnTo>
                  <a:pt x="19164" y="20205"/>
                </a:lnTo>
                <a:lnTo>
                  <a:pt x="19162" y="20202"/>
                </a:lnTo>
                <a:lnTo>
                  <a:pt x="19152" y="20196"/>
                </a:lnTo>
                <a:close/>
                <a:moveTo>
                  <a:pt x="12945" y="20331"/>
                </a:moveTo>
                <a:lnTo>
                  <a:pt x="12938" y="20334"/>
                </a:lnTo>
                <a:lnTo>
                  <a:pt x="12933" y="20341"/>
                </a:lnTo>
                <a:lnTo>
                  <a:pt x="12929" y="20360"/>
                </a:lnTo>
                <a:lnTo>
                  <a:pt x="12926" y="20362"/>
                </a:lnTo>
                <a:lnTo>
                  <a:pt x="12924" y="20364"/>
                </a:lnTo>
                <a:lnTo>
                  <a:pt x="12909" y="20384"/>
                </a:lnTo>
                <a:lnTo>
                  <a:pt x="12905" y="20395"/>
                </a:lnTo>
                <a:lnTo>
                  <a:pt x="12899" y="20418"/>
                </a:lnTo>
                <a:lnTo>
                  <a:pt x="12897" y="20428"/>
                </a:lnTo>
                <a:lnTo>
                  <a:pt x="12895" y="20477"/>
                </a:lnTo>
                <a:lnTo>
                  <a:pt x="12896" y="20486"/>
                </a:lnTo>
                <a:lnTo>
                  <a:pt x="12892" y="20498"/>
                </a:lnTo>
                <a:lnTo>
                  <a:pt x="12886" y="20508"/>
                </a:lnTo>
                <a:lnTo>
                  <a:pt x="12877" y="20513"/>
                </a:lnTo>
                <a:lnTo>
                  <a:pt x="12871" y="20514"/>
                </a:lnTo>
                <a:lnTo>
                  <a:pt x="12868" y="20510"/>
                </a:lnTo>
                <a:lnTo>
                  <a:pt x="12865" y="20508"/>
                </a:lnTo>
                <a:lnTo>
                  <a:pt x="12864" y="20497"/>
                </a:lnTo>
                <a:lnTo>
                  <a:pt x="12859" y="20497"/>
                </a:lnTo>
                <a:lnTo>
                  <a:pt x="12856" y="20500"/>
                </a:lnTo>
                <a:lnTo>
                  <a:pt x="12851" y="20514"/>
                </a:lnTo>
                <a:lnTo>
                  <a:pt x="12853" y="20537"/>
                </a:lnTo>
                <a:lnTo>
                  <a:pt x="12852" y="20541"/>
                </a:lnTo>
                <a:lnTo>
                  <a:pt x="12849" y="20547"/>
                </a:lnTo>
                <a:lnTo>
                  <a:pt x="12831" y="20567"/>
                </a:lnTo>
                <a:lnTo>
                  <a:pt x="12829" y="20573"/>
                </a:lnTo>
                <a:lnTo>
                  <a:pt x="12826" y="20586"/>
                </a:lnTo>
                <a:lnTo>
                  <a:pt x="12823" y="20591"/>
                </a:lnTo>
                <a:lnTo>
                  <a:pt x="12819" y="20593"/>
                </a:lnTo>
                <a:lnTo>
                  <a:pt x="12815" y="20591"/>
                </a:lnTo>
                <a:lnTo>
                  <a:pt x="12812" y="20587"/>
                </a:lnTo>
                <a:lnTo>
                  <a:pt x="12811" y="20583"/>
                </a:lnTo>
                <a:lnTo>
                  <a:pt x="12806" y="20571"/>
                </a:lnTo>
                <a:lnTo>
                  <a:pt x="12806" y="20569"/>
                </a:lnTo>
                <a:lnTo>
                  <a:pt x="12806" y="20566"/>
                </a:lnTo>
                <a:lnTo>
                  <a:pt x="12805" y="20562"/>
                </a:lnTo>
                <a:lnTo>
                  <a:pt x="12803" y="20559"/>
                </a:lnTo>
                <a:lnTo>
                  <a:pt x="12801" y="20555"/>
                </a:lnTo>
                <a:lnTo>
                  <a:pt x="12798" y="20552"/>
                </a:lnTo>
                <a:lnTo>
                  <a:pt x="12795" y="20551"/>
                </a:lnTo>
                <a:lnTo>
                  <a:pt x="12792" y="20552"/>
                </a:lnTo>
                <a:lnTo>
                  <a:pt x="12790" y="20556"/>
                </a:lnTo>
                <a:lnTo>
                  <a:pt x="12788" y="20561"/>
                </a:lnTo>
                <a:lnTo>
                  <a:pt x="12786" y="20566"/>
                </a:lnTo>
                <a:lnTo>
                  <a:pt x="12780" y="20574"/>
                </a:lnTo>
                <a:lnTo>
                  <a:pt x="12776" y="20578"/>
                </a:lnTo>
                <a:lnTo>
                  <a:pt x="12773" y="20579"/>
                </a:lnTo>
                <a:lnTo>
                  <a:pt x="12766" y="20578"/>
                </a:lnTo>
                <a:lnTo>
                  <a:pt x="12764" y="20579"/>
                </a:lnTo>
                <a:lnTo>
                  <a:pt x="12763" y="20581"/>
                </a:lnTo>
                <a:lnTo>
                  <a:pt x="12765" y="20583"/>
                </a:lnTo>
                <a:lnTo>
                  <a:pt x="12768" y="20585"/>
                </a:lnTo>
                <a:lnTo>
                  <a:pt x="12770" y="20596"/>
                </a:lnTo>
                <a:lnTo>
                  <a:pt x="12772" y="20601"/>
                </a:lnTo>
                <a:lnTo>
                  <a:pt x="12776" y="20602"/>
                </a:lnTo>
                <a:lnTo>
                  <a:pt x="12778" y="20602"/>
                </a:lnTo>
                <a:lnTo>
                  <a:pt x="12780" y="20600"/>
                </a:lnTo>
                <a:lnTo>
                  <a:pt x="12781" y="20598"/>
                </a:lnTo>
                <a:lnTo>
                  <a:pt x="12782" y="20592"/>
                </a:lnTo>
                <a:lnTo>
                  <a:pt x="12784" y="20591"/>
                </a:lnTo>
                <a:lnTo>
                  <a:pt x="12794" y="20592"/>
                </a:lnTo>
                <a:lnTo>
                  <a:pt x="12803" y="20597"/>
                </a:lnTo>
                <a:lnTo>
                  <a:pt x="12804" y="20597"/>
                </a:lnTo>
                <a:lnTo>
                  <a:pt x="12805" y="20599"/>
                </a:lnTo>
                <a:lnTo>
                  <a:pt x="12806" y="20601"/>
                </a:lnTo>
                <a:lnTo>
                  <a:pt x="12807" y="20604"/>
                </a:lnTo>
                <a:lnTo>
                  <a:pt x="12808" y="20605"/>
                </a:lnTo>
                <a:lnTo>
                  <a:pt x="12810" y="20604"/>
                </a:lnTo>
                <a:lnTo>
                  <a:pt x="12812" y="20602"/>
                </a:lnTo>
                <a:lnTo>
                  <a:pt x="12812" y="20601"/>
                </a:lnTo>
                <a:lnTo>
                  <a:pt x="12817" y="20601"/>
                </a:lnTo>
                <a:lnTo>
                  <a:pt x="12819" y="20604"/>
                </a:lnTo>
                <a:lnTo>
                  <a:pt x="12822" y="20607"/>
                </a:lnTo>
                <a:lnTo>
                  <a:pt x="12825" y="20605"/>
                </a:lnTo>
                <a:lnTo>
                  <a:pt x="12833" y="20609"/>
                </a:lnTo>
                <a:lnTo>
                  <a:pt x="12837" y="20604"/>
                </a:lnTo>
                <a:lnTo>
                  <a:pt x="12846" y="20602"/>
                </a:lnTo>
                <a:lnTo>
                  <a:pt x="12869" y="20599"/>
                </a:lnTo>
                <a:lnTo>
                  <a:pt x="12874" y="20599"/>
                </a:lnTo>
                <a:lnTo>
                  <a:pt x="12881" y="20601"/>
                </a:lnTo>
                <a:lnTo>
                  <a:pt x="12885" y="20603"/>
                </a:lnTo>
                <a:lnTo>
                  <a:pt x="12889" y="20601"/>
                </a:lnTo>
                <a:lnTo>
                  <a:pt x="12895" y="20599"/>
                </a:lnTo>
                <a:lnTo>
                  <a:pt x="12902" y="20599"/>
                </a:lnTo>
                <a:lnTo>
                  <a:pt x="12906" y="20598"/>
                </a:lnTo>
                <a:lnTo>
                  <a:pt x="12909" y="20602"/>
                </a:lnTo>
                <a:lnTo>
                  <a:pt x="12912" y="20601"/>
                </a:lnTo>
                <a:lnTo>
                  <a:pt x="12912" y="20597"/>
                </a:lnTo>
                <a:lnTo>
                  <a:pt x="12916" y="20595"/>
                </a:lnTo>
                <a:lnTo>
                  <a:pt x="12921" y="20594"/>
                </a:lnTo>
                <a:lnTo>
                  <a:pt x="12925" y="20594"/>
                </a:lnTo>
                <a:lnTo>
                  <a:pt x="12929" y="20594"/>
                </a:lnTo>
                <a:lnTo>
                  <a:pt x="12936" y="20595"/>
                </a:lnTo>
                <a:lnTo>
                  <a:pt x="12945" y="20599"/>
                </a:lnTo>
                <a:lnTo>
                  <a:pt x="12961" y="20616"/>
                </a:lnTo>
                <a:lnTo>
                  <a:pt x="12970" y="20621"/>
                </a:lnTo>
                <a:lnTo>
                  <a:pt x="12977" y="20620"/>
                </a:lnTo>
                <a:lnTo>
                  <a:pt x="12985" y="20628"/>
                </a:lnTo>
                <a:lnTo>
                  <a:pt x="12987" y="20630"/>
                </a:lnTo>
                <a:lnTo>
                  <a:pt x="12988" y="20631"/>
                </a:lnTo>
                <a:lnTo>
                  <a:pt x="12988" y="20633"/>
                </a:lnTo>
                <a:lnTo>
                  <a:pt x="12989" y="20635"/>
                </a:lnTo>
                <a:lnTo>
                  <a:pt x="12992" y="20635"/>
                </a:lnTo>
                <a:lnTo>
                  <a:pt x="12993" y="20636"/>
                </a:lnTo>
                <a:lnTo>
                  <a:pt x="12995" y="20640"/>
                </a:lnTo>
                <a:lnTo>
                  <a:pt x="12996" y="20641"/>
                </a:lnTo>
                <a:lnTo>
                  <a:pt x="12999" y="20641"/>
                </a:lnTo>
                <a:lnTo>
                  <a:pt x="13001" y="20642"/>
                </a:lnTo>
                <a:lnTo>
                  <a:pt x="13003" y="20644"/>
                </a:lnTo>
                <a:lnTo>
                  <a:pt x="13006" y="20645"/>
                </a:lnTo>
                <a:lnTo>
                  <a:pt x="13011" y="20646"/>
                </a:lnTo>
                <a:lnTo>
                  <a:pt x="13016" y="20645"/>
                </a:lnTo>
                <a:lnTo>
                  <a:pt x="13021" y="20643"/>
                </a:lnTo>
                <a:lnTo>
                  <a:pt x="13022" y="20642"/>
                </a:lnTo>
                <a:lnTo>
                  <a:pt x="13026" y="20635"/>
                </a:lnTo>
                <a:lnTo>
                  <a:pt x="13032" y="20632"/>
                </a:lnTo>
                <a:lnTo>
                  <a:pt x="13038" y="20635"/>
                </a:lnTo>
                <a:lnTo>
                  <a:pt x="13045" y="20635"/>
                </a:lnTo>
                <a:lnTo>
                  <a:pt x="13051" y="20640"/>
                </a:lnTo>
                <a:lnTo>
                  <a:pt x="13052" y="20649"/>
                </a:lnTo>
                <a:lnTo>
                  <a:pt x="13051" y="20660"/>
                </a:lnTo>
                <a:lnTo>
                  <a:pt x="13046" y="20667"/>
                </a:lnTo>
                <a:lnTo>
                  <a:pt x="13037" y="20681"/>
                </a:lnTo>
                <a:lnTo>
                  <a:pt x="13033" y="20685"/>
                </a:lnTo>
                <a:lnTo>
                  <a:pt x="13037" y="20692"/>
                </a:lnTo>
                <a:lnTo>
                  <a:pt x="13035" y="20694"/>
                </a:lnTo>
                <a:lnTo>
                  <a:pt x="13032" y="20695"/>
                </a:lnTo>
                <a:lnTo>
                  <a:pt x="13028" y="20695"/>
                </a:lnTo>
                <a:lnTo>
                  <a:pt x="13024" y="20698"/>
                </a:lnTo>
                <a:lnTo>
                  <a:pt x="13020" y="20703"/>
                </a:lnTo>
                <a:lnTo>
                  <a:pt x="13018" y="20710"/>
                </a:lnTo>
                <a:lnTo>
                  <a:pt x="13017" y="20714"/>
                </a:lnTo>
                <a:lnTo>
                  <a:pt x="13017" y="20720"/>
                </a:lnTo>
                <a:lnTo>
                  <a:pt x="13015" y="20732"/>
                </a:lnTo>
                <a:lnTo>
                  <a:pt x="13020" y="20739"/>
                </a:lnTo>
                <a:lnTo>
                  <a:pt x="13020" y="20746"/>
                </a:lnTo>
                <a:lnTo>
                  <a:pt x="13020" y="20751"/>
                </a:lnTo>
                <a:lnTo>
                  <a:pt x="13022" y="20750"/>
                </a:lnTo>
                <a:lnTo>
                  <a:pt x="13028" y="20747"/>
                </a:lnTo>
                <a:lnTo>
                  <a:pt x="13034" y="20747"/>
                </a:lnTo>
                <a:lnTo>
                  <a:pt x="13038" y="20750"/>
                </a:lnTo>
                <a:lnTo>
                  <a:pt x="13047" y="20760"/>
                </a:lnTo>
                <a:lnTo>
                  <a:pt x="13066" y="20762"/>
                </a:lnTo>
                <a:lnTo>
                  <a:pt x="13106" y="20767"/>
                </a:lnTo>
                <a:lnTo>
                  <a:pt x="13123" y="20768"/>
                </a:lnTo>
                <a:lnTo>
                  <a:pt x="13174" y="20773"/>
                </a:lnTo>
                <a:lnTo>
                  <a:pt x="13183" y="20776"/>
                </a:lnTo>
                <a:lnTo>
                  <a:pt x="13190" y="20778"/>
                </a:lnTo>
                <a:lnTo>
                  <a:pt x="13197" y="20781"/>
                </a:lnTo>
                <a:lnTo>
                  <a:pt x="13205" y="20782"/>
                </a:lnTo>
                <a:lnTo>
                  <a:pt x="13216" y="20784"/>
                </a:lnTo>
                <a:lnTo>
                  <a:pt x="13230" y="20786"/>
                </a:lnTo>
                <a:lnTo>
                  <a:pt x="13241" y="20784"/>
                </a:lnTo>
                <a:lnTo>
                  <a:pt x="13243" y="20787"/>
                </a:lnTo>
                <a:lnTo>
                  <a:pt x="13244" y="20788"/>
                </a:lnTo>
                <a:lnTo>
                  <a:pt x="13245" y="20787"/>
                </a:lnTo>
                <a:lnTo>
                  <a:pt x="13249" y="20789"/>
                </a:lnTo>
                <a:lnTo>
                  <a:pt x="13253" y="20790"/>
                </a:lnTo>
                <a:lnTo>
                  <a:pt x="13256" y="20796"/>
                </a:lnTo>
                <a:lnTo>
                  <a:pt x="13266" y="20799"/>
                </a:lnTo>
                <a:lnTo>
                  <a:pt x="13272" y="20803"/>
                </a:lnTo>
                <a:lnTo>
                  <a:pt x="13280" y="20805"/>
                </a:lnTo>
                <a:lnTo>
                  <a:pt x="13287" y="20813"/>
                </a:lnTo>
                <a:lnTo>
                  <a:pt x="13295" y="20817"/>
                </a:lnTo>
                <a:lnTo>
                  <a:pt x="13299" y="20825"/>
                </a:lnTo>
                <a:lnTo>
                  <a:pt x="13300" y="20831"/>
                </a:lnTo>
                <a:lnTo>
                  <a:pt x="13306" y="20833"/>
                </a:lnTo>
                <a:lnTo>
                  <a:pt x="13321" y="20836"/>
                </a:lnTo>
                <a:lnTo>
                  <a:pt x="13326" y="20838"/>
                </a:lnTo>
                <a:lnTo>
                  <a:pt x="13331" y="20841"/>
                </a:lnTo>
                <a:lnTo>
                  <a:pt x="13332" y="20850"/>
                </a:lnTo>
                <a:lnTo>
                  <a:pt x="13339" y="20854"/>
                </a:lnTo>
                <a:lnTo>
                  <a:pt x="13348" y="20853"/>
                </a:lnTo>
                <a:lnTo>
                  <a:pt x="13359" y="20853"/>
                </a:lnTo>
                <a:lnTo>
                  <a:pt x="13399" y="20866"/>
                </a:lnTo>
                <a:lnTo>
                  <a:pt x="13440" y="20874"/>
                </a:lnTo>
                <a:lnTo>
                  <a:pt x="13467" y="20875"/>
                </a:lnTo>
                <a:lnTo>
                  <a:pt x="13476" y="20868"/>
                </a:lnTo>
                <a:lnTo>
                  <a:pt x="13478" y="20859"/>
                </a:lnTo>
                <a:lnTo>
                  <a:pt x="13479" y="20847"/>
                </a:lnTo>
                <a:lnTo>
                  <a:pt x="13486" y="20839"/>
                </a:lnTo>
                <a:lnTo>
                  <a:pt x="13490" y="20838"/>
                </a:lnTo>
                <a:lnTo>
                  <a:pt x="13505" y="20838"/>
                </a:lnTo>
                <a:lnTo>
                  <a:pt x="13508" y="20838"/>
                </a:lnTo>
                <a:lnTo>
                  <a:pt x="13509" y="20840"/>
                </a:lnTo>
                <a:lnTo>
                  <a:pt x="13510" y="20846"/>
                </a:lnTo>
                <a:lnTo>
                  <a:pt x="13515" y="20847"/>
                </a:lnTo>
                <a:lnTo>
                  <a:pt x="13516" y="20847"/>
                </a:lnTo>
                <a:lnTo>
                  <a:pt x="13516" y="20845"/>
                </a:lnTo>
                <a:lnTo>
                  <a:pt x="13515" y="20839"/>
                </a:lnTo>
                <a:lnTo>
                  <a:pt x="13517" y="20837"/>
                </a:lnTo>
                <a:lnTo>
                  <a:pt x="13519" y="20834"/>
                </a:lnTo>
                <a:lnTo>
                  <a:pt x="13521" y="20832"/>
                </a:lnTo>
                <a:lnTo>
                  <a:pt x="13524" y="20832"/>
                </a:lnTo>
                <a:lnTo>
                  <a:pt x="13526" y="20833"/>
                </a:lnTo>
                <a:lnTo>
                  <a:pt x="13527" y="20835"/>
                </a:lnTo>
                <a:lnTo>
                  <a:pt x="13528" y="20835"/>
                </a:lnTo>
                <a:lnTo>
                  <a:pt x="13534" y="20840"/>
                </a:lnTo>
                <a:lnTo>
                  <a:pt x="13540" y="20834"/>
                </a:lnTo>
                <a:lnTo>
                  <a:pt x="13542" y="20832"/>
                </a:lnTo>
                <a:lnTo>
                  <a:pt x="13544" y="20830"/>
                </a:lnTo>
                <a:lnTo>
                  <a:pt x="13547" y="20824"/>
                </a:lnTo>
                <a:lnTo>
                  <a:pt x="13548" y="20822"/>
                </a:lnTo>
                <a:lnTo>
                  <a:pt x="13554" y="20819"/>
                </a:lnTo>
                <a:lnTo>
                  <a:pt x="13555" y="20817"/>
                </a:lnTo>
                <a:lnTo>
                  <a:pt x="13559" y="20816"/>
                </a:lnTo>
                <a:lnTo>
                  <a:pt x="13560" y="20822"/>
                </a:lnTo>
                <a:lnTo>
                  <a:pt x="13562" y="20835"/>
                </a:lnTo>
                <a:lnTo>
                  <a:pt x="13564" y="20838"/>
                </a:lnTo>
                <a:lnTo>
                  <a:pt x="13568" y="20840"/>
                </a:lnTo>
                <a:lnTo>
                  <a:pt x="13573" y="20841"/>
                </a:lnTo>
                <a:lnTo>
                  <a:pt x="13577" y="20841"/>
                </a:lnTo>
                <a:lnTo>
                  <a:pt x="13580" y="20842"/>
                </a:lnTo>
                <a:lnTo>
                  <a:pt x="13583" y="20843"/>
                </a:lnTo>
                <a:lnTo>
                  <a:pt x="13589" y="20851"/>
                </a:lnTo>
                <a:lnTo>
                  <a:pt x="13591" y="20851"/>
                </a:lnTo>
                <a:lnTo>
                  <a:pt x="13593" y="20847"/>
                </a:lnTo>
                <a:lnTo>
                  <a:pt x="13596" y="20842"/>
                </a:lnTo>
                <a:lnTo>
                  <a:pt x="13607" y="20838"/>
                </a:lnTo>
                <a:lnTo>
                  <a:pt x="13629" y="20840"/>
                </a:lnTo>
                <a:lnTo>
                  <a:pt x="13666" y="20845"/>
                </a:lnTo>
                <a:lnTo>
                  <a:pt x="13672" y="20848"/>
                </a:lnTo>
                <a:lnTo>
                  <a:pt x="13674" y="20849"/>
                </a:lnTo>
                <a:lnTo>
                  <a:pt x="13674" y="20850"/>
                </a:lnTo>
                <a:lnTo>
                  <a:pt x="13672" y="20853"/>
                </a:lnTo>
                <a:lnTo>
                  <a:pt x="13672" y="20855"/>
                </a:lnTo>
                <a:lnTo>
                  <a:pt x="13673" y="20856"/>
                </a:lnTo>
                <a:lnTo>
                  <a:pt x="13675" y="20857"/>
                </a:lnTo>
                <a:lnTo>
                  <a:pt x="13676" y="20858"/>
                </a:lnTo>
                <a:lnTo>
                  <a:pt x="13677" y="20860"/>
                </a:lnTo>
                <a:lnTo>
                  <a:pt x="13679" y="20863"/>
                </a:lnTo>
                <a:lnTo>
                  <a:pt x="13683" y="20862"/>
                </a:lnTo>
                <a:lnTo>
                  <a:pt x="13692" y="20859"/>
                </a:lnTo>
                <a:lnTo>
                  <a:pt x="13729" y="20864"/>
                </a:lnTo>
                <a:lnTo>
                  <a:pt x="13750" y="20873"/>
                </a:lnTo>
                <a:lnTo>
                  <a:pt x="13762" y="20876"/>
                </a:lnTo>
                <a:lnTo>
                  <a:pt x="13770" y="20880"/>
                </a:lnTo>
                <a:lnTo>
                  <a:pt x="13778" y="20882"/>
                </a:lnTo>
                <a:lnTo>
                  <a:pt x="13783" y="20880"/>
                </a:lnTo>
                <a:lnTo>
                  <a:pt x="13788" y="20885"/>
                </a:lnTo>
                <a:lnTo>
                  <a:pt x="13811" y="20894"/>
                </a:lnTo>
                <a:lnTo>
                  <a:pt x="13866" y="20930"/>
                </a:lnTo>
                <a:lnTo>
                  <a:pt x="13873" y="20931"/>
                </a:lnTo>
                <a:lnTo>
                  <a:pt x="13875" y="20932"/>
                </a:lnTo>
                <a:lnTo>
                  <a:pt x="13879" y="20937"/>
                </a:lnTo>
                <a:lnTo>
                  <a:pt x="13880" y="20938"/>
                </a:lnTo>
                <a:lnTo>
                  <a:pt x="13885" y="20944"/>
                </a:lnTo>
                <a:lnTo>
                  <a:pt x="13886" y="20947"/>
                </a:lnTo>
                <a:lnTo>
                  <a:pt x="13888" y="20947"/>
                </a:lnTo>
                <a:lnTo>
                  <a:pt x="13890" y="20947"/>
                </a:lnTo>
                <a:lnTo>
                  <a:pt x="13893" y="20947"/>
                </a:lnTo>
                <a:lnTo>
                  <a:pt x="13907" y="20957"/>
                </a:lnTo>
                <a:lnTo>
                  <a:pt x="13911" y="20959"/>
                </a:lnTo>
                <a:lnTo>
                  <a:pt x="13917" y="20960"/>
                </a:lnTo>
                <a:lnTo>
                  <a:pt x="13923" y="20962"/>
                </a:lnTo>
                <a:lnTo>
                  <a:pt x="13934" y="20968"/>
                </a:lnTo>
                <a:lnTo>
                  <a:pt x="13934" y="20967"/>
                </a:lnTo>
                <a:lnTo>
                  <a:pt x="13942" y="20972"/>
                </a:lnTo>
                <a:lnTo>
                  <a:pt x="13947" y="20974"/>
                </a:lnTo>
                <a:lnTo>
                  <a:pt x="13951" y="20975"/>
                </a:lnTo>
                <a:lnTo>
                  <a:pt x="13954" y="20975"/>
                </a:lnTo>
                <a:lnTo>
                  <a:pt x="13957" y="20980"/>
                </a:lnTo>
                <a:lnTo>
                  <a:pt x="13959" y="20980"/>
                </a:lnTo>
                <a:lnTo>
                  <a:pt x="13988" y="20983"/>
                </a:lnTo>
                <a:lnTo>
                  <a:pt x="14006" y="20988"/>
                </a:lnTo>
                <a:lnTo>
                  <a:pt x="14021" y="20996"/>
                </a:lnTo>
                <a:lnTo>
                  <a:pt x="14025" y="20998"/>
                </a:lnTo>
                <a:lnTo>
                  <a:pt x="14034" y="20998"/>
                </a:lnTo>
                <a:lnTo>
                  <a:pt x="14035" y="20997"/>
                </a:lnTo>
                <a:lnTo>
                  <a:pt x="14037" y="20996"/>
                </a:lnTo>
                <a:lnTo>
                  <a:pt x="14039" y="20992"/>
                </a:lnTo>
                <a:lnTo>
                  <a:pt x="14040" y="20990"/>
                </a:lnTo>
                <a:lnTo>
                  <a:pt x="14041" y="20986"/>
                </a:lnTo>
                <a:lnTo>
                  <a:pt x="14042" y="20985"/>
                </a:lnTo>
                <a:lnTo>
                  <a:pt x="14043" y="20984"/>
                </a:lnTo>
                <a:lnTo>
                  <a:pt x="14045" y="20986"/>
                </a:lnTo>
                <a:lnTo>
                  <a:pt x="14045" y="20991"/>
                </a:lnTo>
                <a:lnTo>
                  <a:pt x="14046" y="20994"/>
                </a:lnTo>
                <a:lnTo>
                  <a:pt x="14048" y="20996"/>
                </a:lnTo>
                <a:lnTo>
                  <a:pt x="14051" y="20996"/>
                </a:lnTo>
                <a:lnTo>
                  <a:pt x="14053" y="20997"/>
                </a:lnTo>
                <a:lnTo>
                  <a:pt x="14055" y="20999"/>
                </a:lnTo>
                <a:lnTo>
                  <a:pt x="14055" y="21003"/>
                </a:lnTo>
                <a:lnTo>
                  <a:pt x="14056" y="21005"/>
                </a:lnTo>
                <a:lnTo>
                  <a:pt x="14058" y="21006"/>
                </a:lnTo>
                <a:lnTo>
                  <a:pt x="14076" y="20999"/>
                </a:lnTo>
                <a:lnTo>
                  <a:pt x="14077" y="20997"/>
                </a:lnTo>
                <a:lnTo>
                  <a:pt x="14079" y="20996"/>
                </a:lnTo>
                <a:lnTo>
                  <a:pt x="14081" y="20996"/>
                </a:lnTo>
                <a:lnTo>
                  <a:pt x="14082" y="20997"/>
                </a:lnTo>
                <a:lnTo>
                  <a:pt x="14085" y="20999"/>
                </a:lnTo>
                <a:lnTo>
                  <a:pt x="14086" y="21000"/>
                </a:lnTo>
                <a:lnTo>
                  <a:pt x="14088" y="20999"/>
                </a:lnTo>
                <a:lnTo>
                  <a:pt x="14100" y="20999"/>
                </a:lnTo>
                <a:lnTo>
                  <a:pt x="14102" y="21000"/>
                </a:lnTo>
                <a:lnTo>
                  <a:pt x="14104" y="21003"/>
                </a:lnTo>
                <a:lnTo>
                  <a:pt x="14106" y="21003"/>
                </a:lnTo>
                <a:lnTo>
                  <a:pt x="14108" y="21003"/>
                </a:lnTo>
                <a:lnTo>
                  <a:pt x="14111" y="21002"/>
                </a:lnTo>
                <a:lnTo>
                  <a:pt x="14113" y="21002"/>
                </a:lnTo>
                <a:lnTo>
                  <a:pt x="14117" y="21004"/>
                </a:lnTo>
                <a:lnTo>
                  <a:pt x="14117" y="21006"/>
                </a:lnTo>
                <a:lnTo>
                  <a:pt x="14117" y="21009"/>
                </a:lnTo>
                <a:lnTo>
                  <a:pt x="14118" y="21014"/>
                </a:lnTo>
                <a:lnTo>
                  <a:pt x="14133" y="21019"/>
                </a:lnTo>
                <a:lnTo>
                  <a:pt x="14137" y="21018"/>
                </a:lnTo>
                <a:lnTo>
                  <a:pt x="14140" y="21015"/>
                </a:lnTo>
                <a:lnTo>
                  <a:pt x="14143" y="21015"/>
                </a:lnTo>
                <a:lnTo>
                  <a:pt x="14150" y="21020"/>
                </a:lnTo>
                <a:lnTo>
                  <a:pt x="14154" y="21021"/>
                </a:lnTo>
                <a:lnTo>
                  <a:pt x="14156" y="21017"/>
                </a:lnTo>
                <a:lnTo>
                  <a:pt x="14158" y="21017"/>
                </a:lnTo>
                <a:lnTo>
                  <a:pt x="14160" y="21022"/>
                </a:lnTo>
                <a:lnTo>
                  <a:pt x="14163" y="21027"/>
                </a:lnTo>
                <a:lnTo>
                  <a:pt x="14167" y="21030"/>
                </a:lnTo>
                <a:lnTo>
                  <a:pt x="14172" y="21030"/>
                </a:lnTo>
                <a:lnTo>
                  <a:pt x="14175" y="21030"/>
                </a:lnTo>
                <a:lnTo>
                  <a:pt x="14175" y="21028"/>
                </a:lnTo>
                <a:lnTo>
                  <a:pt x="14175" y="21026"/>
                </a:lnTo>
                <a:lnTo>
                  <a:pt x="14172" y="21024"/>
                </a:lnTo>
                <a:lnTo>
                  <a:pt x="14172" y="21021"/>
                </a:lnTo>
                <a:lnTo>
                  <a:pt x="14173" y="21018"/>
                </a:lnTo>
                <a:lnTo>
                  <a:pt x="14174" y="21017"/>
                </a:lnTo>
                <a:lnTo>
                  <a:pt x="14175" y="21011"/>
                </a:lnTo>
                <a:lnTo>
                  <a:pt x="14177" y="21008"/>
                </a:lnTo>
                <a:lnTo>
                  <a:pt x="14179" y="21007"/>
                </a:lnTo>
                <a:lnTo>
                  <a:pt x="14181" y="21009"/>
                </a:lnTo>
                <a:lnTo>
                  <a:pt x="14182" y="21012"/>
                </a:lnTo>
                <a:lnTo>
                  <a:pt x="14183" y="21016"/>
                </a:lnTo>
                <a:lnTo>
                  <a:pt x="14184" y="21017"/>
                </a:lnTo>
                <a:lnTo>
                  <a:pt x="14188" y="21015"/>
                </a:lnTo>
                <a:lnTo>
                  <a:pt x="14189" y="21011"/>
                </a:lnTo>
                <a:lnTo>
                  <a:pt x="14188" y="21005"/>
                </a:lnTo>
                <a:lnTo>
                  <a:pt x="14191" y="20999"/>
                </a:lnTo>
                <a:lnTo>
                  <a:pt x="14193" y="20998"/>
                </a:lnTo>
                <a:lnTo>
                  <a:pt x="14195" y="20999"/>
                </a:lnTo>
                <a:lnTo>
                  <a:pt x="14197" y="21000"/>
                </a:lnTo>
                <a:lnTo>
                  <a:pt x="14199" y="21002"/>
                </a:lnTo>
                <a:lnTo>
                  <a:pt x="14202" y="21002"/>
                </a:lnTo>
                <a:lnTo>
                  <a:pt x="14208" y="21002"/>
                </a:lnTo>
                <a:lnTo>
                  <a:pt x="14211" y="21003"/>
                </a:lnTo>
                <a:lnTo>
                  <a:pt x="14216" y="21009"/>
                </a:lnTo>
                <a:lnTo>
                  <a:pt x="14221" y="21011"/>
                </a:lnTo>
                <a:lnTo>
                  <a:pt x="14222" y="21011"/>
                </a:lnTo>
                <a:lnTo>
                  <a:pt x="14223" y="21010"/>
                </a:lnTo>
                <a:lnTo>
                  <a:pt x="14224" y="21009"/>
                </a:lnTo>
                <a:lnTo>
                  <a:pt x="14230" y="21004"/>
                </a:lnTo>
                <a:lnTo>
                  <a:pt x="14232" y="21004"/>
                </a:lnTo>
                <a:lnTo>
                  <a:pt x="14239" y="21010"/>
                </a:lnTo>
                <a:lnTo>
                  <a:pt x="14244" y="21012"/>
                </a:lnTo>
                <a:lnTo>
                  <a:pt x="14284" y="21017"/>
                </a:lnTo>
                <a:lnTo>
                  <a:pt x="14287" y="21019"/>
                </a:lnTo>
                <a:lnTo>
                  <a:pt x="14289" y="21020"/>
                </a:lnTo>
                <a:lnTo>
                  <a:pt x="14290" y="21021"/>
                </a:lnTo>
                <a:lnTo>
                  <a:pt x="14291" y="21022"/>
                </a:lnTo>
                <a:lnTo>
                  <a:pt x="14294" y="21023"/>
                </a:lnTo>
                <a:lnTo>
                  <a:pt x="14300" y="21020"/>
                </a:lnTo>
                <a:lnTo>
                  <a:pt x="14302" y="21019"/>
                </a:lnTo>
                <a:lnTo>
                  <a:pt x="14307" y="21019"/>
                </a:lnTo>
                <a:lnTo>
                  <a:pt x="14312" y="21020"/>
                </a:lnTo>
                <a:lnTo>
                  <a:pt x="14318" y="21022"/>
                </a:lnTo>
                <a:lnTo>
                  <a:pt x="14322" y="21027"/>
                </a:lnTo>
                <a:lnTo>
                  <a:pt x="14321" y="21028"/>
                </a:lnTo>
                <a:lnTo>
                  <a:pt x="14320" y="21030"/>
                </a:lnTo>
                <a:lnTo>
                  <a:pt x="14325" y="21031"/>
                </a:lnTo>
                <a:lnTo>
                  <a:pt x="14328" y="21033"/>
                </a:lnTo>
                <a:lnTo>
                  <a:pt x="14331" y="21035"/>
                </a:lnTo>
                <a:lnTo>
                  <a:pt x="14334" y="21036"/>
                </a:lnTo>
                <a:lnTo>
                  <a:pt x="14351" y="21036"/>
                </a:lnTo>
                <a:lnTo>
                  <a:pt x="14363" y="21042"/>
                </a:lnTo>
                <a:lnTo>
                  <a:pt x="14371" y="21043"/>
                </a:lnTo>
                <a:lnTo>
                  <a:pt x="14381" y="21049"/>
                </a:lnTo>
                <a:lnTo>
                  <a:pt x="14384" y="21052"/>
                </a:lnTo>
                <a:lnTo>
                  <a:pt x="14388" y="21047"/>
                </a:lnTo>
                <a:lnTo>
                  <a:pt x="14391" y="21045"/>
                </a:lnTo>
                <a:lnTo>
                  <a:pt x="14394" y="21044"/>
                </a:lnTo>
                <a:lnTo>
                  <a:pt x="14397" y="21043"/>
                </a:lnTo>
                <a:lnTo>
                  <a:pt x="14401" y="21042"/>
                </a:lnTo>
                <a:lnTo>
                  <a:pt x="14402" y="21041"/>
                </a:lnTo>
                <a:lnTo>
                  <a:pt x="14405" y="21037"/>
                </a:lnTo>
                <a:lnTo>
                  <a:pt x="14409" y="21035"/>
                </a:lnTo>
                <a:lnTo>
                  <a:pt x="14410" y="21035"/>
                </a:lnTo>
                <a:lnTo>
                  <a:pt x="14412" y="21037"/>
                </a:lnTo>
                <a:lnTo>
                  <a:pt x="14414" y="21038"/>
                </a:lnTo>
                <a:lnTo>
                  <a:pt x="14416" y="21038"/>
                </a:lnTo>
                <a:lnTo>
                  <a:pt x="14418" y="21036"/>
                </a:lnTo>
                <a:lnTo>
                  <a:pt x="14418" y="21034"/>
                </a:lnTo>
                <a:lnTo>
                  <a:pt x="14419" y="21032"/>
                </a:lnTo>
                <a:lnTo>
                  <a:pt x="14425" y="21037"/>
                </a:lnTo>
                <a:lnTo>
                  <a:pt x="14427" y="21036"/>
                </a:lnTo>
                <a:lnTo>
                  <a:pt x="14434" y="21040"/>
                </a:lnTo>
                <a:lnTo>
                  <a:pt x="14442" y="21034"/>
                </a:lnTo>
                <a:lnTo>
                  <a:pt x="14453" y="21017"/>
                </a:lnTo>
                <a:lnTo>
                  <a:pt x="14461" y="21011"/>
                </a:lnTo>
                <a:lnTo>
                  <a:pt x="14471" y="21008"/>
                </a:lnTo>
                <a:lnTo>
                  <a:pt x="14498" y="21004"/>
                </a:lnTo>
                <a:lnTo>
                  <a:pt x="14508" y="21005"/>
                </a:lnTo>
                <a:lnTo>
                  <a:pt x="14517" y="21008"/>
                </a:lnTo>
                <a:lnTo>
                  <a:pt x="14526" y="21013"/>
                </a:lnTo>
                <a:lnTo>
                  <a:pt x="14531" y="21017"/>
                </a:lnTo>
                <a:lnTo>
                  <a:pt x="14541" y="21034"/>
                </a:lnTo>
                <a:lnTo>
                  <a:pt x="14546" y="21036"/>
                </a:lnTo>
                <a:lnTo>
                  <a:pt x="14549" y="21034"/>
                </a:lnTo>
                <a:lnTo>
                  <a:pt x="14552" y="21032"/>
                </a:lnTo>
                <a:lnTo>
                  <a:pt x="14557" y="21032"/>
                </a:lnTo>
                <a:lnTo>
                  <a:pt x="14558" y="21034"/>
                </a:lnTo>
                <a:lnTo>
                  <a:pt x="14560" y="21037"/>
                </a:lnTo>
                <a:lnTo>
                  <a:pt x="14561" y="21039"/>
                </a:lnTo>
                <a:lnTo>
                  <a:pt x="14562" y="21041"/>
                </a:lnTo>
                <a:lnTo>
                  <a:pt x="14570" y="21047"/>
                </a:lnTo>
                <a:lnTo>
                  <a:pt x="14573" y="21047"/>
                </a:lnTo>
                <a:lnTo>
                  <a:pt x="14580" y="21046"/>
                </a:lnTo>
                <a:lnTo>
                  <a:pt x="14581" y="21047"/>
                </a:lnTo>
                <a:lnTo>
                  <a:pt x="14584" y="21050"/>
                </a:lnTo>
                <a:lnTo>
                  <a:pt x="14585" y="21052"/>
                </a:lnTo>
                <a:lnTo>
                  <a:pt x="14592" y="21054"/>
                </a:lnTo>
                <a:lnTo>
                  <a:pt x="14595" y="21055"/>
                </a:lnTo>
                <a:lnTo>
                  <a:pt x="14599" y="21063"/>
                </a:lnTo>
                <a:lnTo>
                  <a:pt x="14602" y="21065"/>
                </a:lnTo>
                <a:lnTo>
                  <a:pt x="14605" y="21066"/>
                </a:lnTo>
                <a:lnTo>
                  <a:pt x="14608" y="21065"/>
                </a:lnTo>
                <a:lnTo>
                  <a:pt x="14609" y="21064"/>
                </a:lnTo>
                <a:lnTo>
                  <a:pt x="14612" y="21067"/>
                </a:lnTo>
                <a:lnTo>
                  <a:pt x="14613" y="21069"/>
                </a:lnTo>
                <a:lnTo>
                  <a:pt x="14612" y="21074"/>
                </a:lnTo>
                <a:lnTo>
                  <a:pt x="14613" y="21075"/>
                </a:lnTo>
                <a:lnTo>
                  <a:pt x="14617" y="21075"/>
                </a:lnTo>
                <a:lnTo>
                  <a:pt x="14619" y="21075"/>
                </a:lnTo>
                <a:lnTo>
                  <a:pt x="14620" y="21074"/>
                </a:lnTo>
                <a:lnTo>
                  <a:pt x="14621" y="21071"/>
                </a:lnTo>
                <a:lnTo>
                  <a:pt x="14624" y="21069"/>
                </a:lnTo>
                <a:lnTo>
                  <a:pt x="14627" y="21068"/>
                </a:lnTo>
                <a:lnTo>
                  <a:pt x="14631" y="21067"/>
                </a:lnTo>
                <a:lnTo>
                  <a:pt x="14632" y="21069"/>
                </a:lnTo>
                <a:lnTo>
                  <a:pt x="14634" y="21079"/>
                </a:lnTo>
                <a:lnTo>
                  <a:pt x="14634" y="21083"/>
                </a:lnTo>
                <a:lnTo>
                  <a:pt x="14635" y="21081"/>
                </a:lnTo>
                <a:lnTo>
                  <a:pt x="14636" y="21081"/>
                </a:lnTo>
                <a:lnTo>
                  <a:pt x="14637" y="21080"/>
                </a:lnTo>
                <a:lnTo>
                  <a:pt x="14637" y="21079"/>
                </a:lnTo>
                <a:lnTo>
                  <a:pt x="14641" y="21082"/>
                </a:lnTo>
                <a:lnTo>
                  <a:pt x="14647" y="21086"/>
                </a:lnTo>
                <a:lnTo>
                  <a:pt x="14653" y="21088"/>
                </a:lnTo>
                <a:lnTo>
                  <a:pt x="14656" y="21089"/>
                </a:lnTo>
                <a:lnTo>
                  <a:pt x="14658" y="21088"/>
                </a:lnTo>
                <a:lnTo>
                  <a:pt x="14663" y="21085"/>
                </a:lnTo>
                <a:lnTo>
                  <a:pt x="14665" y="21084"/>
                </a:lnTo>
                <a:lnTo>
                  <a:pt x="14667" y="21086"/>
                </a:lnTo>
                <a:lnTo>
                  <a:pt x="14667" y="21089"/>
                </a:lnTo>
                <a:lnTo>
                  <a:pt x="14666" y="21093"/>
                </a:lnTo>
                <a:lnTo>
                  <a:pt x="14666" y="21096"/>
                </a:lnTo>
                <a:lnTo>
                  <a:pt x="14669" y="21101"/>
                </a:lnTo>
                <a:lnTo>
                  <a:pt x="14672" y="21100"/>
                </a:lnTo>
                <a:lnTo>
                  <a:pt x="14676" y="21098"/>
                </a:lnTo>
                <a:lnTo>
                  <a:pt x="14680" y="21096"/>
                </a:lnTo>
                <a:lnTo>
                  <a:pt x="14682" y="21097"/>
                </a:lnTo>
                <a:lnTo>
                  <a:pt x="14684" y="21103"/>
                </a:lnTo>
                <a:lnTo>
                  <a:pt x="14686" y="21104"/>
                </a:lnTo>
                <a:lnTo>
                  <a:pt x="14693" y="21106"/>
                </a:lnTo>
                <a:lnTo>
                  <a:pt x="14696" y="21106"/>
                </a:lnTo>
                <a:lnTo>
                  <a:pt x="14705" y="21101"/>
                </a:lnTo>
                <a:lnTo>
                  <a:pt x="14711" y="21100"/>
                </a:lnTo>
                <a:lnTo>
                  <a:pt x="14714" y="21105"/>
                </a:lnTo>
                <a:lnTo>
                  <a:pt x="14716" y="21108"/>
                </a:lnTo>
                <a:lnTo>
                  <a:pt x="14721" y="21105"/>
                </a:lnTo>
                <a:lnTo>
                  <a:pt x="14730" y="21098"/>
                </a:lnTo>
                <a:lnTo>
                  <a:pt x="14739" y="21099"/>
                </a:lnTo>
                <a:lnTo>
                  <a:pt x="14749" y="21104"/>
                </a:lnTo>
                <a:lnTo>
                  <a:pt x="14757" y="21113"/>
                </a:lnTo>
                <a:lnTo>
                  <a:pt x="14758" y="21123"/>
                </a:lnTo>
                <a:lnTo>
                  <a:pt x="14753" y="21131"/>
                </a:lnTo>
                <a:lnTo>
                  <a:pt x="14753" y="21135"/>
                </a:lnTo>
                <a:lnTo>
                  <a:pt x="14757" y="21137"/>
                </a:lnTo>
                <a:lnTo>
                  <a:pt x="14770" y="21136"/>
                </a:lnTo>
                <a:lnTo>
                  <a:pt x="14775" y="21137"/>
                </a:lnTo>
                <a:lnTo>
                  <a:pt x="14794" y="21145"/>
                </a:lnTo>
                <a:lnTo>
                  <a:pt x="14803" y="21144"/>
                </a:lnTo>
                <a:lnTo>
                  <a:pt x="14809" y="21134"/>
                </a:lnTo>
                <a:lnTo>
                  <a:pt x="14809" y="21128"/>
                </a:lnTo>
                <a:lnTo>
                  <a:pt x="14807" y="21123"/>
                </a:lnTo>
                <a:cubicBezTo>
                  <a:pt x="14807" y="21123"/>
                  <a:pt x="14804" y="21120"/>
                  <a:pt x="14804" y="21120"/>
                </a:cubicBezTo>
                <a:lnTo>
                  <a:pt x="14803" y="21117"/>
                </a:lnTo>
                <a:lnTo>
                  <a:pt x="14801" y="21113"/>
                </a:lnTo>
                <a:lnTo>
                  <a:pt x="14789" y="21108"/>
                </a:lnTo>
                <a:lnTo>
                  <a:pt x="14784" y="21103"/>
                </a:lnTo>
                <a:lnTo>
                  <a:pt x="14781" y="21102"/>
                </a:lnTo>
                <a:lnTo>
                  <a:pt x="14777" y="21102"/>
                </a:lnTo>
                <a:lnTo>
                  <a:pt x="14773" y="21100"/>
                </a:lnTo>
                <a:lnTo>
                  <a:pt x="14770" y="21096"/>
                </a:lnTo>
                <a:lnTo>
                  <a:pt x="14767" y="21090"/>
                </a:lnTo>
                <a:lnTo>
                  <a:pt x="14765" y="21084"/>
                </a:lnTo>
                <a:lnTo>
                  <a:pt x="14766" y="21066"/>
                </a:lnTo>
                <a:lnTo>
                  <a:pt x="14765" y="21057"/>
                </a:lnTo>
                <a:lnTo>
                  <a:pt x="14761" y="21052"/>
                </a:lnTo>
                <a:lnTo>
                  <a:pt x="14761" y="21064"/>
                </a:lnTo>
                <a:lnTo>
                  <a:pt x="14760" y="21072"/>
                </a:lnTo>
                <a:lnTo>
                  <a:pt x="14757" y="21075"/>
                </a:lnTo>
                <a:lnTo>
                  <a:pt x="14755" y="21072"/>
                </a:lnTo>
                <a:lnTo>
                  <a:pt x="14754" y="21066"/>
                </a:lnTo>
                <a:lnTo>
                  <a:pt x="14754" y="21054"/>
                </a:lnTo>
                <a:lnTo>
                  <a:pt x="14751" y="21047"/>
                </a:lnTo>
                <a:lnTo>
                  <a:pt x="14751" y="21044"/>
                </a:lnTo>
                <a:lnTo>
                  <a:pt x="14751" y="21041"/>
                </a:lnTo>
                <a:lnTo>
                  <a:pt x="14752" y="21035"/>
                </a:lnTo>
                <a:lnTo>
                  <a:pt x="14752" y="21027"/>
                </a:lnTo>
                <a:lnTo>
                  <a:pt x="14761" y="20970"/>
                </a:lnTo>
                <a:lnTo>
                  <a:pt x="14770" y="20930"/>
                </a:lnTo>
                <a:lnTo>
                  <a:pt x="14770" y="20916"/>
                </a:lnTo>
                <a:lnTo>
                  <a:pt x="14770" y="20915"/>
                </a:lnTo>
                <a:lnTo>
                  <a:pt x="14769" y="20913"/>
                </a:lnTo>
                <a:lnTo>
                  <a:pt x="14769" y="20910"/>
                </a:lnTo>
                <a:lnTo>
                  <a:pt x="14769" y="20907"/>
                </a:lnTo>
                <a:lnTo>
                  <a:pt x="14770" y="20903"/>
                </a:lnTo>
                <a:lnTo>
                  <a:pt x="14772" y="20898"/>
                </a:lnTo>
                <a:lnTo>
                  <a:pt x="14773" y="20896"/>
                </a:lnTo>
                <a:lnTo>
                  <a:pt x="14774" y="20884"/>
                </a:lnTo>
                <a:lnTo>
                  <a:pt x="14775" y="20878"/>
                </a:lnTo>
                <a:lnTo>
                  <a:pt x="14773" y="20872"/>
                </a:lnTo>
                <a:lnTo>
                  <a:pt x="14770" y="20868"/>
                </a:lnTo>
                <a:lnTo>
                  <a:pt x="14761" y="20862"/>
                </a:lnTo>
                <a:lnTo>
                  <a:pt x="14757" y="20858"/>
                </a:lnTo>
                <a:lnTo>
                  <a:pt x="14756" y="20857"/>
                </a:lnTo>
                <a:lnTo>
                  <a:pt x="14753" y="20856"/>
                </a:lnTo>
                <a:lnTo>
                  <a:pt x="14749" y="20857"/>
                </a:lnTo>
                <a:lnTo>
                  <a:pt x="14746" y="20856"/>
                </a:lnTo>
                <a:lnTo>
                  <a:pt x="14744" y="20856"/>
                </a:lnTo>
                <a:lnTo>
                  <a:pt x="14740" y="20853"/>
                </a:lnTo>
                <a:lnTo>
                  <a:pt x="14733" y="20843"/>
                </a:lnTo>
                <a:lnTo>
                  <a:pt x="14729" y="20841"/>
                </a:lnTo>
                <a:lnTo>
                  <a:pt x="14725" y="20843"/>
                </a:lnTo>
                <a:lnTo>
                  <a:pt x="14716" y="20845"/>
                </a:lnTo>
                <a:lnTo>
                  <a:pt x="14710" y="20845"/>
                </a:lnTo>
                <a:lnTo>
                  <a:pt x="14704" y="20842"/>
                </a:lnTo>
                <a:lnTo>
                  <a:pt x="14699" y="20836"/>
                </a:lnTo>
                <a:lnTo>
                  <a:pt x="14690" y="20822"/>
                </a:lnTo>
                <a:lnTo>
                  <a:pt x="14683" y="20817"/>
                </a:lnTo>
                <a:lnTo>
                  <a:pt x="14677" y="20819"/>
                </a:lnTo>
                <a:lnTo>
                  <a:pt x="14661" y="20835"/>
                </a:lnTo>
                <a:lnTo>
                  <a:pt x="14658" y="20837"/>
                </a:lnTo>
                <a:lnTo>
                  <a:pt x="14653" y="20838"/>
                </a:lnTo>
                <a:lnTo>
                  <a:pt x="14648" y="20837"/>
                </a:lnTo>
                <a:lnTo>
                  <a:pt x="14645" y="20835"/>
                </a:lnTo>
                <a:lnTo>
                  <a:pt x="14641" y="20835"/>
                </a:lnTo>
                <a:lnTo>
                  <a:pt x="14637" y="20838"/>
                </a:lnTo>
                <a:lnTo>
                  <a:pt x="14633" y="20845"/>
                </a:lnTo>
                <a:lnTo>
                  <a:pt x="14630" y="20848"/>
                </a:lnTo>
                <a:lnTo>
                  <a:pt x="14626" y="20849"/>
                </a:lnTo>
                <a:lnTo>
                  <a:pt x="14621" y="20848"/>
                </a:lnTo>
                <a:lnTo>
                  <a:pt x="14613" y="20844"/>
                </a:lnTo>
                <a:lnTo>
                  <a:pt x="14608" y="20843"/>
                </a:lnTo>
                <a:lnTo>
                  <a:pt x="14606" y="20844"/>
                </a:lnTo>
                <a:lnTo>
                  <a:pt x="14601" y="20846"/>
                </a:lnTo>
                <a:lnTo>
                  <a:pt x="14599" y="20847"/>
                </a:lnTo>
                <a:lnTo>
                  <a:pt x="14570" y="20841"/>
                </a:lnTo>
                <a:lnTo>
                  <a:pt x="14565" y="20843"/>
                </a:lnTo>
                <a:lnTo>
                  <a:pt x="14558" y="20848"/>
                </a:lnTo>
                <a:lnTo>
                  <a:pt x="14555" y="20849"/>
                </a:lnTo>
                <a:lnTo>
                  <a:pt x="14550" y="20850"/>
                </a:lnTo>
                <a:lnTo>
                  <a:pt x="14546" y="20852"/>
                </a:lnTo>
                <a:lnTo>
                  <a:pt x="14538" y="20857"/>
                </a:lnTo>
                <a:lnTo>
                  <a:pt x="14530" y="20863"/>
                </a:lnTo>
                <a:lnTo>
                  <a:pt x="14526" y="20866"/>
                </a:lnTo>
                <a:lnTo>
                  <a:pt x="14521" y="20866"/>
                </a:lnTo>
                <a:lnTo>
                  <a:pt x="14517" y="20864"/>
                </a:lnTo>
                <a:lnTo>
                  <a:pt x="14512" y="20856"/>
                </a:lnTo>
                <a:lnTo>
                  <a:pt x="14508" y="20853"/>
                </a:lnTo>
                <a:lnTo>
                  <a:pt x="14506" y="20853"/>
                </a:lnTo>
                <a:lnTo>
                  <a:pt x="14501" y="20854"/>
                </a:lnTo>
                <a:lnTo>
                  <a:pt x="14499" y="20855"/>
                </a:lnTo>
                <a:lnTo>
                  <a:pt x="14496" y="20854"/>
                </a:lnTo>
                <a:lnTo>
                  <a:pt x="14492" y="20851"/>
                </a:lnTo>
                <a:lnTo>
                  <a:pt x="14485" y="20850"/>
                </a:lnTo>
                <a:lnTo>
                  <a:pt x="14480" y="20845"/>
                </a:lnTo>
                <a:lnTo>
                  <a:pt x="14472" y="20835"/>
                </a:lnTo>
                <a:lnTo>
                  <a:pt x="14468" y="20831"/>
                </a:lnTo>
                <a:lnTo>
                  <a:pt x="14464" y="20829"/>
                </a:lnTo>
                <a:lnTo>
                  <a:pt x="14459" y="20828"/>
                </a:lnTo>
                <a:lnTo>
                  <a:pt x="14453" y="20828"/>
                </a:lnTo>
                <a:lnTo>
                  <a:pt x="14450" y="20827"/>
                </a:lnTo>
                <a:lnTo>
                  <a:pt x="14422" y="20811"/>
                </a:lnTo>
                <a:lnTo>
                  <a:pt x="14404" y="20794"/>
                </a:lnTo>
                <a:lnTo>
                  <a:pt x="14404" y="20771"/>
                </a:lnTo>
                <a:lnTo>
                  <a:pt x="14406" y="20767"/>
                </a:lnTo>
                <a:lnTo>
                  <a:pt x="14414" y="20759"/>
                </a:lnTo>
                <a:lnTo>
                  <a:pt x="14416" y="20754"/>
                </a:lnTo>
                <a:lnTo>
                  <a:pt x="14416" y="20742"/>
                </a:lnTo>
                <a:lnTo>
                  <a:pt x="14416" y="20737"/>
                </a:lnTo>
                <a:lnTo>
                  <a:pt x="14418" y="20727"/>
                </a:lnTo>
                <a:lnTo>
                  <a:pt x="14418" y="20723"/>
                </a:lnTo>
                <a:lnTo>
                  <a:pt x="14417" y="20719"/>
                </a:lnTo>
                <a:lnTo>
                  <a:pt x="14414" y="20711"/>
                </a:lnTo>
                <a:lnTo>
                  <a:pt x="14412" y="20706"/>
                </a:lnTo>
                <a:lnTo>
                  <a:pt x="14409" y="20703"/>
                </a:lnTo>
                <a:lnTo>
                  <a:pt x="14405" y="20701"/>
                </a:lnTo>
                <a:lnTo>
                  <a:pt x="14400" y="20702"/>
                </a:lnTo>
                <a:lnTo>
                  <a:pt x="14397" y="20707"/>
                </a:lnTo>
                <a:lnTo>
                  <a:pt x="14394" y="20712"/>
                </a:lnTo>
                <a:lnTo>
                  <a:pt x="14391" y="20716"/>
                </a:lnTo>
                <a:lnTo>
                  <a:pt x="14378" y="20710"/>
                </a:lnTo>
                <a:lnTo>
                  <a:pt x="14373" y="20705"/>
                </a:lnTo>
                <a:lnTo>
                  <a:pt x="14369" y="20699"/>
                </a:lnTo>
                <a:lnTo>
                  <a:pt x="14383" y="20701"/>
                </a:lnTo>
                <a:lnTo>
                  <a:pt x="14386" y="20699"/>
                </a:lnTo>
                <a:lnTo>
                  <a:pt x="14387" y="20694"/>
                </a:lnTo>
                <a:lnTo>
                  <a:pt x="14385" y="20688"/>
                </a:lnTo>
                <a:lnTo>
                  <a:pt x="14381" y="20684"/>
                </a:lnTo>
                <a:lnTo>
                  <a:pt x="14378" y="20682"/>
                </a:lnTo>
                <a:lnTo>
                  <a:pt x="14376" y="20680"/>
                </a:lnTo>
                <a:lnTo>
                  <a:pt x="14373" y="20675"/>
                </a:lnTo>
                <a:lnTo>
                  <a:pt x="14372" y="20671"/>
                </a:lnTo>
                <a:lnTo>
                  <a:pt x="14371" y="20667"/>
                </a:lnTo>
                <a:lnTo>
                  <a:pt x="14373" y="20664"/>
                </a:lnTo>
                <a:lnTo>
                  <a:pt x="14376" y="20662"/>
                </a:lnTo>
                <a:lnTo>
                  <a:pt x="14383" y="20660"/>
                </a:lnTo>
                <a:lnTo>
                  <a:pt x="14381" y="20655"/>
                </a:lnTo>
                <a:lnTo>
                  <a:pt x="14378" y="20656"/>
                </a:lnTo>
                <a:lnTo>
                  <a:pt x="14375" y="20658"/>
                </a:lnTo>
                <a:lnTo>
                  <a:pt x="14373" y="20656"/>
                </a:lnTo>
                <a:lnTo>
                  <a:pt x="14371" y="20654"/>
                </a:lnTo>
                <a:lnTo>
                  <a:pt x="14366" y="20645"/>
                </a:lnTo>
                <a:lnTo>
                  <a:pt x="14365" y="20642"/>
                </a:lnTo>
                <a:lnTo>
                  <a:pt x="14366" y="20635"/>
                </a:lnTo>
                <a:lnTo>
                  <a:pt x="14369" y="20624"/>
                </a:lnTo>
                <a:lnTo>
                  <a:pt x="14369" y="20618"/>
                </a:lnTo>
                <a:lnTo>
                  <a:pt x="14369" y="20615"/>
                </a:lnTo>
                <a:lnTo>
                  <a:pt x="14368" y="20612"/>
                </a:lnTo>
                <a:lnTo>
                  <a:pt x="14366" y="20610"/>
                </a:lnTo>
                <a:lnTo>
                  <a:pt x="14365" y="20609"/>
                </a:lnTo>
                <a:lnTo>
                  <a:pt x="14362" y="20607"/>
                </a:lnTo>
                <a:lnTo>
                  <a:pt x="14360" y="20607"/>
                </a:lnTo>
                <a:lnTo>
                  <a:pt x="14360" y="20609"/>
                </a:lnTo>
                <a:lnTo>
                  <a:pt x="14360" y="20613"/>
                </a:lnTo>
                <a:lnTo>
                  <a:pt x="14359" y="20619"/>
                </a:lnTo>
                <a:lnTo>
                  <a:pt x="14356" y="20622"/>
                </a:lnTo>
                <a:lnTo>
                  <a:pt x="14352" y="20622"/>
                </a:lnTo>
                <a:lnTo>
                  <a:pt x="14347" y="20620"/>
                </a:lnTo>
                <a:lnTo>
                  <a:pt x="14344" y="20617"/>
                </a:lnTo>
                <a:lnTo>
                  <a:pt x="14341" y="20613"/>
                </a:lnTo>
                <a:lnTo>
                  <a:pt x="14337" y="20610"/>
                </a:lnTo>
                <a:lnTo>
                  <a:pt x="14333" y="20609"/>
                </a:lnTo>
                <a:lnTo>
                  <a:pt x="14331" y="20609"/>
                </a:lnTo>
                <a:lnTo>
                  <a:pt x="14330" y="20611"/>
                </a:lnTo>
                <a:lnTo>
                  <a:pt x="14328" y="20612"/>
                </a:lnTo>
                <a:lnTo>
                  <a:pt x="14325" y="20610"/>
                </a:lnTo>
                <a:lnTo>
                  <a:pt x="14317" y="20609"/>
                </a:lnTo>
                <a:lnTo>
                  <a:pt x="14312" y="20609"/>
                </a:lnTo>
                <a:lnTo>
                  <a:pt x="14303" y="20613"/>
                </a:lnTo>
                <a:lnTo>
                  <a:pt x="14299" y="20614"/>
                </a:lnTo>
                <a:lnTo>
                  <a:pt x="14290" y="20614"/>
                </a:lnTo>
                <a:lnTo>
                  <a:pt x="14287" y="20615"/>
                </a:lnTo>
                <a:lnTo>
                  <a:pt x="14280" y="20618"/>
                </a:lnTo>
                <a:lnTo>
                  <a:pt x="14271" y="20620"/>
                </a:lnTo>
                <a:lnTo>
                  <a:pt x="14261" y="20620"/>
                </a:lnTo>
                <a:lnTo>
                  <a:pt x="14256" y="20618"/>
                </a:lnTo>
                <a:lnTo>
                  <a:pt x="14253" y="20615"/>
                </a:lnTo>
                <a:lnTo>
                  <a:pt x="14240" y="20594"/>
                </a:lnTo>
                <a:lnTo>
                  <a:pt x="14233" y="20584"/>
                </a:lnTo>
                <a:lnTo>
                  <a:pt x="14229" y="20583"/>
                </a:lnTo>
                <a:lnTo>
                  <a:pt x="14224" y="20584"/>
                </a:lnTo>
                <a:lnTo>
                  <a:pt x="14217" y="20589"/>
                </a:lnTo>
                <a:lnTo>
                  <a:pt x="14213" y="20591"/>
                </a:lnTo>
                <a:lnTo>
                  <a:pt x="14209" y="20591"/>
                </a:lnTo>
                <a:lnTo>
                  <a:pt x="14205" y="20590"/>
                </a:lnTo>
                <a:lnTo>
                  <a:pt x="14196" y="20588"/>
                </a:lnTo>
                <a:lnTo>
                  <a:pt x="14182" y="20583"/>
                </a:lnTo>
                <a:lnTo>
                  <a:pt x="14177" y="20580"/>
                </a:lnTo>
                <a:lnTo>
                  <a:pt x="14172" y="20576"/>
                </a:lnTo>
                <a:lnTo>
                  <a:pt x="14167" y="20570"/>
                </a:lnTo>
                <a:lnTo>
                  <a:pt x="14163" y="20565"/>
                </a:lnTo>
                <a:lnTo>
                  <a:pt x="14156" y="20553"/>
                </a:lnTo>
                <a:lnTo>
                  <a:pt x="14153" y="20551"/>
                </a:lnTo>
                <a:lnTo>
                  <a:pt x="14146" y="20547"/>
                </a:lnTo>
                <a:lnTo>
                  <a:pt x="14134" y="20544"/>
                </a:lnTo>
                <a:lnTo>
                  <a:pt x="14128" y="20539"/>
                </a:lnTo>
                <a:lnTo>
                  <a:pt x="14125" y="20544"/>
                </a:lnTo>
                <a:lnTo>
                  <a:pt x="14117" y="20557"/>
                </a:lnTo>
                <a:lnTo>
                  <a:pt x="14114" y="20560"/>
                </a:lnTo>
                <a:lnTo>
                  <a:pt x="14109" y="20561"/>
                </a:lnTo>
                <a:lnTo>
                  <a:pt x="14101" y="20564"/>
                </a:lnTo>
                <a:lnTo>
                  <a:pt x="14095" y="20564"/>
                </a:lnTo>
                <a:lnTo>
                  <a:pt x="14055" y="20558"/>
                </a:lnTo>
                <a:lnTo>
                  <a:pt x="14053" y="20558"/>
                </a:lnTo>
                <a:lnTo>
                  <a:pt x="14052" y="20558"/>
                </a:lnTo>
                <a:lnTo>
                  <a:pt x="14050" y="20557"/>
                </a:lnTo>
                <a:lnTo>
                  <a:pt x="14047" y="20547"/>
                </a:lnTo>
                <a:lnTo>
                  <a:pt x="14039" y="20517"/>
                </a:lnTo>
                <a:lnTo>
                  <a:pt x="14035" y="20507"/>
                </a:lnTo>
                <a:lnTo>
                  <a:pt x="14034" y="20496"/>
                </a:lnTo>
                <a:lnTo>
                  <a:pt x="14032" y="20492"/>
                </a:lnTo>
                <a:lnTo>
                  <a:pt x="14030" y="20490"/>
                </a:lnTo>
                <a:lnTo>
                  <a:pt x="14027" y="20487"/>
                </a:lnTo>
                <a:lnTo>
                  <a:pt x="14027" y="20486"/>
                </a:lnTo>
                <a:lnTo>
                  <a:pt x="14025" y="20484"/>
                </a:lnTo>
                <a:lnTo>
                  <a:pt x="14023" y="20482"/>
                </a:lnTo>
                <a:lnTo>
                  <a:pt x="14022" y="20484"/>
                </a:lnTo>
                <a:lnTo>
                  <a:pt x="14021" y="20485"/>
                </a:lnTo>
                <a:lnTo>
                  <a:pt x="14019" y="20485"/>
                </a:lnTo>
                <a:lnTo>
                  <a:pt x="14015" y="20485"/>
                </a:lnTo>
                <a:lnTo>
                  <a:pt x="14013" y="20484"/>
                </a:lnTo>
                <a:lnTo>
                  <a:pt x="14007" y="20479"/>
                </a:lnTo>
                <a:lnTo>
                  <a:pt x="14004" y="20477"/>
                </a:lnTo>
                <a:lnTo>
                  <a:pt x="14000" y="20479"/>
                </a:lnTo>
                <a:lnTo>
                  <a:pt x="13986" y="20482"/>
                </a:lnTo>
                <a:lnTo>
                  <a:pt x="13985" y="20482"/>
                </a:lnTo>
                <a:lnTo>
                  <a:pt x="13981" y="20484"/>
                </a:lnTo>
                <a:lnTo>
                  <a:pt x="13979" y="20485"/>
                </a:lnTo>
                <a:lnTo>
                  <a:pt x="13973" y="20487"/>
                </a:lnTo>
                <a:lnTo>
                  <a:pt x="13962" y="20492"/>
                </a:lnTo>
                <a:lnTo>
                  <a:pt x="13960" y="20495"/>
                </a:lnTo>
                <a:lnTo>
                  <a:pt x="13956" y="20501"/>
                </a:lnTo>
                <a:lnTo>
                  <a:pt x="13954" y="20503"/>
                </a:lnTo>
                <a:lnTo>
                  <a:pt x="13949" y="20505"/>
                </a:lnTo>
                <a:lnTo>
                  <a:pt x="13952" y="20511"/>
                </a:lnTo>
                <a:lnTo>
                  <a:pt x="13951" y="20514"/>
                </a:lnTo>
                <a:lnTo>
                  <a:pt x="13949" y="20518"/>
                </a:lnTo>
                <a:lnTo>
                  <a:pt x="13948" y="20523"/>
                </a:lnTo>
                <a:lnTo>
                  <a:pt x="13948" y="20534"/>
                </a:lnTo>
                <a:lnTo>
                  <a:pt x="13946" y="20545"/>
                </a:lnTo>
                <a:lnTo>
                  <a:pt x="13943" y="20557"/>
                </a:lnTo>
                <a:lnTo>
                  <a:pt x="13928" y="20599"/>
                </a:lnTo>
                <a:lnTo>
                  <a:pt x="13918" y="20615"/>
                </a:lnTo>
                <a:lnTo>
                  <a:pt x="13909" y="20627"/>
                </a:lnTo>
                <a:lnTo>
                  <a:pt x="13906" y="20630"/>
                </a:lnTo>
                <a:lnTo>
                  <a:pt x="13903" y="20631"/>
                </a:lnTo>
                <a:lnTo>
                  <a:pt x="13898" y="20631"/>
                </a:lnTo>
                <a:lnTo>
                  <a:pt x="13894" y="20633"/>
                </a:lnTo>
                <a:lnTo>
                  <a:pt x="13890" y="20636"/>
                </a:lnTo>
                <a:lnTo>
                  <a:pt x="13886" y="20638"/>
                </a:lnTo>
                <a:lnTo>
                  <a:pt x="13881" y="20637"/>
                </a:lnTo>
                <a:lnTo>
                  <a:pt x="13876" y="20634"/>
                </a:lnTo>
                <a:lnTo>
                  <a:pt x="13867" y="20625"/>
                </a:lnTo>
                <a:lnTo>
                  <a:pt x="13860" y="20623"/>
                </a:lnTo>
                <a:lnTo>
                  <a:pt x="13850" y="20617"/>
                </a:lnTo>
                <a:lnTo>
                  <a:pt x="13847" y="20614"/>
                </a:lnTo>
                <a:lnTo>
                  <a:pt x="13845" y="20611"/>
                </a:lnTo>
                <a:lnTo>
                  <a:pt x="13845" y="20608"/>
                </a:lnTo>
                <a:lnTo>
                  <a:pt x="13844" y="20605"/>
                </a:lnTo>
                <a:lnTo>
                  <a:pt x="13842" y="20604"/>
                </a:lnTo>
                <a:lnTo>
                  <a:pt x="13840" y="20606"/>
                </a:lnTo>
                <a:lnTo>
                  <a:pt x="13836" y="20612"/>
                </a:lnTo>
                <a:lnTo>
                  <a:pt x="13836" y="20613"/>
                </a:lnTo>
                <a:lnTo>
                  <a:pt x="13834" y="20616"/>
                </a:lnTo>
                <a:lnTo>
                  <a:pt x="13828" y="20618"/>
                </a:lnTo>
                <a:lnTo>
                  <a:pt x="13800" y="20623"/>
                </a:lnTo>
                <a:lnTo>
                  <a:pt x="13791" y="20623"/>
                </a:lnTo>
                <a:lnTo>
                  <a:pt x="13781" y="20622"/>
                </a:lnTo>
                <a:lnTo>
                  <a:pt x="13744" y="20606"/>
                </a:lnTo>
                <a:lnTo>
                  <a:pt x="13702" y="20599"/>
                </a:lnTo>
                <a:lnTo>
                  <a:pt x="13693" y="20589"/>
                </a:lnTo>
                <a:lnTo>
                  <a:pt x="13681" y="20605"/>
                </a:lnTo>
                <a:lnTo>
                  <a:pt x="13663" y="20610"/>
                </a:lnTo>
                <a:lnTo>
                  <a:pt x="13624" y="20604"/>
                </a:lnTo>
                <a:lnTo>
                  <a:pt x="13619" y="20605"/>
                </a:lnTo>
                <a:lnTo>
                  <a:pt x="13617" y="20604"/>
                </a:lnTo>
                <a:lnTo>
                  <a:pt x="13611" y="20599"/>
                </a:lnTo>
                <a:lnTo>
                  <a:pt x="13606" y="20597"/>
                </a:lnTo>
                <a:lnTo>
                  <a:pt x="13598" y="20589"/>
                </a:lnTo>
                <a:lnTo>
                  <a:pt x="13595" y="20588"/>
                </a:lnTo>
                <a:lnTo>
                  <a:pt x="13591" y="20586"/>
                </a:lnTo>
                <a:lnTo>
                  <a:pt x="13586" y="20586"/>
                </a:lnTo>
                <a:lnTo>
                  <a:pt x="13584" y="20590"/>
                </a:lnTo>
                <a:lnTo>
                  <a:pt x="13584" y="20596"/>
                </a:lnTo>
                <a:lnTo>
                  <a:pt x="13582" y="20600"/>
                </a:lnTo>
                <a:lnTo>
                  <a:pt x="13579" y="20602"/>
                </a:lnTo>
                <a:lnTo>
                  <a:pt x="13574" y="20602"/>
                </a:lnTo>
                <a:lnTo>
                  <a:pt x="13569" y="20601"/>
                </a:lnTo>
                <a:lnTo>
                  <a:pt x="13567" y="20598"/>
                </a:lnTo>
                <a:lnTo>
                  <a:pt x="13565" y="20595"/>
                </a:lnTo>
                <a:lnTo>
                  <a:pt x="13563" y="20592"/>
                </a:lnTo>
                <a:lnTo>
                  <a:pt x="13562" y="20591"/>
                </a:lnTo>
                <a:lnTo>
                  <a:pt x="13559" y="20590"/>
                </a:lnTo>
                <a:lnTo>
                  <a:pt x="13555" y="20589"/>
                </a:lnTo>
                <a:lnTo>
                  <a:pt x="13552" y="20588"/>
                </a:lnTo>
                <a:lnTo>
                  <a:pt x="13550" y="20585"/>
                </a:lnTo>
                <a:lnTo>
                  <a:pt x="13541" y="20592"/>
                </a:lnTo>
                <a:lnTo>
                  <a:pt x="13531" y="20592"/>
                </a:lnTo>
                <a:lnTo>
                  <a:pt x="13522" y="20588"/>
                </a:lnTo>
                <a:lnTo>
                  <a:pt x="13513" y="20579"/>
                </a:lnTo>
                <a:lnTo>
                  <a:pt x="13500" y="20578"/>
                </a:lnTo>
                <a:lnTo>
                  <a:pt x="13494" y="20552"/>
                </a:lnTo>
                <a:lnTo>
                  <a:pt x="13486" y="20501"/>
                </a:lnTo>
                <a:lnTo>
                  <a:pt x="13475" y="20492"/>
                </a:lnTo>
                <a:lnTo>
                  <a:pt x="13472" y="20491"/>
                </a:lnTo>
                <a:lnTo>
                  <a:pt x="13468" y="20488"/>
                </a:lnTo>
                <a:lnTo>
                  <a:pt x="13449" y="20460"/>
                </a:lnTo>
                <a:lnTo>
                  <a:pt x="13448" y="20441"/>
                </a:lnTo>
                <a:lnTo>
                  <a:pt x="13447" y="20433"/>
                </a:lnTo>
                <a:lnTo>
                  <a:pt x="13442" y="20435"/>
                </a:lnTo>
                <a:lnTo>
                  <a:pt x="13441" y="20438"/>
                </a:lnTo>
                <a:lnTo>
                  <a:pt x="13436" y="20434"/>
                </a:lnTo>
                <a:lnTo>
                  <a:pt x="13423" y="20433"/>
                </a:lnTo>
                <a:lnTo>
                  <a:pt x="13416" y="20431"/>
                </a:lnTo>
                <a:lnTo>
                  <a:pt x="13412" y="20428"/>
                </a:lnTo>
                <a:lnTo>
                  <a:pt x="13409" y="20429"/>
                </a:lnTo>
                <a:lnTo>
                  <a:pt x="13412" y="20431"/>
                </a:lnTo>
                <a:lnTo>
                  <a:pt x="13413" y="20434"/>
                </a:lnTo>
                <a:lnTo>
                  <a:pt x="13414" y="20438"/>
                </a:lnTo>
                <a:lnTo>
                  <a:pt x="13413" y="20441"/>
                </a:lnTo>
                <a:lnTo>
                  <a:pt x="13411" y="20445"/>
                </a:lnTo>
                <a:lnTo>
                  <a:pt x="13409" y="20447"/>
                </a:lnTo>
                <a:lnTo>
                  <a:pt x="13409" y="20448"/>
                </a:lnTo>
                <a:lnTo>
                  <a:pt x="13403" y="20452"/>
                </a:lnTo>
                <a:lnTo>
                  <a:pt x="13399" y="20455"/>
                </a:lnTo>
                <a:lnTo>
                  <a:pt x="13397" y="20456"/>
                </a:lnTo>
                <a:lnTo>
                  <a:pt x="13393" y="20456"/>
                </a:lnTo>
                <a:lnTo>
                  <a:pt x="13389" y="20456"/>
                </a:lnTo>
                <a:lnTo>
                  <a:pt x="13385" y="20453"/>
                </a:lnTo>
                <a:lnTo>
                  <a:pt x="13379" y="20451"/>
                </a:lnTo>
                <a:lnTo>
                  <a:pt x="13367" y="20443"/>
                </a:lnTo>
                <a:lnTo>
                  <a:pt x="13357" y="20438"/>
                </a:lnTo>
                <a:lnTo>
                  <a:pt x="13346" y="20429"/>
                </a:lnTo>
                <a:lnTo>
                  <a:pt x="13346" y="20423"/>
                </a:lnTo>
                <a:lnTo>
                  <a:pt x="13344" y="20417"/>
                </a:lnTo>
                <a:lnTo>
                  <a:pt x="13342" y="20418"/>
                </a:lnTo>
                <a:lnTo>
                  <a:pt x="13339" y="20422"/>
                </a:lnTo>
                <a:lnTo>
                  <a:pt x="13336" y="20422"/>
                </a:lnTo>
                <a:lnTo>
                  <a:pt x="13335" y="20418"/>
                </a:lnTo>
                <a:lnTo>
                  <a:pt x="13331" y="20416"/>
                </a:lnTo>
                <a:lnTo>
                  <a:pt x="13327" y="20417"/>
                </a:lnTo>
                <a:lnTo>
                  <a:pt x="13328" y="20421"/>
                </a:lnTo>
                <a:lnTo>
                  <a:pt x="13327" y="20423"/>
                </a:lnTo>
                <a:lnTo>
                  <a:pt x="13326" y="20423"/>
                </a:lnTo>
                <a:lnTo>
                  <a:pt x="13324" y="20422"/>
                </a:lnTo>
                <a:lnTo>
                  <a:pt x="13321" y="20422"/>
                </a:lnTo>
                <a:lnTo>
                  <a:pt x="13319" y="20422"/>
                </a:lnTo>
                <a:lnTo>
                  <a:pt x="13318" y="20424"/>
                </a:lnTo>
                <a:lnTo>
                  <a:pt x="13313" y="20427"/>
                </a:lnTo>
                <a:lnTo>
                  <a:pt x="13310" y="20430"/>
                </a:lnTo>
                <a:lnTo>
                  <a:pt x="13307" y="20430"/>
                </a:lnTo>
                <a:lnTo>
                  <a:pt x="13303" y="20428"/>
                </a:lnTo>
                <a:lnTo>
                  <a:pt x="13299" y="20431"/>
                </a:lnTo>
                <a:lnTo>
                  <a:pt x="13294" y="20427"/>
                </a:lnTo>
                <a:lnTo>
                  <a:pt x="13286" y="20417"/>
                </a:lnTo>
                <a:lnTo>
                  <a:pt x="13273" y="20416"/>
                </a:lnTo>
                <a:lnTo>
                  <a:pt x="13262" y="20410"/>
                </a:lnTo>
                <a:lnTo>
                  <a:pt x="13253" y="20405"/>
                </a:lnTo>
                <a:lnTo>
                  <a:pt x="13248" y="20394"/>
                </a:lnTo>
                <a:lnTo>
                  <a:pt x="13241" y="20382"/>
                </a:lnTo>
                <a:lnTo>
                  <a:pt x="13234" y="20366"/>
                </a:lnTo>
                <a:lnTo>
                  <a:pt x="13228" y="20358"/>
                </a:lnTo>
                <a:lnTo>
                  <a:pt x="13221" y="20354"/>
                </a:lnTo>
                <a:lnTo>
                  <a:pt x="13212" y="20352"/>
                </a:lnTo>
                <a:lnTo>
                  <a:pt x="13196" y="20358"/>
                </a:lnTo>
                <a:lnTo>
                  <a:pt x="13192" y="20359"/>
                </a:lnTo>
                <a:lnTo>
                  <a:pt x="13188" y="20358"/>
                </a:lnTo>
                <a:lnTo>
                  <a:pt x="13184" y="20356"/>
                </a:lnTo>
                <a:lnTo>
                  <a:pt x="13181" y="20353"/>
                </a:lnTo>
                <a:lnTo>
                  <a:pt x="13178" y="20350"/>
                </a:lnTo>
                <a:lnTo>
                  <a:pt x="13176" y="20347"/>
                </a:lnTo>
                <a:lnTo>
                  <a:pt x="13169" y="20342"/>
                </a:lnTo>
                <a:lnTo>
                  <a:pt x="13161" y="20340"/>
                </a:lnTo>
                <a:lnTo>
                  <a:pt x="13156" y="20343"/>
                </a:lnTo>
                <a:lnTo>
                  <a:pt x="13157" y="20353"/>
                </a:lnTo>
                <a:lnTo>
                  <a:pt x="13152" y="20361"/>
                </a:lnTo>
                <a:lnTo>
                  <a:pt x="13151" y="20365"/>
                </a:lnTo>
                <a:lnTo>
                  <a:pt x="13152" y="20368"/>
                </a:lnTo>
                <a:lnTo>
                  <a:pt x="13154" y="20372"/>
                </a:lnTo>
                <a:lnTo>
                  <a:pt x="13154" y="20376"/>
                </a:lnTo>
                <a:lnTo>
                  <a:pt x="13153" y="20379"/>
                </a:lnTo>
                <a:lnTo>
                  <a:pt x="13152" y="20384"/>
                </a:lnTo>
                <a:lnTo>
                  <a:pt x="13150" y="20386"/>
                </a:lnTo>
                <a:lnTo>
                  <a:pt x="13149" y="20386"/>
                </a:lnTo>
                <a:lnTo>
                  <a:pt x="13116" y="20393"/>
                </a:lnTo>
                <a:lnTo>
                  <a:pt x="13106" y="20393"/>
                </a:lnTo>
                <a:lnTo>
                  <a:pt x="13097" y="20391"/>
                </a:lnTo>
                <a:lnTo>
                  <a:pt x="13094" y="20388"/>
                </a:lnTo>
                <a:lnTo>
                  <a:pt x="13093" y="20383"/>
                </a:lnTo>
                <a:lnTo>
                  <a:pt x="13093" y="20381"/>
                </a:lnTo>
                <a:lnTo>
                  <a:pt x="13092" y="20378"/>
                </a:lnTo>
                <a:lnTo>
                  <a:pt x="13090" y="20373"/>
                </a:lnTo>
                <a:lnTo>
                  <a:pt x="13087" y="20370"/>
                </a:lnTo>
                <a:lnTo>
                  <a:pt x="13083" y="20368"/>
                </a:lnTo>
                <a:lnTo>
                  <a:pt x="13078" y="20366"/>
                </a:lnTo>
                <a:lnTo>
                  <a:pt x="13053" y="20366"/>
                </a:lnTo>
                <a:lnTo>
                  <a:pt x="13049" y="20368"/>
                </a:lnTo>
                <a:lnTo>
                  <a:pt x="13045" y="20371"/>
                </a:lnTo>
                <a:lnTo>
                  <a:pt x="13041" y="20374"/>
                </a:lnTo>
                <a:lnTo>
                  <a:pt x="13036" y="20374"/>
                </a:lnTo>
                <a:lnTo>
                  <a:pt x="13023" y="20365"/>
                </a:lnTo>
                <a:lnTo>
                  <a:pt x="13017" y="20364"/>
                </a:lnTo>
                <a:lnTo>
                  <a:pt x="13012" y="20362"/>
                </a:lnTo>
                <a:lnTo>
                  <a:pt x="12999" y="20349"/>
                </a:lnTo>
                <a:lnTo>
                  <a:pt x="12990" y="20348"/>
                </a:lnTo>
                <a:lnTo>
                  <a:pt x="12984" y="20355"/>
                </a:lnTo>
                <a:lnTo>
                  <a:pt x="12979" y="20364"/>
                </a:lnTo>
                <a:lnTo>
                  <a:pt x="12972" y="20368"/>
                </a:lnTo>
                <a:lnTo>
                  <a:pt x="12968" y="20367"/>
                </a:lnTo>
                <a:lnTo>
                  <a:pt x="12962" y="20361"/>
                </a:lnTo>
                <a:lnTo>
                  <a:pt x="12959" y="20360"/>
                </a:lnTo>
                <a:lnTo>
                  <a:pt x="12958" y="20357"/>
                </a:lnTo>
                <a:lnTo>
                  <a:pt x="12957" y="20339"/>
                </a:lnTo>
                <a:lnTo>
                  <a:pt x="12952" y="20332"/>
                </a:lnTo>
                <a:lnTo>
                  <a:pt x="12945" y="20331"/>
                </a:lnTo>
                <a:close/>
                <a:moveTo>
                  <a:pt x="19056" y="20417"/>
                </a:moveTo>
                <a:lnTo>
                  <a:pt x="19054" y="20417"/>
                </a:lnTo>
                <a:lnTo>
                  <a:pt x="19052" y="20419"/>
                </a:lnTo>
                <a:lnTo>
                  <a:pt x="19051" y="20422"/>
                </a:lnTo>
                <a:lnTo>
                  <a:pt x="19051" y="20432"/>
                </a:lnTo>
                <a:lnTo>
                  <a:pt x="19056" y="20450"/>
                </a:lnTo>
                <a:lnTo>
                  <a:pt x="19057" y="20460"/>
                </a:lnTo>
                <a:lnTo>
                  <a:pt x="19055" y="20486"/>
                </a:lnTo>
                <a:lnTo>
                  <a:pt x="19059" y="20495"/>
                </a:lnTo>
                <a:lnTo>
                  <a:pt x="19071" y="20493"/>
                </a:lnTo>
                <a:lnTo>
                  <a:pt x="19071" y="20498"/>
                </a:lnTo>
                <a:lnTo>
                  <a:pt x="19075" y="20506"/>
                </a:lnTo>
                <a:lnTo>
                  <a:pt x="19075" y="20511"/>
                </a:lnTo>
                <a:lnTo>
                  <a:pt x="19070" y="20506"/>
                </a:lnTo>
                <a:lnTo>
                  <a:pt x="19058" y="20503"/>
                </a:lnTo>
                <a:lnTo>
                  <a:pt x="19056" y="20498"/>
                </a:lnTo>
                <a:lnTo>
                  <a:pt x="19055" y="20495"/>
                </a:lnTo>
                <a:lnTo>
                  <a:pt x="19053" y="20497"/>
                </a:lnTo>
                <a:lnTo>
                  <a:pt x="19052" y="20501"/>
                </a:lnTo>
                <a:lnTo>
                  <a:pt x="19048" y="20548"/>
                </a:lnTo>
                <a:lnTo>
                  <a:pt x="19044" y="20570"/>
                </a:lnTo>
                <a:lnTo>
                  <a:pt x="19041" y="20579"/>
                </a:lnTo>
                <a:lnTo>
                  <a:pt x="19041" y="20583"/>
                </a:lnTo>
                <a:lnTo>
                  <a:pt x="19041" y="20586"/>
                </a:lnTo>
                <a:lnTo>
                  <a:pt x="19043" y="20592"/>
                </a:lnTo>
                <a:lnTo>
                  <a:pt x="19045" y="20601"/>
                </a:lnTo>
                <a:lnTo>
                  <a:pt x="19049" y="20604"/>
                </a:lnTo>
                <a:lnTo>
                  <a:pt x="19057" y="20607"/>
                </a:lnTo>
                <a:lnTo>
                  <a:pt x="19060" y="20608"/>
                </a:lnTo>
                <a:lnTo>
                  <a:pt x="19061" y="20609"/>
                </a:lnTo>
                <a:lnTo>
                  <a:pt x="19064" y="20614"/>
                </a:lnTo>
                <a:lnTo>
                  <a:pt x="19070" y="20626"/>
                </a:lnTo>
                <a:lnTo>
                  <a:pt x="19074" y="20624"/>
                </a:lnTo>
                <a:lnTo>
                  <a:pt x="19083" y="20616"/>
                </a:lnTo>
                <a:lnTo>
                  <a:pt x="19097" y="20610"/>
                </a:lnTo>
                <a:lnTo>
                  <a:pt x="19107" y="20599"/>
                </a:lnTo>
                <a:lnTo>
                  <a:pt x="19108" y="20595"/>
                </a:lnTo>
                <a:lnTo>
                  <a:pt x="19105" y="20593"/>
                </a:lnTo>
                <a:lnTo>
                  <a:pt x="19116" y="20570"/>
                </a:lnTo>
                <a:lnTo>
                  <a:pt x="19118" y="20569"/>
                </a:lnTo>
                <a:lnTo>
                  <a:pt x="19121" y="20566"/>
                </a:lnTo>
                <a:lnTo>
                  <a:pt x="19123" y="20562"/>
                </a:lnTo>
                <a:lnTo>
                  <a:pt x="19124" y="20560"/>
                </a:lnTo>
                <a:lnTo>
                  <a:pt x="19124" y="20558"/>
                </a:lnTo>
                <a:lnTo>
                  <a:pt x="19121" y="20555"/>
                </a:lnTo>
                <a:lnTo>
                  <a:pt x="19117" y="20555"/>
                </a:lnTo>
                <a:lnTo>
                  <a:pt x="19117" y="20553"/>
                </a:lnTo>
                <a:lnTo>
                  <a:pt x="19123" y="20552"/>
                </a:lnTo>
                <a:lnTo>
                  <a:pt x="19127" y="20554"/>
                </a:lnTo>
                <a:lnTo>
                  <a:pt x="19132" y="20554"/>
                </a:lnTo>
                <a:lnTo>
                  <a:pt x="19138" y="20547"/>
                </a:lnTo>
                <a:lnTo>
                  <a:pt x="19139" y="20544"/>
                </a:lnTo>
                <a:lnTo>
                  <a:pt x="19140" y="20539"/>
                </a:lnTo>
                <a:lnTo>
                  <a:pt x="19141" y="20537"/>
                </a:lnTo>
                <a:lnTo>
                  <a:pt x="19143" y="20533"/>
                </a:lnTo>
                <a:lnTo>
                  <a:pt x="19140" y="20531"/>
                </a:lnTo>
                <a:cubicBezTo>
                  <a:pt x="19140" y="20531"/>
                  <a:pt x="19135" y="20530"/>
                  <a:pt x="19135" y="20530"/>
                </a:cubicBezTo>
                <a:lnTo>
                  <a:pt x="19133" y="20518"/>
                </a:lnTo>
                <a:lnTo>
                  <a:pt x="19134" y="20516"/>
                </a:lnTo>
                <a:lnTo>
                  <a:pt x="19135" y="20515"/>
                </a:lnTo>
                <a:lnTo>
                  <a:pt x="19136" y="20514"/>
                </a:lnTo>
                <a:lnTo>
                  <a:pt x="19136" y="20513"/>
                </a:lnTo>
                <a:lnTo>
                  <a:pt x="19136" y="20512"/>
                </a:lnTo>
                <a:lnTo>
                  <a:pt x="19135" y="20511"/>
                </a:lnTo>
                <a:lnTo>
                  <a:pt x="19135" y="20511"/>
                </a:lnTo>
                <a:lnTo>
                  <a:pt x="19134" y="20508"/>
                </a:lnTo>
                <a:lnTo>
                  <a:pt x="19130" y="20499"/>
                </a:lnTo>
                <a:lnTo>
                  <a:pt x="19130" y="20498"/>
                </a:lnTo>
                <a:lnTo>
                  <a:pt x="19130" y="20496"/>
                </a:lnTo>
                <a:lnTo>
                  <a:pt x="19130" y="20495"/>
                </a:lnTo>
                <a:lnTo>
                  <a:pt x="19129" y="20493"/>
                </a:lnTo>
                <a:lnTo>
                  <a:pt x="19127" y="20492"/>
                </a:lnTo>
                <a:lnTo>
                  <a:pt x="19126" y="20493"/>
                </a:lnTo>
                <a:lnTo>
                  <a:pt x="19126" y="20493"/>
                </a:lnTo>
                <a:lnTo>
                  <a:pt x="19124" y="20493"/>
                </a:lnTo>
                <a:lnTo>
                  <a:pt x="19121" y="20490"/>
                </a:lnTo>
                <a:lnTo>
                  <a:pt x="19118" y="20486"/>
                </a:lnTo>
                <a:lnTo>
                  <a:pt x="19115" y="20483"/>
                </a:lnTo>
                <a:lnTo>
                  <a:pt x="19105" y="20480"/>
                </a:lnTo>
                <a:lnTo>
                  <a:pt x="19101" y="20478"/>
                </a:lnTo>
                <a:lnTo>
                  <a:pt x="19098" y="20473"/>
                </a:lnTo>
                <a:lnTo>
                  <a:pt x="19092" y="20464"/>
                </a:lnTo>
                <a:lnTo>
                  <a:pt x="19092" y="20463"/>
                </a:lnTo>
                <a:lnTo>
                  <a:pt x="19094" y="20460"/>
                </a:lnTo>
                <a:lnTo>
                  <a:pt x="19095" y="20457"/>
                </a:lnTo>
                <a:lnTo>
                  <a:pt x="19094" y="20454"/>
                </a:lnTo>
                <a:lnTo>
                  <a:pt x="19093" y="20452"/>
                </a:lnTo>
                <a:lnTo>
                  <a:pt x="19092" y="20451"/>
                </a:lnTo>
                <a:lnTo>
                  <a:pt x="19090" y="20450"/>
                </a:lnTo>
                <a:lnTo>
                  <a:pt x="19083" y="20444"/>
                </a:lnTo>
                <a:lnTo>
                  <a:pt x="19076" y="20434"/>
                </a:lnTo>
                <a:lnTo>
                  <a:pt x="19073" y="20431"/>
                </a:lnTo>
                <a:lnTo>
                  <a:pt x="19065" y="20429"/>
                </a:lnTo>
                <a:lnTo>
                  <a:pt x="19063" y="20425"/>
                </a:lnTo>
                <a:lnTo>
                  <a:pt x="19061" y="20422"/>
                </a:lnTo>
                <a:lnTo>
                  <a:pt x="19059" y="20418"/>
                </a:lnTo>
                <a:lnTo>
                  <a:pt x="19056" y="20417"/>
                </a:lnTo>
                <a:close/>
                <a:moveTo>
                  <a:pt x="14662" y="20600"/>
                </a:moveTo>
                <a:lnTo>
                  <a:pt x="14634" y="20605"/>
                </a:lnTo>
                <a:lnTo>
                  <a:pt x="14608" y="20604"/>
                </a:lnTo>
                <a:lnTo>
                  <a:pt x="14576" y="20609"/>
                </a:lnTo>
                <a:lnTo>
                  <a:pt x="14558" y="20605"/>
                </a:lnTo>
                <a:lnTo>
                  <a:pt x="14521" y="20608"/>
                </a:lnTo>
                <a:lnTo>
                  <a:pt x="14493" y="20609"/>
                </a:lnTo>
                <a:lnTo>
                  <a:pt x="14476" y="20605"/>
                </a:lnTo>
                <a:lnTo>
                  <a:pt x="14457" y="20607"/>
                </a:lnTo>
                <a:lnTo>
                  <a:pt x="14449" y="20607"/>
                </a:lnTo>
                <a:lnTo>
                  <a:pt x="14443" y="20608"/>
                </a:lnTo>
                <a:lnTo>
                  <a:pt x="14434" y="20609"/>
                </a:lnTo>
                <a:lnTo>
                  <a:pt x="14427" y="20612"/>
                </a:lnTo>
                <a:lnTo>
                  <a:pt x="14427" y="20617"/>
                </a:lnTo>
                <a:lnTo>
                  <a:pt x="14416" y="20633"/>
                </a:lnTo>
                <a:cubicBezTo>
                  <a:pt x="14416" y="20633"/>
                  <a:pt x="14410" y="20641"/>
                  <a:pt x="14410" y="20641"/>
                </a:cubicBezTo>
                <a:lnTo>
                  <a:pt x="14403" y="20646"/>
                </a:lnTo>
                <a:lnTo>
                  <a:pt x="14399" y="20647"/>
                </a:lnTo>
                <a:lnTo>
                  <a:pt x="14396" y="20648"/>
                </a:lnTo>
                <a:lnTo>
                  <a:pt x="14395" y="20649"/>
                </a:lnTo>
                <a:lnTo>
                  <a:pt x="14394" y="20654"/>
                </a:lnTo>
                <a:lnTo>
                  <a:pt x="14395" y="20659"/>
                </a:lnTo>
                <a:lnTo>
                  <a:pt x="14396" y="20664"/>
                </a:lnTo>
                <a:lnTo>
                  <a:pt x="14398" y="20666"/>
                </a:lnTo>
                <a:lnTo>
                  <a:pt x="14400" y="20661"/>
                </a:lnTo>
                <a:lnTo>
                  <a:pt x="14402" y="20663"/>
                </a:lnTo>
                <a:lnTo>
                  <a:pt x="14400" y="20667"/>
                </a:lnTo>
                <a:lnTo>
                  <a:pt x="14400" y="20671"/>
                </a:lnTo>
                <a:lnTo>
                  <a:pt x="14400" y="20680"/>
                </a:lnTo>
                <a:lnTo>
                  <a:pt x="14402" y="20683"/>
                </a:lnTo>
                <a:lnTo>
                  <a:pt x="14405" y="20684"/>
                </a:lnTo>
                <a:lnTo>
                  <a:pt x="14413" y="20683"/>
                </a:lnTo>
                <a:lnTo>
                  <a:pt x="14422" y="20684"/>
                </a:lnTo>
                <a:lnTo>
                  <a:pt x="14489" y="20703"/>
                </a:lnTo>
                <a:lnTo>
                  <a:pt x="14493" y="20702"/>
                </a:lnTo>
                <a:lnTo>
                  <a:pt x="14493" y="20698"/>
                </a:lnTo>
                <a:lnTo>
                  <a:pt x="14491" y="20695"/>
                </a:lnTo>
                <a:lnTo>
                  <a:pt x="14487" y="20692"/>
                </a:lnTo>
                <a:lnTo>
                  <a:pt x="14484" y="20688"/>
                </a:lnTo>
                <a:lnTo>
                  <a:pt x="14485" y="20686"/>
                </a:lnTo>
                <a:lnTo>
                  <a:pt x="14485" y="20680"/>
                </a:lnTo>
                <a:lnTo>
                  <a:pt x="14486" y="20678"/>
                </a:lnTo>
                <a:lnTo>
                  <a:pt x="14488" y="20677"/>
                </a:lnTo>
                <a:lnTo>
                  <a:pt x="14493" y="20680"/>
                </a:lnTo>
                <a:lnTo>
                  <a:pt x="14496" y="20680"/>
                </a:lnTo>
                <a:lnTo>
                  <a:pt x="14496" y="20683"/>
                </a:lnTo>
                <a:lnTo>
                  <a:pt x="14493" y="20685"/>
                </a:lnTo>
                <a:lnTo>
                  <a:pt x="14493" y="20686"/>
                </a:lnTo>
                <a:lnTo>
                  <a:pt x="14495" y="20688"/>
                </a:lnTo>
                <a:lnTo>
                  <a:pt x="14496" y="20690"/>
                </a:lnTo>
                <a:lnTo>
                  <a:pt x="14497" y="20700"/>
                </a:lnTo>
                <a:lnTo>
                  <a:pt x="14502" y="20701"/>
                </a:lnTo>
                <a:lnTo>
                  <a:pt x="14512" y="20697"/>
                </a:lnTo>
                <a:lnTo>
                  <a:pt x="14516" y="20697"/>
                </a:lnTo>
                <a:lnTo>
                  <a:pt x="14520" y="20699"/>
                </a:lnTo>
                <a:lnTo>
                  <a:pt x="14553" y="20702"/>
                </a:lnTo>
                <a:lnTo>
                  <a:pt x="14564" y="20700"/>
                </a:lnTo>
                <a:lnTo>
                  <a:pt x="14569" y="20703"/>
                </a:lnTo>
                <a:lnTo>
                  <a:pt x="14571" y="20706"/>
                </a:lnTo>
                <a:lnTo>
                  <a:pt x="14573" y="20708"/>
                </a:lnTo>
                <a:lnTo>
                  <a:pt x="14577" y="20706"/>
                </a:lnTo>
                <a:lnTo>
                  <a:pt x="14581" y="20704"/>
                </a:lnTo>
                <a:lnTo>
                  <a:pt x="14583" y="20698"/>
                </a:lnTo>
                <a:lnTo>
                  <a:pt x="14584" y="20692"/>
                </a:lnTo>
                <a:lnTo>
                  <a:pt x="14585" y="20689"/>
                </a:lnTo>
                <a:lnTo>
                  <a:pt x="14587" y="20685"/>
                </a:lnTo>
                <a:lnTo>
                  <a:pt x="14588" y="20681"/>
                </a:lnTo>
                <a:lnTo>
                  <a:pt x="14590" y="20677"/>
                </a:lnTo>
                <a:lnTo>
                  <a:pt x="14594" y="20674"/>
                </a:lnTo>
                <a:lnTo>
                  <a:pt x="14602" y="20675"/>
                </a:lnTo>
                <a:lnTo>
                  <a:pt x="14606" y="20669"/>
                </a:lnTo>
                <a:lnTo>
                  <a:pt x="14610" y="20670"/>
                </a:lnTo>
                <a:lnTo>
                  <a:pt x="14615" y="20670"/>
                </a:lnTo>
                <a:lnTo>
                  <a:pt x="14630" y="20673"/>
                </a:lnTo>
                <a:lnTo>
                  <a:pt x="14642" y="20675"/>
                </a:lnTo>
                <a:lnTo>
                  <a:pt x="14651" y="20674"/>
                </a:lnTo>
                <a:lnTo>
                  <a:pt x="14656" y="20672"/>
                </a:lnTo>
                <a:lnTo>
                  <a:pt x="14656" y="20669"/>
                </a:lnTo>
                <a:lnTo>
                  <a:pt x="14654" y="20666"/>
                </a:lnTo>
                <a:lnTo>
                  <a:pt x="14650" y="20665"/>
                </a:lnTo>
                <a:lnTo>
                  <a:pt x="14655" y="20655"/>
                </a:lnTo>
                <a:lnTo>
                  <a:pt x="14659" y="20651"/>
                </a:lnTo>
                <a:lnTo>
                  <a:pt x="14665" y="20652"/>
                </a:lnTo>
                <a:lnTo>
                  <a:pt x="14669" y="20651"/>
                </a:lnTo>
                <a:lnTo>
                  <a:pt x="14674" y="20644"/>
                </a:lnTo>
                <a:lnTo>
                  <a:pt x="14690" y="20641"/>
                </a:lnTo>
                <a:lnTo>
                  <a:pt x="14700" y="20633"/>
                </a:lnTo>
                <a:lnTo>
                  <a:pt x="14706" y="20633"/>
                </a:lnTo>
                <a:lnTo>
                  <a:pt x="14703" y="20623"/>
                </a:lnTo>
                <a:lnTo>
                  <a:pt x="14699" y="20619"/>
                </a:lnTo>
                <a:lnTo>
                  <a:pt x="14693" y="20616"/>
                </a:lnTo>
                <a:lnTo>
                  <a:pt x="14689" y="20614"/>
                </a:lnTo>
                <a:lnTo>
                  <a:pt x="14685" y="20610"/>
                </a:lnTo>
                <a:lnTo>
                  <a:pt x="14681" y="20606"/>
                </a:lnTo>
                <a:lnTo>
                  <a:pt x="14677" y="20604"/>
                </a:lnTo>
                <a:lnTo>
                  <a:pt x="14672" y="20602"/>
                </a:lnTo>
                <a:lnTo>
                  <a:pt x="14662" y="20600"/>
                </a:lnTo>
                <a:close/>
                <a:moveTo>
                  <a:pt x="18516" y="20674"/>
                </a:moveTo>
                <a:lnTo>
                  <a:pt x="18512" y="20674"/>
                </a:lnTo>
                <a:lnTo>
                  <a:pt x="18506" y="20677"/>
                </a:lnTo>
                <a:lnTo>
                  <a:pt x="18501" y="20680"/>
                </a:lnTo>
                <a:lnTo>
                  <a:pt x="18494" y="20686"/>
                </a:lnTo>
                <a:lnTo>
                  <a:pt x="18492" y="20691"/>
                </a:lnTo>
                <a:lnTo>
                  <a:pt x="18493" y="20697"/>
                </a:lnTo>
                <a:lnTo>
                  <a:pt x="18496" y="20705"/>
                </a:lnTo>
                <a:lnTo>
                  <a:pt x="18494" y="20706"/>
                </a:lnTo>
                <a:lnTo>
                  <a:pt x="18492" y="20706"/>
                </a:lnTo>
                <a:lnTo>
                  <a:pt x="18488" y="20707"/>
                </a:lnTo>
                <a:lnTo>
                  <a:pt x="18485" y="20708"/>
                </a:lnTo>
                <a:lnTo>
                  <a:pt x="18484" y="20710"/>
                </a:lnTo>
                <a:lnTo>
                  <a:pt x="18483" y="20712"/>
                </a:lnTo>
                <a:lnTo>
                  <a:pt x="18482" y="20715"/>
                </a:lnTo>
                <a:lnTo>
                  <a:pt x="18478" y="20721"/>
                </a:lnTo>
                <a:lnTo>
                  <a:pt x="18476" y="20725"/>
                </a:lnTo>
                <a:lnTo>
                  <a:pt x="18475" y="20730"/>
                </a:lnTo>
                <a:lnTo>
                  <a:pt x="18475" y="20733"/>
                </a:lnTo>
                <a:lnTo>
                  <a:pt x="18476" y="20735"/>
                </a:lnTo>
                <a:lnTo>
                  <a:pt x="18476" y="20737"/>
                </a:lnTo>
                <a:lnTo>
                  <a:pt x="18464" y="20739"/>
                </a:lnTo>
                <a:lnTo>
                  <a:pt x="18462" y="20741"/>
                </a:lnTo>
                <a:lnTo>
                  <a:pt x="18462" y="20744"/>
                </a:lnTo>
                <a:lnTo>
                  <a:pt x="18462" y="20747"/>
                </a:lnTo>
                <a:lnTo>
                  <a:pt x="18463" y="20747"/>
                </a:lnTo>
                <a:lnTo>
                  <a:pt x="18462" y="20750"/>
                </a:lnTo>
                <a:lnTo>
                  <a:pt x="18461" y="20751"/>
                </a:lnTo>
                <a:lnTo>
                  <a:pt x="18460" y="20752"/>
                </a:lnTo>
                <a:lnTo>
                  <a:pt x="18459" y="20755"/>
                </a:lnTo>
                <a:lnTo>
                  <a:pt x="18456" y="20763"/>
                </a:lnTo>
                <a:lnTo>
                  <a:pt x="18455" y="20765"/>
                </a:lnTo>
                <a:lnTo>
                  <a:pt x="18453" y="20766"/>
                </a:lnTo>
                <a:lnTo>
                  <a:pt x="18452" y="20764"/>
                </a:lnTo>
                <a:lnTo>
                  <a:pt x="18450" y="20762"/>
                </a:lnTo>
                <a:lnTo>
                  <a:pt x="18449" y="20760"/>
                </a:lnTo>
                <a:lnTo>
                  <a:pt x="18446" y="20762"/>
                </a:lnTo>
                <a:lnTo>
                  <a:pt x="18433" y="20776"/>
                </a:lnTo>
                <a:lnTo>
                  <a:pt x="18430" y="20780"/>
                </a:lnTo>
                <a:lnTo>
                  <a:pt x="18428" y="20785"/>
                </a:lnTo>
                <a:lnTo>
                  <a:pt x="18427" y="20792"/>
                </a:lnTo>
                <a:lnTo>
                  <a:pt x="18426" y="20796"/>
                </a:lnTo>
                <a:lnTo>
                  <a:pt x="18422" y="20806"/>
                </a:lnTo>
                <a:lnTo>
                  <a:pt x="18420" y="20811"/>
                </a:lnTo>
                <a:lnTo>
                  <a:pt x="18419" y="20821"/>
                </a:lnTo>
                <a:lnTo>
                  <a:pt x="18419" y="20822"/>
                </a:lnTo>
                <a:lnTo>
                  <a:pt x="18417" y="20823"/>
                </a:lnTo>
                <a:lnTo>
                  <a:pt x="18417" y="20825"/>
                </a:lnTo>
                <a:lnTo>
                  <a:pt x="18420" y="20835"/>
                </a:lnTo>
                <a:lnTo>
                  <a:pt x="18423" y="20838"/>
                </a:lnTo>
                <a:lnTo>
                  <a:pt x="18428" y="20840"/>
                </a:lnTo>
                <a:lnTo>
                  <a:pt x="18432" y="20841"/>
                </a:lnTo>
                <a:lnTo>
                  <a:pt x="18426" y="20844"/>
                </a:lnTo>
                <a:lnTo>
                  <a:pt x="18422" y="20843"/>
                </a:lnTo>
                <a:lnTo>
                  <a:pt x="18412" y="20838"/>
                </a:lnTo>
                <a:lnTo>
                  <a:pt x="18408" y="20836"/>
                </a:lnTo>
                <a:lnTo>
                  <a:pt x="18404" y="20837"/>
                </a:lnTo>
                <a:lnTo>
                  <a:pt x="18402" y="20842"/>
                </a:lnTo>
                <a:lnTo>
                  <a:pt x="18404" y="20849"/>
                </a:lnTo>
                <a:lnTo>
                  <a:pt x="18405" y="20849"/>
                </a:lnTo>
                <a:lnTo>
                  <a:pt x="18405" y="20847"/>
                </a:lnTo>
                <a:lnTo>
                  <a:pt x="18406" y="20847"/>
                </a:lnTo>
                <a:lnTo>
                  <a:pt x="18406" y="20850"/>
                </a:lnTo>
                <a:lnTo>
                  <a:pt x="18407" y="20852"/>
                </a:lnTo>
                <a:lnTo>
                  <a:pt x="18409" y="20852"/>
                </a:lnTo>
                <a:lnTo>
                  <a:pt x="18411" y="20851"/>
                </a:lnTo>
                <a:lnTo>
                  <a:pt x="18410" y="20855"/>
                </a:lnTo>
                <a:lnTo>
                  <a:pt x="18412" y="20858"/>
                </a:lnTo>
                <a:lnTo>
                  <a:pt x="18412" y="20861"/>
                </a:lnTo>
                <a:lnTo>
                  <a:pt x="18408" y="20861"/>
                </a:lnTo>
                <a:lnTo>
                  <a:pt x="18408" y="20863"/>
                </a:lnTo>
                <a:lnTo>
                  <a:pt x="18409" y="20864"/>
                </a:lnTo>
                <a:lnTo>
                  <a:pt x="18411" y="20866"/>
                </a:lnTo>
                <a:lnTo>
                  <a:pt x="18412" y="20868"/>
                </a:lnTo>
                <a:lnTo>
                  <a:pt x="18412" y="20871"/>
                </a:lnTo>
                <a:lnTo>
                  <a:pt x="18411" y="20874"/>
                </a:lnTo>
                <a:lnTo>
                  <a:pt x="18409" y="20874"/>
                </a:lnTo>
                <a:lnTo>
                  <a:pt x="18406" y="20872"/>
                </a:lnTo>
                <a:lnTo>
                  <a:pt x="18404" y="20872"/>
                </a:lnTo>
                <a:lnTo>
                  <a:pt x="18400" y="20876"/>
                </a:lnTo>
                <a:lnTo>
                  <a:pt x="18397" y="20882"/>
                </a:lnTo>
                <a:lnTo>
                  <a:pt x="18396" y="20888"/>
                </a:lnTo>
                <a:lnTo>
                  <a:pt x="18398" y="20894"/>
                </a:lnTo>
                <a:lnTo>
                  <a:pt x="18400" y="20893"/>
                </a:lnTo>
                <a:lnTo>
                  <a:pt x="18403" y="20896"/>
                </a:lnTo>
                <a:lnTo>
                  <a:pt x="18404" y="20900"/>
                </a:lnTo>
                <a:lnTo>
                  <a:pt x="18405" y="20904"/>
                </a:lnTo>
                <a:lnTo>
                  <a:pt x="18402" y="20916"/>
                </a:lnTo>
                <a:lnTo>
                  <a:pt x="18401" y="20922"/>
                </a:lnTo>
                <a:lnTo>
                  <a:pt x="18403" y="20924"/>
                </a:lnTo>
                <a:lnTo>
                  <a:pt x="18419" y="20926"/>
                </a:lnTo>
                <a:lnTo>
                  <a:pt x="18428" y="20925"/>
                </a:lnTo>
                <a:lnTo>
                  <a:pt x="18433" y="20921"/>
                </a:lnTo>
                <a:lnTo>
                  <a:pt x="18434" y="20918"/>
                </a:lnTo>
                <a:lnTo>
                  <a:pt x="18435" y="20911"/>
                </a:lnTo>
                <a:lnTo>
                  <a:pt x="18436" y="20909"/>
                </a:lnTo>
                <a:lnTo>
                  <a:pt x="18439" y="20906"/>
                </a:lnTo>
                <a:lnTo>
                  <a:pt x="18440" y="20907"/>
                </a:lnTo>
                <a:lnTo>
                  <a:pt x="18441" y="20908"/>
                </a:lnTo>
                <a:lnTo>
                  <a:pt x="18443" y="20909"/>
                </a:lnTo>
                <a:lnTo>
                  <a:pt x="18445" y="20911"/>
                </a:lnTo>
                <a:lnTo>
                  <a:pt x="18444" y="20916"/>
                </a:lnTo>
                <a:lnTo>
                  <a:pt x="18441" y="20927"/>
                </a:lnTo>
                <a:lnTo>
                  <a:pt x="18443" y="20931"/>
                </a:lnTo>
                <a:lnTo>
                  <a:pt x="18446" y="20929"/>
                </a:lnTo>
                <a:lnTo>
                  <a:pt x="18450" y="20924"/>
                </a:lnTo>
                <a:lnTo>
                  <a:pt x="18453" y="20921"/>
                </a:lnTo>
                <a:lnTo>
                  <a:pt x="18453" y="20918"/>
                </a:lnTo>
                <a:lnTo>
                  <a:pt x="18453" y="20916"/>
                </a:lnTo>
                <a:lnTo>
                  <a:pt x="18454" y="20914"/>
                </a:lnTo>
                <a:lnTo>
                  <a:pt x="18455" y="20912"/>
                </a:lnTo>
                <a:lnTo>
                  <a:pt x="18456" y="20909"/>
                </a:lnTo>
                <a:lnTo>
                  <a:pt x="18455" y="20908"/>
                </a:lnTo>
                <a:lnTo>
                  <a:pt x="18453" y="20907"/>
                </a:lnTo>
                <a:lnTo>
                  <a:pt x="18451" y="20907"/>
                </a:lnTo>
                <a:lnTo>
                  <a:pt x="18453" y="20902"/>
                </a:lnTo>
                <a:lnTo>
                  <a:pt x="18455" y="20900"/>
                </a:lnTo>
                <a:lnTo>
                  <a:pt x="18458" y="20897"/>
                </a:lnTo>
                <a:lnTo>
                  <a:pt x="18460" y="20894"/>
                </a:lnTo>
                <a:lnTo>
                  <a:pt x="18460" y="20889"/>
                </a:lnTo>
                <a:lnTo>
                  <a:pt x="18461" y="20885"/>
                </a:lnTo>
                <a:lnTo>
                  <a:pt x="18462" y="20881"/>
                </a:lnTo>
                <a:lnTo>
                  <a:pt x="18472" y="20872"/>
                </a:lnTo>
                <a:lnTo>
                  <a:pt x="18473" y="20869"/>
                </a:lnTo>
                <a:lnTo>
                  <a:pt x="18475" y="20868"/>
                </a:lnTo>
                <a:lnTo>
                  <a:pt x="18478" y="20866"/>
                </a:lnTo>
                <a:lnTo>
                  <a:pt x="18481" y="20863"/>
                </a:lnTo>
                <a:lnTo>
                  <a:pt x="18479" y="20857"/>
                </a:lnTo>
                <a:lnTo>
                  <a:pt x="18482" y="20858"/>
                </a:lnTo>
                <a:lnTo>
                  <a:pt x="18484" y="20858"/>
                </a:lnTo>
                <a:lnTo>
                  <a:pt x="18486" y="20856"/>
                </a:lnTo>
                <a:lnTo>
                  <a:pt x="18487" y="20853"/>
                </a:lnTo>
                <a:lnTo>
                  <a:pt x="18486" y="20847"/>
                </a:lnTo>
                <a:lnTo>
                  <a:pt x="18489" y="20845"/>
                </a:lnTo>
                <a:lnTo>
                  <a:pt x="18494" y="20843"/>
                </a:lnTo>
                <a:lnTo>
                  <a:pt x="18499" y="20841"/>
                </a:lnTo>
                <a:lnTo>
                  <a:pt x="18502" y="20838"/>
                </a:lnTo>
                <a:lnTo>
                  <a:pt x="18503" y="20837"/>
                </a:lnTo>
                <a:lnTo>
                  <a:pt x="18508" y="20825"/>
                </a:lnTo>
                <a:lnTo>
                  <a:pt x="18508" y="20824"/>
                </a:lnTo>
                <a:lnTo>
                  <a:pt x="18512" y="20822"/>
                </a:lnTo>
                <a:lnTo>
                  <a:pt x="18515" y="20817"/>
                </a:lnTo>
                <a:lnTo>
                  <a:pt x="18517" y="20811"/>
                </a:lnTo>
                <a:lnTo>
                  <a:pt x="18519" y="20799"/>
                </a:lnTo>
                <a:lnTo>
                  <a:pt x="18521" y="20793"/>
                </a:lnTo>
                <a:lnTo>
                  <a:pt x="18523" y="20786"/>
                </a:lnTo>
                <a:lnTo>
                  <a:pt x="18521" y="20780"/>
                </a:lnTo>
                <a:lnTo>
                  <a:pt x="18523" y="20779"/>
                </a:lnTo>
                <a:lnTo>
                  <a:pt x="18524" y="20778"/>
                </a:lnTo>
                <a:lnTo>
                  <a:pt x="18525" y="20776"/>
                </a:lnTo>
                <a:lnTo>
                  <a:pt x="18526" y="20770"/>
                </a:lnTo>
                <a:lnTo>
                  <a:pt x="18529" y="20763"/>
                </a:lnTo>
                <a:lnTo>
                  <a:pt x="18529" y="20762"/>
                </a:lnTo>
                <a:lnTo>
                  <a:pt x="18530" y="20762"/>
                </a:lnTo>
                <a:lnTo>
                  <a:pt x="18532" y="20762"/>
                </a:lnTo>
                <a:lnTo>
                  <a:pt x="18532" y="20760"/>
                </a:lnTo>
                <a:lnTo>
                  <a:pt x="18531" y="20759"/>
                </a:lnTo>
                <a:lnTo>
                  <a:pt x="18530" y="20759"/>
                </a:lnTo>
                <a:lnTo>
                  <a:pt x="18529" y="20759"/>
                </a:lnTo>
                <a:lnTo>
                  <a:pt x="18529" y="20758"/>
                </a:lnTo>
                <a:lnTo>
                  <a:pt x="18527" y="20757"/>
                </a:lnTo>
                <a:lnTo>
                  <a:pt x="18525" y="20755"/>
                </a:lnTo>
                <a:lnTo>
                  <a:pt x="18523" y="20754"/>
                </a:lnTo>
                <a:lnTo>
                  <a:pt x="18521" y="20751"/>
                </a:lnTo>
                <a:lnTo>
                  <a:pt x="18524" y="20747"/>
                </a:lnTo>
                <a:lnTo>
                  <a:pt x="18524" y="20744"/>
                </a:lnTo>
                <a:lnTo>
                  <a:pt x="18523" y="20740"/>
                </a:lnTo>
                <a:lnTo>
                  <a:pt x="18518" y="20730"/>
                </a:lnTo>
                <a:lnTo>
                  <a:pt x="18518" y="20730"/>
                </a:lnTo>
                <a:lnTo>
                  <a:pt x="18518" y="20728"/>
                </a:lnTo>
                <a:lnTo>
                  <a:pt x="18518" y="20722"/>
                </a:lnTo>
                <a:lnTo>
                  <a:pt x="18517" y="20715"/>
                </a:lnTo>
                <a:lnTo>
                  <a:pt x="18518" y="20712"/>
                </a:lnTo>
                <a:lnTo>
                  <a:pt x="18520" y="20708"/>
                </a:lnTo>
                <a:lnTo>
                  <a:pt x="18522" y="20706"/>
                </a:lnTo>
                <a:lnTo>
                  <a:pt x="18524" y="20705"/>
                </a:lnTo>
                <a:lnTo>
                  <a:pt x="18526" y="20706"/>
                </a:lnTo>
                <a:lnTo>
                  <a:pt x="18529" y="20707"/>
                </a:lnTo>
                <a:lnTo>
                  <a:pt x="18532" y="20706"/>
                </a:lnTo>
                <a:lnTo>
                  <a:pt x="18535" y="20704"/>
                </a:lnTo>
                <a:lnTo>
                  <a:pt x="18538" y="20701"/>
                </a:lnTo>
                <a:lnTo>
                  <a:pt x="18539" y="20698"/>
                </a:lnTo>
                <a:lnTo>
                  <a:pt x="18538" y="20698"/>
                </a:lnTo>
                <a:cubicBezTo>
                  <a:pt x="18538" y="20698"/>
                  <a:pt x="18533" y="20685"/>
                  <a:pt x="18533" y="20685"/>
                </a:cubicBezTo>
                <a:lnTo>
                  <a:pt x="18532" y="20682"/>
                </a:lnTo>
                <a:lnTo>
                  <a:pt x="18531" y="20680"/>
                </a:lnTo>
                <a:lnTo>
                  <a:pt x="18528" y="20683"/>
                </a:lnTo>
                <a:lnTo>
                  <a:pt x="18524" y="20688"/>
                </a:lnTo>
                <a:lnTo>
                  <a:pt x="18523" y="20690"/>
                </a:lnTo>
                <a:lnTo>
                  <a:pt x="18520" y="20691"/>
                </a:lnTo>
                <a:lnTo>
                  <a:pt x="18520" y="20690"/>
                </a:lnTo>
                <a:lnTo>
                  <a:pt x="18521" y="20679"/>
                </a:lnTo>
                <a:lnTo>
                  <a:pt x="18520" y="20675"/>
                </a:lnTo>
                <a:lnTo>
                  <a:pt x="18516" y="20674"/>
                </a:lnTo>
                <a:close/>
                <a:moveTo>
                  <a:pt x="20128" y="20811"/>
                </a:moveTo>
                <a:lnTo>
                  <a:pt x="20128" y="20816"/>
                </a:lnTo>
                <a:lnTo>
                  <a:pt x="20126" y="20819"/>
                </a:lnTo>
                <a:lnTo>
                  <a:pt x="20124" y="20820"/>
                </a:lnTo>
                <a:lnTo>
                  <a:pt x="20125" y="20818"/>
                </a:lnTo>
                <a:lnTo>
                  <a:pt x="20127" y="20813"/>
                </a:lnTo>
                <a:lnTo>
                  <a:pt x="20128" y="20811"/>
                </a:lnTo>
                <a:close/>
                <a:moveTo>
                  <a:pt x="20119" y="20835"/>
                </a:moveTo>
                <a:lnTo>
                  <a:pt x="20119" y="20836"/>
                </a:lnTo>
                <a:lnTo>
                  <a:pt x="20118" y="20838"/>
                </a:lnTo>
                <a:lnTo>
                  <a:pt x="20116" y="20842"/>
                </a:lnTo>
                <a:lnTo>
                  <a:pt x="20112" y="20853"/>
                </a:lnTo>
                <a:lnTo>
                  <a:pt x="20113" y="20848"/>
                </a:lnTo>
                <a:lnTo>
                  <a:pt x="20116" y="20842"/>
                </a:lnTo>
                <a:lnTo>
                  <a:pt x="20119" y="20835"/>
                </a:lnTo>
                <a:close/>
                <a:moveTo>
                  <a:pt x="20109" y="20883"/>
                </a:moveTo>
                <a:lnTo>
                  <a:pt x="20107" y="20891"/>
                </a:lnTo>
                <a:lnTo>
                  <a:pt x="20101" y="20897"/>
                </a:lnTo>
                <a:lnTo>
                  <a:pt x="20093" y="20899"/>
                </a:lnTo>
                <a:lnTo>
                  <a:pt x="20091" y="20902"/>
                </a:lnTo>
                <a:lnTo>
                  <a:pt x="20091" y="20898"/>
                </a:lnTo>
                <a:lnTo>
                  <a:pt x="20096" y="20893"/>
                </a:lnTo>
                <a:lnTo>
                  <a:pt x="20107" y="20885"/>
                </a:lnTo>
                <a:lnTo>
                  <a:pt x="20109" y="20883"/>
                </a:lnTo>
                <a:close/>
                <a:moveTo>
                  <a:pt x="14931" y="20943"/>
                </a:moveTo>
                <a:lnTo>
                  <a:pt x="14923" y="20948"/>
                </a:lnTo>
                <a:lnTo>
                  <a:pt x="14907" y="20968"/>
                </a:lnTo>
                <a:lnTo>
                  <a:pt x="14899" y="20976"/>
                </a:lnTo>
                <a:lnTo>
                  <a:pt x="14891" y="20978"/>
                </a:lnTo>
                <a:lnTo>
                  <a:pt x="14870" y="20978"/>
                </a:lnTo>
                <a:lnTo>
                  <a:pt x="14863" y="20982"/>
                </a:lnTo>
                <a:lnTo>
                  <a:pt x="14827" y="20965"/>
                </a:lnTo>
                <a:lnTo>
                  <a:pt x="14823" y="20964"/>
                </a:lnTo>
                <a:lnTo>
                  <a:pt x="14814" y="20963"/>
                </a:lnTo>
                <a:lnTo>
                  <a:pt x="14810" y="20962"/>
                </a:lnTo>
                <a:lnTo>
                  <a:pt x="14806" y="20959"/>
                </a:lnTo>
                <a:lnTo>
                  <a:pt x="14800" y="20964"/>
                </a:lnTo>
                <a:lnTo>
                  <a:pt x="14797" y="20965"/>
                </a:lnTo>
                <a:lnTo>
                  <a:pt x="14794" y="20964"/>
                </a:lnTo>
                <a:lnTo>
                  <a:pt x="14791" y="20959"/>
                </a:lnTo>
                <a:lnTo>
                  <a:pt x="14789" y="20955"/>
                </a:lnTo>
                <a:lnTo>
                  <a:pt x="14786" y="20953"/>
                </a:lnTo>
                <a:lnTo>
                  <a:pt x="14781" y="20952"/>
                </a:lnTo>
                <a:lnTo>
                  <a:pt x="14775" y="20954"/>
                </a:lnTo>
                <a:lnTo>
                  <a:pt x="14774" y="20962"/>
                </a:lnTo>
                <a:lnTo>
                  <a:pt x="14778" y="20989"/>
                </a:lnTo>
                <a:lnTo>
                  <a:pt x="14796" y="21022"/>
                </a:lnTo>
                <a:lnTo>
                  <a:pt x="14801" y="21029"/>
                </a:lnTo>
                <a:lnTo>
                  <a:pt x="14808" y="21036"/>
                </a:lnTo>
                <a:lnTo>
                  <a:pt x="14815" y="21040"/>
                </a:lnTo>
                <a:lnTo>
                  <a:pt x="14841" y="21039"/>
                </a:lnTo>
                <a:lnTo>
                  <a:pt x="14850" y="21042"/>
                </a:lnTo>
                <a:lnTo>
                  <a:pt x="14878" y="21059"/>
                </a:lnTo>
                <a:lnTo>
                  <a:pt x="14884" y="21064"/>
                </a:lnTo>
                <a:lnTo>
                  <a:pt x="14899" y="21082"/>
                </a:lnTo>
                <a:lnTo>
                  <a:pt x="14907" y="21088"/>
                </a:lnTo>
                <a:lnTo>
                  <a:pt x="14910" y="21092"/>
                </a:lnTo>
                <a:lnTo>
                  <a:pt x="14912" y="21097"/>
                </a:lnTo>
                <a:lnTo>
                  <a:pt x="14913" y="21100"/>
                </a:lnTo>
                <a:lnTo>
                  <a:pt x="14916" y="21105"/>
                </a:lnTo>
                <a:lnTo>
                  <a:pt x="14923" y="21111"/>
                </a:lnTo>
                <a:lnTo>
                  <a:pt x="14924" y="21112"/>
                </a:lnTo>
                <a:lnTo>
                  <a:pt x="14926" y="21113"/>
                </a:lnTo>
                <a:lnTo>
                  <a:pt x="14928" y="21114"/>
                </a:lnTo>
                <a:lnTo>
                  <a:pt x="14931" y="21124"/>
                </a:lnTo>
                <a:lnTo>
                  <a:pt x="14932" y="21126"/>
                </a:lnTo>
                <a:lnTo>
                  <a:pt x="14934" y="21131"/>
                </a:lnTo>
                <a:lnTo>
                  <a:pt x="14933" y="21138"/>
                </a:lnTo>
                <a:lnTo>
                  <a:pt x="14931" y="21144"/>
                </a:lnTo>
                <a:lnTo>
                  <a:pt x="14928" y="21148"/>
                </a:lnTo>
                <a:lnTo>
                  <a:pt x="14919" y="21154"/>
                </a:lnTo>
                <a:lnTo>
                  <a:pt x="14914" y="21158"/>
                </a:lnTo>
                <a:lnTo>
                  <a:pt x="14915" y="21162"/>
                </a:lnTo>
                <a:lnTo>
                  <a:pt x="14918" y="21165"/>
                </a:lnTo>
                <a:lnTo>
                  <a:pt x="14923" y="21167"/>
                </a:lnTo>
                <a:lnTo>
                  <a:pt x="14928" y="21167"/>
                </a:lnTo>
                <a:lnTo>
                  <a:pt x="14933" y="21167"/>
                </a:lnTo>
                <a:lnTo>
                  <a:pt x="14936" y="21166"/>
                </a:lnTo>
                <a:lnTo>
                  <a:pt x="14940" y="21164"/>
                </a:lnTo>
                <a:lnTo>
                  <a:pt x="14944" y="21161"/>
                </a:lnTo>
                <a:lnTo>
                  <a:pt x="14945" y="21158"/>
                </a:lnTo>
                <a:lnTo>
                  <a:pt x="14946" y="21145"/>
                </a:lnTo>
                <a:lnTo>
                  <a:pt x="14944" y="21140"/>
                </a:lnTo>
                <a:lnTo>
                  <a:pt x="14940" y="21142"/>
                </a:lnTo>
                <a:lnTo>
                  <a:pt x="14942" y="21147"/>
                </a:lnTo>
                <a:lnTo>
                  <a:pt x="14943" y="21148"/>
                </a:lnTo>
                <a:lnTo>
                  <a:pt x="14942" y="21150"/>
                </a:lnTo>
                <a:lnTo>
                  <a:pt x="14939" y="21144"/>
                </a:lnTo>
                <a:lnTo>
                  <a:pt x="14938" y="21138"/>
                </a:lnTo>
                <a:lnTo>
                  <a:pt x="14940" y="21133"/>
                </a:lnTo>
                <a:lnTo>
                  <a:pt x="14944" y="21131"/>
                </a:lnTo>
                <a:lnTo>
                  <a:pt x="14949" y="21129"/>
                </a:lnTo>
                <a:lnTo>
                  <a:pt x="14952" y="21124"/>
                </a:lnTo>
                <a:lnTo>
                  <a:pt x="14957" y="21113"/>
                </a:lnTo>
                <a:lnTo>
                  <a:pt x="14964" y="21103"/>
                </a:lnTo>
                <a:lnTo>
                  <a:pt x="14973" y="21095"/>
                </a:lnTo>
                <a:lnTo>
                  <a:pt x="15002" y="21082"/>
                </a:lnTo>
                <a:lnTo>
                  <a:pt x="15006" y="21078"/>
                </a:lnTo>
                <a:lnTo>
                  <a:pt x="15008" y="21071"/>
                </a:lnTo>
                <a:lnTo>
                  <a:pt x="15010" y="21070"/>
                </a:lnTo>
                <a:lnTo>
                  <a:pt x="15025" y="21068"/>
                </a:lnTo>
                <a:lnTo>
                  <a:pt x="15027" y="21066"/>
                </a:lnTo>
                <a:lnTo>
                  <a:pt x="15033" y="21059"/>
                </a:lnTo>
                <a:lnTo>
                  <a:pt x="15037" y="21056"/>
                </a:lnTo>
                <a:lnTo>
                  <a:pt x="15044" y="21048"/>
                </a:lnTo>
                <a:lnTo>
                  <a:pt x="15046" y="21045"/>
                </a:lnTo>
                <a:lnTo>
                  <a:pt x="15049" y="21033"/>
                </a:lnTo>
                <a:lnTo>
                  <a:pt x="15044" y="21024"/>
                </a:lnTo>
                <a:cubicBezTo>
                  <a:pt x="15044" y="21024"/>
                  <a:pt x="15036" y="21017"/>
                  <a:pt x="15036" y="21017"/>
                </a:cubicBezTo>
                <a:lnTo>
                  <a:pt x="15028" y="21009"/>
                </a:lnTo>
                <a:lnTo>
                  <a:pt x="15017" y="20990"/>
                </a:lnTo>
                <a:lnTo>
                  <a:pt x="15010" y="20982"/>
                </a:lnTo>
                <a:lnTo>
                  <a:pt x="15003" y="20976"/>
                </a:lnTo>
                <a:lnTo>
                  <a:pt x="14967" y="20957"/>
                </a:lnTo>
                <a:lnTo>
                  <a:pt x="14952" y="20952"/>
                </a:lnTo>
                <a:lnTo>
                  <a:pt x="14949" y="20950"/>
                </a:lnTo>
                <a:lnTo>
                  <a:pt x="14945" y="20946"/>
                </a:lnTo>
                <a:lnTo>
                  <a:pt x="14941" y="20944"/>
                </a:lnTo>
                <a:lnTo>
                  <a:pt x="14936" y="20943"/>
                </a:lnTo>
                <a:lnTo>
                  <a:pt x="14931" y="20943"/>
                </a:lnTo>
                <a:close/>
                <a:moveTo>
                  <a:pt x="15534" y="20943"/>
                </a:moveTo>
                <a:lnTo>
                  <a:pt x="15526" y="20944"/>
                </a:lnTo>
                <a:lnTo>
                  <a:pt x="15521" y="20945"/>
                </a:lnTo>
                <a:lnTo>
                  <a:pt x="15502" y="20954"/>
                </a:lnTo>
                <a:lnTo>
                  <a:pt x="15499" y="20955"/>
                </a:lnTo>
                <a:lnTo>
                  <a:pt x="15498" y="20955"/>
                </a:lnTo>
                <a:lnTo>
                  <a:pt x="15492" y="20960"/>
                </a:lnTo>
                <a:lnTo>
                  <a:pt x="15491" y="20960"/>
                </a:lnTo>
                <a:lnTo>
                  <a:pt x="15489" y="20960"/>
                </a:lnTo>
                <a:lnTo>
                  <a:pt x="15487" y="20961"/>
                </a:lnTo>
                <a:lnTo>
                  <a:pt x="15484" y="20964"/>
                </a:lnTo>
                <a:lnTo>
                  <a:pt x="15483" y="20969"/>
                </a:lnTo>
                <a:lnTo>
                  <a:pt x="15481" y="20977"/>
                </a:lnTo>
                <a:lnTo>
                  <a:pt x="15479" y="20984"/>
                </a:lnTo>
                <a:lnTo>
                  <a:pt x="15481" y="20987"/>
                </a:lnTo>
                <a:lnTo>
                  <a:pt x="15483" y="20988"/>
                </a:lnTo>
                <a:lnTo>
                  <a:pt x="15485" y="20991"/>
                </a:lnTo>
                <a:lnTo>
                  <a:pt x="15488" y="20995"/>
                </a:lnTo>
                <a:lnTo>
                  <a:pt x="15494" y="21001"/>
                </a:lnTo>
                <a:lnTo>
                  <a:pt x="15497" y="21006"/>
                </a:lnTo>
                <a:lnTo>
                  <a:pt x="15502" y="21015"/>
                </a:lnTo>
                <a:lnTo>
                  <a:pt x="15505" y="21019"/>
                </a:lnTo>
                <a:lnTo>
                  <a:pt x="15518" y="21032"/>
                </a:lnTo>
                <a:lnTo>
                  <a:pt x="15530" y="21042"/>
                </a:lnTo>
                <a:lnTo>
                  <a:pt x="15534" y="21047"/>
                </a:lnTo>
                <a:lnTo>
                  <a:pt x="15537" y="21049"/>
                </a:lnTo>
                <a:lnTo>
                  <a:pt x="15541" y="21052"/>
                </a:lnTo>
                <a:lnTo>
                  <a:pt x="15544" y="21053"/>
                </a:lnTo>
                <a:lnTo>
                  <a:pt x="15551" y="21048"/>
                </a:lnTo>
                <a:lnTo>
                  <a:pt x="15556" y="21047"/>
                </a:lnTo>
                <a:lnTo>
                  <a:pt x="15560" y="21048"/>
                </a:lnTo>
                <a:lnTo>
                  <a:pt x="15566" y="21057"/>
                </a:lnTo>
                <a:lnTo>
                  <a:pt x="15569" y="21059"/>
                </a:lnTo>
                <a:lnTo>
                  <a:pt x="15571" y="21056"/>
                </a:lnTo>
                <a:lnTo>
                  <a:pt x="15572" y="21056"/>
                </a:lnTo>
                <a:lnTo>
                  <a:pt x="15576" y="21064"/>
                </a:lnTo>
                <a:lnTo>
                  <a:pt x="15585" y="21074"/>
                </a:lnTo>
                <a:lnTo>
                  <a:pt x="15589" y="21082"/>
                </a:lnTo>
                <a:lnTo>
                  <a:pt x="15592" y="21079"/>
                </a:lnTo>
                <a:lnTo>
                  <a:pt x="15593" y="21077"/>
                </a:lnTo>
                <a:lnTo>
                  <a:pt x="15593" y="21075"/>
                </a:lnTo>
                <a:lnTo>
                  <a:pt x="15594" y="21074"/>
                </a:lnTo>
                <a:lnTo>
                  <a:pt x="15596" y="21076"/>
                </a:lnTo>
                <a:lnTo>
                  <a:pt x="15598" y="21079"/>
                </a:lnTo>
                <a:lnTo>
                  <a:pt x="15598" y="21080"/>
                </a:lnTo>
                <a:lnTo>
                  <a:pt x="15602" y="21081"/>
                </a:lnTo>
                <a:lnTo>
                  <a:pt x="15605" y="21085"/>
                </a:lnTo>
                <a:lnTo>
                  <a:pt x="15606" y="21090"/>
                </a:lnTo>
                <a:lnTo>
                  <a:pt x="15607" y="21095"/>
                </a:lnTo>
                <a:lnTo>
                  <a:pt x="15605" y="21100"/>
                </a:lnTo>
                <a:lnTo>
                  <a:pt x="15601" y="21103"/>
                </a:lnTo>
                <a:lnTo>
                  <a:pt x="15597" y="21105"/>
                </a:lnTo>
                <a:lnTo>
                  <a:pt x="15585" y="21105"/>
                </a:lnTo>
                <a:lnTo>
                  <a:pt x="15583" y="21104"/>
                </a:lnTo>
                <a:lnTo>
                  <a:pt x="15579" y="21102"/>
                </a:lnTo>
                <a:lnTo>
                  <a:pt x="15578" y="21101"/>
                </a:lnTo>
                <a:lnTo>
                  <a:pt x="15570" y="21101"/>
                </a:lnTo>
                <a:lnTo>
                  <a:pt x="15561" y="21104"/>
                </a:lnTo>
                <a:lnTo>
                  <a:pt x="15560" y="21104"/>
                </a:lnTo>
                <a:lnTo>
                  <a:pt x="15558" y="21104"/>
                </a:lnTo>
                <a:lnTo>
                  <a:pt x="15558" y="21106"/>
                </a:lnTo>
                <a:lnTo>
                  <a:pt x="15557" y="21106"/>
                </a:lnTo>
                <a:lnTo>
                  <a:pt x="15555" y="21108"/>
                </a:lnTo>
                <a:lnTo>
                  <a:pt x="15554" y="21110"/>
                </a:lnTo>
                <a:lnTo>
                  <a:pt x="15554" y="21111"/>
                </a:lnTo>
                <a:lnTo>
                  <a:pt x="15550" y="21113"/>
                </a:lnTo>
                <a:lnTo>
                  <a:pt x="15541" y="21126"/>
                </a:lnTo>
                <a:lnTo>
                  <a:pt x="15537" y="21130"/>
                </a:lnTo>
                <a:lnTo>
                  <a:pt x="15533" y="21127"/>
                </a:lnTo>
                <a:lnTo>
                  <a:pt x="15529" y="21125"/>
                </a:lnTo>
                <a:lnTo>
                  <a:pt x="15525" y="21125"/>
                </a:lnTo>
                <a:lnTo>
                  <a:pt x="15523" y="21124"/>
                </a:lnTo>
                <a:lnTo>
                  <a:pt x="15522" y="21123"/>
                </a:lnTo>
                <a:lnTo>
                  <a:pt x="15522" y="21121"/>
                </a:lnTo>
                <a:lnTo>
                  <a:pt x="15522" y="21118"/>
                </a:lnTo>
                <a:lnTo>
                  <a:pt x="15520" y="21117"/>
                </a:lnTo>
                <a:lnTo>
                  <a:pt x="15519" y="21117"/>
                </a:lnTo>
                <a:lnTo>
                  <a:pt x="15505" y="21122"/>
                </a:lnTo>
                <a:lnTo>
                  <a:pt x="15501" y="21122"/>
                </a:lnTo>
                <a:lnTo>
                  <a:pt x="15497" y="21120"/>
                </a:lnTo>
                <a:lnTo>
                  <a:pt x="15495" y="21115"/>
                </a:lnTo>
                <a:lnTo>
                  <a:pt x="15492" y="21105"/>
                </a:lnTo>
                <a:lnTo>
                  <a:pt x="15491" y="21101"/>
                </a:lnTo>
                <a:lnTo>
                  <a:pt x="15492" y="21100"/>
                </a:lnTo>
                <a:lnTo>
                  <a:pt x="15494" y="21099"/>
                </a:lnTo>
                <a:lnTo>
                  <a:pt x="15496" y="21099"/>
                </a:lnTo>
                <a:lnTo>
                  <a:pt x="15498" y="21099"/>
                </a:lnTo>
                <a:lnTo>
                  <a:pt x="15497" y="21097"/>
                </a:lnTo>
                <a:lnTo>
                  <a:pt x="15497" y="21096"/>
                </a:lnTo>
                <a:lnTo>
                  <a:pt x="15496" y="21095"/>
                </a:lnTo>
                <a:lnTo>
                  <a:pt x="15494" y="21095"/>
                </a:lnTo>
                <a:lnTo>
                  <a:pt x="15492" y="21094"/>
                </a:lnTo>
                <a:lnTo>
                  <a:pt x="15492" y="21092"/>
                </a:lnTo>
                <a:lnTo>
                  <a:pt x="15493" y="21091"/>
                </a:lnTo>
                <a:lnTo>
                  <a:pt x="15494" y="21090"/>
                </a:lnTo>
                <a:lnTo>
                  <a:pt x="15492" y="21087"/>
                </a:lnTo>
                <a:lnTo>
                  <a:pt x="15490" y="21086"/>
                </a:lnTo>
                <a:lnTo>
                  <a:pt x="15489" y="21084"/>
                </a:lnTo>
                <a:lnTo>
                  <a:pt x="15486" y="21084"/>
                </a:lnTo>
                <a:lnTo>
                  <a:pt x="15487" y="21082"/>
                </a:lnTo>
                <a:lnTo>
                  <a:pt x="15488" y="21080"/>
                </a:lnTo>
                <a:lnTo>
                  <a:pt x="15485" y="21079"/>
                </a:lnTo>
                <a:lnTo>
                  <a:pt x="15483" y="21080"/>
                </a:lnTo>
                <a:lnTo>
                  <a:pt x="15481" y="21081"/>
                </a:lnTo>
                <a:lnTo>
                  <a:pt x="15478" y="21082"/>
                </a:lnTo>
                <a:lnTo>
                  <a:pt x="15467" y="21075"/>
                </a:lnTo>
                <a:lnTo>
                  <a:pt x="15465" y="21072"/>
                </a:lnTo>
                <a:lnTo>
                  <a:pt x="15464" y="21067"/>
                </a:lnTo>
                <a:lnTo>
                  <a:pt x="15463" y="21048"/>
                </a:lnTo>
                <a:lnTo>
                  <a:pt x="15462" y="21043"/>
                </a:lnTo>
                <a:lnTo>
                  <a:pt x="15459" y="21042"/>
                </a:lnTo>
                <a:lnTo>
                  <a:pt x="15456" y="21045"/>
                </a:lnTo>
                <a:lnTo>
                  <a:pt x="15456" y="21058"/>
                </a:lnTo>
                <a:lnTo>
                  <a:pt x="15455" y="21064"/>
                </a:lnTo>
                <a:lnTo>
                  <a:pt x="15451" y="21056"/>
                </a:lnTo>
                <a:lnTo>
                  <a:pt x="15449" y="21038"/>
                </a:lnTo>
                <a:lnTo>
                  <a:pt x="15447" y="21034"/>
                </a:lnTo>
                <a:lnTo>
                  <a:pt x="15444" y="21036"/>
                </a:lnTo>
                <a:lnTo>
                  <a:pt x="15439" y="21037"/>
                </a:lnTo>
                <a:lnTo>
                  <a:pt x="15428" y="21037"/>
                </a:lnTo>
                <a:lnTo>
                  <a:pt x="15425" y="21036"/>
                </a:lnTo>
                <a:lnTo>
                  <a:pt x="15423" y="21035"/>
                </a:lnTo>
                <a:lnTo>
                  <a:pt x="15422" y="21035"/>
                </a:lnTo>
                <a:lnTo>
                  <a:pt x="15422" y="21040"/>
                </a:lnTo>
                <a:lnTo>
                  <a:pt x="15421" y="21044"/>
                </a:lnTo>
                <a:lnTo>
                  <a:pt x="15420" y="21047"/>
                </a:lnTo>
                <a:lnTo>
                  <a:pt x="15419" y="21050"/>
                </a:lnTo>
                <a:lnTo>
                  <a:pt x="15420" y="21055"/>
                </a:lnTo>
                <a:lnTo>
                  <a:pt x="15403" y="21045"/>
                </a:lnTo>
                <a:lnTo>
                  <a:pt x="15395" y="21038"/>
                </a:lnTo>
                <a:lnTo>
                  <a:pt x="15388" y="21034"/>
                </a:lnTo>
                <a:lnTo>
                  <a:pt x="15385" y="21031"/>
                </a:lnTo>
                <a:lnTo>
                  <a:pt x="15383" y="21029"/>
                </a:lnTo>
                <a:lnTo>
                  <a:pt x="15376" y="21029"/>
                </a:lnTo>
                <a:lnTo>
                  <a:pt x="15373" y="21028"/>
                </a:lnTo>
                <a:lnTo>
                  <a:pt x="15368" y="21020"/>
                </a:lnTo>
                <a:lnTo>
                  <a:pt x="15364" y="21022"/>
                </a:lnTo>
                <a:lnTo>
                  <a:pt x="15356" y="21024"/>
                </a:lnTo>
                <a:lnTo>
                  <a:pt x="15352" y="21027"/>
                </a:lnTo>
                <a:lnTo>
                  <a:pt x="15353" y="21034"/>
                </a:lnTo>
                <a:lnTo>
                  <a:pt x="15345" y="21039"/>
                </a:lnTo>
                <a:lnTo>
                  <a:pt x="15333" y="21051"/>
                </a:lnTo>
                <a:lnTo>
                  <a:pt x="15323" y="21059"/>
                </a:lnTo>
                <a:lnTo>
                  <a:pt x="15302" y="21068"/>
                </a:lnTo>
                <a:lnTo>
                  <a:pt x="15300" y="21068"/>
                </a:lnTo>
                <a:lnTo>
                  <a:pt x="15297" y="21068"/>
                </a:lnTo>
                <a:lnTo>
                  <a:pt x="15295" y="21067"/>
                </a:lnTo>
                <a:lnTo>
                  <a:pt x="15291" y="21063"/>
                </a:lnTo>
                <a:lnTo>
                  <a:pt x="15291" y="21076"/>
                </a:lnTo>
                <a:lnTo>
                  <a:pt x="15289" y="21081"/>
                </a:lnTo>
                <a:lnTo>
                  <a:pt x="15280" y="21084"/>
                </a:lnTo>
                <a:lnTo>
                  <a:pt x="15271" y="21107"/>
                </a:lnTo>
                <a:lnTo>
                  <a:pt x="15276" y="21111"/>
                </a:lnTo>
                <a:lnTo>
                  <a:pt x="15276" y="21118"/>
                </a:lnTo>
                <a:lnTo>
                  <a:pt x="15275" y="21128"/>
                </a:lnTo>
                <a:lnTo>
                  <a:pt x="15276" y="21130"/>
                </a:lnTo>
                <a:lnTo>
                  <a:pt x="15280" y="21130"/>
                </a:lnTo>
                <a:lnTo>
                  <a:pt x="15282" y="21132"/>
                </a:lnTo>
                <a:lnTo>
                  <a:pt x="15283" y="21135"/>
                </a:lnTo>
                <a:lnTo>
                  <a:pt x="15283" y="21137"/>
                </a:lnTo>
                <a:lnTo>
                  <a:pt x="15284" y="21138"/>
                </a:lnTo>
                <a:lnTo>
                  <a:pt x="15286" y="21139"/>
                </a:lnTo>
                <a:lnTo>
                  <a:pt x="15287" y="21141"/>
                </a:lnTo>
                <a:lnTo>
                  <a:pt x="15288" y="21144"/>
                </a:lnTo>
                <a:lnTo>
                  <a:pt x="15286" y="21150"/>
                </a:lnTo>
                <a:lnTo>
                  <a:pt x="15278" y="21152"/>
                </a:lnTo>
                <a:lnTo>
                  <a:pt x="15273" y="21159"/>
                </a:lnTo>
                <a:lnTo>
                  <a:pt x="15268" y="21165"/>
                </a:lnTo>
                <a:lnTo>
                  <a:pt x="15269" y="21168"/>
                </a:lnTo>
                <a:lnTo>
                  <a:pt x="15270" y="21175"/>
                </a:lnTo>
                <a:lnTo>
                  <a:pt x="15271" y="21180"/>
                </a:lnTo>
                <a:lnTo>
                  <a:pt x="15267" y="21186"/>
                </a:lnTo>
                <a:lnTo>
                  <a:pt x="15267" y="21191"/>
                </a:lnTo>
                <a:lnTo>
                  <a:pt x="15270" y="21196"/>
                </a:lnTo>
                <a:lnTo>
                  <a:pt x="15273" y="21203"/>
                </a:lnTo>
                <a:lnTo>
                  <a:pt x="15274" y="21206"/>
                </a:lnTo>
                <a:lnTo>
                  <a:pt x="15277" y="21205"/>
                </a:lnTo>
                <a:lnTo>
                  <a:pt x="15284" y="21212"/>
                </a:lnTo>
                <a:lnTo>
                  <a:pt x="15288" y="21213"/>
                </a:lnTo>
                <a:lnTo>
                  <a:pt x="15293" y="21214"/>
                </a:lnTo>
                <a:lnTo>
                  <a:pt x="15306" y="21219"/>
                </a:lnTo>
                <a:lnTo>
                  <a:pt x="15310" y="21219"/>
                </a:lnTo>
                <a:lnTo>
                  <a:pt x="15315" y="21218"/>
                </a:lnTo>
                <a:lnTo>
                  <a:pt x="15320" y="21221"/>
                </a:lnTo>
                <a:lnTo>
                  <a:pt x="15324" y="21226"/>
                </a:lnTo>
                <a:lnTo>
                  <a:pt x="15328" y="21232"/>
                </a:lnTo>
                <a:lnTo>
                  <a:pt x="15342" y="21230"/>
                </a:lnTo>
                <a:lnTo>
                  <a:pt x="15353" y="21227"/>
                </a:lnTo>
                <a:lnTo>
                  <a:pt x="15357" y="21223"/>
                </a:lnTo>
                <a:lnTo>
                  <a:pt x="15359" y="21219"/>
                </a:lnTo>
                <a:lnTo>
                  <a:pt x="15363" y="21210"/>
                </a:lnTo>
                <a:lnTo>
                  <a:pt x="15368" y="21208"/>
                </a:lnTo>
                <a:lnTo>
                  <a:pt x="15375" y="21208"/>
                </a:lnTo>
                <a:lnTo>
                  <a:pt x="15385" y="21213"/>
                </a:lnTo>
                <a:lnTo>
                  <a:pt x="15391" y="21214"/>
                </a:lnTo>
                <a:lnTo>
                  <a:pt x="15398" y="21218"/>
                </a:lnTo>
                <a:lnTo>
                  <a:pt x="15411" y="21216"/>
                </a:lnTo>
                <a:lnTo>
                  <a:pt x="15429" y="21210"/>
                </a:lnTo>
                <a:lnTo>
                  <a:pt x="15438" y="21206"/>
                </a:lnTo>
                <a:lnTo>
                  <a:pt x="15447" y="21202"/>
                </a:lnTo>
                <a:lnTo>
                  <a:pt x="15471" y="21183"/>
                </a:lnTo>
                <a:lnTo>
                  <a:pt x="15480" y="21179"/>
                </a:lnTo>
                <a:lnTo>
                  <a:pt x="15481" y="21178"/>
                </a:lnTo>
                <a:lnTo>
                  <a:pt x="15483" y="21177"/>
                </a:lnTo>
                <a:lnTo>
                  <a:pt x="15486" y="21176"/>
                </a:lnTo>
                <a:lnTo>
                  <a:pt x="15489" y="21179"/>
                </a:lnTo>
                <a:lnTo>
                  <a:pt x="15491" y="21180"/>
                </a:lnTo>
                <a:lnTo>
                  <a:pt x="15493" y="21182"/>
                </a:lnTo>
                <a:lnTo>
                  <a:pt x="15494" y="21182"/>
                </a:lnTo>
                <a:lnTo>
                  <a:pt x="15497" y="21182"/>
                </a:lnTo>
                <a:lnTo>
                  <a:pt x="15499" y="21182"/>
                </a:lnTo>
                <a:lnTo>
                  <a:pt x="15501" y="21180"/>
                </a:lnTo>
                <a:lnTo>
                  <a:pt x="15502" y="21178"/>
                </a:lnTo>
                <a:lnTo>
                  <a:pt x="15504" y="21176"/>
                </a:lnTo>
                <a:lnTo>
                  <a:pt x="15505" y="21175"/>
                </a:lnTo>
                <a:lnTo>
                  <a:pt x="15508" y="21175"/>
                </a:lnTo>
                <a:lnTo>
                  <a:pt x="15510" y="21176"/>
                </a:lnTo>
                <a:lnTo>
                  <a:pt x="15511" y="21181"/>
                </a:lnTo>
                <a:lnTo>
                  <a:pt x="15512" y="21182"/>
                </a:lnTo>
                <a:lnTo>
                  <a:pt x="15514" y="21182"/>
                </a:lnTo>
                <a:lnTo>
                  <a:pt x="15516" y="21181"/>
                </a:lnTo>
                <a:lnTo>
                  <a:pt x="15517" y="21181"/>
                </a:lnTo>
                <a:lnTo>
                  <a:pt x="15520" y="21183"/>
                </a:lnTo>
                <a:lnTo>
                  <a:pt x="15543" y="21168"/>
                </a:lnTo>
                <a:lnTo>
                  <a:pt x="15545" y="21164"/>
                </a:lnTo>
                <a:lnTo>
                  <a:pt x="15547" y="21162"/>
                </a:lnTo>
                <a:lnTo>
                  <a:pt x="15549" y="21159"/>
                </a:lnTo>
                <a:lnTo>
                  <a:pt x="15550" y="21159"/>
                </a:lnTo>
                <a:lnTo>
                  <a:pt x="15551" y="21160"/>
                </a:lnTo>
                <a:lnTo>
                  <a:pt x="15552" y="21161"/>
                </a:lnTo>
                <a:lnTo>
                  <a:pt x="15558" y="21158"/>
                </a:lnTo>
                <a:lnTo>
                  <a:pt x="15561" y="21157"/>
                </a:lnTo>
                <a:lnTo>
                  <a:pt x="15565" y="21159"/>
                </a:lnTo>
                <a:lnTo>
                  <a:pt x="15569" y="21163"/>
                </a:lnTo>
                <a:lnTo>
                  <a:pt x="15574" y="21165"/>
                </a:lnTo>
                <a:lnTo>
                  <a:pt x="15578" y="21164"/>
                </a:lnTo>
                <a:lnTo>
                  <a:pt x="15603" y="21137"/>
                </a:lnTo>
                <a:lnTo>
                  <a:pt x="15606" y="21136"/>
                </a:lnTo>
                <a:lnTo>
                  <a:pt x="15607" y="21135"/>
                </a:lnTo>
                <a:lnTo>
                  <a:pt x="15609" y="21133"/>
                </a:lnTo>
                <a:lnTo>
                  <a:pt x="15611" y="21124"/>
                </a:lnTo>
                <a:lnTo>
                  <a:pt x="15617" y="21115"/>
                </a:lnTo>
                <a:lnTo>
                  <a:pt x="15621" y="21112"/>
                </a:lnTo>
                <a:lnTo>
                  <a:pt x="15625" y="21111"/>
                </a:lnTo>
                <a:lnTo>
                  <a:pt x="15629" y="21110"/>
                </a:lnTo>
                <a:lnTo>
                  <a:pt x="15630" y="21106"/>
                </a:lnTo>
                <a:lnTo>
                  <a:pt x="15630" y="21094"/>
                </a:lnTo>
                <a:lnTo>
                  <a:pt x="15630" y="21087"/>
                </a:lnTo>
                <a:lnTo>
                  <a:pt x="15633" y="21084"/>
                </a:lnTo>
                <a:lnTo>
                  <a:pt x="15633" y="21089"/>
                </a:lnTo>
                <a:lnTo>
                  <a:pt x="15635" y="21093"/>
                </a:lnTo>
                <a:lnTo>
                  <a:pt x="15636" y="21097"/>
                </a:lnTo>
                <a:lnTo>
                  <a:pt x="15638" y="21101"/>
                </a:lnTo>
                <a:lnTo>
                  <a:pt x="15638" y="21105"/>
                </a:lnTo>
                <a:lnTo>
                  <a:pt x="15639" y="21110"/>
                </a:lnTo>
                <a:lnTo>
                  <a:pt x="15639" y="21114"/>
                </a:lnTo>
                <a:lnTo>
                  <a:pt x="15638" y="21118"/>
                </a:lnTo>
                <a:lnTo>
                  <a:pt x="15635" y="21125"/>
                </a:lnTo>
                <a:lnTo>
                  <a:pt x="15631" y="21131"/>
                </a:lnTo>
                <a:lnTo>
                  <a:pt x="15628" y="21136"/>
                </a:lnTo>
                <a:lnTo>
                  <a:pt x="15627" y="21144"/>
                </a:lnTo>
                <a:lnTo>
                  <a:pt x="15633" y="21160"/>
                </a:lnTo>
                <a:lnTo>
                  <a:pt x="15644" y="21163"/>
                </a:lnTo>
                <a:lnTo>
                  <a:pt x="15689" y="21147"/>
                </a:lnTo>
                <a:lnTo>
                  <a:pt x="15699" y="21145"/>
                </a:lnTo>
                <a:lnTo>
                  <a:pt x="15708" y="21146"/>
                </a:lnTo>
                <a:lnTo>
                  <a:pt x="15712" y="21148"/>
                </a:lnTo>
                <a:lnTo>
                  <a:pt x="15721" y="21157"/>
                </a:lnTo>
                <a:lnTo>
                  <a:pt x="15724" y="21159"/>
                </a:lnTo>
                <a:lnTo>
                  <a:pt x="15725" y="21159"/>
                </a:lnTo>
                <a:lnTo>
                  <a:pt x="15726" y="21157"/>
                </a:lnTo>
                <a:lnTo>
                  <a:pt x="15727" y="21156"/>
                </a:lnTo>
                <a:lnTo>
                  <a:pt x="15727" y="21155"/>
                </a:lnTo>
                <a:lnTo>
                  <a:pt x="15729" y="21156"/>
                </a:lnTo>
                <a:lnTo>
                  <a:pt x="15732" y="21157"/>
                </a:lnTo>
                <a:lnTo>
                  <a:pt x="15734" y="21158"/>
                </a:lnTo>
                <a:lnTo>
                  <a:pt x="15738" y="21159"/>
                </a:lnTo>
                <a:lnTo>
                  <a:pt x="15741" y="21159"/>
                </a:lnTo>
                <a:lnTo>
                  <a:pt x="15746" y="21158"/>
                </a:lnTo>
                <a:lnTo>
                  <a:pt x="15749" y="21157"/>
                </a:lnTo>
                <a:cubicBezTo>
                  <a:pt x="15749" y="21157"/>
                  <a:pt x="15750" y="21154"/>
                  <a:pt x="15750" y="21154"/>
                </a:cubicBezTo>
                <a:lnTo>
                  <a:pt x="15749" y="21152"/>
                </a:lnTo>
                <a:lnTo>
                  <a:pt x="15747" y="21148"/>
                </a:lnTo>
                <a:lnTo>
                  <a:pt x="15747" y="21147"/>
                </a:lnTo>
                <a:lnTo>
                  <a:pt x="15745" y="21144"/>
                </a:lnTo>
                <a:lnTo>
                  <a:pt x="15741" y="21142"/>
                </a:lnTo>
                <a:lnTo>
                  <a:pt x="15723" y="21138"/>
                </a:lnTo>
                <a:lnTo>
                  <a:pt x="15706" y="21138"/>
                </a:lnTo>
                <a:lnTo>
                  <a:pt x="15703" y="21138"/>
                </a:lnTo>
                <a:lnTo>
                  <a:pt x="15701" y="21136"/>
                </a:lnTo>
                <a:lnTo>
                  <a:pt x="15698" y="21132"/>
                </a:lnTo>
                <a:lnTo>
                  <a:pt x="15696" y="21130"/>
                </a:lnTo>
                <a:lnTo>
                  <a:pt x="15702" y="21126"/>
                </a:lnTo>
                <a:lnTo>
                  <a:pt x="15706" y="21122"/>
                </a:lnTo>
                <a:lnTo>
                  <a:pt x="15710" y="21120"/>
                </a:lnTo>
                <a:lnTo>
                  <a:pt x="15716" y="21123"/>
                </a:lnTo>
                <a:lnTo>
                  <a:pt x="15720" y="21120"/>
                </a:lnTo>
                <a:lnTo>
                  <a:pt x="15730" y="21123"/>
                </a:lnTo>
                <a:lnTo>
                  <a:pt x="15735" y="21121"/>
                </a:lnTo>
                <a:lnTo>
                  <a:pt x="15737" y="21118"/>
                </a:lnTo>
                <a:lnTo>
                  <a:pt x="15737" y="21115"/>
                </a:lnTo>
                <a:lnTo>
                  <a:pt x="15739" y="21113"/>
                </a:lnTo>
                <a:lnTo>
                  <a:pt x="15742" y="21115"/>
                </a:lnTo>
                <a:lnTo>
                  <a:pt x="15744" y="21116"/>
                </a:lnTo>
                <a:lnTo>
                  <a:pt x="15749" y="21125"/>
                </a:lnTo>
                <a:lnTo>
                  <a:pt x="15755" y="21131"/>
                </a:lnTo>
                <a:lnTo>
                  <a:pt x="15759" y="21132"/>
                </a:lnTo>
                <a:lnTo>
                  <a:pt x="15772" y="21130"/>
                </a:lnTo>
                <a:lnTo>
                  <a:pt x="15775" y="21128"/>
                </a:lnTo>
                <a:lnTo>
                  <a:pt x="15778" y="21128"/>
                </a:lnTo>
                <a:lnTo>
                  <a:pt x="15780" y="21129"/>
                </a:lnTo>
                <a:lnTo>
                  <a:pt x="15782" y="21131"/>
                </a:lnTo>
                <a:lnTo>
                  <a:pt x="15785" y="21132"/>
                </a:lnTo>
                <a:lnTo>
                  <a:pt x="15786" y="21130"/>
                </a:lnTo>
                <a:lnTo>
                  <a:pt x="15787" y="21126"/>
                </a:lnTo>
                <a:lnTo>
                  <a:pt x="15791" y="21130"/>
                </a:lnTo>
                <a:lnTo>
                  <a:pt x="15794" y="21129"/>
                </a:lnTo>
                <a:lnTo>
                  <a:pt x="15796" y="21126"/>
                </a:lnTo>
                <a:lnTo>
                  <a:pt x="15800" y="21123"/>
                </a:lnTo>
                <a:lnTo>
                  <a:pt x="15799" y="21120"/>
                </a:lnTo>
                <a:lnTo>
                  <a:pt x="15799" y="21118"/>
                </a:lnTo>
                <a:lnTo>
                  <a:pt x="15800" y="21118"/>
                </a:lnTo>
                <a:lnTo>
                  <a:pt x="15802" y="21117"/>
                </a:lnTo>
                <a:lnTo>
                  <a:pt x="15800" y="21113"/>
                </a:lnTo>
                <a:lnTo>
                  <a:pt x="15799" y="21110"/>
                </a:lnTo>
                <a:lnTo>
                  <a:pt x="15798" y="21105"/>
                </a:lnTo>
                <a:lnTo>
                  <a:pt x="15799" y="21101"/>
                </a:lnTo>
                <a:lnTo>
                  <a:pt x="15800" y="21099"/>
                </a:lnTo>
                <a:lnTo>
                  <a:pt x="15802" y="21097"/>
                </a:lnTo>
                <a:lnTo>
                  <a:pt x="15803" y="21096"/>
                </a:lnTo>
                <a:lnTo>
                  <a:pt x="15802" y="21094"/>
                </a:lnTo>
                <a:lnTo>
                  <a:pt x="15803" y="21093"/>
                </a:lnTo>
                <a:lnTo>
                  <a:pt x="15804" y="21092"/>
                </a:lnTo>
                <a:lnTo>
                  <a:pt x="15805" y="21092"/>
                </a:lnTo>
                <a:lnTo>
                  <a:pt x="15803" y="21087"/>
                </a:lnTo>
                <a:lnTo>
                  <a:pt x="15800" y="21081"/>
                </a:lnTo>
                <a:lnTo>
                  <a:pt x="15797" y="21077"/>
                </a:lnTo>
                <a:lnTo>
                  <a:pt x="15796" y="21079"/>
                </a:lnTo>
                <a:lnTo>
                  <a:pt x="15796" y="21082"/>
                </a:lnTo>
                <a:lnTo>
                  <a:pt x="15796" y="21085"/>
                </a:lnTo>
                <a:lnTo>
                  <a:pt x="15794" y="21087"/>
                </a:lnTo>
                <a:lnTo>
                  <a:pt x="15790" y="21088"/>
                </a:lnTo>
                <a:lnTo>
                  <a:pt x="15790" y="21090"/>
                </a:lnTo>
                <a:lnTo>
                  <a:pt x="15791" y="21093"/>
                </a:lnTo>
                <a:lnTo>
                  <a:pt x="15791" y="21095"/>
                </a:lnTo>
                <a:lnTo>
                  <a:pt x="15789" y="21098"/>
                </a:lnTo>
                <a:lnTo>
                  <a:pt x="15785" y="21100"/>
                </a:lnTo>
                <a:lnTo>
                  <a:pt x="15780" y="21102"/>
                </a:lnTo>
                <a:lnTo>
                  <a:pt x="15777" y="21103"/>
                </a:lnTo>
                <a:lnTo>
                  <a:pt x="15772" y="21101"/>
                </a:lnTo>
                <a:lnTo>
                  <a:pt x="15770" y="21097"/>
                </a:lnTo>
                <a:lnTo>
                  <a:pt x="15769" y="21091"/>
                </a:lnTo>
                <a:lnTo>
                  <a:pt x="15769" y="21084"/>
                </a:lnTo>
                <a:lnTo>
                  <a:pt x="15767" y="21074"/>
                </a:lnTo>
                <a:lnTo>
                  <a:pt x="15771" y="21063"/>
                </a:lnTo>
                <a:lnTo>
                  <a:pt x="15772" y="21052"/>
                </a:lnTo>
                <a:lnTo>
                  <a:pt x="15765" y="21038"/>
                </a:lnTo>
                <a:lnTo>
                  <a:pt x="15762" y="21024"/>
                </a:lnTo>
                <a:lnTo>
                  <a:pt x="15762" y="21016"/>
                </a:lnTo>
                <a:lnTo>
                  <a:pt x="15760" y="21010"/>
                </a:lnTo>
                <a:lnTo>
                  <a:pt x="15758" y="21006"/>
                </a:lnTo>
                <a:lnTo>
                  <a:pt x="15755" y="21004"/>
                </a:lnTo>
                <a:lnTo>
                  <a:pt x="15750" y="21003"/>
                </a:lnTo>
                <a:lnTo>
                  <a:pt x="15741" y="21001"/>
                </a:lnTo>
                <a:lnTo>
                  <a:pt x="15730" y="21001"/>
                </a:lnTo>
                <a:lnTo>
                  <a:pt x="15720" y="21003"/>
                </a:lnTo>
                <a:lnTo>
                  <a:pt x="15713" y="21006"/>
                </a:lnTo>
                <a:lnTo>
                  <a:pt x="15707" y="21011"/>
                </a:lnTo>
                <a:lnTo>
                  <a:pt x="15702" y="21018"/>
                </a:lnTo>
                <a:lnTo>
                  <a:pt x="15699" y="21026"/>
                </a:lnTo>
                <a:lnTo>
                  <a:pt x="15699" y="21037"/>
                </a:lnTo>
                <a:lnTo>
                  <a:pt x="15700" y="21041"/>
                </a:lnTo>
                <a:lnTo>
                  <a:pt x="15701" y="21044"/>
                </a:lnTo>
                <a:lnTo>
                  <a:pt x="15701" y="21047"/>
                </a:lnTo>
                <a:lnTo>
                  <a:pt x="15699" y="21052"/>
                </a:lnTo>
                <a:lnTo>
                  <a:pt x="15697" y="21060"/>
                </a:lnTo>
                <a:lnTo>
                  <a:pt x="15696" y="21061"/>
                </a:lnTo>
                <a:lnTo>
                  <a:pt x="15695" y="21064"/>
                </a:lnTo>
                <a:lnTo>
                  <a:pt x="15692" y="21070"/>
                </a:lnTo>
                <a:lnTo>
                  <a:pt x="15688" y="21074"/>
                </a:lnTo>
                <a:lnTo>
                  <a:pt x="15686" y="21072"/>
                </a:lnTo>
                <a:lnTo>
                  <a:pt x="15686" y="21068"/>
                </a:lnTo>
                <a:lnTo>
                  <a:pt x="15691" y="21048"/>
                </a:lnTo>
                <a:lnTo>
                  <a:pt x="15692" y="21036"/>
                </a:lnTo>
                <a:lnTo>
                  <a:pt x="15693" y="21029"/>
                </a:lnTo>
                <a:lnTo>
                  <a:pt x="15694" y="21024"/>
                </a:lnTo>
                <a:lnTo>
                  <a:pt x="15688" y="21006"/>
                </a:lnTo>
                <a:lnTo>
                  <a:pt x="15684" y="21001"/>
                </a:lnTo>
                <a:lnTo>
                  <a:pt x="15682" y="21000"/>
                </a:lnTo>
                <a:lnTo>
                  <a:pt x="15675" y="20999"/>
                </a:lnTo>
                <a:lnTo>
                  <a:pt x="15674" y="20998"/>
                </a:lnTo>
                <a:lnTo>
                  <a:pt x="15673" y="20997"/>
                </a:lnTo>
                <a:lnTo>
                  <a:pt x="15672" y="20996"/>
                </a:lnTo>
                <a:lnTo>
                  <a:pt x="15670" y="20995"/>
                </a:lnTo>
                <a:lnTo>
                  <a:pt x="15661" y="20995"/>
                </a:lnTo>
                <a:lnTo>
                  <a:pt x="15658" y="20994"/>
                </a:lnTo>
                <a:lnTo>
                  <a:pt x="15655" y="20991"/>
                </a:lnTo>
                <a:lnTo>
                  <a:pt x="15653" y="20989"/>
                </a:lnTo>
                <a:lnTo>
                  <a:pt x="15649" y="20989"/>
                </a:lnTo>
                <a:lnTo>
                  <a:pt x="15644" y="20990"/>
                </a:lnTo>
                <a:lnTo>
                  <a:pt x="15640" y="20992"/>
                </a:lnTo>
                <a:lnTo>
                  <a:pt x="15637" y="20999"/>
                </a:lnTo>
                <a:lnTo>
                  <a:pt x="15634" y="21001"/>
                </a:lnTo>
                <a:lnTo>
                  <a:pt x="15632" y="21003"/>
                </a:lnTo>
                <a:lnTo>
                  <a:pt x="15630" y="21004"/>
                </a:lnTo>
                <a:lnTo>
                  <a:pt x="15630" y="21006"/>
                </a:lnTo>
                <a:lnTo>
                  <a:pt x="15628" y="21009"/>
                </a:lnTo>
                <a:lnTo>
                  <a:pt x="15623" y="21016"/>
                </a:lnTo>
                <a:lnTo>
                  <a:pt x="15619" y="21020"/>
                </a:lnTo>
                <a:lnTo>
                  <a:pt x="15614" y="21023"/>
                </a:lnTo>
                <a:lnTo>
                  <a:pt x="15611" y="21024"/>
                </a:lnTo>
                <a:lnTo>
                  <a:pt x="15609" y="21023"/>
                </a:lnTo>
                <a:lnTo>
                  <a:pt x="15602" y="21014"/>
                </a:lnTo>
                <a:lnTo>
                  <a:pt x="15602" y="21015"/>
                </a:lnTo>
                <a:lnTo>
                  <a:pt x="15601" y="21016"/>
                </a:lnTo>
                <a:lnTo>
                  <a:pt x="15600" y="21016"/>
                </a:lnTo>
                <a:lnTo>
                  <a:pt x="15598" y="21015"/>
                </a:lnTo>
                <a:lnTo>
                  <a:pt x="15596" y="21012"/>
                </a:lnTo>
                <a:lnTo>
                  <a:pt x="15592" y="21001"/>
                </a:lnTo>
                <a:lnTo>
                  <a:pt x="15585" y="20990"/>
                </a:lnTo>
                <a:lnTo>
                  <a:pt x="15584" y="20987"/>
                </a:lnTo>
                <a:lnTo>
                  <a:pt x="15582" y="20985"/>
                </a:lnTo>
                <a:lnTo>
                  <a:pt x="15581" y="20980"/>
                </a:lnTo>
                <a:lnTo>
                  <a:pt x="15580" y="20968"/>
                </a:lnTo>
                <a:lnTo>
                  <a:pt x="15576" y="20957"/>
                </a:lnTo>
                <a:lnTo>
                  <a:pt x="15568" y="20952"/>
                </a:lnTo>
                <a:lnTo>
                  <a:pt x="15559" y="20949"/>
                </a:lnTo>
                <a:lnTo>
                  <a:pt x="15549" y="20949"/>
                </a:lnTo>
                <a:lnTo>
                  <a:pt x="15545" y="20948"/>
                </a:lnTo>
                <a:lnTo>
                  <a:pt x="15542" y="20948"/>
                </a:lnTo>
                <a:lnTo>
                  <a:pt x="15540" y="20950"/>
                </a:lnTo>
                <a:lnTo>
                  <a:pt x="15538" y="20950"/>
                </a:lnTo>
                <a:lnTo>
                  <a:pt x="15537" y="20948"/>
                </a:lnTo>
                <a:lnTo>
                  <a:pt x="15536" y="20944"/>
                </a:lnTo>
                <a:lnTo>
                  <a:pt x="15534" y="20943"/>
                </a:lnTo>
                <a:close/>
                <a:moveTo>
                  <a:pt x="16605" y="20943"/>
                </a:moveTo>
                <a:lnTo>
                  <a:pt x="16603" y="20944"/>
                </a:lnTo>
                <a:lnTo>
                  <a:pt x="16599" y="20949"/>
                </a:lnTo>
                <a:lnTo>
                  <a:pt x="16591" y="20954"/>
                </a:lnTo>
                <a:lnTo>
                  <a:pt x="16588" y="20958"/>
                </a:lnTo>
                <a:lnTo>
                  <a:pt x="16587" y="20965"/>
                </a:lnTo>
                <a:lnTo>
                  <a:pt x="16586" y="20969"/>
                </a:lnTo>
                <a:lnTo>
                  <a:pt x="16580" y="20981"/>
                </a:lnTo>
                <a:lnTo>
                  <a:pt x="16578" y="20986"/>
                </a:lnTo>
                <a:lnTo>
                  <a:pt x="16579" y="20988"/>
                </a:lnTo>
                <a:lnTo>
                  <a:pt x="16580" y="20989"/>
                </a:lnTo>
                <a:lnTo>
                  <a:pt x="16588" y="20988"/>
                </a:lnTo>
                <a:lnTo>
                  <a:pt x="16589" y="20988"/>
                </a:lnTo>
                <a:lnTo>
                  <a:pt x="16594" y="20984"/>
                </a:lnTo>
                <a:lnTo>
                  <a:pt x="16598" y="20980"/>
                </a:lnTo>
                <a:lnTo>
                  <a:pt x="16603" y="20977"/>
                </a:lnTo>
                <a:lnTo>
                  <a:pt x="16608" y="20976"/>
                </a:lnTo>
                <a:lnTo>
                  <a:pt x="16617" y="20976"/>
                </a:lnTo>
                <a:lnTo>
                  <a:pt x="16622" y="20978"/>
                </a:lnTo>
                <a:lnTo>
                  <a:pt x="16624" y="20980"/>
                </a:lnTo>
                <a:lnTo>
                  <a:pt x="16623" y="20984"/>
                </a:lnTo>
                <a:lnTo>
                  <a:pt x="16609" y="21004"/>
                </a:lnTo>
                <a:lnTo>
                  <a:pt x="16596" y="21009"/>
                </a:lnTo>
                <a:lnTo>
                  <a:pt x="16590" y="21014"/>
                </a:lnTo>
                <a:lnTo>
                  <a:pt x="16586" y="21022"/>
                </a:lnTo>
                <a:lnTo>
                  <a:pt x="16583" y="21025"/>
                </a:lnTo>
                <a:lnTo>
                  <a:pt x="16578" y="21026"/>
                </a:lnTo>
                <a:lnTo>
                  <a:pt x="16574" y="21027"/>
                </a:lnTo>
                <a:lnTo>
                  <a:pt x="16571" y="21030"/>
                </a:lnTo>
                <a:lnTo>
                  <a:pt x="16567" y="21032"/>
                </a:lnTo>
                <a:lnTo>
                  <a:pt x="16563" y="21030"/>
                </a:lnTo>
                <a:lnTo>
                  <a:pt x="16559" y="21032"/>
                </a:lnTo>
                <a:lnTo>
                  <a:pt x="16551" y="21032"/>
                </a:lnTo>
                <a:lnTo>
                  <a:pt x="16548" y="21035"/>
                </a:lnTo>
                <a:lnTo>
                  <a:pt x="16540" y="21048"/>
                </a:lnTo>
                <a:lnTo>
                  <a:pt x="16536" y="21051"/>
                </a:lnTo>
                <a:lnTo>
                  <a:pt x="16525" y="21057"/>
                </a:lnTo>
                <a:lnTo>
                  <a:pt x="16523" y="21060"/>
                </a:lnTo>
                <a:lnTo>
                  <a:pt x="16523" y="21063"/>
                </a:lnTo>
                <a:lnTo>
                  <a:pt x="16522" y="21064"/>
                </a:lnTo>
                <a:lnTo>
                  <a:pt x="16522" y="21066"/>
                </a:lnTo>
                <a:lnTo>
                  <a:pt x="16523" y="21068"/>
                </a:lnTo>
                <a:lnTo>
                  <a:pt x="16524" y="21069"/>
                </a:lnTo>
                <a:lnTo>
                  <a:pt x="16528" y="21071"/>
                </a:lnTo>
                <a:lnTo>
                  <a:pt x="16529" y="21072"/>
                </a:lnTo>
                <a:lnTo>
                  <a:pt x="16530" y="21079"/>
                </a:lnTo>
                <a:lnTo>
                  <a:pt x="16527" y="21086"/>
                </a:lnTo>
                <a:lnTo>
                  <a:pt x="16521" y="21091"/>
                </a:lnTo>
                <a:lnTo>
                  <a:pt x="16516" y="21094"/>
                </a:lnTo>
                <a:lnTo>
                  <a:pt x="16480" y="21102"/>
                </a:lnTo>
                <a:lnTo>
                  <a:pt x="16474" y="21101"/>
                </a:lnTo>
                <a:lnTo>
                  <a:pt x="16468" y="21097"/>
                </a:lnTo>
                <a:lnTo>
                  <a:pt x="16448" y="21076"/>
                </a:lnTo>
                <a:lnTo>
                  <a:pt x="16445" y="21074"/>
                </a:lnTo>
                <a:lnTo>
                  <a:pt x="16442" y="21073"/>
                </a:lnTo>
                <a:lnTo>
                  <a:pt x="16438" y="21069"/>
                </a:lnTo>
                <a:lnTo>
                  <a:pt x="16435" y="21068"/>
                </a:lnTo>
                <a:lnTo>
                  <a:pt x="16433" y="21068"/>
                </a:lnTo>
                <a:lnTo>
                  <a:pt x="16428" y="21069"/>
                </a:lnTo>
                <a:lnTo>
                  <a:pt x="16426" y="21068"/>
                </a:lnTo>
                <a:lnTo>
                  <a:pt x="16423" y="21064"/>
                </a:lnTo>
                <a:lnTo>
                  <a:pt x="16423" y="21058"/>
                </a:lnTo>
                <a:lnTo>
                  <a:pt x="16423" y="21053"/>
                </a:lnTo>
                <a:lnTo>
                  <a:pt x="16427" y="21050"/>
                </a:lnTo>
                <a:lnTo>
                  <a:pt x="16426" y="21047"/>
                </a:lnTo>
                <a:lnTo>
                  <a:pt x="16424" y="21045"/>
                </a:lnTo>
                <a:lnTo>
                  <a:pt x="16422" y="21043"/>
                </a:lnTo>
                <a:lnTo>
                  <a:pt x="16419" y="21044"/>
                </a:lnTo>
                <a:lnTo>
                  <a:pt x="16418" y="21045"/>
                </a:lnTo>
                <a:lnTo>
                  <a:pt x="16416" y="21048"/>
                </a:lnTo>
                <a:lnTo>
                  <a:pt x="16414" y="21049"/>
                </a:lnTo>
                <a:lnTo>
                  <a:pt x="16406" y="21051"/>
                </a:lnTo>
                <a:lnTo>
                  <a:pt x="16405" y="21052"/>
                </a:lnTo>
                <a:lnTo>
                  <a:pt x="16404" y="21055"/>
                </a:lnTo>
                <a:lnTo>
                  <a:pt x="16403" y="21057"/>
                </a:lnTo>
                <a:lnTo>
                  <a:pt x="16394" y="21062"/>
                </a:lnTo>
                <a:lnTo>
                  <a:pt x="16390" y="21062"/>
                </a:lnTo>
                <a:lnTo>
                  <a:pt x="16385" y="21060"/>
                </a:lnTo>
                <a:lnTo>
                  <a:pt x="16382" y="21057"/>
                </a:lnTo>
                <a:lnTo>
                  <a:pt x="16377" y="21062"/>
                </a:lnTo>
                <a:lnTo>
                  <a:pt x="16376" y="21063"/>
                </a:lnTo>
                <a:lnTo>
                  <a:pt x="16373" y="21063"/>
                </a:lnTo>
                <a:lnTo>
                  <a:pt x="16372" y="21062"/>
                </a:lnTo>
                <a:lnTo>
                  <a:pt x="16371" y="21061"/>
                </a:lnTo>
                <a:lnTo>
                  <a:pt x="16368" y="21060"/>
                </a:lnTo>
                <a:lnTo>
                  <a:pt x="16364" y="21061"/>
                </a:lnTo>
                <a:lnTo>
                  <a:pt x="16351" y="21067"/>
                </a:lnTo>
                <a:lnTo>
                  <a:pt x="16348" y="21067"/>
                </a:lnTo>
                <a:lnTo>
                  <a:pt x="16339" y="21056"/>
                </a:lnTo>
                <a:lnTo>
                  <a:pt x="16336" y="21055"/>
                </a:lnTo>
                <a:lnTo>
                  <a:pt x="16333" y="21057"/>
                </a:lnTo>
                <a:lnTo>
                  <a:pt x="16331" y="21063"/>
                </a:lnTo>
                <a:lnTo>
                  <a:pt x="16331" y="21070"/>
                </a:lnTo>
                <a:lnTo>
                  <a:pt x="16332" y="21076"/>
                </a:lnTo>
                <a:lnTo>
                  <a:pt x="16327" y="21074"/>
                </a:lnTo>
                <a:lnTo>
                  <a:pt x="16325" y="21075"/>
                </a:lnTo>
                <a:lnTo>
                  <a:pt x="16325" y="21077"/>
                </a:lnTo>
                <a:lnTo>
                  <a:pt x="16325" y="21083"/>
                </a:lnTo>
                <a:lnTo>
                  <a:pt x="16323" y="21084"/>
                </a:lnTo>
                <a:lnTo>
                  <a:pt x="16315" y="21090"/>
                </a:lnTo>
                <a:lnTo>
                  <a:pt x="16314" y="21091"/>
                </a:lnTo>
                <a:lnTo>
                  <a:pt x="16311" y="21093"/>
                </a:lnTo>
                <a:lnTo>
                  <a:pt x="16309" y="21093"/>
                </a:lnTo>
                <a:lnTo>
                  <a:pt x="16308" y="21091"/>
                </a:lnTo>
                <a:lnTo>
                  <a:pt x="16308" y="21087"/>
                </a:lnTo>
                <a:lnTo>
                  <a:pt x="16307" y="21086"/>
                </a:lnTo>
                <a:lnTo>
                  <a:pt x="16303" y="21084"/>
                </a:lnTo>
                <a:lnTo>
                  <a:pt x="16298" y="21083"/>
                </a:lnTo>
                <a:lnTo>
                  <a:pt x="16295" y="21084"/>
                </a:lnTo>
                <a:lnTo>
                  <a:pt x="16292" y="21086"/>
                </a:lnTo>
                <a:lnTo>
                  <a:pt x="16289" y="21087"/>
                </a:lnTo>
                <a:lnTo>
                  <a:pt x="16283" y="21084"/>
                </a:lnTo>
                <a:lnTo>
                  <a:pt x="16273" y="21071"/>
                </a:lnTo>
                <a:lnTo>
                  <a:pt x="16269" y="21068"/>
                </a:lnTo>
                <a:lnTo>
                  <a:pt x="16263" y="21058"/>
                </a:lnTo>
                <a:lnTo>
                  <a:pt x="16261" y="21055"/>
                </a:lnTo>
                <a:lnTo>
                  <a:pt x="16259" y="21054"/>
                </a:lnTo>
                <a:lnTo>
                  <a:pt x="16255" y="21053"/>
                </a:lnTo>
                <a:lnTo>
                  <a:pt x="16253" y="21053"/>
                </a:lnTo>
                <a:lnTo>
                  <a:pt x="16250" y="21052"/>
                </a:lnTo>
                <a:lnTo>
                  <a:pt x="16249" y="21050"/>
                </a:lnTo>
                <a:lnTo>
                  <a:pt x="16248" y="21048"/>
                </a:lnTo>
                <a:lnTo>
                  <a:pt x="16246" y="21047"/>
                </a:lnTo>
                <a:lnTo>
                  <a:pt x="16244" y="21047"/>
                </a:lnTo>
                <a:lnTo>
                  <a:pt x="16238" y="21047"/>
                </a:lnTo>
                <a:lnTo>
                  <a:pt x="16236" y="21046"/>
                </a:lnTo>
                <a:lnTo>
                  <a:pt x="16234" y="21044"/>
                </a:lnTo>
                <a:lnTo>
                  <a:pt x="16232" y="21043"/>
                </a:lnTo>
                <a:lnTo>
                  <a:pt x="16227" y="21043"/>
                </a:lnTo>
                <a:lnTo>
                  <a:pt x="16223" y="21043"/>
                </a:lnTo>
                <a:lnTo>
                  <a:pt x="16212" y="21037"/>
                </a:lnTo>
                <a:lnTo>
                  <a:pt x="16207" y="21034"/>
                </a:lnTo>
                <a:lnTo>
                  <a:pt x="16204" y="21030"/>
                </a:lnTo>
                <a:lnTo>
                  <a:pt x="16199" y="21021"/>
                </a:lnTo>
                <a:lnTo>
                  <a:pt x="16195" y="21018"/>
                </a:lnTo>
                <a:lnTo>
                  <a:pt x="16190" y="21018"/>
                </a:lnTo>
                <a:lnTo>
                  <a:pt x="16180" y="21020"/>
                </a:lnTo>
                <a:lnTo>
                  <a:pt x="16172" y="21019"/>
                </a:lnTo>
                <a:lnTo>
                  <a:pt x="16167" y="21017"/>
                </a:lnTo>
                <a:lnTo>
                  <a:pt x="16163" y="21015"/>
                </a:lnTo>
                <a:lnTo>
                  <a:pt x="16159" y="21014"/>
                </a:lnTo>
                <a:lnTo>
                  <a:pt x="16145" y="21016"/>
                </a:lnTo>
                <a:lnTo>
                  <a:pt x="16141" y="21014"/>
                </a:lnTo>
                <a:lnTo>
                  <a:pt x="16129" y="21006"/>
                </a:lnTo>
                <a:lnTo>
                  <a:pt x="16127" y="21002"/>
                </a:lnTo>
                <a:lnTo>
                  <a:pt x="16125" y="20997"/>
                </a:lnTo>
                <a:lnTo>
                  <a:pt x="16121" y="20994"/>
                </a:lnTo>
                <a:lnTo>
                  <a:pt x="16112" y="20989"/>
                </a:lnTo>
                <a:lnTo>
                  <a:pt x="16113" y="20996"/>
                </a:lnTo>
                <a:lnTo>
                  <a:pt x="16113" y="20999"/>
                </a:lnTo>
                <a:lnTo>
                  <a:pt x="16112" y="21003"/>
                </a:lnTo>
                <a:lnTo>
                  <a:pt x="16110" y="21003"/>
                </a:lnTo>
                <a:lnTo>
                  <a:pt x="16106" y="21002"/>
                </a:lnTo>
                <a:lnTo>
                  <a:pt x="16103" y="21000"/>
                </a:lnTo>
                <a:lnTo>
                  <a:pt x="16101" y="20998"/>
                </a:lnTo>
                <a:lnTo>
                  <a:pt x="16096" y="20995"/>
                </a:lnTo>
                <a:lnTo>
                  <a:pt x="16088" y="21002"/>
                </a:lnTo>
                <a:lnTo>
                  <a:pt x="16082" y="21001"/>
                </a:lnTo>
                <a:lnTo>
                  <a:pt x="16081" y="20998"/>
                </a:lnTo>
                <a:lnTo>
                  <a:pt x="16079" y="20993"/>
                </a:lnTo>
                <a:lnTo>
                  <a:pt x="16078" y="20989"/>
                </a:lnTo>
                <a:lnTo>
                  <a:pt x="16075" y="20987"/>
                </a:lnTo>
                <a:lnTo>
                  <a:pt x="16072" y="20990"/>
                </a:lnTo>
                <a:lnTo>
                  <a:pt x="16068" y="20999"/>
                </a:lnTo>
                <a:lnTo>
                  <a:pt x="16065" y="21001"/>
                </a:lnTo>
                <a:lnTo>
                  <a:pt x="16043" y="20999"/>
                </a:lnTo>
                <a:lnTo>
                  <a:pt x="16029" y="21006"/>
                </a:lnTo>
                <a:lnTo>
                  <a:pt x="16027" y="21008"/>
                </a:lnTo>
                <a:lnTo>
                  <a:pt x="16025" y="21012"/>
                </a:lnTo>
                <a:lnTo>
                  <a:pt x="16018" y="21022"/>
                </a:lnTo>
                <a:lnTo>
                  <a:pt x="16015" y="21028"/>
                </a:lnTo>
                <a:lnTo>
                  <a:pt x="16014" y="21028"/>
                </a:lnTo>
                <a:lnTo>
                  <a:pt x="16012" y="21026"/>
                </a:lnTo>
                <a:lnTo>
                  <a:pt x="16010" y="21023"/>
                </a:lnTo>
                <a:lnTo>
                  <a:pt x="16009" y="21022"/>
                </a:lnTo>
                <a:lnTo>
                  <a:pt x="16008" y="21027"/>
                </a:lnTo>
                <a:lnTo>
                  <a:pt x="16008" y="21030"/>
                </a:lnTo>
                <a:lnTo>
                  <a:pt x="16006" y="21034"/>
                </a:lnTo>
                <a:lnTo>
                  <a:pt x="16003" y="21035"/>
                </a:lnTo>
                <a:lnTo>
                  <a:pt x="16002" y="21035"/>
                </a:lnTo>
                <a:lnTo>
                  <a:pt x="16001" y="21032"/>
                </a:lnTo>
                <a:lnTo>
                  <a:pt x="15999" y="21032"/>
                </a:lnTo>
                <a:lnTo>
                  <a:pt x="15998" y="21032"/>
                </a:lnTo>
                <a:lnTo>
                  <a:pt x="15996" y="21033"/>
                </a:lnTo>
                <a:lnTo>
                  <a:pt x="15996" y="21033"/>
                </a:lnTo>
                <a:lnTo>
                  <a:pt x="15995" y="21034"/>
                </a:lnTo>
                <a:lnTo>
                  <a:pt x="15993" y="21033"/>
                </a:lnTo>
                <a:lnTo>
                  <a:pt x="15992" y="21032"/>
                </a:lnTo>
                <a:lnTo>
                  <a:pt x="15990" y="21031"/>
                </a:lnTo>
                <a:lnTo>
                  <a:pt x="15988" y="21032"/>
                </a:lnTo>
                <a:lnTo>
                  <a:pt x="15988" y="21033"/>
                </a:lnTo>
                <a:lnTo>
                  <a:pt x="15987" y="21037"/>
                </a:lnTo>
                <a:lnTo>
                  <a:pt x="15986" y="21037"/>
                </a:lnTo>
                <a:lnTo>
                  <a:pt x="15985" y="21043"/>
                </a:lnTo>
                <a:lnTo>
                  <a:pt x="15983" y="21047"/>
                </a:lnTo>
                <a:lnTo>
                  <a:pt x="15981" y="21049"/>
                </a:lnTo>
                <a:lnTo>
                  <a:pt x="15979" y="21047"/>
                </a:lnTo>
                <a:lnTo>
                  <a:pt x="15978" y="21046"/>
                </a:lnTo>
                <a:lnTo>
                  <a:pt x="15976" y="21047"/>
                </a:lnTo>
                <a:lnTo>
                  <a:pt x="15975" y="21047"/>
                </a:lnTo>
                <a:lnTo>
                  <a:pt x="15969" y="21051"/>
                </a:lnTo>
                <a:lnTo>
                  <a:pt x="15967" y="21052"/>
                </a:lnTo>
                <a:lnTo>
                  <a:pt x="15965" y="21053"/>
                </a:lnTo>
                <a:lnTo>
                  <a:pt x="15961" y="21048"/>
                </a:lnTo>
                <a:lnTo>
                  <a:pt x="15954" y="21040"/>
                </a:lnTo>
                <a:lnTo>
                  <a:pt x="15954" y="21049"/>
                </a:lnTo>
                <a:lnTo>
                  <a:pt x="15955" y="21056"/>
                </a:lnTo>
                <a:lnTo>
                  <a:pt x="15955" y="21063"/>
                </a:lnTo>
                <a:lnTo>
                  <a:pt x="15944" y="21077"/>
                </a:lnTo>
                <a:lnTo>
                  <a:pt x="15941" y="21084"/>
                </a:lnTo>
                <a:lnTo>
                  <a:pt x="15940" y="21091"/>
                </a:lnTo>
                <a:lnTo>
                  <a:pt x="15940" y="21132"/>
                </a:lnTo>
                <a:lnTo>
                  <a:pt x="15942" y="21138"/>
                </a:lnTo>
                <a:lnTo>
                  <a:pt x="15945" y="21143"/>
                </a:lnTo>
                <a:lnTo>
                  <a:pt x="15948" y="21147"/>
                </a:lnTo>
                <a:lnTo>
                  <a:pt x="15953" y="21149"/>
                </a:lnTo>
                <a:lnTo>
                  <a:pt x="15955" y="21150"/>
                </a:lnTo>
                <a:lnTo>
                  <a:pt x="15958" y="21149"/>
                </a:lnTo>
                <a:lnTo>
                  <a:pt x="15959" y="21151"/>
                </a:lnTo>
                <a:lnTo>
                  <a:pt x="15961" y="21166"/>
                </a:lnTo>
                <a:lnTo>
                  <a:pt x="15963" y="21169"/>
                </a:lnTo>
                <a:lnTo>
                  <a:pt x="15965" y="21169"/>
                </a:lnTo>
                <a:lnTo>
                  <a:pt x="15968" y="21167"/>
                </a:lnTo>
                <a:lnTo>
                  <a:pt x="15970" y="21165"/>
                </a:lnTo>
                <a:lnTo>
                  <a:pt x="15971" y="21164"/>
                </a:lnTo>
                <a:lnTo>
                  <a:pt x="15969" y="21161"/>
                </a:lnTo>
                <a:lnTo>
                  <a:pt x="15969" y="21159"/>
                </a:lnTo>
                <a:lnTo>
                  <a:pt x="15969" y="21158"/>
                </a:lnTo>
                <a:lnTo>
                  <a:pt x="15970" y="21158"/>
                </a:lnTo>
                <a:lnTo>
                  <a:pt x="15971" y="21158"/>
                </a:lnTo>
                <a:lnTo>
                  <a:pt x="15977" y="21152"/>
                </a:lnTo>
                <a:lnTo>
                  <a:pt x="15996" y="21149"/>
                </a:lnTo>
                <a:lnTo>
                  <a:pt x="16003" y="21146"/>
                </a:lnTo>
                <a:lnTo>
                  <a:pt x="16011" y="21141"/>
                </a:lnTo>
                <a:lnTo>
                  <a:pt x="16014" y="21140"/>
                </a:lnTo>
                <a:lnTo>
                  <a:pt x="16019" y="21140"/>
                </a:lnTo>
                <a:lnTo>
                  <a:pt x="16022" y="21142"/>
                </a:lnTo>
                <a:lnTo>
                  <a:pt x="16031" y="21152"/>
                </a:lnTo>
                <a:lnTo>
                  <a:pt x="16036" y="21155"/>
                </a:lnTo>
                <a:lnTo>
                  <a:pt x="16044" y="21157"/>
                </a:lnTo>
                <a:lnTo>
                  <a:pt x="16053" y="21157"/>
                </a:lnTo>
                <a:lnTo>
                  <a:pt x="16066" y="21147"/>
                </a:lnTo>
                <a:lnTo>
                  <a:pt x="16068" y="21149"/>
                </a:lnTo>
                <a:lnTo>
                  <a:pt x="16071" y="21149"/>
                </a:lnTo>
                <a:lnTo>
                  <a:pt x="16073" y="21148"/>
                </a:lnTo>
                <a:lnTo>
                  <a:pt x="16075" y="21147"/>
                </a:lnTo>
                <a:lnTo>
                  <a:pt x="16078" y="21148"/>
                </a:lnTo>
                <a:lnTo>
                  <a:pt x="16085" y="21149"/>
                </a:lnTo>
                <a:lnTo>
                  <a:pt x="16090" y="21149"/>
                </a:lnTo>
                <a:lnTo>
                  <a:pt x="16099" y="21146"/>
                </a:lnTo>
                <a:lnTo>
                  <a:pt x="16104" y="21146"/>
                </a:lnTo>
                <a:lnTo>
                  <a:pt x="16108" y="21146"/>
                </a:lnTo>
                <a:lnTo>
                  <a:pt x="16110" y="21146"/>
                </a:lnTo>
                <a:lnTo>
                  <a:pt x="16112" y="21147"/>
                </a:lnTo>
                <a:lnTo>
                  <a:pt x="16113" y="21149"/>
                </a:lnTo>
                <a:lnTo>
                  <a:pt x="16117" y="21155"/>
                </a:lnTo>
                <a:lnTo>
                  <a:pt x="16119" y="21156"/>
                </a:lnTo>
                <a:lnTo>
                  <a:pt x="16122" y="21161"/>
                </a:lnTo>
                <a:lnTo>
                  <a:pt x="16124" y="21162"/>
                </a:lnTo>
                <a:lnTo>
                  <a:pt x="16129" y="21161"/>
                </a:lnTo>
                <a:lnTo>
                  <a:pt x="16131" y="21161"/>
                </a:lnTo>
                <a:lnTo>
                  <a:pt x="16135" y="21163"/>
                </a:lnTo>
                <a:lnTo>
                  <a:pt x="16137" y="21165"/>
                </a:lnTo>
                <a:lnTo>
                  <a:pt x="16141" y="21168"/>
                </a:lnTo>
                <a:lnTo>
                  <a:pt x="16145" y="21169"/>
                </a:lnTo>
                <a:lnTo>
                  <a:pt x="16149" y="21167"/>
                </a:lnTo>
                <a:lnTo>
                  <a:pt x="16151" y="21164"/>
                </a:lnTo>
                <a:lnTo>
                  <a:pt x="16153" y="21159"/>
                </a:lnTo>
                <a:lnTo>
                  <a:pt x="16155" y="21155"/>
                </a:lnTo>
                <a:lnTo>
                  <a:pt x="16159" y="21153"/>
                </a:lnTo>
                <a:lnTo>
                  <a:pt x="16164" y="21154"/>
                </a:lnTo>
                <a:lnTo>
                  <a:pt x="16167" y="21157"/>
                </a:lnTo>
                <a:lnTo>
                  <a:pt x="16169" y="21164"/>
                </a:lnTo>
                <a:lnTo>
                  <a:pt x="16170" y="21168"/>
                </a:lnTo>
                <a:lnTo>
                  <a:pt x="16180" y="21181"/>
                </a:lnTo>
                <a:lnTo>
                  <a:pt x="16183" y="21184"/>
                </a:lnTo>
                <a:lnTo>
                  <a:pt x="16185" y="21185"/>
                </a:lnTo>
                <a:lnTo>
                  <a:pt x="16191" y="21184"/>
                </a:lnTo>
                <a:lnTo>
                  <a:pt x="16192" y="21185"/>
                </a:lnTo>
                <a:lnTo>
                  <a:pt x="16199" y="21188"/>
                </a:lnTo>
                <a:lnTo>
                  <a:pt x="16211" y="21189"/>
                </a:lnTo>
                <a:lnTo>
                  <a:pt x="16215" y="21188"/>
                </a:lnTo>
                <a:lnTo>
                  <a:pt x="16228" y="21179"/>
                </a:lnTo>
                <a:lnTo>
                  <a:pt x="16236" y="21175"/>
                </a:lnTo>
                <a:lnTo>
                  <a:pt x="16246" y="21175"/>
                </a:lnTo>
                <a:lnTo>
                  <a:pt x="16265" y="21182"/>
                </a:lnTo>
                <a:lnTo>
                  <a:pt x="16274" y="21182"/>
                </a:lnTo>
                <a:lnTo>
                  <a:pt x="16282" y="21172"/>
                </a:lnTo>
                <a:lnTo>
                  <a:pt x="16282" y="21167"/>
                </a:lnTo>
                <a:lnTo>
                  <a:pt x="16281" y="21161"/>
                </a:lnTo>
                <a:lnTo>
                  <a:pt x="16280" y="21154"/>
                </a:lnTo>
                <a:lnTo>
                  <a:pt x="16282" y="21148"/>
                </a:lnTo>
                <a:lnTo>
                  <a:pt x="16286" y="21147"/>
                </a:lnTo>
                <a:lnTo>
                  <a:pt x="16292" y="21148"/>
                </a:lnTo>
                <a:lnTo>
                  <a:pt x="16300" y="21152"/>
                </a:lnTo>
                <a:lnTo>
                  <a:pt x="16309" y="21153"/>
                </a:lnTo>
                <a:lnTo>
                  <a:pt x="16318" y="21153"/>
                </a:lnTo>
                <a:lnTo>
                  <a:pt x="16327" y="21154"/>
                </a:lnTo>
                <a:lnTo>
                  <a:pt x="16335" y="21159"/>
                </a:lnTo>
                <a:lnTo>
                  <a:pt x="16337" y="21164"/>
                </a:lnTo>
                <a:lnTo>
                  <a:pt x="16340" y="21176"/>
                </a:lnTo>
                <a:lnTo>
                  <a:pt x="16341" y="21178"/>
                </a:lnTo>
                <a:lnTo>
                  <a:pt x="16343" y="21177"/>
                </a:lnTo>
                <a:lnTo>
                  <a:pt x="16347" y="21166"/>
                </a:lnTo>
                <a:lnTo>
                  <a:pt x="16350" y="21163"/>
                </a:lnTo>
                <a:lnTo>
                  <a:pt x="16352" y="21165"/>
                </a:lnTo>
                <a:lnTo>
                  <a:pt x="16356" y="21169"/>
                </a:lnTo>
                <a:lnTo>
                  <a:pt x="16360" y="21171"/>
                </a:lnTo>
                <a:lnTo>
                  <a:pt x="16363" y="21172"/>
                </a:lnTo>
                <a:lnTo>
                  <a:pt x="16365" y="21173"/>
                </a:lnTo>
                <a:lnTo>
                  <a:pt x="16367" y="21174"/>
                </a:lnTo>
                <a:lnTo>
                  <a:pt x="16370" y="21174"/>
                </a:lnTo>
                <a:lnTo>
                  <a:pt x="16373" y="21172"/>
                </a:lnTo>
                <a:lnTo>
                  <a:pt x="16382" y="21165"/>
                </a:lnTo>
                <a:lnTo>
                  <a:pt x="16391" y="21159"/>
                </a:lnTo>
                <a:lnTo>
                  <a:pt x="16419" y="21149"/>
                </a:lnTo>
                <a:lnTo>
                  <a:pt x="16427" y="21143"/>
                </a:lnTo>
                <a:lnTo>
                  <a:pt x="16434" y="21136"/>
                </a:lnTo>
                <a:lnTo>
                  <a:pt x="16442" y="21130"/>
                </a:lnTo>
                <a:lnTo>
                  <a:pt x="16453" y="21128"/>
                </a:lnTo>
                <a:lnTo>
                  <a:pt x="16467" y="21131"/>
                </a:lnTo>
                <a:lnTo>
                  <a:pt x="16473" y="21134"/>
                </a:lnTo>
                <a:lnTo>
                  <a:pt x="16475" y="21134"/>
                </a:lnTo>
                <a:lnTo>
                  <a:pt x="16480" y="21132"/>
                </a:lnTo>
                <a:lnTo>
                  <a:pt x="16484" y="21131"/>
                </a:lnTo>
                <a:lnTo>
                  <a:pt x="16506" y="21132"/>
                </a:lnTo>
                <a:lnTo>
                  <a:pt x="16515" y="21130"/>
                </a:lnTo>
                <a:lnTo>
                  <a:pt x="16530" y="21124"/>
                </a:lnTo>
                <a:lnTo>
                  <a:pt x="16532" y="21122"/>
                </a:lnTo>
                <a:lnTo>
                  <a:pt x="16538" y="21114"/>
                </a:lnTo>
                <a:lnTo>
                  <a:pt x="16540" y="21112"/>
                </a:lnTo>
                <a:lnTo>
                  <a:pt x="16556" y="21107"/>
                </a:lnTo>
                <a:lnTo>
                  <a:pt x="16559" y="21107"/>
                </a:lnTo>
                <a:lnTo>
                  <a:pt x="16560" y="21105"/>
                </a:lnTo>
                <a:lnTo>
                  <a:pt x="16565" y="21102"/>
                </a:lnTo>
                <a:lnTo>
                  <a:pt x="16567" y="21101"/>
                </a:lnTo>
                <a:lnTo>
                  <a:pt x="16574" y="21103"/>
                </a:lnTo>
                <a:lnTo>
                  <a:pt x="16576" y="21102"/>
                </a:lnTo>
                <a:lnTo>
                  <a:pt x="16579" y="21099"/>
                </a:lnTo>
                <a:lnTo>
                  <a:pt x="16580" y="21098"/>
                </a:lnTo>
                <a:lnTo>
                  <a:pt x="16591" y="21096"/>
                </a:lnTo>
                <a:lnTo>
                  <a:pt x="16593" y="21095"/>
                </a:lnTo>
                <a:lnTo>
                  <a:pt x="16602" y="21088"/>
                </a:lnTo>
                <a:lnTo>
                  <a:pt x="16602" y="21079"/>
                </a:lnTo>
                <a:lnTo>
                  <a:pt x="16593" y="21060"/>
                </a:lnTo>
                <a:lnTo>
                  <a:pt x="16592" y="21058"/>
                </a:lnTo>
                <a:lnTo>
                  <a:pt x="16592" y="21056"/>
                </a:lnTo>
                <a:lnTo>
                  <a:pt x="16592" y="21050"/>
                </a:lnTo>
                <a:lnTo>
                  <a:pt x="16592" y="21047"/>
                </a:lnTo>
                <a:lnTo>
                  <a:pt x="16594" y="21044"/>
                </a:lnTo>
                <a:lnTo>
                  <a:pt x="16595" y="21043"/>
                </a:lnTo>
                <a:lnTo>
                  <a:pt x="16596" y="21046"/>
                </a:lnTo>
                <a:lnTo>
                  <a:pt x="16598" y="21048"/>
                </a:lnTo>
                <a:lnTo>
                  <a:pt x="16603" y="21051"/>
                </a:lnTo>
                <a:lnTo>
                  <a:pt x="16609" y="21053"/>
                </a:lnTo>
                <a:lnTo>
                  <a:pt x="16613" y="21053"/>
                </a:lnTo>
                <a:lnTo>
                  <a:pt x="16614" y="21049"/>
                </a:lnTo>
                <a:lnTo>
                  <a:pt x="16614" y="21043"/>
                </a:lnTo>
                <a:lnTo>
                  <a:pt x="16613" y="21033"/>
                </a:lnTo>
                <a:lnTo>
                  <a:pt x="16614" y="21025"/>
                </a:lnTo>
                <a:lnTo>
                  <a:pt x="16618" y="21022"/>
                </a:lnTo>
                <a:lnTo>
                  <a:pt x="16623" y="21020"/>
                </a:lnTo>
                <a:lnTo>
                  <a:pt x="16635" y="21019"/>
                </a:lnTo>
                <a:lnTo>
                  <a:pt x="16639" y="21017"/>
                </a:lnTo>
                <a:lnTo>
                  <a:pt x="16641" y="21013"/>
                </a:lnTo>
                <a:lnTo>
                  <a:pt x="16641" y="21007"/>
                </a:lnTo>
                <a:lnTo>
                  <a:pt x="16641" y="21004"/>
                </a:lnTo>
                <a:cubicBezTo>
                  <a:pt x="16641" y="21004"/>
                  <a:pt x="16640" y="21002"/>
                  <a:pt x="16640" y="21002"/>
                </a:cubicBezTo>
                <a:lnTo>
                  <a:pt x="16636" y="20997"/>
                </a:lnTo>
                <a:lnTo>
                  <a:pt x="16630" y="20978"/>
                </a:lnTo>
                <a:lnTo>
                  <a:pt x="16631" y="20968"/>
                </a:lnTo>
                <a:lnTo>
                  <a:pt x="16631" y="20965"/>
                </a:lnTo>
                <a:lnTo>
                  <a:pt x="16627" y="20960"/>
                </a:lnTo>
                <a:lnTo>
                  <a:pt x="16621" y="20955"/>
                </a:lnTo>
                <a:lnTo>
                  <a:pt x="16617" y="20952"/>
                </a:lnTo>
                <a:lnTo>
                  <a:pt x="16613" y="20951"/>
                </a:lnTo>
                <a:lnTo>
                  <a:pt x="16612" y="20949"/>
                </a:lnTo>
                <a:lnTo>
                  <a:pt x="16610" y="20944"/>
                </a:lnTo>
                <a:lnTo>
                  <a:pt x="16608" y="20943"/>
                </a:lnTo>
                <a:lnTo>
                  <a:pt x="16605" y="20943"/>
                </a:lnTo>
                <a:close/>
                <a:moveTo>
                  <a:pt x="15200" y="20980"/>
                </a:moveTo>
                <a:lnTo>
                  <a:pt x="15196" y="20980"/>
                </a:lnTo>
                <a:lnTo>
                  <a:pt x="15177" y="20990"/>
                </a:lnTo>
                <a:lnTo>
                  <a:pt x="15173" y="20993"/>
                </a:lnTo>
                <a:lnTo>
                  <a:pt x="15154" y="21018"/>
                </a:lnTo>
                <a:lnTo>
                  <a:pt x="15151" y="21021"/>
                </a:lnTo>
                <a:lnTo>
                  <a:pt x="15144" y="21025"/>
                </a:lnTo>
                <a:lnTo>
                  <a:pt x="15141" y="21029"/>
                </a:lnTo>
                <a:lnTo>
                  <a:pt x="15140" y="21030"/>
                </a:lnTo>
                <a:lnTo>
                  <a:pt x="15139" y="21035"/>
                </a:lnTo>
                <a:lnTo>
                  <a:pt x="15137" y="21037"/>
                </a:lnTo>
                <a:lnTo>
                  <a:pt x="15136" y="21038"/>
                </a:lnTo>
                <a:lnTo>
                  <a:pt x="15129" y="21037"/>
                </a:lnTo>
                <a:lnTo>
                  <a:pt x="15125" y="21040"/>
                </a:lnTo>
                <a:lnTo>
                  <a:pt x="15120" y="21048"/>
                </a:lnTo>
                <a:lnTo>
                  <a:pt x="15123" y="21064"/>
                </a:lnTo>
                <a:lnTo>
                  <a:pt x="15128" y="21070"/>
                </a:lnTo>
                <a:lnTo>
                  <a:pt x="15130" y="21086"/>
                </a:lnTo>
                <a:lnTo>
                  <a:pt x="15130" y="21103"/>
                </a:lnTo>
                <a:lnTo>
                  <a:pt x="15128" y="21113"/>
                </a:lnTo>
                <a:lnTo>
                  <a:pt x="15128" y="21124"/>
                </a:lnTo>
                <a:lnTo>
                  <a:pt x="15134" y="21128"/>
                </a:lnTo>
                <a:lnTo>
                  <a:pt x="15134" y="21131"/>
                </a:lnTo>
                <a:lnTo>
                  <a:pt x="15131" y="21132"/>
                </a:lnTo>
                <a:lnTo>
                  <a:pt x="15129" y="21137"/>
                </a:lnTo>
                <a:lnTo>
                  <a:pt x="15127" y="21134"/>
                </a:lnTo>
                <a:lnTo>
                  <a:pt x="15126" y="21131"/>
                </a:lnTo>
                <a:lnTo>
                  <a:pt x="15126" y="21130"/>
                </a:lnTo>
                <a:lnTo>
                  <a:pt x="15123" y="21130"/>
                </a:lnTo>
                <a:lnTo>
                  <a:pt x="15122" y="21131"/>
                </a:lnTo>
                <a:lnTo>
                  <a:pt x="15120" y="21133"/>
                </a:lnTo>
                <a:lnTo>
                  <a:pt x="15120" y="21134"/>
                </a:lnTo>
                <a:lnTo>
                  <a:pt x="15118" y="21133"/>
                </a:lnTo>
                <a:lnTo>
                  <a:pt x="15115" y="21132"/>
                </a:lnTo>
                <a:lnTo>
                  <a:pt x="15113" y="21132"/>
                </a:lnTo>
                <a:lnTo>
                  <a:pt x="15111" y="21131"/>
                </a:lnTo>
                <a:lnTo>
                  <a:pt x="15107" y="21134"/>
                </a:lnTo>
                <a:lnTo>
                  <a:pt x="15104" y="21135"/>
                </a:lnTo>
                <a:lnTo>
                  <a:pt x="15102" y="21136"/>
                </a:lnTo>
                <a:lnTo>
                  <a:pt x="15097" y="21135"/>
                </a:lnTo>
                <a:lnTo>
                  <a:pt x="15091" y="21136"/>
                </a:lnTo>
                <a:lnTo>
                  <a:pt x="15090" y="21133"/>
                </a:lnTo>
                <a:lnTo>
                  <a:pt x="15089" y="21130"/>
                </a:lnTo>
                <a:lnTo>
                  <a:pt x="15088" y="21127"/>
                </a:lnTo>
                <a:lnTo>
                  <a:pt x="15086" y="21129"/>
                </a:lnTo>
                <a:lnTo>
                  <a:pt x="15082" y="21127"/>
                </a:lnTo>
                <a:lnTo>
                  <a:pt x="15078" y="21134"/>
                </a:lnTo>
                <a:lnTo>
                  <a:pt x="15078" y="21140"/>
                </a:lnTo>
                <a:lnTo>
                  <a:pt x="15077" y="21146"/>
                </a:lnTo>
                <a:lnTo>
                  <a:pt x="15080" y="21153"/>
                </a:lnTo>
                <a:lnTo>
                  <a:pt x="15086" y="21154"/>
                </a:lnTo>
                <a:lnTo>
                  <a:pt x="15099" y="21164"/>
                </a:lnTo>
                <a:lnTo>
                  <a:pt x="15102" y="21165"/>
                </a:lnTo>
                <a:lnTo>
                  <a:pt x="15105" y="21164"/>
                </a:lnTo>
                <a:lnTo>
                  <a:pt x="15107" y="21162"/>
                </a:lnTo>
                <a:lnTo>
                  <a:pt x="15108" y="21162"/>
                </a:lnTo>
                <a:lnTo>
                  <a:pt x="15110" y="21165"/>
                </a:lnTo>
                <a:lnTo>
                  <a:pt x="15112" y="21167"/>
                </a:lnTo>
                <a:lnTo>
                  <a:pt x="15114" y="21174"/>
                </a:lnTo>
                <a:lnTo>
                  <a:pt x="15115" y="21176"/>
                </a:lnTo>
                <a:lnTo>
                  <a:pt x="15117" y="21178"/>
                </a:lnTo>
                <a:lnTo>
                  <a:pt x="15119" y="21179"/>
                </a:lnTo>
                <a:lnTo>
                  <a:pt x="15121" y="21179"/>
                </a:lnTo>
                <a:lnTo>
                  <a:pt x="15123" y="21177"/>
                </a:lnTo>
                <a:lnTo>
                  <a:pt x="15123" y="21172"/>
                </a:lnTo>
                <a:lnTo>
                  <a:pt x="15122" y="21168"/>
                </a:lnTo>
                <a:lnTo>
                  <a:pt x="15123" y="21167"/>
                </a:lnTo>
                <a:lnTo>
                  <a:pt x="15125" y="21166"/>
                </a:lnTo>
                <a:lnTo>
                  <a:pt x="15127" y="21165"/>
                </a:lnTo>
                <a:lnTo>
                  <a:pt x="15129" y="21164"/>
                </a:lnTo>
                <a:lnTo>
                  <a:pt x="15131" y="21165"/>
                </a:lnTo>
                <a:lnTo>
                  <a:pt x="15133" y="21167"/>
                </a:lnTo>
                <a:lnTo>
                  <a:pt x="15132" y="21169"/>
                </a:lnTo>
                <a:lnTo>
                  <a:pt x="15131" y="21171"/>
                </a:lnTo>
                <a:lnTo>
                  <a:pt x="15128" y="21172"/>
                </a:lnTo>
                <a:lnTo>
                  <a:pt x="15131" y="21175"/>
                </a:lnTo>
                <a:lnTo>
                  <a:pt x="15134" y="21175"/>
                </a:lnTo>
                <a:lnTo>
                  <a:pt x="15136" y="21174"/>
                </a:lnTo>
                <a:lnTo>
                  <a:pt x="15137" y="21169"/>
                </a:lnTo>
                <a:lnTo>
                  <a:pt x="15147" y="21170"/>
                </a:lnTo>
                <a:lnTo>
                  <a:pt x="15151" y="21170"/>
                </a:lnTo>
                <a:lnTo>
                  <a:pt x="15153" y="21173"/>
                </a:lnTo>
                <a:lnTo>
                  <a:pt x="15157" y="21181"/>
                </a:lnTo>
                <a:lnTo>
                  <a:pt x="15159" y="21182"/>
                </a:lnTo>
                <a:lnTo>
                  <a:pt x="15160" y="21182"/>
                </a:lnTo>
                <a:lnTo>
                  <a:pt x="15163" y="21179"/>
                </a:lnTo>
                <a:lnTo>
                  <a:pt x="15166" y="21178"/>
                </a:lnTo>
                <a:lnTo>
                  <a:pt x="15167" y="21179"/>
                </a:lnTo>
                <a:lnTo>
                  <a:pt x="15169" y="21182"/>
                </a:lnTo>
                <a:lnTo>
                  <a:pt x="15170" y="21182"/>
                </a:lnTo>
                <a:lnTo>
                  <a:pt x="15174" y="21182"/>
                </a:lnTo>
                <a:lnTo>
                  <a:pt x="15182" y="21177"/>
                </a:lnTo>
                <a:lnTo>
                  <a:pt x="15186" y="21176"/>
                </a:lnTo>
                <a:lnTo>
                  <a:pt x="15188" y="21177"/>
                </a:lnTo>
                <a:lnTo>
                  <a:pt x="15189" y="21180"/>
                </a:lnTo>
                <a:lnTo>
                  <a:pt x="15190" y="21183"/>
                </a:lnTo>
                <a:lnTo>
                  <a:pt x="15191" y="21184"/>
                </a:lnTo>
                <a:lnTo>
                  <a:pt x="15193" y="21183"/>
                </a:lnTo>
                <a:lnTo>
                  <a:pt x="15195" y="21180"/>
                </a:lnTo>
                <a:lnTo>
                  <a:pt x="15197" y="21180"/>
                </a:lnTo>
                <a:lnTo>
                  <a:pt x="15199" y="21183"/>
                </a:lnTo>
                <a:lnTo>
                  <a:pt x="15199" y="21187"/>
                </a:lnTo>
                <a:lnTo>
                  <a:pt x="15199" y="21190"/>
                </a:lnTo>
                <a:lnTo>
                  <a:pt x="15202" y="21192"/>
                </a:lnTo>
                <a:lnTo>
                  <a:pt x="15202" y="21181"/>
                </a:lnTo>
                <a:lnTo>
                  <a:pt x="15201" y="21172"/>
                </a:lnTo>
                <a:lnTo>
                  <a:pt x="15201" y="21164"/>
                </a:lnTo>
                <a:lnTo>
                  <a:pt x="15206" y="21159"/>
                </a:lnTo>
                <a:lnTo>
                  <a:pt x="15214" y="21158"/>
                </a:lnTo>
                <a:lnTo>
                  <a:pt x="15217" y="21159"/>
                </a:lnTo>
                <a:lnTo>
                  <a:pt x="15214" y="21167"/>
                </a:lnTo>
                <a:lnTo>
                  <a:pt x="15213" y="21173"/>
                </a:lnTo>
                <a:lnTo>
                  <a:pt x="15208" y="21180"/>
                </a:lnTo>
                <a:lnTo>
                  <a:pt x="15211" y="21182"/>
                </a:lnTo>
                <a:lnTo>
                  <a:pt x="15218" y="21182"/>
                </a:lnTo>
                <a:lnTo>
                  <a:pt x="15225" y="21176"/>
                </a:lnTo>
                <a:lnTo>
                  <a:pt x="15228" y="21177"/>
                </a:lnTo>
                <a:lnTo>
                  <a:pt x="15238" y="21175"/>
                </a:lnTo>
                <a:lnTo>
                  <a:pt x="15243" y="21166"/>
                </a:lnTo>
                <a:lnTo>
                  <a:pt x="15239" y="21165"/>
                </a:lnTo>
                <a:lnTo>
                  <a:pt x="15236" y="21162"/>
                </a:lnTo>
                <a:lnTo>
                  <a:pt x="15233" y="21161"/>
                </a:lnTo>
                <a:lnTo>
                  <a:pt x="15232" y="21159"/>
                </a:lnTo>
                <a:lnTo>
                  <a:pt x="15230" y="21161"/>
                </a:lnTo>
                <a:lnTo>
                  <a:pt x="15227" y="21165"/>
                </a:lnTo>
                <a:lnTo>
                  <a:pt x="15225" y="21165"/>
                </a:lnTo>
                <a:lnTo>
                  <a:pt x="15224" y="21162"/>
                </a:lnTo>
                <a:lnTo>
                  <a:pt x="15225" y="21158"/>
                </a:lnTo>
                <a:lnTo>
                  <a:pt x="15223" y="21149"/>
                </a:lnTo>
                <a:lnTo>
                  <a:pt x="15227" y="21142"/>
                </a:lnTo>
                <a:lnTo>
                  <a:pt x="15235" y="21133"/>
                </a:lnTo>
                <a:lnTo>
                  <a:pt x="15241" y="21120"/>
                </a:lnTo>
                <a:lnTo>
                  <a:pt x="15245" y="21111"/>
                </a:lnTo>
                <a:lnTo>
                  <a:pt x="15249" y="21102"/>
                </a:lnTo>
                <a:lnTo>
                  <a:pt x="15251" y="21096"/>
                </a:lnTo>
                <a:lnTo>
                  <a:pt x="15260" y="21085"/>
                </a:lnTo>
                <a:lnTo>
                  <a:pt x="15262" y="21080"/>
                </a:lnTo>
                <a:lnTo>
                  <a:pt x="15263" y="21058"/>
                </a:lnTo>
                <a:lnTo>
                  <a:pt x="15265" y="21055"/>
                </a:lnTo>
                <a:lnTo>
                  <a:pt x="15267" y="21052"/>
                </a:lnTo>
                <a:lnTo>
                  <a:pt x="15274" y="21038"/>
                </a:lnTo>
                <a:cubicBezTo>
                  <a:pt x="15274" y="21038"/>
                  <a:pt x="15276" y="21033"/>
                  <a:pt x="15276" y="21033"/>
                </a:cubicBezTo>
                <a:lnTo>
                  <a:pt x="15274" y="21022"/>
                </a:lnTo>
                <a:lnTo>
                  <a:pt x="15268" y="21012"/>
                </a:lnTo>
                <a:lnTo>
                  <a:pt x="15260" y="21004"/>
                </a:lnTo>
                <a:lnTo>
                  <a:pt x="15252" y="21001"/>
                </a:lnTo>
                <a:lnTo>
                  <a:pt x="15243" y="20999"/>
                </a:lnTo>
                <a:lnTo>
                  <a:pt x="15239" y="20997"/>
                </a:lnTo>
                <a:lnTo>
                  <a:pt x="15235" y="20994"/>
                </a:lnTo>
                <a:lnTo>
                  <a:pt x="15232" y="20991"/>
                </a:lnTo>
                <a:lnTo>
                  <a:pt x="15223" y="20990"/>
                </a:lnTo>
                <a:lnTo>
                  <a:pt x="15207" y="20984"/>
                </a:lnTo>
                <a:lnTo>
                  <a:pt x="15200" y="20980"/>
                </a:lnTo>
                <a:close/>
                <a:moveTo>
                  <a:pt x="17497" y="21016"/>
                </a:moveTo>
                <a:lnTo>
                  <a:pt x="17492" y="21019"/>
                </a:lnTo>
                <a:lnTo>
                  <a:pt x="17470" y="21039"/>
                </a:lnTo>
                <a:lnTo>
                  <a:pt x="17461" y="21045"/>
                </a:lnTo>
                <a:lnTo>
                  <a:pt x="17451" y="21047"/>
                </a:lnTo>
                <a:lnTo>
                  <a:pt x="17450" y="21047"/>
                </a:lnTo>
                <a:lnTo>
                  <a:pt x="17446" y="21045"/>
                </a:lnTo>
                <a:lnTo>
                  <a:pt x="17444" y="21045"/>
                </a:lnTo>
                <a:lnTo>
                  <a:pt x="17442" y="21047"/>
                </a:lnTo>
                <a:lnTo>
                  <a:pt x="17438" y="21050"/>
                </a:lnTo>
                <a:lnTo>
                  <a:pt x="17432" y="21052"/>
                </a:lnTo>
                <a:lnTo>
                  <a:pt x="17415" y="21063"/>
                </a:lnTo>
                <a:lnTo>
                  <a:pt x="17406" y="21066"/>
                </a:lnTo>
                <a:lnTo>
                  <a:pt x="17398" y="21056"/>
                </a:lnTo>
                <a:lnTo>
                  <a:pt x="17395" y="21055"/>
                </a:lnTo>
                <a:lnTo>
                  <a:pt x="17390" y="21055"/>
                </a:lnTo>
                <a:lnTo>
                  <a:pt x="17385" y="21053"/>
                </a:lnTo>
                <a:lnTo>
                  <a:pt x="17380" y="21051"/>
                </a:lnTo>
                <a:lnTo>
                  <a:pt x="17376" y="21047"/>
                </a:lnTo>
                <a:lnTo>
                  <a:pt x="17374" y="21048"/>
                </a:lnTo>
                <a:lnTo>
                  <a:pt x="17370" y="21049"/>
                </a:lnTo>
                <a:lnTo>
                  <a:pt x="17368" y="21049"/>
                </a:lnTo>
                <a:lnTo>
                  <a:pt x="17360" y="21055"/>
                </a:lnTo>
                <a:lnTo>
                  <a:pt x="17353" y="21057"/>
                </a:lnTo>
                <a:lnTo>
                  <a:pt x="17344" y="21066"/>
                </a:lnTo>
                <a:lnTo>
                  <a:pt x="17339" y="21069"/>
                </a:lnTo>
                <a:lnTo>
                  <a:pt x="17330" y="21070"/>
                </a:lnTo>
                <a:lnTo>
                  <a:pt x="17321" y="21070"/>
                </a:lnTo>
                <a:lnTo>
                  <a:pt x="17318" y="21071"/>
                </a:lnTo>
                <a:lnTo>
                  <a:pt x="17316" y="21071"/>
                </a:lnTo>
                <a:lnTo>
                  <a:pt x="17307" y="21075"/>
                </a:lnTo>
                <a:lnTo>
                  <a:pt x="17302" y="21076"/>
                </a:lnTo>
                <a:lnTo>
                  <a:pt x="17296" y="21076"/>
                </a:lnTo>
                <a:lnTo>
                  <a:pt x="17288" y="21070"/>
                </a:lnTo>
                <a:lnTo>
                  <a:pt x="17265" y="21065"/>
                </a:lnTo>
                <a:lnTo>
                  <a:pt x="17254" y="21066"/>
                </a:lnTo>
                <a:lnTo>
                  <a:pt x="17229" y="21076"/>
                </a:lnTo>
                <a:lnTo>
                  <a:pt x="17217" y="21079"/>
                </a:lnTo>
                <a:lnTo>
                  <a:pt x="17211" y="21078"/>
                </a:lnTo>
                <a:lnTo>
                  <a:pt x="17207" y="21076"/>
                </a:lnTo>
                <a:lnTo>
                  <a:pt x="17201" y="21084"/>
                </a:lnTo>
                <a:lnTo>
                  <a:pt x="17198" y="21084"/>
                </a:lnTo>
                <a:lnTo>
                  <a:pt x="17193" y="21082"/>
                </a:lnTo>
                <a:lnTo>
                  <a:pt x="17187" y="21083"/>
                </a:lnTo>
                <a:lnTo>
                  <a:pt x="17176" y="21090"/>
                </a:lnTo>
                <a:lnTo>
                  <a:pt x="17171" y="21091"/>
                </a:lnTo>
                <a:lnTo>
                  <a:pt x="17157" y="21090"/>
                </a:lnTo>
                <a:lnTo>
                  <a:pt x="17152" y="21090"/>
                </a:lnTo>
                <a:lnTo>
                  <a:pt x="17138" y="21095"/>
                </a:lnTo>
                <a:lnTo>
                  <a:pt x="17132" y="21100"/>
                </a:lnTo>
                <a:lnTo>
                  <a:pt x="17129" y="21101"/>
                </a:lnTo>
                <a:lnTo>
                  <a:pt x="17121" y="21100"/>
                </a:lnTo>
                <a:lnTo>
                  <a:pt x="17120" y="21100"/>
                </a:lnTo>
                <a:lnTo>
                  <a:pt x="17115" y="21103"/>
                </a:lnTo>
                <a:lnTo>
                  <a:pt x="17105" y="21105"/>
                </a:lnTo>
                <a:lnTo>
                  <a:pt x="17101" y="21107"/>
                </a:lnTo>
                <a:lnTo>
                  <a:pt x="17097" y="21111"/>
                </a:lnTo>
                <a:lnTo>
                  <a:pt x="17095" y="21117"/>
                </a:lnTo>
                <a:lnTo>
                  <a:pt x="17093" y="21123"/>
                </a:lnTo>
                <a:lnTo>
                  <a:pt x="17091" y="21149"/>
                </a:lnTo>
                <a:lnTo>
                  <a:pt x="17090" y="21154"/>
                </a:lnTo>
                <a:lnTo>
                  <a:pt x="17087" y="21157"/>
                </a:lnTo>
                <a:lnTo>
                  <a:pt x="17077" y="21162"/>
                </a:lnTo>
                <a:lnTo>
                  <a:pt x="17076" y="21164"/>
                </a:lnTo>
                <a:lnTo>
                  <a:pt x="17074" y="21169"/>
                </a:lnTo>
                <a:lnTo>
                  <a:pt x="17064" y="21189"/>
                </a:lnTo>
                <a:lnTo>
                  <a:pt x="17060" y="21195"/>
                </a:lnTo>
                <a:lnTo>
                  <a:pt x="17052" y="21200"/>
                </a:lnTo>
                <a:lnTo>
                  <a:pt x="17047" y="21204"/>
                </a:lnTo>
                <a:lnTo>
                  <a:pt x="17041" y="21209"/>
                </a:lnTo>
                <a:lnTo>
                  <a:pt x="17035" y="21211"/>
                </a:lnTo>
                <a:lnTo>
                  <a:pt x="17031" y="21213"/>
                </a:lnTo>
                <a:lnTo>
                  <a:pt x="17023" y="21216"/>
                </a:lnTo>
                <a:lnTo>
                  <a:pt x="17019" y="21223"/>
                </a:lnTo>
                <a:lnTo>
                  <a:pt x="17017" y="21225"/>
                </a:lnTo>
                <a:lnTo>
                  <a:pt x="17002" y="21230"/>
                </a:lnTo>
                <a:lnTo>
                  <a:pt x="17002" y="21231"/>
                </a:lnTo>
                <a:lnTo>
                  <a:pt x="17001" y="21232"/>
                </a:lnTo>
                <a:lnTo>
                  <a:pt x="16999" y="21239"/>
                </a:lnTo>
                <a:lnTo>
                  <a:pt x="16998" y="21242"/>
                </a:lnTo>
                <a:lnTo>
                  <a:pt x="16997" y="21243"/>
                </a:lnTo>
                <a:lnTo>
                  <a:pt x="16983" y="21255"/>
                </a:lnTo>
                <a:lnTo>
                  <a:pt x="16975" y="21259"/>
                </a:lnTo>
                <a:lnTo>
                  <a:pt x="16965" y="21261"/>
                </a:lnTo>
                <a:lnTo>
                  <a:pt x="16954" y="21262"/>
                </a:lnTo>
                <a:lnTo>
                  <a:pt x="16950" y="21262"/>
                </a:lnTo>
                <a:lnTo>
                  <a:pt x="16945" y="21262"/>
                </a:lnTo>
                <a:lnTo>
                  <a:pt x="16940" y="21263"/>
                </a:lnTo>
                <a:lnTo>
                  <a:pt x="16938" y="21266"/>
                </a:lnTo>
                <a:lnTo>
                  <a:pt x="16936" y="21268"/>
                </a:lnTo>
                <a:lnTo>
                  <a:pt x="16915" y="21273"/>
                </a:lnTo>
                <a:lnTo>
                  <a:pt x="16900" y="21279"/>
                </a:lnTo>
                <a:lnTo>
                  <a:pt x="16894" y="21283"/>
                </a:lnTo>
                <a:lnTo>
                  <a:pt x="16892" y="21286"/>
                </a:lnTo>
                <a:lnTo>
                  <a:pt x="16887" y="21295"/>
                </a:lnTo>
                <a:lnTo>
                  <a:pt x="16884" y="21297"/>
                </a:lnTo>
                <a:lnTo>
                  <a:pt x="16880" y="21297"/>
                </a:lnTo>
                <a:lnTo>
                  <a:pt x="16863" y="21306"/>
                </a:lnTo>
                <a:lnTo>
                  <a:pt x="16859" y="21308"/>
                </a:lnTo>
                <a:lnTo>
                  <a:pt x="16854" y="21308"/>
                </a:lnTo>
                <a:lnTo>
                  <a:pt x="16850" y="21309"/>
                </a:lnTo>
                <a:lnTo>
                  <a:pt x="16848" y="21312"/>
                </a:lnTo>
                <a:lnTo>
                  <a:pt x="16843" y="21320"/>
                </a:lnTo>
                <a:lnTo>
                  <a:pt x="16833" y="21331"/>
                </a:lnTo>
                <a:lnTo>
                  <a:pt x="16832" y="21333"/>
                </a:lnTo>
                <a:lnTo>
                  <a:pt x="16829" y="21336"/>
                </a:lnTo>
                <a:lnTo>
                  <a:pt x="16822" y="21349"/>
                </a:lnTo>
                <a:lnTo>
                  <a:pt x="16821" y="21349"/>
                </a:lnTo>
                <a:lnTo>
                  <a:pt x="16819" y="21349"/>
                </a:lnTo>
                <a:lnTo>
                  <a:pt x="16818" y="21349"/>
                </a:lnTo>
                <a:lnTo>
                  <a:pt x="16817" y="21350"/>
                </a:lnTo>
                <a:lnTo>
                  <a:pt x="16815" y="21354"/>
                </a:lnTo>
                <a:lnTo>
                  <a:pt x="16813" y="21355"/>
                </a:lnTo>
                <a:lnTo>
                  <a:pt x="16811" y="21356"/>
                </a:lnTo>
                <a:lnTo>
                  <a:pt x="16809" y="21356"/>
                </a:lnTo>
                <a:lnTo>
                  <a:pt x="16807" y="21357"/>
                </a:lnTo>
                <a:lnTo>
                  <a:pt x="16805" y="21360"/>
                </a:lnTo>
                <a:lnTo>
                  <a:pt x="16799" y="21371"/>
                </a:lnTo>
                <a:lnTo>
                  <a:pt x="16797" y="21373"/>
                </a:lnTo>
                <a:lnTo>
                  <a:pt x="16789" y="21378"/>
                </a:lnTo>
                <a:lnTo>
                  <a:pt x="16785" y="21384"/>
                </a:lnTo>
                <a:lnTo>
                  <a:pt x="16782" y="21389"/>
                </a:lnTo>
                <a:lnTo>
                  <a:pt x="16781" y="21395"/>
                </a:lnTo>
                <a:lnTo>
                  <a:pt x="16781" y="21420"/>
                </a:lnTo>
                <a:lnTo>
                  <a:pt x="16779" y="21426"/>
                </a:lnTo>
                <a:lnTo>
                  <a:pt x="16778" y="21428"/>
                </a:lnTo>
                <a:lnTo>
                  <a:pt x="16777" y="21429"/>
                </a:lnTo>
                <a:lnTo>
                  <a:pt x="16775" y="21430"/>
                </a:lnTo>
                <a:lnTo>
                  <a:pt x="16775" y="21432"/>
                </a:lnTo>
                <a:lnTo>
                  <a:pt x="16775" y="21436"/>
                </a:lnTo>
                <a:lnTo>
                  <a:pt x="16778" y="21442"/>
                </a:lnTo>
                <a:lnTo>
                  <a:pt x="16779" y="21445"/>
                </a:lnTo>
                <a:lnTo>
                  <a:pt x="16779" y="21452"/>
                </a:lnTo>
                <a:lnTo>
                  <a:pt x="16778" y="21457"/>
                </a:lnTo>
                <a:lnTo>
                  <a:pt x="16776" y="21463"/>
                </a:lnTo>
                <a:lnTo>
                  <a:pt x="16772" y="21467"/>
                </a:lnTo>
                <a:lnTo>
                  <a:pt x="16764" y="21474"/>
                </a:lnTo>
                <a:lnTo>
                  <a:pt x="16762" y="21478"/>
                </a:lnTo>
                <a:lnTo>
                  <a:pt x="16760" y="21498"/>
                </a:lnTo>
                <a:lnTo>
                  <a:pt x="16760" y="21504"/>
                </a:lnTo>
                <a:lnTo>
                  <a:pt x="16763" y="21508"/>
                </a:lnTo>
                <a:lnTo>
                  <a:pt x="16767" y="21509"/>
                </a:lnTo>
                <a:lnTo>
                  <a:pt x="16773" y="21502"/>
                </a:lnTo>
                <a:lnTo>
                  <a:pt x="16778" y="21501"/>
                </a:lnTo>
                <a:lnTo>
                  <a:pt x="16783" y="21501"/>
                </a:lnTo>
                <a:lnTo>
                  <a:pt x="16788" y="21502"/>
                </a:lnTo>
                <a:lnTo>
                  <a:pt x="16793" y="21505"/>
                </a:lnTo>
                <a:lnTo>
                  <a:pt x="16797" y="21508"/>
                </a:lnTo>
                <a:lnTo>
                  <a:pt x="16801" y="21515"/>
                </a:lnTo>
                <a:lnTo>
                  <a:pt x="16797" y="21522"/>
                </a:lnTo>
                <a:lnTo>
                  <a:pt x="16780" y="21534"/>
                </a:lnTo>
                <a:lnTo>
                  <a:pt x="16778" y="21535"/>
                </a:lnTo>
                <a:lnTo>
                  <a:pt x="16770" y="21537"/>
                </a:lnTo>
                <a:lnTo>
                  <a:pt x="16768" y="21538"/>
                </a:lnTo>
                <a:lnTo>
                  <a:pt x="16765" y="21541"/>
                </a:lnTo>
                <a:lnTo>
                  <a:pt x="16754" y="21547"/>
                </a:lnTo>
                <a:lnTo>
                  <a:pt x="16747" y="21554"/>
                </a:lnTo>
                <a:lnTo>
                  <a:pt x="16743" y="21559"/>
                </a:lnTo>
                <a:lnTo>
                  <a:pt x="16742" y="21563"/>
                </a:lnTo>
                <a:lnTo>
                  <a:pt x="16742" y="21574"/>
                </a:lnTo>
                <a:lnTo>
                  <a:pt x="16742" y="21579"/>
                </a:lnTo>
                <a:lnTo>
                  <a:pt x="16740" y="21585"/>
                </a:lnTo>
                <a:lnTo>
                  <a:pt x="16738" y="21592"/>
                </a:lnTo>
                <a:lnTo>
                  <a:pt x="16737" y="21595"/>
                </a:lnTo>
                <a:lnTo>
                  <a:pt x="16737" y="21597"/>
                </a:lnTo>
                <a:lnTo>
                  <a:pt x="16739" y="21598"/>
                </a:lnTo>
                <a:lnTo>
                  <a:pt x="16742" y="21596"/>
                </a:lnTo>
                <a:lnTo>
                  <a:pt x="16744" y="21594"/>
                </a:lnTo>
                <a:lnTo>
                  <a:pt x="16747" y="21589"/>
                </a:lnTo>
                <a:lnTo>
                  <a:pt x="16751" y="21588"/>
                </a:lnTo>
                <a:lnTo>
                  <a:pt x="16757" y="21589"/>
                </a:lnTo>
                <a:lnTo>
                  <a:pt x="16760" y="21589"/>
                </a:lnTo>
                <a:lnTo>
                  <a:pt x="16766" y="21596"/>
                </a:lnTo>
                <a:lnTo>
                  <a:pt x="16769" y="21598"/>
                </a:lnTo>
                <a:lnTo>
                  <a:pt x="16774" y="21594"/>
                </a:lnTo>
                <a:lnTo>
                  <a:pt x="16778" y="21593"/>
                </a:lnTo>
                <a:lnTo>
                  <a:pt x="16782" y="21595"/>
                </a:lnTo>
                <a:lnTo>
                  <a:pt x="16787" y="21598"/>
                </a:lnTo>
                <a:lnTo>
                  <a:pt x="16791" y="21599"/>
                </a:lnTo>
                <a:lnTo>
                  <a:pt x="16799" y="21596"/>
                </a:lnTo>
                <a:lnTo>
                  <a:pt x="16804" y="21595"/>
                </a:lnTo>
                <a:lnTo>
                  <a:pt x="16806" y="21598"/>
                </a:lnTo>
                <a:lnTo>
                  <a:pt x="16809" y="21600"/>
                </a:lnTo>
                <a:lnTo>
                  <a:pt x="16814" y="21597"/>
                </a:lnTo>
                <a:lnTo>
                  <a:pt x="16838" y="21577"/>
                </a:lnTo>
                <a:lnTo>
                  <a:pt x="16856" y="21574"/>
                </a:lnTo>
                <a:lnTo>
                  <a:pt x="16860" y="21572"/>
                </a:lnTo>
                <a:lnTo>
                  <a:pt x="16862" y="21568"/>
                </a:lnTo>
                <a:lnTo>
                  <a:pt x="16863" y="21564"/>
                </a:lnTo>
                <a:lnTo>
                  <a:pt x="16865" y="21561"/>
                </a:lnTo>
                <a:lnTo>
                  <a:pt x="16869" y="21560"/>
                </a:lnTo>
                <a:lnTo>
                  <a:pt x="16871" y="21558"/>
                </a:lnTo>
                <a:lnTo>
                  <a:pt x="16876" y="21546"/>
                </a:lnTo>
                <a:lnTo>
                  <a:pt x="16879" y="21543"/>
                </a:lnTo>
                <a:lnTo>
                  <a:pt x="16881" y="21543"/>
                </a:lnTo>
                <a:lnTo>
                  <a:pt x="16886" y="21545"/>
                </a:lnTo>
                <a:lnTo>
                  <a:pt x="16888" y="21545"/>
                </a:lnTo>
                <a:lnTo>
                  <a:pt x="16895" y="21543"/>
                </a:lnTo>
                <a:lnTo>
                  <a:pt x="16911" y="21541"/>
                </a:lnTo>
                <a:lnTo>
                  <a:pt x="16935" y="21542"/>
                </a:lnTo>
                <a:lnTo>
                  <a:pt x="16943" y="21540"/>
                </a:lnTo>
                <a:lnTo>
                  <a:pt x="16950" y="21535"/>
                </a:lnTo>
                <a:lnTo>
                  <a:pt x="16961" y="21525"/>
                </a:lnTo>
                <a:lnTo>
                  <a:pt x="16963" y="21521"/>
                </a:lnTo>
                <a:lnTo>
                  <a:pt x="16966" y="21517"/>
                </a:lnTo>
                <a:lnTo>
                  <a:pt x="16970" y="21504"/>
                </a:lnTo>
                <a:lnTo>
                  <a:pt x="16974" y="21498"/>
                </a:lnTo>
                <a:lnTo>
                  <a:pt x="16984" y="21490"/>
                </a:lnTo>
                <a:lnTo>
                  <a:pt x="16991" y="21481"/>
                </a:lnTo>
                <a:lnTo>
                  <a:pt x="17000" y="21474"/>
                </a:lnTo>
                <a:lnTo>
                  <a:pt x="17012" y="21465"/>
                </a:lnTo>
                <a:lnTo>
                  <a:pt x="17015" y="21462"/>
                </a:lnTo>
                <a:lnTo>
                  <a:pt x="17017" y="21452"/>
                </a:lnTo>
                <a:lnTo>
                  <a:pt x="17036" y="21423"/>
                </a:lnTo>
                <a:lnTo>
                  <a:pt x="17042" y="21416"/>
                </a:lnTo>
                <a:lnTo>
                  <a:pt x="17063" y="21398"/>
                </a:lnTo>
                <a:lnTo>
                  <a:pt x="17065" y="21395"/>
                </a:lnTo>
                <a:lnTo>
                  <a:pt x="17067" y="21374"/>
                </a:lnTo>
                <a:lnTo>
                  <a:pt x="17070" y="21362"/>
                </a:lnTo>
                <a:lnTo>
                  <a:pt x="17076" y="21354"/>
                </a:lnTo>
                <a:lnTo>
                  <a:pt x="17083" y="21348"/>
                </a:lnTo>
                <a:lnTo>
                  <a:pt x="17090" y="21341"/>
                </a:lnTo>
                <a:lnTo>
                  <a:pt x="17094" y="21337"/>
                </a:lnTo>
                <a:lnTo>
                  <a:pt x="17098" y="21334"/>
                </a:lnTo>
                <a:lnTo>
                  <a:pt x="17102" y="21332"/>
                </a:lnTo>
                <a:lnTo>
                  <a:pt x="17112" y="21331"/>
                </a:lnTo>
                <a:lnTo>
                  <a:pt x="17115" y="21330"/>
                </a:lnTo>
                <a:lnTo>
                  <a:pt x="17118" y="21327"/>
                </a:lnTo>
                <a:lnTo>
                  <a:pt x="17120" y="21324"/>
                </a:lnTo>
                <a:lnTo>
                  <a:pt x="17124" y="21316"/>
                </a:lnTo>
                <a:lnTo>
                  <a:pt x="17127" y="21312"/>
                </a:lnTo>
                <a:lnTo>
                  <a:pt x="17133" y="21309"/>
                </a:lnTo>
                <a:lnTo>
                  <a:pt x="17144" y="21297"/>
                </a:lnTo>
                <a:lnTo>
                  <a:pt x="17152" y="21291"/>
                </a:lnTo>
                <a:lnTo>
                  <a:pt x="17176" y="21279"/>
                </a:lnTo>
                <a:lnTo>
                  <a:pt x="17189" y="21273"/>
                </a:lnTo>
                <a:lnTo>
                  <a:pt x="17194" y="21269"/>
                </a:lnTo>
                <a:lnTo>
                  <a:pt x="17198" y="21265"/>
                </a:lnTo>
                <a:lnTo>
                  <a:pt x="17202" y="21264"/>
                </a:lnTo>
                <a:lnTo>
                  <a:pt x="17213" y="21266"/>
                </a:lnTo>
                <a:lnTo>
                  <a:pt x="17217" y="21266"/>
                </a:lnTo>
                <a:lnTo>
                  <a:pt x="17231" y="21256"/>
                </a:lnTo>
                <a:lnTo>
                  <a:pt x="17236" y="21254"/>
                </a:lnTo>
                <a:lnTo>
                  <a:pt x="17245" y="21254"/>
                </a:lnTo>
                <a:lnTo>
                  <a:pt x="17247" y="21253"/>
                </a:lnTo>
                <a:lnTo>
                  <a:pt x="17252" y="21248"/>
                </a:lnTo>
                <a:lnTo>
                  <a:pt x="17254" y="21246"/>
                </a:lnTo>
                <a:lnTo>
                  <a:pt x="17258" y="21246"/>
                </a:lnTo>
                <a:lnTo>
                  <a:pt x="17272" y="21248"/>
                </a:lnTo>
                <a:lnTo>
                  <a:pt x="17275" y="21247"/>
                </a:lnTo>
                <a:lnTo>
                  <a:pt x="17297" y="21227"/>
                </a:lnTo>
                <a:lnTo>
                  <a:pt x="17314" y="21213"/>
                </a:lnTo>
                <a:lnTo>
                  <a:pt x="17317" y="21211"/>
                </a:lnTo>
                <a:lnTo>
                  <a:pt x="17323" y="21208"/>
                </a:lnTo>
                <a:lnTo>
                  <a:pt x="17381" y="21198"/>
                </a:lnTo>
                <a:lnTo>
                  <a:pt x="17390" y="21195"/>
                </a:lnTo>
                <a:lnTo>
                  <a:pt x="17397" y="21186"/>
                </a:lnTo>
                <a:lnTo>
                  <a:pt x="17405" y="21169"/>
                </a:lnTo>
                <a:lnTo>
                  <a:pt x="17414" y="21156"/>
                </a:lnTo>
                <a:lnTo>
                  <a:pt x="17416" y="21155"/>
                </a:lnTo>
                <a:lnTo>
                  <a:pt x="17421" y="21155"/>
                </a:lnTo>
                <a:lnTo>
                  <a:pt x="17423" y="21154"/>
                </a:lnTo>
                <a:lnTo>
                  <a:pt x="17424" y="21154"/>
                </a:lnTo>
                <a:lnTo>
                  <a:pt x="17431" y="21147"/>
                </a:lnTo>
                <a:lnTo>
                  <a:pt x="17433" y="21146"/>
                </a:lnTo>
                <a:lnTo>
                  <a:pt x="17438" y="21144"/>
                </a:lnTo>
                <a:lnTo>
                  <a:pt x="17471" y="21141"/>
                </a:lnTo>
                <a:lnTo>
                  <a:pt x="17477" y="21137"/>
                </a:lnTo>
                <a:lnTo>
                  <a:pt x="17491" y="21124"/>
                </a:lnTo>
                <a:lnTo>
                  <a:pt x="17507" y="21120"/>
                </a:lnTo>
                <a:lnTo>
                  <a:pt x="17509" y="21120"/>
                </a:lnTo>
                <a:lnTo>
                  <a:pt x="17510" y="21117"/>
                </a:lnTo>
                <a:lnTo>
                  <a:pt x="17525" y="21099"/>
                </a:lnTo>
                <a:lnTo>
                  <a:pt x="17544" y="21079"/>
                </a:lnTo>
                <a:lnTo>
                  <a:pt x="17555" y="21066"/>
                </a:lnTo>
                <a:lnTo>
                  <a:pt x="17570" y="21051"/>
                </a:lnTo>
                <a:lnTo>
                  <a:pt x="17573" y="21046"/>
                </a:lnTo>
                <a:lnTo>
                  <a:pt x="17571" y="21040"/>
                </a:lnTo>
                <a:cubicBezTo>
                  <a:pt x="17571" y="21040"/>
                  <a:pt x="17567" y="21037"/>
                  <a:pt x="17567" y="21037"/>
                </a:cubicBezTo>
                <a:lnTo>
                  <a:pt x="17557" y="21034"/>
                </a:lnTo>
                <a:lnTo>
                  <a:pt x="17552" y="21030"/>
                </a:lnTo>
                <a:lnTo>
                  <a:pt x="17551" y="21027"/>
                </a:lnTo>
                <a:lnTo>
                  <a:pt x="17550" y="21025"/>
                </a:lnTo>
                <a:lnTo>
                  <a:pt x="17549" y="21023"/>
                </a:lnTo>
                <a:lnTo>
                  <a:pt x="17546" y="21022"/>
                </a:lnTo>
                <a:lnTo>
                  <a:pt x="17545" y="21023"/>
                </a:lnTo>
                <a:lnTo>
                  <a:pt x="17538" y="21029"/>
                </a:lnTo>
                <a:lnTo>
                  <a:pt x="17534" y="21032"/>
                </a:lnTo>
                <a:lnTo>
                  <a:pt x="17529" y="21032"/>
                </a:lnTo>
                <a:lnTo>
                  <a:pt x="17524" y="21032"/>
                </a:lnTo>
                <a:lnTo>
                  <a:pt x="17520" y="21030"/>
                </a:lnTo>
                <a:lnTo>
                  <a:pt x="17504" y="21021"/>
                </a:lnTo>
                <a:lnTo>
                  <a:pt x="17501" y="21017"/>
                </a:lnTo>
                <a:lnTo>
                  <a:pt x="17497" y="21016"/>
                </a:lnTo>
                <a:close/>
                <a:moveTo>
                  <a:pt x="15970" y="21286"/>
                </a:moveTo>
                <a:lnTo>
                  <a:pt x="15943" y="21311"/>
                </a:lnTo>
                <a:lnTo>
                  <a:pt x="15938" y="21312"/>
                </a:lnTo>
                <a:lnTo>
                  <a:pt x="15913" y="21309"/>
                </a:lnTo>
                <a:lnTo>
                  <a:pt x="15910" y="21306"/>
                </a:lnTo>
                <a:lnTo>
                  <a:pt x="15908" y="21302"/>
                </a:lnTo>
                <a:lnTo>
                  <a:pt x="15905" y="21301"/>
                </a:lnTo>
                <a:lnTo>
                  <a:pt x="15901" y="21301"/>
                </a:lnTo>
                <a:lnTo>
                  <a:pt x="15889" y="21304"/>
                </a:lnTo>
                <a:lnTo>
                  <a:pt x="15884" y="21307"/>
                </a:lnTo>
                <a:lnTo>
                  <a:pt x="15879" y="21310"/>
                </a:lnTo>
                <a:lnTo>
                  <a:pt x="15877" y="21310"/>
                </a:lnTo>
                <a:lnTo>
                  <a:pt x="15868" y="21306"/>
                </a:lnTo>
                <a:lnTo>
                  <a:pt x="15864" y="21305"/>
                </a:lnTo>
                <a:lnTo>
                  <a:pt x="15853" y="21308"/>
                </a:lnTo>
                <a:lnTo>
                  <a:pt x="15850" y="21310"/>
                </a:lnTo>
                <a:lnTo>
                  <a:pt x="15848" y="21311"/>
                </a:lnTo>
                <a:lnTo>
                  <a:pt x="15831" y="21307"/>
                </a:lnTo>
                <a:lnTo>
                  <a:pt x="15823" y="21307"/>
                </a:lnTo>
                <a:lnTo>
                  <a:pt x="15821" y="21308"/>
                </a:lnTo>
                <a:lnTo>
                  <a:pt x="15818" y="21310"/>
                </a:lnTo>
                <a:lnTo>
                  <a:pt x="15817" y="21311"/>
                </a:lnTo>
                <a:lnTo>
                  <a:pt x="15809" y="21311"/>
                </a:lnTo>
                <a:lnTo>
                  <a:pt x="15801" y="21313"/>
                </a:lnTo>
                <a:lnTo>
                  <a:pt x="15798" y="21315"/>
                </a:lnTo>
                <a:lnTo>
                  <a:pt x="15791" y="21320"/>
                </a:lnTo>
                <a:lnTo>
                  <a:pt x="15788" y="21321"/>
                </a:lnTo>
                <a:lnTo>
                  <a:pt x="15782" y="21322"/>
                </a:lnTo>
                <a:lnTo>
                  <a:pt x="15776" y="21324"/>
                </a:lnTo>
                <a:lnTo>
                  <a:pt x="15770" y="21328"/>
                </a:lnTo>
                <a:lnTo>
                  <a:pt x="15760" y="21339"/>
                </a:lnTo>
                <a:lnTo>
                  <a:pt x="15756" y="21345"/>
                </a:lnTo>
                <a:lnTo>
                  <a:pt x="15752" y="21353"/>
                </a:lnTo>
                <a:lnTo>
                  <a:pt x="15750" y="21361"/>
                </a:lnTo>
                <a:lnTo>
                  <a:pt x="15752" y="21365"/>
                </a:lnTo>
                <a:lnTo>
                  <a:pt x="15755" y="21369"/>
                </a:lnTo>
                <a:lnTo>
                  <a:pt x="15761" y="21375"/>
                </a:lnTo>
                <a:lnTo>
                  <a:pt x="15764" y="21379"/>
                </a:lnTo>
                <a:lnTo>
                  <a:pt x="15766" y="21382"/>
                </a:lnTo>
                <a:lnTo>
                  <a:pt x="15770" y="21390"/>
                </a:lnTo>
                <a:lnTo>
                  <a:pt x="15773" y="21395"/>
                </a:lnTo>
                <a:lnTo>
                  <a:pt x="15782" y="21405"/>
                </a:lnTo>
                <a:lnTo>
                  <a:pt x="15786" y="21407"/>
                </a:lnTo>
                <a:lnTo>
                  <a:pt x="15794" y="21409"/>
                </a:lnTo>
                <a:lnTo>
                  <a:pt x="15803" y="21414"/>
                </a:lnTo>
                <a:lnTo>
                  <a:pt x="15812" y="21415"/>
                </a:lnTo>
                <a:lnTo>
                  <a:pt x="15821" y="21415"/>
                </a:lnTo>
                <a:lnTo>
                  <a:pt x="15826" y="21414"/>
                </a:lnTo>
                <a:lnTo>
                  <a:pt x="15832" y="21418"/>
                </a:lnTo>
                <a:lnTo>
                  <a:pt x="15834" y="21419"/>
                </a:lnTo>
                <a:lnTo>
                  <a:pt x="15836" y="21419"/>
                </a:lnTo>
                <a:lnTo>
                  <a:pt x="15838" y="21418"/>
                </a:lnTo>
                <a:lnTo>
                  <a:pt x="15840" y="21418"/>
                </a:lnTo>
                <a:lnTo>
                  <a:pt x="15848" y="21426"/>
                </a:lnTo>
                <a:lnTo>
                  <a:pt x="15853" y="21427"/>
                </a:lnTo>
                <a:lnTo>
                  <a:pt x="15855" y="21423"/>
                </a:lnTo>
                <a:lnTo>
                  <a:pt x="15856" y="21419"/>
                </a:lnTo>
                <a:lnTo>
                  <a:pt x="15860" y="21418"/>
                </a:lnTo>
                <a:lnTo>
                  <a:pt x="15865" y="21416"/>
                </a:lnTo>
                <a:lnTo>
                  <a:pt x="15868" y="21416"/>
                </a:lnTo>
                <a:lnTo>
                  <a:pt x="15873" y="21417"/>
                </a:lnTo>
                <a:lnTo>
                  <a:pt x="15882" y="21421"/>
                </a:lnTo>
                <a:lnTo>
                  <a:pt x="15893" y="21422"/>
                </a:lnTo>
                <a:lnTo>
                  <a:pt x="15898" y="21423"/>
                </a:lnTo>
                <a:lnTo>
                  <a:pt x="15899" y="21423"/>
                </a:lnTo>
                <a:lnTo>
                  <a:pt x="15900" y="21422"/>
                </a:lnTo>
                <a:lnTo>
                  <a:pt x="15901" y="21421"/>
                </a:lnTo>
                <a:lnTo>
                  <a:pt x="15902" y="21421"/>
                </a:lnTo>
                <a:lnTo>
                  <a:pt x="15902" y="21423"/>
                </a:lnTo>
                <a:lnTo>
                  <a:pt x="15902" y="21426"/>
                </a:lnTo>
                <a:lnTo>
                  <a:pt x="15902" y="21427"/>
                </a:lnTo>
                <a:lnTo>
                  <a:pt x="15911" y="21430"/>
                </a:lnTo>
                <a:lnTo>
                  <a:pt x="15913" y="21434"/>
                </a:lnTo>
                <a:lnTo>
                  <a:pt x="15914" y="21442"/>
                </a:lnTo>
                <a:lnTo>
                  <a:pt x="15916" y="21445"/>
                </a:lnTo>
                <a:lnTo>
                  <a:pt x="15929" y="21454"/>
                </a:lnTo>
                <a:lnTo>
                  <a:pt x="15937" y="21462"/>
                </a:lnTo>
                <a:lnTo>
                  <a:pt x="15941" y="21463"/>
                </a:lnTo>
                <a:lnTo>
                  <a:pt x="15950" y="21464"/>
                </a:lnTo>
                <a:lnTo>
                  <a:pt x="15952" y="21465"/>
                </a:lnTo>
                <a:lnTo>
                  <a:pt x="15956" y="21468"/>
                </a:lnTo>
                <a:lnTo>
                  <a:pt x="15957" y="21470"/>
                </a:lnTo>
                <a:lnTo>
                  <a:pt x="15958" y="21473"/>
                </a:lnTo>
                <a:lnTo>
                  <a:pt x="15959" y="21474"/>
                </a:lnTo>
                <a:lnTo>
                  <a:pt x="15962" y="21472"/>
                </a:lnTo>
                <a:lnTo>
                  <a:pt x="15963" y="21476"/>
                </a:lnTo>
                <a:lnTo>
                  <a:pt x="15965" y="21478"/>
                </a:lnTo>
                <a:lnTo>
                  <a:pt x="15967" y="21480"/>
                </a:lnTo>
                <a:lnTo>
                  <a:pt x="15970" y="21480"/>
                </a:lnTo>
                <a:lnTo>
                  <a:pt x="15973" y="21480"/>
                </a:lnTo>
                <a:lnTo>
                  <a:pt x="15975" y="21482"/>
                </a:lnTo>
                <a:lnTo>
                  <a:pt x="15977" y="21485"/>
                </a:lnTo>
                <a:lnTo>
                  <a:pt x="15985" y="21499"/>
                </a:lnTo>
                <a:lnTo>
                  <a:pt x="15988" y="21506"/>
                </a:lnTo>
                <a:lnTo>
                  <a:pt x="15989" y="21519"/>
                </a:lnTo>
                <a:lnTo>
                  <a:pt x="15990" y="21519"/>
                </a:lnTo>
                <a:lnTo>
                  <a:pt x="15993" y="21519"/>
                </a:lnTo>
                <a:lnTo>
                  <a:pt x="15995" y="21520"/>
                </a:lnTo>
                <a:lnTo>
                  <a:pt x="16001" y="21533"/>
                </a:lnTo>
                <a:lnTo>
                  <a:pt x="16002" y="21535"/>
                </a:lnTo>
                <a:lnTo>
                  <a:pt x="16011" y="21540"/>
                </a:lnTo>
                <a:lnTo>
                  <a:pt x="16012" y="21542"/>
                </a:lnTo>
                <a:lnTo>
                  <a:pt x="16014" y="21548"/>
                </a:lnTo>
                <a:lnTo>
                  <a:pt x="16016" y="21550"/>
                </a:lnTo>
                <a:lnTo>
                  <a:pt x="16030" y="21554"/>
                </a:lnTo>
                <a:lnTo>
                  <a:pt x="16032" y="21556"/>
                </a:lnTo>
                <a:lnTo>
                  <a:pt x="16035" y="21555"/>
                </a:lnTo>
                <a:lnTo>
                  <a:pt x="16067" y="21561"/>
                </a:lnTo>
                <a:lnTo>
                  <a:pt x="16071" y="21563"/>
                </a:lnTo>
                <a:lnTo>
                  <a:pt x="16076" y="21572"/>
                </a:lnTo>
                <a:lnTo>
                  <a:pt x="16080" y="21575"/>
                </a:lnTo>
                <a:lnTo>
                  <a:pt x="16084" y="21575"/>
                </a:lnTo>
                <a:lnTo>
                  <a:pt x="16087" y="21572"/>
                </a:lnTo>
                <a:lnTo>
                  <a:pt x="16088" y="21567"/>
                </a:lnTo>
                <a:lnTo>
                  <a:pt x="16089" y="21562"/>
                </a:lnTo>
                <a:lnTo>
                  <a:pt x="16091" y="21559"/>
                </a:lnTo>
                <a:lnTo>
                  <a:pt x="16101" y="21553"/>
                </a:lnTo>
                <a:lnTo>
                  <a:pt x="16105" y="21551"/>
                </a:lnTo>
                <a:lnTo>
                  <a:pt x="16119" y="21554"/>
                </a:lnTo>
                <a:lnTo>
                  <a:pt x="16121" y="21552"/>
                </a:lnTo>
                <a:lnTo>
                  <a:pt x="16123" y="21550"/>
                </a:lnTo>
                <a:lnTo>
                  <a:pt x="16137" y="21545"/>
                </a:lnTo>
                <a:lnTo>
                  <a:pt x="16140" y="21543"/>
                </a:lnTo>
                <a:lnTo>
                  <a:pt x="16143" y="21535"/>
                </a:lnTo>
                <a:lnTo>
                  <a:pt x="16153" y="21522"/>
                </a:lnTo>
                <a:lnTo>
                  <a:pt x="16160" y="21516"/>
                </a:lnTo>
                <a:lnTo>
                  <a:pt x="16162" y="21513"/>
                </a:lnTo>
                <a:lnTo>
                  <a:pt x="16164" y="21501"/>
                </a:lnTo>
                <a:lnTo>
                  <a:pt x="16163" y="21491"/>
                </a:lnTo>
                <a:cubicBezTo>
                  <a:pt x="16163" y="21491"/>
                  <a:pt x="16159" y="21482"/>
                  <a:pt x="16159" y="21482"/>
                </a:cubicBezTo>
                <a:lnTo>
                  <a:pt x="16154" y="21476"/>
                </a:lnTo>
                <a:lnTo>
                  <a:pt x="16148" y="21470"/>
                </a:lnTo>
                <a:lnTo>
                  <a:pt x="16134" y="21460"/>
                </a:lnTo>
                <a:lnTo>
                  <a:pt x="16127" y="21454"/>
                </a:lnTo>
                <a:lnTo>
                  <a:pt x="16122" y="21445"/>
                </a:lnTo>
                <a:lnTo>
                  <a:pt x="16114" y="21422"/>
                </a:lnTo>
                <a:lnTo>
                  <a:pt x="16108" y="21412"/>
                </a:lnTo>
                <a:lnTo>
                  <a:pt x="16092" y="21401"/>
                </a:lnTo>
                <a:lnTo>
                  <a:pt x="16090" y="21397"/>
                </a:lnTo>
                <a:lnTo>
                  <a:pt x="16089" y="21390"/>
                </a:lnTo>
                <a:lnTo>
                  <a:pt x="16086" y="21385"/>
                </a:lnTo>
                <a:lnTo>
                  <a:pt x="16081" y="21383"/>
                </a:lnTo>
                <a:lnTo>
                  <a:pt x="16077" y="21382"/>
                </a:lnTo>
                <a:lnTo>
                  <a:pt x="16067" y="21384"/>
                </a:lnTo>
                <a:lnTo>
                  <a:pt x="16061" y="21387"/>
                </a:lnTo>
                <a:lnTo>
                  <a:pt x="16059" y="21390"/>
                </a:lnTo>
                <a:lnTo>
                  <a:pt x="16057" y="21393"/>
                </a:lnTo>
                <a:lnTo>
                  <a:pt x="16054" y="21393"/>
                </a:lnTo>
                <a:lnTo>
                  <a:pt x="16041" y="21386"/>
                </a:lnTo>
                <a:lnTo>
                  <a:pt x="16038" y="21382"/>
                </a:lnTo>
                <a:lnTo>
                  <a:pt x="16037" y="21378"/>
                </a:lnTo>
                <a:lnTo>
                  <a:pt x="16036" y="21367"/>
                </a:lnTo>
                <a:lnTo>
                  <a:pt x="16035" y="21359"/>
                </a:lnTo>
                <a:lnTo>
                  <a:pt x="16035" y="21348"/>
                </a:lnTo>
                <a:lnTo>
                  <a:pt x="16032" y="21343"/>
                </a:lnTo>
                <a:lnTo>
                  <a:pt x="16027" y="21339"/>
                </a:lnTo>
                <a:lnTo>
                  <a:pt x="16022" y="21336"/>
                </a:lnTo>
                <a:lnTo>
                  <a:pt x="16018" y="21337"/>
                </a:lnTo>
                <a:lnTo>
                  <a:pt x="16014" y="21340"/>
                </a:lnTo>
                <a:lnTo>
                  <a:pt x="16010" y="21339"/>
                </a:lnTo>
                <a:lnTo>
                  <a:pt x="16006" y="21337"/>
                </a:lnTo>
                <a:lnTo>
                  <a:pt x="16002" y="21335"/>
                </a:lnTo>
                <a:lnTo>
                  <a:pt x="15997" y="21329"/>
                </a:lnTo>
                <a:lnTo>
                  <a:pt x="15985" y="21305"/>
                </a:lnTo>
                <a:lnTo>
                  <a:pt x="15976" y="21296"/>
                </a:lnTo>
                <a:lnTo>
                  <a:pt x="15974" y="21292"/>
                </a:lnTo>
                <a:lnTo>
                  <a:pt x="15973" y="21286"/>
                </a:lnTo>
                <a:lnTo>
                  <a:pt x="15970" y="21286"/>
                </a:lnTo>
                <a:close/>
              </a:path>
            </a:pathLst>
          </a:custGeom>
          <a:gradFill>
            <a:gsLst>
              <a:gs pos="0">
                <a:schemeClr val="accent1"/>
              </a:gs>
              <a:gs pos="100000">
                <a:schemeClr val="tx2">
                  <a:lumMod val="75000"/>
                </a:schemeClr>
              </a:gs>
            </a:gsLst>
            <a:lin ang="5400000" scaled="1"/>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6" name="TextBox 5"/>
          <p:cNvSpPr txBox="1"/>
          <p:nvPr/>
        </p:nvSpPr>
        <p:spPr>
          <a:xfrm>
            <a:off x="15541760" y="5375362"/>
            <a:ext cx="5787676" cy="1938020"/>
          </a:xfrm>
          <a:prstGeom prst="rect">
            <a:avLst/>
          </a:prstGeom>
          <a:noFill/>
        </p:spPr>
        <p:txBody>
          <a:bodyPr wrap="square" numCol="1" spcCol="457200" rtlCol="0">
            <a:spAutoFit/>
          </a:bodyPr>
          <a:lstStyle/>
          <a:p>
            <a:pPr algn="ctr"/>
            <a:r>
              <a:rPr lang="en-US" sz="11995" b="1" dirty="0" smtClean="0">
                <a:solidFill>
                  <a:schemeClr val="bg1"/>
                </a:solidFill>
                <a:latin typeface="Montserrat" charset="0"/>
                <a:ea typeface="Montserrat" charset="0"/>
                <a:cs typeface="Montserrat" charset="0"/>
              </a:rPr>
              <a:t>4.427</a:t>
            </a:r>
            <a:endParaRPr lang="en-US" sz="11995" dirty="0">
              <a:solidFill>
                <a:schemeClr val="bg1"/>
              </a:solidFill>
              <a:latin typeface="Montserrat" charset="0"/>
              <a:ea typeface="Montserrat" charset="0"/>
              <a:cs typeface="Montserrat" charset="0"/>
            </a:endParaRPr>
          </a:p>
        </p:txBody>
      </p:sp>
      <p:sp>
        <p:nvSpPr>
          <p:cNvPr id="8" name="TextBox 7"/>
          <p:cNvSpPr txBox="1"/>
          <p:nvPr/>
        </p:nvSpPr>
        <p:spPr>
          <a:xfrm>
            <a:off x="15541760" y="7142742"/>
            <a:ext cx="5787676" cy="706755"/>
          </a:xfrm>
          <a:prstGeom prst="rect">
            <a:avLst/>
          </a:prstGeom>
          <a:noFill/>
        </p:spPr>
        <p:txBody>
          <a:bodyPr wrap="square" numCol="1" spcCol="457200" rtlCol="0">
            <a:spAutoFit/>
          </a:bodyPr>
          <a:lstStyle/>
          <a:p>
            <a:pPr algn="ctr"/>
            <a:r>
              <a:rPr lang="en-US" sz="4000" dirty="0" smtClean="0">
                <a:solidFill>
                  <a:schemeClr val="bg1"/>
                </a:solidFill>
                <a:latin typeface="Montserrat" charset="0"/>
                <a:ea typeface="Montserrat" charset="0"/>
                <a:cs typeface="Montserrat" charset="0"/>
              </a:rPr>
              <a:t>Billion (2014)</a:t>
            </a:r>
            <a:endParaRPr lang="en-US" sz="4000" dirty="0">
              <a:solidFill>
                <a:schemeClr val="bg1"/>
              </a:solidFill>
              <a:latin typeface="Montserrat" charset="0"/>
              <a:ea typeface="Montserrat" charset="0"/>
              <a:cs typeface="Montserrat" charset="0"/>
            </a:endParaRPr>
          </a:p>
        </p:txBody>
      </p:sp>
      <p:sp>
        <p:nvSpPr>
          <p:cNvPr id="9" name="Rectangle 8"/>
          <p:cNvSpPr/>
          <p:nvPr/>
        </p:nvSpPr>
        <p:spPr>
          <a:xfrm>
            <a:off x="2783117" y="9025000"/>
            <a:ext cx="5110829" cy="220766"/>
          </a:xfrm>
          <a:prstGeom prst="rect">
            <a:avLst/>
          </a:prstGeom>
          <a:solidFill>
            <a:schemeClr val="tx1">
              <a:alpha val="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 name="Rectangle 9"/>
          <p:cNvSpPr/>
          <p:nvPr/>
        </p:nvSpPr>
        <p:spPr>
          <a:xfrm>
            <a:off x="2783117" y="9025000"/>
            <a:ext cx="3445712" cy="220766"/>
          </a:xfrm>
          <a:prstGeom prst="rect">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 name="Rectangle 10"/>
          <p:cNvSpPr/>
          <p:nvPr/>
        </p:nvSpPr>
        <p:spPr>
          <a:xfrm>
            <a:off x="2783117" y="9858816"/>
            <a:ext cx="5110829" cy="220766"/>
          </a:xfrm>
          <a:prstGeom prst="rect">
            <a:avLst/>
          </a:prstGeom>
          <a:solidFill>
            <a:schemeClr val="tx1">
              <a:alpha val="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 name="Rectangle 11"/>
          <p:cNvSpPr/>
          <p:nvPr/>
        </p:nvSpPr>
        <p:spPr>
          <a:xfrm>
            <a:off x="2783115" y="9858816"/>
            <a:ext cx="4385486" cy="220766"/>
          </a:xfrm>
          <a:prstGeom prst="rect">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ectangle 12"/>
          <p:cNvSpPr/>
          <p:nvPr/>
        </p:nvSpPr>
        <p:spPr>
          <a:xfrm>
            <a:off x="2783117" y="10692311"/>
            <a:ext cx="5110829" cy="220766"/>
          </a:xfrm>
          <a:prstGeom prst="rect">
            <a:avLst/>
          </a:prstGeom>
          <a:solidFill>
            <a:schemeClr val="tx1">
              <a:alpha val="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 name="Rectangle 13"/>
          <p:cNvSpPr/>
          <p:nvPr/>
        </p:nvSpPr>
        <p:spPr>
          <a:xfrm>
            <a:off x="2783117" y="10692311"/>
            <a:ext cx="3697439" cy="220766"/>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 name="Rectangle 14"/>
          <p:cNvSpPr/>
          <p:nvPr/>
        </p:nvSpPr>
        <p:spPr>
          <a:xfrm>
            <a:off x="2783117" y="11533084"/>
            <a:ext cx="5110829" cy="220766"/>
          </a:xfrm>
          <a:prstGeom prst="rect">
            <a:avLst/>
          </a:prstGeom>
          <a:solidFill>
            <a:schemeClr val="tx1">
              <a:alpha val="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 name="Rectangle 15"/>
          <p:cNvSpPr/>
          <p:nvPr/>
        </p:nvSpPr>
        <p:spPr>
          <a:xfrm>
            <a:off x="2783117" y="11533084"/>
            <a:ext cx="2505939" cy="220766"/>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 name="Freeform 16"/>
          <p:cNvSpPr/>
          <p:nvPr/>
        </p:nvSpPr>
        <p:spPr>
          <a:xfrm rot="16200000">
            <a:off x="8475192" y="8576804"/>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 name="Freeform 17"/>
          <p:cNvSpPr/>
          <p:nvPr/>
        </p:nvSpPr>
        <p:spPr>
          <a:xfrm rot="16200000">
            <a:off x="8475192" y="9411501"/>
            <a:ext cx="568174" cy="1101679"/>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 name="Freeform 18"/>
          <p:cNvSpPr/>
          <p:nvPr/>
        </p:nvSpPr>
        <p:spPr>
          <a:xfrm rot="16200000">
            <a:off x="8475192" y="10245876"/>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 name="Freeform 19"/>
          <p:cNvSpPr/>
          <p:nvPr/>
        </p:nvSpPr>
        <p:spPr>
          <a:xfrm rot="16200000">
            <a:off x="8475192" y="11087528"/>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 name="Rectangle 20"/>
          <p:cNvSpPr/>
          <p:nvPr/>
        </p:nvSpPr>
        <p:spPr>
          <a:xfrm>
            <a:off x="10632741" y="8840294"/>
            <a:ext cx="1198880" cy="1322070"/>
          </a:xfrm>
          <a:prstGeom prst="rect">
            <a:avLst/>
          </a:prstGeom>
        </p:spPr>
        <p:txBody>
          <a:bodyPr wrap="none" anchor="ctr">
            <a:spAutoFit/>
          </a:bodyPr>
          <a:lstStyle/>
          <a:p>
            <a:pPr algn="ctr"/>
            <a:r>
              <a:rPr lang="en-US" sz="8000" dirty="0">
                <a:solidFill>
                  <a:schemeClr val="accent2"/>
                </a:solidFill>
                <a:latin typeface="FontAwesome" pitchFamily="2" charset="0"/>
              </a:rPr>
              <a:t></a:t>
            </a:r>
            <a:endParaRPr lang="en-US" sz="8000" dirty="0">
              <a:solidFill>
                <a:schemeClr val="accent2"/>
              </a:solidFill>
            </a:endParaRPr>
          </a:p>
        </p:txBody>
      </p:sp>
      <p:sp>
        <p:nvSpPr>
          <p:cNvPr id="22" name="Rectangle 21"/>
          <p:cNvSpPr/>
          <p:nvPr/>
        </p:nvSpPr>
        <p:spPr>
          <a:xfrm>
            <a:off x="10678981" y="10730186"/>
            <a:ext cx="1198880" cy="1322070"/>
          </a:xfrm>
          <a:prstGeom prst="rect">
            <a:avLst/>
          </a:prstGeom>
        </p:spPr>
        <p:txBody>
          <a:bodyPr wrap="none" anchor="ctr">
            <a:spAutoFit/>
          </a:bodyPr>
          <a:lstStyle/>
          <a:p>
            <a:pPr algn="ctr"/>
            <a:r>
              <a:rPr lang="en-US" sz="8000" dirty="0">
                <a:solidFill>
                  <a:schemeClr val="accent3"/>
                </a:solidFill>
                <a:latin typeface="FontAwesome" pitchFamily="2" charset="0"/>
              </a:rPr>
              <a:t></a:t>
            </a:r>
            <a:endParaRPr lang="en-US" sz="8000" dirty="0">
              <a:solidFill>
                <a:schemeClr val="accent3"/>
              </a:solidFill>
            </a:endParaRPr>
          </a:p>
        </p:txBody>
      </p:sp>
      <p:sp>
        <p:nvSpPr>
          <p:cNvPr id="23" name="TextBox 22"/>
          <p:cNvSpPr txBox="1"/>
          <p:nvPr/>
        </p:nvSpPr>
        <p:spPr>
          <a:xfrm>
            <a:off x="11664564" y="8716176"/>
            <a:ext cx="1692805" cy="645160"/>
          </a:xfrm>
          <a:prstGeom prst="rect">
            <a:avLst/>
          </a:prstGeom>
          <a:noFill/>
        </p:spPr>
        <p:txBody>
          <a:bodyPr wrap="square" numCol="1" spcCol="457200" rtlCol="0">
            <a:spAutoFit/>
          </a:bodyPr>
          <a:lstStyle/>
          <a:p>
            <a:r>
              <a:rPr lang="en-US" sz="3600" b="1" dirty="0" smtClean="0">
                <a:solidFill>
                  <a:schemeClr val="accent2"/>
                </a:solidFill>
                <a:latin typeface="Montserrat" charset="0"/>
                <a:ea typeface="Montserrat" charset="0"/>
                <a:cs typeface="Montserrat" charset="0"/>
              </a:rPr>
              <a:t>44%</a:t>
            </a:r>
          </a:p>
        </p:txBody>
      </p:sp>
      <p:sp>
        <p:nvSpPr>
          <p:cNvPr id="24" name="TextBox 23"/>
          <p:cNvSpPr txBox="1"/>
          <p:nvPr/>
        </p:nvSpPr>
        <p:spPr>
          <a:xfrm>
            <a:off x="11680891" y="9381287"/>
            <a:ext cx="1655177" cy="373380"/>
          </a:xfrm>
          <a:prstGeom prst="rect">
            <a:avLst/>
          </a:prstGeom>
          <a:noFill/>
        </p:spPr>
        <p:txBody>
          <a:bodyPr wrap="square" numCol="1" spcCol="457200" rtlCol="0">
            <a:spAutoFit/>
          </a:bodyPr>
          <a:lstStyle/>
          <a:p>
            <a:pPr>
              <a:lnSpc>
                <a:spcPts val="1100"/>
              </a:lnSpc>
            </a:pPr>
            <a:r>
              <a:rPr lang="en-US" dirty="0" smtClean="0">
                <a:solidFill>
                  <a:schemeClr val="bg2">
                    <a:lumMod val="60000"/>
                    <a:lumOff val="40000"/>
                  </a:schemeClr>
                </a:solidFill>
                <a:latin typeface="Montserrat" charset="0"/>
                <a:ea typeface="Montserrat" charset="0"/>
                <a:cs typeface="Montserrat" charset="0"/>
              </a:rPr>
              <a:t>Heist </a:t>
            </a:r>
            <a:r>
              <a:rPr lang="en-US" dirty="0">
                <a:solidFill>
                  <a:schemeClr val="bg2">
                    <a:lumMod val="60000"/>
                    <a:lumOff val="40000"/>
                  </a:schemeClr>
                </a:solidFill>
                <a:latin typeface="Montserrat" charset="0"/>
                <a:ea typeface="Montserrat" charset="0"/>
                <a:cs typeface="Montserrat" charset="0"/>
              </a:rPr>
              <a:t>male air bring is Signs</a:t>
            </a:r>
            <a:r>
              <a:rPr lang="en-US" dirty="0" smtClean="0">
                <a:solidFill>
                  <a:schemeClr val="bg2">
                    <a:lumMod val="60000"/>
                    <a:lumOff val="40000"/>
                  </a:schemeClr>
                </a:solidFill>
                <a:latin typeface="Montserrat" charset="0"/>
                <a:ea typeface="Montserrat" charset="0"/>
                <a:cs typeface="Montserrat" charset="0"/>
              </a:rPr>
              <a:t>.</a:t>
            </a:r>
            <a:endParaRPr lang="en-US" dirty="0">
              <a:solidFill>
                <a:schemeClr val="bg2">
                  <a:lumMod val="60000"/>
                  <a:lumOff val="40000"/>
                </a:schemeClr>
              </a:solidFill>
              <a:latin typeface="Montserrat" charset="0"/>
              <a:ea typeface="Montserrat" charset="0"/>
              <a:cs typeface="Montserrat" charset="0"/>
            </a:endParaRPr>
          </a:p>
        </p:txBody>
      </p:sp>
      <p:sp>
        <p:nvSpPr>
          <p:cNvPr id="25" name="TextBox 24"/>
          <p:cNvSpPr txBox="1"/>
          <p:nvPr/>
        </p:nvSpPr>
        <p:spPr>
          <a:xfrm>
            <a:off x="11680891" y="10606068"/>
            <a:ext cx="1692805" cy="645160"/>
          </a:xfrm>
          <a:prstGeom prst="rect">
            <a:avLst/>
          </a:prstGeom>
          <a:noFill/>
        </p:spPr>
        <p:txBody>
          <a:bodyPr wrap="square" numCol="1" spcCol="457200" rtlCol="0">
            <a:spAutoFit/>
          </a:bodyPr>
          <a:lstStyle/>
          <a:p>
            <a:r>
              <a:rPr lang="en-US" sz="3600" b="1" dirty="0" smtClean="0">
                <a:solidFill>
                  <a:schemeClr val="accent3"/>
                </a:solidFill>
                <a:latin typeface="Montserrat" charset="0"/>
                <a:ea typeface="Montserrat" charset="0"/>
                <a:cs typeface="Montserrat" charset="0"/>
              </a:rPr>
              <a:t>18%</a:t>
            </a:r>
          </a:p>
        </p:txBody>
      </p:sp>
      <p:sp>
        <p:nvSpPr>
          <p:cNvPr id="26" name="TextBox 25"/>
          <p:cNvSpPr txBox="1"/>
          <p:nvPr/>
        </p:nvSpPr>
        <p:spPr>
          <a:xfrm>
            <a:off x="11697217" y="11271178"/>
            <a:ext cx="1643220" cy="373380"/>
          </a:xfrm>
          <a:prstGeom prst="rect">
            <a:avLst/>
          </a:prstGeom>
          <a:noFill/>
        </p:spPr>
        <p:txBody>
          <a:bodyPr wrap="square" numCol="1" spcCol="457200" rtlCol="0">
            <a:spAutoFit/>
          </a:bodyPr>
          <a:lstStyle/>
          <a:p>
            <a:pPr>
              <a:lnSpc>
                <a:spcPts val="1100"/>
              </a:lnSpc>
            </a:pPr>
            <a:r>
              <a:rPr lang="en-US" dirty="0" smtClean="0">
                <a:solidFill>
                  <a:schemeClr val="bg2">
                    <a:lumMod val="60000"/>
                    <a:lumOff val="40000"/>
                  </a:schemeClr>
                </a:solidFill>
                <a:latin typeface="Montserrat" charset="0"/>
                <a:ea typeface="Montserrat" charset="0"/>
                <a:cs typeface="Montserrat" charset="0"/>
              </a:rPr>
              <a:t>Heist </a:t>
            </a:r>
            <a:r>
              <a:rPr lang="en-US" dirty="0">
                <a:solidFill>
                  <a:schemeClr val="bg2">
                    <a:lumMod val="60000"/>
                    <a:lumOff val="40000"/>
                  </a:schemeClr>
                </a:solidFill>
                <a:latin typeface="Montserrat" charset="0"/>
                <a:ea typeface="Montserrat" charset="0"/>
                <a:cs typeface="Montserrat" charset="0"/>
              </a:rPr>
              <a:t>male air bring is Signs</a:t>
            </a:r>
            <a:r>
              <a:rPr lang="en-US" dirty="0" smtClean="0">
                <a:solidFill>
                  <a:schemeClr val="bg2">
                    <a:lumMod val="60000"/>
                    <a:lumOff val="40000"/>
                  </a:schemeClr>
                </a:solidFill>
                <a:latin typeface="Montserrat" charset="0"/>
                <a:ea typeface="Montserrat" charset="0"/>
                <a:cs typeface="Montserrat" charset="0"/>
              </a:rPr>
              <a:t>.</a:t>
            </a:r>
            <a:endParaRPr lang="en-US" dirty="0">
              <a:solidFill>
                <a:schemeClr val="bg2">
                  <a:lumMod val="60000"/>
                  <a:lumOff val="40000"/>
                </a:schemeClr>
              </a:solidFill>
              <a:latin typeface="Montserrat" charset="0"/>
              <a:ea typeface="Montserrat" charset="0"/>
              <a:cs typeface="Montserrat" charset="0"/>
            </a:endParaRPr>
          </a:p>
        </p:txBody>
      </p:sp>
      <p:sp>
        <p:nvSpPr>
          <p:cNvPr id="27" name="TextBox 26"/>
          <p:cNvSpPr txBox="1"/>
          <p:nvPr/>
        </p:nvSpPr>
        <p:spPr>
          <a:xfrm>
            <a:off x="2617480" y="8216022"/>
            <a:ext cx="2735212" cy="3415030"/>
          </a:xfrm>
          <a:prstGeom prst="rect">
            <a:avLst/>
          </a:prstGeom>
          <a:noFill/>
        </p:spPr>
        <p:txBody>
          <a:bodyPr wrap="square" numCol="1" spcCol="0" rtlCol="0" anchor="ctr">
            <a:spAutoFit/>
          </a:bodyPr>
          <a:lstStyle/>
          <a:p>
            <a:pPr>
              <a:lnSpc>
                <a:spcPct val="300000"/>
              </a:lnSpc>
            </a:pPr>
            <a:r>
              <a:rPr lang="en-US" sz="1800" b="1" dirty="0" smtClean="0">
                <a:solidFill>
                  <a:schemeClr val="bg2"/>
                </a:solidFill>
                <a:latin typeface="Montserrat Light" charset="0"/>
                <a:ea typeface="Montserrat Light" charset="0"/>
                <a:cs typeface="Montserrat Light" charset="0"/>
              </a:rPr>
              <a:t>The example text</a:t>
            </a:r>
          </a:p>
          <a:p>
            <a:pPr>
              <a:lnSpc>
                <a:spcPct val="300000"/>
              </a:lnSpc>
            </a:pPr>
            <a:r>
              <a:rPr lang="en-US" sz="1800" b="1" dirty="0" smtClean="0">
                <a:solidFill>
                  <a:schemeClr val="bg2"/>
                </a:solidFill>
                <a:latin typeface="Montserrat Light" charset="0"/>
                <a:ea typeface="Montserrat Light" charset="0"/>
                <a:cs typeface="Montserrat Light" charset="0"/>
              </a:rPr>
              <a:t>Goes here with your</a:t>
            </a:r>
          </a:p>
          <a:p>
            <a:pPr>
              <a:lnSpc>
                <a:spcPct val="300000"/>
              </a:lnSpc>
            </a:pPr>
            <a:r>
              <a:rPr lang="en-US" sz="1800" b="1" dirty="0" smtClean="0">
                <a:solidFill>
                  <a:schemeClr val="bg2"/>
                </a:solidFill>
                <a:latin typeface="Montserrat Light" charset="0"/>
                <a:ea typeface="Montserrat Light" charset="0"/>
                <a:cs typeface="Montserrat Light" charset="0"/>
              </a:rPr>
              <a:t>Own detailed</a:t>
            </a:r>
          </a:p>
          <a:p>
            <a:pPr>
              <a:lnSpc>
                <a:spcPct val="300000"/>
              </a:lnSpc>
            </a:pPr>
            <a:r>
              <a:rPr lang="en-US" sz="1800" b="1" dirty="0" smtClean="0">
                <a:solidFill>
                  <a:schemeClr val="bg2"/>
                </a:solidFill>
                <a:latin typeface="Montserrat Light" charset="0"/>
                <a:ea typeface="Montserrat Light" charset="0"/>
                <a:cs typeface="Montserrat Light" charset="0"/>
              </a:rPr>
              <a:t>Loren opium dolor</a:t>
            </a:r>
          </a:p>
        </p:txBody>
      </p:sp>
      <p:sp>
        <p:nvSpPr>
          <p:cNvPr id="28" name="TextBox 27"/>
          <p:cNvSpPr txBox="1"/>
          <p:nvPr/>
        </p:nvSpPr>
        <p:spPr>
          <a:xfrm>
            <a:off x="8397479" y="8919545"/>
            <a:ext cx="912636" cy="368300"/>
          </a:xfrm>
          <a:prstGeom prst="rect">
            <a:avLst/>
          </a:prstGeom>
          <a:noFill/>
        </p:spPr>
        <p:txBody>
          <a:bodyPr wrap="square" numCol="1" spcCol="0" rtlCol="0" anchor="ctr">
            <a:spAutoFit/>
          </a:bodyPr>
          <a:lstStyle/>
          <a:p>
            <a:r>
              <a:rPr lang="en-US" sz="1800" b="1" smtClean="0">
                <a:solidFill>
                  <a:srgbClr val="FEFEFE"/>
                </a:solidFill>
                <a:latin typeface="Montserrat Light" charset="0"/>
                <a:ea typeface="Montserrat Light" charset="0"/>
                <a:cs typeface="Montserrat Light" charset="0"/>
              </a:rPr>
              <a:t>85%</a:t>
            </a:r>
            <a:endParaRPr lang="en-US" sz="1800" b="1" dirty="0" smtClean="0">
              <a:solidFill>
                <a:srgbClr val="FEFEFE"/>
              </a:solidFill>
              <a:latin typeface="Montserrat Light" charset="0"/>
              <a:ea typeface="Montserrat Light" charset="0"/>
              <a:cs typeface="Montserrat Light" charset="0"/>
            </a:endParaRPr>
          </a:p>
        </p:txBody>
      </p:sp>
      <p:sp>
        <p:nvSpPr>
          <p:cNvPr id="29" name="TextBox 28"/>
          <p:cNvSpPr txBox="1"/>
          <p:nvPr/>
        </p:nvSpPr>
        <p:spPr>
          <a:xfrm>
            <a:off x="8397479" y="9724007"/>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92%</a:t>
            </a:r>
          </a:p>
        </p:txBody>
      </p:sp>
      <p:sp>
        <p:nvSpPr>
          <p:cNvPr id="30" name="TextBox 29"/>
          <p:cNvSpPr txBox="1"/>
          <p:nvPr/>
        </p:nvSpPr>
        <p:spPr>
          <a:xfrm>
            <a:off x="8397479" y="10583320"/>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60%</a:t>
            </a:r>
          </a:p>
        </p:txBody>
      </p:sp>
      <p:sp>
        <p:nvSpPr>
          <p:cNvPr id="31" name="TextBox 30"/>
          <p:cNvSpPr txBox="1"/>
          <p:nvPr/>
        </p:nvSpPr>
        <p:spPr>
          <a:xfrm>
            <a:off x="8397479" y="11387782"/>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45%</a:t>
            </a:r>
          </a:p>
        </p:txBody>
      </p:sp>
      <p:cxnSp>
        <p:nvCxnSpPr>
          <p:cNvPr id="32" name="Straight Connector 31"/>
          <p:cNvCxnSpPr/>
          <p:nvPr/>
        </p:nvCxnSpPr>
        <p:spPr>
          <a:xfrm flipV="1">
            <a:off x="10136322" y="8843559"/>
            <a:ext cx="0" cy="3115464"/>
          </a:xfrm>
          <a:prstGeom prst="line">
            <a:avLst/>
          </a:prstGeom>
          <a:ln w="12700">
            <a:solidFill>
              <a:schemeClr val="tx1">
                <a:alpha val="40000"/>
              </a:schemeClr>
            </a:solidFill>
            <a:prstDash val="sysDash"/>
            <a:tailEnd type="none" w="lg" len="lg"/>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5289054" y="3822325"/>
            <a:ext cx="4847267" cy="1753235"/>
          </a:xfrm>
          <a:prstGeom prst="rect">
            <a:avLst/>
          </a:prstGeom>
          <a:noFill/>
        </p:spPr>
        <p:txBody>
          <a:bodyPr wrap="square" numCol="1" spcCol="457200" rtlCol="0">
            <a:spAutoFit/>
          </a:bodyPr>
          <a:lstStyle/>
          <a:p>
            <a:pPr>
              <a:lnSpc>
                <a:spcPct val="150000"/>
              </a:lnSpc>
            </a:pPr>
            <a:r>
              <a:rPr lang="en-US" sz="1800" dirty="0">
                <a:solidFill>
                  <a:schemeClr val="bg2"/>
                </a:solidFill>
                <a:latin typeface="Montserrat" charset="0"/>
                <a:ea typeface="Montserrat" charset="0"/>
                <a:cs typeface="Montserrat" charset="0"/>
              </a:rPr>
              <a:t>Also he his male air bring is signs first. Creepiest god air fish land</a:t>
            </a:r>
            <a:r>
              <a:rPr lang="en-US" sz="1800" dirty="0" smtClean="0">
                <a:solidFill>
                  <a:schemeClr val="bg2"/>
                </a:solidFill>
                <a:latin typeface="Montserrat" charset="0"/>
                <a:ea typeface="Montserrat" charset="0"/>
                <a:cs typeface="Montserrat" charset="0"/>
              </a:rPr>
              <a:t>.</a:t>
            </a:r>
            <a:endParaRPr lang="en-US" sz="1800" dirty="0">
              <a:solidFill>
                <a:schemeClr val="bg2"/>
              </a:solidFill>
              <a:latin typeface="Montserrat" charset="0"/>
              <a:ea typeface="Montserrat" charset="0"/>
              <a:cs typeface="Montserrat" charset="0"/>
            </a:endParaRPr>
          </a:p>
          <a:p>
            <a:pPr>
              <a:lnSpc>
                <a:spcPct val="150000"/>
              </a:lnSpc>
            </a:pPr>
            <a:r>
              <a:rPr lang="en-US" sz="1800" b="1" dirty="0" smtClean="0">
                <a:latin typeface="Montserrat" charset="0"/>
                <a:ea typeface="Montserrat" charset="0"/>
                <a:cs typeface="Montserrat" charset="0"/>
              </a:rPr>
              <a:t>Also </a:t>
            </a:r>
            <a:r>
              <a:rPr lang="en-US" sz="1800" b="1" dirty="0">
                <a:latin typeface="Montserrat" charset="0"/>
                <a:ea typeface="Montserrat" charset="0"/>
                <a:cs typeface="Montserrat" charset="0"/>
              </a:rPr>
              <a:t>he his male air bring is signs first. Creepiest god air fish land</a:t>
            </a:r>
            <a:r>
              <a:rPr lang="en-US" sz="1800" b="1" dirty="0" smtClean="0">
                <a:latin typeface="Montserrat" charset="0"/>
                <a:ea typeface="Montserrat" charset="0"/>
                <a:cs typeface="Montserrat" charset="0"/>
              </a:rPr>
              <a:t>.</a:t>
            </a:r>
            <a:endParaRPr lang="en-US" sz="1800" b="1" dirty="0">
              <a:latin typeface="Montserrat" charset="0"/>
              <a:ea typeface="Montserrat" charset="0"/>
              <a:cs typeface="Montserrat" charset="0"/>
            </a:endParaRPr>
          </a:p>
        </p:txBody>
      </p:sp>
      <p:sp>
        <p:nvSpPr>
          <p:cNvPr id="34" name="TextBox 33"/>
          <p:cNvSpPr txBox="1"/>
          <p:nvPr/>
        </p:nvSpPr>
        <p:spPr>
          <a:xfrm>
            <a:off x="2617480" y="3858861"/>
            <a:ext cx="2236649" cy="1168400"/>
          </a:xfrm>
          <a:prstGeom prst="rect">
            <a:avLst/>
          </a:prstGeom>
          <a:noFill/>
        </p:spPr>
        <p:txBody>
          <a:bodyPr wrap="square" rtlCol="0">
            <a:spAutoFit/>
          </a:bodyPr>
          <a:lstStyle/>
          <a:p>
            <a:r>
              <a:rPr lang="en-US" sz="7000" b="1" dirty="0" smtClean="0">
                <a:solidFill>
                  <a:schemeClr val="accent1"/>
                </a:solidFill>
                <a:latin typeface="Montserrat" charset="0"/>
                <a:ea typeface="Montserrat" charset="0"/>
                <a:cs typeface="Montserrat" charset="0"/>
              </a:rPr>
              <a:t>18%</a:t>
            </a:r>
            <a:endParaRPr lang="en-US" sz="7000" b="1" dirty="0">
              <a:solidFill>
                <a:schemeClr val="accent1"/>
              </a:solidFill>
              <a:latin typeface="Montserrat" charset="0"/>
              <a:ea typeface="Montserrat" charset="0"/>
              <a:cs typeface="Montserrat" charset="0"/>
            </a:endParaRPr>
          </a:p>
        </p:txBody>
      </p:sp>
      <p:sp>
        <p:nvSpPr>
          <p:cNvPr id="35" name="TextBox 34"/>
          <p:cNvSpPr txBox="1"/>
          <p:nvPr/>
        </p:nvSpPr>
        <p:spPr>
          <a:xfrm>
            <a:off x="2617478" y="6912562"/>
            <a:ext cx="7518843" cy="922020"/>
          </a:xfrm>
          <a:prstGeom prst="rect">
            <a:avLst/>
          </a:prstGeom>
          <a:noFill/>
        </p:spPr>
        <p:txBody>
          <a:bodyPr wrap="square" numCol="1" spcCol="457200" rtlCol="0">
            <a:spAutoFit/>
          </a:bodyPr>
          <a:lstStyle/>
          <a:p>
            <a:pPr>
              <a:lnSpc>
                <a:spcPct val="150000"/>
              </a:lnSpc>
            </a:pPr>
            <a:r>
              <a:rPr lang="en-US" sz="1800" dirty="0" smtClean="0">
                <a:solidFill>
                  <a:schemeClr val="bg2"/>
                </a:solidFill>
                <a:latin typeface="Montserrat" charset="0"/>
                <a:ea typeface="Montserrat" charset="0"/>
                <a:cs typeface="Montserrat" charset="0"/>
              </a:rPr>
              <a:t>Also he his male air bring is signs first. Creepiest god air fish land. Darkness. Air saying fruitful were.</a:t>
            </a:r>
            <a:endParaRPr lang="en-US" sz="1800" b="1" dirty="0">
              <a:latin typeface="Montserrat" charset="0"/>
              <a:ea typeface="Montserrat" charset="0"/>
              <a:cs typeface="Montserrat" charset="0"/>
            </a:endParaRPr>
          </a:p>
        </p:txBody>
      </p:sp>
    </p:spTree>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2"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p:tgtEl>
                                          <p:spTgt spid="5"/>
                                        </p:tgtEl>
                                        <p:attrNameLst>
                                          <p:attrName>ppt_x</p:attrName>
                                        </p:attrNameLst>
                                      </p:cBhvr>
                                      <p:tavLst>
                                        <p:tav tm="0">
                                          <p:val>
                                            <p:strVal val="#ppt_x+#ppt_w*1.125000"/>
                                          </p:val>
                                        </p:tav>
                                        <p:tav tm="100000">
                                          <p:val>
                                            <p:strVal val="#ppt_x"/>
                                          </p:val>
                                        </p:tav>
                                      </p:tavLst>
                                    </p:anim>
                                    <p:animEffect transition="in" filter="wipe(left)">
                                      <p:cBhvr>
                                        <p:cTn id="8" dur="500"/>
                                        <p:tgtEl>
                                          <p:spTgt spid="5"/>
                                        </p:tgtEl>
                                      </p:cBhvr>
                                    </p:animEffect>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500" fill="hold"/>
                                        <p:tgtEl>
                                          <p:spTgt spid="8"/>
                                        </p:tgtEl>
                                        <p:attrNameLst>
                                          <p:attrName>ppt_w</p:attrName>
                                        </p:attrNameLst>
                                      </p:cBhvr>
                                      <p:tavLst>
                                        <p:tav tm="0">
                                          <p:val>
                                            <p:fltVal val="0"/>
                                          </p:val>
                                        </p:tav>
                                        <p:tav tm="100000">
                                          <p:val>
                                            <p:strVal val="#ppt_w"/>
                                          </p:val>
                                        </p:tav>
                                      </p:tavLst>
                                    </p:anim>
                                    <p:anim calcmode="lin" valueType="num">
                                      <p:cBhvr>
                                        <p:cTn id="19" dur="500" fill="hold"/>
                                        <p:tgtEl>
                                          <p:spTgt spid="8"/>
                                        </p:tgtEl>
                                        <p:attrNameLst>
                                          <p:attrName>ppt_h</p:attrName>
                                        </p:attrNameLst>
                                      </p:cBhvr>
                                      <p:tavLst>
                                        <p:tav tm="0">
                                          <p:val>
                                            <p:fltVal val="0"/>
                                          </p:val>
                                        </p:tav>
                                        <p:tav tm="100000">
                                          <p:val>
                                            <p:strVal val="#ppt_h"/>
                                          </p:val>
                                        </p:tav>
                                      </p:tavLst>
                                    </p:anim>
                                    <p:animEffect transition="in" filter="fade">
                                      <p:cBhvr>
                                        <p:cTn id="20" dur="500"/>
                                        <p:tgtEl>
                                          <p:spTgt spid="8"/>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5"/>
                                        </p:tgtEl>
                                        <p:attrNameLst>
                                          <p:attrName>style.visibility</p:attrName>
                                        </p:attrNameLst>
                                      </p:cBhvr>
                                      <p:to>
                                        <p:strVal val="visible"/>
                                      </p:to>
                                    </p:set>
                                    <p:animEffect transition="in" filter="fade">
                                      <p:cBhvr>
                                        <p:cTn id="25" dur="500"/>
                                        <p:tgtEl>
                                          <p:spTgt spid="35"/>
                                        </p:tgtEl>
                                      </p:cBhvr>
                                    </p:animEffect>
                                  </p:childTnLst>
                                </p:cTn>
                              </p:par>
                            </p:childTnLst>
                          </p:cTn>
                        </p:par>
                      </p:childTnLst>
                    </p:cTn>
                  </p:par>
                  <p:par>
                    <p:cTn id="26" fill="hold">
                      <p:stCondLst>
                        <p:cond delay="indefinite"/>
                      </p:stCondLst>
                      <p:childTnLst>
                        <p:par>
                          <p:cTn id="27" fill="hold">
                            <p:stCondLst>
                              <p:cond delay="0"/>
                            </p:stCondLst>
                            <p:childTnLst>
                              <p:par>
                                <p:cTn id="28" presetID="12" presetClass="entr" presetSubtype="8" fill="hold" grpId="0" nodeType="click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additive="base">
                                        <p:cTn id="30" dur="500"/>
                                        <p:tgtEl>
                                          <p:spTgt spid="9"/>
                                        </p:tgtEl>
                                        <p:attrNameLst>
                                          <p:attrName>ppt_x</p:attrName>
                                        </p:attrNameLst>
                                      </p:cBhvr>
                                      <p:tavLst>
                                        <p:tav tm="0">
                                          <p:val>
                                            <p:strVal val="#ppt_x-#ppt_w*1.125000"/>
                                          </p:val>
                                        </p:tav>
                                        <p:tav tm="100000">
                                          <p:val>
                                            <p:strVal val="#ppt_x"/>
                                          </p:val>
                                        </p:tav>
                                      </p:tavLst>
                                    </p:anim>
                                    <p:animEffect transition="in" filter="wipe(right)">
                                      <p:cBhvr>
                                        <p:cTn id="31" dur="500"/>
                                        <p:tgtEl>
                                          <p:spTgt spid="9"/>
                                        </p:tgtEl>
                                      </p:cBhvr>
                                    </p:animEffect>
                                  </p:childTnLst>
                                </p:cTn>
                              </p:par>
                              <p:par>
                                <p:cTn id="32" presetID="12" presetClass="entr" presetSubtype="8"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p:tgtEl>
                                          <p:spTgt spid="10"/>
                                        </p:tgtEl>
                                        <p:attrNameLst>
                                          <p:attrName>ppt_x</p:attrName>
                                        </p:attrNameLst>
                                      </p:cBhvr>
                                      <p:tavLst>
                                        <p:tav tm="0">
                                          <p:val>
                                            <p:strVal val="#ppt_x-#ppt_w*1.125000"/>
                                          </p:val>
                                        </p:tav>
                                        <p:tav tm="100000">
                                          <p:val>
                                            <p:strVal val="#ppt_x"/>
                                          </p:val>
                                        </p:tav>
                                      </p:tavLst>
                                    </p:anim>
                                    <p:animEffect transition="in" filter="wipe(right)">
                                      <p:cBhvr>
                                        <p:cTn id="35" dur="500"/>
                                        <p:tgtEl>
                                          <p:spTgt spid="10"/>
                                        </p:tgtEl>
                                      </p:cBhvr>
                                    </p:animEffect>
                                  </p:childTnLst>
                                </p:cTn>
                              </p:par>
                              <p:par>
                                <p:cTn id="36" presetID="12" presetClass="entr" presetSubtype="8" fill="hold" grpId="0" nodeType="withEffect">
                                  <p:stCondLst>
                                    <p:cond delay="0"/>
                                  </p:stCondLst>
                                  <p:childTnLst>
                                    <p:set>
                                      <p:cBhvr>
                                        <p:cTn id="37" dur="1" fill="hold">
                                          <p:stCondLst>
                                            <p:cond delay="0"/>
                                          </p:stCondLst>
                                        </p:cTn>
                                        <p:tgtEl>
                                          <p:spTgt spid="11"/>
                                        </p:tgtEl>
                                        <p:attrNameLst>
                                          <p:attrName>style.visibility</p:attrName>
                                        </p:attrNameLst>
                                      </p:cBhvr>
                                      <p:to>
                                        <p:strVal val="visible"/>
                                      </p:to>
                                    </p:set>
                                    <p:anim calcmode="lin" valueType="num">
                                      <p:cBhvr additive="base">
                                        <p:cTn id="38" dur="500"/>
                                        <p:tgtEl>
                                          <p:spTgt spid="11"/>
                                        </p:tgtEl>
                                        <p:attrNameLst>
                                          <p:attrName>ppt_x</p:attrName>
                                        </p:attrNameLst>
                                      </p:cBhvr>
                                      <p:tavLst>
                                        <p:tav tm="0">
                                          <p:val>
                                            <p:strVal val="#ppt_x-#ppt_w*1.125000"/>
                                          </p:val>
                                        </p:tav>
                                        <p:tav tm="100000">
                                          <p:val>
                                            <p:strVal val="#ppt_x"/>
                                          </p:val>
                                        </p:tav>
                                      </p:tavLst>
                                    </p:anim>
                                    <p:animEffect transition="in" filter="wipe(right)">
                                      <p:cBhvr>
                                        <p:cTn id="39" dur="500"/>
                                        <p:tgtEl>
                                          <p:spTgt spid="11"/>
                                        </p:tgtEl>
                                      </p:cBhvr>
                                    </p:animEffect>
                                  </p:childTnLst>
                                </p:cTn>
                              </p:par>
                              <p:par>
                                <p:cTn id="40" presetID="12" presetClass="entr" presetSubtype="8"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additive="base">
                                        <p:cTn id="42" dur="500"/>
                                        <p:tgtEl>
                                          <p:spTgt spid="12"/>
                                        </p:tgtEl>
                                        <p:attrNameLst>
                                          <p:attrName>ppt_x</p:attrName>
                                        </p:attrNameLst>
                                      </p:cBhvr>
                                      <p:tavLst>
                                        <p:tav tm="0">
                                          <p:val>
                                            <p:strVal val="#ppt_x-#ppt_w*1.125000"/>
                                          </p:val>
                                        </p:tav>
                                        <p:tav tm="100000">
                                          <p:val>
                                            <p:strVal val="#ppt_x"/>
                                          </p:val>
                                        </p:tav>
                                      </p:tavLst>
                                    </p:anim>
                                    <p:animEffect transition="in" filter="wipe(right)">
                                      <p:cBhvr>
                                        <p:cTn id="43" dur="500"/>
                                        <p:tgtEl>
                                          <p:spTgt spid="12"/>
                                        </p:tgtEl>
                                      </p:cBhvr>
                                    </p:animEffect>
                                  </p:childTnLst>
                                </p:cTn>
                              </p:par>
                              <p:par>
                                <p:cTn id="44" presetID="12" presetClass="entr" presetSubtype="8"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additive="base">
                                        <p:cTn id="46" dur="500"/>
                                        <p:tgtEl>
                                          <p:spTgt spid="13"/>
                                        </p:tgtEl>
                                        <p:attrNameLst>
                                          <p:attrName>ppt_x</p:attrName>
                                        </p:attrNameLst>
                                      </p:cBhvr>
                                      <p:tavLst>
                                        <p:tav tm="0">
                                          <p:val>
                                            <p:strVal val="#ppt_x-#ppt_w*1.125000"/>
                                          </p:val>
                                        </p:tav>
                                        <p:tav tm="100000">
                                          <p:val>
                                            <p:strVal val="#ppt_x"/>
                                          </p:val>
                                        </p:tav>
                                      </p:tavLst>
                                    </p:anim>
                                    <p:animEffect transition="in" filter="wipe(right)">
                                      <p:cBhvr>
                                        <p:cTn id="47" dur="500"/>
                                        <p:tgtEl>
                                          <p:spTgt spid="13"/>
                                        </p:tgtEl>
                                      </p:cBhvr>
                                    </p:animEffect>
                                  </p:childTnLst>
                                </p:cTn>
                              </p:par>
                              <p:par>
                                <p:cTn id="48" presetID="12" presetClass="entr" presetSubtype="8"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 calcmode="lin" valueType="num">
                                      <p:cBhvr additive="base">
                                        <p:cTn id="50" dur="500"/>
                                        <p:tgtEl>
                                          <p:spTgt spid="14"/>
                                        </p:tgtEl>
                                        <p:attrNameLst>
                                          <p:attrName>ppt_x</p:attrName>
                                        </p:attrNameLst>
                                      </p:cBhvr>
                                      <p:tavLst>
                                        <p:tav tm="0">
                                          <p:val>
                                            <p:strVal val="#ppt_x-#ppt_w*1.125000"/>
                                          </p:val>
                                        </p:tav>
                                        <p:tav tm="100000">
                                          <p:val>
                                            <p:strVal val="#ppt_x"/>
                                          </p:val>
                                        </p:tav>
                                      </p:tavLst>
                                    </p:anim>
                                    <p:animEffect transition="in" filter="wipe(right)">
                                      <p:cBhvr>
                                        <p:cTn id="51" dur="500"/>
                                        <p:tgtEl>
                                          <p:spTgt spid="14"/>
                                        </p:tgtEl>
                                      </p:cBhvr>
                                    </p:animEffect>
                                  </p:childTnLst>
                                </p:cTn>
                              </p:par>
                              <p:par>
                                <p:cTn id="52" presetID="12" presetClass="entr" presetSubtype="8" fill="hold" grpId="0" nodeType="withEffect">
                                  <p:stCondLst>
                                    <p:cond delay="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500"/>
                                        <p:tgtEl>
                                          <p:spTgt spid="15"/>
                                        </p:tgtEl>
                                        <p:attrNameLst>
                                          <p:attrName>ppt_x</p:attrName>
                                        </p:attrNameLst>
                                      </p:cBhvr>
                                      <p:tavLst>
                                        <p:tav tm="0">
                                          <p:val>
                                            <p:strVal val="#ppt_x-#ppt_w*1.125000"/>
                                          </p:val>
                                        </p:tav>
                                        <p:tav tm="100000">
                                          <p:val>
                                            <p:strVal val="#ppt_x"/>
                                          </p:val>
                                        </p:tav>
                                      </p:tavLst>
                                    </p:anim>
                                    <p:animEffect transition="in" filter="wipe(right)">
                                      <p:cBhvr>
                                        <p:cTn id="55" dur="500"/>
                                        <p:tgtEl>
                                          <p:spTgt spid="15"/>
                                        </p:tgtEl>
                                      </p:cBhvr>
                                    </p:animEffect>
                                  </p:childTnLst>
                                </p:cTn>
                              </p:par>
                              <p:par>
                                <p:cTn id="56" presetID="12" presetClass="entr" presetSubtype="8" fill="hold" grpId="0" nodeType="withEffect">
                                  <p:stCondLst>
                                    <p:cond delay="0"/>
                                  </p:stCondLst>
                                  <p:childTnLst>
                                    <p:set>
                                      <p:cBhvr>
                                        <p:cTn id="57" dur="1" fill="hold">
                                          <p:stCondLst>
                                            <p:cond delay="0"/>
                                          </p:stCondLst>
                                        </p:cTn>
                                        <p:tgtEl>
                                          <p:spTgt spid="16"/>
                                        </p:tgtEl>
                                        <p:attrNameLst>
                                          <p:attrName>style.visibility</p:attrName>
                                        </p:attrNameLst>
                                      </p:cBhvr>
                                      <p:to>
                                        <p:strVal val="visible"/>
                                      </p:to>
                                    </p:set>
                                    <p:anim calcmode="lin" valueType="num">
                                      <p:cBhvr additive="base">
                                        <p:cTn id="58" dur="500"/>
                                        <p:tgtEl>
                                          <p:spTgt spid="16"/>
                                        </p:tgtEl>
                                        <p:attrNameLst>
                                          <p:attrName>ppt_x</p:attrName>
                                        </p:attrNameLst>
                                      </p:cBhvr>
                                      <p:tavLst>
                                        <p:tav tm="0">
                                          <p:val>
                                            <p:strVal val="#ppt_x-#ppt_w*1.125000"/>
                                          </p:val>
                                        </p:tav>
                                        <p:tav tm="100000">
                                          <p:val>
                                            <p:strVal val="#ppt_x"/>
                                          </p:val>
                                        </p:tav>
                                      </p:tavLst>
                                    </p:anim>
                                    <p:animEffect transition="in" filter="wipe(right)">
                                      <p:cBhvr>
                                        <p:cTn id="59" dur="500"/>
                                        <p:tgtEl>
                                          <p:spTgt spid="16"/>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17"/>
                                        </p:tgtEl>
                                        <p:attrNameLst>
                                          <p:attrName>style.visibility</p:attrName>
                                        </p:attrNameLst>
                                      </p:cBhvr>
                                      <p:to>
                                        <p:strVal val="visible"/>
                                      </p:to>
                                    </p:set>
                                    <p:anim calcmode="lin" valueType="num">
                                      <p:cBhvr additive="base">
                                        <p:cTn id="62" dur="500"/>
                                        <p:tgtEl>
                                          <p:spTgt spid="17"/>
                                        </p:tgtEl>
                                        <p:attrNameLst>
                                          <p:attrName>ppt_x</p:attrName>
                                        </p:attrNameLst>
                                      </p:cBhvr>
                                      <p:tavLst>
                                        <p:tav tm="0">
                                          <p:val>
                                            <p:strVal val="#ppt_x-#ppt_w*1.125000"/>
                                          </p:val>
                                        </p:tav>
                                        <p:tav tm="100000">
                                          <p:val>
                                            <p:strVal val="#ppt_x"/>
                                          </p:val>
                                        </p:tav>
                                      </p:tavLst>
                                    </p:anim>
                                    <p:animEffect transition="in" filter="wipe(right)">
                                      <p:cBhvr>
                                        <p:cTn id="63" dur="500"/>
                                        <p:tgtEl>
                                          <p:spTgt spid="17"/>
                                        </p:tgtEl>
                                      </p:cBhvr>
                                    </p:animEffect>
                                  </p:childTnLst>
                                </p:cTn>
                              </p:par>
                              <p:par>
                                <p:cTn id="64" presetID="12" presetClass="entr" presetSubtype="8" fill="hold" grpId="0" nodeType="withEffect">
                                  <p:stCondLst>
                                    <p:cond delay="0"/>
                                  </p:stCondLst>
                                  <p:childTnLst>
                                    <p:set>
                                      <p:cBhvr>
                                        <p:cTn id="65" dur="1" fill="hold">
                                          <p:stCondLst>
                                            <p:cond delay="0"/>
                                          </p:stCondLst>
                                        </p:cTn>
                                        <p:tgtEl>
                                          <p:spTgt spid="18"/>
                                        </p:tgtEl>
                                        <p:attrNameLst>
                                          <p:attrName>style.visibility</p:attrName>
                                        </p:attrNameLst>
                                      </p:cBhvr>
                                      <p:to>
                                        <p:strVal val="visible"/>
                                      </p:to>
                                    </p:set>
                                    <p:anim calcmode="lin" valueType="num">
                                      <p:cBhvr additive="base">
                                        <p:cTn id="66" dur="500"/>
                                        <p:tgtEl>
                                          <p:spTgt spid="18"/>
                                        </p:tgtEl>
                                        <p:attrNameLst>
                                          <p:attrName>ppt_x</p:attrName>
                                        </p:attrNameLst>
                                      </p:cBhvr>
                                      <p:tavLst>
                                        <p:tav tm="0">
                                          <p:val>
                                            <p:strVal val="#ppt_x-#ppt_w*1.125000"/>
                                          </p:val>
                                        </p:tav>
                                        <p:tav tm="100000">
                                          <p:val>
                                            <p:strVal val="#ppt_x"/>
                                          </p:val>
                                        </p:tav>
                                      </p:tavLst>
                                    </p:anim>
                                    <p:animEffect transition="in" filter="wipe(right)">
                                      <p:cBhvr>
                                        <p:cTn id="67" dur="500"/>
                                        <p:tgtEl>
                                          <p:spTgt spid="18"/>
                                        </p:tgtEl>
                                      </p:cBhvr>
                                    </p:animEffect>
                                  </p:childTnLst>
                                </p:cTn>
                              </p:par>
                              <p:par>
                                <p:cTn id="68" presetID="12" presetClass="entr" presetSubtype="8" fill="hold" grpId="0" nodeType="withEffect">
                                  <p:stCondLst>
                                    <p:cond delay="0"/>
                                  </p:stCondLst>
                                  <p:childTnLst>
                                    <p:set>
                                      <p:cBhvr>
                                        <p:cTn id="69" dur="1" fill="hold">
                                          <p:stCondLst>
                                            <p:cond delay="0"/>
                                          </p:stCondLst>
                                        </p:cTn>
                                        <p:tgtEl>
                                          <p:spTgt spid="19"/>
                                        </p:tgtEl>
                                        <p:attrNameLst>
                                          <p:attrName>style.visibility</p:attrName>
                                        </p:attrNameLst>
                                      </p:cBhvr>
                                      <p:to>
                                        <p:strVal val="visible"/>
                                      </p:to>
                                    </p:set>
                                    <p:anim calcmode="lin" valueType="num">
                                      <p:cBhvr additive="base">
                                        <p:cTn id="70" dur="500"/>
                                        <p:tgtEl>
                                          <p:spTgt spid="19"/>
                                        </p:tgtEl>
                                        <p:attrNameLst>
                                          <p:attrName>ppt_x</p:attrName>
                                        </p:attrNameLst>
                                      </p:cBhvr>
                                      <p:tavLst>
                                        <p:tav tm="0">
                                          <p:val>
                                            <p:strVal val="#ppt_x-#ppt_w*1.125000"/>
                                          </p:val>
                                        </p:tav>
                                        <p:tav tm="100000">
                                          <p:val>
                                            <p:strVal val="#ppt_x"/>
                                          </p:val>
                                        </p:tav>
                                      </p:tavLst>
                                    </p:anim>
                                    <p:animEffect transition="in" filter="wipe(right)">
                                      <p:cBhvr>
                                        <p:cTn id="71" dur="500"/>
                                        <p:tgtEl>
                                          <p:spTgt spid="19"/>
                                        </p:tgtEl>
                                      </p:cBhvr>
                                    </p:animEffect>
                                  </p:childTnLst>
                                </p:cTn>
                              </p:par>
                              <p:par>
                                <p:cTn id="72" presetID="12" presetClass="entr" presetSubtype="8" fill="hold" grpId="0" nodeType="withEffect">
                                  <p:stCondLst>
                                    <p:cond delay="0"/>
                                  </p:stCondLst>
                                  <p:childTnLst>
                                    <p:set>
                                      <p:cBhvr>
                                        <p:cTn id="73" dur="1" fill="hold">
                                          <p:stCondLst>
                                            <p:cond delay="0"/>
                                          </p:stCondLst>
                                        </p:cTn>
                                        <p:tgtEl>
                                          <p:spTgt spid="20"/>
                                        </p:tgtEl>
                                        <p:attrNameLst>
                                          <p:attrName>style.visibility</p:attrName>
                                        </p:attrNameLst>
                                      </p:cBhvr>
                                      <p:to>
                                        <p:strVal val="visible"/>
                                      </p:to>
                                    </p:set>
                                    <p:anim calcmode="lin" valueType="num">
                                      <p:cBhvr additive="base">
                                        <p:cTn id="74" dur="500"/>
                                        <p:tgtEl>
                                          <p:spTgt spid="20"/>
                                        </p:tgtEl>
                                        <p:attrNameLst>
                                          <p:attrName>ppt_x</p:attrName>
                                        </p:attrNameLst>
                                      </p:cBhvr>
                                      <p:tavLst>
                                        <p:tav tm="0">
                                          <p:val>
                                            <p:strVal val="#ppt_x-#ppt_w*1.125000"/>
                                          </p:val>
                                        </p:tav>
                                        <p:tav tm="100000">
                                          <p:val>
                                            <p:strVal val="#ppt_x"/>
                                          </p:val>
                                        </p:tav>
                                      </p:tavLst>
                                    </p:anim>
                                    <p:animEffect transition="in" filter="wipe(right)">
                                      <p:cBhvr>
                                        <p:cTn id="75" dur="500"/>
                                        <p:tgtEl>
                                          <p:spTgt spid="20"/>
                                        </p:tgtEl>
                                      </p:cBhvr>
                                    </p:animEffect>
                                  </p:childTnLst>
                                </p:cTn>
                              </p:par>
                              <p:par>
                                <p:cTn id="76" presetID="12" presetClass="entr" presetSubtype="8" fill="hold" grpId="0" nodeType="withEffect">
                                  <p:stCondLst>
                                    <p:cond delay="0"/>
                                  </p:stCondLst>
                                  <p:childTnLst>
                                    <p:set>
                                      <p:cBhvr>
                                        <p:cTn id="77" dur="1" fill="hold">
                                          <p:stCondLst>
                                            <p:cond delay="0"/>
                                          </p:stCondLst>
                                        </p:cTn>
                                        <p:tgtEl>
                                          <p:spTgt spid="28"/>
                                        </p:tgtEl>
                                        <p:attrNameLst>
                                          <p:attrName>style.visibility</p:attrName>
                                        </p:attrNameLst>
                                      </p:cBhvr>
                                      <p:to>
                                        <p:strVal val="visible"/>
                                      </p:to>
                                    </p:set>
                                    <p:anim calcmode="lin" valueType="num">
                                      <p:cBhvr additive="base">
                                        <p:cTn id="78" dur="500"/>
                                        <p:tgtEl>
                                          <p:spTgt spid="28"/>
                                        </p:tgtEl>
                                        <p:attrNameLst>
                                          <p:attrName>ppt_x</p:attrName>
                                        </p:attrNameLst>
                                      </p:cBhvr>
                                      <p:tavLst>
                                        <p:tav tm="0">
                                          <p:val>
                                            <p:strVal val="#ppt_x-#ppt_w*1.125000"/>
                                          </p:val>
                                        </p:tav>
                                        <p:tav tm="100000">
                                          <p:val>
                                            <p:strVal val="#ppt_x"/>
                                          </p:val>
                                        </p:tav>
                                      </p:tavLst>
                                    </p:anim>
                                    <p:animEffect transition="in" filter="wipe(right)">
                                      <p:cBhvr>
                                        <p:cTn id="79" dur="500"/>
                                        <p:tgtEl>
                                          <p:spTgt spid="28"/>
                                        </p:tgtEl>
                                      </p:cBhvr>
                                    </p:animEffect>
                                  </p:childTnLst>
                                </p:cTn>
                              </p:par>
                              <p:par>
                                <p:cTn id="80" presetID="12" presetClass="entr" presetSubtype="8" fill="hold" grpId="0" nodeType="with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additive="base">
                                        <p:cTn id="82" dur="500"/>
                                        <p:tgtEl>
                                          <p:spTgt spid="29"/>
                                        </p:tgtEl>
                                        <p:attrNameLst>
                                          <p:attrName>ppt_x</p:attrName>
                                        </p:attrNameLst>
                                      </p:cBhvr>
                                      <p:tavLst>
                                        <p:tav tm="0">
                                          <p:val>
                                            <p:strVal val="#ppt_x-#ppt_w*1.125000"/>
                                          </p:val>
                                        </p:tav>
                                        <p:tav tm="100000">
                                          <p:val>
                                            <p:strVal val="#ppt_x"/>
                                          </p:val>
                                        </p:tav>
                                      </p:tavLst>
                                    </p:anim>
                                    <p:animEffect transition="in" filter="wipe(right)">
                                      <p:cBhvr>
                                        <p:cTn id="83" dur="500"/>
                                        <p:tgtEl>
                                          <p:spTgt spid="29"/>
                                        </p:tgtEl>
                                      </p:cBhvr>
                                    </p:animEffect>
                                  </p:childTnLst>
                                </p:cTn>
                              </p:par>
                              <p:par>
                                <p:cTn id="84" presetID="12" presetClass="entr" presetSubtype="8" fill="hold" grpId="0" nodeType="withEffect">
                                  <p:stCondLst>
                                    <p:cond delay="0"/>
                                  </p:stCondLst>
                                  <p:childTnLst>
                                    <p:set>
                                      <p:cBhvr>
                                        <p:cTn id="85" dur="1" fill="hold">
                                          <p:stCondLst>
                                            <p:cond delay="0"/>
                                          </p:stCondLst>
                                        </p:cTn>
                                        <p:tgtEl>
                                          <p:spTgt spid="30"/>
                                        </p:tgtEl>
                                        <p:attrNameLst>
                                          <p:attrName>style.visibility</p:attrName>
                                        </p:attrNameLst>
                                      </p:cBhvr>
                                      <p:to>
                                        <p:strVal val="visible"/>
                                      </p:to>
                                    </p:set>
                                    <p:anim calcmode="lin" valueType="num">
                                      <p:cBhvr additive="base">
                                        <p:cTn id="86" dur="500"/>
                                        <p:tgtEl>
                                          <p:spTgt spid="30"/>
                                        </p:tgtEl>
                                        <p:attrNameLst>
                                          <p:attrName>ppt_x</p:attrName>
                                        </p:attrNameLst>
                                      </p:cBhvr>
                                      <p:tavLst>
                                        <p:tav tm="0">
                                          <p:val>
                                            <p:strVal val="#ppt_x-#ppt_w*1.125000"/>
                                          </p:val>
                                        </p:tav>
                                        <p:tav tm="100000">
                                          <p:val>
                                            <p:strVal val="#ppt_x"/>
                                          </p:val>
                                        </p:tav>
                                      </p:tavLst>
                                    </p:anim>
                                    <p:animEffect transition="in" filter="wipe(right)">
                                      <p:cBhvr>
                                        <p:cTn id="87" dur="500"/>
                                        <p:tgtEl>
                                          <p:spTgt spid="30"/>
                                        </p:tgtEl>
                                      </p:cBhvr>
                                    </p:animEffect>
                                  </p:childTnLst>
                                </p:cTn>
                              </p:par>
                              <p:par>
                                <p:cTn id="88" presetID="12" presetClass="entr" presetSubtype="8" fill="hold" grpId="0" nodeType="withEffect">
                                  <p:stCondLst>
                                    <p:cond delay="0"/>
                                  </p:stCondLst>
                                  <p:childTnLst>
                                    <p:set>
                                      <p:cBhvr>
                                        <p:cTn id="89" dur="1" fill="hold">
                                          <p:stCondLst>
                                            <p:cond delay="0"/>
                                          </p:stCondLst>
                                        </p:cTn>
                                        <p:tgtEl>
                                          <p:spTgt spid="31"/>
                                        </p:tgtEl>
                                        <p:attrNameLst>
                                          <p:attrName>style.visibility</p:attrName>
                                        </p:attrNameLst>
                                      </p:cBhvr>
                                      <p:to>
                                        <p:strVal val="visible"/>
                                      </p:to>
                                    </p:set>
                                    <p:anim calcmode="lin" valueType="num">
                                      <p:cBhvr additive="base">
                                        <p:cTn id="90" dur="500"/>
                                        <p:tgtEl>
                                          <p:spTgt spid="31"/>
                                        </p:tgtEl>
                                        <p:attrNameLst>
                                          <p:attrName>ppt_x</p:attrName>
                                        </p:attrNameLst>
                                      </p:cBhvr>
                                      <p:tavLst>
                                        <p:tav tm="0">
                                          <p:val>
                                            <p:strVal val="#ppt_x-#ppt_w*1.125000"/>
                                          </p:val>
                                        </p:tav>
                                        <p:tav tm="100000">
                                          <p:val>
                                            <p:strVal val="#ppt_x"/>
                                          </p:val>
                                        </p:tav>
                                      </p:tavLst>
                                    </p:anim>
                                    <p:animEffect transition="in" filter="wipe(right)">
                                      <p:cBhvr>
                                        <p:cTn id="91" dur="500"/>
                                        <p:tgtEl>
                                          <p:spTgt spid="31"/>
                                        </p:tgtEl>
                                      </p:cBhvr>
                                    </p:animEffect>
                                  </p:childTnLst>
                                </p:cTn>
                              </p:par>
                              <p:par>
                                <p:cTn id="92" presetID="12" presetClass="entr" presetSubtype="8"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additive="base">
                                        <p:cTn id="94" dur="500"/>
                                        <p:tgtEl>
                                          <p:spTgt spid="27"/>
                                        </p:tgtEl>
                                        <p:attrNameLst>
                                          <p:attrName>ppt_x</p:attrName>
                                        </p:attrNameLst>
                                      </p:cBhvr>
                                      <p:tavLst>
                                        <p:tav tm="0">
                                          <p:val>
                                            <p:strVal val="#ppt_x-#ppt_w*1.125000"/>
                                          </p:val>
                                        </p:tav>
                                        <p:tav tm="100000">
                                          <p:val>
                                            <p:strVal val="#ppt_x"/>
                                          </p:val>
                                        </p:tav>
                                      </p:tavLst>
                                    </p:anim>
                                    <p:animEffect transition="in" filter="wipe(right)">
                                      <p:cBhvr>
                                        <p:cTn id="95" dur="500"/>
                                        <p:tgtEl>
                                          <p:spTgt spid="27"/>
                                        </p:tgtEl>
                                      </p:cBhvr>
                                    </p:animEffect>
                                  </p:childTnLst>
                                </p:cTn>
                              </p:par>
                            </p:childTnLst>
                          </p:cTn>
                        </p:par>
                      </p:childTnLst>
                    </p:cTn>
                  </p:par>
                  <p:par>
                    <p:cTn id="96" fill="hold">
                      <p:stCondLst>
                        <p:cond delay="indefinite"/>
                      </p:stCondLst>
                      <p:childTnLst>
                        <p:par>
                          <p:cTn id="97" fill="hold">
                            <p:stCondLst>
                              <p:cond delay="0"/>
                            </p:stCondLst>
                            <p:childTnLst>
                              <p:par>
                                <p:cTn id="98" presetID="10" presetClass="entr" presetSubtype="0" fill="hold" grpId="0" nodeType="clickEffect">
                                  <p:stCondLst>
                                    <p:cond delay="0"/>
                                  </p:stCondLst>
                                  <p:childTnLst>
                                    <p:set>
                                      <p:cBhvr>
                                        <p:cTn id="99" dur="1" fill="hold">
                                          <p:stCondLst>
                                            <p:cond delay="0"/>
                                          </p:stCondLst>
                                        </p:cTn>
                                        <p:tgtEl>
                                          <p:spTgt spid="21"/>
                                        </p:tgtEl>
                                        <p:attrNameLst>
                                          <p:attrName>style.visibility</p:attrName>
                                        </p:attrNameLst>
                                      </p:cBhvr>
                                      <p:to>
                                        <p:strVal val="visible"/>
                                      </p:to>
                                    </p:set>
                                    <p:animEffect transition="in" filter="fade">
                                      <p:cBhvr>
                                        <p:cTn id="100" dur="500"/>
                                        <p:tgtEl>
                                          <p:spTgt spid="21"/>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22"/>
                                        </p:tgtEl>
                                        <p:attrNameLst>
                                          <p:attrName>style.visibility</p:attrName>
                                        </p:attrNameLst>
                                      </p:cBhvr>
                                      <p:to>
                                        <p:strVal val="visible"/>
                                      </p:to>
                                    </p:set>
                                    <p:animEffect transition="in" filter="fade">
                                      <p:cBhvr>
                                        <p:cTn id="103" dur="500"/>
                                        <p:tgtEl>
                                          <p:spTgt spid="22"/>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23"/>
                                        </p:tgtEl>
                                        <p:attrNameLst>
                                          <p:attrName>style.visibility</p:attrName>
                                        </p:attrNameLst>
                                      </p:cBhvr>
                                      <p:to>
                                        <p:strVal val="visible"/>
                                      </p:to>
                                    </p:set>
                                    <p:animEffect transition="in" filter="fade">
                                      <p:cBhvr>
                                        <p:cTn id="106" dur="500"/>
                                        <p:tgtEl>
                                          <p:spTgt spid="23"/>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24"/>
                                        </p:tgtEl>
                                        <p:attrNameLst>
                                          <p:attrName>style.visibility</p:attrName>
                                        </p:attrNameLst>
                                      </p:cBhvr>
                                      <p:to>
                                        <p:strVal val="visible"/>
                                      </p:to>
                                    </p:set>
                                    <p:animEffect transition="in" filter="fade">
                                      <p:cBhvr>
                                        <p:cTn id="109" dur="500"/>
                                        <p:tgtEl>
                                          <p:spTgt spid="24"/>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25"/>
                                        </p:tgtEl>
                                        <p:attrNameLst>
                                          <p:attrName>style.visibility</p:attrName>
                                        </p:attrNameLst>
                                      </p:cBhvr>
                                      <p:to>
                                        <p:strVal val="visible"/>
                                      </p:to>
                                    </p:set>
                                    <p:animEffect transition="in" filter="fade">
                                      <p:cBhvr>
                                        <p:cTn id="112" dur="500"/>
                                        <p:tgtEl>
                                          <p:spTgt spid="25"/>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26"/>
                                        </p:tgtEl>
                                        <p:attrNameLst>
                                          <p:attrName>style.visibility</p:attrName>
                                        </p:attrNameLst>
                                      </p:cBhvr>
                                      <p:to>
                                        <p:strVal val="visible"/>
                                      </p:to>
                                    </p:set>
                                    <p:animEffect transition="in" filter="fade">
                                      <p:cBhvr>
                                        <p:cTn id="115" dur="500"/>
                                        <p:tgtEl>
                                          <p:spTgt spid="26"/>
                                        </p:tgtEl>
                                      </p:cBhvr>
                                    </p:animEffect>
                                  </p:childTnLst>
                                </p:cTn>
                              </p:par>
                              <p:par>
                                <p:cTn id="116" presetID="10" presetClass="entr" presetSubtype="0" fill="hold" nodeType="with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fade">
                                      <p:cBhvr>
                                        <p:cTn id="11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ldLvl="0" animBg="1"/>
      <p:bldP spid="6" grpId="0"/>
      <p:bldP spid="8" grpId="0"/>
      <p:bldP spid="9" grpId="0" bldLvl="0" animBg="1"/>
      <p:bldP spid="10" grpId="0" bldLvl="0" animBg="1"/>
      <p:bldP spid="11" grpId="0" bldLvl="0" animBg="1"/>
      <p:bldP spid="12" grpId="0" bldLvl="0" animBg="1"/>
      <p:bldP spid="13" grpId="0" bldLvl="0" animBg="1"/>
      <p:bldP spid="14" grpId="0" bldLvl="0" animBg="1"/>
      <p:bldP spid="15" grpId="0" bldLvl="0" animBg="1"/>
      <p:bldP spid="16" grpId="0" bldLvl="0" animBg="1"/>
      <p:bldP spid="17" grpId="0" bldLvl="0" animBg="1"/>
      <p:bldP spid="18" grpId="0" bldLvl="0" animBg="1"/>
      <p:bldP spid="19" grpId="0" bldLvl="0" animBg="1"/>
      <p:bldP spid="20" grpId="0" bldLvl="0" animBg="1"/>
      <p:bldP spid="21" grpId="0"/>
      <p:bldP spid="22" grpId="0"/>
      <p:bldP spid="23" grpId="0"/>
      <p:bldP spid="24" grpId="0"/>
      <p:bldP spid="25" grpId="0"/>
      <p:bldP spid="26" grpId="0"/>
      <p:bldP spid="27" grpId="0"/>
      <p:bldP spid="28" grpId="0"/>
      <p:bldP spid="29" grpId="0"/>
      <p:bldP spid="30" grpId="0"/>
      <p:bldP spid="31" grpId="0"/>
      <p:bldP spid="35"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5942052" y="988077"/>
            <a:ext cx="12493546" cy="501650"/>
          </a:xfrm>
          <a:prstGeom prst="rect">
            <a:avLst/>
          </a:prstGeom>
          <a:noFill/>
        </p:spPr>
        <p:txBody>
          <a:bodyPr wrap="square" rtlCol="0">
            <a:spAutoFit/>
          </a:bodyPr>
          <a:lstStyle/>
          <a:p>
            <a:pPr algn="ctr">
              <a:lnSpc>
                <a:spcPts val="3200"/>
              </a:lnSpc>
            </a:pPr>
            <a:r>
              <a:rPr lang="en-US" sz="6000" dirty="0" smtClean="0">
                <a:solidFill>
                  <a:schemeClr val="bg1">
                    <a:lumMod val="75000"/>
                  </a:schemeClr>
                </a:solidFill>
                <a:latin typeface="Montserrat Light" charset="0"/>
                <a:ea typeface="Montserrat Light" charset="0"/>
                <a:cs typeface="Montserrat Light" charset="0"/>
              </a:rPr>
              <a:t>Map : </a:t>
            </a:r>
            <a:r>
              <a:rPr lang="en-US" sz="6000" b="1" dirty="0" smtClean="0">
                <a:latin typeface="Montserrat" charset="0"/>
                <a:ea typeface="Montserrat" charset="0"/>
                <a:cs typeface="Montserrat" charset="0"/>
              </a:rPr>
              <a:t>Canada </a:t>
            </a:r>
            <a:r>
              <a:rPr lang="en-US" sz="6000" b="1" dirty="0" smtClean="0">
                <a:solidFill>
                  <a:schemeClr val="accent2"/>
                </a:solidFill>
                <a:latin typeface="Montserrat" charset="0"/>
                <a:ea typeface="Montserrat" charset="0"/>
                <a:cs typeface="Montserrat" charset="0"/>
              </a:rPr>
              <a:t>CA 02</a:t>
            </a:r>
          </a:p>
        </p:txBody>
      </p:sp>
      <p:sp>
        <p:nvSpPr>
          <p:cNvPr id="4" name="TextBox 3"/>
          <p:cNvSpPr txBox="1"/>
          <p:nvPr/>
        </p:nvSpPr>
        <p:spPr>
          <a:xfrm>
            <a:off x="4952504" y="1999953"/>
            <a:ext cx="14433104" cy="398780"/>
          </a:xfrm>
          <a:prstGeom prst="rect">
            <a:avLst/>
          </a:prstGeom>
          <a:noFill/>
        </p:spPr>
        <p:txBody>
          <a:bodyPr wrap="square" numCol="1" spcCol="0" rtlCol="0" anchor="ctr">
            <a:spAutoFit/>
          </a:bodyPr>
          <a:lstStyle/>
          <a:p>
            <a:pPr algn="ctr"/>
            <a:r>
              <a:rPr lang="en-US" sz="2000" b="1" dirty="0">
                <a:solidFill>
                  <a:schemeClr val="bg2"/>
                </a:solidFill>
                <a:latin typeface="Montserrat Light" charset="0"/>
                <a:ea typeface="Montserrat Light" charset="0"/>
                <a:cs typeface="Montserrat Light" charset="0"/>
              </a:rPr>
              <a:t>The example text goes here with your own detailed summery. Loren opium </a:t>
            </a:r>
            <a:r>
              <a:rPr lang="en-US" sz="2000" b="1" dirty="0" smtClean="0">
                <a:solidFill>
                  <a:schemeClr val="bg2"/>
                </a:solidFill>
                <a:latin typeface="Montserrat Light" charset="0"/>
                <a:ea typeface="Montserrat Light" charset="0"/>
                <a:cs typeface="Montserrat Light" charset="0"/>
              </a:rPr>
              <a:t>dolor.</a:t>
            </a:r>
            <a:endParaRPr lang="en-US" sz="2000" b="1" dirty="0">
              <a:solidFill>
                <a:schemeClr val="bg2"/>
              </a:solidFill>
              <a:latin typeface="Montserrat Light" charset="0"/>
              <a:ea typeface="Montserrat Light" charset="0"/>
              <a:cs typeface="Montserrat Light" charset="0"/>
            </a:endParaRPr>
          </a:p>
        </p:txBody>
      </p:sp>
      <p:sp>
        <p:nvSpPr>
          <p:cNvPr id="8" name="Shape 8"/>
          <p:cNvSpPr/>
          <p:nvPr/>
        </p:nvSpPr>
        <p:spPr>
          <a:xfrm>
            <a:off x="14328446" y="8868836"/>
            <a:ext cx="3384120" cy="3776642"/>
          </a:xfrm>
          <a:custGeom>
            <a:avLst/>
            <a:gdLst/>
            <a:ahLst/>
            <a:cxnLst>
              <a:cxn ang="0">
                <a:pos x="wd2" y="hd2"/>
              </a:cxn>
              <a:cxn ang="5400000">
                <a:pos x="wd2" y="hd2"/>
              </a:cxn>
              <a:cxn ang="10800000">
                <a:pos x="wd2" y="hd2"/>
              </a:cxn>
              <a:cxn ang="16200000">
                <a:pos x="wd2" y="hd2"/>
              </a:cxn>
            </a:cxnLst>
            <a:rect l="0" t="0" r="r" b="b"/>
            <a:pathLst>
              <a:path w="21600" h="21600" extrusionOk="0">
                <a:moveTo>
                  <a:pt x="21583" y="7649"/>
                </a:moveTo>
                <a:lnTo>
                  <a:pt x="21549" y="7601"/>
                </a:lnTo>
                <a:lnTo>
                  <a:pt x="21506" y="7541"/>
                </a:lnTo>
                <a:lnTo>
                  <a:pt x="21455" y="7468"/>
                </a:lnTo>
                <a:lnTo>
                  <a:pt x="21421" y="7421"/>
                </a:lnTo>
                <a:lnTo>
                  <a:pt x="21362" y="7338"/>
                </a:lnTo>
                <a:lnTo>
                  <a:pt x="21303" y="7256"/>
                </a:lnTo>
                <a:lnTo>
                  <a:pt x="21244" y="7173"/>
                </a:lnTo>
                <a:lnTo>
                  <a:pt x="21225" y="7146"/>
                </a:lnTo>
                <a:lnTo>
                  <a:pt x="21188" y="7094"/>
                </a:lnTo>
                <a:lnTo>
                  <a:pt x="21136" y="7022"/>
                </a:lnTo>
                <a:lnTo>
                  <a:pt x="21119" y="7032"/>
                </a:lnTo>
                <a:lnTo>
                  <a:pt x="21041" y="7077"/>
                </a:lnTo>
                <a:lnTo>
                  <a:pt x="20963" y="7123"/>
                </a:lnTo>
                <a:lnTo>
                  <a:pt x="20884" y="7168"/>
                </a:lnTo>
                <a:lnTo>
                  <a:pt x="20806" y="7213"/>
                </a:lnTo>
                <a:lnTo>
                  <a:pt x="20623" y="7318"/>
                </a:lnTo>
                <a:lnTo>
                  <a:pt x="20535" y="7368"/>
                </a:lnTo>
                <a:lnTo>
                  <a:pt x="20446" y="7418"/>
                </a:lnTo>
                <a:lnTo>
                  <a:pt x="20266" y="7520"/>
                </a:lnTo>
                <a:lnTo>
                  <a:pt x="20085" y="7621"/>
                </a:lnTo>
                <a:lnTo>
                  <a:pt x="19903" y="7722"/>
                </a:lnTo>
                <a:lnTo>
                  <a:pt x="19721" y="7822"/>
                </a:lnTo>
                <a:lnTo>
                  <a:pt x="19538" y="7921"/>
                </a:lnTo>
                <a:lnTo>
                  <a:pt x="19356" y="8020"/>
                </a:lnTo>
                <a:lnTo>
                  <a:pt x="19131" y="8141"/>
                </a:lnTo>
                <a:lnTo>
                  <a:pt x="18906" y="8260"/>
                </a:lnTo>
                <a:lnTo>
                  <a:pt x="18680" y="8378"/>
                </a:lnTo>
                <a:lnTo>
                  <a:pt x="18453" y="8496"/>
                </a:lnTo>
                <a:lnTo>
                  <a:pt x="18226" y="8613"/>
                </a:lnTo>
                <a:lnTo>
                  <a:pt x="17997" y="8730"/>
                </a:lnTo>
                <a:lnTo>
                  <a:pt x="17769" y="8845"/>
                </a:lnTo>
                <a:lnTo>
                  <a:pt x="17540" y="8959"/>
                </a:lnTo>
                <a:lnTo>
                  <a:pt x="17386" y="9035"/>
                </a:lnTo>
                <a:lnTo>
                  <a:pt x="17232" y="9110"/>
                </a:lnTo>
                <a:lnTo>
                  <a:pt x="17079" y="9185"/>
                </a:lnTo>
                <a:lnTo>
                  <a:pt x="16925" y="9260"/>
                </a:lnTo>
                <a:lnTo>
                  <a:pt x="16770" y="9334"/>
                </a:lnTo>
                <a:lnTo>
                  <a:pt x="16615" y="9408"/>
                </a:lnTo>
                <a:lnTo>
                  <a:pt x="16540" y="9443"/>
                </a:lnTo>
                <a:lnTo>
                  <a:pt x="16466" y="9479"/>
                </a:lnTo>
                <a:lnTo>
                  <a:pt x="16305" y="9554"/>
                </a:lnTo>
                <a:lnTo>
                  <a:pt x="16280" y="9566"/>
                </a:lnTo>
                <a:lnTo>
                  <a:pt x="16254" y="9578"/>
                </a:lnTo>
                <a:lnTo>
                  <a:pt x="16229" y="9590"/>
                </a:lnTo>
                <a:lnTo>
                  <a:pt x="16204" y="9602"/>
                </a:lnTo>
                <a:lnTo>
                  <a:pt x="16167" y="9598"/>
                </a:lnTo>
                <a:lnTo>
                  <a:pt x="16121" y="9577"/>
                </a:lnTo>
                <a:lnTo>
                  <a:pt x="16095" y="9551"/>
                </a:lnTo>
                <a:lnTo>
                  <a:pt x="16117" y="9536"/>
                </a:lnTo>
                <a:lnTo>
                  <a:pt x="16145" y="9537"/>
                </a:lnTo>
                <a:lnTo>
                  <a:pt x="16190" y="9538"/>
                </a:lnTo>
                <a:lnTo>
                  <a:pt x="16231" y="9536"/>
                </a:lnTo>
                <a:lnTo>
                  <a:pt x="16251" y="9525"/>
                </a:lnTo>
                <a:lnTo>
                  <a:pt x="16244" y="9507"/>
                </a:lnTo>
                <a:lnTo>
                  <a:pt x="16227" y="9493"/>
                </a:lnTo>
                <a:lnTo>
                  <a:pt x="16205" y="9479"/>
                </a:lnTo>
                <a:lnTo>
                  <a:pt x="16188" y="9464"/>
                </a:lnTo>
                <a:lnTo>
                  <a:pt x="16150" y="9413"/>
                </a:lnTo>
                <a:lnTo>
                  <a:pt x="16109" y="9366"/>
                </a:lnTo>
                <a:lnTo>
                  <a:pt x="16065" y="9326"/>
                </a:lnTo>
                <a:lnTo>
                  <a:pt x="16017" y="9297"/>
                </a:lnTo>
                <a:lnTo>
                  <a:pt x="16004" y="9293"/>
                </a:lnTo>
                <a:lnTo>
                  <a:pt x="15986" y="9287"/>
                </a:lnTo>
                <a:lnTo>
                  <a:pt x="15970" y="9278"/>
                </a:lnTo>
                <a:lnTo>
                  <a:pt x="15961" y="9266"/>
                </a:lnTo>
                <a:lnTo>
                  <a:pt x="15964" y="9257"/>
                </a:lnTo>
                <a:lnTo>
                  <a:pt x="15974" y="9249"/>
                </a:lnTo>
                <a:lnTo>
                  <a:pt x="15980" y="9240"/>
                </a:lnTo>
                <a:lnTo>
                  <a:pt x="15974" y="9229"/>
                </a:lnTo>
                <a:lnTo>
                  <a:pt x="15948" y="9223"/>
                </a:lnTo>
                <a:lnTo>
                  <a:pt x="15916" y="9235"/>
                </a:lnTo>
                <a:lnTo>
                  <a:pt x="15885" y="9251"/>
                </a:lnTo>
                <a:lnTo>
                  <a:pt x="15860" y="9261"/>
                </a:lnTo>
                <a:lnTo>
                  <a:pt x="15835" y="9263"/>
                </a:lnTo>
                <a:lnTo>
                  <a:pt x="15790" y="9265"/>
                </a:lnTo>
                <a:lnTo>
                  <a:pt x="15748" y="9261"/>
                </a:lnTo>
                <a:lnTo>
                  <a:pt x="15729" y="9247"/>
                </a:lnTo>
                <a:lnTo>
                  <a:pt x="15748" y="9237"/>
                </a:lnTo>
                <a:lnTo>
                  <a:pt x="15781" y="9225"/>
                </a:lnTo>
                <a:lnTo>
                  <a:pt x="15799" y="9208"/>
                </a:lnTo>
                <a:lnTo>
                  <a:pt x="15769" y="9181"/>
                </a:lnTo>
                <a:lnTo>
                  <a:pt x="15757" y="9173"/>
                </a:lnTo>
                <a:lnTo>
                  <a:pt x="15744" y="9165"/>
                </a:lnTo>
                <a:lnTo>
                  <a:pt x="15732" y="9157"/>
                </a:lnTo>
                <a:lnTo>
                  <a:pt x="15720" y="9153"/>
                </a:lnTo>
                <a:lnTo>
                  <a:pt x="15704" y="9152"/>
                </a:lnTo>
                <a:lnTo>
                  <a:pt x="15698" y="9161"/>
                </a:lnTo>
                <a:lnTo>
                  <a:pt x="15695" y="9173"/>
                </a:lnTo>
                <a:lnTo>
                  <a:pt x="15691" y="9185"/>
                </a:lnTo>
                <a:lnTo>
                  <a:pt x="15678" y="9194"/>
                </a:lnTo>
                <a:lnTo>
                  <a:pt x="15658" y="9198"/>
                </a:lnTo>
                <a:lnTo>
                  <a:pt x="15637" y="9192"/>
                </a:lnTo>
                <a:lnTo>
                  <a:pt x="15619" y="9170"/>
                </a:lnTo>
                <a:lnTo>
                  <a:pt x="15614" y="9141"/>
                </a:lnTo>
                <a:lnTo>
                  <a:pt x="15616" y="9103"/>
                </a:lnTo>
                <a:lnTo>
                  <a:pt x="15621" y="9066"/>
                </a:lnTo>
                <a:lnTo>
                  <a:pt x="15626" y="9041"/>
                </a:lnTo>
                <a:lnTo>
                  <a:pt x="15643" y="9001"/>
                </a:lnTo>
                <a:lnTo>
                  <a:pt x="15664" y="8963"/>
                </a:lnTo>
                <a:lnTo>
                  <a:pt x="15690" y="8930"/>
                </a:lnTo>
                <a:lnTo>
                  <a:pt x="15720" y="8905"/>
                </a:lnTo>
                <a:lnTo>
                  <a:pt x="15756" y="8883"/>
                </a:lnTo>
                <a:lnTo>
                  <a:pt x="15791" y="8860"/>
                </a:lnTo>
                <a:lnTo>
                  <a:pt x="15826" y="8836"/>
                </a:lnTo>
                <a:lnTo>
                  <a:pt x="15862" y="8813"/>
                </a:lnTo>
                <a:lnTo>
                  <a:pt x="15881" y="8801"/>
                </a:lnTo>
                <a:lnTo>
                  <a:pt x="15900" y="8788"/>
                </a:lnTo>
                <a:lnTo>
                  <a:pt x="15919" y="8776"/>
                </a:lnTo>
                <a:lnTo>
                  <a:pt x="15938" y="8763"/>
                </a:lnTo>
                <a:lnTo>
                  <a:pt x="15955" y="8756"/>
                </a:lnTo>
                <a:lnTo>
                  <a:pt x="15974" y="8752"/>
                </a:lnTo>
                <a:lnTo>
                  <a:pt x="15993" y="8748"/>
                </a:lnTo>
                <a:lnTo>
                  <a:pt x="16010" y="8741"/>
                </a:lnTo>
                <a:lnTo>
                  <a:pt x="16028" y="8715"/>
                </a:lnTo>
                <a:lnTo>
                  <a:pt x="16009" y="8691"/>
                </a:lnTo>
                <a:lnTo>
                  <a:pt x="15972" y="8672"/>
                </a:lnTo>
                <a:lnTo>
                  <a:pt x="15938" y="8661"/>
                </a:lnTo>
                <a:lnTo>
                  <a:pt x="15918" y="8658"/>
                </a:lnTo>
                <a:lnTo>
                  <a:pt x="15900" y="8659"/>
                </a:lnTo>
                <a:lnTo>
                  <a:pt x="15881" y="8660"/>
                </a:lnTo>
                <a:lnTo>
                  <a:pt x="15863" y="8659"/>
                </a:lnTo>
                <a:lnTo>
                  <a:pt x="15842" y="8655"/>
                </a:lnTo>
                <a:lnTo>
                  <a:pt x="15820" y="8650"/>
                </a:lnTo>
                <a:lnTo>
                  <a:pt x="15799" y="8648"/>
                </a:lnTo>
                <a:lnTo>
                  <a:pt x="15782" y="8652"/>
                </a:lnTo>
                <a:lnTo>
                  <a:pt x="15766" y="8599"/>
                </a:lnTo>
                <a:lnTo>
                  <a:pt x="15750" y="8542"/>
                </a:lnTo>
                <a:lnTo>
                  <a:pt x="15731" y="8486"/>
                </a:lnTo>
                <a:lnTo>
                  <a:pt x="15707" y="8433"/>
                </a:lnTo>
                <a:lnTo>
                  <a:pt x="15684" y="8401"/>
                </a:lnTo>
                <a:lnTo>
                  <a:pt x="15657" y="8380"/>
                </a:lnTo>
                <a:lnTo>
                  <a:pt x="15628" y="8368"/>
                </a:lnTo>
                <a:lnTo>
                  <a:pt x="15599" y="8360"/>
                </a:lnTo>
                <a:lnTo>
                  <a:pt x="15577" y="8350"/>
                </a:lnTo>
                <a:lnTo>
                  <a:pt x="15564" y="8336"/>
                </a:lnTo>
                <a:lnTo>
                  <a:pt x="15552" y="8318"/>
                </a:lnTo>
                <a:lnTo>
                  <a:pt x="15537" y="8297"/>
                </a:lnTo>
                <a:lnTo>
                  <a:pt x="15504" y="8281"/>
                </a:lnTo>
                <a:lnTo>
                  <a:pt x="15465" y="8285"/>
                </a:lnTo>
                <a:lnTo>
                  <a:pt x="15428" y="8300"/>
                </a:lnTo>
                <a:lnTo>
                  <a:pt x="15404" y="8314"/>
                </a:lnTo>
                <a:lnTo>
                  <a:pt x="15379" y="8333"/>
                </a:lnTo>
                <a:lnTo>
                  <a:pt x="15350" y="8354"/>
                </a:lnTo>
                <a:lnTo>
                  <a:pt x="15329" y="8383"/>
                </a:lnTo>
                <a:lnTo>
                  <a:pt x="15326" y="8423"/>
                </a:lnTo>
                <a:lnTo>
                  <a:pt x="15337" y="8448"/>
                </a:lnTo>
                <a:lnTo>
                  <a:pt x="15355" y="8469"/>
                </a:lnTo>
                <a:lnTo>
                  <a:pt x="15376" y="8490"/>
                </a:lnTo>
                <a:lnTo>
                  <a:pt x="15392" y="8514"/>
                </a:lnTo>
                <a:lnTo>
                  <a:pt x="15394" y="8544"/>
                </a:lnTo>
                <a:lnTo>
                  <a:pt x="15384" y="8570"/>
                </a:lnTo>
                <a:lnTo>
                  <a:pt x="15380" y="8593"/>
                </a:lnTo>
                <a:lnTo>
                  <a:pt x="15400" y="8617"/>
                </a:lnTo>
                <a:lnTo>
                  <a:pt x="15437" y="8650"/>
                </a:lnTo>
                <a:lnTo>
                  <a:pt x="15433" y="8670"/>
                </a:lnTo>
                <a:lnTo>
                  <a:pt x="15405" y="8680"/>
                </a:lnTo>
                <a:lnTo>
                  <a:pt x="15374" y="8685"/>
                </a:lnTo>
                <a:lnTo>
                  <a:pt x="15345" y="8694"/>
                </a:lnTo>
                <a:lnTo>
                  <a:pt x="15319" y="8710"/>
                </a:lnTo>
                <a:lnTo>
                  <a:pt x="15301" y="8735"/>
                </a:lnTo>
                <a:lnTo>
                  <a:pt x="15294" y="8770"/>
                </a:lnTo>
                <a:lnTo>
                  <a:pt x="15297" y="8798"/>
                </a:lnTo>
                <a:lnTo>
                  <a:pt x="15305" y="8827"/>
                </a:lnTo>
                <a:lnTo>
                  <a:pt x="15321" y="8850"/>
                </a:lnTo>
                <a:lnTo>
                  <a:pt x="15346" y="8864"/>
                </a:lnTo>
                <a:lnTo>
                  <a:pt x="15375" y="8882"/>
                </a:lnTo>
                <a:lnTo>
                  <a:pt x="15383" y="8907"/>
                </a:lnTo>
                <a:lnTo>
                  <a:pt x="15383" y="8938"/>
                </a:lnTo>
                <a:lnTo>
                  <a:pt x="15389" y="8972"/>
                </a:lnTo>
                <a:lnTo>
                  <a:pt x="15404" y="8996"/>
                </a:lnTo>
                <a:lnTo>
                  <a:pt x="15442" y="9029"/>
                </a:lnTo>
                <a:lnTo>
                  <a:pt x="15458" y="9051"/>
                </a:lnTo>
                <a:lnTo>
                  <a:pt x="15463" y="9068"/>
                </a:lnTo>
                <a:lnTo>
                  <a:pt x="15463" y="9084"/>
                </a:lnTo>
                <a:lnTo>
                  <a:pt x="15462" y="9099"/>
                </a:lnTo>
                <a:lnTo>
                  <a:pt x="15465" y="9116"/>
                </a:lnTo>
                <a:lnTo>
                  <a:pt x="15476" y="9133"/>
                </a:lnTo>
                <a:lnTo>
                  <a:pt x="15491" y="9146"/>
                </a:lnTo>
                <a:lnTo>
                  <a:pt x="15508" y="9156"/>
                </a:lnTo>
                <a:lnTo>
                  <a:pt x="15523" y="9163"/>
                </a:lnTo>
                <a:lnTo>
                  <a:pt x="15552" y="9178"/>
                </a:lnTo>
                <a:lnTo>
                  <a:pt x="15578" y="9197"/>
                </a:lnTo>
                <a:lnTo>
                  <a:pt x="15604" y="9218"/>
                </a:lnTo>
                <a:lnTo>
                  <a:pt x="15632" y="9240"/>
                </a:lnTo>
                <a:lnTo>
                  <a:pt x="15643" y="9250"/>
                </a:lnTo>
                <a:lnTo>
                  <a:pt x="15654" y="9261"/>
                </a:lnTo>
                <a:lnTo>
                  <a:pt x="15666" y="9271"/>
                </a:lnTo>
                <a:lnTo>
                  <a:pt x="15678" y="9280"/>
                </a:lnTo>
                <a:lnTo>
                  <a:pt x="15692" y="9296"/>
                </a:lnTo>
                <a:lnTo>
                  <a:pt x="15695" y="9313"/>
                </a:lnTo>
                <a:lnTo>
                  <a:pt x="15694" y="9332"/>
                </a:lnTo>
                <a:lnTo>
                  <a:pt x="15694" y="9349"/>
                </a:lnTo>
                <a:lnTo>
                  <a:pt x="15699" y="9380"/>
                </a:lnTo>
                <a:lnTo>
                  <a:pt x="15711" y="9412"/>
                </a:lnTo>
                <a:lnTo>
                  <a:pt x="15728" y="9443"/>
                </a:lnTo>
                <a:lnTo>
                  <a:pt x="15746" y="9473"/>
                </a:lnTo>
                <a:lnTo>
                  <a:pt x="15762" y="9493"/>
                </a:lnTo>
                <a:lnTo>
                  <a:pt x="15779" y="9514"/>
                </a:lnTo>
                <a:lnTo>
                  <a:pt x="15796" y="9535"/>
                </a:lnTo>
                <a:lnTo>
                  <a:pt x="15810" y="9556"/>
                </a:lnTo>
                <a:lnTo>
                  <a:pt x="15811" y="9581"/>
                </a:lnTo>
                <a:lnTo>
                  <a:pt x="15790" y="9598"/>
                </a:lnTo>
                <a:lnTo>
                  <a:pt x="15762" y="9609"/>
                </a:lnTo>
                <a:lnTo>
                  <a:pt x="15743" y="9614"/>
                </a:lnTo>
                <a:lnTo>
                  <a:pt x="15723" y="9629"/>
                </a:lnTo>
                <a:lnTo>
                  <a:pt x="15724" y="9651"/>
                </a:lnTo>
                <a:lnTo>
                  <a:pt x="15734" y="9678"/>
                </a:lnTo>
                <a:lnTo>
                  <a:pt x="15741" y="9709"/>
                </a:lnTo>
                <a:lnTo>
                  <a:pt x="15742" y="9726"/>
                </a:lnTo>
                <a:lnTo>
                  <a:pt x="15745" y="9737"/>
                </a:lnTo>
                <a:lnTo>
                  <a:pt x="15751" y="9746"/>
                </a:lnTo>
                <a:lnTo>
                  <a:pt x="15760" y="9759"/>
                </a:lnTo>
                <a:lnTo>
                  <a:pt x="15773" y="9773"/>
                </a:lnTo>
                <a:lnTo>
                  <a:pt x="15785" y="9785"/>
                </a:lnTo>
                <a:lnTo>
                  <a:pt x="15791" y="9798"/>
                </a:lnTo>
                <a:lnTo>
                  <a:pt x="15785" y="9812"/>
                </a:lnTo>
                <a:lnTo>
                  <a:pt x="15773" y="9840"/>
                </a:lnTo>
                <a:lnTo>
                  <a:pt x="15784" y="9865"/>
                </a:lnTo>
                <a:lnTo>
                  <a:pt x="15806" y="9890"/>
                </a:lnTo>
                <a:lnTo>
                  <a:pt x="15825" y="9926"/>
                </a:lnTo>
                <a:lnTo>
                  <a:pt x="15830" y="9955"/>
                </a:lnTo>
                <a:lnTo>
                  <a:pt x="15830" y="9979"/>
                </a:lnTo>
                <a:lnTo>
                  <a:pt x="15836" y="10000"/>
                </a:lnTo>
                <a:lnTo>
                  <a:pt x="15858" y="10019"/>
                </a:lnTo>
                <a:lnTo>
                  <a:pt x="15875" y="10031"/>
                </a:lnTo>
                <a:lnTo>
                  <a:pt x="15890" y="10045"/>
                </a:lnTo>
                <a:lnTo>
                  <a:pt x="15905" y="10059"/>
                </a:lnTo>
                <a:lnTo>
                  <a:pt x="15921" y="10070"/>
                </a:lnTo>
                <a:lnTo>
                  <a:pt x="15933" y="10072"/>
                </a:lnTo>
                <a:lnTo>
                  <a:pt x="15946" y="10069"/>
                </a:lnTo>
                <a:lnTo>
                  <a:pt x="15959" y="10070"/>
                </a:lnTo>
                <a:lnTo>
                  <a:pt x="15972" y="10085"/>
                </a:lnTo>
                <a:lnTo>
                  <a:pt x="15973" y="10099"/>
                </a:lnTo>
                <a:lnTo>
                  <a:pt x="15969" y="10117"/>
                </a:lnTo>
                <a:lnTo>
                  <a:pt x="15965" y="10136"/>
                </a:lnTo>
                <a:lnTo>
                  <a:pt x="15961" y="10150"/>
                </a:lnTo>
                <a:lnTo>
                  <a:pt x="15955" y="10173"/>
                </a:lnTo>
                <a:lnTo>
                  <a:pt x="15943" y="10190"/>
                </a:lnTo>
                <a:lnTo>
                  <a:pt x="15927" y="10204"/>
                </a:lnTo>
                <a:lnTo>
                  <a:pt x="15910" y="10217"/>
                </a:lnTo>
                <a:lnTo>
                  <a:pt x="15892" y="10238"/>
                </a:lnTo>
                <a:lnTo>
                  <a:pt x="15886" y="10262"/>
                </a:lnTo>
                <a:lnTo>
                  <a:pt x="15885" y="10290"/>
                </a:lnTo>
                <a:lnTo>
                  <a:pt x="15884" y="10325"/>
                </a:lnTo>
                <a:lnTo>
                  <a:pt x="15884" y="10335"/>
                </a:lnTo>
                <a:lnTo>
                  <a:pt x="15883" y="10347"/>
                </a:lnTo>
                <a:lnTo>
                  <a:pt x="15881" y="10357"/>
                </a:lnTo>
                <a:lnTo>
                  <a:pt x="15875" y="10361"/>
                </a:lnTo>
                <a:lnTo>
                  <a:pt x="15870" y="10360"/>
                </a:lnTo>
                <a:lnTo>
                  <a:pt x="15865" y="10358"/>
                </a:lnTo>
                <a:lnTo>
                  <a:pt x="15860" y="10356"/>
                </a:lnTo>
                <a:lnTo>
                  <a:pt x="15857" y="10358"/>
                </a:lnTo>
                <a:lnTo>
                  <a:pt x="15856" y="10371"/>
                </a:lnTo>
                <a:lnTo>
                  <a:pt x="15858" y="10387"/>
                </a:lnTo>
                <a:lnTo>
                  <a:pt x="15860" y="10403"/>
                </a:lnTo>
                <a:lnTo>
                  <a:pt x="15855" y="10415"/>
                </a:lnTo>
                <a:lnTo>
                  <a:pt x="15838" y="10412"/>
                </a:lnTo>
                <a:lnTo>
                  <a:pt x="15819" y="10386"/>
                </a:lnTo>
                <a:lnTo>
                  <a:pt x="15797" y="10353"/>
                </a:lnTo>
                <a:lnTo>
                  <a:pt x="15776" y="10327"/>
                </a:lnTo>
                <a:lnTo>
                  <a:pt x="15742" y="10313"/>
                </a:lnTo>
                <a:lnTo>
                  <a:pt x="15709" y="10310"/>
                </a:lnTo>
                <a:lnTo>
                  <a:pt x="15678" y="10304"/>
                </a:lnTo>
                <a:lnTo>
                  <a:pt x="15652" y="10281"/>
                </a:lnTo>
                <a:lnTo>
                  <a:pt x="15633" y="10256"/>
                </a:lnTo>
                <a:lnTo>
                  <a:pt x="15618" y="10237"/>
                </a:lnTo>
                <a:lnTo>
                  <a:pt x="15614" y="10219"/>
                </a:lnTo>
                <a:lnTo>
                  <a:pt x="15626" y="10197"/>
                </a:lnTo>
                <a:lnTo>
                  <a:pt x="15643" y="10183"/>
                </a:lnTo>
                <a:lnTo>
                  <a:pt x="15669" y="10160"/>
                </a:lnTo>
                <a:lnTo>
                  <a:pt x="15682" y="10130"/>
                </a:lnTo>
                <a:lnTo>
                  <a:pt x="15662" y="10101"/>
                </a:lnTo>
                <a:lnTo>
                  <a:pt x="15625" y="10091"/>
                </a:lnTo>
                <a:lnTo>
                  <a:pt x="15587" y="10095"/>
                </a:lnTo>
                <a:lnTo>
                  <a:pt x="15548" y="10102"/>
                </a:lnTo>
                <a:lnTo>
                  <a:pt x="15509" y="10096"/>
                </a:lnTo>
                <a:lnTo>
                  <a:pt x="15479" y="10091"/>
                </a:lnTo>
                <a:lnTo>
                  <a:pt x="15440" y="10086"/>
                </a:lnTo>
                <a:lnTo>
                  <a:pt x="15403" y="10077"/>
                </a:lnTo>
                <a:lnTo>
                  <a:pt x="15376" y="10057"/>
                </a:lnTo>
                <a:lnTo>
                  <a:pt x="15365" y="10028"/>
                </a:lnTo>
                <a:lnTo>
                  <a:pt x="15365" y="10006"/>
                </a:lnTo>
                <a:lnTo>
                  <a:pt x="15358" y="9988"/>
                </a:lnTo>
                <a:lnTo>
                  <a:pt x="15327" y="9967"/>
                </a:lnTo>
                <a:lnTo>
                  <a:pt x="15291" y="9957"/>
                </a:lnTo>
                <a:lnTo>
                  <a:pt x="15256" y="9954"/>
                </a:lnTo>
                <a:lnTo>
                  <a:pt x="15223" y="9953"/>
                </a:lnTo>
                <a:lnTo>
                  <a:pt x="15187" y="9943"/>
                </a:lnTo>
                <a:lnTo>
                  <a:pt x="15148" y="9924"/>
                </a:lnTo>
                <a:lnTo>
                  <a:pt x="15110" y="9905"/>
                </a:lnTo>
                <a:lnTo>
                  <a:pt x="15072" y="9890"/>
                </a:lnTo>
                <a:lnTo>
                  <a:pt x="15034" y="9882"/>
                </a:lnTo>
                <a:lnTo>
                  <a:pt x="14992" y="9890"/>
                </a:lnTo>
                <a:lnTo>
                  <a:pt x="14956" y="9911"/>
                </a:lnTo>
                <a:lnTo>
                  <a:pt x="14920" y="9932"/>
                </a:lnTo>
                <a:lnTo>
                  <a:pt x="14880" y="9939"/>
                </a:lnTo>
                <a:lnTo>
                  <a:pt x="14868" y="9935"/>
                </a:lnTo>
                <a:lnTo>
                  <a:pt x="14857" y="9928"/>
                </a:lnTo>
                <a:lnTo>
                  <a:pt x="14846" y="9921"/>
                </a:lnTo>
                <a:lnTo>
                  <a:pt x="14835" y="9918"/>
                </a:lnTo>
                <a:lnTo>
                  <a:pt x="14815" y="9919"/>
                </a:lnTo>
                <a:lnTo>
                  <a:pt x="14797" y="9926"/>
                </a:lnTo>
                <a:lnTo>
                  <a:pt x="14781" y="9936"/>
                </a:lnTo>
                <a:lnTo>
                  <a:pt x="14765" y="9946"/>
                </a:lnTo>
                <a:lnTo>
                  <a:pt x="14751" y="9954"/>
                </a:lnTo>
                <a:lnTo>
                  <a:pt x="14739" y="9962"/>
                </a:lnTo>
                <a:lnTo>
                  <a:pt x="14730" y="9974"/>
                </a:lnTo>
                <a:lnTo>
                  <a:pt x="14726" y="9993"/>
                </a:lnTo>
                <a:lnTo>
                  <a:pt x="14728" y="10013"/>
                </a:lnTo>
                <a:lnTo>
                  <a:pt x="14733" y="10034"/>
                </a:lnTo>
                <a:lnTo>
                  <a:pt x="14736" y="10054"/>
                </a:lnTo>
                <a:lnTo>
                  <a:pt x="14734" y="10074"/>
                </a:lnTo>
                <a:lnTo>
                  <a:pt x="14738" y="10109"/>
                </a:lnTo>
                <a:lnTo>
                  <a:pt x="14755" y="10148"/>
                </a:lnTo>
                <a:lnTo>
                  <a:pt x="14762" y="10180"/>
                </a:lnTo>
                <a:lnTo>
                  <a:pt x="14739" y="10198"/>
                </a:lnTo>
                <a:lnTo>
                  <a:pt x="14725" y="10195"/>
                </a:lnTo>
                <a:lnTo>
                  <a:pt x="14711" y="10185"/>
                </a:lnTo>
                <a:lnTo>
                  <a:pt x="14697" y="10173"/>
                </a:lnTo>
                <a:lnTo>
                  <a:pt x="14682" y="10165"/>
                </a:lnTo>
                <a:lnTo>
                  <a:pt x="14656" y="10160"/>
                </a:lnTo>
                <a:lnTo>
                  <a:pt x="14631" y="10161"/>
                </a:lnTo>
                <a:lnTo>
                  <a:pt x="14606" y="10166"/>
                </a:lnTo>
                <a:lnTo>
                  <a:pt x="14583" y="10170"/>
                </a:lnTo>
                <a:lnTo>
                  <a:pt x="14571" y="10173"/>
                </a:lnTo>
                <a:lnTo>
                  <a:pt x="14559" y="10178"/>
                </a:lnTo>
                <a:lnTo>
                  <a:pt x="14550" y="10188"/>
                </a:lnTo>
                <a:lnTo>
                  <a:pt x="14548" y="10202"/>
                </a:lnTo>
                <a:lnTo>
                  <a:pt x="14554" y="10221"/>
                </a:lnTo>
                <a:lnTo>
                  <a:pt x="14567" y="10237"/>
                </a:lnTo>
                <a:lnTo>
                  <a:pt x="14579" y="10252"/>
                </a:lnTo>
                <a:lnTo>
                  <a:pt x="14580" y="10269"/>
                </a:lnTo>
                <a:lnTo>
                  <a:pt x="14572" y="10277"/>
                </a:lnTo>
                <a:lnTo>
                  <a:pt x="14559" y="10278"/>
                </a:lnTo>
                <a:lnTo>
                  <a:pt x="14544" y="10275"/>
                </a:lnTo>
                <a:lnTo>
                  <a:pt x="14531" y="10273"/>
                </a:lnTo>
                <a:lnTo>
                  <a:pt x="14514" y="10277"/>
                </a:lnTo>
                <a:lnTo>
                  <a:pt x="14498" y="10286"/>
                </a:lnTo>
                <a:lnTo>
                  <a:pt x="14483" y="10294"/>
                </a:lnTo>
                <a:lnTo>
                  <a:pt x="14463" y="10298"/>
                </a:lnTo>
                <a:lnTo>
                  <a:pt x="14433" y="10296"/>
                </a:lnTo>
                <a:lnTo>
                  <a:pt x="14394" y="10293"/>
                </a:lnTo>
                <a:lnTo>
                  <a:pt x="14355" y="10283"/>
                </a:lnTo>
                <a:lnTo>
                  <a:pt x="14322" y="10264"/>
                </a:lnTo>
                <a:lnTo>
                  <a:pt x="14303" y="10236"/>
                </a:lnTo>
                <a:lnTo>
                  <a:pt x="14291" y="10203"/>
                </a:lnTo>
                <a:lnTo>
                  <a:pt x="14278" y="10173"/>
                </a:lnTo>
                <a:lnTo>
                  <a:pt x="14255" y="10151"/>
                </a:lnTo>
                <a:lnTo>
                  <a:pt x="14225" y="10150"/>
                </a:lnTo>
                <a:lnTo>
                  <a:pt x="14204" y="10166"/>
                </a:lnTo>
                <a:lnTo>
                  <a:pt x="14182" y="10180"/>
                </a:lnTo>
                <a:lnTo>
                  <a:pt x="14152" y="10171"/>
                </a:lnTo>
                <a:lnTo>
                  <a:pt x="14136" y="10163"/>
                </a:lnTo>
                <a:lnTo>
                  <a:pt x="14121" y="10158"/>
                </a:lnTo>
                <a:lnTo>
                  <a:pt x="14106" y="10153"/>
                </a:lnTo>
                <a:lnTo>
                  <a:pt x="14091" y="10145"/>
                </a:lnTo>
                <a:lnTo>
                  <a:pt x="14078" y="10133"/>
                </a:lnTo>
                <a:lnTo>
                  <a:pt x="14068" y="10121"/>
                </a:lnTo>
                <a:lnTo>
                  <a:pt x="14058" y="10112"/>
                </a:lnTo>
                <a:lnTo>
                  <a:pt x="14046" y="10108"/>
                </a:lnTo>
                <a:lnTo>
                  <a:pt x="14023" y="10115"/>
                </a:lnTo>
                <a:lnTo>
                  <a:pt x="14020" y="10137"/>
                </a:lnTo>
                <a:lnTo>
                  <a:pt x="14030" y="10165"/>
                </a:lnTo>
                <a:lnTo>
                  <a:pt x="14046" y="10192"/>
                </a:lnTo>
                <a:lnTo>
                  <a:pt x="14056" y="10203"/>
                </a:lnTo>
                <a:lnTo>
                  <a:pt x="14065" y="10213"/>
                </a:lnTo>
                <a:lnTo>
                  <a:pt x="14073" y="10225"/>
                </a:lnTo>
                <a:lnTo>
                  <a:pt x="14078" y="10240"/>
                </a:lnTo>
                <a:lnTo>
                  <a:pt x="14078" y="10256"/>
                </a:lnTo>
                <a:lnTo>
                  <a:pt x="14074" y="10271"/>
                </a:lnTo>
                <a:lnTo>
                  <a:pt x="14074" y="10288"/>
                </a:lnTo>
                <a:lnTo>
                  <a:pt x="14086" y="10307"/>
                </a:lnTo>
                <a:lnTo>
                  <a:pt x="14097" y="10319"/>
                </a:lnTo>
                <a:lnTo>
                  <a:pt x="14104" y="10330"/>
                </a:lnTo>
                <a:lnTo>
                  <a:pt x="14102" y="10336"/>
                </a:lnTo>
                <a:lnTo>
                  <a:pt x="14089" y="10331"/>
                </a:lnTo>
                <a:lnTo>
                  <a:pt x="14074" y="10324"/>
                </a:lnTo>
                <a:lnTo>
                  <a:pt x="14063" y="10324"/>
                </a:lnTo>
                <a:lnTo>
                  <a:pt x="14052" y="10324"/>
                </a:lnTo>
                <a:lnTo>
                  <a:pt x="14039" y="10323"/>
                </a:lnTo>
                <a:lnTo>
                  <a:pt x="14005" y="10311"/>
                </a:lnTo>
                <a:lnTo>
                  <a:pt x="13980" y="10291"/>
                </a:lnTo>
                <a:lnTo>
                  <a:pt x="13959" y="10263"/>
                </a:lnTo>
                <a:lnTo>
                  <a:pt x="13937" y="10228"/>
                </a:lnTo>
                <a:lnTo>
                  <a:pt x="13915" y="10206"/>
                </a:lnTo>
                <a:lnTo>
                  <a:pt x="13894" y="10194"/>
                </a:lnTo>
                <a:lnTo>
                  <a:pt x="13877" y="10178"/>
                </a:lnTo>
                <a:lnTo>
                  <a:pt x="13865" y="10146"/>
                </a:lnTo>
                <a:lnTo>
                  <a:pt x="13862" y="10129"/>
                </a:lnTo>
                <a:lnTo>
                  <a:pt x="13862" y="10115"/>
                </a:lnTo>
                <a:lnTo>
                  <a:pt x="13864" y="10101"/>
                </a:lnTo>
                <a:lnTo>
                  <a:pt x="13868" y="10088"/>
                </a:lnTo>
                <a:lnTo>
                  <a:pt x="13879" y="10076"/>
                </a:lnTo>
                <a:lnTo>
                  <a:pt x="13895" y="10060"/>
                </a:lnTo>
                <a:lnTo>
                  <a:pt x="13910" y="10042"/>
                </a:lnTo>
                <a:lnTo>
                  <a:pt x="13914" y="10025"/>
                </a:lnTo>
                <a:lnTo>
                  <a:pt x="13907" y="10022"/>
                </a:lnTo>
                <a:lnTo>
                  <a:pt x="13893" y="10013"/>
                </a:lnTo>
                <a:lnTo>
                  <a:pt x="13878" y="10003"/>
                </a:lnTo>
                <a:lnTo>
                  <a:pt x="13868" y="9996"/>
                </a:lnTo>
                <a:lnTo>
                  <a:pt x="13859" y="9984"/>
                </a:lnTo>
                <a:lnTo>
                  <a:pt x="13852" y="9971"/>
                </a:lnTo>
                <a:lnTo>
                  <a:pt x="13844" y="9958"/>
                </a:lnTo>
                <a:lnTo>
                  <a:pt x="13833" y="9948"/>
                </a:lnTo>
                <a:lnTo>
                  <a:pt x="13820" y="9939"/>
                </a:lnTo>
                <a:lnTo>
                  <a:pt x="13807" y="9931"/>
                </a:lnTo>
                <a:lnTo>
                  <a:pt x="13795" y="9924"/>
                </a:lnTo>
                <a:lnTo>
                  <a:pt x="13782" y="9917"/>
                </a:lnTo>
                <a:lnTo>
                  <a:pt x="13764" y="9902"/>
                </a:lnTo>
                <a:lnTo>
                  <a:pt x="13771" y="9895"/>
                </a:lnTo>
                <a:lnTo>
                  <a:pt x="13790" y="9891"/>
                </a:lnTo>
                <a:lnTo>
                  <a:pt x="13805" y="9889"/>
                </a:lnTo>
                <a:lnTo>
                  <a:pt x="13814" y="9872"/>
                </a:lnTo>
                <a:lnTo>
                  <a:pt x="13790" y="9850"/>
                </a:lnTo>
                <a:lnTo>
                  <a:pt x="13755" y="9829"/>
                </a:lnTo>
                <a:lnTo>
                  <a:pt x="13730" y="9813"/>
                </a:lnTo>
                <a:lnTo>
                  <a:pt x="13721" y="9802"/>
                </a:lnTo>
                <a:lnTo>
                  <a:pt x="13713" y="9789"/>
                </a:lnTo>
                <a:lnTo>
                  <a:pt x="13708" y="9776"/>
                </a:lnTo>
                <a:lnTo>
                  <a:pt x="13704" y="9762"/>
                </a:lnTo>
                <a:lnTo>
                  <a:pt x="13701" y="9751"/>
                </a:lnTo>
                <a:lnTo>
                  <a:pt x="13695" y="9743"/>
                </a:lnTo>
                <a:lnTo>
                  <a:pt x="13689" y="9737"/>
                </a:lnTo>
                <a:lnTo>
                  <a:pt x="13682" y="9727"/>
                </a:lnTo>
                <a:lnTo>
                  <a:pt x="13666" y="9694"/>
                </a:lnTo>
                <a:lnTo>
                  <a:pt x="13668" y="9676"/>
                </a:lnTo>
                <a:lnTo>
                  <a:pt x="13683" y="9669"/>
                </a:lnTo>
                <a:lnTo>
                  <a:pt x="13708" y="9669"/>
                </a:lnTo>
                <a:lnTo>
                  <a:pt x="13725" y="9662"/>
                </a:lnTo>
                <a:lnTo>
                  <a:pt x="13728" y="9644"/>
                </a:lnTo>
                <a:lnTo>
                  <a:pt x="13719" y="9620"/>
                </a:lnTo>
                <a:lnTo>
                  <a:pt x="13703" y="9599"/>
                </a:lnTo>
                <a:lnTo>
                  <a:pt x="13679" y="9581"/>
                </a:lnTo>
                <a:lnTo>
                  <a:pt x="13652" y="9565"/>
                </a:lnTo>
                <a:lnTo>
                  <a:pt x="13631" y="9546"/>
                </a:lnTo>
                <a:lnTo>
                  <a:pt x="13623" y="9517"/>
                </a:lnTo>
                <a:lnTo>
                  <a:pt x="13636" y="9502"/>
                </a:lnTo>
                <a:lnTo>
                  <a:pt x="13660" y="9477"/>
                </a:lnTo>
                <a:lnTo>
                  <a:pt x="13679" y="9452"/>
                </a:lnTo>
                <a:lnTo>
                  <a:pt x="13673" y="9431"/>
                </a:lnTo>
                <a:lnTo>
                  <a:pt x="13649" y="9421"/>
                </a:lnTo>
                <a:lnTo>
                  <a:pt x="13624" y="9415"/>
                </a:lnTo>
                <a:lnTo>
                  <a:pt x="13599" y="9404"/>
                </a:lnTo>
                <a:lnTo>
                  <a:pt x="13577" y="9378"/>
                </a:lnTo>
                <a:lnTo>
                  <a:pt x="13556" y="9351"/>
                </a:lnTo>
                <a:lnTo>
                  <a:pt x="13531" y="9340"/>
                </a:lnTo>
                <a:lnTo>
                  <a:pt x="13506" y="9335"/>
                </a:lnTo>
                <a:lnTo>
                  <a:pt x="13480" y="9330"/>
                </a:lnTo>
                <a:lnTo>
                  <a:pt x="13465" y="9326"/>
                </a:lnTo>
                <a:lnTo>
                  <a:pt x="13448" y="9321"/>
                </a:lnTo>
                <a:lnTo>
                  <a:pt x="13432" y="9318"/>
                </a:lnTo>
                <a:lnTo>
                  <a:pt x="13420" y="9323"/>
                </a:lnTo>
                <a:lnTo>
                  <a:pt x="13411" y="9334"/>
                </a:lnTo>
                <a:lnTo>
                  <a:pt x="13413" y="9344"/>
                </a:lnTo>
                <a:lnTo>
                  <a:pt x="13421" y="9356"/>
                </a:lnTo>
                <a:lnTo>
                  <a:pt x="13431" y="9373"/>
                </a:lnTo>
                <a:lnTo>
                  <a:pt x="13444" y="9409"/>
                </a:lnTo>
                <a:lnTo>
                  <a:pt x="13443" y="9439"/>
                </a:lnTo>
                <a:lnTo>
                  <a:pt x="13431" y="9460"/>
                </a:lnTo>
                <a:lnTo>
                  <a:pt x="13408" y="9473"/>
                </a:lnTo>
                <a:lnTo>
                  <a:pt x="13383" y="9476"/>
                </a:lnTo>
                <a:lnTo>
                  <a:pt x="13360" y="9476"/>
                </a:lnTo>
                <a:lnTo>
                  <a:pt x="13349" y="9487"/>
                </a:lnTo>
                <a:lnTo>
                  <a:pt x="13360" y="9523"/>
                </a:lnTo>
                <a:lnTo>
                  <a:pt x="13375" y="9553"/>
                </a:lnTo>
                <a:lnTo>
                  <a:pt x="13409" y="9613"/>
                </a:lnTo>
                <a:lnTo>
                  <a:pt x="13424" y="9643"/>
                </a:lnTo>
                <a:lnTo>
                  <a:pt x="13438" y="9670"/>
                </a:lnTo>
                <a:lnTo>
                  <a:pt x="13455" y="9704"/>
                </a:lnTo>
                <a:lnTo>
                  <a:pt x="13468" y="9737"/>
                </a:lnTo>
                <a:lnTo>
                  <a:pt x="13468" y="9759"/>
                </a:lnTo>
                <a:lnTo>
                  <a:pt x="13446" y="9778"/>
                </a:lnTo>
                <a:lnTo>
                  <a:pt x="13424" y="9792"/>
                </a:lnTo>
                <a:lnTo>
                  <a:pt x="13409" y="9812"/>
                </a:lnTo>
                <a:lnTo>
                  <a:pt x="13404" y="9850"/>
                </a:lnTo>
                <a:lnTo>
                  <a:pt x="13393" y="9874"/>
                </a:lnTo>
                <a:lnTo>
                  <a:pt x="13365" y="9851"/>
                </a:lnTo>
                <a:lnTo>
                  <a:pt x="13332" y="9813"/>
                </a:lnTo>
                <a:lnTo>
                  <a:pt x="13309" y="9791"/>
                </a:lnTo>
                <a:lnTo>
                  <a:pt x="13286" y="9796"/>
                </a:lnTo>
                <a:lnTo>
                  <a:pt x="13301" y="9824"/>
                </a:lnTo>
                <a:lnTo>
                  <a:pt x="13328" y="9857"/>
                </a:lnTo>
                <a:lnTo>
                  <a:pt x="13338" y="9877"/>
                </a:lnTo>
                <a:lnTo>
                  <a:pt x="13324" y="9884"/>
                </a:lnTo>
                <a:lnTo>
                  <a:pt x="13307" y="9881"/>
                </a:lnTo>
                <a:lnTo>
                  <a:pt x="13290" y="9875"/>
                </a:lnTo>
                <a:lnTo>
                  <a:pt x="13272" y="9870"/>
                </a:lnTo>
                <a:lnTo>
                  <a:pt x="13254" y="9873"/>
                </a:lnTo>
                <a:lnTo>
                  <a:pt x="13240" y="9880"/>
                </a:lnTo>
                <a:lnTo>
                  <a:pt x="13226" y="9890"/>
                </a:lnTo>
                <a:lnTo>
                  <a:pt x="13212" y="9899"/>
                </a:lnTo>
                <a:lnTo>
                  <a:pt x="13186" y="9906"/>
                </a:lnTo>
                <a:lnTo>
                  <a:pt x="13159" y="9899"/>
                </a:lnTo>
                <a:lnTo>
                  <a:pt x="13136" y="9878"/>
                </a:lnTo>
                <a:lnTo>
                  <a:pt x="13125" y="9839"/>
                </a:lnTo>
                <a:lnTo>
                  <a:pt x="13120" y="9802"/>
                </a:lnTo>
                <a:lnTo>
                  <a:pt x="13109" y="9768"/>
                </a:lnTo>
                <a:lnTo>
                  <a:pt x="13092" y="9735"/>
                </a:lnTo>
                <a:lnTo>
                  <a:pt x="13068" y="9700"/>
                </a:lnTo>
                <a:lnTo>
                  <a:pt x="13050" y="9677"/>
                </a:lnTo>
                <a:lnTo>
                  <a:pt x="13032" y="9654"/>
                </a:lnTo>
                <a:lnTo>
                  <a:pt x="13018" y="9629"/>
                </a:lnTo>
                <a:lnTo>
                  <a:pt x="13009" y="9602"/>
                </a:lnTo>
                <a:lnTo>
                  <a:pt x="13012" y="9569"/>
                </a:lnTo>
                <a:lnTo>
                  <a:pt x="13025" y="9542"/>
                </a:lnTo>
                <a:lnTo>
                  <a:pt x="13037" y="9516"/>
                </a:lnTo>
                <a:lnTo>
                  <a:pt x="13036" y="9485"/>
                </a:lnTo>
                <a:lnTo>
                  <a:pt x="13030" y="9458"/>
                </a:lnTo>
                <a:lnTo>
                  <a:pt x="13023" y="9426"/>
                </a:lnTo>
                <a:lnTo>
                  <a:pt x="13013" y="9396"/>
                </a:lnTo>
                <a:lnTo>
                  <a:pt x="12998" y="9373"/>
                </a:lnTo>
                <a:lnTo>
                  <a:pt x="12976" y="9354"/>
                </a:lnTo>
                <a:lnTo>
                  <a:pt x="12955" y="9340"/>
                </a:lnTo>
                <a:lnTo>
                  <a:pt x="12937" y="9322"/>
                </a:lnTo>
                <a:lnTo>
                  <a:pt x="12921" y="9291"/>
                </a:lnTo>
                <a:lnTo>
                  <a:pt x="12911" y="9250"/>
                </a:lnTo>
                <a:lnTo>
                  <a:pt x="12910" y="9208"/>
                </a:lnTo>
                <a:lnTo>
                  <a:pt x="12913" y="9168"/>
                </a:lnTo>
                <a:lnTo>
                  <a:pt x="12915" y="9131"/>
                </a:lnTo>
                <a:lnTo>
                  <a:pt x="12906" y="9111"/>
                </a:lnTo>
                <a:lnTo>
                  <a:pt x="12884" y="9093"/>
                </a:lnTo>
                <a:lnTo>
                  <a:pt x="12859" y="9078"/>
                </a:lnTo>
                <a:lnTo>
                  <a:pt x="12841" y="9069"/>
                </a:lnTo>
                <a:lnTo>
                  <a:pt x="12828" y="9062"/>
                </a:lnTo>
                <a:lnTo>
                  <a:pt x="12815" y="9056"/>
                </a:lnTo>
                <a:lnTo>
                  <a:pt x="12803" y="9052"/>
                </a:lnTo>
                <a:lnTo>
                  <a:pt x="12790" y="9050"/>
                </a:lnTo>
                <a:lnTo>
                  <a:pt x="12780" y="9056"/>
                </a:lnTo>
                <a:lnTo>
                  <a:pt x="12777" y="9068"/>
                </a:lnTo>
                <a:lnTo>
                  <a:pt x="12775" y="9081"/>
                </a:lnTo>
                <a:lnTo>
                  <a:pt x="12770" y="9093"/>
                </a:lnTo>
                <a:lnTo>
                  <a:pt x="12752" y="9099"/>
                </a:lnTo>
                <a:lnTo>
                  <a:pt x="12736" y="9080"/>
                </a:lnTo>
                <a:lnTo>
                  <a:pt x="12718" y="9054"/>
                </a:lnTo>
                <a:lnTo>
                  <a:pt x="12694" y="9037"/>
                </a:lnTo>
                <a:lnTo>
                  <a:pt x="12677" y="9034"/>
                </a:lnTo>
                <a:lnTo>
                  <a:pt x="12663" y="9030"/>
                </a:lnTo>
                <a:lnTo>
                  <a:pt x="12650" y="9022"/>
                </a:lnTo>
                <a:lnTo>
                  <a:pt x="12636" y="9006"/>
                </a:lnTo>
                <a:lnTo>
                  <a:pt x="12628" y="8989"/>
                </a:lnTo>
                <a:lnTo>
                  <a:pt x="12621" y="8971"/>
                </a:lnTo>
                <a:lnTo>
                  <a:pt x="12614" y="8955"/>
                </a:lnTo>
                <a:lnTo>
                  <a:pt x="12601" y="8942"/>
                </a:lnTo>
                <a:lnTo>
                  <a:pt x="12563" y="8928"/>
                </a:lnTo>
                <a:lnTo>
                  <a:pt x="12524" y="8931"/>
                </a:lnTo>
                <a:lnTo>
                  <a:pt x="12488" y="8943"/>
                </a:lnTo>
                <a:lnTo>
                  <a:pt x="12457" y="8955"/>
                </a:lnTo>
                <a:lnTo>
                  <a:pt x="12426" y="8965"/>
                </a:lnTo>
                <a:lnTo>
                  <a:pt x="12394" y="8973"/>
                </a:lnTo>
                <a:lnTo>
                  <a:pt x="12361" y="8979"/>
                </a:lnTo>
                <a:lnTo>
                  <a:pt x="12327" y="8982"/>
                </a:lnTo>
                <a:lnTo>
                  <a:pt x="12267" y="8952"/>
                </a:lnTo>
                <a:lnTo>
                  <a:pt x="12251" y="8878"/>
                </a:lnTo>
                <a:lnTo>
                  <a:pt x="12242" y="8792"/>
                </a:lnTo>
                <a:lnTo>
                  <a:pt x="12205" y="8730"/>
                </a:lnTo>
                <a:lnTo>
                  <a:pt x="12189" y="8721"/>
                </a:lnTo>
                <a:lnTo>
                  <a:pt x="12172" y="8716"/>
                </a:lnTo>
                <a:lnTo>
                  <a:pt x="12155" y="8713"/>
                </a:lnTo>
                <a:lnTo>
                  <a:pt x="12139" y="8711"/>
                </a:lnTo>
                <a:lnTo>
                  <a:pt x="12119" y="8710"/>
                </a:lnTo>
                <a:lnTo>
                  <a:pt x="12095" y="8710"/>
                </a:lnTo>
                <a:lnTo>
                  <a:pt x="12070" y="8708"/>
                </a:lnTo>
                <a:lnTo>
                  <a:pt x="12050" y="8700"/>
                </a:lnTo>
                <a:lnTo>
                  <a:pt x="12039" y="8688"/>
                </a:lnTo>
                <a:lnTo>
                  <a:pt x="12033" y="8675"/>
                </a:lnTo>
                <a:lnTo>
                  <a:pt x="12027" y="8660"/>
                </a:lnTo>
                <a:lnTo>
                  <a:pt x="12019" y="8645"/>
                </a:lnTo>
                <a:lnTo>
                  <a:pt x="12004" y="8631"/>
                </a:lnTo>
                <a:lnTo>
                  <a:pt x="11987" y="8622"/>
                </a:lnTo>
                <a:lnTo>
                  <a:pt x="11971" y="8616"/>
                </a:lnTo>
                <a:lnTo>
                  <a:pt x="11955" y="8611"/>
                </a:lnTo>
                <a:lnTo>
                  <a:pt x="11923" y="8603"/>
                </a:lnTo>
                <a:lnTo>
                  <a:pt x="11891" y="8593"/>
                </a:lnTo>
                <a:lnTo>
                  <a:pt x="11859" y="8581"/>
                </a:lnTo>
                <a:lnTo>
                  <a:pt x="11826" y="8568"/>
                </a:lnTo>
                <a:lnTo>
                  <a:pt x="11800" y="8552"/>
                </a:lnTo>
                <a:lnTo>
                  <a:pt x="11786" y="8532"/>
                </a:lnTo>
                <a:lnTo>
                  <a:pt x="11781" y="8508"/>
                </a:lnTo>
                <a:lnTo>
                  <a:pt x="11782" y="8483"/>
                </a:lnTo>
                <a:lnTo>
                  <a:pt x="11783" y="8464"/>
                </a:lnTo>
                <a:lnTo>
                  <a:pt x="11783" y="8446"/>
                </a:lnTo>
                <a:lnTo>
                  <a:pt x="11784" y="8429"/>
                </a:lnTo>
                <a:lnTo>
                  <a:pt x="11789" y="8413"/>
                </a:lnTo>
                <a:lnTo>
                  <a:pt x="11799" y="8397"/>
                </a:lnTo>
                <a:lnTo>
                  <a:pt x="11807" y="8385"/>
                </a:lnTo>
                <a:lnTo>
                  <a:pt x="11813" y="8372"/>
                </a:lnTo>
                <a:lnTo>
                  <a:pt x="11815" y="8351"/>
                </a:lnTo>
                <a:lnTo>
                  <a:pt x="11818" y="8335"/>
                </a:lnTo>
                <a:lnTo>
                  <a:pt x="11827" y="8325"/>
                </a:lnTo>
                <a:lnTo>
                  <a:pt x="11837" y="8316"/>
                </a:lnTo>
                <a:lnTo>
                  <a:pt x="11847" y="8307"/>
                </a:lnTo>
                <a:lnTo>
                  <a:pt x="11853" y="8297"/>
                </a:lnTo>
                <a:lnTo>
                  <a:pt x="11857" y="8284"/>
                </a:lnTo>
                <a:lnTo>
                  <a:pt x="11861" y="8272"/>
                </a:lnTo>
                <a:lnTo>
                  <a:pt x="11867" y="8260"/>
                </a:lnTo>
                <a:lnTo>
                  <a:pt x="11874" y="8255"/>
                </a:lnTo>
                <a:lnTo>
                  <a:pt x="11884" y="8249"/>
                </a:lnTo>
                <a:lnTo>
                  <a:pt x="11893" y="8242"/>
                </a:lnTo>
                <a:lnTo>
                  <a:pt x="11895" y="8232"/>
                </a:lnTo>
                <a:lnTo>
                  <a:pt x="11887" y="8217"/>
                </a:lnTo>
                <a:lnTo>
                  <a:pt x="11873" y="8217"/>
                </a:lnTo>
                <a:lnTo>
                  <a:pt x="11859" y="8222"/>
                </a:lnTo>
                <a:lnTo>
                  <a:pt x="11849" y="8220"/>
                </a:lnTo>
                <a:lnTo>
                  <a:pt x="11851" y="8205"/>
                </a:lnTo>
                <a:lnTo>
                  <a:pt x="11855" y="8176"/>
                </a:lnTo>
                <a:lnTo>
                  <a:pt x="11850" y="8145"/>
                </a:lnTo>
                <a:lnTo>
                  <a:pt x="11825" y="8127"/>
                </a:lnTo>
                <a:lnTo>
                  <a:pt x="11798" y="8123"/>
                </a:lnTo>
                <a:lnTo>
                  <a:pt x="11771" y="8120"/>
                </a:lnTo>
                <a:lnTo>
                  <a:pt x="11745" y="8111"/>
                </a:lnTo>
                <a:lnTo>
                  <a:pt x="11724" y="8088"/>
                </a:lnTo>
                <a:lnTo>
                  <a:pt x="11714" y="8070"/>
                </a:lnTo>
                <a:lnTo>
                  <a:pt x="11708" y="8053"/>
                </a:lnTo>
                <a:lnTo>
                  <a:pt x="11700" y="8037"/>
                </a:lnTo>
                <a:lnTo>
                  <a:pt x="11687" y="8020"/>
                </a:lnTo>
                <a:lnTo>
                  <a:pt x="11671" y="8009"/>
                </a:lnTo>
                <a:lnTo>
                  <a:pt x="11654" y="8000"/>
                </a:lnTo>
                <a:lnTo>
                  <a:pt x="11638" y="7990"/>
                </a:lnTo>
                <a:lnTo>
                  <a:pt x="11626" y="7974"/>
                </a:lnTo>
                <a:lnTo>
                  <a:pt x="11615" y="7947"/>
                </a:lnTo>
                <a:lnTo>
                  <a:pt x="11604" y="7914"/>
                </a:lnTo>
                <a:lnTo>
                  <a:pt x="11598" y="7883"/>
                </a:lnTo>
                <a:lnTo>
                  <a:pt x="11598" y="7859"/>
                </a:lnTo>
                <a:lnTo>
                  <a:pt x="11614" y="7837"/>
                </a:lnTo>
                <a:lnTo>
                  <a:pt x="11643" y="7821"/>
                </a:lnTo>
                <a:lnTo>
                  <a:pt x="11676" y="7813"/>
                </a:lnTo>
                <a:lnTo>
                  <a:pt x="11705" y="7816"/>
                </a:lnTo>
                <a:lnTo>
                  <a:pt x="11745" y="7833"/>
                </a:lnTo>
                <a:lnTo>
                  <a:pt x="11794" y="7851"/>
                </a:lnTo>
                <a:lnTo>
                  <a:pt x="11838" y="7857"/>
                </a:lnTo>
                <a:lnTo>
                  <a:pt x="11866" y="7840"/>
                </a:lnTo>
                <a:lnTo>
                  <a:pt x="11870" y="7828"/>
                </a:lnTo>
                <a:lnTo>
                  <a:pt x="11869" y="7816"/>
                </a:lnTo>
                <a:lnTo>
                  <a:pt x="11863" y="7803"/>
                </a:lnTo>
                <a:lnTo>
                  <a:pt x="11853" y="7788"/>
                </a:lnTo>
                <a:lnTo>
                  <a:pt x="11844" y="7770"/>
                </a:lnTo>
                <a:lnTo>
                  <a:pt x="11844" y="7755"/>
                </a:lnTo>
                <a:lnTo>
                  <a:pt x="11848" y="7742"/>
                </a:lnTo>
                <a:lnTo>
                  <a:pt x="11853" y="7729"/>
                </a:lnTo>
                <a:lnTo>
                  <a:pt x="11855" y="7713"/>
                </a:lnTo>
                <a:lnTo>
                  <a:pt x="11857" y="7701"/>
                </a:lnTo>
                <a:lnTo>
                  <a:pt x="11861" y="7692"/>
                </a:lnTo>
                <a:lnTo>
                  <a:pt x="11872" y="7685"/>
                </a:lnTo>
                <a:lnTo>
                  <a:pt x="11890" y="7681"/>
                </a:lnTo>
                <a:lnTo>
                  <a:pt x="11908" y="7681"/>
                </a:lnTo>
                <a:lnTo>
                  <a:pt x="11927" y="7680"/>
                </a:lnTo>
                <a:lnTo>
                  <a:pt x="11944" y="7674"/>
                </a:lnTo>
                <a:lnTo>
                  <a:pt x="11958" y="7661"/>
                </a:lnTo>
                <a:lnTo>
                  <a:pt x="11974" y="7639"/>
                </a:lnTo>
                <a:lnTo>
                  <a:pt x="11978" y="7616"/>
                </a:lnTo>
                <a:lnTo>
                  <a:pt x="11955" y="7603"/>
                </a:lnTo>
                <a:lnTo>
                  <a:pt x="11933" y="7602"/>
                </a:lnTo>
                <a:lnTo>
                  <a:pt x="11910" y="7603"/>
                </a:lnTo>
                <a:lnTo>
                  <a:pt x="11889" y="7606"/>
                </a:lnTo>
                <a:lnTo>
                  <a:pt x="11868" y="7609"/>
                </a:lnTo>
                <a:lnTo>
                  <a:pt x="11856" y="7613"/>
                </a:lnTo>
                <a:lnTo>
                  <a:pt x="11846" y="7620"/>
                </a:lnTo>
                <a:lnTo>
                  <a:pt x="11835" y="7626"/>
                </a:lnTo>
                <a:lnTo>
                  <a:pt x="11823" y="7626"/>
                </a:lnTo>
                <a:lnTo>
                  <a:pt x="11813" y="7620"/>
                </a:lnTo>
                <a:lnTo>
                  <a:pt x="11810" y="7609"/>
                </a:lnTo>
                <a:lnTo>
                  <a:pt x="11810" y="7597"/>
                </a:lnTo>
                <a:lnTo>
                  <a:pt x="11812" y="7588"/>
                </a:lnTo>
                <a:lnTo>
                  <a:pt x="11814" y="7571"/>
                </a:lnTo>
                <a:lnTo>
                  <a:pt x="11810" y="7562"/>
                </a:lnTo>
                <a:lnTo>
                  <a:pt x="11801" y="7556"/>
                </a:lnTo>
                <a:lnTo>
                  <a:pt x="11788" y="7550"/>
                </a:lnTo>
                <a:lnTo>
                  <a:pt x="11762" y="7544"/>
                </a:lnTo>
                <a:lnTo>
                  <a:pt x="11722" y="7537"/>
                </a:lnTo>
                <a:lnTo>
                  <a:pt x="11685" y="7525"/>
                </a:lnTo>
                <a:lnTo>
                  <a:pt x="11667" y="7502"/>
                </a:lnTo>
                <a:lnTo>
                  <a:pt x="11669" y="7490"/>
                </a:lnTo>
                <a:lnTo>
                  <a:pt x="11676" y="7480"/>
                </a:lnTo>
                <a:lnTo>
                  <a:pt x="11682" y="7471"/>
                </a:lnTo>
                <a:lnTo>
                  <a:pt x="11684" y="7460"/>
                </a:lnTo>
                <a:lnTo>
                  <a:pt x="11672" y="7448"/>
                </a:lnTo>
                <a:lnTo>
                  <a:pt x="11650" y="7442"/>
                </a:lnTo>
                <a:lnTo>
                  <a:pt x="11626" y="7439"/>
                </a:lnTo>
                <a:lnTo>
                  <a:pt x="11612" y="7438"/>
                </a:lnTo>
                <a:lnTo>
                  <a:pt x="11582" y="7425"/>
                </a:lnTo>
                <a:lnTo>
                  <a:pt x="11559" y="7405"/>
                </a:lnTo>
                <a:lnTo>
                  <a:pt x="11539" y="7381"/>
                </a:lnTo>
                <a:lnTo>
                  <a:pt x="11514" y="7352"/>
                </a:lnTo>
                <a:lnTo>
                  <a:pt x="11493" y="7335"/>
                </a:lnTo>
                <a:lnTo>
                  <a:pt x="11471" y="7322"/>
                </a:lnTo>
                <a:lnTo>
                  <a:pt x="11449" y="7310"/>
                </a:lnTo>
                <a:lnTo>
                  <a:pt x="11429" y="7295"/>
                </a:lnTo>
                <a:lnTo>
                  <a:pt x="11408" y="7261"/>
                </a:lnTo>
                <a:lnTo>
                  <a:pt x="11404" y="7227"/>
                </a:lnTo>
                <a:lnTo>
                  <a:pt x="11413" y="7199"/>
                </a:lnTo>
                <a:lnTo>
                  <a:pt x="11430" y="7180"/>
                </a:lnTo>
                <a:lnTo>
                  <a:pt x="11446" y="7174"/>
                </a:lnTo>
                <a:lnTo>
                  <a:pt x="11465" y="7173"/>
                </a:lnTo>
                <a:lnTo>
                  <a:pt x="11486" y="7173"/>
                </a:lnTo>
                <a:lnTo>
                  <a:pt x="11506" y="7174"/>
                </a:lnTo>
                <a:lnTo>
                  <a:pt x="11521" y="7175"/>
                </a:lnTo>
                <a:lnTo>
                  <a:pt x="11527" y="7179"/>
                </a:lnTo>
                <a:lnTo>
                  <a:pt x="11529" y="7188"/>
                </a:lnTo>
                <a:lnTo>
                  <a:pt x="11528" y="7201"/>
                </a:lnTo>
                <a:lnTo>
                  <a:pt x="11526" y="7211"/>
                </a:lnTo>
                <a:lnTo>
                  <a:pt x="11521" y="7221"/>
                </a:lnTo>
                <a:lnTo>
                  <a:pt x="11520" y="7232"/>
                </a:lnTo>
                <a:lnTo>
                  <a:pt x="11527" y="7245"/>
                </a:lnTo>
                <a:lnTo>
                  <a:pt x="11542" y="7253"/>
                </a:lnTo>
                <a:lnTo>
                  <a:pt x="11565" y="7254"/>
                </a:lnTo>
                <a:lnTo>
                  <a:pt x="11587" y="7253"/>
                </a:lnTo>
                <a:lnTo>
                  <a:pt x="11602" y="7253"/>
                </a:lnTo>
                <a:lnTo>
                  <a:pt x="11636" y="7259"/>
                </a:lnTo>
                <a:lnTo>
                  <a:pt x="11669" y="7271"/>
                </a:lnTo>
                <a:lnTo>
                  <a:pt x="11702" y="7284"/>
                </a:lnTo>
                <a:lnTo>
                  <a:pt x="11736" y="7294"/>
                </a:lnTo>
                <a:lnTo>
                  <a:pt x="11755" y="7296"/>
                </a:lnTo>
                <a:lnTo>
                  <a:pt x="11773" y="7295"/>
                </a:lnTo>
                <a:lnTo>
                  <a:pt x="11792" y="7295"/>
                </a:lnTo>
                <a:lnTo>
                  <a:pt x="11812" y="7299"/>
                </a:lnTo>
                <a:lnTo>
                  <a:pt x="11826" y="7310"/>
                </a:lnTo>
                <a:lnTo>
                  <a:pt x="11842" y="7327"/>
                </a:lnTo>
                <a:lnTo>
                  <a:pt x="11858" y="7345"/>
                </a:lnTo>
                <a:lnTo>
                  <a:pt x="11874" y="7359"/>
                </a:lnTo>
                <a:lnTo>
                  <a:pt x="11908" y="7377"/>
                </a:lnTo>
                <a:lnTo>
                  <a:pt x="11940" y="7386"/>
                </a:lnTo>
                <a:lnTo>
                  <a:pt x="11971" y="7388"/>
                </a:lnTo>
                <a:lnTo>
                  <a:pt x="12002" y="7390"/>
                </a:lnTo>
                <a:lnTo>
                  <a:pt x="12038" y="7395"/>
                </a:lnTo>
                <a:lnTo>
                  <a:pt x="12086" y="7402"/>
                </a:lnTo>
                <a:lnTo>
                  <a:pt x="12129" y="7401"/>
                </a:lnTo>
                <a:lnTo>
                  <a:pt x="12151" y="7382"/>
                </a:lnTo>
                <a:lnTo>
                  <a:pt x="12147" y="7372"/>
                </a:lnTo>
                <a:lnTo>
                  <a:pt x="12133" y="7365"/>
                </a:lnTo>
                <a:lnTo>
                  <a:pt x="12119" y="7357"/>
                </a:lnTo>
                <a:lnTo>
                  <a:pt x="12114" y="7347"/>
                </a:lnTo>
                <a:lnTo>
                  <a:pt x="12120" y="7332"/>
                </a:lnTo>
                <a:lnTo>
                  <a:pt x="12135" y="7324"/>
                </a:lnTo>
                <a:lnTo>
                  <a:pt x="12153" y="7320"/>
                </a:lnTo>
                <a:lnTo>
                  <a:pt x="12167" y="7316"/>
                </a:lnTo>
                <a:lnTo>
                  <a:pt x="12179" y="7278"/>
                </a:lnTo>
                <a:lnTo>
                  <a:pt x="12125" y="7231"/>
                </a:lnTo>
                <a:lnTo>
                  <a:pt x="12051" y="7187"/>
                </a:lnTo>
                <a:lnTo>
                  <a:pt x="12002" y="7157"/>
                </a:lnTo>
                <a:lnTo>
                  <a:pt x="11989" y="7132"/>
                </a:lnTo>
                <a:lnTo>
                  <a:pt x="12000" y="7114"/>
                </a:lnTo>
                <a:lnTo>
                  <a:pt x="12018" y="7098"/>
                </a:lnTo>
                <a:lnTo>
                  <a:pt x="12022" y="7082"/>
                </a:lnTo>
                <a:lnTo>
                  <a:pt x="12011" y="7069"/>
                </a:lnTo>
                <a:lnTo>
                  <a:pt x="11996" y="7059"/>
                </a:lnTo>
                <a:lnTo>
                  <a:pt x="11980" y="7051"/>
                </a:lnTo>
                <a:lnTo>
                  <a:pt x="11968" y="7045"/>
                </a:lnTo>
                <a:lnTo>
                  <a:pt x="11953" y="7037"/>
                </a:lnTo>
                <a:lnTo>
                  <a:pt x="11943" y="7030"/>
                </a:lnTo>
                <a:lnTo>
                  <a:pt x="11933" y="7023"/>
                </a:lnTo>
                <a:lnTo>
                  <a:pt x="11920" y="7013"/>
                </a:lnTo>
                <a:lnTo>
                  <a:pt x="11911" y="7005"/>
                </a:lnTo>
                <a:lnTo>
                  <a:pt x="11900" y="6999"/>
                </a:lnTo>
                <a:lnTo>
                  <a:pt x="11890" y="6992"/>
                </a:lnTo>
                <a:lnTo>
                  <a:pt x="11881" y="6986"/>
                </a:lnTo>
                <a:lnTo>
                  <a:pt x="11870" y="6973"/>
                </a:lnTo>
                <a:lnTo>
                  <a:pt x="11865" y="6962"/>
                </a:lnTo>
                <a:lnTo>
                  <a:pt x="11863" y="6950"/>
                </a:lnTo>
                <a:lnTo>
                  <a:pt x="11858" y="6935"/>
                </a:lnTo>
                <a:lnTo>
                  <a:pt x="11851" y="6918"/>
                </a:lnTo>
                <a:lnTo>
                  <a:pt x="11845" y="6903"/>
                </a:lnTo>
                <a:lnTo>
                  <a:pt x="11840" y="6887"/>
                </a:lnTo>
                <a:lnTo>
                  <a:pt x="11839" y="6873"/>
                </a:lnTo>
                <a:lnTo>
                  <a:pt x="11845" y="6863"/>
                </a:lnTo>
                <a:lnTo>
                  <a:pt x="11855" y="6856"/>
                </a:lnTo>
                <a:lnTo>
                  <a:pt x="11862" y="6848"/>
                </a:lnTo>
                <a:lnTo>
                  <a:pt x="11860" y="6835"/>
                </a:lnTo>
                <a:lnTo>
                  <a:pt x="11839" y="6817"/>
                </a:lnTo>
                <a:lnTo>
                  <a:pt x="11806" y="6801"/>
                </a:lnTo>
                <a:lnTo>
                  <a:pt x="11772" y="6789"/>
                </a:lnTo>
                <a:lnTo>
                  <a:pt x="11748" y="6781"/>
                </a:lnTo>
                <a:lnTo>
                  <a:pt x="11733" y="6775"/>
                </a:lnTo>
                <a:lnTo>
                  <a:pt x="11711" y="6766"/>
                </a:lnTo>
                <a:lnTo>
                  <a:pt x="11690" y="6755"/>
                </a:lnTo>
                <a:lnTo>
                  <a:pt x="11677" y="6745"/>
                </a:lnTo>
                <a:lnTo>
                  <a:pt x="11668" y="6731"/>
                </a:lnTo>
                <a:lnTo>
                  <a:pt x="11669" y="6723"/>
                </a:lnTo>
                <a:lnTo>
                  <a:pt x="11676" y="6717"/>
                </a:lnTo>
                <a:lnTo>
                  <a:pt x="11686" y="6709"/>
                </a:lnTo>
                <a:lnTo>
                  <a:pt x="11711" y="6699"/>
                </a:lnTo>
                <a:lnTo>
                  <a:pt x="11747" y="6701"/>
                </a:lnTo>
                <a:lnTo>
                  <a:pt x="11783" y="6714"/>
                </a:lnTo>
                <a:lnTo>
                  <a:pt x="11811" y="6743"/>
                </a:lnTo>
                <a:lnTo>
                  <a:pt x="11832" y="6766"/>
                </a:lnTo>
                <a:lnTo>
                  <a:pt x="11853" y="6762"/>
                </a:lnTo>
                <a:lnTo>
                  <a:pt x="11874" y="6748"/>
                </a:lnTo>
                <a:lnTo>
                  <a:pt x="11898" y="6741"/>
                </a:lnTo>
                <a:lnTo>
                  <a:pt x="11929" y="6750"/>
                </a:lnTo>
                <a:lnTo>
                  <a:pt x="11960" y="6767"/>
                </a:lnTo>
                <a:lnTo>
                  <a:pt x="11991" y="6789"/>
                </a:lnTo>
                <a:lnTo>
                  <a:pt x="12022" y="6810"/>
                </a:lnTo>
                <a:lnTo>
                  <a:pt x="12039" y="6818"/>
                </a:lnTo>
                <a:lnTo>
                  <a:pt x="12053" y="6821"/>
                </a:lnTo>
                <a:lnTo>
                  <a:pt x="12066" y="6821"/>
                </a:lnTo>
                <a:lnTo>
                  <a:pt x="12082" y="6824"/>
                </a:lnTo>
                <a:lnTo>
                  <a:pt x="12096" y="6828"/>
                </a:lnTo>
                <a:lnTo>
                  <a:pt x="12110" y="6835"/>
                </a:lnTo>
                <a:lnTo>
                  <a:pt x="12123" y="6842"/>
                </a:lnTo>
                <a:lnTo>
                  <a:pt x="12137" y="6848"/>
                </a:lnTo>
                <a:lnTo>
                  <a:pt x="12195" y="6878"/>
                </a:lnTo>
                <a:lnTo>
                  <a:pt x="12253" y="6912"/>
                </a:lnTo>
                <a:lnTo>
                  <a:pt x="12309" y="6939"/>
                </a:lnTo>
                <a:lnTo>
                  <a:pt x="12365" y="6945"/>
                </a:lnTo>
                <a:lnTo>
                  <a:pt x="12382" y="6943"/>
                </a:lnTo>
                <a:lnTo>
                  <a:pt x="12400" y="6940"/>
                </a:lnTo>
                <a:lnTo>
                  <a:pt x="12418" y="6939"/>
                </a:lnTo>
                <a:lnTo>
                  <a:pt x="12438" y="6944"/>
                </a:lnTo>
                <a:lnTo>
                  <a:pt x="12459" y="6952"/>
                </a:lnTo>
                <a:lnTo>
                  <a:pt x="12481" y="6962"/>
                </a:lnTo>
                <a:lnTo>
                  <a:pt x="12504" y="6970"/>
                </a:lnTo>
                <a:lnTo>
                  <a:pt x="12523" y="6973"/>
                </a:lnTo>
                <a:lnTo>
                  <a:pt x="12531" y="6969"/>
                </a:lnTo>
                <a:lnTo>
                  <a:pt x="12536" y="6960"/>
                </a:lnTo>
                <a:lnTo>
                  <a:pt x="12541" y="6950"/>
                </a:lnTo>
                <a:lnTo>
                  <a:pt x="12546" y="6942"/>
                </a:lnTo>
                <a:lnTo>
                  <a:pt x="12562" y="6932"/>
                </a:lnTo>
                <a:lnTo>
                  <a:pt x="12579" y="6927"/>
                </a:lnTo>
                <a:lnTo>
                  <a:pt x="12597" y="6925"/>
                </a:lnTo>
                <a:lnTo>
                  <a:pt x="12616" y="6923"/>
                </a:lnTo>
                <a:lnTo>
                  <a:pt x="12626" y="6920"/>
                </a:lnTo>
                <a:lnTo>
                  <a:pt x="12642" y="6917"/>
                </a:lnTo>
                <a:lnTo>
                  <a:pt x="12659" y="6918"/>
                </a:lnTo>
                <a:lnTo>
                  <a:pt x="12671" y="6929"/>
                </a:lnTo>
                <a:lnTo>
                  <a:pt x="12681" y="6946"/>
                </a:lnTo>
                <a:lnTo>
                  <a:pt x="12689" y="6962"/>
                </a:lnTo>
                <a:lnTo>
                  <a:pt x="12700" y="6975"/>
                </a:lnTo>
                <a:lnTo>
                  <a:pt x="12714" y="6990"/>
                </a:lnTo>
                <a:lnTo>
                  <a:pt x="12747" y="7014"/>
                </a:lnTo>
                <a:lnTo>
                  <a:pt x="12780" y="7028"/>
                </a:lnTo>
                <a:lnTo>
                  <a:pt x="12813" y="7039"/>
                </a:lnTo>
                <a:lnTo>
                  <a:pt x="12846" y="7053"/>
                </a:lnTo>
                <a:lnTo>
                  <a:pt x="12876" y="7071"/>
                </a:lnTo>
                <a:lnTo>
                  <a:pt x="12897" y="7084"/>
                </a:lnTo>
                <a:lnTo>
                  <a:pt x="12917" y="7088"/>
                </a:lnTo>
                <a:lnTo>
                  <a:pt x="12943" y="7079"/>
                </a:lnTo>
                <a:lnTo>
                  <a:pt x="12975" y="7056"/>
                </a:lnTo>
                <a:lnTo>
                  <a:pt x="13004" y="7028"/>
                </a:lnTo>
                <a:lnTo>
                  <a:pt x="13033" y="7000"/>
                </a:lnTo>
                <a:lnTo>
                  <a:pt x="13064" y="6977"/>
                </a:lnTo>
                <a:lnTo>
                  <a:pt x="13078" y="6972"/>
                </a:lnTo>
                <a:lnTo>
                  <a:pt x="13093" y="6970"/>
                </a:lnTo>
                <a:lnTo>
                  <a:pt x="13109" y="6968"/>
                </a:lnTo>
                <a:lnTo>
                  <a:pt x="13124" y="6964"/>
                </a:lnTo>
                <a:lnTo>
                  <a:pt x="13138" y="6958"/>
                </a:lnTo>
                <a:lnTo>
                  <a:pt x="13153" y="6953"/>
                </a:lnTo>
                <a:lnTo>
                  <a:pt x="13167" y="6949"/>
                </a:lnTo>
                <a:lnTo>
                  <a:pt x="13184" y="6947"/>
                </a:lnTo>
                <a:lnTo>
                  <a:pt x="13222" y="6946"/>
                </a:lnTo>
                <a:lnTo>
                  <a:pt x="13261" y="6945"/>
                </a:lnTo>
                <a:lnTo>
                  <a:pt x="13299" y="6941"/>
                </a:lnTo>
                <a:lnTo>
                  <a:pt x="13332" y="6931"/>
                </a:lnTo>
                <a:lnTo>
                  <a:pt x="13390" y="6893"/>
                </a:lnTo>
                <a:lnTo>
                  <a:pt x="13439" y="6844"/>
                </a:lnTo>
                <a:lnTo>
                  <a:pt x="13487" y="6793"/>
                </a:lnTo>
                <a:lnTo>
                  <a:pt x="13541" y="6753"/>
                </a:lnTo>
                <a:lnTo>
                  <a:pt x="13574" y="6742"/>
                </a:lnTo>
                <a:lnTo>
                  <a:pt x="13611" y="6736"/>
                </a:lnTo>
                <a:lnTo>
                  <a:pt x="13649" y="6733"/>
                </a:lnTo>
                <a:lnTo>
                  <a:pt x="13686" y="6730"/>
                </a:lnTo>
                <a:lnTo>
                  <a:pt x="13721" y="6719"/>
                </a:lnTo>
                <a:lnTo>
                  <a:pt x="13751" y="6696"/>
                </a:lnTo>
                <a:lnTo>
                  <a:pt x="13777" y="6667"/>
                </a:lnTo>
                <a:lnTo>
                  <a:pt x="13800" y="6638"/>
                </a:lnTo>
                <a:lnTo>
                  <a:pt x="13823" y="6618"/>
                </a:lnTo>
                <a:lnTo>
                  <a:pt x="13850" y="6607"/>
                </a:lnTo>
                <a:lnTo>
                  <a:pt x="13880" y="6604"/>
                </a:lnTo>
                <a:lnTo>
                  <a:pt x="13914" y="6608"/>
                </a:lnTo>
                <a:lnTo>
                  <a:pt x="13961" y="6615"/>
                </a:lnTo>
                <a:lnTo>
                  <a:pt x="14009" y="6617"/>
                </a:lnTo>
                <a:lnTo>
                  <a:pt x="14055" y="6619"/>
                </a:lnTo>
                <a:lnTo>
                  <a:pt x="14101" y="6621"/>
                </a:lnTo>
                <a:lnTo>
                  <a:pt x="14184" y="6624"/>
                </a:lnTo>
                <a:lnTo>
                  <a:pt x="14263" y="6617"/>
                </a:lnTo>
                <a:lnTo>
                  <a:pt x="14338" y="6601"/>
                </a:lnTo>
                <a:lnTo>
                  <a:pt x="14410" y="6577"/>
                </a:lnTo>
                <a:lnTo>
                  <a:pt x="14439" y="6543"/>
                </a:lnTo>
                <a:lnTo>
                  <a:pt x="14441" y="6487"/>
                </a:lnTo>
                <a:lnTo>
                  <a:pt x="14426" y="6420"/>
                </a:lnTo>
                <a:lnTo>
                  <a:pt x="14405" y="6353"/>
                </a:lnTo>
                <a:lnTo>
                  <a:pt x="14383" y="6280"/>
                </a:lnTo>
                <a:lnTo>
                  <a:pt x="14368" y="6207"/>
                </a:lnTo>
                <a:lnTo>
                  <a:pt x="14360" y="6137"/>
                </a:lnTo>
                <a:lnTo>
                  <a:pt x="14358" y="6071"/>
                </a:lnTo>
                <a:lnTo>
                  <a:pt x="14348" y="6035"/>
                </a:lnTo>
                <a:lnTo>
                  <a:pt x="14320" y="6015"/>
                </a:lnTo>
                <a:lnTo>
                  <a:pt x="14286" y="6007"/>
                </a:lnTo>
                <a:lnTo>
                  <a:pt x="14258" y="6004"/>
                </a:lnTo>
                <a:lnTo>
                  <a:pt x="14225" y="5998"/>
                </a:lnTo>
                <a:lnTo>
                  <a:pt x="14200" y="5983"/>
                </a:lnTo>
                <a:lnTo>
                  <a:pt x="14182" y="5958"/>
                </a:lnTo>
                <a:lnTo>
                  <a:pt x="14167" y="5916"/>
                </a:lnTo>
                <a:lnTo>
                  <a:pt x="14157" y="5879"/>
                </a:lnTo>
                <a:lnTo>
                  <a:pt x="14148" y="5842"/>
                </a:lnTo>
                <a:lnTo>
                  <a:pt x="14145" y="5808"/>
                </a:lnTo>
                <a:lnTo>
                  <a:pt x="14151" y="5779"/>
                </a:lnTo>
                <a:lnTo>
                  <a:pt x="14171" y="5753"/>
                </a:lnTo>
                <a:lnTo>
                  <a:pt x="14198" y="5736"/>
                </a:lnTo>
                <a:lnTo>
                  <a:pt x="14225" y="5718"/>
                </a:lnTo>
                <a:lnTo>
                  <a:pt x="14245" y="5691"/>
                </a:lnTo>
                <a:lnTo>
                  <a:pt x="14269" y="5652"/>
                </a:lnTo>
                <a:lnTo>
                  <a:pt x="14305" y="5595"/>
                </a:lnTo>
                <a:lnTo>
                  <a:pt x="14330" y="5537"/>
                </a:lnTo>
                <a:lnTo>
                  <a:pt x="14325" y="5494"/>
                </a:lnTo>
                <a:lnTo>
                  <a:pt x="14305" y="5480"/>
                </a:lnTo>
                <a:lnTo>
                  <a:pt x="14279" y="5471"/>
                </a:lnTo>
                <a:lnTo>
                  <a:pt x="14252" y="5463"/>
                </a:lnTo>
                <a:lnTo>
                  <a:pt x="14230" y="5453"/>
                </a:lnTo>
                <a:lnTo>
                  <a:pt x="14212" y="5430"/>
                </a:lnTo>
                <a:lnTo>
                  <a:pt x="14202" y="5394"/>
                </a:lnTo>
                <a:lnTo>
                  <a:pt x="14195" y="5356"/>
                </a:lnTo>
                <a:lnTo>
                  <a:pt x="14186" y="5328"/>
                </a:lnTo>
                <a:lnTo>
                  <a:pt x="14156" y="5306"/>
                </a:lnTo>
                <a:lnTo>
                  <a:pt x="14121" y="5320"/>
                </a:lnTo>
                <a:lnTo>
                  <a:pt x="14090" y="5346"/>
                </a:lnTo>
                <a:lnTo>
                  <a:pt x="14068" y="5361"/>
                </a:lnTo>
                <a:lnTo>
                  <a:pt x="14041" y="5360"/>
                </a:lnTo>
                <a:lnTo>
                  <a:pt x="14013" y="5349"/>
                </a:lnTo>
                <a:lnTo>
                  <a:pt x="13984" y="5336"/>
                </a:lnTo>
                <a:lnTo>
                  <a:pt x="13957" y="5329"/>
                </a:lnTo>
                <a:lnTo>
                  <a:pt x="13940" y="5329"/>
                </a:lnTo>
                <a:lnTo>
                  <a:pt x="13920" y="5329"/>
                </a:lnTo>
                <a:lnTo>
                  <a:pt x="13901" y="5326"/>
                </a:lnTo>
                <a:lnTo>
                  <a:pt x="13882" y="5315"/>
                </a:lnTo>
                <a:lnTo>
                  <a:pt x="13868" y="5300"/>
                </a:lnTo>
                <a:lnTo>
                  <a:pt x="13856" y="5283"/>
                </a:lnTo>
                <a:lnTo>
                  <a:pt x="13844" y="5266"/>
                </a:lnTo>
                <a:lnTo>
                  <a:pt x="13830" y="5251"/>
                </a:lnTo>
                <a:lnTo>
                  <a:pt x="13806" y="5232"/>
                </a:lnTo>
                <a:lnTo>
                  <a:pt x="13783" y="5220"/>
                </a:lnTo>
                <a:lnTo>
                  <a:pt x="13761" y="5212"/>
                </a:lnTo>
                <a:lnTo>
                  <a:pt x="13736" y="5204"/>
                </a:lnTo>
                <a:lnTo>
                  <a:pt x="13680" y="5187"/>
                </a:lnTo>
                <a:lnTo>
                  <a:pt x="13612" y="5166"/>
                </a:lnTo>
                <a:lnTo>
                  <a:pt x="13546" y="5131"/>
                </a:lnTo>
                <a:lnTo>
                  <a:pt x="13497" y="5075"/>
                </a:lnTo>
                <a:lnTo>
                  <a:pt x="13484" y="5040"/>
                </a:lnTo>
                <a:lnTo>
                  <a:pt x="13486" y="5014"/>
                </a:lnTo>
                <a:lnTo>
                  <a:pt x="13494" y="4993"/>
                </a:lnTo>
                <a:lnTo>
                  <a:pt x="13505" y="4972"/>
                </a:lnTo>
                <a:lnTo>
                  <a:pt x="13511" y="4958"/>
                </a:lnTo>
                <a:lnTo>
                  <a:pt x="13517" y="4943"/>
                </a:lnTo>
                <a:lnTo>
                  <a:pt x="13524" y="4929"/>
                </a:lnTo>
                <a:lnTo>
                  <a:pt x="13530" y="4916"/>
                </a:lnTo>
                <a:lnTo>
                  <a:pt x="13541" y="4905"/>
                </a:lnTo>
                <a:lnTo>
                  <a:pt x="13554" y="4898"/>
                </a:lnTo>
                <a:lnTo>
                  <a:pt x="13568" y="4892"/>
                </a:lnTo>
                <a:lnTo>
                  <a:pt x="13581" y="4884"/>
                </a:lnTo>
                <a:lnTo>
                  <a:pt x="13587" y="4878"/>
                </a:lnTo>
                <a:lnTo>
                  <a:pt x="13596" y="4866"/>
                </a:lnTo>
                <a:lnTo>
                  <a:pt x="13602" y="4851"/>
                </a:lnTo>
                <a:lnTo>
                  <a:pt x="13598" y="4837"/>
                </a:lnTo>
                <a:lnTo>
                  <a:pt x="13581" y="4834"/>
                </a:lnTo>
                <a:lnTo>
                  <a:pt x="13559" y="4846"/>
                </a:lnTo>
                <a:lnTo>
                  <a:pt x="13540" y="4863"/>
                </a:lnTo>
                <a:lnTo>
                  <a:pt x="13529" y="4873"/>
                </a:lnTo>
                <a:lnTo>
                  <a:pt x="13517" y="4883"/>
                </a:lnTo>
                <a:lnTo>
                  <a:pt x="13503" y="4891"/>
                </a:lnTo>
                <a:lnTo>
                  <a:pt x="13489" y="4896"/>
                </a:lnTo>
                <a:lnTo>
                  <a:pt x="13472" y="4900"/>
                </a:lnTo>
                <a:lnTo>
                  <a:pt x="13455" y="4899"/>
                </a:lnTo>
                <a:lnTo>
                  <a:pt x="13436" y="4896"/>
                </a:lnTo>
                <a:lnTo>
                  <a:pt x="13418" y="4893"/>
                </a:lnTo>
                <a:lnTo>
                  <a:pt x="13402" y="4895"/>
                </a:lnTo>
                <a:lnTo>
                  <a:pt x="13379" y="4907"/>
                </a:lnTo>
                <a:lnTo>
                  <a:pt x="13358" y="4922"/>
                </a:lnTo>
                <a:lnTo>
                  <a:pt x="13334" y="4933"/>
                </a:lnTo>
                <a:lnTo>
                  <a:pt x="13307" y="4931"/>
                </a:lnTo>
                <a:lnTo>
                  <a:pt x="13299" y="4925"/>
                </a:lnTo>
                <a:lnTo>
                  <a:pt x="13293" y="4917"/>
                </a:lnTo>
                <a:lnTo>
                  <a:pt x="13287" y="4912"/>
                </a:lnTo>
                <a:lnTo>
                  <a:pt x="13276" y="4915"/>
                </a:lnTo>
                <a:lnTo>
                  <a:pt x="13266" y="4919"/>
                </a:lnTo>
                <a:lnTo>
                  <a:pt x="13258" y="4916"/>
                </a:lnTo>
                <a:lnTo>
                  <a:pt x="13254" y="4908"/>
                </a:lnTo>
                <a:lnTo>
                  <a:pt x="13254" y="4895"/>
                </a:lnTo>
                <a:lnTo>
                  <a:pt x="13258" y="4884"/>
                </a:lnTo>
                <a:lnTo>
                  <a:pt x="13261" y="4875"/>
                </a:lnTo>
                <a:lnTo>
                  <a:pt x="13260" y="4866"/>
                </a:lnTo>
                <a:lnTo>
                  <a:pt x="13249" y="4858"/>
                </a:lnTo>
                <a:lnTo>
                  <a:pt x="13238" y="4859"/>
                </a:lnTo>
                <a:lnTo>
                  <a:pt x="13227" y="4869"/>
                </a:lnTo>
                <a:lnTo>
                  <a:pt x="13217" y="4882"/>
                </a:lnTo>
                <a:lnTo>
                  <a:pt x="13210" y="4893"/>
                </a:lnTo>
                <a:lnTo>
                  <a:pt x="13203" y="4915"/>
                </a:lnTo>
                <a:lnTo>
                  <a:pt x="13190" y="4950"/>
                </a:lnTo>
                <a:lnTo>
                  <a:pt x="13173" y="4970"/>
                </a:lnTo>
                <a:lnTo>
                  <a:pt x="13151" y="4950"/>
                </a:lnTo>
                <a:lnTo>
                  <a:pt x="13135" y="4922"/>
                </a:lnTo>
                <a:lnTo>
                  <a:pt x="13120" y="4896"/>
                </a:lnTo>
                <a:lnTo>
                  <a:pt x="13112" y="4871"/>
                </a:lnTo>
                <a:lnTo>
                  <a:pt x="13114" y="4847"/>
                </a:lnTo>
                <a:lnTo>
                  <a:pt x="13130" y="4830"/>
                </a:lnTo>
                <a:lnTo>
                  <a:pt x="13154" y="4810"/>
                </a:lnTo>
                <a:lnTo>
                  <a:pt x="13169" y="4786"/>
                </a:lnTo>
                <a:lnTo>
                  <a:pt x="13160" y="4756"/>
                </a:lnTo>
                <a:lnTo>
                  <a:pt x="13131" y="4739"/>
                </a:lnTo>
                <a:lnTo>
                  <a:pt x="13090" y="4736"/>
                </a:lnTo>
                <a:lnTo>
                  <a:pt x="13053" y="4741"/>
                </a:lnTo>
                <a:lnTo>
                  <a:pt x="13031" y="4748"/>
                </a:lnTo>
                <a:lnTo>
                  <a:pt x="13021" y="4760"/>
                </a:lnTo>
                <a:lnTo>
                  <a:pt x="13010" y="4769"/>
                </a:lnTo>
                <a:lnTo>
                  <a:pt x="12998" y="4775"/>
                </a:lnTo>
                <a:lnTo>
                  <a:pt x="12980" y="4773"/>
                </a:lnTo>
                <a:lnTo>
                  <a:pt x="12975" y="4770"/>
                </a:lnTo>
                <a:lnTo>
                  <a:pt x="12968" y="4764"/>
                </a:lnTo>
                <a:lnTo>
                  <a:pt x="12960" y="4758"/>
                </a:lnTo>
                <a:lnTo>
                  <a:pt x="12953" y="4753"/>
                </a:lnTo>
                <a:lnTo>
                  <a:pt x="12945" y="4750"/>
                </a:lnTo>
                <a:lnTo>
                  <a:pt x="12937" y="4748"/>
                </a:lnTo>
                <a:lnTo>
                  <a:pt x="12929" y="4746"/>
                </a:lnTo>
                <a:lnTo>
                  <a:pt x="12920" y="4741"/>
                </a:lnTo>
                <a:lnTo>
                  <a:pt x="12922" y="4713"/>
                </a:lnTo>
                <a:lnTo>
                  <a:pt x="12911" y="4680"/>
                </a:lnTo>
                <a:lnTo>
                  <a:pt x="12889" y="4649"/>
                </a:lnTo>
                <a:lnTo>
                  <a:pt x="12861" y="4627"/>
                </a:lnTo>
                <a:lnTo>
                  <a:pt x="12851" y="4625"/>
                </a:lnTo>
                <a:lnTo>
                  <a:pt x="12837" y="4625"/>
                </a:lnTo>
                <a:lnTo>
                  <a:pt x="12823" y="4622"/>
                </a:lnTo>
                <a:lnTo>
                  <a:pt x="12811" y="4611"/>
                </a:lnTo>
                <a:lnTo>
                  <a:pt x="12809" y="4598"/>
                </a:lnTo>
                <a:lnTo>
                  <a:pt x="12820" y="4591"/>
                </a:lnTo>
                <a:lnTo>
                  <a:pt x="12834" y="4587"/>
                </a:lnTo>
                <a:lnTo>
                  <a:pt x="12844" y="4586"/>
                </a:lnTo>
                <a:lnTo>
                  <a:pt x="12887" y="4578"/>
                </a:lnTo>
                <a:lnTo>
                  <a:pt x="12925" y="4567"/>
                </a:lnTo>
                <a:lnTo>
                  <a:pt x="12958" y="4550"/>
                </a:lnTo>
                <a:lnTo>
                  <a:pt x="12989" y="4523"/>
                </a:lnTo>
                <a:lnTo>
                  <a:pt x="13002" y="4500"/>
                </a:lnTo>
                <a:lnTo>
                  <a:pt x="12995" y="4485"/>
                </a:lnTo>
                <a:lnTo>
                  <a:pt x="12974" y="4478"/>
                </a:lnTo>
                <a:lnTo>
                  <a:pt x="12946" y="4479"/>
                </a:lnTo>
                <a:lnTo>
                  <a:pt x="12923" y="4472"/>
                </a:lnTo>
                <a:lnTo>
                  <a:pt x="12909" y="4450"/>
                </a:lnTo>
                <a:lnTo>
                  <a:pt x="12897" y="4423"/>
                </a:lnTo>
                <a:lnTo>
                  <a:pt x="12882" y="4400"/>
                </a:lnTo>
                <a:lnTo>
                  <a:pt x="12866" y="4388"/>
                </a:lnTo>
                <a:lnTo>
                  <a:pt x="12851" y="4384"/>
                </a:lnTo>
                <a:lnTo>
                  <a:pt x="12835" y="4382"/>
                </a:lnTo>
                <a:lnTo>
                  <a:pt x="12821" y="4380"/>
                </a:lnTo>
                <a:lnTo>
                  <a:pt x="12801" y="4372"/>
                </a:lnTo>
                <a:lnTo>
                  <a:pt x="12789" y="4363"/>
                </a:lnTo>
                <a:lnTo>
                  <a:pt x="12777" y="4351"/>
                </a:lnTo>
                <a:lnTo>
                  <a:pt x="12759" y="4335"/>
                </a:lnTo>
                <a:lnTo>
                  <a:pt x="12733" y="4323"/>
                </a:lnTo>
                <a:lnTo>
                  <a:pt x="12708" y="4317"/>
                </a:lnTo>
                <a:lnTo>
                  <a:pt x="12682" y="4309"/>
                </a:lnTo>
                <a:lnTo>
                  <a:pt x="12655" y="4292"/>
                </a:lnTo>
                <a:lnTo>
                  <a:pt x="12640" y="4269"/>
                </a:lnTo>
                <a:lnTo>
                  <a:pt x="12631" y="4241"/>
                </a:lnTo>
                <a:lnTo>
                  <a:pt x="12628" y="4213"/>
                </a:lnTo>
                <a:lnTo>
                  <a:pt x="12629" y="4191"/>
                </a:lnTo>
                <a:lnTo>
                  <a:pt x="12642" y="4176"/>
                </a:lnTo>
                <a:lnTo>
                  <a:pt x="12664" y="4157"/>
                </a:lnTo>
                <a:lnTo>
                  <a:pt x="12674" y="4136"/>
                </a:lnTo>
                <a:lnTo>
                  <a:pt x="12654" y="4111"/>
                </a:lnTo>
                <a:lnTo>
                  <a:pt x="12627" y="4085"/>
                </a:lnTo>
                <a:lnTo>
                  <a:pt x="12624" y="4061"/>
                </a:lnTo>
                <a:lnTo>
                  <a:pt x="12633" y="4038"/>
                </a:lnTo>
                <a:lnTo>
                  <a:pt x="12646" y="4019"/>
                </a:lnTo>
                <a:lnTo>
                  <a:pt x="12657" y="4014"/>
                </a:lnTo>
                <a:lnTo>
                  <a:pt x="12673" y="4009"/>
                </a:lnTo>
                <a:lnTo>
                  <a:pt x="12688" y="4003"/>
                </a:lnTo>
                <a:lnTo>
                  <a:pt x="12693" y="3993"/>
                </a:lnTo>
                <a:lnTo>
                  <a:pt x="12684" y="3979"/>
                </a:lnTo>
                <a:lnTo>
                  <a:pt x="12669" y="3971"/>
                </a:lnTo>
                <a:lnTo>
                  <a:pt x="12652" y="3966"/>
                </a:lnTo>
                <a:lnTo>
                  <a:pt x="12640" y="3960"/>
                </a:lnTo>
                <a:lnTo>
                  <a:pt x="12621" y="3940"/>
                </a:lnTo>
                <a:lnTo>
                  <a:pt x="12608" y="3915"/>
                </a:lnTo>
                <a:lnTo>
                  <a:pt x="12604" y="3891"/>
                </a:lnTo>
                <a:lnTo>
                  <a:pt x="12610" y="3873"/>
                </a:lnTo>
                <a:lnTo>
                  <a:pt x="12615" y="3861"/>
                </a:lnTo>
                <a:lnTo>
                  <a:pt x="12609" y="3854"/>
                </a:lnTo>
                <a:lnTo>
                  <a:pt x="12596" y="3846"/>
                </a:lnTo>
                <a:lnTo>
                  <a:pt x="12582" y="3835"/>
                </a:lnTo>
                <a:lnTo>
                  <a:pt x="12576" y="3824"/>
                </a:lnTo>
                <a:lnTo>
                  <a:pt x="12567" y="3805"/>
                </a:lnTo>
                <a:lnTo>
                  <a:pt x="12560" y="3786"/>
                </a:lnTo>
                <a:lnTo>
                  <a:pt x="12556" y="3773"/>
                </a:lnTo>
                <a:lnTo>
                  <a:pt x="12559" y="3749"/>
                </a:lnTo>
                <a:lnTo>
                  <a:pt x="12574" y="3733"/>
                </a:lnTo>
                <a:lnTo>
                  <a:pt x="12584" y="3712"/>
                </a:lnTo>
                <a:lnTo>
                  <a:pt x="12575" y="3677"/>
                </a:lnTo>
                <a:lnTo>
                  <a:pt x="12565" y="3664"/>
                </a:lnTo>
                <a:lnTo>
                  <a:pt x="12554" y="3655"/>
                </a:lnTo>
                <a:lnTo>
                  <a:pt x="12545" y="3645"/>
                </a:lnTo>
                <a:lnTo>
                  <a:pt x="12539" y="3633"/>
                </a:lnTo>
                <a:lnTo>
                  <a:pt x="12536" y="3612"/>
                </a:lnTo>
                <a:lnTo>
                  <a:pt x="12536" y="3593"/>
                </a:lnTo>
                <a:lnTo>
                  <a:pt x="12534" y="3573"/>
                </a:lnTo>
                <a:lnTo>
                  <a:pt x="12529" y="3552"/>
                </a:lnTo>
                <a:lnTo>
                  <a:pt x="12512" y="3533"/>
                </a:lnTo>
                <a:lnTo>
                  <a:pt x="12482" y="3519"/>
                </a:lnTo>
                <a:lnTo>
                  <a:pt x="12455" y="3513"/>
                </a:lnTo>
                <a:lnTo>
                  <a:pt x="12443" y="3521"/>
                </a:lnTo>
                <a:lnTo>
                  <a:pt x="12453" y="3545"/>
                </a:lnTo>
                <a:lnTo>
                  <a:pt x="12473" y="3590"/>
                </a:lnTo>
                <a:lnTo>
                  <a:pt x="12482" y="3626"/>
                </a:lnTo>
                <a:lnTo>
                  <a:pt x="12463" y="3622"/>
                </a:lnTo>
                <a:lnTo>
                  <a:pt x="12439" y="3593"/>
                </a:lnTo>
                <a:lnTo>
                  <a:pt x="12428" y="3565"/>
                </a:lnTo>
                <a:lnTo>
                  <a:pt x="12421" y="3536"/>
                </a:lnTo>
                <a:lnTo>
                  <a:pt x="12411" y="3505"/>
                </a:lnTo>
                <a:lnTo>
                  <a:pt x="12405" y="3491"/>
                </a:lnTo>
                <a:lnTo>
                  <a:pt x="12398" y="3479"/>
                </a:lnTo>
                <a:lnTo>
                  <a:pt x="12394" y="3468"/>
                </a:lnTo>
                <a:lnTo>
                  <a:pt x="12398" y="3458"/>
                </a:lnTo>
                <a:lnTo>
                  <a:pt x="12403" y="3447"/>
                </a:lnTo>
                <a:lnTo>
                  <a:pt x="12407" y="3434"/>
                </a:lnTo>
                <a:lnTo>
                  <a:pt x="12410" y="3422"/>
                </a:lnTo>
                <a:lnTo>
                  <a:pt x="12416" y="3413"/>
                </a:lnTo>
                <a:lnTo>
                  <a:pt x="12431" y="3397"/>
                </a:lnTo>
                <a:lnTo>
                  <a:pt x="12442" y="3378"/>
                </a:lnTo>
                <a:lnTo>
                  <a:pt x="12438" y="3358"/>
                </a:lnTo>
                <a:lnTo>
                  <a:pt x="12409" y="3339"/>
                </a:lnTo>
                <a:lnTo>
                  <a:pt x="12387" y="3328"/>
                </a:lnTo>
                <a:lnTo>
                  <a:pt x="12365" y="3310"/>
                </a:lnTo>
                <a:lnTo>
                  <a:pt x="12344" y="3287"/>
                </a:lnTo>
                <a:lnTo>
                  <a:pt x="12329" y="3261"/>
                </a:lnTo>
                <a:lnTo>
                  <a:pt x="12312" y="3231"/>
                </a:lnTo>
                <a:lnTo>
                  <a:pt x="12290" y="3201"/>
                </a:lnTo>
                <a:lnTo>
                  <a:pt x="12271" y="3171"/>
                </a:lnTo>
                <a:lnTo>
                  <a:pt x="12261" y="3143"/>
                </a:lnTo>
                <a:lnTo>
                  <a:pt x="12264" y="3116"/>
                </a:lnTo>
                <a:lnTo>
                  <a:pt x="12277" y="3093"/>
                </a:lnTo>
                <a:lnTo>
                  <a:pt x="12292" y="3071"/>
                </a:lnTo>
                <a:lnTo>
                  <a:pt x="12300" y="3045"/>
                </a:lnTo>
                <a:lnTo>
                  <a:pt x="12301" y="3018"/>
                </a:lnTo>
                <a:lnTo>
                  <a:pt x="12299" y="2983"/>
                </a:lnTo>
                <a:lnTo>
                  <a:pt x="12286" y="2949"/>
                </a:lnTo>
                <a:lnTo>
                  <a:pt x="12260" y="2922"/>
                </a:lnTo>
                <a:lnTo>
                  <a:pt x="12246" y="2921"/>
                </a:lnTo>
                <a:lnTo>
                  <a:pt x="12234" y="2929"/>
                </a:lnTo>
                <a:lnTo>
                  <a:pt x="12227" y="2943"/>
                </a:lnTo>
                <a:lnTo>
                  <a:pt x="12227" y="2959"/>
                </a:lnTo>
                <a:lnTo>
                  <a:pt x="12234" y="2974"/>
                </a:lnTo>
                <a:lnTo>
                  <a:pt x="12240" y="2988"/>
                </a:lnTo>
                <a:lnTo>
                  <a:pt x="12247" y="3003"/>
                </a:lnTo>
                <a:lnTo>
                  <a:pt x="12251" y="3017"/>
                </a:lnTo>
                <a:lnTo>
                  <a:pt x="12248" y="3040"/>
                </a:lnTo>
                <a:lnTo>
                  <a:pt x="12225" y="3032"/>
                </a:lnTo>
                <a:lnTo>
                  <a:pt x="12195" y="3010"/>
                </a:lnTo>
                <a:lnTo>
                  <a:pt x="12172" y="2993"/>
                </a:lnTo>
                <a:lnTo>
                  <a:pt x="12147" y="2982"/>
                </a:lnTo>
                <a:lnTo>
                  <a:pt x="12146" y="2993"/>
                </a:lnTo>
                <a:lnTo>
                  <a:pt x="12152" y="3015"/>
                </a:lnTo>
                <a:lnTo>
                  <a:pt x="12153" y="3037"/>
                </a:lnTo>
                <a:lnTo>
                  <a:pt x="12146" y="3045"/>
                </a:lnTo>
                <a:lnTo>
                  <a:pt x="12137" y="3042"/>
                </a:lnTo>
                <a:lnTo>
                  <a:pt x="12126" y="3030"/>
                </a:lnTo>
                <a:lnTo>
                  <a:pt x="12113" y="3018"/>
                </a:lnTo>
                <a:lnTo>
                  <a:pt x="12101" y="3014"/>
                </a:lnTo>
                <a:lnTo>
                  <a:pt x="12090" y="3018"/>
                </a:lnTo>
                <a:lnTo>
                  <a:pt x="12079" y="3022"/>
                </a:lnTo>
                <a:lnTo>
                  <a:pt x="12067" y="3021"/>
                </a:lnTo>
                <a:lnTo>
                  <a:pt x="12049" y="3006"/>
                </a:lnTo>
                <a:lnTo>
                  <a:pt x="12032" y="2986"/>
                </a:lnTo>
                <a:lnTo>
                  <a:pt x="12016" y="2966"/>
                </a:lnTo>
                <a:lnTo>
                  <a:pt x="11999" y="2956"/>
                </a:lnTo>
                <a:lnTo>
                  <a:pt x="11984" y="2955"/>
                </a:lnTo>
                <a:lnTo>
                  <a:pt x="11970" y="2956"/>
                </a:lnTo>
                <a:lnTo>
                  <a:pt x="11955" y="2959"/>
                </a:lnTo>
                <a:lnTo>
                  <a:pt x="11941" y="2959"/>
                </a:lnTo>
                <a:lnTo>
                  <a:pt x="11928" y="2963"/>
                </a:lnTo>
                <a:lnTo>
                  <a:pt x="11931" y="2975"/>
                </a:lnTo>
                <a:lnTo>
                  <a:pt x="11941" y="2991"/>
                </a:lnTo>
                <a:lnTo>
                  <a:pt x="11948" y="3006"/>
                </a:lnTo>
                <a:lnTo>
                  <a:pt x="11932" y="3029"/>
                </a:lnTo>
                <a:lnTo>
                  <a:pt x="11878" y="2998"/>
                </a:lnTo>
                <a:lnTo>
                  <a:pt x="11816" y="2947"/>
                </a:lnTo>
                <a:lnTo>
                  <a:pt x="11776" y="2910"/>
                </a:lnTo>
                <a:lnTo>
                  <a:pt x="11751" y="2891"/>
                </a:lnTo>
                <a:lnTo>
                  <a:pt x="11725" y="2875"/>
                </a:lnTo>
                <a:lnTo>
                  <a:pt x="11699" y="2858"/>
                </a:lnTo>
                <a:lnTo>
                  <a:pt x="11676" y="2838"/>
                </a:lnTo>
                <a:lnTo>
                  <a:pt x="11656" y="2809"/>
                </a:lnTo>
                <a:lnTo>
                  <a:pt x="11640" y="2780"/>
                </a:lnTo>
                <a:lnTo>
                  <a:pt x="11622" y="2763"/>
                </a:lnTo>
                <a:lnTo>
                  <a:pt x="11598" y="2770"/>
                </a:lnTo>
                <a:lnTo>
                  <a:pt x="11584" y="2778"/>
                </a:lnTo>
                <a:lnTo>
                  <a:pt x="11572" y="2779"/>
                </a:lnTo>
                <a:lnTo>
                  <a:pt x="11557" y="2777"/>
                </a:lnTo>
                <a:lnTo>
                  <a:pt x="11540" y="2775"/>
                </a:lnTo>
                <a:lnTo>
                  <a:pt x="11525" y="2778"/>
                </a:lnTo>
                <a:lnTo>
                  <a:pt x="11512" y="2784"/>
                </a:lnTo>
                <a:lnTo>
                  <a:pt x="11501" y="2791"/>
                </a:lnTo>
                <a:lnTo>
                  <a:pt x="11488" y="2797"/>
                </a:lnTo>
                <a:lnTo>
                  <a:pt x="11465" y="2793"/>
                </a:lnTo>
                <a:lnTo>
                  <a:pt x="11449" y="2768"/>
                </a:lnTo>
                <a:lnTo>
                  <a:pt x="11436" y="2734"/>
                </a:lnTo>
                <a:lnTo>
                  <a:pt x="11424" y="2703"/>
                </a:lnTo>
                <a:lnTo>
                  <a:pt x="11410" y="2652"/>
                </a:lnTo>
                <a:lnTo>
                  <a:pt x="11422" y="2618"/>
                </a:lnTo>
                <a:lnTo>
                  <a:pt x="11448" y="2596"/>
                </a:lnTo>
                <a:lnTo>
                  <a:pt x="11475" y="2578"/>
                </a:lnTo>
                <a:lnTo>
                  <a:pt x="11484" y="2569"/>
                </a:lnTo>
                <a:lnTo>
                  <a:pt x="11489" y="2555"/>
                </a:lnTo>
                <a:lnTo>
                  <a:pt x="11492" y="2538"/>
                </a:lnTo>
                <a:lnTo>
                  <a:pt x="11491" y="2520"/>
                </a:lnTo>
                <a:lnTo>
                  <a:pt x="11485" y="2502"/>
                </a:lnTo>
                <a:lnTo>
                  <a:pt x="11476" y="2484"/>
                </a:lnTo>
                <a:lnTo>
                  <a:pt x="11467" y="2466"/>
                </a:lnTo>
                <a:lnTo>
                  <a:pt x="11461" y="2450"/>
                </a:lnTo>
                <a:lnTo>
                  <a:pt x="11456" y="2434"/>
                </a:lnTo>
                <a:lnTo>
                  <a:pt x="11450" y="2422"/>
                </a:lnTo>
                <a:lnTo>
                  <a:pt x="11447" y="2409"/>
                </a:lnTo>
                <a:lnTo>
                  <a:pt x="11447" y="2395"/>
                </a:lnTo>
                <a:lnTo>
                  <a:pt x="11455" y="2376"/>
                </a:lnTo>
                <a:lnTo>
                  <a:pt x="11469" y="2361"/>
                </a:lnTo>
                <a:lnTo>
                  <a:pt x="11484" y="2347"/>
                </a:lnTo>
                <a:lnTo>
                  <a:pt x="11499" y="2335"/>
                </a:lnTo>
                <a:lnTo>
                  <a:pt x="11504" y="2316"/>
                </a:lnTo>
                <a:lnTo>
                  <a:pt x="11499" y="2291"/>
                </a:lnTo>
                <a:lnTo>
                  <a:pt x="11495" y="2264"/>
                </a:lnTo>
                <a:lnTo>
                  <a:pt x="11500" y="2242"/>
                </a:lnTo>
                <a:lnTo>
                  <a:pt x="11524" y="2225"/>
                </a:lnTo>
                <a:lnTo>
                  <a:pt x="11551" y="2217"/>
                </a:lnTo>
                <a:lnTo>
                  <a:pt x="11572" y="2201"/>
                </a:lnTo>
                <a:lnTo>
                  <a:pt x="11579" y="2167"/>
                </a:lnTo>
                <a:lnTo>
                  <a:pt x="11575" y="2147"/>
                </a:lnTo>
                <a:lnTo>
                  <a:pt x="11567" y="2132"/>
                </a:lnTo>
                <a:lnTo>
                  <a:pt x="11555" y="2123"/>
                </a:lnTo>
                <a:lnTo>
                  <a:pt x="11536" y="2117"/>
                </a:lnTo>
                <a:lnTo>
                  <a:pt x="11524" y="2110"/>
                </a:lnTo>
                <a:lnTo>
                  <a:pt x="11514" y="2099"/>
                </a:lnTo>
                <a:lnTo>
                  <a:pt x="11505" y="2087"/>
                </a:lnTo>
                <a:lnTo>
                  <a:pt x="11494" y="2075"/>
                </a:lnTo>
                <a:lnTo>
                  <a:pt x="11462" y="2062"/>
                </a:lnTo>
                <a:lnTo>
                  <a:pt x="11448" y="2079"/>
                </a:lnTo>
                <a:lnTo>
                  <a:pt x="11441" y="2107"/>
                </a:lnTo>
                <a:lnTo>
                  <a:pt x="11432" y="2128"/>
                </a:lnTo>
                <a:lnTo>
                  <a:pt x="11415" y="2143"/>
                </a:lnTo>
                <a:lnTo>
                  <a:pt x="11400" y="2152"/>
                </a:lnTo>
                <a:lnTo>
                  <a:pt x="11381" y="2151"/>
                </a:lnTo>
                <a:lnTo>
                  <a:pt x="11351" y="2137"/>
                </a:lnTo>
                <a:lnTo>
                  <a:pt x="11327" y="2120"/>
                </a:lnTo>
                <a:lnTo>
                  <a:pt x="11308" y="2098"/>
                </a:lnTo>
                <a:lnTo>
                  <a:pt x="11294" y="2072"/>
                </a:lnTo>
                <a:lnTo>
                  <a:pt x="11283" y="2041"/>
                </a:lnTo>
                <a:lnTo>
                  <a:pt x="11278" y="1998"/>
                </a:lnTo>
                <a:lnTo>
                  <a:pt x="11288" y="1973"/>
                </a:lnTo>
                <a:lnTo>
                  <a:pt x="11309" y="1959"/>
                </a:lnTo>
                <a:lnTo>
                  <a:pt x="11336" y="1949"/>
                </a:lnTo>
                <a:lnTo>
                  <a:pt x="11346" y="1939"/>
                </a:lnTo>
                <a:lnTo>
                  <a:pt x="11357" y="1911"/>
                </a:lnTo>
                <a:lnTo>
                  <a:pt x="11367" y="1901"/>
                </a:lnTo>
                <a:lnTo>
                  <a:pt x="11382" y="1898"/>
                </a:lnTo>
                <a:lnTo>
                  <a:pt x="11397" y="1894"/>
                </a:lnTo>
                <a:lnTo>
                  <a:pt x="11411" y="1891"/>
                </a:lnTo>
                <a:lnTo>
                  <a:pt x="11424" y="1884"/>
                </a:lnTo>
                <a:lnTo>
                  <a:pt x="11458" y="1862"/>
                </a:lnTo>
                <a:lnTo>
                  <a:pt x="11492" y="1841"/>
                </a:lnTo>
                <a:lnTo>
                  <a:pt x="11525" y="1819"/>
                </a:lnTo>
                <a:lnTo>
                  <a:pt x="11557" y="1794"/>
                </a:lnTo>
                <a:lnTo>
                  <a:pt x="11577" y="1772"/>
                </a:lnTo>
                <a:lnTo>
                  <a:pt x="11590" y="1746"/>
                </a:lnTo>
                <a:lnTo>
                  <a:pt x="11583" y="1717"/>
                </a:lnTo>
                <a:lnTo>
                  <a:pt x="11545" y="1689"/>
                </a:lnTo>
                <a:lnTo>
                  <a:pt x="11526" y="1681"/>
                </a:lnTo>
                <a:lnTo>
                  <a:pt x="11507" y="1672"/>
                </a:lnTo>
                <a:lnTo>
                  <a:pt x="11489" y="1664"/>
                </a:lnTo>
                <a:lnTo>
                  <a:pt x="11470" y="1657"/>
                </a:lnTo>
                <a:lnTo>
                  <a:pt x="11450" y="1653"/>
                </a:lnTo>
                <a:lnTo>
                  <a:pt x="11433" y="1655"/>
                </a:lnTo>
                <a:lnTo>
                  <a:pt x="11416" y="1658"/>
                </a:lnTo>
                <a:lnTo>
                  <a:pt x="11397" y="1658"/>
                </a:lnTo>
                <a:lnTo>
                  <a:pt x="11368" y="1655"/>
                </a:lnTo>
                <a:lnTo>
                  <a:pt x="11340" y="1655"/>
                </a:lnTo>
                <a:lnTo>
                  <a:pt x="11318" y="1665"/>
                </a:lnTo>
                <a:lnTo>
                  <a:pt x="11305" y="1689"/>
                </a:lnTo>
                <a:lnTo>
                  <a:pt x="11304" y="1704"/>
                </a:lnTo>
                <a:lnTo>
                  <a:pt x="11305" y="1719"/>
                </a:lnTo>
                <a:lnTo>
                  <a:pt x="11305" y="1734"/>
                </a:lnTo>
                <a:lnTo>
                  <a:pt x="11301" y="1747"/>
                </a:lnTo>
                <a:lnTo>
                  <a:pt x="11290" y="1759"/>
                </a:lnTo>
                <a:lnTo>
                  <a:pt x="11274" y="1768"/>
                </a:lnTo>
                <a:lnTo>
                  <a:pt x="11256" y="1775"/>
                </a:lnTo>
                <a:lnTo>
                  <a:pt x="11240" y="1780"/>
                </a:lnTo>
                <a:lnTo>
                  <a:pt x="11216" y="1797"/>
                </a:lnTo>
                <a:lnTo>
                  <a:pt x="11202" y="1825"/>
                </a:lnTo>
                <a:lnTo>
                  <a:pt x="11193" y="1859"/>
                </a:lnTo>
                <a:lnTo>
                  <a:pt x="11186" y="1894"/>
                </a:lnTo>
                <a:lnTo>
                  <a:pt x="11175" y="1923"/>
                </a:lnTo>
                <a:lnTo>
                  <a:pt x="11156" y="1934"/>
                </a:lnTo>
                <a:lnTo>
                  <a:pt x="11131" y="1936"/>
                </a:lnTo>
                <a:lnTo>
                  <a:pt x="11101" y="1937"/>
                </a:lnTo>
                <a:lnTo>
                  <a:pt x="11091" y="1937"/>
                </a:lnTo>
                <a:lnTo>
                  <a:pt x="11079" y="1936"/>
                </a:lnTo>
                <a:lnTo>
                  <a:pt x="11066" y="1931"/>
                </a:lnTo>
                <a:lnTo>
                  <a:pt x="11054" y="1920"/>
                </a:lnTo>
                <a:lnTo>
                  <a:pt x="11042" y="1903"/>
                </a:lnTo>
                <a:lnTo>
                  <a:pt x="11036" y="1886"/>
                </a:lnTo>
                <a:lnTo>
                  <a:pt x="11030" y="1869"/>
                </a:lnTo>
                <a:lnTo>
                  <a:pt x="11019" y="1851"/>
                </a:lnTo>
                <a:lnTo>
                  <a:pt x="10988" y="1829"/>
                </a:lnTo>
                <a:lnTo>
                  <a:pt x="10961" y="1828"/>
                </a:lnTo>
                <a:lnTo>
                  <a:pt x="10937" y="1838"/>
                </a:lnTo>
                <a:lnTo>
                  <a:pt x="10919" y="1850"/>
                </a:lnTo>
                <a:lnTo>
                  <a:pt x="10902" y="1856"/>
                </a:lnTo>
                <a:lnTo>
                  <a:pt x="10885" y="1859"/>
                </a:lnTo>
                <a:lnTo>
                  <a:pt x="10866" y="1860"/>
                </a:lnTo>
                <a:lnTo>
                  <a:pt x="10849" y="1864"/>
                </a:lnTo>
                <a:lnTo>
                  <a:pt x="10834" y="1872"/>
                </a:lnTo>
                <a:lnTo>
                  <a:pt x="10821" y="1884"/>
                </a:lnTo>
                <a:lnTo>
                  <a:pt x="10808" y="1895"/>
                </a:lnTo>
                <a:lnTo>
                  <a:pt x="10793" y="1903"/>
                </a:lnTo>
                <a:lnTo>
                  <a:pt x="10762" y="1903"/>
                </a:lnTo>
                <a:lnTo>
                  <a:pt x="10731" y="1895"/>
                </a:lnTo>
                <a:lnTo>
                  <a:pt x="10699" y="1885"/>
                </a:lnTo>
                <a:lnTo>
                  <a:pt x="10667" y="1880"/>
                </a:lnTo>
                <a:lnTo>
                  <a:pt x="10648" y="1891"/>
                </a:lnTo>
                <a:lnTo>
                  <a:pt x="10639" y="1915"/>
                </a:lnTo>
                <a:lnTo>
                  <a:pt x="10630" y="1940"/>
                </a:lnTo>
                <a:lnTo>
                  <a:pt x="10611" y="1952"/>
                </a:lnTo>
                <a:lnTo>
                  <a:pt x="10601" y="1953"/>
                </a:lnTo>
                <a:lnTo>
                  <a:pt x="10584" y="1954"/>
                </a:lnTo>
                <a:lnTo>
                  <a:pt x="10567" y="1952"/>
                </a:lnTo>
                <a:lnTo>
                  <a:pt x="10556" y="1943"/>
                </a:lnTo>
                <a:lnTo>
                  <a:pt x="10558" y="1932"/>
                </a:lnTo>
                <a:lnTo>
                  <a:pt x="10564" y="1919"/>
                </a:lnTo>
                <a:lnTo>
                  <a:pt x="10568" y="1906"/>
                </a:lnTo>
                <a:lnTo>
                  <a:pt x="10561" y="1893"/>
                </a:lnTo>
                <a:lnTo>
                  <a:pt x="10553" y="1887"/>
                </a:lnTo>
                <a:lnTo>
                  <a:pt x="10542" y="1883"/>
                </a:lnTo>
                <a:lnTo>
                  <a:pt x="10533" y="1878"/>
                </a:lnTo>
                <a:lnTo>
                  <a:pt x="10526" y="1869"/>
                </a:lnTo>
                <a:lnTo>
                  <a:pt x="10525" y="1860"/>
                </a:lnTo>
                <a:lnTo>
                  <a:pt x="10523" y="1840"/>
                </a:lnTo>
                <a:lnTo>
                  <a:pt x="10521" y="1820"/>
                </a:lnTo>
                <a:lnTo>
                  <a:pt x="10521" y="1808"/>
                </a:lnTo>
                <a:lnTo>
                  <a:pt x="10529" y="1778"/>
                </a:lnTo>
                <a:lnTo>
                  <a:pt x="10546" y="1755"/>
                </a:lnTo>
                <a:lnTo>
                  <a:pt x="10570" y="1743"/>
                </a:lnTo>
                <a:lnTo>
                  <a:pt x="10598" y="1747"/>
                </a:lnTo>
                <a:lnTo>
                  <a:pt x="10612" y="1754"/>
                </a:lnTo>
                <a:lnTo>
                  <a:pt x="10623" y="1761"/>
                </a:lnTo>
                <a:lnTo>
                  <a:pt x="10634" y="1765"/>
                </a:lnTo>
                <a:lnTo>
                  <a:pt x="10648" y="1767"/>
                </a:lnTo>
                <a:lnTo>
                  <a:pt x="10664" y="1763"/>
                </a:lnTo>
                <a:lnTo>
                  <a:pt x="10678" y="1758"/>
                </a:lnTo>
                <a:lnTo>
                  <a:pt x="10693" y="1755"/>
                </a:lnTo>
                <a:lnTo>
                  <a:pt x="10713" y="1760"/>
                </a:lnTo>
                <a:lnTo>
                  <a:pt x="10729" y="1762"/>
                </a:lnTo>
                <a:lnTo>
                  <a:pt x="10741" y="1757"/>
                </a:lnTo>
                <a:lnTo>
                  <a:pt x="10753" y="1752"/>
                </a:lnTo>
                <a:lnTo>
                  <a:pt x="10768" y="1752"/>
                </a:lnTo>
                <a:lnTo>
                  <a:pt x="10790" y="1755"/>
                </a:lnTo>
                <a:lnTo>
                  <a:pt x="10808" y="1754"/>
                </a:lnTo>
                <a:lnTo>
                  <a:pt x="10824" y="1748"/>
                </a:lnTo>
                <a:lnTo>
                  <a:pt x="10839" y="1739"/>
                </a:lnTo>
                <a:lnTo>
                  <a:pt x="10857" y="1727"/>
                </a:lnTo>
                <a:lnTo>
                  <a:pt x="10878" y="1707"/>
                </a:lnTo>
                <a:lnTo>
                  <a:pt x="10884" y="1682"/>
                </a:lnTo>
                <a:lnTo>
                  <a:pt x="10856" y="1655"/>
                </a:lnTo>
                <a:lnTo>
                  <a:pt x="10839" y="1645"/>
                </a:lnTo>
                <a:lnTo>
                  <a:pt x="10822" y="1637"/>
                </a:lnTo>
                <a:lnTo>
                  <a:pt x="10805" y="1631"/>
                </a:lnTo>
                <a:lnTo>
                  <a:pt x="10790" y="1628"/>
                </a:lnTo>
                <a:lnTo>
                  <a:pt x="10770" y="1630"/>
                </a:lnTo>
                <a:lnTo>
                  <a:pt x="10751" y="1636"/>
                </a:lnTo>
                <a:lnTo>
                  <a:pt x="10733" y="1642"/>
                </a:lnTo>
                <a:lnTo>
                  <a:pt x="10712" y="1642"/>
                </a:lnTo>
                <a:lnTo>
                  <a:pt x="10686" y="1629"/>
                </a:lnTo>
                <a:lnTo>
                  <a:pt x="10671" y="1606"/>
                </a:lnTo>
                <a:lnTo>
                  <a:pt x="10657" y="1581"/>
                </a:lnTo>
                <a:lnTo>
                  <a:pt x="10638" y="1563"/>
                </a:lnTo>
                <a:lnTo>
                  <a:pt x="10627" y="1558"/>
                </a:lnTo>
                <a:lnTo>
                  <a:pt x="10616" y="1554"/>
                </a:lnTo>
                <a:lnTo>
                  <a:pt x="10604" y="1549"/>
                </a:lnTo>
                <a:lnTo>
                  <a:pt x="10593" y="1540"/>
                </a:lnTo>
                <a:lnTo>
                  <a:pt x="10583" y="1521"/>
                </a:lnTo>
                <a:lnTo>
                  <a:pt x="10580" y="1503"/>
                </a:lnTo>
                <a:lnTo>
                  <a:pt x="10578" y="1486"/>
                </a:lnTo>
                <a:lnTo>
                  <a:pt x="10571" y="1469"/>
                </a:lnTo>
                <a:lnTo>
                  <a:pt x="10560" y="1458"/>
                </a:lnTo>
                <a:lnTo>
                  <a:pt x="10549" y="1452"/>
                </a:lnTo>
                <a:lnTo>
                  <a:pt x="10537" y="1447"/>
                </a:lnTo>
                <a:lnTo>
                  <a:pt x="10526" y="1437"/>
                </a:lnTo>
                <a:lnTo>
                  <a:pt x="10519" y="1423"/>
                </a:lnTo>
                <a:lnTo>
                  <a:pt x="10516" y="1409"/>
                </a:lnTo>
                <a:lnTo>
                  <a:pt x="10517" y="1397"/>
                </a:lnTo>
                <a:lnTo>
                  <a:pt x="10517" y="1386"/>
                </a:lnTo>
                <a:lnTo>
                  <a:pt x="10506" y="1363"/>
                </a:lnTo>
                <a:lnTo>
                  <a:pt x="10483" y="1349"/>
                </a:lnTo>
                <a:lnTo>
                  <a:pt x="10464" y="1337"/>
                </a:lnTo>
                <a:lnTo>
                  <a:pt x="10466" y="1319"/>
                </a:lnTo>
                <a:lnTo>
                  <a:pt x="10472" y="1311"/>
                </a:lnTo>
                <a:lnTo>
                  <a:pt x="10478" y="1301"/>
                </a:lnTo>
                <a:lnTo>
                  <a:pt x="10477" y="1291"/>
                </a:lnTo>
                <a:lnTo>
                  <a:pt x="10464" y="1282"/>
                </a:lnTo>
                <a:lnTo>
                  <a:pt x="10449" y="1273"/>
                </a:lnTo>
                <a:lnTo>
                  <a:pt x="10444" y="1262"/>
                </a:lnTo>
                <a:lnTo>
                  <a:pt x="10447" y="1251"/>
                </a:lnTo>
                <a:lnTo>
                  <a:pt x="10452" y="1239"/>
                </a:lnTo>
                <a:lnTo>
                  <a:pt x="10459" y="1223"/>
                </a:lnTo>
                <a:lnTo>
                  <a:pt x="10467" y="1207"/>
                </a:lnTo>
                <a:lnTo>
                  <a:pt x="10475" y="1192"/>
                </a:lnTo>
                <a:lnTo>
                  <a:pt x="10484" y="1177"/>
                </a:lnTo>
                <a:lnTo>
                  <a:pt x="10491" y="1166"/>
                </a:lnTo>
                <a:lnTo>
                  <a:pt x="10498" y="1155"/>
                </a:lnTo>
                <a:lnTo>
                  <a:pt x="10499" y="1143"/>
                </a:lnTo>
                <a:lnTo>
                  <a:pt x="10487" y="1130"/>
                </a:lnTo>
                <a:lnTo>
                  <a:pt x="10457" y="1116"/>
                </a:lnTo>
                <a:lnTo>
                  <a:pt x="10429" y="1121"/>
                </a:lnTo>
                <a:lnTo>
                  <a:pt x="10406" y="1137"/>
                </a:lnTo>
                <a:lnTo>
                  <a:pt x="10392" y="1155"/>
                </a:lnTo>
                <a:lnTo>
                  <a:pt x="10382" y="1180"/>
                </a:lnTo>
                <a:lnTo>
                  <a:pt x="10372" y="1205"/>
                </a:lnTo>
                <a:lnTo>
                  <a:pt x="10362" y="1230"/>
                </a:lnTo>
                <a:lnTo>
                  <a:pt x="10348" y="1250"/>
                </a:lnTo>
                <a:lnTo>
                  <a:pt x="10335" y="1269"/>
                </a:lnTo>
                <a:lnTo>
                  <a:pt x="10322" y="1289"/>
                </a:lnTo>
                <a:lnTo>
                  <a:pt x="10305" y="1301"/>
                </a:lnTo>
                <a:lnTo>
                  <a:pt x="10280" y="1299"/>
                </a:lnTo>
                <a:lnTo>
                  <a:pt x="10266" y="1293"/>
                </a:lnTo>
                <a:lnTo>
                  <a:pt x="10252" y="1285"/>
                </a:lnTo>
                <a:lnTo>
                  <a:pt x="10238" y="1276"/>
                </a:lnTo>
                <a:lnTo>
                  <a:pt x="10223" y="1265"/>
                </a:lnTo>
                <a:lnTo>
                  <a:pt x="10220" y="1261"/>
                </a:lnTo>
                <a:lnTo>
                  <a:pt x="10220" y="1255"/>
                </a:lnTo>
                <a:lnTo>
                  <a:pt x="10218" y="1250"/>
                </a:lnTo>
                <a:lnTo>
                  <a:pt x="10213" y="1245"/>
                </a:lnTo>
                <a:lnTo>
                  <a:pt x="10206" y="1242"/>
                </a:lnTo>
                <a:lnTo>
                  <a:pt x="10200" y="1244"/>
                </a:lnTo>
                <a:lnTo>
                  <a:pt x="10195" y="1246"/>
                </a:lnTo>
                <a:lnTo>
                  <a:pt x="10190" y="1247"/>
                </a:lnTo>
                <a:lnTo>
                  <a:pt x="10164" y="1239"/>
                </a:lnTo>
                <a:lnTo>
                  <a:pt x="10149" y="1222"/>
                </a:lnTo>
                <a:lnTo>
                  <a:pt x="10139" y="1197"/>
                </a:lnTo>
                <a:lnTo>
                  <a:pt x="10131" y="1168"/>
                </a:lnTo>
                <a:lnTo>
                  <a:pt x="10130" y="1161"/>
                </a:lnTo>
                <a:lnTo>
                  <a:pt x="10130" y="1156"/>
                </a:lnTo>
                <a:lnTo>
                  <a:pt x="10129" y="1150"/>
                </a:lnTo>
                <a:lnTo>
                  <a:pt x="10126" y="1142"/>
                </a:lnTo>
                <a:lnTo>
                  <a:pt x="10120" y="1135"/>
                </a:lnTo>
                <a:lnTo>
                  <a:pt x="10114" y="1131"/>
                </a:lnTo>
                <a:lnTo>
                  <a:pt x="10108" y="1127"/>
                </a:lnTo>
                <a:lnTo>
                  <a:pt x="10103" y="1120"/>
                </a:lnTo>
                <a:lnTo>
                  <a:pt x="10097" y="1103"/>
                </a:lnTo>
                <a:lnTo>
                  <a:pt x="10094" y="1084"/>
                </a:lnTo>
                <a:lnTo>
                  <a:pt x="10091" y="1065"/>
                </a:lnTo>
                <a:lnTo>
                  <a:pt x="10086" y="1048"/>
                </a:lnTo>
                <a:lnTo>
                  <a:pt x="10080" y="1035"/>
                </a:lnTo>
                <a:lnTo>
                  <a:pt x="10074" y="1028"/>
                </a:lnTo>
                <a:lnTo>
                  <a:pt x="10067" y="1023"/>
                </a:lnTo>
                <a:lnTo>
                  <a:pt x="10058" y="1015"/>
                </a:lnTo>
                <a:lnTo>
                  <a:pt x="10050" y="1007"/>
                </a:lnTo>
                <a:lnTo>
                  <a:pt x="10042" y="998"/>
                </a:lnTo>
                <a:lnTo>
                  <a:pt x="10033" y="988"/>
                </a:lnTo>
                <a:lnTo>
                  <a:pt x="10024" y="978"/>
                </a:lnTo>
                <a:lnTo>
                  <a:pt x="10018" y="973"/>
                </a:lnTo>
                <a:lnTo>
                  <a:pt x="10011" y="967"/>
                </a:lnTo>
                <a:lnTo>
                  <a:pt x="10004" y="961"/>
                </a:lnTo>
                <a:lnTo>
                  <a:pt x="9999" y="955"/>
                </a:lnTo>
                <a:lnTo>
                  <a:pt x="9997" y="950"/>
                </a:lnTo>
                <a:lnTo>
                  <a:pt x="9996" y="944"/>
                </a:lnTo>
                <a:lnTo>
                  <a:pt x="9995" y="938"/>
                </a:lnTo>
                <a:lnTo>
                  <a:pt x="9995" y="936"/>
                </a:lnTo>
                <a:lnTo>
                  <a:pt x="9990" y="927"/>
                </a:lnTo>
                <a:lnTo>
                  <a:pt x="9986" y="920"/>
                </a:lnTo>
                <a:lnTo>
                  <a:pt x="9979" y="913"/>
                </a:lnTo>
                <a:lnTo>
                  <a:pt x="9968" y="908"/>
                </a:lnTo>
                <a:lnTo>
                  <a:pt x="9971" y="892"/>
                </a:lnTo>
                <a:lnTo>
                  <a:pt x="9978" y="882"/>
                </a:lnTo>
                <a:lnTo>
                  <a:pt x="9986" y="873"/>
                </a:lnTo>
                <a:lnTo>
                  <a:pt x="9992" y="861"/>
                </a:lnTo>
                <a:lnTo>
                  <a:pt x="9988" y="850"/>
                </a:lnTo>
                <a:lnTo>
                  <a:pt x="9975" y="844"/>
                </a:lnTo>
                <a:lnTo>
                  <a:pt x="9961" y="837"/>
                </a:lnTo>
                <a:lnTo>
                  <a:pt x="9953" y="824"/>
                </a:lnTo>
                <a:lnTo>
                  <a:pt x="9964" y="802"/>
                </a:lnTo>
                <a:lnTo>
                  <a:pt x="9992" y="800"/>
                </a:lnTo>
                <a:lnTo>
                  <a:pt x="10011" y="792"/>
                </a:lnTo>
                <a:lnTo>
                  <a:pt x="9998" y="749"/>
                </a:lnTo>
                <a:lnTo>
                  <a:pt x="9975" y="725"/>
                </a:lnTo>
                <a:lnTo>
                  <a:pt x="9952" y="723"/>
                </a:lnTo>
                <a:lnTo>
                  <a:pt x="9930" y="730"/>
                </a:lnTo>
                <a:lnTo>
                  <a:pt x="9909" y="733"/>
                </a:lnTo>
                <a:lnTo>
                  <a:pt x="9896" y="730"/>
                </a:lnTo>
                <a:lnTo>
                  <a:pt x="9884" y="726"/>
                </a:lnTo>
                <a:lnTo>
                  <a:pt x="9873" y="726"/>
                </a:lnTo>
                <a:lnTo>
                  <a:pt x="9864" y="733"/>
                </a:lnTo>
                <a:lnTo>
                  <a:pt x="9857" y="743"/>
                </a:lnTo>
                <a:lnTo>
                  <a:pt x="9850" y="748"/>
                </a:lnTo>
                <a:lnTo>
                  <a:pt x="9841" y="746"/>
                </a:lnTo>
                <a:lnTo>
                  <a:pt x="9827" y="737"/>
                </a:lnTo>
                <a:lnTo>
                  <a:pt x="9815" y="727"/>
                </a:lnTo>
                <a:lnTo>
                  <a:pt x="9805" y="715"/>
                </a:lnTo>
                <a:lnTo>
                  <a:pt x="9794" y="703"/>
                </a:lnTo>
                <a:lnTo>
                  <a:pt x="9782" y="693"/>
                </a:lnTo>
                <a:lnTo>
                  <a:pt x="9769" y="687"/>
                </a:lnTo>
                <a:lnTo>
                  <a:pt x="9756" y="680"/>
                </a:lnTo>
                <a:lnTo>
                  <a:pt x="9747" y="672"/>
                </a:lnTo>
                <a:lnTo>
                  <a:pt x="9746" y="659"/>
                </a:lnTo>
                <a:lnTo>
                  <a:pt x="9755" y="651"/>
                </a:lnTo>
                <a:lnTo>
                  <a:pt x="9773" y="652"/>
                </a:lnTo>
                <a:lnTo>
                  <a:pt x="9792" y="656"/>
                </a:lnTo>
                <a:lnTo>
                  <a:pt x="9807" y="656"/>
                </a:lnTo>
                <a:lnTo>
                  <a:pt x="9818" y="651"/>
                </a:lnTo>
                <a:lnTo>
                  <a:pt x="9827" y="641"/>
                </a:lnTo>
                <a:lnTo>
                  <a:pt x="9834" y="630"/>
                </a:lnTo>
                <a:lnTo>
                  <a:pt x="9841" y="620"/>
                </a:lnTo>
                <a:lnTo>
                  <a:pt x="9848" y="613"/>
                </a:lnTo>
                <a:lnTo>
                  <a:pt x="9856" y="605"/>
                </a:lnTo>
                <a:lnTo>
                  <a:pt x="9859" y="595"/>
                </a:lnTo>
                <a:lnTo>
                  <a:pt x="9851" y="582"/>
                </a:lnTo>
                <a:lnTo>
                  <a:pt x="9841" y="578"/>
                </a:lnTo>
                <a:lnTo>
                  <a:pt x="9823" y="572"/>
                </a:lnTo>
                <a:lnTo>
                  <a:pt x="9810" y="563"/>
                </a:lnTo>
                <a:lnTo>
                  <a:pt x="9818" y="553"/>
                </a:lnTo>
                <a:lnTo>
                  <a:pt x="9834" y="545"/>
                </a:lnTo>
                <a:lnTo>
                  <a:pt x="9850" y="538"/>
                </a:lnTo>
                <a:lnTo>
                  <a:pt x="9867" y="529"/>
                </a:lnTo>
                <a:lnTo>
                  <a:pt x="9884" y="521"/>
                </a:lnTo>
                <a:lnTo>
                  <a:pt x="9890" y="514"/>
                </a:lnTo>
                <a:lnTo>
                  <a:pt x="9887" y="503"/>
                </a:lnTo>
                <a:lnTo>
                  <a:pt x="9876" y="491"/>
                </a:lnTo>
                <a:lnTo>
                  <a:pt x="9863" y="478"/>
                </a:lnTo>
                <a:lnTo>
                  <a:pt x="9823" y="449"/>
                </a:lnTo>
                <a:lnTo>
                  <a:pt x="9796" y="449"/>
                </a:lnTo>
                <a:lnTo>
                  <a:pt x="9774" y="464"/>
                </a:lnTo>
                <a:lnTo>
                  <a:pt x="9753" y="483"/>
                </a:lnTo>
                <a:lnTo>
                  <a:pt x="9733" y="483"/>
                </a:lnTo>
                <a:lnTo>
                  <a:pt x="9698" y="473"/>
                </a:lnTo>
                <a:lnTo>
                  <a:pt x="9662" y="459"/>
                </a:lnTo>
                <a:lnTo>
                  <a:pt x="9640" y="443"/>
                </a:lnTo>
                <a:lnTo>
                  <a:pt x="9629" y="407"/>
                </a:lnTo>
                <a:lnTo>
                  <a:pt x="9639" y="378"/>
                </a:lnTo>
                <a:lnTo>
                  <a:pt x="9660" y="355"/>
                </a:lnTo>
                <a:lnTo>
                  <a:pt x="9680" y="340"/>
                </a:lnTo>
                <a:lnTo>
                  <a:pt x="9694" y="332"/>
                </a:lnTo>
                <a:lnTo>
                  <a:pt x="9711" y="325"/>
                </a:lnTo>
                <a:lnTo>
                  <a:pt x="9726" y="319"/>
                </a:lnTo>
                <a:lnTo>
                  <a:pt x="9740" y="310"/>
                </a:lnTo>
                <a:lnTo>
                  <a:pt x="9753" y="299"/>
                </a:lnTo>
                <a:lnTo>
                  <a:pt x="9764" y="289"/>
                </a:lnTo>
                <a:lnTo>
                  <a:pt x="9778" y="279"/>
                </a:lnTo>
                <a:lnTo>
                  <a:pt x="9794" y="273"/>
                </a:lnTo>
                <a:lnTo>
                  <a:pt x="9794" y="271"/>
                </a:lnTo>
                <a:lnTo>
                  <a:pt x="9783" y="272"/>
                </a:lnTo>
                <a:lnTo>
                  <a:pt x="9734" y="261"/>
                </a:lnTo>
                <a:lnTo>
                  <a:pt x="9720" y="255"/>
                </a:lnTo>
                <a:lnTo>
                  <a:pt x="9703" y="250"/>
                </a:lnTo>
                <a:lnTo>
                  <a:pt x="9670" y="260"/>
                </a:lnTo>
                <a:lnTo>
                  <a:pt x="9655" y="260"/>
                </a:lnTo>
                <a:lnTo>
                  <a:pt x="9660" y="269"/>
                </a:lnTo>
                <a:lnTo>
                  <a:pt x="9667" y="268"/>
                </a:lnTo>
                <a:lnTo>
                  <a:pt x="9671" y="270"/>
                </a:lnTo>
                <a:lnTo>
                  <a:pt x="9682" y="278"/>
                </a:lnTo>
                <a:lnTo>
                  <a:pt x="9675" y="280"/>
                </a:lnTo>
                <a:lnTo>
                  <a:pt x="9656" y="280"/>
                </a:lnTo>
                <a:lnTo>
                  <a:pt x="9646" y="280"/>
                </a:lnTo>
                <a:lnTo>
                  <a:pt x="9615" y="275"/>
                </a:lnTo>
                <a:lnTo>
                  <a:pt x="9599" y="277"/>
                </a:lnTo>
                <a:lnTo>
                  <a:pt x="9574" y="289"/>
                </a:lnTo>
                <a:lnTo>
                  <a:pt x="9567" y="290"/>
                </a:lnTo>
                <a:lnTo>
                  <a:pt x="9559" y="290"/>
                </a:lnTo>
                <a:lnTo>
                  <a:pt x="9553" y="292"/>
                </a:lnTo>
                <a:lnTo>
                  <a:pt x="9549" y="301"/>
                </a:lnTo>
                <a:lnTo>
                  <a:pt x="9553" y="308"/>
                </a:lnTo>
                <a:lnTo>
                  <a:pt x="9575" y="315"/>
                </a:lnTo>
                <a:lnTo>
                  <a:pt x="9586" y="331"/>
                </a:lnTo>
                <a:lnTo>
                  <a:pt x="9592" y="352"/>
                </a:lnTo>
                <a:lnTo>
                  <a:pt x="9593" y="376"/>
                </a:lnTo>
                <a:lnTo>
                  <a:pt x="9591" y="398"/>
                </a:lnTo>
                <a:lnTo>
                  <a:pt x="9584" y="415"/>
                </a:lnTo>
                <a:lnTo>
                  <a:pt x="9562" y="446"/>
                </a:lnTo>
                <a:lnTo>
                  <a:pt x="9639" y="469"/>
                </a:lnTo>
                <a:lnTo>
                  <a:pt x="9653" y="484"/>
                </a:lnTo>
                <a:lnTo>
                  <a:pt x="9647" y="500"/>
                </a:lnTo>
                <a:lnTo>
                  <a:pt x="9628" y="508"/>
                </a:lnTo>
                <a:lnTo>
                  <a:pt x="9613" y="519"/>
                </a:lnTo>
                <a:lnTo>
                  <a:pt x="9620" y="546"/>
                </a:lnTo>
                <a:lnTo>
                  <a:pt x="9632" y="568"/>
                </a:lnTo>
                <a:lnTo>
                  <a:pt x="9629" y="572"/>
                </a:lnTo>
                <a:lnTo>
                  <a:pt x="9620" y="571"/>
                </a:lnTo>
                <a:lnTo>
                  <a:pt x="9615" y="578"/>
                </a:lnTo>
                <a:lnTo>
                  <a:pt x="9618" y="586"/>
                </a:lnTo>
                <a:lnTo>
                  <a:pt x="9625" y="596"/>
                </a:lnTo>
                <a:lnTo>
                  <a:pt x="9631" y="603"/>
                </a:lnTo>
                <a:lnTo>
                  <a:pt x="9634" y="604"/>
                </a:lnTo>
                <a:lnTo>
                  <a:pt x="9636" y="610"/>
                </a:lnTo>
                <a:lnTo>
                  <a:pt x="9638" y="622"/>
                </a:lnTo>
                <a:lnTo>
                  <a:pt x="9636" y="630"/>
                </a:lnTo>
                <a:lnTo>
                  <a:pt x="9629" y="623"/>
                </a:lnTo>
                <a:lnTo>
                  <a:pt x="9623" y="623"/>
                </a:lnTo>
                <a:lnTo>
                  <a:pt x="9616" y="632"/>
                </a:lnTo>
                <a:lnTo>
                  <a:pt x="9610" y="644"/>
                </a:lnTo>
                <a:lnTo>
                  <a:pt x="9607" y="653"/>
                </a:lnTo>
                <a:lnTo>
                  <a:pt x="9613" y="665"/>
                </a:lnTo>
                <a:lnTo>
                  <a:pt x="9625" y="670"/>
                </a:lnTo>
                <a:lnTo>
                  <a:pt x="9648" y="670"/>
                </a:lnTo>
                <a:lnTo>
                  <a:pt x="9653" y="705"/>
                </a:lnTo>
                <a:lnTo>
                  <a:pt x="9645" y="721"/>
                </a:lnTo>
                <a:lnTo>
                  <a:pt x="9608" y="738"/>
                </a:lnTo>
                <a:lnTo>
                  <a:pt x="9613" y="747"/>
                </a:lnTo>
                <a:lnTo>
                  <a:pt x="9621" y="752"/>
                </a:lnTo>
                <a:lnTo>
                  <a:pt x="9630" y="769"/>
                </a:lnTo>
                <a:lnTo>
                  <a:pt x="9642" y="779"/>
                </a:lnTo>
                <a:lnTo>
                  <a:pt x="9655" y="784"/>
                </a:lnTo>
                <a:lnTo>
                  <a:pt x="9668" y="785"/>
                </a:lnTo>
                <a:lnTo>
                  <a:pt x="9682" y="788"/>
                </a:lnTo>
                <a:lnTo>
                  <a:pt x="9696" y="800"/>
                </a:lnTo>
                <a:lnTo>
                  <a:pt x="9685" y="804"/>
                </a:lnTo>
                <a:lnTo>
                  <a:pt x="9673" y="804"/>
                </a:lnTo>
                <a:lnTo>
                  <a:pt x="9662" y="807"/>
                </a:lnTo>
                <a:lnTo>
                  <a:pt x="9657" y="818"/>
                </a:lnTo>
                <a:lnTo>
                  <a:pt x="9699" y="829"/>
                </a:lnTo>
                <a:lnTo>
                  <a:pt x="9717" y="840"/>
                </a:lnTo>
                <a:lnTo>
                  <a:pt x="9721" y="859"/>
                </a:lnTo>
                <a:lnTo>
                  <a:pt x="9697" y="844"/>
                </a:lnTo>
                <a:lnTo>
                  <a:pt x="9690" y="842"/>
                </a:lnTo>
                <a:lnTo>
                  <a:pt x="9678" y="842"/>
                </a:lnTo>
                <a:lnTo>
                  <a:pt x="9668" y="844"/>
                </a:lnTo>
                <a:lnTo>
                  <a:pt x="9664" y="847"/>
                </a:lnTo>
                <a:lnTo>
                  <a:pt x="9667" y="851"/>
                </a:lnTo>
                <a:lnTo>
                  <a:pt x="9672" y="855"/>
                </a:lnTo>
                <a:lnTo>
                  <a:pt x="9673" y="861"/>
                </a:lnTo>
                <a:lnTo>
                  <a:pt x="9675" y="865"/>
                </a:lnTo>
                <a:lnTo>
                  <a:pt x="9679" y="869"/>
                </a:lnTo>
                <a:lnTo>
                  <a:pt x="9682" y="874"/>
                </a:lnTo>
                <a:lnTo>
                  <a:pt x="9680" y="877"/>
                </a:lnTo>
                <a:lnTo>
                  <a:pt x="9677" y="880"/>
                </a:lnTo>
                <a:lnTo>
                  <a:pt x="9670" y="892"/>
                </a:lnTo>
                <a:lnTo>
                  <a:pt x="9665" y="896"/>
                </a:lnTo>
                <a:lnTo>
                  <a:pt x="9644" y="904"/>
                </a:lnTo>
                <a:lnTo>
                  <a:pt x="9650" y="912"/>
                </a:lnTo>
                <a:lnTo>
                  <a:pt x="9687" y="907"/>
                </a:lnTo>
                <a:lnTo>
                  <a:pt x="9706" y="909"/>
                </a:lnTo>
                <a:lnTo>
                  <a:pt x="9723" y="923"/>
                </a:lnTo>
                <a:lnTo>
                  <a:pt x="9725" y="943"/>
                </a:lnTo>
                <a:lnTo>
                  <a:pt x="9705" y="944"/>
                </a:lnTo>
                <a:lnTo>
                  <a:pt x="9680" y="940"/>
                </a:lnTo>
                <a:lnTo>
                  <a:pt x="9669" y="943"/>
                </a:lnTo>
                <a:lnTo>
                  <a:pt x="9662" y="939"/>
                </a:lnTo>
                <a:lnTo>
                  <a:pt x="9655" y="939"/>
                </a:lnTo>
                <a:lnTo>
                  <a:pt x="9654" y="945"/>
                </a:lnTo>
                <a:lnTo>
                  <a:pt x="9660" y="957"/>
                </a:lnTo>
                <a:lnTo>
                  <a:pt x="9668" y="963"/>
                </a:lnTo>
                <a:lnTo>
                  <a:pt x="9688" y="972"/>
                </a:lnTo>
                <a:lnTo>
                  <a:pt x="9698" y="981"/>
                </a:lnTo>
                <a:lnTo>
                  <a:pt x="9692" y="991"/>
                </a:lnTo>
                <a:lnTo>
                  <a:pt x="9689" y="994"/>
                </a:lnTo>
                <a:lnTo>
                  <a:pt x="9694" y="1002"/>
                </a:lnTo>
                <a:lnTo>
                  <a:pt x="9717" y="1001"/>
                </a:lnTo>
                <a:lnTo>
                  <a:pt x="9771" y="1018"/>
                </a:lnTo>
                <a:lnTo>
                  <a:pt x="9808" y="1015"/>
                </a:lnTo>
                <a:lnTo>
                  <a:pt x="9837" y="1023"/>
                </a:lnTo>
                <a:lnTo>
                  <a:pt x="9846" y="1024"/>
                </a:lnTo>
                <a:lnTo>
                  <a:pt x="9894" y="1011"/>
                </a:lnTo>
                <a:lnTo>
                  <a:pt x="9900" y="1020"/>
                </a:lnTo>
                <a:lnTo>
                  <a:pt x="9856" y="1038"/>
                </a:lnTo>
                <a:lnTo>
                  <a:pt x="9832" y="1041"/>
                </a:lnTo>
                <a:lnTo>
                  <a:pt x="9805" y="1037"/>
                </a:lnTo>
                <a:lnTo>
                  <a:pt x="9765" y="1041"/>
                </a:lnTo>
                <a:lnTo>
                  <a:pt x="9731" y="1026"/>
                </a:lnTo>
                <a:lnTo>
                  <a:pt x="9715" y="1023"/>
                </a:lnTo>
                <a:lnTo>
                  <a:pt x="9635" y="1021"/>
                </a:lnTo>
                <a:lnTo>
                  <a:pt x="9626" y="1023"/>
                </a:lnTo>
                <a:lnTo>
                  <a:pt x="9620" y="1029"/>
                </a:lnTo>
                <a:lnTo>
                  <a:pt x="9616" y="1045"/>
                </a:lnTo>
                <a:lnTo>
                  <a:pt x="9608" y="1052"/>
                </a:lnTo>
                <a:lnTo>
                  <a:pt x="9604" y="1060"/>
                </a:lnTo>
                <a:lnTo>
                  <a:pt x="9610" y="1071"/>
                </a:lnTo>
                <a:lnTo>
                  <a:pt x="9622" y="1082"/>
                </a:lnTo>
                <a:lnTo>
                  <a:pt x="9633" y="1091"/>
                </a:lnTo>
                <a:lnTo>
                  <a:pt x="9620" y="1091"/>
                </a:lnTo>
                <a:lnTo>
                  <a:pt x="9604" y="1088"/>
                </a:lnTo>
                <a:lnTo>
                  <a:pt x="9590" y="1088"/>
                </a:lnTo>
                <a:lnTo>
                  <a:pt x="9585" y="1099"/>
                </a:lnTo>
                <a:lnTo>
                  <a:pt x="9591" y="1120"/>
                </a:lnTo>
                <a:lnTo>
                  <a:pt x="9592" y="1128"/>
                </a:lnTo>
                <a:lnTo>
                  <a:pt x="9585" y="1128"/>
                </a:lnTo>
                <a:lnTo>
                  <a:pt x="9579" y="1126"/>
                </a:lnTo>
                <a:lnTo>
                  <a:pt x="9559" y="1125"/>
                </a:lnTo>
                <a:lnTo>
                  <a:pt x="9556" y="1128"/>
                </a:lnTo>
                <a:lnTo>
                  <a:pt x="9554" y="1127"/>
                </a:lnTo>
                <a:lnTo>
                  <a:pt x="9555" y="1137"/>
                </a:lnTo>
                <a:lnTo>
                  <a:pt x="9590" y="1152"/>
                </a:lnTo>
                <a:lnTo>
                  <a:pt x="9586" y="1170"/>
                </a:lnTo>
                <a:lnTo>
                  <a:pt x="9570" y="1192"/>
                </a:lnTo>
                <a:lnTo>
                  <a:pt x="9568" y="1222"/>
                </a:lnTo>
                <a:lnTo>
                  <a:pt x="9587" y="1231"/>
                </a:lnTo>
                <a:lnTo>
                  <a:pt x="9605" y="1247"/>
                </a:lnTo>
                <a:lnTo>
                  <a:pt x="9678" y="1326"/>
                </a:lnTo>
                <a:lnTo>
                  <a:pt x="9783" y="1417"/>
                </a:lnTo>
                <a:lnTo>
                  <a:pt x="9803" y="1428"/>
                </a:lnTo>
                <a:lnTo>
                  <a:pt x="9820" y="1429"/>
                </a:lnTo>
                <a:lnTo>
                  <a:pt x="9872" y="1409"/>
                </a:lnTo>
                <a:lnTo>
                  <a:pt x="9925" y="1412"/>
                </a:lnTo>
                <a:lnTo>
                  <a:pt x="9963" y="1408"/>
                </a:lnTo>
                <a:lnTo>
                  <a:pt x="9980" y="1409"/>
                </a:lnTo>
                <a:lnTo>
                  <a:pt x="10043" y="1439"/>
                </a:lnTo>
                <a:lnTo>
                  <a:pt x="10090" y="1455"/>
                </a:lnTo>
                <a:lnTo>
                  <a:pt x="10135" y="1463"/>
                </a:lnTo>
                <a:lnTo>
                  <a:pt x="10173" y="1460"/>
                </a:lnTo>
                <a:lnTo>
                  <a:pt x="10165" y="1472"/>
                </a:lnTo>
                <a:lnTo>
                  <a:pt x="10135" y="1475"/>
                </a:lnTo>
                <a:lnTo>
                  <a:pt x="10129" y="1480"/>
                </a:lnTo>
                <a:lnTo>
                  <a:pt x="10119" y="1475"/>
                </a:lnTo>
                <a:lnTo>
                  <a:pt x="10012" y="1449"/>
                </a:lnTo>
                <a:lnTo>
                  <a:pt x="10004" y="1444"/>
                </a:lnTo>
                <a:lnTo>
                  <a:pt x="9996" y="1436"/>
                </a:lnTo>
                <a:lnTo>
                  <a:pt x="9990" y="1428"/>
                </a:lnTo>
                <a:lnTo>
                  <a:pt x="9987" y="1425"/>
                </a:lnTo>
                <a:lnTo>
                  <a:pt x="9983" y="1426"/>
                </a:lnTo>
                <a:lnTo>
                  <a:pt x="9979" y="1429"/>
                </a:lnTo>
                <a:lnTo>
                  <a:pt x="9975" y="1430"/>
                </a:lnTo>
                <a:lnTo>
                  <a:pt x="9941" y="1432"/>
                </a:lnTo>
                <a:lnTo>
                  <a:pt x="9857" y="1453"/>
                </a:lnTo>
                <a:lnTo>
                  <a:pt x="9848" y="1459"/>
                </a:lnTo>
                <a:lnTo>
                  <a:pt x="9830" y="1486"/>
                </a:lnTo>
                <a:lnTo>
                  <a:pt x="9807" y="1494"/>
                </a:lnTo>
                <a:lnTo>
                  <a:pt x="9750" y="1494"/>
                </a:lnTo>
                <a:lnTo>
                  <a:pt x="9728" y="1502"/>
                </a:lnTo>
                <a:lnTo>
                  <a:pt x="9749" y="1517"/>
                </a:lnTo>
                <a:lnTo>
                  <a:pt x="9771" y="1520"/>
                </a:lnTo>
                <a:lnTo>
                  <a:pt x="9793" y="1519"/>
                </a:lnTo>
                <a:lnTo>
                  <a:pt x="9814" y="1523"/>
                </a:lnTo>
                <a:lnTo>
                  <a:pt x="9818" y="1530"/>
                </a:lnTo>
                <a:lnTo>
                  <a:pt x="9800" y="1538"/>
                </a:lnTo>
                <a:lnTo>
                  <a:pt x="9806" y="1547"/>
                </a:lnTo>
                <a:lnTo>
                  <a:pt x="9877" y="1542"/>
                </a:lnTo>
                <a:lnTo>
                  <a:pt x="9904" y="1553"/>
                </a:lnTo>
                <a:lnTo>
                  <a:pt x="9877" y="1559"/>
                </a:lnTo>
                <a:lnTo>
                  <a:pt x="9871" y="1567"/>
                </a:lnTo>
                <a:lnTo>
                  <a:pt x="9874" y="1586"/>
                </a:lnTo>
                <a:lnTo>
                  <a:pt x="9887" y="1613"/>
                </a:lnTo>
                <a:lnTo>
                  <a:pt x="9902" y="1628"/>
                </a:lnTo>
                <a:lnTo>
                  <a:pt x="9918" y="1633"/>
                </a:lnTo>
                <a:lnTo>
                  <a:pt x="9933" y="1631"/>
                </a:lnTo>
                <a:lnTo>
                  <a:pt x="10004" y="1684"/>
                </a:lnTo>
                <a:lnTo>
                  <a:pt x="9996" y="1690"/>
                </a:lnTo>
                <a:lnTo>
                  <a:pt x="9852" y="1641"/>
                </a:lnTo>
                <a:lnTo>
                  <a:pt x="9809" y="1634"/>
                </a:lnTo>
                <a:lnTo>
                  <a:pt x="9803" y="1653"/>
                </a:lnTo>
                <a:lnTo>
                  <a:pt x="9816" y="1672"/>
                </a:lnTo>
                <a:lnTo>
                  <a:pt x="9834" y="1696"/>
                </a:lnTo>
                <a:lnTo>
                  <a:pt x="9852" y="1715"/>
                </a:lnTo>
                <a:lnTo>
                  <a:pt x="9865" y="1722"/>
                </a:lnTo>
                <a:lnTo>
                  <a:pt x="9879" y="1723"/>
                </a:lnTo>
                <a:lnTo>
                  <a:pt x="9913" y="1739"/>
                </a:lnTo>
                <a:lnTo>
                  <a:pt x="9930" y="1743"/>
                </a:lnTo>
                <a:lnTo>
                  <a:pt x="9935" y="1750"/>
                </a:lnTo>
                <a:lnTo>
                  <a:pt x="9926" y="1761"/>
                </a:lnTo>
                <a:lnTo>
                  <a:pt x="9897" y="1758"/>
                </a:lnTo>
                <a:lnTo>
                  <a:pt x="9891" y="1765"/>
                </a:lnTo>
                <a:lnTo>
                  <a:pt x="9893" y="1776"/>
                </a:lnTo>
                <a:lnTo>
                  <a:pt x="9895" y="1782"/>
                </a:lnTo>
                <a:lnTo>
                  <a:pt x="9894" y="1787"/>
                </a:lnTo>
                <a:lnTo>
                  <a:pt x="9887" y="1792"/>
                </a:lnTo>
                <a:lnTo>
                  <a:pt x="9884" y="1790"/>
                </a:lnTo>
                <a:lnTo>
                  <a:pt x="9877" y="1787"/>
                </a:lnTo>
                <a:lnTo>
                  <a:pt x="9867" y="1784"/>
                </a:lnTo>
                <a:lnTo>
                  <a:pt x="9864" y="1784"/>
                </a:lnTo>
                <a:lnTo>
                  <a:pt x="9864" y="1796"/>
                </a:lnTo>
                <a:lnTo>
                  <a:pt x="9905" y="1839"/>
                </a:lnTo>
                <a:lnTo>
                  <a:pt x="9917" y="1860"/>
                </a:lnTo>
                <a:lnTo>
                  <a:pt x="9842" y="1812"/>
                </a:lnTo>
                <a:lnTo>
                  <a:pt x="9809" y="1799"/>
                </a:lnTo>
                <a:lnTo>
                  <a:pt x="9774" y="1804"/>
                </a:lnTo>
                <a:lnTo>
                  <a:pt x="9767" y="1808"/>
                </a:lnTo>
                <a:lnTo>
                  <a:pt x="9767" y="1812"/>
                </a:lnTo>
                <a:lnTo>
                  <a:pt x="9770" y="1819"/>
                </a:lnTo>
                <a:lnTo>
                  <a:pt x="9776" y="1831"/>
                </a:lnTo>
                <a:lnTo>
                  <a:pt x="9789" y="1842"/>
                </a:lnTo>
                <a:lnTo>
                  <a:pt x="9791" y="1857"/>
                </a:lnTo>
                <a:lnTo>
                  <a:pt x="9809" y="1870"/>
                </a:lnTo>
                <a:lnTo>
                  <a:pt x="9823" y="1872"/>
                </a:lnTo>
                <a:lnTo>
                  <a:pt x="9837" y="1871"/>
                </a:lnTo>
                <a:lnTo>
                  <a:pt x="9854" y="1878"/>
                </a:lnTo>
                <a:lnTo>
                  <a:pt x="9848" y="1888"/>
                </a:lnTo>
                <a:lnTo>
                  <a:pt x="9845" y="1898"/>
                </a:lnTo>
                <a:lnTo>
                  <a:pt x="9848" y="1911"/>
                </a:lnTo>
                <a:lnTo>
                  <a:pt x="9859" y="1932"/>
                </a:lnTo>
                <a:lnTo>
                  <a:pt x="9869" y="1938"/>
                </a:lnTo>
                <a:lnTo>
                  <a:pt x="9923" y="1968"/>
                </a:lnTo>
                <a:lnTo>
                  <a:pt x="9954" y="1999"/>
                </a:lnTo>
                <a:lnTo>
                  <a:pt x="9967" y="2008"/>
                </a:lnTo>
                <a:lnTo>
                  <a:pt x="9980" y="2007"/>
                </a:lnTo>
                <a:lnTo>
                  <a:pt x="9994" y="1999"/>
                </a:lnTo>
                <a:lnTo>
                  <a:pt x="10005" y="1988"/>
                </a:lnTo>
                <a:lnTo>
                  <a:pt x="10011" y="1977"/>
                </a:lnTo>
                <a:lnTo>
                  <a:pt x="10011" y="1968"/>
                </a:lnTo>
                <a:lnTo>
                  <a:pt x="10010" y="1961"/>
                </a:lnTo>
                <a:lnTo>
                  <a:pt x="10007" y="1954"/>
                </a:lnTo>
                <a:lnTo>
                  <a:pt x="10005" y="1944"/>
                </a:lnTo>
                <a:lnTo>
                  <a:pt x="10007" y="1938"/>
                </a:lnTo>
                <a:lnTo>
                  <a:pt x="10013" y="1941"/>
                </a:lnTo>
                <a:lnTo>
                  <a:pt x="10021" y="1948"/>
                </a:lnTo>
                <a:lnTo>
                  <a:pt x="10026" y="1951"/>
                </a:lnTo>
                <a:lnTo>
                  <a:pt x="10037" y="1948"/>
                </a:lnTo>
                <a:lnTo>
                  <a:pt x="10073" y="1945"/>
                </a:lnTo>
                <a:lnTo>
                  <a:pt x="10114" y="1956"/>
                </a:lnTo>
                <a:lnTo>
                  <a:pt x="10162" y="1932"/>
                </a:lnTo>
                <a:lnTo>
                  <a:pt x="10190" y="1937"/>
                </a:lnTo>
                <a:lnTo>
                  <a:pt x="10195" y="1944"/>
                </a:lnTo>
                <a:lnTo>
                  <a:pt x="10180" y="1961"/>
                </a:lnTo>
                <a:lnTo>
                  <a:pt x="10115" y="1982"/>
                </a:lnTo>
                <a:lnTo>
                  <a:pt x="10088" y="1983"/>
                </a:lnTo>
                <a:lnTo>
                  <a:pt x="10066" y="1978"/>
                </a:lnTo>
                <a:lnTo>
                  <a:pt x="10057" y="1979"/>
                </a:lnTo>
                <a:lnTo>
                  <a:pt x="10045" y="1983"/>
                </a:lnTo>
                <a:lnTo>
                  <a:pt x="10038" y="1989"/>
                </a:lnTo>
                <a:lnTo>
                  <a:pt x="10021" y="2014"/>
                </a:lnTo>
                <a:lnTo>
                  <a:pt x="10017" y="2025"/>
                </a:lnTo>
                <a:lnTo>
                  <a:pt x="10056" y="2043"/>
                </a:lnTo>
                <a:lnTo>
                  <a:pt x="10066" y="2045"/>
                </a:lnTo>
                <a:lnTo>
                  <a:pt x="10078" y="2040"/>
                </a:lnTo>
                <a:lnTo>
                  <a:pt x="10091" y="2040"/>
                </a:lnTo>
                <a:lnTo>
                  <a:pt x="10106" y="2045"/>
                </a:lnTo>
                <a:lnTo>
                  <a:pt x="10122" y="2058"/>
                </a:lnTo>
                <a:lnTo>
                  <a:pt x="10114" y="2067"/>
                </a:lnTo>
                <a:lnTo>
                  <a:pt x="10032" y="2066"/>
                </a:lnTo>
                <a:lnTo>
                  <a:pt x="9978" y="2043"/>
                </a:lnTo>
                <a:lnTo>
                  <a:pt x="9959" y="2051"/>
                </a:lnTo>
                <a:lnTo>
                  <a:pt x="9954" y="2044"/>
                </a:lnTo>
                <a:lnTo>
                  <a:pt x="9936" y="2075"/>
                </a:lnTo>
                <a:lnTo>
                  <a:pt x="9923" y="2087"/>
                </a:lnTo>
                <a:lnTo>
                  <a:pt x="9907" y="2095"/>
                </a:lnTo>
                <a:lnTo>
                  <a:pt x="9934" y="2097"/>
                </a:lnTo>
                <a:lnTo>
                  <a:pt x="9943" y="2100"/>
                </a:lnTo>
                <a:lnTo>
                  <a:pt x="9922" y="2108"/>
                </a:lnTo>
                <a:lnTo>
                  <a:pt x="9915" y="2116"/>
                </a:lnTo>
                <a:lnTo>
                  <a:pt x="9916" y="2131"/>
                </a:lnTo>
                <a:lnTo>
                  <a:pt x="9996" y="2133"/>
                </a:lnTo>
                <a:lnTo>
                  <a:pt x="10006" y="2136"/>
                </a:lnTo>
                <a:lnTo>
                  <a:pt x="10016" y="2141"/>
                </a:lnTo>
                <a:lnTo>
                  <a:pt x="10026" y="2147"/>
                </a:lnTo>
                <a:lnTo>
                  <a:pt x="10036" y="2159"/>
                </a:lnTo>
                <a:lnTo>
                  <a:pt x="10043" y="2174"/>
                </a:lnTo>
                <a:lnTo>
                  <a:pt x="10045" y="2185"/>
                </a:lnTo>
                <a:lnTo>
                  <a:pt x="10036" y="2183"/>
                </a:lnTo>
                <a:lnTo>
                  <a:pt x="10013" y="2170"/>
                </a:lnTo>
                <a:lnTo>
                  <a:pt x="9961" y="2154"/>
                </a:lnTo>
                <a:lnTo>
                  <a:pt x="9865" y="2149"/>
                </a:lnTo>
                <a:lnTo>
                  <a:pt x="9854" y="2154"/>
                </a:lnTo>
                <a:lnTo>
                  <a:pt x="9864" y="2172"/>
                </a:lnTo>
                <a:lnTo>
                  <a:pt x="9886" y="2184"/>
                </a:lnTo>
                <a:lnTo>
                  <a:pt x="9908" y="2199"/>
                </a:lnTo>
                <a:lnTo>
                  <a:pt x="9915" y="2222"/>
                </a:lnTo>
                <a:lnTo>
                  <a:pt x="9911" y="2228"/>
                </a:lnTo>
                <a:lnTo>
                  <a:pt x="9881" y="2251"/>
                </a:lnTo>
                <a:lnTo>
                  <a:pt x="9874" y="2268"/>
                </a:lnTo>
                <a:lnTo>
                  <a:pt x="9854" y="2287"/>
                </a:lnTo>
                <a:lnTo>
                  <a:pt x="9862" y="2302"/>
                </a:lnTo>
                <a:lnTo>
                  <a:pt x="9884" y="2313"/>
                </a:lnTo>
                <a:lnTo>
                  <a:pt x="9909" y="2316"/>
                </a:lnTo>
                <a:lnTo>
                  <a:pt x="9949" y="2312"/>
                </a:lnTo>
                <a:lnTo>
                  <a:pt x="10006" y="2293"/>
                </a:lnTo>
                <a:lnTo>
                  <a:pt x="10013" y="2295"/>
                </a:lnTo>
                <a:lnTo>
                  <a:pt x="10017" y="2308"/>
                </a:lnTo>
                <a:lnTo>
                  <a:pt x="10015" y="2318"/>
                </a:lnTo>
                <a:lnTo>
                  <a:pt x="10008" y="2332"/>
                </a:lnTo>
                <a:lnTo>
                  <a:pt x="9993" y="2349"/>
                </a:lnTo>
                <a:lnTo>
                  <a:pt x="9931" y="2364"/>
                </a:lnTo>
                <a:lnTo>
                  <a:pt x="9924" y="2389"/>
                </a:lnTo>
                <a:lnTo>
                  <a:pt x="9876" y="2366"/>
                </a:lnTo>
                <a:lnTo>
                  <a:pt x="9869" y="2363"/>
                </a:lnTo>
                <a:lnTo>
                  <a:pt x="9866" y="2368"/>
                </a:lnTo>
                <a:lnTo>
                  <a:pt x="9865" y="2385"/>
                </a:lnTo>
                <a:lnTo>
                  <a:pt x="9871" y="2468"/>
                </a:lnTo>
                <a:lnTo>
                  <a:pt x="9867" y="2484"/>
                </a:lnTo>
                <a:lnTo>
                  <a:pt x="9880" y="2488"/>
                </a:lnTo>
                <a:lnTo>
                  <a:pt x="9924" y="2490"/>
                </a:lnTo>
                <a:lnTo>
                  <a:pt x="9933" y="2498"/>
                </a:lnTo>
                <a:lnTo>
                  <a:pt x="9948" y="2520"/>
                </a:lnTo>
                <a:lnTo>
                  <a:pt x="9962" y="2543"/>
                </a:lnTo>
                <a:lnTo>
                  <a:pt x="9969" y="2560"/>
                </a:lnTo>
                <a:lnTo>
                  <a:pt x="9989" y="2560"/>
                </a:lnTo>
                <a:lnTo>
                  <a:pt x="10026" y="2547"/>
                </a:lnTo>
                <a:lnTo>
                  <a:pt x="10046" y="2556"/>
                </a:lnTo>
                <a:lnTo>
                  <a:pt x="10050" y="2563"/>
                </a:lnTo>
                <a:lnTo>
                  <a:pt x="10068" y="2585"/>
                </a:lnTo>
                <a:lnTo>
                  <a:pt x="10086" y="2587"/>
                </a:lnTo>
                <a:lnTo>
                  <a:pt x="10103" y="2585"/>
                </a:lnTo>
                <a:lnTo>
                  <a:pt x="10123" y="2591"/>
                </a:lnTo>
                <a:lnTo>
                  <a:pt x="10128" y="2596"/>
                </a:lnTo>
                <a:lnTo>
                  <a:pt x="10152" y="2623"/>
                </a:lnTo>
                <a:lnTo>
                  <a:pt x="10155" y="2623"/>
                </a:lnTo>
                <a:lnTo>
                  <a:pt x="10160" y="2628"/>
                </a:lnTo>
                <a:lnTo>
                  <a:pt x="10188" y="2633"/>
                </a:lnTo>
                <a:lnTo>
                  <a:pt x="10182" y="2644"/>
                </a:lnTo>
                <a:lnTo>
                  <a:pt x="10155" y="2642"/>
                </a:lnTo>
                <a:lnTo>
                  <a:pt x="10148" y="2651"/>
                </a:lnTo>
                <a:lnTo>
                  <a:pt x="10148" y="2660"/>
                </a:lnTo>
                <a:lnTo>
                  <a:pt x="10150" y="2670"/>
                </a:lnTo>
                <a:lnTo>
                  <a:pt x="10154" y="2679"/>
                </a:lnTo>
                <a:lnTo>
                  <a:pt x="10160" y="2690"/>
                </a:lnTo>
                <a:lnTo>
                  <a:pt x="10166" y="2704"/>
                </a:lnTo>
                <a:lnTo>
                  <a:pt x="10166" y="2712"/>
                </a:lnTo>
                <a:lnTo>
                  <a:pt x="10162" y="2719"/>
                </a:lnTo>
                <a:lnTo>
                  <a:pt x="10152" y="2760"/>
                </a:lnTo>
                <a:lnTo>
                  <a:pt x="10150" y="2781"/>
                </a:lnTo>
                <a:lnTo>
                  <a:pt x="10155" y="2798"/>
                </a:lnTo>
                <a:lnTo>
                  <a:pt x="10170" y="2804"/>
                </a:lnTo>
                <a:lnTo>
                  <a:pt x="10189" y="2800"/>
                </a:lnTo>
                <a:lnTo>
                  <a:pt x="10207" y="2801"/>
                </a:lnTo>
                <a:lnTo>
                  <a:pt x="10220" y="2820"/>
                </a:lnTo>
                <a:lnTo>
                  <a:pt x="10217" y="2821"/>
                </a:lnTo>
                <a:lnTo>
                  <a:pt x="10204" y="2836"/>
                </a:lnTo>
                <a:lnTo>
                  <a:pt x="10204" y="2841"/>
                </a:lnTo>
                <a:lnTo>
                  <a:pt x="10210" y="2851"/>
                </a:lnTo>
                <a:lnTo>
                  <a:pt x="10217" y="2861"/>
                </a:lnTo>
                <a:lnTo>
                  <a:pt x="10221" y="2869"/>
                </a:lnTo>
                <a:lnTo>
                  <a:pt x="10221" y="2886"/>
                </a:lnTo>
                <a:lnTo>
                  <a:pt x="10214" y="2894"/>
                </a:lnTo>
                <a:lnTo>
                  <a:pt x="10205" y="2900"/>
                </a:lnTo>
                <a:lnTo>
                  <a:pt x="10194" y="2911"/>
                </a:lnTo>
                <a:lnTo>
                  <a:pt x="10192" y="2929"/>
                </a:lnTo>
                <a:lnTo>
                  <a:pt x="10198" y="2950"/>
                </a:lnTo>
                <a:lnTo>
                  <a:pt x="10206" y="2969"/>
                </a:lnTo>
                <a:lnTo>
                  <a:pt x="10209" y="2985"/>
                </a:lnTo>
                <a:lnTo>
                  <a:pt x="10203" y="2992"/>
                </a:lnTo>
                <a:lnTo>
                  <a:pt x="10192" y="2987"/>
                </a:lnTo>
                <a:lnTo>
                  <a:pt x="10163" y="2966"/>
                </a:lnTo>
                <a:lnTo>
                  <a:pt x="10165" y="2937"/>
                </a:lnTo>
                <a:lnTo>
                  <a:pt x="10188" y="2904"/>
                </a:lnTo>
                <a:lnTo>
                  <a:pt x="10193" y="2882"/>
                </a:lnTo>
                <a:lnTo>
                  <a:pt x="10182" y="2854"/>
                </a:lnTo>
                <a:lnTo>
                  <a:pt x="10158" y="2826"/>
                </a:lnTo>
                <a:lnTo>
                  <a:pt x="10134" y="2804"/>
                </a:lnTo>
                <a:lnTo>
                  <a:pt x="10123" y="2792"/>
                </a:lnTo>
                <a:lnTo>
                  <a:pt x="10119" y="2783"/>
                </a:lnTo>
                <a:lnTo>
                  <a:pt x="10112" y="2766"/>
                </a:lnTo>
                <a:lnTo>
                  <a:pt x="10108" y="2748"/>
                </a:lnTo>
                <a:lnTo>
                  <a:pt x="10112" y="2732"/>
                </a:lnTo>
                <a:lnTo>
                  <a:pt x="10112" y="2722"/>
                </a:lnTo>
                <a:lnTo>
                  <a:pt x="10109" y="2712"/>
                </a:lnTo>
                <a:lnTo>
                  <a:pt x="10106" y="2705"/>
                </a:lnTo>
                <a:lnTo>
                  <a:pt x="10102" y="2695"/>
                </a:lnTo>
                <a:lnTo>
                  <a:pt x="10103" y="2692"/>
                </a:lnTo>
                <a:lnTo>
                  <a:pt x="10107" y="2690"/>
                </a:lnTo>
                <a:lnTo>
                  <a:pt x="10108" y="2684"/>
                </a:lnTo>
                <a:lnTo>
                  <a:pt x="10106" y="2665"/>
                </a:lnTo>
                <a:lnTo>
                  <a:pt x="10103" y="2647"/>
                </a:lnTo>
                <a:lnTo>
                  <a:pt x="10096" y="2631"/>
                </a:lnTo>
                <a:lnTo>
                  <a:pt x="10083" y="2619"/>
                </a:lnTo>
                <a:lnTo>
                  <a:pt x="10071" y="2617"/>
                </a:lnTo>
                <a:lnTo>
                  <a:pt x="10047" y="2623"/>
                </a:lnTo>
                <a:lnTo>
                  <a:pt x="10034" y="2622"/>
                </a:lnTo>
                <a:lnTo>
                  <a:pt x="10029" y="2602"/>
                </a:lnTo>
                <a:lnTo>
                  <a:pt x="10017" y="2596"/>
                </a:lnTo>
                <a:lnTo>
                  <a:pt x="10004" y="2601"/>
                </a:lnTo>
                <a:lnTo>
                  <a:pt x="9995" y="2613"/>
                </a:lnTo>
                <a:lnTo>
                  <a:pt x="9985" y="2620"/>
                </a:lnTo>
                <a:lnTo>
                  <a:pt x="9969" y="2615"/>
                </a:lnTo>
                <a:lnTo>
                  <a:pt x="9951" y="2605"/>
                </a:lnTo>
                <a:lnTo>
                  <a:pt x="9938" y="2593"/>
                </a:lnTo>
                <a:lnTo>
                  <a:pt x="9922" y="2576"/>
                </a:lnTo>
                <a:lnTo>
                  <a:pt x="9909" y="2559"/>
                </a:lnTo>
                <a:lnTo>
                  <a:pt x="9898" y="2547"/>
                </a:lnTo>
                <a:lnTo>
                  <a:pt x="9887" y="2546"/>
                </a:lnTo>
                <a:lnTo>
                  <a:pt x="9874" y="2548"/>
                </a:lnTo>
                <a:lnTo>
                  <a:pt x="9831" y="2544"/>
                </a:lnTo>
                <a:lnTo>
                  <a:pt x="9815" y="2539"/>
                </a:lnTo>
                <a:lnTo>
                  <a:pt x="9779" y="2515"/>
                </a:lnTo>
                <a:lnTo>
                  <a:pt x="9761" y="2507"/>
                </a:lnTo>
                <a:lnTo>
                  <a:pt x="9728" y="2510"/>
                </a:lnTo>
                <a:lnTo>
                  <a:pt x="9673" y="2491"/>
                </a:lnTo>
                <a:lnTo>
                  <a:pt x="9669" y="2486"/>
                </a:lnTo>
                <a:lnTo>
                  <a:pt x="9667" y="2480"/>
                </a:lnTo>
                <a:lnTo>
                  <a:pt x="9665" y="2476"/>
                </a:lnTo>
                <a:lnTo>
                  <a:pt x="9653" y="2477"/>
                </a:lnTo>
                <a:lnTo>
                  <a:pt x="9642" y="2476"/>
                </a:lnTo>
                <a:lnTo>
                  <a:pt x="9636" y="2477"/>
                </a:lnTo>
                <a:lnTo>
                  <a:pt x="9632" y="2482"/>
                </a:lnTo>
                <a:lnTo>
                  <a:pt x="9631" y="2490"/>
                </a:lnTo>
                <a:lnTo>
                  <a:pt x="9630" y="2496"/>
                </a:lnTo>
                <a:lnTo>
                  <a:pt x="9630" y="2500"/>
                </a:lnTo>
                <a:lnTo>
                  <a:pt x="9619" y="2507"/>
                </a:lnTo>
                <a:lnTo>
                  <a:pt x="9610" y="2519"/>
                </a:lnTo>
                <a:lnTo>
                  <a:pt x="9605" y="2534"/>
                </a:lnTo>
                <a:lnTo>
                  <a:pt x="9605" y="2550"/>
                </a:lnTo>
                <a:lnTo>
                  <a:pt x="9619" y="2558"/>
                </a:lnTo>
                <a:lnTo>
                  <a:pt x="9629" y="2578"/>
                </a:lnTo>
                <a:lnTo>
                  <a:pt x="9631" y="2599"/>
                </a:lnTo>
                <a:lnTo>
                  <a:pt x="9625" y="2611"/>
                </a:lnTo>
                <a:lnTo>
                  <a:pt x="9636" y="2620"/>
                </a:lnTo>
                <a:lnTo>
                  <a:pt x="9645" y="2624"/>
                </a:lnTo>
                <a:lnTo>
                  <a:pt x="9665" y="2623"/>
                </a:lnTo>
                <a:lnTo>
                  <a:pt x="9669" y="2655"/>
                </a:lnTo>
                <a:lnTo>
                  <a:pt x="9653" y="2667"/>
                </a:lnTo>
                <a:lnTo>
                  <a:pt x="9632" y="2674"/>
                </a:lnTo>
                <a:lnTo>
                  <a:pt x="9621" y="2693"/>
                </a:lnTo>
                <a:lnTo>
                  <a:pt x="9634" y="2728"/>
                </a:lnTo>
                <a:lnTo>
                  <a:pt x="9637" y="2745"/>
                </a:lnTo>
                <a:lnTo>
                  <a:pt x="9626" y="2745"/>
                </a:lnTo>
                <a:lnTo>
                  <a:pt x="9616" y="2743"/>
                </a:lnTo>
                <a:lnTo>
                  <a:pt x="9619" y="2754"/>
                </a:lnTo>
                <a:lnTo>
                  <a:pt x="9630" y="2769"/>
                </a:lnTo>
                <a:lnTo>
                  <a:pt x="9640" y="2780"/>
                </a:lnTo>
                <a:lnTo>
                  <a:pt x="9651" y="2794"/>
                </a:lnTo>
                <a:lnTo>
                  <a:pt x="9652" y="2813"/>
                </a:lnTo>
                <a:lnTo>
                  <a:pt x="9649" y="2832"/>
                </a:lnTo>
                <a:lnTo>
                  <a:pt x="9651" y="2851"/>
                </a:lnTo>
                <a:lnTo>
                  <a:pt x="9661" y="2867"/>
                </a:lnTo>
                <a:lnTo>
                  <a:pt x="9675" y="2883"/>
                </a:lnTo>
                <a:lnTo>
                  <a:pt x="9682" y="2898"/>
                </a:lnTo>
                <a:lnTo>
                  <a:pt x="9675" y="2908"/>
                </a:lnTo>
                <a:lnTo>
                  <a:pt x="9659" y="2924"/>
                </a:lnTo>
                <a:lnTo>
                  <a:pt x="9675" y="2938"/>
                </a:lnTo>
                <a:lnTo>
                  <a:pt x="9724" y="2957"/>
                </a:lnTo>
                <a:lnTo>
                  <a:pt x="9715" y="2971"/>
                </a:lnTo>
                <a:lnTo>
                  <a:pt x="9698" y="2978"/>
                </a:lnTo>
                <a:lnTo>
                  <a:pt x="9660" y="2985"/>
                </a:lnTo>
                <a:lnTo>
                  <a:pt x="9597" y="3012"/>
                </a:lnTo>
                <a:lnTo>
                  <a:pt x="9613" y="3035"/>
                </a:lnTo>
                <a:lnTo>
                  <a:pt x="9616" y="3052"/>
                </a:lnTo>
                <a:lnTo>
                  <a:pt x="9605" y="3079"/>
                </a:lnTo>
                <a:lnTo>
                  <a:pt x="9609" y="3084"/>
                </a:lnTo>
                <a:lnTo>
                  <a:pt x="9614" y="3099"/>
                </a:lnTo>
                <a:lnTo>
                  <a:pt x="9615" y="3110"/>
                </a:lnTo>
                <a:lnTo>
                  <a:pt x="9608" y="3102"/>
                </a:lnTo>
                <a:lnTo>
                  <a:pt x="9600" y="3096"/>
                </a:lnTo>
                <a:lnTo>
                  <a:pt x="9589" y="3094"/>
                </a:lnTo>
                <a:lnTo>
                  <a:pt x="9569" y="3095"/>
                </a:lnTo>
                <a:lnTo>
                  <a:pt x="9553" y="3048"/>
                </a:lnTo>
                <a:lnTo>
                  <a:pt x="9526" y="3039"/>
                </a:lnTo>
                <a:lnTo>
                  <a:pt x="9503" y="3052"/>
                </a:lnTo>
                <a:lnTo>
                  <a:pt x="9498" y="3070"/>
                </a:lnTo>
                <a:lnTo>
                  <a:pt x="9501" y="3084"/>
                </a:lnTo>
                <a:lnTo>
                  <a:pt x="9505" y="3141"/>
                </a:lnTo>
                <a:lnTo>
                  <a:pt x="9500" y="3158"/>
                </a:lnTo>
                <a:lnTo>
                  <a:pt x="9491" y="3167"/>
                </a:lnTo>
                <a:lnTo>
                  <a:pt x="9465" y="3179"/>
                </a:lnTo>
                <a:lnTo>
                  <a:pt x="9480" y="3194"/>
                </a:lnTo>
                <a:lnTo>
                  <a:pt x="9489" y="3201"/>
                </a:lnTo>
                <a:lnTo>
                  <a:pt x="9495" y="3209"/>
                </a:lnTo>
                <a:lnTo>
                  <a:pt x="9501" y="3223"/>
                </a:lnTo>
                <a:lnTo>
                  <a:pt x="9503" y="3240"/>
                </a:lnTo>
                <a:lnTo>
                  <a:pt x="9500" y="3250"/>
                </a:lnTo>
                <a:lnTo>
                  <a:pt x="9493" y="3256"/>
                </a:lnTo>
                <a:lnTo>
                  <a:pt x="9485" y="3261"/>
                </a:lnTo>
                <a:lnTo>
                  <a:pt x="9472" y="3258"/>
                </a:lnTo>
                <a:lnTo>
                  <a:pt x="9455" y="3251"/>
                </a:lnTo>
                <a:lnTo>
                  <a:pt x="9439" y="3251"/>
                </a:lnTo>
                <a:lnTo>
                  <a:pt x="9432" y="3268"/>
                </a:lnTo>
                <a:lnTo>
                  <a:pt x="9429" y="3297"/>
                </a:lnTo>
                <a:lnTo>
                  <a:pt x="9425" y="3310"/>
                </a:lnTo>
                <a:lnTo>
                  <a:pt x="9418" y="3319"/>
                </a:lnTo>
                <a:lnTo>
                  <a:pt x="9379" y="3342"/>
                </a:lnTo>
                <a:lnTo>
                  <a:pt x="9361" y="3365"/>
                </a:lnTo>
                <a:lnTo>
                  <a:pt x="9365" y="3418"/>
                </a:lnTo>
                <a:lnTo>
                  <a:pt x="9344" y="3431"/>
                </a:lnTo>
                <a:lnTo>
                  <a:pt x="9316" y="3439"/>
                </a:lnTo>
                <a:lnTo>
                  <a:pt x="9298" y="3448"/>
                </a:lnTo>
                <a:lnTo>
                  <a:pt x="9291" y="3465"/>
                </a:lnTo>
                <a:lnTo>
                  <a:pt x="9287" y="3485"/>
                </a:lnTo>
                <a:lnTo>
                  <a:pt x="9283" y="3529"/>
                </a:lnTo>
                <a:lnTo>
                  <a:pt x="9280" y="3535"/>
                </a:lnTo>
                <a:lnTo>
                  <a:pt x="9268" y="3538"/>
                </a:lnTo>
                <a:lnTo>
                  <a:pt x="9264" y="3541"/>
                </a:lnTo>
                <a:lnTo>
                  <a:pt x="9263" y="3548"/>
                </a:lnTo>
                <a:lnTo>
                  <a:pt x="9265" y="3584"/>
                </a:lnTo>
                <a:lnTo>
                  <a:pt x="9272" y="3617"/>
                </a:lnTo>
                <a:lnTo>
                  <a:pt x="9271" y="3671"/>
                </a:lnTo>
                <a:lnTo>
                  <a:pt x="9275" y="3702"/>
                </a:lnTo>
                <a:lnTo>
                  <a:pt x="9289" y="3724"/>
                </a:lnTo>
                <a:lnTo>
                  <a:pt x="9309" y="3739"/>
                </a:lnTo>
                <a:lnTo>
                  <a:pt x="9324" y="3756"/>
                </a:lnTo>
                <a:lnTo>
                  <a:pt x="9333" y="3775"/>
                </a:lnTo>
                <a:lnTo>
                  <a:pt x="9334" y="3800"/>
                </a:lnTo>
                <a:lnTo>
                  <a:pt x="9326" y="3840"/>
                </a:lnTo>
                <a:lnTo>
                  <a:pt x="9326" y="3862"/>
                </a:lnTo>
                <a:lnTo>
                  <a:pt x="9339" y="3891"/>
                </a:lnTo>
                <a:lnTo>
                  <a:pt x="9355" y="3909"/>
                </a:lnTo>
                <a:lnTo>
                  <a:pt x="9365" y="3922"/>
                </a:lnTo>
                <a:lnTo>
                  <a:pt x="9369" y="3934"/>
                </a:lnTo>
                <a:lnTo>
                  <a:pt x="9364" y="3938"/>
                </a:lnTo>
                <a:lnTo>
                  <a:pt x="9354" y="3936"/>
                </a:lnTo>
                <a:lnTo>
                  <a:pt x="9343" y="3931"/>
                </a:lnTo>
                <a:lnTo>
                  <a:pt x="9336" y="3926"/>
                </a:lnTo>
                <a:lnTo>
                  <a:pt x="9322" y="3903"/>
                </a:lnTo>
                <a:lnTo>
                  <a:pt x="9315" y="3877"/>
                </a:lnTo>
                <a:lnTo>
                  <a:pt x="9314" y="3852"/>
                </a:lnTo>
                <a:lnTo>
                  <a:pt x="9315" y="3832"/>
                </a:lnTo>
                <a:lnTo>
                  <a:pt x="9314" y="3814"/>
                </a:lnTo>
                <a:lnTo>
                  <a:pt x="9298" y="3756"/>
                </a:lnTo>
                <a:lnTo>
                  <a:pt x="9259" y="3718"/>
                </a:lnTo>
                <a:lnTo>
                  <a:pt x="9232" y="3684"/>
                </a:lnTo>
                <a:lnTo>
                  <a:pt x="9217" y="3645"/>
                </a:lnTo>
                <a:lnTo>
                  <a:pt x="9212" y="3577"/>
                </a:lnTo>
                <a:lnTo>
                  <a:pt x="9207" y="3557"/>
                </a:lnTo>
                <a:lnTo>
                  <a:pt x="9196" y="3540"/>
                </a:lnTo>
                <a:lnTo>
                  <a:pt x="9177" y="3523"/>
                </a:lnTo>
                <a:lnTo>
                  <a:pt x="9160" y="3514"/>
                </a:lnTo>
                <a:lnTo>
                  <a:pt x="9142" y="3511"/>
                </a:lnTo>
                <a:lnTo>
                  <a:pt x="9128" y="3514"/>
                </a:lnTo>
                <a:lnTo>
                  <a:pt x="9118" y="3524"/>
                </a:lnTo>
                <a:lnTo>
                  <a:pt x="9117" y="3509"/>
                </a:lnTo>
                <a:lnTo>
                  <a:pt x="9118" y="3504"/>
                </a:lnTo>
                <a:lnTo>
                  <a:pt x="9094" y="3481"/>
                </a:lnTo>
                <a:lnTo>
                  <a:pt x="9088" y="3466"/>
                </a:lnTo>
                <a:lnTo>
                  <a:pt x="9096" y="3425"/>
                </a:lnTo>
                <a:lnTo>
                  <a:pt x="9070" y="3402"/>
                </a:lnTo>
                <a:lnTo>
                  <a:pt x="9066" y="3373"/>
                </a:lnTo>
                <a:lnTo>
                  <a:pt x="9065" y="3346"/>
                </a:lnTo>
                <a:lnTo>
                  <a:pt x="9049" y="3329"/>
                </a:lnTo>
                <a:lnTo>
                  <a:pt x="9030" y="3332"/>
                </a:lnTo>
                <a:lnTo>
                  <a:pt x="9026" y="3329"/>
                </a:lnTo>
                <a:lnTo>
                  <a:pt x="9022" y="3322"/>
                </a:lnTo>
                <a:lnTo>
                  <a:pt x="9018" y="3318"/>
                </a:lnTo>
                <a:lnTo>
                  <a:pt x="9013" y="3315"/>
                </a:lnTo>
                <a:lnTo>
                  <a:pt x="8993" y="3310"/>
                </a:lnTo>
                <a:lnTo>
                  <a:pt x="8978" y="3309"/>
                </a:lnTo>
                <a:lnTo>
                  <a:pt x="8965" y="3312"/>
                </a:lnTo>
                <a:lnTo>
                  <a:pt x="8960" y="3322"/>
                </a:lnTo>
                <a:lnTo>
                  <a:pt x="8963" y="3329"/>
                </a:lnTo>
                <a:lnTo>
                  <a:pt x="8975" y="3347"/>
                </a:lnTo>
                <a:lnTo>
                  <a:pt x="8978" y="3354"/>
                </a:lnTo>
                <a:lnTo>
                  <a:pt x="8978" y="3391"/>
                </a:lnTo>
                <a:lnTo>
                  <a:pt x="8979" y="3402"/>
                </a:lnTo>
                <a:lnTo>
                  <a:pt x="8984" y="3415"/>
                </a:lnTo>
                <a:lnTo>
                  <a:pt x="9023" y="3490"/>
                </a:lnTo>
                <a:lnTo>
                  <a:pt x="9038" y="3508"/>
                </a:lnTo>
                <a:lnTo>
                  <a:pt x="9062" y="3527"/>
                </a:lnTo>
                <a:lnTo>
                  <a:pt x="9047" y="3564"/>
                </a:lnTo>
                <a:lnTo>
                  <a:pt x="9045" y="3592"/>
                </a:lnTo>
                <a:lnTo>
                  <a:pt x="9061" y="3617"/>
                </a:lnTo>
                <a:lnTo>
                  <a:pt x="9042" y="3629"/>
                </a:lnTo>
                <a:lnTo>
                  <a:pt x="9025" y="3647"/>
                </a:lnTo>
                <a:lnTo>
                  <a:pt x="9016" y="3671"/>
                </a:lnTo>
                <a:lnTo>
                  <a:pt x="9018" y="3703"/>
                </a:lnTo>
                <a:lnTo>
                  <a:pt x="9030" y="3754"/>
                </a:lnTo>
                <a:lnTo>
                  <a:pt x="9030" y="3767"/>
                </a:lnTo>
                <a:lnTo>
                  <a:pt x="9025" y="3782"/>
                </a:lnTo>
                <a:lnTo>
                  <a:pt x="9008" y="3805"/>
                </a:lnTo>
                <a:lnTo>
                  <a:pt x="9002" y="3819"/>
                </a:lnTo>
                <a:lnTo>
                  <a:pt x="8999" y="3864"/>
                </a:lnTo>
                <a:lnTo>
                  <a:pt x="8993" y="3883"/>
                </a:lnTo>
                <a:lnTo>
                  <a:pt x="8980" y="3872"/>
                </a:lnTo>
                <a:lnTo>
                  <a:pt x="8974" y="3853"/>
                </a:lnTo>
                <a:lnTo>
                  <a:pt x="8965" y="3774"/>
                </a:lnTo>
                <a:lnTo>
                  <a:pt x="8988" y="3695"/>
                </a:lnTo>
                <a:lnTo>
                  <a:pt x="8998" y="3684"/>
                </a:lnTo>
                <a:lnTo>
                  <a:pt x="9023" y="3605"/>
                </a:lnTo>
                <a:lnTo>
                  <a:pt x="9025" y="3582"/>
                </a:lnTo>
                <a:lnTo>
                  <a:pt x="9023" y="3557"/>
                </a:lnTo>
                <a:lnTo>
                  <a:pt x="9014" y="3532"/>
                </a:lnTo>
                <a:lnTo>
                  <a:pt x="9004" y="3511"/>
                </a:lnTo>
                <a:lnTo>
                  <a:pt x="8998" y="3508"/>
                </a:lnTo>
                <a:lnTo>
                  <a:pt x="8954" y="3483"/>
                </a:lnTo>
                <a:lnTo>
                  <a:pt x="8944" y="3477"/>
                </a:lnTo>
                <a:lnTo>
                  <a:pt x="8942" y="3472"/>
                </a:lnTo>
                <a:lnTo>
                  <a:pt x="8940" y="3466"/>
                </a:lnTo>
                <a:lnTo>
                  <a:pt x="8935" y="3458"/>
                </a:lnTo>
                <a:lnTo>
                  <a:pt x="8926" y="3450"/>
                </a:lnTo>
                <a:lnTo>
                  <a:pt x="8920" y="3446"/>
                </a:lnTo>
                <a:lnTo>
                  <a:pt x="8915" y="3442"/>
                </a:lnTo>
                <a:lnTo>
                  <a:pt x="8911" y="3437"/>
                </a:lnTo>
                <a:lnTo>
                  <a:pt x="8906" y="3429"/>
                </a:lnTo>
                <a:lnTo>
                  <a:pt x="8884" y="3379"/>
                </a:lnTo>
                <a:lnTo>
                  <a:pt x="8879" y="3358"/>
                </a:lnTo>
                <a:lnTo>
                  <a:pt x="8879" y="3336"/>
                </a:lnTo>
                <a:lnTo>
                  <a:pt x="8873" y="3317"/>
                </a:lnTo>
                <a:lnTo>
                  <a:pt x="8851" y="3309"/>
                </a:lnTo>
                <a:lnTo>
                  <a:pt x="8833" y="3316"/>
                </a:lnTo>
                <a:lnTo>
                  <a:pt x="8822" y="3317"/>
                </a:lnTo>
                <a:lnTo>
                  <a:pt x="8809" y="3315"/>
                </a:lnTo>
                <a:lnTo>
                  <a:pt x="8805" y="3308"/>
                </a:lnTo>
                <a:lnTo>
                  <a:pt x="8800" y="3282"/>
                </a:lnTo>
                <a:lnTo>
                  <a:pt x="8770" y="3257"/>
                </a:lnTo>
                <a:lnTo>
                  <a:pt x="8742" y="3255"/>
                </a:lnTo>
                <a:lnTo>
                  <a:pt x="8746" y="3293"/>
                </a:lnTo>
                <a:lnTo>
                  <a:pt x="8758" y="3314"/>
                </a:lnTo>
                <a:lnTo>
                  <a:pt x="8765" y="3323"/>
                </a:lnTo>
                <a:lnTo>
                  <a:pt x="8765" y="3329"/>
                </a:lnTo>
                <a:lnTo>
                  <a:pt x="8754" y="3338"/>
                </a:lnTo>
                <a:lnTo>
                  <a:pt x="8741" y="3344"/>
                </a:lnTo>
                <a:lnTo>
                  <a:pt x="8724" y="3348"/>
                </a:lnTo>
                <a:lnTo>
                  <a:pt x="8706" y="3348"/>
                </a:lnTo>
                <a:lnTo>
                  <a:pt x="8694" y="3343"/>
                </a:lnTo>
                <a:lnTo>
                  <a:pt x="8691" y="3357"/>
                </a:lnTo>
                <a:lnTo>
                  <a:pt x="8690" y="3395"/>
                </a:lnTo>
                <a:lnTo>
                  <a:pt x="8687" y="3405"/>
                </a:lnTo>
                <a:lnTo>
                  <a:pt x="8691" y="3416"/>
                </a:lnTo>
                <a:lnTo>
                  <a:pt x="8733" y="3485"/>
                </a:lnTo>
                <a:lnTo>
                  <a:pt x="8736" y="3493"/>
                </a:lnTo>
                <a:lnTo>
                  <a:pt x="8739" y="3505"/>
                </a:lnTo>
                <a:lnTo>
                  <a:pt x="8741" y="3516"/>
                </a:lnTo>
                <a:lnTo>
                  <a:pt x="8740" y="3521"/>
                </a:lnTo>
                <a:lnTo>
                  <a:pt x="8740" y="3528"/>
                </a:lnTo>
                <a:lnTo>
                  <a:pt x="8747" y="3539"/>
                </a:lnTo>
                <a:lnTo>
                  <a:pt x="8756" y="3550"/>
                </a:lnTo>
                <a:lnTo>
                  <a:pt x="8759" y="3558"/>
                </a:lnTo>
                <a:lnTo>
                  <a:pt x="8761" y="3609"/>
                </a:lnTo>
                <a:lnTo>
                  <a:pt x="8765" y="3637"/>
                </a:lnTo>
                <a:lnTo>
                  <a:pt x="8776" y="3665"/>
                </a:lnTo>
                <a:lnTo>
                  <a:pt x="8786" y="3684"/>
                </a:lnTo>
                <a:lnTo>
                  <a:pt x="8796" y="3705"/>
                </a:lnTo>
                <a:lnTo>
                  <a:pt x="8798" y="3725"/>
                </a:lnTo>
                <a:lnTo>
                  <a:pt x="8785" y="3740"/>
                </a:lnTo>
                <a:lnTo>
                  <a:pt x="8780" y="3754"/>
                </a:lnTo>
                <a:lnTo>
                  <a:pt x="8786" y="3781"/>
                </a:lnTo>
                <a:lnTo>
                  <a:pt x="8799" y="3811"/>
                </a:lnTo>
                <a:lnTo>
                  <a:pt x="8826" y="3862"/>
                </a:lnTo>
                <a:lnTo>
                  <a:pt x="8833" y="3878"/>
                </a:lnTo>
                <a:lnTo>
                  <a:pt x="8834" y="3894"/>
                </a:lnTo>
                <a:lnTo>
                  <a:pt x="8833" y="3922"/>
                </a:lnTo>
                <a:lnTo>
                  <a:pt x="8829" y="3932"/>
                </a:lnTo>
                <a:lnTo>
                  <a:pt x="8814" y="3946"/>
                </a:lnTo>
                <a:lnTo>
                  <a:pt x="8809" y="3957"/>
                </a:lnTo>
                <a:lnTo>
                  <a:pt x="8810" y="3968"/>
                </a:lnTo>
                <a:lnTo>
                  <a:pt x="8812" y="3980"/>
                </a:lnTo>
                <a:lnTo>
                  <a:pt x="8814" y="3992"/>
                </a:lnTo>
                <a:lnTo>
                  <a:pt x="8812" y="4004"/>
                </a:lnTo>
                <a:lnTo>
                  <a:pt x="8789" y="4040"/>
                </a:lnTo>
                <a:lnTo>
                  <a:pt x="8708" y="4105"/>
                </a:lnTo>
                <a:lnTo>
                  <a:pt x="8656" y="4131"/>
                </a:lnTo>
                <a:lnTo>
                  <a:pt x="8622" y="4175"/>
                </a:lnTo>
                <a:lnTo>
                  <a:pt x="8509" y="4266"/>
                </a:lnTo>
                <a:lnTo>
                  <a:pt x="8467" y="4329"/>
                </a:lnTo>
                <a:lnTo>
                  <a:pt x="8429" y="4365"/>
                </a:lnTo>
                <a:lnTo>
                  <a:pt x="8423" y="4381"/>
                </a:lnTo>
                <a:lnTo>
                  <a:pt x="8419" y="4403"/>
                </a:lnTo>
                <a:lnTo>
                  <a:pt x="8326" y="4581"/>
                </a:lnTo>
                <a:lnTo>
                  <a:pt x="8370" y="4433"/>
                </a:lnTo>
                <a:lnTo>
                  <a:pt x="8404" y="4368"/>
                </a:lnTo>
                <a:lnTo>
                  <a:pt x="8458" y="4323"/>
                </a:lnTo>
                <a:lnTo>
                  <a:pt x="8458" y="4317"/>
                </a:lnTo>
                <a:lnTo>
                  <a:pt x="8478" y="4286"/>
                </a:lnTo>
                <a:lnTo>
                  <a:pt x="8480" y="4273"/>
                </a:lnTo>
                <a:lnTo>
                  <a:pt x="8480" y="4260"/>
                </a:lnTo>
                <a:lnTo>
                  <a:pt x="8483" y="4248"/>
                </a:lnTo>
                <a:lnTo>
                  <a:pt x="8556" y="4196"/>
                </a:lnTo>
                <a:lnTo>
                  <a:pt x="8622" y="4117"/>
                </a:lnTo>
                <a:lnTo>
                  <a:pt x="8746" y="4042"/>
                </a:lnTo>
                <a:lnTo>
                  <a:pt x="8768" y="4015"/>
                </a:lnTo>
                <a:lnTo>
                  <a:pt x="8792" y="3905"/>
                </a:lnTo>
                <a:lnTo>
                  <a:pt x="8801" y="3886"/>
                </a:lnTo>
                <a:lnTo>
                  <a:pt x="8801" y="3874"/>
                </a:lnTo>
                <a:lnTo>
                  <a:pt x="8796" y="3859"/>
                </a:lnTo>
                <a:lnTo>
                  <a:pt x="8792" y="3855"/>
                </a:lnTo>
                <a:lnTo>
                  <a:pt x="8782" y="3844"/>
                </a:lnTo>
                <a:lnTo>
                  <a:pt x="8774" y="3830"/>
                </a:lnTo>
                <a:lnTo>
                  <a:pt x="8774" y="3823"/>
                </a:lnTo>
                <a:lnTo>
                  <a:pt x="8771" y="3809"/>
                </a:lnTo>
                <a:lnTo>
                  <a:pt x="8746" y="3726"/>
                </a:lnTo>
                <a:lnTo>
                  <a:pt x="8729" y="3586"/>
                </a:lnTo>
                <a:lnTo>
                  <a:pt x="8714" y="3532"/>
                </a:lnTo>
                <a:lnTo>
                  <a:pt x="8700" y="3506"/>
                </a:lnTo>
                <a:lnTo>
                  <a:pt x="8696" y="3496"/>
                </a:lnTo>
                <a:lnTo>
                  <a:pt x="8702" y="3481"/>
                </a:lnTo>
                <a:lnTo>
                  <a:pt x="8695" y="3467"/>
                </a:lnTo>
                <a:lnTo>
                  <a:pt x="8684" y="3454"/>
                </a:lnTo>
                <a:lnTo>
                  <a:pt x="8675" y="3445"/>
                </a:lnTo>
                <a:lnTo>
                  <a:pt x="8659" y="3426"/>
                </a:lnTo>
                <a:lnTo>
                  <a:pt x="8649" y="3396"/>
                </a:lnTo>
                <a:lnTo>
                  <a:pt x="8639" y="3345"/>
                </a:lnTo>
                <a:lnTo>
                  <a:pt x="8624" y="3348"/>
                </a:lnTo>
                <a:lnTo>
                  <a:pt x="8611" y="3384"/>
                </a:lnTo>
                <a:lnTo>
                  <a:pt x="8597" y="3393"/>
                </a:lnTo>
                <a:lnTo>
                  <a:pt x="8580" y="3386"/>
                </a:lnTo>
                <a:lnTo>
                  <a:pt x="8574" y="3368"/>
                </a:lnTo>
                <a:lnTo>
                  <a:pt x="8570" y="3343"/>
                </a:lnTo>
                <a:lnTo>
                  <a:pt x="8558" y="3320"/>
                </a:lnTo>
                <a:lnTo>
                  <a:pt x="8539" y="3312"/>
                </a:lnTo>
                <a:lnTo>
                  <a:pt x="8516" y="3333"/>
                </a:lnTo>
                <a:lnTo>
                  <a:pt x="8499" y="3325"/>
                </a:lnTo>
                <a:lnTo>
                  <a:pt x="8484" y="3300"/>
                </a:lnTo>
                <a:lnTo>
                  <a:pt x="8475" y="3252"/>
                </a:lnTo>
                <a:lnTo>
                  <a:pt x="8464" y="3231"/>
                </a:lnTo>
                <a:lnTo>
                  <a:pt x="8454" y="3226"/>
                </a:lnTo>
                <a:lnTo>
                  <a:pt x="8421" y="3218"/>
                </a:lnTo>
                <a:lnTo>
                  <a:pt x="8413" y="3215"/>
                </a:lnTo>
                <a:lnTo>
                  <a:pt x="8404" y="3204"/>
                </a:lnTo>
                <a:lnTo>
                  <a:pt x="8390" y="3177"/>
                </a:lnTo>
                <a:lnTo>
                  <a:pt x="8386" y="3163"/>
                </a:lnTo>
                <a:lnTo>
                  <a:pt x="8388" y="3138"/>
                </a:lnTo>
                <a:lnTo>
                  <a:pt x="8384" y="3125"/>
                </a:lnTo>
                <a:lnTo>
                  <a:pt x="8373" y="3113"/>
                </a:lnTo>
                <a:lnTo>
                  <a:pt x="8362" y="3108"/>
                </a:lnTo>
                <a:lnTo>
                  <a:pt x="8343" y="3102"/>
                </a:lnTo>
                <a:lnTo>
                  <a:pt x="8332" y="3093"/>
                </a:lnTo>
                <a:lnTo>
                  <a:pt x="8323" y="3084"/>
                </a:lnTo>
                <a:lnTo>
                  <a:pt x="8314" y="3079"/>
                </a:lnTo>
                <a:lnTo>
                  <a:pt x="8248" y="3092"/>
                </a:lnTo>
                <a:lnTo>
                  <a:pt x="8241" y="3090"/>
                </a:lnTo>
                <a:lnTo>
                  <a:pt x="8203" y="3070"/>
                </a:lnTo>
                <a:lnTo>
                  <a:pt x="8134" y="3055"/>
                </a:lnTo>
                <a:lnTo>
                  <a:pt x="8112" y="3055"/>
                </a:lnTo>
                <a:lnTo>
                  <a:pt x="8051" y="3072"/>
                </a:lnTo>
                <a:lnTo>
                  <a:pt x="8031" y="3072"/>
                </a:lnTo>
                <a:lnTo>
                  <a:pt x="8023" y="3069"/>
                </a:lnTo>
                <a:lnTo>
                  <a:pt x="8016" y="3065"/>
                </a:lnTo>
                <a:lnTo>
                  <a:pt x="8009" y="3062"/>
                </a:lnTo>
                <a:lnTo>
                  <a:pt x="8000" y="3065"/>
                </a:lnTo>
                <a:lnTo>
                  <a:pt x="7956" y="3146"/>
                </a:lnTo>
                <a:lnTo>
                  <a:pt x="7888" y="3168"/>
                </a:lnTo>
                <a:lnTo>
                  <a:pt x="7887" y="3162"/>
                </a:lnTo>
                <a:lnTo>
                  <a:pt x="7884" y="3148"/>
                </a:lnTo>
                <a:lnTo>
                  <a:pt x="7884" y="3140"/>
                </a:lnTo>
                <a:lnTo>
                  <a:pt x="7787" y="3179"/>
                </a:lnTo>
                <a:lnTo>
                  <a:pt x="7748" y="3204"/>
                </a:lnTo>
                <a:lnTo>
                  <a:pt x="7701" y="3217"/>
                </a:lnTo>
                <a:lnTo>
                  <a:pt x="7687" y="3228"/>
                </a:lnTo>
                <a:lnTo>
                  <a:pt x="7677" y="3249"/>
                </a:lnTo>
                <a:lnTo>
                  <a:pt x="7663" y="3259"/>
                </a:lnTo>
                <a:lnTo>
                  <a:pt x="7654" y="3269"/>
                </a:lnTo>
                <a:lnTo>
                  <a:pt x="7647" y="3274"/>
                </a:lnTo>
                <a:lnTo>
                  <a:pt x="7637" y="3284"/>
                </a:lnTo>
                <a:lnTo>
                  <a:pt x="7631" y="3302"/>
                </a:lnTo>
                <a:lnTo>
                  <a:pt x="7631" y="3323"/>
                </a:lnTo>
                <a:lnTo>
                  <a:pt x="7635" y="3342"/>
                </a:lnTo>
                <a:lnTo>
                  <a:pt x="7612" y="3404"/>
                </a:lnTo>
                <a:lnTo>
                  <a:pt x="7570" y="3445"/>
                </a:lnTo>
                <a:lnTo>
                  <a:pt x="7550" y="3473"/>
                </a:lnTo>
                <a:lnTo>
                  <a:pt x="7549" y="3506"/>
                </a:lnTo>
                <a:lnTo>
                  <a:pt x="7545" y="3506"/>
                </a:lnTo>
                <a:lnTo>
                  <a:pt x="7555" y="3525"/>
                </a:lnTo>
                <a:lnTo>
                  <a:pt x="7558" y="3537"/>
                </a:lnTo>
                <a:lnTo>
                  <a:pt x="7559" y="3555"/>
                </a:lnTo>
                <a:lnTo>
                  <a:pt x="7547" y="3565"/>
                </a:lnTo>
                <a:lnTo>
                  <a:pt x="7543" y="3565"/>
                </a:lnTo>
                <a:lnTo>
                  <a:pt x="7529" y="3563"/>
                </a:lnTo>
                <a:lnTo>
                  <a:pt x="7525" y="3565"/>
                </a:lnTo>
                <a:lnTo>
                  <a:pt x="7524" y="3570"/>
                </a:lnTo>
                <a:lnTo>
                  <a:pt x="7527" y="3581"/>
                </a:lnTo>
                <a:lnTo>
                  <a:pt x="7526" y="3583"/>
                </a:lnTo>
                <a:lnTo>
                  <a:pt x="7524" y="3612"/>
                </a:lnTo>
                <a:lnTo>
                  <a:pt x="7527" y="3636"/>
                </a:lnTo>
                <a:lnTo>
                  <a:pt x="7515" y="3673"/>
                </a:lnTo>
                <a:lnTo>
                  <a:pt x="7517" y="3690"/>
                </a:lnTo>
                <a:lnTo>
                  <a:pt x="7523" y="3714"/>
                </a:lnTo>
                <a:lnTo>
                  <a:pt x="7512" y="3721"/>
                </a:lnTo>
                <a:lnTo>
                  <a:pt x="7494" y="3717"/>
                </a:lnTo>
                <a:lnTo>
                  <a:pt x="7477" y="3710"/>
                </a:lnTo>
                <a:lnTo>
                  <a:pt x="7458" y="3697"/>
                </a:lnTo>
                <a:lnTo>
                  <a:pt x="7447" y="3689"/>
                </a:lnTo>
                <a:lnTo>
                  <a:pt x="7440" y="3680"/>
                </a:lnTo>
                <a:lnTo>
                  <a:pt x="7440" y="3674"/>
                </a:lnTo>
                <a:lnTo>
                  <a:pt x="7443" y="3650"/>
                </a:lnTo>
                <a:lnTo>
                  <a:pt x="7446" y="3644"/>
                </a:lnTo>
                <a:lnTo>
                  <a:pt x="7452" y="3639"/>
                </a:lnTo>
                <a:lnTo>
                  <a:pt x="7458" y="3629"/>
                </a:lnTo>
                <a:lnTo>
                  <a:pt x="7462" y="3619"/>
                </a:lnTo>
                <a:lnTo>
                  <a:pt x="7463" y="3607"/>
                </a:lnTo>
                <a:lnTo>
                  <a:pt x="7459" y="3593"/>
                </a:lnTo>
                <a:lnTo>
                  <a:pt x="7455" y="3589"/>
                </a:lnTo>
                <a:lnTo>
                  <a:pt x="7421" y="3588"/>
                </a:lnTo>
                <a:lnTo>
                  <a:pt x="7407" y="3593"/>
                </a:lnTo>
                <a:lnTo>
                  <a:pt x="7397" y="3607"/>
                </a:lnTo>
                <a:lnTo>
                  <a:pt x="7394" y="3629"/>
                </a:lnTo>
                <a:lnTo>
                  <a:pt x="7386" y="3642"/>
                </a:lnTo>
                <a:lnTo>
                  <a:pt x="7369" y="3625"/>
                </a:lnTo>
                <a:lnTo>
                  <a:pt x="7352" y="3597"/>
                </a:lnTo>
                <a:lnTo>
                  <a:pt x="7341" y="3577"/>
                </a:lnTo>
                <a:lnTo>
                  <a:pt x="7337" y="3551"/>
                </a:lnTo>
                <a:lnTo>
                  <a:pt x="7332" y="3537"/>
                </a:lnTo>
                <a:lnTo>
                  <a:pt x="7327" y="3533"/>
                </a:lnTo>
                <a:lnTo>
                  <a:pt x="7315" y="3543"/>
                </a:lnTo>
                <a:lnTo>
                  <a:pt x="7309" y="3550"/>
                </a:lnTo>
                <a:lnTo>
                  <a:pt x="7307" y="3570"/>
                </a:lnTo>
                <a:lnTo>
                  <a:pt x="7297" y="3589"/>
                </a:lnTo>
                <a:lnTo>
                  <a:pt x="7283" y="3606"/>
                </a:lnTo>
                <a:lnTo>
                  <a:pt x="7272" y="3613"/>
                </a:lnTo>
                <a:lnTo>
                  <a:pt x="7265" y="3610"/>
                </a:lnTo>
                <a:lnTo>
                  <a:pt x="7252" y="3597"/>
                </a:lnTo>
                <a:lnTo>
                  <a:pt x="7248" y="3594"/>
                </a:lnTo>
                <a:lnTo>
                  <a:pt x="7196" y="3615"/>
                </a:lnTo>
                <a:lnTo>
                  <a:pt x="7185" y="3613"/>
                </a:lnTo>
                <a:lnTo>
                  <a:pt x="7160" y="3602"/>
                </a:lnTo>
                <a:lnTo>
                  <a:pt x="7140" y="3606"/>
                </a:lnTo>
                <a:lnTo>
                  <a:pt x="7107" y="3628"/>
                </a:lnTo>
                <a:lnTo>
                  <a:pt x="7114" y="3607"/>
                </a:lnTo>
                <a:lnTo>
                  <a:pt x="7125" y="3595"/>
                </a:lnTo>
                <a:lnTo>
                  <a:pt x="7177" y="3583"/>
                </a:lnTo>
                <a:lnTo>
                  <a:pt x="7217" y="3557"/>
                </a:lnTo>
                <a:lnTo>
                  <a:pt x="7222" y="3551"/>
                </a:lnTo>
                <a:lnTo>
                  <a:pt x="7227" y="3530"/>
                </a:lnTo>
                <a:lnTo>
                  <a:pt x="7230" y="3522"/>
                </a:lnTo>
                <a:lnTo>
                  <a:pt x="7238" y="3516"/>
                </a:lnTo>
                <a:lnTo>
                  <a:pt x="7267" y="3508"/>
                </a:lnTo>
                <a:lnTo>
                  <a:pt x="7280" y="3501"/>
                </a:lnTo>
                <a:lnTo>
                  <a:pt x="7315" y="3461"/>
                </a:lnTo>
                <a:lnTo>
                  <a:pt x="7311" y="3453"/>
                </a:lnTo>
                <a:lnTo>
                  <a:pt x="7302" y="3446"/>
                </a:lnTo>
                <a:lnTo>
                  <a:pt x="7276" y="3418"/>
                </a:lnTo>
                <a:lnTo>
                  <a:pt x="7288" y="3413"/>
                </a:lnTo>
                <a:lnTo>
                  <a:pt x="7300" y="3413"/>
                </a:lnTo>
                <a:lnTo>
                  <a:pt x="7312" y="3419"/>
                </a:lnTo>
                <a:lnTo>
                  <a:pt x="7325" y="3428"/>
                </a:lnTo>
                <a:lnTo>
                  <a:pt x="7352" y="3445"/>
                </a:lnTo>
                <a:lnTo>
                  <a:pt x="7369" y="3451"/>
                </a:lnTo>
                <a:lnTo>
                  <a:pt x="7379" y="3446"/>
                </a:lnTo>
                <a:lnTo>
                  <a:pt x="7375" y="3432"/>
                </a:lnTo>
                <a:lnTo>
                  <a:pt x="7362" y="3413"/>
                </a:lnTo>
                <a:lnTo>
                  <a:pt x="7347" y="3395"/>
                </a:lnTo>
                <a:lnTo>
                  <a:pt x="7335" y="3384"/>
                </a:lnTo>
                <a:lnTo>
                  <a:pt x="7321" y="3337"/>
                </a:lnTo>
                <a:lnTo>
                  <a:pt x="7291" y="3310"/>
                </a:lnTo>
                <a:lnTo>
                  <a:pt x="7258" y="3301"/>
                </a:lnTo>
                <a:lnTo>
                  <a:pt x="7230" y="3308"/>
                </a:lnTo>
                <a:lnTo>
                  <a:pt x="7235" y="3299"/>
                </a:lnTo>
                <a:lnTo>
                  <a:pt x="7238" y="3287"/>
                </a:lnTo>
                <a:lnTo>
                  <a:pt x="7237" y="3272"/>
                </a:lnTo>
                <a:lnTo>
                  <a:pt x="7228" y="3251"/>
                </a:lnTo>
                <a:lnTo>
                  <a:pt x="7200" y="3217"/>
                </a:lnTo>
                <a:lnTo>
                  <a:pt x="7189" y="3199"/>
                </a:lnTo>
                <a:lnTo>
                  <a:pt x="7194" y="3186"/>
                </a:lnTo>
                <a:lnTo>
                  <a:pt x="7219" y="3196"/>
                </a:lnTo>
                <a:lnTo>
                  <a:pt x="7287" y="3261"/>
                </a:lnTo>
                <a:lnTo>
                  <a:pt x="7313" y="3266"/>
                </a:lnTo>
                <a:lnTo>
                  <a:pt x="7307" y="3244"/>
                </a:lnTo>
                <a:lnTo>
                  <a:pt x="7331" y="3242"/>
                </a:lnTo>
                <a:lnTo>
                  <a:pt x="7360" y="3259"/>
                </a:lnTo>
                <a:lnTo>
                  <a:pt x="7367" y="3295"/>
                </a:lnTo>
                <a:lnTo>
                  <a:pt x="7375" y="3303"/>
                </a:lnTo>
                <a:lnTo>
                  <a:pt x="7382" y="3308"/>
                </a:lnTo>
                <a:lnTo>
                  <a:pt x="7390" y="3311"/>
                </a:lnTo>
                <a:lnTo>
                  <a:pt x="7398" y="3312"/>
                </a:lnTo>
                <a:lnTo>
                  <a:pt x="7391" y="3293"/>
                </a:lnTo>
                <a:lnTo>
                  <a:pt x="7395" y="3286"/>
                </a:lnTo>
                <a:lnTo>
                  <a:pt x="7404" y="3292"/>
                </a:lnTo>
                <a:lnTo>
                  <a:pt x="7417" y="3315"/>
                </a:lnTo>
                <a:lnTo>
                  <a:pt x="7420" y="3332"/>
                </a:lnTo>
                <a:lnTo>
                  <a:pt x="7417" y="3348"/>
                </a:lnTo>
                <a:lnTo>
                  <a:pt x="7409" y="3376"/>
                </a:lnTo>
                <a:lnTo>
                  <a:pt x="7471" y="3440"/>
                </a:lnTo>
                <a:lnTo>
                  <a:pt x="7492" y="3451"/>
                </a:lnTo>
                <a:lnTo>
                  <a:pt x="7508" y="3446"/>
                </a:lnTo>
                <a:lnTo>
                  <a:pt x="7551" y="3408"/>
                </a:lnTo>
                <a:lnTo>
                  <a:pt x="7556" y="3393"/>
                </a:lnTo>
                <a:lnTo>
                  <a:pt x="7551" y="3366"/>
                </a:lnTo>
                <a:lnTo>
                  <a:pt x="7541" y="3336"/>
                </a:lnTo>
                <a:lnTo>
                  <a:pt x="7532" y="3314"/>
                </a:lnTo>
                <a:lnTo>
                  <a:pt x="7527" y="3298"/>
                </a:lnTo>
                <a:lnTo>
                  <a:pt x="7535" y="3294"/>
                </a:lnTo>
                <a:lnTo>
                  <a:pt x="7547" y="3298"/>
                </a:lnTo>
                <a:lnTo>
                  <a:pt x="7557" y="3304"/>
                </a:lnTo>
                <a:lnTo>
                  <a:pt x="7568" y="3306"/>
                </a:lnTo>
                <a:lnTo>
                  <a:pt x="7572" y="3296"/>
                </a:lnTo>
                <a:lnTo>
                  <a:pt x="7572" y="3273"/>
                </a:lnTo>
                <a:lnTo>
                  <a:pt x="7568" y="3265"/>
                </a:lnTo>
                <a:lnTo>
                  <a:pt x="7538" y="3229"/>
                </a:lnTo>
                <a:lnTo>
                  <a:pt x="7426" y="3076"/>
                </a:lnTo>
                <a:lnTo>
                  <a:pt x="7438" y="3074"/>
                </a:lnTo>
                <a:lnTo>
                  <a:pt x="7446" y="3078"/>
                </a:lnTo>
                <a:lnTo>
                  <a:pt x="7455" y="3087"/>
                </a:lnTo>
                <a:lnTo>
                  <a:pt x="7469" y="3098"/>
                </a:lnTo>
                <a:lnTo>
                  <a:pt x="7478" y="3105"/>
                </a:lnTo>
                <a:lnTo>
                  <a:pt x="7494" y="3112"/>
                </a:lnTo>
                <a:lnTo>
                  <a:pt x="7505" y="3113"/>
                </a:lnTo>
                <a:lnTo>
                  <a:pt x="7497" y="3075"/>
                </a:lnTo>
                <a:lnTo>
                  <a:pt x="7503" y="3049"/>
                </a:lnTo>
                <a:lnTo>
                  <a:pt x="7521" y="3010"/>
                </a:lnTo>
                <a:lnTo>
                  <a:pt x="7506" y="2995"/>
                </a:lnTo>
                <a:lnTo>
                  <a:pt x="7493" y="2989"/>
                </a:lnTo>
                <a:lnTo>
                  <a:pt x="7480" y="2989"/>
                </a:lnTo>
                <a:lnTo>
                  <a:pt x="7468" y="2993"/>
                </a:lnTo>
                <a:lnTo>
                  <a:pt x="7464" y="2997"/>
                </a:lnTo>
                <a:lnTo>
                  <a:pt x="7458" y="3011"/>
                </a:lnTo>
                <a:lnTo>
                  <a:pt x="7458" y="3015"/>
                </a:lnTo>
                <a:lnTo>
                  <a:pt x="7449" y="3014"/>
                </a:lnTo>
                <a:lnTo>
                  <a:pt x="7445" y="3011"/>
                </a:lnTo>
                <a:lnTo>
                  <a:pt x="7442" y="3008"/>
                </a:lnTo>
                <a:lnTo>
                  <a:pt x="7436" y="3005"/>
                </a:lnTo>
                <a:lnTo>
                  <a:pt x="7420" y="2993"/>
                </a:lnTo>
                <a:lnTo>
                  <a:pt x="7412" y="2991"/>
                </a:lnTo>
                <a:lnTo>
                  <a:pt x="7408" y="3001"/>
                </a:lnTo>
                <a:lnTo>
                  <a:pt x="7407" y="3006"/>
                </a:lnTo>
                <a:lnTo>
                  <a:pt x="7406" y="3011"/>
                </a:lnTo>
                <a:lnTo>
                  <a:pt x="7405" y="3016"/>
                </a:lnTo>
                <a:lnTo>
                  <a:pt x="7406" y="3022"/>
                </a:lnTo>
                <a:lnTo>
                  <a:pt x="7408" y="3036"/>
                </a:lnTo>
                <a:lnTo>
                  <a:pt x="7396" y="3038"/>
                </a:lnTo>
                <a:lnTo>
                  <a:pt x="7380" y="3032"/>
                </a:lnTo>
                <a:lnTo>
                  <a:pt x="7367" y="3022"/>
                </a:lnTo>
                <a:lnTo>
                  <a:pt x="7367" y="3011"/>
                </a:lnTo>
                <a:lnTo>
                  <a:pt x="7358" y="3004"/>
                </a:lnTo>
                <a:lnTo>
                  <a:pt x="7355" y="2999"/>
                </a:lnTo>
                <a:lnTo>
                  <a:pt x="7354" y="2994"/>
                </a:lnTo>
                <a:lnTo>
                  <a:pt x="7355" y="2988"/>
                </a:lnTo>
                <a:lnTo>
                  <a:pt x="7340" y="2973"/>
                </a:lnTo>
                <a:lnTo>
                  <a:pt x="7340" y="2949"/>
                </a:lnTo>
                <a:lnTo>
                  <a:pt x="7365" y="2879"/>
                </a:lnTo>
                <a:lnTo>
                  <a:pt x="7372" y="2874"/>
                </a:lnTo>
                <a:lnTo>
                  <a:pt x="7383" y="2876"/>
                </a:lnTo>
                <a:lnTo>
                  <a:pt x="7390" y="2884"/>
                </a:lnTo>
                <a:lnTo>
                  <a:pt x="7395" y="2893"/>
                </a:lnTo>
                <a:lnTo>
                  <a:pt x="7402" y="2900"/>
                </a:lnTo>
                <a:lnTo>
                  <a:pt x="7408" y="2903"/>
                </a:lnTo>
                <a:lnTo>
                  <a:pt x="7418" y="2904"/>
                </a:lnTo>
                <a:lnTo>
                  <a:pt x="7427" y="2904"/>
                </a:lnTo>
                <a:lnTo>
                  <a:pt x="7434" y="2898"/>
                </a:lnTo>
                <a:lnTo>
                  <a:pt x="7436" y="2887"/>
                </a:lnTo>
                <a:lnTo>
                  <a:pt x="7434" y="2883"/>
                </a:lnTo>
                <a:lnTo>
                  <a:pt x="7428" y="2878"/>
                </a:lnTo>
                <a:lnTo>
                  <a:pt x="7417" y="2854"/>
                </a:lnTo>
                <a:lnTo>
                  <a:pt x="7412" y="2845"/>
                </a:lnTo>
                <a:lnTo>
                  <a:pt x="7412" y="2838"/>
                </a:lnTo>
                <a:lnTo>
                  <a:pt x="7422" y="2834"/>
                </a:lnTo>
                <a:lnTo>
                  <a:pt x="7430" y="2836"/>
                </a:lnTo>
                <a:lnTo>
                  <a:pt x="7462" y="2853"/>
                </a:lnTo>
                <a:lnTo>
                  <a:pt x="7476" y="2853"/>
                </a:lnTo>
                <a:lnTo>
                  <a:pt x="7492" y="2843"/>
                </a:lnTo>
                <a:lnTo>
                  <a:pt x="7503" y="2826"/>
                </a:lnTo>
                <a:lnTo>
                  <a:pt x="7502" y="2807"/>
                </a:lnTo>
                <a:lnTo>
                  <a:pt x="7488" y="2791"/>
                </a:lnTo>
                <a:lnTo>
                  <a:pt x="7478" y="2780"/>
                </a:lnTo>
                <a:lnTo>
                  <a:pt x="7471" y="2776"/>
                </a:lnTo>
                <a:lnTo>
                  <a:pt x="7457" y="2774"/>
                </a:lnTo>
                <a:lnTo>
                  <a:pt x="7452" y="2759"/>
                </a:lnTo>
                <a:lnTo>
                  <a:pt x="7451" y="2744"/>
                </a:lnTo>
                <a:lnTo>
                  <a:pt x="7454" y="2738"/>
                </a:lnTo>
                <a:lnTo>
                  <a:pt x="7434" y="2714"/>
                </a:lnTo>
                <a:lnTo>
                  <a:pt x="7415" y="2707"/>
                </a:lnTo>
                <a:lnTo>
                  <a:pt x="7400" y="2715"/>
                </a:lnTo>
                <a:lnTo>
                  <a:pt x="7386" y="2747"/>
                </a:lnTo>
                <a:lnTo>
                  <a:pt x="7372" y="2754"/>
                </a:lnTo>
                <a:lnTo>
                  <a:pt x="7361" y="2750"/>
                </a:lnTo>
                <a:lnTo>
                  <a:pt x="7362" y="2730"/>
                </a:lnTo>
                <a:lnTo>
                  <a:pt x="7341" y="2719"/>
                </a:lnTo>
                <a:lnTo>
                  <a:pt x="7320" y="2714"/>
                </a:lnTo>
                <a:lnTo>
                  <a:pt x="7300" y="2715"/>
                </a:lnTo>
                <a:lnTo>
                  <a:pt x="7285" y="2721"/>
                </a:lnTo>
                <a:lnTo>
                  <a:pt x="7249" y="2775"/>
                </a:lnTo>
                <a:lnTo>
                  <a:pt x="7223" y="2784"/>
                </a:lnTo>
                <a:lnTo>
                  <a:pt x="7217" y="2790"/>
                </a:lnTo>
                <a:lnTo>
                  <a:pt x="7209" y="2807"/>
                </a:lnTo>
                <a:lnTo>
                  <a:pt x="7205" y="2812"/>
                </a:lnTo>
                <a:lnTo>
                  <a:pt x="7203" y="2816"/>
                </a:lnTo>
                <a:lnTo>
                  <a:pt x="7203" y="2822"/>
                </a:lnTo>
                <a:lnTo>
                  <a:pt x="7203" y="2828"/>
                </a:lnTo>
                <a:lnTo>
                  <a:pt x="7199" y="2832"/>
                </a:lnTo>
                <a:lnTo>
                  <a:pt x="7135" y="2860"/>
                </a:lnTo>
                <a:lnTo>
                  <a:pt x="7123" y="2862"/>
                </a:lnTo>
                <a:lnTo>
                  <a:pt x="7107" y="2853"/>
                </a:lnTo>
                <a:lnTo>
                  <a:pt x="7097" y="2838"/>
                </a:lnTo>
                <a:lnTo>
                  <a:pt x="7095" y="2822"/>
                </a:lnTo>
                <a:lnTo>
                  <a:pt x="7152" y="2768"/>
                </a:lnTo>
                <a:lnTo>
                  <a:pt x="7150" y="2751"/>
                </a:lnTo>
                <a:lnTo>
                  <a:pt x="7147" y="2741"/>
                </a:lnTo>
                <a:lnTo>
                  <a:pt x="7139" y="2739"/>
                </a:lnTo>
                <a:lnTo>
                  <a:pt x="7118" y="2747"/>
                </a:lnTo>
                <a:lnTo>
                  <a:pt x="7114" y="2734"/>
                </a:lnTo>
                <a:lnTo>
                  <a:pt x="7113" y="2723"/>
                </a:lnTo>
                <a:lnTo>
                  <a:pt x="7115" y="2714"/>
                </a:lnTo>
                <a:lnTo>
                  <a:pt x="7120" y="2708"/>
                </a:lnTo>
                <a:lnTo>
                  <a:pt x="7109" y="2695"/>
                </a:lnTo>
                <a:lnTo>
                  <a:pt x="7096" y="2683"/>
                </a:lnTo>
                <a:lnTo>
                  <a:pt x="7085" y="2673"/>
                </a:lnTo>
                <a:lnTo>
                  <a:pt x="7076" y="2667"/>
                </a:lnTo>
                <a:lnTo>
                  <a:pt x="7064" y="2663"/>
                </a:lnTo>
                <a:lnTo>
                  <a:pt x="7053" y="2662"/>
                </a:lnTo>
                <a:lnTo>
                  <a:pt x="7044" y="2657"/>
                </a:lnTo>
                <a:lnTo>
                  <a:pt x="7041" y="2641"/>
                </a:lnTo>
                <a:lnTo>
                  <a:pt x="7016" y="2653"/>
                </a:lnTo>
                <a:lnTo>
                  <a:pt x="7009" y="2653"/>
                </a:lnTo>
                <a:lnTo>
                  <a:pt x="6998" y="2649"/>
                </a:lnTo>
                <a:lnTo>
                  <a:pt x="6996" y="2647"/>
                </a:lnTo>
                <a:lnTo>
                  <a:pt x="6996" y="2642"/>
                </a:lnTo>
                <a:lnTo>
                  <a:pt x="6990" y="2627"/>
                </a:lnTo>
                <a:lnTo>
                  <a:pt x="6988" y="2617"/>
                </a:lnTo>
                <a:lnTo>
                  <a:pt x="6998" y="2549"/>
                </a:lnTo>
                <a:lnTo>
                  <a:pt x="7009" y="2521"/>
                </a:lnTo>
                <a:lnTo>
                  <a:pt x="7024" y="2498"/>
                </a:lnTo>
                <a:lnTo>
                  <a:pt x="7042" y="2484"/>
                </a:lnTo>
                <a:lnTo>
                  <a:pt x="7054" y="2468"/>
                </a:lnTo>
                <a:lnTo>
                  <a:pt x="7061" y="2437"/>
                </a:lnTo>
                <a:lnTo>
                  <a:pt x="7058" y="2400"/>
                </a:lnTo>
                <a:lnTo>
                  <a:pt x="7038" y="2369"/>
                </a:lnTo>
                <a:lnTo>
                  <a:pt x="7029" y="2368"/>
                </a:lnTo>
                <a:lnTo>
                  <a:pt x="6990" y="2379"/>
                </a:lnTo>
                <a:lnTo>
                  <a:pt x="6982" y="2376"/>
                </a:lnTo>
                <a:lnTo>
                  <a:pt x="6977" y="2371"/>
                </a:lnTo>
                <a:lnTo>
                  <a:pt x="6971" y="2368"/>
                </a:lnTo>
                <a:lnTo>
                  <a:pt x="6962" y="2369"/>
                </a:lnTo>
                <a:lnTo>
                  <a:pt x="6948" y="2374"/>
                </a:lnTo>
                <a:lnTo>
                  <a:pt x="6940" y="2375"/>
                </a:lnTo>
                <a:lnTo>
                  <a:pt x="6932" y="2372"/>
                </a:lnTo>
                <a:lnTo>
                  <a:pt x="6936" y="2362"/>
                </a:lnTo>
                <a:lnTo>
                  <a:pt x="6940" y="2335"/>
                </a:lnTo>
                <a:lnTo>
                  <a:pt x="6958" y="2316"/>
                </a:lnTo>
                <a:lnTo>
                  <a:pt x="6958" y="2284"/>
                </a:lnTo>
                <a:lnTo>
                  <a:pt x="6965" y="2272"/>
                </a:lnTo>
                <a:lnTo>
                  <a:pt x="6953" y="2268"/>
                </a:lnTo>
                <a:lnTo>
                  <a:pt x="6940" y="2267"/>
                </a:lnTo>
                <a:lnTo>
                  <a:pt x="6928" y="2267"/>
                </a:lnTo>
                <a:lnTo>
                  <a:pt x="6918" y="2270"/>
                </a:lnTo>
                <a:lnTo>
                  <a:pt x="6911" y="2266"/>
                </a:lnTo>
                <a:lnTo>
                  <a:pt x="6907" y="2252"/>
                </a:lnTo>
                <a:lnTo>
                  <a:pt x="6906" y="2232"/>
                </a:lnTo>
                <a:lnTo>
                  <a:pt x="6900" y="2223"/>
                </a:lnTo>
                <a:lnTo>
                  <a:pt x="6893" y="2215"/>
                </a:lnTo>
                <a:lnTo>
                  <a:pt x="6888" y="2204"/>
                </a:lnTo>
                <a:lnTo>
                  <a:pt x="6886" y="2189"/>
                </a:lnTo>
                <a:lnTo>
                  <a:pt x="6894" y="2164"/>
                </a:lnTo>
                <a:lnTo>
                  <a:pt x="6894" y="2158"/>
                </a:lnTo>
                <a:lnTo>
                  <a:pt x="6868" y="2152"/>
                </a:lnTo>
                <a:lnTo>
                  <a:pt x="6767" y="2160"/>
                </a:lnTo>
                <a:lnTo>
                  <a:pt x="6727" y="2150"/>
                </a:lnTo>
                <a:lnTo>
                  <a:pt x="6745" y="2145"/>
                </a:lnTo>
                <a:lnTo>
                  <a:pt x="6750" y="2132"/>
                </a:lnTo>
                <a:lnTo>
                  <a:pt x="6744" y="2113"/>
                </a:lnTo>
                <a:lnTo>
                  <a:pt x="6731" y="2085"/>
                </a:lnTo>
                <a:lnTo>
                  <a:pt x="6715" y="2077"/>
                </a:lnTo>
                <a:lnTo>
                  <a:pt x="6692" y="2085"/>
                </a:lnTo>
                <a:lnTo>
                  <a:pt x="6640" y="2119"/>
                </a:lnTo>
                <a:lnTo>
                  <a:pt x="6584" y="2137"/>
                </a:lnTo>
                <a:lnTo>
                  <a:pt x="6524" y="2178"/>
                </a:lnTo>
                <a:lnTo>
                  <a:pt x="6482" y="2191"/>
                </a:lnTo>
                <a:lnTo>
                  <a:pt x="6438" y="2193"/>
                </a:lnTo>
                <a:lnTo>
                  <a:pt x="6394" y="2181"/>
                </a:lnTo>
                <a:lnTo>
                  <a:pt x="6384" y="2182"/>
                </a:lnTo>
                <a:lnTo>
                  <a:pt x="6327" y="2216"/>
                </a:lnTo>
                <a:lnTo>
                  <a:pt x="6315" y="2217"/>
                </a:lnTo>
                <a:lnTo>
                  <a:pt x="6289" y="2214"/>
                </a:lnTo>
                <a:lnTo>
                  <a:pt x="6277" y="2215"/>
                </a:lnTo>
                <a:lnTo>
                  <a:pt x="6264" y="2223"/>
                </a:lnTo>
                <a:lnTo>
                  <a:pt x="6227" y="2263"/>
                </a:lnTo>
                <a:lnTo>
                  <a:pt x="6160" y="2280"/>
                </a:lnTo>
                <a:lnTo>
                  <a:pt x="6046" y="2277"/>
                </a:lnTo>
                <a:lnTo>
                  <a:pt x="6009" y="2284"/>
                </a:lnTo>
                <a:lnTo>
                  <a:pt x="5981" y="2282"/>
                </a:lnTo>
                <a:lnTo>
                  <a:pt x="5941" y="2288"/>
                </a:lnTo>
                <a:lnTo>
                  <a:pt x="5925" y="2286"/>
                </a:lnTo>
                <a:lnTo>
                  <a:pt x="5887" y="2271"/>
                </a:lnTo>
                <a:lnTo>
                  <a:pt x="5806" y="2286"/>
                </a:lnTo>
                <a:lnTo>
                  <a:pt x="5825" y="2265"/>
                </a:lnTo>
                <a:lnTo>
                  <a:pt x="6085" y="2245"/>
                </a:lnTo>
                <a:lnTo>
                  <a:pt x="6119" y="2257"/>
                </a:lnTo>
                <a:lnTo>
                  <a:pt x="6135" y="2261"/>
                </a:lnTo>
                <a:lnTo>
                  <a:pt x="6153" y="2257"/>
                </a:lnTo>
                <a:lnTo>
                  <a:pt x="6304" y="2184"/>
                </a:lnTo>
                <a:lnTo>
                  <a:pt x="6314" y="2172"/>
                </a:lnTo>
                <a:lnTo>
                  <a:pt x="6295" y="2164"/>
                </a:lnTo>
                <a:lnTo>
                  <a:pt x="6288" y="2163"/>
                </a:lnTo>
                <a:lnTo>
                  <a:pt x="6284" y="2155"/>
                </a:lnTo>
                <a:lnTo>
                  <a:pt x="6315" y="2153"/>
                </a:lnTo>
                <a:lnTo>
                  <a:pt x="6585" y="2078"/>
                </a:lnTo>
                <a:lnTo>
                  <a:pt x="6646" y="2077"/>
                </a:lnTo>
                <a:lnTo>
                  <a:pt x="6663" y="2068"/>
                </a:lnTo>
                <a:lnTo>
                  <a:pt x="6668" y="2047"/>
                </a:lnTo>
                <a:lnTo>
                  <a:pt x="6650" y="2040"/>
                </a:lnTo>
                <a:lnTo>
                  <a:pt x="6623" y="2039"/>
                </a:lnTo>
                <a:lnTo>
                  <a:pt x="6608" y="2035"/>
                </a:lnTo>
                <a:lnTo>
                  <a:pt x="6593" y="2000"/>
                </a:lnTo>
                <a:lnTo>
                  <a:pt x="6592" y="1981"/>
                </a:lnTo>
                <a:lnTo>
                  <a:pt x="6605" y="1973"/>
                </a:lnTo>
                <a:lnTo>
                  <a:pt x="6629" y="1974"/>
                </a:lnTo>
                <a:lnTo>
                  <a:pt x="6665" y="1984"/>
                </a:lnTo>
                <a:lnTo>
                  <a:pt x="6675" y="1984"/>
                </a:lnTo>
                <a:lnTo>
                  <a:pt x="6679" y="1978"/>
                </a:lnTo>
                <a:lnTo>
                  <a:pt x="6675" y="1960"/>
                </a:lnTo>
                <a:lnTo>
                  <a:pt x="6680" y="1954"/>
                </a:lnTo>
                <a:lnTo>
                  <a:pt x="6711" y="1939"/>
                </a:lnTo>
                <a:lnTo>
                  <a:pt x="6718" y="1925"/>
                </a:lnTo>
                <a:lnTo>
                  <a:pt x="6705" y="1904"/>
                </a:lnTo>
                <a:lnTo>
                  <a:pt x="6713" y="1892"/>
                </a:lnTo>
                <a:lnTo>
                  <a:pt x="6708" y="1876"/>
                </a:lnTo>
                <a:lnTo>
                  <a:pt x="6696" y="1857"/>
                </a:lnTo>
                <a:lnTo>
                  <a:pt x="6684" y="1834"/>
                </a:lnTo>
                <a:lnTo>
                  <a:pt x="6679" y="1810"/>
                </a:lnTo>
                <a:lnTo>
                  <a:pt x="6675" y="1796"/>
                </a:lnTo>
                <a:lnTo>
                  <a:pt x="6669" y="1791"/>
                </a:lnTo>
                <a:lnTo>
                  <a:pt x="6636" y="1804"/>
                </a:lnTo>
                <a:lnTo>
                  <a:pt x="6635" y="1788"/>
                </a:lnTo>
                <a:lnTo>
                  <a:pt x="6641" y="1759"/>
                </a:lnTo>
                <a:lnTo>
                  <a:pt x="6642" y="1744"/>
                </a:lnTo>
                <a:lnTo>
                  <a:pt x="6625" y="1735"/>
                </a:lnTo>
                <a:lnTo>
                  <a:pt x="6596" y="1738"/>
                </a:lnTo>
                <a:lnTo>
                  <a:pt x="6582" y="1724"/>
                </a:lnTo>
                <a:lnTo>
                  <a:pt x="6572" y="1716"/>
                </a:lnTo>
                <a:lnTo>
                  <a:pt x="6523" y="1683"/>
                </a:lnTo>
                <a:lnTo>
                  <a:pt x="6516" y="1682"/>
                </a:lnTo>
                <a:lnTo>
                  <a:pt x="6500" y="1687"/>
                </a:lnTo>
                <a:lnTo>
                  <a:pt x="6493" y="1685"/>
                </a:lnTo>
                <a:lnTo>
                  <a:pt x="6479" y="1676"/>
                </a:lnTo>
                <a:lnTo>
                  <a:pt x="6471" y="1669"/>
                </a:lnTo>
                <a:lnTo>
                  <a:pt x="6476" y="1655"/>
                </a:lnTo>
                <a:lnTo>
                  <a:pt x="6477" y="1635"/>
                </a:lnTo>
                <a:lnTo>
                  <a:pt x="6475" y="1613"/>
                </a:lnTo>
                <a:lnTo>
                  <a:pt x="6471" y="1596"/>
                </a:lnTo>
                <a:lnTo>
                  <a:pt x="6459" y="1586"/>
                </a:lnTo>
                <a:lnTo>
                  <a:pt x="6439" y="1558"/>
                </a:lnTo>
                <a:lnTo>
                  <a:pt x="6428" y="1555"/>
                </a:lnTo>
                <a:lnTo>
                  <a:pt x="6412" y="1558"/>
                </a:lnTo>
                <a:lnTo>
                  <a:pt x="6404" y="1552"/>
                </a:lnTo>
                <a:lnTo>
                  <a:pt x="6402" y="1540"/>
                </a:lnTo>
                <a:lnTo>
                  <a:pt x="6402" y="1521"/>
                </a:lnTo>
                <a:lnTo>
                  <a:pt x="6398" y="1501"/>
                </a:lnTo>
                <a:lnTo>
                  <a:pt x="6384" y="1491"/>
                </a:lnTo>
                <a:lnTo>
                  <a:pt x="6350" y="1477"/>
                </a:lnTo>
                <a:lnTo>
                  <a:pt x="6318" y="1452"/>
                </a:lnTo>
                <a:lnTo>
                  <a:pt x="6307" y="1446"/>
                </a:lnTo>
                <a:lnTo>
                  <a:pt x="6314" y="1429"/>
                </a:lnTo>
                <a:lnTo>
                  <a:pt x="6378" y="1375"/>
                </a:lnTo>
                <a:lnTo>
                  <a:pt x="6385" y="1357"/>
                </a:lnTo>
                <a:lnTo>
                  <a:pt x="6380" y="1335"/>
                </a:lnTo>
                <a:lnTo>
                  <a:pt x="6365" y="1319"/>
                </a:lnTo>
                <a:lnTo>
                  <a:pt x="6350" y="1319"/>
                </a:lnTo>
                <a:lnTo>
                  <a:pt x="6339" y="1317"/>
                </a:lnTo>
                <a:lnTo>
                  <a:pt x="6335" y="1294"/>
                </a:lnTo>
                <a:lnTo>
                  <a:pt x="6327" y="1272"/>
                </a:lnTo>
                <a:lnTo>
                  <a:pt x="6309" y="1253"/>
                </a:lnTo>
                <a:lnTo>
                  <a:pt x="6291" y="1239"/>
                </a:lnTo>
                <a:lnTo>
                  <a:pt x="6278" y="1233"/>
                </a:lnTo>
                <a:lnTo>
                  <a:pt x="6283" y="1221"/>
                </a:lnTo>
                <a:lnTo>
                  <a:pt x="6298" y="1199"/>
                </a:lnTo>
                <a:lnTo>
                  <a:pt x="6307" y="1193"/>
                </a:lnTo>
                <a:lnTo>
                  <a:pt x="6311" y="1185"/>
                </a:lnTo>
                <a:lnTo>
                  <a:pt x="6318" y="1139"/>
                </a:lnTo>
                <a:lnTo>
                  <a:pt x="6329" y="1116"/>
                </a:lnTo>
                <a:lnTo>
                  <a:pt x="6360" y="1078"/>
                </a:lnTo>
                <a:lnTo>
                  <a:pt x="6396" y="1056"/>
                </a:lnTo>
                <a:lnTo>
                  <a:pt x="6412" y="1038"/>
                </a:lnTo>
                <a:lnTo>
                  <a:pt x="6419" y="1012"/>
                </a:lnTo>
                <a:lnTo>
                  <a:pt x="6412" y="981"/>
                </a:lnTo>
                <a:lnTo>
                  <a:pt x="6405" y="973"/>
                </a:lnTo>
                <a:lnTo>
                  <a:pt x="6381" y="949"/>
                </a:lnTo>
                <a:lnTo>
                  <a:pt x="6371" y="934"/>
                </a:lnTo>
                <a:lnTo>
                  <a:pt x="6364" y="917"/>
                </a:lnTo>
                <a:lnTo>
                  <a:pt x="6357" y="888"/>
                </a:lnTo>
                <a:lnTo>
                  <a:pt x="6353" y="872"/>
                </a:lnTo>
                <a:lnTo>
                  <a:pt x="6323" y="874"/>
                </a:lnTo>
                <a:lnTo>
                  <a:pt x="6314" y="878"/>
                </a:lnTo>
                <a:lnTo>
                  <a:pt x="6303" y="857"/>
                </a:lnTo>
                <a:lnTo>
                  <a:pt x="6283" y="832"/>
                </a:lnTo>
                <a:lnTo>
                  <a:pt x="6261" y="813"/>
                </a:lnTo>
                <a:lnTo>
                  <a:pt x="6246" y="807"/>
                </a:lnTo>
                <a:lnTo>
                  <a:pt x="6235" y="800"/>
                </a:lnTo>
                <a:lnTo>
                  <a:pt x="6179" y="745"/>
                </a:lnTo>
                <a:lnTo>
                  <a:pt x="6161" y="731"/>
                </a:lnTo>
                <a:lnTo>
                  <a:pt x="6144" y="722"/>
                </a:lnTo>
                <a:lnTo>
                  <a:pt x="6127" y="720"/>
                </a:lnTo>
                <a:lnTo>
                  <a:pt x="6108" y="724"/>
                </a:lnTo>
                <a:lnTo>
                  <a:pt x="6100" y="732"/>
                </a:lnTo>
                <a:lnTo>
                  <a:pt x="6094" y="754"/>
                </a:lnTo>
                <a:lnTo>
                  <a:pt x="6090" y="760"/>
                </a:lnTo>
                <a:lnTo>
                  <a:pt x="6082" y="768"/>
                </a:lnTo>
                <a:lnTo>
                  <a:pt x="6085" y="779"/>
                </a:lnTo>
                <a:lnTo>
                  <a:pt x="6092" y="788"/>
                </a:lnTo>
                <a:lnTo>
                  <a:pt x="6097" y="797"/>
                </a:lnTo>
                <a:lnTo>
                  <a:pt x="6098" y="809"/>
                </a:lnTo>
                <a:lnTo>
                  <a:pt x="6095" y="823"/>
                </a:lnTo>
                <a:lnTo>
                  <a:pt x="6097" y="836"/>
                </a:lnTo>
                <a:lnTo>
                  <a:pt x="6101" y="848"/>
                </a:lnTo>
                <a:lnTo>
                  <a:pt x="6112" y="873"/>
                </a:lnTo>
                <a:lnTo>
                  <a:pt x="6115" y="883"/>
                </a:lnTo>
                <a:lnTo>
                  <a:pt x="6123" y="902"/>
                </a:lnTo>
                <a:lnTo>
                  <a:pt x="6141" y="919"/>
                </a:lnTo>
                <a:lnTo>
                  <a:pt x="6161" y="931"/>
                </a:lnTo>
                <a:lnTo>
                  <a:pt x="6175" y="942"/>
                </a:lnTo>
                <a:lnTo>
                  <a:pt x="6187" y="982"/>
                </a:lnTo>
                <a:lnTo>
                  <a:pt x="6169" y="1004"/>
                </a:lnTo>
                <a:lnTo>
                  <a:pt x="6138" y="1000"/>
                </a:lnTo>
                <a:lnTo>
                  <a:pt x="6115" y="957"/>
                </a:lnTo>
                <a:lnTo>
                  <a:pt x="6094" y="970"/>
                </a:lnTo>
                <a:lnTo>
                  <a:pt x="6075" y="998"/>
                </a:lnTo>
                <a:lnTo>
                  <a:pt x="6063" y="1032"/>
                </a:lnTo>
                <a:lnTo>
                  <a:pt x="6058" y="1061"/>
                </a:lnTo>
                <a:lnTo>
                  <a:pt x="6053" y="1067"/>
                </a:lnTo>
                <a:lnTo>
                  <a:pt x="6044" y="1085"/>
                </a:lnTo>
                <a:lnTo>
                  <a:pt x="6040" y="1103"/>
                </a:lnTo>
                <a:lnTo>
                  <a:pt x="6050" y="1107"/>
                </a:lnTo>
                <a:lnTo>
                  <a:pt x="6062" y="1098"/>
                </a:lnTo>
                <a:lnTo>
                  <a:pt x="6078" y="1073"/>
                </a:lnTo>
                <a:lnTo>
                  <a:pt x="6088" y="1064"/>
                </a:lnTo>
                <a:lnTo>
                  <a:pt x="6090" y="1081"/>
                </a:lnTo>
                <a:lnTo>
                  <a:pt x="6081" y="1106"/>
                </a:lnTo>
                <a:lnTo>
                  <a:pt x="6079" y="1121"/>
                </a:lnTo>
                <a:lnTo>
                  <a:pt x="6074" y="1133"/>
                </a:lnTo>
                <a:lnTo>
                  <a:pt x="6060" y="1131"/>
                </a:lnTo>
                <a:lnTo>
                  <a:pt x="6038" y="1122"/>
                </a:lnTo>
                <a:lnTo>
                  <a:pt x="6031" y="1121"/>
                </a:lnTo>
                <a:lnTo>
                  <a:pt x="6013" y="1109"/>
                </a:lnTo>
                <a:lnTo>
                  <a:pt x="6005" y="1106"/>
                </a:lnTo>
                <a:lnTo>
                  <a:pt x="5999" y="1106"/>
                </a:lnTo>
                <a:lnTo>
                  <a:pt x="5970" y="1119"/>
                </a:lnTo>
                <a:lnTo>
                  <a:pt x="5958" y="1121"/>
                </a:lnTo>
                <a:lnTo>
                  <a:pt x="5949" y="1113"/>
                </a:lnTo>
                <a:lnTo>
                  <a:pt x="5945" y="1090"/>
                </a:lnTo>
                <a:lnTo>
                  <a:pt x="5927" y="1088"/>
                </a:lnTo>
                <a:lnTo>
                  <a:pt x="5880" y="1106"/>
                </a:lnTo>
                <a:lnTo>
                  <a:pt x="5875" y="1097"/>
                </a:lnTo>
                <a:lnTo>
                  <a:pt x="5903" y="1078"/>
                </a:lnTo>
                <a:lnTo>
                  <a:pt x="5906" y="1067"/>
                </a:lnTo>
                <a:lnTo>
                  <a:pt x="5903" y="1060"/>
                </a:lnTo>
                <a:lnTo>
                  <a:pt x="5896" y="1053"/>
                </a:lnTo>
                <a:lnTo>
                  <a:pt x="5890" y="1047"/>
                </a:lnTo>
                <a:lnTo>
                  <a:pt x="5887" y="1045"/>
                </a:lnTo>
                <a:lnTo>
                  <a:pt x="5882" y="1043"/>
                </a:lnTo>
                <a:lnTo>
                  <a:pt x="5879" y="1034"/>
                </a:lnTo>
                <a:lnTo>
                  <a:pt x="5876" y="1018"/>
                </a:lnTo>
                <a:lnTo>
                  <a:pt x="5876" y="1018"/>
                </a:lnTo>
                <a:lnTo>
                  <a:pt x="5875" y="1012"/>
                </a:lnTo>
                <a:lnTo>
                  <a:pt x="5872" y="1004"/>
                </a:lnTo>
                <a:lnTo>
                  <a:pt x="5869" y="998"/>
                </a:lnTo>
                <a:lnTo>
                  <a:pt x="5864" y="989"/>
                </a:lnTo>
                <a:lnTo>
                  <a:pt x="5860" y="988"/>
                </a:lnTo>
                <a:lnTo>
                  <a:pt x="5856" y="987"/>
                </a:lnTo>
                <a:lnTo>
                  <a:pt x="5850" y="981"/>
                </a:lnTo>
                <a:lnTo>
                  <a:pt x="5834" y="962"/>
                </a:lnTo>
                <a:lnTo>
                  <a:pt x="5829" y="951"/>
                </a:lnTo>
                <a:lnTo>
                  <a:pt x="5834" y="939"/>
                </a:lnTo>
                <a:lnTo>
                  <a:pt x="5824" y="932"/>
                </a:lnTo>
                <a:lnTo>
                  <a:pt x="5815" y="949"/>
                </a:lnTo>
                <a:lnTo>
                  <a:pt x="5801" y="953"/>
                </a:lnTo>
                <a:lnTo>
                  <a:pt x="5787" y="943"/>
                </a:lnTo>
                <a:lnTo>
                  <a:pt x="5781" y="919"/>
                </a:lnTo>
                <a:lnTo>
                  <a:pt x="5784" y="911"/>
                </a:lnTo>
                <a:lnTo>
                  <a:pt x="5793" y="892"/>
                </a:lnTo>
                <a:lnTo>
                  <a:pt x="5795" y="886"/>
                </a:lnTo>
                <a:lnTo>
                  <a:pt x="5788" y="876"/>
                </a:lnTo>
                <a:lnTo>
                  <a:pt x="5779" y="877"/>
                </a:lnTo>
                <a:lnTo>
                  <a:pt x="5770" y="881"/>
                </a:lnTo>
                <a:lnTo>
                  <a:pt x="5761" y="880"/>
                </a:lnTo>
                <a:lnTo>
                  <a:pt x="5759" y="867"/>
                </a:lnTo>
                <a:lnTo>
                  <a:pt x="5749" y="865"/>
                </a:lnTo>
                <a:lnTo>
                  <a:pt x="5728" y="872"/>
                </a:lnTo>
                <a:lnTo>
                  <a:pt x="5721" y="879"/>
                </a:lnTo>
                <a:lnTo>
                  <a:pt x="5717" y="890"/>
                </a:lnTo>
                <a:lnTo>
                  <a:pt x="5711" y="899"/>
                </a:lnTo>
                <a:lnTo>
                  <a:pt x="5700" y="903"/>
                </a:lnTo>
                <a:lnTo>
                  <a:pt x="5694" y="901"/>
                </a:lnTo>
                <a:lnTo>
                  <a:pt x="5678" y="891"/>
                </a:lnTo>
                <a:lnTo>
                  <a:pt x="5654" y="892"/>
                </a:lnTo>
                <a:lnTo>
                  <a:pt x="5646" y="890"/>
                </a:lnTo>
                <a:lnTo>
                  <a:pt x="5634" y="891"/>
                </a:lnTo>
                <a:lnTo>
                  <a:pt x="5628" y="901"/>
                </a:lnTo>
                <a:lnTo>
                  <a:pt x="5631" y="916"/>
                </a:lnTo>
                <a:lnTo>
                  <a:pt x="5643" y="934"/>
                </a:lnTo>
                <a:lnTo>
                  <a:pt x="5629" y="937"/>
                </a:lnTo>
                <a:lnTo>
                  <a:pt x="5594" y="926"/>
                </a:lnTo>
                <a:lnTo>
                  <a:pt x="5578" y="929"/>
                </a:lnTo>
                <a:lnTo>
                  <a:pt x="5582" y="938"/>
                </a:lnTo>
                <a:lnTo>
                  <a:pt x="5590" y="941"/>
                </a:lnTo>
                <a:lnTo>
                  <a:pt x="5595" y="944"/>
                </a:lnTo>
                <a:lnTo>
                  <a:pt x="5609" y="957"/>
                </a:lnTo>
                <a:lnTo>
                  <a:pt x="5598" y="959"/>
                </a:lnTo>
                <a:lnTo>
                  <a:pt x="5594" y="958"/>
                </a:lnTo>
                <a:lnTo>
                  <a:pt x="5587" y="955"/>
                </a:lnTo>
                <a:lnTo>
                  <a:pt x="5585" y="969"/>
                </a:lnTo>
                <a:lnTo>
                  <a:pt x="5592" y="978"/>
                </a:lnTo>
                <a:lnTo>
                  <a:pt x="5603" y="988"/>
                </a:lnTo>
                <a:lnTo>
                  <a:pt x="5616" y="1002"/>
                </a:lnTo>
                <a:lnTo>
                  <a:pt x="5594" y="1006"/>
                </a:lnTo>
                <a:lnTo>
                  <a:pt x="5586" y="1004"/>
                </a:lnTo>
                <a:lnTo>
                  <a:pt x="5581" y="1000"/>
                </a:lnTo>
                <a:lnTo>
                  <a:pt x="5572" y="985"/>
                </a:lnTo>
                <a:lnTo>
                  <a:pt x="5569" y="981"/>
                </a:lnTo>
                <a:lnTo>
                  <a:pt x="5555" y="977"/>
                </a:lnTo>
                <a:lnTo>
                  <a:pt x="5540" y="977"/>
                </a:lnTo>
                <a:lnTo>
                  <a:pt x="5528" y="980"/>
                </a:lnTo>
                <a:lnTo>
                  <a:pt x="5522" y="990"/>
                </a:lnTo>
                <a:lnTo>
                  <a:pt x="5525" y="998"/>
                </a:lnTo>
                <a:lnTo>
                  <a:pt x="5528" y="999"/>
                </a:lnTo>
                <a:lnTo>
                  <a:pt x="5531" y="1003"/>
                </a:lnTo>
                <a:lnTo>
                  <a:pt x="5534" y="1005"/>
                </a:lnTo>
                <a:lnTo>
                  <a:pt x="5529" y="1006"/>
                </a:lnTo>
                <a:lnTo>
                  <a:pt x="5518" y="1012"/>
                </a:lnTo>
                <a:lnTo>
                  <a:pt x="5513" y="1013"/>
                </a:lnTo>
                <a:lnTo>
                  <a:pt x="5522" y="1024"/>
                </a:lnTo>
                <a:lnTo>
                  <a:pt x="5532" y="1031"/>
                </a:lnTo>
                <a:lnTo>
                  <a:pt x="5541" y="1035"/>
                </a:lnTo>
                <a:lnTo>
                  <a:pt x="5550" y="1036"/>
                </a:lnTo>
                <a:lnTo>
                  <a:pt x="5555" y="1045"/>
                </a:lnTo>
                <a:lnTo>
                  <a:pt x="5542" y="1048"/>
                </a:lnTo>
                <a:lnTo>
                  <a:pt x="5499" y="1037"/>
                </a:lnTo>
                <a:lnTo>
                  <a:pt x="5462" y="1059"/>
                </a:lnTo>
                <a:lnTo>
                  <a:pt x="5447" y="1057"/>
                </a:lnTo>
                <a:lnTo>
                  <a:pt x="5452" y="1039"/>
                </a:lnTo>
                <a:lnTo>
                  <a:pt x="5456" y="1034"/>
                </a:lnTo>
                <a:lnTo>
                  <a:pt x="5451" y="1026"/>
                </a:lnTo>
                <a:lnTo>
                  <a:pt x="5393" y="1012"/>
                </a:lnTo>
                <a:lnTo>
                  <a:pt x="5366" y="1013"/>
                </a:lnTo>
                <a:lnTo>
                  <a:pt x="5361" y="1031"/>
                </a:lnTo>
                <a:lnTo>
                  <a:pt x="5371" y="1033"/>
                </a:lnTo>
                <a:lnTo>
                  <a:pt x="5380" y="1039"/>
                </a:lnTo>
                <a:lnTo>
                  <a:pt x="5384" y="1047"/>
                </a:lnTo>
                <a:lnTo>
                  <a:pt x="5377" y="1053"/>
                </a:lnTo>
                <a:lnTo>
                  <a:pt x="5367" y="1056"/>
                </a:lnTo>
                <a:lnTo>
                  <a:pt x="5358" y="1056"/>
                </a:lnTo>
                <a:lnTo>
                  <a:pt x="5348" y="1054"/>
                </a:lnTo>
                <a:lnTo>
                  <a:pt x="5339" y="1049"/>
                </a:lnTo>
                <a:lnTo>
                  <a:pt x="5343" y="1047"/>
                </a:lnTo>
                <a:lnTo>
                  <a:pt x="5319" y="1045"/>
                </a:lnTo>
                <a:lnTo>
                  <a:pt x="5261" y="1069"/>
                </a:lnTo>
                <a:lnTo>
                  <a:pt x="5257" y="1044"/>
                </a:lnTo>
                <a:lnTo>
                  <a:pt x="5244" y="1029"/>
                </a:lnTo>
                <a:lnTo>
                  <a:pt x="5225" y="1023"/>
                </a:lnTo>
                <a:lnTo>
                  <a:pt x="5163" y="1024"/>
                </a:lnTo>
                <a:lnTo>
                  <a:pt x="5141" y="1030"/>
                </a:lnTo>
                <a:lnTo>
                  <a:pt x="5132" y="1044"/>
                </a:lnTo>
                <a:lnTo>
                  <a:pt x="5120" y="1049"/>
                </a:lnTo>
                <a:lnTo>
                  <a:pt x="5075" y="1043"/>
                </a:lnTo>
                <a:lnTo>
                  <a:pt x="5068" y="1048"/>
                </a:lnTo>
                <a:lnTo>
                  <a:pt x="5075" y="1069"/>
                </a:lnTo>
                <a:lnTo>
                  <a:pt x="5066" y="1068"/>
                </a:lnTo>
                <a:lnTo>
                  <a:pt x="5049" y="1056"/>
                </a:lnTo>
                <a:lnTo>
                  <a:pt x="5037" y="1045"/>
                </a:lnTo>
                <a:lnTo>
                  <a:pt x="5031" y="1023"/>
                </a:lnTo>
                <a:lnTo>
                  <a:pt x="5019" y="1027"/>
                </a:lnTo>
                <a:lnTo>
                  <a:pt x="4998" y="1051"/>
                </a:lnTo>
                <a:lnTo>
                  <a:pt x="4940" y="1081"/>
                </a:lnTo>
                <a:lnTo>
                  <a:pt x="4962" y="1105"/>
                </a:lnTo>
                <a:lnTo>
                  <a:pt x="4953" y="1105"/>
                </a:lnTo>
                <a:lnTo>
                  <a:pt x="4934" y="1094"/>
                </a:lnTo>
                <a:lnTo>
                  <a:pt x="4925" y="1086"/>
                </a:lnTo>
                <a:lnTo>
                  <a:pt x="4873" y="1056"/>
                </a:lnTo>
                <a:lnTo>
                  <a:pt x="4862" y="1047"/>
                </a:lnTo>
                <a:lnTo>
                  <a:pt x="4846" y="1025"/>
                </a:lnTo>
                <a:lnTo>
                  <a:pt x="4828" y="1014"/>
                </a:lnTo>
                <a:lnTo>
                  <a:pt x="4812" y="1013"/>
                </a:lnTo>
                <a:lnTo>
                  <a:pt x="4801" y="1026"/>
                </a:lnTo>
                <a:lnTo>
                  <a:pt x="4800" y="1046"/>
                </a:lnTo>
                <a:lnTo>
                  <a:pt x="4810" y="1063"/>
                </a:lnTo>
                <a:lnTo>
                  <a:pt x="4825" y="1077"/>
                </a:lnTo>
                <a:lnTo>
                  <a:pt x="4842" y="1088"/>
                </a:lnTo>
                <a:lnTo>
                  <a:pt x="4836" y="1098"/>
                </a:lnTo>
                <a:lnTo>
                  <a:pt x="4830" y="1107"/>
                </a:lnTo>
                <a:lnTo>
                  <a:pt x="4820" y="1115"/>
                </a:lnTo>
                <a:lnTo>
                  <a:pt x="4809" y="1120"/>
                </a:lnTo>
                <a:lnTo>
                  <a:pt x="4801" y="1116"/>
                </a:lnTo>
                <a:lnTo>
                  <a:pt x="4797" y="1100"/>
                </a:lnTo>
                <a:lnTo>
                  <a:pt x="4795" y="1067"/>
                </a:lnTo>
                <a:lnTo>
                  <a:pt x="4787" y="1060"/>
                </a:lnTo>
                <a:lnTo>
                  <a:pt x="4779" y="1051"/>
                </a:lnTo>
                <a:lnTo>
                  <a:pt x="4770" y="1043"/>
                </a:lnTo>
                <a:lnTo>
                  <a:pt x="4761" y="1041"/>
                </a:lnTo>
                <a:lnTo>
                  <a:pt x="4756" y="1046"/>
                </a:lnTo>
                <a:lnTo>
                  <a:pt x="4750" y="1069"/>
                </a:lnTo>
                <a:lnTo>
                  <a:pt x="4743" y="1076"/>
                </a:lnTo>
                <a:lnTo>
                  <a:pt x="4736" y="1054"/>
                </a:lnTo>
                <a:lnTo>
                  <a:pt x="4733" y="1037"/>
                </a:lnTo>
                <a:lnTo>
                  <a:pt x="4732" y="1003"/>
                </a:lnTo>
                <a:lnTo>
                  <a:pt x="4658" y="1004"/>
                </a:lnTo>
                <a:lnTo>
                  <a:pt x="4633" y="999"/>
                </a:lnTo>
                <a:lnTo>
                  <a:pt x="4629" y="992"/>
                </a:lnTo>
                <a:lnTo>
                  <a:pt x="4643" y="967"/>
                </a:lnTo>
                <a:lnTo>
                  <a:pt x="4646" y="950"/>
                </a:lnTo>
                <a:lnTo>
                  <a:pt x="4644" y="929"/>
                </a:lnTo>
                <a:lnTo>
                  <a:pt x="4631" y="934"/>
                </a:lnTo>
                <a:lnTo>
                  <a:pt x="4602" y="929"/>
                </a:lnTo>
                <a:lnTo>
                  <a:pt x="4587" y="930"/>
                </a:lnTo>
                <a:lnTo>
                  <a:pt x="4562" y="943"/>
                </a:lnTo>
                <a:lnTo>
                  <a:pt x="4547" y="946"/>
                </a:lnTo>
                <a:lnTo>
                  <a:pt x="4532" y="941"/>
                </a:lnTo>
                <a:lnTo>
                  <a:pt x="4537" y="938"/>
                </a:lnTo>
                <a:lnTo>
                  <a:pt x="4545" y="926"/>
                </a:lnTo>
                <a:lnTo>
                  <a:pt x="4541" y="918"/>
                </a:lnTo>
                <a:lnTo>
                  <a:pt x="4535" y="919"/>
                </a:lnTo>
                <a:lnTo>
                  <a:pt x="4520" y="916"/>
                </a:lnTo>
                <a:lnTo>
                  <a:pt x="4597" y="899"/>
                </a:lnTo>
                <a:lnTo>
                  <a:pt x="4616" y="882"/>
                </a:lnTo>
                <a:lnTo>
                  <a:pt x="4618" y="872"/>
                </a:lnTo>
                <a:lnTo>
                  <a:pt x="4618" y="863"/>
                </a:lnTo>
                <a:lnTo>
                  <a:pt x="4621" y="855"/>
                </a:lnTo>
                <a:lnTo>
                  <a:pt x="4631" y="848"/>
                </a:lnTo>
                <a:lnTo>
                  <a:pt x="4651" y="820"/>
                </a:lnTo>
                <a:lnTo>
                  <a:pt x="4624" y="819"/>
                </a:lnTo>
                <a:lnTo>
                  <a:pt x="4555" y="855"/>
                </a:lnTo>
                <a:lnTo>
                  <a:pt x="4509" y="854"/>
                </a:lnTo>
                <a:lnTo>
                  <a:pt x="4471" y="867"/>
                </a:lnTo>
                <a:lnTo>
                  <a:pt x="4444" y="867"/>
                </a:lnTo>
                <a:lnTo>
                  <a:pt x="4440" y="859"/>
                </a:lnTo>
                <a:lnTo>
                  <a:pt x="4485" y="828"/>
                </a:lnTo>
                <a:lnTo>
                  <a:pt x="4504" y="803"/>
                </a:lnTo>
                <a:lnTo>
                  <a:pt x="4506" y="777"/>
                </a:lnTo>
                <a:lnTo>
                  <a:pt x="4497" y="779"/>
                </a:lnTo>
                <a:lnTo>
                  <a:pt x="4488" y="778"/>
                </a:lnTo>
                <a:lnTo>
                  <a:pt x="4468" y="773"/>
                </a:lnTo>
                <a:lnTo>
                  <a:pt x="4464" y="764"/>
                </a:lnTo>
                <a:lnTo>
                  <a:pt x="4470" y="754"/>
                </a:lnTo>
                <a:lnTo>
                  <a:pt x="4465" y="743"/>
                </a:lnTo>
                <a:lnTo>
                  <a:pt x="4455" y="733"/>
                </a:lnTo>
                <a:lnTo>
                  <a:pt x="4450" y="730"/>
                </a:lnTo>
                <a:lnTo>
                  <a:pt x="4428" y="745"/>
                </a:lnTo>
                <a:lnTo>
                  <a:pt x="4416" y="747"/>
                </a:lnTo>
                <a:lnTo>
                  <a:pt x="4405" y="737"/>
                </a:lnTo>
                <a:lnTo>
                  <a:pt x="4434" y="714"/>
                </a:lnTo>
                <a:lnTo>
                  <a:pt x="4506" y="692"/>
                </a:lnTo>
                <a:lnTo>
                  <a:pt x="4535" y="671"/>
                </a:lnTo>
                <a:lnTo>
                  <a:pt x="4537" y="662"/>
                </a:lnTo>
                <a:lnTo>
                  <a:pt x="4534" y="653"/>
                </a:lnTo>
                <a:lnTo>
                  <a:pt x="4533" y="646"/>
                </a:lnTo>
                <a:lnTo>
                  <a:pt x="4542" y="639"/>
                </a:lnTo>
                <a:lnTo>
                  <a:pt x="4572" y="641"/>
                </a:lnTo>
                <a:lnTo>
                  <a:pt x="4578" y="635"/>
                </a:lnTo>
                <a:lnTo>
                  <a:pt x="4575" y="618"/>
                </a:lnTo>
                <a:lnTo>
                  <a:pt x="4561" y="605"/>
                </a:lnTo>
                <a:lnTo>
                  <a:pt x="4544" y="597"/>
                </a:lnTo>
                <a:lnTo>
                  <a:pt x="4532" y="595"/>
                </a:lnTo>
                <a:lnTo>
                  <a:pt x="4546" y="591"/>
                </a:lnTo>
                <a:lnTo>
                  <a:pt x="4531" y="579"/>
                </a:lnTo>
                <a:lnTo>
                  <a:pt x="4465" y="552"/>
                </a:lnTo>
                <a:lnTo>
                  <a:pt x="4447" y="549"/>
                </a:lnTo>
                <a:lnTo>
                  <a:pt x="4405" y="552"/>
                </a:lnTo>
                <a:lnTo>
                  <a:pt x="4388" y="546"/>
                </a:lnTo>
                <a:lnTo>
                  <a:pt x="4381" y="544"/>
                </a:lnTo>
                <a:lnTo>
                  <a:pt x="4347" y="548"/>
                </a:lnTo>
                <a:lnTo>
                  <a:pt x="4304" y="543"/>
                </a:lnTo>
                <a:lnTo>
                  <a:pt x="4238" y="548"/>
                </a:lnTo>
                <a:lnTo>
                  <a:pt x="4229" y="555"/>
                </a:lnTo>
                <a:lnTo>
                  <a:pt x="4235" y="563"/>
                </a:lnTo>
                <a:lnTo>
                  <a:pt x="4252" y="571"/>
                </a:lnTo>
                <a:lnTo>
                  <a:pt x="4262" y="580"/>
                </a:lnTo>
                <a:lnTo>
                  <a:pt x="4269" y="584"/>
                </a:lnTo>
                <a:lnTo>
                  <a:pt x="4275" y="591"/>
                </a:lnTo>
                <a:lnTo>
                  <a:pt x="4280" y="609"/>
                </a:lnTo>
                <a:lnTo>
                  <a:pt x="4280" y="618"/>
                </a:lnTo>
                <a:lnTo>
                  <a:pt x="4276" y="625"/>
                </a:lnTo>
                <a:lnTo>
                  <a:pt x="4274" y="632"/>
                </a:lnTo>
                <a:lnTo>
                  <a:pt x="4278" y="644"/>
                </a:lnTo>
                <a:lnTo>
                  <a:pt x="4284" y="659"/>
                </a:lnTo>
                <a:lnTo>
                  <a:pt x="4287" y="671"/>
                </a:lnTo>
                <a:lnTo>
                  <a:pt x="4286" y="681"/>
                </a:lnTo>
                <a:lnTo>
                  <a:pt x="4280" y="687"/>
                </a:lnTo>
                <a:lnTo>
                  <a:pt x="4260" y="692"/>
                </a:lnTo>
                <a:lnTo>
                  <a:pt x="4252" y="697"/>
                </a:lnTo>
                <a:lnTo>
                  <a:pt x="4237" y="716"/>
                </a:lnTo>
                <a:lnTo>
                  <a:pt x="4230" y="722"/>
                </a:lnTo>
                <a:lnTo>
                  <a:pt x="4207" y="730"/>
                </a:lnTo>
                <a:lnTo>
                  <a:pt x="4136" y="738"/>
                </a:lnTo>
                <a:lnTo>
                  <a:pt x="4125" y="747"/>
                </a:lnTo>
                <a:lnTo>
                  <a:pt x="4104" y="796"/>
                </a:lnTo>
                <a:lnTo>
                  <a:pt x="4099" y="748"/>
                </a:lnTo>
                <a:lnTo>
                  <a:pt x="4112" y="723"/>
                </a:lnTo>
                <a:lnTo>
                  <a:pt x="4139" y="714"/>
                </a:lnTo>
                <a:lnTo>
                  <a:pt x="4192" y="713"/>
                </a:lnTo>
                <a:lnTo>
                  <a:pt x="4207" y="710"/>
                </a:lnTo>
                <a:lnTo>
                  <a:pt x="4218" y="702"/>
                </a:lnTo>
                <a:lnTo>
                  <a:pt x="4227" y="686"/>
                </a:lnTo>
                <a:lnTo>
                  <a:pt x="4236" y="646"/>
                </a:lnTo>
                <a:lnTo>
                  <a:pt x="4238" y="620"/>
                </a:lnTo>
                <a:lnTo>
                  <a:pt x="4233" y="597"/>
                </a:lnTo>
                <a:lnTo>
                  <a:pt x="4228" y="589"/>
                </a:lnTo>
                <a:lnTo>
                  <a:pt x="4219" y="583"/>
                </a:lnTo>
                <a:lnTo>
                  <a:pt x="4210" y="580"/>
                </a:lnTo>
                <a:lnTo>
                  <a:pt x="4195" y="578"/>
                </a:lnTo>
                <a:lnTo>
                  <a:pt x="4189" y="571"/>
                </a:lnTo>
                <a:lnTo>
                  <a:pt x="4183" y="560"/>
                </a:lnTo>
                <a:lnTo>
                  <a:pt x="4176" y="550"/>
                </a:lnTo>
                <a:lnTo>
                  <a:pt x="4159" y="540"/>
                </a:lnTo>
                <a:lnTo>
                  <a:pt x="4143" y="535"/>
                </a:lnTo>
                <a:lnTo>
                  <a:pt x="4095" y="534"/>
                </a:lnTo>
                <a:lnTo>
                  <a:pt x="4089" y="538"/>
                </a:lnTo>
                <a:lnTo>
                  <a:pt x="4084" y="558"/>
                </a:lnTo>
                <a:lnTo>
                  <a:pt x="4079" y="565"/>
                </a:lnTo>
                <a:lnTo>
                  <a:pt x="4073" y="570"/>
                </a:lnTo>
                <a:lnTo>
                  <a:pt x="4065" y="571"/>
                </a:lnTo>
                <a:lnTo>
                  <a:pt x="4047" y="561"/>
                </a:lnTo>
                <a:lnTo>
                  <a:pt x="4037" y="543"/>
                </a:lnTo>
                <a:lnTo>
                  <a:pt x="4038" y="525"/>
                </a:lnTo>
                <a:lnTo>
                  <a:pt x="4053" y="518"/>
                </a:lnTo>
                <a:lnTo>
                  <a:pt x="4049" y="510"/>
                </a:lnTo>
                <a:lnTo>
                  <a:pt x="4044" y="509"/>
                </a:lnTo>
                <a:lnTo>
                  <a:pt x="4033" y="507"/>
                </a:lnTo>
                <a:lnTo>
                  <a:pt x="4064" y="486"/>
                </a:lnTo>
                <a:lnTo>
                  <a:pt x="4075" y="481"/>
                </a:lnTo>
                <a:lnTo>
                  <a:pt x="4063" y="473"/>
                </a:lnTo>
                <a:lnTo>
                  <a:pt x="4029" y="459"/>
                </a:lnTo>
                <a:lnTo>
                  <a:pt x="4018" y="450"/>
                </a:lnTo>
                <a:lnTo>
                  <a:pt x="4010" y="441"/>
                </a:lnTo>
                <a:lnTo>
                  <a:pt x="4003" y="431"/>
                </a:lnTo>
                <a:lnTo>
                  <a:pt x="3992" y="420"/>
                </a:lnTo>
                <a:lnTo>
                  <a:pt x="3965" y="408"/>
                </a:lnTo>
                <a:lnTo>
                  <a:pt x="3882" y="426"/>
                </a:lnTo>
                <a:lnTo>
                  <a:pt x="3780" y="413"/>
                </a:lnTo>
                <a:lnTo>
                  <a:pt x="3724" y="421"/>
                </a:lnTo>
                <a:lnTo>
                  <a:pt x="3702" y="414"/>
                </a:lnTo>
                <a:lnTo>
                  <a:pt x="3696" y="416"/>
                </a:lnTo>
                <a:lnTo>
                  <a:pt x="3692" y="446"/>
                </a:lnTo>
                <a:lnTo>
                  <a:pt x="3707" y="478"/>
                </a:lnTo>
                <a:lnTo>
                  <a:pt x="3731" y="510"/>
                </a:lnTo>
                <a:lnTo>
                  <a:pt x="3755" y="537"/>
                </a:lnTo>
                <a:lnTo>
                  <a:pt x="3774" y="571"/>
                </a:lnTo>
                <a:lnTo>
                  <a:pt x="3750" y="567"/>
                </a:lnTo>
                <a:lnTo>
                  <a:pt x="3713" y="539"/>
                </a:lnTo>
                <a:lnTo>
                  <a:pt x="3693" y="501"/>
                </a:lnTo>
                <a:lnTo>
                  <a:pt x="3680" y="516"/>
                </a:lnTo>
                <a:lnTo>
                  <a:pt x="3673" y="558"/>
                </a:lnTo>
                <a:lnTo>
                  <a:pt x="3664" y="577"/>
                </a:lnTo>
                <a:lnTo>
                  <a:pt x="3638" y="586"/>
                </a:lnTo>
                <a:lnTo>
                  <a:pt x="3666" y="483"/>
                </a:lnTo>
                <a:lnTo>
                  <a:pt x="3663" y="473"/>
                </a:lnTo>
                <a:lnTo>
                  <a:pt x="3654" y="453"/>
                </a:lnTo>
                <a:lnTo>
                  <a:pt x="3643" y="432"/>
                </a:lnTo>
                <a:lnTo>
                  <a:pt x="3641" y="424"/>
                </a:lnTo>
                <a:lnTo>
                  <a:pt x="3645" y="413"/>
                </a:lnTo>
                <a:lnTo>
                  <a:pt x="3673" y="394"/>
                </a:lnTo>
                <a:lnTo>
                  <a:pt x="3678" y="382"/>
                </a:lnTo>
                <a:lnTo>
                  <a:pt x="3671" y="362"/>
                </a:lnTo>
                <a:lnTo>
                  <a:pt x="3661" y="340"/>
                </a:lnTo>
                <a:lnTo>
                  <a:pt x="3656" y="324"/>
                </a:lnTo>
                <a:lnTo>
                  <a:pt x="3644" y="316"/>
                </a:lnTo>
                <a:lnTo>
                  <a:pt x="3636" y="307"/>
                </a:lnTo>
                <a:lnTo>
                  <a:pt x="3634" y="298"/>
                </a:lnTo>
                <a:lnTo>
                  <a:pt x="3640" y="290"/>
                </a:lnTo>
                <a:lnTo>
                  <a:pt x="3627" y="278"/>
                </a:lnTo>
                <a:lnTo>
                  <a:pt x="3613" y="278"/>
                </a:lnTo>
                <a:lnTo>
                  <a:pt x="3590" y="289"/>
                </a:lnTo>
                <a:lnTo>
                  <a:pt x="3596" y="258"/>
                </a:lnTo>
                <a:lnTo>
                  <a:pt x="3594" y="231"/>
                </a:lnTo>
                <a:lnTo>
                  <a:pt x="3581" y="215"/>
                </a:lnTo>
                <a:lnTo>
                  <a:pt x="3539" y="216"/>
                </a:lnTo>
                <a:lnTo>
                  <a:pt x="3510" y="201"/>
                </a:lnTo>
                <a:lnTo>
                  <a:pt x="3496" y="198"/>
                </a:lnTo>
                <a:lnTo>
                  <a:pt x="3484" y="202"/>
                </a:lnTo>
                <a:lnTo>
                  <a:pt x="3456" y="222"/>
                </a:lnTo>
                <a:lnTo>
                  <a:pt x="3449" y="234"/>
                </a:lnTo>
                <a:lnTo>
                  <a:pt x="3485" y="248"/>
                </a:lnTo>
                <a:lnTo>
                  <a:pt x="3490" y="257"/>
                </a:lnTo>
                <a:lnTo>
                  <a:pt x="3459" y="257"/>
                </a:lnTo>
                <a:lnTo>
                  <a:pt x="3379" y="276"/>
                </a:lnTo>
                <a:lnTo>
                  <a:pt x="3385" y="268"/>
                </a:lnTo>
                <a:lnTo>
                  <a:pt x="3392" y="263"/>
                </a:lnTo>
                <a:lnTo>
                  <a:pt x="3397" y="255"/>
                </a:lnTo>
                <a:lnTo>
                  <a:pt x="3398" y="242"/>
                </a:lnTo>
                <a:lnTo>
                  <a:pt x="3369" y="228"/>
                </a:lnTo>
                <a:lnTo>
                  <a:pt x="3337" y="221"/>
                </a:lnTo>
                <a:lnTo>
                  <a:pt x="3307" y="220"/>
                </a:lnTo>
                <a:lnTo>
                  <a:pt x="3282" y="224"/>
                </a:lnTo>
                <a:lnTo>
                  <a:pt x="3271" y="223"/>
                </a:lnTo>
                <a:lnTo>
                  <a:pt x="3262" y="215"/>
                </a:lnTo>
                <a:lnTo>
                  <a:pt x="3253" y="204"/>
                </a:lnTo>
                <a:lnTo>
                  <a:pt x="3242" y="196"/>
                </a:lnTo>
                <a:lnTo>
                  <a:pt x="3146" y="165"/>
                </a:lnTo>
                <a:lnTo>
                  <a:pt x="3127" y="150"/>
                </a:lnTo>
                <a:lnTo>
                  <a:pt x="3120" y="123"/>
                </a:lnTo>
                <a:lnTo>
                  <a:pt x="3108" y="105"/>
                </a:lnTo>
                <a:lnTo>
                  <a:pt x="3080" y="103"/>
                </a:lnTo>
                <a:lnTo>
                  <a:pt x="3033" y="110"/>
                </a:lnTo>
                <a:lnTo>
                  <a:pt x="3012" y="100"/>
                </a:lnTo>
                <a:lnTo>
                  <a:pt x="2992" y="85"/>
                </a:lnTo>
                <a:lnTo>
                  <a:pt x="2971" y="72"/>
                </a:lnTo>
                <a:lnTo>
                  <a:pt x="2950" y="71"/>
                </a:lnTo>
                <a:lnTo>
                  <a:pt x="2941" y="78"/>
                </a:lnTo>
                <a:lnTo>
                  <a:pt x="2935" y="86"/>
                </a:lnTo>
                <a:lnTo>
                  <a:pt x="2929" y="92"/>
                </a:lnTo>
                <a:lnTo>
                  <a:pt x="2916" y="92"/>
                </a:lnTo>
                <a:lnTo>
                  <a:pt x="2909" y="88"/>
                </a:lnTo>
                <a:lnTo>
                  <a:pt x="2901" y="83"/>
                </a:lnTo>
                <a:lnTo>
                  <a:pt x="2893" y="77"/>
                </a:lnTo>
                <a:lnTo>
                  <a:pt x="2883" y="74"/>
                </a:lnTo>
                <a:lnTo>
                  <a:pt x="2864" y="78"/>
                </a:lnTo>
                <a:lnTo>
                  <a:pt x="2852" y="84"/>
                </a:lnTo>
                <a:lnTo>
                  <a:pt x="2837" y="83"/>
                </a:lnTo>
                <a:lnTo>
                  <a:pt x="2812" y="65"/>
                </a:lnTo>
                <a:lnTo>
                  <a:pt x="2763" y="18"/>
                </a:lnTo>
                <a:lnTo>
                  <a:pt x="2747" y="7"/>
                </a:lnTo>
                <a:lnTo>
                  <a:pt x="2727" y="0"/>
                </a:lnTo>
                <a:lnTo>
                  <a:pt x="2712" y="6"/>
                </a:lnTo>
                <a:lnTo>
                  <a:pt x="2684" y="28"/>
                </a:lnTo>
                <a:lnTo>
                  <a:pt x="2612" y="62"/>
                </a:lnTo>
                <a:lnTo>
                  <a:pt x="2613" y="73"/>
                </a:lnTo>
                <a:lnTo>
                  <a:pt x="2613" y="92"/>
                </a:lnTo>
                <a:lnTo>
                  <a:pt x="2610" y="111"/>
                </a:lnTo>
                <a:lnTo>
                  <a:pt x="2594" y="132"/>
                </a:lnTo>
                <a:lnTo>
                  <a:pt x="2592" y="151"/>
                </a:lnTo>
                <a:lnTo>
                  <a:pt x="2593" y="190"/>
                </a:lnTo>
                <a:lnTo>
                  <a:pt x="2588" y="205"/>
                </a:lnTo>
                <a:lnTo>
                  <a:pt x="2578" y="217"/>
                </a:lnTo>
                <a:lnTo>
                  <a:pt x="2540" y="241"/>
                </a:lnTo>
                <a:lnTo>
                  <a:pt x="2521" y="280"/>
                </a:lnTo>
                <a:lnTo>
                  <a:pt x="2513" y="287"/>
                </a:lnTo>
                <a:lnTo>
                  <a:pt x="2502" y="292"/>
                </a:lnTo>
                <a:lnTo>
                  <a:pt x="2490" y="294"/>
                </a:lnTo>
                <a:lnTo>
                  <a:pt x="2468" y="286"/>
                </a:lnTo>
                <a:lnTo>
                  <a:pt x="2461" y="291"/>
                </a:lnTo>
                <a:lnTo>
                  <a:pt x="2454" y="299"/>
                </a:lnTo>
                <a:lnTo>
                  <a:pt x="2437" y="314"/>
                </a:lnTo>
                <a:lnTo>
                  <a:pt x="2440" y="348"/>
                </a:lnTo>
                <a:lnTo>
                  <a:pt x="2432" y="367"/>
                </a:lnTo>
                <a:lnTo>
                  <a:pt x="2415" y="378"/>
                </a:lnTo>
                <a:lnTo>
                  <a:pt x="2407" y="386"/>
                </a:lnTo>
                <a:lnTo>
                  <a:pt x="2408" y="398"/>
                </a:lnTo>
                <a:lnTo>
                  <a:pt x="2406" y="405"/>
                </a:lnTo>
                <a:lnTo>
                  <a:pt x="2401" y="415"/>
                </a:lnTo>
                <a:lnTo>
                  <a:pt x="2389" y="428"/>
                </a:lnTo>
                <a:lnTo>
                  <a:pt x="2208" y="486"/>
                </a:lnTo>
                <a:lnTo>
                  <a:pt x="2200" y="497"/>
                </a:lnTo>
                <a:lnTo>
                  <a:pt x="2196" y="518"/>
                </a:lnTo>
                <a:lnTo>
                  <a:pt x="2197" y="543"/>
                </a:lnTo>
                <a:lnTo>
                  <a:pt x="2205" y="562"/>
                </a:lnTo>
                <a:lnTo>
                  <a:pt x="2222" y="574"/>
                </a:lnTo>
                <a:lnTo>
                  <a:pt x="2273" y="598"/>
                </a:lnTo>
                <a:lnTo>
                  <a:pt x="2309" y="601"/>
                </a:lnTo>
                <a:lnTo>
                  <a:pt x="2354" y="619"/>
                </a:lnTo>
                <a:lnTo>
                  <a:pt x="2374" y="620"/>
                </a:lnTo>
                <a:lnTo>
                  <a:pt x="2378" y="628"/>
                </a:lnTo>
                <a:lnTo>
                  <a:pt x="2351" y="635"/>
                </a:lnTo>
                <a:lnTo>
                  <a:pt x="2297" y="634"/>
                </a:lnTo>
                <a:lnTo>
                  <a:pt x="2228" y="617"/>
                </a:lnTo>
                <a:lnTo>
                  <a:pt x="2218" y="613"/>
                </a:lnTo>
                <a:lnTo>
                  <a:pt x="2204" y="596"/>
                </a:lnTo>
                <a:lnTo>
                  <a:pt x="2199" y="591"/>
                </a:lnTo>
                <a:lnTo>
                  <a:pt x="2193" y="588"/>
                </a:lnTo>
                <a:lnTo>
                  <a:pt x="2149" y="571"/>
                </a:lnTo>
                <a:lnTo>
                  <a:pt x="2102" y="545"/>
                </a:lnTo>
                <a:lnTo>
                  <a:pt x="2010" y="526"/>
                </a:lnTo>
                <a:lnTo>
                  <a:pt x="1979" y="529"/>
                </a:lnTo>
                <a:lnTo>
                  <a:pt x="1957" y="546"/>
                </a:lnTo>
                <a:lnTo>
                  <a:pt x="1962" y="544"/>
                </a:lnTo>
                <a:lnTo>
                  <a:pt x="1953" y="554"/>
                </a:lnTo>
                <a:lnTo>
                  <a:pt x="1949" y="592"/>
                </a:lnTo>
                <a:lnTo>
                  <a:pt x="1937" y="600"/>
                </a:lnTo>
                <a:lnTo>
                  <a:pt x="1931" y="570"/>
                </a:lnTo>
                <a:lnTo>
                  <a:pt x="1923" y="549"/>
                </a:lnTo>
                <a:lnTo>
                  <a:pt x="1911" y="535"/>
                </a:lnTo>
                <a:lnTo>
                  <a:pt x="1891" y="529"/>
                </a:lnTo>
                <a:lnTo>
                  <a:pt x="1783" y="531"/>
                </a:lnTo>
                <a:lnTo>
                  <a:pt x="1701" y="577"/>
                </a:lnTo>
                <a:lnTo>
                  <a:pt x="1689" y="589"/>
                </a:lnTo>
                <a:lnTo>
                  <a:pt x="1664" y="666"/>
                </a:lnTo>
                <a:lnTo>
                  <a:pt x="1618" y="712"/>
                </a:lnTo>
                <a:lnTo>
                  <a:pt x="1614" y="722"/>
                </a:lnTo>
                <a:lnTo>
                  <a:pt x="1589" y="757"/>
                </a:lnTo>
                <a:lnTo>
                  <a:pt x="1567" y="775"/>
                </a:lnTo>
                <a:lnTo>
                  <a:pt x="1553" y="805"/>
                </a:lnTo>
                <a:lnTo>
                  <a:pt x="1544" y="814"/>
                </a:lnTo>
                <a:lnTo>
                  <a:pt x="1505" y="826"/>
                </a:lnTo>
                <a:lnTo>
                  <a:pt x="1527" y="789"/>
                </a:lnTo>
                <a:lnTo>
                  <a:pt x="1531" y="776"/>
                </a:lnTo>
                <a:lnTo>
                  <a:pt x="1537" y="764"/>
                </a:lnTo>
                <a:lnTo>
                  <a:pt x="1561" y="750"/>
                </a:lnTo>
                <a:lnTo>
                  <a:pt x="1567" y="737"/>
                </a:lnTo>
                <a:lnTo>
                  <a:pt x="1579" y="702"/>
                </a:lnTo>
                <a:lnTo>
                  <a:pt x="1643" y="643"/>
                </a:lnTo>
                <a:lnTo>
                  <a:pt x="1639" y="636"/>
                </a:lnTo>
                <a:lnTo>
                  <a:pt x="1585" y="620"/>
                </a:lnTo>
                <a:lnTo>
                  <a:pt x="1469" y="633"/>
                </a:lnTo>
                <a:lnTo>
                  <a:pt x="1447" y="625"/>
                </a:lnTo>
                <a:lnTo>
                  <a:pt x="1404" y="623"/>
                </a:lnTo>
                <a:lnTo>
                  <a:pt x="1380" y="607"/>
                </a:lnTo>
                <a:lnTo>
                  <a:pt x="1372" y="605"/>
                </a:lnTo>
                <a:lnTo>
                  <a:pt x="1361" y="610"/>
                </a:lnTo>
                <a:lnTo>
                  <a:pt x="1347" y="628"/>
                </a:lnTo>
                <a:lnTo>
                  <a:pt x="1338" y="634"/>
                </a:lnTo>
                <a:lnTo>
                  <a:pt x="1331" y="633"/>
                </a:lnTo>
                <a:lnTo>
                  <a:pt x="1315" y="625"/>
                </a:lnTo>
                <a:lnTo>
                  <a:pt x="1305" y="625"/>
                </a:lnTo>
                <a:lnTo>
                  <a:pt x="1297" y="631"/>
                </a:lnTo>
                <a:lnTo>
                  <a:pt x="1290" y="639"/>
                </a:lnTo>
                <a:lnTo>
                  <a:pt x="1283" y="645"/>
                </a:lnTo>
                <a:lnTo>
                  <a:pt x="1272" y="643"/>
                </a:lnTo>
                <a:lnTo>
                  <a:pt x="1267" y="638"/>
                </a:lnTo>
                <a:lnTo>
                  <a:pt x="1251" y="615"/>
                </a:lnTo>
                <a:lnTo>
                  <a:pt x="1242" y="607"/>
                </a:lnTo>
                <a:lnTo>
                  <a:pt x="1229" y="605"/>
                </a:lnTo>
                <a:lnTo>
                  <a:pt x="1203" y="611"/>
                </a:lnTo>
                <a:lnTo>
                  <a:pt x="1179" y="603"/>
                </a:lnTo>
                <a:lnTo>
                  <a:pt x="1121" y="610"/>
                </a:lnTo>
                <a:lnTo>
                  <a:pt x="1048" y="598"/>
                </a:lnTo>
                <a:lnTo>
                  <a:pt x="1007" y="605"/>
                </a:lnTo>
                <a:lnTo>
                  <a:pt x="951" y="589"/>
                </a:lnTo>
                <a:lnTo>
                  <a:pt x="912" y="602"/>
                </a:lnTo>
                <a:lnTo>
                  <a:pt x="891" y="603"/>
                </a:lnTo>
                <a:lnTo>
                  <a:pt x="868" y="596"/>
                </a:lnTo>
                <a:lnTo>
                  <a:pt x="870" y="587"/>
                </a:lnTo>
                <a:lnTo>
                  <a:pt x="855" y="580"/>
                </a:lnTo>
                <a:lnTo>
                  <a:pt x="828" y="584"/>
                </a:lnTo>
                <a:lnTo>
                  <a:pt x="816" y="579"/>
                </a:lnTo>
                <a:lnTo>
                  <a:pt x="800" y="569"/>
                </a:lnTo>
                <a:lnTo>
                  <a:pt x="784" y="568"/>
                </a:lnTo>
                <a:lnTo>
                  <a:pt x="681" y="582"/>
                </a:lnTo>
                <a:lnTo>
                  <a:pt x="671" y="578"/>
                </a:lnTo>
                <a:lnTo>
                  <a:pt x="662" y="571"/>
                </a:lnTo>
                <a:lnTo>
                  <a:pt x="649" y="566"/>
                </a:lnTo>
                <a:lnTo>
                  <a:pt x="634" y="567"/>
                </a:lnTo>
                <a:lnTo>
                  <a:pt x="620" y="575"/>
                </a:lnTo>
                <a:lnTo>
                  <a:pt x="608" y="588"/>
                </a:lnTo>
                <a:lnTo>
                  <a:pt x="600" y="610"/>
                </a:lnTo>
                <a:lnTo>
                  <a:pt x="594" y="607"/>
                </a:lnTo>
                <a:lnTo>
                  <a:pt x="586" y="600"/>
                </a:lnTo>
                <a:lnTo>
                  <a:pt x="579" y="596"/>
                </a:lnTo>
                <a:lnTo>
                  <a:pt x="570" y="596"/>
                </a:lnTo>
                <a:lnTo>
                  <a:pt x="549" y="605"/>
                </a:lnTo>
                <a:lnTo>
                  <a:pt x="541" y="614"/>
                </a:lnTo>
                <a:lnTo>
                  <a:pt x="537" y="617"/>
                </a:lnTo>
                <a:lnTo>
                  <a:pt x="533" y="614"/>
                </a:lnTo>
                <a:lnTo>
                  <a:pt x="528" y="606"/>
                </a:lnTo>
                <a:lnTo>
                  <a:pt x="520" y="601"/>
                </a:lnTo>
                <a:lnTo>
                  <a:pt x="513" y="599"/>
                </a:lnTo>
                <a:lnTo>
                  <a:pt x="507" y="598"/>
                </a:lnTo>
                <a:lnTo>
                  <a:pt x="459" y="609"/>
                </a:lnTo>
                <a:lnTo>
                  <a:pt x="452" y="605"/>
                </a:lnTo>
                <a:lnTo>
                  <a:pt x="436" y="610"/>
                </a:lnTo>
                <a:lnTo>
                  <a:pt x="382" y="615"/>
                </a:lnTo>
                <a:lnTo>
                  <a:pt x="377" y="618"/>
                </a:lnTo>
                <a:lnTo>
                  <a:pt x="374" y="621"/>
                </a:lnTo>
                <a:lnTo>
                  <a:pt x="370" y="623"/>
                </a:lnTo>
                <a:lnTo>
                  <a:pt x="363" y="621"/>
                </a:lnTo>
                <a:lnTo>
                  <a:pt x="357" y="615"/>
                </a:lnTo>
                <a:lnTo>
                  <a:pt x="343" y="595"/>
                </a:lnTo>
                <a:lnTo>
                  <a:pt x="338" y="591"/>
                </a:lnTo>
                <a:lnTo>
                  <a:pt x="294" y="596"/>
                </a:lnTo>
                <a:lnTo>
                  <a:pt x="284" y="606"/>
                </a:lnTo>
                <a:lnTo>
                  <a:pt x="281" y="618"/>
                </a:lnTo>
                <a:lnTo>
                  <a:pt x="278" y="650"/>
                </a:lnTo>
                <a:lnTo>
                  <a:pt x="274" y="664"/>
                </a:lnTo>
                <a:lnTo>
                  <a:pt x="234" y="697"/>
                </a:lnTo>
                <a:lnTo>
                  <a:pt x="214" y="722"/>
                </a:lnTo>
                <a:lnTo>
                  <a:pt x="215" y="759"/>
                </a:lnTo>
                <a:lnTo>
                  <a:pt x="213" y="776"/>
                </a:lnTo>
                <a:lnTo>
                  <a:pt x="198" y="786"/>
                </a:lnTo>
                <a:lnTo>
                  <a:pt x="167" y="795"/>
                </a:lnTo>
                <a:lnTo>
                  <a:pt x="156" y="804"/>
                </a:lnTo>
                <a:lnTo>
                  <a:pt x="110" y="874"/>
                </a:lnTo>
                <a:lnTo>
                  <a:pt x="100" y="879"/>
                </a:lnTo>
                <a:lnTo>
                  <a:pt x="94" y="885"/>
                </a:lnTo>
                <a:lnTo>
                  <a:pt x="89" y="905"/>
                </a:lnTo>
                <a:lnTo>
                  <a:pt x="67" y="925"/>
                </a:lnTo>
                <a:lnTo>
                  <a:pt x="46" y="931"/>
                </a:lnTo>
                <a:lnTo>
                  <a:pt x="39" y="939"/>
                </a:lnTo>
                <a:lnTo>
                  <a:pt x="11" y="1007"/>
                </a:lnTo>
                <a:lnTo>
                  <a:pt x="12" y="1018"/>
                </a:lnTo>
                <a:lnTo>
                  <a:pt x="17" y="1034"/>
                </a:lnTo>
                <a:lnTo>
                  <a:pt x="20" y="1047"/>
                </a:lnTo>
                <a:lnTo>
                  <a:pt x="18" y="1055"/>
                </a:lnTo>
                <a:lnTo>
                  <a:pt x="11" y="1060"/>
                </a:lnTo>
                <a:lnTo>
                  <a:pt x="0" y="1077"/>
                </a:lnTo>
                <a:lnTo>
                  <a:pt x="11" y="1106"/>
                </a:lnTo>
                <a:lnTo>
                  <a:pt x="39" y="1154"/>
                </a:lnTo>
                <a:lnTo>
                  <a:pt x="45" y="1179"/>
                </a:lnTo>
                <a:lnTo>
                  <a:pt x="48" y="1208"/>
                </a:lnTo>
                <a:lnTo>
                  <a:pt x="54" y="1238"/>
                </a:lnTo>
                <a:lnTo>
                  <a:pt x="68" y="1261"/>
                </a:lnTo>
                <a:lnTo>
                  <a:pt x="83" y="1282"/>
                </a:lnTo>
                <a:lnTo>
                  <a:pt x="96" y="1307"/>
                </a:lnTo>
                <a:lnTo>
                  <a:pt x="130" y="1390"/>
                </a:lnTo>
                <a:lnTo>
                  <a:pt x="143" y="1420"/>
                </a:lnTo>
                <a:lnTo>
                  <a:pt x="159" y="1443"/>
                </a:lnTo>
                <a:lnTo>
                  <a:pt x="188" y="1458"/>
                </a:lnTo>
                <a:lnTo>
                  <a:pt x="203" y="1479"/>
                </a:lnTo>
                <a:lnTo>
                  <a:pt x="215" y="1503"/>
                </a:lnTo>
                <a:lnTo>
                  <a:pt x="226" y="1518"/>
                </a:lnTo>
                <a:lnTo>
                  <a:pt x="229" y="1545"/>
                </a:lnTo>
                <a:lnTo>
                  <a:pt x="236" y="1564"/>
                </a:lnTo>
                <a:lnTo>
                  <a:pt x="247" y="1581"/>
                </a:lnTo>
                <a:lnTo>
                  <a:pt x="263" y="1600"/>
                </a:lnTo>
                <a:lnTo>
                  <a:pt x="284" y="1619"/>
                </a:lnTo>
                <a:lnTo>
                  <a:pt x="293" y="1629"/>
                </a:lnTo>
                <a:lnTo>
                  <a:pt x="301" y="1640"/>
                </a:lnTo>
                <a:lnTo>
                  <a:pt x="313" y="1661"/>
                </a:lnTo>
                <a:lnTo>
                  <a:pt x="319" y="1669"/>
                </a:lnTo>
                <a:lnTo>
                  <a:pt x="327" y="1677"/>
                </a:lnTo>
                <a:lnTo>
                  <a:pt x="331" y="1680"/>
                </a:lnTo>
                <a:lnTo>
                  <a:pt x="336" y="1685"/>
                </a:lnTo>
                <a:lnTo>
                  <a:pt x="344" y="1698"/>
                </a:lnTo>
                <a:lnTo>
                  <a:pt x="349" y="1714"/>
                </a:lnTo>
                <a:lnTo>
                  <a:pt x="354" y="1728"/>
                </a:lnTo>
                <a:lnTo>
                  <a:pt x="360" y="1740"/>
                </a:lnTo>
                <a:lnTo>
                  <a:pt x="378" y="1759"/>
                </a:lnTo>
                <a:lnTo>
                  <a:pt x="399" y="1770"/>
                </a:lnTo>
                <a:lnTo>
                  <a:pt x="420" y="1776"/>
                </a:lnTo>
                <a:lnTo>
                  <a:pt x="502" y="1755"/>
                </a:lnTo>
                <a:lnTo>
                  <a:pt x="509" y="1741"/>
                </a:lnTo>
                <a:lnTo>
                  <a:pt x="512" y="1740"/>
                </a:lnTo>
                <a:lnTo>
                  <a:pt x="548" y="1778"/>
                </a:lnTo>
                <a:lnTo>
                  <a:pt x="559" y="1788"/>
                </a:lnTo>
                <a:lnTo>
                  <a:pt x="571" y="1794"/>
                </a:lnTo>
                <a:lnTo>
                  <a:pt x="607" y="1829"/>
                </a:lnTo>
                <a:lnTo>
                  <a:pt x="626" y="1834"/>
                </a:lnTo>
                <a:lnTo>
                  <a:pt x="682" y="1819"/>
                </a:lnTo>
                <a:lnTo>
                  <a:pt x="703" y="1822"/>
                </a:lnTo>
                <a:lnTo>
                  <a:pt x="706" y="1830"/>
                </a:lnTo>
                <a:lnTo>
                  <a:pt x="696" y="1836"/>
                </a:lnTo>
                <a:lnTo>
                  <a:pt x="684" y="1837"/>
                </a:lnTo>
                <a:lnTo>
                  <a:pt x="674" y="1842"/>
                </a:lnTo>
                <a:lnTo>
                  <a:pt x="672" y="1857"/>
                </a:lnTo>
                <a:lnTo>
                  <a:pt x="733" y="1848"/>
                </a:lnTo>
                <a:lnTo>
                  <a:pt x="768" y="1856"/>
                </a:lnTo>
                <a:lnTo>
                  <a:pt x="795" y="1880"/>
                </a:lnTo>
                <a:lnTo>
                  <a:pt x="731" y="1887"/>
                </a:lnTo>
                <a:lnTo>
                  <a:pt x="701" y="1874"/>
                </a:lnTo>
                <a:lnTo>
                  <a:pt x="688" y="1877"/>
                </a:lnTo>
                <a:lnTo>
                  <a:pt x="678" y="1885"/>
                </a:lnTo>
                <a:lnTo>
                  <a:pt x="672" y="1895"/>
                </a:lnTo>
                <a:lnTo>
                  <a:pt x="677" y="1929"/>
                </a:lnTo>
                <a:lnTo>
                  <a:pt x="707" y="1945"/>
                </a:lnTo>
                <a:lnTo>
                  <a:pt x="775" y="1959"/>
                </a:lnTo>
                <a:lnTo>
                  <a:pt x="766" y="1982"/>
                </a:lnTo>
                <a:lnTo>
                  <a:pt x="745" y="1995"/>
                </a:lnTo>
                <a:lnTo>
                  <a:pt x="696" y="2009"/>
                </a:lnTo>
                <a:lnTo>
                  <a:pt x="711" y="2039"/>
                </a:lnTo>
                <a:lnTo>
                  <a:pt x="701" y="2051"/>
                </a:lnTo>
                <a:lnTo>
                  <a:pt x="681" y="2048"/>
                </a:lnTo>
                <a:lnTo>
                  <a:pt x="665" y="2031"/>
                </a:lnTo>
                <a:lnTo>
                  <a:pt x="655" y="2028"/>
                </a:lnTo>
                <a:lnTo>
                  <a:pt x="639" y="2028"/>
                </a:lnTo>
                <a:lnTo>
                  <a:pt x="633" y="2040"/>
                </a:lnTo>
                <a:lnTo>
                  <a:pt x="678" y="2102"/>
                </a:lnTo>
                <a:lnTo>
                  <a:pt x="695" y="2130"/>
                </a:lnTo>
                <a:lnTo>
                  <a:pt x="709" y="2160"/>
                </a:lnTo>
                <a:lnTo>
                  <a:pt x="734" y="2224"/>
                </a:lnTo>
                <a:lnTo>
                  <a:pt x="739" y="2232"/>
                </a:lnTo>
                <a:lnTo>
                  <a:pt x="754" y="2243"/>
                </a:lnTo>
                <a:lnTo>
                  <a:pt x="759" y="2250"/>
                </a:lnTo>
                <a:lnTo>
                  <a:pt x="763" y="2268"/>
                </a:lnTo>
                <a:lnTo>
                  <a:pt x="763" y="2281"/>
                </a:lnTo>
                <a:lnTo>
                  <a:pt x="760" y="2291"/>
                </a:lnTo>
                <a:lnTo>
                  <a:pt x="760" y="2305"/>
                </a:lnTo>
                <a:lnTo>
                  <a:pt x="795" y="2314"/>
                </a:lnTo>
                <a:lnTo>
                  <a:pt x="810" y="2325"/>
                </a:lnTo>
                <a:lnTo>
                  <a:pt x="811" y="2347"/>
                </a:lnTo>
                <a:lnTo>
                  <a:pt x="780" y="2365"/>
                </a:lnTo>
                <a:lnTo>
                  <a:pt x="775" y="2372"/>
                </a:lnTo>
                <a:lnTo>
                  <a:pt x="775" y="2398"/>
                </a:lnTo>
                <a:lnTo>
                  <a:pt x="771" y="2405"/>
                </a:lnTo>
                <a:lnTo>
                  <a:pt x="775" y="2418"/>
                </a:lnTo>
                <a:lnTo>
                  <a:pt x="787" y="2492"/>
                </a:lnTo>
                <a:lnTo>
                  <a:pt x="793" y="2507"/>
                </a:lnTo>
                <a:lnTo>
                  <a:pt x="800" y="2520"/>
                </a:lnTo>
                <a:lnTo>
                  <a:pt x="803" y="2530"/>
                </a:lnTo>
                <a:lnTo>
                  <a:pt x="796" y="2536"/>
                </a:lnTo>
                <a:lnTo>
                  <a:pt x="779" y="2539"/>
                </a:lnTo>
                <a:lnTo>
                  <a:pt x="770" y="2542"/>
                </a:lnTo>
                <a:lnTo>
                  <a:pt x="766" y="2549"/>
                </a:lnTo>
                <a:lnTo>
                  <a:pt x="761" y="2568"/>
                </a:lnTo>
                <a:lnTo>
                  <a:pt x="714" y="2668"/>
                </a:lnTo>
                <a:lnTo>
                  <a:pt x="714" y="2684"/>
                </a:lnTo>
                <a:lnTo>
                  <a:pt x="711" y="2698"/>
                </a:lnTo>
                <a:lnTo>
                  <a:pt x="679" y="2753"/>
                </a:lnTo>
                <a:lnTo>
                  <a:pt x="674" y="2795"/>
                </a:lnTo>
                <a:lnTo>
                  <a:pt x="668" y="2814"/>
                </a:lnTo>
                <a:lnTo>
                  <a:pt x="653" y="2825"/>
                </a:lnTo>
                <a:lnTo>
                  <a:pt x="654" y="2838"/>
                </a:lnTo>
                <a:lnTo>
                  <a:pt x="667" y="2923"/>
                </a:lnTo>
                <a:lnTo>
                  <a:pt x="739" y="2884"/>
                </a:lnTo>
                <a:lnTo>
                  <a:pt x="762" y="2878"/>
                </a:lnTo>
                <a:lnTo>
                  <a:pt x="807" y="2836"/>
                </a:lnTo>
                <a:lnTo>
                  <a:pt x="833" y="2821"/>
                </a:lnTo>
                <a:lnTo>
                  <a:pt x="863" y="2823"/>
                </a:lnTo>
                <a:lnTo>
                  <a:pt x="819" y="2882"/>
                </a:lnTo>
                <a:lnTo>
                  <a:pt x="875" y="2856"/>
                </a:lnTo>
                <a:lnTo>
                  <a:pt x="893" y="2862"/>
                </a:lnTo>
                <a:lnTo>
                  <a:pt x="888" y="2888"/>
                </a:lnTo>
                <a:lnTo>
                  <a:pt x="887" y="2903"/>
                </a:lnTo>
                <a:lnTo>
                  <a:pt x="888" y="2918"/>
                </a:lnTo>
                <a:lnTo>
                  <a:pt x="1071" y="2750"/>
                </a:lnTo>
                <a:lnTo>
                  <a:pt x="1104" y="2738"/>
                </a:lnTo>
                <a:lnTo>
                  <a:pt x="1106" y="2746"/>
                </a:lnTo>
                <a:lnTo>
                  <a:pt x="993" y="2850"/>
                </a:lnTo>
                <a:lnTo>
                  <a:pt x="983" y="2873"/>
                </a:lnTo>
                <a:lnTo>
                  <a:pt x="1029" y="2847"/>
                </a:lnTo>
                <a:lnTo>
                  <a:pt x="1055" y="2841"/>
                </a:lnTo>
                <a:lnTo>
                  <a:pt x="1078" y="2856"/>
                </a:lnTo>
                <a:lnTo>
                  <a:pt x="1067" y="2866"/>
                </a:lnTo>
                <a:lnTo>
                  <a:pt x="1047" y="2901"/>
                </a:lnTo>
                <a:lnTo>
                  <a:pt x="1039" y="2936"/>
                </a:lnTo>
                <a:lnTo>
                  <a:pt x="1031" y="2950"/>
                </a:lnTo>
                <a:lnTo>
                  <a:pt x="1012" y="2976"/>
                </a:lnTo>
                <a:lnTo>
                  <a:pt x="989" y="3023"/>
                </a:lnTo>
                <a:lnTo>
                  <a:pt x="980" y="3031"/>
                </a:lnTo>
                <a:lnTo>
                  <a:pt x="983" y="3039"/>
                </a:lnTo>
                <a:lnTo>
                  <a:pt x="1028" y="3078"/>
                </a:lnTo>
                <a:lnTo>
                  <a:pt x="1046" y="3090"/>
                </a:lnTo>
                <a:lnTo>
                  <a:pt x="1119" y="3117"/>
                </a:lnTo>
                <a:lnTo>
                  <a:pt x="1134" y="3114"/>
                </a:lnTo>
                <a:lnTo>
                  <a:pt x="1164" y="3102"/>
                </a:lnTo>
                <a:lnTo>
                  <a:pt x="1170" y="3097"/>
                </a:lnTo>
                <a:lnTo>
                  <a:pt x="1181" y="3082"/>
                </a:lnTo>
                <a:lnTo>
                  <a:pt x="1188" y="3076"/>
                </a:lnTo>
                <a:lnTo>
                  <a:pt x="1208" y="3068"/>
                </a:lnTo>
                <a:lnTo>
                  <a:pt x="1266" y="3064"/>
                </a:lnTo>
                <a:lnTo>
                  <a:pt x="1288" y="3069"/>
                </a:lnTo>
                <a:lnTo>
                  <a:pt x="1306" y="3080"/>
                </a:lnTo>
                <a:lnTo>
                  <a:pt x="1218" y="3104"/>
                </a:lnTo>
                <a:lnTo>
                  <a:pt x="1214" y="3111"/>
                </a:lnTo>
                <a:lnTo>
                  <a:pt x="1214" y="3119"/>
                </a:lnTo>
                <a:lnTo>
                  <a:pt x="1218" y="3135"/>
                </a:lnTo>
                <a:lnTo>
                  <a:pt x="1218" y="3142"/>
                </a:lnTo>
                <a:lnTo>
                  <a:pt x="1208" y="3167"/>
                </a:lnTo>
                <a:lnTo>
                  <a:pt x="1156" y="3232"/>
                </a:lnTo>
                <a:lnTo>
                  <a:pt x="1146" y="3260"/>
                </a:lnTo>
                <a:lnTo>
                  <a:pt x="1143" y="3289"/>
                </a:lnTo>
                <a:lnTo>
                  <a:pt x="1152" y="3315"/>
                </a:lnTo>
                <a:lnTo>
                  <a:pt x="1181" y="3337"/>
                </a:lnTo>
                <a:lnTo>
                  <a:pt x="1197" y="3341"/>
                </a:lnTo>
                <a:lnTo>
                  <a:pt x="1230" y="3342"/>
                </a:lnTo>
                <a:lnTo>
                  <a:pt x="1246" y="3347"/>
                </a:lnTo>
                <a:lnTo>
                  <a:pt x="1251" y="3354"/>
                </a:lnTo>
                <a:lnTo>
                  <a:pt x="1252" y="3362"/>
                </a:lnTo>
                <a:lnTo>
                  <a:pt x="1255" y="3369"/>
                </a:lnTo>
                <a:lnTo>
                  <a:pt x="1268" y="3371"/>
                </a:lnTo>
                <a:lnTo>
                  <a:pt x="1277" y="3376"/>
                </a:lnTo>
                <a:lnTo>
                  <a:pt x="1292" y="3389"/>
                </a:lnTo>
                <a:lnTo>
                  <a:pt x="1292" y="3433"/>
                </a:lnTo>
                <a:lnTo>
                  <a:pt x="1296" y="3454"/>
                </a:lnTo>
                <a:lnTo>
                  <a:pt x="1305" y="3461"/>
                </a:lnTo>
                <a:lnTo>
                  <a:pt x="1315" y="3452"/>
                </a:lnTo>
                <a:lnTo>
                  <a:pt x="1332" y="3427"/>
                </a:lnTo>
                <a:lnTo>
                  <a:pt x="1346" y="3421"/>
                </a:lnTo>
                <a:lnTo>
                  <a:pt x="1337" y="3442"/>
                </a:lnTo>
                <a:lnTo>
                  <a:pt x="1337" y="3449"/>
                </a:lnTo>
                <a:lnTo>
                  <a:pt x="1347" y="3451"/>
                </a:lnTo>
                <a:lnTo>
                  <a:pt x="1365" y="3458"/>
                </a:lnTo>
                <a:lnTo>
                  <a:pt x="1425" y="3493"/>
                </a:lnTo>
                <a:lnTo>
                  <a:pt x="1414" y="3506"/>
                </a:lnTo>
                <a:lnTo>
                  <a:pt x="1399" y="3512"/>
                </a:lnTo>
                <a:lnTo>
                  <a:pt x="1367" y="3517"/>
                </a:lnTo>
                <a:lnTo>
                  <a:pt x="1379" y="3531"/>
                </a:lnTo>
                <a:lnTo>
                  <a:pt x="1396" y="3546"/>
                </a:lnTo>
                <a:lnTo>
                  <a:pt x="1427" y="3566"/>
                </a:lnTo>
                <a:lnTo>
                  <a:pt x="1446" y="3573"/>
                </a:lnTo>
                <a:lnTo>
                  <a:pt x="1505" y="3581"/>
                </a:lnTo>
                <a:lnTo>
                  <a:pt x="1508" y="3589"/>
                </a:lnTo>
                <a:lnTo>
                  <a:pt x="1469" y="3594"/>
                </a:lnTo>
                <a:lnTo>
                  <a:pt x="1462" y="3597"/>
                </a:lnTo>
                <a:lnTo>
                  <a:pt x="1459" y="3603"/>
                </a:lnTo>
                <a:lnTo>
                  <a:pt x="1451" y="3609"/>
                </a:lnTo>
                <a:lnTo>
                  <a:pt x="1443" y="3613"/>
                </a:lnTo>
                <a:lnTo>
                  <a:pt x="1438" y="3613"/>
                </a:lnTo>
                <a:lnTo>
                  <a:pt x="1420" y="3606"/>
                </a:lnTo>
                <a:lnTo>
                  <a:pt x="1406" y="3615"/>
                </a:lnTo>
                <a:lnTo>
                  <a:pt x="1384" y="3643"/>
                </a:lnTo>
                <a:lnTo>
                  <a:pt x="1395" y="3655"/>
                </a:lnTo>
                <a:lnTo>
                  <a:pt x="1401" y="3660"/>
                </a:lnTo>
                <a:lnTo>
                  <a:pt x="1408" y="3664"/>
                </a:lnTo>
                <a:lnTo>
                  <a:pt x="1404" y="3675"/>
                </a:lnTo>
                <a:lnTo>
                  <a:pt x="1389" y="3695"/>
                </a:lnTo>
                <a:lnTo>
                  <a:pt x="1384" y="3708"/>
                </a:lnTo>
                <a:lnTo>
                  <a:pt x="1416" y="3699"/>
                </a:lnTo>
                <a:lnTo>
                  <a:pt x="1423" y="3700"/>
                </a:lnTo>
                <a:lnTo>
                  <a:pt x="1437" y="3709"/>
                </a:lnTo>
                <a:lnTo>
                  <a:pt x="1443" y="3710"/>
                </a:lnTo>
                <a:lnTo>
                  <a:pt x="1498" y="3695"/>
                </a:lnTo>
                <a:lnTo>
                  <a:pt x="1540" y="3692"/>
                </a:lnTo>
                <a:lnTo>
                  <a:pt x="1541" y="3687"/>
                </a:lnTo>
                <a:lnTo>
                  <a:pt x="1544" y="3669"/>
                </a:lnTo>
                <a:lnTo>
                  <a:pt x="1547" y="3663"/>
                </a:lnTo>
                <a:lnTo>
                  <a:pt x="1555" y="3659"/>
                </a:lnTo>
                <a:lnTo>
                  <a:pt x="1564" y="3657"/>
                </a:lnTo>
                <a:lnTo>
                  <a:pt x="1574" y="3658"/>
                </a:lnTo>
                <a:lnTo>
                  <a:pt x="1583" y="3661"/>
                </a:lnTo>
                <a:lnTo>
                  <a:pt x="1589" y="3684"/>
                </a:lnTo>
                <a:lnTo>
                  <a:pt x="1605" y="3688"/>
                </a:lnTo>
                <a:lnTo>
                  <a:pt x="1623" y="3682"/>
                </a:lnTo>
                <a:lnTo>
                  <a:pt x="1673" y="3639"/>
                </a:lnTo>
                <a:lnTo>
                  <a:pt x="1690" y="3631"/>
                </a:lnTo>
                <a:lnTo>
                  <a:pt x="1683" y="3653"/>
                </a:lnTo>
                <a:lnTo>
                  <a:pt x="1665" y="3674"/>
                </a:lnTo>
                <a:lnTo>
                  <a:pt x="1642" y="3690"/>
                </a:lnTo>
                <a:lnTo>
                  <a:pt x="1622" y="3697"/>
                </a:lnTo>
                <a:lnTo>
                  <a:pt x="1635" y="3709"/>
                </a:lnTo>
                <a:lnTo>
                  <a:pt x="1653" y="3713"/>
                </a:lnTo>
                <a:lnTo>
                  <a:pt x="1671" y="3712"/>
                </a:lnTo>
                <a:lnTo>
                  <a:pt x="1684" y="3707"/>
                </a:lnTo>
                <a:lnTo>
                  <a:pt x="1688" y="3717"/>
                </a:lnTo>
                <a:lnTo>
                  <a:pt x="1672" y="3720"/>
                </a:lnTo>
                <a:lnTo>
                  <a:pt x="1638" y="3739"/>
                </a:lnTo>
                <a:lnTo>
                  <a:pt x="1628" y="3751"/>
                </a:lnTo>
                <a:lnTo>
                  <a:pt x="1642" y="3754"/>
                </a:lnTo>
                <a:lnTo>
                  <a:pt x="1657" y="3761"/>
                </a:lnTo>
                <a:lnTo>
                  <a:pt x="1640" y="3768"/>
                </a:lnTo>
                <a:lnTo>
                  <a:pt x="1628" y="3778"/>
                </a:lnTo>
                <a:lnTo>
                  <a:pt x="1618" y="3792"/>
                </a:lnTo>
                <a:lnTo>
                  <a:pt x="1610" y="3811"/>
                </a:lnTo>
                <a:lnTo>
                  <a:pt x="1617" y="3809"/>
                </a:lnTo>
                <a:lnTo>
                  <a:pt x="1624" y="3809"/>
                </a:lnTo>
                <a:lnTo>
                  <a:pt x="1632" y="3814"/>
                </a:lnTo>
                <a:lnTo>
                  <a:pt x="1640" y="3822"/>
                </a:lnTo>
                <a:lnTo>
                  <a:pt x="1632" y="3829"/>
                </a:lnTo>
                <a:lnTo>
                  <a:pt x="1602" y="3838"/>
                </a:lnTo>
                <a:lnTo>
                  <a:pt x="1595" y="3848"/>
                </a:lnTo>
                <a:lnTo>
                  <a:pt x="1603" y="3854"/>
                </a:lnTo>
                <a:lnTo>
                  <a:pt x="1621" y="3856"/>
                </a:lnTo>
                <a:lnTo>
                  <a:pt x="1641" y="3861"/>
                </a:lnTo>
                <a:lnTo>
                  <a:pt x="1656" y="3877"/>
                </a:lnTo>
                <a:lnTo>
                  <a:pt x="1671" y="3899"/>
                </a:lnTo>
                <a:lnTo>
                  <a:pt x="1744" y="3969"/>
                </a:lnTo>
                <a:lnTo>
                  <a:pt x="1738" y="3971"/>
                </a:lnTo>
                <a:lnTo>
                  <a:pt x="1741" y="3980"/>
                </a:lnTo>
                <a:lnTo>
                  <a:pt x="1727" y="3986"/>
                </a:lnTo>
                <a:lnTo>
                  <a:pt x="1664" y="4000"/>
                </a:lnTo>
                <a:lnTo>
                  <a:pt x="1652" y="4008"/>
                </a:lnTo>
                <a:lnTo>
                  <a:pt x="1644" y="4025"/>
                </a:lnTo>
                <a:lnTo>
                  <a:pt x="1645" y="4042"/>
                </a:lnTo>
                <a:lnTo>
                  <a:pt x="1649" y="4055"/>
                </a:lnTo>
                <a:lnTo>
                  <a:pt x="1646" y="4067"/>
                </a:lnTo>
                <a:lnTo>
                  <a:pt x="1630" y="4075"/>
                </a:lnTo>
                <a:lnTo>
                  <a:pt x="1618" y="4072"/>
                </a:lnTo>
                <a:lnTo>
                  <a:pt x="1604" y="4065"/>
                </a:lnTo>
                <a:lnTo>
                  <a:pt x="1594" y="4065"/>
                </a:lnTo>
                <a:lnTo>
                  <a:pt x="1594" y="4085"/>
                </a:lnTo>
                <a:lnTo>
                  <a:pt x="1607" y="4092"/>
                </a:lnTo>
                <a:lnTo>
                  <a:pt x="1620" y="4102"/>
                </a:lnTo>
                <a:lnTo>
                  <a:pt x="1633" y="4109"/>
                </a:lnTo>
                <a:lnTo>
                  <a:pt x="1645" y="4108"/>
                </a:lnTo>
                <a:lnTo>
                  <a:pt x="1641" y="4124"/>
                </a:lnTo>
                <a:lnTo>
                  <a:pt x="1633" y="4131"/>
                </a:lnTo>
                <a:lnTo>
                  <a:pt x="1623" y="4136"/>
                </a:lnTo>
                <a:lnTo>
                  <a:pt x="1617" y="4143"/>
                </a:lnTo>
                <a:lnTo>
                  <a:pt x="1622" y="4142"/>
                </a:lnTo>
                <a:lnTo>
                  <a:pt x="1617" y="4144"/>
                </a:lnTo>
                <a:lnTo>
                  <a:pt x="1617" y="4146"/>
                </a:lnTo>
                <a:lnTo>
                  <a:pt x="1620" y="4152"/>
                </a:lnTo>
                <a:lnTo>
                  <a:pt x="1668" y="4148"/>
                </a:lnTo>
                <a:lnTo>
                  <a:pt x="1683" y="4152"/>
                </a:lnTo>
                <a:lnTo>
                  <a:pt x="1697" y="4166"/>
                </a:lnTo>
                <a:lnTo>
                  <a:pt x="1711" y="4188"/>
                </a:lnTo>
                <a:lnTo>
                  <a:pt x="1720" y="4210"/>
                </a:lnTo>
                <a:lnTo>
                  <a:pt x="1721" y="4226"/>
                </a:lnTo>
                <a:lnTo>
                  <a:pt x="1747" y="4245"/>
                </a:lnTo>
                <a:lnTo>
                  <a:pt x="1780" y="4252"/>
                </a:lnTo>
                <a:lnTo>
                  <a:pt x="1836" y="4250"/>
                </a:lnTo>
                <a:lnTo>
                  <a:pt x="1838" y="4258"/>
                </a:lnTo>
                <a:lnTo>
                  <a:pt x="1777" y="4272"/>
                </a:lnTo>
                <a:lnTo>
                  <a:pt x="1743" y="4270"/>
                </a:lnTo>
                <a:lnTo>
                  <a:pt x="1717" y="4254"/>
                </a:lnTo>
                <a:lnTo>
                  <a:pt x="1708" y="4216"/>
                </a:lnTo>
                <a:lnTo>
                  <a:pt x="1680" y="4192"/>
                </a:lnTo>
                <a:lnTo>
                  <a:pt x="1621" y="4169"/>
                </a:lnTo>
                <a:lnTo>
                  <a:pt x="1609" y="4160"/>
                </a:lnTo>
                <a:lnTo>
                  <a:pt x="1601" y="4152"/>
                </a:lnTo>
                <a:lnTo>
                  <a:pt x="1595" y="4152"/>
                </a:lnTo>
                <a:lnTo>
                  <a:pt x="1591" y="4165"/>
                </a:lnTo>
                <a:lnTo>
                  <a:pt x="1583" y="4175"/>
                </a:lnTo>
                <a:lnTo>
                  <a:pt x="1567" y="4184"/>
                </a:lnTo>
                <a:lnTo>
                  <a:pt x="1541" y="4192"/>
                </a:lnTo>
                <a:lnTo>
                  <a:pt x="1530" y="4187"/>
                </a:lnTo>
                <a:lnTo>
                  <a:pt x="1512" y="4169"/>
                </a:lnTo>
                <a:lnTo>
                  <a:pt x="1503" y="4166"/>
                </a:lnTo>
                <a:lnTo>
                  <a:pt x="1450" y="4171"/>
                </a:lnTo>
                <a:lnTo>
                  <a:pt x="1464" y="4175"/>
                </a:lnTo>
                <a:lnTo>
                  <a:pt x="1479" y="4181"/>
                </a:lnTo>
                <a:lnTo>
                  <a:pt x="1475" y="4194"/>
                </a:lnTo>
                <a:lnTo>
                  <a:pt x="1468" y="4202"/>
                </a:lnTo>
                <a:lnTo>
                  <a:pt x="1459" y="4207"/>
                </a:lnTo>
                <a:lnTo>
                  <a:pt x="1448" y="4209"/>
                </a:lnTo>
                <a:lnTo>
                  <a:pt x="1457" y="4221"/>
                </a:lnTo>
                <a:lnTo>
                  <a:pt x="1469" y="4235"/>
                </a:lnTo>
                <a:lnTo>
                  <a:pt x="1490" y="4257"/>
                </a:lnTo>
                <a:lnTo>
                  <a:pt x="1503" y="4263"/>
                </a:lnTo>
                <a:lnTo>
                  <a:pt x="1523" y="4259"/>
                </a:lnTo>
                <a:lnTo>
                  <a:pt x="1534" y="4268"/>
                </a:lnTo>
                <a:lnTo>
                  <a:pt x="1547" y="4325"/>
                </a:lnTo>
                <a:lnTo>
                  <a:pt x="1549" y="4340"/>
                </a:lnTo>
                <a:lnTo>
                  <a:pt x="1557" y="4360"/>
                </a:lnTo>
                <a:lnTo>
                  <a:pt x="1557" y="4373"/>
                </a:lnTo>
                <a:lnTo>
                  <a:pt x="1499" y="4431"/>
                </a:lnTo>
                <a:lnTo>
                  <a:pt x="1482" y="4467"/>
                </a:lnTo>
                <a:lnTo>
                  <a:pt x="1519" y="4495"/>
                </a:lnTo>
                <a:lnTo>
                  <a:pt x="1522" y="4503"/>
                </a:lnTo>
                <a:lnTo>
                  <a:pt x="1507" y="4507"/>
                </a:lnTo>
                <a:lnTo>
                  <a:pt x="1494" y="4517"/>
                </a:lnTo>
                <a:lnTo>
                  <a:pt x="1486" y="4533"/>
                </a:lnTo>
                <a:lnTo>
                  <a:pt x="1488" y="4554"/>
                </a:lnTo>
                <a:lnTo>
                  <a:pt x="1500" y="4570"/>
                </a:lnTo>
                <a:lnTo>
                  <a:pt x="1514" y="4571"/>
                </a:lnTo>
                <a:lnTo>
                  <a:pt x="1527" y="4563"/>
                </a:lnTo>
                <a:lnTo>
                  <a:pt x="1536" y="4555"/>
                </a:lnTo>
                <a:lnTo>
                  <a:pt x="1555" y="4526"/>
                </a:lnTo>
                <a:lnTo>
                  <a:pt x="1567" y="4514"/>
                </a:lnTo>
                <a:lnTo>
                  <a:pt x="1583" y="4519"/>
                </a:lnTo>
                <a:lnTo>
                  <a:pt x="1586" y="4523"/>
                </a:lnTo>
                <a:lnTo>
                  <a:pt x="1593" y="4537"/>
                </a:lnTo>
                <a:lnTo>
                  <a:pt x="1594" y="4540"/>
                </a:lnTo>
                <a:lnTo>
                  <a:pt x="1598" y="4540"/>
                </a:lnTo>
                <a:lnTo>
                  <a:pt x="1606" y="4537"/>
                </a:lnTo>
                <a:lnTo>
                  <a:pt x="1619" y="4542"/>
                </a:lnTo>
                <a:lnTo>
                  <a:pt x="1624" y="4539"/>
                </a:lnTo>
                <a:lnTo>
                  <a:pt x="1625" y="4532"/>
                </a:lnTo>
                <a:lnTo>
                  <a:pt x="1624" y="4522"/>
                </a:lnTo>
                <a:lnTo>
                  <a:pt x="1634" y="4526"/>
                </a:lnTo>
                <a:lnTo>
                  <a:pt x="1653" y="4526"/>
                </a:lnTo>
                <a:lnTo>
                  <a:pt x="1664" y="4529"/>
                </a:lnTo>
                <a:lnTo>
                  <a:pt x="1602" y="4573"/>
                </a:lnTo>
                <a:lnTo>
                  <a:pt x="1588" y="4596"/>
                </a:lnTo>
                <a:lnTo>
                  <a:pt x="1621" y="4610"/>
                </a:lnTo>
                <a:lnTo>
                  <a:pt x="1628" y="4622"/>
                </a:lnTo>
                <a:lnTo>
                  <a:pt x="1622" y="4643"/>
                </a:lnTo>
                <a:lnTo>
                  <a:pt x="1607" y="4655"/>
                </a:lnTo>
                <a:lnTo>
                  <a:pt x="1565" y="4666"/>
                </a:lnTo>
                <a:lnTo>
                  <a:pt x="1551" y="4681"/>
                </a:lnTo>
                <a:lnTo>
                  <a:pt x="1567" y="4683"/>
                </a:lnTo>
                <a:lnTo>
                  <a:pt x="1597" y="4682"/>
                </a:lnTo>
                <a:lnTo>
                  <a:pt x="1613" y="4691"/>
                </a:lnTo>
                <a:lnTo>
                  <a:pt x="1578" y="4717"/>
                </a:lnTo>
                <a:lnTo>
                  <a:pt x="1563" y="4737"/>
                </a:lnTo>
                <a:lnTo>
                  <a:pt x="1533" y="4746"/>
                </a:lnTo>
                <a:lnTo>
                  <a:pt x="1525" y="4757"/>
                </a:lnTo>
                <a:lnTo>
                  <a:pt x="1510" y="4784"/>
                </a:lnTo>
                <a:lnTo>
                  <a:pt x="1464" y="4820"/>
                </a:lnTo>
                <a:lnTo>
                  <a:pt x="1450" y="4847"/>
                </a:lnTo>
                <a:lnTo>
                  <a:pt x="1461" y="4859"/>
                </a:lnTo>
                <a:lnTo>
                  <a:pt x="1476" y="4889"/>
                </a:lnTo>
                <a:lnTo>
                  <a:pt x="1485" y="4903"/>
                </a:lnTo>
                <a:lnTo>
                  <a:pt x="1476" y="4913"/>
                </a:lnTo>
                <a:lnTo>
                  <a:pt x="1450" y="4912"/>
                </a:lnTo>
                <a:lnTo>
                  <a:pt x="1440" y="4923"/>
                </a:lnTo>
                <a:lnTo>
                  <a:pt x="1461" y="4939"/>
                </a:lnTo>
                <a:lnTo>
                  <a:pt x="1475" y="4957"/>
                </a:lnTo>
                <a:lnTo>
                  <a:pt x="1479" y="4977"/>
                </a:lnTo>
                <a:lnTo>
                  <a:pt x="1468" y="4999"/>
                </a:lnTo>
                <a:lnTo>
                  <a:pt x="1453" y="5005"/>
                </a:lnTo>
                <a:lnTo>
                  <a:pt x="1427" y="4984"/>
                </a:lnTo>
                <a:lnTo>
                  <a:pt x="1414" y="4994"/>
                </a:lnTo>
                <a:lnTo>
                  <a:pt x="1442" y="5033"/>
                </a:lnTo>
                <a:lnTo>
                  <a:pt x="1448" y="5045"/>
                </a:lnTo>
                <a:lnTo>
                  <a:pt x="1448" y="5059"/>
                </a:lnTo>
                <a:lnTo>
                  <a:pt x="1435" y="5059"/>
                </a:lnTo>
                <a:lnTo>
                  <a:pt x="1419" y="5054"/>
                </a:lnTo>
                <a:lnTo>
                  <a:pt x="1409" y="5047"/>
                </a:lnTo>
                <a:lnTo>
                  <a:pt x="1405" y="5049"/>
                </a:lnTo>
                <a:lnTo>
                  <a:pt x="1401" y="5057"/>
                </a:lnTo>
                <a:lnTo>
                  <a:pt x="1396" y="5066"/>
                </a:lnTo>
                <a:lnTo>
                  <a:pt x="1395" y="5074"/>
                </a:lnTo>
                <a:lnTo>
                  <a:pt x="1398" y="5082"/>
                </a:lnTo>
                <a:lnTo>
                  <a:pt x="1405" y="5090"/>
                </a:lnTo>
                <a:lnTo>
                  <a:pt x="1411" y="5095"/>
                </a:lnTo>
                <a:lnTo>
                  <a:pt x="1414" y="5096"/>
                </a:lnTo>
                <a:lnTo>
                  <a:pt x="1415" y="5116"/>
                </a:lnTo>
                <a:lnTo>
                  <a:pt x="1410" y="5129"/>
                </a:lnTo>
                <a:lnTo>
                  <a:pt x="1404" y="5140"/>
                </a:lnTo>
                <a:lnTo>
                  <a:pt x="1398" y="5155"/>
                </a:lnTo>
                <a:lnTo>
                  <a:pt x="1402" y="5159"/>
                </a:lnTo>
                <a:lnTo>
                  <a:pt x="1403" y="5160"/>
                </a:lnTo>
                <a:lnTo>
                  <a:pt x="1406" y="5163"/>
                </a:lnTo>
                <a:lnTo>
                  <a:pt x="1414" y="5152"/>
                </a:lnTo>
                <a:lnTo>
                  <a:pt x="1425" y="5143"/>
                </a:lnTo>
                <a:lnTo>
                  <a:pt x="1448" y="5133"/>
                </a:lnTo>
                <a:lnTo>
                  <a:pt x="1430" y="5170"/>
                </a:lnTo>
                <a:lnTo>
                  <a:pt x="1423" y="5191"/>
                </a:lnTo>
                <a:lnTo>
                  <a:pt x="1423" y="5209"/>
                </a:lnTo>
                <a:lnTo>
                  <a:pt x="1426" y="5216"/>
                </a:lnTo>
                <a:lnTo>
                  <a:pt x="1430" y="5226"/>
                </a:lnTo>
                <a:lnTo>
                  <a:pt x="1430" y="5236"/>
                </a:lnTo>
                <a:lnTo>
                  <a:pt x="1410" y="5254"/>
                </a:lnTo>
                <a:lnTo>
                  <a:pt x="1403" y="5258"/>
                </a:lnTo>
                <a:lnTo>
                  <a:pt x="1396" y="5253"/>
                </a:lnTo>
                <a:lnTo>
                  <a:pt x="1392" y="5229"/>
                </a:lnTo>
                <a:lnTo>
                  <a:pt x="1392" y="5211"/>
                </a:lnTo>
                <a:lnTo>
                  <a:pt x="1386" y="5202"/>
                </a:lnTo>
                <a:lnTo>
                  <a:pt x="1362" y="5203"/>
                </a:lnTo>
                <a:lnTo>
                  <a:pt x="1348" y="5209"/>
                </a:lnTo>
                <a:lnTo>
                  <a:pt x="1333" y="5222"/>
                </a:lnTo>
                <a:lnTo>
                  <a:pt x="1328" y="5244"/>
                </a:lnTo>
                <a:lnTo>
                  <a:pt x="1344" y="5272"/>
                </a:lnTo>
                <a:lnTo>
                  <a:pt x="1328" y="5273"/>
                </a:lnTo>
                <a:lnTo>
                  <a:pt x="1309" y="5259"/>
                </a:lnTo>
                <a:lnTo>
                  <a:pt x="1288" y="5240"/>
                </a:lnTo>
                <a:lnTo>
                  <a:pt x="1270" y="5227"/>
                </a:lnTo>
                <a:lnTo>
                  <a:pt x="1244" y="5227"/>
                </a:lnTo>
                <a:lnTo>
                  <a:pt x="1239" y="5243"/>
                </a:lnTo>
                <a:lnTo>
                  <a:pt x="1249" y="5258"/>
                </a:lnTo>
                <a:lnTo>
                  <a:pt x="1269" y="5255"/>
                </a:lnTo>
                <a:lnTo>
                  <a:pt x="1269" y="5273"/>
                </a:lnTo>
                <a:lnTo>
                  <a:pt x="1268" y="5281"/>
                </a:lnTo>
                <a:lnTo>
                  <a:pt x="1269" y="5289"/>
                </a:lnTo>
                <a:lnTo>
                  <a:pt x="1278" y="5308"/>
                </a:lnTo>
                <a:lnTo>
                  <a:pt x="1294" y="5332"/>
                </a:lnTo>
                <a:lnTo>
                  <a:pt x="1314" y="5358"/>
                </a:lnTo>
                <a:lnTo>
                  <a:pt x="1335" y="5376"/>
                </a:lnTo>
                <a:lnTo>
                  <a:pt x="1344" y="5385"/>
                </a:lnTo>
                <a:lnTo>
                  <a:pt x="1353" y="5398"/>
                </a:lnTo>
                <a:lnTo>
                  <a:pt x="1360" y="5415"/>
                </a:lnTo>
                <a:lnTo>
                  <a:pt x="1365" y="5432"/>
                </a:lnTo>
                <a:lnTo>
                  <a:pt x="1365" y="5445"/>
                </a:lnTo>
                <a:lnTo>
                  <a:pt x="1358" y="5452"/>
                </a:lnTo>
                <a:lnTo>
                  <a:pt x="1355" y="5447"/>
                </a:lnTo>
                <a:lnTo>
                  <a:pt x="1342" y="5440"/>
                </a:lnTo>
                <a:lnTo>
                  <a:pt x="1330" y="5437"/>
                </a:lnTo>
                <a:lnTo>
                  <a:pt x="1328" y="5447"/>
                </a:lnTo>
                <a:lnTo>
                  <a:pt x="1335" y="5466"/>
                </a:lnTo>
                <a:lnTo>
                  <a:pt x="1340" y="5475"/>
                </a:lnTo>
                <a:lnTo>
                  <a:pt x="1349" y="5482"/>
                </a:lnTo>
                <a:lnTo>
                  <a:pt x="1387" y="5498"/>
                </a:lnTo>
                <a:lnTo>
                  <a:pt x="1397" y="5506"/>
                </a:lnTo>
                <a:lnTo>
                  <a:pt x="1409" y="5518"/>
                </a:lnTo>
                <a:lnTo>
                  <a:pt x="1419" y="5535"/>
                </a:lnTo>
                <a:lnTo>
                  <a:pt x="1418" y="5545"/>
                </a:lnTo>
                <a:lnTo>
                  <a:pt x="1410" y="5548"/>
                </a:lnTo>
                <a:lnTo>
                  <a:pt x="1399" y="5544"/>
                </a:lnTo>
                <a:lnTo>
                  <a:pt x="1388" y="5555"/>
                </a:lnTo>
                <a:lnTo>
                  <a:pt x="1392" y="5570"/>
                </a:lnTo>
                <a:lnTo>
                  <a:pt x="1382" y="5577"/>
                </a:lnTo>
                <a:lnTo>
                  <a:pt x="1368" y="5582"/>
                </a:lnTo>
                <a:lnTo>
                  <a:pt x="1358" y="5592"/>
                </a:lnTo>
                <a:lnTo>
                  <a:pt x="1372" y="5602"/>
                </a:lnTo>
                <a:lnTo>
                  <a:pt x="1375" y="5617"/>
                </a:lnTo>
                <a:lnTo>
                  <a:pt x="1375" y="5637"/>
                </a:lnTo>
                <a:lnTo>
                  <a:pt x="1387" y="5658"/>
                </a:lnTo>
                <a:lnTo>
                  <a:pt x="1405" y="5669"/>
                </a:lnTo>
                <a:lnTo>
                  <a:pt x="1421" y="5666"/>
                </a:lnTo>
                <a:lnTo>
                  <a:pt x="1453" y="5649"/>
                </a:lnTo>
                <a:lnTo>
                  <a:pt x="1461" y="5650"/>
                </a:lnTo>
                <a:lnTo>
                  <a:pt x="1470" y="5655"/>
                </a:lnTo>
                <a:lnTo>
                  <a:pt x="1478" y="5663"/>
                </a:lnTo>
                <a:lnTo>
                  <a:pt x="1491" y="5686"/>
                </a:lnTo>
                <a:lnTo>
                  <a:pt x="1498" y="5689"/>
                </a:lnTo>
                <a:lnTo>
                  <a:pt x="1507" y="5689"/>
                </a:lnTo>
                <a:lnTo>
                  <a:pt x="1515" y="5693"/>
                </a:lnTo>
                <a:lnTo>
                  <a:pt x="1537" y="5709"/>
                </a:lnTo>
                <a:lnTo>
                  <a:pt x="1561" y="5718"/>
                </a:lnTo>
                <a:lnTo>
                  <a:pt x="1582" y="5717"/>
                </a:lnTo>
                <a:lnTo>
                  <a:pt x="1596" y="5703"/>
                </a:lnTo>
                <a:lnTo>
                  <a:pt x="1537" y="5677"/>
                </a:lnTo>
                <a:lnTo>
                  <a:pt x="1502" y="5654"/>
                </a:lnTo>
                <a:lnTo>
                  <a:pt x="1485" y="5632"/>
                </a:lnTo>
                <a:lnTo>
                  <a:pt x="1495" y="5617"/>
                </a:lnTo>
                <a:lnTo>
                  <a:pt x="1529" y="5629"/>
                </a:lnTo>
                <a:lnTo>
                  <a:pt x="1589" y="5669"/>
                </a:lnTo>
                <a:lnTo>
                  <a:pt x="1627" y="5708"/>
                </a:lnTo>
                <a:lnTo>
                  <a:pt x="1634" y="5717"/>
                </a:lnTo>
                <a:lnTo>
                  <a:pt x="1646" y="5726"/>
                </a:lnTo>
                <a:lnTo>
                  <a:pt x="1699" y="5732"/>
                </a:lnTo>
                <a:lnTo>
                  <a:pt x="1754" y="5756"/>
                </a:lnTo>
                <a:lnTo>
                  <a:pt x="1765" y="5766"/>
                </a:lnTo>
                <a:lnTo>
                  <a:pt x="1775" y="5779"/>
                </a:lnTo>
                <a:lnTo>
                  <a:pt x="1788" y="5778"/>
                </a:lnTo>
                <a:lnTo>
                  <a:pt x="1810" y="5768"/>
                </a:lnTo>
                <a:lnTo>
                  <a:pt x="1820" y="5772"/>
                </a:lnTo>
                <a:lnTo>
                  <a:pt x="1844" y="5790"/>
                </a:lnTo>
                <a:lnTo>
                  <a:pt x="1858" y="5791"/>
                </a:lnTo>
                <a:lnTo>
                  <a:pt x="1870" y="5795"/>
                </a:lnTo>
                <a:lnTo>
                  <a:pt x="1875" y="5810"/>
                </a:lnTo>
                <a:lnTo>
                  <a:pt x="1874" y="5842"/>
                </a:lnTo>
                <a:lnTo>
                  <a:pt x="1890" y="5843"/>
                </a:lnTo>
                <a:lnTo>
                  <a:pt x="1941" y="5862"/>
                </a:lnTo>
                <a:lnTo>
                  <a:pt x="2093" y="5876"/>
                </a:lnTo>
                <a:lnTo>
                  <a:pt x="2145" y="5899"/>
                </a:lnTo>
                <a:lnTo>
                  <a:pt x="2162" y="5904"/>
                </a:lnTo>
                <a:lnTo>
                  <a:pt x="2217" y="5897"/>
                </a:lnTo>
                <a:lnTo>
                  <a:pt x="2237" y="5901"/>
                </a:lnTo>
                <a:lnTo>
                  <a:pt x="2305" y="5938"/>
                </a:lnTo>
                <a:lnTo>
                  <a:pt x="2358" y="5949"/>
                </a:lnTo>
                <a:lnTo>
                  <a:pt x="2373" y="5956"/>
                </a:lnTo>
                <a:lnTo>
                  <a:pt x="2389" y="5977"/>
                </a:lnTo>
                <a:lnTo>
                  <a:pt x="2386" y="5987"/>
                </a:lnTo>
                <a:lnTo>
                  <a:pt x="2374" y="5995"/>
                </a:lnTo>
                <a:lnTo>
                  <a:pt x="2364" y="6006"/>
                </a:lnTo>
                <a:lnTo>
                  <a:pt x="2425" y="6017"/>
                </a:lnTo>
                <a:lnTo>
                  <a:pt x="2442" y="6012"/>
                </a:lnTo>
                <a:lnTo>
                  <a:pt x="2437" y="6014"/>
                </a:lnTo>
                <a:lnTo>
                  <a:pt x="2453" y="6023"/>
                </a:lnTo>
                <a:lnTo>
                  <a:pt x="2486" y="6049"/>
                </a:lnTo>
                <a:lnTo>
                  <a:pt x="2503" y="6060"/>
                </a:lnTo>
                <a:lnTo>
                  <a:pt x="2519" y="6063"/>
                </a:lnTo>
                <a:lnTo>
                  <a:pt x="2549" y="6060"/>
                </a:lnTo>
                <a:lnTo>
                  <a:pt x="2565" y="6062"/>
                </a:lnTo>
                <a:lnTo>
                  <a:pt x="2624" y="6086"/>
                </a:lnTo>
                <a:lnTo>
                  <a:pt x="2680" y="6122"/>
                </a:lnTo>
                <a:lnTo>
                  <a:pt x="2692" y="6134"/>
                </a:lnTo>
                <a:lnTo>
                  <a:pt x="2711" y="6158"/>
                </a:lnTo>
                <a:lnTo>
                  <a:pt x="2720" y="6167"/>
                </a:lnTo>
                <a:lnTo>
                  <a:pt x="2728" y="6173"/>
                </a:lnTo>
                <a:lnTo>
                  <a:pt x="2735" y="6177"/>
                </a:lnTo>
                <a:lnTo>
                  <a:pt x="2741" y="6178"/>
                </a:lnTo>
                <a:lnTo>
                  <a:pt x="2748" y="6177"/>
                </a:lnTo>
                <a:lnTo>
                  <a:pt x="2756" y="6178"/>
                </a:lnTo>
                <a:lnTo>
                  <a:pt x="2762" y="6183"/>
                </a:lnTo>
                <a:lnTo>
                  <a:pt x="2768" y="6190"/>
                </a:lnTo>
                <a:lnTo>
                  <a:pt x="2774" y="6198"/>
                </a:lnTo>
                <a:lnTo>
                  <a:pt x="2789" y="6211"/>
                </a:lnTo>
                <a:lnTo>
                  <a:pt x="2853" y="6280"/>
                </a:lnTo>
                <a:lnTo>
                  <a:pt x="2864" y="6288"/>
                </a:lnTo>
                <a:lnTo>
                  <a:pt x="2877" y="6290"/>
                </a:lnTo>
                <a:lnTo>
                  <a:pt x="2882" y="6298"/>
                </a:lnTo>
                <a:lnTo>
                  <a:pt x="2913" y="6315"/>
                </a:lnTo>
                <a:lnTo>
                  <a:pt x="2924" y="6328"/>
                </a:lnTo>
                <a:lnTo>
                  <a:pt x="2933" y="6340"/>
                </a:lnTo>
                <a:lnTo>
                  <a:pt x="2948" y="6356"/>
                </a:lnTo>
                <a:lnTo>
                  <a:pt x="2963" y="6370"/>
                </a:lnTo>
                <a:lnTo>
                  <a:pt x="2973" y="6376"/>
                </a:lnTo>
                <a:lnTo>
                  <a:pt x="2983" y="6383"/>
                </a:lnTo>
                <a:lnTo>
                  <a:pt x="3029" y="6428"/>
                </a:lnTo>
                <a:lnTo>
                  <a:pt x="3087" y="6472"/>
                </a:lnTo>
                <a:lnTo>
                  <a:pt x="3119" y="6548"/>
                </a:lnTo>
                <a:lnTo>
                  <a:pt x="3132" y="6564"/>
                </a:lnTo>
                <a:lnTo>
                  <a:pt x="3174" y="6606"/>
                </a:lnTo>
                <a:lnTo>
                  <a:pt x="3224" y="6672"/>
                </a:lnTo>
                <a:lnTo>
                  <a:pt x="3251" y="6701"/>
                </a:lnTo>
                <a:lnTo>
                  <a:pt x="3267" y="6701"/>
                </a:lnTo>
                <a:lnTo>
                  <a:pt x="3269" y="6706"/>
                </a:lnTo>
                <a:lnTo>
                  <a:pt x="3270" y="6709"/>
                </a:lnTo>
                <a:lnTo>
                  <a:pt x="3269" y="6710"/>
                </a:lnTo>
                <a:lnTo>
                  <a:pt x="3260" y="6713"/>
                </a:lnTo>
                <a:lnTo>
                  <a:pt x="3270" y="6722"/>
                </a:lnTo>
                <a:lnTo>
                  <a:pt x="3294" y="6751"/>
                </a:lnTo>
                <a:lnTo>
                  <a:pt x="3302" y="6756"/>
                </a:lnTo>
                <a:lnTo>
                  <a:pt x="3314" y="6760"/>
                </a:lnTo>
                <a:lnTo>
                  <a:pt x="3326" y="6773"/>
                </a:lnTo>
                <a:lnTo>
                  <a:pt x="3439" y="6922"/>
                </a:lnTo>
                <a:lnTo>
                  <a:pt x="3494" y="7014"/>
                </a:lnTo>
                <a:lnTo>
                  <a:pt x="3506" y="7049"/>
                </a:lnTo>
                <a:lnTo>
                  <a:pt x="3513" y="7061"/>
                </a:lnTo>
                <a:lnTo>
                  <a:pt x="3524" y="7075"/>
                </a:lnTo>
                <a:lnTo>
                  <a:pt x="3534" y="7084"/>
                </a:lnTo>
                <a:lnTo>
                  <a:pt x="3545" y="7091"/>
                </a:lnTo>
                <a:lnTo>
                  <a:pt x="3555" y="7101"/>
                </a:lnTo>
                <a:lnTo>
                  <a:pt x="3561" y="7116"/>
                </a:lnTo>
                <a:lnTo>
                  <a:pt x="3568" y="7136"/>
                </a:lnTo>
                <a:lnTo>
                  <a:pt x="3569" y="7181"/>
                </a:lnTo>
                <a:lnTo>
                  <a:pt x="3576" y="7209"/>
                </a:lnTo>
                <a:lnTo>
                  <a:pt x="3584" y="7228"/>
                </a:lnTo>
                <a:lnTo>
                  <a:pt x="3608" y="7270"/>
                </a:lnTo>
                <a:lnTo>
                  <a:pt x="3631" y="7320"/>
                </a:lnTo>
                <a:lnTo>
                  <a:pt x="3661" y="7367"/>
                </a:lnTo>
                <a:lnTo>
                  <a:pt x="3686" y="7417"/>
                </a:lnTo>
                <a:lnTo>
                  <a:pt x="3715" y="7465"/>
                </a:lnTo>
                <a:lnTo>
                  <a:pt x="3721" y="7485"/>
                </a:lnTo>
                <a:lnTo>
                  <a:pt x="3733" y="7501"/>
                </a:lnTo>
                <a:lnTo>
                  <a:pt x="3742" y="7526"/>
                </a:lnTo>
                <a:lnTo>
                  <a:pt x="3753" y="7569"/>
                </a:lnTo>
                <a:lnTo>
                  <a:pt x="3765" y="7591"/>
                </a:lnTo>
                <a:lnTo>
                  <a:pt x="3805" y="7739"/>
                </a:lnTo>
                <a:lnTo>
                  <a:pt x="3834" y="7816"/>
                </a:lnTo>
                <a:lnTo>
                  <a:pt x="3847" y="7841"/>
                </a:lnTo>
                <a:lnTo>
                  <a:pt x="3847" y="7849"/>
                </a:lnTo>
                <a:lnTo>
                  <a:pt x="3853" y="7862"/>
                </a:lnTo>
                <a:lnTo>
                  <a:pt x="3862" y="7876"/>
                </a:lnTo>
                <a:lnTo>
                  <a:pt x="3871" y="7890"/>
                </a:lnTo>
                <a:lnTo>
                  <a:pt x="3869" y="7900"/>
                </a:lnTo>
                <a:lnTo>
                  <a:pt x="3888" y="7928"/>
                </a:lnTo>
                <a:lnTo>
                  <a:pt x="3897" y="7959"/>
                </a:lnTo>
                <a:lnTo>
                  <a:pt x="3902" y="7989"/>
                </a:lnTo>
                <a:lnTo>
                  <a:pt x="3908" y="8015"/>
                </a:lnTo>
                <a:lnTo>
                  <a:pt x="3920" y="8047"/>
                </a:lnTo>
                <a:lnTo>
                  <a:pt x="3929" y="8079"/>
                </a:lnTo>
                <a:lnTo>
                  <a:pt x="3932" y="8110"/>
                </a:lnTo>
                <a:lnTo>
                  <a:pt x="3926" y="8165"/>
                </a:lnTo>
                <a:lnTo>
                  <a:pt x="3926" y="8189"/>
                </a:lnTo>
                <a:lnTo>
                  <a:pt x="3935" y="8270"/>
                </a:lnTo>
                <a:lnTo>
                  <a:pt x="3937" y="8284"/>
                </a:lnTo>
                <a:lnTo>
                  <a:pt x="3947" y="8317"/>
                </a:lnTo>
                <a:lnTo>
                  <a:pt x="3951" y="8407"/>
                </a:lnTo>
                <a:lnTo>
                  <a:pt x="3947" y="8449"/>
                </a:lnTo>
                <a:lnTo>
                  <a:pt x="3936" y="8485"/>
                </a:lnTo>
                <a:lnTo>
                  <a:pt x="3914" y="8513"/>
                </a:lnTo>
                <a:lnTo>
                  <a:pt x="3892" y="8526"/>
                </a:lnTo>
                <a:lnTo>
                  <a:pt x="3882" y="8534"/>
                </a:lnTo>
                <a:lnTo>
                  <a:pt x="3877" y="8546"/>
                </a:lnTo>
                <a:lnTo>
                  <a:pt x="3877" y="8557"/>
                </a:lnTo>
                <a:lnTo>
                  <a:pt x="3882" y="8580"/>
                </a:lnTo>
                <a:lnTo>
                  <a:pt x="3882" y="8591"/>
                </a:lnTo>
                <a:lnTo>
                  <a:pt x="3876" y="8618"/>
                </a:lnTo>
                <a:lnTo>
                  <a:pt x="3846" y="8671"/>
                </a:lnTo>
                <a:lnTo>
                  <a:pt x="3790" y="8846"/>
                </a:lnTo>
                <a:lnTo>
                  <a:pt x="3732" y="8963"/>
                </a:lnTo>
                <a:lnTo>
                  <a:pt x="3725" y="9002"/>
                </a:lnTo>
                <a:lnTo>
                  <a:pt x="3740" y="8996"/>
                </a:lnTo>
                <a:lnTo>
                  <a:pt x="3756" y="8972"/>
                </a:lnTo>
                <a:lnTo>
                  <a:pt x="3776" y="8955"/>
                </a:lnTo>
                <a:lnTo>
                  <a:pt x="3783" y="8944"/>
                </a:lnTo>
                <a:lnTo>
                  <a:pt x="3788" y="8940"/>
                </a:lnTo>
                <a:lnTo>
                  <a:pt x="3791" y="8957"/>
                </a:lnTo>
                <a:lnTo>
                  <a:pt x="3787" y="8994"/>
                </a:lnTo>
                <a:lnTo>
                  <a:pt x="3776" y="9021"/>
                </a:lnTo>
                <a:lnTo>
                  <a:pt x="3762" y="9044"/>
                </a:lnTo>
                <a:lnTo>
                  <a:pt x="3729" y="9123"/>
                </a:lnTo>
                <a:lnTo>
                  <a:pt x="3517" y="9472"/>
                </a:lnTo>
                <a:lnTo>
                  <a:pt x="3502" y="9482"/>
                </a:lnTo>
                <a:lnTo>
                  <a:pt x="3491" y="9493"/>
                </a:lnTo>
                <a:lnTo>
                  <a:pt x="3450" y="9630"/>
                </a:lnTo>
                <a:lnTo>
                  <a:pt x="3439" y="9646"/>
                </a:lnTo>
                <a:lnTo>
                  <a:pt x="3388" y="9681"/>
                </a:lnTo>
                <a:lnTo>
                  <a:pt x="3310" y="9782"/>
                </a:lnTo>
                <a:lnTo>
                  <a:pt x="3280" y="9801"/>
                </a:lnTo>
                <a:lnTo>
                  <a:pt x="3284" y="9800"/>
                </a:lnTo>
                <a:lnTo>
                  <a:pt x="3216" y="9873"/>
                </a:lnTo>
                <a:lnTo>
                  <a:pt x="3173" y="9949"/>
                </a:lnTo>
                <a:lnTo>
                  <a:pt x="3157" y="9962"/>
                </a:lnTo>
                <a:lnTo>
                  <a:pt x="3151" y="9969"/>
                </a:lnTo>
                <a:lnTo>
                  <a:pt x="3128" y="10007"/>
                </a:lnTo>
                <a:lnTo>
                  <a:pt x="3095" y="10039"/>
                </a:lnTo>
                <a:lnTo>
                  <a:pt x="3087" y="10051"/>
                </a:lnTo>
                <a:lnTo>
                  <a:pt x="3079" y="10061"/>
                </a:lnTo>
                <a:lnTo>
                  <a:pt x="3035" y="10078"/>
                </a:lnTo>
                <a:lnTo>
                  <a:pt x="3001" y="10115"/>
                </a:lnTo>
                <a:lnTo>
                  <a:pt x="2981" y="10118"/>
                </a:lnTo>
                <a:lnTo>
                  <a:pt x="2955" y="10163"/>
                </a:lnTo>
                <a:lnTo>
                  <a:pt x="2938" y="10178"/>
                </a:lnTo>
                <a:lnTo>
                  <a:pt x="2919" y="10186"/>
                </a:lnTo>
                <a:lnTo>
                  <a:pt x="2886" y="10213"/>
                </a:lnTo>
                <a:lnTo>
                  <a:pt x="2851" y="10232"/>
                </a:lnTo>
                <a:lnTo>
                  <a:pt x="2822" y="10264"/>
                </a:lnTo>
                <a:lnTo>
                  <a:pt x="2749" y="10307"/>
                </a:lnTo>
                <a:lnTo>
                  <a:pt x="2736" y="10321"/>
                </a:lnTo>
                <a:lnTo>
                  <a:pt x="2710" y="10384"/>
                </a:lnTo>
                <a:lnTo>
                  <a:pt x="2699" y="10395"/>
                </a:lnTo>
                <a:lnTo>
                  <a:pt x="2464" y="10527"/>
                </a:lnTo>
                <a:lnTo>
                  <a:pt x="2446" y="10555"/>
                </a:lnTo>
                <a:lnTo>
                  <a:pt x="2437" y="10561"/>
                </a:lnTo>
                <a:lnTo>
                  <a:pt x="2400" y="10573"/>
                </a:lnTo>
                <a:lnTo>
                  <a:pt x="2395" y="10577"/>
                </a:lnTo>
                <a:lnTo>
                  <a:pt x="2384" y="10593"/>
                </a:lnTo>
                <a:lnTo>
                  <a:pt x="2328" y="10616"/>
                </a:lnTo>
                <a:lnTo>
                  <a:pt x="2321" y="10622"/>
                </a:lnTo>
                <a:lnTo>
                  <a:pt x="2315" y="10630"/>
                </a:lnTo>
                <a:lnTo>
                  <a:pt x="2308" y="10637"/>
                </a:lnTo>
                <a:lnTo>
                  <a:pt x="2285" y="10648"/>
                </a:lnTo>
                <a:lnTo>
                  <a:pt x="2269" y="10665"/>
                </a:lnTo>
                <a:lnTo>
                  <a:pt x="2252" y="10675"/>
                </a:lnTo>
                <a:lnTo>
                  <a:pt x="2239" y="10693"/>
                </a:lnTo>
                <a:lnTo>
                  <a:pt x="2230" y="10695"/>
                </a:lnTo>
                <a:lnTo>
                  <a:pt x="2222" y="10691"/>
                </a:lnTo>
                <a:lnTo>
                  <a:pt x="2214" y="10681"/>
                </a:lnTo>
                <a:lnTo>
                  <a:pt x="2214" y="10671"/>
                </a:lnTo>
                <a:lnTo>
                  <a:pt x="2219" y="10662"/>
                </a:lnTo>
                <a:lnTo>
                  <a:pt x="2209" y="10669"/>
                </a:lnTo>
                <a:lnTo>
                  <a:pt x="2212" y="10685"/>
                </a:lnTo>
                <a:lnTo>
                  <a:pt x="2219" y="10696"/>
                </a:lnTo>
                <a:lnTo>
                  <a:pt x="2224" y="10716"/>
                </a:lnTo>
                <a:lnTo>
                  <a:pt x="2217" y="10721"/>
                </a:lnTo>
                <a:lnTo>
                  <a:pt x="2209" y="10725"/>
                </a:lnTo>
                <a:lnTo>
                  <a:pt x="2201" y="10731"/>
                </a:lnTo>
                <a:lnTo>
                  <a:pt x="2161" y="10783"/>
                </a:lnTo>
                <a:lnTo>
                  <a:pt x="2143" y="10790"/>
                </a:lnTo>
                <a:lnTo>
                  <a:pt x="2145" y="10799"/>
                </a:lnTo>
                <a:lnTo>
                  <a:pt x="2199" y="10786"/>
                </a:lnTo>
                <a:lnTo>
                  <a:pt x="2216" y="10774"/>
                </a:lnTo>
                <a:lnTo>
                  <a:pt x="2203" y="10757"/>
                </a:lnTo>
                <a:lnTo>
                  <a:pt x="2213" y="10754"/>
                </a:lnTo>
                <a:lnTo>
                  <a:pt x="2224" y="10758"/>
                </a:lnTo>
                <a:lnTo>
                  <a:pt x="2234" y="10767"/>
                </a:lnTo>
                <a:lnTo>
                  <a:pt x="2241" y="10780"/>
                </a:lnTo>
                <a:lnTo>
                  <a:pt x="2239" y="10790"/>
                </a:lnTo>
                <a:lnTo>
                  <a:pt x="2214" y="10809"/>
                </a:lnTo>
                <a:lnTo>
                  <a:pt x="2291" y="10790"/>
                </a:lnTo>
                <a:lnTo>
                  <a:pt x="2297" y="10805"/>
                </a:lnTo>
                <a:lnTo>
                  <a:pt x="2292" y="10824"/>
                </a:lnTo>
                <a:lnTo>
                  <a:pt x="2284" y="10845"/>
                </a:lnTo>
                <a:lnTo>
                  <a:pt x="2280" y="10867"/>
                </a:lnTo>
                <a:lnTo>
                  <a:pt x="2293" y="10865"/>
                </a:lnTo>
                <a:lnTo>
                  <a:pt x="2302" y="10858"/>
                </a:lnTo>
                <a:lnTo>
                  <a:pt x="2318" y="10840"/>
                </a:lnTo>
                <a:lnTo>
                  <a:pt x="2313" y="10841"/>
                </a:lnTo>
                <a:lnTo>
                  <a:pt x="2309" y="10841"/>
                </a:lnTo>
                <a:lnTo>
                  <a:pt x="2304" y="10840"/>
                </a:lnTo>
                <a:lnTo>
                  <a:pt x="2299" y="10835"/>
                </a:lnTo>
                <a:lnTo>
                  <a:pt x="2311" y="10821"/>
                </a:lnTo>
                <a:lnTo>
                  <a:pt x="2328" y="10814"/>
                </a:lnTo>
                <a:lnTo>
                  <a:pt x="2346" y="10815"/>
                </a:lnTo>
                <a:lnTo>
                  <a:pt x="2362" y="10829"/>
                </a:lnTo>
                <a:lnTo>
                  <a:pt x="2365" y="10847"/>
                </a:lnTo>
                <a:lnTo>
                  <a:pt x="2351" y="10861"/>
                </a:lnTo>
                <a:lnTo>
                  <a:pt x="2312" y="10877"/>
                </a:lnTo>
                <a:lnTo>
                  <a:pt x="2316" y="10886"/>
                </a:lnTo>
                <a:lnTo>
                  <a:pt x="2343" y="10886"/>
                </a:lnTo>
                <a:lnTo>
                  <a:pt x="2374" y="10902"/>
                </a:lnTo>
                <a:lnTo>
                  <a:pt x="2389" y="10922"/>
                </a:lnTo>
                <a:lnTo>
                  <a:pt x="2373" y="10936"/>
                </a:lnTo>
                <a:lnTo>
                  <a:pt x="2381" y="10940"/>
                </a:lnTo>
                <a:lnTo>
                  <a:pt x="2389" y="10942"/>
                </a:lnTo>
                <a:lnTo>
                  <a:pt x="2396" y="10941"/>
                </a:lnTo>
                <a:lnTo>
                  <a:pt x="2403" y="10939"/>
                </a:lnTo>
                <a:lnTo>
                  <a:pt x="2406" y="10948"/>
                </a:lnTo>
                <a:lnTo>
                  <a:pt x="2415" y="10961"/>
                </a:lnTo>
                <a:lnTo>
                  <a:pt x="2427" y="10972"/>
                </a:lnTo>
                <a:lnTo>
                  <a:pt x="2436" y="10976"/>
                </a:lnTo>
                <a:lnTo>
                  <a:pt x="2442" y="10982"/>
                </a:lnTo>
                <a:lnTo>
                  <a:pt x="2444" y="10999"/>
                </a:lnTo>
                <a:lnTo>
                  <a:pt x="2445" y="11029"/>
                </a:lnTo>
                <a:lnTo>
                  <a:pt x="2457" y="11027"/>
                </a:lnTo>
                <a:lnTo>
                  <a:pt x="2492" y="11027"/>
                </a:lnTo>
                <a:lnTo>
                  <a:pt x="2494" y="11035"/>
                </a:lnTo>
                <a:lnTo>
                  <a:pt x="2478" y="11048"/>
                </a:lnTo>
                <a:lnTo>
                  <a:pt x="2469" y="11052"/>
                </a:lnTo>
                <a:lnTo>
                  <a:pt x="2459" y="11054"/>
                </a:lnTo>
                <a:lnTo>
                  <a:pt x="2462" y="11059"/>
                </a:lnTo>
                <a:lnTo>
                  <a:pt x="2469" y="11072"/>
                </a:lnTo>
                <a:lnTo>
                  <a:pt x="2473" y="11078"/>
                </a:lnTo>
                <a:lnTo>
                  <a:pt x="2470" y="11083"/>
                </a:lnTo>
                <a:lnTo>
                  <a:pt x="2468" y="11088"/>
                </a:lnTo>
                <a:lnTo>
                  <a:pt x="2468" y="11092"/>
                </a:lnTo>
                <a:lnTo>
                  <a:pt x="2467" y="11097"/>
                </a:lnTo>
                <a:lnTo>
                  <a:pt x="2488" y="11096"/>
                </a:lnTo>
                <a:lnTo>
                  <a:pt x="2508" y="11113"/>
                </a:lnTo>
                <a:lnTo>
                  <a:pt x="2522" y="11140"/>
                </a:lnTo>
                <a:lnTo>
                  <a:pt x="2525" y="11166"/>
                </a:lnTo>
                <a:lnTo>
                  <a:pt x="2548" y="11161"/>
                </a:lnTo>
                <a:lnTo>
                  <a:pt x="2558" y="11163"/>
                </a:lnTo>
                <a:lnTo>
                  <a:pt x="2570" y="11173"/>
                </a:lnTo>
                <a:lnTo>
                  <a:pt x="2563" y="11177"/>
                </a:lnTo>
                <a:lnTo>
                  <a:pt x="2558" y="11181"/>
                </a:lnTo>
                <a:lnTo>
                  <a:pt x="2552" y="11196"/>
                </a:lnTo>
                <a:lnTo>
                  <a:pt x="2586" y="11204"/>
                </a:lnTo>
                <a:lnTo>
                  <a:pt x="2682" y="11193"/>
                </a:lnTo>
                <a:lnTo>
                  <a:pt x="2691" y="11199"/>
                </a:lnTo>
                <a:lnTo>
                  <a:pt x="2691" y="11214"/>
                </a:lnTo>
                <a:lnTo>
                  <a:pt x="2680" y="11220"/>
                </a:lnTo>
                <a:lnTo>
                  <a:pt x="2666" y="11220"/>
                </a:lnTo>
                <a:lnTo>
                  <a:pt x="2654" y="11217"/>
                </a:lnTo>
                <a:lnTo>
                  <a:pt x="2652" y="11226"/>
                </a:lnTo>
                <a:lnTo>
                  <a:pt x="2666" y="11233"/>
                </a:lnTo>
                <a:lnTo>
                  <a:pt x="2669" y="11241"/>
                </a:lnTo>
                <a:lnTo>
                  <a:pt x="2649" y="11263"/>
                </a:lnTo>
                <a:lnTo>
                  <a:pt x="2641" y="11277"/>
                </a:lnTo>
                <a:lnTo>
                  <a:pt x="2638" y="11295"/>
                </a:lnTo>
                <a:lnTo>
                  <a:pt x="2657" y="11284"/>
                </a:lnTo>
                <a:lnTo>
                  <a:pt x="2686" y="11279"/>
                </a:lnTo>
                <a:lnTo>
                  <a:pt x="2713" y="11284"/>
                </a:lnTo>
                <a:lnTo>
                  <a:pt x="2724" y="11301"/>
                </a:lnTo>
                <a:lnTo>
                  <a:pt x="2734" y="11299"/>
                </a:lnTo>
                <a:lnTo>
                  <a:pt x="2743" y="11295"/>
                </a:lnTo>
                <a:lnTo>
                  <a:pt x="2760" y="11283"/>
                </a:lnTo>
                <a:lnTo>
                  <a:pt x="2767" y="11306"/>
                </a:lnTo>
                <a:lnTo>
                  <a:pt x="2786" y="11299"/>
                </a:lnTo>
                <a:lnTo>
                  <a:pt x="2821" y="11268"/>
                </a:lnTo>
                <a:lnTo>
                  <a:pt x="2867" y="11247"/>
                </a:lnTo>
                <a:lnTo>
                  <a:pt x="2893" y="11240"/>
                </a:lnTo>
                <a:lnTo>
                  <a:pt x="2914" y="11245"/>
                </a:lnTo>
                <a:lnTo>
                  <a:pt x="2907" y="11253"/>
                </a:lnTo>
                <a:lnTo>
                  <a:pt x="2901" y="11273"/>
                </a:lnTo>
                <a:lnTo>
                  <a:pt x="2893" y="11278"/>
                </a:lnTo>
                <a:lnTo>
                  <a:pt x="2868" y="11286"/>
                </a:lnTo>
                <a:lnTo>
                  <a:pt x="2858" y="11294"/>
                </a:lnTo>
                <a:lnTo>
                  <a:pt x="2851" y="11307"/>
                </a:lnTo>
                <a:lnTo>
                  <a:pt x="2859" y="11304"/>
                </a:lnTo>
                <a:lnTo>
                  <a:pt x="2868" y="11303"/>
                </a:lnTo>
                <a:lnTo>
                  <a:pt x="2878" y="11304"/>
                </a:lnTo>
                <a:lnTo>
                  <a:pt x="2887" y="11306"/>
                </a:lnTo>
                <a:lnTo>
                  <a:pt x="2888" y="11312"/>
                </a:lnTo>
                <a:lnTo>
                  <a:pt x="2888" y="11316"/>
                </a:lnTo>
                <a:lnTo>
                  <a:pt x="2888" y="11320"/>
                </a:lnTo>
                <a:lnTo>
                  <a:pt x="2887" y="11325"/>
                </a:lnTo>
                <a:lnTo>
                  <a:pt x="2872" y="11320"/>
                </a:lnTo>
                <a:lnTo>
                  <a:pt x="2869" y="11325"/>
                </a:lnTo>
                <a:lnTo>
                  <a:pt x="2877" y="11335"/>
                </a:lnTo>
                <a:lnTo>
                  <a:pt x="2892" y="11342"/>
                </a:lnTo>
                <a:lnTo>
                  <a:pt x="2877" y="11352"/>
                </a:lnTo>
                <a:lnTo>
                  <a:pt x="2853" y="11352"/>
                </a:lnTo>
                <a:lnTo>
                  <a:pt x="2839" y="11356"/>
                </a:lnTo>
                <a:lnTo>
                  <a:pt x="2852" y="11380"/>
                </a:lnTo>
                <a:lnTo>
                  <a:pt x="2770" y="11389"/>
                </a:lnTo>
                <a:lnTo>
                  <a:pt x="2752" y="11405"/>
                </a:lnTo>
                <a:lnTo>
                  <a:pt x="2774" y="11410"/>
                </a:lnTo>
                <a:lnTo>
                  <a:pt x="2881" y="11384"/>
                </a:lnTo>
                <a:lnTo>
                  <a:pt x="2920" y="11390"/>
                </a:lnTo>
                <a:lnTo>
                  <a:pt x="2917" y="11397"/>
                </a:lnTo>
                <a:lnTo>
                  <a:pt x="2915" y="11399"/>
                </a:lnTo>
                <a:lnTo>
                  <a:pt x="2912" y="11402"/>
                </a:lnTo>
                <a:lnTo>
                  <a:pt x="2972" y="11414"/>
                </a:lnTo>
                <a:lnTo>
                  <a:pt x="2980" y="11407"/>
                </a:lnTo>
                <a:lnTo>
                  <a:pt x="2993" y="11422"/>
                </a:lnTo>
                <a:lnTo>
                  <a:pt x="3034" y="11431"/>
                </a:lnTo>
                <a:lnTo>
                  <a:pt x="3053" y="11449"/>
                </a:lnTo>
                <a:lnTo>
                  <a:pt x="2982" y="11457"/>
                </a:lnTo>
                <a:lnTo>
                  <a:pt x="2965" y="11471"/>
                </a:lnTo>
                <a:lnTo>
                  <a:pt x="2971" y="11474"/>
                </a:lnTo>
                <a:lnTo>
                  <a:pt x="2975" y="11477"/>
                </a:lnTo>
                <a:lnTo>
                  <a:pt x="2978" y="11481"/>
                </a:lnTo>
                <a:lnTo>
                  <a:pt x="2982" y="11485"/>
                </a:lnTo>
                <a:lnTo>
                  <a:pt x="2972" y="11486"/>
                </a:lnTo>
                <a:lnTo>
                  <a:pt x="2964" y="11489"/>
                </a:lnTo>
                <a:lnTo>
                  <a:pt x="2957" y="11494"/>
                </a:lnTo>
                <a:lnTo>
                  <a:pt x="2951" y="11503"/>
                </a:lnTo>
                <a:lnTo>
                  <a:pt x="2981" y="11493"/>
                </a:lnTo>
                <a:lnTo>
                  <a:pt x="2995" y="11494"/>
                </a:lnTo>
                <a:lnTo>
                  <a:pt x="3008" y="11508"/>
                </a:lnTo>
                <a:lnTo>
                  <a:pt x="2977" y="11515"/>
                </a:lnTo>
                <a:lnTo>
                  <a:pt x="3007" y="11516"/>
                </a:lnTo>
                <a:lnTo>
                  <a:pt x="3021" y="11513"/>
                </a:lnTo>
                <a:lnTo>
                  <a:pt x="3013" y="11534"/>
                </a:lnTo>
                <a:lnTo>
                  <a:pt x="2987" y="11538"/>
                </a:lnTo>
                <a:lnTo>
                  <a:pt x="2932" y="11534"/>
                </a:lnTo>
                <a:lnTo>
                  <a:pt x="2966" y="11542"/>
                </a:lnTo>
                <a:lnTo>
                  <a:pt x="3034" y="11543"/>
                </a:lnTo>
                <a:lnTo>
                  <a:pt x="3068" y="11566"/>
                </a:lnTo>
                <a:lnTo>
                  <a:pt x="3045" y="11572"/>
                </a:lnTo>
                <a:lnTo>
                  <a:pt x="3019" y="11574"/>
                </a:lnTo>
                <a:lnTo>
                  <a:pt x="2995" y="11580"/>
                </a:lnTo>
                <a:lnTo>
                  <a:pt x="2977" y="11598"/>
                </a:lnTo>
                <a:lnTo>
                  <a:pt x="2998" y="11598"/>
                </a:lnTo>
                <a:lnTo>
                  <a:pt x="3016" y="11604"/>
                </a:lnTo>
                <a:lnTo>
                  <a:pt x="3027" y="11620"/>
                </a:lnTo>
                <a:lnTo>
                  <a:pt x="3031" y="11650"/>
                </a:lnTo>
                <a:lnTo>
                  <a:pt x="3108" y="11634"/>
                </a:lnTo>
                <a:lnTo>
                  <a:pt x="3148" y="11640"/>
                </a:lnTo>
                <a:lnTo>
                  <a:pt x="3180" y="11667"/>
                </a:lnTo>
                <a:lnTo>
                  <a:pt x="3148" y="11668"/>
                </a:lnTo>
                <a:lnTo>
                  <a:pt x="3112" y="11658"/>
                </a:lnTo>
                <a:lnTo>
                  <a:pt x="3078" y="11653"/>
                </a:lnTo>
                <a:lnTo>
                  <a:pt x="3050" y="11672"/>
                </a:lnTo>
                <a:lnTo>
                  <a:pt x="3053" y="11680"/>
                </a:lnTo>
                <a:lnTo>
                  <a:pt x="3060" y="11678"/>
                </a:lnTo>
                <a:lnTo>
                  <a:pt x="3067" y="11678"/>
                </a:lnTo>
                <a:lnTo>
                  <a:pt x="3083" y="11682"/>
                </a:lnTo>
                <a:lnTo>
                  <a:pt x="3047" y="11718"/>
                </a:lnTo>
                <a:lnTo>
                  <a:pt x="3061" y="11728"/>
                </a:lnTo>
                <a:lnTo>
                  <a:pt x="3067" y="11730"/>
                </a:lnTo>
                <a:lnTo>
                  <a:pt x="3074" y="11730"/>
                </a:lnTo>
                <a:lnTo>
                  <a:pt x="3074" y="11774"/>
                </a:lnTo>
                <a:lnTo>
                  <a:pt x="3080" y="11791"/>
                </a:lnTo>
                <a:lnTo>
                  <a:pt x="3100" y="11789"/>
                </a:lnTo>
                <a:lnTo>
                  <a:pt x="3099" y="11811"/>
                </a:lnTo>
                <a:lnTo>
                  <a:pt x="3094" y="11819"/>
                </a:lnTo>
                <a:lnTo>
                  <a:pt x="3036" y="11830"/>
                </a:lnTo>
                <a:lnTo>
                  <a:pt x="3023" y="11838"/>
                </a:lnTo>
                <a:lnTo>
                  <a:pt x="3018" y="11854"/>
                </a:lnTo>
                <a:lnTo>
                  <a:pt x="3040" y="11851"/>
                </a:lnTo>
                <a:lnTo>
                  <a:pt x="3081" y="11854"/>
                </a:lnTo>
                <a:lnTo>
                  <a:pt x="3103" y="11851"/>
                </a:lnTo>
                <a:lnTo>
                  <a:pt x="3124" y="11844"/>
                </a:lnTo>
                <a:lnTo>
                  <a:pt x="3136" y="11844"/>
                </a:lnTo>
                <a:lnTo>
                  <a:pt x="3145" y="11851"/>
                </a:lnTo>
                <a:lnTo>
                  <a:pt x="3148" y="11863"/>
                </a:lnTo>
                <a:lnTo>
                  <a:pt x="3141" y="11871"/>
                </a:lnTo>
                <a:lnTo>
                  <a:pt x="3131" y="11875"/>
                </a:lnTo>
                <a:lnTo>
                  <a:pt x="3123" y="11876"/>
                </a:lnTo>
                <a:lnTo>
                  <a:pt x="3131" y="11890"/>
                </a:lnTo>
                <a:lnTo>
                  <a:pt x="3140" y="11896"/>
                </a:lnTo>
                <a:lnTo>
                  <a:pt x="3150" y="11896"/>
                </a:lnTo>
                <a:lnTo>
                  <a:pt x="3161" y="11892"/>
                </a:lnTo>
                <a:lnTo>
                  <a:pt x="3164" y="11899"/>
                </a:lnTo>
                <a:lnTo>
                  <a:pt x="3164" y="11912"/>
                </a:lnTo>
                <a:lnTo>
                  <a:pt x="3158" y="11921"/>
                </a:lnTo>
                <a:lnTo>
                  <a:pt x="3142" y="11916"/>
                </a:lnTo>
                <a:lnTo>
                  <a:pt x="3138" y="11929"/>
                </a:lnTo>
                <a:lnTo>
                  <a:pt x="3136" y="11943"/>
                </a:lnTo>
                <a:lnTo>
                  <a:pt x="3135" y="11958"/>
                </a:lnTo>
                <a:lnTo>
                  <a:pt x="3137" y="11972"/>
                </a:lnTo>
                <a:lnTo>
                  <a:pt x="3144" y="11966"/>
                </a:lnTo>
                <a:lnTo>
                  <a:pt x="3160" y="11961"/>
                </a:lnTo>
                <a:lnTo>
                  <a:pt x="3168" y="11956"/>
                </a:lnTo>
                <a:lnTo>
                  <a:pt x="3184" y="11934"/>
                </a:lnTo>
                <a:lnTo>
                  <a:pt x="3199" y="11934"/>
                </a:lnTo>
                <a:lnTo>
                  <a:pt x="3215" y="11938"/>
                </a:lnTo>
                <a:lnTo>
                  <a:pt x="3227" y="11947"/>
                </a:lnTo>
                <a:lnTo>
                  <a:pt x="3229" y="11959"/>
                </a:lnTo>
                <a:lnTo>
                  <a:pt x="3232" y="11967"/>
                </a:lnTo>
                <a:lnTo>
                  <a:pt x="3255" y="11969"/>
                </a:lnTo>
                <a:lnTo>
                  <a:pt x="3267" y="11982"/>
                </a:lnTo>
                <a:lnTo>
                  <a:pt x="3263" y="11999"/>
                </a:lnTo>
                <a:lnTo>
                  <a:pt x="3243" y="12011"/>
                </a:lnTo>
                <a:lnTo>
                  <a:pt x="3226" y="12007"/>
                </a:lnTo>
                <a:lnTo>
                  <a:pt x="3204" y="11998"/>
                </a:lnTo>
                <a:lnTo>
                  <a:pt x="3186" y="11997"/>
                </a:lnTo>
                <a:lnTo>
                  <a:pt x="3181" y="12017"/>
                </a:lnTo>
                <a:lnTo>
                  <a:pt x="3192" y="12018"/>
                </a:lnTo>
                <a:lnTo>
                  <a:pt x="3200" y="12024"/>
                </a:lnTo>
                <a:lnTo>
                  <a:pt x="3216" y="12040"/>
                </a:lnTo>
                <a:lnTo>
                  <a:pt x="3226" y="12045"/>
                </a:lnTo>
                <a:lnTo>
                  <a:pt x="3249" y="12048"/>
                </a:lnTo>
                <a:lnTo>
                  <a:pt x="3260" y="12052"/>
                </a:lnTo>
                <a:lnTo>
                  <a:pt x="3246" y="12070"/>
                </a:lnTo>
                <a:lnTo>
                  <a:pt x="3228" y="12085"/>
                </a:lnTo>
                <a:lnTo>
                  <a:pt x="3208" y="12088"/>
                </a:lnTo>
                <a:lnTo>
                  <a:pt x="3187" y="12070"/>
                </a:lnTo>
                <a:lnTo>
                  <a:pt x="3190" y="12061"/>
                </a:lnTo>
                <a:lnTo>
                  <a:pt x="3181" y="12054"/>
                </a:lnTo>
                <a:lnTo>
                  <a:pt x="3186" y="12048"/>
                </a:lnTo>
                <a:lnTo>
                  <a:pt x="3192" y="12043"/>
                </a:lnTo>
                <a:lnTo>
                  <a:pt x="3182" y="12046"/>
                </a:lnTo>
                <a:lnTo>
                  <a:pt x="3161" y="12057"/>
                </a:lnTo>
                <a:lnTo>
                  <a:pt x="3145" y="12073"/>
                </a:lnTo>
                <a:lnTo>
                  <a:pt x="3134" y="12093"/>
                </a:lnTo>
                <a:lnTo>
                  <a:pt x="3154" y="12109"/>
                </a:lnTo>
                <a:lnTo>
                  <a:pt x="3167" y="12123"/>
                </a:lnTo>
                <a:lnTo>
                  <a:pt x="3181" y="12135"/>
                </a:lnTo>
                <a:lnTo>
                  <a:pt x="3204" y="12140"/>
                </a:lnTo>
                <a:lnTo>
                  <a:pt x="3207" y="12149"/>
                </a:lnTo>
                <a:lnTo>
                  <a:pt x="3199" y="12159"/>
                </a:lnTo>
                <a:lnTo>
                  <a:pt x="3203" y="12166"/>
                </a:lnTo>
                <a:lnTo>
                  <a:pt x="3212" y="12167"/>
                </a:lnTo>
                <a:lnTo>
                  <a:pt x="3219" y="12160"/>
                </a:lnTo>
                <a:lnTo>
                  <a:pt x="3225" y="12150"/>
                </a:lnTo>
                <a:lnTo>
                  <a:pt x="3234" y="12142"/>
                </a:lnTo>
                <a:lnTo>
                  <a:pt x="3246" y="12137"/>
                </a:lnTo>
                <a:lnTo>
                  <a:pt x="3257" y="12137"/>
                </a:lnTo>
                <a:lnTo>
                  <a:pt x="3265" y="12145"/>
                </a:lnTo>
                <a:lnTo>
                  <a:pt x="3286" y="12177"/>
                </a:lnTo>
                <a:lnTo>
                  <a:pt x="3293" y="12183"/>
                </a:lnTo>
                <a:lnTo>
                  <a:pt x="3303" y="12185"/>
                </a:lnTo>
                <a:lnTo>
                  <a:pt x="3312" y="12192"/>
                </a:lnTo>
                <a:lnTo>
                  <a:pt x="3320" y="12204"/>
                </a:lnTo>
                <a:lnTo>
                  <a:pt x="3326" y="12216"/>
                </a:lnTo>
                <a:lnTo>
                  <a:pt x="3328" y="12231"/>
                </a:lnTo>
                <a:lnTo>
                  <a:pt x="3321" y="12251"/>
                </a:lnTo>
                <a:lnTo>
                  <a:pt x="3324" y="12267"/>
                </a:lnTo>
                <a:lnTo>
                  <a:pt x="3332" y="12275"/>
                </a:lnTo>
                <a:lnTo>
                  <a:pt x="3346" y="12285"/>
                </a:lnTo>
                <a:lnTo>
                  <a:pt x="3357" y="12295"/>
                </a:lnTo>
                <a:lnTo>
                  <a:pt x="3360" y="12310"/>
                </a:lnTo>
                <a:lnTo>
                  <a:pt x="3353" y="12326"/>
                </a:lnTo>
                <a:lnTo>
                  <a:pt x="3355" y="12331"/>
                </a:lnTo>
                <a:lnTo>
                  <a:pt x="3366" y="12339"/>
                </a:lnTo>
                <a:lnTo>
                  <a:pt x="3376" y="12344"/>
                </a:lnTo>
                <a:lnTo>
                  <a:pt x="3389" y="12347"/>
                </a:lnTo>
                <a:lnTo>
                  <a:pt x="3403" y="12348"/>
                </a:lnTo>
                <a:lnTo>
                  <a:pt x="3412" y="12347"/>
                </a:lnTo>
                <a:lnTo>
                  <a:pt x="3414" y="12356"/>
                </a:lnTo>
                <a:lnTo>
                  <a:pt x="3409" y="12360"/>
                </a:lnTo>
                <a:lnTo>
                  <a:pt x="3397" y="12378"/>
                </a:lnTo>
                <a:lnTo>
                  <a:pt x="3407" y="12374"/>
                </a:lnTo>
                <a:lnTo>
                  <a:pt x="3417" y="12373"/>
                </a:lnTo>
                <a:lnTo>
                  <a:pt x="3426" y="12379"/>
                </a:lnTo>
                <a:lnTo>
                  <a:pt x="3433" y="12392"/>
                </a:lnTo>
                <a:lnTo>
                  <a:pt x="3429" y="12395"/>
                </a:lnTo>
                <a:lnTo>
                  <a:pt x="3410" y="12407"/>
                </a:lnTo>
                <a:lnTo>
                  <a:pt x="3404" y="12413"/>
                </a:lnTo>
                <a:lnTo>
                  <a:pt x="3412" y="12415"/>
                </a:lnTo>
                <a:lnTo>
                  <a:pt x="3420" y="12418"/>
                </a:lnTo>
                <a:lnTo>
                  <a:pt x="3427" y="12424"/>
                </a:lnTo>
                <a:lnTo>
                  <a:pt x="3434" y="12433"/>
                </a:lnTo>
                <a:lnTo>
                  <a:pt x="3422" y="12449"/>
                </a:lnTo>
                <a:lnTo>
                  <a:pt x="3411" y="12458"/>
                </a:lnTo>
                <a:lnTo>
                  <a:pt x="3412" y="12466"/>
                </a:lnTo>
                <a:lnTo>
                  <a:pt x="3437" y="12479"/>
                </a:lnTo>
                <a:lnTo>
                  <a:pt x="3425" y="12611"/>
                </a:lnTo>
                <a:lnTo>
                  <a:pt x="3440" y="12607"/>
                </a:lnTo>
                <a:lnTo>
                  <a:pt x="3452" y="12601"/>
                </a:lnTo>
                <a:lnTo>
                  <a:pt x="3464" y="12598"/>
                </a:lnTo>
                <a:lnTo>
                  <a:pt x="3479" y="12606"/>
                </a:lnTo>
                <a:lnTo>
                  <a:pt x="3476" y="12626"/>
                </a:lnTo>
                <a:lnTo>
                  <a:pt x="3464" y="12644"/>
                </a:lnTo>
                <a:lnTo>
                  <a:pt x="3450" y="12657"/>
                </a:lnTo>
                <a:lnTo>
                  <a:pt x="3437" y="12664"/>
                </a:lnTo>
                <a:lnTo>
                  <a:pt x="3461" y="12676"/>
                </a:lnTo>
                <a:lnTo>
                  <a:pt x="3494" y="12682"/>
                </a:lnTo>
                <a:lnTo>
                  <a:pt x="3523" y="12679"/>
                </a:lnTo>
                <a:lnTo>
                  <a:pt x="3541" y="12665"/>
                </a:lnTo>
                <a:lnTo>
                  <a:pt x="3537" y="12663"/>
                </a:lnTo>
                <a:lnTo>
                  <a:pt x="3536" y="12663"/>
                </a:lnTo>
                <a:lnTo>
                  <a:pt x="3535" y="12662"/>
                </a:lnTo>
                <a:lnTo>
                  <a:pt x="3532" y="12658"/>
                </a:lnTo>
                <a:lnTo>
                  <a:pt x="3546" y="12652"/>
                </a:lnTo>
                <a:lnTo>
                  <a:pt x="3556" y="12657"/>
                </a:lnTo>
                <a:lnTo>
                  <a:pt x="3563" y="12668"/>
                </a:lnTo>
                <a:lnTo>
                  <a:pt x="3573" y="12680"/>
                </a:lnTo>
                <a:lnTo>
                  <a:pt x="3586" y="12687"/>
                </a:lnTo>
                <a:lnTo>
                  <a:pt x="3597" y="12687"/>
                </a:lnTo>
                <a:lnTo>
                  <a:pt x="3620" y="12681"/>
                </a:lnTo>
                <a:lnTo>
                  <a:pt x="3620" y="12691"/>
                </a:lnTo>
                <a:lnTo>
                  <a:pt x="3619" y="12699"/>
                </a:lnTo>
                <a:lnTo>
                  <a:pt x="3616" y="12706"/>
                </a:lnTo>
                <a:lnTo>
                  <a:pt x="3612" y="12712"/>
                </a:lnTo>
                <a:lnTo>
                  <a:pt x="3596" y="12707"/>
                </a:lnTo>
                <a:lnTo>
                  <a:pt x="3573" y="12722"/>
                </a:lnTo>
                <a:lnTo>
                  <a:pt x="3558" y="12716"/>
                </a:lnTo>
                <a:lnTo>
                  <a:pt x="3566" y="12738"/>
                </a:lnTo>
                <a:lnTo>
                  <a:pt x="3564" y="12752"/>
                </a:lnTo>
                <a:lnTo>
                  <a:pt x="3546" y="12774"/>
                </a:lnTo>
                <a:lnTo>
                  <a:pt x="3558" y="12777"/>
                </a:lnTo>
                <a:lnTo>
                  <a:pt x="3570" y="12788"/>
                </a:lnTo>
                <a:lnTo>
                  <a:pt x="3589" y="12809"/>
                </a:lnTo>
                <a:lnTo>
                  <a:pt x="3602" y="12817"/>
                </a:lnTo>
                <a:lnTo>
                  <a:pt x="3616" y="12822"/>
                </a:lnTo>
                <a:lnTo>
                  <a:pt x="3628" y="12824"/>
                </a:lnTo>
                <a:lnTo>
                  <a:pt x="3657" y="12821"/>
                </a:lnTo>
                <a:lnTo>
                  <a:pt x="3667" y="12818"/>
                </a:lnTo>
                <a:lnTo>
                  <a:pt x="3726" y="12784"/>
                </a:lnTo>
                <a:lnTo>
                  <a:pt x="3739" y="12781"/>
                </a:lnTo>
                <a:lnTo>
                  <a:pt x="3693" y="12872"/>
                </a:lnTo>
                <a:lnTo>
                  <a:pt x="3691" y="12882"/>
                </a:lnTo>
                <a:lnTo>
                  <a:pt x="3700" y="12883"/>
                </a:lnTo>
                <a:lnTo>
                  <a:pt x="3708" y="12880"/>
                </a:lnTo>
                <a:lnTo>
                  <a:pt x="3715" y="12874"/>
                </a:lnTo>
                <a:lnTo>
                  <a:pt x="3728" y="12858"/>
                </a:lnTo>
                <a:lnTo>
                  <a:pt x="3739" y="12881"/>
                </a:lnTo>
                <a:lnTo>
                  <a:pt x="3745" y="12897"/>
                </a:lnTo>
                <a:lnTo>
                  <a:pt x="3741" y="12910"/>
                </a:lnTo>
                <a:lnTo>
                  <a:pt x="3725" y="12923"/>
                </a:lnTo>
                <a:lnTo>
                  <a:pt x="3664" y="12938"/>
                </a:lnTo>
                <a:lnTo>
                  <a:pt x="3654" y="12951"/>
                </a:lnTo>
                <a:lnTo>
                  <a:pt x="3658" y="12974"/>
                </a:lnTo>
                <a:lnTo>
                  <a:pt x="3678" y="12980"/>
                </a:lnTo>
                <a:lnTo>
                  <a:pt x="3702" y="12979"/>
                </a:lnTo>
                <a:lnTo>
                  <a:pt x="3719" y="12980"/>
                </a:lnTo>
                <a:lnTo>
                  <a:pt x="3737" y="12999"/>
                </a:lnTo>
                <a:lnTo>
                  <a:pt x="3736" y="13013"/>
                </a:lnTo>
                <a:lnTo>
                  <a:pt x="3723" y="13023"/>
                </a:lnTo>
                <a:lnTo>
                  <a:pt x="3704" y="13030"/>
                </a:lnTo>
                <a:lnTo>
                  <a:pt x="3707" y="13038"/>
                </a:lnTo>
                <a:lnTo>
                  <a:pt x="3737" y="13031"/>
                </a:lnTo>
                <a:lnTo>
                  <a:pt x="3756" y="13031"/>
                </a:lnTo>
                <a:lnTo>
                  <a:pt x="3762" y="13046"/>
                </a:lnTo>
                <a:lnTo>
                  <a:pt x="3753" y="13082"/>
                </a:lnTo>
                <a:lnTo>
                  <a:pt x="3768" y="13090"/>
                </a:lnTo>
                <a:lnTo>
                  <a:pt x="3782" y="13092"/>
                </a:lnTo>
                <a:lnTo>
                  <a:pt x="3795" y="13088"/>
                </a:lnTo>
                <a:lnTo>
                  <a:pt x="3806" y="13078"/>
                </a:lnTo>
                <a:lnTo>
                  <a:pt x="3817" y="13094"/>
                </a:lnTo>
                <a:lnTo>
                  <a:pt x="3830" y="13109"/>
                </a:lnTo>
                <a:lnTo>
                  <a:pt x="3812" y="13114"/>
                </a:lnTo>
                <a:lnTo>
                  <a:pt x="3815" y="13123"/>
                </a:lnTo>
                <a:lnTo>
                  <a:pt x="3825" y="13124"/>
                </a:lnTo>
                <a:lnTo>
                  <a:pt x="3836" y="13126"/>
                </a:lnTo>
                <a:lnTo>
                  <a:pt x="3846" y="13131"/>
                </a:lnTo>
                <a:lnTo>
                  <a:pt x="3857" y="13139"/>
                </a:lnTo>
                <a:lnTo>
                  <a:pt x="3842" y="13147"/>
                </a:lnTo>
                <a:lnTo>
                  <a:pt x="3820" y="13175"/>
                </a:lnTo>
                <a:lnTo>
                  <a:pt x="3803" y="13180"/>
                </a:lnTo>
                <a:lnTo>
                  <a:pt x="3806" y="13189"/>
                </a:lnTo>
                <a:lnTo>
                  <a:pt x="3819" y="13188"/>
                </a:lnTo>
                <a:lnTo>
                  <a:pt x="3843" y="13190"/>
                </a:lnTo>
                <a:lnTo>
                  <a:pt x="3855" y="13186"/>
                </a:lnTo>
                <a:lnTo>
                  <a:pt x="3855" y="13192"/>
                </a:lnTo>
                <a:lnTo>
                  <a:pt x="3857" y="13207"/>
                </a:lnTo>
                <a:lnTo>
                  <a:pt x="3857" y="13213"/>
                </a:lnTo>
                <a:lnTo>
                  <a:pt x="3871" y="13205"/>
                </a:lnTo>
                <a:lnTo>
                  <a:pt x="3881" y="13194"/>
                </a:lnTo>
                <a:lnTo>
                  <a:pt x="3893" y="13186"/>
                </a:lnTo>
                <a:lnTo>
                  <a:pt x="3912" y="13190"/>
                </a:lnTo>
                <a:lnTo>
                  <a:pt x="3915" y="13213"/>
                </a:lnTo>
                <a:lnTo>
                  <a:pt x="3932" y="13209"/>
                </a:lnTo>
                <a:lnTo>
                  <a:pt x="3967" y="13185"/>
                </a:lnTo>
                <a:lnTo>
                  <a:pt x="3977" y="13187"/>
                </a:lnTo>
                <a:lnTo>
                  <a:pt x="3990" y="13192"/>
                </a:lnTo>
                <a:lnTo>
                  <a:pt x="4003" y="13200"/>
                </a:lnTo>
                <a:lnTo>
                  <a:pt x="4012" y="13211"/>
                </a:lnTo>
                <a:lnTo>
                  <a:pt x="4016" y="13223"/>
                </a:lnTo>
                <a:lnTo>
                  <a:pt x="4013" y="13229"/>
                </a:lnTo>
                <a:lnTo>
                  <a:pt x="4008" y="13236"/>
                </a:lnTo>
                <a:lnTo>
                  <a:pt x="4006" y="13249"/>
                </a:lnTo>
                <a:lnTo>
                  <a:pt x="4046" y="13248"/>
                </a:lnTo>
                <a:lnTo>
                  <a:pt x="4053" y="13252"/>
                </a:lnTo>
                <a:lnTo>
                  <a:pt x="4060" y="13263"/>
                </a:lnTo>
                <a:lnTo>
                  <a:pt x="4062" y="13275"/>
                </a:lnTo>
                <a:lnTo>
                  <a:pt x="4044" y="13292"/>
                </a:lnTo>
                <a:lnTo>
                  <a:pt x="4045" y="13304"/>
                </a:lnTo>
                <a:lnTo>
                  <a:pt x="4055" y="13314"/>
                </a:lnTo>
                <a:lnTo>
                  <a:pt x="4071" y="13316"/>
                </a:lnTo>
                <a:lnTo>
                  <a:pt x="4081" y="13320"/>
                </a:lnTo>
                <a:lnTo>
                  <a:pt x="4080" y="13335"/>
                </a:lnTo>
                <a:lnTo>
                  <a:pt x="4076" y="13350"/>
                </a:lnTo>
                <a:lnTo>
                  <a:pt x="4073" y="13357"/>
                </a:lnTo>
                <a:lnTo>
                  <a:pt x="4087" y="13378"/>
                </a:lnTo>
                <a:lnTo>
                  <a:pt x="4104" y="13386"/>
                </a:lnTo>
                <a:lnTo>
                  <a:pt x="4116" y="13399"/>
                </a:lnTo>
                <a:lnTo>
                  <a:pt x="4116" y="13434"/>
                </a:lnTo>
                <a:lnTo>
                  <a:pt x="4098" y="13473"/>
                </a:lnTo>
                <a:lnTo>
                  <a:pt x="4094" y="13495"/>
                </a:lnTo>
                <a:lnTo>
                  <a:pt x="4108" y="13520"/>
                </a:lnTo>
                <a:lnTo>
                  <a:pt x="4120" y="13507"/>
                </a:lnTo>
                <a:lnTo>
                  <a:pt x="4138" y="13499"/>
                </a:lnTo>
                <a:lnTo>
                  <a:pt x="4176" y="13492"/>
                </a:lnTo>
                <a:lnTo>
                  <a:pt x="4193" y="13492"/>
                </a:lnTo>
                <a:lnTo>
                  <a:pt x="4207" y="13499"/>
                </a:lnTo>
                <a:lnTo>
                  <a:pt x="4221" y="13507"/>
                </a:lnTo>
                <a:lnTo>
                  <a:pt x="4238" y="13513"/>
                </a:lnTo>
                <a:lnTo>
                  <a:pt x="4241" y="13523"/>
                </a:lnTo>
                <a:lnTo>
                  <a:pt x="4165" y="13520"/>
                </a:lnTo>
                <a:lnTo>
                  <a:pt x="4142" y="13528"/>
                </a:lnTo>
                <a:lnTo>
                  <a:pt x="4122" y="13545"/>
                </a:lnTo>
                <a:lnTo>
                  <a:pt x="4121" y="13559"/>
                </a:lnTo>
                <a:lnTo>
                  <a:pt x="4154" y="13600"/>
                </a:lnTo>
                <a:lnTo>
                  <a:pt x="4153" y="13615"/>
                </a:lnTo>
                <a:lnTo>
                  <a:pt x="4147" y="13637"/>
                </a:lnTo>
                <a:lnTo>
                  <a:pt x="4145" y="13649"/>
                </a:lnTo>
                <a:lnTo>
                  <a:pt x="4146" y="13662"/>
                </a:lnTo>
                <a:lnTo>
                  <a:pt x="4149" y="13691"/>
                </a:lnTo>
                <a:lnTo>
                  <a:pt x="4150" y="13702"/>
                </a:lnTo>
                <a:lnTo>
                  <a:pt x="4142" y="13729"/>
                </a:lnTo>
                <a:lnTo>
                  <a:pt x="4128" y="13743"/>
                </a:lnTo>
                <a:lnTo>
                  <a:pt x="4112" y="13754"/>
                </a:lnTo>
                <a:lnTo>
                  <a:pt x="4098" y="13771"/>
                </a:lnTo>
                <a:lnTo>
                  <a:pt x="4104" y="13775"/>
                </a:lnTo>
                <a:lnTo>
                  <a:pt x="4114" y="13782"/>
                </a:lnTo>
                <a:lnTo>
                  <a:pt x="4121" y="13784"/>
                </a:lnTo>
                <a:lnTo>
                  <a:pt x="4112" y="13801"/>
                </a:lnTo>
                <a:lnTo>
                  <a:pt x="4097" y="13809"/>
                </a:lnTo>
                <a:lnTo>
                  <a:pt x="4063" y="13817"/>
                </a:lnTo>
                <a:lnTo>
                  <a:pt x="4073" y="13825"/>
                </a:lnTo>
                <a:lnTo>
                  <a:pt x="4080" y="13835"/>
                </a:lnTo>
                <a:lnTo>
                  <a:pt x="4085" y="13847"/>
                </a:lnTo>
                <a:lnTo>
                  <a:pt x="4090" y="13861"/>
                </a:lnTo>
                <a:lnTo>
                  <a:pt x="4087" y="13867"/>
                </a:lnTo>
                <a:lnTo>
                  <a:pt x="4079" y="13868"/>
                </a:lnTo>
                <a:lnTo>
                  <a:pt x="4071" y="13872"/>
                </a:lnTo>
                <a:lnTo>
                  <a:pt x="4073" y="13907"/>
                </a:lnTo>
                <a:lnTo>
                  <a:pt x="4063" y="13924"/>
                </a:lnTo>
                <a:lnTo>
                  <a:pt x="4003" y="13964"/>
                </a:lnTo>
                <a:lnTo>
                  <a:pt x="3968" y="13979"/>
                </a:lnTo>
                <a:lnTo>
                  <a:pt x="3953" y="13992"/>
                </a:lnTo>
                <a:lnTo>
                  <a:pt x="3959" y="14010"/>
                </a:lnTo>
                <a:lnTo>
                  <a:pt x="3983" y="14036"/>
                </a:lnTo>
                <a:lnTo>
                  <a:pt x="3996" y="14057"/>
                </a:lnTo>
                <a:lnTo>
                  <a:pt x="4029" y="14079"/>
                </a:lnTo>
                <a:lnTo>
                  <a:pt x="4039" y="14091"/>
                </a:lnTo>
                <a:lnTo>
                  <a:pt x="4039" y="14111"/>
                </a:lnTo>
                <a:lnTo>
                  <a:pt x="4031" y="14134"/>
                </a:lnTo>
                <a:lnTo>
                  <a:pt x="4020" y="14153"/>
                </a:lnTo>
                <a:lnTo>
                  <a:pt x="4001" y="14167"/>
                </a:lnTo>
                <a:lnTo>
                  <a:pt x="3986" y="14184"/>
                </a:lnTo>
                <a:lnTo>
                  <a:pt x="3977" y="14190"/>
                </a:lnTo>
                <a:lnTo>
                  <a:pt x="3966" y="14191"/>
                </a:lnTo>
                <a:lnTo>
                  <a:pt x="3947" y="14189"/>
                </a:lnTo>
                <a:lnTo>
                  <a:pt x="3939" y="14190"/>
                </a:lnTo>
                <a:lnTo>
                  <a:pt x="3922" y="14195"/>
                </a:lnTo>
                <a:lnTo>
                  <a:pt x="3910" y="14206"/>
                </a:lnTo>
                <a:lnTo>
                  <a:pt x="3902" y="14222"/>
                </a:lnTo>
                <a:lnTo>
                  <a:pt x="3900" y="14245"/>
                </a:lnTo>
                <a:lnTo>
                  <a:pt x="3919" y="14247"/>
                </a:lnTo>
                <a:lnTo>
                  <a:pt x="3931" y="14258"/>
                </a:lnTo>
                <a:lnTo>
                  <a:pt x="3957" y="14287"/>
                </a:lnTo>
                <a:lnTo>
                  <a:pt x="3970" y="14295"/>
                </a:lnTo>
                <a:lnTo>
                  <a:pt x="3985" y="14301"/>
                </a:lnTo>
                <a:lnTo>
                  <a:pt x="4015" y="14309"/>
                </a:lnTo>
                <a:lnTo>
                  <a:pt x="4020" y="14341"/>
                </a:lnTo>
                <a:lnTo>
                  <a:pt x="4037" y="14357"/>
                </a:lnTo>
                <a:lnTo>
                  <a:pt x="4060" y="14360"/>
                </a:lnTo>
                <a:lnTo>
                  <a:pt x="4084" y="14357"/>
                </a:lnTo>
                <a:lnTo>
                  <a:pt x="4095" y="14360"/>
                </a:lnTo>
                <a:lnTo>
                  <a:pt x="4121" y="14385"/>
                </a:lnTo>
                <a:lnTo>
                  <a:pt x="4130" y="14392"/>
                </a:lnTo>
                <a:lnTo>
                  <a:pt x="4141" y="14393"/>
                </a:lnTo>
                <a:lnTo>
                  <a:pt x="4163" y="14388"/>
                </a:lnTo>
                <a:lnTo>
                  <a:pt x="4174" y="14390"/>
                </a:lnTo>
                <a:lnTo>
                  <a:pt x="4166" y="14412"/>
                </a:lnTo>
                <a:lnTo>
                  <a:pt x="4168" y="14448"/>
                </a:lnTo>
                <a:lnTo>
                  <a:pt x="4177" y="14487"/>
                </a:lnTo>
                <a:lnTo>
                  <a:pt x="4195" y="14513"/>
                </a:lnTo>
                <a:lnTo>
                  <a:pt x="4226" y="14521"/>
                </a:lnTo>
                <a:lnTo>
                  <a:pt x="4284" y="14502"/>
                </a:lnTo>
                <a:lnTo>
                  <a:pt x="4311" y="14521"/>
                </a:lnTo>
                <a:lnTo>
                  <a:pt x="4265" y="14533"/>
                </a:lnTo>
                <a:lnTo>
                  <a:pt x="4257" y="14536"/>
                </a:lnTo>
                <a:lnTo>
                  <a:pt x="4228" y="14559"/>
                </a:lnTo>
                <a:lnTo>
                  <a:pt x="4220" y="14580"/>
                </a:lnTo>
                <a:lnTo>
                  <a:pt x="4211" y="14620"/>
                </a:lnTo>
                <a:lnTo>
                  <a:pt x="4201" y="14636"/>
                </a:lnTo>
                <a:lnTo>
                  <a:pt x="4189" y="14651"/>
                </a:lnTo>
                <a:lnTo>
                  <a:pt x="4181" y="14667"/>
                </a:lnTo>
                <a:lnTo>
                  <a:pt x="4182" y="14688"/>
                </a:lnTo>
                <a:lnTo>
                  <a:pt x="4194" y="14702"/>
                </a:lnTo>
                <a:lnTo>
                  <a:pt x="4233" y="14709"/>
                </a:lnTo>
                <a:lnTo>
                  <a:pt x="4250" y="14722"/>
                </a:lnTo>
                <a:lnTo>
                  <a:pt x="4231" y="14725"/>
                </a:lnTo>
                <a:lnTo>
                  <a:pt x="4222" y="14737"/>
                </a:lnTo>
                <a:lnTo>
                  <a:pt x="4212" y="14772"/>
                </a:lnTo>
                <a:lnTo>
                  <a:pt x="4202" y="14795"/>
                </a:lnTo>
                <a:lnTo>
                  <a:pt x="4201" y="14807"/>
                </a:lnTo>
                <a:lnTo>
                  <a:pt x="4201" y="14816"/>
                </a:lnTo>
                <a:lnTo>
                  <a:pt x="4210" y="14866"/>
                </a:lnTo>
                <a:lnTo>
                  <a:pt x="4217" y="14888"/>
                </a:lnTo>
                <a:lnTo>
                  <a:pt x="4227" y="14904"/>
                </a:lnTo>
                <a:lnTo>
                  <a:pt x="4259" y="14912"/>
                </a:lnTo>
                <a:lnTo>
                  <a:pt x="4276" y="14927"/>
                </a:lnTo>
                <a:lnTo>
                  <a:pt x="4292" y="14945"/>
                </a:lnTo>
                <a:lnTo>
                  <a:pt x="4307" y="14957"/>
                </a:lnTo>
                <a:lnTo>
                  <a:pt x="4256" y="14953"/>
                </a:lnTo>
                <a:lnTo>
                  <a:pt x="4243" y="14949"/>
                </a:lnTo>
                <a:lnTo>
                  <a:pt x="4194" y="14912"/>
                </a:lnTo>
                <a:lnTo>
                  <a:pt x="4182" y="14897"/>
                </a:lnTo>
                <a:lnTo>
                  <a:pt x="4173" y="14879"/>
                </a:lnTo>
                <a:lnTo>
                  <a:pt x="4172" y="14865"/>
                </a:lnTo>
                <a:lnTo>
                  <a:pt x="4183" y="14843"/>
                </a:lnTo>
                <a:lnTo>
                  <a:pt x="4184" y="14830"/>
                </a:lnTo>
                <a:lnTo>
                  <a:pt x="4176" y="14818"/>
                </a:lnTo>
                <a:lnTo>
                  <a:pt x="4157" y="14796"/>
                </a:lnTo>
                <a:lnTo>
                  <a:pt x="4115" y="14718"/>
                </a:lnTo>
                <a:lnTo>
                  <a:pt x="4104" y="14706"/>
                </a:lnTo>
                <a:lnTo>
                  <a:pt x="4080" y="14687"/>
                </a:lnTo>
                <a:lnTo>
                  <a:pt x="4069" y="14674"/>
                </a:lnTo>
                <a:lnTo>
                  <a:pt x="4062" y="14658"/>
                </a:lnTo>
                <a:lnTo>
                  <a:pt x="4053" y="14628"/>
                </a:lnTo>
                <a:lnTo>
                  <a:pt x="4044" y="14615"/>
                </a:lnTo>
                <a:lnTo>
                  <a:pt x="4024" y="14603"/>
                </a:lnTo>
                <a:lnTo>
                  <a:pt x="3967" y="14581"/>
                </a:lnTo>
                <a:lnTo>
                  <a:pt x="3953" y="14569"/>
                </a:lnTo>
                <a:lnTo>
                  <a:pt x="3935" y="14557"/>
                </a:lnTo>
                <a:lnTo>
                  <a:pt x="3914" y="14546"/>
                </a:lnTo>
                <a:lnTo>
                  <a:pt x="3903" y="14548"/>
                </a:lnTo>
                <a:lnTo>
                  <a:pt x="3897" y="14555"/>
                </a:lnTo>
                <a:lnTo>
                  <a:pt x="3893" y="14564"/>
                </a:lnTo>
                <a:lnTo>
                  <a:pt x="3885" y="14572"/>
                </a:lnTo>
                <a:lnTo>
                  <a:pt x="3873" y="14578"/>
                </a:lnTo>
                <a:lnTo>
                  <a:pt x="3802" y="14593"/>
                </a:lnTo>
                <a:lnTo>
                  <a:pt x="3793" y="14590"/>
                </a:lnTo>
                <a:lnTo>
                  <a:pt x="3776" y="14567"/>
                </a:lnTo>
                <a:lnTo>
                  <a:pt x="3772" y="14541"/>
                </a:lnTo>
                <a:lnTo>
                  <a:pt x="3778" y="14497"/>
                </a:lnTo>
                <a:lnTo>
                  <a:pt x="3780" y="14460"/>
                </a:lnTo>
                <a:lnTo>
                  <a:pt x="3767" y="14453"/>
                </a:lnTo>
                <a:lnTo>
                  <a:pt x="3746" y="14453"/>
                </a:lnTo>
                <a:lnTo>
                  <a:pt x="3698" y="14432"/>
                </a:lnTo>
                <a:lnTo>
                  <a:pt x="3681" y="14443"/>
                </a:lnTo>
                <a:lnTo>
                  <a:pt x="3608" y="14570"/>
                </a:lnTo>
                <a:lnTo>
                  <a:pt x="3575" y="14605"/>
                </a:lnTo>
                <a:lnTo>
                  <a:pt x="3539" y="14620"/>
                </a:lnTo>
                <a:lnTo>
                  <a:pt x="3559" y="14640"/>
                </a:lnTo>
                <a:lnTo>
                  <a:pt x="3583" y="14671"/>
                </a:lnTo>
                <a:lnTo>
                  <a:pt x="3602" y="14701"/>
                </a:lnTo>
                <a:lnTo>
                  <a:pt x="3609" y="14721"/>
                </a:lnTo>
                <a:lnTo>
                  <a:pt x="3608" y="14723"/>
                </a:lnTo>
                <a:lnTo>
                  <a:pt x="3648" y="14850"/>
                </a:lnTo>
                <a:lnTo>
                  <a:pt x="3691" y="14991"/>
                </a:lnTo>
                <a:lnTo>
                  <a:pt x="3735" y="15132"/>
                </a:lnTo>
                <a:lnTo>
                  <a:pt x="3779" y="15272"/>
                </a:lnTo>
                <a:lnTo>
                  <a:pt x="3803" y="15349"/>
                </a:lnTo>
                <a:lnTo>
                  <a:pt x="3835" y="15383"/>
                </a:lnTo>
                <a:lnTo>
                  <a:pt x="3852" y="15390"/>
                </a:lnTo>
                <a:lnTo>
                  <a:pt x="3870" y="15395"/>
                </a:lnTo>
                <a:lnTo>
                  <a:pt x="3894" y="15410"/>
                </a:lnTo>
                <a:lnTo>
                  <a:pt x="3937" y="15444"/>
                </a:lnTo>
                <a:lnTo>
                  <a:pt x="3994" y="15509"/>
                </a:lnTo>
                <a:lnTo>
                  <a:pt x="4009" y="15519"/>
                </a:lnTo>
                <a:lnTo>
                  <a:pt x="4028" y="15528"/>
                </a:lnTo>
                <a:lnTo>
                  <a:pt x="4042" y="15556"/>
                </a:lnTo>
                <a:lnTo>
                  <a:pt x="4058" y="15608"/>
                </a:lnTo>
                <a:lnTo>
                  <a:pt x="4044" y="15603"/>
                </a:lnTo>
                <a:lnTo>
                  <a:pt x="4035" y="15591"/>
                </a:lnTo>
                <a:lnTo>
                  <a:pt x="4029" y="15575"/>
                </a:lnTo>
                <a:lnTo>
                  <a:pt x="4024" y="15557"/>
                </a:lnTo>
                <a:lnTo>
                  <a:pt x="4016" y="15546"/>
                </a:lnTo>
                <a:lnTo>
                  <a:pt x="3977" y="15522"/>
                </a:lnTo>
                <a:lnTo>
                  <a:pt x="3964" y="15509"/>
                </a:lnTo>
                <a:lnTo>
                  <a:pt x="3943" y="15479"/>
                </a:lnTo>
                <a:lnTo>
                  <a:pt x="3930" y="15464"/>
                </a:lnTo>
                <a:lnTo>
                  <a:pt x="3812" y="15377"/>
                </a:lnTo>
                <a:lnTo>
                  <a:pt x="3823" y="15413"/>
                </a:lnTo>
                <a:lnTo>
                  <a:pt x="3866" y="15554"/>
                </a:lnTo>
                <a:lnTo>
                  <a:pt x="3910" y="15695"/>
                </a:lnTo>
                <a:lnTo>
                  <a:pt x="3954" y="15836"/>
                </a:lnTo>
                <a:lnTo>
                  <a:pt x="3997" y="15977"/>
                </a:lnTo>
                <a:lnTo>
                  <a:pt x="4041" y="16117"/>
                </a:lnTo>
                <a:lnTo>
                  <a:pt x="4084" y="16258"/>
                </a:lnTo>
                <a:lnTo>
                  <a:pt x="4127" y="16399"/>
                </a:lnTo>
                <a:lnTo>
                  <a:pt x="4171" y="16540"/>
                </a:lnTo>
                <a:lnTo>
                  <a:pt x="4214" y="16681"/>
                </a:lnTo>
                <a:lnTo>
                  <a:pt x="4257" y="16822"/>
                </a:lnTo>
                <a:lnTo>
                  <a:pt x="4300" y="16963"/>
                </a:lnTo>
                <a:lnTo>
                  <a:pt x="4343" y="17104"/>
                </a:lnTo>
                <a:lnTo>
                  <a:pt x="4386" y="17245"/>
                </a:lnTo>
                <a:lnTo>
                  <a:pt x="4429" y="17386"/>
                </a:lnTo>
                <a:lnTo>
                  <a:pt x="4472" y="17527"/>
                </a:lnTo>
                <a:lnTo>
                  <a:pt x="4515" y="17668"/>
                </a:lnTo>
                <a:lnTo>
                  <a:pt x="4558" y="17809"/>
                </a:lnTo>
                <a:lnTo>
                  <a:pt x="4600" y="17950"/>
                </a:lnTo>
                <a:lnTo>
                  <a:pt x="4643" y="18092"/>
                </a:lnTo>
                <a:lnTo>
                  <a:pt x="4686" y="18233"/>
                </a:lnTo>
                <a:lnTo>
                  <a:pt x="4728" y="18374"/>
                </a:lnTo>
                <a:lnTo>
                  <a:pt x="4771" y="18515"/>
                </a:lnTo>
                <a:lnTo>
                  <a:pt x="4813" y="18656"/>
                </a:lnTo>
                <a:lnTo>
                  <a:pt x="4856" y="18798"/>
                </a:lnTo>
                <a:lnTo>
                  <a:pt x="4898" y="18939"/>
                </a:lnTo>
                <a:lnTo>
                  <a:pt x="4940" y="19080"/>
                </a:lnTo>
                <a:lnTo>
                  <a:pt x="4983" y="19221"/>
                </a:lnTo>
                <a:lnTo>
                  <a:pt x="5002" y="19287"/>
                </a:lnTo>
                <a:lnTo>
                  <a:pt x="5027" y="19357"/>
                </a:lnTo>
                <a:lnTo>
                  <a:pt x="5037" y="19389"/>
                </a:lnTo>
                <a:lnTo>
                  <a:pt x="5047" y="19421"/>
                </a:lnTo>
                <a:lnTo>
                  <a:pt x="5056" y="19454"/>
                </a:lnTo>
                <a:lnTo>
                  <a:pt x="5066" y="19486"/>
                </a:lnTo>
                <a:lnTo>
                  <a:pt x="5079" y="19524"/>
                </a:lnTo>
                <a:lnTo>
                  <a:pt x="5093" y="19565"/>
                </a:lnTo>
                <a:lnTo>
                  <a:pt x="5101" y="19605"/>
                </a:lnTo>
                <a:lnTo>
                  <a:pt x="5098" y="19640"/>
                </a:lnTo>
                <a:lnTo>
                  <a:pt x="5085" y="19678"/>
                </a:lnTo>
                <a:lnTo>
                  <a:pt x="5079" y="19720"/>
                </a:lnTo>
                <a:lnTo>
                  <a:pt x="5084" y="19762"/>
                </a:lnTo>
                <a:lnTo>
                  <a:pt x="5105" y="19803"/>
                </a:lnTo>
                <a:lnTo>
                  <a:pt x="5131" y="19832"/>
                </a:lnTo>
                <a:lnTo>
                  <a:pt x="5165" y="19858"/>
                </a:lnTo>
                <a:lnTo>
                  <a:pt x="5196" y="19884"/>
                </a:lnTo>
                <a:lnTo>
                  <a:pt x="5225" y="19907"/>
                </a:lnTo>
                <a:lnTo>
                  <a:pt x="5243" y="19922"/>
                </a:lnTo>
                <a:lnTo>
                  <a:pt x="5260" y="19937"/>
                </a:lnTo>
                <a:lnTo>
                  <a:pt x="5276" y="19954"/>
                </a:lnTo>
                <a:lnTo>
                  <a:pt x="5289" y="19975"/>
                </a:lnTo>
                <a:lnTo>
                  <a:pt x="5303" y="20014"/>
                </a:lnTo>
                <a:lnTo>
                  <a:pt x="5311" y="20055"/>
                </a:lnTo>
                <a:lnTo>
                  <a:pt x="5318" y="20095"/>
                </a:lnTo>
                <a:lnTo>
                  <a:pt x="5328" y="20134"/>
                </a:lnTo>
                <a:lnTo>
                  <a:pt x="5359" y="20187"/>
                </a:lnTo>
                <a:lnTo>
                  <a:pt x="5406" y="20225"/>
                </a:lnTo>
                <a:lnTo>
                  <a:pt x="5456" y="20260"/>
                </a:lnTo>
                <a:lnTo>
                  <a:pt x="5499" y="20300"/>
                </a:lnTo>
                <a:lnTo>
                  <a:pt x="5549" y="20354"/>
                </a:lnTo>
                <a:lnTo>
                  <a:pt x="5603" y="20393"/>
                </a:lnTo>
                <a:lnTo>
                  <a:pt x="5659" y="20426"/>
                </a:lnTo>
                <a:lnTo>
                  <a:pt x="5709" y="20456"/>
                </a:lnTo>
                <a:lnTo>
                  <a:pt x="5818" y="20591"/>
                </a:lnTo>
                <a:lnTo>
                  <a:pt x="5850" y="20620"/>
                </a:lnTo>
                <a:lnTo>
                  <a:pt x="5896" y="20640"/>
                </a:lnTo>
                <a:lnTo>
                  <a:pt x="5921" y="20655"/>
                </a:lnTo>
                <a:lnTo>
                  <a:pt x="5936" y="20678"/>
                </a:lnTo>
                <a:lnTo>
                  <a:pt x="5948" y="20705"/>
                </a:lnTo>
                <a:lnTo>
                  <a:pt x="5966" y="20731"/>
                </a:lnTo>
                <a:lnTo>
                  <a:pt x="6007" y="20775"/>
                </a:lnTo>
                <a:lnTo>
                  <a:pt x="6051" y="20809"/>
                </a:lnTo>
                <a:lnTo>
                  <a:pt x="6100" y="20837"/>
                </a:lnTo>
                <a:lnTo>
                  <a:pt x="6256" y="20892"/>
                </a:lnTo>
                <a:lnTo>
                  <a:pt x="6278" y="20907"/>
                </a:lnTo>
                <a:lnTo>
                  <a:pt x="6292" y="20932"/>
                </a:lnTo>
                <a:lnTo>
                  <a:pt x="6309" y="20952"/>
                </a:lnTo>
                <a:lnTo>
                  <a:pt x="6338" y="20959"/>
                </a:lnTo>
                <a:lnTo>
                  <a:pt x="6612" y="20949"/>
                </a:lnTo>
                <a:lnTo>
                  <a:pt x="6659" y="20937"/>
                </a:lnTo>
                <a:lnTo>
                  <a:pt x="6687" y="20936"/>
                </a:lnTo>
                <a:lnTo>
                  <a:pt x="6704" y="20950"/>
                </a:lnTo>
                <a:lnTo>
                  <a:pt x="6720" y="20959"/>
                </a:lnTo>
                <a:lnTo>
                  <a:pt x="6746" y="20953"/>
                </a:lnTo>
                <a:lnTo>
                  <a:pt x="6790" y="20933"/>
                </a:lnTo>
                <a:lnTo>
                  <a:pt x="6919" y="20913"/>
                </a:lnTo>
                <a:lnTo>
                  <a:pt x="6991" y="20928"/>
                </a:lnTo>
                <a:lnTo>
                  <a:pt x="7110" y="20901"/>
                </a:lnTo>
                <a:lnTo>
                  <a:pt x="7315" y="20905"/>
                </a:lnTo>
                <a:lnTo>
                  <a:pt x="7356" y="20904"/>
                </a:lnTo>
                <a:lnTo>
                  <a:pt x="7354" y="20904"/>
                </a:lnTo>
                <a:lnTo>
                  <a:pt x="7380" y="20902"/>
                </a:lnTo>
                <a:lnTo>
                  <a:pt x="7586" y="20941"/>
                </a:lnTo>
                <a:lnTo>
                  <a:pt x="7659" y="20972"/>
                </a:lnTo>
                <a:lnTo>
                  <a:pt x="7671" y="20976"/>
                </a:lnTo>
                <a:lnTo>
                  <a:pt x="7698" y="20981"/>
                </a:lnTo>
                <a:lnTo>
                  <a:pt x="7714" y="20983"/>
                </a:lnTo>
                <a:lnTo>
                  <a:pt x="7729" y="20995"/>
                </a:lnTo>
                <a:lnTo>
                  <a:pt x="7745" y="21005"/>
                </a:lnTo>
                <a:lnTo>
                  <a:pt x="7778" y="21019"/>
                </a:lnTo>
                <a:lnTo>
                  <a:pt x="7803" y="21040"/>
                </a:lnTo>
                <a:lnTo>
                  <a:pt x="7815" y="21061"/>
                </a:lnTo>
                <a:lnTo>
                  <a:pt x="7822" y="21083"/>
                </a:lnTo>
                <a:lnTo>
                  <a:pt x="7831" y="21104"/>
                </a:lnTo>
                <a:lnTo>
                  <a:pt x="7848" y="21124"/>
                </a:lnTo>
                <a:lnTo>
                  <a:pt x="7876" y="21143"/>
                </a:lnTo>
                <a:lnTo>
                  <a:pt x="7907" y="21160"/>
                </a:lnTo>
                <a:lnTo>
                  <a:pt x="7938" y="21175"/>
                </a:lnTo>
                <a:lnTo>
                  <a:pt x="7968" y="21188"/>
                </a:lnTo>
                <a:lnTo>
                  <a:pt x="8012" y="21202"/>
                </a:lnTo>
                <a:lnTo>
                  <a:pt x="8057" y="21211"/>
                </a:lnTo>
                <a:lnTo>
                  <a:pt x="8102" y="21218"/>
                </a:lnTo>
                <a:lnTo>
                  <a:pt x="8145" y="21225"/>
                </a:lnTo>
                <a:lnTo>
                  <a:pt x="8170" y="21227"/>
                </a:lnTo>
                <a:lnTo>
                  <a:pt x="8199" y="21222"/>
                </a:lnTo>
                <a:lnTo>
                  <a:pt x="8223" y="21207"/>
                </a:lnTo>
                <a:lnTo>
                  <a:pt x="8233" y="21181"/>
                </a:lnTo>
                <a:lnTo>
                  <a:pt x="8228" y="21166"/>
                </a:lnTo>
                <a:lnTo>
                  <a:pt x="8218" y="21148"/>
                </a:lnTo>
                <a:lnTo>
                  <a:pt x="8206" y="21130"/>
                </a:lnTo>
                <a:lnTo>
                  <a:pt x="8198" y="21113"/>
                </a:lnTo>
                <a:lnTo>
                  <a:pt x="8198" y="21093"/>
                </a:lnTo>
                <a:lnTo>
                  <a:pt x="8209" y="21081"/>
                </a:lnTo>
                <a:lnTo>
                  <a:pt x="8214" y="21076"/>
                </a:lnTo>
                <a:lnTo>
                  <a:pt x="8236" y="21066"/>
                </a:lnTo>
                <a:lnTo>
                  <a:pt x="8257" y="21062"/>
                </a:lnTo>
                <a:lnTo>
                  <a:pt x="8298" y="21063"/>
                </a:lnTo>
                <a:lnTo>
                  <a:pt x="8321" y="21071"/>
                </a:lnTo>
                <a:lnTo>
                  <a:pt x="8338" y="21085"/>
                </a:lnTo>
                <a:lnTo>
                  <a:pt x="8350" y="21106"/>
                </a:lnTo>
                <a:lnTo>
                  <a:pt x="8370" y="21161"/>
                </a:lnTo>
                <a:lnTo>
                  <a:pt x="8383" y="21184"/>
                </a:lnTo>
                <a:lnTo>
                  <a:pt x="8399" y="21206"/>
                </a:lnTo>
                <a:lnTo>
                  <a:pt x="8417" y="21227"/>
                </a:lnTo>
                <a:lnTo>
                  <a:pt x="8434" y="21228"/>
                </a:lnTo>
                <a:lnTo>
                  <a:pt x="8449" y="21232"/>
                </a:lnTo>
                <a:lnTo>
                  <a:pt x="8462" y="21241"/>
                </a:lnTo>
                <a:lnTo>
                  <a:pt x="8476" y="21256"/>
                </a:lnTo>
                <a:lnTo>
                  <a:pt x="8487" y="21275"/>
                </a:lnTo>
                <a:lnTo>
                  <a:pt x="8503" y="21312"/>
                </a:lnTo>
                <a:lnTo>
                  <a:pt x="8517" y="21327"/>
                </a:lnTo>
                <a:lnTo>
                  <a:pt x="8541" y="21344"/>
                </a:lnTo>
                <a:lnTo>
                  <a:pt x="8551" y="21354"/>
                </a:lnTo>
                <a:lnTo>
                  <a:pt x="8574" y="21388"/>
                </a:lnTo>
                <a:lnTo>
                  <a:pt x="8586" y="21400"/>
                </a:lnTo>
                <a:lnTo>
                  <a:pt x="8599" y="21408"/>
                </a:lnTo>
                <a:lnTo>
                  <a:pt x="8616" y="21413"/>
                </a:lnTo>
                <a:lnTo>
                  <a:pt x="8644" y="21417"/>
                </a:lnTo>
                <a:lnTo>
                  <a:pt x="8744" y="21414"/>
                </a:lnTo>
                <a:lnTo>
                  <a:pt x="8785" y="21419"/>
                </a:lnTo>
                <a:lnTo>
                  <a:pt x="8807" y="21417"/>
                </a:lnTo>
                <a:lnTo>
                  <a:pt x="8815" y="21417"/>
                </a:lnTo>
                <a:lnTo>
                  <a:pt x="8839" y="21424"/>
                </a:lnTo>
                <a:lnTo>
                  <a:pt x="8847" y="21423"/>
                </a:lnTo>
                <a:lnTo>
                  <a:pt x="8852" y="21433"/>
                </a:lnTo>
                <a:lnTo>
                  <a:pt x="8865" y="21435"/>
                </a:lnTo>
                <a:lnTo>
                  <a:pt x="8893" y="21449"/>
                </a:lnTo>
                <a:lnTo>
                  <a:pt x="8907" y="21453"/>
                </a:lnTo>
                <a:lnTo>
                  <a:pt x="8920" y="21454"/>
                </a:lnTo>
                <a:lnTo>
                  <a:pt x="8948" y="21450"/>
                </a:lnTo>
                <a:lnTo>
                  <a:pt x="8961" y="21445"/>
                </a:lnTo>
                <a:lnTo>
                  <a:pt x="8972" y="21439"/>
                </a:lnTo>
                <a:lnTo>
                  <a:pt x="8995" y="21419"/>
                </a:lnTo>
                <a:lnTo>
                  <a:pt x="9002" y="21408"/>
                </a:lnTo>
                <a:lnTo>
                  <a:pt x="9003" y="21402"/>
                </a:lnTo>
                <a:lnTo>
                  <a:pt x="9004" y="21384"/>
                </a:lnTo>
                <a:lnTo>
                  <a:pt x="9006" y="21377"/>
                </a:lnTo>
                <a:lnTo>
                  <a:pt x="9011" y="21369"/>
                </a:lnTo>
                <a:lnTo>
                  <a:pt x="9015" y="21365"/>
                </a:lnTo>
                <a:lnTo>
                  <a:pt x="9076" y="21335"/>
                </a:lnTo>
                <a:lnTo>
                  <a:pt x="9101" y="21328"/>
                </a:lnTo>
                <a:lnTo>
                  <a:pt x="9183" y="21324"/>
                </a:lnTo>
                <a:lnTo>
                  <a:pt x="9212" y="21330"/>
                </a:lnTo>
                <a:lnTo>
                  <a:pt x="9232" y="21348"/>
                </a:lnTo>
                <a:lnTo>
                  <a:pt x="9243" y="21347"/>
                </a:lnTo>
                <a:lnTo>
                  <a:pt x="9276" y="21354"/>
                </a:lnTo>
                <a:lnTo>
                  <a:pt x="9288" y="21359"/>
                </a:lnTo>
                <a:lnTo>
                  <a:pt x="9314" y="21374"/>
                </a:lnTo>
                <a:lnTo>
                  <a:pt x="9328" y="21385"/>
                </a:lnTo>
                <a:lnTo>
                  <a:pt x="9336" y="21393"/>
                </a:lnTo>
                <a:lnTo>
                  <a:pt x="9350" y="21398"/>
                </a:lnTo>
                <a:lnTo>
                  <a:pt x="9391" y="21424"/>
                </a:lnTo>
                <a:lnTo>
                  <a:pt x="9406" y="21429"/>
                </a:lnTo>
                <a:lnTo>
                  <a:pt x="9421" y="21431"/>
                </a:lnTo>
                <a:lnTo>
                  <a:pt x="9436" y="21429"/>
                </a:lnTo>
                <a:lnTo>
                  <a:pt x="9495" y="21402"/>
                </a:lnTo>
                <a:lnTo>
                  <a:pt x="9506" y="21391"/>
                </a:lnTo>
                <a:lnTo>
                  <a:pt x="9511" y="21379"/>
                </a:lnTo>
                <a:lnTo>
                  <a:pt x="9521" y="21339"/>
                </a:lnTo>
                <a:lnTo>
                  <a:pt x="9534" y="21307"/>
                </a:lnTo>
                <a:lnTo>
                  <a:pt x="9551" y="21285"/>
                </a:lnTo>
                <a:lnTo>
                  <a:pt x="9573" y="21269"/>
                </a:lnTo>
                <a:lnTo>
                  <a:pt x="9632" y="21247"/>
                </a:lnTo>
                <a:lnTo>
                  <a:pt x="9825" y="21104"/>
                </a:lnTo>
                <a:lnTo>
                  <a:pt x="9861" y="21060"/>
                </a:lnTo>
                <a:lnTo>
                  <a:pt x="9883" y="21042"/>
                </a:lnTo>
                <a:lnTo>
                  <a:pt x="10093" y="20955"/>
                </a:lnTo>
                <a:lnTo>
                  <a:pt x="10115" y="20933"/>
                </a:lnTo>
                <a:lnTo>
                  <a:pt x="10137" y="20905"/>
                </a:lnTo>
                <a:lnTo>
                  <a:pt x="10158" y="20885"/>
                </a:lnTo>
                <a:lnTo>
                  <a:pt x="10183" y="20871"/>
                </a:lnTo>
                <a:lnTo>
                  <a:pt x="10339" y="20832"/>
                </a:lnTo>
                <a:lnTo>
                  <a:pt x="10392" y="20804"/>
                </a:lnTo>
                <a:lnTo>
                  <a:pt x="10409" y="20799"/>
                </a:lnTo>
                <a:lnTo>
                  <a:pt x="10414" y="20796"/>
                </a:lnTo>
                <a:lnTo>
                  <a:pt x="10419" y="20790"/>
                </a:lnTo>
                <a:lnTo>
                  <a:pt x="10427" y="20777"/>
                </a:lnTo>
                <a:lnTo>
                  <a:pt x="10432" y="20772"/>
                </a:lnTo>
                <a:lnTo>
                  <a:pt x="10452" y="20766"/>
                </a:lnTo>
                <a:lnTo>
                  <a:pt x="10476" y="20771"/>
                </a:lnTo>
                <a:lnTo>
                  <a:pt x="10521" y="20787"/>
                </a:lnTo>
                <a:lnTo>
                  <a:pt x="10566" y="20797"/>
                </a:lnTo>
                <a:lnTo>
                  <a:pt x="10610" y="20800"/>
                </a:lnTo>
                <a:lnTo>
                  <a:pt x="10656" y="20789"/>
                </a:lnTo>
                <a:lnTo>
                  <a:pt x="10722" y="20797"/>
                </a:lnTo>
                <a:lnTo>
                  <a:pt x="10726" y="20799"/>
                </a:lnTo>
                <a:lnTo>
                  <a:pt x="10729" y="20833"/>
                </a:lnTo>
                <a:lnTo>
                  <a:pt x="10733" y="20862"/>
                </a:lnTo>
                <a:lnTo>
                  <a:pt x="10738" y="20919"/>
                </a:lnTo>
                <a:lnTo>
                  <a:pt x="10746" y="20991"/>
                </a:lnTo>
                <a:lnTo>
                  <a:pt x="10753" y="21051"/>
                </a:lnTo>
                <a:lnTo>
                  <a:pt x="10758" y="21100"/>
                </a:lnTo>
                <a:lnTo>
                  <a:pt x="10762" y="21140"/>
                </a:lnTo>
                <a:lnTo>
                  <a:pt x="10798" y="21158"/>
                </a:lnTo>
                <a:lnTo>
                  <a:pt x="10829" y="21174"/>
                </a:lnTo>
                <a:lnTo>
                  <a:pt x="10877" y="21198"/>
                </a:lnTo>
                <a:lnTo>
                  <a:pt x="10918" y="21218"/>
                </a:lnTo>
                <a:lnTo>
                  <a:pt x="10929" y="21224"/>
                </a:lnTo>
                <a:lnTo>
                  <a:pt x="10930" y="21222"/>
                </a:lnTo>
                <a:lnTo>
                  <a:pt x="10939" y="21214"/>
                </a:lnTo>
                <a:lnTo>
                  <a:pt x="10952" y="21209"/>
                </a:lnTo>
                <a:lnTo>
                  <a:pt x="10957" y="21203"/>
                </a:lnTo>
                <a:lnTo>
                  <a:pt x="10962" y="21196"/>
                </a:lnTo>
                <a:lnTo>
                  <a:pt x="11018" y="21138"/>
                </a:lnTo>
                <a:lnTo>
                  <a:pt x="11038" y="21128"/>
                </a:lnTo>
                <a:lnTo>
                  <a:pt x="11045" y="21116"/>
                </a:lnTo>
                <a:lnTo>
                  <a:pt x="11058" y="21063"/>
                </a:lnTo>
                <a:lnTo>
                  <a:pt x="11068" y="21043"/>
                </a:lnTo>
                <a:lnTo>
                  <a:pt x="11106" y="21022"/>
                </a:lnTo>
                <a:lnTo>
                  <a:pt x="11196" y="20993"/>
                </a:lnTo>
                <a:lnTo>
                  <a:pt x="11223" y="20958"/>
                </a:lnTo>
                <a:lnTo>
                  <a:pt x="11226" y="20953"/>
                </a:lnTo>
                <a:lnTo>
                  <a:pt x="11228" y="20951"/>
                </a:lnTo>
                <a:lnTo>
                  <a:pt x="11233" y="20946"/>
                </a:lnTo>
                <a:lnTo>
                  <a:pt x="11207" y="20930"/>
                </a:lnTo>
                <a:lnTo>
                  <a:pt x="11176" y="20906"/>
                </a:lnTo>
                <a:lnTo>
                  <a:pt x="11153" y="20880"/>
                </a:lnTo>
                <a:lnTo>
                  <a:pt x="11151" y="20858"/>
                </a:lnTo>
                <a:lnTo>
                  <a:pt x="11138" y="20843"/>
                </a:lnTo>
                <a:lnTo>
                  <a:pt x="11123" y="20864"/>
                </a:lnTo>
                <a:lnTo>
                  <a:pt x="11101" y="20862"/>
                </a:lnTo>
                <a:lnTo>
                  <a:pt x="11076" y="20852"/>
                </a:lnTo>
                <a:lnTo>
                  <a:pt x="11051" y="20851"/>
                </a:lnTo>
                <a:lnTo>
                  <a:pt x="11027" y="20856"/>
                </a:lnTo>
                <a:lnTo>
                  <a:pt x="10867" y="20853"/>
                </a:lnTo>
                <a:lnTo>
                  <a:pt x="10839" y="20859"/>
                </a:lnTo>
                <a:lnTo>
                  <a:pt x="10815" y="20859"/>
                </a:lnTo>
                <a:lnTo>
                  <a:pt x="10796" y="20847"/>
                </a:lnTo>
                <a:lnTo>
                  <a:pt x="10780" y="20830"/>
                </a:lnTo>
                <a:lnTo>
                  <a:pt x="10761" y="20816"/>
                </a:lnTo>
                <a:lnTo>
                  <a:pt x="10744" y="20809"/>
                </a:lnTo>
                <a:lnTo>
                  <a:pt x="10764" y="20806"/>
                </a:lnTo>
                <a:lnTo>
                  <a:pt x="10798" y="20827"/>
                </a:lnTo>
                <a:lnTo>
                  <a:pt x="10814" y="20833"/>
                </a:lnTo>
                <a:lnTo>
                  <a:pt x="10829" y="20833"/>
                </a:lnTo>
                <a:lnTo>
                  <a:pt x="10913" y="20798"/>
                </a:lnTo>
                <a:lnTo>
                  <a:pt x="10928" y="20795"/>
                </a:lnTo>
                <a:lnTo>
                  <a:pt x="10938" y="20796"/>
                </a:lnTo>
                <a:lnTo>
                  <a:pt x="10958" y="20804"/>
                </a:lnTo>
                <a:lnTo>
                  <a:pt x="10994" y="20826"/>
                </a:lnTo>
                <a:lnTo>
                  <a:pt x="11006" y="20827"/>
                </a:lnTo>
                <a:lnTo>
                  <a:pt x="11017" y="20825"/>
                </a:lnTo>
                <a:lnTo>
                  <a:pt x="11038" y="20825"/>
                </a:lnTo>
                <a:lnTo>
                  <a:pt x="11096" y="20809"/>
                </a:lnTo>
                <a:lnTo>
                  <a:pt x="11133" y="20788"/>
                </a:lnTo>
                <a:lnTo>
                  <a:pt x="11150" y="20773"/>
                </a:lnTo>
                <a:lnTo>
                  <a:pt x="11160" y="20756"/>
                </a:lnTo>
                <a:lnTo>
                  <a:pt x="11163" y="20744"/>
                </a:lnTo>
                <a:lnTo>
                  <a:pt x="11170" y="20732"/>
                </a:lnTo>
                <a:lnTo>
                  <a:pt x="11178" y="20721"/>
                </a:lnTo>
                <a:lnTo>
                  <a:pt x="11199" y="20708"/>
                </a:lnTo>
                <a:lnTo>
                  <a:pt x="11203" y="20698"/>
                </a:lnTo>
                <a:lnTo>
                  <a:pt x="11204" y="20673"/>
                </a:lnTo>
                <a:lnTo>
                  <a:pt x="11216" y="20623"/>
                </a:lnTo>
                <a:lnTo>
                  <a:pt x="11278" y="20488"/>
                </a:lnTo>
                <a:lnTo>
                  <a:pt x="11337" y="20426"/>
                </a:lnTo>
                <a:lnTo>
                  <a:pt x="11498" y="20349"/>
                </a:lnTo>
                <a:lnTo>
                  <a:pt x="11550" y="20281"/>
                </a:lnTo>
                <a:lnTo>
                  <a:pt x="11573" y="20210"/>
                </a:lnTo>
                <a:lnTo>
                  <a:pt x="11574" y="20168"/>
                </a:lnTo>
                <a:lnTo>
                  <a:pt x="11588" y="20145"/>
                </a:lnTo>
                <a:lnTo>
                  <a:pt x="11620" y="20107"/>
                </a:lnTo>
                <a:lnTo>
                  <a:pt x="11633" y="20065"/>
                </a:lnTo>
                <a:lnTo>
                  <a:pt x="11648" y="19948"/>
                </a:lnTo>
                <a:lnTo>
                  <a:pt x="11647" y="19900"/>
                </a:lnTo>
                <a:lnTo>
                  <a:pt x="11644" y="19878"/>
                </a:lnTo>
                <a:lnTo>
                  <a:pt x="11638" y="19855"/>
                </a:lnTo>
                <a:lnTo>
                  <a:pt x="11647" y="19822"/>
                </a:lnTo>
                <a:lnTo>
                  <a:pt x="11689" y="19791"/>
                </a:lnTo>
                <a:lnTo>
                  <a:pt x="11720" y="19778"/>
                </a:lnTo>
                <a:lnTo>
                  <a:pt x="11757" y="19739"/>
                </a:lnTo>
                <a:lnTo>
                  <a:pt x="11758" y="19696"/>
                </a:lnTo>
                <a:lnTo>
                  <a:pt x="11749" y="19623"/>
                </a:lnTo>
                <a:lnTo>
                  <a:pt x="11734" y="19606"/>
                </a:lnTo>
                <a:lnTo>
                  <a:pt x="11793" y="19543"/>
                </a:lnTo>
                <a:lnTo>
                  <a:pt x="11846" y="19495"/>
                </a:lnTo>
                <a:lnTo>
                  <a:pt x="11906" y="19453"/>
                </a:lnTo>
                <a:lnTo>
                  <a:pt x="11934" y="19437"/>
                </a:lnTo>
                <a:lnTo>
                  <a:pt x="12000" y="19419"/>
                </a:lnTo>
                <a:lnTo>
                  <a:pt x="12019" y="19409"/>
                </a:lnTo>
                <a:lnTo>
                  <a:pt x="12052" y="19378"/>
                </a:lnTo>
                <a:lnTo>
                  <a:pt x="12131" y="19212"/>
                </a:lnTo>
                <a:lnTo>
                  <a:pt x="12146" y="19193"/>
                </a:lnTo>
                <a:lnTo>
                  <a:pt x="12186" y="19170"/>
                </a:lnTo>
                <a:lnTo>
                  <a:pt x="12210" y="19138"/>
                </a:lnTo>
                <a:lnTo>
                  <a:pt x="12225" y="19123"/>
                </a:lnTo>
                <a:lnTo>
                  <a:pt x="12259" y="19102"/>
                </a:lnTo>
                <a:lnTo>
                  <a:pt x="12284" y="19066"/>
                </a:lnTo>
                <a:lnTo>
                  <a:pt x="12284" y="19050"/>
                </a:lnTo>
                <a:lnTo>
                  <a:pt x="12271" y="18979"/>
                </a:lnTo>
                <a:lnTo>
                  <a:pt x="12271" y="18956"/>
                </a:lnTo>
                <a:lnTo>
                  <a:pt x="12281" y="18941"/>
                </a:lnTo>
                <a:lnTo>
                  <a:pt x="12336" y="18896"/>
                </a:lnTo>
                <a:lnTo>
                  <a:pt x="12408" y="18853"/>
                </a:lnTo>
                <a:lnTo>
                  <a:pt x="12439" y="18824"/>
                </a:lnTo>
                <a:lnTo>
                  <a:pt x="12466" y="18784"/>
                </a:lnTo>
                <a:lnTo>
                  <a:pt x="12519" y="18682"/>
                </a:lnTo>
                <a:lnTo>
                  <a:pt x="12536" y="18674"/>
                </a:lnTo>
                <a:lnTo>
                  <a:pt x="12558" y="18674"/>
                </a:lnTo>
                <a:lnTo>
                  <a:pt x="12584" y="18669"/>
                </a:lnTo>
                <a:lnTo>
                  <a:pt x="12594" y="18669"/>
                </a:lnTo>
                <a:lnTo>
                  <a:pt x="12617" y="18674"/>
                </a:lnTo>
                <a:lnTo>
                  <a:pt x="12628" y="18674"/>
                </a:lnTo>
                <a:lnTo>
                  <a:pt x="12675" y="18658"/>
                </a:lnTo>
                <a:lnTo>
                  <a:pt x="12697" y="18644"/>
                </a:lnTo>
                <a:lnTo>
                  <a:pt x="12733" y="18606"/>
                </a:lnTo>
                <a:lnTo>
                  <a:pt x="12775" y="18581"/>
                </a:lnTo>
                <a:lnTo>
                  <a:pt x="12834" y="18528"/>
                </a:lnTo>
                <a:lnTo>
                  <a:pt x="12876" y="18500"/>
                </a:lnTo>
                <a:lnTo>
                  <a:pt x="12973" y="18460"/>
                </a:lnTo>
                <a:lnTo>
                  <a:pt x="12982" y="18452"/>
                </a:lnTo>
                <a:lnTo>
                  <a:pt x="12996" y="18427"/>
                </a:lnTo>
                <a:lnTo>
                  <a:pt x="13009" y="18420"/>
                </a:lnTo>
                <a:lnTo>
                  <a:pt x="13046" y="18365"/>
                </a:lnTo>
                <a:lnTo>
                  <a:pt x="13053" y="18349"/>
                </a:lnTo>
                <a:lnTo>
                  <a:pt x="13051" y="18334"/>
                </a:lnTo>
                <a:lnTo>
                  <a:pt x="13052" y="18327"/>
                </a:lnTo>
                <a:lnTo>
                  <a:pt x="13055" y="18279"/>
                </a:lnTo>
                <a:lnTo>
                  <a:pt x="13058" y="18264"/>
                </a:lnTo>
                <a:lnTo>
                  <a:pt x="13185" y="17992"/>
                </a:lnTo>
                <a:lnTo>
                  <a:pt x="13210" y="17960"/>
                </a:lnTo>
                <a:lnTo>
                  <a:pt x="13307" y="17877"/>
                </a:lnTo>
                <a:lnTo>
                  <a:pt x="13333" y="17840"/>
                </a:lnTo>
                <a:lnTo>
                  <a:pt x="13352" y="17797"/>
                </a:lnTo>
                <a:lnTo>
                  <a:pt x="13361" y="17750"/>
                </a:lnTo>
                <a:lnTo>
                  <a:pt x="13370" y="17649"/>
                </a:lnTo>
                <a:lnTo>
                  <a:pt x="13381" y="17633"/>
                </a:lnTo>
                <a:lnTo>
                  <a:pt x="13387" y="17599"/>
                </a:lnTo>
                <a:lnTo>
                  <a:pt x="13389" y="17537"/>
                </a:lnTo>
                <a:lnTo>
                  <a:pt x="13384" y="17476"/>
                </a:lnTo>
                <a:lnTo>
                  <a:pt x="13385" y="17445"/>
                </a:lnTo>
                <a:lnTo>
                  <a:pt x="13395" y="17429"/>
                </a:lnTo>
                <a:lnTo>
                  <a:pt x="13399" y="17412"/>
                </a:lnTo>
                <a:lnTo>
                  <a:pt x="13381" y="17348"/>
                </a:lnTo>
                <a:lnTo>
                  <a:pt x="13381" y="17326"/>
                </a:lnTo>
                <a:lnTo>
                  <a:pt x="13390" y="17330"/>
                </a:lnTo>
                <a:lnTo>
                  <a:pt x="13405" y="17333"/>
                </a:lnTo>
                <a:lnTo>
                  <a:pt x="13414" y="17335"/>
                </a:lnTo>
                <a:lnTo>
                  <a:pt x="13427" y="17314"/>
                </a:lnTo>
                <a:lnTo>
                  <a:pt x="13448" y="17291"/>
                </a:lnTo>
                <a:lnTo>
                  <a:pt x="13472" y="17271"/>
                </a:lnTo>
                <a:lnTo>
                  <a:pt x="13521" y="17246"/>
                </a:lnTo>
                <a:lnTo>
                  <a:pt x="13532" y="17238"/>
                </a:lnTo>
                <a:lnTo>
                  <a:pt x="13547" y="17215"/>
                </a:lnTo>
                <a:lnTo>
                  <a:pt x="13570" y="17196"/>
                </a:lnTo>
                <a:lnTo>
                  <a:pt x="13576" y="17185"/>
                </a:lnTo>
                <a:lnTo>
                  <a:pt x="13582" y="17153"/>
                </a:lnTo>
                <a:lnTo>
                  <a:pt x="13583" y="17137"/>
                </a:lnTo>
                <a:lnTo>
                  <a:pt x="13580" y="17121"/>
                </a:lnTo>
                <a:lnTo>
                  <a:pt x="13574" y="17106"/>
                </a:lnTo>
                <a:lnTo>
                  <a:pt x="13565" y="17090"/>
                </a:lnTo>
                <a:lnTo>
                  <a:pt x="13558" y="17073"/>
                </a:lnTo>
                <a:lnTo>
                  <a:pt x="13556" y="17051"/>
                </a:lnTo>
                <a:lnTo>
                  <a:pt x="13564" y="17029"/>
                </a:lnTo>
                <a:lnTo>
                  <a:pt x="13578" y="17000"/>
                </a:lnTo>
                <a:lnTo>
                  <a:pt x="13586" y="16975"/>
                </a:lnTo>
                <a:lnTo>
                  <a:pt x="13572" y="16960"/>
                </a:lnTo>
                <a:lnTo>
                  <a:pt x="13578" y="16942"/>
                </a:lnTo>
                <a:lnTo>
                  <a:pt x="13591" y="16936"/>
                </a:lnTo>
                <a:lnTo>
                  <a:pt x="13605" y="16932"/>
                </a:lnTo>
                <a:lnTo>
                  <a:pt x="13613" y="16920"/>
                </a:lnTo>
                <a:lnTo>
                  <a:pt x="13619" y="16907"/>
                </a:lnTo>
                <a:lnTo>
                  <a:pt x="13647" y="16875"/>
                </a:lnTo>
                <a:lnTo>
                  <a:pt x="13656" y="16856"/>
                </a:lnTo>
                <a:lnTo>
                  <a:pt x="13668" y="16798"/>
                </a:lnTo>
                <a:lnTo>
                  <a:pt x="13674" y="16784"/>
                </a:lnTo>
                <a:lnTo>
                  <a:pt x="13690" y="16763"/>
                </a:lnTo>
                <a:lnTo>
                  <a:pt x="13695" y="16750"/>
                </a:lnTo>
                <a:lnTo>
                  <a:pt x="13696" y="16723"/>
                </a:lnTo>
                <a:lnTo>
                  <a:pt x="13685" y="16667"/>
                </a:lnTo>
                <a:lnTo>
                  <a:pt x="13686" y="16643"/>
                </a:lnTo>
                <a:lnTo>
                  <a:pt x="13701" y="16569"/>
                </a:lnTo>
                <a:lnTo>
                  <a:pt x="13702" y="16544"/>
                </a:lnTo>
                <a:lnTo>
                  <a:pt x="13697" y="16514"/>
                </a:lnTo>
                <a:lnTo>
                  <a:pt x="13692" y="16497"/>
                </a:lnTo>
                <a:lnTo>
                  <a:pt x="13686" y="16487"/>
                </a:lnTo>
                <a:lnTo>
                  <a:pt x="13681" y="16477"/>
                </a:lnTo>
                <a:lnTo>
                  <a:pt x="13687" y="16464"/>
                </a:lnTo>
                <a:lnTo>
                  <a:pt x="13695" y="16452"/>
                </a:lnTo>
                <a:lnTo>
                  <a:pt x="13698" y="16444"/>
                </a:lnTo>
                <a:lnTo>
                  <a:pt x="13690" y="16422"/>
                </a:lnTo>
                <a:lnTo>
                  <a:pt x="13673" y="16356"/>
                </a:lnTo>
                <a:lnTo>
                  <a:pt x="13669" y="16333"/>
                </a:lnTo>
                <a:lnTo>
                  <a:pt x="13680" y="16286"/>
                </a:lnTo>
                <a:lnTo>
                  <a:pt x="13676" y="16263"/>
                </a:lnTo>
                <a:lnTo>
                  <a:pt x="13650" y="16262"/>
                </a:lnTo>
                <a:lnTo>
                  <a:pt x="13598" y="16275"/>
                </a:lnTo>
                <a:lnTo>
                  <a:pt x="13568" y="16274"/>
                </a:lnTo>
                <a:lnTo>
                  <a:pt x="13540" y="16264"/>
                </a:lnTo>
                <a:lnTo>
                  <a:pt x="13481" y="16215"/>
                </a:lnTo>
                <a:lnTo>
                  <a:pt x="13457" y="16203"/>
                </a:lnTo>
                <a:lnTo>
                  <a:pt x="13429" y="16200"/>
                </a:lnTo>
                <a:lnTo>
                  <a:pt x="13376" y="16204"/>
                </a:lnTo>
                <a:lnTo>
                  <a:pt x="13350" y="16198"/>
                </a:lnTo>
                <a:lnTo>
                  <a:pt x="13303" y="16241"/>
                </a:lnTo>
                <a:lnTo>
                  <a:pt x="13236" y="16250"/>
                </a:lnTo>
                <a:lnTo>
                  <a:pt x="13162" y="16238"/>
                </a:lnTo>
                <a:lnTo>
                  <a:pt x="13093" y="16214"/>
                </a:lnTo>
                <a:lnTo>
                  <a:pt x="13088" y="16223"/>
                </a:lnTo>
                <a:lnTo>
                  <a:pt x="13077" y="16231"/>
                </a:lnTo>
                <a:lnTo>
                  <a:pt x="13065" y="16233"/>
                </a:lnTo>
                <a:lnTo>
                  <a:pt x="13045" y="16212"/>
                </a:lnTo>
                <a:lnTo>
                  <a:pt x="13033" y="16209"/>
                </a:lnTo>
                <a:lnTo>
                  <a:pt x="13019" y="16211"/>
                </a:lnTo>
                <a:lnTo>
                  <a:pt x="12985" y="16209"/>
                </a:lnTo>
                <a:lnTo>
                  <a:pt x="12938" y="16220"/>
                </a:lnTo>
                <a:lnTo>
                  <a:pt x="12916" y="16215"/>
                </a:lnTo>
                <a:lnTo>
                  <a:pt x="12901" y="16214"/>
                </a:lnTo>
                <a:lnTo>
                  <a:pt x="12839" y="16227"/>
                </a:lnTo>
                <a:lnTo>
                  <a:pt x="12794" y="16252"/>
                </a:lnTo>
                <a:lnTo>
                  <a:pt x="12669" y="16298"/>
                </a:lnTo>
                <a:lnTo>
                  <a:pt x="12640" y="16318"/>
                </a:lnTo>
                <a:lnTo>
                  <a:pt x="12612" y="16360"/>
                </a:lnTo>
                <a:lnTo>
                  <a:pt x="12600" y="16370"/>
                </a:lnTo>
                <a:lnTo>
                  <a:pt x="12579" y="16373"/>
                </a:lnTo>
                <a:lnTo>
                  <a:pt x="12567" y="16364"/>
                </a:lnTo>
                <a:lnTo>
                  <a:pt x="12555" y="16349"/>
                </a:lnTo>
                <a:lnTo>
                  <a:pt x="12536" y="16335"/>
                </a:lnTo>
                <a:lnTo>
                  <a:pt x="12581" y="16316"/>
                </a:lnTo>
                <a:lnTo>
                  <a:pt x="12602" y="16301"/>
                </a:lnTo>
                <a:lnTo>
                  <a:pt x="12614" y="16283"/>
                </a:lnTo>
                <a:lnTo>
                  <a:pt x="12608" y="16263"/>
                </a:lnTo>
                <a:lnTo>
                  <a:pt x="12587" y="16254"/>
                </a:lnTo>
                <a:lnTo>
                  <a:pt x="12560" y="16253"/>
                </a:lnTo>
                <a:lnTo>
                  <a:pt x="12508" y="16262"/>
                </a:lnTo>
                <a:lnTo>
                  <a:pt x="12417" y="16252"/>
                </a:lnTo>
                <a:lnTo>
                  <a:pt x="12395" y="16257"/>
                </a:lnTo>
                <a:lnTo>
                  <a:pt x="12336" y="16290"/>
                </a:lnTo>
                <a:lnTo>
                  <a:pt x="12353" y="16278"/>
                </a:lnTo>
                <a:lnTo>
                  <a:pt x="12378" y="16250"/>
                </a:lnTo>
                <a:lnTo>
                  <a:pt x="12398" y="16239"/>
                </a:lnTo>
                <a:lnTo>
                  <a:pt x="12502" y="16224"/>
                </a:lnTo>
                <a:lnTo>
                  <a:pt x="12546" y="16230"/>
                </a:lnTo>
                <a:lnTo>
                  <a:pt x="12558" y="16230"/>
                </a:lnTo>
                <a:lnTo>
                  <a:pt x="12567" y="16225"/>
                </a:lnTo>
                <a:lnTo>
                  <a:pt x="12574" y="16218"/>
                </a:lnTo>
                <a:lnTo>
                  <a:pt x="12583" y="16213"/>
                </a:lnTo>
                <a:lnTo>
                  <a:pt x="12607" y="16208"/>
                </a:lnTo>
                <a:lnTo>
                  <a:pt x="12628" y="16211"/>
                </a:lnTo>
                <a:lnTo>
                  <a:pt x="12670" y="16229"/>
                </a:lnTo>
                <a:lnTo>
                  <a:pt x="12694" y="16237"/>
                </a:lnTo>
                <a:lnTo>
                  <a:pt x="12708" y="16233"/>
                </a:lnTo>
                <a:lnTo>
                  <a:pt x="12742" y="16214"/>
                </a:lnTo>
                <a:lnTo>
                  <a:pt x="12935" y="16193"/>
                </a:lnTo>
                <a:lnTo>
                  <a:pt x="12951" y="16183"/>
                </a:lnTo>
                <a:lnTo>
                  <a:pt x="12964" y="16162"/>
                </a:lnTo>
                <a:lnTo>
                  <a:pt x="12986" y="16158"/>
                </a:lnTo>
                <a:lnTo>
                  <a:pt x="13083" y="16181"/>
                </a:lnTo>
                <a:lnTo>
                  <a:pt x="13109" y="16183"/>
                </a:lnTo>
                <a:lnTo>
                  <a:pt x="13133" y="16179"/>
                </a:lnTo>
                <a:lnTo>
                  <a:pt x="13156" y="16181"/>
                </a:lnTo>
                <a:lnTo>
                  <a:pt x="13212" y="16205"/>
                </a:lnTo>
                <a:lnTo>
                  <a:pt x="13237" y="16210"/>
                </a:lnTo>
                <a:lnTo>
                  <a:pt x="13282" y="16195"/>
                </a:lnTo>
                <a:lnTo>
                  <a:pt x="13327" y="16170"/>
                </a:lnTo>
                <a:lnTo>
                  <a:pt x="13373" y="16153"/>
                </a:lnTo>
                <a:lnTo>
                  <a:pt x="13419" y="16164"/>
                </a:lnTo>
                <a:lnTo>
                  <a:pt x="13470" y="16182"/>
                </a:lnTo>
                <a:lnTo>
                  <a:pt x="13494" y="16190"/>
                </a:lnTo>
                <a:lnTo>
                  <a:pt x="13520" y="16204"/>
                </a:lnTo>
                <a:lnTo>
                  <a:pt x="13559" y="16232"/>
                </a:lnTo>
                <a:lnTo>
                  <a:pt x="13581" y="16242"/>
                </a:lnTo>
                <a:lnTo>
                  <a:pt x="13603" y="16242"/>
                </a:lnTo>
                <a:lnTo>
                  <a:pt x="13634" y="16228"/>
                </a:lnTo>
                <a:lnTo>
                  <a:pt x="13648" y="16225"/>
                </a:lnTo>
                <a:lnTo>
                  <a:pt x="13684" y="16229"/>
                </a:lnTo>
                <a:lnTo>
                  <a:pt x="13697" y="16226"/>
                </a:lnTo>
                <a:lnTo>
                  <a:pt x="13713" y="16211"/>
                </a:lnTo>
                <a:lnTo>
                  <a:pt x="13725" y="16188"/>
                </a:lnTo>
                <a:lnTo>
                  <a:pt x="13753" y="16089"/>
                </a:lnTo>
                <a:lnTo>
                  <a:pt x="13753" y="16083"/>
                </a:lnTo>
                <a:lnTo>
                  <a:pt x="13750" y="16077"/>
                </a:lnTo>
                <a:lnTo>
                  <a:pt x="13747" y="16070"/>
                </a:lnTo>
                <a:lnTo>
                  <a:pt x="13748" y="16062"/>
                </a:lnTo>
                <a:lnTo>
                  <a:pt x="13753" y="16059"/>
                </a:lnTo>
                <a:lnTo>
                  <a:pt x="13767" y="16057"/>
                </a:lnTo>
                <a:lnTo>
                  <a:pt x="13772" y="16054"/>
                </a:lnTo>
                <a:lnTo>
                  <a:pt x="13782" y="16035"/>
                </a:lnTo>
                <a:lnTo>
                  <a:pt x="13790" y="16012"/>
                </a:lnTo>
                <a:lnTo>
                  <a:pt x="13800" y="15992"/>
                </a:lnTo>
                <a:lnTo>
                  <a:pt x="13817" y="15978"/>
                </a:lnTo>
                <a:lnTo>
                  <a:pt x="13832" y="15959"/>
                </a:lnTo>
                <a:lnTo>
                  <a:pt x="13834" y="15928"/>
                </a:lnTo>
                <a:lnTo>
                  <a:pt x="13831" y="15865"/>
                </a:lnTo>
                <a:lnTo>
                  <a:pt x="13864" y="15764"/>
                </a:lnTo>
                <a:lnTo>
                  <a:pt x="13874" y="15705"/>
                </a:lnTo>
                <a:lnTo>
                  <a:pt x="13856" y="15662"/>
                </a:lnTo>
                <a:lnTo>
                  <a:pt x="13855" y="15646"/>
                </a:lnTo>
                <a:lnTo>
                  <a:pt x="13849" y="15602"/>
                </a:lnTo>
                <a:lnTo>
                  <a:pt x="13854" y="15531"/>
                </a:lnTo>
                <a:lnTo>
                  <a:pt x="13859" y="15523"/>
                </a:lnTo>
                <a:lnTo>
                  <a:pt x="13869" y="15522"/>
                </a:lnTo>
                <a:lnTo>
                  <a:pt x="13879" y="15523"/>
                </a:lnTo>
                <a:lnTo>
                  <a:pt x="13889" y="15523"/>
                </a:lnTo>
                <a:lnTo>
                  <a:pt x="13922" y="15493"/>
                </a:lnTo>
                <a:lnTo>
                  <a:pt x="13928" y="15448"/>
                </a:lnTo>
                <a:lnTo>
                  <a:pt x="13899" y="15281"/>
                </a:lnTo>
                <a:lnTo>
                  <a:pt x="13901" y="15255"/>
                </a:lnTo>
                <a:lnTo>
                  <a:pt x="13913" y="15241"/>
                </a:lnTo>
                <a:lnTo>
                  <a:pt x="13951" y="15224"/>
                </a:lnTo>
                <a:lnTo>
                  <a:pt x="13962" y="15211"/>
                </a:lnTo>
                <a:lnTo>
                  <a:pt x="13968" y="15191"/>
                </a:lnTo>
                <a:lnTo>
                  <a:pt x="13966" y="15178"/>
                </a:lnTo>
                <a:lnTo>
                  <a:pt x="13962" y="15167"/>
                </a:lnTo>
                <a:lnTo>
                  <a:pt x="13962" y="15158"/>
                </a:lnTo>
                <a:lnTo>
                  <a:pt x="13981" y="15144"/>
                </a:lnTo>
                <a:lnTo>
                  <a:pt x="13991" y="15127"/>
                </a:lnTo>
                <a:lnTo>
                  <a:pt x="14007" y="15110"/>
                </a:lnTo>
                <a:lnTo>
                  <a:pt x="14045" y="15045"/>
                </a:lnTo>
                <a:lnTo>
                  <a:pt x="14046" y="15034"/>
                </a:lnTo>
                <a:lnTo>
                  <a:pt x="14046" y="15021"/>
                </a:lnTo>
                <a:lnTo>
                  <a:pt x="14047" y="15009"/>
                </a:lnTo>
                <a:lnTo>
                  <a:pt x="14055" y="15001"/>
                </a:lnTo>
                <a:lnTo>
                  <a:pt x="14171" y="14947"/>
                </a:lnTo>
                <a:lnTo>
                  <a:pt x="14154" y="14936"/>
                </a:lnTo>
                <a:lnTo>
                  <a:pt x="14124" y="14944"/>
                </a:lnTo>
                <a:lnTo>
                  <a:pt x="14108" y="14932"/>
                </a:lnTo>
                <a:lnTo>
                  <a:pt x="14150" y="14887"/>
                </a:lnTo>
                <a:lnTo>
                  <a:pt x="14128" y="14859"/>
                </a:lnTo>
                <a:lnTo>
                  <a:pt x="14121" y="14824"/>
                </a:lnTo>
                <a:lnTo>
                  <a:pt x="14125" y="14791"/>
                </a:lnTo>
                <a:lnTo>
                  <a:pt x="14133" y="14766"/>
                </a:lnTo>
                <a:lnTo>
                  <a:pt x="14147" y="14752"/>
                </a:lnTo>
                <a:lnTo>
                  <a:pt x="14193" y="14721"/>
                </a:lnTo>
                <a:lnTo>
                  <a:pt x="14204" y="14705"/>
                </a:lnTo>
                <a:lnTo>
                  <a:pt x="14208" y="14696"/>
                </a:lnTo>
                <a:lnTo>
                  <a:pt x="14231" y="14669"/>
                </a:lnTo>
                <a:lnTo>
                  <a:pt x="14246" y="14629"/>
                </a:lnTo>
                <a:lnTo>
                  <a:pt x="14253" y="14622"/>
                </a:lnTo>
                <a:lnTo>
                  <a:pt x="14245" y="14609"/>
                </a:lnTo>
                <a:lnTo>
                  <a:pt x="14223" y="14583"/>
                </a:lnTo>
                <a:lnTo>
                  <a:pt x="14198" y="14556"/>
                </a:lnTo>
                <a:lnTo>
                  <a:pt x="14178" y="14543"/>
                </a:lnTo>
                <a:lnTo>
                  <a:pt x="14188" y="14542"/>
                </a:lnTo>
                <a:lnTo>
                  <a:pt x="14221" y="14546"/>
                </a:lnTo>
                <a:lnTo>
                  <a:pt x="14230" y="14572"/>
                </a:lnTo>
                <a:lnTo>
                  <a:pt x="14273" y="14589"/>
                </a:lnTo>
                <a:lnTo>
                  <a:pt x="14289" y="14618"/>
                </a:lnTo>
                <a:lnTo>
                  <a:pt x="14288" y="14641"/>
                </a:lnTo>
                <a:lnTo>
                  <a:pt x="14257" y="14708"/>
                </a:lnTo>
                <a:lnTo>
                  <a:pt x="14287" y="14696"/>
                </a:lnTo>
                <a:lnTo>
                  <a:pt x="14300" y="14688"/>
                </a:lnTo>
                <a:lnTo>
                  <a:pt x="14310" y="14677"/>
                </a:lnTo>
                <a:lnTo>
                  <a:pt x="14327" y="14640"/>
                </a:lnTo>
                <a:lnTo>
                  <a:pt x="14337" y="14624"/>
                </a:lnTo>
                <a:lnTo>
                  <a:pt x="14418" y="14573"/>
                </a:lnTo>
                <a:lnTo>
                  <a:pt x="14444" y="14545"/>
                </a:lnTo>
                <a:lnTo>
                  <a:pt x="14431" y="14523"/>
                </a:lnTo>
                <a:lnTo>
                  <a:pt x="14426" y="14514"/>
                </a:lnTo>
                <a:lnTo>
                  <a:pt x="14411" y="14497"/>
                </a:lnTo>
                <a:lnTo>
                  <a:pt x="14398" y="14497"/>
                </a:lnTo>
                <a:lnTo>
                  <a:pt x="14375" y="14516"/>
                </a:lnTo>
                <a:lnTo>
                  <a:pt x="14357" y="14518"/>
                </a:lnTo>
                <a:lnTo>
                  <a:pt x="14303" y="14503"/>
                </a:lnTo>
                <a:lnTo>
                  <a:pt x="14299" y="14496"/>
                </a:lnTo>
                <a:lnTo>
                  <a:pt x="14316" y="14495"/>
                </a:lnTo>
                <a:lnTo>
                  <a:pt x="14364" y="14480"/>
                </a:lnTo>
                <a:lnTo>
                  <a:pt x="14370" y="14475"/>
                </a:lnTo>
                <a:lnTo>
                  <a:pt x="14377" y="14460"/>
                </a:lnTo>
                <a:lnTo>
                  <a:pt x="14382" y="14453"/>
                </a:lnTo>
                <a:lnTo>
                  <a:pt x="14389" y="14450"/>
                </a:lnTo>
                <a:lnTo>
                  <a:pt x="14405" y="14446"/>
                </a:lnTo>
                <a:lnTo>
                  <a:pt x="14410" y="14442"/>
                </a:lnTo>
                <a:lnTo>
                  <a:pt x="14415" y="14407"/>
                </a:lnTo>
                <a:lnTo>
                  <a:pt x="14405" y="14373"/>
                </a:lnTo>
                <a:lnTo>
                  <a:pt x="14407" y="14349"/>
                </a:lnTo>
                <a:lnTo>
                  <a:pt x="14447" y="14349"/>
                </a:lnTo>
                <a:lnTo>
                  <a:pt x="14454" y="14328"/>
                </a:lnTo>
                <a:lnTo>
                  <a:pt x="14455" y="14314"/>
                </a:lnTo>
                <a:lnTo>
                  <a:pt x="14451" y="14299"/>
                </a:lnTo>
                <a:lnTo>
                  <a:pt x="14479" y="14299"/>
                </a:lnTo>
                <a:lnTo>
                  <a:pt x="14504" y="14288"/>
                </a:lnTo>
                <a:lnTo>
                  <a:pt x="14543" y="14263"/>
                </a:lnTo>
                <a:lnTo>
                  <a:pt x="14567" y="14255"/>
                </a:lnTo>
                <a:lnTo>
                  <a:pt x="14621" y="14249"/>
                </a:lnTo>
                <a:lnTo>
                  <a:pt x="14662" y="14236"/>
                </a:lnTo>
                <a:lnTo>
                  <a:pt x="14670" y="14230"/>
                </a:lnTo>
                <a:lnTo>
                  <a:pt x="14674" y="14221"/>
                </a:lnTo>
                <a:lnTo>
                  <a:pt x="14677" y="14204"/>
                </a:lnTo>
                <a:lnTo>
                  <a:pt x="14681" y="14195"/>
                </a:lnTo>
                <a:lnTo>
                  <a:pt x="14699" y="14173"/>
                </a:lnTo>
                <a:lnTo>
                  <a:pt x="14707" y="14168"/>
                </a:lnTo>
                <a:lnTo>
                  <a:pt x="14759" y="14147"/>
                </a:lnTo>
                <a:lnTo>
                  <a:pt x="14780" y="14130"/>
                </a:lnTo>
                <a:lnTo>
                  <a:pt x="14793" y="14125"/>
                </a:lnTo>
                <a:lnTo>
                  <a:pt x="14808" y="14127"/>
                </a:lnTo>
                <a:lnTo>
                  <a:pt x="14827" y="14102"/>
                </a:lnTo>
                <a:lnTo>
                  <a:pt x="14853" y="14086"/>
                </a:lnTo>
                <a:lnTo>
                  <a:pt x="14979" y="14037"/>
                </a:lnTo>
                <a:lnTo>
                  <a:pt x="14994" y="14018"/>
                </a:lnTo>
                <a:lnTo>
                  <a:pt x="15027" y="13868"/>
                </a:lnTo>
                <a:lnTo>
                  <a:pt x="15032" y="13830"/>
                </a:lnTo>
                <a:lnTo>
                  <a:pt x="15025" y="13799"/>
                </a:lnTo>
                <a:lnTo>
                  <a:pt x="15010" y="13759"/>
                </a:lnTo>
                <a:lnTo>
                  <a:pt x="14988" y="13722"/>
                </a:lnTo>
                <a:lnTo>
                  <a:pt x="14966" y="13699"/>
                </a:lnTo>
                <a:lnTo>
                  <a:pt x="14951" y="13642"/>
                </a:lnTo>
                <a:lnTo>
                  <a:pt x="14948" y="13627"/>
                </a:lnTo>
                <a:lnTo>
                  <a:pt x="14950" y="13605"/>
                </a:lnTo>
                <a:lnTo>
                  <a:pt x="14961" y="13561"/>
                </a:lnTo>
                <a:lnTo>
                  <a:pt x="14961" y="13542"/>
                </a:lnTo>
                <a:lnTo>
                  <a:pt x="14953" y="13521"/>
                </a:lnTo>
                <a:lnTo>
                  <a:pt x="14940" y="13506"/>
                </a:lnTo>
                <a:lnTo>
                  <a:pt x="14926" y="13492"/>
                </a:lnTo>
                <a:lnTo>
                  <a:pt x="14912" y="13474"/>
                </a:lnTo>
                <a:lnTo>
                  <a:pt x="14905" y="13455"/>
                </a:lnTo>
                <a:lnTo>
                  <a:pt x="14901" y="13432"/>
                </a:lnTo>
                <a:lnTo>
                  <a:pt x="14898" y="13409"/>
                </a:lnTo>
                <a:lnTo>
                  <a:pt x="14898" y="13370"/>
                </a:lnTo>
                <a:lnTo>
                  <a:pt x="14900" y="13346"/>
                </a:lnTo>
                <a:lnTo>
                  <a:pt x="14908" y="13324"/>
                </a:lnTo>
                <a:lnTo>
                  <a:pt x="14922" y="13311"/>
                </a:lnTo>
                <a:lnTo>
                  <a:pt x="14945" y="13311"/>
                </a:lnTo>
                <a:lnTo>
                  <a:pt x="14962" y="13319"/>
                </a:lnTo>
                <a:lnTo>
                  <a:pt x="14974" y="13320"/>
                </a:lnTo>
                <a:lnTo>
                  <a:pt x="14980" y="13298"/>
                </a:lnTo>
                <a:lnTo>
                  <a:pt x="14978" y="13271"/>
                </a:lnTo>
                <a:lnTo>
                  <a:pt x="14974" y="13240"/>
                </a:lnTo>
                <a:lnTo>
                  <a:pt x="14972" y="13213"/>
                </a:lnTo>
                <a:lnTo>
                  <a:pt x="14985" y="13190"/>
                </a:lnTo>
                <a:lnTo>
                  <a:pt x="14978" y="13179"/>
                </a:lnTo>
                <a:lnTo>
                  <a:pt x="14965" y="13168"/>
                </a:lnTo>
                <a:lnTo>
                  <a:pt x="14957" y="13159"/>
                </a:lnTo>
                <a:lnTo>
                  <a:pt x="14954" y="13145"/>
                </a:lnTo>
                <a:lnTo>
                  <a:pt x="14953" y="13129"/>
                </a:lnTo>
                <a:lnTo>
                  <a:pt x="14954" y="13100"/>
                </a:lnTo>
                <a:lnTo>
                  <a:pt x="14971" y="13057"/>
                </a:lnTo>
                <a:lnTo>
                  <a:pt x="15042" y="13004"/>
                </a:lnTo>
                <a:lnTo>
                  <a:pt x="15073" y="12971"/>
                </a:lnTo>
                <a:lnTo>
                  <a:pt x="15082" y="12950"/>
                </a:lnTo>
                <a:lnTo>
                  <a:pt x="15086" y="12871"/>
                </a:lnTo>
                <a:lnTo>
                  <a:pt x="15097" y="12826"/>
                </a:lnTo>
                <a:lnTo>
                  <a:pt x="15108" y="12805"/>
                </a:lnTo>
                <a:lnTo>
                  <a:pt x="15123" y="12792"/>
                </a:lnTo>
                <a:lnTo>
                  <a:pt x="15112" y="12786"/>
                </a:lnTo>
                <a:lnTo>
                  <a:pt x="15104" y="12778"/>
                </a:lnTo>
                <a:lnTo>
                  <a:pt x="15097" y="12768"/>
                </a:lnTo>
                <a:lnTo>
                  <a:pt x="15091" y="12756"/>
                </a:lnTo>
                <a:lnTo>
                  <a:pt x="15109" y="12756"/>
                </a:lnTo>
                <a:lnTo>
                  <a:pt x="15140" y="12765"/>
                </a:lnTo>
                <a:lnTo>
                  <a:pt x="15158" y="12766"/>
                </a:lnTo>
                <a:lnTo>
                  <a:pt x="15167" y="12764"/>
                </a:lnTo>
                <a:lnTo>
                  <a:pt x="15183" y="12756"/>
                </a:lnTo>
                <a:lnTo>
                  <a:pt x="15191" y="12752"/>
                </a:lnTo>
                <a:lnTo>
                  <a:pt x="15228" y="12754"/>
                </a:lnTo>
                <a:lnTo>
                  <a:pt x="15256" y="12748"/>
                </a:lnTo>
                <a:lnTo>
                  <a:pt x="15258" y="12744"/>
                </a:lnTo>
                <a:lnTo>
                  <a:pt x="15263" y="12733"/>
                </a:lnTo>
                <a:lnTo>
                  <a:pt x="15272" y="12720"/>
                </a:lnTo>
                <a:lnTo>
                  <a:pt x="15273" y="12710"/>
                </a:lnTo>
                <a:lnTo>
                  <a:pt x="15267" y="12701"/>
                </a:lnTo>
                <a:lnTo>
                  <a:pt x="15252" y="12701"/>
                </a:lnTo>
                <a:lnTo>
                  <a:pt x="15232" y="12712"/>
                </a:lnTo>
                <a:lnTo>
                  <a:pt x="15214" y="12727"/>
                </a:lnTo>
                <a:lnTo>
                  <a:pt x="15204" y="12738"/>
                </a:lnTo>
                <a:lnTo>
                  <a:pt x="15169" y="12724"/>
                </a:lnTo>
                <a:lnTo>
                  <a:pt x="15153" y="12710"/>
                </a:lnTo>
                <a:lnTo>
                  <a:pt x="15147" y="12687"/>
                </a:lnTo>
                <a:lnTo>
                  <a:pt x="15150" y="12665"/>
                </a:lnTo>
                <a:lnTo>
                  <a:pt x="15160" y="12628"/>
                </a:lnTo>
                <a:lnTo>
                  <a:pt x="15176" y="12599"/>
                </a:lnTo>
                <a:lnTo>
                  <a:pt x="15188" y="12587"/>
                </a:lnTo>
                <a:lnTo>
                  <a:pt x="15204" y="12580"/>
                </a:lnTo>
                <a:lnTo>
                  <a:pt x="15223" y="12585"/>
                </a:lnTo>
                <a:lnTo>
                  <a:pt x="15231" y="12592"/>
                </a:lnTo>
                <a:lnTo>
                  <a:pt x="15240" y="12603"/>
                </a:lnTo>
                <a:lnTo>
                  <a:pt x="15248" y="12615"/>
                </a:lnTo>
                <a:lnTo>
                  <a:pt x="15251" y="12624"/>
                </a:lnTo>
                <a:lnTo>
                  <a:pt x="15252" y="12633"/>
                </a:lnTo>
                <a:lnTo>
                  <a:pt x="15259" y="12637"/>
                </a:lnTo>
                <a:lnTo>
                  <a:pt x="15308" y="12641"/>
                </a:lnTo>
                <a:lnTo>
                  <a:pt x="15333" y="12624"/>
                </a:lnTo>
                <a:lnTo>
                  <a:pt x="15356" y="12601"/>
                </a:lnTo>
                <a:lnTo>
                  <a:pt x="15382" y="12583"/>
                </a:lnTo>
                <a:lnTo>
                  <a:pt x="15415" y="12572"/>
                </a:lnTo>
                <a:lnTo>
                  <a:pt x="15433" y="12572"/>
                </a:lnTo>
                <a:lnTo>
                  <a:pt x="15452" y="12578"/>
                </a:lnTo>
                <a:lnTo>
                  <a:pt x="15471" y="12580"/>
                </a:lnTo>
                <a:lnTo>
                  <a:pt x="15512" y="12560"/>
                </a:lnTo>
                <a:lnTo>
                  <a:pt x="15533" y="12558"/>
                </a:lnTo>
                <a:lnTo>
                  <a:pt x="15517" y="12543"/>
                </a:lnTo>
                <a:lnTo>
                  <a:pt x="15497" y="12522"/>
                </a:lnTo>
                <a:lnTo>
                  <a:pt x="15488" y="12502"/>
                </a:lnTo>
                <a:lnTo>
                  <a:pt x="15505" y="12492"/>
                </a:lnTo>
                <a:lnTo>
                  <a:pt x="15509" y="12513"/>
                </a:lnTo>
                <a:lnTo>
                  <a:pt x="15522" y="12520"/>
                </a:lnTo>
                <a:lnTo>
                  <a:pt x="15535" y="12516"/>
                </a:lnTo>
                <a:lnTo>
                  <a:pt x="15546" y="12504"/>
                </a:lnTo>
                <a:lnTo>
                  <a:pt x="15549" y="12489"/>
                </a:lnTo>
                <a:lnTo>
                  <a:pt x="15555" y="12425"/>
                </a:lnTo>
                <a:lnTo>
                  <a:pt x="15570" y="12396"/>
                </a:lnTo>
                <a:lnTo>
                  <a:pt x="15599" y="12384"/>
                </a:lnTo>
                <a:lnTo>
                  <a:pt x="15634" y="12384"/>
                </a:lnTo>
                <a:lnTo>
                  <a:pt x="15669" y="12391"/>
                </a:lnTo>
                <a:lnTo>
                  <a:pt x="15693" y="12391"/>
                </a:lnTo>
                <a:lnTo>
                  <a:pt x="15777" y="12359"/>
                </a:lnTo>
                <a:lnTo>
                  <a:pt x="15856" y="12296"/>
                </a:lnTo>
                <a:lnTo>
                  <a:pt x="15926" y="12255"/>
                </a:lnTo>
                <a:lnTo>
                  <a:pt x="15975" y="12209"/>
                </a:lnTo>
                <a:lnTo>
                  <a:pt x="16098" y="12144"/>
                </a:lnTo>
                <a:lnTo>
                  <a:pt x="16105" y="12138"/>
                </a:lnTo>
                <a:lnTo>
                  <a:pt x="16117" y="12118"/>
                </a:lnTo>
                <a:lnTo>
                  <a:pt x="16123" y="12114"/>
                </a:lnTo>
                <a:lnTo>
                  <a:pt x="16171" y="12127"/>
                </a:lnTo>
                <a:lnTo>
                  <a:pt x="16199" y="12131"/>
                </a:lnTo>
                <a:lnTo>
                  <a:pt x="16212" y="12120"/>
                </a:lnTo>
                <a:lnTo>
                  <a:pt x="16224" y="12103"/>
                </a:lnTo>
                <a:lnTo>
                  <a:pt x="16252" y="12093"/>
                </a:lnTo>
                <a:lnTo>
                  <a:pt x="16328" y="12079"/>
                </a:lnTo>
                <a:lnTo>
                  <a:pt x="16406" y="12046"/>
                </a:lnTo>
                <a:lnTo>
                  <a:pt x="16420" y="12032"/>
                </a:lnTo>
                <a:lnTo>
                  <a:pt x="16432" y="12028"/>
                </a:lnTo>
                <a:lnTo>
                  <a:pt x="16428" y="12031"/>
                </a:lnTo>
                <a:lnTo>
                  <a:pt x="16435" y="12035"/>
                </a:lnTo>
                <a:lnTo>
                  <a:pt x="16452" y="12039"/>
                </a:lnTo>
                <a:lnTo>
                  <a:pt x="16459" y="12038"/>
                </a:lnTo>
                <a:lnTo>
                  <a:pt x="16462" y="12037"/>
                </a:lnTo>
                <a:lnTo>
                  <a:pt x="16468" y="12031"/>
                </a:lnTo>
                <a:lnTo>
                  <a:pt x="16654" y="11934"/>
                </a:lnTo>
                <a:lnTo>
                  <a:pt x="16722" y="11882"/>
                </a:lnTo>
                <a:lnTo>
                  <a:pt x="16743" y="11847"/>
                </a:lnTo>
                <a:lnTo>
                  <a:pt x="16756" y="11832"/>
                </a:lnTo>
                <a:lnTo>
                  <a:pt x="16775" y="11822"/>
                </a:lnTo>
                <a:lnTo>
                  <a:pt x="16801" y="11817"/>
                </a:lnTo>
                <a:lnTo>
                  <a:pt x="16829" y="11817"/>
                </a:lnTo>
                <a:lnTo>
                  <a:pt x="16851" y="11824"/>
                </a:lnTo>
                <a:lnTo>
                  <a:pt x="16876" y="11828"/>
                </a:lnTo>
                <a:lnTo>
                  <a:pt x="16969" y="11812"/>
                </a:lnTo>
                <a:lnTo>
                  <a:pt x="17053" y="11778"/>
                </a:lnTo>
                <a:lnTo>
                  <a:pt x="17059" y="11771"/>
                </a:lnTo>
                <a:lnTo>
                  <a:pt x="17070" y="11741"/>
                </a:lnTo>
                <a:lnTo>
                  <a:pt x="17076" y="11733"/>
                </a:lnTo>
                <a:lnTo>
                  <a:pt x="17122" y="11703"/>
                </a:lnTo>
                <a:lnTo>
                  <a:pt x="17151" y="11675"/>
                </a:lnTo>
                <a:lnTo>
                  <a:pt x="17289" y="11599"/>
                </a:lnTo>
                <a:lnTo>
                  <a:pt x="17298" y="11598"/>
                </a:lnTo>
                <a:lnTo>
                  <a:pt x="17320" y="11602"/>
                </a:lnTo>
                <a:lnTo>
                  <a:pt x="17331" y="11600"/>
                </a:lnTo>
                <a:lnTo>
                  <a:pt x="17366" y="11580"/>
                </a:lnTo>
                <a:lnTo>
                  <a:pt x="17377" y="11578"/>
                </a:lnTo>
                <a:lnTo>
                  <a:pt x="17389" y="11583"/>
                </a:lnTo>
                <a:lnTo>
                  <a:pt x="17409" y="11596"/>
                </a:lnTo>
                <a:lnTo>
                  <a:pt x="17418" y="11600"/>
                </a:lnTo>
                <a:lnTo>
                  <a:pt x="17430" y="11601"/>
                </a:lnTo>
                <a:lnTo>
                  <a:pt x="17437" y="11597"/>
                </a:lnTo>
                <a:lnTo>
                  <a:pt x="17444" y="11590"/>
                </a:lnTo>
                <a:lnTo>
                  <a:pt x="17453" y="11584"/>
                </a:lnTo>
                <a:lnTo>
                  <a:pt x="17464" y="11583"/>
                </a:lnTo>
                <a:lnTo>
                  <a:pt x="17486" y="11594"/>
                </a:lnTo>
                <a:lnTo>
                  <a:pt x="17494" y="11595"/>
                </a:lnTo>
                <a:lnTo>
                  <a:pt x="17539" y="11555"/>
                </a:lnTo>
                <a:lnTo>
                  <a:pt x="17559" y="11544"/>
                </a:lnTo>
                <a:lnTo>
                  <a:pt x="17582" y="11540"/>
                </a:lnTo>
                <a:lnTo>
                  <a:pt x="17605" y="11541"/>
                </a:lnTo>
                <a:lnTo>
                  <a:pt x="17626" y="11551"/>
                </a:lnTo>
                <a:lnTo>
                  <a:pt x="17644" y="11571"/>
                </a:lnTo>
                <a:lnTo>
                  <a:pt x="17651" y="11572"/>
                </a:lnTo>
                <a:lnTo>
                  <a:pt x="17663" y="11568"/>
                </a:lnTo>
                <a:lnTo>
                  <a:pt x="17683" y="11558"/>
                </a:lnTo>
                <a:lnTo>
                  <a:pt x="17686" y="11549"/>
                </a:lnTo>
                <a:lnTo>
                  <a:pt x="17689" y="11524"/>
                </a:lnTo>
                <a:lnTo>
                  <a:pt x="17693" y="11513"/>
                </a:lnTo>
                <a:lnTo>
                  <a:pt x="17711" y="11499"/>
                </a:lnTo>
                <a:lnTo>
                  <a:pt x="17784" y="11480"/>
                </a:lnTo>
                <a:lnTo>
                  <a:pt x="17819" y="11456"/>
                </a:lnTo>
                <a:lnTo>
                  <a:pt x="17835" y="11439"/>
                </a:lnTo>
                <a:lnTo>
                  <a:pt x="17841" y="11423"/>
                </a:lnTo>
                <a:lnTo>
                  <a:pt x="17832" y="11416"/>
                </a:lnTo>
                <a:lnTo>
                  <a:pt x="17818" y="11406"/>
                </a:lnTo>
                <a:lnTo>
                  <a:pt x="17809" y="11394"/>
                </a:lnTo>
                <a:lnTo>
                  <a:pt x="17820" y="11381"/>
                </a:lnTo>
                <a:lnTo>
                  <a:pt x="17858" y="11363"/>
                </a:lnTo>
                <a:lnTo>
                  <a:pt x="17898" y="11357"/>
                </a:lnTo>
                <a:lnTo>
                  <a:pt x="17910" y="11350"/>
                </a:lnTo>
                <a:lnTo>
                  <a:pt x="17912" y="11342"/>
                </a:lnTo>
                <a:lnTo>
                  <a:pt x="17913" y="11315"/>
                </a:lnTo>
                <a:lnTo>
                  <a:pt x="17918" y="11304"/>
                </a:lnTo>
                <a:lnTo>
                  <a:pt x="17929" y="11297"/>
                </a:lnTo>
                <a:lnTo>
                  <a:pt x="17939" y="11298"/>
                </a:lnTo>
                <a:lnTo>
                  <a:pt x="17959" y="11310"/>
                </a:lnTo>
                <a:lnTo>
                  <a:pt x="17972" y="11315"/>
                </a:lnTo>
                <a:lnTo>
                  <a:pt x="17982" y="11315"/>
                </a:lnTo>
                <a:lnTo>
                  <a:pt x="18005" y="11305"/>
                </a:lnTo>
                <a:lnTo>
                  <a:pt x="18063" y="11267"/>
                </a:lnTo>
                <a:lnTo>
                  <a:pt x="18083" y="11267"/>
                </a:lnTo>
                <a:lnTo>
                  <a:pt x="18098" y="11250"/>
                </a:lnTo>
                <a:lnTo>
                  <a:pt x="18102" y="11241"/>
                </a:lnTo>
                <a:lnTo>
                  <a:pt x="18101" y="11227"/>
                </a:lnTo>
                <a:lnTo>
                  <a:pt x="18116" y="11229"/>
                </a:lnTo>
                <a:lnTo>
                  <a:pt x="18133" y="11217"/>
                </a:lnTo>
                <a:lnTo>
                  <a:pt x="18161" y="11188"/>
                </a:lnTo>
                <a:lnTo>
                  <a:pt x="18166" y="11195"/>
                </a:lnTo>
                <a:lnTo>
                  <a:pt x="18143" y="11228"/>
                </a:lnTo>
                <a:lnTo>
                  <a:pt x="18148" y="11237"/>
                </a:lnTo>
                <a:lnTo>
                  <a:pt x="18278" y="11190"/>
                </a:lnTo>
                <a:lnTo>
                  <a:pt x="18366" y="11141"/>
                </a:lnTo>
                <a:lnTo>
                  <a:pt x="18379" y="11140"/>
                </a:lnTo>
                <a:lnTo>
                  <a:pt x="18390" y="11145"/>
                </a:lnTo>
                <a:lnTo>
                  <a:pt x="18400" y="11148"/>
                </a:lnTo>
                <a:lnTo>
                  <a:pt x="18411" y="11140"/>
                </a:lnTo>
                <a:lnTo>
                  <a:pt x="18413" y="11130"/>
                </a:lnTo>
                <a:lnTo>
                  <a:pt x="18412" y="11117"/>
                </a:lnTo>
                <a:lnTo>
                  <a:pt x="18413" y="11104"/>
                </a:lnTo>
                <a:lnTo>
                  <a:pt x="18419" y="11095"/>
                </a:lnTo>
                <a:lnTo>
                  <a:pt x="18427" y="11091"/>
                </a:lnTo>
                <a:lnTo>
                  <a:pt x="18432" y="11095"/>
                </a:lnTo>
                <a:lnTo>
                  <a:pt x="18436" y="11101"/>
                </a:lnTo>
                <a:lnTo>
                  <a:pt x="18444" y="11108"/>
                </a:lnTo>
                <a:lnTo>
                  <a:pt x="18448" y="11108"/>
                </a:lnTo>
                <a:lnTo>
                  <a:pt x="18454" y="11100"/>
                </a:lnTo>
                <a:lnTo>
                  <a:pt x="18465" y="11090"/>
                </a:lnTo>
                <a:lnTo>
                  <a:pt x="18472" y="11080"/>
                </a:lnTo>
                <a:lnTo>
                  <a:pt x="18481" y="11073"/>
                </a:lnTo>
                <a:lnTo>
                  <a:pt x="18494" y="11074"/>
                </a:lnTo>
                <a:lnTo>
                  <a:pt x="18513" y="11081"/>
                </a:lnTo>
                <a:lnTo>
                  <a:pt x="18535" y="11085"/>
                </a:lnTo>
                <a:lnTo>
                  <a:pt x="18582" y="11088"/>
                </a:lnTo>
                <a:lnTo>
                  <a:pt x="18604" y="11085"/>
                </a:lnTo>
                <a:lnTo>
                  <a:pt x="18667" y="11056"/>
                </a:lnTo>
                <a:lnTo>
                  <a:pt x="18763" y="11030"/>
                </a:lnTo>
                <a:lnTo>
                  <a:pt x="18784" y="11018"/>
                </a:lnTo>
                <a:lnTo>
                  <a:pt x="18793" y="11009"/>
                </a:lnTo>
                <a:lnTo>
                  <a:pt x="18797" y="10998"/>
                </a:lnTo>
                <a:lnTo>
                  <a:pt x="18802" y="10989"/>
                </a:lnTo>
                <a:lnTo>
                  <a:pt x="18813" y="10986"/>
                </a:lnTo>
                <a:lnTo>
                  <a:pt x="18826" y="10986"/>
                </a:lnTo>
                <a:lnTo>
                  <a:pt x="18837" y="10984"/>
                </a:lnTo>
                <a:lnTo>
                  <a:pt x="18868" y="10967"/>
                </a:lnTo>
                <a:lnTo>
                  <a:pt x="18887" y="10963"/>
                </a:lnTo>
                <a:lnTo>
                  <a:pt x="18908" y="10969"/>
                </a:lnTo>
                <a:lnTo>
                  <a:pt x="18923" y="10983"/>
                </a:lnTo>
                <a:lnTo>
                  <a:pt x="18952" y="10991"/>
                </a:lnTo>
                <a:lnTo>
                  <a:pt x="18980" y="11005"/>
                </a:lnTo>
                <a:lnTo>
                  <a:pt x="18993" y="11041"/>
                </a:lnTo>
                <a:lnTo>
                  <a:pt x="19022" y="11041"/>
                </a:lnTo>
                <a:lnTo>
                  <a:pt x="19042" y="11025"/>
                </a:lnTo>
                <a:lnTo>
                  <a:pt x="19070" y="10981"/>
                </a:lnTo>
                <a:lnTo>
                  <a:pt x="19109" y="10949"/>
                </a:lnTo>
                <a:lnTo>
                  <a:pt x="19124" y="10930"/>
                </a:lnTo>
                <a:lnTo>
                  <a:pt x="19126" y="10902"/>
                </a:lnTo>
                <a:lnTo>
                  <a:pt x="19142" y="10901"/>
                </a:lnTo>
                <a:lnTo>
                  <a:pt x="19152" y="10914"/>
                </a:lnTo>
                <a:lnTo>
                  <a:pt x="19155" y="10931"/>
                </a:lnTo>
                <a:lnTo>
                  <a:pt x="19148" y="10942"/>
                </a:lnTo>
                <a:lnTo>
                  <a:pt x="19135" y="10951"/>
                </a:lnTo>
                <a:lnTo>
                  <a:pt x="19080" y="11016"/>
                </a:lnTo>
                <a:lnTo>
                  <a:pt x="19070" y="11023"/>
                </a:lnTo>
                <a:lnTo>
                  <a:pt x="19060" y="11034"/>
                </a:lnTo>
                <a:lnTo>
                  <a:pt x="19049" y="11063"/>
                </a:lnTo>
                <a:lnTo>
                  <a:pt x="19033" y="11072"/>
                </a:lnTo>
                <a:lnTo>
                  <a:pt x="19038" y="11080"/>
                </a:lnTo>
                <a:lnTo>
                  <a:pt x="19093" y="11058"/>
                </a:lnTo>
                <a:lnTo>
                  <a:pt x="19109" y="11045"/>
                </a:lnTo>
                <a:lnTo>
                  <a:pt x="19139" y="11003"/>
                </a:lnTo>
                <a:lnTo>
                  <a:pt x="19176" y="10971"/>
                </a:lnTo>
                <a:lnTo>
                  <a:pt x="19218" y="10908"/>
                </a:lnTo>
                <a:lnTo>
                  <a:pt x="19272" y="10865"/>
                </a:lnTo>
                <a:lnTo>
                  <a:pt x="19341" y="10783"/>
                </a:lnTo>
                <a:lnTo>
                  <a:pt x="19404" y="10743"/>
                </a:lnTo>
                <a:lnTo>
                  <a:pt x="19423" y="10739"/>
                </a:lnTo>
                <a:lnTo>
                  <a:pt x="19465" y="10743"/>
                </a:lnTo>
                <a:lnTo>
                  <a:pt x="19475" y="10738"/>
                </a:lnTo>
                <a:lnTo>
                  <a:pt x="19457" y="10722"/>
                </a:lnTo>
                <a:lnTo>
                  <a:pt x="19466" y="10716"/>
                </a:lnTo>
                <a:lnTo>
                  <a:pt x="19496" y="10716"/>
                </a:lnTo>
                <a:lnTo>
                  <a:pt x="19499" y="10710"/>
                </a:lnTo>
                <a:lnTo>
                  <a:pt x="19500" y="10703"/>
                </a:lnTo>
                <a:lnTo>
                  <a:pt x="19498" y="10698"/>
                </a:lnTo>
                <a:lnTo>
                  <a:pt x="19497" y="10696"/>
                </a:lnTo>
                <a:lnTo>
                  <a:pt x="19513" y="10677"/>
                </a:lnTo>
                <a:lnTo>
                  <a:pt x="19534" y="10676"/>
                </a:lnTo>
                <a:lnTo>
                  <a:pt x="19540" y="10674"/>
                </a:lnTo>
                <a:lnTo>
                  <a:pt x="19538" y="10670"/>
                </a:lnTo>
                <a:lnTo>
                  <a:pt x="19534" y="10663"/>
                </a:lnTo>
                <a:lnTo>
                  <a:pt x="19530" y="10654"/>
                </a:lnTo>
                <a:lnTo>
                  <a:pt x="19531" y="10647"/>
                </a:lnTo>
                <a:lnTo>
                  <a:pt x="19544" y="10639"/>
                </a:lnTo>
                <a:lnTo>
                  <a:pt x="19558" y="10638"/>
                </a:lnTo>
                <a:lnTo>
                  <a:pt x="19574" y="10640"/>
                </a:lnTo>
                <a:lnTo>
                  <a:pt x="19588" y="10639"/>
                </a:lnTo>
                <a:lnTo>
                  <a:pt x="19592" y="10635"/>
                </a:lnTo>
                <a:lnTo>
                  <a:pt x="19598" y="10623"/>
                </a:lnTo>
                <a:lnTo>
                  <a:pt x="19605" y="10620"/>
                </a:lnTo>
                <a:lnTo>
                  <a:pt x="19607" y="10620"/>
                </a:lnTo>
                <a:lnTo>
                  <a:pt x="19612" y="10622"/>
                </a:lnTo>
                <a:lnTo>
                  <a:pt x="19615" y="10624"/>
                </a:lnTo>
                <a:lnTo>
                  <a:pt x="19615" y="10625"/>
                </a:lnTo>
                <a:lnTo>
                  <a:pt x="19622" y="10632"/>
                </a:lnTo>
                <a:lnTo>
                  <a:pt x="19627" y="10636"/>
                </a:lnTo>
                <a:lnTo>
                  <a:pt x="19635" y="10635"/>
                </a:lnTo>
                <a:lnTo>
                  <a:pt x="19635" y="10629"/>
                </a:lnTo>
                <a:lnTo>
                  <a:pt x="19671" y="10530"/>
                </a:lnTo>
                <a:lnTo>
                  <a:pt x="19689" y="10504"/>
                </a:lnTo>
                <a:lnTo>
                  <a:pt x="19713" y="10501"/>
                </a:lnTo>
                <a:lnTo>
                  <a:pt x="19702" y="10514"/>
                </a:lnTo>
                <a:lnTo>
                  <a:pt x="19692" y="10530"/>
                </a:lnTo>
                <a:lnTo>
                  <a:pt x="19688" y="10550"/>
                </a:lnTo>
                <a:lnTo>
                  <a:pt x="19695" y="10573"/>
                </a:lnTo>
                <a:lnTo>
                  <a:pt x="19707" y="10564"/>
                </a:lnTo>
                <a:lnTo>
                  <a:pt x="19741" y="10573"/>
                </a:lnTo>
                <a:lnTo>
                  <a:pt x="19748" y="10563"/>
                </a:lnTo>
                <a:lnTo>
                  <a:pt x="19749" y="10540"/>
                </a:lnTo>
                <a:lnTo>
                  <a:pt x="19752" y="10522"/>
                </a:lnTo>
                <a:lnTo>
                  <a:pt x="19759" y="10509"/>
                </a:lnTo>
                <a:lnTo>
                  <a:pt x="19776" y="10500"/>
                </a:lnTo>
                <a:lnTo>
                  <a:pt x="19778" y="10505"/>
                </a:lnTo>
                <a:lnTo>
                  <a:pt x="19779" y="10509"/>
                </a:lnTo>
                <a:lnTo>
                  <a:pt x="19780" y="10514"/>
                </a:lnTo>
                <a:lnTo>
                  <a:pt x="19781" y="10520"/>
                </a:lnTo>
                <a:lnTo>
                  <a:pt x="19824" y="10498"/>
                </a:lnTo>
                <a:lnTo>
                  <a:pt x="19832" y="10486"/>
                </a:lnTo>
                <a:lnTo>
                  <a:pt x="19836" y="10474"/>
                </a:lnTo>
                <a:lnTo>
                  <a:pt x="19841" y="10446"/>
                </a:lnTo>
                <a:lnTo>
                  <a:pt x="19861" y="10483"/>
                </a:lnTo>
                <a:lnTo>
                  <a:pt x="19883" y="10482"/>
                </a:lnTo>
                <a:lnTo>
                  <a:pt x="19922" y="10447"/>
                </a:lnTo>
                <a:lnTo>
                  <a:pt x="19927" y="10438"/>
                </a:lnTo>
                <a:lnTo>
                  <a:pt x="19930" y="10407"/>
                </a:lnTo>
                <a:lnTo>
                  <a:pt x="19934" y="10399"/>
                </a:lnTo>
                <a:lnTo>
                  <a:pt x="19956" y="10385"/>
                </a:lnTo>
                <a:lnTo>
                  <a:pt x="19973" y="10367"/>
                </a:lnTo>
                <a:lnTo>
                  <a:pt x="19979" y="10386"/>
                </a:lnTo>
                <a:lnTo>
                  <a:pt x="19990" y="10388"/>
                </a:lnTo>
                <a:lnTo>
                  <a:pt x="19996" y="10385"/>
                </a:lnTo>
                <a:lnTo>
                  <a:pt x="19999" y="10379"/>
                </a:lnTo>
                <a:lnTo>
                  <a:pt x="20000" y="10370"/>
                </a:lnTo>
                <a:lnTo>
                  <a:pt x="20003" y="10362"/>
                </a:lnTo>
                <a:lnTo>
                  <a:pt x="20010" y="10361"/>
                </a:lnTo>
                <a:lnTo>
                  <a:pt x="20017" y="10363"/>
                </a:lnTo>
                <a:lnTo>
                  <a:pt x="20024" y="10363"/>
                </a:lnTo>
                <a:lnTo>
                  <a:pt x="20032" y="10364"/>
                </a:lnTo>
                <a:lnTo>
                  <a:pt x="20049" y="10378"/>
                </a:lnTo>
                <a:lnTo>
                  <a:pt x="20058" y="10377"/>
                </a:lnTo>
                <a:lnTo>
                  <a:pt x="20063" y="10370"/>
                </a:lnTo>
                <a:lnTo>
                  <a:pt x="20061" y="10364"/>
                </a:lnTo>
                <a:lnTo>
                  <a:pt x="20053" y="10358"/>
                </a:lnTo>
                <a:lnTo>
                  <a:pt x="20043" y="10354"/>
                </a:lnTo>
                <a:lnTo>
                  <a:pt x="20050" y="10339"/>
                </a:lnTo>
                <a:lnTo>
                  <a:pt x="20064" y="10333"/>
                </a:lnTo>
                <a:lnTo>
                  <a:pt x="20098" y="10325"/>
                </a:lnTo>
                <a:lnTo>
                  <a:pt x="20099" y="10314"/>
                </a:lnTo>
                <a:lnTo>
                  <a:pt x="20076" y="10277"/>
                </a:lnTo>
                <a:lnTo>
                  <a:pt x="20076" y="10262"/>
                </a:lnTo>
                <a:lnTo>
                  <a:pt x="20090" y="10278"/>
                </a:lnTo>
                <a:lnTo>
                  <a:pt x="20104" y="10284"/>
                </a:lnTo>
                <a:lnTo>
                  <a:pt x="20115" y="10282"/>
                </a:lnTo>
                <a:lnTo>
                  <a:pt x="20123" y="10269"/>
                </a:lnTo>
                <a:lnTo>
                  <a:pt x="20127" y="10284"/>
                </a:lnTo>
                <a:lnTo>
                  <a:pt x="20128" y="10298"/>
                </a:lnTo>
                <a:lnTo>
                  <a:pt x="20125" y="10311"/>
                </a:lnTo>
                <a:lnTo>
                  <a:pt x="20121" y="10322"/>
                </a:lnTo>
                <a:lnTo>
                  <a:pt x="20143" y="10319"/>
                </a:lnTo>
                <a:lnTo>
                  <a:pt x="20149" y="10289"/>
                </a:lnTo>
                <a:lnTo>
                  <a:pt x="20150" y="10253"/>
                </a:lnTo>
                <a:lnTo>
                  <a:pt x="20158" y="10230"/>
                </a:lnTo>
                <a:lnTo>
                  <a:pt x="20176" y="10220"/>
                </a:lnTo>
                <a:lnTo>
                  <a:pt x="20178" y="10224"/>
                </a:lnTo>
                <a:lnTo>
                  <a:pt x="20195" y="10249"/>
                </a:lnTo>
                <a:lnTo>
                  <a:pt x="20202" y="10264"/>
                </a:lnTo>
                <a:lnTo>
                  <a:pt x="20204" y="10278"/>
                </a:lnTo>
                <a:lnTo>
                  <a:pt x="20201" y="10292"/>
                </a:lnTo>
                <a:lnTo>
                  <a:pt x="20233" y="10275"/>
                </a:lnTo>
                <a:lnTo>
                  <a:pt x="20239" y="10299"/>
                </a:lnTo>
                <a:lnTo>
                  <a:pt x="20245" y="10299"/>
                </a:lnTo>
                <a:lnTo>
                  <a:pt x="20250" y="10288"/>
                </a:lnTo>
                <a:lnTo>
                  <a:pt x="20254" y="10275"/>
                </a:lnTo>
                <a:lnTo>
                  <a:pt x="20254" y="10270"/>
                </a:lnTo>
                <a:lnTo>
                  <a:pt x="20253" y="10258"/>
                </a:lnTo>
                <a:lnTo>
                  <a:pt x="20253" y="10253"/>
                </a:lnTo>
                <a:lnTo>
                  <a:pt x="20258" y="10246"/>
                </a:lnTo>
                <a:lnTo>
                  <a:pt x="20265" y="10242"/>
                </a:lnTo>
                <a:lnTo>
                  <a:pt x="20270" y="10236"/>
                </a:lnTo>
                <a:lnTo>
                  <a:pt x="20270" y="10223"/>
                </a:lnTo>
                <a:lnTo>
                  <a:pt x="20297" y="10226"/>
                </a:lnTo>
                <a:lnTo>
                  <a:pt x="20313" y="10215"/>
                </a:lnTo>
                <a:lnTo>
                  <a:pt x="20321" y="10195"/>
                </a:lnTo>
                <a:lnTo>
                  <a:pt x="20323" y="10169"/>
                </a:lnTo>
                <a:lnTo>
                  <a:pt x="20331" y="10163"/>
                </a:lnTo>
                <a:lnTo>
                  <a:pt x="20347" y="10167"/>
                </a:lnTo>
                <a:lnTo>
                  <a:pt x="20357" y="10167"/>
                </a:lnTo>
                <a:lnTo>
                  <a:pt x="20348" y="10146"/>
                </a:lnTo>
                <a:lnTo>
                  <a:pt x="20347" y="10136"/>
                </a:lnTo>
                <a:lnTo>
                  <a:pt x="20353" y="10126"/>
                </a:lnTo>
                <a:lnTo>
                  <a:pt x="20367" y="10110"/>
                </a:lnTo>
                <a:lnTo>
                  <a:pt x="20390" y="10068"/>
                </a:lnTo>
                <a:lnTo>
                  <a:pt x="20397" y="10043"/>
                </a:lnTo>
                <a:lnTo>
                  <a:pt x="20391" y="10017"/>
                </a:lnTo>
                <a:lnTo>
                  <a:pt x="20380" y="10007"/>
                </a:lnTo>
                <a:lnTo>
                  <a:pt x="20378" y="10020"/>
                </a:lnTo>
                <a:lnTo>
                  <a:pt x="20382" y="10039"/>
                </a:lnTo>
                <a:lnTo>
                  <a:pt x="20387" y="10048"/>
                </a:lnTo>
                <a:lnTo>
                  <a:pt x="20374" y="10049"/>
                </a:lnTo>
                <a:lnTo>
                  <a:pt x="20362" y="10043"/>
                </a:lnTo>
                <a:lnTo>
                  <a:pt x="20352" y="10030"/>
                </a:lnTo>
                <a:lnTo>
                  <a:pt x="20347" y="10014"/>
                </a:lnTo>
                <a:lnTo>
                  <a:pt x="20328" y="10015"/>
                </a:lnTo>
                <a:lnTo>
                  <a:pt x="20321" y="10017"/>
                </a:lnTo>
                <a:lnTo>
                  <a:pt x="20317" y="10010"/>
                </a:lnTo>
                <a:lnTo>
                  <a:pt x="20324" y="9984"/>
                </a:lnTo>
                <a:lnTo>
                  <a:pt x="20324" y="9924"/>
                </a:lnTo>
                <a:lnTo>
                  <a:pt x="20329" y="9898"/>
                </a:lnTo>
                <a:lnTo>
                  <a:pt x="20342" y="9899"/>
                </a:lnTo>
                <a:lnTo>
                  <a:pt x="20356" y="9884"/>
                </a:lnTo>
                <a:lnTo>
                  <a:pt x="20371" y="9887"/>
                </a:lnTo>
                <a:lnTo>
                  <a:pt x="20375" y="9875"/>
                </a:lnTo>
                <a:lnTo>
                  <a:pt x="20377" y="9863"/>
                </a:lnTo>
                <a:lnTo>
                  <a:pt x="20380" y="9853"/>
                </a:lnTo>
                <a:lnTo>
                  <a:pt x="20401" y="9836"/>
                </a:lnTo>
                <a:lnTo>
                  <a:pt x="20424" y="9804"/>
                </a:lnTo>
                <a:lnTo>
                  <a:pt x="20464" y="9774"/>
                </a:lnTo>
                <a:lnTo>
                  <a:pt x="20470" y="9763"/>
                </a:lnTo>
                <a:lnTo>
                  <a:pt x="20468" y="9747"/>
                </a:lnTo>
                <a:lnTo>
                  <a:pt x="20464" y="9728"/>
                </a:lnTo>
                <a:lnTo>
                  <a:pt x="20462" y="9712"/>
                </a:lnTo>
                <a:lnTo>
                  <a:pt x="20466" y="9699"/>
                </a:lnTo>
                <a:lnTo>
                  <a:pt x="20471" y="9690"/>
                </a:lnTo>
                <a:lnTo>
                  <a:pt x="20473" y="9680"/>
                </a:lnTo>
                <a:lnTo>
                  <a:pt x="20464" y="9662"/>
                </a:lnTo>
                <a:lnTo>
                  <a:pt x="20461" y="9648"/>
                </a:lnTo>
                <a:lnTo>
                  <a:pt x="20466" y="9634"/>
                </a:lnTo>
                <a:lnTo>
                  <a:pt x="20474" y="9620"/>
                </a:lnTo>
                <a:lnTo>
                  <a:pt x="20477" y="9607"/>
                </a:lnTo>
                <a:lnTo>
                  <a:pt x="20475" y="9594"/>
                </a:lnTo>
                <a:lnTo>
                  <a:pt x="20465" y="9561"/>
                </a:lnTo>
                <a:lnTo>
                  <a:pt x="20463" y="9547"/>
                </a:lnTo>
                <a:lnTo>
                  <a:pt x="20469" y="9538"/>
                </a:lnTo>
                <a:lnTo>
                  <a:pt x="20478" y="9534"/>
                </a:lnTo>
                <a:lnTo>
                  <a:pt x="20486" y="9527"/>
                </a:lnTo>
                <a:lnTo>
                  <a:pt x="20484" y="9509"/>
                </a:lnTo>
                <a:lnTo>
                  <a:pt x="20473" y="9510"/>
                </a:lnTo>
                <a:lnTo>
                  <a:pt x="20464" y="9507"/>
                </a:lnTo>
                <a:lnTo>
                  <a:pt x="20459" y="9501"/>
                </a:lnTo>
                <a:lnTo>
                  <a:pt x="20458" y="9491"/>
                </a:lnTo>
                <a:lnTo>
                  <a:pt x="20464" y="9485"/>
                </a:lnTo>
                <a:lnTo>
                  <a:pt x="20490" y="9476"/>
                </a:lnTo>
                <a:lnTo>
                  <a:pt x="20500" y="9469"/>
                </a:lnTo>
                <a:lnTo>
                  <a:pt x="20507" y="9449"/>
                </a:lnTo>
                <a:lnTo>
                  <a:pt x="20508" y="9407"/>
                </a:lnTo>
                <a:lnTo>
                  <a:pt x="20516" y="9385"/>
                </a:lnTo>
                <a:lnTo>
                  <a:pt x="20523" y="9377"/>
                </a:lnTo>
                <a:lnTo>
                  <a:pt x="20528" y="9374"/>
                </a:lnTo>
                <a:lnTo>
                  <a:pt x="20531" y="9369"/>
                </a:lnTo>
                <a:lnTo>
                  <a:pt x="20531" y="9356"/>
                </a:lnTo>
                <a:lnTo>
                  <a:pt x="20526" y="9344"/>
                </a:lnTo>
                <a:lnTo>
                  <a:pt x="20517" y="9333"/>
                </a:lnTo>
                <a:lnTo>
                  <a:pt x="20510" y="9324"/>
                </a:lnTo>
                <a:lnTo>
                  <a:pt x="20511" y="9314"/>
                </a:lnTo>
                <a:lnTo>
                  <a:pt x="20527" y="9313"/>
                </a:lnTo>
                <a:lnTo>
                  <a:pt x="20552" y="9323"/>
                </a:lnTo>
                <a:lnTo>
                  <a:pt x="20572" y="9326"/>
                </a:lnTo>
                <a:lnTo>
                  <a:pt x="20572" y="9302"/>
                </a:lnTo>
                <a:lnTo>
                  <a:pt x="20565" y="9289"/>
                </a:lnTo>
                <a:lnTo>
                  <a:pt x="20578" y="9214"/>
                </a:lnTo>
                <a:lnTo>
                  <a:pt x="20569" y="9181"/>
                </a:lnTo>
                <a:lnTo>
                  <a:pt x="20546" y="9124"/>
                </a:lnTo>
                <a:lnTo>
                  <a:pt x="20541" y="9101"/>
                </a:lnTo>
                <a:lnTo>
                  <a:pt x="20547" y="9088"/>
                </a:lnTo>
                <a:lnTo>
                  <a:pt x="20557" y="9092"/>
                </a:lnTo>
                <a:lnTo>
                  <a:pt x="20570" y="9104"/>
                </a:lnTo>
                <a:lnTo>
                  <a:pt x="20578" y="9119"/>
                </a:lnTo>
                <a:lnTo>
                  <a:pt x="20582" y="9136"/>
                </a:lnTo>
                <a:lnTo>
                  <a:pt x="20584" y="9174"/>
                </a:lnTo>
                <a:lnTo>
                  <a:pt x="20591" y="9192"/>
                </a:lnTo>
                <a:lnTo>
                  <a:pt x="20618" y="9220"/>
                </a:lnTo>
                <a:lnTo>
                  <a:pt x="20652" y="9235"/>
                </a:lnTo>
                <a:lnTo>
                  <a:pt x="20681" y="9235"/>
                </a:lnTo>
                <a:lnTo>
                  <a:pt x="20697" y="9213"/>
                </a:lnTo>
                <a:lnTo>
                  <a:pt x="20688" y="9212"/>
                </a:lnTo>
                <a:lnTo>
                  <a:pt x="20681" y="9210"/>
                </a:lnTo>
                <a:lnTo>
                  <a:pt x="20674" y="9205"/>
                </a:lnTo>
                <a:lnTo>
                  <a:pt x="20666" y="9199"/>
                </a:lnTo>
                <a:lnTo>
                  <a:pt x="20681" y="9184"/>
                </a:lnTo>
                <a:lnTo>
                  <a:pt x="20685" y="9173"/>
                </a:lnTo>
                <a:lnTo>
                  <a:pt x="20684" y="9162"/>
                </a:lnTo>
                <a:lnTo>
                  <a:pt x="20678" y="9146"/>
                </a:lnTo>
                <a:lnTo>
                  <a:pt x="20682" y="9136"/>
                </a:lnTo>
                <a:lnTo>
                  <a:pt x="20687" y="9126"/>
                </a:lnTo>
                <a:lnTo>
                  <a:pt x="20686" y="9113"/>
                </a:lnTo>
                <a:lnTo>
                  <a:pt x="20672" y="9100"/>
                </a:lnTo>
                <a:lnTo>
                  <a:pt x="20651" y="9083"/>
                </a:lnTo>
                <a:lnTo>
                  <a:pt x="20640" y="9064"/>
                </a:lnTo>
                <a:lnTo>
                  <a:pt x="20655" y="9044"/>
                </a:lnTo>
                <a:lnTo>
                  <a:pt x="20639" y="9038"/>
                </a:lnTo>
                <a:lnTo>
                  <a:pt x="20632" y="9037"/>
                </a:lnTo>
                <a:lnTo>
                  <a:pt x="20624" y="9040"/>
                </a:lnTo>
                <a:lnTo>
                  <a:pt x="20621" y="9026"/>
                </a:lnTo>
                <a:lnTo>
                  <a:pt x="20617" y="9013"/>
                </a:lnTo>
                <a:lnTo>
                  <a:pt x="20611" y="9000"/>
                </a:lnTo>
                <a:lnTo>
                  <a:pt x="20603" y="8988"/>
                </a:lnTo>
                <a:lnTo>
                  <a:pt x="20596" y="8984"/>
                </a:lnTo>
                <a:lnTo>
                  <a:pt x="20583" y="8984"/>
                </a:lnTo>
                <a:lnTo>
                  <a:pt x="20577" y="8980"/>
                </a:lnTo>
                <a:lnTo>
                  <a:pt x="20573" y="8974"/>
                </a:lnTo>
                <a:lnTo>
                  <a:pt x="20572" y="8964"/>
                </a:lnTo>
                <a:lnTo>
                  <a:pt x="20570" y="8959"/>
                </a:lnTo>
                <a:lnTo>
                  <a:pt x="20561" y="8929"/>
                </a:lnTo>
                <a:lnTo>
                  <a:pt x="20553" y="8915"/>
                </a:lnTo>
                <a:lnTo>
                  <a:pt x="20543" y="8914"/>
                </a:lnTo>
                <a:lnTo>
                  <a:pt x="20536" y="8921"/>
                </a:lnTo>
                <a:lnTo>
                  <a:pt x="20530" y="8929"/>
                </a:lnTo>
                <a:lnTo>
                  <a:pt x="20521" y="8931"/>
                </a:lnTo>
                <a:lnTo>
                  <a:pt x="20505" y="8924"/>
                </a:lnTo>
                <a:lnTo>
                  <a:pt x="20506" y="8911"/>
                </a:lnTo>
                <a:lnTo>
                  <a:pt x="20512" y="8907"/>
                </a:lnTo>
                <a:lnTo>
                  <a:pt x="20519" y="8907"/>
                </a:lnTo>
                <a:lnTo>
                  <a:pt x="20525" y="8903"/>
                </a:lnTo>
                <a:lnTo>
                  <a:pt x="20528" y="8894"/>
                </a:lnTo>
                <a:lnTo>
                  <a:pt x="20528" y="8877"/>
                </a:lnTo>
                <a:lnTo>
                  <a:pt x="20529" y="8869"/>
                </a:lnTo>
                <a:lnTo>
                  <a:pt x="20535" y="8854"/>
                </a:lnTo>
                <a:lnTo>
                  <a:pt x="20544" y="8839"/>
                </a:lnTo>
                <a:lnTo>
                  <a:pt x="20558" y="8832"/>
                </a:lnTo>
                <a:lnTo>
                  <a:pt x="20577" y="8843"/>
                </a:lnTo>
                <a:lnTo>
                  <a:pt x="20582" y="8884"/>
                </a:lnTo>
                <a:lnTo>
                  <a:pt x="20589" y="8904"/>
                </a:lnTo>
                <a:lnTo>
                  <a:pt x="20607" y="8900"/>
                </a:lnTo>
                <a:lnTo>
                  <a:pt x="20609" y="8892"/>
                </a:lnTo>
                <a:lnTo>
                  <a:pt x="20607" y="8858"/>
                </a:lnTo>
                <a:lnTo>
                  <a:pt x="20611" y="8838"/>
                </a:lnTo>
                <a:lnTo>
                  <a:pt x="20618" y="8821"/>
                </a:lnTo>
                <a:lnTo>
                  <a:pt x="20610" y="8812"/>
                </a:lnTo>
                <a:lnTo>
                  <a:pt x="20604" y="8810"/>
                </a:lnTo>
                <a:lnTo>
                  <a:pt x="20598" y="8811"/>
                </a:lnTo>
                <a:lnTo>
                  <a:pt x="20592" y="8814"/>
                </a:lnTo>
                <a:lnTo>
                  <a:pt x="20582" y="8793"/>
                </a:lnTo>
                <a:lnTo>
                  <a:pt x="20579" y="8779"/>
                </a:lnTo>
                <a:lnTo>
                  <a:pt x="20581" y="8766"/>
                </a:lnTo>
                <a:lnTo>
                  <a:pt x="20596" y="8776"/>
                </a:lnTo>
                <a:lnTo>
                  <a:pt x="20605" y="8771"/>
                </a:lnTo>
                <a:lnTo>
                  <a:pt x="20608" y="8757"/>
                </a:lnTo>
                <a:lnTo>
                  <a:pt x="20606" y="8741"/>
                </a:lnTo>
                <a:lnTo>
                  <a:pt x="20616" y="8741"/>
                </a:lnTo>
                <a:lnTo>
                  <a:pt x="20653" y="8700"/>
                </a:lnTo>
                <a:lnTo>
                  <a:pt x="20657" y="8686"/>
                </a:lnTo>
                <a:lnTo>
                  <a:pt x="20657" y="8655"/>
                </a:lnTo>
                <a:lnTo>
                  <a:pt x="20660" y="8641"/>
                </a:lnTo>
                <a:lnTo>
                  <a:pt x="20680" y="8623"/>
                </a:lnTo>
                <a:lnTo>
                  <a:pt x="20686" y="8612"/>
                </a:lnTo>
                <a:lnTo>
                  <a:pt x="20685" y="8596"/>
                </a:lnTo>
                <a:lnTo>
                  <a:pt x="20680" y="8580"/>
                </a:lnTo>
                <a:lnTo>
                  <a:pt x="20678" y="8566"/>
                </a:lnTo>
                <a:lnTo>
                  <a:pt x="20686" y="8557"/>
                </a:lnTo>
                <a:lnTo>
                  <a:pt x="20641" y="8560"/>
                </a:lnTo>
                <a:lnTo>
                  <a:pt x="20618" y="8557"/>
                </a:lnTo>
                <a:lnTo>
                  <a:pt x="20593" y="8545"/>
                </a:lnTo>
                <a:lnTo>
                  <a:pt x="20577" y="8527"/>
                </a:lnTo>
                <a:lnTo>
                  <a:pt x="20572" y="8512"/>
                </a:lnTo>
                <a:lnTo>
                  <a:pt x="20577" y="8507"/>
                </a:lnTo>
                <a:lnTo>
                  <a:pt x="20590" y="8520"/>
                </a:lnTo>
                <a:lnTo>
                  <a:pt x="20600" y="8527"/>
                </a:lnTo>
                <a:lnTo>
                  <a:pt x="20613" y="8527"/>
                </a:lnTo>
                <a:lnTo>
                  <a:pt x="20624" y="8523"/>
                </a:lnTo>
                <a:lnTo>
                  <a:pt x="20629" y="8516"/>
                </a:lnTo>
                <a:lnTo>
                  <a:pt x="20623" y="8505"/>
                </a:lnTo>
                <a:lnTo>
                  <a:pt x="20613" y="8497"/>
                </a:lnTo>
                <a:lnTo>
                  <a:pt x="20602" y="8491"/>
                </a:lnTo>
                <a:lnTo>
                  <a:pt x="20597" y="8489"/>
                </a:lnTo>
                <a:lnTo>
                  <a:pt x="20592" y="8467"/>
                </a:lnTo>
                <a:lnTo>
                  <a:pt x="20601" y="8461"/>
                </a:lnTo>
                <a:lnTo>
                  <a:pt x="20618" y="8467"/>
                </a:lnTo>
                <a:lnTo>
                  <a:pt x="20636" y="8484"/>
                </a:lnTo>
                <a:lnTo>
                  <a:pt x="20645" y="8468"/>
                </a:lnTo>
                <a:lnTo>
                  <a:pt x="20687" y="8353"/>
                </a:lnTo>
                <a:lnTo>
                  <a:pt x="20724" y="8346"/>
                </a:lnTo>
                <a:lnTo>
                  <a:pt x="20806" y="8348"/>
                </a:lnTo>
                <a:lnTo>
                  <a:pt x="20841" y="8333"/>
                </a:lnTo>
                <a:lnTo>
                  <a:pt x="20821" y="8318"/>
                </a:lnTo>
                <a:lnTo>
                  <a:pt x="20813" y="8266"/>
                </a:lnTo>
                <a:lnTo>
                  <a:pt x="20793" y="8263"/>
                </a:lnTo>
                <a:lnTo>
                  <a:pt x="20816" y="8253"/>
                </a:lnTo>
                <a:lnTo>
                  <a:pt x="20824" y="8257"/>
                </a:lnTo>
                <a:lnTo>
                  <a:pt x="20830" y="8273"/>
                </a:lnTo>
                <a:lnTo>
                  <a:pt x="20845" y="8297"/>
                </a:lnTo>
                <a:lnTo>
                  <a:pt x="20864" y="8311"/>
                </a:lnTo>
                <a:lnTo>
                  <a:pt x="20880" y="8308"/>
                </a:lnTo>
                <a:lnTo>
                  <a:pt x="20913" y="8278"/>
                </a:lnTo>
                <a:lnTo>
                  <a:pt x="20917" y="8255"/>
                </a:lnTo>
                <a:lnTo>
                  <a:pt x="20921" y="8245"/>
                </a:lnTo>
                <a:lnTo>
                  <a:pt x="20925" y="8244"/>
                </a:lnTo>
                <a:lnTo>
                  <a:pt x="20939" y="8244"/>
                </a:lnTo>
                <a:lnTo>
                  <a:pt x="20946" y="8241"/>
                </a:lnTo>
                <a:lnTo>
                  <a:pt x="20981" y="8195"/>
                </a:lnTo>
                <a:lnTo>
                  <a:pt x="20983" y="8183"/>
                </a:lnTo>
                <a:lnTo>
                  <a:pt x="20995" y="8186"/>
                </a:lnTo>
                <a:lnTo>
                  <a:pt x="21029" y="8142"/>
                </a:lnTo>
                <a:lnTo>
                  <a:pt x="21031" y="8131"/>
                </a:lnTo>
                <a:lnTo>
                  <a:pt x="21034" y="8074"/>
                </a:lnTo>
                <a:lnTo>
                  <a:pt x="21047" y="8020"/>
                </a:lnTo>
                <a:lnTo>
                  <a:pt x="21066" y="7995"/>
                </a:lnTo>
                <a:lnTo>
                  <a:pt x="21068" y="7957"/>
                </a:lnTo>
                <a:lnTo>
                  <a:pt x="21076" y="7942"/>
                </a:lnTo>
                <a:lnTo>
                  <a:pt x="21082" y="7958"/>
                </a:lnTo>
                <a:lnTo>
                  <a:pt x="21092" y="7970"/>
                </a:lnTo>
                <a:lnTo>
                  <a:pt x="21103" y="7976"/>
                </a:lnTo>
                <a:lnTo>
                  <a:pt x="21116" y="7974"/>
                </a:lnTo>
                <a:lnTo>
                  <a:pt x="21119" y="7967"/>
                </a:lnTo>
                <a:lnTo>
                  <a:pt x="21115" y="7955"/>
                </a:lnTo>
                <a:lnTo>
                  <a:pt x="21101" y="7928"/>
                </a:lnTo>
                <a:lnTo>
                  <a:pt x="21092" y="7896"/>
                </a:lnTo>
                <a:lnTo>
                  <a:pt x="21098" y="7881"/>
                </a:lnTo>
                <a:lnTo>
                  <a:pt x="21112" y="7870"/>
                </a:lnTo>
                <a:lnTo>
                  <a:pt x="21124" y="7850"/>
                </a:lnTo>
                <a:lnTo>
                  <a:pt x="21129" y="7862"/>
                </a:lnTo>
                <a:lnTo>
                  <a:pt x="21136" y="7876"/>
                </a:lnTo>
                <a:lnTo>
                  <a:pt x="21146" y="7888"/>
                </a:lnTo>
                <a:lnTo>
                  <a:pt x="21157" y="7896"/>
                </a:lnTo>
                <a:lnTo>
                  <a:pt x="21166" y="7899"/>
                </a:lnTo>
                <a:lnTo>
                  <a:pt x="21172" y="7895"/>
                </a:lnTo>
                <a:lnTo>
                  <a:pt x="21196" y="7865"/>
                </a:lnTo>
                <a:lnTo>
                  <a:pt x="21202" y="7829"/>
                </a:lnTo>
                <a:lnTo>
                  <a:pt x="21215" y="7819"/>
                </a:lnTo>
                <a:lnTo>
                  <a:pt x="21218" y="7832"/>
                </a:lnTo>
                <a:lnTo>
                  <a:pt x="21218" y="7855"/>
                </a:lnTo>
                <a:lnTo>
                  <a:pt x="21223" y="7869"/>
                </a:lnTo>
                <a:lnTo>
                  <a:pt x="21281" y="7803"/>
                </a:lnTo>
                <a:lnTo>
                  <a:pt x="21282" y="7798"/>
                </a:lnTo>
                <a:lnTo>
                  <a:pt x="21281" y="7791"/>
                </a:lnTo>
                <a:lnTo>
                  <a:pt x="21280" y="7785"/>
                </a:lnTo>
                <a:lnTo>
                  <a:pt x="21283" y="7780"/>
                </a:lnTo>
                <a:lnTo>
                  <a:pt x="21290" y="7781"/>
                </a:lnTo>
                <a:lnTo>
                  <a:pt x="21306" y="7795"/>
                </a:lnTo>
                <a:lnTo>
                  <a:pt x="21313" y="7797"/>
                </a:lnTo>
                <a:lnTo>
                  <a:pt x="21322" y="7787"/>
                </a:lnTo>
                <a:lnTo>
                  <a:pt x="21322" y="7774"/>
                </a:lnTo>
                <a:lnTo>
                  <a:pt x="21313" y="7762"/>
                </a:lnTo>
                <a:lnTo>
                  <a:pt x="21294" y="7753"/>
                </a:lnTo>
                <a:lnTo>
                  <a:pt x="21302" y="7740"/>
                </a:lnTo>
                <a:lnTo>
                  <a:pt x="21313" y="7736"/>
                </a:lnTo>
                <a:lnTo>
                  <a:pt x="21324" y="7734"/>
                </a:lnTo>
                <a:lnTo>
                  <a:pt x="21335" y="7730"/>
                </a:lnTo>
                <a:lnTo>
                  <a:pt x="21354" y="7700"/>
                </a:lnTo>
                <a:lnTo>
                  <a:pt x="21399" y="7651"/>
                </a:lnTo>
                <a:lnTo>
                  <a:pt x="21421" y="7636"/>
                </a:lnTo>
                <a:lnTo>
                  <a:pt x="21449" y="7642"/>
                </a:lnTo>
                <a:lnTo>
                  <a:pt x="21455" y="7679"/>
                </a:lnTo>
                <a:lnTo>
                  <a:pt x="21494" y="7702"/>
                </a:lnTo>
                <a:lnTo>
                  <a:pt x="21536" y="7711"/>
                </a:lnTo>
                <a:lnTo>
                  <a:pt x="21551" y="7707"/>
                </a:lnTo>
                <a:lnTo>
                  <a:pt x="21551" y="7692"/>
                </a:lnTo>
                <a:lnTo>
                  <a:pt x="21567" y="7683"/>
                </a:lnTo>
                <a:lnTo>
                  <a:pt x="21600" y="7673"/>
                </a:lnTo>
                <a:cubicBezTo>
                  <a:pt x="21600" y="7673"/>
                  <a:pt x="21583" y="7649"/>
                  <a:pt x="21583" y="7649"/>
                </a:cubicBezTo>
                <a:close/>
                <a:moveTo>
                  <a:pt x="18130" y="13850"/>
                </a:moveTo>
                <a:lnTo>
                  <a:pt x="18094" y="13841"/>
                </a:lnTo>
                <a:lnTo>
                  <a:pt x="18064" y="13839"/>
                </a:lnTo>
                <a:lnTo>
                  <a:pt x="18056" y="13831"/>
                </a:lnTo>
                <a:lnTo>
                  <a:pt x="18047" y="13807"/>
                </a:lnTo>
                <a:lnTo>
                  <a:pt x="18044" y="13763"/>
                </a:lnTo>
                <a:lnTo>
                  <a:pt x="18066" y="13744"/>
                </a:lnTo>
                <a:lnTo>
                  <a:pt x="18095" y="13734"/>
                </a:lnTo>
                <a:lnTo>
                  <a:pt x="18116" y="13715"/>
                </a:lnTo>
                <a:lnTo>
                  <a:pt x="18096" y="13702"/>
                </a:lnTo>
                <a:lnTo>
                  <a:pt x="18076" y="13692"/>
                </a:lnTo>
                <a:lnTo>
                  <a:pt x="18057" y="13687"/>
                </a:lnTo>
                <a:lnTo>
                  <a:pt x="18041" y="13688"/>
                </a:lnTo>
                <a:lnTo>
                  <a:pt x="18024" y="13685"/>
                </a:lnTo>
                <a:lnTo>
                  <a:pt x="17958" y="13645"/>
                </a:lnTo>
                <a:lnTo>
                  <a:pt x="17897" y="13628"/>
                </a:lnTo>
                <a:lnTo>
                  <a:pt x="17871" y="13629"/>
                </a:lnTo>
                <a:lnTo>
                  <a:pt x="17844" y="13622"/>
                </a:lnTo>
                <a:lnTo>
                  <a:pt x="17831" y="13621"/>
                </a:lnTo>
                <a:lnTo>
                  <a:pt x="17823" y="13626"/>
                </a:lnTo>
                <a:lnTo>
                  <a:pt x="17818" y="13634"/>
                </a:lnTo>
                <a:lnTo>
                  <a:pt x="17811" y="13639"/>
                </a:lnTo>
                <a:lnTo>
                  <a:pt x="17797" y="13636"/>
                </a:lnTo>
                <a:lnTo>
                  <a:pt x="17799" y="13620"/>
                </a:lnTo>
                <a:lnTo>
                  <a:pt x="17807" y="13614"/>
                </a:lnTo>
                <a:lnTo>
                  <a:pt x="17830" y="13611"/>
                </a:lnTo>
                <a:lnTo>
                  <a:pt x="17836" y="13602"/>
                </a:lnTo>
                <a:lnTo>
                  <a:pt x="17828" y="13593"/>
                </a:lnTo>
                <a:lnTo>
                  <a:pt x="17817" y="13587"/>
                </a:lnTo>
                <a:lnTo>
                  <a:pt x="17811" y="13585"/>
                </a:lnTo>
                <a:lnTo>
                  <a:pt x="17797" y="13576"/>
                </a:lnTo>
                <a:lnTo>
                  <a:pt x="17776" y="13578"/>
                </a:lnTo>
                <a:lnTo>
                  <a:pt x="17741" y="13591"/>
                </a:lnTo>
                <a:lnTo>
                  <a:pt x="17697" y="13627"/>
                </a:lnTo>
                <a:lnTo>
                  <a:pt x="17680" y="13628"/>
                </a:lnTo>
                <a:lnTo>
                  <a:pt x="17674" y="13618"/>
                </a:lnTo>
                <a:lnTo>
                  <a:pt x="17721" y="13589"/>
                </a:lnTo>
                <a:lnTo>
                  <a:pt x="17718" y="13582"/>
                </a:lnTo>
                <a:lnTo>
                  <a:pt x="17645" y="13563"/>
                </a:lnTo>
                <a:lnTo>
                  <a:pt x="17623" y="13563"/>
                </a:lnTo>
                <a:lnTo>
                  <a:pt x="17648" y="13553"/>
                </a:lnTo>
                <a:lnTo>
                  <a:pt x="17869" y="13531"/>
                </a:lnTo>
                <a:lnTo>
                  <a:pt x="17926" y="13540"/>
                </a:lnTo>
                <a:lnTo>
                  <a:pt x="17951" y="13537"/>
                </a:lnTo>
                <a:lnTo>
                  <a:pt x="17970" y="13543"/>
                </a:lnTo>
                <a:lnTo>
                  <a:pt x="18000" y="13556"/>
                </a:lnTo>
                <a:lnTo>
                  <a:pt x="18025" y="13561"/>
                </a:lnTo>
                <a:lnTo>
                  <a:pt x="18028" y="13542"/>
                </a:lnTo>
                <a:lnTo>
                  <a:pt x="18005" y="13537"/>
                </a:lnTo>
                <a:lnTo>
                  <a:pt x="17981" y="13525"/>
                </a:lnTo>
                <a:lnTo>
                  <a:pt x="17942" y="13501"/>
                </a:lnTo>
                <a:lnTo>
                  <a:pt x="17923" y="13448"/>
                </a:lnTo>
                <a:lnTo>
                  <a:pt x="17895" y="13424"/>
                </a:lnTo>
                <a:lnTo>
                  <a:pt x="17819" y="13399"/>
                </a:lnTo>
                <a:lnTo>
                  <a:pt x="17811" y="13394"/>
                </a:lnTo>
                <a:lnTo>
                  <a:pt x="17795" y="13380"/>
                </a:lnTo>
                <a:lnTo>
                  <a:pt x="17789" y="13376"/>
                </a:lnTo>
                <a:lnTo>
                  <a:pt x="17775" y="13375"/>
                </a:lnTo>
                <a:lnTo>
                  <a:pt x="17748" y="13379"/>
                </a:lnTo>
                <a:lnTo>
                  <a:pt x="17735" y="13376"/>
                </a:lnTo>
                <a:lnTo>
                  <a:pt x="17694" y="13357"/>
                </a:lnTo>
                <a:lnTo>
                  <a:pt x="17674" y="13351"/>
                </a:lnTo>
                <a:lnTo>
                  <a:pt x="17628" y="13346"/>
                </a:lnTo>
                <a:lnTo>
                  <a:pt x="17616" y="13343"/>
                </a:lnTo>
                <a:lnTo>
                  <a:pt x="17586" y="13329"/>
                </a:lnTo>
                <a:lnTo>
                  <a:pt x="17578" y="13329"/>
                </a:lnTo>
                <a:lnTo>
                  <a:pt x="17570" y="13330"/>
                </a:lnTo>
                <a:lnTo>
                  <a:pt x="17558" y="13329"/>
                </a:lnTo>
                <a:lnTo>
                  <a:pt x="17490" y="13307"/>
                </a:lnTo>
                <a:lnTo>
                  <a:pt x="17462" y="13308"/>
                </a:lnTo>
                <a:lnTo>
                  <a:pt x="17435" y="13300"/>
                </a:lnTo>
                <a:lnTo>
                  <a:pt x="17423" y="13299"/>
                </a:lnTo>
                <a:lnTo>
                  <a:pt x="17355" y="13316"/>
                </a:lnTo>
                <a:lnTo>
                  <a:pt x="17331" y="13317"/>
                </a:lnTo>
                <a:lnTo>
                  <a:pt x="17282" y="13312"/>
                </a:lnTo>
                <a:lnTo>
                  <a:pt x="17231" y="13299"/>
                </a:lnTo>
                <a:lnTo>
                  <a:pt x="17208" y="13298"/>
                </a:lnTo>
                <a:lnTo>
                  <a:pt x="17159" y="13311"/>
                </a:lnTo>
                <a:lnTo>
                  <a:pt x="17073" y="13313"/>
                </a:lnTo>
                <a:lnTo>
                  <a:pt x="16874" y="13375"/>
                </a:lnTo>
                <a:lnTo>
                  <a:pt x="16798" y="13397"/>
                </a:lnTo>
                <a:lnTo>
                  <a:pt x="16689" y="13420"/>
                </a:lnTo>
                <a:lnTo>
                  <a:pt x="16545" y="13475"/>
                </a:lnTo>
                <a:lnTo>
                  <a:pt x="16508" y="13500"/>
                </a:lnTo>
                <a:lnTo>
                  <a:pt x="16463" y="13545"/>
                </a:lnTo>
                <a:lnTo>
                  <a:pt x="16309" y="13637"/>
                </a:lnTo>
                <a:lnTo>
                  <a:pt x="16166" y="13698"/>
                </a:lnTo>
                <a:lnTo>
                  <a:pt x="16040" y="13776"/>
                </a:lnTo>
                <a:lnTo>
                  <a:pt x="15829" y="13972"/>
                </a:lnTo>
                <a:lnTo>
                  <a:pt x="15756" y="14018"/>
                </a:lnTo>
                <a:lnTo>
                  <a:pt x="15587" y="14198"/>
                </a:lnTo>
                <a:lnTo>
                  <a:pt x="15437" y="14380"/>
                </a:lnTo>
                <a:lnTo>
                  <a:pt x="15313" y="14486"/>
                </a:lnTo>
                <a:lnTo>
                  <a:pt x="15267" y="14534"/>
                </a:lnTo>
                <a:lnTo>
                  <a:pt x="15231" y="14592"/>
                </a:lnTo>
                <a:lnTo>
                  <a:pt x="15135" y="14647"/>
                </a:lnTo>
                <a:lnTo>
                  <a:pt x="15105" y="14702"/>
                </a:lnTo>
                <a:lnTo>
                  <a:pt x="15072" y="14725"/>
                </a:lnTo>
                <a:lnTo>
                  <a:pt x="15056" y="14742"/>
                </a:lnTo>
                <a:lnTo>
                  <a:pt x="15032" y="14777"/>
                </a:lnTo>
                <a:lnTo>
                  <a:pt x="15029" y="14784"/>
                </a:lnTo>
                <a:lnTo>
                  <a:pt x="14877" y="14980"/>
                </a:lnTo>
                <a:lnTo>
                  <a:pt x="14862" y="14991"/>
                </a:lnTo>
                <a:lnTo>
                  <a:pt x="14818" y="15009"/>
                </a:lnTo>
                <a:lnTo>
                  <a:pt x="14798" y="15023"/>
                </a:lnTo>
                <a:lnTo>
                  <a:pt x="14784" y="15041"/>
                </a:lnTo>
                <a:lnTo>
                  <a:pt x="14771" y="15083"/>
                </a:lnTo>
                <a:lnTo>
                  <a:pt x="14760" y="15097"/>
                </a:lnTo>
                <a:lnTo>
                  <a:pt x="14719" y="15120"/>
                </a:lnTo>
                <a:lnTo>
                  <a:pt x="14704" y="15134"/>
                </a:lnTo>
                <a:lnTo>
                  <a:pt x="14643" y="15236"/>
                </a:lnTo>
                <a:lnTo>
                  <a:pt x="14627" y="15287"/>
                </a:lnTo>
                <a:lnTo>
                  <a:pt x="14610" y="15301"/>
                </a:lnTo>
                <a:lnTo>
                  <a:pt x="14571" y="15321"/>
                </a:lnTo>
                <a:lnTo>
                  <a:pt x="14549" y="15356"/>
                </a:lnTo>
                <a:lnTo>
                  <a:pt x="14530" y="15446"/>
                </a:lnTo>
                <a:lnTo>
                  <a:pt x="14509" y="15482"/>
                </a:lnTo>
                <a:lnTo>
                  <a:pt x="14454" y="15531"/>
                </a:lnTo>
                <a:lnTo>
                  <a:pt x="14450" y="15549"/>
                </a:lnTo>
                <a:lnTo>
                  <a:pt x="14445" y="15562"/>
                </a:lnTo>
                <a:lnTo>
                  <a:pt x="14410" y="15627"/>
                </a:lnTo>
                <a:lnTo>
                  <a:pt x="14393" y="15639"/>
                </a:lnTo>
                <a:lnTo>
                  <a:pt x="14343" y="15658"/>
                </a:lnTo>
                <a:lnTo>
                  <a:pt x="14331" y="15672"/>
                </a:lnTo>
                <a:lnTo>
                  <a:pt x="14327" y="15707"/>
                </a:lnTo>
                <a:lnTo>
                  <a:pt x="14254" y="15813"/>
                </a:lnTo>
                <a:lnTo>
                  <a:pt x="14208" y="15909"/>
                </a:lnTo>
                <a:lnTo>
                  <a:pt x="14171" y="16045"/>
                </a:lnTo>
                <a:lnTo>
                  <a:pt x="14113" y="16144"/>
                </a:lnTo>
                <a:lnTo>
                  <a:pt x="14087" y="16241"/>
                </a:lnTo>
                <a:lnTo>
                  <a:pt x="14076" y="16260"/>
                </a:lnTo>
                <a:lnTo>
                  <a:pt x="14063" y="16275"/>
                </a:lnTo>
                <a:lnTo>
                  <a:pt x="14029" y="16305"/>
                </a:lnTo>
                <a:lnTo>
                  <a:pt x="14013" y="16313"/>
                </a:lnTo>
                <a:lnTo>
                  <a:pt x="14002" y="16328"/>
                </a:lnTo>
                <a:lnTo>
                  <a:pt x="13969" y="16485"/>
                </a:lnTo>
                <a:lnTo>
                  <a:pt x="13972" y="16508"/>
                </a:lnTo>
                <a:lnTo>
                  <a:pt x="13982" y="16526"/>
                </a:lnTo>
                <a:lnTo>
                  <a:pt x="13989" y="16534"/>
                </a:lnTo>
                <a:lnTo>
                  <a:pt x="13992" y="16541"/>
                </a:lnTo>
                <a:lnTo>
                  <a:pt x="13993" y="16554"/>
                </a:lnTo>
                <a:lnTo>
                  <a:pt x="13991" y="16564"/>
                </a:lnTo>
                <a:lnTo>
                  <a:pt x="13975" y="16590"/>
                </a:lnTo>
                <a:lnTo>
                  <a:pt x="13933" y="16726"/>
                </a:lnTo>
                <a:lnTo>
                  <a:pt x="13892" y="16892"/>
                </a:lnTo>
                <a:lnTo>
                  <a:pt x="13847" y="17016"/>
                </a:lnTo>
                <a:lnTo>
                  <a:pt x="13822" y="17038"/>
                </a:lnTo>
                <a:lnTo>
                  <a:pt x="13819" y="17050"/>
                </a:lnTo>
                <a:lnTo>
                  <a:pt x="13818" y="17063"/>
                </a:lnTo>
                <a:lnTo>
                  <a:pt x="13813" y="17076"/>
                </a:lnTo>
                <a:lnTo>
                  <a:pt x="13806" y="17083"/>
                </a:lnTo>
                <a:lnTo>
                  <a:pt x="13791" y="17097"/>
                </a:lnTo>
                <a:lnTo>
                  <a:pt x="13784" y="17105"/>
                </a:lnTo>
                <a:lnTo>
                  <a:pt x="13773" y="17151"/>
                </a:lnTo>
                <a:lnTo>
                  <a:pt x="13794" y="17242"/>
                </a:lnTo>
                <a:lnTo>
                  <a:pt x="13787" y="17288"/>
                </a:lnTo>
                <a:lnTo>
                  <a:pt x="13711" y="17391"/>
                </a:lnTo>
                <a:lnTo>
                  <a:pt x="13698" y="17436"/>
                </a:lnTo>
                <a:lnTo>
                  <a:pt x="13686" y="17550"/>
                </a:lnTo>
                <a:lnTo>
                  <a:pt x="13645" y="17696"/>
                </a:lnTo>
                <a:lnTo>
                  <a:pt x="13569" y="17871"/>
                </a:lnTo>
                <a:lnTo>
                  <a:pt x="13556" y="17887"/>
                </a:lnTo>
                <a:lnTo>
                  <a:pt x="13518" y="17908"/>
                </a:lnTo>
                <a:lnTo>
                  <a:pt x="13426" y="17998"/>
                </a:lnTo>
                <a:lnTo>
                  <a:pt x="13415" y="18015"/>
                </a:lnTo>
                <a:lnTo>
                  <a:pt x="13409" y="18051"/>
                </a:lnTo>
                <a:lnTo>
                  <a:pt x="13404" y="18062"/>
                </a:lnTo>
                <a:lnTo>
                  <a:pt x="13396" y="18067"/>
                </a:lnTo>
                <a:lnTo>
                  <a:pt x="13376" y="18071"/>
                </a:lnTo>
                <a:lnTo>
                  <a:pt x="13367" y="18074"/>
                </a:lnTo>
                <a:lnTo>
                  <a:pt x="13360" y="18084"/>
                </a:lnTo>
                <a:lnTo>
                  <a:pt x="13351" y="18106"/>
                </a:lnTo>
                <a:lnTo>
                  <a:pt x="13341" y="18113"/>
                </a:lnTo>
                <a:lnTo>
                  <a:pt x="13331" y="18115"/>
                </a:lnTo>
                <a:lnTo>
                  <a:pt x="13308" y="18116"/>
                </a:lnTo>
                <a:lnTo>
                  <a:pt x="13296" y="18119"/>
                </a:lnTo>
                <a:lnTo>
                  <a:pt x="13283" y="18130"/>
                </a:lnTo>
                <a:lnTo>
                  <a:pt x="13253" y="18191"/>
                </a:lnTo>
                <a:lnTo>
                  <a:pt x="13217" y="18218"/>
                </a:lnTo>
                <a:lnTo>
                  <a:pt x="13130" y="18246"/>
                </a:lnTo>
                <a:lnTo>
                  <a:pt x="13097" y="18275"/>
                </a:lnTo>
                <a:lnTo>
                  <a:pt x="13090" y="18301"/>
                </a:lnTo>
                <a:lnTo>
                  <a:pt x="13083" y="18355"/>
                </a:lnTo>
                <a:lnTo>
                  <a:pt x="13069" y="18369"/>
                </a:lnTo>
                <a:lnTo>
                  <a:pt x="13054" y="18381"/>
                </a:lnTo>
                <a:lnTo>
                  <a:pt x="13030" y="18420"/>
                </a:lnTo>
                <a:lnTo>
                  <a:pt x="13016" y="18436"/>
                </a:lnTo>
                <a:lnTo>
                  <a:pt x="12700" y="18702"/>
                </a:lnTo>
                <a:lnTo>
                  <a:pt x="12657" y="18714"/>
                </a:lnTo>
                <a:lnTo>
                  <a:pt x="12610" y="18708"/>
                </a:lnTo>
                <a:lnTo>
                  <a:pt x="12585" y="18700"/>
                </a:lnTo>
                <a:lnTo>
                  <a:pt x="12562" y="18698"/>
                </a:lnTo>
                <a:lnTo>
                  <a:pt x="12543" y="18707"/>
                </a:lnTo>
                <a:lnTo>
                  <a:pt x="12522" y="18751"/>
                </a:lnTo>
                <a:lnTo>
                  <a:pt x="12485" y="18799"/>
                </a:lnTo>
                <a:lnTo>
                  <a:pt x="12476" y="18823"/>
                </a:lnTo>
                <a:lnTo>
                  <a:pt x="12472" y="18847"/>
                </a:lnTo>
                <a:lnTo>
                  <a:pt x="12463" y="18867"/>
                </a:lnTo>
                <a:lnTo>
                  <a:pt x="12443" y="18880"/>
                </a:lnTo>
                <a:lnTo>
                  <a:pt x="12420" y="18889"/>
                </a:lnTo>
                <a:lnTo>
                  <a:pt x="12382" y="18909"/>
                </a:lnTo>
                <a:lnTo>
                  <a:pt x="12319" y="18977"/>
                </a:lnTo>
                <a:lnTo>
                  <a:pt x="12315" y="18993"/>
                </a:lnTo>
                <a:lnTo>
                  <a:pt x="12318" y="19013"/>
                </a:lnTo>
                <a:lnTo>
                  <a:pt x="12318" y="19043"/>
                </a:lnTo>
                <a:lnTo>
                  <a:pt x="12313" y="19095"/>
                </a:lnTo>
                <a:lnTo>
                  <a:pt x="12294" y="19133"/>
                </a:lnTo>
                <a:lnTo>
                  <a:pt x="12192" y="19200"/>
                </a:lnTo>
                <a:lnTo>
                  <a:pt x="12152" y="19247"/>
                </a:lnTo>
                <a:lnTo>
                  <a:pt x="12133" y="19258"/>
                </a:lnTo>
                <a:lnTo>
                  <a:pt x="12120" y="19274"/>
                </a:lnTo>
                <a:lnTo>
                  <a:pt x="12092" y="19359"/>
                </a:lnTo>
                <a:lnTo>
                  <a:pt x="12057" y="19410"/>
                </a:lnTo>
                <a:lnTo>
                  <a:pt x="12027" y="19446"/>
                </a:lnTo>
                <a:lnTo>
                  <a:pt x="12015" y="19465"/>
                </a:lnTo>
                <a:lnTo>
                  <a:pt x="12025" y="19486"/>
                </a:lnTo>
                <a:lnTo>
                  <a:pt x="12032" y="19504"/>
                </a:lnTo>
                <a:lnTo>
                  <a:pt x="11993" y="19570"/>
                </a:lnTo>
                <a:lnTo>
                  <a:pt x="11970" y="19583"/>
                </a:lnTo>
                <a:lnTo>
                  <a:pt x="11907" y="19646"/>
                </a:lnTo>
                <a:lnTo>
                  <a:pt x="11879" y="19662"/>
                </a:lnTo>
                <a:lnTo>
                  <a:pt x="11848" y="19673"/>
                </a:lnTo>
                <a:lnTo>
                  <a:pt x="11823" y="19670"/>
                </a:lnTo>
                <a:lnTo>
                  <a:pt x="11809" y="19693"/>
                </a:lnTo>
                <a:lnTo>
                  <a:pt x="11794" y="19718"/>
                </a:lnTo>
                <a:lnTo>
                  <a:pt x="11781" y="19739"/>
                </a:lnTo>
                <a:lnTo>
                  <a:pt x="11770" y="19757"/>
                </a:lnTo>
                <a:lnTo>
                  <a:pt x="11761" y="19775"/>
                </a:lnTo>
                <a:lnTo>
                  <a:pt x="11757" y="19789"/>
                </a:lnTo>
                <a:lnTo>
                  <a:pt x="11672" y="19837"/>
                </a:lnTo>
                <a:lnTo>
                  <a:pt x="11661" y="19852"/>
                </a:lnTo>
                <a:lnTo>
                  <a:pt x="11658" y="19862"/>
                </a:lnTo>
                <a:lnTo>
                  <a:pt x="11657" y="19873"/>
                </a:lnTo>
                <a:lnTo>
                  <a:pt x="11658" y="19885"/>
                </a:lnTo>
                <a:lnTo>
                  <a:pt x="11662" y="19900"/>
                </a:lnTo>
                <a:lnTo>
                  <a:pt x="11663" y="19915"/>
                </a:lnTo>
                <a:lnTo>
                  <a:pt x="11653" y="19949"/>
                </a:lnTo>
                <a:lnTo>
                  <a:pt x="11651" y="19965"/>
                </a:lnTo>
                <a:lnTo>
                  <a:pt x="11660" y="19990"/>
                </a:lnTo>
                <a:lnTo>
                  <a:pt x="11671" y="20011"/>
                </a:lnTo>
                <a:lnTo>
                  <a:pt x="11678" y="20033"/>
                </a:lnTo>
                <a:lnTo>
                  <a:pt x="11676" y="20056"/>
                </a:lnTo>
                <a:lnTo>
                  <a:pt x="11658" y="20124"/>
                </a:lnTo>
                <a:lnTo>
                  <a:pt x="11564" y="20295"/>
                </a:lnTo>
                <a:lnTo>
                  <a:pt x="11555" y="20324"/>
                </a:lnTo>
                <a:lnTo>
                  <a:pt x="11552" y="20364"/>
                </a:lnTo>
                <a:lnTo>
                  <a:pt x="11560" y="20406"/>
                </a:lnTo>
                <a:lnTo>
                  <a:pt x="11583" y="20440"/>
                </a:lnTo>
                <a:lnTo>
                  <a:pt x="11582" y="20450"/>
                </a:lnTo>
                <a:lnTo>
                  <a:pt x="11586" y="20473"/>
                </a:lnTo>
                <a:lnTo>
                  <a:pt x="11586" y="20487"/>
                </a:lnTo>
                <a:lnTo>
                  <a:pt x="11583" y="20499"/>
                </a:lnTo>
                <a:lnTo>
                  <a:pt x="11570" y="20525"/>
                </a:lnTo>
                <a:lnTo>
                  <a:pt x="11561" y="20589"/>
                </a:lnTo>
                <a:lnTo>
                  <a:pt x="11565" y="20604"/>
                </a:lnTo>
                <a:lnTo>
                  <a:pt x="11571" y="20621"/>
                </a:lnTo>
                <a:lnTo>
                  <a:pt x="11577" y="20633"/>
                </a:lnTo>
                <a:lnTo>
                  <a:pt x="11615" y="20678"/>
                </a:lnTo>
                <a:lnTo>
                  <a:pt x="11622" y="20697"/>
                </a:lnTo>
                <a:lnTo>
                  <a:pt x="11617" y="20728"/>
                </a:lnTo>
                <a:lnTo>
                  <a:pt x="11611" y="20737"/>
                </a:lnTo>
                <a:lnTo>
                  <a:pt x="11599" y="20748"/>
                </a:lnTo>
                <a:lnTo>
                  <a:pt x="11586" y="20754"/>
                </a:lnTo>
                <a:lnTo>
                  <a:pt x="11578" y="20750"/>
                </a:lnTo>
                <a:lnTo>
                  <a:pt x="11569" y="20741"/>
                </a:lnTo>
                <a:lnTo>
                  <a:pt x="11557" y="20744"/>
                </a:lnTo>
                <a:lnTo>
                  <a:pt x="11538" y="20758"/>
                </a:lnTo>
                <a:lnTo>
                  <a:pt x="11456" y="20771"/>
                </a:lnTo>
                <a:lnTo>
                  <a:pt x="11442" y="20782"/>
                </a:lnTo>
                <a:lnTo>
                  <a:pt x="11437" y="20791"/>
                </a:lnTo>
                <a:lnTo>
                  <a:pt x="11417" y="20800"/>
                </a:lnTo>
                <a:lnTo>
                  <a:pt x="11411" y="20811"/>
                </a:lnTo>
                <a:lnTo>
                  <a:pt x="11401" y="20847"/>
                </a:lnTo>
                <a:lnTo>
                  <a:pt x="11396" y="20858"/>
                </a:lnTo>
                <a:lnTo>
                  <a:pt x="11355" y="20907"/>
                </a:lnTo>
                <a:lnTo>
                  <a:pt x="11345" y="20926"/>
                </a:lnTo>
                <a:lnTo>
                  <a:pt x="11338" y="20933"/>
                </a:lnTo>
                <a:lnTo>
                  <a:pt x="11316" y="20938"/>
                </a:lnTo>
                <a:lnTo>
                  <a:pt x="11309" y="20946"/>
                </a:lnTo>
                <a:lnTo>
                  <a:pt x="11270" y="21054"/>
                </a:lnTo>
                <a:lnTo>
                  <a:pt x="11243" y="21093"/>
                </a:lnTo>
                <a:lnTo>
                  <a:pt x="11207" y="21121"/>
                </a:lnTo>
                <a:lnTo>
                  <a:pt x="11114" y="21148"/>
                </a:lnTo>
                <a:lnTo>
                  <a:pt x="11099" y="21160"/>
                </a:lnTo>
                <a:lnTo>
                  <a:pt x="11077" y="21200"/>
                </a:lnTo>
                <a:lnTo>
                  <a:pt x="11061" y="21214"/>
                </a:lnTo>
                <a:lnTo>
                  <a:pt x="10983" y="21256"/>
                </a:lnTo>
                <a:lnTo>
                  <a:pt x="10965" y="21270"/>
                </a:lnTo>
                <a:lnTo>
                  <a:pt x="10948" y="21300"/>
                </a:lnTo>
                <a:lnTo>
                  <a:pt x="10940" y="21310"/>
                </a:lnTo>
                <a:lnTo>
                  <a:pt x="10930" y="21318"/>
                </a:lnTo>
                <a:lnTo>
                  <a:pt x="10922" y="21323"/>
                </a:lnTo>
                <a:lnTo>
                  <a:pt x="10914" y="21331"/>
                </a:lnTo>
                <a:lnTo>
                  <a:pt x="10915" y="21344"/>
                </a:lnTo>
                <a:lnTo>
                  <a:pt x="10919" y="21358"/>
                </a:lnTo>
                <a:lnTo>
                  <a:pt x="10920" y="21370"/>
                </a:lnTo>
                <a:lnTo>
                  <a:pt x="10905" y="21414"/>
                </a:lnTo>
                <a:lnTo>
                  <a:pt x="10878" y="21448"/>
                </a:lnTo>
                <a:lnTo>
                  <a:pt x="10748" y="21560"/>
                </a:lnTo>
                <a:lnTo>
                  <a:pt x="10681" y="21600"/>
                </a:lnTo>
                <a:lnTo>
                  <a:pt x="10697" y="21597"/>
                </a:lnTo>
                <a:lnTo>
                  <a:pt x="10792" y="21568"/>
                </a:lnTo>
                <a:lnTo>
                  <a:pt x="10886" y="21539"/>
                </a:lnTo>
                <a:lnTo>
                  <a:pt x="10981" y="21510"/>
                </a:lnTo>
                <a:lnTo>
                  <a:pt x="11076" y="21481"/>
                </a:lnTo>
                <a:lnTo>
                  <a:pt x="11171" y="21452"/>
                </a:lnTo>
                <a:lnTo>
                  <a:pt x="11360" y="21393"/>
                </a:lnTo>
                <a:lnTo>
                  <a:pt x="11455" y="21363"/>
                </a:lnTo>
                <a:lnTo>
                  <a:pt x="11549" y="21334"/>
                </a:lnTo>
                <a:lnTo>
                  <a:pt x="11644" y="21304"/>
                </a:lnTo>
                <a:lnTo>
                  <a:pt x="11738" y="21274"/>
                </a:lnTo>
                <a:lnTo>
                  <a:pt x="11832" y="21244"/>
                </a:lnTo>
                <a:lnTo>
                  <a:pt x="12021" y="21184"/>
                </a:lnTo>
                <a:lnTo>
                  <a:pt x="12115" y="21153"/>
                </a:lnTo>
                <a:lnTo>
                  <a:pt x="12209" y="21123"/>
                </a:lnTo>
                <a:lnTo>
                  <a:pt x="12303" y="21092"/>
                </a:lnTo>
                <a:lnTo>
                  <a:pt x="12491" y="21031"/>
                </a:lnTo>
                <a:lnTo>
                  <a:pt x="12773" y="20938"/>
                </a:lnTo>
                <a:lnTo>
                  <a:pt x="12866" y="20907"/>
                </a:lnTo>
                <a:lnTo>
                  <a:pt x="12961" y="20876"/>
                </a:lnTo>
                <a:lnTo>
                  <a:pt x="13054" y="20844"/>
                </a:lnTo>
                <a:lnTo>
                  <a:pt x="13147" y="20813"/>
                </a:lnTo>
                <a:lnTo>
                  <a:pt x="13241" y="20781"/>
                </a:lnTo>
                <a:lnTo>
                  <a:pt x="13334" y="20749"/>
                </a:lnTo>
                <a:lnTo>
                  <a:pt x="13428" y="20718"/>
                </a:lnTo>
                <a:lnTo>
                  <a:pt x="13521" y="20686"/>
                </a:lnTo>
                <a:lnTo>
                  <a:pt x="13615" y="20654"/>
                </a:lnTo>
                <a:lnTo>
                  <a:pt x="13708" y="20621"/>
                </a:lnTo>
                <a:lnTo>
                  <a:pt x="13694" y="20594"/>
                </a:lnTo>
                <a:lnTo>
                  <a:pt x="13688" y="20574"/>
                </a:lnTo>
                <a:lnTo>
                  <a:pt x="13688" y="20554"/>
                </a:lnTo>
                <a:lnTo>
                  <a:pt x="13704" y="20487"/>
                </a:lnTo>
                <a:lnTo>
                  <a:pt x="13703" y="20472"/>
                </a:lnTo>
                <a:lnTo>
                  <a:pt x="13699" y="20448"/>
                </a:lnTo>
                <a:lnTo>
                  <a:pt x="13698" y="20434"/>
                </a:lnTo>
                <a:lnTo>
                  <a:pt x="13706" y="20381"/>
                </a:lnTo>
                <a:lnTo>
                  <a:pt x="13703" y="20356"/>
                </a:lnTo>
                <a:lnTo>
                  <a:pt x="13682" y="20346"/>
                </a:lnTo>
                <a:lnTo>
                  <a:pt x="13653" y="20343"/>
                </a:lnTo>
                <a:lnTo>
                  <a:pt x="13658" y="20331"/>
                </a:lnTo>
                <a:lnTo>
                  <a:pt x="13695" y="20308"/>
                </a:lnTo>
                <a:lnTo>
                  <a:pt x="13704" y="20292"/>
                </a:lnTo>
                <a:lnTo>
                  <a:pt x="13717" y="20249"/>
                </a:lnTo>
                <a:lnTo>
                  <a:pt x="13728" y="20230"/>
                </a:lnTo>
                <a:lnTo>
                  <a:pt x="13747" y="20217"/>
                </a:lnTo>
                <a:lnTo>
                  <a:pt x="13765" y="20213"/>
                </a:lnTo>
                <a:lnTo>
                  <a:pt x="13862" y="20232"/>
                </a:lnTo>
                <a:lnTo>
                  <a:pt x="13888" y="20232"/>
                </a:lnTo>
                <a:lnTo>
                  <a:pt x="13912" y="20227"/>
                </a:lnTo>
                <a:lnTo>
                  <a:pt x="13926" y="20214"/>
                </a:lnTo>
                <a:lnTo>
                  <a:pt x="13937" y="20161"/>
                </a:lnTo>
                <a:lnTo>
                  <a:pt x="13944" y="20139"/>
                </a:lnTo>
                <a:lnTo>
                  <a:pt x="13952" y="20132"/>
                </a:lnTo>
                <a:lnTo>
                  <a:pt x="13970" y="20122"/>
                </a:lnTo>
                <a:lnTo>
                  <a:pt x="13978" y="20115"/>
                </a:lnTo>
                <a:lnTo>
                  <a:pt x="13987" y="20093"/>
                </a:lnTo>
                <a:lnTo>
                  <a:pt x="13990" y="20076"/>
                </a:lnTo>
                <a:lnTo>
                  <a:pt x="13996" y="20062"/>
                </a:lnTo>
                <a:lnTo>
                  <a:pt x="14015" y="20049"/>
                </a:lnTo>
                <a:lnTo>
                  <a:pt x="14041" y="20045"/>
                </a:lnTo>
                <a:lnTo>
                  <a:pt x="14062" y="20055"/>
                </a:lnTo>
                <a:lnTo>
                  <a:pt x="14148" y="20146"/>
                </a:lnTo>
                <a:lnTo>
                  <a:pt x="14167" y="20155"/>
                </a:lnTo>
                <a:lnTo>
                  <a:pt x="14178" y="20136"/>
                </a:lnTo>
                <a:lnTo>
                  <a:pt x="14177" y="20123"/>
                </a:lnTo>
                <a:lnTo>
                  <a:pt x="14165" y="20100"/>
                </a:lnTo>
                <a:lnTo>
                  <a:pt x="14163" y="20089"/>
                </a:lnTo>
                <a:lnTo>
                  <a:pt x="14166" y="20077"/>
                </a:lnTo>
                <a:lnTo>
                  <a:pt x="14180" y="20058"/>
                </a:lnTo>
                <a:lnTo>
                  <a:pt x="14182" y="20045"/>
                </a:lnTo>
                <a:lnTo>
                  <a:pt x="14175" y="20021"/>
                </a:lnTo>
                <a:lnTo>
                  <a:pt x="14149" y="19967"/>
                </a:lnTo>
                <a:lnTo>
                  <a:pt x="14140" y="19942"/>
                </a:lnTo>
                <a:lnTo>
                  <a:pt x="14138" y="19919"/>
                </a:lnTo>
                <a:lnTo>
                  <a:pt x="14144" y="19899"/>
                </a:lnTo>
                <a:lnTo>
                  <a:pt x="14157" y="19884"/>
                </a:lnTo>
                <a:lnTo>
                  <a:pt x="14178" y="19877"/>
                </a:lnTo>
                <a:lnTo>
                  <a:pt x="14200" y="19880"/>
                </a:lnTo>
                <a:lnTo>
                  <a:pt x="14245" y="19900"/>
                </a:lnTo>
                <a:lnTo>
                  <a:pt x="14269" y="19903"/>
                </a:lnTo>
                <a:lnTo>
                  <a:pt x="14289" y="19897"/>
                </a:lnTo>
                <a:lnTo>
                  <a:pt x="14305" y="19881"/>
                </a:lnTo>
                <a:lnTo>
                  <a:pt x="14310" y="19861"/>
                </a:lnTo>
                <a:lnTo>
                  <a:pt x="14292" y="19841"/>
                </a:lnTo>
                <a:lnTo>
                  <a:pt x="14270" y="19833"/>
                </a:lnTo>
                <a:lnTo>
                  <a:pt x="14225" y="19824"/>
                </a:lnTo>
                <a:lnTo>
                  <a:pt x="14203" y="19811"/>
                </a:lnTo>
                <a:lnTo>
                  <a:pt x="14184" y="19789"/>
                </a:lnTo>
                <a:lnTo>
                  <a:pt x="14177" y="19768"/>
                </a:lnTo>
                <a:lnTo>
                  <a:pt x="14183" y="19675"/>
                </a:lnTo>
                <a:lnTo>
                  <a:pt x="14232" y="19547"/>
                </a:lnTo>
                <a:lnTo>
                  <a:pt x="14242" y="19529"/>
                </a:lnTo>
                <a:lnTo>
                  <a:pt x="14285" y="19486"/>
                </a:lnTo>
                <a:lnTo>
                  <a:pt x="14303" y="19455"/>
                </a:lnTo>
                <a:lnTo>
                  <a:pt x="14312" y="19446"/>
                </a:lnTo>
                <a:lnTo>
                  <a:pt x="14333" y="19438"/>
                </a:lnTo>
                <a:lnTo>
                  <a:pt x="14342" y="19432"/>
                </a:lnTo>
                <a:lnTo>
                  <a:pt x="14355" y="19412"/>
                </a:lnTo>
                <a:lnTo>
                  <a:pt x="14358" y="19390"/>
                </a:lnTo>
                <a:lnTo>
                  <a:pt x="14353" y="19367"/>
                </a:lnTo>
                <a:lnTo>
                  <a:pt x="14340" y="19341"/>
                </a:lnTo>
                <a:lnTo>
                  <a:pt x="14331" y="19329"/>
                </a:lnTo>
                <a:lnTo>
                  <a:pt x="14323" y="19324"/>
                </a:lnTo>
                <a:lnTo>
                  <a:pt x="14316" y="19318"/>
                </a:lnTo>
                <a:lnTo>
                  <a:pt x="14312" y="19304"/>
                </a:lnTo>
                <a:lnTo>
                  <a:pt x="14314" y="19295"/>
                </a:lnTo>
                <a:lnTo>
                  <a:pt x="14325" y="19271"/>
                </a:lnTo>
                <a:lnTo>
                  <a:pt x="14373" y="19193"/>
                </a:lnTo>
                <a:lnTo>
                  <a:pt x="14388" y="19156"/>
                </a:lnTo>
                <a:lnTo>
                  <a:pt x="14390" y="19110"/>
                </a:lnTo>
                <a:lnTo>
                  <a:pt x="14382" y="19076"/>
                </a:lnTo>
                <a:lnTo>
                  <a:pt x="14372" y="19068"/>
                </a:lnTo>
                <a:lnTo>
                  <a:pt x="14355" y="19071"/>
                </a:lnTo>
                <a:lnTo>
                  <a:pt x="14328" y="19067"/>
                </a:lnTo>
                <a:lnTo>
                  <a:pt x="14309" y="19054"/>
                </a:lnTo>
                <a:lnTo>
                  <a:pt x="14300" y="19035"/>
                </a:lnTo>
                <a:lnTo>
                  <a:pt x="14291" y="18987"/>
                </a:lnTo>
                <a:lnTo>
                  <a:pt x="14292" y="18982"/>
                </a:lnTo>
                <a:lnTo>
                  <a:pt x="14297" y="18971"/>
                </a:lnTo>
                <a:lnTo>
                  <a:pt x="14297" y="18966"/>
                </a:lnTo>
                <a:lnTo>
                  <a:pt x="14293" y="18960"/>
                </a:lnTo>
                <a:lnTo>
                  <a:pt x="14288" y="18956"/>
                </a:lnTo>
                <a:lnTo>
                  <a:pt x="14282" y="18953"/>
                </a:lnTo>
                <a:lnTo>
                  <a:pt x="14276" y="18949"/>
                </a:lnTo>
                <a:lnTo>
                  <a:pt x="14267" y="18944"/>
                </a:lnTo>
                <a:lnTo>
                  <a:pt x="14262" y="18935"/>
                </a:lnTo>
                <a:lnTo>
                  <a:pt x="14268" y="18919"/>
                </a:lnTo>
                <a:lnTo>
                  <a:pt x="14291" y="18886"/>
                </a:lnTo>
                <a:lnTo>
                  <a:pt x="14298" y="18864"/>
                </a:lnTo>
                <a:lnTo>
                  <a:pt x="14292" y="18838"/>
                </a:lnTo>
                <a:lnTo>
                  <a:pt x="14275" y="18813"/>
                </a:lnTo>
                <a:lnTo>
                  <a:pt x="14252" y="18793"/>
                </a:lnTo>
                <a:lnTo>
                  <a:pt x="14228" y="18789"/>
                </a:lnTo>
                <a:lnTo>
                  <a:pt x="14221" y="18763"/>
                </a:lnTo>
                <a:lnTo>
                  <a:pt x="14225" y="18706"/>
                </a:lnTo>
                <a:lnTo>
                  <a:pt x="14221" y="18655"/>
                </a:lnTo>
                <a:lnTo>
                  <a:pt x="14225" y="18636"/>
                </a:lnTo>
                <a:lnTo>
                  <a:pt x="14243" y="18623"/>
                </a:lnTo>
                <a:lnTo>
                  <a:pt x="14240" y="18611"/>
                </a:lnTo>
                <a:lnTo>
                  <a:pt x="14231" y="18583"/>
                </a:lnTo>
                <a:lnTo>
                  <a:pt x="14227" y="18554"/>
                </a:lnTo>
                <a:lnTo>
                  <a:pt x="14241" y="18536"/>
                </a:lnTo>
                <a:lnTo>
                  <a:pt x="14251" y="18525"/>
                </a:lnTo>
                <a:lnTo>
                  <a:pt x="14298" y="18443"/>
                </a:lnTo>
                <a:lnTo>
                  <a:pt x="14295" y="18407"/>
                </a:lnTo>
                <a:lnTo>
                  <a:pt x="14271" y="18323"/>
                </a:lnTo>
                <a:lnTo>
                  <a:pt x="14234" y="18198"/>
                </a:lnTo>
                <a:lnTo>
                  <a:pt x="14214" y="18132"/>
                </a:lnTo>
                <a:lnTo>
                  <a:pt x="14206" y="18075"/>
                </a:lnTo>
                <a:lnTo>
                  <a:pt x="14212" y="18047"/>
                </a:lnTo>
                <a:lnTo>
                  <a:pt x="14245" y="17909"/>
                </a:lnTo>
                <a:lnTo>
                  <a:pt x="14277" y="17770"/>
                </a:lnTo>
                <a:lnTo>
                  <a:pt x="14309" y="17631"/>
                </a:lnTo>
                <a:lnTo>
                  <a:pt x="14341" y="17493"/>
                </a:lnTo>
                <a:lnTo>
                  <a:pt x="14372" y="17354"/>
                </a:lnTo>
                <a:lnTo>
                  <a:pt x="14403" y="17216"/>
                </a:lnTo>
                <a:lnTo>
                  <a:pt x="14433" y="17077"/>
                </a:lnTo>
                <a:lnTo>
                  <a:pt x="14463" y="16938"/>
                </a:lnTo>
                <a:lnTo>
                  <a:pt x="14471" y="16917"/>
                </a:lnTo>
                <a:lnTo>
                  <a:pt x="14480" y="16906"/>
                </a:lnTo>
                <a:lnTo>
                  <a:pt x="14493" y="16899"/>
                </a:lnTo>
                <a:lnTo>
                  <a:pt x="14642" y="16883"/>
                </a:lnTo>
                <a:lnTo>
                  <a:pt x="14664" y="16894"/>
                </a:lnTo>
                <a:lnTo>
                  <a:pt x="14680" y="16929"/>
                </a:lnTo>
                <a:lnTo>
                  <a:pt x="14703" y="17005"/>
                </a:lnTo>
                <a:lnTo>
                  <a:pt x="14722" y="17046"/>
                </a:lnTo>
                <a:lnTo>
                  <a:pt x="14727" y="17052"/>
                </a:lnTo>
                <a:lnTo>
                  <a:pt x="14727" y="17052"/>
                </a:lnTo>
                <a:lnTo>
                  <a:pt x="14733" y="17045"/>
                </a:lnTo>
                <a:lnTo>
                  <a:pt x="14784" y="16996"/>
                </a:lnTo>
                <a:lnTo>
                  <a:pt x="14841" y="16954"/>
                </a:lnTo>
                <a:lnTo>
                  <a:pt x="14898" y="16912"/>
                </a:lnTo>
                <a:lnTo>
                  <a:pt x="14950" y="16865"/>
                </a:lnTo>
                <a:lnTo>
                  <a:pt x="15045" y="16766"/>
                </a:lnTo>
                <a:lnTo>
                  <a:pt x="15076" y="16733"/>
                </a:lnTo>
                <a:lnTo>
                  <a:pt x="15095" y="16704"/>
                </a:lnTo>
                <a:lnTo>
                  <a:pt x="15110" y="16669"/>
                </a:lnTo>
                <a:lnTo>
                  <a:pt x="15123" y="16632"/>
                </a:lnTo>
                <a:lnTo>
                  <a:pt x="15136" y="16597"/>
                </a:lnTo>
                <a:lnTo>
                  <a:pt x="15151" y="16567"/>
                </a:lnTo>
                <a:lnTo>
                  <a:pt x="15165" y="16535"/>
                </a:lnTo>
                <a:lnTo>
                  <a:pt x="15171" y="16502"/>
                </a:lnTo>
                <a:lnTo>
                  <a:pt x="15161" y="16463"/>
                </a:lnTo>
                <a:lnTo>
                  <a:pt x="15151" y="16438"/>
                </a:lnTo>
                <a:lnTo>
                  <a:pt x="15139" y="16413"/>
                </a:lnTo>
                <a:lnTo>
                  <a:pt x="15117" y="16368"/>
                </a:lnTo>
                <a:lnTo>
                  <a:pt x="15096" y="16323"/>
                </a:lnTo>
                <a:lnTo>
                  <a:pt x="15053" y="16233"/>
                </a:lnTo>
                <a:lnTo>
                  <a:pt x="15032" y="16187"/>
                </a:lnTo>
                <a:lnTo>
                  <a:pt x="15010" y="16142"/>
                </a:lnTo>
                <a:lnTo>
                  <a:pt x="14989" y="16097"/>
                </a:lnTo>
                <a:lnTo>
                  <a:pt x="14968" y="16052"/>
                </a:lnTo>
                <a:lnTo>
                  <a:pt x="15025" y="16030"/>
                </a:lnTo>
                <a:lnTo>
                  <a:pt x="15054" y="16019"/>
                </a:lnTo>
                <a:lnTo>
                  <a:pt x="15082" y="16007"/>
                </a:lnTo>
                <a:lnTo>
                  <a:pt x="15111" y="15996"/>
                </a:lnTo>
                <a:lnTo>
                  <a:pt x="15139" y="15985"/>
                </a:lnTo>
                <a:lnTo>
                  <a:pt x="15168" y="15974"/>
                </a:lnTo>
                <a:lnTo>
                  <a:pt x="15197" y="15963"/>
                </a:lnTo>
                <a:lnTo>
                  <a:pt x="15192" y="15952"/>
                </a:lnTo>
                <a:lnTo>
                  <a:pt x="15187" y="15942"/>
                </a:lnTo>
                <a:lnTo>
                  <a:pt x="15182" y="15932"/>
                </a:lnTo>
                <a:lnTo>
                  <a:pt x="15177" y="15921"/>
                </a:lnTo>
                <a:lnTo>
                  <a:pt x="15172" y="15911"/>
                </a:lnTo>
                <a:lnTo>
                  <a:pt x="15167" y="15900"/>
                </a:lnTo>
                <a:lnTo>
                  <a:pt x="15162" y="15890"/>
                </a:lnTo>
                <a:lnTo>
                  <a:pt x="15157" y="15879"/>
                </a:lnTo>
                <a:lnTo>
                  <a:pt x="15209" y="15859"/>
                </a:lnTo>
                <a:lnTo>
                  <a:pt x="15262" y="15838"/>
                </a:lnTo>
                <a:lnTo>
                  <a:pt x="15314" y="15818"/>
                </a:lnTo>
                <a:lnTo>
                  <a:pt x="15367" y="15797"/>
                </a:lnTo>
                <a:lnTo>
                  <a:pt x="15419" y="15776"/>
                </a:lnTo>
                <a:lnTo>
                  <a:pt x="15472" y="15755"/>
                </a:lnTo>
                <a:lnTo>
                  <a:pt x="15524" y="15734"/>
                </a:lnTo>
                <a:lnTo>
                  <a:pt x="15576" y="15714"/>
                </a:lnTo>
                <a:lnTo>
                  <a:pt x="15589" y="15709"/>
                </a:lnTo>
                <a:lnTo>
                  <a:pt x="15594" y="15714"/>
                </a:lnTo>
                <a:lnTo>
                  <a:pt x="15602" y="15727"/>
                </a:lnTo>
                <a:lnTo>
                  <a:pt x="15611" y="15741"/>
                </a:lnTo>
                <a:lnTo>
                  <a:pt x="15617" y="15749"/>
                </a:lnTo>
                <a:lnTo>
                  <a:pt x="15622" y="15763"/>
                </a:lnTo>
                <a:lnTo>
                  <a:pt x="15624" y="15773"/>
                </a:lnTo>
                <a:lnTo>
                  <a:pt x="15630" y="15778"/>
                </a:lnTo>
                <a:lnTo>
                  <a:pt x="15645" y="15777"/>
                </a:lnTo>
                <a:lnTo>
                  <a:pt x="15669" y="15773"/>
                </a:lnTo>
                <a:lnTo>
                  <a:pt x="15691" y="15771"/>
                </a:lnTo>
                <a:lnTo>
                  <a:pt x="15714" y="15770"/>
                </a:lnTo>
                <a:lnTo>
                  <a:pt x="15740" y="15772"/>
                </a:lnTo>
                <a:lnTo>
                  <a:pt x="15756" y="15774"/>
                </a:lnTo>
                <a:lnTo>
                  <a:pt x="15771" y="15777"/>
                </a:lnTo>
                <a:lnTo>
                  <a:pt x="15787" y="15779"/>
                </a:lnTo>
                <a:lnTo>
                  <a:pt x="15803" y="15780"/>
                </a:lnTo>
                <a:lnTo>
                  <a:pt x="15811" y="15779"/>
                </a:lnTo>
                <a:lnTo>
                  <a:pt x="15820" y="15779"/>
                </a:lnTo>
                <a:lnTo>
                  <a:pt x="15829" y="15780"/>
                </a:lnTo>
                <a:lnTo>
                  <a:pt x="15838" y="15782"/>
                </a:lnTo>
                <a:lnTo>
                  <a:pt x="15846" y="15788"/>
                </a:lnTo>
                <a:lnTo>
                  <a:pt x="15853" y="15796"/>
                </a:lnTo>
                <a:lnTo>
                  <a:pt x="15860" y="15804"/>
                </a:lnTo>
                <a:lnTo>
                  <a:pt x="15868" y="15809"/>
                </a:lnTo>
                <a:lnTo>
                  <a:pt x="15898" y="15813"/>
                </a:lnTo>
                <a:lnTo>
                  <a:pt x="15903" y="15796"/>
                </a:lnTo>
                <a:lnTo>
                  <a:pt x="15897" y="15769"/>
                </a:lnTo>
                <a:lnTo>
                  <a:pt x="15894" y="15743"/>
                </a:lnTo>
                <a:lnTo>
                  <a:pt x="15902" y="15729"/>
                </a:lnTo>
                <a:lnTo>
                  <a:pt x="15916" y="15724"/>
                </a:lnTo>
                <a:lnTo>
                  <a:pt x="15931" y="15723"/>
                </a:lnTo>
                <a:lnTo>
                  <a:pt x="15946" y="15719"/>
                </a:lnTo>
                <a:lnTo>
                  <a:pt x="15958" y="15712"/>
                </a:lnTo>
                <a:lnTo>
                  <a:pt x="15967" y="15706"/>
                </a:lnTo>
                <a:lnTo>
                  <a:pt x="15977" y="15702"/>
                </a:lnTo>
                <a:lnTo>
                  <a:pt x="15993" y="15702"/>
                </a:lnTo>
                <a:lnTo>
                  <a:pt x="16009" y="15702"/>
                </a:lnTo>
                <a:lnTo>
                  <a:pt x="16022" y="15697"/>
                </a:lnTo>
                <a:lnTo>
                  <a:pt x="16033" y="15689"/>
                </a:lnTo>
                <a:lnTo>
                  <a:pt x="16044" y="15678"/>
                </a:lnTo>
                <a:lnTo>
                  <a:pt x="16053" y="15668"/>
                </a:lnTo>
                <a:lnTo>
                  <a:pt x="16059" y="15658"/>
                </a:lnTo>
                <a:lnTo>
                  <a:pt x="16063" y="15648"/>
                </a:lnTo>
                <a:lnTo>
                  <a:pt x="16069" y="15637"/>
                </a:lnTo>
                <a:lnTo>
                  <a:pt x="16081" y="15621"/>
                </a:lnTo>
                <a:lnTo>
                  <a:pt x="16096" y="15607"/>
                </a:lnTo>
                <a:lnTo>
                  <a:pt x="16115" y="15596"/>
                </a:lnTo>
                <a:lnTo>
                  <a:pt x="16133" y="15591"/>
                </a:lnTo>
                <a:lnTo>
                  <a:pt x="16154" y="15596"/>
                </a:lnTo>
                <a:lnTo>
                  <a:pt x="16184" y="15605"/>
                </a:lnTo>
                <a:lnTo>
                  <a:pt x="16211" y="15606"/>
                </a:lnTo>
                <a:lnTo>
                  <a:pt x="16224" y="15590"/>
                </a:lnTo>
                <a:lnTo>
                  <a:pt x="16217" y="15571"/>
                </a:lnTo>
                <a:lnTo>
                  <a:pt x="16202" y="15555"/>
                </a:lnTo>
                <a:lnTo>
                  <a:pt x="16189" y="15537"/>
                </a:lnTo>
                <a:lnTo>
                  <a:pt x="16187" y="15510"/>
                </a:lnTo>
                <a:lnTo>
                  <a:pt x="16196" y="15487"/>
                </a:lnTo>
                <a:lnTo>
                  <a:pt x="16211" y="15465"/>
                </a:lnTo>
                <a:lnTo>
                  <a:pt x="16230" y="15450"/>
                </a:lnTo>
                <a:lnTo>
                  <a:pt x="16251" y="15442"/>
                </a:lnTo>
                <a:lnTo>
                  <a:pt x="16252" y="15442"/>
                </a:lnTo>
                <a:lnTo>
                  <a:pt x="16247" y="15441"/>
                </a:lnTo>
                <a:lnTo>
                  <a:pt x="16256" y="15429"/>
                </a:lnTo>
                <a:lnTo>
                  <a:pt x="16268" y="15421"/>
                </a:lnTo>
                <a:lnTo>
                  <a:pt x="16296" y="15411"/>
                </a:lnTo>
                <a:lnTo>
                  <a:pt x="16305" y="15403"/>
                </a:lnTo>
                <a:lnTo>
                  <a:pt x="16320" y="15383"/>
                </a:lnTo>
                <a:lnTo>
                  <a:pt x="16359" y="15358"/>
                </a:lnTo>
                <a:lnTo>
                  <a:pt x="16383" y="15334"/>
                </a:lnTo>
                <a:lnTo>
                  <a:pt x="16387" y="15325"/>
                </a:lnTo>
                <a:lnTo>
                  <a:pt x="16387" y="15314"/>
                </a:lnTo>
                <a:lnTo>
                  <a:pt x="16389" y="15306"/>
                </a:lnTo>
                <a:lnTo>
                  <a:pt x="16398" y="15299"/>
                </a:lnTo>
                <a:lnTo>
                  <a:pt x="16420" y="15301"/>
                </a:lnTo>
                <a:lnTo>
                  <a:pt x="16431" y="15299"/>
                </a:lnTo>
                <a:lnTo>
                  <a:pt x="16434" y="15274"/>
                </a:lnTo>
                <a:lnTo>
                  <a:pt x="16472" y="15262"/>
                </a:lnTo>
                <a:lnTo>
                  <a:pt x="16472" y="15244"/>
                </a:lnTo>
                <a:lnTo>
                  <a:pt x="16465" y="15193"/>
                </a:lnTo>
                <a:lnTo>
                  <a:pt x="16494" y="15164"/>
                </a:lnTo>
                <a:lnTo>
                  <a:pt x="16580" y="15136"/>
                </a:lnTo>
                <a:lnTo>
                  <a:pt x="16617" y="15138"/>
                </a:lnTo>
                <a:lnTo>
                  <a:pt x="16623" y="15140"/>
                </a:lnTo>
                <a:lnTo>
                  <a:pt x="16629" y="15144"/>
                </a:lnTo>
                <a:lnTo>
                  <a:pt x="16635" y="15149"/>
                </a:lnTo>
                <a:lnTo>
                  <a:pt x="16639" y="15154"/>
                </a:lnTo>
                <a:lnTo>
                  <a:pt x="16643" y="15157"/>
                </a:lnTo>
                <a:lnTo>
                  <a:pt x="16649" y="15156"/>
                </a:lnTo>
                <a:lnTo>
                  <a:pt x="16654" y="15152"/>
                </a:lnTo>
                <a:lnTo>
                  <a:pt x="16659" y="15151"/>
                </a:lnTo>
                <a:lnTo>
                  <a:pt x="16667" y="15155"/>
                </a:lnTo>
                <a:lnTo>
                  <a:pt x="16676" y="15161"/>
                </a:lnTo>
                <a:lnTo>
                  <a:pt x="16683" y="15164"/>
                </a:lnTo>
                <a:lnTo>
                  <a:pt x="16691" y="15158"/>
                </a:lnTo>
                <a:lnTo>
                  <a:pt x="16692" y="15149"/>
                </a:lnTo>
                <a:lnTo>
                  <a:pt x="16682" y="15111"/>
                </a:lnTo>
                <a:lnTo>
                  <a:pt x="16665" y="15116"/>
                </a:lnTo>
                <a:lnTo>
                  <a:pt x="16657" y="15117"/>
                </a:lnTo>
                <a:lnTo>
                  <a:pt x="16649" y="15116"/>
                </a:lnTo>
                <a:lnTo>
                  <a:pt x="16656" y="15104"/>
                </a:lnTo>
                <a:lnTo>
                  <a:pt x="16669" y="15096"/>
                </a:lnTo>
                <a:lnTo>
                  <a:pt x="16744" y="15065"/>
                </a:lnTo>
                <a:lnTo>
                  <a:pt x="16830" y="15056"/>
                </a:lnTo>
                <a:lnTo>
                  <a:pt x="16851" y="15040"/>
                </a:lnTo>
                <a:lnTo>
                  <a:pt x="16861" y="15017"/>
                </a:lnTo>
                <a:lnTo>
                  <a:pt x="16885" y="14900"/>
                </a:lnTo>
                <a:lnTo>
                  <a:pt x="16890" y="14888"/>
                </a:lnTo>
                <a:lnTo>
                  <a:pt x="16899" y="14880"/>
                </a:lnTo>
                <a:lnTo>
                  <a:pt x="16913" y="14874"/>
                </a:lnTo>
                <a:lnTo>
                  <a:pt x="16921" y="14867"/>
                </a:lnTo>
                <a:lnTo>
                  <a:pt x="16923" y="14855"/>
                </a:lnTo>
                <a:lnTo>
                  <a:pt x="16920" y="14831"/>
                </a:lnTo>
                <a:lnTo>
                  <a:pt x="16935" y="14850"/>
                </a:lnTo>
                <a:lnTo>
                  <a:pt x="16946" y="14876"/>
                </a:lnTo>
                <a:lnTo>
                  <a:pt x="16959" y="14895"/>
                </a:lnTo>
                <a:lnTo>
                  <a:pt x="16992" y="14897"/>
                </a:lnTo>
                <a:lnTo>
                  <a:pt x="17043" y="14918"/>
                </a:lnTo>
                <a:lnTo>
                  <a:pt x="17083" y="14922"/>
                </a:lnTo>
                <a:lnTo>
                  <a:pt x="17194" y="14904"/>
                </a:lnTo>
                <a:lnTo>
                  <a:pt x="17291" y="14908"/>
                </a:lnTo>
                <a:lnTo>
                  <a:pt x="17328" y="14898"/>
                </a:lnTo>
                <a:lnTo>
                  <a:pt x="17360" y="14896"/>
                </a:lnTo>
                <a:lnTo>
                  <a:pt x="17374" y="14898"/>
                </a:lnTo>
                <a:lnTo>
                  <a:pt x="17381" y="14903"/>
                </a:lnTo>
                <a:lnTo>
                  <a:pt x="17395" y="14919"/>
                </a:lnTo>
                <a:lnTo>
                  <a:pt x="17403" y="14925"/>
                </a:lnTo>
                <a:lnTo>
                  <a:pt x="17424" y="14929"/>
                </a:lnTo>
                <a:lnTo>
                  <a:pt x="17451" y="14928"/>
                </a:lnTo>
                <a:lnTo>
                  <a:pt x="17476" y="14920"/>
                </a:lnTo>
                <a:lnTo>
                  <a:pt x="17488" y="14904"/>
                </a:lnTo>
                <a:lnTo>
                  <a:pt x="17570" y="14863"/>
                </a:lnTo>
                <a:lnTo>
                  <a:pt x="17639" y="14789"/>
                </a:lnTo>
                <a:lnTo>
                  <a:pt x="17712" y="14671"/>
                </a:lnTo>
                <a:lnTo>
                  <a:pt x="17750" y="14619"/>
                </a:lnTo>
                <a:lnTo>
                  <a:pt x="17767" y="14576"/>
                </a:lnTo>
                <a:lnTo>
                  <a:pt x="17752" y="14567"/>
                </a:lnTo>
                <a:lnTo>
                  <a:pt x="17739" y="14552"/>
                </a:lnTo>
                <a:lnTo>
                  <a:pt x="17732" y="14538"/>
                </a:lnTo>
                <a:lnTo>
                  <a:pt x="17734" y="14535"/>
                </a:lnTo>
                <a:lnTo>
                  <a:pt x="17747" y="14540"/>
                </a:lnTo>
                <a:lnTo>
                  <a:pt x="17759" y="14540"/>
                </a:lnTo>
                <a:lnTo>
                  <a:pt x="17771" y="14535"/>
                </a:lnTo>
                <a:lnTo>
                  <a:pt x="17784" y="14529"/>
                </a:lnTo>
                <a:lnTo>
                  <a:pt x="17876" y="14449"/>
                </a:lnTo>
                <a:lnTo>
                  <a:pt x="17878" y="14426"/>
                </a:lnTo>
                <a:lnTo>
                  <a:pt x="17872" y="14398"/>
                </a:lnTo>
                <a:lnTo>
                  <a:pt x="17870" y="14357"/>
                </a:lnTo>
                <a:lnTo>
                  <a:pt x="17865" y="14336"/>
                </a:lnTo>
                <a:lnTo>
                  <a:pt x="17867" y="14331"/>
                </a:lnTo>
                <a:lnTo>
                  <a:pt x="17870" y="14326"/>
                </a:lnTo>
                <a:lnTo>
                  <a:pt x="17872" y="14317"/>
                </a:lnTo>
                <a:lnTo>
                  <a:pt x="17873" y="14306"/>
                </a:lnTo>
                <a:lnTo>
                  <a:pt x="17873" y="14298"/>
                </a:lnTo>
                <a:lnTo>
                  <a:pt x="17869" y="14286"/>
                </a:lnTo>
                <a:lnTo>
                  <a:pt x="17862" y="14279"/>
                </a:lnTo>
                <a:lnTo>
                  <a:pt x="17852" y="14275"/>
                </a:lnTo>
                <a:lnTo>
                  <a:pt x="17839" y="14272"/>
                </a:lnTo>
                <a:lnTo>
                  <a:pt x="17847" y="14263"/>
                </a:lnTo>
                <a:lnTo>
                  <a:pt x="17870" y="14251"/>
                </a:lnTo>
                <a:lnTo>
                  <a:pt x="17880" y="14232"/>
                </a:lnTo>
                <a:lnTo>
                  <a:pt x="17955" y="14144"/>
                </a:lnTo>
                <a:lnTo>
                  <a:pt x="17992" y="14119"/>
                </a:lnTo>
                <a:lnTo>
                  <a:pt x="18027" y="14084"/>
                </a:lnTo>
                <a:lnTo>
                  <a:pt x="18093" y="14045"/>
                </a:lnTo>
                <a:lnTo>
                  <a:pt x="18114" y="14026"/>
                </a:lnTo>
                <a:lnTo>
                  <a:pt x="18120" y="14005"/>
                </a:lnTo>
                <a:lnTo>
                  <a:pt x="18105" y="14003"/>
                </a:lnTo>
                <a:lnTo>
                  <a:pt x="18098" y="13979"/>
                </a:lnTo>
                <a:lnTo>
                  <a:pt x="18102" y="13958"/>
                </a:lnTo>
                <a:lnTo>
                  <a:pt x="18111" y="13939"/>
                </a:lnTo>
                <a:lnTo>
                  <a:pt x="18125" y="13923"/>
                </a:lnTo>
                <a:lnTo>
                  <a:pt x="18151" y="13902"/>
                </a:lnTo>
                <a:lnTo>
                  <a:pt x="18155" y="13895"/>
                </a:lnTo>
                <a:lnTo>
                  <a:pt x="18156" y="13881"/>
                </a:lnTo>
                <a:lnTo>
                  <a:pt x="18156" y="13869"/>
                </a:lnTo>
                <a:lnTo>
                  <a:pt x="18157" y="13858"/>
                </a:lnTo>
                <a:lnTo>
                  <a:pt x="18161" y="13846"/>
                </a:lnTo>
                <a:lnTo>
                  <a:pt x="18146" y="13851"/>
                </a:lnTo>
                <a:cubicBezTo>
                  <a:pt x="18146" y="13851"/>
                  <a:pt x="18130" y="13850"/>
                  <a:pt x="18130" y="13850"/>
                </a:cubicBezTo>
                <a:close/>
                <a:moveTo>
                  <a:pt x="19795" y="12203"/>
                </a:moveTo>
                <a:lnTo>
                  <a:pt x="19791" y="12187"/>
                </a:lnTo>
                <a:lnTo>
                  <a:pt x="19794" y="12176"/>
                </a:lnTo>
                <a:lnTo>
                  <a:pt x="19804" y="12154"/>
                </a:lnTo>
                <a:lnTo>
                  <a:pt x="19804" y="12138"/>
                </a:lnTo>
                <a:lnTo>
                  <a:pt x="19775" y="12131"/>
                </a:lnTo>
                <a:lnTo>
                  <a:pt x="19743" y="12118"/>
                </a:lnTo>
                <a:lnTo>
                  <a:pt x="19694" y="12087"/>
                </a:lnTo>
                <a:lnTo>
                  <a:pt x="19676" y="12078"/>
                </a:lnTo>
                <a:lnTo>
                  <a:pt x="19651" y="12075"/>
                </a:lnTo>
                <a:lnTo>
                  <a:pt x="19645" y="12073"/>
                </a:lnTo>
                <a:lnTo>
                  <a:pt x="19637" y="12067"/>
                </a:lnTo>
                <a:lnTo>
                  <a:pt x="19621" y="12051"/>
                </a:lnTo>
                <a:lnTo>
                  <a:pt x="19615" y="12047"/>
                </a:lnTo>
                <a:lnTo>
                  <a:pt x="19583" y="12043"/>
                </a:lnTo>
                <a:lnTo>
                  <a:pt x="19571" y="12036"/>
                </a:lnTo>
                <a:lnTo>
                  <a:pt x="19569" y="12018"/>
                </a:lnTo>
                <a:lnTo>
                  <a:pt x="19510" y="12002"/>
                </a:lnTo>
                <a:lnTo>
                  <a:pt x="19485" y="11989"/>
                </a:lnTo>
                <a:lnTo>
                  <a:pt x="19468" y="11998"/>
                </a:lnTo>
                <a:lnTo>
                  <a:pt x="19442" y="12019"/>
                </a:lnTo>
                <a:lnTo>
                  <a:pt x="19431" y="12018"/>
                </a:lnTo>
                <a:lnTo>
                  <a:pt x="19405" y="12010"/>
                </a:lnTo>
                <a:lnTo>
                  <a:pt x="19365" y="12003"/>
                </a:lnTo>
                <a:lnTo>
                  <a:pt x="19353" y="12003"/>
                </a:lnTo>
                <a:lnTo>
                  <a:pt x="19255" y="12038"/>
                </a:lnTo>
                <a:lnTo>
                  <a:pt x="19210" y="12041"/>
                </a:lnTo>
                <a:lnTo>
                  <a:pt x="19198" y="12044"/>
                </a:lnTo>
                <a:lnTo>
                  <a:pt x="19186" y="12045"/>
                </a:lnTo>
                <a:lnTo>
                  <a:pt x="19174" y="12041"/>
                </a:lnTo>
                <a:lnTo>
                  <a:pt x="19164" y="12036"/>
                </a:lnTo>
                <a:lnTo>
                  <a:pt x="19157" y="12035"/>
                </a:lnTo>
                <a:lnTo>
                  <a:pt x="19116" y="12013"/>
                </a:lnTo>
                <a:lnTo>
                  <a:pt x="19102" y="12009"/>
                </a:lnTo>
                <a:lnTo>
                  <a:pt x="19091" y="12010"/>
                </a:lnTo>
                <a:lnTo>
                  <a:pt x="19071" y="12018"/>
                </a:lnTo>
                <a:lnTo>
                  <a:pt x="19060" y="12019"/>
                </a:lnTo>
                <a:lnTo>
                  <a:pt x="19025" y="12008"/>
                </a:lnTo>
                <a:lnTo>
                  <a:pt x="19012" y="12010"/>
                </a:lnTo>
                <a:lnTo>
                  <a:pt x="18997" y="12023"/>
                </a:lnTo>
                <a:lnTo>
                  <a:pt x="18987" y="12027"/>
                </a:lnTo>
                <a:lnTo>
                  <a:pt x="18974" y="12024"/>
                </a:lnTo>
                <a:lnTo>
                  <a:pt x="18912" y="11997"/>
                </a:lnTo>
                <a:lnTo>
                  <a:pt x="18908" y="11993"/>
                </a:lnTo>
                <a:lnTo>
                  <a:pt x="18899" y="11981"/>
                </a:lnTo>
                <a:lnTo>
                  <a:pt x="18893" y="11976"/>
                </a:lnTo>
                <a:lnTo>
                  <a:pt x="18886" y="11975"/>
                </a:lnTo>
                <a:lnTo>
                  <a:pt x="18873" y="11978"/>
                </a:lnTo>
                <a:lnTo>
                  <a:pt x="18866" y="11978"/>
                </a:lnTo>
                <a:lnTo>
                  <a:pt x="18816" y="11957"/>
                </a:lnTo>
                <a:lnTo>
                  <a:pt x="18790" y="11951"/>
                </a:lnTo>
                <a:lnTo>
                  <a:pt x="18740" y="11963"/>
                </a:lnTo>
                <a:lnTo>
                  <a:pt x="18713" y="11964"/>
                </a:lnTo>
                <a:lnTo>
                  <a:pt x="18634" y="11953"/>
                </a:lnTo>
                <a:lnTo>
                  <a:pt x="18613" y="11954"/>
                </a:lnTo>
                <a:lnTo>
                  <a:pt x="18593" y="11958"/>
                </a:lnTo>
                <a:lnTo>
                  <a:pt x="18570" y="11967"/>
                </a:lnTo>
                <a:lnTo>
                  <a:pt x="18552" y="11968"/>
                </a:lnTo>
                <a:lnTo>
                  <a:pt x="18476" y="11961"/>
                </a:lnTo>
                <a:lnTo>
                  <a:pt x="18439" y="11980"/>
                </a:lnTo>
                <a:lnTo>
                  <a:pt x="18427" y="11979"/>
                </a:lnTo>
                <a:lnTo>
                  <a:pt x="18381" y="11960"/>
                </a:lnTo>
                <a:lnTo>
                  <a:pt x="18354" y="11956"/>
                </a:lnTo>
                <a:lnTo>
                  <a:pt x="18279" y="11972"/>
                </a:lnTo>
                <a:lnTo>
                  <a:pt x="18195" y="11966"/>
                </a:lnTo>
                <a:lnTo>
                  <a:pt x="18123" y="11990"/>
                </a:lnTo>
                <a:lnTo>
                  <a:pt x="17963" y="12008"/>
                </a:lnTo>
                <a:lnTo>
                  <a:pt x="17842" y="12040"/>
                </a:lnTo>
                <a:lnTo>
                  <a:pt x="17764" y="12069"/>
                </a:lnTo>
                <a:lnTo>
                  <a:pt x="17678" y="12084"/>
                </a:lnTo>
                <a:lnTo>
                  <a:pt x="17461" y="12142"/>
                </a:lnTo>
                <a:lnTo>
                  <a:pt x="17409" y="12135"/>
                </a:lnTo>
                <a:lnTo>
                  <a:pt x="17401" y="12136"/>
                </a:lnTo>
                <a:lnTo>
                  <a:pt x="17377" y="12143"/>
                </a:lnTo>
                <a:lnTo>
                  <a:pt x="17273" y="12147"/>
                </a:lnTo>
                <a:lnTo>
                  <a:pt x="17206" y="12174"/>
                </a:lnTo>
                <a:lnTo>
                  <a:pt x="17195" y="12183"/>
                </a:lnTo>
                <a:lnTo>
                  <a:pt x="17192" y="12192"/>
                </a:lnTo>
                <a:lnTo>
                  <a:pt x="17191" y="12203"/>
                </a:lnTo>
                <a:lnTo>
                  <a:pt x="17185" y="12215"/>
                </a:lnTo>
                <a:lnTo>
                  <a:pt x="17177" y="12221"/>
                </a:lnTo>
                <a:lnTo>
                  <a:pt x="17156" y="12229"/>
                </a:lnTo>
                <a:lnTo>
                  <a:pt x="17112" y="12254"/>
                </a:lnTo>
                <a:lnTo>
                  <a:pt x="17043" y="12312"/>
                </a:lnTo>
                <a:lnTo>
                  <a:pt x="17023" y="12348"/>
                </a:lnTo>
                <a:lnTo>
                  <a:pt x="17022" y="12382"/>
                </a:lnTo>
                <a:lnTo>
                  <a:pt x="17040" y="12388"/>
                </a:lnTo>
                <a:lnTo>
                  <a:pt x="17065" y="12386"/>
                </a:lnTo>
                <a:lnTo>
                  <a:pt x="17084" y="12396"/>
                </a:lnTo>
                <a:lnTo>
                  <a:pt x="17102" y="12412"/>
                </a:lnTo>
                <a:lnTo>
                  <a:pt x="17131" y="12421"/>
                </a:lnTo>
                <a:lnTo>
                  <a:pt x="17160" y="12423"/>
                </a:lnTo>
                <a:lnTo>
                  <a:pt x="17180" y="12419"/>
                </a:lnTo>
                <a:lnTo>
                  <a:pt x="17153" y="12395"/>
                </a:lnTo>
                <a:lnTo>
                  <a:pt x="17166" y="12380"/>
                </a:lnTo>
                <a:lnTo>
                  <a:pt x="17198" y="12380"/>
                </a:lnTo>
                <a:lnTo>
                  <a:pt x="17227" y="12403"/>
                </a:lnTo>
                <a:lnTo>
                  <a:pt x="17249" y="12411"/>
                </a:lnTo>
                <a:lnTo>
                  <a:pt x="17375" y="12410"/>
                </a:lnTo>
                <a:lnTo>
                  <a:pt x="17489" y="12397"/>
                </a:lnTo>
                <a:lnTo>
                  <a:pt x="17623" y="12394"/>
                </a:lnTo>
                <a:lnTo>
                  <a:pt x="17802" y="12420"/>
                </a:lnTo>
                <a:lnTo>
                  <a:pt x="17912" y="12459"/>
                </a:lnTo>
                <a:lnTo>
                  <a:pt x="17960" y="12478"/>
                </a:lnTo>
                <a:lnTo>
                  <a:pt x="17982" y="12491"/>
                </a:lnTo>
                <a:lnTo>
                  <a:pt x="17999" y="12504"/>
                </a:lnTo>
                <a:lnTo>
                  <a:pt x="18012" y="12522"/>
                </a:lnTo>
                <a:lnTo>
                  <a:pt x="18026" y="12544"/>
                </a:lnTo>
                <a:lnTo>
                  <a:pt x="18044" y="12558"/>
                </a:lnTo>
                <a:lnTo>
                  <a:pt x="18069" y="12568"/>
                </a:lnTo>
                <a:lnTo>
                  <a:pt x="18088" y="12580"/>
                </a:lnTo>
                <a:lnTo>
                  <a:pt x="18087" y="12603"/>
                </a:lnTo>
                <a:lnTo>
                  <a:pt x="18209" y="12592"/>
                </a:lnTo>
                <a:lnTo>
                  <a:pt x="18260" y="12577"/>
                </a:lnTo>
                <a:lnTo>
                  <a:pt x="18280" y="12576"/>
                </a:lnTo>
                <a:lnTo>
                  <a:pt x="18302" y="12577"/>
                </a:lnTo>
                <a:lnTo>
                  <a:pt x="18336" y="12585"/>
                </a:lnTo>
                <a:lnTo>
                  <a:pt x="18388" y="12574"/>
                </a:lnTo>
                <a:lnTo>
                  <a:pt x="18469" y="12599"/>
                </a:lnTo>
                <a:lnTo>
                  <a:pt x="18514" y="12592"/>
                </a:lnTo>
                <a:lnTo>
                  <a:pt x="18593" y="12600"/>
                </a:lnTo>
                <a:lnTo>
                  <a:pt x="18787" y="12563"/>
                </a:lnTo>
                <a:lnTo>
                  <a:pt x="18983" y="12541"/>
                </a:lnTo>
                <a:lnTo>
                  <a:pt x="19132" y="12484"/>
                </a:lnTo>
                <a:lnTo>
                  <a:pt x="19223" y="12481"/>
                </a:lnTo>
                <a:lnTo>
                  <a:pt x="19289" y="12464"/>
                </a:lnTo>
                <a:lnTo>
                  <a:pt x="19313" y="12467"/>
                </a:lnTo>
                <a:lnTo>
                  <a:pt x="19336" y="12474"/>
                </a:lnTo>
                <a:lnTo>
                  <a:pt x="19364" y="12474"/>
                </a:lnTo>
                <a:lnTo>
                  <a:pt x="19389" y="12467"/>
                </a:lnTo>
                <a:lnTo>
                  <a:pt x="19475" y="12404"/>
                </a:lnTo>
                <a:lnTo>
                  <a:pt x="19544" y="12381"/>
                </a:lnTo>
                <a:lnTo>
                  <a:pt x="19674" y="12304"/>
                </a:lnTo>
                <a:lnTo>
                  <a:pt x="19687" y="12300"/>
                </a:lnTo>
                <a:lnTo>
                  <a:pt x="19730" y="12297"/>
                </a:lnTo>
                <a:lnTo>
                  <a:pt x="19741" y="12294"/>
                </a:lnTo>
                <a:lnTo>
                  <a:pt x="19765" y="12240"/>
                </a:lnTo>
                <a:lnTo>
                  <a:pt x="19774" y="12234"/>
                </a:lnTo>
                <a:lnTo>
                  <a:pt x="19791" y="12229"/>
                </a:lnTo>
                <a:lnTo>
                  <a:pt x="19805" y="12219"/>
                </a:lnTo>
                <a:lnTo>
                  <a:pt x="19803" y="12212"/>
                </a:lnTo>
                <a:cubicBezTo>
                  <a:pt x="19803" y="12212"/>
                  <a:pt x="19795" y="12203"/>
                  <a:pt x="19795" y="12203"/>
                </a:cubicBezTo>
                <a:close/>
              </a:path>
            </a:pathLst>
          </a:custGeom>
          <a:solidFill>
            <a:schemeClr val="accent3"/>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4" name="Shape 14"/>
          <p:cNvSpPr/>
          <p:nvPr/>
        </p:nvSpPr>
        <p:spPr>
          <a:xfrm>
            <a:off x="8984820" y="7107161"/>
            <a:ext cx="2874719" cy="2792441"/>
          </a:xfrm>
          <a:custGeom>
            <a:avLst/>
            <a:gdLst/>
            <a:ahLst/>
            <a:cxnLst>
              <a:cxn ang="0">
                <a:pos x="wd2" y="hd2"/>
              </a:cxn>
              <a:cxn ang="5400000">
                <a:pos x="wd2" y="hd2"/>
              </a:cxn>
              <a:cxn ang="10800000">
                <a:pos x="wd2" y="hd2"/>
              </a:cxn>
              <a:cxn ang="16200000">
                <a:pos x="wd2" y="hd2"/>
              </a:cxn>
            </a:cxnLst>
            <a:rect l="0" t="0" r="r" b="b"/>
            <a:pathLst>
              <a:path w="21600" h="21600" extrusionOk="0">
                <a:moveTo>
                  <a:pt x="21599" y="14410"/>
                </a:moveTo>
                <a:lnTo>
                  <a:pt x="21597" y="14322"/>
                </a:lnTo>
                <a:lnTo>
                  <a:pt x="21569" y="14299"/>
                </a:lnTo>
                <a:lnTo>
                  <a:pt x="21508" y="14285"/>
                </a:lnTo>
                <a:lnTo>
                  <a:pt x="21443" y="14275"/>
                </a:lnTo>
                <a:lnTo>
                  <a:pt x="21407" y="14271"/>
                </a:lnTo>
                <a:lnTo>
                  <a:pt x="21089" y="14202"/>
                </a:lnTo>
                <a:lnTo>
                  <a:pt x="20772" y="14131"/>
                </a:lnTo>
                <a:lnTo>
                  <a:pt x="20456" y="14059"/>
                </a:lnTo>
                <a:lnTo>
                  <a:pt x="20141" y="13984"/>
                </a:lnTo>
                <a:lnTo>
                  <a:pt x="19697" y="13875"/>
                </a:lnTo>
                <a:lnTo>
                  <a:pt x="19254" y="13763"/>
                </a:lnTo>
                <a:lnTo>
                  <a:pt x="18813" y="13646"/>
                </a:lnTo>
                <a:lnTo>
                  <a:pt x="18374" y="13527"/>
                </a:lnTo>
                <a:lnTo>
                  <a:pt x="18001" y="13422"/>
                </a:lnTo>
                <a:lnTo>
                  <a:pt x="17629" y="13314"/>
                </a:lnTo>
                <a:lnTo>
                  <a:pt x="17259" y="13204"/>
                </a:lnTo>
                <a:lnTo>
                  <a:pt x="16890" y="13091"/>
                </a:lnTo>
                <a:lnTo>
                  <a:pt x="16715" y="13043"/>
                </a:lnTo>
                <a:lnTo>
                  <a:pt x="16542" y="12990"/>
                </a:lnTo>
                <a:lnTo>
                  <a:pt x="16374" y="12910"/>
                </a:lnTo>
                <a:lnTo>
                  <a:pt x="16219" y="12781"/>
                </a:lnTo>
                <a:lnTo>
                  <a:pt x="16179" y="12729"/>
                </a:lnTo>
                <a:lnTo>
                  <a:pt x="16141" y="12670"/>
                </a:lnTo>
                <a:lnTo>
                  <a:pt x="16104" y="12608"/>
                </a:lnTo>
                <a:lnTo>
                  <a:pt x="16068" y="12545"/>
                </a:lnTo>
                <a:lnTo>
                  <a:pt x="15991" y="12417"/>
                </a:lnTo>
                <a:lnTo>
                  <a:pt x="15916" y="12289"/>
                </a:lnTo>
                <a:lnTo>
                  <a:pt x="15840" y="12160"/>
                </a:lnTo>
                <a:lnTo>
                  <a:pt x="15765" y="12032"/>
                </a:lnTo>
                <a:lnTo>
                  <a:pt x="15708" y="11932"/>
                </a:lnTo>
                <a:lnTo>
                  <a:pt x="15650" y="11831"/>
                </a:lnTo>
                <a:lnTo>
                  <a:pt x="15592" y="11731"/>
                </a:lnTo>
                <a:lnTo>
                  <a:pt x="15535" y="11630"/>
                </a:lnTo>
                <a:lnTo>
                  <a:pt x="15513" y="11604"/>
                </a:lnTo>
                <a:lnTo>
                  <a:pt x="15489" y="11592"/>
                </a:lnTo>
                <a:lnTo>
                  <a:pt x="15463" y="11588"/>
                </a:lnTo>
                <a:lnTo>
                  <a:pt x="15435" y="11585"/>
                </a:lnTo>
                <a:lnTo>
                  <a:pt x="15243" y="11556"/>
                </a:lnTo>
                <a:lnTo>
                  <a:pt x="15052" y="11526"/>
                </a:lnTo>
                <a:lnTo>
                  <a:pt x="14862" y="11495"/>
                </a:lnTo>
                <a:lnTo>
                  <a:pt x="14671" y="11464"/>
                </a:lnTo>
                <a:lnTo>
                  <a:pt x="14584" y="11449"/>
                </a:lnTo>
                <a:lnTo>
                  <a:pt x="14498" y="11435"/>
                </a:lnTo>
                <a:lnTo>
                  <a:pt x="14412" y="11420"/>
                </a:lnTo>
                <a:lnTo>
                  <a:pt x="14326" y="11405"/>
                </a:lnTo>
                <a:lnTo>
                  <a:pt x="14302" y="11403"/>
                </a:lnTo>
                <a:lnTo>
                  <a:pt x="14275" y="11403"/>
                </a:lnTo>
                <a:lnTo>
                  <a:pt x="14249" y="11399"/>
                </a:lnTo>
                <a:lnTo>
                  <a:pt x="14228" y="11386"/>
                </a:lnTo>
                <a:lnTo>
                  <a:pt x="14092" y="11240"/>
                </a:lnTo>
                <a:lnTo>
                  <a:pt x="13957" y="11094"/>
                </a:lnTo>
                <a:lnTo>
                  <a:pt x="13823" y="10948"/>
                </a:lnTo>
                <a:lnTo>
                  <a:pt x="13689" y="10801"/>
                </a:lnTo>
                <a:lnTo>
                  <a:pt x="13400" y="10477"/>
                </a:lnTo>
                <a:lnTo>
                  <a:pt x="13115" y="10151"/>
                </a:lnTo>
                <a:lnTo>
                  <a:pt x="12835" y="9824"/>
                </a:lnTo>
                <a:lnTo>
                  <a:pt x="12559" y="9495"/>
                </a:lnTo>
                <a:lnTo>
                  <a:pt x="12240" y="9105"/>
                </a:lnTo>
                <a:lnTo>
                  <a:pt x="11928" y="8714"/>
                </a:lnTo>
                <a:lnTo>
                  <a:pt x="11622" y="8320"/>
                </a:lnTo>
                <a:lnTo>
                  <a:pt x="11323" y="7924"/>
                </a:lnTo>
                <a:lnTo>
                  <a:pt x="11076" y="7590"/>
                </a:lnTo>
                <a:lnTo>
                  <a:pt x="10834" y="7254"/>
                </a:lnTo>
                <a:lnTo>
                  <a:pt x="10596" y="6918"/>
                </a:lnTo>
                <a:lnTo>
                  <a:pt x="10364" y="6580"/>
                </a:lnTo>
                <a:lnTo>
                  <a:pt x="10262" y="6430"/>
                </a:lnTo>
                <a:lnTo>
                  <a:pt x="10162" y="6279"/>
                </a:lnTo>
                <a:lnTo>
                  <a:pt x="10062" y="6129"/>
                </a:lnTo>
                <a:lnTo>
                  <a:pt x="9963" y="5978"/>
                </a:lnTo>
                <a:lnTo>
                  <a:pt x="9954" y="5970"/>
                </a:lnTo>
                <a:lnTo>
                  <a:pt x="9947" y="5965"/>
                </a:lnTo>
                <a:lnTo>
                  <a:pt x="9944" y="5956"/>
                </a:lnTo>
                <a:lnTo>
                  <a:pt x="9950" y="5932"/>
                </a:lnTo>
                <a:lnTo>
                  <a:pt x="9969" y="5877"/>
                </a:lnTo>
                <a:lnTo>
                  <a:pt x="9988" y="5822"/>
                </a:lnTo>
                <a:lnTo>
                  <a:pt x="10006" y="5766"/>
                </a:lnTo>
                <a:lnTo>
                  <a:pt x="10025" y="5711"/>
                </a:lnTo>
                <a:lnTo>
                  <a:pt x="10098" y="5492"/>
                </a:lnTo>
                <a:lnTo>
                  <a:pt x="10171" y="5274"/>
                </a:lnTo>
                <a:lnTo>
                  <a:pt x="10245" y="5055"/>
                </a:lnTo>
                <a:lnTo>
                  <a:pt x="10318" y="4837"/>
                </a:lnTo>
                <a:lnTo>
                  <a:pt x="10437" y="4486"/>
                </a:lnTo>
                <a:lnTo>
                  <a:pt x="10556" y="4135"/>
                </a:lnTo>
                <a:lnTo>
                  <a:pt x="10675" y="3784"/>
                </a:lnTo>
                <a:lnTo>
                  <a:pt x="10794" y="3434"/>
                </a:lnTo>
                <a:lnTo>
                  <a:pt x="10799" y="3419"/>
                </a:lnTo>
                <a:lnTo>
                  <a:pt x="10764" y="3288"/>
                </a:lnTo>
                <a:lnTo>
                  <a:pt x="10492" y="2945"/>
                </a:lnTo>
                <a:lnTo>
                  <a:pt x="10419" y="2918"/>
                </a:lnTo>
                <a:lnTo>
                  <a:pt x="10383" y="2871"/>
                </a:lnTo>
                <a:lnTo>
                  <a:pt x="10180" y="2752"/>
                </a:lnTo>
                <a:lnTo>
                  <a:pt x="10095" y="2750"/>
                </a:lnTo>
                <a:lnTo>
                  <a:pt x="9999" y="2701"/>
                </a:lnTo>
                <a:lnTo>
                  <a:pt x="9920" y="2696"/>
                </a:lnTo>
                <a:lnTo>
                  <a:pt x="9899" y="2670"/>
                </a:lnTo>
                <a:lnTo>
                  <a:pt x="9866" y="2665"/>
                </a:lnTo>
                <a:lnTo>
                  <a:pt x="9850" y="2637"/>
                </a:lnTo>
                <a:lnTo>
                  <a:pt x="9839" y="2633"/>
                </a:lnTo>
                <a:lnTo>
                  <a:pt x="9816" y="2631"/>
                </a:lnTo>
                <a:lnTo>
                  <a:pt x="9808" y="2625"/>
                </a:lnTo>
                <a:lnTo>
                  <a:pt x="9797" y="2605"/>
                </a:lnTo>
                <a:lnTo>
                  <a:pt x="9790" y="2598"/>
                </a:lnTo>
                <a:lnTo>
                  <a:pt x="9785" y="2610"/>
                </a:lnTo>
                <a:lnTo>
                  <a:pt x="9752" y="2653"/>
                </a:lnTo>
                <a:lnTo>
                  <a:pt x="9722" y="2628"/>
                </a:lnTo>
                <a:lnTo>
                  <a:pt x="9679" y="2549"/>
                </a:lnTo>
                <a:lnTo>
                  <a:pt x="9660" y="2549"/>
                </a:lnTo>
                <a:lnTo>
                  <a:pt x="9640" y="2560"/>
                </a:lnTo>
                <a:lnTo>
                  <a:pt x="9596" y="2595"/>
                </a:lnTo>
                <a:lnTo>
                  <a:pt x="9577" y="2606"/>
                </a:lnTo>
                <a:lnTo>
                  <a:pt x="9522" y="2620"/>
                </a:lnTo>
                <a:lnTo>
                  <a:pt x="9530" y="2642"/>
                </a:lnTo>
                <a:lnTo>
                  <a:pt x="9530" y="2670"/>
                </a:lnTo>
                <a:lnTo>
                  <a:pt x="9522" y="2705"/>
                </a:lnTo>
                <a:lnTo>
                  <a:pt x="9495" y="2783"/>
                </a:lnTo>
                <a:lnTo>
                  <a:pt x="9487" y="2797"/>
                </a:lnTo>
                <a:lnTo>
                  <a:pt x="9473" y="2814"/>
                </a:lnTo>
                <a:lnTo>
                  <a:pt x="9461" y="2824"/>
                </a:lnTo>
                <a:lnTo>
                  <a:pt x="9447" y="2833"/>
                </a:lnTo>
                <a:lnTo>
                  <a:pt x="9434" y="2845"/>
                </a:lnTo>
                <a:lnTo>
                  <a:pt x="9422" y="2866"/>
                </a:lnTo>
                <a:lnTo>
                  <a:pt x="9420" y="2882"/>
                </a:lnTo>
                <a:lnTo>
                  <a:pt x="9422" y="2915"/>
                </a:lnTo>
                <a:lnTo>
                  <a:pt x="9416" y="2940"/>
                </a:lnTo>
                <a:lnTo>
                  <a:pt x="9411" y="2950"/>
                </a:lnTo>
                <a:lnTo>
                  <a:pt x="9404" y="2958"/>
                </a:lnTo>
                <a:lnTo>
                  <a:pt x="9397" y="2965"/>
                </a:lnTo>
                <a:lnTo>
                  <a:pt x="9386" y="2978"/>
                </a:lnTo>
                <a:lnTo>
                  <a:pt x="9383" y="2980"/>
                </a:lnTo>
                <a:lnTo>
                  <a:pt x="9380" y="2984"/>
                </a:lnTo>
                <a:lnTo>
                  <a:pt x="9373" y="2994"/>
                </a:lnTo>
                <a:lnTo>
                  <a:pt x="9365" y="3013"/>
                </a:lnTo>
                <a:lnTo>
                  <a:pt x="9358" y="3035"/>
                </a:lnTo>
                <a:lnTo>
                  <a:pt x="9350" y="3052"/>
                </a:lnTo>
                <a:lnTo>
                  <a:pt x="9340" y="3057"/>
                </a:lnTo>
                <a:lnTo>
                  <a:pt x="9290" y="3027"/>
                </a:lnTo>
                <a:lnTo>
                  <a:pt x="9298" y="3017"/>
                </a:lnTo>
                <a:lnTo>
                  <a:pt x="9244" y="3011"/>
                </a:lnTo>
                <a:lnTo>
                  <a:pt x="9201" y="3028"/>
                </a:lnTo>
                <a:lnTo>
                  <a:pt x="9190" y="3030"/>
                </a:lnTo>
                <a:lnTo>
                  <a:pt x="9178" y="3035"/>
                </a:lnTo>
                <a:lnTo>
                  <a:pt x="9167" y="3055"/>
                </a:lnTo>
                <a:lnTo>
                  <a:pt x="9153" y="3098"/>
                </a:lnTo>
                <a:lnTo>
                  <a:pt x="9150" y="3118"/>
                </a:lnTo>
                <a:lnTo>
                  <a:pt x="9156" y="3131"/>
                </a:lnTo>
                <a:lnTo>
                  <a:pt x="9173" y="3149"/>
                </a:lnTo>
                <a:lnTo>
                  <a:pt x="9058" y="3176"/>
                </a:lnTo>
                <a:lnTo>
                  <a:pt x="9013" y="3171"/>
                </a:lnTo>
                <a:lnTo>
                  <a:pt x="8989" y="3180"/>
                </a:lnTo>
                <a:lnTo>
                  <a:pt x="8979" y="3180"/>
                </a:lnTo>
                <a:lnTo>
                  <a:pt x="8973" y="3175"/>
                </a:lnTo>
                <a:lnTo>
                  <a:pt x="8971" y="3166"/>
                </a:lnTo>
                <a:lnTo>
                  <a:pt x="8970" y="3158"/>
                </a:lnTo>
                <a:lnTo>
                  <a:pt x="8968" y="3152"/>
                </a:lnTo>
                <a:lnTo>
                  <a:pt x="8955" y="3138"/>
                </a:lnTo>
                <a:lnTo>
                  <a:pt x="8939" y="3136"/>
                </a:lnTo>
                <a:lnTo>
                  <a:pt x="8905" y="3142"/>
                </a:lnTo>
                <a:lnTo>
                  <a:pt x="8918" y="3119"/>
                </a:lnTo>
                <a:lnTo>
                  <a:pt x="8914" y="3106"/>
                </a:lnTo>
                <a:lnTo>
                  <a:pt x="8904" y="3102"/>
                </a:lnTo>
                <a:lnTo>
                  <a:pt x="8894" y="3102"/>
                </a:lnTo>
                <a:lnTo>
                  <a:pt x="8888" y="3105"/>
                </a:lnTo>
                <a:lnTo>
                  <a:pt x="8876" y="3116"/>
                </a:lnTo>
                <a:lnTo>
                  <a:pt x="8871" y="3117"/>
                </a:lnTo>
                <a:lnTo>
                  <a:pt x="8864" y="3114"/>
                </a:lnTo>
                <a:lnTo>
                  <a:pt x="8831" y="3075"/>
                </a:lnTo>
                <a:lnTo>
                  <a:pt x="8831" y="3067"/>
                </a:lnTo>
                <a:lnTo>
                  <a:pt x="8833" y="3059"/>
                </a:lnTo>
                <a:lnTo>
                  <a:pt x="8834" y="3054"/>
                </a:lnTo>
                <a:lnTo>
                  <a:pt x="8826" y="3044"/>
                </a:lnTo>
                <a:lnTo>
                  <a:pt x="8818" y="3042"/>
                </a:lnTo>
                <a:lnTo>
                  <a:pt x="8806" y="3051"/>
                </a:lnTo>
                <a:lnTo>
                  <a:pt x="8790" y="3076"/>
                </a:lnTo>
                <a:lnTo>
                  <a:pt x="8791" y="3106"/>
                </a:lnTo>
                <a:lnTo>
                  <a:pt x="8787" y="3124"/>
                </a:lnTo>
                <a:lnTo>
                  <a:pt x="8775" y="3134"/>
                </a:lnTo>
                <a:lnTo>
                  <a:pt x="8768" y="3127"/>
                </a:lnTo>
                <a:lnTo>
                  <a:pt x="8766" y="3108"/>
                </a:lnTo>
                <a:lnTo>
                  <a:pt x="8767" y="3067"/>
                </a:lnTo>
                <a:lnTo>
                  <a:pt x="8779" y="3047"/>
                </a:lnTo>
                <a:lnTo>
                  <a:pt x="8734" y="3094"/>
                </a:lnTo>
                <a:lnTo>
                  <a:pt x="8691" y="3099"/>
                </a:lnTo>
                <a:lnTo>
                  <a:pt x="8600" y="3055"/>
                </a:lnTo>
                <a:lnTo>
                  <a:pt x="8591" y="3045"/>
                </a:lnTo>
                <a:lnTo>
                  <a:pt x="8577" y="3022"/>
                </a:lnTo>
                <a:lnTo>
                  <a:pt x="8553" y="3015"/>
                </a:lnTo>
                <a:lnTo>
                  <a:pt x="8546" y="3007"/>
                </a:lnTo>
                <a:lnTo>
                  <a:pt x="8528" y="2951"/>
                </a:lnTo>
                <a:lnTo>
                  <a:pt x="8525" y="2929"/>
                </a:lnTo>
                <a:lnTo>
                  <a:pt x="8542" y="2922"/>
                </a:lnTo>
                <a:lnTo>
                  <a:pt x="8587" y="2940"/>
                </a:lnTo>
                <a:lnTo>
                  <a:pt x="8592" y="2902"/>
                </a:lnTo>
                <a:lnTo>
                  <a:pt x="8597" y="2881"/>
                </a:lnTo>
                <a:lnTo>
                  <a:pt x="8606" y="2859"/>
                </a:lnTo>
                <a:lnTo>
                  <a:pt x="8619" y="2843"/>
                </a:lnTo>
                <a:lnTo>
                  <a:pt x="8655" y="2815"/>
                </a:lnTo>
                <a:lnTo>
                  <a:pt x="8695" y="2793"/>
                </a:lnTo>
                <a:lnTo>
                  <a:pt x="8750" y="2774"/>
                </a:lnTo>
                <a:lnTo>
                  <a:pt x="8776" y="2757"/>
                </a:lnTo>
                <a:lnTo>
                  <a:pt x="8800" y="2725"/>
                </a:lnTo>
                <a:lnTo>
                  <a:pt x="8818" y="2690"/>
                </a:lnTo>
                <a:lnTo>
                  <a:pt x="8835" y="2659"/>
                </a:lnTo>
                <a:lnTo>
                  <a:pt x="8860" y="2637"/>
                </a:lnTo>
                <a:lnTo>
                  <a:pt x="8944" y="2607"/>
                </a:lnTo>
                <a:lnTo>
                  <a:pt x="8975" y="2590"/>
                </a:lnTo>
                <a:lnTo>
                  <a:pt x="8973" y="2587"/>
                </a:lnTo>
                <a:lnTo>
                  <a:pt x="8970" y="2579"/>
                </a:lnTo>
                <a:lnTo>
                  <a:pt x="8968" y="2576"/>
                </a:lnTo>
                <a:lnTo>
                  <a:pt x="8983" y="2552"/>
                </a:lnTo>
                <a:lnTo>
                  <a:pt x="8989" y="2545"/>
                </a:lnTo>
                <a:lnTo>
                  <a:pt x="8983" y="2538"/>
                </a:lnTo>
                <a:lnTo>
                  <a:pt x="8983" y="2526"/>
                </a:lnTo>
                <a:lnTo>
                  <a:pt x="8984" y="2513"/>
                </a:lnTo>
                <a:lnTo>
                  <a:pt x="8983" y="2506"/>
                </a:lnTo>
                <a:lnTo>
                  <a:pt x="8914" y="2475"/>
                </a:lnTo>
                <a:lnTo>
                  <a:pt x="8895" y="2477"/>
                </a:lnTo>
                <a:lnTo>
                  <a:pt x="8870" y="2496"/>
                </a:lnTo>
                <a:lnTo>
                  <a:pt x="8847" y="2508"/>
                </a:lnTo>
                <a:lnTo>
                  <a:pt x="8823" y="2504"/>
                </a:lnTo>
                <a:lnTo>
                  <a:pt x="8804" y="2487"/>
                </a:lnTo>
                <a:lnTo>
                  <a:pt x="8799" y="2458"/>
                </a:lnTo>
                <a:lnTo>
                  <a:pt x="8791" y="2444"/>
                </a:lnTo>
                <a:lnTo>
                  <a:pt x="8752" y="2437"/>
                </a:lnTo>
                <a:lnTo>
                  <a:pt x="8747" y="2407"/>
                </a:lnTo>
                <a:lnTo>
                  <a:pt x="8768" y="2387"/>
                </a:lnTo>
                <a:lnTo>
                  <a:pt x="8777" y="2375"/>
                </a:lnTo>
                <a:lnTo>
                  <a:pt x="8781" y="2363"/>
                </a:lnTo>
                <a:lnTo>
                  <a:pt x="8783" y="2341"/>
                </a:lnTo>
                <a:lnTo>
                  <a:pt x="8788" y="2323"/>
                </a:lnTo>
                <a:lnTo>
                  <a:pt x="8795" y="2314"/>
                </a:lnTo>
                <a:lnTo>
                  <a:pt x="8806" y="2316"/>
                </a:lnTo>
                <a:lnTo>
                  <a:pt x="8818" y="2288"/>
                </a:lnTo>
                <a:lnTo>
                  <a:pt x="8842" y="2261"/>
                </a:lnTo>
                <a:lnTo>
                  <a:pt x="8867" y="2240"/>
                </a:lnTo>
                <a:lnTo>
                  <a:pt x="8885" y="2230"/>
                </a:lnTo>
                <a:lnTo>
                  <a:pt x="8878" y="2225"/>
                </a:lnTo>
                <a:lnTo>
                  <a:pt x="8872" y="2218"/>
                </a:lnTo>
                <a:lnTo>
                  <a:pt x="8869" y="2209"/>
                </a:lnTo>
                <a:lnTo>
                  <a:pt x="8867" y="2199"/>
                </a:lnTo>
                <a:lnTo>
                  <a:pt x="8877" y="2183"/>
                </a:lnTo>
                <a:lnTo>
                  <a:pt x="8882" y="2172"/>
                </a:lnTo>
                <a:lnTo>
                  <a:pt x="8879" y="2166"/>
                </a:lnTo>
                <a:lnTo>
                  <a:pt x="8869" y="2154"/>
                </a:lnTo>
                <a:lnTo>
                  <a:pt x="8863" y="2136"/>
                </a:lnTo>
                <a:lnTo>
                  <a:pt x="8865" y="2119"/>
                </a:lnTo>
                <a:lnTo>
                  <a:pt x="8879" y="2117"/>
                </a:lnTo>
                <a:lnTo>
                  <a:pt x="8891" y="2126"/>
                </a:lnTo>
                <a:lnTo>
                  <a:pt x="8899" y="2125"/>
                </a:lnTo>
                <a:lnTo>
                  <a:pt x="8910" y="2114"/>
                </a:lnTo>
                <a:lnTo>
                  <a:pt x="8916" y="2106"/>
                </a:lnTo>
                <a:lnTo>
                  <a:pt x="8924" y="2091"/>
                </a:lnTo>
                <a:lnTo>
                  <a:pt x="8930" y="2078"/>
                </a:lnTo>
                <a:lnTo>
                  <a:pt x="8930" y="2072"/>
                </a:lnTo>
                <a:lnTo>
                  <a:pt x="8903" y="2057"/>
                </a:lnTo>
                <a:lnTo>
                  <a:pt x="8881" y="2028"/>
                </a:lnTo>
                <a:lnTo>
                  <a:pt x="8893" y="2025"/>
                </a:lnTo>
                <a:lnTo>
                  <a:pt x="8905" y="2027"/>
                </a:lnTo>
                <a:lnTo>
                  <a:pt x="8916" y="2027"/>
                </a:lnTo>
                <a:lnTo>
                  <a:pt x="8926" y="2013"/>
                </a:lnTo>
                <a:lnTo>
                  <a:pt x="8935" y="2003"/>
                </a:lnTo>
                <a:lnTo>
                  <a:pt x="8954" y="2014"/>
                </a:lnTo>
                <a:lnTo>
                  <a:pt x="8967" y="2010"/>
                </a:lnTo>
                <a:lnTo>
                  <a:pt x="8959" y="1995"/>
                </a:lnTo>
                <a:lnTo>
                  <a:pt x="8933" y="1986"/>
                </a:lnTo>
                <a:lnTo>
                  <a:pt x="8927" y="1969"/>
                </a:lnTo>
                <a:lnTo>
                  <a:pt x="8950" y="1959"/>
                </a:lnTo>
                <a:lnTo>
                  <a:pt x="8979" y="1980"/>
                </a:lnTo>
                <a:lnTo>
                  <a:pt x="8997" y="1976"/>
                </a:lnTo>
                <a:lnTo>
                  <a:pt x="9008" y="1965"/>
                </a:lnTo>
                <a:lnTo>
                  <a:pt x="9022" y="1947"/>
                </a:lnTo>
                <a:lnTo>
                  <a:pt x="9036" y="1924"/>
                </a:lnTo>
                <a:lnTo>
                  <a:pt x="9045" y="1901"/>
                </a:lnTo>
                <a:lnTo>
                  <a:pt x="9048" y="1879"/>
                </a:lnTo>
                <a:lnTo>
                  <a:pt x="9045" y="1857"/>
                </a:lnTo>
                <a:lnTo>
                  <a:pt x="9039" y="1840"/>
                </a:lnTo>
                <a:lnTo>
                  <a:pt x="9031" y="1832"/>
                </a:lnTo>
                <a:lnTo>
                  <a:pt x="9027" y="1821"/>
                </a:lnTo>
                <a:lnTo>
                  <a:pt x="9043" y="1806"/>
                </a:lnTo>
                <a:lnTo>
                  <a:pt x="9079" y="1787"/>
                </a:lnTo>
                <a:lnTo>
                  <a:pt x="9076" y="1758"/>
                </a:lnTo>
                <a:lnTo>
                  <a:pt x="9058" y="1750"/>
                </a:lnTo>
                <a:lnTo>
                  <a:pt x="9017" y="1751"/>
                </a:lnTo>
                <a:lnTo>
                  <a:pt x="9010" y="1744"/>
                </a:lnTo>
                <a:lnTo>
                  <a:pt x="9006" y="1727"/>
                </a:lnTo>
                <a:lnTo>
                  <a:pt x="9000" y="1719"/>
                </a:lnTo>
                <a:lnTo>
                  <a:pt x="8992" y="1719"/>
                </a:lnTo>
                <a:lnTo>
                  <a:pt x="8972" y="1731"/>
                </a:lnTo>
                <a:lnTo>
                  <a:pt x="8964" y="1732"/>
                </a:lnTo>
                <a:lnTo>
                  <a:pt x="8932" y="1708"/>
                </a:lnTo>
                <a:lnTo>
                  <a:pt x="8913" y="1705"/>
                </a:lnTo>
                <a:lnTo>
                  <a:pt x="8888" y="1722"/>
                </a:lnTo>
                <a:lnTo>
                  <a:pt x="8883" y="1724"/>
                </a:lnTo>
                <a:lnTo>
                  <a:pt x="8879" y="1724"/>
                </a:lnTo>
                <a:lnTo>
                  <a:pt x="8874" y="1726"/>
                </a:lnTo>
                <a:lnTo>
                  <a:pt x="8868" y="1734"/>
                </a:lnTo>
                <a:lnTo>
                  <a:pt x="8865" y="1744"/>
                </a:lnTo>
                <a:lnTo>
                  <a:pt x="8863" y="1752"/>
                </a:lnTo>
                <a:lnTo>
                  <a:pt x="8865" y="1755"/>
                </a:lnTo>
                <a:lnTo>
                  <a:pt x="8879" y="1749"/>
                </a:lnTo>
                <a:lnTo>
                  <a:pt x="8888" y="1750"/>
                </a:lnTo>
                <a:lnTo>
                  <a:pt x="8894" y="1758"/>
                </a:lnTo>
                <a:lnTo>
                  <a:pt x="8897" y="1770"/>
                </a:lnTo>
                <a:lnTo>
                  <a:pt x="8875" y="1782"/>
                </a:lnTo>
                <a:lnTo>
                  <a:pt x="8866" y="1783"/>
                </a:lnTo>
                <a:lnTo>
                  <a:pt x="8857" y="1782"/>
                </a:lnTo>
                <a:lnTo>
                  <a:pt x="8853" y="1791"/>
                </a:lnTo>
                <a:lnTo>
                  <a:pt x="8869" y="1797"/>
                </a:lnTo>
                <a:lnTo>
                  <a:pt x="8930" y="1782"/>
                </a:lnTo>
                <a:lnTo>
                  <a:pt x="8948" y="1783"/>
                </a:lnTo>
                <a:lnTo>
                  <a:pt x="8990" y="1816"/>
                </a:lnTo>
                <a:lnTo>
                  <a:pt x="8975" y="1834"/>
                </a:lnTo>
                <a:lnTo>
                  <a:pt x="8962" y="1835"/>
                </a:lnTo>
                <a:lnTo>
                  <a:pt x="8949" y="1831"/>
                </a:lnTo>
                <a:lnTo>
                  <a:pt x="8935" y="1834"/>
                </a:lnTo>
                <a:lnTo>
                  <a:pt x="8941" y="1854"/>
                </a:lnTo>
                <a:lnTo>
                  <a:pt x="8952" y="1865"/>
                </a:lnTo>
                <a:lnTo>
                  <a:pt x="8967" y="1867"/>
                </a:lnTo>
                <a:lnTo>
                  <a:pt x="8985" y="1859"/>
                </a:lnTo>
                <a:lnTo>
                  <a:pt x="8999" y="1856"/>
                </a:lnTo>
                <a:lnTo>
                  <a:pt x="9004" y="1871"/>
                </a:lnTo>
                <a:lnTo>
                  <a:pt x="9003" y="1921"/>
                </a:lnTo>
                <a:lnTo>
                  <a:pt x="8977" y="1929"/>
                </a:lnTo>
                <a:lnTo>
                  <a:pt x="8964" y="1903"/>
                </a:lnTo>
                <a:lnTo>
                  <a:pt x="8948" y="1884"/>
                </a:lnTo>
                <a:lnTo>
                  <a:pt x="8914" y="1915"/>
                </a:lnTo>
                <a:lnTo>
                  <a:pt x="8933" y="1922"/>
                </a:lnTo>
                <a:lnTo>
                  <a:pt x="8911" y="1948"/>
                </a:lnTo>
                <a:lnTo>
                  <a:pt x="8891" y="1948"/>
                </a:lnTo>
                <a:lnTo>
                  <a:pt x="8883" y="1932"/>
                </a:lnTo>
                <a:lnTo>
                  <a:pt x="8896" y="1909"/>
                </a:lnTo>
                <a:lnTo>
                  <a:pt x="8894" y="1857"/>
                </a:lnTo>
                <a:lnTo>
                  <a:pt x="8890" y="1838"/>
                </a:lnTo>
                <a:lnTo>
                  <a:pt x="8882" y="1827"/>
                </a:lnTo>
                <a:lnTo>
                  <a:pt x="8811" y="1828"/>
                </a:lnTo>
                <a:lnTo>
                  <a:pt x="8798" y="1834"/>
                </a:lnTo>
                <a:lnTo>
                  <a:pt x="8793" y="1833"/>
                </a:lnTo>
                <a:lnTo>
                  <a:pt x="8792" y="1828"/>
                </a:lnTo>
                <a:lnTo>
                  <a:pt x="8795" y="1812"/>
                </a:lnTo>
                <a:lnTo>
                  <a:pt x="8794" y="1808"/>
                </a:lnTo>
                <a:lnTo>
                  <a:pt x="8786" y="1808"/>
                </a:lnTo>
                <a:lnTo>
                  <a:pt x="8778" y="1812"/>
                </a:lnTo>
                <a:lnTo>
                  <a:pt x="8771" y="1817"/>
                </a:lnTo>
                <a:lnTo>
                  <a:pt x="8763" y="1821"/>
                </a:lnTo>
                <a:lnTo>
                  <a:pt x="8729" y="1821"/>
                </a:lnTo>
                <a:lnTo>
                  <a:pt x="8721" y="1823"/>
                </a:lnTo>
                <a:lnTo>
                  <a:pt x="8705" y="1833"/>
                </a:lnTo>
                <a:lnTo>
                  <a:pt x="8697" y="1835"/>
                </a:lnTo>
                <a:lnTo>
                  <a:pt x="8692" y="1846"/>
                </a:lnTo>
                <a:lnTo>
                  <a:pt x="8753" y="1856"/>
                </a:lnTo>
                <a:lnTo>
                  <a:pt x="8722" y="1868"/>
                </a:lnTo>
                <a:lnTo>
                  <a:pt x="8689" y="1866"/>
                </a:lnTo>
                <a:lnTo>
                  <a:pt x="8660" y="1853"/>
                </a:lnTo>
                <a:lnTo>
                  <a:pt x="8643" y="1827"/>
                </a:lnTo>
                <a:lnTo>
                  <a:pt x="8661" y="1815"/>
                </a:lnTo>
                <a:lnTo>
                  <a:pt x="8673" y="1819"/>
                </a:lnTo>
                <a:lnTo>
                  <a:pt x="8687" y="1816"/>
                </a:lnTo>
                <a:lnTo>
                  <a:pt x="8706" y="1781"/>
                </a:lnTo>
                <a:lnTo>
                  <a:pt x="8711" y="1764"/>
                </a:lnTo>
                <a:lnTo>
                  <a:pt x="8709" y="1755"/>
                </a:lnTo>
                <a:lnTo>
                  <a:pt x="8705" y="1749"/>
                </a:lnTo>
                <a:lnTo>
                  <a:pt x="8699" y="1747"/>
                </a:lnTo>
                <a:lnTo>
                  <a:pt x="8694" y="1750"/>
                </a:lnTo>
                <a:lnTo>
                  <a:pt x="8680" y="1772"/>
                </a:lnTo>
                <a:lnTo>
                  <a:pt x="8672" y="1781"/>
                </a:lnTo>
                <a:lnTo>
                  <a:pt x="8653" y="1790"/>
                </a:lnTo>
                <a:lnTo>
                  <a:pt x="8604" y="1799"/>
                </a:lnTo>
                <a:lnTo>
                  <a:pt x="8571" y="1825"/>
                </a:lnTo>
                <a:lnTo>
                  <a:pt x="8548" y="1831"/>
                </a:lnTo>
                <a:lnTo>
                  <a:pt x="8539" y="1838"/>
                </a:lnTo>
                <a:lnTo>
                  <a:pt x="8538" y="1869"/>
                </a:lnTo>
                <a:lnTo>
                  <a:pt x="8530" y="1890"/>
                </a:lnTo>
                <a:lnTo>
                  <a:pt x="8516" y="1907"/>
                </a:lnTo>
                <a:lnTo>
                  <a:pt x="8495" y="1922"/>
                </a:lnTo>
                <a:lnTo>
                  <a:pt x="8491" y="1945"/>
                </a:lnTo>
                <a:lnTo>
                  <a:pt x="8499" y="1946"/>
                </a:lnTo>
                <a:lnTo>
                  <a:pt x="8510" y="1937"/>
                </a:lnTo>
                <a:lnTo>
                  <a:pt x="8521" y="1932"/>
                </a:lnTo>
                <a:lnTo>
                  <a:pt x="8530" y="1937"/>
                </a:lnTo>
                <a:lnTo>
                  <a:pt x="8537" y="1947"/>
                </a:lnTo>
                <a:lnTo>
                  <a:pt x="8546" y="1952"/>
                </a:lnTo>
                <a:lnTo>
                  <a:pt x="8559" y="1947"/>
                </a:lnTo>
                <a:lnTo>
                  <a:pt x="8559" y="1929"/>
                </a:lnTo>
                <a:lnTo>
                  <a:pt x="8557" y="1922"/>
                </a:lnTo>
                <a:lnTo>
                  <a:pt x="8553" y="1918"/>
                </a:lnTo>
                <a:lnTo>
                  <a:pt x="8569" y="1906"/>
                </a:lnTo>
                <a:lnTo>
                  <a:pt x="8584" y="1904"/>
                </a:lnTo>
                <a:lnTo>
                  <a:pt x="8597" y="1908"/>
                </a:lnTo>
                <a:lnTo>
                  <a:pt x="8607" y="1915"/>
                </a:lnTo>
                <a:lnTo>
                  <a:pt x="8611" y="1898"/>
                </a:lnTo>
                <a:lnTo>
                  <a:pt x="8612" y="1891"/>
                </a:lnTo>
                <a:lnTo>
                  <a:pt x="8638" y="1875"/>
                </a:lnTo>
                <a:lnTo>
                  <a:pt x="8650" y="1871"/>
                </a:lnTo>
                <a:lnTo>
                  <a:pt x="8661" y="1871"/>
                </a:lnTo>
                <a:lnTo>
                  <a:pt x="8670" y="1877"/>
                </a:lnTo>
                <a:lnTo>
                  <a:pt x="8677" y="1898"/>
                </a:lnTo>
                <a:lnTo>
                  <a:pt x="8684" y="1906"/>
                </a:lnTo>
                <a:lnTo>
                  <a:pt x="8690" y="1904"/>
                </a:lnTo>
                <a:lnTo>
                  <a:pt x="8695" y="1897"/>
                </a:lnTo>
                <a:lnTo>
                  <a:pt x="8701" y="1888"/>
                </a:lnTo>
                <a:lnTo>
                  <a:pt x="8707" y="1882"/>
                </a:lnTo>
                <a:lnTo>
                  <a:pt x="8713" y="1880"/>
                </a:lnTo>
                <a:lnTo>
                  <a:pt x="8762" y="1898"/>
                </a:lnTo>
                <a:lnTo>
                  <a:pt x="8769" y="1911"/>
                </a:lnTo>
                <a:lnTo>
                  <a:pt x="8745" y="1918"/>
                </a:lnTo>
                <a:lnTo>
                  <a:pt x="8722" y="1932"/>
                </a:lnTo>
                <a:lnTo>
                  <a:pt x="8728" y="1950"/>
                </a:lnTo>
                <a:lnTo>
                  <a:pt x="8742" y="1967"/>
                </a:lnTo>
                <a:lnTo>
                  <a:pt x="8759" y="1978"/>
                </a:lnTo>
                <a:lnTo>
                  <a:pt x="8776" y="1977"/>
                </a:lnTo>
                <a:lnTo>
                  <a:pt x="8793" y="1962"/>
                </a:lnTo>
                <a:lnTo>
                  <a:pt x="8823" y="1919"/>
                </a:lnTo>
                <a:lnTo>
                  <a:pt x="8838" y="1911"/>
                </a:lnTo>
                <a:lnTo>
                  <a:pt x="8845" y="1920"/>
                </a:lnTo>
                <a:lnTo>
                  <a:pt x="8848" y="1939"/>
                </a:lnTo>
                <a:lnTo>
                  <a:pt x="8848" y="1962"/>
                </a:lnTo>
                <a:lnTo>
                  <a:pt x="8843" y="1983"/>
                </a:lnTo>
                <a:lnTo>
                  <a:pt x="8830" y="2001"/>
                </a:lnTo>
                <a:lnTo>
                  <a:pt x="8817" y="2002"/>
                </a:lnTo>
                <a:lnTo>
                  <a:pt x="8806" y="1993"/>
                </a:lnTo>
                <a:lnTo>
                  <a:pt x="8803" y="1981"/>
                </a:lnTo>
                <a:lnTo>
                  <a:pt x="8793" y="1985"/>
                </a:lnTo>
                <a:lnTo>
                  <a:pt x="8667" y="1998"/>
                </a:lnTo>
                <a:lnTo>
                  <a:pt x="8653" y="2006"/>
                </a:lnTo>
                <a:lnTo>
                  <a:pt x="8638" y="2019"/>
                </a:lnTo>
                <a:lnTo>
                  <a:pt x="8587" y="2071"/>
                </a:lnTo>
                <a:lnTo>
                  <a:pt x="8545" y="2093"/>
                </a:lnTo>
                <a:lnTo>
                  <a:pt x="8542" y="2110"/>
                </a:lnTo>
                <a:lnTo>
                  <a:pt x="8534" y="2130"/>
                </a:lnTo>
                <a:lnTo>
                  <a:pt x="8524" y="2148"/>
                </a:lnTo>
                <a:lnTo>
                  <a:pt x="8514" y="2163"/>
                </a:lnTo>
                <a:lnTo>
                  <a:pt x="8485" y="2184"/>
                </a:lnTo>
                <a:lnTo>
                  <a:pt x="8484" y="2186"/>
                </a:lnTo>
                <a:lnTo>
                  <a:pt x="8483" y="2189"/>
                </a:lnTo>
                <a:lnTo>
                  <a:pt x="8480" y="2191"/>
                </a:lnTo>
                <a:lnTo>
                  <a:pt x="8473" y="2192"/>
                </a:lnTo>
                <a:lnTo>
                  <a:pt x="8427" y="2175"/>
                </a:lnTo>
                <a:lnTo>
                  <a:pt x="8424" y="2166"/>
                </a:lnTo>
                <a:lnTo>
                  <a:pt x="8443" y="2128"/>
                </a:lnTo>
                <a:lnTo>
                  <a:pt x="8447" y="2107"/>
                </a:lnTo>
                <a:lnTo>
                  <a:pt x="8461" y="2082"/>
                </a:lnTo>
                <a:lnTo>
                  <a:pt x="8455" y="2075"/>
                </a:lnTo>
                <a:lnTo>
                  <a:pt x="8439" y="2079"/>
                </a:lnTo>
                <a:lnTo>
                  <a:pt x="8426" y="2086"/>
                </a:lnTo>
                <a:lnTo>
                  <a:pt x="8368" y="2127"/>
                </a:lnTo>
                <a:lnTo>
                  <a:pt x="8373" y="2131"/>
                </a:lnTo>
                <a:lnTo>
                  <a:pt x="8375" y="2136"/>
                </a:lnTo>
                <a:lnTo>
                  <a:pt x="8375" y="2155"/>
                </a:lnTo>
                <a:lnTo>
                  <a:pt x="8366" y="2164"/>
                </a:lnTo>
                <a:lnTo>
                  <a:pt x="8364" y="2200"/>
                </a:lnTo>
                <a:lnTo>
                  <a:pt x="8373" y="2209"/>
                </a:lnTo>
                <a:lnTo>
                  <a:pt x="8406" y="2205"/>
                </a:lnTo>
                <a:lnTo>
                  <a:pt x="8421" y="2216"/>
                </a:lnTo>
                <a:lnTo>
                  <a:pt x="8446" y="2253"/>
                </a:lnTo>
                <a:lnTo>
                  <a:pt x="8525" y="2295"/>
                </a:lnTo>
                <a:lnTo>
                  <a:pt x="8547" y="2325"/>
                </a:lnTo>
                <a:lnTo>
                  <a:pt x="8558" y="2376"/>
                </a:lnTo>
                <a:lnTo>
                  <a:pt x="8544" y="2364"/>
                </a:lnTo>
                <a:lnTo>
                  <a:pt x="8535" y="2371"/>
                </a:lnTo>
                <a:lnTo>
                  <a:pt x="8523" y="2392"/>
                </a:lnTo>
                <a:lnTo>
                  <a:pt x="8501" y="2423"/>
                </a:lnTo>
                <a:lnTo>
                  <a:pt x="8485" y="2440"/>
                </a:lnTo>
                <a:lnTo>
                  <a:pt x="8464" y="2455"/>
                </a:lnTo>
                <a:lnTo>
                  <a:pt x="8451" y="2456"/>
                </a:lnTo>
                <a:lnTo>
                  <a:pt x="8456" y="2431"/>
                </a:lnTo>
                <a:lnTo>
                  <a:pt x="8465" y="2409"/>
                </a:lnTo>
                <a:lnTo>
                  <a:pt x="8470" y="2394"/>
                </a:lnTo>
                <a:lnTo>
                  <a:pt x="8472" y="2380"/>
                </a:lnTo>
                <a:lnTo>
                  <a:pt x="8474" y="2356"/>
                </a:lnTo>
                <a:lnTo>
                  <a:pt x="8478" y="2342"/>
                </a:lnTo>
                <a:lnTo>
                  <a:pt x="8485" y="2328"/>
                </a:lnTo>
                <a:lnTo>
                  <a:pt x="8488" y="2317"/>
                </a:lnTo>
                <a:lnTo>
                  <a:pt x="8463" y="2281"/>
                </a:lnTo>
                <a:lnTo>
                  <a:pt x="8446" y="2268"/>
                </a:lnTo>
                <a:lnTo>
                  <a:pt x="8439" y="2267"/>
                </a:lnTo>
                <a:lnTo>
                  <a:pt x="8433" y="2272"/>
                </a:lnTo>
                <a:lnTo>
                  <a:pt x="8429" y="2279"/>
                </a:lnTo>
                <a:lnTo>
                  <a:pt x="8427" y="2287"/>
                </a:lnTo>
                <a:lnTo>
                  <a:pt x="8424" y="2295"/>
                </a:lnTo>
                <a:lnTo>
                  <a:pt x="8419" y="2299"/>
                </a:lnTo>
                <a:lnTo>
                  <a:pt x="8411" y="2299"/>
                </a:lnTo>
                <a:lnTo>
                  <a:pt x="8397" y="2289"/>
                </a:lnTo>
                <a:lnTo>
                  <a:pt x="8389" y="2288"/>
                </a:lnTo>
                <a:lnTo>
                  <a:pt x="8316" y="2323"/>
                </a:lnTo>
                <a:lnTo>
                  <a:pt x="8298" y="2317"/>
                </a:lnTo>
                <a:lnTo>
                  <a:pt x="8264" y="2288"/>
                </a:lnTo>
                <a:lnTo>
                  <a:pt x="8241" y="2295"/>
                </a:lnTo>
                <a:lnTo>
                  <a:pt x="8227" y="2307"/>
                </a:lnTo>
                <a:lnTo>
                  <a:pt x="8177" y="2370"/>
                </a:lnTo>
                <a:lnTo>
                  <a:pt x="8177" y="2376"/>
                </a:lnTo>
                <a:lnTo>
                  <a:pt x="8178" y="2380"/>
                </a:lnTo>
                <a:lnTo>
                  <a:pt x="8181" y="2383"/>
                </a:lnTo>
                <a:lnTo>
                  <a:pt x="8184" y="2386"/>
                </a:lnTo>
                <a:lnTo>
                  <a:pt x="8181" y="2392"/>
                </a:lnTo>
                <a:lnTo>
                  <a:pt x="8181" y="2396"/>
                </a:lnTo>
                <a:lnTo>
                  <a:pt x="8190" y="2401"/>
                </a:lnTo>
                <a:lnTo>
                  <a:pt x="8177" y="2418"/>
                </a:lnTo>
                <a:lnTo>
                  <a:pt x="8167" y="2420"/>
                </a:lnTo>
                <a:lnTo>
                  <a:pt x="8147" y="2410"/>
                </a:lnTo>
                <a:lnTo>
                  <a:pt x="8153" y="2430"/>
                </a:lnTo>
                <a:lnTo>
                  <a:pt x="8242" y="2479"/>
                </a:lnTo>
                <a:lnTo>
                  <a:pt x="8250" y="2500"/>
                </a:lnTo>
                <a:lnTo>
                  <a:pt x="8220" y="2508"/>
                </a:lnTo>
                <a:lnTo>
                  <a:pt x="8213" y="2521"/>
                </a:lnTo>
                <a:lnTo>
                  <a:pt x="8204" y="2527"/>
                </a:lnTo>
                <a:lnTo>
                  <a:pt x="8196" y="2529"/>
                </a:lnTo>
                <a:lnTo>
                  <a:pt x="8190" y="2527"/>
                </a:lnTo>
                <a:lnTo>
                  <a:pt x="8186" y="2538"/>
                </a:lnTo>
                <a:lnTo>
                  <a:pt x="8190" y="2541"/>
                </a:lnTo>
                <a:lnTo>
                  <a:pt x="8196" y="2555"/>
                </a:lnTo>
                <a:lnTo>
                  <a:pt x="8187" y="2565"/>
                </a:lnTo>
                <a:lnTo>
                  <a:pt x="8193" y="2604"/>
                </a:lnTo>
                <a:lnTo>
                  <a:pt x="8233" y="2642"/>
                </a:lnTo>
                <a:lnTo>
                  <a:pt x="8244" y="2674"/>
                </a:lnTo>
                <a:lnTo>
                  <a:pt x="8208" y="2656"/>
                </a:lnTo>
                <a:lnTo>
                  <a:pt x="8180" y="2626"/>
                </a:lnTo>
                <a:lnTo>
                  <a:pt x="8167" y="2587"/>
                </a:lnTo>
                <a:lnTo>
                  <a:pt x="8158" y="2571"/>
                </a:lnTo>
                <a:lnTo>
                  <a:pt x="8144" y="2574"/>
                </a:lnTo>
                <a:lnTo>
                  <a:pt x="8146" y="2580"/>
                </a:lnTo>
                <a:lnTo>
                  <a:pt x="8148" y="2595"/>
                </a:lnTo>
                <a:lnTo>
                  <a:pt x="8150" y="2602"/>
                </a:lnTo>
                <a:lnTo>
                  <a:pt x="8145" y="2612"/>
                </a:lnTo>
                <a:lnTo>
                  <a:pt x="8079" y="2575"/>
                </a:lnTo>
                <a:lnTo>
                  <a:pt x="8064" y="2559"/>
                </a:lnTo>
                <a:lnTo>
                  <a:pt x="8055" y="2558"/>
                </a:lnTo>
                <a:lnTo>
                  <a:pt x="8030" y="2580"/>
                </a:lnTo>
                <a:lnTo>
                  <a:pt x="8024" y="2586"/>
                </a:lnTo>
                <a:lnTo>
                  <a:pt x="8022" y="2593"/>
                </a:lnTo>
                <a:lnTo>
                  <a:pt x="8024" y="2604"/>
                </a:lnTo>
                <a:lnTo>
                  <a:pt x="8020" y="2614"/>
                </a:lnTo>
                <a:lnTo>
                  <a:pt x="8000" y="2599"/>
                </a:lnTo>
                <a:lnTo>
                  <a:pt x="7974" y="2596"/>
                </a:lnTo>
                <a:lnTo>
                  <a:pt x="7973" y="2603"/>
                </a:lnTo>
                <a:lnTo>
                  <a:pt x="7971" y="2608"/>
                </a:lnTo>
                <a:lnTo>
                  <a:pt x="7969" y="2614"/>
                </a:lnTo>
                <a:lnTo>
                  <a:pt x="7968" y="2620"/>
                </a:lnTo>
                <a:lnTo>
                  <a:pt x="7954" y="2636"/>
                </a:lnTo>
                <a:lnTo>
                  <a:pt x="7926" y="2659"/>
                </a:lnTo>
                <a:lnTo>
                  <a:pt x="7913" y="2676"/>
                </a:lnTo>
                <a:lnTo>
                  <a:pt x="7919" y="2679"/>
                </a:lnTo>
                <a:lnTo>
                  <a:pt x="7925" y="2679"/>
                </a:lnTo>
                <a:lnTo>
                  <a:pt x="7933" y="2675"/>
                </a:lnTo>
                <a:lnTo>
                  <a:pt x="7942" y="2667"/>
                </a:lnTo>
                <a:lnTo>
                  <a:pt x="7949" y="2662"/>
                </a:lnTo>
                <a:lnTo>
                  <a:pt x="7968" y="2671"/>
                </a:lnTo>
                <a:lnTo>
                  <a:pt x="8025" y="2656"/>
                </a:lnTo>
                <a:lnTo>
                  <a:pt x="8129" y="2659"/>
                </a:lnTo>
                <a:lnTo>
                  <a:pt x="8134" y="2671"/>
                </a:lnTo>
                <a:lnTo>
                  <a:pt x="8128" y="2675"/>
                </a:lnTo>
                <a:lnTo>
                  <a:pt x="8125" y="2680"/>
                </a:lnTo>
                <a:lnTo>
                  <a:pt x="8121" y="2685"/>
                </a:lnTo>
                <a:lnTo>
                  <a:pt x="8116" y="2691"/>
                </a:lnTo>
                <a:lnTo>
                  <a:pt x="8128" y="2705"/>
                </a:lnTo>
                <a:lnTo>
                  <a:pt x="8135" y="2710"/>
                </a:lnTo>
                <a:lnTo>
                  <a:pt x="8143" y="2712"/>
                </a:lnTo>
                <a:lnTo>
                  <a:pt x="8148" y="2689"/>
                </a:lnTo>
                <a:lnTo>
                  <a:pt x="8169" y="2685"/>
                </a:lnTo>
                <a:lnTo>
                  <a:pt x="8230" y="2708"/>
                </a:lnTo>
                <a:lnTo>
                  <a:pt x="8222" y="2711"/>
                </a:lnTo>
                <a:lnTo>
                  <a:pt x="8217" y="2714"/>
                </a:lnTo>
                <a:lnTo>
                  <a:pt x="8211" y="2714"/>
                </a:lnTo>
                <a:lnTo>
                  <a:pt x="8206" y="2711"/>
                </a:lnTo>
                <a:lnTo>
                  <a:pt x="8201" y="2723"/>
                </a:lnTo>
                <a:lnTo>
                  <a:pt x="8236" y="2736"/>
                </a:lnTo>
                <a:lnTo>
                  <a:pt x="8205" y="2744"/>
                </a:lnTo>
                <a:lnTo>
                  <a:pt x="8192" y="2756"/>
                </a:lnTo>
                <a:lnTo>
                  <a:pt x="8194" y="2763"/>
                </a:lnTo>
                <a:lnTo>
                  <a:pt x="8195" y="2778"/>
                </a:lnTo>
                <a:lnTo>
                  <a:pt x="8198" y="2783"/>
                </a:lnTo>
                <a:lnTo>
                  <a:pt x="8185" y="2797"/>
                </a:lnTo>
                <a:lnTo>
                  <a:pt x="8174" y="2814"/>
                </a:lnTo>
                <a:lnTo>
                  <a:pt x="8162" y="2827"/>
                </a:lnTo>
                <a:lnTo>
                  <a:pt x="8150" y="2829"/>
                </a:lnTo>
                <a:lnTo>
                  <a:pt x="8007" y="2752"/>
                </a:lnTo>
                <a:lnTo>
                  <a:pt x="8001" y="2722"/>
                </a:lnTo>
                <a:lnTo>
                  <a:pt x="7992" y="2730"/>
                </a:lnTo>
                <a:lnTo>
                  <a:pt x="7984" y="2740"/>
                </a:lnTo>
                <a:lnTo>
                  <a:pt x="7986" y="2766"/>
                </a:lnTo>
                <a:lnTo>
                  <a:pt x="8005" y="2785"/>
                </a:lnTo>
                <a:lnTo>
                  <a:pt x="8012" y="2802"/>
                </a:lnTo>
                <a:lnTo>
                  <a:pt x="8004" y="2811"/>
                </a:lnTo>
                <a:lnTo>
                  <a:pt x="8006" y="2832"/>
                </a:lnTo>
                <a:lnTo>
                  <a:pt x="8009" y="2838"/>
                </a:lnTo>
                <a:lnTo>
                  <a:pt x="7998" y="2852"/>
                </a:lnTo>
                <a:lnTo>
                  <a:pt x="7966" y="2876"/>
                </a:lnTo>
                <a:lnTo>
                  <a:pt x="7956" y="2881"/>
                </a:lnTo>
                <a:lnTo>
                  <a:pt x="7943" y="2875"/>
                </a:lnTo>
                <a:lnTo>
                  <a:pt x="7885" y="2791"/>
                </a:lnTo>
                <a:lnTo>
                  <a:pt x="7886" y="2786"/>
                </a:lnTo>
                <a:lnTo>
                  <a:pt x="7888" y="2774"/>
                </a:lnTo>
                <a:lnTo>
                  <a:pt x="7889" y="2762"/>
                </a:lnTo>
                <a:lnTo>
                  <a:pt x="7889" y="2754"/>
                </a:lnTo>
                <a:lnTo>
                  <a:pt x="7869" y="2747"/>
                </a:lnTo>
                <a:lnTo>
                  <a:pt x="7864" y="2739"/>
                </a:lnTo>
                <a:lnTo>
                  <a:pt x="7863" y="2728"/>
                </a:lnTo>
                <a:lnTo>
                  <a:pt x="7864" y="2719"/>
                </a:lnTo>
                <a:lnTo>
                  <a:pt x="7864" y="2712"/>
                </a:lnTo>
                <a:lnTo>
                  <a:pt x="7861" y="2706"/>
                </a:lnTo>
                <a:lnTo>
                  <a:pt x="7845" y="2698"/>
                </a:lnTo>
                <a:lnTo>
                  <a:pt x="7804" y="2697"/>
                </a:lnTo>
                <a:lnTo>
                  <a:pt x="7787" y="2691"/>
                </a:lnTo>
                <a:lnTo>
                  <a:pt x="7733" y="2618"/>
                </a:lnTo>
                <a:lnTo>
                  <a:pt x="7672" y="2468"/>
                </a:lnTo>
                <a:lnTo>
                  <a:pt x="7669" y="2433"/>
                </a:lnTo>
                <a:lnTo>
                  <a:pt x="7666" y="2419"/>
                </a:lnTo>
                <a:lnTo>
                  <a:pt x="7650" y="2404"/>
                </a:lnTo>
                <a:lnTo>
                  <a:pt x="7644" y="2391"/>
                </a:lnTo>
                <a:lnTo>
                  <a:pt x="7640" y="2375"/>
                </a:lnTo>
                <a:lnTo>
                  <a:pt x="7638" y="2359"/>
                </a:lnTo>
                <a:lnTo>
                  <a:pt x="7639" y="2331"/>
                </a:lnTo>
                <a:lnTo>
                  <a:pt x="7562" y="1964"/>
                </a:lnTo>
                <a:lnTo>
                  <a:pt x="7561" y="1918"/>
                </a:lnTo>
                <a:lnTo>
                  <a:pt x="7558" y="1892"/>
                </a:lnTo>
                <a:lnTo>
                  <a:pt x="7559" y="1874"/>
                </a:lnTo>
                <a:lnTo>
                  <a:pt x="7561" y="1859"/>
                </a:lnTo>
                <a:lnTo>
                  <a:pt x="7568" y="1832"/>
                </a:lnTo>
                <a:lnTo>
                  <a:pt x="7587" y="1729"/>
                </a:lnTo>
                <a:lnTo>
                  <a:pt x="7595" y="1662"/>
                </a:lnTo>
                <a:lnTo>
                  <a:pt x="7602" y="1640"/>
                </a:lnTo>
                <a:lnTo>
                  <a:pt x="7616" y="1627"/>
                </a:lnTo>
                <a:lnTo>
                  <a:pt x="7641" y="1613"/>
                </a:lnTo>
                <a:lnTo>
                  <a:pt x="7636" y="1599"/>
                </a:lnTo>
                <a:lnTo>
                  <a:pt x="7640" y="1584"/>
                </a:lnTo>
                <a:lnTo>
                  <a:pt x="7656" y="1543"/>
                </a:lnTo>
                <a:lnTo>
                  <a:pt x="7667" y="1547"/>
                </a:lnTo>
                <a:lnTo>
                  <a:pt x="7665" y="1539"/>
                </a:lnTo>
                <a:lnTo>
                  <a:pt x="7658" y="1530"/>
                </a:lnTo>
                <a:lnTo>
                  <a:pt x="7650" y="1508"/>
                </a:lnTo>
                <a:lnTo>
                  <a:pt x="7635" y="1486"/>
                </a:lnTo>
                <a:lnTo>
                  <a:pt x="7632" y="1468"/>
                </a:lnTo>
                <a:lnTo>
                  <a:pt x="7632" y="1457"/>
                </a:lnTo>
                <a:lnTo>
                  <a:pt x="7634" y="1445"/>
                </a:lnTo>
                <a:lnTo>
                  <a:pt x="7641" y="1410"/>
                </a:lnTo>
                <a:lnTo>
                  <a:pt x="7647" y="1374"/>
                </a:lnTo>
                <a:lnTo>
                  <a:pt x="7646" y="1289"/>
                </a:lnTo>
                <a:lnTo>
                  <a:pt x="7663" y="1162"/>
                </a:lnTo>
                <a:lnTo>
                  <a:pt x="7663" y="1080"/>
                </a:lnTo>
                <a:lnTo>
                  <a:pt x="7669" y="1055"/>
                </a:lnTo>
                <a:lnTo>
                  <a:pt x="7672" y="1032"/>
                </a:lnTo>
                <a:lnTo>
                  <a:pt x="7663" y="974"/>
                </a:lnTo>
                <a:lnTo>
                  <a:pt x="7663" y="922"/>
                </a:lnTo>
                <a:lnTo>
                  <a:pt x="7620" y="724"/>
                </a:lnTo>
                <a:lnTo>
                  <a:pt x="7556" y="521"/>
                </a:lnTo>
                <a:lnTo>
                  <a:pt x="7485" y="365"/>
                </a:lnTo>
                <a:lnTo>
                  <a:pt x="7480" y="326"/>
                </a:lnTo>
                <a:lnTo>
                  <a:pt x="7477" y="317"/>
                </a:lnTo>
                <a:lnTo>
                  <a:pt x="7472" y="311"/>
                </a:lnTo>
                <a:lnTo>
                  <a:pt x="7466" y="309"/>
                </a:lnTo>
                <a:lnTo>
                  <a:pt x="7461" y="312"/>
                </a:lnTo>
                <a:lnTo>
                  <a:pt x="7458" y="318"/>
                </a:lnTo>
                <a:lnTo>
                  <a:pt x="7455" y="324"/>
                </a:lnTo>
                <a:lnTo>
                  <a:pt x="7452" y="328"/>
                </a:lnTo>
                <a:lnTo>
                  <a:pt x="7401" y="345"/>
                </a:lnTo>
                <a:lnTo>
                  <a:pt x="7363" y="371"/>
                </a:lnTo>
                <a:lnTo>
                  <a:pt x="7309" y="424"/>
                </a:lnTo>
                <a:lnTo>
                  <a:pt x="7256" y="493"/>
                </a:lnTo>
                <a:lnTo>
                  <a:pt x="7219" y="563"/>
                </a:lnTo>
                <a:lnTo>
                  <a:pt x="7215" y="601"/>
                </a:lnTo>
                <a:lnTo>
                  <a:pt x="7230" y="618"/>
                </a:lnTo>
                <a:lnTo>
                  <a:pt x="7274" y="627"/>
                </a:lnTo>
                <a:lnTo>
                  <a:pt x="7355" y="620"/>
                </a:lnTo>
                <a:lnTo>
                  <a:pt x="7368" y="640"/>
                </a:lnTo>
                <a:lnTo>
                  <a:pt x="7350" y="648"/>
                </a:lnTo>
                <a:lnTo>
                  <a:pt x="7306" y="700"/>
                </a:lnTo>
                <a:lnTo>
                  <a:pt x="7295" y="693"/>
                </a:lnTo>
                <a:lnTo>
                  <a:pt x="7288" y="675"/>
                </a:lnTo>
                <a:lnTo>
                  <a:pt x="7255" y="642"/>
                </a:lnTo>
                <a:lnTo>
                  <a:pt x="7240" y="636"/>
                </a:lnTo>
                <a:lnTo>
                  <a:pt x="7234" y="659"/>
                </a:lnTo>
                <a:lnTo>
                  <a:pt x="7231" y="680"/>
                </a:lnTo>
                <a:lnTo>
                  <a:pt x="7230" y="699"/>
                </a:lnTo>
                <a:lnTo>
                  <a:pt x="7233" y="712"/>
                </a:lnTo>
                <a:lnTo>
                  <a:pt x="7221" y="742"/>
                </a:lnTo>
                <a:lnTo>
                  <a:pt x="7227" y="769"/>
                </a:lnTo>
                <a:lnTo>
                  <a:pt x="7295" y="839"/>
                </a:lnTo>
                <a:lnTo>
                  <a:pt x="7356" y="884"/>
                </a:lnTo>
                <a:lnTo>
                  <a:pt x="7433" y="937"/>
                </a:lnTo>
                <a:lnTo>
                  <a:pt x="7446" y="961"/>
                </a:lnTo>
                <a:lnTo>
                  <a:pt x="7448" y="996"/>
                </a:lnTo>
                <a:lnTo>
                  <a:pt x="7421" y="956"/>
                </a:lnTo>
                <a:lnTo>
                  <a:pt x="7277" y="951"/>
                </a:lnTo>
                <a:lnTo>
                  <a:pt x="7241" y="934"/>
                </a:lnTo>
                <a:lnTo>
                  <a:pt x="7219" y="934"/>
                </a:lnTo>
                <a:lnTo>
                  <a:pt x="7163" y="953"/>
                </a:lnTo>
                <a:lnTo>
                  <a:pt x="7106" y="915"/>
                </a:lnTo>
                <a:lnTo>
                  <a:pt x="7096" y="918"/>
                </a:lnTo>
                <a:lnTo>
                  <a:pt x="7070" y="933"/>
                </a:lnTo>
                <a:lnTo>
                  <a:pt x="7060" y="934"/>
                </a:lnTo>
                <a:lnTo>
                  <a:pt x="7036" y="931"/>
                </a:lnTo>
                <a:lnTo>
                  <a:pt x="7023" y="935"/>
                </a:lnTo>
                <a:lnTo>
                  <a:pt x="7008" y="944"/>
                </a:lnTo>
                <a:lnTo>
                  <a:pt x="6986" y="953"/>
                </a:lnTo>
                <a:lnTo>
                  <a:pt x="6942" y="955"/>
                </a:lnTo>
                <a:lnTo>
                  <a:pt x="6919" y="970"/>
                </a:lnTo>
                <a:lnTo>
                  <a:pt x="6900" y="998"/>
                </a:lnTo>
                <a:lnTo>
                  <a:pt x="6889" y="1027"/>
                </a:lnTo>
                <a:lnTo>
                  <a:pt x="6882" y="1055"/>
                </a:lnTo>
                <a:lnTo>
                  <a:pt x="6872" y="1080"/>
                </a:lnTo>
                <a:lnTo>
                  <a:pt x="6869" y="1094"/>
                </a:lnTo>
                <a:lnTo>
                  <a:pt x="6870" y="1105"/>
                </a:lnTo>
                <a:lnTo>
                  <a:pt x="6873" y="1115"/>
                </a:lnTo>
                <a:lnTo>
                  <a:pt x="6873" y="1124"/>
                </a:lnTo>
                <a:lnTo>
                  <a:pt x="6869" y="1138"/>
                </a:lnTo>
                <a:lnTo>
                  <a:pt x="6857" y="1165"/>
                </a:lnTo>
                <a:lnTo>
                  <a:pt x="6851" y="1180"/>
                </a:lnTo>
                <a:lnTo>
                  <a:pt x="6844" y="1186"/>
                </a:lnTo>
                <a:lnTo>
                  <a:pt x="6839" y="1194"/>
                </a:lnTo>
                <a:lnTo>
                  <a:pt x="6833" y="1201"/>
                </a:lnTo>
                <a:lnTo>
                  <a:pt x="6828" y="1208"/>
                </a:lnTo>
                <a:lnTo>
                  <a:pt x="6830" y="1211"/>
                </a:lnTo>
                <a:lnTo>
                  <a:pt x="6831" y="1222"/>
                </a:lnTo>
                <a:lnTo>
                  <a:pt x="6808" y="1235"/>
                </a:lnTo>
                <a:lnTo>
                  <a:pt x="6747" y="1238"/>
                </a:lnTo>
                <a:lnTo>
                  <a:pt x="6604" y="1300"/>
                </a:lnTo>
                <a:lnTo>
                  <a:pt x="6567" y="1323"/>
                </a:lnTo>
                <a:lnTo>
                  <a:pt x="6508" y="1371"/>
                </a:lnTo>
                <a:lnTo>
                  <a:pt x="6473" y="1385"/>
                </a:lnTo>
                <a:lnTo>
                  <a:pt x="6432" y="1416"/>
                </a:lnTo>
                <a:lnTo>
                  <a:pt x="6411" y="1425"/>
                </a:lnTo>
                <a:lnTo>
                  <a:pt x="6392" y="1429"/>
                </a:lnTo>
                <a:lnTo>
                  <a:pt x="6345" y="1415"/>
                </a:lnTo>
                <a:lnTo>
                  <a:pt x="6325" y="1416"/>
                </a:lnTo>
                <a:lnTo>
                  <a:pt x="6303" y="1426"/>
                </a:lnTo>
                <a:lnTo>
                  <a:pt x="6289" y="1445"/>
                </a:lnTo>
                <a:lnTo>
                  <a:pt x="6287" y="1468"/>
                </a:lnTo>
                <a:lnTo>
                  <a:pt x="6295" y="1507"/>
                </a:lnTo>
                <a:lnTo>
                  <a:pt x="6278" y="1510"/>
                </a:lnTo>
                <a:lnTo>
                  <a:pt x="6262" y="1509"/>
                </a:lnTo>
                <a:lnTo>
                  <a:pt x="6248" y="1502"/>
                </a:lnTo>
                <a:lnTo>
                  <a:pt x="6232" y="1469"/>
                </a:lnTo>
                <a:lnTo>
                  <a:pt x="6192" y="1449"/>
                </a:lnTo>
                <a:lnTo>
                  <a:pt x="6183" y="1440"/>
                </a:lnTo>
                <a:lnTo>
                  <a:pt x="6180" y="1427"/>
                </a:lnTo>
                <a:lnTo>
                  <a:pt x="6186" y="1408"/>
                </a:lnTo>
                <a:lnTo>
                  <a:pt x="6220" y="1363"/>
                </a:lnTo>
                <a:lnTo>
                  <a:pt x="6232" y="1346"/>
                </a:lnTo>
                <a:lnTo>
                  <a:pt x="6240" y="1331"/>
                </a:lnTo>
                <a:lnTo>
                  <a:pt x="6248" y="1317"/>
                </a:lnTo>
                <a:lnTo>
                  <a:pt x="6269" y="1221"/>
                </a:lnTo>
                <a:lnTo>
                  <a:pt x="6313" y="1212"/>
                </a:lnTo>
                <a:lnTo>
                  <a:pt x="6408" y="1259"/>
                </a:lnTo>
                <a:lnTo>
                  <a:pt x="6414" y="1240"/>
                </a:lnTo>
                <a:lnTo>
                  <a:pt x="6418" y="1225"/>
                </a:lnTo>
                <a:lnTo>
                  <a:pt x="6424" y="1194"/>
                </a:lnTo>
                <a:lnTo>
                  <a:pt x="6432" y="1177"/>
                </a:lnTo>
                <a:lnTo>
                  <a:pt x="6445" y="1168"/>
                </a:lnTo>
                <a:lnTo>
                  <a:pt x="6469" y="1161"/>
                </a:lnTo>
                <a:lnTo>
                  <a:pt x="6492" y="1132"/>
                </a:lnTo>
                <a:lnTo>
                  <a:pt x="6512" y="1093"/>
                </a:lnTo>
                <a:lnTo>
                  <a:pt x="6526" y="1074"/>
                </a:lnTo>
                <a:lnTo>
                  <a:pt x="6532" y="1105"/>
                </a:lnTo>
                <a:lnTo>
                  <a:pt x="6534" y="1066"/>
                </a:lnTo>
                <a:lnTo>
                  <a:pt x="6513" y="1055"/>
                </a:lnTo>
                <a:lnTo>
                  <a:pt x="6482" y="1066"/>
                </a:lnTo>
                <a:lnTo>
                  <a:pt x="6449" y="1093"/>
                </a:lnTo>
                <a:lnTo>
                  <a:pt x="6413" y="1136"/>
                </a:lnTo>
                <a:lnTo>
                  <a:pt x="6399" y="1150"/>
                </a:lnTo>
                <a:lnTo>
                  <a:pt x="6383" y="1163"/>
                </a:lnTo>
                <a:lnTo>
                  <a:pt x="6345" y="1185"/>
                </a:lnTo>
                <a:lnTo>
                  <a:pt x="6315" y="1197"/>
                </a:lnTo>
                <a:lnTo>
                  <a:pt x="6123" y="1148"/>
                </a:lnTo>
                <a:lnTo>
                  <a:pt x="6084" y="1152"/>
                </a:lnTo>
                <a:lnTo>
                  <a:pt x="6047" y="1132"/>
                </a:lnTo>
                <a:lnTo>
                  <a:pt x="6033" y="1129"/>
                </a:lnTo>
                <a:lnTo>
                  <a:pt x="5953" y="1161"/>
                </a:lnTo>
                <a:lnTo>
                  <a:pt x="5821" y="1164"/>
                </a:lnTo>
                <a:lnTo>
                  <a:pt x="5790" y="1153"/>
                </a:lnTo>
                <a:lnTo>
                  <a:pt x="5643" y="1166"/>
                </a:lnTo>
                <a:lnTo>
                  <a:pt x="5545" y="1138"/>
                </a:lnTo>
                <a:lnTo>
                  <a:pt x="5516" y="1140"/>
                </a:lnTo>
                <a:lnTo>
                  <a:pt x="5518" y="1149"/>
                </a:lnTo>
                <a:lnTo>
                  <a:pt x="5522" y="1155"/>
                </a:lnTo>
                <a:lnTo>
                  <a:pt x="5527" y="1159"/>
                </a:lnTo>
                <a:lnTo>
                  <a:pt x="5533" y="1160"/>
                </a:lnTo>
                <a:lnTo>
                  <a:pt x="5528" y="1170"/>
                </a:lnTo>
                <a:lnTo>
                  <a:pt x="5513" y="1171"/>
                </a:lnTo>
                <a:lnTo>
                  <a:pt x="5501" y="1181"/>
                </a:lnTo>
                <a:lnTo>
                  <a:pt x="5487" y="1195"/>
                </a:lnTo>
                <a:lnTo>
                  <a:pt x="5471" y="1210"/>
                </a:lnTo>
                <a:lnTo>
                  <a:pt x="5458" y="1216"/>
                </a:lnTo>
                <a:lnTo>
                  <a:pt x="5434" y="1223"/>
                </a:lnTo>
                <a:lnTo>
                  <a:pt x="5421" y="1232"/>
                </a:lnTo>
                <a:lnTo>
                  <a:pt x="5407" y="1249"/>
                </a:lnTo>
                <a:lnTo>
                  <a:pt x="5403" y="1262"/>
                </a:lnTo>
                <a:lnTo>
                  <a:pt x="5402" y="1275"/>
                </a:lnTo>
                <a:lnTo>
                  <a:pt x="5393" y="1291"/>
                </a:lnTo>
                <a:lnTo>
                  <a:pt x="5382" y="1298"/>
                </a:lnTo>
                <a:lnTo>
                  <a:pt x="5354" y="1307"/>
                </a:lnTo>
                <a:lnTo>
                  <a:pt x="5342" y="1314"/>
                </a:lnTo>
                <a:lnTo>
                  <a:pt x="5311" y="1335"/>
                </a:lnTo>
                <a:lnTo>
                  <a:pt x="5124" y="1416"/>
                </a:lnTo>
                <a:lnTo>
                  <a:pt x="5173" y="1424"/>
                </a:lnTo>
                <a:lnTo>
                  <a:pt x="5186" y="1431"/>
                </a:lnTo>
                <a:lnTo>
                  <a:pt x="5155" y="1472"/>
                </a:lnTo>
                <a:lnTo>
                  <a:pt x="5129" y="1488"/>
                </a:lnTo>
                <a:lnTo>
                  <a:pt x="5087" y="1488"/>
                </a:lnTo>
                <a:lnTo>
                  <a:pt x="5074" y="1491"/>
                </a:lnTo>
                <a:lnTo>
                  <a:pt x="5049" y="1506"/>
                </a:lnTo>
                <a:lnTo>
                  <a:pt x="5036" y="1505"/>
                </a:lnTo>
                <a:lnTo>
                  <a:pt x="5025" y="1509"/>
                </a:lnTo>
                <a:lnTo>
                  <a:pt x="5018" y="1526"/>
                </a:lnTo>
                <a:lnTo>
                  <a:pt x="5016" y="1546"/>
                </a:lnTo>
                <a:lnTo>
                  <a:pt x="5016" y="1560"/>
                </a:lnTo>
                <a:lnTo>
                  <a:pt x="4993" y="1576"/>
                </a:lnTo>
                <a:lnTo>
                  <a:pt x="4956" y="1581"/>
                </a:lnTo>
                <a:lnTo>
                  <a:pt x="4875" y="1639"/>
                </a:lnTo>
                <a:lnTo>
                  <a:pt x="4859" y="1657"/>
                </a:lnTo>
                <a:lnTo>
                  <a:pt x="4848" y="1682"/>
                </a:lnTo>
                <a:lnTo>
                  <a:pt x="4841" y="1711"/>
                </a:lnTo>
                <a:lnTo>
                  <a:pt x="4831" y="1739"/>
                </a:lnTo>
                <a:lnTo>
                  <a:pt x="4815" y="1762"/>
                </a:lnTo>
                <a:lnTo>
                  <a:pt x="4790" y="1788"/>
                </a:lnTo>
                <a:lnTo>
                  <a:pt x="4781" y="1809"/>
                </a:lnTo>
                <a:lnTo>
                  <a:pt x="4773" y="1854"/>
                </a:lnTo>
                <a:lnTo>
                  <a:pt x="4767" y="1851"/>
                </a:lnTo>
                <a:lnTo>
                  <a:pt x="4761" y="1837"/>
                </a:lnTo>
                <a:lnTo>
                  <a:pt x="4757" y="1833"/>
                </a:lnTo>
                <a:lnTo>
                  <a:pt x="4751" y="1833"/>
                </a:lnTo>
                <a:lnTo>
                  <a:pt x="4744" y="1838"/>
                </a:lnTo>
                <a:lnTo>
                  <a:pt x="4736" y="1839"/>
                </a:lnTo>
                <a:lnTo>
                  <a:pt x="4732" y="1835"/>
                </a:lnTo>
                <a:lnTo>
                  <a:pt x="4732" y="1824"/>
                </a:lnTo>
                <a:lnTo>
                  <a:pt x="4734" y="1812"/>
                </a:lnTo>
                <a:lnTo>
                  <a:pt x="4749" y="1776"/>
                </a:lnTo>
                <a:lnTo>
                  <a:pt x="4759" y="1769"/>
                </a:lnTo>
                <a:lnTo>
                  <a:pt x="4770" y="1757"/>
                </a:lnTo>
                <a:lnTo>
                  <a:pt x="4776" y="1744"/>
                </a:lnTo>
                <a:lnTo>
                  <a:pt x="4773" y="1736"/>
                </a:lnTo>
                <a:lnTo>
                  <a:pt x="4773" y="1727"/>
                </a:lnTo>
                <a:lnTo>
                  <a:pt x="4787" y="1712"/>
                </a:lnTo>
                <a:lnTo>
                  <a:pt x="4809" y="1694"/>
                </a:lnTo>
                <a:lnTo>
                  <a:pt x="4826" y="1672"/>
                </a:lnTo>
                <a:lnTo>
                  <a:pt x="4834" y="1653"/>
                </a:lnTo>
                <a:lnTo>
                  <a:pt x="4845" y="1636"/>
                </a:lnTo>
                <a:lnTo>
                  <a:pt x="4909" y="1590"/>
                </a:lnTo>
                <a:lnTo>
                  <a:pt x="4930" y="1569"/>
                </a:lnTo>
                <a:lnTo>
                  <a:pt x="4951" y="1544"/>
                </a:lnTo>
                <a:lnTo>
                  <a:pt x="4972" y="1512"/>
                </a:lnTo>
                <a:lnTo>
                  <a:pt x="4987" y="1483"/>
                </a:lnTo>
                <a:lnTo>
                  <a:pt x="4990" y="1464"/>
                </a:lnTo>
                <a:lnTo>
                  <a:pt x="4976" y="1462"/>
                </a:lnTo>
                <a:lnTo>
                  <a:pt x="4953" y="1477"/>
                </a:lnTo>
                <a:lnTo>
                  <a:pt x="4920" y="1504"/>
                </a:lnTo>
                <a:lnTo>
                  <a:pt x="4888" y="1535"/>
                </a:lnTo>
                <a:lnTo>
                  <a:pt x="4867" y="1562"/>
                </a:lnTo>
                <a:lnTo>
                  <a:pt x="4859" y="1569"/>
                </a:lnTo>
                <a:lnTo>
                  <a:pt x="4859" y="1555"/>
                </a:lnTo>
                <a:lnTo>
                  <a:pt x="4862" y="1533"/>
                </a:lnTo>
                <a:lnTo>
                  <a:pt x="4868" y="1516"/>
                </a:lnTo>
                <a:lnTo>
                  <a:pt x="4884" y="1498"/>
                </a:lnTo>
                <a:lnTo>
                  <a:pt x="4898" y="1492"/>
                </a:lnTo>
                <a:lnTo>
                  <a:pt x="4909" y="1491"/>
                </a:lnTo>
                <a:lnTo>
                  <a:pt x="4920" y="1488"/>
                </a:lnTo>
                <a:lnTo>
                  <a:pt x="4964" y="1443"/>
                </a:lnTo>
                <a:lnTo>
                  <a:pt x="4970" y="1439"/>
                </a:lnTo>
                <a:lnTo>
                  <a:pt x="4977" y="1430"/>
                </a:lnTo>
                <a:lnTo>
                  <a:pt x="4987" y="1424"/>
                </a:lnTo>
                <a:lnTo>
                  <a:pt x="4999" y="1414"/>
                </a:lnTo>
                <a:lnTo>
                  <a:pt x="5012" y="1394"/>
                </a:lnTo>
                <a:lnTo>
                  <a:pt x="5022" y="1375"/>
                </a:lnTo>
                <a:lnTo>
                  <a:pt x="5028" y="1361"/>
                </a:lnTo>
                <a:lnTo>
                  <a:pt x="5051" y="1306"/>
                </a:lnTo>
                <a:lnTo>
                  <a:pt x="5063" y="1280"/>
                </a:lnTo>
                <a:lnTo>
                  <a:pt x="5074" y="1259"/>
                </a:lnTo>
                <a:lnTo>
                  <a:pt x="5083" y="1247"/>
                </a:lnTo>
                <a:lnTo>
                  <a:pt x="5087" y="1235"/>
                </a:lnTo>
                <a:lnTo>
                  <a:pt x="5087" y="1218"/>
                </a:lnTo>
                <a:lnTo>
                  <a:pt x="5080" y="1210"/>
                </a:lnTo>
                <a:lnTo>
                  <a:pt x="5069" y="1221"/>
                </a:lnTo>
                <a:lnTo>
                  <a:pt x="5057" y="1240"/>
                </a:lnTo>
                <a:lnTo>
                  <a:pt x="5050" y="1248"/>
                </a:lnTo>
                <a:lnTo>
                  <a:pt x="5044" y="1254"/>
                </a:lnTo>
                <a:lnTo>
                  <a:pt x="5038" y="1273"/>
                </a:lnTo>
                <a:lnTo>
                  <a:pt x="5032" y="1304"/>
                </a:lnTo>
                <a:lnTo>
                  <a:pt x="5026" y="1322"/>
                </a:lnTo>
                <a:lnTo>
                  <a:pt x="5023" y="1327"/>
                </a:lnTo>
                <a:lnTo>
                  <a:pt x="5018" y="1331"/>
                </a:lnTo>
                <a:lnTo>
                  <a:pt x="4934" y="1425"/>
                </a:lnTo>
                <a:lnTo>
                  <a:pt x="4916" y="1454"/>
                </a:lnTo>
                <a:lnTo>
                  <a:pt x="4897" y="1476"/>
                </a:lnTo>
                <a:lnTo>
                  <a:pt x="4867" y="1498"/>
                </a:lnTo>
                <a:lnTo>
                  <a:pt x="4838" y="1514"/>
                </a:lnTo>
                <a:lnTo>
                  <a:pt x="4820" y="1519"/>
                </a:lnTo>
                <a:lnTo>
                  <a:pt x="4833" y="1506"/>
                </a:lnTo>
                <a:lnTo>
                  <a:pt x="4866" y="1482"/>
                </a:lnTo>
                <a:lnTo>
                  <a:pt x="4876" y="1470"/>
                </a:lnTo>
                <a:lnTo>
                  <a:pt x="4892" y="1444"/>
                </a:lnTo>
                <a:lnTo>
                  <a:pt x="4901" y="1433"/>
                </a:lnTo>
                <a:lnTo>
                  <a:pt x="4921" y="1413"/>
                </a:lnTo>
                <a:lnTo>
                  <a:pt x="4942" y="1388"/>
                </a:lnTo>
                <a:lnTo>
                  <a:pt x="4962" y="1361"/>
                </a:lnTo>
                <a:lnTo>
                  <a:pt x="4980" y="1333"/>
                </a:lnTo>
                <a:lnTo>
                  <a:pt x="5009" y="1273"/>
                </a:lnTo>
                <a:lnTo>
                  <a:pt x="5025" y="1221"/>
                </a:lnTo>
                <a:lnTo>
                  <a:pt x="5032" y="1175"/>
                </a:lnTo>
                <a:lnTo>
                  <a:pt x="5034" y="1135"/>
                </a:lnTo>
                <a:lnTo>
                  <a:pt x="5049" y="1127"/>
                </a:lnTo>
                <a:lnTo>
                  <a:pt x="5061" y="1109"/>
                </a:lnTo>
                <a:lnTo>
                  <a:pt x="5068" y="1088"/>
                </a:lnTo>
                <a:lnTo>
                  <a:pt x="5068" y="1071"/>
                </a:lnTo>
                <a:lnTo>
                  <a:pt x="5058" y="1063"/>
                </a:lnTo>
                <a:lnTo>
                  <a:pt x="5039" y="1062"/>
                </a:lnTo>
                <a:lnTo>
                  <a:pt x="5017" y="1071"/>
                </a:lnTo>
                <a:lnTo>
                  <a:pt x="4999" y="1090"/>
                </a:lnTo>
                <a:lnTo>
                  <a:pt x="4992" y="1111"/>
                </a:lnTo>
                <a:lnTo>
                  <a:pt x="4993" y="1128"/>
                </a:lnTo>
                <a:lnTo>
                  <a:pt x="4998" y="1141"/>
                </a:lnTo>
                <a:lnTo>
                  <a:pt x="5004" y="1147"/>
                </a:lnTo>
                <a:lnTo>
                  <a:pt x="5008" y="1157"/>
                </a:lnTo>
                <a:lnTo>
                  <a:pt x="5004" y="1191"/>
                </a:lnTo>
                <a:lnTo>
                  <a:pt x="5006" y="1200"/>
                </a:lnTo>
                <a:lnTo>
                  <a:pt x="5010" y="1209"/>
                </a:lnTo>
                <a:lnTo>
                  <a:pt x="5009" y="1223"/>
                </a:lnTo>
                <a:lnTo>
                  <a:pt x="5002" y="1242"/>
                </a:lnTo>
                <a:lnTo>
                  <a:pt x="4986" y="1282"/>
                </a:lnTo>
                <a:lnTo>
                  <a:pt x="4978" y="1295"/>
                </a:lnTo>
                <a:lnTo>
                  <a:pt x="4948" y="1335"/>
                </a:lnTo>
                <a:lnTo>
                  <a:pt x="4940" y="1343"/>
                </a:lnTo>
                <a:lnTo>
                  <a:pt x="4932" y="1354"/>
                </a:lnTo>
                <a:lnTo>
                  <a:pt x="4920" y="1375"/>
                </a:lnTo>
                <a:lnTo>
                  <a:pt x="4910" y="1389"/>
                </a:lnTo>
                <a:lnTo>
                  <a:pt x="4880" y="1421"/>
                </a:lnTo>
                <a:lnTo>
                  <a:pt x="4870" y="1431"/>
                </a:lnTo>
                <a:lnTo>
                  <a:pt x="4857" y="1441"/>
                </a:lnTo>
                <a:lnTo>
                  <a:pt x="4847" y="1446"/>
                </a:lnTo>
                <a:lnTo>
                  <a:pt x="4844" y="1441"/>
                </a:lnTo>
                <a:lnTo>
                  <a:pt x="4855" y="1419"/>
                </a:lnTo>
                <a:lnTo>
                  <a:pt x="4866" y="1405"/>
                </a:lnTo>
                <a:lnTo>
                  <a:pt x="4889" y="1390"/>
                </a:lnTo>
                <a:lnTo>
                  <a:pt x="4902" y="1374"/>
                </a:lnTo>
                <a:lnTo>
                  <a:pt x="4907" y="1363"/>
                </a:lnTo>
                <a:lnTo>
                  <a:pt x="4910" y="1345"/>
                </a:lnTo>
                <a:lnTo>
                  <a:pt x="4914" y="1334"/>
                </a:lnTo>
                <a:lnTo>
                  <a:pt x="4920" y="1325"/>
                </a:lnTo>
                <a:lnTo>
                  <a:pt x="4930" y="1312"/>
                </a:lnTo>
                <a:lnTo>
                  <a:pt x="4972" y="1243"/>
                </a:lnTo>
                <a:lnTo>
                  <a:pt x="4979" y="1226"/>
                </a:lnTo>
                <a:lnTo>
                  <a:pt x="4979" y="1220"/>
                </a:lnTo>
                <a:lnTo>
                  <a:pt x="4974" y="1216"/>
                </a:lnTo>
                <a:lnTo>
                  <a:pt x="4972" y="1210"/>
                </a:lnTo>
                <a:lnTo>
                  <a:pt x="4969" y="1208"/>
                </a:lnTo>
                <a:lnTo>
                  <a:pt x="4964" y="1208"/>
                </a:lnTo>
                <a:lnTo>
                  <a:pt x="4961" y="1206"/>
                </a:lnTo>
                <a:lnTo>
                  <a:pt x="4963" y="1199"/>
                </a:lnTo>
                <a:lnTo>
                  <a:pt x="4965" y="1194"/>
                </a:lnTo>
                <a:lnTo>
                  <a:pt x="4967" y="1190"/>
                </a:lnTo>
                <a:lnTo>
                  <a:pt x="4968" y="1185"/>
                </a:lnTo>
                <a:lnTo>
                  <a:pt x="4968" y="1182"/>
                </a:lnTo>
                <a:lnTo>
                  <a:pt x="4963" y="1151"/>
                </a:lnTo>
                <a:lnTo>
                  <a:pt x="4963" y="1139"/>
                </a:lnTo>
                <a:lnTo>
                  <a:pt x="4971" y="1108"/>
                </a:lnTo>
                <a:lnTo>
                  <a:pt x="4972" y="1096"/>
                </a:lnTo>
                <a:lnTo>
                  <a:pt x="4967" y="1088"/>
                </a:lnTo>
                <a:lnTo>
                  <a:pt x="4958" y="1089"/>
                </a:lnTo>
                <a:lnTo>
                  <a:pt x="4953" y="1100"/>
                </a:lnTo>
                <a:lnTo>
                  <a:pt x="4950" y="1114"/>
                </a:lnTo>
                <a:lnTo>
                  <a:pt x="4938" y="1157"/>
                </a:lnTo>
                <a:lnTo>
                  <a:pt x="4938" y="1246"/>
                </a:lnTo>
                <a:lnTo>
                  <a:pt x="4923" y="1266"/>
                </a:lnTo>
                <a:lnTo>
                  <a:pt x="4911" y="1288"/>
                </a:lnTo>
                <a:lnTo>
                  <a:pt x="4904" y="1309"/>
                </a:lnTo>
                <a:lnTo>
                  <a:pt x="4906" y="1323"/>
                </a:lnTo>
                <a:lnTo>
                  <a:pt x="4899" y="1329"/>
                </a:lnTo>
                <a:lnTo>
                  <a:pt x="4885" y="1343"/>
                </a:lnTo>
                <a:lnTo>
                  <a:pt x="4879" y="1349"/>
                </a:lnTo>
                <a:lnTo>
                  <a:pt x="4875" y="1361"/>
                </a:lnTo>
                <a:lnTo>
                  <a:pt x="4870" y="1369"/>
                </a:lnTo>
                <a:lnTo>
                  <a:pt x="4862" y="1380"/>
                </a:lnTo>
                <a:lnTo>
                  <a:pt x="4859" y="1387"/>
                </a:lnTo>
                <a:lnTo>
                  <a:pt x="4857" y="1394"/>
                </a:lnTo>
                <a:lnTo>
                  <a:pt x="4855" y="1400"/>
                </a:lnTo>
                <a:lnTo>
                  <a:pt x="4854" y="1403"/>
                </a:lnTo>
                <a:lnTo>
                  <a:pt x="4847" y="1410"/>
                </a:lnTo>
                <a:lnTo>
                  <a:pt x="4844" y="1410"/>
                </a:lnTo>
                <a:lnTo>
                  <a:pt x="4841" y="1408"/>
                </a:lnTo>
                <a:lnTo>
                  <a:pt x="4837" y="1410"/>
                </a:lnTo>
                <a:lnTo>
                  <a:pt x="4816" y="1425"/>
                </a:lnTo>
                <a:lnTo>
                  <a:pt x="4804" y="1425"/>
                </a:lnTo>
                <a:lnTo>
                  <a:pt x="4793" y="1419"/>
                </a:lnTo>
                <a:lnTo>
                  <a:pt x="4777" y="1419"/>
                </a:lnTo>
                <a:lnTo>
                  <a:pt x="4761" y="1427"/>
                </a:lnTo>
                <a:lnTo>
                  <a:pt x="4709" y="1466"/>
                </a:lnTo>
                <a:lnTo>
                  <a:pt x="4690" y="1472"/>
                </a:lnTo>
                <a:lnTo>
                  <a:pt x="4658" y="1477"/>
                </a:lnTo>
                <a:lnTo>
                  <a:pt x="4639" y="1484"/>
                </a:lnTo>
                <a:lnTo>
                  <a:pt x="4657" y="1460"/>
                </a:lnTo>
                <a:lnTo>
                  <a:pt x="4671" y="1451"/>
                </a:lnTo>
                <a:lnTo>
                  <a:pt x="4699" y="1441"/>
                </a:lnTo>
                <a:lnTo>
                  <a:pt x="4743" y="1410"/>
                </a:lnTo>
                <a:lnTo>
                  <a:pt x="4803" y="1403"/>
                </a:lnTo>
                <a:lnTo>
                  <a:pt x="4815" y="1399"/>
                </a:lnTo>
                <a:lnTo>
                  <a:pt x="4831" y="1383"/>
                </a:lnTo>
                <a:lnTo>
                  <a:pt x="4841" y="1367"/>
                </a:lnTo>
                <a:lnTo>
                  <a:pt x="4871" y="1295"/>
                </a:lnTo>
                <a:lnTo>
                  <a:pt x="4889" y="1248"/>
                </a:lnTo>
                <a:lnTo>
                  <a:pt x="4896" y="1211"/>
                </a:lnTo>
                <a:lnTo>
                  <a:pt x="4880" y="1212"/>
                </a:lnTo>
                <a:lnTo>
                  <a:pt x="4870" y="1234"/>
                </a:lnTo>
                <a:lnTo>
                  <a:pt x="4836" y="1326"/>
                </a:lnTo>
                <a:lnTo>
                  <a:pt x="4821" y="1360"/>
                </a:lnTo>
                <a:lnTo>
                  <a:pt x="4823" y="1336"/>
                </a:lnTo>
                <a:lnTo>
                  <a:pt x="4850" y="1243"/>
                </a:lnTo>
                <a:lnTo>
                  <a:pt x="4850" y="1233"/>
                </a:lnTo>
                <a:lnTo>
                  <a:pt x="4854" y="1218"/>
                </a:lnTo>
                <a:lnTo>
                  <a:pt x="4853" y="1210"/>
                </a:lnTo>
                <a:lnTo>
                  <a:pt x="4840" y="1218"/>
                </a:lnTo>
                <a:lnTo>
                  <a:pt x="4830" y="1229"/>
                </a:lnTo>
                <a:lnTo>
                  <a:pt x="4821" y="1240"/>
                </a:lnTo>
                <a:lnTo>
                  <a:pt x="4815" y="1252"/>
                </a:lnTo>
                <a:lnTo>
                  <a:pt x="4812" y="1266"/>
                </a:lnTo>
                <a:lnTo>
                  <a:pt x="4807" y="1275"/>
                </a:lnTo>
                <a:lnTo>
                  <a:pt x="4804" y="1267"/>
                </a:lnTo>
                <a:lnTo>
                  <a:pt x="4800" y="1260"/>
                </a:lnTo>
                <a:lnTo>
                  <a:pt x="4794" y="1256"/>
                </a:lnTo>
                <a:lnTo>
                  <a:pt x="4787" y="1253"/>
                </a:lnTo>
                <a:lnTo>
                  <a:pt x="4770" y="1310"/>
                </a:lnTo>
                <a:lnTo>
                  <a:pt x="4753" y="1298"/>
                </a:lnTo>
                <a:lnTo>
                  <a:pt x="4741" y="1309"/>
                </a:lnTo>
                <a:lnTo>
                  <a:pt x="4727" y="1336"/>
                </a:lnTo>
                <a:lnTo>
                  <a:pt x="4701" y="1369"/>
                </a:lnTo>
                <a:lnTo>
                  <a:pt x="4676" y="1385"/>
                </a:lnTo>
                <a:lnTo>
                  <a:pt x="4644" y="1397"/>
                </a:lnTo>
                <a:lnTo>
                  <a:pt x="4616" y="1399"/>
                </a:lnTo>
                <a:lnTo>
                  <a:pt x="4606" y="1389"/>
                </a:lnTo>
                <a:lnTo>
                  <a:pt x="4629" y="1386"/>
                </a:lnTo>
                <a:lnTo>
                  <a:pt x="4642" y="1381"/>
                </a:lnTo>
                <a:lnTo>
                  <a:pt x="4653" y="1372"/>
                </a:lnTo>
                <a:lnTo>
                  <a:pt x="4663" y="1356"/>
                </a:lnTo>
                <a:lnTo>
                  <a:pt x="4675" y="1323"/>
                </a:lnTo>
                <a:lnTo>
                  <a:pt x="4683" y="1308"/>
                </a:lnTo>
                <a:lnTo>
                  <a:pt x="4713" y="1281"/>
                </a:lnTo>
                <a:lnTo>
                  <a:pt x="4734" y="1277"/>
                </a:lnTo>
                <a:lnTo>
                  <a:pt x="4746" y="1271"/>
                </a:lnTo>
                <a:lnTo>
                  <a:pt x="4744" y="1238"/>
                </a:lnTo>
                <a:lnTo>
                  <a:pt x="4737" y="1224"/>
                </a:lnTo>
                <a:lnTo>
                  <a:pt x="4705" y="1199"/>
                </a:lnTo>
                <a:lnTo>
                  <a:pt x="4688" y="1166"/>
                </a:lnTo>
                <a:lnTo>
                  <a:pt x="4680" y="1160"/>
                </a:lnTo>
                <a:lnTo>
                  <a:pt x="4658" y="1154"/>
                </a:lnTo>
                <a:lnTo>
                  <a:pt x="4638" y="1162"/>
                </a:lnTo>
                <a:lnTo>
                  <a:pt x="4623" y="1184"/>
                </a:lnTo>
                <a:lnTo>
                  <a:pt x="4622" y="1223"/>
                </a:lnTo>
                <a:lnTo>
                  <a:pt x="4565" y="1183"/>
                </a:lnTo>
                <a:lnTo>
                  <a:pt x="4551" y="1181"/>
                </a:lnTo>
                <a:lnTo>
                  <a:pt x="4519" y="1185"/>
                </a:lnTo>
                <a:lnTo>
                  <a:pt x="4506" y="1181"/>
                </a:lnTo>
                <a:lnTo>
                  <a:pt x="4516" y="1171"/>
                </a:lnTo>
                <a:lnTo>
                  <a:pt x="4506" y="1156"/>
                </a:lnTo>
                <a:lnTo>
                  <a:pt x="4481" y="1154"/>
                </a:lnTo>
                <a:lnTo>
                  <a:pt x="4429" y="1168"/>
                </a:lnTo>
                <a:lnTo>
                  <a:pt x="4433" y="1186"/>
                </a:lnTo>
                <a:lnTo>
                  <a:pt x="4466" y="1177"/>
                </a:lnTo>
                <a:lnTo>
                  <a:pt x="4476" y="1185"/>
                </a:lnTo>
                <a:lnTo>
                  <a:pt x="4485" y="1204"/>
                </a:lnTo>
                <a:lnTo>
                  <a:pt x="4486" y="1210"/>
                </a:lnTo>
                <a:lnTo>
                  <a:pt x="4483" y="1221"/>
                </a:lnTo>
                <a:lnTo>
                  <a:pt x="4472" y="1236"/>
                </a:lnTo>
                <a:lnTo>
                  <a:pt x="4467" y="1248"/>
                </a:lnTo>
                <a:lnTo>
                  <a:pt x="4473" y="1248"/>
                </a:lnTo>
                <a:lnTo>
                  <a:pt x="4545" y="1236"/>
                </a:lnTo>
                <a:lnTo>
                  <a:pt x="4558" y="1238"/>
                </a:lnTo>
                <a:lnTo>
                  <a:pt x="4562" y="1248"/>
                </a:lnTo>
                <a:lnTo>
                  <a:pt x="4515" y="1281"/>
                </a:lnTo>
                <a:lnTo>
                  <a:pt x="4446" y="1346"/>
                </a:lnTo>
                <a:lnTo>
                  <a:pt x="4429" y="1356"/>
                </a:lnTo>
                <a:lnTo>
                  <a:pt x="4400" y="1367"/>
                </a:lnTo>
                <a:lnTo>
                  <a:pt x="4393" y="1371"/>
                </a:lnTo>
                <a:lnTo>
                  <a:pt x="4385" y="1377"/>
                </a:lnTo>
                <a:lnTo>
                  <a:pt x="4378" y="1381"/>
                </a:lnTo>
                <a:lnTo>
                  <a:pt x="4369" y="1379"/>
                </a:lnTo>
                <a:lnTo>
                  <a:pt x="4362" y="1368"/>
                </a:lnTo>
                <a:lnTo>
                  <a:pt x="4371" y="1358"/>
                </a:lnTo>
                <a:lnTo>
                  <a:pt x="4387" y="1347"/>
                </a:lnTo>
                <a:lnTo>
                  <a:pt x="4406" y="1330"/>
                </a:lnTo>
                <a:lnTo>
                  <a:pt x="4389" y="1330"/>
                </a:lnTo>
                <a:lnTo>
                  <a:pt x="4350" y="1361"/>
                </a:lnTo>
                <a:lnTo>
                  <a:pt x="4336" y="1363"/>
                </a:lnTo>
                <a:lnTo>
                  <a:pt x="4325" y="1386"/>
                </a:lnTo>
                <a:lnTo>
                  <a:pt x="4311" y="1397"/>
                </a:lnTo>
                <a:lnTo>
                  <a:pt x="4297" y="1398"/>
                </a:lnTo>
                <a:lnTo>
                  <a:pt x="4290" y="1393"/>
                </a:lnTo>
                <a:lnTo>
                  <a:pt x="4271" y="1387"/>
                </a:lnTo>
                <a:lnTo>
                  <a:pt x="4223" y="1403"/>
                </a:lnTo>
                <a:lnTo>
                  <a:pt x="4207" y="1392"/>
                </a:lnTo>
                <a:lnTo>
                  <a:pt x="4209" y="1388"/>
                </a:lnTo>
                <a:lnTo>
                  <a:pt x="4213" y="1382"/>
                </a:lnTo>
                <a:lnTo>
                  <a:pt x="4216" y="1375"/>
                </a:lnTo>
                <a:lnTo>
                  <a:pt x="4216" y="1369"/>
                </a:lnTo>
                <a:lnTo>
                  <a:pt x="4212" y="1365"/>
                </a:lnTo>
                <a:lnTo>
                  <a:pt x="4207" y="1363"/>
                </a:lnTo>
                <a:lnTo>
                  <a:pt x="4201" y="1363"/>
                </a:lnTo>
                <a:lnTo>
                  <a:pt x="4195" y="1365"/>
                </a:lnTo>
                <a:lnTo>
                  <a:pt x="4185" y="1371"/>
                </a:lnTo>
                <a:lnTo>
                  <a:pt x="4177" y="1380"/>
                </a:lnTo>
                <a:lnTo>
                  <a:pt x="4170" y="1392"/>
                </a:lnTo>
                <a:lnTo>
                  <a:pt x="4165" y="1410"/>
                </a:lnTo>
                <a:lnTo>
                  <a:pt x="4103" y="1477"/>
                </a:lnTo>
                <a:lnTo>
                  <a:pt x="4087" y="1490"/>
                </a:lnTo>
                <a:lnTo>
                  <a:pt x="4072" y="1494"/>
                </a:lnTo>
                <a:lnTo>
                  <a:pt x="4081" y="1478"/>
                </a:lnTo>
                <a:lnTo>
                  <a:pt x="4116" y="1439"/>
                </a:lnTo>
                <a:lnTo>
                  <a:pt x="4138" y="1419"/>
                </a:lnTo>
                <a:lnTo>
                  <a:pt x="4147" y="1409"/>
                </a:lnTo>
                <a:lnTo>
                  <a:pt x="4149" y="1396"/>
                </a:lnTo>
                <a:lnTo>
                  <a:pt x="4145" y="1391"/>
                </a:lnTo>
                <a:lnTo>
                  <a:pt x="4135" y="1391"/>
                </a:lnTo>
                <a:lnTo>
                  <a:pt x="4124" y="1394"/>
                </a:lnTo>
                <a:lnTo>
                  <a:pt x="4115" y="1398"/>
                </a:lnTo>
                <a:lnTo>
                  <a:pt x="4080" y="1429"/>
                </a:lnTo>
                <a:lnTo>
                  <a:pt x="4073" y="1431"/>
                </a:lnTo>
                <a:lnTo>
                  <a:pt x="4066" y="1425"/>
                </a:lnTo>
                <a:lnTo>
                  <a:pt x="4052" y="1393"/>
                </a:lnTo>
                <a:lnTo>
                  <a:pt x="4062" y="1397"/>
                </a:lnTo>
                <a:lnTo>
                  <a:pt x="4075" y="1397"/>
                </a:lnTo>
                <a:lnTo>
                  <a:pt x="4088" y="1391"/>
                </a:lnTo>
                <a:lnTo>
                  <a:pt x="4095" y="1375"/>
                </a:lnTo>
                <a:lnTo>
                  <a:pt x="4110" y="1353"/>
                </a:lnTo>
                <a:lnTo>
                  <a:pt x="4107" y="1341"/>
                </a:lnTo>
                <a:lnTo>
                  <a:pt x="4095" y="1339"/>
                </a:lnTo>
                <a:lnTo>
                  <a:pt x="4080" y="1347"/>
                </a:lnTo>
                <a:lnTo>
                  <a:pt x="4070" y="1359"/>
                </a:lnTo>
                <a:lnTo>
                  <a:pt x="4040" y="1400"/>
                </a:lnTo>
                <a:lnTo>
                  <a:pt x="4030" y="1416"/>
                </a:lnTo>
                <a:lnTo>
                  <a:pt x="3999" y="1455"/>
                </a:lnTo>
                <a:lnTo>
                  <a:pt x="3968" y="1474"/>
                </a:lnTo>
                <a:lnTo>
                  <a:pt x="3916" y="1485"/>
                </a:lnTo>
                <a:lnTo>
                  <a:pt x="3925" y="1470"/>
                </a:lnTo>
                <a:lnTo>
                  <a:pt x="3932" y="1463"/>
                </a:lnTo>
                <a:lnTo>
                  <a:pt x="3939" y="1458"/>
                </a:lnTo>
                <a:lnTo>
                  <a:pt x="3950" y="1449"/>
                </a:lnTo>
                <a:lnTo>
                  <a:pt x="3955" y="1448"/>
                </a:lnTo>
                <a:lnTo>
                  <a:pt x="3958" y="1450"/>
                </a:lnTo>
                <a:lnTo>
                  <a:pt x="3962" y="1449"/>
                </a:lnTo>
                <a:lnTo>
                  <a:pt x="3970" y="1438"/>
                </a:lnTo>
                <a:lnTo>
                  <a:pt x="3976" y="1427"/>
                </a:lnTo>
                <a:lnTo>
                  <a:pt x="3979" y="1424"/>
                </a:lnTo>
                <a:lnTo>
                  <a:pt x="3983" y="1419"/>
                </a:lnTo>
                <a:lnTo>
                  <a:pt x="3995" y="1405"/>
                </a:lnTo>
                <a:lnTo>
                  <a:pt x="4045" y="1330"/>
                </a:lnTo>
                <a:lnTo>
                  <a:pt x="4052" y="1309"/>
                </a:lnTo>
                <a:lnTo>
                  <a:pt x="4035" y="1320"/>
                </a:lnTo>
                <a:lnTo>
                  <a:pt x="4010" y="1343"/>
                </a:lnTo>
                <a:lnTo>
                  <a:pt x="3993" y="1363"/>
                </a:lnTo>
                <a:lnTo>
                  <a:pt x="3992" y="1366"/>
                </a:lnTo>
                <a:lnTo>
                  <a:pt x="3990" y="1376"/>
                </a:lnTo>
                <a:lnTo>
                  <a:pt x="3983" y="1389"/>
                </a:lnTo>
                <a:lnTo>
                  <a:pt x="3974" y="1401"/>
                </a:lnTo>
                <a:lnTo>
                  <a:pt x="3955" y="1417"/>
                </a:lnTo>
                <a:lnTo>
                  <a:pt x="3937" y="1429"/>
                </a:lnTo>
                <a:lnTo>
                  <a:pt x="3918" y="1435"/>
                </a:lnTo>
                <a:lnTo>
                  <a:pt x="3892" y="1425"/>
                </a:lnTo>
                <a:lnTo>
                  <a:pt x="3872" y="1429"/>
                </a:lnTo>
                <a:lnTo>
                  <a:pt x="3808" y="1462"/>
                </a:lnTo>
                <a:lnTo>
                  <a:pt x="3795" y="1464"/>
                </a:lnTo>
                <a:lnTo>
                  <a:pt x="3725" y="1428"/>
                </a:lnTo>
                <a:lnTo>
                  <a:pt x="3692" y="1428"/>
                </a:lnTo>
                <a:lnTo>
                  <a:pt x="3671" y="1437"/>
                </a:lnTo>
                <a:lnTo>
                  <a:pt x="3652" y="1457"/>
                </a:lnTo>
                <a:lnTo>
                  <a:pt x="3668" y="1464"/>
                </a:lnTo>
                <a:lnTo>
                  <a:pt x="3670" y="1473"/>
                </a:lnTo>
                <a:lnTo>
                  <a:pt x="3666" y="1491"/>
                </a:lnTo>
                <a:lnTo>
                  <a:pt x="3638" y="1499"/>
                </a:lnTo>
                <a:lnTo>
                  <a:pt x="3615" y="1534"/>
                </a:lnTo>
                <a:lnTo>
                  <a:pt x="3603" y="1573"/>
                </a:lnTo>
                <a:lnTo>
                  <a:pt x="3610" y="1598"/>
                </a:lnTo>
                <a:lnTo>
                  <a:pt x="3626" y="1613"/>
                </a:lnTo>
                <a:lnTo>
                  <a:pt x="3640" y="1642"/>
                </a:lnTo>
                <a:lnTo>
                  <a:pt x="3650" y="1676"/>
                </a:lnTo>
                <a:lnTo>
                  <a:pt x="3647" y="1711"/>
                </a:lnTo>
                <a:lnTo>
                  <a:pt x="3608" y="1672"/>
                </a:lnTo>
                <a:lnTo>
                  <a:pt x="3582" y="1658"/>
                </a:lnTo>
                <a:lnTo>
                  <a:pt x="3557" y="1676"/>
                </a:lnTo>
                <a:lnTo>
                  <a:pt x="3554" y="1701"/>
                </a:lnTo>
                <a:lnTo>
                  <a:pt x="3564" y="1729"/>
                </a:lnTo>
                <a:lnTo>
                  <a:pt x="3579" y="1753"/>
                </a:lnTo>
                <a:lnTo>
                  <a:pt x="3593" y="1764"/>
                </a:lnTo>
                <a:lnTo>
                  <a:pt x="3575" y="1777"/>
                </a:lnTo>
                <a:lnTo>
                  <a:pt x="3565" y="1772"/>
                </a:lnTo>
                <a:lnTo>
                  <a:pt x="3557" y="1763"/>
                </a:lnTo>
                <a:lnTo>
                  <a:pt x="3545" y="1765"/>
                </a:lnTo>
                <a:lnTo>
                  <a:pt x="3526" y="1783"/>
                </a:lnTo>
                <a:lnTo>
                  <a:pt x="3523" y="1796"/>
                </a:lnTo>
                <a:lnTo>
                  <a:pt x="3528" y="1807"/>
                </a:lnTo>
                <a:lnTo>
                  <a:pt x="3553" y="1823"/>
                </a:lnTo>
                <a:lnTo>
                  <a:pt x="3580" y="1830"/>
                </a:lnTo>
                <a:lnTo>
                  <a:pt x="3605" y="1823"/>
                </a:lnTo>
                <a:lnTo>
                  <a:pt x="3617" y="1790"/>
                </a:lnTo>
                <a:lnTo>
                  <a:pt x="3633" y="1782"/>
                </a:lnTo>
                <a:lnTo>
                  <a:pt x="3647" y="1780"/>
                </a:lnTo>
                <a:lnTo>
                  <a:pt x="3659" y="1782"/>
                </a:lnTo>
                <a:lnTo>
                  <a:pt x="3667" y="1787"/>
                </a:lnTo>
                <a:lnTo>
                  <a:pt x="3682" y="1820"/>
                </a:lnTo>
                <a:lnTo>
                  <a:pt x="3695" y="1831"/>
                </a:lnTo>
                <a:lnTo>
                  <a:pt x="3716" y="1827"/>
                </a:lnTo>
                <a:lnTo>
                  <a:pt x="3682" y="1768"/>
                </a:lnTo>
                <a:lnTo>
                  <a:pt x="3709" y="1756"/>
                </a:lnTo>
                <a:lnTo>
                  <a:pt x="3727" y="1793"/>
                </a:lnTo>
                <a:lnTo>
                  <a:pt x="3748" y="1881"/>
                </a:lnTo>
                <a:lnTo>
                  <a:pt x="3741" y="1891"/>
                </a:lnTo>
                <a:lnTo>
                  <a:pt x="3735" y="1897"/>
                </a:lnTo>
                <a:lnTo>
                  <a:pt x="3723" y="1909"/>
                </a:lnTo>
                <a:lnTo>
                  <a:pt x="3717" y="1911"/>
                </a:lnTo>
                <a:lnTo>
                  <a:pt x="3710" y="1915"/>
                </a:lnTo>
                <a:lnTo>
                  <a:pt x="3698" y="1909"/>
                </a:lnTo>
                <a:lnTo>
                  <a:pt x="3688" y="1907"/>
                </a:lnTo>
                <a:lnTo>
                  <a:pt x="3678" y="1915"/>
                </a:lnTo>
                <a:lnTo>
                  <a:pt x="3663" y="1939"/>
                </a:lnTo>
                <a:lnTo>
                  <a:pt x="3648" y="1949"/>
                </a:lnTo>
                <a:lnTo>
                  <a:pt x="3631" y="1941"/>
                </a:lnTo>
                <a:lnTo>
                  <a:pt x="3554" y="1840"/>
                </a:lnTo>
                <a:lnTo>
                  <a:pt x="3528" y="1838"/>
                </a:lnTo>
                <a:lnTo>
                  <a:pt x="3523" y="1847"/>
                </a:lnTo>
                <a:lnTo>
                  <a:pt x="3528" y="1878"/>
                </a:lnTo>
                <a:lnTo>
                  <a:pt x="3517" y="1900"/>
                </a:lnTo>
                <a:lnTo>
                  <a:pt x="3503" y="1904"/>
                </a:lnTo>
                <a:lnTo>
                  <a:pt x="3498" y="1858"/>
                </a:lnTo>
                <a:lnTo>
                  <a:pt x="3479" y="1828"/>
                </a:lnTo>
                <a:lnTo>
                  <a:pt x="3475" y="1781"/>
                </a:lnTo>
                <a:lnTo>
                  <a:pt x="3465" y="1754"/>
                </a:lnTo>
                <a:lnTo>
                  <a:pt x="3449" y="1734"/>
                </a:lnTo>
                <a:lnTo>
                  <a:pt x="3432" y="1735"/>
                </a:lnTo>
                <a:lnTo>
                  <a:pt x="3420" y="1756"/>
                </a:lnTo>
                <a:lnTo>
                  <a:pt x="3412" y="1783"/>
                </a:lnTo>
                <a:lnTo>
                  <a:pt x="3404" y="1827"/>
                </a:lnTo>
                <a:lnTo>
                  <a:pt x="3386" y="1820"/>
                </a:lnTo>
                <a:lnTo>
                  <a:pt x="3364" y="1764"/>
                </a:lnTo>
                <a:lnTo>
                  <a:pt x="3338" y="1766"/>
                </a:lnTo>
                <a:lnTo>
                  <a:pt x="3336" y="1773"/>
                </a:lnTo>
                <a:lnTo>
                  <a:pt x="3330" y="1789"/>
                </a:lnTo>
                <a:lnTo>
                  <a:pt x="3314" y="1782"/>
                </a:lnTo>
                <a:lnTo>
                  <a:pt x="3309" y="1774"/>
                </a:lnTo>
                <a:lnTo>
                  <a:pt x="3306" y="1763"/>
                </a:lnTo>
                <a:lnTo>
                  <a:pt x="3315" y="1755"/>
                </a:lnTo>
                <a:lnTo>
                  <a:pt x="3313" y="1746"/>
                </a:lnTo>
                <a:lnTo>
                  <a:pt x="3303" y="1739"/>
                </a:lnTo>
                <a:lnTo>
                  <a:pt x="3299" y="1732"/>
                </a:lnTo>
                <a:lnTo>
                  <a:pt x="3301" y="1724"/>
                </a:lnTo>
                <a:lnTo>
                  <a:pt x="3305" y="1703"/>
                </a:lnTo>
                <a:lnTo>
                  <a:pt x="3306" y="1695"/>
                </a:lnTo>
                <a:lnTo>
                  <a:pt x="3302" y="1667"/>
                </a:lnTo>
                <a:lnTo>
                  <a:pt x="3298" y="1655"/>
                </a:lnTo>
                <a:lnTo>
                  <a:pt x="3291" y="1647"/>
                </a:lnTo>
                <a:lnTo>
                  <a:pt x="3279" y="1643"/>
                </a:lnTo>
                <a:lnTo>
                  <a:pt x="3238" y="1646"/>
                </a:lnTo>
                <a:lnTo>
                  <a:pt x="3204" y="1634"/>
                </a:lnTo>
                <a:lnTo>
                  <a:pt x="3191" y="1635"/>
                </a:lnTo>
                <a:lnTo>
                  <a:pt x="3195" y="1661"/>
                </a:lnTo>
                <a:lnTo>
                  <a:pt x="3196" y="1673"/>
                </a:lnTo>
                <a:lnTo>
                  <a:pt x="3193" y="1691"/>
                </a:lnTo>
                <a:lnTo>
                  <a:pt x="3180" y="1695"/>
                </a:lnTo>
                <a:lnTo>
                  <a:pt x="3177" y="1695"/>
                </a:lnTo>
                <a:lnTo>
                  <a:pt x="3170" y="1706"/>
                </a:lnTo>
                <a:lnTo>
                  <a:pt x="3178" y="1729"/>
                </a:lnTo>
                <a:lnTo>
                  <a:pt x="3219" y="1729"/>
                </a:lnTo>
                <a:lnTo>
                  <a:pt x="3230" y="1744"/>
                </a:lnTo>
                <a:lnTo>
                  <a:pt x="3256" y="1806"/>
                </a:lnTo>
                <a:lnTo>
                  <a:pt x="3254" y="1830"/>
                </a:lnTo>
                <a:lnTo>
                  <a:pt x="3239" y="1824"/>
                </a:lnTo>
                <a:lnTo>
                  <a:pt x="3229" y="1810"/>
                </a:lnTo>
                <a:lnTo>
                  <a:pt x="3224" y="1791"/>
                </a:lnTo>
                <a:lnTo>
                  <a:pt x="3225" y="1767"/>
                </a:lnTo>
                <a:lnTo>
                  <a:pt x="3218" y="1757"/>
                </a:lnTo>
                <a:lnTo>
                  <a:pt x="3202" y="1771"/>
                </a:lnTo>
                <a:lnTo>
                  <a:pt x="3192" y="1796"/>
                </a:lnTo>
                <a:lnTo>
                  <a:pt x="3203" y="1817"/>
                </a:lnTo>
                <a:lnTo>
                  <a:pt x="3211" y="1823"/>
                </a:lnTo>
                <a:lnTo>
                  <a:pt x="3217" y="1832"/>
                </a:lnTo>
                <a:lnTo>
                  <a:pt x="3222" y="1842"/>
                </a:lnTo>
                <a:lnTo>
                  <a:pt x="3225" y="1855"/>
                </a:lnTo>
                <a:lnTo>
                  <a:pt x="3222" y="1869"/>
                </a:lnTo>
                <a:lnTo>
                  <a:pt x="3218" y="1879"/>
                </a:lnTo>
                <a:lnTo>
                  <a:pt x="3215" y="1887"/>
                </a:lnTo>
                <a:lnTo>
                  <a:pt x="3280" y="1953"/>
                </a:lnTo>
                <a:lnTo>
                  <a:pt x="3287" y="1942"/>
                </a:lnTo>
                <a:lnTo>
                  <a:pt x="3274" y="1921"/>
                </a:lnTo>
                <a:lnTo>
                  <a:pt x="3308" y="1942"/>
                </a:lnTo>
                <a:lnTo>
                  <a:pt x="3317" y="1959"/>
                </a:lnTo>
                <a:lnTo>
                  <a:pt x="3320" y="1985"/>
                </a:lnTo>
                <a:lnTo>
                  <a:pt x="3313" y="1997"/>
                </a:lnTo>
                <a:lnTo>
                  <a:pt x="3298" y="1978"/>
                </a:lnTo>
                <a:lnTo>
                  <a:pt x="3235" y="1956"/>
                </a:lnTo>
                <a:lnTo>
                  <a:pt x="3194" y="1893"/>
                </a:lnTo>
                <a:lnTo>
                  <a:pt x="3175" y="1883"/>
                </a:lnTo>
                <a:lnTo>
                  <a:pt x="3186" y="1861"/>
                </a:lnTo>
                <a:lnTo>
                  <a:pt x="3180" y="1842"/>
                </a:lnTo>
                <a:lnTo>
                  <a:pt x="3149" y="1812"/>
                </a:lnTo>
                <a:lnTo>
                  <a:pt x="3147" y="1799"/>
                </a:lnTo>
                <a:lnTo>
                  <a:pt x="3147" y="1786"/>
                </a:lnTo>
                <a:lnTo>
                  <a:pt x="3146" y="1774"/>
                </a:lnTo>
                <a:lnTo>
                  <a:pt x="3120" y="1734"/>
                </a:lnTo>
                <a:lnTo>
                  <a:pt x="3110" y="1700"/>
                </a:lnTo>
                <a:lnTo>
                  <a:pt x="3109" y="1678"/>
                </a:lnTo>
                <a:lnTo>
                  <a:pt x="3116" y="1650"/>
                </a:lnTo>
                <a:lnTo>
                  <a:pt x="3133" y="1611"/>
                </a:lnTo>
                <a:lnTo>
                  <a:pt x="3146" y="1604"/>
                </a:lnTo>
                <a:lnTo>
                  <a:pt x="3160" y="1609"/>
                </a:lnTo>
                <a:lnTo>
                  <a:pt x="3181" y="1604"/>
                </a:lnTo>
                <a:lnTo>
                  <a:pt x="3178" y="1592"/>
                </a:lnTo>
                <a:lnTo>
                  <a:pt x="3178" y="1577"/>
                </a:lnTo>
                <a:lnTo>
                  <a:pt x="3183" y="1560"/>
                </a:lnTo>
                <a:lnTo>
                  <a:pt x="3188" y="1540"/>
                </a:lnTo>
                <a:lnTo>
                  <a:pt x="3251" y="1532"/>
                </a:lnTo>
                <a:lnTo>
                  <a:pt x="3262" y="1542"/>
                </a:lnTo>
                <a:lnTo>
                  <a:pt x="3257" y="1555"/>
                </a:lnTo>
                <a:lnTo>
                  <a:pt x="3241" y="1563"/>
                </a:lnTo>
                <a:lnTo>
                  <a:pt x="3226" y="1559"/>
                </a:lnTo>
                <a:lnTo>
                  <a:pt x="3220" y="1578"/>
                </a:lnTo>
                <a:lnTo>
                  <a:pt x="3219" y="1594"/>
                </a:lnTo>
                <a:lnTo>
                  <a:pt x="3222" y="1606"/>
                </a:lnTo>
                <a:lnTo>
                  <a:pt x="3227" y="1614"/>
                </a:lnTo>
                <a:lnTo>
                  <a:pt x="3239" y="1617"/>
                </a:lnTo>
                <a:lnTo>
                  <a:pt x="3252" y="1609"/>
                </a:lnTo>
                <a:lnTo>
                  <a:pt x="3281" y="1588"/>
                </a:lnTo>
                <a:lnTo>
                  <a:pt x="3294" y="1584"/>
                </a:lnTo>
                <a:lnTo>
                  <a:pt x="3318" y="1581"/>
                </a:lnTo>
                <a:lnTo>
                  <a:pt x="3332" y="1575"/>
                </a:lnTo>
                <a:lnTo>
                  <a:pt x="3343" y="1566"/>
                </a:lnTo>
                <a:lnTo>
                  <a:pt x="3377" y="1530"/>
                </a:lnTo>
                <a:lnTo>
                  <a:pt x="3372" y="1501"/>
                </a:lnTo>
                <a:lnTo>
                  <a:pt x="3372" y="1488"/>
                </a:lnTo>
                <a:lnTo>
                  <a:pt x="3385" y="1486"/>
                </a:lnTo>
                <a:lnTo>
                  <a:pt x="3393" y="1487"/>
                </a:lnTo>
                <a:lnTo>
                  <a:pt x="3402" y="1484"/>
                </a:lnTo>
                <a:lnTo>
                  <a:pt x="3415" y="1470"/>
                </a:lnTo>
                <a:lnTo>
                  <a:pt x="3417" y="1465"/>
                </a:lnTo>
                <a:lnTo>
                  <a:pt x="3422" y="1444"/>
                </a:lnTo>
                <a:lnTo>
                  <a:pt x="3426" y="1436"/>
                </a:lnTo>
                <a:lnTo>
                  <a:pt x="3430" y="1430"/>
                </a:lnTo>
                <a:lnTo>
                  <a:pt x="3439" y="1419"/>
                </a:lnTo>
                <a:lnTo>
                  <a:pt x="3445" y="1411"/>
                </a:lnTo>
                <a:lnTo>
                  <a:pt x="3458" y="1396"/>
                </a:lnTo>
                <a:lnTo>
                  <a:pt x="3473" y="1389"/>
                </a:lnTo>
                <a:lnTo>
                  <a:pt x="3486" y="1389"/>
                </a:lnTo>
                <a:lnTo>
                  <a:pt x="3494" y="1391"/>
                </a:lnTo>
                <a:lnTo>
                  <a:pt x="3506" y="1399"/>
                </a:lnTo>
                <a:lnTo>
                  <a:pt x="3513" y="1402"/>
                </a:lnTo>
                <a:lnTo>
                  <a:pt x="3521" y="1397"/>
                </a:lnTo>
                <a:lnTo>
                  <a:pt x="3526" y="1391"/>
                </a:lnTo>
                <a:lnTo>
                  <a:pt x="3532" y="1383"/>
                </a:lnTo>
                <a:lnTo>
                  <a:pt x="3538" y="1376"/>
                </a:lnTo>
                <a:lnTo>
                  <a:pt x="3542" y="1373"/>
                </a:lnTo>
                <a:lnTo>
                  <a:pt x="3552" y="1376"/>
                </a:lnTo>
                <a:lnTo>
                  <a:pt x="3563" y="1412"/>
                </a:lnTo>
                <a:lnTo>
                  <a:pt x="3570" y="1420"/>
                </a:lnTo>
                <a:lnTo>
                  <a:pt x="3592" y="1427"/>
                </a:lnTo>
                <a:lnTo>
                  <a:pt x="3605" y="1423"/>
                </a:lnTo>
                <a:lnTo>
                  <a:pt x="3636" y="1401"/>
                </a:lnTo>
                <a:lnTo>
                  <a:pt x="3643" y="1406"/>
                </a:lnTo>
                <a:lnTo>
                  <a:pt x="3638" y="1420"/>
                </a:lnTo>
                <a:lnTo>
                  <a:pt x="3627" y="1435"/>
                </a:lnTo>
                <a:lnTo>
                  <a:pt x="3599" y="1457"/>
                </a:lnTo>
                <a:lnTo>
                  <a:pt x="3596" y="1488"/>
                </a:lnTo>
                <a:lnTo>
                  <a:pt x="3597" y="1496"/>
                </a:lnTo>
                <a:lnTo>
                  <a:pt x="3572" y="1529"/>
                </a:lnTo>
                <a:lnTo>
                  <a:pt x="3569" y="1556"/>
                </a:lnTo>
                <a:lnTo>
                  <a:pt x="3577" y="1566"/>
                </a:lnTo>
                <a:lnTo>
                  <a:pt x="3592" y="1555"/>
                </a:lnTo>
                <a:lnTo>
                  <a:pt x="3602" y="1534"/>
                </a:lnTo>
                <a:lnTo>
                  <a:pt x="3612" y="1509"/>
                </a:lnTo>
                <a:lnTo>
                  <a:pt x="3620" y="1485"/>
                </a:lnTo>
                <a:lnTo>
                  <a:pt x="3622" y="1468"/>
                </a:lnTo>
                <a:lnTo>
                  <a:pt x="3654" y="1422"/>
                </a:lnTo>
                <a:lnTo>
                  <a:pt x="3664" y="1410"/>
                </a:lnTo>
                <a:lnTo>
                  <a:pt x="3679" y="1401"/>
                </a:lnTo>
                <a:lnTo>
                  <a:pt x="3707" y="1392"/>
                </a:lnTo>
                <a:lnTo>
                  <a:pt x="3721" y="1385"/>
                </a:lnTo>
                <a:lnTo>
                  <a:pt x="3698" y="1378"/>
                </a:lnTo>
                <a:lnTo>
                  <a:pt x="3687" y="1369"/>
                </a:lnTo>
                <a:lnTo>
                  <a:pt x="3686" y="1354"/>
                </a:lnTo>
                <a:lnTo>
                  <a:pt x="3696" y="1337"/>
                </a:lnTo>
                <a:lnTo>
                  <a:pt x="3709" y="1328"/>
                </a:lnTo>
                <a:lnTo>
                  <a:pt x="3722" y="1324"/>
                </a:lnTo>
                <a:lnTo>
                  <a:pt x="3733" y="1317"/>
                </a:lnTo>
                <a:lnTo>
                  <a:pt x="3785" y="1271"/>
                </a:lnTo>
                <a:lnTo>
                  <a:pt x="3803" y="1248"/>
                </a:lnTo>
                <a:lnTo>
                  <a:pt x="3796" y="1236"/>
                </a:lnTo>
                <a:lnTo>
                  <a:pt x="3819" y="1218"/>
                </a:lnTo>
                <a:lnTo>
                  <a:pt x="3840" y="1219"/>
                </a:lnTo>
                <a:lnTo>
                  <a:pt x="3859" y="1215"/>
                </a:lnTo>
                <a:lnTo>
                  <a:pt x="3877" y="1184"/>
                </a:lnTo>
                <a:lnTo>
                  <a:pt x="3910" y="1189"/>
                </a:lnTo>
                <a:lnTo>
                  <a:pt x="3938" y="1202"/>
                </a:lnTo>
                <a:lnTo>
                  <a:pt x="3947" y="1199"/>
                </a:lnTo>
                <a:lnTo>
                  <a:pt x="3976" y="1179"/>
                </a:lnTo>
                <a:lnTo>
                  <a:pt x="3987" y="1173"/>
                </a:lnTo>
                <a:lnTo>
                  <a:pt x="4010" y="1179"/>
                </a:lnTo>
                <a:lnTo>
                  <a:pt x="4021" y="1186"/>
                </a:lnTo>
                <a:lnTo>
                  <a:pt x="4027" y="1194"/>
                </a:lnTo>
                <a:lnTo>
                  <a:pt x="4022" y="1237"/>
                </a:lnTo>
                <a:lnTo>
                  <a:pt x="3996" y="1295"/>
                </a:lnTo>
                <a:lnTo>
                  <a:pt x="3964" y="1355"/>
                </a:lnTo>
                <a:lnTo>
                  <a:pt x="3941" y="1405"/>
                </a:lnTo>
                <a:lnTo>
                  <a:pt x="3959" y="1387"/>
                </a:lnTo>
                <a:lnTo>
                  <a:pt x="3989" y="1338"/>
                </a:lnTo>
                <a:lnTo>
                  <a:pt x="4006" y="1316"/>
                </a:lnTo>
                <a:lnTo>
                  <a:pt x="4012" y="1293"/>
                </a:lnTo>
                <a:lnTo>
                  <a:pt x="4026" y="1287"/>
                </a:lnTo>
                <a:lnTo>
                  <a:pt x="4043" y="1287"/>
                </a:lnTo>
                <a:lnTo>
                  <a:pt x="4054" y="1281"/>
                </a:lnTo>
                <a:lnTo>
                  <a:pt x="4067" y="1253"/>
                </a:lnTo>
                <a:lnTo>
                  <a:pt x="4076" y="1233"/>
                </a:lnTo>
                <a:lnTo>
                  <a:pt x="4084" y="1217"/>
                </a:lnTo>
                <a:lnTo>
                  <a:pt x="4097" y="1203"/>
                </a:lnTo>
                <a:lnTo>
                  <a:pt x="4129" y="1205"/>
                </a:lnTo>
                <a:lnTo>
                  <a:pt x="4129" y="1211"/>
                </a:lnTo>
                <a:lnTo>
                  <a:pt x="4127" y="1222"/>
                </a:lnTo>
                <a:lnTo>
                  <a:pt x="4124" y="1236"/>
                </a:lnTo>
                <a:lnTo>
                  <a:pt x="4119" y="1247"/>
                </a:lnTo>
                <a:lnTo>
                  <a:pt x="4111" y="1271"/>
                </a:lnTo>
                <a:lnTo>
                  <a:pt x="4107" y="1298"/>
                </a:lnTo>
                <a:lnTo>
                  <a:pt x="4110" y="1316"/>
                </a:lnTo>
                <a:lnTo>
                  <a:pt x="4122" y="1309"/>
                </a:lnTo>
                <a:lnTo>
                  <a:pt x="4130" y="1291"/>
                </a:lnTo>
                <a:lnTo>
                  <a:pt x="4141" y="1240"/>
                </a:lnTo>
                <a:lnTo>
                  <a:pt x="4147" y="1221"/>
                </a:lnTo>
                <a:lnTo>
                  <a:pt x="4161" y="1212"/>
                </a:lnTo>
                <a:lnTo>
                  <a:pt x="4317" y="1202"/>
                </a:lnTo>
                <a:lnTo>
                  <a:pt x="4357" y="1174"/>
                </a:lnTo>
                <a:lnTo>
                  <a:pt x="4357" y="1157"/>
                </a:lnTo>
                <a:lnTo>
                  <a:pt x="4347" y="1115"/>
                </a:lnTo>
                <a:lnTo>
                  <a:pt x="4357" y="1110"/>
                </a:lnTo>
                <a:lnTo>
                  <a:pt x="4365" y="1110"/>
                </a:lnTo>
                <a:lnTo>
                  <a:pt x="4379" y="1117"/>
                </a:lnTo>
                <a:lnTo>
                  <a:pt x="4380" y="1098"/>
                </a:lnTo>
                <a:lnTo>
                  <a:pt x="4389" y="1081"/>
                </a:lnTo>
                <a:lnTo>
                  <a:pt x="4402" y="1070"/>
                </a:lnTo>
                <a:lnTo>
                  <a:pt x="4430" y="1071"/>
                </a:lnTo>
                <a:lnTo>
                  <a:pt x="4440" y="1061"/>
                </a:lnTo>
                <a:lnTo>
                  <a:pt x="4443" y="1045"/>
                </a:lnTo>
                <a:lnTo>
                  <a:pt x="4438" y="1027"/>
                </a:lnTo>
                <a:lnTo>
                  <a:pt x="4510" y="975"/>
                </a:lnTo>
                <a:lnTo>
                  <a:pt x="4534" y="969"/>
                </a:lnTo>
                <a:lnTo>
                  <a:pt x="4547" y="973"/>
                </a:lnTo>
                <a:lnTo>
                  <a:pt x="4567" y="990"/>
                </a:lnTo>
                <a:lnTo>
                  <a:pt x="4581" y="992"/>
                </a:lnTo>
                <a:lnTo>
                  <a:pt x="4635" y="978"/>
                </a:lnTo>
                <a:lnTo>
                  <a:pt x="4681" y="977"/>
                </a:lnTo>
                <a:lnTo>
                  <a:pt x="4696" y="989"/>
                </a:lnTo>
                <a:lnTo>
                  <a:pt x="4704" y="1012"/>
                </a:lnTo>
                <a:lnTo>
                  <a:pt x="4701" y="1046"/>
                </a:lnTo>
                <a:lnTo>
                  <a:pt x="4703" y="1055"/>
                </a:lnTo>
                <a:lnTo>
                  <a:pt x="4715" y="1044"/>
                </a:lnTo>
                <a:lnTo>
                  <a:pt x="4724" y="1030"/>
                </a:lnTo>
                <a:lnTo>
                  <a:pt x="4730" y="1014"/>
                </a:lnTo>
                <a:lnTo>
                  <a:pt x="4734" y="1000"/>
                </a:lnTo>
                <a:lnTo>
                  <a:pt x="4736" y="990"/>
                </a:lnTo>
                <a:lnTo>
                  <a:pt x="4776" y="1021"/>
                </a:lnTo>
                <a:lnTo>
                  <a:pt x="4782" y="1022"/>
                </a:lnTo>
                <a:lnTo>
                  <a:pt x="4795" y="1020"/>
                </a:lnTo>
                <a:lnTo>
                  <a:pt x="4801" y="1022"/>
                </a:lnTo>
                <a:lnTo>
                  <a:pt x="4806" y="1026"/>
                </a:lnTo>
                <a:lnTo>
                  <a:pt x="4813" y="1038"/>
                </a:lnTo>
                <a:lnTo>
                  <a:pt x="4818" y="1042"/>
                </a:lnTo>
                <a:lnTo>
                  <a:pt x="4833" y="1040"/>
                </a:lnTo>
                <a:lnTo>
                  <a:pt x="4866" y="1029"/>
                </a:lnTo>
                <a:lnTo>
                  <a:pt x="4879" y="1032"/>
                </a:lnTo>
                <a:lnTo>
                  <a:pt x="4881" y="1038"/>
                </a:lnTo>
                <a:lnTo>
                  <a:pt x="4878" y="1056"/>
                </a:lnTo>
                <a:lnTo>
                  <a:pt x="4881" y="1060"/>
                </a:lnTo>
                <a:lnTo>
                  <a:pt x="4914" y="1077"/>
                </a:lnTo>
                <a:lnTo>
                  <a:pt x="4917" y="1066"/>
                </a:lnTo>
                <a:lnTo>
                  <a:pt x="4927" y="1041"/>
                </a:lnTo>
                <a:lnTo>
                  <a:pt x="4930" y="1030"/>
                </a:lnTo>
                <a:lnTo>
                  <a:pt x="4973" y="1056"/>
                </a:lnTo>
                <a:lnTo>
                  <a:pt x="5000" y="1056"/>
                </a:lnTo>
                <a:lnTo>
                  <a:pt x="5035" y="1035"/>
                </a:lnTo>
                <a:lnTo>
                  <a:pt x="5051" y="1030"/>
                </a:lnTo>
                <a:lnTo>
                  <a:pt x="5090" y="1056"/>
                </a:lnTo>
                <a:lnTo>
                  <a:pt x="5102" y="1054"/>
                </a:lnTo>
                <a:lnTo>
                  <a:pt x="5113" y="1048"/>
                </a:lnTo>
                <a:lnTo>
                  <a:pt x="5119" y="1049"/>
                </a:lnTo>
                <a:lnTo>
                  <a:pt x="5116" y="1068"/>
                </a:lnTo>
                <a:lnTo>
                  <a:pt x="5109" y="1084"/>
                </a:lnTo>
                <a:lnTo>
                  <a:pt x="5102" y="1093"/>
                </a:lnTo>
                <a:lnTo>
                  <a:pt x="5095" y="1102"/>
                </a:lnTo>
                <a:lnTo>
                  <a:pt x="5092" y="1121"/>
                </a:lnTo>
                <a:lnTo>
                  <a:pt x="5096" y="1138"/>
                </a:lnTo>
                <a:lnTo>
                  <a:pt x="5110" y="1158"/>
                </a:lnTo>
                <a:lnTo>
                  <a:pt x="5113" y="1196"/>
                </a:lnTo>
                <a:lnTo>
                  <a:pt x="5124" y="1191"/>
                </a:lnTo>
                <a:lnTo>
                  <a:pt x="5137" y="1180"/>
                </a:lnTo>
                <a:lnTo>
                  <a:pt x="5153" y="1174"/>
                </a:lnTo>
                <a:lnTo>
                  <a:pt x="5176" y="1161"/>
                </a:lnTo>
                <a:lnTo>
                  <a:pt x="5196" y="1158"/>
                </a:lnTo>
                <a:lnTo>
                  <a:pt x="5206" y="1150"/>
                </a:lnTo>
                <a:lnTo>
                  <a:pt x="5207" y="1138"/>
                </a:lnTo>
                <a:lnTo>
                  <a:pt x="5223" y="1121"/>
                </a:lnTo>
                <a:lnTo>
                  <a:pt x="5258" y="1093"/>
                </a:lnTo>
                <a:lnTo>
                  <a:pt x="5284" y="1062"/>
                </a:lnTo>
                <a:lnTo>
                  <a:pt x="5300" y="1056"/>
                </a:lnTo>
                <a:lnTo>
                  <a:pt x="5359" y="1071"/>
                </a:lnTo>
                <a:lnTo>
                  <a:pt x="5414" y="1066"/>
                </a:lnTo>
                <a:lnTo>
                  <a:pt x="5426" y="1059"/>
                </a:lnTo>
                <a:lnTo>
                  <a:pt x="5439" y="1044"/>
                </a:lnTo>
                <a:lnTo>
                  <a:pt x="5457" y="1019"/>
                </a:lnTo>
                <a:lnTo>
                  <a:pt x="5456" y="1016"/>
                </a:lnTo>
                <a:lnTo>
                  <a:pt x="5460" y="1004"/>
                </a:lnTo>
                <a:lnTo>
                  <a:pt x="5467" y="992"/>
                </a:lnTo>
                <a:lnTo>
                  <a:pt x="5482" y="985"/>
                </a:lnTo>
                <a:lnTo>
                  <a:pt x="5503" y="968"/>
                </a:lnTo>
                <a:lnTo>
                  <a:pt x="5510" y="965"/>
                </a:lnTo>
                <a:lnTo>
                  <a:pt x="5532" y="982"/>
                </a:lnTo>
                <a:lnTo>
                  <a:pt x="5543" y="973"/>
                </a:lnTo>
                <a:lnTo>
                  <a:pt x="5552" y="967"/>
                </a:lnTo>
                <a:lnTo>
                  <a:pt x="5559" y="964"/>
                </a:lnTo>
                <a:lnTo>
                  <a:pt x="5583" y="968"/>
                </a:lnTo>
                <a:lnTo>
                  <a:pt x="5599" y="961"/>
                </a:lnTo>
                <a:lnTo>
                  <a:pt x="5638" y="932"/>
                </a:lnTo>
                <a:lnTo>
                  <a:pt x="5654" y="923"/>
                </a:lnTo>
                <a:lnTo>
                  <a:pt x="5672" y="917"/>
                </a:lnTo>
                <a:lnTo>
                  <a:pt x="5683" y="919"/>
                </a:lnTo>
                <a:lnTo>
                  <a:pt x="5675" y="938"/>
                </a:lnTo>
                <a:lnTo>
                  <a:pt x="5692" y="942"/>
                </a:lnTo>
                <a:lnTo>
                  <a:pt x="5747" y="931"/>
                </a:lnTo>
                <a:lnTo>
                  <a:pt x="5799" y="937"/>
                </a:lnTo>
                <a:lnTo>
                  <a:pt x="6056" y="890"/>
                </a:lnTo>
                <a:lnTo>
                  <a:pt x="6093" y="875"/>
                </a:lnTo>
                <a:lnTo>
                  <a:pt x="6166" y="873"/>
                </a:lnTo>
                <a:lnTo>
                  <a:pt x="6200" y="853"/>
                </a:lnTo>
                <a:lnTo>
                  <a:pt x="6234" y="847"/>
                </a:lnTo>
                <a:lnTo>
                  <a:pt x="6252" y="838"/>
                </a:lnTo>
                <a:lnTo>
                  <a:pt x="6249" y="824"/>
                </a:lnTo>
                <a:lnTo>
                  <a:pt x="6230" y="802"/>
                </a:lnTo>
                <a:lnTo>
                  <a:pt x="6243" y="796"/>
                </a:lnTo>
                <a:lnTo>
                  <a:pt x="6254" y="797"/>
                </a:lnTo>
                <a:lnTo>
                  <a:pt x="6272" y="807"/>
                </a:lnTo>
                <a:lnTo>
                  <a:pt x="6280" y="807"/>
                </a:lnTo>
                <a:lnTo>
                  <a:pt x="6290" y="804"/>
                </a:lnTo>
                <a:lnTo>
                  <a:pt x="6311" y="792"/>
                </a:lnTo>
                <a:lnTo>
                  <a:pt x="6327" y="777"/>
                </a:lnTo>
                <a:lnTo>
                  <a:pt x="6351" y="749"/>
                </a:lnTo>
                <a:lnTo>
                  <a:pt x="6370" y="718"/>
                </a:lnTo>
                <a:lnTo>
                  <a:pt x="6373" y="695"/>
                </a:lnTo>
                <a:lnTo>
                  <a:pt x="6358" y="704"/>
                </a:lnTo>
                <a:lnTo>
                  <a:pt x="6334" y="732"/>
                </a:lnTo>
                <a:lnTo>
                  <a:pt x="6313" y="750"/>
                </a:lnTo>
                <a:lnTo>
                  <a:pt x="6310" y="727"/>
                </a:lnTo>
                <a:lnTo>
                  <a:pt x="6318" y="701"/>
                </a:lnTo>
                <a:lnTo>
                  <a:pt x="6330" y="689"/>
                </a:lnTo>
                <a:lnTo>
                  <a:pt x="6345" y="681"/>
                </a:lnTo>
                <a:lnTo>
                  <a:pt x="6364" y="666"/>
                </a:lnTo>
                <a:lnTo>
                  <a:pt x="6361" y="653"/>
                </a:lnTo>
                <a:lnTo>
                  <a:pt x="6339" y="653"/>
                </a:lnTo>
                <a:lnTo>
                  <a:pt x="6334" y="639"/>
                </a:lnTo>
                <a:lnTo>
                  <a:pt x="6344" y="630"/>
                </a:lnTo>
                <a:lnTo>
                  <a:pt x="6334" y="613"/>
                </a:lnTo>
                <a:lnTo>
                  <a:pt x="6299" y="607"/>
                </a:lnTo>
                <a:lnTo>
                  <a:pt x="6287" y="592"/>
                </a:lnTo>
                <a:lnTo>
                  <a:pt x="6295" y="592"/>
                </a:lnTo>
                <a:lnTo>
                  <a:pt x="6306" y="584"/>
                </a:lnTo>
                <a:lnTo>
                  <a:pt x="6331" y="559"/>
                </a:lnTo>
                <a:lnTo>
                  <a:pt x="6330" y="553"/>
                </a:lnTo>
                <a:lnTo>
                  <a:pt x="6334" y="535"/>
                </a:lnTo>
                <a:lnTo>
                  <a:pt x="6336" y="520"/>
                </a:lnTo>
                <a:lnTo>
                  <a:pt x="6333" y="510"/>
                </a:lnTo>
                <a:lnTo>
                  <a:pt x="6327" y="504"/>
                </a:lnTo>
                <a:lnTo>
                  <a:pt x="6319" y="503"/>
                </a:lnTo>
                <a:lnTo>
                  <a:pt x="6336" y="478"/>
                </a:lnTo>
                <a:lnTo>
                  <a:pt x="6345" y="459"/>
                </a:lnTo>
                <a:lnTo>
                  <a:pt x="6344" y="446"/>
                </a:lnTo>
                <a:lnTo>
                  <a:pt x="6333" y="443"/>
                </a:lnTo>
                <a:lnTo>
                  <a:pt x="6338" y="432"/>
                </a:lnTo>
                <a:lnTo>
                  <a:pt x="6341" y="433"/>
                </a:lnTo>
                <a:lnTo>
                  <a:pt x="6346" y="424"/>
                </a:lnTo>
                <a:lnTo>
                  <a:pt x="6329" y="424"/>
                </a:lnTo>
                <a:lnTo>
                  <a:pt x="6307" y="433"/>
                </a:lnTo>
                <a:lnTo>
                  <a:pt x="6290" y="449"/>
                </a:lnTo>
                <a:lnTo>
                  <a:pt x="6290" y="475"/>
                </a:lnTo>
                <a:lnTo>
                  <a:pt x="6277" y="478"/>
                </a:lnTo>
                <a:lnTo>
                  <a:pt x="6262" y="462"/>
                </a:lnTo>
                <a:lnTo>
                  <a:pt x="6253" y="465"/>
                </a:lnTo>
                <a:lnTo>
                  <a:pt x="6239" y="480"/>
                </a:lnTo>
                <a:lnTo>
                  <a:pt x="6228" y="491"/>
                </a:lnTo>
                <a:lnTo>
                  <a:pt x="6218" y="495"/>
                </a:lnTo>
                <a:lnTo>
                  <a:pt x="6211" y="491"/>
                </a:lnTo>
                <a:lnTo>
                  <a:pt x="6205" y="502"/>
                </a:lnTo>
                <a:lnTo>
                  <a:pt x="6211" y="505"/>
                </a:lnTo>
                <a:lnTo>
                  <a:pt x="6214" y="512"/>
                </a:lnTo>
                <a:lnTo>
                  <a:pt x="6216" y="521"/>
                </a:lnTo>
                <a:lnTo>
                  <a:pt x="6216" y="533"/>
                </a:lnTo>
                <a:lnTo>
                  <a:pt x="6164" y="564"/>
                </a:lnTo>
                <a:lnTo>
                  <a:pt x="6139" y="589"/>
                </a:lnTo>
                <a:lnTo>
                  <a:pt x="6120" y="633"/>
                </a:lnTo>
                <a:lnTo>
                  <a:pt x="6114" y="632"/>
                </a:lnTo>
                <a:lnTo>
                  <a:pt x="6096" y="636"/>
                </a:lnTo>
                <a:lnTo>
                  <a:pt x="6092" y="647"/>
                </a:lnTo>
                <a:lnTo>
                  <a:pt x="6091" y="651"/>
                </a:lnTo>
                <a:lnTo>
                  <a:pt x="6089" y="658"/>
                </a:lnTo>
                <a:lnTo>
                  <a:pt x="6058" y="661"/>
                </a:lnTo>
                <a:lnTo>
                  <a:pt x="6027" y="656"/>
                </a:lnTo>
                <a:lnTo>
                  <a:pt x="6025" y="648"/>
                </a:lnTo>
                <a:lnTo>
                  <a:pt x="6040" y="639"/>
                </a:lnTo>
                <a:lnTo>
                  <a:pt x="6074" y="626"/>
                </a:lnTo>
                <a:lnTo>
                  <a:pt x="6068" y="615"/>
                </a:lnTo>
                <a:lnTo>
                  <a:pt x="6055" y="611"/>
                </a:lnTo>
                <a:lnTo>
                  <a:pt x="5998" y="621"/>
                </a:lnTo>
                <a:lnTo>
                  <a:pt x="5972" y="617"/>
                </a:lnTo>
                <a:lnTo>
                  <a:pt x="5988" y="603"/>
                </a:lnTo>
                <a:lnTo>
                  <a:pt x="6001" y="587"/>
                </a:lnTo>
                <a:lnTo>
                  <a:pt x="6005" y="573"/>
                </a:lnTo>
                <a:lnTo>
                  <a:pt x="6000" y="564"/>
                </a:lnTo>
                <a:lnTo>
                  <a:pt x="5992" y="568"/>
                </a:lnTo>
                <a:lnTo>
                  <a:pt x="5938" y="616"/>
                </a:lnTo>
                <a:lnTo>
                  <a:pt x="5920" y="630"/>
                </a:lnTo>
                <a:lnTo>
                  <a:pt x="5905" y="636"/>
                </a:lnTo>
                <a:lnTo>
                  <a:pt x="5908" y="620"/>
                </a:lnTo>
                <a:lnTo>
                  <a:pt x="5919" y="603"/>
                </a:lnTo>
                <a:lnTo>
                  <a:pt x="5933" y="587"/>
                </a:lnTo>
                <a:lnTo>
                  <a:pt x="5962" y="560"/>
                </a:lnTo>
                <a:lnTo>
                  <a:pt x="5951" y="555"/>
                </a:lnTo>
                <a:lnTo>
                  <a:pt x="5915" y="568"/>
                </a:lnTo>
                <a:lnTo>
                  <a:pt x="5899" y="569"/>
                </a:lnTo>
                <a:lnTo>
                  <a:pt x="5859" y="559"/>
                </a:lnTo>
                <a:lnTo>
                  <a:pt x="5852" y="548"/>
                </a:lnTo>
                <a:lnTo>
                  <a:pt x="5864" y="538"/>
                </a:lnTo>
                <a:lnTo>
                  <a:pt x="5893" y="527"/>
                </a:lnTo>
                <a:lnTo>
                  <a:pt x="5882" y="521"/>
                </a:lnTo>
                <a:lnTo>
                  <a:pt x="5878" y="513"/>
                </a:lnTo>
                <a:lnTo>
                  <a:pt x="5884" y="497"/>
                </a:lnTo>
                <a:lnTo>
                  <a:pt x="5903" y="467"/>
                </a:lnTo>
                <a:lnTo>
                  <a:pt x="5884" y="468"/>
                </a:lnTo>
                <a:lnTo>
                  <a:pt x="5892" y="413"/>
                </a:lnTo>
                <a:lnTo>
                  <a:pt x="5878" y="414"/>
                </a:lnTo>
                <a:lnTo>
                  <a:pt x="5873" y="432"/>
                </a:lnTo>
                <a:lnTo>
                  <a:pt x="5862" y="444"/>
                </a:lnTo>
                <a:lnTo>
                  <a:pt x="5850" y="449"/>
                </a:lnTo>
                <a:lnTo>
                  <a:pt x="5841" y="449"/>
                </a:lnTo>
                <a:lnTo>
                  <a:pt x="5821" y="428"/>
                </a:lnTo>
                <a:lnTo>
                  <a:pt x="5808" y="425"/>
                </a:lnTo>
                <a:lnTo>
                  <a:pt x="5788" y="439"/>
                </a:lnTo>
                <a:lnTo>
                  <a:pt x="5804" y="458"/>
                </a:lnTo>
                <a:lnTo>
                  <a:pt x="5786" y="477"/>
                </a:lnTo>
                <a:lnTo>
                  <a:pt x="5772" y="473"/>
                </a:lnTo>
                <a:lnTo>
                  <a:pt x="5769" y="453"/>
                </a:lnTo>
                <a:lnTo>
                  <a:pt x="5780" y="421"/>
                </a:lnTo>
                <a:lnTo>
                  <a:pt x="5802" y="394"/>
                </a:lnTo>
                <a:lnTo>
                  <a:pt x="5823" y="387"/>
                </a:lnTo>
                <a:lnTo>
                  <a:pt x="5843" y="385"/>
                </a:lnTo>
                <a:lnTo>
                  <a:pt x="5860" y="380"/>
                </a:lnTo>
                <a:lnTo>
                  <a:pt x="5833" y="363"/>
                </a:lnTo>
                <a:lnTo>
                  <a:pt x="5817" y="362"/>
                </a:lnTo>
                <a:lnTo>
                  <a:pt x="5799" y="377"/>
                </a:lnTo>
                <a:lnTo>
                  <a:pt x="5791" y="394"/>
                </a:lnTo>
                <a:lnTo>
                  <a:pt x="5772" y="403"/>
                </a:lnTo>
                <a:lnTo>
                  <a:pt x="5754" y="405"/>
                </a:lnTo>
                <a:lnTo>
                  <a:pt x="5744" y="397"/>
                </a:lnTo>
                <a:lnTo>
                  <a:pt x="5736" y="385"/>
                </a:lnTo>
                <a:lnTo>
                  <a:pt x="5725" y="389"/>
                </a:lnTo>
                <a:lnTo>
                  <a:pt x="5713" y="407"/>
                </a:lnTo>
                <a:lnTo>
                  <a:pt x="5705" y="432"/>
                </a:lnTo>
                <a:lnTo>
                  <a:pt x="5692" y="448"/>
                </a:lnTo>
                <a:lnTo>
                  <a:pt x="5668" y="459"/>
                </a:lnTo>
                <a:lnTo>
                  <a:pt x="5645" y="463"/>
                </a:lnTo>
                <a:lnTo>
                  <a:pt x="5635" y="458"/>
                </a:lnTo>
                <a:lnTo>
                  <a:pt x="5642" y="440"/>
                </a:lnTo>
                <a:lnTo>
                  <a:pt x="5658" y="422"/>
                </a:lnTo>
                <a:lnTo>
                  <a:pt x="5692" y="393"/>
                </a:lnTo>
                <a:lnTo>
                  <a:pt x="5689" y="381"/>
                </a:lnTo>
                <a:lnTo>
                  <a:pt x="5682" y="376"/>
                </a:lnTo>
                <a:lnTo>
                  <a:pt x="5672" y="377"/>
                </a:lnTo>
                <a:lnTo>
                  <a:pt x="5658" y="389"/>
                </a:lnTo>
                <a:lnTo>
                  <a:pt x="5652" y="405"/>
                </a:lnTo>
                <a:lnTo>
                  <a:pt x="5643" y="407"/>
                </a:lnTo>
                <a:lnTo>
                  <a:pt x="5625" y="400"/>
                </a:lnTo>
                <a:lnTo>
                  <a:pt x="5596" y="410"/>
                </a:lnTo>
                <a:lnTo>
                  <a:pt x="5585" y="408"/>
                </a:lnTo>
                <a:lnTo>
                  <a:pt x="5573" y="413"/>
                </a:lnTo>
                <a:lnTo>
                  <a:pt x="5556" y="427"/>
                </a:lnTo>
                <a:lnTo>
                  <a:pt x="5543" y="434"/>
                </a:lnTo>
                <a:lnTo>
                  <a:pt x="5541" y="420"/>
                </a:lnTo>
                <a:lnTo>
                  <a:pt x="5547" y="411"/>
                </a:lnTo>
                <a:lnTo>
                  <a:pt x="5557" y="406"/>
                </a:lnTo>
                <a:lnTo>
                  <a:pt x="5568" y="398"/>
                </a:lnTo>
                <a:lnTo>
                  <a:pt x="5578" y="378"/>
                </a:lnTo>
                <a:lnTo>
                  <a:pt x="5562" y="392"/>
                </a:lnTo>
                <a:lnTo>
                  <a:pt x="5531" y="408"/>
                </a:lnTo>
                <a:lnTo>
                  <a:pt x="5462" y="457"/>
                </a:lnTo>
                <a:lnTo>
                  <a:pt x="5448" y="462"/>
                </a:lnTo>
                <a:lnTo>
                  <a:pt x="5459" y="471"/>
                </a:lnTo>
                <a:lnTo>
                  <a:pt x="5493" y="470"/>
                </a:lnTo>
                <a:lnTo>
                  <a:pt x="5499" y="486"/>
                </a:lnTo>
                <a:lnTo>
                  <a:pt x="5481" y="496"/>
                </a:lnTo>
                <a:lnTo>
                  <a:pt x="5447" y="496"/>
                </a:lnTo>
                <a:lnTo>
                  <a:pt x="5431" y="512"/>
                </a:lnTo>
                <a:lnTo>
                  <a:pt x="5412" y="540"/>
                </a:lnTo>
                <a:lnTo>
                  <a:pt x="5392" y="563"/>
                </a:lnTo>
                <a:lnTo>
                  <a:pt x="5352" y="600"/>
                </a:lnTo>
                <a:lnTo>
                  <a:pt x="5320" y="640"/>
                </a:lnTo>
                <a:lnTo>
                  <a:pt x="5304" y="658"/>
                </a:lnTo>
                <a:lnTo>
                  <a:pt x="5291" y="663"/>
                </a:lnTo>
                <a:lnTo>
                  <a:pt x="5270" y="642"/>
                </a:lnTo>
                <a:lnTo>
                  <a:pt x="5255" y="645"/>
                </a:lnTo>
                <a:lnTo>
                  <a:pt x="5227" y="672"/>
                </a:lnTo>
                <a:lnTo>
                  <a:pt x="5232" y="673"/>
                </a:lnTo>
                <a:lnTo>
                  <a:pt x="5245" y="681"/>
                </a:lnTo>
                <a:lnTo>
                  <a:pt x="5233" y="697"/>
                </a:lnTo>
                <a:lnTo>
                  <a:pt x="5194" y="735"/>
                </a:lnTo>
                <a:lnTo>
                  <a:pt x="5190" y="715"/>
                </a:lnTo>
                <a:lnTo>
                  <a:pt x="5192" y="702"/>
                </a:lnTo>
                <a:lnTo>
                  <a:pt x="5199" y="684"/>
                </a:lnTo>
                <a:lnTo>
                  <a:pt x="5208" y="670"/>
                </a:lnTo>
                <a:lnTo>
                  <a:pt x="5226" y="654"/>
                </a:lnTo>
                <a:lnTo>
                  <a:pt x="5235" y="642"/>
                </a:lnTo>
                <a:lnTo>
                  <a:pt x="5246" y="614"/>
                </a:lnTo>
                <a:lnTo>
                  <a:pt x="5253" y="583"/>
                </a:lnTo>
                <a:lnTo>
                  <a:pt x="5255" y="556"/>
                </a:lnTo>
                <a:lnTo>
                  <a:pt x="5254" y="538"/>
                </a:lnTo>
                <a:lnTo>
                  <a:pt x="5244" y="520"/>
                </a:lnTo>
                <a:lnTo>
                  <a:pt x="5209" y="500"/>
                </a:lnTo>
                <a:lnTo>
                  <a:pt x="5200" y="479"/>
                </a:lnTo>
                <a:lnTo>
                  <a:pt x="5191" y="470"/>
                </a:lnTo>
                <a:lnTo>
                  <a:pt x="5173" y="482"/>
                </a:lnTo>
                <a:lnTo>
                  <a:pt x="5151" y="505"/>
                </a:lnTo>
                <a:lnTo>
                  <a:pt x="5131" y="532"/>
                </a:lnTo>
                <a:lnTo>
                  <a:pt x="5135" y="533"/>
                </a:lnTo>
                <a:lnTo>
                  <a:pt x="5141" y="538"/>
                </a:lnTo>
                <a:lnTo>
                  <a:pt x="5145" y="539"/>
                </a:lnTo>
                <a:lnTo>
                  <a:pt x="5115" y="559"/>
                </a:lnTo>
                <a:lnTo>
                  <a:pt x="5009" y="546"/>
                </a:lnTo>
                <a:lnTo>
                  <a:pt x="4941" y="572"/>
                </a:lnTo>
                <a:lnTo>
                  <a:pt x="4908" y="573"/>
                </a:lnTo>
                <a:lnTo>
                  <a:pt x="4893" y="584"/>
                </a:lnTo>
                <a:lnTo>
                  <a:pt x="4884" y="610"/>
                </a:lnTo>
                <a:lnTo>
                  <a:pt x="4864" y="625"/>
                </a:lnTo>
                <a:lnTo>
                  <a:pt x="4822" y="646"/>
                </a:lnTo>
                <a:lnTo>
                  <a:pt x="4806" y="651"/>
                </a:lnTo>
                <a:lnTo>
                  <a:pt x="4759" y="626"/>
                </a:lnTo>
                <a:lnTo>
                  <a:pt x="4718" y="650"/>
                </a:lnTo>
                <a:lnTo>
                  <a:pt x="4697" y="654"/>
                </a:lnTo>
                <a:lnTo>
                  <a:pt x="4634" y="647"/>
                </a:lnTo>
                <a:lnTo>
                  <a:pt x="4615" y="655"/>
                </a:lnTo>
                <a:lnTo>
                  <a:pt x="4607" y="671"/>
                </a:lnTo>
                <a:lnTo>
                  <a:pt x="4579" y="697"/>
                </a:lnTo>
                <a:lnTo>
                  <a:pt x="4564" y="690"/>
                </a:lnTo>
                <a:lnTo>
                  <a:pt x="4548" y="651"/>
                </a:lnTo>
                <a:lnTo>
                  <a:pt x="4551" y="636"/>
                </a:lnTo>
                <a:lnTo>
                  <a:pt x="4551" y="631"/>
                </a:lnTo>
                <a:lnTo>
                  <a:pt x="4548" y="630"/>
                </a:lnTo>
                <a:lnTo>
                  <a:pt x="4536" y="633"/>
                </a:lnTo>
                <a:lnTo>
                  <a:pt x="4531" y="633"/>
                </a:lnTo>
                <a:lnTo>
                  <a:pt x="4508" y="609"/>
                </a:lnTo>
                <a:lnTo>
                  <a:pt x="4515" y="607"/>
                </a:lnTo>
                <a:lnTo>
                  <a:pt x="4523" y="602"/>
                </a:lnTo>
                <a:lnTo>
                  <a:pt x="4531" y="595"/>
                </a:lnTo>
                <a:lnTo>
                  <a:pt x="4540" y="584"/>
                </a:lnTo>
                <a:lnTo>
                  <a:pt x="4440" y="533"/>
                </a:lnTo>
                <a:lnTo>
                  <a:pt x="4445" y="523"/>
                </a:lnTo>
                <a:lnTo>
                  <a:pt x="4464" y="530"/>
                </a:lnTo>
                <a:lnTo>
                  <a:pt x="4516" y="545"/>
                </a:lnTo>
                <a:lnTo>
                  <a:pt x="4572" y="535"/>
                </a:lnTo>
                <a:lnTo>
                  <a:pt x="4587" y="541"/>
                </a:lnTo>
                <a:lnTo>
                  <a:pt x="4580" y="530"/>
                </a:lnTo>
                <a:lnTo>
                  <a:pt x="4561" y="524"/>
                </a:lnTo>
                <a:lnTo>
                  <a:pt x="4539" y="524"/>
                </a:lnTo>
                <a:lnTo>
                  <a:pt x="4501" y="532"/>
                </a:lnTo>
                <a:lnTo>
                  <a:pt x="4412" y="505"/>
                </a:lnTo>
                <a:lnTo>
                  <a:pt x="4379" y="543"/>
                </a:lnTo>
                <a:lnTo>
                  <a:pt x="4350" y="569"/>
                </a:lnTo>
                <a:lnTo>
                  <a:pt x="4343" y="568"/>
                </a:lnTo>
                <a:lnTo>
                  <a:pt x="4332" y="572"/>
                </a:lnTo>
                <a:lnTo>
                  <a:pt x="4322" y="579"/>
                </a:lnTo>
                <a:lnTo>
                  <a:pt x="4311" y="589"/>
                </a:lnTo>
                <a:lnTo>
                  <a:pt x="4320" y="603"/>
                </a:lnTo>
                <a:lnTo>
                  <a:pt x="4332" y="611"/>
                </a:lnTo>
                <a:lnTo>
                  <a:pt x="4338" y="610"/>
                </a:lnTo>
                <a:lnTo>
                  <a:pt x="4354" y="600"/>
                </a:lnTo>
                <a:lnTo>
                  <a:pt x="4359" y="599"/>
                </a:lnTo>
                <a:lnTo>
                  <a:pt x="4382" y="601"/>
                </a:lnTo>
                <a:lnTo>
                  <a:pt x="4397" y="598"/>
                </a:lnTo>
                <a:lnTo>
                  <a:pt x="4422" y="584"/>
                </a:lnTo>
                <a:lnTo>
                  <a:pt x="4433" y="585"/>
                </a:lnTo>
                <a:lnTo>
                  <a:pt x="4438" y="594"/>
                </a:lnTo>
                <a:lnTo>
                  <a:pt x="4433" y="611"/>
                </a:lnTo>
                <a:lnTo>
                  <a:pt x="4422" y="628"/>
                </a:lnTo>
                <a:lnTo>
                  <a:pt x="4410" y="637"/>
                </a:lnTo>
                <a:lnTo>
                  <a:pt x="4399" y="644"/>
                </a:lnTo>
                <a:lnTo>
                  <a:pt x="4386" y="653"/>
                </a:lnTo>
                <a:lnTo>
                  <a:pt x="4471" y="636"/>
                </a:lnTo>
                <a:lnTo>
                  <a:pt x="4475" y="651"/>
                </a:lnTo>
                <a:lnTo>
                  <a:pt x="4445" y="685"/>
                </a:lnTo>
                <a:lnTo>
                  <a:pt x="4415" y="695"/>
                </a:lnTo>
                <a:lnTo>
                  <a:pt x="4326" y="679"/>
                </a:lnTo>
                <a:lnTo>
                  <a:pt x="4315" y="671"/>
                </a:lnTo>
                <a:lnTo>
                  <a:pt x="4303" y="628"/>
                </a:lnTo>
                <a:lnTo>
                  <a:pt x="4275" y="602"/>
                </a:lnTo>
                <a:lnTo>
                  <a:pt x="4263" y="601"/>
                </a:lnTo>
                <a:lnTo>
                  <a:pt x="4244" y="614"/>
                </a:lnTo>
                <a:lnTo>
                  <a:pt x="4230" y="618"/>
                </a:lnTo>
                <a:lnTo>
                  <a:pt x="4193" y="594"/>
                </a:lnTo>
                <a:lnTo>
                  <a:pt x="4200" y="586"/>
                </a:lnTo>
                <a:lnTo>
                  <a:pt x="4209" y="580"/>
                </a:lnTo>
                <a:lnTo>
                  <a:pt x="4217" y="574"/>
                </a:lnTo>
                <a:lnTo>
                  <a:pt x="4225" y="570"/>
                </a:lnTo>
                <a:lnTo>
                  <a:pt x="4164" y="539"/>
                </a:lnTo>
                <a:lnTo>
                  <a:pt x="4110" y="563"/>
                </a:lnTo>
                <a:lnTo>
                  <a:pt x="4078" y="586"/>
                </a:lnTo>
                <a:lnTo>
                  <a:pt x="4050" y="615"/>
                </a:lnTo>
                <a:lnTo>
                  <a:pt x="4053" y="643"/>
                </a:lnTo>
                <a:lnTo>
                  <a:pt x="4049" y="661"/>
                </a:lnTo>
                <a:lnTo>
                  <a:pt x="4034" y="681"/>
                </a:lnTo>
                <a:lnTo>
                  <a:pt x="4006" y="703"/>
                </a:lnTo>
                <a:lnTo>
                  <a:pt x="3996" y="719"/>
                </a:lnTo>
                <a:lnTo>
                  <a:pt x="3996" y="735"/>
                </a:lnTo>
                <a:lnTo>
                  <a:pt x="3979" y="743"/>
                </a:lnTo>
                <a:lnTo>
                  <a:pt x="3964" y="758"/>
                </a:lnTo>
                <a:lnTo>
                  <a:pt x="3950" y="770"/>
                </a:lnTo>
                <a:lnTo>
                  <a:pt x="3934" y="770"/>
                </a:lnTo>
                <a:lnTo>
                  <a:pt x="3920" y="774"/>
                </a:lnTo>
                <a:lnTo>
                  <a:pt x="3906" y="792"/>
                </a:lnTo>
                <a:lnTo>
                  <a:pt x="3894" y="817"/>
                </a:lnTo>
                <a:lnTo>
                  <a:pt x="3885" y="839"/>
                </a:lnTo>
                <a:lnTo>
                  <a:pt x="3880" y="836"/>
                </a:lnTo>
                <a:lnTo>
                  <a:pt x="3876" y="831"/>
                </a:lnTo>
                <a:lnTo>
                  <a:pt x="3874" y="824"/>
                </a:lnTo>
                <a:lnTo>
                  <a:pt x="3874" y="813"/>
                </a:lnTo>
                <a:lnTo>
                  <a:pt x="3872" y="811"/>
                </a:lnTo>
                <a:lnTo>
                  <a:pt x="3788" y="829"/>
                </a:lnTo>
                <a:lnTo>
                  <a:pt x="3780" y="834"/>
                </a:lnTo>
                <a:lnTo>
                  <a:pt x="3773" y="839"/>
                </a:lnTo>
                <a:lnTo>
                  <a:pt x="3767" y="842"/>
                </a:lnTo>
                <a:lnTo>
                  <a:pt x="3760" y="841"/>
                </a:lnTo>
                <a:lnTo>
                  <a:pt x="3756" y="835"/>
                </a:lnTo>
                <a:lnTo>
                  <a:pt x="3758" y="819"/>
                </a:lnTo>
                <a:lnTo>
                  <a:pt x="3756" y="812"/>
                </a:lnTo>
                <a:lnTo>
                  <a:pt x="3650" y="749"/>
                </a:lnTo>
                <a:lnTo>
                  <a:pt x="3546" y="730"/>
                </a:lnTo>
                <a:lnTo>
                  <a:pt x="3516" y="736"/>
                </a:lnTo>
                <a:lnTo>
                  <a:pt x="3483" y="762"/>
                </a:lnTo>
                <a:lnTo>
                  <a:pt x="3487" y="776"/>
                </a:lnTo>
                <a:lnTo>
                  <a:pt x="3489" y="792"/>
                </a:lnTo>
                <a:lnTo>
                  <a:pt x="3470" y="801"/>
                </a:lnTo>
                <a:lnTo>
                  <a:pt x="3455" y="801"/>
                </a:lnTo>
                <a:lnTo>
                  <a:pt x="3430" y="788"/>
                </a:lnTo>
                <a:lnTo>
                  <a:pt x="3435" y="781"/>
                </a:lnTo>
                <a:lnTo>
                  <a:pt x="3447" y="765"/>
                </a:lnTo>
                <a:lnTo>
                  <a:pt x="3452" y="759"/>
                </a:lnTo>
                <a:lnTo>
                  <a:pt x="3442" y="759"/>
                </a:lnTo>
                <a:lnTo>
                  <a:pt x="3419" y="766"/>
                </a:lnTo>
                <a:lnTo>
                  <a:pt x="3410" y="765"/>
                </a:lnTo>
                <a:lnTo>
                  <a:pt x="3388" y="753"/>
                </a:lnTo>
                <a:lnTo>
                  <a:pt x="3378" y="754"/>
                </a:lnTo>
                <a:lnTo>
                  <a:pt x="3362" y="764"/>
                </a:lnTo>
                <a:lnTo>
                  <a:pt x="3355" y="775"/>
                </a:lnTo>
                <a:lnTo>
                  <a:pt x="3346" y="789"/>
                </a:lnTo>
                <a:lnTo>
                  <a:pt x="3326" y="807"/>
                </a:lnTo>
                <a:lnTo>
                  <a:pt x="3306" y="817"/>
                </a:lnTo>
                <a:lnTo>
                  <a:pt x="3276" y="810"/>
                </a:lnTo>
                <a:lnTo>
                  <a:pt x="3241" y="817"/>
                </a:lnTo>
                <a:lnTo>
                  <a:pt x="3171" y="792"/>
                </a:lnTo>
                <a:lnTo>
                  <a:pt x="3140" y="797"/>
                </a:lnTo>
                <a:lnTo>
                  <a:pt x="3104" y="816"/>
                </a:lnTo>
                <a:lnTo>
                  <a:pt x="3065" y="850"/>
                </a:lnTo>
                <a:lnTo>
                  <a:pt x="3033" y="890"/>
                </a:lnTo>
                <a:lnTo>
                  <a:pt x="3019" y="903"/>
                </a:lnTo>
                <a:lnTo>
                  <a:pt x="3001" y="912"/>
                </a:lnTo>
                <a:lnTo>
                  <a:pt x="2993" y="911"/>
                </a:lnTo>
                <a:lnTo>
                  <a:pt x="2979" y="905"/>
                </a:lnTo>
                <a:lnTo>
                  <a:pt x="2970" y="907"/>
                </a:lnTo>
                <a:lnTo>
                  <a:pt x="2992" y="879"/>
                </a:lnTo>
                <a:lnTo>
                  <a:pt x="3007" y="873"/>
                </a:lnTo>
                <a:lnTo>
                  <a:pt x="3014" y="868"/>
                </a:lnTo>
                <a:lnTo>
                  <a:pt x="3025" y="855"/>
                </a:lnTo>
                <a:lnTo>
                  <a:pt x="3033" y="843"/>
                </a:lnTo>
                <a:lnTo>
                  <a:pt x="3035" y="836"/>
                </a:lnTo>
                <a:lnTo>
                  <a:pt x="3038" y="828"/>
                </a:lnTo>
                <a:lnTo>
                  <a:pt x="3049" y="814"/>
                </a:lnTo>
                <a:lnTo>
                  <a:pt x="3061" y="801"/>
                </a:lnTo>
                <a:lnTo>
                  <a:pt x="3073" y="791"/>
                </a:lnTo>
                <a:lnTo>
                  <a:pt x="3085" y="784"/>
                </a:lnTo>
                <a:lnTo>
                  <a:pt x="3093" y="784"/>
                </a:lnTo>
                <a:lnTo>
                  <a:pt x="3103" y="781"/>
                </a:lnTo>
                <a:lnTo>
                  <a:pt x="3114" y="768"/>
                </a:lnTo>
                <a:lnTo>
                  <a:pt x="3123" y="755"/>
                </a:lnTo>
                <a:lnTo>
                  <a:pt x="3132" y="751"/>
                </a:lnTo>
                <a:lnTo>
                  <a:pt x="3140" y="749"/>
                </a:lnTo>
                <a:lnTo>
                  <a:pt x="3165" y="733"/>
                </a:lnTo>
                <a:lnTo>
                  <a:pt x="3174" y="732"/>
                </a:lnTo>
                <a:lnTo>
                  <a:pt x="3210" y="751"/>
                </a:lnTo>
                <a:lnTo>
                  <a:pt x="3256" y="683"/>
                </a:lnTo>
                <a:lnTo>
                  <a:pt x="3323" y="643"/>
                </a:lnTo>
                <a:lnTo>
                  <a:pt x="3481" y="591"/>
                </a:lnTo>
                <a:lnTo>
                  <a:pt x="3508" y="576"/>
                </a:lnTo>
                <a:lnTo>
                  <a:pt x="3545" y="548"/>
                </a:lnTo>
                <a:lnTo>
                  <a:pt x="3548" y="548"/>
                </a:lnTo>
                <a:lnTo>
                  <a:pt x="3551" y="546"/>
                </a:lnTo>
                <a:lnTo>
                  <a:pt x="3560" y="533"/>
                </a:lnTo>
                <a:lnTo>
                  <a:pt x="3564" y="525"/>
                </a:lnTo>
                <a:lnTo>
                  <a:pt x="3571" y="502"/>
                </a:lnTo>
                <a:lnTo>
                  <a:pt x="3575" y="493"/>
                </a:lnTo>
                <a:lnTo>
                  <a:pt x="3586" y="480"/>
                </a:lnTo>
                <a:lnTo>
                  <a:pt x="3602" y="484"/>
                </a:lnTo>
                <a:lnTo>
                  <a:pt x="3617" y="468"/>
                </a:lnTo>
                <a:lnTo>
                  <a:pt x="3613" y="463"/>
                </a:lnTo>
                <a:lnTo>
                  <a:pt x="3612" y="455"/>
                </a:lnTo>
                <a:lnTo>
                  <a:pt x="3613" y="443"/>
                </a:lnTo>
                <a:lnTo>
                  <a:pt x="3618" y="428"/>
                </a:lnTo>
                <a:lnTo>
                  <a:pt x="3622" y="426"/>
                </a:lnTo>
                <a:lnTo>
                  <a:pt x="3627" y="421"/>
                </a:lnTo>
                <a:lnTo>
                  <a:pt x="3620" y="415"/>
                </a:lnTo>
                <a:lnTo>
                  <a:pt x="3610" y="415"/>
                </a:lnTo>
                <a:lnTo>
                  <a:pt x="3599" y="422"/>
                </a:lnTo>
                <a:lnTo>
                  <a:pt x="3585" y="437"/>
                </a:lnTo>
                <a:lnTo>
                  <a:pt x="3588" y="440"/>
                </a:lnTo>
                <a:lnTo>
                  <a:pt x="3590" y="450"/>
                </a:lnTo>
                <a:lnTo>
                  <a:pt x="3592" y="455"/>
                </a:lnTo>
                <a:lnTo>
                  <a:pt x="3576" y="460"/>
                </a:lnTo>
                <a:lnTo>
                  <a:pt x="3554" y="449"/>
                </a:lnTo>
                <a:lnTo>
                  <a:pt x="3537" y="454"/>
                </a:lnTo>
                <a:lnTo>
                  <a:pt x="3537" y="460"/>
                </a:lnTo>
                <a:lnTo>
                  <a:pt x="3535" y="474"/>
                </a:lnTo>
                <a:lnTo>
                  <a:pt x="3535" y="480"/>
                </a:lnTo>
                <a:lnTo>
                  <a:pt x="3515" y="486"/>
                </a:lnTo>
                <a:lnTo>
                  <a:pt x="3497" y="482"/>
                </a:lnTo>
                <a:lnTo>
                  <a:pt x="3484" y="472"/>
                </a:lnTo>
                <a:lnTo>
                  <a:pt x="3477" y="460"/>
                </a:lnTo>
                <a:lnTo>
                  <a:pt x="3476" y="454"/>
                </a:lnTo>
                <a:lnTo>
                  <a:pt x="3476" y="446"/>
                </a:lnTo>
                <a:lnTo>
                  <a:pt x="3475" y="438"/>
                </a:lnTo>
                <a:lnTo>
                  <a:pt x="3470" y="430"/>
                </a:lnTo>
                <a:lnTo>
                  <a:pt x="3442" y="415"/>
                </a:lnTo>
                <a:lnTo>
                  <a:pt x="3465" y="409"/>
                </a:lnTo>
                <a:lnTo>
                  <a:pt x="3478" y="402"/>
                </a:lnTo>
                <a:lnTo>
                  <a:pt x="3492" y="388"/>
                </a:lnTo>
                <a:lnTo>
                  <a:pt x="3479" y="372"/>
                </a:lnTo>
                <a:lnTo>
                  <a:pt x="3460" y="372"/>
                </a:lnTo>
                <a:lnTo>
                  <a:pt x="3438" y="377"/>
                </a:lnTo>
                <a:lnTo>
                  <a:pt x="3419" y="375"/>
                </a:lnTo>
                <a:lnTo>
                  <a:pt x="3416" y="367"/>
                </a:lnTo>
                <a:lnTo>
                  <a:pt x="3417" y="341"/>
                </a:lnTo>
                <a:lnTo>
                  <a:pt x="3414" y="333"/>
                </a:lnTo>
                <a:lnTo>
                  <a:pt x="3413" y="324"/>
                </a:lnTo>
                <a:lnTo>
                  <a:pt x="3428" y="294"/>
                </a:lnTo>
                <a:lnTo>
                  <a:pt x="3428" y="285"/>
                </a:lnTo>
                <a:lnTo>
                  <a:pt x="3412" y="287"/>
                </a:lnTo>
                <a:lnTo>
                  <a:pt x="3394" y="293"/>
                </a:lnTo>
                <a:lnTo>
                  <a:pt x="3386" y="292"/>
                </a:lnTo>
                <a:lnTo>
                  <a:pt x="3401" y="271"/>
                </a:lnTo>
                <a:lnTo>
                  <a:pt x="3426" y="250"/>
                </a:lnTo>
                <a:lnTo>
                  <a:pt x="3447" y="240"/>
                </a:lnTo>
                <a:lnTo>
                  <a:pt x="3483" y="234"/>
                </a:lnTo>
                <a:lnTo>
                  <a:pt x="3490" y="223"/>
                </a:lnTo>
                <a:lnTo>
                  <a:pt x="3480" y="211"/>
                </a:lnTo>
                <a:lnTo>
                  <a:pt x="3482" y="189"/>
                </a:lnTo>
                <a:lnTo>
                  <a:pt x="3488" y="163"/>
                </a:lnTo>
                <a:lnTo>
                  <a:pt x="3488" y="141"/>
                </a:lnTo>
                <a:lnTo>
                  <a:pt x="3473" y="130"/>
                </a:lnTo>
                <a:lnTo>
                  <a:pt x="3424" y="122"/>
                </a:lnTo>
                <a:lnTo>
                  <a:pt x="3421" y="104"/>
                </a:lnTo>
                <a:lnTo>
                  <a:pt x="3431" y="102"/>
                </a:lnTo>
                <a:lnTo>
                  <a:pt x="3441" y="99"/>
                </a:lnTo>
                <a:lnTo>
                  <a:pt x="3451" y="90"/>
                </a:lnTo>
                <a:lnTo>
                  <a:pt x="3464" y="73"/>
                </a:lnTo>
                <a:lnTo>
                  <a:pt x="3477" y="51"/>
                </a:lnTo>
                <a:lnTo>
                  <a:pt x="3474" y="46"/>
                </a:lnTo>
                <a:lnTo>
                  <a:pt x="3464" y="46"/>
                </a:lnTo>
                <a:lnTo>
                  <a:pt x="3451" y="30"/>
                </a:lnTo>
                <a:lnTo>
                  <a:pt x="3425" y="34"/>
                </a:lnTo>
                <a:lnTo>
                  <a:pt x="3413" y="33"/>
                </a:lnTo>
                <a:lnTo>
                  <a:pt x="3407" y="23"/>
                </a:lnTo>
                <a:lnTo>
                  <a:pt x="3403" y="9"/>
                </a:lnTo>
                <a:lnTo>
                  <a:pt x="3398" y="0"/>
                </a:lnTo>
                <a:lnTo>
                  <a:pt x="3384" y="3"/>
                </a:lnTo>
                <a:lnTo>
                  <a:pt x="3378" y="80"/>
                </a:lnTo>
                <a:lnTo>
                  <a:pt x="3370" y="125"/>
                </a:lnTo>
                <a:lnTo>
                  <a:pt x="3354" y="157"/>
                </a:lnTo>
                <a:lnTo>
                  <a:pt x="3314" y="199"/>
                </a:lnTo>
                <a:lnTo>
                  <a:pt x="3295" y="215"/>
                </a:lnTo>
                <a:lnTo>
                  <a:pt x="3273" y="220"/>
                </a:lnTo>
                <a:lnTo>
                  <a:pt x="3251" y="236"/>
                </a:lnTo>
                <a:lnTo>
                  <a:pt x="3245" y="241"/>
                </a:lnTo>
                <a:lnTo>
                  <a:pt x="3238" y="277"/>
                </a:lnTo>
                <a:lnTo>
                  <a:pt x="3229" y="273"/>
                </a:lnTo>
                <a:lnTo>
                  <a:pt x="3210" y="275"/>
                </a:lnTo>
                <a:lnTo>
                  <a:pt x="3203" y="273"/>
                </a:lnTo>
                <a:lnTo>
                  <a:pt x="3198" y="264"/>
                </a:lnTo>
                <a:lnTo>
                  <a:pt x="3196" y="244"/>
                </a:lnTo>
                <a:lnTo>
                  <a:pt x="3191" y="237"/>
                </a:lnTo>
                <a:lnTo>
                  <a:pt x="3178" y="245"/>
                </a:lnTo>
                <a:lnTo>
                  <a:pt x="3158" y="267"/>
                </a:lnTo>
                <a:lnTo>
                  <a:pt x="3145" y="289"/>
                </a:lnTo>
                <a:lnTo>
                  <a:pt x="3153" y="300"/>
                </a:lnTo>
                <a:lnTo>
                  <a:pt x="3149" y="303"/>
                </a:lnTo>
                <a:lnTo>
                  <a:pt x="3134" y="316"/>
                </a:lnTo>
                <a:lnTo>
                  <a:pt x="3134" y="350"/>
                </a:lnTo>
                <a:lnTo>
                  <a:pt x="3139" y="360"/>
                </a:lnTo>
                <a:lnTo>
                  <a:pt x="3153" y="354"/>
                </a:lnTo>
                <a:lnTo>
                  <a:pt x="3154" y="349"/>
                </a:lnTo>
                <a:lnTo>
                  <a:pt x="3159" y="330"/>
                </a:lnTo>
                <a:lnTo>
                  <a:pt x="3198" y="308"/>
                </a:lnTo>
                <a:lnTo>
                  <a:pt x="3223" y="324"/>
                </a:lnTo>
                <a:lnTo>
                  <a:pt x="3224" y="362"/>
                </a:lnTo>
                <a:lnTo>
                  <a:pt x="3190" y="408"/>
                </a:lnTo>
                <a:lnTo>
                  <a:pt x="3144" y="426"/>
                </a:lnTo>
                <a:lnTo>
                  <a:pt x="3120" y="399"/>
                </a:lnTo>
                <a:lnTo>
                  <a:pt x="3093" y="321"/>
                </a:lnTo>
                <a:lnTo>
                  <a:pt x="3035" y="297"/>
                </a:lnTo>
                <a:lnTo>
                  <a:pt x="3022" y="282"/>
                </a:lnTo>
                <a:lnTo>
                  <a:pt x="3023" y="274"/>
                </a:lnTo>
                <a:lnTo>
                  <a:pt x="3027" y="263"/>
                </a:lnTo>
                <a:lnTo>
                  <a:pt x="3030" y="251"/>
                </a:lnTo>
                <a:lnTo>
                  <a:pt x="3026" y="243"/>
                </a:lnTo>
                <a:lnTo>
                  <a:pt x="3012" y="262"/>
                </a:lnTo>
                <a:lnTo>
                  <a:pt x="3002" y="270"/>
                </a:lnTo>
                <a:lnTo>
                  <a:pt x="2989" y="241"/>
                </a:lnTo>
                <a:lnTo>
                  <a:pt x="2970" y="238"/>
                </a:lnTo>
                <a:lnTo>
                  <a:pt x="2928" y="242"/>
                </a:lnTo>
                <a:lnTo>
                  <a:pt x="2915" y="230"/>
                </a:lnTo>
                <a:lnTo>
                  <a:pt x="2895" y="199"/>
                </a:lnTo>
                <a:lnTo>
                  <a:pt x="2873" y="199"/>
                </a:lnTo>
                <a:lnTo>
                  <a:pt x="2877" y="201"/>
                </a:lnTo>
                <a:lnTo>
                  <a:pt x="2868" y="198"/>
                </a:lnTo>
                <a:lnTo>
                  <a:pt x="2859" y="199"/>
                </a:lnTo>
                <a:lnTo>
                  <a:pt x="2847" y="204"/>
                </a:lnTo>
                <a:lnTo>
                  <a:pt x="2833" y="217"/>
                </a:lnTo>
                <a:lnTo>
                  <a:pt x="2842" y="182"/>
                </a:lnTo>
                <a:lnTo>
                  <a:pt x="2825" y="177"/>
                </a:lnTo>
                <a:lnTo>
                  <a:pt x="2773" y="199"/>
                </a:lnTo>
                <a:lnTo>
                  <a:pt x="2733" y="201"/>
                </a:lnTo>
                <a:lnTo>
                  <a:pt x="2720" y="209"/>
                </a:lnTo>
                <a:lnTo>
                  <a:pt x="2710" y="220"/>
                </a:lnTo>
                <a:lnTo>
                  <a:pt x="2699" y="237"/>
                </a:lnTo>
                <a:lnTo>
                  <a:pt x="2691" y="252"/>
                </a:lnTo>
                <a:lnTo>
                  <a:pt x="2690" y="261"/>
                </a:lnTo>
                <a:lnTo>
                  <a:pt x="2672" y="312"/>
                </a:lnTo>
                <a:lnTo>
                  <a:pt x="2670" y="325"/>
                </a:lnTo>
                <a:lnTo>
                  <a:pt x="2666" y="334"/>
                </a:lnTo>
                <a:lnTo>
                  <a:pt x="2653" y="363"/>
                </a:lnTo>
                <a:lnTo>
                  <a:pt x="2644" y="379"/>
                </a:lnTo>
                <a:lnTo>
                  <a:pt x="2637" y="388"/>
                </a:lnTo>
                <a:lnTo>
                  <a:pt x="2630" y="398"/>
                </a:lnTo>
                <a:lnTo>
                  <a:pt x="2625" y="417"/>
                </a:lnTo>
                <a:lnTo>
                  <a:pt x="2624" y="431"/>
                </a:lnTo>
                <a:lnTo>
                  <a:pt x="2627" y="445"/>
                </a:lnTo>
                <a:lnTo>
                  <a:pt x="2631" y="457"/>
                </a:lnTo>
                <a:lnTo>
                  <a:pt x="2637" y="464"/>
                </a:lnTo>
                <a:lnTo>
                  <a:pt x="2638" y="468"/>
                </a:lnTo>
                <a:lnTo>
                  <a:pt x="2636" y="476"/>
                </a:lnTo>
                <a:lnTo>
                  <a:pt x="2631" y="484"/>
                </a:lnTo>
                <a:lnTo>
                  <a:pt x="2626" y="493"/>
                </a:lnTo>
                <a:lnTo>
                  <a:pt x="2621" y="497"/>
                </a:lnTo>
                <a:lnTo>
                  <a:pt x="2615" y="495"/>
                </a:lnTo>
                <a:lnTo>
                  <a:pt x="2554" y="408"/>
                </a:lnTo>
                <a:lnTo>
                  <a:pt x="2546" y="382"/>
                </a:lnTo>
                <a:lnTo>
                  <a:pt x="2547" y="313"/>
                </a:lnTo>
                <a:lnTo>
                  <a:pt x="2531" y="295"/>
                </a:lnTo>
                <a:lnTo>
                  <a:pt x="2509" y="283"/>
                </a:lnTo>
                <a:lnTo>
                  <a:pt x="2487" y="257"/>
                </a:lnTo>
                <a:lnTo>
                  <a:pt x="2475" y="257"/>
                </a:lnTo>
                <a:lnTo>
                  <a:pt x="2462" y="261"/>
                </a:lnTo>
                <a:lnTo>
                  <a:pt x="2450" y="269"/>
                </a:lnTo>
                <a:lnTo>
                  <a:pt x="2443" y="278"/>
                </a:lnTo>
                <a:lnTo>
                  <a:pt x="2436" y="294"/>
                </a:lnTo>
                <a:lnTo>
                  <a:pt x="2427" y="317"/>
                </a:lnTo>
                <a:lnTo>
                  <a:pt x="2409" y="382"/>
                </a:lnTo>
                <a:lnTo>
                  <a:pt x="2395" y="418"/>
                </a:lnTo>
                <a:lnTo>
                  <a:pt x="2381" y="430"/>
                </a:lnTo>
                <a:lnTo>
                  <a:pt x="2378" y="416"/>
                </a:lnTo>
                <a:lnTo>
                  <a:pt x="2386" y="353"/>
                </a:lnTo>
                <a:lnTo>
                  <a:pt x="2392" y="327"/>
                </a:lnTo>
                <a:lnTo>
                  <a:pt x="2397" y="318"/>
                </a:lnTo>
                <a:lnTo>
                  <a:pt x="2409" y="300"/>
                </a:lnTo>
                <a:lnTo>
                  <a:pt x="2413" y="290"/>
                </a:lnTo>
                <a:lnTo>
                  <a:pt x="2415" y="282"/>
                </a:lnTo>
                <a:lnTo>
                  <a:pt x="2415" y="270"/>
                </a:lnTo>
                <a:lnTo>
                  <a:pt x="2415" y="263"/>
                </a:lnTo>
                <a:lnTo>
                  <a:pt x="2415" y="245"/>
                </a:lnTo>
                <a:lnTo>
                  <a:pt x="2408" y="236"/>
                </a:lnTo>
                <a:lnTo>
                  <a:pt x="2371" y="222"/>
                </a:lnTo>
                <a:lnTo>
                  <a:pt x="2345" y="222"/>
                </a:lnTo>
                <a:lnTo>
                  <a:pt x="2315" y="231"/>
                </a:lnTo>
                <a:lnTo>
                  <a:pt x="2289" y="253"/>
                </a:lnTo>
                <a:lnTo>
                  <a:pt x="2271" y="303"/>
                </a:lnTo>
                <a:lnTo>
                  <a:pt x="2280" y="526"/>
                </a:lnTo>
                <a:lnTo>
                  <a:pt x="2288" y="549"/>
                </a:lnTo>
                <a:lnTo>
                  <a:pt x="2337" y="604"/>
                </a:lnTo>
                <a:lnTo>
                  <a:pt x="2348" y="635"/>
                </a:lnTo>
                <a:lnTo>
                  <a:pt x="2340" y="668"/>
                </a:lnTo>
                <a:lnTo>
                  <a:pt x="2325" y="627"/>
                </a:lnTo>
                <a:lnTo>
                  <a:pt x="2274" y="578"/>
                </a:lnTo>
                <a:lnTo>
                  <a:pt x="2244" y="442"/>
                </a:lnTo>
                <a:lnTo>
                  <a:pt x="2249" y="403"/>
                </a:lnTo>
                <a:lnTo>
                  <a:pt x="2248" y="394"/>
                </a:lnTo>
                <a:lnTo>
                  <a:pt x="2241" y="377"/>
                </a:lnTo>
                <a:lnTo>
                  <a:pt x="2232" y="299"/>
                </a:lnTo>
                <a:lnTo>
                  <a:pt x="2214" y="283"/>
                </a:lnTo>
                <a:lnTo>
                  <a:pt x="2167" y="321"/>
                </a:lnTo>
                <a:lnTo>
                  <a:pt x="2152" y="343"/>
                </a:lnTo>
                <a:lnTo>
                  <a:pt x="2138" y="372"/>
                </a:lnTo>
                <a:lnTo>
                  <a:pt x="2118" y="418"/>
                </a:lnTo>
                <a:lnTo>
                  <a:pt x="2074" y="503"/>
                </a:lnTo>
                <a:lnTo>
                  <a:pt x="2072" y="526"/>
                </a:lnTo>
                <a:lnTo>
                  <a:pt x="2133" y="630"/>
                </a:lnTo>
                <a:lnTo>
                  <a:pt x="2132" y="654"/>
                </a:lnTo>
                <a:lnTo>
                  <a:pt x="2129" y="666"/>
                </a:lnTo>
                <a:lnTo>
                  <a:pt x="2119" y="686"/>
                </a:lnTo>
                <a:lnTo>
                  <a:pt x="2115" y="698"/>
                </a:lnTo>
                <a:lnTo>
                  <a:pt x="2117" y="709"/>
                </a:lnTo>
                <a:lnTo>
                  <a:pt x="2222" y="741"/>
                </a:lnTo>
                <a:lnTo>
                  <a:pt x="2161" y="754"/>
                </a:lnTo>
                <a:lnTo>
                  <a:pt x="2101" y="749"/>
                </a:lnTo>
                <a:lnTo>
                  <a:pt x="2055" y="722"/>
                </a:lnTo>
                <a:lnTo>
                  <a:pt x="2031" y="672"/>
                </a:lnTo>
                <a:lnTo>
                  <a:pt x="2023" y="608"/>
                </a:lnTo>
                <a:lnTo>
                  <a:pt x="2012" y="582"/>
                </a:lnTo>
                <a:lnTo>
                  <a:pt x="1990" y="586"/>
                </a:lnTo>
                <a:lnTo>
                  <a:pt x="1963" y="620"/>
                </a:lnTo>
                <a:lnTo>
                  <a:pt x="1952" y="655"/>
                </a:lnTo>
                <a:lnTo>
                  <a:pt x="1953" y="711"/>
                </a:lnTo>
                <a:lnTo>
                  <a:pt x="1948" y="720"/>
                </a:lnTo>
                <a:lnTo>
                  <a:pt x="1928" y="696"/>
                </a:lnTo>
                <a:lnTo>
                  <a:pt x="1914" y="693"/>
                </a:lnTo>
                <a:lnTo>
                  <a:pt x="1891" y="716"/>
                </a:lnTo>
                <a:lnTo>
                  <a:pt x="1925" y="819"/>
                </a:lnTo>
                <a:lnTo>
                  <a:pt x="1944" y="837"/>
                </a:lnTo>
                <a:lnTo>
                  <a:pt x="2067" y="890"/>
                </a:lnTo>
                <a:lnTo>
                  <a:pt x="2051" y="905"/>
                </a:lnTo>
                <a:lnTo>
                  <a:pt x="2039" y="911"/>
                </a:lnTo>
                <a:lnTo>
                  <a:pt x="2038" y="979"/>
                </a:lnTo>
                <a:lnTo>
                  <a:pt x="2118" y="1035"/>
                </a:lnTo>
                <a:lnTo>
                  <a:pt x="2140" y="1078"/>
                </a:lnTo>
                <a:lnTo>
                  <a:pt x="2059" y="1019"/>
                </a:lnTo>
                <a:lnTo>
                  <a:pt x="2048" y="1050"/>
                </a:lnTo>
                <a:lnTo>
                  <a:pt x="2041" y="1077"/>
                </a:lnTo>
                <a:lnTo>
                  <a:pt x="2041" y="1098"/>
                </a:lnTo>
                <a:lnTo>
                  <a:pt x="2055" y="1118"/>
                </a:lnTo>
                <a:lnTo>
                  <a:pt x="2062" y="1140"/>
                </a:lnTo>
                <a:lnTo>
                  <a:pt x="2074" y="1154"/>
                </a:lnTo>
                <a:lnTo>
                  <a:pt x="2073" y="1163"/>
                </a:lnTo>
                <a:lnTo>
                  <a:pt x="2068" y="1174"/>
                </a:lnTo>
                <a:lnTo>
                  <a:pt x="2050" y="1232"/>
                </a:lnTo>
                <a:lnTo>
                  <a:pt x="2047" y="1252"/>
                </a:lnTo>
                <a:lnTo>
                  <a:pt x="2066" y="1280"/>
                </a:lnTo>
                <a:lnTo>
                  <a:pt x="2076" y="1326"/>
                </a:lnTo>
                <a:lnTo>
                  <a:pt x="2088" y="1339"/>
                </a:lnTo>
                <a:lnTo>
                  <a:pt x="2075" y="1342"/>
                </a:lnTo>
                <a:lnTo>
                  <a:pt x="2071" y="1343"/>
                </a:lnTo>
                <a:lnTo>
                  <a:pt x="2065" y="1365"/>
                </a:lnTo>
                <a:lnTo>
                  <a:pt x="2083" y="1380"/>
                </a:lnTo>
                <a:lnTo>
                  <a:pt x="2080" y="1401"/>
                </a:lnTo>
                <a:lnTo>
                  <a:pt x="2061" y="1387"/>
                </a:lnTo>
                <a:lnTo>
                  <a:pt x="2042" y="1336"/>
                </a:lnTo>
                <a:lnTo>
                  <a:pt x="2028" y="1319"/>
                </a:lnTo>
                <a:lnTo>
                  <a:pt x="1969" y="1312"/>
                </a:lnTo>
                <a:lnTo>
                  <a:pt x="1959" y="1292"/>
                </a:lnTo>
                <a:lnTo>
                  <a:pt x="1962" y="1286"/>
                </a:lnTo>
                <a:lnTo>
                  <a:pt x="1969" y="1275"/>
                </a:lnTo>
                <a:lnTo>
                  <a:pt x="1974" y="1265"/>
                </a:lnTo>
                <a:lnTo>
                  <a:pt x="1973" y="1259"/>
                </a:lnTo>
                <a:lnTo>
                  <a:pt x="1970" y="1255"/>
                </a:lnTo>
                <a:lnTo>
                  <a:pt x="1966" y="1242"/>
                </a:lnTo>
                <a:lnTo>
                  <a:pt x="1965" y="1221"/>
                </a:lnTo>
                <a:lnTo>
                  <a:pt x="1968" y="1196"/>
                </a:lnTo>
                <a:lnTo>
                  <a:pt x="1971" y="1182"/>
                </a:lnTo>
                <a:lnTo>
                  <a:pt x="1969" y="1149"/>
                </a:lnTo>
                <a:lnTo>
                  <a:pt x="1914" y="1102"/>
                </a:lnTo>
                <a:lnTo>
                  <a:pt x="1890" y="1064"/>
                </a:lnTo>
                <a:lnTo>
                  <a:pt x="1882" y="1041"/>
                </a:lnTo>
                <a:lnTo>
                  <a:pt x="1881" y="1015"/>
                </a:lnTo>
                <a:lnTo>
                  <a:pt x="1889" y="986"/>
                </a:lnTo>
                <a:lnTo>
                  <a:pt x="1891" y="971"/>
                </a:lnTo>
                <a:lnTo>
                  <a:pt x="1868" y="926"/>
                </a:lnTo>
                <a:lnTo>
                  <a:pt x="1865" y="898"/>
                </a:lnTo>
                <a:lnTo>
                  <a:pt x="1800" y="790"/>
                </a:lnTo>
                <a:lnTo>
                  <a:pt x="1711" y="736"/>
                </a:lnTo>
                <a:lnTo>
                  <a:pt x="1635" y="655"/>
                </a:lnTo>
                <a:lnTo>
                  <a:pt x="1625" y="639"/>
                </a:lnTo>
                <a:lnTo>
                  <a:pt x="1579" y="711"/>
                </a:lnTo>
                <a:lnTo>
                  <a:pt x="1524" y="798"/>
                </a:lnTo>
                <a:lnTo>
                  <a:pt x="1501" y="834"/>
                </a:lnTo>
                <a:lnTo>
                  <a:pt x="1478" y="870"/>
                </a:lnTo>
                <a:lnTo>
                  <a:pt x="1454" y="907"/>
                </a:lnTo>
                <a:lnTo>
                  <a:pt x="1408" y="980"/>
                </a:lnTo>
                <a:lnTo>
                  <a:pt x="1362" y="1053"/>
                </a:lnTo>
                <a:lnTo>
                  <a:pt x="1315" y="1126"/>
                </a:lnTo>
                <a:lnTo>
                  <a:pt x="1269" y="1199"/>
                </a:lnTo>
                <a:lnTo>
                  <a:pt x="1177" y="1345"/>
                </a:lnTo>
                <a:lnTo>
                  <a:pt x="1084" y="1490"/>
                </a:lnTo>
                <a:lnTo>
                  <a:pt x="899" y="1783"/>
                </a:lnTo>
                <a:lnTo>
                  <a:pt x="816" y="1913"/>
                </a:lnTo>
                <a:lnTo>
                  <a:pt x="734" y="2043"/>
                </a:lnTo>
                <a:lnTo>
                  <a:pt x="652" y="2174"/>
                </a:lnTo>
                <a:lnTo>
                  <a:pt x="570" y="2305"/>
                </a:lnTo>
                <a:lnTo>
                  <a:pt x="552" y="2333"/>
                </a:lnTo>
                <a:lnTo>
                  <a:pt x="532" y="2364"/>
                </a:lnTo>
                <a:lnTo>
                  <a:pt x="513" y="2394"/>
                </a:lnTo>
                <a:lnTo>
                  <a:pt x="499" y="2421"/>
                </a:lnTo>
                <a:lnTo>
                  <a:pt x="497" y="2429"/>
                </a:lnTo>
                <a:lnTo>
                  <a:pt x="496" y="2436"/>
                </a:lnTo>
                <a:lnTo>
                  <a:pt x="496" y="2443"/>
                </a:lnTo>
                <a:lnTo>
                  <a:pt x="495" y="2447"/>
                </a:lnTo>
                <a:lnTo>
                  <a:pt x="491" y="2454"/>
                </a:lnTo>
                <a:lnTo>
                  <a:pt x="486" y="2461"/>
                </a:lnTo>
                <a:lnTo>
                  <a:pt x="481" y="2468"/>
                </a:lnTo>
                <a:lnTo>
                  <a:pt x="479" y="2471"/>
                </a:lnTo>
                <a:lnTo>
                  <a:pt x="474" y="2479"/>
                </a:lnTo>
                <a:lnTo>
                  <a:pt x="469" y="2485"/>
                </a:lnTo>
                <a:lnTo>
                  <a:pt x="465" y="2492"/>
                </a:lnTo>
                <a:lnTo>
                  <a:pt x="461" y="2502"/>
                </a:lnTo>
                <a:lnTo>
                  <a:pt x="462" y="2511"/>
                </a:lnTo>
                <a:lnTo>
                  <a:pt x="465" y="2518"/>
                </a:lnTo>
                <a:lnTo>
                  <a:pt x="469" y="2524"/>
                </a:lnTo>
                <a:lnTo>
                  <a:pt x="473" y="2529"/>
                </a:lnTo>
                <a:lnTo>
                  <a:pt x="480" y="2540"/>
                </a:lnTo>
                <a:lnTo>
                  <a:pt x="488" y="2550"/>
                </a:lnTo>
                <a:lnTo>
                  <a:pt x="496" y="2559"/>
                </a:lnTo>
                <a:lnTo>
                  <a:pt x="506" y="2567"/>
                </a:lnTo>
                <a:lnTo>
                  <a:pt x="520" y="2586"/>
                </a:lnTo>
                <a:lnTo>
                  <a:pt x="525" y="2614"/>
                </a:lnTo>
                <a:lnTo>
                  <a:pt x="521" y="2649"/>
                </a:lnTo>
                <a:lnTo>
                  <a:pt x="513" y="2691"/>
                </a:lnTo>
                <a:lnTo>
                  <a:pt x="504" y="2715"/>
                </a:lnTo>
                <a:lnTo>
                  <a:pt x="493" y="2737"/>
                </a:lnTo>
                <a:lnTo>
                  <a:pt x="481" y="2758"/>
                </a:lnTo>
                <a:lnTo>
                  <a:pt x="470" y="2780"/>
                </a:lnTo>
                <a:lnTo>
                  <a:pt x="468" y="2789"/>
                </a:lnTo>
                <a:lnTo>
                  <a:pt x="469" y="2795"/>
                </a:lnTo>
                <a:lnTo>
                  <a:pt x="470" y="2799"/>
                </a:lnTo>
                <a:lnTo>
                  <a:pt x="470" y="2805"/>
                </a:lnTo>
                <a:lnTo>
                  <a:pt x="467" y="2815"/>
                </a:lnTo>
                <a:lnTo>
                  <a:pt x="460" y="2819"/>
                </a:lnTo>
                <a:lnTo>
                  <a:pt x="453" y="2822"/>
                </a:lnTo>
                <a:lnTo>
                  <a:pt x="447" y="2826"/>
                </a:lnTo>
                <a:lnTo>
                  <a:pt x="430" y="2852"/>
                </a:lnTo>
                <a:lnTo>
                  <a:pt x="415" y="2874"/>
                </a:lnTo>
                <a:lnTo>
                  <a:pt x="399" y="2895"/>
                </a:lnTo>
                <a:lnTo>
                  <a:pt x="375" y="2919"/>
                </a:lnTo>
                <a:lnTo>
                  <a:pt x="358" y="2936"/>
                </a:lnTo>
                <a:lnTo>
                  <a:pt x="353" y="2945"/>
                </a:lnTo>
                <a:lnTo>
                  <a:pt x="355" y="2952"/>
                </a:lnTo>
                <a:lnTo>
                  <a:pt x="360" y="2966"/>
                </a:lnTo>
                <a:lnTo>
                  <a:pt x="364" y="2976"/>
                </a:lnTo>
                <a:lnTo>
                  <a:pt x="369" y="2991"/>
                </a:lnTo>
                <a:lnTo>
                  <a:pt x="373" y="3007"/>
                </a:lnTo>
                <a:lnTo>
                  <a:pt x="372" y="3017"/>
                </a:lnTo>
                <a:lnTo>
                  <a:pt x="356" y="3035"/>
                </a:lnTo>
                <a:lnTo>
                  <a:pt x="349" y="3034"/>
                </a:lnTo>
                <a:lnTo>
                  <a:pt x="344" y="3037"/>
                </a:lnTo>
                <a:lnTo>
                  <a:pt x="332" y="3070"/>
                </a:lnTo>
                <a:lnTo>
                  <a:pt x="330" y="3083"/>
                </a:lnTo>
                <a:lnTo>
                  <a:pt x="327" y="3097"/>
                </a:lnTo>
                <a:lnTo>
                  <a:pt x="324" y="3110"/>
                </a:lnTo>
                <a:lnTo>
                  <a:pt x="319" y="3124"/>
                </a:lnTo>
                <a:lnTo>
                  <a:pt x="310" y="3144"/>
                </a:lnTo>
                <a:lnTo>
                  <a:pt x="301" y="3151"/>
                </a:lnTo>
                <a:lnTo>
                  <a:pt x="291" y="3156"/>
                </a:lnTo>
                <a:lnTo>
                  <a:pt x="276" y="3168"/>
                </a:lnTo>
                <a:lnTo>
                  <a:pt x="261" y="3186"/>
                </a:lnTo>
                <a:lnTo>
                  <a:pt x="247" y="3208"/>
                </a:lnTo>
                <a:lnTo>
                  <a:pt x="233" y="3227"/>
                </a:lnTo>
                <a:lnTo>
                  <a:pt x="219" y="3238"/>
                </a:lnTo>
                <a:lnTo>
                  <a:pt x="202" y="3243"/>
                </a:lnTo>
                <a:lnTo>
                  <a:pt x="187" y="3246"/>
                </a:lnTo>
                <a:lnTo>
                  <a:pt x="172" y="3249"/>
                </a:lnTo>
                <a:lnTo>
                  <a:pt x="156" y="3254"/>
                </a:lnTo>
                <a:lnTo>
                  <a:pt x="146" y="3257"/>
                </a:lnTo>
                <a:lnTo>
                  <a:pt x="132" y="3264"/>
                </a:lnTo>
                <a:lnTo>
                  <a:pt x="120" y="3276"/>
                </a:lnTo>
                <a:lnTo>
                  <a:pt x="110" y="3295"/>
                </a:lnTo>
                <a:lnTo>
                  <a:pt x="108" y="3315"/>
                </a:lnTo>
                <a:lnTo>
                  <a:pt x="110" y="3325"/>
                </a:lnTo>
                <a:lnTo>
                  <a:pt x="109" y="3334"/>
                </a:lnTo>
                <a:lnTo>
                  <a:pt x="94" y="3356"/>
                </a:lnTo>
                <a:lnTo>
                  <a:pt x="86" y="3363"/>
                </a:lnTo>
                <a:lnTo>
                  <a:pt x="79" y="3365"/>
                </a:lnTo>
                <a:lnTo>
                  <a:pt x="72" y="3369"/>
                </a:lnTo>
                <a:lnTo>
                  <a:pt x="64" y="3381"/>
                </a:lnTo>
                <a:lnTo>
                  <a:pt x="60" y="3389"/>
                </a:lnTo>
                <a:lnTo>
                  <a:pt x="58" y="3397"/>
                </a:lnTo>
                <a:lnTo>
                  <a:pt x="55" y="3403"/>
                </a:lnTo>
                <a:lnTo>
                  <a:pt x="51" y="3412"/>
                </a:lnTo>
                <a:lnTo>
                  <a:pt x="42" y="3425"/>
                </a:lnTo>
                <a:lnTo>
                  <a:pt x="32" y="3438"/>
                </a:lnTo>
                <a:lnTo>
                  <a:pt x="23" y="3450"/>
                </a:lnTo>
                <a:lnTo>
                  <a:pt x="19" y="3463"/>
                </a:lnTo>
                <a:lnTo>
                  <a:pt x="19" y="3481"/>
                </a:lnTo>
                <a:lnTo>
                  <a:pt x="20" y="3492"/>
                </a:lnTo>
                <a:lnTo>
                  <a:pt x="17" y="3505"/>
                </a:lnTo>
                <a:lnTo>
                  <a:pt x="9" y="3526"/>
                </a:lnTo>
                <a:lnTo>
                  <a:pt x="5" y="3534"/>
                </a:lnTo>
                <a:lnTo>
                  <a:pt x="2" y="3545"/>
                </a:lnTo>
                <a:lnTo>
                  <a:pt x="0" y="3555"/>
                </a:lnTo>
                <a:lnTo>
                  <a:pt x="1" y="3560"/>
                </a:lnTo>
                <a:lnTo>
                  <a:pt x="11" y="3566"/>
                </a:lnTo>
                <a:lnTo>
                  <a:pt x="21" y="3572"/>
                </a:lnTo>
                <a:lnTo>
                  <a:pt x="32" y="3578"/>
                </a:lnTo>
                <a:lnTo>
                  <a:pt x="42" y="3584"/>
                </a:lnTo>
                <a:lnTo>
                  <a:pt x="97" y="3616"/>
                </a:lnTo>
                <a:lnTo>
                  <a:pt x="153" y="3647"/>
                </a:lnTo>
                <a:lnTo>
                  <a:pt x="208" y="3678"/>
                </a:lnTo>
                <a:lnTo>
                  <a:pt x="263" y="3710"/>
                </a:lnTo>
                <a:lnTo>
                  <a:pt x="314" y="3739"/>
                </a:lnTo>
                <a:lnTo>
                  <a:pt x="348" y="3758"/>
                </a:lnTo>
                <a:lnTo>
                  <a:pt x="423" y="3799"/>
                </a:lnTo>
                <a:lnTo>
                  <a:pt x="497" y="3841"/>
                </a:lnTo>
                <a:lnTo>
                  <a:pt x="531" y="3860"/>
                </a:lnTo>
                <a:lnTo>
                  <a:pt x="598" y="3898"/>
                </a:lnTo>
                <a:lnTo>
                  <a:pt x="666" y="3935"/>
                </a:lnTo>
                <a:lnTo>
                  <a:pt x="733" y="3972"/>
                </a:lnTo>
                <a:lnTo>
                  <a:pt x="800" y="4009"/>
                </a:lnTo>
                <a:lnTo>
                  <a:pt x="868" y="4046"/>
                </a:lnTo>
                <a:lnTo>
                  <a:pt x="936" y="4082"/>
                </a:lnTo>
                <a:lnTo>
                  <a:pt x="1003" y="4119"/>
                </a:lnTo>
                <a:lnTo>
                  <a:pt x="1070" y="4155"/>
                </a:lnTo>
                <a:lnTo>
                  <a:pt x="1124" y="4184"/>
                </a:lnTo>
                <a:lnTo>
                  <a:pt x="1178" y="4213"/>
                </a:lnTo>
                <a:lnTo>
                  <a:pt x="1232" y="4241"/>
                </a:lnTo>
                <a:lnTo>
                  <a:pt x="1285" y="4270"/>
                </a:lnTo>
                <a:lnTo>
                  <a:pt x="1342" y="4300"/>
                </a:lnTo>
                <a:lnTo>
                  <a:pt x="1303" y="4313"/>
                </a:lnTo>
                <a:lnTo>
                  <a:pt x="1268" y="4302"/>
                </a:lnTo>
                <a:lnTo>
                  <a:pt x="1237" y="4281"/>
                </a:lnTo>
                <a:lnTo>
                  <a:pt x="1212" y="4264"/>
                </a:lnTo>
                <a:lnTo>
                  <a:pt x="1202" y="4262"/>
                </a:lnTo>
                <a:lnTo>
                  <a:pt x="1188" y="4262"/>
                </a:lnTo>
                <a:lnTo>
                  <a:pt x="1172" y="4267"/>
                </a:lnTo>
                <a:lnTo>
                  <a:pt x="1156" y="4280"/>
                </a:lnTo>
                <a:lnTo>
                  <a:pt x="1148" y="4299"/>
                </a:lnTo>
                <a:lnTo>
                  <a:pt x="1150" y="4315"/>
                </a:lnTo>
                <a:lnTo>
                  <a:pt x="1157" y="4328"/>
                </a:lnTo>
                <a:lnTo>
                  <a:pt x="1162" y="4337"/>
                </a:lnTo>
                <a:lnTo>
                  <a:pt x="1178" y="4361"/>
                </a:lnTo>
                <a:lnTo>
                  <a:pt x="1195" y="4383"/>
                </a:lnTo>
                <a:lnTo>
                  <a:pt x="1209" y="4409"/>
                </a:lnTo>
                <a:lnTo>
                  <a:pt x="1213" y="4445"/>
                </a:lnTo>
                <a:lnTo>
                  <a:pt x="1211" y="4453"/>
                </a:lnTo>
                <a:lnTo>
                  <a:pt x="1207" y="4463"/>
                </a:lnTo>
                <a:lnTo>
                  <a:pt x="1204" y="4473"/>
                </a:lnTo>
                <a:lnTo>
                  <a:pt x="1204" y="4481"/>
                </a:lnTo>
                <a:lnTo>
                  <a:pt x="1208" y="4487"/>
                </a:lnTo>
                <a:lnTo>
                  <a:pt x="1211" y="4493"/>
                </a:lnTo>
                <a:lnTo>
                  <a:pt x="1213" y="4501"/>
                </a:lnTo>
                <a:lnTo>
                  <a:pt x="1213" y="4511"/>
                </a:lnTo>
                <a:lnTo>
                  <a:pt x="1209" y="4535"/>
                </a:lnTo>
                <a:lnTo>
                  <a:pt x="1203" y="4552"/>
                </a:lnTo>
                <a:lnTo>
                  <a:pt x="1200" y="4567"/>
                </a:lnTo>
                <a:lnTo>
                  <a:pt x="1202" y="4587"/>
                </a:lnTo>
                <a:lnTo>
                  <a:pt x="1207" y="4601"/>
                </a:lnTo>
                <a:lnTo>
                  <a:pt x="1209" y="4615"/>
                </a:lnTo>
                <a:lnTo>
                  <a:pt x="1204" y="4632"/>
                </a:lnTo>
                <a:lnTo>
                  <a:pt x="1186" y="4659"/>
                </a:lnTo>
                <a:lnTo>
                  <a:pt x="1165" y="4679"/>
                </a:lnTo>
                <a:lnTo>
                  <a:pt x="1148" y="4689"/>
                </a:lnTo>
                <a:lnTo>
                  <a:pt x="1131" y="4694"/>
                </a:lnTo>
                <a:lnTo>
                  <a:pt x="1114" y="4700"/>
                </a:lnTo>
                <a:lnTo>
                  <a:pt x="1100" y="4721"/>
                </a:lnTo>
                <a:lnTo>
                  <a:pt x="1103" y="4752"/>
                </a:lnTo>
                <a:lnTo>
                  <a:pt x="1110" y="4786"/>
                </a:lnTo>
                <a:lnTo>
                  <a:pt x="1107" y="4816"/>
                </a:lnTo>
                <a:lnTo>
                  <a:pt x="1095" y="4828"/>
                </a:lnTo>
                <a:lnTo>
                  <a:pt x="1082" y="4835"/>
                </a:lnTo>
                <a:lnTo>
                  <a:pt x="1070" y="4843"/>
                </a:lnTo>
                <a:lnTo>
                  <a:pt x="1066" y="4860"/>
                </a:lnTo>
                <a:lnTo>
                  <a:pt x="1070" y="4874"/>
                </a:lnTo>
                <a:lnTo>
                  <a:pt x="1078" y="4883"/>
                </a:lnTo>
                <a:lnTo>
                  <a:pt x="1086" y="4893"/>
                </a:lnTo>
                <a:lnTo>
                  <a:pt x="1087" y="4913"/>
                </a:lnTo>
                <a:lnTo>
                  <a:pt x="1082" y="4932"/>
                </a:lnTo>
                <a:lnTo>
                  <a:pt x="1075" y="4947"/>
                </a:lnTo>
                <a:lnTo>
                  <a:pt x="1072" y="4960"/>
                </a:lnTo>
                <a:lnTo>
                  <a:pt x="1075" y="4976"/>
                </a:lnTo>
                <a:lnTo>
                  <a:pt x="1084" y="4989"/>
                </a:lnTo>
                <a:lnTo>
                  <a:pt x="1096" y="5001"/>
                </a:lnTo>
                <a:lnTo>
                  <a:pt x="1105" y="5014"/>
                </a:lnTo>
                <a:lnTo>
                  <a:pt x="1108" y="5035"/>
                </a:lnTo>
                <a:lnTo>
                  <a:pt x="1094" y="5047"/>
                </a:lnTo>
                <a:lnTo>
                  <a:pt x="1065" y="5053"/>
                </a:lnTo>
                <a:lnTo>
                  <a:pt x="1031" y="5061"/>
                </a:lnTo>
                <a:lnTo>
                  <a:pt x="1005" y="5079"/>
                </a:lnTo>
                <a:lnTo>
                  <a:pt x="992" y="5116"/>
                </a:lnTo>
                <a:lnTo>
                  <a:pt x="990" y="5152"/>
                </a:lnTo>
                <a:lnTo>
                  <a:pt x="989" y="5185"/>
                </a:lnTo>
                <a:lnTo>
                  <a:pt x="979" y="5213"/>
                </a:lnTo>
                <a:lnTo>
                  <a:pt x="958" y="5221"/>
                </a:lnTo>
                <a:lnTo>
                  <a:pt x="942" y="5193"/>
                </a:lnTo>
                <a:lnTo>
                  <a:pt x="925" y="5169"/>
                </a:lnTo>
                <a:lnTo>
                  <a:pt x="894" y="5184"/>
                </a:lnTo>
                <a:lnTo>
                  <a:pt x="880" y="5204"/>
                </a:lnTo>
                <a:lnTo>
                  <a:pt x="869" y="5226"/>
                </a:lnTo>
                <a:lnTo>
                  <a:pt x="857" y="5247"/>
                </a:lnTo>
                <a:lnTo>
                  <a:pt x="844" y="5266"/>
                </a:lnTo>
                <a:lnTo>
                  <a:pt x="827" y="5285"/>
                </a:lnTo>
                <a:lnTo>
                  <a:pt x="814" y="5299"/>
                </a:lnTo>
                <a:lnTo>
                  <a:pt x="800" y="5310"/>
                </a:lnTo>
                <a:lnTo>
                  <a:pt x="784" y="5322"/>
                </a:lnTo>
                <a:lnTo>
                  <a:pt x="750" y="5359"/>
                </a:lnTo>
                <a:lnTo>
                  <a:pt x="751" y="5384"/>
                </a:lnTo>
                <a:lnTo>
                  <a:pt x="773" y="5398"/>
                </a:lnTo>
                <a:lnTo>
                  <a:pt x="795" y="5407"/>
                </a:lnTo>
                <a:lnTo>
                  <a:pt x="821" y="5414"/>
                </a:lnTo>
                <a:lnTo>
                  <a:pt x="855" y="5428"/>
                </a:lnTo>
                <a:lnTo>
                  <a:pt x="875" y="5460"/>
                </a:lnTo>
                <a:lnTo>
                  <a:pt x="860" y="5515"/>
                </a:lnTo>
                <a:lnTo>
                  <a:pt x="850" y="5530"/>
                </a:lnTo>
                <a:lnTo>
                  <a:pt x="839" y="5544"/>
                </a:lnTo>
                <a:lnTo>
                  <a:pt x="829" y="5557"/>
                </a:lnTo>
                <a:lnTo>
                  <a:pt x="819" y="5571"/>
                </a:lnTo>
                <a:lnTo>
                  <a:pt x="808" y="5593"/>
                </a:lnTo>
                <a:lnTo>
                  <a:pt x="803" y="5608"/>
                </a:lnTo>
                <a:lnTo>
                  <a:pt x="801" y="5623"/>
                </a:lnTo>
                <a:lnTo>
                  <a:pt x="795" y="5640"/>
                </a:lnTo>
                <a:lnTo>
                  <a:pt x="767" y="5678"/>
                </a:lnTo>
                <a:lnTo>
                  <a:pt x="736" y="5690"/>
                </a:lnTo>
                <a:lnTo>
                  <a:pt x="705" y="5692"/>
                </a:lnTo>
                <a:lnTo>
                  <a:pt x="679" y="5698"/>
                </a:lnTo>
                <a:lnTo>
                  <a:pt x="666" y="5707"/>
                </a:lnTo>
                <a:lnTo>
                  <a:pt x="646" y="5722"/>
                </a:lnTo>
                <a:lnTo>
                  <a:pt x="627" y="5740"/>
                </a:lnTo>
                <a:lnTo>
                  <a:pt x="613" y="5759"/>
                </a:lnTo>
                <a:lnTo>
                  <a:pt x="610" y="5778"/>
                </a:lnTo>
                <a:lnTo>
                  <a:pt x="617" y="5791"/>
                </a:lnTo>
                <a:lnTo>
                  <a:pt x="628" y="5799"/>
                </a:lnTo>
                <a:lnTo>
                  <a:pt x="637" y="5803"/>
                </a:lnTo>
                <a:lnTo>
                  <a:pt x="653" y="5823"/>
                </a:lnTo>
                <a:lnTo>
                  <a:pt x="640" y="5844"/>
                </a:lnTo>
                <a:lnTo>
                  <a:pt x="612" y="5871"/>
                </a:lnTo>
                <a:lnTo>
                  <a:pt x="584" y="5915"/>
                </a:lnTo>
                <a:lnTo>
                  <a:pt x="575" y="5957"/>
                </a:lnTo>
                <a:lnTo>
                  <a:pt x="592" y="5978"/>
                </a:lnTo>
                <a:lnTo>
                  <a:pt x="619" y="5989"/>
                </a:lnTo>
                <a:lnTo>
                  <a:pt x="639" y="6000"/>
                </a:lnTo>
                <a:lnTo>
                  <a:pt x="656" y="6023"/>
                </a:lnTo>
                <a:lnTo>
                  <a:pt x="674" y="6043"/>
                </a:lnTo>
                <a:lnTo>
                  <a:pt x="699" y="6051"/>
                </a:lnTo>
                <a:lnTo>
                  <a:pt x="735" y="6037"/>
                </a:lnTo>
                <a:lnTo>
                  <a:pt x="741" y="6031"/>
                </a:lnTo>
                <a:lnTo>
                  <a:pt x="746" y="6022"/>
                </a:lnTo>
                <a:lnTo>
                  <a:pt x="753" y="6014"/>
                </a:lnTo>
                <a:lnTo>
                  <a:pt x="760" y="6009"/>
                </a:lnTo>
                <a:lnTo>
                  <a:pt x="768" y="6007"/>
                </a:lnTo>
                <a:lnTo>
                  <a:pt x="774" y="6010"/>
                </a:lnTo>
                <a:lnTo>
                  <a:pt x="779" y="6015"/>
                </a:lnTo>
                <a:lnTo>
                  <a:pt x="784" y="6020"/>
                </a:lnTo>
                <a:lnTo>
                  <a:pt x="797" y="6024"/>
                </a:lnTo>
                <a:lnTo>
                  <a:pt x="814" y="6021"/>
                </a:lnTo>
                <a:lnTo>
                  <a:pt x="832" y="6016"/>
                </a:lnTo>
                <a:lnTo>
                  <a:pt x="848" y="6013"/>
                </a:lnTo>
                <a:lnTo>
                  <a:pt x="888" y="6011"/>
                </a:lnTo>
                <a:lnTo>
                  <a:pt x="922" y="6015"/>
                </a:lnTo>
                <a:lnTo>
                  <a:pt x="954" y="6026"/>
                </a:lnTo>
                <a:lnTo>
                  <a:pt x="982" y="6046"/>
                </a:lnTo>
                <a:lnTo>
                  <a:pt x="1004" y="6052"/>
                </a:lnTo>
                <a:lnTo>
                  <a:pt x="1033" y="6059"/>
                </a:lnTo>
                <a:lnTo>
                  <a:pt x="1050" y="6076"/>
                </a:lnTo>
                <a:lnTo>
                  <a:pt x="1040" y="6114"/>
                </a:lnTo>
                <a:lnTo>
                  <a:pt x="1013" y="6147"/>
                </a:lnTo>
                <a:lnTo>
                  <a:pt x="980" y="6172"/>
                </a:lnTo>
                <a:lnTo>
                  <a:pt x="947" y="6192"/>
                </a:lnTo>
                <a:lnTo>
                  <a:pt x="919" y="6211"/>
                </a:lnTo>
                <a:lnTo>
                  <a:pt x="926" y="6237"/>
                </a:lnTo>
                <a:lnTo>
                  <a:pt x="942" y="6253"/>
                </a:lnTo>
                <a:lnTo>
                  <a:pt x="964" y="6262"/>
                </a:lnTo>
                <a:lnTo>
                  <a:pt x="983" y="6268"/>
                </a:lnTo>
                <a:lnTo>
                  <a:pt x="993" y="6271"/>
                </a:lnTo>
                <a:lnTo>
                  <a:pt x="1005" y="6273"/>
                </a:lnTo>
                <a:lnTo>
                  <a:pt x="1017" y="6272"/>
                </a:lnTo>
                <a:lnTo>
                  <a:pt x="1030" y="6268"/>
                </a:lnTo>
                <a:lnTo>
                  <a:pt x="1038" y="6261"/>
                </a:lnTo>
                <a:lnTo>
                  <a:pt x="1046" y="6250"/>
                </a:lnTo>
                <a:lnTo>
                  <a:pt x="1053" y="6237"/>
                </a:lnTo>
                <a:lnTo>
                  <a:pt x="1061" y="6225"/>
                </a:lnTo>
                <a:lnTo>
                  <a:pt x="1088" y="6206"/>
                </a:lnTo>
                <a:lnTo>
                  <a:pt x="1110" y="6203"/>
                </a:lnTo>
                <a:lnTo>
                  <a:pt x="1132" y="6204"/>
                </a:lnTo>
                <a:lnTo>
                  <a:pt x="1156" y="6192"/>
                </a:lnTo>
                <a:lnTo>
                  <a:pt x="1178" y="6178"/>
                </a:lnTo>
                <a:lnTo>
                  <a:pt x="1198" y="6168"/>
                </a:lnTo>
                <a:lnTo>
                  <a:pt x="1217" y="6163"/>
                </a:lnTo>
                <a:lnTo>
                  <a:pt x="1234" y="6163"/>
                </a:lnTo>
                <a:lnTo>
                  <a:pt x="1248" y="6165"/>
                </a:lnTo>
                <a:lnTo>
                  <a:pt x="1262" y="6170"/>
                </a:lnTo>
                <a:lnTo>
                  <a:pt x="1273" y="6181"/>
                </a:lnTo>
                <a:lnTo>
                  <a:pt x="1278" y="6199"/>
                </a:lnTo>
                <a:lnTo>
                  <a:pt x="1276" y="6215"/>
                </a:lnTo>
                <a:lnTo>
                  <a:pt x="1272" y="6230"/>
                </a:lnTo>
                <a:lnTo>
                  <a:pt x="1267" y="6244"/>
                </a:lnTo>
                <a:lnTo>
                  <a:pt x="1264" y="6257"/>
                </a:lnTo>
                <a:lnTo>
                  <a:pt x="1278" y="6286"/>
                </a:lnTo>
                <a:lnTo>
                  <a:pt x="1314" y="6285"/>
                </a:lnTo>
                <a:lnTo>
                  <a:pt x="1350" y="6284"/>
                </a:lnTo>
                <a:lnTo>
                  <a:pt x="1368" y="6308"/>
                </a:lnTo>
                <a:lnTo>
                  <a:pt x="1366" y="6326"/>
                </a:lnTo>
                <a:lnTo>
                  <a:pt x="1361" y="6345"/>
                </a:lnTo>
                <a:lnTo>
                  <a:pt x="1352" y="6365"/>
                </a:lnTo>
                <a:lnTo>
                  <a:pt x="1344" y="6378"/>
                </a:lnTo>
                <a:lnTo>
                  <a:pt x="1331" y="6383"/>
                </a:lnTo>
                <a:lnTo>
                  <a:pt x="1315" y="6383"/>
                </a:lnTo>
                <a:lnTo>
                  <a:pt x="1299" y="6381"/>
                </a:lnTo>
                <a:lnTo>
                  <a:pt x="1287" y="6382"/>
                </a:lnTo>
                <a:lnTo>
                  <a:pt x="1258" y="6386"/>
                </a:lnTo>
                <a:lnTo>
                  <a:pt x="1228" y="6386"/>
                </a:lnTo>
                <a:lnTo>
                  <a:pt x="1197" y="6390"/>
                </a:lnTo>
                <a:lnTo>
                  <a:pt x="1165" y="6407"/>
                </a:lnTo>
                <a:lnTo>
                  <a:pt x="1153" y="6417"/>
                </a:lnTo>
                <a:lnTo>
                  <a:pt x="1136" y="6430"/>
                </a:lnTo>
                <a:lnTo>
                  <a:pt x="1122" y="6446"/>
                </a:lnTo>
                <a:lnTo>
                  <a:pt x="1114" y="6464"/>
                </a:lnTo>
                <a:lnTo>
                  <a:pt x="1114" y="6485"/>
                </a:lnTo>
                <a:lnTo>
                  <a:pt x="1120" y="6500"/>
                </a:lnTo>
                <a:lnTo>
                  <a:pt x="1128" y="6513"/>
                </a:lnTo>
                <a:lnTo>
                  <a:pt x="1136" y="6524"/>
                </a:lnTo>
                <a:lnTo>
                  <a:pt x="1153" y="6555"/>
                </a:lnTo>
                <a:lnTo>
                  <a:pt x="1167" y="6593"/>
                </a:lnTo>
                <a:lnTo>
                  <a:pt x="1177" y="6637"/>
                </a:lnTo>
                <a:lnTo>
                  <a:pt x="1178" y="6688"/>
                </a:lnTo>
                <a:lnTo>
                  <a:pt x="1179" y="6701"/>
                </a:lnTo>
                <a:lnTo>
                  <a:pt x="1181" y="6714"/>
                </a:lnTo>
                <a:lnTo>
                  <a:pt x="1182" y="6727"/>
                </a:lnTo>
                <a:lnTo>
                  <a:pt x="1181" y="6741"/>
                </a:lnTo>
                <a:lnTo>
                  <a:pt x="1178" y="6753"/>
                </a:lnTo>
                <a:lnTo>
                  <a:pt x="1174" y="6767"/>
                </a:lnTo>
                <a:lnTo>
                  <a:pt x="1170" y="6780"/>
                </a:lnTo>
                <a:lnTo>
                  <a:pt x="1167" y="6792"/>
                </a:lnTo>
                <a:lnTo>
                  <a:pt x="1168" y="6811"/>
                </a:lnTo>
                <a:lnTo>
                  <a:pt x="1174" y="6824"/>
                </a:lnTo>
                <a:lnTo>
                  <a:pt x="1179" y="6838"/>
                </a:lnTo>
                <a:lnTo>
                  <a:pt x="1178" y="6858"/>
                </a:lnTo>
                <a:lnTo>
                  <a:pt x="1173" y="6876"/>
                </a:lnTo>
                <a:lnTo>
                  <a:pt x="1168" y="6890"/>
                </a:lnTo>
                <a:lnTo>
                  <a:pt x="1164" y="6907"/>
                </a:lnTo>
                <a:lnTo>
                  <a:pt x="1161" y="6925"/>
                </a:lnTo>
                <a:lnTo>
                  <a:pt x="1161" y="6941"/>
                </a:lnTo>
                <a:lnTo>
                  <a:pt x="1160" y="6957"/>
                </a:lnTo>
                <a:lnTo>
                  <a:pt x="1155" y="6972"/>
                </a:lnTo>
                <a:lnTo>
                  <a:pt x="1140" y="6986"/>
                </a:lnTo>
                <a:lnTo>
                  <a:pt x="1126" y="6994"/>
                </a:lnTo>
                <a:lnTo>
                  <a:pt x="1114" y="7001"/>
                </a:lnTo>
                <a:lnTo>
                  <a:pt x="1102" y="7005"/>
                </a:lnTo>
                <a:lnTo>
                  <a:pt x="1090" y="7008"/>
                </a:lnTo>
                <a:lnTo>
                  <a:pt x="1080" y="7008"/>
                </a:lnTo>
                <a:lnTo>
                  <a:pt x="1065" y="7009"/>
                </a:lnTo>
                <a:lnTo>
                  <a:pt x="1049" y="7017"/>
                </a:lnTo>
                <a:lnTo>
                  <a:pt x="1038" y="7036"/>
                </a:lnTo>
                <a:lnTo>
                  <a:pt x="1032" y="7051"/>
                </a:lnTo>
                <a:lnTo>
                  <a:pt x="1021" y="7065"/>
                </a:lnTo>
                <a:lnTo>
                  <a:pt x="1010" y="7076"/>
                </a:lnTo>
                <a:lnTo>
                  <a:pt x="1001" y="7083"/>
                </a:lnTo>
                <a:lnTo>
                  <a:pt x="987" y="7093"/>
                </a:lnTo>
                <a:lnTo>
                  <a:pt x="977" y="7102"/>
                </a:lnTo>
                <a:lnTo>
                  <a:pt x="967" y="7113"/>
                </a:lnTo>
                <a:lnTo>
                  <a:pt x="954" y="7131"/>
                </a:lnTo>
                <a:lnTo>
                  <a:pt x="950" y="7138"/>
                </a:lnTo>
                <a:lnTo>
                  <a:pt x="944" y="7149"/>
                </a:lnTo>
                <a:lnTo>
                  <a:pt x="938" y="7160"/>
                </a:lnTo>
                <a:lnTo>
                  <a:pt x="934" y="7165"/>
                </a:lnTo>
                <a:lnTo>
                  <a:pt x="926" y="7169"/>
                </a:lnTo>
                <a:lnTo>
                  <a:pt x="921" y="7166"/>
                </a:lnTo>
                <a:lnTo>
                  <a:pt x="916" y="7161"/>
                </a:lnTo>
                <a:lnTo>
                  <a:pt x="909" y="7160"/>
                </a:lnTo>
                <a:lnTo>
                  <a:pt x="903" y="7164"/>
                </a:lnTo>
                <a:lnTo>
                  <a:pt x="896" y="7172"/>
                </a:lnTo>
                <a:lnTo>
                  <a:pt x="890" y="7178"/>
                </a:lnTo>
                <a:lnTo>
                  <a:pt x="883" y="7184"/>
                </a:lnTo>
                <a:lnTo>
                  <a:pt x="873" y="7187"/>
                </a:lnTo>
                <a:lnTo>
                  <a:pt x="864" y="7188"/>
                </a:lnTo>
                <a:lnTo>
                  <a:pt x="855" y="7188"/>
                </a:lnTo>
                <a:lnTo>
                  <a:pt x="846" y="7189"/>
                </a:lnTo>
                <a:lnTo>
                  <a:pt x="833" y="7193"/>
                </a:lnTo>
                <a:lnTo>
                  <a:pt x="821" y="7198"/>
                </a:lnTo>
                <a:lnTo>
                  <a:pt x="808" y="7203"/>
                </a:lnTo>
                <a:lnTo>
                  <a:pt x="796" y="7206"/>
                </a:lnTo>
                <a:lnTo>
                  <a:pt x="769" y="7216"/>
                </a:lnTo>
                <a:lnTo>
                  <a:pt x="733" y="7235"/>
                </a:lnTo>
                <a:lnTo>
                  <a:pt x="696" y="7267"/>
                </a:lnTo>
                <a:lnTo>
                  <a:pt x="672" y="7314"/>
                </a:lnTo>
                <a:lnTo>
                  <a:pt x="660" y="7333"/>
                </a:lnTo>
                <a:lnTo>
                  <a:pt x="645" y="7334"/>
                </a:lnTo>
                <a:lnTo>
                  <a:pt x="629" y="7327"/>
                </a:lnTo>
                <a:lnTo>
                  <a:pt x="621" y="7321"/>
                </a:lnTo>
                <a:lnTo>
                  <a:pt x="608" y="7317"/>
                </a:lnTo>
                <a:lnTo>
                  <a:pt x="594" y="7319"/>
                </a:lnTo>
                <a:lnTo>
                  <a:pt x="578" y="7326"/>
                </a:lnTo>
                <a:lnTo>
                  <a:pt x="560" y="7338"/>
                </a:lnTo>
                <a:lnTo>
                  <a:pt x="541" y="7354"/>
                </a:lnTo>
                <a:lnTo>
                  <a:pt x="527" y="7365"/>
                </a:lnTo>
                <a:lnTo>
                  <a:pt x="514" y="7368"/>
                </a:lnTo>
                <a:lnTo>
                  <a:pt x="501" y="7362"/>
                </a:lnTo>
                <a:lnTo>
                  <a:pt x="491" y="7355"/>
                </a:lnTo>
                <a:lnTo>
                  <a:pt x="478" y="7348"/>
                </a:lnTo>
                <a:lnTo>
                  <a:pt x="469" y="7351"/>
                </a:lnTo>
                <a:lnTo>
                  <a:pt x="469" y="7369"/>
                </a:lnTo>
                <a:lnTo>
                  <a:pt x="476" y="7376"/>
                </a:lnTo>
                <a:lnTo>
                  <a:pt x="487" y="7384"/>
                </a:lnTo>
                <a:lnTo>
                  <a:pt x="494" y="7397"/>
                </a:lnTo>
                <a:lnTo>
                  <a:pt x="487" y="7418"/>
                </a:lnTo>
                <a:lnTo>
                  <a:pt x="476" y="7422"/>
                </a:lnTo>
                <a:lnTo>
                  <a:pt x="460" y="7418"/>
                </a:lnTo>
                <a:lnTo>
                  <a:pt x="445" y="7411"/>
                </a:lnTo>
                <a:lnTo>
                  <a:pt x="434" y="7408"/>
                </a:lnTo>
                <a:lnTo>
                  <a:pt x="433" y="7432"/>
                </a:lnTo>
                <a:lnTo>
                  <a:pt x="441" y="7458"/>
                </a:lnTo>
                <a:lnTo>
                  <a:pt x="453" y="7479"/>
                </a:lnTo>
                <a:lnTo>
                  <a:pt x="467" y="7487"/>
                </a:lnTo>
                <a:lnTo>
                  <a:pt x="477" y="7469"/>
                </a:lnTo>
                <a:lnTo>
                  <a:pt x="488" y="7468"/>
                </a:lnTo>
                <a:lnTo>
                  <a:pt x="500" y="7475"/>
                </a:lnTo>
                <a:lnTo>
                  <a:pt x="509" y="7481"/>
                </a:lnTo>
                <a:lnTo>
                  <a:pt x="522" y="7483"/>
                </a:lnTo>
                <a:lnTo>
                  <a:pt x="536" y="7477"/>
                </a:lnTo>
                <a:lnTo>
                  <a:pt x="549" y="7469"/>
                </a:lnTo>
                <a:lnTo>
                  <a:pt x="561" y="7465"/>
                </a:lnTo>
                <a:lnTo>
                  <a:pt x="569" y="7473"/>
                </a:lnTo>
                <a:lnTo>
                  <a:pt x="575" y="7493"/>
                </a:lnTo>
                <a:lnTo>
                  <a:pt x="577" y="7517"/>
                </a:lnTo>
                <a:lnTo>
                  <a:pt x="573" y="7537"/>
                </a:lnTo>
                <a:lnTo>
                  <a:pt x="552" y="7566"/>
                </a:lnTo>
                <a:lnTo>
                  <a:pt x="528" y="7590"/>
                </a:lnTo>
                <a:lnTo>
                  <a:pt x="512" y="7613"/>
                </a:lnTo>
                <a:lnTo>
                  <a:pt x="519" y="7640"/>
                </a:lnTo>
                <a:lnTo>
                  <a:pt x="530" y="7654"/>
                </a:lnTo>
                <a:lnTo>
                  <a:pt x="543" y="7667"/>
                </a:lnTo>
                <a:lnTo>
                  <a:pt x="557" y="7678"/>
                </a:lnTo>
                <a:lnTo>
                  <a:pt x="572" y="7684"/>
                </a:lnTo>
                <a:lnTo>
                  <a:pt x="587" y="7687"/>
                </a:lnTo>
                <a:lnTo>
                  <a:pt x="601" y="7692"/>
                </a:lnTo>
                <a:lnTo>
                  <a:pt x="610" y="7705"/>
                </a:lnTo>
                <a:lnTo>
                  <a:pt x="610" y="7728"/>
                </a:lnTo>
                <a:lnTo>
                  <a:pt x="608" y="7740"/>
                </a:lnTo>
                <a:lnTo>
                  <a:pt x="601" y="7762"/>
                </a:lnTo>
                <a:lnTo>
                  <a:pt x="595" y="7783"/>
                </a:lnTo>
                <a:lnTo>
                  <a:pt x="592" y="7793"/>
                </a:lnTo>
                <a:lnTo>
                  <a:pt x="575" y="7806"/>
                </a:lnTo>
                <a:lnTo>
                  <a:pt x="559" y="7803"/>
                </a:lnTo>
                <a:lnTo>
                  <a:pt x="544" y="7797"/>
                </a:lnTo>
                <a:lnTo>
                  <a:pt x="531" y="7796"/>
                </a:lnTo>
                <a:lnTo>
                  <a:pt x="518" y="7806"/>
                </a:lnTo>
                <a:lnTo>
                  <a:pt x="508" y="7818"/>
                </a:lnTo>
                <a:lnTo>
                  <a:pt x="499" y="7830"/>
                </a:lnTo>
                <a:lnTo>
                  <a:pt x="489" y="7838"/>
                </a:lnTo>
                <a:lnTo>
                  <a:pt x="474" y="7839"/>
                </a:lnTo>
                <a:lnTo>
                  <a:pt x="459" y="7835"/>
                </a:lnTo>
                <a:lnTo>
                  <a:pt x="444" y="7833"/>
                </a:lnTo>
                <a:lnTo>
                  <a:pt x="427" y="7842"/>
                </a:lnTo>
                <a:lnTo>
                  <a:pt x="406" y="7872"/>
                </a:lnTo>
                <a:lnTo>
                  <a:pt x="400" y="7906"/>
                </a:lnTo>
                <a:lnTo>
                  <a:pt x="394" y="7942"/>
                </a:lnTo>
                <a:lnTo>
                  <a:pt x="374" y="7981"/>
                </a:lnTo>
                <a:lnTo>
                  <a:pt x="348" y="7998"/>
                </a:lnTo>
                <a:lnTo>
                  <a:pt x="317" y="7998"/>
                </a:lnTo>
                <a:lnTo>
                  <a:pt x="285" y="7998"/>
                </a:lnTo>
                <a:lnTo>
                  <a:pt x="256" y="8009"/>
                </a:lnTo>
                <a:lnTo>
                  <a:pt x="238" y="8026"/>
                </a:lnTo>
                <a:lnTo>
                  <a:pt x="235" y="8038"/>
                </a:lnTo>
                <a:lnTo>
                  <a:pt x="240" y="8050"/>
                </a:lnTo>
                <a:lnTo>
                  <a:pt x="242" y="8067"/>
                </a:lnTo>
                <a:lnTo>
                  <a:pt x="238" y="8086"/>
                </a:lnTo>
                <a:lnTo>
                  <a:pt x="233" y="8102"/>
                </a:lnTo>
                <a:lnTo>
                  <a:pt x="232" y="8115"/>
                </a:lnTo>
                <a:lnTo>
                  <a:pt x="237" y="8126"/>
                </a:lnTo>
                <a:lnTo>
                  <a:pt x="250" y="8133"/>
                </a:lnTo>
                <a:lnTo>
                  <a:pt x="265" y="8131"/>
                </a:lnTo>
                <a:lnTo>
                  <a:pt x="280" y="8129"/>
                </a:lnTo>
                <a:lnTo>
                  <a:pt x="295" y="8129"/>
                </a:lnTo>
                <a:lnTo>
                  <a:pt x="307" y="8136"/>
                </a:lnTo>
                <a:lnTo>
                  <a:pt x="317" y="8148"/>
                </a:lnTo>
                <a:lnTo>
                  <a:pt x="327" y="8160"/>
                </a:lnTo>
                <a:lnTo>
                  <a:pt x="338" y="8169"/>
                </a:lnTo>
                <a:lnTo>
                  <a:pt x="364" y="8184"/>
                </a:lnTo>
                <a:lnTo>
                  <a:pt x="386" y="8205"/>
                </a:lnTo>
                <a:lnTo>
                  <a:pt x="403" y="8234"/>
                </a:lnTo>
                <a:lnTo>
                  <a:pt x="413" y="8273"/>
                </a:lnTo>
                <a:lnTo>
                  <a:pt x="423" y="8321"/>
                </a:lnTo>
                <a:lnTo>
                  <a:pt x="440" y="8353"/>
                </a:lnTo>
                <a:lnTo>
                  <a:pt x="462" y="8376"/>
                </a:lnTo>
                <a:lnTo>
                  <a:pt x="492" y="8394"/>
                </a:lnTo>
                <a:lnTo>
                  <a:pt x="500" y="8401"/>
                </a:lnTo>
                <a:lnTo>
                  <a:pt x="502" y="8413"/>
                </a:lnTo>
                <a:lnTo>
                  <a:pt x="502" y="8430"/>
                </a:lnTo>
                <a:lnTo>
                  <a:pt x="497" y="8450"/>
                </a:lnTo>
                <a:lnTo>
                  <a:pt x="494" y="8472"/>
                </a:lnTo>
                <a:lnTo>
                  <a:pt x="496" y="8488"/>
                </a:lnTo>
                <a:lnTo>
                  <a:pt x="499" y="8504"/>
                </a:lnTo>
                <a:lnTo>
                  <a:pt x="501" y="8522"/>
                </a:lnTo>
                <a:lnTo>
                  <a:pt x="498" y="8540"/>
                </a:lnTo>
                <a:lnTo>
                  <a:pt x="495" y="8559"/>
                </a:lnTo>
                <a:lnTo>
                  <a:pt x="493" y="8577"/>
                </a:lnTo>
                <a:lnTo>
                  <a:pt x="494" y="8593"/>
                </a:lnTo>
                <a:lnTo>
                  <a:pt x="499" y="8607"/>
                </a:lnTo>
                <a:lnTo>
                  <a:pt x="504" y="8621"/>
                </a:lnTo>
                <a:lnTo>
                  <a:pt x="508" y="8635"/>
                </a:lnTo>
                <a:lnTo>
                  <a:pt x="512" y="8649"/>
                </a:lnTo>
                <a:lnTo>
                  <a:pt x="515" y="8669"/>
                </a:lnTo>
                <a:lnTo>
                  <a:pt x="520" y="8684"/>
                </a:lnTo>
                <a:lnTo>
                  <a:pt x="526" y="8696"/>
                </a:lnTo>
                <a:lnTo>
                  <a:pt x="539" y="8701"/>
                </a:lnTo>
                <a:lnTo>
                  <a:pt x="553" y="8705"/>
                </a:lnTo>
                <a:lnTo>
                  <a:pt x="565" y="8712"/>
                </a:lnTo>
                <a:lnTo>
                  <a:pt x="575" y="8722"/>
                </a:lnTo>
                <a:lnTo>
                  <a:pt x="585" y="8734"/>
                </a:lnTo>
                <a:lnTo>
                  <a:pt x="600" y="8791"/>
                </a:lnTo>
                <a:lnTo>
                  <a:pt x="556" y="8830"/>
                </a:lnTo>
                <a:lnTo>
                  <a:pt x="490" y="8863"/>
                </a:lnTo>
                <a:lnTo>
                  <a:pt x="443" y="8899"/>
                </a:lnTo>
                <a:lnTo>
                  <a:pt x="433" y="8914"/>
                </a:lnTo>
                <a:lnTo>
                  <a:pt x="418" y="8931"/>
                </a:lnTo>
                <a:lnTo>
                  <a:pt x="405" y="8946"/>
                </a:lnTo>
                <a:lnTo>
                  <a:pt x="399" y="8954"/>
                </a:lnTo>
                <a:lnTo>
                  <a:pt x="396" y="8972"/>
                </a:lnTo>
                <a:lnTo>
                  <a:pt x="405" y="8977"/>
                </a:lnTo>
                <a:lnTo>
                  <a:pt x="419" y="8976"/>
                </a:lnTo>
                <a:lnTo>
                  <a:pt x="430" y="8975"/>
                </a:lnTo>
                <a:lnTo>
                  <a:pt x="447" y="8977"/>
                </a:lnTo>
                <a:lnTo>
                  <a:pt x="466" y="8980"/>
                </a:lnTo>
                <a:lnTo>
                  <a:pt x="483" y="8984"/>
                </a:lnTo>
                <a:lnTo>
                  <a:pt x="497" y="8992"/>
                </a:lnTo>
                <a:lnTo>
                  <a:pt x="505" y="9003"/>
                </a:lnTo>
                <a:lnTo>
                  <a:pt x="510" y="9019"/>
                </a:lnTo>
                <a:lnTo>
                  <a:pt x="513" y="9035"/>
                </a:lnTo>
                <a:lnTo>
                  <a:pt x="520" y="9048"/>
                </a:lnTo>
                <a:lnTo>
                  <a:pt x="533" y="9054"/>
                </a:lnTo>
                <a:lnTo>
                  <a:pt x="549" y="9048"/>
                </a:lnTo>
                <a:lnTo>
                  <a:pt x="566" y="9040"/>
                </a:lnTo>
                <a:lnTo>
                  <a:pt x="582" y="9038"/>
                </a:lnTo>
                <a:lnTo>
                  <a:pt x="589" y="9041"/>
                </a:lnTo>
                <a:lnTo>
                  <a:pt x="594" y="9047"/>
                </a:lnTo>
                <a:lnTo>
                  <a:pt x="600" y="9051"/>
                </a:lnTo>
                <a:lnTo>
                  <a:pt x="608" y="9053"/>
                </a:lnTo>
                <a:lnTo>
                  <a:pt x="616" y="9049"/>
                </a:lnTo>
                <a:lnTo>
                  <a:pt x="625" y="9043"/>
                </a:lnTo>
                <a:lnTo>
                  <a:pt x="633" y="9036"/>
                </a:lnTo>
                <a:lnTo>
                  <a:pt x="641" y="9032"/>
                </a:lnTo>
                <a:lnTo>
                  <a:pt x="654" y="9033"/>
                </a:lnTo>
                <a:lnTo>
                  <a:pt x="668" y="9038"/>
                </a:lnTo>
                <a:lnTo>
                  <a:pt x="684" y="9035"/>
                </a:lnTo>
                <a:lnTo>
                  <a:pt x="702" y="9016"/>
                </a:lnTo>
                <a:lnTo>
                  <a:pt x="710" y="9001"/>
                </a:lnTo>
                <a:lnTo>
                  <a:pt x="718" y="8987"/>
                </a:lnTo>
                <a:lnTo>
                  <a:pt x="726" y="8977"/>
                </a:lnTo>
                <a:lnTo>
                  <a:pt x="737" y="8969"/>
                </a:lnTo>
                <a:lnTo>
                  <a:pt x="752" y="8967"/>
                </a:lnTo>
                <a:lnTo>
                  <a:pt x="761" y="8978"/>
                </a:lnTo>
                <a:lnTo>
                  <a:pt x="767" y="8995"/>
                </a:lnTo>
                <a:lnTo>
                  <a:pt x="774" y="9010"/>
                </a:lnTo>
                <a:lnTo>
                  <a:pt x="782" y="9024"/>
                </a:lnTo>
                <a:lnTo>
                  <a:pt x="792" y="9037"/>
                </a:lnTo>
                <a:lnTo>
                  <a:pt x="802" y="9050"/>
                </a:lnTo>
                <a:lnTo>
                  <a:pt x="811" y="9062"/>
                </a:lnTo>
                <a:lnTo>
                  <a:pt x="833" y="9079"/>
                </a:lnTo>
                <a:lnTo>
                  <a:pt x="857" y="9090"/>
                </a:lnTo>
                <a:lnTo>
                  <a:pt x="875" y="9110"/>
                </a:lnTo>
                <a:lnTo>
                  <a:pt x="880" y="9151"/>
                </a:lnTo>
                <a:lnTo>
                  <a:pt x="880" y="9169"/>
                </a:lnTo>
                <a:lnTo>
                  <a:pt x="882" y="9182"/>
                </a:lnTo>
                <a:lnTo>
                  <a:pt x="885" y="9194"/>
                </a:lnTo>
                <a:lnTo>
                  <a:pt x="888" y="9210"/>
                </a:lnTo>
                <a:lnTo>
                  <a:pt x="885" y="9215"/>
                </a:lnTo>
                <a:lnTo>
                  <a:pt x="880" y="9221"/>
                </a:lnTo>
                <a:lnTo>
                  <a:pt x="875" y="9229"/>
                </a:lnTo>
                <a:lnTo>
                  <a:pt x="872" y="9236"/>
                </a:lnTo>
                <a:lnTo>
                  <a:pt x="874" y="9248"/>
                </a:lnTo>
                <a:lnTo>
                  <a:pt x="877" y="9257"/>
                </a:lnTo>
                <a:lnTo>
                  <a:pt x="882" y="9266"/>
                </a:lnTo>
                <a:lnTo>
                  <a:pt x="886" y="9274"/>
                </a:lnTo>
                <a:lnTo>
                  <a:pt x="891" y="9309"/>
                </a:lnTo>
                <a:lnTo>
                  <a:pt x="874" y="9327"/>
                </a:lnTo>
                <a:lnTo>
                  <a:pt x="846" y="9341"/>
                </a:lnTo>
                <a:lnTo>
                  <a:pt x="817" y="9363"/>
                </a:lnTo>
                <a:lnTo>
                  <a:pt x="831" y="9377"/>
                </a:lnTo>
                <a:lnTo>
                  <a:pt x="849" y="9392"/>
                </a:lnTo>
                <a:lnTo>
                  <a:pt x="862" y="9413"/>
                </a:lnTo>
                <a:lnTo>
                  <a:pt x="861" y="9447"/>
                </a:lnTo>
                <a:lnTo>
                  <a:pt x="853" y="9472"/>
                </a:lnTo>
                <a:lnTo>
                  <a:pt x="847" y="9495"/>
                </a:lnTo>
                <a:lnTo>
                  <a:pt x="846" y="9514"/>
                </a:lnTo>
                <a:lnTo>
                  <a:pt x="852" y="9528"/>
                </a:lnTo>
                <a:lnTo>
                  <a:pt x="872" y="9560"/>
                </a:lnTo>
                <a:lnTo>
                  <a:pt x="859" y="9572"/>
                </a:lnTo>
                <a:lnTo>
                  <a:pt x="828" y="9581"/>
                </a:lnTo>
                <a:lnTo>
                  <a:pt x="796" y="9603"/>
                </a:lnTo>
                <a:lnTo>
                  <a:pt x="779" y="9635"/>
                </a:lnTo>
                <a:lnTo>
                  <a:pt x="776" y="9665"/>
                </a:lnTo>
                <a:lnTo>
                  <a:pt x="781" y="9690"/>
                </a:lnTo>
                <a:lnTo>
                  <a:pt x="788" y="9711"/>
                </a:lnTo>
                <a:lnTo>
                  <a:pt x="792" y="9727"/>
                </a:lnTo>
                <a:lnTo>
                  <a:pt x="793" y="9742"/>
                </a:lnTo>
                <a:lnTo>
                  <a:pt x="787" y="9760"/>
                </a:lnTo>
                <a:lnTo>
                  <a:pt x="770" y="9782"/>
                </a:lnTo>
                <a:lnTo>
                  <a:pt x="764" y="9797"/>
                </a:lnTo>
                <a:lnTo>
                  <a:pt x="777" y="9801"/>
                </a:lnTo>
                <a:lnTo>
                  <a:pt x="795" y="9800"/>
                </a:lnTo>
                <a:lnTo>
                  <a:pt x="805" y="9798"/>
                </a:lnTo>
                <a:lnTo>
                  <a:pt x="817" y="9801"/>
                </a:lnTo>
                <a:lnTo>
                  <a:pt x="831" y="9809"/>
                </a:lnTo>
                <a:lnTo>
                  <a:pt x="839" y="9822"/>
                </a:lnTo>
                <a:lnTo>
                  <a:pt x="834" y="9842"/>
                </a:lnTo>
                <a:lnTo>
                  <a:pt x="821" y="9857"/>
                </a:lnTo>
                <a:lnTo>
                  <a:pt x="808" y="9863"/>
                </a:lnTo>
                <a:lnTo>
                  <a:pt x="798" y="9873"/>
                </a:lnTo>
                <a:lnTo>
                  <a:pt x="790" y="9899"/>
                </a:lnTo>
                <a:lnTo>
                  <a:pt x="793" y="9942"/>
                </a:lnTo>
                <a:lnTo>
                  <a:pt x="811" y="9977"/>
                </a:lnTo>
                <a:lnTo>
                  <a:pt x="834" y="10007"/>
                </a:lnTo>
                <a:lnTo>
                  <a:pt x="852" y="10032"/>
                </a:lnTo>
                <a:lnTo>
                  <a:pt x="856" y="10043"/>
                </a:lnTo>
                <a:lnTo>
                  <a:pt x="859" y="10056"/>
                </a:lnTo>
                <a:lnTo>
                  <a:pt x="862" y="10067"/>
                </a:lnTo>
                <a:lnTo>
                  <a:pt x="870" y="10073"/>
                </a:lnTo>
                <a:lnTo>
                  <a:pt x="876" y="10073"/>
                </a:lnTo>
                <a:lnTo>
                  <a:pt x="882" y="10069"/>
                </a:lnTo>
                <a:lnTo>
                  <a:pt x="889" y="10065"/>
                </a:lnTo>
                <a:lnTo>
                  <a:pt x="894" y="10064"/>
                </a:lnTo>
                <a:lnTo>
                  <a:pt x="903" y="10070"/>
                </a:lnTo>
                <a:lnTo>
                  <a:pt x="907" y="10078"/>
                </a:lnTo>
                <a:lnTo>
                  <a:pt x="908" y="10089"/>
                </a:lnTo>
                <a:lnTo>
                  <a:pt x="910" y="10103"/>
                </a:lnTo>
                <a:lnTo>
                  <a:pt x="917" y="10120"/>
                </a:lnTo>
                <a:lnTo>
                  <a:pt x="924" y="10134"/>
                </a:lnTo>
                <a:lnTo>
                  <a:pt x="931" y="10149"/>
                </a:lnTo>
                <a:lnTo>
                  <a:pt x="935" y="10168"/>
                </a:lnTo>
                <a:lnTo>
                  <a:pt x="936" y="10182"/>
                </a:lnTo>
                <a:lnTo>
                  <a:pt x="935" y="10197"/>
                </a:lnTo>
                <a:lnTo>
                  <a:pt x="934" y="10213"/>
                </a:lnTo>
                <a:lnTo>
                  <a:pt x="935" y="10227"/>
                </a:lnTo>
                <a:lnTo>
                  <a:pt x="945" y="10267"/>
                </a:lnTo>
                <a:lnTo>
                  <a:pt x="964" y="10296"/>
                </a:lnTo>
                <a:lnTo>
                  <a:pt x="985" y="10323"/>
                </a:lnTo>
                <a:lnTo>
                  <a:pt x="1004" y="10351"/>
                </a:lnTo>
                <a:lnTo>
                  <a:pt x="1013" y="10367"/>
                </a:lnTo>
                <a:lnTo>
                  <a:pt x="1024" y="10379"/>
                </a:lnTo>
                <a:lnTo>
                  <a:pt x="1036" y="10387"/>
                </a:lnTo>
                <a:lnTo>
                  <a:pt x="1050" y="10390"/>
                </a:lnTo>
                <a:lnTo>
                  <a:pt x="1062" y="10388"/>
                </a:lnTo>
                <a:lnTo>
                  <a:pt x="1073" y="10384"/>
                </a:lnTo>
                <a:lnTo>
                  <a:pt x="1081" y="10387"/>
                </a:lnTo>
                <a:lnTo>
                  <a:pt x="1085" y="10402"/>
                </a:lnTo>
                <a:lnTo>
                  <a:pt x="1080" y="10441"/>
                </a:lnTo>
                <a:lnTo>
                  <a:pt x="1061" y="10463"/>
                </a:lnTo>
                <a:lnTo>
                  <a:pt x="1038" y="10470"/>
                </a:lnTo>
                <a:lnTo>
                  <a:pt x="1018" y="10465"/>
                </a:lnTo>
                <a:lnTo>
                  <a:pt x="1012" y="10459"/>
                </a:lnTo>
                <a:lnTo>
                  <a:pt x="1003" y="10452"/>
                </a:lnTo>
                <a:lnTo>
                  <a:pt x="994" y="10447"/>
                </a:lnTo>
                <a:lnTo>
                  <a:pt x="984" y="10450"/>
                </a:lnTo>
                <a:lnTo>
                  <a:pt x="979" y="10455"/>
                </a:lnTo>
                <a:lnTo>
                  <a:pt x="976" y="10461"/>
                </a:lnTo>
                <a:lnTo>
                  <a:pt x="973" y="10467"/>
                </a:lnTo>
                <a:lnTo>
                  <a:pt x="967" y="10469"/>
                </a:lnTo>
                <a:lnTo>
                  <a:pt x="951" y="10467"/>
                </a:lnTo>
                <a:lnTo>
                  <a:pt x="937" y="10461"/>
                </a:lnTo>
                <a:lnTo>
                  <a:pt x="923" y="10457"/>
                </a:lnTo>
                <a:lnTo>
                  <a:pt x="904" y="10462"/>
                </a:lnTo>
                <a:lnTo>
                  <a:pt x="881" y="10480"/>
                </a:lnTo>
                <a:lnTo>
                  <a:pt x="871" y="10499"/>
                </a:lnTo>
                <a:lnTo>
                  <a:pt x="870" y="10516"/>
                </a:lnTo>
                <a:lnTo>
                  <a:pt x="880" y="10531"/>
                </a:lnTo>
                <a:lnTo>
                  <a:pt x="885" y="10541"/>
                </a:lnTo>
                <a:lnTo>
                  <a:pt x="881" y="10553"/>
                </a:lnTo>
                <a:lnTo>
                  <a:pt x="880" y="10565"/>
                </a:lnTo>
                <a:lnTo>
                  <a:pt x="888" y="10576"/>
                </a:lnTo>
                <a:lnTo>
                  <a:pt x="910" y="10580"/>
                </a:lnTo>
                <a:lnTo>
                  <a:pt x="940" y="10574"/>
                </a:lnTo>
                <a:lnTo>
                  <a:pt x="972" y="10564"/>
                </a:lnTo>
                <a:lnTo>
                  <a:pt x="999" y="10558"/>
                </a:lnTo>
                <a:lnTo>
                  <a:pt x="1010" y="10562"/>
                </a:lnTo>
                <a:lnTo>
                  <a:pt x="1018" y="10576"/>
                </a:lnTo>
                <a:lnTo>
                  <a:pt x="1017" y="10594"/>
                </a:lnTo>
                <a:lnTo>
                  <a:pt x="1001" y="10611"/>
                </a:lnTo>
                <a:lnTo>
                  <a:pt x="986" y="10622"/>
                </a:lnTo>
                <a:lnTo>
                  <a:pt x="983" y="10630"/>
                </a:lnTo>
                <a:lnTo>
                  <a:pt x="986" y="10639"/>
                </a:lnTo>
                <a:lnTo>
                  <a:pt x="987" y="10657"/>
                </a:lnTo>
                <a:lnTo>
                  <a:pt x="983" y="10664"/>
                </a:lnTo>
                <a:lnTo>
                  <a:pt x="976" y="10671"/>
                </a:lnTo>
                <a:lnTo>
                  <a:pt x="970" y="10678"/>
                </a:lnTo>
                <a:lnTo>
                  <a:pt x="971" y="10685"/>
                </a:lnTo>
                <a:lnTo>
                  <a:pt x="975" y="10691"/>
                </a:lnTo>
                <a:lnTo>
                  <a:pt x="980" y="10696"/>
                </a:lnTo>
                <a:lnTo>
                  <a:pt x="985" y="10700"/>
                </a:lnTo>
                <a:lnTo>
                  <a:pt x="991" y="10703"/>
                </a:lnTo>
                <a:lnTo>
                  <a:pt x="1005" y="10708"/>
                </a:lnTo>
                <a:lnTo>
                  <a:pt x="1027" y="10715"/>
                </a:lnTo>
                <a:lnTo>
                  <a:pt x="1045" y="10727"/>
                </a:lnTo>
                <a:lnTo>
                  <a:pt x="1052" y="10745"/>
                </a:lnTo>
                <a:lnTo>
                  <a:pt x="1047" y="10763"/>
                </a:lnTo>
                <a:lnTo>
                  <a:pt x="1039" y="10777"/>
                </a:lnTo>
                <a:lnTo>
                  <a:pt x="1030" y="10789"/>
                </a:lnTo>
                <a:lnTo>
                  <a:pt x="1027" y="10799"/>
                </a:lnTo>
                <a:lnTo>
                  <a:pt x="1033" y="10815"/>
                </a:lnTo>
                <a:lnTo>
                  <a:pt x="1043" y="10824"/>
                </a:lnTo>
                <a:lnTo>
                  <a:pt x="1054" y="10833"/>
                </a:lnTo>
                <a:lnTo>
                  <a:pt x="1059" y="10852"/>
                </a:lnTo>
                <a:lnTo>
                  <a:pt x="1056" y="10879"/>
                </a:lnTo>
                <a:lnTo>
                  <a:pt x="1051" y="10910"/>
                </a:lnTo>
                <a:lnTo>
                  <a:pt x="1045" y="10940"/>
                </a:lnTo>
                <a:lnTo>
                  <a:pt x="1044" y="10968"/>
                </a:lnTo>
                <a:lnTo>
                  <a:pt x="1039" y="11007"/>
                </a:lnTo>
                <a:lnTo>
                  <a:pt x="1021" y="11015"/>
                </a:lnTo>
                <a:lnTo>
                  <a:pt x="996" y="11013"/>
                </a:lnTo>
                <a:lnTo>
                  <a:pt x="973" y="11021"/>
                </a:lnTo>
                <a:lnTo>
                  <a:pt x="950" y="11041"/>
                </a:lnTo>
                <a:lnTo>
                  <a:pt x="937" y="11060"/>
                </a:lnTo>
                <a:lnTo>
                  <a:pt x="928" y="11082"/>
                </a:lnTo>
                <a:lnTo>
                  <a:pt x="921" y="11111"/>
                </a:lnTo>
                <a:lnTo>
                  <a:pt x="911" y="11129"/>
                </a:lnTo>
                <a:lnTo>
                  <a:pt x="894" y="11142"/>
                </a:lnTo>
                <a:lnTo>
                  <a:pt x="878" y="11150"/>
                </a:lnTo>
                <a:lnTo>
                  <a:pt x="865" y="11154"/>
                </a:lnTo>
                <a:lnTo>
                  <a:pt x="844" y="11158"/>
                </a:lnTo>
                <a:lnTo>
                  <a:pt x="824" y="11155"/>
                </a:lnTo>
                <a:lnTo>
                  <a:pt x="806" y="11151"/>
                </a:lnTo>
                <a:lnTo>
                  <a:pt x="787" y="11148"/>
                </a:lnTo>
                <a:lnTo>
                  <a:pt x="769" y="11149"/>
                </a:lnTo>
                <a:lnTo>
                  <a:pt x="748" y="11154"/>
                </a:lnTo>
                <a:lnTo>
                  <a:pt x="727" y="11161"/>
                </a:lnTo>
                <a:lnTo>
                  <a:pt x="707" y="11166"/>
                </a:lnTo>
                <a:lnTo>
                  <a:pt x="698" y="11175"/>
                </a:lnTo>
                <a:lnTo>
                  <a:pt x="684" y="11193"/>
                </a:lnTo>
                <a:lnTo>
                  <a:pt x="672" y="11212"/>
                </a:lnTo>
                <a:lnTo>
                  <a:pt x="665" y="11225"/>
                </a:lnTo>
                <a:lnTo>
                  <a:pt x="660" y="11233"/>
                </a:lnTo>
                <a:lnTo>
                  <a:pt x="657" y="11234"/>
                </a:lnTo>
                <a:lnTo>
                  <a:pt x="656" y="11237"/>
                </a:lnTo>
                <a:lnTo>
                  <a:pt x="657" y="11246"/>
                </a:lnTo>
                <a:lnTo>
                  <a:pt x="663" y="11252"/>
                </a:lnTo>
                <a:lnTo>
                  <a:pt x="675" y="11253"/>
                </a:lnTo>
                <a:lnTo>
                  <a:pt x="697" y="11253"/>
                </a:lnTo>
                <a:lnTo>
                  <a:pt x="721" y="11263"/>
                </a:lnTo>
                <a:lnTo>
                  <a:pt x="731" y="11283"/>
                </a:lnTo>
                <a:lnTo>
                  <a:pt x="733" y="11314"/>
                </a:lnTo>
                <a:lnTo>
                  <a:pt x="731" y="11358"/>
                </a:lnTo>
                <a:lnTo>
                  <a:pt x="729" y="11376"/>
                </a:lnTo>
                <a:lnTo>
                  <a:pt x="729" y="11387"/>
                </a:lnTo>
                <a:lnTo>
                  <a:pt x="734" y="11393"/>
                </a:lnTo>
                <a:lnTo>
                  <a:pt x="746" y="11398"/>
                </a:lnTo>
                <a:lnTo>
                  <a:pt x="760" y="11402"/>
                </a:lnTo>
                <a:lnTo>
                  <a:pt x="769" y="11410"/>
                </a:lnTo>
                <a:lnTo>
                  <a:pt x="772" y="11426"/>
                </a:lnTo>
                <a:lnTo>
                  <a:pt x="771" y="11451"/>
                </a:lnTo>
                <a:lnTo>
                  <a:pt x="766" y="11483"/>
                </a:lnTo>
                <a:lnTo>
                  <a:pt x="759" y="11521"/>
                </a:lnTo>
                <a:lnTo>
                  <a:pt x="755" y="11555"/>
                </a:lnTo>
                <a:lnTo>
                  <a:pt x="759" y="11577"/>
                </a:lnTo>
                <a:lnTo>
                  <a:pt x="737" y="11599"/>
                </a:lnTo>
                <a:lnTo>
                  <a:pt x="735" y="11611"/>
                </a:lnTo>
                <a:lnTo>
                  <a:pt x="744" y="11620"/>
                </a:lnTo>
                <a:lnTo>
                  <a:pt x="756" y="11629"/>
                </a:lnTo>
                <a:lnTo>
                  <a:pt x="765" y="11644"/>
                </a:lnTo>
                <a:lnTo>
                  <a:pt x="771" y="11662"/>
                </a:lnTo>
                <a:lnTo>
                  <a:pt x="778" y="11679"/>
                </a:lnTo>
                <a:lnTo>
                  <a:pt x="790" y="11688"/>
                </a:lnTo>
                <a:lnTo>
                  <a:pt x="816" y="11690"/>
                </a:lnTo>
                <a:lnTo>
                  <a:pt x="855" y="11694"/>
                </a:lnTo>
                <a:lnTo>
                  <a:pt x="882" y="11713"/>
                </a:lnTo>
                <a:lnTo>
                  <a:pt x="873" y="11758"/>
                </a:lnTo>
                <a:lnTo>
                  <a:pt x="860" y="11771"/>
                </a:lnTo>
                <a:lnTo>
                  <a:pt x="843" y="11781"/>
                </a:lnTo>
                <a:lnTo>
                  <a:pt x="825" y="11789"/>
                </a:lnTo>
                <a:lnTo>
                  <a:pt x="812" y="11795"/>
                </a:lnTo>
                <a:lnTo>
                  <a:pt x="795" y="11808"/>
                </a:lnTo>
                <a:lnTo>
                  <a:pt x="788" y="11819"/>
                </a:lnTo>
                <a:lnTo>
                  <a:pt x="782" y="11832"/>
                </a:lnTo>
                <a:lnTo>
                  <a:pt x="770" y="11849"/>
                </a:lnTo>
                <a:lnTo>
                  <a:pt x="760" y="11857"/>
                </a:lnTo>
                <a:lnTo>
                  <a:pt x="747" y="11863"/>
                </a:lnTo>
                <a:lnTo>
                  <a:pt x="736" y="11869"/>
                </a:lnTo>
                <a:lnTo>
                  <a:pt x="726" y="11878"/>
                </a:lnTo>
                <a:lnTo>
                  <a:pt x="722" y="11885"/>
                </a:lnTo>
                <a:lnTo>
                  <a:pt x="718" y="11895"/>
                </a:lnTo>
                <a:lnTo>
                  <a:pt x="714" y="11904"/>
                </a:lnTo>
                <a:lnTo>
                  <a:pt x="711" y="11908"/>
                </a:lnTo>
                <a:lnTo>
                  <a:pt x="695" y="11926"/>
                </a:lnTo>
                <a:lnTo>
                  <a:pt x="686" y="11938"/>
                </a:lnTo>
                <a:lnTo>
                  <a:pt x="684" y="11951"/>
                </a:lnTo>
                <a:lnTo>
                  <a:pt x="686" y="11971"/>
                </a:lnTo>
                <a:lnTo>
                  <a:pt x="671" y="11971"/>
                </a:lnTo>
                <a:lnTo>
                  <a:pt x="654" y="11963"/>
                </a:lnTo>
                <a:lnTo>
                  <a:pt x="637" y="11963"/>
                </a:lnTo>
                <a:lnTo>
                  <a:pt x="619" y="11986"/>
                </a:lnTo>
                <a:lnTo>
                  <a:pt x="613" y="12016"/>
                </a:lnTo>
                <a:lnTo>
                  <a:pt x="617" y="12042"/>
                </a:lnTo>
                <a:lnTo>
                  <a:pt x="627" y="12063"/>
                </a:lnTo>
                <a:lnTo>
                  <a:pt x="635" y="12078"/>
                </a:lnTo>
                <a:lnTo>
                  <a:pt x="635" y="12098"/>
                </a:lnTo>
                <a:lnTo>
                  <a:pt x="633" y="12124"/>
                </a:lnTo>
                <a:lnTo>
                  <a:pt x="631" y="12151"/>
                </a:lnTo>
                <a:lnTo>
                  <a:pt x="633" y="12173"/>
                </a:lnTo>
                <a:lnTo>
                  <a:pt x="635" y="12183"/>
                </a:lnTo>
                <a:lnTo>
                  <a:pt x="636" y="12191"/>
                </a:lnTo>
                <a:lnTo>
                  <a:pt x="636" y="12199"/>
                </a:lnTo>
                <a:lnTo>
                  <a:pt x="635" y="12209"/>
                </a:lnTo>
                <a:lnTo>
                  <a:pt x="632" y="12209"/>
                </a:lnTo>
                <a:lnTo>
                  <a:pt x="627" y="12211"/>
                </a:lnTo>
                <a:lnTo>
                  <a:pt x="622" y="12213"/>
                </a:lnTo>
                <a:lnTo>
                  <a:pt x="619" y="12214"/>
                </a:lnTo>
                <a:lnTo>
                  <a:pt x="618" y="12220"/>
                </a:lnTo>
                <a:lnTo>
                  <a:pt x="619" y="12225"/>
                </a:lnTo>
                <a:lnTo>
                  <a:pt x="620" y="12230"/>
                </a:lnTo>
                <a:lnTo>
                  <a:pt x="621" y="12231"/>
                </a:lnTo>
                <a:lnTo>
                  <a:pt x="619" y="12240"/>
                </a:lnTo>
                <a:lnTo>
                  <a:pt x="620" y="12246"/>
                </a:lnTo>
                <a:lnTo>
                  <a:pt x="619" y="12255"/>
                </a:lnTo>
                <a:lnTo>
                  <a:pt x="612" y="12271"/>
                </a:lnTo>
                <a:lnTo>
                  <a:pt x="607" y="12283"/>
                </a:lnTo>
                <a:lnTo>
                  <a:pt x="603" y="12292"/>
                </a:lnTo>
                <a:lnTo>
                  <a:pt x="604" y="12298"/>
                </a:lnTo>
                <a:lnTo>
                  <a:pt x="608" y="12303"/>
                </a:lnTo>
                <a:lnTo>
                  <a:pt x="616" y="12306"/>
                </a:lnTo>
                <a:lnTo>
                  <a:pt x="624" y="12307"/>
                </a:lnTo>
                <a:lnTo>
                  <a:pt x="632" y="12309"/>
                </a:lnTo>
                <a:lnTo>
                  <a:pt x="638" y="12315"/>
                </a:lnTo>
                <a:lnTo>
                  <a:pt x="640" y="12322"/>
                </a:lnTo>
                <a:lnTo>
                  <a:pt x="639" y="12332"/>
                </a:lnTo>
                <a:lnTo>
                  <a:pt x="638" y="12340"/>
                </a:lnTo>
                <a:lnTo>
                  <a:pt x="639" y="12348"/>
                </a:lnTo>
                <a:lnTo>
                  <a:pt x="643" y="12354"/>
                </a:lnTo>
                <a:lnTo>
                  <a:pt x="649" y="12362"/>
                </a:lnTo>
                <a:lnTo>
                  <a:pt x="654" y="12369"/>
                </a:lnTo>
                <a:lnTo>
                  <a:pt x="655" y="12377"/>
                </a:lnTo>
                <a:lnTo>
                  <a:pt x="651" y="12387"/>
                </a:lnTo>
                <a:lnTo>
                  <a:pt x="646" y="12394"/>
                </a:lnTo>
                <a:lnTo>
                  <a:pt x="640" y="12399"/>
                </a:lnTo>
                <a:lnTo>
                  <a:pt x="638" y="12403"/>
                </a:lnTo>
                <a:lnTo>
                  <a:pt x="636" y="12409"/>
                </a:lnTo>
                <a:lnTo>
                  <a:pt x="634" y="12415"/>
                </a:lnTo>
                <a:lnTo>
                  <a:pt x="632" y="12423"/>
                </a:lnTo>
                <a:lnTo>
                  <a:pt x="630" y="12430"/>
                </a:lnTo>
                <a:lnTo>
                  <a:pt x="631" y="12436"/>
                </a:lnTo>
                <a:lnTo>
                  <a:pt x="635" y="12441"/>
                </a:lnTo>
                <a:lnTo>
                  <a:pt x="638" y="12446"/>
                </a:lnTo>
                <a:lnTo>
                  <a:pt x="639" y="12455"/>
                </a:lnTo>
                <a:lnTo>
                  <a:pt x="623" y="12487"/>
                </a:lnTo>
                <a:lnTo>
                  <a:pt x="597" y="12492"/>
                </a:lnTo>
                <a:lnTo>
                  <a:pt x="570" y="12492"/>
                </a:lnTo>
                <a:lnTo>
                  <a:pt x="550" y="12508"/>
                </a:lnTo>
                <a:lnTo>
                  <a:pt x="552" y="12535"/>
                </a:lnTo>
                <a:lnTo>
                  <a:pt x="583" y="12538"/>
                </a:lnTo>
                <a:lnTo>
                  <a:pt x="621" y="12531"/>
                </a:lnTo>
                <a:lnTo>
                  <a:pt x="641" y="12528"/>
                </a:lnTo>
                <a:lnTo>
                  <a:pt x="657" y="12554"/>
                </a:lnTo>
                <a:lnTo>
                  <a:pt x="665" y="12588"/>
                </a:lnTo>
                <a:lnTo>
                  <a:pt x="672" y="12623"/>
                </a:lnTo>
                <a:lnTo>
                  <a:pt x="686" y="12650"/>
                </a:lnTo>
                <a:lnTo>
                  <a:pt x="708" y="12669"/>
                </a:lnTo>
                <a:lnTo>
                  <a:pt x="739" y="12698"/>
                </a:lnTo>
                <a:lnTo>
                  <a:pt x="762" y="12740"/>
                </a:lnTo>
                <a:lnTo>
                  <a:pt x="760" y="12792"/>
                </a:lnTo>
                <a:lnTo>
                  <a:pt x="746" y="12807"/>
                </a:lnTo>
                <a:lnTo>
                  <a:pt x="728" y="12810"/>
                </a:lnTo>
                <a:lnTo>
                  <a:pt x="709" y="12807"/>
                </a:lnTo>
                <a:lnTo>
                  <a:pt x="696" y="12805"/>
                </a:lnTo>
                <a:lnTo>
                  <a:pt x="684" y="12800"/>
                </a:lnTo>
                <a:lnTo>
                  <a:pt x="674" y="12797"/>
                </a:lnTo>
                <a:lnTo>
                  <a:pt x="665" y="12801"/>
                </a:lnTo>
                <a:lnTo>
                  <a:pt x="654" y="12823"/>
                </a:lnTo>
                <a:lnTo>
                  <a:pt x="645" y="12835"/>
                </a:lnTo>
                <a:lnTo>
                  <a:pt x="634" y="12835"/>
                </a:lnTo>
                <a:lnTo>
                  <a:pt x="624" y="12840"/>
                </a:lnTo>
                <a:lnTo>
                  <a:pt x="617" y="12867"/>
                </a:lnTo>
                <a:lnTo>
                  <a:pt x="621" y="12888"/>
                </a:lnTo>
                <a:lnTo>
                  <a:pt x="633" y="12905"/>
                </a:lnTo>
                <a:lnTo>
                  <a:pt x="646" y="12921"/>
                </a:lnTo>
                <a:lnTo>
                  <a:pt x="654" y="12940"/>
                </a:lnTo>
                <a:lnTo>
                  <a:pt x="631" y="12947"/>
                </a:lnTo>
                <a:lnTo>
                  <a:pt x="599" y="12957"/>
                </a:lnTo>
                <a:lnTo>
                  <a:pt x="568" y="12975"/>
                </a:lnTo>
                <a:lnTo>
                  <a:pt x="546" y="13001"/>
                </a:lnTo>
                <a:lnTo>
                  <a:pt x="544" y="13010"/>
                </a:lnTo>
                <a:lnTo>
                  <a:pt x="543" y="13024"/>
                </a:lnTo>
                <a:lnTo>
                  <a:pt x="543" y="13040"/>
                </a:lnTo>
                <a:lnTo>
                  <a:pt x="542" y="13051"/>
                </a:lnTo>
                <a:lnTo>
                  <a:pt x="536" y="13072"/>
                </a:lnTo>
                <a:lnTo>
                  <a:pt x="531" y="13087"/>
                </a:lnTo>
                <a:lnTo>
                  <a:pt x="529" y="13100"/>
                </a:lnTo>
                <a:lnTo>
                  <a:pt x="533" y="13116"/>
                </a:lnTo>
                <a:lnTo>
                  <a:pt x="536" y="13131"/>
                </a:lnTo>
                <a:lnTo>
                  <a:pt x="534" y="13146"/>
                </a:lnTo>
                <a:lnTo>
                  <a:pt x="532" y="13162"/>
                </a:lnTo>
                <a:lnTo>
                  <a:pt x="532" y="13178"/>
                </a:lnTo>
                <a:lnTo>
                  <a:pt x="538" y="13193"/>
                </a:lnTo>
                <a:lnTo>
                  <a:pt x="545" y="13201"/>
                </a:lnTo>
                <a:lnTo>
                  <a:pt x="543" y="13211"/>
                </a:lnTo>
                <a:lnTo>
                  <a:pt x="522" y="13229"/>
                </a:lnTo>
                <a:lnTo>
                  <a:pt x="505" y="13236"/>
                </a:lnTo>
                <a:lnTo>
                  <a:pt x="481" y="13239"/>
                </a:lnTo>
                <a:lnTo>
                  <a:pt x="457" y="13245"/>
                </a:lnTo>
                <a:lnTo>
                  <a:pt x="441" y="13259"/>
                </a:lnTo>
                <a:lnTo>
                  <a:pt x="440" y="13275"/>
                </a:lnTo>
                <a:lnTo>
                  <a:pt x="450" y="13283"/>
                </a:lnTo>
                <a:lnTo>
                  <a:pt x="464" y="13288"/>
                </a:lnTo>
                <a:lnTo>
                  <a:pt x="474" y="13293"/>
                </a:lnTo>
                <a:lnTo>
                  <a:pt x="486" y="13308"/>
                </a:lnTo>
                <a:lnTo>
                  <a:pt x="496" y="13327"/>
                </a:lnTo>
                <a:lnTo>
                  <a:pt x="504" y="13348"/>
                </a:lnTo>
                <a:lnTo>
                  <a:pt x="513" y="13368"/>
                </a:lnTo>
                <a:lnTo>
                  <a:pt x="527" y="13383"/>
                </a:lnTo>
                <a:lnTo>
                  <a:pt x="543" y="13385"/>
                </a:lnTo>
                <a:lnTo>
                  <a:pt x="561" y="13381"/>
                </a:lnTo>
                <a:lnTo>
                  <a:pt x="581" y="13377"/>
                </a:lnTo>
                <a:lnTo>
                  <a:pt x="595" y="13378"/>
                </a:lnTo>
                <a:lnTo>
                  <a:pt x="610" y="13382"/>
                </a:lnTo>
                <a:lnTo>
                  <a:pt x="625" y="13387"/>
                </a:lnTo>
                <a:lnTo>
                  <a:pt x="638" y="13393"/>
                </a:lnTo>
                <a:lnTo>
                  <a:pt x="649" y="13403"/>
                </a:lnTo>
                <a:lnTo>
                  <a:pt x="656" y="13420"/>
                </a:lnTo>
                <a:lnTo>
                  <a:pt x="663" y="13435"/>
                </a:lnTo>
                <a:lnTo>
                  <a:pt x="673" y="13446"/>
                </a:lnTo>
                <a:lnTo>
                  <a:pt x="685" y="13450"/>
                </a:lnTo>
                <a:lnTo>
                  <a:pt x="699" y="13455"/>
                </a:lnTo>
                <a:lnTo>
                  <a:pt x="709" y="13466"/>
                </a:lnTo>
                <a:lnTo>
                  <a:pt x="709" y="13487"/>
                </a:lnTo>
                <a:lnTo>
                  <a:pt x="704" y="13503"/>
                </a:lnTo>
                <a:lnTo>
                  <a:pt x="698" y="13521"/>
                </a:lnTo>
                <a:lnTo>
                  <a:pt x="694" y="13536"/>
                </a:lnTo>
                <a:lnTo>
                  <a:pt x="696" y="13547"/>
                </a:lnTo>
                <a:lnTo>
                  <a:pt x="707" y="13559"/>
                </a:lnTo>
                <a:lnTo>
                  <a:pt x="722" y="13575"/>
                </a:lnTo>
                <a:lnTo>
                  <a:pt x="739" y="13587"/>
                </a:lnTo>
                <a:lnTo>
                  <a:pt x="753" y="13586"/>
                </a:lnTo>
                <a:lnTo>
                  <a:pt x="768" y="13572"/>
                </a:lnTo>
                <a:lnTo>
                  <a:pt x="781" y="13556"/>
                </a:lnTo>
                <a:lnTo>
                  <a:pt x="796" y="13540"/>
                </a:lnTo>
                <a:lnTo>
                  <a:pt x="814" y="13526"/>
                </a:lnTo>
                <a:lnTo>
                  <a:pt x="852" y="13514"/>
                </a:lnTo>
                <a:lnTo>
                  <a:pt x="883" y="13521"/>
                </a:lnTo>
                <a:lnTo>
                  <a:pt x="912" y="13535"/>
                </a:lnTo>
                <a:lnTo>
                  <a:pt x="943" y="13547"/>
                </a:lnTo>
                <a:lnTo>
                  <a:pt x="954" y="13554"/>
                </a:lnTo>
                <a:lnTo>
                  <a:pt x="956" y="13570"/>
                </a:lnTo>
                <a:lnTo>
                  <a:pt x="954" y="13591"/>
                </a:lnTo>
                <a:lnTo>
                  <a:pt x="954" y="13611"/>
                </a:lnTo>
                <a:lnTo>
                  <a:pt x="956" y="13630"/>
                </a:lnTo>
                <a:lnTo>
                  <a:pt x="961" y="13644"/>
                </a:lnTo>
                <a:lnTo>
                  <a:pt x="966" y="13658"/>
                </a:lnTo>
                <a:lnTo>
                  <a:pt x="971" y="13674"/>
                </a:lnTo>
                <a:lnTo>
                  <a:pt x="980" y="13690"/>
                </a:lnTo>
                <a:lnTo>
                  <a:pt x="994" y="13709"/>
                </a:lnTo>
                <a:lnTo>
                  <a:pt x="1005" y="13729"/>
                </a:lnTo>
                <a:lnTo>
                  <a:pt x="1009" y="13750"/>
                </a:lnTo>
                <a:lnTo>
                  <a:pt x="1004" y="13766"/>
                </a:lnTo>
                <a:lnTo>
                  <a:pt x="996" y="13774"/>
                </a:lnTo>
                <a:lnTo>
                  <a:pt x="987" y="13783"/>
                </a:lnTo>
                <a:lnTo>
                  <a:pt x="980" y="13799"/>
                </a:lnTo>
                <a:lnTo>
                  <a:pt x="981" y="13816"/>
                </a:lnTo>
                <a:lnTo>
                  <a:pt x="990" y="13831"/>
                </a:lnTo>
                <a:lnTo>
                  <a:pt x="1001" y="13844"/>
                </a:lnTo>
                <a:lnTo>
                  <a:pt x="1008" y="13856"/>
                </a:lnTo>
                <a:lnTo>
                  <a:pt x="1013" y="13869"/>
                </a:lnTo>
                <a:lnTo>
                  <a:pt x="1024" y="13904"/>
                </a:lnTo>
                <a:lnTo>
                  <a:pt x="1027" y="13917"/>
                </a:lnTo>
                <a:lnTo>
                  <a:pt x="1027" y="13935"/>
                </a:lnTo>
                <a:lnTo>
                  <a:pt x="1029" y="13953"/>
                </a:lnTo>
                <a:lnTo>
                  <a:pt x="1029" y="13971"/>
                </a:lnTo>
                <a:lnTo>
                  <a:pt x="1026" y="13993"/>
                </a:lnTo>
                <a:lnTo>
                  <a:pt x="1019" y="14014"/>
                </a:lnTo>
                <a:lnTo>
                  <a:pt x="1012" y="14033"/>
                </a:lnTo>
                <a:lnTo>
                  <a:pt x="1006" y="14053"/>
                </a:lnTo>
                <a:lnTo>
                  <a:pt x="1003" y="14075"/>
                </a:lnTo>
                <a:lnTo>
                  <a:pt x="1014" y="14102"/>
                </a:lnTo>
                <a:lnTo>
                  <a:pt x="1039" y="14105"/>
                </a:lnTo>
                <a:lnTo>
                  <a:pt x="1068" y="14102"/>
                </a:lnTo>
                <a:lnTo>
                  <a:pt x="1091" y="14109"/>
                </a:lnTo>
                <a:lnTo>
                  <a:pt x="1100" y="14131"/>
                </a:lnTo>
                <a:lnTo>
                  <a:pt x="1103" y="14158"/>
                </a:lnTo>
                <a:lnTo>
                  <a:pt x="1102" y="14189"/>
                </a:lnTo>
                <a:lnTo>
                  <a:pt x="1103" y="14220"/>
                </a:lnTo>
                <a:lnTo>
                  <a:pt x="1104" y="14236"/>
                </a:lnTo>
                <a:lnTo>
                  <a:pt x="1105" y="14255"/>
                </a:lnTo>
                <a:lnTo>
                  <a:pt x="1104" y="14274"/>
                </a:lnTo>
                <a:lnTo>
                  <a:pt x="1101" y="14292"/>
                </a:lnTo>
                <a:lnTo>
                  <a:pt x="1093" y="14313"/>
                </a:lnTo>
                <a:lnTo>
                  <a:pt x="1082" y="14333"/>
                </a:lnTo>
                <a:lnTo>
                  <a:pt x="1072" y="14353"/>
                </a:lnTo>
                <a:lnTo>
                  <a:pt x="1068" y="14373"/>
                </a:lnTo>
                <a:lnTo>
                  <a:pt x="1068" y="14387"/>
                </a:lnTo>
                <a:lnTo>
                  <a:pt x="1067" y="14400"/>
                </a:lnTo>
                <a:lnTo>
                  <a:pt x="1068" y="14412"/>
                </a:lnTo>
                <a:lnTo>
                  <a:pt x="1071" y="14423"/>
                </a:lnTo>
                <a:lnTo>
                  <a:pt x="1081" y="14437"/>
                </a:lnTo>
                <a:lnTo>
                  <a:pt x="1095" y="14447"/>
                </a:lnTo>
                <a:lnTo>
                  <a:pt x="1108" y="14457"/>
                </a:lnTo>
                <a:lnTo>
                  <a:pt x="1114" y="14476"/>
                </a:lnTo>
                <a:lnTo>
                  <a:pt x="1118" y="14521"/>
                </a:lnTo>
                <a:lnTo>
                  <a:pt x="1127" y="14563"/>
                </a:lnTo>
                <a:lnTo>
                  <a:pt x="1140" y="14599"/>
                </a:lnTo>
                <a:lnTo>
                  <a:pt x="1159" y="14625"/>
                </a:lnTo>
                <a:lnTo>
                  <a:pt x="1174" y="14635"/>
                </a:lnTo>
                <a:lnTo>
                  <a:pt x="1190" y="14647"/>
                </a:lnTo>
                <a:lnTo>
                  <a:pt x="1203" y="14665"/>
                </a:lnTo>
                <a:lnTo>
                  <a:pt x="1205" y="14692"/>
                </a:lnTo>
                <a:lnTo>
                  <a:pt x="1202" y="14712"/>
                </a:lnTo>
                <a:lnTo>
                  <a:pt x="1200" y="14725"/>
                </a:lnTo>
                <a:lnTo>
                  <a:pt x="1201" y="14737"/>
                </a:lnTo>
                <a:lnTo>
                  <a:pt x="1206" y="14750"/>
                </a:lnTo>
                <a:lnTo>
                  <a:pt x="1218" y="14765"/>
                </a:lnTo>
                <a:lnTo>
                  <a:pt x="1234" y="14775"/>
                </a:lnTo>
                <a:lnTo>
                  <a:pt x="1248" y="14787"/>
                </a:lnTo>
                <a:lnTo>
                  <a:pt x="1256" y="14807"/>
                </a:lnTo>
                <a:lnTo>
                  <a:pt x="1259" y="14824"/>
                </a:lnTo>
                <a:lnTo>
                  <a:pt x="1265" y="14836"/>
                </a:lnTo>
                <a:lnTo>
                  <a:pt x="1274" y="14843"/>
                </a:lnTo>
                <a:lnTo>
                  <a:pt x="1284" y="14848"/>
                </a:lnTo>
                <a:lnTo>
                  <a:pt x="1315" y="14864"/>
                </a:lnTo>
                <a:lnTo>
                  <a:pt x="1347" y="14881"/>
                </a:lnTo>
                <a:lnTo>
                  <a:pt x="1380" y="14893"/>
                </a:lnTo>
                <a:lnTo>
                  <a:pt x="1416" y="14891"/>
                </a:lnTo>
                <a:lnTo>
                  <a:pt x="1447" y="14891"/>
                </a:lnTo>
                <a:lnTo>
                  <a:pt x="1467" y="14909"/>
                </a:lnTo>
                <a:lnTo>
                  <a:pt x="1481" y="14939"/>
                </a:lnTo>
                <a:lnTo>
                  <a:pt x="1492" y="14973"/>
                </a:lnTo>
                <a:lnTo>
                  <a:pt x="1507" y="14995"/>
                </a:lnTo>
                <a:lnTo>
                  <a:pt x="1523" y="15010"/>
                </a:lnTo>
                <a:lnTo>
                  <a:pt x="1534" y="15032"/>
                </a:lnTo>
                <a:lnTo>
                  <a:pt x="1530" y="15073"/>
                </a:lnTo>
                <a:lnTo>
                  <a:pt x="1524" y="15092"/>
                </a:lnTo>
                <a:lnTo>
                  <a:pt x="1516" y="15112"/>
                </a:lnTo>
                <a:lnTo>
                  <a:pt x="1510" y="15130"/>
                </a:lnTo>
                <a:lnTo>
                  <a:pt x="1507" y="15149"/>
                </a:lnTo>
                <a:lnTo>
                  <a:pt x="1511" y="15167"/>
                </a:lnTo>
                <a:lnTo>
                  <a:pt x="1521" y="15179"/>
                </a:lnTo>
                <a:lnTo>
                  <a:pt x="1530" y="15192"/>
                </a:lnTo>
                <a:lnTo>
                  <a:pt x="1532" y="15210"/>
                </a:lnTo>
                <a:lnTo>
                  <a:pt x="1527" y="15226"/>
                </a:lnTo>
                <a:lnTo>
                  <a:pt x="1519" y="15239"/>
                </a:lnTo>
                <a:lnTo>
                  <a:pt x="1510" y="15252"/>
                </a:lnTo>
                <a:lnTo>
                  <a:pt x="1503" y="15267"/>
                </a:lnTo>
                <a:lnTo>
                  <a:pt x="1500" y="15283"/>
                </a:lnTo>
                <a:lnTo>
                  <a:pt x="1499" y="15298"/>
                </a:lnTo>
                <a:lnTo>
                  <a:pt x="1500" y="15312"/>
                </a:lnTo>
                <a:lnTo>
                  <a:pt x="1500" y="15326"/>
                </a:lnTo>
                <a:lnTo>
                  <a:pt x="1495" y="15358"/>
                </a:lnTo>
                <a:lnTo>
                  <a:pt x="1488" y="15390"/>
                </a:lnTo>
                <a:lnTo>
                  <a:pt x="1479" y="15423"/>
                </a:lnTo>
                <a:lnTo>
                  <a:pt x="1470" y="15457"/>
                </a:lnTo>
                <a:lnTo>
                  <a:pt x="1466" y="15473"/>
                </a:lnTo>
                <a:lnTo>
                  <a:pt x="1462" y="15489"/>
                </a:lnTo>
                <a:lnTo>
                  <a:pt x="1458" y="15505"/>
                </a:lnTo>
                <a:lnTo>
                  <a:pt x="1453" y="15521"/>
                </a:lnTo>
                <a:lnTo>
                  <a:pt x="1444" y="15537"/>
                </a:lnTo>
                <a:lnTo>
                  <a:pt x="1433" y="15547"/>
                </a:lnTo>
                <a:lnTo>
                  <a:pt x="1422" y="15557"/>
                </a:lnTo>
                <a:lnTo>
                  <a:pt x="1412" y="15569"/>
                </a:lnTo>
                <a:lnTo>
                  <a:pt x="1408" y="15589"/>
                </a:lnTo>
                <a:lnTo>
                  <a:pt x="1412" y="15603"/>
                </a:lnTo>
                <a:lnTo>
                  <a:pt x="1408" y="15618"/>
                </a:lnTo>
                <a:lnTo>
                  <a:pt x="1384" y="15640"/>
                </a:lnTo>
                <a:lnTo>
                  <a:pt x="1368" y="15646"/>
                </a:lnTo>
                <a:lnTo>
                  <a:pt x="1353" y="15648"/>
                </a:lnTo>
                <a:lnTo>
                  <a:pt x="1338" y="15649"/>
                </a:lnTo>
                <a:lnTo>
                  <a:pt x="1323" y="15653"/>
                </a:lnTo>
                <a:lnTo>
                  <a:pt x="1309" y="15666"/>
                </a:lnTo>
                <a:lnTo>
                  <a:pt x="1304" y="15682"/>
                </a:lnTo>
                <a:lnTo>
                  <a:pt x="1305" y="15700"/>
                </a:lnTo>
                <a:lnTo>
                  <a:pt x="1308" y="15715"/>
                </a:lnTo>
                <a:lnTo>
                  <a:pt x="1312" y="15733"/>
                </a:lnTo>
                <a:lnTo>
                  <a:pt x="1317" y="15740"/>
                </a:lnTo>
                <a:lnTo>
                  <a:pt x="1327" y="15740"/>
                </a:lnTo>
                <a:lnTo>
                  <a:pt x="1341" y="15734"/>
                </a:lnTo>
                <a:lnTo>
                  <a:pt x="1363" y="15727"/>
                </a:lnTo>
                <a:lnTo>
                  <a:pt x="1384" y="15723"/>
                </a:lnTo>
                <a:lnTo>
                  <a:pt x="1403" y="15725"/>
                </a:lnTo>
                <a:lnTo>
                  <a:pt x="1417" y="15738"/>
                </a:lnTo>
                <a:lnTo>
                  <a:pt x="1421" y="15751"/>
                </a:lnTo>
                <a:lnTo>
                  <a:pt x="1417" y="15762"/>
                </a:lnTo>
                <a:lnTo>
                  <a:pt x="1411" y="15774"/>
                </a:lnTo>
                <a:lnTo>
                  <a:pt x="1404" y="15789"/>
                </a:lnTo>
                <a:lnTo>
                  <a:pt x="1391" y="15823"/>
                </a:lnTo>
                <a:lnTo>
                  <a:pt x="1384" y="15846"/>
                </a:lnTo>
                <a:lnTo>
                  <a:pt x="1380" y="15869"/>
                </a:lnTo>
                <a:lnTo>
                  <a:pt x="1377" y="15900"/>
                </a:lnTo>
                <a:lnTo>
                  <a:pt x="1376" y="15912"/>
                </a:lnTo>
                <a:lnTo>
                  <a:pt x="1375" y="15928"/>
                </a:lnTo>
                <a:lnTo>
                  <a:pt x="1373" y="15944"/>
                </a:lnTo>
                <a:lnTo>
                  <a:pt x="1368" y="15955"/>
                </a:lnTo>
                <a:lnTo>
                  <a:pt x="1356" y="15969"/>
                </a:lnTo>
                <a:lnTo>
                  <a:pt x="1346" y="15978"/>
                </a:lnTo>
                <a:lnTo>
                  <a:pt x="1338" y="15990"/>
                </a:lnTo>
                <a:lnTo>
                  <a:pt x="1330" y="16010"/>
                </a:lnTo>
                <a:lnTo>
                  <a:pt x="1317" y="16043"/>
                </a:lnTo>
                <a:lnTo>
                  <a:pt x="1305" y="16068"/>
                </a:lnTo>
                <a:lnTo>
                  <a:pt x="1299" y="16091"/>
                </a:lnTo>
                <a:lnTo>
                  <a:pt x="1309" y="16117"/>
                </a:lnTo>
                <a:lnTo>
                  <a:pt x="1314" y="16133"/>
                </a:lnTo>
                <a:lnTo>
                  <a:pt x="1306" y="16146"/>
                </a:lnTo>
                <a:lnTo>
                  <a:pt x="1295" y="16157"/>
                </a:lnTo>
                <a:lnTo>
                  <a:pt x="1286" y="16170"/>
                </a:lnTo>
                <a:lnTo>
                  <a:pt x="1278" y="16195"/>
                </a:lnTo>
                <a:lnTo>
                  <a:pt x="1277" y="16214"/>
                </a:lnTo>
                <a:lnTo>
                  <a:pt x="1280" y="16231"/>
                </a:lnTo>
                <a:lnTo>
                  <a:pt x="1285" y="16249"/>
                </a:lnTo>
                <a:lnTo>
                  <a:pt x="1288" y="16258"/>
                </a:lnTo>
                <a:lnTo>
                  <a:pt x="1292" y="16267"/>
                </a:lnTo>
                <a:lnTo>
                  <a:pt x="1298" y="16273"/>
                </a:lnTo>
                <a:lnTo>
                  <a:pt x="1304" y="16275"/>
                </a:lnTo>
                <a:lnTo>
                  <a:pt x="1310" y="16271"/>
                </a:lnTo>
                <a:lnTo>
                  <a:pt x="1313" y="16265"/>
                </a:lnTo>
                <a:lnTo>
                  <a:pt x="1316" y="16258"/>
                </a:lnTo>
                <a:lnTo>
                  <a:pt x="1320" y="16254"/>
                </a:lnTo>
                <a:lnTo>
                  <a:pt x="1338" y="16246"/>
                </a:lnTo>
                <a:lnTo>
                  <a:pt x="1352" y="16242"/>
                </a:lnTo>
                <a:lnTo>
                  <a:pt x="1364" y="16245"/>
                </a:lnTo>
                <a:lnTo>
                  <a:pt x="1377" y="16254"/>
                </a:lnTo>
                <a:lnTo>
                  <a:pt x="1386" y="16269"/>
                </a:lnTo>
                <a:lnTo>
                  <a:pt x="1391" y="16288"/>
                </a:lnTo>
                <a:lnTo>
                  <a:pt x="1394" y="16308"/>
                </a:lnTo>
                <a:lnTo>
                  <a:pt x="1401" y="16326"/>
                </a:lnTo>
                <a:lnTo>
                  <a:pt x="1414" y="16335"/>
                </a:lnTo>
                <a:lnTo>
                  <a:pt x="1428" y="16334"/>
                </a:lnTo>
                <a:lnTo>
                  <a:pt x="1445" y="16325"/>
                </a:lnTo>
                <a:lnTo>
                  <a:pt x="1463" y="16315"/>
                </a:lnTo>
                <a:lnTo>
                  <a:pt x="1495" y="16298"/>
                </a:lnTo>
                <a:lnTo>
                  <a:pt x="1528" y="16279"/>
                </a:lnTo>
                <a:lnTo>
                  <a:pt x="1558" y="16268"/>
                </a:lnTo>
                <a:lnTo>
                  <a:pt x="1585" y="16273"/>
                </a:lnTo>
                <a:lnTo>
                  <a:pt x="1594" y="16282"/>
                </a:lnTo>
                <a:lnTo>
                  <a:pt x="1601" y="16295"/>
                </a:lnTo>
                <a:lnTo>
                  <a:pt x="1608" y="16310"/>
                </a:lnTo>
                <a:lnTo>
                  <a:pt x="1613" y="16325"/>
                </a:lnTo>
                <a:lnTo>
                  <a:pt x="1624" y="16344"/>
                </a:lnTo>
                <a:lnTo>
                  <a:pt x="1638" y="16359"/>
                </a:lnTo>
                <a:lnTo>
                  <a:pt x="1654" y="16369"/>
                </a:lnTo>
                <a:lnTo>
                  <a:pt x="1671" y="16377"/>
                </a:lnTo>
                <a:lnTo>
                  <a:pt x="1696" y="16386"/>
                </a:lnTo>
                <a:lnTo>
                  <a:pt x="1733" y="16395"/>
                </a:lnTo>
                <a:lnTo>
                  <a:pt x="1772" y="16393"/>
                </a:lnTo>
                <a:lnTo>
                  <a:pt x="1802" y="16371"/>
                </a:lnTo>
                <a:lnTo>
                  <a:pt x="1813" y="16346"/>
                </a:lnTo>
                <a:lnTo>
                  <a:pt x="1812" y="16331"/>
                </a:lnTo>
                <a:lnTo>
                  <a:pt x="1807" y="16319"/>
                </a:lnTo>
                <a:lnTo>
                  <a:pt x="1810" y="16300"/>
                </a:lnTo>
                <a:lnTo>
                  <a:pt x="1823" y="16284"/>
                </a:lnTo>
                <a:lnTo>
                  <a:pt x="1839" y="16280"/>
                </a:lnTo>
                <a:lnTo>
                  <a:pt x="1855" y="16283"/>
                </a:lnTo>
                <a:lnTo>
                  <a:pt x="1866" y="16287"/>
                </a:lnTo>
                <a:lnTo>
                  <a:pt x="1881" y="16291"/>
                </a:lnTo>
                <a:lnTo>
                  <a:pt x="1900" y="16295"/>
                </a:lnTo>
                <a:lnTo>
                  <a:pt x="1917" y="16303"/>
                </a:lnTo>
                <a:lnTo>
                  <a:pt x="1923" y="16318"/>
                </a:lnTo>
                <a:lnTo>
                  <a:pt x="1920" y="16331"/>
                </a:lnTo>
                <a:lnTo>
                  <a:pt x="1911" y="16344"/>
                </a:lnTo>
                <a:lnTo>
                  <a:pt x="1903" y="16357"/>
                </a:lnTo>
                <a:lnTo>
                  <a:pt x="1898" y="16369"/>
                </a:lnTo>
                <a:lnTo>
                  <a:pt x="1906" y="16395"/>
                </a:lnTo>
                <a:lnTo>
                  <a:pt x="1930" y="16421"/>
                </a:lnTo>
                <a:lnTo>
                  <a:pt x="1960" y="16436"/>
                </a:lnTo>
                <a:lnTo>
                  <a:pt x="1982" y="16429"/>
                </a:lnTo>
                <a:lnTo>
                  <a:pt x="2015" y="16379"/>
                </a:lnTo>
                <a:lnTo>
                  <a:pt x="2042" y="16346"/>
                </a:lnTo>
                <a:lnTo>
                  <a:pt x="2070" y="16325"/>
                </a:lnTo>
                <a:lnTo>
                  <a:pt x="2105" y="16320"/>
                </a:lnTo>
                <a:lnTo>
                  <a:pt x="2133" y="16332"/>
                </a:lnTo>
                <a:lnTo>
                  <a:pt x="2155" y="16360"/>
                </a:lnTo>
                <a:lnTo>
                  <a:pt x="2173" y="16398"/>
                </a:lnTo>
                <a:lnTo>
                  <a:pt x="2188" y="16436"/>
                </a:lnTo>
                <a:lnTo>
                  <a:pt x="2209" y="16473"/>
                </a:lnTo>
                <a:lnTo>
                  <a:pt x="2235" y="16494"/>
                </a:lnTo>
                <a:lnTo>
                  <a:pt x="2266" y="16507"/>
                </a:lnTo>
                <a:lnTo>
                  <a:pt x="2300" y="16519"/>
                </a:lnTo>
                <a:lnTo>
                  <a:pt x="2332" y="16539"/>
                </a:lnTo>
                <a:lnTo>
                  <a:pt x="2362" y="16571"/>
                </a:lnTo>
                <a:lnTo>
                  <a:pt x="2389" y="16605"/>
                </a:lnTo>
                <a:lnTo>
                  <a:pt x="2416" y="16638"/>
                </a:lnTo>
                <a:lnTo>
                  <a:pt x="2448" y="16657"/>
                </a:lnTo>
                <a:lnTo>
                  <a:pt x="2485" y="16659"/>
                </a:lnTo>
                <a:lnTo>
                  <a:pt x="2524" y="16650"/>
                </a:lnTo>
                <a:lnTo>
                  <a:pt x="2565" y="16635"/>
                </a:lnTo>
                <a:lnTo>
                  <a:pt x="2582" y="16625"/>
                </a:lnTo>
                <a:lnTo>
                  <a:pt x="2600" y="16614"/>
                </a:lnTo>
                <a:lnTo>
                  <a:pt x="2616" y="16604"/>
                </a:lnTo>
                <a:lnTo>
                  <a:pt x="2633" y="16599"/>
                </a:lnTo>
                <a:lnTo>
                  <a:pt x="2651" y="16600"/>
                </a:lnTo>
                <a:lnTo>
                  <a:pt x="2668" y="16606"/>
                </a:lnTo>
                <a:lnTo>
                  <a:pt x="2684" y="16614"/>
                </a:lnTo>
                <a:lnTo>
                  <a:pt x="2700" y="16621"/>
                </a:lnTo>
                <a:lnTo>
                  <a:pt x="2719" y="16624"/>
                </a:lnTo>
                <a:lnTo>
                  <a:pt x="2740" y="16625"/>
                </a:lnTo>
                <a:lnTo>
                  <a:pt x="2762" y="16626"/>
                </a:lnTo>
                <a:lnTo>
                  <a:pt x="2780" y="16632"/>
                </a:lnTo>
                <a:lnTo>
                  <a:pt x="2799" y="16643"/>
                </a:lnTo>
                <a:lnTo>
                  <a:pt x="2818" y="16653"/>
                </a:lnTo>
                <a:lnTo>
                  <a:pt x="2838" y="16663"/>
                </a:lnTo>
                <a:lnTo>
                  <a:pt x="2859" y="16670"/>
                </a:lnTo>
                <a:lnTo>
                  <a:pt x="2881" y="16663"/>
                </a:lnTo>
                <a:lnTo>
                  <a:pt x="2892" y="16633"/>
                </a:lnTo>
                <a:lnTo>
                  <a:pt x="2901" y="16594"/>
                </a:lnTo>
                <a:lnTo>
                  <a:pt x="2920" y="16560"/>
                </a:lnTo>
                <a:lnTo>
                  <a:pt x="2947" y="16534"/>
                </a:lnTo>
                <a:lnTo>
                  <a:pt x="2973" y="16514"/>
                </a:lnTo>
                <a:lnTo>
                  <a:pt x="2994" y="16509"/>
                </a:lnTo>
                <a:lnTo>
                  <a:pt x="3011" y="16526"/>
                </a:lnTo>
                <a:lnTo>
                  <a:pt x="3021" y="16542"/>
                </a:lnTo>
                <a:lnTo>
                  <a:pt x="3031" y="16547"/>
                </a:lnTo>
                <a:lnTo>
                  <a:pt x="3044" y="16548"/>
                </a:lnTo>
                <a:lnTo>
                  <a:pt x="3059" y="16550"/>
                </a:lnTo>
                <a:lnTo>
                  <a:pt x="3072" y="16557"/>
                </a:lnTo>
                <a:lnTo>
                  <a:pt x="3083" y="16566"/>
                </a:lnTo>
                <a:lnTo>
                  <a:pt x="3095" y="16572"/>
                </a:lnTo>
                <a:lnTo>
                  <a:pt x="3112" y="16568"/>
                </a:lnTo>
                <a:lnTo>
                  <a:pt x="3152" y="16572"/>
                </a:lnTo>
                <a:lnTo>
                  <a:pt x="3162" y="16622"/>
                </a:lnTo>
                <a:lnTo>
                  <a:pt x="3152" y="16696"/>
                </a:lnTo>
                <a:lnTo>
                  <a:pt x="3136" y="16769"/>
                </a:lnTo>
                <a:lnTo>
                  <a:pt x="3134" y="16802"/>
                </a:lnTo>
                <a:lnTo>
                  <a:pt x="3138" y="16839"/>
                </a:lnTo>
                <a:lnTo>
                  <a:pt x="3142" y="16872"/>
                </a:lnTo>
                <a:lnTo>
                  <a:pt x="3138" y="16894"/>
                </a:lnTo>
                <a:lnTo>
                  <a:pt x="3103" y="16930"/>
                </a:lnTo>
                <a:lnTo>
                  <a:pt x="3068" y="16948"/>
                </a:lnTo>
                <a:lnTo>
                  <a:pt x="3034" y="16960"/>
                </a:lnTo>
                <a:lnTo>
                  <a:pt x="3000" y="16974"/>
                </a:lnTo>
                <a:lnTo>
                  <a:pt x="2965" y="17028"/>
                </a:lnTo>
                <a:lnTo>
                  <a:pt x="2971" y="17108"/>
                </a:lnTo>
                <a:lnTo>
                  <a:pt x="2996" y="17186"/>
                </a:lnTo>
                <a:lnTo>
                  <a:pt x="3017" y="17235"/>
                </a:lnTo>
                <a:lnTo>
                  <a:pt x="3023" y="17258"/>
                </a:lnTo>
                <a:lnTo>
                  <a:pt x="3024" y="17286"/>
                </a:lnTo>
                <a:lnTo>
                  <a:pt x="3021" y="17317"/>
                </a:lnTo>
                <a:lnTo>
                  <a:pt x="3016" y="17349"/>
                </a:lnTo>
                <a:lnTo>
                  <a:pt x="3011" y="17365"/>
                </a:lnTo>
                <a:lnTo>
                  <a:pt x="3004" y="17387"/>
                </a:lnTo>
                <a:lnTo>
                  <a:pt x="3000" y="17406"/>
                </a:lnTo>
                <a:lnTo>
                  <a:pt x="3001" y="17416"/>
                </a:lnTo>
                <a:lnTo>
                  <a:pt x="3021" y="17423"/>
                </a:lnTo>
                <a:lnTo>
                  <a:pt x="3040" y="17430"/>
                </a:lnTo>
                <a:lnTo>
                  <a:pt x="3060" y="17436"/>
                </a:lnTo>
                <a:lnTo>
                  <a:pt x="3080" y="17439"/>
                </a:lnTo>
                <a:lnTo>
                  <a:pt x="3109" y="17446"/>
                </a:lnTo>
                <a:lnTo>
                  <a:pt x="3135" y="17466"/>
                </a:lnTo>
                <a:lnTo>
                  <a:pt x="3148" y="17501"/>
                </a:lnTo>
                <a:lnTo>
                  <a:pt x="3138" y="17553"/>
                </a:lnTo>
                <a:lnTo>
                  <a:pt x="3123" y="17586"/>
                </a:lnTo>
                <a:lnTo>
                  <a:pt x="3109" y="17615"/>
                </a:lnTo>
                <a:lnTo>
                  <a:pt x="3098" y="17645"/>
                </a:lnTo>
                <a:lnTo>
                  <a:pt x="3090" y="17681"/>
                </a:lnTo>
                <a:lnTo>
                  <a:pt x="3086" y="17722"/>
                </a:lnTo>
                <a:lnTo>
                  <a:pt x="3089" y="17754"/>
                </a:lnTo>
                <a:lnTo>
                  <a:pt x="3094" y="17784"/>
                </a:lnTo>
                <a:lnTo>
                  <a:pt x="3095" y="17819"/>
                </a:lnTo>
                <a:lnTo>
                  <a:pt x="3094" y="17858"/>
                </a:lnTo>
                <a:lnTo>
                  <a:pt x="3092" y="17896"/>
                </a:lnTo>
                <a:lnTo>
                  <a:pt x="3093" y="17933"/>
                </a:lnTo>
                <a:lnTo>
                  <a:pt x="3098" y="17965"/>
                </a:lnTo>
                <a:lnTo>
                  <a:pt x="3104" y="17986"/>
                </a:lnTo>
                <a:lnTo>
                  <a:pt x="3110" y="18006"/>
                </a:lnTo>
                <a:lnTo>
                  <a:pt x="3117" y="18026"/>
                </a:lnTo>
                <a:lnTo>
                  <a:pt x="3123" y="18047"/>
                </a:lnTo>
                <a:lnTo>
                  <a:pt x="3125" y="18063"/>
                </a:lnTo>
                <a:lnTo>
                  <a:pt x="3123" y="18079"/>
                </a:lnTo>
                <a:lnTo>
                  <a:pt x="3120" y="18094"/>
                </a:lnTo>
                <a:lnTo>
                  <a:pt x="3120" y="18110"/>
                </a:lnTo>
                <a:lnTo>
                  <a:pt x="3120" y="18161"/>
                </a:lnTo>
                <a:lnTo>
                  <a:pt x="3109" y="18184"/>
                </a:lnTo>
                <a:lnTo>
                  <a:pt x="3086" y="18204"/>
                </a:lnTo>
                <a:lnTo>
                  <a:pt x="3051" y="18241"/>
                </a:lnTo>
                <a:lnTo>
                  <a:pt x="3038" y="18278"/>
                </a:lnTo>
                <a:lnTo>
                  <a:pt x="3060" y="18292"/>
                </a:lnTo>
                <a:lnTo>
                  <a:pt x="3097" y="18292"/>
                </a:lnTo>
                <a:lnTo>
                  <a:pt x="3124" y="18285"/>
                </a:lnTo>
                <a:lnTo>
                  <a:pt x="3153" y="18279"/>
                </a:lnTo>
                <a:lnTo>
                  <a:pt x="3177" y="18291"/>
                </a:lnTo>
                <a:lnTo>
                  <a:pt x="3191" y="18320"/>
                </a:lnTo>
                <a:lnTo>
                  <a:pt x="3191" y="18366"/>
                </a:lnTo>
                <a:lnTo>
                  <a:pt x="3573" y="18495"/>
                </a:lnTo>
                <a:lnTo>
                  <a:pt x="3956" y="18621"/>
                </a:lnTo>
                <a:lnTo>
                  <a:pt x="4341" y="18744"/>
                </a:lnTo>
                <a:lnTo>
                  <a:pt x="4726" y="18865"/>
                </a:lnTo>
                <a:lnTo>
                  <a:pt x="5112" y="18983"/>
                </a:lnTo>
                <a:lnTo>
                  <a:pt x="5499" y="19099"/>
                </a:lnTo>
                <a:lnTo>
                  <a:pt x="5887" y="19212"/>
                </a:lnTo>
                <a:lnTo>
                  <a:pt x="6276" y="19322"/>
                </a:lnTo>
                <a:lnTo>
                  <a:pt x="6786" y="19464"/>
                </a:lnTo>
                <a:lnTo>
                  <a:pt x="7298" y="19600"/>
                </a:lnTo>
                <a:lnTo>
                  <a:pt x="7811" y="19732"/>
                </a:lnTo>
                <a:lnTo>
                  <a:pt x="8325" y="19860"/>
                </a:lnTo>
                <a:lnTo>
                  <a:pt x="8841" y="19983"/>
                </a:lnTo>
                <a:lnTo>
                  <a:pt x="9358" y="20102"/>
                </a:lnTo>
                <a:lnTo>
                  <a:pt x="9877" y="20217"/>
                </a:lnTo>
                <a:lnTo>
                  <a:pt x="10396" y="20327"/>
                </a:lnTo>
                <a:lnTo>
                  <a:pt x="10916" y="20432"/>
                </a:lnTo>
                <a:lnTo>
                  <a:pt x="11438" y="20533"/>
                </a:lnTo>
                <a:lnTo>
                  <a:pt x="11960" y="20630"/>
                </a:lnTo>
                <a:lnTo>
                  <a:pt x="12484" y="20722"/>
                </a:lnTo>
                <a:lnTo>
                  <a:pt x="13008" y="20809"/>
                </a:lnTo>
                <a:lnTo>
                  <a:pt x="13534" y="20893"/>
                </a:lnTo>
                <a:lnTo>
                  <a:pt x="14060" y="20972"/>
                </a:lnTo>
                <a:lnTo>
                  <a:pt x="14587" y="21046"/>
                </a:lnTo>
                <a:lnTo>
                  <a:pt x="15009" y="21102"/>
                </a:lnTo>
                <a:lnTo>
                  <a:pt x="15432" y="21156"/>
                </a:lnTo>
                <a:lnTo>
                  <a:pt x="15855" y="21206"/>
                </a:lnTo>
                <a:lnTo>
                  <a:pt x="16278" y="21254"/>
                </a:lnTo>
                <a:lnTo>
                  <a:pt x="16702" y="21298"/>
                </a:lnTo>
                <a:lnTo>
                  <a:pt x="17126" y="21340"/>
                </a:lnTo>
                <a:lnTo>
                  <a:pt x="17550" y="21379"/>
                </a:lnTo>
                <a:lnTo>
                  <a:pt x="17975" y="21415"/>
                </a:lnTo>
                <a:lnTo>
                  <a:pt x="18400" y="21449"/>
                </a:lnTo>
                <a:lnTo>
                  <a:pt x="18825" y="21479"/>
                </a:lnTo>
                <a:lnTo>
                  <a:pt x="19250" y="21506"/>
                </a:lnTo>
                <a:lnTo>
                  <a:pt x="19676" y="21531"/>
                </a:lnTo>
                <a:lnTo>
                  <a:pt x="20102" y="21552"/>
                </a:lnTo>
                <a:lnTo>
                  <a:pt x="20528" y="21571"/>
                </a:lnTo>
                <a:lnTo>
                  <a:pt x="20955" y="21587"/>
                </a:lnTo>
                <a:lnTo>
                  <a:pt x="21381" y="21600"/>
                </a:lnTo>
                <a:lnTo>
                  <a:pt x="21381" y="21595"/>
                </a:lnTo>
                <a:lnTo>
                  <a:pt x="21401" y="20895"/>
                </a:lnTo>
                <a:lnTo>
                  <a:pt x="21421" y="20195"/>
                </a:lnTo>
                <a:lnTo>
                  <a:pt x="21441" y="19495"/>
                </a:lnTo>
                <a:lnTo>
                  <a:pt x="21461" y="18796"/>
                </a:lnTo>
                <a:lnTo>
                  <a:pt x="21486" y="17903"/>
                </a:lnTo>
                <a:lnTo>
                  <a:pt x="21512" y="17011"/>
                </a:lnTo>
                <a:lnTo>
                  <a:pt x="21538" y="16120"/>
                </a:lnTo>
                <a:lnTo>
                  <a:pt x="21565" y="15229"/>
                </a:lnTo>
                <a:lnTo>
                  <a:pt x="21567" y="15165"/>
                </a:lnTo>
                <a:lnTo>
                  <a:pt x="21569" y="15101"/>
                </a:lnTo>
                <a:lnTo>
                  <a:pt x="21570" y="15037"/>
                </a:lnTo>
                <a:lnTo>
                  <a:pt x="21572" y="14973"/>
                </a:lnTo>
                <a:lnTo>
                  <a:pt x="21576" y="14896"/>
                </a:lnTo>
                <a:lnTo>
                  <a:pt x="21582" y="14818"/>
                </a:lnTo>
                <a:lnTo>
                  <a:pt x="21588" y="14741"/>
                </a:lnTo>
                <a:lnTo>
                  <a:pt x="21594" y="14664"/>
                </a:lnTo>
                <a:lnTo>
                  <a:pt x="21598" y="14577"/>
                </a:lnTo>
                <a:lnTo>
                  <a:pt x="21600" y="14493"/>
                </a:lnTo>
                <a:cubicBezTo>
                  <a:pt x="21600" y="14493"/>
                  <a:pt x="21599" y="14410"/>
                  <a:pt x="21599" y="14410"/>
                </a:cubicBezTo>
                <a:close/>
              </a:path>
            </a:pathLst>
          </a:custGeom>
          <a:solidFill>
            <a:schemeClr val="accent5">
              <a:lumMod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6" name="Shape 26"/>
          <p:cNvSpPr/>
          <p:nvPr/>
        </p:nvSpPr>
        <p:spPr>
          <a:xfrm>
            <a:off x="17763897" y="10051832"/>
            <a:ext cx="1027208" cy="1082844"/>
          </a:xfrm>
          <a:custGeom>
            <a:avLst/>
            <a:gdLst/>
            <a:ahLst/>
            <a:cxnLst>
              <a:cxn ang="0">
                <a:pos x="wd2" y="hd2"/>
              </a:cxn>
              <a:cxn ang="5400000">
                <a:pos x="wd2" y="hd2"/>
              </a:cxn>
              <a:cxn ang="10800000">
                <a:pos x="wd2" y="hd2"/>
              </a:cxn>
              <a:cxn ang="16200000">
                <a:pos x="wd2" y="hd2"/>
              </a:cxn>
            </a:cxnLst>
            <a:rect l="0" t="0" r="r" b="b"/>
            <a:pathLst>
              <a:path w="21600" h="21600" extrusionOk="0">
                <a:moveTo>
                  <a:pt x="21498" y="14865"/>
                </a:moveTo>
                <a:lnTo>
                  <a:pt x="21512" y="14765"/>
                </a:lnTo>
                <a:lnTo>
                  <a:pt x="21515" y="14757"/>
                </a:lnTo>
                <a:lnTo>
                  <a:pt x="21571" y="14686"/>
                </a:lnTo>
                <a:lnTo>
                  <a:pt x="21569" y="14647"/>
                </a:lnTo>
                <a:lnTo>
                  <a:pt x="21551" y="14562"/>
                </a:lnTo>
                <a:lnTo>
                  <a:pt x="21577" y="14494"/>
                </a:lnTo>
                <a:lnTo>
                  <a:pt x="21553" y="14442"/>
                </a:lnTo>
                <a:lnTo>
                  <a:pt x="21521" y="14386"/>
                </a:lnTo>
                <a:lnTo>
                  <a:pt x="21508" y="14337"/>
                </a:lnTo>
                <a:lnTo>
                  <a:pt x="21443" y="14266"/>
                </a:lnTo>
                <a:lnTo>
                  <a:pt x="21406" y="14171"/>
                </a:lnTo>
                <a:lnTo>
                  <a:pt x="21374" y="14067"/>
                </a:lnTo>
                <a:lnTo>
                  <a:pt x="21327" y="13969"/>
                </a:lnTo>
                <a:lnTo>
                  <a:pt x="21292" y="13774"/>
                </a:lnTo>
                <a:lnTo>
                  <a:pt x="21265" y="13754"/>
                </a:lnTo>
                <a:lnTo>
                  <a:pt x="21237" y="13759"/>
                </a:lnTo>
                <a:lnTo>
                  <a:pt x="21208" y="13740"/>
                </a:lnTo>
                <a:lnTo>
                  <a:pt x="21195" y="13708"/>
                </a:lnTo>
                <a:lnTo>
                  <a:pt x="21218" y="13669"/>
                </a:lnTo>
                <a:lnTo>
                  <a:pt x="21139" y="13623"/>
                </a:lnTo>
                <a:lnTo>
                  <a:pt x="21123" y="13570"/>
                </a:lnTo>
                <a:lnTo>
                  <a:pt x="21157" y="13434"/>
                </a:lnTo>
                <a:lnTo>
                  <a:pt x="21137" y="13407"/>
                </a:lnTo>
                <a:lnTo>
                  <a:pt x="21111" y="13403"/>
                </a:lnTo>
                <a:lnTo>
                  <a:pt x="21080" y="13390"/>
                </a:lnTo>
                <a:lnTo>
                  <a:pt x="21047" y="13368"/>
                </a:lnTo>
                <a:lnTo>
                  <a:pt x="21013" y="13339"/>
                </a:lnTo>
                <a:lnTo>
                  <a:pt x="21072" y="13323"/>
                </a:lnTo>
                <a:lnTo>
                  <a:pt x="21081" y="13284"/>
                </a:lnTo>
                <a:lnTo>
                  <a:pt x="21051" y="13257"/>
                </a:lnTo>
                <a:lnTo>
                  <a:pt x="20992" y="13273"/>
                </a:lnTo>
                <a:lnTo>
                  <a:pt x="20940" y="13300"/>
                </a:lnTo>
                <a:lnTo>
                  <a:pt x="20779" y="13341"/>
                </a:lnTo>
                <a:lnTo>
                  <a:pt x="20806" y="13286"/>
                </a:lnTo>
                <a:lnTo>
                  <a:pt x="20895" y="13215"/>
                </a:lnTo>
                <a:lnTo>
                  <a:pt x="20915" y="13168"/>
                </a:lnTo>
                <a:lnTo>
                  <a:pt x="20902" y="13098"/>
                </a:lnTo>
                <a:lnTo>
                  <a:pt x="20865" y="13015"/>
                </a:lnTo>
                <a:lnTo>
                  <a:pt x="20788" y="12881"/>
                </a:lnTo>
                <a:lnTo>
                  <a:pt x="20775" y="12851"/>
                </a:lnTo>
                <a:lnTo>
                  <a:pt x="20775" y="12824"/>
                </a:lnTo>
                <a:lnTo>
                  <a:pt x="20772" y="12794"/>
                </a:lnTo>
                <a:lnTo>
                  <a:pt x="20729" y="12709"/>
                </a:lnTo>
                <a:lnTo>
                  <a:pt x="20707" y="12629"/>
                </a:lnTo>
                <a:lnTo>
                  <a:pt x="20663" y="12529"/>
                </a:lnTo>
                <a:lnTo>
                  <a:pt x="20665" y="12482"/>
                </a:lnTo>
                <a:lnTo>
                  <a:pt x="20653" y="12444"/>
                </a:lnTo>
                <a:lnTo>
                  <a:pt x="20582" y="12410"/>
                </a:lnTo>
                <a:lnTo>
                  <a:pt x="20637" y="12320"/>
                </a:lnTo>
                <a:lnTo>
                  <a:pt x="20653" y="12270"/>
                </a:lnTo>
                <a:lnTo>
                  <a:pt x="20646" y="12211"/>
                </a:lnTo>
                <a:lnTo>
                  <a:pt x="20621" y="12234"/>
                </a:lnTo>
                <a:lnTo>
                  <a:pt x="20592" y="12250"/>
                </a:lnTo>
                <a:lnTo>
                  <a:pt x="20561" y="12259"/>
                </a:lnTo>
                <a:lnTo>
                  <a:pt x="20524" y="12256"/>
                </a:lnTo>
                <a:lnTo>
                  <a:pt x="20548" y="12213"/>
                </a:lnTo>
                <a:lnTo>
                  <a:pt x="20625" y="12145"/>
                </a:lnTo>
                <a:lnTo>
                  <a:pt x="20643" y="12095"/>
                </a:lnTo>
                <a:lnTo>
                  <a:pt x="20631" y="12037"/>
                </a:lnTo>
                <a:lnTo>
                  <a:pt x="20561" y="11875"/>
                </a:lnTo>
                <a:lnTo>
                  <a:pt x="20539" y="11806"/>
                </a:lnTo>
                <a:lnTo>
                  <a:pt x="20537" y="11753"/>
                </a:lnTo>
                <a:lnTo>
                  <a:pt x="20549" y="11633"/>
                </a:lnTo>
                <a:lnTo>
                  <a:pt x="20546" y="11567"/>
                </a:lnTo>
                <a:lnTo>
                  <a:pt x="20527" y="11504"/>
                </a:lnTo>
                <a:lnTo>
                  <a:pt x="20492" y="11478"/>
                </a:lnTo>
                <a:lnTo>
                  <a:pt x="20365" y="11457"/>
                </a:lnTo>
                <a:lnTo>
                  <a:pt x="20398" y="11336"/>
                </a:lnTo>
                <a:lnTo>
                  <a:pt x="20420" y="11287"/>
                </a:lnTo>
                <a:lnTo>
                  <a:pt x="20462" y="11268"/>
                </a:lnTo>
                <a:lnTo>
                  <a:pt x="20416" y="11144"/>
                </a:lnTo>
                <a:lnTo>
                  <a:pt x="20389" y="11105"/>
                </a:lnTo>
                <a:lnTo>
                  <a:pt x="20349" y="11111"/>
                </a:lnTo>
                <a:lnTo>
                  <a:pt x="20302" y="11127"/>
                </a:lnTo>
                <a:lnTo>
                  <a:pt x="20243" y="11127"/>
                </a:lnTo>
                <a:lnTo>
                  <a:pt x="20182" y="11105"/>
                </a:lnTo>
                <a:lnTo>
                  <a:pt x="20135" y="11063"/>
                </a:lnTo>
                <a:lnTo>
                  <a:pt x="20119" y="11113"/>
                </a:lnTo>
                <a:lnTo>
                  <a:pt x="20093" y="10940"/>
                </a:lnTo>
                <a:lnTo>
                  <a:pt x="20069" y="10864"/>
                </a:lnTo>
                <a:lnTo>
                  <a:pt x="19937" y="10672"/>
                </a:lnTo>
                <a:lnTo>
                  <a:pt x="19908" y="10645"/>
                </a:lnTo>
                <a:lnTo>
                  <a:pt x="19877" y="10648"/>
                </a:lnTo>
                <a:lnTo>
                  <a:pt x="19820" y="10707"/>
                </a:lnTo>
                <a:lnTo>
                  <a:pt x="19777" y="10729"/>
                </a:lnTo>
                <a:lnTo>
                  <a:pt x="19731" y="10710"/>
                </a:lnTo>
                <a:lnTo>
                  <a:pt x="19684" y="10557"/>
                </a:lnTo>
                <a:lnTo>
                  <a:pt x="19659" y="10504"/>
                </a:lnTo>
                <a:lnTo>
                  <a:pt x="19528" y="10358"/>
                </a:lnTo>
                <a:lnTo>
                  <a:pt x="19498" y="10347"/>
                </a:lnTo>
                <a:lnTo>
                  <a:pt x="19364" y="10374"/>
                </a:lnTo>
                <a:lnTo>
                  <a:pt x="19335" y="10359"/>
                </a:lnTo>
                <a:lnTo>
                  <a:pt x="19268" y="10310"/>
                </a:lnTo>
                <a:lnTo>
                  <a:pt x="19235" y="10301"/>
                </a:lnTo>
                <a:lnTo>
                  <a:pt x="19207" y="10395"/>
                </a:lnTo>
                <a:lnTo>
                  <a:pt x="19280" y="10602"/>
                </a:lnTo>
                <a:lnTo>
                  <a:pt x="19480" y="11002"/>
                </a:lnTo>
                <a:lnTo>
                  <a:pt x="19518" y="11094"/>
                </a:lnTo>
                <a:lnTo>
                  <a:pt x="19545" y="11196"/>
                </a:lnTo>
                <a:lnTo>
                  <a:pt x="19562" y="11301"/>
                </a:lnTo>
                <a:lnTo>
                  <a:pt x="19568" y="11396"/>
                </a:lnTo>
                <a:lnTo>
                  <a:pt x="19562" y="11484"/>
                </a:lnTo>
                <a:lnTo>
                  <a:pt x="19494" y="11703"/>
                </a:lnTo>
                <a:lnTo>
                  <a:pt x="19444" y="11980"/>
                </a:lnTo>
                <a:lnTo>
                  <a:pt x="19383" y="12104"/>
                </a:lnTo>
                <a:lnTo>
                  <a:pt x="19402" y="12318"/>
                </a:lnTo>
                <a:lnTo>
                  <a:pt x="19400" y="12399"/>
                </a:lnTo>
                <a:lnTo>
                  <a:pt x="19394" y="12377"/>
                </a:lnTo>
                <a:lnTo>
                  <a:pt x="19363" y="12307"/>
                </a:lnTo>
                <a:lnTo>
                  <a:pt x="19289" y="12320"/>
                </a:lnTo>
                <a:lnTo>
                  <a:pt x="19268" y="12353"/>
                </a:lnTo>
                <a:lnTo>
                  <a:pt x="19257" y="12397"/>
                </a:lnTo>
                <a:lnTo>
                  <a:pt x="19217" y="12444"/>
                </a:lnTo>
                <a:lnTo>
                  <a:pt x="19180" y="12434"/>
                </a:lnTo>
                <a:lnTo>
                  <a:pt x="19172" y="12351"/>
                </a:lnTo>
                <a:lnTo>
                  <a:pt x="19182" y="12195"/>
                </a:lnTo>
                <a:lnTo>
                  <a:pt x="19150" y="12172"/>
                </a:lnTo>
                <a:lnTo>
                  <a:pt x="19140" y="12154"/>
                </a:lnTo>
                <a:lnTo>
                  <a:pt x="19125" y="12113"/>
                </a:lnTo>
                <a:lnTo>
                  <a:pt x="19088" y="12132"/>
                </a:lnTo>
                <a:lnTo>
                  <a:pt x="19077" y="12187"/>
                </a:lnTo>
                <a:lnTo>
                  <a:pt x="19075" y="12256"/>
                </a:lnTo>
                <a:lnTo>
                  <a:pt x="19062" y="12316"/>
                </a:lnTo>
                <a:lnTo>
                  <a:pt x="19031" y="12264"/>
                </a:lnTo>
                <a:lnTo>
                  <a:pt x="19021" y="12215"/>
                </a:lnTo>
                <a:lnTo>
                  <a:pt x="19015" y="12170"/>
                </a:lnTo>
                <a:lnTo>
                  <a:pt x="19001" y="12122"/>
                </a:lnTo>
                <a:lnTo>
                  <a:pt x="18975" y="12076"/>
                </a:lnTo>
                <a:lnTo>
                  <a:pt x="18870" y="11935"/>
                </a:lnTo>
                <a:lnTo>
                  <a:pt x="18820" y="12040"/>
                </a:lnTo>
                <a:lnTo>
                  <a:pt x="18797" y="12066"/>
                </a:lnTo>
                <a:lnTo>
                  <a:pt x="18760" y="12078"/>
                </a:lnTo>
                <a:lnTo>
                  <a:pt x="18717" y="12080"/>
                </a:lnTo>
                <a:lnTo>
                  <a:pt x="18686" y="12074"/>
                </a:lnTo>
                <a:lnTo>
                  <a:pt x="18691" y="12057"/>
                </a:lnTo>
                <a:lnTo>
                  <a:pt x="18729" y="12003"/>
                </a:lnTo>
                <a:lnTo>
                  <a:pt x="18765" y="11910"/>
                </a:lnTo>
                <a:lnTo>
                  <a:pt x="18784" y="11806"/>
                </a:lnTo>
                <a:lnTo>
                  <a:pt x="18771" y="11724"/>
                </a:lnTo>
                <a:lnTo>
                  <a:pt x="18726" y="11871"/>
                </a:lnTo>
                <a:lnTo>
                  <a:pt x="18694" y="11931"/>
                </a:lnTo>
                <a:lnTo>
                  <a:pt x="18643" y="11972"/>
                </a:lnTo>
                <a:lnTo>
                  <a:pt x="18635" y="11914"/>
                </a:lnTo>
                <a:lnTo>
                  <a:pt x="18663" y="11821"/>
                </a:lnTo>
                <a:lnTo>
                  <a:pt x="18667" y="11756"/>
                </a:lnTo>
                <a:lnTo>
                  <a:pt x="18636" y="11783"/>
                </a:lnTo>
                <a:lnTo>
                  <a:pt x="18613" y="11814"/>
                </a:lnTo>
                <a:lnTo>
                  <a:pt x="18596" y="11849"/>
                </a:lnTo>
                <a:lnTo>
                  <a:pt x="18587" y="11892"/>
                </a:lnTo>
                <a:lnTo>
                  <a:pt x="18528" y="11862"/>
                </a:lnTo>
                <a:lnTo>
                  <a:pt x="18523" y="11801"/>
                </a:lnTo>
                <a:lnTo>
                  <a:pt x="18550" y="11737"/>
                </a:lnTo>
                <a:lnTo>
                  <a:pt x="18587" y="11694"/>
                </a:lnTo>
                <a:lnTo>
                  <a:pt x="18618" y="11634"/>
                </a:lnTo>
                <a:lnTo>
                  <a:pt x="18589" y="11473"/>
                </a:lnTo>
                <a:lnTo>
                  <a:pt x="18604" y="11412"/>
                </a:lnTo>
                <a:lnTo>
                  <a:pt x="18568" y="11384"/>
                </a:lnTo>
                <a:lnTo>
                  <a:pt x="18541" y="11377"/>
                </a:lnTo>
                <a:lnTo>
                  <a:pt x="18522" y="11395"/>
                </a:lnTo>
                <a:lnTo>
                  <a:pt x="18513" y="11431"/>
                </a:lnTo>
                <a:lnTo>
                  <a:pt x="18500" y="11361"/>
                </a:lnTo>
                <a:lnTo>
                  <a:pt x="18491" y="11290"/>
                </a:lnTo>
                <a:lnTo>
                  <a:pt x="18405" y="11313"/>
                </a:lnTo>
                <a:lnTo>
                  <a:pt x="18399" y="11318"/>
                </a:lnTo>
                <a:lnTo>
                  <a:pt x="18363" y="11313"/>
                </a:lnTo>
                <a:lnTo>
                  <a:pt x="18332" y="11298"/>
                </a:lnTo>
                <a:lnTo>
                  <a:pt x="18339" y="11276"/>
                </a:lnTo>
                <a:lnTo>
                  <a:pt x="18349" y="11263"/>
                </a:lnTo>
                <a:lnTo>
                  <a:pt x="18359" y="11227"/>
                </a:lnTo>
                <a:lnTo>
                  <a:pt x="18372" y="11212"/>
                </a:lnTo>
                <a:lnTo>
                  <a:pt x="18384" y="11185"/>
                </a:lnTo>
                <a:lnTo>
                  <a:pt x="18390" y="11142"/>
                </a:lnTo>
                <a:lnTo>
                  <a:pt x="18391" y="11096"/>
                </a:lnTo>
                <a:lnTo>
                  <a:pt x="18387" y="11070"/>
                </a:lnTo>
                <a:lnTo>
                  <a:pt x="18344" y="10974"/>
                </a:lnTo>
                <a:lnTo>
                  <a:pt x="18339" y="10881"/>
                </a:lnTo>
                <a:lnTo>
                  <a:pt x="18359" y="10714"/>
                </a:lnTo>
                <a:lnTo>
                  <a:pt x="18351" y="10609"/>
                </a:lnTo>
                <a:lnTo>
                  <a:pt x="18327" y="10535"/>
                </a:lnTo>
                <a:lnTo>
                  <a:pt x="18282" y="10461"/>
                </a:lnTo>
                <a:lnTo>
                  <a:pt x="18209" y="10361"/>
                </a:lnTo>
                <a:lnTo>
                  <a:pt x="18176" y="10275"/>
                </a:lnTo>
                <a:lnTo>
                  <a:pt x="18177" y="10184"/>
                </a:lnTo>
                <a:lnTo>
                  <a:pt x="18204" y="10031"/>
                </a:lnTo>
                <a:lnTo>
                  <a:pt x="18209" y="9939"/>
                </a:lnTo>
                <a:lnTo>
                  <a:pt x="18202" y="9862"/>
                </a:lnTo>
                <a:lnTo>
                  <a:pt x="18175" y="9789"/>
                </a:lnTo>
                <a:lnTo>
                  <a:pt x="18127" y="9708"/>
                </a:lnTo>
                <a:lnTo>
                  <a:pt x="18111" y="9669"/>
                </a:lnTo>
                <a:lnTo>
                  <a:pt x="18108" y="9623"/>
                </a:lnTo>
                <a:lnTo>
                  <a:pt x="18111" y="9546"/>
                </a:lnTo>
                <a:lnTo>
                  <a:pt x="18105" y="9511"/>
                </a:lnTo>
                <a:lnTo>
                  <a:pt x="18093" y="9473"/>
                </a:lnTo>
                <a:lnTo>
                  <a:pt x="18088" y="9432"/>
                </a:lnTo>
                <a:lnTo>
                  <a:pt x="18101" y="9391"/>
                </a:lnTo>
                <a:lnTo>
                  <a:pt x="18212" y="9315"/>
                </a:lnTo>
                <a:lnTo>
                  <a:pt x="18233" y="9282"/>
                </a:lnTo>
                <a:lnTo>
                  <a:pt x="18236" y="9240"/>
                </a:lnTo>
                <a:lnTo>
                  <a:pt x="18221" y="9209"/>
                </a:lnTo>
                <a:lnTo>
                  <a:pt x="18113" y="9218"/>
                </a:lnTo>
                <a:lnTo>
                  <a:pt x="17925" y="9133"/>
                </a:lnTo>
                <a:lnTo>
                  <a:pt x="17841" y="9134"/>
                </a:lnTo>
                <a:lnTo>
                  <a:pt x="17823" y="9171"/>
                </a:lnTo>
                <a:lnTo>
                  <a:pt x="17820" y="9254"/>
                </a:lnTo>
                <a:lnTo>
                  <a:pt x="17853" y="9498"/>
                </a:lnTo>
                <a:lnTo>
                  <a:pt x="17855" y="9701"/>
                </a:lnTo>
                <a:lnTo>
                  <a:pt x="17849" y="9758"/>
                </a:lnTo>
                <a:lnTo>
                  <a:pt x="17830" y="9828"/>
                </a:lnTo>
                <a:lnTo>
                  <a:pt x="17803" y="9893"/>
                </a:lnTo>
                <a:lnTo>
                  <a:pt x="17769" y="9935"/>
                </a:lnTo>
                <a:lnTo>
                  <a:pt x="17706" y="9948"/>
                </a:lnTo>
                <a:lnTo>
                  <a:pt x="17640" y="9931"/>
                </a:lnTo>
                <a:lnTo>
                  <a:pt x="17580" y="9928"/>
                </a:lnTo>
                <a:lnTo>
                  <a:pt x="17534" y="9978"/>
                </a:lnTo>
                <a:lnTo>
                  <a:pt x="17532" y="10020"/>
                </a:lnTo>
                <a:lnTo>
                  <a:pt x="17547" y="10048"/>
                </a:lnTo>
                <a:lnTo>
                  <a:pt x="17551" y="10074"/>
                </a:lnTo>
                <a:lnTo>
                  <a:pt x="17490" y="10140"/>
                </a:lnTo>
                <a:lnTo>
                  <a:pt x="17485" y="10176"/>
                </a:lnTo>
                <a:lnTo>
                  <a:pt x="17486" y="10214"/>
                </a:lnTo>
                <a:lnTo>
                  <a:pt x="17475" y="10253"/>
                </a:lnTo>
                <a:lnTo>
                  <a:pt x="17455" y="10273"/>
                </a:lnTo>
                <a:lnTo>
                  <a:pt x="17404" y="10302"/>
                </a:lnTo>
                <a:lnTo>
                  <a:pt x="17394" y="10332"/>
                </a:lnTo>
                <a:lnTo>
                  <a:pt x="17402" y="10484"/>
                </a:lnTo>
                <a:lnTo>
                  <a:pt x="17417" y="10554"/>
                </a:lnTo>
                <a:lnTo>
                  <a:pt x="17469" y="10712"/>
                </a:lnTo>
                <a:lnTo>
                  <a:pt x="17484" y="10780"/>
                </a:lnTo>
                <a:lnTo>
                  <a:pt x="17488" y="10858"/>
                </a:lnTo>
                <a:lnTo>
                  <a:pt x="17498" y="10928"/>
                </a:lnTo>
                <a:lnTo>
                  <a:pt x="17528" y="10981"/>
                </a:lnTo>
                <a:lnTo>
                  <a:pt x="17583" y="11009"/>
                </a:lnTo>
                <a:lnTo>
                  <a:pt x="17600" y="11034"/>
                </a:lnTo>
                <a:lnTo>
                  <a:pt x="17514" y="11052"/>
                </a:lnTo>
                <a:lnTo>
                  <a:pt x="17486" y="11075"/>
                </a:lnTo>
                <a:lnTo>
                  <a:pt x="17466" y="11125"/>
                </a:lnTo>
                <a:lnTo>
                  <a:pt x="17461" y="11174"/>
                </a:lnTo>
                <a:lnTo>
                  <a:pt x="17468" y="11231"/>
                </a:lnTo>
                <a:lnTo>
                  <a:pt x="17491" y="11343"/>
                </a:lnTo>
                <a:lnTo>
                  <a:pt x="17517" y="11369"/>
                </a:lnTo>
                <a:lnTo>
                  <a:pt x="17514" y="11457"/>
                </a:lnTo>
                <a:lnTo>
                  <a:pt x="17542" y="11523"/>
                </a:lnTo>
                <a:lnTo>
                  <a:pt x="17586" y="11602"/>
                </a:lnTo>
                <a:lnTo>
                  <a:pt x="17583" y="11644"/>
                </a:lnTo>
                <a:lnTo>
                  <a:pt x="17569" y="11681"/>
                </a:lnTo>
                <a:lnTo>
                  <a:pt x="17577" y="11753"/>
                </a:lnTo>
                <a:lnTo>
                  <a:pt x="17609" y="11811"/>
                </a:lnTo>
                <a:lnTo>
                  <a:pt x="17662" y="11868"/>
                </a:lnTo>
                <a:lnTo>
                  <a:pt x="17716" y="11907"/>
                </a:lnTo>
                <a:lnTo>
                  <a:pt x="17751" y="11914"/>
                </a:lnTo>
                <a:lnTo>
                  <a:pt x="17769" y="11930"/>
                </a:lnTo>
                <a:lnTo>
                  <a:pt x="17775" y="11983"/>
                </a:lnTo>
                <a:lnTo>
                  <a:pt x="17766" y="12043"/>
                </a:lnTo>
                <a:lnTo>
                  <a:pt x="17731" y="12080"/>
                </a:lnTo>
                <a:lnTo>
                  <a:pt x="17800" y="12124"/>
                </a:lnTo>
                <a:lnTo>
                  <a:pt x="17822" y="12172"/>
                </a:lnTo>
                <a:lnTo>
                  <a:pt x="17838" y="12225"/>
                </a:lnTo>
                <a:lnTo>
                  <a:pt x="17895" y="12282"/>
                </a:lnTo>
                <a:lnTo>
                  <a:pt x="17811" y="12277"/>
                </a:lnTo>
                <a:lnTo>
                  <a:pt x="17785" y="12284"/>
                </a:lnTo>
                <a:lnTo>
                  <a:pt x="17748" y="12306"/>
                </a:lnTo>
                <a:lnTo>
                  <a:pt x="17754" y="12332"/>
                </a:lnTo>
                <a:lnTo>
                  <a:pt x="17808" y="12362"/>
                </a:lnTo>
                <a:lnTo>
                  <a:pt x="17899" y="12397"/>
                </a:lnTo>
                <a:lnTo>
                  <a:pt x="17876" y="12453"/>
                </a:lnTo>
                <a:lnTo>
                  <a:pt x="17889" y="12486"/>
                </a:lnTo>
                <a:lnTo>
                  <a:pt x="17923" y="12513"/>
                </a:lnTo>
                <a:lnTo>
                  <a:pt x="17958" y="12554"/>
                </a:lnTo>
                <a:lnTo>
                  <a:pt x="17998" y="12625"/>
                </a:lnTo>
                <a:lnTo>
                  <a:pt x="18000" y="12650"/>
                </a:lnTo>
                <a:lnTo>
                  <a:pt x="17910" y="12668"/>
                </a:lnTo>
                <a:lnTo>
                  <a:pt x="17898" y="12686"/>
                </a:lnTo>
                <a:lnTo>
                  <a:pt x="17886" y="12715"/>
                </a:lnTo>
                <a:lnTo>
                  <a:pt x="17871" y="12736"/>
                </a:lnTo>
                <a:lnTo>
                  <a:pt x="17852" y="12726"/>
                </a:lnTo>
                <a:lnTo>
                  <a:pt x="17833" y="12705"/>
                </a:lnTo>
                <a:lnTo>
                  <a:pt x="17808" y="12688"/>
                </a:lnTo>
                <a:lnTo>
                  <a:pt x="17784" y="12679"/>
                </a:lnTo>
                <a:lnTo>
                  <a:pt x="17769" y="12682"/>
                </a:lnTo>
                <a:lnTo>
                  <a:pt x="17761" y="12717"/>
                </a:lnTo>
                <a:lnTo>
                  <a:pt x="17759" y="12846"/>
                </a:lnTo>
                <a:lnTo>
                  <a:pt x="17743" y="12896"/>
                </a:lnTo>
                <a:lnTo>
                  <a:pt x="17713" y="12768"/>
                </a:lnTo>
                <a:lnTo>
                  <a:pt x="17700" y="12728"/>
                </a:lnTo>
                <a:lnTo>
                  <a:pt x="17675" y="12691"/>
                </a:lnTo>
                <a:lnTo>
                  <a:pt x="17651" y="12671"/>
                </a:lnTo>
                <a:lnTo>
                  <a:pt x="17635" y="12665"/>
                </a:lnTo>
                <a:lnTo>
                  <a:pt x="17637" y="12674"/>
                </a:lnTo>
                <a:lnTo>
                  <a:pt x="17650" y="12711"/>
                </a:lnTo>
                <a:lnTo>
                  <a:pt x="17612" y="12693"/>
                </a:lnTo>
                <a:lnTo>
                  <a:pt x="17566" y="12653"/>
                </a:lnTo>
                <a:lnTo>
                  <a:pt x="17557" y="12628"/>
                </a:lnTo>
                <a:lnTo>
                  <a:pt x="17521" y="12633"/>
                </a:lnTo>
                <a:lnTo>
                  <a:pt x="17508" y="12648"/>
                </a:lnTo>
                <a:lnTo>
                  <a:pt x="17505" y="12682"/>
                </a:lnTo>
                <a:lnTo>
                  <a:pt x="17490" y="12711"/>
                </a:lnTo>
                <a:lnTo>
                  <a:pt x="17449" y="12687"/>
                </a:lnTo>
                <a:lnTo>
                  <a:pt x="17412" y="12643"/>
                </a:lnTo>
                <a:lnTo>
                  <a:pt x="17406" y="12612"/>
                </a:lnTo>
                <a:lnTo>
                  <a:pt x="17407" y="12591"/>
                </a:lnTo>
                <a:lnTo>
                  <a:pt x="17376" y="12479"/>
                </a:lnTo>
                <a:lnTo>
                  <a:pt x="17374" y="12418"/>
                </a:lnTo>
                <a:lnTo>
                  <a:pt x="17359" y="12337"/>
                </a:lnTo>
                <a:lnTo>
                  <a:pt x="17326" y="12279"/>
                </a:lnTo>
                <a:lnTo>
                  <a:pt x="17261" y="12281"/>
                </a:lnTo>
                <a:lnTo>
                  <a:pt x="17248" y="12375"/>
                </a:lnTo>
                <a:lnTo>
                  <a:pt x="17295" y="12525"/>
                </a:lnTo>
                <a:lnTo>
                  <a:pt x="17319" y="12649"/>
                </a:lnTo>
                <a:lnTo>
                  <a:pt x="17240" y="12668"/>
                </a:lnTo>
                <a:lnTo>
                  <a:pt x="17059" y="12571"/>
                </a:lnTo>
                <a:lnTo>
                  <a:pt x="16988" y="12543"/>
                </a:lnTo>
                <a:lnTo>
                  <a:pt x="16811" y="12495"/>
                </a:lnTo>
                <a:lnTo>
                  <a:pt x="16759" y="12463"/>
                </a:lnTo>
                <a:lnTo>
                  <a:pt x="16801" y="12418"/>
                </a:lnTo>
                <a:lnTo>
                  <a:pt x="16777" y="12352"/>
                </a:lnTo>
                <a:lnTo>
                  <a:pt x="16723" y="12297"/>
                </a:lnTo>
                <a:lnTo>
                  <a:pt x="16673" y="12287"/>
                </a:lnTo>
                <a:lnTo>
                  <a:pt x="16629" y="12271"/>
                </a:lnTo>
                <a:lnTo>
                  <a:pt x="16580" y="12205"/>
                </a:lnTo>
                <a:lnTo>
                  <a:pt x="16526" y="12145"/>
                </a:lnTo>
                <a:lnTo>
                  <a:pt x="16464" y="12154"/>
                </a:lnTo>
                <a:lnTo>
                  <a:pt x="16407" y="12075"/>
                </a:lnTo>
                <a:lnTo>
                  <a:pt x="16211" y="12067"/>
                </a:lnTo>
                <a:lnTo>
                  <a:pt x="16212" y="12009"/>
                </a:lnTo>
                <a:lnTo>
                  <a:pt x="16280" y="11985"/>
                </a:lnTo>
                <a:lnTo>
                  <a:pt x="16390" y="11999"/>
                </a:lnTo>
                <a:lnTo>
                  <a:pt x="16498" y="12033"/>
                </a:lnTo>
                <a:lnTo>
                  <a:pt x="16560" y="12072"/>
                </a:lnTo>
                <a:lnTo>
                  <a:pt x="16599" y="12107"/>
                </a:lnTo>
                <a:lnTo>
                  <a:pt x="16647" y="12129"/>
                </a:lnTo>
                <a:lnTo>
                  <a:pt x="16730" y="12152"/>
                </a:lnTo>
                <a:lnTo>
                  <a:pt x="16765" y="12139"/>
                </a:lnTo>
                <a:lnTo>
                  <a:pt x="16763" y="12076"/>
                </a:lnTo>
                <a:lnTo>
                  <a:pt x="16750" y="12003"/>
                </a:lnTo>
                <a:lnTo>
                  <a:pt x="16750" y="11964"/>
                </a:lnTo>
                <a:lnTo>
                  <a:pt x="16775" y="11886"/>
                </a:lnTo>
                <a:lnTo>
                  <a:pt x="16731" y="11776"/>
                </a:lnTo>
                <a:lnTo>
                  <a:pt x="16664" y="11663"/>
                </a:lnTo>
                <a:lnTo>
                  <a:pt x="16621" y="11580"/>
                </a:lnTo>
                <a:lnTo>
                  <a:pt x="16531" y="11609"/>
                </a:lnTo>
                <a:lnTo>
                  <a:pt x="16447" y="11658"/>
                </a:lnTo>
                <a:lnTo>
                  <a:pt x="16428" y="11631"/>
                </a:lnTo>
                <a:lnTo>
                  <a:pt x="16598" y="11526"/>
                </a:lnTo>
                <a:lnTo>
                  <a:pt x="16672" y="11506"/>
                </a:lnTo>
                <a:lnTo>
                  <a:pt x="16615" y="11149"/>
                </a:lnTo>
                <a:lnTo>
                  <a:pt x="16567" y="10958"/>
                </a:lnTo>
                <a:lnTo>
                  <a:pt x="16485" y="10849"/>
                </a:lnTo>
                <a:lnTo>
                  <a:pt x="16485" y="10821"/>
                </a:lnTo>
                <a:lnTo>
                  <a:pt x="16465" y="10747"/>
                </a:lnTo>
                <a:lnTo>
                  <a:pt x="16426" y="10799"/>
                </a:lnTo>
                <a:lnTo>
                  <a:pt x="16394" y="10942"/>
                </a:lnTo>
                <a:lnTo>
                  <a:pt x="16370" y="11006"/>
                </a:lnTo>
                <a:lnTo>
                  <a:pt x="16237" y="11114"/>
                </a:lnTo>
                <a:lnTo>
                  <a:pt x="16198" y="11240"/>
                </a:lnTo>
                <a:lnTo>
                  <a:pt x="16137" y="11268"/>
                </a:lnTo>
                <a:lnTo>
                  <a:pt x="16061" y="11279"/>
                </a:lnTo>
                <a:lnTo>
                  <a:pt x="15996" y="11299"/>
                </a:lnTo>
                <a:lnTo>
                  <a:pt x="15879" y="11366"/>
                </a:lnTo>
                <a:lnTo>
                  <a:pt x="15808" y="11377"/>
                </a:lnTo>
                <a:lnTo>
                  <a:pt x="15735" y="11354"/>
                </a:lnTo>
                <a:lnTo>
                  <a:pt x="15763" y="11309"/>
                </a:lnTo>
                <a:lnTo>
                  <a:pt x="15927" y="11268"/>
                </a:lnTo>
                <a:lnTo>
                  <a:pt x="16096" y="11155"/>
                </a:lnTo>
                <a:lnTo>
                  <a:pt x="16218" y="10995"/>
                </a:lnTo>
                <a:lnTo>
                  <a:pt x="16311" y="10812"/>
                </a:lnTo>
                <a:lnTo>
                  <a:pt x="16207" y="10772"/>
                </a:lnTo>
                <a:lnTo>
                  <a:pt x="16096" y="10829"/>
                </a:lnTo>
                <a:lnTo>
                  <a:pt x="15923" y="10995"/>
                </a:lnTo>
                <a:lnTo>
                  <a:pt x="15643" y="11124"/>
                </a:lnTo>
                <a:lnTo>
                  <a:pt x="15598" y="11102"/>
                </a:lnTo>
                <a:lnTo>
                  <a:pt x="15509" y="11000"/>
                </a:lnTo>
                <a:lnTo>
                  <a:pt x="15439" y="10936"/>
                </a:lnTo>
                <a:lnTo>
                  <a:pt x="15373" y="10887"/>
                </a:lnTo>
                <a:lnTo>
                  <a:pt x="15305" y="10829"/>
                </a:lnTo>
                <a:lnTo>
                  <a:pt x="15228" y="10738"/>
                </a:lnTo>
                <a:lnTo>
                  <a:pt x="15177" y="10636"/>
                </a:lnTo>
                <a:lnTo>
                  <a:pt x="15182" y="10568"/>
                </a:lnTo>
                <a:lnTo>
                  <a:pt x="15234" y="10534"/>
                </a:lnTo>
                <a:lnTo>
                  <a:pt x="15333" y="10533"/>
                </a:lnTo>
                <a:lnTo>
                  <a:pt x="15365" y="10550"/>
                </a:lnTo>
                <a:lnTo>
                  <a:pt x="15412" y="10583"/>
                </a:lnTo>
                <a:lnTo>
                  <a:pt x="15466" y="10612"/>
                </a:lnTo>
                <a:lnTo>
                  <a:pt x="15506" y="10614"/>
                </a:lnTo>
                <a:lnTo>
                  <a:pt x="15588" y="10516"/>
                </a:lnTo>
                <a:lnTo>
                  <a:pt x="15659" y="10475"/>
                </a:lnTo>
                <a:lnTo>
                  <a:pt x="15724" y="10452"/>
                </a:lnTo>
                <a:lnTo>
                  <a:pt x="15949" y="10433"/>
                </a:lnTo>
                <a:lnTo>
                  <a:pt x="16022" y="10404"/>
                </a:lnTo>
                <a:lnTo>
                  <a:pt x="16076" y="10353"/>
                </a:lnTo>
                <a:lnTo>
                  <a:pt x="16094" y="10273"/>
                </a:lnTo>
                <a:lnTo>
                  <a:pt x="16096" y="10225"/>
                </a:lnTo>
                <a:lnTo>
                  <a:pt x="16120" y="10079"/>
                </a:lnTo>
                <a:lnTo>
                  <a:pt x="16122" y="9950"/>
                </a:lnTo>
                <a:lnTo>
                  <a:pt x="16127" y="9914"/>
                </a:lnTo>
                <a:lnTo>
                  <a:pt x="16227" y="9801"/>
                </a:lnTo>
                <a:lnTo>
                  <a:pt x="16262" y="9727"/>
                </a:lnTo>
                <a:lnTo>
                  <a:pt x="16232" y="9630"/>
                </a:lnTo>
                <a:lnTo>
                  <a:pt x="16238" y="9577"/>
                </a:lnTo>
                <a:lnTo>
                  <a:pt x="16378" y="9478"/>
                </a:lnTo>
                <a:lnTo>
                  <a:pt x="16404" y="9415"/>
                </a:lnTo>
                <a:lnTo>
                  <a:pt x="16329" y="9399"/>
                </a:lnTo>
                <a:lnTo>
                  <a:pt x="16256" y="9136"/>
                </a:lnTo>
                <a:lnTo>
                  <a:pt x="16177" y="9060"/>
                </a:lnTo>
                <a:lnTo>
                  <a:pt x="16185" y="9033"/>
                </a:lnTo>
                <a:lnTo>
                  <a:pt x="16204" y="9014"/>
                </a:lnTo>
                <a:lnTo>
                  <a:pt x="16227" y="9008"/>
                </a:lnTo>
                <a:lnTo>
                  <a:pt x="16254" y="9026"/>
                </a:lnTo>
                <a:lnTo>
                  <a:pt x="16272" y="9037"/>
                </a:lnTo>
                <a:lnTo>
                  <a:pt x="16284" y="9020"/>
                </a:lnTo>
                <a:lnTo>
                  <a:pt x="16294" y="8979"/>
                </a:lnTo>
                <a:lnTo>
                  <a:pt x="16362" y="8923"/>
                </a:lnTo>
                <a:lnTo>
                  <a:pt x="16407" y="8907"/>
                </a:lnTo>
                <a:lnTo>
                  <a:pt x="16543" y="8941"/>
                </a:lnTo>
                <a:lnTo>
                  <a:pt x="16598" y="8930"/>
                </a:lnTo>
                <a:lnTo>
                  <a:pt x="16684" y="8873"/>
                </a:lnTo>
                <a:lnTo>
                  <a:pt x="16678" y="8843"/>
                </a:lnTo>
                <a:lnTo>
                  <a:pt x="16671" y="8688"/>
                </a:lnTo>
                <a:lnTo>
                  <a:pt x="16678" y="8637"/>
                </a:lnTo>
                <a:lnTo>
                  <a:pt x="16763" y="8457"/>
                </a:lnTo>
                <a:lnTo>
                  <a:pt x="16778" y="8343"/>
                </a:lnTo>
                <a:lnTo>
                  <a:pt x="16733" y="8226"/>
                </a:lnTo>
                <a:lnTo>
                  <a:pt x="16667" y="8137"/>
                </a:lnTo>
                <a:lnTo>
                  <a:pt x="16648" y="8108"/>
                </a:lnTo>
                <a:lnTo>
                  <a:pt x="16635" y="8072"/>
                </a:lnTo>
                <a:lnTo>
                  <a:pt x="16611" y="7992"/>
                </a:lnTo>
                <a:lnTo>
                  <a:pt x="16599" y="7966"/>
                </a:lnTo>
                <a:lnTo>
                  <a:pt x="16577" y="7907"/>
                </a:lnTo>
                <a:lnTo>
                  <a:pt x="16592" y="7861"/>
                </a:lnTo>
                <a:lnTo>
                  <a:pt x="16618" y="7816"/>
                </a:lnTo>
                <a:lnTo>
                  <a:pt x="16630" y="7763"/>
                </a:lnTo>
                <a:lnTo>
                  <a:pt x="16604" y="7754"/>
                </a:lnTo>
                <a:lnTo>
                  <a:pt x="16548" y="7728"/>
                </a:lnTo>
                <a:lnTo>
                  <a:pt x="16522" y="7719"/>
                </a:lnTo>
                <a:lnTo>
                  <a:pt x="16538" y="7617"/>
                </a:lnTo>
                <a:lnTo>
                  <a:pt x="16498" y="7568"/>
                </a:lnTo>
                <a:lnTo>
                  <a:pt x="16354" y="7521"/>
                </a:lnTo>
                <a:lnTo>
                  <a:pt x="16311" y="7490"/>
                </a:lnTo>
                <a:lnTo>
                  <a:pt x="16239" y="7425"/>
                </a:lnTo>
                <a:lnTo>
                  <a:pt x="16191" y="7398"/>
                </a:lnTo>
                <a:lnTo>
                  <a:pt x="16150" y="7394"/>
                </a:lnTo>
                <a:lnTo>
                  <a:pt x="16119" y="7407"/>
                </a:lnTo>
                <a:lnTo>
                  <a:pt x="16084" y="7413"/>
                </a:lnTo>
                <a:lnTo>
                  <a:pt x="16034" y="7388"/>
                </a:lnTo>
                <a:lnTo>
                  <a:pt x="16016" y="7348"/>
                </a:lnTo>
                <a:lnTo>
                  <a:pt x="15992" y="7345"/>
                </a:lnTo>
                <a:lnTo>
                  <a:pt x="15985" y="7372"/>
                </a:lnTo>
                <a:lnTo>
                  <a:pt x="16085" y="7584"/>
                </a:lnTo>
                <a:lnTo>
                  <a:pt x="16098" y="7599"/>
                </a:lnTo>
                <a:lnTo>
                  <a:pt x="16091" y="7643"/>
                </a:lnTo>
                <a:lnTo>
                  <a:pt x="16041" y="7679"/>
                </a:lnTo>
                <a:lnTo>
                  <a:pt x="16017" y="7715"/>
                </a:lnTo>
                <a:lnTo>
                  <a:pt x="16009" y="7750"/>
                </a:lnTo>
                <a:lnTo>
                  <a:pt x="16010" y="7785"/>
                </a:lnTo>
                <a:lnTo>
                  <a:pt x="16026" y="7866"/>
                </a:lnTo>
                <a:lnTo>
                  <a:pt x="16064" y="7882"/>
                </a:lnTo>
                <a:lnTo>
                  <a:pt x="16067" y="7954"/>
                </a:lnTo>
                <a:lnTo>
                  <a:pt x="16033" y="8105"/>
                </a:lnTo>
                <a:lnTo>
                  <a:pt x="16026" y="8180"/>
                </a:lnTo>
                <a:lnTo>
                  <a:pt x="16042" y="8228"/>
                </a:lnTo>
                <a:lnTo>
                  <a:pt x="16067" y="8271"/>
                </a:lnTo>
                <a:lnTo>
                  <a:pt x="16074" y="8308"/>
                </a:lnTo>
                <a:lnTo>
                  <a:pt x="16036" y="8332"/>
                </a:lnTo>
                <a:lnTo>
                  <a:pt x="16000" y="8331"/>
                </a:lnTo>
                <a:lnTo>
                  <a:pt x="15962" y="8310"/>
                </a:lnTo>
                <a:lnTo>
                  <a:pt x="15923" y="8276"/>
                </a:lnTo>
                <a:lnTo>
                  <a:pt x="15890" y="8236"/>
                </a:lnTo>
                <a:lnTo>
                  <a:pt x="15879" y="8293"/>
                </a:lnTo>
                <a:lnTo>
                  <a:pt x="15851" y="8332"/>
                </a:lnTo>
                <a:lnTo>
                  <a:pt x="15821" y="8332"/>
                </a:lnTo>
                <a:lnTo>
                  <a:pt x="15787" y="8201"/>
                </a:lnTo>
                <a:lnTo>
                  <a:pt x="15747" y="8171"/>
                </a:lnTo>
                <a:lnTo>
                  <a:pt x="15594" y="8140"/>
                </a:lnTo>
                <a:lnTo>
                  <a:pt x="15563" y="8152"/>
                </a:lnTo>
                <a:lnTo>
                  <a:pt x="15488" y="8196"/>
                </a:lnTo>
                <a:lnTo>
                  <a:pt x="15388" y="8219"/>
                </a:lnTo>
                <a:lnTo>
                  <a:pt x="15368" y="8238"/>
                </a:lnTo>
                <a:lnTo>
                  <a:pt x="15353" y="8286"/>
                </a:lnTo>
                <a:lnTo>
                  <a:pt x="15360" y="8311"/>
                </a:lnTo>
                <a:lnTo>
                  <a:pt x="15376" y="8339"/>
                </a:lnTo>
                <a:lnTo>
                  <a:pt x="15384" y="8369"/>
                </a:lnTo>
                <a:lnTo>
                  <a:pt x="15357" y="8416"/>
                </a:lnTo>
                <a:lnTo>
                  <a:pt x="15367" y="8445"/>
                </a:lnTo>
                <a:lnTo>
                  <a:pt x="15408" y="8505"/>
                </a:lnTo>
                <a:lnTo>
                  <a:pt x="15431" y="8532"/>
                </a:lnTo>
                <a:lnTo>
                  <a:pt x="15477" y="8573"/>
                </a:lnTo>
                <a:lnTo>
                  <a:pt x="15501" y="8601"/>
                </a:lnTo>
                <a:lnTo>
                  <a:pt x="15504" y="8617"/>
                </a:lnTo>
                <a:lnTo>
                  <a:pt x="15502" y="8640"/>
                </a:lnTo>
                <a:lnTo>
                  <a:pt x="15504" y="8669"/>
                </a:lnTo>
                <a:lnTo>
                  <a:pt x="15549" y="8756"/>
                </a:lnTo>
                <a:lnTo>
                  <a:pt x="15531" y="8767"/>
                </a:lnTo>
                <a:lnTo>
                  <a:pt x="15498" y="8767"/>
                </a:lnTo>
                <a:lnTo>
                  <a:pt x="15483" y="8785"/>
                </a:lnTo>
                <a:lnTo>
                  <a:pt x="15492" y="8813"/>
                </a:lnTo>
                <a:lnTo>
                  <a:pt x="15531" y="8877"/>
                </a:lnTo>
                <a:lnTo>
                  <a:pt x="15542" y="8902"/>
                </a:lnTo>
                <a:lnTo>
                  <a:pt x="15568" y="9022"/>
                </a:lnTo>
                <a:lnTo>
                  <a:pt x="15559" y="9055"/>
                </a:lnTo>
                <a:lnTo>
                  <a:pt x="15512" y="9043"/>
                </a:lnTo>
                <a:lnTo>
                  <a:pt x="15516" y="9140"/>
                </a:lnTo>
                <a:lnTo>
                  <a:pt x="15498" y="9306"/>
                </a:lnTo>
                <a:lnTo>
                  <a:pt x="15479" y="9381"/>
                </a:lnTo>
                <a:lnTo>
                  <a:pt x="15422" y="8948"/>
                </a:lnTo>
                <a:lnTo>
                  <a:pt x="15398" y="8972"/>
                </a:lnTo>
                <a:lnTo>
                  <a:pt x="15380" y="9002"/>
                </a:lnTo>
                <a:lnTo>
                  <a:pt x="15357" y="9069"/>
                </a:lnTo>
                <a:lnTo>
                  <a:pt x="15317" y="8961"/>
                </a:lnTo>
                <a:lnTo>
                  <a:pt x="15292" y="8918"/>
                </a:lnTo>
                <a:lnTo>
                  <a:pt x="15243" y="8874"/>
                </a:lnTo>
                <a:lnTo>
                  <a:pt x="15227" y="8885"/>
                </a:lnTo>
                <a:lnTo>
                  <a:pt x="15313" y="9193"/>
                </a:lnTo>
                <a:lnTo>
                  <a:pt x="15322" y="9249"/>
                </a:lnTo>
                <a:lnTo>
                  <a:pt x="15276" y="9292"/>
                </a:lnTo>
                <a:lnTo>
                  <a:pt x="15238" y="9350"/>
                </a:lnTo>
                <a:lnTo>
                  <a:pt x="15207" y="9420"/>
                </a:lnTo>
                <a:lnTo>
                  <a:pt x="15185" y="9498"/>
                </a:lnTo>
                <a:lnTo>
                  <a:pt x="15148" y="9481"/>
                </a:lnTo>
                <a:lnTo>
                  <a:pt x="15139" y="9409"/>
                </a:lnTo>
                <a:lnTo>
                  <a:pt x="15145" y="9348"/>
                </a:lnTo>
                <a:lnTo>
                  <a:pt x="15234" y="9035"/>
                </a:lnTo>
                <a:lnTo>
                  <a:pt x="15185" y="9016"/>
                </a:lnTo>
                <a:lnTo>
                  <a:pt x="15143" y="9016"/>
                </a:lnTo>
                <a:lnTo>
                  <a:pt x="15109" y="9033"/>
                </a:lnTo>
                <a:lnTo>
                  <a:pt x="15078" y="9060"/>
                </a:lnTo>
                <a:lnTo>
                  <a:pt x="15074" y="9010"/>
                </a:lnTo>
                <a:lnTo>
                  <a:pt x="15098" y="8939"/>
                </a:lnTo>
                <a:lnTo>
                  <a:pt x="15104" y="8890"/>
                </a:lnTo>
                <a:lnTo>
                  <a:pt x="15004" y="8922"/>
                </a:lnTo>
                <a:lnTo>
                  <a:pt x="14946" y="9065"/>
                </a:lnTo>
                <a:lnTo>
                  <a:pt x="14920" y="9244"/>
                </a:lnTo>
                <a:lnTo>
                  <a:pt x="14918" y="9385"/>
                </a:lnTo>
                <a:lnTo>
                  <a:pt x="14934" y="9436"/>
                </a:lnTo>
                <a:lnTo>
                  <a:pt x="14961" y="9475"/>
                </a:lnTo>
                <a:lnTo>
                  <a:pt x="14972" y="9509"/>
                </a:lnTo>
                <a:lnTo>
                  <a:pt x="14944" y="9545"/>
                </a:lnTo>
                <a:lnTo>
                  <a:pt x="14935" y="9570"/>
                </a:lnTo>
                <a:lnTo>
                  <a:pt x="14946" y="9612"/>
                </a:lnTo>
                <a:lnTo>
                  <a:pt x="14959" y="9653"/>
                </a:lnTo>
                <a:lnTo>
                  <a:pt x="14968" y="9683"/>
                </a:lnTo>
                <a:lnTo>
                  <a:pt x="14950" y="9823"/>
                </a:lnTo>
                <a:lnTo>
                  <a:pt x="14964" y="9879"/>
                </a:lnTo>
                <a:lnTo>
                  <a:pt x="15026" y="9878"/>
                </a:lnTo>
                <a:lnTo>
                  <a:pt x="14996" y="9943"/>
                </a:lnTo>
                <a:lnTo>
                  <a:pt x="14941" y="9952"/>
                </a:lnTo>
                <a:lnTo>
                  <a:pt x="14879" y="9908"/>
                </a:lnTo>
                <a:lnTo>
                  <a:pt x="14833" y="9816"/>
                </a:lnTo>
                <a:lnTo>
                  <a:pt x="14846" y="9588"/>
                </a:lnTo>
                <a:lnTo>
                  <a:pt x="14837" y="9499"/>
                </a:lnTo>
                <a:lnTo>
                  <a:pt x="14707" y="9528"/>
                </a:lnTo>
                <a:lnTo>
                  <a:pt x="14643" y="9668"/>
                </a:lnTo>
                <a:lnTo>
                  <a:pt x="14580" y="9987"/>
                </a:lnTo>
                <a:lnTo>
                  <a:pt x="14536" y="10042"/>
                </a:lnTo>
                <a:lnTo>
                  <a:pt x="14411" y="10097"/>
                </a:lnTo>
                <a:lnTo>
                  <a:pt x="14359" y="10135"/>
                </a:lnTo>
                <a:lnTo>
                  <a:pt x="14332" y="10203"/>
                </a:lnTo>
                <a:lnTo>
                  <a:pt x="14334" y="10461"/>
                </a:lnTo>
                <a:lnTo>
                  <a:pt x="14300" y="10410"/>
                </a:lnTo>
                <a:lnTo>
                  <a:pt x="14260" y="10383"/>
                </a:lnTo>
                <a:lnTo>
                  <a:pt x="14216" y="10372"/>
                </a:lnTo>
                <a:lnTo>
                  <a:pt x="14172" y="10369"/>
                </a:lnTo>
                <a:lnTo>
                  <a:pt x="14192" y="10314"/>
                </a:lnTo>
                <a:lnTo>
                  <a:pt x="14216" y="10149"/>
                </a:lnTo>
                <a:lnTo>
                  <a:pt x="14244" y="10098"/>
                </a:lnTo>
                <a:lnTo>
                  <a:pt x="14284" y="10075"/>
                </a:lnTo>
                <a:lnTo>
                  <a:pt x="14380" y="10039"/>
                </a:lnTo>
                <a:lnTo>
                  <a:pt x="14451" y="9965"/>
                </a:lnTo>
                <a:lnTo>
                  <a:pt x="14491" y="9869"/>
                </a:lnTo>
                <a:lnTo>
                  <a:pt x="14546" y="9653"/>
                </a:lnTo>
                <a:lnTo>
                  <a:pt x="14583" y="9562"/>
                </a:lnTo>
                <a:lnTo>
                  <a:pt x="14632" y="9481"/>
                </a:lnTo>
                <a:lnTo>
                  <a:pt x="14693" y="9411"/>
                </a:lnTo>
                <a:lnTo>
                  <a:pt x="14769" y="9351"/>
                </a:lnTo>
                <a:lnTo>
                  <a:pt x="14801" y="9310"/>
                </a:lnTo>
                <a:lnTo>
                  <a:pt x="14834" y="9208"/>
                </a:lnTo>
                <a:lnTo>
                  <a:pt x="14849" y="9179"/>
                </a:lnTo>
                <a:lnTo>
                  <a:pt x="14854" y="9159"/>
                </a:lnTo>
                <a:lnTo>
                  <a:pt x="14817" y="9144"/>
                </a:lnTo>
                <a:lnTo>
                  <a:pt x="14749" y="9130"/>
                </a:lnTo>
                <a:lnTo>
                  <a:pt x="14747" y="9139"/>
                </a:lnTo>
                <a:lnTo>
                  <a:pt x="14732" y="9156"/>
                </a:lnTo>
                <a:lnTo>
                  <a:pt x="14708" y="9171"/>
                </a:lnTo>
                <a:lnTo>
                  <a:pt x="14683" y="9175"/>
                </a:lnTo>
                <a:lnTo>
                  <a:pt x="14702" y="9102"/>
                </a:lnTo>
                <a:lnTo>
                  <a:pt x="14798" y="9018"/>
                </a:lnTo>
                <a:lnTo>
                  <a:pt x="14832" y="8958"/>
                </a:lnTo>
                <a:lnTo>
                  <a:pt x="14336" y="9249"/>
                </a:lnTo>
                <a:lnTo>
                  <a:pt x="14322" y="9302"/>
                </a:lnTo>
                <a:lnTo>
                  <a:pt x="14320" y="9366"/>
                </a:lnTo>
                <a:lnTo>
                  <a:pt x="14307" y="9415"/>
                </a:lnTo>
                <a:lnTo>
                  <a:pt x="14258" y="9423"/>
                </a:lnTo>
                <a:lnTo>
                  <a:pt x="14259" y="9352"/>
                </a:lnTo>
                <a:lnTo>
                  <a:pt x="14253" y="9287"/>
                </a:lnTo>
                <a:lnTo>
                  <a:pt x="14255" y="9227"/>
                </a:lnTo>
                <a:lnTo>
                  <a:pt x="14281" y="9170"/>
                </a:lnTo>
                <a:lnTo>
                  <a:pt x="14322" y="9129"/>
                </a:lnTo>
                <a:lnTo>
                  <a:pt x="14415" y="9066"/>
                </a:lnTo>
                <a:lnTo>
                  <a:pt x="14448" y="9018"/>
                </a:lnTo>
                <a:lnTo>
                  <a:pt x="14480" y="8840"/>
                </a:lnTo>
                <a:lnTo>
                  <a:pt x="14597" y="8653"/>
                </a:lnTo>
                <a:lnTo>
                  <a:pt x="14683" y="8582"/>
                </a:lnTo>
                <a:lnTo>
                  <a:pt x="14721" y="8538"/>
                </a:lnTo>
                <a:lnTo>
                  <a:pt x="14744" y="8481"/>
                </a:lnTo>
                <a:lnTo>
                  <a:pt x="14749" y="8403"/>
                </a:lnTo>
                <a:lnTo>
                  <a:pt x="14757" y="8373"/>
                </a:lnTo>
                <a:lnTo>
                  <a:pt x="14773" y="8355"/>
                </a:lnTo>
                <a:lnTo>
                  <a:pt x="14778" y="8331"/>
                </a:lnTo>
                <a:lnTo>
                  <a:pt x="14753" y="8285"/>
                </a:lnTo>
                <a:lnTo>
                  <a:pt x="14717" y="8261"/>
                </a:lnTo>
                <a:lnTo>
                  <a:pt x="14679" y="8267"/>
                </a:lnTo>
                <a:lnTo>
                  <a:pt x="14650" y="8291"/>
                </a:lnTo>
                <a:lnTo>
                  <a:pt x="14640" y="8322"/>
                </a:lnTo>
                <a:lnTo>
                  <a:pt x="14637" y="8383"/>
                </a:lnTo>
                <a:lnTo>
                  <a:pt x="14575" y="8560"/>
                </a:lnTo>
                <a:lnTo>
                  <a:pt x="14554" y="8585"/>
                </a:lnTo>
                <a:lnTo>
                  <a:pt x="14522" y="8599"/>
                </a:lnTo>
                <a:lnTo>
                  <a:pt x="14492" y="8592"/>
                </a:lnTo>
                <a:lnTo>
                  <a:pt x="14477" y="8549"/>
                </a:lnTo>
                <a:lnTo>
                  <a:pt x="14481" y="8518"/>
                </a:lnTo>
                <a:lnTo>
                  <a:pt x="14491" y="8500"/>
                </a:lnTo>
                <a:lnTo>
                  <a:pt x="14498" y="8481"/>
                </a:lnTo>
                <a:lnTo>
                  <a:pt x="14492" y="8443"/>
                </a:lnTo>
                <a:lnTo>
                  <a:pt x="14456" y="8445"/>
                </a:lnTo>
                <a:lnTo>
                  <a:pt x="14425" y="8453"/>
                </a:lnTo>
                <a:lnTo>
                  <a:pt x="14370" y="8482"/>
                </a:lnTo>
                <a:lnTo>
                  <a:pt x="14321" y="8437"/>
                </a:lnTo>
                <a:lnTo>
                  <a:pt x="14084" y="8640"/>
                </a:lnTo>
                <a:lnTo>
                  <a:pt x="14027" y="8464"/>
                </a:lnTo>
                <a:lnTo>
                  <a:pt x="14008" y="8431"/>
                </a:lnTo>
                <a:lnTo>
                  <a:pt x="14001" y="8596"/>
                </a:lnTo>
                <a:lnTo>
                  <a:pt x="13972" y="8734"/>
                </a:lnTo>
                <a:lnTo>
                  <a:pt x="13968" y="8814"/>
                </a:lnTo>
                <a:lnTo>
                  <a:pt x="14020" y="8866"/>
                </a:lnTo>
                <a:lnTo>
                  <a:pt x="14125" y="8793"/>
                </a:lnTo>
                <a:lnTo>
                  <a:pt x="14289" y="8615"/>
                </a:lnTo>
                <a:lnTo>
                  <a:pt x="14308" y="8642"/>
                </a:lnTo>
                <a:lnTo>
                  <a:pt x="14187" y="8985"/>
                </a:lnTo>
                <a:lnTo>
                  <a:pt x="14100" y="9057"/>
                </a:lnTo>
                <a:lnTo>
                  <a:pt x="14119" y="8996"/>
                </a:lnTo>
                <a:lnTo>
                  <a:pt x="14150" y="8946"/>
                </a:lnTo>
                <a:lnTo>
                  <a:pt x="14132" y="8920"/>
                </a:lnTo>
                <a:lnTo>
                  <a:pt x="14088" y="8926"/>
                </a:lnTo>
                <a:lnTo>
                  <a:pt x="14040" y="8946"/>
                </a:lnTo>
                <a:lnTo>
                  <a:pt x="13991" y="8953"/>
                </a:lnTo>
                <a:lnTo>
                  <a:pt x="13940" y="8932"/>
                </a:lnTo>
                <a:lnTo>
                  <a:pt x="13911" y="8878"/>
                </a:lnTo>
                <a:lnTo>
                  <a:pt x="13906" y="8820"/>
                </a:lnTo>
                <a:lnTo>
                  <a:pt x="13894" y="8775"/>
                </a:lnTo>
                <a:lnTo>
                  <a:pt x="13843" y="8760"/>
                </a:lnTo>
                <a:lnTo>
                  <a:pt x="13796" y="8697"/>
                </a:lnTo>
                <a:lnTo>
                  <a:pt x="13720" y="8703"/>
                </a:lnTo>
                <a:lnTo>
                  <a:pt x="13583" y="8779"/>
                </a:lnTo>
                <a:lnTo>
                  <a:pt x="13564" y="8753"/>
                </a:lnTo>
                <a:lnTo>
                  <a:pt x="13609" y="8684"/>
                </a:lnTo>
                <a:lnTo>
                  <a:pt x="13672" y="8652"/>
                </a:lnTo>
                <a:lnTo>
                  <a:pt x="13819" y="8621"/>
                </a:lnTo>
                <a:lnTo>
                  <a:pt x="13879" y="8577"/>
                </a:lnTo>
                <a:lnTo>
                  <a:pt x="13910" y="8511"/>
                </a:lnTo>
                <a:lnTo>
                  <a:pt x="13928" y="8349"/>
                </a:lnTo>
                <a:lnTo>
                  <a:pt x="13874" y="8352"/>
                </a:lnTo>
                <a:lnTo>
                  <a:pt x="13867" y="8397"/>
                </a:lnTo>
                <a:lnTo>
                  <a:pt x="13870" y="8450"/>
                </a:lnTo>
                <a:lnTo>
                  <a:pt x="13848" y="8484"/>
                </a:lnTo>
                <a:lnTo>
                  <a:pt x="13802" y="8474"/>
                </a:lnTo>
                <a:lnTo>
                  <a:pt x="13770" y="8431"/>
                </a:lnTo>
                <a:lnTo>
                  <a:pt x="13731" y="8386"/>
                </a:lnTo>
                <a:lnTo>
                  <a:pt x="13667" y="8372"/>
                </a:lnTo>
                <a:lnTo>
                  <a:pt x="13824" y="8285"/>
                </a:lnTo>
                <a:lnTo>
                  <a:pt x="13881" y="8221"/>
                </a:lnTo>
                <a:lnTo>
                  <a:pt x="13918" y="8125"/>
                </a:lnTo>
                <a:lnTo>
                  <a:pt x="13744" y="8103"/>
                </a:lnTo>
                <a:lnTo>
                  <a:pt x="13611" y="8178"/>
                </a:lnTo>
                <a:lnTo>
                  <a:pt x="13542" y="8324"/>
                </a:lnTo>
                <a:lnTo>
                  <a:pt x="13554" y="8523"/>
                </a:lnTo>
                <a:lnTo>
                  <a:pt x="13611" y="8520"/>
                </a:lnTo>
                <a:lnTo>
                  <a:pt x="13616" y="8566"/>
                </a:lnTo>
                <a:lnTo>
                  <a:pt x="13577" y="8619"/>
                </a:lnTo>
                <a:lnTo>
                  <a:pt x="13505" y="8634"/>
                </a:lnTo>
                <a:lnTo>
                  <a:pt x="13512" y="8568"/>
                </a:lnTo>
                <a:lnTo>
                  <a:pt x="13503" y="8511"/>
                </a:lnTo>
                <a:lnTo>
                  <a:pt x="13473" y="8472"/>
                </a:lnTo>
                <a:lnTo>
                  <a:pt x="13413" y="8465"/>
                </a:lnTo>
                <a:lnTo>
                  <a:pt x="13374" y="8486"/>
                </a:lnTo>
                <a:lnTo>
                  <a:pt x="13145" y="8891"/>
                </a:lnTo>
                <a:lnTo>
                  <a:pt x="13070" y="8963"/>
                </a:lnTo>
                <a:lnTo>
                  <a:pt x="13051" y="8937"/>
                </a:lnTo>
                <a:lnTo>
                  <a:pt x="13066" y="8906"/>
                </a:lnTo>
                <a:lnTo>
                  <a:pt x="13066" y="8872"/>
                </a:lnTo>
                <a:lnTo>
                  <a:pt x="13048" y="8840"/>
                </a:lnTo>
                <a:lnTo>
                  <a:pt x="13011" y="8811"/>
                </a:lnTo>
                <a:lnTo>
                  <a:pt x="13035" y="8773"/>
                </a:lnTo>
                <a:lnTo>
                  <a:pt x="13059" y="8684"/>
                </a:lnTo>
                <a:lnTo>
                  <a:pt x="13073" y="8653"/>
                </a:lnTo>
                <a:lnTo>
                  <a:pt x="13218" y="8557"/>
                </a:lnTo>
                <a:lnTo>
                  <a:pt x="13273" y="8451"/>
                </a:lnTo>
                <a:lnTo>
                  <a:pt x="13305" y="8418"/>
                </a:lnTo>
                <a:lnTo>
                  <a:pt x="13387" y="8367"/>
                </a:lnTo>
                <a:lnTo>
                  <a:pt x="13421" y="8336"/>
                </a:lnTo>
                <a:lnTo>
                  <a:pt x="13440" y="8291"/>
                </a:lnTo>
                <a:lnTo>
                  <a:pt x="13367" y="8258"/>
                </a:lnTo>
                <a:lnTo>
                  <a:pt x="13382" y="8175"/>
                </a:lnTo>
                <a:lnTo>
                  <a:pt x="13508" y="7969"/>
                </a:lnTo>
                <a:lnTo>
                  <a:pt x="13492" y="7945"/>
                </a:lnTo>
                <a:lnTo>
                  <a:pt x="13383" y="8073"/>
                </a:lnTo>
                <a:lnTo>
                  <a:pt x="13322" y="8120"/>
                </a:lnTo>
                <a:lnTo>
                  <a:pt x="13257" y="8103"/>
                </a:lnTo>
                <a:lnTo>
                  <a:pt x="13299" y="8070"/>
                </a:lnTo>
                <a:lnTo>
                  <a:pt x="13311" y="8029"/>
                </a:lnTo>
                <a:lnTo>
                  <a:pt x="13315" y="7980"/>
                </a:lnTo>
                <a:lnTo>
                  <a:pt x="13334" y="7931"/>
                </a:lnTo>
                <a:lnTo>
                  <a:pt x="13504" y="7856"/>
                </a:lnTo>
                <a:lnTo>
                  <a:pt x="13526" y="7821"/>
                </a:lnTo>
                <a:lnTo>
                  <a:pt x="13549" y="7725"/>
                </a:lnTo>
                <a:lnTo>
                  <a:pt x="13573" y="7692"/>
                </a:lnTo>
                <a:lnTo>
                  <a:pt x="13561" y="7678"/>
                </a:lnTo>
                <a:lnTo>
                  <a:pt x="13389" y="7656"/>
                </a:lnTo>
                <a:lnTo>
                  <a:pt x="13276" y="7666"/>
                </a:lnTo>
                <a:lnTo>
                  <a:pt x="13229" y="7643"/>
                </a:lnTo>
                <a:lnTo>
                  <a:pt x="13229" y="7573"/>
                </a:lnTo>
                <a:lnTo>
                  <a:pt x="13250" y="7561"/>
                </a:lnTo>
                <a:lnTo>
                  <a:pt x="13336" y="7563"/>
                </a:lnTo>
                <a:lnTo>
                  <a:pt x="13376" y="7552"/>
                </a:lnTo>
                <a:lnTo>
                  <a:pt x="13440" y="7496"/>
                </a:lnTo>
                <a:lnTo>
                  <a:pt x="13501" y="7418"/>
                </a:lnTo>
                <a:lnTo>
                  <a:pt x="13543" y="7326"/>
                </a:lnTo>
                <a:lnTo>
                  <a:pt x="13557" y="7231"/>
                </a:lnTo>
                <a:lnTo>
                  <a:pt x="13508" y="7251"/>
                </a:lnTo>
                <a:lnTo>
                  <a:pt x="13348" y="7372"/>
                </a:lnTo>
                <a:lnTo>
                  <a:pt x="13310" y="7381"/>
                </a:lnTo>
                <a:lnTo>
                  <a:pt x="13262" y="7373"/>
                </a:lnTo>
                <a:lnTo>
                  <a:pt x="13226" y="7358"/>
                </a:lnTo>
                <a:lnTo>
                  <a:pt x="13226" y="7341"/>
                </a:lnTo>
                <a:lnTo>
                  <a:pt x="13352" y="7291"/>
                </a:lnTo>
                <a:lnTo>
                  <a:pt x="13758" y="6923"/>
                </a:lnTo>
                <a:lnTo>
                  <a:pt x="13781" y="6859"/>
                </a:lnTo>
                <a:lnTo>
                  <a:pt x="13767" y="6787"/>
                </a:lnTo>
                <a:lnTo>
                  <a:pt x="13701" y="6706"/>
                </a:lnTo>
                <a:lnTo>
                  <a:pt x="13652" y="6682"/>
                </a:lnTo>
                <a:lnTo>
                  <a:pt x="13608" y="6687"/>
                </a:lnTo>
                <a:lnTo>
                  <a:pt x="13572" y="6698"/>
                </a:lnTo>
                <a:lnTo>
                  <a:pt x="13543" y="6693"/>
                </a:lnTo>
                <a:lnTo>
                  <a:pt x="13524" y="6663"/>
                </a:lnTo>
                <a:lnTo>
                  <a:pt x="13512" y="6619"/>
                </a:lnTo>
                <a:lnTo>
                  <a:pt x="13508" y="6578"/>
                </a:lnTo>
                <a:lnTo>
                  <a:pt x="13511" y="6558"/>
                </a:lnTo>
                <a:lnTo>
                  <a:pt x="13598" y="6549"/>
                </a:lnTo>
                <a:lnTo>
                  <a:pt x="13636" y="6535"/>
                </a:lnTo>
                <a:lnTo>
                  <a:pt x="13629" y="6497"/>
                </a:lnTo>
                <a:lnTo>
                  <a:pt x="13621" y="6465"/>
                </a:lnTo>
                <a:lnTo>
                  <a:pt x="13617" y="6375"/>
                </a:lnTo>
                <a:lnTo>
                  <a:pt x="13610" y="6335"/>
                </a:lnTo>
                <a:lnTo>
                  <a:pt x="13554" y="6290"/>
                </a:lnTo>
                <a:lnTo>
                  <a:pt x="13529" y="6255"/>
                </a:lnTo>
                <a:lnTo>
                  <a:pt x="13541" y="6222"/>
                </a:lnTo>
                <a:lnTo>
                  <a:pt x="13560" y="6202"/>
                </a:lnTo>
                <a:lnTo>
                  <a:pt x="13591" y="6154"/>
                </a:lnTo>
                <a:lnTo>
                  <a:pt x="13616" y="6136"/>
                </a:lnTo>
                <a:lnTo>
                  <a:pt x="13561" y="6056"/>
                </a:lnTo>
                <a:lnTo>
                  <a:pt x="13588" y="5901"/>
                </a:lnTo>
                <a:lnTo>
                  <a:pt x="13547" y="5866"/>
                </a:lnTo>
                <a:lnTo>
                  <a:pt x="13529" y="5840"/>
                </a:lnTo>
                <a:lnTo>
                  <a:pt x="13494" y="5851"/>
                </a:lnTo>
                <a:lnTo>
                  <a:pt x="13457" y="5842"/>
                </a:lnTo>
                <a:lnTo>
                  <a:pt x="13369" y="5792"/>
                </a:lnTo>
                <a:lnTo>
                  <a:pt x="13352" y="5842"/>
                </a:lnTo>
                <a:lnTo>
                  <a:pt x="13318" y="5868"/>
                </a:lnTo>
                <a:lnTo>
                  <a:pt x="13275" y="5879"/>
                </a:lnTo>
                <a:lnTo>
                  <a:pt x="13236" y="5881"/>
                </a:lnTo>
                <a:lnTo>
                  <a:pt x="13229" y="5874"/>
                </a:lnTo>
                <a:lnTo>
                  <a:pt x="13205" y="5836"/>
                </a:lnTo>
                <a:lnTo>
                  <a:pt x="13197" y="5827"/>
                </a:lnTo>
                <a:lnTo>
                  <a:pt x="13186" y="5832"/>
                </a:lnTo>
                <a:lnTo>
                  <a:pt x="13159" y="5858"/>
                </a:lnTo>
                <a:lnTo>
                  <a:pt x="13148" y="5861"/>
                </a:lnTo>
                <a:lnTo>
                  <a:pt x="13126" y="5855"/>
                </a:lnTo>
                <a:lnTo>
                  <a:pt x="13109" y="5856"/>
                </a:lnTo>
                <a:lnTo>
                  <a:pt x="13092" y="5849"/>
                </a:lnTo>
                <a:lnTo>
                  <a:pt x="13067" y="5820"/>
                </a:lnTo>
                <a:lnTo>
                  <a:pt x="13020" y="5818"/>
                </a:lnTo>
                <a:lnTo>
                  <a:pt x="12943" y="5860"/>
                </a:lnTo>
                <a:lnTo>
                  <a:pt x="12850" y="5890"/>
                </a:lnTo>
                <a:lnTo>
                  <a:pt x="12752" y="5860"/>
                </a:lnTo>
                <a:lnTo>
                  <a:pt x="12757" y="5797"/>
                </a:lnTo>
                <a:lnTo>
                  <a:pt x="12699" y="5794"/>
                </a:lnTo>
                <a:lnTo>
                  <a:pt x="12561" y="5833"/>
                </a:lnTo>
                <a:lnTo>
                  <a:pt x="12442" y="5816"/>
                </a:lnTo>
                <a:lnTo>
                  <a:pt x="12380" y="5822"/>
                </a:lnTo>
                <a:lnTo>
                  <a:pt x="12338" y="5866"/>
                </a:lnTo>
                <a:lnTo>
                  <a:pt x="12292" y="5863"/>
                </a:lnTo>
                <a:lnTo>
                  <a:pt x="12164" y="5881"/>
                </a:lnTo>
                <a:lnTo>
                  <a:pt x="12124" y="5894"/>
                </a:lnTo>
                <a:lnTo>
                  <a:pt x="12074" y="5901"/>
                </a:lnTo>
                <a:lnTo>
                  <a:pt x="11928" y="5868"/>
                </a:lnTo>
                <a:lnTo>
                  <a:pt x="11872" y="5867"/>
                </a:lnTo>
                <a:lnTo>
                  <a:pt x="11814" y="5923"/>
                </a:lnTo>
                <a:lnTo>
                  <a:pt x="11703" y="6096"/>
                </a:lnTo>
                <a:lnTo>
                  <a:pt x="11627" y="6110"/>
                </a:lnTo>
                <a:lnTo>
                  <a:pt x="11674" y="5975"/>
                </a:lnTo>
                <a:lnTo>
                  <a:pt x="11703" y="5942"/>
                </a:lnTo>
                <a:lnTo>
                  <a:pt x="11667" y="5945"/>
                </a:lnTo>
                <a:lnTo>
                  <a:pt x="11601" y="5977"/>
                </a:lnTo>
                <a:lnTo>
                  <a:pt x="11567" y="5975"/>
                </a:lnTo>
                <a:lnTo>
                  <a:pt x="11509" y="5947"/>
                </a:lnTo>
                <a:lnTo>
                  <a:pt x="11498" y="5949"/>
                </a:lnTo>
                <a:lnTo>
                  <a:pt x="11500" y="5974"/>
                </a:lnTo>
                <a:lnTo>
                  <a:pt x="11483" y="6012"/>
                </a:lnTo>
                <a:lnTo>
                  <a:pt x="11497" y="6025"/>
                </a:lnTo>
                <a:lnTo>
                  <a:pt x="11502" y="6070"/>
                </a:lnTo>
                <a:lnTo>
                  <a:pt x="11492" y="6104"/>
                </a:lnTo>
                <a:lnTo>
                  <a:pt x="11462" y="6084"/>
                </a:lnTo>
                <a:lnTo>
                  <a:pt x="11448" y="6086"/>
                </a:lnTo>
                <a:lnTo>
                  <a:pt x="11347" y="6215"/>
                </a:lnTo>
                <a:lnTo>
                  <a:pt x="11369" y="6287"/>
                </a:lnTo>
                <a:lnTo>
                  <a:pt x="11413" y="6366"/>
                </a:lnTo>
                <a:lnTo>
                  <a:pt x="11439" y="6452"/>
                </a:lnTo>
                <a:lnTo>
                  <a:pt x="11446" y="6543"/>
                </a:lnTo>
                <a:lnTo>
                  <a:pt x="11442" y="6551"/>
                </a:lnTo>
                <a:lnTo>
                  <a:pt x="11405" y="6516"/>
                </a:lnTo>
                <a:lnTo>
                  <a:pt x="11320" y="6472"/>
                </a:lnTo>
                <a:lnTo>
                  <a:pt x="11309" y="6530"/>
                </a:lnTo>
                <a:lnTo>
                  <a:pt x="11330" y="6587"/>
                </a:lnTo>
                <a:lnTo>
                  <a:pt x="11356" y="6648"/>
                </a:lnTo>
                <a:lnTo>
                  <a:pt x="11367" y="6715"/>
                </a:lnTo>
                <a:lnTo>
                  <a:pt x="11308" y="6664"/>
                </a:lnTo>
                <a:lnTo>
                  <a:pt x="11285" y="6610"/>
                </a:lnTo>
                <a:lnTo>
                  <a:pt x="11272" y="6551"/>
                </a:lnTo>
                <a:lnTo>
                  <a:pt x="11249" y="6482"/>
                </a:lnTo>
                <a:lnTo>
                  <a:pt x="11208" y="6573"/>
                </a:lnTo>
                <a:lnTo>
                  <a:pt x="11180" y="6584"/>
                </a:lnTo>
                <a:lnTo>
                  <a:pt x="11131" y="6520"/>
                </a:lnTo>
                <a:lnTo>
                  <a:pt x="11085" y="6619"/>
                </a:lnTo>
                <a:lnTo>
                  <a:pt x="11050" y="6631"/>
                </a:lnTo>
                <a:lnTo>
                  <a:pt x="11014" y="6563"/>
                </a:lnTo>
                <a:lnTo>
                  <a:pt x="10902" y="6647"/>
                </a:lnTo>
                <a:lnTo>
                  <a:pt x="10861" y="6713"/>
                </a:lnTo>
                <a:lnTo>
                  <a:pt x="10896" y="6861"/>
                </a:lnTo>
                <a:lnTo>
                  <a:pt x="10911" y="6967"/>
                </a:lnTo>
                <a:lnTo>
                  <a:pt x="10949" y="7058"/>
                </a:lnTo>
                <a:lnTo>
                  <a:pt x="11040" y="7088"/>
                </a:lnTo>
                <a:lnTo>
                  <a:pt x="11024" y="7166"/>
                </a:lnTo>
                <a:lnTo>
                  <a:pt x="10990" y="7248"/>
                </a:lnTo>
                <a:lnTo>
                  <a:pt x="10971" y="7329"/>
                </a:lnTo>
                <a:lnTo>
                  <a:pt x="10995" y="7411"/>
                </a:lnTo>
                <a:lnTo>
                  <a:pt x="11024" y="7475"/>
                </a:lnTo>
                <a:lnTo>
                  <a:pt x="11013" y="7491"/>
                </a:lnTo>
                <a:lnTo>
                  <a:pt x="10979" y="7451"/>
                </a:lnTo>
                <a:lnTo>
                  <a:pt x="10926" y="7260"/>
                </a:lnTo>
                <a:lnTo>
                  <a:pt x="10887" y="7172"/>
                </a:lnTo>
                <a:lnTo>
                  <a:pt x="10830" y="7112"/>
                </a:lnTo>
                <a:lnTo>
                  <a:pt x="10757" y="7121"/>
                </a:lnTo>
                <a:lnTo>
                  <a:pt x="10732" y="7108"/>
                </a:lnTo>
                <a:lnTo>
                  <a:pt x="10702" y="7058"/>
                </a:lnTo>
                <a:lnTo>
                  <a:pt x="10661" y="6970"/>
                </a:lnTo>
                <a:lnTo>
                  <a:pt x="10660" y="6946"/>
                </a:lnTo>
                <a:lnTo>
                  <a:pt x="10681" y="6820"/>
                </a:lnTo>
                <a:lnTo>
                  <a:pt x="10620" y="6799"/>
                </a:lnTo>
                <a:lnTo>
                  <a:pt x="10590" y="6746"/>
                </a:lnTo>
                <a:lnTo>
                  <a:pt x="10581" y="6677"/>
                </a:lnTo>
                <a:lnTo>
                  <a:pt x="10584" y="6612"/>
                </a:lnTo>
                <a:lnTo>
                  <a:pt x="10522" y="6630"/>
                </a:lnTo>
                <a:lnTo>
                  <a:pt x="10462" y="6702"/>
                </a:lnTo>
                <a:lnTo>
                  <a:pt x="10420" y="6798"/>
                </a:lnTo>
                <a:lnTo>
                  <a:pt x="10407" y="6885"/>
                </a:lnTo>
                <a:lnTo>
                  <a:pt x="10396" y="6743"/>
                </a:lnTo>
                <a:lnTo>
                  <a:pt x="10391" y="6719"/>
                </a:lnTo>
                <a:lnTo>
                  <a:pt x="10334" y="6601"/>
                </a:lnTo>
                <a:lnTo>
                  <a:pt x="10323" y="6573"/>
                </a:lnTo>
                <a:lnTo>
                  <a:pt x="10360" y="6358"/>
                </a:lnTo>
                <a:lnTo>
                  <a:pt x="10329" y="6353"/>
                </a:lnTo>
                <a:lnTo>
                  <a:pt x="10291" y="6390"/>
                </a:lnTo>
                <a:lnTo>
                  <a:pt x="10219" y="6490"/>
                </a:lnTo>
                <a:lnTo>
                  <a:pt x="10174" y="6532"/>
                </a:lnTo>
                <a:lnTo>
                  <a:pt x="10154" y="6578"/>
                </a:lnTo>
                <a:lnTo>
                  <a:pt x="10151" y="6652"/>
                </a:lnTo>
                <a:lnTo>
                  <a:pt x="10161" y="6793"/>
                </a:lnTo>
                <a:lnTo>
                  <a:pt x="10152" y="7043"/>
                </a:lnTo>
                <a:lnTo>
                  <a:pt x="10162" y="7127"/>
                </a:lnTo>
                <a:lnTo>
                  <a:pt x="10164" y="7115"/>
                </a:lnTo>
                <a:lnTo>
                  <a:pt x="10179" y="7126"/>
                </a:lnTo>
                <a:lnTo>
                  <a:pt x="10205" y="7156"/>
                </a:lnTo>
                <a:lnTo>
                  <a:pt x="10216" y="7180"/>
                </a:lnTo>
                <a:lnTo>
                  <a:pt x="10211" y="7195"/>
                </a:lnTo>
                <a:lnTo>
                  <a:pt x="10202" y="7204"/>
                </a:lnTo>
                <a:lnTo>
                  <a:pt x="10199" y="7215"/>
                </a:lnTo>
                <a:lnTo>
                  <a:pt x="10217" y="7291"/>
                </a:lnTo>
                <a:lnTo>
                  <a:pt x="10222" y="7327"/>
                </a:lnTo>
                <a:lnTo>
                  <a:pt x="10223" y="7355"/>
                </a:lnTo>
                <a:lnTo>
                  <a:pt x="10216" y="7382"/>
                </a:lnTo>
                <a:lnTo>
                  <a:pt x="10183" y="7435"/>
                </a:lnTo>
                <a:lnTo>
                  <a:pt x="10175" y="7464"/>
                </a:lnTo>
                <a:lnTo>
                  <a:pt x="10176" y="7503"/>
                </a:lnTo>
                <a:lnTo>
                  <a:pt x="10192" y="7562"/>
                </a:lnTo>
                <a:lnTo>
                  <a:pt x="10199" y="7602"/>
                </a:lnTo>
                <a:lnTo>
                  <a:pt x="10231" y="7673"/>
                </a:lnTo>
                <a:lnTo>
                  <a:pt x="10236" y="7708"/>
                </a:lnTo>
                <a:lnTo>
                  <a:pt x="10202" y="7716"/>
                </a:lnTo>
                <a:lnTo>
                  <a:pt x="10169" y="7698"/>
                </a:lnTo>
                <a:lnTo>
                  <a:pt x="10141" y="7661"/>
                </a:lnTo>
                <a:lnTo>
                  <a:pt x="10122" y="7621"/>
                </a:lnTo>
                <a:lnTo>
                  <a:pt x="10112" y="7586"/>
                </a:lnTo>
                <a:lnTo>
                  <a:pt x="10090" y="7612"/>
                </a:lnTo>
                <a:lnTo>
                  <a:pt x="10085" y="7652"/>
                </a:lnTo>
                <a:lnTo>
                  <a:pt x="10097" y="7698"/>
                </a:lnTo>
                <a:lnTo>
                  <a:pt x="10125" y="7747"/>
                </a:lnTo>
                <a:lnTo>
                  <a:pt x="10181" y="7818"/>
                </a:lnTo>
                <a:lnTo>
                  <a:pt x="10191" y="7846"/>
                </a:lnTo>
                <a:lnTo>
                  <a:pt x="10195" y="7897"/>
                </a:lnTo>
                <a:lnTo>
                  <a:pt x="10173" y="7998"/>
                </a:lnTo>
                <a:lnTo>
                  <a:pt x="10112" y="7980"/>
                </a:lnTo>
                <a:lnTo>
                  <a:pt x="10052" y="7913"/>
                </a:lnTo>
                <a:lnTo>
                  <a:pt x="10030" y="7871"/>
                </a:lnTo>
                <a:lnTo>
                  <a:pt x="9999" y="7841"/>
                </a:lnTo>
                <a:lnTo>
                  <a:pt x="9835" y="7609"/>
                </a:lnTo>
                <a:lnTo>
                  <a:pt x="9796" y="7528"/>
                </a:lnTo>
                <a:lnTo>
                  <a:pt x="9771" y="7505"/>
                </a:lnTo>
                <a:lnTo>
                  <a:pt x="9729" y="7524"/>
                </a:lnTo>
                <a:lnTo>
                  <a:pt x="9722" y="7553"/>
                </a:lnTo>
                <a:lnTo>
                  <a:pt x="9721" y="7608"/>
                </a:lnTo>
                <a:lnTo>
                  <a:pt x="9727" y="7669"/>
                </a:lnTo>
                <a:lnTo>
                  <a:pt x="9739" y="7715"/>
                </a:lnTo>
                <a:lnTo>
                  <a:pt x="9765" y="7776"/>
                </a:lnTo>
                <a:lnTo>
                  <a:pt x="9791" y="7820"/>
                </a:lnTo>
                <a:lnTo>
                  <a:pt x="9824" y="7835"/>
                </a:lnTo>
                <a:lnTo>
                  <a:pt x="9871" y="7817"/>
                </a:lnTo>
                <a:lnTo>
                  <a:pt x="9889" y="7833"/>
                </a:lnTo>
                <a:lnTo>
                  <a:pt x="9966" y="7969"/>
                </a:lnTo>
                <a:lnTo>
                  <a:pt x="9978" y="8005"/>
                </a:lnTo>
                <a:lnTo>
                  <a:pt x="9980" y="8049"/>
                </a:lnTo>
                <a:lnTo>
                  <a:pt x="9972" y="8090"/>
                </a:lnTo>
                <a:lnTo>
                  <a:pt x="9956" y="8115"/>
                </a:lnTo>
                <a:lnTo>
                  <a:pt x="9917" y="8121"/>
                </a:lnTo>
                <a:lnTo>
                  <a:pt x="9886" y="8099"/>
                </a:lnTo>
                <a:lnTo>
                  <a:pt x="9863" y="8073"/>
                </a:lnTo>
                <a:lnTo>
                  <a:pt x="9846" y="8064"/>
                </a:lnTo>
                <a:lnTo>
                  <a:pt x="9785" y="8112"/>
                </a:lnTo>
                <a:lnTo>
                  <a:pt x="9766" y="8156"/>
                </a:lnTo>
                <a:lnTo>
                  <a:pt x="9799" y="8331"/>
                </a:lnTo>
                <a:lnTo>
                  <a:pt x="9801" y="8398"/>
                </a:lnTo>
                <a:lnTo>
                  <a:pt x="9788" y="8471"/>
                </a:lnTo>
                <a:lnTo>
                  <a:pt x="9759" y="8524"/>
                </a:lnTo>
                <a:lnTo>
                  <a:pt x="9718" y="8535"/>
                </a:lnTo>
                <a:lnTo>
                  <a:pt x="9745" y="8400"/>
                </a:lnTo>
                <a:lnTo>
                  <a:pt x="9743" y="8319"/>
                </a:lnTo>
                <a:lnTo>
                  <a:pt x="9718" y="8250"/>
                </a:lnTo>
                <a:lnTo>
                  <a:pt x="9671" y="8195"/>
                </a:lnTo>
                <a:lnTo>
                  <a:pt x="9492" y="8029"/>
                </a:lnTo>
                <a:lnTo>
                  <a:pt x="9511" y="8127"/>
                </a:lnTo>
                <a:lnTo>
                  <a:pt x="9454" y="8133"/>
                </a:lnTo>
                <a:lnTo>
                  <a:pt x="9366" y="8101"/>
                </a:lnTo>
                <a:lnTo>
                  <a:pt x="9287" y="8086"/>
                </a:lnTo>
                <a:lnTo>
                  <a:pt x="9332" y="8144"/>
                </a:lnTo>
                <a:lnTo>
                  <a:pt x="9385" y="8184"/>
                </a:lnTo>
                <a:lnTo>
                  <a:pt x="9502" y="8254"/>
                </a:lnTo>
                <a:lnTo>
                  <a:pt x="9501" y="8290"/>
                </a:lnTo>
                <a:lnTo>
                  <a:pt x="9539" y="8306"/>
                </a:lnTo>
                <a:lnTo>
                  <a:pt x="9329" y="8754"/>
                </a:lnTo>
                <a:lnTo>
                  <a:pt x="9295" y="8872"/>
                </a:lnTo>
                <a:lnTo>
                  <a:pt x="9273" y="8925"/>
                </a:lnTo>
                <a:lnTo>
                  <a:pt x="9239" y="8961"/>
                </a:lnTo>
                <a:lnTo>
                  <a:pt x="9225" y="8985"/>
                </a:lnTo>
                <a:lnTo>
                  <a:pt x="9219" y="9025"/>
                </a:lnTo>
                <a:lnTo>
                  <a:pt x="9227" y="9070"/>
                </a:lnTo>
                <a:lnTo>
                  <a:pt x="9256" y="9109"/>
                </a:lnTo>
                <a:lnTo>
                  <a:pt x="9267" y="9099"/>
                </a:lnTo>
                <a:lnTo>
                  <a:pt x="9320" y="9025"/>
                </a:lnTo>
                <a:lnTo>
                  <a:pt x="9341" y="9054"/>
                </a:lnTo>
                <a:lnTo>
                  <a:pt x="9336" y="9129"/>
                </a:lnTo>
                <a:lnTo>
                  <a:pt x="9359" y="9233"/>
                </a:lnTo>
                <a:lnTo>
                  <a:pt x="9410" y="9333"/>
                </a:lnTo>
                <a:lnTo>
                  <a:pt x="9489" y="9399"/>
                </a:lnTo>
                <a:lnTo>
                  <a:pt x="9540" y="9378"/>
                </a:lnTo>
                <a:lnTo>
                  <a:pt x="9610" y="9211"/>
                </a:lnTo>
                <a:lnTo>
                  <a:pt x="9656" y="9156"/>
                </a:lnTo>
                <a:lnTo>
                  <a:pt x="9674" y="9183"/>
                </a:lnTo>
                <a:lnTo>
                  <a:pt x="9604" y="9466"/>
                </a:lnTo>
                <a:lnTo>
                  <a:pt x="9573" y="9521"/>
                </a:lnTo>
                <a:lnTo>
                  <a:pt x="9498" y="9562"/>
                </a:lnTo>
                <a:lnTo>
                  <a:pt x="9469" y="9589"/>
                </a:lnTo>
                <a:lnTo>
                  <a:pt x="9445" y="9636"/>
                </a:lnTo>
                <a:lnTo>
                  <a:pt x="9411" y="9764"/>
                </a:lnTo>
                <a:lnTo>
                  <a:pt x="9384" y="9796"/>
                </a:lnTo>
                <a:lnTo>
                  <a:pt x="9386" y="9723"/>
                </a:lnTo>
                <a:lnTo>
                  <a:pt x="9421" y="9610"/>
                </a:lnTo>
                <a:lnTo>
                  <a:pt x="9426" y="9540"/>
                </a:lnTo>
                <a:lnTo>
                  <a:pt x="9410" y="9473"/>
                </a:lnTo>
                <a:lnTo>
                  <a:pt x="9379" y="9418"/>
                </a:lnTo>
                <a:lnTo>
                  <a:pt x="9335" y="9398"/>
                </a:lnTo>
                <a:lnTo>
                  <a:pt x="9283" y="9435"/>
                </a:lnTo>
                <a:lnTo>
                  <a:pt x="9241" y="9270"/>
                </a:lnTo>
                <a:lnTo>
                  <a:pt x="9205" y="9282"/>
                </a:lnTo>
                <a:lnTo>
                  <a:pt x="9133" y="9329"/>
                </a:lnTo>
                <a:lnTo>
                  <a:pt x="9106" y="9319"/>
                </a:lnTo>
                <a:lnTo>
                  <a:pt x="9097" y="9280"/>
                </a:lnTo>
                <a:lnTo>
                  <a:pt x="9133" y="9145"/>
                </a:lnTo>
                <a:lnTo>
                  <a:pt x="9126" y="9094"/>
                </a:lnTo>
                <a:lnTo>
                  <a:pt x="9113" y="9041"/>
                </a:lnTo>
                <a:lnTo>
                  <a:pt x="9104" y="8985"/>
                </a:lnTo>
                <a:lnTo>
                  <a:pt x="9110" y="8930"/>
                </a:lnTo>
                <a:lnTo>
                  <a:pt x="9150" y="8837"/>
                </a:lnTo>
                <a:lnTo>
                  <a:pt x="9192" y="8789"/>
                </a:lnTo>
                <a:lnTo>
                  <a:pt x="9205" y="8745"/>
                </a:lnTo>
                <a:lnTo>
                  <a:pt x="9202" y="8692"/>
                </a:lnTo>
                <a:lnTo>
                  <a:pt x="9178" y="8638"/>
                </a:lnTo>
                <a:lnTo>
                  <a:pt x="9073" y="8485"/>
                </a:lnTo>
                <a:lnTo>
                  <a:pt x="8973" y="8395"/>
                </a:lnTo>
                <a:lnTo>
                  <a:pt x="8921" y="8293"/>
                </a:lnTo>
                <a:lnTo>
                  <a:pt x="8890" y="8186"/>
                </a:lnTo>
                <a:lnTo>
                  <a:pt x="8889" y="8110"/>
                </a:lnTo>
                <a:lnTo>
                  <a:pt x="8947" y="8142"/>
                </a:lnTo>
                <a:lnTo>
                  <a:pt x="8963" y="8082"/>
                </a:lnTo>
                <a:lnTo>
                  <a:pt x="8943" y="7998"/>
                </a:lnTo>
                <a:lnTo>
                  <a:pt x="8884" y="7963"/>
                </a:lnTo>
                <a:lnTo>
                  <a:pt x="8884" y="7885"/>
                </a:lnTo>
                <a:lnTo>
                  <a:pt x="8896" y="7820"/>
                </a:lnTo>
                <a:lnTo>
                  <a:pt x="8896" y="7756"/>
                </a:lnTo>
                <a:lnTo>
                  <a:pt x="8865" y="7683"/>
                </a:lnTo>
                <a:lnTo>
                  <a:pt x="8817" y="7623"/>
                </a:lnTo>
                <a:lnTo>
                  <a:pt x="8765" y="7575"/>
                </a:lnTo>
                <a:lnTo>
                  <a:pt x="8711" y="7540"/>
                </a:lnTo>
                <a:lnTo>
                  <a:pt x="8658" y="7526"/>
                </a:lnTo>
                <a:lnTo>
                  <a:pt x="8643" y="7502"/>
                </a:lnTo>
                <a:lnTo>
                  <a:pt x="8677" y="7479"/>
                </a:lnTo>
                <a:lnTo>
                  <a:pt x="8607" y="7477"/>
                </a:lnTo>
                <a:lnTo>
                  <a:pt x="8567" y="7518"/>
                </a:lnTo>
                <a:lnTo>
                  <a:pt x="8540" y="7575"/>
                </a:lnTo>
                <a:lnTo>
                  <a:pt x="8507" y="7625"/>
                </a:lnTo>
                <a:lnTo>
                  <a:pt x="8530" y="7643"/>
                </a:lnTo>
                <a:lnTo>
                  <a:pt x="8589" y="7693"/>
                </a:lnTo>
                <a:lnTo>
                  <a:pt x="8615" y="7713"/>
                </a:lnTo>
                <a:lnTo>
                  <a:pt x="8588" y="7724"/>
                </a:lnTo>
                <a:lnTo>
                  <a:pt x="8559" y="7728"/>
                </a:lnTo>
                <a:lnTo>
                  <a:pt x="8527" y="7724"/>
                </a:lnTo>
                <a:lnTo>
                  <a:pt x="8493" y="7710"/>
                </a:lnTo>
                <a:lnTo>
                  <a:pt x="8501" y="7654"/>
                </a:lnTo>
                <a:lnTo>
                  <a:pt x="8462" y="7641"/>
                </a:lnTo>
                <a:lnTo>
                  <a:pt x="8352" y="7647"/>
                </a:lnTo>
                <a:lnTo>
                  <a:pt x="8344" y="7702"/>
                </a:lnTo>
                <a:lnTo>
                  <a:pt x="8320" y="7739"/>
                </a:lnTo>
                <a:lnTo>
                  <a:pt x="8254" y="7787"/>
                </a:lnTo>
                <a:lnTo>
                  <a:pt x="8517" y="7925"/>
                </a:lnTo>
                <a:lnTo>
                  <a:pt x="8536" y="7979"/>
                </a:lnTo>
                <a:lnTo>
                  <a:pt x="8576" y="8041"/>
                </a:lnTo>
                <a:lnTo>
                  <a:pt x="8621" y="8100"/>
                </a:lnTo>
                <a:lnTo>
                  <a:pt x="8664" y="8140"/>
                </a:lnTo>
                <a:lnTo>
                  <a:pt x="8820" y="8208"/>
                </a:lnTo>
                <a:lnTo>
                  <a:pt x="8834" y="8226"/>
                </a:lnTo>
                <a:lnTo>
                  <a:pt x="8832" y="8258"/>
                </a:lnTo>
                <a:lnTo>
                  <a:pt x="8839" y="8319"/>
                </a:lnTo>
                <a:lnTo>
                  <a:pt x="8838" y="8385"/>
                </a:lnTo>
                <a:lnTo>
                  <a:pt x="8779" y="8469"/>
                </a:lnTo>
                <a:lnTo>
                  <a:pt x="8778" y="8511"/>
                </a:lnTo>
                <a:lnTo>
                  <a:pt x="8803" y="8555"/>
                </a:lnTo>
                <a:lnTo>
                  <a:pt x="8855" y="8592"/>
                </a:lnTo>
                <a:lnTo>
                  <a:pt x="8854" y="8612"/>
                </a:lnTo>
                <a:lnTo>
                  <a:pt x="8852" y="8623"/>
                </a:lnTo>
                <a:lnTo>
                  <a:pt x="8841" y="8644"/>
                </a:lnTo>
                <a:lnTo>
                  <a:pt x="8800" y="8603"/>
                </a:lnTo>
                <a:lnTo>
                  <a:pt x="8750" y="8567"/>
                </a:lnTo>
                <a:lnTo>
                  <a:pt x="8704" y="8540"/>
                </a:lnTo>
                <a:lnTo>
                  <a:pt x="8664" y="8527"/>
                </a:lnTo>
                <a:lnTo>
                  <a:pt x="8686" y="8471"/>
                </a:lnTo>
                <a:lnTo>
                  <a:pt x="8719" y="8436"/>
                </a:lnTo>
                <a:lnTo>
                  <a:pt x="8736" y="8392"/>
                </a:lnTo>
                <a:lnTo>
                  <a:pt x="8708" y="8308"/>
                </a:lnTo>
                <a:lnTo>
                  <a:pt x="8677" y="8267"/>
                </a:lnTo>
                <a:lnTo>
                  <a:pt x="8649" y="8353"/>
                </a:lnTo>
                <a:lnTo>
                  <a:pt x="8606" y="8374"/>
                </a:lnTo>
                <a:lnTo>
                  <a:pt x="8603" y="8296"/>
                </a:lnTo>
                <a:lnTo>
                  <a:pt x="8563" y="8328"/>
                </a:lnTo>
                <a:lnTo>
                  <a:pt x="8581" y="8442"/>
                </a:lnTo>
                <a:lnTo>
                  <a:pt x="8614" y="8577"/>
                </a:lnTo>
                <a:lnTo>
                  <a:pt x="8619" y="8673"/>
                </a:lnTo>
                <a:lnTo>
                  <a:pt x="8567" y="8549"/>
                </a:lnTo>
                <a:lnTo>
                  <a:pt x="8505" y="8553"/>
                </a:lnTo>
                <a:lnTo>
                  <a:pt x="8449" y="8621"/>
                </a:lnTo>
                <a:lnTo>
                  <a:pt x="8410" y="8691"/>
                </a:lnTo>
                <a:lnTo>
                  <a:pt x="8407" y="8619"/>
                </a:lnTo>
                <a:lnTo>
                  <a:pt x="8448" y="8492"/>
                </a:lnTo>
                <a:lnTo>
                  <a:pt x="8457" y="8171"/>
                </a:lnTo>
                <a:lnTo>
                  <a:pt x="8475" y="8110"/>
                </a:lnTo>
                <a:lnTo>
                  <a:pt x="8393" y="8127"/>
                </a:lnTo>
                <a:lnTo>
                  <a:pt x="8320" y="8326"/>
                </a:lnTo>
                <a:lnTo>
                  <a:pt x="8260" y="8400"/>
                </a:lnTo>
                <a:lnTo>
                  <a:pt x="8245" y="8376"/>
                </a:lnTo>
                <a:lnTo>
                  <a:pt x="8265" y="8299"/>
                </a:lnTo>
                <a:lnTo>
                  <a:pt x="8279" y="8003"/>
                </a:lnTo>
                <a:lnTo>
                  <a:pt x="8248" y="7988"/>
                </a:lnTo>
                <a:lnTo>
                  <a:pt x="8241" y="8009"/>
                </a:lnTo>
                <a:lnTo>
                  <a:pt x="8212" y="8045"/>
                </a:lnTo>
                <a:lnTo>
                  <a:pt x="8193" y="7983"/>
                </a:lnTo>
                <a:lnTo>
                  <a:pt x="8067" y="8102"/>
                </a:lnTo>
                <a:lnTo>
                  <a:pt x="8044" y="8154"/>
                </a:lnTo>
                <a:lnTo>
                  <a:pt x="8055" y="8217"/>
                </a:lnTo>
                <a:lnTo>
                  <a:pt x="8074" y="8291"/>
                </a:lnTo>
                <a:lnTo>
                  <a:pt x="8063" y="8326"/>
                </a:lnTo>
                <a:lnTo>
                  <a:pt x="7978" y="8271"/>
                </a:lnTo>
                <a:lnTo>
                  <a:pt x="7987" y="8324"/>
                </a:lnTo>
                <a:lnTo>
                  <a:pt x="8001" y="8376"/>
                </a:lnTo>
                <a:lnTo>
                  <a:pt x="8018" y="8387"/>
                </a:lnTo>
                <a:lnTo>
                  <a:pt x="8031" y="8396"/>
                </a:lnTo>
                <a:lnTo>
                  <a:pt x="8040" y="8407"/>
                </a:lnTo>
                <a:lnTo>
                  <a:pt x="8055" y="8418"/>
                </a:lnTo>
                <a:lnTo>
                  <a:pt x="8019" y="8454"/>
                </a:lnTo>
                <a:lnTo>
                  <a:pt x="8011" y="8499"/>
                </a:lnTo>
                <a:lnTo>
                  <a:pt x="8029" y="8553"/>
                </a:lnTo>
                <a:lnTo>
                  <a:pt x="8068" y="8619"/>
                </a:lnTo>
                <a:lnTo>
                  <a:pt x="8089" y="8673"/>
                </a:lnTo>
                <a:lnTo>
                  <a:pt x="8095" y="8739"/>
                </a:lnTo>
                <a:lnTo>
                  <a:pt x="8086" y="8861"/>
                </a:lnTo>
                <a:lnTo>
                  <a:pt x="8042" y="8819"/>
                </a:lnTo>
                <a:lnTo>
                  <a:pt x="8011" y="8769"/>
                </a:lnTo>
                <a:lnTo>
                  <a:pt x="7990" y="8717"/>
                </a:lnTo>
                <a:lnTo>
                  <a:pt x="7975" y="8660"/>
                </a:lnTo>
                <a:lnTo>
                  <a:pt x="7932" y="8605"/>
                </a:lnTo>
                <a:lnTo>
                  <a:pt x="7897" y="8485"/>
                </a:lnTo>
                <a:lnTo>
                  <a:pt x="7856" y="8274"/>
                </a:lnTo>
                <a:lnTo>
                  <a:pt x="7787" y="8340"/>
                </a:lnTo>
                <a:lnTo>
                  <a:pt x="7762" y="8454"/>
                </a:lnTo>
                <a:lnTo>
                  <a:pt x="7771" y="8697"/>
                </a:lnTo>
                <a:lnTo>
                  <a:pt x="7786" y="8749"/>
                </a:lnTo>
                <a:lnTo>
                  <a:pt x="7810" y="8811"/>
                </a:lnTo>
                <a:lnTo>
                  <a:pt x="7825" y="8873"/>
                </a:lnTo>
                <a:lnTo>
                  <a:pt x="7812" y="8918"/>
                </a:lnTo>
                <a:lnTo>
                  <a:pt x="7768" y="8929"/>
                </a:lnTo>
                <a:lnTo>
                  <a:pt x="7726" y="8902"/>
                </a:lnTo>
                <a:lnTo>
                  <a:pt x="7695" y="8856"/>
                </a:lnTo>
                <a:lnTo>
                  <a:pt x="7688" y="8810"/>
                </a:lnTo>
                <a:lnTo>
                  <a:pt x="7668" y="8780"/>
                </a:lnTo>
                <a:lnTo>
                  <a:pt x="7653" y="8793"/>
                </a:lnTo>
                <a:lnTo>
                  <a:pt x="7602" y="8822"/>
                </a:lnTo>
                <a:lnTo>
                  <a:pt x="7567" y="8756"/>
                </a:lnTo>
                <a:lnTo>
                  <a:pt x="7550" y="8664"/>
                </a:lnTo>
                <a:lnTo>
                  <a:pt x="7524" y="8605"/>
                </a:lnTo>
                <a:lnTo>
                  <a:pt x="7434" y="8767"/>
                </a:lnTo>
                <a:lnTo>
                  <a:pt x="7371" y="8838"/>
                </a:lnTo>
                <a:lnTo>
                  <a:pt x="7308" y="8856"/>
                </a:lnTo>
                <a:lnTo>
                  <a:pt x="7317" y="8826"/>
                </a:lnTo>
                <a:lnTo>
                  <a:pt x="7318" y="8782"/>
                </a:lnTo>
                <a:lnTo>
                  <a:pt x="7314" y="8747"/>
                </a:lnTo>
                <a:lnTo>
                  <a:pt x="7304" y="8745"/>
                </a:lnTo>
                <a:lnTo>
                  <a:pt x="7324" y="8717"/>
                </a:lnTo>
                <a:lnTo>
                  <a:pt x="7342" y="8706"/>
                </a:lnTo>
                <a:lnTo>
                  <a:pt x="7365" y="8701"/>
                </a:lnTo>
                <a:lnTo>
                  <a:pt x="7399" y="8685"/>
                </a:lnTo>
                <a:lnTo>
                  <a:pt x="7415" y="8657"/>
                </a:lnTo>
                <a:lnTo>
                  <a:pt x="7375" y="8645"/>
                </a:lnTo>
                <a:lnTo>
                  <a:pt x="7322" y="8645"/>
                </a:lnTo>
                <a:lnTo>
                  <a:pt x="7301" y="8650"/>
                </a:lnTo>
                <a:lnTo>
                  <a:pt x="7274" y="8647"/>
                </a:lnTo>
                <a:lnTo>
                  <a:pt x="7244" y="8660"/>
                </a:lnTo>
                <a:lnTo>
                  <a:pt x="7199" y="8695"/>
                </a:lnTo>
                <a:lnTo>
                  <a:pt x="7199" y="8666"/>
                </a:lnTo>
                <a:lnTo>
                  <a:pt x="7180" y="8596"/>
                </a:lnTo>
                <a:lnTo>
                  <a:pt x="7039" y="8637"/>
                </a:lnTo>
                <a:lnTo>
                  <a:pt x="6940" y="8712"/>
                </a:lnTo>
                <a:lnTo>
                  <a:pt x="6775" y="8929"/>
                </a:lnTo>
                <a:lnTo>
                  <a:pt x="6716" y="9048"/>
                </a:lnTo>
                <a:lnTo>
                  <a:pt x="6649" y="9306"/>
                </a:lnTo>
                <a:lnTo>
                  <a:pt x="6570" y="9400"/>
                </a:lnTo>
                <a:lnTo>
                  <a:pt x="6538" y="9471"/>
                </a:lnTo>
                <a:lnTo>
                  <a:pt x="6519" y="9485"/>
                </a:lnTo>
                <a:lnTo>
                  <a:pt x="6510" y="9418"/>
                </a:lnTo>
                <a:lnTo>
                  <a:pt x="6526" y="9258"/>
                </a:lnTo>
                <a:lnTo>
                  <a:pt x="6514" y="9208"/>
                </a:lnTo>
                <a:lnTo>
                  <a:pt x="6494" y="9178"/>
                </a:lnTo>
                <a:lnTo>
                  <a:pt x="6488" y="9154"/>
                </a:lnTo>
                <a:lnTo>
                  <a:pt x="6519" y="9125"/>
                </a:lnTo>
                <a:lnTo>
                  <a:pt x="6531" y="9100"/>
                </a:lnTo>
                <a:lnTo>
                  <a:pt x="6543" y="9016"/>
                </a:lnTo>
                <a:lnTo>
                  <a:pt x="6561" y="8987"/>
                </a:lnTo>
                <a:lnTo>
                  <a:pt x="6653" y="8895"/>
                </a:lnTo>
                <a:lnTo>
                  <a:pt x="6715" y="8762"/>
                </a:lnTo>
                <a:lnTo>
                  <a:pt x="6738" y="8603"/>
                </a:lnTo>
                <a:lnTo>
                  <a:pt x="6708" y="8434"/>
                </a:lnTo>
                <a:lnTo>
                  <a:pt x="6621" y="8496"/>
                </a:lnTo>
                <a:lnTo>
                  <a:pt x="6571" y="8507"/>
                </a:lnTo>
                <a:lnTo>
                  <a:pt x="6520" y="8477"/>
                </a:lnTo>
                <a:lnTo>
                  <a:pt x="6574" y="8308"/>
                </a:lnTo>
                <a:lnTo>
                  <a:pt x="6581" y="8247"/>
                </a:lnTo>
                <a:lnTo>
                  <a:pt x="6571" y="8215"/>
                </a:lnTo>
                <a:lnTo>
                  <a:pt x="6552" y="8175"/>
                </a:lnTo>
                <a:lnTo>
                  <a:pt x="6539" y="8138"/>
                </a:lnTo>
                <a:lnTo>
                  <a:pt x="6549" y="8112"/>
                </a:lnTo>
                <a:lnTo>
                  <a:pt x="6564" y="8093"/>
                </a:lnTo>
                <a:lnTo>
                  <a:pt x="6570" y="8062"/>
                </a:lnTo>
                <a:lnTo>
                  <a:pt x="6567" y="8029"/>
                </a:lnTo>
                <a:lnTo>
                  <a:pt x="6557" y="7997"/>
                </a:lnTo>
                <a:lnTo>
                  <a:pt x="6470" y="8070"/>
                </a:lnTo>
                <a:lnTo>
                  <a:pt x="6427" y="8090"/>
                </a:lnTo>
                <a:lnTo>
                  <a:pt x="6386" y="8066"/>
                </a:lnTo>
                <a:lnTo>
                  <a:pt x="6378" y="8121"/>
                </a:lnTo>
                <a:lnTo>
                  <a:pt x="6356" y="8171"/>
                </a:lnTo>
                <a:lnTo>
                  <a:pt x="6325" y="8212"/>
                </a:lnTo>
                <a:lnTo>
                  <a:pt x="6288" y="8243"/>
                </a:lnTo>
                <a:lnTo>
                  <a:pt x="6269" y="8212"/>
                </a:lnTo>
                <a:lnTo>
                  <a:pt x="6306" y="8175"/>
                </a:lnTo>
                <a:lnTo>
                  <a:pt x="6354" y="8073"/>
                </a:lnTo>
                <a:lnTo>
                  <a:pt x="6386" y="8028"/>
                </a:lnTo>
                <a:lnTo>
                  <a:pt x="6372" y="8009"/>
                </a:lnTo>
                <a:lnTo>
                  <a:pt x="6361" y="8001"/>
                </a:lnTo>
                <a:lnTo>
                  <a:pt x="6332" y="7986"/>
                </a:lnTo>
                <a:lnTo>
                  <a:pt x="6318" y="8025"/>
                </a:lnTo>
                <a:lnTo>
                  <a:pt x="6294" y="8064"/>
                </a:lnTo>
                <a:lnTo>
                  <a:pt x="6262" y="8101"/>
                </a:lnTo>
                <a:lnTo>
                  <a:pt x="6225" y="8129"/>
                </a:lnTo>
                <a:lnTo>
                  <a:pt x="6200" y="8160"/>
                </a:lnTo>
                <a:lnTo>
                  <a:pt x="6105" y="8384"/>
                </a:lnTo>
                <a:lnTo>
                  <a:pt x="6053" y="8616"/>
                </a:lnTo>
                <a:lnTo>
                  <a:pt x="6042" y="8741"/>
                </a:lnTo>
                <a:lnTo>
                  <a:pt x="6059" y="8902"/>
                </a:lnTo>
                <a:lnTo>
                  <a:pt x="6050" y="8968"/>
                </a:lnTo>
                <a:lnTo>
                  <a:pt x="6006" y="8936"/>
                </a:lnTo>
                <a:lnTo>
                  <a:pt x="5970" y="8873"/>
                </a:lnTo>
                <a:lnTo>
                  <a:pt x="5948" y="8816"/>
                </a:lnTo>
                <a:lnTo>
                  <a:pt x="5939" y="8767"/>
                </a:lnTo>
                <a:lnTo>
                  <a:pt x="5939" y="8726"/>
                </a:lnTo>
                <a:lnTo>
                  <a:pt x="6007" y="8504"/>
                </a:lnTo>
                <a:lnTo>
                  <a:pt x="6021" y="8385"/>
                </a:lnTo>
                <a:lnTo>
                  <a:pt x="5963" y="8334"/>
                </a:lnTo>
                <a:lnTo>
                  <a:pt x="6038" y="8195"/>
                </a:lnTo>
                <a:lnTo>
                  <a:pt x="6048" y="8123"/>
                </a:lnTo>
                <a:lnTo>
                  <a:pt x="5991" y="8088"/>
                </a:lnTo>
                <a:lnTo>
                  <a:pt x="5986" y="8018"/>
                </a:lnTo>
                <a:lnTo>
                  <a:pt x="6013" y="8009"/>
                </a:lnTo>
                <a:lnTo>
                  <a:pt x="6055" y="8025"/>
                </a:lnTo>
                <a:lnTo>
                  <a:pt x="6093" y="8023"/>
                </a:lnTo>
                <a:lnTo>
                  <a:pt x="6115" y="7998"/>
                </a:lnTo>
                <a:lnTo>
                  <a:pt x="6334" y="7522"/>
                </a:lnTo>
                <a:lnTo>
                  <a:pt x="6507" y="7298"/>
                </a:lnTo>
                <a:lnTo>
                  <a:pt x="6491" y="7156"/>
                </a:lnTo>
                <a:lnTo>
                  <a:pt x="6571" y="7050"/>
                </a:lnTo>
                <a:lnTo>
                  <a:pt x="6636" y="6770"/>
                </a:lnTo>
                <a:lnTo>
                  <a:pt x="6703" y="6673"/>
                </a:lnTo>
                <a:lnTo>
                  <a:pt x="6750" y="6632"/>
                </a:lnTo>
                <a:lnTo>
                  <a:pt x="6787" y="6575"/>
                </a:lnTo>
                <a:lnTo>
                  <a:pt x="6804" y="6505"/>
                </a:lnTo>
                <a:lnTo>
                  <a:pt x="6790" y="6428"/>
                </a:lnTo>
                <a:lnTo>
                  <a:pt x="6745" y="6358"/>
                </a:lnTo>
                <a:lnTo>
                  <a:pt x="6683" y="6307"/>
                </a:lnTo>
                <a:lnTo>
                  <a:pt x="6556" y="6228"/>
                </a:lnTo>
                <a:lnTo>
                  <a:pt x="6538" y="6200"/>
                </a:lnTo>
                <a:lnTo>
                  <a:pt x="6448" y="6466"/>
                </a:lnTo>
                <a:lnTo>
                  <a:pt x="6429" y="6500"/>
                </a:lnTo>
                <a:lnTo>
                  <a:pt x="6363" y="6548"/>
                </a:lnTo>
                <a:lnTo>
                  <a:pt x="6216" y="6621"/>
                </a:lnTo>
                <a:lnTo>
                  <a:pt x="6179" y="6699"/>
                </a:lnTo>
                <a:lnTo>
                  <a:pt x="6218" y="6716"/>
                </a:lnTo>
                <a:lnTo>
                  <a:pt x="6222" y="6755"/>
                </a:lnTo>
                <a:lnTo>
                  <a:pt x="6222" y="6808"/>
                </a:lnTo>
                <a:lnTo>
                  <a:pt x="6215" y="6856"/>
                </a:lnTo>
                <a:lnTo>
                  <a:pt x="6199" y="6883"/>
                </a:lnTo>
                <a:lnTo>
                  <a:pt x="6139" y="6918"/>
                </a:lnTo>
                <a:lnTo>
                  <a:pt x="6070" y="6925"/>
                </a:lnTo>
                <a:lnTo>
                  <a:pt x="6053" y="6914"/>
                </a:lnTo>
                <a:lnTo>
                  <a:pt x="6028" y="6892"/>
                </a:lnTo>
                <a:lnTo>
                  <a:pt x="5999" y="6872"/>
                </a:lnTo>
                <a:lnTo>
                  <a:pt x="5975" y="6871"/>
                </a:lnTo>
                <a:lnTo>
                  <a:pt x="5959" y="6889"/>
                </a:lnTo>
                <a:lnTo>
                  <a:pt x="5950" y="6905"/>
                </a:lnTo>
                <a:lnTo>
                  <a:pt x="5934" y="6912"/>
                </a:lnTo>
                <a:lnTo>
                  <a:pt x="5768" y="6868"/>
                </a:lnTo>
                <a:lnTo>
                  <a:pt x="5724" y="6839"/>
                </a:lnTo>
                <a:lnTo>
                  <a:pt x="5740" y="6830"/>
                </a:lnTo>
                <a:lnTo>
                  <a:pt x="5626" y="6770"/>
                </a:lnTo>
                <a:lnTo>
                  <a:pt x="5516" y="6758"/>
                </a:lnTo>
                <a:lnTo>
                  <a:pt x="5417" y="6781"/>
                </a:lnTo>
                <a:lnTo>
                  <a:pt x="5330" y="6824"/>
                </a:lnTo>
                <a:lnTo>
                  <a:pt x="5340" y="6903"/>
                </a:lnTo>
                <a:lnTo>
                  <a:pt x="5392" y="7043"/>
                </a:lnTo>
                <a:lnTo>
                  <a:pt x="5404" y="7164"/>
                </a:lnTo>
                <a:lnTo>
                  <a:pt x="5306" y="7181"/>
                </a:lnTo>
                <a:lnTo>
                  <a:pt x="5326" y="7049"/>
                </a:lnTo>
                <a:lnTo>
                  <a:pt x="5314" y="6976"/>
                </a:lnTo>
                <a:lnTo>
                  <a:pt x="5264" y="6923"/>
                </a:lnTo>
                <a:lnTo>
                  <a:pt x="5230" y="6941"/>
                </a:lnTo>
                <a:lnTo>
                  <a:pt x="5147" y="7068"/>
                </a:lnTo>
                <a:lnTo>
                  <a:pt x="5131" y="7117"/>
                </a:lnTo>
                <a:lnTo>
                  <a:pt x="5150" y="7414"/>
                </a:lnTo>
                <a:lnTo>
                  <a:pt x="5132" y="7545"/>
                </a:lnTo>
                <a:lnTo>
                  <a:pt x="5064" y="7638"/>
                </a:lnTo>
                <a:lnTo>
                  <a:pt x="5079" y="7433"/>
                </a:lnTo>
                <a:lnTo>
                  <a:pt x="5071" y="7364"/>
                </a:lnTo>
                <a:lnTo>
                  <a:pt x="5052" y="7289"/>
                </a:lnTo>
                <a:lnTo>
                  <a:pt x="4977" y="7084"/>
                </a:lnTo>
                <a:lnTo>
                  <a:pt x="4972" y="7019"/>
                </a:lnTo>
                <a:lnTo>
                  <a:pt x="4981" y="6880"/>
                </a:lnTo>
                <a:lnTo>
                  <a:pt x="4966" y="6821"/>
                </a:lnTo>
                <a:lnTo>
                  <a:pt x="4920" y="6775"/>
                </a:lnTo>
                <a:lnTo>
                  <a:pt x="4860" y="6763"/>
                </a:lnTo>
                <a:lnTo>
                  <a:pt x="4797" y="6759"/>
                </a:lnTo>
                <a:lnTo>
                  <a:pt x="4741" y="6735"/>
                </a:lnTo>
                <a:lnTo>
                  <a:pt x="4769" y="6696"/>
                </a:lnTo>
                <a:lnTo>
                  <a:pt x="4750" y="6674"/>
                </a:lnTo>
                <a:lnTo>
                  <a:pt x="4712" y="6676"/>
                </a:lnTo>
                <a:lnTo>
                  <a:pt x="4671" y="6704"/>
                </a:lnTo>
                <a:lnTo>
                  <a:pt x="4663" y="6682"/>
                </a:lnTo>
                <a:lnTo>
                  <a:pt x="4640" y="6631"/>
                </a:lnTo>
                <a:lnTo>
                  <a:pt x="4633" y="6609"/>
                </a:lnTo>
                <a:lnTo>
                  <a:pt x="4594" y="6632"/>
                </a:lnTo>
                <a:lnTo>
                  <a:pt x="4562" y="6669"/>
                </a:lnTo>
                <a:lnTo>
                  <a:pt x="4542" y="6716"/>
                </a:lnTo>
                <a:lnTo>
                  <a:pt x="4536" y="6769"/>
                </a:lnTo>
                <a:lnTo>
                  <a:pt x="4467" y="7003"/>
                </a:lnTo>
                <a:lnTo>
                  <a:pt x="4518" y="7234"/>
                </a:lnTo>
                <a:lnTo>
                  <a:pt x="4494" y="7309"/>
                </a:lnTo>
                <a:lnTo>
                  <a:pt x="4456" y="7384"/>
                </a:lnTo>
                <a:lnTo>
                  <a:pt x="4465" y="7501"/>
                </a:lnTo>
                <a:lnTo>
                  <a:pt x="4534" y="7852"/>
                </a:lnTo>
                <a:lnTo>
                  <a:pt x="4572" y="7898"/>
                </a:lnTo>
                <a:lnTo>
                  <a:pt x="4631" y="7935"/>
                </a:lnTo>
                <a:lnTo>
                  <a:pt x="4715" y="8009"/>
                </a:lnTo>
                <a:lnTo>
                  <a:pt x="4598" y="8003"/>
                </a:lnTo>
                <a:lnTo>
                  <a:pt x="4559" y="7993"/>
                </a:lnTo>
                <a:lnTo>
                  <a:pt x="4546" y="8088"/>
                </a:lnTo>
                <a:lnTo>
                  <a:pt x="4580" y="8154"/>
                </a:lnTo>
                <a:lnTo>
                  <a:pt x="4638" y="8208"/>
                </a:lnTo>
                <a:lnTo>
                  <a:pt x="4695" y="8269"/>
                </a:lnTo>
                <a:lnTo>
                  <a:pt x="4697" y="8308"/>
                </a:lnTo>
                <a:lnTo>
                  <a:pt x="4458" y="8169"/>
                </a:lnTo>
                <a:lnTo>
                  <a:pt x="4426" y="8217"/>
                </a:lnTo>
                <a:lnTo>
                  <a:pt x="4421" y="8381"/>
                </a:lnTo>
                <a:lnTo>
                  <a:pt x="4373" y="8464"/>
                </a:lnTo>
                <a:lnTo>
                  <a:pt x="4364" y="8503"/>
                </a:lnTo>
                <a:lnTo>
                  <a:pt x="4364" y="8546"/>
                </a:lnTo>
                <a:lnTo>
                  <a:pt x="4376" y="8582"/>
                </a:lnTo>
                <a:lnTo>
                  <a:pt x="4382" y="8612"/>
                </a:lnTo>
                <a:lnTo>
                  <a:pt x="4354" y="8710"/>
                </a:lnTo>
                <a:lnTo>
                  <a:pt x="4359" y="9380"/>
                </a:lnTo>
                <a:lnTo>
                  <a:pt x="4408" y="9537"/>
                </a:lnTo>
                <a:lnTo>
                  <a:pt x="4409" y="9830"/>
                </a:lnTo>
                <a:lnTo>
                  <a:pt x="4428" y="9998"/>
                </a:lnTo>
                <a:lnTo>
                  <a:pt x="4425" y="10080"/>
                </a:lnTo>
                <a:lnTo>
                  <a:pt x="4400" y="10141"/>
                </a:lnTo>
                <a:lnTo>
                  <a:pt x="4381" y="9967"/>
                </a:lnTo>
                <a:lnTo>
                  <a:pt x="4366" y="9913"/>
                </a:lnTo>
                <a:lnTo>
                  <a:pt x="4308" y="9782"/>
                </a:lnTo>
                <a:lnTo>
                  <a:pt x="4227" y="9507"/>
                </a:lnTo>
                <a:lnTo>
                  <a:pt x="4207" y="9466"/>
                </a:lnTo>
                <a:lnTo>
                  <a:pt x="4201" y="9443"/>
                </a:lnTo>
                <a:lnTo>
                  <a:pt x="4118" y="9313"/>
                </a:lnTo>
                <a:lnTo>
                  <a:pt x="4095" y="9307"/>
                </a:lnTo>
                <a:lnTo>
                  <a:pt x="4067" y="9327"/>
                </a:lnTo>
                <a:lnTo>
                  <a:pt x="4034" y="9339"/>
                </a:lnTo>
                <a:lnTo>
                  <a:pt x="3997" y="9311"/>
                </a:lnTo>
                <a:lnTo>
                  <a:pt x="3959" y="9321"/>
                </a:lnTo>
                <a:lnTo>
                  <a:pt x="3801" y="9395"/>
                </a:lnTo>
                <a:lnTo>
                  <a:pt x="3747" y="9406"/>
                </a:lnTo>
                <a:lnTo>
                  <a:pt x="3761" y="9304"/>
                </a:lnTo>
                <a:lnTo>
                  <a:pt x="3880" y="9061"/>
                </a:lnTo>
                <a:lnTo>
                  <a:pt x="3888" y="9014"/>
                </a:lnTo>
                <a:lnTo>
                  <a:pt x="3892" y="8957"/>
                </a:lnTo>
                <a:lnTo>
                  <a:pt x="3888" y="8897"/>
                </a:lnTo>
                <a:lnTo>
                  <a:pt x="3875" y="8838"/>
                </a:lnTo>
                <a:lnTo>
                  <a:pt x="3863" y="8827"/>
                </a:lnTo>
                <a:lnTo>
                  <a:pt x="3844" y="8823"/>
                </a:lnTo>
                <a:lnTo>
                  <a:pt x="3822" y="8808"/>
                </a:lnTo>
                <a:lnTo>
                  <a:pt x="3802" y="8765"/>
                </a:lnTo>
                <a:lnTo>
                  <a:pt x="3802" y="8738"/>
                </a:lnTo>
                <a:lnTo>
                  <a:pt x="3812" y="8711"/>
                </a:lnTo>
                <a:lnTo>
                  <a:pt x="3834" y="8670"/>
                </a:lnTo>
                <a:lnTo>
                  <a:pt x="3819" y="8645"/>
                </a:lnTo>
                <a:lnTo>
                  <a:pt x="3784" y="8603"/>
                </a:lnTo>
                <a:lnTo>
                  <a:pt x="3733" y="8430"/>
                </a:lnTo>
                <a:lnTo>
                  <a:pt x="3702" y="8356"/>
                </a:lnTo>
                <a:lnTo>
                  <a:pt x="3654" y="8331"/>
                </a:lnTo>
                <a:lnTo>
                  <a:pt x="3630" y="8398"/>
                </a:lnTo>
                <a:lnTo>
                  <a:pt x="3624" y="8499"/>
                </a:lnTo>
                <a:lnTo>
                  <a:pt x="3628" y="8572"/>
                </a:lnTo>
                <a:lnTo>
                  <a:pt x="3586" y="8505"/>
                </a:lnTo>
                <a:lnTo>
                  <a:pt x="3557" y="8435"/>
                </a:lnTo>
                <a:lnTo>
                  <a:pt x="3451" y="8079"/>
                </a:lnTo>
                <a:lnTo>
                  <a:pt x="3442" y="8005"/>
                </a:lnTo>
                <a:lnTo>
                  <a:pt x="3448" y="7945"/>
                </a:lnTo>
                <a:lnTo>
                  <a:pt x="3487" y="7748"/>
                </a:lnTo>
                <a:lnTo>
                  <a:pt x="3489" y="7654"/>
                </a:lnTo>
                <a:lnTo>
                  <a:pt x="3475" y="7605"/>
                </a:lnTo>
                <a:lnTo>
                  <a:pt x="3429" y="7582"/>
                </a:lnTo>
                <a:lnTo>
                  <a:pt x="3344" y="7571"/>
                </a:lnTo>
                <a:lnTo>
                  <a:pt x="3365" y="7526"/>
                </a:lnTo>
                <a:lnTo>
                  <a:pt x="3403" y="7512"/>
                </a:lnTo>
                <a:lnTo>
                  <a:pt x="3446" y="7506"/>
                </a:lnTo>
                <a:lnTo>
                  <a:pt x="3478" y="7488"/>
                </a:lnTo>
                <a:lnTo>
                  <a:pt x="3494" y="7448"/>
                </a:lnTo>
                <a:lnTo>
                  <a:pt x="3537" y="7086"/>
                </a:lnTo>
                <a:lnTo>
                  <a:pt x="3525" y="6968"/>
                </a:lnTo>
                <a:lnTo>
                  <a:pt x="3460" y="6889"/>
                </a:lnTo>
                <a:lnTo>
                  <a:pt x="3483" y="6802"/>
                </a:lnTo>
                <a:lnTo>
                  <a:pt x="3475" y="6676"/>
                </a:lnTo>
                <a:lnTo>
                  <a:pt x="3448" y="6542"/>
                </a:lnTo>
                <a:lnTo>
                  <a:pt x="3414" y="6429"/>
                </a:lnTo>
                <a:lnTo>
                  <a:pt x="3332" y="6294"/>
                </a:lnTo>
                <a:lnTo>
                  <a:pt x="3254" y="6292"/>
                </a:lnTo>
                <a:lnTo>
                  <a:pt x="3173" y="6324"/>
                </a:lnTo>
                <a:lnTo>
                  <a:pt x="3083" y="6287"/>
                </a:lnTo>
                <a:lnTo>
                  <a:pt x="3183" y="6191"/>
                </a:lnTo>
                <a:lnTo>
                  <a:pt x="3219" y="6200"/>
                </a:lnTo>
                <a:lnTo>
                  <a:pt x="3259" y="6226"/>
                </a:lnTo>
                <a:lnTo>
                  <a:pt x="3301" y="6237"/>
                </a:lnTo>
                <a:lnTo>
                  <a:pt x="3336" y="6209"/>
                </a:lnTo>
                <a:lnTo>
                  <a:pt x="3344" y="6144"/>
                </a:lnTo>
                <a:lnTo>
                  <a:pt x="3322" y="5951"/>
                </a:lnTo>
                <a:lnTo>
                  <a:pt x="3325" y="5875"/>
                </a:lnTo>
                <a:lnTo>
                  <a:pt x="3356" y="5737"/>
                </a:lnTo>
                <a:lnTo>
                  <a:pt x="3365" y="5580"/>
                </a:lnTo>
                <a:lnTo>
                  <a:pt x="3349" y="5480"/>
                </a:lnTo>
                <a:lnTo>
                  <a:pt x="3312" y="5469"/>
                </a:lnTo>
                <a:lnTo>
                  <a:pt x="3255" y="5496"/>
                </a:lnTo>
                <a:lnTo>
                  <a:pt x="3177" y="5511"/>
                </a:lnTo>
                <a:lnTo>
                  <a:pt x="3157" y="5482"/>
                </a:lnTo>
                <a:lnTo>
                  <a:pt x="3332" y="5373"/>
                </a:lnTo>
                <a:lnTo>
                  <a:pt x="3335" y="5340"/>
                </a:lnTo>
                <a:lnTo>
                  <a:pt x="3264" y="5183"/>
                </a:lnTo>
                <a:lnTo>
                  <a:pt x="3258" y="5106"/>
                </a:lnTo>
                <a:lnTo>
                  <a:pt x="3297" y="5000"/>
                </a:lnTo>
                <a:lnTo>
                  <a:pt x="3315" y="4790"/>
                </a:lnTo>
                <a:lnTo>
                  <a:pt x="3313" y="4770"/>
                </a:lnTo>
                <a:lnTo>
                  <a:pt x="3325" y="4734"/>
                </a:lnTo>
                <a:lnTo>
                  <a:pt x="3322" y="4594"/>
                </a:lnTo>
                <a:lnTo>
                  <a:pt x="3303" y="4544"/>
                </a:lnTo>
                <a:lnTo>
                  <a:pt x="3268" y="4544"/>
                </a:lnTo>
                <a:lnTo>
                  <a:pt x="3204" y="4574"/>
                </a:lnTo>
                <a:lnTo>
                  <a:pt x="3133" y="4562"/>
                </a:lnTo>
                <a:lnTo>
                  <a:pt x="3081" y="4532"/>
                </a:lnTo>
                <a:lnTo>
                  <a:pt x="3032" y="4484"/>
                </a:lnTo>
                <a:lnTo>
                  <a:pt x="2974" y="4414"/>
                </a:lnTo>
                <a:lnTo>
                  <a:pt x="2961" y="4391"/>
                </a:lnTo>
                <a:lnTo>
                  <a:pt x="2946" y="4347"/>
                </a:lnTo>
                <a:lnTo>
                  <a:pt x="2935" y="4322"/>
                </a:lnTo>
                <a:lnTo>
                  <a:pt x="2920" y="4310"/>
                </a:lnTo>
                <a:lnTo>
                  <a:pt x="2876" y="4292"/>
                </a:lnTo>
                <a:lnTo>
                  <a:pt x="2858" y="4277"/>
                </a:lnTo>
                <a:lnTo>
                  <a:pt x="2850" y="4181"/>
                </a:lnTo>
                <a:lnTo>
                  <a:pt x="2844" y="4150"/>
                </a:lnTo>
                <a:lnTo>
                  <a:pt x="2808" y="4065"/>
                </a:lnTo>
                <a:lnTo>
                  <a:pt x="2756" y="3984"/>
                </a:lnTo>
                <a:lnTo>
                  <a:pt x="2700" y="3941"/>
                </a:lnTo>
                <a:lnTo>
                  <a:pt x="2649" y="3969"/>
                </a:lnTo>
                <a:lnTo>
                  <a:pt x="2616" y="3869"/>
                </a:lnTo>
                <a:lnTo>
                  <a:pt x="2609" y="3790"/>
                </a:lnTo>
                <a:lnTo>
                  <a:pt x="2630" y="3729"/>
                </a:lnTo>
                <a:lnTo>
                  <a:pt x="2683" y="3677"/>
                </a:lnTo>
                <a:lnTo>
                  <a:pt x="2729" y="3788"/>
                </a:lnTo>
                <a:lnTo>
                  <a:pt x="2764" y="3904"/>
                </a:lnTo>
                <a:lnTo>
                  <a:pt x="2815" y="4014"/>
                </a:lnTo>
                <a:lnTo>
                  <a:pt x="2908" y="4110"/>
                </a:lnTo>
                <a:lnTo>
                  <a:pt x="2914" y="4135"/>
                </a:lnTo>
                <a:lnTo>
                  <a:pt x="2950" y="4236"/>
                </a:lnTo>
                <a:lnTo>
                  <a:pt x="3050" y="4291"/>
                </a:lnTo>
                <a:lnTo>
                  <a:pt x="3087" y="4285"/>
                </a:lnTo>
                <a:lnTo>
                  <a:pt x="3101" y="4216"/>
                </a:lnTo>
                <a:lnTo>
                  <a:pt x="3125" y="4255"/>
                </a:lnTo>
                <a:lnTo>
                  <a:pt x="3144" y="4295"/>
                </a:lnTo>
                <a:lnTo>
                  <a:pt x="3153" y="4334"/>
                </a:lnTo>
                <a:lnTo>
                  <a:pt x="3157" y="4371"/>
                </a:lnTo>
                <a:lnTo>
                  <a:pt x="3230" y="4360"/>
                </a:lnTo>
                <a:lnTo>
                  <a:pt x="3227" y="4277"/>
                </a:lnTo>
                <a:lnTo>
                  <a:pt x="3207" y="4173"/>
                </a:lnTo>
                <a:lnTo>
                  <a:pt x="3225" y="4103"/>
                </a:lnTo>
                <a:lnTo>
                  <a:pt x="3219" y="4087"/>
                </a:lnTo>
                <a:lnTo>
                  <a:pt x="3227" y="3984"/>
                </a:lnTo>
                <a:lnTo>
                  <a:pt x="3209" y="3731"/>
                </a:lnTo>
                <a:lnTo>
                  <a:pt x="3169" y="3561"/>
                </a:lnTo>
                <a:lnTo>
                  <a:pt x="3167" y="3485"/>
                </a:lnTo>
                <a:lnTo>
                  <a:pt x="3185" y="3401"/>
                </a:lnTo>
                <a:lnTo>
                  <a:pt x="3212" y="3385"/>
                </a:lnTo>
                <a:lnTo>
                  <a:pt x="3337" y="3493"/>
                </a:lnTo>
                <a:lnTo>
                  <a:pt x="3303" y="3431"/>
                </a:lnTo>
                <a:lnTo>
                  <a:pt x="3288" y="3374"/>
                </a:lnTo>
                <a:lnTo>
                  <a:pt x="3292" y="3323"/>
                </a:lnTo>
                <a:lnTo>
                  <a:pt x="3309" y="3279"/>
                </a:lnTo>
                <a:lnTo>
                  <a:pt x="3275" y="3272"/>
                </a:lnTo>
                <a:lnTo>
                  <a:pt x="3259" y="3275"/>
                </a:lnTo>
                <a:lnTo>
                  <a:pt x="3250" y="3293"/>
                </a:lnTo>
                <a:lnTo>
                  <a:pt x="3242" y="3322"/>
                </a:lnTo>
                <a:lnTo>
                  <a:pt x="3204" y="3278"/>
                </a:lnTo>
                <a:lnTo>
                  <a:pt x="3171" y="3208"/>
                </a:lnTo>
                <a:lnTo>
                  <a:pt x="3153" y="3140"/>
                </a:lnTo>
                <a:lnTo>
                  <a:pt x="3164" y="3101"/>
                </a:lnTo>
                <a:lnTo>
                  <a:pt x="3197" y="3116"/>
                </a:lnTo>
                <a:lnTo>
                  <a:pt x="3238" y="3159"/>
                </a:lnTo>
                <a:lnTo>
                  <a:pt x="3276" y="3182"/>
                </a:lnTo>
                <a:lnTo>
                  <a:pt x="3302" y="3133"/>
                </a:lnTo>
                <a:lnTo>
                  <a:pt x="3231" y="3063"/>
                </a:lnTo>
                <a:lnTo>
                  <a:pt x="3197" y="3040"/>
                </a:lnTo>
                <a:lnTo>
                  <a:pt x="3161" y="3029"/>
                </a:lnTo>
                <a:lnTo>
                  <a:pt x="3146" y="3005"/>
                </a:lnTo>
                <a:lnTo>
                  <a:pt x="3151" y="2967"/>
                </a:lnTo>
                <a:lnTo>
                  <a:pt x="3142" y="2924"/>
                </a:lnTo>
                <a:lnTo>
                  <a:pt x="3127" y="2876"/>
                </a:lnTo>
                <a:lnTo>
                  <a:pt x="3116" y="2826"/>
                </a:lnTo>
                <a:lnTo>
                  <a:pt x="3123" y="2668"/>
                </a:lnTo>
                <a:lnTo>
                  <a:pt x="3093" y="2673"/>
                </a:lnTo>
                <a:lnTo>
                  <a:pt x="3055" y="2671"/>
                </a:lnTo>
                <a:lnTo>
                  <a:pt x="3013" y="2657"/>
                </a:lnTo>
                <a:lnTo>
                  <a:pt x="2979" y="2628"/>
                </a:lnTo>
                <a:lnTo>
                  <a:pt x="2961" y="2583"/>
                </a:lnTo>
                <a:lnTo>
                  <a:pt x="2988" y="2581"/>
                </a:lnTo>
                <a:lnTo>
                  <a:pt x="3029" y="2594"/>
                </a:lnTo>
                <a:lnTo>
                  <a:pt x="3056" y="2600"/>
                </a:lnTo>
                <a:lnTo>
                  <a:pt x="3087" y="2553"/>
                </a:lnTo>
                <a:lnTo>
                  <a:pt x="3104" y="2485"/>
                </a:lnTo>
                <a:lnTo>
                  <a:pt x="3093" y="2419"/>
                </a:lnTo>
                <a:lnTo>
                  <a:pt x="3042" y="2376"/>
                </a:lnTo>
                <a:lnTo>
                  <a:pt x="3035" y="2334"/>
                </a:lnTo>
                <a:lnTo>
                  <a:pt x="3019" y="2267"/>
                </a:lnTo>
                <a:lnTo>
                  <a:pt x="2995" y="2208"/>
                </a:lnTo>
                <a:lnTo>
                  <a:pt x="2972" y="2190"/>
                </a:lnTo>
                <a:lnTo>
                  <a:pt x="2919" y="2197"/>
                </a:lnTo>
                <a:lnTo>
                  <a:pt x="2883" y="2158"/>
                </a:lnTo>
                <a:lnTo>
                  <a:pt x="2863" y="2105"/>
                </a:lnTo>
                <a:lnTo>
                  <a:pt x="2854" y="2075"/>
                </a:lnTo>
                <a:lnTo>
                  <a:pt x="2852" y="2043"/>
                </a:lnTo>
                <a:lnTo>
                  <a:pt x="2863" y="2024"/>
                </a:lnTo>
                <a:lnTo>
                  <a:pt x="2854" y="2005"/>
                </a:lnTo>
                <a:lnTo>
                  <a:pt x="2799" y="1977"/>
                </a:lnTo>
                <a:lnTo>
                  <a:pt x="2707" y="1953"/>
                </a:lnTo>
                <a:lnTo>
                  <a:pt x="2658" y="1946"/>
                </a:lnTo>
                <a:lnTo>
                  <a:pt x="2627" y="1948"/>
                </a:lnTo>
                <a:lnTo>
                  <a:pt x="2422" y="2021"/>
                </a:lnTo>
                <a:lnTo>
                  <a:pt x="2395" y="2078"/>
                </a:lnTo>
                <a:lnTo>
                  <a:pt x="2383" y="2165"/>
                </a:lnTo>
                <a:lnTo>
                  <a:pt x="2350" y="2227"/>
                </a:lnTo>
                <a:lnTo>
                  <a:pt x="2244" y="2312"/>
                </a:lnTo>
                <a:lnTo>
                  <a:pt x="2266" y="2341"/>
                </a:lnTo>
                <a:lnTo>
                  <a:pt x="2284" y="2367"/>
                </a:lnTo>
                <a:lnTo>
                  <a:pt x="2295" y="2387"/>
                </a:lnTo>
                <a:lnTo>
                  <a:pt x="2297" y="2392"/>
                </a:lnTo>
                <a:lnTo>
                  <a:pt x="2323" y="2404"/>
                </a:lnTo>
                <a:lnTo>
                  <a:pt x="2385" y="2451"/>
                </a:lnTo>
                <a:lnTo>
                  <a:pt x="2336" y="2479"/>
                </a:lnTo>
                <a:lnTo>
                  <a:pt x="2271" y="2463"/>
                </a:lnTo>
                <a:lnTo>
                  <a:pt x="2130" y="2385"/>
                </a:lnTo>
                <a:lnTo>
                  <a:pt x="2101" y="2365"/>
                </a:lnTo>
                <a:lnTo>
                  <a:pt x="2075" y="2343"/>
                </a:lnTo>
                <a:lnTo>
                  <a:pt x="2051" y="2329"/>
                </a:lnTo>
                <a:lnTo>
                  <a:pt x="1989" y="2349"/>
                </a:lnTo>
                <a:lnTo>
                  <a:pt x="1874" y="2357"/>
                </a:lnTo>
                <a:lnTo>
                  <a:pt x="1890" y="2312"/>
                </a:lnTo>
                <a:lnTo>
                  <a:pt x="1958" y="2249"/>
                </a:lnTo>
                <a:lnTo>
                  <a:pt x="1983" y="2209"/>
                </a:lnTo>
                <a:lnTo>
                  <a:pt x="1883" y="2200"/>
                </a:lnTo>
                <a:lnTo>
                  <a:pt x="1848" y="2184"/>
                </a:lnTo>
                <a:lnTo>
                  <a:pt x="1878" y="2173"/>
                </a:lnTo>
                <a:lnTo>
                  <a:pt x="1899" y="2155"/>
                </a:lnTo>
                <a:lnTo>
                  <a:pt x="1911" y="2131"/>
                </a:lnTo>
                <a:lnTo>
                  <a:pt x="1909" y="2103"/>
                </a:lnTo>
                <a:lnTo>
                  <a:pt x="1892" y="2087"/>
                </a:lnTo>
                <a:lnTo>
                  <a:pt x="1800" y="1981"/>
                </a:lnTo>
                <a:lnTo>
                  <a:pt x="1756" y="1980"/>
                </a:lnTo>
                <a:lnTo>
                  <a:pt x="1623" y="2020"/>
                </a:lnTo>
                <a:lnTo>
                  <a:pt x="1585" y="2041"/>
                </a:lnTo>
                <a:lnTo>
                  <a:pt x="1556" y="1987"/>
                </a:lnTo>
                <a:lnTo>
                  <a:pt x="1513" y="1889"/>
                </a:lnTo>
                <a:lnTo>
                  <a:pt x="1491" y="1870"/>
                </a:lnTo>
                <a:lnTo>
                  <a:pt x="1474" y="1846"/>
                </a:lnTo>
                <a:lnTo>
                  <a:pt x="1504" y="1820"/>
                </a:lnTo>
                <a:lnTo>
                  <a:pt x="1537" y="1804"/>
                </a:lnTo>
                <a:lnTo>
                  <a:pt x="1578" y="1803"/>
                </a:lnTo>
                <a:lnTo>
                  <a:pt x="1624" y="1821"/>
                </a:lnTo>
                <a:lnTo>
                  <a:pt x="1612" y="1795"/>
                </a:lnTo>
                <a:lnTo>
                  <a:pt x="1602" y="1768"/>
                </a:lnTo>
                <a:lnTo>
                  <a:pt x="1589" y="1741"/>
                </a:lnTo>
                <a:lnTo>
                  <a:pt x="1567" y="1709"/>
                </a:lnTo>
                <a:lnTo>
                  <a:pt x="1654" y="1712"/>
                </a:lnTo>
                <a:lnTo>
                  <a:pt x="1748" y="1743"/>
                </a:lnTo>
                <a:lnTo>
                  <a:pt x="1829" y="1752"/>
                </a:lnTo>
                <a:lnTo>
                  <a:pt x="1887" y="1696"/>
                </a:lnTo>
                <a:lnTo>
                  <a:pt x="1828" y="1651"/>
                </a:lnTo>
                <a:lnTo>
                  <a:pt x="1799" y="1637"/>
                </a:lnTo>
                <a:lnTo>
                  <a:pt x="1841" y="1622"/>
                </a:lnTo>
                <a:lnTo>
                  <a:pt x="1881" y="1625"/>
                </a:lnTo>
                <a:lnTo>
                  <a:pt x="1969" y="1645"/>
                </a:lnTo>
                <a:lnTo>
                  <a:pt x="2001" y="1645"/>
                </a:lnTo>
                <a:lnTo>
                  <a:pt x="2025" y="1640"/>
                </a:lnTo>
                <a:lnTo>
                  <a:pt x="2074" y="1614"/>
                </a:lnTo>
                <a:lnTo>
                  <a:pt x="2197" y="1483"/>
                </a:lnTo>
                <a:lnTo>
                  <a:pt x="2524" y="1363"/>
                </a:lnTo>
                <a:lnTo>
                  <a:pt x="2596" y="1359"/>
                </a:lnTo>
                <a:lnTo>
                  <a:pt x="2689" y="1379"/>
                </a:lnTo>
                <a:lnTo>
                  <a:pt x="2772" y="1385"/>
                </a:lnTo>
                <a:lnTo>
                  <a:pt x="2810" y="1333"/>
                </a:lnTo>
                <a:lnTo>
                  <a:pt x="2773" y="1320"/>
                </a:lnTo>
                <a:lnTo>
                  <a:pt x="2730" y="1280"/>
                </a:lnTo>
                <a:lnTo>
                  <a:pt x="2692" y="1233"/>
                </a:lnTo>
                <a:lnTo>
                  <a:pt x="2666" y="1195"/>
                </a:lnTo>
                <a:lnTo>
                  <a:pt x="2699" y="1199"/>
                </a:lnTo>
                <a:lnTo>
                  <a:pt x="2725" y="1193"/>
                </a:lnTo>
                <a:lnTo>
                  <a:pt x="2773" y="1164"/>
                </a:lnTo>
                <a:lnTo>
                  <a:pt x="2785" y="1145"/>
                </a:lnTo>
                <a:lnTo>
                  <a:pt x="2787" y="1114"/>
                </a:lnTo>
                <a:lnTo>
                  <a:pt x="2781" y="1091"/>
                </a:lnTo>
                <a:lnTo>
                  <a:pt x="2767" y="1088"/>
                </a:lnTo>
                <a:lnTo>
                  <a:pt x="2737" y="1092"/>
                </a:lnTo>
                <a:lnTo>
                  <a:pt x="2713" y="1073"/>
                </a:lnTo>
                <a:lnTo>
                  <a:pt x="2679" y="1015"/>
                </a:lnTo>
                <a:lnTo>
                  <a:pt x="2661" y="975"/>
                </a:lnTo>
                <a:lnTo>
                  <a:pt x="2677" y="964"/>
                </a:lnTo>
                <a:lnTo>
                  <a:pt x="2769" y="961"/>
                </a:lnTo>
                <a:lnTo>
                  <a:pt x="2809" y="980"/>
                </a:lnTo>
                <a:lnTo>
                  <a:pt x="2839" y="980"/>
                </a:lnTo>
                <a:lnTo>
                  <a:pt x="2850" y="922"/>
                </a:lnTo>
                <a:lnTo>
                  <a:pt x="2841" y="868"/>
                </a:lnTo>
                <a:lnTo>
                  <a:pt x="2797" y="758"/>
                </a:lnTo>
                <a:lnTo>
                  <a:pt x="2786" y="695"/>
                </a:lnTo>
                <a:lnTo>
                  <a:pt x="2748" y="634"/>
                </a:lnTo>
                <a:lnTo>
                  <a:pt x="2718" y="526"/>
                </a:lnTo>
                <a:lnTo>
                  <a:pt x="2682" y="457"/>
                </a:lnTo>
                <a:lnTo>
                  <a:pt x="2629" y="516"/>
                </a:lnTo>
                <a:lnTo>
                  <a:pt x="2578" y="502"/>
                </a:lnTo>
                <a:lnTo>
                  <a:pt x="2473" y="494"/>
                </a:lnTo>
                <a:lnTo>
                  <a:pt x="2415" y="469"/>
                </a:lnTo>
                <a:lnTo>
                  <a:pt x="2529" y="394"/>
                </a:lnTo>
                <a:lnTo>
                  <a:pt x="2621" y="377"/>
                </a:lnTo>
                <a:lnTo>
                  <a:pt x="2631" y="345"/>
                </a:lnTo>
                <a:lnTo>
                  <a:pt x="2622" y="294"/>
                </a:lnTo>
                <a:lnTo>
                  <a:pt x="2599" y="237"/>
                </a:lnTo>
                <a:lnTo>
                  <a:pt x="2575" y="193"/>
                </a:lnTo>
                <a:lnTo>
                  <a:pt x="2559" y="198"/>
                </a:lnTo>
                <a:lnTo>
                  <a:pt x="2455" y="180"/>
                </a:lnTo>
                <a:lnTo>
                  <a:pt x="2412" y="163"/>
                </a:lnTo>
                <a:lnTo>
                  <a:pt x="2449" y="143"/>
                </a:lnTo>
                <a:lnTo>
                  <a:pt x="2520" y="143"/>
                </a:lnTo>
                <a:lnTo>
                  <a:pt x="2576" y="125"/>
                </a:lnTo>
                <a:lnTo>
                  <a:pt x="2572" y="58"/>
                </a:lnTo>
                <a:lnTo>
                  <a:pt x="2518" y="1"/>
                </a:lnTo>
                <a:lnTo>
                  <a:pt x="2454" y="0"/>
                </a:lnTo>
                <a:lnTo>
                  <a:pt x="2354" y="47"/>
                </a:lnTo>
                <a:lnTo>
                  <a:pt x="2363" y="64"/>
                </a:lnTo>
                <a:lnTo>
                  <a:pt x="2369" y="99"/>
                </a:lnTo>
                <a:lnTo>
                  <a:pt x="2357" y="108"/>
                </a:lnTo>
                <a:lnTo>
                  <a:pt x="2313" y="56"/>
                </a:lnTo>
                <a:lnTo>
                  <a:pt x="2203" y="67"/>
                </a:lnTo>
                <a:lnTo>
                  <a:pt x="2173" y="108"/>
                </a:lnTo>
                <a:lnTo>
                  <a:pt x="2101" y="287"/>
                </a:lnTo>
                <a:lnTo>
                  <a:pt x="2113" y="286"/>
                </a:lnTo>
                <a:lnTo>
                  <a:pt x="2124" y="283"/>
                </a:lnTo>
                <a:lnTo>
                  <a:pt x="2136" y="284"/>
                </a:lnTo>
                <a:lnTo>
                  <a:pt x="2154" y="296"/>
                </a:lnTo>
                <a:lnTo>
                  <a:pt x="2130" y="331"/>
                </a:lnTo>
                <a:lnTo>
                  <a:pt x="2079" y="358"/>
                </a:lnTo>
                <a:lnTo>
                  <a:pt x="2021" y="368"/>
                </a:lnTo>
                <a:lnTo>
                  <a:pt x="1981" y="348"/>
                </a:lnTo>
                <a:lnTo>
                  <a:pt x="1957" y="331"/>
                </a:lnTo>
                <a:lnTo>
                  <a:pt x="1935" y="328"/>
                </a:lnTo>
                <a:lnTo>
                  <a:pt x="1916" y="316"/>
                </a:lnTo>
                <a:lnTo>
                  <a:pt x="1913" y="284"/>
                </a:lnTo>
                <a:lnTo>
                  <a:pt x="1910" y="224"/>
                </a:lnTo>
                <a:lnTo>
                  <a:pt x="1874" y="305"/>
                </a:lnTo>
                <a:lnTo>
                  <a:pt x="1864" y="501"/>
                </a:lnTo>
                <a:lnTo>
                  <a:pt x="1837" y="577"/>
                </a:lnTo>
                <a:lnTo>
                  <a:pt x="1789" y="442"/>
                </a:lnTo>
                <a:lnTo>
                  <a:pt x="1772" y="497"/>
                </a:lnTo>
                <a:lnTo>
                  <a:pt x="1810" y="597"/>
                </a:lnTo>
                <a:lnTo>
                  <a:pt x="1973" y="587"/>
                </a:lnTo>
                <a:lnTo>
                  <a:pt x="2013" y="623"/>
                </a:lnTo>
                <a:lnTo>
                  <a:pt x="2050" y="676"/>
                </a:lnTo>
                <a:lnTo>
                  <a:pt x="2097" y="716"/>
                </a:lnTo>
                <a:lnTo>
                  <a:pt x="2156" y="728"/>
                </a:lnTo>
                <a:lnTo>
                  <a:pt x="2259" y="691"/>
                </a:lnTo>
                <a:lnTo>
                  <a:pt x="2314" y="691"/>
                </a:lnTo>
                <a:lnTo>
                  <a:pt x="2256" y="771"/>
                </a:lnTo>
                <a:lnTo>
                  <a:pt x="2144" y="798"/>
                </a:lnTo>
                <a:lnTo>
                  <a:pt x="2020" y="807"/>
                </a:lnTo>
                <a:lnTo>
                  <a:pt x="1920" y="831"/>
                </a:lnTo>
                <a:lnTo>
                  <a:pt x="1756" y="935"/>
                </a:lnTo>
                <a:lnTo>
                  <a:pt x="1690" y="1005"/>
                </a:lnTo>
                <a:lnTo>
                  <a:pt x="1652" y="1031"/>
                </a:lnTo>
                <a:lnTo>
                  <a:pt x="1596" y="1038"/>
                </a:lnTo>
                <a:lnTo>
                  <a:pt x="1589" y="894"/>
                </a:lnTo>
                <a:lnTo>
                  <a:pt x="1560" y="754"/>
                </a:lnTo>
                <a:lnTo>
                  <a:pt x="1479" y="822"/>
                </a:lnTo>
                <a:lnTo>
                  <a:pt x="1438" y="746"/>
                </a:lnTo>
                <a:lnTo>
                  <a:pt x="1425" y="458"/>
                </a:lnTo>
                <a:lnTo>
                  <a:pt x="1391" y="492"/>
                </a:lnTo>
                <a:lnTo>
                  <a:pt x="1372" y="536"/>
                </a:lnTo>
                <a:lnTo>
                  <a:pt x="1347" y="571"/>
                </a:lnTo>
                <a:lnTo>
                  <a:pt x="1298" y="577"/>
                </a:lnTo>
                <a:lnTo>
                  <a:pt x="1248" y="549"/>
                </a:lnTo>
                <a:lnTo>
                  <a:pt x="1125" y="915"/>
                </a:lnTo>
                <a:lnTo>
                  <a:pt x="1099" y="953"/>
                </a:lnTo>
                <a:lnTo>
                  <a:pt x="1052" y="1091"/>
                </a:lnTo>
                <a:lnTo>
                  <a:pt x="1037" y="1202"/>
                </a:lnTo>
                <a:lnTo>
                  <a:pt x="1010" y="1254"/>
                </a:lnTo>
                <a:lnTo>
                  <a:pt x="857" y="1451"/>
                </a:lnTo>
                <a:lnTo>
                  <a:pt x="824" y="1525"/>
                </a:lnTo>
                <a:lnTo>
                  <a:pt x="828" y="1583"/>
                </a:lnTo>
                <a:lnTo>
                  <a:pt x="826" y="1639"/>
                </a:lnTo>
                <a:lnTo>
                  <a:pt x="677" y="1809"/>
                </a:lnTo>
                <a:lnTo>
                  <a:pt x="656" y="1876"/>
                </a:lnTo>
                <a:lnTo>
                  <a:pt x="629" y="2043"/>
                </a:lnTo>
                <a:lnTo>
                  <a:pt x="603" y="2092"/>
                </a:lnTo>
                <a:lnTo>
                  <a:pt x="494" y="2181"/>
                </a:lnTo>
                <a:lnTo>
                  <a:pt x="402" y="2291"/>
                </a:lnTo>
                <a:lnTo>
                  <a:pt x="157" y="2788"/>
                </a:lnTo>
                <a:lnTo>
                  <a:pt x="107" y="2991"/>
                </a:lnTo>
                <a:lnTo>
                  <a:pt x="103" y="3070"/>
                </a:lnTo>
                <a:lnTo>
                  <a:pt x="108" y="3119"/>
                </a:lnTo>
                <a:lnTo>
                  <a:pt x="144" y="3255"/>
                </a:lnTo>
                <a:lnTo>
                  <a:pt x="144" y="3289"/>
                </a:lnTo>
                <a:lnTo>
                  <a:pt x="134" y="3365"/>
                </a:lnTo>
                <a:lnTo>
                  <a:pt x="133" y="3411"/>
                </a:lnTo>
                <a:lnTo>
                  <a:pt x="249" y="3439"/>
                </a:lnTo>
                <a:lnTo>
                  <a:pt x="301" y="3463"/>
                </a:lnTo>
                <a:lnTo>
                  <a:pt x="359" y="3500"/>
                </a:lnTo>
                <a:lnTo>
                  <a:pt x="313" y="3526"/>
                </a:lnTo>
                <a:lnTo>
                  <a:pt x="288" y="3531"/>
                </a:lnTo>
                <a:lnTo>
                  <a:pt x="256" y="3523"/>
                </a:lnTo>
                <a:lnTo>
                  <a:pt x="226" y="3620"/>
                </a:lnTo>
                <a:lnTo>
                  <a:pt x="355" y="3714"/>
                </a:lnTo>
                <a:lnTo>
                  <a:pt x="391" y="3753"/>
                </a:lnTo>
                <a:lnTo>
                  <a:pt x="404" y="3812"/>
                </a:lnTo>
                <a:lnTo>
                  <a:pt x="385" y="3862"/>
                </a:lnTo>
                <a:lnTo>
                  <a:pt x="309" y="3973"/>
                </a:lnTo>
                <a:lnTo>
                  <a:pt x="301" y="4011"/>
                </a:lnTo>
                <a:lnTo>
                  <a:pt x="370" y="4167"/>
                </a:lnTo>
                <a:lnTo>
                  <a:pt x="348" y="4275"/>
                </a:lnTo>
                <a:lnTo>
                  <a:pt x="270" y="4352"/>
                </a:lnTo>
                <a:lnTo>
                  <a:pt x="175" y="4413"/>
                </a:lnTo>
                <a:lnTo>
                  <a:pt x="240" y="4419"/>
                </a:lnTo>
                <a:lnTo>
                  <a:pt x="352" y="4370"/>
                </a:lnTo>
                <a:lnTo>
                  <a:pt x="409" y="4377"/>
                </a:lnTo>
                <a:lnTo>
                  <a:pt x="464" y="4439"/>
                </a:lnTo>
                <a:lnTo>
                  <a:pt x="450" y="4500"/>
                </a:lnTo>
                <a:lnTo>
                  <a:pt x="384" y="4602"/>
                </a:lnTo>
                <a:lnTo>
                  <a:pt x="353" y="4675"/>
                </a:lnTo>
                <a:lnTo>
                  <a:pt x="292" y="4660"/>
                </a:lnTo>
                <a:lnTo>
                  <a:pt x="228" y="4613"/>
                </a:lnTo>
                <a:lnTo>
                  <a:pt x="190" y="4591"/>
                </a:lnTo>
                <a:lnTo>
                  <a:pt x="31" y="4657"/>
                </a:lnTo>
                <a:lnTo>
                  <a:pt x="0" y="4708"/>
                </a:lnTo>
                <a:lnTo>
                  <a:pt x="29" y="4692"/>
                </a:lnTo>
                <a:lnTo>
                  <a:pt x="60" y="4685"/>
                </a:lnTo>
                <a:lnTo>
                  <a:pt x="95" y="4687"/>
                </a:lnTo>
                <a:lnTo>
                  <a:pt x="133" y="4698"/>
                </a:lnTo>
                <a:lnTo>
                  <a:pt x="157" y="4715"/>
                </a:lnTo>
                <a:lnTo>
                  <a:pt x="219" y="4773"/>
                </a:lnTo>
                <a:lnTo>
                  <a:pt x="239" y="4788"/>
                </a:lnTo>
                <a:lnTo>
                  <a:pt x="310" y="4789"/>
                </a:lnTo>
                <a:lnTo>
                  <a:pt x="397" y="4724"/>
                </a:lnTo>
                <a:lnTo>
                  <a:pt x="456" y="4730"/>
                </a:lnTo>
                <a:lnTo>
                  <a:pt x="425" y="4806"/>
                </a:lnTo>
                <a:lnTo>
                  <a:pt x="415" y="4851"/>
                </a:lnTo>
                <a:lnTo>
                  <a:pt x="458" y="4863"/>
                </a:lnTo>
                <a:lnTo>
                  <a:pt x="488" y="4884"/>
                </a:lnTo>
                <a:lnTo>
                  <a:pt x="513" y="4886"/>
                </a:lnTo>
                <a:lnTo>
                  <a:pt x="527" y="4837"/>
                </a:lnTo>
                <a:lnTo>
                  <a:pt x="597" y="4832"/>
                </a:lnTo>
                <a:lnTo>
                  <a:pt x="629" y="4840"/>
                </a:lnTo>
                <a:lnTo>
                  <a:pt x="666" y="4867"/>
                </a:lnTo>
                <a:lnTo>
                  <a:pt x="649" y="4912"/>
                </a:lnTo>
                <a:lnTo>
                  <a:pt x="619" y="4940"/>
                </a:lnTo>
                <a:lnTo>
                  <a:pt x="582" y="4943"/>
                </a:lnTo>
                <a:lnTo>
                  <a:pt x="569" y="4958"/>
                </a:lnTo>
                <a:lnTo>
                  <a:pt x="611" y="5032"/>
                </a:lnTo>
                <a:lnTo>
                  <a:pt x="636" y="5088"/>
                </a:lnTo>
                <a:lnTo>
                  <a:pt x="638" y="5132"/>
                </a:lnTo>
                <a:lnTo>
                  <a:pt x="630" y="5170"/>
                </a:lnTo>
                <a:lnTo>
                  <a:pt x="625" y="5259"/>
                </a:lnTo>
                <a:lnTo>
                  <a:pt x="598" y="5363"/>
                </a:lnTo>
                <a:lnTo>
                  <a:pt x="599" y="5409"/>
                </a:lnTo>
                <a:lnTo>
                  <a:pt x="617" y="5495"/>
                </a:lnTo>
                <a:lnTo>
                  <a:pt x="622" y="5537"/>
                </a:lnTo>
                <a:lnTo>
                  <a:pt x="605" y="5623"/>
                </a:lnTo>
                <a:lnTo>
                  <a:pt x="538" y="5759"/>
                </a:lnTo>
                <a:lnTo>
                  <a:pt x="526" y="5840"/>
                </a:lnTo>
                <a:lnTo>
                  <a:pt x="513" y="5872"/>
                </a:lnTo>
                <a:lnTo>
                  <a:pt x="438" y="5910"/>
                </a:lnTo>
                <a:lnTo>
                  <a:pt x="410" y="5929"/>
                </a:lnTo>
                <a:lnTo>
                  <a:pt x="402" y="5954"/>
                </a:lnTo>
                <a:lnTo>
                  <a:pt x="381" y="6060"/>
                </a:lnTo>
                <a:lnTo>
                  <a:pt x="303" y="6183"/>
                </a:lnTo>
                <a:lnTo>
                  <a:pt x="217" y="6274"/>
                </a:lnTo>
                <a:lnTo>
                  <a:pt x="195" y="6275"/>
                </a:lnTo>
                <a:lnTo>
                  <a:pt x="169" y="6240"/>
                </a:lnTo>
                <a:lnTo>
                  <a:pt x="145" y="6241"/>
                </a:lnTo>
                <a:lnTo>
                  <a:pt x="133" y="6255"/>
                </a:lnTo>
                <a:lnTo>
                  <a:pt x="121" y="6285"/>
                </a:lnTo>
                <a:lnTo>
                  <a:pt x="72" y="6354"/>
                </a:lnTo>
                <a:lnTo>
                  <a:pt x="63" y="6392"/>
                </a:lnTo>
                <a:lnTo>
                  <a:pt x="84" y="6433"/>
                </a:lnTo>
                <a:lnTo>
                  <a:pt x="147" y="6438"/>
                </a:lnTo>
                <a:lnTo>
                  <a:pt x="222" y="6394"/>
                </a:lnTo>
                <a:lnTo>
                  <a:pt x="301" y="6366"/>
                </a:lnTo>
                <a:lnTo>
                  <a:pt x="381" y="6420"/>
                </a:lnTo>
                <a:lnTo>
                  <a:pt x="454" y="6479"/>
                </a:lnTo>
                <a:lnTo>
                  <a:pt x="561" y="6406"/>
                </a:lnTo>
                <a:lnTo>
                  <a:pt x="630" y="6438"/>
                </a:lnTo>
                <a:lnTo>
                  <a:pt x="620" y="6465"/>
                </a:lnTo>
                <a:lnTo>
                  <a:pt x="606" y="6488"/>
                </a:lnTo>
                <a:lnTo>
                  <a:pt x="587" y="6505"/>
                </a:lnTo>
                <a:lnTo>
                  <a:pt x="564" y="6521"/>
                </a:lnTo>
                <a:lnTo>
                  <a:pt x="580" y="6545"/>
                </a:lnTo>
                <a:lnTo>
                  <a:pt x="638" y="6540"/>
                </a:lnTo>
                <a:lnTo>
                  <a:pt x="687" y="6514"/>
                </a:lnTo>
                <a:lnTo>
                  <a:pt x="838" y="6362"/>
                </a:lnTo>
                <a:lnTo>
                  <a:pt x="871" y="6357"/>
                </a:lnTo>
                <a:lnTo>
                  <a:pt x="883" y="6416"/>
                </a:lnTo>
                <a:lnTo>
                  <a:pt x="839" y="6536"/>
                </a:lnTo>
                <a:lnTo>
                  <a:pt x="732" y="6584"/>
                </a:lnTo>
                <a:lnTo>
                  <a:pt x="490" y="6636"/>
                </a:lnTo>
                <a:lnTo>
                  <a:pt x="429" y="6732"/>
                </a:lnTo>
                <a:lnTo>
                  <a:pt x="449" y="6861"/>
                </a:lnTo>
                <a:lnTo>
                  <a:pt x="500" y="7004"/>
                </a:lnTo>
                <a:lnTo>
                  <a:pt x="530" y="7146"/>
                </a:lnTo>
                <a:lnTo>
                  <a:pt x="501" y="7313"/>
                </a:lnTo>
                <a:lnTo>
                  <a:pt x="499" y="7370"/>
                </a:lnTo>
                <a:lnTo>
                  <a:pt x="509" y="7408"/>
                </a:lnTo>
                <a:lnTo>
                  <a:pt x="546" y="7479"/>
                </a:lnTo>
                <a:lnTo>
                  <a:pt x="554" y="7523"/>
                </a:lnTo>
                <a:lnTo>
                  <a:pt x="554" y="7654"/>
                </a:lnTo>
                <a:lnTo>
                  <a:pt x="600" y="7820"/>
                </a:lnTo>
                <a:lnTo>
                  <a:pt x="629" y="7887"/>
                </a:lnTo>
                <a:lnTo>
                  <a:pt x="624" y="7905"/>
                </a:lnTo>
                <a:lnTo>
                  <a:pt x="616" y="7918"/>
                </a:lnTo>
                <a:lnTo>
                  <a:pt x="619" y="7933"/>
                </a:lnTo>
                <a:lnTo>
                  <a:pt x="637" y="7955"/>
                </a:lnTo>
                <a:lnTo>
                  <a:pt x="651" y="7963"/>
                </a:lnTo>
                <a:lnTo>
                  <a:pt x="662" y="7968"/>
                </a:lnTo>
                <a:lnTo>
                  <a:pt x="673" y="7977"/>
                </a:lnTo>
                <a:lnTo>
                  <a:pt x="718" y="8075"/>
                </a:lnTo>
                <a:lnTo>
                  <a:pt x="745" y="8181"/>
                </a:lnTo>
                <a:lnTo>
                  <a:pt x="774" y="8387"/>
                </a:lnTo>
                <a:lnTo>
                  <a:pt x="823" y="8592"/>
                </a:lnTo>
                <a:lnTo>
                  <a:pt x="860" y="8686"/>
                </a:lnTo>
                <a:lnTo>
                  <a:pt x="909" y="8776"/>
                </a:lnTo>
                <a:lnTo>
                  <a:pt x="935" y="8850"/>
                </a:lnTo>
                <a:lnTo>
                  <a:pt x="956" y="9141"/>
                </a:lnTo>
                <a:lnTo>
                  <a:pt x="1027" y="9463"/>
                </a:lnTo>
                <a:lnTo>
                  <a:pt x="1037" y="9663"/>
                </a:lnTo>
                <a:lnTo>
                  <a:pt x="1121" y="9948"/>
                </a:lnTo>
                <a:lnTo>
                  <a:pt x="1127" y="10033"/>
                </a:lnTo>
                <a:lnTo>
                  <a:pt x="1123" y="10208"/>
                </a:lnTo>
                <a:lnTo>
                  <a:pt x="1175" y="10369"/>
                </a:lnTo>
                <a:lnTo>
                  <a:pt x="1176" y="10525"/>
                </a:lnTo>
                <a:lnTo>
                  <a:pt x="1208" y="10563"/>
                </a:lnTo>
                <a:lnTo>
                  <a:pt x="1212" y="10611"/>
                </a:lnTo>
                <a:lnTo>
                  <a:pt x="1230" y="10651"/>
                </a:lnTo>
                <a:lnTo>
                  <a:pt x="1250" y="10686"/>
                </a:lnTo>
                <a:lnTo>
                  <a:pt x="1262" y="10722"/>
                </a:lnTo>
                <a:lnTo>
                  <a:pt x="1258" y="10751"/>
                </a:lnTo>
                <a:lnTo>
                  <a:pt x="1232" y="10817"/>
                </a:lnTo>
                <a:lnTo>
                  <a:pt x="1226" y="10856"/>
                </a:lnTo>
                <a:lnTo>
                  <a:pt x="1232" y="10934"/>
                </a:lnTo>
                <a:lnTo>
                  <a:pt x="1280" y="11161"/>
                </a:lnTo>
                <a:lnTo>
                  <a:pt x="1326" y="11277"/>
                </a:lnTo>
                <a:lnTo>
                  <a:pt x="1405" y="11421"/>
                </a:lnTo>
                <a:lnTo>
                  <a:pt x="1500" y="11530"/>
                </a:lnTo>
                <a:lnTo>
                  <a:pt x="1591" y="11533"/>
                </a:lnTo>
                <a:lnTo>
                  <a:pt x="1596" y="11551"/>
                </a:lnTo>
                <a:lnTo>
                  <a:pt x="1602" y="11565"/>
                </a:lnTo>
                <a:lnTo>
                  <a:pt x="1607" y="11580"/>
                </a:lnTo>
                <a:lnTo>
                  <a:pt x="1609" y="11601"/>
                </a:lnTo>
                <a:lnTo>
                  <a:pt x="1694" y="11623"/>
                </a:lnTo>
                <a:lnTo>
                  <a:pt x="1740" y="11642"/>
                </a:lnTo>
                <a:lnTo>
                  <a:pt x="1774" y="11671"/>
                </a:lnTo>
                <a:lnTo>
                  <a:pt x="1798" y="11696"/>
                </a:lnTo>
                <a:lnTo>
                  <a:pt x="1835" y="11728"/>
                </a:lnTo>
                <a:lnTo>
                  <a:pt x="1874" y="11755"/>
                </a:lnTo>
                <a:lnTo>
                  <a:pt x="1903" y="11766"/>
                </a:lnTo>
                <a:lnTo>
                  <a:pt x="1945" y="11738"/>
                </a:lnTo>
                <a:lnTo>
                  <a:pt x="1948" y="11676"/>
                </a:lnTo>
                <a:lnTo>
                  <a:pt x="1936" y="11609"/>
                </a:lnTo>
                <a:lnTo>
                  <a:pt x="1938" y="11555"/>
                </a:lnTo>
                <a:lnTo>
                  <a:pt x="2027" y="11673"/>
                </a:lnTo>
                <a:lnTo>
                  <a:pt x="2135" y="11722"/>
                </a:lnTo>
                <a:lnTo>
                  <a:pt x="2444" y="11746"/>
                </a:lnTo>
                <a:lnTo>
                  <a:pt x="2499" y="11762"/>
                </a:lnTo>
                <a:lnTo>
                  <a:pt x="2500" y="11783"/>
                </a:lnTo>
                <a:lnTo>
                  <a:pt x="2421" y="11824"/>
                </a:lnTo>
                <a:lnTo>
                  <a:pt x="2337" y="11843"/>
                </a:lnTo>
                <a:lnTo>
                  <a:pt x="2229" y="11836"/>
                </a:lnTo>
                <a:lnTo>
                  <a:pt x="2122" y="11814"/>
                </a:lnTo>
                <a:lnTo>
                  <a:pt x="2025" y="11807"/>
                </a:lnTo>
                <a:lnTo>
                  <a:pt x="1954" y="11846"/>
                </a:lnTo>
                <a:lnTo>
                  <a:pt x="1929" y="11939"/>
                </a:lnTo>
                <a:lnTo>
                  <a:pt x="1977" y="12015"/>
                </a:lnTo>
                <a:lnTo>
                  <a:pt x="2147" y="12147"/>
                </a:lnTo>
                <a:lnTo>
                  <a:pt x="2060" y="12152"/>
                </a:lnTo>
                <a:lnTo>
                  <a:pt x="1979" y="12092"/>
                </a:lnTo>
                <a:lnTo>
                  <a:pt x="1907" y="11995"/>
                </a:lnTo>
                <a:lnTo>
                  <a:pt x="1843" y="11895"/>
                </a:lnTo>
                <a:lnTo>
                  <a:pt x="1768" y="11821"/>
                </a:lnTo>
                <a:lnTo>
                  <a:pt x="1675" y="11782"/>
                </a:lnTo>
                <a:lnTo>
                  <a:pt x="1581" y="11780"/>
                </a:lnTo>
                <a:lnTo>
                  <a:pt x="1488" y="11823"/>
                </a:lnTo>
                <a:lnTo>
                  <a:pt x="1453" y="11884"/>
                </a:lnTo>
                <a:lnTo>
                  <a:pt x="1432" y="12045"/>
                </a:lnTo>
                <a:lnTo>
                  <a:pt x="1378" y="12145"/>
                </a:lnTo>
                <a:lnTo>
                  <a:pt x="1339" y="12333"/>
                </a:lnTo>
                <a:lnTo>
                  <a:pt x="1320" y="12571"/>
                </a:lnTo>
                <a:lnTo>
                  <a:pt x="1337" y="12743"/>
                </a:lnTo>
                <a:lnTo>
                  <a:pt x="1391" y="12920"/>
                </a:lnTo>
                <a:lnTo>
                  <a:pt x="1543" y="13200"/>
                </a:lnTo>
                <a:lnTo>
                  <a:pt x="1590" y="13273"/>
                </a:lnTo>
                <a:lnTo>
                  <a:pt x="1645" y="13329"/>
                </a:lnTo>
                <a:lnTo>
                  <a:pt x="1722" y="13366"/>
                </a:lnTo>
                <a:lnTo>
                  <a:pt x="1800" y="13376"/>
                </a:lnTo>
                <a:lnTo>
                  <a:pt x="1981" y="13353"/>
                </a:lnTo>
                <a:lnTo>
                  <a:pt x="2266" y="13239"/>
                </a:lnTo>
                <a:lnTo>
                  <a:pt x="2331" y="13193"/>
                </a:lnTo>
                <a:lnTo>
                  <a:pt x="2373" y="13135"/>
                </a:lnTo>
                <a:lnTo>
                  <a:pt x="2429" y="13016"/>
                </a:lnTo>
                <a:lnTo>
                  <a:pt x="2473" y="12960"/>
                </a:lnTo>
                <a:lnTo>
                  <a:pt x="2474" y="13189"/>
                </a:lnTo>
                <a:lnTo>
                  <a:pt x="2459" y="13288"/>
                </a:lnTo>
                <a:lnTo>
                  <a:pt x="2418" y="13365"/>
                </a:lnTo>
                <a:lnTo>
                  <a:pt x="2189" y="13476"/>
                </a:lnTo>
                <a:lnTo>
                  <a:pt x="2193" y="13538"/>
                </a:lnTo>
                <a:lnTo>
                  <a:pt x="2331" y="13588"/>
                </a:lnTo>
                <a:lnTo>
                  <a:pt x="2452" y="13461"/>
                </a:lnTo>
                <a:lnTo>
                  <a:pt x="2609" y="13176"/>
                </a:lnTo>
                <a:lnTo>
                  <a:pt x="2629" y="13207"/>
                </a:lnTo>
                <a:lnTo>
                  <a:pt x="2585" y="13273"/>
                </a:lnTo>
                <a:lnTo>
                  <a:pt x="2566" y="13344"/>
                </a:lnTo>
                <a:lnTo>
                  <a:pt x="2594" y="13383"/>
                </a:lnTo>
                <a:lnTo>
                  <a:pt x="2679" y="13359"/>
                </a:lnTo>
                <a:lnTo>
                  <a:pt x="2732" y="13308"/>
                </a:lnTo>
                <a:lnTo>
                  <a:pt x="2760" y="13237"/>
                </a:lnTo>
                <a:lnTo>
                  <a:pt x="2784" y="13073"/>
                </a:lnTo>
                <a:lnTo>
                  <a:pt x="2821" y="13092"/>
                </a:lnTo>
                <a:lnTo>
                  <a:pt x="2811" y="13347"/>
                </a:lnTo>
                <a:lnTo>
                  <a:pt x="2801" y="13403"/>
                </a:lnTo>
                <a:lnTo>
                  <a:pt x="2753" y="13449"/>
                </a:lnTo>
                <a:lnTo>
                  <a:pt x="2558" y="13509"/>
                </a:lnTo>
                <a:lnTo>
                  <a:pt x="2426" y="13634"/>
                </a:lnTo>
                <a:lnTo>
                  <a:pt x="2284" y="13682"/>
                </a:lnTo>
                <a:lnTo>
                  <a:pt x="2240" y="13704"/>
                </a:lnTo>
                <a:lnTo>
                  <a:pt x="2239" y="13750"/>
                </a:lnTo>
                <a:lnTo>
                  <a:pt x="2286" y="13837"/>
                </a:lnTo>
                <a:lnTo>
                  <a:pt x="2318" y="13879"/>
                </a:lnTo>
                <a:lnTo>
                  <a:pt x="2347" y="13905"/>
                </a:lnTo>
                <a:lnTo>
                  <a:pt x="2398" y="13942"/>
                </a:lnTo>
                <a:lnTo>
                  <a:pt x="2534" y="14064"/>
                </a:lnTo>
                <a:lnTo>
                  <a:pt x="2596" y="14087"/>
                </a:lnTo>
                <a:lnTo>
                  <a:pt x="2728" y="14110"/>
                </a:lnTo>
                <a:lnTo>
                  <a:pt x="2793" y="14134"/>
                </a:lnTo>
                <a:lnTo>
                  <a:pt x="2921" y="14132"/>
                </a:lnTo>
                <a:lnTo>
                  <a:pt x="3181" y="13979"/>
                </a:lnTo>
                <a:lnTo>
                  <a:pt x="3269" y="13986"/>
                </a:lnTo>
                <a:lnTo>
                  <a:pt x="3202" y="14082"/>
                </a:lnTo>
                <a:lnTo>
                  <a:pt x="2780" y="14237"/>
                </a:lnTo>
                <a:lnTo>
                  <a:pt x="2661" y="14210"/>
                </a:lnTo>
                <a:lnTo>
                  <a:pt x="2412" y="14082"/>
                </a:lnTo>
                <a:lnTo>
                  <a:pt x="2288" y="14051"/>
                </a:lnTo>
                <a:lnTo>
                  <a:pt x="2171" y="14078"/>
                </a:lnTo>
                <a:lnTo>
                  <a:pt x="1968" y="14194"/>
                </a:lnTo>
                <a:lnTo>
                  <a:pt x="1934" y="14230"/>
                </a:lnTo>
                <a:lnTo>
                  <a:pt x="1874" y="14326"/>
                </a:lnTo>
                <a:lnTo>
                  <a:pt x="1834" y="14344"/>
                </a:lnTo>
                <a:lnTo>
                  <a:pt x="1775" y="14317"/>
                </a:lnTo>
                <a:lnTo>
                  <a:pt x="1754" y="14270"/>
                </a:lnTo>
                <a:lnTo>
                  <a:pt x="1754" y="14213"/>
                </a:lnTo>
                <a:lnTo>
                  <a:pt x="1766" y="14160"/>
                </a:lnTo>
                <a:lnTo>
                  <a:pt x="1748" y="14133"/>
                </a:lnTo>
                <a:lnTo>
                  <a:pt x="1679" y="14174"/>
                </a:lnTo>
                <a:lnTo>
                  <a:pt x="1706" y="14117"/>
                </a:lnTo>
                <a:lnTo>
                  <a:pt x="1690" y="14049"/>
                </a:lnTo>
                <a:lnTo>
                  <a:pt x="1648" y="13999"/>
                </a:lnTo>
                <a:lnTo>
                  <a:pt x="1602" y="13992"/>
                </a:lnTo>
                <a:lnTo>
                  <a:pt x="1586" y="14011"/>
                </a:lnTo>
                <a:lnTo>
                  <a:pt x="1542" y="14106"/>
                </a:lnTo>
                <a:lnTo>
                  <a:pt x="1542" y="14219"/>
                </a:lnTo>
                <a:lnTo>
                  <a:pt x="1626" y="14491"/>
                </a:lnTo>
                <a:lnTo>
                  <a:pt x="1633" y="14570"/>
                </a:lnTo>
                <a:lnTo>
                  <a:pt x="1599" y="14780"/>
                </a:lnTo>
                <a:lnTo>
                  <a:pt x="1760" y="15094"/>
                </a:lnTo>
                <a:lnTo>
                  <a:pt x="1746" y="15128"/>
                </a:lnTo>
                <a:lnTo>
                  <a:pt x="1760" y="15184"/>
                </a:lnTo>
                <a:lnTo>
                  <a:pt x="1800" y="15292"/>
                </a:lnTo>
                <a:lnTo>
                  <a:pt x="1823" y="15379"/>
                </a:lnTo>
                <a:lnTo>
                  <a:pt x="1828" y="15413"/>
                </a:lnTo>
                <a:lnTo>
                  <a:pt x="1829" y="15459"/>
                </a:lnTo>
                <a:lnTo>
                  <a:pt x="1805" y="15628"/>
                </a:lnTo>
                <a:lnTo>
                  <a:pt x="1801" y="15721"/>
                </a:lnTo>
                <a:lnTo>
                  <a:pt x="1855" y="15882"/>
                </a:lnTo>
                <a:lnTo>
                  <a:pt x="1867" y="16144"/>
                </a:lnTo>
                <a:lnTo>
                  <a:pt x="1936" y="16318"/>
                </a:lnTo>
                <a:lnTo>
                  <a:pt x="2040" y="16492"/>
                </a:lnTo>
                <a:lnTo>
                  <a:pt x="2124" y="16668"/>
                </a:lnTo>
                <a:lnTo>
                  <a:pt x="2132" y="16845"/>
                </a:lnTo>
                <a:lnTo>
                  <a:pt x="2094" y="16890"/>
                </a:lnTo>
                <a:lnTo>
                  <a:pt x="2017" y="16941"/>
                </a:lnTo>
                <a:lnTo>
                  <a:pt x="1929" y="16978"/>
                </a:lnTo>
                <a:lnTo>
                  <a:pt x="1865" y="16980"/>
                </a:lnTo>
                <a:lnTo>
                  <a:pt x="1826" y="16965"/>
                </a:lnTo>
                <a:lnTo>
                  <a:pt x="1757" y="16950"/>
                </a:lnTo>
                <a:lnTo>
                  <a:pt x="1731" y="16917"/>
                </a:lnTo>
                <a:lnTo>
                  <a:pt x="1701" y="16875"/>
                </a:lnTo>
                <a:lnTo>
                  <a:pt x="1626" y="16766"/>
                </a:lnTo>
                <a:lnTo>
                  <a:pt x="1608" y="16777"/>
                </a:lnTo>
                <a:lnTo>
                  <a:pt x="1690" y="16886"/>
                </a:lnTo>
                <a:lnTo>
                  <a:pt x="1716" y="16931"/>
                </a:lnTo>
                <a:lnTo>
                  <a:pt x="1724" y="16987"/>
                </a:lnTo>
                <a:lnTo>
                  <a:pt x="1715" y="17108"/>
                </a:lnTo>
                <a:lnTo>
                  <a:pt x="1701" y="17169"/>
                </a:lnTo>
                <a:lnTo>
                  <a:pt x="1675" y="17164"/>
                </a:lnTo>
                <a:lnTo>
                  <a:pt x="1623" y="17076"/>
                </a:lnTo>
                <a:lnTo>
                  <a:pt x="1604" y="17050"/>
                </a:lnTo>
                <a:lnTo>
                  <a:pt x="1513" y="17052"/>
                </a:lnTo>
                <a:lnTo>
                  <a:pt x="1419" y="17041"/>
                </a:lnTo>
                <a:lnTo>
                  <a:pt x="1376" y="17018"/>
                </a:lnTo>
                <a:lnTo>
                  <a:pt x="1338" y="16967"/>
                </a:lnTo>
                <a:lnTo>
                  <a:pt x="1321" y="16860"/>
                </a:lnTo>
                <a:lnTo>
                  <a:pt x="1328" y="16709"/>
                </a:lnTo>
                <a:lnTo>
                  <a:pt x="1351" y="16569"/>
                </a:lnTo>
                <a:lnTo>
                  <a:pt x="1378" y="16500"/>
                </a:lnTo>
                <a:lnTo>
                  <a:pt x="1427" y="16433"/>
                </a:lnTo>
                <a:lnTo>
                  <a:pt x="1456" y="16320"/>
                </a:lnTo>
                <a:lnTo>
                  <a:pt x="1468" y="16192"/>
                </a:lnTo>
                <a:lnTo>
                  <a:pt x="1467" y="16079"/>
                </a:lnTo>
                <a:lnTo>
                  <a:pt x="1400" y="16166"/>
                </a:lnTo>
                <a:lnTo>
                  <a:pt x="1201" y="16802"/>
                </a:lnTo>
                <a:lnTo>
                  <a:pt x="992" y="17277"/>
                </a:lnTo>
                <a:lnTo>
                  <a:pt x="876" y="17631"/>
                </a:lnTo>
                <a:lnTo>
                  <a:pt x="863" y="17721"/>
                </a:lnTo>
                <a:lnTo>
                  <a:pt x="881" y="17801"/>
                </a:lnTo>
                <a:lnTo>
                  <a:pt x="909" y="17842"/>
                </a:lnTo>
                <a:lnTo>
                  <a:pt x="923" y="17906"/>
                </a:lnTo>
                <a:lnTo>
                  <a:pt x="928" y="17945"/>
                </a:lnTo>
                <a:lnTo>
                  <a:pt x="928" y="18006"/>
                </a:lnTo>
                <a:lnTo>
                  <a:pt x="932" y="18045"/>
                </a:lnTo>
                <a:lnTo>
                  <a:pt x="999" y="18005"/>
                </a:lnTo>
                <a:lnTo>
                  <a:pt x="1311" y="17601"/>
                </a:lnTo>
                <a:lnTo>
                  <a:pt x="1415" y="17511"/>
                </a:lnTo>
                <a:lnTo>
                  <a:pt x="1673" y="17386"/>
                </a:lnTo>
                <a:lnTo>
                  <a:pt x="1914" y="17201"/>
                </a:lnTo>
                <a:lnTo>
                  <a:pt x="2137" y="16928"/>
                </a:lnTo>
                <a:lnTo>
                  <a:pt x="2193" y="16884"/>
                </a:lnTo>
                <a:lnTo>
                  <a:pt x="2486" y="16756"/>
                </a:lnTo>
                <a:lnTo>
                  <a:pt x="2569" y="16757"/>
                </a:lnTo>
                <a:lnTo>
                  <a:pt x="2721" y="16809"/>
                </a:lnTo>
                <a:lnTo>
                  <a:pt x="2790" y="16797"/>
                </a:lnTo>
                <a:lnTo>
                  <a:pt x="2896" y="16695"/>
                </a:lnTo>
                <a:lnTo>
                  <a:pt x="2959" y="16664"/>
                </a:lnTo>
                <a:lnTo>
                  <a:pt x="3031" y="16699"/>
                </a:lnTo>
                <a:lnTo>
                  <a:pt x="3053" y="16605"/>
                </a:lnTo>
                <a:lnTo>
                  <a:pt x="3118" y="16508"/>
                </a:lnTo>
                <a:lnTo>
                  <a:pt x="3264" y="16373"/>
                </a:lnTo>
                <a:lnTo>
                  <a:pt x="3319" y="16352"/>
                </a:lnTo>
                <a:lnTo>
                  <a:pt x="3371" y="16347"/>
                </a:lnTo>
                <a:lnTo>
                  <a:pt x="3396" y="16369"/>
                </a:lnTo>
                <a:lnTo>
                  <a:pt x="3370" y="16424"/>
                </a:lnTo>
                <a:lnTo>
                  <a:pt x="3331" y="16460"/>
                </a:lnTo>
                <a:lnTo>
                  <a:pt x="3245" y="16518"/>
                </a:lnTo>
                <a:lnTo>
                  <a:pt x="3106" y="16665"/>
                </a:lnTo>
                <a:lnTo>
                  <a:pt x="3086" y="16703"/>
                </a:lnTo>
                <a:lnTo>
                  <a:pt x="3078" y="16779"/>
                </a:lnTo>
                <a:lnTo>
                  <a:pt x="3090" y="16934"/>
                </a:lnTo>
                <a:lnTo>
                  <a:pt x="3077" y="17005"/>
                </a:lnTo>
                <a:lnTo>
                  <a:pt x="3054" y="17039"/>
                </a:lnTo>
                <a:lnTo>
                  <a:pt x="2950" y="17152"/>
                </a:lnTo>
                <a:lnTo>
                  <a:pt x="2865" y="17305"/>
                </a:lnTo>
                <a:lnTo>
                  <a:pt x="2821" y="17338"/>
                </a:lnTo>
                <a:lnTo>
                  <a:pt x="2841" y="17219"/>
                </a:lnTo>
                <a:lnTo>
                  <a:pt x="2885" y="17140"/>
                </a:lnTo>
                <a:lnTo>
                  <a:pt x="2940" y="17070"/>
                </a:lnTo>
                <a:lnTo>
                  <a:pt x="2989" y="16982"/>
                </a:lnTo>
                <a:lnTo>
                  <a:pt x="2973" y="16954"/>
                </a:lnTo>
                <a:lnTo>
                  <a:pt x="2876" y="17036"/>
                </a:lnTo>
                <a:lnTo>
                  <a:pt x="2820" y="17141"/>
                </a:lnTo>
                <a:lnTo>
                  <a:pt x="2791" y="17266"/>
                </a:lnTo>
                <a:lnTo>
                  <a:pt x="2781" y="17415"/>
                </a:lnTo>
                <a:lnTo>
                  <a:pt x="2771" y="17442"/>
                </a:lnTo>
                <a:lnTo>
                  <a:pt x="2722" y="17485"/>
                </a:lnTo>
                <a:lnTo>
                  <a:pt x="2710" y="17513"/>
                </a:lnTo>
                <a:lnTo>
                  <a:pt x="2714" y="17563"/>
                </a:lnTo>
                <a:lnTo>
                  <a:pt x="2750" y="17650"/>
                </a:lnTo>
                <a:lnTo>
                  <a:pt x="2759" y="17691"/>
                </a:lnTo>
                <a:lnTo>
                  <a:pt x="2749" y="17908"/>
                </a:lnTo>
                <a:lnTo>
                  <a:pt x="2732" y="17982"/>
                </a:lnTo>
                <a:lnTo>
                  <a:pt x="2651" y="18181"/>
                </a:lnTo>
                <a:lnTo>
                  <a:pt x="2636" y="18260"/>
                </a:lnTo>
                <a:lnTo>
                  <a:pt x="2632" y="18398"/>
                </a:lnTo>
                <a:lnTo>
                  <a:pt x="2619" y="18467"/>
                </a:lnTo>
                <a:lnTo>
                  <a:pt x="2518" y="18613"/>
                </a:lnTo>
                <a:lnTo>
                  <a:pt x="2503" y="18935"/>
                </a:lnTo>
                <a:lnTo>
                  <a:pt x="2466" y="19061"/>
                </a:lnTo>
                <a:lnTo>
                  <a:pt x="2180" y="19565"/>
                </a:lnTo>
                <a:lnTo>
                  <a:pt x="2091" y="19848"/>
                </a:lnTo>
                <a:lnTo>
                  <a:pt x="2049" y="20143"/>
                </a:lnTo>
                <a:lnTo>
                  <a:pt x="2057" y="20194"/>
                </a:lnTo>
                <a:lnTo>
                  <a:pt x="2074" y="20246"/>
                </a:lnTo>
                <a:lnTo>
                  <a:pt x="2078" y="20291"/>
                </a:lnTo>
                <a:lnTo>
                  <a:pt x="2049" y="20328"/>
                </a:lnTo>
                <a:lnTo>
                  <a:pt x="1988" y="20355"/>
                </a:lnTo>
                <a:lnTo>
                  <a:pt x="1960" y="20375"/>
                </a:lnTo>
                <a:lnTo>
                  <a:pt x="1948" y="20403"/>
                </a:lnTo>
                <a:lnTo>
                  <a:pt x="1940" y="20444"/>
                </a:lnTo>
                <a:lnTo>
                  <a:pt x="1923" y="20477"/>
                </a:lnTo>
                <a:lnTo>
                  <a:pt x="1918" y="20514"/>
                </a:lnTo>
                <a:lnTo>
                  <a:pt x="1941" y="20571"/>
                </a:lnTo>
                <a:lnTo>
                  <a:pt x="1970" y="20608"/>
                </a:lnTo>
                <a:lnTo>
                  <a:pt x="1999" y="20627"/>
                </a:lnTo>
                <a:lnTo>
                  <a:pt x="2132" y="20687"/>
                </a:lnTo>
                <a:lnTo>
                  <a:pt x="2162" y="20708"/>
                </a:lnTo>
                <a:lnTo>
                  <a:pt x="2191" y="20744"/>
                </a:lnTo>
                <a:lnTo>
                  <a:pt x="2217" y="20758"/>
                </a:lnTo>
                <a:lnTo>
                  <a:pt x="2301" y="20763"/>
                </a:lnTo>
                <a:lnTo>
                  <a:pt x="2330" y="20778"/>
                </a:lnTo>
                <a:lnTo>
                  <a:pt x="2387" y="20870"/>
                </a:lnTo>
                <a:lnTo>
                  <a:pt x="2449" y="20942"/>
                </a:lnTo>
                <a:lnTo>
                  <a:pt x="2518" y="20972"/>
                </a:lnTo>
                <a:lnTo>
                  <a:pt x="2596" y="20940"/>
                </a:lnTo>
                <a:lnTo>
                  <a:pt x="2621" y="21053"/>
                </a:lnTo>
                <a:lnTo>
                  <a:pt x="2675" y="21218"/>
                </a:lnTo>
                <a:lnTo>
                  <a:pt x="2750" y="21374"/>
                </a:lnTo>
                <a:lnTo>
                  <a:pt x="2837" y="21464"/>
                </a:lnTo>
                <a:lnTo>
                  <a:pt x="2858" y="21528"/>
                </a:lnTo>
                <a:lnTo>
                  <a:pt x="2897" y="21551"/>
                </a:lnTo>
                <a:lnTo>
                  <a:pt x="2944" y="21545"/>
                </a:lnTo>
                <a:lnTo>
                  <a:pt x="2986" y="21527"/>
                </a:lnTo>
                <a:lnTo>
                  <a:pt x="3041" y="21519"/>
                </a:lnTo>
                <a:lnTo>
                  <a:pt x="3090" y="21545"/>
                </a:lnTo>
                <a:lnTo>
                  <a:pt x="3138" y="21581"/>
                </a:lnTo>
                <a:lnTo>
                  <a:pt x="3188" y="21600"/>
                </a:lnTo>
                <a:lnTo>
                  <a:pt x="3221" y="21586"/>
                </a:lnTo>
                <a:lnTo>
                  <a:pt x="3245" y="21553"/>
                </a:lnTo>
                <a:lnTo>
                  <a:pt x="3276" y="21529"/>
                </a:lnTo>
                <a:lnTo>
                  <a:pt x="3386" y="21545"/>
                </a:lnTo>
                <a:lnTo>
                  <a:pt x="3438" y="21531"/>
                </a:lnTo>
                <a:lnTo>
                  <a:pt x="3531" y="21480"/>
                </a:lnTo>
                <a:lnTo>
                  <a:pt x="3708" y="21306"/>
                </a:lnTo>
                <a:lnTo>
                  <a:pt x="3733" y="21283"/>
                </a:lnTo>
                <a:lnTo>
                  <a:pt x="3771" y="21213"/>
                </a:lnTo>
                <a:lnTo>
                  <a:pt x="3795" y="21184"/>
                </a:lnTo>
                <a:lnTo>
                  <a:pt x="3826" y="21177"/>
                </a:lnTo>
                <a:lnTo>
                  <a:pt x="3857" y="21184"/>
                </a:lnTo>
                <a:lnTo>
                  <a:pt x="3879" y="21172"/>
                </a:lnTo>
                <a:lnTo>
                  <a:pt x="3886" y="21112"/>
                </a:lnTo>
                <a:lnTo>
                  <a:pt x="3940" y="21029"/>
                </a:lnTo>
                <a:lnTo>
                  <a:pt x="4364" y="20817"/>
                </a:lnTo>
                <a:lnTo>
                  <a:pt x="4519" y="20697"/>
                </a:lnTo>
                <a:lnTo>
                  <a:pt x="4607" y="20514"/>
                </a:lnTo>
                <a:lnTo>
                  <a:pt x="4633" y="20503"/>
                </a:lnTo>
                <a:lnTo>
                  <a:pt x="4695" y="20540"/>
                </a:lnTo>
                <a:lnTo>
                  <a:pt x="4740" y="20473"/>
                </a:lnTo>
                <a:lnTo>
                  <a:pt x="4767" y="20375"/>
                </a:lnTo>
                <a:lnTo>
                  <a:pt x="4773" y="20331"/>
                </a:lnTo>
                <a:lnTo>
                  <a:pt x="4856" y="20265"/>
                </a:lnTo>
                <a:lnTo>
                  <a:pt x="4867" y="20232"/>
                </a:lnTo>
                <a:lnTo>
                  <a:pt x="4793" y="20204"/>
                </a:lnTo>
                <a:lnTo>
                  <a:pt x="4818" y="20180"/>
                </a:lnTo>
                <a:lnTo>
                  <a:pt x="4852" y="20182"/>
                </a:lnTo>
                <a:lnTo>
                  <a:pt x="4891" y="20202"/>
                </a:lnTo>
                <a:lnTo>
                  <a:pt x="4936" y="20236"/>
                </a:lnTo>
                <a:lnTo>
                  <a:pt x="4965" y="20170"/>
                </a:lnTo>
                <a:lnTo>
                  <a:pt x="5014" y="20141"/>
                </a:lnTo>
                <a:lnTo>
                  <a:pt x="5076" y="20136"/>
                </a:lnTo>
                <a:lnTo>
                  <a:pt x="5150" y="20145"/>
                </a:lnTo>
                <a:lnTo>
                  <a:pt x="5171" y="20134"/>
                </a:lnTo>
                <a:lnTo>
                  <a:pt x="5192" y="20025"/>
                </a:lnTo>
                <a:lnTo>
                  <a:pt x="5173" y="19916"/>
                </a:lnTo>
                <a:lnTo>
                  <a:pt x="5114" y="19724"/>
                </a:lnTo>
                <a:lnTo>
                  <a:pt x="5118" y="19606"/>
                </a:lnTo>
                <a:lnTo>
                  <a:pt x="5162" y="19526"/>
                </a:lnTo>
                <a:lnTo>
                  <a:pt x="5320" y="19418"/>
                </a:lnTo>
                <a:lnTo>
                  <a:pt x="5293" y="19451"/>
                </a:lnTo>
                <a:lnTo>
                  <a:pt x="5267" y="19495"/>
                </a:lnTo>
                <a:lnTo>
                  <a:pt x="5247" y="19545"/>
                </a:lnTo>
                <a:lnTo>
                  <a:pt x="5241" y="19595"/>
                </a:lnTo>
                <a:lnTo>
                  <a:pt x="5271" y="19787"/>
                </a:lnTo>
                <a:lnTo>
                  <a:pt x="5280" y="19816"/>
                </a:lnTo>
                <a:lnTo>
                  <a:pt x="5276" y="19853"/>
                </a:lnTo>
                <a:lnTo>
                  <a:pt x="5293" y="19919"/>
                </a:lnTo>
                <a:lnTo>
                  <a:pt x="5327" y="19975"/>
                </a:lnTo>
                <a:lnTo>
                  <a:pt x="5380" y="19979"/>
                </a:lnTo>
                <a:lnTo>
                  <a:pt x="5398" y="19949"/>
                </a:lnTo>
                <a:lnTo>
                  <a:pt x="5425" y="19826"/>
                </a:lnTo>
                <a:lnTo>
                  <a:pt x="5430" y="19780"/>
                </a:lnTo>
                <a:lnTo>
                  <a:pt x="5461" y="19757"/>
                </a:lnTo>
                <a:lnTo>
                  <a:pt x="5601" y="19760"/>
                </a:lnTo>
                <a:lnTo>
                  <a:pt x="5646" y="19750"/>
                </a:lnTo>
                <a:lnTo>
                  <a:pt x="5670" y="19714"/>
                </a:lnTo>
                <a:lnTo>
                  <a:pt x="5708" y="19623"/>
                </a:lnTo>
                <a:lnTo>
                  <a:pt x="5893" y="19396"/>
                </a:lnTo>
                <a:lnTo>
                  <a:pt x="5962" y="19344"/>
                </a:lnTo>
                <a:lnTo>
                  <a:pt x="5976" y="19369"/>
                </a:lnTo>
                <a:lnTo>
                  <a:pt x="5964" y="19433"/>
                </a:lnTo>
                <a:lnTo>
                  <a:pt x="6002" y="19443"/>
                </a:lnTo>
                <a:lnTo>
                  <a:pt x="6043" y="19414"/>
                </a:lnTo>
                <a:lnTo>
                  <a:pt x="6031" y="19297"/>
                </a:lnTo>
                <a:lnTo>
                  <a:pt x="6086" y="19292"/>
                </a:lnTo>
                <a:lnTo>
                  <a:pt x="6153" y="19309"/>
                </a:lnTo>
                <a:lnTo>
                  <a:pt x="6181" y="19324"/>
                </a:lnTo>
                <a:lnTo>
                  <a:pt x="6324" y="19266"/>
                </a:lnTo>
                <a:lnTo>
                  <a:pt x="6352" y="19224"/>
                </a:lnTo>
                <a:lnTo>
                  <a:pt x="6355" y="19189"/>
                </a:lnTo>
                <a:lnTo>
                  <a:pt x="6347" y="19159"/>
                </a:lnTo>
                <a:lnTo>
                  <a:pt x="6344" y="19131"/>
                </a:lnTo>
                <a:lnTo>
                  <a:pt x="6367" y="19106"/>
                </a:lnTo>
                <a:lnTo>
                  <a:pt x="6448" y="19058"/>
                </a:lnTo>
                <a:lnTo>
                  <a:pt x="6435" y="19100"/>
                </a:lnTo>
                <a:lnTo>
                  <a:pt x="6441" y="19163"/>
                </a:lnTo>
                <a:lnTo>
                  <a:pt x="6475" y="19300"/>
                </a:lnTo>
                <a:lnTo>
                  <a:pt x="6566" y="19214"/>
                </a:lnTo>
                <a:lnTo>
                  <a:pt x="6604" y="19190"/>
                </a:lnTo>
                <a:lnTo>
                  <a:pt x="6656" y="19181"/>
                </a:lnTo>
                <a:lnTo>
                  <a:pt x="6700" y="19195"/>
                </a:lnTo>
                <a:lnTo>
                  <a:pt x="6743" y="19215"/>
                </a:lnTo>
                <a:lnTo>
                  <a:pt x="6797" y="19225"/>
                </a:lnTo>
                <a:lnTo>
                  <a:pt x="6819" y="19213"/>
                </a:lnTo>
                <a:lnTo>
                  <a:pt x="6833" y="19166"/>
                </a:lnTo>
                <a:lnTo>
                  <a:pt x="6849" y="19154"/>
                </a:lnTo>
                <a:lnTo>
                  <a:pt x="6871" y="19161"/>
                </a:lnTo>
                <a:lnTo>
                  <a:pt x="6957" y="19202"/>
                </a:lnTo>
                <a:lnTo>
                  <a:pt x="6957" y="19152"/>
                </a:lnTo>
                <a:lnTo>
                  <a:pt x="6931" y="19093"/>
                </a:lnTo>
                <a:lnTo>
                  <a:pt x="6915" y="19036"/>
                </a:lnTo>
                <a:lnTo>
                  <a:pt x="6946" y="18989"/>
                </a:lnTo>
                <a:lnTo>
                  <a:pt x="6986" y="18978"/>
                </a:lnTo>
                <a:lnTo>
                  <a:pt x="7126" y="18971"/>
                </a:lnTo>
                <a:lnTo>
                  <a:pt x="7175" y="18982"/>
                </a:lnTo>
                <a:lnTo>
                  <a:pt x="7267" y="19048"/>
                </a:lnTo>
                <a:lnTo>
                  <a:pt x="7307" y="19061"/>
                </a:lnTo>
                <a:lnTo>
                  <a:pt x="7359" y="19041"/>
                </a:lnTo>
                <a:lnTo>
                  <a:pt x="7427" y="18871"/>
                </a:lnTo>
                <a:lnTo>
                  <a:pt x="7433" y="18812"/>
                </a:lnTo>
                <a:lnTo>
                  <a:pt x="7446" y="18766"/>
                </a:lnTo>
                <a:lnTo>
                  <a:pt x="7468" y="18729"/>
                </a:lnTo>
                <a:lnTo>
                  <a:pt x="7499" y="18694"/>
                </a:lnTo>
                <a:lnTo>
                  <a:pt x="7501" y="18713"/>
                </a:lnTo>
                <a:lnTo>
                  <a:pt x="7505" y="18728"/>
                </a:lnTo>
                <a:lnTo>
                  <a:pt x="7515" y="18759"/>
                </a:lnTo>
                <a:lnTo>
                  <a:pt x="7605" y="18726"/>
                </a:lnTo>
                <a:lnTo>
                  <a:pt x="7821" y="18576"/>
                </a:lnTo>
                <a:lnTo>
                  <a:pt x="7852" y="18566"/>
                </a:lnTo>
                <a:lnTo>
                  <a:pt x="7912" y="18557"/>
                </a:lnTo>
                <a:lnTo>
                  <a:pt x="7940" y="18548"/>
                </a:lnTo>
                <a:lnTo>
                  <a:pt x="7950" y="18534"/>
                </a:lnTo>
                <a:lnTo>
                  <a:pt x="7960" y="18499"/>
                </a:lnTo>
                <a:lnTo>
                  <a:pt x="7993" y="18460"/>
                </a:lnTo>
                <a:lnTo>
                  <a:pt x="8009" y="18430"/>
                </a:lnTo>
                <a:lnTo>
                  <a:pt x="8032" y="18417"/>
                </a:lnTo>
                <a:lnTo>
                  <a:pt x="8065" y="18452"/>
                </a:lnTo>
                <a:lnTo>
                  <a:pt x="8075" y="18487"/>
                </a:lnTo>
                <a:lnTo>
                  <a:pt x="8077" y="18526"/>
                </a:lnTo>
                <a:lnTo>
                  <a:pt x="8093" y="18567"/>
                </a:lnTo>
                <a:lnTo>
                  <a:pt x="8140" y="18610"/>
                </a:lnTo>
                <a:lnTo>
                  <a:pt x="8191" y="18630"/>
                </a:lnTo>
                <a:lnTo>
                  <a:pt x="8227" y="18623"/>
                </a:lnTo>
                <a:lnTo>
                  <a:pt x="8283" y="18565"/>
                </a:lnTo>
                <a:lnTo>
                  <a:pt x="8338" y="18467"/>
                </a:lnTo>
                <a:lnTo>
                  <a:pt x="8367" y="18441"/>
                </a:lnTo>
                <a:lnTo>
                  <a:pt x="8444" y="18426"/>
                </a:lnTo>
                <a:lnTo>
                  <a:pt x="8483" y="18412"/>
                </a:lnTo>
                <a:lnTo>
                  <a:pt x="8499" y="18377"/>
                </a:lnTo>
                <a:lnTo>
                  <a:pt x="8467" y="18190"/>
                </a:lnTo>
                <a:lnTo>
                  <a:pt x="8496" y="18194"/>
                </a:lnTo>
                <a:lnTo>
                  <a:pt x="8608" y="18255"/>
                </a:lnTo>
                <a:lnTo>
                  <a:pt x="8616" y="18296"/>
                </a:lnTo>
                <a:lnTo>
                  <a:pt x="8598" y="18371"/>
                </a:lnTo>
                <a:lnTo>
                  <a:pt x="8606" y="18390"/>
                </a:lnTo>
                <a:lnTo>
                  <a:pt x="8649" y="18402"/>
                </a:lnTo>
                <a:lnTo>
                  <a:pt x="8695" y="18403"/>
                </a:lnTo>
                <a:lnTo>
                  <a:pt x="8741" y="18395"/>
                </a:lnTo>
                <a:lnTo>
                  <a:pt x="8774" y="18382"/>
                </a:lnTo>
                <a:lnTo>
                  <a:pt x="9083" y="18089"/>
                </a:lnTo>
                <a:lnTo>
                  <a:pt x="9161" y="18061"/>
                </a:lnTo>
                <a:lnTo>
                  <a:pt x="9249" y="18076"/>
                </a:lnTo>
                <a:lnTo>
                  <a:pt x="9331" y="18101"/>
                </a:lnTo>
                <a:lnTo>
                  <a:pt x="9417" y="18103"/>
                </a:lnTo>
                <a:lnTo>
                  <a:pt x="9487" y="18075"/>
                </a:lnTo>
                <a:lnTo>
                  <a:pt x="9515" y="18008"/>
                </a:lnTo>
                <a:lnTo>
                  <a:pt x="9540" y="18085"/>
                </a:lnTo>
                <a:lnTo>
                  <a:pt x="9570" y="18098"/>
                </a:lnTo>
                <a:lnTo>
                  <a:pt x="9631" y="18051"/>
                </a:lnTo>
                <a:lnTo>
                  <a:pt x="9650" y="18026"/>
                </a:lnTo>
                <a:lnTo>
                  <a:pt x="9656" y="18002"/>
                </a:lnTo>
                <a:lnTo>
                  <a:pt x="9674" y="17993"/>
                </a:lnTo>
                <a:lnTo>
                  <a:pt x="9729" y="18009"/>
                </a:lnTo>
                <a:lnTo>
                  <a:pt x="9757" y="17973"/>
                </a:lnTo>
                <a:lnTo>
                  <a:pt x="9820" y="17779"/>
                </a:lnTo>
                <a:lnTo>
                  <a:pt x="9857" y="17725"/>
                </a:lnTo>
                <a:lnTo>
                  <a:pt x="9840" y="17697"/>
                </a:lnTo>
                <a:lnTo>
                  <a:pt x="9756" y="17707"/>
                </a:lnTo>
                <a:lnTo>
                  <a:pt x="9686" y="17673"/>
                </a:lnTo>
                <a:lnTo>
                  <a:pt x="9624" y="17628"/>
                </a:lnTo>
                <a:lnTo>
                  <a:pt x="9557" y="17607"/>
                </a:lnTo>
                <a:lnTo>
                  <a:pt x="9555" y="17566"/>
                </a:lnTo>
                <a:lnTo>
                  <a:pt x="9557" y="17528"/>
                </a:lnTo>
                <a:lnTo>
                  <a:pt x="9610" y="17554"/>
                </a:lnTo>
                <a:lnTo>
                  <a:pt x="9749" y="17642"/>
                </a:lnTo>
                <a:lnTo>
                  <a:pt x="9795" y="17650"/>
                </a:lnTo>
                <a:lnTo>
                  <a:pt x="9910" y="17639"/>
                </a:lnTo>
                <a:lnTo>
                  <a:pt x="9929" y="17624"/>
                </a:lnTo>
                <a:lnTo>
                  <a:pt x="9936" y="17600"/>
                </a:lnTo>
                <a:lnTo>
                  <a:pt x="9983" y="17535"/>
                </a:lnTo>
                <a:lnTo>
                  <a:pt x="9918" y="17505"/>
                </a:lnTo>
                <a:lnTo>
                  <a:pt x="9800" y="17520"/>
                </a:lnTo>
                <a:lnTo>
                  <a:pt x="9734" y="17497"/>
                </a:lnTo>
                <a:lnTo>
                  <a:pt x="9795" y="17436"/>
                </a:lnTo>
                <a:lnTo>
                  <a:pt x="10097" y="17310"/>
                </a:lnTo>
                <a:lnTo>
                  <a:pt x="10217" y="17203"/>
                </a:lnTo>
                <a:lnTo>
                  <a:pt x="10266" y="17183"/>
                </a:lnTo>
                <a:lnTo>
                  <a:pt x="10373" y="17168"/>
                </a:lnTo>
                <a:lnTo>
                  <a:pt x="10580" y="17067"/>
                </a:lnTo>
                <a:lnTo>
                  <a:pt x="10649" y="17015"/>
                </a:lnTo>
                <a:lnTo>
                  <a:pt x="10695" y="16942"/>
                </a:lnTo>
                <a:lnTo>
                  <a:pt x="10691" y="16843"/>
                </a:lnTo>
                <a:lnTo>
                  <a:pt x="10643" y="16724"/>
                </a:lnTo>
                <a:lnTo>
                  <a:pt x="10569" y="16633"/>
                </a:lnTo>
                <a:lnTo>
                  <a:pt x="10487" y="16621"/>
                </a:lnTo>
                <a:lnTo>
                  <a:pt x="10469" y="16594"/>
                </a:lnTo>
                <a:lnTo>
                  <a:pt x="10497" y="16553"/>
                </a:lnTo>
                <a:lnTo>
                  <a:pt x="10477" y="16494"/>
                </a:lnTo>
                <a:lnTo>
                  <a:pt x="10439" y="16426"/>
                </a:lnTo>
                <a:lnTo>
                  <a:pt x="10415" y="16359"/>
                </a:lnTo>
                <a:lnTo>
                  <a:pt x="10502" y="16490"/>
                </a:lnTo>
                <a:lnTo>
                  <a:pt x="10551" y="16533"/>
                </a:lnTo>
                <a:lnTo>
                  <a:pt x="10610" y="16545"/>
                </a:lnTo>
                <a:lnTo>
                  <a:pt x="10611" y="16611"/>
                </a:lnTo>
                <a:lnTo>
                  <a:pt x="10660" y="16689"/>
                </a:lnTo>
                <a:lnTo>
                  <a:pt x="10719" y="16768"/>
                </a:lnTo>
                <a:lnTo>
                  <a:pt x="10750" y="16836"/>
                </a:lnTo>
                <a:lnTo>
                  <a:pt x="10872" y="16771"/>
                </a:lnTo>
                <a:lnTo>
                  <a:pt x="10916" y="16718"/>
                </a:lnTo>
                <a:lnTo>
                  <a:pt x="10900" y="16646"/>
                </a:lnTo>
                <a:lnTo>
                  <a:pt x="10890" y="16604"/>
                </a:lnTo>
                <a:lnTo>
                  <a:pt x="10912" y="16587"/>
                </a:lnTo>
                <a:lnTo>
                  <a:pt x="10953" y="16596"/>
                </a:lnTo>
                <a:lnTo>
                  <a:pt x="10989" y="16629"/>
                </a:lnTo>
                <a:lnTo>
                  <a:pt x="11028" y="16657"/>
                </a:lnTo>
                <a:lnTo>
                  <a:pt x="11058" y="16635"/>
                </a:lnTo>
                <a:lnTo>
                  <a:pt x="11079" y="16590"/>
                </a:lnTo>
                <a:lnTo>
                  <a:pt x="11086" y="16553"/>
                </a:lnTo>
                <a:lnTo>
                  <a:pt x="10980" y="16542"/>
                </a:lnTo>
                <a:lnTo>
                  <a:pt x="10988" y="16519"/>
                </a:lnTo>
                <a:lnTo>
                  <a:pt x="10987" y="16504"/>
                </a:lnTo>
                <a:lnTo>
                  <a:pt x="10983" y="16487"/>
                </a:lnTo>
                <a:lnTo>
                  <a:pt x="10979" y="16463"/>
                </a:lnTo>
                <a:lnTo>
                  <a:pt x="10959" y="16468"/>
                </a:lnTo>
                <a:lnTo>
                  <a:pt x="10910" y="16468"/>
                </a:lnTo>
                <a:lnTo>
                  <a:pt x="10933" y="16426"/>
                </a:lnTo>
                <a:lnTo>
                  <a:pt x="10966" y="16398"/>
                </a:lnTo>
                <a:lnTo>
                  <a:pt x="10994" y="16362"/>
                </a:lnTo>
                <a:lnTo>
                  <a:pt x="11000" y="16303"/>
                </a:lnTo>
                <a:lnTo>
                  <a:pt x="10960" y="16275"/>
                </a:lnTo>
                <a:lnTo>
                  <a:pt x="10923" y="16260"/>
                </a:lnTo>
                <a:lnTo>
                  <a:pt x="10887" y="16259"/>
                </a:lnTo>
                <a:lnTo>
                  <a:pt x="10856" y="16275"/>
                </a:lnTo>
                <a:lnTo>
                  <a:pt x="10879" y="16129"/>
                </a:lnTo>
                <a:lnTo>
                  <a:pt x="10862" y="16066"/>
                </a:lnTo>
                <a:lnTo>
                  <a:pt x="10813" y="15979"/>
                </a:lnTo>
                <a:lnTo>
                  <a:pt x="10752" y="15917"/>
                </a:lnTo>
                <a:lnTo>
                  <a:pt x="10682" y="15871"/>
                </a:lnTo>
                <a:lnTo>
                  <a:pt x="10622" y="15824"/>
                </a:lnTo>
                <a:lnTo>
                  <a:pt x="10592" y="15754"/>
                </a:lnTo>
                <a:lnTo>
                  <a:pt x="10669" y="15798"/>
                </a:lnTo>
                <a:lnTo>
                  <a:pt x="10840" y="15943"/>
                </a:lnTo>
                <a:lnTo>
                  <a:pt x="10933" y="15998"/>
                </a:lnTo>
                <a:lnTo>
                  <a:pt x="10967" y="15989"/>
                </a:lnTo>
                <a:lnTo>
                  <a:pt x="10998" y="15845"/>
                </a:lnTo>
                <a:lnTo>
                  <a:pt x="11003" y="15941"/>
                </a:lnTo>
                <a:lnTo>
                  <a:pt x="10997" y="16050"/>
                </a:lnTo>
                <a:lnTo>
                  <a:pt x="11004" y="16135"/>
                </a:lnTo>
                <a:lnTo>
                  <a:pt x="11051" y="16153"/>
                </a:lnTo>
                <a:lnTo>
                  <a:pt x="11070" y="16184"/>
                </a:lnTo>
                <a:lnTo>
                  <a:pt x="11050" y="16234"/>
                </a:lnTo>
                <a:lnTo>
                  <a:pt x="11081" y="16237"/>
                </a:lnTo>
                <a:lnTo>
                  <a:pt x="11167" y="16199"/>
                </a:lnTo>
                <a:lnTo>
                  <a:pt x="11196" y="16169"/>
                </a:lnTo>
                <a:lnTo>
                  <a:pt x="11207" y="16131"/>
                </a:lnTo>
                <a:lnTo>
                  <a:pt x="11222" y="15931"/>
                </a:lnTo>
                <a:lnTo>
                  <a:pt x="11239" y="15852"/>
                </a:lnTo>
                <a:lnTo>
                  <a:pt x="11273" y="15784"/>
                </a:lnTo>
                <a:lnTo>
                  <a:pt x="11441" y="15579"/>
                </a:lnTo>
                <a:lnTo>
                  <a:pt x="11472" y="15486"/>
                </a:lnTo>
                <a:lnTo>
                  <a:pt x="11448" y="15392"/>
                </a:lnTo>
                <a:lnTo>
                  <a:pt x="11394" y="15282"/>
                </a:lnTo>
                <a:lnTo>
                  <a:pt x="11350" y="15167"/>
                </a:lnTo>
                <a:lnTo>
                  <a:pt x="11344" y="15073"/>
                </a:lnTo>
                <a:lnTo>
                  <a:pt x="11328" y="15033"/>
                </a:lnTo>
                <a:lnTo>
                  <a:pt x="11278" y="15022"/>
                </a:lnTo>
                <a:lnTo>
                  <a:pt x="11296" y="14915"/>
                </a:lnTo>
                <a:lnTo>
                  <a:pt x="11327" y="14850"/>
                </a:lnTo>
                <a:lnTo>
                  <a:pt x="11324" y="14790"/>
                </a:lnTo>
                <a:lnTo>
                  <a:pt x="11242" y="14702"/>
                </a:lnTo>
                <a:lnTo>
                  <a:pt x="11286" y="14691"/>
                </a:lnTo>
                <a:lnTo>
                  <a:pt x="11337" y="14707"/>
                </a:lnTo>
                <a:lnTo>
                  <a:pt x="11436" y="14769"/>
                </a:lnTo>
                <a:lnTo>
                  <a:pt x="11412" y="14846"/>
                </a:lnTo>
                <a:lnTo>
                  <a:pt x="11394" y="14957"/>
                </a:lnTo>
                <a:lnTo>
                  <a:pt x="11412" y="15041"/>
                </a:lnTo>
                <a:lnTo>
                  <a:pt x="11489" y="15040"/>
                </a:lnTo>
                <a:lnTo>
                  <a:pt x="11467" y="15116"/>
                </a:lnTo>
                <a:lnTo>
                  <a:pt x="11456" y="15225"/>
                </a:lnTo>
                <a:lnTo>
                  <a:pt x="11485" y="15315"/>
                </a:lnTo>
                <a:lnTo>
                  <a:pt x="11578" y="15330"/>
                </a:lnTo>
                <a:lnTo>
                  <a:pt x="11595" y="15354"/>
                </a:lnTo>
                <a:lnTo>
                  <a:pt x="11572" y="15374"/>
                </a:lnTo>
                <a:lnTo>
                  <a:pt x="11575" y="15400"/>
                </a:lnTo>
                <a:lnTo>
                  <a:pt x="11623" y="15472"/>
                </a:lnTo>
                <a:lnTo>
                  <a:pt x="11625" y="15495"/>
                </a:lnTo>
                <a:lnTo>
                  <a:pt x="11614" y="15575"/>
                </a:lnTo>
                <a:lnTo>
                  <a:pt x="11614" y="15611"/>
                </a:lnTo>
                <a:lnTo>
                  <a:pt x="11636" y="15616"/>
                </a:lnTo>
                <a:lnTo>
                  <a:pt x="11666" y="15635"/>
                </a:lnTo>
                <a:lnTo>
                  <a:pt x="11687" y="15641"/>
                </a:lnTo>
                <a:lnTo>
                  <a:pt x="11596" y="15917"/>
                </a:lnTo>
                <a:lnTo>
                  <a:pt x="11601" y="16002"/>
                </a:lnTo>
                <a:lnTo>
                  <a:pt x="11673" y="16094"/>
                </a:lnTo>
                <a:lnTo>
                  <a:pt x="11773" y="16135"/>
                </a:lnTo>
                <a:lnTo>
                  <a:pt x="11875" y="16141"/>
                </a:lnTo>
                <a:lnTo>
                  <a:pt x="11952" y="16124"/>
                </a:lnTo>
                <a:lnTo>
                  <a:pt x="12022" y="16063"/>
                </a:lnTo>
                <a:lnTo>
                  <a:pt x="12127" y="15782"/>
                </a:lnTo>
                <a:lnTo>
                  <a:pt x="12226" y="15638"/>
                </a:lnTo>
                <a:lnTo>
                  <a:pt x="12293" y="15577"/>
                </a:lnTo>
                <a:lnTo>
                  <a:pt x="12359" y="15559"/>
                </a:lnTo>
                <a:lnTo>
                  <a:pt x="12243" y="15769"/>
                </a:lnTo>
                <a:lnTo>
                  <a:pt x="12189" y="15819"/>
                </a:lnTo>
                <a:lnTo>
                  <a:pt x="12152" y="15871"/>
                </a:lnTo>
                <a:lnTo>
                  <a:pt x="12105" y="16046"/>
                </a:lnTo>
                <a:lnTo>
                  <a:pt x="12075" y="16118"/>
                </a:lnTo>
                <a:lnTo>
                  <a:pt x="12035" y="16175"/>
                </a:lnTo>
                <a:lnTo>
                  <a:pt x="11980" y="16221"/>
                </a:lnTo>
                <a:lnTo>
                  <a:pt x="11962" y="16249"/>
                </a:lnTo>
                <a:lnTo>
                  <a:pt x="11949" y="16337"/>
                </a:lnTo>
                <a:lnTo>
                  <a:pt x="11915" y="16384"/>
                </a:lnTo>
                <a:lnTo>
                  <a:pt x="11918" y="16406"/>
                </a:lnTo>
                <a:lnTo>
                  <a:pt x="11921" y="16430"/>
                </a:lnTo>
                <a:lnTo>
                  <a:pt x="11916" y="16450"/>
                </a:lnTo>
                <a:lnTo>
                  <a:pt x="11902" y="16464"/>
                </a:lnTo>
                <a:lnTo>
                  <a:pt x="11869" y="16477"/>
                </a:lnTo>
                <a:lnTo>
                  <a:pt x="11846" y="16494"/>
                </a:lnTo>
                <a:lnTo>
                  <a:pt x="11653" y="16793"/>
                </a:lnTo>
                <a:lnTo>
                  <a:pt x="11452" y="16974"/>
                </a:lnTo>
                <a:lnTo>
                  <a:pt x="11420" y="17025"/>
                </a:lnTo>
                <a:lnTo>
                  <a:pt x="11414" y="17118"/>
                </a:lnTo>
                <a:lnTo>
                  <a:pt x="11463" y="17152"/>
                </a:lnTo>
                <a:lnTo>
                  <a:pt x="11632" y="17181"/>
                </a:lnTo>
                <a:lnTo>
                  <a:pt x="11674" y="17162"/>
                </a:lnTo>
                <a:lnTo>
                  <a:pt x="11812" y="16894"/>
                </a:lnTo>
                <a:lnTo>
                  <a:pt x="11906" y="16773"/>
                </a:lnTo>
                <a:lnTo>
                  <a:pt x="11963" y="16728"/>
                </a:lnTo>
                <a:lnTo>
                  <a:pt x="11981" y="16678"/>
                </a:lnTo>
                <a:lnTo>
                  <a:pt x="11999" y="16592"/>
                </a:lnTo>
                <a:lnTo>
                  <a:pt x="12029" y="16524"/>
                </a:lnTo>
                <a:lnTo>
                  <a:pt x="12093" y="16528"/>
                </a:lnTo>
                <a:lnTo>
                  <a:pt x="12099" y="16389"/>
                </a:lnTo>
                <a:lnTo>
                  <a:pt x="12121" y="16329"/>
                </a:lnTo>
                <a:lnTo>
                  <a:pt x="12164" y="16295"/>
                </a:lnTo>
                <a:lnTo>
                  <a:pt x="12189" y="16343"/>
                </a:lnTo>
                <a:lnTo>
                  <a:pt x="12198" y="16316"/>
                </a:lnTo>
                <a:lnTo>
                  <a:pt x="12203" y="16261"/>
                </a:lnTo>
                <a:lnTo>
                  <a:pt x="12209" y="16227"/>
                </a:lnTo>
                <a:lnTo>
                  <a:pt x="12231" y="16201"/>
                </a:lnTo>
                <a:lnTo>
                  <a:pt x="12258" y="16129"/>
                </a:lnTo>
                <a:lnTo>
                  <a:pt x="12288" y="16103"/>
                </a:lnTo>
                <a:lnTo>
                  <a:pt x="12264" y="16203"/>
                </a:lnTo>
                <a:lnTo>
                  <a:pt x="12255" y="16544"/>
                </a:lnTo>
                <a:lnTo>
                  <a:pt x="12201" y="16768"/>
                </a:lnTo>
                <a:lnTo>
                  <a:pt x="12188" y="16893"/>
                </a:lnTo>
                <a:lnTo>
                  <a:pt x="12238" y="16974"/>
                </a:lnTo>
                <a:lnTo>
                  <a:pt x="12237" y="16917"/>
                </a:lnTo>
                <a:lnTo>
                  <a:pt x="12245" y="16836"/>
                </a:lnTo>
                <a:lnTo>
                  <a:pt x="12265" y="16760"/>
                </a:lnTo>
                <a:lnTo>
                  <a:pt x="12289" y="16714"/>
                </a:lnTo>
                <a:lnTo>
                  <a:pt x="12348" y="16701"/>
                </a:lnTo>
                <a:lnTo>
                  <a:pt x="12415" y="16711"/>
                </a:lnTo>
                <a:lnTo>
                  <a:pt x="12463" y="16693"/>
                </a:lnTo>
                <a:lnTo>
                  <a:pt x="12466" y="16602"/>
                </a:lnTo>
                <a:lnTo>
                  <a:pt x="12410" y="16553"/>
                </a:lnTo>
                <a:lnTo>
                  <a:pt x="12379" y="16460"/>
                </a:lnTo>
                <a:lnTo>
                  <a:pt x="12373" y="16365"/>
                </a:lnTo>
                <a:lnTo>
                  <a:pt x="12394" y="16301"/>
                </a:lnTo>
                <a:lnTo>
                  <a:pt x="12412" y="16361"/>
                </a:lnTo>
                <a:lnTo>
                  <a:pt x="12424" y="16419"/>
                </a:lnTo>
                <a:lnTo>
                  <a:pt x="12442" y="16473"/>
                </a:lnTo>
                <a:lnTo>
                  <a:pt x="12485" y="16514"/>
                </a:lnTo>
                <a:lnTo>
                  <a:pt x="12513" y="16524"/>
                </a:lnTo>
                <a:lnTo>
                  <a:pt x="12531" y="16567"/>
                </a:lnTo>
                <a:lnTo>
                  <a:pt x="12555" y="16660"/>
                </a:lnTo>
                <a:lnTo>
                  <a:pt x="12596" y="16612"/>
                </a:lnTo>
                <a:lnTo>
                  <a:pt x="12632" y="16556"/>
                </a:lnTo>
                <a:lnTo>
                  <a:pt x="12659" y="16494"/>
                </a:lnTo>
                <a:lnTo>
                  <a:pt x="12678" y="16427"/>
                </a:lnTo>
                <a:lnTo>
                  <a:pt x="12654" y="16419"/>
                </a:lnTo>
                <a:lnTo>
                  <a:pt x="12636" y="16408"/>
                </a:lnTo>
                <a:lnTo>
                  <a:pt x="12588" y="16369"/>
                </a:lnTo>
                <a:lnTo>
                  <a:pt x="12630" y="16343"/>
                </a:lnTo>
                <a:lnTo>
                  <a:pt x="12674" y="16346"/>
                </a:lnTo>
                <a:lnTo>
                  <a:pt x="12715" y="16356"/>
                </a:lnTo>
                <a:lnTo>
                  <a:pt x="12751" y="16347"/>
                </a:lnTo>
                <a:lnTo>
                  <a:pt x="12765" y="16311"/>
                </a:lnTo>
                <a:lnTo>
                  <a:pt x="12772" y="16251"/>
                </a:lnTo>
                <a:lnTo>
                  <a:pt x="12772" y="16188"/>
                </a:lnTo>
                <a:lnTo>
                  <a:pt x="12766" y="16143"/>
                </a:lnTo>
                <a:lnTo>
                  <a:pt x="12742" y="16153"/>
                </a:lnTo>
                <a:lnTo>
                  <a:pt x="12726" y="16158"/>
                </a:lnTo>
                <a:lnTo>
                  <a:pt x="12710" y="16166"/>
                </a:lnTo>
                <a:lnTo>
                  <a:pt x="12694" y="16188"/>
                </a:lnTo>
                <a:lnTo>
                  <a:pt x="12678" y="16094"/>
                </a:lnTo>
                <a:lnTo>
                  <a:pt x="12739" y="16077"/>
                </a:lnTo>
                <a:lnTo>
                  <a:pt x="12826" y="16103"/>
                </a:lnTo>
                <a:lnTo>
                  <a:pt x="12891" y="16144"/>
                </a:lnTo>
                <a:lnTo>
                  <a:pt x="12865" y="16186"/>
                </a:lnTo>
                <a:lnTo>
                  <a:pt x="12865" y="16231"/>
                </a:lnTo>
                <a:lnTo>
                  <a:pt x="12910" y="16437"/>
                </a:lnTo>
                <a:lnTo>
                  <a:pt x="12907" y="16474"/>
                </a:lnTo>
                <a:lnTo>
                  <a:pt x="12889" y="16519"/>
                </a:lnTo>
                <a:lnTo>
                  <a:pt x="12892" y="16561"/>
                </a:lnTo>
                <a:lnTo>
                  <a:pt x="12942" y="16522"/>
                </a:lnTo>
                <a:lnTo>
                  <a:pt x="12983" y="16405"/>
                </a:lnTo>
                <a:lnTo>
                  <a:pt x="13033" y="16358"/>
                </a:lnTo>
                <a:lnTo>
                  <a:pt x="13050" y="16385"/>
                </a:lnTo>
                <a:lnTo>
                  <a:pt x="13040" y="16422"/>
                </a:lnTo>
                <a:lnTo>
                  <a:pt x="13052" y="16451"/>
                </a:lnTo>
                <a:lnTo>
                  <a:pt x="13104" y="16504"/>
                </a:lnTo>
                <a:lnTo>
                  <a:pt x="13134" y="16581"/>
                </a:lnTo>
                <a:lnTo>
                  <a:pt x="13161" y="16604"/>
                </a:lnTo>
                <a:lnTo>
                  <a:pt x="13194" y="16564"/>
                </a:lnTo>
                <a:lnTo>
                  <a:pt x="13194" y="16524"/>
                </a:lnTo>
                <a:lnTo>
                  <a:pt x="13163" y="16405"/>
                </a:lnTo>
                <a:lnTo>
                  <a:pt x="13155" y="16354"/>
                </a:lnTo>
                <a:lnTo>
                  <a:pt x="13190" y="16237"/>
                </a:lnTo>
                <a:lnTo>
                  <a:pt x="13192" y="16221"/>
                </a:lnTo>
                <a:lnTo>
                  <a:pt x="13345" y="16118"/>
                </a:lnTo>
                <a:lnTo>
                  <a:pt x="13387" y="16057"/>
                </a:lnTo>
                <a:lnTo>
                  <a:pt x="13397" y="15987"/>
                </a:lnTo>
                <a:lnTo>
                  <a:pt x="13388" y="15889"/>
                </a:lnTo>
                <a:lnTo>
                  <a:pt x="13350" y="15806"/>
                </a:lnTo>
                <a:lnTo>
                  <a:pt x="13275" y="15782"/>
                </a:lnTo>
                <a:lnTo>
                  <a:pt x="13242" y="15612"/>
                </a:lnTo>
                <a:lnTo>
                  <a:pt x="13225" y="15591"/>
                </a:lnTo>
                <a:lnTo>
                  <a:pt x="13201" y="15579"/>
                </a:lnTo>
                <a:lnTo>
                  <a:pt x="13189" y="15562"/>
                </a:lnTo>
                <a:lnTo>
                  <a:pt x="13204" y="15522"/>
                </a:lnTo>
                <a:lnTo>
                  <a:pt x="13184" y="15492"/>
                </a:lnTo>
                <a:lnTo>
                  <a:pt x="13121" y="15592"/>
                </a:lnTo>
                <a:lnTo>
                  <a:pt x="13100" y="15589"/>
                </a:lnTo>
                <a:lnTo>
                  <a:pt x="13094" y="15555"/>
                </a:lnTo>
                <a:lnTo>
                  <a:pt x="13115" y="15422"/>
                </a:lnTo>
                <a:lnTo>
                  <a:pt x="13015" y="15387"/>
                </a:lnTo>
                <a:lnTo>
                  <a:pt x="12985" y="15429"/>
                </a:lnTo>
                <a:lnTo>
                  <a:pt x="12980" y="15492"/>
                </a:lnTo>
                <a:lnTo>
                  <a:pt x="12954" y="15525"/>
                </a:lnTo>
                <a:lnTo>
                  <a:pt x="12899" y="15499"/>
                </a:lnTo>
                <a:lnTo>
                  <a:pt x="12880" y="15438"/>
                </a:lnTo>
                <a:lnTo>
                  <a:pt x="12886" y="15321"/>
                </a:lnTo>
                <a:lnTo>
                  <a:pt x="12879" y="15256"/>
                </a:lnTo>
                <a:lnTo>
                  <a:pt x="12858" y="15212"/>
                </a:lnTo>
                <a:lnTo>
                  <a:pt x="12769" y="15092"/>
                </a:lnTo>
                <a:lnTo>
                  <a:pt x="12766" y="15066"/>
                </a:lnTo>
                <a:lnTo>
                  <a:pt x="12797" y="15058"/>
                </a:lnTo>
                <a:lnTo>
                  <a:pt x="12838" y="15071"/>
                </a:lnTo>
                <a:lnTo>
                  <a:pt x="12875" y="15101"/>
                </a:lnTo>
                <a:lnTo>
                  <a:pt x="12898" y="15114"/>
                </a:lnTo>
                <a:lnTo>
                  <a:pt x="12918" y="15095"/>
                </a:lnTo>
                <a:lnTo>
                  <a:pt x="12931" y="15061"/>
                </a:lnTo>
                <a:lnTo>
                  <a:pt x="12936" y="15044"/>
                </a:lnTo>
                <a:lnTo>
                  <a:pt x="12911" y="15032"/>
                </a:lnTo>
                <a:lnTo>
                  <a:pt x="12884" y="15015"/>
                </a:lnTo>
                <a:lnTo>
                  <a:pt x="12863" y="15010"/>
                </a:lnTo>
                <a:lnTo>
                  <a:pt x="12865" y="14972"/>
                </a:lnTo>
                <a:lnTo>
                  <a:pt x="12875" y="14941"/>
                </a:lnTo>
                <a:lnTo>
                  <a:pt x="12892" y="14915"/>
                </a:lnTo>
                <a:lnTo>
                  <a:pt x="12918" y="14900"/>
                </a:lnTo>
                <a:lnTo>
                  <a:pt x="12930" y="14946"/>
                </a:lnTo>
                <a:lnTo>
                  <a:pt x="12933" y="14965"/>
                </a:lnTo>
                <a:lnTo>
                  <a:pt x="12987" y="14972"/>
                </a:lnTo>
                <a:lnTo>
                  <a:pt x="12992" y="15001"/>
                </a:lnTo>
                <a:lnTo>
                  <a:pt x="12979" y="15038"/>
                </a:lnTo>
                <a:lnTo>
                  <a:pt x="12980" y="15072"/>
                </a:lnTo>
                <a:lnTo>
                  <a:pt x="12983" y="15084"/>
                </a:lnTo>
                <a:lnTo>
                  <a:pt x="12983" y="15095"/>
                </a:lnTo>
                <a:lnTo>
                  <a:pt x="12985" y="15112"/>
                </a:lnTo>
                <a:lnTo>
                  <a:pt x="12998" y="15136"/>
                </a:lnTo>
                <a:lnTo>
                  <a:pt x="13011" y="15145"/>
                </a:lnTo>
                <a:lnTo>
                  <a:pt x="13028" y="15145"/>
                </a:lnTo>
                <a:lnTo>
                  <a:pt x="13047" y="15147"/>
                </a:lnTo>
                <a:lnTo>
                  <a:pt x="13067" y="15167"/>
                </a:lnTo>
                <a:lnTo>
                  <a:pt x="13092" y="15206"/>
                </a:lnTo>
                <a:lnTo>
                  <a:pt x="13104" y="15217"/>
                </a:lnTo>
                <a:lnTo>
                  <a:pt x="13150" y="15175"/>
                </a:lnTo>
                <a:lnTo>
                  <a:pt x="13161" y="15156"/>
                </a:lnTo>
                <a:lnTo>
                  <a:pt x="13157" y="15130"/>
                </a:lnTo>
                <a:lnTo>
                  <a:pt x="13149" y="15109"/>
                </a:lnTo>
                <a:lnTo>
                  <a:pt x="13146" y="15097"/>
                </a:lnTo>
                <a:lnTo>
                  <a:pt x="13163" y="15086"/>
                </a:lnTo>
                <a:lnTo>
                  <a:pt x="13183" y="15088"/>
                </a:lnTo>
                <a:lnTo>
                  <a:pt x="13201" y="15092"/>
                </a:lnTo>
                <a:lnTo>
                  <a:pt x="13217" y="15090"/>
                </a:lnTo>
                <a:lnTo>
                  <a:pt x="13353" y="15022"/>
                </a:lnTo>
                <a:lnTo>
                  <a:pt x="13433" y="15001"/>
                </a:lnTo>
                <a:lnTo>
                  <a:pt x="13579" y="15011"/>
                </a:lnTo>
                <a:lnTo>
                  <a:pt x="13634" y="14957"/>
                </a:lnTo>
                <a:lnTo>
                  <a:pt x="13665" y="14874"/>
                </a:lnTo>
                <a:lnTo>
                  <a:pt x="13673" y="14798"/>
                </a:lnTo>
                <a:lnTo>
                  <a:pt x="13719" y="14947"/>
                </a:lnTo>
                <a:lnTo>
                  <a:pt x="13753" y="15027"/>
                </a:lnTo>
                <a:lnTo>
                  <a:pt x="13783" y="15075"/>
                </a:lnTo>
                <a:lnTo>
                  <a:pt x="13880" y="15114"/>
                </a:lnTo>
                <a:lnTo>
                  <a:pt x="13933" y="15069"/>
                </a:lnTo>
                <a:lnTo>
                  <a:pt x="13929" y="14988"/>
                </a:lnTo>
                <a:lnTo>
                  <a:pt x="13851" y="14915"/>
                </a:lnTo>
                <a:lnTo>
                  <a:pt x="13869" y="14702"/>
                </a:lnTo>
                <a:lnTo>
                  <a:pt x="13818" y="14216"/>
                </a:lnTo>
                <a:lnTo>
                  <a:pt x="13837" y="13999"/>
                </a:lnTo>
                <a:lnTo>
                  <a:pt x="13877" y="14081"/>
                </a:lnTo>
                <a:lnTo>
                  <a:pt x="13896" y="14163"/>
                </a:lnTo>
                <a:lnTo>
                  <a:pt x="13893" y="14535"/>
                </a:lnTo>
                <a:lnTo>
                  <a:pt x="13908" y="14588"/>
                </a:lnTo>
                <a:lnTo>
                  <a:pt x="13935" y="14663"/>
                </a:lnTo>
                <a:lnTo>
                  <a:pt x="13938" y="14745"/>
                </a:lnTo>
                <a:lnTo>
                  <a:pt x="13922" y="14888"/>
                </a:lnTo>
                <a:lnTo>
                  <a:pt x="13942" y="14972"/>
                </a:lnTo>
                <a:lnTo>
                  <a:pt x="13995" y="14964"/>
                </a:lnTo>
                <a:lnTo>
                  <a:pt x="14249" y="14752"/>
                </a:lnTo>
                <a:lnTo>
                  <a:pt x="14394" y="14581"/>
                </a:lnTo>
                <a:lnTo>
                  <a:pt x="14498" y="14372"/>
                </a:lnTo>
                <a:lnTo>
                  <a:pt x="14547" y="14121"/>
                </a:lnTo>
                <a:lnTo>
                  <a:pt x="14564" y="14183"/>
                </a:lnTo>
                <a:lnTo>
                  <a:pt x="14614" y="14152"/>
                </a:lnTo>
                <a:lnTo>
                  <a:pt x="14690" y="14075"/>
                </a:lnTo>
                <a:lnTo>
                  <a:pt x="14755" y="14059"/>
                </a:lnTo>
                <a:lnTo>
                  <a:pt x="14727" y="14090"/>
                </a:lnTo>
                <a:lnTo>
                  <a:pt x="14716" y="14132"/>
                </a:lnTo>
                <a:lnTo>
                  <a:pt x="14704" y="14206"/>
                </a:lnTo>
                <a:lnTo>
                  <a:pt x="14682" y="14245"/>
                </a:lnTo>
                <a:lnTo>
                  <a:pt x="14625" y="14313"/>
                </a:lnTo>
                <a:lnTo>
                  <a:pt x="14546" y="14468"/>
                </a:lnTo>
                <a:lnTo>
                  <a:pt x="14534" y="14509"/>
                </a:lnTo>
                <a:lnTo>
                  <a:pt x="14533" y="14563"/>
                </a:lnTo>
                <a:lnTo>
                  <a:pt x="14545" y="14662"/>
                </a:lnTo>
                <a:lnTo>
                  <a:pt x="14538" y="14704"/>
                </a:lnTo>
                <a:lnTo>
                  <a:pt x="14581" y="14728"/>
                </a:lnTo>
                <a:lnTo>
                  <a:pt x="14597" y="14708"/>
                </a:lnTo>
                <a:lnTo>
                  <a:pt x="14608" y="14619"/>
                </a:lnTo>
                <a:lnTo>
                  <a:pt x="14649" y="14689"/>
                </a:lnTo>
                <a:lnTo>
                  <a:pt x="14652" y="14747"/>
                </a:lnTo>
                <a:lnTo>
                  <a:pt x="14615" y="14904"/>
                </a:lnTo>
                <a:lnTo>
                  <a:pt x="14585" y="14941"/>
                </a:lnTo>
                <a:lnTo>
                  <a:pt x="14497" y="14999"/>
                </a:lnTo>
                <a:lnTo>
                  <a:pt x="14485" y="15030"/>
                </a:lnTo>
                <a:lnTo>
                  <a:pt x="14542" y="15099"/>
                </a:lnTo>
                <a:lnTo>
                  <a:pt x="14534" y="15127"/>
                </a:lnTo>
                <a:lnTo>
                  <a:pt x="14456" y="15177"/>
                </a:lnTo>
                <a:lnTo>
                  <a:pt x="14425" y="15221"/>
                </a:lnTo>
                <a:lnTo>
                  <a:pt x="14380" y="15317"/>
                </a:lnTo>
                <a:lnTo>
                  <a:pt x="14351" y="15361"/>
                </a:lnTo>
                <a:lnTo>
                  <a:pt x="14325" y="15385"/>
                </a:lnTo>
                <a:lnTo>
                  <a:pt x="14228" y="15439"/>
                </a:lnTo>
                <a:lnTo>
                  <a:pt x="14200" y="15470"/>
                </a:lnTo>
                <a:lnTo>
                  <a:pt x="14176" y="15540"/>
                </a:lnTo>
                <a:lnTo>
                  <a:pt x="14099" y="15620"/>
                </a:lnTo>
                <a:lnTo>
                  <a:pt x="14068" y="15684"/>
                </a:lnTo>
                <a:lnTo>
                  <a:pt x="14013" y="15994"/>
                </a:lnTo>
                <a:lnTo>
                  <a:pt x="14028" y="16068"/>
                </a:lnTo>
                <a:lnTo>
                  <a:pt x="14083" y="16167"/>
                </a:lnTo>
                <a:lnTo>
                  <a:pt x="14105" y="16214"/>
                </a:lnTo>
                <a:lnTo>
                  <a:pt x="14130" y="16323"/>
                </a:lnTo>
                <a:lnTo>
                  <a:pt x="14148" y="16373"/>
                </a:lnTo>
                <a:lnTo>
                  <a:pt x="14174" y="16415"/>
                </a:lnTo>
                <a:lnTo>
                  <a:pt x="14235" y="16497"/>
                </a:lnTo>
                <a:lnTo>
                  <a:pt x="14257" y="16537"/>
                </a:lnTo>
                <a:lnTo>
                  <a:pt x="14270" y="16633"/>
                </a:lnTo>
                <a:lnTo>
                  <a:pt x="14251" y="16711"/>
                </a:lnTo>
                <a:lnTo>
                  <a:pt x="14221" y="16782"/>
                </a:lnTo>
                <a:lnTo>
                  <a:pt x="14197" y="16898"/>
                </a:lnTo>
                <a:lnTo>
                  <a:pt x="14152" y="16986"/>
                </a:lnTo>
                <a:lnTo>
                  <a:pt x="14134" y="17151"/>
                </a:lnTo>
                <a:lnTo>
                  <a:pt x="14119" y="17181"/>
                </a:lnTo>
                <a:lnTo>
                  <a:pt x="14095" y="17209"/>
                </a:lnTo>
                <a:lnTo>
                  <a:pt x="14081" y="17239"/>
                </a:lnTo>
                <a:lnTo>
                  <a:pt x="14089" y="17276"/>
                </a:lnTo>
                <a:lnTo>
                  <a:pt x="14107" y="17319"/>
                </a:lnTo>
                <a:lnTo>
                  <a:pt x="14119" y="17382"/>
                </a:lnTo>
                <a:lnTo>
                  <a:pt x="14119" y="17441"/>
                </a:lnTo>
                <a:lnTo>
                  <a:pt x="14107" y="17474"/>
                </a:lnTo>
                <a:lnTo>
                  <a:pt x="14043" y="17526"/>
                </a:lnTo>
                <a:lnTo>
                  <a:pt x="13938" y="17696"/>
                </a:lnTo>
                <a:lnTo>
                  <a:pt x="13783" y="17842"/>
                </a:lnTo>
                <a:lnTo>
                  <a:pt x="13759" y="17904"/>
                </a:lnTo>
                <a:lnTo>
                  <a:pt x="13724" y="17943"/>
                </a:lnTo>
                <a:lnTo>
                  <a:pt x="13555" y="17983"/>
                </a:lnTo>
                <a:lnTo>
                  <a:pt x="13492" y="18016"/>
                </a:lnTo>
                <a:lnTo>
                  <a:pt x="13451" y="18078"/>
                </a:lnTo>
                <a:lnTo>
                  <a:pt x="13394" y="18207"/>
                </a:lnTo>
                <a:lnTo>
                  <a:pt x="13339" y="18260"/>
                </a:lnTo>
                <a:lnTo>
                  <a:pt x="13293" y="18325"/>
                </a:lnTo>
                <a:lnTo>
                  <a:pt x="13285" y="18420"/>
                </a:lnTo>
                <a:lnTo>
                  <a:pt x="13293" y="18637"/>
                </a:lnTo>
                <a:lnTo>
                  <a:pt x="13268" y="18818"/>
                </a:lnTo>
                <a:lnTo>
                  <a:pt x="13274" y="18918"/>
                </a:lnTo>
                <a:lnTo>
                  <a:pt x="13318" y="19021"/>
                </a:lnTo>
                <a:lnTo>
                  <a:pt x="13370" y="19071"/>
                </a:lnTo>
                <a:lnTo>
                  <a:pt x="13442" y="19108"/>
                </a:lnTo>
                <a:lnTo>
                  <a:pt x="13521" y="19130"/>
                </a:lnTo>
                <a:lnTo>
                  <a:pt x="13679" y="19128"/>
                </a:lnTo>
                <a:lnTo>
                  <a:pt x="13866" y="19100"/>
                </a:lnTo>
                <a:lnTo>
                  <a:pt x="13940" y="19069"/>
                </a:lnTo>
                <a:lnTo>
                  <a:pt x="14068" y="18990"/>
                </a:lnTo>
                <a:lnTo>
                  <a:pt x="14142" y="18966"/>
                </a:lnTo>
                <a:lnTo>
                  <a:pt x="14202" y="18982"/>
                </a:lnTo>
                <a:lnTo>
                  <a:pt x="14190" y="18905"/>
                </a:lnTo>
                <a:lnTo>
                  <a:pt x="14217" y="18879"/>
                </a:lnTo>
                <a:lnTo>
                  <a:pt x="14325" y="18863"/>
                </a:lnTo>
                <a:lnTo>
                  <a:pt x="14365" y="18831"/>
                </a:lnTo>
                <a:lnTo>
                  <a:pt x="14401" y="18781"/>
                </a:lnTo>
                <a:lnTo>
                  <a:pt x="14450" y="18670"/>
                </a:lnTo>
                <a:lnTo>
                  <a:pt x="14460" y="18576"/>
                </a:lnTo>
                <a:lnTo>
                  <a:pt x="14468" y="18543"/>
                </a:lnTo>
                <a:lnTo>
                  <a:pt x="14480" y="18519"/>
                </a:lnTo>
                <a:lnTo>
                  <a:pt x="14491" y="18504"/>
                </a:lnTo>
                <a:lnTo>
                  <a:pt x="14523" y="18475"/>
                </a:lnTo>
                <a:lnTo>
                  <a:pt x="14545" y="18473"/>
                </a:lnTo>
                <a:lnTo>
                  <a:pt x="14560" y="18489"/>
                </a:lnTo>
                <a:lnTo>
                  <a:pt x="14573" y="18489"/>
                </a:lnTo>
                <a:lnTo>
                  <a:pt x="14578" y="18441"/>
                </a:lnTo>
                <a:lnTo>
                  <a:pt x="14567" y="18406"/>
                </a:lnTo>
                <a:lnTo>
                  <a:pt x="14546" y="18369"/>
                </a:lnTo>
                <a:lnTo>
                  <a:pt x="14526" y="18329"/>
                </a:lnTo>
                <a:lnTo>
                  <a:pt x="14523" y="18281"/>
                </a:lnTo>
                <a:lnTo>
                  <a:pt x="14589" y="18362"/>
                </a:lnTo>
                <a:lnTo>
                  <a:pt x="14635" y="18347"/>
                </a:lnTo>
                <a:lnTo>
                  <a:pt x="14718" y="18230"/>
                </a:lnTo>
                <a:lnTo>
                  <a:pt x="14785" y="18373"/>
                </a:lnTo>
                <a:lnTo>
                  <a:pt x="14894" y="18423"/>
                </a:lnTo>
                <a:lnTo>
                  <a:pt x="15009" y="18403"/>
                </a:lnTo>
                <a:lnTo>
                  <a:pt x="15096" y="18340"/>
                </a:lnTo>
                <a:lnTo>
                  <a:pt x="15141" y="18275"/>
                </a:lnTo>
                <a:lnTo>
                  <a:pt x="15112" y="18238"/>
                </a:lnTo>
                <a:lnTo>
                  <a:pt x="15057" y="18207"/>
                </a:lnTo>
                <a:lnTo>
                  <a:pt x="15024" y="18158"/>
                </a:lnTo>
                <a:lnTo>
                  <a:pt x="15047" y="18139"/>
                </a:lnTo>
                <a:lnTo>
                  <a:pt x="15192" y="18086"/>
                </a:lnTo>
                <a:lnTo>
                  <a:pt x="15255" y="18022"/>
                </a:lnTo>
                <a:lnTo>
                  <a:pt x="15308" y="17922"/>
                </a:lnTo>
                <a:lnTo>
                  <a:pt x="15318" y="17819"/>
                </a:lnTo>
                <a:lnTo>
                  <a:pt x="15255" y="17740"/>
                </a:lnTo>
                <a:lnTo>
                  <a:pt x="15286" y="17677"/>
                </a:lnTo>
                <a:lnTo>
                  <a:pt x="15280" y="17596"/>
                </a:lnTo>
                <a:lnTo>
                  <a:pt x="15245" y="17504"/>
                </a:lnTo>
                <a:lnTo>
                  <a:pt x="15192" y="17415"/>
                </a:lnTo>
                <a:lnTo>
                  <a:pt x="15161" y="17380"/>
                </a:lnTo>
                <a:lnTo>
                  <a:pt x="15077" y="17303"/>
                </a:lnTo>
                <a:lnTo>
                  <a:pt x="15059" y="17271"/>
                </a:lnTo>
                <a:lnTo>
                  <a:pt x="15057" y="17238"/>
                </a:lnTo>
                <a:lnTo>
                  <a:pt x="15064" y="17206"/>
                </a:lnTo>
                <a:lnTo>
                  <a:pt x="15085" y="17190"/>
                </a:lnTo>
                <a:lnTo>
                  <a:pt x="15128" y="17206"/>
                </a:lnTo>
                <a:lnTo>
                  <a:pt x="15145" y="17233"/>
                </a:lnTo>
                <a:lnTo>
                  <a:pt x="15188" y="17338"/>
                </a:lnTo>
                <a:lnTo>
                  <a:pt x="15216" y="17378"/>
                </a:lnTo>
                <a:lnTo>
                  <a:pt x="15240" y="17389"/>
                </a:lnTo>
                <a:lnTo>
                  <a:pt x="15281" y="17395"/>
                </a:lnTo>
                <a:lnTo>
                  <a:pt x="15314" y="17394"/>
                </a:lnTo>
                <a:lnTo>
                  <a:pt x="15317" y="17373"/>
                </a:lnTo>
                <a:lnTo>
                  <a:pt x="15270" y="17282"/>
                </a:lnTo>
                <a:lnTo>
                  <a:pt x="15274" y="17223"/>
                </a:lnTo>
                <a:lnTo>
                  <a:pt x="15345" y="17109"/>
                </a:lnTo>
                <a:lnTo>
                  <a:pt x="15326" y="17094"/>
                </a:lnTo>
                <a:lnTo>
                  <a:pt x="15286" y="17051"/>
                </a:lnTo>
                <a:lnTo>
                  <a:pt x="15268" y="17036"/>
                </a:lnTo>
                <a:lnTo>
                  <a:pt x="15343" y="16992"/>
                </a:lnTo>
                <a:lnTo>
                  <a:pt x="15313" y="16932"/>
                </a:lnTo>
                <a:lnTo>
                  <a:pt x="15181" y="16827"/>
                </a:lnTo>
                <a:lnTo>
                  <a:pt x="15158" y="16790"/>
                </a:lnTo>
                <a:lnTo>
                  <a:pt x="15140" y="16744"/>
                </a:lnTo>
                <a:lnTo>
                  <a:pt x="15117" y="16699"/>
                </a:lnTo>
                <a:lnTo>
                  <a:pt x="15073" y="16668"/>
                </a:lnTo>
                <a:lnTo>
                  <a:pt x="15046" y="16674"/>
                </a:lnTo>
                <a:lnTo>
                  <a:pt x="14951" y="16745"/>
                </a:lnTo>
                <a:lnTo>
                  <a:pt x="14948" y="16672"/>
                </a:lnTo>
                <a:lnTo>
                  <a:pt x="14955" y="16587"/>
                </a:lnTo>
                <a:lnTo>
                  <a:pt x="14980" y="16522"/>
                </a:lnTo>
                <a:lnTo>
                  <a:pt x="15037" y="16518"/>
                </a:lnTo>
                <a:lnTo>
                  <a:pt x="15090" y="16576"/>
                </a:lnTo>
                <a:lnTo>
                  <a:pt x="15118" y="16649"/>
                </a:lnTo>
                <a:lnTo>
                  <a:pt x="15146" y="16692"/>
                </a:lnTo>
                <a:lnTo>
                  <a:pt x="15199" y="16664"/>
                </a:lnTo>
                <a:lnTo>
                  <a:pt x="15220" y="16617"/>
                </a:lnTo>
                <a:lnTo>
                  <a:pt x="15225" y="16553"/>
                </a:lnTo>
                <a:lnTo>
                  <a:pt x="15220" y="16491"/>
                </a:lnTo>
                <a:lnTo>
                  <a:pt x="15206" y="16448"/>
                </a:lnTo>
                <a:lnTo>
                  <a:pt x="15151" y="16405"/>
                </a:lnTo>
                <a:lnTo>
                  <a:pt x="15105" y="16413"/>
                </a:lnTo>
                <a:lnTo>
                  <a:pt x="15072" y="16400"/>
                </a:lnTo>
                <a:lnTo>
                  <a:pt x="15051" y="16295"/>
                </a:lnTo>
                <a:lnTo>
                  <a:pt x="15039" y="16151"/>
                </a:lnTo>
                <a:lnTo>
                  <a:pt x="15040" y="16069"/>
                </a:lnTo>
                <a:lnTo>
                  <a:pt x="15059" y="16022"/>
                </a:lnTo>
                <a:lnTo>
                  <a:pt x="15079" y="15999"/>
                </a:lnTo>
                <a:lnTo>
                  <a:pt x="15109" y="15893"/>
                </a:lnTo>
                <a:lnTo>
                  <a:pt x="15114" y="15847"/>
                </a:lnTo>
                <a:lnTo>
                  <a:pt x="15098" y="15815"/>
                </a:lnTo>
                <a:lnTo>
                  <a:pt x="15075" y="15784"/>
                </a:lnTo>
                <a:lnTo>
                  <a:pt x="15063" y="15747"/>
                </a:lnTo>
                <a:lnTo>
                  <a:pt x="15068" y="15679"/>
                </a:lnTo>
                <a:lnTo>
                  <a:pt x="15094" y="15548"/>
                </a:lnTo>
                <a:lnTo>
                  <a:pt x="15096" y="15475"/>
                </a:lnTo>
                <a:lnTo>
                  <a:pt x="15066" y="15337"/>
                </a:lnTo>
                <a:lnTo>
                  <a:pt x="15063" y="15273"/>
                </a:lnTo>
                <a:lnTo>
                  <a:pt x="15093" y="15230"/>
                </a:lnTo>
                <a:lnTo>
                  <a:pt x="15098" y="15294"/>
                </a:lnTo>
                <a:lnTo>
                  <a:pt x="15115" y="15363"/>
                </a:lnTo>
                <a:lnTo>
                  <a:pt x="15148" y="15413"/>
                </a:lnTo>
                <a:lnTo>
                  <a:pt x="15202" y="15427"/>
                </a:lnTo>
                <a:lnTo>
                  <a:pt x="15155" y="15279"/>
                </a:lnTo>
                <a:lnTo>
                  <a:pt x="15147" y="15198"/>
                </a:lnTo>
                <a:lnTo>
                  <a:pt x="15182" y="15172"/>
                </a:lnTo>
                <a:lnTo>
                  <a:pt x="15220" y="15217"/>
                </a:lnTo>
                <a:lnTo>
                  <a:pt x="15237" y="15301"/>
                </a:lnTo>
                <a:lnTo>
                  <a:pt x="15237" y="15444"/>
                </a:lnTo>
                <a:lnTo>
                  <a:pt x="15270" y="15420"/>
                </a:lnTo>
                <a:lnTo>
                  <a:pt x="15292" y="15386"/>
                </a:lnTo>
                <a:lnTo>
                  <a:pt x="15323" y="15307"/>
                </a:lnTo>
                <a:lnTo>
                  <a:pt x="15376" y="15367"/>
                </a:lnTo>
                <a:lnTo>
                  <a:pt x="15412" y="15364"/>
                </a:lnTo>
                <a:lnTo>
                  <a:pt x="15436" y="15324"/>
                </a:lnTo>
                <a:lnTo>
                  <a:pt x="15447" y="15269"/>
                </a:lnTo>
                <a:lnTo>
                  <a:pt x="15490" y="15317"/>
                </a:lnTo>
                <a:lnTo>
                  <a:pt x="15527" y="15328"/>
                </a:lnTo>
                <a:lnTo>
                  <a:pt x="15556" y="15310"/>
                </a:lnTo>
                <a:lnTo>
                  <a:pt x="15571" y="15267"/>
                </a:lnTo>
                <a:lnTo>
                  <a:pt x="15552" y="15254"/>
                </a:lnTo>
                <a:lnTo>
                  <a:pt x="15538" y="15243"/>
                </a:lnTo>
                <a:lnTo>
                  <a:pt x="15524" y="15235"/>
                </a:lnTo>
                <a:lnTo>
                  <a:pt x="15500" y="15234"/>
                </a:lnTo>
                <a:lnTo>
                  <a:pt x="15494" y="15188"/>
                </a:lnTo>
                <a:lnTo>
                  <a:pt x="15492" y="15145"/>
                </a:lnTo>
                <a:lnTo>
                  <a:pt x="15501" y="15107"/>
                </a:lnTo>
                <a:lnTo>
                  <a:pt x="15518" y="15073"/>
                </a:lnTo>
                <a:lnTo>
                  <a:pt x="15544" y="15113"/>
                </a:lnTo>
                <a:lnTo>
                  <a:pt x="15567" y="15136"/>
                </a:lnTo>
                <a:lnTo>
                  <a:pt x="15590" y="15149"/>
                </a:lnTo>
                <a:lnTo>
                  <a:pt x="15623" y="15155"/>
                </a:lnTo>
                <a:lnTo>
                  <a:pt x="15618" y="15106"/>
                </a:lnTo>
                <a:lnTo>
                  <a:pt x="15689" y="14919"/>
                </a:lnTo>
                <a:lnTo>
                  <a:pt x="15685" y="14593"/>
                </a:lnTo>
                <a:lnTo>
                  <a:pt x="15621" y="14282"/>
                </a:lnTo>
                <a:lnTo>
                  <a:pt x="15650" y="14156"/>
                </a:lnTo>
                <a:lnTo>
                  <a:pt x="15630" y="13918"/>
                </a:lnTo>
                <a:lnTo>
                  <a:pt x="15631" y="13831"/>
                </a:lnTo>
                <a:lnTo>
                  <a:pt x="15650" y="13844"/>
                </a:lnTo>
                <a:lnTo>
                  <a:pt x="15667" y="13851"/>
                </a:lnTo>
                <a:lnTo>
                  <a:pt x="15723" y="14073"/>
                </a:lnTo>
                <a:lnTo>
                  <a:pt x="15796" y="14926"/>
                </a:lnTo>
                <a:lnTo>
                  <a:pt x="15755" y="15060"/>
                </a:lnTo>
                <a:lnTo>
                  <a:pt x="15764" y="15101"/>
                </a:lnTo>
                <a:lnTo>
                  <a:pt x="15833" y="15148"/>
                </a:lnTo>
                <a:lnTo>
                  <a:pt x="15882" y="15077"/>
                </a:lnTo>
                <a:lnTo>
                  <a:pt x="15954" y="14896"/>
                </a:lnTo>
                <a:lnTo>
                  <a:pt x="15980" y="14915"/>
                </a:lnTo>
                <a:lnTo>
                  <a:pt x="16004" y="14869"/>
                </a:lnTo>
                <a:lnTo>
                  <a:pt x="16041" y="14730"/>
                </a:lnTo>
                <a:lnTo>
                  <a:pt x="16003" y="14712"/>
                </a:lnTo>
                <a:lnTo>
                  <a:pt x="16008" y="14750"/>
                </a:lnTo>
                <a:lnTo>
                  <a:pt x="16002" y="14777"/>
                </a:lnTo>
                <a:lnTo>
                  <a:pt x="15985" y="14789"/>
                </a:lnTo>
                <a:lnTo>
                  <a:pt x="15955" y="14787"/>
                </a:lnTo>
                <a:lnTo>
                  <a:pt x="15950" y="14719"/>
                </a:lnTo>
                <a:lnTo>
                  <a:pt x="15925" y="14581"/>
                </a:lnTo>
                <a:lnTo>
                  <a:pt x="15930" y="14529"/>
                </a:lnTo>
                <a:lnTo>
                  <a:pt x="15959" y="14491"/>
                </a:lnTo>
                <a:lnTo>
                  <a:pt x="15988" y="14500"/>
                </a:lnTo>
                <a:lnTo>
                  <a:pt x="16016" y="14545"/>
                </a:lnTo>
                <a:lnTo>
                  <a:pt x="16036" y="14615"/>
                </a:lnTo>
                <a:lnTo>
                  <a:pt x="16054" y="14565"/>
                </a:lnTo>
                <a:lnTo>
                  <a:pt x="16087" y="14427"/>
                </a:lnTo>
                <a:lnTo>
                  <a:pt x="16030" y="14416"/>
                </a:lnTo>
                <a:lnTo>
                  <a:pt x="15979" y="14378"/>
                </a:lnTo>
                <a:lnTo>
                  <a:pt x="15929" y="14333"/>
                </a:lnTo>
                <a:lnTo>
                  <a:pt x="15870" y="14296"/>
                </a:lnTo>
                <a:lnTo>
                  <a:pt x="15892" y="14359"/>
                </a:lnTo>
                <a:lnTo>
                  <a:pt x="15867" y="14358"/>
                </a:lnTo>
                <a:lnTo>
                  <a:pt x="15852" y="14355"/>
                </a:lnTo>
                <a:lnTo>
                  <a:pt x="15838" y="14346"/>
                </a:lnTo>
                <a:lnTo>
                  <a:pt x="15820" y="14328"/>
                </a:lnTo>
                <a:lnTo>
                  <a:pt x="15850" y="14208"/>
                </a:lnTo>
                <a:lnTo>
                  <a:pt x="15857" y="14128"/>
                </a:lnTo>
                <a:lnTo>
                  <a:pt x="15818" y="13990"/>
                </a:lnTo>
                <a:lnTo>
                  <a:pt x="15814" y="13809"/>
                </a:lnTo>
                <a:lnTo>
                  <a:pt x="15797" y="13744"/>
                </a:lnTo>
                <a:lnTo>
                  <a:pt x="15776" y="13682"/>
                </a:lnTo>
                <a:lnTo>
                  <a:pt x="15759" y="13530"/>
                </a:lnTo>
                <a:lnTo>
                  <a:pt x="15720" y="13445"/>
                </a:lnTo>
                <a:lnTo>
                  <a:pt x="15621" y="13343"/>
                </a:lnTo>
                <a:lnTo>
                  <a:pt x="15590" y="13287"/>
                </a:lnTo>
                <a:lnTo>
                  <a:pt x="15656" y="13296"/>
                </a:lnTo>
                <a:lnTo>
                  <a:pt x="15742" y="13257"/>
                </a:lnTo>
                <a:lnTo>
                  <a:pt x="15735" y="13080"/>
                </a:lnTo>
                <a:lnTo>
                  <a:pt x="15684" y="12873"/>
                </a:lnTo>
                <a:lnTo>
                  <a:pt x="15587" y="12593"/>
                </a:lnTo>
                <a:lnTo>
                  <a:pt x="15545" y="12509"/>
                </a:lnTo>
                <a:lnTo>
                  <a:pt x="15491" y="12451"/>
                </a:lnTo>
                <a:lnTo>
                  <a:pt x="15430" y="12443"/>
                </a:lnTo>
                <a:lnTo>
                  <a:pt x="15368" y="12462"/>
                </a:lnTo>
                <a:lnTo>
                  <a:pt x="15300" y="12473"/>
                </a:lnTo>
                <a:lnTo>
                  <a:pt x="15226" y="12434"/>
                </a:lnTo>
                <a:lnTo>
                  <a:pt x="15436" y="12411"/>
                </a:lnTo>
                <a:lnTo>
                  <a:pt x="15512" y="12382"/>
                </a:lnTo>
                <a:lnTo>
                  <a:pt x="15542" y="12382"/>
                </a:lnTo>
                <a:lnTo>
                  <a:pt x="15560" y="12394"/>
                </a:lnTo>
                <a:lnTo>
                  <a:pt x="15594" y="12436"/>
                </a:lnTo>
                <a:lnTo>
                  <a:pt x="15614" y="12451"/>
                </a:lnTo>
                <a:lnTo>
                  <a:pt x="15723" y="12487"/>
                </a:lnTo>
                <a:lnTo>
                  <a:pt x="15784" y="12490"/>
                </a:lnTo>
                <a:lnTo>
                  <a:pt x="15822" y="12463"/>
                </a:lnTo>
                <a:lnTo>
                  <a:pt x="15826" y="12409"/>
                </a:lnTo>
                <a:lnTo>
                  <a:pt x="15773" y="12299"/>
                </a:lnTo>
                <a:lnTo>
                  <a:pt x="15766" y="12233"/>
                </a:lnTo>
                <a:lnTo>
                  <a:pt x="15802" y="12279"/>
                </a:lnTo>
                <a:lnTo>
                  <a:pt x="15831" y="12298"/>
                </a:lnTo>
                <a:lnTo>
                  <a:pt x="15859" y="12311"/>
                </a:lnTo>
                <a:lnTo>
                  <a:pt x="15890" y="12340"/>
                </a:lnTo>
                <a:lnTo>
                  <a:pt x="15894" y="12340"/>
                </a:lnTo>
                <a:lnTo>
                  <a:pt x="15929" y="12367"/>
                </a:lnTo>
                <a:lnTo>
                  <a:pt x="15944" y="12382"/>
                </a:lnTo>
                <a:lnTo>
                  <a:pt x="15936" y="12386"/>
                </a:lnTo>
                <a:lnTo>
                  <a:pt x="15931" y="12407"/>
                </a:lnTo>
                <a:lnTo>
                  <a:pt x="15932" y="12435"/>
                </a:lnTo>
                <a:lnTo>
                  <a:pt x="15949" y="12460"/>
                </a:lnTo>
                <a:lnTo>
                  <a:pt x="16021" y="12490"/>
                </a:lnTo>
                <a:lnTo>
                  <a:pt x="16063" y="12453"/>
                </a:lnTo>
                <a:lnTo>
                  <a:pt x="16103" y="12318"/>
                </a:lnTo>
                <a:lnTo>
                  <a:pt x="16121" y="12383"/>
                </a:lnTo>
                <a:lnTo>
                  <a:pt x="16169" y="12423"/>
                </a:lnTo>
                <a:lnTo>
                  <a:pt x="16250" y="12504"/>
                </a:lnTo>
                <a:lnTo>
                  <a:pt x="16303" y="12534"/>
                </a:lnTo>
                <a:lnTo>
                  <a:pt x="16317" y="12530"/>
                </a:lnTo>
                <a:lnTo>
                  <a:pt x="16323" y="12507"/>
                </a:lnTo>
                <a:lnTo>
                  <a:pt x="16332" y="12485"/>
                </a:lnTo>
                <a:lnTo>
                  <a:pt x="16355" y="12482"/>
                </a:lnTo>
                <a:lnTo>
                  <a:pt x="16379" y="12498"/>
                </a:lnTo>
                <a:lnTo>
                  <a:pt x="16388" y="12519"/>
                </a:lnTo>
                <a:lnTo>
                  <a:pt x="16390" y="12540"/>
                </a:lnTo>
                <a:lnTo>
                  <a:pt x="16400" y="12565"/>
                </a:lnTo>
                <a:lnTo>
                  <a:pt x="16624" y="12762"/>
                </a:lnTo>
                <a:lnTo>
                  <a:pt x="16661" y="12781"/>
                </a:lnTo>
                <a:lnTo>
                  <a:pt x="16681" y="12827"/>
                </a:lnTo>
                <a:lnTo>
                  <a:pt x="16722" y="12881"/>
                </a:lnTo>
                <a:lnTo>
                  <a:pt x="16770" y="12931"/>
                </a:lnTo>
                <a:lnTo>
                  <a:pt x="16808" y="12958"/>
                </a:lnTo>
                <a:lnTo>
                  <a:pt x="16831" y="12971"/>
                </a:lnTo>
                <a:lnTo>
                  <a:pt x="16860" y="12995"/>
                </a:lnTo>
                <a:lnTo>
                  <a:pt x="16880" y="13004"/>
                </a:lnTo>
                <a:lnTo>
                  <a:pt x="16893" y="12997"/>
                </a:lnTo>
                <a:lnTo>
                  <a:pt x="16898" y="12949"/>
                </a:lnTo>
                <a:lnTo>
                  <a:pt x="16913" y="12942"/>
                </a:lnTo>
                <a:lnTo>
                  <a:pt x="16987" y="12992"/>
                </a:lnTo>
                <a:lnTo>
                  <a:pt x="17046" y="13073"/>
                </a:lnTo>
                <a:lnTo>
                  <a:pt x="17135" y="13263"/>
                </a:lnTo>
                <a:lnTo>
                  <a:pt x="17194" y="13257"/>
                </a:lnTo>
                <a:lnTo>
                  <a:pt x="17219" y="13303"/>
                </a:lnTo>
                <a:lnTo>
                  <a:pt x="17230" y="13370"/>
                </a:lnTo>
                <a:lnTo>
                  <a:pt x="17254" y="13438"/>
                </a:lnTo>
                <a:lnTo>
                  <a:pt x="17276" y="13475"/>
                </a:lnTo>
                <a:lnTo>
                  <a:pt x="17283" y="13506"/>
                </a:lnTo>
                <a:lnTo>
                  <a:pt x="17285" y="13574"/>
                </a:lnTo>
                <a:lnTo>
                  <a:pt x="17297" y="13606"/>
                </a:lnTo>
                <a:lnTo>
                  <a:pt x="17322" y="13621"/>
                </a:lnTo>
                <a:lnTo>
                  <a:pt x="17355" y="13634"/>
                </a:lnTo>
                <a:lnTo>
                  <a:pt x="17386" y="13663"/>
                </a:lnTo>
                <a:lnTo>
                  <a:pt x="17412" y="13658"/>
                </a:lnTo>
                <a:lnTo>
                  <a:pt x="17511" y="13516"/>
                </a:lnTo>
                <a:lnTo>
                  <a:pt x="17511" y="13527"/>
                </a:lnTo>
                <a:lnTo>
                  <a:pt x="17536" y="13537"/>
                </a:lnTo>
                <a:lnTo>
                  <a:pt x="17585" y="13549"/>
                </a:lnTo>
                <a:lnTo>
                  <a:pt x="17603" y="13543"/>
                </a:lnTo>
                <a:lnTo>
                  <a:pt x="17654" y="13503"/>
                </a:lnTo>
                <a:lnTo>
                  <a:pt x="17672" y="13530"/>
                </a:lnTo>
                <a:lnTo>
                  <a:pt x="17585" y="13645"/>
                </a:lnTo>
                <a:lnTo>
                  <a:pt x="17551" y="13715"/>
                </a:lnTo>
                <a:lnTo>
                  <a:pt x="17540" y="13792"/>
                </a:lnTo>
                <a:lnTo>
                  <a:pt x="17549" y="13901"/>
                </a:lnTo>
                <a:lnTo>
                  <a:pt x="17564" y="13944"/>
                </a:lnTo>
                <a:lnTo>
                  <a:pt x="17598" y="13934"/>
                </a:lnTo>
                <a:lnTo>
                  <a:pt x="17664" y="13887"/>
                </a:lnTo>
                <a:lnTo>
                  <a:pt x="17680" y="13948"/>
                </a:lnTo>
                <a:lnTo>
                  <a:pt x="17675" y="14001"/>
                </a:lnTo>
                <a:lnTo>
                  <a:pt x="17635" y="14097"/>
                </a:lnTo>
                <a:lnTo>
                  <a:pt x="17680" y="14153"/>
                </a:lnTo>
                <a:lnTo>
                  <a:pt x="17658" y="14212"/>
                </a:lnTo>
                <a:lnTo>
                  <a:pt x="17605" y="14257"/>
                </a:lnTo>
                <a:lnTo>
                  <a:pt x="17553" y="14271"/>
                </a:lnTo>
                <a:lnTo>
                  <a:pt x="17555" y="14270"/>
                </a:lnTo>
                <a:lnTo>
                  <a:pt x="17560" y="14252"/>
                </a:lnTo>
                <a:lnTo>
                  <a:pt x="17560" y="14235"/>
                </a:lnTo>
                <a:lnTo>
                  <a:pt x="17551" y="14232"/>
                </a:lnTo>
                <a:lnTo>
                  <a:pt x="17494" y="14239"/>
                </a:lnTo>
                <a:lnTo>
                  <a:pt x="17480" y="14262"/>
                </a:lnTo>
                <a:lnTo>
                  <a:pt x="17509" y="14322"/>
                </a:lnTo>
                <a:lnTo>
                  <a:pt x="17569" y="14407"/>
                </a:lnTo>
                <a:lnTo>
                  <a:pt x="17601" y="14438"/>
                </a:lnTo>
                <a:lnTo>
                  <a:pt x="17645" y="14462"/>
                </a:lnTo>
                <a:lnTo>
                  <a:pt x="17726" y="14474"/>
                </a:lnTo>
                <a:lnTo>
                  <a:pt x="17817" y="14470"/>
                </a:lnTo>
                <a:lnTo>
                  <a:pt x="17866" y="14476"/>
                </a:lnTo>
                <a:lnTo>
                  <a:pt x="17823" y="14518"/>
                </a:lnTo>
                <a:lnTo>
                  <a:pt x="17675" y="14579"/>
                </a:lnTo>
                <a:lnTo>
                  <a:pt x="17668" y="14610"/>
                </a:lnTo>
                <a:lnTo>
                  <a:pt x="17685" y="14662"/>
                </a:lnTo>
                <a:lnTo>
                  <a:pt x="17709" y="14718"/>
                </a:lnTo>
                <a:lnTo>
                  <a:pt x="17723" y="14762"/>
                </a:lnTo>
                <a:lnTo>
                  <a:pt x="17736" y="14872"/>
                </a:lnTo>
                <a:lnTo>
                  <a:pt x="17902" y="15441"/>
                </a:lnTo>
                <a:lnTo>
                  <a:pt x="17915" y="15527"/>
                </a:lnTo>
                <a:lnTo>
                  <a:pt x="17920" y="15738"/>
                </a:lnTo>
                <a:lnTo>
                  <a:pt x="17933" y="15786"/>
                </a:lnTo>
                <a:lnTo>
                  <a:pt x="17977" y="15878"/>
                </a:lnTo>
                <a:lnTo>
                  <a:pt x="17993" y="15922"/>
                </a:lnTo>
                <a:lnTo>
                  <a:pt x="18036" y="16101"/>
                </a:lnTo>
                <a:lnTo>
                  <a:pt x="18068" y="16196"/>
                </a:lnTo>
                <a:lnTo>
                  <a:pt x="18116" y="16286"/>
                </a:lnTo>
                <a:lnTo>
                  <a:pt x="18177" y="16367"/>
                </a:lnTo>
                <a:lnTo>
                  <a:pt x="18277" y="16473"/>
                </a:lnTo>
                <a:lnTo>
                  <a:pt x="18292" y="16494"/>
                </a:lnTo>
                <a:lnTo>
                  <a:pt x="18307" y="16498"/>
                </a:lnTo>
                <a:lnTo>
                  <a:pt x="18357" y="16494"/>
                </a:lnTo>
                <a:lnTo>
                  <a:pt x="18510" y="16435"/>
                </a:lnTo>
                <a:lnTo>
                  <a:pt x="18529" y="16434"/>
                </a:lnTo>
                <a:lnTo>
                  <a:pt x="18576" y="16453"/>
                </a:lnTo>
                <a:lnTo>
                  <a:pt x="18597" y="16451"/>
                </a:lnTo>
                <a:lnTo>
                  <a:pt x="18608" y="16437"/>
                </a:lnTo>
                <a:lnTo>
                  <a:pt x="18627" y="16402"/>
                </a:lnTo>
                <a:lnTo>
                  <a:pt x="18642" y="16387"/>
                </a:lnTo>
                <a:lnTo>
                  <a:pt x="18679" y="16361"/>
                </a:lnTo>
                <a:lnTo>
                  <a:pt x="18700" y="16339"/>
                </a:lnTo>
                <a:lnTo>
                  <a:pt x="18716" y="16306"/>
                </a:lnTo>
                <a:lnTo>
                  <a:pt x="18727" y="16249"/>
                </a:lnTo>
                <a:lnTo>
                  <a:pt x="18730" y="16124"/>
                </a:lnTo>
                <a:lnTo>
                  <a:pt x="18743" y="16083"/>
                </a:lnTo>
                <a:lnTo>
                  <a:pt x="18821" y="16006"/>
                </a:lnTo>
                <a:lnTo>
                  <a:pt x="18831" y="15969"/>
                </a:lnTo>
                <a:lnTo>
                  <a:pt x="18819" y="15922"/>
                </a:lnTo>
                <a:lnTo>
                  <a:pt x="18798" y="15877"/>
                </a:lnTo>
                <a:lnTo>
                  <a:pt x="18791" y="15836"/>
                </a:lnTo>
                <a:lnTo>
                  <a:pt x="18831" y="15778"/>
                </a:lnTo>
                <a:lnTo>
                  <a:pt x="18857" y="15690"/>
                </a:lnTo>
                <a:lnTo>
                  <a:pt x="18861" y="15660"/>
                </a:lnTo>
                <a:lnTo>
                  <a:pt x="18850" y="15617"/>
                </a:lnTo>
                <a:lnTo>
                  <a:pt x="18812" y="15533"/>
                </a:lnTo>
                <a:lnTo>
                  <a:pt x="18803" y="15500"/>
                </a:lnTo>
                <a:lnTo>
                  <a:pt x="18814" y="15472"/>
                </a:lnTo>
                <a:lnTo>
                  <a:pt x="18881" y="15372"/>
                </a:lnTo>
                <a:lnTo>
                  <a:pt x="18882" y="15341"/>
                </a:lnTo>
                <a:lnTo>
                  <a:pt x="18808" y="14999"/>
                </a:lnTo>
                <a:lnTo>
                  <a:pt x="18807" y="14951"/>
                </a:lnTo>
                <a:lnTo>
                  <a:pt x="18821" y="14931"/>
                </a:lnTo>
                <a:lnTo>
                  <a:pt x="18874" y="14886"/>
                </a:lnTo>
                <a:lnTo>
                  <a:pt x="18894" y="14854"/>
                </a:lnTo>
                <a:lnTo>
                  <a:pt x="18911" y="14763"/>
                </a:lnTo>
                <a:lnTo>
                  <a:pt x="18908" y="14712"/>
                </a:lnTo>
                <a:lnTo>
                  <a:pt x="18865" y="14700"/>
                </a:lnTo>
                <a:lnTo>
                  <a:pt x="18869" y="14657"/>
                </a:lnTo>
                <a:lnTo>
                  <a:pt x="18882" y="14612"/>
                </a:lnTo>
                <a:lnTo>
                  <a:pt x="18896" y="14600"/>
                </a:lnTo>
                <a:lnTo>
                  <a:pt x="18832" y="14428"/>
                </a:lnTo>
                <a:lnTo>
                  <a:pt x="18821" y="14380"/>
                </a:lnTo>
                <a:lnTo>
                  <a:pt x="18817" y="14335"/>
                </a:lnTo>
                <a:lnTo>
                  <a:pt x="18822" y="14297"/>
                </a:lnTo>
                <a:lnTo>
                  <a:pt x="18846" y="14265"/>
                </a:lnTo>
                <a:lnTo>
                  <a:pt x="18859" y="14320"/>
                </a:lnTo>
                <a:lnTo>
                  <a:pt x="18920" y="14486"/>
                </a:lnTo>
                <a:lnTo>
                  <a:pt x="18973" y="14387"/>
                </a:lnTo>
                <a:lnTo>
                  <a:pt x="18962" y="14245"/>
                </a:lnTo>
                <a:lnTo>
                  <a:pt x="18889" y="13959"/>
                </a:lnTo>
                <a:lnTo>
                  <a:pt x="18918" y="14011"/>
                </a:lnTo>
                <a:lnTo>
                  <a:pt x="18972" y="14145"/>
                </a:lnTo>
                <a:lnTo>
                  <a:pt x="18993" y="14166"/>
                </a:lnTo>
                <a:lnTo>
                  <a:pt x="19025" y="14134"/>
                </a:lnTo>
                <a:lnTo>
                  <a:pt x="19060" y="14060"/>
                </a:lnTo>
                <a:lnTo>
                  <a:pt x="19088" y="14025"/>
                </a:lnTo>
                <a:lnTo>
                  <a:pt x="19108" y="14090"/>
                </a:lnTo>
                <a:lnTo>
                  <a:pt x="19145" y="14134"/>
                </a:lnTo>
                <a:lnTo>
                  <a:pt x="19188" y="14149"/>
                </a:lnTo>
                <a:lnTo>
                  <a:pt x="19231" y="14121"/>
                </a:lnTo>
                <a:lnTo>
                  <a:pt x="19232" y="14193"/>
                </a:lnTo>
                <a:lnTo>
                  <a:pt x="19170" y="14380"/>
                </a:lnTo>
                <a:lnTo>
                  <a:pt x="19165" y="14474"/>
                </a:lnTo>
                <a:lnTo>
                  <a:pt x="19218" y="14490"/>
                </a:lnTo>
                <a:lnTo>
                  <a:pt x="19235" y="14553"/>
                </a:lnTo>
                <a:lnTo>
                  <a:pt x="19228" y="14689"/>
                </a:lnTo>
                <a:lnTo>
                  <a:pt x="19238" y="14813"/>
                </a:lnTo>
                <a:lnTo>
                  <a:pt x="19268" y="14953"/>
                </a:lnTo>
                <a:lnTo>
                  <a:pt x="19341" y="14869"/>
                </a:lnTo>
                <a:lnTo>
                  <a:pt x="19375" y="14874"/>
                </a:lnTo>
                <a:lnTo>
                  <a:pt x="19395" y="14968"/>
                </a:lnTo>
                <a:lnTo>
                  <a:pt x="19410" y="15007"/>
                </a:lnTo>
                <a:lnTo>
                  <a:pt x="19441" y="15018"/>
                </a:lnTo>
                <a:lnTo>
                  <a:pt x="19475" y="15011"/>
                </a:lnTo>
                <a:lnTo>
                  <a:pt x="19495" y="15003"/>
                </a:lnTo>
                <a:lnTo>
                  <a:pt x="19495" y="14982"/>
                </a:lnTo>
                <a:lnTo>
                  <a:pt x="19474" y="14896"/>
                </a:lnTo>
                <a:lnTo>
                  <a:pt x="19464" y="14864"/>
                </a:lnTo>
                <a:lnTo>
                  <a:pt x="19481" y="14852"/>
                </a:lnTo>
                <a:lnTo>
                  <a:pt x="19515" y="14878"/>
                </a:lnTo>
                <a:lnTo>
                  <a:pt x="19542" y="14909"/>
                </a:lnTo>
                <a:lnTo>
                  <a:pt x="19561" y="14944"/>
                </a:lnTo>
                <a:lnTo>
                  <a:pt x="19573" y="14985"/>
                </a:lnTo>
                <a:lnTo>
                  <a:pt x="19615" y="14974"/>
                </a:lnTo>
                <a:lnTo>
                  <a:pt x="19635" y="14938"/>
                </a:lnTo>
                <a:lnTo>
                  <a:pt x="19642" y="14885"/>
                </a:lnTo>
                <a:lnTo>
                  <a:pt x="19641" y="14823"/>
                </a:lnTo>
                <a:lnTo>
                  <a:pt x="19689" y="14903"/>
                </a:lnTo>
                <a:lnTo>
                  <a:pt x="19667" y="15010"/>
                </a:lnTo>
                <a:lnTo>
                  <a:pt x="19596" y="15186"/>
                </a:lnTo>
                <a:lnTo>
                  <a:pt x="19608" y="15239"/>
                </a:lnTo>
                <a:lnTo>
                  <a:pt x="19659" y="15354"/>
                </a:lnTo>
                <a:lnTo>
                  <a:pt x="19672" y="15406"/>
                </a:lnTo>
                <a:lnTo>
                  <a:pt x="19674" y="15466"/>
                </a:lnTo>
                <a:lnTo>
                  <a:pt x="19681" y="15511"/>
                </a:lnTo>
                <a:lnTo>
                  <a:pt x="19697" y="15559"/>
                </a:lnTo>
                <a:lnTo>
                  <a:pt x="19759" y="15673"/>
                </a:lnTo>
                <a:lnTo>
                  <a:pt x="19774" y="15688"/>
                </a:lnTo>
                <a:lnTo>
                  <a:pt x="19786" y="15668"/>
                </a:lnTo>
                <a:lnTo>
                  <a:pt x="19808" y="15565"/>
                </a:lnTo>
                <a:lnTo>
                  <a:pt x="19789" y="15171"/>
                </a:lnTo>
                <a:lnTo>
                  <a:pt x="19801" y="15121"/>
                </a:lnTo>
                <a:lnTo>
                  <a:pt x="19867" y="15044"/>
                </a:lnTo>
                <a:lnTo>
                  <a:pt x="19892" y="15004"/>
                </a:lnTo>
                <a:lnTo>
                  <a:pt x="19902" y="15088"/>
                </a:lnTo>
                <a:lnTo>
                  <a:pt x="19808" y="15199"/>
                </a:lnTo>
                <a:lnTo>
                  <a:pt x="19819" y="15269"/>
                </a:lnTo>
                <a:lnTo>
                  <a:pt x="19848" y="15356"/>
                </a:lnTo>
                <a:lnTo>
                  <a:pt x="19843" y="15552"/>
                </a:lnTo>
                <a:lnTo>
                  <a:pt x="19863" y="15627"/>
                </a:lnTo>
                <a:lnTo>
                  <a:pt x="19896" y="15664"/>
                </a:lnTo>
                <a:lnTo>
                  <a:pt x="19935" y="15704"/>
                </a:lnTo>
                <a:lnTo>
                  <a:pt x="19968" y="15743"/>
                </a:lnTo>
                <a:lnTo>
                  <a:pt x="19984" y="15782"/>
                </a:lnTo>
                <a:lnTo>
                  <a:pt x="19988" y="15862"/>
                </a:lnTo>
                <a:lnTo>
                  <a:pt x="20021" y="16008"/>
                </a:lnTo>
                <a:lnTo>
                  <a:pt x="20068" y="16077"/>
                </a:lnTo>
                <a:lnTo>
                  <a:pt x="20094" y="16105"/>
                </a:lnTo>
                <a:lnTo>
                  <a:pt x="20175" y="16179"/>
                </a:lnTo>
                <a:lnTo>
                  <a:pt x="20204" y="16201"/>
                </a:lnTo>
                <a:lnTo>
                  <a:pt x="20369" y="16260"/>
                </a:lnTo>
                <a:lnTo>
                  <a:pt x="20480" y="16230"/>
                </a:lnTo>
                <a:lnTo>
                  <a:pt x="20546" y="16127"/>
                </a:lnTo>
                <a:lnTo>
                  <a:pt x="20573" y="15970"/>
                </a:lnTo>
                <a:lnTo>
                  <a:pt x="20589" y="15939"/>
                </a:lnTo>
                <a:lnTo>
                  <a:pt x="20613" y="15906"/>
                </a:lnTo>
                <a:lnTo>
                  <a:pt x="20629" y="15869"/>
                </a:lnTo>
                <a:lnTo>
                  <a:pt x="20603" y="15790"/>
                </a:lnTo>
                <a:lnTo>
                  <a:pt x="20606" y="15751"/>
                </a:lnTo>
                <a:lnTo>
                  <a:pt x="20621" y="15684"/>
                </a:lnTo>
                <a:lnTo>
                  <a:pt x="20620" y="15534"/>
                </a:lnTo>
                <a:lnTo>
                  <a:pt x="20631" y="15464"/>
                </a:lnTo>
                <a:lnTo>
                  <a:pt x="20665" y="15415"/>
                </a:lnTo>
                <a:lnTo>
                  <a:pt x="20704" y="15621"/>
                </a:lnTo>
                <a:lnTo>
                  <a:pt x="20727" y="15690"/>
                </a:lnTo>
                <a:lnTo>
                  <a:pt x="20720" y="15577"/>
                </a:lnTo>
                <a:lnTo>
                  <a:pt x="20724" y="15522"/>
                </a:lnTo>
                <a:lnTo>
                  <a:pt x="20742" y="15490"/>
                </a:lnTo>
                <a:lnTo>
                  <a:pt x="20768" y="15500"/>
                </a:lnTo>
                <a:lnTo>
                  <a:pt x="20811" y="15531"/>
                </a:lnTo>
                <a:lnTo>
                  <a:pt x="20851" y="15553"/>
                </a:lnTo>
                <a:lnTo>
                  <a:pt x="20866" y="15537"/>
                </a:lnTo>
                <a:lnTo>
                  <a:pt x="20860" y="15389"/>
                </a:lnTo>
                <a:lnTo>
                  <a:pt x="20869" y="15315"/>
                </a:lnTo>
                <a:lnTo>
                  <a:pt x="20894" y="15261"/>
                </a:lnTo>
                <a:lnTo>
                  <a:pt x="20956" y="15359"/>
                </a:lnTo>
                <a:lnTo>
                  <a:pt x="21075" y="15457"/>
                </a:lnTo>
                <a:lnTo>
                  <a:pt x="21210" y="15534"/>
                </a:lnTo>
                <a:lnTo>
                  <a:pt x="21312" y="15570"/>
                </a:lnTo>
                <a:lnTo>
                  <a:pt x="21381" y="15568"/>
                </a:lnTo>
                <a:lnTo>
                  <a:pt x="21430" y="15548"/>
                </a:lnTo>
                <a:lnTo>
                  <a:pt x="21503" y="15474"/>
                </a:lnTo>
                <a:lnTo>
                  <a:pt x="21581" y="15306"/>
                </a:lnTo>
                <a:lnTo>
                  <a:pt x="21600" y="15202"/>
                </a:lnTo>
                <a:cubicBezTo>
                  <a:pt x="21600" y="15202"/>
                  <a:pt x="21498" y="14865"/>
                  <a:pt x="21498" y="14865"/>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grpSp>
        <p:nvGrpSpPr>
          <p:cNvPr id="61" name="Group 60"/>
          <p:cNvGrpSpPr/>
          <p:nvPr/>
        </p:nvGrpSpPr>
        <p:grpSpPr>
          <a:xfrm>
            <a:off x="7735897" y="4627629"/>
            <a:ext cx="10293599" cy="9086585"/>
            <a:chOff x="3868956" y="2313524"/>
            <a:chExt cx="5148140" cy="4544476"/>
          </a:xfrm>
        </p:grpSpPr>
        <p:sp>
          <p:nvSpPr>
            <p:cNvPr id="6" name="Shape 6"/>
            <p:cNvSpPr/>
            <p:nvPr/>
          </p:nvSpPr>
          <p:spPr>
            <a:xfrm>
              <a:off x="3868956" y="3430886"/>
              <a:ext cx="837815" cy="1309358"/>
            </a:xfrm>
            <a:custGeom>
              <a:avLst/>
              <a:gdLst/>
              <a:ahLst/>
              <a:cxnLst>
                <a:cxn ang="0">
                  <a:pos x="wd2" y="hd2"/>
                </a:cxn>
                <a:cxn ang="5400000">
                  <a:pos x="wd2" y="hd2"/>
                </a:cxn>
                <a:cxn ang="10800000">
                  <a:pos x="wd2" y="hd2"/>
                </a:cxn>
                <a:cxn ang="16200000">
                  <a:pos x="wd2" y="hd2"/>
                </a:cxn>
              </a:cxnLst>
              <a:rect l="0" t="0" r="r" b="b"/>
              <a:pathLst>
                <a:path w="21600" h="21600" extrusionOk="0">
                  <a:moveTo>
                    <a:pt x="21575" y="21520"/>
                  </a:moveTo>
                  <a:lnTo>
                    <a:pt x="21535" y="21507"/>
                  </a:lnTo>
                  <a:lnTo>
                    <a:pt x="21485" y="21513"/>
                  </a:lnTo>
                  <a:lnTo>
                    <a:pt x="21438" y="21521"/>
                  </a:lnTo>
                  <a:lnTo>
                    <a:pt x="21376" y="21521"/>
                  </a:lnTo>
                  <a:lnTo>
                    <a:pt x="21337" y="21505"/>
                  </a:lnTo>
                  <a:lnTo>
                    <a:pt x="21359" y="21466"/>
                  </a:lnTo>
                  <a:lnTo>
                    <a:pt x="21419" y="21427"/>
                  </a:lnTo>
                  <a:lnTo>
                    <a:pt x="21458" y="21406"/>
                  </a:lnTo>
                  <a:lnTo>
                    <a:pt x="21477" y="21381"/>
                  </a:lnTo>
                  <a:lnTo>
                    <a:pt x="21477" y="21326"/>
                  </a:lnTo>
                  <a:lnTo>
                    <a:pt x="21478" y="21310"/>
                  </a:lnTo>
                  <a:lnTo>
                    <a:pt x="21484" y="21294"/>
                  </a:lnTo>
                  <a:lnTo>
                    <a:pt x="21486" y="21276"/>
                  </a:lnTo>
                  <a:lnTo>
                    <a:pt x="21484" y="21259"/>
                  </a:lnTo>
                  <a:lnTo>
                    <a:pt x="21473" y="21237"/>
                  </a:lnTo>
                  <a:lnTo>
                    <a:pt x="21461" y="21216"/>
                  </a:lnTo>
                  <a:lnTo>
                    <a:pt x="21450" y="21194"/>
                  </a:lnTo>
                  <a:lnTo>
                    <a:pt x="21440" y="21172"/>
                  </a:lnTo>
                  <a:lnTo>
                    <a:pt x="21431" y="21137"/>
                  </a:lnTo>
                  <a:lnTo>
                    <a:pt x="21430" y="21098"/>
                  </a:lnTo>
                  <a:lnTo>
                    <a:pt x="21433" y="21058"/>
                  </a:lnTo>
                  <a:lnTo>
                    <a:pt x="21436" y="21016"/>
                  </a:lnTo>
                  <a:lnTo>
                    <a:pt x="21433" y="20979"/>
                  </a:lnTo>
                  <a:lnTo>
                    <a:pt x="21424" y="20947"/>
                  </a:lnTo>
                  <a:lnTo>
                    <a:pt x="21419" y="20912"/>
                  </a:lnTo>
                  <a:lnTo>
                    <a:pt x="21426" y="20869"/>
                  </a:lnTo>
                  <a:lnTo>
                    <a:pt x="21440" y="20831"/>
                  </a:lnTo>
                  <a:lnTo>
                    <a:pt x="21460" y="20799"/>
                  </a:lnTo>
                  <a:lnTo>
                    <a:pt x="21483" y="20768"/>
                  </a:lnTo>
                  <a:lnTo>
                    <a:pt x="21508" y="20732"/>
                  </a:lnTo>
                  <a:lnTo>
                    <a:pt x="21526" y="20676"/>
                  </a:lnTo>
                  <a:lnTo>
                    <a:pt x="21503" y="20639"/>
                  </a:lnTo>
                  <a:lnTo>
                    <a:pt x="21459" y="20618"/>
                  </a:lnTo>
                  <a:lnTo>
                    <a:pt x="21410" y="20611"/>
                  </a:lnTo>
                  <a:lnTo>
                    <a:pt x="21374" y="20608"/>
                  </a:lnTo>
                  <a:lnTo>
                    <a:pt x="21340" y="20601"/>
                  </a:lnTo>
                  <a:lnTo>
                    <a:pt x="21307" y="20594"/>
                  </a:lnTo>
                  <a:lnTo>
                    <a:pt x="21274" y="20587"/>
                  </a:lnTo>
                  <a:lnTo>
                    <a:pt x="21271" y="20576"/>
                  </a:lnTo>
                  <a:lnTo>
                    <a:pt x="21279" y="20555"/>
                  </a:lnTo>
                  <a:lnTo>
                    <a:pt x="21290" y="20531"/>
                  </a:lnTo>
                  <a:lnTo>
                    <a:pt x="21299" y="20514"/>
                  </a:lnTo>
                  <a:lnTo>
                    <a:pt x="21308" y="20481"/>
                  </a:lnTo>
                  <a:lnTo>
                    <a:pt x="21313" y="20448"/>
                  </a:lnTo>
                  <a:lnTo>
                    <a:pt x="21311" y="20418"/>
                  </a:lnTo>
                  <a:lnTo>
                    <a:pt x="21302" y="20394"/>
                  </a:lnTo>
                  <a:lnTo>
                    <a:pt x="21265" y="20341"/>
                  </a:lnTo>
                  <a:lnTo>
                    <a:pt x="21222" y="20258"/>
                  </a:lnTo>
                  <a:lnTo>
                    <a:pt x="21211" y="20173"/>
                  </a:lnTo>
                  <a:lnTo>
                    <a:pt x="21271" y="20114"/>
                  </a:lnTo>
                  <a:lnTo>
                    <a:pt x="21330" y="20100"/>
                  </a:lnTo>
                  <a:lnTo>
                    <a:pt x="21389" y="20087"/>
                  </a:lnTo>
                  <a:lnTo>
                    <a:pt x="21448" y="20067"/>
                  </a:lnTo>
                  <a:lnTo>
                    <a:pt x="21509" y="20029"/>
                  </a:lnTo>
                  <a:lnTo>
                    <a:pt x="21516" y="20006"/>
                  </a:lnTo>
                  <a:lnTo>
                    <a:pt x="21509" y="19970"/>
                  </a:lnTo>
                  <a:lnTo>
                    <a:pt x="21502" y="19931"/>
                  </a:lnTo>
                  <a:lnTo>
                    <a:pt x="21505" y="19896"/>
                  </a:lnTo>
                  <a:lnTo>
                    <a:pt x="21533" y="19818"/>
                  </a:lnTo>
                  <a:lnTo>
                    <a:pt x="21549" y="19740"/>
                  </a:lnTo>
                  <a:lnTo>
                    <a:pt x="21533" y="19686"/>
                  </a:lnTo>
                  <a:lnTo>
                    <a:pt x="21464" y="19682"/>
                  </a:lnTo>
                  <a:lnTo>
                    <a:pt x="21436" y="19686"/>
                  </a:lnTo>
                  <a:lnTo>
                    <a:pt x="21414" y="19679"/>
                  </a:lnTo>
                  <a:lnTo>
                    <a:pt x="21396" y="19670"/>
                  </a:lnTo>
                  <a:lnTo>
                    <a:pt x="21373" y="19663"/>
                  </a:lnTo>
                  <a:lnTo>
                    <a:pt x="21347" y="19660"/>
                  </a:lnTo>
                  <a:lnTo>
                    <a:pt x="21325" y="19659"/>
                  </a:lnTo>
                  <a:lnTo>
                    <a:pt x="21307" y="19653"/>
                  </a:lnTo>
                  <a:lnTo>
                    <a:pt x="21290" y="19637"/>
                  </a:lnTo>
                  <a:lnTo>
                    <a:pt x="21262" y="19619"/>
                  </a:lnTo>
                  <a:lnTo>
                    <a:pt x="21225" y="19624"/>
                  </a:lnTo>
                  <a:lnTo>
                    <a:pt x="21182" y="19646"/>
                  </a:lnTo>
                  <a:lnTo>
                    <a:pt x="21135" y="19673"/>
                  </a:lnTo>
                  <a:lnTo>
                    <a:pt x="21103" y="19709"/>
                  </a:lnTo>
                  <a:lnTo>
                    <a:pt x="21086" y="19751"/>
                  </a:lnTo>
                  <a:lnTo>
                    <a:pt x="21068" y="19783"/>
                  </a:lnTo>
                  <a:lnTo>
                    <a:pt x="21029" y="19790"/>
                  </a:lnTo>
                  <a:lnTo>
                    <a:pt x="20994" y="19783"/>
                  </a:lnTo>
                  <a:lnTo>
                    <a:pt x="20960" y="19773"/>
                  </a:lnTo>
                  <a:lnTo>
                    <a:pt x="20928" y="19761"/>
                  </a:lnTo>
                  <a:lnTo>
                    <a:pt x="20895" y="19750"/>
                  </a:lnTo>
                  <a:lnTo>
                    <a:pt x="20863" y="19743"/>
                  </a:lnTo>
                  <a:lnTo>
                    <a:pt x="20826" y="19742"/>
                  </a:lnTo>
                  <a:lnTo>
                    <a:pt x="20790" y="19742"/>
                  </a:lnTo>
                  <a:lnTo>
                    <a:pt x="20756" y="19738"/>
                  </a:lnTo>
                  <a:lnTo>
                    <a:pt x="20729" y="19731"/>
                  </a:lnTo>
                  <a:lnTo>
                    <a:pt x="20701" y="19722"/>
                  </a:lnTo>
                  <a:lnTo>
                    <a:pt x="20672" y="19716"/>
                  </a:lnTo>
                  <a:lnTo>
                    <a:pt x="20643" y="19714"/>
                  </a:lnTo>
                  <a:lnTo>
                    <a:pt x="20614" y="19720"/>
                  </a:lnTo>
                  <a:lnTo>
                    <a:pt x="20585" y="19731"/>
                  </a:lnTo>
                  <a:lnTo>
                    <a:pt x="20555" y="19742"/>
                  </a:lnTo>
                  <a:lnTo>
                    <a:pt x="20526" y="19753"/>
                  </a:lnTo>
                  <a:lnTo>
                    <a:pt x="20455" y="19770"/>
                  </a:lnTo>
                  <a:lnTo>
                    <a:pt x="20387" y="19779"/>
                  </a:lnTo>
                  <a:lnTo>
                    <a:pt x="20324" y="19777"/>
                  </a:lnTo>
                  <a:lnTo>
                    <a:pt x="20270" y="19756"/>
                  </a:lnTo>
                  <a:lnTo>
                    <a:pt x="20224" y="19722"/>
                  </a:lnTo>
                  <a:lnTo>
                    <a:pt x="20176" y="19685"/>
                  </a:lnTo>
                  <a:lnTo>
                    <a:pt x="20126" y="19651"/>
                  </a:lnTo>
                  <a:lnTo>
                    <a:pt x="20070" y="19630"/>
                  </a:lnTo>
                  <a:lnTo>
                    <a:pt x="20012" y="19617"/>
                  </a:lnTo>
                  <a:lnTo>
                    <a:pt x="19960" y="19603"/>
                  </a:lnTo>
                  <a:lnTo>
                    <a:pt x="19915" y="19580"/>
                  </a:lnTo>
                  <a:lnTo>
                    <a:pt x="19879" y="19541"/>
                  </a:lnTo>
                  <a:lnTo>
                    <a:pt x="19853" y="19501"/>
                  </a:lnTo>
                  <a:lnTo>
                    <a:pt x="19822" y="19460"/>
                  </a:lnTo>
                  <a:lnTo>
                    <a:pt x="19784" y="19430"/>
                  </a:lnTo>
                  <a:lnTo>
                    <a:pt x="19736" y="19418"/>
                  </a:lnTo>
                  <a:lnTo>
                    <a:pt x="19676" y="19423"/>
                  </a:lnTo>
                  <a:lnTo>
                    <a:pt x="19627" y="19445"/>
                  </a:lnTo>
                  <a:lnTo>
                    <a:pt x="19581" y="19481"/>
                  </a:lnTo>
                  <a:lnTo>
                    <a:pt x="19525" y="19533"/>
                  </a:lnTo>
                  <a:lnTo>
                    <a:pt x="19486" y="19541"/>
                  </a:lnTo>
                  <a:lnTo>
                    <a:pt x="19436" y="19524"/>
                  </a:lnTo>
                  <a:lnTo>
                    <a:pt x="19394" y="19497"/>
                  </a:lnTo>
                  <a:lnTo>
                    <a:pt x="19380" y="19470"/>
                  </a:lnTo>
                  <a:lnTo>
                    <a:pt x="19389" y="19456"/>
                  </a:lnTo>
                  <a:lnTo>
                    <a:pt x="19404" y="19443"/>
                  </a:lnTo>
                  <a:lnTo>
                    <a:pt x="19418" y="19429"/>
                  </a:lnTo>
                  <a:lnTo>
                    <a:pt x="19424" y="19416"/>
                  </a:lnTo>
                  <a:lnTo>
                    <a:pt x="19413" y="19399"/>
                  </a:lnTo>
                  <a:lnTo>
                    <a:pt x="19384" y="19390"/>
                  </a:lnTo>
                  <a:lnTo>
                    <a:pt x="19352" y="19386"/>
                  </a:lnTo>
                  <a:lnTo>
                    <a:pt x="19326" y="19382"/>
                  </a:lnTo>
                  <a:lnTo>
                    <a:pt x="19307" y="19378"/>
                  </a:lnTo>
                  <a:lnTo>
                    <a:pt x="19279" y="19374"/>
                  </a:lnTo>
                  <a:lnTo>
                    <a:pt x="19252" y="19379"/>
                  </a:lnTo>
                  <a:lnTo>
                    <a:pt x="19229" y="19396"/>
                  </a:lnTo>
                  <a:lnTo>
                    <a:pt x="19225" y="19416"/>
                  </a:lnTo>
                  <a:lnTo>
                    <a:pt x="19233" y="19429"/>
                  </a:lnTo>
                  <a:lnTo>
                    <a:pt x="19235" y="19445"/>
                  </a:lnTo>
                  <a:lnTo>
                    <a:pt x="19216" y="19472"/>
                  </a:lnTo>
                  <a:lnTo>
                    <a:pt x="19164" y="19495"/>
                  </a:lnTo>
                  <a:lnTo>
                    <a:pt x="19098" y="19497"/>
                  </a:lnTo>
                  <a:lnTo>
                    <a:pt x="19034" y="19488"/>
                  </a:lnTo>
                  <a:lnTo>
                    <a:pt x="18991" y="19478"/>
                  </a:lnTo>
                  <a:lnTo>
                    <a:pt x="18962" y="19470"/>
                  </a:lnTo>
                  <a:lnTo>
                    <a:pt x="18934" y="19459"/>
                  </a:lnTo>
                  <a:lnTo>
                    <a:pt x="18910" y="19443"/>
                  </a:lnTo>
                  <a:lnTo>
                    <a:pt x="18892" y="19422"/>
                  </a:lnTo>
                  <a:lnTo>
                    <a:pt x="18883" y="19407"/>
                  </a:lnTo>
                  <a:lnTo>
                    <a:pt x="18872" y="19390"/>
                  </a:lnTo>
                  <a:lnTo>
                    <a:pt x="18859" y="19377"/>
                  </a:lnTo>
                  <a:lnTo>
                    <a:pt x="18844" y="19367"/>
                  </a:lnTo>
                  <a:lnTo>
                    <a:pt x="18797" y="19361"/>
                  </a:lnTo>
                  <a:lnTo>
                    <a:pt x="18745" y="19373"/>
                  </a:lnTo>
                  <a:lnTo>
                    <a:pt x="18690" y="19394"/>
                  </a:lnTo>
                  <a:lnTo>
                    <a:pt x="18635" y="19412"/>
                  </a:lnTo>
                  <a:lnTo>
                    <a:pt x="18603" y="19423"/>
                  </a:lnTo>
                  <a:lnTo>
                    <a:pt x="18575" y="19432"/>
                  </a:lnTo>
                  <a:lnTo>
                    <a:pt x="18550" y="19434"/>
                  </a:lnTo>
                  <a:lnTo>
                    <a:pt x="18528" y="19424"/>
                  </a:lnTo>
                  <a:lnTo>
                    <a:pt x="18517" y="19405"/>
                  </a:lnTo>
                  <a:lnTo>
                    <a:pt x="18510" y="19383"/>
                  </a:lnTo>
                  <a:lnTo>
                    <a:pt x="18502" y="19362"/>
                  </a:lnTo>
                  <a:lnTo>
                    <a:pt x="18487" y="19347"/>
                  </a:lnTo>
                  <a:lnTo>
                    <a:pt x="18464" y="19337"/>
                  </a:lnTo>
                  <a:lnTo>
                    <a:pt x="18443" y="19334"/>
                  </a:lnTo>
                  <a:lnTo>
                    <a:pt x="18419" y="19338"/>
                  </a:lnTo>
                  <a:lnTo>
                    <a:pt x="18389" y="19347"/>
                  </a:lnTo>
                  <a:lnTo>
                    <a:pt x="18382" y="19352"/>
                  </a:lnTo>
                  <a:lnTo>
                    <a:pt x="18378" y="19359"/>
                  </a:lnTo>
                  <a:lnTo>
                    <a:pt x="18372" y="19365"/>
                  </a:lnTo>
                  <a:lnTo>
                    <a:pt x="18361" y="19370"/>
                  </a:lnTo>
                  <a:lnTo>
                    <a:pt x="18351" y="19367"/>
                  </a:lnTo>
                  <a:lnTo>
                    <a:pt x="18341" y="19361"/>
                  </a:lnTo>
                  <a:lnTo>
                    <a:pt x="18335" y="19351"/>
                  </a:lnTo>
                  <a:lnTo>
                    <a:pt x="18330" y="19342"/>
                  </a:lnTo>
                  <a:lnTo>
                    <a:pt x="18320" y="19323"/>
                  </a:lnTo>
                  <a:lnTo>
                    <a:pt x="18315" y="19305"/>
                  </a:lnTo>
                  <a:lnTo>
                    <a:pt x="18317" y="19284"/>
                  </a:lnTo>
                  <a:lnTo>
                    <a:pt x="18330" y="19258"/>
                  </a:lnTo>
                  <a:lnTo>
                    <a:pt x="18346" y="19244"/>
                  </a:lnTo>
                  <a:lnTo>
                    <a:pt x="18366" y="19231"/>
                  </a:lnTo>
                  <a:lnTo>
                    <a:pt x="18378" y="19217"/>
                  </a:lnTo>
                  <a:lnTo>
                    <a:pt x="18370" y="19201"/>
                  </a:lnTo>
                  <a:lnTo>
                    <a:pt x="18353" y="19173"/>
                  </a:lnTo>
                  <a:lnTo>
                    <a:pt x="18363" y="19148"/>
                  </a:lnTo>
                  <a:lnTo>
                    <a:pt x="18385" y="19122"/>
                  </a:lnTo>
                  <a:lnTo>
                    <a:pt x="18406" y="19087"/>
                  </a:lnTo>
                  <a:lnTo>
                    <a:pt x="18419" y="19065"/>
                  </a:lnTo>
                  <a:lnTo>
                    <a:pt x="18433" y="19052"/>
                  </a:lnTo>
                  <a:lnTo>
                    <a:pt x="18450" y="19043"/>
                  </a:lnTo>
                  <a:lnTo>
                    <a:pt x="18471" y="19028"/>
                  </a:lnTo>
                  <a:lnTo>
                    <a:pt x="18480" y="19017"/>
                  </a:lnTo>
                  <a:lnTo>
                    <a:pt x="18484" y="18999"/>
                  </a:lnTo>
                  <a:lnTo>
                    <a:pt x="18485" y="18982"/>
                  </a:lnTo>
                  <a:lnTo>
                    <a:pt x="18486" y="18970"/>
                  </a:lnTo>
                  <a:lnTo>
                    <a:pt x="18491" y="18936"/>
                  </a:lnTo>
                  <a:lnTo>
                    <a:pt x="18498" y="18911"/>
                  </a:lnTo>
                  <a:lnTo>
                    <a:pt x="18511" y="18887"/>
                  </a:lnTo>
                  <a:lnTo>
                    <a:pt x="18533" y="18851"/>
                  </a:lnTo>
                  <a:lnTo>
                    <a:pt x="18545" y="18835"/>
                  </a:lnTo>
                  <a:lnTo>
                    <a:pt x="18556" y="18822"/>
                  </a:lnTo>
                  <a:lnTo>
                    <a:pt x="18562" y="18810"/>
                  </a:lnTo>
                  <a:lnTo>
                    <a:pt x="18556" y="18796"/>
                  </a:lnTo>
                  <a:lnTo>
                    <a:pt x="18531" y="18783"/>
                  </a:lnTo>
                  <a:lnTo>
                    <a:pt x="18498" y="18781"/>
                  </a:lnTo>
                  <a:lnTo>
                    <a:pt x="18462" y="18785"/>
                  </a:lnTo>
                  <a:lnTo>
                    <a:pt x="18426" y="18793"/>
                  </a:lnTo>
                  <a:lnTo>
                    <a:pt x="18400" y="18798"/>
                  </a:lnTo>
                  <a:lnTo>
                    <a:pt x="18385" y="18799"/>
                  </a:lnTo>
                  <a:lnTo>
                    <a:pt x="18375" y="18791"/>
                  </a:lnTo>
                  <a:lnTo>
                    <a:pt x="18368" y="18772"/>
                  </a:lnTo>
                  <a:lnTo>
                    <a:pt x="18363" y="18756"/>
                  </a:lnTo>
                  <a:lnTo>
                    <a:pt x="18362" y="18737"/>
                  </a:lnTo>
                  <a:lnTo>
                    <a:pt x="18370" y="18720"/>
                  </a:lnTo>
                  <a:lnTo>
                    <a:pt x="18394" y="18706"/>
                  </a:lnTo>
                  <a:lnTo>
                    <a:pt x="18420" y="18702"/>
                  </a:lnTo>
                  <a:lnTo>
                    <a:pt x="18446" y="18701"/>
                  </a:lnTo>
                  <a:lnTo>
                    <a:pt x="18472" y="18699"/>
                  </a:lnTo>
                  <a:lnTo>
                    <a:pt x="18499" y="18692"/>
                  </a:lnTo>
                  <a:lnTo>
                    <a:pt x="18540" y="18668"/>
                  </a:lnTo>
                  <a:lnTo>
                    <a:pt x="18546" y="18652"/>
                  </a:lnTo>
                  <a:lnTo>
                    <a:pt x="18539" y="18637"/>
                  </a:lnTo>
                  <a:lnTo>
                    <a:pt x="18547" y="18617"/>
                  </a:lnTo>
                  <a:lnTo>
                    <a:pt x="18564" y="18603"/>
                  </a:lnTo>
                  <a:lnTo>
                    <a:pt x="18583" y="18593"/>
                  </a:lnTo>
                  <a:lnTo>
                    <a:pt x="18601" y="18582"/>
                  </a:lnTo>
                  <a:lnTo>
                    <a:pt x="18617" y="18565"/>
                  </a:lnTo>
                  <a:lnTo>
                    <a:pt x="18625" y="18548"/>
                  </a:lnTo>
                  <a:lnTo>
                    <a:pt x="18633" y="18531"/>
                  </a:lnTo>
                  <a:lnTo>
                    <a:pt x="18639" y="18514"/>
                  </a:lnTo>
                  <a:lnTo>
                    <a:pt x="18646" y="18497"/>
                  </a:lnTo>
                  <a:lnTo>
                    <a:pt x="18662" y="18461"/>
                  </a:lnTo>
                  <a:lnTo>
                    <a:pt x="18677" y="18425"/>
                  </a:lnTo>
                  <a:lnTo>
                    <a:pt x="18690" y="18391"/>
                  </a:lnTo>
                  <a:lnTo>
                    <a:pt x="18697" y="18357"/>
                  </a:lnTo>
                  <a:lnTo>
                    <a:pt x="18697" y="18342"/>
                  </a:lnTo>
                  <a:lnTo>
                    <a:pt x="18696" y="18327"/>
                  </a:lnTo>
                  <a:lnTo>
                    <a:pt x="18697" y="18312"/>
                  </a:lnTo>
                  <a:lnTo>
                    <a:pt x="18703" y="18294"/>
                  </a:lnTo>
                  <a:lnTo>
                    <a:pt x="18715" y="18278"/>
                  </a:lnTo>
                  <a:lnTo>
                    <a:pt x="18731" y="18264"/>
                  </a:lnTo>
                  <a:lnTo>
                    <a:pt x="18744" y="18250"/>
                  </a:lnTo>
                  <a:lnTo>
                    <a:pt x="18753" y="18233"/>
                  </a:lnTo>
                  <a:lnTo>
                    <a:pt x="18749" y="18214"/>
                  </a:lnTo>
                  <a:lnTo>
                    <a:pt x="18734" y="18200"/>
                  </a:lnTo>
                  <a:lnTo>
                    <a:pt x="18717" y="18187"/>
                  </a:lnTo>
                  <a:lnTo>
                    <a:pt x="18710" y="18168"/>
                  </a:lnTo>
                  <a:lnTo>
                    <a:pt x="18715" y="18148"/>
                  </a:lnTo>
                  <a:lnTo>
                    <a:pt x="18726" y="18128"/>
                  </a:lnTo>
                  <a:lnTo>
                    <a:pt x="18739" y="18108"/>
                  </a:lnTo>
                  <a:lnTo>
                    <a:pt x="18749" y="18087"/>
                  </a:lnTo>
                  <a:lnTo>
                    <a:pt x="18756" y="18043"/>
                  </a:lnTo>
                  <a:lnTo>
                    <a:pt x="18738" y="18020"/>
                  </a:lnTo>
                  <a:lnTo>
                    <a:pt x="18709" y="18004"/>
                  </a:lnTo>
                  <a:lnTo>
                    <a:pt x="18684" y="17981"/>
                  </a:lnTo>
                  <a:lnTo>
                    <a:pt x="18665" y="17944"/>
                  </a:lnTo>
                  <a:lnTo>
                    <a:pt x="18641" y="17912"/>
                  </a:lnTo>
                  <a:lnTo>
                    <a:pt x="18607" y="17893"/>
                  </a:lnTo>
                  <a:lnTo>
                    <a:pt x="18553" y="17894"/>
                  </a:lnTo>
                  <a:lnTo>
                    <a:pt x="18492" y="17895"/>
                  </a:lnTo>
                  <a:lnTo>
                    <a:pt x="18435" y="17883"/>
                  </a:lnTo>
                  <a:lnTo>
                    <a:pt x="18380" y="17864"/>
                  </a:lnTo>
                  <a:lnTo>
                    <a:pt x="18327" y="17847"/>
                  </a:lnTo>
                  <a:lnTo>
                    <a:pt x="18309" y="17842"/>
                  </a:lnTo>
                  <a:lnTo>
                    <a:pt x="18295" y="17834"/>
                  </a:lnTo>
                  <a:lnTo>
                    <a:pt x="18285" y="17821"/>
                  </a:lnTo>
                  <a:lnTo>
                    <a:pt x="18279" y="17804"/>
                  </a:lnTo>
                  <a:lnTo>
                    <a:pt x="18265" y="17782"/>
                  </a:lnTo>
                  <a:lnTo>
                    <a:pt x="18241" y="17769"/>
                  </a:lnTo>
                  <a:lnTo>
                    <a:pt x="18215" y="17758"/>
                  </a:lnTo>
                  <a:lnTo>
                    <a:pt x="18194" y="17743"/>
                  </a:lnTo>
                  <a:lnTo>
                    <a:pt x="18185" y="17728"/>
                  </a:lnTo>
                  <a:lnTo>
                    <a:pt x="18184" y="17716"/>
                  </a:lnTo>
                  <a:lnTo>
                    <a:pt x="18186" y="17702"/>
                  </a:lnTo>
                  <a:lnTo>
                    <a:pt x="18192" y="17680"/>
                  </a:lnTo>
                  <a:lnTo>
                    <a:pt x="18188" y="17652"/>
                  </a:lnTo>
                  <a:lnTo>
                    <a:pt x="18167" y="17633"/>
                  </a:lnTo>
                  <a:lnTo>
                    <a:pt x="18138" y="17620"/>
                  </a:lnTo>
                  <a:lnTo>
                    <a:pt x="18113" y="17609"/>
                  </a:lnTo>
                  <a:lnTo>
                    <a:pt x="18080" y="17582"/>
                  </a:lnTo>
                  <a:lnTo>
                    <a:pt x="18057" y="17543"/>
                  </a:lnTo>
                  <a:lnTo>
                    <a:pt x="18042" y="17499"/>
                  </a:lnTo>
                  <a:lnTo>
                    <a:pt x="18035" y="17450"/>
                  </a:lnTo>
                  <a:lnTo>
                    <a:pt x="18026" y="17430"/>
                  </a:lnTo>
                  <a:lnTo>
                    <a:pt x="18003" y="17419"/>
                  </a:lnTo>
                  <a:lnTo>
                    <a:pt x="17979" y="17409"/>
                  </a:lnTo>
                  <a:lnTo>
                    <a:pt x="17961" y="17394"/>
                  </a:lnTo>
                  <a:lnTo>
                    <a:pt x="17956" y="17383"/>
                  </a:lnTo>
                  <a:lnTo>
                    <a:pt x="17955" y="17369"/>
                  </a:lnTo>
                  <a:lnTo>
                    <a:pt x="17956" y="17356"/>
                  </a:lnTo>
                  <a:lnTo>
                    <a:pt x="17956" y="17341"/>
                  </a:lnTo>
                  <a:lnTo>
                    <a:pt x="17964" y="17319"/>
                  </a:lnTo>
                  <a:lnTo>
                    <a:pt x="17980" y="17298"/>
                  </a:lnTo>
                  <a:lnTo>
                    <a:pt x="17999" y="17276"/>
                  </a:lnTo>
                  <a:lnTo>
                    <a:pt x="18013" y="17254"/>
                  </a:lnTo>
                  <a:lnTo>
                    <a:pt x="18018" y="17235"/>
                  </a:lnTo>
                  <a:lnTo>
                    <a:pt x="18019" y="17215"/>
                  </a:lnTo>
                  <a:lnTo>
                    <a:pt x="18018" y="17194"/>
                  </a:lnTo>
                  <a:lnTo>
                    <a:pt x="18017" y="17178"/>
                  </a:lnTo>
                  <a:lnTo>
                    <a:pt x="18016" y="17145"/>
                  </a:lnTo>
                  <a:lnTo>
                    <a:pt x="18017" y="17112"/>
                  </a:lnTo>
                  <a:lnTo>
                    <a:pt x="18012" y="17082"/>
                  </a:lnTo>
                  <a:lnTo>
                    <a:pt x="17996" y="17059"/>
                  </a:lnTo>
                  <a:lnTo>
                    <a:pt x="17956" y="17051"/>
                  </a:lnTo>
                  <a:lnTo>
                    <a:pt x="17907" y="17055"/>
                  </a:lnTo>
                  <a:lnTo>
                    <a:pt x="17863" y="17051"/>
                  </a:lnTo>
                  <a:lnTo>
                    <a:pt x="17845" y="17022"/>
                  </a:lnTo>
                  <a:lnTo>
                    <a:pt x="17850" y="16999"/>
                  </a:lnTo>
                  <a:lnTo>
                    <a:pt x="17860" y="16978"/>
                  </a:lnTo>
                  <a:lnTo>
                    <a:pt x="17873" y="16957"/>
                  </a:lnTo>
                  <a:lnTo>
                    <a:pt x="17884" y="16935"/>
                  </a:lnTo>
                  <a:lnTo>
                    <a:pt x="17890" y="16912"/>
                  </a:lnTo>
                  <a:lnTo>
                    <a:pt x="17889" y="16892"/>
                  </a:lnTo>
                  <a:lnTo>
                    <a:pt x="17887" y="16873"/>
                  </a:lnTo>
                  <a:lnTo>
                    <a:pt x="17886" y="16854"/>
                  </a:lnTo>
                  <a:lnTo>
                    <a:pt x="17882" y="16840"/>
                  </a:lnTo>
                  <a:lnTo>
                    <a:pt x="17862" y="16803"/>
                  </a:lnTo>
                  <a:lnTo>
                    <a:pt x="17853" y="16790"/>
                  </a:lnTo>
                  <a:lnTo>
                    <a:pt x="17841" y="16776"/>
                  </a:lnTo>
                  <a:lnTo>
                    <a:pt x="17822" y="16762"/>
                  </a:lnTo>
                  <a:lnTo>
                    <a:pt x="17807" y="16746"/>
                  </a:lnTo>
                  <a:lnTo>
                    <a:pt x="17805" y="16728"/>
                  </a:lnTo>
                  <a:lnTo>
                    <a:pt x="17818" y="16711"/>
                  </a:lnTo>
                  <a:lnTo>
                    <a:pt x="17833" y="16702"/>
                  </a:lnTo>
                  <a:lnTo>
                    <a:pt x="17846" y="16693"/>
                  </a:lnTo>
                  <a:lnTo>
                    <a:pt x="17855" y="16676"/>
                  </a:lnTo>
                  <a:lnTo>
                    <a:pt x="17849" y="16654"/>
                  </a:lnTo>
                  <a:lnTo>
                    <a:pt x="17829" y="16632"/>
                  </a:lnTo>
                  <a:lnTo>
                    <a:pt x="17805" y="16613"/>
                  </a:lnTo>
                  <a:lnTo>
                    <a:pt x="17791" y="16594"/>
                  </a:lnTo>
                  <a:lnTo>
                    <a:pt x="17782" y="16578"/>
                  </a:lnTo>
                  <a:lnTo>
                    <a:pt x="17773" y="16563"/>
                  </a:lnTo>
                  <a:lnTo>
                    <a:pt x="17764" y="16548"/>
                  </a:lnTo>
                  <a:lnTo>
                    <a:pt x="17760" y="16528"/>
                  </a:lnTo>
                  <a:lnTo>
                    <a:pt x="17761" y="16506"/>
                  </a:lnTo>
                  <a:lnTo>
                    <a:pt x="17764" y="16484"/>
                  </a:lnTo>
                  <a:lnTo>
                    <a:pt x="17760" y="16467"/>
                  </a:lnTo>
                  <a:lnTo>
                    <a:pt x="17742" y="16459"/>
                  </a:lnTo>
                  <a:lnTo>
                    <a:pt x="17688" y="16447"/>
                  </a:lnTo>
                  <a:lnTo>
                    <a:pt x="17639" y="16431"/>
                  </a:lnTo>
                  <a:lnTo>
                    <a:pt x="17586" y="16425"/>
                  </a:lnTo>
                  <a:lnTo>
                    <a:pt x="17520" y="16437"/>
                  </a:lnTo>
                  <a:lnTo>
                    <a:pt x="17489" y="16452"/>
                  </a:lnTo>
                  <a:lnTo>
                    <a:pt x="17464" y="16469"/>
                  </a:lnTo>
                  <a:lnTo>
                    <a:pt x="17441" y="16486"/>
                  </a:lnTo>
                  <a:lnTo>
                    <a:pt x="17417" y="16501"/>
                  </a:lnTo>
                  <a:lnTo>
                    <a:pt x="17391" y="16502"/>
                  </a:lnTo>
                  <a:lnTo>
                    <a:pt x="17363" y="16489"/>
                  </a:lnTo>
                  <a:lnTo>
                    <a:pt x="17337" y="16472"/>
                  </a:lnTo>
                  <a:lnTo>
                    <a:pt x="17319" y="16459"/>
                  </a:lnTo>
                  <a:lnTo>
                    <a:pt x="17315" y="16448"/>
                  </a:lnTo>
                  <a:lnTo>
                    <a:pt x="17321" y="16431"/>
                  </a:lnTo>
                  <a:lnTo>
                    <a:pt x="17331" y="16413"/>
                  </a:lnTo>
                  <a:lnTo>
                    <a:pt x="17340" y="16395"/>
                  </a:lnTo>
                  <a:lnTo>
                    <a:pt x="17340" y="16373"/>
                  </a:lnTo>
                  <a:lnTo>
                    <a:pt x="17323" y="16362"/>
                  </a:lnTo>
                  <a:lnTo>
                    <a:pt x="17299" y="16356"/>
                  </a:lnTo>
                  <a:lnTo>
                    <a:pt x="17279" y="16352"/>
                  </a:lnTo>
                  <a:lnTo>
                    <a:pt x="17262" y="16340"/>
                  </a:lnTo>
                  <a:lnTo>
                    <a:pt x="17250" y="16324"/>
                  </a:lnTo>
                  <a:lnTo>
                    <a:pt x="17237" y="16306"/>
                  </a:lnTo>
                  <a:lnTo>
                    <a:pt x="17218" y="16295"/>
                  </a:lnTo>
                  <a:lnTo>
                    <a:pt x="17196" y="16289"/>
                  </a:lnTo>
                  <a:lnTo>
                    <a:pt x="17171" y="16283"/>
                  </a:lnTo>
                  <a:lnTo>
                    <a:pt x="17145" y="16279"/>
                  </a:lnTo>
                  <a:lnTo>
                    <a:pt x="17120" y="16278"/>
                  </a:lnTo>
                  <a:lnTo>
                    <a:pt x="17087" y="16282"/>
                  </a:lnTo>
                  <a:lnTo>
                    <a:pt x="17056" y="16287"/>
                  </a:lnTo>
                  <a:lnTo>
                    <a:pt x="17028" y="16285"/>
                  </a:lnTo>
                  <a:lnTo>
                    <a:pt x="17004" y="16269"/>
                  </a:lnTo>
                  <a:lnTo>
                    <a:pt x="16989" y="16247"/>
                  </a:lnTo>
                  <a:lnTo>
                    <a:pt x="16974" y="16225"/>
                  </a:lnTo>
                  <a:lnTo>
                    <a:pt x="16957" y="16205"/>
                  </a:lnTo>
                  <a:lnTo>
                    <a:pt x="16937" y="16188"/>
                  </a:lnTo>
                  <a:lnTo>
                    <a:pt x="16920" y="16183"/>
                  </a:lnTo>
                  <a:lnTo>
                    <a:pt x="16896" y="16178"/>
                  </a:lnTo>
                  <a:lnTo>
                    <a:pt x="16878" y="16169"/>
                  </a:lnTo>
                  <a:lnTo>
                    <a:pt x="16881" y="16152"/>
                  </a:lnTo>
                  <a:lnTo>
                    <a:pt x="16908" y="16138"/>
                  </a:lnTo>
                  <a:lnTo>
                    <a:pt x="16949" y="16131"/>
                  </a:lnTo>
                  <a:lnTo>
                    <a:pt x="16990" y="16128"/>
                  </a:lnTo>
                  <a:lnTo>
                    <a:pt x="17020" y="16121"/>
                  </a:lnTo>
                  <a:lnTo>
                    <a:pt x="17056" y="16101"/>
                  </a:lnTo>
                  <a:lnTo>
                    <a:pt x="17059" y="16091"/>
                  </a:lnTo>
                  <a:lnTo>
                    <a:pt x="17048" y="16082"/>
                  </a:lnTo>
                  <a:lnTo>
                    <a:pt x="17036" y="16065"/>
                  </a:lnTo>
                  <a:lnTo>
                    <a:pt x="17036" y="16049"/>
                  </a:lnTo>
                  <a:lnTo>
                    <a:pt x="17041" y="16032"/>
                  </a:lnTo>
                  <a:lnTo>
                    <a:pt x="17043" y="16015"/>
                  </a:lnTo>
                  <a:lnTo>
                    <a:pt x="17038" y="15999"/>
                  </a:lnTo>
                  <a:lnTo>
                    <a:pt x="17031" y="15982"/>
                  </a:lnTo>
                  <a:lnTo>
                    <a:pt x="17034" y="15968"/>
                  </a:lnTo>
                  <a:lnTo>
                    <a:pt x="17043" y="15953"/>
                  </a:lnTo>
                  <a:lnTo>
                    <a:pt x="17053" y="15931"/>
                  </a:lnTo>
                  <a:lnTo>
                    <a:pt x="17055" y="15918"/>
                  </a:lnTo>
                  <a:lnTo>
                    <a:pt x="17056" y="15902"/>
                  </a:lnTo>
                  <a:lnTo>
                    <a:pt x="17058" y="15887"/>
                  </a:lnTo>
                  <a:lnTo>
                    <a:pt x="17061" y="15877"/>
                  </a:lnTo>
                  <a:lnTo>
                    <a:pt x="17098" y="15850"/>
                  </a:lnTo>
                  <a:lnTo>
                    <a:pt x="17152" y="15831"/>
                  </a:lnTo>
                  <a:lnTo>
                    <a:pt x="17206" y="15819"/>
                  </a:lnTo>
                  <a:lnTo>
                    <a:pt x="17247" y="15812"/>
                  </a:lnTo>
                  <a:lnTo>
                    <a:pt x="17233" y="15792"/>
                  </a:lnTo>
                  <a:lnTo>
                    <a:pt x="17210" y="15774"/>
                  </a:lnTo>
                  <a:lnTo>
                    <a:pt x="17189" y="15756"/>
                  </a:lnTo>
                  <a:lnTo>
                    <a:pt x="17183" y="15734"/>
                  </a:lnTo>
                  <a:lnTo>
                    <a:pt x="17194" y="15705"/>
                  </a:lnTo>
                  <a:lnTo>
                    <a:pt x="17211" y="15700"/>
                  </a:lnTo>
                  <a:lnTo>
                    <a:pt x="17231" y="15700"/>
                  </a:lnTo>
                  <a:lnTo>
                    <a:pt x="17247" y="15687"/>
                  </a:lnTo>
                  <a:lnTo>
                    <a:pt x="17265" y="15664"/>
                  </a:lnTo>
                  <a:lnTo>
                    <a:pt x="17280" y="15659"/>
                  </a:lnTo>
                  <a:lnTo>
                    <a:pt x="17297" y="15663"/>
                  </a:lnTo>
                  <a:lnTo>
                    <a:pt x="17319" y="15668"/>
                  </a:lnTo>
                  <a:lnTo>
                    <a:pt x="17340" y="15670"/>
                  </a:lnTo>
                  <a:lnTo>
                    <a:pt x="17372" y="15673"/>
                  </a:lnTo>
                  <a:lnTo>
                    <a:pt x="17405" y="15670"/>
                  </a:lnTo>
                  <a:lnTo>
                    <a:pt x="17427" y="15654"/>
                  </a:lnTo>
                  <a:lnTo>
                    <a:pt x="17432" y="15598"/>
                  </a:lnTo>
                  <a:lnTo>
                    <a:pt x="17392" y="15554"/>
                  </a:lnTo>
                  <a:lnTo>
                    <a:pt x="17339" y="15523"/>
                  </a:lnTo>
                  <a:lnTo>
                    <a:pt x="17300" y="15503"/>
                  </a:lnTo>
                  <a:lnTo>
                    <a:pt x="17276" y="15474"/>
                  </a:lnTo>
                  <a:lnTo>
                    <a:pt x="17265" y="15437"/>
                  </a:lnTo>
                  <a:lnTo>
                    <a:pt x="17252" y="15400"/>
                  </a:lnTo>
                  <a:lnTo>
                    <a:pt x="17224" y="15373"/>
                  </a:lnTo>
                  <a:lnTo>
                    <a:pt x="17189" y="15376"/>
                  </a:lnTo>
                  <a:lnTo>
                    <a:pt x="17125" y="15383"/>
                  </a:lnTo>
                  <a:lnTo>
                    <a:pt x="17072" y="15380"/>
                  </a:lnTo>
                  <a:lnTo>
                    <a:pt x="17068" y="15351"/>
                  </a:lnTo>
                  <a:lnTo>
                    <a:pt x="17103" y="15334"/>
                  </a:lnTo>
                  <a:lnTo>
                    <a:pt x="17149" y="15335"/>
                  </a:lnTo>
                  <a:lnTo>
                    <a:pt x="17192" y="15329"/>
                  </a:lnTo>
                  <a:lnTo>
                    <a:pt x="17221" y="15294"/>
                  </a:lnTo>
                  <a:lnTo>
                    <a:pt x="17219" y="15285"/>
                  </a:lnTo>
                  <a:lnTo>
                    <a:pt x="17213" y="15280"/>
                  </a:lnTo>
                  <a:lnTo>
                    <a:pt x="17207" y="15275"/>
                  </a:lnTo>
                  <a:lnTo>
                    <a:pt x="17204" y="15268"/>
                  </a:lnTo>
                  <a:lnTo>
                    <a:pt x="17208" y="15260"/>
                  </a:lnTo>
                  <a:lnTo>
                    <a:pt x="17211" y="15253"/>
                  </a:lnTo>
                  <a:lnTo>
                    <a:pt x="17216" y="15246"/>
                  </a:lnTo>
                  <a:lnTo>
                    <a:pt x="17218" y="15240"/>
                  </a:lnTo>
                  <a:lnTo>
                    <a:pt x="17223" y="15235"/>
                  </a:lnTo>
                  <a:lnTo>
                    <a:pt x="17233" y="15229"/>
                  </a:lnTo>
                  <a:lnTo>
                    <a:pt x="17242" y="15222"/>
                  </a:lnTo>
                  <a:lnTo>
                    <a:pt x="17248" y="15212"/>
                  </a:lnTo>
                  <a:lnTo>
                    <a:pt x="17246" y="15203"/>
                  </a:lnTo>
                  <a:lnTo>
                    <a:pt x="17237" y="15195"/>
                  </a:lnTo>
                  <a:lnTo>
                    <a:pt x="17227" y="15187"/>
                  </a:lnTo>
                  <a:lnTo>
                    <a:pt x="17220" y="15181"/>
                  </a:lnTo>
                  <a:lnTo>
                    <a:pt x="17219" y="15173"/>
                  </a:lnTo>
                  <a:lnTo>
                    <a:pt x="17221" y="15163"/>
                  </a:lnTo>
                  <a:lnTo>
                    <a:pt x="17222" y="15153"/>
                  </a:lnTo>
                  <a:lnTo>
                    <a:pt x="17218" y="15145"/>
                  </a:lnTo>
                  <a:lnTo>
                    <a:pt x="17209" y="15139"/>
                  </a:lnTo>
                  <a:lnTo>
                    <a:pt x="17194" y="15137"/>
                  </a:lnTo>
                  <a:lnTo>
                    <a:pt x="17180" y="15136"/>
                  </a:lnTo>
                  <a:lnTo>
                    <a:pt x="17168" y="15133"/>
                  </a:lnTo>
                  <a:lnTo>
                    <a:pt x="17161" y="15127"/>
                  </a:lnTo>
                  <a:lnTo>
                    <a:pt x="17159" y="15121"/>
                  </a:lnTo>
                  <a:lnTo>
                    <a:pt x="17165" y="15111"/>
                  </a:lnTo>
                  <a:lnTo>
                    <a:pt x="17175" y="15098"/>
                  </a:lnTo>
                  <a:lnTo>
                    <a:pt x="17186" y="15081"/>
                  </a:lnTo>
                  <a:lnTo>
                    <a:pt x="17187" y="15072"/>
                  </a:lnTo>
                  <a:lnTo>
                    <a:pt x="17186" y="15065"/>
                  </a:lnTo>
                  <a:lnTo>
                    <a:pt x="17189" y="15056"/>
                  </a:lnTo>
                  <a:lnTo>
                    <a:pt x="17187" y="15055"/>
                  </a:lnTo>
                  <a:lnTo>
                    <a:pt x="17186" y="15050"/>
                  </a:lnTo>
                  <a:lnTo>
                    <a:pt x="17185" y="15044"/>
                  </a:lnTo>
                  <a:lnTo>
                    <a:pt x="17186" y="15038"/>
                  </a:lnTo>
                  <a:lnTo>
                    <a:pt x="17190" y="15037"/>
                  </a:lnTo>
                  <a:lnTo>
                    <a:pt x="17199" y="15035"/>
                  </a:lnTo>
                  <a:lnTo>
                    <a:pt x="17209" y="15032"/>
                  </a:lnTo>
                  <a:lnTo>
                    <a:pt x="17213" y="15032"/>
                  </a:lnTo>
                  <a:lnTo>
                    <a:pt x="17216" y="15022"/>
                  </a:lnTo>
                  <a:lnTo>
                    <a:pt x="17216" y="15013"/>
                  </a:lnTo>
                  <a:lnTo>
                    <a:pt x="17214" y="15005"/>
                  </a:lnTo>
                  <a:lnTo>
                    <a:pt x="17209" y="14994"/>
                  </a:lnTo>
                  <a:lnTo>
                    <a:pt x="17206" y="14970"/>
                  </a:lnTo>
                  <a:lnTo>
                    <a:pt x="17210" y="14942"/>
                  </a:lnTo>
                  <a:lnTo>
                    <a:pt x="17214" y="14914"/>
                  </a:lnTo>
                  <a:lnTo>
                    <a:pt x="17213" y="14893"/>
                  </a:lnTo>
                  <a:lnTo>
                    <a:pt x="17200" y="14876"/>
                  </a:lnTo>
                  <a:lnTo>
                    <a:pt x="17183" y="14854"/>
                  </a:lnTo>
                  <a:lnTo>
                    <a:pt x="17175" y="14827"/>
                  </a:lnTo>
                  <a:lnTo>
                    <a:pt x="17187" y="14795"/>
                  </a:lnTo>
                  <a:lnTo>
                    <a:pt x="17217" y="14769"/>
                  </a:lnTo>
                  <a:lnTo>
                    <a:pt x="17247" y="14770"/>
                  </a:lnTo>
                  <a:lnTo>
                    <a:pt x="17275" y="14779"/>
                  </a:lnTo>
                  <a:lnTo>
                    <a:pt x="17302" y="14778"/>
                  </a:lnTo>
                  <a:lnTo>
                    <a:pt x="17297" y="14757"/>
                  </a:lnTo>
                  <a:lnTo>
                    <a:pt x="17302" y="14743"/>
                  </a:lnTo>
                  <a:lnTo>
                    <a:pt x="17317" y="14731"/>
                  </a:lnTo>
                  <a:lnTo>
                    <a:pt x="17344" y="14711"/>
                  </a:lnTo>
                  <a:lnTo>
                    <a:pt x="17348" y="14707"/>
                  </a:lnTo>
                  <a:lnTo>
                    <a:pt x="17355" y="14698"/>
                  </a:lnTo>
                  <a:lnTo>
                    <a:pt x="17363" y="14687"/>
                  </a:lnTo>
                  <a:lnTo>
                    <a:pt x="17370" y="14680"/>
                  </a:lnTo>
                  <a:lnTo>
                    <a:pt x="17386" y="14670"/>
                  </a:lnTo>
                  <a:lnTo>
                    <a:pt x="17406" y="14664"/>
                  </a:lnTo>
                  <a:lnTo>
                    <a:pt x="17427" y="14657"/>
                  </a:lnTo>
                  <a:lnTo>
                    <a:pt x="17446" y="14648"/>
                  </a:lnTo>
                  <a:lnTo>
                    <a:pt x="17465" y="14630"/>
                  </a:lnTo>
                  <a:lnTo>
                    <a:pt x="17475" y="14617"/>
                  </a:lnTo>
                  <a:lnTo>
                    <a:pt x="17489" y="14605"/>
                  </a:lnTo>
                  <a:lnTo>
                    <a:pt x="17518" y="14590"/>
                  </a:lnTo>
                  <a:lnTo>
                    <a:pt x="17540" y="14584"/>
                  </a:lnTo>
                  <a:lnTo>
                    <a:pt x="17570" y="14576"/>
                  </a:lnTo>
                  <a:lnTo>
                    <a:pt x="17600" y="14565"/>
                  </a:lnTo>
                  <a:lnTo>
                    <a:pt x="17622" y="14551"/>
                  </a:lnTo>
                  <a:lnTo>
                    <a:pt x="17637" y="14504"/>
                  </a:lnTo>
                  <a:lnTo>
                    <a:pt x="17591" y="14483"/>
                  </a:lnTo>
                  <a:lnTo>
                    <a:pt x="17525" y="14478"/>
                  </a:lnTo>
                  <a:lnTo>
                    <a:pt x="17479" y="14477"/>
                  </a:lnTo>
                  <a:lnTo>
                    <a:pt x="17458" y="14467"/>
                  </a:lnTo>
                  <a:lnTo>
                    <a:pt x="17446" y="14449"/>
                  </a:lnTo>
                  <a:lnTo>
                    <a:pt x="17436" y="14430"/>
                  </a:lnTo>
                  <a:lnTo>
                    <a:pt x="17420" y="14413"/>
                  </a:lnTo>
                  <a:lnTo>
                    <a:pt x="17400" y="14404"/>
                  </a:lnTo>
                  <a:lnTo>
                    <a:pt x="17385" y="14395"/>
                  </a:lnTo>
                  <a:lnTo>
                    <a:pt x="17389" y="14381"/>
                  </a:lnTo>
                  <a:lnTo>
                    <a:pt x="17427" y="14358"/>
                  </a:lnTo>
                  <a:lnTo>
                    <a:pt x="17419" y="14335"/>
                  </a:lnTo>
                  <a:lnTo>
                    <a:pt x="17426" y="14299"/>
                  </a:lnTo>
                  <a:lnTo>
                    <a:pt x="17439" y="14258"/>
                  </a:lnTo>
                  <a:lnTo>
                    <a:pt x="17447" y="14224"/>
                  </a:lnTo>
                  <a:lnTo>
                    <a:pt x="17448" y="14197"/>
                  </a:lnTo>
                  <a:lnTo>
                    <a:pt x="17443" y="14180"/>
                  </a:lnTo>
                  <a:lnTo>
                    <a:pt x="17428" y="14171"/>
                  </a:lnTo>
                  <a:lnTo>
                    <a:pt x="17403" y="14167"/>
                  </a:lnTo>
                  <a:lnTo>
                    <a:pt x="17384" y="14162"/>
                  </a:lnTo>
                  <a:lnTo>
                    <a:pt x="17375" y="14156"/>
                  </a:lnTo>
                  <a:lnTo>
                    <a:pt x="17375" y="14144"/>
                  </a:lnTo>
                  <a:lnTo>
                    <a:pt x="17378" y="14124"/>
                  </a:lnTo>
                  <a:lnTo>
                    <a:pt x="17381" y="14078"/>
                  </a:lnTo>
                  <a:lnTo>
                    <a:pt x="17378" y="14045"/>
                  </a:lnTo>
                  <a:lnTo>
                    <a:pt x="17360" y="14023"/>
                  </a:lnTo>
                  <a:lnTo>
                    <a:pt x="17319" y="14013"/>
                  </a:lnTo>
                  <a:lnTo>
                    <a:pt x="17281" y="14013"/>
                  </a:lnTo>
                  <a:lnTo>
                    <a:pt x="17261" y="14011"/>
                  </a:lnTo>
                  <a:lnTo>
                    <a:pt x="17251" y="14005"/>
                  </a:lnTo>
                  <a:lnTo>
                    <a:pt x="17250" y="13995"/>
                  </a:lnTo>
                  <a:lnTo>
                    <a:pt x="17252" y="13993"/>
                  </a:lnTo>
                  <a:lnTo>
                    <a:pt x="17256" y="13991"/>
                  </a:lnTo>
                  <a:lnTo>
                    <a:pt x="17265" y="13983"/>
                  </a:lnTo>
                  <a:lnTo>
                    <a:pt x="17277" y="13969"/>
                  </a:lnTo>
                  <a:lnTo>
                    <a:pt x="17298" y="13948"/>
                  </a:lnTo>
                  <a:lnTo>
                    <a:pt x="17321" y="13930"/>
                  </a:lnTo>
                  <a:lnTo>
                    <a:pt x="17336" y="13920"/>
                  </a:lnTo>
                  <a:lnTo>
                    <a:pt x="17371" y="13914"/>
                  </a:lnTo>
                  <a:lnTo>
                    <a:pt x="17407" y="13907"/>
                  </a:lnTo>
                  <a:lnTo>
                    <a:pt x="17443" y="13901"/>
                  </a:lnTo>
                  <a:lnTo>
                    <a:pt x="17475" y="13901"/>
                  </a:lnTo>
                  <a:lnTo>
                    <a:pt x="17507" y="13904"/>
                  </a:lnTo>
                  <a:lnTo>
                    <a:pt x="17538" y="13909"/>
                  </a:lnTo>
                  <a:lnTo>
                    <a:pt x="17571" y="13911"/>
                  </a:lnTo>
                  <a:lnTo>
                    <a:pt x="17609" y="13907"/>
                  </a:lnTo>
                  <a:lnTo>
                    <a:pt x="17630" y="13903"/>
                  </a:lnTo>
                  <a:lnTo>
                    <a:pt x="17659" y="13894"/>
                  </a:lnTo>
                  <a:lnTo>
                    <a:pt x="17687" y="13881"/>
                  </a:lnTo>
                  <a:lnTo>
                    <a:pt x="17704" y="13861"/>
                  </a:lnTo>
                  <a:lnTo>
                    <a:pt x="17716" y="13831"/>
                  </a:lnTo>
                  <a:lnTo>
                    <a:pt x="17732" y="13807"/>
                  </a:lnTo>
                  <a:lnTo>
                    <a:pt x="17755" y="13787"/>
                  </a:lnTo>
                  <a:lnTo>
                    <a:pt x="17793" y="13765"/>
                  </a:lnTo>
                  <a:lnTo>
                    <a:pt x="17834" y="13757"/>
                  </a:lnTo>
                  <a:lnTo>
                    <a:pt x="17876" y="13759"/>
                  </a:lnTo>
                  <a:lnTo>
                    <a:pt x="17906" y="13750"/>
                  </a:lnTo>
                  <a:lnTo>
                    <a:pt x="17915" y="13709"/>
                  </a:lnTo>
                  <a:lnTo>
                    <a:pt x="17917" y="13679"/>
                  </a:lnTo>
                  <a:lnTo>
                    <a:pt x="17927" y="13647"/>
                  </a:lnTo>
                  <a:lnTo>
                    <a:pt x="17937" y="13614"/>
                  </a:lnTo>
                  <a:lnTo>
                    <a:pt x="17941" y="13585"/>
                  </a:lnTo>
                  <a:lnTo>
                    <a:pt x="17932" y="13565"/>
                  </a:lnTo>
                  <a:lnTo>
                    <a:pt x="17914" y="13555"/>
                  </a:lnTo>
                  <a:lnTo>
                    <a:pt x="17896" y="13545"/>
                  </a:lnTo>
                  <a:lnTo>
                    <a:pt x="17886" y="13529"/>
                  </a:lnTo>
                  <a:lnTo>
                    <a:pt x="17891" y="13518"/>
                  </a:lnTo>
                  <a:lnTo>
                    <a:pt x="17906" y="13505"/>
                  </a:lnTo>
                  <a:lnTo>
                    <a:pt x="17921" y="13490"/>
                  </a:lnTo>
                  <a:lnTo>
                    <a:pt x="17930" y="13471"/>
                  </a:lnTo>
                  <a:lnTo>
                    <a:pt x="17917" y="13452"/>
                  </a:lnTo>
                  <a:lnTo>
                    <a:pt x="17886" y="13439"/>
                  </a:lnTo>
                  <a:lnTo>
                    <a:pt x="17849" y="13431"/>
                  </a:lnTo>
                  <a:lnTo>
                    <a:pt x="17824" y="13426"/>
                  </a:lnTo>
                  <a:lnTo>
                    <a:pt x="17814" y="13423"/>
                  </a:lnTo>
                  <a:lnTo>
                    <a:pt x="17805" y="13419"/>
                  </a:lnTo>
                  <a:lnTo>
                    <a:pt x="17797" y="13413"/>
                  </a:lnTo>
                  <a:lnTo>
                    <a:pt x="17789" y="13407"/>
                  </a:lnTo>
                  <a:lnTo>
                    <a:pt x="17788" y="13399"/>
                  </a:lnTo>
                  <a:lnTo>
                    <a:pt x="17798" y="13392"/>
                  </a:lnTo>
                  <a:lnTo>
                    <a:pt x="17811" y="13385"/>
                  </a:lnTo>
                  <a:lnTo>
                    <a:pt x="17817" y="13377"/>
                  </a:lnTo>
                  <a:lnTo>
                    <a:pt x="17815" y="13358"/>
                  </a:lnTo>
                  <a:lnTo>
                    <a:pt x="17811" y="13348"/>
                  </a:lnTo>
                  <a:lnTo>
                    <a:pt x="17815" y="13340"/>
                  </a:lnTo>
                  <a:lnTo>
                    <a:pt x="17841" y="13328"/>
                  </a:lnTo>
                  <a:lnTo>
                    <a:pt x="17869" y="13310"/>
                  </a:lnTo>
                  <a:lnTo>
                    <a:pt x="17870" y="13290"/>
                  </a:lnTo>
                  <a:lnTo>
                    <a:pt x="17858" y="13276"/>
                  </a:lnTo>
                  <a:lnTo>
                    <a:pt x="17838" y="13271"/>
                  </a:lnTo>
                  <a:lnTo>
                    <a:pt x="17791" y="13278"/>
                  </a:lnTo>
                  <a:lnTo>
                    <a:pt x="17737" y="13288"/>
                  </a:lnTo>
                  <a:lnTo>
                    <a:pt x="17685" y="13295"/>
                  </a:lnTo>
                  <a:lnTo>
                    <a:pt x="17647" y="13291"/>
                  </a:lnTo>
                  <a:lnTo>
                    <a:pt x="17633" y="13279"/>
                  </a:lnTo>
                  <a:lnTo>
                    <a:pt x="17636" y="13266"/>
                  </a:lnTo>
                  <a:lnTo>
                    <a:pt x="17642" y="13253"/>
                  </a:lnTo>
                  <a:lnTo>
                    <a:pt x="17633" y="13242"/>
                  </a:lnTo>
                  <a:lnTo>
                    <a:pt x="17616" y="13226"/>
                  </a:lnTo>
                  <a:lnTo>
                    <a:pt x="17618" y="13208"/>
                  </a:lnTo>
                  <a:lnTo>
                    <a:pt x="17636" y="13188"/>
                  </a:lnTo>
                  <a:lnTo>
                    <a:pt x="17676" y="13169"/>
                  </a:lnTo>
                  <a:lnTo>
                    <a:pt x="17707" y="13164"/>
                  </a:lnTo>
                  <a:lnTo>
                    <a:pt x="17732" y="13168"/>
                  </a:lnTo>
                  <a:lnTo>
                    <a:pt x="17756" y="13174"/>
                  </a:lnTo>
                  <a:lnTo>
                    <a:pt x="17783" y="13177"/>
                  </a:lnTo>
                  <a:lnTo>
                    <a:pt x="17793" y="13174"/>
                  </a:lnTo>
                  <a:lnTo>
                    <a:pt x="17798" y="13168"/>
                  </a:lnTo>
                  <a:lnTo>
                    <a:pt x="17804" y="13162"/>
                  </a:lnTo>
                  <a:lnTo>
                    <a:pt x="17812" y="13156"/>
                  </a:lnTo>
                  <a:lnTo>
                    <a:pt x="17829" y="13153"/>
                  </a:lnTo>
                  <a:lnTo>
                    <a:pt x="17845" y="13159"/>
                  </a:lnTo>
                  <a:lnTo>
                    <a:pt x="17860" y="13166"/>
                  </a:lnTo>
                  <a:lnTo>
                    <a:pt x="17871" y="13172"/>
                  </a:lnTo>
                  <a:lnTo>
                    <a:pt x="17905" y="13177"/>
                  </a:lnTo>
                  <a:lnTo>
                    <a:pt x="17945" y="13170"/>
                  </a:lnTo>
                  <a:lnTo>
                    <a:pt x="17977" y="13147"/>
                  </a:lnTo>
                  <a:lnTo>
                    <a:pt x="17986" y="13105"/>
                  </a:lnTo>
                  <a:lnTo>
                    <a:pt x="17978" y="13089"/>
                  </a:lnTo>
                  <a:lnTo>
                    <a:pt x="17965" y="13086"/>
                  </a:lnTo>
                  <a:lnTo>
                    <a:pt x="17946" y="13090"/>
                  </a:lnTo>
                  <a:lnTo>
                    <a:pt x="17925" y="13092"/>
                  </a:lnTo>
                  <a:lnTo>
                    <a:pt x="17901" y="13089"/>
                  </a:lnTo>
                  <a:lnTo>
                    <a:pt x="17880" y="13080"/>
                  </a:lnTo>
                  <a:lnTo>
                    <a:pt x="17862" y="13067"/>
                  </a:lnTo>
                  <a:lnTo>
                    <a:pt x="17847" y="13051"/>
                  </a:lnTo>
                  <a:lnTo>
                    <a:pt x="17814" y="13021"/>
                  </a:lnTo>
                  <a:lnTo>
                    <a:pt x="17779" y="12992"/>
                  </a:lnTo>
                  <a:lnTo>
                    <a:pt x="17746" y="12961"/>
                  </a:lnTo>
                  <a:lnTo>
                    <a:pt x="17728" y="12918"/>
                  </a:lnTo>
                  <a:lnTo>
                    <a:pt x="17727" y="12903"/>
                  </a:lnTo>
                  <a:lnTo>
                    <a:pt x="17728" y="12887"/>
                  </a:lnTo>
                  <a:lnTo>
                    <a:pt x="17729" y="12870"/>
                  </a:lnTo>
                  <a:lnTo>
                    <a:pt x="17728" y="12856"/>
                  </a:lnTo>
                  <a:lnTo>
                    <a:pt x="17721" y="12835"/>
                  </a:lnTo>
                  <a:lnTo>
                    <a:pt x="17709" y="12819"/>
                  </a:lnTo>
                  <a:lnTo>
                    <a:pt x="17697" y="12805"/>
                  </a:lnTo>
                  <a:lnTo>
                    <a:pt x="17685" y="12786"/>
                  </a:lnTo>
                  <a:lnTo>
                    <a:pt x="17682" y="12771"/>
                  </a:lnTo>
                  <a:lnTo>
                    <a:pt x="17680" y="12759"/>
                  </a:lnTo>
                  <a:lnTo>
                    <a:pt x="17674" y="12750"/>
                  </a:lnTo>
                  <a:lnTo>
                    <a:pt x="17659" y="12745"/>
                  </a:lnTo>
                  <a:lnTo>
                    <a:pt x="17649" y="12746"/>
                  </a:lnTo>
                  <a:lnTo>
                    <a:pt x="17637" y="12750"/>
                  </a:lnTo>
                  <a:lnTo>
                    <a:pt x="17626" y="12754"/>
                  </a:lnTo>
                  <a:lnTo>
                    <a:pt x="17616" y="12754"/>
                  </a:lnTo>
                  <a:lnTo>
                    <a:pt x="17604" y="12748"/>
                  </a:lnTo>
                  <a:lnTo>
                    <a:pt x="17597" y="12736"/>
                  </a:lnTo>
                  <a:lnTo>
                    <a:pt x="17592" y="12722"/>
                  </a:lnTo>
                  <a:lnTo>
                    <a:pt x="17586" y="12710"/>
                  </a:lnTo>
                  <a:lnTo>
                    <a:pt x="17556" y="12683"/>
                  </a:lnTo>
                  <a:lnTo>
                    <a:pt x="17516" y="12652"/>
                  </a:lnTo>
                  <a:lnTo>
                    <a:pt x="17484" y="12615"/>
                  </a:lnTo>
                  <a:lnTo>
                    <a:pt x="17479" y="12568"/>
                  </a:lnTo>
                  <a:lnTo>
                    <a:pt x="17493" y="12541"/>
                  </a:lnTo>
                  <a:lnTo>
                    <a:pt x="17511" y="12530"/>
                  </a:lnTo>
                  <a:lnTo>
                    <a:pt x="17532" y="12523"/>
                  </a:lnTo>
                  <a:lnTo>
                    <a:pt x="17554" y="12508"/>
                  </a:lnTo>
                  <a:lnTo>
                    <a:pt x="17563" y="12486"/>
                  </a:lnTo>
                  <a:lnTo>
                    <a:pt x="17549" y="12472"/>
                  </a:lnTo>
                  <a:lnTo>
                    <a:pt x="17526" y="12464"/>
                  </a:lnTo>
                  <a:lnTo>
                    <a:pt x="17505" y="12461"/>
                  </a:lnTo>
                  <a:lnTo>
                    <a:pt x="17489" y="12462"/>
                  </a:lnTo>
                  <a:lnTo>
                    <a:pt x="17457" y="12464"/>
                  </a:lnTo>
                  <a:lnTo>
                    <a:pt x="17434" y="12459"/>
                  </a:lnTo>
                  <a:lnTo>
                    <a:pt x="17446" y="12443"/>
                  </a:lnTo>
                  <a:lnTo>
                    <a:pt x="17475" y="12420"/>
                  </a:lnTo>
                  <a:lnTo>
                    <a:pt x="17485" y="12401"/>
                  </a:lnTo>
                  <a:lnTo>
                    <a:pt x="17484" y="12385"/>
                  </a:lnTo>
                  <a:lnTo>
                    <a:pt x="17476" y="12368"/>
                  </a:lnTo>
                  <a:lnTo>
                    <a:pt x="17464" y="12346"/>
                  </a:lnTo>
                  <a:lnTo>
                    <a:pt x="17455" y="12318"/>
                  </a:lnTo>
                  <a:lnTo>
                    <a:pt x="17460" y="12287"/>
                  </a:lnTo>
                  <a:lnTo>
                    <a:pt x="17489" y="12253"/>
                  </a:lnTo>
                  <a:lnTo>
                    <a:pt x="17544" y="12229"/>
                  </a:lnTo>
                  <a:lnTo>
                    <a:pt x="17598" y="12220"/>
                  </a:lnTo>
                  <a:lnTo>
                    <a:pt x="17621" y="12207"/>
                  </a:lnTo>
                  <a:lnTo>
                    <a:pt x="17586" y="12173"/>
                  </a:lnTo>
                  <a:lnTo>
                    <a:pt x="17575" y="12157"/>
                  </a:lnTo>
                  <a:lnTo>
                    <a:pt x="17578" y="12137"/>
                  </a:lnTo>
                  <a:lnTo>
                    <a:pt x="17587" y="12113"/>
                  </a:lnTo>
                  <a:lnTo>
                    <a:pt x="17601" y="12086"/>
                  </a:lnTo>
                  <a:lnTo>
                    <a:pt x="17603" y="12050"/>
                  </a:lnTo>
                  <a:lnTo>
                    <a:pt x="17581" y="12028"/>
                  </a:lnTo>
                  <a:lnTo>
                    <a:pt x="17550" y="12012"/>
                  </a:lnTo>
                  <a:lnTo>
                    <a:pt x="17526" y="11997"/>
                  </a:lnTo>
                  <a:lnTo>
                    <a:pt x="17575" y="11973"/>
                  </a:lnTo>
                  <a:lnTo>
                    <a:pt x="17623" y="11958"/>
                  </a:lnTo>
                  <a:lnTo>
                    <a:pt x="17652" y="11939"/>
                  </a:lnTo>
                  <a:lnTo>
                    <a:pt x="17644" y="11902"/>
                  </a:lnTo>
                  <a:lnTo>
                    <a:pt x="17637" y="11893"/>
                  </a:lnTo>
                  <a:lnTo>
                    <a:pt x="17629" y="11884"/>
                  </a:lnTo>
                  <a:lnTo>
                    <a:pt x="17623" y="11874"/>
                  </a:lnTo>
                  <a:lnTo>
                    <a:pt x="17621" y="11861"/>
                  </a:lnTo>
                  <a:lnTo>
                    <a:pt x="17625" y="11854"/>
                  </a:lnTo>
                  <a:lnTo>
                    <a:pt x="17635" y="11846"/>
                  </a:lnTo>
                  <a:lnTo>
                    <a:pt x="17643" y="11839"/>
                  </a:lnTo>
                  <a:lnTo>
                    <a:pt x="17647" y="11834"/>
                  </a:lnTo>
                  <a:lnTo>
                    <a:pt x="17643" y="11817"/>
                  </a:lnTo>
                  <a:lnTo>
                    <a:pt x="17637" y="11804"/>
                  </a:lnTo>
                  <a:lnTo>
                    <a:pt x="17633" y="11790"/>
                  </a:lnTo>
                  <a:lnTo>
                    <a:pt x="17633" y="11771"/>
                  </a:lnTo>
                  <a:lnTo>
                    <a:pt x="17625" y="11727"/>
                  </a:lnTo>
                  <a:lnTo>
                    <a:pt x="17594" y="11706"/>
                  </a:lnTo>
                  <a:lnTo>
                    <a:pt x="17553" y="11694"/>
                  </a:lnTo>
                  <a:lnTo>
                    <a:pt x="17516" y="11676"/>
                  </a:lnTo>
                  <a:lnTo>
                    <a:pt x="17499" y="11663"/>
                  </a:lnTo>
                  <a:lnTo>
                    <a:pt x="17482" y="11649"/>
                  </a:lnTo>
                  <a:lnTo>
                    <a:pt x="17466" y="11635"/>
                  </a:lnTo>
                  <a:lnTo>
                    <a:pt x="17451" y="11620"/>
                  </a:lnTo>
                  <a:lnTo>
                    <a:pt x="17440" y="11604"/>
                  </a:lnTo>
                  <a:lnTo>
                    <a:pt x="17430" y="11586"/>
                  </a:lnTo>
                  <a:lnTo>
                    <a:pt x="17415" y="11575"/>
                  </a:lnTo>
                  <a:lnTo>
                    <a:pt x="17388" y="11576"/>
                  </a:lnTo>
                  <a:lnTo>
                    <a:pt x="17369" y="11585"/>
                  </a:lnTo>
                  <a:lnTo>
                    <a:pt x="17355" y="11596"/>
                  </a:lnTo>
                  <a:lnTo>
                    <a:pt x="17343" y="11610"/>
                  </a:lnTo>
                  <a:lnTo>
                    <a:pt x="17328" y="11626"/>
                  </a:lnTo>
                  <a:lnTo>
                    <a:pt x="17297" y="11647"/>
                  </a:lnTo>
                  <a:lnTo>
                    <a:pt x="17271" y="11650"/>
                  </a:lnTo>
                  <a:lnTo>
                    <a:pt x="17247" y="11645"/>
                  </a:lnTo>
                  <a:lnTo>
                    <a:pt x="17224" y="11644"/>
                  </a:lnTo>
                  <a:lnTo>
                    <a:pt x="17210" y="11648"/>
                  </a:lnTo>
                  <a:lnTo>
                    <a:pt x="17196" y="11655"/>
                  </a:lnTo>
                  <a:lnTo>
                    <a:pt x="17181" y="11662"/>
                  </a:lnTo>
                  <a:lnTo>
                    <a:pt x="17168" y="11666"/>
                  </a:lnTo>
                  <a:lnTo>
                    <a:pt x="17153" y="11664"/>
                  </a:lnTo>
                  <a:lnTo>
                    <a:pt x="17144" y="11660"/>
                  </a:lnTo>
                  <a:lnTo>
                    <a:pt x="17134" y="11654"/>
                  </a:lnTo>
                  <a:lnTo>
                    <a:pt x="17123" y="11650"/>
                  </a:lnTo>
                  <a:lnTo>
                    <a:pt x="17094" y="11652"/>
                  </a:lnTo>
                  <a:lnTo>
                    <a:pt x="17066" y="11661"/>
                  </a:lnTo>
                  <a:lnTo>
                    <a:pt x="17039" y="11668"/>
                  </a:lnTo>
                  <a:lnTo>
                    <a:pt x="17015" y="11661"/>
                  </a:lnTo>
                  <a:lnTo>
                    <a:pt x="17004" y="11647"/>
                  </a:lnTo>
                  <a:lnTo>
                    <a:pt x="16998" y="11630"/>
                  </a:lnTo>
                  <a:lnTo>
                    <a:pt x="16990" y="11613"/>
                  </a:lnTo>
                  <a:lnTo>
                    <a:pt x="16977" y="11601"/>
                  </a:lnTo>
                  <a:lnTo>
                    <a:pt x="16952" y="11593"/>
                  </a:lnTo>
                  <a:lnTo>
                    <a:pt x="16923" y="11589"/>
                  </a:lnTo>
                  <a:lnTo>
                    <a:pt x="16891" y="11585"/>
                  </a:lnTo>
                  <a:lnTo>
                    <a:pt x="16862" y="11583"/>
                  </a:lnTo>
                  <a:lnTo>
                    <a:pt x="16843" y="11584"/>
                  </a:lnTo>
                  <a:lnTo>
                    <a:pt x="16819" y="11585"/>
                  </a:lnTo>
                  <a:lnTo>
                    <a:pt x="16803" y="11580"/>
                  </a:lnTo>
                  <a:lnTo>
                    <a:pt x="16808" y="11561"/>
                  </a:lnTo>
                  <a:lnTo>
                    <a:pt x="16819" y="11552"/>
                  </a:lnTo>
                  <a:lnTo>
                    <a:pt x="16842" y="11536"/>
                  </a:lnTo>
                  <a:lnTo>
                    <a:pt x="16866" y="11518"/>
                  </a:lnTo>
                  <a:lnTo>
                    <a:pt x="16885" y="11502"/>
                  </a:lnTo>
                  <a:lnTo>
                    <a:pt x="16965" y="11463"/>
                  </a:lnTo>
                  <a:lnTo>
                    <a:pt x="17077" y="11429"/>
                  </a:lnTo>
                  <a:lnTo>
                    <a:pt x="17153" y="11387"/>
                  </a:lnTo>
                  <a:lnTo>
                    <a:pt x="17127" y="11325"/>
                  </a:lnTo>
                  <a:lnTo>
                    <a:pt x="17111" y="11313"/>
                  </a:lnTo>
                  <a:lnTo>
                    <a:pt x="17093" y="11302"/>
                  </a:lnTo>
                  <a:lnTo>
                    <a:pt x="17073" y="11295"/>
                  </a:lnTo>
                  <a:lnTo>
                    <a:pt x="17048" y="11291"/>
                  </a:lnTo>
                  <a:lnTo>
                    <a:pt x="17027" y="11285"/>
                  </a:lnTo>
                  <a:lnTo>
                    <a:pt x="17015" y="11273"/>
                  </a:lnTo>
                  <a:lnTo>
                    <a:pt x="17008" y="11256"/>
                  </a:lnTo>
                  <a:lnTo>
                    <a:pt x="17003" y="11236"/>
                  </a:lnTo>
                  <a:lnTo>
                    <a:pt x="16996" y="11220"/>
                  </a:lnTo>
                  <a:lnTo>
                    <a:pt x="16988" y="11205"/>
                  </a:lnTo>
                  <a:lnTo>
                    <a:pt x="16979" y="11190"/>
                  </a:lnTo>
                  <a:lnTo>
                    <a:pt x="16972" y="11176"/>
                  </a:lnTo>
                  <a:lnTo>
                    <a:pt x="16970" y="11159"/>
                  </a:lnTo>
                  <a:lnTo>
                    <a:pt x="16973" y="11139"/>
                  </a:lnTo>
                  <a:lnTo>
                    <a:pt x="16979" y="11119"/>
                  </a:lnTo>
                  <a:lnTo>
                    <a:pt x="16983" y="11099"/>
                  </a:lnTo>
                  <a:lnTo>
                    <a:pt x="16981" y="11080"/>
                  </a:lnTo>
                  <a:lnTo>
                    <a:pt x="16975" y="11064"/>
                  </a:lnTo>
                  <a:lnTo>
                    <a:pt x="16972" y="11046"/>
                  </a:lnTo>
                  <a:lnTo>
                    <a:pt x="16976" y="11023"/>
                  </a:lnTo>
                  <a:lnTo>
                    <a:pt x="16984" y="11001"/>
                  </a:lnTo>
                  <a:lnTo>
                    <a:pt x="16986" y="10984"/>
                  </a:lnTo>
                  <a:lnTo>
                    <a:pt x="16982" y="10971"/>
                  </a:lnTo>
                  <a:lnTo>
                    <a:pt x="16969" y="10963"/>
                  </a:lnTo>
                  <a:lnTo>
                    <a:pt x="16917" y="10944"/>
                  </a:lnTo>
                  <a:lnTo>
                    <a:pt x="16878" y="10920"/>
                  </a:lnTo>
                  <a:lnTo>
                    <a:pt x="16850" y="10885"/>
                  </a:lnTo>
                  <a:lnTo>
                    <a:pt x="16833" y="10835"/>
                  </a:lnTo>
                  <a:lnTo>
                    <a:pt x="16816" y="10793"/>
                  </a:lnTo>
                  <a:lnTo>
                    <a:pt x="16787" y="10761"/>
                  </a:lnTo>
                  <a:lnTo>
                    <a:pt x="16749" y="10739"/>
                  </a:lnTo>
                  <a:lnTo>
                    <a:pt x="16704" y="10724"/>
                  </a:lnTo>
                  <a:lnTo>
                    <a:pt x="16684" y="10714"/>
                  </a:lnTo>
                  <a:lnTo>
                    <a:pt x="16668" y="10701"/>
                  </a:lnTo>
                  <a:lnTo>
                    <a:pt x="16651" y="10688"/>
                  </a:lnTo>
                  <a:lnTo>
                    <a:pt x="16630" y="10680"/>
                  </a:lnTo>
                  <a:lnTo>
                    <a:pt x="16604" y="10680"/>
                  </a:lnTo>
                  <a:lnTo>
                    <a:pt x="16578" y="10683"/>
                  </a:lnTo>
                  <a:lnTo>
                    <a:pt x="16552" y="10685"/>
                  </a:lnTo>
                  <a:lnTo>
                    <a:pt x="16530" y="10678"/>
                  </a:lnTo>
                  <a:lnTo>
                    <a:pt x="16521" y="10666"/>
                  </a:lnTo>
                  <a:lnTo>
                    <a:pt x="16524" y="10652"/>
                  </a:lnTo>
                  <a:lnTo>
                    <a:pt x="16533" y="10634"/>
                  </a:lnTo>
                  <a:lnTo>
                    <a:pt x="16538" y="10615"/>
                  </a:lnTo>
                  <a:lnTo>
                    <a:pt x="16535" y="10596"/>
                  </a:lnTo>
                  <a:lnTo>
                    <a:pt x="16528" y="10583"/>
                  </a:lnTo>
                  <a:lnTo>
                    <a:pt x="16533" y="10571"/>
                  </a:lnTo>
                  <a:lnTo>
                    <a:pt x="16562" y="10552"/>
                  </a:lnTo>
                  <a:lnTo>
                    <a:pt x="16613" y="10540"/>
                  </a:lnTo>
                  <a:lnTo>
                    <a:pt x="16668" y="10541"/>
                  </a:lnTo>
                  <a:lnTo>
                    <a:pt x="16721" y="10540"/>
                  </a:lnTo>
                  <a:lnTo>
                    <a:pt x="16766" y="10523"/>
                  </a:lnTo>
                  <a:lnTo>
                    <a:pt x="16799" y="10481"/>
                  </a:lnTo>
                  <a:lnTo>
                    <a:pt x="16809" y="10442"/>
                  </a:lnTo>
                  <a:lnTo>
                    <a:pt x="16821" y="10407"/>
                  </a:lnTo>
                  <a:lnTo>
                    <a:pt x="16857" y="10374"/>
                  </a:lnTo>
                  <a:lnTo>
                    <a:pt x="16885" y="10365"/>
                  </a:lnTo>
                  <a:lnTo>
                    <a:pt x="16911" y="10367"/>
                  </a:lnTo>
                  <a:lnTo>
                    <a:pt x="16937" y="10372"/>
                  </a:lnTo>
                  <a:lnTo>
                    <a:pt x="16963" y="10370"/>
                  </a:lnTo>
                  <a:lnTo>
                    <a:pt x="16980" y="10362"/>
                  </a:lnTo>
                  <a:lnTo>
                    <a:pt x="16995" y="10349"/>
                  </a:lnTo>
                  <a:lnTo>
                    <a:pt x="17012" y="10336"/>
                  </a:lnTo>
                  <a:lnTo>
                    <a:pt x="17034" y="10326"/>
                  </a:lnTo>
                  <a:lnTo>
                    <a:pt x="17058" y="10326"/>
                  </a:lnTo>
                  <a:lnTo>
                    <a:pt x="17083" y="10333"/>
                  </a:lnTo>
                  <a:lnTo>
                    <a:pt x="17111" y="10336"/>
                  </a:lnTo>
                  <a:lnTo>
                    <a:pt x="17140" y="10322"/>
                  </a:lnTo>
                  <a:lnTo>
                    <a:pt x="17144" y="10312"/>
                  </a:lnTo>
                  <a:lnTo>
                    <a:pt x="17155" y="10289"/>
                  </a:lnTo>
                  <a:lnTo>
                    <a:pt x="17166" y="10266"/>
                  </a:lnTo>
                  <a:lnTo>
                    <a:pt x="17171" y="10253"/>
                  </a:lnTo>
                  <a:lnTo>
                    <a:pt x="17170" y="10228"/>
                  </a:lnTo>
                  <a:lnTo>
                    <a:pt x="17154" y="10215"/>
                  </a:lnTo>
                  <a:lnTo>
                    <a:pt x="17131" y="10209"/>
                  </a:lnTo>
                  <a:lnTo>
                    <a:pt x="17106" y="10206"/>
                  </a:lnTo>
                  <a:lnTo>
                    <a:pt x="17079" y="10199"/>
                  </a:lnTo>
                  <a:lnTo>
                    <a:pt x="17055" y="10188"/>
                  </a:lnTo>
                  <a:lnTo>
                    <a:pt x="17034" y="10174"/>
                  </a:lnTo>
                  <a:lnTo>
                    <a:pt x="17014" y="10159"/>
                  </a:lnTo>
                  <a:lnTo>
                    <a:pt x="17003" y="10131"/>
                  </a:lnTo>
                  <a:lnTo>
                    <a:pt x="17029" y="10106"/>
                  </a:lnTo>
                  <a:lnTo>
                    <a:pt x="17072" y="10080"/>
                  </a:lnTo>
                  <a:lnTo>
                    <a:pt x="17108" y="10049"/>
                  </a:lnTo>
                  <a:lnTo>
                    <a:pt x="17115" y="10028"/>
                  </a:lnTo>
                  <a:lnTo>
                    <a:pt x="17111" y="10002"/>
                  </a:lnTo>
                  <a:lnTo>
                    <a:pt x="17101" y="9981"/>
                  </a:lnTo>
                  <a:lnTo>
                    <a:pt x="17086" y="9973"/>
                  </a:lnTo>
                  <a:lnTo>
                    <a:pt x="17065" y="9976"/>
                  </a:lnTo>
                  <a:lnTo>
                    <a:pt x="17043" y="9985"/>
                  </a:lnTo>
                  <a:lnTo>
                    <a:pt x="17020" y="9991"/>
                  </a:lnTo>
                  <a:lnTo>
                    <a:pt x="16997" y="9990"/>
                  </a:lnTo>
                  <a:lnTo>
                    <a:pt x="16982" y="9983"/>
                  </a:lnTo>
                  <a:lnTo>
                    <a:pt x="16962" y="9976"/>
                  </a:lnTo>
                  <a:lnTo>
                    <a:pt x="16942" y="9977"/>
                  </a:lnTo>
                  <a:lnTo>
                    <a:pt x="16924" y="9996"/>
                  </a:lnTo>
                  <a:lnTo>
                    <a:pt x="16901" y="9987"/>
                  </a:lnTo>
                  <a:lnTo>
                    <a:pt x="16881" y="9965"/>
                  </a:lnTo>
                  <a:lnTo>
                    <a:pt x="16867" y="9937"/>
                  </a:lnTo>
                  <a:lnTo>
                    <a:pt x="16868" y="9911"/>
                  </a:lnTo>
                  <a:lnTo>
                    <a:pt x="16888" y="9914"/>
                  </a:lnTo>
                  <a:lnTo>
                    <a:pt x="16914" y="9922"/>
                  </a:lnTo>
                  <a:lnTo>
                    <a:pt x="16941" y="9927"/>
                  </a:lnTo>
                  <a:lnTo>
                    <a:pt x="16959" y="9922"/>
                  </a:lnTo>
                  <a:lnTo>
                    <a:pt x="16971" y="9899"/>
                  </a:lnTo>
                  <a:lnTo>
                    <a:pt x="16960" y="9886"/>
                  </a:lnTo>
                  <a:lnTo>
                    <a:pt x="16941" y="9877"/>
                  </a:lnTo>
                  <a:lnTo>
                    <a:pt x="16929" y="9870"/>
                  </a:lnTo>
                  <a:lnTo>
                    <a:pt x="16929" y="9850"/>
                  </a:lnTo>
                  <a:lnTo>
                    <a:pt x="16945" y="9848"/>
                  </a:lnTo>
                  <a:lnTo>
                    <a:pt x="16966" y="9855"/>
                  </a:lnTo>
                  <a:lnTo>
                    <a:pt x="16983" y="9863"/>
                  </a:lnTo>
                  <a:lnTo>
                    <a:pt x="17006" y="9869"/>
                  </a:lnTo>
                  <a:lnTo>
                    <a:pt x="17028" y="9866"/>
                  </a:lnTo>
                  <a:lnTo>
                    <a:pt x="17052" y="9854"/>
                  </a:lnTo>
                  <a:lnTo>
                    <a:pt x="17084" y="9837"/>
                  </a:lnTo>
                  <a:lnTo>
                    <a:pt x="17115" y="9824"/>
                  </a:lnTo>
                  <a:lnTo>
                    <a:pt x="17144" y="9816"/>
                  </a:lnTo>
                  <a:lnTo>
                    <a:pt x="17168" y="9815"/>
                  </a:lnTo>
                  <a:lnTo>
                    <a:pt x="17189" y="9819"/>
                  </a:lnTo>
                  <a:lnTo>
                    <a:pt x="17204" y="9825"/>
                  </a:lnTo>
                  <a:lnTo>
                    <a:pt x="17230" y="9833"/>
                  </a:lnTo>
                  <a:lnTo>
                    <a:pt x="17256" y="9831"/>
                  </a:lnTo>
                  <a:lnTo>
                    <a:pt x="17278" y="9811"/>
                  </a:lnTo>
                  <a:lnTo>
                    <a:pt x="17319" y="9761"/>
                  </a:lnTo>
                  <a:lnTo>
                    <a:pt x="17381" y="9727"/>
                  </a:lnTo>
                  <a:lnTo>
                    <a:pt x="17443" y="9706"/>
                  </a:lnTo>
                  <a:lnTo>
                    <a:pt x="17489" y="9696"/>
                  </a:lnTo>
                  <a:lnTo>
                    <a:pt x="17511" y="9693"/>
                  </a:lnTo>
                  <a:lnTo>
                    <a:pt x="17532" y="9687"/>
                  </a:lnTo>
                  <a:lnTo>
                    <a:pt x="17554" y="9682"/>
                  </a:lnTo>
                  <a:lnTo>
                    <a:pt x="17575" y="9678"/>
                  </a:lnTo>
                  <a:lnTo>
                    <a:pt x="17591" y="9676"/>
                  </a:lnTo>
                  <a:lnTo>
                    <a:pt x="17606" y="9676"/>
                  </a:lnTo>
                  <a:lnTo>
                    <a:pt x="17622" y="9676"/>
                  </a:lnTo>
                  <a:lnTo>
                    <a:pt x="17639" y="9672"/>
                  </a:lnTo>
                  <a:lnTo>
                    <a:pt x="17650" y="9667"/>
                  </a:lnTo>
                  <a:lnTo>
                    <a:pt x="17662" y="9659"/>
                  </a:lnTo>
                  <a:lnTo>
                    <a:pt x="17674" y="9652"/>
                  </a:lnTo>
                  <a:lnTo>
                    <a:pt x="17684" y="9647"/>
                  </a:lnTo>
                  <a:lnTo>
                    <a:pt x="17696" y="9648"/>
                  </a:lnTo>
                  <a:lnTo>
                    <a:pt x="17704" y="9653"/>
                  </a:lnTo>
                  <a:lnTo>
                    <a:pt x="17712" y="9657"/>
                  </a:lnTo>
                  <a:lnTo>
                    <a:pt x="17727" y="9652"/>
                  </a:lnTo>
                  <a:lnTo>
                    <a:pt x="17734" y="9647"/>
                  </a:lnTo>
                  <a:lnTo>
                    <a:pt x="17743" y="9635"/>
                  </a:lnTo>
                  <a:lnTo>
                    <a:pt x="17754" y="9624"/>
                  </a:lnTo>
                  <a:lnTo>
                    <a:pt x="17762" y="9616"/>
                  </a:lnTo>
                  <a:lnTo>
                    <a:pt x="17783" y="9597"/>
                  </a:lnTo>
                  <a:lnTo>
                    <a:pt x="17800" y="9585"/>
                  </a:lnTo>
                  <a:lnTo>
                    <a:pt x="17817" y="9575"/>
                  </a:lnTo>
                  <a:lnTo>
                    <a:pt x="17841" y="9565"/>
                  </a:lnTo>
                  <a:lnTo>
                    <a:pt x="17857" y="9557"/>
                  </a:lnTo>
                  <a:lnTo>
                    <a:pt x="17876" y="9546"/>
                  </a:lnTo>
                  <a:lnTo>
                    <a:pt x="17894" y="9531"/>
                  </a:lnTo>
                  <a:lnTo>
                    <a:pt x="17906" y="9515"/>
                  </a:lnTo>
                  <a:lnTo>
                    <a:pt x="17924" y="9494"/>
                  </a:lnTo>
                  <a:lnTo>
                    <a:pt x="17951" y="9486"/>
                  </a:lnTo>
                  <a:lnTo>
                    <a:pt x="17977" y="9485"/>
                  </a:lnTo>
                  <a:lnTo>
                    <a:pt x="17994" y="9485"/>
                  </a:lnTo>
                  <a:lnTo>
                    <a:pt x="18014" y="9481"/>
                  </a:lnTo>
                  <a:lnTo>
                    <a:pt x="18035" y="9477"/>
                  </a:lnTo>
                  <a:lnTo>
                    <a:pt x="18056" y="9470"/>
                  </a:lnTo>
                  <a:lnTo>
                    <a:pt x="18080" y="9461"/>
                  </a:lnTo>
                  <a:lnTo>
                    <a:pt x="18106" y="9446"/>
                  </a:lnTo>
                  <a:lnTo>
                    <a:pt x="18115" y="9430"/>
                  </a:lnTo>
                  <a:lnTo>
                    <a:pt x="18116" y="9414"/>
                  </a:lnTo>
                  <a:lnTo>
                    <a:pt x="18116" y="9397"/>
                  </a:lnTo>
                  <a:lnTo>
                    <a:pt x="18121" y="9377"/>
                  </a:lnTo>
                  <a:lnTo>
                    <a:pt x="18129" y="9360"/>
                  </a:lnTo>
                  <a:lnTo>
                    <a:pt x="18137" y="9344"/>
                  </a:lnTo>
                  <a:lnTo>
                    <a:pt x="18145" y="9325"/>
                  </a:lnTo>
                  <a:lnTo>
                    <a:pt x="18146" y="9304"/>
                  </a:lnTo>
                  <a:lnTo>
                    <a:pt x="18138" y="9289"/>
                  </a:lnTo>
                  <a:lnTo>
                    <a:pt x="18129" y="9274"/>
                  </a:lnTo>
                  <a:lnTo>
                    <a:pt x="18126" y="9254"/>
                  </a:lnTo>
                  <a:lnTo>
                    <a:pt x="18131" y="9241"/>
                  </a:lnTo>
                  <a:lnTo>
                    <a:pt x="18138" y="9228"/>
                  </a:lnTo>
                  <a:lnTo>
                    <a:pt x="18145" y="9213"/>
                  </a:lnTo>
                  <a:lnTo>
                    <a:pt x="18151" y="9200"/>
                  </a:lnTo>
                  <a:lnTo>
                    <a:pt x="18152" y="9185"/>
                  </a:lnTo>
                  <a:lnTo>
                    <a:pt x="18150" y="9171"/>
                  </a:lnTo>
                  <a:lnTo>
                    <a:pt x="18147" y="9158"/>
                  </a:lnTo>
                  <a:lnTo>
                    <a:pt x="18145" y="9144"/>
                  </a:lnTo>
                  <a:lnTo>
                    <a:pt x="18143" y="9090"/>
                  </a:lnTo>
                  <a:lnTo>
                    <a:pt x="18127" y="9042"/>
                  </a:lnTo>
                  <a:lnTo>
                    <a:pt x="18102" y="9002"/>
                  </a:lnTo>
                  <a:lnTo>
                    <a:pt x="18073" y="8969"/>
                  </a:lnTo>
                  <a:lnTo>
                    <a:pt x="18059" y="8957"/>
                  </a:lnTo>
                  <a:lnTo>
                    <a:pt x="18045" y="8943"/>
                  </a:lnTo>
                  <a:lnTo>
                    <a:pt x="18035" y="8927"/>
                  </a:lnTo>
                  <a:lnTo>
                    <a:pt x="18035" y="8905"/>
                  </a:lnTo>
                  <a:lnTo>
                    <a:pt x="18049" y="8886"/>
                  </a:lnTo>
                  <a:lnTo>
                    <a:pt x="18073" y="8868"/>
                  </a:lnTo>
                  <a:lnTo>
                    <a:pt x="18102" y="8854"/>
                  </a:lnTo>
                  <a:lnTo>
                    <a:pt x="18124" y="8844"/>
                  </a:lnTo>
                  <a:lnTo>
                    <a:pt x="18179" y="8826"/>
                  </a:lnTo>
                  <a:lnTo>
                    <a:pt x="18231" y="8822"/>
                  </a:lnTo>
                  <a:lnTo>
                    <a:pt x="18282" y="8822"/>
                  </a:lnTo>
                  <a:lnTo>
                    <a:pt x="18332" y="8817"/>
                  </a:lnTo>
                  <a:lnTo>
                    <a:pt x="18353" y="8817"/>
                  </a:lnTo>
                  <a:lnTo>
                    <a:pt x="18381" y="8818"/>
                  </a:lnTo>
                  <a:lnTo>
                    <a:pt x="18408" y="8818"/>
                  </a:lnTo>
                  <a:lnTo>
                    <a:pt x="18430" y="8812"/>
                  </a:lnTo>
                  <a:lnTo>
                    <a:pt x="18445" y="8799"/>
                  </a:lnTo>
                  <a:lnTo>
                    <a:pt x="18459" y="8778"/>
                  </a:lnTo>
                  <a:lnTo>
                    <a:pt x="18469" y="8757"/>
                  </a:lnTo>
                  <a:lnTo>
                    <a:pt x="18471" y="8738"/>
                  </a:lnTo>
                  <a:lnTo>
                    <a:pt x="18440" y="8712"/>
                  </a:lnTo>
                  <a:lnTo>
                    <a:pt x="18378" y="8714"/>
                  </a:lnTo>
                  <a:lnTo>
                    <a:pt x="18318" y="8715"/>
                  </a:lnTo>
                  <a:lnTo>
                    <a:pt x="18292" y="8684"/>
                  </a:lnTo>
                  <a:lnTo>
                    <a:pt x="18297" y="8670"/>
                  </a:lnTo>
                  <a:lnTo>
                    <a:pt x="18306" y="8655"/>
                  </a:lnTo>
                  <a:lnTo>
                    <a:pt x="18314" y="8639"/>
                  </a:lnTo>
                  <a:lnTo>
                    <a:pt x="18316" y="8622"/>
                  </a:lnTo>
                  <a:lnTo>
                    <a:pt x="18308" y="8603"/>
                  </a:lnTo>
                  <a:lnTo>
                    <a:pt x="18289" y="8591"/>
                  </a:lnTo>
                  <a:lnTo>
                    <a:pt x="18265" y="8586"/>
                  </a:lnTo>
                  <a:lnTo>
                    <a:pt x="18241" y="8583"/>
                  </a:lnTo>
                  <a:lnTo>
                    <a:pt x="18212" y="8583"/>
                  </a:lnTo>
                  <a:lnTo>
                    <a:pt x="18180" y="8589"/>
                  </a:lnTo>
                  <a:lnTo>
                    <a:pt x="18145" y="8599"/>
                  </a:lnTo>
                  <a:lnTo>
                    <a:pt x="18107" y="8615"/>
                  </a:lnTo>
                  <a:lnTo>
                    <a:pt x="18066" y="8627"/>
                  </a:lnTo>
                  <a:lnTo>
                    <a:pt x="18029" y="8627"/>
                  </a:lnTo>
                  <a:lnTo>
                    <a:pt x="17990" y="8630"/>
                  </a:lnTo>
                  <a:lnTo>
                    <a:pt x="17945" y="8650"/>
                  </a:lnTo>
                  <a:lnTo>
                    <a:pt x="17930" y="8663"/>
                  </a:lnTo>
                  <a:lnTo>
                    <a:pt x="17918" y="8676"/>
                  </a:lnTo>
                  <a:lnTo>
                    <a:pt x="17906" y="8688"/>
                  </a:lnTo>
                  <a:lnTo>
                    <a:pt x="17891" y="8696"/>
                  </a:lnTo>
                  <a:lnTo>
                    <a:pt x="17869" y="8700"/>
                  </a:lnTo>
                  <a:lnTo>
                    <a:pt x="17848" y="8701"/>
                  </a:lnTo>
                  <a:lnTo>
                    <a:pt x="17828" y="8699"/>
                  </a:lnTo>
                  <a:lnTo>
                    <a:pt x="17811" y="8695"/>
                  </a:lnTo>
                  <a:lnTo>
                    <a:pt x="17777" y="8689"/>
                  </a:lnTo>
                  <a:lnTo>
                    <a:pt x="17740" y="8679"/>
                  </a:lnTo>
                  <a:lnTo>
                    <a:pt x="17712" y="8663"/>
                  </a:lnTo>
                  <a:lnTo>
                    <a:pt x="17702" y="8635"/>
                  </a:lnTo>
                  <a:lnTo>
                    <a:pt x="17749" y="8615"/>
                  </a:lnTo>
                  <a:lnTo>
                    <a:pt x="17805" y="8593"/>
                  </a:lnTo>
                  <a:lnTo>
                    <a:pt x="17862" y="8566"/>
                  </a:lnTo>
                  <a:lnTo>
                    <a:pt x="17908" y="8532"/>
                  </a:lnTo>
                  <a:lnTo>
                    <a:pt x="17926" y="8491"/>
                  </a:lnTo>
                  <a:lnTo>
                    <a:pt x="17896" y="8472"/>
                  </a:lnTo>
                  <a:lnTo>
                    <a:pt x="17846" y="8465"/>
                  </a:lnTo>
                  <a:lnTo>
                    <a:pt x="17810" y="8459"/>
                  </a:lnTo>
                  <a:lnTo>
                    <a:pt x="17760" y="8437"/>
                  </a:lnTo>
                  <a:lnTo>
                    <a:pt x="17707" y="8426"/>
                  </a:lnTo>
                  <a:lnTo>
                    <a:pt x="17647" y="8422"/>
                  </a:lnTo>
                  <a:lnTo>
                    <a:pt x="17579" y="8423"/>
                  </a:lnTo>
                  <a:lnTo>
                    <a:pt x="17551" y="8427"/>
                  </a:lnTo>
                  <a:lnTo>
                    <a:pt x="17520" y="8432"/>
                  </a:lnTo>
                  <a:lnTo>
                    <a:pt x="17492" y="8435"/>
                  </a:lnTo>
                  <a:lnTo>
                    <a:pt x="17470" y="8431"/>
                  </a:lnTo>
                  <a:lnTo>
                    <a:pt x="17461" y="8425"/>
                  </a:lnTo>
                  <a:lnTo>
                    <a:pt x="17453" y="8420"/>
                  </a:lnTo>
                  <a:lnTo>
                    <a:pt x="17441" y="8418"/>
                  </a:lnTo>
                  <a:lnTo>
                    <a:pt x="17427" y="8419"/>
                  </a:lnTo>
                  <a:lnTo>
                    <a:pt x="17416" y="8425"/>
                  </a:lnTo>
                  <a:lnTo>
                    <a:pt x="17405" y="8433"/>
                  </a:lnTo>
                  <a:lnTo>
                    <a:pt x="17395" y="8442"/>
                  </a:lnTo>
                  <a:lnTo>
                    <a:pt x="17384" y="8449"/>
                  </a:lnTo>
                  <a:lnTo>
                    <a:pt x="17324" y="8464"/>
                  </a:lnTo>
                  <a:lnTo>
                    <a:pt x="17281" y="8455"/>
                  </a:lnTo>
                  <a:lnTo>
                    <a:pt x="17250" y="8434"/>
                  </a:lnTo>
                  <a:lnTo>
                    <a:pt x="17220" y="8410"/>
                  </a:lnTo>
                  <a:lnTo>
                    <a:pt x="17185" y="8398"/>
                  </a:lnTo>
                  <a:lnTo>
                    <a:pt x="17140" y="8386"/>
                  </a:lnTo>
                  <a:lnTo>
                    <a:pt x="17111" y="8364"/>
                  </a:lnTo>
                  <a:lnTo>
                    <a:pt x="17125" y="8319"/>
                  </a:lnTo>
                  <a:lnTo>
                    <a:pt x="17175" y="8273"/>
                  </a:lnTo>
                  <a:lnTo>
                    <a:pt x="17223" y="8243"/>
                  </a:lnTo>
                  <a:lnTo>
                    <a:pt x="17244" y="8221"/>
                  </a:lnTo>
                  <a:lnTo>
                    <a:pt x="17217" y="8200"/>
                  </a:lnTo>
                  <a:lnTo>
                    <a:pt x="17201" y="8195"/>
                  </a:lnTo>
                  <a:lnTo>
                    <a:pt x="17183" y="8187"/>
                  </a:lnTo>
                  <a:lnTo>
                    <a:pt x="17171" y="8173"/>
                  </a:lnTo>
                  <a:lnTo>
                    <a:pt x="17176" y="8153"/>
                  </a:lnTo>
                  <a:lnTo>
                    <a:pt x="17200" y="8133"/>
                  </a:lnTo>
                  <a:lnTo>
                    <a:pt x="17233" y="8113"/>
                  </a:lnTo>
                  <a:lnTo>
                    <a:pt x="17266" y="8097"/>
                  </a:lnTo>
                  <a:lnTo>
                    <a:pt x="17290" y="8088"/>
                  </a:lnTo>
                  <a:lnTo>
                    <a:pt x="17334" y="8082"/>
                  </a:lnTo>
                  <a:lnTo>
                    <a:pt x="17386" y="8079"/>
                  </a:lnTo>
                  <a:lnTo>
                    <a:pt x="17439" y="8066"/>
                  </a:lnTo>
                  <a:lnTo>
                    <a:pt x="17487" y="8026"/>
                  </a:lnTo>
                  <a:lnTo>
                    <a:pt x="17498" y="8007"/>
                  </a:lnTo>
                  <a:lnTo>
                    <a:pt x="17502" y="7992"/>
                  </a:lnTo>
                  <a:lnTo>
                    <a:pt x="17510" y="7976"/>
                  </a:lnTo>
                  <a:lnTo>
                    <a:pt x="17529" y="7953"/>
                  </a:lnTo>
                  <a:lnTo>
                    <a:pt x="17546" y="7937"/>
                  </a:lnTo>
                  <a:lnTo>
                    <a:pt x="17564" y="7923"/>
                  </a:lnTo>
                  <a:lnTo>
                    <a:pt x="17582" y="7909"/>
                  </a:lnTo>
                  <a:lnTo>
                    <a:pt x="17599" y="7893"/>
                  </a:lnTo>
                  <a:lnTo>
                    <a:pt x="17626" y="7834"/>
                  </a:lnTo>
                  <a:lnTo>
                    <a:pt x="17591" y="7800"/>
                  </a:lnTo>
                  <a:lnTo>
                    <a:pt x="17532" y="7784"/>
                  </a:lnTo>
                  <a:lnTo>
                    <a:pt x="17488" y="7777"/>
                  </a:lnTo>
                  <a:lnTo>
                    <a:pt x="17450" y="7768"/>
                  </a:lnTo>
                  <a:lnTo>
                    <a:pt x="17413" y="7753"/>
                  </a:lnTo>
                  <a:lnTo>
                    <a:pt x="17410" y="7726"/>
                  </a:lnTo>
                  <a:lnTo>
                    <a:pt x="17470" y="7687"/>
                  </a:lnTo>
                  <a:lnTo>
                    <a:pt x="17496" y="7674"/>
                  </a:lnTo>
                  <a:lnTo>
                    <a:pt x="17520" y="7662"/>
                  </a:lnTo>
                  <a:lnTo>
                    <a:pt x="17543" y="7647"/>
                  </a:lnTo>
                  <a:lnTo>
                    <a:pt x="17571" y="7627"/>
                  </a:lnTo>
                  <a:lnTo>
                    <a:pt x="17594" y="7606"/>
                  </a:lnTo>
                  <a:lnTo>
                    <a:pt x="17614" y="7584"/>
                  </a:lnTo>
                  <a:lnTo>
                    <a:pt x="17635" y="7561"/>
                  </a:lnTo>
                  <a:lnTo>
                    <a:pt x="17659" y="7540"/>
                  </a:lnTo>
                  <a:lnTo>
                    <a:pt x="17710" y="7523"/>
                  </a:lnTo>
                  <a:lnTo>
                    <a:pt x="17740" y="7549"/>
                  </a:lnTo>
                  <a:lnTo>
                    <a:pt x="17767" y="7578"/>
                  </a:lnTo>
                  <a:lnTo>
                    <a:pt x="17804" y="7570"/>
                  </a:lnTo>
                  <a:lnTo>
                    <a:pt x="17821" y="7541"/>
                  </a:lnTo>
                  <a:lnTo>
                    <a:pt x="17822" y="7505"/>
                  </a:lnTo>
                  <a:lnTo>
                    <a:pt x="17827" y="7466"/>
                  </a:lnTo>
                  <a:lnTo>
                    <a:pt x="17849" y="7428"/>
                  </a:lnTo>
                  <a:lnTo>
                    <a:pt x="17893" y="7408"/>
                  </a:lnTo>
                  <a:lnTo>
                    <a:pt x="17951" y="7400"/>
                  </a:lnTo>
                  <a:lnTo>
                    <a:pt x="18001" y="7394"/>
                  </a:lnTo>
                  <a:lnTo>
                    <a:pt x="18025" y="7381"/>
                  </a:lnTo>
                  <a:lnTo>
                    <a:pt x="18020" y="7359"/>
                  </a:lnTo>
                  <a:lnTo>
                    <a:pt x="18004" y="7344"/>
                  </a:lnTo>
                  <a:lnTo>
                    <a:pt x="17985" y="7331"/>
                  </a:lnTo>
                  <a:lnTo>
                    <a:pt x="17969" y="7317"/>
                  </a:lnTo>
                  <a:lnTo>
                    <a:pt x="17963" y="7300"/>
                  </a:lnTo>
                  <a:lnTo>
                    <a:pt x="17969" y="7286"/>
                  </a:lnTo>
                  <a:lnTo>
                    <a:pt x="17980" y="7271"/>
                  </a:lnTo>
                  <a:lnTo>
                    <a:pt x="17989" y="7250"/>
                  </a:lnTo>
                  <a:lnTo>
                    <a:pt x="17987" y="7230"/>
                  </a:lnTo>
                  <a:lnTo>
                    <a:pt x="17974" y="7219"/>
                  </a:lnTo>
                  <a:lnTo>
                    <a:pt x="17959" y="7209"/>
                  </a:lnTo>
                  <a:lnTo>
                    <a:pt x="17953" y="7194"/>
                  </a:lnTo>
                  <a:lnTo>
                    <a:pt x="17961" y="7176"/>
                  </a:lnTo>
                  <a:lnTo>
                    <a:pt x="17980" y="7167"/>
                  </a:lnTo>
                  <a:lnTo>
                    <a:pt x="18002" y="7159"/>
                  </a:lnTo>
                  <a:lnTo>
                    <a:pt x="18023" y="7146"/>
                  </a:lnTo>
                  <a:lnTo>
                    <a:pt x="18029" y="7115"/>
                  </a:lnTo>
                  <a:lnTo>
                    <a:pt x="18017" y="7079"/>
                  </a:lnTo>
                  <a:lnTo>
                    <a:pt x="18011" y="7046"/>
                  </a:lnTo>
                  <a:lnTo>
                    <a:pt x="18035" y="7024"/>
                  </a:lnTo>
                  <a:lnTo>
                    <a:pt x="18065" y="7017"/>
                  </a:lnTo>
                  <a:lnTo>
                    <a:pt x="18093" y="7011"/>
                  </a:lnTo>
                  <a:lnTo>
                    <a:pt x="18124" y="7001"/>
                  </a:lnTo>
                  <a:lnTo>
                    <a:pt x="18159" y="6979"/>
                  </a:lnTo>
                  <a:lnTo>
                    <a:pt x="18191" y="6951"/>
                  </a:lnTo>
                  <a:lnTo>
                    <a:pt x="18199" y="6932"/>
                  </a:lnTo>
                  <a:lnTo>
                    <a:pt x="18195" y="6918"/>
                  </a:lnTo>
                  <a:lnTo>
                    <a:pt x="18186" y="6902"/>
                  </a:lnTo>
                  <a:lnTo>
                    <a:pt x="18182" y="6881"/>
                  </a:lnTo>
                  <a:lnTo>
                    <a:pt x="18188" y="6865"/>
                  </a:lnTo>
                  <a:lnTo>
                    <a:pt x="18198" y="6847"/>
                  </a:lnTo>
                  <a:lnTo>
                    <a:pt x="18206" y="6821"/>
                  </a:lnTo>
                  <a:lnTo>
                    <a:pt x="18206" y="6811"/>
                  </a:lnTo>
                  <a:lnTo>
                    <a:pt x="18202" y="6803"/>
                  </a:lnTo>
                  <a:lnTo>
                    <a:pt x="18196" y="6796"/>
                  </a:lnTo>
                  <a:lnTo>
                    <a:pt x="18191" y="6789"/>
                  </a:lnTo>
                  <a:lnTo>
                    <a:pt x="18190" y="6781"/>
                  </a:lnTo>
                  <a:lnTo>
                    <a:pt x="18196" y="6770"/>
                  </a:lnTo>
                  <a:lnTo>
                    <a:pt x="18202" y="6760"/>
                  </a:lnTo>
                  <a:lnTo>
                    <a:pt x="18206" y="6751"/>
                  </a:lnTo>
                  <a:lnTo>
                    <a:pt x="18198" y="6713"/>
                  </a:lnTo>
                  <a:lnTo>
                    <a:pt x="18174" y="6685"/>
                  </a:lnTo>
                  <a:lnTo>
                    <a:pt x="18145" y="6661"/>
                  </a:lnTo>
                  <a:lnTo>
                    <a:pt x="18119" y="6636"/>
                  </a:lnTo>
                  <a:lnTo>
                    <a:pt x="18109" y="6627"/>
                  </a:lnTo>
                  <a:lnTo>
                    <a:pt x="18097" y="6613"/>
                  </a:lnTo>
                  <a:lnTo>
                    <a:pt x="18094" y="6595"/>
                  </a:lnTo>
                  <a:lnTo>
                    <a:pt x="18108" y="6575"/>
                  </a:lnTo>
                  <a:lnTo>
                    <a:pt x="18134" y="6561"/>
                  </a:lnTo>
                  <a:lnTo>
                    <a:pt x="18162" y="6555"/>
                  </a:lnTo>
                  <a:lnTo>
                    <a:pt x="18186" y="6555"/>
                  </a:lnTo>
                  <a:lnTo>
                    <a:pt x="18203" y="6558"/>
                  </a:lnTo>
                  <a:lnTo>
                    <a:pt x="18247" y="6576"/>
                  </a:lnTo>
                  <a:lnTo>
                    <a:pt x="18299" y="6598"/>
                  </a:lnTo>
                  <a:lnTo>
                    <a:pt x="18360" y="6610"/>
                  </a:lnTo>
                  <a:lnTo>
                    <a:pt x="18427" y="6596"/>
                  </a:lnTo>
                  <a:lnTo>
                    <a:pt x="18330" y="6565"/>
                  </a:lnTo>
                  <a:lnTo>
                    <a:pt x="18237" y="6534"/>
                  </a:lnTo>
                  <a:lnTo>
                    <a:pt x="18145" y="6503"/>
                  </a:lnTo>
                  <a:lnTo>
                    <a:pt x="18053" y="6472"/>
                  </a:lnTo>
                  <a:lnTo>
                    <a:pt x="17961" y="6442"/>
                  </a:lnTo>
                  <a:lnTo>
                    <a:pt x="17845" y="6403"/>
                  </a:lnTo>
                  <a:lnTo>
                    <a:pt x="17729" y="6364"/>
                  </a:lnTo>
                  <a:lnTo>
                    <a:pt x="17613" y="6325"/>
                  </a:lnTo>
                  <a:lnTo>
                    <a:pt x="17497" y="6286"/>
                  </a:lnTo>
                  <a:lnTo>
                    <a:pt x="17381" y="6246"/>
                  </a:lnTo>
                  <a:lnTo>
                    <a:pt x="17266" y="6207"/>
                  </a:lnTo>
                  <a:lnTo>
                    <a:pt x="17151" y="6167"/>
                  </a:lnTo>
                  <a:lnTo>
                    <a:pt x="17035" y="6128"/>
                  </a:lnTo>
                  <a:lnTo>
                    <a:pt x="16977" y="6107"/>
                  </a:lnTo>
                  <a:lnTo>
                    <a:pt x="16849" y="6063"/>
                  </a:lnTo>
                  <a:lnTo>
                    <a:pt x="16720" y="6018"/>
                  </a:lnTo>
                  <a:lnTo>
                    <a:pt x="16663" y="5998"/>
                  </a:lnTo>
                  <a:lnTo>
                    <a:pt x="16576" y="5967"/>
                  </a:lnTo>
                  <a:lnTo>
                    <a:pt x="16481" y="5934"/>
                  </a:lnTo>
                  <a:lnTo>
                    <a:pt x="16386" y="5900"/>
                  </a:lnTo>
                  <a:lnTo>
                    <a:pt x="16291" y="5867"/>
                  </a:lnTo>
                  <a:lnTo>
                    <a:pt x="16196" y="5833"/>
                  </a:lnTo>
                  <a:lnTo>
                    <a:pt x="16179" y="5827"/>
                  </a:lnTo>
                  <a:lnTo>
                    <a:pt x="16160" y="5820"/>
                  </a:lnTo>
                  <a:lnTo>
                    <a:pt x="16143" y="5814"/>
                  </a:lnTo>
                  <a:lnTo>
                    <a:pt x="16125" y="5808"/>
                  </a:lnTo>
                  <a:lnTo>
                    <a:pt x="16124" y="5802"/>
                  </a:lnTo>
                  <a:lnTo>
                    <a:pt x="16128" y="5791"/>
                  </a:lnTo>
                  <a:lnTo>
                    <a:pt x="16133" y="5779"/>
                  </a:lnTo>
                  <a:lnTo>
                    <a:pt x="16138" y="5771"/>
                  </a:lnTo>
                  <a:lnTo>
                    <a:pt x="16153" y="5748"/>
                  </a:lnTo>
                  <a:lnTo>
                    <a:pt x="16157" y="5735"/>
                  </a:lnTo>
                  <a:lnTo>
                    <a:pt x="16156" y="5723"/>
                  </a:lnTo>
                  <a:lnTo>
                    <a:pt x="16156" y="5704"/>
                  </a:lnTo>
                  <a:lnTo>
                    <a:pt x="16164" y="5690"/>
                  </a:lnTo>
                  <a:lnTo>
                    <a:pt x="16179" y="5677"/>
                  </a:lnTo>
                  <a:lnTo>
                    <a:pt x="16196" y="5663"/>
                  </a:lnTo>
                  <a:lnTo>
                    <a:pt x="16212" y="5649"/>
                  </a:lnTo>
                  <a:lnTo>
                    <a:pt x="16218" y="5640"/>
                  </a:lnTo>
                  <a:lnTo>
                    <a:pt x="16222" y="5633"/>
                  </a:lnTo>
                  <a:lnTo>
                    <a:pt x="16227" y="5625"/>
                  </a:lnTo>
                  <a:lnTo>
                    <a:pt x="16233" y="5617"/>
                  </a:lnTo>
                  <a:lnTo>
                    <a:pt x="16248" y="5604"/>
                  </a:lnTo>
                  <a:lnTo>
                    <a:pt x="16260" y="5600"/>
                  </a:lnTo>
                  <a:lnTo>
                    <a:pt x="16271" y="5597"/>
                  </a:lnTo>
                  <a:lnTo>
                    <a:pt x="16284" y="5590"/>
                  </a:lnTo>
                  <a:lnTo>
                    <a:pt x="16311" y="5567"/>
                  </a:lnTo>
                  <a:lnTo>
                    <a:pt x="16313" y="5556"/>
                  </a:lnTo>
                  <a:lnTo>
                    <a:pt x="16308" y="5546"/>
                  </a:lnTo>
                  <a:lnTo>
                    <a:pt x="16313" y="5524"/>
                  </a:lnTo>
                  <a:lnTo>
                    <a:pt x="16329" y="5504"/>
                  </a:lnTo>
                  <a:lnTo>
                    <a:pt x="16351" y="5491"/>
                  </a:lnTo>
                  <a:lnTo>
                    <a:pt x="16373" y="5484"/>
                  </a:lnTo>
                  <a:lnTo>
                    <a:pt x="16391" y="5480"/>
                  </a:lnTo>
                  <a:lnTo>
                    <a:pt x="16419" y="5476"/>
                  </a:lnTo>
                  <a:lnTo>
                    <a:pt x="16444" y="5473"/>
                  </a:lnTo>
                  <a:lnTo>
                    <a:pt x="16471" y="5469"/>
                  </a:lnTo>
                  <a:lnTo>
                    <a:pt x="16499" y="5464"/>
                  </a:lnTo>
                  <a:lnTo>
                    <a:pt x="16523" y="5452"/>
                  </a:lnTo>
                  <a:lnTo>
                    <a:pt x="16547" y="5432"/>
                  </a:lnTo>
                  <a:lnTo>
                    <a:pt x="16572" y="5408"/>
                  </a:lnTo>
                  <a:lnTo>
                    <a:pt x="16598" y="5389"/>
                  </a:lnTo>
                  <a:lnTo>
                    <a:pt x="16623" y="5377"/>
                  </a:lnTo>
                  <a:lnTo>
                    <a:pt x="16640" y="5371"/>
                  </a:lnTo>
                  <a:lnTo>
                    <a:pt x="16656" y="5363"/>
                  </a:lnTo>
                  <a:lnTo>
                    <a:pt x="16672" y="5342"/>
                  </a:lnTo>
                  <a:lnTo>
                    <a:pt x="16680" y="5327"/>
                  </a:lnTo>
                  <a:lnTo>
                    <a:pt x="16684" y="5313"/>
                  </a:lnTo>
                  <a:lnTo>
                    <a:pt x="16689" y="5299"/>
                  </a:lnTo>
                  <a:lnTo>
                    <a:pt x="16694" y="5284"/>
                  </a:lnTo>
                  <a:lnTo>
                    <a:pt x="16713" y="5249"/>
                  </a:lnTo>
                  <a:lnTo>
                    <a:pt x="16723" y="5246"/>
                  </a:lnTo>
                  <a:lnTo>
                    <a:pt x="16734" y="5247"/>
                  </a:lnTo>
                  <a:lnTo>
                    <a:pt x="16762" y="5228"/>
                  </a:lnTo>
                  <a:lnTo>
                    <a:pt x="16764" y="5217"/>
                  </a:lnTo>
                  <a:lnTo>
                    <a:pt x="16757" y="5200"/>
                  </a:lnTo>
                  <a:lnTo>
                    <a:pt x="16748" y="5184"/>
                  </a:lnTo>
                  <a:lnTo>
                    <a:pt x="16742" y="5173"/>
                  </a:lnTo>
                  <a:lnTo>
                    <a:pt x="16734" y="5159"/>
                  </a:lnTo>
                  <a:lnTo>
                    <a:pt x="16730" y="5151"/>
                  </a:lnTo>
                  <a:lnTo>
                    <a:pt x="16738" y="5142"/>
                  </a:lnTo>
                  <a:lnTo>
                    <a:pt x="16767" y="5124"/>
                  </a:lnTo>
                  <a:lnTo>
                    <a:pt x="16808" y="5098"/>
                  </a:lnTo>
                  <a:lnTo>
                    <a:pt x="16836" y="5075"/>
                  </a:lnTo>
                  <a:lnTo>
                    <a:pt x="16861" y="5052"/>
                  </a:lnTo>
                  <a:lnTo>
                    <a:pt x="16891" y="5024"/>
                  </a:lnTo>
                  <a:lnTo>
                    <a:pt x="16901" y="5020"/>
                  </a:lnTo>
                  <a:lnTo>
                    <a:pt x="16913" y="5017"/>
                  </a:lnTo>
                  <a:lnTo>
                    <a:pt x="16924" y="5013"/>
                  </a:lnTo>
                  <a:lnTo>
                    <a:pt x="16931" y="5002"/>
                  </a:lnTo>
                  <a:lnTo>
                    <a:pt x="16930" y="4996"/>
                  </a:lnTo>
                  <a:lnTo>
                    <a:pt x="16928" y="4991"/>
                  </a:lnTo>
                  <a:lnTo>
                    <a:pt x="16926" y="4985"/>
                  </a:lnTo>
                  <a:lnTo>
                    <a:pt x="16930" y="4976"/>
                  </a:lnTo>
                  <a:lnTo>
                    <a:pt x="16948" y="4952"/>
                  </a:lnTo>
                  <a:lnTo>
                    <a:pt x="16970" y="4930"/>
                  </a:lnTo>
                  <a:lnTo>
                    <a:pt x="16989" y="4906"/>
                  </a:lnTo>
                  <a:lnTo>
                    <a:pt x="17004" y="4880"/>
                  </a:lnTo>
                  <a:lnTo>
                    <a:pt x="17018" y="4835"/>
                  </a:lnTo>
                  <a:lnTo>
                    <a:pt x="17024" y="4798"/>
                  </a:lnTo>
                  <a:lnTo>
                    <a:pt x="17017" y="4769"/>
                  </a:lnTo>
                  <a:lnTo>
                    <a:pt x="16991" y="4748"/>
                  </a:lnTo>
                  <a:lnTo>
                    <a:pt x="16974" y="4739"/>
                  </a:lnTo>
                  <a:lnTo>
                    <a:pt x="16960" y="4730"/>
                  </a:lnTo>
                  <a:lnTo>
                    <a:pt x="16948" y="4719"/>
                  </a:lnTo>
                  <a:lnTo>
                    <a:pt x="16935" y="4708"/>
                  </a:lnTo>
                  <a:lnTo>
                    <a:pt x="16928" y="4702"/>
                  </a:lnTo>
                  <a:lnTo>
                    <a:pt x="16921" y="4696"/>
                  </a:lnTo>
                  <a:lnTo>
                    <a:pt x="16916" y="4689"/>
                  </a:lnTo>
                  <a:lnTo>
                    <a:pt x="16915" y="4678"/>
                  </a:lnTo>
                  <a:lnTo>
                    <a:pt x="16921" y="4668"/>
                  </a:lnTo>
                  <a:lnTo>
                    <a:pt x="16929" y="4661"/>
                  </a:lnTo>
                  <a:lnTo>
                    <a:pt x="16938" y="4654"/>
                  </a:lnTo>
                  <a:lnTo>
                    <a:pt x="16945" y="4646"/>
                  </a:lnTo>
                  <a:lnTo>
                    <a:pt x="16949" y="4643"/>
                  </a:lnTo>
                  <a:lnTo>
                    <a:pt x="16957" y="4635"/>
                  </a:lnTo>
                  <a:lnTo>
                    <a:pt x="16966" y="4627"/>
                  </a:lnTo>
                  <a:lnTo>
                    <a:pt x="16972" y="4620"/>
                  </a:lnTo>
                  <a:lnTo>
                    <a:pt x="16974" y="4615"/>
                  </a:lnTo>
                  <a:lnTo>
                    <a:pt x="16975" y="4608"/>
                  </a:lnTo>
                  <a:lnTo>
                    <a:pt x="16977" y="4601"/>
                  </a:lnTo>
                  <a:lnTo>
                    <a:pt x="16980" y="4593"/>
                  </a:lnTo>
                  <a:lnTo>
                    <a:pt x="17005" y="4563"/>
                  </a:lnTo>
                  <a:lnTo>
                    <a:pt x="17036" y="4531"/>
                  </a:lnTo>
                  <a:lnTo>
                    <a:pt x="17070" y="4499"/>
                  </a:lnTo>
                  <a:lnTo>
                    <a:pt x="17103" y="4468"/>
                  </a:lnTo>
                  <a:lnTo>
                    <a:pt x="17242" y="4328"/>
                  </a:lnTo>
                  <a:lnTo>
                    <a:pt x="17383" y="4189"/>
                  </a:lnTo>
                  <a:lnTo>
                    <a:pt x="17524" y="4050"/>
                  </a:lnTo>
                  <a:lnTo>
                    <a:pt x="17666" y="3911"/>
                  </a:lnTo>
                  <a:lnTo>
                    <a:pt x="17985" y="3600"/>
                  </a:lnTo>
                  <a:lnTo>
                    <a:pt x="18143" y="3445"/>
                  </a:lnTo>
                  <a:lnTo>
                    <a:pt x="18302" y="3289"/>
                  </a:lnTo>
                  <a:lnTo>
                    <a:pt x="18381" y="3211"/>
                  </a:lnTo>
                  <a:lnTo>
                    <a:pt x="18461" y="3133"/>
                  </a:lnTo>
                  <a:lnTo>
                    <a:pt x="18540" y="3056"/>
                  </a:lnTo>
                  <a:lnTo>
                    <a:pt x="18619" y="2977"/>
                  </a:lnTo>
                  <a:lnTo>
                    <a:pt x="18660" y="2938"/>
                  </a:lnTo>
                  <a:lnTo>
                    <a:pt x="18700" y="2900"/>
                  </a:lnTo>
                  <a:lnTo>
                    <a:pt x="18739" y="2861"/>
                  </a:lnTo>
                  <a:lnTo>
                    <a:pt x="18834" y="2769"/>
                  </a:lnTo>
                  <a:lnTo>
                    <a:pt x="18913" y="2692"/>
                  </a:lnTo>
                  <a:lnTo>
                    <a:pt x="18905" y="2683"/>
                  </a:lnTo>
                  <a:lnTo>
                    <a:pt x="18873" y="2664"/>
                  </a:lnTo>
                  <a:lnTo>
                    <a:pt x="18823" y="2665"/>
                  </a:lnTo>
                  <a:lnTo>
                    <a:pt x="18811" y="2677"/>
                  </a:lnTo>
                  <a:lnTo>
                    <a:pt x="18813" y="2680"/>
                  </a:lnTo>
                  <a:lnTo>
                    <a:pt x="18814" y="2691"/>
                  </a:lnTo>
                  <a:lnTo>
                    <a:pt x="18756" y="2656"/>
                  </a:lnTo>
                  <a:lnTo>
                    <a:pt x="18739" y="2656"/>
                  </a:lnTo>
                  <a:lnTo>
                    <a:pt x="18720" y="2662"/>
                  </a:lnTo>
                  <a:lnTo>
                    <a:pt x="18702" y="2670"/>
                  </a:lnTo>
                  <a:lnTo>
                    <a:pt x="18686" y="2675"/>
                  </a:lnTo>
                  <a:lnTo>
                    <a:pt x="18662" y="2674"/>
                  </a:lnTo>
                  <a:lnTo>
                    <a:pt x="18594" y="2642"/>
                  </a:lnTo>
                  <a:lnTo>
                    <a:pt x="18560" y="2607"/>
                  </a:lnTo>
                  <a:lnTo>
                    <a:pt x="18519" y="2523"/>
                  </a:lnTo>
                  <a:lnTo>
                    <a:pt x="18480" y="2494"/>
                  </a:lnTo>
                  <a:lnTo>
                    <a:pt x="18477" y="2486"/>
                  </a:lnTo>
                  <a:lnTo>
                    <a:pt x="18487" y="2459"/>
                  </a:lnTo>
                  <a:lnTo>
                    <a:pt x="18486" y="2452"/>
                  </a:lnTo>
                  <a:lnTo>
                    <a:pt x="18437" y="2419"/>
                  </a:lnTo>
                  <a:lnTo>
                    <a:pt x="18309" y="2386"/>
                  </a:lnTo>
                  <a:lnTo>
                    <a:pt x="18285" y="2370"/>
                  </a:lnTo>
                  <a:lnTo>
                    <a:pt x="18258" y="2307"/>
                  </a:lnTo>
                  <a:lnTo>
                    <a:pt x="18176" y="2231"/>
                  </a:lnTo>
                  <a:lnTo>
                    <a:pt x="18188" y="2220"/>
                  </a:lnTo>
                  <a:lnTo>
                    <a:pt x="18231" y="2236"/>
                  </a:lnTo>
                  <a:lnTo>
                    <a:pt x="18212" y="2205"/>
                  </a:lnTo>
                  <a:lnTo>
                    <a:pt x="18134" y="2169"/>
                  </a:lnTo>
                  <a:lnTo>
                    <a:pt x="17951" y="1935"/>
                  </a:lnTo>
                  <a:lnTo>
                    <a:pt x="17835" y="1784"/>
                  </a:lnTo>
                  <a:lnTo>
                    <a:pt x="17793" y="1673"/>
                  </a:lnTo>
                  <a:lnTo>
                    <a:pt x="17798" y="1573"/>
                  </a:lnTo>
                  <a:lnTo>
                    <a:pt x="17804" y="1548"/>
                  </a:lnTo>
                  <a:lnTo>
                    <a:pt x="17824" y="1519"/>
                  </a:lnTo>
                  <a:lnTo>
                    <a:pt x="17870" y="1473"/>
                  </a:lnTo>
                  <a:lnTo>
                    <a:pt x="17887" y="1441"/>
                  </a:lnTo>
                  <a:lnTo>
                    <a:pt x="17866" y="1423"/>
                  </a:lnTo>
                  <a:lnTo>
                    <a:pt x="17821" y="1422"/>
                  </a:lnTo>
                  <a:lnTo>
                    <a:pt x="17769" y="1442"/>
                  </a:lnTo>
                  <a:lnTo>
                    <a:pt x="17810" y="1434"/>
                  </a:lnTo>
                  <a:lnTo>
                    <a:pt x="17827" y="1434"/>
                  </a:lnTo>
                  <a:lnTo>
                    <a:pt x="17841" y="1438"/>
                  </a:lnTo>
                  <a:lnTo>
                    <a:pt x="17807" y="1459"/>
                  </a:lnTo>
                  <a:lnTo>
                    <a:pt x="17777" y="1482"/>
                  </a:lnTo>
                  <a:lnTo>
                    <a:pt x="17749" y="1498"/>
                  </a:lnTo>
                  <a:lnTo>
                    <a:pt x="17720" y="1498"/>
                  </a:lnTo>
                  <a:lnTo>
                    <a:pt x="17714" y="1500"/>
                  </a:lnTo>
                  <a:lnTo>
                    <a:pt x="17705" y="1507"/>
                  </a:lnTo>
                  <a:lnTo>
                    <a:pt x="17698" y="1515"/>
                  </a:lnTo>
                  <a:lnTo>
                    <a:pt x="17693" y="1519"/>
                  </a:lnTo>
                  <a:lnTo>
                    <a:pt x="17685" y="1518"/>
                  </a:lnTo>
                  <a:lnTo>
                    <a:pt x="17661" y="1504"/>
                  </a:lnTo>
                  <a:lnTo>
                    <a:pt x="17647" y="1481"/>
                  </a:lnTo>
                  <a:lnTo>
                    <a:pt x="17646" y="1469"/>
                  </a:lnTo>
                  <a:lnTo>
                    <a:pt x="17664" y="1476"/>
                  </a:lnTo>
                  <a:lnTo>
                    <a:pt x="17676" y="1465"/>
                  </a:lnTo>
                  <a:lnTo>
                    <a:pt x="17642" y="1449"/>
                  </a:lnTo>
                  <a:lnTo>
                    <a:pt x="17628" y="1447"/>
                  </a:lnTo>
                  <a:lnTo>
                    <a:pt x="17612" y="1450"/>
                  </a:lnTo>
                  <a:lnTo>
                    <a:pt x="17594" y="1458"/>
                  </a:lnTo>
                  <a:lnTo>
                    <a:pt x="17578" y="1461"/>
                  </a:lnTo>
                  <a:lnTo>
                    <a:pt x="17570" y="1454"/>
                  </a:lnTo>
                  <a:lnTo>
                    <a:pt x="17574" y="1443"/>
                  </a:lnTo>
                  <a:lnTo>
                    <a:pt x="17610" y="1379"/>
                  </a:lnTo>
                  <a:lnTo>
                    <a:pt x="17616" y="1342"/>
                  </a:lnTo>
                  <a:lnTo>
                    <a:pt x="17615" y="1277"/>
                  </a:lnTo>
                  <a:lnTo>
                    <a:pt x="17628" y="1219"/>
                  </a:lnTo>
                  <a:lnTo>
                    <a:pt x="17549" y="1082"/>
                  </a:lnTo>
                  <a:lnTo>
                    <a:pt x="17542" y="1045"/>
                  </a:lnTo>
                  <a:lnTo>
                    <a:pt x="17546" y="1002"/>
                  </a:lnTo>
                  <a:lnTo>
                    <a:pt x="17553" y="977"/>
                  </a:lnTo>
                  <a:lnTo>
                    <a:pt x="17578" y="887"/>
                  </a:lnTo>
                  <a:lnTo>
                    <a:pt x="17574" y="853"/>
                  </a:lnTo>
                  <a:lnTo>
                    <a:pt x="17451" y="797"/>
                  </a:lnTo>
                  <a:lnTo>
                    <a:pt x="17441" y="785"/>
                  </a:lnTo>
                  <a:lnTo>
                    <a:pt x="17441" y="732"/>
                  </a:lnTo>
                  <a:lnTo>
                    <a:pt x="17211" y="570"/>
                  </a:lnTo>
                  <a:lnTo>
                    <a:pt x="17190" y="538"/>
                  </a:lnTo>
                  <a:lnTo>
                    <a:pt x="17194" y="506"/>
                  </a:lnTo>
                  <a:lnTo>
                    <a:pt x="17224" y="546"/>
                  </a:lnTo>
                  <a:lnTo>
                    <a:pt x="17304" y="597"/>
                  </a:lnTo>
                  <a:lnTo>
                    <a:pt x="17302" y="588"/>
                  </a:lnTo>
                  <a:lnTo>
                    <a:pt x="17111" y="424"/>
                  </a:lnTo>
                  <a:lnTo>
                    <a:pt x="16911" y="347"/>
                  </a:lnTo>
                  <a:lnTo>
                    <a:pt x="16818" y="353"/>
                  </a:lnTo>
                  <a:lnTo>
                    <a:pt x="16670" y="286"/>
                  </a:lnTo>
                  <a:lnTo>
                    <a:pt x="16500" y="180"/>
                  </a:lnTo>
                  <a:lnTo>
                    <a:pt x="16393" y="85"/>
                  </a:lnTo>
                  <a:lnTo>
                    <a:pt x="16365" y="84"/>
                  </a:lnTo>
                  <a:lnTo>
                    <a:pt x="16362" y="90"/>
                  </a:lnTo>
                  <a:lnTo>
                    <a:pt x="16358" y="97"/>
                  </a:lnTo>
                  <a:lnTo>
                    <a:pt x="16326" y="86"/>
                  </a:lnTo>
                  <a:lnTo>
                    <a:pt x="16316" y="77"/>
                  </a:lnTo>
                  <a:lnTo>
                    <a:pt x="16313" y="63"/>
                  </a:lnTo>
                  <a:lnTo>
                    <a:pt x="16320" y="61"/>
                  </a:lnTo>
                  <a:lnTo>
                    <a:pt x="16323" y="60"/>
                  </a:lnTo>
                  <a:lnTo>
                    <a:pt x="16324" y="58"/>
                  </a:lnTo>
                  <a:lnTo>
                    <a:pt x="16332" y="54"/>
                  </a:lnTo>
                  <a:lnTo>
                    <a:pt x="16266" y="14"/>
                  </a:lnTo>
                  <a:lnTo>
                    <a:pt x="16263" y="0"/>
                  </a:lnTo>
                  <a:lnTo>
                    <a:pt x="15999" y="220"/>
                  </a:lnTo>
                  <a:lnTo>
                    <a:pt x="15736" y="439"/>
                  </a:lnTo>
                  <a:lnTo>
                    <a:pt x="15473" y="659"/>
                  </a:lnTo>
                  <a:lnTo>
                    <a:pt x="15209" y="879"/>
                  </a:lnTo>
                  <a:lnTo>
                    <a:pt x="14947" y="1100"/>
                  </a:lnTo>
                  <a:lnTo>
                    <a:pt x="14684" y="1320"/>
                  </a:lnTo>
                  <a:lnTo>
                    <a:pt x="14423" y="1541"/>
                  </a:lnTo>
                  <a:lnTo>
                    <a:pt x="14161" y="1762"/>
                  </a:lnTo>
                  <a:lnTo>
                    <a:pt x="13900" y="1983"/>
                  </a:lnTo>
                  <a:lnTo>
                    <a:pt x="13639" y="2204"/>
                  </a:lnTo>
                  <a:lnTo>
                    <a:pt x="13378" y="2425"/>
                  </a:lnTo>
                  <a:lnTo>
                    <a:pt x="13117" y="2647"/>
                  </a:lnTo>
                  <a:lnTo>
                    <a:pt x="12857" y="2869"/>
                  </a:lnTo>
                  <a:lnTo>
                    <a:pt x="12597" y="3091"/>
                  </a:lnTo>
                  <a:lnTo>
                    <a:pt x="12338" y="3313"/>
                  </a:lnTo>
                  <a:lnTo>
                    <a:pt x="12078" y="3535"/>
                  </a:lnTo>
                  <a:lnTo>
                    <a:pt x="11819" y="3758"/>
                  </a:lnTo>
                  <a:lnTo>
                    <a:pt x="11560" y="3980"/>
                  </a:lnTo>
                  <a:lnTo>
                    <a:pt x="11302" y="4203"/>
                  </a:lnTo>
                  <a:lnTo>
                    <a:pt x="11044" y="4426"/>
                  </a:lnTo>
                  <a:lnTo>
                    <a:pt x="10786" y="4650"/>
                  </a:lnTo>
                  <a:lnTo>
                    <a:pt x="10528" y="4873"/>
                  </a:lnTo>
                  <a:lnTo>
                    <a:pt x="10271" y="5097"/>
                  </a:lnTo>
                  <a:lnTo>
                    <a:pt x="10014" y="5320"/>
                  </a:lnTo>
                  <a:lnTo>
                    <a:pt x="9758" y="5544"/>
                  </a:lnTo>
                  <a:lnTo>
                    <a:pt x="9501" y="5768"/>
                  </a:lnTo>
                  <a:lnTo>
                    <a:pt x="9245" y="5992"/>
                  </a:lnTo>
                  <a:lnTo>
                    <a:pt x="8989" y="6217"/>
                  </a:lnTo>
                  <a:lnTo>
                    <a:pt x="8733" y="6441"/>
                  </a:lnTo>
                  <a:lnTo>
                    <a:pt x="8478" y="6666"/>
                  </a:lnTo>
                  <a:lnTo>
                    <a:pt x="8223" y="6891"/>
                  </a:lnTo>
                  <a:lnTo>
                    <a:pt x="7969" y="7116"/>
                  </a:lnTo>
                  <a:lnTo>
                    <a:pt x="7715" y="7341"/>
                  </a:lnTo>
                  <a:lnTo>
                    <a:pt x="7461" y="7567"/>
                  </a:lnTo>
                  <a:lnTo>
                    <a:pt x="7207" y="7792"/>
                  </a:lnTo>
                  <a:lnTo>
                    <a:pt x="6953" y="8018"/>
                  </a:lnTo>
                  <a:lnTo>
                    <a:pt x="6700" y="8244"/>
                  </a:lnTo>
                  <a:lnTo>
                    <a:pt x="6448" y="8470"/>
                  </a:lnTo>
                  <a:lnTo>
                    <a:pt x="6195" y="8697"/>
                  </a:lnTo>
                  <a:lnTo>
                    <a:pt x="5943" y="8923"/>
                  </a:lnTo>
                  <a:lnTo>
                    <a:pt x="5692" y="9150"/>
                  </a:lnTo>
                  <a:lnTo>
                    <a:pt x="5440" y="9376"/>
                  </a:lnTo>
                  <a:lnTo>
                    <a:pt x="5188" y="9603"/>
                  </a:lnTo>
                  <a:lnTo>
                    <a:pt x="4937" y="9830"/>
                  </a:lnTo>
                  <a:lnTo>
                    <a:pt x="4687" y="10057"/>
                  </a:lnTo>
                  <a:lnTo>
                    <a:pt x="4436" y="10285"/>
                  </a:lnTo>
                  <a:lnTo>
                    <a:pt x="4186" y="10513"/>
                  </a:lnTo>
                  <a:lnTo>
                    <a:pt x="3936" y="10741"/>
                  </a:lnTo>
                  <a:lnTo>
                    <a:pt x="3687" y="10968"/>
                  </a:lnTo>
                  <a:lnTo>
                    <a:pt x="3438" y="11197"/>
                  </a:lnTo>
                  <a:lnTo>
                    <a:pt x="2940" y="11654"/>
                  </a:lnTo>
                  <a:lnTo>
                    <a:pt x="2693" y="11882"/>
                  </a:lnTo>
                  <a:lnTo>
                    <a:pt x="2445" y="12110"/>
                  </a:lnTo>
                  <a:lnTo>
                    <a:pt x="2197" y="12340"/>
                  </a:lnTo>
                  <a:lnTo>
                    <a:pt x="1950" y="12568"/>
                  </a:lnTo>
                  <a:lnTo>
                    <a:pt x="1703" y="12798"/>
                  </a:lnTo>
                  <a:lnTo>
                    <a:pt x="1456" y="13027"/>
                  </a:lnTo>
                  <a:lnTo>
                    <a:pt x="1211" y="13257"/>
                  </a:lnTo>
                  <a:lnTo>
                    <a:pt x="964" y="13486"/>
                  </a:lnTo>
                  <a:lnTo>
                    <a:pt x="718" y="13716"/>
                  </a:lnTo>
                  <a:lnTo>
                    <a:pt x="473" y="13947"/>
                  </a:lnTo>
                  <a:lnTo>
                    <a:pt x="228" y="14176"/>
                  </a:lnTo>
                  <a:lnTo>
                    <a:pt x="0" y="14393"/>
                  </a:lnTo>
                  <a:lnTo>
                    <a:pt x="414" y="14777"/>
                  </a:lnTo>
                  <a:lnTo>
                    <a:pt x="634" y="14679"/>
                  </a:lnTo>
                  <a:lnTo>
                    <a:pt x="990" y="15106"/>
                  </a:lnTo>
                  <a:lnTo>
                    <a:pt x="1589" y="15001"/>
                  </a:lnTo>
                  <a:lnTo>
                    <a:pt x="2351" y="15255"/>
                  </a:lnTo>
                  <a:lnTo>
                    <a:pt x="2321" y="15312"/>
                  </a:lnTo>
                  <a:lnTo>
                    <a:pt x="1791" y="15632"/>
                  </a:lnTo>
                  <a:lnTo>
                    <a:pt x="1797" y="15843"/>
                  </a:lnTo>
                  <a:lnTo>
                    <a:pt x="2373" y="16061"/>
                  </a:lnTo>
                  <a:lnTo>
                    <a:pt x="2956" y="16279"/>
                  </a:lnTo>
                  <a:lnTo>
                    <a:pt x="3542" y="16493"/>
                  </a:lnTo>
                  <a:lnTo>
                    <a:pt x="4131" y="16705"/>
                  </a:lnTo>
                  <a:lnTo>
                    <a:pt x="4722" y="16915"/>
                  </a:lnTo>
                  <a:lnTo>
                    <a:pt x="5316" y="17122"/>
                  </a:lnTo>
                  <a:lnTo>
                    <a:pt x="5913" y="17327"/>
                  </a:lnTo>
                  <a:lnTo>
                    <a:pt x="6513" y="17529"/>
                  </a:lnTo>
                  <a:lnTo>
                    <a:pt x="7115" y="17728"/>
                  </a:lnTo>
                  <a:lnTo>
                    <a:pt x="7720" y="17925"/>
                  </a:lnTo>
                  <a:lnTo>
                    <a:pt x="8327" y="18120"/>
                  </a:lnTo>
                  <a:lnTo>
                    <a:pt x="8937" y="18312"/>
                  </a:lnTo>
                  <a:lnTo>
                    <a:pt x="9549" y="18501"/>
                  </a:lnTo>
                  <a:lnTo>
                    <a:pt x="10163" y="18687"/>
                  </a:lnTo>
                  <a:lnTo>
                    <a:pt x="10781" y="18871"/>
                  </a:lnTo>
                  <a:lnTo>
                    <a:pt x="11400" y="19053"/>
                  </a:lnTo>
                  <a:lnTo>
                    <a:pt x="12021" y="19232"/>
                  </a:lnTo>
                  <a:lnTo>
                    <a:pt x="12646" y="19408"/>
                  </a:lnTo>
                  <a:lnTo>
                    <a:pt x="13272" y="19582"/>
                  </a:lnTo>
                  <a:lnTo>
                    <a:pt x="13900" y="19753"/>
                  </a:lnTo>
                  <a:lnTo>
                    <a:pt x="14531" y="19922"/>
                  </a:lnTo>
                  <a:lnTo>
                    <a:pt x="15163" y="20087"/>
                  </a:lnTo>
                  <a:lnTo>
                    <a:pt x="15798" y="20251"/>
                  </a:lnTo>
                  <a:lnTo>
                    <a:pt x="16435" y="20411"/>
                  </a:lnTo>
                  <a:lnTo>
                    <a:pt x="17073" y="20569"/>
                  </a:lnTo>
                  <a:lnTo>
                    <a:pt x="17714" y="20724"/>
                  </a:lnTo>
                  <a:lnTo>
                    <a:pt x="18357" y="20877"/>
                  </a:lnTo>
                  <a:lnTo>
                    <a:pt x="19002" y="21027"/>
                  </a:lnTo>
                  <a:lnTo>
                    <a:pt x="19649" y="21174"/>
                  </a:lnTo>
                  <a:lnTo>
                    <a:pt x="20297" y="21319"/>
                  </a:lnTo>
                  <a:lnTo>
                    <a:pt x="20947" y="21461"/>
                  </a:lnTo>
                  <a:lnTo>
                    <a:pt x="21600" y="21600"/>
                  </a:lnTo>
                  <a:lnTo>
                    <a:pt x="21599" y="21551"/>
                  </a:lnTo>
                  <a:cubicBezTo>
                    <a:pt x="21599" y="21551"/>
                    <a:pt x="21575" y="21520"/>
                    <a:pt x="21575" y="21520"/>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7" name="Shape 7"/>
            <p:cNvSpPr/>
            <p:nvPr/>
          </p:nvSpPr>
          <p:spPr>
            <a:xfrm>
              <a:off x="5294050" y="4914596"/>
              <a:ext cx="636043" cy="1271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128" y="21595"/>
                  </a:lnTo>
                  <a:lnTo>
                    <a:pt x="20576" y="21590"/>
                  </a:lnTo>
                  <a:lnTo>
                    <a:pt x="20024" y="21583"/>
                  </a:lnTo>
                  <a:lnTo>
                    <a:pt x="19473" y="21576"/>
                  </a:lnTo>
                  <a:lnTo>
                    <a:pt x="18921" y="21568"/>
                  </a:lnTo>
                  <a:lnTo>
                    <a:pt x="18370" y="21559"/>
                  </a:lnTo>
                  <a:lnTo>
                    <a:pt x="17818" y="21550"/>
                  </a:lnTo>
                  <a:lnTo>
                    <a:pt x="17266" y="21540"/>
                  </a:lnTo>
                  <a:lnTo>
                    <a:pt x="16715" y="21528"/>
                  </a:lnTo>
                  <a:lnTo>
                    <a:pt x="16164" y="21516"/>
                  </a:lnTo>
                  <a:lnTo>
                    <a:pt x="15612" y="21504"/>
                  </a:lnTo>
                  <a:lnTo>
                    <a:pt x="15062" y="21490"/>
                  </a:lnTo>
                  <a:lnTo>
                    <a:pt x="14904" y="21487"/>
                  </a:lnTo>
                  <a:lnTo>
                    <a:pt x="14510" y="21476"/>
                  </a:lnTo>
                  <a:lnTo>
                    <a:pt x="13960" y="21461"/>
                  </a:lnTo>
                  <a:lnTo>
                    <a:pt x="13409" y="21446"/>
                  </a:lnTo>
                  <a:lnTo>
                    <a:pt x="12858" y="21429"/>
                  </a:lnTo>
                  <a:lnTo>
                    <a:pt x="12308" y="21412"/>
                  </a:lnTo>
                  <a:lnTo>
                    <a:pt x="11757" y="21394"/>
                  </a:lnTo>
                  <a:lnTo>
                    <a:pt x="11207" y="21375"/>
                  </a:lnTo>
                  <a:lnTo>
                    <a:pt x="10656" y="21356"/>
                  </a:lnTo>
                  <a:lnTo>
                    <a:pt x="10106" y="21336"/>
                  </a:lnTo>
                  <a:lnTo>
                    <a:pt x="9556" y="21315"/>
                  </a:lnTo>
                  <a:lnTo>
                    <a:pt x="9007" y="21293"/>
                  </a:lnTo>
                  <a:lnTo>
                    <a:pt x="8457" y="21270"/>
                  </a:lnTo>
                  <a:lnTo>
                    <a:pt x="7907" y="21247"/>
                  </a:lnTo>
                  <a:lnTo>
                    <a:pt x="7358" y="21223"/>
                  </a:lnTo>
                  <a:lnTo>
                    <a:pt x="6809" y="21198"/>
                  </a:lnTo>
                  <a:lnTo>
                    <a:pt x="6260" y="21173"/>
                  </a:lnTo>
                  <a:lnTo>
                    <a:pt x="5711" y="21146"/>
                  </a:lnTo>
                  <a:lnTo>
                    <a:pt x="5162" y="21119"/>
                  </a:lnTo>
                  <a:lnTo>
                    <a:pt x="4614" y="21091"/>
                  </a:lnTo>
                  <a:lnTo>
                    <a:pt x="4066" y="21063"/>
                  </a:lnTo>
                  <a:lnTo>
                    <a:pt x="3518" y="21034"/>
                  </a:lnTo>
                  <a:lnTo>
                    <a:pt x="2970" y="21004"/>
                  </a:lnTo>
                  <a:lnTo>
                    <a:pt x="2423" y="20972"/>
                  </a:lnTo>
                  <a:lnTo>
                    <a:pt x="1875" y="20941"/>
                  </a:lnTo>
                  <a:lnTo>
                    <a:pt x="1328" y="20909"/>
                  </a:lnTo>
                  <a:lnTo>
                    <a:pt x="782" y="20875"/>
                  </a:lnTo>
                  <a:lnTo>
                    <a:pt x="234" y="20841"/>
                  </a:lnTo>
                  <a:lnTo>
                    <a:pt x="0" y="20827"/>
                  </a:lnTo>
                  <a:lnTo>
                    <a:pt x="2" y="20813"/>
                  </a:lnTo>
                  <a:lnTo>
                    <a:pt x="172" y="20160"/>
                  </a:lnTo>
                  <a:lnTo>
                    <a:pt x="344" y="19507"/>
                  </a:lnTo>
                  <a:lnTo>
                    <a:pt x="516" y="18854"/>
                  </a:lnTo>
                  <a:lnTo>
                    <a:pt x="689" y="18202"/>
                  </a:lnTo>
                  <a:lnTo>
                    <a:pt x="862" y="17549"/>
                  </a:lnTo>
                  <a:lnTo>
                    <a:pt x="1036" y="16896"/>
                  </a:lnTo>
                  <a:lnTo>
                    <a:pt x="1212" y="16245"/>
                  </a:lnTo>
                  <a:lnTo>
                    <a:pt x="1387" y="15592"/>
                  </a:lnTo>
                  <a:lnTo>
                    <a:pt x="1564" y="14940"/>
                  </a:lnTo>
                  <a:lnTo>
                    <a:pt x="1741" y="14288"/>
                  </a:lnTo>
                  <a:lnTo>
                    <a:pt x="1919" y="13636"/>
                  </a:lnTo>
                  <a:lnTo>
                    <a:pt x="2097" y="12985"/>
                  </a:lnTo>
                  <a:lnTo>
                    <a:pt x="2276" y="12334"/>
                  </a:lnTo>
                  <a:lnTo>
                    <a:pt x="2456" y="11682"/>
                  </a:lnTo>
                  <a:lnTo>
                    <a:pt x="2636" y="11031"/>
                  </a:lnTo>
                  <a:lnTo>
                    <a:pt x="2818" y="10380"/>
                  </a:lnTo>
                  <a:lnTo>
                    <a:pt x="3000" y="9730"/>
                  </a:lnTo>
                  <a:lnTo>
                    <a:pt x="3183" y="9080"/>
                  </a:lnTo>
                  <a:lnTo>
                    <a:pt x="3365" y="8430"/>
                  </a:lnTo>
                  <a:lnTo>
                    <a:pt x="3549" y="7780"/>
                  </a:lnTo>
                  <a:lnTo>
                    <a:pt x="3734" y="7130"/>
                  </a:lnTo>
                  <a:lnTo>
                    <a:pt x="3919" y="6481"/>
                  </a:lnTo>
                  <a:lnTo>
                    <a:pt x="4104" y="5831"/>
                  </a:lnTo>
                  <a:lnTo>
                    <a:pt x="4292" y="5182"/>
                  </a:lnTo>
                  <a:lnTo>
                    <a:pt x="4479" y="4534"/>
                  </a:lnTo>
                  <a:lnTo>
                    <a:pt x="4668" y="3885"/>
                  </a:lnTo>
                  <a:lnTo>
                    <a:pt x="4855" y="3237"/>
                  </a:lnTo>
                  <a:lnTo>
                    <a:pt x="5045" y="2589"/>
                  </a:lnTo>
                  <a:lnTo>
                    <a:pt x="5234" y="1941"/>
                  </a:lnTo>
                  <a:lnTo>
                    <a:pt x="5426" y="1294"/>
                  </a:lnTo>
                  <a:lnTo>
                    <a:pt x="5617" y="647"/>
                  </a:lnTo>
                  <a:lnTo>
                    <a:pt x="5809" y="0"/>
                  </a:lnTo>
                  <a:lnTo>
                    <a:pt x="6763" y="62"/>
                  </a:lnTo>
                  <a:lnTo>
                    <a:pt x="7718" y="120"/>
                  </a:lnTo>
                  <a:lnTo>
                    <a:pt x="8675" y="176"/>
                  </a:lnTo>
                  <a:lnTo>
                    <a:pt x="9632" y="228"/>
                  </a:lnTo>
                  <a:lnTo>
                    <a:pt x="10589" y="277"/>
                  </a:lnTo>
                  <a:lnTo>
                    <a:pt x="11548" y="323"/>
                  </a:lnTo>
                  <a:lnTo>
                    <a:pt x="12507" y="366"/>
                  </a:lnTo>
                  <a:lnTo>
                    <a:pt x="13467" y="405"/>
                  </a:lnTo>
                  <a:lnTo>
                    <a:pt x="14427" y="442"/>
                  </a:lnTo>
                  <a:lnTo>
                    <a:pt x="15389" y="475"/>
                  </a:lnTo>
                  <a:lnTo>
                    <a:pt x="16350" y="505"/>
                  </a:lnTo>
                  <a:lnTo>
                    <a:pt x="17312" y="532"/>
                  </a:lnTo>
                  <a:lnTo>
                    <a:pt x="18275" y="556"/>
                  </a:lnTo>
                  <a:lnTo>
                    <a:pt x="19238" y="577"/>
                  </a:lnTo>
                  <a:lnTo>
                    <a:pt x="20202" y="594"/>
                  </a:lnTo>
                  <a:lnTo>
                    <a:pt x="21165" y="609"/>
                  </a:lnTo>
                  <a:lnTo>
                    <a:pt x="21152" y="824"/>
                  </a:lnTo>
                  <a:lnTo>
                    <a:pt x="21140" y="1040"/>
                  </a:lnTo>
                  <a:lnTo>
                    <a:pt x="21128" y="1255"/>
                  </a:lnTo>
                  <a:lnTo>
                    <a:pt x="21115" y="1471"/>
                  </a:lnTo>
                  <a:lnTo>
                    <a:pt x="21052" y="2548"/>
                  </a:lnTo>
                  <a:lnTo>
                    <a:pt x="20989" y="3626"/>
                  </a:lnTo>
                  <a:lnTo>
                    <a:pt x="20926" y="4705"/>
                  </a:lnTo>
                  <a:lnTo>
                    <a:pt x="20864" y="5785"/>
                  </a:lnTo>
                  <a:lnTo>
                    <a:pt x="20825" y="6478"/>
                  </a:lnTo>
                  <a:lnTo>
                    <a:pt x="20786" y="7172"/>
                  </a:lnTo>
                  <a:lnTo>
                    <a:pt x="20746" y="7865"/>
                  </a:lnTo>
                  <a:lnTo>
                    <a:pt x="20707" y="8560"/>
                  </a:lnTo>
                  <a:lnTo>
                    <a:pt x="20728" y="8968"/>
                  </a:lnTo>
                  <a:lnTo>
                    <a:pt x="20749" y="9377"/>
                  </a:lnTo>
                  <a:lnTo>
                    <a:pt x="20769" y="9786"/>
                  </a:lnTo>
                  <a:lnTo>
                    <a:pt x="20792" y="10194"/>
                  </a:lnTo>
                  <a:lnTo>
                    <a:pt x="20814" y="10604"/>
                  </a:lnTo>
                  <a:lnTo>
                    <a:pt x="20837" y="11013"/>
                  </a:lnTo>
                  <a:lnTo>
                    <a:pt x="20860" y="11422"/>
                  </a:lnTo>
                  <a:lnTo>
                    <a:pt x="20885" y="11831"/>
                  </a:lnTo>
                  <a:lnTo>
                    <a:pt x="20909" y="12240"/>
                  </a:lnTo>
                  <a:lnTo>
                    <a:pt x="20934" y="12649"/>
                  </a:lnTo>
                  <a:lnTo>
                    <a:pt x="20959" y="13058"/>
                  </a:lnTo>
                  <a:lnTo>
                    <a:pt x="20985" y="13467"/>
                  </a:lnTo>
                  <a:lnTo>
                    <a:pt x="21011" y="13877"/>
                  </a:lnTo>
                  <a:lnTo>
                    <a:pt x="21039" y="14286"/>
                  </a:lnTo>
                  <a:lnTo>
                    <a:pt x="21066" y="14696"/>
                  </a:lnTo>
                  <a:lnTo>
                    <a:pt x="21094" y="15106"/>
                  </a:lnTo>
                  <a:lnTo>
                    <a:pt x="21122" y="15515"/>
                  </a:lnTo>
                  <a:lnTo>
                    <a:pt x="21150" y="15925"/>
                  </a:lnTo>
                  <a:lnTo>
                    <a:pt x="21180" y="16334"/>
                  </a:lnTo>
                  <a:lnTo>
                    <a:pt x="21210" y="16744"/>
                  </a:lnTo>
                  <a:lnTo>
                    <a:pt x="21240" y="17154"/>
                  </a:lnTo>
                  <a:lnTo>
                    <a:pt x="21271" y="17563"/>
                  </a:lnTo>
                  <a:lnTo>
                    <a:pt x="21303" y="17973"/>
                  </a:lnTo>
                  <a:lnTo>
                    <a:pt x="21334" y="18383"/>
                  </a:lnTo>
                  <a:lnTo>
                    <a:pt x="21366" y="18793"/>
                  </a:lnTo>
                  <a:lnTo>
                    <a:pt x="21399" y="19203"/>
                  </a:lnTo>
                  <a:lnTo>
                    <a:pt x="21433" y="19613"/>
                  </a:lnTo>
                  <a:lnTo>
                    <a:pt x="21466" y="20023"/>
                  </a:lnTo>
                  <a:lnTo>
                    <a:pt x="21500" y="20433"/>
                  </a:lnTo>
                  <a:lnTo>
                    <a:pt x="21535" y="20843"/>
                  </a:lnTo>
                  <a:lnTo>
                    <a:pt x="21570" y="21253"/>
                  </a:lnTo>
                  <a:cubicBezTo>
                    <a:pt x="21570" y="21253"/>
                    <a:pt x="21600" y="21600"/>
                    <a:pt x="21600" y="21600"/>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9" name="Shape 9"/>
            <p:cNvSpPr/>
            <p:nvPr/>
          </p:nvSpPr>
          <p:spPr>
            <a:xfrm>
              <a:off x="7439019" y="5722394"/>
              <a:ext cx="25061" cy="54730"/>
            </a:xfrm>
            <a:custGeom>
              <a:avLst/>
              <a:gdLst/>
              <a:ahLst/>
              <a:cxnLst>
                <a:cxn ang="0">
                  <a:pos x="wd2" y="hd2"/>
                </a:cxn>
                <a:cxn ang="5400000">
                  <a:pos x="wd2" y="hd2"/>
                </a:cxn>
                <a:cxn ang="10800000">
                  <a:pos x="wd2" y="hd2"/>
                </a:cxn>
                <a:cxn ang="16200000">
                  <a:pos x="wd2" y="hd2"/>
                </a:cxn>
              </a:cxnLst>
              <a:rect l="0" t="0" r="r" b="b"/>
              <a:pathLst>
                <a:path w="21600" h="21600" extrusionOk="0">
                  <a:moveTo>
                    <a:pt x="615" y="5509"/>
                  </a:moveTo>
                  <a:lnTo>
                    <a:pt x="1350" y="6191"/>
                  </a:lnTo>
                  <a:lnTo>
                    <a:pt x="2104" y="6641"/>
                  </a:lnTo>
                  <a:lnTo>
                    <a:pt x="3235" y="7745"/>
                  </a:lnTo>
                  <a:lnTo>
                    <a:pt x="3235" y="9237"/>
                  </a:lnTo>
                  <a:lnTo>
                    <a:pt x="2283" y="11559"/>
                  </a:lnTo>
                  <a:lnTo>
                    <a:pt x="2362" y="13305"/>
                  </a:lnTo>
                  <a:lnTo>
                    <a:pt x="3612" y="14914"/>
                  </a:lnTo>
                  <a:lnTo>
                    <a:pt x="5518" y="16341"/>
                  </a:lnTo>
                  <a:lnTo>
                    <a:pt x="7643" y="17550"/>
                  </a:lnTo>
                  <a:lnTo>
                    <a:pt x="10442" y="18673"/>
                  </a:lnTo>
                  <a:lnTo>
                    <a:pt x="19357" y="20532"/>
                  </a:lnTo>
                  <a:lnTo>
                    <a:pt x="20826" y="21177"/>
                  </a:lnTo>
                  <a:lnTo>
                    <a:pt x="21600" y="21600"/>
                  </a:lnTo>
                  <a:lnTo>
                    <a:pt x="19992" y="18964"/>
                  </a:lnTo>
                  <a:lnTo>
                    <a:pt x="17034" y="14118"/>
                  </a:lnTo>
                  <a:lnTo>
                    <a:pt x="14075" y="9259"/>
                  </a:lnTo>
                  <a:lnTo>
                    <a:pt x="11117" y="4395"/>
                  </a:lnTo>
                  <a:lnTo>
                    <a:pt x="8417" y="0"/>
                  </a:lnTo>
                  <a:lnTo>
                    <a:pt x="7901" y="296"/>
                  </a:lnTo>
                  <a:lnTo>
                    <a:pt x="4725" y="1082"/>
                  </a:lnTo>
                  <a:lnTo>
                    <a:pt x="4031" y="1418"/>
                  </a:lnTo>
                  <a:lnTo>
                    <a:pt x="3335" y="2582"/>
                  </a:lnTo>
                  <a:lnTo>
                    <a:pt x="2462" y="2941"/>
                  </a:lnTo>
                  <a:lnTo>
                    <a:pt x="357" y="4096"/>
                  </a:lnTo>
                  <a:lnTo>
                    <a:pt x="0" y="4191"/>
                  </a:lnTo>
                  <a:lnTo>
                    <a:pt x="119" y="4786"/>
                  </a:lnTo>
                  <a:cubicBezTo>
                    <a:pt x="119" y="4786"/>
                    <a:pt x="615" y="5509"/>
                    <a:pt x="615" y="5509"/>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0" name="Shape 10"/>
            <p:cNvSpPr/>
            <p:nvPr/>
          </p:nvSpPr>
          <p:spPr>
            <a:xfrm>
              <a:off x="6360123" y="5253468"/>
              <a:ext cx="1661951" cy="1604532"/>
            </a:xfrm>
            <a:custGeom>
              <a:avLst/>
              <a:gdLst/>
              <a:ahLst/>
              <a:cxnLst>
                <a:cxn ang="0">
                  <a:pos x="wd2" y="hd2"/>
                </a:cxn>
                <a:cxn ang="5400000">
                  <a:pos x="wd2" y="hd2"/>
                </a:cxn>
                <a:cxn ang="10800000">
                  <a:pos x="wd2" y="hd2"/>
                </a:cxn>
                <a:cxn ang="16200000">
                  <a:pos x="wd2" y="hd2"/>
                </a:cxn>
              </a:cxnLst>
              <a:rect l="0" t="0" r="r" b="b"/>
              <a:pathLst>
                <a:path w="21600" h="21600" extrusionOk="0">
                  <a:moveTo>
                    <a:pt x="21589" y="13956"/>
                  </a:moveTo>
                  <a:lnTo>
                    <a:pt x="21547" y="13932"/>
                  </a:lnTo>
                  <a:lnTo>
                    <a:pt x="21498" y="13904"/>
                  </a:lnTo>
                  <a:lnTo>
                    <a:pt x="21466" y="13886"/>
                  </a:lnTo>
                  <a:lnTo>
                    <a:pt x="21429" y="13864"/>
                  </a:lnTo>
                  <a:lnTo>
                    <a:pt x="21425" y="13818"/>
                  </a:lnTo>
                  <a:lnTo>
                    <a:pt x="21420" y="13759"/>
                  </a:lnTo>
                  <a:lnTo>
                    <a:pt x="21413" y="13689"/>
                  </a:lnTo>
                  <a:lnTo>
                    <a:pt x="21406" y="13604"/>
                  </a:lnTo>
                  <a:lnTo>
                    <a:pt x="21400" y="13538"/>
                  </a:lnTo>
                  <a:lnTo>
                    <a:pt x="21396" y="13503"/>
                  </a:lnTo>
                  <a:lnTo>
                    <a:pt x="21393" y="13463"/>
                  </a:lnTo>
                  <a:lnTo>
                    <a:pt x="21389" y="13461"/>
                  </a:lnTo>
                  <a:lnTo>
                    <a:pt x="21322" y="13452"/>
                  </a:lnTo>
                  <a:lnTo>
                    <a:pt x="21275" y="13464"/>
                  </a:lnTo>
                  <a:lnTo>
                    <a:pt x="21230" y="13461"/>
                  </a:lnTo>
                  <a:lnTo>
                    <a:pt x="21184" y="13449"/>
                  </a:lnTo>
                  <a:lnTo>
                    <a:pt x="21138" y="13430"/>
                  </a:lnTo>
                  <a:lnTo>
                    <a:pt x="21114" y="13425"/>
                  </a:lnTo>
                  <a:lnTo>
                    <a:pt x="21093" y="13431"/>
                  </a:lnTo>
                  <a:lnTo>
                    <a:pt x="21088" y="13437"/>
                  </a:lnTo>
                  <a:lnTo>
                    <a:pt x="21080" y="13453"/>
                  </a:lnTo>
                  <a:lnTo>
                    <a:pt x="21075" y="13459"/>
                  </a:lnTo>
                  <a:lnTo>
                    <a:pt x="21070" y="13463"/>
                  </a:lnTo>
                  <a:lnTo>
                    <a:pt x="21053" y="13469"/>
                  </a:lnTo>
                  <a:lnTo>
                    <a:pt x="20999" y="13502"/>
                  </a:lnTo>
                  <a:lnTo>
                    <a:pt x="20840" y="13548"/>
                  </a:lnTo>
                  <a:lnTo>
                    <a:pt x="20815" y="13564"/>
                  </a:lnTo>
                  <a:lnTo>
                    <a:pt x="20793" y="13588"/>
                  </a:lnTo>
                  <a:lnTo>
                    <a:pt x="20771" y="13621"/>
                  </a:lnTo>
                  <a:lnTo>
                    <a:pt x="20748" y="13646"/>
                  </a:lnTo>
                  <a:lnTo>
                    <a:pt x="20535" y="13749"/>
                  </a:lnTo>
                  <a:lnTo>
                    <a:pt x="20512" y="13770"/>
                  </a:lnTo>
                  <a:lnTo>
                    <a:pt x="20475" y="13822"/>
                  </a:lnTo>
                  <a:lnTo>
                    <a:pt x="20279" y="13990"/>
                  </a:lnTo>
                  <a:lnTo>
                    <a:pt x="20219" y="14016"/>
                  </a:lnTo>
                  <a:lnTo>
                    <a:pt x="20196" y="14035"/>
                  </a:lnTo>
                  <a:lnTo>
                    <a:pt x="20179" y="14061"/>
                  </a:lnTo>
                  <a:lnTo>
                    <a:pt x="20166" y="14098"/>
                  </a:lnTo>
                  <a:lnTo>
                    <a:pt x="20156" y="14146"/>
                  </a:lnTo>
                  <a:lnTo>
                    <a:pt x="20151" y="14160"/>
                  </a:lnTo>
                  <a:lnTo>
                    <a:pt x="20140" y="14173"/>
                  </a:lnTo>
                  <a:lnTo>
                    <a:pt x="20079" y="14204"/>
                  </a:lnTo>
                  <a:lnTo>
                    <a:pt x="20064" y="14206"/>
                  </a:lnTo>
                  <a:lnTo>
                    <a:pt x="20049" y="14205"/>
                  </a:lnTo>
                  <a:lnTo>
                    <a:pt x="20034" y="14199"/>
                  </a:lnTo>
                  <a:lnTo>
                    <a:pt x="19992" y="14168"/>
                  </a:lnTo>
                  <a:lnTo>
                    <a:pt x="19977" y="14163"/>
                  </a:lnTo>
                  <a:lnTo>
                    <a:pt x="19969" y="14153"/>
                  </a:lnTo>
                  <a:lnTo>
                    <a:pt x="19956" y="14140"/>
                  </a:lnTo>
                  <a:lnTo>
                    <a:pt x="19929" y="14122"/>
                  </a:lnTo>
                  <a:lnTo>
                    <a:pt x="19916" y="14117"/>
                  </a:lnTo>
                  <a:lnTo>
                    <a:pt x="19883" y="14108"/>
                  </a:lnTo>
                  <a:lnTo>
                    <a:pt x="19871" y="14109"/>
                  </a:lnTo>
                  <a:lnTo>
                    <a:pt x="19851" y="14088"/>
                  </a:lnTo>
                  <a:lnTo>
                    <a:pt x="19822" y="14081"/>
                  </a:lnTo>
                  <a:lnTo>
                    <a:pt x="19739" y="14085"/>
                  </a:lnTo>
                  <a:lnTo>
                    <a:pt x="19713" y="14094"/>
                  </a:lnTo>
                  <a:lnTo>
                    <a:pt x="19651" y="14129"/>
                  </a:lnTo>
                  <a:lnTo>
                    <a:pt x="19647" y="14134"/>
                  </a:lnTo>
                  <a:lnTo>
                    <a:pt x="19642" y="14143"/>
                  </a:lnTo>
                  <a:lnTo>
                    <a:pt x="19640" y="14152"/>
                  </a:lnTo>
                  <a:lnTo>
                    <a:pt x="19639" y="14172"/>
                  </a:lnTo>
                  <a:lnTo>
                    <a:pt x="19637" y="14180"/>
                  </a:lnTo>
                  <a:lnTo>
                    <a:pt x="19630" y="14192"/>
                  </a:lnTo>
                  <a:lnTo>
                    <a:pt x="19607" y="14217"/>
                  </a:lnTo>
                  <a:lnTo>
                    <a:pt x="19596" y="14224"/>
                  </a:lnTo>
                  <a:lnTo>
                    <a:pt x="19583" y="14229"/>
                  </a:lnTo>
                  <a:lnTo>
                    <a:pt x="19554" y="14234"/>
                  </a:lnTo>
                  <a:lnTo>
                    <a:pt x="19540" y="14233"/>
                  </a:lnTo>
                  <a:lnTo>
                    <a:pt x="19526" y="14228"/>
                  </a:lnTo>
                  <a:lnTo>
                    <a:pt x="19498" y="14212"/>
                  </a:lnTo>
                  <a:lnTo>
                    <a:pt x="19485" y="14209"/>
                  </a:lnTo>
                  <a:lnTo>
                    <a:pt x="19479" y="14198"/>
                  </a:lnTo>
                  <a:lnTo>
                    <a:pt x="19471" y="14198"/>
                  </a:lnTo>
                  <a:lnTo>
                    <a:pt x="19447" y="14190"/>
                  </a:lnTo>
                  <a:lnTo>
                    <a:pt x="19439" y="14190"/>
                  </a:lnTo>
                  <a:lnTo>
                    <a:pt x="19417" y="14193"/>
                  </a:lnTo>
                  <a:lnTo>
                    <a:pt x="19375" y="14187"/>
                  </a:lnTo>
                  <a:lnTo>
                    <a:pt x="19273" y="14191"/>
                  </a:lnTo>
                  <a:lnTo>
                    <a:pt x="19244" y="14186"/>
                  </a:lnTo>
                  <a:lnTo>
                    <a:pt x="19227" y="14179"/>
                  </a:lnTo>
                  <a:lnTo>
                    <a:pt x="19213" y="14170"/>
                  </a:lnTo>
                  <a:lnTo>
                    <a:pt x="19201" y="14156"/>
                  </a:lnTo>
                  <a:lnTo>
                    <a:pt x="19178" y="14116"/>
                  </a:lnTo>
                  <a:lnTo>
                    <a:pt x="19168" y="14105"/>
                  </a:lnTo>
                  <a:lnTo>
                    <a:pt x="19144" y="14085"/>
                  </a:lnTo>
                  <a:lnTo>
                    <a:pt x="19130" y="14067"/>
                  </a:lnTo>
                  <a:lnTo>
                    <a:pt x="19113" y="14024"/>
                  </a:lnTo>
                  <a:lnTo>
                    <a:pt x="19102" y="14001"/>
                  </a:lnTo>
                  <a:lnTo>
                    <a:pt x="19088" y="13983"/>
                  </a:lnTo>
                  <a:lnTo>
                    <a:pt x="19074" y="13973"/>
                  </a:lnTo>
                  <a:lnTo>
                    <a:pt x="19059" y="13967"/>
                  </a:lnTo>
                  <a:lnTo>
                    <a:pt x="19042" y="13967"/>
                  </a:lnTo>
                  <a:lnTo>
                    <a:pt x="19023" y="13942"/>
                  </a:lnTo>
                  <a:lnTo>
                    <a:pt x="19007" y="13917"/>
                  </a:lnTo>
                  <a:lnTo>
                    <a:pt x="18994" y="13889"/>
                  </a:lnTo>
                  <a:lnTo>
                    <a:pt x="18973" y="13825"/>
                  </a:lnTo>
                  <a:lnTo>
                    <a:pt x="18961" y="13799"/>
                  </a:lnTo>
                  <a:lnTo>
                    <a:pt x="18944" y="13783"/>
                  </a:lnTo>
                  <a:lnTo>
                    <a:pt x="18920" y="13774"/>
                  </a:lnTo>
                  <a:lnTo>
                    <a:pt x="18878" y="13773"/>
                  </a:lnTo>
                  <a:lnTo>
                    <a:pt x="18858" y="13777"/>
                  </a:lnTo>
                  <a:lnTo>
                    <a:pt x="18835" y="13790"/>
                  </a:lnTo>
                  <a:lnTo>
                    <a:pt x="18830" y="13795"/>
                  </a:lnTo>
                  <a:lnTo>
                    <a:pt x="18819" y="13809"/>
                  </a:lnTo>
                  <a:lnTo>
                    <a:pt x="18819" y="13833"/>
                  </a:lnTo>
                  <a:lnTo>
                    <a:pt x="18827" y="13852"/>
                  </a:lnTo>
                  <a:lnTo>
                    <a:pt x="18839" y="13874"/>
                  </a:lnTo>
                  <a:lnTo>
                    <a:pt x="18849" y="13895"/>
                  </a:lnTo>
                  <a:lnTo>
                    <a:pt x="18854" y="13913"/>
                  </a:lnTo>
                  <a:lnTo>
                    <a:pt x="18844" y="13944"/>
                  </a:lnTo>
                  <a:lnTo>
                    <a:pt x="18819" y="13961"/>
                  </a:lnTo>
                  <a:lnTo>
                    <a:pt x="18790" y="13967"/>
                  </a:lnTo>
                  <a:lnTo>
                    <a:pt x="18765" y="13965"/>
                  </a:lnTo>
                  <a:lnTo>
                    <a:pt x="18720" y="13956"/>
                  </a:lnTo>
                  <a:lnTo>
                    <a:pt x="18675" y="13948"/>
                  </a:lnTo>
                  <a:lnTo>
                    <a:pt x="18629" y="13937"/>
                  </a:lnTo>
                  <a:lnTo>
                    <a:pt x="18584" y="13921"/>
                  </a:lnTo>
                  <a:lnTo>
                    <a:pt x="18554" y="13906"/>
                  </a:lnTo>
                  <a:lnTo>
                    <a:pt x="18522" y="13888"/>
                  </a:lnTo>
                  <a:lnTo>
                    <a:pt x="18491" y="13868"/>
                  </a:lnTo>
                  <a:lnTo>
                    <a:pt x="18463" y="13846"/>
                  </a:lnTo>
                  <a:lnTo>
                    <a:pt x="18445" y="13822"/>
                  </a:lnTo>
                  <a:lnTo>
                    <a:pt x="18436" y="13797"/>
                  </a:lnTo>
                  <a:lnTo>
                    <a:pt x="18428" y="13771"/>
                  </a:lnTo>
                  <a:lnTo>
                    <a:pt x="18416" y="13746"/>
                  </a:lnTo>
                  <a:lnTo>
                    <a:pt x="18391" y="13722"/>
                  </a:lnTo>
                  <a:lnTo>
                    <a:pt x="18357" y="13706"/>
                  </a:lnTo>
                  <a:lnTo>
                    <a:pt x="18341" y="13693"/>
                  </a:lnTo>
                  <a:lnTo>
                    <a:pt x="18326" y="13680"/>
                  </a:lnTo>
                  <a:lnTo>
                    <a:pt x="18310" y="13677"/>
                  </a:lnTo>
                  <a:lnTo>
                    <a:pt x="18282" y="13671"/>
                  </a:lnTo>
                  <a:lnTo>
                    <a:pt x="18270" y="13666"/>
                  </a:lnTo>
                  <a:lnTo>
                    <a:pt x="18196" y="13630"/>
                  </a:lnTo>
                  <a:lnTo>
                    <a:pt x="17985" y="13584"/>
                  </a:lnTo>
                  <a:lnTo>
                    <a:pt x="17959" y="13586"/>
                  </a:lnTo>
                  <a:lnTo>
                    <a:pt x="17961" y="13587"/>
                  </a:lnTo>
                  <a:lnTo>
                    <a:pt x="17919" y="13588"/>
                  </a:lnTo>
                  <a:lnTo>
                    <a:pt x="17711" y="13583"/>
                  </a:lnTo>
                  <a:lnTo>
                    <a:pt x="17590" y="13615"/>
                  </a:lnTo>
                  <a:lnTo>
                    <a:pt x="17517" y="13597"/>
                  </a:lnTo>
                  <a:lnTo>
                    <a:pt x="17385" y="13620"/>
                  </a:lnTo>
                  <a:lnTo>
                    <a:pt x="17340" y="13644"/>
                  </a:lnTo>
                  <a:lnTo>
                    <a:pt x="17313" y="13651"/>
                  </a:lnTo>
                  <a:lnTo>
                    <a:pt x="17297" y="13640"/>
                  </a:lnTo>
                  <a:lnTo>
                    <a:pt x="17280" y="13624"/>
                  </a:lnTo>
                  <a:lnTo>
                    <a:pt x="17251" y="13625"/>
                  </a:lnTo>
                  <a:lnTo>
                    <a:pt x="17204" y="13639"/>
                  </a:lnTo>
                  <a:lnTo>
                    <a:pt x="16924" y="13651"/>
                  </a:lnTo>
                  <a:lnTo>
                    <a:pt x="16895" y="13643"/>
                  </a:lnTo>
                  <a:lnTo>
                    <a:pt x="16878" y="13619"/>
                  </a:lnTo>
                  <a:lnTo>
                    <a:pt x="16863" y="13590"/>
                  </a:lnTo>
                  <a:lnTo>
                    <a:pt x="16841" y="13572"/>
                  </a:lnTo>
                  <a:lnTo>
                    <a:pt x="16682" y="13508"/>
                  </a:lnTo>
                  <a:lnTo>
                    <a:pt x="16632" y="13475"/>
                  </a:lnTo>
                  <a:lnTo>
                    <a:pt x="16588" y="13435"/>
                  </a:lnTo>
                  <a:lnTo>
                    <a:pt x="16546" y="13383"/>
                  </a:lnTo>
                  <a:lnTo>
                    <a:pt x="16528" y="13352"/>
                  </a:lnTo>
                  <a:lnTo>
                    <a:pt x="16515" y="13320"/>
                  </a:lnTo>
                  <a:lnTo>
                    <a:pt x="16499" y="13293"/>
                  </a:lnTo>
                  <a:lnTo>
                    <a:pt x="16474" y="13276"/>
                  </a:lnTo>
                  <a:lnTo>
                    <a:pt x="16427" y="13253"/>
                  </a:lnTo>
                  <a:lnTo>
                    <a:pt x="16395" y="13218"/>
                  </a:lnTo>
                  <a:lnTo>
                    <a:pt x="16284" y="13059"/>
                  </a:lnTo>
                  <a:lnTo>
                    <a:pt x="16233" y="13024"/>
                  </a:lnTo>
                  <a:lnTo>
                    <a:pt x="16176" y="12985"/>
                  </a:lnTo>
                  <a:lnTo>
                    <a:pt x="16121" y="12939"/>
                  </a:lnTo>
                  <a:lnTo>
                    <a:pt x="16070" y="12876"/>
                  </a:lnTo>
                  <a:lnTo>
                    <a:pt x="16027" y="12828"/>
                  </a:lnTo>
                  <a:lnTo>
                    <a:pt x="15975" y="12787"/>
                  </a:lnTo>
                  <a:lnTo>
                    <a:pt x="15928" y="12742"/>
                  </a:lnTo>
                  <a:lnTo>
                    <a:pt x="15895" y="12680"/>
                  </a:lnTo>
                  <a:lnTo>
                    <a:pt x="15886" y="12634"/>
                  </a:lnTo>
                  <a:lnTo>
                    <a:pt x="15879" y="12587"/>
                  </a:lnTo>
                  <a:lnTo>
                    <a:pt x="15870" y="12539"/>
                  </a:lnTo>
                  <a:lnTo>
                    <a:pt x="15856" y="12493"/>
                  </a:lnTo>
                  <a:lnTo>
                    <a:pt x="15843" y="12468"/>
                  </a:lnTo>
                  <a:lnTo>
                    <a:pt x="15827" y="12448"/>
                  </a:lnTo>
                  <a:lnTo>
                    <a:pt x="15809" y="12430"/>
                  </a:lnTo>
                  <a:lnTo>
                    <a:pt x="15791" y="12413"/>
                  </a:lnTo>
                  <a:lnTo>
                    <a:pt x="15761" y="12386"/>
                  </a:lnTo>
                  <a:lnTo>
                    <a:pt x="15730" y="12356"/>
                  </a:lnTo>
                  <a:lnTo>
                    <a:pt x="15695" y="12324"/>
                  </a:lnTo>
                  <a:lnTo>
                    <a:pt x="15669" y="12290"/>
                  </a:lnTo>
                  <a:lnTo>
                    <a:pt x="15648" y="12242"/>
                  </a:lnTo>
                  <a:lnTo>
                    <a:pt x="15642" y="12192"/>
                  </a:lnTo>
                  <a:lnTo>
                    <a:pt x="15649" y="12144"/>
                  </a:lnTo>
                  <a:lnTo>
                    <a:pt x="15661" y="12098"/>
                  </a:lnTo>
                  <a:lnTo>
                    <a:pt x="15665" y="12057"/>
                  </a:lnTo>
                  <a:lnTo>
                    <a:pt x="15656" y="12010"/>
                  </a:lnTo>
                  <a:lnTo>
                    <a:pt x="15642" y="11962"/>
                  </a:lnTo>
                  <a:lnTo>
                    <a:pt x="15629" y="11918"/>
                  </a:lnTo>
                  <a:lnTo>
                    <a:pt x="15619" y="11880"/>
                  </a:lnTo>
                  <a:lnTo>
                    <a:pt x="15609" y="11841"/>
                  </a:lnTo>
                  <a:lnTo>
                    <a:pt x="15599" y="11803"/>
                  </a:lnTo>
                  <a:lnTo>
                    <a:pt x="15589" y="11765"/>
                  </a:lnTo>
                  <a:lnTo>
                    <a:pt x="15564" y="11684"/>
                  </a:lnTo>
                  <a:lnTo>
                    <a:pt x="15544" y="11606"/>
                  </a:lnTo>
                  <a:lnTo>
                    <a:pt x="15501" y="11439"/>
                  </a:lnTo>
                  <a:lnTo>
                    <a:pt x="15458" y="11273"/>
                  </a:lnTo>
                  <a:lnTo>
                    <a:pt x="15415" y="11107"/>
                  </a:lnTo>
                  <a:lnTo>
                    <a:pt x="15372" y="10940"/>
                  </a:lnTo>
                  <a:lnTo>
                    <a:pt x="15328" y="10774"/>
                  </a:lnTo>
                  <a:lnTo>
                    <a:pt x="15285" y="10608"/>
                  </a:lnTo>
                  <a:lnTo>
                    <a:pt x="15242" y="10442"/>
                  </a:lnTo>
                  <a:lnTo>
                    <a:pt x="15198" y="10276"/>
                  </a:lnTo>
                  <a:lnTo>
                    <a:pt x="15155" y="10110"/>
                  </a:lnTo>
                  <a:lnTo>
                    <a:pt x="15111" y="9944"/>
                  </a:lnTo>
                  <a:lnTo>
                    <a:pt x="15068" y="9777"/>
                  </a:lnTo>
                  <a:lnTo>
                    <a:pt x="15024" y="9611"/>
                  </a:lnTo>
                  <a:lnTo>
                    <a:pt x="14981" y="9445"/>
                  </a:lnTo>
                  <a:lnTo>
                    <a:pt x="14937" y="9279"/>
                  </a:lnTo>
                  <a:lnTo>
                    <a:pt x="14893" y="9113"/>
                  </a:lnTo>
                  <a:lnTo>
                    <a:pt x="14849" y="8947"/>
                  </a:lnTo>
                  <a:lnTo>
                    <a:pt x="14805" y="8781"/>
                  </a:lnTo>
                  <a:lnTo>
                    <a:pt x="14761" y="8615"/>
                  </a:lnTo>
                  <a:lnTo>
                    <a:pt x="14717" y="8450"/>
                  </a:lnTo>
                  <a:lnTo>
                    <a:pt x="14673" y="8283"/>
                  </a:lnTo>
                  <a:lnTo>
                    <a:pt x="14629" y="8118"/>
                  </a:lnTo>
                  <a:lnTo>
                    <a:pt x="14585" y="7952"/>
                  </a:lnTo>
                  <a:lnTo>
                    <a:pt x="14540" y="7786"/>
                  </a:lnTo>
                  <a:lnTo>
                    <a:pt x="14496" y="7620"/>
                  </a:lnTo>
                  <a:lnTo>
                    <a:pt x="14452" y="7454"/>
                  </a:lnTo>
                  <a:lnTo>
                    <a:pt x="14407" y="7289"/>
                  </a:lnTo>
                  <a:lnTo>
                    <a:pt x="14363" y="7123"/>
                  </a:lnTo>
                  <a:lnTo>
                    <a:pt x="14352" y="7080"/>
                  </a:lnTo>
                  <a:lnTo>
                    <a:pt x="14292" y="7029"/>
                  </a:lnTo>
                  <a:lnTo>
                    <a:pt x="14172" y="6961"/>
                  </a:lnTo>
                  <a:lnTo>
                    <a:pt x="14155" y="6957"/>
                  </a:lnTo>
                  <a:lnTo>
                    <a:pt x="14140" y="6947"/>
                  </a:lnTo>
                  <a:lnTo>
                    <a:pt x="14083" y="6869"/>
                  </a:lnTo>
                  <a:lnTo>
                    <a:pt x="14039" y="6844"/>
                  </a:lnTo>
                  <a:lnTo>
                    <a:pt x="13942" y="6814"/>
                  </a:lnTo>
                  <a:lnTo>
                    <a:pt x="13893" y="6790"/>
                  </a:lnTo>
                  <a:lnTo>
                    <a:pt x="13819" y="6734"/>
                  </a:lnTo>
                  <a:lnTo>
                    <a:pt x="13797" y="6730"/>
                  </a:lnTo>
                  <a:lnTo>
                    <a:pt x="13743" y="6735"/>
                  </a:lnTo>
                  <a:lnTo>
                    <a:pt x="13729" y="6730"/>
                  </a:lnTo>
                  <a:lnTo>
                    <a:pt x="13709" y="6711"/>
                  </a:lnTo>
                  <a:lnTo>
                    <a:pt x="13695" y="6703"/>
                  </a:lnTo>
                  <a:lnTo>
                    <a:pt x="13669" y="6702"/>
                  </a:lnTo>
                  <a:lnTo>
                    <a:pt x="13616" y="6719"/>
                  </a:lnTo>
                  <a:lnTo>
                    <a:pt x="13589" y="6716"/>
                  </a:lnTo>
                  <a:lnTo>
                    <a:pt x="13562" y="6708"/>
                  </a:lnTo>
                  <a:lnTo>
                    <a:pt x="13435" y="6701"/>
                  </a:lnTo>
                  <a:lnTo>
                    <a:pt x="13413" y="6710"/>
                  </a:lnTo>
                  <a:lnTo>
                    <a:pt x="13385" y="6756"/>
                  </a:lnTo>
                  <a:lnTo>
                    <a:pt x="13330" y="6811"/>
                  </a:lnTo>
                  <a:lnTo>
                    <a:pt x="13303" y="6856"/>
                  </a:lnTo>
                  <a:lnTo>
                    <a:pt x="13292" y="6886"/>
                  </a:lnTo>
                  <a:lnTo>
                    <a:pt x="13292" y="6914"/>
                  </a:lnTo>
                  <a:lnTo>
                    <a:pt x="13287" y="6933"/>
                  </a:lnTo>
                  <a:lnTo>
                    <a:pt x="13242" y="6996"/>
                  </a:lnTo>
                  <a:lnTo>
                    <a:pt x="13239" y="7009"/>
                  </a:lnTo>
                  <a:lnTo>
                    <a:pt x="13237" y="7024"/>
                  </a:lnTo>
                  <a:lnTo>
                    <a:pt x="13234" y="7038"/>
                  </a:lnTo>
                  <a:lnTo>
                    <a:pt x="13225" y="7045"/>
                  </a:lnTo>
                  <a:lnTo>
                    <a:pt x="13216" y="7050"/>
                  </a:lnTo>
                  <a:lnTo>
                    <a:pt x="13192" y="7080"/>
                  </a:lnTo>
                  <a:lnTo>
                    <a:pt x="13173" y="7097"/>
                  </a:lnTo>
                  <a:lnTo>
                    <a:pt x="13127" y="7113"/>
                  </a:lnTo>
                  <a:lnTo>
                    <a:pt x="13108" y="7130"/>
                  </a:lnTo>
                  <a:lnTo>
                    <a:pt x="13091" y="7178"/>
                  </a:lnTo>
                  <a:lnTo>
                    <a:pt x="13081" y="7284"/>
                  </a:lnTo>
                  <a:lnTo>
                    <a:pt x="13059" y="7324"/>
                  </a:lnTo>
                  <a:lnTo>
                    <a:pt x="13050" y="7316"/>
                  </a:lnTo>
                  <a:lnTo>
                    <a:pt x="13065" y="7285"/>
                  </a:lnTo>
                  <a:lnTo>
                    <a:pt x="13067" y="7279"/>
                  </a:lnTo>
                  <a:lnTo>
                    <a:pt x="13064" y="7266"/>
                  </a:lnTo>
                  <a:lnTo>
                    <a:pt x="13058" y="7256"/>
                  </a:lnTo>
                  <a:lnTo>
                    <a:pt x="13051" y="7251"/>
                  </a:lnTo>
                  <a:lnTo>
                    <a:pt x="13038" y="7272"/>
                  </a:lnTo>
                  <a:lnTo>
                    <a:pt x="13024" y="7284"/>
                  </a:lnTo>
                  <a:lnTo>
                    <a:pt x="12995" y="7298"/>
                  </a:lnTo>
                  <a:lnTo>
                    <a:pt x="13000" y="7270"/>
                  </a:lnTo>
                  <a:lnTo>
                    <a:pt x="13008" y="7248"/>
                  </a:lnTo>
                  <a:lnTo>
                    <a:pt x="13021" y="7230"/>
                  </a:lnTo>
                  <a:lnTo>
                    <a:pt x="13065" y="7189"/>
                  </a:lnTo>
                  <a:lnTo>
                    <a:pt x="13071" y="7176"/>
                  </a:lnTo>
                  <a:lnTo>
                    <a:pt x="13081" y="7120"/>
                  </a:lnTo>
                  <a:lnTo>
                    <a:pt x="13088" y="7102"/>
                  </a:lnTo>
                  <a:lnTo>
                    <a:pt x="13104" y="7080"/>
                  </a:lnTo>
                  <a:lnTo>
                    <a:pt x="13160" y="7029"/>
                  </a:lnTo>
                  <a:lnTo>
                    <a:pt x="13174" y="7011"/>
                  </a:lnTo>
                  <a:lnTo>
                    <a:pt x="13179" y="7001"/>
                  </a:lnTo>
                  <a:lnTo>
                    <a:pt x="13184" y="6985"/>
                  </a:lnTo>
                  <a:lnTo>
                    <a:pt x="13187" y="6970"/>
                  </a:lnTo>
                  <a:lnTo>
                    <a:pt x="13189" y="6936"/>
                  </a:lnTo>
                  <a:lnTo>
                    <a:pt x="13191" y="6924"/>
                  </a:lnTo>
                  <a:lnTo>
                    <a:pt x="13211" y="6871"/>
                  </a:lnTo>
                  <a:lnTo>
                    <a:pt x="13238" y="6825"/>
                  </a:lnTo>
                  <a:lnTo>
                    <a:pt x="13269" y="6786"/>
                  </a:lnTo>
                  <a:lnTo>
                    <a:pt x="13358" y="6711"/>
                  </a:lnTo>
                  <a:lnTo>
                    <a:pt x="13377" y="6703"/>
                  </a:lnTo>
                  <a:lnTo>
                    <a:pt x="13389" y="6688"/>
                  </a:lnTo>
                  <a:lnTo>
                    <a:pt x="13385" y="6663"/>
                  </a:lnTo>
                  <a:lnTo>
                    <a:pt x="13362" y="6609"/>
                  </a:lnTo>
                  <a:lnTo>
                    <a:pt x="13347" y="6546"/>
                  </a:lnTo>
                  <a:lnTo>
                    <a:pt x="13334" y="6514"/>
                  </a:lnTo>
                  <a:lnTo>
                    <a:pt x="13318" y="6503"/>
                  </a:lnTo>
                  <a:lnTo>
                    <a:pt x="13300" y="6498"/>
                  </a:lnTo>
                  <a:lnTo>
                    <a:pt x="13278" y="6484"/>
                  </a:lnTo>
                  <a:lnTo>
                    <a:pt x="13258" y="6465"/>
                  </a:lnTo>
                  <a:lnTo>
                    <a:pt x="13243" y="6447"/>
                  </a:lnTo>
                  <a:lnTo>
                    <a:pt x="13196" y="6372"/>
                  </a:lnTo>
                  <a:lnTo>
                    <a:pt x="13175" y="6326"/>
                  </a:lnTo>
                  <a:lnTo>
                    <a:pt x="13136" y="6269"/>
                  </a:lnTo>
                  <a:lnTo>
                    <a:pt x="13121" y="6242"/>
                  </a:lnTo>
                  <a:lnTo>
                    <a:pt x="13115" y="6224"/>
                  </a:lnTo>
                  <a:lnTo>
                    <a:pt x="13114" y="6214"/>
                  </a:lnTo>
                  <a:lnTo>
                    <a:pt x="13110" y="6205"/>
                  </a:lnTo>
                  <a:lnTo>
                    <a:pt x="13097" y="6189"/>
                  </a:lnTo>
                  <a:lnTo>
                    <a:pt x="13074" y="6170"/>
                  </a:lnTo>
                  <a:lnTo>
                    <a:pt x="13063" y="6164"/>
                  </a:lnTo>
                  <a:lnTo>
                    <a:pt x="13052" y="6163"/>
                  </a:lnTo>
                  <a:lnTo>
                    <a:pt x="13040" y="6155"/>
                  </a:lnTo>
                  <a:lnTo>
                    <a:pt x="12997" y="6110"/>
                  </a:lnTo>
                  <a:lnTo>
                    <a:pt x="12980" y="6095"/>
                  </a:lnTo>
                  <a:lnTo>
                    <a:pt x="12940" y="6072"/>
                  </a:lnTo>
                  <a:lnTo>
                    <a:pt x="12907" y="6044"/>
                  </a:lnTo>
                  <a:lnTo>
                    <a:pt x="12898" y="6038"/>
                  </a:lnTo>
                  <a:lnTo>
                    <a:pt x="12860" y="6020"/>
                  </a:lnTo>
                  <a:lnTo>
                    <a:pt x="12856" y="6016"/>
                  </a:lnTo>
                  <a:lnTo>
                    <a:pt x="12855" y="6011"/>
                  </a:lnTo>
                  <a:lnTo>
                    <a:pt x="12853" y="6005"/>
                  </a:lnTo>
                  <a:lnTo>
                    <a:pt x="12848" y="6001"/>
                  </a:lnTo>
                  <a:lnTo>
                    <a:pt x="12842" y="6000"/>
                  </a:lnTo>
                  <a:lnTo>
                    <a:pt x="12830" y="6006"/>
                  </a:lnTo>
                  <a:lnTo>
                    <a:pt x="12824" y="6007"/>
                  </a:lnTo>
                  <a:lnTo>
                    <a:pt x="12777" y="6001"/>
                  </a:lnTo>
                  <a:lnTo>
                    <a:pt x="12752" y="5987"/>
                  </a:lnTo>
                  <a:lnTo>
                    <a:pt x="12736" y="5960"/>
                  </a:lnTo>
                  <a:lnTo>
                    <a:pt x="12729" y="5946"/>
                  </a:lnTo>
                  <a:lnTo>
                    <a:pt x="12698" y="5910"/>
                  </a:lnTo>
                  <a:lnTo>
                    <a:pt x="12675" y="5874"/>
                  </a:lnTo>
                  <a:lnTo>
                    <a:pt x="12667" y="5864"/>
                  </a:lnTo>
                  <a:lnTo>
                    <a:pt x="12641" y="5850"/>
                  </a:lnTo>
                  <a:lnTo>
                    <a:pt x="12590" y="5845"/>
                  </a:lnTo>
                  <a:lnTo>
                    <a:pt x="12567" y="5831"/>
                  </a:lnTo>
                  <a:lnTo>
                    <a:pt x="12543" y="5813"/>
                  </a:lnTo>
                  <a:lnTo>
                    <a:pt x="12531" y="5820"/>
                  </a:lnTo>
                  <a:lnTo>
                    <a:pt x="12520" y="5835"/>
                  </a:lnTo>
                  <a:lnTo>
                    <a:pt x="12497" y="5843"/>
                  </a:lnTo>
                  <a:lnTo>
                    <a:pt x="12420" y="5818"/>
                  </a:lnTo>
                  <a:lnTo>
                    <a:pt x="12380" y="5797"/>
                  </a:lnTo>
                  <a:lnTo>
                    <a:pt x="12302" y="5796"/>
                  </a:lnTo>
                  <a:lnTo>
                    <a:pt x="12263" y="5769"/>
                  </a:lnTo>
                  <a:lnTo>
                    <a:pt x="12199" y="5687"/>
                  </a:lnTo>
                  <a:lnTo>
                    <a:pt x="12164" y="5649"/>
                  </a:lnTo>
                  <a:lnTo>
                    <a:pt x="12117" y="5631"/>
                  </a:lnTo>
                  <a:lnTo>
                    <a:pt x="11912" y="5678"/>
                  </a:lnTo>
                  <a:lnTo>
                    <a:pt x="11893" y="5691"/>
                  </a:lnTo>
                  <a:lnTo>
                    <a:pt x="11870" y="5740"/>
                  </a:lnTo>
                  <a:lnTo>
                    <a:pt x="11853" y="5760"/>
                  </a:lnTo>
                  <a:lnTo>
                    <a:pt x="11833" y="5773"/>
                  </a:lnTo>
                  <a:lnTo>
                    <a:pt x="11811" y="5779"/>
                  </a:lnTo>
                  <a:lnTo>
                    <a:pt x="11829" y="5732"/>
                  </a:lnTo>
                  <a:lnTo>
                    <a:pt x="11848" y="5695"/>
                  </a:lnTo>
                  <a:lnTo>
                    <a:pt x="11840" y="5686"/>
                  </a:lnTo>
                  <a:lnTo>
                    <a:pt x="11833" y="5696"/>
                  </a:lnTo>
                  <a:lnTo>
                    <a:pt x="11826" y="5704"/>
                  </a:lnTo>
                  <a:lnTo>
                    <a:pt x="11809" y="5715"/>
                  </a:lnTo>
                  <a:lnTo>
                    <a:pt x="11822" y="5691"/>
                  </a:lnTo>
                  <a:lnTo>
                    <a:pt x="11842" y="5668"/>
                  </a:lnTo>
                  <a:lnTo>
                    <a:pt x="11865" y="5655"/>
                  </a:lnTo>
                  <a:lnTo>
                    <a:pt x="11886" y="5659"/>
                  </a:lnTo>
                  <a:lnTo>
                    <a:pt x="11903" y="5666"/>
                  </a:lnTo>
                  <a:lnTo>
                    <a:pt x="11909" y="5653"/>
                  </a:lnTo>
                  <a:lnTo>
                    <a:pt x="11910" y="5626"/>
                  </a:lnTo>
                  <a:lnTo>
                    <a:pt x="11922" y="5621"/>
                  </a:lnTo>
                  <a:lnTo>
                    <a:pt x="12008" y="5542"/>
                  </a:lnTo>
                  <a:lnTo>
                    <a:pt x="12029" y="5532"/>
                  </a:lnTo>
                  <a:lnTo>
                    <a:pt x="12122" y="5529"/>
                  </a:lnTo>
                  <a:lnTo>
                    <a:pt x="12108" y="5515"/>
                  </a:lnTo>
                  <a:lnTo>
                    <a:pt x="12063" y="5487"/>
                  </a:lnTo>
                  <a:lnTo>
                    <a:pt x="12051" y="5482"/>
                  </a:lnTo>
                  <a:lnTo>
                    <a:pt x="12039" y="5472"/>
                  </a:lnTo>
                  <a:lnTo>
                    <a:pt x="12013" y="5412"/>
                  </a:lnTo>
                  <a:lnTo>
                    <a:pt x="12000" y="5390"/>
                  </a:lnTo>
                  <a:lnTo>
                    <a:pt x="12006" y="5359"/>
                  </a:lnTo>
                  <a:lnTo>
                    <a:pt x="12004" y="5338"/>
                  </a:lnTo>
                  <a:lnTo>
                    <a:pt x="11993" y="5322"/>
                  </a:lnTo>
                  <a:lnTo>
                    <a:pt x="11906" y="5273"/>
                  </a:lnTo>
                  <a:lnTo>
                    <a:pt x="11874" y="5266"/>
                  </a:lnTo>
                  <a:lnTo>
                    <a:pt x="11839" y="5239"/>
                  </a:lnTo>
                  <a:lnTo>
                    <a:pt x="11712" y="5114"/>
                  </a:lnTo>
                  <a:lnTo>
                    <a:pt x="11673" y="5088"/>
                  </a:lnTo>
                  <a:lnTo>
                    <a:pt x="11640" y="5081"/>
                  </a:lnTo>
                  <a:lnTo>
                    <a:pt x="11608" y="5066"/>
                  </a:lnTo>
                  <a:lnTo>
                    <a:pt x="11548" y="4976"/>
                  </a:lnTo>
                  <a:lnTo>
                    <a:pt x="11518" y="4951"/>
                  </a:lnTo>
                  <a:lnTo>
                    <a:pt x="11521" y="4929"/>
                  </a:lnTo>
                  <a:lnTo>
                    <a:pt x="11505" y="4906"/>
                  </a:lnTo>
                  <a:lnTo>
                    <a:pt x="11444" y="4853"/>
                  </a:lnTo>
                  <a:lnTo>
                    <a:pt x="11371" y="4804"/>
                  </a:lnTo>
                  <a:lnTo>
                    <a:pt x="11355" y="4797"/>
                  </a:lnTo>
                  <a:lnTo>
                    <a:pt x="11314" y="4796"/>
                  </a:lnTo>
                  <a:lnTo>
                    <a:pt x="11306" y="4791"/>
                  </a:lnTo>
                  <a:lnTo>
                    <a:pt x="11296" y="4783"/>
                  </a:lnTo>
                  <a:lnTo>
                    <a:pt x="11285" y="4776"/>
                  </a:lnTo>
                  <a:lnTo>
                    <a:pt x="11248" y="4770"/>
                  </a:lnTo>
                  <a:lnTo>
                    <a:pt x="11204" y="4731"/>
                  </a:lnTo>
                  <a:lnTo>
                    <a:pt x="11178" y="4721"/>
                  </a:lnTo>
                  <a:lnTo>
                    <a:pt x="11187" y="4704"/>
                  </a:lnTo>
                  <a:lnTo>
                    <a:pt x="11185" y="4682"/>
                  </a:lnTo>
                  <a:lnTo>
                    <a:pt x="11175" y="4662"/>
                  </a:lnTo>
                  <a:lnTo>
                    <a:pt x="11163" y="4645"/>
                  </a:lnTo>
                  <a:lnTo>
                    <a:pt x="11153" y="4626"/>
                  </a:lnTo>
                  <a:lnTo>
                    <a:pt x="11138" y="4508"/>
                  </a:lnTo>
                  <a:lnTo>
                    <a:pt x="11137" y="4460"/>
                  </a:lnTo>
                  <a:lnTo>
                    <a:pt x="11143" y="4365"/>
                  </a:lnTo>
                  <a:lnTo>
                    <a:pt x="11135" y="4349"/>
                  </a:lnTo>
                  <a:lnTo>
                    <a:pt x="11142" y="4333"/>
                  </a:lnTo>
                  <a:lnTo>
                    <a:pt x="11157" y="4322"/>
                  </a:lnTo>
                  <a:lnTo>
                    <a:pt x="11171" y="4316"/>
                  </a:lnTo>
                  <a:lnTo>
                    <a:pt x="11181" y="4307"/>
                  </a:lnTo>
                  <a:lnTo>
                    <a:pt x="11212" y="4258"/>
                  </a:lnTo>
                  <a:lnTo>
                    <a:pt x="11224" y="4226"/>
                  </a:lnTo>
                  <a:lnTo>
                    <a:pt x="11223" y="4208"/>
                  </a:lnTo>
                  <a:lnTo>
                    <a:pt x="11215" y="4178"/>
                  </a:lnTo>
                  <a:lnTo>
                    <a:pt x="11146" y="4012"/>
                  </a:lnTo>
                  <a:lnTo>
                    <a:pt x="11124" y="3974"/>
                  </a:lnTo>
                  <a:lnTo>
                    <a:pt x="11086" y="3924"/>
                  </a:lnTo>
                  <a:lnTo>
                    <a:pt x="11072" y="3902"/>
                  </a:lnTo>
                  <a:lnTo>
                    <a:pt x="11060" y="3877"/>
                  </a:lnTo>
                  <a:lnTo>
                    <a:pt x="11051" y="3852"/>
                  </a:lnTo>
                  <a:lnTo>
                    <a:pt x="11047" y="3829"/>
                  </a:lnTo>
                  <a:lnTo>
                    <a:pt x="11045" y="3805"/>
                  </a:lnTo>
                  <a:lnTo>
                    <a:pt x="11039" y="3782"/>
                  </a:lnTo>
                  <a:lnTo>
                    <a:pt x="11023" y="3764"/>
                  </a:lnTo>
                  <a:lnTo>
                    <a:pt x="11022" y="3735"/>
                  </a:lnTo>
                  <a:lnTo>
                    <a:pt x="11017" y="3697"/>
                  </a:lnTo>
                  <a:lnTo>
                    <a:pt x="11015" y="3662"/>
                  </a:lnTo>
                  <a:lnTo>
                    <a:pt x="11023" y="3645"/>
                  </a:lnTo>
                  <a:lnTo>
                    <a:pt x="11036" y="3561"/>
                  </a:lnTo>
                  <a:lnTo>
                    <a:pt x="11037" y="3540"/>
                  </a:lnTo>
                  <a:lnTo>
                    <a:pt x="11033" y="3478"/>
                  </a:lnTo>
                  <a:lnTo>
                    <a:pt x="11028" y="3438"/>
                  </a:lnTo>
                  <a:lnTo>
                    <a:pt x="11017" y="3421"/>
                  </a:lnTo>
                  <a:lnTo>
                    <a:pt x="11005" y="3406"/>
                  </a:lnTo>
                  <a:lnTo>
                    <a:pt x="10977" y="3332"/>
                  </a:lnTo>
                  <a:lnTo>
                    <a:pt x="10968" y="3316"/>
                  </a:lnTo>
                  <a:lnTo>
                    <a:pt x="10946" y="3290"/>
                  </a:lnTo>
                  <a:lnTo>
                    <a:pt x="10840" y="3088"/>
                  </a:lnTo>
                  <a:lnTo>
                    <a:pt x="10823" y="3069"/>
                  </a:lnTo>
                  <a:lnTo>
                    <a:pt x="10762" y="3025"/>
                  </a:lnTo>
                  <a:lnTo>
                    <a:pt x="10752" y="3020"/>
                  </a:lnTo>
                  <a:lnTo>
                    <a:pt x="10741" y="3018"/>
                  </a:lnTo>
                  <a:lnTo>
                    <a:pt x="10730" y="3021"/>
                  </a:lnTo>
                  <a:lnTo>
                    <a:pt x="10722" y="3029"/>
                  </a:lnTo>
                  <a:lnTo>
                    <a:pt x="10713" y="3033"/>
                  </a:lnTo>
                  <a:lnTo>
                    <a:pt x="10702" y="3027"/>
                  </a:lnTo>
                  <a:lnTo>
                    <a:pt x="10709" y="3006"/>
                  </a:lnTo>
                  <a:lnTo>
                    <a:pt x="10702" y="2988"/>
                  </a:lnTo>
                  <a:lnTo>
                    <a:pt x="10657" y="2942"/>
                  </a:lnTo>
                  <a:lnTo>
                    <a:pt x="10644" y="2926"/>
                  </a:lnTo>
                  <a:lnTo>
                    <a:pt x="10634" y="2908"/>
                  </a:lnTo>
                  <a:lnTo>
                    <a:pt x="10625" y="2885"/>
                  </a:lnTo>
                  <a:lnTo>
                    <a:pt x="10601" y="2783"/>
                  </a:lnTo>
                  <a:lnTo>
                    <a:pt x="10597" y="2752"/>
                  </a:lnTo>
                  <a:lnTo>
                    <a:pt x="10592" y="2738"/>
                  </a:lnTo>
                  <a:lnTo>
                    <a:pt x="10580" y="2734"/>
                  </a:lnTo>
                  <a:lnTo>
                    <a:pt x="10580" y="2726"/>
                  </a:lnTo>
                  <a:lnTo>
                    <a:pt x="10566" y="2685"/>
                  </a:lnTo>
                  <a:lnTo>
                    <a:pt x="10568" y="2675"/>
                  </a:lnTo>
                  <a:lnTo>
                    <a:pt x="10579" y="2653"/>
                  </a:lnTo>
                  <a:lnTo>
                    <a:pt x="10580" y="2645"/>
                  </a:lnTo>
                  <a:lnTo>
                    <a:pt x="10578" y="2628"/>
                  </a:lnTo>
                  <a:lnTo>
                    <a:pt x="10584" y="2585"/>
                  </a:lnTo>
                  <a:lnTo>
                    <a:pt x="10581" y="2504"/>
                  </a:lnTo>
                  <a:lnTo>
                    <a:pt x="10597" y="2346"/>
                  </a:lnTo>
                  <a:lnTo>
                    <a:pt x="10593" y="2131"/>
                  </a:lnTo>
                  <a:lnTo>
                    <a:pt x="10599" y="1945"/>
                  </a:lnTo>
                  <a:lnTo>
                    <a:pt x="10593" y="1912"/>
                  </a:lnTo>
                  <a:lnTo>
                    <a:pt x="10578" y="1884"/>
                  </a:lnTo>
                  <a:lnTo>
                    <a:pt x="10569" y="1880"/>
                  </a:lnTo>
                  <a:lnTo>
                    <a:pt x="10548" y="1882"/>
                  </a:lnTo>
                  <a:lnTo>
                    <a:pt x="10538" y="1878"/>
                  </a:lnTo>
                  <a:lnTo>
                    <a:pt x="10533" y="1869"/>
                  </a:lnTo>
                  <a:lnTo>
                    <a:pt x="10512" y="1820"/>
                  </a:lnTo>
                  <a:lnTo>
                    <a:pt x="10508" y="1813"/>
                  </a:lnTo>
                  <a:lnTo>
                    <a:pt x="10503" y="1806"/>
                  </a:lnTo>
                  <a:lnTo>
                    <a:pt x="10500" y="1796"/>
                  </a:lnTo>
                  <a:lnTo>
                    <a:pt x="10500" y="1787"/>
                  </a:lnTo>
                  <a:lnTo>
                    <a:pt x="10503" y="1783"/>
                  </a:lnTo>
                  <a:lnTo>
                    <a:pt x="10506" y="1779"/>
                  </a:lnTo>
                  <a:lnTo>
                    <a:pt x="10506" y="1774"/>
                  </a:lnTo>
                  <a:lnTo>
                    <a:pt x="10504" y="1757"/>
                  </a:lnTo>
                  <a:lnTo>
                    <a:pt x="10503" y="1746"/>
                  </a:lnTo>
                  <a:lnTo>
                    <a:pt x="10500" y="1736"/>
                  </a:lnTo>
                  <a:lnTo>
                    <a:pt x="10473" y="1699"/>
                  </a:lnTo>
                  <a:lnTo>
                    <a:pt x="10463" y="1674"/>
                  </a:lnTo>
                  <a:lnTo>
                    <a:pt x="10460" y="1648"/>
                  </a:lnTo>
                  <a:lnTo>
                    <a:pt x="10466" y="1594"/>
                  </a:lnTo>
                  <a:lnTo>
                    <a:pt x="10465" y="1563"/>
                  </a:lnTo>
                  <a:lnTo>
                    <a:pt x="10455" y="1536"/>
                  </a:lnTo>
                  <a:lnTo>
                    <a:pt x="10414" y="1523"/>
                  </a:lnTo>
                  <a:lnTo>
                    <a:pt x="10376" y="1486"/>
                  </a:lnTo>
                  <a:lnTo>
                    <a:pt x="10354" y="1483"/>
                  </a:lnTo>
                  <a:lnTo>
                    <a:pt x="10374" y="1508"/>
                  </a:lnTo>
                  <a:lnTo>
                    <a:pt x="10398" y="1527"/>
                  </a:lnTo>
                  <a:lnTo>
                    <a:pt x="10407" y="1547"/>
                  </a:lnTo>
                  <a:lnTo>
                    <a:pt x="10386" y="1573"/>
                  </a:lnTo>
                  <a:lnTo>
                    <a:pt x="10410" y="1604"/>
                  </a:lnTo>
                  <a:lnTo>
                    <a:pt x="10416" y="1619"/>
                  </a:lnTo>
                  <a:lnTo>
                    <a:pt x="10402" y="1610"/>
                  </a:lnTo>
                  <a:lnTo>
                    <a:pt x="10386" y="1612"/>
                  </a:lnTo>
                  <a:lnTo>
                    <a:pt x="10352" y="1613"/>
                  </a:lnTo>
                  <a:lnTo>
                    <a:pt x="10335" y="1605"/>
                  </a:lnTo>
                  <a:lnTo>
                    <a:pt x="10331" y="1597"/>
                  </a:lnTo>
                  <a:lnTo>
                    <a:pt x="10331" y="1590"/>
                  </a:lnTo>
                  <a:lnTo>
                    <a:pt x="10332" y="1582"/>
                  </a:lnTo>
                  <a:lnTo>
                    <a:pt x="10328" y="1575"/>
                  </a:lnTo>
                  <a:lnTo>
                    <a:pt x="10323" y="1571"/>
                  </a:lnTo>
                  <a:lnTo>
                    <a:pt x="10312" y="1570"/>
                  </a:lnTo>
                  <a:lnTo>
                    <a:pt x="10306" y="1565"/>
                  </a:lnTo>
                  <a:lnTo>
                    <a:pt x="10292" y="1551"/>
                  </a:lnTo>
                  <a:lnTo>
                    <a:pt x="10280" y="1543"/>
                  </a:lnTo>
                  <a:lnTo>
                    <a:pt x="10267" y="1539"/>
                  </a:lnTo>
                  <a:lnTo>
                    <a:pt x="10250" y="1541"/>
                  </a:lnTo>
                  <a:lnTo>
                    <a:pt x="10239" y="1537"/>
                  </a:lnTo>
                  <a:lnTo>
                    <a:pt x="10227" y="1526"/>
                  </a:lnTo>
                  <a:lnTo>
                    <a:pt x="10213" y="1518"/>
                  </a:lnTo>
                  <a:lnTo>
                    <a:pt x="10198" y="1520"/>
                  </a:lnTo>
                  <a:lnTo>
                    <a:pt x="10201" y="1527"/>
                  </a:lnTo>
                  <a:lnTo>
                    <a:pt x="10207" y="1543"/>
                  </a:lnTo>
                  <a:lnTo>
                    <a:pt x="10211" y="1550"/>
                  </a:lnTo>
                  <a:lnTo>
                    <a:pt x="10189" y="1554"/>
                  </a:lnTo>
                  <a:lnTo>
                    <a:pt x="10141" y="1533"/>
                  </a:lnTo>
                  <a:lnTo>
                    <a:pt x="10117" y="1530"/>
                  </a:lnTo>
                  <a:lnTo>
                    <a:pt x="10096" y="1540"/>
                  </a:lnTo>
                  <a:lnTo>
                    <a:pt x="10044" y="1590"/>
                  </a:lnTo>
                  <a:lnTo>
                    <a:pt x="10031" y="1596"/>
                  </a:lnTo>
                  <a:lnTo>
                    <a:pt x="9988" y="1603"/>
                  </a:lnTo>
                  <a:lnTo>
                    <a:pt x="9974" y="1602"/>
                  </a:lnTo>
                  <a:lnTo>
                    <a:pt x="9945" y="1593"/>
                  </a:lnTo>
                  <a:lnTo>
                    <a:pt x="9933" y="1595"/>
                  </a:lnTo>
                  <a:lnTo>
                    <a:pt x="9920" y="1615"/>
                  </a:lnTo>
                  <a:lnTo>
                    <a:pt x="9906" y="1669"/>
                  </a:lnTo>
                  <a:lnTo>
                    <a:pt x="9889" y="1680"/>
                  </a:lnTo>
                  <a:lnTo>
                    <a:pt x="9899" y="1638"/>
                  </a:lnTo>
                  <a:lnTo>
                    <a:pt x="9900" y="1629"/>
                  </a:lnTo>
                  <a:lnTo>
                    <a:pt x="9899" y="1609"/>
                  </a:lnTo>
                  <a:lnTo>
                    <a:pt x="9904" y="1596"/>
                  </a:lnTo>
                  <a:lnTo>
                    <a:pt x="9909" y="1587"/>
                  </a:lnTo>
                  <a:lnTo>
                    <a:pt x="9911" y="1579"/>
                  </a:lnTo>
                  <a:lnTo>
                    <a:pt x="9877" y="1515"/>
                  </a:lnTo>
                  <a:lnTo>
                    <a:pt x="9825" y="1498"/>
                  </a:lnTo>
                  <a:lnTo>
                    <a:pt x="9773" y="1510"/>
                  </a:lnTo>
                  <a:lnTo>
                    <a:pt x="9737" y="1533"/>
                  </a:lnTo>
                  <a:lnTo>
                    <a:pt x="9689" y="1583"/>
                  </a:lnTo>
                  <a:lnTo>
                    <a:pt x="9668" y="1593"/>
                  </a:lnTo>
                  <a:lnTo>
                    <a:pt x="9660" y="1590"/>
                  </a:lnTo>
                  <a:lnTo>
                    <a:pt x="9639" y="1574"/>
                  </a:lnTo>
                  <a:lnTo>
                    <a:pt x="9627" y="1570"/>
                  </a:lnTo>
                  <a:lnTo>
                    <a:pt x="9616" y="1570"/>
                  </a:lnTo>
                  <a:lnTo>
                    <a:pt x="9583" y="1580"/>
                  </a:lnTo>
                  <a:lnTo>
                    <a:pt x="9483" y="1588"/>
                  </a:lnTo>
                  <a:lnTo>
                    <a:pt x="9460" y="1579"/>
                  </a:lnTo>
                  <a:lnTo>
                    <a:pt x="9448" y="1579"/>
                  </a:lnTo>
                  <a:lnTo>
                    <a:pt x="9412" y="1592"/>
                  </a:lnTo>
                  <a:lnTo>
                    <a:pt x="9397" y="1590"/>
                  </a:lnTo>
                  <a:lnTo>
                    <a:pt x="9328" y="1567"/>
                  </a:lnTo>
                  <a:lnTo>
                    <a:pt x="9230" y="1562"/>
                  </a:lnTo>
                  <a:lnTo>
                    <a:pt x="9213" y="1579"/>
                  </a:lnTo>
                  <a:lnTo>
                    <a:pt x="9239" y="1599"/>
                  </a:lnTo>
                  <a:lnTo>
                    <a:pt x="9252" y="1605"/>
                  </a:lnTo>
                  <a:lnTo>
                    <a:pt x="9267" y="1610"/>
                  </a:lnTo>
                  <a:lnTo>
                    <a:pt x="9302" y="1607"/>
                  </a:lnTo>
                  <a:lnTo>
                    <a:pt x="9323" y="1609"/>
                  </a:lnTo>
                  <a:lnTo>
                    <a:pt x="9334" y="1620"/>
                  </a:lnTo>
                  <a:lnTo>
                    <a:pt x="9341" y="1644"/>
                  </a:lnTo>
                  <a:lnTo>
                    <a:pt x="9349" y="1660"/>
                  </a:lnTo>
                  <a:lnTo>
                    <a:pt x="9370" y="1686"/>
                  </a:lnTo>
                  <a:lnTo>
                    <a:pt x="9372" y="1700"/>
                  </a:lnTo>
                  <a:lnTo>
                    <a:pt x="9367" y="1716"/>
                  </a:lnTo>
                  <a:lnTo>
                    <a:pt x="9368" y="1733"/>
                  </a:lnTo>
                  <a:lnTo>
                    <a:pt x="9387" y="1752"/>
                  </a:lnTo>
                  <a:lnTo>
                    <a:pt x="9385" y="1763"/>
                  </a:lnTo>
                  <a:lnTo>
                    <a:pt x="9372" y="1755"/>
                  </a:lnTo>
                  <a:lnTo>
                    <a:pt x="9362" y="1746"/>
                  </a:lnTo>
                  <a:lnTo>
                    <a:pt x="9354" y="1733"/>
                  </a:lnTo>
                  <a:lnTo>
                    <a:pt x="9350" y="1717"/>
                  </a:lnTo>
                  <a:lnTo>
                    <a:pt x="9358" y="1693"/>
                  </a:lnTo>
                  <a:lnTo>
                    <a:pt x="9361" y="1679"/>
                  </a:lnTo>
                  <a:lnTo>
                    <a:pt x="9355" y="1674"/>
                  </a:lnTo>
                  <a:lnTo>
                    <a:pt x="9345" y="1671"/>
                  </a:lnTo>
                  <a:lnTo>
                    <a:pt x="9337" y="1660"/>
                  </a:lnTo>
                  <a:lnTo>
                    <a:pt x="9330" y="1646"/>
                  </a:lnTo>
                  <a:lnTo>
                    <a:pt x="9322" y="1633"/>
                  </a:lnTo>
                  <a:lnTo>
                    <a:pt x="9310" y="1626"/>
                  </a:lnTo>
                  <a:lnTo>
                    <a:pt x="9301" y="1629"/>
                  </a:lnTo>
                  <a:lnTo>
                    <a:pt x="9291" y="1635"/>
                  </a:lnTo>
                  <a:lnTo>
                    <a:pt x="9279" y="1637"/>
                  </a:lnTo>
                  <a:lnTo>
                    <a:pt x="9268" y="1631"/>
                  </a:lnTo>
                  <a:lnTo>
                    <a:pt x="9257" y="1621"/>
                  </a:lnTo>
                  <a:lnTo>
                    <a:pt x="9245" y="1615"/>
                  </a:lnTo>
                  <a:lnTo>
                    <a:pt x="9234" y="1617"/>
                  </a:lnTo>
                  <a:lnTo>
                    <a:pt x="9232" y="1625"/>
                  </a:lnTo>
                  <a:lnTo>
                    <a:pt x="9232" y="1653"/>
                  </a:lnTo>
                  <a:lnTo>
                    <a:pt x="9228" y="1660"/>
                  </a:lnTo>
                  <a:lnTo>
                    <a:pt x="9211" y="1660"/>
                  </a:lnTo>
                  <a:lnTo>
                    <a:pt x="9212" y="1649"/>
                  </a:lnTo>
                  <a:lnTo>
                    <a:pt x="9215" y="1629"/>
                  </a:lnTo>
                  <a:lnTo>
                    <a:pt x="9205" y="1607"/>
                  </a:lnTo>
                  <a:lnTo>
                    <a:pt x="9167" y="1582"/>
                  </a:lnTo>
                  <a:lnTo>
                    <a:pt x="9083" y="1563"/>
                  </a:lnTo>
                  <a:lnTo>
                    <a:pt x="9043" y="1547"/>
                  </a:lnTo>
                  <a:lnTo>
                    <a:pt x="9021" y="1543"/>
                  </a:lnTo>
                  <a:lnTo>
                    <a:pt x="8999" y="1555"/>
                  </a:lnTo>
                  <a:lnTo>
                    <a:pt x="8915" y="1643"/>
                  </a:lnTo>
                  <a:lnTo>
                    <a:pt x="8899" y="1647"/>
                  </a:lnTo>
                  <a:lnTo>
                    <a:pt x="8871" y="1648"/>
                  </a:lnTo>
                  <a:lnTo>
                    <a:pt x="8816" y="1636"/>
                  </a:lnTo>
                  <a:lnTo>
                    <a:pt x="8788" y="1640"/>
                  </a:lnTo>
                  <a:lnTo>
                    <a:pt x="8634" y="1697"/>
                  </a:lnTo>
                  <a:lnTo>
                    <a:pt x="8619" y="1714"/>
                  </a:lnTo>
                  <a:lnTo>
                    <a:pt x="8590" y="1728"/>
                  </a:lnTo>
                  <a:lnTo>
                    <a:pt x="8535" y="1769"/>
                  </a:lnTo>
                  <a:lnTo>
                    <a:pt x="8490" y="1784"/>
                  </a:lnTo>
                  <a:lnTo>
                    <a:pt x="8202" y="1766"/>
                  </a:lnTo>
                  <a:lnTo>
                    <a:pt x="8114" y="1786"/>
                  </a:lnTo>
                  <a:lnTo>
                    <a:pt x="8075" y="1808"/>
                  </a:lnTo>
                  <a:lnTo>
                    <a:pt x="8040" y="1842"/>
                  </a:lnTo>
                  <a:lnTo>
                    <a:pt x="8011" y="1887"/>
                  </a:lnTo>
                  <a:lnTo>
                    <a:pt x="7944" y="2084"/>
                  </a:lnTo>
                  <a:lnTo>
                    <a:pt x="7939" y="2113"/>
                  </a:lnTo>
                  <a:lnTo>
                    <a:pt x="7935" y="2216"/>
                  </a:lnTo>
                  <a:lnTo>
                    <a:pt x="7928" y="2247"/>
                  </a:lnTo>
                  <a:lnTo>
                    <a:pt x="7915" y="2276"/>
                  </a:lnTo>
                  <a:lnTo>
                    <a:pt x="7905" y="2284"/>
                  </a:lnTo>
                  <a:lnTo>
                    <a:pt x="7900" y="2268"/>
                  </a:lnTo>
                  <a:lnTo>
                    <a:pt x="7904" y="2226"/>
                  </a:lnTo>
                  <a:lnTo>
                    <a:pt x="7910" y="2186"/>
                  </a:lnTo>
                  <a:lnTo>
                    <a:pt x="7911" y="2177"/>
                  </a:lnTo>
                  <a:lnTo>
                    <a:pt x="7907" y="2164"/>
                  </a:lnTo>
                  <a:lnTo>
                    <a:pt x="7895" y="2145"/>
                  </a:lnTo>
                  <a:lnTo>
                    <a:pt x="7892" y="2137"/>
                  </a:lnTo>
                  <a:lnTo>
                    <a:pt x="7894" y="2111"/>
                  </a:lnTo>
                  <a:lnTo>
                    <a:pt x="7936" y="2038"/>
                  </a:lnTo>
                  <a:lnTo>
                    <a:pt x="7943" y="2012"/>
                  </a:lnTo>
                  <a:lnTo>
                    <a:pt x="7950" y="1953"/>
                  </a:lnTo>
                  <a:lnTo>
                    <a:pt x="7957" y="1923"/>
                  </a:lnTo>
                  <a:lnTo>
                    <a:pt x="7964" y="1910"/>
                  </a:lnTo>
                  <a:lnTo>
                    <a:pt x="7984" y="1892"/>
                  </a:lnTo>
                  <a:lnTo>
                    <a:pt x="7992" y="1881"/>
                  </a:lnTo>
                  <a:lnTo>
                    <a:pt x="7995" y="1866"/>
                  </a:lnTo>
                  <a:lnTo>
                    <a:pt x="7994" y="1839"/>
                  </a:lnTo>
                  <a:lnTo>
                    <a:pt x="7999" y="1825"/>
                  </a:lnTo>
                  <a:lnTo>
                    <a:pt x="8017" y="1810"/>
                  </a:lnTo>
                  <a:lnTo>
                    <a:pt x="8037" y="1802"/>
                  </a:lnTo>
                  <a:lnTo>
                    <a:pt x="8052" y="1785"/>
                  </a:lnTo>
                  <a:lnTo>
                    <a:pt x="8052" y="1745"/>
                  </a:lnTo>
                  <a:lnTo>
                    <a:pt x="8037" y="1715"/>
                  </a:lnTo>
                  <a:lnTo>
                    <a:pt x="8014" y="1703"/>
                  </a:lnTo>
                  <a:lnTo>
                    <a:pt x="7918" y="1701"/>
                  </a:lnTo>
                  <a:lnTo>
                    <a:pt x="7867" y="1688"/>
                  </a:lnTo>
                  <a:lnTo>
                    <a:pt x="7720" y="1613"/>
                  </a:lnTo>
                  <a:lnTo>
                    <a:pt x="7694" y="1593"/>
                  </a:lnTo>
                  <a:lnTo>
                    <a:pt x="7679" y="1566"/>
                  </a:lnTo>
                  <a:lnTo>
                    <a:pt x="7667" y="1535"/>
                  </a:lnTo>
                  <a:lnTo>
                    <a:pt x="7649" y="1508"/>
                  </a:lnTo>
                  <a:lnTo>
                    <a:pt x="7627" y="1485"/>
                  </a:lnTo>
                  <a:lnTo>
                    <a:pt x="7607" y="1469"/>
                  </a:lnTo>
                  <a:lnTo>
                    <a:pt x="7525" y="1439"/>
                  </a:lnTo>
                  <a:lnTo>
                    <a:pt x="7502" y="1421"/>
                  </a:lnTo>
                  <a:lnTo>
                    <a:pt x="7484" y="1399"/>
                  </a:lnTo>
                  <a:lnTo>
                    <a:pt x="7467" y="1389"/>
                  </a:lnTo>
                  <a:lnTo>
                    <a:pt x="7449" y="1387"/>
                  </a:lnTo>
                  <a:lnTo>
                    <a:pt x="7424" y="1389"/>
                  </a:lnTo>
                  <a:lnTo>
                    <a:pt x="7375" y="1380"/>
                  </a:lnTo>
                  <a:lnTo>
                    <a:pt x="7280" y="1332"/>
                  </a:lnTo>
                  <a:lnTo>
                    <a:pt x="7234" y="1331"/>
                  </a:lnTo>
                  <a:lnTo>
                    <a:pt x="7188" y="1341"/>
                  </a:lnTo>
                  <a:lnTo>
                    <a:pt x="6993" y="1321"/>
                  </a:lnTo>
                  <a:lnTo>
                    <a:pt x="6760" y="1225"/>
                  </a:lnTo>
                  <a:lnTo>
                    <a:pt x="6659" y="1217"/>
                  </a:lnTo>
                  <a:lnTo>
                    <a:pt x="6628" y="1212"/>
                  </a:lnTo>
                  <a:lnTo>
                    <a:pt x="6595" y="1191"/>
                  </a:lnTo>
                  <a:lnTo>
                    <a:pt x="6578" y="1187"/>
                  </a:lnTo>
                  <a:lnTo>
                    <a:pt x="6544" y="1187"/>
                  </a:lnTo>
                  <a:lnTo>
                    <a:pt x="6510" y="1179"/>
                  </a:lnTo>
                  <a:lnTo>
                    <a:pt x="6457" y="1151"/>
                  </a:lnTo>
                  <a:lnTo>
                    <a:pt x="6439" y="1148"/>
                  </a:lnTo>
                  <a:lnTo>
                    <a:pt x="6394" y="1166"/>
                  </a:lnTo>
                  <a:lnTo>
                    <a:pt x="6380" y="1159"/>
                  </a:lnTo>
                  <a:lnTo>
                    <a:pt x="6385" y="1154"/>
                  </a:lnTo>
                  <a:lnTo>
                    <a:pt x="6387" y="1149"/>
                  </a:lnTo>
                  <a:lnTo>
                    <a:pt x="6387" y="1144"/>
                  </a:lnTo>
                  <a:lnTo>
                    <a:pt x="6389" y="1137"/>
                  </a:lnTo>
                  <a:lnTo>
                    <a:pt x="6366" y="1133"/>
                  </a:lnTo>
                  <a:lnTo>
                    <a:pt x="6305" y="1151"/>
                  </a:lnTo>
                  <a:lnTo>
                    <a:pt x="6086" y="1137"/>
                  </a:lnTo>
                  <a:lnTo>
                    <a:pt x="6051" y="1165"/>
                  </a:lnTo>
                  <a:lnTo>
                    <a:pt x="6053" y="1105"/>
                  </a:lnTo>
                  <a:lnTo>
                    <a:pt x="6044" y="1081"/>
                  </a:lnTo>
                  <a:lnTo>
                    <a:pt x="6020" y="1075"/>
                  </a:lnTo>
                  <a:lnTo>
                    <a:pt x="5955" y="1085"/>
                  </a:lnTo>
                  <a:lnTo>
                    <a:pt x="5933" y="1080"/>
                  </a:lnTo>
                  <a:lnTo>
                    <a:pt x="5931" y="1053"/>
                  </a:lnTo>
                  <a:lnTo>
                    <a:pt x="5916" y="1040"/>
                  </a:lnTo>
                  <a:lnTo>
                    <a:pt x="5895" y="1036"/>
                  </a:lnTo>
                  <a:lnTo>
                    <a:pt x="5875" y="1037"/>
                  </a:lnTo>
                  <a:lnTo>
                    <a:pt x="5852" y="1048"/>
                  </a:lnTo>
                  <a:lnTo>
                    <a:pt x="5844" y="1070"/>
                  </a:lnTo>
                  <a:lnTo>
                    <a:pt x="5840" y="1095"/>
                  </a:lnTo>
                  <a:lnTo>
                    <a:pt x="5831" y="1119"/>
                  </a:lnTo>
                  <a:lnTo>
                    <a:pt x="5825" y="1097"/>
                  </a:lnTo>
                  <a:lnTo>
                    <a:pt x="5818" y="1078"/>
                  </a:lnTo>
                  <a:lnTo>
                    <a:pt x="5835" y="1033"/>
                  </a:lnTo>
                  <a:lnTo>
                    <a:pt x="5838" y="1023"/>
                  </a:lnTo>
                  <a:lnTo>
                    <a:pt x="5836" y="1000"/>
                  </a:lnTo>
                  <a:lnTo>
                    <a:pt x="5829" y="993"/>
                  </a:lnTo>
                  <a:lnTo>
                    <a:pt x="5818" y="991"/>
                  </a:lnTo>
                  <a:lnTo>
                    <a:pt x="5805" y="980"/>
                  </a:lnTo>
                  <a:lnTo>
                    <a:pt x="5774" y="937"/>
                  </a:lnTo>
                  <a:lnTo>
                    <a:pt x="5751" y="913"/>
                  </a:lnTo>
                  <a:lnTo>
                    <a:pt x="5730" y="904"/>
                  </a:lnTo>
                  <a:lnTo>
                    <a:pt x="5719" y="896"/>
                  </a:lnTo>
                  <a:lnTo>
                    <a:pt x="5711" y="876"/>
                  </a:lnTo>
                  <a:lnTo>
                    <a:pt x="5707" y="855"/>
                  </a:lnTo>
                  <a:lnTo>
                    <a:pt x="5703" y="846"/>
                  </a:lnTo>
                  <a:lnTo>
                    <a:pt x="5564" y="673"/>
                  </a:lnTo>
                  <a:lnTo>
                    <a:pt x="5479" y="599"/>
                  </a:lnTo>
                  <a:lnTo>
                    <a:pt x="5463" y="580"/>
                  </a:lnTo>
                  <a:lnTo>
                    <a:pt x="5440" y="532"/>
                  </a:lnTo>
                  <a:lnTo>
                    <a:pt x="5437" y="527"/>
                  </a:lnTo>
                  <a:lnTo>
                    <a:pt x="5431" y="511"/>
                  </a:lnTo>
                  <a:lnTo>
                    <a:pt x="5421" y="502"/>
                  </a:lnTo>
                  <a:lnTo>
                    <a:pt x="5373" y="481"/>
                  </a:lnTo>
                  <a:lnTo>
                    <a:pt x="5323" y="475"/>
                  </a:lnTo>
                  <a:lnTo>
                    <a:pt x="5142" y="411"/>
                  </a:lnTo>
                  <a:lnTo>
                    <a:pt x="5092" y="378"/>
                  </a:lnTo>
                  <a:lnTo>
                    <a:pt x="5084" y="369"/>
                  </a:lnTo>
                  <a:lnTo>
                    <a:pt x="5078" y="359"/>
                  </a:lnTo>
                  <a:lnTo>
                    <a:pt x="5070" y="353"/>
                  </a:lnTo>
                  <a:lnTo>
                    <a:pt x="5057" y="352"/>
                  </a:lnTo>
                  <a:lnTo>
                    <a:pt x="5049" y="348"/>
                  </a:lnTo>
                  <a:lnTo>
                    <a:pt x="5026" y="330"/>
                  </a:lnTo>
                  <a:lnTo>
                    <a:pt x="4996" y="295"/>
                  </a:lnTo>
                  <a:lnTo>
                    <a:pt x="4968" y="270"/>
                  </a:lnTo>
                  <a:lnTo>
                    <a:pt x="4943" y="253"/>
                  </a:lnTo>
                  <a:lnTo>
                    <a:pt x="4927" y="256"/>
                  </a:lnTo>
                  <a:lnTo>
                    <a:pt x="4871" y="228"/>
                  </a:lnTo>
                  <a:lnTo>
                    <a:pt x="4840" y="221"/>
                  </a:lnTo>
                  <a:lnTo>
                    <a:pt x="4823" y="205"/>
                  </a:lnTo>
                  <a:lnTo>
                    <a:pt x="4796" y="172"/>
                  </a:lnTo>
                  <a:lnTo>
                    <a:pt x="4761" y="138"/>
                  </a:lnTo>
                  <a:lnTo>
                    <a:pt x="4690" y="94"/>
                  </a:lnTo>
                  <a:lnTo>
                    <a:pt x="4657" y="67"/>
                  </a:lnTo>
                  <a:lnTo>
                    <a:pt x="4670" y="43"/>
                  </a:lnTo>
                  <a:lnTo>
                    <a:pt x="4664" y="31"/>
                  </a:lnTo>
                  <a:lnTo>
                    <a:pt x="4647" y="28"/>
                  </a:lnTo>
                  <a:lnTo>
                    <a:pt x="4631" y="29"/>
                  </a:lnTo>
                  <a:lnTo>
                    <a:pt x="4627" y="26"/>
                  </a:lnTo>
                  <a:lnTo>
                    <a:pt x="4619" y="7"/>
                  </a:lnTo>
                  <a:lnTo>
                    <a:pt x="4614" y="1"/>
                  </a:lnTo>
                  <a:lnTo>
                    <a:pt x="4604" y="0"/>
                  </a:lnTo>
                  <a:lnTo>
                    <a:pt x="4596" y="4"/>
                  </a:lnTo>
                  <a:lnTo>
                    <a:pt x="4582" y="16"/>
                  </a:lnTo>
                  <a:lnTo>
                    <a:pt x="4561" y="18"/>
                  </a:lnTo>
                  <a:lnTo>
                    <a:pt x="4375" y="309"/>
                  </a:lnTo>
                  <a:lnTo>
                    <a:pt x="4208" y="569"/>
                  </a:lnTo>
                  <a:lnTo>
                    <a:pt x="4040" y="829"/>
                  </a:lnTo>
                  <a:lnTo>
                    <a:pt x="3872" y="1092"/>
                  </a:lnTo>
                  <a:lnTo>
                    <a:pt x="3632" y="1463"/>
                  </a:lnTo>
                  <a:lnTo>
                    <a:pt x="3390" y="1835"/>
                  </a:lnTo>
                  <a:lnTo>
                    <a:pt x="3145" y="2209"/>
                  </a:lnTo>
                  <a:lnTo>
                    <a:pt x="2898" y="2584"/>
                  </a:lnTo>
                  <a:lnTo>
                    <a:pt x="2677" y="2921"/>
                  </a:lnTo>
                  <a:lnTo>
                    <a:pt x="2456" y="3263"/>
                  </a:lnTo>
                  <a:lnTo>
                    <a:pt x="2233" y="3606"/>
                  </a:lnTo>
                  <a:lnTo>
                    <a:pt x="2009" y="3951"/>
                  </a:lnTo>
                  <a:lnTo>
                    <a:pt x="1883" y="4145"/>
                  </a:lnTo>
                  <a:lnTo>
                    <a:pt x="1756" y="4339"/>
                  </a:lnTo>
                  <a:lnTo>
                    <a:pt x="1629" y="4534"/>
                  </a:lnTo>
                  <a:lnTo>
                    <a:pt x="1502" y="4729"/>
                  </a:lnTo>
                  <a:lnTo>
                    <a:pt x="1414" y="4864"/>
                  </a:lnTo>
                  <a:lnTo>
                    <a:pt x="1327" y="5001"/>
                  </a:lnTo>
                  <a:lnTo>
                    <a:pt x="1237" y="5135"/>
                  </a:lnTo>
                  <a:lnTo>
                    <a:pt x="1143" y="5260"/>
                  </a:lnTo>
                  <a:lnTo>
                    <a:pt x="956" y="5487"/>
                  </a:lnTo>
                  <a:lnTo>
                    <a:pt x="768" y="5714"/>
                  </a:lnTo>
                  <a:lnTo>
                    <a:pt x="578" y="5940"/>
                  </a:lnTo>
                  <a:lnTo>
                    <a:pt x="387" y="6166"/>
                  </a:lnTo>
                  <a:lnTo>
                    <a:pt x="344" y="6216"/>
                  </a:lnTo>
                  <a:lnTo>
                    <a:pt x="302" y="6266"/>
                  </a:lnTo>
                  <a:lnTo>
                    <a:pt x="259" y="6316"/>
                  </a:lnTo>
                  <a:lnTo>
                    <a:pt x="217" y="6367"/>
                  </a:lnTo>
                  <a:lnTo>
                    <a:pt x="170" y="6423"/>
                  </a:lnTo>
                  <a:lnTo>
                    <a:pt x="123" y="6479"/>
                  </a:lnTo>
                  <a:lnTo>
                    <a:pt x="76" y="6536"/>
                  </a:lnTo>
                  <a:lnTo>
                    <a:pt x="29" y="6592"/>
                  </a:lnTo>
                  <a:lnTo>
                    <a:pt x="0" y="6631"/>
                  </a:lnTo>
                  <a:lnTo>
                    <a:pt x="5" y="6714"/>
                  </a:lnTo>
                  <a:lnTo>
                    <a:pt x="43" y="7308"/>
                  </a:lnTo>
                  <a:lnTo>
                    <a:pt x="80" y="7903"/>
                  </a:lnTo>
                  <a:lnTo>
                    <a:pt x="118" y="8497"/>
                  </a:lnTo>
                  <a:lnTo>
                    <a:pt x="155" y="9092"/>
                  </a:lnTo>
                  <a:lnTo>
                    <a:pt x="183" y="9546"/>
                  </a:lnTo>
                  <a:lnTo>
                    <a:pt x="212" y="10001"/>
                  </a:lnTo>
                  <a:lnTo>
                    <a:pt x="240" y="10456"/>
                  </a:lnTo>
                  <a:lnTo>
                    <a:pt x="268" y="10911"/>
                  </a:lnTo>
                  <a:lnTo>
                    <a:pt x="278" y="11077"/>
                  </a:lnTo>
                  <a:lnTo>
                    <a:pt x="288" y="11244"/>
                  </a:lnTo>
                  <a:lnTo>
                    <a:pt x="294" y="11355"/>
                  </a:lnTo>
                  <a:lnTo>
                    <a:pt x="299" y="11466"/>
                  </a:lnTo>
                  <a:lnTo>
                    <a:pt x="306" y="11601"/>
                  </a:lnTo>
                  <a:lnTo>
                    <a:pt x="315" y="11778"/>
                  </a:lnTo>
                  <a:lnTo>
                    <a:pt x="318" y="11849"/>
                  </a:lnTo>
                  <a:lnTo>
                    <a:pt x="375" y="11869"/>
                  </a:lnTo>
                  <a:lnTo>
                    <a:pt x="489" y="11858"/>
                  </a:lnTo>
                  <a:lnTo>
                    <a:pt x="544" y="11870"/>
                  </a:lnTo>
                  <a:lnTo>
                    <a:pt x="613" y="11907"/>
                  </a:lnTo>
                  <a:lnTo>
                    <a:pt x="630" y="11920"/>
                  </a:lnTo>
                  <a:lnTo>
                    <a:pt x="643" y="11944"/>
                  </a:lnTo>
                  <a:lnTo>
                    <a:pt x="654" y="12005"/>
                  </a:lnTo>
                  <a:lnTo>
                    <a:pt x="665" y="12038"/>
                  </a:lnTo>
                  <a:lnTo>
                    <a:pt x="671" y="12066"/>
                  </a:lnTo>
                  <a:lnTo>
                    <a:pt x="671" y="12134"/>
                  </a:lnTo>
                  <a:lnTo>
                    <a:pt x="680" y="12164"/>
                  </a:lnTo>
                  <a:lnTo>
                    <a:pt x="693" y="12193"/>
                  </a:lnTo>
                  <a:lnTo>
                    <a:pt x="740" y="12342"/>
                  </a:lnTo>
                  <a:lnTo>
                    <a:pt x="792" y="12508"/>
                  </a:lnTo>
                  <a:lnTo>
                    <a:pt x="796" y="12587"/>
                  </a:lnTo>
                  <a:lnTo>
                    <a:pt x="798" y="12617"/>
                  </a:lnTo>
                  <a:lnTo>
                    <a:pt x="799" y="12646"/>
                  </a:lnTo>
                  <a:lnTo>
                    <a:pt x="803" y="12670"/>
                  </a:lnTo>
                  <a:lnTo>
                    <a:pt x="813" y="12696"/>
                  </a:lnTo>
                  <a:lnTo>
                    <a:pt x="827" y="12712"/>
                  </a:lnTo>
                  <a:lnTo>
                    <a:pt x="925" y="12785"/>
                  </a:lnTo>
                  <a:lnTo>
                    <a:pt x="998" y="12813"/>
                  </a:lnTo>
                  <a:lnTo>
                    <a:pt x="1036" y="12816"/>
                  </a:lnTo>
                  <a:lnTo>
                    <a:pt x="1197" y="12784"/>
                  </a:lnTo>
                  <a:lnTo>
                    <a:pt x="1215" y="12786"/>
                  </a:lnTo>
                  <a:lnTo>
                    <a:pt x="1224" y="12790"/>
                  </a:lnTo>
                  <a:lnTo>
                    <a:pt x="1234" y="12796"/>
                  </a:lnTo>
                  <a:lnTo>
                    <a:pt x="1243" y="12805"/>
                  </a:lnTo>
                  <a:lnTo>
                    <a:pt x="1250" y="12816"/>
                  </a:lnTo>
                  <a:lnTo>
                    <a:pt x="1254" y="12826"/>
                  </a:lnTo>
                  <a:lnTo>
                    <a:pt x="1259" y="12858"/>
                  </a:lnTo>
                  <a:lnTo>
                    <a:pt x="1261" y="12866"/>
                  </a:lnTo>
                  <a:lnTo>
                    <a:pt x="1280" y="12872"/>
                  </a:lnTo>
                  <a:lnTo>
                    <a:pt x="1471" y="12871"/>
                  </a:lnTo>
                  <a:lnTo>
                    <a:pt x="1626" y="12869"/>
                  </a:lnTo>
                  <a:lnTo>
                    <a:pt x="1666" y="12895"/>
                  </a:lnTo>
                  <a:lnTo>
                    <a:pt x="1700" y="13005"/>
                  </a:lnTo>
                  <a:lnTo>
                    <a:pt x="1733" y="13039"/>
                  </a:lnTo>
                  <a:lnTo>
                    <a:pt x="1754" y="13041"/>
                  </a:lnTo>
                  <a:lnTo>
                    <a:pt x="1888" y="13007"/>
                  </a:lnTo>
                  <a:lnTo>
                    <a:pt x="1905" y="13014"/>
                  </a:lnTo>
                  <a:lnTo>
                    <a:pt x="1935" y="12993"/>
                  </a:lnTo>
                  <a:lnTo>
                    <a:pt x="2007" y="12981"/>
                  </a:lnTo>
                  <a:lnTo>
                    <a:pt x="2036" y="12956"/>
                  </a:lnTo>
                  <a:lnTo>
                    <a:pt x="2042" y="12932"/>
                  </a:lnTo>
                  <a:lnTo>
                    <a:pt x="2038" y="12910"/>
                  </a:lnTo>
                  <a:lnTo>
                    <a:pt x="2039" y="12894"/>
                  </a:lnTo>
                  <a:lnTo>
                    <a:pt x="2071" y="12882"/>
                  </a:lnTo>
                  <a:lnTo>
                    <a:pt x="2100" y="12863"/>
                  </a:lnTo>
                  <a:lnTo>
                    <a:pt x="2222" y="12828"/>
                  </a:lnTo>
                  <a:lnTo>
                    <a:pt x="2344" y="12826"/>
                  </a:lnTo>
                  <a:lnTo>
                    <a:pt x="2492" y="12823"/>
                  </a:lnTo>
                  <a:lnTo>
                    <a:pt x="2515" y="12830"/>
                  </a:lnTo>
                  <a:lnTo>
                    <a:pt x="2589" y="12872"/>
                  </a:lnTo>
                  <a:lnTo>
                    <a:pt x="2746" y="12905"/>
                  </a:lnTo>
                  <a:lnTo>
                    <a:pt x="2822" y="12916"/>
                  </a:lnTo>
                  <a:lnTo>
                    <a:pt x="2842" y="12940"/>
                  </a:lnTo>
                  <a:lnTo>
                    <a:pt x="2847" y="12965"/>
                  </a:lnTo>
                  <a:lnTo>
                    <a:pt x="2829" y="12975"/>
                  </a:lnTo>
                  <a:lnTo>
                    <a:pt x="2787" y="12991"/>
                  </a:lnTo>
                  <a:lnTo>
                    <a:pt x="2769" y="13003"/>
                  </a:lnTo>
                  <a:lnTo>
                    <a:pt x="2764" y="13039"/>
                  </a:lnTo>
                  <a:lnTo>
                    <a:pt x="2781" y="13059"/>
                  </a:lnTo>
                  <a:lnTo>
                    <a:pt x="2807" y="13062"/>
                  </a:lnTo>
                  <a:lnTo>
                    <a:pt x="2827" y="13065"/>
                  </a:lnTo>
                  <a:lnTo>
                    <a:pt x="2909" y="13045"/>
                  </a:lnTo>
                  <a:lnTo>
                    <a:pt x="2952" y="13042"/>
                  </a:lnTo>
                  <a:lnTo>
                    <a:pt x="2988" y="13058"/>
                  </a:lnTo>
                  <a:lnTo>
                    <a:pt x="3007" y="13090"/>
                  </a:lnTo>
                  <a:lnTo>
                    <a:pt x="3016" y="13114"/>
                  </a:lnTo>
                  <a:lnTo>
                    <a:pt x="3023" y="13176"/>
                  </a:lnTo>
                  <a:lnTo>
                    <a:pt x="3031" y="13212"/>
                  </a:lnTo>
                  <a:lnTo>
                    <a:pt x="3043" y="13236"/>
                  </a:lnTo>
                  <a:lnTo>
                    <a:pt x="3080" y="13279"/>
                  </a:lnTo>
                  <a:lnTo>
                    <a:pt x="3120" y="13350"/>
                  </a:lnTo>
                  <a:lnTo>
                    <a:pt x="3133" y="13364"/>
                  </a:lnTo>
                  <a:lnTo>
                    <a:pt x="3151" y="13362"/>
                  </a:lnTo>
                  <a:lnTo>
                    <a:pt x="3175" y="13349"/>
                  </a:lnTo>
                  <a:lnTo>
                    <a:pt x="3197" y="13332"/>
                  </a:lnTo>
                  <a:lnTo>
                    <a:pt x="3208" y="13316"/>
                  </a:lnTo>
                  <a:lnTo>
                    <a:pt x="3204" y="13284"/>
                  </a:lnTo>
                  <a:lnTo>
                    <a:pt x="3192" y="13255"/>
                  </a:lnTo>
                  <a:lnTo>
                    <a:pt x="3187" y="13224"/>
                  </a:lnTo>
                  <a:lnTo>
                    <a:pt x="3205" y="13191"/>
                  </a:lnTo>
                  <a:lnTo>
                    <a:pt x="3226" y="13177"/>
                  </a:lnTo>
                  <a:lnTo>
                    <a:pt x="3325" y="13150"/>
                  </a:lnTo>
                  <a:lnTo>
                    <a:pt x="3407" y="13147"/>
                  </a:lnTo>
                  <a:lnTo>
                    <a:pt x="3435" y="13163"/>
                  </a:lnTo>
                  <a:lnTo>
                    <a:pt x="3451" y="13194"/>
                  </a:lnTo>
                  <a:lnTo>
                    <a:pt x="3464" y="13232"/>
                  </a:lnTo>
                  <a:lnTo>
                    <a:pt x="3480" y="13268"/>
                  </a:lnTo>
                  <a:lnTo>
                    <a:pt x="3498" y="13289"/>
                  </a:lnTo>
                  <a:lnTo>
                    <a:pt x="3516" y="13304"/>
                  </a:lnTo>
                  <a:lnTo>
                    <a:pt x="3535" y="13314"/>
                  </a:lnTo>
                  <a:lnTo>
                    <a:pt x="3642" y="13353"/>
                  </a:lnTo>
                  <a:lnTo>
                    <a:pt x="3727" y="13357"/>
                  </a:lnTo>
                  <a:lnTo>
                    <a:pt x="3749" y="13366"/>
                  </a:lnTo>
                  <a:lnTo>
                    <a:pt x="3766" y="13381"/>
                  </a:lnTo>
                  <a:lnTo>
                    <a:pt x="3802" y="13425"/>
                  </a:lnTo>
                  <a:lnTo>
                    <a:pt x="3786" y="13465"/>
                  </a:lnTo>
                  <a:lnTo>
                    <a:pt x="3812" y="13484"/>
                  </a:lnTo>
                  <a:lnTo>
                    <a:pt x="3885" y="13489"/>
                  </a:lnTo>
                  <a:lnTo>
                    <a:pt x="3905" y="13485"/>
                  </a:lnTo>
                  <a:lnTo>
                    <a:pt x="3913" y="13488"/>
                  </a:lnTo>
                  <a:lnTo>
                    <a:pt x="3923" y="13498"/>
                  </a:lnTo>
                  <a:lnTo>
                    <a:pt x="3925" y="13512"/>
                  </a:lnTo>
                  <a:lnTo>
                    <a:pt x="3922" y="13528"/>
                  </a:lnTo>
                  <a:lnTo>
                    <a:pt x="3921" y="13541"/>
                  </a:lnTo>
                  <a:lnTo>
                    <a:pt x="3933" y="13546"/>
                  </a:lnTo>
                  <a:lnTo>
                    <a:pt x="4018" y="13529"/>
                  </a:lnTo>
                  <a:lnTo>
                    <a:pt x="4041" y="13534"/>
                  </a:lnTo>
                  <a:lnTo>
                    <a:pt x="4060" y="13544"/>
                  </a:lnTo>
                  <a:lnTo>
                    <a:pt x="4078" y="13548"/>
                  </a:lnTo>
                  <a:lnTo>
                    <a:pt x="4135" y="13509"/>
                  </a:lnTo>
                  <a:lnTo>
                    <a:pt x="4221" y="13489"/>
                  </a:lnTo>
                  <a:lnTo>
                    <a:pt x="4256" y="13458"/>
                  </a:lnTo>
                  <a:lnTo>
                    <a:pt x="4284" y="13416"/>
                  </a:lnTo>
                  <a:lnTo>
                    <a:pt x="4403" y="13306"/>
                  </a:lnTo>
                  <a:lnTo>
                    <a:pt x="4442" y="13280"/>
                  </a:lnTo>
                  <a:lnTo>
                    <a:pt x="4459" y="13263"/>
                  </a:lnTo>
                  <a:lnTo>
                    <a:pt x="4536" y="13205"/>
                  </a:lnTo>
                  <a:lnTo>
                    <a:pt x="4583" y="13188"/>
                  </a:lnTo>
                  <a:lnTo>
                    <a:pt x="4617" y="13206"/>
                  </a:lnTo>
                  <a:lnTo>
                    <a:pt x="4622" y="13220"/>
                  </a:lnTo>
                  <a:lnTo>
                    <a:pt x="4613" y="13239"/>
                  </a:lnTo>
                  <a:lnTo>
                    <a:pt x="4614" y="13252"/>
                  </a:lnTo>
                  <a:lnTo>
                    <a:pt x="4622" y="13271"/>
                  </a:lnTo>
                  <a:lnTo>
                    <a:pt x="4632" y="13277"/>
                  </a:lnTo>
                  <a:lnTo>
                    <a:pt x="4642" y="13282"/>
                  </a:lnTo>
                  <a:lnTo>
                    <a:pt x="4655" y="13292"/>
                  </a:lnTo>
                  <a:lnTo>
                    <a:pt x="4666" y="13311"/>
                  </a:lnTo>
                  <a:lnTo>
                    <a:pt x="4678" y="13356"/>
                  </a:lnTo>
                  <a:lnTo>
                    <a:pt x="4690" y="13380"/>
                  </a:lnTo>
                  <a:lnTo>
                    <a:pt x="4728" y="13400"/>
                  </a:lnTo>
                  <a:lnTo>
                    <a:pt x="4776" y="13394"/>
                  </a:lnTo>
                  <a:lnTo>
                    <a:pt x="4860" y="13354"/>
                  </a:lnTo>
                  <a:lnTo>
                    <a:pt x="4883" y="13350"/>
                  </a:lnTo>
                  <a:lnTo>
                    <a:pt x="4897" y="13359"/>
                  </a:lnTo>
                  <a:lnTo>
                    <a:pt x="4910" y="13371"/>
                  </a:lnTo>
                  <a:lnTo>
                    <a:pt x="4930" y="13376"/>
                  </a:lnTo>
                  <a:lnTo>
                    <a:pt x="4940" y="13373"/>
                  </a:lnTo>
                  <a:lnTo>
                    <a:pt x="4967" y="13355"/>
                  </a:lnTo>
                  <a:lnTo>
                    <a:pt x="4978" y="13351"/>
                  </a:lnTo>
                  <a:lnTo>
                    <a:pt x="4985" y="13353"/>
                  </a:lnTo>
                  <a:lnTo>
                    <a:pt x="4991" y="13356"/>
                  </a:lnTo>
                  <a:lnTo>
                    <a:pt x="4999" y="13358"/>
                  </a:lnTo>
                  <a:lnTo>
                    <a:pt x="5277" y="13282"/>
                  </a:lnTo>
                  <a:lnTo>
                    <a:pt x="5333" y="13277"/>
                  </a:lnTo>
                  <a:lnTo>
                    <a:pt x="5381" y="13292"/>
                  </a:lnTo>
                  <a:lnTo>
                    <a:pt x="5395" y="13306"/>
                  </a:lnTo>
                  <a:lnTo>
                    <a:pt x="5458" y="13392"/>
                  </a:lnTo>
                  <a:lnTo>
                    <a:pt x="5472" y="13407"/>
                  </a:lnTo>
                  <a:lnTo>
                    <a:pt x="5489" y="13418"/>
                  </a:lnTo>
                  <a:lnTo>
                    <a:pt x="5551" y="13444"/>
                  </a:lnTo>
                  <a:lnTo>
                    <a:pt x="5569" y="13444"/>
                  </a:lnTo>
                  <a:lnTo>
                    <a:pt x="5659" y="13390"/>
                  </a:lnTo>
                  <a:lnTo>
                    <a:pt x="5680" y="13381"/>
                  </a:lnTo>
                  <a:lnTo>
                    <a:pt x="5698" y="13379"/>
                  </a:lnTo>
                  <a:lnTo>
                    <a:pt x="5715" y="13382"/>
                  </a:lnTo>
                  <a:lnTo>
                    <a:pt x="5737" y="13391"/>
                  </a:lnTo>
                  <a:lnTo>
                    <a:pt x="5749" y="13393"/>
                  </a:lnTo>
                  <a:lnTo>
                    <a:pt x="5781" y="13381"/>
                  </a:lnTo>
                  <a:lnTo>
                    <a:pt x="5803" y="13379"/>
                  </a:lnTo>
                  <a:lnTo>
                    <a:pt x="5867" y="13388"/>
                  </a:lnTo>
                  <a:lnTo>
                    <a:pt x="5959" y="13378"/>
                  </a:lnTo>
                  <a:lnTo>
                    <a:pt x="5994" y="13374"/>
                  </a:lnTo>
                  <a:lnTo>
                    <a:pt x="6069" y="13385"/>
                  </a:lnTo>
                  <a:lnTo>
                    <a:pt x="6092" y="13383"/>
                  </a:lnTo>
                  <a:lnTo>
                    <a:pt x="6114" y="13373"/>
                  </a:lnTo>
                  <a:lnTo>
                    <a:pt x="6198" y="13304"/>
                  </a:lnTo>
                  <a:lnTo>
                    <a:pt x="6332" y="13195"/>
                  </a:lnTo>
                  <a:lnTo>
                    <a:pt x="6501" y="13057"/>
                  </a:lnTo>
                  <a:lnTo>
                    <a:pt x="6609" y="12968"/>
                  </a:lnTo>
                  <a:lnTo>
                    <a:pt x="6732" y="12866"/>
                  </a:lnTo>
                  <a:lnTo>
                    <a:pt x="6790" y="12836"/>
                  </a:lnTo>
                  <a:lnTo>
                    <a:pt x="6947" y="12761"/>
                  </a:lnTo>
                  <a:lnTo>
                    <a:pt x="6977" y="12754"/>
                  </a:lnTo>
                  <a:lnTo>
                    <a:pt x="7006" y="12760"/>
                  </a:lnTo>
                  <a:lnTo>
                    <a:pt x="7203" y="12843"/>
                  </a:lnTo>
                  <a:lnTo>
                    <a:pt x="7400" y="12925"/>
                  </a:lnTo>
                  <a:lnTo>
                    <a:pt x="7598" y="13007"/>
                  </a:lnTo>
                  <a:lnTo>
                    <a:pt x="7796" y="13089"/>
                  </a:lnTo>
                  <a:lnTo>
                    <a:pt x="7994" y="13170"/>
                  </a:lnTo>
                  <a:lnTo>
                    <a:pt x="8193" y="13250"/>
                  </a:lnTo>
                  <a:lnTo>
                    <a:pt x="8392" y="13330"/>
                  </a:lnTo>
                  <a:lnTo>
                    <a:pt x="8592" y="13410"/>
                  </a:lnTo>
                  <a:lnTo>
                    <a:pt x="8704" y="13456"/>
                  </a:lnTo>
                  <a:lnTo>
                    <a:pt x="8816" y="13501"/>
                  </a:lnTo>
                  <a:lnTo>
                    <a:pt x="8928" y="13547"/>
                  </a:lnTo>
                  <a:lnTo>
                    <a:pt x="9152" y="13637"/>
                  </a:lnTo>
                  <a:lnTo>
                    <a:pt x="9265" y="13682"/>
                  </a:lnTo>
                  <a:lnTo>
                    <a:pt x="9377" y="13727"/>
                  </a:lnTo>
                  <a:lnTo>
                    <a:pt x="9490" y="13772"/>
                  </a:lnTo>
                  <a:lnTo>
                    <a:pt x="9625" y="13827"/>
                  </a:lnTo>
                  <a:lnTo>
                    <a:pt x="9761" y="13882"/>
                  </a:lnTo>
                  <a:lnTo>
                    <a:pt x="9896" y="13937"/>
                  </a:lnTo>
                  <a:lnTo>
                    <a:pt x="10032" y="13991"/>
                  </a:lnTo>
                  <a:lnTo>
                    <a:pt x="10168" y="14045"/>
                  </a:lnTo>
                  <a:lnTo>
                    <a:pt x="10304" y="14099"/>
                  </a:lnTo>
                  <a:lnTo>
                    <a:pt x="10440" y="14153"/>
                  </a:lnTo>
                  <a:lnTo>
                    <a:pt x="10576" y="14206"/>
                  </a:lnTo>
                  <a:lnTo>
                    <a:pt x="10594" y="14214"/>
                  </a:lnTo>
                  <a:lnTo>
                    <a:pt x="10612" y="14222"/>
                  </a:lnTo>
                  <a:lnTo>
                    <a:pt x="10630" y="14230"/>
                  </a:lnTo>
                  <a:lnTo>
                    <a:pt x="10648" y="14237"/>
                  </a:lnTo>
                  <a:lnTo>
                    <a:pt x="10666" y="14245"/>
                  </a:lnTo>
                  <a:lnTo>
                    <a:pt x="10684" y="14253"/>
                  </a:lnTo>
                  <a:lnTo>
                    <a:pt x="10702" y="14261"/>
                  </a:lnTo>
                  <a:lnTo>
                    <a:pt x="10720" y="14268"/>
                  </a:lnTo>
                  <a:lnTo>
                    <a:pt x="10739" y="14289"/>
                  </a:lnTo>
                  <a:lnTo>
                    <a:pt x="10754" y="14319"/>
                  </a:lnTo>
                  <a:lnTo>
                    <a:pt x="10788" y="14400"/>
                  </a:lnTo>
                  <a:lnTo>
                    <a:pt x="10823" y="14484"/>
                  </a:lnTo>
                  <a:lnTo>
                    <a:pt x="10876" y="14610"/>
                  </a:lnTo>
                  <a:lnTo>
                    <a:pt x="10897" y="14643"/>
                  </a:lnTo>
                  <a:lnTo>
                    <a:pt x="10994" y="14730"/>
                  </a:lnTo>
                  <a:lnTo>
                    <a:pt x="11122" y="14843"/>
                  </a:lnTo>
                  <a:lnTo>
                    <a:pt x="11149" y="14860"/>
                  </a:lnTo>
                  <a:lnTo>
                    <a:pt x="11176" y="14867"/>
                  </a:lnTo>
                  <a:lnTo>
                    <a:pt x="11205" y="14863"/>
                  </a:lnTo>
                  <a:lnTo>
                    <a:pt x="11223" y="14851"/>
                  </a:lnTo>
                  <a:lnTo>
                    <a:pt x="11234" y="14834"/>
                  </a:lnTo>
                  <a:lnTo>
                    <a:pt x="11243" y="14814"/>
                  </a:lnTo>
                  <a:lnTo>
                    <a:pt x="11257" y="14793"/>
                  </a:lnTo>
                  <a:lnTo>
                    <a:pt x="11276" y="14755"/>
                  </a:lnTo>
                  <a:lnTo>
                    <a:pt x="11306" y="14736"/>
                  </a:lnTo>
                  <a:lnTo>
                    <a:pt x="11342" y="14724"/>
                  </a:lnTo>
                  <a:lnTo>
                    <a:pt x="11394" y="14746"/>
                  </a:lnTo>
                  <a:lnTo>
                    <a:pt x="11449" y="14696"/>
                  </a:lnTo>
                  <a:lnTo>
                    <a:pt x="11488" y="14658"/>
                  </a:lnTo>
                  <a:lnTo>
                    <a:pt x="11538" y="14655"/>
                  </a:lnTo>
                  <a:lnTo>
                    <a:pt x="11579" y="14670"/>
                  </a:lnTo>
                  <a:lnTo>
                    <a:pt x="11558" y="14819"/>
                  </a:lnTo>
                  <a:lnTo>
                    <a:pt x="11579" y="14866"/>
                  </a:lnTo>
                  <a:lnTo>
                    <a:pt x="11604" y="14900"/>
                  </a:lnTo>
                  <a:lnTo>
                    <a:pt x="11636" y="14935"/>
                  </a:lnTo>
                  <a:lnTo>
                    <a:pt x="11634" y="14967"/>
                  </a:lnTo>
                  <a:lnTo>
                    <a:pt x="11632" y="14988"/>
                  </a:lnTo>
                  <a:lnTo>
                    <a:pt x="11643" y="15015"/>
                  </a:lnTo>
                  <a:lnTo>
                    <a:pt x="11655" y="15042"/>
                  </a:lnTo>
                  <a:lnTo>
                    <a:pt x="11670" y="15079"/>
                  </a:lnTo>
                  <a:lnTo>
                    <a:pt x="11674" y="15099"/>
                  </a:lnTo>
                  <a:lnTo>
                    <a:pt x="11680" y="15117"/>
                  </a:lnTo>
                  <a:lnTo>
                    <a:pt x="11697" y="15151"/>
                  </a:lnTo>
                  <a:lnTo>
                    <a:pt x="11736" y="15189"/>
                  </a:lnTo>
                  <a:lnTo>
                    <a:pt x="11776" y="15211"/>
                  </a:lnTo>
                  <a:lnTo>
                    <a:pt x="11793" y="15263"/>
                  </a:lnTo>
                  <a:lnTo>
                    <a:pt x="11800" y="15267"/>
                  </a:lnTo>
                  <a:lnTo>
                    <a:pt x="11816" y="15281"/>
                  </a:lnTo>
                  <a:lnTo>
                    <a:pt x="11843" y="15319"/>
                  </a:lnTo>
                  <a:lnTo>
                    <a:pt x="11858" y="15331"/>
                  </a:lnTo>
                  <a:lnTo>
                    <a:pt x="11876" y="15331"/>
                  </a:lnTo>
                  <a:lnTo>
                    <a:pt x="11890" y="15319"/>
                  </a:lnTo>
                  <a:lnTo>
                    <a:pt x="11936" y="15245"/>
                  </a:lnTo>
                  <a:lnTo>
                    <a:pt x="11950" y="15230"/>
                  </a:lnTo>
                  <a:lnTo>
                    <a:pt x="11965" y="15221"/>
                  </a:lnTo>
                  <a:lnTo>
                    <a:pt x="11987" y="15221"/>
                  </a:lnTo>
                  <a:lnTo>
                    <a:pt x="12041" y="15225"/>
                  </a:lnTo>
                  <a:lnTo>
                    <a:pt x="12138" y="15184"/>
                  </a:lnTo>
                  <a:lnTo>
                    <a:pt x="12189" y="15179"/>
                  </a:lnTo>
                  <a:lnTo>
                    <a:pt x="12245" y="15206"/>
                  </a:lnTo>
                  <a:lnTo>
                    <a:pt x="12314" y="15259"/>
                  </a:lnTo>
                  <a:lnTo>
                    <a:pt x="12333" y="15270"/>
                  </a:lnTo>
                  <a:lnTo>
                    <a:pt x="12355" y="15287"/>
                  </a:lnTo>
                  <a:lnTo>
                    <a:pt x="12372" y="15308"/>
                  </a:lnTo>
                  <a:lnTo>
                    <a:pt x="12372" y="15330"/>
                  </a:lnTo>
                  <a:lnTo>
                    <a:pt x="12347" y="15430"/>
                  </a:lnTo>
                  <a:lnTo>
                    <a:pt x="12320" y="15534"/>
                  </a:lnTo>
                  <a:lnTo>
                    <a:pt x="12298" y="15621"/>
                  </a:lnTo>
                  <a:lnTo>
                    <a:pt x="12392" y="15659"/>
                  </a:lnTo>
                  <a:lnTo>
                    <a:pt x="12522" y="15710"/>
                  </a:lnTo>
                  <a:lnTo>
                    <a:pt x="12744" y="15797"/>
                  </a:lnTo>
                  <a:lnTo>
                    <a:pt x="12948" y="15875"/>
                  </a:lnTo>
                  <a:lnTo>
                    <a:pt x="13242" y="15988"/>
                  </a:lnTo>
                  <a:lnTo>
                    <a:pt x="13436" y="16062"/>
                  </a:lnTo>
                  <a:lnTo>
                    <a:pt x="13488" y="16108"/>
                  </a:lnTo>
                  <a:lnTo>
                    <a:pt x="13517" y="16165"/>
                  </a:lnTo>
                  <a:lnTo>
                    <a:pt x="13632" y="16467"/>
                  </a:lnTo>
                  <a:lnTo>
                    <a:pt x="13747" y="16769"/>
                  </a:lnTo>
                  <a:lnTo>
                    <a:pt x="13976" y="17374"/>
                  </a:lnTo>
                  <a:lnTo>
                    <a:pt x="14092" y="17675"/>
                  </a:lnTo>
                  <a:lnTo>
                    <a:pt x="14207" y="17977"/>
                  </a:lnTo>
                  <a:lnTo>
                    <a:pt x="14322" y="18279"/>
                  </a:lnTo>
                  <a:lnTo>
                    <a:pt x="14438" y="18581"/>
                  </a:lnTo>
                  <a:lnTo>
                    <a:pt x="14444" y="18596"/>
                  </a:lnTo>
                  <a:lnTo>
                    <a:pt x="14451" y="18632"/>
                  </a:lnTo>
                  <a:lnTo>
                    <a:pt x="14452" y="18674"/>
                  </a:lnTo>
                  <a:lnTo>
                    <a:pt x="14437" y="18775"/>
                  </a:lnTo>
                  <a:lnTo>
                    <a:pt x="14424" y="18875"/>
                  </a:lnTo>
                  <a:lnTo>
                    <a:pt x="14410" y="18976"/>
                  </a:lnTo>
                  <a:lnTo>
                    <a:pt x="14396" y="19076"/>
                  </a:lnTo>
                  <a:lnTo>
                    <a:pt x="14382" y="19177"/>
                  </a:lnTo>
                  <a:lnTo>
                    <a:pt x="14369" y="19277"/>
                  </a:lnTo>
                  <a:lnTo>
                    <a:pt x="14355" y="19377"/>
                  </a:lnTo>
                  <a:lnTo>
                    <a:pt x="14341" y="19478"/>
                  </a:lnTo>
                  <a:lnTo>
                    <a:pt x="14346" y="19530"/>
                  </a:lnTo>
                  <a:lnTo>
                    <a:pt x="14358" y="19580"/>
                  </a:lnTo>
                  <a:lnTo>
                    <a:pt x="14351" y="19632"/>
                  </a:lnTo>
                  <a:lnTo>
                    <a:pt x="14337" y="19685"/>
                  </a:lnTo>
                  <a:lnTo>
                    <a:pt x="14336" y="19741"/>
                  </a:lnTo>
                  <a:lnTo>
                    <a:pt x="14339" y="19771"/>
                  </a:lnTo>
                  <a:lnTo>
                    <a:pt x="14333" y="19817"/>
                  </a:lnTo>
                  <a:lnTo>
                    <a:pt x="14335" y="19843"/>
                  </a:lnTo>
                  <a:lnTo>
                    <a:pt x="14353" y="19870"/>
                  </a:lnTo>
                  <a:lnTo>
                    <a:pt x="14358" y="19881"/>
                  </a:lnTo>
                  <a:lnTo>
                    <a:pt x="14361" y="19897"/>
                  </a:lnTo>
                  <a:lnTo>
                    <a:pt x="14361" y="19926"/>
                  </a:lnTo>
                  <a:lnTo>
                    <a:pt x="14367" y="19990"/>
                  </a:lnTo>
                  <a:lnTo>
                    <a:pt x="14360" y="20105"/>
                  </a:lnTo>
                  <a:lnTo>
                    <a:pt x="14352" y="20148"/>
                  </a:lnTo>
                  <a:lnTo>
                    <a:pt x="14337" y="20197"/>
                  </a:lnTo>
                  <a:lnTo>
                    <a:pt x="14315" y="20232"/>
                  </a:lnTo>
                  <a:lnTo>
                    <a:pt x="14284" y="20256"/>
                  </a:lnTo>
                  <a:lnTo>
                    <a:pt x="14248" y="20269"/>
                  </a:lnTo>
                  <a:lnTo>
                    <a:pt x="14207" y="20338"/>
                  </a:lnTo>
                  <a:lnTo>
                    <a:pt x="14126" y="20514"/>
                  </a:lnTo>
                  <a:lnTo>
                    <a:pt x="14098" y="20552"/>
                  </a:lnTo>
                  <a:lnTo>
                    <a:pt x="13994" y="20641"/>
                  </a:lnTo>
                  <a:lnTo>
                    <a:pt x="13899" y="20699"/>
                  </a:lnTo>
                  <a:lnTo>
                    <a:pt x="13865" y="20748"/>
                  </a:lnTo>
                  <a:lnTo>
                    <a:pt x="13843" y="20804"/>
                  </a:lnTo>
                  <a:lnTo>
                    <a:pt x="13833" y="20856"/>
                  </a:lnTo>
                  <a:lnTo>
                    <a:pt x="13837" y="20917"/>
                  </a:lnTo>
                  <a:lnTo>
                    <a:pt x="13858" y="21044"/>
                  </a:lnTo>
                  <a:lnTo>
                    <a:pt x="13857" y="21152"/>
                  </a:lnTo>
                  <a:lnTo>
                    <a:pt x="13873" y="21220"/>
                  </a:lnTo>
                  <a:lnTo>
                    <a:pt x="13932" y="21332"/>
                  </a:lnTo>
                  <a:lnTo>
                    <a:pt x="13973" y="21393"/>
                  </a:lnTo>
                  <a:lnTo>
                    <a:pt x="14011" y="21428"/>
                  </a:lnTo>
                  <a:lnTo>
                    <a:pt x="14113" y="21467"/>
                  </a:lnTo>
                  <a:lnTo>
                    <a:pt x="14255" y="21522"/>
                  </a:lnTo>
                  <a:lnTo>
                    <a:pt x="14440" y="21594"/>
                  </a:lnTo>
                  <a:lnTo>
                    <a:pt x="14491" y="21600"/>
                  </a:lnTo>
                  <a:lnTo>
                    <a:pt x="14719" y="21544"/>
                  </a:lnTo>
                  <a:lnTo>
                    <a:pt x="14746" y="21530"/>
                  </a:lnTo>
                  <a:lnTo>
                    <a:pt x="14878" y="21396"/>
                  </a:lnTo>
                  <a:lnTo>
                    <a:pt x="15010" y="21262"/>
                  </a:lnTo>
                  <a:lnTo>
                    <a:pt x="15141" y="21128"/>
                  </a:lnTo>
                  <a:lnTo>
                    <a:pt x="15272" y="20993"/>
                  </a:lnTo>
                  <a:lnTo>
                    <a:pt x="15402" y="20859"/>
                  </a:lnTo>
                  <a:lnTo>
                    <a:pt x="15533" y="20724"/>
                  </a:lnTo>
                  <a:lnTo>
                    <a:pt x="15662" y="20588"/>
                  </a:lnTo>
                  <a:lnTo>
                    <a:pt x="15792" y="20453"/>
                  </a:lnTo>
                  <a:lnTo>
                    <a:pt x="15920" y="20391"/>
                  </a:lnTo>
                  <a:lnTo>
                    <a:pt x="16049" y="20329"/>
                  </a:lnTo>
                  <a:lnTo>
                    <a:pt x="16177" y="20266"/>
                  </a:lnTo>
                  <a:lnTo>
                    <a:pt x="16305" y="20203"/>
                  </a:lnTo>
                  <a:lnTo>
                    <a:pt x="16433" y="20140"/>
                  </a:lnTo>
                  <a:lnTo>
                    <a:pt x="16546" y="20085"/>
                  </a:lnTo>
                  <a:lnTo>
                    <a:pt x="16561" y="20077"/>
                  </a:lnTo>
                  <a:lnTo>
                    <a:pt x="16689" y="20014"/>
                  </a:lnTo>
                  <a:lnTo>
                    <a:pt x="16817" y="19950"/>
                  </a:lnTo>
                  <a:lnTo>
                    <a:pt x="16958" y="19828"/>
                  </a:lnTo>
                  <a:lnTo>
                    <a:pt x="17098" y="19705"/>
                  </a:lnTo>
                  <a:lnTo>
                    <a:pt x="17238" y="19582"/>
                  </a:lnTo>
                  <a:lnTo>
                    <a:pt x="17260" y="19563"/>
                  </a:lnTo>
                  <a:lnTo>
                    <a:pt x="17378" y="19458"/>
                  </a:lnTo>
                  <a:lnTo>
                    <a:pt x="17518" y="19335"/>
                  </a:lnTo>
                  <a:lnTo>
                    <a:pt x="17657" y="19211"/>
                  </a:lnTo>
                  <a:lnTo>
                    <a:pt x="17795" y="19087"/>
                  </a:lnTo>
                  <a:lnTo>
                    <a:pt x="17934" y="18963"/>
                  </a:lnTo>
                  <a:lnTo>
                    <a:pt x="17978" y="18892"/>
                  </a:lnTo>
                  <a:lnTo>
                    <a:pt x="18005" y="18806"/>
                  </a:lnTo>
                  <a:lnTo>
                    <a:pt x="18000" y="18743"/>
                  </a:lnTo>
                  <a:lnTo>
                    <a:pt x="17987" y="18719"/>
                  </a:lnTo>
                  <a:lnTo>
                    <a:pt x="17961" y="18707"/>
                  </a:lnTo>
                  <a:lnTo>
                    <a:pt x="17934" y="18704"/>
                  </a:lnTo>
                  <a:lnTo>
                    <a:pt x="17907" y="18696"/>
                  </a:lnTo>
                  <a:lnTo>
                    <a:pt x="17876" y="18681"/>
                  </a:lnTo>
                  <a:lnTo>
                    <a:pt x="17857" y="18668"/>
                  </a:lnTo>
                  <a:lnTo>
                    <a:pt x="17843" y="18655"/>
                  </a:lnTo>
                  <a:lnTo>
                    <a:pt x="17839" y="18622"/>
                  </a:lnTo>
                  <a:lnTo>
                    <a:pt x="17840" y="18599"/>
                  </a:lnTo>
                  <a:lnTo>
                    <a:pt x="17836" y="18586"/>
                  </a:lnTo>
                  <a:lnTo>
                    <a:pt x="17825" y="18576"/>
                  </a:lnTo>
                  <a:lnTo>
                    <a:pt x="17810" y="18566"/>
                  </a:lnTo>
                  <a:lnTo>
                    <a:pt x="17791" y="18551"/>
                  </a:lnTo>
                  <a:lnTo>
                    <a:pt x="17781" y="18541"/>
                  </a:lnTo>
                  <a:lnTo>
                    <a:pt x="17775" y="18527"/>
                  </a:lnTo>
                  <a:lnTo>
                    <a:pt x="17770" y="18506"/>
                  </a:lnTo>
                  <a:lnTo>
                    <a:pt x="17770" y="18490"/>
                  </a:lnTo>
                  <a:lnTo>
                    <a:pt x="17773" y="18476"/>
                  </a:lnTo>
                  <a:lnTo>
                    <a:pt x="17774" y="18463"/>
                  </a:lnTo>
                  <a:lnTo>
                    <a:pt x="17772" y="18443"/>
                  </a:lnTo>
                  <a:lnTo>
                    <a:pt x="17768" y="18427"/>
                  </a:lnTo>
                  <a:lnTo>
                    <a:pt x="17730" y="18295"/>
                  </a:lnTo>
                  <a:lnTo>
                    <a:pt x="17719" y="18271"/>
                  </a:lnTo>
                  <a:lnTo>
                    <a:pt x="17661" y="18185"/>
                  </a:lnTo>
                  <a:lnTo>
                    <a:pt x="17532" y="18027"/>
                  </a:lnTo>
                  <a:lnTo>
                    <a:pt x="17617" y="17950"/>
                  </a:lnTo>
                  <a:lnTo>
                    <a:pt x="17734" y="17841"/>
                  </a:lnTo>
                  <a:lnTo>
                    <a:pt x="17906" y="17682"/>
                  </a:lnTo>
                  <a:lnTo>
                    <a:pt x="17964" y="17643"/>
                  </a:lnTo>
                  <a:lnTo>
                    <a:pt x="18199" y="17578"/>
                  </a:lnTo>
                  <a:lnTo>
                    <a:pt x="18433" y="17512"/>
                  </a:lnTo>
                  <a:lnTo>
                    <a:pt x="18666" y="17445"/>
                  </a:lnTo>
                  <a:lnTo>
                    <a:pt x="18900" y="17378"/>
                  </a:lnTo>
                  <a:lnTo>
                    <a:pt x="19133" y="17310"/>
                  </a:lnTo>
                  <a:lnTo>
                    <a:pt x="19367" y="17242"/>
                  </a:lnTo>
                  <a:lnTo>
                    <a:pt x="19600" y="17172"/>
                  </a:lnTo>
                  <a:lnTo>
                    <a:pt x="19832" y="17103"/>
                  </a:lnTo>
                  <a:lnTo>
                    <a:pt x="19837" y="17097"/>
                  </a:lnTo>
                  <a:lnTo>
                    <a:pt x="19841" y="17092"/>
                  </a:lnTo>
                  <a:lnTo>
                    <a:pt x="19846" y="17086"/>
                  </a:lnTo>
                  <a:lnTo>
                    <a:pt x="19850" y="17081"/>
                  </a:lnTo>
                  <a:lnTo>
                    <a:pt x="19855" y="17076"/>
                  </a:lnTo>
                  <a:lnTo>
                    <a:pt x="19859" y="17070"/>
                  </a:lnTo>
                  <a:lnTo>
                    <a:pt x="19864" y="17065"/>
                  </a:lnTo>
                  <a:lnTo>
                    <a:pt x="19869" y="17059"/>
                  </a:lnTo>
                  <a:lnTo>
                    <a:pt x="19889" y="16965"/>
                  </a:lnTo>
                  <a:lnTo>
                    <a:pt x="19910" y="16871"/>
                  </a:lnTo>
                  <a:lnTo>
                    <a:pt x="19930" y="16778"/>
                  </a:lnTo>
                  <a:lnTo>
                    <a:pt x="19950" y="16684"/>
                  </a:lnTo>
                  <a:lnTo>
                    <a:pt x="19971" y="16589"/>
                  </a:lnTo>
                  <a:lnTo>
                    <a:pt x="19990" y="16496"/>
                  </a:lnTo>
                  <a:lnTo>
                    <a:pt x="20010" y="16402"/>
                  </a:lnTo>
                  <a:lnTo>
                    <a:pt x="20030" y="16308"/>
                  </a:lnTo>
                  <a:lnTo>
                    <a:pt x="20047" y="16272"/>
                  </a:lnTo>
                  <a:lnTo>
                    <a:pt x="20106" y="16176"/>
                  </a:lnTo>
                  <a:lnTo>
                    <a:pt x="20109" y="16164"/>
                  </a:lnTo>
                  <a:lnTo>
                    <a:pt x="20109" y="16152"/>
                  </a:lnTo>
                  <a:lnTo>
                    <a:pt x="20109" y="16139"/>
                  </a:lnTo>
                  <a:lnTo>
                    <a:pt x="20115" y="16125"/>
                  </a:lnTo>
                  <a:lnTo>
                    <a:pt x="20125" y="16116"/>
                  </a:lnTo>
                  <a:lnTo>
                    <a:pt x="20221" y="16034"/>
                  </a:lnTo>
                  <a:lnTo>
                    <a:pt x="20238" y="16015"/>
                  </a:lnTo>
                  <a:lnTo>
                    <a:pt x="20247" y="15986"/>
                  </a:lnTo>
                  <a:lnTo>
                    <a:pt x="20245" y="15978"/>
                  </a:lnTo>
                  <a:lnTo>
                    <a:pt x="20226" y="15945"/>
                  </a:lnTo>
                  <a:lnTo>
                    <a:pt x="20223" y="15935"/>
                  </a:lnTo>
                  <a:lnTo>
                    <a:pt x="20240" y="15888"/>
                  </a:lnTo>
                  <a:lnTo>
                    <a:pt x="20304" y="15798"/>
                  </a:lnTo>
                  <a:lnTo>
                    <a:pt x="20448" y="15669"/>
                  </a:lnTo>
                  <a:lnTo>
                    <a:pt x="20473" y="15647"/>
                  </a:lnTo>
                  <a:lnTo>
                    <a:pt x="20481" y="15622"/>
                  </a:lnTo>
                  <a:lnTo>
                    <a:pt x="20484" y="15594"/>
                  </a:lnTo>
                  <a:lnTo>
                    <a:pt x="20488" y="15552"/>
                  </a:lnTo>
                  <a:lnTo>
                    <a:pt x="20513" y="15492"/>
                  </a:lnTo>
                  <a:lnTo>
                    <a:pt x="20535" y="15435"/>
                  </a:lnTo>
                  <a:lnTo>
                    <a:pt x="20566" y="15338"/>
                  </a:lnTo>
                  <a:lnTo>
                    <a:pt x="20651" y="15183"/>
                  </a:lnTo>
                  <a:lnTo>
                    <a:pt x="20736" y="15026"/>
                  </a:lnTo>
                  <a:lnTo>
                    <a:pt x="20814" y="14879"/>
                  </a:lnTo>
                  <a:lnTo>
                    <a:pt x="20863" y="14787"/>
                  </a:lnTo>
                  <a:lnTo>
                    <a:pt x="20974" y="14651"/>
                  </a:lnTo>
                  <a:lnTo>
                    <a:pt x="21022" y="14618"/>
                  </a:lnTo>
                  <a:lnTo>
                    <a:pt x="21035" y="14605"/>
                  </a:lnTo>
                  <a:lnTo>
                    <a:pt x="21067" y="14554"/>
                  </a:lnTo>
                  <a:lnTo>
                    <a:pt x="21080" y="14539"/>
                  </a:lnTo>
                  <a:lnTo>
                    <a:pt x="21130" y="14497"/>
                  </a:lnTo>
                  <a:lnTo>
                    <a:pt x="21158" y="14460"/>
                  </a:lnTo>
                  <a:lnTo>
                    <a:pt x="21173" y="14448"/>
                  </a:lnTo>
                  <a:lnTo>
                    <a:pt x="21190" y="14442"/>
                  </a:lnTo>
                  <a:lnTo>
                    <a:pt x="21318" y="14416"/>
                  </a:lnTo>
                  <a:lnTo>
                    <a:pt x="21347" y="14406"/>
                  </a:lnTo>
                  <a:lnTo>
                    <a:pt x="21385" y="14323"/>
                  </a:lnTo>
                  <a:lnTo>
                    <a:pt x="21470" y="14233"/>
                  </a:lnTo>
                  <a:lnTo>
                    <a:pt x="21486" y="14209"/>
                  </a:lnTo>
                  <a:lnTo>
                    <a:pt x="21489" y="14187"/>
                  </a:lnTo>
                  <a:lnTo>
                    <a:pt x="21486" y="14155"/>
                  </a:lnTo>
                  <a:lnTo>
                    <a:pt x="21493" y="14118"/>
                  </a:lnTo>
                  <a:lnTo>
                    <a:pt x="21504" y="14085"/>
                  </a:lnTo>
                  <a:lnTo>
                    <a:pt x="21517" y="14062"/>
                  </a:lnTo>
                  <a:lnTo>
                    <a:pt x="21525" y="14055"/>
                  </a:lnTo>
                  <a:lnTo>
                    <a:pt x="21554" y="14039"/>
                  </a:lnTo>
                  <a:lnTo>
                    <a:pt x="21562" y="14029"/>
                  </a:lnTo>
                  <a:lnTo>
                    <a:pt x="21579" y="14002"/>
                  </a:lnTo>
                  <a:lnTo>
                    <a:pt x="21581" y="13996"/>
                  </a:lnTo>
                  <a:lnTo>
                    <a:pt x="21590" y="13988"/>
                  </a:lnTo>
                  <a:lnTo>
                    <a:pt x="21600" y="13963"/>
                  </a:lnTo>
                  <a:cubicBezTo>
                    <a:pt x="21600" y="13963"/>
                    <a:pt x="21589" y="13956"/>
                    <a:pt x="21589" y="13956"/>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1" name="Shape 11"/>
            <p:cNvSpPr/>
            <p:nvPr/>
          </p:nvSpPr>
          <p:spPr>
            <a:xfrm>
              <a:off x="6382104" y="3359448"/>
              <a:ext cx="1399479" cy="997966"/>
            </a:xfrm>
            <a:custGeom>
              <a:avLst/>
              <a:gdLst/>
              <a:ahLst/>
              <a:cxnLst>
                <a:cxn ang="0">
                  <a:pos x="wd2" y="hd2"/>
                </a:cxn>
                <a:cxn ang="5400000">
                  <a:pos x="wd2" y="hd2"/>
                </a:cxn>
                <a:cxn ang="10800000">
                  <a:pos x="wd2" y="hd2"/>
                </a:cxn>
                <a:cxn ang="16200000">
                  <a:pos x="wd2" y="hd2"/>
                </a:cxn>
              </a:cxnLst>
              <a:rect l="0" t="0" r="r" b="b"/>
              <a:pathLst>
                <a:path w="21600" h="21600" extrusionOk="0">
                  <a:moveTo>
                    <a:pt x="21504" y="21052"/>
                  </a:moveTo>
                  <a:lnTo>
                    <a:pt x="21490" y="21040"/>
                  </a:lnTo>
                  <a:lnTo>
                    <a:pt x="21468" y="21038"/>
                  </a:lnTo>
                  <a:lnTo>
                    <a:pt x="21460" y="21021"/>
                  </a:lnTo>
                  <a:lnTo>
                    <a:pt x="21453" y="20997"/>
                  </a:lnTo>
                  <a:lnTo>
                    <a:pt x="21443" y="20978"/>
                  </a:lnTo>
                  <a:lnTo>
                    <a:pt x="21431" y="20973"/>
                  </a:lnTo>
                  <a:lnTo>
                    <a:pt x="21418" y="21005"/>
                  </a:lnTo>
                  <a:lnTo>
                    <a:pt x="21409" y="21011"/>
                  </a:lnTo>
                  <a:lnTo>
                    <a:pt x="21403" y="21005"/>
                  </a:lnTo>
                  <a:lnTo>
                    <a:pt x="21372" y="20964"/>
                  </a:lnTo>
                  <a:lnTo>
                    <a:pt x="21358" y="20941"/>
                  </a:lnTo>
                  <a:lnTo>
                    <a:pt x="21336" y="20940"/>
                  </a:lnTo>
                  <a:lnTo>
                    <a:pt x="21311" y="20947"/>
                  </a:lnTo>
                  <a:lnTo>
                    <a:pt x="21289" y="20945"/>
                  </a:lnTo>
                  <a:lnTo>
                    <a:pt x="21292" y="20932"/>
                  </a:lnTo>
                  <a:lnTo>
                    <a:pt x="21305" y="20904"/>
                  </a:lnTo>
                  <a:lnTo>
                    <a:pt x="21303" y="20887"/>
                  </a:lnTo>
                  <a:lnTo>
                    <a:pt x="21291" y="20860"/>
                  </a:lnTo>
                  <a:lnTo>
                    <a:pt x="21282" y="20847"/>
                  </a:lnTo>
                  <a:lnTo>
                    <a:pt x="21197" y="20761"/>
                  </a:lnTo>
                  <a:lnTo>
                    <a:pt x="21191" y="20753"/>
                  </a:lnTo>
                  <a:lnTo>
                    <a:pt x="21184" y="20739"/>
                  </a:lnTo>
                  <a:lnTo>
                    <a:pt x="21177" y="20734"/>
                  </a:lnTo>
                  <a:lnTo>
                    <a:pt x="21175" y="20759"/>
                  </a:lnTo>
                  <a:lnTo>
                    <a:pt x="21169" y="20760"/>
                  </a:lnTo>
                  <a:lnTo>
                    <a:pt x="21162" y="20757"/>
                  </a:lnTo>
                  <a:lnTo>
                    <a:pt x="21156" y="20751"/>
                  </a:lnTo>
                  <a:lnTo>
                    <a:pt x="21159" y="20699"/>
                  </a:lnTo>
                  <a:lnTo>
                    <a:pt x="21182" y="20710"/>
                  </a:lnTo>
                  <a:lnTo>
                    <a:pt x="21234" y="20774"/>
                  </a:lnTo>
                  <a:lnTo>
                    <a:pt x="21242" y="20771"/>
                  </a:lnTo>
                  <a:lnTo>
                    <a:pt x="21259" y="20755"/>
                  </a:lnTo>
                  <a:lnTo>
                    <a:pt x="21267" y="20761"/>
                  </a:lnTo>
                  <a:lnTo>
                    <a:pt x="21270" y="20761"/>
                  </a:lnTo>
                  <a:lnTo>
                    <a:pt x="21294" y="20769"/>
                  </a:lnTo>
                  <a:lnTo>
                    <a:pt x="21307" y="20764"/>
                  </a:lnTo>
                  <a:lnTo>
                    <a:pt x="21309" y="20758"/>
                  </a:lnTo>
                  <a:lnTo>
                    <a:pt x="21306" y="20745"/>
                  </a:lnTo>
                  <a:lnTo>
                    <a:pt x="21302" y="20717"/>
                  </a:lnTo>
                  <a:lnTo>
                    <a:pt x="21295" y="20703"/>
                  </a:lnTo>
                  <a:lnTo>
                    <a:pt x="21264" y="20667"/>
                  </a:lnTo>
                  <a:lnTo>
                    <a:pt x="21256" y="20655"/>
                  </a:lnTo>
                  <a:lnTo>
                    <a:pt x="21244" y="20627"/>
                  </a:lnTo>
                  <a:lnTo>
                    <a:pt x="21240" y="20613"/>
                  </a:lnTo>
                  <a:lnTo>
                    <a:pt x="21238" y="20599"/>
                  </a:lnTo>
                  <a:lnTo>
                    <a:pt x="21238" y="20571"/>
                  </a:lnTo>
                  <a:lnTo>
                    <a:pt x="21244" y="20530"/>
                  </a:lnTo>
                  <a:lnTo>
                    <a:pt x="21282" y="20437"/>
                  </a:lnTo>
                  <a:lnTo>
                    <a:pt x="21276" y="20422"/>
                  </a:lnTo>
                  <a:lnTo>
                    <a:pt x="21203" y="20370"/>
                  </a:lnTo>
                  <a:lnTo>
                    <a:pt x="21174" y="20368"/>
                  </a:lnTo>
                  <a:lnTo>
                    <a:pt x="21163" y="20406"/>
                  </a:lnTo>
                  <a:lnTo>
                    <a:pt x="21168" y="20402"/>
                  </a:lnTo>
                  <a:lnTo>
                    <a:pt x="21164" y="20437"/>
                  </a:lnTo>
                  <a:lnTo>
                    <a:pt x="21066" y="20467"/>
                  </a:lnTo>
                  <a:lnTo>
                    <a:pt x="20984" y="20456"/>
                  </a:lnTo>
                  <a:lnTo>
                    <a:pt x="21020" y="20427"/>
                  </a:lnTo>
                  <a:lnTo>
                    <a:pt x="21042" y="20420"/>
                  </a:lnTo>
                  <a:lnTo>
                    <a:pt x="21063" y="20430"/>
                  </a:lnTo>
                  <a:lnTo>
                    <a:pt x="21078" y="20442"/>
                  </a:lnTo>
                  <a:lnTo>
                    <a:pt x="21075" y="20426"/>
                  </a:lnTo>
                  <a:lnTo>
                    <a:pt x="21064" y="20404"/>
                  </a:lnTo>
                  <a:lnTo>
                    <a:pt x="21060" y="20394"/>
                  </a:lnTo>
                  <a:lnTo>
                    <a:pt x="21055" y="20388"/>
                  </a:lnTo>
                  <a:lnTo>
                    <a:pt x="21035" y="20366"/>
                  </a:lnTo>
                  <a:lnTo>
                    <a:pt x="21031" y="20348"/>
                  </a:lnTo>
                  <a:lnTo>
                    <a:pt x="21028" y="20334"/>
                  </a:lnTo>
                  <a:lnTo>
                    <a:pt x="21027" y="20323"/>
                  </a:lnTo>
                  <a:lnTo>
                    <a:pt x="21027" y="20312"/>
                  </a:lnTo>
                  <a:lnTo>
                    <a:pt x="21018" y="20312"/>
                  </a:lnTo>
                  <a:lnTo>
                    <a:pt x="20996" y="20302"/>
                  </a:lnTo>
                  <a:lnTo>
                    <a:pt x="20979" y="20301"/>
                  </a:lnTo>
                  <a:lnTo>
                    <a:pt x="20972" y="20289"/>
                  </a:lnTo>
                  <a:lnTo>
                    <a:pt x="20965" y="20275"/>
                  </a:lnTo>
                  <a:lnTo>
                    <a:pt x="20959" y="20266"/>
                  </a:lnTo>
                  <a:lnTo>
                    <a:pt x="20943" y="20256"/>
                  </a:lnTo>
                  <a:lnTo>
                    <a:pt x="20937" y="20260"/>
                  </a:lnTo>
                  <a:lnTo>
                    <a:pt x="20941" y="20283"/>
                  </a:lnTo>
                  <a:lnTo>
                    <a:pt x="20952" y="20327"/>
                  </a:lnTo>
                  <a:lnTo>
                    <a:pt x="20937" y="20318"/>
                  </a:lnTo>
                  <a:lnTo>
                    <a:pt x="20912" y="20295"/>
                  </a:lnTo>
                  <a:lnTo>
                    <a:pt x="20898" y="20288"/>
                  </a:lnTo>
                  <a:lnTo>
                    <a:pt x="20886" y="20291"/>
                  </a:lnTo>
                  <a:lnTo>
                    <a:pt x="20863" y="20333"/>
                  </a:lnTo>
                  <a:lnTo>
                    <a:pt x="20858" y="20363"/>
                  </a:lnTo>
                  <a:lnTo>
                    <a:pt x="20888" y="20404"/>
                  </a:lnTo>
                  <a:lnTo>
                    <a:pt x="20949" y="20463"/>
                  </a:lnTo>
                  <a:lnTo>
                    <a:pt x="20925" y="20487"/>
                  </a:lnTo>
                  <a:lnTo>
                    <a:pt x="20820" y="20419"/>
                  </a:lnTo>
                  <a:lnTo>
                    <a:pt x="20776" y="20408"/>
                  </a:lnTo>
                  <a:lnTo>
                    <a:pt x="20770" y="20400"/>
                  </a:lnTo>
                  <a:lnTo>
                    <a:pt x="20765" y="20389"/>
                  </a:lnTo>
                  <a:lnTo>
                    <a:pt x="20760" y="20376"/>
                  </a:lnTo>
                  <a:lnTo>
                    <a:pt x="20759" y="20368"/>
                  </a:lnTo>
                  <a:lnTo>
                    <a:pt x="20763" y="20364"/>
                  </a:lnTo>
                  <a:lnTo>
                    <a:pt x="20768" y="20362"/>
                  </a:lnTo>
                  <a:lnTo>
                    <a:pt x="20780" y="20351"/>
                  </a:lnTo>
                  <a:lnTo>
                    <a:pt x="20802" y="20342"/>
                  </a:lnTo>
                  <a:lnTo>
                    <a:pt x="20805" y="20327"/>
                  </a:lnTo>
                  <a:lnTo>
                    <a:pt x="20804" y="20299"/>
                  </a:lnTo>
                  <a:lnTo>
                    <a:pt x="20805" y="20290"/>
                  </a:lnTo>
                  <a:lnTo>
                    <a:pt x="20824" y="20259"/>
                  </a:lnTo>
                  <a:lnTo>
                    <a:pt x="20831" y="20254"/>
                  </a:lnTo>
                  <a:lnTo>
                    <a:pt x="20836" y="20245"/>
                  </a:lnTo>
                  <a:lnTo>
                    <a:pt x="20834" y="20219"/>
                  </a:lnTo>
                  <a:lnTo>
                    <a:pt x="20757" y="20181"/>
                  </a:lnTo>
                  <a:lnTo>
                    <a:pt x="20766" y="20135"/>
                  </a:lnTo>
                  <a:lnTo>
                    <a:pt x="20768" y="20108"/>
                  </a:lnTo>
                  <a:lnTo>
                    <a:pt x="20760" y="20101"/>
                  </a:lnTo>
                  <a:lnTo>
                    <a:pt x="20708" y="20157"/>
                  </a:lnTo>
                  <a:lnTo>
                    <a:pt x="20701" y="20176"/>
                  </a:lnTo>
                  <a:lnTo>
                    <a:pt x="20696" y="20209"/>
                  </a:lnTo>
                  <a:lnTo>
                    <a:pt x="20689" y="20237"/>
                  </a:lnTo>
                  <a:lnTo>
                    <a:pt x="20675" y="20238"/>
                  </a:lnTo>
                  <a:lnTo>
                    <a:pt x="20662" y="20212"/>
                  </a:lnTo>
                  <a:lnTo>
                    <a:pt x="20653" y="20144"/>
                  </a:lnTo>
                  <a:lnTo>
                    <a:pt x="20638" y="20112"/>
                  </a:lnTo>
                  <a:lnTo>
                    <a:pt x="20628" y="20046"/>
                  </a:lnTo>
                  <a:lnTo>
                    <a:pt x="20609" y="20036"/>
                  </a:lnTo>
                  <a:lnTo>
                    <a:pt x="20584" y="20038"/>
                  </a:lnTo>
                  <a:lnTo>
                    <a:pt x="20559" y="20005"/>
                  </a:lnTo>
                  <a:lnTo>
                    <a:pt x="20531" y="19960"/>
                  </a:lnTo>
                  <a:lnTo>
                    <a:pt x="20474" y="19938"/>
                  </a:lnTo>
                  <a:lnTo>
                    <a:pt x="20445" y="19904"/>
                  </a:lnTo>
                  <a:lnTo>
                    <a:pt x="20446" y="19894"/>
                  </a:lnTo>
                  <a:lnTo>
                    <a:pt x="20445" y="19885"/>
                  </a:lnTo>
                  <a:lnTo>
                    <a:pt x="20444" y="19877"/>
                  </a:lnTo>
                  <a:lnTo>
                    <a:pt x="20444" y="19868"/>
                  </a:lnTo>
                  <a:lnTo>
                    <a:pt x="20431" y="19874"/>
                  </a:lnTo>
                  <a:lnTo>
                    <a:pt x="20417" y="19872"/>
                  </a:lnTo>
                  <a:lnTo>
                    <a:pt x="20404" y="19874"/>
                  </a:lnTo>
                  <a:lnTo>
                    <a:pt x="20391" y="19905"/>
                  </a:lnTo>
                  <a:lnTo>
                    <a:pt x="20381" y="19909"/>
                  </a:lnTo>
                  <a:lnTo>
                    <a:pt x="20368" y="19904"/>
                  </a:lnTo>
                  <a:lnTo>
                    <a:pt x="20355" y="19893"/>
                  </a:lnTo>
                  <a:lnTo>
                    <a:pt x="20372" y="19856"/>
                  </a:lnTo>
                  <a:lnTo>
                    <a:pt x="20377" y="19838"/>
                  </a:lnTo>
                  <a:lnTo>
                    <a:pt x="20357" y="19834"/>
                  </a:lnTo>
                  <a:lnTo>
                    <a:pt x="20310" y="19903"/>
                  </a:lnTo>
                  <a:lnTo>
                    <a:pt x="20303" y="19869"/>
                  </a:lnTo>
                  <a:lnTo>
                    <a:pt x="20303" y="19842"/>
                  </a:lnTo>
                  <a:lnTo>
                    <a:pt x="20308" y="19822"/>
                  </a:lnTo>
                  <a:lnTo>
                    <a:pt x="20315" y="19805"/>
                  </a:lnTo>
                  <a:lnTo>
                    <a:pt x="20280" y="19794"/>
                  </a:lnTo>
                  <a:lnTo>
                    <a:pt x="20142" y="19962"/>
                  </a:lnTo>
                  <a:lnTo>
                    <a:pt x="20127" y="19972"/>
                  </a:lnTo>
                  <a:lnTo>
                    <a:pt x="20130" y="19927"/>
                  </a:lnTo>
                  <a:lnTo>
                    <a:pt x="20133" y="19907"/>
                  </a:lnTo>
                  <a:lnTo>
                    <a:pt x="20139" y="19889"/>
                  </a:lnTo>
                  <a:lnTo>
                    <a:pt x="20158" y="19850"/>
                  </a:lnTo>
                  <a:lnTo>
                    <a:pt x="20161" y="19836"/>
                  </a:lnTo>
                  <a:lnTo>
                    <a:pt x="20106" y="19860"/>
                  </a:lnTo>
                  <a:lnTo>
                    <a:pt x="20083" y="19882"/>
                  </a:lnTo>
                  <a:lnTo>
                    <a:pt x="20065" y="19919"/>
                  </a:lnTo>
                  <a:lnTo>
                    <a:pt x="20055" y="19909"/>
                  </a:lnTo>
                  <a:lnTo>
                    <a:pt x="20060" y="19846"/>
                  </a:lnTo>
                  <a:lnTo>
                    <a:pt x="20060" y="19820"/>
                  </a:lnTo>
                  <a:lnTo>
                    <a:pt x="20054" y="19801"/>
                  </a:lnTo>
                  <a:lnTo>
                    <a:pt x="20042" y="19788"/>
                  </a:lnTo>
                  <a:lnTo>
                    <a:pt x="20013" y="19769"/>
                  </a:lnTo>
                  <a:lnTo>
                    <a:pt x="20013" y="19755"/>
                  </a:lnTo>
                  <a:lnTo>
                    <a:pt x="20010" y="19752"/>
                  </a:lnTo>
                  <a:lnTo>
                    <a:pt x="20007" y="19752"/>
                  </a:lnTo>
                  <a:lnTo>
                    <a:pt x="20008" y="19749"/>
                  </a:lnTo>
                  <a:lnTo>
                    <a:pt x="20010" y="19747"/>
                  </a:lnTo>
                  <a:lnTo>
                    <a:pt x="20010" y="19744"/>
                  </a:lnTo>
                  <a:lnTo>
                    <a:pt x="20006" y="19734"/>
                  </a:lnTo>
                  <a:lnTo>
                    <a:pt x="19991" y="19744"/>
                  </a:lnTo>
                  <a:lnTo>
                    <a:pt x="19981" y="19754"/>
                  </a:lnTo>
                  <a:lnTo>
                    <a:pt x="19970" y="19794"/>
                  </a:lnTo>
                  <a:lnTo>
                    <a:pt x="19960" y="19805"/>
                  </a:lnTo>
                  <a:lnTo>
                    <a:pt x="19957" y="19782"/>
                  </a:lnTo>
                  <a:lnTo>
                    <a:pt x="19958" y="19732"/>
                  </a:lnTo>
                  <a:lnTo>
                    <a:pt x="19952" y="19705"/>
                  </a:lnTo>
                  <a:lnTo>
                    <a:pt x="19942" y="19689"/>
                  </a:lnTo>
                  <a:lnTo>
                    <a:pt x="19928" y="19675"/>
                  </a:lnTo>
                  <a:lnTo>
                    <a:pt x="19901" y="19653"/>
                  </a:lnTo>
                  <a:lnTo>
                    <a:pt x="19888" y="19697"/>
                  </a:lnTo>
                  <a:lnTo>
                    <a:pt x="19876" y="19710"/>
                  </a:lnTo>
                  <a:lnTo>
                    <a:pt x="19860" y="19691"/>
                  </a:lnTo>
                  <a:lnTo>
                    <a:pt x="19856" y="19696"/>
                  </a:lnTo>
                  <a:lnTo>
                    <a:pt x="19836" y="19733"/>
                  </a:lnTo>
                  <a:lnTo>
                    <a:pt x="19827" y="19743"/>
                  </a:lnTo>
                  <a:lnTo>
                    <a:pt x="19833" y="19706"/>
                  </a:lnTo>
                  <a:lnTo>
                    <a:pt x="19845" y="19665"/>
                  </a:lnTo>
                  <a:lnTo>
                    <a:pt x="19843" y="19623"/>
                  </a:lnTo>
                  <a:lnTo>
                    <a:pt x="19808" y="19586"/>
                  </a:lnTo>
                  <a:lnTo>
                    <a:pt x="19788" y="19588"/>
                  </a:lnTo>
                  <a:lnTo>
                    <a:pt x="19774" y="19615"/>
                  </a:lnTo>
                  <a:lnTo>
                    <a:pt x="19763" y="19674"/>
                  </a:lnTo>
                  <a:lnTo>
                    <a:pt x="19762" y="19654"/>
                  </a:lnTo>
                  <a:lnTo>
                    <a:pt x="19755" y="19680"/>
                  </a:lnTo>
                  <a:lnTo>
                    <a:pt x="19740" y="19695"/>
                  </a:lnTo>
                  <a:lnTo>
                    <a:pt x="19705" y="19713"/>
                  </a:lnTo>
                  <a:lnTo>
                    <a:pt x="19700" y="19697"/>
                  </a:lnTo>
                  <a:lnTo>
                    <a:pt x="19769" y="19593"/>
                  </a:lnTo>
                  <a:lnTo>
                    <a:pt x="19764" y="19580"/>
                  </a:lnTo>
                  <a:lnTo>
                    <a:pt x="19743" y="19586"/>
                  </a:lnTo>
                  <a:lnTo>
                    <a:pt x="19721" y="19581"/>
                  </a:lnTo>
                  <a:lnTo>
                    <a:pt x="19647" y="19531"/>
                  </a:lnTo>
                  <a:lnTo>
                    <a:pt x="19633" y="19529"/>
                  </a:lnTo>
                  <a:lnTo>
                    <a:pt x="19622" y="19543"/>
                  </a:lnTo>
                  <a:lnTo>
                    <a:pt x="19608" y="19571"/>
                  </a:lnTo>
                  <a:lnTo>
                    <a:pt x="19606" y="19561"/>
                  </a:lnTo>
                  <a:lnTo>
                    <a:pt x="19603" y="19559"/>
                  </a:lnTo>
                  <a:lnTo>
                    <a:pt x="19601" y="19559"/>
                  </a:lnTo>
                  <a:lnTo>
                    <a:pt x="19599" y="19559"/>
                  </a:lnTo>
                  <a:lnTo>
                    <a:pt x="19601" y="19550"/>
                  </a:lnTo>
                  <a:lnTo>
                    <a:pt x="19602" y="19539"/>
                  </a:lnTo>
                  <a:lnTo>
                    <a:pt x="19601" y="19511"/>
                  </a:lnTo>
                  <a:lnTo>
                    <a:pt x="19598" y="19489"/>
                  </a:lnTo>
                  <a:lnTo>
                    <a:pt x="19592" y="19481"/>
                  </a:lnTo>
                  <a:lnTo>
                    <a:pt x="19564" y="19470"/>
                  </a:lnTo>
                  <a:lnTo>
                    <a:pt x="19547" y="19469"/>
                  </a:lnTo>
                  <a:lnTo>
                    <a:pt x="19531" y="19473"/>
                  </a:lnTo>
                  <a:lnTo>
                    <a:pt x="19520" y="19481"/>
                  </a:lnTo>
                  <a:lnTo>
                    <a:pt x="19501" y="19541"/>
                  </a:lnTo>
                  <a:lnTo>
                    <a:pt x="19488" y="19565"/>
                  </a:lnTo>
                  <a:lnTo>
                    <a:pt x="19468" y="19551"/>
                  </a:lnTo>
                  <a:lnTo>
                    <a:pt x="19465" y="19595"/>
                  </a:lnTo>
                  <a:lnTo>
                    <a:pt x="19448" y="19672"/>
                  </a:lnTo>
                  <a:lnTo>
                    <a:pt x="19451" y="19714"/>
                  </a:lnTo>
                  <a:lnTo>
                    <a:pt x="19446" y="19699"/>
                  </a:lnTo>
                  <a:lnTo>
                    <a:pt x="19443" y="19702"/>
                  </a:lnTo>
                  <a:lnTo>
                    <a:pt x="19437" y="19705"/>
                  </a:lnTo>
                  <a:lnTo>
                    <a:pt x="19428" y="19700"/>
                  </a:lnTo>
                  <a:lnTo>
                    <a:pt x="19419" y="19679"/>
                  </a:lnTo>
                  <a:lnTo>
                    <a:pt x="19416" y="19658"/>
                  </a:lnTo>
                  <a:lnTo>
                    <a:pt x="19417" y="19642"/>
                  </a:lnTo>
                  <a:lnTo>
                    <a:pt x="19427" y="19618"/>
                  </a:lnTo>
                  <a:lnTo>
                    <a:pt x="19414" y="19599"/>
                  </a:lnTo>
                  <a:lnTo>
                    <a:pt x="19419" y="19565"/>
                  </a:lnTo>
                  <a:lnTo>
                    <a:pt x="19432" y="19530"/>
                  </a:lnTo>
                  <a:lnTo>
                    <a:pt x="19444" y="19512"/>
                  </a:lnTo>
                  <a:lnTo>
                    <a:pt x="19459" y="19497"/>
                  </a:lnTo>
                  <a:lnTo>
                    <a:pt x="19473" y="19476"/>
                  </a:lnTo>
                  <a:lnTo>
                    <a:pt x="19480" y="19449"/>
                  </a:lnTo>
                  <a:lnTo>
                    <a:pt x="19473" y="19419"/>
                  </a:lnTo>
                  <a:lnTo>
                    <a:pt x="19455" y="19398"/>
                  </a:lnTo>
                  <a:lnTo>
                    <a:pt x="19430" y="19380"/>
                  </a:lnTo>
                  <a:lnTo>
                    <a:pt x="19409" y="19372"/>
                  </a:lnTo>
                  <a:lnTo>
                    <a:pt x="19401" y="19383"/>
                  </a:lnTo>
                  <a:lnTo>
                    <a:pt x="19398" y="19424"/>
                  </a:lnTo>
                  <a:lnTo>
                    <a:pt x="19383" y="19437"/>
                  </a:lnTo>
                  <a:lnTo>
                    <a:pt x="19364" y="19440"/>
                  </a:lnTo>
                  <a:lnTo>
                    <a:pt x="19345" y="19449"/>
                  </a:lnTo>
                  <a:lnTo>
                    <a:pt x="19356" y="19462"/>
                  </a:lnTo>
                  <a:lnTo>
                    <a:pt x="19351" y="19465"/>
                  </a:lnTo>
                  <a:lnTo>
                    <a:pt x="19345" y="19449"/>
                  </a:lnTo>
                  <a:lnTo>
                    <a:pt x="19346" y="19483"/>
                  </a:lnTo>
                  <a:lnTo>
                    <a:pt x="19326" y="19573"/>
                  </a:lnTo>
                  <a:lnTo>
                    <a:pt x="19339" y="19585"/>
                  </a:lnTo>
                  <a:lnTo>
                    <a:pt x="19355" y="19603"/>
                  </a:lnTo>
                  <a:lnTo>
                    <a:pt x="19367" y="19624"/>
                  </a:lnTo>
                  <a:lnTo>
                    <a:pt x="19374" y="19644"/>
                  </a:lnTo>
                  <a:lnTo>
                    <a:pt x="19369" y="19660"/>
                  </a:lnTo>
                  <a:lnTo>
                    <a:pt x="19358" y="19669"/>
                  </a:lnTo>
                  <a:lnTo>
                    <a:pt x="19335" y="19679"/>
                  </a:lnTo>
                  <a:lnTo>
                    <a:pt x="19330" y="19656"/>
                  </a:lnTo>
                  <a:lnTo>
                    <a:pt x="19331" y="19638"/>
                  </a:lnTo>
                  <a:lnTo>
                    <a:pt x="19335" y="19625"/>
                  </a:lnTo>
                  <a:lnTo>
                    <a:pt x="19343" y="19618"/>
                  </a:lnTo>
                  <a:lnTo>
                    <a:pt x="19337" y="19603"/>
                  </a:lnTo>
                  <a:lnTo>
                    <a:pt x="19326" y="19610"/>
                  </a:lnTo>
                  <a:lnTo>
                    <a:pt x="19314" y="19604"/>
                  </a:lnTo>
                  <a:lnTo>
                    <a:pt x="19302" y="19586"/>
                  </a:lnTo>
                  <a:lnTo>
                    <a:pt x="19294" y="19556"/>
                  </a:lnTo>
                  <a:lnTo>
                    <a:pt x="19271" y="19571"/>
                  </a:lnTo>
                  <a:lnTo>
                    <a:pt x="19272" y="19544"/>
                  </a:lnTo>
                  <a:lnTo>
                    <a:pt x="19291" y="19501"/>
                  </a:lnTo>
                  <a:lnTo>
                    <a:pt x="19289" y="19476"/>
                  </a:lnTo>
                  <a:lnTo>
                    <a:pt x="19285" y="19447"/>
                  </a:lnTo>
                  <a:lnTo>
                    <a:pt x="19293" y="19429"/>
                  </a:lnTo>
                  <a:lnTo>
                    <a:pt x="19350" y="19390"/>
                  </a:lnTo>
                  <a:lnTo>
                    <a:pt x="19361" y="19367"/>
                  </a:lnTo>
                  <a:lnTo>
                    <a:pt x="19354" y="19330"/>
                  </a:lnTo>
                  <a:lnTo>
                    <a:pt x="19335" y="19301"/>
                  </a:lnTo>
                  <a:lnTo>
                    <a:pt x="19315" y="19298"/>
                  </a:lnTo>
                  <a:lnTo>
                    <a:pt x="19284" y="19321"/>
                  </a:lnTo>
                  <a:lnTo>
                    <a:pt x="19239" y="19389"/>
                  </a:lnTo>
                  <a:lnTo>
                    <a:pt x="19210" y="19407"/>
                  </a:lnTo>
                  <a:lnTo>
                    <a:pt x="19141" y="19367"/>
                  </a:lnTo>
                  <a:lnTo>
                    <a:pt x="19118" y="19387"/>
                  </a:lnTo>
                  <a:lnTo>
                    <a:pt x="19113" y="19425"/>
                  </a:lnTo>
                  <a:lnTo>
                    <a:pt x="19132" y="19460"/>
                  </a:lnTo>
                  <a:lnTo>
                    <a:pt x="19129" y="19493"/>
                  </a:lnTo>
                  <a:lnTo>
                    <a:pt x="19121" y="19520"/>
                  </a:lnTo>
                  <a:lnTo>
                    <a:pt x="19107" y="19532"/>
                  </a:lnTo>
                  <a:lnTo>
                    <a:pt x="19090" y="19524"/>
                  </a:lnTo>
                  <a:lnTo>
                    <a:pt x="19089" y="19448"/>
                  </a:lnTo>
                  <a:lnTo>
                    <a:pt x="19077" y="19397"/>
                  </a:lnTo>
                  <a:lnTo>
                    <a:pt x="19080" y="19382"/>
                  </a:lnTo>
                  <a:lnTo>
                    <a:pt x="19084" y="19368"/>
                  </a:lnTo>
                  <a:lnTo>
                    <a:pt x="19082" y="19344"/>
                  </a:lnTo>
                  <a:lnTo>
                    <a:pt x="19062" y="19355"/>
                  </a:lnTo>
                  <a:lnTo>
                    <a:pt x="19007" y="19368"/>
                  </a:lnTo>
                  <a:lnTo>
                    <a:pt x="18964" y="19359"/>
                  </a:lnTo>
                  <a:lnTo>
                    <a:pt x="18934" y="19403"/>
                  </a:lnTo>
                  <a:lnTo>
                    <a:pt x="18919" y="19411"/>
                  </a:lnTo>
                  <a:lnTo>
                    <a:pt x="18907" y="19412"/>
                  </a:lnTo>
                  <a:lnTo>
                    <a:pt x="18893" y="19402"/>
                  </a:lnTo>
                  <a:lnTo>
                    <a:pt x="18871" y="19379"/>
                  </a:lnTo>
                  <a:lnTo>
                    <a:pt x="18853" y="19367"/>
                  </a:lnTo>
                  <a:lnTo>
                    <a:pt x="18817" y="19365"/>
                  </a:lnTo>
                  <a:lnTo>
                    <a:pt x="18795" y="19345"/>
                  </a:lnTo>
                  <a:lnTo>
                    <a:pt x="18806" y="19341"/>
                  </a:lnTo>
                  <a:lnTo>
                    <a:pt x="18816" y="19332"/>
                  </a:lnTo>
                  <a:lnTo>
                    <a:pt x="18817" y="19313"/>
                  </a:lnTo>
                  <a:lnTo>
                    <a:pt x="18807" y="19281"/>
                  </a:lnTo>
                  <a:lnTo>
                    <a:pt x="18794" y="19265"/>
                  </a:lnTo>
                  <a:lnTo>
                    <a:pt x="18763" y="19257"/>
                  </a:lnTo>
                  <a:lnTo>
                    <a:pt x="18744" y="19246"/>
                  </a:lnTo>
                  <a:lnTo>
                    <a:pt x="18731" y="19252"/>
                  </a:lnTo>
                  <a:lnTo>
                    <a:pt x="18721" y="19243"/>
                  </a:lnTo>
                  <a:lnTo>
                    <a:pt x="18716" y="19229"/>
                  </a:lnTo>
                  <a:lnTo>
                    <a:pt x="18716" y="19213"/>
                  </a:lnTo>
                  <a:lnTo>
                    <a:pt x="18716" y="19200"/>
                  </a:lnTo>
                  <a:lnTo>
                    <a:pt x="18714" y="19192"/>
                  </a:lnTo>
                  <a:lnTo>
                    <a:pt x="18704" y="19178"/>
                  </a:lnTo>
                  <a:lnTo>
                    <a:pt x="18690" y="19162"/>
                  </a:lnTo>
                  <a:lnTo>
                    <a:pt x="18676" y="19151"/>
                  </a:lnTo>
                  <a:lnTo>
                    <a:pt x="18642" y="19145"/>
                  </a:lnTo>
                  <a:lnTo>
                    <a:pt x="18582" y="19081"/>
                  </a:lnTo>
                  <a:lnTo>
                    <a:pt x="18552" y="19057"/>
                  </a:lnTo>
                  <a:lnTo>
                    <a:pt x="18508" y="19044"/>
                  </a:lnTo>
                  <a:lnTo>
                    <a:pt x="18452" y="18997"/>
                  </a:lnTo>
                  <a:lnTo>
                    <a:pt x="18440" y="18980"/>
                  </a:lnTo>
                  <a:lnTo>
                    <a:pt x="18464" y="18968"/>
                  </a:lnTo>
                  <a:lnTo>
                    <a:pt x="18471" y="18953"/>
                  </a:lnTo>
                  <a:lnTo>
                    <a:pt x="18468" y="18925"/>
                  </a:lnTo>
                  <a:lnTo>
                    <a:pt x="18420" y="18957"/>
                  </a:lnTo>
                  <a:lnTo>
                    <a:pt x="18389" y="18964"/>
                  </a:lnTo>
                  <a:lnTo>
                    <a:pt x="18349" y="18927"/>
                  </a:lnTo>
                  <a:lnTo>
                    <a:pt x="18282" y="18891"/>
                  </a:lnTo>
                  <a:lnTo>
                    <a:pt x="18244" y="18885"/>
                  </a:lnTo>
                  <a:lnTo>
                    <a:pt x="18214" y="18870"/>
                  </a:lnTo>
                  <a:lnTo>
                    <a:pt x="18159" y="18827"/>
                  </a:lnTo>
                  <a:lnTo>
                    <a:pt x="18145" y="18807"/>
                  </a:lnTo>
                  <a:lnTo>
                    <a:pt x="18128" y="18781"/>
                  </a:lnTo>
                  <a:lnTo>
                    <a:pt x="18112" y="18760"/>
                  </a:lnTo>
                  <a:lnTo>
                    <a:pt x="18100" y="18754"/>
                  </a:lnTo>
                  <a:lnTo>
                    <a:pt x="18073" y="18761"/>
                  </a:lnTo>
                  <a:lnTo>
                    <a:pt x="18058" y="18758"/>
                  </a:lnTo>
                  <a:lnTo>
                    <a:pt x="18043" y="18751"/>
                  </a:lnTo>
                  <a:lnTo>
                    <a:pt x="18047" y="18719"/>
                  </a:lnTo>
                  <a:lnTo>
                    <a:pt x="18065" y="18697"/>
                  </a:lnTo>
                  <a:lnTo>
                    <a:pt x="18055" y="18671"/>
                  </a:lnTo>
                  <a:lnTo>
                    <a:pt x="18035" y="18646"/>
                  </a:lnTo>
                  <a:lnTo>
                    <a:pt x="17975" y="18612"/>
                  </a:lnTo>
                  <a:lnTo>
                    <a:pt x="17928" y="18568"/>
                  </a:lnTo>
                  <a:lnTo>
                    <a:pt x="17851" y="18521"/>
                  </a:lnTo>
                  <a:lnTo>
                    <a:pt x="17838" y="18504"/>
                  </a:lnTo>
                  <a:lnTo>
                    <a:pt x="17833" y="18478"/>
                  </a:lnTo>
                  <a:lnTo>
                    <a:pt x="17877" y="18449"/>
                  </a:lnTo>
                  <a:lnTo>
                    <a:pt x="17890" y="18447"/>
                  </a:lnTo>
                  <a:lnTo>
                    <a:pt x="17917" y="18456"/>
                  </a:lnTo>
                  <a:lnTo>
                    <a:pt x="18009" y="18447"/>
                  </a:lnTo>
                  <a:lnTo>
                    <a:pt x="18020" y="18413"/>
                  </a:lnTo>
                  <a:lnTo>
                    <a:pt x="18031" y="18421"/>
                  </a:lnTo>
                  <a:lnTo>
                    <a:pt x="18041" y="18421"/>
                  </a:lnTo>
                  <a:lnTo>
                    <a:pt x="18045" y="18410"/>
                  </a:lnTo>
                  <a:lnTo>
                    <a:pt x="18038" y="18385"/>
                  </a:lnTo>
                  <a:lnTo>
                    <a:pt x="18029" y="18372"/>
                  </a:lnTo>
                  <a:lnTo>
                    <a:pt x="18007" y="18362"/>
                  </a:lnTo>
                  <a:lnTo>
                    <a:pt x="17998" y="18353"/>
                  </a:lnTo>
                  <a:lnTo>
                    <a:pt x="17986" y="18328"/>
                  </a:lnTo>
                  <a:lnTo>
                    <a:pt x="18001" y="18325"/>
                  </a:lnTo>
                  <a:lnTo>
                    <a:pt x="18144" y="18353"/>
                  </a:lnTo>
                  <a:lnTo>
                    <a:pt x="18165" y="18339"/>
                  </a:lnTo>
                  <a:lnTo>
                    <a:pt x="18166" y="18333"/>
                  </a:lnTo>
                  <a:lnTo>
                    <a:pt x="18163" y="18322"/>
                  </a:lnTo>
                  <a:lnTo>
                    <a:pt x="18158" y="18313"/>
                  </a:lnTo>
                  <a:lnTo>
                    <a:pt x="18157" y="18308"/>
                  </a:lnTo>
                  <a:lnTo>
                    <a:pt x="18165" y="18304"/>
                  </a:lnTo>
                  <a:lnTo>
                    <a:pt x="18184" y="18304"/>
                  </a:lnTo>
                  <a:lnTo>
                    <a:pt x="18192" y="18301"/>
                  </a:lnTo>
                  <a:lnTo>
                    <a:pt x="18204" y="18305"/>
                  </a:lnTo>
                  <a:lnTo>
                    <a:pt x="18250" y="18330"/>
                  </a:lnTo>
                  <a:lnTo>
                    <a:pt x="18263" y="18342"/>
                  </a:lnTo>
                  <a:lnTo>
                    <a:pt x="18276" y="18367"/>
                  </a:lnTo>
                  <a:lnTo>
                    <a:pt x="18298" y="18400"/>
                  </a:lnTo>
                  <a:lnTo>
                    <a:pt x="18321" y="18426"/>
                  </a:lnTo>
                  <a:lnTo>
                    <a:pt x="18335" y="18433"/>
                  </a:lnTo>
                  <a:lnTo>
                    <a:pt x="18354" y="18430"/>
                  </a:lnTo>
                  <a:lnTo>
                    <a:pt x="18400" y="18439"/>
                  </a:lnTo>
                  <a:lnTo>
                    <a:pt x="18421" y="18434"/>
                  </a:lnTo>
                  <a:lnTo>
                    <a:pt x="18420" y="18414"/>
                  </a:lnTo>
                  <a:lnTo>
                    <a:pt x="18398" y="18379"/>
                  </a:lnTo>
                  <a:lnTo>
                    <a:pt x="18357" y="18326"/>
                  </a:lnTo>
                  <a:lnTo>
                    <a:pt x="18351" y="18310"/>
                  </a:lnTo>
                  <a:lnTo>
                    <a:pt x="18369" y="18299"/>
                  </a:lnTo>
                  <a:lnTo>
                    <a:pt x="18388" y="18308"/>
                  </a:lnTo>
                  <a:lnTo>
                    <a:pt x="18408" y="18330"/>
                  </a:lnTo>
                  <a:lnTo>
                    <a:pt x="18449" y="18384"/>
                  </a:lnTo>
                  <a:lnTo>
                    <a:pt x="18470" y="18416"/>
                  </a:lnTo>
                  <a:lnTo>
                    <a:pt x="18480" y="18448"/>
                  </a:lnTo>
                  <a:lnTo>
                    <a:pt x="18471" y="18474"/>
                  </a:lnTo>
                  <a:lnTo>
                    <a:pt x="18493" y="18496"/>
                  </a:lnTo>
                  <a:lnTo>
                    <a:pt x="18519" y="18453"/>
                  </a:lnTo>
                  <a:lnTo>
                    <a:pt x="18538" y="18478"/>
                  </a:lnTo>
                  <a:lnTo>
                    <a:pt x="18550" y="18490"/>
                  </a:lnTo>
                  <a:lnTo>
                    <a:pt x="18566" y="18490"/>
                  </a:lnTo>
                  <a:lnTo>
                    <a:pt x="18570" y="18469"/>
                  </a:lnTo>
                  <a:lnTo>
                    <a:pt x="18547" y="18424"/>
                  </a:lnTo>
                  <a:lnTo>
                    <a:pt x="18565" y="18434"/>
                  </a:lnTo>
                  <a:lnTo>
                    <a:pt x="18582" y="18458"/>
                  </a:lnTo>
                  <a:lnTo>
                    <a:pt x="18600" y="18487"/>
                  </a:lnTo>
                  <a:lnTo>
                    <a:pt x="18620" y="18517"/>
                  </a:lnTo>
                  <a:lnTo>
                    <a:pt x="18640" y="18529"/>
                  </a:lnTo>
                  <a:lnTo>
                    <a:pt x="18670" y="18516"/>
                  </a:lnTo>
                  <a:lnTo>
                    <a:pt x="18689" y="18527"/>
                  </a:lnTo>
                  <a:lnTo>
                    <a:pt x="18709" y="18543"/>
                  </a:lnTo>
                  <a:lnTo>
                    <a:pt x="18764" y="18561"/>
                  </a:lnTo>
                  <a:lnTo>
                    <a:pt x="18853" y="18621"/>
                  </a:lnTo>
                  <a:lnTo>
                    <a:pt x="18865" y="18635"/>
                  </a:lnTo>
                  <a:lnTo>
                    <a:pt x="18893" y="18673"/>
                  </a:lnTo>
                  <a:lnTo>
                    <a:pt x="18915" y="18707"/>
                  </a:lnTo>
                  <a:lnTo>
                    <a:pt x="18928" y="18723"/>
                  </a:lnTo>
                  <a:lnTo>
                    <a:pt x="18937" y="18728"/>
                  </a:lnTo>
                  <a:lnTo>
                    <a:pt x="18965" y="18729"/>
                  </a:lnTo>
                  <a:lnTo>
                    <a:pt x="19026" y="18763"/>
                  </a:lnTo>
                  <a:lnTo>
                    <a:pt x="19049" y="18747"/>
                  </a:lnTo>
                  <a:lnTo>
                    <a:pt x="19047" y="18680"/>
                  </a:lnTo>
                  <a:lnTo>
                    <a:pt x="19005" y="18602"/>
                  </a:lnTo>
                  <a:lnTo>
                    <a:pt x="18950" y="18532"/>
                  </a:lnTo>
                  <a:lnTo>
                    <a:pt x="18856" y="18435"/>
                  </a:lnTo>
                  <a:lnTo>
                    <a:pt x="18842" y="18416"/>
                  </a:lnTo>
                  <a:lnTo>
                    <a:pt x="18817" y="18378"/>
                  </a:lnTo>
                  <a:lnTo>
                    <a:pt x="18804" y="18359"/>
                  </a:lnTo>
                  <a:lnTo>
                    <a:pt x="18781" y="18318"/>
                  </a:lnTo>
                  <a:lnTo>
                    <a:pt x="18759" y="18230"/>
                  </a:lnTo>
                  <a:lnTo>
                    <a:pt x="18736" y="18188"/>
                  </a:lnTo>
                  <a:lnTo>
                    <a:pt x="18692" y="18158"/>
                  </a:lnTo>
                  <a:lnTo>
                    <a:pt x="18669" y="18135"/>
                  </a:lnTo>
                  <a:lnTo>
                    <a:pt x="18658" y="18099"/>
                  </a:lnTo>
                  <a:lnTo>
                    <a:pt x="18646" y="18076"/>
                  </a:lnTo>
                  <a:lnTo>
                    <a:pt x="18588" y="18029"/>
                  </a:lnTo>
                  <a:lnTo>
                    <a:pt x="18564" y="17984"/>
                  </a:lnTo>
                  <a:lnTo>
                    <a:pt x="18626" y="18013"/>
                  </a:lnTo>
                  <a:lnTo>
                    <a:pt x="18659" y="18041"/>
                  </a:lnTo>
                  <a:lnTo>
                    <a:pt x="18672" y="18081"/>
                  </a:lnTo>
                  <a:lnTo>
                    <a:pt x="18684" y="18099"/>
                  </a:lnTo>
                  <a:lnTo>
                    <a:pt x="18693" y="18105"/>
                  </a:lnTo>
                  <a:lnTo>
                    <a:pt x="18699" y="18098"/>
                  </a:lnTo>
                  <a:lnTo>
                    <a:pt x="18700" y="18079"/>
                  </a:lnTo>
                  <a:lnTo>
                    <a:pt x="18721" y="18106"/>
                  </a:lnTo>
                  <a:lnTo>
                    <a:pt x="18741" y="18150"/>
                  </a:lnTo>
                  <a:lnTo>
                    <a:pt x="18760" y="18188"/>
                  </a:lnTo>
                  <a:lnTo>
                    <a:pt x="18781" y="18197"/>
                  </a:lnTo>
                  <a:lnTo>
                    <a:pt x="18793" y="18179"/>
                  </a:lnTo>
                  <a:lnTo>
                    <a:pt x="18814" y="18126"/>
                  </a:lnTo>
                  <a:lnTo>
                    <a:pt x="18829" y="18107"/>
                  </a:lnTo>
                  <a:lnTo>
                    <a:pt x="18837" y="18170"/>
                  </a:lnTo>
                  <a:lnTo>
                    <a:pt x="18861" y="18197"/>
                  </a:lnTo>
                  <a:lnTo>
                    <a:pt x="18892" y="18213"/>
                  </a:lnTo>
                  <a:lnTo>
                    <a:pt x="18917" y="18244"/>
                  </a:lnTo>
                  <a:lnTo>
                    <a:pt x="18948" y="18300"/>
                  </a:lnTo>
                  <a:lnTo>
                    <a:pt x="18977" y="18317"/>
                  </a:lnTo>
                  <a:lnTo>
                    <a:pt x="19006" y="18321"/>
                  </a:lnTo>
                  <a:lnTo>
                    <a:pt x="19037" y="18340"/>
                  </a:lnTo>
                  <a:lnTo>
                    <a:pt x="19039" y="18381"/>
                  </a:lnTo>
                  <a:lnTo>
                    <a:pt x="19056" y="18405"/>
                  </a:lnTo>
                  <a:lnTo>
                    <a:pt x="19096" y="18433"/>
                  </a:lnTo>
                  <a:lnTo>
                    <a:pt x="19105" y="18452"/>
                  </a:lnTo>
                  <a:lnTo>
                    <a:pt x="19115" y="18477"/>
                  </a:lnTo>
                  <a:lnTo>
                    <a:pt x="19125" y="18496"/>
                  </a:lnTo>
                  <a:lnTo>
                    <a:pt x="19137" y="18500"/>
                  </a:lnTo>
                  <a:lnTo>
                    <a:pt x="19146" y="18500"/>
                  </a:lnTo>
                  <a:lnTo>
                    <a:pt x="19172" y="18509"/>
                  </a:lnTo>
                  <a:lnTo>
                    <a:pt x="19192" y="18511"/>
                  </a:lnTo>
                  <a:lnTo>
                    <a:pt x="19201" y="18520"/>
                  </a:lnTo>
                  <a:lnTo>
                    <a:pt x="19206" y="18520"/>
                  </a:lnTo>
                  <a:lnTo>
                    <a:pt x="19203" y="18494"/>
                  </a:lnTo>
                  <a:lnTo>
                    <a:pt x="19199" y="18495"/>
                  </a:lnTo>
                  <a:lnTo>
                    <a:pt x="19188" y="18472"/>
                  </a:lnTo>
                  <a:lnTo>
                    <a:pt x="19170" y="18430"/>
                  </a:lnTo>
                  <a:lnTo>
                    <a:pt x="19160" y="18411"/>
                  </a:lnTo>
                  <a:lnTo>
                    <a:pt x="19164" y="18401"/>
                  </a:lnTo>
                  <a:lnTo>
                    <a:pt x="19175" y="18400"/>
                  </a:lnTo>
                  <a:lnTo>
                    <a:pt x="19188" y="18409"/>
                  </a:lnTo>
                  <a:lnTo>
                    <a:pt x="19196" y="18423"/>
                  </a:lnTo>
                  <a:lnTo>
                    <a:pt x="19222" y="18481"/>
                  </a:lnTo>
                  <a:lnTo>
                    <a:pt x="19246" y="18519"/>
                  </a:lnTo>
                  <a:lnTo>
                    <a:pt x="19270" y="18549"/>
                  </a:lnTo>
                  <a:lnTo>
                    <a:pt x="19293" y="18571"/>
                  </a:lnTo>
                  <a:lnTo>
                    <a:pt x="19407" y="18638"/>
                  </a:lnTo>
                  <a:lnTo>
                    <a:pt x="19462" y="18692"/>
                  </a:lnTo>
                  <a:lnTo>
                    <a:pt x="19484" y="18697"/>
                  </a:lnTo>
                  <a:lnTo>
                    <a:pt x="19497" y="18677"/>
                  </a:lnTo>
                  <a:lnTo>
                    <a:pt x="19489" y="18654"/>
                  </a:lnTo>
                  <a:lnTo>
                    <a:pt x="19471" y="18635"/>
                  </a:lnTo>
                  <a:lnTo>
                    <a:pt x="19451" y="18626"/>
                  </a:lnTo>
                  <a:lnTo>
                    <a:pt x="19446" y="18612"/>
                  </a:lnTo>
                  <a:lnTo>
                    <a:pt x="19466" y="18616"/>
                  </a:lnTo>
                  <a:lnTo>
                    <a:pt x="19507" y="18649"/>
                  </a:lnTo>
                  <a:lnTo>
                    <a:pt x="19524" y="18651"/>
                  </a:lnTo>
                  <a:lnTo>
                    <a:pt x="19579" y="18626"/>
                  </a:lnTo>
                  <a:lnTo>
                    <a:pt x="19593" y="18603"/>
                  </a:lnTo>
                  <a:lnTo>
                    <a:pt x="19546" y="18536"/>
                  </a:lnTo>
                  <a:lnTo>
                    <a:pt x="19534" y="18514"/>
                  </a:lnTo>
                  <a:lnTo>
                    <a:pt x="19529" y="18495"/>
                  </a:lnTo>
                  <a:lnTo>
                    <a:pt x="19512" y="18429"/>
                  </a:lnTo>
                  <a:lnTo>
                    <a:pt x="19502" y="18382"/>
                  </a:lnTo>
                  <a:lnTo>
                    <a:pt x="19496" y="18365"/>
                  </a:lnTo>
                  <a:lnTo>
                    <a:pt x="19496" y="18355"/>
                  </a:lnTo>
                  <a:lnTo>
                    <a:pt x="19507" y="18344"/>
                  </a:lnTo>
                  <a:lnTo>
                    <a:pt x="19528" y="18351"/>
                  </a:lnTo>
                  <a:lnTo>
                    <a:pt x="19540" y="18394"/>
                  </a:lnTo>
                  <a:lnTo>
                    <a:pt x="19551" y="18482"/>
                  </a:lnTo>
                  <a:lnTo>
                    <a:pt x="19571" y="18531"/>
                  </a:lnTo>
                  <a:lnTo>
                    <a:pt x="19593" y="18542"/>
                  </a:lnTo>
                  <a:lnTo>
                    <a:pt x="19614" y="18545"/>
                  </a:lnTo>
                  <a:lnTo>
                    <a:pt x="19633" y="18568"/>
                  </a:lnTo>
                  <a:lnTo>
                    <a:pt x="19633" y="18601"/>
                  </a:lnTo>
                  <a:lnTo>
                    <a:pt x="19619" y="18629"/>
                  </a:lnTo>
                  <a:lnTo>
                    <a:pt x="19611" y="18664"/>
                  </a:lnTo>
                  <a:lnTo>
                    <a:pt x="19629" y="18712"/>
                  </a:lnTo>
                  <a:lnTo>
                    <a:pt x="19650" y="18731"/>
                  </a:lnTo>
                  <a:lnTo>
                    <a:pt x="19704" y="18745"/>
                  </a:lnTo>
                  <a:lnTo>
                    <a:pt x="19730" y="18764"/>
                  </a:lnTo>
                  <a:lnTo>
                    <a:pt x="19757" y="18793"/>
                  </a:lnTo>
                  <a:lnTo>
                    <a:pt x="19787" y="18816"/>
                  </a:lnTo>
                  <a:lnTo>
                    <a:pt x="19813" y="18827"/>
                  </a:lnTo>
                  <a:lnTo>
                    <a:pt x="19832" y="18816"/>
                  </a:lnTo>
                  <a:lnTo>
                    <a:pt x="19836" y="18774"/>
                  </a:lnTo>
                  <a:lnTo>
                    <a:pt x="19821" y="18721"/>
                  </a:lnTo>
                  <a:lnTo>
                    <a:pt x="19796" y="18678"/>
                  </a:lnTo>
                  <a:lnTo>
                    <a:pt x="19772" y="18668"/>
                  </a:lnTo>
                  <a:lnTo>
                    <a:pt x="19757" y="18650"/>
                  </a:lnTo>
                  <a:lnTo>
                    <a:pt x="19739" y="18602"/>
                  </a:lnTo>
                  <a:lnTo>
                    <a:pt x="19730" y="18554"/>
                  </a:lnTo>
                  <a:lnTo>
                    <a:pt x="19746" y="18534"/>
                  </a:lnTo>
                  <a:lnTo>
                    <a:pt x="19760" y="18580"/>
                  </a:lnTo>
                  <a:lnTo>
                    <a:pt x="19782" y="18618"/>
                  </a:lnTo>
                  <a:lnTo>
                    <a:pt x="19845" y="18698"/>
                  </a:lnTo>
                  <a:lnTo>
                    <a:pt x="19853" y="18711"/>
                  </a:lnTo>
                  <a:lnTo>
                    <a:pt x="19868" y="18752"/>
                  </a:lnTo>
                  <a:lnTo>
                    <a:pt x="19867" y="18761"/>
                  </a:lnTo>
                  <a:lnTo>
                    <a:pt x="19870" y="18786"/>
                  </a:lnTo>
                  <a:lnTo>
                    <a:pt x="19877" y="18809"/>
                  </a:lnTo>
                  <a:lnTo>
                    <a:pt x="19889" y="18815"/>
                  </a:lnTo>
                  <a:lnTo>
                    <a:pt x="19896" y="18824"/>
                  </a:lnTo>
                  <a:lnTo>
                    <a:pt x="19905" y="18851"/>
                  </a:lnTo>
                  <a:lnTo>
                    <a:pt x="19919" y="18899"/>
                  </a:lnTo>
                  <a:lnTo>
                    <a:pt x="19929" y="18915"/>
                  </a:lnTo>
                  <a:lnTo>
                    <a:pt x="19943" y="18930"/>
                  </a:lnTo>
                  <a:lnTo>
                    <a:pt x="20022" y="18994"/>
                  </a:lnTo>
                  <a:lnTo>
                    <a:pt x="20046" y="19005"/>
                  </a:lnTo>
                  <a:lnTo>
                    <a:pt x="20066" y="18995"/>
                  </a:lnTo>
                  <a:lnTo>
                    <a:pt x="20061" y="18982"/>
                  </a:lnTo>
                  <a:lnTo>
                    <a:pt x="20056" y="18985"/>
                  </a:lnTo>
                  <a:lnTo>
                    <a:pt x="20049" y="18969"/>
                  </a:lnTo>
                  <a:lnTo>
                    <a:pt x="20107" y="18986"/>
                  </a:lnTo>
                  <a:lnTo>
                    <a:pt x="20148" y="19018"/>
                  </a:lnTo>
                  <a:lnTo>
                    <a:pt x="20161" y="19014"/>
                  </a:lnTo>
                  <a:lnTo>
                    <a:pt x="20159" y="18994"/>
                  </a:lnTo>
                  <a:lnTo>
                    <a:pt x="20138" y="18964"/>
                  </a:lnTo>
                  <a:lnTo>
                    <a:pt x="20119" y="18950"/>
                  </a:lnTo>
                  <a:lnTo>
                    <a:pt x="20060" y="18933"/>
                  </a:lnTo>
                  <a:lnTo>
                    <a:pt x="20038" y="18918"/>
                  </a:lnTo>
                  <a:lnTo>
                    <a:pt x="20017" y="18899"/>
                  </a:lnTo>
                  <a:lnTo>
                    <a:pt x="19997" y="18876"/>
                  </a:lnTo>
                  <a:lnTo>
                    <a:pt x="19978" y="18850"/>
                  </a:lnTo>
                  <a:lnTo>
                    <a:pt x="19997" y="18850"/>
                  </a:lnTo>
                  <a:lnTo>
                    <a:pt x="20044" y="18882"/>
                  </a:lnTo>
                  <a:lnTo>
                    <a:pt x="20064" y="18884"/>
                  </a:lnTo>
                  <a:lnTo>
                    <a:pt x="20080" y="18848"/>
                  </a:lnTo>
                  <a:lnTo>
                    <a:pt x="20081" y="18834"/>
                  </a:lnTo>
                  <a:lnTo>
                    <a:pt x="20072" y="18809"/>
                  </a:lnTo>
                  <a:lnTo>
                    <a:pt x="20062" y="18806"/>
                  </a:lnTo>
                  <a:lnTo>
                    <a:pt x="20054" y="18809"/>
                  </a:lnTo>
                  <a:lnTo>
                    <a:pt x="20045" y="18803"/>
                  </a:lnTo>
                  <a:lnTo>
                    <a:pt x="20038" y="18784"/>
                  </a:lnTo>
                  <a:lnTo>
                    <a:pt x="20024" y="18734"/>
                  </a:lnTo>
                  <a:lnTo>
                    <a:pt x="20017" y="18726"/>
                  </a:lnTo>
                  <a:lnTo>
                    <a:pt x="20009" y="18723"/>
                  </a:lnTo>
                  <a:lnTo>
                    <a:pt x="19987" y="18699"/>
                  </a:lnTo>
                  <a:lnTo>
                    <a:pt x="19967" y="18685"/>
                  </a:lnTo>
                  <a:lnTo>
                    <a:pt x="19957" y="18648"/>
                  </a:lnTo>
                  <a:lnTo>
                    <a:pt x="19942" y="18571"/>
                  </a:lnTo>
                  <a:lnTo>
                    <a:pt x="19932" y="18567"/>
                  </a:lnTo>
                  <a:lnTo>
                    <a:pt x="19910" y="18545"/>
                  </a:lnTo>
                  <a:lnTo>
                    <a:pt x="19903" y="18542"/>
                  </a:lnTo>
                  <a:lnTo>
                    <a:pt x="19882" y="18539"/>
                  </a:lnTo>
                  <a:lnTo>
                    <a:pt x="19816" y="18511"/>
                  </a:lnTo>
                  <a:lnTo>
                    <a:pt x="19793" y="18490"/>
                  </a:lnTo>
                  <a:lnTo>
                    <a:pt x="19777" y="18460"/>
                  </a:lnTo>
                  <a:lnTo>
                    <a:pt x="19772" y="18423"/>
                  </a:lnTo>
                  <a:lnTo>
                    <a:pt x="19778" y="18347"/>
                  </a:lnTo>
                  <a:lnTo>
                    <a:pt x="19777" y="18307"/>
                  </a:lnTo>
                  <a:lnTo>
                    <a:pt x="19772" y="18286"/>
                  </a:lnTo>
                  <a:lnTo>
                    <a:pt x="19764" y="18268"/>
                  </a:lnTo>
                  <a:lnTo>
                    <a:pt x="19760" y="18253"/>
                  </a:lnTo>
                  <a:lnTo>
                    <a:pt x="19766" y="18241"/>
                  </a:lnTo>
                  <a:lnTo>
                    <a:pt x="19774" y="18240"/>
                  </a:lnTo>
                  <a:lnTo>
                    <a:pt x="19781" y="18246"/>
                  </a:lnTo>
                  <a:lnTo>
                    <a:pt x="19786" y="18259"/>
                  </a:lnTo>
                  <a:lnTo>
                    <a:pt x="19790" y="18278"/>
                  </a:lnTo>
                  <a:lnTo>
                    <a:pt x="19795" y="18275"/>
                  </a:lnTo>
                  <a:lnTo>
                    <a:pt x="19800" y="18317"/>
                  </a:lnTo>
                  <a:lnTo>
                    <a:pt x="19800" y="18392"/>
                  </a:lnTo>
                  <a:lnTo>
                    <a:pt x="19804" y="18421"/>
                  </a:lnTo>
                  <a:lnTo>
                    <a:pt x="19822" y="18463"/>
                  </a:lnTo>
                  <a:lnTo>
                    <a:pt x="19843" y="18477"/>
                  </a:lnTo>
                  <a:lnTo>
                    <a:pt x="19863" y="18479"/>
                  </a:lnTo>
                  <a:lnTo>
                    <a:pt x="19882" y="18490"/>
                  </a:lnTo>
                  <a:lnTo>
                    <a:pt x="19902" y="18506"/>
                  </a:lnTo>
                  <a:lnTo>
                    <a:pt x="19943" y="18527"/>
                  </a:lnTo>
                  <a:lnTo>
                    <a:pt x="19964" y="18545"/>
                  </a:lnTo>
                  <a:lnTo>
                    <a:pt x="19989" y="18577"/>
                  </a:lnTo>
                  <a:lnTo>
                    <a:pt x="19998" y="18602"/>
                  </a:lnTo>
                  <a:lnTo>
                    <a:pt x="20001" y="18660"/>
                  </a:lnTo>
                  <a:lnTo>
                    <a:pt x="20019" y="18686"/>
                  </a:lnTo>
                  <a:lnTo>
                    <a:pt x="20069" y="18728"/>
                  </a:lnTo>
                  <a:lnTo>
                    <a:pt x="20107" y="18771"/>
                  </a:lnTo>
                  <a:lnTo>
                    <a:pt x="20124" y="18786"/>
                  </a:lnTo>
                  <a:lnTo>
                    <a:pt x="20105" y="18797"/>
                  </a:lnTo>
                  <a:lnTo>
                    <a:pt x="20114" y="18824"/>
                  </a:lnTo>
                  <a:lnTo>
                    <a:pt x="20136" y="18844"/>
                  </a:lnTo>
                  <a:lnTo>
                    <a:pt x="20160" y="18835"/>
                  </a:lnTo>
                  <a:lnTo>
                    <a:pt x="20168" y="18869"/>
                  </a:lnTo>
                  <a:lnTo>
                    <a:pt x="20190" y="18889"/>
                  </a:lnTo>
                  <a:lnTo>
                    <a:pt x="20243" y="18926"/>
                  </a:lnTo>
                  <a:lnTo>
                    <a:pt x="20265" y="18932"/>
                  </a:lnTo>
                  <a:lnTo>
                    <a:pt x="20287" y="18924"/>
                  </a:lnTo>
                  <a:lnTo>
                    <a:pt x="20329" y="18892"/>
                  </a:lnTo>
                  <a:lnTo>
                    <a:pt x="20352" y="18888"/>
                  </a:lnTo>
                  <a:lnTo>
                    <a:pt x="20356" y="18896"/>
                  </a:lnTo>
                  <a:lnTo>
                    <a:pt x="20362" y="18911"/>
                  </a:lnTo>
                  <a:lnTo>
                    <a:pt x="20369" y="18924"/>
                  </a:lnTo>
                  <a:lnTo>
                    <a:pt x="20377" y="18928"/>
                  </a:lnTo>
                  <a:lnTo>
                    <a:pt x="20382" y="18921"/>
                  </a:lnTo>
                  <a:lnTo>
                    <a:pt x="20388" y="18905"/>
                  </a:lnTo>
                  <a:lnTo>
                    <a:pt x="20393" y="18899"/>
                  </a:lnTo>
                  <a:lnTo>
                    <a:pt x="20407" y="18899"/>
                  </a:lnTo>
                  <a:lnTo>
                    <a:pt x="20422" y="18910"/>
                  </a:lnTo>
                  <a:lnTo>
                    <a:pt x="20450" y="18936"/>
                  </a:lnTo>
                  <a:lnTo>
                    <a:pt x="20474" y="18938"/>
                  </a:lnTo>
                  <a:lnTo>
                    <a:pt x="20499" y="18923"/>
                  </a:lnTo>
                  <a:lnTo>
                    <a:pt x="20510" y="18893"/>
                  </a:lnTo>
                  <a:lnTo>
                    <a:pt x="20488" y="18849"/>
                  </a:lnTo>
                  <a:lnTo>
                    <a:pt x="20491" y="18844"/>
                  </a:lnTo>
                  <a:lnTo>
                    <a:pt x="20494" y="18831"/>
                  </a:lnTo>
                  <a:lnTo>
                    <a:pt x="20498" y="18825"/>
                  </a:lnTo>
                  <a:lnTo>
                    <a:pt x="20471" y="18796"/>
                  </a:lnTo>
                  <a:lnTo>
                    <a:pt x="20424" y="18787"/>
                  </a:lnTo>
                  <a:lnTo>
                    <a:pt x="20388" y="18764"/>
                  </a:lnTo>
                  <a:lnTo>
                    <a:pt x="20376" y="18760"/>
                  </a:lnTo>
                  <a:lnTo>
                    <a:pt x="20363" y="18751"/>
                  </a:lnTo>
                  <a:lnTo>
                    <a:pt x="20350" y="18730"/>
                  </a:lnTo>
                  <a:lnTo>
                    <a:pt x="20333" y="18686"/>
                  </a:lnTo>
                  <a:lnTo>
                    <a:pt x="20324" y="18668"/>
                  </a:lnTo>
                  <a:lnTo>
                    <a:pt x="20313" y="18653"/>
                  </a:lnTo>
                  <a:lnTo>
                    <a:pt x="20260" y="18626"/>
                  </a:lnTo>
                  <a:lnTo>
                    <a:pt x="20227" y="18601"/>
                  </a:lnTo>
                  <a:lnTo>
                    <a:pt x="20226" y="18580"/>
                  </a:lnTo>
                  <a:lnTo>
                    <a:pt x="20249" y="18580"/>
                  </a:lnTo>
                  <a:lnTo>
                    <a:pt x="20303" y="18607"/>
                  </a:lnTo>
                  <a:lnTo>
                    <a:pt x="20327" y="18605"/>
                  </a:lnTo>
                  <a:lnTo>
                    <a:pt x="20344" y="18613"/>
                  </a:lnTo>
                  <a:lnTo>
                    <a:pt x="20365" y="18644"/>
                  </a:lnTo>
                  <a:lnTo>
                    <a:pt x="20385" y="18681"/>
                  </a:lnTo>
                  <a:lnTo>
                    <a:pt x="20401" y="18705"/>
                  </a:lnTo>
                  <a:lnTo>
                    <a:pt x="20429" y="18719"/>
                  </a:lnTo>
                  <a:lnTo>
                    <a:pt x="20439" y="18702"/>
                  </a:lnTo>
                  <a:lnTo>
                    <a:pt x="20442" y="18670"/>
                  </a:lnTo>
                  <a:lnTo>
                    <a:pt x="20451" y="18648"/>
                  </a:lnTo>
                  <a:lnTo>
                    <a:pt x="20461" y="18654"/>
                  </a:lnTo>
                  <a:lnTo>
                    <a:pt x="20465" y="18678"/>
                  </a:lnTo>
                  <a:lnTo>
                    <a:pt x="20466" y="18702"/>
                  </a:lnTo>
                  <a:lnTo>
                    <a:pt x="20464" y="18708"/>
                  </a:lnTo>
                  <a:lnTo>
                    <a:pt x="20471" y="18724"/>
                  </a:lnTo>
                  <a:lnTo>
                    <a:pt x="20481" y="18739"/>
                  </a:lnTo>
                  <a:lnTo>
                    <a:pt x="20492" y="18752"/>
                  </a:lnTo>
                  <a:lnTo>
                    <a:pt x="20503" y="18764"/>
                  </a:lnTo>
                  <a:lnTo>
                    <a:pt x="20532" y="18782"/>
                  </a:lnTo>
                  <a:lnTo>
                    <a:pt x="20556" y="18781"/>
                  </a:lnTo>
                  <a:lnTo>
                    <a:pt x="20597" y="18755"/>
                  </a:lnTo>
                  <a:lnTo>
                    <a:pt x="20590" y="18747"/>
                  </a:lnTo>
                  <a:lnTo>
                    <a:pt x="20581" y="18735"/>
                  </a:lnTo>
                  <a:lnTo>
                    <a:pt x="20575" y="18730"/>
                  </a:lnTo>
                  <a:lnTo>
                    <a:pt x="20570" y="18717"/>
                  </a:lnTo>
                  <a:lnTo>
                    <a:pt x="20590" y="18636"/>
                  </a:lnTo>
                  <a:lnTo>
                    <a:pt x="20605" y="18602"/>
                  </a:lnTo>
                  <a:lnTo>
                    <a:pt x="20626" y="18584"/>
                  </a:lnTo>
                  <a:lnTo>
                    <a:pt x="20632" y="18597"/>
                  </a:lnTo>
                  <a:lnTo>
                    <a:pt x="20630" y="18615"/>
                  </a:lnTo>
                  <a:lnTo>
                    <a:pt x="20624" y="18653"/>
                  </a:lnTo>
                  <a:lnTo>
                    <a:pt x="20618" y="18663"/>
                  </a:lnTo>
                  <a:lnTo>
                    <a:pt x="20617" y="18676"/>
                  </a:lnTo>
                  <a:lnTo>
                    <a:pt x="20627" y="18751"/>
                  </a:lnTo>
                  <a:lnTo>
                    <a:pt x="20616" y="18821"/>
                  </a:lnTo>
                  <a:lnTo>
                    <a:pt x="20620" y="18854"/>
                  </a:lnTo>
                  <a:lnTo>
                    <a:pt x="20644" y="18872"/>
                  </a:lnTo>
                  <a:lnTo>
                    <a:pt x="20655" y="18869"/>
                  </a:lnTo>
                  <a:lnTo>
                    <a:pt x="20679" y="18828"/>
                  </a:lnTo>
                  <a:lnTo>
                    <a:pt x="20688" y="18830"/>
                  </a:lnTo>
                  <a:lnTo>
                    <a:pt x="20728" y="18851"/>
                  </a:lnTo>
                  <a:lnTo>
                    <a:pt x="20775" y="18896"/>
                  </a:lnTo>
                  <a:lnTo>
                    <a:pt x="20797" y="18906"/>
                  </a:lnTo>
                  <a:lnTo>
                    <a:pt x="20792" y="18872"/>
                  </a:lnTo>
                  <a:lnTo>
                    <a:pt x="20769" y="18840"/>
                  </a:lnTo>
                  <a:lnTo>
                    <a:pt x="20744" y="18826"/>
                  </a:lnTo>
                  <a:lnTo>
                    <a:pt x="20723" y="18806"/>
                  </a:lnTo>
                  <a:lnTo>
                    <a:pt x="20712" y="18758"/>
                  </a:lnTo>
                  <a:lnTo>
                    <a:pt x="20735" y="18702"/>
                  </a:lnTo>
                  <a:lnTo>
                    <a:pt x="20740" y="18661"/>
                  </a:lnTo>
                  <a:lnTo>
                    <a:pt x="20717" y="18620"/>
                  </a:lnTo>
                  <a:lnTo>
                    <a:pt x="20696" y="18587"/>
                  </a:lnTo>
                  <a:lnTo>
                    <a:pt x="20683" y="18543"/>
                  </a:lnTo>
                  <a:lnTo>
                    <a:pt x="20679" y="18503"/>
                  </a:lnTo>
                  <a:lnTo>
                    <a:pt x="20683" y="18482"/>
                  </a:lnTo>
                  <a:lnTo>
                    <a:pt x="20695" y="18485"/>
                  </a:lnTo>
                  <a:lnTo>
                    <a:pt x="20704" y="18504"/>
                  </a:lnTo>
                  <a:lnTo>
                    <a:pt x="20713" y="18530"/>
                  </a:lnTo>
                  <a:lnTo>
                    <a:pt x="20723" y="18550"/>
                  </a:lnTo>
                  <a:lnTo>
                    <a:pt x="20730" y="18557"/>
                  </a:lnTo>
                  <a:lnTo>
                    <a:pt x="20749" y="18570"/>
                  </a:lnTo>
                  <a:lnTo>
                    <a:pt x="20760" y="18581"/>
                  </a:lnTo>
                  <a:lnTo>
                    <a:pt x="20759" y="18589"/>
                  </a:lnTo>
                  <a:lnTo>
                    <a:pt x="20759" y="18594"/>
                  </a:lnTo>
                  <a:lnTo>
                    <a:pt x="20755" y="18602"/>
                  </a:lnTo>
                  <a:lnTo>
                    <a:pt x="20767" y="18614"/>
                  </a:lnTo>
                  <a:lnTo>
                    <a:pt x="20766" y="18689"/>
                  </a:lnTo>
                  <a:lnTo>
                    <a:pt x="20770" y="18733"/>
                  </a:lnTo>
                  <a:lnTo>
                    <a:pt x="20777" y="18777"/>
                  </a:lnTo>
                  <a:lnTo>
                    <a:pt x="20815" y="18801"/>
                  </a:lnTo>
                  <a:lnTo>
                    <a:pt x="20832" y="18808"/>
                  </a:lnTo>
                  <a:lnTo>
                    <a:pt x="20847" y="18805"/>
                  </a:lnTo>
                  <a:lnTo>
                    <a:pt x="20845" y="18771"/>
                  </a:lnTo>
                  <a:lnTo>
                    <a:pt x="20848" y="18761"/>
                  </a:lnTo>
                  <a:lnTo>
                    <a:pt x="20861" y="18785"/>
                  </a:lnTo>
                  <a:lnTo>
                    <a:pt x="20869" y="18803"/>
                  </a:lnTo>
                  <a:lnTo>
                    <a:pt x="20889" y="18840"/>
                  </a:lnTo>
                  <a:lnTo>
                    <a:pt x="20927" y="18900"/>
                  </a:lnTo>
                  <a:lnTo>
                    <a:pt x="20968" y="18918"/>
                  </a:lnTo>
                  <a:lnTo>
                    <a:pt x="21001" y="18905"/>
                  </a:lnTo>
                  <a:lnTo>
                    <a:pt x="21017" y="18873"/>
                  </a:lnTo>
                  <a:lnTo>
                    <a:pt x="21013" y="18873"/>
                  </a:lnTo>
                  <a:lnTo>
                    <a:pt x="21018" y="18870"/>
                  </a:lnTo>
                  <a:lnTo>
                    <a:pt x="21017" y="18873"/>
                  </a:lnTo>
                  <a:lnTo>
                    <a:pt x="21058" y="18860"/>
                  </a:lnTo>
                  <a:lnTo>
                    <a:pt x="21057" y="18845"/>
                  </a:lnTo>
                  <a:lnTo>
                    <a:pt x="21049" y="18803"/>
                  </a:lnTo>
                  <a:lnTo>
                    <a:pt x="21049" y="18793"/>
                  </a:lnTo>
                  <a:lnTo>
                    <a:pt x="21061" y="18793"/>
                  </a:lnTo>
                  <a:lnTo>
                    <a:pt x="21071" y="18809"/>
                  </a:lnTo>
                  <a:lnTo>
                    <a:pt x="21080" y="18830"/>
                  </a:lnTo>
                  <a:lnTo>
                    <a:pt x="21086" y="18840"/>
                  </a:lnTo>
                  <a:lnTo>
                    <a:pt x="21094" y="18837"/>
                  </a:lnTo>
                  <a:lnTo>
                    <a:pt x="21099" y="18827"/>
                  </a:lnTo>
                  <a:lnTo>
                    <a:pt x="21102" y="18815"/>
                  </a:lnTo>
                  <a:lnTo>
                    <a:pt x="21106" y="18806"/>
                  </a:lnTo>
                  <a:lnTo>
                    <a:pt x="21071" y="18654"/>
                  </a:lnTo>
                  <a:lnTo>
                    <a:pt x="21059" y="18571"/>
                  </a:lnTo>
                  <a:lnTo>
                    <a:pt x="21078" y="18580"/>
                  </a:lnTo>
                  <a:lnTo>
                    <a:pt x="21081" y="18607"/>
                  </a:lnTo>
                  <a:lnTo>
                    <a:pt x="21094" y="18650"/>
                  </a:lnTo>
                  <a:lnTo>
                    <a:pt x="21110" y="18693"/>
                  </a:lnTo>
                  <a:lnTo>
                    <a:pt x="21123" y="18720"/>
                  </a:lnTo>
                  <a:lnTo>
                    <a:pt x="21144" y="18738"/>
                  </a:lnTo>
                  <a:lnTo>
                    <a:pt x="21163" y="18735"/>
                  </a:lnTo>
                  <a:lnTo>
                    <a:pt x="21181" y="18723"/>
                  </a:lnTo>
                  <a:lnTo>
                    <a:pt x="21203" y="18719"/>
                  </a:lnTo>
                  <a:lnTo>
                    <a:pt x="21194" y="18746"/>
                  </a:lnTo>
                  <a:lnTo>
                    <a:pt x="21182" y="18760"/>
                  </a:lnTo>
                  <a:lnTo>
                    <a:pt x="21149" y="18776"/>
                  </a:lnTo>
                  <a:lnTo>
                    <a:pt x="21139" y="18793"/>
                  </a:lnTo>
                  <a:lnTo>
                    <a:pt x="21145" y="18816"/>
                  </a:lnTo>
                  <a:lnTo>
                    <a:pt x="21155" y="18847"/>
                  </a:lnTo>
                  <a:lnTo>
                    <a:pt x="21160" y="18885"/>
                  </a:lnTo>
                  <a:lnTo>
                    <a:pt x="21193" y="18895"/>
                  </a:lnTo>
                  <a:lnTo>
                    <a:pt x="21231" y="18832"/>
                  </a:lnTo>
                  <a:lnTo>
                    <a:pt x="21256" y="18834"/>
                  </a:lnTo>
                  <a:lnTo>
                    <a:pt x="21240" y="18905"/>
                  </a:lnTo>
                  <a:lnTo>
                    <a:pt x="21238" y="18946"/>
                  </a:lnTo>
                  <a:lnTo>
                    <a:pt x="21247" y="19045"/>
                  </a:lnTo>
                  <a:lnTo>
                    <a:pt x="21253" y="19069"/>
                  </a:lnTo>
                  <a:lnTo>
                    <a:pt x="21264" y="19095"/>
                  </a:lnTo>
                  <a:lnTo>
                    <a:pt x="21278" y="19111"/>
                  </a:lnTo>
                  <a:lnTo>
                    <a:pt x="21289" y="19114"/>
                  </a:lnTo>
                  <a:lnTo>
                    <a:pt x="21289" y="19100"/>
                  </a:lnTo>
                  <a:lnTo>
                    <a:pt x="21272" y="19069"/>
                  </a:lnTo>
                  <a:lnTo>
                    <a:pt x="21277" y="19049"/>
                  </a:lnTo>
                  <a:lnTo>
                    <a:pt x="21288" y="19036"/>
                  </a:lnTo>
                  <a:lnTo>
                    <a:pt x="21314" y="19021"/>
                  </a:lnTo>
                  <a:lnTo>
                    <a:pt x="21307" y="19081"/>
                  </a:lnTo>
                  <a:lnTo>
                    <a:pt x="21409" y="19210"/>
                  </a:lnTo>
                  <a:lnTo>
                    <a:pt x="21457" y="19250"/>
                  </a:lnTo>
                  <a:lnTo>
                    <a:pt x="21495" y="19251"/>
                  </a:lnTo>
                  <a:lnTo>
                    <a:pt x="21515" y="19231"/>
                  </a:lnTo>
                  <a:lnTo>
                    <a:pt x="21531" y="19204"/>
                  </a:lnTo>
                  <a:lnTo>
                    <a:pt x="21543" y="19171"/>
                  </a:lnTo>
                  <a:lnTo>
                    <a:pt x="21567" y="19069"/>
                  </a:lnTo>
                  <a:lnTo>
                    <a:pt x="21568" y="19032"/>
                  </a:lnTo>
                  <a:lnTo>
                    <a:pt x="21553" y="18999"/>
                  </a:lnTo>
                  <a:lnTo>
                    <a:pt x="21569" y="18997"/>
                  </a:lnTo>
                  <a:lnTo>
                    <a:pt x="21588" y="19002"/>
                  </a:lnTo>
                  <a:lnTo>
                    <a:pt x="21600" y="18999"/>
                  </a:lnTo>
                  <a:lnTo>
                    <a:pt x="21596" y="18967"/>
                  </a:lnTo>
                  <a:lnTo>
                    <a:pt x="21578" y="18961"/>
                  </a:lnTo>
                  <a:lnTo>
                    <a:pt x="21556" y="18943"/>
                  </a:lnTo>
                  <a:lnTo>
                    <a:pt x="21535" y="18918"/>
                  </a:lnTo>
                  <a:lnTo>
                    <a:pt x="21515" y="18891"/>
                  </a:lnTo>
                  <a:lnTo>
                    <a:pt x="21509" y="18879"/>
                  </a:lnTo>
                  <a:lnTo>
                    <a:pt x="21502" y="18861"/>
                  </a:lnTo>
                  <a:lnTo>
                    <a:pt x="21492" y="18841"/>
                  </a:lnTo>
                  <a:lnTo>
                    <a:pt x="21480" y="18823"/>
                  </a:lnTo>
                  <a:lnTo>
                    <a:pt x="21473" y="18818"/>
                  </a:lnTo>
                  <a:lnTo>
                    <a:pt x="21464" y="18818"/>
                  </a:lnTo>
                  <a:lnTo>
                    <a:pt x="21455" y="18813"/>
                  </a:lnTo>
                  <a:lnTo>
                    <a:pt x="21446" y="18800"/>
                  </a:lnTo>
                  <a:lnTo>
                    <a:pt x="21432" y="18783"/>
                  </a:lnTo>
                  <a:lnTo>
                    <a:pt x="21375" y="18728"/>
                  </a:lnTo>
                  <a:lnTo>
                    <a:pt x="21360" y="18718"/>
                  </a:lnTo>
                  <a:lnTo>
                    <a:pt x="21347" y="18713"/>
                  </a:lnTo>
                  <a:lnTo>
                    <a:pt x="21293" y="18653"/>
                  </a:lnTo>
                  <a:lnTo>
                    <a:pt x="21228" y="18615"/>
                  </a:lnTo>
                  <a:lnTo>
                    <a:pt x="21209" y="18599"/>
                  </a:lnTo>
                  <a:lnTo>
                    <a:pt x="21183" y="18565"/>
                  </a:lnTo>
                  <a:lnTo>
                    <a:pt x="21178" y="18545"/>
                  </a:lnTo>
                  <a:lnTo>
                    <a:pt x="21180" y="18527"/>
                  </a:lnTo>
                  <a:lnTo>
                    <a:pt x="21174" y="18500"/>
                  </a:lnTo>
                  <a:lnTo>
                    <a:pt x="21144" y="18477"/>
                  </a:lnTo>
                  <a:lnTo>
                    <a:pt x="21093" y="18452"/>
                  </a:lnTo>
                  <a:lnTo>
                    <a:pt x="21049" y="18416"/>
                  </a:lnTo>
                  <a:lnTo>
                    <a:pt x="21038" y="18361"/>
                  </a:lnTo>
                  <a:lnTo>
                    <a:pt x="21059" y="18376"/>
                  </a:lnTo>
                  <a:lnTo>
                    <a:pt x="21078" y="18407"/>
                  </a:lnTo>
                  <a:lnTo>
                    <a:pt x="21099" y="18433"/>
                  </a:lnTo>
                  <a:lnTo>
                    <a:pt x="21146" y="18429"/>
                  </a:lnTo>
                  <a:lnTo>
                    <a:pt x="21193" y="18458"/>
                  </a:lnTo>
                  <a:lnTo>
                    <a:pt x="21214" y="18461"/>
                  </a:lnTo>
                  <a:lnTo>
                    <a:pt x="21184" y="18415"/>
                  </a:lnTo>
                  <a:lnTo>
                    <a:pt x="21161" y="18385"/>
                  </a:lnTo>
                  <a:lnTo>
                    <a:pt x="21146" y="18355"/>
                  </a:lnTo>
                  <a:lnTo>
                    <a:pt x="21142" y="18304"/>
                  </a:lnTo>
                  <a:lnTo>
                    <a:pt x="21159" y="18312"/>
                  </a:lnTo>
                  <a:lnTo>
                    <a:pt x="21172" y="18332"/>
                  </a:lnTo>
                  <a:lnTo>
                    <a:pt x="21184" y="18356"/>
                  </a:lnTo>
                  <a:lnTo>
                    <a:pt x="21198" y="18377"/>
                  </a:lnTo>
                  <a:lnTo>
                    <a:pt x="21217" y="18395"/>
                  </a:lnTo>
                  <a:lnTo>
                    <a:pt x="21248" y="18404"/>
                  </a:lnTo>
                  <a:lnTo>
                    <a:pt x="21300" y="18435"/>
                  </a:lnTo>
                  <a:lnTo>
                    <a:pt x="21361" y="18436"/>
                  </a:lnTo>
                  <a:lnTo>
                    <a:pt x="21393" y="18454"/>
                  </a:lnTo>
                  <a:lnTo>
                    <a:pt x="21424" y="18461"/>
                  </a:lnTo>
                  <a:lnTo>
                    <a:pt x="21500" y="18418"/>
                  </a:lnTo>
                  <a:lnTo>
                    <a:pt x="21518" y="18391"/>
                  </a:lnTo>
                  <a:lnTo>
                    <a:pt x="21517" y="18365"/>
                  </a:lnTo>
                  <a:lnTo>
                    <a:pt x="21513" y="18336"/>
                  </a:lnTo>
                  <a:lnTo>
                    <a:pt x="21511" y="18311"/>
                  </a:lnTo>
                  <a:lnTo>
                    <a:pt x="21520" y="18292"/>
                  </a:lnTo>
                  <a:lnTo>
                    <a:pt x="21555" y="18288"/>
                  </a:lnTo>
                  <a:lnTo>
                    <a:pt x="21568" y="18276"/>
                  </a:lnTo>
                  <a:lnTo>
                    <a:pt x="21566" y="18239"/>
                  </a:lnTo>
                  <a:lnTo>
                    <a:pt x="21479" y="18175"/>
                  </a:lnTo>
                  <a:lnTo>
                    <a:pt x="21473" y="18174"/>
                  </a:lnTo>
                  <a:lnTo>
                    <a:pt x="21466" y="18185"/>
                  </a:lnTo>
                  <a:lnTo>
                    <a:pt x="21470" y="18199"/>
                  </a:lnTo>
                  <a:lnTo>
                    <a:pt x="21488" y="18230"/>
                  </a:lnTo>
                  <a:lnTo>
                    <a:pt x="21494" y="18263"/>
                  </a:lnTo>
                  <a:lnTo>
                    <a:pt x="21476" y="18256"/>
                  </a:lnTo>
                  <a:lnTo>
                    <a:pt x="21440" y="18220"/>
                  </a:lnTo>
                  <a:lnTo>
                    <a:pt x="21419" y="18214"/>
                  </a:lnTo>
                  <a:lnTo>
                    <a:pt x="21381" y="18224"/>
                  </a:lnTo>
                  <a:lnTo>
                    <a:pt x="21359" y="18218"/>
                  </a:lnTo>
                  <a:lnTo>
                    <a:pt x="21369" y="18199"/>
                  </a:lnTo>
                  <a:lnTo>
                    <a:pt x="21392" y="18172"/>
                  </a:lnTo>
                  <a:lnTo>
                    <a:pt x="21399" y="18152"/>
                  </a:lnTo>
                  <a:lnTo>
                    <a:pt x="21393" y="18136"/>
                  </a:lnTo>
                  <a:lnTo>
                    <a:pt x="21382" y="18129"/>
                  </a:lnTo>
                  <a:lnTo>
                    <a:pt x="21370" y="18116"/>
                  </a:lnTo>
                  <a:lnTo>
                    <a:pt x="21363" y="18099"/>
                  </a:lnTo>
                  <a:lnTo>
                    <a:pt x="21364" y="18082"/>
                  </a:lnTo>
                  <a:lnTo>
                    <a:pt x="21359" y="18068"/>
                  </a:lnTo>
                  <a:lnTo>
                    <a:pt x="21344" y="18065"/>
                  </a:lnTo>
                  <a:lnTo>
                    <a:pt x="21326" y="18051"/>
                  </a:lnTo>
                  <a:lnTo>
                    <a:pt x="21314" y="18035"/>
                  </a:lnTo>
                  <a:lnTo>
                    <a:pt x="21317" y="18020"/>
                  </a:lnTo>
                  <a:lnTo>
                    <a:pt x="21329" y="18024"/>
                  </a:lnTo>
                  <a:lnTo>
                    <a:pt x="21344" y="18035"/>
                  </a:lnTo>
                  <a:lnTo>
                    <a:pt x="21353" y="18032"/>
                  </a:lnTo>
                  <a:lnTo>
                    <a:pt x="21342" y="18001"/>
                  </a:lnTo>
                  <a:lnTo>
                    <a:pt x="21316" y="17966"/>
                  </a:lnTo>
                  <a:lnTo>
                    <a:pt x="21264" y="17982"/>
                  </a:lnTo>
                  <a:lnTo>
                    <a:pt x="21236" y="17965"/>
                  </a:lnTo>
                  <a:lnTo>
                    <a:pt x="21249" y="17940"/>
                  </a:lnTo>
                  <a:lnTo>
                    <a:pt x="21297" y="17924"/>
                  </a:lnTo>
                  <a:lnTo>
                    <a:pt x="21310" y="17893"/>
                  </a:lnTo>
                  <a:lnTo>
                    <a:pt x="21298" y="17904"/>
                  </a:lnTo>
                  <a:lnTo>
                    <a:pt x="21285" y="17893"/>
                  </a:lnTo>
                  <a:lnTo>
                    <a:pt x="21272" y="17872"/>
                  </a:lnTo>
                  <a:lnTo>
                    <a:pt x="21257" y="17854"/>
                  </a:lnTo>
                  <a:lnTo>
                    <a:pt x="21240" y="17844"/>
                  </a:lnTo>
                  <a:lnTo>
                    <a:pt x="21228" y="17843"/>
                  </a:lnTo>
                  <a:lnTo>
                    <a:pt x="21184" y="17875"/>
                  </a:lnTo>
                  <a:lnTo>
                    <a:pt x="21173" y="17875"/>
                  </a:lnTo>
                  <a:lnTo>
                    <a:pt x="21160" y="17858"/>
                  </a:lnTo>
                  <a:lnTo>
                    <a:pt x="21162" y="17850"/>
                  </a:lnTo>
                  <a:lnTo>
                    <a:pt x="21169" y="17839"/>
                  </a:lnTo>
                  <a:lnTo>
                    <a:pt x="21176" y="17824"/>
                  </a:lnTo>
                  <a:lnTo>
                    <a:pt x="21173" y="17801"/>
                  </a:lnTo>
                  <a:lnTo>
                    <a:pt x="21152" y="17810"/>
                  </a:lnTo>
                  <a:lnTo>
                    <a:pt x="21114" y="17809"/>
                  </a:lnTo>
                  <a:lnTo>
                    <a:pt x="21032" y="17887"/>
                  </a:lnTo>
                  <a:lnTo>
                    <a:pt x="21025" y="17872"/>
                  </a:lnTo>
                  <a:lnTo>
                    <a:pt x="21027" y="17863"/>
                  </a:lnTo>
                  <a:lnTo>
                    <a:pt x="21028" y="17851"/>
                  </a:lnTo>
                  <a:lnTo>
                    <a:pt x="20997" y="17838"/>
                  </a:lnTo>
                  <a:lnTo>
                    <a:pt x="20988" y="17841"/>
                  </a:lnTo>
                  <a:lnTo>
                    <a:pt x="20984" y="17804"/>
                  </a:lnTo>
                  <a:lnTo>
                    <a:pt x="20999" y="17794"/>
                  </a:lnTo>
                  <a:lnTo>
                    <a:pt x="21022" y="17800"/>
                  </a:lnTo>
                  <a:lnTo>
                    <a:pt x="21043" y="17811"/>
                  </a:lnTo>
                  <a:lnTo>
                    <a:pt x="21059" y="17804"/>
                  </a:lnTo>
                  <a:lnTo>
                    <a:pt x="21058" y="17772"/>
                  </a:lnTo>
                  <a:lnTo>
                    <a:pt x="21043" y="17739"/>
                  </a:lnTo>
                  <a:lnTo>
                    <a:pt x="21014" y="17727"/>
                  </a:lnTo>
                  <a:lnTo>
                    <a:pt x="20952" y="17774"/>
                  </a:lnTo>
                  <a:lnTo>
                    <a:pt x="20939" y="17765"/>
                  </a:lnTo>
                  <a:lnTo>
                    <a:pt x="20873" y="17696"/>
                  </a:lnTo>
                  <a:lnTo>
                    <a:pt x="20897" y="17685"/>
                  </a:lnTo>
                  <a:lnTo>
                    <a:pt x="20948" y="17710"/>
                  </a:lnTo>
                  <a:lnTo>
                    <a:pt x="20989" y="17717"/>
                  </a:lnTo>
                  <a:lnTo>
                    <a:pt x="20982" y="17652"/>
                  </a:lnTo>
                  <a:lnTo>
                    <a:pt x="20923" y="17619"/>
                  </a:lnTo>
                  <a:lnTo>
                    <a:pt x="20906" y="17614"/>
                  </a:lnTo>
                  <a:lnTo>
                    <a:pt x="20907" y="17589"/>
                  </a:lnTo>
                  <a:lnTo>
                    <a:pt x="20928" y="17589"/>
                  </a:lnTo>
                  <a:lnTo>
                    <a:pt x="20958" y="17602"/>
                  </a:lnTo>
                  <a:lnTo>
                    <a:pt x="20980" y="17617"/>
                  </a:lnTo>
                  <a:lnTo>
                    <a:pt x="21036" y="17670"/>
                  </a:lnTo>
                  <a:lnTo>
                    <a:pt x="21060" y="17683"/>
                  </a:lnTo>
                  <a:lnTo>
                    <a:pt x="21084" y="17676"/>
                  </a:lnTo>
                  <a:lnTo>
                    <a:pt x="21039" y="17610"/>
                  </a:lnTo>
                  <a:lnTo>
                    <a:pt x="21039" y="17602"/>
                  </a:lnTo>
                  <a:lnTo>
                    <a:pt x="21036" y="17584"/>
                  </a:lnTo>
                  <a:lnTo>
                    <a:pt x="21036" y="17575"/>
                  </a:lnTo>
                  <a:lnTo>
                    <a:pt x="21024" y="17560"/>
                  </a:lnTo>
                  <a:lnTo>
                    <a:pt x="20993" y="17516"/>
                  </a:lnTo>
                  <a:lnTo>
                    <a:pt x="20976" y="17497"/>
                  </a:lnTo>
                  <a:lnTo>
                    <a:pt x="20968" y="17484"/>
                  </a:lnTo>
                  <a:lnTo>
                    <a:pt x="20954" y="17452"/>
                  </a:lnTo>
                  <a:lnTo>
                    <a:pt x="20946" y="17440"/>
                  </a:lnTo>
                  <a:lnTo>
                    <a:pt x="20937" y="17433"/>
                  </a:lnTo>
                  <a:lnTo>
                    <a:pt x="20916" y="17425"/>
                  </a:lnTo>
                  <a:lnTo>
                    <a:pt x="20865" y="17384"/>
                  </a:lnTo>
                  <a:lnTo>
                    <a:pt x="20840" y="17397"/>
                  </a:lnTo>
                  <a:lnTo>
                    <a:pt x="20818" y="17423"/>
                  </a:lnTo>
                  <a:lnTo>
                    <a:pt x="20789" y="17433"/>
                  </a:lnTo>
                  <a:lnTo>
                    <a:pt x="20806" y="17384"/>
                  </a:lnTo>
                  <a:lnTo>
                    <a:pt x="20813" y="17355"/>
                  </a:lnTo>
                  <a:lnTo>
                    <a:pt x="20808" y="17322"/>
                  </a:lnTo>
                  <a:lnTo>
                    <a:pt x="20777" y="17365"/>
                  </a:lnTo>
                  <a:lnTo>
                    <a:pt x="20764" y="17374"/>
                  </a:lnTo>
                  <a:lnTo>
                    <a:pt x="20745" y="17388"/>
                  </a:lnTo>
                  <a:lnTo>
                    <a:pt x="20745" y="17351"/>
                  </a:lnTo>
                  <a:lnTo>
                    <a:pt x="20779" y="17324"/>
                  </a:lnTo>
                  <a:lnTo>
                    <a:pt x="20787" y="17299"/>
                  </a:lnTo>
                  <a:lnTo>
                    <a:pt x="20761" y="17233"/>
                  </a:lnTo>
                  <a:lnTo>
                    <a:pt x="20712" y="17174"/>
                  </a:lnTo>
                  <a:lnTo>
                    <a:pt x="20674" y="17110"/>
                  </a:lnTo>
                  <a:lnTo>
                    <a:pt x="20682" y="17032"/>
                  </a:lnTo>
                  <a:lnTo>
                    <a:pt x="20713" y="16969"/>
                  </a:lnTo>
                  <a:lnTo>
                    <a:pt x="20712" y="16958"/>
                  </a:lnTo>
                  <a:lnTo>
                    <a:pt x="20701" y="16940"/>
                  </a:lnTo>
                  <a:lnTo>
                    <a:pt x="20688" y="16923"/>
                  </a:lnTo>
                  <a:lnTo>
                    <a:pt x="20680" y="16918"/>
                  </a:lnTo>
                  <a:lnTo>
                    <a:pt x="20635" y="16904"/>
                  </a:lnTo>
                  <a:lnTo>
                    <a:pt x="20581" y="16876"/>
                  </a:lnTo>
                  <a:lnTo>
                    <a:pt x="20555" y="16844"/>
                  </a:lnTo>
                  <a:lnTo>
                    <a:pt x="20526" y="16802"/>
                  </a:lnTo>
                  <a:lnTo>
                    <a:pt x="20498" y="16768"/>
                  </a:lnTo>
                  <a:lnTo>
                    <a:pt x="20474" y="16764"/>
                  </a:lnTo>
                  <a:lnTo>
                    <a:pt x="20461" y="16765"/>
                  </a:lnTo>
                  <a:lnTo>
                    <a:pt x="20447" y="16755"/>
                  </a:lnTo>
                  <a:lnTo>
                    <a:pt x="20418" y="16727"/>
                  </a:lnTo>
                  <a:lnTo>
                    <a:pt x="20323" y="16675"/>
                  </a:lnTo>
                  <a:lnTo>
                    <a:pt x="20309" y="16662"/>
                  </a:lnTo>
                  <a:lnTo>
                    <a:pt x="20303" y="16647"/>
                  </a:lnTo>
                  <a:lnTo>
                    <a:pt x="20312" y="16638"/>
                  </a:lnTo>
                  <a:lnTo>
                    <a:pt x="20336" y="16632"/>
                  </a:lnTo>
                  <a:lnTo>
                    <a:pt x="20356" y="16620"/>
                  </a:lnTo>
                  <a:lnTo>
                    <a:pt x="20380" y="16616"/>
                  </a:lnTo>
                  <a:lnTo>
                    <a:pt x="20407" y="16625"/>
                  </a:lnTo>
                  <a:lnTo>
                    <a:pt x="20440" y="16653"/>
                  </a:lnTo>
                  <a:lnTo>
                    <a:pt x="20404" y="16660"/>
                  </a:lnTo>
                  <a:lnTo>
                    <a:pt x="20393" y="16668"/>
                  </a:lnTo>
                  <a:lnTo>
                    <a:pt x="20423" y="16694"/>
                  </a:lnTo>
                  <a:lnTo>
                    <a:pt x="20470" y="16702"/>
                  </a:lnTo>
                  <a:lnTo>
                    <a:pt x="20495" y="16719"/>
                  </a:lnTo>
                  <a:lnTo>
                    <a:pt x="20548" y="16791"/>
                  </a:lnTo>
                  <a:lnTo>
                    <a:pt x="20566" y="16811"/>
                  </a:lnTo>
                  <a:lnTo>
                    <a:pt x="20596" y="16829"/>
                  </a:lnTo>
                  <a:lnTo>
                    <a:pt x="20645" y="16830"/>
                  </a:lnTo>
                  <a:lnTo>
                    <a:pt x="20694" y="16846"/>
                  </a:lnTo>
                  <a:lnTo>
                    <a:pt x="20705" y="16854"/>
                  </a:lnTo>
                  <a:lnTo>
                    <a:pt x="20717" y="16872"/>
                  </a:lnTo>
                  <a:lnTo>
                    <a:pt x="20728" y="16894"/>
                  </a:lnTo>
                  <a:lnTo>
                    <a:pt x="20735" y="16927"/>
                  </a:lnTo>
                  <a:lnTo>
                    <a:pt x="20744" y="16947"/>
                  </a:lnTo>
                  <a:lnTo>
                    <a:pt x="20767" y="16980"/>
                  </a:lnTo>
                  <a:lnTo>
                    <a:pt x="20812" y="17001"/>
                  </a:lnTo>
                  <a:lnTo>
                    <a:pt x="20838" y="17022"/>
                  </a:lnTo>
                  <a:lnTo>
                    <a:pt x="20869" y="17053"/>
                  </a:lnTo>
                  <a:lnTo>
                    <a:pt x="20880" y="17068"/>
                  </a:lnTo>
                  <a:lnTo>
                    <a:pt x="20883" y="17070"/>
                  </a:lnTo>
                  <a:lnTo>
                    <a:pt x="20886" y="17072"/>
                  </a:lnTo>
                  <a:lnTo>
                    <a:pt x="20892" y="17077"/>
                  </a:lnTo>
                  <a:lnTo>
                    <a:pt x="20900" y="17089"/>
                  </a:lnTo>
                  <a:lnTo>
                    <a:pt x="20902" y="17100"/>
                  </a:lnTo>
                  <a:lnTo>
                    <a:pt x="20903" y="17109"/>
                  </a:lnTo>
                  <a:lnTo>
                    <a:pt x="20905" y="17117"/>
                  </a:lnTo>
                  <a:lnTo>
                    <a:pt x="20986" y="17240"/>
                  </a:lnTo>
                  <a:lnTo>
                    <a:pt x="21006" y="17276"/>
                  </a:lnTo>
                  <a:lnTo>
                    <a:pt x="21012" y="17285"/>
                  </a:lnTo>
                  <a:lnTo>
                    <a:pt x="21022" y="17291"/>
                  </a:lnTo>
                  <a:lnTo>
                    <a:pt x="21052" y="17296"/>
                  </a:lnTo>
                  <a:lnTo>
                    <a:pt x="21055" y="17336"/>
                  </a:lnTo>
                  <a:lnTo>
                    <a:pt x="21067" y="17361"/>
                  </a:lnTo>
                  <a:lnTo>
                    <a:pt x="21083" y="17383"/>
                  </a:lnTo>
                  <a:lnTo>
                    <a:pt x="21093" y="17419"/>
                  </a:lnTo>
                  <a:lnTo>
                    <a:pt x="21136" y="17434"/>
                  </a:lnTo>
                  <a:lnTo>
                    <a:pt x="21150" y="17446"/>
                  </a:lnTo>
                  <a:lnTo>
                    <a:pt x="21157" y="17463"/>
                  </a:lnTo>
                  <a:lnTo>
                    <a:pt x="21163" y="17479"/>
                  </a:lnTo>
                  <a:lnTo>
                    <a:pt x="21173" y="17493"/>
                  </a:lnTo>
                  <a:lnTo>
                    <a:pt x="21183" y="17495"/>
                  </a:lnTo>
                  <a:lnTo>
                    <a:pt x="21210" y="17493"/>
                  </a:lnTo>
                  <a:lnTo>
                    <a:pt x="21221" y="17505"/>
                  </a:lnTo>
                  <a:lnTo>
                    <a:pt x="21227" y="17515"/>
                  </a:lnTo>
                  <a:lnTo>
                    <a:pt x="21240" y="17530"/>
                  </a:lnTo>
                  <a:lnTo>
                    <a:pt x="21253" y="17541"/>
                  </a:lnTo>
                  <a:lnTo>
                    <a:pt x="21261" y="17544"/>
                  </a:lnTo>
                  <a:lnTo>
                    <a:pt x="21266" y="17533"/>
                  </a:lnTo>
                  <a:lnTo>
                    <a:pt x="21266" y="17516"/>
                  </a:lnTo>
                  <a:lnTo>
                    <a:pt x="21264" y="17498"/>
                  </a:lnTo>
                  <a:lnTo>
                    <a:pt x="21265" y="17482"/>
                  </a:lnTo>
                  <a:lnTo>
                    <a:pt x="21274" y="17468"/>
                  </a:lnTo>
                  <a:lnTo>
                    <a:pt x="21286" y="17468"/>
                  </a:lnTo>
                  <a:lnTo>
                    <a:pt x="21298" y="17472"/>
                  </a:lnTo>
                  <a:lnTo>
                    <a:pt x="21310" y="17470"/>
                  </a:lnTo>
                  <a:lnTo>
                    <a:pt x="21318" y="17457"/>
                  </a:lnTo>
                  <a:lnTo>
                    <a:pt x="21316" y="17444"/>
                  </a:lnTo>
                  <a:lnTo>
                    <a:pt x="21311" y="17428"/>
                  </a:lnTo>
                  <a:lnTo>
                    <a:pt x="21308" y="17409"/>
                  </a:lnTo>
                  <a:lnTo>
                    <a:pt x="21311" y="17396"/>
                  </a:lnTo>
                  <a:lnTo>
                    <a:pt x="21321" y="17375"/>
                  </a:lnTo>
                  <a:lnTo>
                    <a:pt x="21324" y="17361"/>
                  </a:lnTo>
                  <a:lnTo>
                    <a:pt x="21292" y="17354"/>
                  </a:lnTo>
                  <a:lnTo>
                    <a:pt x="21233" y="17375"/>
                  </a:lnTo>
                  <a:lnTo>
                    <a:pt x="21197" y="17362"/>
                  </a:lnTo>
                  <a:lnTo>
                    <a:pt x="21207" y="17332"/>
                  </a:lnTo>
                  <a:lnTo>
                    <a:pt x="21231" y="17335"/>
                  </a:lnTo>
                  <a:lnTo>
                    <a:pt x="21258" y="17345"/>
                  </a:lnTo>
                  <a:lnTo>
                    <a:pt x="21278" y="17338"/>
                  </a:lnTo>
                  <a:lnTo>
                    <a:pt x="21282" y="17318"/>
                  </a:lnTo>
                  <a:lnTo>
                    <a:pt x="21276" y="17293"/>
                  </a:lnTo>
                  <a:lnTo>
                    <a:pt x="21267" y="17268"/>
                  </a:lnTo>
                  <a:lnTo>
                    <a:pt x="21258" y="17247"/>
                  </a:lnTo>
                  <a:lnTo>
                    <a:pt x="21218" y="17190"/>
                  </a:lnTo>
                  <a:lnTo>
                    <a:pt x="21154" y="17214"/>
                  </a:lnTo>
                  <a:lnTo>
                    <a:pt x="21105" y="17159"/>
                  </a:lnTo>
                  <a:lnTo>
                    <a:pt x="21118" y="17137"/>
                  </a:lnTo>
                  <a:lnTo>
                    <a:pt x="21169" y="17159"/>
                  </a:lnTo>
                  <a:lnTo>
                    <a:pt x="21188" y="17137"/>
                  </a:lnTo>
                  <a:lnTo>
                    <a:pt x="21188" y="17086"/>
                  </a:lnTo>
                  <a:lnTo>
                    <a:pt x="21170" y="17040"/>
                  </a:lnTo>
                  <a:lnTo>
                    <a:pt x="21142" y="17008"/>
                  </a:lnTo>
                  <a:lnTo>
                    <a:pt x="21111" y="17001"/>
                  </a:lnTo>
                  <a:lnTo>
                    <a:pt x="21114" y="16970"/>
                  </a:lnTo>
                  <a:lnTo>
                    <a:pt x="21112" y="16950"/>
                  </a:lnTo>
                  <a:lnTo>
                    <a:pt x="21105" y="16927"/>
                  </a:lnTo>
                  <a:lnTo>
                    <a:pt x="21089" y="16892"/>
                  </a:lnTo>
                  <a:lnTo>
                    <a:pt x="21072" y="16858"/>
                  </a:lnTo>
                  <a:lnTo>
                    <a:pt x="21057" y="16836"/>
                  </a:lnTo>
                  <a:lnTo>
                    <a:pt x="21042" y="16822"/>
                  </a:lnTo>
                  <a:lnTo>
                    <a:pt x="21026" y="16813"/>
                  </a:lnTo>
                  <a:lnTo>
                    <a:pt x="21033" y="16786"/>
                  </a:lnTo>
                  <a:lnTo>
                    <a:pt x="21017" y="16761"/>
                  </a:lnTo>
                  <a:lnTo>
                    <a:pt x="20991" y="16745"/>
                  </a:lnTo>
                  <a:lnTo>
                    <a:pt x="20971" y="16741"/>
                  </a:lnTo>
                  <a:lnTo>
                    <a:pt x="20964" y="16712"/>
                  </a:lnTo>
                  <a:lnTo>
                    <a:pt x="20972" y="16702"/>
                  </a:lnTo>
                  <a:lnTo>
                    <a:pt x="20999" y="16699"/>
                  </a:lnTo>
                  <a:lnTo>
                    <a:pt x="21001" y="16686"/>
                  </a:lnTo>
                  <a:lnTo>
                    <a:pt x="20998" y="16661"/>
                  </a:lnTo>
                  <a:lnTo>
                    <a:pt x="20988" y="16611"/>
                  </a:lnTo>
                  <a:lnTo>
                    <a:pt x="20954" y="16567"/>
                  </a:lnTo>
                  <a:lnTo>
                    <a:pt x="20924" y="16540"/>
                  </a:lnTo>
                  <a:lnTo>
                    <a:pt x="20787" y="16491"/>
                  </a:lnTo>
                  <a:lnTo>
                    <a:pt x="20771" y="16478"/>
                  </a:lnTo>
                  <a:lnTo>
                    <a:pt x="20757" y="16464"/>
                  </a:lnTo>
                  <a:lnTo>
                    <a:pt x="20746" y="16460"/>
                  </a:lnTo>
                  <a:lnTo>
                    <a:pt x="20720" y="16516"/>
                  </a:lnTo>
                  <a:lnTo>
                    <a:pt x="20584" y="16538"/>
                  </a:lnTo>
                  <a:lnTo>
                    <a:pt x="20558" y="16529"/>
                  </a:lnTo>
                  <a:lnTo>
                    <a:pt x="20530" y="16503"/>
                  </a:lnTo>
                  <a:lnTo>
                    <a:pt x="20497" y="16460"/>
                  </a:lnTo>
                  <a:lnTo>
                    <a:pt x="20490" y="16416"/>
                  </a:lnTo>
                  <a:lnTo>
                    <a:pt x="20491" y="16397"/>
                  </a:lnTo>
                  <a:lnTo>
                    <a:pt x="20514" y="16369"/>
                  </a:lnTo>
                  <a:lnTo>
                    <a:pt x="20522" y="16351"/>
                  </a:lnTo>
                  <a:lnTo>
                    <a:pt x="20527" y="16326"/>
                  </a:lnTo>
                  <a:lnTo>
                    <a:pt x="20521" y="16296"/>
                  </a:lnTo>
                  <a:lnTo>
                    <a:pt x="20499" y="16265"/>
                  </a:lnTo>
                  <a:lnTo>
                    <a:pt x="20523" y="16194"/>
                  </a:lnTo>
                  <a:lnTo>
                    <a:pt x="20524" y="16160"/>
                  </a:lnTo>
                  <a:lnTo>
                    <a:pt x="20527" y="16134"/>
                  </a:lnTo>
                  <a:lnTo>
                    <a:pt x="20594" y="15976"/>
                  </a:lnTo>
                  <a:lnTo>
                    <a:pt x="20595" y="15954"/>
                  </a:lnTo>
                  <a:lnTo>
                    <a:pt x="20584" y="15939"/>
                  </a:lnTo>
                  <a:lnTo>
                    <a:pt x="20563" y="15926"/>
                  </a:lnTo>
                  <a:lnTo>
                    <a:pt x="20552" y="15908"/>
                  </a:lnTo>
                  <a:lnTo>
                    <a:pt x="20542" y="15885"/>
                  </a:lnTo>
                  <a:lnTo>
                    <a:pt x="20535" y="15872"/>
                  </a:lnTo>
                  <a:lnTo>
                    <a:pt x="20529" y="15864"/>
                  </a:lnTo>
                  <a:lnTo>
                    <a:pt x="20520" y="15854"/>
                  </a:lnTo>
                  <a:lnTo>
                    <a:pt x="20498" y="15849"/>
                  </a:lnTo>
                  <a:lnTo>
                    <a:pt x="20496" y="15884"/>
                  </a:lnTo>
                  <a:lnTo>
                    <a:pt x="20499" y="15931"/>
                  </a:lnTo>
                  <a:lnTo>
                    <a:pt x="20496" y="15959"/>
                  </a:lnTo>
                  <a:lnTo>
                    <a:pt x="20487" y="15961"/>
                  </a:lnTo>
                  <a:lnTo>
                    <a:pt x="20481" y="15950"/>
                  </a:lnTo>
                  <a:lnTo>
                    <a:pt x="20474" y="15935"/>
                  </a:lnTo>
                  <a:lnTo>
                    <a:pt x="20464" y="15926"/>
                  </a:lnTo>
                  <a:lnTo>
                    <a:pt x="20452" y="15925"/>
                  </a:lnTo>
                  <a:lnTo>
                    <a:pt x="20446" y="15930"/>
                  </a:lnTo>
                  <a:lnTo>
                    <a:pt x="20426" y="15967"/>
                  </a:lnTo>
                  <a:lnTo>
                    <a:pt x="20422" y="15991"/>
                  </a:lnTo>
                  <a:lnTo>
                    <a:pt x="20422" y="16053"/>
                  </a:lnTo>
                  <a:lnTo>
                    <a:pt x="20418" y="16081"/>
                  </a:lnTo>
                  <a:lnTo>
                    <a:pt x="20409" y="16103"/>
                  </a:lnTo>
                  <a:lnTo>
                    <a:pt x="20386" y="16137"/>
                  </a:lnTo>
                  <a:lnTo>
                    <a:pt x="20388" y="16090"/>
                  </a:lnTo>
                  <a:lnTo>
                    <a:pt x="20385" y="16063"/>
                  </a:lnTo>
                  <a:lnTo>
                    <a:pt x="20376" y="16029"/>
                  </a:lnTo>
                  <a:lnTo>
                    <a:pt x="20293" y="16072"/>
                  </a:lnTo>
                  <a:lnTo>
                    <a:pt x="20278" y="16101"/>
                  </a:lnTo>
                  <a:lnTo>
                    <a:pt x="20272" y="16107"/>
                  </a:lnTo>
                  <a:lnTo>
                    <a:pt x="20190" y="16146"/>
                  </a:lnTo>
                  <a:lnTo>
                    <a:pt x="20171" y="16142"/>
                  </a:lnTo>
                  <a:lnTo>
                    <a:pt x="20151" y="16118"/>
                  </a:lnTo>
                  <a:lnTo>
                    <a:pt x="20183" y="16093"/>
                  </a:lnTo>
                  <a:lnTo>
                    <a:pt x="20209" y="16058"/>
                  </a:lnTo>
                  <a:lnTo>
                    <a:pt x="20229" y="15990"/>
                  </a:lnTo>
                  <a:lnTo>
                    <a:pt x="20241" y="15977"/>
                  </a:lnTo>
                  <a:lnTo>
                    <a:pt x="20212" y="15957"/>
                  </a:lnTo>
                  <a:lnTo>
                    <a:pt x="20184" y="15975"/>
                  </a:lnTo>
                  <a:lnTo>
                    <a:pt x="20139" y="16031"/>
                  </a:lnTo>
                  <a:lnTo>
                    <a:pt x="20164" y="15919"/>
                  </a:lnTo>
                  <a:lnTo>
                    <a:pt x="20148" y="15917"/>
                  </a:lnTo>
                  <a:lnTo>
                    <a:pt x="20120" y="15925"/>
                  </a:lnTo>
                  <a:lnTo>
                    <a:pt x="20105" y="15922"/>
                  </a:lnTo>
                  <a:lnTo>
                    <a:pt x="20105" y="15892"/>
                  </a:lnTo>
                  <a:lnTo>
                    <a:pt x="20108" y="15884"/>
                  </a:lnTo>
                  <a:lnTo>
                    <a:pt x="20101" y="15868"/>
                  </a:lnTo>
                  <a:lnTo>
                    <a:pt x="20089" y="15894"/>
                  </a:lnTo>
                  <a:lnTo>
                    <a:pt x="20081" y="15893"/>
                  </a:lnTo>
                  <a:lnTo>
                    <a:pt x="20072" y="15871"/>
                  </a:lnTo>
                  <a:lnTo>
                    <a:pt x="20011" y="15839"/>
                  </a:lnTo>
                  <a:lnTo>
                    <a:pt x="20001" y="15840"/>
                  </a:lnTo>
                  <a:lnTo>
                    <a:pt x="19984" y="15859"/>
                  </a:lnTo>
                  <a:lnTo>
                    <a:pt x="19982" y="15869"/>
                  </a:lnTo>
                  <a:lnTo>
                    <a:pt x="19978" y="15930"/>
                  </a:lnTo>
                  <a:lnTo>
                    <a:pt x="19972" y="15945"/>
                  </a:lnTo>
                  <a:lnTo>
                    <a:pt x="19940" y="15967"/>
                  </a:lnTo>
                  <a:lnTo>
                    <a:pt x="19934" y="15952"/>
                  </a:lnTo>
                  <a:lnTo>
                    <a:pt x="19943" y="15934"/>
                  </a:lnTo>
                  <a:lnTo>
                    <a:pt x="19961" y="15834"/>
                  </a:lnTo>
                  <a:lnTo>
                    <a:pt x="19970" y="15816"/>
                  </a:lnTo>
                  <a:lnTo>
                    <a:pt x="19998" y="15791"/>
                  </a:lnTo>
                  <a:lnTo>
                    <a:pt x="19968" y="15758"/>
                  </a:lnTo>
                  <a:lnTo>
                    <a:pt x="19940" y="15756"/>
                  </a:lnTo>
                  <a:lnTo>
                    <a:pt x="19896" y="15788"/>
                  </a:lnTo>
                  <a:lnTo>
                    <a:pt x="19890" y="15774"/>
                  </a:lnTo>
                  <a:lnTo>
                    <a:pt x="19896" y="15755"/>
                  </a:lnTo>
                  <a:lnTo>
                    <a:pt x="19893" y="15734"/>
                  </a:lnTo>
                  <a:lnTo>
                    <a:pt x="19884" y="15723"/>
                  </a:lnTo>
                  <a:lnTo>
                    <a:pt x="19874" y="15729"/>
                  </a:lnTo>
                  <a:lnTo>
                    <a:pt x="19773" y="15829"/>
                  </a:lnTo>
                  <a:lnTo>
                    <a:pt x="19755" y="15836"/>
                  </a:lnTo>
                  <a:lnTo>
                    <a:pt x="19736" y="15829"/>
                  </a:lnTo>
                  <a:lnTo>
                    <a:pt x="19750" y="15797"/>
                  </a:lnTo>
                  <a:lnTo>
                    <a:pt x="19790" y="15755"/>
                  </a:lnTo>
                  <a:lnTo>
                    <a:pt x="19804" y="15724"/>
                  </a:lnTo>
                  <a:lnTo>
                    <a:pt x="19795" y="15719"/>
                  </a:lnTo>
                  <a:lnTo>
                    <a:pt x="19785" y="15711"/>
                  </a:lnTo>
                  <a:lnTo>
                    <a:pt x="19776" y="15702"/>
                  </a:lnTo>
                  <a:lnTo>
                    <a:pt x="19767" y="15692"/>
                  </a:lnTo>
                  <a:lnTo>
                    <a:pt x="19775" y="15684"/>
                  </a:lnTo>
                  <a:lnTo>
                    <a:pt x="19784" y="15681"/>
                  </a:lnTo>
                  <a:lnTo>
                    <a:pt x="19805" y="15683"/>
                  </a:lnTo>
                  <a:lnTo>
                    <a:pt x="19777" y="15656"/>
                  </a:lnTo>
                  <a:lnTo>
                    <a:pt x="19751" y="15667"/>
                  </a:lnTo>
                  <a:lnTo>
                    <a:pt x="19635" y="15770"/>
                  </a:lnTo>
                  <a:lnTo>
                    <a:pt x="19631" y="15764"/>
                  </a:lnTo>
                  <a:lnTo>
                    <a:pt x="19629" y="15757"/>
                  </a:lnTo>
                  <a:lnTo>
                    <a:pt x="19627" y="15755"/>
                  </a:lnTo>
                  <a:lnTo>
                    <a:pt x="19624" y="15757"/>
                  </a:lnTo>
                  <a:lnTo>
                    <a:pt x="19664" y="15711"/>
                  </a:lnTo>
                  <a:lnTo>
                    <a:pt x="19676" y="15674"/>
                  </a:lnTo>
                  <a:lnTo>
                    <a:pt x="19683" y="15659"/>
                  </a:lnTo>
                  <a:lnTo>
                    <a:pt x="19696" y="15648"/>
                  </a:lnTo>
                  <a:lnTo>
                    <a:pt x="19895" y="15597"/>
                  </a:lnTo>
                  <a:lnTo>
                    <a:pt x="19918" y="15566"/>
                  </a:lnTo>
                  <a:lnTo>
                    <a:pt x="19925" y="15520"/>
                  </a:lnTo>
                  <a:lnTo>
                    <a:pt x="19908" y="15442"/>
                  </a:lnTo>
                  <a:lnTo>
                    <a:pt x="19878" y="15412"/>
                  </a:lnTo>
                  <a:lnTo>
                    <a:pt x="19819" y="15406"/>
                  </a:lnTo>
                  <a:lnTo>
                    <a:pt x="19816" y="15364"/>
                  </a:lnTo>
                  <a:lnTo>
                    <a:pt x="19817" y="15347"/>
                  </a:lnTo>
                  <a:lnTo>
                    <a:pt x="19871" y="15305"/>
                  </a:lnTo>
                  <a:lnTo>
                    <a:pt x="19899" y="15248"/>
                  </a:lnTo>
                  <a:lnTo>
                    <a:pt x="19900" y="15219"/>
                  </a:lnTo>
                  <a:lnTo>
                    <a:pt x="19886" y="15174"/>
                  </a:lnTo>
                  <a:lnTo>
                    <a:pt x="19871" y="15142"/>
                  </a:lnTo>
                  <a:lnTo>
                    <a:pt x="19854" y="15114"/>
                  </a:lnTo>
                  <a:lnTo>
                    <a:pt x="19842" y="15103"/>
                  </a:lnTo>
                  <a:lnTo>
                    <a:pt x="19840" y="15121"/>
                  </a:lnTo>
                  <a:lnTo>
                    <a:pt x="19805" y="15164"/>
                  </a:lnTo>
                  <a:lnTo>
                    <a:pt x="19791" y="15158"/>
                  </a:lnTo>
                  <a:lnTo>
                    <a:pt x="19790" y="15138"/>
                  </a:lnTo>
                  <a:lnTo>
                    <a:pt x="19802" y="15082"/>
                  </a:lnTo>
                  <a:lnTo>
                    <a:pt x="19800" y="15053"/>
                  </a:lnTo>
                  <a:lnTo>
                    <a:pt x="19779" y="15066"/>
                  </a:lnTo>
                  <a:lnTo>
                    <a:pt x="19762" y="15148"/>
                  </a:lnTo>
                  <a:lnTo>
                    <a:pt x="19745" y="15173"/>
                  </a:lnTo>
                  <a:lnTo>
                    <a:pt x="19741" y="15151"/>
                  </a:lnTo>
                  <a:lnTo>
                    <a:pt x="19737" y="15091"/>
                  </a:lnTo>
                  <a:lnTo>
                    <a:pt x="19732" y="15071"/>
                  </a:lnTo>
                  <a:lnTo>
                    <a:pt x="19723" y="15052"/>
                  </a:lnTo>
                  <a:lnTo>
                    <a:pt x="19713" y="15044"/>
                  </a:lnTo>
                  <a:lnTo>
                    <a:pt x="19710" y="15055"/>
                  </a:lnTo>
                  <a:lnTo>
                    <a:pt x="19709" y="15071"/>
                  </a:lnTo>
                  <a:lnTo>
                    <a:pt x="19698" y="15094"/>
                  </a:lnTo>
                  <a:lnTo>
                    <a:pt x="19696" y="15113"/>
                  </a:lnTo>
                  <a:lnTo>
                    <a:pt x="19700" y="15135"/>
                  </a:lnTo>
                  <a:lnTo>
                    <a:pt x="19705" y="15155"/>
                  </a:lnTo>
                  <a:lnTo>
                    <a:pt x="19718" y="15193"/>
                  </a:lnTo>
                  <a:lnTo>
                    <a:pt x="19734" y="15211"/>
                  </a:lnTo>
                  <a:lnTo>
                    <a:pt x="19735" y="15223"/>
                  </a:lnTo>
                  <a:lnTo>
                    <a:pt x="19727" y="15230"/>
                  </a:lnTo>
                  <a:lnTo>
                    <a:pt x="19717" y="15233"/>
                  </a:lnTo>
                  <a:lnTo>
                    <a:pt x="19709" y="15230"/>
                  </a:lnTo>
                  <a:lnTo>
                    <a:pt x="19690" y="15218"/>
                  </a:lnTo>
                  <a:lnTo>
                    <a:pt x="19682" y="15219"/>
                  </a:lnTo>
                  <a:lnTo>
                    <a:pt x="19680" y="15227"/>
                  </a:lnTo>
                  <a:lnTo>
                    <a:pt x="19678" y="15255"/>
                  </a:lnTo>
                  <a:lnTo>
                    <a:pt x="19675" y="15264"/>
                  </a:lnTo>
                  <a:lnTo>
                    <a:pt x="19675" y="15315"/>
                  </a:lnTo>
                  <a:lnTo>
                    <a:pt x="19671" y="15344"/>
                  </a:lnTo>
                  <a:lnTo>
                    <a:pt x="19662" y="15339"/>
                  </a:lnTo>
                  <a:lnTo>
                    <a:pt x="19653" y="15309"/>
                  </a:lnTo>
                  <a:lnTo>
                    <a:pt x="19651" y="15283"/>
                  </a:lnTo>
                  <a:lnTo>
                    <a:pt x="19660" y="15196"/>
                  </a:lnTo>
                  <a:lnTo>
                    <a:pt x="19656" y="15166"/>
                  </a:lnTo>
                  <a:lnTo>
                    <a:pt x="19641" y="15135"/>
                  </a:lnTo>
                  <a:lnTo>
                    <a:pt x="19633" y="15135"/>
                  </a:lnTo>
                  <a:lnTo>
                    <a:pt x="19610" y="15158"/>
                  </a:lnTo>
                  <a:lnTo>
                    <a:pt x="19606" y="15169"/>
                  </a:lnTo>
                  <a:lnTo>
                    <a:pt x="19607" y="15216"/>
                  </a:lnTo>
                  <a:lnTo>
                    <a:pt x="19601" y="15275"/>
                  </a:lnTo>
                  <a:lnTo>
                    <a:pt x="19588" y="15319"/>
                  </a:lnTo>
                  <a:lnTo>
                    <a:pt x="19567" y="15322"/>
                  </a:lnTo>
                  <a:lnTo>
                    <a:pt x="19565" y="15309"/>
                  </a:lnTo>
                  <a:lnTo>
                    <a:pt x="19559" y="15284"/>
                  </a:lnTo>
                  <a:lnTo>
                    <a:pt x="19558" y="15271"/>
                  </a:lnTo>
                  <a:lnTo>
                    <a:pt x="19486" y="15323"/>
                  </a:lnTo>
                  <a:lnTo>
                    <a:pt x="19447" y="15387"/>
                  </a:lnTo>
                  <a:lnTo>
                    <a:pt x="19435" y="15390"/>
                  </a:lnTo>
                  <a:lnTo>
                    <a:pt x="19410" y="15363"/>
                  </a:lnTo>
                  <a:lnTo>
                    <a:pt x="19400" y="15345"/>
                  </a:lnTo>
                  <a:lnTo>
                    <a:pt x="19394" y="15323"/>
                  </a:lnTo>
                  <a:lnTo>
                    <a:pt x="19383" y="15284"/>
                  </a:lnTo>
                  <a:lnTo>
                    <a:pt x="19365" y="15241"/>
                  </a:lnTo>
                  <a:lnTo>
                    <a:pt x="19349" y="15214"/>
                  </a:lnTo>
                  <a:lnTo>
                    <a:pt x="19334" y="15201"/>
                  </a:lnTo>
                  <a:lnTo>
                    <a:pt x="19317" y="15197"/>
                  </a:lnTo>
                  <a:lnTo>
                    <a:pt x="19320" y="15168"/>
                  </a:lnTo>
                  <a:lnTo>
                    <a:pt x="19330" y="15150"/>
                  </a:lnTo>
                  <a:lnTo>
                    <a:pt x="19360" y="15130"/>
                  </a:lnTo>
                  <a:lnTo>
                    <a:pt x="19367" y="15115"/>
                  </a:lnTo>
                  <a:lnTo>
                    <a:pt x="19368" y="15037"/>
                  </a:lnTo>
                  <a:lnTo>
                    <a:pt x="19373" y="14992"/>
                  </a:lnTo>
                  <a:lnTo>
                    <a:pt x="19368" y="14966"/>
                  </a:lnTo>
                  <a:lnTo>
                    <a:pt x="19354" y="14923"/>
                  </a:lnTo>
                  <a:lnTo>
                    <a:pt x="19352" y="14923"/>
                  </a:lnTo>
                  <a:lnTo>
                    <a:pt x="19345" y="14915"/>
                  </a:lnTo>
                  <a:lnTo>
                    <a:pt x="19336" y="14903"/>
                  </a:lnTo>
                  <a:lnTo>
                    <a:pt x="19328" y="14885"/>
                  </a:lnTo>
                  <a:lnTo>
                    <a:pt x="19326" y="14872"/>
                  </a:lnTo>
                  <a:lnTo>
                    <a:pt x="19332" y="14851"/>
                  </a:lnTo>
                  <a:lnTo>
                    <a:pt x="19334" y="14844"/>
                  </a:lnTo>
                  <a:lnTo>
                    <a:pt x="19280" y="14760"/>
                  </a:lnTo>
                  <a:lnTo>
                    <a:pt x="19223" y="14755"/>
                  </a:lnTo>
                  <a:lnTo>
                    <a:pt x="19203" y="14822"/>
                  </a:lnTo>
                  <a:lnTo>
                    <a:pt x="19258" y="14955"/>
                  </a:lnTo>
                  <a:lnTo>
                    <a:pt x="19254" y="14958"/>
                  </a:lnTo>
                  <a:lnTo>
                    <a:pt x="19213" y="14905"/>
                  </a:lnTo>
                  <a:lnTo>
                    <a:pt x="19198" y="14883"/>
                  </a:lnTo>
                  <a:lnTo>
                    <a:pt x="19186" y="14853"/>
                  </a:lnTo>
                  <a:lnTo>
                    <a:pt x="19177" y="14806"/>
                  </a:lnTo>
                  <a:lnTo>
                    <a:pt x="19177" y="14771"/>
                  </a:lnTo>
                  <a:lnTo>
                    <a:pt x="19186" y="14712"/>
                  </a:lnTo>
                  <a:lnTo>
                    <a:pt x="19175" y="14683"/>
                  </a:lnTo>
                  <a:lnTo>
                    <a:pt x="19145" y="14654"/>
                  </a:lnTo>
                  <a:lnTo>
                    <a:pt x="19115" y="14637"/>
                  </a:lnTo>
                  <a:lnTo>
                    <a:pt x="19099" y="14641"/>
                  </a:lnTo>
                  <a:lnTo>
                    <a:pt x="19102" y="14674"/>
                  </a:lnTo>
                  <a:lnTo>
                    <a:pt x="19110" y="14718"/>
                  </a:lnTo>
                  <a:lnTo>
                    <a:pt x="19112" y="14750"/>
                  </a:lnTo>
                  <a:lnTo>
                    <a:pt x="19096" y="14747"/>
                  </a:lnTo>
                  <a:lnTo>
                    <a:pt x="19073" y="14660"/>
                  </a:lnTo>
                  <a:lnTo>
                    <a:pt x="19058" y="14629"/>
                  </a:lnTo>
                  <a:lnTo>
                    <a:pt x="19051" y="14625"/>
                  </a:lnTo>
                  <a:lnTo>
                    <a:pt x="19044" y="14628"/>
                  </a:lnTo>
                  <a:lnTo>
                    <a:pt x="19028" y="14616"/>
                  </a:lnTo>
                  <a:lnTo>
                    <a:pt x="19019" y="14608"/>
                  </a:lnTo>
                  <a:lnTo>
                    <a:pt x="19012" y="14604"/>
                  </a:lnTo>
                  <a:lnTo>
                    <a:pt x="19005" y="14604"/>
                  </a:lnTo>
                  <a:lnTo>
                    <a:pt x="18999" y="14609"/>
                  </a:lnTo>
                  <a:lnTo>
                    <a:pt x="18997" y="14618"/>
                  </a:lnTo>
                  <a:lnTo>
                    <a:pt x="18999" y="14630"/>
                  </a:lnTo>
                  <a:lnTo>
                    <a:pt x="19001" y="14640"/>
                  </a:lnTo>
                  <a:lnTo>
                    <a:pt x="19003" y="14644"/>
                  </a:lnTo>
                  <a:lnTo>
                    <a:pt x="18995" y="14653"/>
                  </a:lnTo>
                  <a:lnTo>
                    <a:pt x="18991" y="14655"/>
                  </a:lnTo>
                  <a:lnTo>
                    <a:pt x="18974" y="14646"/>
                  </a:lnTo>
                  <a:lnTo>
                    <a:pt x="18947" y="14637"/>
                  </a:lnTo>
                  <a:lnTo>
                    <a:pt x="18927" y="14640"/>
                  </a:lnTo>
                  <a:lnTo>
                    <a:pt x="18927" y="14660"/>
                  </a:lnTo>
                  <a:lnTo>
                    <a:pt x="18960" y="14702"/>
                  </a:lnTo>
                  <a:lnTo>
                    <a:pt x="19016" y="14748"/>
                  </a:lnTo>
                  <a:lnTo>
                    <a:pt x="19026" y="14779"/>
                  </a:lnTo>
                  <a:lnTo>
                    <a:pt x="19022" y="14798"/>
                  </a:lnTo>
                  <a:lnTo>
                    <a:pt x="19013" y="14809"/>
                  </a:lnTo>
                  <a:lnTo>
                    <a:pt x="19003" y="14814"/>
                  </a:lnTo>
                  <a:lnTo>
                    <a:pt x="19024" y="14841"/>
                  </a:lnTo>
                  <a:lnTo>
                    <a:pt x="19052" y="14861"/>
                  </a:lnTo>
                  <a:lnTo>
                    <a:pt x="19080" y="14874"/>
                  </a:lnTo>
                  <a:lnTo>
                    <a:pt x="19099" y="14878"/>
                  </a:lnTo>
                  <a:lnTo>
                    <a:pt x="19106" y="14894"/>
                  </a:lnTo>
                  <a:lnTo>
                    <a:pt x="19083" y="14920"/>
                  </a:lnTo>
                  <a:lnTo>
                    <a:pt x="19098" y="14960"/>
                  </a:lnTo>
                  <a:lnTo>
                    <a:pt x="19131" y="15004"/>
                  </a:lnTo>
                  <a:lnTo>
                    <a:pt x="19166" y="15040"/>
                  </a:lnTo>
                  <a:lnTo>
                    <a:pt x="19222" y="15079"/>
                  </a:lnTo>
                  <a:lnTo>
                    <a:pt x="19232" y="15088"/>
                  </a:lnTo>
                  <a:lnTo>
                    <a:pt x="19239" y="15122"/>
                  </a:lnTo>
                  <a:lnTo>
                    <a:pt x="19228" y="15128"/>
                  </a:lnTo>
                  <a:lnTo>
                    <a:pt x="19210" y="15118"/>
                  </a:lnTo>
                  <a:lnTo>
                    <a:pt x="19195" y="15105"/>
                  </a:lnTo>
                  <a:lnTo>
                    <a:pt x="19179" y="15095"/>
                  </a:lnTo>
                  <a:lnTo>
                    <a:pt x="19137" y="15081"/>
                  </a:lnTo>
                  <a:lnTo>
                    <a:pt x="19056" y="14978"/>
                  </a:lnTo>
                  <a:lnTo>
                    <a:pt x="19050" y="14965"/>
                  </a:lnTo>
                  <a:lnTo>
                    <a:pt x="19045" y="14946"/>
                  </a:lnTo>
                  <a:lnTo>
                    <a:pt x="19038" y="14927"/>
                  </a:lnTo>
                  <a:lnTo>
                    <a:pt x="19027" y="14913"/>
                  </a:lnTo>
                  <a:lnTo>
                    <a:pt x="19018" y="14914"/>
                  </a:lnTo>
                  <a:lnTo>
                    <a:pt x="19012" y="14924"/>
                  </a:lnTo>
                  <a:lnTo>
                    <a:pt x="19008" y="14939"/>
                  </a:lnTo>
                  <a:lnTo>
                    <a:pt x="19003" y="14947"/>
                  </a:lnTo>
                  <a:lnTo>
                    <a:pt x="19002" y="14967"/>
                  </a:lnTo>
                  <a:lnTo>
                    <a:pt x="19016" y="15000"/>
                  </a:lnTo>
                  <a:lnTo>
                    <a:pt x="19035" y="15032"/>
                  </a:lnTo>
                  <a:lnTo>
                    <a:pt x="19047" y="15050"/>
                  </a:lnTo>
                  <a:lnTo>
                    <a:pt x="19037" y="15073"/>
                  </a:lnTo>
                  <a:lnTo>
                    <a:pt x="19014" y="15056"/>
                  </a:lnTo>
                  <a:lnTo>
                    <a:pt x="18990" y="15011"/>
                  </a:lnTo>
                  <a:lnTo>
                    <a:pt x="18978" y="14956"/>
                  </a:lnTo>
                  <a:lnTo>
                    <a:pt x="18972" y="14910"/>
                  </a:lnTo>
                  <a:lnTo>
                    <a:pt x="18958" y="14854"/>
                  </a:lnTo>
                  <a:lnTo>
                    <a:pt x="18936" y="14799"/>
                  </a:lnTo>
                  <a:lnTo>
                    <a:pt x="18908" y="14749"/>
                  </a:lnTo>
                  <a:lnTo>
                    <a:pt x="18903" y="14852"/>
                  </a:lnTo>
                  <a:lnTo>
                    <a:pt x="18897" y="14872"/>
                  </a:lnTo>
                  <a:lnTo>
                    <a:pt x="18898" y="14895"/>
                  </a:lnTo>
                  <a:lnTo>
                    <a:pt x="18915" y="14986"/>
                  </a:lnTo>
                  <a:lnTo>
                    <a:pt x="18922" y="15053"/>
                  </a:lnTo>
                  <a:lnTo>
                    <a:pt x="18949" y="15130"/>
                  </a:lnTo>
                  <a:lnTo>
                    <a:pt x="18961" y="15193"/>
                  </a:lnTo>
                  <a:lnTo>
                    <a:pt x="18923" y="15196"/>
                  </a:lnTo>
                  <a:lnTo>
                    <a:pt x="18915" y="15168"/>
                  </a:lnTo>
                  <a:lnTo>
                    <a:pt x="18909" y="15148"/>
                  </a:lnTo>
                  <a:lnTo>
                    <a:pt x="18898" y="15120"/>
                  </a:lnTo>
                  <a:lnTo>
                    <a:pt x="18890" y="15106"/>
                  </a:lnTo>
                  <a:lnTo>
                    <a:pt x="18880" y="15094"/>
                  </a:lnTo>
                  <a:lnTo>
                    <a:pt x="18872" y="15076"/>
                  </a:lnTo>
                  <a:lnTo>
                    <a:pt x="18867" y="15044"/>
                  </a:lnTo>
                  <a:lnTo>
                    <a:pt x="18822" y="15085"/>
                  </a:lnTo>
                  <a:lnTo>
                    <a:pt x="18795" y="15096"/>
                  </a:lnTo>
                  <a:lnTo>
                    <a:pt x="18770" y="15077"/>
                  </a:lnTo>
                  <a:lnTo>
                    <a:pt x="18858" y="15015"/>
                  </a:lnTo>
                  <a:lnTo>
                    <a:pt x="18863" y="14992"/>
                  </a:lnTo>
                  <a:lnTo>
                    <a:pt x="18856" y="14956"/>
                  </a:lnTo>
                  <a:lnTo>
                    <a:pt x="18840" y="14921"/>
                  </a:lnTo>
                  <a:lnTo>
                    <a:pt x="18822" y="14906"/>
                  </a:lnTo>
                  <a:lnTo>
                    <a:pt x="18819" y="14873"/>
                  </a:lnTo>
                  <a:lnTo>
                    <a:pt x="18812" y="14838"/>
                  </a:lnTo>
                  <a:lnTo>
                    <a:pt x="18808" y="14805"/>
                  </a:lnTo>
                  <a:lnTo>
                    <a:pt x="18811" y="14782"/>
                  </a:lnTo>
                  <a:lnTo>
                    <a:pt x="18750" y="14752"/>
                  </a:lnTo>
                  <a:lnTo>
                    <a:pt x="18719" y="14749"/>
                  </a:lnTo>
                  <a:lnTo>
                    <a:pt x="18702" y="14765"/>
                  </a:lnTo>
                  <a:lnTo>
                    <a:pt x="18703" y="14787"/>
                  </a:lnTo>
                  <a:lnTo>
                    <a:pt x="18710" y="14814"/>
                  </a:lnTo>
                  <a:lnTo>
                    <a:pt x="18715" y="14838"/>
                  </a:lnTo>
                  <a:lnTo>
                    <a:pt x="18709" y="14854"/>
                  </a:lnTo>
                  <a:lnTo>
                    <a:pt x="18698" y="14851"/>
                  </a:lnTo>
                  <a:lnTo>
                    <a:pt x="18688" y="14833"/>
                  </a:lnTo>
                  <a:lnTo>
                    <a:pt x="18682" y="14806"/>
                  </a:lnTo>
                  <a:lnTo>
                    <a:pt x="18679" y="14781"/>
                  </a:lnTo>
                  <a:lnTo>
                    <a:pt x="18675" y="14784"/>
                  </a:lnTo>
                  <a:lnTo>
                    <a:pt x="18673" y="14764"/>
                  </a:lnTo>
                  <a:lnTo>
                    <a:pt x="18654" y="14753"/>
                  </a:lnTo>
                  <a:lnTo>
                    <a:pt x="18635" y="14729"/>
                  </a:lnTo>
                  <a:lnTo>
                    <a:pt x="18618" y="14712"/>
                  </a:lnTo>
                  <a:lnTo>
                    <a:pt x="18603" y="14721"/>
                  </a:lnTo>
                  <a:lnTo>
                    <a:pt x="18626" y="14763"/>
                  </a:lnTo>
                  <a:lnTo>
                    <a:pt x="18623" y="14780"/>
                  </a:lnTo>
                  <a:lnTo>
                    <a:pt x="18562" y="14795"/>
                  </a:lnTo>
                  <a:lnTo>
                    <a:pt x="18540" y="14793"/>
                  </a:lnTo>
                  <a:lnTo>
                    <a:pt x="18519" y="14781"/>
                  </a:lnTo>
                  <a:lnTo>
                    <a:pt x="18511" y="14722"/>
                  </a:lnTo>
                  <a:lnTo>
                    <a:pt x="18505" y="14705"/>
                  </a:lnTo>
                  <a:lnTo>
                    <a:pt x="18494" y="14687"/>
                  </a:lnTo>
                  <a:lnTo>
                    <a:pt x="18486" y="14688"/>
                  </a:lnTo>
                  <a:lnTo>
                    <a:pt x="18481" y="14702"/>
                  </a:lnTo>
                  <a:lnTo>
                    <a:pt x="18483" y="14771"/>
                  </a:lnTo>
                  <a:lnTo>
                    <a:pt x="18474" y="14757"/>
                  </a:lnTo>
                  <a:lnTo>
                    <a:pt x="18455" y="14692"/>
                  </a:lnTo>
                  <a:lnTo>
                    <a:pt x="18442" y="14665"/>
                  </a:lnTo>
                  <a:lnTo>
                    <a:pt x="18434" y="14654"/>
                  </a:lnTo>
                  <a:lnTo>
                    <a:pt x="18427" y="14654"/>
                  </a:lnTo>
                  <a:lnTo>
                    <a:pt x="18417" y="14663"/>
                  </a:lnTo>
                  <a:lnTo>
                    <a:pt x="18409" y="14663"/>
                  </a:lnTo>
                  <a:lnTo>
                    <a:pt x="18388" y="14652"/>
                  </a:lnTo>
                  <a:lnTo>
                    <a:pt x="18314" y="14652"/>
                  </a:lnTo>
                  <a:lnTo>
                    <a:pt x="18312" y="14679"/>
                  </a:lnTo>
                  <a:lnTo>
                    <a:pt x="18330" y="14715"/>
                  </a:lnTo>
                  <a:lnTo>
                    <a:pt x="18380" y="14765"/>
                  </a:lnTo>
                  <a:lnTo>
                    <a:pt x="18400" y="14798"/>
                  </a:lnTo>
                  <a:lnTo>
                    <a:pt x="18417" y="14842"/>
                  </a:lnTo>
                  <a:lnTo>
                    <a:pt x="18428" y="14878"/>
                  </a:lnTo>
                  <a:lnTo>
                    <a:pt x="18468" y="15040"/>
                  </a:lnTo>
                  <a:lnTo>
                    <a:pt x="18480" y="15081"/>
                  </a:lnTo>
                  <a:lnTo>
                    <a:pt x="18497" y="15126"/>
                  </a:lnTo>
                  <a:lnTo>
                    <a:pt x="18516" y="15158"/>
                  </a:lnTo>
                  <a:lnTo>
                    <a:pt x="18534" y="15171"/>
                  </a:lnTo>
                  <a:lnTo>
                    <a:pt x="18553" y="15179"/>
                  </a:lnTo>
                  <a:lnTo>
                    <a:pt x="18572" y="15197"/>
                  </a:lnTo>
                  <a:lnTo>
                    <a:pt x="18554" y="15247"/>
                  </a:lnTo>
                  <a:lnTo>
                    <a:pt x="18543" y="15255"/>
                  </a:lnTo>
                  <a:lnTo>
                    <a:pt x="18538" y="15256"/>
                  </a:lnTo>
                  <a:lnTo>
                    <a:pt x="18534" y="15254"/>
                  </a:lnTo>
                  <a:lnTo>
                    <a:pt x="18529" y="15247"/>
                  </a:lnTo>
                  <a:lnTo>
                    <a:pt x="18529" y="15238"/>
                  </a:lnTo>
                  <a:lnTo>
                    <a:pt x="18526" y="15222"/>
                  </a:lnTo>
                  <a:lnTo>
                    <a:pt x="18525" y="15210"/>
                  </a:lnTo>
                  <a:lnTo>
                    <a:pt x="18519" y="15211"/>
                  </a:lnTo>
                  <a:lnTo>
                    <a:pt x="18502" y="15209"/>
                  </a:lnTo>
                  <a:lnTo>
                    <a:pt x="18496" y="15183"/>
                  </a:lnTo>
                  <a:lnTo>
                    <a:pt x="18489" y="15166"/>
                  </a:lnTo>
                  <a:lnTo>
                    <a:pt x="18479" y="15156"/>
                  </a:lnTo>
                  <a:lnTo>
                    <a:pt x="18469" y="15155"/>
                  </a:lnTo>
                  <a:lnTo>
                    <a:pt x="18460" y="15123"/>
                  </a:lnTo>
                  <a:lnTo>
                    <a:pt x="18444" y="15089"/>
                  </a:lnTo>
                  <a:lnTo>
                    <a:pt x="18426" y="15065"/>
                  </a:lnTo>
                  <a:lnTo>
                    <a:pt x="18410" y="15064"/>
                  </a:lnTo>
                  <a:lnTo>
                    <a:pt x="18404" y="15050"/>
                  </a:lnTo>
                  <a:lnTo>
                    <a:pt x="18408" y="15027"/>
                  </a:lnTo>
                  <a:lnTo>
                    <a:pt x="18409" y="15006"/>
                  </a:lnTo>
                  <a:lnTo>
                    <a:pt x="18405" y="14979"/>
                  </a:lnTo>
                  <a:lnTo>
                    <a:pt x="18395" y="14943"/>
                  </a:lnTo>
                  <a:lnTo>
                    <a:pt x="18367" y="14925"/>
                  </a:lnTo>
                  <a:lnTo>
                    <a:pt x="18300" y="14934"/>
                  </a:lnTo>
                  <a:lnTo>
                    <a:pt x="18332" y="14882"/>
                  </a:lnTo>
                  <a:lnTo>
                    <a:pt x="18341" y="14844"/>
                  </a:lnTo>
                  <a:lnTo>
                    <a:pt x="18321" y="14786"/>
                  </a:lnTo>
                  <a:lnTo>
                    <a:pt x="18305" y="14762"/>
                  </a:lnTo>
                  <a:lnTo>
                    <a:pt x="18302" y="14769"/>
                  </a:lnTo>
                  <a:lnTo>
                    <a:pt x="18302" y="14786"/>
                  </a:lnTo>
                  <a:lnTo>
                    <a:pt x="18293" y="14787"/>
                  </a:lnTo>
                  <a:lnTo>
                    <a:pt x="18283" y="14773"/>
                  </a:lnTo>
                  <a:lnTo>
                    <a:pt x="18276" y="14756"/>
                  </a:lnTo>
                  <a:lnTo>
                    <a:pt x="18273" y="14738"/>
                  </a:lnTo>
                  <a:lnTo>
                    <a:pt x="18274" y="14726"/>
                  </a:lnTo>
                  <a:lnTo>
                    <a:pt x="18269" y="14724"/>
                  </a:lnTo>
                  <a:lnTo>
                    <a:pt x="18266" y="14721"/>
                  </a:lnTo>
                  <a:lnTo>
                    <a:pt x="18261" y="14718"/>
                  </a:lnTo>
                  <a:lnTo>
                    <a:pt x="18255" y="14719"/>
                  </a:lnTo>
                  <a:lnTo>
                    <a:pt x="18253" y="14699"/>
                  </a:lnTo>
                  <a:lnTo>
                    <a:pt x="18251" y="14677"/>
                  </a:lnTo>
                  <a:lnTo>
                    <a:pt x="18243" y="14633"/>
                  </a:lnTo>
                  <a:lnTo>
                    <a:pt x="18221" y="14724"/>
                  </a:lnTo>
                  <a:lnTo>
                    <a:pt x="18212" y="14746"/>
                  </a:lnTo>
                  <a:lnTo>
                    <a:pt x="18215" y="14747"/>
                  </a:lnTo>
                  <a:lnTo>
                    <a:pt x="18210" y="14750"/>
                  </a:lnTo>
                  <a:lnTo>
                    <a:pt x="18212" y="14746"/>
                  </a:lnTo>
                  <a:lnTo>
                    <a:pt x="18199" y="14742"/>
                  </a:lnTo>
                  <a:lnTo>
                    <a:pt x="18158" y="14747"/>
                  </a:lnTo>
                  <a:lnTo>
                    <a:pt x="18160" y="14700"/>
                  </a:lnTo>
                  <a:lnTo>
                    <a:pt x="18215" y="14671"/>
                  </a:lnTo>
                  <a:lnTo>
                    <a:pt x="18203" y="14603"/>
                  </a:lnTo>
                  <a:lnTo>
                    <a:pt x="18181" y="14619"/>
                  </a:lnTo>
                  <a:lnTo>
                    <a:pt x="18182" y="14584"/>
                  </a:lnTo>
                  <a:lnTo>
                    <a:pt x="18203" y="14533"/>
                  </a:lnTo>
                  <a:lnTo>
                    <a:pt x="18189" y="14500"/>
                  </a:lnTo>
                  <a:lnTo>
                    <a:pt x="18185" y="14473"/>
                  </a:lnTo>
                  <a:lnTo>
                    <a:pt x="18177" y="14440"/>
                  </a:lnTo>
                  <a:lnTo>
                    <a:pt x="18171" y="14408"/>
                  </a:lnTo>
                  <a:lnTo>
                    <a:pt x="18171" y="14383"/>
                  </a:lnTo>
                  <a:lnTo>
                    <a:pt x="18165" y="14366"/>
                  </a:lnTo>
                  <a:lnTo>
                    <a:pt x="18151" y="14388"/>
                  </a:lnTo>
                  <a:lnTo>
                    <a:pt x="18141" y="14461"/>
                  </a:lnTo>
                  <a:lnTo>
                    <a:pt x="18130" y="14485"/>
                  </a:lnTo>
                  <a:lnTo>
                    <a:pt x="18127" y="14503"/>
                  </a:lnTo>
                  <a:lnTo>
                    <a:pt x="18124" y="14620"/>
                  </a:lnTo>
                  <a:lnTo>
                    <a:pt x="18149" y="14664"/>
                  </a:lnTo>
                  <a:lnTo>
                    <a:pt x="18146" y="14695"/>
                  </a:lnTo>
                  <a:lnTo>
                    <a:pt x="18120" y="14737"/>
                  </a:lnTo>
                  <a:lnTo>
                    <a:pt x="18115" y="14741"/>
                  </a:lnTo>
                  <a:lnTo>
                    <a:pt x="18110" y="14698"/>
                  </a:lnTo>
                  <a:lnTo>
                    <a:pt x="18093" y="14690"/>
                  </a:lnTo>
                  <a:lnTo>
                    <a:pt x="18075" y="14702"/>
                  </a:lnTo>
                  <a:lnTo>
                    <a:pt x="18062" y="14721"/>
                  </a:lnTo>
                  <a:lnTo>
                    <a:pt x="18037" y="14790"/>
                  </a:lnTo>
                  <a:lnTo>
                    <a:pt x="18022" y="14805"/>
                  </a:lnTo>
                  <a:lnTo>
                    <a:pt x="18016" y="14790"/>
                  </a:lnTo>
                  <a:lnTo>
                    <a:pt x="18022" y="14769"/>
                  </a:lnTo>
                  <a:lnTo>
                    <a:pt x="18015" y="14705"/>
                  </a:lnTo>
                  <a:lnTo>
                    <a:pt x="18017" y="14677"/>
                  </a:lnTo>
                  <a:lnTo>
                    <a:pt x="18028" y="14661"/>
                  </a:lnTo>
                  <a:lnTo>
                    <a:pt x="18077" y="14637"/>
                  </a:lnTo>
                  <a:lnTo>
                    <a:pt x="18067" y="14591"/>
                  </a:lnTo>
                  <a:lnTo>
                    <a:pt x="18002" y="14397"/>
                  </a:lnTo>
                  <a:lnTo>
                    <a:pt x="17980" y="14343"/>
                  </a:lnTo>
                  <a:lnTo>
                    <a:pt x="17983" y="14427"/>
                  </a:lnTo>
                  <a:lnTo>
                    <a:pt x="17977" y="14454"/>
                  </a:lnTo>
                  <a:lnTo>
                    <a:pt x="17956" y="14455"/>
                  </a:lnTo>
                  <a:lnTo>
                    <a:pt x="17955" y="14446"/>
                  </a:lnTo>
                  <a:lnTo>
                    <a:pt x="17950" y="14422"/>
                  </a:lnTo>
                  <a:lnTo>
                    <a:pt x="17936" y="14420"/>
                  </a:lnTo>
                  <a:lnTo>
                    <a:pt x="17922" y="14429"/>
                  </a:lnTo>
                  <a:lnTo>
                    <a:pt x="17914" y="14449"/>
                  </a:lnTo>
                  <a:lnTo>
                    <a:pt x="17909" y="14497"/>
                  </a:lnTo>
                  <a:lnTo>
                    <a:pt x="17899" y="14503"/>
                  </a:lnTo>
                  <a:lnTo>
                    <a:pt x="17889" y="14493"/>
                  </a:lnTo>
                  <a:lnTo>
                    <a:pt x="17883" y="14468"/>
                  </a:lnTo>
                  <a:lnTo>
                    <a:pt x="17868" y="14455"/>
                  </a:lnTo>
                  <a:lnTo>
                    <a:pt x="17858" y="14453"/>
                  </a:lnTo>
                  <a:lnTo>
                    <a:pt x="17850" y="14461"/>
                  </a:lnTo>
                  <a:lnTo>
                    <a:pt x="17842" y="14478"/>
                  </a:lnTo>
                  <a:lnTo>
                    <a:pt x="17838" y="14441"/>
                  </a:lnTo>
                  <a:lnTo>
                    <a:pt x="17848" y="14419"/>
                  </a:lnTo>
                  <a:lnTo>
                    <a:pt x="17882" y="14394"/>
                  </a:lnTo>
                  <a:lnTo>
                    <a:pt x="17876" y="14379"/>
                  </a:lnTo>
                  <a:lnTo>
                    <a:pt x="17858" y="14374"/>
                  </a:lnTo>
                  <a:lnTo>
                    <a:pt x="17852" y="14377"/>
                  </a:lnTo>
                  <a:lnTo>
                    <a:pt x="17846" y="14375"/>
                  </a:lnTo>
                  <a:lnTo>
                    <a:pt x="17835" y="14355"/>
                  </a:lnTo>
                  <a:lnTo>
                    <a:pt x="17829" y="14353"/>
                  </a:lnTo>
                  <a:lnTo>
                    <a:pt x="17824" y="14390"/>
                  </a:lnTo>
                  <a:lnTo>
                    <a:pt x="17819" y="14400"/>
                  </a:lnTo>
                  <a:lnTo>
                    <a:pt x="17807" y="14387"/>
                  </a:lnTo>
                  <a:lnTo>
                    <a:pt x="17801" y="14344"/>
                  </a:lnTo>
                  <a:lnTo>
                    <a:pt x="17796" y="14263"/>
                  </a:lnTo>
                  <a:lnTo>
                    <a:pt x="17766" y="14275"/>
                  </a:lnTo>
                  <a:lnTo>
                    <a:pt x="17690" y="14244"/>
                  </a:lnTo>
                  <a:lnTo>
                    <a:pt x="17657" y="14247"/>
                  </a:lnTo>
                  <a:lnTo>
                    <a:pt x="17653" y="14259"/>
                  </a:lnTo>
                  <a:lnTo>
                    <a:pt x="17655" y="14278"/>
                  </a:lnTo>
                  <a:lnTo>
                    <a:pt x="17659" y="14300"/>
                  </a:lnTo>
                  <a:lnTo>
                    <a:pt x="17661" y="14319"/>
                  </a:lnTo>
                  <a:lnTo>
                    <a:pt x="17660" y="14329"/>
                  </a:lnTo>
                  <a:lnTo>
                    <a:pt x="17658" y="14336"/>
                  </a:lnTo>
                  <a:lnTo>
                    <a:pt x="17654" y="14343"/>
                  </a:lnTo>
                  <a:lnTo>
                    <a:pt x="17647" y="14349"/>
                  </a:lnTo>
                  <a:lnTo>
                    <a:pt x="17633" y="14354"/>
                  </a:lnTo>
                  <a:lnTo>
                    <a:pt x="17615" y="14353"/>
                  </a:lnTo>
                  <a:lnTo>
                    <a:pt x="17595" y="14343"/>
                  </a:lnTo>
                  <a:lnTo>
                    <a:pt x="17577" y="14319"/>
                  </a:lnTo>
                  <a:lnTo>
                    <a:pt x="17631" y="14269"/>
                  </a:lnTo>
                  <a:lnTo>
                    <a:pt x="17629" y="14238"/>
                  </a:lnTo>
                  <a:lnTo>
                    <a:pt x="17739" y="14167"/>
                  </a:lnTo>
                  <a:lnTo>
                    <a:pt x="17753" y="14142"/>
                  </a:lnTo>
                  <a:lnTo>
                    <a:pt x="17761" y="14111"/>
                  </a:lnTo>
                  <a:lnTo>
                    <a:pt x="17755" y="14075"/>
                  </a:lnTo>
                  <a:lnTo>
                    <a:pt x="17749" y="14051"/>
                  </a:lnTo>
                  <a:lnTo>
                    <a:pt x="17744" y="14003"/>
                  </a:lnTo>
                  <a:lnTo>
                    <a:pt x="17737" y="13986"/>
                  </a:lnTo>
                  <a:lnTo>
                    <a:pt x="17727" y="13983"/>
                  </a:lnTo>
                  <a:lnTo>
                    <a:pt x="17705" y="13997"/>
                  </a:lnTo>
                  <a:lnTo>
                    <a:pt x="17695" y="13995"/>
                  </a:lnTo>
                  <a:lnTo>
                    <a:pt x="17697" y="13979"/>
                  </a:lnTo>
                  <a:lnTo>
                    <a:pt x="17718" y="13940"/>
                  </a:lnTo>
                  <a:lnTo>
                    <a:pt x="17713" y="13927"/>
                  </a:lnTo>
                  <a:lnTo>
                    <a:pt x="17691" y="13920"/>
                  </a:lnTo>
                  <a:lnTo>
                    <a:pt x="17671" y="13926"/>
                  </a:lnTo>
                  <a:lnTo>
                    <a:pt x="17654" y="13940"/>
                  </a:lnTo>
                  <a:lnTo>
                    <a:pt x="17619" y="13993"/>
                  </a:lnTo>
                  <a:lnTo>
                    <a:pt x="17608" y="14000"/>
                  </a:lnTo>
                  <a:lnTo>
                    <a:pt x="17597" y="13999"/>
                  </a:lnTo>
                  <a:lnTo>
                    <a:pt x="17574" y="13990"/>
                  </a:lnTo>
                  <a:lnTo>
                    <a:pt x="17564" y="13990"/>
                  </a:lnTo>
                  <a:lnTo>
                    <a:pt x="17556" y="14001"/>
                  </a:lnTo>
                  <a:lnTo>
                    <a:pt x="17553" y="14018"/>
                  </a:lnTo>
                  <a:lnTo>
                    <a:pt x="17554" y="14038"/>
                  </a:lnTo>
                  <a:lnTo>
                    <a:pt x="17551" y="14055"/>
                  </a:lnTo>
                  <a:lnTo>
                    <a:pt x="17545" y="14068"/>
                  </a:lnTo>
                  <a:lnTo>
                    <a:pt x="17539" y="14066"/>
                  </a:lnTo>
                  <a:lnTo>
                    <a:pt x="17531" y="14054"/>
                  </a:lnTo>
                  <a:lnTo>
                    <a:pt x="17518" y="14041"/>
                  </a:lnTo>
                  <a:lnTo>
                    <a:pt x="17492" y="14028"/>
                  </a:lnTo>
                  <a:lnTo>
                    <a:pt x="17422" y="14012"/>
                  </a:lnTo>
                  <a:lnTo>
                    <a:pt x="17417" y="13997"/>
                  </a:lnTo>
                  <a:lnTo>
                    <a:pt x="17437" y="13996"/>
                  </a:lnTo>
                  <a:lnTo>
                    <a:pt x="17493" y="13962"/>
                  </a:lnTo>
                  <a:lnTo>
                    <a:pt x="17501" y="13940"/>
                  </a:lnTo>
                  <a:lnTo>
                    <a:pt x="17489" y="13920"/>
                  </a:lnTo>
                  <a:lnTo>
                    <a:pt x="17480" y="13916"/>
                  </a:lnTo>
                  <a:lnTo>
                    <a:pt x="17448" y="13941"/>
                  </a:lnTo>
                  <a:lnTo>
                    <a:pt x="17439" y="13941"/>
                  </a:lnTo>
                  <a:lnTo>
                    <a:pt x="17426" y="13935"/>
                  </a:lnTo>
                  <a:lnTo>
                    <a:pt x="17438" y="13885"/>
                  </a:lnTo>
                  <a:lnTo>
                    <a:pt x="17461" y="13867"/>
                  </a:lnTo>
                  <a:lnTo>
                    <a:pt x="17521" y="13851"/>
                  </a:lnTo>
                  <a:lnTo>
                    <a:pt x="17511" y="13839"/>
                  </a:lnTo>
                  <a:lnTo>
                    <a:pt x="17500" y="13822"/>
                  </a:lnTo>
                  <a:lnTo>
                    <a:pt x="17490" y="13807"/>
                  </a:lnTo>
                  <a:lnTo>
                    <a:pt x="17482" y="13803"/>
                  </a:lnTo>
                  <a:lnTo>
                    <a:pt x="17472" y="13807"/>
                  </a:lnTo>
                  <a:lnTo>
                    <a:pt x="17446" y="13804"/>
                  </a:lnTo>
                  <a:lnTo>
                    <a:pt x="17433" y="13798"/>
                  </a:lnTo>
                  <a:lnTo>
                    <a:pt x="17428" y="13784"/>
                  </a:lnTo>
                  <a:lnTo>
                    <a:pt x="17450" y="13717"/>
                  </a:lnTo>
                  <a:lnTo>
                    <a:pt x="17460" y="13704"/>
                  </a:lnTo>
                  <a:lnTo>
                    <a:pt x="17462" y="13691"/>
                  </a:lnTo>
                  <a:lnTo>
                    <a:pt x="17430" y="13649"/>
                  </a:lnTo>
                  <a:lnTo>
                    <a:pt x="17418" y="13620"/>
                  </a:lnTo>
                  <a:lnTo>
                    <a:pt x="17332" y="13599"/>
                  </a:lnTo>
                  <a:lnTo>
                    <a:pt x="17306" y="13604"/>
                  </a:lnTo>
                  <a:lnTo>
                    <a:pt x="17311" y="13600"/>
                  </a:lnTo>
                  <a:lnTo>
                    <a:pt x="17284" y="13614"/>
                  </a:lnTo>
                  <a:lnTo>
                    <a:pt x="17274" y="13627"/>
                  </a:lnTo>
                  <a:lnTo>
                    <a:pt x="17268" y="13648"/>
                  </a:lnTo>
                  <a:lnTo>
                    <a:pt x="17272" y="13665"/>
                  </a:lnTo>
                  <a:lnTo>
                    <a:pt x="17279" y="13691"/>
                  </a:lnTo>
                  <a:lnTo>
                    <a:pt x="17282" y="13711"/>
                  </a:lnTo>
                  <a:lnTo>
                    <a:pt x="17273" y="13711"/>
                  </a:lnTo>
                  <a:lnTo>
                    <a:pt x="17250" y="13697"/>
                  </a:lnTo>
                  <a:lnTo>
                    <a:pt x="17231" y="13701"/>
                  </a:lnTo>
                  <a:lnTo>
                    <a:pt x="17129" y="13836"/>
                  </a:lnTo>
                  <a:lnTo>
                    <a:pt x="17122" y="13858"/>
                  </a:lnTo>
                  <a:lnTo>
                    <a:pt x="17120" y="13901"/>
                  </a:lnTo>
                  <a:lnTo>
                    <a:pt x="17124" y="13942"/>
                  </a:lnTo>
                  <a:lnTo>
                    <a:pt x="17132" y="13966"/>
                  </a:lnTo>
                  <a:lnTo>
                    <a:pt x="17126" y="13981"/>
                  </a:lnTo>
                  <a:lnTo>
                    <a:pt x="17099" y="13998"/>
                  </a:lnTo>
                  <a:lnTo>
                    <a:pt x="17090" y="14013"/>
                  </a:lnTo>
                  <a:lnTo>
                    <a:pt x="17088" y="14034"/>
                  </a:lnTo>
                  <a:lnTo>
                    <a:pt x="17091" y="14093"/>
                  </a:lnTo>
                  <a:lnTo>
                    <a:pt x="17076" y="14201"/>
                  </a:lnTo>
                  <a:lnTo>
                    <a:pt x="17079" y="14236"/>
                  </a:lnTo>
                  <a:lnTo>
                    <a:pt x="17080" y="14264"/>
                  </a:lnTo>
                  <a:lnTo>
                    <a:pt x="17075" y="14284"/>
                  </a:lnTo>
                  <a:lnTo>
                    <a:pt x="17064" y="14291"/>
                  </a:lnTo>
                  <a:lnTo>
                    <a:pt x="17058" y="14275"/>
                  </a:lnTo>
                  <a:lnTo>
                    <a:pt x="17061" y="14242"/>
                  </a:lnTo>
                  <a:lnTo>
                    <a:pt x="17059" y="14127"/>
                  </a:lnTo>
                  <a:lnTo>
                    <a:pt x="17054" y="14093"/>
                  </a:lnTo>
                  <a:lnTo>
                    <a:pt x="17042" y="14074"/>
                  </a:lnTo>
                  <a:lnTo>
                    <a:pt x="17029" y="14067"/>
                  </a:lnTo>
                  <a:lnTo>
                    <a:pt x="17019" y="14073"/>
                  </a:lnTo>
                  <a:lnTo>
                    <a:pt x="17017" y="14089"/>
                  </a:lnTo>
                  <a:lnTo>
                    <a:pt x="17015" y="14113"/>
                  </a:lnTo>
                  <a:lnTo>
                    <a:pt x="17007" y="14125"/>
                  </a:lnTo>
                  <a:lnTo>
                    <a:pt x="16994" y="14129"/>
                  </a:lnTo>
                  <a:lnTo>
                    <a:pt x="16978" y="14125"/>
                  </a:lnTo>
                  <a:lnTo>
                    <a:pt x="16995" y="14031"/>
                  </a:lnTo>
                  <a:lnTo>
                    <a:pt x="17001" y="14015"/>
                  </a:lnTo>
                  <a:lnTo>
                    <a:pt x="17006" y="14017"/>
                  </a:lnTo>
                  <a:lnTo>
                    <a:pt x="17013" y="14026"/>
                  </a:lnTo>
                  <a:lnTo>
                    <a:pt x="17021" y="14035"/>
                  </a:lnTo>
                  <a:lnTo>
                    <a:pt x="17029" y="14035"/>
                  </a:lnTo>
                  <a:lnTo>
                    <a:pt x="17034" y="14028"/>
                  </a:lnTo>
                  <a:lnTo>
                    <a:pt x="17041" y="13989"/>
                  </a:lnTo>
                  <a:lnTo>
                    <a:pt x="16991" y="13973"/>
                  </a:lnTo>
                  <a:lnTo>
                    <a:pt x="16969" y="13957"/>
                  </a:lnTo>
                  <a:lnTo>
                    <a:pt x="16981" y="13935"/>
                  </a:lnTo>
                  <a:lnTo>
                    <a:pt x="17022" y="13958"/>
                  </a:lnTo>
                  <a:lnTo>
                    <a:pt x="17034" y="13955"/>
                  </a:lnTo>
                  <a:lnTo>
                    <a:pt x="17040" y="13944"/>
                  </a:lnTo>
                  <a:lnTo>
                    <a:pt x="17043" y="13925"/>
                  </a:lnTo>
                  <a:lnTo>
                    <a:pt x="17042" y="13903"/>
                  </a:lnTo>
                  <a:lnTo>
                    <a:pt x="17038" y="13878"/>
                  </a:lnTo>
                  <a:lnTo>
                    <a:pt x="17022" y="13864"/>
                  </a:lnTo>
                  <a:lnTo>
                    <a:pt x="17007" y="13838"/>
                  </a:lnTo>
                  <a:lnTo>
                    <a:pt x="16999" y="13811"/>
                  </a:lnTo>
                  <a:lnTo>
                    <a:pt x="17003" y="13790"/>
                  </a:lnTo>
                  <a:lnTo>
                    <a:pt x="16996" y="13779"/>
                  </a:lnTo>
                  <a:lnTo>
                    <a:pt x="16988" y="13769"/>
                  </a:lnTo>
                  <a:lnTo>
                    <a:pt x="16981" y="13762"/>
                  </a:lnTo>
                  <a:lnTo>
                    <a:pt x="16974" y="13756"/>
                  </a:lnTo>
                  <a:lnTo>
                    <a:pt x="16969" y="13773"/>
                  </a:lnTo>
                  <a:lnTo>
                    <a:pt x="16958" y="13791"/>
                  </a:lnTo>
                  <a:lnTo>
                    <a:pt x="16943" y="13801"/>
                  </a:lnTo>
                  <a:lnTo>
                    <a:pt x="16931" y="13801"/>
                  </a:lnTo>
                  <a:lnTo>
                    <a:pt x="16916" y="13784"/>
                  </a:lnTo>
                  <a:lnTo>
                    <a:pt x="16916" y="13742"/>
                  </a:lnTo>
                  <a:lnTo>
                    <a:pt x="16900" y="13710"/>
                  </a:lnTo>
                  <a:lnTo>
                    <a:pt x="16908" y="13660"/>
                  </a:lnTo>
                  <a:lnTo>
                    <a:pt x="16954" y="13614"/>
                  </a:lnTo>
                  <a:lnTo>
                    <a:pt x="16957" y="13559"/>
                  </a:lnTo>
                  <a:lnTo>
                    <a:pt x="16942" y="13550"/>
                  </a:lnTo>
                  <a:lnTo>
                    <a:pt x="16930" y="13530"/>
                  </a:lnTo>
                  <a:lnTo>
                    <a:pt x="16925" y="13506"/>
                  </a:lnTo>
                  <a:lnTo>
                    <a:pt x="16929" y="13486"/>
                  </a:lnTo>
                  <a:lnTo>
                    <a:pt x="16907" y="13476"/>
                  </a:lnTo>
                  <a:lnTo>
                    <a:pt x="16890" y="13482"/>
                  </a:lnTo>
                  <a:lnTo>
                    <a:pt x="16883" y="13507"/>
                  </a:lnTo>
                  <a:lnTo>
                    <a:pt x="16895" y="13554"/>
                  </a:lnTo>
                  <a:lnTo>
                    <a:pt x="16893" y="13574"/>
                  </a:lnTo>
                  <a:lnTo>
                    <a:pt x="16851" y="13588"/>
                  </a:lnTo>
                  <a:lnTo>
                    <a:pt x="16842" y="13608"/>
                  </a:lnTo>
                  <a:lnTo>
                    <a:pt x="16835" y="13645"/>
                  </a:lnTo>
                  <a:lnTo>
                    <a:pt x="16815" y="13655"/>
                  </a:lnTo>
                  <a:lnTo>
                    <a:pt x="16767" y="13649"/>
                  </a:lnTo>
                  <a:lnTo>
                    <a:pt x="16746" y="13656"/>
                  </a:lnTo>
                  <a:lnTo>
                    <a:pt x="16697" y="13695"/>
                  </a:lnTo>
                  <a:lnTo>
                    <a:pt x="16691" y="13682"/>
                  </a:lnTo>
                  <a:lnTo>
                    <a:pt x="16711" y="13632"/>
                  </a:lnTo>
                  <a:lnTo>
                    <a:pt x="16738" y="13604"/>
                  </a:lnTo>
                  <a:lnTo>
                    <a:pt x="16744" y="13591"/>
                  </a:lnTo>
                  <a:lnTo>
                    <a:pt x="16744" y="13563"/>
                  </a:lnTo>
                  <a:lnTo>
                    <a:pt x="16733" y="13560"/>
                  </a:lnTo>
                  <a:lnTo>
                    <a:pt x="16711" y="13574"/>
                  </a:lnTo>
                  <a:lnTo>
                    <a:pt x="16649" y="13541"/>
                  </a:lnTo>
                  <a:lnTo>
                    <a:pt x="16656" y="13528"/>
                  </a:lnTo>
                  <a:lnTo>
                    <a:pt x="16662" y="13511"/>
                  </a:lnTo>
                  <a:lnTo>
                    <a:pt x="16661" y="13491"/>
                  </a:lnTo>
                  <a:lnTo>
                    <a:pt x="16648" y="13467"/>
                  </a:lnTo>
                  <a:lnTo>
                    <a:pt x="16648" y="13446"/>
                  </a:lnTo>
                  <a:lnTo>
                    <a:pt x="16642" y="13413"/>
                  </a:lnTo>
                  <a:lnTo>
                    <a:pt x="16632" y="13383"/>
                  </a:lnTo>
                  <a:lnTo>
                    <a:pt x="16620" y="13374"/>
                  </a:lnTo>
                  <a:lnTo>
                    <a:pt x="16615" y="13388"/>
                  </a:lnTo>
                  <a:lnTo>
                    <a:pt x="16622" y="13431"/>
                  </a:lnTo>
                  <a:lnTo>
                    <a:pt x="16623" y="13447"/>
                  </a:lnTo>
                  <a:lnTo>
                    <a:pt x="16614" y="13439"/>
                  </a:lnTo>
                  <a:lnTo>
                    <a:pt x="16606" y="13430"/>
                  </a:lnTo>
                  <a:lnTo>
                    <a:pt x="16600" y="13419"/>
                  </a:lnTo>
                  <a:lnTo>
                    <a:pt x="16598" y="13408"/>
                  </a:lnTo>
                  <a:lnTo>
                    <a:pt x="16558" y="13470"/>
                  </a:lnTo>
                  <a:lnTo>
                    <a:pt x="16531" y="13487"/>
                  </a:lnTo>
                  <a:lnTo>
                    <a:pt x="16500" y="13454"/>
                  </a:lnTo>
                  <a:lnTo>
                    <a:pt x="16489" y="13415"/>
                  </a:lnTo>
                  <a:lnTo>
                    <a:pt x="16489" y="13383"/>
                  </a:lnTo>
                  <a:lnTo>
                    <a:pt x="16498" y="13361"/>
                  </a:lnTo>
                  <a:lnTo>
                    <a:pt x="16511" y="13354"/>
                  </a:lnTo>
                  <a:lnTo>
                    <a:pt x="16549" y="13371"/>
                  </a:lnTo>
                  <a:lnTo>
                    <a:pt x="16564" y="13371"/>
                  </a:lnTo>
                  <a:lnTo>
                    <a:pt x="16575" y="13349"/>
                  </a:lnTo>
                  <a:lnTo>
                    <a:pt x="16547" y="13331"/>
                  </a:lnTo>
                  <a:lnTo>
                    <a:pt x="16494" y="13322"/>
                  </a:lnTo>
                  <a:lnTo>
                    <a:pt x="16466" y="13299"/>
                  </a:lnTo>
                  <a:lnTo>
                    <a:pt x="16410" y="13241"/>
                  </a:lnTo>
                  <a:lnTo>
                    <a:pt x="16403" y="13226"/>
                  </a:lnTo>
                  <a:lnTo>
                    <a:pt x="16401" y="13210"/>
                  </a:lnTo>
                  <a:lnTo>
                    <a:pt x="16404" y="13200"/>
                  </a:lnTo>
                  <a:lnTo>
                    <a:pt x="16412" y="13204"/>
                  </a:lnTo>
                  <a:lnTo>
                    <a:pt x="16437" y="13228"/>
                  </a:lnTo>
                  <a:lnTo>
                    <a:pt x="16464" y="13248"/>
                  </a:lnTo>
                  <a:lnTo>
                    <a:pt x="16568" y="13300"/>
                  </a:lnTo>
                  <a:lnTo>
                    <a:pt x="16592" y="13300"/>
                  </a:lnTo>
                  <a:lnTo>
                    <a:pt x="16611" y="13287"/>
                  </a:lnTo>
                  <a:lnTo>
                    <a:pt x="16585" y="13251"/>
                  </a:lnTo>
                  <a:lnTo>
                    <a:pt x="16560" y="13239"/>
                  </a:lnTo>
                  <a:lnTo>
                    <a:pt x="16516" y="13239"/>
                  </a:lnTo>
                  <a:lnTo>
                    <a:pt x="16513" y="13187"/>
                  </a:lnTo>
                  <a:lnTo>
                    <a:pt x="16528" y="13159"/>
                  </a:lnTo>
                  <a:lnTo>
                    <a:pt x="16556" y="13160"/>
                  </a:lnTo>
                  <a:lnTo>
                    <a:pt x="16590" y="13190"/>
                  </a:lnTo>
                  <a:lnTo>
                    <a:pt x="16592" y="13209"/>
                  </a:lnTo>
                  <a:lnTo>
                    <a:pt x="16599" y="13227"/>
                  </a:lnTo>
                  <a:lnTo>
                    <a:pt x="16609" y="13239"/>
                  </a:lnTo>
                  <a:lnTo>
                    <a:pt x="16620" y="13242"/>
                  </a:lnTo>
                  <a:lnTo>
                    <a:pt x="16620" y="13204"/>
                  </a:lnTo>
                  <a:lnTo>
                    <a:pt x="16616" y="13172"/>
                  </a:lnTo>
                  <a:lnTo>
                    <a:pt x="16603" y="13137"/>
                  </a:lnTo>
                  <a:lnTo>
                    <a:pt x="16572" y="13088"/>
                  </a:lnTo>
                  <a:lnTo>
                    <a:pt x="16569" y="13043"/>
                  </a:lnTo>
                  <a:lnTo>
                    <a:pt x="16570" y="13024"/>
                  </a:lnTo>
                  <a:lnTo>
                    <a:pt x="16576" y="13014"/>
                  </a:lnTo>
                  <a:lnTo>
                    <a:pt x="16558" y="13005"/>
                  </a:lnTo>
                  <a:lnTo>
                    <a:pt x="16540" y="13033"/>
                  </a:lnTo>
                  <a:lnTo>
                    <a:pt x="16526" y="13026"/>
                  </a:lnTo>
                  <a:lnTo>
                    <a:pt x="16519" y="13024"/>
                  </a:lnTo>
                  <a:lnTo>
                    <a:pt x="16482" y="12989"/>
                  </a:lnTo>
                  <a:lnTo>
                    <a:pt x="16463" y="12975"/>
                  </a:lnTo>
                  <a:lnTo>
                    <a:pt x="16423" y="12973"/>
                  </a:lnTo>
                  <a:lnTo>
                    <a:pt x="16409" y="12982"/>
                  </a:lnTo>
                  <a:lnTo>
                    <a:pt x="16420" y="13004"/>
                  </a:lnTo>
                  <a:lnTo>
                    <a:pt x="16425" y="13017"/>
                  </a:lnTo>
                  <a:lnTo>
                    <a:pt x="16416" y="13015"/>
                  </a:lnTo>
                  <a:lnTo>
                    <a:pt x="16407" y="13015"/>
                  </a:lnTo>
                  <a:lnTo>
                    <a:pt x="16401" y="13021"/>
                  </a:lnTo>
                  <a:lnTo>
                    <a:pt x="16399" y="13034"/>
                  </a:lnTo>
                  <a:lnTo>
                    <a:pt x="16422" y="13053"/>
                  </a:lnTo>
                  <a:lnTo>
                    <a:pt x="16448" y="13078"/>
                  </a:lnTo>
                  <a:lnTo>
                    <a:pt x="16451" y="13091"/>
                  </a:lnTo>
                  <a:lnTo>
                    <a:pt x="16455" y="13094"/>
                  </a:lnTo>
                  <a:lnTo>
                    <a:pt x="16424" y="13101"/>
                  </a:lnTo>
                  <a:lnTo>
                    <a:pt x="16343" y="13045"/>
                  </a:lnTo>
                  <a:lnTo>
                    <a:pt x="16297" y="13035"/>
                  </a:lnTo>
                  <a:lnTo>
                    <a:pt x="16278" y="13015"/>
                  </a:lnTo>
                  <a:lnTo>
                    <a:pt x="16239" y="12964"/>
                  </a:lnTo>
                  <a:lnTo>
                    <a:pt x="16225" y="12953"/>
                  </a:lnTo>
                  <a:lnTo>
                    <a:pt x="16210" y="12950"/>
                  </a:lnTo>
                  <a:lnTo>
                    <a:pt x="16184" y="12953"/>
                  </a:lnTo>
                  <a:lnTo>
                    <a:pt x="16151" y="12971"/>
                  </a:lnTo>
                  <a:lnTo>
                    <a:pt x="16146" y="12989"/>
                  </a:lnTo>
                  <a:lnTo>
                    <a:pt x="16147" y="13010"/>
                  </a:lnTo>
                  <a:lnTo>
                    <a:pt x="16147" y="13024"/>
                  </a:lnTo>
                  <a:lnTo>
                    <a:pt x="16143" y="13034"/>
                  </a:lnTo>
                  <a:lnTo>
                    <a:pt x="16136" y="13040"/>
                  </a:lnTo>
                  <a:lnTo>
                    <a:pt x="16123" y="13039"/>
                  </a:lnTo>
                  <a:lnTo>
                    <a:pt x="16104" y="13032"/>
                  </a:lnTo>
                  <a:lnTo>
                    <a:pt x="16089" y="13030"/>
                  </a:lnTo>
                  <a:lnTo>
                    <a:pt x="16082" y="13049"/>
                  </a:lnTo>
                  <a:lnTo>
                    <a:pt x="16081" y="13063"/>
                  </a:lnTo>
                  <a:lnTo>
                    <a:pt x="16076" y="13075"/>
                  </a:lnTo>
                  <a:lnTo>
                    <a:pt x="16062" y="13089"/>
                  </a:lnTo>
                  <a:lnTo>
                    <a:pt x="16047" y="13078"/>
                  </a:lnTo>
                  <a:lnTo>
                    <a:pt x="15959" y="13100"/>
                  </a:lnTo>
                  <a:lnTo>
                    <a:pt x="15967" y="13074"/>
                  </a:lnTo>
                  <a:lnTo>
                    <a:pt x="16153" y="12937"/>
                  </a:lnTo>
                  <a:lnTo>
                    <a:pt x="16159" y="12929"/>
                  </a:lnTo>
                  <a:lnTo>
                    <a:pt x="16166" y="12913"/>
                  </a:lnTo>
                  <a:lnTo>
                    <a:pt x="16170" y="12892"/>
                  </a:lnTo>
                  <a:lnTo>
                    <a:pt x="16169" y="12872"/>
                  </a:lnTo>
                  <a:lnTo>
                    <a:pt x="16161" y="12851"/>
                  </a:lnTo>
                  <a:lnTo>
                    <a:pt x="16152" y="12838"/>
                  </a:lnTo>
                  <a:lnTo>
                    <a:pt x="16133" y="12821"/>
                  </a:lnTo>
                  <a:lnTo>
                    <a:pt x="16094" y="12772"/>
                  </a:lnTo>
                  <a:lnTo>
                    <a:pt x="16077" y="12743"/>
                  </a:lnTo>
                  <a:lnTo>
                    <a:pt x="16080" y="12724"/>
                  </a:lnTo>
                  <a:lnTo>
                    <a:pt x="16094" y="12725"/>
                  </a:lnTo>
                  <a:lnTo>
                    <a:pt x="16115" y="12737"/>
                  </a:lnTo>
                  <a:lnTo>
                    <a:pt x="16136" y="12753"/>
                  </a:lnTo>
                  <a:lnTo>
                    <a:pt x="16153" y="12771"/>
                  </a:lnTo>
                  <a:lnTo>
                    <a:pt x="16170" y="12797"/>
                  </a:lnTo>
                  <a:lnTo>
                    <a:pt x="16217" y="12880"/>
                  </a:lnTo>
                  <a:lnTo>
                    <a:pt x="16233" y="12913"/>
                  </a:lnTo>
                  <a:lnTo>
                    <a:pt x="16248" y="12928"/>
                  </a:lnTo>
                  <a:lnTo>
                    <a:pt x="16269" y="12927"/>
                  </a:lnTo>
                  <a:lnTo>
                    <a:pt x="16286" y="12915"/>
                  </a:lnTo>
                  <a:lnTo>
                    <a:pt x="16294" y="12902"/>
                  </a:lnTo>
                  <a:lnTo>
                    <a:pt x="16265" y="12854"/>
                  </a:lnTo>
                  <a:lnTo>
                    <a:pt x="16261" y="12824"/>
                  </a:lnTo>
                  <a:lnTo>
                    <a:pt x="16274" y="12803"/>
                  </a:lnTo>
                  <a:lnTo>
                    <a:pt x="16294" y="12789"/>
                  </a:lnTo>
                  <a:lnTo>
                    <a:pt x="16311" y="12802"/>
                  </a:lnTo>
                  <a:lnTo>
                    <a:pt x="16333" y="12842"/>
                  </a:lnTo>
                  <a:lnTo>
                    <a:pt x="16355" y="12890"/>
                  </a:lnTo>
                  <a:lnTo>
                    <a:pt x="16373" y="12924"/>
                  </a:lnTo>
                  <a:lnTo>
                    <a:pt x="16398" y="12942"/>
                  </a:lnTo>
                  <a:lnTo>
                    <a:pt x="16462" y="12949"/>
                  </a:lnTo>
                  <a:lnTo>
                    <a:pt x="16506" y="12941"/>
                  </a:lnTo>
                  <a:lnTo>
                    <a:pt x="16582" y="12958"/>
                  </a:lnTo>
                  <a:lnTo>
                    <a:pt x="16604" y="12975"/>
                  </a:lnTo>
                  <a:lnTo>
                    <a:pt x="16583" y="13016"/>
                  </a:lnTo>
                  <a:lnTo>
                    <a:pt x="16584" y="13022"/>
                  </a:lnTo>
                  <a:lnTo>
                    <a:pt x="16584" y="13027"/>
                  </a:lnTo>
                  <a:lnTo>
                    <a:pt x="16585" y="13035"/>
                  </a:lnTo>
                  <a:lnTo>
                    <a:pt x="16589" y="13049"/>
                  </a:lnTo>
                  <a:lnTo>
                    <a:pt x="16596" y="13061"/>
                  </a:lnTo>
                  <a:lnTo>
                    <a:pt x="16601" y="13065"/>
                  </a:lnTo>
                  <a:lnTo>
                    <a:pt x="16605" y="13067"/>
                  </a:lnTo>
                  <a:lnTo>
                    <a:pt x="16610" y="13073"/>
                  </a:lnTo>
                  <a:lnTo>
                    <a:pt x="16617" y="13101"/>
                  </a:lnTo>
                  <a:lnTo>
                    <a:pt x="16628" y="13157"/>
                  </a:lnTo>
                  <a:lnTo>
                    <a:pt x="16634" y="13177"/>
                  </a:lnTo>
                  <a:lnTo>
                    <a:pt x="16644" y="13188"/>
                  </a:lnTo>
                  <a:lnTo>
                    <a:pt x="16676" y="13187"/>
                  </a:lnTo>
                  <a:lnTo>
                    <a:pt x="16686" y="13219"/>
                  </a:lnTo>
                  <a:lnTo>
                    <a:pt x="16701" y="13233"/>
                  </a:lnTo>
                  <a:lnTo>
                    <a:pt x="16719" y="13242"/>
                  </a:lnTo>
                  <a:lnTo>
                    <a:pt x="16736" y="13258"/>
                  </a:lnTo>
                  <a:lnTo>
                    <a:pt x="16754" y="13290"/>
                  </a:lnTo>
                  <a:lnTo>
                    <a:pt x="16770" y="13322"/>
                  </a:lnTo>
                  <a:lnTo>
                    <a:pt x="16787" y="13343"/>
                  </a:lnTo>
                  <a:lnTo>
                    <a:pt x="16879" y="13349"/>
                  </a:lnTo>
                  <a:lnTo>
                    <a:pt x="16889" y="13334"/>
                  </a:lnTo>
                  <a:lnTo>
                    <a:pt x="16891" y="13304"/>
                  </a:lnTo>
                  <a:lnTo>
                    <a:pt x="16901" y="13283"/>
                  </a:lnTo>
                  <a:lnTo>
                    <a:pt x="16929" y="13260"/>
                  </a:lnTo>
                  <a:lnTo>
                    <a:pt x="16923" y="13246"/>
                  </a:lnTo>
                  <a:lnTo>
                    <a:pt x="16889" y="13218"/>
                  </a:lnTo>
                  <a:lnTo>
                    <a:pt x="16869" y="13194"/>
                  </a:lnTo>
                  <a:lnTo>
                    <a:pt x="16855" y="13170"/>
                  </a:lnTo>
                  <a:lnTo>
                    <a:pt x="16845" y="13131"/>
                  </a:lnTo>
                  <a:lnTo>
                    <a:pt x="16862" y="13140"/>
                  </a:lnTo>
                  <a:lnTo>
                    <a:pt x="16900" y="13187"/>
                  </a:lnTo>
                  <a:lnTo>
                    <a:pt x="16912" y="13188"/>
                  </a:lnTo>
                  <a:lnTo>
                    <a:pt x="16934" y="13177"/>
                  </a:lnTo>
                  <a:lnTo>
                    <a:pt x="16945" y="13183"/>
                  </a:lnTo>
                  <a:lnTo>
                    <a:pt x="16959" y="13196"/>
                  </a:lnTo>
                  <a:lnTo>
                    <a:pt x="16969" y="13204"/>
                  </a:lnTo>
                  <a:lnTo>
                    <a:pt x="16979" y="13206"/>
                  </a:lnTo>
                  <a:lnTo>
                    <a:pt x="16988" y="13202"/>
                  </a:lnTo>
                  <a:lnTo>
                    <a:pt x="17018" y="13164"/>
                  </a:lnTo>
                  <a:lnTo>
                    <a:pt x="17037" y="13152"/>
                  </a:lnTo>
                  <a:lnTo>
                    <a:pt x="17080" y="13171"/>
                  </a:lnTo>
                  <a:lnTo>
                    <a:pt x="17086" y="13142"/>
                  </a:lnTo>
                  <a:lnTo>
                    <a:pt x="17082" y="13063"/>
                  </a:lnTo>
                  <a:lnTo>
                    <a:pt x="17079" y="13052"/>
                  </a:lnTo>
                  <a:lnTo>
                    <a:pt x="17075" y="13045"/>
                  </a:lnTo>
                  <a:lnTo>
                    <a:pt x="17072" y="13037"/>
                  </a:lnTo>
                  <a:lnTo>
                    <a:pt x="17074" y="13029"/>
                  </a:lnTo>
                  <a:lnTo>
                    <a:pt x="17077" y="13027"/>
                  </a:lnTo>
                  <a:lnTo>
                    <a:pt x="17080" y="13033"/>
                  </a:lnTo>
                  <a:lnTo>
                    <a:pt x="17083" y="13039"/>
                  </a:lnTo>
                  <a:lnTo>
                    <a:pt x="17087" y="13041"/>
                  </a:lnTo>
                  <a:lnTo>
                    <a:pt x="17096" y="13039"/>
                  </a:lnTo>
                  <a:lnTo>
                    <a:pt x="17107" y="13040"/>
                  </a:lnTo>
                  <a:lnTo>
                    <a:pt x="17119" y="13046"/>
                  </a:lnTo>
                  <a:lnTo>
                    <a:pt x="17131" y="13056"/>
                  </a:lnTo>
                  <a:lnTo>
                    <a:pt x="17140" y="13061"/>
                  </a:lnTo>
                  <a:lnTo>
                    <a:pt x="17145" y="13053"/>
                  </a:lnTo>
                  <a:lnTo>
                    <a:pt x="17152" y="13033"/>
                  </a:lnTo>
                  <a:lnTo>
                    <a:pt x="17178" y="13008"/>
                  </a:lnTo>
                  <a:lnTo>
                    <a:pt x="17230" y="13014"/>
                  </a:lnTo>
                  <a:lnTo>
                    <a:pt x="17241" y="12999"/>
                  </a:lnTo>
                  <a:lnTo>
                    <a:pt x="17237" y="12956"/>
                  </a:lnTo>
                  <a:lnTo>
                    <a:pt x="17222" y="12957"/>
                  </a:lnTo>
                  <a:lnTo>
                    <a:pt x="17205" y="12951"/>
                  </a:lnTo>
                  <a:lnTo>
                    <a:pt x="17186" y="12940"/>
                  </a:lnTo>
                  <a:lnTo>
                    <a:pt x="17170" y="12926"/>
                  </a:lnTo>
                  <a:lnTo>
                    <a:pt x="17161" y="12914"/>
                  </a:lnTo>
                  <a:lnTo>
                    <a:pt x="17144" y="12887"/>
                  </a:lnTo>
                  <a:lnTo>
                    <a:pt x="17134" y="12876"/>
                  </a:lnTo>
                  <a:lnTo>
                    <a:pt x="17122" y="12872"/>
                  </a:lnTo>
                  <a:lnTo>
                    <a:pt x="17100" y="12876"/>
                  </a:lnTo>
                  <a:lnTo>
                    <a:pt x="17087" y="12870"/>
                  </a:lnTo>
                  <a:lnTo>
                    <a:pt x="17113" y="12846"/>
                  </a:lnTo>
                  <a:lnTo>
                    <a:pt x="17129" y="12814"/>
                  </a:lnTo>
                  <a:lnTo>
                    <a:pt x="17153" y="12732"/>
                  </a:lnTo>
                  <a:lnTo>
                    <a:pt x="17147" y="12717"/>
                  </a:lnTo>
                  <a:lnTo>
                    <a:pt x="17113" y="12741"/>
                  </a:lnTo>
                  <a:lnTo>
                    <a:pt x="17105" y="12740"/>
                  </a:lnTo>
                  <a:lnTo>
                    <a:pt x="17085" y="12728"/>
                  </a:lnTo>
                  <a:lnTo>
                    <a:pt x="17077" y="12728"/>
                  </a:lnTo>
                  <a:lnTo>
                    <a:pt x="17062" y="12718"/>
                  </a:lnTo>
                  <a:lnTo>
                    <a:pt x="17043" y="12686"/>
                  </a:lnTo>
                  <a:lnTo>
                    <a:pt x="17023" y="12649"/>
                  </a:lnTo>
                  <a:lnTo>
                    <a:pt x="17006" y="12625"/>
                  </a:lnTo>
                  <a:lnTo>
                    <a:pt x="16987" y="12616"/>
                  </a:lnTo>
                  <a:lnTo>
                    <a:pt x="16895" y="12628"/>
                  </a:lnTo>
                  <a:lnTo>
                    <a:pt x="16860" y="12613"/>
                  </a:lnTo>
                  <a:lnTo>
                    <a:pt x="16859" y="12612"/>
                  </a:lnTo>
                  <a:lnTo>
                    <a:pt x="16855" y="12612"/>
                  </a:lnTo>
                  <a:lnTo>
                    <a:pt x="16851" y="12610"/>
                  </a:lnTo>
                  <a:lnTo>
                    <a:pt x="16846" y="12606"/>
                  </a:lnTo>
                  <a:lnTo>
                    <a:pt x="16839" y="12590"/>
                  </a:lnTo>
                  <a:lnTo>
                    <a:pt x="16837" y="12571"/>
                  </a:lnTo>
                  <a:lnTo>
                    <a:pt x="16776" y="12579"/>
                  </a:lnTo>
                  <a:lnTo>
                    <a:pt x="16692" y="12535"/>
                  </a:lnTo>
                  <a:lnTo>
                    <a:pt x="16667" y="12539"/>
                  </a:lnTo>
                  <a:lnTo>
                    <a:pt x="16666" y="12526"/>
                  </a:lnTo>
                  <a:lnTo>
                    <a:pt x="16665" y="12522"/>
                  </a:lnTo>
                  <a:lnTo>
                    <a:pt x="16650" y="12514"/>
                  </a:lnTo>
                  <a:lnTo>
                    <a:pt x="16618" y="12524"/>
                  </a:lnTo>
                  <a:lnTo>
                    <a:pt x="16597" y="12512"/>
                  </a:lnTo>
                  <a:lnTo>
                    <a:pt x="16605" y="12471"/>
                  </a:lnTo>
                  <a:lnTo>
                    <a:pt x="16605" y="12445"/>
                  </a:lnTo>
                  <a:lnTo>
                    <a:pt x="16595" y="12409"/>
                  </a:lnTo>
                  <a:lnTo>
                    <a:pt x="16581" y="12387"/>
                  </a:lnTo>
                  <a:lnTo>
                    <a:pt x="16554" y="12375"/>
                  </a:lnTo>
                  <a:lnTo>
                    <a:pt x="16547" y="12356"/>
                  </a:lnTo>
                  <a:lnTo>
                    <a:pt x="16536" y="12352"/>
                  </a:lnTo>
                  <a:lnTo>
                    <a:pt x="16525" y="12336"/>
                  </a:lnTo>
                  <a:lnTo>
                    <a:pt x="16515" y="12312"/>
                  </a:lnTo>
                  <a:lnTo>
                    <a:pt x="16503" y="12285"/>
                  </a:lnTo>
                  <a:lnTo>
                    <a:pt x="16497" y="12276"/>
                  </a:lnTo>
                  <a:lnTo>
                    <a:pt x="16474" y="12260"/>
                  </a:lnTo>
                  <a:lnTo>
                    <a:pt x="16452" y="12240"/>
                  </a:lnTo>
                  <a:lnTo>
                    <a:pt x="16414" y="12223"/>
                  </a:lnTo>
                  <a:lnTo>
                    <a:pt x="16401" y="12211"/>
                  </a:lnTo>
                  <a:lnTo>
                    <a:pt x="16395" y="12202"/>
                  </a:lnTo>
                  <a:lnTo>
                    <a:pt x="16389" y="12192"/>
                  </a:lnTo>
                  <a:lnTo>
                    <a:pt x="16378" y="12173"/>
                  </a:lnTo>
                  <a:lnTo>
                    <a:pt x="16365" y="12149"/>
                  </a:lnTo>
                  <a:lnTo>
                    <a:pt x="16354" y="12127"/>
                  </a:lnTo>
                  <a:lnTo>
                    <a:pt x="16343" y="12112"/>
                  </a:lnTo>
                  <a:lnTo>
                    <a:pt x="16322" y="12112"/>
                  </a:lnTo>
                  <a:lnTo>
                    <a:pt x="16292" y="12104"/>
                  </a:lnTo>
                  <a:lnTo>
                    <a:pt x="16284" y="12096"/>
                  </a:lnTo>
                  <a:lnTo>
                    <a:pt x="16266" y="12067"/>
                  </a:lnTo>
                  <a:lnTo>
                    <a:pt x="16255" y="12070"/>
                  </a:lnTo>
                  <a:lnTo>
                    <a:pt x="16246" y="12078"/>
                  </a:lnTo>
                  <a:lnTo>
                    <a:pt x="16234" y="12064"/>
                  </a:lnTo>
                  <a:lnTo>
                    <a:pt x="16234" y="12051"/>
                  </a:lnTo>
                  <a:lnTo>
                    <a:pt x="16255" y="12012"/>
                  </a:lnTo>
                  <a:lnTo>
                    <a:pt x="16270" y="12020"/>
                  </a:lnTo>
                  <a:lnTo>
                    <a:pt x="16297" y="12048"/>
                  </a:lnTo>
                  <a:lnTo>
                    <a:pt x="16309" y="12050"/>
                  </a:lnTo>
                  <a:lnTo>
                    <a:pt x="16313" y="12035"/>
                  </a:lnTo>
                  <a:lnTo>
                    <a:pt x="16310" y="12013"/>
                  </a:lnTo>
                  <a:lnTo>
                    <a:pt x="16305" y="11990"/>
                  </a:lnTo>
                  <a:lnTo>
                    <a:pt x="16304" y="11979"/>
                  </a:lnTo>
                  <a:lnTo>
                    <a:pt x="16319" y="11987"/>
                  </a:lnTo>
                  <a:lnTo>
                    <a:pt x="16355" y="12055"/>
                  </a:lnTo>
                  <a:lnTo>
                    <a:pt x="16374" y="12082"/>
                  </a:lnTo>
                  <a:lnTo>
                    <a:pt x="16395" y="12091"/>
                  </a:lnTo>
                  <a:lnTo>
                    <a:pt x="16473" y="12093"/>
                  </a:lnTo>
                  <a:lnTo>
                    <a:pt x="16497" y="12057"/>
                  </a:lnTo>
                  <a:lnTo>
                    <a:pt x="16511" y="12046"/>
                  </a:lnTo>
                  <a:lnTo>
                    <a:pt x="16511" y="12054"/>
                  </a:lnTo>
                  <a:lnTo>
                    <a:pt x="16514" y="12081"/>
                  </a:lnTo>
                  <a:lnTo>
                    <a:pt x="16527" y="12086"/>
                  </a:lnTo>
                  <a:lnTo>
                    <a:pt x="16556" y="12090"/>
                  </a:lnTo>
                  <a:lnTo>
                    <a:pt x="16570" y="12099"/>
                  </a:lnTo>
                  <a:lnTo>
                    <a:pt x="16568" y="12082"/>
                  </a:lnTo>
                  <a:lnTo>
                    <a:pt x="16606" y="12121"/>
                  </a:lnTo>
                  <a:lnTo>
                    <a:pt x="16625" y="12133"/>
                  </a:lnTo>
                  <a:lnTo>
                    <a:pt x="16629" y="12115"/>
                  </a:lnTo>
                  <a:lnTo>
                    <a:pt x="16644" y="12121"/>
                  </a:lnTo>
                  <a:lnTo>
                    <a:pt x="16654" y="12140"/>
                  </a:lnTo>
                  <a:lnTo>
                    <a:pt x="16662" y="12163"/>
                  </a:lnTo>
                  <a:lnTo>
                    <a:pt x="16672" y="12181"/>
                  </a:lnTo>
                  <a:lnTo>
                    <a:pt x="16682" y="12186"/>
                  </a:lnTo>
                  <a:lnTo>
                    <a:pt x="16718" y="12185"/>
                  </a:lnTo>
                  <a:lnTo>
                    <a:pt x="16719" y="12194"/>
                  </a:lnTo>
                  <a:lnTo>
                    <a:pt x="16720" y="12202"/>
                  </a:lnTo>
                  <a:lnTo>
                    <a:pt x="16722" y="12211"/>
                  </a:lnTo>
                  <a:lnTo>
                    <a:pt x="16720" y="12220"/>
                  </a:lnTo>
                  <a:lnTo>
                    <a:pt x="16737" y="12240"/>
                  </a:lnTo>
                  <a:lnTo>
                    <a:pt x="16761" y="12260"/>
                  </a:lnTo>
                  <a:lnTo>
                    <a:pt x="16782" y="12271"/>
                  </a:lnTo>
                  <a:lnTo>
                    <a:pt x="16785" y="12261"/>
                  </a:lnTo>
                  <a:lnTo>
                    <a:pt x="16774" y="12219"/>
                  </a:lnTo>
                  <a:lnTo>
                    <a:pt x="16787" y="12221"/>
                  </a:lnTo>
                  <a:lnTo>
                    <a:pt x="16828" y="12259"/>
                  </a:lnTo>
                  <a:lnTo>
                    <a:pt x="16855" y="12264"/>
                  </a:lnTo>
                  <a:lnTo>
                    <a:pt x="16862" y="12237"/>
                  </a:lnTo>
                  <a:lnTo>
                    <a:pt x="16864" y="12199"/>
                  </a:lnTo>
                  <a:lnTo>
                    <a:pt x="16875" y="12173"/>
                  </a:lnTo>
                  <a:lnTo>
                    <a:pt x="16916" y="12164"/>
                  </a:lnTo>
                  <a:lnTo>
                    <a:pt x="16934" y="12149"/>
                  </a:lnTo>
                  <a:lnTo>
                    <a:pt x="16932" y="12112"/>
                  </a:lnTo>
                  <a:lnTo>
                    <a:pt x="16914" y="12096"/>
                  </a:lnTo>
                  <a:lnTo>
                    <a:pt x="16866" y="12061"/>
                  </a:lnTo>
                  <a:lnTo>
                    <a:pt x="16851" y="12058"/>
                  </a:lnTo>
                  <a:lnTo>
                    <a:pt x="16835" y="12064"/>
                  </a:lnTo>
                  <a:lnTo>
                    <a:pt x="16792" y="12064"/>
                  </a:lnTo>
                  <a:lnTo>
                    <a:pt x="16774" y="12054"/>
                  </a:lnTo>
                  <a:lnTo>
                    <a:pt x="16756" y="12055"/>
                  </a:lnTo>
                  <a:lnTo>
                    <a:pt x="16722" y="12044"/>
                  </a:lnTo>
                  <a:lnTo>
                    <a:pt x="16686" y="12019"/>
                  </a:lnTo>
                  <a:lnTo>
                    <a:pt x="16658" y="11983"/>
                  </a:lnTo>
                  <a:lnTo>
                    <a:pt x="16681" y="11962"/>
                  </a:lnTo>
                  <a:lnTo>
                    <a:pt x="16695" y="11957"/>
                  </a:lnTo>
                  <a:lnTo>
                    <a:pt x="16711" y="11966"/>
                  </a:lnTo>
                  <a:lnTo>
                    <a:pt x="16708" y="11981"/>
                  </a:lnTo>
                  <a:lnTo>
                    <a:pt x="16706" y="11987"/>
                  </a:lnTo>
                  <a:lnTo>
                    <a:pt x="16700" y="11992"/>
                  </a:lnTo>
                  <a:lnTo>
                    <a:pt x="16706" y="12006"/>
                  </a:lnTo>
                  <a:lnTo>
                    <a:pt x="16779" y="11974"/>
                  </a:lnTo>
                  <a:lnTo>
                    <a:pt x="16797" y="11980"/>
                  </a:lnTo>
                  <a:lnTo>
                    <a:pt x="16842" y="12026"/>
                  </a:lnTo>
                  <a:lnTo>
                    <a:pt x="16861" y="12030"/>
                  </a:lnTo>
                  <a:lnTo>
                    <a:pt x="16871" y="12013"/>
                  </a:lnTo>
                  <a:lnTo>
                    <a:pt x="16868" y="11987"/>
                  </a:lnTo>
                  <a:lnTo>
                    <a:pt x="16857" y="11958"/>
                  </a:lnTo>
                  <a:lnTo>
                    <a:pt x="16843" y="11930"/>
                  </a:lnTo>
                  <a:lnTo>
                    <a:pt x="16819" y="11894"/>
                  </a:lnTo>
                  <a:lnTo>
                    <a:pt x="16814" y="11876"/>
                  </a:lnTo>
                  <a:lnTo>
                    <a:pt x="16817" y="11853"/>
                  </a:lnTo>
                  <a:lnTo>
                    <a:pt x="16784" y="11836"/>
                  </a:lnTo>
                  <a:lnTo>
                    <a:pt x="16718" y="11821"/>
                  </a:lnTo>
                  <a:lnTo>
                    <a:pt x="16691" y="11782"/>
                  </a:lnTo>
                  <a:lnTo>
                    <a:pt x="16673" y="11748"/>
                  </a:lnTo>
                  <a:lnTo>
                    <a:pt x="16655" y="11729"/>
                  </a:lnTo>
                  <a:lnTo>
                    <a:pt x="16638" y="11723"/>
                  </a:lnTo>
                  <a:lnTo>
                    <a:pt x="16594" y="11726"/>
                  </a:lnTo>
                  <a:lnTo>
                    <a:pt x="16578" y="11719"/>
                  </a:lnTo>
                  <a:lnTo>
                    <a:pt x="16369" y="11832"/>
                  </a:lnTo>
                  <a:lnTo>
                    <a:pt x="16334" y="11828"/>
                  </a:lnTo>
                  <a:lnTo>
                    <a:pt x="16337" y="11792"/>
                  </a:lnTo>
                  <a:lnTo>
                    <a:pt x="16354" y="11778"/>
                  </a:lnTo>
                  <a:lnTo>
                    <a:pt x="16396" y="11768"/>
                  </a:lnTo>
                  <a:lnTo>
                    <a:pt x="16387" y="11757"/>
                  </a:lnTo>
                  <a:lnTo>
                    <a:pt x="16375" y="11737"/>
                  </a:lnTo>
                  <a:lnTo>
                    <a:pt x="16369" y="11728"/>
                  </a:lnTo>
                  <a:lnTo>
                    <a:pt x="16380" y="11720"/>
                  </a:lnTo>
                  <a:lnTo>
                    <a:pt x="16393" y="11718"/>
                  </a:lnTo>
                  <a:lnTo>
                    <a:pt x="16406" y="11723"/>
                  </a:lnTo>
                  <a:lnTo>
                    <a:pt x="16419" y="11731"/>
                  </a:lnTo>
                  <a:lnTo>
                    <a:pt x="16439" y="11743"/>
                  </a:lnTo>
                  <a:lnTo>
                    <a:pt x="16461" y="11741"/>
                  </a:lnTo>
                  <a:lnTo>
                    <a:pt x="16468" y="11721"/>
                  </a:lnTo>
                  <a:lnTo>
                    <a:pt x="16445" y="11676"/>
                  </a:lnTo>
                  <a:lnTo>
                    <a:pt x="16418" y="11652"/>
                  </a:lnTo>
                  <a:lnTo>
                    <a:pt x="16407" y="11637"/>
                  </a:lnTo>
                  <a:lnTo>
                    <a:pt x="16412" y="11624"/>
                  </a:lnTo>
                  <a:lnTo>
                    <a:pt x="16421" y="11620"/>
                  </a:lnTo>
                  <a:lnTo>
                    <a:pt x="16430" y="11621"/>
                  </a:lnTo>
                  <a:lnTo>
                    <a:pt x="16439" y="11627"/>
                  </a:lnTo>
                  <a:lnTo>
                    <a:pt x="16500" y="11687"/>
                  </a:lnTo>
                  <a:lnTo>
                    <a:pt x="16514" y="11695"/>
                  </a:lnTo>
                  <a:lnTo>
                    <a:pt x="16519" y="11681"/>
                  </a:lnTo>
                  <a:lnTo>
                    <a:pt x="16522" y="11642"/>
                  </a:lnTo>
                  <a:lnTo>
                    <a:pt x="16553" y="11603"/>
                  </a:lnTo>
                  <a:lnTo>
                    <a:pt x="16570" y="11603"/>
                  </a:lnTo>
                  <a:lnTo>
                    <a:pt x="16581" y="11641"/>
                  </a:lnTo>
                  <a:lnTo>
                    <a:pt x="16607" y="11661"/>
                  </a:lnTo>
                  <a:lnTo>
                    <a:pt x="16635" y="11671"/>
                  </a:lnTo>
                  <a:lnTo>
                    <a:pt x="16701" y="11666"/>
                  </a:lnTo>
                  <a:lnTo>
                    <a:pt x="16713" y="11692"/>
                  </a:lnTo>
                  <a:lnTo>
                    <a:pt x="16723" y="11728"/>
                  </a:lnTo>
                  <a:lnTo>
                    <a:pt x="16740" y="11756"/>
                  </a:lnTo>
                  <a:lnTo>
                    <a:pt x="16761" y="11759"/>
                  </a:lnTo>
                  <a:lnTo>
                    <a:pt x="16785" y="11746"/>
                  </a:lnTo>
                  <a:lnTo>
                    <a:pt x="16800" y="11717"/>
                  </a:lnTo>
                  <a:lnTo>
                    <a:pt x="16793" y="11672"/>
                  </a:lnTo>
                  <a:lnTo>
                    <a:pt x="16781" y="11664"/>
                  </a:lnTo>
                  <a:lnTo>
                    <a:pt x="16734" y="11685"/>
                  </a:lnTo>
                  <a:lnTo>
                    <a:pt x="16728" y="11672"/>
                  </a:lnTo>
                  <a:lnTo>
                    <a:pt x="16738" y="11643"/>
                  </a:lnTo>
                  <a:lnTo>
                    <a:pt x="16756" y="11625"/>
                  </a:lnTo>
                  <a:lnTo>
                    <a:pt x="16779" y="11621"/>
                  </a:lnTo>
                  <a:lnTo>
                    <a:pt x="16805" y="11636"/>
                  </a:lnTo>
                  <a:lnTo>
                    <a:pt x="16803" y="11624"/>
                  </a:lnTo>
                  <a:lnTo>
                    <a:pt x="16800" y="11603"/>
                  </a:lnTo>
                  <a:lnTo>
                    <a:pt x="16795" y="11586"/>
                  </a:lnTo>
                  <a:lnTo>
                    <a:pt x="16820" y="11591"/>
                  </a:lnTo>
                  <a:lnTo>
                    <a:pt x="16842" y="11559"/>
                  </a:lnTo>
                  <a:lnTo>
                    <a:pt x="16857" y="11511"/>
                  </a:lnTo>
                  <a:lnTo>
                    <a:pt x="16864" y="11463"/>
                  </a:lnTo>
                  <a:lnTo>
                    <a:pt x="16697" y="11392"/>
                  </a:lnTo>
                  <a:lnTo>
                    <a:pt x="16690" y="11377"/>
                  </a:lnTo>
                  <a:lnTo>
                    <a:pt x="16723" y="11365"/>
                  </a:lnTo>
                  <a:lnTo>
                    <a:pt x="16759" y="11370"/>
                  </a:lnTo>
                  <a:lnTo>
                    <a:pt x="16836" y="11406"/>
                  </a:lnTo>
                  <a:lnTo>
                    <a:pt x="16868" y="11405"/>
                  </a:lnTo>
                  <a:lnTo>
                    <a:pt x="16911" y="11350"/>
                  </a:lnTo>
                  <a:lnTo>
                    <a:pt x="16942" y="11351"/>
                  </a:lnTo>
                  <a:lnTo>
                    <a:pt x="16946" y="11399"/>
                  </a:lnTo>
                  <a:lnTo>
                    <a:pt x="16901" y="11513"/>
                  </a:lnTo>
                  <a:lnTo>
                    <a:pt x="16913" y="11520"/>
                  </a:lnTo>
                  <a:lnTo>
                    <a:pt x="16923" y="11519"/>
                  </a:lnTo>
                  <a:lnTo>
                    <a:pt x="16927" y="11511"/>
                  </a:lnTo>
                  <a:lnTo>
                    <a:pt x="16922" y="11498"/>
                  </a:lnTo>
                  <a:lnTo>
                    <a:pt x="16950" y="11525"/>
                  </a:lnTo>
                  <a:lnTo>
                    <a:pt x="16983" y="11578"/>
                  </a:lnTo>
                  <a:lnTo>
                    <a:pt x="17002" y="11631"/>
                  </a:lnTo>
                  <a:lnTo>
                    <a:pt x="16992" y="11658"/>
                  </a:lnTo>
                  <a:lnTo>
                    <a:pt x="17012" y="11682"/>
                  </a:lnTo>
                  <a:lnTo>
                    <a:pt x="17035" y="11695"/>
                  </a:lnTo>
                  <a:lnTo>
                    <a:pt x="17058" y="11699"/>
                  </a:lnTo>
                  <a:lnTo>
                    <a:pt x="17072" y="11695"/>
                  </a:lnTo>
                  <a:lnTo>
                    <a:pt x="17080" y="11675"/>
                  </a:lnTo>
                  <a:lnTo>
                    <a:pt x="17075" y="11650"/>
                  </a:lnTo>
                  <a:lnTo>
                    <a:pt x="17071" y="11626"/>
                  </a:lnTo>
                  <a:lnTo>
                    <a:pt x="17086" y="11610"/>
                  </a:lnTo>
                  <a:lnTo>
                    <a:pt x="17106" y="11688"/>
                  </a:lnTo>
                  <a:lnTo>
                    <a:pt x="17117" y="11745"/>
                  </a:lnTo>
                  <a:lnTo>
                    <a:pt x="17115" y="11784"/>
                  </a:lnTo>
                  <a:lnTo>
                    <a:pt x="17097" y="11809"/>
                  </a:lnTo>
                  <a:lnTo>
                    <a:pt x="17129" y="11819"/>
                  </a:lnTo>
                  <a:lnTo>
                    <a:pt x="17156" y="11810"/>
                  </a:lnTo>
                  <a:lnTo>
                    <a:pt x="17202" y="11774"/>
                  </a:lnTo>
                  <a:lnTo>
                    <a:pt x="17197" y="11777"/>
                  </a:lnTo>
                  <a:lnTo>
                    <a:pt x="17203" y="11730"/>
                  </a:lnTo>
                  <a:lnTo>
                    <a:pt x="17210" y="11697"/>
                  </a:lnTo>
                  <a:lnTo>
                    <a:pt x="17224" y="11667"/>
                  </a:lnTo>
                  <a:lnTo>
                    <a:pt x="17233" y="11657"/>
                  </a:lnTo>
                  <a:lnTo>
                    <a:pt x="17240" y="11645"/>
                  </a:lnTo>
                  <a:lnTo>
                    <a:pt x="17247" y="11610"/>
                  </a:lnTo>
                  <a:lnTo>
                    <a:pt x="17257" y="11602"/>
                  </a:lnTo>
                  <a:lnTo>
                    <a:pt x="17270" y="11607"/>
                  </a:lnTo>
                  <a:lnTo>
                    <a:pt x="17279" y="11619"/>
                  </a:lnTo>
                  <a:lnTo>
                    <a:pt x="17280" y="11634"/>
                  </a:lnTo>
                  <a:lnTo>
                    <a:pt x="17230" y="11726"/>
                  </a:lnTo>
                  <a:lnTo>
                    <a:pt x="17227" y="11756"/>
                  </a:lnTo>
                  <a:lnTo>
                    <a:pt x="17246" y="11795"/>
                  </a:lnTo>
                  <a:lnTo>
                    <a:pt x="17269" y="11794"/>
                  </a:lnTo>
                  <a:lnTo>
                    <a:pt x="17309" y="11756"/>
                  </a:lnTo>
                  <a:lnTo>
                    <a:pt x="17314" y="11769"/>
                  </a:lnTo>
                  <a:lnTo>
                    <a:pt x="17307" y="11817"/>
                  </a:lnTo>
                  <a:lnTo>
                    <a:pt x="17308" y="11839"/>
                  </a:lnTo>
                  <a:lnTo>
                    <a:pt x="17320" y="11841"/>
                  </a:lnTo>
                  <a:lnTo>
                    <a:pt x="17329" y="11846"/>
                  </a:lnTo>
                  <a:lnTo>
                    <a:pt x="17343" y="11866"/>
                  </a:lnTo>
                  <a:lnTo>
                    <a:pt x="17358" y="11890"/>
                  </a:lnTo>
                  <a:lnTo>
                    <a:pt x="17368" y="11912"/>
                  </a:lnTo>
                  <a:lnTo>
                    <a:pt x="17365" y="11918"/>
                  </a:lnTo>
                  <a:lnTo>
                    <a:pt x="17322" y="11915"/>
                  </a:lnTo>
                  <a:lnTo>
                    <a:pt x="17322" y="11933"/>
                  </a:lnTo>
                  <a:lnTo>
                    <a:pt x="17336" y="11966"/>
                  </a:lnTo>
                  <a:lnTo>
                    <a:pt x="17360" y="12012"/>
                  </a:lnTo>
                  <a:lnTo>
                    <a:pt x="17394" y="12059"/>
                  </a:lnTo>
                  <a:lnTo>
                    <a:pt x="17434" y="12070"/>
                  </a:lnTo>
                  <a:lnTo>
                    <a:pt x="17468" y="12054"/>
                  </a:lnTo>
                  <a:lnTo>
                    <a:pt x="17486" y="12026"/>
                  </a:lnTo>
                  <a:lnTo>
                    <a:pt x="17481" y="11983"/>
                  </a:lnTo>
                  <a:lnTo>
                    <a:pt x="17456" y="11951"/>
                  </a:lnTo>
                  <a:lnTo>
                    <a:pt x="17424" y="11930"/>
                  </a:lnTo>
                  <a:lnTo>
                    <a:pt x="17398" y="11919"/>
                  </a:lnTo>
                  <a:lnTo>
                    <a:pt x="17401" y="11883"/>
                  </a:lnTo>
                  <a:lnTo>
                    <a:pt x="17418" y="11887"/>
                  </a:lnTo>
                  <a:lnTo>
                    <a:pt x="17441" y="11905"/>
                  </a:lnTo>
                  <a:lnTo>
                    <a:pt x="17461" y="11912"/>
                  </a:lnTo>
                  <a:lnTo>
                    <a:pt x="17471" y="11866"/>
                  </a:lnTo>
                  <a:lnTo>
                    <a:pt x="17476" y="11851"/>
                  </a:lnTo>
                  <a:lnTo>
                    <a:pt x="17484" y="11876"/>
                  </a:lnTo>
                  <a:lnTo>
                    <a:pt x="17522" y="11903"/>
                  </a:lnTo>
                  <a:lnTo>
                    <a:pt x="17540" y="11861"/>
                  </a:lnTo>
                  <a:lnTo>
                    <a:pt x="17561" y="11745"/>
                  </a:lnTo>
                  <a:lnTo>
                    <a:pt x="17567" y="11807"/>
                  </a:lnTo>
                  <a:lnTo>
                    <a:pt x="17578" y="11866"/>
                  </a:lnTo>
                  <a:lnTo>
                    <a:pt x="17574" y="11868"/>
                  </a:lnTo>
                  <a:lnTo>
                    <a:pt x="17557" y="11855"/>
                  </a:lnTo>
                  <a:lnTo>
                    <a:pt x="17551" y="11878"/>
                  </a:lnTo>
                  <a:lnTo>
                    <a:pt x="17553" y="11912"/>
                  </a:lnTo>
                  <a:lnTo>
                    <a:pt x="17558" y="11935"/>
                  </a:lnTo>
                  <a:lnTo>
                    <a:pt x="17597" y="11957"/>
                  </a:lnTo>
                  <a:lnTo>
                    <a:pt x="17608" y="11972"/>
                  </a:lnTo>
                  <a:lnTo>
                    <a:pt x="17617" y="11988"/>
                  </a:lnTo>
                  <a:lnTo>
                    <a:pt x="17624" y="12000"/>
                  </a:lnTo>
                  <a:lnTo>
                    <a:pt x="17624" y="12003"/>
                  </a:lnTo>
                  <a:lnTo>
                    <a:pt x="17635" y="12011"/>
                  </a:lnTo>
                  <a:lnTo>
                    <a:pt x="17673" y="12027"/>
                  </a:lnTo>
                  <a:lnTo>
                    <a:pt x="17681" y="12038"/>
                  </a:lnTo>
                  <a:lnTo>
                    <a:pt x="17687" y="12052"/>
                  </a:lnTo>
                  <a:lnTo>
                    <a:pt x="17694" y="12061"/>
                  </a:lnTo>
                  <a:lnTo>
                    <a:pt x="17798" y="12051"/>
                  </a:lnTo>
                  <a:lnTo>
                    <a:pt x="17833" y="12033"/>
                  </a:lnTo>
                  <a:lnTo>
                    <a:pt x="17846" y="12016"/>
                  </a:lnTo>
                  <a:lnTo>
                    <a:pt x="17856" y="11990"/>
                  </a:lnTo>
                  <a:lnTo>
                    <a:pt x="17851" y="11994"/>
                  </a:lnTo>
                  <a:lnTo>
                    <a:pt x="17877" y="11947"/>
                  </a:lnTo>
                  <a:lnTo>
                    <a:pt x="17880" y="11924"/>
                  </a:lnTo>
                  <a:lnTo>
                    <a:pt x="17881" y="11900"/>
                  </a:lnTo>
                  <a:lnTo>
                    <a:pt x="17893" y="11829"/>
                  </a:lnTo>
                  <a:lnTo>
                    <a:pt x="17911" y="11790"/>
                  </a:lnTo>
                  <a:lnTo>
                    <a:pt x="17934" y="11763"/>
                  </a:lnTo>
                  <a:lnTo>
                    <a:pt x="17936" y="11745"/>
                  </a:lnTo>
                  <a:lnTo>
                    <a:pt x="17932" y="11565"/>
                  </a:lnTo>
                  <a:lnTo>
                    <a:pt x="17927" y="11528"/>
                  </a:lnTo>
                  <a:lnTo>
                    <a:pt x="17922" y="11502"/>
                  </a:lnTo>
                  <a:lnTo>
                    <a:pt x="17888" y="11393"/>
                  </a:lnTo>
                  <a:lnTo>
                    <a:pt x="17886" y="11382"/>
                  </a:lnTo>
                  <a:lnTo>
                    <a:pt x="17893" y="11368"/>
                  </a:lnTo>
                  <a:lnTo>
                    <a:pt x="17896" y="11360"/>
                  </a:lnTo>
                  <a:lnTo>
                    <a:pt x="17897" y="11350"/>
                  </a:lnTo>
                  <a:lnTo>
                    <a:pt x="17895" y="11341"/>
                  </a:lnTo>
                  <a:lnTo>
                    <a:pt x="17885" y="11309"/>
                  </a:lnTo>
                  <a:lnTo>
                    <a:pt x="17877" y="11273"/>
                  </a:lnTo>
                  <a:lnTo>
                    <a:pt x="17875" y="11243"/>
                  </a:lnTo>
                  <a:lnTo>
                    <a:pt x="17880" y="11228"/>
                  </a:lnTo>
                  <a:lnTo>
                    <a:pt x="17889" y="11239"/>
                  </a:lnTo>
                  <a:lnTo>
                    <a:pt x="17893" y="11247"/>
                  </a:lnTo>
                  <a:lnTo>
                    <a:pt x="17893" y="11258"/>
                  </a:lnTo>
                  <a:lnTo>
                    <a:pt x="17899" y="11271"/>
                  </a:lnTo>
                  <a:lnTo>
                    <a:pt x="17920" y="11307"/>
                  </a:lnTo>
                  <a:lnTo>
                    <a:pt x="17921" y="11342"/>
                  </a:lnTo>
                  <a:lnTo>
                    <a:pt x="17905" y="11401"/>
                  </a:lnTo>
                  <a:lnTo>
                    <a:pt x="17921" y="11406"/>
                  </a:lnTo>
                  <a:lnTo>
                    <a:pt x="17938" y="11382"/>
                  </a:lnTo>
                  <a:lnTo>
                    <a:pt x="17952" y="11384"/>
                  </a:lnTo>
                  <a:lnTo>
                    <a:pt x="17943" y="11444"/>
                  </a:lnTo>
                  <a:lnTo>
                    <a:pt x="17945" y="11476"/>
                  </a:lnTo>
                  <a:lnTo>
                    <a:pt x="17949" y="11499"/>
                  </a:lnTo>
                  <a:lnTo>
                    <a:pt x="17963" y="11549"/>
                  </a:lnTo>
                  <a:lnTo>
                    <a:pt x="17969" y="11572"/>
                  </a:lnTo>
                  <a:lnTo>
                    <a:pt x="17972" y="11598"/>
                  </a:lnTo>
                  <a:lnTo>
                    <a:pt x="17973" y="11663"/>
                  </a:lnTo>
                  <a:lnTo>
                    <a:pt x="17965" y="11695"/>
                  </a:lnTo>
                  <a:lnTo>
                    <a:pt x="17969" y="11725"/>
                  </a:lnTo>
                  <a:lnTo>
                    <a:pt x="17979" y="11766"/>
                  </a:lnTo>
                  <a:lnTo>
                    <a:pt x="17962" y="11790"/>
                  </a:lnTo>
                  <a:lnTo>
                    <a:pt x="17916" y="12003"/>
                  </a:lnTo>
                  <a:lnTo>
                    <a:pt x="17908" y="12021"/>
                  </a:lnTo>
                  <a:lnTo>
                    <a:pt x="17884" y="12047"/>
                  </a:lnTo>
                  <a:lnTo>
                    <a:pt x="17877" y="12069"/>
                  </a:lnTo>
                  <a:lnTo>
                    <a:pt x="17895" y="12101"/>
                  </a:lnTo>
                  <a:lnTo>
                    <a:pt x="17895" y="12125"/>
                  </a:lnTo>
                  <a:lnTo>
                    <a:pt x="17890" y="12146"/>
                  </a:lnTo>
                  <a:lnTo>
                    <a:pt x="17888" y="12166"/>
                  </a:lnTo>
                  <a:lnTo>
                    <a:pt x="17895" y="12192"/>
                  </a:lnTo>
                  <a:lnTo>
                    <a:pt x="17908" y="12209"/>
                  </a:lnTo>
                  <a:lnTo>
                    <a:pt x="17922" y="12226"/>
                  </a:lnTo>
                  <a:lnTo>
                    <a:pt x="17935" y="12247"/>
                  </a:lnTo>
                  <a:lnTo>
                    <a:pt x="17968" y="12318"/>
                  </a:lnTo>
                  <a:lnTo>
                    <a:pt x="17993" y="12349"/>
                  </a:lnTo>
                  <a:lnTo>
                    <a:pt x="18014" y="12350"/>
                  </a:lnTo>
                  <a:lnTo>
                    <a:pt x="18038" y="12334"/>
                  </a:lnTo>
                  <a:lnTo>
                    <a:pt x="18058" y="12310"/>
                  </a:lnTo>
                  <a:lnTo>
                    <a:pt x="18090" y="12246"/>
                  </a:lnTo>
                  <a:lnTo>
                    <a:pt x="18302" y="12060"/>
                  </a:lnTo>
                  <a:lnTo>
                    <a:pt x="18307" y="12047"/>
                  </a:lnTo>
                  <a:lnTo>
                    <a:pt x="18311" y="12020"/>
                  </a:lnTo>
                  <a:lnTo>
                    <a:pt x="18330" y="11980"/>
                  </a:lnTo>
                  <a:lnTo>
                    <a:pt x="18333" y="11966"/>
                  </a:lnTo>
                  <a:lnTo>
                    <a:pt x="18330" y="11948"/>
                  </a:lnTo>
                  <a:lnTo>
                    <a:pt x="18315" y="11896"/>
                  </a:lnTo>
                  <a:lnTo>
                    <a:pt x="18312" y="11885"/>
                  </a:lnTo>
                  <a:lnTo>
                    <a:pt x="18327" y="11877"/>
                  </a:lnTo>
                  <a:lnTo>
                    <a:pt x="18336" y="11878"/>
                  </a:lnTo>
                  <a:lnTo>
                    <a:pt x="18344" y="11888"/>
                  </a:lnTo>
                  <a:lnTo>
                    <a:pt x="18361" y="11899"/>
                  </a:lnTo>
                  <a:lnTo>
                    <a:pt x="18379" y="11874"/>
                  </a:lnTo>
                  <a:lnTo>
                    <a:pt x="18437" y="11740"/>
                  </a:lnTo>
                  <a:lnTo>
                    <a:pt x="18440" y="11704"/>
                  </a:lnTo>
                  <a:lnTo>
                    <a:pt x="18444" y="11686"/>
                  </a:lnTo>
                  <a:lnTo>
                    <a:pt x="18482" y="11665"/>
                  </a:lnTo>
                  <a:lnTo>
                    <a:pt x="18485" y="11650"/>
                  </a:lnTo>
                  <a:lnTo>
                    <a:pt x="18487" y="11600"/>
                  </a:lnTo>
                  <a:lnTo>
                    <a:pt x="18509" y="11556"/>
                  </a:lnTo>
                  <a:lnTo>
                    <a:pt x="18510" y="11520"/>
                  </a:lnTo>
                  <a:lnTo>
                    <a:pt x="18486" y="11476"/>
                  </a:lnTo>
                  <a:lnTo>
                    <a:pt x="18477" y="11457"/>
                  </a:lnTo>
                  <a:lnTo>
                    <a:pt x="18467" y="11428"/>
                  </a:lnTo>
                  <a:lnTo>
                    <a:pt x="18455" y="11368"/>
                  </a:lnTo>
                  <a:lnTo>
                    <a:pt x="18449" y="11351"/>
                  </a:lnTo>
                  <a:lnTo>
                    <a:pt x="18448" y="11344"/>
                  </a:lnTo>
                  <a:lnTo>
                    <a:pt x="18449" y="11335"/>
                  </a:lnTo>
                  <a:lnTo>
                    <a:pt x="18451" y="11327"/>
                  </a:lnTo>
                  <a:lnTo>
                    <a:pt x="18453" y="11318"/>
                  </a:lnTo>
                  <a:lnTo>
                    <a:pt x="18451" y="11301"/>
                  </a:lnTo>
                  <a:lnTo>
                    <a:pt x="18447" y="11304"/>
                  </a:lnTo>
                  <a:lnTo>
                    <a:pt x="18439" y="11251"/>
                  </a:lnTo>
                  <a:lnTo>
                    <a:pt x="18438" y="11194"/>
                  </a:lnTo>
                  <a:lnTo>
                    <a:pt x="18447" y="11111"/>
                  </a:lnTo>
                  <a:lnTo>
                    <a:pt x="18488" y="11033"/>
                  </a:lnTo>
                  <a:lnTo>
                    <a:pt x="18496" y="10987"/>
                  </a:lnTo>
                  <a:lnTo>
                    <a:pt x="18504" y="10972"/>
                  </a:lnTo>
                  <a:lnTo>
                    <a:pt x="18514" y="10962"/>
                  </a:lnTo>
                  <a:lnTo>
                    <a:pt x="18521" y="10950"/>
                  </a:lnTo>
                  <a:lnTo>
                    <a:pt x="18540" y="10876"/>
                  </a:lnTo>
                  <a:lnTo>
                    <a:pt x="18545" y="10865"/>
                  </a:lnTo>
                  <a:lnTo>
                    <a:pt x="18554" y="10857"/>
                  </a:lnTo>
                  <a:lnTo>
                    <a:pt x="18558" y="10860"/>
                  </a:lnTo>
                  <a:lnTo>
                    <a:pt x="18571" y="10876"/>
                  </a:lnTo>
                  <a:lnTo>
                    <a:pt x="18577" y="10878"/>
                  </a:lnTo>
                  <a:lnTo>
                    <a:pt x="18582" y="10872"/>
                  </a:lnTo>
                  <a:lnTo>
                    <a:pt x="18584" y="10865"/>
                  </a:lnTo>
                  <a:lnTo>
                    <a:pt x="18587" y="10851"/>
                  </a:lnTo>
                  <a:lnTo>
                    <a:pt x="18586" y="10836"/>
                  </a:lnTo>
                  <a:lnTo>
                    <a:pt x="18584" y="10817"/>
                  </a:lnTo>
                  <a:lnTo>
                    <a:pt x="18586" y="10804"/>
                  </a:lnTo>
                  <a:lnTo>
                    <a:pt x="18599" y="10805"/>
                  </a:lnTo>
                  <a:lnTo>
                    <a:pt x="18600" y="10868"/>
                  </a:lnTo>
                  <a:lnTo>
                    <a:pt x="18591" y="10924"/>
                  </a:lnTo>
                  <a:lnTo>
                    <a:pt x="18573" y="10968"/>
                  </a:lnTo>
                  <a:lnTo>
                    <a:pt x="18550" y="10995"/>
                  </a:lnTo>
                  <a:lnTo>
                    <a:pt x="18534" y="11035"/>
                  </a:lnTo>
                  <a:lnTo>
                    <a:pt x="18525" y="11160"/>
                  </a:lnTo>
                  <a:lnTo>
                    <a:pt x="18496" y="11237"/>
                  </a:lnTo>
                  <a:lnTo>
                    <a:pt x="18504" y="11300"/>
                  </a:lnTo>
                  <a:lnTo>
                    <a:pt x="18526" y="11377"/>
                  </a:lnTo>
                  <a:lnTo>
                    <a:pt x="18552" y="11456"/>
                  </a:lnTo>
                  <a:lnTo>
                    <a:pt x="18570" y="11523"/>
                  </a:lnTo>
                  <a:lnTo>
                    <a:pt x="18583" y="11593"/>
                  </a:lnTo>
                  <a:lnTo>
                    <a:pt x="18589" y="11656"/>
                  </a:lnTo>
                  <a:lnTo>
                    <a:pt x="18586" y="11700"/>
                  </a:lnTo>
                  <a:lnTo>
                    <a:pt x="18591" y="11713"/>
                  </a:lnTo>
                  <a:lnTo>
                    <a:pt x="18606" y="11719"/>
                  </a:lnTo>
                  <a:lnTo>
                    <a:pt x="18639" y="11745"/>
                  </a:lnTo>
                  <a:lnTo>
                    <a:pt x="18664" y="11744"/>
                  </a:lnTo>
                  <a:lnTo>
                    <a:pt x="18680" y="11749"/>
                  </a:lnTo>
                  <a:lnTo>
                    <a:pt x="18698" y="11761"/>
                  </a:lnTo>
                  <a:lnTo>
                    <a:pt x="18714" y="11776"/>
                  </a:lnTo>
                  <a:lnTo>
                    <a:pt x="18707" y="11797"/>
                  </a:lnTo>
                  <a:lnTo>
                    <a:pt x="18694" y="11801"/>
                  </a:lnTo>
                  <a:lnTo>
                    <a:pt x="18680" y="11802"/>
                  </a:lnTo>
                  <a:lnTo>
                    <a:pt x="18671" y="11808"/>
                  </a:lnTo>
                  <a:lnTo>
                    <a:pt x="18671" y="11808"/>
                  </a:lnTo>
                  <a:lnTo>
                    <a:pt x="18667" y="11810"/>
                  </a:lnTo>
                  <a:lnTo>
                    <a:pt x="18671" y="11808"/>
                  </a:lnTo>
                  <a:lnTo>
                    <a:pt x="18579" y="11789"/>
                  </a:lnTo>
                  <a:lnTo>
                    <a:pt x="18560" y="11798"/>
                  </a:lnTo>
                  <a:lnTo>
                    <a:pt x="18552" y="11822"/>
                  </a:lnTo>
                  <a:lnTo>
                    <a:pt x="18506" y="11904"/>
                  </a:lnTo>
                  <a:lnTo>
                    <a:pt x="18490" y="11959"/>
                  </a:lnTo>
                  <a:lnTo>
                    <a:pt x="18476" y="11975"/>
                  </a:lnTo>
                  <a:lnTo>
                    <a:pt x="18480" y="11972"/>
                  </a:lnTo>
                  <a:lnTo>
                    <a:pt x="18467" y="11996"/>
                  </a:lnTo>
                  <a:lnTo>
                    <a:pt x="18449" y="12060"/>
                  </a:lnTo>
                  <a:lnTo>
                    <a:pt x="18428" y="12092"/>
                  </a:lnTo>
                  <a:lnTo>
                    <a:pt x="18419" y="12125"/>
                  </a:lnTo>
                  <a:lnTo>
                    <a:pt x="18393" y="12163"/>
                  </a:lnTo>
                  <a:lnTo>
                    <a:pt x="18388" y="12186"/>
                  </a:lnTo>
                  <a:lnTo>
                    <a:pt x="18395" y="12216"/>
                  </a:lnTo>
                  <a:lnTo>
                    <a:pt x="18397" y="12246"/>
                  </a:lnTo>
                  <a:lnTo>
                    <a:pt x="18392" y="12382"/>
                  </a:lnTo>
                  <a:lnTo>
                    <a:pt x="18396" y="12408"/>
                  </a:lnTo>
                  <a:lnTo>
                    <a:pt x="18417" y="12494"/>
                  </a:lnTo>
                  <a:lnTo>
                    <a:pt x="18422" y="12539"/>
                  </a:lnTo>
                  <a:lnTo>
                    <a:pt x="18428" y="12568"/>
                  </a:lnTo>
                  <a:lnTo>
                    <a:pt x="18437" y="12594"/>
                  </a:lnTo>
                  <a:lnTo>
                    <a:pt x="18460" y="12620"/>
                  </a:lnTo>
                  <a:lnTo>
                    <a:pt x="18471" y="12598"/>
                  </a:lnTo>
                  <a:lnTo>
                    <a:pt x="18473" y="12557"/>
                  </a:lnTo>
                  <a:lnTo>
                    <a:pt x="18471" y="12502"/>
                  </a:lnTo>
                  <a:lnTo>
                    <a:pt x="18475" y="12481"/>
                  </a:lnTo>
                  <a:lnTo>
                    <a:pt x="18482" y="12470"/>
                  </a:lnTo>
                  <a:lnTo>
                    <a:pt x="18493" y="12477"/>
                  </a:lnTo>
                  <a:lnTo>
                    <a:pt x="18500" y="12494"/>
                  </a:lnTo>
                  <a:lnTo>
                    <a:pt x="18504" y="12520"/>
                  </a:lnTo>
                  <a:lnTo>
                    <a:pt x="18508" y="12561"/>
                  </a:lnTo>
                  <a:lnTo>
                    <a:pt x="18531" y="12708"/>
                  </a:lnTo>
                  <a:lnTo>
                    <a:pt x="18537" y="12732"/>
                  </a:lnTo>
                  <a:lnTo>
                    <a:pt x="18726" y="12655"/>
                  </a:lnTo>
                  <a:lnTo>
                    <a:pt x="18737" y="12632"/>
                  </a:lnTo>
                  <a:lnTo>
                    <a:pt x="18736" y="12591"/>
                  </a:lnTo>
                  <a:lnTo>
                    <a:pt x="18741" y="12510"/>
                  </a:lnTo>
                  <a:lnTo>
                    <a:pt x="18748" y="12481"/>
                  </a:lnTo>
                  <a:lnTo>
                    <a:pt x="18778" y="12426"/>
                  </a:lnTo>
                  <a:lnTo>
                    <a:pt x="18877" y="12319"/>
                  </a:lnTo>
                  <a:lnTo>
                    <a:pt x="18906" y="12323"/>
                  </a:lnTo>
                  <a:lnTo>
                    <a:pt x="18898" y="12363"/>
                  </a:lnTo>
                  <a:lnTo>
                    <a:pt x="18878" y="12387"/>
                  </a:lnTo>
                  <a:lnTo>
                    <a:pt x="18829" y="12420"/>
                  </a:lnTo>
                  <a:lnTo>
                    <a:pt x="18810" y="12452"/>
                  </a:lnTo>
                  <a:lnTo>
                    <a:pt x="18784" y="12535"/>
                  </a:lnTo>
                  <a:lnTo>
                    <a:pt x="18764" y="12564"/>
                  </a:lnTo>
                  <a:lnTo>
                    <a:pt x="18762" y="12584"/>
                  </a:lnTo>
                  <a:lnTo>
                    <a:pt x="18784" y="12645"/>
                  </a:lnTo>
                  <a:lnTo>
                    <a:pt x="18784" y="12664"/>
                  </a:lnTo>
                  <a:lnTo>
                    <a:pt x="18754" y="12709"/>
                  </a:lnTo>
                  <a:lnTo>
                    <a:pt x="18717" y="12711"/>
                  </a:lnTo>
                  <a:lnTo>
                    <a:pt x="18691" y="12733"/>
                  </a:lnTo>
                  <a:lnTo>
                    <a:pt x="18677" y="12767"/>
                  </a:lnTo>
                  <a:lnTo>
                    <a:pt x="18696" y="12808"/>
                  </a:lnTo>
                  <a:lnTo>
                    <a:pt x="18691" y="12810"/>
                  </a:lnTo>
                  <a:lnTo>
                    <a:pt x="18704" y="12829"/>
                  </a:lnTo>
                  <a:lnTo>
                    <a:pt x="18706" y="12851"/>
                  </a:lnTo>
                  <a:lnTo>
                    <a:pt x="18701" y="12872"/>
                  </a:lnTo>
                  <a:lnTo>
                    <a:pt x="18694" y="12885"/>
                  </a:lnTo>
                  <a:lnTo>
                    <a:pt x="18721" y="12925"/>
                  </a:lnTo>
                  <a:lnTo>
                    <a:pt x="18737" y="12930"/>
                  </a:lnTo>
                  <a:lnTo>
                    <a:pt x="18745" y="12911"/>
                  </a:lnTo>
                  <a:lnTo>
                    <a:pt x="18768" y="12776"/>
                  </a:lnTo>
                  <a:lnTo>
                    <a:pt x="18778" y="12775"/>
                  </a:lnTo>
                  <a:lnTo>
                    <a:pt x="18787" y="12815"/>
                  </a:lnTo>
                  <a:lnTo>
                    <a:pt x="18784" y="12844"/>
                  </a:lnTo>
                  <a:lnTo>
                    <a:pt x="18784" y="12866"/>
                  </a:lnTo>
                  <a:lnTo>
                    <a:pt x="18802" y="12883"/>
                  </a:lnTo>
                  <a:lnTo>
                    <a:pt x="18828" y="12889"/>
                  </a:lnTo>
                  <a:lnTo>
                    <a:pt x="18847" y="12879"/>
                  </a:lnTo>
                  <a:lnTo>
                    <a:pt x="18880" y="12843"/>
                  </a:lnTo>
                  <a:lnTo>
                    <a:pt x="18925" y="12818"/>
                  </a:lnTo>
                  <a:lnTo>
                    <a:pt x="18945" y="12797"/>
                  </a:lnTo>
                  <a:lnTo>
                    <a:pt x="18951" y="12763"/>
                  </a:lnTo>
                  <a:lnTo>
                    <a:pt x="18928" y="12523"/>
                  </a:lnTo>
                  <a:lnTo>
                    <a:pt x="18929" y="12493"/>
                  </a:lnTo>
                  <a:lnTo>
                    <a:pt x="18939" y="12474"/>
                  </a:lnTo>
                  <a:lnTo>
                    <a:pt x="19020" y="12430"/>
                  </a:lnTo>
                  <a:lnTo>
                    <a:pt x="19026" y="12446"/>
                  </a:lnTo>
                  <a:lnTo>
                    <a:pt x="19017" y="12470"/>
                  </a:lnTo>
                  <a:lnTo>
                    <a:pt x="18964" y="12530"/>
                  </a:lnTo>
                  <a:lnTo>
                    <a:pt x="18964" y="12543"/>
                  </a:lnTo>
                  <a:lnTo>
                    <a:pt x="18974" y="12566"/>
                  </a:lnTo>
                  <a:lnTo>
                    <a:pt x="18985" y="12588"/>
                  </a:lnTo>
                  <a:lnTo>
                    <a:pt x="18990" y="12597"/>
                  </a:lnTo>
                  <a:lnTo>
                    <a:pt x="19025" y="12614"/>
                  </a:lnTo>
                  <a:lnTo>
                    <a:pt x="19038" y="12629"/>
                  </a:lnTo>
                  <a:lnTo>
                    <a:pt x="19029" y="12634"/>
                  </a:lnTo>
                  <a:lnTo>
                    <a:pt x="19009" y="12634"/>
                  </a:lnTo>
                  <a:lnTo>
                    <a:pt x="19002" y="12637"/>
                  </a:lnTo>
                  <a:lnTo>
                    <a:pt x="18996" y="12649"/>
                  </a:lnTo>
                  <a:lnTo>
                    <a:pt x="18994" y="12663"/>
                  </a:lnTo>
                  <a:lnTo>
                    <a:pt x="18994" y="12700"/>
                  </a:lnTo>
                  <a:lnTo>
                    <a:pt x="18993" y="12708"/>
                  </a:lnTo>
                  <a:lnTo>
                    <a:pt x="18995" y="12713"/>
                  </a:lnTo>
                  <a:lnTo>
                    <a:pt x="19000" y="12726"/>
                  </a:lnTo>
                  <a:lnTo>
                    <a:pt x="19002" y="12735"/>
                  </a:lnTo>
                  <a:lnTo>
                    <a:pt x="18998" y="12738"/>
                  </a:lnTo>
                  <a:lnTo>
                    <a:pt x="18993" y="12739"/>
                  </a:lnTo>
                  <a:lnTo>
                    <a:pt x="18990" y="12743"/>
                  </a:lnTo>
                  <a:lnTo>
                    <a:pt x="18986" y="12775"/>
                  </a:lnTo>
                  <a:lnTo>
                    <a:pt x="18986" y="12785"/>
                  </a:lnTo>
                  <a:lnTo>
                    <a:pt x="18990" y="12792"/>
                  </a:lnTo>
                  <a:lnTo>
                    <a:pt x="19002" y="12809"/>
                  </a:lnTo>
                  <a:lnTo>
                    <a:pt x="18958" y="12891"/>
                  </a:lnTo>
                  <a:lnTo>
                    <a:pt x="18908" y="12947"/>
                  </a:lnTo>
                  <a:lnTo>
                    <a:pt x="18894" y="12975"/>
                  </a:lnTo>
                  <a:lnTo>
                    <a:pt x="18888" y="13008"/>
                  </a:lnTo>
                  <a:lnTo>
                    <a:pt x="18915" y="13026"/>
                  </a:lnTo>
                  <a:lnTo>
                    <a:pt x="18928" y="13052"/>
                  </a:lnTo>
                  <a:lnTo>
                    <a:pt x="18936" y="13081"/>
                  </a:lnTo>
                  <a:lnTo>
                    <a:pt x="18950" y="13107"/>
                  </a:lnTo>
                  <a:lnTo>
                    <a:pt x="18968" y="13124"/>
                  </a:lnTo>
                  <a:lnTo>
                    <a:pt x="19021" y="13159"/>
                  </a:lnTo>
                  <a:lnTo>
                    <a:pt x="19040" y="13174"/>
                  </a:lnTo>
                  <a:lnTo>
                    <a:pt x="19071" y="13189"/>
                  </a:lnTo>
                  <a:lnTo>
                    <a:pt x="19096" y="13185"/>
                  </a:lnTo>
                  <a:lnTo>
                    <a:pt x="19105" y="13155"/>
                  </a:lnTo>
                  <a:lnTo>
                    <a:pt x="19085" y="13122"/>
                  </a:lnTo>
                  <a:lnTo>
                    <a:pt x="19096" y="13078"/>
                  </a:lnTo>
                  <a:lnTo>
                    <a:pt x="19127" y="13014"/>
                  </a:lnTo>
                  <a:lnTo>
                    <a:pt x="19130" y="12995"/>
                  </a:lnTo>
                  <a:lnTo>
                    <a:pt x="19175" y="12988"/>
                  </a:lnTo>
                  <a:lnTo>
                    <a:pt x="19184" y="12976"/>
                  </a:lnTo>
                  <a:lnTo>
                    <a:pt x="19205" y="12927"/>
                  </a:lnTo>
                  <a:lnTo>
                    <a:pt x="19225" y="12903"/>
                  </a:lnTo>
                  <a:lnTo>
                    <a:pt x="19232" y="12888"/>
                  </a:lnTo>
                  <a:lnTo>
                    <a:pt x="19235" y="12864"/>
                  </a:lnTo>
                  <a:lnTo>
                    <a:pt x="19234" y="12850"/>
                  </a:lnTo>
                  <a:lnTo>
                    <a:pt x="19232" y="12820"/>
                  </a:lnTo>
                  <a:lnTo>
                    <a:pt x="19235" y="12797"/>
                  </a:lnTo>
                  <a:lnTo>
                    <a:pt x="19246" y="12809"/>
                  </a:lnTo>
                  <a:lnTo>
                    <a:pt x="19266" y="12821"/>
                  </a:lnTo>
                  <a:lnTo>
                    <a:pt x="19335" y="12752"/>
                  </a:lnTo>
                  <a:lnTo>
                    <a:pt x="19341" y="12765"/>
                  </a:lnTo>
                  <a:lnTo>
                    <a:pt x="19334" y="12786"/>
                  </a:lnTo>
                  <a:lnTo>
                    <a:pt x="19330" y="12792"/>
                  </a:lnTo>
                  <a:lnTo>
                    <a:pt x="19347" y="12796"/>
                  </a:lnTo>
                  <a:lnTo>
                    <a:pt x="19360" y="12783"/>
                  </a:lnTo>
                  <a:lnTo>
                    <a:pt x="19365" y="12758"/>
                  </a:lnTo>
                  <a:lnTo>
                    <a:pt x="19357" y="12725"/>
                  </a:lnTo>
                  <a:lnTo>
                    <a:pt x="19346" y="12689"/>
                  </a:lnTo>
                  <a:lnTo>
                    <a:pt x="19348" y="12667"/>
                  </a:lnTo>
                  <a:lnTo>
                    <a:pt x="19358" y="12659"/>
                  </a:lnTo>
                  <a:lnTo>
                    <a:pt x="19372" y="12665"/>
                  </a:lnTo>
                  <a:lnTo>
                    <a:pt x="19396" y="12767"/>
                  </a:lnTo>
                  <a:lnTo>
                    <a:pt x="19400" y="12797"/>
                  </a:lnTo>
                  <a:lnTo>
                    <a:pt x="19395" y="12815"/>
                  </a:lnTo>
                  <a:lnTo>
                    <a:pt x="19383" y="12816"/>
                  </a:lnTo>
                  <a:lnTo>
                    <a:pt x="19368" y="12812"/>
                  </a:lnTo>
                  <a:lnTo>
                    <a:pt x="19353" y="12815"/>
                  </a:lnTo>
                  <a:lnTo>
                    <a:pt x="19293" y="12866"/>
                  </a:lnTo>
                  <a:lnTo>
                    <a:pt x="19290" y="12880"/>
                  </a:lnTo>
                  <a:lnTo>
                    <a:pt x="19289" y="12921"/>
                  </a:lnTo>
                  <a:lnTo>
                    <a:pt x="19278" y="12962"/>
                  </a:lnTo>
                  <a:lnTo>
                    <a:pt x="19238" y="13013"/>
                  </a:lnTo>
                  <a:lnTo>
                    <a:pt x="19217" y="13094"/>
                  </a:lnTo>
                  <a:lnTo>
                    <a:pt x="19185" y="13157"/>
                  </a:lnTo>
                  <a:lnTo>
                    <a:pt x="19179" y="13195"/>
                  </a:lnTo>
                  <a:lnTo>
                    <a:pt x="19200" y="13199"/>
                  </a:lnTo>
                  <a:lnTo>
                    <a:pt x="19250" y="13122"/>
                  </a:lnTo>
                  <a:lnTo>
                    <a:pt x="19326" y="13085"/>
                  </a:lnTo>
                  <a:lnTo>
                    <a:pt x="19318" y="13136"/>
                  </a:lnTo>
                  <a:lnTo>
                    <a:pt x="19303" y="13180"/>
                  </a:lnTo>
                  <a:lnTo>
                    <a:pt x="19290" y="13188"/>
                  </a:lnTo>
                  <a:lnTo>
                    <a:pt x="19260" y="13181"/>
                  </a:lnTo>
                  <a:lnTo>
                    <a:pt x="19252" y="13179"/>
                  </a:lnTo>
                  <a:lnTo>
                    <a:pt x="19249" y="13203"/>
                  </a:lnTo>
                  <a:lnTo>
                    <a:pt x="19227" y="13236"/>
                  </a:lnTo>
                  <a:lnTo>
                    <a:pt x="19223" y="13260"/>
                  </a:lnTo>
                  <a:lnTo>
                    <a:pt x="19215" y="13266"/>
                  </a:lnTo>
                  <a:lnTo>
                    <a:pt x="19220" y="13279"/>
                  </a:lnTo>
                  <a:lnTo>
                    <a:pt x="19233" y="13280"/>
                  </a:lnTo>
                  <a:lnTo>
                    <a:pt x="19246" y="13276"/>
                  </a:lnTo>
                  <a:lnTo>
                    <a:pt x="19258" y="13278"/>
                  </a:lnTo>
                  <a:lnTo>
                    <a:pt x="19273" y="13297"/>
                  </a:lnTo>
                  <a:lnTo>
                    <a:pt x="19243" y="13319"/>
                  </a:lnTo>
                  <a:lnTo>
                    <a:pt x="19286" y="13351"/>
                  </a:lnTo>
                  <a:lnTo>
                    <a:pt x="19323" y="13369"/>
                  </a:lnTo>
                  <a:lnTo>
                    <a:pt x="19348" y="13360"/>
                  </a:lnTo>
                  <a:lnTo>
                    <a:pt x="19355" y="13313"/>
                  </a:lnTo>
                  <a:lnTo>
                    <a:pt x="19348" y="13270"/>
                  </a:lnTo>
                  <a:lnTo>
                    <a:pt x="19348" y="13260"/>
                  </a:lnTo>
                  <a:lnTo>
                    <a:pt x="19353" y="13254"/>
                  </a:lnTo>
                  <a:lnTo>
                    <a:pt x="19361" y="13249"/>
                  </a:lnTo>
                  <a:lnTo>
                    <a:pt x="19368" y="13247"/>
                  </a:lnTo>
                  <a:lnTo>
                    <a:pt x="19374" y="13251"/>
                  </a:lnTo>
                  <a:lnTo>
                    <a:pt x="19391" y="13280"/>
                  </a:lnTo>
                  <a:lnTo>
                    <a:pt x="19405" y="13283"/>
                  </a:lnTo>
                  <a:lnTo>
                    <a:pt x="19429" y="13259"/>
                  </a:lnTo>
                  <a:lnTo>
                    <a:pt x="19435" y="13273"/>
                  </a:lnTo>
                  <a:lnTo>
                    <a:pt x="19427" y="13280"/>
                  </a:lnTo>
                  <a:lnTo>
                    <a:pt x="19413" y="13304"/>
                  </a:lnTo>
                  <a:lnTo>
                    <a:pt x="19410" y="13321"/>
                  </a:lnTo>
                  <a:lnTo>
                    <a:pt x="19411" y="13348"/>
                  </a:lnTo>
                  <a:lnTo>
                    <a:pt x="19420" y="13361"/>
                  </a:lnTo>
                  <a:lnTo>
                    <a:pt x="19451" y="13376"/>
                  </a:lnTo>
                  <a:lnTo>
                    <a:pt x="19444" y="13399"/>
                  </a:lnTo>
                  <a:lnTo>
                    <a:pt x="19447" y="13426"/>
                  </a:lnTo>
                  <a:lnTo>
                    <a:pt x="19456" y="13459"/>
                  </a:lnTo>
                  <a:lnTo>
                    <a:pt x="19464" y="13499"/>
                  </a:lnTo>
                  <a:lnTo>
                    <a:pt x="19474" y="13486"/>
                  </a:lnTo>
                  <a:lnTo>
                    <a:pt x="19481" y="13456"/>
                  </a:lnTo>
                  <a:lnTo>
                    <a:pt x="19496" y="13431"/>
                  </a:lnTo>
                  <a:lnTo>
                    <a:pt x="19494" y="13415"/>
                  </a:lnTo>
                  <a:lnTo>
                    <a:pt x="19490" y="13399"/>
                  </a:lnTo>
                  <a:lnTo>
                    <a:pt x="19490" y="13386"/>
                  </a:lnTo>
                  <a:lnTo>
                    <a:pt x="19497" y="13371"/>
                  </a:lnTo>
                  <a:lnTo>
                    <a:pt x="19505" y="13374"/>
                  </a:lnTo>
                  <a:lnTo>
                    <a:pt x="19512" y="13394"/>
                  </a:lnTo>
                  <a:lnTo>
                    <a:pt x="19522" y="13458"/>
                  </a:lnTo>
                  <a:lnTo>
                    <a:pt x="19530" y="13466"/>
                  </a:lnTo>
                  <a:lnTo>
                    <a:pt x="19541" y="13471"/>
                  </a:lnTo>
                  <a:lnTo>
                    <a:pt x="19558" y="13489"/>
                  </a:lnTo>
                  <a:lnTo>
                    <a:pt x="19554" y="13495"/>
                  </a:lnTo>
                  <a:lnTo>
                    <a:pt x="19549" y="13510"/>
                  </a:lnTo>
                  <a:lnTo>
                    <a:pt x="19546" y="13516"/>
                  </a:lnTo>
                  <a:lnTo>
                    <a:pt x="19553" y="13531"/>
                  </a:lnTo>
                  <a:lnTo>
                    <a:pt x="19567" y="13516"/>
                  </a:lnTo>
                  <a:lnTo>
                    <a:pt x="19579" y="13493"/>
                  </a:lnTo>
                  <a:lnTo>
                    <a:pt x="19593" y="13493"/>
                  </a:lnTo>
                  <a:lnTo>
                    <a:pt x="19622" y="13546"/>
                  </a:lnTo>
                  <a:lnTo>
                    <a:pt x="19634" y="13556"/>
                  </a:lnTo>
                  <a:lnTo>
                    <a:pt x="19633" y="13512"/>
                  </a:lnTo>
                  <a:lnTo>
                    <a:pt x="19620" y="13421"/>
                  </a:lnTo>
                  <a:lnTo>
                    <a:pt x="19591" y="13271"/>
                  </a:lnTo>
                  <a:lnTo>
                    <a:pt x="19563" y="13193"/>
                  </a:lnTo>
                  <a:lnTo>
                    <a:pt x="19518" y="13132"/>
                  </a:lnTo>
                  <a:lnTo>
                    <a:pt x="19511" y="13118"/>
                  </a:lnTo>
                  <a:lnTo>
                    <a:pt x="19508" y="13092"/>
                  </a:lnTo>
                  <a:lnTo>
                    <a:pt x="19496" y="13023"/>
                  </a:lnTo>
                  <a:lnTo>
                    <a:pt x="19493" y="12997"/>
                  </a:lnTo>
                  <a:lnTo>
                    <a:pt x="19496" y="12976"/>
                  </a:lnTo>
                  <a:lnTo>
                    <a:pt x="19519" y="12939"/>
                  </a:lnTo>
                  <a:lnTo>
                    <a:pt x="19522" y="12911"/>
                  </a:lnTo>
                  <a:lnTo>
                    <a:pt x="19516" y="12892"/>
                  </a:lnTo>
                  <a:lnTo>
                    <a:pt x="19507" y="12871"/>
                  </a:lnTo>
                  <a:lnTo>
                    <a:pt x="19498" y="12837"/>
                  </a:lnTo>
                  <a:lnTo>
                    <a:pt x="19498" y="12816"/>
                  </a:lnTo>
                  <a:lnTo>
                    <a:pt x="19509" y="12787"/>
                  </a:lnTo>
                  <a:lnTo>
                    <a:pt x="19513" y="12769"/>
                  </a:lnTo>
                  <a:lnTo>
                    <a:pt x="19494" y="12734"/>
                  </a:lnTo>
                  <a:lnTo>
                    <a:pt x="19496" y="12710"/>
                  </a:lnTo>
                  <a:lnTo>
                    <a:pt x="19523" y="12686"/>
                  </a:lnTo>
                  <a:lnTo>
                    <a:pt x="19529" y="12706"/>
                  </a:lnTo>
                  <a:lnTo>
                    <a:pt x="19532" y="12725"/>
                  </a:lnTo>
                  <a:lnTo>
                    <a:pt x="19532" y="12741"/>
                  </a:lnTo>
                  <a:lnTo>
                    <a:pt x="19531" y="12755"/>
                  </a:lnTo>
                  <a:lnTo>
                    <a:pt x="19546" y="12764"/>
                  </a:lnTo>
                  <a:lnTo>
                    <a:pt x="19551" y="12777"/>
                  </a:lnTo>
                  <a:lnTo>
                    <a:pt x="19546" y="12908"/>
                  </a:lnTo>
                  <a:lnTo>
                    <a:pt x="19552" y="12943"/>
                  </a:lnTo>
                  <a:lnTo>
                    <a:pt x="19545" y="13030"/>
                  </a:lnTo>
                  <a:lnTo>
                    <a:pt x="19549" y="13072"/>
                  </a:lnTo>
                  <a:lnTo>
                    <a:pt x="19553" y="13069"/>
                  </a:lnTo>
                  <a:lnTo>
                    <a:pt x="19563" y="13087"/>
                  </a:lnTo>
                  <a:lnTo>
                    <a:pt x="19566" y="13067"/>
                  </a:lnTo>
                  <a:lnTo>
                    <a:pt x="19567" y="13034"/>
                  </a:lnTo>
                  <a:lnTo>
                    <a:pt x="19572" y="13014"/>
                  </a:lnTo>
                  <a:lnTo>
                    <a:pt x="19586" y="13023"/>
                  </a:lnTo>
                  <a:lnTo>
                    <a:pt x="19591" y="13063"/>
                  </a:lnTo>
                  <a:lnTo>
                    <a:pt x="19590" y="13105"/>
                  </a:lnTo>
                  <a:lnTo>
                    <a:pt x="19587" y="13120"/>
                  </a:lnTo>
                  <a:lnTo>
                    <a:pt x="19590" y="13135"/>
                  </a:lnTo>
                  <a:lnTo>
                    <a:pt x="19596" y="13152"/>
                  </a:lnTo>
                  <a:lnTo>
                    <a:pt x="19604" y="13172"/>
                  </a:lnTo>
                  <a:lnTo>
                    <a:pt x="19614" y="13195"/>
                  </a:lnTo>
                  <a:lnTo>
                    <a:pt x="19625" y="13216"/>
                  </a:lnTo>
                  <a:lnTo>
                    <a:pt x="19649" y="13252"/>
                  </a:lnTo>
                  <a:lnTo>
                    <a:pt x="19657" y="13268"/>
                  </a:lnTo>
                  <a:lnTo>
                    <a:pt x="19671" y="13286"/>
                  </a:lnTo>
                  <a:lnTo>
                    <a:pt x="19692" y="13280"/>
                  </a:lnTo>
                  <a:lnTo>
                    <a:pt x="19718" y="13321"/>
                  </a:lnTo>
                  <a:lnTo>
                    <a:pt x="19726" y="13323"/>
                  </a:lnTo>
                  <a:lnTo>
                    <a:pt x="19729" y="13316"/>
                  </a:lnTo>
                  <a:lnTo>
                    <a:pt x="19724" y="13302"/>
                  </a:lnTo>
                  <a:lnTo>
                    <a:pt x="19729" y="13264"/>
                  </a:lnTo>
                  <a:lnTo>
                    <a:pt x="19735" y="13245"/>
                  </a:lnTo>
                  <a:lnTo>
                    <a:pt x="19743" y="13233"/>
                  </a:lnTo>
                  <a:lnTo>
                    <a:pt x="19746" y="13221"/>
                  </a:lnTo>
                  <a:lnTo>
                    <a:pt x="19741" y="13183"/>
                  </a:lnTo>
                  <a:lnTo>
                    <a:pt x="19744" y="13171"/>
                  </a:lnTo>
                  <a:lnTo>
                    <a:pt x="19808" y="13099"/>
                  </a:lnTo>
                  <a:lnTo>
                    <a:pt x="19832" y="13086"/>
                  </a:lnTo>
                  <a:lnTo>
                    <a:pt x="19838" y="13099"/>
                  </a:lnTo>
                  <a:lnTo>
                    <a:pt x="19828" y="13137"/>
                  </a:lnTo>
                  <a:lnTo>
                    <a:pt x="19797" y="13197"/>
                  </a:lnTo>
                  <a:lnTo>
                    <a:pt x="19792" y="13241"/>
                  </a:lnTo>
                  <a:lnTo>
                    <a:pt x="19802" y="13357"/>
                  </a:lnTo>
                  <a:lnTo>
                    <a:pt x="19801" y="13399"/>
                  </a:lnTo>
                  <a:lnTo>
                    <a:pt x="19819" y="13403"/>
                  </a:lnTo>
                  <a:lnTo>
                    <a:pt x="19827" y="13384"/>
                  </a:lnTo>
                  <a:lnTo>
                    <a:pt x="19834" y="13361"/>
                  </a:lnTo>
                  <a:lnTo>
                    <a:pt x="19847" y="13347"/>
                  </a:lnTo>
                  <a:lnTo>
                    <a:pt x="19853" y="13360"/>
                  </a:lnTo>
                  <a:lnTo>
                    <a:pt x="19852" y="13365"/>
                  </a:lnTo>
                  <a:lnTo>
                    <a:pt x="19850" y="13382"/>
                  </a:lnTo>
                  <a:lnTo>
                    <a:pt x="19925" y="13441"/>
                  </a:lnTo>
                  <a:lnTo>
                    <a:pt x="19940" y="13447"/>
                  </a:lnTo>
                  <a:lnTo>
                    <a:pt x="19955" y="13427"/>
                  </a:lnTo>
                  <a:lnTo>
                    <a:pt x="19958" y="13399"/>
                  </a:lnTo>
                  <a:lnTo>
                    <a:pt x="19950" y="13360"/>
                  </a:lnTo>
                  <a:lnTo>
                    <a:pt x="19930" y="13310"/>
                  </a:lnTo>
                  <a:lnTo>
                    <a:pt x="19916" y="13265"/>
                  </a:lnTo>
                  <a:lnTo>
                    <a:pt x="19923" y="13256"/>
                  </a:lnTo>
                  <a:lnTo>
                    <a:pt x="19966" y="13273"/>
                  </a:lnTo>
                  <a:lnTo>
                    <a:pt x="19986" y="13270"/>
                  </a:lnTo>
                  <a:lnTo>
                    <a:pt x="19999" y="13254"/>
                  </a:lnTo>
                  <a:lnTo>
                    <a:pt x="20004" y="13227"/>
                  </a:lnTo>
                  <a:lnTo>
                    <a:pt x="20001" y="13130"/>
                  </a:lnTo>
                  <a:lnTo>
                    <a:pt x="20004" y="13135"/>
                  </a:lnTo>
                  <a:lnTo>
                    <a:pt x="20011" y="13136"/>
                  </a:lnTo>
                  <a:lnTo>
                    <a:pt x="20013" y="13125"/>
                  </a:lnTo>
                  <a:lnTo>
                    <a:pt x="19991" y="13053"/>
                  </a:lnTo>
                  <a:lnTo>
                    <a:pt x="19994" y="13025"/>
                  </a:lnTo>
                  <a:lnTo>
                    <a:pt x="20007" y="13008"/>
                  </a:lnTo>
                  <a:lnTo>
                    <a:pt x="20020" y="12998"/>
                  </a:lnTo>
                  <a:lnTo>
                    <a:pt x="20038" y="13004"/>
                  </a:lnTo>
                  <a:lnTo>
                    <a:pt x="20045" y="13040"/>
                  </a:lnTo>
                  <a:lnTo>
                    <a:pt x="20047" y="13159"/>
                  </a:lnTo>
                  <a:lnTo>
                    <a:pt x="20052" y="13206"/>
                  </a:lnTo>
                  <a:lnTo>
                    <a:pt x="20066" y="13246"/>
                  </a:lnTo>
                  <a:lnTo>
                    <a:pt x="20093" y="13273"/>
                  </a:lnTo>
                  <a:lnTo>
                    <a:pt x="20114" y="13326"/>
                  </a:lnTo>
                  <a:lnTo>
                    <a:pt x="20143" y="13341"/>
                  </a:lnTo>
                  <a:lnTo>
                    <a:pt x="20168" y="13327"/>
                  </a:lnTo>
                  <a:lnTo>
                    <a:pt x="20175" y="13296"/>
                  </a:lnTo>
                  <a:lnTo>
                    <a:pt x="20179" y="13252"/>
                  </a:lnTo>
                  <a:lnTo>
                    <a:pt x="20199" y="13229"/>
                  </a:lnTo>
                  <a:lnTo>
                    <a:pt x="20226" y="13222"/>
                  </a:lnTo>
                  <a:lnTo>
                    <a:pt x="20252" y="13226"/>
                  </a:lnTo>
                  <a:lnTo>
                    <a:pt x="20207" y="13293"/>
                  </a:lnTo>
                  <a:lnTo>
                    <a:pt x="20198" y="13326"/>
                  </a:lnTo>
                  <a:lnTo>
                    <a:pt x="20202" y="13330"/>
                  </a:lnTo>
                  <a:lnTo>
                    <a:pt x="20202" y="13330"/>
                  </a:lnTo>
                  <a:lnTo>
                    <a:pt x="20208" y="13338"/>
                  </a:lnTo>
                  <a:lnTo>
                    <a:pt x="20170" y="13368"/>
                  </a:lnTo>
                  <a:lnTo>
                    <a:pt x="20176" y="13382"/>
                  </a:lnTo>
                  <a:lnTo>
                    <a:pt x="20182" y="13376"/>
                  </a:lnTo>
                  <a:lnTo>
                    <a:pt x="20185" y="13376"/>
                  </a:lnTo>
                  <a:lnTo>
                    <a:pt x="20186" y="13385"/>
                  </a:lnTo>
                  <a:lnTo>
                    <a:pt x="20188" y="13393"/>
                  </a:lnTo>
                  <a:lnTo>
                    <a:pt x="20190" y="13402"/>
                  </a:lnTo>
                  <a:lnTo>
                    <a:pt x="20189" y="13411"/>
                  </a:lnTo>
                  <a:lnTo>
                    <a:pt x="20196" y="13427"/>
                  </a:lnTo>
                  <a:lnTo>
                    <a:pt x="20236" y="13416"/>
                  </a:lnTo>
                  <a:lnTo>
                    <a:pt x="20244" y="13418"/>
                  </a:lnTo>
                  <a:lnTo>
                    <a:pt x="20259" y="13437"/>
                  </a:lnTo>
                  <a:lnTo>
                    <a:pt x="20270" y="13422"/>
                  </a:lnTo>
                  <a:lnTo>
                    <a:pt x="20280" y="13379"/>
                  </a:lnTo>
                  <a:lnTo>
                    <a:pt x="20300" y="13338"/>
                  </a:lnTo>
                  <a:lnTo>
                    <a:pt x="20300" y="13315"/>
                  </a:lnTo>
                  <a:lnTo>
                    <a:pt x="20303" y="13293"/>
                  </a:lnTo>
                  <a:lnTo>
                    <a:pt x="20316" y="13287"/>
                  </a:lnTo>
                  <a:lnTo>
                    <a:pt x="20330" y="13300"/>
                  </a:lnTo>
                  <a:lnTo>
                    <a:pt x="20340" y="13332"/>
                  </a:lnTo>
                  <a:lnTo>
                    <a:pt x="20355" y="13363"/>
                  </a:lnTo>
                  <a:lnTo>
                    <a:pt x="20354" y="13390"/>
                  </a:lnTo>
                  <a:lnTo>
                    <a:pt x="20338" y="13432"/>
                  </a:lnTo>
                  <a:lnTo>
                    <a:pt x="20357" y="13438"/>
                  </a:lnTo>
                  <a:lnTo>
                    <a:pt x="20368" y="13450"/>
                  </a:lnTo>
                  <a:lnTo>
                    <a:pt x="20372" y="13466"/>
                  </a:lnTo>
                  <a:lnTo>
                    <a:pt x="20368" y="13486"/>
                  </a:lnTo>
                  <a:lnTo>
                    <a:pt x="20423" y="13487"/>
                  </a:lnTo>
                  <a:lnTo>
                    <a:pt x="20462" y="13469"/>
                  </a:lnTo>
                  <a:lnTo>
                    <a:pt x="20465" y="13454"/>
                  </a:lnTo>
                  <a:lnTo>
                    <a:pt x="20453" y="13434"/>
                  </a:lnTo>
                  <a:lnTo>
                    <a:pt x="20438" y="13413"/>
                  </a:lnTo>
                  <a:lnTo>
                    <a:pt x="20428" y="13399"/>
                  </a:lnTo>
                  <a:lnTo>
                    <a:pt x="20424" y="13380"/>
                  </a:lnTo>
                  <a:lnTo>
                    <a:pt x="20422" y="13361"/>
                  </a:lnTo>
                  <a:lnTo>
                    <a:pt x="20424" y="13324"/>
                  </a:lnTo>
                  <a:lnTo>
                    <a:pt x="20418" y="13322"/>
                  </a:lnTo>
                  <a:lnTo>
                    <a:pt x="20401" y="13312"/>
                  </a:lnTo>
                  <a:lnTo>
                    <a:pt x="20395" y="13310"/>
                  </a:lnTo>
                  <a:lnTo>
                    <a:pt x="20409" y="13232"/>
                  </a:lnTo>
                  <a:lnTo>
                    <a:pt x="20409" y="13200"/>
                  </a:lnTo>
                  <a:lnTo>
                    <a:pt x="20399" y="13187"/>
                  </a:lnTo>
                  <a:lnTo>
                    <a:pt x="20375" y="13149"/>
                  </a:lnTo>
                  <a:lnTo>
                    <a:pt x="20391" y="13135"/>
                  </a:lnTo>
                  <a:lnTo>
                    <a:pt x="20407" y="13131"/>
                  </a:lnTo>
                  <a:lnTo>
                    <a:pt x="20418" y="13122"/>
                  </a:lnTo>
                  <a:lnTo>
                    <a:pt x="20420" y="13094"/>
                  </a:lnTo>
                  <a:lnTo>
                    <a:pt x="20413" y="13079"/>
                  </a:lnTo>
                  <a:lnTo>
                    <a:pt x="20360" y="13103"/>
                  </a:lnTo>
                  <a:lnTo>
                    <a:pt x="20353" y="13089"/>
                  </a:lnTo>
                  <a:lnTo>
                    <a:pt x="20387" y="13069"/>
                  </a:lnTo>
                  <a:lnTo>
                    <a:pt x="20401" y="13053"/>
                  </a:lnTo>
                  <a:lnTo>
                    <a:pt x="20407" y="13027"/>
                  </a:lnTo>
                  <a:lnTo>
                    <a:pt x="20399" y="13025"/>
                  </a:lnTo>
                  <a:lnTo>
                    <a:pt x="20379" y="13015"/>
                  </a:lnTo>
                  <a:lnTo>
                    <a:pt x="20371" y="13017"/>
                  </a:lnTo>
                  <a:lnTo>
                    <a:pt x="20362" y="13014"/>
                  </a:lnTo>
                  <a:lnTo>
                    <a:pt x="20353" y="13001"/>
                  </a:lnTo>
                  <a:lnTo>
                    <a:pt x="20343" y="12989"/>
                  </a:lnTo>
                  <a:lnTo>
                    <a:pt x="20332" y="12988"/>
                  </a:lnTo>
                  <a:lnTo>
                    <a:pt x="20341" y="12955"/>
                  </a:lnTo>
                  <a:lnTo>
                    <a:pt x="20353" y="12930"/>
                  </a:lnTo>
                  <a:lnTo>
                    <a:pt x="20361" y="12900"/>
                  </a:lnTo>
                  <a:lnTo>
                    <a:pt x="20353" y="12854"/>
                  </a:lnTo>
                  <a:lnTo>
                    <a:pt x="20324" y="12853"/>
                  </a:lnTo>
                  <a:lnTo>
                    <a:pt x="20273" y="12880"/>
                  </a:lnTo>
                  <a:lnTo>
                    <a:pt x="20244" y="12882"/>
                  </a:lnTo>
                  <a:lnTo>
                    <a:pt x="20253" y="12877"/>
                  </a:lnTo>
                  <a:lnTo>
                    <a:pt x="20260" y="12870"/>
                  </a:lnTo>
                  <a:lnTo>
                    <a:pt x="20265" y="12859"/>
                  </a:lnTo>
                  <a:lnTo>
                    <a:pt x="20267" y="12844"/>
                  </a:lnTo>
                  <a:lnTo>
                    <a:pt x="20197" y="12842"/>
                  </a:lnTo>
                  <a:lnTo>
                    <a:pt x="20203" y="12812"/>
                  </a:lnTo>
                  <a:lnTo>
                    <a:pt x="20258" y="12772"/>
                  </a:lnTo>
                  <a:lnTo>
                    <a:pt x="20270" y="12746"/>
                  </a:lnTo>
                  <a:lnTo>
                    <a:pt x="20274" y="12742"/>
                  </a:lnTo>
                  <a:lnTo>
                    <a:pt x="20284" y="12743"/>
                  </a:lnTo>
                  <a:lnTo>
                    <a:pt x="20301" y="12754"/>
                  </a:lnTo>
                  <a:lnTo>
                    <a:pt x="20308" y="12754"/>
                  </a:lnTo>
                  <a:lnTo>
                    <a:pt x="20317" y="12732"/>
                  </a:lnTo>
                  <a:lnTo>
                    <a:pt x="20308" y="12705"/>
                  </a:lnTo>
                  <a:lnTo>
                    <a:pt x="20290" y="12686"/>
                  </a:lnTo>
                  <a:lnTo>
                    <a:pt x="20271" y="12686"/>
                  </a:lnTo>
                  <a:lnTo>
                    <a:pt x="20211" y="12716"/>
                  </a:lnTo>
                  <a:lnTo>
                    <a:pt x="20190" y="12709"/>
                  </a:lnTo>
                  <a:lnTo>
                    <a:pt x="20195" y="12680"/>
                  </a:lnTo>
                  <a:lnTo>
                    <a:pt x="20209" y="12658"/>
                  </a:lnTo>
                  <a:lnTo>
                    <a:pt x="20243" y="12630"/>
                  </a:lnTo>
                  <a:lnTo>
                    <a:pt x="20246" y="12618"/>
                  </a:lnTo>
                  <a:lnTo>
                    <a:pt x="20238" y="12605"/>
                  </a:lnTo>
                  <a:lnTo>
                    <a:pt x="20225" y="12594"/>
                  </a:lnTo>
                  <a:lnTo>
                    <a:pt x="20215" y="12592"/>
                  </a:lnTo>
                  <a:lnTo>
                    <a:pt x="20200" y="12604"/>
                  </a:lnTo>
                  <a:lnTo>
                    <a:pt x="20195" y="12613"/>
                  </a:lnTo>
                  <a:lnTo>
                    <a:pt x="20194" y="12630"/>
                  </a:lnTo>
                  <a:lnTo>
                    <a:pt x="20177" y="12625"/>
                  </a:lnTo>
                  <a:lnTo>
                    <a:pt x="20159" y="12625"/>
                  </a:lnTo>
                  <a:lnTo>
                    <a:pt x="20148" y="12618"/>
                  </a:lnTo>
                  <a:lnTo>
                    <a:pt x="20146" y="12588"/>
                  </a:lnTo>
                  <a:lnTo>
                    <a:pt x="20157" y="12566"/>
                  </a:lnTo>
                  <a:lnTo>
                    <a:pt x="20193" y="12551"/>
                  </a:lnTo>
                  <a:lnTo>
                    <a:pt x="20204" y="12523"/>
                  </a:lnTo>
                  <a:lnTo>
                    <a:pt x="20193" y="12520"/>
                  </a:lnTo>
                  <a:lnTo>
                    <a:pt x="20184" y="12522"/>
                  </a:lnTo>
                  <a:lnTo>
                    <a:pt x="20168" y="12534"/>
                  </a:lnTo>
                  <a:lnTo>
                    <a:pt x="20167" y="12521"/>
                  </a:lnTo>
                  <a:lnTo>
                    <a:pt x="20157" y="12483"/>
                  </a:lnTo>
                  <a:lnTo>
                    <a:pt x="20091" y="12469"/>
                  </a:lnTo>
                  <a:lnTo>
                    <a:pt x="20072" y="12472"/>
                  </a:lnTo>
                  <a:lnTo>
                    <a:pt x="20067" y="12465"/>
                  </a:lnTo>
                  <a:lnTo>
                    <a:pt x="20041" y="12457"/>
                  </a:lnTo>
                  <a:lnTo>
                    <a:pt x="20046" y="12437"/>
                  </a:lnTo>
                  <a:lnTo>
                    <a:pt x="20050" y="12430"/>
                  </a:lnTo>
                  <a:lnTo>
                    <a:pt x="20056" y="12426"/>
                  </a:lnTo>
                  <a:lnTo>
                    <a:pt x="20049" y="12411"/>
                  </a:lnTo>
                  <a:lnTo>
                    <a:pt x="20011" y="12441"/>
                  </a:lnTo>
                  <a:lnTo>
                    <a:pt x="20005" y="12426"/>
                  </a:lnTo>
                  <a:lnTo>
                    <a:pt x="20084" y="12346"/>
                  </a:lnTo>
                  <a:lnTo>
                    <a:pt x="20067" y="12345"/>
                  </a:lnTo>
                  <a:lnTo>
                    <a:pt x="20030" y="12368"/>
                  </a:lnTo>
                  <a:lnTo>
                    <a:pt x="19853" y="12331"/>
                  </a:lnTo>
                  <a:lnTo>
                    <a:pt x="19858" y="12291"/>
                  </a:lnTo>
                  <a:lnTo>
                    <a:pt x="19898" y="12277"/>
                  </a:lnTo>
                  <a:lnTo>
                    <a:pt x="20027" y="12289"/>
                  </a:lnTo>
                  <a:lnTo>
                    <a:pt x="20038" y="12285"/>
                  </a:lnTo>
                  <a:lnTo>
                    <a:pt x="20044" y="12278"/>
                  </a:lnTo>
                  <a:lnTo>
                    <a:pt x="20053" y="12252"/>
                  </a:lnTo>
                  <a:lnTo>
                    <a:pt x="20067" y="12242"/>
                  </a:lnTo>
                  <a:lnTo>
                    <a:pt x="20097" y="12238"/>
                  </a:lnTo>
                  <a:lnTo>
                    <a:pt x="20111" y="12227"/>
                  </a:lnTo>
                  <a:lnTo>
                    <a:pt x="20104" y="12212"/>
                  </a:lnTo>
                  <a:lnTo>
                    <a:pt x="19969" y="12188"/>
                  </a:lnTo>
                  <a:lnTo>
                    <a:pt x="19959" y="12190"/>
                  </a:lnTo>
                  <a:lnTo>
                    <a:pt x="19938" y="12207"/>
                  </a:lnTo>
                  <a:lnTo>
                    <a:pt x="19923" y="12233"/>
                  </a:lnTo>
                  <a:lnTo>
                    <a:pt x="19913" y="12232"/>
                  </a:lnTo>
                  <a:lnTo>
                    <a:pt x="19902" y="12196"/>
                  </a:lnTo>
                  <a:lnTo>
                    <a:pt x="19871" y="12162"/>
                  </a:lnTo>
                  <a:lnTo>
                    <a:pt x="19824" y="12169"/>
                  </a:lnTo>
                  <a:lnTo>
                    <a:pt x="19797" y="12143"/>
                  </a:lnTo>
                  <a:lnTo>
                    <a:pt x="19801" y="12131"/>
                  </a:lnTo>
                  <a:lnTo>
                    <a:pt x="19808" y="12123"/>
                  </a:lnTo>
                  <a:lnTo>
                    <a:pt x="19827" y="12119"/>
                  </a:lnTo>
                  <a:lnTo>
                    <a:pt x="19804" y="12096"/>
                  </a:lnTo>
                  <a:lnTo>
                    <a:pt x="19796" y="12083"/>
                  </a:lnTo>
                  <a:lnTo>
                    <a:pt x="19792" y="12068"/>
                  </a:lnTo>
                  <a:lnTo>
                    <a:pt x="19786" y="12055"/>
                  </a:lnTo>
                  <a:lnTo>
                    <a:pt x="19772" y="12051"/>
                  </a:lnTo>
                  <a:lnTo>
                    <a:pt x="19767" y="12051"/>
                  </a:lnTo>
                  <a:lnTo>
                    <a:pt x="19761" y="12037"/>
                  </a:lnTo>
                  <a:lnTo>
                    <a:pt x="19776" y="12027"/>
                  </a:lnTo>
                  <a:lnTo>
                    <a:pt x="19790" y="12028"/>
                  </a:lnTo>
                  <a:lnTo>
                    <a:pt x="19806" y="12039"/>
                  </a:lnTo>
                  <a:lnTo>
                    <a:pt x="19867" y="12099"/>
                  </a:lnTo>
                  <a:lnTo>
                    <a:pt x="19889" y="12115"/>
                  </a:lnTo>
                  <a:lnTo>
                    <a:pt x="19903" y="12118"/>
                  </a:lnTo>
                  <a:lnTo>
                    <a:pt x="19964" y="12042"/>
                  </a:lnTo>
                  <a:lnTo>
                    <a:pt x="19964" y="12018"/>
                  </a:lnTo>
                  <a:lnTo>
                    <a:pt x="19948" y="11944"/>
                  </a:lnTo>
                  <a:lnTo>
                    <a:pt x="19943" y="11938"/>
                  </a:lnTo>
                  <a:lnTo>
                    <a:pt x="19932" y="11921"/>
                  </a:lnTo>
                  <a:lnTo>
                    <a:pt x="19936" y="11915"/>
                  </a:lnTo>
                  <a:lnTo>
                    <a:pt x="19936" y="11909"/>
                  </a:lnTo>
                  <a:lnTo>
                    <a:pt x="19936" y="11903"/>
                  </a:lnTo>
                  <a:lnTo>
                    <a:pt x="19938" y="11896"/>
                  </a:lnTo>
                  <a:lnTo>
                    <a:pt x="19896" y="11858"/>
                  </a:lnTo>
                  <a:lnTo>
                    <a:pt x="19874" y="11842"/>
                  </a:lnTo>
                  <a:lnTo>
                    <a:pt x="19858" y="11841"/>
                  </a:lnTo>
                  <a:lnTo>
                    <a:pt x="19795" y="11910"/>
                  </a:lnTo>
                  <a:lnTo>
                    <a:pt x="19778" y="11912"/>
                  </a:lnTo>
                  <a:lnTo>
                    <a:pt x="19734" y="11893"/>
                  </a:lnTo>
                  <a:lnTo>
                    <a:pt x="19715" y="11896"/>
                  </a:lnTo>
                  <a:lnTo>
                    <a:pt x="19676" y="11954"/>
                  </a:lnTo>
                  <a:lnTo>
                    <a:pt x="19655" y="11954"/>
                  </a:lnTo>
                  <a:lnTo>
                    <a:pt x="19626" y="11934"/>
                  </a:lnTo>
                  <a:lnTo>
                    <a:pt x="19613" y="11918"/>
                  </a:lnTo>
                  <a:lnTo>
                    <a:pt x="19616" y="11906"/>
                  </a:lnTo>
                  <a:lnTo>
                    <a:pt x="19678" y="11883"/>
                  </a:lnTo>
                  <a:lnTo>
                    <a:pt x="19699" y="11889"/>
                  </a:lnTo>
                  <a:lnTo>
                    <a:pt x="19701" y="11876"/>
                  </a:lnTo>
                  <a:lnTo>
                    <a:pt x="19700" y="11849"/>
                  </a:lnTo>
                  <a:lnTo>
                    <a:pt x="19765" y="11779"/>
                  </a:lnTo>
                  <a:lnTo>
                    <a:pt x="19831" y="11765"/>
                  </a:lnTo>
                  <a:lnTo>
                    <a:pt x="19849" y="11751"/>
                  </a:lnTo>
                  <a:lnTo>
                    <a:pt x="19832" y="11729"/>
                  </a:lnTo>
                  <a:lnTo>
                    <a:pt x="19815" y="11709"/>
                  </a:lnTo>
                  <a:lnTo>
                    <a:pt x="19799" y="11694"/>
                  </a:lnTo>
                  <a:lnTo>
                    <a:pt x="19785" y="11685"/>
                  </a:lnTo>
                  <a:lnTo>
                    <a:pt x="19778" y="11646"/>
                  </a:lnTo>
                  <a:lnTo>
                    <a:pt x="19778" y="11633"/>
                  </a:lnTo>
                  <a:lnTo>
                    <a:pt x="19724" y="11594"/>
                  </a:lnTo>
                  <a:lnTo>
                    <a:pt x="19598" y="11447"/>
                  </a:lnTo>
                  <a:lnTo>
                    <a:pt x="19541" y="11410"/>
                  </a:lnTo>
                  <a:lnTo>
                    <a:pt x="19533" y="11360"/>
                  </a:lnTo>
                  <a:lnTo>
                    <a:pt x="19525" y="11338"/>
                  </a:lnTo>
                  <a:lnTo>
                    <a:pt x="19510" y="11316"/>
                  </a:lnTo>
                  <a:lnTo>
                    <a:pt x="19509" y="11300"/>
                  </a:lnTo>
                  <a:lnTo>
                    <a:pt x="19505" y="11303"/>
                  </a:lnTo>
                  <a:lnTo>
                    <a:pt x="19500" y="11286"/>
                  </a:lnTo>
                  <a:lnTo>
                    <a:pt x="19499" y="11277"/>
                  </a:lnTo>
                  <a:lnTo>
                    <a:pt x="19501" y="11271"/>
                  </a:lnTo>
                  <a:lnTo>
                    <a:pt x="19502" y="11268"/>
                  </a:lnTo>
                  <a:lnTo>
                    <a:pt x="19500" y="11268"/>
                  </a:lnTo>
                  <a:lnTo>
                    <a:pt x="19504" y="11264"/>
                  </a:lnTo>
                  <a:lnTo>
                    <a:pt x="19502" y="11268"/>
                  </a:lnTo>
                  <a:lnTo>
                    <a:pt x="19522" y="11267"/>
                  </a:lnTo>
                  <a:lnTo>
                    <a:pt x="19557" y="11314"/>
                  </a:lnTo>
                  <a:lnTo>
                    <a:pt x="19597" y="11378"/>
                  </a:lnTo>
                  <a:lnTo>
                    <a:pt x="19631" y="11427"/>
                  </a:lnTo>
                  <a:lnTo>
                    <a:pt x="19741" y="11524"/>
                  </a:lnTo>
                  <a:lnTo>
                    <a:pt x="19766" y="11554"/>
                  </a:lnTo>
                  <a:lnTo>
                    <a:pt x="19794" y="11598"/>
                  </a:lnTo>
                  <a:lnTo>
                    <a:pt x="19827" y="11626"/>
                  </a:lnTo>
                  <a:lnTo>
                    <a:pt x="19889" y="11661"/>
                  </a:lnTo>
                  <a:lnTo>
                    <a:pt x="19921" y="11697"/>
                  </a:lnTo>
                  <a:lnTo>
                    <a:pt x="19951" y="11736"/>
                  </a:lnTo>
                  <a:lnTo>
                    <a:pt x="19978" y="11759"/>
                  </a:lnTo>
                  <a:lnTo>
                    <a:pt x="20002" y="11747"/>
                  </a:lnTo>
                  <a:lnTo>
                    <a:pt x="19985" y="11722"/>
                  </a:lnTo>
                  <a:lnTo>
                    <a:pt x="19986" y="11709"/>
                  </a:lnTo>
                  <a:lnTo>
                    <a:pt x="20089" y="11667"/>
                  </a:lnTo>
                  <a:lnTo>
                    <a:pt x="20099" y="11680"/>
                  </a:lnTo>
                  <a:lnTo>
                    <a:pt x="20107" y="11700"/>
                  </a:lnTo>
                  <a:lnTo>
                    <a:pt x="20114" y="11717"/>
                  </a:lnTo>
                  <a:lnTo>
                    <a:pt x="20136" y="11746"/>
                  </a:lnTo>
                  <a:lnTo>
                    <a:pt x="20146" y="11754"/>
                  </a:lnTo>
                  <a:lnTo>
                    <a:pt x="20165" y="11734"/>
                  </a:lnTo>
                  <a:lnTo>
                    <a:pt x="20163" y="11629"/>
                  </a:lnTo>
                  <a:lnTo>
                    <a:pt x="20155" y="11597"/>
                  </a:lnTo>
                  <a:lnTo>
                    <a:pt x="20146" y="11579"/>
                  </a:lnTo>
                  <a:lnTo>
                    <a:pt x="20118" y="11537"/>
                  </a:lnTo>
                  <a:lnTo>
                    <a:pt x="20091" y="11488"/>
                  </a:lnTo>
                  <a:lnTo>
                    <a:pt x="20064" y="11433"/>
                  </a:lnTo>
                  <a:lnTo>
                    <a:pt x="20051" y="11416"/>
                  </a:lnTo>
                  <a:lnTo>
                    <a:pt x="20035" y="11405"/>
                  </a:lnTo>
                  <a:lnTo>
                    <a:pt x="20004" y="11392"/>
                  </a:lnTo>
                  <a:lnTo>
                    <a:pt x="20018" y="11365"/>
                  </a:lnTo>
                  <a:lnTo>
                    <a:pt x="20050" y="11376"/>
                  </a:lnTo>
                  <a:lnTo>
                    <a:pt x="20088" y="11413"/>
                  </a:lnTo>
                  <a:lnTo>
                    <a:pt x="20120" y="11467"/>
                  </a:lnTo>
                  <a:lnTo>
                    <a:pt x="20162" y="11551"/>
                  </a:lnTo>
                  <a:lnTo>
                    <a:pt x="20173" y="11570"/>
                  </a:lnTo>
                  <a:lnTo>
                    <a:pt x="20184" y="11584"/>
                  </a:lnTo>
                  <a:lnTo>
                    <a:pt x="20190" y="11591"/>
                  </a:lnTo>
                  <a:lnTo>
                    <a:pt x="20196" y="11591"/>
                  </a:lnTo>
                  <a:lnTo>
                    <a:pt x="20203" y="11585"/>
                  </a:lnTo>
                  <a:lnTo>
                    <a:pt x="20209" y="11588"/>
                  </a:lnTo>
                  <a:lnTo>
                    <a:pt x="20222" y="11613"/>
                  </a:lnTo>
                  <a:lnTo>
                    <a:pt x="20231" y="11623"/>
                  </a:lnTo>
                  <a:lnTo>
                    <a:pt x="20250" y="11633"/>
                  </a:lnTo>
                  <a:lnTo>
                    <a:pt x="20267" y="11638"/>
                  </a:lnTo>
                  <a:lnTo>
                    <a:pt x="20282" y="11637"/>
                  </a:lnTo>
                  <a:lnTo>
                    <a:pt x="20295" y="11630"/>
                  </a:lnTo>
                  <a:lnTo>
                    <a:pt x="20302" y="11616"/>
                  </a:lnTo>
                  <a:lnTo>
                    <a:pt x="20298" y="11597"/>
                  </a:lnTo>
                  <a:lnTo>
                    <a:pt x="20276" y="11557"/>
                  </a:lnTo>
                  <a:lnTo>
                    <a:pt x="20275" y="11520"/>
                  </a:lnTo>
                  <a:lnTo>
                    <a:pt x="20292" y="11492"/>
                  </a:lnTo>
                  <a:lnTo>
                    <a:pt x="20313" y="11499"/>
                  </a:lnTo>
                  <a:lnTo>
                    <a:pt x="20325" y="11565"/>
                  </a:lnTo>
                  <a:lnTo>
                    <a:pt x="20351" y="11588"/>
                  </a:lnTo>
                  <a:lnTo>
                    <a:pt x="20354" y="11555"/>
                  </a:lnTo>
                  <a:lnTo>
                    <a:pt x="20344" y="11501"/>
                  </a:lnTo>
                  <a:lnTo>
                    <a:pt x="20330" y="11463"/>
                  </a:lnTo>
                  <a:lnTo>
                    <a:pt x="20325" y="11432"/>
                  </a:lnTo>
                  <a:lnTo>
                    <a:pt x="20317" y="11401"/>
                  </a:lnTo>
                  <a:lnTo>
                    <a:pt x="20304" y="11379"/>
                  </a:lnTo>
                  <a:lnTo>
                    <a:pt x="20269" y="11382"/>
                  </a:lnTo>
                  <a:lnTo>
                    <a:pt x="20231" y="11351"/>
                  </a:lnTo>
                  <a:lnTo>
                    <a:pt x="20212" y="11344"/>
                  </a:lnTo>
                  <a:lnTo>
                    <a:pt x="20149" y="11377"/>
                  </a:lnTo>
                  <a:lnTo>
                    <a:pt x="20114" y="11370"/>
                  </a:lnTo>
                  <a:lnTo>
                    <a:pt x="20062" y="11306"/>
                  </a:lnTo>
                  <a:lnTo>
                    <a:pt x="20075" y="11297"/>
                  </a:lnTo>
                  <a:lnTo>
                    <a:pt x="20181" y="11280"/>
                  </a:lnTo>
                  <a:lnTo>
                    <a:pt x="20215" y="11286"/>
                  </a:lnTo>
                  <a:lnTo>
                    <a:pt x="20255" y="11281"/>
                  </a:lnTo>
                  <a:lnTo>
                    <a:pt x="20262" y="11273"/>
                  </a:lnTo>
                  <a:lnTo>
                    <a:pt x="20257" y="11249"/>
                  </a:lnTo>
                  <a:lnTo>
                    <a:pt x="20247" y="11214"/>
                  </a:lnTo>
                  <a:lnTo>
                    <a:pt x="20235" y="11184"/>
                  </a:lnTo>
                  <a:lnTo>
                    <a:pt x="20223" y="11177"/>
                  </a:lnTo>
                  <a:lnTo>
                    <a:pt x="20198" y="11175"/>
                  </a:lnTo>
                  <a:lnTo>
                    <a:pt x="20128" y="11139"/>
                  </a:lnTo>
                  <a:lnTo>
                    <a:pt x="20107" y="11135"/>
                  </a:lnTo>
                  <a:lnTo>
                    <a:pt x="20092" y="11156"/>
                  </a:lnTo>
                  <a:lnTo>
                    <a:pt x="20083" y="11161"/>
                  </a:lnTo>
                  <a:lnTo>
                    <a:pt x="20019" y="11139"/>
                  </a:lnTo>
                  <a:lnTo>
                    <a:pt x="20003" y="11141"/>
                  </a:lnTo>
                  <a:lnTo>
                    <a:pt x="19996" y="11125"/>
                  </a:lnTo>
                  <a:lnTo>
                    <a:pt x="19997" y="11116"/>
                  </a:lnTo>
                  <a:lnTo>
                    <a:pt x="19996" y="11108"/>
                  </a:lnTo>
                  <a:lnTo>
                    <a:pt x="19993" y="11100"/>
                  </a:lnTo>
                  <a:lnTo>
                    <a:pt x="19991" y="11090"/>
                  </a:lnTo>
                  <a:lnTo>
                    <a:pt x="19978" y="11091"/>
                  </a:lnTo>
                  <a:lnTo>
                    <a:pt x="19934" y="11077"/>
                  </a:lnTo>
                  <a:lnTo>
                    <a:pt x="19930" y="11068"/>
                  </a:lnTo>
                  <a:lnTo>
                    <a:pt x="19928" y="11061"/>
                  </a:lnTo>
                  <a:lnTo>
                    <a:pt x="19925" y="11045"/>
                  </a:lnTo>
                  <a:lnTo>
                    <a:pt x="19914" y="11027"/>
                  </a:lnTo>
                  <a:lnTo>
                    <a:pt x="19925" y="11019"/>
                  </a:lnTo>
                  <a:lnTo>
                    <a:pt x="19948" y="11020"/>
                  </a:lnTo>
                  <a:lnTo>
                    <a:pt x="19969" y="11030"/>
                  </a:lnTo>
                  <a:lnTo>
                    <a:pt x="19981" y="11045"/>
                  </a:lnTo>
                  <a:lnTo>
                    <a:pt x="19991" y="11062"/>
                  </a:lnTo>
                  <a:lnTo>
                    <a:pt x="20001" y="11075"/>
                  </a:lnTo>
                  <a:lnTo>
                    <a:pt x="20010" y="11075"/>
                  </a:lnTo>
                  <a:lnTo>
                    <a:pt x="20018" y="11072"/>
                  </a:lnTo>
                  <a:lnTo>
                    <a:pt x="20030" y="11072"/>
                  </a:lnTo>
                  <a:lnTo>
                    <a:pt x="20044" y="11078"/>
                  </a:lnTo>
                  <a:lnTo>
                    <a:pt x="20056" y="11088"/>
                  </a:lnTo>
                  <a:lnTo>
                    <a:pt x="20079" y="11111"/>
                  </a:lnTo>
                  <a:lnTo>
                    <a:pt x="20089" y="11117"/>
                  </a:lnTo>
                  <a:lnTo>
                    <a:pt x="20144" y="11119"/>
                  </a:lnTo>
                  <a:lnTo>
                    <a:pt x="20185" y="11095"/>
                  </a:lnTo>
                  <a:lnTo>
                    <a:pt x="20193" y="11083"/>
                  </a:lnTo>
                  <a:lnTo>
                    <a:pt x="20196" y="11071"/>
                  </a:lnTo>
                  <a:lnTo>
                    <a:pt x="20197" y="11059"/>
                  </a:lnTo>
                  <a:lnTo>
                    <a:pt x="20202" y="11051"/>
                  </a:lnTo>
                  <a:lnTo>
                    <a:pt x="20212" y="11050"/>
                  </a:lnTo>
                  <a:lnTo>
                    <a:pt x="20217" y="11085"/>
                  </a:lnTo>
                  <a:lnTo>
                    <a:pt x="20243" y="11090"/>
                  </a:lnTo>
                  <a:lnTo>
                    <a:pt x="20299" y="11012"/>
                  </a:lnTo>
                  <a:lnTo>
                    <a:pt x="20308" y="10978"/>
                  </a:lnTo>
                  <a:lnTo>
                    <a:pt x="20316" y="10965"/>
                  </a:lnTo>
                  <a:lnTo>
                    <a:pt x="20343" y="10959"/>
                  </a:lnTo>
                  <a:lnTo>
                    <a:pt x="20350" y="10948"/>
                  </a:lnTo>
                  <a:lnTo>
                    <a:pt x="20346" y="10920"/>
                  </a:lnTo>
                  <a:lnTo>
                    <a:pt x="20331" y="10915"/>
                  </a:lnTo>
                  <a:lnTo>
                    <a:pt x="20265" y="10875"/>
                  </a:lnTo>
                  <a:lnTo>
                    <a:pt x="20255" y="10865"/>
                  </a:lnTo>
                  <a:lnTo>
                    <a:pt x="20246" y="10849"/>
                  </a:lnTo>
                  <a:lnTo>
                    <a:pt x="20229" y="10818"/>
                  </a:lnTo>
                  <a:lnTo>
                    <a:pt x="20231" y="10815"/>
                  </a:lnTo>
                  <a:lnTo>
                    <a:pt x="20231" y="10802"/>
                  </a:lnTo>
                  <a:lnTo>
                    <a:pt x="20227" y="10785"/>
                  </a:lnTo>
                  <a:lnTo>
                    <a:pt x="20218" y="10769"/>
                  </a:lnTo>
                  <a:lnTo>
                    <a:pt x="20210" y="10767"/>
                  </a:lnTo>
                  <a:lnTo>
                    <a:pt x="20205" y="10779"/>
                  </a:lnTo>
                  <a:lnTo>
                    <a:pt x="20200" y="10803"/>
                  </a:lnTo>
                  <a:lnTo>
                    <a:pt x="20186" y="10809"/>
                  </a:lnTo>
                  <a:lnTo>
                    <a:pt x="20174" y="10805"/>
                  </a:lnTo>
                  <a:lnTo>
                    <a:pt x="20161" y="10795"/>
                  </a:lnTo>
                  <a:lnTo>
                    <a:pt x="20147" y="10788"/>
                  </a:lnTo>
                  <a:lnTo>
                    <a:pt x="20181" y="10740"/>
                  </a:lnTo>
                  <a:lnTo>
                    <a:pt x="20159" y="10705"/>
                  </a:lnTo>
                  <a:lnTo>
                    <a:pt x="20134" y="10677"/>
                  </a:lnTo>
                  <a:lnTo>
                    <a:pt x="20111" y="10664"/>
                  </a:lnTo>
                  <a:lnTo>
                    <a:pt x="20101" y="10676"/>
                  </a:lnTo>
                  <a:lnTo>
                    <a:pt x="20089" y="10701"/>
                  </a:lnTo>
                  <a:lnTo>
                    <a:pt x="20066" y="10686"/>
                  </a:lnTo>
                  <a:lnTo>
                    <a:pt x="20041" y="10661"/>
                  </a:lnTo>
                  <a:lnTo>
                    <a:pt x="20022" y="10654"/>
                  </a:lnTo>
                  <a:lnTo>
                    <a:pt x="19833" y="10767"/>
                  </a:lnTo>
                  <a:lnTo>
                    <a:pt x="19824" y="10765"/>
                  </a:lnTo>
                  <a:lnTo>
                    <a:pt x="19801" y="10743"/>
                  </a:lnTo>
                  <a:lnTo>
                    <a:pt x="19774" y="10731"/>
                  </a:lnTo>
                  <a:lnTo>
                    <a:pt x="19748" y="10698"/>
                  </a:lnTo>
                  <a:lnTo>
                    <a:pt x="19715" y="10645"/>
                  </a:lnTo>
                  <a:lnTo>
                    <a:pt x="19681" y="10613"/>
                  </a:lnTo>
                  <a:lnTo>
                    <a:pt x="19671" y="10605"/>
                  </a:lnTo>
                  <a:lnTo>
                    <a:pt x="19660" y="10603"/>
                  </a:lnTo>
                  <a:lnTo>
                    <a:pt x="19653" y="10608"/>
                  </a:lnTo>
                  <a:lnTo>
                    <a:pt x="19620" y="10665"/>
                  </a:lnTo>
                  <a:lnTo>
                    <a:pt x="19606" y="10677"/>
                  </a:lnTo>
                  <a:lnTo>
                    <a:pt x="19588" y="10671"/>
                  </a:lnTo>
                  <a:lnTo>
                    <a:pt x="19619" y="10570"/>
                  </a:lnTo>
                  <a:lnTo>
                    <a:pt x="19648" y="10546"/>
                  </a:lnTo>
                  <a:lnTo>
                    <a:pt x="19693" y="10567"/>
                  </a:lnTo>
                  <a:lnTo>
                    <a:pt x="19715" y="10593"/>
                  </a:lnTo>
                  <a:lnTo>
                    <a:pt x="19756" y="10656"/>
                  </a:lnTo>
                  <a:lnTo>
                    <a:pt x="19778" y="10683"/>
                  </a:lnTo>
                  <a:lnTo>
                    <a:pt x="19799" y="10701"/>
                  </a:lnTo>
                  <a:lnTo>
                    <a:pt x="19821" y="10712"/>
                  </a:lnTo>
                  <a:lnTo>
                    <a:pt x="19840" y="10716"/>
                  </a:lnTo>
                  <a:lnTo>
                    <a:pt x="19855" y="10710"/>
                  </a:lnTo>
                  <a:lnTo>
                    <a:pt x="19862" y="10693"/>
                  </a:lnTo>
                  <a:lnTo>
                    <a:pt x="19867" y="10670"/>
                  </a:lnTo>
                  <a:lnTo>
                    <a:pt x="19874" y="10653"/>
                  </a:lnTo>
                  <a:lnTo>
                    <a:pt x="19891" y="10652"/>
                  </a:lnTo>
                  <a:lnTo>
                    <a:pt x="19905" y="10657"/>
                  </a:lnTo>
                  <a:lnTo>
                    <a:pt x="19935" y="10658"/>
                  </a:lnTo>
                  <a:lnTo>
                    <a:pt x="19945" y="10654"/>
                  </a:lnTo>
                  <a:lnTo>
                    <a:pt x="19997" y="10595"/>
                  </a:lnTo>
                  <a:lnTo>
                    <a:pt x="20022" y="10593"/>
                  </a:lnTo>
                  <a:lnTo>
                    <a:pt x="20056" y="10603"/>
                  </a:lnTo>
                  <a:lnTo>
                    <a:pt x="20071" y="10600"/>
                  </a:lnTo>
                  <a:lnTo>
                    <a:pt x="20079" y="10563"/>
                  </a:lnTo>
                  <a:lnTo>
                    <a:pt x="20094" y="10570"/>
                  </a:lnTo>
                  <a:lnTo>
                    <a:pt x="20112" y="10584"/>
                  </a:lnTo>
                  <a:lnTo>
                    <a:pt x="20125" y="10588"/>
                  </a:lnTo>
                  <a:lnTo>
                    <a:pt x="20135" y="10588"/>
                  </a:lnTo>
                  <a:lnTo>
                    <a:pt x="20164" y="10603"/>
                  </a:lnTo>
                  <a:lnTo>
                    <a:pt x="20175" y="10606"/>
                  </a:lnTo>
                  <a:lnTo>
                    <a:pt x="20185" y="10597"/>
                  </a:lnTo>
                  <a:lnTo>
                    <a:pt x="20217" y="10485"/>
                  </a:lnTo>
                  <a:lnTo>
                    <a:pt x="20234" y="10467"/>
                  </a:lnTo>
                  <a:lnTo>
                    <a:pt x="20259" y="10468"/>
                  </a:lnTo>
                  <a:lnTo>
                    <a:pt x="20280" y="10462"/>
                  </a:lnTo>
                  <a:lnTo>
                    <a:pt x="20296" y="10398"/>
                  </a:lnTo>
                  <a:lnTo>
                    <a:pt x="20312" y="10375"/>
                  </a:lnTo>
                  <a:lnTo>
                    <a:pt x="20353" y="10360"/>
                  </a:lnTo>
                  <a:lnTo>
                    <a:pt x="20355" y="10345"/>
                  </a:lnTo>
                  <a:lnTo>
                    <a:pt x="20341" y="10326"/>
                  </a:lnTo>
                  <a:lnTo>
                    <a:pt x="20315" y="10303"/>
                  </a:lnTo>
                  <a:lnTo>
                    <a:pt x="20302" y="10301"/>
                  </a:lnTo>
                  <a:lnTo>
                    <a:pt x="20250" y="10350"/>
                  </a:lnTo>
                  <a:lnTo>
                    <a:pt x="20239" y="10354"/>
                  </a:lnTo>
                  <a:lnTo>
                    <a:pt x="20224" y="10349"/>
                  </a:lnTo>
                  <a:lnTo>
                    <a:pt x="20228" y="10317"/>
                  </a:lnTo>
                  <a:lnTo>
                    <a:pt x="20256" y="10282"/>
                  </a:lnTo>
                  <a:lnTo>
                    <a:pt x="20267" y="10256"/>
                  </a:lnTo>
                  <a:lnTo>
                    <a:pt x="20251" y="10250"/>
                  </a:lnTo>
                  <a:lnTo>
                    <a:pt x="20239" y="10255"/>
                  </a:lnTo>
                  <a:lnTo>
                    <a:pt x="20219" y="10275"/>
                  </a:lnTo>
                  <a:lnTo>
                    <a:pt x="20218" y="10257"/>
                  </a:lnTo>
                  <a:lnTo>
                    <a:pt x="20220" y="10243"/>
                  </a:lnTo>
                  <a:lnTo>
                    <a:pt x="20223" y="10233"/>
                  </a:lnTo>
                  <a:lnTo>
                    <a:pt x="20229" y="10225"/>
                  </a:lnTo>
                  <a:lnTo>
                    <a:pt x="20223" y="10212"/>
                  </a:lnTo>
                  <a:lnTo>
                    <a:pt x="20204" y="10222"/>
                  </a:lnTo>
                  <a:lnTo>
                    <a:pt x="20174" y="10268"/>
                  </a:lnTo>
                  <a:lnTo>
                    <a:pt x="20154" y="10269"/>
                  </a:lnTo>
                  <a:lnTo>
                    <a:pt x="20127" y="10242"/>
                  </a:lnTo>
                  <a:lnTo>
                    <a:pt x="20126" y="10212"/>
                  </a:lnTo>
                  <a:lnTo>
                    <a:pt x="20142" y="10161"/>
                  </a:lnTo>
                  <a:lnTo>
                    <a:pt x="20114" y="10156"/>
                  </a:lnTo>
                  <a:lnTo>
                    <a:pt x="19995" y="10236"/>
                  </a:lnTo>
                  <a:lnTo>
                    <a:pt x="19970" y="10235"/>
                  </a:lnTo>
                  <a:lnTo>
                    <a:pt x="19951" y="10201"/>
                  </a:lnTo>
                  <a:lnTo>
                    <a:pt x="19940" y="10211"/>
                  </a:lnTo>
                  <a:lnTo>
                    <a:pt x="19887" y="10226"/>
                  </a:lnTo>
                  <a:lnTo>
                    <a:pt x="19851" y="10222"/>
                  </a:lnTo>
                  <a:lnTo>
                    <a:pt x="19843" y="10219"/>
                  </a:lnTo>
                  <a:lnTo>
                    <a:pt x="19815" y="10201"/>
                  </a:lnTo>
                  <a:lnTo>
                    <a:pt x="19804" y="10201"/>
                  </a:lnTo>
                  <a:lnTo>
                    <a:pt x="19757" y="10320"/>
                  </a:lnTo>
                  <a:lnTo>
                    <a:pt x="19737" y="10340"/>
                  </a:lnTo>
                  <a:lnTo>
                    <a:pt x="19709" y="10327"/>
                  </a:lnTo>
                  <a:lnTo>
                    <a:pt x="19680" y="10307"/>
                  </a:lnTo>
                  <a:lnTo>
                    <a:pt x="19656" y="10304"/>
                  </a:lnTo>
                  <a:lnTo>
                    <a:pt x="19630" y="10292"/>
                  </a:lnTo>
                  <a:lnTo>
                    <a:pt x="19597" y="10252"/>
                  </a:lnTo>
                  <a:lnTo>
                    <a:pt x="19595" y="10234"/>
                  </a:lnTo>
                  <a:lnTo>
                    <a:pt x="19542" y="10186"/>
                  </a:lnTo>
                  <a:lnTo>
                    <a:pt x="19518" y="10170"/>
                  </a:lnTo>
                  <a:lnTo>
                    <a:pt x="19493" y="10159"/>
                  </a:lnTo>
                  <a:lnTo>
                    <a:pt x="19486" y="10145"/>
                  </a:lnTo>
                  <a:lnTo>
                    <a:pt x="19521" y="10125"/>
                  </a:lnTo>
                  <a:lnTo>
                    <a:pt x="19543" y="10125"/>
                  </a:lnTo>
                  <a:lnTo>
                    <a:pt x="19566" y="10138"/>
                  </a:lnTo>
                  <a:lnTo>
                    <a:pt x="19586" y="10158"/>
                  </a:lnTo>
                  <a:lnTo>
                    <a:pt x="19591" y="10170"/>
                  </a:lnTo>
                  <a:lnTo>
                    <a:pt x="19592" y="10179"/>
                  </a:lnTo>
                  <a:lnTo>
                    <a:pt x="19597" y="10191"/>
                  </a:lnTo>
                  <a:lnTo>
                    <a:pt x="19608" y="10205"/>
                  </a:lnTo>
                  <a:lnTo>
                    <a:pt x="19617" y="10216"/>
                  </a:lnTo>
                  <a:lnTo>
                    <a:pt x="19626" y="10222"/>
                  </a:lnTo>
                  <a:lnTo>
                    <a:pt x="19634" y="10222"/>
                  </a:lnTo>
                  <a:lnTo>
                    <a:pt x="19641" y="10244"/>
                  </a:lnTo>
                  <a:lnTo>
                    <a:pt x="19643" y="10254"/>
                  </a:lnTo>
                  <a:lnTo>
                    <a:pt x="19664" y="10261"/>
                  </a:lnTo>
                  <a:lnTo>
                    <a:pt x="19704" y="10256"/>
                  </a:lnTo>
                  <a:lnTo>
                    <a:pt x="19715" y="10274"/>
                  </a:lnTo>
                  <a:lnTo>
                    <a:pt x="19737" y="10279"/>
                  </a:lnTo>
                  <a:lnTo>
                    <a:pt x="19748" y="10260"/>
                  </a:lnTo>
                  <a:lnTo>
                    <a:pt x="19755" y="10233"/>
                  </a:lnTo>
                  <a:lnTo>
                    <a:pt x="19774" y="10199"/>
                  </a:lnTo>
                  <a:lnTo>
                    <a:pt x="19801" y="10092"/>
                  </a:lnTo>
                  <a:lnTo>
                    <a:pt x="19839" y="10035"/>
                  </a:lnTo>
                  <a:lnTo>
                    <a:pt x="19851" y="9955"/>
                  </a:lnTo>
                  <a:lnTo>
                    <a:pt x="19860" y="9938"/>
                  </a:lnTo>
                  <a:lnTo>
                    <a:pt x="19822" y="9918"/>
                  </a:lnTo>
                  <a:lnTo>
                    <a:pt x="19763" y="9902"/>
                  </a:lnTo>
                  <a:lnTo>
                    <a:pt x="19705" y="9873"/>
                  </a:lnTo>
                  <a:lnTo>
                    <a:pt x="19674" y="9814"/>
                  </a:lnTo>
                  <a:lnTo>
                    <a:pt x="19651" y="9807"/>
                  </a:lnTo>
                  <a:lnTo>
                    <a:pt x="19629" y="9817"/>
                  </a:lnTo>
                  <a:lnTo>
                    <a:pt x="19613" y="9842"/>
                  </a:lnTo>
                  <a:lnTo>
                    <a:pt x="19611" y="9877"/>
                  </a:lnTo>
                  <a:lnTo>
                    <a:pt x="19603" y="9906"/>
                  </a:lnTo>
                  <a:lnTo>
                    <a:pt x="19577" y="9918"/>
                  </a:lnTo>
                  <a:lnTo>
                    <a:pt x="19544" y="9915"/>
                  </a:lnTo>
                  <a:lnTo>
                    <a:pt x="19519" y="9903"/>
                  </a:lnTo>
                  <a:lnTo>
                    <a:pt x="19527" y="9881"/>
                  </a:lnTo>
                  <a:lnTo>
                    <a:pt x="19543" y="9876"/>
                  </a:lnTo>
                  <a:lnTo>
                    <a:pt x="19563" y="9878"/>
                  </a:lnTo>
                  <a:lnTo>
                    <a:pt x="19579" y="9874"/>
                  </a:lnTo>
                  <a:lnTo>
                    <a:pt x="19588" y="9858"/>
                  </a:lnTo>
                  <a:lnTo>
                    <a:pt x="19578" y="9844"/>
                  </a:lnTo>
                  <a:lnTo>
                    <a:pt x="19560" y="9827"/>
                  </a:lnTo>
                  <a:lnTo>
                    <a:pt x="19545" y="9802"/>
                  </a:lnTo>
                  <a:lnTo>
                    <a:pt x="19554" y="9788"/>
                  </a:lnTo>
                  <a:lnTo>
                    <a:pt x="19639" y="9766"/>
                  </a:lnTo>
                  <a:lnTo>
                    <a:pt x="19683" y="9730"/>
                  </a:lnTo>
                  <a:lnTo>
                    <a:pt x="19714" y="9726"/>
                  </a:lnTo>
                  <a:lnTo>
                    <a:pt x="19740" y="9713"/>
                  </a:lnTo>
                  <a:lnTo>
                    <a:pt x="19755" y="9720"/>
                  </a:lnTo>
                  <a:lnTo>
                    <a:pt x="19798" y="9689"/>
                  </a:lnTo>
                  <a:lnTo>
                    <a:pt x="19827" y="9695"/>
                  </a:lnTo>
                  <a:lnTo>
                    <a:pt x="19842" y="9756"/>
                  </a:lnTo>
                  <a:lnTo>
                    <a:pt x="19862" y="9779"/>
                  </a:lnTo>
                  <a:lnTo>
                    <a:pt x="19883" y="9813"/>
                  </a:lnTo>
                  <a:lnTo>
                    <a:pt x="19903" y="9842"/>
                  </a:lnTo>
                  <a:lnTo>
                    <a:pt x="19920" y="9849"/>
                  </a:lnTo>
                  <a:lnTo>
                    <a:pt x="19961" y="9815"/>
                  </a:lnTo>
                  <a:lnTo>
                    <a:pt x="19967" y="9804"/>
                  </a:lnTo>
                  <a:lnTo>
                    <a:pt x="19967" y="9777"/>
                  </a:lnTo>
                  <a:lnTo>
                    <a:pt x="19973" y="9765"/>
                  </a:lnTo>
                  <a:lnTo>
                    <a:pt x="19992" y="9762"/>
                  </a:lnTo>
                  <a:lnTo>
                    <a:pt x="20035" y="9781"/>
                  </a:lnTo>
                  <a:lnTo>
                    <a:pt x="20064" y="9775"/>
                  </a:lnTo>
                  <a:lnTo>
                    <a:pt x="20090" y="9781"/>
                  </a:lnTo>
                  <a:lnTo>
                    <a:pt x="20101" y="9778"/>
                  </a:lnTo>
                  <a:lnTo>
                    <a:pt x="20135" y="9749"/>
                  </a:lnTo>
                  <a:lnTo>
                    <a:pt x="20145" y="9724"/>
                  </a:lnTo>
                  <a:lnTo>
                    <a:pt x="20146" y="9687"/>
                  </a:lnTo>
                  <a:lnTo>
                    <a:pt x="20142" y="9644"/>
                  </a:lnTo>
                  <a:lnTo>
                    <a:pt x="20142" y="9605"/>
                  </a:lnTo>
                  <a:lnTo>
                    <a:pt x="20156" y="9581"/>
                  </a:lnTo>
                  <a:lnTo>
                    <a:pt x="20205" y="9574"/>
                  </a:lnTo>
                  <a:lnTo>
                    <a:pt x="20222" y="9558"/>
                  </a:lnTo>
                  <a:lnTo>
                    <a:pt x="20223" y="9543"/>
                  </a:lnTo>
                  <a:lnTo>
                    <a:pt x="20223" y="9510"/>
                  </a:lnTo>
                  <a:lnTo>
                    <a:pt x="20226" y="9497"/>
                  </a:lnTo>
                  <a:lnTo>
                    <a:pt x="20234" y="9489"/>
                  </a:lnTo>
                  <a:lnTo>
                    <a:pt x="20255" y="9487"/>
                  </a:lnTo>
                  <a:lnTo>
                    <a:pt x="20264" y="9483"/>
                  </a:lnTo>
                  <a:lnTo>
                    <a:pt x="20273" y="9460"/>
                  </a:lnTo>
                  <a:lnTo>
                    <a:pt x="20283" y="9399"/>
                  </a:lnTo>
                  <a:lnTo>
                    <a:pt x="20297" y="9376"/>
                  </a:lnTo>
                  <a:lnTo>
                    <a:pt x="20280" y="9367"/>
                  </a:lnTo>
                  <a:lnTo>
                    <a:pt x="20240" y="9364"/>
                  </a:lnTo>
                  <a:lnTo>
                    <a:pt x="20226" y="9351"/>
                  </a:lnTo>
                  <a:lnTo>
                    <a:pt x="20213" y="9336"/>
                  </a:lnTo>
                  <a:lnTo>
                    <a:pt x="20201" y="9327"/>
                  </a:lnTo>
                  <a:lnTo>
                    <a:pt x="20190" y="9328"/>
                  </a:lnTo>
                  <a:lnTo>
                    <a:pt x="20013" y="9476"/>
                  </a:lnTo>
                  <a:lnTo>
                    <a:pt x="19990" y="9533"/>
                  </a:lnTo>
                  <a:lnTo>
                    <a:pt x="19973" y="9553"/>
                  </a:lnTo>
                  <a:lnTo>
                    <a:pt x="19947" y="9551"/>
                  </a:lnTo>
                  <a:lnTo>
                    <a:pt x="19940" y="9537"/>
                  </a:lnTo>
                  <a:lnTo>
                    <a:pt x="19979" y="9465"/>
                  </a:lnTo>
                  <a:lnTo>
                    <a:pt x="19980" y="9456"/>
                  </a:lnTo>
                  <a:lnTo>
                    <a:pt x="19977" y="9432"/>
                  </a:lnTo>
                  <a:lnTo>
                    <a:pt x="19980" y="9425"/>
                  </a:lnTo>
                  <a:lnTo>
                    <a:pt x="20002" y="9406"/>
                  </a:lnTo>
                  <a:lnTo>
                    <a:pt x="20013" y="9404"/>
                  </a:lnTo>
                  <a:lnTo>
                    <a:pt x="20039" y="9409"/>
                  </a:lnTo>
                  <a:lnTo>
                    <a:pt x="20051" y="9405"/>
                  </a:lnTo>
                  <a:lnTo>
                    <a:pt x="20056" y="9390"/>
                  </a:lnTo>
                  <a:lnTo>
                    <a:pt x="20054" y="9341"/>
                  </a:lnTo>
                  <a:lnTo>
                    <a:pt x="20056" y="9322"/>
                  </a:lnTo>
                  <a:lnTo>
                    <a:pt x="20065" y="9308"/>
                  </a:lnTo>
                  <a:lnTo>
                    <a:pt x="20100" y="9284"/>
                  </a:lnTo>
                  <a:lnTo>
                    <a:pt x="20116" y="9258"/>
                  </a:lnTo>
                  <a:lnTo>
                    <a:pt x="20121" y="9238"/>
                  </a:lnTo>
                  <a:lnTo>
                    <a:pt x="20121" y="9216"/>
                  </a:lnTo>
                  <a:lnTo>
                    <a:pt x="20111" y="9194"/>
                  </a:lnTo>
                  <a:lnTo>
                    <a:pt x="20095" y="9179"/>
                  </a:lnTo>
                  <a:lnTo>
                    <a:pt x="20080" y="9170"/>
                  </a:lnTo>
                  <a:lnTo>
                    <a:pt x="20049" y="9172"/>
                  </a:lnTo>
                  <a:lnTo>
                    <a:pt x="20023" y="9159"/>
                  </a:lnTo>
                  <a:lnTo>
                    <a:pt x="19887" y="9061"/>
                  </a:lnTo>
                  <a:lnTo>
                    <a:pt x="19861" y="9038"/>
                  </a:lnTo>
                  <a:lnTo>
                    <a:pt x="19831" y="9023"/>
                  </a:lnTo>
                  <a:lnTo>
                    <a:pt x="19723" y="9054"/>
                  </a:lnTo>
                  <a:lnTo>
                    <a:pt x="19705" y="9071"/>
                  </a:lnTo>
                  <a:lnTo>
                    <a:pt x="19696" y="9103"/>
                  </a:lnTo>
                  <a:lnTo>
                    <a:pt x="19698" y="9154"/>
                  </a:lnTo>
                  <a:lnTo>
                    <a:pt x="19695" y="9193"/>
                  </a:lnTo>
                  <a:lnTo>
                    <a:pt x="19673" y="9207"/>
                  </a:lnTo>
                  <a:lnTo>
                    <a:pt x="19621" y="9208"/>
                  </a:lnTo>
                  <a:lnTo>
                    <a:pt x="19614" y="9194"/>
                  </a:lnTo>
                  <a:lnTo>
                    <a:pt x="19678" y="9091"/>
                  </a:lnTo>
                  <a:lnTo>
                    <a:pt x="19682" y="9060"/>
                  </a:lnTo>
                  <a:lnTo>
                    <a:pt x="19674" y="9028"/>
                  </a:lnTo>
                  <a:lnTo>
                    <a:pt x="19652" y="9005"/>
                  </a:lnTo>
                  <a:lnTo>
                    <a:pt x="19658" y="8964"/>
                  </a:lnTo>
                  <a:lnTo>
                    <a:pt x="19696" y="8965"/>
                  </a:lnTo>
                  <a:lnTo>
                    <a:pt x="19743" y="8981"/>
                  </a:lnTo>
                  <a:lnTo>
                    <a:pt x="19775" y="8982"/>
                  </a:lnTo>
                  <a:lnTo>
                    <a:pt x="19831" y="8947"/>
                  </a:lnTo>
                  <a:lnTo>
                    <a:pt x="19864" y="8943"/>
                  </a:lnTo>
                  <a:lnTo>
                    <a:pt x="19954" y="8980"/>
                  </a:lnTo>
                  <a:lnTo>
                    <a:pt x="19971" y="8994"/>
                  </a:lnTo>
                  <a:lnTo>
                    <a:pt x="19988" y="9016"/>
                  </a:lnTo>
                  <a:lnTo>
                    <a:pt x="20000" y="9035"/>
                  </a:lnTo>
                  <a:lnTo>
                    <a:pt x="20013" y="9052"/>
                  </a:lnTo>
                  <a:lnTo>
                    <a:pt x="20033" y="9062"/>
                  </a:lnTo>
                  <a:lnTo>
                    <a:pt x="20052" y="9064"/>
                  </a:lnTo>
                  <a:lnTo>
                    <a:pt x="20136" y="9004"/>
                  </a:lnTo>
                  <a:lnTo>
                    <a:pt x="20128" y="8982"/>
                  </a:lnTo>
                  <a:lnTo>
                    <a:pt x="20127" y="8971"/>
                  </a:lnTo>
                  <a:lnTo>
                    <a:pt x="20121" y="8939"/>
                  </a:lnTo>
                  <a:lnTo>
                    <a:pt x="20119" y="8930"/>
                  </a:lnTo>
                  <a:lnTo>
                    <a:pt x="20124" y="8913"/>
                  </a:lnTo>
                  <a:lnTo>
                    <a:pt x="20132" y="8909"/>
                  </a:lnTo>
                  <a:lnTo>
                    <a:pt x="20141" y="8908"/>
                  </a:lnTo>
                  <a:lnTo>
                    <a:pt x="20151" y="8902"/>
                  </a:lnTo>
                  <a:lnTo>
                    <a:pt x="20156" y="8892"/>
                  </a:lnTo>
                  <a:lnTo>
                    <a:pt x="20160" y="8853"/>
                  </a:lnTo>
                  <a:lnTo>
                    <a:pt x="20174" y="8817"/>
                  </a:lnTo>
                  <a:lnTo>
                    <a:pt x="20174" y="8802"/>
                  </a:lnTo>
                  <a:lnTo>
                    <a:pt x="20168" y="8798"/>
                  </a:lnTo>
                  <a:lnTo>
                    <a:pt x="20155" y="8788"/>
                  </a:lnTo>
                  <a:lnTo>
                    <a:pt x="20149" y="8783"/>
                  </a:lnTo>
                  <a:lnTo>
                    <a:pt x="20149" y="8745"/>
                  </a:lnTo>
                  <a:lnTo>
                    <a:pt x="20121" y="8703"/>
                  </a:lnTo>
                  <a:lnTo>
                    <a:pt x="20083" y="8667"/>
                  </a:lnTo>
                  <a:lnTo>
                    <a:pt x="20015" y="8624"/>
                  </a:lnTo>
                  <a:lnTo>
                    <a:pt x="19971" y="8586"/>
                  </a:lnTo>
                  <a:lnTo>
                    <a:pt x="19952" y="8576"/>
                  </a:lnTo>
                  <a:lnTo>
                    <a:pt x="19923" y="8587"/>
                  </a:lnTo>
                  <a:lnTo>
                    <a:pt x="19902" y="8577"/>
                  </a:lnTo>
                  <a:lnTo>
                    <a:pt x="19907" y="8553"/>
                  </a:lnTo>
                  <a:lnTo>
                    <a:pt x="19838" y="8506"/>
                  </a:lnTo>
                  <a:lnTo>
                    <a:pt x="19741" y="8570"/>
                  </a:lnTo>
                  <a:lnTo>
                    <a:pt x="19683" y="8562"/>
                  </a:lnTo>
                  <a:lnTo>
                    <a:pt x="19721" y="8521"/>
                  </a:lnTo>
                  <a:lnTo>
                    <a:pt x="19727" y="8481"/>
                  </a:lnTo>
                  <a:lnTo>
                    <a:pt x="19714" y="8418"/>
                  </a:lnTo>
                  <a:lnTo>
                    <a:pt x="19637" y="8418"/>
                  </a:lnTo>
                  <a:lnTo>
                    <a:pt x="19617" y="8470"/>
                  </a:lnTo>
                  <a:lnTo>
                    <a:pt x="19602" y="8477"/>
                  </a:lnTo>
                  <a:lnTo>
                    <a:pt x="19583" y="8478"/>
                  </a:lnTo>
                  <a:lnTo>
                    <a:pt x="19504" y="8536"/>
                  </a:lnTo>
                  <a:lnTo>
                    <a:pt x="19499" y="8596"/>
                  </a:lnTo>
                  <a:lnTo>
                    <a:pt x="19487" y="8607"/>
                  </a:lnTo>
                  <a:lnTo>
                    <a:pt x="19474" y="8595"/>
                  </a:lnTo>
                  <a:lnTo>
                    <a:pt x="19469" y="8554"/>
                  </a:lnTo>
                  <a:lnTo>
                    <a:pt x="19493" y="8506"/>
                  </a:lnTo>
                  <a:lnTo>
                    <a:pt x="19582" y="8465"/>
                  </a:lnTo>
                  <a:lnTo>
                    <a:pt x="19588" y="8395"/>
                  </a:lnTo>
                  <a:lnTo>
                    <a:pt x="19577" y="8355"/>
                  </a:lnTo>
                  <a:lnTo>
                    <a:pt x="19565" y="8333"/>
                  </a:lnTo>
                  <a:lnTo>
                    <a:pt x="19549" y="8326"/>
                  </a:lnTo>
                  <a:lnTo>
                    <a:pt x="19534" y="8333"/>
                  </a:lnTo>
                  <a:lnTo>
                    <a:pt x="19524" y="8353"/>
                  </a:lnTo>
                  <a:lnTo>
                    <a:pt x="19519" y="8381"/>
                  </a:lnTo>
                  <a:lnTo>
                    <a:pt x="19510" y="8399"/>
                  </a:lnTo>
                  <a:lnTo>
                    <a:pt x="19490" y="8391"/>
                  </a:lnTo>
                  <a:lnTo>
                    <a:pt x="19483" y="8339"/>
                  </a:lnTo>
                  <a:lnTo>
                    <a:pt x="19478" y="8320"/>
                  </a:lnTo>
                  <a:lnTo>
                    <a:pt x="19437" y="8348"/>
                  </a:lnTo>
                  <a:lnTo>
                    <a:pt x="19427" y="8363"/>
                  </a:lnTo>
                  <a:lnTo>
                    <a:pt x="19422" y="8380"/>
                  </a:lnTo>
                  <a:lnTo>
                    <a:pt x="19422" y="8399"/>
                  </a:lnTo>
                  <a:lnTo>
                    <a:pt x="19437" y="8532"/>
                  </a:lnTo>
                  <a:lnTo>
                    <a:pt x="19431" y="8549"/>
                  </a:lnTo>
                  <a:lnTo>
                    <a:pt x="19417" y="8560"/>
                  </a:lnTo>
                  <a:lnTo>
                    <a:pt x="19399" y="8565"/>
                  </a:lnTo>
                  <a:lnTo>
                    <a:pt x="19379" y="8561"/>
                  </a:lnTo>
                  <a:lnTo>
                    <a:pt x="19377" y="8541"/>
                  </a:lnTo>
                  <a:lnTo>
                    <a:pt x="19378" y="8505"/>
                  </a:lnTo>
                  <a:lnTo>
                    <a:pt x="19376" y="8486"/>
                  </a:lnTo>
                  <a:lnTo>
                    <a:pt x="19370" y="8470"/>
                  </a:lnTo>
                  <a:lnTo>
                    <a:pt x="19352" y="8427"/>
                  </a:lnTo>
                  <a:lnTo>
                    <a:pt x="19345" y="8410"/>
                  </a:lnTo>
                  <a:lnTo>
                    <a:pt x="19334" y="8371"/>
                  </a:lnTo>
                  <a:lnTo>
                    <a:pt x="19327" y="8332"/>
                  </a:lnTo>
                  <a:lnTo>
                    <a:pt x="19321" y="8270"/>
                  </a:lnTo>
                  <a:lnTo>
                    <a:pt x="19286" y="8259"/>
                  </a:lnTo>
                  <a:lnTo>
                    <a:pt x="19249" y="8264"/>
                  </a:lnTo>
                  <a:lnTo>
                    <a:pt x="19218" y="8284"/>
                  </a:lnTo>
                  <a:lnTo>
                    <a:pt x="19203" y="8322"/>
                  </a:lnTo>
                  <a:lnTo>
                    <a:pt x="19199" y="8346"/>
                  </a:lnTo>
                  <a:lnTo>
                    <a:pt x="19195" y="8355"/>
                  </a:lnTo>
                  <a:lnTo>
                    <a:pt x="19190" y="8362"/>
                  </a:lnTo>
                  <a:lnTo>
                    <a:pt x="19183" y="8364"/>
                  </a:lnTo>
                  <a:lnTo>
                    <a:pt x="19168" y="8361"/>
                  </a:lnTo>
                  <a:lnTo>
                    <a:pt x="19163" y="8364"/>
                  </a:lnTo>
                  <a:lnTo>
                    <a:pt x="19157" y="8376"/>
                  </a:lnTo>
                  <a:lnTo>
                    <a:pt x="19156" y="8392"/>
                  </a:lnTo>
                  <a:lnTo>
                    <a:pt x="19159" y="8412"/>
                  </a:lnTo>
                  <a:lnTo>
                    <a:pt x="19166" y="8440"/>
                  </a:lnTo>
                  <a:lnTo>
                    <a:pt x="19220" y="8515"/>
                  </a:lnTo>
                  <a:lnTo>
                    <a:pt x="19242" y="8555"/>
                  </a:lnTo>
                  <a:lnTo>
                    <a:pt x="19250" y="8591"/>
                  </a:lnTo>
                  <a:lnTo>
                    <a:pt x="19235" y="8626"/>
                  </a:lnTo>
                  <a:lnTo>
                    <a:pt x="19217" y="8655"/>
                  </a:lnTo>
                  <a:lnTo>
                    <a:pt x="19190" y="8675"/>
                  </a:lnTo>
                  <a:lnTo>
                    <a:pt x="19186" y="8695"/>
                  </a:lnTo>
                  <a:lnTo>
                    <a:pt x="19203" y="8725"/>
                  </a:lnTo>
                  <a:lnTo>
                    <a:pt x="19203" y="8735"/>
                  </a:lnTo>
                  <a:lnTo>
                    <a:pt x="19206" y="8754"/>
                  </a:lnTo>
                  <a:lnTo>
                    <a:pt x="19204" y="8762"/>
                  </a:lnTo>
                  <a:lnTo>
                    <a:pt x="19251" y="8825"/>
                  </a:lnTo>
                  <a:lnTo>
                    <a:pt x="19262" y="8858"/>
                  </a:lnTo>
                  <a:lnTo>
                    <a:pt x="19275" y="8864"/>
                  </a:lnTo>
                  <a:lnTo>
                    <a:pt x="19301" y="8861"/>
                  </a:lnTo>
                  <a:lnTo>
                    <a:pt x="19317" y="8875"/>
                  </a:lnTo>
                  <a:lnTo>
                    <a:pt x="19350" y="8912"/>
                  </a:lnTo>
                  <a:lnTo>
                    <a:pt x="19365" y="8926"/>
                  </a:lnTo>
                  <a:lnTo>
                    <a:pt x="19408" y="8948"/>
                  </a:lnTo>
                  <a:lnTo>
                    <a:pt x="19420" y="8961"/>
                  </a:lnTo>
                  <a:lnTo>
                    <a:pt x="19430" y="8982"/>
                  </a:lnTo>
                  <a:lnTo>
                    <a:pt x="19440" y="9012"/>
                  </a:lnTo>
                  <a:lnTo>
                    <a:pt x="19447" y="9040"/>
                  </a:lnTo>
                  <a:lnTo>
                    <a:pt x="19449" y="9055"/>
                  </a:lnTo>
                  <a:lnTo>
                    <a:pt x="19430" y="9046"/>
                  </a:lnTo>
                  <a:lnTo>
                    <a:pt x="19339" y="8977"/>
                  </a:lnTo>
                  <a:lnTo>
                    <a:pt x="19302" y="8917"/>
                  </a:lnTo>
                  <a:lnTo>
                    <a:pt x="19277" y="8909"/>
                  </a:lnTo>
                  <a:lnTo>
                    <a:pt x="19255" y="8917"/>
                  </a:lnTo>
                  <a:lnTo>
                    <a:pt x="19226" y="8901"/>
                  </a:lnTo>
                  <a:lnTo>
                    <a:pt x="19212" y="8879"/>
                  </a:lnTo>
                  <a:lnTo>
                    <a:pt x="19175" y="8807"/>
                  </a:lnTo>
                  <a:lnTo>
                    <a:pt x="19153" y="8776"/>
                  </a:lnTo>
                  <a:lnTo>
                    <a:pt x="19127" y="8753"/>
                  </a:lnTo>
                  <a:lnTo>
                    <a:pt x="19101" y="8735"/>
                  </a:lnTo>
                  <a:lnTo>
                    <a:pt x="19076" y="8726"/>
                  </a:lnTo>
                  <a:lnTo>
                    <a:pt x="19056" y="8728"/>
                  </a:lnTo>
                  <a:lnTo>
                    <a:pt x="19021" y="8754"/>
                  </a:lnTo>
                  <a:lnTo>
                    <a:pt x="19016" y="8772"/>
                  </a:lnTo>
                  <a:lnTo>
                    <a:pt x="19011" y="8783"/>
                  </a:lnTo>
                  <a:lnTo>
                    <a:pt x="18988" y="8793"/>
                  </a:lnTo>
                  <a:lnTo>
                    <a:pt x="18985" y="8817"/>
                  </a:lnTo>
                  <a:lnTo>
                    <a:pt x="18989" y="8854"/>
                  </a:lnTo>
                  <a:lnTo>
                    <a:pt x="18993" y="8873"/>
                  </a:lnTo>
                  <a:lnTo>
                    <a:pt x="19001" y="8891"/>
                  </a:lnTo>
                  <a:lnTo>
                    <a:pt x="19013" y="8911"/>
                  </a:lnTo>
                  <a:lnTo>
                    <a:pt x="19036" y="8937"/>
                  </a:lnTo>
                  <a:lnTo>
                    <a:pt x="19046" y="8952"/>
                  </a:lnTo>
                  <a:lnTo>
                    <a:pt x="19053" y="8977"/>
                  </a:lnTo>
                  <a:lnTo>
                    <a:pt x="19058" y="9022"/>
                  </a:lnTo>
                  <a:lnTo>
                    <a:pt x="19068" y="9040"/>
                  </a:lnTo>
                  <a:lnTo>
                    <a:pt x="19106" y="9075"/>
                  </a:lnTo>
                  <a:lnTo>
                    <a:pt x="19113" y="9084"/>
                  </a:lnTo>
                  <a:lnTo>
                    <a:pt x="19134" y="9139"/>
                  </a:lnTo>
                  <a:lnTo>
                    <a:pt x="19136" y="9170"/>
                  </a:lnTo>
                  <a:lnTo>
                    <a:pt x="19132" y="9199"/>
                  </a:lnTo>
                  <a:lnTo>
                    <a:pt x="19141" y="9248"/>
                  </a:lnTo>
                  <a:lnTo>
                    <a:pt x="19145" y="9245"/>
                  </a:lnTo>
                  <a:lnTo>
                    <a:pt x="19148" y="9266"/>
                  </a:lnTo>
                  <a:lnTo>
                    <a:pt x="19148" y="9302"/>
                  </a:lnTo>
                  <a:lnTo>
                    <a:pt x="19151" y="9318"/>
                  </a:lnTo>
                  <a:lnTo>
                    <a:pt x="19161" y="9336"/>
                  </a:lnTo>
                  <a:lnTo>
                    <a:pt x="19186" y="9375"/>
                  </a:lnTo>
                  <a:lnTo>
                    <a:pt x="19193" y="9392"/>
                  </a:lnTo>
                  <a:lnTo>
                    <a:pt x="19195" y="9430"/>
                  </a:lnTo>
                  <a:lnTo>
                    <a:pt x="19186" y="9488"/>
                  </a:lnTo>
                  <a:lnTo>
                    <a:pt x="19191" y="9522"/>
                  </a:lnTo>
                  <a:lnTo>
                    <a:pt x="19169" y="9492"/>
                  </a:lnTo>
                  <a:lnTo>
                    <a:pt x="19159" y="9449"/>
                  </a:lnTo>
                  <a:lnTo>
                    <a:pt x="19155" y="9400"/>
                  </a:lnTo>
                  <a:lnTo>
                    <a:pt x="19148" y="9359"/>
                  </a:lnTo>
                  <a:lnTo>
                    <a:pt x="19145" y="9362"/>
                  </a:lnTo>
                  <a:lnTo>
                    <a:pt x="19132" y="9335"/>
                  </a:lnTo>
                  <a:lnTo>
                    <a:pt x="19123" y="9317"/>
                  </a:lnTo>
                  <a:lnTo>
                    <a:pt x="19114" y="9297"/>
                  </a:lnTo>
                  <a:lnTo>
                    <a:pt x="19102" y="9261"/>
                  </a:lnTo>
                  <a:lnTo>
                    <a:pt x="19087" y="9185"/>
                  </a:lnTo>
                  <a:lnTo>
                    <a:pt x="19086" y="9174"/>
                  </a:lnTo>
                  <a:lnTo>
                    <a:pt x="19079" y="9146"/>
                  </a:lnTo>
                  <a:lnTo>
                    <a:pt x="19054" y="9092"/>
                  </a:lnTo>
                  <a:lnTo>
                    <a:pt x="19016" y="9017"/>
                  </a:lnTo>
                  <a:lnTo>
                    <a:pt x="18988" y="8975"/>
                  </a:lnTo>
                  <a:lnTo>
                    <a:pt x="18955" y="8915"/>
                  </a:lnTo>
                  <a:lnTo>
                    <a:pt x="18927" y="8860"/>
                  </a:lnTo>
                  <a:lnTo>
                    <a:pt x="18915" y="8824"/>
                  </a:lnTo>
                  <a:lnTo>
                    <a:pt x="18891" y="8818"/>
                  </a:lnTo>
                  <a:lnTo>
                    <a:pt x="18864" y="8828"/>
                  </a:lnTo>
                  <a:lnTo>
                    <a:pt x="18841" y="8849"/>
                  </a:lnTo>
                  <a:lnTo>
                    <a:pt x="18828" y="8873"/>
                  </a:lnTo>
                  <a:lnTo>
                    <a:pt x="18828" y="8888"/>
                  </a:lnTo>
                  <a:lnTo>
                    <a:pt x="18832" y="8906"/>
                  </a:lnTo>
                  <a:lnTo>
                    <a:pt x="18833" y="8923"/>
                  </a:lnTo>
                  <a:lnTo>
                    <a:pt x="18768" y="9007"/>
                  </a:lnTo>
                  <a:lnTo>
                    <a:pt x="18753" y="9101"/>
                  </a:lnTo>
                  <a:lnTo>
                    <a:pt x="18741" y="9127"/>
                  </a:lnTo>
                  <a:lnTo>
                    <a:pt x="18706" y="9165"/>
                  </a:lnTo>
                  <a:lnTo>
                    <a:pt x="18685" y="9207"/>
                  </a:lnTo>
                  <a:lnTo>
                    <a:pt x="18709" y="9252"/>
                  </a:lnTo>
                  <a:lnTo>
                    <a:pt x="18748" y="9308"/>
                  </a:lnTo>
                  <a:lnTo>
                    <a:pt x="18774" y="9377"/>
                  </a:lnTo>
                  <a:lnTo>
                    <a:pt x="18781" y="9416"/>
                  </a:lnTo>
                  <a:lnTo>
                    <a:pt x="18803" y="9504"/>
                  </a:lnTo>
                  <a:lnTo>
                    <a:pt x="18811" y="9541"/>
                  </a:lnTo>
                  <a:lnTo>
                    <a:pt x="18817" y="9585"/>
                  </a:lnTo>
                  <a:lnTo>
                    <a:pt x="18819" y="9610"/>
                  </a:lnTo>
                  <a:lnTo>
                    <a:pt x="18814" y="9625"/>
                  </a:lnTo>
                  <a:lnTo>
                    <a:pt x="18799" y="9639"/>
                  </a:lnTo>
                  <a:lnTo>
                    <a:pt x="18755" y="9489"/>
                  </a:lnTo>
                  <a:lnTo>
                    <a:pt x="18730" y="9419"/>
                  </a:lnTo>
                  <a:lnTo>
                    <a:pt x="18698" y="9349"/>
                  </a:lnTo>
                  <a:lnTo>
                    <a:pt x="18651" y="9263"/>
                  </a:lnTo>
                  <a:lnTo>
                    <a:pt x="18619" y="9213"/>
                  </a:lnTo>
                  <a:lnTo>
                    <a:pt x="18612" y="9208"/>
                  </a:lnTo>
                  <a:lnTo>
                    <a:pt x="18602" y="9211"/>
                  </a:lnTo>
                  <a:lnTo>
                    <a:pt x="18596" y="9216"/>
                  </a:lnTo>
                  <a:lnTo>
                    <a:pt x="18592" y="9225"/>
                  </a:lnTo>
                  <a:lnTo>
                    <a:pt x="18591" y="9240"/>
                  </a:lnTo>
                  <a:lnTo>
                    <a:pt x="18598" y="9262"/>
                  </a:lnTo>
                  <a:lnTo>
                    <a:pt x="18606" y="9284"/>
                  </a:lnTo>
                  <a:lnTo>
                    <a:pt x="18611" y="9300"/>
                  </a:lnTo>
                  <a:lnTo>
                    <a:pt x="18619" y="9316"/>
                  </a:lnTo>
                  <a:lnTo>
                    <a:pt x="18646" y="9347"/>
                  </a:lnTo>
                  <a:lnTo>
                    <a:pt x="18653" y="9360"/>
                  </a:lnTo>
                  <a:lnTo>
                    <a:pt x="18657" y="9373"/>
                  </a:lnTo>
                  <a:lnTo>
                    <a:pt x="18659" y="9389"/>
                  </a:lnTo>
                  <a:lnTo>
                    <a:pt x="18657" y="9413"/>
                  </a:lnTo>
                  <a:lnTo>
                    <a:pt x="18650" y="9441"/>
                  </a:lnTo>
                  <a:lnTo>
                    <a:pt x="18632" y="9480"/>
                  </a:lnTo>
                  <a:lnTo>
                    <a:pt x="18480" y="9579"/>
                  </a:lnTo>
                  <a:lnTo>
                    <a:pt x="18474" y="9542"/>
                  </a:lnTo>
                  <a:lnTo>
                    <a:pt x="18493" y="9526"/>
                  </a:lnTo>
                  <a:lnTo>
                    <a:pt x="18538" y="9515"/>
                  </a:lnTo>
                  <a:lnTo>
                    <a:pt x="18588" y="9457"/>
                  </a:lnTo>
                  <a:lnTo>
                    <a:pt x="18597" y="9428"/>
                  </a:lnTo>
                  <a:lnTo>
                    <a:pt x="18600" y="9395"/>
                  </a:lnTo>
                  <a:lnTo>
                    <a:pt x="18597" y="9374"/>
                  </a:lnTo>
                  <a:lnTo>
                    <a:pt x="18588" y="9349"/>
                  </a:lnTo>
                  <a:lnTo>
                    <a:pt x="18583" y="9339"/>
                  </a:lnTo>
                  <a:lnTo>
                    <a:pt x="18564" y="9316"/>
                  </a:lnTo>
                  <a:lnTo>
                    <a:pt x="18558" y="9304"/>
                  </a:lnTo>
                  <a:lnTo>
                    <a:pt x="18552" y="9267"/>
                  </a:lnTo>
                  <a:lnTo>
                    <a:pt x="18558" y="9234"/>
                  </a:lnTo>
                  <a:lnTo>
                    <a:pt x="18581" y="9187"/>
                  </a:lnTo>
                  <a:lnTo>
                    <a:pt x="18644" y="9112"/>
                  </a:lnTo>
                  <a:lnTo>
                    <a:pt x="18668" y="9059"/>
                  </a:lnTo>
                  <a:lnTo>
                    <a:pt x="18671" y="8981"/>
                  </a:lnTo>
                  <a:lnTo>
                    <a:pt x="18664" y="8952"/>
                  </a:lnTo>
                  <a:lnTo>
                    <a:pt x="18653" y="8920"/>
                  </a:lnTo>
                  <a:lnTo>
                    <a:pt x="18637" y="8886"/>
                  </a:lnTo>
                  <a:lnTo>
                    <a:pt x="18614" y="8847"/>
                  </a:lnTo>
                  <a:lnTo>
                    <a:pt x="18543" y="8763"/>
                  </a:lnTo>
                  <a:lnTo>
                    <a:pt x="18535" y="8757"/>
                  </a:lnTo>
                  <a:lnTo>
                    <a:pt x="18523" y="8744"/>
                  </a:lnTo>
                  <a:lnTo>
                    <a:pt x="18514" y="8717"/>
                  </a:lnTo>
                  <a:lnTo>
                    <a:pt x="18509" y="8684"/>
                  </a:lnTo>
                  <a:lnTo>
                    <a:pt x="18511" y="8658"/>
                  </a:lnTo>
                  <a:lnTo>
                    <a:pt x="18589" y="8500"/>
                  </a:lnTo>
                  <a:lnTo>
                    <a:pt x="18589" y="8475"/>
                  </a:lnTo>
                  <a:lnTo>
                    <a:pt x="18582" y="8404"/>
                  </a:lnTo>
                  <a:lnTo>
                    <a:pt x="18582" y="8346"/>
                  </a:lnTo>
                  <a:lnTo>
                    <a:pt x="18547" y="8279"/>
                  </a:lnTo>
                  <a:lnTo>
                    <a:pt x="18503" y="8220"/>
                  </a:lnTo>
                  <a:lnTo>
                    <a:pt x="18474" y="8201"/>
                  </a:lnTo>
                  <a:lnTo>
                    <a:pt x="18439" y="8201"/>
                  </a:lnTo>
                  <a:lnTo>
                    <a:pt x="18396" y="8186"/>
                  </a:lnTo>
                  <a:lnTo>
                    <a:pt x="18363" y="8192"/>
                  </a:lnTo>
                  <a:lnTo>
                    <a:pt x="18356" y="8256"/>
                  </a:lnTo>
                  <a:lnTo>
                    <a:pt x="18379" y="8271"/>
                  </a:lnTo>
                  <a:lnTo>
                    <a:pt x="18400" y="8279"/>
                  </a:lnTo>
                  <a:lnTo>
                    <a:pt x="18411" y="8336"/>
                  </a:lnTo>
                  <a:lnTo>
                    <a:pt x="18408" y="8385"/>
                  </a:lnTo>
                  <a:lnTo>
                    <a:pt x="18394" y="8420"/>
                  </a:lnTo>
                  <a:lnTo>
                    <a:pt x="18376" y="8437"/>
                  </a:lnTo>
                  <a:lnTo>
                    <a:pt x="18368" y="8422"/>
                  </a:lnTo>
                  <a:lnTo>
                    <a:pt x="18377" y="8365"/>
                  </a:lnTo>
                  <a:lnTo>
                    <a:pt x="18383" y="8352"/>
                  </a:lnTo>
                  <a:lnTo>
                    <a:pt x="18385" y="8338"/>
                  </a:lnTo>
                  <a:lnTo>
                    <a:pt x="18383" y="8313"/>
                  </a:lnTo>
                  <a:lnTo>
                    <a:pt x="18377" y="8291"/>
                  </a:lnTo>
                  <a:lnTo>
                    <a:pt x="18368" y="8287"/>
                  </a:lnTo>
                  <a:lnTo>
                    <a:pt x="18328" y="8291"/>
                  </a:lnTo>
                  <a:lnTo>
                    <a:pt x="18319" y="8304"/>
                  </a:lnTo>
                  <a:lnTo>
                    <a:pt x="18317" y="8319"/>
                  </a:lnTo>
                  <a:lnTo>
                    <a:pt x="18319" y="8384"/>
                  </a:lnTo>
                  <a:lnTo>
                    <a:pt x="18335" y="8555"/>
                  </a:lnTo>
                  <a:lnTo>
                    <a:pt x="18350" y="8603"/>
                  </a:lnTo>
                  <a:lnTo>
                    <a:pt x="18370" y="8631"/>
                  </a:lnTo>
                  <a:lnTo>
                    <a:pt x="18390" y="8651"/>
                  </a:lnTo>
                  <a:lnTo>
                    <a:pt x="18402" y="8676"/>
                  </a:lnTo>
                  <a:lnTo>
                    <a:pt x="18412" y="8769"/>
                  </a:lnTo>
                  <a:lnTo>
                    <a:pt x="18410" y="8855"/>
                  </a:lnTo>
                  <a:lnTo>
                    <a:pt x="18395" y="8924"/>
                  </a:lnTo>
                  <a:lnTo>
                    <a:pt x="18341" y="9020"/>
                  </a:lnTo>
                  <a:lnTo>
                    <a:pt x="18327" y="9097"/>
                  </a:lnTo>
                  <a:lnTo>
                    <a:pt x="18327" y="9132"/>
                  </a:lnTo>
                  <a:lnTo>
                    <a:pt x="18333" y="9165"/>
                  </a:lnTo>
                  <a:lnTo>
                    <a:pt x="18349" y="9204"/>
                  </a:lnTo>
                  <a:lnTo>
                    <a:pt x="18372" y="9257"/>
                  </a:lnTo>
                  <a:lnTo>
                    <a:pt x="18338" y="9225"/>
                  </a:lnTo>
                  <a:lnTo>
                    <a:pt x="18324" y="9202"/>
                  </a:lnTo>
                  <a:lnTo>
                    <a:pt x="18312" y="9118"/>
                  </a:lnTo>
                  <a:lnTo>
                    <a:pt x="18309" y="9059"/>
                  </a:lnTo>
                  <a:lnTo>
                    <a:pt x="18335" y="8997"/>
                  </a:lnTo>
                  <a:lnTo>
                    <a:pt x="18364" y="8835"/>
                  </a:lnTo>
                  <a:lnTo>
                    <a:pt x="18353" y="8682"/>
                  </a:lnTo>
                  <a:lnTo>
                    <a:pt x="18349" y="8661"/>
                  </a:lnTo>
                  <a:lnTo>
                    <a:pt x="18326" y="8609"/>
                  </a:lnTo>
                  <a:lnTo>
                    <a:pt x="18313" y="8579"/>
                  </a:lnTo>
                  <a:lnTo>
                    <a:pt x="18304" y="8551"/>
                  </a:lnTo>
                  <a:lnTo>
                    <a:pt x="18260" y="8549"/>
                  </a:lnTo>
                  <a:lnTo>
                    <a:pt x="18220" y="8571"/>
                  </a:lnTo>
                  <a:lnTo>
                    <a:pt x="18159" y="8647"/>
                  </a:lnTo>
                  <a:lnTo>
                    <a:pt x="18144" y="8708"/>
                  </a:lnTo>
                  <a:lnTo>
                    <a:pt x="18135" y="8713"/>
                  </a:lnTo>
                  <a:lnTo>
                    <a:pt x="18125" y="8703"/>
                  </a:lnTo>
                  <a:lnTo>
                    <a:pt x="18104" y="8678"/>
                  </a:lnTo>
                  <a:lnTo>
                    <a:pt x="18097" y="8676"/>
                  </a:lnTo>
                  <a:lnTo>
                    <a:pt x="18068" y="8718"/>
                  </a:lnTo>
                  <a:lnTo>
                    <a:pt x="18042" y="8720"/>
                  </a:lnTo>
                  <a:lnTo>
                    <a:pt x="18037" y="8722"/>
                  </a:lnTo>
                  <a:lnTo>
                    <a:pt x="18038" y="8740"/>
                  </a:lnTo>
                  <a:lnTo>
                    <a:pt x="18055" y="8815"/>
                  </a:lnTo>
                  <a:lnTo>
                    <a:pt x="18055" y="8836"/>
                  </a:lnTo>
                  <a:lnTo>
                    <a:pt x="18052" y="8854"/>
                  </a:lnTo>
                  <a:lnTo>
                    <a:pt x="18046" y="8867"/>
                  </a:lnTo>
                  <a:lnTo>
                    <a:pt x="17942" y="8951"/>
                  </a:lnTo>
                  <a:lnTo>
                    <a:pt x="17906" y="9045"/>
                  </a:lnTo>
                  <a:lnTo>
                    <a:pt x="17882" y="9080"/>
                  </a:lnTo>
                  <a:lnTo>
                    <a:pt x="17861" y="9131"/>
                  </a:lnTo>
                  <a:lnTo>
                    <a:pt x="17780" y="9212"/>
                  </a:lnTo>
                  <a:lnTo>
                    <a:pt x="17765" y="9248"/>
                  </a:lnTo>
                  <a:lnTo>
                    <a:pt x="17763" y="9291"/>
                  </a:lnTo>
                  <a:lnTo>
                    <a:pt x="17765" y="9313"/>
                  </a:lnTo>
                  <a:lnTo>
                    <a:pt x="17763" y="9350"/>
                  </a:lnTo>
                  <a:lnTo>
                    <a:pt x="17766" y="9376"/>
                  </a:lnTo>
                  <a:lnTo>
                    <a:pt x="17770" y="9392"/>
                  </a:lnTo>
                  <a:lnTo>
                    <a:pt x="17806" y="9506"/>
                  </a:lnTo>
                  <a:lnTo>
                    <a:pt x="17809" y="9520"/>
                  </a:lnTo>
                  <a:lnTo>
                    <a:pt x="17811" y="9544"/>
                  </a:lnTo>
                  <a:lnTo>
                    <a:pt x="17808" y="9563"/>
                  </a:lnTo>
                  <a:lnTo>
                    <a:pt x="17800" y="9571"/>
                  </a:lnTo>
                  <a:lnTo>
                    <a:pt x="17781" y="9576"/>
                  </a:lnTo>
                  <a:lnTo>
                    <a:pt x="17774" y="9551"/>
                  </a:lnTo>
                  <a:lnTo>
                    <a:pt x="17714" y="9416"/>
                  </a:lnTo>
                  <a:lnTo>
                    <a:pt x="17702" y="9332"/>
                  </a:lnTo>
                  <a:lnTo>
                    <a:pt x="17713" y="9259"/>
                  </a:lnTo>
                  <a:lnTo>
                    <a:pt x="17887" y="8937"/>
                  </a:lnTo>
                  <a:lnTo>
                    <a:pt x="17898" y="8895"/>
                  </a:lnTo>
                  <a:lnTo>
                    <a:pt x="17906" y="8880"/>
                  </a:lnTo>
                  <a:lnTo>
                    <a:pt x="17950" y="8882"/>
                  </a:lnTo>
                  <a:lnTo>
                    <a:pt x="17975" y="8869"/>
                  </a:lnTo>
                  <a:lnTo>
                    <a:pt x="17987" y="8842"/>
                  </a:lnTo>
                  <a:lnTo>
                    <a:pt x="17985" y="8799"/>
                  </a:lnTo>
                  <a:lnTo>
                    <a:pt x="17962" y="8684"/>
                  </a:lnTo>
                  <a:lnTo>
                    <a:pt x="17943" y="8680"/>
                  </a:lnTo>
                  <a:lnTo>
                    <a:pt x="17927" y="8693"/>
                  </a:lnTo>
                  <a:lnTo>
                    <a:pt x="17803" y="8914"/>
                  </a:lnTo>
                  <a:lnTo>
                    <a:pt x="17643" y="9041"/>
                  </a:lnTo>
                  <a:lnTo>
                    <a:pt x="17616" y="9086"/>
                  </a:lnTo>
                  <a:lnTo>
                    <a:pt x="17585" y="9178"/>
                  </a:lnTo>
                  <a:lnTo>
                    <a:pt x="17563" y="9209"/>
                  </a:lnTo>
                  <a:lnTo>
                    <a:pt x="17528" y="9212"/>
                  </a:lnTo>
                  <a:lnTo>
                    <a:pt x="17532" y="9167"/>
                  </a:lnTo>
                  <a:lnTo>
                    <a:pt x="17648" y="8965"/>
                  </a:lnTo>
                  <a:lnTo>
                    <a:pt x="17737" y="8931"/>
                  </a:lnTo>
                  <a:lnTo>
                    <a:pt x="17758" y="8900"/>
                  </a:lnTo>
                  <a:lnTo>
                    <a:pt x="17777" y="8838"/>
                  </a:lnTo>
                  <a:lnTo>
                    <a:pt x="17787" y="8762"/>
                  </a:lnTo>
                  <a:lnTo>
                    <a:pt x="17763" y="8754"/>
                  </a:lnTo>
                  <a:lnTo>
                    <a:pt x="17706" y="8806"/>
                  </a:lnTo>
                  <a:lnTo>
                    <a:pt x="17405" y="8899"/>
                  </a:lnTo>
                  <a:lnTo>
                    <a:pt x="17417" y="8859"/>
                  </a:lnTo>
                  <a:lnTo>
                    <a:pt x="17897" y="8637"/>
                  </a:lnTo>
                  <a:lnTo>
                    <a:pt x="17943" y="8635"/>
                  </a:lnTo>
                  <a:lnTo>
                    <a:pt x="17966" y="8625"/>
                  </a:lnTo>
                  <a:lnTo>
                    <a:pt x="17964" y="8595"/>
                  </a:lnTo>
                  <a:lnTo>
                    <a:pt x="17946" y="8577"/>
                  </a:lnTo>
                  <a:lnTo>
                    <a:pt x="17885" y="8588"/>
                  </a:lnTo>
                  <a:lnTo>
                    <a:pt x="17898" y="8572"/>
                  </a:lnTo>
                  <a:lnTo>
                    <a:pt x="17903" y="8540"/>
                  </a:lnTo>
                  <a:lnTo>
                    <a:pt x="17893" y="8497"/>
                  </a:lnTo>
                  <a:lnTo>
                    <a:pt x="17865" y="8449"/>
                  </a:lnTo>
                  <a:lnTo>
                    <a:pt x="17851" y="8414"/>
                  </a:lnTo>
                  <a:lnTo>
                    <a:pt x="17824" y="8381"/>
                  </a:lnTo>
                  <a:lnTo>
                    <a:pt x="17774" y="8328"/>
                  </a:lnTo>
                  <a:lnTo>
                    <a:pt x="17733" y="8322"/>
                  </a:lnTo>
                  <a:lnTo>
                    <a:pt x="17703" y="8346"/>
                  </a:lnTo>
                  <a:lnTo>
                    <a:pt x="17655" y="8420"/>
                  </a:lnTo>
                  <a:lnTo>
                    <a:pt x="17584" y="8475"/>
                  </a:lnTo>
                  <a:lnTo>
                    <a:pt x="17540" y="8483"/>
                  </a:lnTo>
                  <a:lnTo>
                    <a:pt x="17491" y="8469"/>
                  </a:lnTo>
                  <a:lnTo>
                    <a:pt x="17605" y="8420"/>
                  </a:lnTo>
                  <a:lnTo>
                    <a:pt x="17615" y="8409"/>
                  </a:lnTo>
                  <a:lnTo>
                    <a:pt x="17658" y="8281"/>
                  </a:lnTo>
                  <a:lnTo>
                    <a:pt x="17660" y="8270"/>
                  </a:lnTo>
                  <a:lnTo>
                    <a:pt x="17648" y="8239"/>
                  </a:lnTo>
                  <a:lnTo>
                    <a:pt x="17649" y="8230"/>
                  </a:lnTo>
                  <a:lnTo>
                    <a:pt x="17665" y="8220"/>
                  </a:lnTo>
                  <a:lnTo>
                    <a:pt x="17668" y="8215"/>
                  </a:lnTo>
                  <a:lnTo>
                    <a:pt x="17673" y="8191"/>
                  </a:lnTo>
                  <a:lnTo>
                    <a:pt x="17669" y="8175"/>
                  </a:lnTo>
                  <a:lnTo>
                    <a:pt x="17659" y="8170"/>
                  </a:lnTo>
                  <a:lnTo>
                    <a:pt x="17643" y="8176"/>
                  </a:lnTo>
                  <a:lnTo>
                    <a:pt x="17621" y="8173"/>
                  </a:lnTo>
                  <a:lnTo>
                    <a:pt x="17608" y="8131"/>
                  </a:lnTo>
                  <a:lnTo>
                    <a:pt x="17599" y="8080"/>
                  </a:lnTo>
                  <a:lnTo>
                    <a:pt x="17587" y="8047"/>
                  </a:lnTo>
                  <a:lnTo>
                    <a:pt x="17573" y="8021"/>
                  </a:lnTo>
                  <a:lnTo>
                    <a:pt x="17551" y="8027"/>
                  </a:lnTo>
                  <a:lnTo>
                    <a:pt x="17489" y="8095"/>
                  </a:lnTo>
                  <a:lnTo>
                    <a:pt x="17471" y="8105"/>
                  </a:lnTo>
                  <a:lnTo>
                    <a:pt x="17446" y="8098"/>
                  </a:lnTo>
                  <a:lnTo>
                    <a:pt x="17464" y="8080"/>
                  </a:lnTo>
                  <a:lnTo>
                    <a:pt x="17472" y="8047"/>
                  </a:lnTo>
                  <a:lnTo>
                    <a:pt x="17464" y="8003"/>
                  </a:lnTo>
                  <a:lnTo>
                    <a:pt x="17433" y="7952"/>
                  </a:lnTo>
                  <a:lnTo>
                    <a:pt x="17408" y="7928"/>
                  </a:lnTo>
                  <a:lnTo>
                    <a:pt x="17376" y="7900"/>
                  </a:lnTo>
                  <a:lnTo>
                    <a:pt x="17345" y="7881"/>
                  </a:lnTo>
                  <a:lnTo>
                    <a:pt x="17327" y="7880"/>
                  </a:lnTo>
                  <a:lnTo>
                    <a:pt x="17322" y="7898"/>
                  </a:lnTo>
                  <a:lnTo>
                    <a:pt x="17327" y="7956"/>
                  </a:lnTo>
                  <a:lnTo>
                    <a:pt x="17325" y="7980"/>
                  </a:lnTo>
                  <a:lnTo>
                    <a:pt x="17315" y="7997"/>
                  </a:lnTo>
                  <a:lnTo>
                    <a:pt x="17288" y="8022"/>
                  </a:lnTo>
                  <a:lnTo>
                    <a:pt x="17215" y="8157"/>
                  </a:lnTo>
                  <a:lnTo>
                    <a:pt x="17203" y="8167"/>
                  </a:lnTo>
                  <a:lnTo>
                    <a:pt x="17210" y="8103"/>
                  </a:lnTo>
                  <a:lnTo>
                    <a:pt x="17225" y="8050"/>
                  </a:lnTo>
                  <a:lnTo>
                    <a:pt x="17248" y="8007"/>
                  </a:lnTo>
                  <a:lnTo>
                    <a:pt x="17297" y="7961"/>
                  </a:lnTo>
                  <a:lnTo>
                    <a:pt x="17298" y="7956"/>
                  </a:lnTo>
                  <a:lnTo>
                    <a:pt x="17295" y="7948"/>
                  </a:lnTo>
                  <a:lnTo>
                    <a:pt x="17289" y="7939"/>
                  </a:lnTo>
                  <a:lnTo>
                    <a:pt x="17286" y="7931"/>
                  </a:lnTo>
                  <a:lnTo>
                    <a:pt x="17279" y="7873"/>
                  </a:lnTo>
                  <a:lnTo>
                    <a:pt x="17273" y="7854"/>
                  </a:lnTo>
                  <a:lnTo>
                    <a:pt x="17254" y="7831"/>
                  </a:lnTo>
                  <a:lnTo>
                    <a:pt x="17241" y="7845"/>
                  </a:lnTo>
                  <a:lnTo>
                    <a:pt x="17219" y="7886"/>
                  </a:lnTo>
                  <a:lnTo>
                    <a:pt x="17194" y="7830"/>
                  </a:lnTo>
                  <a:lnTo>
                    <a:pt x="17151" y="7814"/>
                  </a:lnTo>
                  <a:lnTo>
                    <a:pt x="17069" y="7806"/>
                  </a:lnTo>
                  <a:lnTo>
                    <a:pt x="17058" y="7810"/>
                  </a:lnTo>
                  <a:lnTo>
                    <a:pt x="17042" y="7828"/>
                  </a:lnTo>
                  <a:lnTo>
                    <a:pt x="17039" y="7840"/>
                  </a:lnTo>
                  <a:lnTo>
                    <a:pt x="17038" y="7865"/>
                  </a:lnTo>
                  <a:lnTo>
                    <a:pt x="17035" y="7873"/>
                  </a:lnTo>
                  <a:lnTo>
                    <a:pt x="17023" y="7875"/>
                  </a:lnTo>
                  <a:lnTo>
                    <a:pt x="17007" y="7869"/>
                  </a:lnTo>
                  <a:lnTo>
                    <a:pt x="16994" y="7868"/>
                  </a:lnTo>
                  <a:lnTo>
                    <a:pt x="16989" y="7887"/>
                  </a:lnTo>
                  <a:lnTo>
                    <a:pt x="17014" y="7932"/>
                  </a:lnTo>
                  <a:lnTo>
                    <a:pt x="17031" y="7976"/>
                  </a:lnTo>
                  <a:lnTo>
                    <a:pt x="17046" y="8021"/>
                  </a:lnTo>
                  <a:lnTo>
                    <a:pt x="17066" y="8071"/>
                  </a:lnTo>
                  <a:lnTo>
                    <a:pt x="17086" y="8132"/>
                  </a:lnTo>
                  <a:lnTo>
                    <a:pt x="17086" y="8169"/>
                  </a:lnTo>
                  <a:lnTo>
                    <a:pt x="17072" y="8191"/>
                  </a:lnTo>
                  <a:lnTo>
                    <a:pt x="17053" y="8205"/>
                  </a:lnTo>
                  <a:lnTo>
                    <a:pt x="17046" y="8192"/>
                  </a:lnTo>
                  <a:lnTo>
                    <a:pt x="17059" y="8176"/>
                  </a:lnTo>
                  <a:lnTo>
                    <a:pt x="17055" y="8149"/>
                  </a:lnTo>
                  <a:lnTo>
                    <a:pt x="17044" y="8111"/>
                  </a:lnTo>
                  <a:lnTo>
                    <a:pt x="17033" y="8067"/>
                  </a:lnTo>
                  <a:lnTo>
                    <a:pt x="17025" y="8054"/>
                  </a:lnTo>
                  <a:lnTo>
                    <a:pt x="17001" y="8009"/>
                  </a:lnTo>
                  <a:lnTo>
                    <a:pt x="16995" y="8000"/>
                  </a:lnTo>
                  <a:lnTo>
                    <a:pt x="16983" y="8003"/>
                  </a:lnTo>
                  <a:lnTo>
                    <a:pt x="16950" y="8001"/>
                  </a:lnTo>
                  <a:lnTo>
                    <a:pt x="16937" y="8005"/>
                  </a:lnTo>
                  <a:lnTo>
                    <a:pt x="16929" y="8018"/>
                  </a:lnTo>
                  <a:lnTo>
                    <a:pt x="16927" y="8033"/>
                  </a:lnTo>
                  <a:lnTo>
                    <a:pt x="16927" y="8052"/>
                  </a:lnTo>
                  <a:lnTo>
                    <a:pt x="16925" y="8072"/>
                  </a:lnTo>
                  <a:lnTo>
                    <a:pt x="16901" y="8109"/>
                  </a:lnTo>
                  <a:lnTo>
                    <a:pt x="16898" y="8130"/>
                  </a:lnTo>
                  <a:lnTo>
                    <a:pt x="16901" y="8138"/>
                  </a:lnTo>
                  <a:lnTo>
                    <a:pt x="16907" y="8147"/>
                  </a:lnTo>
                  <a:lnTo>
                    <a:pt x="16913" y="8159"/>
                  </a:lnTo>
                  <a:lnTo>
                    <a:pt x="16917" y="8173"/>
                  </a:lnTo>
                  <a:lnTo>
                    <a:pt x="16918" y="8183"/>
                  </a:lnTo>
                  <a:lnTo>
                    <a:pt x="16918" y="8194"/>
                  </a:lnTo>
                  <a:lnTo>
                    <a:pt x="16916" y="8205"/>
                  </a:lnTo>
                  <a:lnTo>
                    <a:pt x="16914" y="8214"/>
                  </a:lnTo>
                  <a:lnTo>
                    <a:pt x="16906" y="8226"/>
                  </a:lnTo>
                  <a:lnTo>
                    <a:pt x="16887" y="8242"/>
                  </a:lnTo>
                  <a:lnTo>
                    <a:pt x="16880" y="8256"/>
                  </a:lnTo>
                  <a:lnTo>
                    <a:pt x="16880" y="8298"/>
                  </a:lnTo>
                  <a:lnTo>
                    <a:pt x="16890" y="8336"/>
                  </a:lnTo>
                  <a:lnTo>
                    <a:pt x="16902" y="8373"/>
                  </a:lnTo>
                  <a:lnTo>
                    <a:pt x="16907" y="8412"/>
                  </a:lnTo>
                  <a:lnTo>
                    <a:pt x="16923" y="8442"/>
                  </a:lnTo>
                  <a:lnTo>
                    <a:pt x="16920" y="8458"/>
                  </a:lnTo>
                  <a:lnTo>
                    <a:pt x="16906" y="8456"/>
                  </a:lnTo>
                  <a:lnTo>
                    <a:pt x="16890" y="8433"/>
                  </a:lnTo>
                  <a:lnTo>
                    <a:pt x="16865" y="8374"/>
                  </a:lnTo>
                  <a:lnTo>
                    <a:pt x="16854" y="8346"/>
                  </a:lnTo>
                  <a:lnTo>
                    <a:pt x="16847" y="8322"/>
                  </a:lnTo>
                  <a:lnTo>
                    <a:pt x="16840" y="8249"/>
                  </a:lnTo>
                  <a:lnTo>
                    <a:pt x="16853" y="8209"/>
                  </a:lnTo>
                  <a:lnTo>
                    <a:pt x="16874" y="8181"/>
                  </a:lnTo>
                  <a:lnTo>
                    <a:pt x="16887" y="8140"/>
                  </a:lnTo>
                  <a:lnTo>
                    <a:pt x="16870" y="8112"/>
                  </a:lnTo>
                  <a:lnTo>
                    <a:pt x="16872" y="8098"/>
                  </a:lnTo>
                  <a:lnTo>
                    <a:pt x="16878" y="8086"/>
                  </a:lnTo>
                  <a:lnTo>
                    <a:pt x="16874" y="8063"/>
                  </a:lnTo>
                  <a:lnTo>
                    <a:pt x="16861" y="8037"/>
                  </a:lnTo>
                  <a:lnTo>
                    <a:pt x="16846" y="8014"/>
                  </a:lnTo>
                  <a:lnTo>
                    <a:pt x="16833" y="7997"/>
                  </a:lnTo>
                  <a:lnTo>
                    <a:pt x="16823" y="7995"/>
                  </a:lnTo>
                  <a:lnTo>
                    <a:pt x="16812" y="8006"/>
                  </a:lnTo>
                  <a:lnTo>
                    <a:pt x="16807" y="8022"/>
                  </a:lnTo>
                  <a:lnTo>
                    <a:pt x="16802" y="8098"/>
                  </a:lnTo>
                  <a:lnTo>
                    <a:pt x="16799" y="8110"/>
                  </a:lnTo>
                  <a:lnTo>
                    <a:pt x="16792" y="8115"/>
                  </a:lnTo>
                  <a:lnTo>
                    <a:pt x="16784" y="8084"/>
                  </a:lnTo>
                  <a:lnTo>
                    <a:pt x="16772" y="7995"/>
                  </a:lnTo>
                  <a:lnTo>
                    <a:pt x="16768" y="7995"/>
                  </a:lnTo>
                  <a:lnTo>
                    <a:pt x="16757" y="7971"/>
                  </a:lnTo>
                  <a:lnTo>
                    <a:pt x="16751" y="7950"/>
                  </a:lnTo>
                  <a:lnTo>
                    <a:pt x="16761" y="7955"/>
                  </a:lnTo>
                  <a:lnTo>
                    <a:pt x="16782" y="7980"/>
                  </a:lnTo>
                  <a:lnTo>
                    <a:pt x="16785" y="7984"/>
                  </a:lnTo>
                  <a:lnTo>
                    <a:pt x="16800" y="7954"/>
                  </a:lnTo>
                  <a:lnTo>
                    <a:pt x="16805" y="7902"/>
                  </a:lnTo>
                  <a:lnTo>
                    <a:pt x="16801" y="7780"/>
                  </a:lnTo>
                  <a:lnTo>
                    <a:pt x="16774" y="7769"/>
                  </a:lnTo>
                  <a:lnTo>
                    <a:pt x="16737" y="7795"/>
                  </a:lnTo>
                  <a:lnTo>
                    <a:pt x="16712" y="7789"/>
                  </a:lnTo>
                  <a:lnTo>
                    <a:pt x="16729" y="7737"/>
                  </a:lnTo>
                  <a:lnTo>
                    <a:pt x="16807" y="7700"/>
                  </a:lnTo>
                  <a:lnTo>
                    <a:pt x="16858" y="7592"/>
                  </a:lnTo>
                  <a:lnTo>
                    <a:pt x="16862" y="7533"/>
                  </a:lnTo>
                  <a:lnTo>
                    <a:pt x="16830" y="7514"/>
                  </a:lnTo>
                  <a:lnTo>
                    <a:pt x="16806" y="7511"/>
                  </a:lnTo>
                  <a:lnTo>
                    <a:pt x="16757" y="7521"/>
                  </a:lnTo>
                  <a:lnTo>
                    <a:pt x="16660" y="7498"/>
                  </a:lnTo>
                  <a:lnTo>
                    <a:pt x="16622" y="7513"/>
                  </a:lnTo>
                  <a:lnTo>
                    <a:pt x="16610" y="7536"/>
                  </a:lnTo>
                  <a:lnTo>
                    <a:pt x="16604" y="7567"/>
                  </a:lnTo>
                  <a:lnTo>
                    <a:pt x="16605" y="7581"/>
                  </a:lnTo>
                  <a:lnTo>
                    <a:pt x="16607" y="7594"/>
                  </a:lnTo>
                  <a:lnTo>
                    <a:pt x="16609" y="7608"/>
                  </a:lnTo>
                  <a:lnTo>
                    <a:pt x="16607" y="7620"/>
                  </a:lnTo>
                  <a:lnTo>
                    <a:pt x="16594" y="7627"/>
                  </a:lnTo>
                  <a:lnTo>
                    <a:pt x="16576" y="7623"/>
                  </a:lnTo>
                  <a:lnTo>
                    <a:pt x="16565" y="7629"/>
                  </a:lnTo>
                  <a:lnTo>
                    <a:pt x="16570" y="7667"/>
                  </a:lnTo>
                  <a:lnTo>
                    <a:pt x="16613" y="7709"/>
                  </a:lnTo>
                  <a:lnTo>
                    <a:pt x="16616" y="7769"/>
                  </a:lnTo>
                  <a:lnTo>
                    <a:pt x="16578" y="7873"/>
                  </a:lnTo>
                  <a:lnTo>
                    <a:pt x="16536" y="7921"/>
                  </a:lnTo>
                  <a:lnTo>
                    <a:pt x="16533" y="7935"/>
                  </a:lnTo>
                  <a:lnTo>
                    <a:pt x="16530" y="7983"/>
                  </a:lnTo>
                  <a:lnTo>
                    <a:pt x="16536" y="8006"/>
                  </a:lnTo>
                  <a:lnTo>
                    <a:pt x="16560" y="8153"/>
                  </a:lnTo>
                  <a:lnTo>
                    <a:pt x="16571" y="8202"/>
                  </a:lnTo>
                  <a:lnTo>
                    <a:pt x="16573" y="8220"/>
                  </a:lnTo>
                  <a:lnTo>
                    <a:pt x="16572" y="8241"/>
                  </a:lnTo>
                  <a:lnTo>
                    <a:pt x="16564" y="8269"/>
                  </a:lnTo>
                  <a:lnTo>
                    <a:pt x="16565" y="8293"/>
                  </a:lnTo>
                  <a:lnTo>
                    <a:pt x="16581" y="8320"/>
                  </a:lnTo>
                  <a:lnTo>
                    <a:pt x="16608" y="8336"/>
                  </a:lnTo>
                  <a:lnTo>
                    <a:pt x="16731" y="8378"/>
                  </a:lnTo>
                  <a:lnTo>
                    <a:pt x="16752" y="8403"/>
                  </a:lnTo>
                  <a:lnTo>
                    <a:pt x="16766" y="8431"/>
                  </a:lnTo>
                  <a:lnTo>
                    <a:pt x="16863" y="8584"/>
                  </a:lnTo>
                  <a:lnTo>
                    <a:pt x="16867" y="8605"/>
                  </a:lnTo>
                  <a:lnTo>
                    <a:pt x="16853" y="8624"/>
                  </a:lnTo>
                  <a:lnTo>
                    <a:pt x="16837" y="8609"/>
                  </a:lnTo>
                  <a:lnTo>
                    <a:pt x="16756" y="8485"/>
                  </a:lnTo>
                  <a:lnTo>
                    <a:pt x="16730" y="8452"/>
                  </a:lnTo>
                  <a:lnTo>
                    <a:pt x="16703" y="8423"/>
                  </a:lnTo>
                  <a:lnTo>
                    <a:pt x="16678" y="8405"/>
                  </a:lnTo>
                  <a:lnTo>
                    <a:pt x="16641" y="8407"/>
                  </a:lnTo>
                  <a:lnTo>
                    <a:pt x="16582" y="8385"/>
                  </a:lnTo>
                  <a:lnTo>
                    <a:pt x="16557" y="8365"/>
                  </a:lnTo>
                  <a:lnTo>
                    <a:pt x="16545" y="8350"/>
                  </a:lnTo>
                  <a:lnTo>
                    <a:pt x="16531" y="8328"/>
                  </a:lnTo>
                  <a:lnTo>
                    <a:pt x="16522" y="8306"/>
                  </a:lnTo>
                  <a:lnTo>
                    <a:pt x="16531" y="8279"/>
                  </a:lnTo>
                  <a:lnTo>
                    <a:pt x="16533" y="8239"/>
                  </a:lnTo>
                  <a:lnTo>
                    <a:pt x="16537" y="8226"/>
                  </a:lnTo>
                  <a:lnTo>
                    <a:pt x="16540" y="8212"/>
                  </a:lnTo>
                  <a:lnTo>
                    <a:pt x="16535" y="8187"/>
                  </a:lnTo>
                  <a:lnTo>
                    <a:pt x="16524" y="8142"/>
                  </a:lnTo>
                  <a:lnTo>
                    <a:pt x="16491" y="7973"/>
                  </a:lnTo>
                  <a:lnTo>
                    <a:pt x="16477" y="7923"/>
                  </a:lnTo>
                  <a:lnTo>
                    <a:pt x="16441" y="7826"/>
                  </a:lnTo>
                  <a:lnTo>
                    <a:pt x="16433" y="7818"/>
                  </a:lnTo>
                  <a:lnTo>
                    <a:pt x="16419" y="7818"/>
                  </a:lnTo>
                  <a:lnTo>
                    <a:pt x="16414" y="7823"/>
                  </a:lnTo>
                  <a:lnTo>
                    <a:pt x="16405" y="7847"/>
                  </a:lnTo>
                  <a:lnTo>
                    <a:pt x="16400" y="7852"/>
                  </a:lnTo>
                  <a:lnTo>
                    <a:pt x="16403" y="7851"/>
                  </a:lnTo>
                  <a:lnTo>
                    <a:pt x="16398" y="7854"/>
                  </a:lnTo>
                  <a:lnTo>
                    <a:pt x="16400" y="7852"/>
                  </a:lnTo>
                  <a:lnTo>
                    <a:pt x="16318" y="7904"/>
                  </a:lnTo>
                  <a:lnTo>
                    <a:pt x="16302" y="7942"/>
                  </a:lnTo>
                  <a:lnTo>
                    <a:pt x="16293" y="7996"/>
                  </a:lnTo>
                  <a:lnTo>
                    <a:pt x="16286" y="8011"/>
                  </a:lnTo>
                  <a:lnTo>
                    <a:pt x="16275" y="8015"/>
                  </a:lnTo>
                  <a:lnTo>
                    <a:pt x="16262" y="8014"/>
                  </a:lnTo>
                  <a:lnTo>
                    <a:pt x="16251" y="8018"/>
                  </a:lnTo>
                  <a:lnTo>
                    <a:pt x="16247" y="8040"/>
                  </a:lnTo>
                  <a:lnTo>
                    <a:pt x="16264" y="8059"/>
                  </a:lnTo>
                  <a:lnTo>
                    <a:pt x="16290" y="8078"/>
                  </a:lnTo>
                  <a:lnTo>
                    <a:pt x="16305" y="8091"/>
                  </a:lnTo>
                  <a:lnTo>
                    <a:pt x="16319" y="8111"/>
                  </a:lnTo>
                  <a:lnTo>
                    <a:pt x="16334" y="8139"/>
                  </a:lnTo>
                  <a:lnTo>
                    <a:pt x="16343" y="8165"/>
                  </a:lnTo>
                  <a:lnTo>
                    <a:pt x="16339" y="8191"/>
                  </a:lnTo>
                  <a:lnTo>
                    <a:pt x="16344" y="8206"/>
                  </a:lnTo>
                  <a:lnTo>
                    <a:pt x="16350" y="8224"/>
                  </a:lnTo>
                  <a:lnTo>
                    <a:pt x="16353" y="8239"/>
                  </a:lnTo>
                  <a:lnTo>
                    <a:pt x="16351" y="8250"/>
                  </a:lnTo>
                  <a:lnTo>
                    <a:pt x="16319" y="8323"/>
                  </a:lnTo>
                  <a:lnTo>
                    <a:pt x="16305" y="8385"/>
                  </a:lnTo>
                  <a:lnTo>
                    <a:pt x="16307" y="8414"/>
                  </a:lnTo>
                  <a:lnTo>
                    <a:pt x="16326" y="8449"/>
                  </a:lnTo>
                  <a:lnTo>
                    <a:pt x="16343" y="8471"/>
                  </a:lnTo>
                  <a:lnTo>
                    <a:pt x="16353" y="8488"/>
                  </a:lnTo>
                  <a:lnTo>
                    <a:pt x="16394" y="8601"/>
                  </a:lnTo>
                  <a:lnTo>
                    <a:pt x="16410" y="8658"/>
                  </a:lnTo>
                  <a:lnTo>
                    <a:pt x="16420" y="8709"/>
                  </a:lnTo>
                  <a:lnTo>
                    <a:pt x="16420" y="8750"/>
                  </a:lnTo>
                  <a:lnTo>
                    <a:pt x="16444" y="8783"/>
                  </a:lnTo>
                  <a:lnTo>
                    <a:pt x="16450" y="8812"/>
                  </a:lnTo>
                  <a:lnTo>
                    <a:pt x="16440" y="8819"/>
                  </a:lnTo>
                  <a:lnTo>
                    <a:pt x="16417" y="8791"/>
                  </a:lnTo>
                  <a:lnTo>
                    <a:pt x="16408" y="8745"/>
                  </a:lnTo>
                  <a:lnTo>
                    <a:pt x="16388" y="8708"/>
                  </a:lnTo>
                  <a:lnTo>
                    <a:pt x="16365" y="8674"/>
                  </a:lnTo>
                  <a:lnTo>
                    <a:pt x="16345" y="8634"/>
                  </a:lnTo>
                  <a:lnTo>
                    <a:pt x="16338" y="8605"/>
                  </a:lnTo>
                  <a:lnTo>
                    <a:pt x="16330" y="8548"/>
                  </a:lnTo>
                  <a:lnTo>
                    <a:pt x="16322" y="8519"/>
                  </a:lnTo>
                  <a:lnTo>
                    <a:pt x="16311" y="8493"/>
                  </a:lnTo>
                  <a:lnTo>
                    <a:pt x="16291" y="8457"/>
                  </a:lnTo>
                  <a:lnTo>
                    <a:pt x="16281" y="8435"/>
                  </a:lnTo>
                  <a:lnTo>
                    <a:pt x="16273" y="8386"/>
                  </a:lnTo>
                  <a:lnTo>
                    <a:pt x="16271" y="8339"/>
                  </a:lnTo>
                  <a:lnTo>
                    <a:pt x="16264" y="8290"/>
                  </a:lnTo>
                  <a:lnTo>
                    <a:pt x="16242" y="8234"/>
                  </a:lnTo>
                  <a:lnTo>
                    <a:pt x="16218" y="8208"/>
                  </a:lnTo>
                  <a:lnTo>
                    <a:pt x="16161" y="8170"/>
                  </a:lnTo>
                  <a:lnTo>
                    <a:pt x="16145" y="8151"/>
                  </a:lnTo>
                  <a:lnTo>
                    <a:pt x="16141" y="8151"/>
                  </a:lnTo>
                  <a:lnTo>
                    <a:pt x="16140" y="8150"/>
                  </a:lnTo>
                  <a:lnTo>
                    <a:pt x="16136" y="8141"/>
                  </a:lnTo>
                  <a:lnTo>
                    <a:pt x="16143" y="7983"/>
                  </a:lnTo>
                  <a:lnTo>
                    <a:pt x="16145" y="7968"/>
                  </a:lnTo>
                  <a:lnTo>
                    <a:pt x="16142" y="7941"/>
                  </a:lnTo>
                  <a:lnTo>
                    <a:pt x="16132" y="7886"/>
                  </a:lnTo>
                  <a:lnTo>
                    <a:pt x="16134" y="7836"/>
                  </a:lnTo>
                  <a:lnTo>
                    <a:pt x="16129" y="7813"/>
                  </a:lnTo>
                  <a:lnTo>
                    <a:pt x="16111" y="7797"/>
                  </a:lnTo>
                  <a:lnTo>
                    <a:pt x="16113" y="7809"/>
                  </a:lnTo>
                  <a:lnTo>
                    <a:pt x="16110" y="7818"/>
                  </a:lnTo>
                  <a:lnTo>
                    <a:pt x="16105" y="7822"/>
                  </a:lnTo>
                  <a:lnTo>
                    <a:pt x="16098" y="7825"/>
                  </a:lnTo>
                  <a:lnTo>
                    <a:pt x="16097" y="7781"/>
                  </a:lnTo>
                  <a:lnTo>
                    <a:pt x="16095" y="7756"/>
                  </a:lnTo>
                  <a:lnTo>
                    <a:pt x="16082" y="7733"/>
                  </a:lnTo>
                  <a:lnTo>
                    <a:pt x="16052" y="7698"/>
                  </a:lnTo>
                  <a:lnTo>
                    <a:pt x="16032" y="7680"/>
                  </a:lnTo>
                  <a:lnTo>
                    <a:pt x="16011" y="7666"/>
                  </a:lnTo>
                  <a:lnTo>
                    <a:pt x="15999" y="7674"/>
                  </a:lnTo>
                  <a:lnTo>
                    <a:pt x="16008" y="7720"/>
                  </a:lnTo>
                  <a:lnTo>
                    <a:pt x="16017" y="7742"/>
                  </a:lnTo>
                  <a:lnTo>
                    <a:pt x="16028" y="7756"/>
                  </a:lnTo>
                  <a:lnTo>
                    <a:pt x="16040" y="7770"/>
                  </a:lnTo>
                  <a:lnTo>
                    <a:pt x="16050" y="7785"/>
                  </a:lnTo>
                  <a:lnTo>
                    <a:pt x="16057" y="7801"/>
                  </a:lnTo>
                  <a:lnTo>
                    <a:pt x="16072" y="7846"/>
                  </a:lnTo>
                  <a:lnTo>
                    <a:pt x="16096" y="7905"/>
                  </a:lnTo>
                  <a:lnTo>
                    <a:pt x="16106" y="7937"/>
                  </a:lnTo>
                  <a:lnTo>
                    <a:pt x="16107" y="7961"/>
                  </a:lnTo>
                  <a:lnTo>
                    <a:pt x="16084" y="7995"/>
                  </a:lnTo>
                  <a:lnTo>
                    <a:pt x="16070" y="8048"/>
                  </a:lnTo>
                  <a:lnTo>
                    <a:pt x="16062" y="8107"/>
                  </a:lnTo>
                  <a:lnTo>
                    <a:pt x="16056" y="8130"/>
                  </a:lnTo>
                  <a:lnTo>
                    <a:pt x="16028" y="8167"/>
                  </a:lnTo>
                  <a:lnTo>
                    <a:pt x="16025" y="8179"/>
                  </a:lnTo>
                  <a:lnTo>
                    <a:pt x="16022" y="8213"/>
                  </a:lnTo>
                  <a:lnTo>
                    <a:pt x="16017" y="8220"/>
                  </a:lnTo>
                  <a:lnTo>
                    <a:pt x="15999" y="8228"/>
                  </a:lnTo>
                  <a:lnTo>
                    <a:pt x="15994" y="8243"/>
                  </a:lnTo>
                  <a:lnTo>
                    <a:pt x="15997" y="8281"/>
                  </a:lnTo>
                  <a:lnTo>
                    <a:pt x="16011" y="8356"/>
                  </a:lnTo>
                  <a:lnTo>
                    <a:pt x="16007" y="8385"/>
                  </a:lnTo>
                  <a:lnTo>
                    <a:pt x="16025" y="8414"/>
                  </a:lnTo>
                  <a:lnTo>
                    <a:pt x="16032" y="8437"/>
                  </a:lnTo>
                  <a:lnTo>
                    <a:pt x="16036" y="8461"/>
                  </a:lnTo>
                  <a:lnTo>
                    <a:pt x="16042" y="8491"/>
                  </a:lnTo>
                  <a:lnTo>
                    <a:pt x="16045" y="8507"/>
                  </a:lnTo>
                  <a:lnTo>
                    <a:pt x="16046" y="8520"/>
                  </a:lnTo>
                  <a:lnTo>
                    <a:pt x="16049" y="8533"/>
                  </a:lnTo>
                  <a:lnTo>
                    <a:pt x="16057" y="8547"/>
                  </a:lnTo>
                  <a:lnTo>
                    <a:pt x="16066" y="8557"/>
                  </a:lnTo>
                  <a:lnTo>
                    <a:pt x="16072" y="8566"/>
                  </a:lnTo>
                  <a:lnTo>
                    <a:pt x="16079" y="8578"/>
                  </a:lnTo>
                  <a:lnTo>
                    <a:pt x="16086" y="8595"/>
                  </a:lnTo>
                  <a:lnTo>
                    <a:pt x="16103" y="8659"/>
                  </a:lnTo>
                  <a:lnTo>
                    <a:pt x="16091" y="8670"/>
                  </a:lnTo>
                  <a:lnTo>
                    <a:pt x="16069" y="8644"/>
                  </a:lnTo>
                  <a:lnTo>
                    <a:pt x="16055" y="8598"/>
                  </a:lnTo>
                  <a:lnTo>
                    <a:pt x="16023" y="8568"/>
                  </a:lnTo>
                  <a:lnTo>
                    <a:pt x="15976" y="8618"/>
                  </a:lnTo>
                  <a:lnTo>
                    <a:pt x="15944" y="8609"/>
                  </a:lnTo>
                  <a:lnTo>
                    <a:pt x="15922" y="8596"/>
                  </a:lnTo>
                  <a:lnTo>
                    <a:pt x="15888" y="8610"/>
                  </a:lnTo>
                  <a:lnTo>
                    <a:pt x="15850" y="8602"/>
                  </a:lnTo>
                  <a:lnTo>
                    <a:pt x="15819" y="8617"/>
                  </a:lnTo>
                  <a:lnTo>
                    <a:pt x="15798" y="8609"/>
                  </a:lnTo>
                  <a:lnTo>
                    <a:pt x="15817" y="8566"/>
                  </a:lnTo>
                  <a:lnTo>
                    <a:pt x="15854" y="8549"/>
                  </a:lnTo>
                  <a:lnTo>
                    <a:pt x="15954" y="8543"/>
                  </a:lnTo>
                  <a:lnTo>
                    <a:pt x="15992" y="8509"/>
                  </a:lnTo>
                  <a:lnTo>
                    <a:pt x="15999" y="8494"/>
                  </a:lnTo>
                  <a:lnTo>
                    <a:pt x="15998" y="8469"/>
                  </a:lnTo>
                  <a:lnTo>
                    <a:pt x="15990" y="8444"/>
                  </a:lnTo>
                  <a:lnTo>
                    <a:pt x="15974" y="8427"/>
                  </a:lnTo>
                  <a:lnTo>
                    <a:pt x="15967" y="8373"/>
                  </a:lnTo>
                  <a:lnTo>
                    <a:pt x="15967" y="8348"/>
                  </a:lnTo>
                  <a:lnTo>
                    <a:pt x="15971" y="8334"/>
                  </a:lnTo>
                  <a:lnTo>
                    <a:pt x="15969" y="8320"/>
                  </a:lnTo>
                  <a:lnTo>
                    <a:pt x="15954" y="8233"/>
                  </a:lnTo>
                  <a:lnTo>
                    <a:pt x="15957" y="8178"/>
                  </a:lnTo>
                  <a:lnTo>
                    <a:pt x="15992" y="8123"/>
                  </a:lnTo>
                  <a:lnTo>
                    <a:pt x="15999" y="8086"/>
                  </a:lnTo>
                  <a:lnTo>
                    <a:pt x="15994" y="8072"/>
                  </a:lnTo>
                  <a:lnTo>
                    <a:pt x="15964" y="8064"/>
                  </a:lnTo>
                  <a:lnTo>
                    <a:pt x="15952" y="8053"/>
                  </a:lnTo>
                  <a:lnTo>
                    <a:pt x="15931" y="8022"/>
                  </a:lnTo>
                  <a:lnTo>
                    <a:pt x="15924" y="8007"/>
                  </a:lnTo>
                  <a:lnTo>
                    <a:pt x="15916" y="7987"/>
                  </a:lnTo>
                  <a:lnTo>
                    <a:pt x="15908" y="7971"/>
                  </a:lnTo>
                  <a:lnTo>
                    <a:pt x="15900" y="7967"/>
                  </a:lnTo>
                  <a:lnTo>
                    <a:pt x="15874" y="7970"/>
                  </a:lnTo>
                  <a:lnTo>
                    <a:pt x="15866" y="7975"/>
                  </a:lnTo>
                  <a:lnTo>
                    <a:pt x="15833" y="8056"/>
                  </a:lnTo>
                  <a:lnTo>
                    <a:pt x="15776" y="8077"/>
                  </a:lnTo>
                  <a:lnTo>
                    <a:pt x="15769" y="8061"/>
                  </a:lnTo>
                  <a:lnTo>
                    <a:pt x="15822" y="8018"/>
                  </a:lnTo>
                  <a:lnTo>
                    <a:pt x="15842" y="7980"/>
                  </a:lnTo>
                  <a:lnTo>
                    <a:pt x="15824" y="7900"/>
                  </a:lnTo>
                  <a:lnTo>
                    <a:pt x="15799" y="7899"/>
                  </a:lnTo>
                  <a:lnTo>
                    <a:pt x="15673" y="7943"/>
                  </a:lnTo>
                  <a:lnTo>
                    <a:pt x="15654" y="7970"/>
                  </a:lnTo>
                  <a:lnTo>
                    <a:pt x="15649" y="8012"/>
                  </a:lnTo>
                  <a:lnTo>
                    <a:pt x="15662" y="8076"/>
                  </a:lnTo>
                  <a:lnTo>
                    <a:pt x="15720" y="8242"/>
                  </a:lnTo>
                  <a:lnTo>
                    <a:pt x="15729" y="8303"/>
                  </a:lnTo>
                  <a:lnTo>
                    <a:pt x="15723" y="8347"/>
                  </a:lnTo>
                  <a:lnTo>
                    <a:pt x="15705" y="8373"/>
                  </a:lnTo>
                  <a:lnTo>
                    <a:pt x="15705" y="8343"/>
                  </a:lnTo>
                  <a:lnTo>
                    <a:pt x="15702" y="8304"/>
                  </a:lnTo>
                  <a:lnTo>
                    <a:pt x="15696" y="8260"/>
                  </a:lnTo>
                  <a:lnTo>
                    <a:pt x="15686" y="8217"/>
                  </a:lnTo>
                  <a:lnTo>
                    <a:pt x="15652" y="8136"/>
                  </a:lnTo>
                  <a:lnTo>
                    <a:pt x="15646" y="8124"/>
                  </a:lnTo>
                  <a:lnTo>
                    <a:pt x="15643" y="8120"/>
                  </a:lnTo>
                  <a:lnTo>
                    <a:pt x="15639" y="8117"/>
                  </a:lnTo>
                  <a:lnTo>
                    <a:pt x="15637" y="8111"/>
                  </a:lnTo>
                  <a:lnTo>
                    <a:pt x="15634" y="8101"/>
                  </a:lnTo>
                  <a:lnTo>
                    <a:pt x="15633" y="8090"/>
                  </a:lnTo>
                  <a:lnTo>
                    <a:pt x="15634" y="8083"/>
                  </a:lnTo>
                  <a:lnTo>
                    <a:pt x="15635" y="8083"/>
                  </a:lnTo>
                  <a:lnTo>
                    <a:pt x="15612" y="8040"/>
                  </a:lnTo>
                  <a:lnTo>
                    <a:pt x="15592" y="8021"/>
                  </a:lnTo>
                  <a:lnTo>
                    <a:pt x="15579" y="8025"/>
                  </a:lnTo>
                  <a:lnTo>
                    <a:pt x="15571" y="8052"/>
                  </a:lnTo>
                  <a:lnTo>
                    <a:pt x="15572" y="8073"/>
                  </a:lnTo>
                  <a:lnTo>
                    <a:pt x="15578" y="8115"/>
                  </a:lnTo>
                  <a:lnTo>
                    <a:pt x="15575" y="8127"/>
                  </a:lnTo>
                  <a:lnTo>
                    <a:pt x="15567" y="8135"/>
                  </a:lnTo>
                  <a:lnTo>
                    <a:pt x="15557" y="8163"/>
                  </a:lnTo>
                  <a:lnTo>
                    <a:pt x="15541" y="8279"/>
                  </a:lnTo>
                  <a:lnTo>
                    <a:pt x="15544" y="8317"/>
                  </a:lnTo>
                  <a:lnTo>
                    <a:pt x="15551" y="8341"/>
                  </a:lnTo>
                  <a:lnTo>
                    <a:pt x="15560" y="8365"/>
                  </a:lnTo>
                  <a:lnTo>
                    <a:pt x="15566" y="8385"/>
                  </a:lnTo>
                  <a:lnTo>
                    <a:pt x="15562" y="8398"/>
                  </a:lnTo>
                  <a:lnTo>
                    <a:pt x="15555" y="8394"/>
                  </a:lnTo>
                  <a:lnTo>
                    <a:pt x="15544" y="8384"/>
                  </a:lnTo>
                  <a:lnTo>
                    <a:pt x="15528" y="8366"/>
                  </a:lnTo>
                  <a:lnTo>
                    <a:pt x="15509" y="8316"/>
                  </a:lnTo>
                  <a:lnTo>
                    <a:pt x="15503" y="8278"/>
                  </a:lnTo>
                  <a:lnTo>
                    <a:pt x="15527" y="8140"/>
                  </a:lnTo>
                  <a:lnTo>
                    <a:pt x="15527" y="8103"/>
                  </a:lnTo>
                  <a:lnTo>
                    <a:pt x="15507" y="8082"/>
                  </a:lnTo>
                  <a:lnTo>
                    <a:pt x="15491" y="8048"/>
                  </a:lnTo>
                  <a:lnTo>
                    <a:pt x="15481" y="8008"/>
                  </a:lnTo>
                  <a:lnTo>
                    <a:pt x="15476" y="7969"/>
                  </a:lnTo>
                  <a:lnTo>
                    <a:pt x="15477" y="7952"/>
                  </a:lnTo>
                  <a:lnTo>
                    <a:pt x="15482" y="7926"/>
                  </a:lnTo>
                  <a:lnTo>
                    <a:pt x="15482" y="7910"/>
                  </a:lnTo>
                  <a:lnTo>
                    <a:pt x="15479" y="7894"/>
                  </a:lnTo>
                  <a:lnTo>
                    <a:pt x="15473" y="7879"/>
                  </a:lnTo>
                  <a:lnTo>
                    <a:pt x="15467" y="7864"/>
                  </a:lnTo>
                  <a:lnTo>
                    <a:pt x="15465" y="7845"/>
                  </a:lnTo>
                  <a:lnTo>
                    <a:pt x="15446" y="7839"/>
                  </a:lnTo>
                  <a:lnTo>
                    <a:pt x="15376" y="7861"/>
                  </a:lnTo>
                  <a:lnTo>
                    <a:pt x="15336" y="7849"/>
                  </a:lnTo>
                  <a:lnTo>
                    <a:pt x="15313" y="7852"/>
                  </a:lnTo>
                  <a:lnTo>
                    <a:pt x="15306" y="7845"/>
                  </a:lnTo>
                  <a:lnTo>
                    <a:pt x="15299" y="7838"/>
                  </a:lnTo>
                  <a:lnTo>
                    <a:pt x="15293" y="7833"/>
                  </a:lnTo>
                  <a:lnTo>
                    <a:pt x="15284" y="7831"/>
                  </a:lnTo>
                  <a:lnTo>
                    <a:pt x="15268" y="7834"/>
                  </a:lnTo>
                  <a:lnTo>
                    <a:pt x="15247" y="7851"/>
                  </a:lnTo>
                  <a:lnTo>
                    <a:pt x="15221" y="7886"/>
                  </a:lnTo>
                  <a:lnTo>
                    <a:pt x="15217" y="7906"/>
                  </a:lnTo>
                  <a:lnTo>
                    <a:pt x="15163" y="8057"/>
                  </a:lnTo>
                  <a:lnTo>
                    <a:pt x="15175" y="8080"/>
                  </a:lnTo>
                  <a:lnTo>
                    <a:pt x="15185" y="8099"/>
                  </a:lnTo>
                  <a:lnTo>
                    <a:pt x="15196" y="8116"/>
                  </a:lnTo>
                  <a:lnTo>
                    <a:pt x="15206" y="8130"/>
                  </a:lnTo>
                  <a:lnTo>
                    <a:pt x="15215" y="8149"/>
                  </a:lnTo>
                  <a:lnTo>
                    <a:pt x="15216" y="8169"/>
                  </a:lnTo>
                  <a:lnTo>
                    <a:pt x="15215" y="8191"/>
                  </a:lnTo>
                  <a:lnTo>
                    <a:pt x="15216" y="8209"/>
                  </a:lnTo>
                  <a:lnTo>
                    <a:pt x="15225" y="8220"/>
                  </a:lnTo>
                  <a:lnTo>
                    <a:pt x="15226" y="8249"/>
                  </a:lnTo>
                  <a:lnTo>
                    <a:pt x="15215" y="8285"/>
                  </a:lnTo>
                  <a:lnTo>
                    <a:pt x="15215" y="8311"/>
                  </a:lnTo>
                  <a:lnTo>
                    <a:pt x="15212" y="8333"/>
                  </a:lnTo>
                  <a:lnTo>
                    <a:pt x="15202" y="8343"/>
                  </a:lnTo>
                  <a:lnTo>
                    <a:pt x="15085" y="8352"/>
                  </a:lnTo>
                  <a:lnTo>
                    <a:pt x="15051" y="8339"/>
                  </a:lnTo>
                  <a:lnTo>
                    <a:pt x="15066" y="8307"/>
                  </a:lnTo>
                  <a:lnTo>
                    <a:pt x="15093" y="8305"/>
                  </a:lnTo>
                  <a:lnTo>
                    <a:pt x="15124" y="8313"/>
                  </a:lnTo>
                  <a:lnTo>
                    <a:pt x="15151" y="8310"/>
                  </a:lnTo>
                  <a:lnTo>
                    <a:pt x="15187" y="8281"/>
                  </a:lnTo>
                  <a:lnTo>
                    <a:pt x="15196" y="8248"/>
                  </a:lnTo>
                  <a:lnTo>
                    <a:pt x="15192" y="8188"/>
                  </a:lnTo>
                  <a:lnTo>
                    <a:pt x="15152" y="8108"/>
                  </a:lnTo>
                  <a:lnTo>
                    <a:pt x="15138" y="8038"/>
                  </a:lnTo>
                  <a:lnTo>
                    <a:pt x="15144" y="7982"/>
                  </a:lnTo>
                  <a:lnTo>
                    <a:pt x="15159" y="7947"/>
                  </a:lnTo>
                  <a:lnTo>
                    <a:pt x="15163" y="7944"/>
                  </a:lnTo>
                  <a:lnTo>
                    <a:pt x="15164" y="7941"/>
                  </a:lnTo>
                  <a:lnTo>
                    <a:pt x="15165" y="7939"/>
                  </a:lnTo>
                  <a:lnTo>
                    <a:pt x="15165" y="7936"/>
                  </a:lnTo>
                  <a:lnTo>
                    <a:pt x="15160" y="7926"/>
                  </a:lnTo>
                  <a:lnTo>
                    <a:pt x="15151" y="7919"/>
                  </a:lnTo>
                  <a:lnTo>
                    <a:pt x="15147" y="7918"/>
                  </a:lnTo>
                  <a:lnTo>
                    <a:pt x="15237" y="7828"/>
                  </a:lnTo>
                  <a:lnTo>
                    <a:pt x="15258" y="7783"/>
                  </a:lnTo>
                  <a:lnTo>
                    <a:pt x="15239" y="7772"/>
                  </a:lnTo>
                  <a:lnTo>
                    <a:pt x="15116" y="7770"/>
                  </a:lnTo>
                  <a:lnTo>
                    <a:pt x="15102" y="7774"/>
                  </a:lnTo>
                  <a:lnTo>
                    <a:pt x="15091" y="7784"/>
                  </a:lnTo>
                  <a:lnTo>
                    <a:pt x="15083" y="7797"/>
                  </a:lnTo>
                  <a:lnTo>
                    <a:pt x="15080" y="7815"/>
                  </a:lnTo>
                  <a:lnTo>
                    <a:pt x="15081" y="7867"/>
                  </a:lnTo>
                  <a:lnTo>
                    <a:pt x="15079" y="7887"/>
                  </a:lnTo>
                  <a:lnTo>
                    <a:pt x="15068" y="7898"/>
                  </a:lnTo>
                  <a:lnTo>
                    <a:pt x="15048" y="7842"/>
                  </a:lnTo>
                  <a:lnTo>
                    <a:pt x="15026" y="7835"/>
                  </a:lnTo>
                  <a:lnTo>
                    <a:pt x="15002" y="7859"/>
                  </a:lnTo>
                  <a:lnTo>
                    <a:pt x="15000" y="7884"/>
                  </a:lnTo>
                  <a:lnTo>
                    <a:pt x="14967" y="8012"/>
                  </a:lnTo>
                  <a:lnTo>
                    <a:pt x="14968" y="8022"/>
                  </a:lnTo>
                  <a:lnTo>
                    <a:pt x="14973" y="8038"/>
                  </a:lnTo>
                  <a:lnTo>
                    <a:pt x="14978" y="8048"/>
                  </a:lnTo>
                  <a:lnTo>
                    <a:pt x="14983" y="8051"/>
                  </a:lnTo>
                  <a:lnTo>
                    <a:pt x="14984" y="8048"/>
                  </a:lnTo>
                  <a:lnTo>
                    <a:pt x="14996" y="8096"/>
                  </a:lnTo>
                  <a:lnTo>
                    <a:pt x="14999" y="8115"/>
                  </a:lnTo>
                  <a:lnTo>
                    <a:pt x="14998" y="8133"/>
                  </a:lnTo>
                  <a:lnTo>
                    <a:pt x="14991" y="8148"/>
                  </a:lnTo>
                  <a:lnTo>
                    <a:pt x="14960" y="8176"/>
                  </a:lnTo>
                  <a:lnTo>
                    <a:pt x="14941" y="8212"/>
                  </a:lnTo>
                  <a:lnTo>
                    <a:pt x="14931" y="8217"/>
                  </a:lnTo>
                  <a:lnTo>
                    <a:pt x="14930" y="8205"/>
                  </a:lnTo>
                  <a:lnTo>
                    <a:pt x="14928" y="8200"/>
                  </a:lnTo>
                  <a:lnTo>
                    <a:pt x="14925" y="8200"/>
                  </a:lnTo>
                  <a:lnTo>
                    <a:pt x="14971" y="8129"/>
                  </a:lnTo>
                  <a:lnTo>
                    <a:pt x="14972" y="8093"/>
                  </a:lnTo>
                  <a:lnTo>
                    <a:pt x="14964" y="8072"/>
                  </a:lnTo>
                  <a:lnTo>
                    <a:pt x="14954" y="8058"/>
                  </a:lnTo>
                  <a:lnTo>
                    <a:pt x="14944" y="8040"/>
                  </a:lnTo>
                  <a:lnTo>
                    <a:pt x="14936" y="8006"/>
                  </a:lnTo>
                  <a:lnTo>
                    <a:pt x="14937" y="7984"/>
                  </a:lnTo>
                  <a:lnTo>
                    <a:pt x="14943" y="7973"/>
                  </a:lnTo>
                  <a:lnTo>
                    <a:pt x="14946" y="7958"/>
                  </a:lnTo>
                  <a:lnTo>
                    <a:pt x="14940" y="7930"/>
                  </a:lnTo>
                  <a:lnTo>
                    <a:pt x="14934" y="7934"/>
                  </a:lnTo>
                  <a:lnTo>
                    <a:pt x="14929" y="7941"/>
                  </a:lnTo>
                  <a:lnTo>
                    <a:pt x="14923" y="7961"/>
                  </a:lnTo>
                  <a:lnTo>
                    <a:pt x="14894" y="8033"/>
                  </a:lnTo>
                  <a:lnTo>
                    <a:pt x="14847" y="8061"/>
                  </a:lnTo>
                  <a:lnTo>
                    <a:pt x="14837" y="8075"/>
                  </a:lnTo>
                  <a:lnTo>
                    <a:pt x="14820" y="8139"/>
                  </a:lnTo>
                  <a:lnTo>
                    <a:pt x="14815" y="8147"/>
                  </a:lnTo>
                  <a:lnTo>
                    <a:pt x="14817" y="8156"/>
                  </a:lnTo>
                  <a:lnTo>
                    <a:pt x="14830" y="8195"/>
                  </a:lnTo>
                  <a:lnTo>
                    <a:pt x="14833" y="8209"/>
                  </a:lnTo>
                  <a:lnTo>
                    <a:pt x="14826" y="8234"/>
                  </a:lnTo>
                  <a:lnTo>
                    <a:pt x="14811" y="8228"/>
                  </a:lnTo>
                  <a:lnTo>
                    <a:pt x="14793" y="8198"/>
                  </a:lnTo>
                  <a:lnTo>
                    <a:pt x="14780" y="8150"/>
                  </a:lnTo>
                  <a:lnTo>
                    <a:pt x="14778" y="8122"/>
                  </a:lnTo>
                  <a:lnTo>
                    <a:pt x="14781" y="8095"/>
                  </a:lnTo>
                  <a:lnTo>
                    <a:pt x="14794" y="8050"/>
                  </a:lnTo>
                  <a:lnTo>
                    <a:pt x="14961" y="7828"/>
                  </a:lnTo>
                  <a:lnTo>
                    <a:pt x="14972" y="7796"/>
                  </a:lnTo>
                  <a:lnTo>
                    <a:pt x="14967" y="7788"/>
                  </a:lnTo>
                  <a:lnTo>
                    <a:pt x="14966" y="7787"/>
                  </a:lnTo>
                  <a:lnTo>
                    <a:pt x="14965" y="7787"/>
                  </a:lnTo>
                  <a:lnTo>
                    <a:pt x="14961" y="7783"/>
                  </a:lnTo>
                  <a:lnTo>
                    <a:pt x="14966" y="7769"/>
                  </a:lnTo>
                  <a:lnTo>
                    <a:pt x="14987" y="7767"/>
                  </a:lnTo>
                  <a:lnTo>
                    <a:pt x="15000" y="7732"/>
                  </a:lnTo>
                  <a:lnTo>
                    <a:pt x="15094" y="7691"/>
                  </a:lnTo>
                  <a:lnTo>
                    <a:pt x="15151" y="7707"/>
                  </a:lnTo>
                  <a:lnTo>
                    <a:pt x="15196" y="7705"/>
                  </a:lnTo>
                  <a:lnTo>
                    <a:pt x="15213" y="7694"/>
                  </a:lnTo>
                  <a:lnTo>
                    <a:pt x="15237" y="7655"/>
                  </a:lnTo>
                  <a:lnTo>
                    <a:pt x="15245" y="7623"/>
                  </a:lnTo>
                  <a:lnTo>
                    <a:pt x="15244" y="7585"/>
                  </a:lnTo>
                  <a:lnTo>
                    <a:pt x="15223" y="7544"/>
                  </a:lnTo>
                  <a:lnTo>
                    <a:pt x="15233" y="7513"/>
                  </a:lnTo>
                  <a:lnTo>
                    <a:pt x="15255" y="7511"/>
                  </a:lnTo>
                  <a:lnTo>
                    <a:pt x="15281" y="7517"/>
                  </a:lnTo>
                  <a:lnTo>
                    <a:pt x="15300" y="7511"/>
                  </a:lnTo>
                  <a:lnTo>
                    <a:pt x="15283" y="7474"/>
                  </a:lnTo>
                  <a:lnTo>
                    <a:pt x="15285" y="7451"/>
                  </a:lnTo>
                  <a:lnTo>
                    <a:pt x="15297" y="7440"/>
                  </a:lnTo>
                  <a:lnTo>
                    <a:pt x="15322" y="7434"/>
                  </a:lnTo>
                  <a:lnTo>
                    <a:pt x="15353" y="7396"/>
                  </a:lnTo>
                  <a:lnTo>
                    <a:pt x="15347" y="7382"/>
                  </a:lnTo>
                  <a:lnTo>
                    <a:pt x="15250" y="7382"/>
                  </a:lnTo>
                  <a:lnTo>
                    <a:pt x="15211" y="7407"/>
                  </a:lnTo>
                  <a:lnTo>
                    <a:pt x="15184" y="7460"/>
                  </a:lnTo>
                  <a:lnTo>
                    <a:pt x="15173" y="7501"/>
                  </a:lnTo>
                  <a:lnTo>
                    <a:pt x="15160" y="7506"/>
                  </a:lnTo>
                  <a:lnTo>
                    <a:pt x="15136" y="7483"/>
                  </a:lnTo>
                  <a:lnTo>
                    <a:pt x="15090" y="7469"/>
                  </a:lnTo>
                  <a:lnTo>
                    <a:pt x="15047" y="7479"/>
                  </a:lnTo>
                  <a:lnTo>
                    <a:pt x="15058" y="7496"/>
                  </a:lnTo>
                  <a:lnTo>
                    <a:pt x="15069" y="7507"/>
                  </a:lnTo>
                  <a:lnTo>
                    <a:pt x="15091" y="7525"/>
                  </a:lnTo>
                  <a:lnTo>
                    <a:pt x="15095" y="7543"/>
                  </a:lnTo>
                  <a:lnTo>
                    <a:pt x="15109" y="7585"/>
                  </a:lnTo>
                  <a:lnTo>
                    <a:pt x="15113" y="7603"/>
                  </a:lnTo>
                  <a:lnTo>
                    <a:pt x="15110" y="7624"/>
                  </a:lnTo>
                  <a:lnTo>
                    <a:pt x="14987" y="7710"/>
                  </a:lnTo>
                  <a:lnTo>
                    <a:pt x="14988" y="7665"/>
                  </a:lnTo>
                  <a:lnTo>
                    <a:pt x="15009" y="7641"/>
                  </a:lnTo>
                  <a:lnTo>
                    <a:pt x="15060" y="7620"/>
                  </a:lnTo>
                  <a:lnTo>
                    <a:pt x="15055" y="7607"/>
                  </a:lnTo>
                  <a:lnTo>
                    <a:pt x="15036" y="7592"/>
                  </a:lnTo>
                  <a:lnTo>
                    <a:pt x="15026" y="7575"/>
                  </a:lnTo>
                  <a:lnTo>
                    <a:pt x="15016" y="7552"/>
                  </a:lnTo>
                  <a:lnTo>
                    <a:pt x="14998" y="7524"/>
                  </a:lnTo>
                  <a:lnTo>
                    <a:pt x="14976" y="7505"/>
                  </a:lnTo>
                  <a:lnTo>
                    <a:pt x="14977" y="7530"/>
                  </a:lnTo>
                  <a:lnTo>
                    <a:pt x="14987" y="7570"/>
                  </a:lnTo>
                  <a:lnTo>
                    <a:pt x="14989" y="7595"/>
                  </a:lnTo>
                  <a:lnTo>
                    <a:pt x="14978" y="7591"/>
                  </a:lnTo>
                  <a:lnTo>
                    <a:pt x="14962" y="7566"/>
                  </a:lnTo>
                  <a:lnTo>
                    <a:pt x="14945" y="7538"/>
                  </a:lnTo>
                  <a:lnTo>
                    <a:pt x="14934" y="7521"/>
                  </a:lnTo>
                  <a:lnTo>
                    <a:pt x="14917" y="7517"/>
                  </a:lnTo>
                  <a:lnTo>
                    <a:pt x="14902" y="7528"/>
                  </a:lnTo>
                  <a:lnTo>
                    <a:pt x="14899" y="7555"/>
                  </a:lnTo>
                  <a:lnTo>
                    <a:pt x="14913" y="7592"/>
                  </a:lnTo>
                  <a:lnTo>
                    <a:pt x="14906" y="7594"/>
                  </a:lnTo>
                  <a:lnTo>
                    <a:pt x="14898" y="7589"/>
                  </a:lnTo>
                  <a:lnTo>
                    <a:pt x="14881" y="7567"/>
                  </a:lnTo>
                  <a:lnTo>
                    <a:pt x="14870" y="7562"/>
                  </a:lnTo>
                  <a:lnTo>
                    <a:pt x="14863" y="7570"/>
                  </a:lnTo>
                  <a:lnTo>
                    <a:pt x="14854" y="7595"/>
                  </a:lnTo>
                  <a:lnTo>
                    <a:pt x="14800" y="7623"/>
                  </a:lnTo>
                  <a:lnTo>
                    <a:pt x="14789" y="7641"/>
                  </a:lnTo>
                  <a:lnTo>
                    <a:pt x="14802" y="7665"/>
                  </a:lnTo>
                  <a:lnTo>
                    <a:pt x="14830" y="7700"/>
                  </a:lnTo>
                  <a:lnTo>
                    <a:pt x="14843" y="7725"/>
                  </a:lnTo>
                  <a:lnTo>
                    <a:pt x="14855" y="7761"/>
                  </a:lnTo>
                  <a:lnTo>
                    <a:pt x="14859" y="7790"/>
                  </a:lnTo>
                  <a:lnTo>
                    <a:pt x="14864" y="7863"/>
                  </a:lnTo>
                  <a:lnTo>
                    <a:pt x="14861" y="7877"/>
                  </a:lnTo>
                  <a:lnTo>
                    <a:pt x="14853" y="7874"/>
                  </a:lnTo>
                  <a:lnTo>
                    <a:pt x="14838" y="7849"/>
                  </a:lnTo>
                  <a:lnTo>
                    <a:pt x="14828" y="7820"/>
                  </a:lnTo>
                  <a:lnTo>
                    <a:pt x="14823" y="7790"/>
                  </a:lnTo>
                  <a:lnTo>
                    <a:pt x="14816" y="7759"/>
                  </a:lnTo>
                  <a:lnTo>
                    <a:pt x="14802" y="7725"/>
                  </a:lnTo>
                  <a:lnTo>
                    <a:pt x="14753" y="7653"/>
                  </a:lnTo>
                  <a:lnTo>
                    <a:pt x="14762" y="7613"/>
                  </a:lnTo>
                  <a:lnTo>
                    <a:pt x="14790" y="7578"/>
                  </a:lnTo>
                  <a:lnTo>
                    <a:pt x="14799" y="7520"/>
                  </a:lnTo>
                  <a:lnTo>
                    <a:pt x="14780" y="7497"/>
                  </a:lnTo>
                  <a:lnTo>
                    <a:pt x="14767" y="7490"/>
                  </a:lnTo>
                  <a:lnTo>
                    <a:pt x="14758" y="7492"/>
                  </a:lnTo>
                  <a:lnTo>
                    <a:pt x="14748" y="7499"/>
                  </a:lnTo>
                  <a:lnTo>
                    <a:pt x="14730" y="7533"/>
                  </a:lnTo>
                  <a:lnTo>
                    <a:pt x="14720" y="7528"/>
                  </a:lnTo>
                  <a:lnTo>
                    <a:pt x="14710" y="7517"/>
                  </a:lnTo>
                  <a:lnTo>
                    <a:pt x="14701" y="7510"/>
                  </a:lnTo>
                  <a:lnTo>
                    <a:pt x="14684" y="7506"/>
                  </a:lnTo>
                  <a:lnTo>
                    <a:pt x="14672" y="7513"/>
                  </a:lnTo>
                  <a:lnTo>
                    <a:pt x="14661" y="7551"/>
                  </a:lnTo>
                  <a:lnTo>
                    <a:pt x="14610" y="7630"/>
                  </a:lnTo>
                  <a:lnTo>
                    <a:pt x="14596" y="7628"/>
                  </a:lnTo>
                  <a:lnTo>
                    <a:pt x="14581" y="7618"/>
                  </a:lnTo>
                  <a:lnTo>
                    <a:pt x="14573" y="7620"/>
                  </a:lnTo>
                  <a:lnTo>
                    <a:pt x="14580" y="7652"/>
                  </a:lnTo>
                  <a:lnTo>
                    <a:pt x="14592" y="7685"/>
                  </a:lnTo>
                  <a:lnTo>
                    <a:pt x="14604" y="7710"/>
                  </a:lnTo>
                  <a:lnTo>
                    <a:pt x="14615" y="7734"/>
                  </a:lnTo>
                  <a:lnTo>
                    <a:pt x="14627" y="7794"/>
                  </a:lnTo>
                  <a:lnTo>
                    <a:pt x="14646" y="7858"/>
                  </a:lnTo>
                  <a:lnTo>
                    <a:pt x="14652" y="7883"/>
                  </a:lnTo>
                  <a:lnTo>
                    <a:pt x="14656" y="7913"/>
                  </a:lnTo>
                  <a:lnTo>
                    <a:pt x="14655" y="7939"/>
                  </a:lnTo>
                  <a:lnTo>
                    <a:pt x="14652" y="7962"/>
                  </a:lnTo>
                  <a:lnTo>
                    <a:pt x="14646" y="7980"/>
                  </a:lnTo>
                  <a:lnTo>
                    <a:pt x="14639" y="7941"/>
                  </a:lnTo>
                  <a:lnTo>
                    <a:pt x="14627" y="7840"/>
                  </a:lnTo>
                  <a:lnTo>
                    <a:pt x="14614" y="7806"/>
                  </a:lnTo>
                  <a:lnTo>
                    <a:pt x="14603" y="7788"/>
                  </a:lnTo>
                  <a:lnTo>
                    <a:pt x="14581" y="7740"/>
                  </a:lnTo>
                  <a:lnTo>
                    <a:pt x="14551" y="7694"/>
                  </a:lnTo>
                  <a:lnTo>
                    <a:pt x="14546" y="7673"/>
                  </a:lnTo>
                  <a:lnTo>
                    <a:pt x="14545" y="7656"/>
                  </a:lnTo>
                  <a:lnTo>
                    <a:pt x="14540" y="7641"/>
                  </a:lnTo>
                  <a:lnTo>
                    <a:pt x="14523" y="7627"/>
                  </a:lnTo>
                  <a:lnTo>
                    <a:pt x="14518" y="7643"/>
                  </a:lnTo>
                  <a:lnTo>
                    <a:pt x="14520" y="7692"/>
                  </a:lnTo>
                  <a:lnTo>
                    <a:pt x="14515" y="7714"/>
                  </a:lnTo>
                  <a:lnTo>
                    <a:pt x="14510" y="7720"/>
                  </a:lnTo>
                  <a:lnTo>
                    <a:pt x="14503" y="7722"/>
                  </a:lnTo>
                  <a:lnTo>
                    <a:pt x="14497" y="7717"/>
                  </a:lnTo>
                  <a:lnTo>
                    <a:pt x="14489" y="7699"/>
                  </a:lnTo>
                  <a:lnTo>
                    <a:pt x="14486" y="7697"/>
                  </a:lnTo>
                  <a:lnTo>
                    <a:pt x="14450" y="7720"/>
                  </a:lnTo>
                  <a:lnTo>
                    <a:pt x="14443" y="7730"/>
                  </a:lnTo>
                  <a:lnTo>
                    <a:pt x="14439" y="7739"/>
                  </a:lnTo>
                  <a:lnTo>
                    <a:pt x="14433" y="7739"/>
                  </a:lnTo>
                  <a:lnTo>
                    <a:pt x="14419" y="7723"/>
                  </a:lnTo>
                  <a:lnTo>
                    <a:pt x="14412" y="7709"/>
                  </a:lnTo>
                  <a:lnTo>
                    <a:pt x="14409" y="7692"/>
                  </a:lnTo>
                  <a:lnTo>
                    <a:pt x="14401" y="7678"/>
                  </a:lnTo>
                  <a:lnTo>
                    <a:pt x="14388" y="7668"/>
                  </a:lnTo>
                  <a:lnTo>
                    <a:pt x="14367" y="7703"/>
                  </a:lnTo>
                  <a:lnTo>
                    <a:pt x="14360" y="7697"/>
                  </a:lnTo>
                  <a:lnTo>
                    <a:pt x="14338" y="7675"/>
                  </a:lnTo>
                  <a:lnTo>
                    <a:pt x="14264" y="7707"/>
                  </a:lnTo>
                  <a:lnTo>
                    <a:pt x="14251" y="7705"/>
                  </a:lnTo>
                  <a:lnTo>
                    <a:pt x="14235" y="7710"/>
                  </a:lnTo>
                  <a:lnTo>
                    <a:pt x="14221" y="7722"/>
                  </a:lnTo>
                  <a:lnTo>
                    <a:pt x="14215" y="7739"/>
                  </a:lnTo>
                  <a:lnTo>
                    <a:pt x="14219" y="7763"/>
                  </a:lnTo>
                  <a:lnTo>
                    <a:pt x="14224" y="7784"/>
                  </a:lnTo>
                  <a:lnTo>
                    <a:pt x="14225" y="7804"/>
                  </a:lnTo>
                  <a:lnTo>
                    <a:pt x="14220" y="7819"/>
                  </a:lnTo>
                  <a:lnTo>
                    <a:pt x="14042" y="7918"/>
                  </a:lnTo>
                  <a:lnTo>
                    <a:pt x="14057" y="7876"/>
                  </a:lnTo>
                  <a:lnTo>
                    <a:pt x="14150" y="7804"/>
                  </a:lnTo>
                  <a:lnTo>
                    <a:pt x="14165" y="7770"/>
                  </a:lnTo>
                  <a:lnTo>
                    <a:pt x="14174" y="7758"/>
                  </a:lnTo>
                  <a:lnTo>
                    <a:pt x="14177" y="7751"/>
                  </a:lnTo>
                  <a:lnTo>
                    <a:pt x="14174" y="7737"/>
                  </a:lnTo>
                  <a:lnTo>
                    <a:pt x="14169" y="7721"/>
                  </a:lnTo>
                  <a:lnTo>
                    <a:pt x="14162" y="7709"/>
                  </a:lnTo>
                  <a:lnTo>
                    <a:pt x="14154" y="7705"/>
                  </a:lnTo>
                  <a:lnTo>
                    <a:pt x="14059" y="7724"/>
                  </a:lnTo>
                  <a:lnTo>
                    <a:pt x="14033" y="7758"/>
                  </a:lnTo>
                  <a:lnTo>
                    <a:pt x="14030" y="7769"/>
                  </a:lnTo>
                  <a:lnTo>
                    <a:pt x="14029" y="7807"/>
                  </a:lnTo>
                  <a:lnTo>
                    <a:pt x="14021" y="7826"/>
                  </a:lnTo>
                  <a:lnTo>
                    <a:pt x="14016" y="7864"/>
                  </a:lnTo>
                  <a:lnTo>
                    <a:pt x="14003" y="7886"/>
                  </a:lnTo>
                  <a:lnTo>
                    <a:pt x="13985" y="7900"/>
                  </a:lnTo>
                  <a:lnTo>
                    <a:pt x="13974" y="7902"/>
                  </a:lnTo>
                  <a:lnTo>
                    <a:pt x="13945" y="7896"/>
                  </a:lnTo>
                  <a:lnTo>
                    <a:pt x="13931" y="7899"/>
                  </a:lnTo>
                  <a:lnTo>
                    <a:pt x="13938" y="7874"/>
                  </a:lnTo>
                  <a:lnTo>
                    <a:pt x="13969" y="7853"/>
                  </a:lnTo>
                  <a:lnTo>
                    <a:pt x="13978" y="7829"/>
                  </a:lnTo>
                  <a:lnTo>
                    <a:pt x="13976" y="7825"/>
                  </a:lnTo>
                  <a:lnTo>
                    <a:pt x="13969" y="7807"/>
                  </a:lnTo>
                  <a:lnTo>
                    <a:pt x="13967" y="7801"/>
                  </a:lnTo>
                  <a:lnTo>
                    <a:pt x="13969" y="7781"/>
                  </a:lnTo>
                  <a:lnTo>
                    <a:pt x="13969" y="7774"/>
                  </a:lnTo>
                  <a:lnTo>
                    <a:pt x="13969" y="7746"/>
                  </a:lnTo>
                  <a:lnTo>
                    <a:pt x="13980" y="7736"/>
                  </a:lnTo>
                  <a:lnTo>
                    <a:pt x="13993" y="7730"/>
                  </a:lnTo>
                  <a:lnTo>
                    <a:pt x="14029" y="7672"/>
                  </a:lnTo>
                  <a:lnTo>
                    <a:pt x="14203" y="7650"/>
                  </a:lnTo>
                  <a:lnTo>
                    <a:pt x="14220" y="7641"/>
                  </a:lnTo>
                  <a:lnTo>
                    <a:pt x="14247" y="7563"/>
                  </a:lnTo>
                  <a:lnTo>
                    <a:pt x="14271" y="7524"/>
                  </a:lnTo>
                  <a:lnTo>
                    <a:pt x="14299" y="7527"/>
                  </a:lnTo>
                  <a:lnTo>
                    <a:pt x="14336" y="7544"/>
                  </a:lnTo>
                  <a:lnTo>
                    <a:pt x="14365" y="7543"/>
                  </a:lnTo>
                  <a:lnTo>
                    <a:pt x="14369" y="7497"/>
                  </a:lnTo>
                  <a:lnTo>
                    <a:pt x="14346" y="7475"/>
                  </a:lnTo>
                  <a:lnTo>
                    <a:pt x="14311" y="7483"/>
                  </a:lnTo>
                  <a:lnTo>
                    <a:pt x="14291" y="7474"/>
                  </a:lnTo>
                  <a:lnTo>
                    <a:pt x="14327" y="7458"/>
                  </a:lnTo>
                  <a:lnTo>
                    <a:pt x="14333" y="7445"/>
                  </a:lnTo>
                  <a:lnTo>
                    <a:pt x="14340" y="7461"/>
                  </a:lnTo>
                  <a:lnTo>
                    <a:pt x="14355" y="7412"/>
                  </a:lnTo>
                  <a:lnTo>
                    <a:pt x="14349" y="7399"/>
                  </a:lnTo>
                  <a:lnTo>
                    <a:pt x="14314" y="7422"/>
                  </a:lnTo>
                  <a:lnTo>
                    <a:pt x="14306" y="7424"/>
                  </a:lnTo>
                  <a:lnTo>
                    <a:pt x="14299" y="7418"/>
                  </a:lnTo>
                  <a:lnTo>
                    <a:pt x="14292" y="7410"/>
                  </a:lnTo>
                  <a:lnTo>
                    <a:pt x="14282" y="7405"/>
                  </a:lnTo>
                  <a:lnTo>
                    <a:pt x="14232" y="7399"/>
                  </a:lnTo>
                  <a:lnTo>
                    <a:pt x="14106" y="7430"/>
                  </a:lnTo>
                  <a:lnTo>
                    <a:pt x="14055" y="7469"/>
                  </a:lnTo>
                  <a:lnTo>
                    <a:pt x="14038" y="7457"/>
                  </a:lnTo>
                  <a:lnTo>
                    <a:pt x="14010" y="7447"/>
                  </a:lnTo>
                  <a:lnTo>
                    <a:pt x="13953" y="7514"/>
                  </a:lnTo>
                  <a:lnTo>
                    <a:pt x="13887" y="7508"/>
                  </a:lnTo>
                  <a:lnTo>
                    <a:pt x="13811" y="7537"/>
                  </a:lnTo>
                  <a:lnTo>
                    <a:pt x="13799" y="7559"/>
                  </a:lnTo>
                  <a:lnTo>
                    <a:pt x="13788" y="7614"/>
                  </a:lnTo>
                  <a:lnTo>
                    <a:pt x="13777" y="7629"/>
                  </a:lnTo>
                  <a:lnTo>
                    <a:pt x="13757" y="7626"/>
                  </a:lnTo>
                  <a:lnTo>
                    <a:pt x="13750" y="7609"/>
                  </a:lnTo>
                  <a:lnTo>
                    <a:pt x="13758" y="7607"/>
                  </a:lnTo>
                  <a:lnTo>
                    <a:pt x="13763" y="7603"/>
                  </a:lnTo>
                  <a:lnTo>
                    <a:pt x="13767" y="7594"/>
                  </a:lnTo>
                  <a:lnTo>
                    <a:pt x="13768" y="7579"/>
                  </a:lnTo>
                  <a:lnTo>
                    <a:pt x="13760" y="7559"/>
                  </a:lnTo>
                  <a:lnTo>
                    <a:pt x="13759" y="7540"/>
                  </a:lnTo>
                  <a:lnTo>
                    <a:pt x="13755" y="7522"/>
                  </a:lnTo>
                  <a:lnTo>
                    <a:pt x="13739" y="7506"/>
                  </a:lnTo>
                  <a:lnTo>
                    <a:pt x="13717" y="7503"/>
                  </a:lnTo>
                  <a:lnTo>
                    <a:pt x="13481" y="7618"/>
                  </a:lnTo>
                  <a:lnTo>
                    <a:pt x="13486" y="7568"/>
                  </a:lnTo>
                  <a:lnTo>
                    <a:pt x="13603" y="7503"/>
                  </a:lnTo>
                  <a:lnTo>
                    <a:pt x="13554" y="7475"/>
                  </a:lnTo>
                  <a:lnTo>
                    <a:pt x="13511" y="7483"/>
                  </a:lnTo>
                  <a:lnTo>
                    <a:pt x="13439" y="7534"/>
                  </a:lnTo>
                  <a:lnTo>
                    <a:pt x="13440" y="7473"/>
                  </a:lnTo>
                  <a:lnTo>
                    <a:pt x="13474" y="7447"/>
                  </a:lnTo>
                  <a:lnTo>
                    <a:pt x="13578" y="7458"/>
                  </a:lnTo>
                  <a:lnTo>
                    <a:pt x="13636" y="7424"/>
                  </a:lnTo>
                  <a:lnTo>
                    <a:pt x="13653" y="7427"/>
                  </a:lnTo>
                  <a:lnTo>
                    <a:pt x="13699" y="7457"/>
                  </a:lnTo>
                  <a:lnTo>
                    <a:pt x="13719" y="7465"/>
                  </a:lnTo>
                  <a:lnTo>
                    <a:pt x="13769" y="7449"/>
                  </a:lnTo>
                  <a:lnTo>
                    <a:pt x="13780" y="7429"/>
                  </a:lnTo>
                  <a:lnTo>
                    <a:pt x="13792" y="7420"/>
                  </a:lnTo>
                  <a:lnTo>
                    <a:pt x="13830" y="7432"/>
                  </a:lnTo>
                  <a:lnTo>
                    <a:pt x="13848" y="7390"/>
                  </a:lnTo>
                  <a:lnTo>
                    <a:pt x="13866" y="7385"/>
                  </a:lnTo>
                  <a:lnTo>
                    <a:pt x="13888" y="7391"/>
                  </a:lnTo>
                  <a:lnTo>
                    <a:pt x="13909" y="7404"/>
                  </a:lnTo>
                  <a:lnTo>
                    <a:pt x="13924" y="7407"/>
                  </a:lnTo>
                  <a:lnTo>
                    <a:pt x="13941" y="7403"/>
                  </a:lnTo>
                  <a:lnTo>
                    <a:pt x="13951" y="7391"/>
                  </a:lnTo>
                  <a:lnTo>
                    <a:pt x="13942" y="7373"/>
                  </a:lnTo>
                  <a:lnTo>
                    <a:pt x="13936" y="7358"/>
                  </a:lnTo>
                  <a:lnTo>
                    <a:pt x="14004" y="7332"/>
                  </a:lnTo>
                  <a:lnTo>
                    <a:pt x="13978" y="7298"/>
                  </a:lnTo>
                  <a:lnTo>
                    <a:pt x="13950" y="7287"/>
                  </a:lnTo>
                  <a:lnTo>
                    <a:pt x="13902" y="7286"/>
                  </a:lnTo>
                  <a:lnTo>
                    <a:pt x="13897" y="7271"/>
                  </a:lnTo>
                  <a:lnTo>
                    <a:pt x="13908" y="7252"/>
                  </a:lnTo>
                  <a:lnTo>
                    <a:pt x="13940" y="7232"/>
                  </a:lnTo>
                  <a:lnTo>
                    <a:pt x="13976" y="7226"/>
                  </a:lnTo>
                  <a:lnTo>
                    <a:pt x="14015" y="7193"/>
                  </a:lnTo>
                  <a:lnTo>
                    <a:pt x="14105" y="7194"/>
                  </a:lnTo>
                  <a:lnTo>
                    <a:pt x="14132" y="7170"/>
                  </a:lnTo>
                  <a:lnTo>
                    <a:pt x="14373" y="7154"/>
                  </a:lnTo>
                  <a:lnTo>
                    <a:pt x="14405" y="7129"/>
                  </a:lnTo>
                  <a:lnTo>
                    <a:pt x="14420" y="7087"/>
                  </a:lnTo>
                  <a:lnTo>
                    <a:pt x="14402" y="7081"/>
                  </a:lnTo>
                  <a:lnTo>
                    <a:pt x="14374" y="7101"/>
                  </a:lnTo>
                  <a:lnTo>
                    <a:pt x="14356" y="7095"/>
                  </a:lnTo>
                  <a:lnTo>
                    <a:pt x="14357" y="7076"/>
                  </a:lnTo>
                  <a:lnTo>
                    <a:pt x="14342" y="7065"/>
                  </a:lnTo>
                  <a:lnTo>
                    <a:pt x="14330" y="7069"/>
                  </a:lnTo>
                  <a:lnTo>
                    <a:pt x="14310" y="7087"/>
                  </a:lnTo>
                  <a:lnTo>
                    <a:pt x="14172" y="7110"/>
                  </a:lnTo>
                  <a:lnTo>
                    <a:pt x="14130" y="7092"/>
                  </a:lnTo>
                  <a:lnTo>
                    <a:pt x="14106" y="7101"/>
                  </a:lnTo>
                  <a:lnTo>
                    <a:pt x="14091" y="7096"/>
                  </a:lnTo>
                  <a:lnTo>
                    <a:pt x="14074" y="7086"/>
                  </a:lnTo>
                  <a:lnTo>
                    <a:pt x="14060" y="7082"/>
                  </a:lnTo>
                  <a:lnTo>
                    <a:pt x="13950" y="7129"/>
                  </a:lnTo>
                  <a:lnTo>
                    <a:pt x="13917" y="7112"/>
                  </a:lnTo>
                  <a:lnTo>
                    <a:pt x="14105" y="7032"/>
                  </a:lnTo>
                  <a:lnTo>
                    <a:pt x="14147" y="7040"/>
                  </a:lnTo>
                  <a:lnTo>
                    <a:pt x="14232" y="7019"/>
                  </a:lnTo>
                  <a:lnTo>
                    <a:pt x="14238" y="6987"/>
                  </a:lnTo>
                  <a:lnTo>
                    <a:pt x="14203" y="6953"/>
                  </a:lnTo>
                  <a:lnTo>
                    <a:pt x="14191" y="6945"/>
                  </a:lnTo>
                  <a:lnTo>
                    <a:pt x="14177" y="6943"/>
                  </a:lnTo>
                  <a:lnTo>
                    <a:pt x="14153" y="6953"/>
                  </a:lnTo>
                  <a:lnTo>
                    <a:pt x="14138" y="6944"/>
                  </a:lnTo>
                  <a:lnTo>
                    <a:pt x="14145" y="6937"/>
                  </a:lnTo>
                  <a:lnTo>
                    <a:pt x="14150" y="6922"/>
                  </a:lnTo>
                  <a:lnTo>
                    <a:pt x="14149" y="6903"/>
                  </a:lnTo>
                  <a:lnTo>
                    <a:pt x="14139" y="6887"/>
                  </a:lnTo>
                  <a:lnTo>
                    <a:pt x="14138" y="6874"/>
                  </a:lnTo>
                  <a:lnTo>
                    <a:pt x="14129" y="6838"/>
                  </a:lnTo>
                  <a:lnTo>
                    <a:pt x="14061" y="6885"/>
                  </a:lnTo>
                  <a:lnTo>
                    <a:pt x="14027" y="6876"/>
                  </a:lnTo>
                  <a:lnTo>
                    <a:pt x="13987" y="6888"/>
                  </a:lnTo>
                  <a:lnTo>
                    <a:pt x="13964" y="6875"/>
                  </a:lnTo>
                  <a:lnTo>
                    <a:pt x="13951" y="6857"/>
                  </a:lnTo>
                  <a:lnTo>
                    <a:pt x="13841" y="6965"/>
                  </a:lnTo>
                  <a:lnTo>
                    <a:pt x="13837" y="6987"/>
                  </a:lnTo>
                  <a:lnTo>
                    <a:pt x="13832" y="6993"/>
                  </a:lnTo>
                  <a:lnTo>
                    <a:pt x="13821" y="6976"/>
                  </a:lnTo>
                  <a:lnTo>
                    <a:pt x="13812" y="6952"/>
                  </a:lnTo>
                  <a:lnTo>
                    <a:pt x="13818" y="6935"/>
                  </a:lnTo>
                  <a:lnTo>
                    <a:pt x="13844" y="6939"/>
                  </a:lnTo>
                  <a:lnTo>
                    <a:pt x="13851" y="6932"/>
                  </a:lnTo>
                  <a:lnTo>
                    <a:pt x="13850" y="6928"/>
                  </a:lnTo>
                  <a:lnTo>
                    <a:pt x="13849" y="6908"/>
                  </a:lnTo>
                  <a:lnTo>
                    <a:pt x="13850" y="6906"/>
                  </a:lnTo>
                  <a:lnTo>
                    <a:pt x="13850" y="6896"/>
                  </a:lnTo>
                  <a:lnTo>
                    <a:pt x="13867" y="6879"/>
                  </a:lnTo>
                  <a:lnTo>
                    <a:pt x="13881" y="6844"/>
                  </a:lnTo>
                  <a:lnTo>
                    <a:pt x="13968" y="6789"/>
                  </a:lnTo>
                  <a:lnTo>
                    <a:pt x="14107" y="6787"/>
                  </a:lnTo>
                  <a:lnTo>
                    <a:pt x="14131" y="6772"/>
                  </a:lnTo>
                  <a:lnTo>
                    <a:pt x="14142" y="6736"/>
                  </a:lnTo>
                  <a:lnTo>
                    <a:pt x="14123" y="6712"/>
                  </a:lnTo>
                  <a:lnTo>
                    <a:pt x="14129" y="6680"/>
                  </a:lnTo>
                  <a:lnTo>
                    <a:pt x="14240" y="6586"/>
                  </a:lnTo>
                  <a:lnTo>
                    <a:pt x="14251" y="6549"/>
                  </a:lnTo>
                  <a:lnTo>
                    <a:pt x="14220" y="6525"/>
                  </a:lnTo>
                  <a:lnTo>
                    <a:pt x="13929" y="6471"/>
                  </a:lnTo>
                  <a:lnTo>
                    <a:pt x="13900" y="6456"/>
                  </a:lnTo>
                  <a:lnTo>
                    <a:pt x="13893" y="6455"/>
                  </a:lnTo>
                  <a:lnTo>
                    <a:pt x="13867" y="6466"/>
                  </a:lnTo>
                  <a:lnTo>
                    <a:pt x="13746" y="6467"/>
                  </a:lnTo>
                  <a:lnTo>
                    <a:pt x="13700" y="6512"/>
                  </a:lnTo>
                  <a:lnTo>
                    <a:pt x="13635" y="6648"/>
                  </a:lnTo>
                  <a:lnTo>
                    <a:pt x="13632" y="6719"/>
                  </a:lnTo>
                  <a:lnTo>
                    <a:pt x="13584" y="6759"/>
                  </a:lnTo>
                  <a:lnTo>
                    <a:pt x="13546" y="6837"/>
                  </a:lnTo>
                  <a:lnTo>
                    <a:pt x="13544" y="6857"/>
                  </a:lnTo>
                  <a:lnTo>
                    <a:pt x="13548" y="6889"/>
                  </a:lnTo>
                  <a:lnTo>
                    <a:pt x="13551" y="6900"/>
                  </a:lnTo>
                  <a:lnTo>
                    <a:pt x="13560" y="6927"/>
                  </a:lnTo>
                  <a:lnTo>
                    <a:pt x="13563" y="6937"/>
                  </a:lnTo>
                  <a:lnTo>
                    <a:pt x="13565" y="6947"/>
                  </a:lnTo>
                  <a:lnTo>
                    <a:pt x="13567" y="6988"/>
                  </a:lnTo>
                  <a:lnTo>
                    <a:pt x="13566" y="7000"/>
                  </a:lnTo>
                  <a:lnTo>
                    <a:pt x="13566" y="7008"/>
                  </a:lnTo>
                  <a:lnTo>
                    <a:pt x="13588" y="7068"/>
                  </a:lnTo>
                  <a:lnTo>
                    <a:pt x="13580" y="7132"/>
                  </a:lnTo>
                  <a:lnTo>
                    <a:pt x="13563" y="7159"/>
                  </a:lnTo>
                  <a:lnTo>
                    <a:pt x="13560" y="7081"/>
                  </a:lnTo>
                  <a:lnTo>
                    <a:pt x="13555" y="7046"/>
                  </a:lnTo>
                  <a:lnTo>
                    <a:pt x="13549" y="7017"/>
                  </a:lnTo>
                  <a:lnTo>
                    <a:pt x="13543" y="7006"/>
                  </a:lnTo>
                  <a:lnTo>
                    <a:pt x="13542" y="6986"/>
                  </a:lnTo>
                  <a:lnTo>
                    <a:pt x="13522" y="6902"/>
                  </a:lnTo>
                  <a:lnTo>
                    <a:pt x="13518" y="6873"/>
                  </a:lnTo>
                  <a:lnTo>
                    <a:pt x="13513" y="6864"/>
                  </a:lnTo>
                  <a:lnTo>
                    <a:pt x="13510" y="6859"/>
                  </a:lnTo>
                  <a:lnTo>
                    <a:pt x="13507" y="6850"/>
                  </a:lnTo>
                  <a:lnTo>
                    <a:pt x="13501" y="6829"/>
                  </a:lnTo>
                  <a:lnTo>
                    <a:pt x="13444" y="6866"/>
                  </a:lnTo>
                  <a:lnTo>
                    <a:pt x="13441" y="6873"/>
                  </a:lnTo>
                  <a:lnTo>
                    <a:pt x="13443" y="6898"/>
                  </a:lnTo>
                  <a:lnTo>
                    <a:pt x="13442" y="6904"/>
                  </a:lnTo>
                  <a:lnTo>
                    <a:pt x="13416" y="6921"/>
                  </a:lnTo>
                  <a:lnTo>
                    <a:pt x="13413" y="6864"/>
                  </a:lnTo>
                  <a:lnTo>
                    <a:pt x="13425" y="6834"/>
                  </a:lnTo>
                  <a:lnTo>
                    <a:pt x="13490" y="6796"/>
                  </a:lnTo>
                  <a:lnTo>
                    <a:pt x="13540" y="6711"/>
                  </a:lnTo>
                  <a:lnTo>
                    <a:pt x="13584" y="6690"/>
                  </a:lnTo>
                  <a:lnTo>
                    <a:pt x="13595" y="6674"/>
                  </a:lnTo>
                  <a:lnTo>
                    <a:pt x="13598" y="6658"/>
                  </a:lnTo>
                  <a:lnTo>
                    <a:pt x="13603" y="6596"/>
                  </a:lnTo>
                  <a:lnTo>
                    <a:pt x="13645" y="6510"/>
                  </a:lnTo>
                  <a:lnTo>
                    <a:pt x="13653" y="6470"/>
                  </a:lnTo>
                  <a:lnTo>
                    <a:pt x="13631" y="6459"/>
                  </a:lnTo>
                  <a:lnTo>
                    <a:pt x="13549" y="6506"/>
                  </a:lnTo>
                  <a:lnTo>
                    <a:pt x="13519" y="6552"/>
                  </a:lnTo>
                  <a:lnTo>
                    <a:pt x="13442" y="6603"/>
                  </a:lnTo>
                  <a:lnTo>
                    <a:pt x="13383" y="6594"/>
                  </a:lnTo>
                  <a:lnTo>
                    <a:pt x="13380" y="6589"/>
                  </a:lnTo>
                  <a:lnTo>
                    <a:pt x="13486" y="6541"/>
                  </a:lnTo>
                  <a:lnTo>
                    <a:pt x="13531" y="6491"/>
                  </a:lnTo>
                  <a:lnTo>
                    <a:pt x="13557" y="6438"/>
                  </a:lnTo>
                  <a:lnTo>
                    <a:pt x="13800" y="6339"/>
                  </a:lnTo>
                  <a:lnTo>
                    <a:pt x="13834" y="6343"/>
                  </a:lnTo>
                  <a:lnTo>
                    <a:pt x="13847" y="6340"/>
                  </a:lnTo>
                  <a:lnTo>
                    <a:pt x="13855" y="6328"/>
                  </a:lnTo>
                  <a:lnTo>
                    <a:pt x="13867" y="6293"/>
                  </a:lnTo>
                  <a:lnTo>
                    <a:pt x="13875" y="6282"/>
                  </a:lnTo>
                  <a:lnTo>
                    <a:pt x="13872" y="6272"/>
                  </a:lnTo>
                  <a:lnTo>
                    <a:pt x="13860" y="6255"/>
                  </a:lnTo>
                  <a:lnTo>
                    <a:pt x="13844" y="6240"/>
                  </a:lnTo>
                  <a:lnTo>
                    <a:pt x="13823" y="6231"/>
                  </a:lnTo>
                  <a:lnTo>
                    <a:pt x="13789" y="6194"/>
                  </a:lnTo>
                  <a:lnTo>
                    <a:pt x="13775" y="6183"/>
                  </a:lnTo>
                  <a:lnTo>
                    <a:pt x="13742" y="6184"/>
                  </a:lnTo>
                  <a:lnTo>
                    <a:pt x="13640" y="6276"/>
                  </a:lnTo>
                  <a:lnTo>
                    <a:pt x="13457" y="6319"/>
                  </a:lnTo>
                  <a:lnTo>
                    <a:pt x="13406" y="6308"/>
                  </a:lnTo>
                  <a:lnTo>
                    <a:pt x="13290" y="6337"/>
                  </a:lnTo>
                  <a:lnTo>
                    <a:pt x="13268" y="6363"/>
                  </a:lnTo>
                  <a:lnTo>
                    <a:pt x="13216" y="6479"/>
                  </a:lnTo>
                  <a:lnTo>
                    <a:pt x="13205" y="6564"/>
                  </a:lnTo>
                  <a:lnTo>
                    <a:pt x="13194" y="6599"/>
                  </a:lnTo>
                  <a:lnTo>
                    <a:pt x="13171" y="6582"/>
                  </a:lnTo>
                  <a:lnTo>
                    <a:pt x="13180" y="6510"/>
                  </a:lnTo>
                  <a:lnTo>
                    <a:pt x="13239" y="6315"/>
                  </a:lnTo>
                  <a:lnTo>
                    <a:pt x="13659" y="6202"/>
                  </a:lnTo>
                  <a:lnTo>
                    <a:pt x="13708" y="6131"/>
                  </a:lnTo>
                  <a:lnTo>
                    <a:pt x="13731" y="6120"/>
                  </a:lnTo>
                  <a:lnTo>
                    <a:pt x="13813" y="6146"/>
                  </a:lnTo>
                  <a:lnTo>
                    <a:pt x="13846" y="6141"/>
                  </a:lnTo>
                  <a:lnTo>
                    <a:pt x="13887" y="6163"/>
                  </a:lnTo>
                  <a:lnTo>
                    <a:pt x="13931" y="6162"/>
                  </a:lnTo>
                  <a:lnTo>
                    <a:pt x="13960" y="6175"/>
                  </a:lnTo>
                  <a:lnTo>
                    <a:pt x="14133" y="6211"/>
                  </a:lnTo>
                  <a:lnTo>
                    <a:pt x="14240" y="6182"/>
                  </a:lnTo>
                  <a:lnTo>
                    <a:pt x="14259" y="6151"/>
                  </a:lnTo>
                  <a:lnTo>
                    <a:pt x="14279" y="6079"/>
                  </a:lnTo>
                  <a:lnTo>
                    <a:pt x="14297" y="6055"/>
                  </a:lnTo>
                  <a:lnTo>
                    <a:pt x="14323" y="6060"/>
                  </a:lnTo>
                  <a:lnTo>
                    <a:pt x="14385" y="6093"/>
                  </a:lnTo>
                  <a:lnTo>
                    <a:pt x="14415" y="6095"/>
                  </a:lnTo>
                  <a:lnTo>
                    <a:pt x="14425" y="6072"/>
                  </a:lnTo>
                  <a:lnTo>
                    <a:pt x="14409" y="6056"/>
                  </a:lnTo>
                  <a:lnTo>
                    <a:pt x="14402" y="6051"/>
                  </a:lnTo>
                  <a:lnTo>
                    <a:pt x="14396" y="6036"/>
                  </a:lnTo>
                  <a:lnTo>
                    <a:pt x="14412" y="5997"/>
                  </a:lnTo>
                  <a:lnTo>
                    <a:pt x="14518" y="5943"/>
                  </a:lnTo>
                  <a:lnTo>
                    <a:pt x="14664" y="5960"/>
                  </a:lnTo>
                  <a:lnTo>
                    <a:pt x="14683" y="5937"/>
                  </a:lnTo>
                  <a:lnTo>
                    <a:pt x="14681" y="5807"/>
                  </a:lnTo>
                  <a:lnTo>
                    <a:pt x="14675" y="5769"/>
                  </a:lnTo>
                  <a:lnTo>
                    <a:pt x="14657" y="5720"/>
                  </a:lnTo>
                  <a:lnTo>
                    <a:pt x="14636" y="5681"/>
                  </a:lnTo>
                  <a:lnTo>
                    <a:pt x="14608" y="5639"/>
                  </a:lnTo>
                  <a:lnTo>
                    <a:pt x="14580" y="5607"/>
                  </a:lnTo>
                  <a:lnTo>
                    <a:pt x="14562" y="5600"/>
                  </a:lnTo>
                  <a:lnTo>
                    <a:pt x="14553" y="5598"/>
                  </a:lnTo>
                  <a:lnTo>
                    <a:pt x="14538" y="5586"/>
                  </a:lnTo>
                  <a:lnTo>
                    <a:pt x="14490" y="5535"/>
                  </a:lnTo>
                  <a:lnTo>
                    <a:pt x="14476" y="5524"/>
                  </a:lnTo>
                  <a:lnTo>
                    <a:pt x="14127" y="5429"/>
                  </a:lnTo>
                  <a:lnTo>
                    <a:pt x="13949" y="5536"/>
                  </a:lnTo>
                  <a:lnTo>
                    <a:pt x="13915" y="5533"/>
                  </a:lnTo>
                  <a:lnTo>
                    <a:pt x="13807" y="5607"/>
                  </a:lnTo>
                  <a:lnTo>
                    <a:pt x="13781" y="5682"/>
                  </a:lnTo>
                  <a:lnTo>
                    <a:pt x="13761" y="5709"/>
                  </a:lnTo>
                  <a:lnTo>
                    <a:pt x="13706" y="5726"/>
                  </a:lnTo>
                  <a:lnTo>
                    <a:pt x="13419" y="5688"/>
                  </a:lnTo>
                  <a:lnTo>
                    <a:pt x="13370" y="5666"/>
                  </a:lnTo>
                  <a:lnTo>
                    <a:pt x="13278" y="5663"/>
                  </a:lnTo>
                  <a:lnTo>
                    <a:pt x="13180" y="5725"/>
                  </a:lnTo>
                  <a:lnTo>
                    <a:pt x="13097" y="5847"/>
                  </a:lnTo>
                  <a:lnTo>
                    <a:pt x="13091" y="5933"/>
                  </a:lnTo>
                  <a:lnTo>
                    <a:pt x="13077" y="5950"/>
                  </a:lnTo>
                  <a:lnTo>
                    <a:pt x="13043" y="5964"/>
                  </a:lnTo>
                  <a:lnTo>
                    <a:pt x="13038" y="5973"/>
                  </a:lnTo>
                  <a:lnTo>
                    <a:pt x="13034" y="6001"/>
                  </a:lnTo>
                  <a:lnTo>
                    <a:pt x="13030" y="6009"/>
                  </a:lnTo>
                  <a:lnTo>
                    <a:pt x="13010" y="6021"/>
                  </a:lnTo>
                  <a:lnTo>
                    <a:pt x="12987" y="6068"/>
                  </a:lnTo>
                  <a:lnTo>
                    <a:pt x="12962" y="6093"/>
                  </a:lnTo>
                  <a:lnTo>
                    <a:pt x="12724" y="6132"/>
                  </a:lnTo>
                  <a:lnTo>
                    <a:pt x="12671" y="6183"/>
                  </a:lnTo>
                  <a:lnTo>
                    <a:pt x="12656" y="6216"/>
                  </a:lnTo>
                  <a:lnTo>
                    <a:pt x="12647" y="6267"/>
                  </a:lnTo>
                  <a:lnTo>
                    <a:pt x="12634" y="6307"/>
                  </a:lnTo>
                  <a:lnTo>
                    <a:pt x="12585" y="6303"/>
                  </a:lnTo>
                  <a:lnTo>
                    <a:pt x="12566" y="6312"/>
                  </a:lnTo>
                  <a:lnTo>
                    <a:pt x="12546" y="6312"/>
                  </a:lnTo>
                  <a:lnTo>
                    <a:pt x="12531" y="6292"/>
                  </a:lnTo>
                  <a:lnTo>
                    <a:pt x="12535" y="6290"/>
                  </a:lnTo>
                  <a:lnTo>
                    <a:pt x="12537" y="6271"/>
                  </a:lnTo>
                  <a:lnTo>
                    <a:pt x="12576" y="6264"/>
                  </a:lnTo>
                  <a:lnTo>
                    <a:pt x="12638" y="6145"/>
                  </a:lnTo>
                  <a:lnTo>
                    <a:pt x="12680" y="6105"/>
                  </a:lnTo>
                  <a:lnTo>
                    <a:pt x="12956" y="6026"/>
                  </a:lnTo>
                  <a:lnTo>
                    <a:pt x="12974" y="5998"/>
                  </a:lnTo>
                  <a:lnTo>
                    <a:pt x="12994" y="5918"/>
                  </a:lnTo>
                  <a:lnTo>
                    <a:pt x="13010" y="5888"/>
                  </a:lnTo>
                  <a:lnTo>
                    <a:pt x="13046" y="5851"/>
                  </a:lnTo>
                  <a:lnTo>
                    <a:pt x="13052" y="5841"/>
                  </a:lnTo>
                  <a:lnTo>
                    <a:pt x="13064" y="5781"/>
                  </a:lnTo>
                  <a:lnTo>
                    <a:pt x="13131" y="5672"/>
                  </a:lnTo>
                  <a:lnTo>
                    <a:pt x="13145" y="5620"/>
                  </a:lnTo>
                  <a:lnTo>
                    <a:pt x="13158" y="5607"/>
                  </a:lnTo>
                  <a:lnTo>
                    <a:pt x="13159" y="5601"/>
                  </a:lnTo>
                  <a:lnTo>
                    <a:pt x="13155" y="5594"/>
                  </a:lnTo>
                  <a:lnTo>
                    <a:pt x="13168" y="5589"/>
                  </a:lnTo>
                  <a:lnTo>
                    <a:pt x="13187" y="5570"/>
                  </a:lnTo>
                  <a:lnTo>
                    <a:pt x="13263" y="5559"/>
                  </a:lnTo>
                  <a:lnTo>
                    <a:pt x="13371" y="5486"/>
                  </a:lnTo>
                  <a:lnTo>
                    <a:pt x="13381" y="5467"/>
                  </a:lnTo>
                  <a:lnTo>
                    <a:pt x="13390" y="5426"/>
                  </a:lnTo>
                  <a:lnTo>
                    <a:pt x="13394" y="5379"/>
                  </a:lnTo>
                  <a:lnTo>
                    <a:pt x="13387" y="5336"/>
                  </a:lnTo>
                  <a:lnTo>
                    <a:pt x="13373" y="5277"/>
                  </a:lnTo>
                  <a:lnTo>
                    <a:pt x="13380" y="5239"/>
                  </a:lnTo>
                  <a:lnTo>
                    <a:pt x="13405" y="5184"/>
                  </a:lnTo>
                  <a:lnTo>
                    <a:pt x="13407" y="5165"/>
                  </a:lnTo>
                  <a:lnTo>
                    <a:pt x="13406" y="5128"/>
                  </a:lnTo>
                  <a:lnTo>
                    <a:pt x="13408" y="5109"/>
                  </a:lnTo>
                  <a:lnTo>
                    <a:pt x="13413" y="5090"/>
                  </a:lnTo>
                  <a:lnTo>
                    <a:pt x="13430" y="5059"/>
                  </a:lnTo>
                  <a:lnTo>
                    <a:pt x="13567" y="4947"/>
                  </a:lnTo>
                  <a:lnTo>
                    <a:pt x="13600" y="4950"/>
                  </a:lnTo>
                  <a:lnTo>
                    <a:pt x="13632" y="4962"/>
                  </a:lnTo>
                  <a:lnTo>
                    <a:pt x="13659" y="4951"/>
                  </a:lnTo>
                  <a:lnTo>
                    <a:pt x="13708" y="4966"/>
                  </a:lnTo>
                  <a:lnTo>
                    <a:pt x="13840" y="4939"/>
                  </a:lnTo>
                  <a:lnTo>
                    <a:pt x="13954" y="4826"/>
                  </a:lnTo>
                  <a:lnTo>
                    <a:pt x="13934" y="4793"/>
                  </a:lnTo>
                  <a:lnTo>
                    <a:pt x="13912" y="4764"/>
                  </a:lnTo>
                  <a:lnTo>
                    <a:pt x="13870" y="4715"/>
                  </a:lnTo>
                  <a:lnTo>
                    <a:pt x="13866" y="4677"/>
                  </a:lnTo>
                  <a:lnTo>
                    <a:pt x="13843" y="4638"/>
                  </a:lnTo>
                  <a:lnTo>
                    <a:pt x="13785" y="4577"/>
                  </a:lnTo>
                  <a:lnTo>
                    <a:pt x="13765" y="4544"/>
                  </a:lnTo>
                  <a:lnTo>
                    <a:pt x="13724" y="4445"/>
                  </a:lnTo>
                  <a:lnTo>
                    <a:pt x="13700" y="4401"/>
                  </a:lnTo>
                  <a:lnTo>
                    <a:pt x="13674" y="4379"/>
                  </a:lnTo>
                  <a:lnTo>
                    <a:pt x="13594" y="4336"/>
                  </a:lnTo>
                  <a:lnTo>
                    <a:pt x="13586" y="4322"/>
                  </a:lnTo>
                  <a:lnTo>
                    <a:pt x="13579" y="4319"/>
                  </a:lnTo>
                  <a:lnTo>
                    <a:pt x="13575" y="4319"/>
                  </a:lnTo>
                  <a:lnTo>
                    <a:pt x="13571" y="4314"/>
                  </a:lnTo>
                  <a:lnTo>
                    <a:pt x="13561" y="4291"/>
                  </a:lnTo>
                  <a:lnTo>
                    <a:pt x="13556" y="4281"/>
                  </a:lnTo>
                  <a:lnTo>
                    <a:pt x="13551" y="4272"/>
                  </a:lnTo>
                  <a:lnTo>
                    <a:pt x="13534" y="4253"/>
                  </a:lnTo>
                  <a:lnTo>
                    <a:pt x="13522" y="4242"/>
                  </a:lnTo>
                  <a:lnTo>
                    <a:pt x="13496" y="4225"/>
                  </a:lnTo>
                  <a:lnTo>
                    <a:pt x="13503" y="4220"/>
                  </a:lnTo>
                  <a:lnTo>
                    <a:pt x="13493" y="4209"/>
                  </a:lnTo>
                  <a:lnTo>
                    <a:pt x="13487" y="4205"/>
                  </a:lnTo>
                  <a:lnTo>
                    <a:pt x="13484" y="4207"/>
                  </a:lnTo>
                  <a:lnTo>
                    <a:pt x="13483" y="4217"/>
                  </a:lnTo>
                  <a:lnTo>
                    <a:pt x="13471" y="4204"/>
                  </a:lnTo>
                  <a:lnTo>
                    <a:pt x="13430" y="4169"/>
                  </a:lnTo>
                  <a:lnTo>
                    <a:pt x="13412" y="4144"/>
                  </a:lnTo>
                  <a:lnTo>
                    <a:pt x="13355" y="4098"/>
                  </a:lnTo>
                  <a:lnTo>
                    <a:pt x="13324" y="4088"/>
                  </a:lnTo>
                  <a:lnTo>
                    <a:pt x="13182" y="3998"/>
                  </a:lnTo>
                  <a:lnTo>
                    <a:pt x="13155" y="3973"/>
                  </a:lnTo>
                  <a:lnTo>
                    <a:pt x="13115" y="3946"/>
                  </a:lnTo>
                  <a:lnTo>
                    <a:pt x="13073" y="3935"/>
                  </a:lnTo>
                  <a:lnTo>
                    <a:pt x="12985" y="3953"/>
                  </a:lnTo>
                  <a:lnTo>
                    <a:pt x="12974" y="3948"/>
                  </a:lnTo>
                  <a:lnTo>
                    <a:pt x="12962" y="3940"/>
                  </a:lnTo>
                  <a:lnTo>
                    <a:pt x="12955" y="3932"/>
                  </a:lnTo>
                  <a:lnTo>
                    <a:pt x="12939" y="3909"/>
                  </a:lnTo>
                  <a:lnTo>
                    <a:pt x="12932" y="3904"/>
                  </a:lnTo>
                  <a:lnTo>
                    <a:pt x="12918" y="3909"/>
                  </a:lnTo>
                  <a:lnTo>
                    <a:pt x="12885" y="3955"/>
                  </a:lnTo>
                  <a:lnTo>
                    <a:pt x="12904" y="3991"/>
                  </a:lnTo>
                  <a:lnTo>
                    <a:pt x="12905" y="4037"/>
                  </a:lnTo>
                  <a:lnTo>
                    <a:pt x="12892" y="4108"/>
                  </a:lnTo>
                  <a:lnTo>
                    <a:pt x="12889" y="4185"/>
                  </a:lnTo>
                  <a:lnTo>
                    <a:pt x="12882" y="4198"/>
                  </a:lnTo>
                  <a:lnTo>
                    <a:pt x="12879" y="4217"/>
                  </a:lnTo>
                  <a:lnTo>
                    <a:pt x="12894" y="4244"/>
                  </a:lnTo>
                  <a:lnTo>
                    <a:pt x="12925" y="4280"/>
                  </a:lnTo>
                  <a:lnTo>
                    <a:pt x="12915" y="4284"/>
                  </a:lnTo>
                  <a:lnTo>
                    <a:pt x="12904" y="4282"/>
                  </a:lnTo>
                  <a:lnTo>
                    <a:pt x="12895" y="4284"/>
                  </a:lnTo>
                  <a:lnTo>
                    <a:pt x="12895" y="4300"/>
                  </a:lnTo>
                  <a:lnTo>
                    <a:pt x="12909" y="4334"/>
                  </a:lnTo>
                  <a:lnTo>
                    <a:pt x="12922" y="4341"/>
                  </a:lnTo>
                  <a:lnTo>
                    <a:pt x="12943" y="4325"/>
                  </a:lnTo>
                  <a:lnTo>
                    <a:pt x="12948" y="4339"/>
                  </a:lnTo>
                  <a:lnTo>
                    <a:pt x="12940" y="4362"/>
                  </a:lnTo>
                  <a:lnTo>
                    <a:pt x="12940" y="4381"/>
                  </a:lnTo>
                  <a:lnTo>
                    <a:pt x="12948" y="4390"/>
                  </a:lnTo>
                  <a:lnTo>
                    <a:pt x="13012" y="4368"/>
                  </a:lnTo>
                  <a:lnTo>
                    <a:pt x="13032" y="4376"/>
                  </a:lnTo>
                  <a:lnTo>
                    <a:pt x="13019" y="4500"/>
                  </a:lnTo>
                  <a:lnTo>
                    <a:pt x="13005" y="4551"/>
                  </a:lnTo>
                  <a:lnTo>
                    <a:pt x="12979" y="4578"/>
                  </a:lnTo>
                  <a:lnTo>
                    <a:pt x="12956" y="4575"/>
                  </a:lnTo>
                  <a:lnTo>
                    <a:pt x="12945" y="4578"/>
                  </a:lnTo>
                  <a:lnTo>
                    <a:pt x="12942" y="4594"/>
                  </a:lnTo>
                  <a:lnTo>
                    <a:pt x="12944" y="4603"/>
                  </a:lnTo>
                  <a:lnTo>
                    <a:pt x="12953" y="4627"/>
                  </a:lnTo>
                  <a:lnTo>
                    <a:pt x="12955" y="4632"/>
                  </a:lnTo>
                  <a:lnTo>
                    <a:pt x="12951" y="4639"/>
                  </a:lnTo>
                  <a:lnTo>
                    <a:pt x="12922" y="4651"/>
                  </a:lnTo>
                  <a:lnTo>
                    <a:pt x="12909" y="4648"/>
                  </a:lnTo>
                  <a:lnTo>
                    <a:pt x="12902" y="4650"/>
                  </a:lnTo>
                  <a:lnTo>
                    <a:pt x="12897" y="4666"/>
                  </a:lnTo>
                  <a:lnTo>
                    <a:pt x="12904" y="4685"/>
                  </a:lnTo>
                  <a:lnTo>
                    <a:pt x="12916" y="4696"/>
                  </a:lnTo>
                  <a:lnTo>
                    <a:pt x="12927" y="4689"/>
                  </a:lnTo>
                  <a:lnTo>
                    <a:pt x="12930" y="4718"/>
                  </a:lnTo>
                  <a:lnTo>
                    <a:pt x="12921" y="4752"/>
                  </a:lnTo>
                  <a:lnTo>
                    <a:pt x="12923" y="4813"/>
                  </a:lnTo>
                  <a:lnTo>
                    <a:pt x="12914" y="4824"/>
                  </a:lnTo>
                  <a:lnTo>
                    <a:pt x="12903" y="4831"/>
                  </a:lnTo>
                  <a:lnTo>
                    <a:pt x="12899" y="4854"/>
                  </a:lnTo>
                  <a:lnTo>
                    <a:pt x="12906" y="4855"/>
                  </a:lnTo>
                  <a:lnTo>
                    <a:pt x="12914" y="4868"/>
                  </a:lnTo>
                  <a:lnTo>
                    <a:pt x="12921" y="4887"/>
                  </a:lnTo>
                  <a:lnTo>
                    <a:pt x="12927" y="4911"/>
                  </a:lnTo>
                  <a:lnTo>
                    <a:pt x="12931" y="4908"/>
                  </a:lnTo>
                  <a:lnTo>
                    <a:pt x="12937" y="4910"/>
                  </a:lnTo>
                  <a:lnTo>
                    <a:pt x="12942" y="4914"/>
                  </a:lnTo>
                  <a:lnTo>
                    <a:pt x="12948" y="4916"/>
                  </a:lnTo>
                  <a:lnTo>
                    <a:pt x="12946" y="4932"/>
                  </a:lnTo>
                  <a:lnTo>
                    <a:pt x="12939" y="4939"/>
                  </a:lnTo>
                  <a:lnTo>
                    <a:pt x="12929" y="4939"/>
                  </a:lnTo>
                  <a:lnTo>
                    <a:pt x="12918" y="4936"/>
                  </a:lnTo>
                  <a:lnTo>
                    <a:pt x="12927" y="4964"/>
                  </a:lnTo>
                  <a:lnTo>
                    <a:pt x="12922" y="4971"/>
                  </a:lnTo>
                  <a:lnTo>
                    <a:pt x="12868" y="4959"/>
                  </a:lnTo>
                  <a:lnTo>
                    <a:pt x="12785" y="5004"/>
                  </a:lnTo>
                  <a:lnTo>
                    <a:pt x="12775" y="5018"/>
                  </a:lnTo>
                  <a:lnTo>
                    <a:pt x="12756" y="5079"/>
                  </a:lnTo>
                  <a:lnTo>
                    <a:pt x="12720" y="5141"/>
                  </a:lnTo>
                  <a:lnTo>
                    <a:pt x="12708" y="5212"/>
                  </a:lnTo>
                  <a:lnTo>
                    <a:pt x="12689" y="5250"/>
                  </a:lnTo>
                  <a:lnTo>
                    <a:pt x="12686" y="5514"/>
                  </a:lnTo>
                  <a:lnTo>
                    <a:pt x="12678" y="5536"/>
                  </a:lnTo>
                  <a:lnTo>
                    <a:pt x="12627" y="5568"/>
                  </a:lnTo>
                  <a:lnTo>
                    <a:pt x="12614" y="5570"/>
                  </a:lnTo>
                  <a:lnTo>
                    <a:pt x="12571" y="5549"/>
                  </a:lnTo>
                  <a:lnTo>
                    <a:pt x="12539" y="5550"/>
                  </a:lnTo>
                  <a:lnTo>
                    <a:pt x="12467" y="5616"/>
                  </a:lnTo>
                  <a:lnTo>
                    <a:pt x="12461" y="5631"/>
                  </a:lnTo>
                  <a:lnTo>
                    <a:pt x="12462" y="5681"/>
                  </a:lnTo>
                  <a:lnTo>
                    <a:pt x="12456" y="5708"/>
                  </a:lnTo>
                  <a:lnTo>
                    <a:pt x="12464" y="5729"/>
                  </a:lnTo>
                  <a:lnTo>
                    <a:pt x="12476" y="5752"/>
                  </a:lnTo>
                  <a:lnTo>
                    <a:pt x="12483" y="5770"/>
                  </a:lnTo>
                  <a:lnTo>
                    <a:pt x="12490" y="5826"/>
                  </a:lnTo>
                  <a:lnTo>
                    <a:pt x="12489" y="5887"/>
                  </a:lnTo>
                  <a:lnTo>
                    <a:pt x="12482" y="5937"/>
                  </a:lnTo>
                  <a:lnTo>
                    <a:pt x="12470" y="5963"/>
                  </a:lnTo>
                  <a:lnTo>
                    <a:pt x="12473" y="5996"/>
                  </a:lnTo>
                  <a:lnTo>
                    <a:pt x="12486" y="6055"/>
                  </a:lnTo>
                  <a:lnTo>
                    <a:pt x="12490" y="6101"/>
                  </a:lnTo>
                  <a:lnTo>
                    <a:pt x="12469" y="6092"/>
                  </a:lnTo>
                  <a:lnTo>
                    <a:pt x="12465" y="6070"/>
                  </a:lnTo>
                  <a:lnTo>
                    <a:pt x="12452" y="6035"/>
                  </a:lnTo>
                  <a:lnTo>
                    <a:pt x="12445" y="6013"/>
                  </a:lnTo>
                  <a:lnTo>
                    <a:pt x="12439" y="5990"/>
                  </a:lnTo>
                  <a:lnTo>
                    <a:pt x="12437" y="5975"/>
                  </a:lnTo>
                  <a:lnTo>
                    <a:pt x="12434" y="5940"/>
                  </a:lnTo>
                  <a:lnTo>
                    <a:pt x="12434" y="5908"/>
                  </a:lnTo>
                  <a:lnTo>
                    <a:pt x="12445" y="5852"/>
                  </a:lnTo>
                  <a:lnTo>
                    <a:pt x="12444" y="5813"/>
                  </a:lnTo>
                  <a:lnTo>
                    <a:pt x="12438" y="5781"/>
                  </a:lnTo>
                  <a:lnTo>
                    <a:pt x="12420" y="5710"/>
                  </a:lnTo>
                  <a:lnTo>
                    <a:pt x="12413" y="5677"/>
                  </a:lnTo>
                  <a:lnTo>
                    <a:pt x="12413" y="5644"/>
                  </a:lnTo>
                  <a:lnTo>
                    <a:pt x="12421" y="5570"/>
                  </a:lnTo>
                  <a:lnTo>
                    <a:pt x="12434" y="5535"/>
                  </a:lnTo>
                  <a:lnTo>
                    <a:pt x="12454" y="5517"/>
                  </a:lnTo>
                  <a:lnTo>
                    <a:pt x="12600" y="5492"/>
                  </a:lnTo>
                  <a:lnTo>
                    <a:pt x="12618" y="5475"/>
                  </a:lnTo>
                  <a:lnTo>
                    <a:pt x="12631" y="5444"/>
                  </a:lnTo>
                  <a:lnTo>
                    <a:pt x="12638" y="5403"/>
                  </a:lnTo>
                  <a:lnTo>
                    <a:pt x="12634" y="5278"/>
                  </a:lnTo>
                  <a:lnTo>
                    <a:pt x="12636" y="5244"/>
                  </a:lnTo>
                  <a:lnTo>
                    <a:pt x="12648" y="5211"/>
                  </a:lnTo>
                  <a:lnTo>
                    <a:pt x="12648" y="5161"/>
                  </a:lnTo>
                  <a:lnTo>
                    <a:pt x="12657" y="5136"/>
                  </a:lnTo>
                  <a:lnTo>
                    <a:pt x="12663" y="5091"/>
                  </a:lnTo>
                  <a:lnTo>
                    <a:pt x="12664" y="5030"/>
                  </a:lnTo>
                  <a:lnTo>
                    <a:pt x="12675" y="4996"/>
                  </a:lnTo>
                  <a:lnTo>
                    <a:pt x="12765" y="4844"/>
                  </a:lnTo>
                  <a:lnTo>
                    <a:pt x="12786" y="4772"/>
                  </a:lnTo>
                  <a:lnTo>
                    <a:pt x="12785" y="4671"/>
                  </a:lnTo>
                  <a:lnTo>
                    <a:pt x="12767" y="4650"/>
                  </a:lnTo>
                  <a:lnTo>
                    <a:pt x="12747" y="4622"/>
                  </a:lnTo>
                  <a:lnTo>
                    <a:pt x="12774" y="4493"/>
                  </a:lnTo>
                  <a:lnTo>
                    <a:pt x="12756" y="4458"/>
                  </a:lnTo>
                  <a:lnTo>
                    <a:pt x="12746" y="4444"/>
                  </a:lnTo>
                  <a:lnTo>
                    <a:pt x="12735" y="4433"/>
                  </a:lnTo>
                  <a:lnTo>
                    <a:pt x="12724" y="4416"/>
                  </a:lnTo>
                  <a:lnTo>
                    <a:pt x="12715" y="4398"/>
                  </a:lnTo>
                  <a:lnTo>
                    <a:pt x="12709" y="4387"/>
                  </a:lnTo>
                  <a:lnTo>
                    <a:pt x="12688" y="4383"/>
                  </a:lnTo>
                  <a:lnTo>
                    <a:pt x="12564" y="4492"/>
                  </a:lnTo>
                  <a:lnTo>
                    <a:pt x="12538" y="4500"/>
                  </a:lnTo>
                  <a:lnTo>
                    <a:pt x="12470" y="4497"/>
                  </a:lnTo>
                  <a:lnTo>
                    <a:pt x="12457" y="4516"/>
                  </a:lnTo>
                  <a:lnTo>
                    <a:pt x="12479" y="4541"/>
                  </a:lnTo>
                  <a:lnTo>
                    <a:pt x="12542" y="4534"/>
                  </a:lnTo>
                  <a:lnTo>
                    <a:pt x="12547" y="4587"/>
                  </a:lnTo>
                  <a:lnTo>
                    <a:pt x="12524" y="4600"/>
                  </a:lnTo>
                  <a:lnTo>
                    <a:pt x="12466" y="4584"/>
                  </a:lnTo>
                  <a:lnTo>
                    <a:pt x="12435" y="4593"/>
                  </a:lnTo>
                  <a:lnTo>
                    <a:pt x="12225" y="4872"/>
                  </a:lnTo>
                  <a:lnTo>
                    <a:pt x="12216" y="4912"/>
                  </a:lnTo>
                  <a:lnTo>
                    <a:pt x="12210" y="4984"/>
                  </a:lnTo>
                  <a:lnTo>
                    <a:pt x="12211" y="5027"/>
                  </a:lnTo>
                  <a:lnTo>
                    <a:pt x="12220" y="5066"/>
                  </a:lnTo>
                  <a:lnTo>
                    <a:pt x="12235" y="5109"/>
                  </a:lnTo>
                  <a:lnTo>
                    <a:pt x="12240" y="5118"/>
                  </a:lnTo>
                  <a:lnTo>
                    <a:pt x="12254" y="5137"/>
                  </a:lnTo>
                  <a:lnTo>
                    <a:pt x="12267" y="5149"/>
                  </a:lnTo>
                  <a:lnTo>
                    <a:pt x="12278" y="5154"/>
                  </a:lnTo>
                  <a:lnTo>
                    <a:pt x="12291" y="5162"/>
                  </a:lnTo>
                  <a:lnTo>
                    <a:pt x="12307" y="5186"/>
                  </a:lnTo>
                  <a:lnTo>
                    <a:pt x="12321" y="5224"/>
                  </a:lnTo>
                  <a:lnTo>
                    <a:pt x="12322" y="5257"/>
                  </a:lnTo>
                  <a:lnTo>
                    <a:pt x="12314" y="5282"/>
                  </a:lnTo>
                  <a:lnTo>
                    <a:pt x="12301" y="5297"/>
                  </a:lnTo>
                  <a:lnTo>
                    <a:pt x="12286" y="5331"/>
                  </a:lnTo>
                  <a:lnTo>
                    <a:pt x="12276" y="5343"/>
                  </a:lnTo>
                  <a:lnTo>
                    <a:pt x="12246" y="5324"/>
                  </a:lnTo>
                  <a:lnTo>
                    <a:pt x="12231" y="5325"/>
                  </a:lnTo>
                  <a:lnTo>
                    <a:pt x="12169" y="5377"/>
                  </a:lnTo>
                  <a:lnTo>
                    <a:pt x="12156" y="5407"/>
                  </a:lnTo>
                  <a:lnTo>
                    <a:pt x="12105" y="5714"/>
                  </a:lnTo>
                  <a:lnTo>
                    <a:pt x="12093" y="5744"/>
                  </a:lnTo>
                  <a:lnTo>
                    <a:pt x="12037" y="5777"/>
                  </a:lnTo>
                  <a:lnTo>
                    <a:pt x="12037" y="5728"/>
                  </a:lnTo>
                  <a:lnTo>
                    <a:pt x="12040" y="5719"/>
                  </a:lnTo>
                  <a:lnTo>
                    <a:pt x="12063" y="5709"/>
                  </a:lnTo>
                  <a:lnTo>
                    <a:pt x="12068" y="5702"/>
                  </a:lnTo>
                  <a:lnTo>
                    <a:pt x="12072" y="5682"/>
                  </a:lnTo>
                  <a:lnTo>
                    <a:pt x="12073" y="5639"/>
                  </a:lnTo>
                  <a:lnTo>
                    <a:pt x="12080" y="5620"/>
                  </a:lnTo>
                  <a:lnTo>
                    <a:pt x="12104" y="5588"/>
                  </a:lnTo>
                  <a:lnTo>
                    <a:pt x="12113" y="5563"/>
                  </a:lnTo>
                  <a:lnTo>
                    <a:pt x="12114" y="5528"/>
                  </a:lnTo>
                  <a:lnTo>
                    <a:pt x="12111" y="5518"/>
                  </a:lnTo>
                  <a:lnTo>
                    <a:pt x="12106" y="5509"/>
                  </a:lnTo>
                  <a:lnTo>
                    <a:pt x="12100" y="5499"/>
                  </a:lnTo>
                  <a:lnTo>
                    <a:pt x="12096" y="5491"/>
                  </a:lnTo>
                  <a:lnTo>
                    <a:pt x="12092" y="5475"/>
                  </a:lnTo>
                  <a:lnTo>
                    <a:pt x="12094" y="5468"/>
                  </a:lnTo>
                  <a:lnTo>
                    <a:pt x="12097" y="5463"/>
                  </a:lnTo>
                  <a:lnTo>
                    <a:pt x="12099" y="5438"/>
                  </a:lnTo>
                  <a:lnTo>
                    <a:pt x="12115" y="5396"/>
                  </a:lnTo>
                  <a:lnTo>
                    <a:pt x="12131" y="5382"/>
                  </a:lnTo>
                  <a:lnTo>
                    <a:pt x="12156" y="5312"/>
                  </a:lnTo>
                  <a:lnTo>
                    <a:pt x="12172" y="5289"/>
                  </a:lnTo>
                  <a:lnTo>
                    <a:pt x="12274" y="5260"/>
                  </a:lnTo>
                  <a:lnTo>
                    <a:pt x="12276" y="5235"/>
                  </a:lnTo>
                  <a:lnTo>
                    <a:pt x="12252" y="5197"/>
                  </a:lnTo>
                  <a:lnTo>
                    <a:pt x="12220" y="5161"/>
                  </a:lnTo>
                  <a:lnTo>
                    <a:pt x="12200" y="5144"/>
                  </a:lnTo>
                  <a:lnTo>
                    <a:pt x="12147" y="5137"/>
                  </a:lnTo>
                  <a:lnTo>
                    <a:pt x="12101" y="5150"/>
                  </a:lnTo>
                  <a:lnTo>
                    <a:pt x="12088" y="5177"/>
                  </a:lnTo>
                  <a:lnTo>
                    <a:pt x="12084" y="5266"/>
                  </a:lnTo>
                  <a:lnTo>
                    <a:pt x="12073" y="5296"/>
                  </a:lnTo>
                  <a:lnTo>
                    <a:pt x="12055" y="5298"/>
                  </a:lnTo>
                  <a:lnTo>
                    <a:pt x="12046" y="5271"/>
                  </a:lnTo>
                  <a:lnTo>
                    <a:pt x="12047" y="5236"/>
                  </a:lnTo>
                  <a:lnTo>
                    <a:pt x="12061" y="5203"/>
                  </a:lnTo>
                  <a:lnTo>
                    <a:pt x="12065" y="5164"/>
                  </a:lnTo>
                  <a:lnTo>
                    <a:pt x="12135" y="5079"/>
                  </a:lnTo>
                  <a:lnTo>
                    <a:pt x="12146" y="5046"/>
                  </a:lnTo>
                  <a:lnTo>
                    <a:pt x="12152" y="5003"/>
                  </a:lnTo>
                  <a:lnTo>
                    <a:pt x="12150" y="4954"/>
                  </a:lnTo>
                  <a:lnTo>
                    <a:pt x="12145" y="4933"/>
                  </a:lnTo>
                  <a:lnTo>
                    <a:pt x="12139" y="4913"/>
                  </a:lnTo>
                  <a:lnTo>
                    <a:pt x="12134" y="4894"/>
                  </a:lnTo>
                  <a:lnTo>
                    <a:pt x="12132" y="4872"/>
                  </a:lnTo>
                  <a:lnTo>
                    <a:pt x="12136" y="4856"/>
                  </a:lnTo>
                  <a:lnTo>
                    <a:pt x="12169" y="4798"/>
                  </a:lnTo>
                  <a:lnTo>
                    <a:pt x="12198" y="4685"/>
                  </a:lnTo>
                  <a:lnTo>
                    <a:pt x="12234" y="4653"/>
                  </a:lnTo>
                  <a:lnTo>
                    <a:pt x="12250" y="4626"/>
                  </a:lnTo>
                  <a:lnTo>
                    <a:pt x="12247" y="4587"/>
                  </a:lnTo>
                  <a:lnTo>
                    <a:pt x="12249" y="4565"/>
                  </a:lnTo>
                  <a:lnTo>
                    <a:pt x="12299" y="4509"/>
                  </a:lnTo>
                  <a:lnTo>
                    <a:pt x="12317" y="4467"/>
                  </a:lnTo>
                  <a:lnTo>
                    <a:pt x="12334" y="4445"/>
                  </a:lnTo>
                  <a:lnTo>
                    <a:pt x="12348" y="4410"/>
                  </a:lnTo>
                  <a:lnTo>
                    <a:pt x="12356" y="4399"/>
                  </a:lnTo>
                  <a:lnTo>
                    <a:pt x="12401" y="4381"/>
                  </a:lnTo>
                  <a:lnTo>
                    <a:pt x="12419" y="4363"/>
                  </a:lnTo>
                  <a:lnTo>
                    <a:pt x="12444" y="4285"/>
                  </a:lnTo>
                  <a:lnTo>
                    <a:pt x="12508" y="4265"/>
                  </a:lnTo>
                  <a:lnTo>
                    <a:pt x="12530" y="4204"/>
                  </a:lnTo>
                  <a:lnTo>
                    <a:pt x="12585" y="4146"/>
                  </a:lnTo>
                  <a:lnTo>
                    <a:pt x="12595" y="4112"/>
                  </a:lnTo>
                  <a:lnTo>
                    <a:pt x="12595" y="4079"/>
                  </a:lnTo>
                  <a:lnTo>
                    <a:pt x="12586" y="4038"/>
                  </a:lnTo>
                  <a:lnTo>
                    <a:pt x="12569" y="3993"/>
                  </a:lnTo>
                  <a:lnTo>
                    <a:pt x="12542" y="3952"/>
                  </a:lnTo>
                  <a:lnTo>
                    <a:pt x="12523" y="3913"/>
                  </a:lnTo>
                  <a:lnTo>
                    <a:pt x="12517" y="3869"/>
                  </a:lnTo>
                  <a:lnTo>
                    <a:pt x="12519" y="3831"/>
                  </a:lnTo>
                  <a:lnTo>
                    <a:pt x="12522" y="3806"/>
                  </a:lnTo>
                  <a:lnTo>
                    <a:pt x="12529" y="3791"/>
                  </a:lnTo>
                  <a:lnTo>
                    <a:pt x="12540" y="3781"/>
                  </a:lnTo>
                  <a:lnTo>
                    <a:pt x="12554" y="3789"/>
                  </a:lnTo>
                  <a:lnTo>
                    <a:pt x="12573" y="3830"/>
                  </a:lnTo>
                  <a:lnTo>
                    <a:pt x="12576" y="3846"/>
                  </a:lnTo>
                  <a:lnTo>
                    <a:pt x="12575" y="3884"/>
                  </a:lnTo>
                  <a:lnTo>
                    <a:pt x="12582" y="3908"/>
                  </a:lnTo>
                  <a:lnTo>
                    <a:pt x="12604" y="3937"/>
                  </a:lnTo>
                  <a:lnTo>
                    <a:pt x="12638" y="3958"/>
                  </a:lnTo>
                  <a:lnTo>
                    <a:pt x="12667" y="3963"/>
                  </a:lnTo>
                  <a:lnTo>
                    <a:pt x="12679" y="3945"/>
                  </a:lnTo>
                  <a:lnTo>
                    <a:pt x="12670" y="3905"/>
                  </a:lnTo>
                  <a:lnTo>
                    <a:pt x="12656" y="3866"/>
                  </a:lnTo>
                  <a:lnTo>
                    <a:pt x="12649" y="3832"/>
                  </a:lnTo>
                  <a:lnTo>
                    <a:pt x="12660" y="3808"/>
                  </a:lnTo>
                  <a:lnTo>
                    <a:pt x="12661" y="3793"/>
                  </a:lnTo>
                  <a:lnTo>
                    <a:pt x="12645" y="3739"/>
                  </a:lnTo>
                  <a:lnTo>
                    <a:pt x="12647" y="3723"/>
                  </a:lnTo>
                  <a:lnTo>
                    <a:pt x="12651" y="3714"/>
                  </a:lnTo>
                  <a:lnTo>
                    <a:pt x="12654" y="3698"/>
                  </a:lnTo>
                  <a:lnTo>
                    <a:pt x="12657" y="3624"/>
                  </a:lnTo>
                  <a:lnTo>
                    <a:pt x="12654" y="3600"/>
                  </a:lnTo>
                  <a:lnTo>
                    <a:pt x="12648" y="3575"/>
                  </a:lnTo>
                  <a:lnTo>
                    <a:pt x="12638" y="3550"/>
                  </a:lnTo>
                  <a:lnTo>
                    <a:pt x="12624" y="3523"/>
                  </a:lnTo>
                  <a:lnTo>
                    <a:pt x="12611" y="3501"/>
                  </a:lnTo>
                  <a:lnTo>
                    <a:pt x="12604" y="3493"/>
                  </a:lnTo>
                  <a:lnTo>
                    <a:pt x="12571" y="3479"/>
                  </a:lnTo>
                  <a:lnTo>
                    <a:pt x="12548" y="3461"/>
                  </a:lnTo>
                  <a:lnTo>
                    <a:pt x="12047" y="3418"/>
                  </a:lnTo>
                  <a:lnTo>
                    <a:pt x="12024" y="3408"/>
                  </a:lnTo>
                  <a:lnTo>
                    <a:pt x="11945" y="3334"/>
                  </a:lnTo>
                  <a:lnTo>
                    <a:pt x="11903" y="3341"/>
                  </a:lnTo>
                  <a:lnTo>
                    <a:pt x="11839" y="3409"/>
                  </a:lnTo>
                  <a:lnTo>
                    <a:pt x="11837" y="3399"/>
                  </a:lnTo>
                  <a:lnTo>
                    <a:pt x="11831" y="3376"/>
                  </a:lnTo>
                  <a:lnTo>
                    <a:pt x="11795" y="3399"/>
                  </a:lnTo>
                  <a:lnTo>
                    <a:pt x="11749" y="3476"/>
                  </a:lnTo>
                  <a:lnTo>
                    <a:pt x="11744" y="3507"/>
                  </a:lnTo>
                  <a:lnTo>
                    <a:pt x="11745" y="3546"/>
                  </a:lnTo>
                  <a:lnTo>
                    <a:pt x="11754" y="3591"/>
                  </a:lnTo>
                  <a:lnTo>
                    <a:pt x="11768" y="3640"/>
                  </a:lnTo>
                  <a:lnTo>
                    <a:pt x="11776" y="3676"/>
                  </a:lnTo>
                  <a:lnTo>
                    <a:pt x="11774" y="3697"/>
                  </a:lnTo>
                  <a:lnTo>
                    <a:pt x="11755" y="3699"/>
                  </a:lnTo>
                  <a:lnTo>
                    <a:pt x="11711" y="3660"/>
                  </a:lnTo>
                  <a:lnTo>
                    <a:pt x="11694" y="3658"/>
                  </a:lnTo>
                  <a:lnTo>
                    <a:pt x="11694" y="3701"/>
                  </a:lnTo>
                  <a:lnTo>
                    <a:pt x="11716" y="3717"/>
                  </a:lnTo>
                  <a:lnTo>
                    <a:pt x="11723" y="3720"/>
                  </a:lnTo>
                  <a:lnTo>
                    <a:pt x="11714" y="3741"/>
                  </a:lnTo>
                  <a:lnTo>
                    <a:pt x="11680" y="3745"/>
                  </a:lnTo>
                  <a:lnTo>
                    <a:pt x="11674" y="3808"/>
                  </a:lnTo>
                  <a:lnTo>
                    <a:pt x="11650" y="3840"/>
                  </a:lnTo>
                  <a:lnTo>
                    <a:pt x="11644" y="3863"/>
                  </a:lnTo>
                  <a:lnTo>
                    <a:pt x="11659" y="3973"/>
                  </a:lnTo>
                  <a:lnTo>
                    <a:pt x="11659" y="4007"/>
                  </a:lnTo>
                  <a:lnTo>
                    <a:pt x="11639" y="3967"/>
                  </a:lnTo>
                  <a:lnTo>
                    <a:pt x="11621" y="3928"/>
                  </a:lnTo>
                  <a:lnTo>
                    <a:pt x="11619" y="3938"/>
                  </a:lnTo>
                  <a:lnTo>
                    <a:pt x="11627" y="3983"/>
                  </a:lnTo>
                  <a:lnTo>
                    <a:pt x="11614" y="3995"/>
                  </a:lnTo>
                  <a:lnTo>
                    <a:pt x="11560" y="4007"/>
                  </a:lnTo>
                  <a:lnTo>
                    <a:pt x="11494" y="4067"/>
                  </a:lnTo>
                  <a:lnTo>
                    <a:pt x="11467" y="4073"/>
                  </a:lnTo>
                  <a:lnTo>
                    <a:pt x="11458" y="4085"/>
                  </a:lnTo>
                  <a:lnTo>
                    <a:pt x="11456" y="4109"/>
                  </a:lnTo>
                  <a:lnTo>
                    <a:pt x="11493" y="4159"/>
                  </a:lnTo>
                  <a:lnTo>
                    <a:pt x="11523" y="4190"/>
                  </a:lnTo>
                  <a:lnTo>
                    <a:pt x="11554" y="4228"/>
                  </a:lnTo>
                  <a:lnTo>
                    <a:pt x="11593" y="4298"/>
                  </a:lnTo>
                  <a:lnTo>
                    <a:pt x="11568" y="4321"/>
                  </a:lnTo>
                  <a:lnTo>
                    <a:pt x="11537" y="4399"/>
                  </a:lnTo>
                  <a:lnTo>
                    <a:pt x="11526" y="4407"/>
                  </a:lnTo>
                  <a:lnTo>
                    <a:pt x="11512" y="4403"/>
                  </a:lnTo>
                  <a:lnTo>
                    <a:pt x="11506" y="4388"/>
                  </a:lnTo>
                  <a:lnTo>
                    <a:pt x="11526" y="4314"/>
                  </a:lnTo>
                  <a:lnTo>
                    <a:pt x="11525" y="4276"/>
                  </a:lnTo>
                  <a:lnTo>
                    <a:pt x="11512" y="4248"/>
                  </a:lnTo>
                  <a:lnTo>
                    <a:pt x="11462" y="4195"/>
                  </a:lnTo>
                  <a:lnTo>
                    <a:pt x="11445" y="4151"/>
                  </a:lnTo>
                  <a:lnTo>
                    <a:pt x="11438" y="4147"/>
                  </a:lnTo>
                  <a:lnTo>
                    <a:pt x="11431" y="4139"/>
                  </a:lnTo>
                  <a:lnTo>
                    <a:pt x="11414" y="4117"/>
                  </a:lnTo>
                  <a:lnTo>
                    <a:pt x="11413" y="4059"/>
                  </a:lnTo>
                  <a:lnTo>
                    <a:pt x="11429" y="4030"/>
                  </a:lnTo>
                  <a:lnTo>
                    <a:pt x="11495" y="3988"/>
                  </a:lnTo>
                  <a:lnTo>
                    <a:pt x="11523" y="3932"/>
                  </a:lnTo>
                  <a:lnTo>
                    <a:pt x="11590" y="3682"/>
                  </a:lnTo>
                  <a:lnTo>
                    <a:pt x="11602" y="3563"/>
                  </a:lnTo>
                  <a:lnTo>
                    <a:pt x="11602" y="3460"/>
                  </a:lnTo>
                  <a:lnTo>
                    <a:pt x="11596" y="3425"/>
                  </a:lnTo>
                  <a:lnTo>
                    <a:pt x="11589" y="3402"/>
                  </a:lnTo>
                  <a:lnTo>
                    <a:pt x="11590" y="3379"/>
                  </a:lnTo>
                  <a:lnTo>
                    <a:pt x="11585" y="3360"/>
                  </a:lnTo>
                  <a:lnTo>
                    <a:pt x="11573" y="3341"/>
                  </a:lnTo>
                  <a:lnTo>
                    <a:pt x="11558" y="3332"/>
                  </a:lnTo>
                  <a:lnTo>
                    <a:pt x="11544" y="3328"/>
                  </a:lnTo>
                  <a:lnTo>
                    <a:pt x="11509" y="3333"/>
                  </a:lnTo>
                  <a:lnTo>
                    <a:pt x="11492" y="3356"/>
                  </a:lnTo>
                  <a:lnTo>
                    <a:pt x="11389" y="3631"/>
                  </a:lnTo>
                  <a:lnTo>
                    <a:pt x="11319" y="3719"/>
                  </a:lnTo>
                  <a:lnTo>
                    <a:pt x="11306" y="3769"/>
                  </a:lnTo>
                  <a:lnTo>
                    <a:pt x="11299" y="3832"/>
                  </a:lnTo>
                  <a:lnTo>
                    <a:pt x="11292" y="3849"/>
                  </a:lnTo>
                  <a:lnTo>
                    <a:pt x="11270" y="3863"/>
                  </a:lnTo>
                  <a:lnTo>
                    <a:pt x="11248" y="3909"/>
                  </a:lnTo>
                  <a:lnTo>
                    <a:pt x="11251" y="3921"/>
                  </a:lnTo>
                  <a:lnTo>
                    <a:pt x="11251" y="3938"/>
                  </a:lnTo>
                  <a:lnTo>
                    <a:pt x="11248" y="3956"/>
                  </a:lnTo>
                  <a:lnTo>
                    <a:pt x="11229" y="3990"/>
                  </a:lnTo>
                  <a:lnTo>
                    <a:pt x="11194" y="4159"/>
                  </a:lnTo>
                  <a:lnTo>
                    <a:pt x="11130" y="4236"/>
                  </a:lnTo>
                  <a:lnTo>
                    <a:pt x="11132" y="4280"/>
                  </a:lnTo>
                  <a:lnTo>
                    <a:pt x="11149" y="4335"/>
                  </a:lnTo>
                  <a:lnTo>
                    <a:pt x="11151" y="4366"/>
                  </a:lnTo>
                  <a:lnTo>
                    <a:pt x="11151" y="4393"/>
                  </a:lnTo>
                  <a:lnTo>
                    <a:pt x="11158" y="4437"/>
                  </a:lnTo>
                  <a:lnTo>
                    <a:pt x="11199" y="4450"/>
                  </a:lnTo>
                  <a:lnTo>
                    <a:pt x="11211" y="4459"/>
                  </a:lnTo>
                  <a:lnTo>
                    <a:pt x="11207" y="4481"/>
                  </a:lnTo>
                  <a:lnTo>
                    <a:pt x="11183" y="4496"/>
                  </a:lnTo>
                  <a:lnTo>
                    <a:pt x="11178" y="4515"/>
                  </a:lnTo>
                  <a:lnTo>
                    <a:pt x="11187" y="4528"/>
                  </a:lnTo>
                  <a:lnTo>
                    <a:pt x="11196" y="4576"/>
                  </a:lnTo>
                  <a:lnTo>
                    <a:pt x="11209" y="4706"/>
                  </a:lnTo>
                  <a:lnTo>
                    <a:pt x="11213" y="4727"/>
                  </a:lnTo>
                  <a:lnTo>
                    <a:pt x="11227" y="4782"/>
                  </a:lnTo>
                  <a:lnTo>
                    <a:pt x="11228" y="4794"/>
                  </a:lnTo>
                  <a:lnTo>
                    <a:pt x="11227" y="4806"/>
                  </a:lnTo>
                  <a:lnTo>
                    <a:pt x="11229" y="4831"/>
                  </a:lnTo>
                  <a:lnTo>
                    <a:pt x="11238" y="4879"/>
                  </a:lnTo>
                  <a:lnTo>
                    <a:pt x="11242" y="4912"/>
                  </a:lnTo>
                  <a:lnTo>
                    <a:pt x="11251" y="4943"/>
                  </a:lnTo>
                  <a:lnTo>
                    <a:pt x="11257" y="4959"/>
                  </a:lnTo>
                  <a:lnTo>
                    <a:pt x="11258" y="4958"/>
                  </a:lnTo>
                  <a:lnTo>
                    <a:pt x="11261" y="5029"/>
                  </a:lnTo>
                  <a:lnTo>
                    <a:pt x="11266" y="5054"/>
                  </a:lnTo>
                  <a:lnTo>
                    <a:pt x="11278" y="5077"/>
                  </a:lnTo>
                  <a:lnTo>
                    <a:pt x="11288" y="5086"/>
                  </a:lnTo>
                  <a:lnTo>
                    <a:pt x="11297" y="5096"/>
                  </a:lnTo>
                  <a:lnTo>
                    <a:pt x="11302" y="5122"/>
                  </a:lnTo>
                  <a:lnTo>
                    <a:pt x="11307" y="5189"/>
                  </a:lnTo>
                  <a:lnTo>
                    <a:pt x="11315" y="5215"/>
                  </a:lnTo>
                  <a:lnTo>
                    <a:pt x="11306" y="5272"/>
                  </a:lnTo>
                  <a:lnTo>
                    <a:pt x="11308" y="5308"/>
                  </a:lnTo>
                  <a:lnTo>
                    <a:pt x="11317" y="5358"/>
                  </a:lnTo>
                  <a:lnTo>
                    <a:pt x="11329" y="5408"/>
                  </a:lnTo>
                  <a:lnTo>
                    <a:pt x="11335" y="5439"/>
                  </a:lnTo>
                  <a:lnTo>
                    <a:pt x="11335" y="5465"/>
                  </a:lnTo>
                  <a:lnTo>
                    <a:pt x="11312" y="5589"/>
                  </a:lnTo>
                  <a:lnTo>
                    <a:pt x="11311" y="5633"/>
                  </a:lnTo>
                  <a:lnTo>
                    <a:pt x="11317" y="5700"/>
                  </a:lnTo>
                  <a:lnTo>
                    <a:pt x="11317" y="5728"/>
                  </a:lnTo>
                  <a:lnTo>
                    <a:pt x="11309" y="5742"/>
                  </a:lnTo>
                  <a:lnTo>
                    <a:pt x="11301" y="5705"/>
                  </a:lnTo>
                  <a:lnTo>
                    <a:pt x="11287" y="5624"/>
                  </a:lnTo>
                  <a:lnTo>
                    <a:pt x="11284" y="5595"/>
                  </a:lnTo>
                  <a:lnTo>
                    <a:pt x="11304" y="5502"/>
                  </a:lnTo>
                  <a:lnTo>
                    <a:pt x="11299" y="5458"/>
                  </a:lnTo>
                  <a:lnTo>
                    <a:pt x="11288" y="5464"/>
                  </a:lnTo>
                  <a:lnTo>
                    <a:pt x="11286" y="5472"/>
                  </a:lnTo>
                  <a:lnTo>
                    <a:pt x="11286" y="5485"/>
                  </a:lnTo>
                  <a:lnTo>
                    <a:pt x="11281" y="5465"/>
                  </a:lnTo>
                  <a:lnTo>
                    <a:pt x="11274" y="5412"/>
                  </a:lnTo>
                  <a:lnTo>
                    <a:pt x="11274" y="5401"/>
                  </a:lnTo>
                  <a:lnTo>
                    <a:pt x="11281" y="5391"/>
                  </a:lnTo>
                  <a:lnTo>
                    <a:pt x="11286" y="5372"/>
                  </a:lnTo>
                  <a:lnTo>
                    <a:pt x="11283" y="5345"/>
                  </a:lnTo>
                  <a:lnTo>
                    <a:pt x="11269" y="5314"/>
                  </a:lnTo>
                  <a:lnTo>
                    <a:pt x="11277" y="5252"/>
                  </a:lnTo>
                  <a:lnTo>
                    <a:pt x="11277" y="5228"/>
                  </a:lnTo>
                  <a:lnTo>
                    <a:pt x="11263" y="5120"/>
                  </a:lnTo>
                  <a:lnTo>
                    <a:pt x="11229" y="5082"/>
                  </a:lnTo>
                  <a:lnTo>
                    <a:pt x="11211" y="5059"/>
                  </a:lnTo>
                  <a:lnTo>
                    <a:pt x="11199" y="5030"/>
                  </a:lnTo>
                  <a:lnTo>
                    <a:pt x="11196" y="4997"/>
                  </a:lnTo>
                  <a:lnTo>
                    <a:pt x="11202" y="4982"/>
                  </a:lnTo>
                  <a:lnTo>
                    <a:pt x="11206" y="4962"/>
                  </a:lnTo>
                  <a:lnTo>
                    <a:pt x="11178" y="4859"/>
                  </a:lnTo>
                  <a:lnTo>
                    <a:pt x="11164" y="4786"/>
                  </a:lnTo>
                  <a:lnTo>
                    <a:pt x="11126" y="4546"/>
                  </a:lnTo>
                  <a:lnTo>
                    <a:pt x="11111" y="4509"/>
                  </a:lnTo>
                  <a:lnTo>
                    <a:pt x="11097" y="4496"/>
                  </a:lnTo>
                  <a:lnTo>
                    <a:pt x="11085" y="4499"/>
                  </a:lnTo>
                  <a:lnTo>
                    <a:pt x="11074" y="4506"/>
                  </a:lnTo>
                  <a:lnTo>
                    <a:pt x="11056" y="4508"/>
                  </a:lnTo>
                  <a:lnTo>
                    <a:pt x="11013" y="4496"/>
                  </a:lnTo>
                  <a:lnTo>
                    <a:pt x="10994" y="4499"/>
                  </a:lnTo>
                  <a:lnTo>
                    <a:pt x="10964" y="4552"/>
                  </a:lnTo>
                  <a:lnTo>
                    <a:pt x="10948" y="4545"/>
                  </a:lnTo>
                  <a:lnTo>
                    <a:pt x="10964" y="4501"/>
                  </a:lnTo>
                  <a:lnTo>
                    <a:pt x="10941" y="4487"/>
                  </a:lnTo>
                  <a:lnTo>
                    <a:pt x="10919" y="4487"/>
                  </a:lnTo>
                  <a:lnTo>
                    <a:pt x="10903" y="4501"/>
                  </a:lnTo>
                  <a:lnTo>
                    <a:pt x="10892" y="4524"/>
                  </a:lnTo>
                  <a:lnTo>
                    <a:pt x="10922" y="4594"/>
                  </a:lnTo>
                  <a:lnTo>
                    <a:pt x="10919" y="4677"/>
                  </a:lnTo>
                  <a:lnTo>
                    <a:pt x="10900" y="4808"/>
                  </a:lnTo>
                  <a:lnTo>
                    <a:pt x="10906" y="4812"/>
                  </a:lnTo>
                  <a:lnTo>
                    <a:pt x="10917" y="4826"/>
                  </a:lnTo>
                  <a:lnTo>
                    <a:pt x="10922" y="4831"/>
                  </a:lnTo>
                  <a:lnTo>
                    <a:pt x="10939" y="4930"/>
                  </a:lnTo>
                  <a:lnTo>
                    <a:pt x="10953" y="4985"/>
                  </a:lnTo>
                  <a:lnTo>
                    <a:pt x="10968" y="5023"/>
                  </a:lnTo>
                  <a:lnTo>
                    <a:pt x="10969" y="5176"/>
                  </a:lnTo>
                  <a:lnTo>
                    <a:pt x="10961" y="5216"/>
                  </a:lnTo>
                  <a:lnTo>
                    <a:pt x="10948" y="5244"/>
                  </a:lnTo>
                  <a:lnTo>
                    <a:pt x="10929" y="5244"/>
                  </a:lnTo>
                  <a:lnTo>
                    <a:pt x="10944" y="5203"/>
                  </a:lnTo>
                  <a:lnTo>
                    <a:pt x="10950" y="5152"/>
                  </a:lnTo>
                  <a:lnTo>
                    <a:pt x="10941" y="5081"/>
                  </a:lnTo>
                  <a:lnTo>
                    <a:pt x="10902" y="4942"/>
                  </a:lnTo>
                  <a:lnTo>
                    <a:pt x="10896" y="4927"/>
                  </a:lnTo>
                  <a:lnTo>
                    <a:pt x="10888" y="4924"/>
                  </a:lnTo>
                  <a:lnTo>
                    <a:pt x="10844" y="4932"/>
                  </a:lnTo>
                  <a:lnTo>
                    <a:pt x="10793" y="5016"/>
                  </a:lnTo>
                  <a:lnTo>
                    <a:pt x="10771" y="5010"/>
                  </a:lnTo>
                  <a:lnTo>
                    <a:pt x="10778" y="4966"/>
                  </a:lnTo>
                  <a:lnTo>
                    <a:pt x="10797" y="4940"/>
                  </a:lnTo>
                  <a:lnTo>
                    <a:pt x="10863" y="4898"/>
                  </a:lnTo>
                  <a:lnTo>
                    <a:pt x="10868" y="4881"/>
                  </a:lnTo>
                  <a:lnTo>
                    <a:pt x="10864" y="4856"/>
                  </a:lnTo>
                  <a:lnTo>
                    <a:pt x="10846" y="4808"/>
                  </a:lnTo>
                  <a:lnTo>
                    <a:pt x="10842" y="4790"/>
                  </a:lnTo>
                  <a:lnTo>
                    <a:pt x="10842" y="4770"/>
                  </a:lnTo>
                  <a:lnTo>
                    <a:pt x="10874" y="4634"/>
                  </a:lnTo>
                  <a:lnTo>
                    <a:pt x="10874" y="4616"/>
                  </a:lnTo>
                  <a:lnTo>
                    <a:pt x="10872" y="4592"/>
                  </a:lnTo>
                  <a:lnTo>
                    <a:pt x="10865" y="4565"/>
                  </a:lnTo>
                  <a:lnTo>
                    <a:pt x="10851" y="4540"/>
                  </a:lnTo>
                  <a:lnTo>
                    <a:pt x="10836" y="4516"/>
                  </a:lnTo>
                  <a:lnTo>
                    <a:pt x="10830" y="4497"/>
                  </a:lnTo>
                  <a:lnTo>
                    <a:pt x="10830" y="4482"/>
                  </a:lnTo>
                  <a:lnTo>
                    <a:pt x="10833" y="4469"/>
                  </a:lnTo>
                  <a:lnTo>
                    <a:pt x="10854" y="4437"/>
                  </a:lnTo>
                  <a:lnTo>
                    <a:pt x="11022" y="4435"/>
                  </a:lnTo>
                  <a:lnTo>
                    <a:pt x="11051" y="4422"/>
                  </a:lnTo>
                  <a:lnTo>
                    <a:pt x="11070" y="4387"/>
                  </a:lnTo>
                  <a:lnTo>
                    <a:pt x="11071" y="4349"/>
                  </a:lnTo>
                  <a:lnTo>
                    <a:pt x="11062" y="4307"/>
                  </a:lnTo>
                  <a:lnTo>
                    <a:pt x="11052" y="4260"/>
                  </a:lnTo>
                  <a:lnTo>
                    <a:pt x="11046" y="4215"/>
                  </a:lnTo>
                  <a:lnTo>
                    <a:pt x="11053" y="4171"/>
                  </a:lnTo>
                  <a:lnTo>
                    <a:pt x="11153" y="3982"/>
                  </a:lnTo>
                  <a:lnTo>
                    <a:pt x="11158" y="3897"/>
                  </a:lnTo>
                  <a:lnTo>
                    <a:pt x="11124" y="3802"/>
                  </a:lnTo>
                  <a:lnTo>
                    <a:pt x="11120" y="3774"/>
                  </a:lnTo>
                  <a:lnTo>
                    <a:pt x="11110" y="3726"/>
                  </a:lnTo>
                  <a:lnTo>
                    <a:pt x="11109" y="3702"/>
                  </a:lnTo>
                  <a:lnTo>
                    <a:pt x="11151" y="3523"/>
                  </a:lnTo>
                  <a:lnTo>
                    <a:pt x="11149" y="3479"/>
                  </a:lnTo>
                  <a:lnTo>
                    <a:pt x="11133" y="3428"/>
                  </a:lnTo>
                  <a:lnTo>
                    <a:pt x="11108" y="3385"/>
                  </a:lnTo>
                  <a:lnTo>
                    <a:pt x="11058" y="3324"/>
                  </a:lnTo>
                  <a:lnTo>
                    <a:pt x="11049" y="3307"/>
                  </a:lnTo>
                  <a:lnTo>
                    <a:pt x="11029" y="3258"/>
                  </a:lnTo>
                  <a:lnTo>
                    <a:pt x="11018" y="3240"/>
                  </a:lnTo>
                  <a:lnTo>
                    <a:pt x="10971" y="3177"/>
                  </a:lnTo>
                  <a:lnTo>
                    <a:pt x="10955" y="3161"/>
                  </a:lnTo>
                  <a:lnTo>
                    <a:pt x="10896" y="3131"/>
                  </a:lnTo>
                  <a:lnTo>
                    <a:pt x="10849" y="3132"/>
                  </a:lnTo>
                  <a:lnTo>
                    <a:pt x="10816" y="3167"/>
                  </a:lnTo>
                  <a:lnTo>
                    <a:pt x="10783" y="3287"/>
                  </a:lnTo>
                  <a:lnTo>
                    <a:pt x="10722" y="3412"/>
                  </a:lnTo>
                  <a:lnTo>
                    <a:pt x="10718" y="3449"/>
                  </a:lnTo>
                  <a:lnTo>
                    <a:pt x="10720" y="3495"/>
                  </a:lnTo>
                  <a:lnTo>
                    <a:pt x="10730" y="3553"/>
                  </a:lnTo>
                  <a:lnTo>
                    <a:pt x="10736" y="3581"/>
                  </a:lnTo>
                  <a:lnTo>
                    <a:pt x="10741" y="3601"/>
                  </a:lnTo>
                  <a:lnTo>
                    <a:pt x="10745" y="3619"/>
                  </a:lnTo>
                  <a:lnTo>
                    <a:pt x="10745" y="3642"/>
                  </a:lnTo>
                  <a:lnTo>
                    <a:pt x="10742" y="3680"/>
                  </a:lnTo>
                  <a:lnTo>
                    <a:pt x="10744" y="3704"/>
                  </a:lnTo>
                  <a:lnTo>
                    <a:pt x="10753" y="3738"/>
                  </a:lnTo>
                  <a:lnTo>
                    <a:pt x="10764" y="3737"/>
                  </a:lnTo>
                  <a:lnTo>
                    <a:pt x="10777" y="3744"/>
                  </a:lnTo>
                  <a:lnTo>
                    <a:pt x="10841" y="3791"/>
                  </a:lnTo>
                  <a:lnTo>
                    <a:pt x="10853" y="3812"/>
                  </a:lnTo>
                  <a:lnTo>
                    <a:pt x="10845" y="3828"/>
                  </a:lnTo>
                  <a:lnTo>
                    <a:pt x="10833" y="3828"/>
                  </a:lnTo>
                  <a:lnTo>
                    <a:pt x="10766" y="3790"/>
                  </a:lnTo>
                  <a:lnTo>
                    <a:pt x="10752" y="3793"/>
                  </a:lnTo>
                  <a:lnTo>
                    <a:pt x="10622" y="3908"/>
                  </a:lnTo>
                  <a:lnTo>
                    <a:pt x="10576" y="4027"/>
                  </a:lnTo>
                  <a:lnTo>
                    <a:pt x="10536" y="4080"/>
                  </a:lnTo>
                  <a:lnTo>
                    <a:pt x="10494" y="4199"/>
                  </a:lnTo>
                  <a:lnTo>
                    <a:pt x="10378" y="4336"/>
                  </a:lnTo>
                  <a:lnTo>
                    <a:pt x="10377" y="4377"/>
                  </a:lnTo>
                  <a:lnTo>
                    <a:pt x="10386" y="4477"/>
                  </a:lnTo>
                  <a:lnTo>
                    <a:pt x="10387" y="4527"/>
                  </a:lnTo>
                  <a:lnTo>
                    <a:pt x="10384" y="4568"/>
                  </a:lnTo>
                  <a:lnTo>
                    <a:pt x="10377" y="4604"/>
                  </a:lnTo>
                  <a:lnTo>
                    <a:pt x="10366" y="4634"/>
                  </a:lnTo>
                  <a:lnTo>
                    <a:pt x="10325" y="4677"/>
                  </a:lnTo>
                  <a:lnTo>
                    <a:pt x="10321" y="4703"/>
                  </a:lnTo>
                  <a:lnTo>
                    <a:pt x="10322" y="4734"/>
                  </a:lnTo>
                  <a:lnTo>
                    <a:pt x="10319" y="4758"/>
                  </a:lnTo>
                  <a:lnTo>
                    <a:pt x="10312" y="4773"/>
                  </a:lnTo>
                  <a:lnTo>
                    <a:pt x="10301" y="4778"/>
                  </a:lnTo>
                  <a:lnTo>
                    <a:pt x="10294" y="4741"/>
                  </a:lnTo>
                  <a:lnTo>
                    <a:pt x="10293" y="4729"/>
                  </a:lnTo>
                  <a:lnTo>
                    <a:pt x="10283" y="4735"/>
                  </a:lnTo>
                  <a:lnTo>
                    <a:pt x="10277" y="4749"/>
                  </a:lnTo>
                  <a:lnTo>
                    <a:pt x="10269" y="4757"/>
                  </a:lnTo>
                  <a:lnTo>
                    <a:pt x="10256" y="4750"/>
                  </a:lnTo>
                  <a:lnTo>
                    <a:pt x="10270" y="4709"/>
                  </a:lnTo>
                  <a:lnTo>
                    <a:pt x="10315" y="4670"/>
                  </a:lnTo>
                  <a:lnTo>
                    <a:pt x="10350" y="4573"/>
                  </a:lnTo>
                  <a:lnTo>
                    <a:pt x="10353" y="4550"/>
                  </a:lnTo>
                  <a:lnTo>
                    <a:pt x="10348" y="4445"/>
                  </a:lnTo>
                  <a:lnTo>
                    <a:pt x="10340" y="4433"/>
                  </a:lnTo>
                  <a:lnTo>
                    <a:pt x="10332" y="4420"/>
                  </a:lnTo>
                  <a:lnTo>
                    <a:pt x="10316" y="4390"/>
                  </a:lnTo>
                  <a:lnTo>
                    <a:pt x="10325" y="4379"/>
                  </a:lnTo>
                  <a:lnTo>
                    <a:pt x="10337" y="4333"/>
                  </a:lnTo>
                  <a:lnTo>
                    <a:pt x="10349" y="4230"/>
                  </a:lnTo>
                  <a:lnTo>
                    <a:pt x="10349" y="4204"/>
                  </a:lnTo>
                  <a:lnTo>
                    <a:pt x="10350" y="4194"/>
                  </a:lnTo>
                  <a:lnTo>
                    <a:pt x="10353" y="4188"/>
                  </a:lnTo>
                  <a:lnTo>
                    <a:pt x="10352" y="4179"/>
                  </a:lnTo>
                  <a:lnTo>
                    <a:pt x="10345" y="4159"/>
                  </a:lnTo>
                  <a:lnTo>
                    <a:pt x="10337" y="4150"/>
                  </a:lnTo>
                  <a:lnTo>
                    <a:pt x="10328" y="4144"/>
                  </a:lnTo>
                  <a:lnTo>
                    <a:pt x="10297" y="4142"/>
                  </a:lnTo>
                  <a:lnTo>
                    <a:pt x="10261" y="4123"/>
                  </a:lnTo>
                  <a:lnTo>
                    <a:pt x="10246" y="4127"/>
                  </a:lnTo>
                  <a:lnTo>
                    <a:pt x="10181" y="4258"/>
                  </a:lnTo>
                  <a:lnTo>
                    <a:pt x="10037" y="4391"/>
                  </a:lnTo>
                  <a:lnTo>
                    <a:pt x="10045" y="4362"/>
                  </a:lnTo>
                  <a:lnTo>
                    <a:pt x="10214" y="4131"/>
                  </a:lnTo>
                  <a:lnTo>
                    <a:pt x="10218" y="4110"/>
                  </a:lnTo>
                  <a:lnTo>
                    <a:pt x="10219" y="4080"/>
                  </a:lnTo>
                  <a:lnTo>
                    <a:pt x="10213" y="4046"/>
                  </a:lnTo>
                  <a:lnTo>
                    <a:pt x="10193" y="4014"/>
                  </a:lnTo>
                  <a:lnTo>
                    <a:pt x="10193" y="3964"/>
                  </a:lnTo>
                  <a:lnTo>
                    <a:pt x="10201" y="3935"/>
                  </a:lnTo>
                  <a:lnTo>
                    <a:pt x="10239" y="3889"/>
                  </a:lnTo>
                  <a:lnTo>
                    <a:pt x="10240" y="3873"/>
                  </a:lnTo>
                  <a:lnTo>
                    <a:pt x="10235" y="3783"/>
                  </a:lnTo>
                  <a:lnTo>
                    <a:pt x="10235" y="3764"/>
                  </a:lnTo>
                  <a:lnTo>
                    <a:pt x="10239" y="3754"/>
                  </a:lnTo>
                  <a:lnTo>
                    <a:pt x="10240" y="3743"/>
                  </a:lnTo>
                  <a:lnTo>
                    <a:pt x="10231" y="3725"/>
                  </a:lnTo>
                  <a:lnTo>
                    <a:pt x="10218" y="3705"/>
                  </a:lnTo>
                  <a:lnTo>
                    <a:pt x="10209" y="3688"/>
                  </a:lnTo>
                  <a:lnTo>
                    <a:pt x="10205" y="3666"/>
                  </a:lnTo>
                  <a:lnTo>
                    <a:pt x="10206" y="3642"/>
                  </a:lnTo>
                  <a:lnTo>
                    <a:pt x="10211" y="3608"/>
                  </a:lnTo>
                  <a:lnTo>
                    <a:pt x="10220" y="3587"/>
                  </a:lnTo>
                  <a:lnTo>
                    <a:pt x="10243" y="3562"/>
                  </a:lnTo>
                  <a:lnTo>
                    <a:pt x="10280" y="3482"/>
                  </a:lnTo>
                  <a:lnTo>
                    <a:pt x="10294" y="3468"/>
                  </a:lnTo>
                  <a:lnTo>
                    <a:pt x="10384" y="3459"/>
                  </a:lnTo>
                  <a:lnTo>
                    <a:pt x="10451" y="3485"/>
                  </a:lnTo>
                  <a:lnTo>
                    <a:pt x="10534" y="3452"/>
                  </a:lnTo>
                  <a:lnTo>
                    <a:pt x="10541" y="3427"/>
                  </a:lnTo>
                  <a:lnTo>
                    <a:pt x="10538" y="3379"/>
                  </a:lnTo>
                  <a:lnTo>
                    <a:pt x="10525" y="3277"/>
                  </a:lnTo>
                  <a:lnTo>
                    <a:pt x="10519" y="3190"/>
                  </a:lnTo>
                  <a:lnTo>
                    <a:pt x="10522" y="3173"/>
                  </a:lnTo>
                  <a:lnTo>
                    <a:pt x="10533" y="3139"/>
                  </a:lnTo>
                  <a:lnTo>
                    <a:pt x="10535" y="3056"/>
                  </a:lnTo>
                  <a:lnTo>
                    <a:pt x="10557" y="2966"/>
                  </a:lnTo>
                  <a:lnTo>
                    <a:pt x="10555" y="2898"/>
                  </a:lnTo>
                  <a:lnTo>
                    <a:pt x="10522" y="2855"/>
                  </a:lnTo>
                  <a:lnTo>
                    <a:pt x="10377" y="2704"/>
                  </a:lnTo>
                  <a:lnTo>
                    <a:pt x="10303" y="2669"/>
                  </a:lnTo>
                  <a:lnTo>
                    <a:pt x="10262" y="2638"/>
                  </a:lnTo>
                  <a:lnTo>
                    <a:pt x="10261" y="2625"/>
                  </a:lnTo>
                  <a:lnTo>
                    <a:pt x="10254" y="2589"/>
                  </a:lnTo>
                  <a:lnTo>
                    <a:pt x="10180" y="2547"/>
                  </a:lnTo>
                  <a:lnTo>
                    <a:pt x="10171" y="2547"/>
                  </a:lnTo>
                  <a:lnTo>
                    <a:pt x="10151" y="2520"/>
                  </a:lnTo>
                  <a:lnTo>
                    <a:pt x="10124" y="2510"/>
                  </a:lnTo>
                  <a:lnTo>
                    <a:pt x="10006" y="2529"/>
                  </a:lnTo>
                  <a:lnTo>
                    <a:pt x="9906" y="2484"/>
                  </a:lnTo>
                  <a:lnTo>
                    <a:pt x="9568" y="2488"/>
                  </a:lnTo>
                  <a:lnTo>
                    <a:pt x="9539" y="2474"/>
                  </a:lnTo>
                  <a:lnTo>
                    <a:pt x="9516" y="2471"/>
                  </a:lnTo>
                  <a:lnTo>
                    <a:pt x="9505" y="2503"/>
                  </a:lnTo>
                  <a:lnTo>
                    <a:pt x="9506" y="2516"/>
                  </a:lnTo>
                  <a:lnTo>
                    <a:pt x="9511" y="2549"/>
                  </a:lnTo>
                  <a:lnTo>
                    <a:pt x="9519" y="2585"/>
                  </a:lnTo>
                  <a:lnTo>
                    <a:pt x="9525" y="2610"/>
                  </a:lnTo>
                  <a:lnTo>
                    <a:pt x="9541" y="2658"/>
                  </a:lnTo>
                  <a:lnTo>
                    <a:pt x="9550" y="2692"/>
                  </a:lnTo>
                  <a:lnTo>
                    <a:pt x="9560" y="2759"/>
                  </a:lnTo>
                  <a:lnTo>
                    <a:pt x="9514" y="2856"/>
                  </a:lnTo>
                  <a:lnTo>
                    <a:pt x="9489" y="2881"/>
                  </a:lnTo>
                  <a:lnTo>
                    <a:pt x="9485" y="2892"/>
                  </a:lnTo>
                  <a:lnTo>
                    <a:pt x="9497" y="2916"/>
                  </a:lnTo>
                  <a:lnTo>
                    <a:pt x="9512" y="2936"/>
                  </a:lnTo>
                  <a:lnTo>
                    <a:pt x="9526" y="2950"/>
                  </a:lnTo>
                  <a:lnTo>
                    <a:pt x="9535" y="2953"/>
                  </a:lnTo>
                  <a:lnTo>
                    <a:pt x="9544" y="2960"/>
                  </a:lnTo>
                  <a:lnTo>
                    <a:pt x="9558" y="2983"/>
                  </a:lnTo>
                  <a:lnTo>
                    <a:pt x="9584" y="3033"/>
                  </a:lnTo>
                  <a:lnTo>
                    <a:pt x="9567" y="3087"/>
                  </a:lnTo>
                  <a:lnTo>
                    <a:pt x="9503" y="3121"/>
                  </a:lnTo>
                  <a:lnTo>
                    <a:pt x="9481" y="3164"/>
                  </a:lnTo>
                  <a:lnTo>
                    <a:pt x="9500" y="3203"/>
                  </a:lnTo>
                  <a:lnTo>
                    <a:pt x="9517" y="3231"/>
                  </a:lnTo>
                  <a:lnTo>
                    <a:pt x="9533" y="3262"/>
                  </a:lnTo>
                  <a:lnTo>
                    <a:pt x="9552" y="3311"/>
                  </a:lnTo>
                  <a:lnTo>
                    <a:pt x="9564" y="3347"/>
                  </a:lnTo>
                  <a:lnTo>
                    <a:pt x="9575" y="3383"/>
                  </a:lnTo>
                  <a:lnTo>
                    <a:pt x="9583" y="3420"/>
                  </a:lnTo>
                  <a:lnTo>
                    <a:pt x="9591" y="3460"/>
                  </a:lnTo>
                  <a:lnTo>
                    <a:pt x="9595" y="3500"/>
                  </a:lnTo>
                  <a:lnTo>
                    <a:pt x="9597" y="3533"/>
                  </a:lnTo>
                  <a:lnTo>
                    <a:pt x="9593" y="3558"/>
                  </a:lnTo>
                  <a:lnTo>
                    <a:pt x="9583" y="3571"/>
                  </a:lnTo>
                  <a:lnTo>
                    <a:pt x="9541" y="3584"/>
                  </a:lnTo>
                  <a:lnTo>
                    <a:pt x="9524" y="3610"/>
                  </a:lnTo>
                  <a:lnTo>
                    <a:pt x="9530" y="3661"/>
                  </a:lnTo>
                  <a:lnTo>
                    <a:pt x="9539" y="3681"/>
                  </a:lnTo>
                  <a:lnTo>
                    <a:pt x="9560" y="3719"/>
                  </a:lnTo>
                  <a:lnTo>
                    <a:pt x="9565" y="3733"/>
                  </a:lnTo>
                  <a:lnTo>
                    <a:pt x="9570" y="3772"/>
                  </a:lnTo>
                  <a:lnTo>
                    <a:pt x="9572" y="3809"/>
                  </a:lnTo>
                  <a:lnTo>
                    <a:pt x="9566" y="3871"/>
                  </a:lnTo>
                  <a:lnTo>
                    <a:pt x="9566" y="3904"/>
                  </a:lnTo>
                  <a:lnTo>
                    <a:pt x="9573" y="3941"/>
                  </a:lnTo>
                  <a:lnTo>
                    <a:pt x="9577" y="3986"/>
                  </a:lnTo>
                  <a:lnTo>
                    <a:pt x="9543" y="4044"/>
                  </a:lnTo>
                  <a:lnTo>
                    <a:pt x="9537" y="4077"/>
                  </a:lnTo>
                  <a:lnTo>
                    <a:pt x="9551" y="4120"/>
                  </a:lnTo>
                  <a:lnTo>
                    <a:pt x="9584" y="4165"/>
                  </a:lnTo>
                  <a:lnTo>
                    <a:pt x="9594" y="4207"/>
                  </a:lnTo>
                  <a:lnTo>
                    <a:pt x="9584" y="4193"/>
                  </a:lnTo>
                  <a:lnTo>
                    <a:pt x="9534" y="4131"/>
                  </a:lnTo>
                  <a:lnTo>
                    <a:pt x="9519" y="4123"/>
                  </a:lnTo>
                  <a:lnTo>
                    <a:pt x="9516" y="4064"/>
                  </a:lnTo>
                  <a:lnTo>
                    <a:pt x="9548" y="3973"/>
                  </a:lnTo>
                  <a:lnTo>
                    <a:pt x="9555" y="3925"/>
                  </a:lnTo>
                  <a:lnTo>
                    <a:pt x="9546" y="3859"/>
                  </a:lnTo>
                  <a:lnTo>
                    <a:pt x="9540" y="3791"/>
                  </a:lnTo>
                  <a:lnTo>
                    <a:pt x="9526" y="3746"/>
                  </a:lnTo>
                  <a:lnTo>
                    <a:pt x="9507" y="3705"/>
                  </a:lnTo>
                  <a:lnTo>
                    <a:pt x="9488" y="3672"/>
                  </a:lnTo>
                  <a:lnTo>
                    <a:pt x="9471" y="3650"/>
                  </a:lnTo>
                  <a:lnTo>
                    <a:pt x="9480" y="3584"/>
                  </a:lnTo>
                  <a:lnTo>
                    <a:pt x="9555" y="3481"/>
                  </a:lnTo>
                  <a:lnTo>
                    <a:pt x="9537" y="3458"/>
                  </a:lnTo>
                  <a:lnTo>
                    <a:pt x="9524" y="3449"/>
                  </a:lnTo>
                  <a:lnTo>
                    <a:pt x="9498" y="3443"/>
                  </a:lnTo>
                  <a:lnTo>
                    <a:pt x="9481" y="3467"/>
                  </a:lnTo>
                  <a:lnTo>
                    <a:pt x="9475" y="3460"/>
                  </a:lnTo>
                  <a:lnTo>
                    <a:pt x="9467" y="3442"/>
                  </a:lnTo>
                  <a:lnTo>
                    <a:pt x="9461" y="3435"/>
                  </a:lnTo>
                  <a:lnTo>
                    <a:pt x="9404" y="3409"/>
                  </a:lnTo>
                  <a:lnTo>
                    <a:pt x="9364" y="3404"/>
                  </a:lnTo>
                  <a:lnTo>
                    <a:pt x="9294" y="3426"/>
                  </a:lnTo>
                  <a:lnTo>
                    <a:pt x="9310" y="3453"/>
                  </a:lnTo>
                  <a:lnTo>
                    <a:pt x="9318" y="3476"/>
                  </a:lnTo>
                  <a:lnTo>
                    <a:pt x="9320" y="3499"/>
                  </a:lnTo>
                  <a:lnTo>
                    <a:pt x="9318" y="3521"/>
                  </a:lnTo>
                  <a:lnTo>
                    <a:pt x="9314" y="3537"/>
                  </a:lnTo>
                  <a:lnTo>
                    <a:pt x="9303" y="3561"/>
                  </a:lnTo>
                  <a:lnTo>
                    <a:pt x="9289" y="3576"/>
                  </a:lnTo>
                  <a:lnTo>
                    <a:pt x="9288" y="3588"/>
                  </a:lnTo>
                  <a:lnTo>
                    <a:pt x="9291" y="3605"/>
                  </a:lnTo>
                  <a:lnTo>
                    <a:pt x="9293" y="3625"/>
                  </a:lnTo>
                  <a:lnTo>
                    <a:pt x="9283" y="3704"/>
                  </a:lnTo>
                  <a:lnTo>
                    <a:pt x="9283" y="3727"/>
                  </a:lnTo>
                  <a:lnTo>
                    <a:pt x="9285" y="3745"/>
                  </a:lnTo>
                  <a:lnTo>
                    <a:pt x="9293" y="3777"/>
                  </a:lnTo>
                  <a:lnTo>
                    <a:pt x="9295" y="3791"/>
                  </a:lnTo>
                  <a:lnTo>
                    <a:pt x="9298" y="3834"/>
                  </a:lnTo>
                  <a:lnTo>
                    <a:pt x="9300" y="3851"/>
                  </a:lnTo>
                  <a:lnTo>
                    <a:pt x="9316" y="3915"/>
                  </a:lnTo>
                  <a:lnTo>
                    <a:pt x="9336" y="3967"/>
                  </a:lnTo>
                  <a:lnTo>
                    <a:pt x="9351" y="4018"/>
                  </a:lnTo>
                  <a:lnTo>
                    <a:pt x="9352" y="4072"/>
                  </a:lnTo>
                  <a:lnTo>
                    <a:pt x="9343" y="4106"/>
                  </a:lnTo>
                  <a:lnTo>
                    <a:pt x="9328" y="4130"/>
                  </a:lnTo>
                  <a:lnTo>
                    <a:pt x="9291" y="4159"/>
                  </a:lnTo>
                  <a:lnTo>
                    <a:pt x="9284" y="4171"/>
                  </a:lnTo>
                  <a:lnTo>
                    <a:pt x="9282" y="4188"/>
                  </a:lnTo>
                  <a:lnTo>
                    <a:pt x="9277" y="4198"/>
                  </a:lnTo>
                  <a:lnTo>
                    <a:pt x="9262" y="4189"/>
                  </a:lnTo>
                  <a:lnTo>
                    <a:pt x="9273" y="4140"/>
                  </a:lnTo>
                  <a:lnTo>
                    <a:pt x="9321" y="4079"/>
                  </a:lnTo>
                  <a:lnTo>
                    <a:pt x="9317" y="4004"/>
                  </a:lnTo>
                  <a:lnTo>
                    <a:pt x="9307" y="3970"/>
                  </a:lnTo>
                  <a:lnTo>
                    <a:pt x="9285" y="3912"/>
                  </a:lnTo>
                  <a:lnTo>
                    <a:pt x="9277" y="3883"/>
                  </a:lnTo>
                  <a:lnTo>
                    <a:pt x="9273" y="3857"/>
                  </a:lnTo>
                  <a:lnTo>
                    <a:pt x="9271" y="3815"/>
                  </a:lnTo>
                  <a:lnTo>
                    <a:pt x="9269" y="3796"/>
                  </a:lnTo>
                  <a:lnTo>
                    <a:pt x="9261" y="3784"/>
                  </a:lnTo>
                  <a:lnTo>
                    <a:pt x="9258" y="3764"/>
                  </a:lnTo>
                  <a:lnTo>
                    <a:pt x="9253" y="3747"/>
                  </a:lnTo>
                  <a:lnTo>
                    <a:pt x="9247" y="3733"/>
                  </a:lnTo>
                  <a:lnTo>
                    <a:pt x="9240" y="3723"/>
                  </a:lnTo>
                  <a:lnTo>
                    <a:pt x="9237" y="3665"/>
                  </a:lnTo>
                  <a:lnTo>
                    <a:pt x="9239" y="3617"/>
                  </a:lnTo>
                  <a:lnTo>
                    <a:pt x="9249" y="3532"/>
                  </a:lnTo>
                  <a:lnTo>
                    <a:pt x="9264" y="3484"/>
                  </a:lnTo>
                  <a:lnTo>
                    <a:pt x="9263" y="3453"/>
                  </a:lnTo>
                  <a:lnTo>
                    <a:pt x="9260" y="3440"/>
                  </a:lnTo>
                  <a:lnTo>
                    <a:pt x="9254" y="3429"/>
                  </a:lnTo>
                  <a:lnTo>
                    <a:pt x="9249" y="3416"/>
                  </a:lnTo>
                  <a:lnTo>
                    <a:pt x="9247" y="3398"/>
                  </a:lnTo>
                  <a:lnTo>
                    <a:pt x="9249" y="3386"/>
                  </a:lnTo>
                  <a:lnTo>
                    <a:pt x="9252" y="3378"/>
                  </a:lnTo>
                  <a:lnTo>
                    <a:pt x="9260" y="3374"/>
                  </a:lnTo>
                  <a:lnTo>
                    <a:pt x="9272" y="3367"/>
                  </a:lnTo>
                  <a:lnTo>
                    <a:pt x="9281" y="3354"/>
                  </a:lnTo>
                  <a:lnTo>
                    <a:pt x="9297" y="3320"/>
                  </a:lnTo>
                  <a:lnTo>
                    <a:pt x="9280" y="3297"/>
                  </a:lnTo>
                  <a:lnTo>
                    <a:pt x="9265" y="3280"/>
                  </a:lnTo>
                  <a:lnTo>
                    <a:pt x="9249" y="3258"/>
                  </a:lnTo>
                  <a:lnTo>
                    <a:pt x="9233" y="3219"/>
                  </a:lnTo>
                  <a:lnTo>
                    <a:pt x="9224" y="3212"/>
                  </a:lnTo>
                  <a:lnTo>
                    <a:pt x="9213" y="3223"/>
                  </a:lnTo>
                  <a:lnTo>
                    <a:pt x="9204" y="3243"/>
                  </a:lnTo>
                  <a:lnTo>
                    <a:pt x="9202" y="3263"/>
                  </a:lnTo>
                  <a:lnTo>
                    <a:pt x="9208" y="3295"/>
                  </a:lnTo>
                  <a:lnTo>
                    <a:pt x="9225" y="3362"/>
                  </a:lnTo>
                  <a:lnTo>
                    <a:pt x="9225" y="3377"/>
                  </a:lnTo>
                  <a:lnTo>
                    <a:pt x="9213" y="3392"/>
                  </a:lnTo>
                  <a:lnTo>
                    <a:pt x="9194" y="3437"/>
                  </a:lnTo>
                  <a:lnTo>
                    <a:pt x="9181" y="3453"/>
                  </a:lnTo>
                  <a:lnTo>
                    <a:pt x="9183" y="3360"/>
                  </a:lnTo>
                  <a:lnTo>
                    <a:pt x="9177" y="3348"/>
                  </a:lnTo>
                  <a:lnTo>
                    <a:pt x="9165" y="3338"/>
                  </a:lnTo>
                  <a:lnTo>
                    <a:pt x="9128" y="3285"/>
                  </a:lnTo>
                  <a:lnTo>
                    <a:pt x="9114" y="3276"/>
                  </a:lnTo>
                  <a:lnTo>
                    <a:pt x="9110" y="3209"/>
                  </a:lnTo>
                  <a:lnTo>
                    <a:pt x="9103" y="3170"/>
                  </a:lnTo>
                  <a:lnTo>
                    <a:pt x="9076" y="3102"/>
                  </a:lnTo>
                  <a:lnTo>
                    <a:pt x="9075" y="3067"/>
                  </a:lnTo>
                  <a:lnTo>
                    <a:pt x="9078" y="3031"/>
                  </a:lnTo>
                  <a:lnTo>
                    <a:pt x="9075" y="2996"/>
                  </a:lnTo>
                  <a:lnTo>
                    <a:pt x="9027" y="2958"/>
                  </a:lnTo>
                  <a:lnTo>
                    <a:pt x="9006" y="2950"/>
                  </a:lnTo>
                  <a:lnTo>
                    <a:pt x="8986" y="2955"/>
                  </a:lnTo>
                  <a:lnTo>
                    <a:pt x="8968" y="2974"/>
                  </a:lnTo>
                  <a:lnTo>
                    <a:pt x="8959" y="3004"/>
                  </a:lnTo>
                  <a:lnTo>
                    <a:pt x="8948" y="3081"/>
                  </a:lnTo>
                  <a:lnTo>
                    <a:pt x="8939" y="3112"/>
                  </a:lnTo>
                  <a:lnTo>
                    <a:pt x="8936" y="3132"/>
                  </a:lnTo>
                  <a:lnTo>
                    <a:pt x="8939" y="3148"/>
                  </a:lnTo>
                  <a:lnTo>
                    <a:pt x="8947" y="3168"/>
                  </a:lnTo>
                  <a:lnTo>
                    <a:pt x="8950" y="3193"/>
                  </a:lnTo>
                  <a:lnTo>
                    <a:pt x="8950" y="3232"/>
                  </a:lnTo>
                  <a:lnTo>
                    <a:pt x="8955" y="3257"/>
                  </a:lnTo>
                  <a:lnTo>
                    <a:pt x="8963" y="3279"/>
                  </a:lnTo>
                  <a:lnTo>
                    <a:pt x="8970" y="3298"/>
                  </a:lnTo>
                  <a:lnTo>
                    <a:pt x="8975" y="3316"/>
                  </a:lnTo>
                  <a:lnTo>
                    <a:pt x="8979" y="3344"/>
                  </a:lnTo>
                  <a:lnTo>
                    <a:pt x="8975" y="3357"/>
                  </a:lnTo>
                  <a:lnTo>
                    <a:pt x="8969" y="3367"/>
                  </a:lnTo>
                  <a:lnTo>
                    <a:pt x="8964" y="3384"/>
                  </a:lnTo>
                  <a:lnTo>
                    <a:pt x="8981" y="3534"/>
                  </a:lnTo>
                  <a:lnTo>
                    <a:pt x="8990" y="3558"/>
                  </a:lnTo>
                  <a:lnTo>
                    <a:pt x="9007" y="3591"/>
                  </a:lnTo>
                  <a:lnTo>
                    <a:pt x="9015" y="3614"/>
                  </a:lnTo>
                  <a:lnTo>
                    <a:pt x="9016" y="3630"/>
                  </a:lnTo>
                  <a:lnTo>
                    <a:pt x="8995" y="3917"/>
                  </a:lnTo>
                  <a:lnTo>
                    <a:pt x="8978" y="3970"/>
                  </a:lnTo>
                  <a:lnTo>
                    <a:pt x="8973" y="3955"/>
                  </a:lnTo>
                  <a:lnTo>
                    <a:pt x="8982" y="3930"/>
                  </a:lnTo>
                  <a:lnTo>
                    <a:pt x="8993" y="3854"/>
                  </a:lnTo>
                  <a:lnTo>
                    <a:pt x="8994" y="3794"/>
                  </a:lnTo>
                  <a:lnTo>
                    <a:pt x="8997" y="3775"/>
                  </a:lnTo>
                  <a:lnTo>
                    <a:pt x="8998" y="3753"/>
                  </a:lnTo>
                  <a:lnTo>
                    <a:pt x="8992" y="3724"/>
                  </a:lnTo>
                  <a:lnTo>
                    <a:pt x="8979" y="3706"/>
                  </a:lnTo>
                  <a:lnTo>
                    <a:pt x="8963" y="3707"/>
                  </a:lnTo>
                  <a:lnTo>
                    <a:pt x="8937" y="3727"/>
                  </a:lnTo>
                  <a:lnTo>
                    <a:pt x="8932" y="3711"/>
                  </a:lnTo>
                  <a:lnTo>
                    <a:pt x="8951" y="3653"/>
                  </a:lnTo>
                  <a:lnTo>
                    <a:pt x="8971" y="3626"/>
                  </a:lnTo>
                  <a:lnTo>
                    <a:pt x="8966" y="3600"/>
                  </a:lnTo>
                  <a:lnTo>
                    <a:pt x="8954" y="3568"/>
                  </a:lnTo>
                  <a:lnTo>
                    <a:pt x="8945" y="3529"/>
                  </a:lnTo>
                  <a:lnTo>
                    <a:pt x="8929" y="3492"/>
                  </a:lnTo>
                  <a:lnTo>
                    <a:pt x="8922" y="3456"/>
                  </a:lnTo>
                  <a:lnTo>
                    <a:pt x="8921" y="3423"/>
                  </a:lnTo>
                  <a:lnTo>
                    <a:pt x="8923" y="3397"/>
                  </a:lnTo>
                  <a:lnTo>
                    <a:pt x="8918" y="3382"/>
                  </a:lnTo>
                  <a:lnTo>
                    <a:pt x="8844" y="3440"/>
                  </a:lnTo>
                  <a:lnTo>
                    <a:pt x="8822" y="3505"/>
                  </a:lnTo>
                  <a:lnTo>
                    <a:pt x="8806" y="3530"/>
                  </a:lnTo>
                  <a:lnTo>
                    <a:pt x="8787" y="3523"/>
                  </a:lnTo>
                  <a:lnTo>
                    <a:pt x="8805" y="3471"/>
                  </a:lnTo>
                  <a:lnTo>
                    <a:pt x="8833" y="3425"/>
                  </a:lnTo>
                  <a:lnTo>
                    <a:pt x="8831" y="3412"/>
                  </a:lnTo>
                  <a:lnTo>
                    <a:pt x="8845" y="3399"/>
                  </a:lnTo>
                  <a:lnTo>
                    <a:pt x="8863" y="3351"/>
                  </a:lnTo>
                  <a:lnTo>
                    <a:pt x="8875" y="3334"/>
                  </a:lnTo>
                  <a:lnTo>
                    <a:pt x="8908" y="3339"/>
                  </a:lnTo>
                  <a:lnTo>
                    <a:pt x="8921" y="3330"/>
                  </a:lnTo>
                  <a:lnTo>
                    <a:pt x="8918" y="3294"/>
                  </a:lnTo>
                  <a:lnTo>
                    <a:pt x="8912" y="3293"/>
                  </a:lnTo>
                  <a:lnTo>
                    <a:pt x="8906" y="3290"/>
                  </a:lnTo>
                  <a:lnTo>
                    <a:pt x="8899" y="3283"/>
                  </a:lnTo>
                  <a:lnTo>
                    <a:pt x="8890" y="3273"/>
                  </a:lnTo>
                  <a:lnTo>
                    <a:pt x="8891" y="3244"/>
                  </a:lnTo>
                  <a:lnTo>
                    <a:pt x="8885" y="3210"/>
                  </a:lnTo>
                  <a:lnTo>
                    <a:pt x="8878" y="3174"/>
                  </a:lnTo>
                  <a:lnTo>
                    <a:pt x="8872" y="3140"/>
                  </a:lnTo>
                  <a:lnTo>
                    <a:pt x="8872" y="3109"/>
                  </a:lnTo>
                  <a:lnTo>
                    <a:pt x="8884" y="3067"/>
                  </a:lnTo>
                  <a:lnTo>
                    <a:pt x="8887" y="3044"/>
                  </a:lnTo>
                  <a:lnTo>
                    <a:pt x="8879" y="2999"/>
                  </a:lnTo>
                  <a:lnTo>
                    <a:pt x="8872" y="2973"/>
                  </a:lnTo>
                  <a:lnTo>
                    <a:pt x="8871" y="2956"/>
                  </a:lnTo>
                  <a:lnTo>
                    <a:pt x="8897" y="2922"/>
                  </a:lnTo>
                  <a:lnTo>
                    <a:pt x="8899" y="2910"/>
                  </a:lnTo>
                  <a:lnTo>
                    <a:pt x="8899" y="2894"/>
                  </a:lnTo>
                  <a:lnTo>
                    <a:pt x="8894" y="2880"/>
                  </a:lnTo>
                  <a:lnTo>
                    <a:pt x="8886" y="2862"/>
                  </a:lnTo>
                  <a:lnTo>
                    <a:pt x="8879" y="2845"/>
                  </a:lnTo>
                  <a:lnTo>
                    <a:pt x="8881" y="2834"/>
                  </a:lnTo>
                  <a:lnTo>
                    <a:pt x="8889" y="2817"/>
                  </a:lnTo>
                  <a:lnTo>
                    <a:pt x="8923" y="2689"/>
                  </a:lnTo>
                  <a:lnTo>
                    <a:pt x="8925" y="2660"/>
                  </a:lnTo>
                  <a:lnTo>
                    <a:pt x="8924" y="2624"/>
                  </a:lnTo>
                  <a:lnTo>
                    <a:pt x="8908" y="2554"/>
                  </a:lnTo>
                  <a:lnTo>
                    <a:pt x="8889" y="2542"/>
                  </a:lnTo>
                  <a:lnTo>
                    <a:pt x="8880" y="2582"/>
                  </a:lnTo>
                  <a:lnTo>
                    <a:pt x="8894" y="2667"/>
                  </a:lnTo>
                  <a:lnTo>
                    <a:pt x="8891" y="2670"/>
                  </a:lnTo>
                  <a:lnTo>
                    <a:pt x="8886" y="2654"/>
                  </a:lnTo>
                  <a:lnTo>
                    <a:pt x="8880" y="2626"/>
                  </a:lnTo>
                  <a:lnTo>
                    <a:pt x="8865" y="2590"/>
                  </a:lnTo>
                  <a:lnTo>
                    <a:pt x="8846" y="2563"/>
                  </a:lnTo>
                  <a:lnTo>
                    <a:pt x="8833" y="2557"/>
                  </a:lnTo>
                  <a:lnTo>
                    <a:pt x="8741" y="2614"/>
                  </a:lnTo>
                  <a:lnTo>
                    <a:pt x="8710" y="2686"/>
                  </a:lnTo>
                  <a:lnTo>
                    <a:pt x="8712" y="2818"/>
                  </a:lnTo>
                  <a:lnTo>
                    <a:pt x="8721" y="2888"/>
                  </a:lnTo>
                  <a:lnTo>
                    <a:pt x="8723" y="2942"/>
                  </a:lnTo>
                  <a:lnTo>
                    <a:pt x="8716" y="2980"/>
                  </a:lnTo>
                  <a:lnTo>
                    <a:pt x="8698" y="3002"/>
                  </a:lnTo>
                  <a:lnTo>
                    <a:pt x="8693" y="3040"/>
                  </a:lnTo>
                  <a:lnTo>
                    <a:pt x="8724" y="3105"/>
                  </a:lnTo>
                  <a:lnTo>
                    <a:pt x="8788" y="3203"/>
                  </a:lnTo>
                  <a:lnTo>
                    <a:pt x="8773" y="3203"/>
                  </a:lnTo>
                  <a:lnTo>
                    <a:pt x="8748" y="3191"/>
                  </a:lnTo>
                  <a:lnTo>
                    <a:pt x="8722" y="3167"/>
                  </a:lnTo>
                  <a:lnTo>
                    <a:pt x="8703" y="3133"/>
                  </a:lnTo>
                  <a:lnTo>
                    <a:pt x="8685" y="3076"/>
                  </a:lnTo>
                  <a:lnTo>
                    <a:pt x="8674" y="3038"/>
                  </a:lnTo>
                  <a:lnTo>
                    <a:pt x="8673" y="3009"/>
                  </a:lnTo>
                  <a:lnTo>
                    <a:pt x="8691" y="2949"/>
                  </a:lnTo>
                  <a:lnTo>
                    <a:pt x="8696" y="2913"/>
                  </a:lnTo>
                  <a:lnTo>
                    <a:pt x="8694" y="2866"/>
                  </a:lnTo>
                  <a:lnTo>
                    <a:pt x="8680" y="2808"/>
                  </a:lnTo>
                  <a:lnTo>
                    <a:pt x="8678" y="2795"/>
                  </a:lnTo>
                  <a:lnTo>
                    <a:pt x="8677" y="2783"/>
                  </a:lnTo>
                  <a:lnTo>
                    <a:pt x="8676" y="2773"/>
                  </a:lnTo>
                  <a:lnTo>
                    <a:pt x="8671" y="2761"/>
                  </a:lnTo>
                  <a:lnTo>
                    <a:pt x="8664" y="2753"/>
                  </a:lnTo>
                  <a:lnTo>
                    <a:pt x="8658" y="2749"/>
                  </a:lnTo>
                  <a:lnTo>
                    <a:pt x="8651" y="2747"/>
                  </a:lnTo>
                  <a:lnTo>
                    <a:pt x="8646" y="2749"/>
                  </a:lnTo>
                  <a:lnTo>
                    <a:pt x="8578" y="2808"/>
                  </a:lnTo>
                  <a:lnTo>
                    <a:pt x="8576" y="2826"/>
                  </a:lnTo>
                  <a:lnTo>
                    <a:pt x="8577" y="2872"/>
                  </a:lnTo>
                  <a:lnTo>
                    <a:pt x="8552" y="2985"/>
                  </a:lnTo>
                  <a:lnTo>
                    <a:pt x="8511" y="3014"/>
                  </a:lnTo>
                  <a:lnTo>
                    <a:pt x="8505" y="3032"/>
                  </a:lnTo>
                  <a:lnTo>
                    <a:pt x="8505" y="3051"/>
                  </a:lnTo>
                  <a:lnTo>
                    <a:pt x="8510" y="3075"/>
                  </a:lnTo>
                  <a:lnTo>
                    <a:pt x="8529" y="3255"/>
                  </a:lnTo>
                  <a:lnTo>
                    <a:pt x="8529" y="3288"/>
                  </a:lnTo>
                  <a:lnTo>
                    <a:pt x="8514" y="3308"/>
                  </a:lnTo>
                  <a:lnTo>
                    <a:pt x="8493" y="3321"/>
                  </a:lnTo>
                  <a:lnTo>
                    <a:pt x="8482" y="3350"/>
                  </a:lnTo>
                  <a:lnTo>
                    <a:pt x="8496" y="3420"/>
                  </a:lnTo>
                  <a:lnTo>
                    <a:pt x="8527" y="3496"/>
                  </a:lnTo>
                  <a:lnTo>
                    <a:pt x="8557" y="3534"/>
                  </a:lnTo>
                  <a:lnTo>
                    <a:pt x="8588" y="3560"/>
                  </a:lnTo>
                  <a:lnTo>
                    <a:pt x="8622" y="3601"/>
                  </a:lnTo>
                  <a:lnTo>
                    <a:pt x="8641" y="3664"/>
                  </a:lnTo>
                  <a:lnTo>
                    <a:pt x="8637" y="3730"/>
                  </a:lnTo>
                  <a:lnTo>
                    <a:pt x="8627" y="3790"/>
                  </a:lnTo>
                  <a:lnTo>
                    <a:pt x="8624" y="3848"/>
                  </a:lnTo>
                  <a:lnTo>
                    <a:pt x="8608" y="3934"/>
                  </a:lnTo>
                  <a:lnTo>
                    <a:pt x="8608" y="3998"/>
                  </a:lnTo>
                  <a:lnTo>
                    <a:pt x="8603" y="4052"/>
                  </a:lnTo>
                  <a:lnTo>
                    <a:pt x="8564" y="4227"/>
                  </a:lnTo>
                  <a:lnTo>
                    <a:pt x="8550" y="4243"/>
                  </a:lnTo>
                  <a:lnTo>
                    <a:pt x="8530" y="4223"/>
                  </a:lnTo>
                  <a:lnTo>
                    <a:pt x="8535" y="4197"/>
                  </a:lnTo>
                  <a:lnTo>
                    <a:pt x="8552" y="4161"/>
                  </a:lnTo>
                  <a:lnTo>
                    <a:pt x="8554" y="4131"/>
                  </a:lnTo>
                  <a:lnTo>
                    <a:pt x="8552" y="4112"/>
                  </a:lnTo>
                  <a:lnTo>
                    <a:pt x="8551" y="4104"/>
                  </a:lnTo>
                  <a:lnTo>
                    <a:pt x="8550" y="4095"/>
                  </a:lnTo>
                  <a:lnTo>
                    <a:pt x="8555" y="4065"/>
                  </a:lnTo>
                  <a:lnTo>
                    <a:pt x="8563" y="4034"/>
                  </a:lnTo>
                  <a:lnTo>
                    <a:pt x="8568" y="4027"/>
                  </a:lnTo>
                  <a:lnTo>
                    <a:pt x="8573" y="4007"/>
                  </a:lnTo>
                  <a:lnTo>
                    <a:pt x="8569" y="3936"/>
                  </a:lnTo>
                  <a:lnTo>
                    <a:pt x="8572" y="3919"/>
                  </a:lnTo>
                  <a:lnTo>
                    <a:pt x="8577" y="3904"/>
                  </a:lnTo>
                  <a:lnTo>
                    <a:pt x="8581" y="3874"/>
                  </a:lnTo>
                  <a:lnTo>
                    <a:pt x="8585" y="3815"/>
                  </a:lnTo>
                  <a:lnTo>
                    <a:pt x="8582" y="3797"/>
                  </a:lnTo>
                  <a:lnTo>
                    <a:pt x="8579" y="3778"/>
                  </a:lnTo>
                  <a:lnTo>
                    <a:pt x="8577" y="3763"/>
                  </a:lnTo>
                  <a:lnTo>
                    <a:pt x="8581" y="3754"/>
                  </a:lnTo>
                  <a:lnTo>
                    <a:pt x="8588" y="3749"/>
                  </a:lnTo>
                  <a:lnTo>
                    <a:pt x="8599" y="3731"/>
                  </a:lnTo>
                  <a:lnTo>
                    <a:pt x="8602" y="3717"/>
                  </a:lnTo>
                  <a:lnTo>
                    <a:pt x="8604" y="3691"/>
                  </a:lnTo>
                  <a:lnTo>
                    <a:pt x="8599" y="3674"/>
                  </a:lnTo>
                  <a:lnTo>
                    <a:pt x="8590" y="3655"/>
                  </a:lnTo>
                  <a:lnTo>
                    <a:pt x="8577" y="3624"/>
                  </a:lnTo>
                  <a:lnTo>
                    <a:pt x="8546" y="3582"/>
                  </a:lnTo>
                  <a:lnTo>
                    <a:pt x="8503" y="3576"/>
                  </a:lnTo>
                  <a:lnTo>
                    <a:pt x="8439" y="3598"/>
                  </a:lnTo>
                  <a:lnTo>
                    <a:pt x="8449" y="3585"/>
                  </a:lnTo>
                  <a:lnTo>
                    <a:pt x="8468" y="3527"/>
                  </a:lnTo>
                  <a:lnTo>
                    <a:pt x="8469" y="3495"/>
                  </a:lnTo>
                  <a:lnTo>
                    <a:pt x="8455" y="3443"/>
                  </a:lnTo>
                  <a:lnTo>
                    <a:pt x="8436" y="3427"/>
                  </a:lnTo>
                  <a:lnTo>
                    <a:pt x="8343" y="3482"/>
                  </a:lnTo>
                  <a:lnTo>
                    <a:pt x="8330" y="3514"/>
                  </a:lnTo>
                  <a:lnTo>
                    <a:pt x="8327" y="3548"/>
                  </a:lnTo>
                  <a:lnTo>
                    <a:pt x="8327" y="3586"/>
                  </a:lnTo>
                  <a:lnTo>
                    <a:pt x="8323" y="3617"/>
                  </a:lnTo>
                  <a:lnTo>
                    <a:pt x="8312" y="3629"/>
                  </a:lnTo>
                  <a:lnTo>
                    <a:pt x="8307" y="3574"/>
                  </a:lnTo>
                  <a:lnTo>
                    <a:pt x="8321" y="3513"/>
                  </a:lnTo>
                  <a:lnTo>
                    <a:pt x="8323" y="3473"/>
                  </a:lnTo>
                  <a:lnTo>
                    <a:pt x="8331" y="3431"/>
                  </a:lnTo>
                  <a:lnTo>
                    <a:pt x="8425" y="3366"/>
                  </a:lnTo>
                  <a:lnTo>
                    <a:pt x="8434" y="3349"/>
                  </a:lnTo>
                  <a:lnTo>
                    <a:pt x="8433" y="3328"/>
                  </a:lnTo>
                  <a:lnTo>
                    <a:pt x="8431" y="3305"/>
                  </a:lnTo>
                  <a:lnTo>
                    <a:pt x="8449" y="3280"/>
                  </a:lnTo>
                  <a:lnTo>
                    <a:pt x="8453" y="3265"/>
                  </a:lnTo>
                  <a:lnTo>
                    <a:pt x="8453" y="3244"/>
                  </a:lnTo>
                  <a:lnTo>
                    <a:pt x="8461" y="3211"/>
                  </a:lnTo>
                  <a:lnTo>
                    <a:pt x="8462" y="3190"/>
                  </a:lnTo>
                  <a:lnTo>
                    <a:pt x="8460" y="3154"/>
                  </a:lnTo>
                  <a:lnTo>
                    <a:pt x="8452" y="3079"/>
                  </a:lnTo>
                  <a:lnTo>
                    <a:pt x="8449" y="3069"/>
                  </a:lnTo>
                  <a:lnTo>
                    <a:pt x="8440" y="3051"/>
                  </a:lnTo>
                  <a:lnTo>
                    <a:pt x="8428" y="3031"/>
                  </a:lnTo>
                  <a:lnTo>
                    <a:pt x="8412" y="3010"/>
                  </a:lnTo>
                  <a:lnTo>
                    <a:pt x="8397" y="2994"/>
                  </a:lnTo>
                  <a:lnTo>
                    <a:pt x="8388" y="2989"/>
                  </a:lnTo>
                  <a:lnTo>
                    <a:pt x="8378" y="2998"/>
                  </a:lnTo>
                  <a:lnTo>
                    <a:pt x="8347" y="3060"/>
                  </a:lnTo>
                  <a:lnTo>
                    <a:pt x="8337" y="3111"/>
                  </a:lnTo>
                  <a:lnTo>
                    <a:pt x="8336" y="3132"/>
                  </a:lnTo>
                  <a:lnTo>
                    <a:pt x="8339" y="3181"/>
                  </a:lnTo>
                  <a:lnTo>
                    <a:pt x="8339" y="3198"/>
                  </a:lnTo>
                  <a:lnTo>
                    <a:pt x="8336" y="3216"/>
                  </a:lnTo>
                  <a:lnTo>
                    <a:pt x="8327" y="3235"/>
                  </a:lnTo>
                  <a:lnTo>
                    <a:pt x="8274" y="3299"/>
                  </a:lnTo>
                  <a:lnTo>
                    <a:pt x="8229" y="3455"/>
                  </a:lnTo>
                  <a:lnTo>
                    <a:pt x="8177" y="3503"/>
                  </a:lnTo>
                  <a:lnTo>
                    <a:pt x="8152" y="3584"/>
                  </a:lnTo>
                  <a:lnTo>
                    <a:pt x="8137" y="3576"/>
                  </a:lnTo>
                  <a:lnTo>
                    <a:pt x="8189" y="3452"/>
                  </a:lnTo>
                  <a:lnTo>
                    <a:pt x="8213" y="3343"/>
                  </a:lnTo>
                  <a:lnTo>
                    <a:pt x="8288" y="3171"/>
                  </a:lnTo>
                  <a:lnTo>
                    <a:pt x="8290" y="3147"/>
                  </a:lnTo>
                  <a:lnTo>
                    <a:pt x="8280" y="3117"/>
                  </a:lnTo>
                  <a:lnTo>
                    <a:pt x="8253" y="3089"/>
                  </a:lnTo>
                  <a:lnTo>
                    <a:pt x="8227" y="3081"/>
                  </a:lnTo>
                  <a:lnTo>
                    <a:pt x="8186" y="3094"/>
                  </a:lnTo>
                  <a:lnTo>
                    <a:pt x="8045" y="3237"/>
                  </a:lnTo>
                  <a:lnTo>
                    <a:pt x="8042" y="3196"/>
                  </a:lnTo>
                  <a:lnTo>
                    <a:pt x="8050" y="3171"/>
                  </a:lnTo>
                  <a:lnTo>
                    <a:pt x="8189" y="3040"/>
                  </a:lnTo>
                  <a:lnTo>
                    <a:pt x="8263" y="3036"/>
                  </a:lnTo>
                  <a:lnTo>
                    <a:pt x="8273" y="3026"/>
                  </a:lnTo>
                  <a:lnTo>
                    <a:pt x="8291" y="2971"/>
                  </a:lnTo>
                  <a:lnTo>
                    <a:pt x="8305" y="2953"/>
                  </a:lnTo>
                  <a:lnTo>
                    <a:pt x="8341" y="2935"/>
                  </a:lnTo>
                  <a:lnTo>
                    <a:pt x="8354" y="2914"/>
                  </a:lnTo>
                  <a:lnTo>
                    <a:pt x="8358" y="2892"/>
                  </a:lnTo>
                  <a:lnTo>
                    <a:pt x="8357" y="2843"/>
                  </a:lnTo>
                  <a:lnTo>
                    <a:pt x="8358" y="2820"/>
                  </a:lnTo>
                  <a:lnTo>
                    <a:pt x="8365" y="2794"/>
                  </a:lnTo>
                  <a:lnTo>
                    <a:pt x="8387" y="2761"/>
                  </a:lnTo>
                  <a:lnTo>
                    <a:pt x="8394" y="2740"/>
                  </a:lnTo>
                  <a:lnTo>
                    <a:pt x="8384" y="2721"/>
                  </a:lnTo>
                  <a:lnTo>
                    <a:pt x="8370" y="2705"/>
                  </a:lnTo>
                  <a:lnTo>
                    <a:pt x="8361" y="2686"/>
                  </a:lnTo>
                  <a:lnTo>
                    <a:pt x="8365" y="2682"/>
                  </a:lnTo>
                  <a:lnTo>
                    <a:pt x="8370" y="2666"/>
                  </a:lnTo>
                  <a:lnTo>
                    <a:pt x="8373" y="2662"/>
                  </a:lnTo>
                  <a:lnTo>
                    <a:pt x="8381" y="2664"/>
                  </a:lnTo>
                  <a:lnTo>
                    <a:pt x="8386" y="2670"/>
                  </a:lnTo>
                  <a:lnTo>
                    <a:pt x="8392" y="2678"/>
                  </a:lnTo>
                  <a:lnTo>
                    <a:pt x="8396" y="2684"/>
                  </a:lnTo>
                  <a:lnTo>
                    <a:pt x="8415" y="2693"/>
                  </a:lnTo>
                  <a:lnTo>
                    <a:pt x="8430" y="2696"/>
                  </a:lnTo>
                  <a:lnTo>
                    <a:pt x="8459" y="2686"/>
                  </a:lnTo>
                  <a:lnTo>
                    <a:pt x="8498" y="2629"/>
                  </a:lnTo>
                  <a:lnTo>
                    <a:pt x="8527" y="2615"/>
                  </a:lnTo>
                  <a:lnTo>
                    <a:pt x="8530" y="2606"/>
                  </a:lnTo>
                  <a:lnTo>
                    <a:pt x="8539" y="2563"/>
                  </a:lnTo>
                  <a:lnTo>
                    <a:pt x="8535" y="2516"/>
                  </a:lnTo>
                  <a:lnTo>
                    <a:pt x="8540" y="2490"/>
                  </a:lnTo>
                  <a:lnTo>
                    <a:pt x="8532" y="2466"/>
                  </a:lnTo>
                  <a:lnTo>
                    <a:pt x="8522" y="2442"/>
                  </a:lnTo>
                  <a:lnTo>
                    <a:pt x="8514" y="2428"/>
                  </a:lnTo>
                  <a:lnTo>
                    <a:pt x="8499" y="2407"/>
                  </a:lnTo>
                  <a:lnTo>
                    <a:pt x="8489" y="2400"/>
                  </a:lnTo>
                  <a:lnTo>
                    <a:pt x="8485" y="2388"/>
                  </a:lnTo>
                  <a:lnTo>
                    <a:pt x="8483" y="2355"/>
                  </a:lnTo>
                  <a:lnTo>
                    <a:pt x="8500" y="2277"/>
                  </a:lnTo>
                  <a:lnTo>
                    <a:pt x="8494" y="2250"/>
                  </a:lnTo>
                  <a:lnTo>
                    <a:pt x="8466" y="2200"/>
                  </a:lnTo>
                  <a:lnTo>
                    <a:pt x="8420" y="2124"/>
                  </a:lnTo>
                  <a:lnTo>
                    <a:pt x="8376" y="2077"/>
                  </a:lnTo>
                  <a:lnTo>
                    <a:pt x="8370" y="2068"/>
                  </a:lnTo>
                  <a:lnTo>
                    <a:pt x="8356" y="2043"/>
                  </a:lnTo>
                  <a:lnTo>
                    <a:pt x="8350" y="2036"/>
                  </a:lnTo>
                  <a:lnTo>
                    <a:pt x="8343" y="2036"/>
                  </a:lnTo>
                  <a:lnTo>
                    <a:pt x="8332" y="2046"/>
                  </a:lnTo>
                  <a:lnTo>
                    <a:pt x="8307" y="2037"/>
                  </a:lnTo>
                  <a:lnTo>
                    <a:pt x="8000" y="2140"/>
                  </a:lnTo>
                  <a:lnTo>
                    <a:pt x="7944" y="2118"/>
                  </a:lnTo>
                  <a:lnTo>
                    <a:pt x="7919" y="2124"/>
                  </a:lnTo>
                  <a:lnTo>
                    <a:pt x="7901" y="2147"/>
                  </a:lnTo>
                  <a:lnTo>
                    <a:pt x="7897" y="2194"/>
                  </a:lnTo>
                  <a:lnTo>
                    <a:pt x="7898" y="2212"/>
                  </a:lnTo>
                  <a:lnTo>
                    <a:pt x="7895" y="2248"/>
                  </a:lnTo>
                  <a:lnTo>
                    <a:pt x="7896" y="2266"/>
                  </a:lnTo>
                  <a:lnTo>
                    <a:pt x="7898" y="2288"/>
                  </a:lnTo>
                  <a:lnTo>
                    <a:pt x="7907" y="2342"/>
                  </a:lnTo>
                  <a:lnTo>
                    <a:pt x="7910" y="2364"/>
                  </a:lnTo>
                  <a:lnTo>
                    <a:pt x="7906" y="2412"/>
                  </a:lnTo>
                  <a:lnTo>
                    <a:pt x="7891" y="2452"/>
                  </a:lnTo>
                  <a:lnTo>
                    <a:pt x="7871" y="2480"/>
                  </a:lnTo>
                  <a:lnTo>
                    <a:pt x="7854" y="2490"/>
                  </a:lnTo>
                  <a:lnTo>
                    <a:pt x="7855" y="2490"/>
                  </a:lnTo>
                  <a:lnTo>
                    <a:pt x="7851" y="2491"/>
                  </a:lnTo>
                  <a:lnTo>
                    <a:pt x="7854" y="2490"/>
                  </a:lnTo>
                  <a:lnTo>
                    <a:pt x="7782" y="2513"/>
                  </a:lnTo>
                  <a:lnTo>
                    <a:pt x="7765" y="2538"/>
                  </a:lnTo>
                  <a:lnTo>
                    <a:pt x="7754" y="2593"/>
                  </a:lnTo>
                  <a:lnTo>
                    <a:pt x="7752" y="2634"/>
                  </a:lnTo>
                  <a:lnTo>
                    <a:pt x="7762" y="2669"/>
                  </a:lnTo>
                  <a:lnTo>
                    <a:pt x="7778" y="2705"/>
                  </a:lnTo>
                  <a:lnTo>
                    <a:pt x="7785" y="2743"/>
                  </a:lnTo>
                  <a:lnTo>
                    <a:pt x="7786" y="2778"/>
                  </a:lnTo>
                  <a:lnTo>
                    <a:pt x="7784" y="2853"/>
                  </a:lnTo>
                  <a:lnTo>
                    <a:pt x="7786" y="2873"/>
                  </a:lnTo>
                  <a:lnTo>
                    <a:pt x="7789" y="2891"/>
                  </a:lnTo>
                  <a:lnTo>
                    <a:pt x="7799" y="2933"/>
                  </a:lnTo>
                  <a:lnTo>
                    <a:pt x="7803" y="2954"/>
                  </a:lnTo>
                  <a:lnTo>
                    <a:pt x="7805" y="2994"/>
                  </a:lnTo>
                  <a:lnTo>
                    <a:pt x="7798" y="3054"/>
                  </a:lnTo>
                  <a:lnTo>
                    <a:pt x="7799" y="3196"/>
                  </a:lnTo>
                  <a:lnTo>
                    <a:pt x="7797" y="3230"/>
                  </a:lnTo>
                  <a:lnTo>
                    <a:pt x="7789" y="3263"/>
                  </a:lnTo>
                  <a:lnTo>
                    <a:pt x="7777" y="3287"/>
                  </a:lnTo>
                  <a:lnTo>
                    <a:pt x="7747" y="3314"/>
                  </a:lnTo>
                  <a:lnTo>
                    <a:pt x="7709" y="3318"/>
                  </a:lnTo>
                  <a:lnTo>
                    <a:pt x="7685" y="3360"/>
                  </a:lnTo>
                  <a:lnTo>
                    <a:pt x="7664" y="3372"/>
                  </a:lnTo>
                  <a:lnTo>
                    <a:pt x="7659" y="3357"/>
                  </a:lnTo>
                  <a:lnTo>
                    <a:pt x="7688" y="3306"/>
                  </a:lnTo>
                  <a:lnTo>
                    <a:pt x="7761" y="3247"/>
                  </a:lnTo>
                  <a:lnTo>
                    <a:pt x="7776" y="3160"/>
                  </a:lnTo>
                  <a:lnTo>
                    <a:pt x="7771" y="3067"/>
                  </a:lnTo>
                  <a:lnTo>
                    <a:pt x="7772" y="3038"/>
                  </a:lnTo>
                  <a:lnTo>
                    <a:pt x="7779" y="2977"/>
                  </a:lnTo>
                  <a:lnTo>
                    <a:pt x="7776" y="2941"/>
                  </a:lnTo>
                  <a:lnTo>
                    <a:pt x="7759" y="2905"/>
                  </a:lnTo>
                  <a:lnTo>
                    <a:pt x="7759" y="2884"/>
                  </a:lnTo>
                  <a:lnTo>
                    <a:pt x="7752" y="2845"/>
                  </a:lnTo>
                  <a:lnTo>
                    <a:pt x="7750" y="2824"/>
                  </a:lnTo>
                  <a:lnTo>
                    <a:pt x="7753" y="2807"/>
                  </a:lnTo>
                  <a:lnTo>
                    <a:pt x="7757" y="2795"/>
                  </a:lnTo>
                  <a:lnTo>
                    <a:pt x="7759" y="2778"/>
                  </a:lnTo>
                  <a:lnTo>
                    <a:pt x="7750" y="2743"/>
                  </a:lnTo>
                  <a:lnTo>
                    <a:pt x="7734" y="2685"/>
                  </a:lnTo>
                  <a:lnTo>
                    <a:pt x="7724" y="2635"/>
                  </a:lnTo>
                  <a:lnTo>
                    <a:pt x="7719" y="2593"/>
                  </a:lnTo>
                  <a:lnTo>
                    <a:pt x="7721" y="2556"/>
                  </a:lnTo>
                  <a:lnTo>
                    <a:pt x="7735" y="2511"/>
                  </a:lnTo>
                  <a:lnTo>
                    <a:pt x="7844" y="2403"/>
                  </a:lnTo>
                  <a:lnTo>
                    <a:pt x="7863" y="2364"/>
                  </a:lnTo>
                  <a:lnTo>
                    <a:pt x="7862" y="2319"/>
                  </a:lnTo>
                  <a:lnTo>
                    <a:pt x="7842" y="2292"/>
                  </a:lnTo>
                  <a:lnTo>
                    <a:pt x="7675" y="2268"/>
                  </a:lnTo>
                  <a:lnTo>
                    <a:pt x="7602" y="2309"/>
                  </a:lnTo>
                  <a:lnTo>
                    <a:pt x="7469" y="2541"/>
                  </a:lnTo>
                  <a:lnTo>
                    <a:pt x="7465" y="2560"/>
                  </a:lnTo>
                  <a:lnTo>
                    <a:pt x="7465" y="2582"/>
                  </a:lnTo>
                  <a:lnTo>
                    <a:pt x="7475" y="2661"/>
                  </a:lnTo>
                  <a:lnTo>
                    <a:pt x="7475" y="2717"/>
                  </a:lnTo>
                  <a:lnTo>
                    <a:pt x="7469" y="2755"/>
                  </a:lnTo>
                  <a:lnTo>
                    <a:pt x="7445" y="2817"/>
                  </a:lnTo>
                  <a:lnTo>
                    <a:pt x="7429" y="2891"/>
                  </a:lnTo>
                  <a:lnTo>
                    <a:pt x="7426" y="2938"/>
                  </a:lnTo>
                  <a:lnTo>
                    <a:pt x="7427" y="3043"/>
                  </a:lnTo>
                  <a:lnTo>
                    <a:pt x="7424" y="3082"/>
                  </a:lnTo>
                  <a:lnTo>
                    <a:pt x="7413" y="3099"/>
                  </a:lnTo>
                  <a:lnTo>
                    <a:pt x="7391" y="3085"/>
                  </a:lnTo>
                  <a:lnTo>
                    <a:pt x="7391" y="3060"/>
                  </a:lnTo>
                  <a:lnTo>
                    <a:pt x="7401" y="3011"/>
                  </a:lnTo>
                  <a:lnTo>
                    <a:pt x="7399" y="2916"/>
                  </a:lnTo>
                  <a:lnTo>
                    <a:pt x="7402" y="2863"/>
                  </a:lnTo>
                  <a:lnTo>
                    <a:pt x="7438" y="2768"/>
                  </a:lnTo>
                  <a:lnTo>
                    <a:pt x="7441" y="2734"/>
                  </a:lnTo>
                  <a:lnTo>
                    <a:pt x="7442" y="2679"/>
                  </a:lnTo>
                  <a:lnTo>
                    <a:pt x="7440" y="2619"/>
                  </a:lnTo>
                  <a:lnTo>
                    <a:pt x="7431" y="2569"/>
                  </a:lnTo>
                  <a:lnTo>
                    <a:pt x="7426" y="2519"/>
                  </a:lnTo>
                  <a:lnTo>
                    <a:pt x="7438" y="2481"/>
                  </a:lnTo>
                  <a:lnTo>
                    <a:pt x="7598" y="2258"/>
                  </a:lnTo>
                  <a:lnTo>
                    <a:pt x="7678" y="2212"/>
                  </a:lnTo>
                  <a:lnTo>
                    <a:pt x="7793" y="2213"/>
                  </a:lnTo>
                  <a:lnTo>
                    <a:pt x="7809" y="2194"/>
                  </a:lnTo>
                  <a:lnTo>
                    <a:pt x="7861" y="2018"/>
                  </a:lnTo>
                  <a:lnTo>
                    <a:pt x="7866" y="1972"/>
                  </a:lnTo>
                  <a:lnTo>
                    <a:pt x="7864" y="1964"/>
                  </a:lnTo>
                  <a:lnTo>
                    <a:pt x="7860" y="1954"/>
                  </a:lnTo>
                  <a:lnTo>
                    <a:pt x="7857" y="1946"/>
                  </a:lnTo>
                  <a:lnTo>
                    <a:pt x="7858" y="1941"/>
                  </a:lnTo>
                  <a:lnTo>
                    <a:pt x="7861" y="1934"/>
                  </a:lnTo>
                  <a:lnTo>
                    <a:pt x="7862" y="1896"/>
                  </a:lnTo>
                  <a:lnTo>
                    <a:pt x="7873" y="1830"/>
                  </a:lnTo>
                  <a:lnTo>
                    <a:pt x="7846" y="1792"/>
                  </a:lnTo>
                  <a:lnTo>
                    <a:pt x="7776" y="1712"/>
                  </a:lnTo>
                  <a:lnTo>
                    <a:pt x="7759" y="1684"/>
                  </a:lnTo>
                  <a:lnTo>
                    <a:pt x="7737" y="1639"/>
                  </a:lnTo>
                  <a:lnTo>
                    <a:pt x="7656" y="1534"/>
                  </a:lnTo>
                  <a:lnTo>
                    <a:pt x="7650" y="1524"/>
                  </a:lnTo>
                  <a:lnTo>
                    <a:pt x="7635" y="1492"/>
                  </a:lnTo>
                  <a:lnTo>
                    <a:pt x="7609" y="1456"/>
                  </a:lnTo>
                  <a:lnTo>
                    <a:pt x="7607" y="1455"/>
                  </a:lnTo>
                  <a:lnTo>
                    <a:pt x="7599" y="1430"/>
                  </a:lnTo>
                  <a:lnTo>
                    <a:pt x="7591" y="1399"/>
                  </a:lnTo>
                  <a:lnTo>
                    <a:pt x="7584" y="1373"/>
                  </a:lnTo>
                  <a:lnTo>
                    <a:pt x="7576" y="1364"/>
                  </a:lnTo>
                  <a:lnTo>
                    <a:pt x="7418" y="1364"/>
                  </a:lnTo>
                  <a:lnTo>
                    <a:pt x="7367" y="1330"/>
                  </a:lnTo>
                  <a:lnTo>
                    <a:pt x="7352" y="1325"/>
                  </a:lnTo>
                  <a:lnTo>
                    <a:pt x="7312" y="1330"/>
                  </a:lnTo>
                  <a:lnTo>
                    <a:pt x="7252" y="1311"/>
                  </a:lnTo>
                  <a:lnTo>
                    <a:pt x="7143" y="1341"/>
                  </a:lnTo>
                  <a:lnTo>
                    <a:pt x="7122" y="1364"/>
                  </a:lnTo>
                  <a:lnTo>
                    <a:pt x="7118" y="1382"/>
                  </a:lnTo>
                  <a:lnTo>
                    <a:pt x="7115" y="1430"/>
                  </a:lnTo>
                  <a:lnTo>
                    <a:pt x="7104" y="1455"/>
                  </a:lnTo>
                  <a:lnTo>
                    <a:pt x="7109" y="1475"/>
                  </a:lnTo>
                  <a:lnTo>
                    <a:pt x="7155" y="1570"/>
                  </a:lnTo>
                  <a:lnTo>
                    <a:pt x="7163" y="1588"/>
                  </a:lnTo>
                  <a:lnTo>
                    <a:pt x="7148" y="1626"/>
                  </a:lnTo>
                  <a:lnTo>
                    <a:pt x="7138" y="1630"/>
                  </a:lnTo>
                  <a:lnTo>
                    <a:pt x="7118" y="1610"/>
                  </a:lnTo>
                  <a:lnTo>
                    <a:pt x="7076" y="1535"/>
                  </a:lnTo>
                  <a:lnTo>
                    <a:pt x="7066" y="1515"/>
                  </a:lnTo>
                  <a:lnTo>
                    <a:pt x="7062" y="1498"/>
                  </a:lnTo>
                  <a:lnTo>
                    <a:pt x="7059" y="1476"/>
                  </a:lnTo>
                  <a:lnTo>
                    <a:pt x="7055" y="1450"/>
                  </a:lnTo>
                  <a:lnTo>
                    <a:pt x="7045" y="1421"/>
                  </a:lnTo>
                  <a:lnTo>
                    <a:pt x="7030" y="1399"/>
                  </a:lnTo>
                  <a:lnTo>
                    <a:pt x="7011" y="1388"/>
                  </a:lnTo>
                  <a:lnTo>
                    <a:pt x="6758" y="1410"/>
                  </a:lnTo>
                  <a:lnTo>
                    <a:pt x="6733" y="1379"/>
                  </a:lnTo>
                  <a:lnTo>
                    <a:pt x="6741" y="1369"/>
                  </a:lnTo>
                  <a:lnTo>
                    <a:pt x="6737" y="1349"/>
                  </a:lnTo>
                  <a:lnTo>
                    <a:pt x="6726" y="1324"/>
                  </a:lnTo>
                  <a:lnTo>
                    <a:pt x="6714" y="1302"/>
                  </a:lnTo>
                  <a:lnTo>
                    <a:pt x="6702" y="1288"/>
                  </a:lnTo>
                  <a:lnTo>
                    <a:pt x="6634" y="1238"/>
                  </a:lnTo>
                  <a:lnTo>
                    <a:pt x="6573" y="1232"/>
                  </a:lnTo>
                  <a:lnTo>
                    <a:pt x="6211" y="1369"/>
                  </a:lnTo>
                  <a:lnTo>
                    <a:pt x="6196" y="1421"/>
                  </a:lnTo>
                  <a:lnTo>
                    <a:pt x="6168" y="1460"/>
                  </a:lnTo>
                  <a:lnTo>
                    <a:pt x="6145" y="1529"/>
                  </a:lnTo>
                  <a:lnTo>
                    <a:pt x="6059" y="1582"/>
                  </a:lnTo>
                  <a:lnTo>
                    <a:pt x="6057" y="1596"/>
                  </a:lnTo>
                  <a:lnTo>
                    <a:pt x="6053" y="1635"/>
                  </a:lnTo>
                  <a:lnTo>
                    <a:pt x="6050" y="1644"/>
                  </a:lnTo>
                  <a:lnTo>
                    <a:pt x="5981" y="1730"/>
                  </a:lnTo>
                  <a:lnTo>
                    <a:pt x="5924" y="1906"/>
                  </a:lnTo>
                  <a:lnTo>
                    <a:pt x="5916" y="1911"/>
                  </a:lnTo>
                  <a:lnTo>
                    <a:pt x="5907" y="1912"/>
                  </a:lnTo>
                  <a:lnTo>
                    <a:pt x="5898" y="1918"/>
                  </a:lnTo>
                  <a:lnTo>
                    <a:pt x="5894" y="1936"/>
                  </a:lnTo>
                  <a:lnTo>
                    <a:pt x="5896" y="1955"/>
                  </a:lnTo>
                  <a:lnTo>
                    <a:pt x="5906" y="1994"/>
                  </a:lnTo>
                  <a:lnTo>
                    <a:pt x="5907" y="2009"/>
                  </a:lnTo>
                  <a:lnTo>
                    <a:pt x="5892" y="2119"/>
                  </a:lnTo>
                  <a:lnTo>
                    <a:pt x="5882" y="2133"/>
                  </a:lnTo>
                  <a:lnTo>
                    <a:pt x="5904" y="2184"/>
                  </a:lnTo>
                  <a:lnTo>
                    <a:pt x="5913" y="2234"/>
                  </a:lnTo>
                  <a:lnTo>
                    <a:pt x="5924" y="2280"/>
                  </a:lnTo>
                  <a:lnTo>
                    <a:pt x="5947" y="2319"/>
                  </a:lnTo>
                  <a:lnTo>
                    <a:pt x="6156" y="2448"/>
                  </a:lnTo>
                  <a:lnTo>
                    <a:pt x="6288" y="2459"/>
                  </a:lnTo>
                  <a:lnTo>
                    <a:pt x="6330" y="2486"/>
                  </a:lnTo>
                  <a:lnTo>
                    <a:pt x="6398" y="2491"/>
                  </a:lnTo>
                  <a:lnTo>
                    <a:pt x="6495" y="2552"/>
                  </a:lnTo>
                  <a:lnTo>
                    <a:pt x="6531" y="2557"/>
                  </a:lnTo>
                  <a:lnTo>
                    <a:pt x="6590" y="2603"/>
                  </a:lnTo>
                  <a:lnTo>
                    <a:pt x="6732" y="2545"/>
                  </a:lnTo>
                  <a:lnTo>
                    <a:pt x="6819" y="2564"/>
                  </a:lnTo>
                  <a:lnTo>
                    <a:pt x="6912" y="2617"/>
                  </a:lnTo>
                  <a:lnTo>
                    <a:pt x="6802" y="2603"/>
                  </a:lnTo>
                  <a:lnTo>
                    <a:pt x="6747" y="2568"/>
                  </a:lnTo>
                  <a:lnTo>
                    <a:pt x="6723" y="2566"/>
                  </a:lnTo>
                  <a:lnTo>
                    <a:pt x="6578" y="2648"/>
                  </a:lnTo>
                  <a:lnTo>
                    <a:pt x="6567" y="2673"/>
                  </a:lnTo>
                  <a:lnTo>
                    <a:pt x="6577" y="2697"/>
                  </a:lnTo>
                  <a:lnTo>
                    <a:pt x="6588" y="2715"/>
                  </a:lnTo>
                  <a:lnTo>
                    <a:pt x="6606" y="2742"/>
                  </a:lnTo>
                  <a:lnTo>
                    <a:pt x="6609" y="2780"/>
                  </a:lnTo>
                  <a:lnTo>
                    <a:pt x="6608" y="2814"/>
                  </a:lnTo>
                  <a:lnTo>
                    <a:pt x="6603" y="2839"/>
                  </a:lnTo>
                  <a:lnTo>
                    <a:pt x="6593" y="2851"/>
                  </a:lnTo>
                  <a:lnTo>
                    <a:pt x="6589" y="2834"/>
                  </a:lnTo>
                  <a:lnTo>
                    <a:pt x="6590" y="2821"/>
                  </a:lnTo>
                  <a:lnTo>
                    <a:pt x="6593" y="2776"/>
                  </a:lnTo>
                  <a:lnTo>
                    <a:pt x="6591" y="2757"/>
                  </a:lnTo>
                  <a:lnTo>
                    <a:pt x="6581" y="2735"/>
                  </a:lnTo>
                  <a:lnTo>
                    <a:pt x="6570" y="2723"/>
                  </a:lnTo>
                  <a:lnTo>
                    <a:pt x="6559" y="2714"/>
                  </a:lnTo>
                  <a:lnTo>
                    <a:pt x="6547" y="2699"/>
                  </a:lnTo>
                  <a:lnTo>
                    <a:pt x="6538" y="2639"/>
                  </a:lnTo>
                  <a:lnTo>
                    <a:pt x="6505" y="2597"/>
                  </a:lnTo>
                  <a:lnTo>
                    <a:pt x="6440" y="2557"/>
                  </a:lnTo>
                  <a:lnTo>
                    <a:pt x="6361" y="2542"/>
                  </a:lnTo>
                  <a:lnTo>
                    <a:pt x="6346" y="2551"/>
                  </a:lnTo>
                  <a:lnTo>
                    <a:pt x="6313" y="2596"/>
                  </a:lnTo>
                  <a:lnTo>
                    <a:pt x="6310" y="2552"/>
                  </a:lnTo>
                  <a:lnTo>
                    <a:pt x="6297" y="2532"/>
                  </a:lnTo>
                  <a:lnTo>
                    <a:pt x="6068" y="2509"/>
                  </a:lnTo>
                  <a:lnTo>
                    <a:pt x="6043" y="2545"/>
                  </a:lnTo>
                  <a:lnTo>
                    <a:pt x="6063" y="2590"/>
                  </a:lnTo>
                  <a:lnTo>
                    <a:pt x="6073" y="2624"/>
                  </a:lnTo>
                  <a:lnTo>
                    <a:pt x="6085" y="2714"/>
                  </a:lnTo>
                  <a:lnTo>
                    <a:pt x="6118" y="2733"/>
                  </a:lnTo>
                  <a:lnTo>
                    <a:pt x="6129" y="2748"/>
                  </a:lnTo>
                  <a:lnTo>
                    <a:pt x="6133" y="2760"/>
                  </a:lnTo>
                  <a:lnTo>
                    <a:pt x="6136" y="2776"/>
                  </a:lnTo>
                  <a:lnTo>
                    <a:pt x="6138" y="2790"/>
                  </a:lnTo>
                  <a:lnTo>
                    <a:pt x="6138" y="2794"/>
                  </a:lnTo>
                  <a:lnTo>
                    <a:pt x="6146" y="2807"/>
                  </a:lnTo>
                  <a:lnTo>
                    <a:pt x="6158" y="2817"/>
                  </a:lnTo>
                  <a:lnTo>
                    <a:pt x="6164" y="2826"/>
                  </a:lnTo>
                  <a:lnTo>
                    <a:pt x="6167" y="2850"/>
                  </a:lnTo>
                  <a:lnTo>
                    <a:pt x="6149" y="2849"/>
                  </a:lnTo>
                  <a:lnTo>
                    <a:pt x="6126" y="2824"/>
                  </a:lnTo>
                  <a:lnTo>
                    <a:pt x="6112" y="2772"/>
                  </a:lnTo>
                  <a:lnTo>
                    <a:pt x="6096" y="2760"/>
                  </a:lnTo>
                  <a:lnTo>
                    <a:pt x="6082" y="2756"/>
                  </a:lnTo>
                  <a:lnTo>
                    <a:pt x="6068" y="2744"/>
                  </a:lnTo>
                  <a:lnTo>
                    <a:pt x="6053" y="2711"/>
                  </a:lnTo>
                  <a:lnTo>
                    <a:pt x="6042" y="2673"/>
                  </a:lnTo>
                  <a:lnTo>
                    <a:pt x="6037" y="2647"/>
                  </a:lnTo>
                  <a:lnTo>
                    <a:pt x="6031" y="2622"/>
                  </a:lnTo>
                  <a:lnTo>
                    <a:pt x="6016" y="2590"/>
                  </a:lnTo>
                  <a:lnTo>
                    <a:pt x="6013" y="2558"/>
                  </a:lnTo>
                  <a:lnTo>
                    <a:pt x="6014" y="2547"/>
                  </a:lnTo>
                  <a:lnTo>
                    <a:pt x="6017" y="2538"/>
                  </a:lnTo>
                  <a:lnTo>
                    <a:pt x="5993" y="2499"/>
                  </a:lnTo>
                  <a:lnTo>
                    <a:pt x="5970" y="2484"/>
                  </a:lnTo>
                  <a:lnTo>
                    <a:pt x="5951" y="2487"/>
                  </a:lnTo>
                  <a:lnTo>
                    <a:pt x="5938" y="2502"/>
                  </a:lnTo>
                  <a:lnTo>
                    <a:pt x="5908" y="2568"/>
                  </a:lnTo>
                  <a:lnTo>
                    <a:pt x="5898" y="2573"/>
                  </a:lnTo>
                  <a:lnTo>
                    <a:pt x="5867" y="2567"/>
                  </a:lnTo>
                  <a:lnTo>
                    <a:pt x="5860" y="2576"/>
                  </a:lnTo>
                  <a:lnTo>
                    <a:pt x="5859" y="2593"/>
                  </a:lnTo>
                  <a:lnTo>
                    <a:pt x="5863" y="2614"/>
                  </a:lnTo>
                  <a:lnTo>
                    <a:pt x="5871" y="2635"/>
                  </a:lnTo>
                  <a:lnTo>
                    <a:pt x="5882" y="2646"/>
                  </a:lnTo>
                  <a:lnTo>
                    <a:pt x="5894" y="2646"/>
                  </a:lnTo>
                  <a:lnTo>
                    <a:pt x="5907" y="2653"/>
                  </a:lnTo>
                  <a:lnTo>
                    <a:pt x="5920" y="2683"/>
                  </a:lnTo>
                  <a:lnTo>
                    <a:pt x="5923" y="2732"/>
                  </a:lnTo>
                  <a:lnTo>
                    <a:pt x="5913" y="2775"/>
                  </a:lnTo>
                  <a:lnTo>
                    <a:pt x="5888" y="2834"/>
                  </a:lnTo>
                  <a:lnTo>
                    <a:pt x="5909" y="2857"/>
                  </a:lnTo>
                  <a:lnTo>
                    <a:pt x="6026" y="2937"/>
                  </a:lnTo>
                  <a:lnTo>
                    <a:pt x="6063" y="2941"/>
                  </a:lnTo>
                  <a:lnTo>
                    <a:pt x="6107" y="2970"/>
                  </a:lnTo>
                  <a:lnTo>
                    <a:pt x="6163" y="2972"/>
                  </a:lnTo>
                  <a:lnTo>
                    <a:pt x="6185" y="2984"/>
                  </a:lnTo>
                  <a:lnTo>
                    <a:pt x="6206" y="3005"/>
                  </a:lnTo>
                  <a:lnTo>
                    <a:pt x="6219" y="3025"/>
                  </a:lnTo>
                  <a:lnTo>
                    <a:pt x="6235" y="3054"/>
                  </a:lnTo>
                  <a:lnTo>
                    <a:pt x="6251" y="3085"/>
                  </a:lnTo>
                  <a:lnTo>
                    <a:pt x="6265" y="3118"/>
                  </a:lnTo>
                  <a:lnTo>
                    <a:pt x="6302" y="3224"/>
                  </a:lnTo>
                  <a:lnTo>
                    <a:pt x="6317" y="3251"/>
                  </a:lnTo>
                  <a:lnTo>
                    <a:pt x="6342" y="3276"/>
                  </a:lnTo>
                  <a:lnTo>
                    <a:pt x="6361" y="3270"/>
                  </a:lnTo>
                  <a:lnTo>
                    <a:pt x="6394" y="3235"/>
                  </a:lnTo>
                  <a:lnTo>
                    <a:pt x="6430" y="3236"/>
                  </a:lnTo>
                  <a:lnTo>
                    <a:pt x="6449" y="3250"/>
                  </a:lnTo>
                  <a:lnTo>
                    <a:pt x="6452" y="3280"/>
                  </a:lnTo>
                  <a:lnTo>
                    <a:pt x="6468" y="3304"/>
                  </a:lnTo>
                  <a:lnTo>
                    <a:pt x="6521" y="3342"/>
                  </a:lnTo>
                  <a:lnTo>
                    <a:pt x="6592" y="3440"/>
                  </a:lnTo>
                  <a:lnTo>
                    <a:pt x="6613" y="3462"/>
                  </a:lnTo>
                  <a:lnTo>
                    <a:pt x="6635" y="3481"/>
                  </a:lnTo>
                  <a:lnTo>
                    <a:pt x="6655" y="3492"/>
                  </a:lnTo>
                  <a:lnTo>
                    <a:pt x="6680" y="3493"/>
                  </a:lnTo>
                  <a:lnTo>
                    <a:pt x="6702" y="3506"/>
                  </a:lnTo>
                  <a:lnTo>
                    <a:pt x="6711" y="3507"/>
                  </a:lnTo>
                  <a:lnTo>
                    <a:pt x="6730" y="3494"/>
                  </a:lnTo>
                  <a:lnTo>
                    <a:pt x="6742" y="3494"/>
                  </a:lnTo>
                  <a:lnTo>
                    <a:pt x="6755" y="3505"/>
                  </a:lnTo>
                  <a:lnTo>
                    <a:pt x="6749" y="3523"/>
                  </a:lnTo>
                  <a:lnTo>
                    <a:pt x="6747" y="3550"/>
                  </a:lnTo>
                  <a:lnTo>
                    <a:pt x="6751" y="3582"/>
                  </a:lnTo>
                  <a:lnTo>
                    <a:pt x="6766" y="3654"/>
                  </a:lnTo>
                  <a:lnTo>
                    <a:pt x="6759" y="3646"/>
                  </a:lnTo>
                  <a:lnTo>
                    <a:pt x="6737" y="3600"/>
                  </a:lnTo>
                  <a:lnTo>
                    <a:pt x="6696" y="3553"/>
                  </a:lnTo>
                  <a:lnTo>
                    <a:pt x="6624" y="3533"/>
                  </a:lnTo>
                  <a:lnTo>
                    <a:pt x="6587" y="3494"/>
                  </a:lnTo>
                  <a:lnTo>
                    <a:pt x="6561" y="3423"/>
                  </a:lnTo>
                  <a:lnTo>
                    <a:pt x="6521" y="3380"/>
                  </a:lnTo>
                  <a:lnTo>
                    <a:pt x="6478" y="3350"/>
                  </a:lnTo>
                  <a:lnTo>
                    <a:pt x="6446" y="3315"/>
                  </a:lnTo>
                  <a:lnTo>
                    <a:pt x="6440" y="3301"/>
                  </a:lnTo>
                  <a:lnTo>
                    <a:pt x="6436" y="3286"/>
                  </a:lnTo>
                  <a:lnTo>
                    <a:pt x="6433" y="3273"/>
                  </a:lnTo>
                  <a:lnTo>
                    <a:pt x="6430" y="3262"/>
                  </a:lnTo>
                  <a:lnTo>
                    <a:pt x="6417" y="3252"/>
                  </a:lnTo>
                  <a:lnTo>
                    <a:pt x="6406" y="3258"/>
                  </a:lnTo>
                  <a:lnTo>
                    <a:pt x="6360" y="3314"/>
                  </a:lnTo>
                  <a:lnTo>
                    <a:pt x="6351" y="3339"/>
                  </a:lnTo>
                  <a:lnTo>
                    <a:pt x="6361" y="3387"/>
                  </a:lnTo>
                  <a:lnTo>
                    <a:pt x="6376" y="3410"/>
                  </a:lnTo>
                  <a:lnTo>
                    <a:pt x="6412" y="3434"/>
                  </a:lnTo>
                  <a:lnTo>
                    <a:pt x="6429" y="3453"/>
                  </a:lnTo>
                  <a:lnTo>
                    <a:pt x="6483" y="3531"/>
                  </a:lnTo>
                  <a:lnTo>
                    <a:pt x="6563" y="3598"/>
                  </a:lnTo>
                  <a:lnTo>
                    <a:pt x="6600" y="3603"/>
                  </a:lnTo>
                  <a:lnTo>
                    <a:pt x="6645" y="3631"/>
                  </a:lnTo>
                  <a:lnTo>
                    <a:pt x="6665" y="3633"/>
                  </a:lnTo>
                  <a:lnTo>
                    <a:pt x="6669" y="3648"/>
                  </a:lnTo>
                  <a:lnTo>
                    <a:pt x="6646" y="3655"/>
                  </a:lnTo>
                  <a:lnTo>
                    <a:pt x="6587" y="3644"/>
                  </a:lnTo>
                  <a:lnTo>
                    <a:pt x="6531" y="3605"/>
                  </a:lnTo>
                  <a:lnTo>
                    <a:pt x="6480" y="3600"/>
                  </a:lnTo>
                  <a:lnTo>
                    <a:pt x="6317" y="3377"/>
                  </a:lnTo>
                  <a:lnTo>
                    <a:pt x="6297" y="3312"/>
                  </a:lnTo>
                  <a:lnTo>
                    <a:pt x="6226" y="3153"/>
                  </a:lnTo>
                  <a:lnTo>
                    <a:pt x="6192" y="3089"/>
                  </a:lnTo>
                  <a:lnTo>
                    <a:pt x="6158" y="3045"/>
                  </a:lnTo>
                  <a:lnTo>
                    <a:pt x="5946" y="2955"/>
                  </a:lnTo>
                  <a:lnTo>
                    <a:pt x="5931" y="2958"/>
                  </a:lnTo>
                  <a:lnTo>
                    <a:pt x="5925" y="2974"/>
                  </a:lnTo>
                  <a:lnTo>
                    <a:pt x="5928" y="2997"/>
                  </a:lnTo>
                  <a:lnTo>
                    <a:pt x="5933" y="3014"/>
                  </a:lnTo>
                  <a:lnTo>
                    <a:pt x="5949" y="3060"/>
                  </a:lnTo>
                  <a:lnTo>
                    <a:pt x="5969" y="3112"/>
                  </a:lnTo>
                  <a:lnTo>
                    <a:pt x="5970" y="3122"/>
                  </a:lnTo>
                  <a:lnTo>
                    <a:pt x="5969" y="3132"/>
                  </a:lnTo>
                  <a:lnTo>
                    <a:pt x="5970" y="3143"/>
                  </a:lnTo>
                  <a:lnTo>
                    <a:pt x="5975" y="3165"/>
                  </a:lnTo>
                  <a:lnTo>
                    <a:pt x="5980" y="3184"/>
                  </a:lnTo>
                  <a:lnTo>
                    <a:pt x="5984" y="3202"/>
                  </a:lnTo>
                  <a:lnTo>
                    <a:pt x="5987" y="3223"/>
                  </a:lnTo>
                  <a:lnTo>
                    <a:pt x="5987" y="3242"/>
                  </a:lnTo>
                  <a:lnTo>
                    <a:pt x="5984" y="3252"/>
                  </a:lnTo>
                  <a:lnTo>
                    <a:pt x="5983" y="3266"/>
                  </a:lnTo>
                  <a:lnTo>
                    <a:pt x="5985" y="3292"/>
                  </a:lnTo>
                  <a:lnTo>
                    <a:pt x="5997" y="3331"/>
                  </a:lnTo>
                  <a:lnTo>
                    <a:pt x="6012" y="3351"/>
                  </a:lnTo>
                  <a:lnTo>
                    <a:pt x="6039" y="3372"/>
                  </a:lnTo>
                  <a:lnTo>
                    <a:pt x="6073" y="3404"/>
                  </a:lnTo>
                  <a:lnTo>
                    <a:pt x="6109" y="3419"/>
                  </a:lnTo>
                  <a:lnTo>
                    <a:pt x="6190" y="3415"/>
                  </a:lnTo>
                  <a:lnTo>
                    <a:pt x="6202" y="3422"/>
                  </a:lnTo>
                  <a:lnTo>
                    <a:pt x="6212" y="3443"/>
                  </a:lnTo>
                  <a:lnTo>
                    <a:pt x="6217" y="3463"/>
                  </a:lnTo>
                  <a:lnTo>
                    <a:pt x="6220" y="3478"/>
                  </a:lnTo>
                  <a:lnTo>
                    <a:pt x="6223" y="3491"/>
                  </a:lnTo>
                  <a:lnTo>
                    <a:pt x="6231" y="3505"/>
                  </a:lnTo>
                  <a:lnTo>
                    <a:pt x="6248" y="3524"/>
                  </a:lnTo>
                  <a:lnTo>
                    <a:pt x="6277" y="3536"/>
                  </a:lnTo>
                  <a:lnTo>
                    <a:pt x="6294" y="3554"/>
                  </a:lnTo>
                  <a:lnTo>
                    <a:pt x="6280" y="3592"/>
                  </a:lnTo>
                  <a:lnTo>
                    <a:pt x="6251" y="3583"/>
                  </a:lnTo>
                  <a:lnTo>
                    <a:pt x="6152" y="3492"/>
                  </a:lnTo>
                  <a:lnTo>
                    <a:pt x="5940" y="3450"/>
                  </a:lnTo>
                  <a:lnTo>
                    <a:pt x="5929" y="3463"/>
                  </a:lnTo>
                  <a:lnTo>
                    <a:pt x="5916" y="3504"/>
                  </a:lnTo>
                  <a:lnTo>
                    <a:pt x="5907" y="3515"/>
                  </a:lnTo>
                  <a:lnTo>
                    <a:pt x="5894" y="3515"/>
                  </a:lnTo>
                  <a:lnTo>
                    <a:pt x="5853" y="3487"/>
                  </a:lnTo>
                  <a:lnTo>
                    <a:pt x="5857" y="3453"/>
                  </a:lnTo>
                  <a:lnTo>
                    <a:pt x="5882" y="3400"/>
                  </a:lnTo>
                  <a:lnTo>
                    <a:pt x="5879" y="3329"/>
                  </a:lnTo>
                  <a:lnTo>
                    <a:pt x="5893" y="3256"/>
                  </a:lnTo>
                  <a:lnTo>
                    <a:pt x="5897" y="3225"/>
                  </a:lnTo>
                  <a:lnTo>
                    <a:pt x="5893" y="3193"/>
                  </a:lnTo>
                  <a:lnTo>
                    <a:pt x="5880" y="3106"/>
                  </a:lnTo>
                  <a:lnTo>
                    <a:pt x="5873" y="3073"/>
                  </a:lnTo>
                  <a:lnTo>
                    <a:pt x="5867" y="3033"/>
                  </a:lnTo>
                  <a:lnTo>
                    <a:pt x="5868" y="2993"/>
                  </a:lnTo>
                  <a:lnTo>
                    <a:pt x="5874" y="2927"/>
                  </a:lnTo>
                  <a:lnTo>
                    <a:pt x="5841" y="2879"/>
                  </a:lnTo>
                  <a:lnTo>
                    <a:pt x="5832" y="2858"/>
                  </a:lnTo>
                  <a:lnTo>
                    <a:pt x="5824" y="2827"/>
                  </a:lnTo>
                  <a:lnTo>
                    <a:pt x="5822" y="2812"/>
                  </a:lnTo>
                  <a:lnTo>
                    <a:pt x="5825" y="2801"/>
                  </a:lnTo>
                  <a:lnTo>
                    <a:pt x="5826" y="2785"/>
                  </a:lnTo>
                  <a:lnTo>
                    <a:pt x="5822" y="2749"/>
                  </a:lnTo>
                  <a:lnTo>
                    <a:pt x="5815" y="2734"/>
                  </a:lnTo>
                  <a:lnTo>
                    <a:pt x="5806" y="2731"/>
                  </a:lnTo>
                  <a:lnTo>
                    <a:pt x="5780" y="2749"/>
                  </a:lnTo>
                  <a:lnTo>
                    <a:pt x="5768" y="2741"/>
                  </a:lnTo>
                  <a:lnTo>
                    <a:pt x="5721" y="2670"/>
                  </a:lnTo>
                  <a:lnTo>
                    <a:pt x="5693" y="2638"/>
                  </a:lnTo>
                  <a:lnTo>
                    <a:pt x="5582" y="2553"/>
                  </a:lnTo>
                  <a:lnTo>
                    <a:pt x="5553" y="2545"/>
                  </a:lnTo>
                  <a:lnTo>
                    <a:pt x="5538" y="2569"/>
                  </a:lnTo>
                  <a:lnTo>
                    <a:pt x="5554" y="2619"/>
                  </a:lnTo>
                  <a:lnTo>
                    <a:pt x="5549" y="2658"/>
                  </a:lnTo>
                  <a:lnTo>
                    <a:pt x="5538" y="2690"/>
                  </a:lnTo>
                  <a:lnTo>
                    <a:pt x="5530" y="2729"/>
                  </a:lnTo>
                  <a:lnTo>
                    <a:pt x="5521" y="2740"/>
                  </a:lnTo>
                  <a:lnTo>
                    <a:pt x="5518" y="2750"/>
                  </a:lnTo>
                  <a:lnTo>
                    <a:pt x="5519" y="2759"/>
                  </a:lnTo>
                  <a:lnTo>
                    <a:pt x="5522" y="2776"/>
                  </a:lnTo>
                  <a:lnTo>
                    <a:pt x="5523" y="2782"/>
                  </a:lnTo>
                  <a:lnTo>
                    <a:pt x="5524" y="2794"/>
                  </a:lnTo>
                  <a:lnTo>
                    <a:pt x="5529" y="2803"/>
                  </a:lnTo>
                  <a:lnTo>
                    <a:pt x="5530" y="2809"/>
                  </a:lnTo>
                  <a:lnTo>
                    <a:pt x="5520" y="2818"/>
                  </a:lnTo>
                  <a:lnTo>
                    <a:pt x="5507" y="2840"/>
                  </a:lnTo>
                  <a:lnTo>
                    <a:pt x="5517" y="2854"/>
                  </a:lnTo>
                  <a:lnTo>
                    <a:pt x="5536" y="2864"/>
                  </a:lnTo>
                  <a:lnTo>
                    <a:pt x="5546" y="2875"/>
                  </a:lnTo>
                  <a:lnTo>
                    <a:pt x="5556" y="2892"/>
                  </a:lnTo>
                  <a:lnTo>
                    <a:pt x="5576" y="2937"/>
                  </a:lnTo>
                  <a:lnTo>
                    <a:pt x="5585" y="2954"/>
                  </a:lnTo>
                  <a:lnTo>
                    <a:pt x="5590" y="2967"/>
                  </a:lnTo>
                  <a:lnTo>
                    <a:pt x="5599" y="2993"/>
                  </a:lnTo>
                  <a:lnTo>
                    <a:pt x="5608" y="3019"/>
                  </a:lnTo>
                  <a:lnTo>
                    <a:pt x="5612" y="3038"/>
                  </a:lnTo>
                  <a:lnTo>
                    <a:pt x="5605" y="3045"/>
                  </a:lnTo>
                  <a:lnTo>
                    <a:pt x="5594" y="3027"/>
                  </a:lnTo>
                  <a:lnTo>
                    <a:pt x="5570" y="2977"/>
                  </a:lnTo>
                  <a:lnTo>
                    <a:pt x="5564" y="2960"/>
                  </a:lnTo>
                  <a:lnTo>
                    <a:pt x="5550" y="2918"/>
                  </a:lnTo>
                  <a:lnTo>
                    <a:pt x="5544" y="2903"/>
                  </a:lnTo>
                  <a:lnTo>
                    <a:pt x="5531" y="2887"/>
                  </a:lnTo>
                  <a:lnTo>
                    <a:pt x="5517" y="2879"/>
                  </a:lnTo>
                  <a:lnTo>
                    <a:pt x="5493" y="2882"/>
                  </a:lnTo>
                  <a:lnTo>
                    <a:pt x="5485" y="2891"/>
                  </a:lnTo>
                  <a:lnTo>
                    <a:pt x="5480" y="2907"/>
                  </a:lnTo>
                  <a:lnTo>
                    <a:pt x="5474" y="2941"/>
                  </a:lnTo>
                  <a:lnTo>
                    <a:pt x="5457" y="2981"/>
                  </a:lnTo>
                  <a:lnTo>
                    <a:pt x="5453" y="3000"/>
                  </a:lnTo>
                  <a:lnTo>
                    <a:pt x="5468" y="3029"/>
                  </a:lnTo>
                  <a:lnTo>
                    <a:pt x="5462" y="3043"/>
                  </a:lnTo>
                  <a:lnTo>
                    <a:pt x="5448" y="3052"/>
                  </a:lnTo>
                  <a:lnTo>
                    <a:pt x="5432" y="3045"/>
                  </a:lnTo>
                  <a:lnTo>
                    <a:pt x="5417" y="3015"/>
                  </a:lnTo>
                  <a:lnTo>
                    <a:pt x="5414" y="2987"/>
                  </a:lnTo>
                  <a:lnTo>
                    <a:pt x="5416" y="2960"/>
                  </a:lnTo>
                  <a:lnTo>
                    <a:pt x="5422" y="2939"/>
                  </a:lnTo>
                  <a:lnTo>
                    <a:pt x="5452" y="2870"/>
                  </a:lnTo>
                  <a:lnTo>
                    <a:pt x="5457" y="2843"/>
                  </a:lnTo>
                  <a:lnTo>
                    <a:pt x="5456" y="2818"/>
                  </a:lnTo>
                  <a:lnTo>
                    <a:pt x="5453" y="2767"/>
                  </a:lnTo>
                  <a:lnTo>
                    <a:pt x="5454" y="2741"/>
                  </a:lnTo>
                  <a:lnTo>
                    <a:pt x="5441" y="2731"/>
                  </a:lnTo>
                  <a:lnTo>
                    <a:pt x="5428" y="2718"/>
                  </a:lnTo>
                  <a:lnTo>
                    <a:pt x="5415" y="2709"/>
                  </a:lnTo>
                  <a:lnTo>
                    <a:pt x="5404" y="2712"/>
                  </a:lnTo>
                  <a:lnTo>
                    <a:pt x="5403" y="2705"/>
                  </a:lnTo>
                  <a:lnTo>
                    <a:pt x="5403" y="2697"/>
                  </a:lnTo>
                  <a:lnTo>
                    <a:pt x="5402" y="2688"/>
                  </a:lnTo>
                  <a:lnTo>
                    <a:pt x="5403" y="2678"/>
                  </a:lnTo>
                  <a:lnTo>
                    <a:pt x="5337" y="2637"/>
                  </a:lnTo>
                  <a:lnTo>
                    <a:pt x="5319" y="2609"/>
                  </a:lnTo>
                  <a:lnTo>
                    <a:pt x="5311" y="2564"/>
                  </a:lnTo>
                  <a:lnTo>
                    <a:pt x="5316" y="2530"/>
                  </a:lnTo>
                  <a:lnTo>
                    <a:pt x="5326" y="2500"/>
                  </a:lnTo>
                  <a:lnTo>
                    <a:pt x="5330" y="2468"/>
                  </a:lnTo>
                  <a:lnTo>
                    <a:pt x="5320" y="2454"/>
                  </a:lnTo>
                  <a:lnTo>
                    <a:pt x="5308" y="2441"/>
                  </a:lnTo>
                  <a:lnTo>
                    <a:pt x="5298" y="2434"/>
                  </a:lnTo>
                  <a:lnTo>
                    <a:pt x="5294" y="2439"/>
                  </a:lnTo>
                  <a:lnTo>
                    <a:pt x="5294" y="2459"/>
                  </a:lnTo>
                  <a:lnTo>
                    <a:pt x="5290" y="2470"/>
                  </a:lnTo>
                  <a:lnTo>
                    <a:pt x="5283" y="2470"/>
                  </a:lnTo>
                  <a:lnTo>
                    <a:pt x="5273" y="2457"/>
                  </a:lnTo>
                  <a:lnTo>
                    <a:pt x="5275" y="2450"/>
                  </a:lnTo>
                  <a:lnTo>
                    <a:pt x="5276" y="2422"/>
                  </a:lnTo>
                  <a:lnTo>
                    <a:pt x="5261" y="2413"/>
                  </a:lnTo>
                  <a:lnTo>
                    <a:pt x="5244" y="2413"/>
                  </a:lnTo>
                  <a:lnTo>
                    <a:pt x="5230" y="2426"/>
                  </a:lnTo>
                  <a:lnTo>
                    <a:pt x="5227" y="2457"/>
                  </a:lnTo>
                  <a:lnTo>
                    <a:pt x="5235" y="2490"/>
                  </a:lnTo>
                  <a:lnTo>
                    <a:pt x="5246" y="2521"/>
                  </a:lnTo>
                  <a:lnTo>
                    <a:pt x="5256" y="2556"/>
                  </a:lnTo>
                  <a:lnTo>
                    <a:pt x="5259" y="2600"/>
                  </a:lnTo>
                  <a:lnTo>
                    <a:pt x="5244" y="2654"/>
                  </a:lnTo>
                  <a:lnTo>
                    <a:pt x="5187" y="2706"/>
                  </a:lnTo>
                  <a:lnTo>
                    <a:pt x="5163" y="2862"/>
                  </a:lnTo>
                  <a:lnTo>
                    <a:pt x="5165" y="2894"/>
                  </a:lnTo>
                  <a:lnTo>
                    <a:pt x="5181" y="2926"/>
                  </a:lnTo>
                  <a:lnTo>
                    <a:pt x="5246" y="2983"/>
                  </a:lnTo>
                  <a:lnTo>
                    <a:pt x="5269" y="3029"/>
                  </a:lnTo>
                  <a:lnTo>
                    <a:pt x="5280" y="3046"/>
                  </a:lnTo>
                  <a:lnTo>
                    <a:pt x="5363" y="3139"/>
                  </a:lnTo>
                  <a:lnTo>
                    <a:pt x="5427" y="3187"/>
                  </a:lnTo>
                  <a:lnTo>
                    <a:pt x="5488" y="3184"/>
                  </a:lnTo>
                  <a:lnTo>
                    <a:pt x="5512" y="3200"/>
                  </a:lnTo>
                  <a:lnTo>
                    <a:pt x="5534" y="3241"/>
                  </a:lnTo>
                  <a:lnTo>
                    <a:pt x="5377" y="3211"/>
                  </a:lnTo>
                  <a:lnTo>
                    <a:pt x="5354" y="3193"/>
                  </a:lnTo>
                  <a:lnTo>
                    <a:pt x="5339" y="3190"/>
                  </a:lnTo>
                  <a:lnTo>
                    <a:pt x="5331" y="3185"/>
                  </a:lnTo>
                  <a:lnTo>
                    <a:pt x="5325" y="3176"/>
                  </a:lnTo>
                  <a:lnTo>
                    <a:pt x="5309" y="3150"/>
                  </a:lnTo>
                  <a:lnTo>
                    <a:pt x="5282" y="3129"/>
                  </a:lnTo>
                  <a:lnTo>
                    <a:pt x="5194" y="2994"/>
                  </a:lnTo>
                  <a:lnTo>
                    <a:pt x="5166" y="2969"/>
                  </a:lnTo>
                  <a:lnTo>
                    <a:pt x="5141" y="2969"/>
                  </a:lnTo>
                  <a:lnTo>
                    <a:pt x="5128" y="3003"/>
                  </a:lnTo>
                  <a:lnTo>
                    <a:pt x="5133" y="3078"/>
                  </a:lnTo>
                  <a:lnTo>
                    <a:pt x="5165" y="3131"/>
                  </a:lnTo>
                  <a:lnTo>
                    <a:pt x="5195" y="3173"/>
                  </a:lnTo>
                  <a:lnTo>
                    <a:pt x="5192" y="3187"/>
                  </a:lnTo>
                  <a:lnTo>
                    <a:pt x="5186" y="3189"/>
                  </a:lnTo>
                  <a:lnTo>
                    <a:pt x="5178" y="3184"/>
                  </a:lnTo>
                  <a:lnTo>
                    <a:pt x="5170" y="3183"/>
                  </a:lnTo>
                  <a:lnTo>
                    <a:pt x="5165" y="3190"/>
                  </a:lnTo>
                  <a:lnTo>
                    <a:pt x="5165" y="3202"/>
                  </a:lnTo>
                  <a:lnTo>
                    <a:pt x="5167" y="3218"/>
                  </a:lnTo>
                  <a:lnTo>
                    <a:pt x="5167" y="3234"/>
                  </a:lnTo>
                  <a:lnTo>
                    <a:pt x="5159" y="3261"/>
                  </a:lnTo>
                  <a:lnTo>
                    <a:pt x="5154" y="3271"/>
                  </a:lnTo>
                  <a:lnTo>
                    <a:pt x="5148" y="3276"/>
                  </a:lnTo>
                  <a:lnTo>
                    <a:pt x="5138" y="3273"/>
                  </a:lnTo>
                  <a:lnTo>
                    <a:pt x="5117" y="3245"/>
                  </a:lnTo>
                  <a:lnTo>
                    <a:pt x="5108" y="3241"/>
                  </a:lnTo>
                  <a:lnTo>
                    <a:pt x="5092" y="3247"/>
                  </a:lnTo>
                  <a:lnTo>
                    <a:pt x="5081" y="3260"/>
                  </a:lnTo>
                  <a:lnTo>
                    <a:pt x="5084" y="3289"/>
                  </a:lnTo>
                  <a:lnTo>
                    <a:pt x="5107" y="3344"/>
                  </a:lnTo>
                  <a:lnTo>
                    <a:pt x="5128" y="3373"/>
                  </a:lnTo>
                  <a:lnTo>
                    <a:pt x="5165" y="3399"/>
                  </a:lnTo>
                  <a:lnTo>
                    <a:pt x="5183" y="3423"/>
                  </a:lnTo>
                  <a:lnTo>
                    <a:pt x="5210" y="3502"/>
                  </a:lnTo>
                  <a:lnTo>
                    <a:pt x="5201" y="3568"/>
                  </a:lnTo>
                  <a:lnTo>
                    <a:pt x="5176" y="3613"/>
                  </a:lnTo>
                  <a:lnTo>
                    <a:pt x="5149" y="3638"/>
                  </a:lnTo>
                  <a:lnTo>
                    <a:pt x="5140" y="3672"/>
                  </a:lnTo>
                  <a:lnTo>
                    <a:pt x="5131" y="3686"/>
                  </a:lnTo>
                  <a:lnTo>
                    <a:pt x="5084" y="3720"/>
                  </a:lnTo>
                  <a:lnTo>
                    <a:pt x="5046" y="3793"/>
                  </a:lnTo>
                  <a:lnTo>
                    <a:pt x="5069" y="3900"/>
                  </a:lnTo>
                  <a:lnTo>
                    <a:pt x="5048" y="3981"/>
                  </a:lnTo>
                  <a:lnTo>
                    <a:pt x="4978" y="4057"/>
                  </a:lnTo>
                  <a:lnTo>
                    <a:pt x="4980" y="4005"/>
                  </a:lnTo>
                  <a:lnTo>
                    <a:pt x="5016" y="3953"/>
                  </a:lnTo>
                  <a:lnTo>
                    <a:pt x="5025" y="3912"/>
                  </a:lnTo>
                  <a:lnTo>
                    <a:pt x="5025" y="3867"/>
                  </a:lnTo>
                  <a:lnTo>
                    <a:pt x="5022" y="3843"/>
                  </a:lnTo>
                  <a:lnTo>
                    <a:pt x="5016" y="3814"/>
                  </a:lnTo>
                  <a:lnTo>
                    <a:pt x="5012" y="3803"/>
                  </a:lnTo>
                  <a:lnTo>
                    <a:pt x="5005" y="3782"/>
                  </a:lnTo>
                  <a:lnTo>
                    <a:pt x="5001" y="3768"/>
                  </a:lnTo>
                  <a:lnTo>
                    <a:pt x="4997" y="3741"/>
                  </a:lnTo>
                  <a:lnTo>
                    <a:pt x="5000" y="3733"/>
                  </a:lnTo>
                  <a:lnTo>
                    <a:pt x="5005" y="3731"/>
                  </a:lnTo>
                  <a:lnTo>
                    <a:pt x="5006" y="3724"/>
                  </a:lnTo>
                  <a:lnTo>
                    <a:pt x="4988" y="3660"/>
                  </a:lnTo>
                  <a:lnTo>
                    <a:pt x="4965" y="3649"/>
                  </a:lnTo>
                  <a:lnTo>
                    <a:pt x="4915" y="3711"/>
                  </a:lnTo>
                  <a:lnTo>
                    <a:pt x="4889" y="3723"/>
                  </a:lnTo>
                  <a:lnTo>
                    <a:pt x="4861" y="3722"/>
                  </a:lnTo>
                  <a:lnTo>
                    <a:pt x="4836" y="3703"/>
                  </a:lnTo>
                  <a:lnTo>
                    <a:pt x="4868" y="3658"/>
                  </a:lnTo>
                  <a:lnTo>
                    <a:pt x="4876" y="3637"/>
                  </a:lnTo>
                  <a:lnTo>
                    <a:pt x="4868" y="3622"/>
                  </a:lnTo>
                  <a:lnTo>
                    <a:pt x="4861" y="3611"/>
                  </a:lnTo>
                  <a:lnTo>
                    <a:pt x="4854" y="3603"/>
                  </a:lnTo>
                  <a:lnTo>
                    <a:pt x="4847" y="3597"/>
                  </a:lnTo>
                  <a:lnTo>
                    <a:pt x="4854" y="3594"/>
                  </a:lnTo>
                  <a:lnTo>
                    <a:pt x="4982" y="3519"/>
                  </a:lnTo>
                  <a:lnTo>
                    <a:pt x="5035" y="3569"/>
                  </a:lnTo>
                  <a:lnTo>
                    <a:pt x="5086" y="3580"/>
                  </a:lnTo>
                  <a:lnTo>
                    <a:pt x="5094" y="3562"/>
                  </a:lnTo>
                  <a:lnTo>
                    <a:pt x="5094" y="3530"/>
                  </a:lnTo>
                  <a:lnTo>
                    <a:pt x="5086" y="3509"/>
                  </a:lnTo>
                  <a:lnTo>
                    <a:pt x="5051" y="3477"/>
                  </a:lnTo>
                  <a:lnTo>
                    <a:pt x="5015" y="3464"/>
                  </a:lnTo>
                  <a:lnTo>
                    <a:pt x="4986" y="3438"/>
                  </a:lnTo>
                  <a:lnTo>
                    <a:pt x="4973" y="3430"/>
                  </a:lnTo>
                  <a:lnTo>
                    <a:pt x="4961" y="3435"/>
                  </a:lnTo>
                  <a:lnTo>
                    <a:pt x="4817" y="3335"/>
                  </a:lnTo>
                  <a:lnTo>
                    <a:pt x="4873" y="3324"/>
                  </a:lnTo>
                  <a:lnTo>
                    <a:pt x="4885" y="3294"/>
                  </a:lnTo>
                  <a:lnTo>
                    <a:pt x="4862" y="3251"/>
                  </a:lnTo>
                  <a:lnTo>
                    <a:pt x="4859" y="3177"/>
                  </a:lnTo>
                  <a:lnTo>
                    <a:pt x="4873" y="3051"/>
                  </a:lnTo>
                  <a:lnTo>
                    <a:pt x="4906" y="2917"/>
                  </a:lnTo>
                  <a:lnTo>
                    <a:pt x="4929" y="2866"/>
                  </a:lnTo>
                  <a:lnTo>
                    <a:pt x="4958" y="2838"/>
                  </a:lnTo>
                  <a:lnTo>
                    <a:pt x="4951" y="2822"/>
                  </a:lnTo>
                  <a:lnTo>
                    <a:pt x="4942" y="2800"/>
                  </a:lnTo>
                  <a:lnTo>
                    <a:pt x="4935" y="2776"/>
                  </a:lnTo>
                  <a:lnTo>
                    <a:pt x="4932" y="2755"/>
                  </a:lnTo>
                  <a:lnTo>
                    <a:pt x="4932" y="2707"/>
                  </a:lnTo>
                  <a:lnTo>
                    <a:pt x="4930" y="2679"/>
                  </a:lnTo>
                  <a:lnTo>
                    <a:pt x="4923" y="2657"/>
                  </a:lnTo>
                  <a:lnTo>
                    <a:pt x="4917" y="2640"/>
                  </a:lnTo>
                  <a:lnTo>
                    <a:pt x="4904" y="2593"/>
                  </a:lnTo>
                  <a:lnTo>
                    <a:pt x="4897" y="2574"/>
                  </a:lnTo>
                  <a:lnTo>
                    <a:pt x="4884" y="2551"/>
                  </a:lnTo>
                  <a:lnTo>
                    <a:pt x="4872" y="2541"/>
                  </a:lnTo>
                  <a:lnTo>
                    <a:pt x="4862" y="2543"/>
                  </a:lnTo>
                  <a:lnTo>
                    <a:pt x="4791" y="2690"/>
                  </a:lnTo>
                  <a:lnTo>
                    <a:pt x="4776" y="2747"/>
                  </a:lnTo>
                  <a:lnTo>
                    <a:pt x="4766" y="2763"/>
                  </a:lnTo>
                  <a:lnTo>
                    <a:pt x="4742" y="2773"/>
                  </a:lnTo>
                  <a:lnTo>
                    <a:pt x="4734" y="2789"/>
                  </a:lnTo>
                  <a:lnTo>
                    <a:pt x="4645" y="3258"/>
                  </a:lnTo>
                  <a:lnTo>
                    <a:pt x="4617" y="3307"/>
                  </a:lnTo>
                  <a:lnTo>
                    <a:pt x="4581" y="3324"/>
                  </a:lnTo>
                  <a:lnTo>
                    <a:pt x="4613" y="3228"/>
                  </a:lnTo>
                  <a:lnTo>
                    <a:pt x="4639" y="3202"/>
                  </a:lnTo>
                  <a:lnTo>
                    <a:pt x="4648" y="3181"/>
                  </a:lnTo>
                  <a:lnTo>
                    <a:pt x="4651" y="3145"/>
                  </a:lnTo>
                  <a:lnTo>
                    <a:pt x="4640" y="3112"/>
                  </a:lnTo>
                  <a:lnTo>
                    <a:pt x="4635" y="3084"/>
                  </a:lnTo>
                  <a:lnTo>
                    <a:pt x="4636" y="3063"/>
                  </a:lnTo>
                  <a:lnTo>
                    <a:pt x="4640" y="3048"/>
                  </a:lnTo>
                  <a:lnTo>
                    <a:pt x="4647" y="3040"/>
                  </a:lnTo>
                  <a:lnTo>
                    <a:pt x="4655" y="3039"/>
                  </a:lnTo>
                  <a:lnTo>
                    <a:pt x="4662" y="3032"/>
                  </a:lnTo>
                  <a:lnTo>
                    <a:pt x="4665" y="3012"/>
                  </a:lnTo>
                  <a:lnTo>
                    <a:pt x="4664" y="2975"/>
                  </a:lnTo>
                  <a:lnTo>
                    <a:pt x="4664" y="2970"/>
                  </a:lnTo>
                  <a:lnTo>
                    <a:pt x="4678" y="2933"/>
                  </a:lnTo>
                  <a:lnTo>
                    <a:pt x="4681" y="2791"/>
                  </a:lnTo>
                  <a:lnTo>
                    <a:pt x="4691" y="2755"/>
                  </a:lnTo>
                  <a:lnTo>
                    <a:pt x="4712" y="2728"/>
                  </a:lnTo>
                  <a:lnTo>
                    <a:pt x="4752" y="2562"/>
                  </a:lnTo>
                  <a:lnTo>
                    <a:pt x="4842" y="2391"/>
                  </a:lnTo>
                  <a:lnTo>
                    <a:pt x="4811" y="2326"/>
                  </a:lnTo>
                  <a:lnTo>
                    <a:pt x="4799" y="2289"/>
                  </a:lnTo>
                  <a:lnTo>
                    <a:pt x="4806" y="2268"/>
                  </a:lnTo>
                  <a:lnTo>
                    <a:pt x="4814" y="2256"/>
                  </a:lnTo>
                  <a:lnTo>
                    <a:pt x="4820" y="2232"/>
                  </a:lnTo>
                  <a:lnTo>
                    <a:pt x="4823" y="2200"/>
                  </a:lnTo>
                  <a:lnTo>
                    <a:pt x="4824" y="2168"/>
                  </a:lnTo>
                  <a:lnTo>
                    <a:pt x="4826" y="2154"/>
                  </a:lnTo>
                  <a:lnTo>
                    <a:pt x="4840" y="2119"/>
                  </a:lnTo>
                  <a:lnTo>
                    <a:pt x="4848" y="2071"/>
                  </a:lnTo>
                  <a:lnTo>
                    <a:pt x="4851" y="2063"/>
                  </a:lnTo>
                  <a:lnTo>
                    <a:pt x="4880" y="2036"/>
                  </a:lnTo>
                  <a:lnTo>
                    <a:pt x="4892" y="2009"/>
                  </a:lnTo>
                  <a:lnTo>
                    <a:pt x="4896" y="1976"/>
                  </a:lnTo>
                  <a:lnTo>
                    <a:pt x="4887" y="1971"/>
                  </a:lnTo>
                  <a:lnTo>
                    <a:pt x="4878" y="1954"/>
                  </a:lnTo>
                  <a:lnTo>
                    <a:pt x="4870" y="1930"/>
                  </a:lnTo>
                  <a:lnTo>
                    <a:pt x="4860" y="1907"/>
                  </a:lnTo>
                  <a:lnTo>
                    <a:pt x="4830" y="1850"/>
                  </a:lnTo>
                  <a:lnTo>
                    <a:pt x="4820" y="1837"/>
                  </a:lnTo>
                  <a:lnTo>
                    <a:pt x="4792" y="1818"/>
                  </a:lnTo>
                  <a:lnTo>
                    <a:pt x="4738" y="1815"/>
                  </a:lnTo>
                  <a:lnTo>
                    <a:pt x="4708" y="1796"/>
                  </a:lnTo>
                  <a:lnTo>
                    <a:pt x="4686" y="1765"/>
                  </a:lnTo>
                  <a:lnTo>
                    <a:pt x="4650" y="1691"/>
                  </a:lnTo>
                  <a:lnTo>
                    <a:pt x="4626" y="1658"/>
                  </a:lnTo>
                  <a:lnTo>
                    <a:pt x="4605" y="1641"/>
                  </a:lnTo>
                  <a:lnTo>
                    <a:pt x="4593" y="1623"/>
                  </a:lnTo>
                  <a:lnTo>
                    <a:pt x="4586" y="1596"/>
                  </a:lnTo>
                  <a:lnTo>
                    <a:pt x="4582" y="1571"/>
                  </a:lnTo>
                  <a:lnTo>
                    <a:pt x="4575" y="1547"/>
                  </a:lnTo>
                  <a:lnTo>
                    <a:pt x="4566" y="1527"/>
                  </a:lnTo>
                  <a:lnTo>
                    <a:pt x="4557" y="1515"/>
                  </a:lnTo>
                  <a:lnTo>
                    <a:pt x="4555" y="1470"/>
                  </a:lnTo>
                  <a:lnTo>
                    <a:pt x="4567" y="1424"/>
                  </a:lnTo>
                  <a:lnTo>
                    <a:pt x="4569" y="1390"/>
                  </a:lnTo>
                  <a:lnTo>
                    <a:pt x="4549" y="1346"/>
                  </a:lnTo>
                  <a:lnTo>
                    <a:pt x="4549" y="1290"/>
                  </a:lnTo>
                  <a:lnTo>
                    <a:pt x="4546" y="1227"/>
                  </a:lnTo>
                  <a:lnTo>
                    <a:pt x="4517" y="1164"/>
                  </a:lnTo>
                  <a:lnTo>
                    <a:pt x="4475" y="1093"/>
                  </a:lnTo>
                  <a:lnTo>
                    <a:pt x="4459" y="1076"/>
                  </a:lnTo>
                  <a:lnTo>
                    <a:pt x="4174" y="994"/>
                  </a:lnTo>
                  <a:lnTo>
                    <a:pt x="4138" y="964"/>
                  </a:lnTo>
                  <a:lnTo>
                    <a:pt x="4108" y="905"/>
                  </a:lnTo>
                  <a:lnTo>
                    <a:pt x="4093" y="841"/>
                  </a:lnTo>
                  <a:lnTo>
                    <a:pt x="4091" y="829"/>
                  </a:lnTo>
                  <a:lnTo>
                    <a:pt x="4092" y="818"/>
                  </a:lnTo>
                  <a:lnTo>
                    <a:pt x="4091" y="760"/>
                  </a:lnTo>
                  <a:lnTo>
                    <a:pt x="4084" y="724"/>
                  </a:lnTo>
                  <a:lnTo>
                    <a:pt x="4059" y="623"/>
                  </a:lnTo>
                  <a:lnTo>
                    <a:pt x="4051" y="596"/>
                  </a:lnTo>
                  <a:lnTo>
                    <a:pt x="4044" y="579"/>
                  </a:lnTo>
                  <a:lnTo>
                    <a:pt x="4023" y="514"/>
                  </a:lnTo>
                  <a:lnTo>
                    <a:pt x="4023" y="510"/>
                  </a:lnTo>
                  <a:lnTo>
                    <a:pt x="4019" y="484"/>
                  </a:lnTo>
                  <a:lnTo>
                    <a:pt x="4017" y="474"/>
                  </a:lnTo>
                  <a:lnTo>
                    <a:pt x="4014" y="467"/>
                  </a:lnTo>
                  <a:lnTo>
                    <a:pt x="4011" y="464"/>
                  </a:lnTo>
                  <a:lnTo>
                    <a:pt x="4007" y="458"/>
                  </a:lnTo>
                  <a:lnTo>
                    <a:pt x="4003" y="445"/>
                  </a:lnTo>
                  <a:lnTo>
                    <a:pt x="3988" y="396"/>
                  </a:lnTo>
                  <a:lnTo>
                    <a:pt x="3970" y="346"/>
                  </a:lnTo>
                  <a:lnTo>
                    <a:pt x="3952" y="309"/>
                  </a:lnTo>
                  <a:lnTo>
                    <a:pt x="3941" y="290"/>
                  </a:lnTo>
                  <a:lnTo>
                    <a:pt x="3877" y="207"/>
                  </a:lnTo>
                  <a:lnTo>
                    <a:pt x="3835" y="172"/>
                  </a:lnTo>
                  <a:lnTo>
                    <a:pt x="3824" y="159"/>
                  </a:lnTo>
                  <a:lnTo>
                    <a:pt x="3811" y="136"/>
                  </a:lnTo>
                  <a:lnTo>
                    <a:pt x="3799" y="114"/>
                  </a:lnTo>
                  <a:lnTo>
                    <a:pt x="3795" y="101"/>
                  </a:lnTo>
                  <a:lnTo>
                    <a:pt x="3785" y="53"/>
                  </a:lnTo>
                  <a:lnTo>
                    <a:pt x="3764" y="17"/>
                  </a:lnTo>
                  <a:lnTo>
                    <a:pt x="3732" y="0"/>
                  </a:lnTo>
                  <a:lnTo>
                    <a:pt x="3561" y="50"/>
                  </a:lnTo>
                  <a:lnTo>
                    <a:pt x="3469" y="44"/>
                  </a:lnTo>
                  <a:lnTo>
                    <a:pt x="3284" y="127"/>
                  </a:lnTo>
                  <a:lnTo>
                    <a:pt x="3093" y="179"/>
                  </a:lnTo>
                  <a:lnTo>
                    <a:pt x="3083" y="195"/>
                  </a:lnTo>
                  <a:lnTo>
                    <a:pt x="3081" y="209"/>
                  </a:lnTo>
                  <a:lnTo>
                    <a:pt x="3075" y="257"/>
                  </a:lnTo>
                  <a:lnTo>
                    <a:pt x="3039" y="341"/>
                  </a:lnTo>
                  <a:lnTo>
                    <a:pt x="3034" y="389"/>
                  </a:lnTo>
                  <a:lnTo>
                    <a:pt x="3026" y="416"/>
                  </a:lnTo>
                  <a:lnTo>
                    <a:pt x="2982" y="388"/>
                  </a:lnTo>
                  <a:lnTo>
                    <a:pt x="2966" y="393"/>
                  </a:lnTo>
                  <a:lnTo>
                    <a:pt x="2883" y="478"/>
                  </a:lnTo>
                  <a:lnTo>
                    <a:pt x="2811" y="610"/>
                  </a:lnTo>
                  <a:lnTo>
                    <a:pt x="2767" y="635"/>
                  </a:lnTo>
                  <a:lnTo>
                    <a:pt x="2631" y="855"/>
                  </a:lnTo>
                  <a:lnTo>
                    <a:pt x="2629" y="900"/>
                  </a:lnTo>
                  <a:lnTo>
                    <a:pt x="2820" y="958"/>
                  </a:lnTo>
                  <a:lnTo>
                    <a:pt x="2840" y="991"/>
                  </a:lnTo>
                  <a:lnTo>
                    <a:pt x="2853" y="1028"/>
                  </a:lnTo>
                  <a:lnTo>
                    <a:pt x="2858" y="1057"/>
                  </a:lnTo>
                  <a:lnTo>
                    <a:pt x="2860" y="1086"/>
                  </a:lnTo>
                  <a:lnTo>
                    <a:pt x="2865" y="1125"/>
                  </a:lnTo>
                  <a:lnTo>
                    <a:pt x="2876" y="1173"/>
                  </a:lnTo>
                  <a:lnTo>
                    <a:pt x="2886" y="1190"/>
                  </a:lnTo>
                  <a:lnTo>
                    <a:pt x="2899" y="1205"/>
                  </a:lnTo>
                  <a:lnTo>
                    <a:pt x="2915" y="1245"/>
                  </a:lnTo>
                  <a:lnTo>
                    <a:pt x="2923" y="1281"/>
                  </a:lnTo>
                  <a:lnTo>
                    <a:pt x="2922" y="1303"/>
                  </a:lnTo>
                  <a:lnTo>
                    <a:pt x="2914" y="1310"/>
                  </a:lnTo>
                  <a:lnTo>
                    <a:pt x="2901" y="1303"/>
                  </a:lnTo>
                  <a:lnTo>
                    <a:pt x="2876" y="1268"/>
                  </a:lnTo>
                  <a:lnTo>
                    <a:pt x="2856" y="1222"/>
                  </a:lnTo>
                  <a:lnTo>
                    <a:pt x="2835" y="1168"/>
                  </a:lnTo>
                  <a:lnTo>
                    <a:pt x="2811" y="1110"/>
                  </a:lnTo>
                  <a:lnTo>
                    <a:pt x="2818" y="1093"/>
                  </a:lnTo>
                  <a:lnTo>
                    <a:pt x="2806" y="1065"/>
                  </a:lnTo>
                  <a:lnTo>
                    <a:pt x="2786" y="1036"/>
                  </a:lnTo>
                  <a:lnTo>
                    <a:pt x="2772" y="1022"/>
                  </a:lnTo>
                  <a:lnTo>
                    <a:pt x="2555" y="990"/>
                  </a:lnTo>
                  <a:lnTo>
                    <a:pt x="2528" y="1007"/>
                  </a:lnTo>
                  <a:lnTo>
                    <a:pt x="2375" y="1202"/>
                  </a:lnTo>
                  <a:lnTo>
                    <a:pt x="2356" y="1253"/>
                  </a:lnTo>
                  <a:lnTo>
                    <a:pt x="2368" y="1272"/>
                  </a:lnTo>
                  <a:lnTo>
                    <a:pt x="2384" y="1290"/>
                  </a:lnTo>
                  <a:lnTo>
                    <a:pt x="2399" y="1314"/>
                  </a:lnTo>
                  <a:lnTo>
                    <a:pt x="2405" y="1347"/>
                  </a:lnTo>
                  <a:lnTo>
                    <a:pt x="2412" y="1381"/>
                  </a:lnTo>
                  <a:lnTo>
                    <a:pt x="2431" y="1408"/>
                  </a:lnTo>
                  <a:lnTo>
                    <a:pt x="2553" y="1528"/>
                  </a:lnTo>
                  <a:lnTo>
                    <a:pt x="2586" y="1582"/>
                  </a:lnTo>
                  <a:lnTo>
                    <a:pt x="2561" y="1606"/>
                  </a:lnTo>
                  <a:lnTo>
                    <a:pt x="2522" y="1562"/>
                  </a:lnTo>
                  <a:lnTo>
                    <a:pt x="2479" y="1502"/>
                  </a:lnTo>
                  <a:lnTo>
                    <a:pt x="2445" y="1476"/>
                  </a:lnTo>
                  <a:lnTo>
                    <a:pt x="2429" y="1477"/>
                  </a:lnTo>
                  <a:lnTo>
                    <a:pt x="2411" y="1469"/>
                  </a:lnTo>
                  <a:lnTo>
                    <a:pt x="2392" y="1449"/>
                  </a:lnTo>
                  <a:lnTo>
                    <a:pt x="2373" y="1417"/>
                  </a:lnTo>
                  <a:lnTo>
                    <a:pt x="2327" y="1319"/>
                  </a:lnTo>
                  <a:lnTo>
                    <a:pt x="2310" y="1296"/>
                  </a:lnTo>
                  <a:lnTo>
                    <a:pt x="2289" y="1284"/>
                  </a:lnTo>
                  <a:lnTo>
                    <a:pt x="2270" y="1295"/>
                  </a:lnTo>
                  <a:lnTo>
                    <a:pt x="2161" y="1491"/>
                  </a:lnTo>
                  <a:lnTo>
                    <a:pt x="2155" y="1523"/>
                  </a:lnTo>
                  <a:lnTo>
                    <a:pt x="2159" y="1571"/>
                  </a:lnTo>
                  <a:lnTo>
                    <a:pt x="2165" y="1616"/>
                  </a:lnTo>
                  <a:lnTo>
                    <a:pt x="2166" y="1653"/>
                  </a:lnTo>
                  <a:lnTo>
                    <a:pt x="2164" y="1685"/>
                  </a:lnTo>
                  <a:lnTo>
                    <a:pt x="2159" y="1712"/>
                  </a:lnTo>
                  <a:lnTo>
                    <a:pt x="2186" y="1758"/>
                  </a:lnTo>
                  <a:lnTo>
                    <a:pt x="2212" y="1765"/>
                  </a:lnTo>
                  <a:lnTo>
                    <a:pt x="2258" y="1750"/>
                  </a:lnTo>
                  <a:lnTo>
                    <a:pt x="2524" y="1886"/>
                  </a:lnTo>
                  <a:lnTo>
                    <a:pt x="2563" y="1872"/>
                  </a:lnTo>
                  <a:lnTo>
                    <a:pt x="2700" y="1893"/>
                  </a:lnTo>
                  <a:lnTo>
                    <a:pt x="2748" y="1924"/>
                  </a:lnTo>
                  <a:lnTo>
                    <a:pt x="2875" y="1900"/>
                  </a:lnTo>
                  <a:lnTo>
                    <a:pt x="2946" y="1919"/>
                  </a:lnTo>
                  <a:lnTo>
                    <a:pt x="2959" y="1932"/>
                  </a:lnTo>
                  <a:lnTo>
                    <a:pt x="2959" y="1948"/>
                  </a:lnTo>
                  <a:lnTo>
                    <a:pt x="3033" y="1999"/>
                  </a:lnTo>
                  <a:lnTo>
                    <a:pt x="3054" y="2035"/>
                  </a:lnTo>
                  <a:lnTo>
                    <a:pt x="3041" y="2022"/>
                  </a:lnTo>
                  <a:lnTo>
                    <a:pt x="3015" y="2022"/>
                  </a:lnTo>
                  <a:lnTo>
                    <a:pt x="2916" y="1953"/>
                  </a:lnTo>
                  <a:lnTo>
                    <a:pt x="2845" y="1973"/>
                  </a:lnTo>
                  <a:lnTo>
                    <a:pt x="2743" y="1982"/>
                  </a:lnTo>
                  <a:lnTo>
                    <a:pt x="2603" y="1989"/>
                  </a:lnTo>
                  <a:lnTo>
                    <a:pt x="2454" y="1974"/>
                  </a:lnTo>
                  <a:lnTo>
                    <a:pt x="2372" y="1963"/>
                  </a:lnTo>
                  <a:lnTo>
                    <a:pt x="2282" y="1906"/>
                  </a:lnTo>
                  <a:lnTo>
                    <a:pt x="2203" y="1899"/>
                  </a:lnTo>
                  <a:lnTo>
                    <a:pt x="2184" y="1947"/>
                  </a:lnTo>
                  <a:lnTo>
                    <a:pt x="2200" y="1993"/>
                  </a:lnTo>
                  <a:lnTo>
                    <a:pt x="2249" y="2073"/>
                  </a:lnTo>
                  <a:lnTo>
                    <a:pt x="2270" y="2114"/>
                  </a:lnTo>
                  <a:lnTo>
                    <a:pt x="2224" y="2111"/>
                  </a:lnTo>
                  <a:lnTo>
                    <a:pt x="2145" y="2047"/>
                  </a:lnTo>
                  <a:lnTo>
                    <a:pt x="2135" y="2028"/>
                  </a:lnTo>
                  <a:lnTo>
                    <a:pt x="2116" y="1980"/>
                  </a:lnTo>
                  <a:lnTo>
                    <a:pt x="2108" y="1965"/>
                  </a:lnTo>
                  <a:lnTo>
                    <a:pt x="2097" y="1952"/>
                  </a:lnTo>
                  <a:lnTo>
                    <a:pt x="2085" y="1954"/>
                  </a:lnTo>
                  <a:lnTo>
                    <a:pt x="2077" y="1983"/>
                  </a:lnTo>
                  <a:lnTo>
                    <a:pt x="2073" y="2027"/>
                  </a:lnTo>
                  <a:lnTo>
                    <a:pt x="2070" y="2199"/>
                  </a:lnTo>
                  <a:lnTo>
                    <a:pt x="2072" y="2236"/>
                  </a:lnTo>
                  <a:lnTo>
                    <a:pt x="2263" y="2215"/>
                  </a:lnTo>
                  <a:lnTo>
                    <a:pt x="2253" y="2200"/>
                  </a:lnTo>
                  <a:lnTo>
                    <a:pt x="2261" y="2158"/>
                  </a:lnTo>
                  <a:lnTo>
                    <a:pt x="2281" y="2157"/>
                  </a:lnTo>
                  <a:lnTo>
                    <a:pt x="2306" y="2189"/>
                  </a:lnTo>
                  <a:lnTo>
                    <a:pt x="2327" y="2246"/>
                  </a:lnTo>
                  <a:lnTo>
                    <a:pt x="2319" y="2261"/>
                  </a:lnTo>
                  <a:lnTo>
                    <a:pt x="2316" y="2265"/>
                  </a:lnTo>
                  <a:lnTo>
                    <a:pt x="2398" y="2291"/>
                  </a:lnTo>
                  <a:lnTo>
                    <a:pt x="2414" y="2289"/>
                  </a:lnTo>
                  <a:lnTo>
                    <a:pt x="2537" y="2378"/>
                  </a:lnTo>
                  <a:lnTo>
                    <a:pt x="2591" y="2377"/>
                  </a:lnTo>
                  <a:lnTo>
                    <a:pt x="2832" y="2555"/>
                  </a:lnTo>
                  <a:lnTo>
                    <a:pt x="2919" y="2561"/>
                  </a:lnTo>
                  <a:lnTo>
                    <a:pt x="2998" y="2607"/>
                  </a:lnTo>
                  <a:lnTo>
                    <a:pt x="2982" y="2635"/>
                  </a:lnTo>
                  <a:lnTo>
                    <a:pt x="2897" y="2589"/>
                  </a:lnTo>
                  <a:lnTo>
                    <a:pt x="2827" y="2587"/>
                  </a:lnTo>
                  <a:lnTo>
                    <a:pt x="2796" y="2562"/>
                  </a:lnTo>
                  <a:lnTo>
                    <a:pt x="2758" y="2550"/>
                  </a:lnTo>
                  <a:lnTo>
                    <a:pt x="2702" y="2499"/>
                  </a:lnTo>
                  <a:lnTo>
                    <a:pt x="2439" y="2438"/>
                  </a:lnTo>
                  <a:lnTo>
                    <a:pt x="2297" y="2359"/>
                  </a:lnTo>
                  <a:lnTo>
                    <a:pt x="2209" y="2349"/>
                  </a:lnTo>
                  <a:lnTo>
                    <a:pt x="2088" y="2351"/>
                  </a:lnTo>
                  <a:lnTo>
                    <a:pt x="2076" y="2365"/>
                  </a:lnTo>
                  <a:lnTo>
                    <a:pt x="2068" y="2390"/>
                  </a:lnTo>
                  <a:lnTo>
                    <a:pt x="2070" y="2428"/>
                  </a:lnTo>
                  <a:lnTo>
                    <a:pt x="2069" y="2454"/>
                  </a:lnTo>
                  <a:lnTo>
                    <a:pt x="2054" y="2505"/>
                  </a:lnTo>
                  <a:lnTo>
                    <a:pt x="2050" y="2528"/>
                  </a:lnTo>
                  <a:lnTo>
                    <a:pt x="2052" y="2563"/>
                  </a:lnTo>
                  <a:lnTo>
                    <a:pt x="2057" y="2572"/>
                  </a:lnTo>
                  <a:lnTo>
                    <a:pt x="2066" y="2579"/>
                  </a:lnTo>
                  <a:lnTo>
                    <a:pt x="2076" y="2611"/>
                  </a:lnTo>
                  <a:lnTo>
                    <a:pt x="2077" y="2634"/>
                  </a:lnTo>
                  <a:lnTo>
                    <a:pt x="2075" y="2656"/>
                  </a:lnTo>
                  <a:lnTo>
                    <a:pt x="2077" y="2681"/>
                  </a:lnTo>
                  <a:lnTo>
                    <a:pt x="2088" y="2716"/>
                  </a:lnTo>
                  <a:lnTo>
                    <a:pt x="2088" y="2749"/>
                  </a:lnTo>
                  <a:lnTo>
                    <a:pt x="2088" y="2782"/>
                  </a:lnTo>
                  <a:lnTo>
                    <a:pt x="2089" y="2815"/>
                  </a:lnTo>
                  <a:lnTo>
                    <a:pt x="2096" y="2847"/>
                  </a:lnTo>
                  <a:lnTo>
                    <a:pt x="2092" y="2849"/>
                  </a:lnTo>
                  <a:lnTo>
                    <a:pt x="2097" y="2868"/>
                  </a:lnTo>
                  <a:lnTo>
                    <a:pt x="2099" y="2888"/>
                  </a:lnTo>
                  <a:lnTo>
                    <a:pt x="2100" y="2908"/>
                  </a:lnTo>
                  <a:lnTo>
                    <a:pt x="2099" y="2928"/>
                  </a:lnTo>
                  <a:lnTo>
                    <a:pt x="2112" y="2961"/>
                  </a:lnTo>
                  <a:lnTo>
                    <a:pt x="2118" y="2974"/>
                  </a:lnTo>
                  <a:lnTo>
                    <a:pt x="2114" y="2975"/>
                  </a:lnTo>
                  <a:lnTo>
                    <a:pt x="2125" y="3005"/>
                  </a:lnTo>
                  <a:lnTo>
                    <a:pt x="2130" y="3032"/>
                  </a:lnTo>
                  <a:lnTo>
                    <a:pt x="2139" y="3093"/>
                  </a:lnTo>
                  <a:lnTo>
                    <a:pt x="2140" y="3108"/>
                  </a:lnTo>
                  <a:lnTo>
                    <a:pt x="2141" y="3138"/>
                  </a:lnTo>
                  <a:lnTo>
                    <a:pt x="2143" y="3157"/>
                  </a:lnTo>
                  <a:lnTo>
                    <a:pt x="2147" y="3165"/>
                  </a:lnTo>
                  <a:lnTo>
                    <a:pt x="2199" y="3250"/>
                  </a:lnTo>
                  <a:lnTo>
                    <a:pt x="2232" y="3267"/>
                  </a:lnTo>
                  <a:lnTo>
                    <a:pt x="2289" y="3258"/>
                  </a:lnTo>
                  <a:lnTo>
                    <a:pt x="2291" y="3273"/>
                  </a:lnTo>
                  <a:lnTo>
                    <a:pt x="2282" y="3293"/>
                  </a:lnTo>
                  <a:lnTo>
                    <a:pt x="2230" y="3328"/>
                  </a:lnTo>
                  <a:lnTo>
                    <a:pt x="2226" y="3337"/>
                  </a:lnTo>
                  <a:lnTo>
                    <a:pt x="2227" y="3359"/>
                  </a:lnTo>
                  <a:lnTo>
                    <a:pt x="2232" y="3372"/>
                  </a:lnTo>
                  <a:lnTo>
                    <a:pt x="2240" y="3386"/>
                  </a:lnTo>
                  <a:lnTo>
                    <a:pt x="2248" y="3397"/>
                  </a:lnTo>
                  <a:lnTo>
                    <a:pt x="2253" y="3402"/>
                  </a:lnTo>
                  <a:lnTo>
                    <a:pt x="2263" y="3415"/>
                  </a:lnTo>
                  <a:lnTo>
                    <a:pt x="2274" y="3446"/>
                  </a:lnTo>
                  <a:lnTo>
                    <a:pt x="2284" y="3477"/>
                  </a:lnTo>
                  <a:lnTo>
                    <a:pt x="2290" y="3491"/>
                  </a:lnTo>
                  <a:lnTo>
                    <a:pt x="2315" y="3533"/>
                  </a:lnTo>
                  <a:lnTo>
                    <a:pt x="2352" y="3555"/>
                  </a:lnTo>
                  <a:lnTo>
                    <a:pt x="2425" y="3624"/>
                  </a:lnTo>
                  <a:lnTo>
                    <a:pt x="2555" y="3648"/>
                  </a:lnTo>
                  <a:lnTo>
                    <a:pt x="2558" y="3662"/>
                  </a:lnTo>
                  <a:lnTo>
                    <a:pt x="2552" y="3664"/>
                  </a:lnTo>
                  <a:lnTo>
                    <a:pt x="2549" y="3674"/>
                  </a:lnTo>
                  <a:lnTo>
                    <a:pt x="2550" y="3691"/>
                  </a:lnTo>
                  <a:lnTo>
                    <a:pt x="2552" y="3716"/>
                  </a:lnTo>
                  <a:lnTo>
                    <a:pt x="2562" y="3729"/>
                  </a:lnTo>
                  <a:lnTo>
                    <a:pt x="2567" y="3722"/>
                  </a:lnTo>
                  <a:lnTo>
                    <a:pt x="2573" y="3684"/>
                  </a:lnTo>
                  <a:lnTo>
                    <a:pt x="2581" y="3668"/>
                  </a:lnTo>
                  <a:lnTo>
                    <a:pt x="2618" y="3662"/>
                  </a:lnTo>
                  <a:lnTo>
                    <a:pt x="2614" y="3649"/>
                  </a:lnTo>
                  <a:lnTo>
                    <a:pt x="2604" y="3614"/>
                  </a:lnTo>
                  <a:lnTo>
                    <a:pt x="2600" y="3600"/>
                  </a:lnTo>
                  <a:lnTo>
                    <a:pt x="2653" y="3496"/>
                  </a:lnTo>
                  <a:lnTo>
                    <a:pt x="2683" y="3470"/>
                  </a:lnTo>
                  <a:lnTo>
                    <a:pt x="2700" y="3424"/>
                  </a:lnTo>
                  <a:lnTo>
                    <a:pt x="2707" y="3425"/>
                  </a:lnTo>
                  <a:lnTo>
                    <a:pt x="2708" y="3457"/>
                  </a:lnTo>
                  <a:lnTo>
                    <a:pt x="2706" y="3518"/>
                  </a:lnTo>
                  <a:lnTo>
                    <a:pt x="2713" y="3516"/>
                  </a:lnTo>
                  <a:lnTo>
                    <a:pt x="2710" y="3547"/>
                  </a:lnTo>
                  <a:lnTo>
                    <a:pt x="2700" y="3560"/>
                  </a:lnTo>
                  <a:lnTo>
                    <a:pt x="2686" y="3566"/>
                  </a:lnTo>
                  <a:lnTo>
                    <a:pt x="2675" y="3577"/>
                  </a:lnTo>
                  <a:lnTo>
                    <a:pt x="2685" y="3624"/>
                  </a:lnTo>
                  <a:lnTo>
                    <a:pt x="2690" y="3642"/>
                  </a:lnTo>
                  <a:lnTo>
                    <a:pt x="2697" y="3655"/>
                  </a:lnTo>
                  <a:lnTo>
                    <a:pt x="2712" y="3620"/>
                  </a:lnTo>
                  <a:lnTo>
                    <a:pt x="2870" y="3603"/>
                  </a:lnTo>
                  <a:lnTo>
                    <a:pt x="2903" y="3544"/>
                  </a:lnTo>
                  <a:lnTo>
                    <a:pt x="2918" y="3553"/>
                  </a:lnTo>
                  <a:lnTo>
                    <a:pt x="2876" y="3626"/>
                  </a:lnTo>
                  <a:lnTo>
                    <a:pt x="2858" y="3639"/>
                  </a:lnTo>
                  <a:lnTo>
                    <a:pt x="2743" y="3654"/>
                  </a:lnTo>
                  <a:lnTo>
                    <a:pt x="2728" y="3670"/>
                  </a:lnTo>
                  <a:lnTo>
                    <a:pt x="2712" y="3762"/>
                  </a:lnTo>
                  <a:lnTo>
                    <a:pt x="2712" y="3777"/>
                  </a:lnTo>
                  <a:lnTo>
                    <a:pt x="2710" y="3791"/>
                  </a:lnTo>
                  <a:lnTo>
                    <a:pt x="2694" y="3823"/>
                  </a:lnTo>
                  <a:lnTo>
                    <a:pt x="2690" y="3841"/>
                  </a:lnTo>
                  <a:lnTo>
                    <a:pt x="2709" y="3863"/>
                  </a:lnTo>
                  <a:lnTo>
                    <a:pt x="2767" y="3886"/>
                  </a:lnTo>
                  <a:lnTo>
                    <a:pt x="2799" y="3919"/>
                  </a:lnTo>
                  <a:lnTo>
                    <a:pt x="2808" y="3922"/>
                  </a:lnTo>
                  <a:lnTo>
                    <a:pt x="2830" y="3911"/>
                  </a:lnTo>
                  <a:lnTo>
                    <a:pt x="2842" y="3912"/>
                  </a:lnTo>
                  <a:lnTo>
                    <a:pt x="2855" y="3926"/>
                  </a:lnTo>
                  <a:lnTo>
                    <a:pt x="2848" y="3942"/>
                  </a:lnTo>
                  <a:lnTo>
                    <a:pt x="2838" y="3948"/>
                  </a:lnTo>
                  <a:lnTo>
                    <a:pt x="2818" y="3953"/>
                  </a:lnTo>
                  <a:lnTo>
                    <a:pt x="2917" y="4073"/>
                  </a:lnTo>
                  <a:lnTo>
                    <a:pt x="2930" y="4085"/>
                  </a:lnTo>
                  <a:lnTo>
                    <a:pt x="2995" y="4114"/>
                  </a:lnTo>
                  <a:lnTo>
                    <a:pt x="3056" y="4114"/>
                  </a:lnTo>
                  <a:lnTo>
                    <a:pt x="3051" y="4135"/>
                  </a:lnTo>
                  <a:lnTo>
                    <a:pt x="3044" y="4151"/>
                  </a:lnTo>
                  <a:lnTo>
                    <a:pt x="3053" y="4156"/>
                  </a:lnTo>
                  <a:lnTo>
                    <a:pt x="3062" y="4168"/>
                  </a:lnTo>
                  <a:lnTo>
                    <a:pt x="3100" y="4241"/>
                  </a:lnTo>
                  <a:lnTo>
                    <a:pt x="3109" y="4252"/>
                  </a:lnTo>
                  <a:lnTo>
                    <a:pt x="3120" y="4263"/>
                  </a:lnTo>
                  <a:lnTo>
                    <a:pt x="3161" y="4275"/>
                  </a:lnTo>
                  <a:lnTo>
                    <a:pt x="3209" y="4328"/>
                  </a:lnTo>
                  <a:lnTo>
                    <a:pt x="3219" y="4332"/>
                  </a:lnTo>
                  <a:lnTo>
                    <a:pt x="3210" y="4368"/>
                  </a:lnTo>
                  <a:lnTo>
                    <a:pt x="3218" y="4378"/>
                  </a:lnTo>
                  <a:lnTo>
                    <a:pt x="3232" y="4411"/>
                  </a:lnTo>
                  <a:lnTo>
                    <a:pt x="3240" y="4426"/>
                  </a:lnTo>
                  <a:lnTo>
                    <a:pt x="3238" y="4431"/>
                  </a:lnTo>
                  <a:lnTo>
                    <a:pt x="3237" y="4437"/>
                  </a:lnTo>
                  <a:lnTo>
                    <a:pt x="3236" y="4443"/>
                  </a:lnTo>
                  <a:lnTo>
                    <a:pt x="3232" y="4447"/>
                  </a:lnTo>
                  <a:lnTo>
                    <a:pt x="3248" y="4503"/>
                  </a:lnTo>
                  <a:lnTo>
                    <a:pt x="3247" y="4535"/>
                  </a:lnTo>
                  <a:lnTo>
                    <a:pt x="3235" y="4538"/>
                  </a:lnTo>
                  <a:lnTo>
                    <a:pt x="3215" y="4509"/>
                  </a:lnTo>
                  <a:lnTo>
                    <a:pt x="3205" y="4475"/>
                  </a:lnTo>
                  <a:lnTo>
                    <a:pt x="3189" y="4420"/>
                  </a:lnTo>
                  <a:lnTo>
                    <a:pt x="3174" y="4371"/>
                  </a:lnTo>
                  <a:lnTo>
                    <a:pt x="3161" y="4351"/>
                  </a:lnTo>
                  <a:lnTo>
                    <a:pt x="3152" y="4346"/>
                  </a:lnTo>
                  <a:lnTo>
                    <a:pt x="3129" y="4318"/>
                  </a:lnTo>
                  <a:lnTo>
                    <a:pt x="3115" y="4309"/>
                  </a:lnTo>
                  <a:lnTo>
                    <a:pt x="3103" y="4290"/>
                  </a:lnTo>
                  <a:lnTo>
                    <a:pt x="3097" y="4287"/>
                  </a:lnTo>
                  <a:lnTo>
                    <a:pt x="3074" y="4295"/>
                  </a:lnTo>
                  <a:lnTo>
                    <a:pt x="3066" y="4288"/>
                  </a:lnTo>
                  <a:lnTo>
                    <a:pt x="3058" y="4272"/>
                  </a:lnTo>
                  <a:lnTo>
                    <a:pt x="3039" y="4230"/>
                  </a:lnTo>
                  <a:lnTo>
                    <a:pt x="3032" y="4221"/>
                  </a:lnTo>
                  <a:lnTo>
                    <a:pt x="3025" y="4218"/>
                  </a:lnTo>
                  <a:lnTo>
                    <a:pt x="2994" y="4175"/>
                  </a:lnTo>
                  <a:lnTo>
                    <a:pt x="2984" y="4167"/>
                  </a:lnTo>
                  <a:lnTo>
                    <a:pt x="2963" y="4168"/>
                  </a:lnTo>
                  <a:lnTo>
                    <a:pt x="2953" y="4163"/>
                  </a:lnTo>
                  <a:lnTo>
                    <a:pt x="2932" y="4142"/>
                  </a:lnTo>
                  <a:lnTo>
                    <a:pt x="2889" y="4140"/>
                  </a:lnTo>
                  <a:lnTo>
                    <a:pt x="2786" y="4053"/>
                  </a:lnTo>
                  <a:lnTo>
                    <a:pt x="2780" y="4039"/>
                  </a:lnTo>
                  <a:lnTo>
                    <a:pt x="2772" y="4010"/>
                  </a:lnTo>
                  <a:lnTo>
                    <a:pt x="2762" y="3996"/>
                  </a:lnTo>
                  <a:lnTo>
                    <a:pt x="2752" y="3992"/>
                  </a:lnTo>
                  <a:lnTo>
                    <a:pt x="2745" y="3993"/>
                  </a:lnTo>
                  <a:lnTo>
                    <a:pt x="2732" y="3988"/>
                  </a:lnTo>
                  <a:lnTo>
                    <a:pt x="2702" y="3962"/>
                  </a:lnTo>
                  <a:lnTo>
                    <a:pt x="2677" y="3955"/>
                  </a:lnTo>
                  <a:lnTo>
                    <a:pt x="2665" y="3947"/>
                  </a:lnTo>
                  <a:lnTo>
                    <a:pt x="2655" y="3942"/>
                  </a:lnTo>
                  <a:lnTo>
                    <a:pt x="2645" y="3954"/>
                  </a:lnTo>
                  <a:lnTo>
                    <a:pt x="2651" y="3986"/>
                  </a:lnTo>
                  <a:lnTo>
                    <a:pt x="2646" y="4002"/>
                  </a:lnTo>
                  <a:lnTo>
                    <a:pt x="2625" y="4010"/>
                  </a:lnTo>
                  <a:lnTo>
                    <a:pt x="2623" y="3995"/>
                  </a:lnTo>
                  <a:lnTo>
                    <a:pt x="2629" y="3983"/>
                  </a:lnTo>
                  <a:lnTo>
                    <a:pt x="2628" y="3967"/>
                  </a:lnTo>
                  <a:lnTo>
                    <a:pt x="2621" y="3953"/>
                  </a:lnTo>
                  <a:lnTo>
                    <a:pt x="2612" y="3949"/>
                  </a:lnTo>
                  <a:lnTo>
                    <a:pt x="2587" y="3948"/>
                  </a:lnTo>
                  <a:lnTo>
                    <a:pt x="2576" y="3954"/>
                  </a:lnTo>
                  <a:lnTo>
                    <a:pt x="2573" y="3975"/>
                  </a:lnTo>
                  <a:lnTo>
                    <a:pt x="2576" y="3974"/>
                  </a:lnTo>
                  <a:lnTo>
                    <a:pt x="2579" y="3990"/>
                  </a:lnTo>
                  <a:lnTo>
                    <a:pt x="2573" y="4005"/>
                  </a:lnTo>
                  <a:lnTo>
                    <a:pt x="2566" y="4015"/>
                  </a:lnTo>
                  <a:lnTo>
                    <a:pt x="2557" y="4011"/>
                  </a:lnTo>
                  <a:lnTo>
                    <a:pt x="2547" y="3983"/>
                  </a:lnTo>
                  <a:lnTo>
                    <a:pt x="2555" y="3966"/>
                  </a:lnTo>
                  <a:lnTo>
                    <a:pt x="2546" y="3969"/>
                  </a:lnTo>
                  <a:lnTo>
                    <a:pt x="2523" y="3960"/>
                  </a:lnTo>
                  <a:lnTo>
                    <a:pt x="2513" y="3961"/>
                  </a:lnTo>
                  <a:lnTo>
                    <a:pt x="2492" y="3997"/>
                  </a:lnTo>
                  <a:lnTo>
                    <a:pt x="2482" y="4002"/>
                  </a:lnTo>
                  <a:lnTo>
                    <a:pt x="2437" y="3981"/>
                  </a:lnTo>
                  <a:lnTo>
                    <a:pt x="2416" y="3984"/>
                  </a:lnTo>
                  <a:lnTo>
                    <a:pt x="2409" y="4022"/>
                  </a:lnTo>
                  <a:lnTo>
                    <a:pt x="2423" y="4021"/>
                  </a:lnTo>
                  <a:lnTo>
                    <a:pt x="2437" y="4029"/>
                  </a:lnTo>
                  <a:lnTo>
                    <a:pt x="2452" y="4050"/>
                  </a:lnTo>
                  <a:lnTo>
                    <a:pt x="2467" y="4089"/>
                  </a:lnTo>
                  <a:lnTo>
                    <a:pt x="2449" y="4086"/>
                  </a:lnTo>
                  <a:lnTo>
                    <a:pt x="2407" y="4051"/>
                  </a:lnTo>
                  <a:lnTo>
                    <a:pt x="2393" y="4062"/>
                  </a:lnTo>
                  <a:lnTo>
                    <a:pt x="2412" y="4080"/>
                  </a:lnTo>
                  <a:lnTo>
                    <a:pt x="2425" y="4108"/>
                  </a:lnTo>
                  <a:lnTo>
                    <a:pt x="2432" y="4147"/>
                  </a:lnTo>
                  <a:lnTo>
                    <a:pt x="2436" y="4199"/>
                  </a:lnTo>
                  <a:lnTo>
                    <a:pt x="2453" y="4199"/>
                  </a:lnTo>
                  <a:lnTo>
                    <a:pt x="2476" y="4216"/>
                  </a:lnTo>
                  <a:lnTo>
                    <a:pt x="2498" y="4244"/>
                  </a:lnTo>
                  <a:lnTo>
                    <a:pt x="2512" y="4277"/>
                  </a:lnTo>
                  <a:lnTo>
                    <a:pt x="2501" y="4270"/>
                  </a:lnTo>
                  <a:lnTo>
                    <a:pt x="2492" y="4277"/>
                  </a:lnTo>
                  <a:lnTo>
                    <a:pt x="2478" y="4304"/>
                  </a:lnTo>
                  <a:lnTo>
                    <a:pt x="2438" y="4315"/>
                  </a:lnTo>
                  <a:lnTo>
                    <a:pt x="2441" y="4331"/>
                  </a:lnTo>
                  <a:lnTo>
                    <a:pt x="2467" y="4375"/>
                  </a:lnTo>
                  <a:lnTo>
                    <a:pt x="2480" y="4405"/>
                  </a:lnTo>
                  <a:lnTo>
                    <a:pt x="2482" y="4419"/>
                  </a:lnTo>
                  <a:lnTo>
                    <a:pt x="2476" y="4426"/>
                  </a:lnTo>
                  <a:lnTo>
                    <a:pt x="2457" y="4473"/>
                  </a:lnTo>
                  <a:lnTo>
                    <a:pt x="2451" y="4481"/>
                  </a:lnTo>
                  <a:lnTo>
                    <a:pt x="2428" y="4486"/>
                  </a:lnTo>
                  <a:lnTo>
                    <a:pt x="2425" y="4487"/>
                  </a:lnTo>
                  <a:lnTo>
                    <a:pt x="2427" y="4486"/>
                  </a:lnTo>
                  <a:lnTo>
                    <a:pt x="2362" y="4521"/>
                  </a:lnTo>
                  <a:lnTo>
                    <a:pt x="2346" y="4557"/>
                  </a:lnTo>
                  <a:lnTo>
                    <a:pt x="2356" y="4584"/>
                  </a:lnTo>
                  <a:lnTo>
                    <a:pt x="2377" y="4592"/>
                  </a:lnTo>
                  <a:lnTo>
                    <a:pt x="2390" y="4613"/>
                  </a:lnTo>
                  <a:lnTo>
                    <a:pt x="2299" y="4588"/>
                  </a:lnTo>
                  <a:lnTo>
                    <a:pt x="2271" y="4596"/>
                  </a:lnTo>
                  <a:lnTo>
                    <a:pt x="2275" y="4595"/>
                  </a:lnTo>
                  <a:lnTo>
                    <a:pt x="2267" y="4609"/>
                  </a:lnTo>
                  <a:lnTo>
                    <a:pt x="2258" y="4609"/>
                  </a:lnTo>
                  <a:lnTo>
                    <a:pt x="2248" y="4605"/>
                  </a:lnTo>
                  <a:lnTo>
                    <a:pt x="2238" y="4605"/>
                  </a:lnTo>
                  <a:lnTo>
                    <a:pt x="2243" y="4626"/>
                  </a:lnTo>
                  <a:lnTo>
                    <a:pt x="2246" y="4641"/>
                  </a:lnTo>
                  <a:lnTo>
                    <a:pt x="2249" y="4669"/>
                  </a:lnTo>
                  <a:lnTo>
                    <a:pt x="2252" y="4669"/>
                  </a:lnTo>
                  <a:lnTo>
                    <a:pt x="2264" y="4687"/>
                  </a:lnTo>
                  <a:lnTo>
                    <a:pt x="2272" y="4712"/>
                  </a:lnTo>
                  <a:lnTo>
                    <a:pt x="2262" y="4712"/>
                  </a:lnTo>
                  <a:lnTo>
                    <a:pt x="2249" y="4703"/>
                  </a:lnTo>
                  <a:lnTo>
                    <a:pt x="2237" y="4687"/>
                  </a:lnTo>
                  <a:lnTo>
                    <a:pt x="2229" y="4666"/>
                  </a:lnTo>
                  <a:lnTo>
                    <a:pt x="2225" y="4650"/>
                  </a:lnTo>
                  <a:lnTo>
                    <a:pt x="2220" y="4644"/>
                  </a:lnTo>
                  <a:lnTo>
                    <a:pt x="2212" y="4645"/>
                  </a:lnTo>
                  <a:lnTo>
                    <a:pt x="2211" y="4654"/>
                  </a:lnTo>
                  <a:lnTo>
                    <a:pt x="2215" y="4671"/>
                  </a:lnTo>
                  <a:lnTo>
                    <a:pt x="2224" y="4700"/>
                  </a:lnTo>
                  <a:lnTo>
                    <a:pt x="2239" y="4720"/>
                  </a:lnTo>
                  <a:lnTo>
                    <a:pt x="2401" y="4761"/>
                  </a:lnTo>
                  <a:lnTo>
                    <a:pt x="2464" y="4813"/>
                  </a:lnTo>
                  <a:lnTo>
                    <a:pt x="2512" y="4830"/>
                  </a:lnTo>
                  <a:lnTo>
                    <a:pt x="2523" y="4841"/>
                  </a:lnTo>
                  <a:lnTo>
                    <a:pt x="2523" y="4859"/>
                  </a:lnTo>
                  <a:lnTo>
                    <a:pt x="2534" y="4874"/>
                  </a:lnTo>
                  <a:lnTo>
                    <a:pt x="2578" y="4947"/>
                  </a:lnTo>
                  <a:lnTo>
                    <a:pt x="2599" y="4971"/>
                  </a:lnTo>
                  <a:lnTo>
                    <a:pt x="2610" y="4992"/>
                  </a:lnTo>
                  <a:lnTo>
                    <a:pt x="2623" y="5024"/>
                  </a:lnTo>
                  <a:lnTo>
                    <a:pt x="2625" y="5043"/>
                  </a:lnTo>
                  <a:lnTo>
                    <a:pt x="2619" y="5057"/>
                  </a:lnTo>
                  <a:lnTo>
                    <a:pt x="2553" y="5100"/>
                  </a:lnTo>
                  <a:lnTo>
                    <a:pt x="2563" y="5111"/>
                  </a:lnTo>
                  <a:lnTo>
                    <a:pt x="2582" y="5113"/>
                  </a:lnTo>
                  <a:lnTo>
                    <a:pt x="2592" y="5122"/>
                  </a:lnTo>
                  <a:lnTo>
                    <a:pt x="2591" y="5139"/>
                  </a:lnTo>
                  <a:lnTo>
                    <a:pt x="2636" y="5156"/>
                  </a:lnTo>
                  <a:lnTo>
                    <a:pt x="2736" y="5306"/>
                  </a:lnTo>
                  <a:lnTo>
                    <a:pt x="2781" y="5335"/>
                  </a:lnTo>
                  <a:lnTo>
                    <a:pt x="2997" y="5358"/>
                  </a:lnTo>
                  <a:lnTo>
                    <a:pt x="3008" y="5353"/>
                  </a:lnTo>
                  <a:lnTo>
                    <a:pt x="3015" y="5336"/>
                  </a:lnTo>
                  <a:lnTo>
                    <a:pt x="3013" y="5298"/>
                  </a:lnTo>
                  <a:lnTo>
                    <a:pt x="3007" y="5295"/>
                  </a:lnTo>
                  <a:lnTo>
                    <a:pt x="3001" y="5287"/>
                  </a:lnTo>
                  <a:lnTo>
                    <a:pt x="2996" y="5274"/>
                  </a:lnTo>
                  <a:lnTo>
                    <a:pt x="2990" y="5257"/>
                  </a:lnTo>
                  <a:lnTo>
                    <a:pt x="3073" y="5215"/>
                  </a:lnTo>
                  <a:lnTo>
                    <a:pt x="3113" y="5219"/>
                  </a:lnTo>
                  <a:lnTo>
                    <a:pt x="3121" y="5224"/>
                  </a:lnTo>
                  <a:lnTo>
                    <a:pt x="3129" y="5238"/>
                  </a:lnTo>
                  <a:lnTo>
                    <a:pt x="3148" y="5276"/>
                  </a:lnTo>
                  <a:lnTo>
                    <a:pt x="3135" y="5342"/>
                  </a:lnTo>
                  <a:lnTo>
                    <a:pt x="3133" y="5366"/>
                  </a:lnTo>
                  <a:lnTo>
                    <a:pt x="3153" y="5430"/>
                  </a:lnTo>
                  <a:lnTo>
                    <a:pt x="3177" y="5457"/>
                  </a:lnTo>
                  <a:lnTo>
                    <a:pt x="3198" y="5469"/>
                  </a:lnTo>
                  <a:lnTo>
                    <a:pt x="3210" y="5483"/>
                  </a:lnTo>
                  <a:lnTo>
                    <a:pt x="3221" y="5528"/>
                  </a:lnTo>
                  <a:lnTo>
                    <a:pt x="3253" y="5620"/>
                  </a:lnTo>
                  <a:lnTo>
                    <a:pt x="3265" y="5667"/>
                  </a:lnTo>
                  <a:lnTo>
                    <a:pt x="3265" y="5725"/>
                  </a:lnTo>
                  <a:lnTo>
                    <a:pt x="3245" y="5756"/>
                  </a:lnTo>
                  <a:lnTo>
                    <a:pt x="3187" y="5789"/>
                  </a:lnTo>
                  <a:lnTo>
                    <a:pt x="3170" y="5815"/>
                  </a:lnTo>
                  <a:lnTo>
                    <a:pt x="3164" y="5858"/>
                  </a:lnTo>
                  <a:lnTo>
                    <a:pt x="3187" y="5917"/>
                  </a:lnTo>
                  <a:lnTo>
                    <a:pt x="3183" y="5950"/>
                  </a:lnTo>
                  <a:lnTo>
                    <a:pt x="3188" y="6068"/>
                  </a:lnTo>
                  <a:lnTo>
                    <a:pt x="3195" y="6141"/>
                  </a:lnTo>
                  <a:lnTo>
                    <a:pt x="3230" y="6202"/>
                  </a:lnTo>
                  <a:lnTo>
                    <a:pt x="3297" y="6268"/>
                  </a:lnTo>
                  <a:lnTo>
                    <a:pt x="3287" y="6298"/>
                  </a:lnTo>
                  <a:lnTo>
                    <a:pt x="3256" y="6325"/>
                  </a:lnTo>
                  <a:lnTo>
                    <a:pt x="3244" y="6352"/>
                  </a:lnTo>
                  <a:lnTo>
                    <a:pt x="3240" y="6380"/>
                  </a:lnTo>
                  <a:lnTo>
                    <a:pt x="3242" y="6404"/>
                  </a:lnTo>
                  <a:lnTo>
                    <a:pt x="3256" y="6483"/>
                  </a:lnTo>
                  <a:lnTo>
                    <a:pt x="3258" y="6511"/>
                  </a:lnTo>
                  <a:lnTo>
                    <a:pt x="3260" y="6580"/>
                  </a:lnTo>
                  <a:lnTo>
                    <a:pt x="3264" y="6614"/>
                  </a:lnTo>
                  <a:lnTo>
                    <a:pt x="3275" y="6658"/>
                  </a:lnTo>
                  <a:lnTo>
                    <a:pt x="3288" y="6681"/>
                  </a:lnTo>
                  <a:lnTo>
                    <a:pt x="3316" y="6717"/>
                  </a:lnTo>
                  <a:lnTo>
                    <a:pt x="3315" y="6750"/>
                  </a:lnTo>
                  <a:lnTo>
                    <a:pt x="3322" y="6763"/>
                  </a:lnTo>
                  <a:lnTo>
                    <a:pt x="3333" y="6773"/>
                  </a:lnTo>
                  <a:lnTo>
                    <a:pt x="3343" y="6800"/>
                  </a:lnTo>
                  <a:lnTo>
                    <a:pt x="3354" y="6856"/>
                  </a:lnTo>
                  <a:lnTo>
                    <a:pt x="3354" y="6879"/>
                  </a:lnTo>
                  <a:lnTo>
                    <a:pt x="3346" y="6891"/>
                  </a:lnTo>
                  <a:lnTo>
                    <a:pt x="3342" y="6906"/>
                  </a:lnTo>
                  <a:lnTo>
                    <a:pt x="3345" y="6934"/>
                  </a:lnTo>
                  <a:lnTo>
                    <a:pt x="3348" y="6962"/>
                  </a:lnTo>
                  <a:lnTo>
                    <a:pt x="3349" y="6975"/>
                  </a:lnTo>
                  <a:lnTo>
                    <a:pt x="3289" y="6993"/>
                  </a:lnTo>
                  <a:lnTo>
                    <a:pt x="3268" y="7013"/>
                  </a:lnTo>
                  <a:lnTo>
                    <a:pt x="3255" y="7013"/>
                  </a:lnTo>
                  <a:lnTo>
                    <a:pt x="3243" y="6988"/>
                  </a:lnTo>
                  <a:lnTo>
                    <a:pt x="3238" y="6953"/>
                  </a:lnTo>
                  <a:lnTo>
                    <a:pt x="3240" y="6928"/>
                  </a:lnTo>
                  <a:lnTo>
                    <a:pt x="3246" y="6907"/>
                  </a:lnTo>
                  <a:lnTo>
                    <a:pt x="3249" y="6886"/>
                  </a:lnTo>
                  <a:lnTo>
                    <a:pt x="3243" y="6828"/>
                  </a:lnTo>
                  <a:lnTo>
                    <a:pt x="3227" y="6788"/>
                  </a:lnTo>
                  <a:lnTo>
                    <a:pt x="3206" y="6768"/>
                  </a:lnTo>
                  <a:lnTo>
                    <a:pt x="3187" y="6770"/>
                  </a:lnTo>
                  <a:lnTo>
                    <a:pt x="3184" y="6746"/>
                  </a:lnTo>
                  <a:lnTo>
                    <a:pt x="3178" y="6723"/>
                  </a:lnTo>
                  <a:lnTo>
                    <a:pt x="3180" y="6714"/>
                  </a:lnTo>
                  <a:lnTo>
                    <a:pt x="3183" y="6703"/>
                  </a:lnTo>
                  <a:lnTo>
                    <a:pt x="3192" y="6716"/>
                  </a:lnTo>
                  <a:lnTo>
                    <a:pt x="3196" y="6706"/>
                  </a:lnTo>
                  <a:lnTo>
                    <a:pt x="3196" y="6683"/>
                  </a:lnTo>
                  <a:lnTo>
                    <a:pt x="3194" y="6653"/>
                  </a:lnTo>
                  <a:lnTo>
                    <a:pt x="3087" y="6666"/>
                  </a:lnTo>
                  <a:lnTo>
                    <a:pt x="3084" y="6651"/>
                  </a:lnTo>
                  <a:lnTo>
                    <a:pt x="3169" y="6589"/>
                  </a:lnTo>
                  <a:lnTo>
                    <a:pt x="3184" y="6596"/>
                  </a:lnTo>
                  <a:lnTo>
                    <a:pt x="3233" y="6652"/>
                  </a:lnTo>
                  <a:lnTo>
                    <a:pt x="3243" y="6653"/>
                  </a:lnTo>
                  <a:lnTo>
                    <a:pt x="3242" y="6639"/>
                  </a:lnTo>
                  <a:lnTo>
                    <a:pt x="3229" y="6557"/>
                  </a:lnTo>
                  <a:lnTo>
                    <a:pt x="3228" y="6538"/>
                  </a:lnTo>
                  <a:lnTo>
                    <a:pt x="3227" y="6492"/>
                  </a:lnTo>
                  <a:lnTo>
                    <a:pt x="3224" y="6467"/>
                  </a:lnTo>
                  <a:lnTo>
                    <a:pt x="3217" y="6448"/>
                  </a:lnTo>
                  <a:lnTo>
                    <a:pt x="3205" y="6426"/>
                  </a:lnTo>
                  <a:lnTo>
                    <a:pt x="3193" y="6410"/>
                  </a:lnTo>
                  <a:lnTo>
                    <a:pt x="3186" y="6411"/>
                  </a:lnTo>
                  <a:lnTo>
                    <a:pt x="3180" y="6425"/>
                  </a:lnTo>
                  <a:lnTo>
                    <a:pt x="3171" y="6421"/>
                  </a:lnTo>
                  <a:lnTo>
                    <a:pt x="3150" y="6389"/>
                  </a:lnTo>
                  <a:lnTo>
                    <a:pt x="3137" y="6383"/>
                  </a:lnTo>
                  <a:lnTo>
                    <a:pt x="3101" y="6412"/>
                  </a:lnTo>
                  <a:lnTo>
                    <a:pt x="3104" y="6426"/>
                  </a:lnTo>
                  <a:lnTo>
                    <a:pt x="3112" y="6423"/>
                  </a:lnTo>
                  <a:lnTo>
                    <a:pt x="3121" y="6428"/>
                  </a:lnTo>
                  <a:lnTo>
                    <a:pt x="3141" y="6451"/>
                  </a:lnTo>
                  <a:lnTo>
                    <a:pt x="3129" y="6470"/>
                  </a:lnTo>
                  <a:lnTo>
                    <a:pt x="3058" y="6440"/>
                  </a:lnTo>
                  <a:lnTo>
                    <a:pt x="3065" y="6461"/>
                  </a:lnTo>
                  <a:lnTo>
                    <a:pt x="3072" y="6475"/>
                  </a:lnTo>
                  <a:lnTo>
                    <a:pt x="3089" y="6499"/>
                  </a:lnTo>
                  <a:lnTo>
                    <a:pt x="3058" y="6508"/>
                  </a:lnTo>
                  <a:lnTo>
                    <a:pt x="3053" y="6518"/>
                  </a:lnTo>
                  <a:lnTo>
                    <a:pt x="3050" y="6536"/>
                  </a:lnTo>
                  <a:lnTo>
                    <a:pt x="3043" y="6545"/>
                  </a:lnTo>
                  <a:lnTo>
                    <a:pt x="3031" y="6532"/>
                  </a:lnTo>
                  <a:lnTo>
                    <a:pt x="3031" y="6528"/>
                  </a:lnTo>
                  <a:lnTo>
                    <a:pt x="3032" y="6528"/>
                  </a:lnTo>
                  <a:lnTo>
                    <a:pt x="3031" y="6516"/>
                  </a:lnTo>
                  <a:lnTo>
                    <a:pt x="2860" y="6515"/>
                  </a:lnTo>
                  <a:lnTo>
                    <a:pt x="2851" y="6526"/>
                  </a:lnTo>
                  <a:lnTo>
                    <a:pt x="2841" y="6561"/>
                  </a:lnTo>
                  <a:lnTo>
                    <a:pt x="2834" y="6570"/>
                  </a:lnTo>
                  <a:lnTo>
                    <a:pt x="2710" y="6620"/>
                  </a:lnTo>
                  <a:lnTo>
                    <a:pt x="2686" y="6647"/>
                  </a:lnTo>
                  <a:lnTo>
                    <a:pt x="2662" y="6741"/>
                  </a:lnTo>
                  <a:lnTo>
                    <a:pt x="2548" y="6892"/>
                  </a:lnTo>
                  <a:lnTo>
                    <a:pt x="2530" y="6933"/>
                  </a:lnTo>
                  <a:lnTo>
                    <a:pt x="2513" y="6954"/>
                  </a:lnTo>
                  <a:lnTo>
                    <a:pt x="2504" y="6991"/>
                  </a:lnTo>
                  <a:lnTo>
                    <a:pt x="2489" y="7007"/>
                  </a:lnTo>
                  <a:lnTo>
                    <a:pt x="2475" y="7033"/>
                  </a:lnTo>
                  <a:lnTo>
                    <a:pt x="2272" y="7160"/>
                  </a:lnTo>
                  <a:lnTo>
                    <a:pt x="2175" y="7151"/>
                  </a:lnTo>
                  <a:lnTo>
                    <a:pt x="2179" y="7149"/>
                  </a:lnTo>
                  <a:lnTo>
                    <a:pt x="2183" y="7125"/>
                  </a:lnTo>
                  <a:lnTo>
                    <a:pt x="2344" y="6992"/>
                  </a:lnTo>
                  <a:lnTo>
                    <a:pt x="2387" y="6980"/>
                  </a:lnTo>
                  <a:lnTo>
                    <a:pt x="2389" y="6973"/>
                  </a:lnTo>
                  <a:lnTo>
                    <a:pt x="2391" y="6952"/>
                  </a:lnTo>
                  <a:lnTo>
                    <a:pt x="2393" y="6944"/>
                  </a:lnTo>
                  <a:lnTo>
                    <a:pt x="2400" y="6938"/>
                  </a:lnTo>
                  <a:lnTo>
                    <a:pt x="2424" y="6935"/>
                  </a:lnTo>
                  <a:lnTo>
                    <a:pt x="2443" y="6921"/>
                  </a:lnTo>
                  <a:lnTo>
                    <a:pt x="2491" y="6852"/>
                  </a:lnTo>
                  <a:lnTo>
                    <a:pt x="2488" y="6841"/>
                  </a:lnTo>
                  <a:lnTo>
                    <a:pt x="2482" y="6815"/>
                  </a:lnTo>
                  <a:lnTo>
                    <a:pt x="2479" y="6805"/>
                  </a:lnTo>
                  <a:lnTo>
                    <a:pt x="2503" y="6780"/>
                  </a:lnTo>
                  <a:lnTo>
                    <a:pt x="2571" y="6666"/>
                  </a:lnTo>
                  <a:lnTo>
                    <a:pt x="2581" y="6619"/>
                  </a:lnTo>
                  <a:lnTo>
                    <a:pt x="2584" y="6593"/>
                  </a:lnTo>
                  <a:lnTo>
                    <a:pt x="2598" y="6574"/>
                  </a:lnTo>
                  <a:lnTo>
                    <a:pt x="2616" y="6566"/>
                  </a:lnTo>
                  <a:lnTo>
                    <a:pt x="2635" y="6571"/>
                  </a:lnTo>
                  <a:lnTo>
                    <a:pt x="2656" y="6539"/>
                  </a:lnTo>
                  <a:lnTo>
                    <a:pt x="2679" y="6533"/>
                  </a:lnTo>
                  <a:lnTo>
                    <a:pt x="2711" y="6475"/>
                  </a:lnTo>
                  <a:lnTo>
                    <a:pt x="2724" y="6469"/>
                  </a:lnTo>
                  <a:lnTo>
                    <a:pt x="2824" y="6512"/>
                  </a:lnTo>
                  <a:lnTo>
                    <a:pt x="2840" y="6510"/>
                  </a:lnTo>
                  <a:lnTo>
                    <a:pt x="2848" y="6493"/>
                  </a:lnTo>
                  <a:lnTo>
                    <a:pt x="2849" y="6455"/>
                  </a:lnTo>
                  <a:lnTo>
                    <a:pt x="2853" y="6431"/>
                  </a:lnTo>
                  <a:lnTo>
                    <a:pt x="2860" y="6426"/>
                  </a:lnTo>
                  <a:lnTo>
                    <a:pt x="2877" y="6442"/>
                  </a:lnTo>
                  <a:lnTo>
                    <a:pt x="2884" y="6461"/>
                  </a:lnTo>
                  <a:lnTo>
                    <a:pt x="2894" y="6452"/>
                  </a:lnTo>
                  <a:lnTo>
                    <a:pt x="2899" y="6422"/>
                  </a:lnTo>
                  <a:lnTo>
                    <a:pt x="2888" y="6382"/>
                  </a:lnTo>
                  <a:lnTo>
                    <a:pt x="2874" y="6378"/>
                  </a:lnTo>
                  <a:lnTo>
                    <a:pt x="2856" y="6388"/>
                  </a:lnTo>
                  <a:lnTo>
                    <a:pt x="2844" y="6386"/>
                  </a:lnTo>
                  <a:lnTo>
                    <a:pt x="2849" y="6350"/>
                  </a:lnTo>
                  <a:lnTo>
                    <a:pt x="2865" y="6324"/>
                  </a:lnTo>
                  <a:lnTo>
                    <a:pt x="2936" y="6325"/>
                  </a:lnTo>
                  <a:lnTo>
                    <a:pt x="2952" y="6307"/>
                  </a:lnTo>
                  <a:lnTo>
                    <a:pt x="2979" y="6259"/>
                  </a:lnTo>
                  <a:lnTo>
                    <a:pt x="2995" y="6243"/>
                  </a:lnTo>
                  <a:lnTo>
                    <a:pt x="2992" y="6226"/>
                  </a:lnTo>
                  <a:lnTo>
                    <a:pt x="2963" y="6253"/>
                  </a:lnTo>
                  <a:lnTo>
                    <a:pt x="2948" y="6256"/>
                  </a:lnTo>
                  <a:lnTo>
                    <a:pt x="2931" y="6227"/>
                  </a:lnTo>
                  <a:lnTo>
                    <a:pt x="2971" y="6180"/>
                  </a:lnTo>
                  <a:lnTo>
                    <a:pt x="3167" y="6178"/>
                  </a:lnTo>
                  <a:lnTo>
                    <a:pt x="3174" y="6151"/>
                  </a:lnTo>
                  <a:lnTo>
                    <a:pt x="3153" y="6086"/>
                  </a:lnTo>
                  <a:lnTo>
                    <a:pt x="3132" y="6041"/>
                  </a:lnTo>
                  <a:lnTo>
                    <a:pt x="3123" y="6027"/>
                  </a:lnTo>
                  <a:lnTo>
                    <a:pt x="3111" y="6022"/>
                  </a:lnTo>
                  <a:lnTo>
                    <a:pt x="3101" y="6029"/>
                  </a:lnTo>
                  <a:lnTo>
                    <a:pt x="3095" y="6038"/>
                  </a:lnTo>
                  <a:lnTo>
                    <a:pt x="3091" y="6035"/>
                  </a:lnTo>
                  <a:lnTo>
                    <a:pt x="3084" y="6005"/>
                  </a:lnTo>
                  <a:lnTo>
                    <a:pt x="3081" y="5978"/>
                  </a:lnTo>
                  <a:lnTo>
                    <a:pt x="3087" y="5949"/>
                  </a:lnTo>
                  <a:lnTo>
                    <a:pt x="3085" y="5923"/>
                  </a:lnTo>
                  <a:lnTo>
                    <a:pt x="3077" y="5895"/>
                  </a:lnTo>
                  <a:lnTo>
                    <a:pt x="3066" y="5870"/>
                  </a:lnTo>
                  <a:lnTo>
                    <a:pt x="3055" y="5852"/>
                  </a:lnTo>
                  <a:lnTo>
                    <a:pt x="3046" y="5842"/>
                  </a:lnTo>
                  <a:lnTo>
                    <a:pt x="3005" y="5824"/>
                  </a:lnTo>
                  <a:lnTo>
                    <a:pt x="2914" y="5842"/>
                  </a:lnTo>
                  <a:lnTo>
                    <a:pt x="2905" y="5835"/>
                  </a:lnTo>
                  <a:lnTo>
                    <a:pt x="2901" y="5828"/>
                  </a:lnTo>
                  <a:lnTo>
                    <a:pt x="2899" y="5818"/>
                  </a:lnTo>
                  <a:lnTo>
                    <a:pt x="2897" y="5809"/>
                  </a:lnTo>
                  <a:lnTo>
                    <a:pt x="2895" y="5804"/>
                  </a:lnTo>
                  <a:lnTo>
                    <a:pt x="2882" y="5794"/>
                  </a:lnTo>
                  <a:lnTo>
                    <a:pt x="2870" y="5793"/>
                  </a:lnTo>
                  <a:lnTo>
                    <a:pt x="2849" y="5799"/>
                  </a:lnTo>
                  <a:lnTo>
                    <a:pt x="2839" y="5794"/>
                  </a:lnTo>
                  <a:lnTo>
                    <a:pt x="2824" y="5765"/>
                  </a:lnTo>
                  <a:lnTo>
                    <a:pt x="2816" y="5759"/>
                  </a:lnTo>
                  <a:lnTo>
                    <a:pt x="2794" y="5772"/>
                  </a:lnTo>
                  <a:lnTo>
                    <a:pt x="2783" y="5772"/>
                  </a:lnTo>
                  <a:lnTo>
                    <a:pt x="2767" y="5756"/>
                  </a:lnTo>
                  <a:lnTo>
                    <a:pt x="2764" y="5746"/>
                  </a:lnTo>
                  <a:lnTo>
                    <a:pt x="2762" y="5729"/>
                  </a:lnTo>
                  <a:lnTo>
                    <a:pt x="2758" y="5716"/>
                  </a:lnTo>
                  <a:lnTo>
                    <a:pt x="2752" y="5711"/>
                  </a:lnTo>
                  <a:lnTo>
                    <a:pt x="2724" y="5736"/>
                  </a:lnTo>
                  <a:lnTo>
                    <a:pt x="2714" y="5729"/>
                  </a:lnTo>
                  <a:lnTo>
                    <a:pt x="2704" y="5710"/>
                  </a:lnTo>
                  <a:lnTo>
                    <a:pt x="2694" y="5685"/>
                  </a:lnTo>
                  <a:lnTo>
                    <a:pt x="2683" y="5663"/>
                  </a:lnTo>
                  <a:lnTo>
                    <a:pt x="2650" y="5621"/>
                  </a:lnTo>
                  <a:lnTo>
                    <a:pt x="2585" y="5578"/>
                  </a:lnTo>
                  <a:lnTo>
                    <a:pt x="2551" y="5536"/>
                  </a:lnTo>
                  <a:lnTo>
                    <a:pt x="2546" y="5524"/>
                  </a:lnTo>
                  <a:lnTo>
                    <a:pt x="2543" y="5510"/>
                  </a:lnTo>
                  <a:lnTo>
                    <a:pt x="2537" y="5479"/>
                  </a:lnTo>
                  <a:lnTo>
                    <a:pt x="2514" y="5450"/>
                  </a:lnTo>
                  <a:lnTo>
                    <a:pt x="2507" y="5445"/>
                  </a:lnTo>
                  <a:lnTo>
                    <a:pt x="2492" y="5445"/>
                  </a:lnTo>
                  <a:lnTo>
                    <a:pt x="2475" y="5437"/>
                  </a:lnTo>
                  <a:lnTo>
                    <a:pt x="2458" y="5421"/>
                  </a:lnTo>
                  <a:lnTo>
                    <a:pt x="2397" y="5335"/>
                  </a:lnTo>
                  <a:lnTo>
                    <a:pt x="2383" y="5306"/>
                  </a:lnTo>
                  <a:lnTo>
                    <a:pt x="2367" y="5279"/>
                  </a:lnTo>
                  <a:lnTo>
                    <a:pt x="2338" y="5259"/>
                  </a:lnTo>
                  <a:lnTo>
                    <a:pt x="2321" y="5231"/>
                  </a:lnTo>
                  <a:lnTo>
                    <a:pt x="2310" y="5213"/>
                  </a:lnTo>
                  <a:lnTo>
                    <a:pt x="2283" y="5208"/>
                  </a:lnTo>
                  <a:lnTo>
                    <a:pt x="2269" y="5197"/>
                  </a:lnTo>
                  <a:lnTo>
                    <a:pt x="2256" y="5177"/>
                  </a:lnTo>
                  <a:lnTo>
                    <a:pt x="2203" y="5075"/>
                  </a:lnTo>
                  <a:lnTo>
                    <a:pt x="2155" y="4962"/>
                  </a:lnTo>
                  <a:lnTo>
                    <a:pt x="2142" y="4937"/>
                  </a:lnTo>
                  <a:lnTo>
                    <a:pt x="2102" y="4875"/>
                  </a:lnTo>
                  <a:lnTo>
                    <a:pt x="2087" y="4842"/>
                  </a:lnTo>
                  <a:lnTo>
                    <a:pt x="2080" y="4811"/>
                  </a:lnTo>
                  <a:lnTo>
                    <a:pt x="2076" y="4783"/>
                  </a:lnTo>
                  <a:lnTo>
                    <a:pt x="2069" y="4759"/>
                  </a:lnTo>
                  <a:lnTo>
                    <a:pt x="2056" y="4746"/>
                  </a:lnTo>
                  <a:lnTo>
                    <a:pt x="2038" y="4740"/>
                  </a:lnTo>
                  <a:lnTo>
                    <a:pt x="2022" y="4727"/>
                  </a:lnTo>
                  <a:lnTo>
                    <a:pt x="2010" y="4693"/>
                  </a:lnTo>
                  <a:lnTo>
                    <a:pt x="2004" y="4668"/>
                  </a:lnTo>
                  <a:lnTo>
                    <a:pt x="1989" y="4606"/>
                  </a:lnTo>
                  <a:lnTo>
                    <a:pt x="1982" y="4574"/>
                  </a:lnTo>
                  <a:lnTo>
                    <a:pt x="1971" y="4512"/>
                  </a:lnTo>
                  <a:lnTo>
                    <a:pt x="1965" y="4483"/>
                  </a:lnTo>
                  <a:lnTo>
                    <a:pt x="1954" y="4449"/>
                  </a:lnTo>
                  <a:lnTo>
                    <a:pt x="1945" y="4352"/>
                  </a:lnTo>
                  <a:lnTo>
                    <a:pt x="1939" y="4335"/>
                  </a:lnTo>
                  <a:lnTo>
                    <a:pt x="1924" y="4300"/>
                  </a:lnTo>
                  <a:lnTo>
                    <a:pt x="1918" y="4275"/>
                  </a:lnTo>
                  <a:lnTo>
                    <a:pt x="1913" y="4178"/>
                  </a:lnTo>
                  <a:lnTo>
                    <a:pt x="1906" y="4123"/>
                  </a:lnTo>
                  <a:lnTo>
                    <a:pt x="1904" y="4101"/>
                  </a:lnTo>
                  <a:lnTo>
                    <a:pt x="1905" y="4072"/>
                  </a:lnTo>
                  <a:lnTo>
                    <a:pt x="1909" y="4030"/>
                  </a:lnTo>
                  <a:lnTo>
                    <a:pt x="1923" y="3958"/>
                  </a:lnTo>
                  <a:lnTo>
                    <a:pt x="1928" y="3916"/>
                  </a:lnTo>
                  <a:lnTo>
                    <a:pt x="1936" y="3876"/>
                  </a:lnTo>
                  <a:lnTo>
                    <a:pt x="1946" y="3843"/>
                  </a:lnTo>
                  <a:lnTo>
                    <a:pt x="1953" y="3802"/>
                  </a:lnTo>
                  <a:lnTo>
                    <a:pt x="1949" y="3736"/>
                  </a:lnTo>
                  <a:lnTo>
                    <a:pt x="1919" y="3637"/>
                  </a:lnTo>
                  <a:lnTo>
                    <a:pt x="1873" y="3559"/>
                  </a:lnTo>
                  <a:lnTo>
                    <a:pt x="1632" y="3277"/>
                  </a:lnTo>
                  <a:lnTo>
                    <a:pt x="1611" y="3230"/>
                  </a:lnTo>
                  <a:lnTo>
                    <a:pt x="1618" y="3192"/>
                  </a:lnTo>
                  <a:lnTo>
                    <a:pt x="1577" y="3122"/>
                  </a:lnTo>
                  <a:lnTo>
                    <a:pt x="1570" y="3089"/>
                  </a:lnTo>
                  <a:lnTo>
                    <a:pt x="1569" y="3061"/>
                  </a:lnTo>
                  <a:lnTo>
                    <a:pt x="1573" y="3014"/>
                  </a:lnTo>
                  <a:lnTo>
                    <a:pt x="1571" y="2994"/>
                  </a:lnTo>
                  <a:lnTo>
                    <a:pt x="1558" y="2886"/>
                  </a:lnTo>
                  <a:lnTo>
                    <a:pt x="1557" y="2862"/>
                  </a:lnTo>
                  <a:lnTo>
                    <a:pt x="1560" y="2811"/>
                  </a:lnTo>
                  <a:lnTo>
                    <a:pt x="1573" y="2695"/>
                  </a:lnTo>
                  <a:lnTo>
                    <a:pt x="1622" y="2524"/>
                  </a:lnTo>
                  <a:lnTo>
                    <a:pt x="1636" y="2409"/>
                  </a:lnTo>
                  <a:lnTo>
                    <a:pt x="1642" y="2370"/>
                  </a:lnTo>
                  <a:lnTo>
                    <a:pt x="1659" y="2307"/>
                  </a:lnTo>
                  <a:lnTo>
                    <a:pt x="1653" y="2270"/>
                  </a:lnTo>
                  <a:lnTo>
                    <a:pt x="1663" y="2241"/>
                  </a:lnTo>
                  <a:lnTo>
                    <a:pt x="1667" y="2226"/>
                  </a:lnTo>
                  <a:lnTo>
                    <a:pt x="1667" y="2201"/>
                  </a:lnTo>
                  <a:lnTo>
                    <a:pt x="1662" y="2188"/>
                  </a:lnTo>
                  <a:lnTo>
                    <a:pt x="1655" y="2162"/>
                  </a:lnTo>
                  <a:lnTo>
                    <a:pt x="1651" y="2134"/>
                  </a:lnTo>
                  <a:lnTo>
                    <a:pt x="1669" y="2098"/>
                  </a:lnTo>
                  <a:lnTo>
                    <a:pt x="1676" y="2049"/>
                  </a:lnTo>
                  <a:lnTo>
                    <a:pt x="1687" y="1842"/>
                  </a:lnTo>
                  <a:lnTo>
                    <a:pt x="1710" y="1668"/>
                  </a:lnTo>
                  <a:lnTo>
                    <a:pt x="1798" y="1300"/>
                  </a:lnTo>
                  <a:lnTo>
                    <a:pt x="1830" y="1258"/>
                  </a:lnTo>
                  <a:lnTo>
                    <a:pt x="1850" y="1118"/>
                  </a:lnTo>
                  <a:lnTo>
                    <a:pt x="1859" y="1098"/>
                  </a:lnTo>
                  <a:lnTo>
                    <a:pt x="1896" y="1073"/>
                  </a:lnTo>
                  <a:lnTo>
                    <a:pt x="2092" y="670"/>
                  </a:lnTo>
                  <a:lnTo>
                    <a:pt x="2100" y="601"/>
                  </a:lnTo>
                  <a:lnTo>
                    <a:pt x="2108" y="575"/>
                  </a:lnTo>
                  <a:lnTo>
                    <a:pt x="2110" y="560"/>
                  </a:lnTo>
                  <a:lnTo>
                    <a:pt x="2112" y="492"/>
                  </a:lnTo>
                  <a:lnTo>
                    <a:pt x="2115" y="475"/>
                  </a:lnTo>
                  <a:lnTo>
                    <a:pt x="2091" y="474"/>
                  </a:lnTo>
                  <a:lnTo>
                    <a:pt x="1955" y="360"/>
                  </a:lnTo>
                  <a:lnTo>
                    <a:pt x="1898" y="358"/>
                  </a:lnTo>
                  <a:lnTo>
                    <a:pt x="1883" y="345"/>
                  </a:lnTo>
                  <a:lnTo>
                    <a:pt x="1872" y="370"/>
                  </a:lnTo>
                  <a:lnTo>
                    <a:pt x="1635" y="405"/>
                  </a:lnTo>
                  <a:lnTo>
                    <a:pt x="1493" y="388"/>
                  </a:lnTo>
                  <a:lnTo>
                    <a:pt x="1324" y="454"/>
                  </a:lnTo>
                  <a:lnTo>
                    <a:pt x="1230" y="460"/>
                  </a:lnTo>
                  <a:lnTo>
                    <a:pt x="1158" y="498"/>
                  </a:lnTo>
                  <a:lnTo>
                    <a:pt x="1089" y="585"/>
                  </a:lnTo>
                  <a:lnTo>
                    <a:pt x="969" y="655"/>
                  </a:lnTo>
                  <a:lnTo>
                    <a:pt x="900" y="750"/>
                  </a:lnTo>
                  <a:lnTo>
                    <a:pt x="835" y="778"/>
                  </a:lnTo>
                  <a:lnTo>
                    <a:pt x="771" y="862"/>
                  </a:lnTo>
                  <a:lnTo>
                    <a:pt x="690" y="931"/>
                  </a:lnTo>
                  <a:lnTo>
                    <a:pt x="658" y="1019"/>
                  </a:lnTo>
                  <a:lnTo>
                    <a:pt x="597" y="1100"/>
                  </a:lnTo>
                  <a:lnTo>
                    <a:pt x="433" y="1452"/>
                  </a:lnTo>
                  <a:lnTo>
                    <a:pt x="421" y="1511"/>
                  </a:lnTo>
                  <a:lnTo>
                    <a:pt x="414" y="1529"/>
                  </a:lnTo>
                  <a:lnTo>
                    <a:pt x="413" y="1545"/>
                  </a:lnTo>
                  <a:lnTo>
                    <a:pt x="412" y="1565"/>
                  </a:lnTo>
                  <a:lnTo>
                    <a:pt x="413" y="1580"/>
                  </a:lnTo>
                  <a:lnTo>
                    <a:pt x="410" y="1599"/>
                  </a:lnTo>
                  <a:lnTo>
                    <a:pt x="402" y="1613"/>
                  </a:lnTo>
                  <a:lnTo>
                    <a:pt x="370" y="1638"/>
                  </a:lnTo>
                  <a:lnTo>
                    <a:pt x="329" y="1722"/>
                  </a:lnTo>
                  <a:lnTo>
                    <a:pt x="317" y="1773"/>
                  </a:lnTo>
                  <a:lnTo>
                    <a:pt x="307" y="1835"/>
                  </a:lnTo>
                  <a:lnTo>
                    <a:pt x="299" y="1867"/>
                  </a:lnTo>
                  <a:lnTo>
                    <a:pt x="275" y="1914"/>
                  </a:lnTo>
                  <a:lnTo>
                    <a:pt x="272" y="1949"/>
                  </a:lnTo>
                  <a:lnTo>
                    <a:pt x="288" y="1970"/>
                  </a:lnTo>
                  <a:lnTo>
                    <a:pt x="391" y="2012"/>
                  </a:lnTo>
                  <a:lnTo>
                    <a:pt x="409" y="2034"/>
                  </a:lnTo>
                  <a:lnTo>
                    <a:pt x="395" y="2049"/>
                  </a:lnTo>
                  <a:lnTo>
                    <a:pt x="340" y="2032"/>
                  </a:lnTo>
                  <a:lnTo>
                    <a:pt x="304" y="2040"/>
                  </a:lnTo>
                  <a:lnTo>
                    <a:pt x="297" y="2037"/>
                  </a:lnTo>
                  <a:lnTo>
                    <a:pt x="285" y="2017"/>
                  </a:lnTo>
                  <a:lnTo>
                    <a:pt x="279" y="2014"/>
                  </a:lnTo>
                  <a:lnTo>
                    <a:pt x="253" y="2030"/>
                  </a:lnTo>
                  <a:lnTo>
                    <a:pt x="233" y="2063"/>
                  </a:lnTo>
                  <a:lnTo>
                    <a:pt x="200" y="2162"/>
                  </a:lnTo>
                  <a:lnTo>
                    <a:pt x="213" y="2184"/>
                  </a:lnTo>
                  <a:lnTo>
                    <a:pt x="244" y="2214"/>
                  </a:lnTo>
                  <a:lnTo>
                    <a:pt x="257" y="2218"/>
                  </a:lnTo>
                  <a:lnTo>
                    <a:pt x="282" y="2208"/>
                  </a:lnTo>
                  <a:lnTo>
                    <a:pt x="295" y="2224"/>
                  </a:lnTo>
                  <a:lnTo>
                    <a:pt x="272" y="2249"/>
                  </a:lnTo>
                  <a:lnTo>
                    <a:pt x="216" y="2237"/>
                  </a:lnTo>
                  <a:lnTo>
                    <a:pt x="192" y="2261"/>
                  </a:lnTo>
                  <a:lnTo>
                    <a:pt x="190" y="2277"/>
                  </a:lnTo>
                  <a:lnTo>
                    <a:pt x="189" y="2294"/>
                  </a:lnTo>
                  <a:lnTo>
                    <a:pt x="187" y="2307"/>
                  </a:lnTo>
                  <a:lnTo>
                    <a:pt x="172" y="2325"/>
                  </a:lnTo>
                  <a:lnTo>
                    <a:pt x="167" y="2346"/>
                  </a:lnTo>
                  <a:lnTo>
                    <a:pt x="165" y="2374"/>
                  </a:lnTo>
                  <a:lnTo>
                    <a:pt x="164" y="2400"/>
                  </a:lnTo>
                  <a:lnTo>
                    <a:pt x="188" y="2413"/>
                  </a:lnTo>
                  <a:lnTo>
                    <a:pt x="195" y="2412"/>
                  </a:lnTo>
                  <a:lnTo>
                    <a:pt x="165" y="2439"/>
                  </a:lnTo>
                  <a:lnTo>
                    <a:pt x="152" y="2459"/>
                  </a:lnTo>
                  <a:lnTo>
                    <a:pt x="145" y="2503"/>
                  </a:lnTo>
                  <a:lnTo>
                    <a:pt x="145" y="2523"/>
                  </a:lnTo>
                  <a:lnTo>
                    <a:pt x="146" y="2567"/>
                  </a:lnTo>
                  <a:lnTo>
                    <a:pt x="145" y="2586"/>
                  </a:lnTo>
                  <a:lnTo>
                    <a:pt x="141" y="2605"/>
                  </a:lnTo>
                  <a:lnTo>
                    <a:pt x="132" y="2632"/>
                  </a:lnTo>
                  <a:lnTo>
                    <a:pt x="129" y="2654"/>
                  </a:lnTo>
                  <a:lnTo>
                    <a:pt x="134" y="2669"/>
                  </a:lnTo>
                  <a:lnTo>
                    <a:pt x="130" y="2669"/>
                  </a:lnTo>
                  <a:lnTo>
                    <a:pt x="176" y="2704"/>
                  </a:lnTo>
                  <a:lnTo>
                    <a:pt x="187" y="2721"/>
                  </a:lnTo>
                  <a:lnTo>
                    <a:pt x="191" y="2736"/>
                  </a:lnTo>
                  <a:lnTo>
                    <a:pt x="188" y="2744"/>
                  </a:lnTo>
                  <a:lnTo>
                    <a:pt x="177" y="2743"/>
                  </a:lnTo>
                  <a:lnTo>
                    <a:pt x="180" y="2738"/>
                  </a:lnTo>
                  <a:lnTo>
                    <a:pt x="182" y="2734"/>
                  </a:lnTo>
                  <a:lnTo>
                    <a:pt x="182" y="2724"/>
                  </a:lnTo>
                  <a:lnTo>
                    <a:pt x="168" y="2718"/>
                  </a:lnTo>
                  <a:lnTo>
                    <a:pt x="155" y="2721"/>
                  </a:lnTo>
                  <a:lnTo>
                    <a:pt x="144" y="2733"/>
                  </a:lnTo>
                  <a:lnTo>
                    <a:pt x="135" y="2751"/>
                  </a:lnTo>
                  <a:lnTo>
                    <a:pt x="129" y="2772"/>
                  </a:lnTo>
                  <a:lnTo>
                    <a:pt x="125" y="2798"/>
                  </a:lnTo>
                  <a:lnTo>
                    <a:pt x="126" y="2829"/>
                  </a:lnTo>
                  <a:lnTo>
                    <a:pt x="132" y="2859"/>
                  </a:lnTo>
                  <a:lnTo>
                    <a:pt x="142" y="2877"/>
                  </a:lnTo>
                  <a:lnTo>
                    <a:pt x="163" y="2901"/>
                  </a:lnTo>
                  <a:lnTo>
                    <a:pt x="171" y="2924"/>
                  </a:lnTo>
                  <a:lnTo>
                    <a:pt x="176" y="2961"/>
                  </a:lnTo>
                  <a:lnTo>
                    <a:pt x="175" y="2986"/>
                  </a:lnTo>
                  <a:lnTo>
                    <a:pt x="166" y="3024"/>
                  </a:lnTo>
                  <a:lnTo>
                    <a:pt x="176" y="3054"/>
                  </a:lnTo>
                  <a:lnTo>
                    <a:pt x="171" y="3077"/>
                  </a:lnTo>
                  <a:lnTo>
                    <a:pt x="152" y="3110"/>
                  </a:lnTo>
                  <a:lnTo>
                    <a:pt x="152" y="3114"/>
                  </a:lnTo>
                  <a:lnTo>
                    <a:pt x="149" y="3144"/>
                  </a:lnTo>
                  <a:lnTo>
                    <a:pt x="149" y="3144"/>
                  </a:lnTo>
                  <a:lnTo>
                    <a:pt x="147" y="3157"/>
                  </a:lnTo>
                  <a:lnTo>
                    <a:pt x="144" y="3170"/>
                  </a:lnTo>
                  <a:lnTo>
                    <a:pt x="144" y="3184"/>
                  </a:lnTo>
                  <a:lnTo>
                    <a:pt x="147" y="3202"/>
                  </a:lnTo>
                  <a:lnTo>
                    <a:pt x="160" y="3226"/>
                  </a:lnTo>
                  <a:lnTo>
                    <a:pt x="171" y="3234"/>
                  </a:lnTo>
                  <a:lnTo>
                    <a:pt x="194" y="3232"/>
                  </a:lnTo>
                  <a:lnTo>
                    <a:pt x="229" y="3254"/>
                  </a:lnTo>
                  <a:lnTo>
                    <a:pt x="241" y="3255"/>
                  </a:lnTo>
                  <a:lnTo>
                    <a:pt x="237" y="3269"/>
                  </a:lnTo>
                  <a:lnTo>
                    <a:pt x="233" y="3279"/>
                  </a:lnTo>
                  <a:lnTo>
                    <a:pt x="229" y="3287"/>
                  </a:lnTo>
                  <a:lnTo>
                    <a:pt x="223" y="3292"/>
                  </a:lnTo>
                  <a:lnTo>
                    <a:pt x="233" y="3327"/>
                  </a:lnTo>
                  <a:lnTo>
                    <a:pt x="237" y="3338"/>
                  </a:lnTo>
                  <a:lnTo>
                    <a:pt x="230" y="3353"/>
                  </a:lnTo>
                  <a:lnTo>
                    <a:pt x="220" y="3350"/>
                  </a:lnTo>
                  <a:lnTo>
                    <a:pt x="199" y="3329"/>
                  </a:lnTo>
                  <a:lnTo>
                    <a:pt x="188" y="3331"/>
                  </a:lnTo>
                  <a:lnTo>
                    <a:pt x="168" y="3341"/>
                  </a:lnTo>
                  <a:lnTo>
                    <a:pt x="156" y="3339"/>
                  </a:lnTo>
                  <a:lnTo>
                    <a:pt x="122" y="3305"/>
                  </a:lnTo>
                  <a:lnTo>
                    <a:pt x="111" y="3299"/>
                  </a:lnTo>
                  <a:lnTo>
                    <a:pt x="81" y="3300"/>
                  </a:lnTo>
                  <a:lnTo>
                    <a:pt x="69" y="3291"/>
                  </a:lnTo>
                  <a:lnTo>
                    <a:pt x="74" y="3307"/>
                  </a:lnTo>
                  <a:lnTo>
                    <a:pt x="91" y="3352"/>
                  </a:lnTo>
                  <a:lnTo>
                    <a:pt x="87" y="3374"/>
                  </a:lnTo>
                  <a:lnTo>
                    <a:pt x="87" y="3402"/>
                  </a:lnTo>
                  <a:lnTo>
                    <a:pt x="87" y="3431"/>
                  </a:lnTo>
                  <a:lnTo>
                    <a:pt x="86" y="3452"/>
                  </a:lnTo>
                  <a:lnTo>
                    <a:pt x="103" y="3506"/>
                  </a:lnTo>
                  <a:lnTo>
                    <a:pt x="143" y="3533"/>
                  </a:lnTo>
                  <a:lnTo>
                    <a:pt x="164" y="3568"/>
                  </a:lnTo>
                  <a:lnTo>
                    <a:pt x="152" y="3582"/>
                  </a:lnTo>
                  <a:lnTo>
                    <a:pt x="124" y="3576"/>
                  </a:lnTo>
                  <a:lnTo>
                    <a:pt x="115" y="3595"/>
                  </a:lnTo>
                  <a:lnTo>
                    <a:pt x="128" y="3623"/>
                  </a:lnTo>
                  <a:lnTo>
                    <a:pt x="130" y="3645"/>
                  </a:lnTo>
                  <a:lnTo>
                    <a:pt x="125" y="3684"/>
                  </a:lnTo>
                  <a:lnTo>
                    <a:pt x="117" y="3703"/>
                  </a:lnTo>
                  <a:lnTo>
                    <a:pt x="101" y="3696"/>
                  </a:lnTo>
                  <a:lnTo>
                    <a:pt x="72" y="3669"/>
                  </a:lnTo>
                  <a:lnTo>
                    <a:pt x="61" y="3674"/>
                  </a:lnTo>
                  <a:lnTo>
                    <a:pt x="49" y="3687"/>
                  </a:lnTo>
                  <a:lnTo>
                    <a:pt x="38" y="3709"/>
                  </a:lnTo>
                  <a:lnTo>
                    <a:pt x="31" y="3735"/>
                  </a:lnTo>
                  <a:lnTo>
                    <a:pt x="26" y="3826"/>
                  </a:lnTo>
                  <a:lnTo>
                    <a:pt x="27" y="3852"/>
                  </a:lnTo>
                  <a:lnTo>
                    <a:pt x="31" y="3879"/>
                  </a:lnTo>
                  <a:lnTo>
                    <a:pt x="37" y="3905"/>
                  </a:lnTo>
                  <a:lnTo>
                    <a:pt x="44" y="3929"/>
                  </a:lnTo>
                  <a:lnTo>
                    <a:pt x="46" y="3947"/>
                  </a:lnTo>
                  <a:lnTo>
                    <a:pt x="49" y="3979"/>
                  </a:lnTo>
                  <a:lnTo>
                    <a:pt x="52" y="4035"/>
                  </a:lnTo>
                  <a:lnTo>
                    <a:pt x="51" y="4057"/>
                  </a:lnTo>
                  <a:lnTo>
                    <a:pt x="48" y="4079"/>
                  </a:lnTo>
                  <a:lnTo>
                    <a:pt x="43" y="4096"/>
                  </a:lnTo>
                  <a:lnTo>
                    <a:pt x="13" y="4115"/>
                  </a:lnTo>
                  <a:lnTo>
                    <a:pt x="5" y="4131"/>
                  </a:lnTo>
                  <a:lnTo>
                    <a:pt x="4" y="4148"/>
                  </a:lnTo>
                  <a:lnTo>
                    <a:pt x="14" y="4166"/>
                  </a:lnTo>
                  <a:lnTo>
                    <a:pt x="21" y="4169"/>
                  </a:lnTo>
                  <a:lnTo>
                    <a:pt x="68" y="4165"/>
                  </a:lnTo>
                  <a:lnTo>
                    <a:pt x="34" y="4175"/>
                  </a:lnTo>
                  <a:lnTo>
                    <a:pt x="16" y="4169"/>
                  </a:lnTo>
                  <a:lnTo>
                    <a:pt x="14" y="4166"/>
                  </a:lnTo>
                  <a:lnTo>
                    <a:pt x="3" y="4159"/>
                  </a:lnTo>
                  <a:lnTo>
                    <a:pt x="4" y="4148"/>
                  </a:lnTo>
                  <a:lnTo>
                    <a:pt x="1" y="4143"/>
                  </a:lnTo>
                  <a:lnTo>
                    <a:pt x="0" y="4184"/>
                  </a:lnTo>
                  <a:lnTo>
                    <a:pt x="10" y="4203"/>
                  </a:lnTo>
                  <a:lnTo>
                    <a:pt x="44" y="4225"/>
                  </a:lnTo>
                  <a:lnTo>
                    <a:pt x="48" y="4225"/>
                  </a:lnTo>
                  <a:lnTo>
                    <a:pt x="49" y="4230"/>
                  </a:lnTo>
                  <a:lnTo>
                    <a:pt x="48" y="4249"/>
                  </a:lnTo>
                  <a:lnTo>
                    <a:pt x="43" y="4270"/>
                  </a:lnTo>
                  <a:lnTo>
                    <a:pt x="26" y="4294"/>
                  </a:lnTo>
                  <a:lnTo>
                    <a:pt x="20" y="4313"/>
                  </a:lnTo>
                  <a:lnTo>
                    <a:pt x="9" y="4372"/>
                  </a:lnTo>
                  <a:lnTo>
                    <a:pt x="6" y="4404"/>
                  </a:lnTo>
                  <a:lnTo>
                    <a:pt x="10" y="4455"/>
                  </a:lnTo>
                  <a:lnTo>
                    <a:pt x="13" y="4468"/>
                  </a:lnTo>
                  <a:lnTo>
                    <a:pt x="34" y="4551"/>
                  </a:lnTo>
                  <a:lnTo>
                    <a:pt x="33" y="4566"/>
                  </a:lnTo>
                  <a:lnTo>
                    <a:pt x="21" y="4584"/>
                  </a:lnTo>
                  <a:lnTo>
                    <a:pt x="45" y="4620"/>
                  </a:lnTo>
                  <a:lnTo>
                    <a:pt x="55" y="4642"/>
                  </a:lnTo>
                  <a:lnTo>
                    <a:pt x="66" y="4673"/>
                  </a:lnTo>
                  <a:lnTo>
                    <a:pt x="69" y="4686"/>
                  </a:lnTo>
                  <a:lnTo>
                    <a:pt x="72" y="4724"/>
                  </a:lnTo>
                  <a:lnTo>
                    <a:pt x="74" y="4737"/>
                  </a:lnTo>
                  <a:lnTo>
                    <a:pt x="114" y="4753"/>
                  </a:lnTo>
                  <a:lnTo>
                    <a:pt x="140" y="4784"/>
                  </a:lnTo>
                  <a:lnTo>
                    <a:pt x="152" y="4786"/>
                  </a:lnTo>
                  <a:lnTo>
                    <a:pt x="198" y="4728"/>
                  </a:lnTo>
                  <a:lnTo>
                    <a:pt x="195" y="4728"/>
                  </a:lnTo>
                  <a:lnTo>
                    <a:pt x="228" y="4718"/>
                  </a:lnTo>
                  <a:lnTo>
                    <a:pt x="247" y="4727"/>
                  </a:lnTo>
                  <a:lnTo>
                    <a:pt x="256" y="4765"/>
                  </a:lnTo>
                  <a:lnTo>
                    <a:pt x="249" y="4794"/>
                  </a:lnTo>
                  <a:lnTo>
                    <a:pt x="221" y="4828"/>
                  </a:lnTo>
                  <a:lnTo>
                    <a:pt x="226" y="4855"/>
                  </a:lnTo>
                  <a:lnTo>
                    <a:pt x="220" y="4891"/>
                  </a:lnTo>
                  <a:lnTo>
                    <a:pt x="208" y="4889"/>
                  </a:lnTo>
                  <a:lnTo>
                    <a:pt x="194" y="4873"/>
                  </a:lnTo>
                  <a:lnTo>
                    <a:pt x="181" y="4864"/>
                  </a:lnTo>
                  <a:lnTo>
                    <a:pt x="168" y="4872"/>
                  </a:lnTo>
                  <a:lnTo>
                    <a:pt x="58" y="5023"/>
                  </a:lnTo>
                  <a:lnTo>
                    <a:pt x="57" y="5039"/>
                  </a:lnTo>
                  <a:lnTo>
                    <a:pt x="80" y="5097"/>
                  </a:lnTo>
                  <a:lnTo>
                    <a:pt x="65" y="5135"/>
                  </a:lnTo>
                  <a:lnTo>
                    <a:pt x="71" y="5150"/>
                  </a:lnTo>
                  <a:lnTo>
                    <a:pt x="66" y="5167"/>
                  </a:lnTo>
                  <a:lnTo>
                    <a:pt x="70" y="5179"/>
                  </a:lnTo>
                  <a:lnTo>
                    <a:pt x="79" y="5214"/>
                  </a:lnTo>
                  <a:lnTo>
                    <a:pt x="73" y="5227"/>
                  </a:lnTo>
                  <a:lnTo>
                    <a:pt x="61" y="5283"/>
                  </a:lnTo>
                  <a:lnTo>
                    <a:pt x="60" y="5294"/>
                  </a:lnTo>
                  <a:lnTo>
                    <a:pt x="60" y="5305"/>
                  </a:lnTo>
                  <a:lnTo>
                    <a:pt x="60" y="5312"/>
                  </a:lnTo>
                  <a:lnTo>
                    <a:pt x="57" y="5316"/>
                  </a:lnTo>
                  <a:lnTo>
                    <a:pt x="46" y="5317"/>
                  </a:lnTo>
                  <a:lnTo>
                    <a:pt x="40" y="5321"/>
                  </a:lnTo>
                  <a:lnTo>
                    <a:pt x="36" y="5329"/>
                  </a:lnTo>
                  <a:lnTo>
                    <a:pt x="30" y="5372"/>
                  </a:lnTo>
                  <a:lnTo>
                    <a:pt x="41" y="5399"/>
                  </a:lnTo>
                  <a:lnTo>
                    <a:pt x="84" y="5443"/>
                  </a:lnTo>
                  <a:lnTo>
                    <a:pt x="91" y="5443"/>
                  </a:lnTo>
                  <a:lnTo>
                    <a:pt x="98" y="5450"/>
                  </a:lnTo>
                  <a:lnTo>
                    <a:pt x="104" y="5479"/>
                  </a:lnTo>
                  <a:lnTo>
                    <a:pt x="111" y="5501"/>
                  </a:lnTo>
                  <a:lnTo>
                    <a:pt x="132" y="5518"/>
                  </a:lnTo>
                  <a:lnTo>
                    <a:pt x="141" y="5531"/>
                  </a:lnTo>
                  <a:lnTo>
                    <a:pt x="143" y="5544"/>
                  </a:lnTo>
                  <a:lnTo>
                    <a:pt x="144" y="5561"/>
                  </a:lnTo>
                  <a:lnTo>
                    <a:pt x="146" y="5581"/>
                  </a:lnTo>
                  <a:lnTo>
                    <a:pt x="151" y="5602"/>
                  </a:lnTo>
                  <a:lnTo>
                    <a:pt x="162" y="5614"/>
                  </a:lnTo>
                  <a:lnTo>
                    <a:pt x="183" y="5606"/>
                  </a:lnTo>
                  <a:lnTo>
                    <a:pt x="194" y="5619"/>
                  </a:lnTo>
                  <a:lnTo>
                    <a:pt x="183" y="5648"/>
                  </a:lnTo>
                  <a:lnTo>
                    <a:pt x="179" y="5655"/>
                  </a:lnTo>
                  <a:lnTo>
                    <a:pt x="216" y="5704"/>
                  </a:lnTo>
                  <a:lnTo>
                    <a:pt x="235" y="5719"/>
                  </a:lnTo>
                  <a:lnTo>
                    <a:pt x="253" y="5722"/>
                  </a:lnTo>
                  <a:lnTo>
                    <a:pt x="255" y="5738"/>
                  </a:lnTo>
                  <a:lnTo>
                    <a:pt x="244" y="5756"/>
                  </a:lnTo>
                  <a:lnTo>
                    <a:pt x="238" y="5758"/>
                  </a:lnTo>
                  <a:lnTo>
                    <a:pt x="240" y="5775"/>
                  </a:lnTo>
                  <a:lnTo>
                    <a:pt x="250" y="5800"/>
                  </a:lnTo>
                  <a:lnTo>
                    <a:pt x="245" y="5825"/>
                  </a:lnTo>
                  <a:lnTo>
                    <a:pt x="223" y="5859"/>
                  </a:lnTo>
                  <a:lnTo>
                    <a:pt x="229" y="5874"/>
                  </a:lnTo>
                  <a:lnTo>
                    <a:pt x="219" y="5931"/>
                  </a:lnTo>
                  <a:lnTo>
                    <a:pt x="185" y="5992"/>
                  </a:lnTo>
                  <a:lnTo>
                    <a:pt x="176" y="6049"/>
                  </a:lnTo>
                  <a:lnTo>
                    <a:pt x="179" y="6061"/>
                  </a:lnTo>
                  <a:lnTo>
                    <a:pt x="185" y="6074"/>
                  </a:lnTo>
                  <a:lnTo>
                    <a:pt x="190" y="6088"/>
                  </a:lnTo>
                  <a:lnTo>
                    <a:pt x="187" y="6106"/>
                  </a:lnTo>
                  <a:lnTo>
                    <a:pt x="165" y="6124"/>
                  </a:lnTo>
                  <a:lnTo>
                    <a:pt x="164" y="6143"/>
                  </a:lnTo>
                  <a:lnTo>
                    <a:pt x="173" y="6166"/>
                  </a:lnTo>
                  <a:lnTo>
                    <a:pt x="200" y="6186"/>
                  </a:lnTo>
                  <a:lnTo>
                    <a:pt x="204" y="6209"/>
                  </a:lnTo>
                  <a:lnTo>
                    <a:pt x="229" y="6278"/>
                  </a:lnTo>
                  <a:lnTo>
                    <a:pt x="234" y="6306"/>
                  </a:lnTo>
                  <a:lnTo>
                    <a:pt x="226" y="6319"/>
                  </a:lnTo>
                  <a:lnTo>
                    <a:pt x="206" y="6325"/>
                  </a:lnTo>
                  <a:lnTo>
                    <a:pt x="218" y="6349"/>
                  </a:lnTo>
                  <a:lnTo>
                    <a:pt x="225" y="6375"/>
                  </a:lnTo>
                  <a:lnTo>
                    <a:pt x="235" y="6434"/>
                  </a:lnTo>
                  <a:lnTo>
                    <a:pt x="230" y="6439"/>
                  </a:lnTo>
                  <a:lnTo>
                    <a:pt x="228" y="6445"/>
                  </a:lnTo>
                  <a:lnTo>
                    <a:pt x="227" y="6468"/>
                  </a:lnTo>
                  <a:lnTo>
                    <a:pt x="237" y="6477"/>
                  </a:lnTo>
                  <a:lnTo>
                    <a:pt x="243" y="6491"/>
                  </a:lnTo>
                  <a:lnTo>
                    <a:pt x="256" y="6537"/>
                  </a:lnTo>
                  <a:lnTo>
                    <a:pt x="259" y="6552"/>
                  </a:lnTo>
                  <a:lnTo>
                    <a:pt x="261" y="6560"/>
                  </a:lnTo>
                  <a:lnTo>
                    <a:pt x="268" y="6568"/>
                  </a:lnTo>
                  <a:lnTo>
                    <a:pt x="281" y="6576"/>
                  </a:lnTo>
                  <a:lnTo>
                    <a:pt x="287" y="6589"/>
                  </a:lnTo>
                  <a:lnTo>
                    <a:pt x="301" y="6643"/>
                  </a:lnTo>
                  <a:lnTo>
                    <a:pt x="313" y="6676"/>
                  </a:lnTo>
                  <a:lnTo>
                    <a:pt x="326" y="6700"/>
                  </a:lnTo>
                  <a:lnTo>
                    <a:pt x="345" y="6725"/>
                  </a:lnTo>
                  <a:lnTo>
                    <a:pt x="370" y="6745"/>
                  </a:lnTo>
                  <a:lnTo>
                    <a:pt x="1074" y="6819"/>
                  </a:lnTo>
                  <a:lnTo>
                    <a:pt x="1131" y="6785"/>
                  </a:lnTo>
                  <a:lnTo>
                    <a:pt x="1322" y="6781"/>
                  </a:lnTo>
                  <a:lnTo>
                    <a:pt x="1370" y="6811"/>
                  </a:lnTo>
                  <a:lnTo>
                    <a:pt x="1385" y="6814"/>
                  </a:lnTo>
                  <a:lnTo>
                    <a:pt x="1392" y="6805"/>
                  </a:lnTo>
                  <a:lnTo>
                    <a:pt x="1409" y="6742"/>
                  </a:lnTo>
                  <a:lnTo>
                    <a:pt x="1455" y="6651"/>
                  </a:lnTo>
                  <a:lnTo>
                    <a:pt x="1485" y="6633"/>
                  </a:lnTo>
                  <a:lnTo>
                    <a:pt x="1517" y="6667"/>
                  </a:lnTo>
                  <a:lnTo>
                    <a:pt x="1514" y="6674"/>
                  </a:lnTo>
                  <a:lnTo>
                    <a:pt x="1507" y="6703"/>
                  </a:lnTo>
                  <a:lnTo>
                    <a:pt x="1515" y="6711"/>
                  </a:lnTo>
                  <a:lnTo>
                    <a:pt x="1522" y="6729"/>
                  </a:lnTo>
                  <a:lnTo>
                    <a:pt x="1525" y="6751"/>
                  </a:lnTo>
                  <a:lnTo>
                    <a:pt x="1517" y="6800"/>
                  </a:lnTo>
                  <a:lnTo>
                    <a:pt x="1521" y="6820"/>
                  </a:lnTo>
                  <a:lnTo>
                    <a:pt x="1530" y="6836"/>
                  </a:lnTo>
                  <a:lnTo>
                    <a:pt x="1596" y="6930"/>
                  </a:lnTo>
                  <a:lnTo>
                    <a:pt x="1634" y="6956"/>
                  </a:lnTo>
                  <a:lnTo>
                    <a:pt x="1643" y="6971"/>
                  </a:lnTo>
                  <a:lnTo>
                    <a:pt x="1659" y="6971"/>
                  </a:lnTo>
                  <a:lnTo>
                    <a:pt x="1730" y="7008"/>
                  </a:lnTo>
                  <a:lnTo>
                    <a:pt x="1748" y="7035"/>
                  </a:lnTo>
                  <a:lnTo>
                    <a:pt x="1757" y="7041"/>
                  </a:lnTo>
                  <a:lnTo>
                    <a:pt x="1803" y="7045"/>
                  </a:lnTo>
                  <a:lnTo>
                    <a:pt x="1813" y="7063"/>
                  </a:lnTo>
                  <a:lnTo>
                    <a:pt x="1821" y="7081"/>
                  </a:lnTo>
                  <a:lnTo>
                    <a:pt x="1830" y="7096"/>
                  </a:lnTo>
                  <a:lnTo>
                    <a:pt x="1843" y="7102"/>
                  </a:lnTo>
                  <a:lnTo>
                    <a:pt x="1847" y="7098"/>
                  </a:lnTo>
                  <a:lnTo>
                    <a:pt x="1855" y="7083"/>
                  </a:lnTo>
                  <a:lnTo>
                    <a:pt x="1861" y="7081"/>
                  </a:lnTo>
                  <a:lnTo>
                    <a:pt x="1865" y="7087"/>
                  </a:lnTo>
                  <a:lnTo>
                    <a:pt x="1867" y="7098"/>
                  </a:lnTo>
                  <a:lnTo>
                    <a:pt x="1869" y="7109"/>
                  </a:lnTo>
                  <a:lnTo>
                    <a:pt x="2040" y="7138"/>
                  </a:lnTo>
                  <a:lnTo>
                    <a:pt x="2071" y="7162"/>
                  </a:lnTo>
                  <a:lnTo>
                    <a:pt x="2059" y="7181"/>
                  </a:lnTo>
                  <a:lnTo>
                    <a:pt x="2041" y="7186"/>
                  </a:lnTo>
                  <a:lnTo>
                    <a:pt x="1938" y="7161"/>
                  </a:lnTo>
                  <a:lnTo>
                    <a:pt x="1907" y="7173"/>
                  </a:lnTo>
                  <a:lnTo>
                    <a:pt x="1896" y="7193"/>
                  </a:lnTo>
                  <a:lnTo>
                    <a:pt x="1889" y="7232"/>
                  </a:lnTo>
                  <a:lnTo>
                    <a:pt x="1889" y="7300"/>
                  </a:lnTo>
                  <a:lnTo>
                    <a:pt x="1885" y="7324"/>
                  </a:lnTo>
                  <a:lnTo>
                    <a:pt x="1873" y="7326"/>
                  </a:lnTo>
                  <a:lnTo>
                    <a:pt x="1885" y="7323"/>
                  </a:lnTo>
                  <a:lnTo>
                    <a:pt x="1786" y="7332"/>
                  </a:lnTo>
                  <a:lnTo>
                    <a:pt x="1755" y="7358"/>
                  </a:lnTo>
                  <a:lnTo>
                    <a:pt x="1730" y="7342"/>
                  </a:lnTo>
                  <a:lnTo>
                    <a:pt x="1693" y="7340"/>
                  </a:lnTo>
                  <a:lnTo>
                    <a:pt x="1682" y="7350"/>
                  </a:lnTo>
                  <a:lnTo>
                    <a:pt x="1674" y="7363"/>
                  </a:lnTo>
                  <a:lnTo>
                    <a:pt x="1639" y="7368"/>
                  </a:lnTo>
                  <a:lnTo>
                    <a:pt x="1624" y="7378"/>
                  </a:lnTo>
                  <a:lnTo>
                    <a:pt x="1585" y="7430"/>
                  </a:lnTo>
                  <a:lnTo>
                    <a:pt x="1330" y="7434"/>
                  </a:lnTo>
                  <a:lnTo>
                    <a:pt x="1319" y="7427"/>
                  </a:lnTo>
                  <a:lnTo>
                    <a:pt x="1308" y="7405"/>
                  </a:lnTo>
                  <a:lnTo>
                    <a:pt x="1302" y="7384"/>
                  </a:lnTo>
                  <a:lnTo>
                    <a:pt x="1292" y="7335"/>
                  </a:lnTo>
                  <a:lnTo>
                    <a:pt x="1286" y="7316"/>
                  </a:lnTo>
                  <a:lnTo>
                    <a:pt x="1258" y="7283"/>
                  </a:lnTo>
                  <a:lnTo>
                    <a:pt x="1228" y="7271"/>
                  </a:lnTo>
                  <a:lnTo>
                    <a:pt x="1162" y="7275"/>
                  </a:lnTo>
                  <a:lnTo>
                    <a:pt x="1131" y="7253"/>
                  </a:lnTo>
                  <a:lnTo>
                    <a:pt x="1117" y="7250"/>
                  </a:lnTo>
                  <a:lnTo>
                    <a:pt x="1059" y="7275"/>
                  </a:lnTo>
                  <a:lnTo>
                    <a:pt x="1029" y="7308"/>
                  </a:lnTo>
                  <a:lnTo>
                    <a:pt x="1011" y="7313"/>
                  </a:lnTo>
                  <a:lnTo>
                    <a:pt x="992" y="7307"/>
                  </a:lnTo>
                  <a:lnTo>
                    <a:pt x="971" y="7292"/>
                  </a:lnTo>
                  <a:lnTo>
                    <a:pt x="959" y="7289"/>
                  </a:lnTo>
                  <a:lnTo>
                    <a:pt x="848" y="7363"/>
                  </a:lnTo>
                  <a:lnTo>
                    <a:pt x="833" y="7363"/>
                  </a:lnTo>
                  <a:lnTo>
                    <a:pt x="818" y="7355"/>
                  </a:lnTo>
                  <a:lnTo>
                    <a:pt x="788" y="7327"/>
                  </a:lnTo>
                  <a:lnTo>
                    <a:pt x="789" y="7315"/>
                  </a:lnTo>
                  <a:lnTo>
                    <a:pt x="789" y="7301"/>
                  </a:lnTo>
                  <a:lnTo>
                    <a:pt x="791" y="7293"/>
                  </a:lnTo>
                  <a:lnTo>
                    <a:pt x="777" y="7269"/>
                  </a:lnTo>
                  <a:lnTo>
                    <a:pt x="584" y="7270"/>
                  </a:lnTo>
                  <a:lnTo>
                    <a:pt x="597" y="7283"/>
                  </a:lnTo>
                  <a:lnTo>
                    <a:pt x="622" y="7332"/>
                  </a:lnTo>
                  <a:lnTo>
                    <a:pt x="633" y="7341"/>
                  </a:lnTo>
                  <a:lnTo>
                    <a:pt x="648" y="7347"/>
                  </a:lnTo>
                  <a:lnTo>
                    <a:pt x="740" y="7455"/>
                  </a:lnTo>
                  <a:lnTo>
                    <a:pt x="806" y="7490"/>
                  </a:lnTo>
                  <a:lnTo>
                    <a:pt x="821" y="7506"/>
                  </a:lnTo>
                  <a:lnTo>
                    <a:pt x="834" y="7533"/>
                  </a:lnTo>
                  <a:lnTo>
                    <a:pt x="830" y="7536"/>
                  </a:lnTo>
                  <a:lnTo>
                    <a:pt x="821" y="7552"/>
                  </a:lnTo>
                  <a:lnTo>
                    <a:pt x="822" y="7566"/>
                  </a:lnTo>
                  <a:lnTo>
                    <a:pt x="826" y="7566"/>
                  </a:lnTo>
                  <a:lnTo>
                    <a:pt x="829" y="7583"/>
                  </a:lnTo>
                  <a:lnTo>
                    <a:pt x="764" y="7602"/>
                  </a:lnTo>
                  <a:lnTo>
                    <a:pt x="737" y="7642"/>
                  </a:lnTo>
                  <a:lnTo>
                    <a:pt x="723" y="7646"/>
                  </a:lnTo>
                  <a:lnTo>
                    <a:pt x="709" y="7656"/>
                  </a:lnTo>
                  <a:lnTo>
                    <a:pt x="701" y="7692"/>
                  </a:lnTo>
                  <a:lnTo>
                    <a:pt x="729" y="7756"/>
                  </a:lnTo>
                  <a:lnTo>
                    <a:pt x="775" y="7891"/>
                  </a:lnTo>
                  <a:lnTo>
                    <a:pt x="801" y="7935"/>
                  </a:lnTo>
                  <a:lnTo>
                    <a:pt x="827" y="7981"/>
                  </a:lnTo>
                  <a:lnTo>
                    <a:pt x="917" y="8084"/>
                  </a:lnTo>
                  <a:lnTo>
                    <a:pt x="941" y="8098"/>
                  </a:lnTo>
                  <a:lnTo>
                    <a:pt x="969" y="8128"/>
                  </a:lnTo>
                  <a:lnTo>
                    <a:pt x="973" y="8130"/>
                  </a:lnTo>
                  <a:lnTo>
                    <a:pt x="979" y="8136"/>
                  </a:lnTo>
                  <a:lnTo>
                    <a:pt x="984" y="8149"/>
                  </a:lnTo>
                  <a:lnTo>
                    <a:pt x="987" y="8166"/>
                  </a:lnTo>
                  <a:lnTo>
                    <a:pt x="991" y="8178"/>
                  </a:lnTo>
                  <a:lnTo>
                    <a:pt x="1021" y="8204"/>
                  </a:lnTo>
                  <a:lnTo>
                    <a:pt x="1030" y="8218"/>
                  </a:lnTo>
                  <a:lnTo>
                    <a:pt x="1036" y="8242"/>
                  </a:lnTo>
                  <a:lnTo>
                    <a:pt x="1039" y="8260"/>
                  </a:lnTo>
                  <a:lnTo>
                    <a:pt x="1042" y="8280"/>
                  </a:lnTo>
                  <a:lnTo>
                    <a:pt x="1106" y="8441"/>
                  </a:lnTo>
                  <a:lnTo>
                    <a:pt x="1125" y="8478"/>
                  </a:lnTo>
                  <a:lnTo>
                    <a:pt x="1226" y="8603"/>
                  </a:lnTo>
                  <a:lnTo>
                    <a:pt x="1275" y="8638"/>
                  </a:lnTo>
                  <a:lnTo>
                    <a:pt x="1429" y="8660"/>
                  </a:lnTo>
                  <a:lnTo>
                    <a:pt x="1438" y="8651"/>
                  </a:lnTo>
                  <a:lnTo>
                    <a:pt x="1443" y="8638"/>
                  </a:lnTo>
                  <a:lnTo>
                    <a:pt x="1449" y="8632"/>
                  </a:lnTo>
                  <a:lnTo>
                    <a:pt x="1498" y="8684"/>
                  </a:lnTo>
                  <a:lnTo>
                    <a:pt x="1622" y="8727"/>
                  </a:lnTo>
                  <a:lnTo>
                    <a:pt x="1751" y="8844"/>
                  </a:lnTo>
                  <a:lnTo>
                    <a:pt x="1784" y="8851"/>
                  </a:lnTo>
                  <a:lnTo>
                    <a:pt x="1802" y="8873"/>
                  </a:lnTo>
                  <a:lnTo>
                    <a:pt x="1772" y="8917"/>
                  </a:lnTo>
                  <a:lnTo>
                    <a:pt x="1754" y="8926"/>
                  </a:lnTo>
                  <a:lnTo>
                    <a:pt x="1734" y="8921"/>
                  </a:lnTo>
                  <a:lnTo>
                    <a:pt x="1690" y="8860"/>
                  </a:lnTo>
                  <a:lnTo>
                    <a:pt x="1674" y="8853"/>
                  </a:lnTo>
                  <a:lnTo>
                    <a:pt x="1626" y="8872"/>
                  </a:lnTo>
                  <a:lnTo>
                    <a:pt x="1610" y="8868"/>
                  </a:lnTo>
                  <a:lnTo>
                    <a:pt x="1609" y="8862"/>
                  </a:lnTo>
                  <a:lnTo>
                    <a:pt x="1606" y="8840"/>
                  </a:lnTo>
                  <a:lnTo>
                    <a:pt x="1605" y="8834"/>
                  </a:lnTo>
                  <a:lnTo>
                    <a:pt x="1591" y="8837"/>
                  </a:lnTo>
                  <a:lnTo>
                    <a:pt x="1586" y="8845"/>
                  </a:lnTo>
                  <a:lnTo>
                    <a:pt x="1572" y="8893"/>
                  </a:lnTo>
                  <a:lnTo>
                    <a:pt x="1587" y="8909"/>
                  </a:lnTo>
                  <a:lnTo>
                    <a:pt x="1616" y="8921"/>
                  </a:lnTo>
                  <a:lnTo>
                    <a:pt x="1649" y="8952"/>
                  </a:lnTo>
                  <a:lnTo>
                    <a:pt x="1721" y="8949"/>
                  </a:lnTo>
                  <a:lnTo>
                    <a:pt x="1783" y="9002"/>
                  </a:lnTo>
                  <a:lnTo>
                    <a:pt x="1797" y="9006"/>
                  </a:lnTo>
                  <a:lnTo>
                    <a:pt x="1795" y="9015"/>
                  </a:lnTo>
                  <a:lnTo>
                    <a:pt x="1794" y="9024"/>
                  </a:lnTo>
                  <a:lnTo>
                    <a:pt x="1794" y="9033"/>
                  </a:lnTo>
                  <a:lnTo>
                    <a:pt x="1793" y="9040"/>
                  </a:lnTo>
                  <a:lnTo>
                    <a:pt x="1846" y="9057"/>
                  </a:lnTo>
                  <a:lnTo>
                    <a:pt x="1892" y="9022"/>
                  </a:lnTo>
                  <a:lnTo>
                    <a:pt x="1972" y="8915"/>
                  </a:lnTo>
                  <a:lnTo>
                    <a:pt x="1970" y="8900"/>
                  </a:lnTo>
                  <a:lnTo>
                    <a:pt x="1949" y="8885"/>
                  </a:lnTo>
                  <a:lnTo>
                    <a:pt x="1855" y="8875"/>
                  </a:lnTo>
                  <a:lnTo>
                    <a:pt x="1851" y="8868"/>
                  </a:lnTo>
                  <a:lnTo>
                    <a:pt x="1851" y="8852"/>
                  </a:lnTo>
                  <a:lnTo>
                    <a:pt x="1853" y="8835"/>
                  </a:lnTo>
                  <a:lnTo>
                    <a:pt x="1856" y="8827"/>
                  </a:lnTo>
                  <a:lnTo>
                    <a:pt x="2028" y="8792"/>
                  </a:lnTo>
                  <a:lnTo>
                    <a:pt x="2071" y="8815"/>
                  </a:lnTo>
                  <a:lnTo>
                    <a:pt x="2330" y="8828"/>
                  </a:lnTo>
                  <a:lnTo>
                    <a:pt x="2345" y="8807"/>
                  </a:lnTo>
                  <a:lnTo>
                    <a:pt x="2341" y="8803"/>
                  </a:lnTo>
                  <a:lnTo>
                    <a:pt x="2338" y="8796"/>
                  </a:lnTo>
                  <a:lnTo>
                    <a:pt x="2334" y="8792"/>
                  </a:lnTo>
                  <a:lnTo>
                    <a:pt x="2336" y="8752"/>
                  </a:lnTo>
                  <a:lnTo>
                    <a:pt x="2338" y="8741"/>
                  </a:lnTo>
                  <a:lnTo>
                    <a:pt x="2330" y="8734"/>
                  </a:lnTo>
                  <a:lnTo>
                    <a:pt x="2324" y="8714"/>
                  </a:lnTo>
                  <a:lnTo>
                    <a:pt x="2321" y="8688"/>
                  </a:lnTo>
                  <a:lnTo>
                    <a:pt x="2322" y="8661"/>
                  </a:lnTo>
                  <a:lnTo>
                    <a:pt x="2294" y="8616"/>
                  </a:lnTo>
                  <a:lnTo>
                    <a:pt x="2268" y="8598"/>
                  </a:lnTo>
                  <a:lnTo>
                    <a:pt x="2177" y="8615"/>
                  </a:lnTo>
                  <a:lnTo>
                    <a:pt x="2164" y="8636"/>
                  </a:lnTo>
                  <a:lnTo>
                    <a:pt x="2156" y="8634"/>
                  </a:lnTo>
                  <a:lnTo>
                    <a:pt x="2147" y="8605"/>
                  </a:lnTo>
                  <a:lnTo>
                    <a:pt x="2189" y="8568"/>
                  </a:lnTo>
                  <a:lnTo>
                    <a:pt x="2205" y="8536"/>
                  </a:lnTo>
                  <a:lnTo>
                    <a:pt x="2193" y="8477"/>
                  </a:lnTo>
                  <a:lnTo>
                    <a:pt x="2247" y="8399"/>
                  </a:lnTo>
                  <a:lnTo>
                    <a:pt x="2278" y="8381"/>
                  </a:lnTo>
                  <a:lnTo>
                    <a:pt x="2314" y="8395"/>
                  </a:lnTo>
                  <a:lnTo>
                    <a:pt x="2316" y="8412"/>
                  </a:lnTo>
                  <a:lnTo>
                    <a:pt x="2310" y="8430"/>
                  </a:lnTo>
                  <a:lnTo>
                    <a:pt x="2289" y="8454"/>
                  </a:lnTo>
                  <a:lnTo>
                    <a:pt x="2280" y="8472"/>
                  </a:lnTo>
                  <a:lnTo>
                    <a:pt x="2300" y="8496"/>
                  </a:lnTo>
                  <a:lnTo>
                    <a:pt x="2344" y="8486"/>
                  </a:lnTo>
                  <a:lnTo>
                    <a:pt x="2362" y="8517"/>
                  </a:lnTo>
                  <a:lnTo>
                    <a:pt x="2322" y="8528"/>
                  </a:lnTo>
                  <a:lnTo>
                    <a:pt x="2353" y="8575"/>
                  </a:lnTo>
                  <a:lnTo>
                    <a:pt x="2414" y="8535"/>
                  </a:lnTo>
                  <a:lnTo>
                    <a:pt x="2446" y="8546"/>
                  </a:lnTo>
                  <a:lnTo>
                    <a:pt x="2428" y="8578"/>
                  </a:lnTo>
                  <a:lnTo>
                    <a:pt x="2383" y="8607"/>
                  </a:lnTo>
                  <a:lnTo>
                    <a:pt x="2364" y="8635"/>
                  </a:lnTo>
                  <a:lnTo>
                    <a:pt x="2382" y="8688"/>
                  </a:lnTo>
                  <a:lnTo>
                    <a:pt x="2400" y="8708"/>
                  </a:lnTo>
                  <a:lnTo>
                    <a:pt x="2529" y="8675"/>
                  </a:lnTo>
                  <a:lnTo>
                    <a:pt x="2516" y="8645"/>
                  </a:lnTo>
                  <a:lnTo>
                    <a:pt x="2503" y="8607"/>
                  </a:lnTo>
                  <a:lnTo>
                    <a:pt x="2492" y="8571"/>
                  </a:lnTo>
                  <a:lnTo>
                    <a:pt x="2489" y="8553"/>
                  </a:lnTo>
                  <a:lnTo>
                    <a:pt x="2503" y="8549"/>
                  </a:lnTo>
                  <a:lnTo>
                    <a:pt x="2507" y="8544"/>
                  </a:lnTo>
                  <a:lnTo>
                    <a:pt x="2507" y="8532"/>
                  </a:lnTo>
                  <a:lnTo>
                    <a:pt x="2507" y="8521"/>
                  </a:lnTo>
                  <a:lnTo>
                    <a:pt x="2508" y="8513"/>
                  </a:lnTo>
                  <a:lnTo>
                    <a:pt x="2525" y="8426"/>
                  </a:lnTo>
                  <a:lnTo>
                    <a:pt x="2538" y="8420"/>
                  </a:lnTo>
                  <a:lnTo>
                    <a:pt x="2566" y="8392"/>
                  </a:lnTo>
                  <a:lnTo>
                    <a:pt x="2581" y="8358"/>
                  </a:lnTo>
                  <a:lnTo>
                    <a:pt x="2610" y="8320"/>
                  </a:lnTo>
                  <a:lnTo>
                    <a:pt x="2613" y="8313"/>
                  </a:lnTo>
                  <a:lnTo>
                    <a:pt x="2611" y="8302"/>
                  </a:lnTo>
                  <a:lnTo>
                    <a:pt x="2620" y="8294"/>
                  </a:lnTo>
                  <a:lnTo>
                    <a:pt x="2629" y="8281"/>
                  </a:lnTo>
                  <a:lnTo>
                    <a:pt x="2643" y="8245"/>
                  </a:lnTo>
                  <a:lnTo>
                    <a:pt x="2631" y="8220"/>
                  </a:lnTo>
                  <a:lnTo>
                    <a:pt x="2598" y="8174"/>
                  </a:lnTo>
                  <a:lnTo>
                    <a:pt x="2610" y="8163"/>
                  </a:lnTo>
                  <a:lnTo>
                    <a:pt x="2629" y="8175"/>
                  </a:lnTo>
                  <a:lnTo>
                    <a:pt x="2651" y="8199"/>
                  </a:lnTo>
                  <a:lnTo>
                    <a:pt x="2668" y="8229"/>
                  </a:lnTo>
                  <a:lnTo>
                    <a:pt x="2671" y="8267"/>
                  </a:lnTo>
                  <a:lnTo>
                    <a:pt x="2659" y="8305"/>
                  </a:lnTo>
                  <a:lnTo>
                    <a:pt x="2642" y="8335"/>
                  </a:lnTo>
                  <a:lnTo>
                    <a:pt x="2574" y="8409"/>
                  </a:lnTo>
                  <a:lnTo>
                    <a:pt x="2565" y="8440"/>
                  </a:lnTo>
                  <a:lnTo>
                    <a:pt x="2548" y="8554"/>
                  </a:lnTo>
                  <a:lnTo>
                    <a:pt x="2542" y="8571"/>
                  </a:lnTo>
                  <a:lnTo>
                    <a:pt x="2544" y="8588"/>
                  </a:lnTo>
                  <a:lnTo>
                    <a:pt x="2561" y="8593"/>
                  </a:lnTo>
                  <a:lnTo>
                    <a:pt x="2572" y="8622"/>
                  </a:lnTo>
                  <a:lnTo>
                    <a:pt x="2576" y="8656"/>
                  </a:lnTo>
                  <a:lnTo>
                    <a:pt x="2568" y="8681"/>
                  </a:lnTo>
                  <a:lnTo>
                    <a:pt x="2586" y="8721"/>
                  </a:lnTo>
                  <a:lnTo>
                    <a:pt x="2599" y="8784"/>
                  </a:lnTo>
                  <a:lnTo>
                    <a:pt x="2608" y="8843"/>
                  </a:lnTo>
                  <a:lnTo>
                    <a:pt x="2615" y="8868"/>
                  </a:lnTo>
                  <a:lnTo>
                    <a:pt x="2634" y="8878"/>
                  </a:lnTo>
                  <a:lnTo>
                    <a:pt x="2827" y="9111"/>
                  </a:lnTo>
                  <a:lnTo>
                    <a:pt x="3161" y="9308"/>
                  </a:lnTo>
                  <a:lnTo>
                    <a:pt x="3191" y="9300"/>
                  </a:lnTo>
                  <a:lnTo>
                    <a:pt x="3267" y="9226"/>
                  </a:lnTo>
                  <a:lnTo>
                    <a:pt x="3477" y="9234"/>
                  </a:lnTo>
                  <a:lnTo>
                    <a:pt x="3486" y="9213"/>
                  </a:lnTo>
                  <a:lnTo>
                    <a:pt x="3405" y="9149"/>
                  </a:lnTo>
                  <a:lnTo>
                    <a:pt x="3368" y="9144"/>
                  </a:lnTo>
                  <a:lnTo>
                    <a:pt x="3310" y="9113"/>
                  </a:lnTo>
                  <a:lnTo>
                    <a:pt x="3279" y="9113"/>
                  </a:lnTo>
                  <a:lnTo>
                    <a:pt x="3231" y="9085"/>
                  </a:lnTo>
                  <a:lnTo>
                    <a:pt x="3129" y="9161"/>
                  </a:lnTo>
                  <a:lnTo>
                    <a:pt x="3114" y="9188"/>
                  </a:lnTo>
                  <a:lnTo>
                    <a:pt x="3098" y="9193"/>
                  </a:lnTo>
                  <a:lnTo>
                    <a:pt x="3077" y="9144"/>
                  </a:lnTo>
                  <a:lnTo>
                    <a:pt x="3080" y="9100"/>
                  </a:lnTo>
                  <a:lnTo>
                    <a:pt x="3110" y="9067"/>
                  </a:lnTo>
                  <a:lnTo>
                    <a:pt x="3273" y="9005"/>
                  </a:lnTo>
                  <a:lnTo>
                    <a:pt x="3320" y="9016"/>
                  </a:lnTo>
                  <a:lnTo>
                    <a:pt x="3360" y="8974"/>
                  </a:lnTo>
                  <a:lnTo>
                    <a:pt x="3377" y="8969"/>
                  </a:lnTo>
                  <a:lnTo>
                    <a:pt x="3423" y="8992"/>
                  </a:lnTo>
                  <a:lnTo>
                    <a:pt x="3451" y="8988"/>
                  </a:lnTo>
                  <a:lnTo>
                    <a:pt x="3470" y="8968"/>
                  </a:lnTo>
                  <a:lnTo>
                    <a:pt x="3477" y="8965"/>
                  </a:lnTo>
                  <a:lnTo>
                    <a:pt x="3483" y="8970"/>
                  </a:lnTo>
                  <a:lnTo>
                    <a:pt x="3496" y="8987"/>
                  </a:lnTo>
                  <a:lnTo>
                    <a:pt x="3502" y="8990"/>
                  </a:lnTo>
                  <a:lnTo>
                    <a:pt x="3624" y="9001"/>
                  </a:lnTo>
                  <a:lnTo>
                    <a:pt x="3654" y="8954"/>
                  </a:lnTo>
                  <a:lnTo>
                    <a:pt x="3671" y="8882"/>
                  </a:lnTo>
                  <a:lnTo>
                    <a:pt x="3685" y="8855"/>
                  </a:lnTo>
                  <a:lnTo>
                    <a:pt x="3701" y="8864"/>
                  </a:lnTo>
                  <a:lnTo>
                    <a:pt x="3705" y="8896"/>
                  </a:lnTo>
                  <a:lnTo>
                    <a:pt x="3694" y="8925"/>
                  </a:lnTo>
                  <a:lnTo>
                    <a:pt x="3667" y="8958"/>
                  </a:lnTo>
                  <a:lnTo>
                    <a:pt x="3693" y="9022"/>
                  </a:lnTo>
                  <a:lnTo>
                    <a:pt x="3707" y="9051"/>
                  </a:lnTo>
                  <a:lnTo>
                    <a:pt x="3718" y="9062"/>
                  </a:lnTo>
                  <a:lnTo>
                    <a:pt x="3768" y="9071"/>
                  </a:lnTo>
                  <a:lnTo>
                    <a:pt x="3801" y="9095"/>
                  </a:lnTo>
                  <a:lnTo>
                    <a:pt x="3894" y="9057"/>
                  </a:lnTo>
                  <a:lnTo>
                    <a:pt x="4003" y="9080"/>
                  </a:lnTo>
                  <a:lnTo>
                    <a:pt x="4175" y="9029"/>
                  </a:lnTo>
                  <a:lnTo>
                    <a:pt x="4187" y="9019"/>
                  </a:lnTo>
                  <a:lnTo>
                    <a:pt x="4208" y="9040"/>
                  </a:lnTo>
                  <a:lnTo>
                    <a:pt x="4432" y="9047"/>
                  </a:lnTo>
                  <a:lnTo>
                    <a:pt x="4487" y="9011"/>
                  </a:lnTo>
                  <a:lnTo>
                    <a:pt x="4529" y="8947"/>
                  </a:lnTo>
                  <a:lnTo>
                    <a:pt x="4605" y="8899"/>
                  </a:lnTo>
                  <a:lnTo>
                    <a:pt x="4638" y="8807"/>
                  </a:lnTo>
                  <a:lnTo>
                    <a:pt x="4648" y="8810"/>
                  </a:lnTo>
                  <a:lnTo>
                    <a:pt x="4655" y="8831"/>
                  </a:lnTo>
                  <a:lnTo>
                    <a:pt x="4663" y="8831"/>
                  </a:lnTo>
                  <a:lnTo>
                    <a:pt x="4693" y="8789"/>
                  </a:lnTo>
                  <a:lnTo>
                    <a:pt x="4698" y="8786"/>
                  </a:lnTo>
                  <a:lnTo>
                    <a:pt x="4705" y="8791"/>
                  </a:lnTo>
                  <a:lnTo>
                    <a:pt x="4715" y="8809"/>
                  </a:lnTo>
                  <a:lnTo>
                    <a:pt x="4721" y="8812"/>
                  </a:lnTo>
                  <a:lnTo>
                    <a:pt x="4768" y="8778"/>
                  </a:lnTo>
                  <a:lnTo>
                    <a:pt x="4772" y="8782"/>
                  </a:lnTo>
                  <a:lnTo>
                    <a:pt x="4776" y="8792"/>
                  </a:lnTo>
                  <a:lnTo>
                    <a:pt x="4780" y="8805"/>
                  </a:lnTo>
                  <a:lnTo>
                    <a:pt x="4785" y="8816"/>
                  </a:lnTo>
                  <a:lnTo>
                    <a:pt x="4791" y="8823"/>
                  </a:lnTo>
                  <a:lnTo>
                    <a:pt x="4797" y="8822"/>
                  </a:lnTo>
                  <a:lnTo>
                    <a:pt x="4802" y="8817"/>
                  </a:lnTo>
                  <a:lnTo>
                    <a:pt x="4808" y="8817"/>
                  </a:lnTo>
                  <a:lnTo>
                    <a:pt x="4878" y="8881"/>
                  </a:lnTo>
                  <a:lnTo>
                    <a:pt x="4920" y="8892"/>
                  </a:lnTo>
                  <a:lnTo>
                    <a:pt x="4973" y="8932"/>
                  </a:lnTo>
                  <a:lnTo>
                    <a:pt x="4997" y="8938"/>
                  </a:lnTo>
                  <a:lnTo>
                    <a:pt x="4996" y="8907"/>
                  </a:lnTo>
                  <a:lnTo>
                    <a:pt x="5017" y="8909"/>
                  </a:lnTo>
                  <a:lnTo>
                    <a:pt x="5044" y="8933"/>
                  </a:lnTo>
                  <a:lnTo>
                    <a:pt x="5063" y="8966"/>
                  </a:lnTo>
                  <a:lnTo>
                    <a:pt x="5207" y="9040"/>
                  </a:lnTo>
                  <a:lnTo>
                    <a:pt x="5214" y="9024"/>
                  </a:lnTo>
                  <a:lnTo>
                    <a:pt x="5224" y="8983"/>
                  </a:lnTo>
                  <a:lnTo>
                    <a:pt x="5268" y="8981"/>
                  </a:lnTo>
                  <a:lnTo>
                    <a:pt x="5352" y="9018"/>
                  </a:lnTo>
                  <a:lnTo>
                    <a:pt x="5338" y="9033"/>
                  </a:lnTo>
                  <a:lnTo>
                    <a:pt x="5295" y="9025"/>
                  </a:lnTo>
                  <a:lnTo>
                    <a:pt x="5279" y="9043"/>
                  </a:lnTo>
                  <a:lnTo>
                    <a:pt x="5282" y="9061"/>
                  </a:lnTo>
                  <a:lnTo>
                    <a:pt x="5290" y="9045"/>
                  </a:lnTo>
                  <a:lnTo>
                    <a:pt x="5300" y="9036"/>
                  </a:lnTo>
                  <a:lnTo>
                    <a:pt x="5310" y="9036"/>
                  </a:lnTo>
                  <a:lnTo>
                    <a:pt x="5323" y="9046"/>
                  </a:lnTo>
                  <a:lnTo>
                    <a:pt x="5320" y="9061"/>
                  </a:lnTo>
                  <a:lnTo>
                    <a:pt x="5316" y="9073"/>
                  </a:lnTo>
                  <a:lnTo>
                    <a:pt x="5311" y="9081"/>
                  </a:lnTo>
                  <a:lnTo>
                    <a:pt x="5305" y="9086"/>
                  </a:lnTo>
                  <a:lnTo>
                    <a:pt x="5309" y="9102"/>
                  </a:lnTo>
                  <a:lnTo>
                    <a:pt x="5334" y="9087"/>
                  </a:lnTo>
                  <a:lnTo>
                    <a:pt x="5414" y="9111"/>
                  </a:lnTo>
                  <a:lnTo>
                    <a:pt x="5415" y="9101"/>
                  </a:lnTo>
                  <a:lnTo>
                    <a:pt x="5406" y="9034"/>
                  </a:lnTo>
                  <a:lnTo>
                    <a:pt x="5401" y="9023"/>
                  </a:lnTo>
                  <a:lnTo>
                    <a:pt x="5392" y="9022"/>
                  </a:lnTo>
                  <a:lnTo>
                    <a:pt x="5397" y="9005"/>
                  </a:lnTo>
                  <a:lnTo>
                    <a:pt x="5404" y="8992"/>
                  </a:lnTo>
                  <a:lnTo>
                    <a:pt x="5422" y="8978"/>
                  </a:lnTo>
                  <a:lnTo>
                    <a:pt x="5423" y="8969"/>
                  </a:lnTo>
                  <a:lnTo>
                    <a:pt x="5428" y="8908"/>
                  </a:lnTo>
                  <a:lnTo>
                    <a:pt x="5437" y="8884"/>
                  </a:lnTo>
                  <a:lnTo>
                    <a:pt x="5452" y="8873"/>
                  </a:lnTo>
                  <a:lnTo>
                    <a:pt x="5470" y="8886"/>
                  </a:lnTo>
                  <a:lnTo>
                    <a:pt x="5487" y="8937"/>
                  </a:lnTo>
                  <a:lnTo>
                    <a:pt x="5540" y="8870"/>
                  </a:lnTo>
                  <a:lnTo>
                    <a:pt x="5534" y="8836"/>
                  </a:lnTo>
                  <a:lnTo>
                    <a:pt x="5530" y="8819"/>
                  </a:lnTo>
                  <a:lnTo>
                    <a:pt x="5545" y="8811"/>
                  </a:lnTo>
                  <a:lnTo>
                    <a:pt x="5556" y="8795"/>
                  </a:lnTo>
                  <a:lnTo>
                    <a:pt x="5592" y="8824"/>
                  </a:lnTo>
                  <a:lnTo>
                    <a:pt x="5603" y="8811"/>
                  </a:lnTo>
                  <a:lnTo>
                    <a:pt x="5599" y="8794"/>
                  </a:lnTo>
                  <a:lnTo>
                    <a:pt x="5582" y="8773"/>
                  </a:lnTo>
                  <a:lnTo>
                    <a:pt x="5576" y="8769"/>
                  </a:lnTo>
                  <a:lnTo>
                    <a:pt x="5572" y="8753"/>
                  </a:lnTo>
                  <a:lnTo>
                    <a:pt x="5591" y="8679"/>
                  </a:lnTo>
                  <a:lnTo>
                    <a:pt x="5566" y="8645"/>
                  </a:lnTo>
                  <a:lnTo>
                    <a:pt x="5538" y="8629"/>
                  </a:lnTo>
                  <a:lnTo>
                    <a:pt x="5476" y="8630"/>
                  </a:lnTo>
                  <a:lnTo>
                    <a:pt x="5463" y="8624"/>
                  </a:lnTo>
                  <a:lnTo>
                    <a:pt x="5428" y="8587"/>
                  </a:lnTo>
                  <a:lnTo>
                    <a:pt x="5425" y="8586"/>
                  </a:lnTo>
                  <a:lnTo>
                    <a:pt x="5417" y="8589"/>
                  </a:lnTo>
                  <a:lnTo>
                    <a:pt x="5410" y="8587"/>
                  </a:lnTo>
                  <a:lnTo>
                    <a:pt x="5406" y="8580"/>
                  </a:lnTo>
                  <a:lnTo>
                    <a:pt x="5404" y="8570"/>
                  </a:lnTo>
                  <a:lnTo>
                    <a:pt x="5400" y="8559"/>
                  </a:lnTo>
                  <a:lnTo>
                    <a:pt x="5325" y="8465"/>
                  </a:lnTo>
                  <a:lnTo>
                    <a:pt x="5279" y="8454"/>
                  </a:lnTo>
                  <a:lnTo>
                    <a:pt x="5190" y="8380"/>
                  </a:lnTo>
                  <a:lnTo>
                    <a:pt x="4910" y="8284"/>
                  </a:lnTo>
                  <a:lnTo>
                    <a:pt x="4868" y="8256"/>
                  </a:lnTo>
                  <a:lnTo>
                    <a:pt x="4854" y="8258"/>
                  </a:lnTo>
                  <a:lnTo>
                    <a:pt x="4827" y="8277"/>
                  </a:lnTo>
                  <a:lnTo>
                    <a:pt x="4812" y="8275"/>
                  </a:lnTo>
                  <a:lnTo>
                    <a:pt x="4807" y="8267"/>
                  </a:lnTo>
                  <a:lnTo>
                    <a:pt x="4796" y="8240"/>
                  </a:lnTo>
                  <a:lnTo>
                    <a:pt x="4790" y="8230"/>
                  </a:lnTo>
                  <a:lnTo>
                    <a:pt x="4784" y="8224"/>
                  </a:lnTo>
                  <a:lnTo>
                    <a:pt x="4771" y="8218"/>
                  </a:lnTo>
                  <a:lnTo>
                    <a:pt x="4628" y="8081"/>
                  </a:lnTo>
                  <a:lnTo>
                    <a:pt x="4653" y="8078"/>
                  </a:lnTo>
                  <a:lnTo>
                    <a:pt x="4681" y="8085"/>
                  </a:lnTo>
                  <a:lnTo>
                    <a:pt x="4711" y="8105"/>
                  </a:lnTo>
                  <a:lnTo>
                    <a:pt x="4772" y="8168"/>
                  </a:lnTo>
                  <a:lnTo>
                    <a:pt x="4934" y="8227"/>
                  </a:lnTo>
                  <a:lnTo>
                    <a:pt x="4961" y="8264"/>
                  </a:lnTo>
                  <a:lnTo>
                    <a:pt x="4975" y="8275"/>
                  </a:lnTo>
                  <a:lnTo>
                    <a:pt x="5001" y="8258"/>
                  </a:lnTo>
                  <a:lnTo>
                    <a:pt x="5015" y="8263"/>
                  </a:lnTo>
                  <a:lnTo>
                    <a:pt x="5027" y="8273"/>
                  </a:lnTo>
                  <a:lnTo>
                    <a:pt x="5045" y="8281"/>
                  </a:lnTo>
                  <a:lnTo>
                    <a:pt x="5101" y="8284"/>
                  </a:lnTo>
                  <a:lnTo>
                    <a:pt x="5116" y="8291"/>
                  </a:lnTo>
                  <a:lnTo>
                    <a:pt x="5141" y="8323"/>
                  </a:lnTo>
                  <a:lnTo>
                    <a:pt x="5151" y="8321"/>
                  </a:lnTo>
                  <a:lnTo>
                    <a:pt x="5168" y="8303"/>
                  </a:lnTo>
                  <a:lnTo>
                    <a:pt x="5179" y="8302"/>
                  </a:lnTo>
                  <a:lnTo>
                    <a:pt x="5214" y="8338"/>
                  </a:lnTo>
                  <a:lnTo>
                    <a:pt x="5231" y="8345"/>
                  </a:lnTo>
                  <a:lnTo>
                    <a:pt x="5262" y="8345"/>
                  </a:lnTo>
                  <a:lnTo>
                    <a:pt x="5385" y="8448"/>
                  </a:lnTo>
                  <a:lnTo>
                    <a:pt x="5387" y="8454"/>
                  </a:lnTo>
                  <a:lnTo>
                    <a:pt x="5390" y="8461"/>
                  </a:lnTo>
                  <a:lnTo>
                    <a:pt x="5394" y="8469"/>
                  </a:lnTo>
                  <a:lnTo>
                    <a:pt x="5399" y="8477"/>
                  </a:lnTo>
                  <a:lnTo>
                    <a:pt x="5406" y="8482"/>
                  </a:lnTo>
                  <a:lnTo>
                    <a:pt x="5423" y="8485"/>
                  </a:lnTo>
                  <a:lnTo>
                    <a:pt x="5547" y="8599"/>
                  </a:lnTo>
                  <a:lnTo>
                    <a:pt x="5565" y="8601"/>
                  </a:lnTo>
                  <a:lnTo>
                    <a:pt x="5634" y="8557"/>
                  </a:lnTo>
                  <a:lnTo>
                    <a:pt x="5657" y="8568"/>
                  </a:lnTo>
                  <a:lnTo>
                    <a:pt x="5649" y="8601"/>
                  </a:lnTo>
                  <a:lnTo>
                    <a:pt x="5655" y="8632"/>
                  </a:lnTo>
                  <a:lnTo>
                    <a:pt x="5669" y="8655"/>
                  </a:lnTo>
                  <a:lnTo>
                    <a:pt x="5687" y="8661"/>
                  </a:lnTo>
                  <a:lnTo>
                    <a:pt x="5726" y="8651"/>
                  </a:lnTo>
                  <a:lnTo>
                    <a:pt x="5759" y="8669"/>
                  </a:lnTo>
                  <a:lnTo>
                    <a:pt x="5811" y="8719"/>
                  </a:lnTo>
                  <a:lnTo>
                    <a:pt x="5828" y="8726"/>
                  </a:lnTo>
                  <a:lnTo>
                    <a:pt x="5837" y="8733"/>
                  </a:lnTo>
                  <a:lnTo>
                    <a:pt x="5874" y="8778"/>
                  </a:lnTo>
                  <a:lnTo>
                    <a:pt x="5891" y="8791"/>
                  </a:lnTo>
                  <a:lnTo>
                    <a:pt x="5928" y="8805"/>
                  </a:lnTo>
                  <a:lnTo>
                    <a:pt x="5959" y="8806"/>
                  </a:lnTo>
                  <a:lnTo>
                    <a:pt x="5976" y="8823"/>
                  </a:lnTo>
                  <a:lnTo>
                    <a:pt x="6010" y="8882"/>
                  </a:lnTo>
                  <a:lnTo>
                    <a:pt x="6047" y="8927"/>
                  </a:lnTo>
                  <a:lnTo>
                    <a:pt x="6140" y="8969"/>
                  </a:lnTo>
                  <a:lnTo>
                    <a:pt x="6134" y="8985"/>
                  </a:lnTo>
                  <a:lnTo>
                    <a:pt x="6134" y="9000"/>
                  </a:lnTo>
                  <a:lnTo>
                    <a:pt x="6140" y="9011"/>
                  </a:lnTo>
                  <a:lnTo>
                    <a:pt x="6150" y="9017"/>
                  </a:lnTo>
                  <a:lnTo>
                    <a:pt x="6164" y="9013"/>
                  </a:lnTo>
                  <a:lnTo>
                    <a:pt x="6212" y="8949"/>
                  </a:lnTo>
                  <a:lnTo>
                    <a:pt x="6227" y="8908"/>
                  </a:lnTo>
                  <a:lnTo>
                    <a:pt x="6230" y="8885"/>
                  </a:lnTo>
                  <a:lnTo>
                    <a:pt x="6228" y="8854"/>
                  </a:lnTo>
                  <a:lnTo>
                    <a:pt x="6222" y="8822"/>
                  </a:lnTo>
                  <a:lnTo>
                    <a:pt x="6212" y="8799"/>
                  </a:lnTo>
                  <a:lnTo>
                    <a:pt x="6176" y="8786"/>
                  </a:lnTo>
                  <a:lnTo>
                    <a:pt x="6040" y="8631"/>
                  </a:lnTo>
                  <a:lnTo>
                    <a:pt x="5992" y="8611"/>
                  </a:lnTo>
                  <a:lnTo>
                    <a:pt x="5964" y="8578"/>
                  </a:lnTo>
                  <a:lnTo>
                    <a:pt x="5937" y="8565"/>
                  </a:lnTo>
                  <a:lnTo>
                    <a:pt x="5923" y="8547"/>
                  </a:lnTo>
                  <a:lnTo>
                    <a:pt x="5913" y="8522"/>
                  </a:lnTo>
                  <a:lnTo>
                    <a:pt x="5895" y="8471"/>
                  </a:lnTo>
                  <a:lnTo>
                    <a:pt x="5886" y="8449"/>
                  </a:lnTo>
                  <a:lnTo>
                    <a:pt x="5859" y="8416"/>
                  </a:lnTo>
                  <a:lnTo>
                    <a:pt x="5776" y="8365"/>
                  </a:lnTo>
                  <a:lnTo>
                    <a:pt x="5757" y="8364"/>
                  </a:lnTo>
                  <a:lnTo>
                    <a:pt x="5734" y="8437"/>
                  </a:lnTo>
                  <a:lnTo>
                    <a:pt x="5720" y="8462"/>
                  </a:lnTo>
                  <a:lnTo>
                    <a:pt x="5711" y="8461"/>
                  </a:lnTo>
                  <a:lnTo>
                    <a:pt x="5705" y="8450"/>
                  </a:lnTo>
                  <a:lnTo>
                    <a:pt x="5700" y="8435"/>
                  </a:lnTo>
                  <a:lnTo>
                    <a:pt x="5693" y="8419"/>
                  </a:lnTo>
                  <a:lnTo>
                    <a:pt x="5635" y="8372"/>
                  </a:lnTo>
                  <a:lnTo>
                    <a:pt x="5602" y="8342"/>
                  </a:lnTo>
                  <a:lnTo>
                    <a:pt x="5534" y="8353"/>
                  </a:lnTo>
                  <a:lnTo>
                    <a:pt x="5495" y="8314"/>
                  </a:lnTo>
                  <a:lnTo>
                    <a:pt x="5476" y="8281"/>
                  </a:lnTo>
                  <a:lnTo>
                    <a:pt x="5466" y="8257"/>
                  </a:lnTo>
                  <a:lnTo>
                    <a:pt x="5466" y="8240"/>
                  </a:lnTo>
                  <a:lnTo>
                    <a:pt x="5478" y="8225"/>
                  </a:lnTo>
                  <a:lnTo>
                    <a:pt x="5496" y="8219"/>
                  </a:lnTo>
                  <a:lnTo>
                    <a:pt x="5556" y="8231"/>
                  </a:lnTo>
                  <a:lnTo>
                    <a:pt x="5587" y="8249"/>
                  </a:lnTo>
                  <a:lnTo>
                    <a:pt x="5804" y="8198"/>
                  </a:lnTo>
                  <a:lnTo>
                    <a:pt x="5835" y="8209"/>
                  </a:lnTo>
                  <a:lnTo>
                    <a:pt x="5848" y="8208"/>
                  </a:lnTo>
                  <a:lnTo>
                    <a:pt x="5879" y="8163"/>
                  </a:lnTo>
                  <a:lnTo>
                    <a:pt x="5887" y="8169"/>
                  </a:lnTo>
                  <a:lnTo>
                    <a:pt x="5909" y="8224"/>
                  </a:lnTo>
                  <a:lnTo>
                    <a:pt x="5934" y="8233"/>
                  </a:lnTo>
                  <a:lnTo>
                    <a:pt x="5956" y="8218"/>
                  </a:lnTo>
                  <a:lnTo>
                    <a:pt x="5971" y="8198"/>
                  </a:lnTo>
                  <a:lnTo>
                    <a:pt x="5994" y="8183"/>
                  </a:lnTo>
                  <a:lnTo>
                    <a:pt x="6044" y="8209"/>
                  </a:lnTo>
                  <a:lnTo>
                    <a:pt x="6208" y="8166"/>
                  </a:lnTo>
                  <a:lnTo>
                    <a:pt x="6344" y="8247"/>
                  </a:lnTo>
                  <a:lnTo>
                    <a:pt x="6387" y="8242"/>
                  </a:lnTo>
                  <a:lnTo>
                    <a:pt x="6390" y="8236"/>
                  </a:lnTo>
                  <a:lnTo>
                    <a:pt x="6397" y="8204"/>
                  </a:lnTo>
                  <a:lnTo>
                    <a:pt x="6406" y="8188"/>
                  </a:lnTo>
                  <a:lnTo>
                    <a:pt x="6428" y="8170"/>
                  </a:lnTo>
                  <a:lnTo>
                    <a:pt x="6511" y="8156"/>
                  </a:lnTo>
                  <a:lnTo>
                    <a:pt x="6536" y="8166"/>
                  </a:lnTo>
                  <a:lnTo>
                    <a:pt x="6538" y="8201"/>
                  </a:lnTo>
                  <a:lnTo>
                    <a:pt x="6538" y="8231"/>
                  </a:lnTo>
                  <a:lnTo>
                    <a:pt x="6545" y="8235"/>
                  </a:lnTo>
                  <a:lnTo>
                    <a:pt x="6554" y="8260"/>
                  </a:lnTo>
                  <a:lnTo>
                    <a:pt x="6576" y="8276"/>
                  </a:lnTo>
                  <a:lnTo>
                    <a:pt x="6591" y="8257"/>
                  </a:lnTo>
                  <a:lnTo>
                    <a:pt x="6608" y="8179"/>
                  </a:lnTo>
                  <a:lnTo>
                    <a:pt x="6617" y="8166"/>
                  </a:lnTo>
                  <a:lnTo>
                    <a:pt x="6628" y="8178"/>
                  </a:lnTo>
                  <a:lnTo>
                    <a:pt x="6640" y="8197"/>
                  </a:lnTo>
                  <a:lnTo>
                    <a:pt x="6650" y="8204"/>
                  </a:lnTo>
                  <a:lnTo>
                    <a:pt x="6660" y="8206"/>
                  </a:lnTo>
                  <a:lnTo>
                    <a:pt x="6675" y="8217"/>
                  </a:lnTo>
                  <a:lnTo>
                    <a:pt x="6689" y="8234"/>
                  </a:lnTo>
                  <a:lnTo>
                    <a:pt x="6701" y="8253"/>
                  </a:lnTo>
                  <a:lnTo>
                    <a:pt x="6712" y="8278"/>
                  </a:lnTo>
                  <a:lnTo>
                    <a:pt x="6735" y="8332"/>
                  </a:lnTo>
                  <a:lnTo>
                    <a:pt x="6747" y="8354"/>
                  </a:lnTo>
                  <a:lnTo>
                    <a:pt x="6760" y="8366"/>
                  </a:lnTo>
                  <a:lnTo>
                    <a:pt x="6782" y="8378"/>
                  </a:lnTo>
                  <a:lnTo>
                    <a:pt x="6795" y="8395"/>
                  </a:lnTo>
                  <a:lnTo>
                    <a:pt x="6822" y="8420"/>
                  </a:lnTo>
                  <a:lnTo>
                    <a:pt x="6947" y="8281"/>
                  </a:lnTo>
                  <a:lnTo>
                    <a:pt x="7257" y="8127"/>
                  </a:lnTo>
                  <a:lnTo>
                    <a:pt x="7268" y="8130"/>
                  </a:lnTo>
                  <a:lnTo>
                    <a:pt x="7291" y="8143"/>
                  </a:lnTo>
                  <a:lnTo>
                    <a:pt x="7301" y="8144"/>
                  </a:lnTo>
                  <a:lnTo>
                    <a:pt x="7316" y="8137"/>
                  </a:lnTo>
                  <a:lnTo>
                    <a:pt x="7315" y="8122"/>
                  </a:lnTo>
                  <a:lnTo>
                    <a:pt x="7310" y="8079"/>
                  </a:lnTo>
                  <a:lnTo>
                    <a:pt x="7312" y="8069"/>
                  </a:lnTo>
                  <a:lnTo>
                    <a:pt x="7321" y="8060"/>
                  </a:lnTo>
                  <a:lnTo>
                    <a:pt x="7332" y="8042"/>
                  </a:lnTo>
                  <a:lnTo>
                    <a:pt x="7339" y="8020"/>
                  </a:lnTo>
                  <a:lnTo>
                    <a:pt x="7343" y="7995"/>
                  </a:lnTo>
                  <a:lnTo>
                    <a:pt x="7343" y="7907"/>
                  </a:lnTo>
                  <a:lnTo>
                    <a:pt x="7339" y="7883"/>
                  </a:lnTo>
                  <a:lnTo>
                    <a:pt x="7323" y="7832"/>
                  </a:lnTo>
                  <a:lnTo>
                    <a:pt x="7315" y="7799"/>
                  </a:lnTo>
                  <a:lnTo>
                    <a:pt x="7307" y="7781"/>
                  </a:lnTo>
                  <a:lnTo>
                    <a:pt x="7291" y="7751"/>
                  </a:lnTo>
                  <a:lnTo>
                    <a:pt x="7287" y="7741"/>
                  </a:lnTo>
                  <a:lnTo>
                    <a:pt x="7285" y="7733"/>
                  </a:lnTo>
                  <a:lnTo>
                    <a:pt x="7282" y="7727"/>
                  </a:lnTo>
                  <a:lnTo>
                    <a:pt x="7278" y="7720"/>
                  </a:lnTo>
                  <a:lnTo>
                    <a:pt x="7272" y="7711"/>
                  </a:lnTo>
                  <a:lnTo>
                    <a:pt x="7262" y="7703"/>
                  </a:lnTo>
                  <a:lnTo>
                    <a:pt x="7241" y="7680"/>
                  </a:lnTo>
                  <a:lnTo>
                    <a:pt x="7236" y="7672"/>
                  </a:lnTo>
                  <a:lnTo>
                    <a:pt x="7233" y="7662"/>
                  </a:lnTo>
                  <a:lnTo>
                    <a:pt x="7227" y="7639"/>
                  </a:lnTo>
                  <a:lnTo>
                    <a:pt x="7222" y="7604"/>
                  </a:lnTo>
                  <a:lnTo>
                    <a:pt x="7219" y="7591"/>
                  </a:lnTo>
                  <a:lnTo>
                    <a:pt x="7214" y="7579"/>
                  </a:lnTo>
                  <a:lnTo>
                    <a:pt x="7201" y="7562"/>
                  </a:lnTo>
                  <a:lnTo>
                    <a:pt x="7195" y="7547"/>
                  </a:lnTo>
                  <a:lnTo>
                    <a:pt x="7189" y="7528"/>
                  </a:lnTo>
                  <a:lnTo>
                    <a:pt x="7173" y="7463"/>
                  </a:lnTo>
                  <a:lnTo>
                    <a:pt x="7164" y="7440"/>
                  </a:lnTo>
                  <a:lnTo>
                    <a:pt x="7152" y="7421"/>
                  </a:lnTo>
                  <a:lnTo>
                    <a:pt x="7057" y="7302"/>
                  </a:lnTo>
                  <a:lnTo>
                    <a:pt x="6997" y="7209"/>
                  </a:lnTo>
                  <a:lnTo>
                    <a:pt x="6979" y="7186"/>
                  </a:lnTo>
                  <a:lnTo>
                    <a:pt x="6958" y="7167"/>
                  </a:lnTo>
                  <a:lnTo>
                    <a:pt x="6905" y="7146"/>
                  </a:lnTo>
                  <a:lnTo>
                    <a:pt x="6884" y="7158"/>
                  </a:lnTo>
                  <a:lnTo>
                    <a:pt x="6896" y="7210"/>
                  </a:lnTo>
                  <a:lnTo>
                    <a:pt x="6878" y="7241"/>
                  </a:lnTo>
                  <a:lnTo>
                    <a:pt x="6849" y="7250"/>
                  </a:lnTo>
                  <a:lnTo>
                    <a:pt x="6816" y="7237"/>
                  </a:lnTo>
                  <a:lnTo>
                    <a:pt x="6787" y="7205"/>
                  </a:lnTo>
                  <a:lnTo>
                    <a:pt x="6759" y="7173"/>
                  </a:lnTo>
                  <a:lnTo>
                    <a:pt x="6729" y="7154"/>
                  </a:lnTo>
                  <a:lnTo>
                    <a:pt x="6702" y="7154"/>
                  </a:lnTo>
                  <a:lnTo>
                    <a:pt x="6682" y="7178"/>
                  </a:lnTo>
                  <a:lnTo>
                    <a:pt x="6680" y="7188"/>
                  </a:lnTo>
                  <a:lnTo>
                    <a:pt x="6676" y="7209"/>
                  </a:lnTo>
                  <a:lnTo>
                    <a:pt x="6670" y="7218"/>
                  </a:lnTo>
                  <a:lnTo>
                    <a:pt x="6660" y="7196"/>
                  </a:lnTo>
                  <a:lnTo>
                    <a:pt x="6649" y="7181"/>
                  </a:lnTo>
                  <a:lnTo>
                    <a:pt x="6584" y="7160"/>
                  </a:lnTo>
                  <a:lnTo>
                    <a:pt x="6569" y="7145"/>
                  </a:lnTo>
                  <a:lnTo>
                    <a:pt x="6557" y="7117"/>
                  </a:lnTo>
                  <a:lnTo>
                    <a:pt x="6549" y="7078"/>
                  </a:lnTo>
                  <a:lnTo>
                    <a:pt x="6552" y="7057"/>
                  </a:lnTo>
                  <a:lnTo>
                    <a:pt x="6569" y="7029"/>
                  </a:lnTo>
                  <a:lnTo>
                    <a:pt x="6578" y="6985"/>
                  </a:lnTo>
                  <a:lnTo>
                    <a:pt x="6594" y="6987"/>
                  </a:lnTo>
                  <a:lnTo>
                    <a:pt x="6627" y="7012"/>
                  </a:lnTo>
                  <a:lnTo>
                    <a:pt x="6640" y="7016"/>
                  </a:lnTo>
                  <a:lnTo>
                    <a:pt x="6645" y="7010"/>
                  </a:lnTo>
                  <a:lnTo>
                    <a:pt x="6642" y="6953"/>
                  </a:lnTo>
                  <a:lnTo>
                    <a:pt x="6630" y="6941"/>
                  </a:lnTo>
                  <a:lnTo>
                    <a:pt x="6615" y="6918"/>
                  </a:lnTo>
                  <a:lnTo>
                    <a:pt x="6605" y="6895"/>
                  </a:lnTo>
                  <a:lnTo>
                    <a:pt x="6611" y="6880"/>
                  </a:lnTo>
                  <a:lnTo>
                    <a:pt x="6623" y="6883"/>
                  </a:lnTo>
                  <a:lnTo>
                    <a:pt x="6649" y="6908"/>
                  </a:lnTo>
                  <a:lnTo>
                    <a:pt x="6660" y="6911"/>
                  </a:lnTo>
                  <a:lnTo>
                    <a:pt x="6671" y="6890"/>
                  </a:lnTo>
                  <a:lnTo>
                    <a:pt x="6669" y="6853"/>
                  </a:lnTo>
                  <a:lnTo>
                    <a:pt x="6664" y="6815"/>
                  </a:lnTo>
                  <a:lnTo>
                    <a:pt x="6669" y="6789"/>
                  </a:lnTo>
                  <a:lnTo>
                    <a:pt x="6660" y="6774"/>
                  </a:lnTo>
                  <a:lnTo>
                    <a:pt x="6653" y="6763"/>
                  </a:lnTo>
                  <a:lnTo>
                    <a:pt x="6645" y="6755"/>
                  </a:lnTo>
                  <a:lnTo>
                    <a:pt x="6638" y="6749"/>
                  </a:lnTo>
                  <a:lnTo>
                    <a:pt x="6665" y="6705"/>
                  </a:lnTo>
                  <a:lnTo>
                    <a:pt x="6676" y="6699"/>
                  </a:lnTo>
                  <a:lnTo>
                    <a:pt x="6679" y="6722"/>
                  </a:lnTo>
                  <a:lnTo>
                    <a:pt x="6680" y="6731"/>
                  </a:lnTo>
                  <a:lnTo>
                    <a:pt x="6685" y="6740"/>
                  </a:lnTo>
                  <a:lnTo>
                    <a:pt x="6691" y="6754"/>
                  </a:lnTo>
                  <a:lnTo>
                    <a:pt x="6695" y="6759"/>
                  </a:lnTo>
                  <a:lnTo>
                    <a:pt x="6691" y="6799"/>
                  </a:lnTo>
                  <a:lnTo>
                    <a:pt x="6682" y="6828"/>
                  </a:lnTo>
                  <a:lnTo>
                    <a:pt x="6676" y="6862"/>
                  </a:lnTo>
                  <a:lnTo>
                    <a:pt x="6683" y="6910"/>
                  </a:lnTo>
                  <a:lnTo>
                    <a:pt x="6690" y="6928"/>
                  </a:lnTo>
                  <a:lnTo>
                    <a:pt x="6697" y="6937"/>
                  </a:lnTo>
                  <a:lnTo>
                    <a:pt x="6700" y="6948"/>
                  </a:lnTo>
                  <a:lnTo>
                    <a:pt x="6697" y="6966"/>
                  </a:lnTo>
                  <a:lnTo>
                    <a:pt x="6691" y="6969"/>
                  </a:lnTo>
                  <a:lnTo>
                    <a:pt x="6683" y="6960"/>
                  </a:lnTo>
                  <a:lnTo>
                    <a:pt x="6677" y="6958"/>
                  </a:lnTo>
                  <a:lnTo>
                    <a:pt x="6674" y="6975"/>
                  </a:lnTo>
                  <a:lnTo>
                    <a:pt x="6688" y="6985"/>
                  </a:lnTo>
                  <a:lnTo>
                    <a:pt x="6712" y="6974"/>
                  </a:lnTo>
                  <a:lnTo>
                    <a:pt x="6725" y="6980"/>
                  </a:lnTo>
                  <a:lnTo>
                    <a:pt x="6752" y="7004"/>
                  </a:lnTo>
                  <a:lnTo>
                    <a:pt x="6765" y="7007"/>
                  </a:lnTo>
                  <a:lnTo>
                    <a:pt x="6770" y="6995"/>
                  </a:lnTo>
                  <a:lnTo>
                    <a:pt x="6773" y="6976"/>
                  </a:lnTo>
                  <a:lnTo>
                    <a:pt x="6778" y="6962"/>
                  </a:lnTo>
                  <a:lnTo>
                    <a:pt x="6783" y="6945"/>
                  </a:lnTo>
                  <a:lnTo>
                    <a:pt x="6781" y="6912"/>
                  </a:lnTo>
                  <a:lnTo>
                    <a:pt x="6777" y="6890"/>
                  </a:lnTo>
                  <a:lnTo>
                    <a:pt x="6772" y="6870"/>
                  </a:lnTo>
                  <a:lnTo>
                    <a:pt x="6753" y="6821"/>
                  </a:lnTo>
                  <a:lnTo>
                    <a:pt x="6755" y="6812"/>
                  </a:lnTo>
                  <a:lnTo>
                    <a:pt x="6755" y="6805"/>
                  </a:lnTo>
                  <a:lnTo>
                    <a:pt x="6754" y="6796"/>
                  </a:lnTo>
                  <a:lnTo>
                    <a:pt x="6753" y="6787"/>
                  </a:lnTo>
                  <a:lnTo>
                    <a:pt x="6730" y="6779"/>
                  </a:lnTo>
                  <a:lnTo>
                    <a:pt x="6734" y="6766"/>
                  </a:lnTo>
                  <a:lnTo>
                    <a:pt x="6748" y="6762"/>
                  </a:lnTo>
                  <a:lnTo>
                    <a:pt x="6754" y="6754"/>
                  </a:lnTo>
                  <a:lnTo>
                    <a:pt x="6754" y="6743"/>
                  </a:lnTo>
                  <a:lnTo>
                    <a:pt x="6750" y="6709"/>
                  </a:lnTo>
                  <a:lnTo>
                    <a:pt x="6749" y="6694"/>
                  </a:lnTo>
                  <a:lnTo>
                    <a:pt x="6751" y="6671"/>
                  </a:lnTo>
                  <a:lnTo>
                    <a:pt x="6764" y="6610"/>
                  </a:lnTo>
                  <a:lnTo>
                    <a:pt x="6766" y="6589"/>
                  </a:lnTo>
                  <a:lnTo>
                    <a:pt x="6766" y="6570"/>
                  </a:lnTo>
                  <a:lnTo>
                    <a:pt x="6763" y="6533"/>
                  </a:lnTo>
                  <a:lnTo>
                    <a:pt x="6765" y="6527"/>
                  </a:lnTo>
                  <a:lnTo>
                    <a:pt x="6768" y="6519"/>
                  </a:lnTo>
                  <a:lnTo>
                    <a:pt x="6768" y="6509"/>
                  </a:lnTo>
                  <a:lnTo>
                    <a:pt x="6763" y="6492"/>
                  </a:lnTo>
                  <a:lnTo>
                    <a:pt x="6756" y="6483"/>
                  </a:lnTo>
                  <a:lnTo>
                    <a:pt x="6751" y="6487"/>
                  </a:lnTo>
                  <a:lnTo>
                    <a:pt x="6702" y="6551"/>
                  </a:lnTo>
                  <a:lnTo>
                    <a:pt x="6682" y="6542"/>
                  </a:lnTo>
                  <a:lnTo>
                    <a:pt x="6675" y="6522"/>
                  </a:lnTo>
                  <a:lnTo>
                    <a:pt x="6676" y="6515"/>
                  </a:lnTo>
                  <a:lnTo>
                    <a:pt x="6680" y="6510"/>
                  </a:lnTo>
                  <a:lnTo>
                    <a:pt x="6682" y="6499"/>
                  </a:lnTo>
                  <a:lnTo>
                    <a:pt x="6685" y="6474"/>
                  </a:lnTo>
                  <a:lnTo>
                    <a:pt x="6716" y="6374"/>
                  </a:lnTo>
                  <a:lnTo>
                    <a:pt x="6725" y="6368"/>
                  </a:lnTo>
                  <a:lnTo>
                    <a:pt x="6739" y="6381"/>
                  </a:lnTo>
                  <a:lnTo>
                    <a:pt x="6739" y="6398"/>
                  </a:lnTo>
                  <a:lnTo>
                    <a:pt x="6755" y="6436"/>
                  </a:lnTo>
                  <a:lnTo>
                    <a:pt x="6771" y="6459"/>
                  </a:lnTo>
                  <a:lnTo>
                    <a:pt x="6786" y="6471"/>
                  </a:lnTo>
                  <a:lnTo>
                    <a:pt x="6801" y="6476"/>
                  </a:lnTo>
                  <a:lnTo>
                    <a:pt x="6830" y="6464"/>
                  </a:lnTo>
                  <a:lnTo>
                    <a:pt x="6835" y="6457"/>
                  </a:lnTo>
                  <a:lnTo>
                    <a:pt x="6835" y="6432"/>
                  </a:lnTo>
                  <a:lnTo>
                    <a:pt x="6837" y="6425"/>
                  </a:lnTo>
                  <a:lnTo>
                    <a:pt x="6850" y="6432"/>
                  </a:lnTo>
                  <a:lnTo>
                    <a:pt x="6869" y="6453"/>
                  </a:lnTo>
                  <a:lnTo>
                    <a:pt x="6888" y="6481"/>
                  </a:lnTo>
                  <a:lnTo>
                    <a:pt x="6916" y="6551"/>
                  </a:lnTo>
                  <a:lnTo>
                    <a:pt x="6935" y="6574"/>
                  </a:lnTo>
                  <a:lnTo>
                    <a:pt x="6968" y="6593"/>
                  </a:lnTo>
                  <a:lnTo>
                    <a:pt x="6943" y="6601"/>
                  </a:lnTo>
                  <a:lnTo>
                    <a:pt x="6929" y="6597"/>
                  </a:lnTo>
                  <a:lnTo>
                    <a:pt x="6913" y="6581"/>
                  </a:lnTo>
                  <a:lnTo>
                    <a:pt x="6901" y="6560"/>
                  </a:lnTo>
                  <a:lnTo>
                    <a:pt x="6891" y="6541"/>
                  </a:lnTo>
                  <a:lnTo>
                    <a:pt x="6882" y="6525"/>
                  </a:lnTo>
                  <a:lnTo>
                    <a:pt x="6871" y="6513"/>
                  </a:lnTo>
                  <a:lnTo>
                    <a:pt x="6847" y="6521"/>
                  </a:lnTo>
                  <a:lnTo>
                    <a:pt x="6823" y="6610"/>
                  </a:lnTo>
                  <a:lnTo>
                    <a:pt x="6803" y="6628"/>
                  </a:lnTo>
                  <a:lnTo>
                    <a:pt x="6806" y="6644"/>
                  </a:lnTo>
                  <a:lnTo>
                    <a:pt x="6813" y="6648"/>
                  </a:lnTo>
                  <a:lnTo>
                    <a:pt x="6819" y="6649"/>
                  </a:lnTo>
                  <a:lnTo>
                    <a:pt x="6821" y="6645"/>
                  </a:lnTo>
                  <a:lnTo>
                    <a:pt x="6822" y="6638"/>
                  </a:lnTo>
                  <a:lnTo>
                    <a:pt x="6832" y="6644"/>
                  </a:lnTo>
                  <a:lnTo>
                    <a:pt x="6860" y="6624"/>
                  </a:lnTo>
                  <a:lnTo>
                    <a:pt x="6876" y="6632"/>
                  </a:lnTo>
                  <a:lnTo>
                    <a:pt x="6858" y="6672"/>
                  </a:lnTo>
                  <a:lnTo>
                    <a:pt x="6772" y="6710"/>
                  </a:lnTo>
                  <a:lnTo>
                    <a:pt x="6777" y="6725"/>
                  </a:lnTo>
                  <a:lnTo>
                    <a:pt x="6783" y="6719"/>
                  </a:lnTo>
                  <a:lnTo>
                    <a:pt x="6790" y="6721"/>
                  </a:lnTo>
                  <a:lnTo>
                    <a:pt x="6798" y="6730"/>
                  </a:lnTo>
                  <a:lnTo>
                    <a:pt x="6808" y="6747"/>
                  </a:lnTo>
                  <a:lnTo>
                    <a:pt x="6804" y="6767"/>
                  </a:lnTo>
                  <a:lnTo>
                    <a:pt x="6798" y="6782"/>
                  </a:lnTo>
                  <a:lnTo>
                    <a:pt x="6790" y="6791"/>
                  </a:lnTo>
                  <a:lnTo>
                    <a:pt x="6781" y="6793"/>
                  </a:lnTo>
                  <a:lnTo>
                    <a:pt x="6793" y="6811"/>
                  </a:lnTo>
                  <a:lnTo>
                    <a:pt x="6803" y="6818"/>
                  </a:lnTo>
                  <a:lnTo>
                    <a:pt x="6811" y="6817"/>
                  </a:lnTo>
                  <a:lnTo>
                    <a:pt x="6820" y="6812"/>
                  </a:lnTo>
                  <a:lnTo>
                    <a:pt x="6811" y="6847"/>
                  </a:lnTo>
                  <a:lnTo>
                    <a:pt x="6844" y="6879"/>
                  </a:lnTo>
                  <a:lnTo>
                    <a:pt x="6851" y="6883"/>
                  </a:lnTo>
                  <a:lnTo>
                    <a:pt x="6874" y="6865"/>
                  </a:lnTo>
                  <a:lnTo>
                    <a:pt x="6885" y="6869"/>
                  </a:lnTo>
                  <a:lnTo>
                    <a:pt x="6906" y="6889"/>
                  </a:lnTo>
                  <a:lnTo>
                    <a:pt x="6927" y="6919"/>
                  </a:lnTo>
                  <a:lnTo>
                    <a:pt x="6946" y="6941"/>
                  </a:lnTo>
                  <a:lnTo>
                    <a:pt x="6964" y="6940"/>
                  </a:lnTo>
                  <a:lnTo>
                    <a:pt x="6953" y="6921"/>
                  </a:lnTo>
                  <a:lnTo>
                    <a:pt x="6943" y="6900"/>
                  </a:lnTo>
                  <a:lnTo>
                    <a:pt x="6933" y="6880"/>
                  </a:lnTo>
                  <a:lnTo>
                    <a:pt x="6921" y="6872"/>
                  </a:lnTo>
                  <a:lnTo>
                    <a:pt x="6919" y="6852"/>
                  </a:lnTo>
                  <a:lnTo>
                    <a:pt x="6913" y="6814"/>
                  </a:lnTo>
                  <a:lnTo>
                    <a:pt x="6912" y="6798"/>
                  </a:lnTo>
                  <a:lnTo>
                    <a:pt x="6917" y="6789"/>
                  </a:lnTo>
                  <a:lnTo>
                    <a:pt x="6926" y="6804"/>
                  </a:lnTo>
                  <a:lnTo>
                    <a:pt x="6943" y="6844"/>
                  </a:lnTo>
                  <a:lnTo>
                    <a:pt x="6965" y="6858"/>
                  </a:lnTo>
                  <a:lnTo>
                    <a:pt x="6992" y="6824"/>
                  </a:lnTo>
                  <a:lnTo>
                    <a:pt x="7009" y="6815"/>
                  </a:lnTo>
                  <a:lnTo>
                    <a:pt x="7015" y="6850"/>
                  </a:lnTo>
                  <a:lnTo>
                    <a:pt x="7028" y="6879"/>
                  </a:lnTo>
                  <a:lnTo>
                    <a:pt x="7078" y="6972"/>
                  </a:lnTo>
                  <a:lnTo>
                    <a:pt x="7089" y="6978"/>
                  </a:lnTo>
                  <a:lnTo>
                    <a:pt x="7116" y="6962"/>
                  </a:lnTo>
                  <a:lnTo>
                    <a:pt x="7116" y="6979"/>
                  </a:lnTo>
                  <a:lnTo>
                    <a:pt x="7115" y="7012"/>
                  </a:lnTo>
                  <a:lnTo>
                    <a:pt x="7116" y="7029"/>
                  </a:lnTo>
                  <a:lnTo>
                    <a:pt x="7185" y="7097"/>
                  </a:lnTo>
                  <a:lnTo>
                    <a:pt x="7195" y="7083"/>
                  </a:lnTo>
                  <a:lnTo>
                    <a:pt x="7174" y="7049"/>
                  </a:lnTo>
                  <a:lnTo>
                    <a:pt x="7168" y="7043"/>
                  </a:lnTo>
                  <a:lnTo>
                    <a:pt x="7168" y="7032"/>
                  </a:lnTo>
                  <a:lnTo>
                    <a:pt x="7167" y="7030"/>
                  </a:lnTo>
                  <a:lnTo>
                    <a:pt x="7165" y="7030"/>
                  </a:lnTo>
                  <a:lnTo>
                    <a:pt x="7163" y="7027"/>
                  </a:lnTo>
                  <a:lnTo>
                    <a:pt x="7186" y="6991"/>
                  </a:lnTo>
                  <a:lnTo>
                    <a:pt x="7215" y="6982"/>
                  </a:lnTo>
                  <a:lnTo>
                    <a:pt x="7280" y="6995"/>
                  </a:lnTo>
                  <a:lnTo>
                    <a:pt x="7274" y="7014"/>
                  </a:lnTo>
                  <a:lnTo>
                    <a:pt x="7263" y="7023"/>
                  </a:lnTo>
                  <a:lnTo>
                    <a:pt x="7237" y="7030"/>
                  </a:lnTo>
                  <a:lnTo>
                    <a:pt x="7234" y="7037"/>
                  </a:lnTo>
                  <a:lnTo>
                    <a:pt x="7233" y="7061"/>
                  </a:lnTo>
                  <a:lnTo>
                    <a:pt x="7230" y="7068"/>
                  </a:lnTo>
                  <a:lnTo>
                    <a:pt x="7224" y="7071"/>
                  </a:lnTo>
                  <a:lnTo>
                    <a:pt x="7214" y="7083"/>
                  </a:lnTo>
                  <a:lnTo>
                    <a:pt x="7210" y="7092"/>
                  </a:lnTo>
                  <a:lnTo>
                    <a:pt x="7274" y="7148"/>
                  </a:lnTo>
                  <a:lnTo>
                    <a:pt x="7306" y="7188"/>
                  </a:lnTo>
                  <a:lnTo>
                    <a:pt x="7341" y="7244"/>
                  </a:lnTo>
                  <a:lnTo>
                    <a:pt x="7342" y="7270"/>
                  </a:lnTo>
                  <a:lnTo>
                    <a:pt x="7341" y="7278"/>
                  </a:lnTo>
                  <a:lnTo>
                    <a:pt x="7352" y="7272"/>
                  </a:lnTo>
                  <a:lnTo>
                    <a:pt x="7381" y="7288"/>
                  </a:lnTo>
                  <a:lnTo>
                    <a:pt x="7394" y="7289"/>
                  </a:lnTo>
                  <a:lnTo>
                    <a:pt x="7397" y="7280"/>
                  </a:lnTo>
                  <a:lnTo>
                    <a:pt x="7397" y="7246"/>
                  </a:lnTo>
                  <a:lnTo>
                    <a:pt x="7400" y="7237"/>
                  </a:lnTo>
                  <a:lnTo>
                    <a:pt x="7434" y="7203"/>
                  </a:lnTo>
                  <a:lnTo>
                    <a:pt x="7438" y="7244"/>
                  </a:lnTo>
                  <a:lnTo>
                    <a:pt x="7458" y="7255"/>
                  </a:lnTo>
                  <a:lnTo>
                    <a:pt x="7495" y="7245"/>
                  </a:lnTo>
                  <a:lnTo>
                    <a:pt x="7496" y="7234"/>
                  </a:lnTo>
                  <a:lnTo>
                    <a:pt x="7494" y="7211"/>
                  </a:lnTo>
                  <a:lnTo>
                    <a:pt x="7492" y="7188"/>
                  </a:lnTo>
                  <a:lnTo>
                    <a:pt x="7487" y="7180"/>
                  </a:lnTo>
                  <a:lnTo>
                    <a:pt x="7478" y="7177"/>
                  </a:lnTo>
                  <a:lnTo>
                    <a:pt x="7452" y="7154"/>
                  </a:lnTo>
                  <a:lnTo>
                    <a:pt x="7441" y="7148"/>
                  </a:lnTo>
                  <a:lnTo>
                    <a:pt x="7437" y="7133"/>
                  </a:lnTo>
                  <a:lnTo>
                    <a:pt x="7460" y="7125"/>
                  </a:lnTo>
                  <a:lnTo>
                    <a:pt x="7484" y="7129"/>
                  </a:lnTo>
                  <a:lnTo>
                    <a:pt x="7528" y="7171"/>
                  </a:lnTo>
                  <a:lnTo>
                    <a:pt x="7538" y="7176"/>
                  </a:lnTo>
                  <a:lnTo>
                    <a:pt x="7556" y="7152"/>
                  </a:lnTo>
                  <a:lnTo>
                    <a:pt x="7586" y="7066"/>
                  </a:lnTo>
                  <a:lnTo>
                    <a:pt x="7606" y="7040"/>
                  </a:lnTo>
                  <a:lnTo>
                    <a:pt x="7616" y="7045"/>
                  </a:lnTo>
                  <a:lnTo>
                    <a:pt x="7642" y="7071"/>
                  </a:lnTo>
                  <a:lnTo>
                    <a:pt x="7655" y="7069"/>
                  </a:lnTo>
                  <a:lnTo>
                    <a:pt x="7664" y="7055"/>
                  </a:lnTo>
                  <a:lnTo>
                    <a:pt x="7666" y="7046"/>
                  </a:lnTo>
                  <a:lnTo>
                    <a:pt x="7672" y="7051"/>
                  </a:lnTo>
                  <a:lnTo>
                    <a:pt x="7691" y="7081"/>
                  </a:lnTo>
                  <a:lnTo>
                    <a:pt x="7721" y="7113"/>
                  </a:lnTo>
                  <a:lnTo>
                    <a:pt x="7750" y="7134"/>
                  </a:lnTo>
                  <a:lnTo>
                    <a:pt x="7773" y="7168"/>
                  </a:lnTo>
                  <a:lnTo>
                    <a:pt x="7784" y="7239"/>
                  </a:lnTo>
                  <a:lnTo>
                    <a:pt x="7822" y="7330"/>
                  </a:lnTo>
                  <a:lnTo>
                    <a:pt x="7838" y="7377"/>
                  </a:lnTo>
                  <a:lnTo>
                    <a:pt x="7856" y="7441"/>
                  </a:lnTo>
                  <a:lnTo>
                    <a:pt x="7866" y="7493"/>
                  </a:lnTo>
                  <a:lnTo>
                    <a:pt x="7872" y="7546"/>
                  </a:lnTo>
                  <a:lnTo>
                    <a:pt x="7881" y="7600"/>
                  </a:lnTo>
                  <a:lnTo>
                    <a:pt x="7901" y="7653"/>
                  </a:lnTo>
                  <a:lnTo>
                    <a:pt x="7921" y="7712"/>
                  </a:lnTo>
                  <a:lnTo>
                    <a:pt x="7955" y="7807"/>
                  </a:lnTo>
                  <a:lnTo>
                    <a:pt x="7984" y="7907"/>
                  </a:lnTo>
                  <a:lnTo>
                    <a:pt x="7994" y="7979"/>
                  </a:lnTo>
                  <a:lnTo>
                    <a:pt x="8018" y="8021"/>
                  </a:lnTo>
                  <a:lnTo>
                    <a:pt x="8039" y="8072"/>
                  </a:lnTo>
                  <a:lnTo>
                    <a:pt x="8060" y="8119"/>
                  </a:lnTo>
                  <a:lnTo>
                    <a:pt x="8084" y="8146"/>
                  </a:lnTo>
                  <a:lnTo>
                    <a:pt x="8101" y="8137"/>
                  </a:lnTo>
                  <a:lnTo>
                    <a:pt x="8117" y="8103"/>
                  </a:lnTo>
                  <a:lnTo>
                    <a:pt x="8121" y="8053"/>
                  </a:lnTo>
                  <a:lnTo>
                    <a:pt x="8106" y="7997"/>
                  </a:lnTo>
                  <a:lnTo>
                    <a:pt x="8142" y="7998"/>
                  </a:lnTo>
                  <a:lnTo>
                    <a:pt x="8154" y="7993"/>
                  </a:lnTo>
                  <a:lnTo>
                    <a:pt x="8136" y="7973"/>
                  </a:lnTo>
                  <a:lnTo>
                    <a:pt x="8109" y="7964"/>
                  </a:lnTo>
                  <a:lnTo>
                    <a:pt x="8093" y="7950"/>
                  </a:lnTo>
                  <a:lnTo>
                    <a:pt x="8096" y="7932"/>
                  </a:lnTo>
                  <a:lnTo>
                    <a:pt x="8084" y="7920"/>
                  </a:lnTo>
                  <a:lnTo>
                    <a:pt x="8074" y="7924"/>
                  </a:lnTo>
                  <a:lnTo>
                    <a:pt x="8051" y="7967"/>
                  </a:lnTo>
                  <a:lnTo>
                    <a:pt x="8042" y="7970"/>
                  </a:lnTo>
                  <a:lnTo>
                    <a:pt x="8022" y="7966"/>
                  </a:lnTo>
                  <a:lnTo>
                    <a:pt x="8081" y="7889"/>
                  </a:lnTo>
                  <a:lnTo>
                    <a:pt x="8081" y="7844"/>
                  </a:lnTo>
                  <a:lnTo>
                    <a:pt x="8152" y="7782"/>
                  </a:lnTo>
                  <a:lnTo>
                    <a:pt x="8165" y="7753"/>
                  </a:lnTo>
                  <a:lnTo>
                    <a:pt x="8169" y="7728"/>
                  </a:lnTo>
                  <a:lnTo>
                    <a:pt x="8196" y="7714"/>
                  </a:lnTo>
                  <a:lnTo>
                    <a:pt x="8205" y="7699"/>
                  </a:lnTo>
                  <a:lnTo>
                    <a:pt x="8211" y="7674"/>
                  </a:lnTo>
                  <a:lnTo>
                    <a:pt x="8278" y="7566"/>
                  </a:lnTo>
                  <a:lnTo>
                    <a:pt x="8326" y="7528"/>
                  </a:lnTo>
                  <a:lnTo>
                    <a:pt x="8319" y="7589"/>
                  </a:lnTo>
                  <a:lnTo>
                    <a:pt x="8267" y="7643"/>
                  </a:lnTo>
                  <a:lnTo>
                    <a:pt x="8192" y="7780"/>
                  </a:lnTo>
                  <a:lnTo>
                    <a:pt x="8196" y="7844"/>
                  </a:lnTo>
                  <a:lnTo>
                    <a:pt x="8211" y="7852"/>
                  </a:lnTo>
                  <a:lnTo>
                    <a:pt x="8268" y="7834"/>
                  </a:lnTo>
                  <a:lnTo>
                    <a:pt x="8304" y="7854"/>
                  </a:lnTo>
                  <a:lnTo>
                    <a:pt x="8310" y="7833"/>
                  </a:lnTo>
                  <a:lnTo>
                    <a:pt x="8316" y="7780"/>
                  </a:lnTo>
                  <a:lnTo>
                    <a:pt x="8325" y="7756"/>
                  </a:lnTo>
                  <a:lnTo>
                    <a:pt x="8337" y="7739"/>
                  </a:lnTo>
                  <a:lnTo>
                    <a:pt x="8366" y="7720"/>
                  </a:lnTo>
                  <a:lnTo>
                    <a:pt x="8365" y="7754"/>
                  </a:lnTo>
                  <a:lnTo>
                    <a:pt x="8360" y="7779"/>
                  </a:lnTo>
                  <a:lnTo>
                    <a:pt x="8345" y="7819"/>
                  </a:lnTo>
                  <a:lnTo>
                    <a:pt x="8349" y="7832"/>
                  </a:lnTo>
                  <a:lnTo>
                    <a:pt x="8463" y="7780"/>
                  </a:lnTo>
                  <a:lnTo>
                    <a:pt x="8480" y="7757"/>
                  </a:lnTo>
                  <a:lnTo>
                    <a:pt x="8492" y="7726"/>
                  </a:lnTo>
                  <a:lnTo>
                    <a:pt x="8508" y="7714"/>
                  </a:lnTo>
                  <a:lnTo>
                    <a:pt x="8530" y="7748"/>
                  </a:lnTo>
                  <a:lnTo>
                    <a:pt x="8515" y="7782"/>
                  </a:lnTo>
                  <a:lnTo>
                    <a:pt x="8486" y="7797"/>
                  </a:lnTo>
                  <a:lnTo>
                    <a:pt x="8465" y="7822"/>
                  </a:lnTo>
                  <a:lnTo>
                    <a:pt x="8473" y="7880"/>
                  </a:lnTo>
                  <a:lnTo>
                    <a:pt x="8498" y="7924"/>
                  </a:lnTo>
                  <a:lnTo>
                    <a:pt x="8516" y="7917"/>
                  </a:lnTo>
                  <a:lnTo>
                    <a:pt x="8534" y="7899"/>
                  </a:lnTo>
                  <a:lnTo>
                    <a:pt x="8558" y="7910"/>
                  </a:lnTo>
                  <a:lnTo>
                    <a:pt x="8560" y="7929"/>
                  </a:lnTo>
                  <a:lnTo>
                    <a:pt x="8564" y="7950"/>
                  </a:lnTo>
                  <a:lnTo>
                    <a:pt x="8568" y="7968"/>
                  </a:lnTo>
                  <a:lnTo>
                    <a:pt x="8570" y="7974"/>
                  </a:lnTo>
                  <a:lnTo>
                    <a:pt x="8564" y="8048"/>
                  </a:lnTo>
                  <a:lnTo>
                    <a:pt x="8546" y="8075"/>
                  </a:lnTo>
                  <a:lnTo>
                    <a:pt x="8511" y="8106"/>
                  </a:lnTo>
                  <a:lnTo>
                    <a:pt x="8514" y="8066"/>
                  </a:lnTo>
                  <a:lnTo>
                    <a:pt x="8515" y="8045"/>
                  </a:lnTo>
                  <a:lnTo>
                    <a:pt x="8513" y="8020"/>
                  </a:lnTo>
                  <a:lnTo>
                    <a:pt x="8502" y="8026"/>
                  </a:lnTo>
                  <a:lnTo>
                    <a:pt x="8493" y="8071"/>
                  </a:lnTo>
                  <a:lnTo>
                    <a:pt x="8484" y="8085"/>
                  </a:lnTo>
                  <a:lnTo>
                    <a:pt x="8477" y="8083"/>
                  </a:lnTo>
                  <a:lnTo>
                    <a:pt x="8463" y="8064"/>
                  </a:lnTo>
                  <a:lnTo>
                    <a:pt x="8456" y="8063"/>
                  </a:lnTo>
                  <a:lnTo>
                    <a:pt x="8451" y="8073"/>
                  </a:lnTo>
                  <a:lnTo>
                    <a:pt x="8451" y="8110"/>
                  </a:lnTo>
                  <a:lnTo>
                    <a:pt x="8447" y="8120"/>
                  </a:lnTo>
                  <a:lnTo>
                    <a:pt x="8395" y="8148"/>
                  </a:lnTo>
                  <a:lnTo>
                    <a:pt x="8377" y="8186"/>
                  </a:lnTo>
                  <a:lnTo>
                    <a:pt x="8382" y="8255"/>
                  </a:lnTo>
                  <a:lnTo>
                    <a:pt x="8433" y="8278"/>
                  </a:lnTo>
                  <a:lnTo>
                    <a:pt x="8446" y="8277"/>
                  </a:lnTo>
                  <a:lnTo>
                    <a:pt x="8472" y="8247"/>
                  </a:lnTo>
                  <a:lnTo>
                    <a:pt x="8482" y="8251"/>
                  </a:lnTo>
                  <a:lnTo>
                    <a:pt x="8488" y="8267"/>
                  </a:lnTo>
                  <a:lnTo>
                    <a:pt x="8494" y="8287"/>
                  </a:lnTo>
                  <a:lnTo>
                    <a:pt x="8503" y="8303"/>
                  </a:lnTo>
                  <a:lnTo>
                    <a:pt x="8520" y="8311"/>
                  </a:lnTo>
                  <a:lnTo>
                    <a:pt x="8540" y="8308"/>
                  </a:lnTo>
                  <a:lnTo>
                    <a:pt x="8556" y="8293"/>
                  </a:lnTo>
                  <a:lnTo>
                    <a:pt x="8569" y="8232"/>
                  </a:lnTo>
                  <a:lnTo>
                    <a:pt x="8603" y="8208"/>
                  </a:lnTo>
                  <a:lnTo>
                    <a:pt x="8613" y="8182"/>
                  </a:lnTo>
                  <a:lnTo>
                    <a:pt x="8610" y="8202"/>
                  </a:lnTo>
                  <a:lnTo>
                    <a:pt x="8597" y="8226"/>
                  </a:lnTo>
                  <a:lnTo>
                    <a:pt x="8594" y="8243"/>
                  </a:lnTo>
                  <a:lnTo>
                    <a:pt x="8597" y="8281"/>
                  </a:lnTo>
                  <a:lnTo>
                    <a:pt x="8603" y="8295"/>
                  </a:lnTo>
                  <a:lnTo>
                    <a:pt x="8640" y="8315"/>
                  </a:lnTo>
                  <a:lnTo>
                    <a:pt x="8723" y="8304"/>
                  </a:lnTo>
                  <a:lnTo>
                    <a:pt x="8732" y="8283"/>
                  </a:lnTo>
                  <a:lnTo>
                    <a:pt x="8733" y="8203"/>
                  </a:lnTo>
                  <a:lnTo>
                    <a:pt x="8731" y="8188"/>
                  </a:lnTo>
                  <a:lnTo>
                    <a:pt x="8727" y="8178"/>
                  </a:lnTo>
                  <a:lnTo>
                    <a:pt x="8723" y="8169"/>
                  </a:lnTo>
                  <a:lnTo>
                    <a:pt x="8720" y="8157"/>
                  </a:lnTo>
                  <a:lnTo>
                    <a:pt x="8723" y="8146"/>
                  </a:lnTo>
                  <a:lnTo>
                    <a:pt x="8730" y="8147"/>
                  </a:lnTo>
                  <a:lnTo>
                    <a:pt x="8738" y="8153"/>
                  </a:lnTo>
                  <a:lnTo>
                    <a:pt x="8744" y="8155"/>
                  </a:lnTo>
                  <a:lnTo>
                    <a:pt x="8760" y="8137"/>
                  </a:lnTo>
                  <a:lnTo>
                    <a:pt x="8766" y="8110"/>
                  </a:lnTo>
                  <a:lnTo>
                    <a:pt x="8768" y="8072"/>
                  </a:lnTo>
                  <a:lnTo>
                    <a:pt x="8764" y="8022"/>
                  </a:lnTo>
                  <a:lnTo>
                    <a:pt x="8753" y="8012"/>
                  </a:lnTo>
                  <a:lnTo>
                    <a:pt x="8745" y="8012"/>
                  </a:lnTo>
                  <a:lnTo>
                    <a:pt x="8689" y="8041"/>
                  </a:lnTo>
                  <a:lnTo>
                    <a:pt x="8691" y="8003"/>
                  </a:lnTo>
                  <a:lnTo>
                    <a:pt x="8709" y="7980"/>
                  </a:lnTo>
                  <a:lnTo>
                    <a:pt x="8788" y="7946"/>
                  </a:lnTo>
                  <a:lnTo>
                    <a:pt x="8802" y="7916"/>
                  </a:lnTo>
                  <a:lnTo>
                    <a:pt x="8809" y="7915"/>
                  </a:lnTo>
                  <a:lnTo>
                    <a:pt x="8815" y="7925"/>
                  </a:lnTo>
                  <a:lnTo>
                    <a:pt x="8818" y="7945"/>
                  </a:lnTo>
                  <a:lnTo>
                    <a:pt x="8835" y="7967"/>
                  </a:lnTo>
                  <a:lnTo>
                    <a:pt x="8853" y="7972"/>
                  </a:lnTo>
                  <a:lnTo>
                    <a:pt x="8958" y="7929"/>
                  </a:lnTo>
                  <a:lnTo>
                    <a:pt x="8948" y="7980"/>
                  </a:lnTo>
                  <a:lnTo>
                    <a:pt x="8950" y="8011"/>
                  </a:lnTo>
                  <a:lnTo>
                    <a:pt x="8969" y="8030"/>
                  </a:lnTo>
                  <a:lnTo>
                    <a:pt x="8973" y="8045"/>
                  </a:lnTo>
                  <a:lnTo>
                    <a:pt x="8963" y="8051"/>
                  </a:lnTo>
                  <a:lnTo>
                    <a:pt x="8887" y="8028"/>
                  </a:lnTo>
                  <a:lnTo>
                    <a:pt x="8854" y="8033"/>
                  </a:lnTo>
                  <a:lnTo>
                    <a:pt x="8808" y="8021"/>
                  </a:lnTo>
                  <a:lnTo>
                    <a:pt x="8799" y="8032"/>
                  </a:lnTo>
                  <a:lnTo>
                    <a:pt x="8779" y="8153"/>
                  </a:lnTo>
                  <a:lnTo>
                    <a:pt x="8766" y="8183"/>
                  </a:lnTo>
                  <a:lnTo>
                    <a:pt x="8756" y="8220"/>
                  </a:lnTo>
                  <a:lnTo>
                    <a:pt x="8759" y="8270"/>
                  </a:lnTo>
                  <a:lnTo>
                    <a:pt x="8778" y="8327"/>
                  </a:lnTo>
                  <a:lnTo>
                    <a:pt x="8804" y="8358"/>
                  </a:lnTo>
                  <a:lnTo>
                    <a:pt x="8930" y="8451"/>
                  </a:lnTo>
                  <a:lnTo>
                    <a:pt x="8954" y="8477"/>
                  </a:lnTo>
                  <a:lnTo>
                    <a:pt x="8975" y="8515"/>
                  </a:lnTo>
                  <a:lnTo>
                    <a:pt x="8991" y="8552"/>
                  </a:lnTo>
                  <a:lnTo>
                    <a:pt x="9007" y="8577"/>
                  </a:lnTo>
                  <a:lnTo>
                    <a:pt x="9029" y="8579"/>
                  </a:lnTo>
                  <a:lnTo>
                    <a:pt x="9101" y="8501"/>
                  </a:lnTo>
                  <a:lnTo>
                    <a:pt x="9132" y="8495"/>
                  </a:lnTo>
                  <a:lnTo>
                    <a:pt x="9219" y="8530"/>
                  </a:lnTo>
                  <a:lnTo>
                    <a:pt x="9278" y="8528"/>
                  </a:lnTo>
                  <a:lnTo>
                    <a:pt x="9286" y="8534"/>
                  </a:lnTo>
                  <a:lnTo>
                    <a:pt x="9295" y="8545"/>
                  </a:lnTo>
                  <a:lnTo>
                    <a:pt x="9321" y="8572"/>
                  </a:lnTo>
                  <a:lnTo>
                    <a:pt x="9328" y="8576"/>
                  </a:lnTo>
                  <a:lnTo>
                    <a:pt x="9348" y="8572"/>
                  </a:lnTo>
                  <a:lnTo>
                    <a:pt x="9399" y="8587"/>
                  </a:lnTo>
                  <a:lnTo>
                    <a:pt x="9447" y="8622"/>
                  </a:lnTo>
                  <a:lnTo>
                    <a:pt x="9495" y="8643"/>
                  </a:lnTo>
                  <a:lnTo>
                    <a:pt x="9579" y="8733"/>
                  </a:lnTo>
                  <a:lnTo>
                    <a:pt x="9588" y="8746"/>
                  </a:lnTo>
                  <a:lnTo>
                    <a:pt x="9592" y="8769"/>
                  </a:lnTo>
                  <a:lnTo>
                    <a:pt x="9649" y="8901"/>
                  </a:lnTo>
                  <a:lnTo>
                    <a:pt x="9650" y="8915"/>
                  </a:lnTo>
                  <a:lnTo>
                    <a:pt x="9640" y="8937"/>
                  </a:lnTo>
                  <a:lnTo>
                    <a:pt x="9643" y="8957"/>
                  </a:lnTo>
                  <a:lnTo>
                    <a:pt x="9650" y="8974"/>
                  </a:lnTo>
                  <a:lnTo>
                    <a:pt x="9668" y="9015"/>
                  </a:lnTo>
                  <a:lnTo>
                    <a:pt x="9672" y="9031"/>
                  </a:lnTo>
                  <a:lnTo>
                    <a:pt x="9667" y="9070"/>
                  </a:lnTo>
                  <a:lnTo>
                    <a:pt x="9650" y="9084"/>
                  </a:lnTo>
                  <a:lnTo>
                    <a:pt x="9608" y="9088"/>
                  </a:lnTo>
                  <a:lnTo>
                    <a:pt x="9571" y="9114"/>
                  </a:lnTo>
                  <a:lnTo>
                    <a:pt x="9557" y="9136"/>
                  </a:lnTo>
                  <a:lnTo>
                    <a:pt x="9568" y="9172"/>
                  </a:lnTo>
                  <a:lnTo>
                    <a:pt x="9568" y="9177"/>
                  </a:lnTo>
                  <a:lnTo>
                    <a:pt x="9566" y="9178"/>
                  </a:lnTo>
                  <a:lnTo>
                    <a:pt x="9565" y="9180"/>
                  </a:lnTo>
                  <a:lnTo>
                    <a:pt x="9566" y="9198"/>
                  </a:lnTo>
                  <a:lnTo>
                    <a:pt x="9534" y="9239"/>
                  </a:lnTo>
                  <a:lnTo>
                    <a:pt x="9507" y="9313"/>
                  </a:lnTo>
                  <a:lnTo>
                    <a:pt x="9503" y="9338"/>
                  </a:lnTo>
                  <a:lnTo>
                    <a:pt x="9500" y="9350"/>
                  </a:lnTo>
                  <a:lnTo>
                    <a:pt x="9460" y="9375"/>
                  </a:lnTo>
                  <a:lnTo>
                    <a:pt x="9440" y="9372"/>
                  </a:lnTo>
                  <a:lnTo>
                    <a:pt x="9399" y="9330"/>
                  </a:lnTo>
                  <a:lnTo>
                    <a:pt x="9376" y="9322"/>
                  </a:lnTo>
                  <a:lnTo>
                    <a:pt x="9212" y="9363"/>
                  </a:lnTo>
                  <a:lnTo>
                    <a:pt x="9142" y="9454"/>
                  </a:lnTo>
                  <a:lnTo>
                    <a:pt x="9123" y="9493"/>
                  </a:lnTo>
                  <a:lnTo>
                    <a:pt x="9116" y="9501"/>
                  </a:lnTo>
                  <a:lnTo>
                    <a:pt x="9112" y="9522"/>
                  </a:lnTo>
                  <a:lnTo>
                    <a:pt x="9121" y="9563"/>
                  </a:lnTo>
                  <a:lnTo>
                    <a:pt x="9135" y="9604"/>
                  </a:lnTo>
                  <a:lnTo>
                    <a:pt x="9149" y="9626"/>
                  </a:lnTo>
                  <a:lnTo>
                    <a:pt x="9151" y="9679"/>
                  </a:lnTo>
                  <a:lnTo>
                    <a:pt x="9157" y="9716"/>
                  </a:lnTo>
                  <a:lnTo>
                    <a:pt x="9171" y="9747"/>
                  </a:lnTo>
                  <a:lnTo>
                    <a:pt x="9197" y="9787"/>
                  </a:lnTo>
                  <a:lnTo>
                    <a:pt x="9223" y="9804"/>
                  </a:lnTo>
                  <a:lnTo>
                    <a:pt x="9243" y="9792"/>
                  </a:lnTo>
                  <a:lnTo>
                    <a:pt x="9260" y="9796"/>
                  </a:lnTo>
                  <a:lnTo>
                    <a:pt x="9276" y="9862"/>
                  </a:lnTo>
                  <a:lnTo>
                    <a:pt x="9275" y="9944"/>
                  </a:lnTo>
                  <a:lnTo>
                    <a:pt x="9250" y="10096"/>
                  </a:lnTo>
                  <a:lnTo>
                    <a:pt x="9268" y="10180"/>
                  </a:lnTo>
                  <a:lnTo>
                    <a:pt x="9332" y="10271"/>
                  </a:lnTo>
                  <a:lnTo>
                    <a:pt x="9389" y="10263"/>
                  </a:lnTo>
                  <a:lnTo>
                    <a:pt x="9502" y="10149"/>
                  </a:lnTo>
                  <a:lnTo>
                    <a:pt x="9633" y="9886"/>
                  </a:lnTo>
                  <a:lnTo>
                    <a:pt x="9639" y="9853"/>
                  </a:lnTo>
                  <a:lnTo>
                    <a:pt x="9645" y="9771"/>
                  </a:lnTo>
                  <a:lnTo>
                    <a:pt x="9654" y="9751"/>
                  </a:lnTo>
                  <a:lnTo>
                    <a:pt x="9723" y="9688"/>
                  </a:lnTo>
                  <a:lnTo>
                    <a:pt x="9750" y="9607"/>
                  </a:lnTo>
                  <a:lnTo>
                    <a:pt x="9809" y="9519"/>
                  </a:lnTo>
                  <a:lnTo>
                    <a:pt x="9830" y="9457"/>
                  </a:lnTo>
                  <a:lnTo>
                    <a:pt x="9842" y="9378"/>
                  </a:lnTo>
                  <a:lnTo>
                    <a:pt x="9779" y="9316"/>
                  </a:lnTo>
                  <a:lnTo>
                    <a:pt x="9764" y="9283"/>
                  </a:lnTo>
                  <a:lnTo>
                    <a:pt x="9772" y="9220"/>
                  </a:lnTo>
                  <a:lnTo>
                    <a:pt x="9780" y="9196"/>
                  </a:lnTo>
                  <a:lnTo>
                    <a:pt x="9789" y="9178"/>
                  </a:lnTo>
                  <a:lnTo>
                    <a:pt x="9803" y="9171"/>
                  </a:lnTo>
                  <a:lnTo>
                    <a:pt x="9820" y="9177"/>
                  </a:lnTo>
                  <a:lnTo>
                    <a:pt x="9836" y="9193"/>
                  </a:lnTo>
                  <a:lnTo>
                    <a:pt x="9869" y="9238"/>
                  </a:lnTo>
                  <a:lnTo>
                    <a:pt x="9884" y="9252"/>
                  </a:lnTo>
                  <a:lnTo>
                    <a:pt x="9896" y="9255"/>
                  </a:lnTo>
                  <a:lnTo>
                    <a:pt x="9960" y="9319"/>
                  </a:lnTo>
                  <a:lnTo>
                    <a:pt x="10002" y="9332"/>
                  </a:lnTo>
                  <a:lnTo>
                    <a:pt x="10042" y="9375"/>
                  </a:lnTo>
                  <a:lnTo>
                    <a:pt x="10053" y="9379"/>
                  </a:lnTo>
                  <a:lnTo>
                    <a:pt x="10085" y="9374"/>
                  </a:lnTo>
                  <a:lnTo>
                    <a:pt x="10095" y="9357"/>
                  </a:lnTo>
                  <a:lnTo>
                    <a:pt x="10089" y="9316"/>
                  </a:lnTo>
                  <a:lnTo>
                    <a:pt x="10091" y="9249"/>
                  </a:lnTo>
                  <a:lnTo>
                    <a:pt x="10086" y="9201"/>
                  </a:lnTo>
                  <a:lnTo>
                    <a:pt x="10066" y="9161"/>
                  </a:lnTo>
                  <a:lnTo>
                    <a:pt x="10072" y="9147"/>
                  </a:lnTo>
                  <a:lnTo>
                    <a:pt x="10075" y="9127"/>
                  </a:lnTo>
                  <a:lnTo>
                    <a:pt x="10071" y="9105"/>
                  </a:lnTo>
                  <a:lnTo>
                    <a:pt x="10054" y="9078"/>
                  </a:lnTo>
                  <a:lnTo>
                    <a:pt x="10060" y="9061"/>
                  </a:lnTo>
                  <a:lnTo>
                    <a:pt x="10078" y="9037"/>
                  </a:lnTo>
                  <a:lnTo>
                    <a:pt x="10081" y="9020"/>
                  </a:lnTo>
                  <a:lnTo>
                    <a:pt x="10078" y="8976"/>
                  </a:lnTo>
                  <a:lnTo>
                    <a:pt x="10080" y="8962"/>
                  </a:lnTo>
                  <a:lnTo>
                    <a:pt x="10087" y="8956"/>
                  </a:lnTo>
                  <a:lnTo>
                    <a:pt x="10088" y="8937"/>
                  </a:lnTo>
                  <a:lnTo>
                    <a:pt x="10107" y="8895"/>
                  </a:lnTo>
                  <a:lnTo>
                    <a:pt x="10128" y="8871"/>
                  </a:lnTo>
                  <a:lnTo>
                    <a:pt x="10136" y="8853"/>
                  </a:lnTo>
                  <a:lnTo>
                    <a:pt x="10146" y="8840"/>
                  </a:lnTo>
                  <a:lnTo>
                    <a:pt x="10165" y="8844"/>
                  </a:lnTo>
                  <a:lnTo>
                    <a:pt x="10214" y="8881"/>
                  </a:lnTo>
                  <a:lnTo>
                    <a:pt x="10228" y="8884"/>
                  </a:lnTo>
                  <a:lnTo>
                    <a:pt x="10254" y="8878"/>
                  </a:lnTo>
                  <a:lnTo>
                    <a:pt x="10267" y="8888"/>
                  </a:lnTo>
                  <a:lnTo>
                    <a:pt x="10287" y="8923"/>
                  </a:lnTo>
                  <a:lnTo>
                    <a:pt x="10285" y="8955"/>
                  </a:lnTo>
                  <a:lnTo>
                    <a:pt x="10274" y="8970"/>
                  </a:lnTo>
                  <a:lnTo>
                    <a:pt x="10246" y="8981"/>
                  </a:lnTo>
                  <a:lnTo>
                    <a:pt x="10236" y="8992"/>
                  </a:lnTo>
                  <a:lnTo>
                    <a:pt x="10220" y="9027"/>
                  </a:lnTo>
                  <a:lnTo>
                    <a:pt x="10209" y="9034"/>
                  </a:lnTo>
                  <a:lnTo>
                    <a:pt x="10213" y="9010"/>
                  </a:lnTo>
                  <a:lnTo>
                    <a:pt x="10234" y="8950"/>
                  </a:lnTo>
                  <a:lnTo>
                    <a:pt x="10133" y="9058"/>
                  </a:lnTo>
                  <a:lnTo>
                    <a:pt x="10127" y="9071"/>
                  </a:lnTo>
                  <a:lnTo>
                    <a:pt x="10107" y="9161"/>
                  </a:lnTo>
                  <a:lnTo>
                    <a:pt x="10108" y="9191"/>
                  </a:lnTo>
                  <a:lnTo>
                    <a:pt x="10125" y="9202"/>
                  </a:lnTo>
                  <a:lnTo>
                    <a:pt x="10137" y="9190"/>
                  </a:lnTo>
                  <a:lnTo>
                    <a:pt x="10155" y="9149"/>
                  </a:lnTo>
                  <a:lnTo>
                    <a:pt x="10196" y="9112"/>
                  </a:lnTo>
                  <a:lnTo>
                    <a:pt x="10110" y="9244"/>
                  </a:lnTo>
                  <a:lnTo>
                    <a:pt x="10139" y="9245"/>
                  </a:lnTo>
                  <a:lnTo>
                    <a:pt x="10189" y="9169"/>
                  </a:lnTo>
                  <a:lnTo>
                    <a:pt x="10223" y="9170"/>
                  </a:lnTo>
                  <a:lnTo>
                    <a:pt x="10213" y="9195"/>
                  </a:lnTo>
                  <a:lnTo>
                    <a:pt x="10136" y="9280"/>
                  </a:lnTo>
                  <a:lnTo>
                    <a:pt x="10128" y="9305"/>
                  </a:lnTo>
                  <a:lnTo>
                    <a:pt x="10209" y="9242"/>
                  </a:lnTo>
                  <a:lnTo>
                    <a:pt x="10276" y="9144"/>
                  </a:lnTo>
                  <a:lnTo>
                    <a:pt x="10308" y="9133"/>
                  </a:lnTo>
                  <a:lnTo>
                    <a:pt x="10337" y="9161"/>
                  </a:lnTo>
                  <a:lnTo>
                    <a:pt x="10333" y="9168"/>
                  </a:lnTo>
                  <a:lnTo>
                    <a:pt x="10331" y="9175"/>
                  </a:lnTo>
                  <a:lnTo>
                    <a:pt x="10330" y="9201"/>
                  </a:lnTo>
                  <a:lnTo>
                    <a:pt x="10350" y="9220"/>
                  </a:lnTo>
                  <a:lnTo>
                    <a:pt x="10359" y="9257"/>
                  </a:lnTo>
                  <a:lnTo>
                    <a:pt x="10360" y="9294"/>
                  </a:lnTo>
                  <a:lnTo>
                    <a:pt x="10352" y="9316"/>
                  </a:lnTo>
                  <a:lnTo>
                    <a:pt x="10315" y="9345"/>
                  </a:lnTo>
                  <a:lnTo>
                    <a:pt x="10288" y="9400"/>
                  </a:lnTo>
                  <a:lnTo>
                    <a:pt x="10298" y="9414"/>
                  </a:lnTo>
                  <a:lnTo>
                    <a:pt x="10281" y="9437"/>
                  </a:lnTo>
                  <a:lnTo>
                    <a:pt x="10240" y="9469"/>
                  </a:lnTo>
                  <a:lnTo>
                    <a:pt x="10229" y="9500"/>
                  </a:lnTo>
                  <a:lnTo>
                    <a:pt x="10244" y="9493"/>
                  </a:lnTo>
                  <a:lnTo>
                    <a:pt x="10292" y="9505"/>
                  </a:lnTo>
                  <a:lnTo>
                    <a:pt x="10323" y="9489"/>
                  </a:lnTo>
                  <a:lnTo>
                    <a:pt x="10330" y="9494"/>
                  </a:lnTo>
                  <a:lnTo>
                    <a:pt x="10334" y="9510"/>
                  </a:lnTo>
                  <a:lnTo>
                    <a:pt x="10339" y="9526"/>
                  </a:lnTo>
                  <a:lnTo>
                    <a:pt x="10347" y="9530"/>
                  </a:lnTo>
                  <a:lnTo>
                    <a:pt x="10441" y="9444"/>
                  </a:lnTo>
                  <a:lnTo>
                    <a:pt x="10442" y="9411"/>
                  </a:lnTo>
                  <a:lnTo>
                    <a:pt x="10417" y="9384"/>
                  </a:lnTo>
                  <a:lnTo>
                    <a:pt x="10399" y="9390"/>
                  </a:lnTo>
                  <a:lnTo>
                    <a:pt x="10383" y="9407"/>
                  </a:lnTo>
                  <a:lnTo>
                    <a:pt x="10363" y="9415"/>
                  </a:lnTo>
                  <a:lnTo>
                    <a:pt x="10367" y="9395"/>
                  </a:lnTo>
                  <a:lnTo>
                    <a:pt x="10374" y="9379"/>
                  </a:lnTo>
                  <a:lnTo>
                    <a:pt x="10384" y="9369"/>
                  </a:lnTo>
                  <a:lnTo>
                    <a:pt x="10395" y="9364"/>
                  </a:lnTo>
                  <a:lnTo>
                    <a:pt x="10391" y="9356"/>
                  </a:lnTo>
                  <a:lnTo>
                    <a:pt x="10381" y="9334"/>
                  </a:lnTo>
                  <a:lnTo>
                    <a:pt x="10396" y="9312"/>
                  </a:lnTo>
                  <a:lnTo>
                    <a:pt x="10422" y="9302"/>
                  </a:lnTo>
                  <a:lnTo>
                    <a:pt x="10450" y="9308"/>
                  </a:lnTo>
                  <a:lnTo>
                    <a:pt x="10476" y="9338"/>
                  </a:lnTo>
                  <a:lnTo>
                    <a:pt x="10476" y="9400"/>
                  </a:lnTo>
                  <a:lnTo>
                    <a:pt x="10473" y="9426"/>
                  </a:lnTo>
                  <a:lnTo>
                    <a:pt x="10464" y="9451"/>
                  </a:lnTo>
                  <a:lnTo>
                    <a:pt x="10412" y="9503"/>
                  </a:lnTo>
                  <a:lnTo>
                    <a:pt x="10414" y="9515"/>
                  </a:lnTo>
                  <a:lnTo>
                    <a:pt x="10422" y="9544"/>
                  </a:lnTo>
                  <a:lnTo>
                    <a:pt x="10437" y="9589"/>
                  </a:lnTo>
                  <a:lnTo>
                    <a:pt x="10450" y="9608"/>
                  </a:lnTo>
                  <a:lnTo>
                    <a:pt x="10483" y="9619"/>
                  </a:lnTo>
                  <a:lnTo>
                    <a:pt x="10550" y="9677"/>
                  </a:lnTo>
                  <a:lnTo>
                    <a:pt x="10566" y="9682"/>
                  </a:lnTo>
                  <a:lnTo>
                    <a:pt x="10582" y="9679"/>
                  </a:lnTo>
                  <a:lnTo>
                    <a:pt x="10595" y="9691"/>
                  </a:lnTo>
                  <a:lnTo>
                    <a:pt x="10606" y="9716"/>
                  </a:lnTo>
                  <a:lnTo>
                    <a:pt x="10619" y="9754"/>
                  </a:lnTo>
                  <a:lnTo>
                    <a:pt x="10640" y="9807"/>
                  </a:lnTo>
                  <a:lnTo>
                    <a:pt x="10659" y="9827"/>
                  </a:lnTo>
                  <a:lnTo>
                    <a:pt x="10699" y="9827"/>
                  </a:lnTo>
                  <a:lnTo>
                    <a:pt x="10708" y="9833"/>
                  </a:lnTo>
                  <a:lnTo>
                    <a:pt x="10732" y="9855"/>
                  </a:lnTo>
                  <a:lnTo>
                    <a:pt x="10740" y="9859"/>
                  </a:lnTo>
                  <a:lnTo>
                    <a:pt x="10745" y="9867"/>
                  </a:lnTo>
                  <a:lnTo>
                    <a:pt x="10754" y="9887"/>
                  </a:lnTo>
                  <a:lnTo>
                    <a:pt x="10766" y="9905"/>
                  </a:lnTo>
                  <a:lnTo>
                    <a:pt x="10777" y="9910"/>
                  </a:lnTo>
                  <a:lnTo>
                    <a:pt x="10850" y="9882"/>
                  </a:lnTo>
                  <a:lnTo>
                    <a:pt x="10876" y="9894"/>
                  </a:lnTo>
                  <a:lnTo>
                    <a:pt x="10887" y="9925"/>
                  </a:lnTo>
                  <a:lnTo>
                    <a:pt x="10901" y="9914"/>
                  </a:lnTo>
                  <a:lnTo>
                    <a:pt x="10919" y="9871"/>
                  </a:lnTo>
                  <a:lnTo>
                    <a:pt x="11003" y="9809"/>
                  </a:lnTo>
                  <a:lnTo>
                    <a:pt x="11006" y="9851"/>
                  </a:lnTo>
                  <a:lnTo>
                    <a:pt x="11010" y="9883"/>
                  </a:lnTo>
                  <a:lnTo>
                    <a:pt x="11020" y="9900"/>
                  </a:lnTo>
                  <a:lnTo>
                    <a:pt x="11042" y="9896"/>
                  </a:lnTo>
                  <a:lnTo>
                    <a:pt x="11060" y="9854"/>
                  </a:lnTo>
                  <a:lnTo>
                    <a:pt x="11067" y="9813"/>
                  </a:lnTo>
                  <a:lnTo>
                    <a:pt x="11061" y="9759"/>
                  </a:lnTo>
                  <a:lnTo>
                    <a:pt x="11061" y="9748"/>
                  </a:lnTo>
                  <a:lnTo>
                    <a:pt x="11060" y="9732"/>
                  </a:lnTo>
                  <a:lnTo>
                    <a:pt x="11053" y="9711"/>
                  </a:lnTo>
                  <a:lnTo>
                    <a:pt x="11042" y="9700"/>
                  </a:lnTo>
                  <a:lnTo>
                    <a:pt x="11006" y="9683"/>
                  </a:lnTo>
                  <a:lnTo>
                    <a:pt x="10961" y="9626"/>
                  </a:lnTo>
                  <a:lnTo>
                    <a:pt x="10943" y="9607"/>
                  </a:lnTo>
                  <a:lnTo>
                    <a:pt x="10923" y="9603"/>
                  </a:lnTo>
                  <a:lnTo>
                    <a:pt x="10922" y="9595"/>
                  </a:lnTo>
                  <a:lnTo>
                    <a:pt x="10922" y="9593"/>
                  </a:lnTo>
                  <a:lnTo>
                    <a:pt x="10923" y="9587"/>
                  </a:lnTo>
                  <a:lnTo>
                    <a:pt x="10911" y="9568"/>
                  </a:lnTo>
                  <a:lnTo>
                    <a:pt x="10905" y="9562"/>
                  </a:lnTo>
                  <a:lnTo>
                    <a:pt x="10894" y="9560"/>
                  </a:lnTo>
                  <a:lnTo>
                    <a:pt x="10890" y="9550"/>
                  </a:lnTo>
                  <a:lnTo>
                    <a:pt x="10887" y="9539"/>
                  </a:lnTo>
                  <a:lnTo>
                    <a:pt x="10887" y="9534"/>
                  </a:lnTo>
                  <a:lnTo>
                    <a:pt x="10847" y="9495"/>
                  </a:lnTo>
                  <a:lnTo>
                    <a:pt x="10836" y="9490"/>
                  </a:lnTo>
                  <a:lnTo>
                    <a:pt x="10804" y="9497"/>
                  </a:lnTo>
                  <a:lnTo>
                    <a:pt x="10794" y="9492"/>
                  </a:lnTo>
                  <a:lnTo>
                    <a:pt x="10786" y="9484"/>
                  </a:lnTo>
                  <a:lnTo>
                    <a:pt x="10758" y="9439"/>
                  </a:lnTo>
                  <a:lnTo>
                    <a:pt x="10761" y="9437"/>
                  </a:lnTo>
                  <a:lnTo>
                    <a:pt x="10768" y="9433"/>
                  </a:lnTo>
                  <a:lnTo>
                    <a:pt x="10782" y="9410"/>
                  </a:lnTo>
                  <a:lnTo>
                    <a:pt x="10793" y="9410"/>
                  </a:lnTo>
                  <a:lnTo>
                    <a:pt x="10814" y="9423"/>
                  </a:lnTo>
                  <a:lnTo>
                    <a:pt x="10822" y="9425"/>
                  </a:lnTo>
                  <a:lnTo>
                    <a:pt x="10852" y="9411"/>
                  </a:lnTo>
                  <a:lnTo>
                    <a:pt x="10864" y="9380"/>
                  </a:lnTo>
                  <a:lnTo>
                    <a:pt x="10874" y="9390"/>
                  </a:lnTo>
                  <a:lnTo>
                    <a:pt x="10884" y="9409"/>
                  </a:lnTo>
                  <a:lnTo>
                    <a:pt x="10895" y="9423"/>
                  </a:lnTo>
                  <a:lnTo>
                    <a:pt x="10914" y="9419"/>
                  </a:lnTo>
                  <a:lnTo>
                    <a:pt x="10946" y="9379"/>
                  </a:lnTo>
                  <a:lnTo>
                    <a:pt x="10987" y="9405"/>
                  </a:lnTo>
                  <a:lnTo>
                    <a:pt x="11043" y="9397"/>
                  </a:lnTo>
                  <a:lnTo>
                    <a:pt x="11036" y="9418"/>
                  </a:lnTo>
                  <a:lnTo>
                    <a:pt x="11033" y="9434"/>
                  </a:lnTo>
                  <a:lnTo>
                    <a:pt x="11034" y="9456"/>
                  </a:lnTo>
                  <a:lnTo>
                    <a:pt x="11046" y="9447"/>
                  </a:lnTo>
                  <a:lnTo>
                    <a:pt x="11090" y="9441"/>
                  </a:lnTo>
                  <a:lnTo>
                    <a:pt x="11085" y="9480"/>
                  </a:lnTo>
                  <a:lnTo>
                    <a:pt x="11046" y="9555"/>
                  </a:lnTo>
                  <a:lnTo>
                    <a:pt x="11050" y="9569"/>
                  </a:lnTo>
                  <a:lnTo>
                    <a:pt x="11079" y="9536"/>
                  </a:lnTo>
                  <a:lnTo>
                    <a:pt x="11098" y="9526"/>
                  </a:lnTo>
                  <a:lnTo>
                    <a:pt x="11114" y="9544"/>
                  </a:lnTo>
                  <a:lnTo>
                    <a:pt x="11113" y="9550"/>
                  </a:lnTo>
                  <a:lnTo>
                    <a:pt x="11120" y="9613"/>
                  </a:lnTo>
                  <a:lnTo>
                    <a:pt x="11116" y="9632"/>
                  </a:lnTo>
                  <a:lnTo>
                    <a:pt x="11089" y="9675"/>
                  </a:lnTo>
                  <a:lnTo>
                    <a:pt x="11152" y="9704"/>
                  </a:lnTo>
                  <a:lnTo>
                    <a:pt x="11163" y="9715"/>
                  </a:lnTo>
                  <a:lnTo>
                    <a:pt x="11173" y="9765"/>
                  </a:lnTo>
                  <a:lnTo>
                    <a:pt x="11165" y="9791"/>
                  </a:lnTo>
                  <a:lnTo>
                    <a:pt x="11132" y="9811"/>
                  </a:lnTo>
                  <a:lnTo>
                    <a:pt x="11122" y="9824"/>
                  </a:lnTo>
                  <a:lnTo>
                    <a:pt x="11115" y="9851"/>
                  </a:lnTo>
                  <a:lnTo>
                    <a:pt x="11114" y="9887"/>
                  </a:lnTo>
                  <a:lnTo>
                    <a:pt x="11132" y="9976"/>
                  </a:lnTo>
                  <a:lnTo>
                    <a:pt x="11130" y="10009"/>
                  </a:lnTo>
                  <a:lnTo>
                    <a:pt x="11125" y="10036"/>
                  </a:lnTo>
                  <a:lnTo>
                    <a:pt x="11123" y="10067"/>
                  </a:lnTo>
                  <a:lnTo>
                    <a:pt x="11157" y="10085"/>
                  </a:lnTo>
                  <a:lnTo>
                    <a:pt x="11176" y="10100"/>
                  </a:lnTo>
                  <a:lnTo>
                    <a:pt x="11196" y="10125"/>
                  </a:lnTo>
                  <a:lnTo>
                    <a:pt x="11229" y="10176"/>
                  </a:lnTo>
                  <a:lnTo>
                    <a:pt x="11241" y="10184"/>
                  </a:lnTo>
                  <a:lnTo>
                    <a:pt x="11325" y="10218"/>
                  </a:lnTo>
                  <a:lnTo>
                    <a:pt x="11344" y="10217"/>
                  </a:lnTo>
                  <a:lnTo>
                    <a:pt x="11379" y="10197"/>
                  </a:lnTo>
                  <a:lnTo>
                    <a:pt x="11418" y="10193"/>
                  </a:lnTo>
                  <a:lnTo>
                    <a:pt x="11419" y="10222"/>
                  </a:lnTo>
                  <a:lnTo>
                    <a:pt x="11411" y="10228"/>
                  </a:lnTo>
                  <a:lnTo>
                    <a:pt x="11401" y="10226"/>
                  </a:lnTo>
                  <a:lnTo>
                    <a:pt x="11391" y="10227"/>
                  </a:lnTo>
                  <a:lnTo>
                    <a:pt x="11384" y="10238"/>
                  </a:lnTo>
                  <a:lnTo>
                    <a:pt x="11375" y="10287"/>
                  </a:lnTo>
                  <a:lnTo>
                    <a:pt x="11415" y="10302"/>
                  </a:lnTo>
                  <a:lnTo>
                    <a:pt x="11418" y="10307"/>
                  </a:lnTo>
                  <a:lnTo>
                    <a:pt x="11423" y="10314"/>
                  </a:lnTo>
                  <a:lnTo>
                    <a:pt x="11429" y="10322"/>
                  </a:lnTo>
                  <a:lnTo>
                    <a:pt x="11436" y="10326"/>
                  </a:lnTo>
                  <a:lnTo>
                    <a:pt x="11448" y="10302"/>
                  </a:lnTo>
                  <a:lnTo>
                    <a:pt x="11439" y="10289"/>
                  </a:lnTo>
                  <a:lnTo>
                    <a:pt x="11433" y="10283"/>
                  </a:lnTo>
                  <a:lnTo>
                    <a:pt x="11426" y="10279"/>
                  </a:lnTo>
                  <a:lnTo>
                    <a:pt x="11421" y="10262"/>
                  </a:lnTo>
                  <a:lnTo>
                    <a:pt x="11445" y="10247"/>
                  </a:lnTo>
                  <a:lnTo>
                    <a:pt x="11459" y="10214"/>
                  </a:lnTo>
                  <a:lnTo>
                    <a:pt x="11478" y="10125"/>
                  </a:lnTo>
                  <a:lnTo>
                    <a:pt x="11469" y="10116"/>
                  </a:lnTo>
                  <a:lnTo>
                    <a:pt x="11465" y="10115"/>
                  </a:lnTo>
                  <a:lnTo>
                    <a:pt x="11469" y="10090"/>
                  </a:lnTo>
                  <a:lnTo>
                    <a:pt x="11487" y="10076"/>
                  </a:lnTo>
                  <a:lnTo>
                    <a:pt x="11526" y="10063"/>
                  </a:lnTo>
                  <a:lnTo>
                    <a:pt x="11533" y="10050"/>
                  </a:lnTo>
                  <a:lnTo>
                    <a:pt x="11528" y="10029"/>
                  </a:lnTo>
                  <a:lnTo>
                    <a:pt x="11512" y="9991"/>
                  </a:lnTo>
                  <a:lnTo>
                    <a:pt x="11506" y="9959"/>
                  </a:lnTo>
                  <a:lnTo>
                    <a:pt x="11513" y="9942"/>
                  </a:lnTo>
                  <a:lnTo>
                    <a:pt x="11525" y="9933"/>
                  </a:lnTo>
                  <a:lnTo>
                    <a:pt x="11532" y="9919"/>
                  </a:lnTo>
                  <a:lnTo>
                    <a:pt x="11526" y="9914"/>
                  </a:lnTo>
                  <a:lnTo>
                    <a:pt x="11510" y="9894"/>
                  </a:lnTo>
                  <a:lnTo>
                    <a:pt x="11518" y="9889"/>
                  </a:lnTo>
                  <a:lnTo>
                    <a:pt x="11532" y="9881"/>
                  </a:lnTo>
                  <a:lnTo>
                    <a:pt x="11549" y="9883"/>
                  </a:lnTo>
                  <a:lnTo>
                    <a:pt x="11586" y="9906"/>
                  </a:lnTo>
                  <a:lnTo>
                    <a:pt x="11551" y="9921"/>
                  </a:lnTo>
                  <a:lnTo>
                    <a:pt x="11538" y="9943"/>
                  </a:lnTo>
                  <a:lnTo>
                    <a:pt x="11539" y="9985"/>
                  </a:lnTo>
                  <a:lnTo>
                    <a:pt x="11551" y="9989"/>
                  </a:lnTo>
                  <a:lnTo>
                    <a:pt x="11563" y="10006"/>
                  </a:lnTo>
                  <a:lnTo>
                    <a:pt x="11571" y="10028"/>
                  </a:lnTo>
                  <a:lnTo>
                    <a:pt x="11569" y="10040"/>
                  </a:lnTo>
                  <a:lnTo>
                    <a:pt x="11567" y="10044"/>
                  </a:lnTo>
                  <a:lnTo>
                    <a:pt x="11558" y="10069"/>
                  </a:lnTo>
                  <a:lnTo>
                    <a:pt x="11552" y="10077"/>
                  </a:lnTo>
                  <a:lnTo>
                    <a:pt x="11527" y="10082"/>
                  </a:lnTo>
                  <a:lnTo>
                    <a:pt x="11514" y="10099"/>
                  </a:lnTo>
                  <a:lnTo>
                    <a:pt x="11511" y="10107"/>
                  </a:lnTo>
                  <a:lnTo>
                    <a:pt x="11512" y="10116"/>
                  </a:lnTo>
                  <a:lnTo>
                    <a:pt x="11520" y="10149"/>
                  </a:lnTo>
                  <a:lnTo>
                    <a:pt x="11520" y="10157"/>
                  </a:lnTo>
                  <a:lnTo>
                    <a:pt x="11510" y="10166"/>
                  </a:lnTo>
                  <a:lnTo>
                    <a:pt x="11500" y="10180"/>
                  </a:lnTo>
                  <a:lnTo>
                    <a:pt x="11494" y="10199"/>
                  </a:lnTo>
                  <a:lnTo>
                    <a:pt x="11491" y="10224"/>
                  </a:lnTo>
                  <a:lnTo>
                    <a:pt x="11523" y="10207"/>
                  </a:lnTo>
                  <a:lnTo>
                    <a:pt x="11541" y="10210"/>
                  </a:lnTo>
                  <a:lnTo>
                    <a:pt x="11574" y="10243"/>
                  </a:lnTo>
                  <a:lnTo>
                    <a:pt x="11583" y="10247"/>
                  </a:lnTo>
                  <a:lnTo>
                    <a:pt x="11591" y="10246"/>
                  </a:lnTo>
                  <a:lnTo>
                    <a:pt x="11597" y="10238"/>
                  </a:lnTo>
                  <a:lnTo>
                    <a:pt x="11601" y="10226"/>
                  </a:lnTo>
                  <a:lnTo>
                    <a:pt x="11603" y="10207"/>
                  </a:lnTo>
                  <a:lnTo>
                    <a:pt x="11602" y="10191"/>
                  </a:lnTo>
                  <a:lnTo>
                    <a:pt x="11593" y="10189"/>
                  </a:lnTo>
                  <a:lnTo>
                    <a:pt x="11589" y="10183"/>
                  </a:lnTo>
                  <a:lnTo>
                    <a:pt x="11589" y="10164"/>
                  </a:lnTo>
                  <a:lnTo>
                    <a:pt x="11592" y="10143"/>
                  </a:lnTo>
                  <a:lnTo>
                    <a:pt x="11596" y="10131"/>
                  </a:lnTo>
                  <a:lnTo>
                    <a:pt x="11605" y="10127"/>
                  </a:lnTo>
                  <a:lnTo>
                    <a:pt x="11629" y="10128"/>
                  </a:lnTo>
                  <a:lnTo>
                    <a:pt x="11641" y="10135"/>
                  </a:lnTo>
                  <a:lnTo>
                    <a:pt x="11650" y="10135"/>
                  </a:lnTo>
                  <a:lnTo>
                    <a:pt x="11659" y="10130"/>
                  </a:lnTo>
                  <a:lnTo>
                    <a:pt x="11670" y="10132"/>
                  </a:lnTo>
                  <a:lnTo>
                    <a:pt x="11680" y="10150"/>
                  </a:lnTo>
                  <a:lnTo>
                    <a:pt x="11686" y="10177"/>
                  </a:lnTo>
                  <a:lnTo>
                    <a:pt x="11687" y="10196"/>
                  </a:lnTo>
                  <a:lnTo>
                    <a:pt x="11684" y="10209"/>
                  </a:lnTo>
                  <a:lnTo>
                    <a:pt x="11677" y="10214"/>
                  </a:lnTo>
                  <a:lnTo>
                    <a:pt x="11689" y="10223"/>
                  </a:lnTo>
                  <a:lnTo>
                    <a:pt x="11696" y="10217"/>
                  </a:lnTo>
                  <a:lnTo>
                    <a:pt x="11701" y="10207"/>
                  </a:lnTo>
                  <a:lnTo>
                    <a:pt x="11707" y="10197"/>
                  </a:lnTo>
                  <a:lnTo>
                    <a:pt x="11717" y="10206"/>
                  </a:lnTo>
                  <a:lnTo>
                    <a:pt x="11742" y="10243"/>
                  </a:lnTo>
                  <a:lnTo>
                    <a:pt x="11746" y="10240"/>
                  </a:lnTo>
                  <a:lnTo>
                    <a:pt x="11751" y="10200"/>
                  </a:lnTo>
                  <a:lnTo>
                    <a:pt x="11771" y="10212"/>
                  </a:lnTo>
                  <a:lnTo>
                    <a:pt x="11795" y="10240"/>
                  </a:lnTo>
                  <a:lnTo>
                    <a:pt x="11811" y="10243"/>
                  </a:lnTo>
                  <a:lnTo>
                    <a:pt x="11814" y="10219"/>
                  </a:lnTo>
                  <a:lnTo>
                    <a:pt x="11806" y="10200"/>
                  </a:lnTo>
                  <a:lnTo>
                    <a:pt x="11796" y="10184"/>
                  </a:lnTo>
                  <a:lnTo>
                    <a:pt x="11792" y="10167"/>
                  </a:lnTo>
                  <a:lnTo>
                    <a:pt x="11795" y="10151"/>
                  </a:lnTo>
                  <a:lnTo>
                    <a:pt x="11802" y="10142"/>
                  </a:lnTo>
                  <a:lnTo>
                    <a:pt x="11811" y="10141"/>
                  </a:lnTo>
                  <a:lnTo>
                    <a:pt x="11821" y="10151"/>
                  </a:lnTo>
                  <a:lnTo>
                    <a:pt x="11831" y="10172"/>
                  </a:lnTo>
                  <a:lnTo>
                    <a:pt x="11858" y="10252"/>
                  </a:lnTo>
                  <a:lnTo>
                    <a:pt x="11870" y="10288"/>
                  </a:lnTo>
                  <a:lnTo>
                    <a:pt x="11903" y="10357"/>
                  </a:lnTo>
                  <a:lnTo>
                    <a:pt x="11932" y="10414"/>
                  </a:lnTo>
                  <a:lnTo>
                    <a:pt x="11950" y="10442"/>
                  </a:lnTo>
                  <a:lnTo>
                    <a:pt x="11984" y="10492"/>
                  </a:lnTo>
                  <a:lnTo>
                    <a:pt x="12001" y="10520"/>
                  </a:lnTo>
                  <a:lnTo>
                    <a:pt x="12005" y="10530"/>
                  </a:lnTo>
                  <a:lnTo>
                    <a:pt x="12006" y="10541"/>
                  </a:lnTo>
                  <a:lnTo>
                    <a:pt x="12007" y="10550"/>
                  </a:lnTo>
                  <a:lnTo>
                    <a:pt x="12009" y="10561"/>
                  </a:lnTo>
                  <a:lnTo>
                    <a:pt x="12016" y="10573"/>
                  </a:lnTo>
                  <a:lnTo>
                    <a:pt x="12023" y="10580"/>
                  </a:lnTo>
                  <a:lnTo>
                    <a:pt x="12030" y="10585"/>
                  </a:lnTo>
                  <a:lnTo>
                    <a:pt x="12034" y="10590"/>
                  </a:lnTo>
                  <a:lnTo>
                    <a:pt x="12040" y="10613"/>
                  </a:lnTo>
                  <a:lnTo>
                    <a:pt x="12041" y="10636"/>
                  </a:lnTo>
                  <a:lnTo>
                    <a:pt x="12046" y="10657"/>
                  </a:lnTo>
                  <a:lnTo>
                    <a:pt x="12053" y="10674"/>
                  </a:lnTo>
                  <a:lnTo>
                    <a:pt x="12061" y="10691"/>
                  </a:lnTo>
                  <a:lnTo>
                    <a:pt x="12070" y="10709"/>
                  </a:lnTo>
                  <a:lnTo>
                    <a:pt x="12075" y="10730"/>
                  </a:lnTo>
                  <a:lnTo>
                    <a:pt x="12074" y="10738"/>
                  </a:lnTo>
                  <a:lnTo>
                    <a:pt x="12064" y="10770"/>
                  </a:lnTo>
                  <a:lnTo>
                    <a:pt x="12073" y="10807"/>
                  </a:lnTo>
                  <a:lnTo>
                    <a:pt x="12085" y="10802"/>
                  </a:lnTo>
                  <a:lnTo>
                    <a:pt x="12099" y="10783"/>
                  </a:lnTo>
                  <a:lnTo>
                    <a:pt x="12111" y="10780"/>
                  </a:lnTo>
                  <a:lnTo>
                    <a:pt x="12109" y="10830"/>
                  </a:lnTo>
                  <a:lnTo>
                    <a:pt x="12110" y="10854"/>
                  </a:lnTo>
                  <a:lnTo>
                    <a:pt x="12133" y="10869"/>
                  </a:lnTo>
                  <a:lnTo>
                    <a:pt x="12178" y="10936"/>
                  </a:lnTo>
                  <a:lnTo>
                    <a:pt x="12197" y="10950"/>
                  </a:lnTo>
                  <a:lnTo>
                    <a:pt x="12209" y="10928"/>
                  </a:lnTo>
                  <a:lnTo>
                    <a:pt x="12211" y="10886"/>
                  </a:lnTo>
                  <a:lnTo>
                    <a:pt x="12220" y="10860"/>
                  </a:lnTo>
                  <a:lnTo>
                    <a:pt x="12249" y="10884"/>
                  </a:lnTo>
                  <a:lnTo>
                    <a:pt x="12252" y="10907"/>
                  </a:lnTo>
                  <a:lnTo>
                    <a:pt x="12259" y="10919"/>
                  </a:lnTo>
                  <a:lnTo>
                    <a:pt x="12281" y="10937"/>
                  </a:lnTo>
                  <a:lnTo>
                    <a:pt x="12308" y="10967"/>
                  </a:lnTo>
                  <a:lnTo>
                    <a:pt x="12323" y="10979"/>
                  </a:lnTo>
                  <a:lnTo>
                    <a:pt x="12333" y="10982"/>
                  </a:lnTo>
                  <a:lnTo>
                    <a:pt x="12345" y="10981"/>
                  </a:lnTo>
                  <a:lnTo>
                    <a:pt x="12358" y="10987"/>
                  </a:lnTo>
                  <a:lnTo>
                    <a:pt x="12371" y="11000"/>
                  </a:lnTo>
                  <a:lnTo>
                    <a:pt x="12384" y="11017"/>
                  </a:lnTo>
                  <a:lnTo>
                    <a:pt x="12396" y="11034"/>
                  </a:lnTo>
                  <a:lnTo>
                    <a:pt x="12406" y="11055"/>
                  </a:lnTo>
                  <a:lnTo>
                    <a:pt x="12418" y="11078"/>
                  </a:lnTo>
                  <a:lnTo>
                    <a:pt x="12422" y="11103"/>
                  </a:lnTo>
                  <a:lnTo>
                    <a:pt x="12401" y="11153"/>
                  </a:lnTo>
                  <a:lnTo>
                    <a:pt x="12396" y="11178"/>
                  </a:lnTo>
                  <a:lnTo>
                    <a:pt x="12406" y="11224"/>
                  </a:lnTo>
                  <a:lnTo>
                    <a:pt x="12425" y="11260"/>
                  </a:lnTo>
                  <a:lnTo>
                    <a:pt x="12447" y="11282"/>
                  </a:lnTo>
                  <a:lnTo>
                    <a:pt x="12471" y="11288"/>
                  </a:lnTo>
                  <a:lnTo>
                    <a:pt x="12481" y="11299"/>
                  </a:lnTo>
                  <a:lnTo>
                    <a:pt x="12489" y="11315"/>
                  </a:lnTo>
                  <a:lnTo>
                    <a:pt x="12496" y="11331"/>
                  </a:lnTo>
                  <a:lnTo>
                    <a:pt x="12502" y="11335"/>
                  </a:lnTo>
                  <a:lnTo>
                    <a:pt x="12546" y="11317"/>
                  </a:lnTo>
                  <a:lnTo>
                    <a:pt x="12567" y="11322"/>
                  </a:lnTo>
                  <a:lnTo>
                    <a:pt x="12585" y="11346"/>
                  </a:lnTo>
                  <a:lnTo>
                    <a:pt x="12592" y="11395"/>
                  </a:lnTo>
                  <a:lnTo>
                    <a:pt x="12602" y="11406"/>
                  </a:lnTo>
                  <a:lnTo>
                    <a:pt x="12623" y="11444"/>
                  </a:lnTo>
                  <a:lnTo>
                    <a:pt x="12634" y="11460"/>
                  </a:lnTo>
                  <a:lnTo>
                    <a:pt x="12645" y="11466"/>
                  </a:lnTo>
                  <a:lnTo>
                    <a:pt x="12654" y="11466"/>
                  </a:lnTo>
                  <a:lnTo>
                    <a:pt x="12664" y="11470"/>
                  </a:lnTo>
                  <a:lnTo>
                    <a:pt x="12675" y="11491"/>
                  </a:lnTo>
                  <a:lnTo>
                    <a:pt x="12678" y="11521"/>
                  </a:lnTo>
                  <a:lnTo>
                    <a:pt x="12657" y="11575"/>
                  </a:lnTo>
                  <a:lnTo>
                    <a:pt x="12655" y="11610"/>
                  </a:lnTo>
                  <a:lnTo>
                    <a:pt x="12721" y="11645"/>
                  </a:lnTo>
                  <a:lnTo>
                    <a:pt x="12734" y="11689"/>
                  </a:lnTo>
                  <a:lnTo>
                    <a:pt x="12750" y="11719"/>
                  </a:lnTo>
                  <a:lnTo>
                    <a:pt x="12789" y="11770"/>
                  </a:lnTo>
                  <a:lnTo>
                    <a:pt x="12835" y="11847"/>
                  </a:lnTo>
                  <a:lnTo>
                    <a:pt x="12849" y="11861"/>
                  </a:lnTo>
                  <a:lnTo>
                    <a:pt x="12867" y="11942"/>
                  </a:lnTo>
                  <a:lnTo>
                    <a:pt x="12920" y="11977"/>
                  </a:lnTo>
                  <a:lnTo>
                    <a:pt x="13017" y="12002"/>
                  </a:lnTo>
                  <a:lnTo>
                    <a:pt x="12996" y="12055"/>
                  </a:lnTo>
                  <a:lnTo>
                    <a:pt x="12994" y="12098"/>
                  </a:lnTo>
                  <a:lnTo>
                    <a:pt x="13002" y="12154"/>
                  </a:lnTo>
                  <a:lnTo>
                    <a:pt x="13010" y="12179"/>
                  </a:lnTo>
                  <a:lnTo>
                    <a:pt x="13030" y="12224"/>
                  </a:lnTo>
                  <a:lnTo>
                    <a:pt x="13037" y="12242"/>
                  </a:lnTo>
                  <a:lnTo>
                    <a:pt x="13042" y="12268"/>
                  </a:lnTo>
                  <a:lnTo>
                    <a:pt x="13042" y="12286"/>
                  </a:lnTo>
                  <a:lnTo>
                    <a:pt x="13034" y="12403"/>
                  </a:lnTo>
                  <a:lnTo>
                    <a:pt x="13011" y="12470"/>
                  </a:lnTo>
                  <a:lnTo>
                    <a:pt x="12979" y="12518"/>
                  </a:lnTo>
                  <a:lnTo>
                    <a:pt x="12862" y="12603"/>
                  </a:lnTo>
                  <a:lnTo>
                    <a:pt x="12829" y="12653"/>
                  </a:lnTo>
                  <a:lnTo>
                    <a:pt x="12807" y="12732"/>
                  </a:lnTo>
                  <a:lnTo>
                    <a:pt x="12809" y="12796"/>
                  </a:lnTo>
                  <a:lnTo>
                    <a:pt x="12835" y="12955"/>
                  </a:lnTo>
                  <a:lnTo>
                    <a:pt x="12834" y="13005"/>
                  </a:lnTo>
                  <a:lnTo>
                    <a:pt x="12836" y="13014"/>
                  </a:lnTo>
                  <a:lnTo>
                    <a:pt x="12839" y="13017"/>
                  </a:lnTo>
                  <a:lnTo>
                    <a:pt x="12843" y="13016"/>
                  </a:lnTo>
                  <a:lnTo>
                    <a:pt x="12834" y="13069"/>
                  </a:lnTo>
                  <a:lnTo>
                    <a:pt x="12831" y="13181"/>
                  </a:lnTo>
                  <a:lnTo>
                    <a:pt x="12841" y="13304"/>
                  </a:lnTo>
                  <a:lnTo>
                    <a:pt x="12869" y="13389"/>
                  </a:lnTo>
                  <a:lnTo>
                    <a:pt x="12902" y="13421"/>
                  </a:lnTo>
                  <a:lnTo>
                    <a:pt x="12937" y="13469"/>
                  </a:lnTo>
                  <a:lnTo>
                    <a:pt x="12904" y="13509"/>
                  </a:lnTo>
                  <a:lnTo>
                    <a:pt x="12847" y="13536"/>
                  </a:lnTo>
                  <a:lnTo>
                    <a:pt x="12832" y="13562"/>
                  </a:lnTo>
                  <a:lnTo>
                    <a:pt x="12810" y="13633"/>
                  </a:lnTo>
                  <a:lnTo>
                    <a:pt x="12785" y="13666"/>
                  </a:lnTo>
                  <a:lnTo>
                    <a:pt x="12771" y="13709"/>
                  </a:lnTo>
                  <a:lnTo>
                    <a:pt x="12743" y="13761"/>
                  </a:lnTo>
                  <a:lnTo>
                    <a:pt x="12738" y="13775"/>
                  </a:lnTo>
                  <a:lnTo>
                    <a:pt x="12733" y="13808"/>
                  </a:lnTo>
                  <a:lnTo>
                    <a:pt x="12730" y="13857"/>
                  </a:lnTo>
                  <a:lnTo>
                    <a:pt x="12731" y="13912"/>
                  </a:lnTo>
                  <a:lnTo>
                    <a:pt x="12750" y="14018"/>
                  </a:lnTo>
                  <a:lnTo>
                    <a:pt x="12743" y="14056"/>
                  </a:lnTo>
                  <a:lnTo>
                    <a:pt x="12639" y="14347"/>
                  </a:lnTo>
                  <a:lnTo>
                    <a:pt x="12626" y="14464"/>
                  </a:lnTo>
                  <a:lnTo>
                    <a:pt x="12610" y="14494"/>
                  </a:lnTo>
                  <a:lnTo>
                    <a:pt x="12594" y="14550"/>
                  </a:lnTo>
                  <a:lnTo>
                    <a:pt x="12580" y="14576"/>
                  </a:lnTo>
                  <a:lnTo>
                    <a:pt x="12574" y="14591"/>
                  </a:lnTo>
                  <a:lnTo>
                    <a:pt x="12572" y="14615"/>
                  </a:lnTo>
                  <a:lnTo>
                    <a:pt x="12576" y="14622"/>
                  </a:lnTo>
                  <a:lnTo>
                    <a:pt x="12586" y="14644"/>
                  </a:lnTo>
                  <a:lnTo>
                    <a:pt x="12558" y="14655"/>
                  </a:lnTo>
                  <a:lnTo>
                    <a:pt x="12550" y="14663"/>
                  </a:lnTo>
                  <a:lnTo>
                    <a:pt x="12546" y="14680"/>
                  </a:lnTo>
                  <a:lnTo>
                    <a:pt x="12540" y="14728"/>
                  </a:lnTo>
                  <a:lnTo>
                    <a:pt x="12535" y="14741"/>
                  </a:lnTo>
                  <a:lnTo>
                    <a:pt x="12529" y="14748"/>
                  </a:lnTo>
                  <a:lnTo>
                    <a:pt x="12522" y="14761"/>
                  </a:lnTo>
                  <a:lnTo>
                    <a:pt x="12517" y="14777"/>
                  </a:lnTo>
                  <a:lnTo>
                    <a:pt x="12510" y="14832"/>
                  </a:lnTo>
                  <a:lnTo>
                    <a:pt x="12389" y="15089"/>
                  </a:lnTo>
                  <a:lnTo>
                    <a:pt x="12366" y="15201"/>
                  </a:lnTo>
                  <a:lnTo>
                    <a:pt x="12358" y="15269"/>
                  </a:lnTo>
                  <a:lnTo>
                    <a:pt x="12358" y="15306"/>
                  </a:lnTo>
                  <a:lnTo>
                    <a:pt x="12369" y="15345"/>
                  </a:lnTo>
                  <a:lnTo>
                    <a:pt x="12391" y="15383"/>
                  </a:lnTo>
                  <a:lnTo>
                    <a:pt x="12436" y="15434"/>
                  </a:lnTo>
                  <a:lnTo>
                    <a:pt x="12619" y="15572"/>
                  </a:lnTo>
                  <a:lnTo>
                    <a:pt x="12615" y="15574"/>
                  </a:lnTo>
                  <a:lnTo>
                    <a:pt x="12631" y="15573"/>
                  </a:lnTo>
                  <a:lnTo>
                    <a:pt x="12648" y="15592"/>
                  </a:lnTo>
                  <a:lnTo>
                    <a:pt x="12684" y="15645"/>
                  </a:lnTo>
                  <a:lnTo>
                    <a:pt x="12737" y="15694"/>
                  </a:lnTo>
                  <a:lnTo>
                    <a:pt x="12781" y="15713"/>
                  </a:lnTo>
                  <a:lnTo>
                    <a:pt x="12863" y="15807"/>
                  </a:lnTo>
                  <a:lnTo>
                    <a:pt x="12896" y="15820"/>
                  </a:lnTo>
                  <a:lnTo>
                    <a:pt x="12914" y="15819"/>
                  </a:lnTo>
                  <a:lnTo>
                    <a:pt x="12958" y="15833"/>
                  </a:lnTo>
                  <a:lnTo>
                    <a:pt x="12997" y="15825"/>
                  </a:lnTo>
                  <a:lnTo>
                    <a:pt x="13015" y="15830"/>
                  </a:lnTo>
                  <a:lnTo>
                    <a:pt x="13056" y="15859"/>
                  </a:lnTo>
                  <a:lnTo>
                    <a:pt x="13115" y="15884"/>
                  </a:lnTo>
                  <a:lnTo>
                    <a:pt x="13128" y="15901"/>
                  </a:lnTo>
                  <a:lnTo>
                    <a:pt x="13145" y="15942"/>
                  </a:lnTo>
                  <a:lnTo>
                    <a:pt x="13161" y="15957"/>
                  </a:lnTo>
                  <a:lnTo>
                    <a:pt x="13177" y="15964"/>
                  </a:lnTo>
                  <a:lnTo>
                    <a:pt x="13196" y="15982"/>
                  </a:lnTo>
                  <a:lnTo>
                    <a:pt x="13174" y="15994"/>
                  </a:lnTo>
                  <a:lnTo>
                    <a:pt x="13171" y="16010"/>
                  </a:lnTo>
                  <a:lnTo>
                    <a:pt x="13177" y="16045"/>
                  </a:lnTo>
                  <a:lnTo>
                    <a:pt x="13186" y="16069"/>
                  </a:lnTo>
                  <a:lnTo>
                    <a:pt x="13197" y="16091"/>
                  </a:lnTo>
                  <a:lnTo>
                    <a:pt x="13209" y="16108"/>
                  </a:lnTo>
                  <a:lnTo>
                    <a:pt x="13216" y="16116"/>
                  </a:lnTo>
                  <a:lnTo>
                    <a:pt x="13229" y="16115"/>
                  </a:lnTo>
                  <a:lnTo>
                    <a:pt x="13241" y="16106"/>
                  </a:lnTo>
                  <a:lnTo>
                    <a:pt x="13255" y="16103"/>
                  </a:lnTo>
                  <a:lnTo>
                    <a:pt x="13272" y="16122"/>
                  </a:lnTo>
                  <a:lnTo>
                    <a:pt x="13282" y="16148"/>
                  </a:lnTo>
                  <a:lnTo>
                    <a:pt x="13285" y="16171"/>
                  </a:lnTo>
                  <a:lnTo>
                    <a:pt x="13284" y="16191"/>
                  </a:lnTo>
                  <a:lnTo>
                    <a:pt x="13280" y="16205"/>
                  </a:lnTo>
                  <a:lnTo>
                    <a:pt x="13286" y="16221"/>
                  </a:lnTo>
                  <a:lnTo>
                    <a:pt x="13329" y="16254"/>
                  </a:lnTo>
                  <a:lnTo>
                    <a:pt x="13407" y="16368"/>
                  </a:lnTo>
                  <a:lnTo>
                    <a:pt x="13449" y="16420"/>
                  </a:lnTo>
                  <a:lnTo>
                    <a:pt x="13445" y="16422"/>
                  </a:lnTo>
                  <a:lnTo>
                    <a:pt x="13453" y="16426"/>
                  </a:lnTo>
                  <a:lnTo>
                    <a:pt x="13459" y="16433"/>
                  </a:lnTo>
                  <a:lnTo>
                    <a:pt x="13463" y="16446"/>
                  </a:lnTo>
                  <a:lnTo>
                    <a:pt x="13464" y="16465"/>
                  </a:lnTo>
                  <a:lnTo>
                    <a:pt x="13497" y="16503"/>
                  </a:lnTo>
                  <a:lnTo>
                    <a:pt x="13487" y="16525"/>
                  </a:lnTo>
                  <a:lnTo>
                    <a:pt x="13467" y="16534"/>
                  </a:lnTo>
                  <a:lnTo>
                    <a:pt x="13443" y="16530"/>
                  </a:lnTo>
                  <a:lnTo>
                    <a:pt x="13422" y="16514"/>
                  </a:lnTo>
                  <a:lnTo>
                    <a:pt x="13405" y="16509"/>
                  </a:lnTo>
                  <a:lnTo>
                    <a:pt x="13378" y="16561"/>
                  </a:lnTo>
                  <a:lnTo>
                    <a:pt x="13363" y="16574"/>
                  </a:lnTo>
                  <a:lnTo>
                    <a:pt x="13347" y="16567"/>
                  </a:lnTo>
                  <a:lnTo>
                    <a:pt x="13324" y="16552"/>
                  </a:lnTo>
                  <a:lnTo>
                    <a:pt x="13303" y="16533"/>
                  </a:lnTo>
                  <a:lnTo>
                    <a:pt x="13290" y="16512"/>
                  </a:lnTo>
                  <a:lnTo>
                    <a:pt x="13282" y="16480"/>
                  </a:lnTo>
                  <a:lnTo>
                    <a:pt x="13279" y="16469"/>
                  </a:lnTo>
                  <a:lnTo>
                    <a:pt x="13248" y="16464"/>
                  </a:lnTo>
                  <a:lnTo>
                    <a:pt x="13171" y="16477"/>
                  </a:lnTo>
                  <a:lnTo>
                    <a:pt x="13151" y="16496"/>
                  </a:lnTo>
                  <a:lnTo>
                    <a:pt x="13139" y="16570"/>
                  </a:lnTo>
                  <a:lnTo>
                    <a:pt x="13122" y="16578"/>
                  </a:lnTo>
                  <a:lnTo>
                    <a:pt x="13080" y="16561"/>
                  </a:lnTo>
                  <a:lnTo>
                    <a:pt x="13066" y="16541"/>
                  </a:lnTo>
                  <a:lnTo>
                    <a:pt x="13061" y="16535"/>
                  </a:lnTo>
                  <a:lnTo>
                    <a:pt x="13055" y="16535"/>
                  </a:lnTo>
                  <a:lnTo>
                    <a:pt x="13038" y="16547"/>
                  </a:lnTo>
                  <a:lnTo>
                    <a:pt x="13018" y="16552"/>
                  </a:lnTo>
                  <a:lnTo>
                    <a:pt x="13010" y="16558"/>
                  </a:lnTo>
                  <a:lnTo>
                    <a:pt x="13004" y="16574"/>
                  </a:lnTo>
                  <a:lnTo>
                    <a:pt x="12996" y="16584"/>
                  </a:lnTo>
                  <a:lnTo>
                    <a:pt x="12974" y="16598"/>
                  </a:lnTo>
                  <a:lnTo>
                    <a:pt x="12974" y="16617"/>
                  </a:lnTo>
                  <a:lnTo>
                    <a:pt x="12982" y="16634"/>
                  </a:lnTo>
                  <a:lnTo>
                    <a:pt x="12994" y="16648"/>
                  </a:lnTo>
                  <a:lnTo>
                    <a:pt x="13015" y="16664"/>
                  </a:lnTo>
                  <a:lnTo>
                    <a:pt x="13005" y="16690"/>
                  </a:lnTo>
                  <a:lnTo>
                    <a:pt x="12935" y="16744"/>
                  </a:lnTo>
                  <a:lnTo>
                    <a:pt x="12927" y="16770"/>
                  </a:lnTo>
                  <a:lnTo>
                    <a:pt x="12929" y="16822"/>
                  </a:lnTo>
                  <a:lnTo>
                    <a:pt x="12937" y="16921"/>
                  </a:lnTo>
                  <a:lnTo>
                    <a:pt x="12942" y="16919"/>
                  </a:lnTo>
                  <a:lnTo>
                    <a:pt x="12935" y="16948"/>
                  </a:lnTo>
                  <a:lnTo>
                    <a:pt x="12911" y="16991"/>
                  </a:lnTo>
                  <a:lnTo>
                    <a:pt x="12902" y="17018"/>
                  </a:lnTo>
                  <a:lnTo>
                    <a:pt x="12881" y="17127"/>
                  </a:lnTo>
                  <a:lnTo>
                    <a:pt x="12855" y="17168"/>
                  </a:lnTo>
                  <a:lnTo>
                    <a:pt x="12814" y="17182"/>
                  </a:lnTo>
                  <a:lnTo>
                    <a:pt x="12768" y="17166"/>
                  </a:lnTo>
                  <a:lnTo>
                    <a:pt x="12727" y="17117"/>
                  </a:lnTo>
                  <a:lnTo>
                    <a:pt x="12728" y="17105"/>
                  </a:lnTo>
                  <a:lnTo>
                    <a:pt x="12732" y="17097"/>
                  </a:lnTo>
                  <a:lnTo>
                    <a:pt x="12738" y="17091"/>
                  </a:lnTo>
                  <a:lnTo>
                    <a:pt x="12746" y="17088"/>
                  </a:lnTo>
                  <a:lnTo>
                    <a:pt x="12733" y="17068"/>
                  </a:lnTo>
                  <a:lnTo>
                    <a:pt x="12722" y="17060"/>
                  </a:lnTo>
                  <a:lnTo>
                    <a:pt x="12699" y="17059"/>
                  </a:lnTo>
                  <a:lnTo>
                    <a:pt x="12710" y="17028"/>
                  </a:lnTo>
                  <a:lnTo>
                    <a:pt x="12713" y="17015"/>
                  </a:lnTo>
                  <a:lnTo>
                    <a:pt x="12710" y="17001"/>
                  </a:lnTo>
                  <a:lnTo>
                    <a:pt x="12705" y="16989"/>
                  </a:lnTo>
                  <a:lnTo>
                    <a:pt x="12696" y="16989"/>
                  </a:lnTo>
                  <a:lnTo>
                    <a:pt x="12677" y="17001"/>
                  </a:lnTo>
                  <a:lnTo>
                    <a:pt x="12672" y="16984"/>
                  </a:lnTo>
                  <a:lnTo>
                    <a:pt x="12662" y="17006"/>
                  </a:lnTo>
                  <a:lnTo>
                    <a:pt x="12660" y="17027"/>
                  </a:lnTo>
                  <a:lnTo>
                    <a:pt x="12669" y="17066"/>
                  </a:lnTo>
                  <a:lnTo>
                    <a:pt x="12672" y="17092"/>
                  </a:lnTo>
                  <a:lnTo>
                    <a:pt x="12668" y="17113"/>
                  </a:lnTo>
                  <a:lnTo>
                    <a:pt x="12659" y="17129"/>
                  </a:lnTo>
                  <a:lnTo>
                    <a:pt x="12650" y="17137"/>
                  </a:lnTo>
                  <a:lnTo>
                    <a:pt x="12636" y="17139"/>
                  </a:lnTo>
                  <a:lnTo>
                    <a:pt x="12607" y="17130"/>
                  </a:lnTo>
                  <a:lnTo>
                    <a:pt x="12593" y="17132"/>
                  </a:lnTo>
                  <a:lnTo>
                    <a:pt x="12552" y="17169"/>
                  </a:lnTo>
                  <a:lnTo>
                    <a:pt x="12548" y="17176"/>
                  </a:lnTo>
                  <a:lnTo>
                    <a:pt x="12545" y="17203"/>
                  </a:lnTo>
                  <a:lnTo>
                    <a:pt x="12541" y="17212"/>
                  </a:lnTo>
                  <a:lnTo>
                    <a:pt x="12533" y="17213"/>
                  </a:lnTo>
                  <a:lnTo>
                    <a:pt x="12461" y="17199"/>
                  </a:lnTo>
                  <a:lnTo>
                    <a:pt x="12448" y="17204"/>
                  </a:lnTo>
                  <a:lnTo>
                    <a:pt x="12435" y="17216"/>
                  </a:lnTo>
                  <a:lnTo>
                    <a:pt x="12434" y="17223"/>
                  </a:lnTo>
                  <a:lnTo>
                    <a:pt x="12440" y="17233"/>
                  </a:lnTo>
                  <a:lnTo>
                    <a:pt x="12452" y="17255"/>
                  </a:lnTo>
                  <a:lnTo>
                    <a:pt x="12484" y="17328"/>
                  </a:lnTo>
                  <a:lnTo>
                    <a:pt x="12501" y="17358"/>
                  </a:lnTo>
                  <a:lnTo>
                    <a:pt x="12511" y="17420"/>
                  </a:lnTo>
                  <a:lnTo>
                    <a:pt x="12513" y="17482"/>
                  </a:lnTo>
                  <a:lnTo>
                    <a:pt x="12503" y="17515"/>
                  </a:lnTo>
                  <a:lnTo>
                    <a:pt x="12490" y="17527"/>
                  </a:lnTo>
                  <a:lnTo>
                    <a:pt x="12467" y="17562"/>
                  </a:lnTo>
                  <a:lnTo>
                    <a:pt x="12453" y="17575"/>
                  </a:lnTo>
                  <a:lnTo>
                    <a:pt x="12383" y="17574"/>
                  </a:lnTo>
                  <a:lnTo>
                    <a:pt x="12209" y="17636"/>
                  </a:lnTo>
                  <a:lnTo>
                    <a:pt x="12179" y="17626"/>
                  </a:lnTo>
                  <a:lnTo>
                    <a:pt x="12145" y="17585"/>
                  </a:lnTo>
                  <a:lnTo>
                    <a:pt x="12147" y="17551"/>
                  </a:lnTo>
                  <a:lnTo>
                    <a:pt x="12135" y="17523"/>
                  </a:lnTo>
                  <a:lnTo>
                    <a:pt x="12117" y="17509"/>
                  </a:lnTo>
                  <a:lnTo>
                    <a:pt x="12103" y="17515"/>
                  </a:lnTo>
                  <a:lnTo>
                    <a:pt x="12102" y="17528"/>
                  </a:lnTo>
                  <a:lnTo>
                    <a:pt x="12101" y="17546"/>
                  </a:lnTo>
                  <a:lnTo>
                    <a:pt x="12098" y="17564"/>
                  </a:lnTo>
                  <a:lnTo>
                    <a:pt x="12091" y="17576"/>
                  </a:lnTo>
                  <a:lnTo>
                    <a:pt x="12081" y="17610"/>
                  </a:lnTo>
                  <a:lnTo>
                    <a:pt x="12075" y="17619"/>
                  </a:lnTo>
                  <a:lnTo>
                    <a:pt x="11905" y="17665"/>
                  </a:lnTo>
                  <a:lnTo>
                    <a:pt x="11917" y="17688"/>
                  </a:lnTo>
                  <a:lnTo>
                    <a:pt x="11926" y="17713"/>
                  </a:lnTo>
                  <a:lnTo>
                    <a:pt x="11935" y="17730"/>
                  </a:lnTo>
                  <a:lnTo>
                    <a:pt x="11958" y="17735"/>
                  </a:lnTo>
                  <a:lnTo>
                    <a:pt x="11968" y="17747"/>
                  </a:lnTo>
                  <a:lnTo>
                    <a:pt x="11974" y="17767"/>
                  </a:lnTo>
                  <a:lnTo>
                    <a:pt x="11973" y="17791"/>
                  </a:lnTo>
                  <a:lnTo>
                    <a:pt x="12053" y="17778"/>
                  </a:lnTo>
                  <a:lnTo>
                    <a:pt x="12097" y="17795"/>
                  </a:lnTo>
                  <a:lnTo>
                    <a:pt x="12140" y="17832"/>
                  </a:lnTo>
                  <a:lnTo>
                    <a:pt x="12139" y="17843"/>
                  </a:lnTo>
                  <a:lnTo>
                    <a:pt x="12138" y="17853"/>
                  </a:lnTo>
                  <a:lnTo>
                    <a:pt x="12137" y="17862"/>
                  </a:lnTo>
                  <a:lnTo>
                    <a:pt x="12135" y="17870"/>
                  </a:lnTo>
                  <a:lnTo>
                    <a:pt x="12148" y="17886"/>
                  </a:lnTo>
                  <a:lnTo>
                    <a:pt x="12158" y="17888"/>
                  </a:lnTo>
                  <a:lnTo>
                    <a:pt x="12165" y="17877"/>
                  </a:lnTo>
                  <a:lnTo>
                    <a:pt x="12167" y="17853"/>
                  </a:lnTo>
                  <a:lnTo>
                    <a:pt x="12203" y="17876"/>
                  </a:lnTo>
                  <a:lnTo>
                    <a:pt x="12270" y="17884"/>
                  </a:lnTo>
                  <a:lnTo>
                    <a:pt x="12307" y="17920"/>
                  </a:lnTo>
                  <a:lnTo>
                    <a:pt x="12342" y="17963"/>
                  </a:lnTo>
                  <a:lnTo>
                    <a:pt x="12410" y="18030"/>
                  </a:lnTo>
                  <a:lnTo>
                    <a:pt x="12446" y="18074"/>
                  </a:lnTo>
                  <a:lnTo>
                    <a:pt x="12457" y="18095"/>
                  </a:lnTo>
                  <a:lnTo>
                    <a:pt x="12485" y="18155"/>
                  </a:lnTo>
                  <a:lnTo>
                    <a:pt x="12495" y="18173"/>
                  </a:lnTo>
                  <a:lnTo>
                    <a:pt x="12512" y="18183"/>
                  </a:lnTo>
                  <a:lnTo>
                    <a:pt x="12518" y="18171"/>
                  </a:lnTo>
                  <a:lnTo>
                    <a:pt x="12522" y="18152"/>
                  </a:lnTo>
                  <a:lnTo>
                    <a:pt x="12539" y="18124"/>
                  </a:lnTo>
                  <a:lnTo>
                    <a:pt x="12546" y="18094"/>
                  </a:lnTo>
                  <a:lnTo>
                    <a:pt x="12549" y="18056"/>
                  </a:lnTo>
                  <a:lnTo>
                    <a:pt x="12543" y="18017"/>
                  </a:lnTo>
                  <a:lnTo>
                    <a:pt x="12531" y="17978"/>
                  </a:lnTo>
                  <a:lnTo>
                    <a:pt x="12522" y="17942"/>
                  </a:lnTo>
                  <a:lnTo>
                    <a:pt x="12521" y="17917"/>
                  </a:lnTo>
                  <a:lnTo>
                    <a:pt x="12532" y="17908"/>
                  </a:lnTo>
                  <a:lnTo>
                    <a:pt x="12528" y="17910"/>
                  </a:lnTo>
                  <a:lnTo>
                    <a:pt x="12533" y="17907"/>
                  </a:lnTo>
                  <a:lnTo>
                    <a:pt x="12532" y="17908"/>
                  </a:lnTo>
                  <a:lnTo>
                    <a:pt x="12549" y="17901"/>
                  </a:lnTo>
                  <a:lnTo>
                    <a:pt x="12562" y="17904"/>
                  </a:lnTo>
                  <a:lnTo>
                    <a:pt x="12571" y="17928"/>
                  </a:lnTo>
                  <a:lnTo>
                    <a:pt x="12585" y="17978"/>
                  </a:lnTo>
                  <a:lnTo>
                    <a:pt x="12584" y="17993"/>
                  </a:lnTo>
                  <a:lnTo>
                    <a:pt x="12575" y="18007"/>
                  </a:lnTo>
                  <a:lnTo>
                    <a:pt x="12569" y="18030"/>
                  </a:lnTo>
                  <a:lnTo>
                    <a:pt x="12575" y="18072"/>
                  </a:lnTo>
                  <a:lnTo>
                    <a:pt x="12587" y="18127"/>
                  </a:lnTo>
                  <a:lnTo>
                    <a:pt x="12582" y="18144"/>
                  </a:lnTo>
                  <a:lnTo>
                    <a:pt x="12572" y="18151"/>
                  </a:lnTo>
                  <a:lnTo>
                    <a:pt x="12566" y="18173"/>
                  </a:lnTo>
                  <a:lnTo>
                    <a:pt x="12573" y="18198"/>
                  </a:lnTo>
                  <a:lnTo>
                    <a:pt x="12585" y="18215"/>
                  </a:lnTo>
                  <a:lnTo>
                    <a:pt x="12597" y="18228"/>
                  </a:lnTo>
                  <a:lnTo>
                    <a:pt x="12602" y="18244"/>
                  </a:lnTo>
                  <a:lnTo>
                    <a:pt x="12603" y="18240"/>
                  </a:lnTo>
                  <a:lnTo>
                    <a:pt x="12598" y="18229"/>
                  </a:lnTo>
                  <a:lnTo>
                    <a:pt x="12605" y="18237"/>
                  </a:lnTo>
                  <a:lnTo>
                    <a:pt x="12605" y="18239"/>
                  </a:lnTo>
                  <a:lnTo>
                    <a:pt x="12603" y="18240"/>
                  </a:lnTo>
                  <a:lnTo>
                    <a:pt x="12614" y="18263"/>
                  </a:lnTo>
                  <a:lnTo>
                    <a:pt x="12600" y="18266"/>
                  </a:lnTo>
                  <a:lnTo>
                    <a:pt x="12563" y="18247"/>
                  </a:lnTo>
                  <a:lnTo>
                    <a:pt x="12521" y="18237"/>
                  </a:lnTo>
                  <a:lnTo>
                    <a:pt x="12507" y="18250"/>
                  </a:lnTo>
                  <a:lnTo>
                    <a:pt x="12526" y="18299"/>
                  </a:lnTo>
                  <a:lnTo>
                    <a:pt x="12506" y="18314"/>
                  </a:lnTo>
                  <a:lnTo>
                    <a:pt x="12491" y="18338"/>
                  </a:lnTo>
                  <a:lnTo>
                    <a:pt x="12483" y="18374"/>
                  </a:lnTo>
                  <a:lnTo>
                    <a:pt x="12487" y="18426"/>
                  </a:lnTo>
                  <a:lnTo>
                    <a:pt x="12494" y="18458"/>
                  </a:lnTo>
                  <a:lnTo>
                    <a:pt x="12458" y="18504"/>
                  </a:lnTo>
                  <a:lnTo>
                    <a:pt x="12446" y="18533"/>
                  </a:lnTo>
                  <a:lnTo>
                    <a:pt x="12461" y="18539"/>
                  </a:lnTo>
                  <a:lnTo>
                    <a:pt x="12471" y="18533"/>
                  </a:lnTo>
                  <a:lnTo>
                    <a:pt x="12489" y="18512"/>
                  </a:lnTo>
                  <a:lnTo>
                    <a:pt x="12500" y="18510"/>
                  </a:lnTo>
                  <a:lnTo>
                    <a:pt x="12522" y="18514"/>
                  </a:lnTo>
                  <a:lnTo>
                    <a:pt x="12529" y="18511"/>
                  </a:lnTo>
                  <a:lnTo>
                    <a:pt x="12535" y="18493"/>
                  </a:lnTo>
                  <a:lnTo>
                    <a:pt x="12552" y="18391"/>
                  </a:lnTo>
                  <a:lnTo>
                    <a:pt x="12561" y="18375"/>
                  </a:lnTo>
                  <a:lnTo>
                    <a:pt x="12577" y="18364"/>
                  </a:lnTo>
                  <a:lnTo>
                    <a:pt x="12579" y="18394"/>
                  </a:lnTo>
                  <a:lnTo>
                    <a:pt x="12585" y="18421"/>
                  </a:lnTo>
                  <a:lnTo>
                    <a:pt x="12594" y="18442"/>
                  </a:lnTo>
                  <a:lnTo>
                    <a:pt x="12609" y="18454"/>
                  </a:lnTo>
                  <a:lnTo>
                    <a:pt x="12605" y="18475"/>
                  </a:lnTo>
                  <a:lnTo>
                    <a:pt x="12605" y="18503"/>
                  </a:lnTo>
                  <a:lnTo>
                    <a:pt x="12609" y="18536"/>
                  </a:lnTo>
                  <a:lnTo>
                    <a:pt x="12616" y="18575"/>
                  </a:lnTo>
                  <a:lnTo>
                    <a:pt x="12621" y="18576"/>
                  </a:lnTo>
                  <a:lnTo>
                    <a:pt x="12634" y="18582"/>
                  </a:lnTo>
                  <a:lnTo>
                    <a:pt x="12634" y="18600"/>
                  </a:lnTo>
                  <a:lnTo>
                    <a:pt x="12648" y="18641"/>
                  </a:lnTo>
                  <a:lnTo>
                    <a:pt x="12657" y="18665"/>
                  </a:lnTo>
                  <a:lnTo>
                    <a:pt x="12670" y="18690"/>
                  </a:lnTo>
                  <a:lnTo>
                    <a:pt x="12684" y="18706"/>
                  </a:lnTo>
                  <a:lnTo>
                    <a:pt x="12712" y="18726"/>
                  </a:lnTo>
                  <a:lnTo>
                    <a:pt x="12726" y="18741"/>
                  </a:lnTo>
                  <a:lnTo>
                    <a:pt x="12735" y="18780"/>
                  </a:lnTo>
                  <a:lnTo>
                    <a:pt x="12716" y="18815"/>
                  </a:lnTo>
                  <a:lnTo>
                    <a:pt x="12686" y="18837"/>
                  </a:lnTo>
                  <a:lnTo>
                    <a:pt x="12663" y="18837"/>
                  </a:lnTo>
                  <a:lnTo>
                    <a:pt x="12666" y="18813"/>
                  </a:lnTo>
                  <a:lnTo>
                    <a:pt x="12657" y="18797"/>
                  </a:lnTo>
                  <a:lnTo>
                    <a:pt x="12642" y="18792"/>
                  </a:lnTo>
                  <a:lnTo>
                    <a:pt x="12630" y="18796"/>
                  </a:lnTo>
                  <a:lnTo>
                    <a:pt x="12627" y="18782"/>
                  </a:lnTo>
                  <a:lnTo>
                    <a:pt x="12631" y="18780"/>
                  </a:lnTo>
                  <a:lnTo>
                    <a:pt x="12604" y="18747"/>
                  </a:lnTo>
                  <a:lnTo>
                    <a:pt x="12581" y="18748"/>
                  </a:lnTo>
                  <a:lnTo>
                    <a:pt x="12559" y="18758"/>
                  </a:lnTo>
                  <a:lnTo>
                    <a:pt x="12537" y="18755"/>
                  </a:lnTo>
                  <a:lnTo>
                    <a:pt x="12537" y="18736"/>
                  </a:lnTo>
                  <a:lnTo>
                    <a:pt x="12531" y="18738"/>
                  </a:lnTo>
                  <a:lnTo>
                    <a:pt x="12531" y="18725"/>
                  </a:lnTo>
                  <a:lnTo>
                    <a:pt x="12532" y="18715"/>
                  </a:lnTo>
                  <a:lnTo>
                    <a:pt x="12537" y="18700"/>
                  </a:lnTo>
                  <a:lnTo>
                    <a:pt x="12535" y="18699"/>
                  </a:lnTo>
                  <a:lnTo>
                    <a:pt x="12532" y="18700"/>
                  </a:lnTo>
                  <a:lnTo>
                    <a:pt x="12531" y="18698"/>
                  </a:lnTo>
                  <a:lnTo>
                    <a:pt x="12528" y="18687"/>
                  </a:lnTo>
                  <a:lnTo>
                    <a:pt x="12557" y="18676"/>
                  </a:lnTo>
                  <a:lnTo>
                    <a:pt x="12564" y="18660"/>
                  </a:lnTo>
                  <a:lnTo>
                    <a:pt x="12560" y="18628"/>
                  </a:lnTo>
                  <a:lnTo>
                    <a:pt x="12555" y="18604"/>
                  </a:lnTo>
                  <a:lnTo>
                    <a:pt x="12553" y="18595"/>
                  </a:lnTo>
                  <a:lnTo>
                    <a:pt x="12551" y="18589"/>
                  </a:lnTo>
                  <a:lnTo>
                    <a:pt x="12540" y="18576"/>
                  </a:lnTo>
                  <a:lnTo>
                    <a:pt x="12531" y="18569"/>
                  </a:lnTo>
                  <a:lnTo>
                    <a:pt x="12520" y="18568"/>
                  </a:lnTo>
                  <a:lnTo>
                    <a:pt x="12473" y="18597"/>
                  </a:lnTo>
                  <a:lnTo>
                    <a:pt x="12457" y="18596"/>
                  </a:lnTo>
                  <a:lnTo>
                    <a:pt x="12436" y="18574"/>
                  </a:lnTo>
                  <a:lnTo>
                    <a:pt x="12425" y="18550"/>
                  </a:lnTo>
                  <a:lnTo>
                    <a:pt x="12407" y="18491"/>
                  </a:lnTo>
                  <a:lnTo>
                    <a:pt x="12396" y="18469"/>
                  </a:lnTo>
                  <a:lnTo>
                    <a:pt x="12400" y="18468"/>
                  </a:lnTo>
                  <a:lnTo>
                    <a:pt x="12371" y="18456"/>
                  </a:lnTo>
                  <a:lnTo>
                    <a:pt x="12356" y="18443"/>
                  </a:lnTo>
                  <a:lnTo>
                    <a:pt x="12340" y="18427"/>
                  </a:lnTo>
                  <a:lnTo>
                    <a:pt x="12359" y="18397"/>
                  </a:lnTo>
                  <a:lnTo>
                    <a:pt x="12422" y="18400"/>
                  </a:lnTo>
                  <a:lnTo>
                    <a:pt x="12449" y="18389"/>
                  </a:lnTo>
                  <a:lnTo>
                    <a:pt x="12456" y="18373"/>
                  </a:lnTo>
                  <a:lnTo>
                    <a:pt x="12461" y="18337"/>
                  </a:lnTo>
                  <a:lnTo>
                    <a:pt x="12477" y="18319"/>
                  </a:lnTo>
                  <a:lnTo>
                    <a:pt x="12485" y="18304"/>
                  </a:lnTo>
                  <a:lnTo>
                    <a:pt x="12492" y="18283"/>
                  </a:lnTo>
                  <a:lnTo>
                    <a:pt x="12494" y="18262"/>
                  </a:lnTo>
                  <a:lnTo>
                    <a:pt x="12468" y="18221"/>
                  </a:lnTo>
                  <a:lnTo>
                    <a:pt x="12458" y="18209"/>
                  </a:lnTo>
                  <a:lnTo>
                    <a:pt x="12470" y="18182"/>
                  </a:lnTo>
                  <a:lnTo>
                    <a:pt x="12458" y="18150"/>
                  </a:lnTo>
                  <a:lnTo>
                    <a:pt x="12438" y="18115"/>
                  </a:lnTo>
                  <a:lnTo>
                    <a:pt x="12420" y="18077"/>
                  </a:lnTo>
                  <a:lnTo>
                    <a:pt x="12404" y="18053"/>
                  </a:lnTo>
                  <a:lnTo>
                    <a:pt x="12334" y="18005"/>
                  </a:lnTo>
                  <a:lnTo>
                    <a:pt x="12301" y="17992"/>
                  </a:lnTo>
                  <a:lnTo>
                    <a:pt x="12273" y="17993"/>
                  </a:lnTo>
                  <a:lnTo>
                    <a:pt x="12222" y="17970"/>
                  </a:lnTo>
                  <a:lnTo>
                    <a:pt x="12154" y="17966"/>
                  </a:lnTo>
                  <a:lnTo>
                    <a:pt x="12148" y="17955"/>
                  </a:lnTo>
                  <a:lnTo>
                    <a:pt x="12137" y="17929"/>
                  </a:lnTo>
                  <a:lnTo>
                    <a:pt x="12124" y="17905"/>
                  </a:lnTo>
                  <a:lnTo>
                    <a:pt x="12111" y="17900"/>
                  </a:lnTo>
                  <a:lnTo>
                    <a:pt x="12107" y="17862"/>
                  </a:lnTo>
                  <a:lnTo>
                    <a:pt x="12107" y="17848"/>
                  </a:lnTo>
                  <a:lnTo>
                    <a:pt x="12088" y="17832"/>
                  </a:lnTo>
                  <a:lnTo>
                    <a:pt x="12067" y="17820"/>
                  </a:lnTo>
                  <a:lnTo>
                    <a:pt x="12045" y="17813"/>
                  </a:lnTo>
                  <a:lnTo>
                    <a:pt x="12011" y="17816"/>
                  </a:lnTo>
                  <a:lnTo>
                    <a:pt x="11973" y="17799"/>
                  </a:lnTo>
                  <a:lnTo>
                    <a:pt x="11954" y="17800"/>
                  </a:lnTo>
                  <a:lnTo>
                    <a:pt x="11921" y="17815"/>
                  </a:lnTo>
                  <a:lnTo>
                    <a:pt x="11914" y="17810"/>
                  </a:lnTo>
                  <a:lnTo>
                    <a:pt x="11884" y="17779"/>
                  </a:lnTo>
                  <a:lnTo>
                    <a:pt x="11865" y="17778"/>
                  </a:lnTo>
                  <a:lnTo>
                    <a:pt x="11829" y="17796"/>
                  </a:lnTo>
                  <a:lnTo>
                    <a:pt x="11809" y="17799"/>
                  </a:lnTo>
                  <a:lnTo>
                    <a:pt x="11350" y="17700"/>
                  </a:lnTo>
                  <a:lnTo>
                    <a:pt x="11290" y="17741"/>
                  </a:lnTo>
                  <a:lnTo>
                    <a:pt x="11281" y="17740"/>
                  </a:lnTo>
                  <a:lnTo>
                    <a:pt x="11247" y="17708"/>
                  </a:lnTo>
                  <a:lnTo>
                    <a:pt x="11231" y="17703"/>
                  </a:lnTo>
                  <a:lnTo>
                    <a:pt x="11160" y="17729"/>
                  </a:lnTo>
                  <a:lnTo>
                    <a:pt x="11151" y="17746"/>
                  </a:lnTo>
                  <a:lnTo>
                    <a:pt x="11154" y="17779"/>
                  </a:lnTo>
                  <a:lnTo>
                    <a:pt x="11150" y="17790"/>
                  </a:lnTo>
                  <a:lnTo>
                    <a:pt x="11062" y="17819"/>
                  </a:lnTo>
                  <a:lnTo>
                    <a:pt x="11038" y="17808"/>
                  </a:lnTo>
                  <a:lnTo>
                    <a:pt x="11026" y="17774"/>
                  </a:lnTo>
                  <a:lnTo>
                    <a:pt x="10966" y="17761"/>
                  </a:lnTo>
                  <a:lnTo>
                    <a:pt x="10910" y="17776"/>
                  </a:lnTo>
                  <a:lnTo>
                    <a:pt x="10906" y="17759"/>
                  </a:lnTo>
                  <a:lnTo>
                    <a:pt x="10913" y="17756"/>
                  </a:lnTo>
                  <a:lnTo>
                    <a:pt x="10918" y="17751"/>
                  </a:lnTo>
                  <a:lnTo>
                    <a:pt x="10922" y="17743"/>
                  </a:lnTo>
                  <a:lnTo>
                    <a:pt x="10926" y="17732"/>
                  </a:lnTo>
                  <a:lnTo>
                    <a:pt x="10820" y="17782"/>
                  </a:lnTo>
                  <a:lnTo>
                    <a:pt x="10797" y="17826"/>
                  </a:lnTo>
                  <a:lnTo>
                    <a:pt x="10830" y="17865"/>
                  </a:lnTo>
                  <a:lnTo>
                    <a:pt x="10919" y="17929"/>
                  </a:lnTo>
                  <a:lnTo>
                    <a:pt x="10944" y="17961"/>
                  </a:lnTo>
                  <a:lnTo>
                    <a:pt x="10939" y="18010"/>
                  </a:lnTo>
                  <a:lnTo>
                    <a:pt x="10827" y="18003"/>
                  </a:lnTo>
                  <a:lnTo>
                    <a:pt x="10824" y="18031"/>
                  </a:lnTo>
                  <a:lnTo>
                    <a:pt x="10821" y="18131"/>
                  </a:lnTo>
                  <a:lnTo>
                    <a:pt x="10822" y="18155"/>
                  </a:lnTo>
                  <a:lnTo>
                    <a:pt x="10838" y="18177"/>
                  </a:lnTo>
                  <a:lnTo>
                    <a:pt x="10873" y="18209"/>
                  </a:lnTo>
                  <a:lnTo>
                    <a:pt x="10907" y="18251"/>
                  </a:lnTo>
                  <a:lnTo>
                    <a:pt x="10962" y="18294"/>
                  </a:lnTo>
                  <a:lnTo>
                    <a:pt x="11038" y="18381"/>
                  </a:lnTo>
                  <a:lnTo>
                    <a:pt x="11033" y="18416"/>
                  </a:lnTo>
                  <a:lnTo>
                    <a:pt x="11025" y="18448"/>
                  </a:lnTo>
                  <a:lnTo>
                    <a:pt x="11012" y="18474"/>
                  </a:lnTo>
                  <a:lnTo>
                    <a:pt x="10977" y="18505"/>
                  </a:lnTo>
                  <a:lnTo>
                    <a:pt x="10948" y="18554"/>
                  </a:lnTo>
                  <a:lnTo>
                    <a:pt x="10928" y="18571"/>
                  </a:lnTo>
                  <a:lnTo>
                    <a:pt x="10872" y="18581"/>
                  </a:lnTo>
                  <a:lnTo>
                    <a:pt x="10848" y="18597"/>
                  </a:lnTo>
                  <a:lnTo>
                    <a:pt x="10836" y="18639"/>
                  </a:lnTo>
                  <a:lnTo>
                    <a:pt x="10830" y="18674"/>
                  </a:lnTo>
                  <a:lnTo>
                    <a:pt x="10817" y="18708"/>
                  </a:lnTo>
                  <a:lnTo>
                    <a:pt x="10789" y="18756"/>
                  </a:lnTo>
                  <a:lnTo>
                    <a:pt x="10750" y="18786"/>
                  </a:lnTo>
                  <a:lnTo>
                    <a:pt x="10721" y="18856"/>
                  </a:lnTo>
                  <a:lnTo>
                    <a:pt x="10711" y="18863"/>
                  </a:lnTo>
                  <a:lnTo>
                    <a:pt x="10670" y="18921"/>
                  </a:lnTo>
                  <a:lnTo>
                    <a:pt x="10667" y="18929"/>
                  </a:lnTo>
                  <a:lnTo>
                    <a:pt x="10667" y="18942"/>
                  </a:lnTo>
                  <a:lnTo>
                    <a:pt x="10670" y="18958"/>
                  </a:lnTo>
                  <a:lnTo>
                    <a:pt x="10674" y="18972"/>
                  </a:lnTo>
                  <a:lnTo>
                    <a:pt x="10675" y="18981"/>
                  </a:lnTo>
                  <a:lnTo>
                    <a:pt x="10668" y="18997"/>
                  </a:lnTo>
                  <a:lnTo>
                    <a:pt x="10649" y="19017"/>
                  </a:lnTo>
                  <a:lnTo>
                    <a:pt x="10640" y="19055"/>
                  </a:lnTo>
                  <a:lnTo>
                    <a:pt x="10629" y="19081"/>
                  </a:lnTo>
                  <a:lnTo>
                    <a:pt x="10622" y="19118"/>
                  </a:lnTo>
                  <a:lnTo>
                    <a:pt x="10605" y="19147"/>
                  </a:lnTo>
                  <a:lnTo>
                    <a:pt x="10599" y="19168"/>
                  </a:lnTo>
                  <a:lnTo>
                    <a:pt x="10598" y="19193"/>
                  </a:lnTo>
                  <a:lnTo>
                    <a:pt x="10600" y="19206"/>
                  </a:lnTo>
                  <a:lnTo>
                    <a:pt x="10604" y="19216"/>
                  </a:lnTo>
                  <a:lnTo>
                    <a:pt x="10637" y="19313"/>
                  </a:lnTo>
                  <a:lnTo>
                    <a:pt x="10653" y="19353"/>
                  </a:lnTo>
                  <a:lnTo>
                    <a:pt x="10663" y="19368"/>
                  </a:lnTo>
                  <a:lnTo>
                    <a:pt x="10675" y="19370"/>
                  </a:lnTo>
                  <a:lnTo>
                    <a:pt x="10690" y="19380"/>
                  </a:lnTo>
                  <a:lnTo>
                    <a:pt x="10705" y="19396"/>
                  </a:lnTo>
                  <a:lnTo>
                    <a:pt x="10716" y="19415"/>
                  </a:lnTo>
                  <a:lnTo>
                    <a:pt x="10716" y="19443"/>
                  </a:lnTo>
                  <a:lnTo>
                    <a:pt x="10719" y="19467"/>
                  </a:lnTo>
                  <a:lnTo>
                    <a:pt x="10730" y="19496"/>
                  </a:lnTo>
                  <a:lnTo>
                    <a:pt x="10706" y="19506"/>
                  </a:lnTo>
                  <a:lnTo>
                    <a:pt x="10703" y="19513"/>
                  </a:lnTo>
                  <a:lnTo>
                    <a:pt x="10701" y="19525"/>
                  </a:lnTo>
                  <a:lnTo>
                    <a:pt x="10703" y="19537"/>
                  </a:lnTo>
                  <a:lnTo>
                    <a:pt x="10706" y="19541"/>
                  </a:lnTo>
                  <a:lnTo>
                    <a:pt x="10710" y="19547"/>
                  </a:lnTo>
                  <a:lnTo>
                    <a:pt x="10713" y="19565"/>
                  </a:lnTo>
                  <a:lnTo>
                    <a:pt x="10713" y="19583"/>
                  </a:lnTo>
                  <a:lnTo>
                    <a:pt x="10708" y="19593"/>
                  </a:lnTo>
                  <a:lnTo>
                    <a:pt x="10695" y="19608"/>
                  </a:lnTo>
                  <a:lnTo>
                    <a:pt x="10686" y="19637"/>
                  </a:lnTo>
                  <a:lnTo>
                    <a:pt x="10685" y="19675"/>
                  </a:lnTo>
                  <a:lnTo>
                    <a:pt x="10699" y="19719"/>
                  </a:lnTo>
                  <a:lnTo>
                    <a:pt x="10697" y="19725"/>
                  </a:lnTo>
                  <a:lnTo>
                    <a:pt x="10697" y="19729"/>
                  </a:lnTo>
                  <a:lnTo>
                    <a:pt x="10699" y="19732"/>
                  </a:lnTo>
                  <a:lnTo>
                    <a:pt x="10704" y="19736"/>
                  </a:lnTo>
                  <a:lnTo>
                    <a:pt x="10647" y="19788"/>
                  </a:lnTo>
                  <a:lnTo>
                    <a:pt x="10632" y="19816"/>
                  </a:lnTo>
                  <a:lnTo>
                    <a:pt x="10711" y="19777"/>
                  </a:lnTo>
                  <a:lnTo>
                    <a:pt x="10738" y="19789"/>
                  </a:lnTo>
                  <a:lnTo>
                    <a:pt x="10729" y="19837"/>
                  </a:lnTo>
                  <a:lnTo>
                    <a:pt x="10730" y="19865"/>
                  </a:lnTo>
                  <a:lnTo>
                    <a:pt x="10737" y="19911"/>
                  </a:lnTo>
                  <a:lnTo>
                    <a:pt x="10744" y="19906"/>
                  </a:lnTo>
                  <a:lnTo>
                    <a:pt x="10751" y="19909"/>
                  </a:lnTo>
                  <a:lnTo>
                    <a:pt x="10760" y="19917"/>
                  </a:lnTo>
                  <a:lnTo>
                    <a:pt x="10770" y="19932"/>
                  </a:lnTo>
                  <a:lnTo>
                    <a:pt x="10774" y="19974"/>
                  </a:lnTo>
                  <a:lnTo>
                    <a:pt x="10786" y="19997"/>
                  </a:lnTo>
                  <a:lnTo>
                    <a:pt x="10801" y="20008"/>
                  </a:lnTo>
                  <a:lnTo>
                    <a:pt x="10817" y="20016"/>
                  </a:lnTo>
                  <a:lnTo>
                    <a:pt x="10821" y="20031"/>
                  </a:lnTo>
                  <a:lnTo>
                    <a:pt x="10789" y="20045"/>
                  </a:lnTo>
                  <a:lnTo>
                    <a:pt x="10782" y="20056"/>
                  </a:lnTo>
                  <a:lnTo>
                    <a:pt x="10788" y="20072"/>
                  </a:lnTo>
                  <a:lnTo>
                    <a:pt x="10798" y="20085"/>
                  </a:lnTo>
                  <a:lnTo>
                    <a:pt x="10804" y="20091"/>
                  </a:lnTo>
                  <a:lnTo>
                    <a:pt x="10828" y="20111"/>
                  </a:lnTo>
                  <a:lnTo>
                    <a:pt x="10874" y="20112"/>
                  </a:lnTo>
                  <a:lnTo>
                    <a:pt x="10894" y="20123"/>
                  </a:lnTo>
                  <a:lnTo>
                    <a:pt x="10897" y="20139"/>
                  </a:lnTo>
                  <a:lnTo>
                    <a:pt x="10899" y="20183"/>
                  </a:lnTo>
                  <a:lnTo>
                    <a:pt x="10933" y="20221"/>
                  </a:lnTo>
                  <a:lnTo>
                    <a:pt x="11006" y="20267"/>
                  </a:lnTo>
                  <a:lnTo>
                    <a:pt x="11009" y="20282"/>
                  </a:lnTo>
                  <a:lnTo>
                    <a:pt x="10993" y="20320"/>
                  </a:lnTo>
                  <a:lnTo>
                    <a:pt x="10987" y="20326"/>
                  </a:lnTo>
                  <a:lnTo>
                    <a:pt x="10985" y="20336"/>
                  </a:lnTo>
                  <a:lnTo>
                    <a:pt x="10989" y="20351"/>
                  </a:lnTo>
                  <a:lnTo>
                    <a:pt x="10998" y="20367"/>
                  </a:lnTo>
                  <a:lnTo>
                    <a:pt x="11007" y="20371"/>
                  </a:lnTo>
                  <a:lnTo>
                    <a:pt x="11016" y="20372"/>
                  </a:lnTo>
                  <a:lnTo>
                    <a:pt x="11034" y="20387"/>
                  </a:lnTo>
                  <a:lnTo>
                    <a:pt x="11043" y="20391"/>
                  </a:lnTo>
                  <a:lnTo>
                    <a:pt x="11050" y="20387"/>
                  </a:lnTo>
                  <a:lnTo>
                    <a:pt x="11063" y="20365"/>
                  </a:lnTo>
                  <a:lnTo>
                    <a:pt x="11093" y="20334"/>
                  </a:lnTo>
                  <a:lnTo>
                    <a:pt x="11125" y="20320"/>
                  </a:lnTo>
                  <a:lnTo>
                    <a:pt x="11130" y="20326"/>
                  </a:lnTo>
                  <a:lnTo>
                    <a:pt x="11129" y="20342"/>
                  </a:lnTo>
                  <a:lnTo>
                    <a:pt x="11124" y="20362"/>
                  </a:lnTo>
                  <a:lnTo>
                    <a:pt x="11120" y="20373"/>
                  </a:lnTo>
                  <a:lnTo>
                    <a:pt x="11112" y="20376"/>
                  </a:lnTo>
                  <a:lnTo>
                    <a:pt x="11093" y="20375"/>
                  </a:lnTo>
                  <a:lnTo>
                    <a:pt x="11085" y="20388"/>
                  </a:lnTo>
                  <a:lnTo>
                    <a:pt x="11128" y="20439"/>
                  </a:lnTo>
                  <a:lnTo>
                    <a:pt x="11145" y="20450"/>
                  </a:lnTo>
                  <a:lnTo>
                    <a:pt x="11205" y="20440"/>
                  </a:lnTo>
                  <a:lnTo>
                    <a:pt x="11211" y="20445"/>
                  </a:lnTo>
                  <a:lnTo>
                    <a:pt x="11225" y="20475"/>
                  </a:lnTo>
                  <a:lnTo>
                    <a:pt x="11230" y="20483"/>
                  </a:lnTo>
                  <a:lnTo>
                    <a:pt x="11238" y="20485"/>
                  </a:lnTo>
                  <a:lnTo>
                    <a:pt x="11244" y="20481"/>
                  </a:lnTo>
                  <a:lnTo>
                    <a:pt x="11249" y="20475"/>
                  </a:lnTo>
                  <a:lnTo>
                    <a:pt x="11254" y="20472"/>
                  </a:lnTo>
                  <a:lnTo>
                    <a:pt x="11280" y="20477"/>
                  </a:lnTo>
                  <a:lnTo>
                    <a:pt x="11285" y="20481"/>
                  </a:lnTo>
                  <a:lnTo>
                    <a:pt x="11294" y="20501"/>
                  </a:lnTo>
                  <a:lnTo>
                    <a:pt x="11298" y="20506"/>
                  </a:lnTo>
                  <a:lnTo>
                    <a:pt x="11316" y="20472"/>
                  </a:lnTo>
                  <a:lnTo>
                    <a:pt x="11301" y="20424"/>
                  </a:lnTo>
                  <a:lnTo>
                    <a:pt x="11279" y="20374"/>
                  </a:lnTo>
                  <a:lnTo>
                    <a:pt x="11276" y="20341"/>
                  </a:lnTo>
                  <a:lnTo>
                    <a:pt x="11288" y="20344"/>
                  </a:lnTo>
                  <a:lnTo>
                    <a:pt x="11366" y="20385"/>
                  </a:lnTo>
                  <a:lnTo>
                    <a:pt x="11399" y="20372"/>
                  </a:lnTo>
                  <a:lnTo>
                    <a:pt x="11418" y="20383"/>
                  </a:lnTo>
                  <a:lnTo>
                    <a:pt x="11407" y="20427"/>
                  </a:lnTo>
                  <a:lnTo>
                    <a:pt x="11395" y="20463"/>
                  </a:lnTo>
                  <a:lnTo>
                    <a:pt x="11399" y="20480"/>
                  </a:lnTo>
                  <a:lnTo>
                    <a:pt x="11478" y="20445"/>
                  </a:lnTo>
                  <a:lnTo>
                    <a:pt x="11479" y="20426"/>
                  </a:lnTo>
                  <a:lnTo>
                    <a:pt x="11481" y="20413"/>
                  </a:lnTo>
                  <a:lnTo>
                    <a:pt x="11487" y="20405"/>
                  </a:lnTo>
                  <a:lnTo>
                    <a:pt x="11493" y="20406"/>
                  </a:lnTo>
                  <a:lnTo>
                    <a:pt x="11517" y="20427"/>
                  </a:lnTo>
                  <a:lnTo>
                    <a:pt x="11511" y="20453"/>
                  </a:lnTo>
                  <a:lnTo>
                    <a:pt x="11489" y="20477"/>
                  </a:lnTo>
                  <a:lnTo>
                    <a:pt x="11479" y="20495"/>
                  </a:lnTo>
                  <a:lnTo>
                    <a:pt x="11492" y="20503"/>
                  </a:lnTo>
                  <a:lnTo>
                    <a:pt x="11501" y="20496"/>
                  </a:lnTo>
                  <a:lnTo>
                    <a:pt x="11507" y="20485"/>
                  </a:lnTo>
                  <a:lnTo>
                    <a:pt x="11514" y="20480"/>
                  </a:lnTo>
                  <a:lnTo>
                    <a:pt x="11522" y="20483"/>
                  </a:lnTo>
                  <a:lnTo>
                    <a:pt x="11539" y="20498"/>
                  </a:lnTo>
                  <a:lnTo>
                    <a:pt x="11545" y="20501"/>
                  </a:lnTo>
                  <a:lnTo>
                    <a:pt x="11550" y="20510"/>
                  </a:lnTo>
                  <a:lnTo>
                    <a:pt x="11553" y="20564"/>
                  </a:lnTo>
                  <a:lnTo>
                    <a:pt x="11558" y="20584"/>
                  </a:lnTo>
                  <a:lnTo>
                    <a:pt x="11583" y="20587"/>
                  </a:lnTo>
                  <a:lnTo>
                    <a:pt x="11655" y="20471"/>
                  </a:lnTo>
                  <a:lnTo>
                    <a:pt x="11700" y="20423"/>
                  </a:lnTo>
                  <a:lnTo>
                    <a:pt x="11704" y="20404"/>
                  </a:lnTo>
                  <a:lnTo>
                    <a:pt x="11704" y="20379"/>
                  </a:lnTo>
                  <a:lnTo>
                    <a:pt x="11719" y="20383"/>
                  </a:lnTo>
                  <a:lnTo>
                    <a:pt x="11749" y="20409"/>
                  </a:lnTo>
                  <a:lnTo>
                    <a:pt x="11812" y="20438"/>
                  </a:lnTo>
                  <a:lnTo>
                    <a:pt x="11838" y="20430"/>
                  </a:lnTo>
                  <a:lnTo>
                    <a:pt x="11842" y="20386"/>
                  </a:lnTo>
                  <a:lnTo>
                    <a:pt x="11906" y="20434"/>
                  </a:lnTo>
                  <a:lnTo>
                    <a:pt x="11938" y="20443"/>
                  </a:lnTo>
                  <a:lnTo>
                    <a:pt x="11965" y="20433"/>
                  </a:lnTo>
                  <a:lnTo>
                    <a:pt x="11964" y="20451"/>
                  </a:lnTo>
                  <a:lnTo>
                    <a:pt x="11970" y="20450"/>
                  </a:lnTo>
                  <a:lnTo>
                    <a:pt x="11974" y="20452"/>
                  </a:lnTo>
                  <a:lnTo>
                    <a:pt x="11984" y="20461"/>
                  </a:lnTo>
                  <a:lnTo>
                    <a:pt x="11974" y="20479"/>
                  </a:lnTo>
                  <a:lnTo>
                    <a:pt x="11967" y="20504"/>
                  </a:lnTo>
                  <a:lnTo>
                    <a:pt x="12027" y="20477"/>
                  </a:lnTo>
                  <a:lnTo>
                    <a:pt x="12043" y="20475"/>
                  </a:lnTo>
                  <a:lnTo>
                    <a:pt x="12074" y="20485"/>
                  </a:lnTo>
                  <a:lnTo>
                    <a:pt x="12089" y="20484"/>
                  </a:lnTo>
                  <a:lnTo>
                    <a:pt x="12100" y="20466"/>
                  </a:lnTo>
                  <a:lnTo>
                    <a:pt x="12101" y="20434"/>
                  </a:lnTo>
                  <a:lnTo>
                    <a:pt x="12094" y="20406"/>
                  </a:lnTo>
                  <a:lnTo>
                    <a:pt x="12080" y="20398"/>
                  </a:lnTo>
                  <a:lnTo>
                    <a:pt x="12067" y="20400"/>
                  </a:lnTo>
                  <a:lnTo>
                    <a:pt x="12051" y="20395"/>
                  </a:lnTo>
                  <a:lnTo>
                    <a:pt x="12038" y="20380"/>
                  </a:lnTo>
                  <a:lnTo>
                    <a:pt x="12031" y="20350"/>
                  </a:lnTo>
                  <a:lnTo>
                    <a:pt x="12008" y="20305"/>
                  </a:lnTo>
                  <a:lnTo>
                    <a:pt x="11997" y="20258"/>
                  </a:lnTo>
                  <a:lnTo>
                    <a:pt x="12004" y="20232"/>
                  </a:lnTo>
                  <a:lnTo>
                    <a:pt x="12031" y="20245"/>
                  </a:lnTo>
                  <a:lnTo>
                    <a:pt x="12032" y="20255"/>
                  </a:lnTo>
                  <a:lnTo>
                    <a:pt x="12034" y="20279"/>
                  </a:lnTo>
                  <a:lnTo>
                    <a:pt x="12067" y="20258"/>
                  </a:lnTo>
                  <a:lnTo>
                    <a:pt x="12075" y="20243"/>
                  </a:lnTo>
                  <a:lnTo>
                    <a:pt x="12076" y="20183"/>
                  </a:lnTo>
                  <a:lnTo>
                    <a:pt x="12080" y="20172"/>
                  </a:lnTo>
                  <a:lnTo>
                    <a:pt x="12084" y="20173"/>
                  </a:lnTo>
                  <a:lnTo>
                    <a:pt x="12090" y="20177"/>
                  </a:lnTo>
                  <a:lnTo>
                    <a:pt x="12095" y="20183"/>
                  </a:lnTo>
                  <a:lnTo>
                    <a:pt x="12104" y="20200"/>
                  </a:lnTo>
                  <a:lnTo>
                    <a:pt x="12108" y="20193"/>
                  </a:lnTo>
                  <a:lnTo>
                    <a:pt x="12113" y="20172"/>
                  </a:lnTo>
                  <a:lnTo>
                    <a:pt x="12155" y="20173"/>
                  </a:lnTo>
                  <a:lnTo>
                    <a:pt x="12174" y="20223"/>
                  </a:lnTo>
                  <a:lnTo>
                    <a:pt x="12209" y="20228"/>
                  </a:lnTo>
                  <a:lnTo>
                    <a:pt x="12241" y="20202"/>
                  </a:lnTo>
                  <a:lnTo>
                    <a:pt x="12252" y="20161"/>
                  </a:lnTo>
                  <a:lnTo>
                    <a:pt x="12240" y="20160"/>
                  </a:lnTo>
                  <a:lnTo>
                    <a:pt x="12216" y="20138"/>
                  </a:lnTo>
                  <a:lnTo>
                    <a:pt x="12204" y="20130"/>
                  </a:lnTo>
                  <a:lnTo>
                    <a:pt x="12191" y="20131"/>
                  </a:lnTo>
                  <a:lnTo>
                    <a:pt x="12169" y="20143"/>
                  </a:lnTo>
                  <a:lnTo>
                    <a:pt x="12157" y="20136"/>
                  </a:lnTo>
                  <a:lnTo>
                    <a:pt x="12171" y="20106"/>
                  </a:lnTo>
                  <a:lnTo>
                    <a:pt x="12203" y="20100"/>
                  </a:lnTo>
                  <a:lnTo>
                    <a:pt x="12240" y="20114"/>
                  </a:lnTo>
                  <a:lnTo>
                    <a:pt x="12270" y="20143"/>
                  </a:lnTo>
                  <a:lnTo>
                    <a:pt x="12301" y="20157"/>
                  </a:lnTo>
                  <a:lnTo>
                    <a:pt x="12380" y="20067"/>
                  </a:lnTo>
                  <a:lnTo>
                    <a:pt x="12355" y="20033"/>
                  </a:lnTo>
                  <a:lnTo>
                    <a:pt x="12332" y="20037"/>
                  </a:lnTo>
                  <a:lnTo>
                    <a:pt x="12293" y="20072"/>
                  </a:lnTo>
                  <a:lnTo>
                    <a:pt x="12273" y="20066"/>
                  </a:lnTo>
                  <a:lnTo>
                    <a:pt x="12232" y="20020"/>
                  </a:lnTo>
                  <a:lnTo>
                    <a:pt x="12209" y="20005"/>
                  </a:lnTo>
                  <a:lnTo>
                    <a:pt x="12225" y="19983"/>
                  </a:lnTo>
                  <a:lnTo>
                    <a:pt x="12279" y="19987"/>
                  </a:lnTo>
                  <a:lnTo>
                    <a:pt x="12306" y="19929"/>
                  </a:lnTo>
                  <a:lnTo>
                    <a:pt x="12361" y="19937"/>
                  </a:lnTo>
                  <a:lnTo>
                    <a:pt x="12371" y="19894"/>
                  </a:lnTo>
                  <a:lnTo>
                    <a:pt x="12363" y="19888"/>
                  </a:lnTo>
                  <a:lnTo>
                    <a:pt x="12356" y="19885"/>
                  </a:lnTo>
                  <a:lnTo>
                    <a:pt x="12349" y="19885"/>
                  </a:lnTo>
                  <a:lnTo>
                    <a:pt x="12342" y="19888"/>
                  </a:lnTo>
                  <a:lnTo>
                    <a:pt x="12373" y="19840"/>
                  </a:lnTo>
                  <a:lnTo>
                    <a:pt x="12369" y="19842"/>
                  </a:lnTo>
                  <a:lnTo>
                    <a:pt x="12380" y="19834"/>
                  </a:lnTo>
                  <a:lnTo>
                    <a:pt x="12388" y="19846"/>
                  </a:lnTo>
                  <a:lnTo>
                    <a:pt x="12396" y="19865"/>
                  </a:lnTo>
                  <a:lnTo>
                    <a:pt x="12406" y="19878"/>
                  </a:lnTo>
                  <a:lnTo>
                    <a:pt x="12423" y="19879"/>
                  </a:lnTo>
                  <a:lnTo>
                    <a:pt x="12430" y="19862"/>
                  </a:lnTo>
                  <a:lnTo>
                    <a:pt x="12434" y="19839"/>
                  </a:lnTo>
                  <a:lnTo>
                    <a:pt x="12443" y="19825"/>
                  </a:lnTo>
                  <a:lnTo>
                    <a:pt x="12464" y="19757"/>
                  </a:lnTo>
                  <a:lnTo>
                    <a:pt x="12481" y="19745"/>
                  </a:lnTo>
                  <a:lnTo>
                    <a:pt x="12503" y="19812"/>
                  </a:lnTo>
                  <a:lnTo>
                    <a:pt x="12510" y="19789"/>
                  </a:lnTo>
                  <a:lnTo>
                    <a:pt x="12517" y="19776"/>
                  </a:lnTo>
                  <a:lnTo>
                    <a:pt x="12528" y="19773"/>
                  </a:lnTo>
                  <a:lnTo>
                    <a:pt x="12565" y="19783"/>
                  </a:lnTo>
                  <a:lnTo>
                    <a:pt x="12582" y="19800"/>
                  </a:lnTo>
                  <a:lnTo>
                    <a:pt x="12583" y="19789"/>
                  </a:lnTo>
                  <a:lnTo>
                    <a:pt x="12581" y="19770"/>
                  </a:lnTo>
                  <a:lnTo>
                    <a:pt x="12582" y="19758"/>
                  </a:lnTo>
                  <a:lnTo>
                    <a:pt x="12632" y="19759"/>
                  </a:lnTo>
                  <a:lnTo>
                    <a:pt x="12658" y="19751"/>
                  </a:lnTo>
                  <a:lnTo>
                    <a:pt x="12665" y="19718"/>
                  </a:lnTo>
                  <a:lnTo>
                    <a:pt x="12575" y="19664"/>
                  </a:lnTo>
                  <a:lnTo>
                    <a:pt x="12562" y="19645"/>
                  </a:lnTo>
                  <a:lnTo>
                    <a:pt x="12557" y="19647"/>
                  </a:lnTo>
                  <a:lnTo>
                    <a:pt x="12562" y="19644"/>
                  </a:lnTo>
                  <a:lnTo>
                    <a:pt x="12566" y="19640"/>
                  </a:lnTo>
                  <a:lnTo>
                    <a:pt x="12569" y="19633"/>
                  </a:lnTo>
                  <a:lnTo>
                    <a:pt x="12572" y="19622"/>
                  </a:lnTo>
                  <a:lnTo>
                    <a:pt x="12558" y="19613"/>
                  </a:lnTo>
                  <a:lnTo>
                    <a:pt x="12527" y="19583"/>
                  </a:lnTo>
                  <a:lnTo>
                    <a:pt x="12518" y="19577"/>
                  </a:lnTo>
                  <a:lnTo>
                    <a:pt x="12511" y="19576"/>
                  </a:lnTo>
                  <a:lnTo>
                    <a:pt x="12483" y="19558"/>
                  </a:lnTo>
                  <a:lnTo>
                    <a:pt x="12474" y="19557"/>
                  </a:lnTo>
                  <a:lnTo>
                    <a:pt x="12463" y="19561"/>
                  </a:lnTo>
                  <a:lnTo>
                    <a:pt x="12454" y="19554"/>
                  </a:lnTo>
                  <a:lnTo>
                    <a:pt x="12470" y="19532"/>
                  </a:lnTo>
                  <a:lnTo>
                    <a:pt x="12492" y="19531"/>
                  </a:lnTo>
                  <a:lnTo>
                    <a:pt x="12592" y="19558"/>
                  </a:lnTo>
                  <a:lnTo>
                    <a:pt x="12620" y="19582"/>
                  </a:lnTo>
                  <a:lnTo>
                    <a:pt x="12632" y="19585"/>
                  </a:lnTo>
                  <a:lnTo>
                    <a:pt x="12641" y="19570"/>
                  </a:lnTo>
                  <a:lnTo>
                    <a:pt x="12616" y="19558"/>
                  </a:lnTo>
                  <a:lnTo>
                    <a:pt x="12593" y="19541"/>
                  </a:lnTo>
                  <a:lnTo>
                    <a:pt x="12604" y="19522"/>
                  </a:lnTo>
                  <a:lnTo>
                    <a:pt x="12647" y="19543"/>
                  </a:lnTo>
                  <a:lnTo>
                    <a:pt x="12665" y="19542"/>
                  </a:lnTo>
                  <a:lnTo>
                    <a:pt x="12660" y="19544"/>
                  </a:lnTo>
                  <a:lnTo>
                    <a:pt x="12666" y="19543"/>
                  </a:lnTo>
                  <a:lnTo>
                    <a:pt x="12671" y="19540"/>
                  </a:lnTo>
                  <a:lnTo>
                    <a:pt x="12674" y="19532"/>
                  </a:lnTo>
                  <a:lnTo>
                    <a:pt x="12675" y="19518"/>
                  </a:lnTo>
                  <a:lnTo>
                    <a:pt x="12658" y="19498"/>
                  </a:lnTo>
                  <a:lnTo>
                    <a:pt x="12643" y="19488"/>
                  </a:lnTo>
                  <a:lnTo>
                    <a:pt x="12614" y="19477"/>
                  </a:lnTo>
                  <a:lnTo>
                    <a:pt x="12565" y="19429"/>
                  </a:lnTo>
                  <a:lnTo>
                    <a:pt x="12534" y="19434"/>
                  </a:lnTo>
                  <a:lnTo>
                    <a:pt x="12516" y="19430"/>
                  </a:lnTo>
                  <a:lnTo>
                    <a:pt x="12501" y="19417"/>
                  </a:lnTo>
                  <a:lnTo>
                    <a:pt x="12489" y="19395"/>
                  </a:lnTo>
                  <a:lnTo>
                    <a:pt x="12481" y="19372"/>
                  </a:lnTo>
                  <a:lnTo>
                    <a:pt x="12474" y="19357"/>
                  </a:lnTo>
                  <a:lnTo>
                    <a:pt x="12465" y="19355"/>
                  </a:lnTo>
                  <a:lnTo>
                    <a:pt x="12469" y="19338"/>
                  </a:lnTo>
                  <a:lnTo>
                    <a:pt x="12477" y="19328"/>
                  </a:lnTo>
                  <a:lnTo>
                    <a:pt x="12499" y="19320"/>
                  </a:lnTo>
                  <a:lnTo>
                    <a:pt x="12494" y="19306"/>
                  </a:lnTo>
                  <a:lnTo>
                    <a:pt x="12481" y="19302"/>
                  </a:lnTo>
                  <a:lnTo>
                    <a:pt x="12458" y="19288"/>
                  </a:lnTo>
                  <a:lnTo>
                    <a:pt x="12438" y="19267"/>
                  </a:lnTo>
                  <a:lnTo>
                    <a:pt x="12429" y="19239"/>
                  </a:lnTo>
                  <a:lnTo>
                    <a:pt x="12440" y="19212"/>
                  </a:lnTo>
                  <a:lnTo>
                    <a:pt x="12462" y="19215"/>
                  </a:lnTo>
                  <a:lnTo>
                    <a:pt x="12547" y="19271"/>
                  </a:lnTo>
                  <a:lnTo>
                    <a:pt x="12585" y="19281"/>
                  </a:lnTo>
                  <a:lnTo>
                    <a:pt x="12618" y="19269"/>
                  </a:lnTo>
                  <a:lnTo>
                    <a:pt x="12644" y="19233"/>
                  </a:lnTo>
                  <a:lnTo>
                    <a:pt x="12664" y="19285"/>
                  </a:lnTo>
                  <a:lnTo>
                    <a:pt x="12687" y="19300"/>
                  </a:lnTo>
                  <a:lnTo>
                    <a:pt x="12727" y="19281"/>
                  </a:lnTo>
                  <a:lnTo>
                    <a:pt x="12750" y="19281"/>
                  </a:lnTo>
                  <a:lnTo>
                    <a:pt x="12802" y="19303"/>
                  </a:lnTo>
                  <a:lnTo>
                    <a:pt x="12826" y="19302"/>
                  </a:lnTo>
                  <a:lnTo>
                    <a:pt x="12836" y="19306"/>
                  </a:lnTo>
                  <a:lnTo>
                    <a:pt x="12875" y="19350"/>
                  </a:lnTo>
                  <a:lnTo>
                    <a:pt x="12889" y="19361"/>
                  </a:lnTo>
                  <a:lnTo>
                    <a:pt x="12934" y="19380"/>
                  </a:lnTo>
                  <a:lnTo>
                    <a:pt x="12944" y="19379"/>
                  </a:lnTo>
                  <a:lnTo>
                    <a:pt x="12951" y="19383"/>
                  </a:lnTo>
                  <a:lnTo>
                    <a:pt x="12957" y="19392"/>
                  </a:lnTo>
                  <a:lnTo>
                    <a:pt x="12974" y="19426"/>
                  </a:lnTo>
                  <a:lnTo>
                    <a:pt x="12984" y="19433"/>
                  </a:lnTo>
                  <a:lnTo>
                    <a:pt x="12994" y="19435"/>
                  </a:lnTo>
                  <a:lnTo>
                    <a:pt x="13000" y="19428"/>
                  </a:lnTo>
                  <a:lnTo>
                    <a:pt x="13004" y="19412"/>
                  </a:lnTo>
                  <a:lnTo>
                    <a:pt x="12994" y="19397"/>
                  </a:lnTo>
                  <a:lnTo>
                    <a:pt x="13003" y="19384"/>
                  </a:lnTo>
                  <a:lnTo>
                    <a:pt x="13016" y="19379"/>
                  </a:lnTo>
                  <a:lnTo>
                    <a:pt x="13023" y="19368"/>
                  </a:lnTo>
                  <a:lnTo>
                    <a:pt x="13010" y="19338"/>
                  </a:lnTo>
                  <a:lnTo>
                    <a:pt x="12999" y="19330"/>
                  </a:lnTo>
                  <a:lnTo>
                    <a:pt x="12984" y="19325"/>
                  </a:lnTo>
                  <a:lnTo>
                    <a:pt x="12974" y="19313"/>
                  </a:lnTo>
                  <a:lnTo>
                    <a:pt x="12978" y="19283"/>
                  </a:lnTo>
                  <a:lnTo>
                    <a:pt x="12989" y="19275"/>
                  </a:lnTo>
                  <a:lnTo>
                    <a:pt x="13006" y="19288"/>
                  </a:lnTo>
                  <a:lnTo>
                    <a:pt x="13039" y="19323"/>
                  </a:lnTo>
                  <a:lnTo>
                    <a:pt x="13121" y="19346"/>
                  </a:lnTo>
                  <a:lnTo>
                    <a:pt x="13155" y="19379"/>
                  </a:lnTo>
                  <a:lnTo>
                    <a:pt x="13169" y="19383"/>
                  </a:lnTo>
                  <a:lnTo>
                    <a:pt x="13176" y="19368"/>
                  </a:lnTo>
                  <a:lnTo>
                    <a:pt x="13182" y="19345"/>
                  </a:lnTo>
                  <a:lnTo>
                    <a:pt x="13191" y="19328"/>
                  </a:lnTo>
                  <a:lnTo>
                    <a:pt x="13207" y="19338"/>
                  </a:lnTo>
                  <a:lnTo>
                    <a:pt x="13234" y="19366"/>
                  </a:lnTo>
                  <a:lnTo>
                    <a:pt x="13269" y="19389"/>
                  </a:lnTo>
                  <a:lnTo>
                    <a:pt x="13302" y="19400"/>
                  </a:lnTo>
                  <a:lnTo>
                    <a:pt x="13325" y="19393"/>
                  </a:lnTo>
                  <a:lnTo>
                    <a:pt x="13320" y="19383"/>
                  </a:lnTo>
                  <a:lnTo>
                    <a:pt x="13310" y="19358"/>
                  </a:lnTo>
                  <a:lnTo>
                    <a:pt x="13306" y="19348"/>
                  </a:lnTo>
                  <a:lnTo>
                    <a:pt x="13332" y="19346"/>
                  </a:lnTo>
                  <a:lnTo>
                    <a:pt x="13376" y="19373"/>
                  </a:lnTo>
                  <a:lnTo>
                    <a:pt x="13401" y="19371"/>
                  </a:lnTo>
                  <a:lnTo>
                    <a:pt x="13397" y="19357"/>
                  </a:lnTo>
                  <a:lnTo>
                    <a:pt x="13385" y="19327"/>
                  </a:lnTo>
                  <a:lnTo>
                    <a:pt x="13398" y="19303"/>
                  </a:lnTo>
                  <a:lnTo>
                    <a:pt x="13428" y="19270"/>
                  </a:lnTo>
                  <a:lnTo>
                    <a:pt x="13416" y="19235"/>
                  </a:lnTo>
                  <a:lnTo>
                    <a:pt x="13431" y="19222"/>
                  </a:lnTo>
                  <a:lnTo>
                    <a:pt x="13454" y="19216"/>
                  </a:lnTo>
                  <a:lnTo>
                    <a:pt x="13467" y="19197"/>
                  </a:lnTo>
                  <a:lnTo>
                    <a:pt x="13456" y="19161"/>
                  </a:lnTo>
                  <a:lnTo>
                    <a:pt x="13462" y="19136"/>
                  </a:lnTo>
                  <a:lnTo>
                    <a:pt x="13469" y="19118"/>
                  </a:lnTo>
                  <a:lnTo>
                    <a:pt x="13461" y="19103"/>
                  </a:lnTo>
                  <a:lnTo>
                    <a:pt x="13442" y="19097"/>
                  </a:lnTo>
                  <a:lnTo>
                    <a:pt x="13407" y="19104"/>
                  </a:lnTo>
                  <a:lnTo>
                    <a:pt x="13387" y="19094"/>
                  </a:lnTo>
                  <a:lnTo>
                    <a:pt x="13376" y="19081"/>
                  </a:lnTo>
                  <a:lnTo>
                    <a:pt x="13362" y="19058"/>
                  </a:lnTo>
                  <a:lnTo>
                    <a:pt x="13353" y="19035"/>
                  </a:lnTo>
                  <a:lnTo>
                    <a:pt x="13360" y="19020"/>
                  </a:lnTo>
                  <a:lnTo>
                    <a:pt x="13376" y="19024"/>
                  </a:lnTo>
                  <a:lnTo>
                    <a:pt x="13393" y="19040"/>
                  </a:lnTo>
                  <a:lnTo>
                    <a:pt x="13407" y="19047"/>
                  </a:lnTo>
                  <a:lnTo>
                    <a:pt x="13417" y="19026"/>
                  </a:lnTo>
                  <a:lnTo>
                    <a:pt x="13394" y="18993"/>
                  </a:lnTo>
                  <a:lnTo>
                    <a:pt x="13367" y="18986"/>
                  </a:lnTo>
                  <a:lnTo>
                    <a:pt x="13322" y="19004"/>
                  </a:lnTo>
                  <a:lnTo>
                    <a:pt x="13327" y="18965"/>
                  </a:lnTo>
                  <a:lnTo>
                    <a:pt x="13346" y="18952"/>
                  </a:lnTo>
                  <a:lnTo>
                    <a:pt x="13389" y="18952"/>
                  </a:lnTo>
                  <a:lnTo>
                    <a:pt x="13405" y="18942"/>
                  </a:lnTo>
                  <a:lnTo>
                    <a:pt x="13413" y="18925"/>
                  </a:lnTo>
                  <a:lnTo>
                    <a:pt x="13428" y="18878"/>
                  </a:lnTo>
                  <a:lnTo>
                    <a:pt x="13296" y="18767"/>
                  </a:lnTo>
                  <a:lnTo>
                    <a:pt x="13162" y="18684"/>
                  </a:lnTo>
                  <a:lnTo>
                    <a:pt x="13143" y="18678"/>
                  </a:lnTo>
                  <a:lnTo>
                    <a:pt x="13107" y="18681"/>
                  </a:lnTo>
                  <a:lnTo>
                    <a:pt x="13088" y="18667"/>
                  </a:lnTo>
                  <a:lnTo>
                    <a:pt x="13081" y="18659"/>
                  </a:lnTo>
                  <a:lnTo>
                    <a:pt x="13069" y="18649"/>
                  </a:lnTo>
                  <a:lnTo>
                    <a:pt x="13061" y="18639"/>
                  </a:lnTo>
                  <a:lnTo>
                    <a:pt x="13055" y="18626"/>
                  </a:lnTo>
                  <a:lnTo>
                    <a:pt x="13045" y="18599"/>
                  </a:lnTo>
                  <a:lnTo>
                    <a:pt x="13037" y="18587"/>
                  </a:lnTo>
                  <a:lnTo>
                    <a:pt x="13006" y="18571"/>
                  </a:lnTo>
                  <a:lnTo>
                    <a:pt x="12973" y="18577"/>
                  </a:lnTo>
                  <a:lnTo>
                    <a:pt x="12940" y="18572"/>
                  </a:lnTo>
                  <a:lnTo>
                    <a:pt x="12906" y="18519"/>
                  </a:lnTo>
                  <a:lnTo>
                    <a:pt x="12917" y="18507"/>
                  </a:lnTo>
                  <a:lnTo>
                    <a:pt x="12953" y="18495"/>
                  </a:lnTo>
                  <a:lnTo>
                    <a:pt x="12967" y="18498"/>
                  </a:lnTo>
                  <a:lnTo>
                    <a:pt x="13002" y="18520"/>
                  </a:lnTo>
                  <a:lnTo>
                    <a:pt x="13015" y="18519"/>
                  </a:lnTo>
                  <a:lnTo>
                    <a:pt x="13020" y="18502"/>
                  </a:lnTo>
                  <a:lnTo>
                    <a:pt x="13021" y="18477"/>
                  </a:lnTo>
                  <a:lnTo>
                    <a:pt x="13019" y="18455"/>
                  </a:lnTo>
                  <a:lnTo>
                    <a:pt x="13018" y="18445"/>
                  </a:lnTo>
                  <a:lnTo>
                    <a:pt x="13029" y="18445"/>
                  </a:lnTo>
                  <a:lnTo>
                    <a:pt x="13042" y="18452"/>
                  </a:lnTo>
                  <a:lnTo>
                    <a:pt x="13093" y="18495"/>
                  </a:lnTo>
                  <a:lnTo>
                    <a:pt x="13104" y="18497"/>
                  </a:lnTo>
                  <a:lnTo>
                    <a:pt x="13110" y="18480"/>
                  </a:lnTo>
                  <a:lnTo>
                    <a:pt x="13107" y="18445"/>
                  </a:lnTo>
                  <a:lnTo>
                    <a:pt x="13099" y="18420"/>
                  </a:lnTo>
                  <a:lnTo>
                    <a:pt x="13077" y="18379"/>
                  </a:lnTo>
                  <a:lnTo>
                    <a:pt x="13050" y="18337"/>
                  </a:lnTo>
                  <a:lnTo>
                    <a:pt x="13040" y="18307"/>
                  </a:lnTo>
                  <a:lnTo>
                    <a:pt x="13048" y="18288"/>
                  </a:lnTo>
                  <a:lnTo>
                    <a:pt x="13088" y="18254"/>
                  </a:lnTo>
                  <a:lnTo>
                    <a:pt x="13108" y="18258"/>
                  </a:lnTo>
                  <a:lnTo>
                    <a:pt x="13095" y="18230"/>
                  </a:lnTo>
                  <a:lnTo>
                    <a:pt x="13079" y="18205"/>
                  </a:lnTo>
                  <a:lnTo>
                    <a:pt x="13069" y="18184"/>
                  </a:lnTo>
                  <a:lnTo>
                    <a:pt x="13076" y="18167"/>
                  </a:lnTo>
                  <a:lnTo>
                    <a:pt x="13134" y="18157"/>
                  </a:lnTo>
                  <a:lnTo>
                    <a:pt x="13151" y="18146"/>
                  </a:lnTo>
                  <a:lnTo>
                    <a:pt x="13153" y="18168"/>
                  </a:lnTo>
                  <a:lnTo>
                    <a:pt x="13151" y="18183"/>
                  </a:lnTo>
                  <a:lnTo>
                    <a:pt x="13147" y="18195"/>
                  </a:lnTo>
                  <a:lnTo>
                    <a:pt x="13141" y="18205"/>
                  </a:lnTo>
                  <a:lnTo>
                    <a:pt x="13161" y="18229"/>
                  </a:lnTo>
                  <a:lnTo>
                    <a:pt x="13204" y="18211"/>
                  </a:lnTo>
                  <a:lnTo>
                    <a:pt x="13226" y="18232"/>
                  </a:lnTo>
                  <a:lnTo>
                    <a:pt x="13232" y="18265"/>
                  </a:lnTo>
                  <a:lnTo>
                    <a:pt x="13214" y="18273"/>
                  </a:lnTo>
                  <a:lnTo>
                    <a:pt x="13177" y="18261"/>
                  </a:lnTo>
                  <a:lnTo>
                    <a:pt x="13171" y="18285"/>
                  </a:lnTo>
                  <a:lnTo>
                    <a:pt x="13171" y="18382"/>
                  </a:lnTo>
                  <a:lnTo>
                    <a:pt x="13155" y="18423"/>
                  </a:lnTo>
                  <a:lnTo>
                    <a:pt x="13156" y="18446"/>
                  </a:lnTo>
                  <a:lnTo>
                    <a:pt x="13160" y="18473"/>
                  </a:lnTo>
                  <a:lnTo>
                    <a:pt x="13161" y="18497"/>
                  </a:lnTo>
                  <a:lnTo>
                    <a:pt x="13157" y="18501"/>
                  </a:lnTo>
                  <a:lnTo>
                    <a:pt x="13150" y="18501"/>
                  </a:lnTo>
                  <a:lnTo>
                    <a:pt x="13144" y="18503"/>
                  </a:lnTo>
                  <a:lnTo>
                    <a:pt x="13145" y="18514"/>
                  </a:lnTo>
                  <a:lnTo>
                    <a:pt x="13147" y="18527"/>
                  </a:lnTo>
                  <a:lnTo>
                    <a:pt x="13146" y="18540"/>
                  </a:lnTo>
                  <a:lnTo>
                    <a:pt x="13142" y="18561"/>
                  </a:lnTo>
                  <a:lnTo>
                    <a:pt x="13198" y="18614"/>
                  </a:lnTo>
                  <a:lnTo>
                    <a:pt x="13217" y="18638"/>
                  </a:lnTo>
                  <a:lnTo>
                    <a:pt x="13237" y="18657"/>
                  </a:lnTo>
                  <a:lnTo>
                    <a:pt x="13275" y="18667"/>
                  </a:lnTo>
                  <a:lnTo>
                    <a:pt x="13292" y="18678"/>
                  </a:lnTo>
                  <a:lnTo>
                    <a:pt x="13302" y="18696"/>
                  </a:lnTo>
                  <a:lnTo>
                    <a:pt x="13317" y="18737"/>
                  </a:lnTo>
                  <a:lnTo>
                    <a:pt x="13325" y="18752"/>
                  </a:lnTo>
                  <a:lnTo>
                    <a:pt x="13335" y="18760"/>
                  </a:lnTo>
                  <a:lnTo>
                    <a:pt x="13349" y="18764"/>
                  </a:lnTo>
                  <a:lnTo>
                    <a:pt x="13372" y="18765"/>
                  </a:lnTo>
                  <a:lnTo>
                    <a:pt x="13384" y="18753"/>
                  </a:lnTo>
                  <a:lnTo>
                    <a:pt x="13400" y="18719"/>
                  </a:lnTo>
                  <a:lnTo>
                    <a:pt x="13411" y="18708"/>
                  </a:lnTo>
                  <a:lnTo>
                    <a:pt x="13421" y="18712"/>
                  </a:lnTo>
                  <a:lnTo>
                    <a:pt x="13427" y="18728"/>
                  </a:lnTo>
                  <a:lnTo>
                    <a:pt x="13427" y="18746"/>
                  </a:lnTo>
                  <a:lnTo>
                    <a:pt x="13420" y="18757"/>
                  </a:lnTo>
                  <a:lnTo>
                    <a:pt x="13445" y="18796"/>
                  </a:lnTo>
                  <a:lnTo>
                    <a:pt x="13470" y="18819"/>
                  </a:lnTo>
                  <a:lnTo>
                    <a:pt x="13488" y="18810"/>
                  </a:lnTo>
                  <a:lnTo>
                    <a:pt x="13491" y="18755"/>
                  </a:lnTo>
                  <a:lnTo>
                    <a:pt x="13470" y="18736"/>
                  </a:lnTo>
                  <a:lnTo>
                    <a:pt x="13441" y="18704"/>
                  </a:lnTo>
                  <a:lnTo>
                    <a:pt x="13413" y="18665"/>
                  </a:lnTo>
                  <a:lnTo>
                    <a:pt x="13392" y="18627"/>
                  </a:lnTo>
                  <a:lnTo>
                    <a:pt x="13411" y="18632"/>
                  </a:lnTo>
                  <a:lnTo>
                    <a:pt x="13456" y="18677"/>
                  </a:lnTo>
                  <a:lnTo>
                    <a:pt x="13473" y="18676"/>
                  </a:lnTo>
                  <a:lnTo>
                    <a:pt x="13475" y="18645"/>
                  </a:lnTo>
                  <a:lnTo>
                    <a:pt x="13450" y="18565"/>
                  </a:lnTo>
                  <a:lnTo>
                    <a:pt x="13456" y="18543"/>
                  </a:lnTo>
                  <a:lnTo>
                    <a:pt x="13464" y="18545"/>
                  </a:lnTo>
                  <a:lnTo>
                    <a:pt x="13477" y="18555"/>
                  </a:lnTo>
                  <a:lnTo>
                    <a:pt x="13491" y="18568"/>
                  </a:lnTo>
                  <a:lnTo>
                    <a:pt x="13502" y="18581"/>
                  </a:lnTo>
                  <a:lnTo>
                    <a:pt x="13513" y="18604"/>
                  </a:lnTo>
                  <a:lnTo>
                    <a:pt x="13511" y="18623"/>
                  </a:lnTo>
                  <a:lnTo>
                    <a:pt x="13502" y="18652"/>
                  </a:lnTo>
                  <a:lnTo>
                    <a:pt x="13511" y="18680"/>
                  </a:lnTo>
                  <a:lnTo>
                    <a:pt x="13533" y="18709"/>
                  </a:lnTo>
                  <a:lnTo>
                    <a:pt x="13573" y="18751"/>
                  </a:lnTo>
                  <a:lnTo>
                    <a:pt x="13573" y="18682"/>
                  </a:lnTo>
                  <a:lnTo>
                    <a:pt x="13567" y="18658"/>
                  </a:lnTo>
                  <a:lnTo>
                    <a:pt x="13538" y="18607"/>
                  </a:lnTo>
                  <a:lnTo>
                    <a:pt x="13529" y="18581"/>
                  </a:lnTo>
                  <a:lnTo>
                    <a:pt x="13526" y="18552"/>
                  </a:lnTo>
                  <a:lnTo>
                    <a:pt x="13527" y="18524"/>
                  </a:lnTo>
                  <a:lnTo>
                    <a:pt x="13545" y="18550"/>
                  </a:lnTo>
                  <a:lnTo>
                    <a:pt x="13552" y="18538"/>
                  </a:lnTo>
                  <a:lnTo>
                    <a:pt x="13555" y="18492"/>
                  </a:lnTo>
                  <a:lnTo>
                    <a:pt x="13565" y="18485"/>
                  </a:lnTo>
                  <a:lnTo>
                    <a:pt x="13585" y="18487"/>
                  </a:lnTo>
                  <a:lnTo>
                    <a:pt x="13589" y="18474"/>
                  </a:lnTo>
                  <a:lnTo>
                    <a:pt x="13583" y="18427"/>
                  </a:lnTo>
                  <a:lnTo>
                    <a:pt x="13551" y="18374"/>
                  </a:lnTo>
                  <a:lnTo>
                    <a:pt x="13547" y="18334"/>
                  </a:lnTo>
                  <a:lnTo>
                    <a:pt x="13556" y="18315"/>
                  </a:lnTo>
                  <a:lnTo>
                    <a:pt x="13572" y="18319"/>
                  </a:lnTo>
                  <a:lnTo>
                    <a:pt x="13592" y="18336"/>
                  </a:lnTo>
                  <a:lnTo>
                    <a:pt x="13610" y="18358"/>
                  </a:lnTo>
                  <a:lnTo>
                    <a:pt x="13613" y="18384"/>
                  </a:lnTo>
                  <a:lnTo>
                    <a:pt x="13624" y="18440"/>
                  </a:lnTo>
                  <a:lnTo>
                    <a:pt x="13636" y="18494"/>
                  </a:lnTo>
                  <a:lnTo>
                    <a:pt x="13641" y="18546"/>
                  </a:lnTo>
                  <a:lnTo>
                    <a:pt x="13643" y="18562"/>
                  </a:lnTo>
                  <a:lnTo>
                    <a:pt x="13665" y="18603"/>
                  </a:lnTo>
                  <a:lnTo>
                    <a:pt x="13717" y="18629"/>
                  </a:lnTo>
                  <a:lnTo>
                    <a:pt x="13740" y="18664"/>
                  </a:lnTo>
                  <a:lnTo>
                    <a:pt x="13645" y="18694"/>
                  </a:lnTo>
                  <a:lnTo>
                    <a:pt x="13630" y="18739"/>
                  </a:lnTo>
                  <a:lnTo>
                    <a:pt x="13634" y="18753"/>
                  </a:lnTo>
                  <a:lnTo>
                    <a:pt x="13648" y="18760"/>
                  </a:lnTo>
                  <a:lnTo>
                    <a:pt x="13680" y="18729"/>
                  </a:lnTo>
                  <a:lnTo>
                    <a:pt x="13690" y="18729"/>
                  </a:lnTo>
                  <a:lnTo>
                    <a:pt x="13770" y="18751"/>
                  </a:lnTo>
                  <a:lnTo>
                    <a:pt x="13792" y="18763"/>
                  </a:lnTo>
                  <a:lnTo>
                    <a:pt x="13815" y="18785"/>
                  </a:lnTo>
                  <a:lnTo>
                    <a:pt x="13819" y="18799"/>
                  </a:lnTo>
                  <a:lnTo>
                    <a:pt x="13787" y="18812"/>
                  </a:lnTo>
                  <a:lnTo>
                    <a:pt x="13715" y="18796"/>
                  </a:lnTo>
                  <a:lnTo>
                    <a:pt x="13681" y="18801"/>
                  </a:lnTo>
                  <a:lnTo>
                    <a:pt x="13783" y="18937"/>
                  </a:lnTo>
                  <a:lnTo>
                    <a:pt x="13804" y="18987"/>
                  </a:lnTo>
                  <a:lnTo>
                    <a:pt x="13803" y="19017"/>
                  </a:lnTo>
                  <a:lnTo>
                    <a:pt x="13788" y="19009"/>
                  </a:lnTo>
                  <a:lnTo>
                    <a:pt x="13759" y="18975"/>
                  </a:lnTo>
                  <a:lnTo>
                    <a:pt x="13699" y="18989"/>
                  </a:lnTo>
                  <a:lnTo>
                    <a:pt x="13728" y="19013"/>
                  </a:lnTo>
                  <a:lnTo>
                    <a:pt x="13769" y="19031"/>
                  </a:lnTo>
                  <a:lnTo>
                    <a:pt x="13796" y="19057"/>
                  </a:lnTo>
                  <a:lnTo>
                    <a:pt x="13783" y="19104"/>
                  </a:lnTo>
                  <a:lnTo>
                    <a:pt x="13793" y="19132"/>
                  </a:lnTo>
                  <a:lnTo>
                    <a:pt x="13802" y="19150"/>
                  </a:lnTo>
                  <a:lnTo>
                    <a:pt x="13812" y="19161"/>
                  </a:lnTo>
                  <a:lnTo>
                    <a:pt x="13805" y="19182"/>
                  </a:lnTo>
                  <a:lnTo>
                    <a:pt x="13793" y="19194"/>
                  </a:lnTo>
                  <a:lnTo>
                    <a:pt x="13764" y="19205"/>
                  </a:lnTo>
                  <a:lnTo>
                    <a:pt x="13779" y="19228"/>
                  </a:lnTo>
                  <a:lnTo>
                    <a:pt x="13792" y="19227"/>
                  </a:lnTo>
                  <a:lnTo>
                    <a:pt x="13805" y="19221"/>
                  </a:lnTo>
                  <a:lnTo>
                    <a:pt x="13821" y="19229"/>
                  </a:lnTo>
                  <a:lnTo>
                    <a:pt x="13825" y="19249"/>
                  </a:lnTo>
                  <a:lnTo>
                    <a:pt x="13837" y="19257"/>
                  </a:lnTo>
                  <a:lnTo>
                    <a:pt x="13850" y="19254"/>
                  </a:lnTo>
                  <a:lnTo>
                    <a:pt x="13859" y="19243"/>
                  </a:lnTo>
                  <a:lnTo>
                    <a:pt x="13859" y="19262"/>
                  </a:lnTo>
                  <a:lnTo>
                    <a:pt x="13866" y="19232"/>
                  </a:lnTo>
                  <a:lnTo>
                    <a:pt x="13884" y="19235"/>
                  </a:lnTo>
                  <a:lnTo>
                    <a:pt x="13904" y="19244"/>
                  </a:lnTo>
                  <a:lnTo>
                    <a:pt x="13917" y="19232"/>
                  </a:lnTo>
                  <a:lnTo>
                    <a:pt x="13913" y="19207"/>
                  </a:lnTo>
                  <a:lnTo>
                    <a:pt x="13903" y="19165"/>
                  </a:lnTo>
                  <a:lnTo>
                    <a:pt x="13891" y="19126"/>
                  </a:lnTo>
                  <a:lnTo>
                    <a:pt x="13884" y="19107"/>
                  </a:lnTo>
                  <a:lnTo>
                    <a:pt x="13880" y="19091"/>
                  </a:lnTo>
                  <a:lnTo>
                    <a:pt x="13893" y="19066"/>
                  </a:lnTo>
                  <a:lnTo>
                    <a:pt x="13897" y="19048"/>
                  </a:lnTo>
                  <a:lnTo>
                    <a:pt x="13900" y="19027"/>
                  </a:lnTo>
                  <a:lnTo>
                    <a:pt x="13871" y="18999"/>
                  </a:lnTo>
                  <a:lnTo>
                    <a:pt x="13862" y="18968"/>
                  </a:lnTo>
                  <a:lnTo>
                    <a:pt x="13857" y="18930"/>
                  </a:lnTo>
                  <a:lnTo>
                    <a:pt x="13838" y="18880"/>
                  </a:lnTo>
                  <a:lnTo>
                    <a:pt x="13852" y="18881"/>
                  </a:lnTo>
                  <a:lnTo>
                    <a:pt x="13883" y="18902"/>
                  </a:lnTo>
                  <a:lnTo>
                    <a:pt x="13898" y="18902"/>
                  </a:lnTo>
                  <a:lnTo>
                    <a:pt x="13909" y="18885"/>
                  </a:lnTo>
                  <a:lnTo>
                    <a:pt x="13902" y="18861"/>
                  </a:lnTo>
                  <a:lnTo>
                    <a:pt x="13890" y="18839"/>
                  </a:lnTo>
                  <a:lnTo>
                    <a:pt x="13882" y="18823"/>
                  </a:lnTo>
                  <a:lnTo>
                    <a:pt x="13887" y="18805"/>
                  </a:lnTo>
                  <a:lnTo>
                    <a:pt x="13900" y="18806"/>
                  </a:lnTo>
                  <a:lnTo>
                    <a:pt x="13917" y="18819"/>
                  </a:lnTo>
                  <a:lnTo>
                    <a:pt x="13948" y="18853"/>
                  </a:lnTo>
                  <a:lnTo>
                    <a:pt x="13956" y="18851"/>
                  </a:lnTo>
                  <a:lnTo>
                    <a:pt x="13961" y="18837"/>
                  </a:lnTo>
                  <a:lnTo>
                    <a:pt x="13963" y="18814"/>
                  </a:lnTo>
                  <a:lnTo>
                    <a:pt x="13956" y="18801"/>
                  </a:lnTo>
                  <a:lnTo>
                    <a:pt x="13949" y="18792"/>
                  </a:lnTo>
                  <a:lnTo>
                    <a:pt x="13942" y="18783"/>
                  </a:lnTo>
                  <a:lnTo>
                    <a:pt x="13935" y="18776"/>
                  </a:lnTo>
                  <a:lnTo>
                    <a:pt x="13945" y="18790"/>
                  </a:lnTo>
                  <a:lnTo>
                    <a:pt x="13932" y="18785"/>
                  </a:lnTo>
                  <a:lnTo>
                    <a:pt x="13918" y="18787"/>
                  </a:lnTo>
                  <a:lnTo>
                    <a:pt x="13903" y="18782"/>
                  </a:lnTo>
                  <a:lnTo>
                    <a:pt x="13889" y="18755"/>
                  </a:lnTo>
                  <a:lnTo>
                    <a:pt x="13875" y="18729"/>
                  </a:lnTo>
                  <a:lnTo>
                    <a:pt x="13855" y="18713"/>
                  </a:lnTo>
                  <a:lnTo>
                    <a:pt x="13837" y="18687"/>
                  </a:lnTo>
                  <a:lnTo>
                    <a:pt x="13826" y="18637"/>
                  </a:lnTo>
                  <a:lnTo>
                    <a:pt x="13792" y="18634"/>
                  </a:lnTo>
                  <a:lnTo>
                    <a:pt x="13782" y="18622"/>
                  </a:lnTo>
                  <a:lnTo>
                    <a:pt x="13774" y="18593"/>
                  </a:lnTo>
                  <a:lnTo>
                    <a:pt x="13778" y="18575"/>
                  </a:lnTo>
                  <a:lnTo>
                    <a:pt x="13798" y="18561"/>
                  </a:lnTo>
                  <a:lnTo>
                    <a:pt x="13816" y="18568"/>
                  </a:lnTo>
                  <a:lnTo>
                    <a:pt x="13860" y="18619"/>
                  </a:lnTo>
                  <a:lnTo>
                    <a:pt x="13885" y="18630"/>
                  </a:lnTo>
                  <a:lnTo>
                    <a:pt x="13909" y="18657"/>
                  </a:lnTo>
                  <a:lnTo>
                    <a:pt x="13919" y="18660"/>
                  </a:lnTo>
                  <a:lnTo>
                    <a:pt x="13924" y="18660"/>
                  </a:lnTo>
                  <a:lnTo>
                    <a:pt x="13937" y="18665"/>
                  </a:lnTo>
                  <a:lnTo>
                    <a:pt x="13943" y="18665"/>
                  </a:lnTo>
                  <a:lnTo>
                    <a:pt x="13944" y="18659"/>
                  </a:lnTo>
                  <a:lnTo>
                    <a:pt x="13941" y="18648"/>
                  </a:lnTo>
                  <a:lnTo>
                    <a:pt x="13937" y="18638"/>
                  </a:lnTo>
                  <a:lnTo>
                    <a:pt x="13936" y="18632"/>
                  </a:lnTo>
                  <a:lnTo>
                    <a:pt x="13989" y="18583"/>
                  </a:lnTo>
                  <a:lnTo>
                    <a:pt x="13993" y="18549"/>
                  </a:lnTo>
                  <a:lnTo>
                    <a:pt x="13976" y="18546"/>
                  </a:lnTo>
                  <a:lnTo>
                    <a:pt x="13960" y="18549"/>
                  </a:lnTo>
                  <a:lnTo>
                    <a:pt x="13957" y="18520"/>
                  </a:lnTo>
                  <a:lnTo>
                    <a:pt x="13957" y="18496"/>
                  </a:lnTo>
                  <a:lnTo>
                    <a:pt x="13955" y="18471"/>
                  </a:lnTo>
                  <a:lnTo>
                    <a:pt x="13947" y="18437"/>
                  </a:lnTo>
                  <a:lnTo>
                    <a:pt x="13933" y="18401"/>
                  </a:lnTo>
                  <a:lnTo>
                    <a:pt x="13920" y="18376"/>
                  </a:lnTo>
                  <a:lnTo>
                    <a:pt x="13916" y="18359"/>
                  </a:lnTo>
                  <a:lnTo>
                    <a:pt x="13931" y="18347"/>
                  </a:lnTo>
                  <a:lnTo>
                    <a:pt x="13951" y="18355"/>
                  </a:lnTo>
                  <a:lnTo>
                    <a:pt x="13976" y="18382"/>
                  </a:lnTo>
                  <a:lnTo>
                    <a:pt x="14000" y="18417"/>
                  </a:lnTo>
                  <a:lnTo>
                    <a:pt x="14016" y="18446"/>
                  </a:lnTo>
                  <a:lnTo>
                    <a:pt x="14023" y="18479"/>
                  </a:lnTo>
                  <a:lnTo>
                    <a:pt x="14039" y="18484"/>
                  </a:lnTo>
                  <a:lnTo>
                    <a:pt x="14057" y="18471"/>
                  </a:lnTo>
                  <a:lnTo>
                    <a:pt x="14070" y="18453"/>
                  </a:lnTo>
                  <a:lnTo>
                    <a:pt x="14086" y="18398"/>
                  </a:lnTo>
                  <a:lnTo>
                    <a:pt x="14101" y="18385"/>
                  </a:lnTo>
                  <a:lnTo>
                    <a:pt x="14126" y="18407"/>
                  </a:lnTo>
                  <a:lnTo>
                    <a:pt x="14115" y="18415"/>
                  </a:lnTo>
                  <a:lnTo>
                    <a:pt x="14112" y="18427"/>
                  </a:lnTo>
                  <a:lnTo>
                    <a:pt x="14117" y="18442"/>
                  </a:lnTo>
                  <a:lnTo>
                    <a:pt x="14131" y="18458"/>
                  </a:lnTo>
                  <a:lnTo>
                    <a:pt x="14175" y="18480"/>
                  </a:lnTo>
                  <a:lnTo>
                    <a:pt x="14176" y="18487"/>
                  </a:lnTo>
                  <a:lnTo>
                    <a:pt x="14173" y="18498"/>
                  </a:lnTo>
                  <a:lnTo>
                    <a:pt x="14171" y="18513"/>
                  </a:lnTo>
                  <a:lnTo>
                    <a:pt x="14166" y="18522"/>
                  </a:lnTo>
                  <a:lnTo>
                    <a:pt x="14137" y="18497"/>
                  </a:lnTo>
                  <a:lnTo>
                    <a:pt x="14124" y="18490"/>
                  </a:lnTo>
                  <a:lnTo>
                    <a:pt x="14112" y="18487"/>
                  </a:lnTo>
                  <a:lnTo>
                    <a:pt x="14102" y="18491"/>
                  </a:lnTo>
                  <a:lnTo>
                    <a:pt x="14107" y="18505"/>
                  </a:lnTo>
                  <a:lnTo>
                    <a:pt x="14122" y="18521"/>
                  </a:lnTo>
                  <a:lnTo>
                    <a:pt x="14137" y="18550"/>
                  </a:lnTo>
                  <a:lnTo>
                    <a:pt x="14148" y="18587"/>
                  </a:lnTo>
                  <a:lnTo>
                    <a:pt x="14149" y="18625"/>
                  </a:lnTo>
                  <a:lnTo>
                    <a:pt x="14167" y="18634"/>
                  </a:lnTo>
                  <a:lnTo>
                    <a:pt x="14178" y="18620"/>
                  </a:lnTo>
                  <a:lnTo>
                    <a:pt x="14187" y="18598"/>
                  </a:lnTo>
                  <a:lnTo>
                    <a:pt x="14244" y="18533"/>
                  </a:lnTo>
                  <a:lnTo>
                    <a:pt x="14250" y="18510"/>
                  </a:lnTo>
                  <a:lnTo>
                    <a:pt x="14240" y="18445"/>
                  </a:lnTo>
                  <a:lnTo>
                    <a:pt x="14214" y="18384"/>
                  </a:lnTo>
                  <a:lnTo>
                    <a:pt x="14183" y="18335"/>
                  </a:lnTo>
                  <a:lnTo>
                    <a:pt x="14154" y="18301"/>
                  </a:lnTo>
                  <a:lnTo>
                    <a:pt x="14153" y="18282"/>
                  </a:lnTo>
                  <a:lnTo>
                    <a:pt x="14154" y="18265"/>
                  </a:lnTo>
                  <a:lnTo>
                    <a:pt x="14156" y="18251"/>
                  </a:lnTo>
                  <a:lnTo>
                    <a:pt x="14162" y="18243"/>
                  </a:lnTo>
                  <a:lnTo>
                    <a:pt x="14164" y="18238"/>
                  </a:lnTo>
                  <a:lnTo>
                    <a:pt x="14164" y="18230"/>
                  </a:lnTo>
                  <a:lnTo>
                    <a:pt x="14165" y="18222"/>
                  </a:lnTo>
                  <a:lnTo>
                    <a:pt x="14169" y="18220"/>
                  </a:lnTo>
                  <a:lnTo>
                    <a:pt x="14174" y="18225"/>
                  </a:lnTo>
                  <a:lnTo>
                    <a:pt x="14182" y="18245"/>
                  </a:lnTo>
                  <a:lnTo>
                    <a:pt x="14192" y="18254"/>
                  </a:lnTo>
                  <a:lnTo>
                    <a:pt x="14201" y="18269"/>
                  </a:lnTo>
                  <a:lnTo>
                    <a:pt x="14216" y="18304"/>
                  </a:lnTo>
                  <a:lnTo>
                    <a:pt x="14225" y="18326"/>
                  </a:lnTo>
                  <a:lnTo>
                    <a:pt x="14228" y="18339"/>
                  </a:lnTo>
                  <a:lnTo>
                    <a:pt x="14230" y="18347"/>
                  </a:lnTo>
                  <a:lnTo>
                    <a:pt x="14241" y="18362"/>
                  </a:lnTo>
                  <a:lnTo>
                    <a:pt x="14260" y="18372"/>
                  </a:lnTo>
                  <a:lnTo>
                    <a:pt x="14275" y="18357"/>
                  </a:lnTo>
                  <a:lnTo>
                    <a:pt x="14284" y="18327"/>
                  </a:lnTo>
                  <a:lnTo>
                    <a:pt x="14288" y="18292"/>
                  </a:lnTo>
                  <a:lnTo>
                    <a:pt x="14293" y="18283"/>
                  </a:lnTo>
                  <a:lnTo>
                    <a:pt x="14302" y="18299"/>
                  </a:lnTo>
                  <a:lnTo>
                    <a:pt x="14311" y="18322"/>
                  </a:lnTo>
                  <a:lnTo>
                    <a:pt x="14316" y="18339"/>
                  </a:lnTo>
                  <a:lnTo>
                    <a:pt x="14318" y="18361"/>
                  </a:lnTo>
                  <a:lnTo>
                    <a:pt x="14317" y="18376"/>
                  </a:lnTo>
                  <a:lnTo>
                    <a:pt x="14307" y="18398"/>
                  </a:lnTo>
                  <a:lnTo>
                    <a:pt x="14277" y="18427"/>
                  </a:lnTo>
                  <a:lnTo>
                    <a:pt x="14277" y="18442"/>
                  </a:lnTo>
                  <a:lnTo>
                    <a:pt x="14280" y="18459"/>
                  </a:lnTo>
                  <a:lnTo>
                    <a:pt x="14286" y="18507"/>
                  </a:lnTo>
                  <a:lnTo>
                    <a:pt x="14286" y="18518"/>
                  </a:lnTo>
                  <a:lnTo>
                    <a:pt x="14275" y="18533"/>
                  </a:lnTo>
                  <a:lnTo>
                    <a:pt x="14225" y="18647"/>
                  </a:lnTo>
                  <a:lnTo>
                    <a:pt x="14221" y="18685"/>
                  </a:lnTo>
                  <a:lnTo>
                    <a:pt x="14228" y="18713"/>
                  </a:lnTo>
                  <a:lnTo>
                    <a:pt x="14252" y="18715"/>
                  </a:lnTo>
                  <a:lnTo>
                    <a:pt x="14265" y="18695"/>
                  </a:lnTo>
                  <a:lnTo>
                    <a:pt x="14273" y="18667"/>
                  </a:lnTo>
                  <a:lnTo>
                    <a:pt x="14283" y="18647"/>
                  </a:lnTo>
                  <a:lnTo>
                    <a:pt x="14304" y="18653"/>
                  </a:lnTo>
                  <a:lnTo>
                    <a:pt x="14299" y="18700"/>
                  </a:lnTo>
                  <a:lnTo>
                    <a:pt x="14289" y="18741"/>
                  </a:lnTo>
                  <a:lnTo>
                    <a:pt x="14271" y="18761"/>
                  </a:lnTo>
                  <a:lnTo>
                    <a:pt x="14246" y="18746"/>
                  </a:lnTo>
                  <a:lnTo>
                    <a:pt x="14228" y="18742"/>
                  </a:lnTo>
                  <a:lnTo>
                    <a:pt x="14223" y="18776"/>
                  </a:lnTo>
                  <a:lnTo>
                    <a:pt x="14225" y="18872"/>
                  </a:lnTo>
                  <a:lnTo>
                    <a:pt x="14293" y="18917"/>
                  </a:lnTo>
                  <a:lnTo>
                    <a:pt x="14311" y="18917"/>
                  </a:lnTo>
                  <a:lnTo>
                    <a:pt x="14321" y="18898"/>
                  </a:lnTo>
                  <a:lnTo>
                    <a:pt x="14315" y="18839"/>
                  </a:lnTo>
                  <a:lnTo>
                    <a:pt x="14324" y="18819"/>
                  </a:lnTo>
                  <a:lnTo>
                    <a:pt x="14344" y="18823"/>
                  </a:lnTo>
                  <a:lnTo>
                    <a:pt x="14389" y="18861"/>
                  </a:lnTo>
                  <a:lnTo>
                    <a:pt x="14401" y="18869"/>
                  </a:lnTo>
                  <a:lnTo>
                    <a:pt x="14402" y="18873"/>
                  </a:lnTo>
                  <a:lnTo>
                    <a:pt x="14400" y="18884"/>
                  </a:lnTo>
                  <a:lnTo>
                    <a:pt x="14394" y="18893"/>
                  </a:lnTo>
                  <a:lnTo>
                    <a:pt x="14384" y="18895"/>
                  </a:lnTo>
                  <a:lnTo>
                    <a:pt x="14375" y="18888"/>
                  </a:lnTo>
                  <a:lnTo>
                    <a:pt x="14354" y="18866"/>
                  </a:lnTo>
                  <a:lnTo>
                    <a:pt x="14348" y="18861"/>
                  </a:lnTo>
                  <a:lnTo>
                    <a:pt x="14346" y="18871"/>
                  </a:lnTo>
                  <a:lnTo>
                    <a:pt x="14347" y="18889"/>
                  </a:lnTo>
                  <a:lnTo>
                    <a:pt x="14350" y="18908"/>
                  </a:lnTo>
                  <a:lnTo>
                    <a:pt x="14353" y="18921"/>
                  </a:lnTo>
                  <a:lnTo>
                    <a:pt x="14356" y="18943"/>
                  </a:lnTo>
                  <a:lnTo>
                    <a:pt x="14351" y="18955"/>
                  </a:lnTo>
                  <a:lnTo>
                    <a:pt x="14345" y="18963"/>
                  </a:lnTo>
                  <a:lnTo>
                    <a:pt x="14341" y="18973"/>
                  </a:lnTo>
                  <a:lnTo>
                    <a:pt x="14336" y="18994"/>
                  </a:lnTo>
                  <a:lnTo>
                    <a:pt x="14339" y="19009"/>
                  </a:lnTo>
                  <a:lnTo>
                    <a:pt x="14359" y="19051"/>
                  </a:lnTo>
                  <a:lnTo>
                    <a:pt x="14372" y="19095"/>
                  </a:lnTo>
                  <a:lnTo>
                    <a:pt x="14378" y="19114"/>
                  </a:lnTo>
                  <a:lnTo>
                    <a:pt x="14399" y="19137"/>
                  </a:lnTo>
                  <a:lnTo>
                    <a:pt x="14426" y="19148"/>
                  </a:lnTo>
                  <a:lnTo>
                    <a:pt x="14452" y="19143"/>
                  </a:lnTo>
                  <a:lnTo>
                    <a:pt x="14466" y="19122"/>
                  </a:lnTo>
                  <a:lnTo>
                    <a:pt x="14464" y="19085"/>
                  </a:lnTo>
                  <a:lnTo>
                    <a:pt x="14450" y="19050"/>
                  </a:lnTo>
                  <a:lnTo>
                    <a:pt x="14430" y="19027"/>
                  </a:lnTo>
                  <a:lnTo>
                    <a:pt x="14412" y="19024"/>
                  </a:lnTo>
                  <a:lnTo>
                    <a:pt x="14408" y="19010"/>
                  </a:lnTo>
                  <a:lnTo>
                    <a:pt x="14434" y="19001"/>
                  </a:lnTo>
                  <a:lnTo>
                    <a:pt x="14444" y="18993"/>
                  </a:lnTo>
                  <a:lnTo>
                    <a:pt x="14446" y="18970"/>
                  </a:lnTo>
                  <a:lnTo>
                    <a:pt x="14437" y="18957"/>
                  </a:lnTo>
                  <a:lnTo>
                    <a:pt x="14441" y="18937"/>
                  </a:lnTo>
                  <a:lnTo>
                    <a:pt x="14449" y="18938"/>
                  </a:lnTo>
                  <a:lnTo>
                    <a:pt x="14460" y="18954"/>
                  </a:lnTo>
                  <a:lnTo>
                    <a:pt x="14485" y="19011"/>
                  </a:lnTo>
                  <a:lnTo>
                    <a:pt x="14551" y="18994"/>
                  </a:lnTo>
                  <a:lnTo>
                    <a:pt x="14576" y="19008"/>
                  </a:lnTo>
                  <a:lnTo>
                    <a:pt x="14569" y="19011"/>
                  </a:lnTo>
                  <a:lnTo>
                    <a:pt x="14564" y="19017"/>
                  </a:lnTo>
                  <a:lnTo>
                    <a:pt x="14564" y="19028"/>
                  </a:lnTo>
                  <a:lnTo>
                    <a:pt x="14566" y="19049"/>
                  </a:lnTo>
                  <a:lnTo>
                    <a:pt x="14574" y="19053"/>
                  </a:lnTo>
                  <a:lnTo>
                    <a:pt x="14589" y="19068"/>
                  </a:lnTo>
                  <a:lnTo>
                    <a:pt x="14629" y="19070"/>
                  </a:lnTo>
                  <a:lnTo>
                    <a:pt x="14648" y="19108"/>
                  </a:lnTo>
                  <a:lnTo>
                    <a:pt x="14651" y="19136"/>
                  </a:lnTo>
                  <a:lnTo>
                    <a:pt x="14646" y="19161"/>
                  </a:lnTo>
                  <a:lnTo>
                    <a:pt x="14648" y="19185"/>
                  </a:lnTo>
                  <a:lnTo>
                    <a:pt x="14663" y="19218"/>
                  </a:lnTo>
                  <a:lnTo>
                    <a:pt x="14678" y="19214"/>
                  </a:lnTo>
                  <a:lnTo>
                    <a:pt x="14701" y="19175"/>
                  </a:lnTo>
                  <a:lnTo>
                    <a:pt x="14737" y="19156"/>
                  </a:lnTo>
                  <a:lnTo>
                    <a:pt x="14758" y="19158"/>
                  </a:lnTo>
                  <a:lnTo>
                    <a:pt x="14778" y="19168"/>
                  </a:lnTo>
                  <a:lnTo>
                    <a:pt x="14797" y="19192"/>
                  </a:lnTo>
                  <a:lnTo>
                    <a:pt x="14807" y="19217"/>
                  </a:lnTo>
                  <a:lnTo>
                    <a:pt x="14816" y="19245"/>
                  </a:lnTo>
                  <a:lnTo>
                    <a:pt x="14831" y="19283"/>
                  </a:lnTo>
                  <a:lnTo>
                    <a:pt x="14839" y="19291"/>
                  </a:lnTo>
                  <a:lnTo>
                    <a:pt x="14846" y="19290"/>
                  </a:lnTo>
                  <a:lnTo>
                    <a:pt x="14853" y="19292"/>
                  </a:lnTo>
                  <a:lnTo>
                    <a:pt x="14862" y="19312"/>
                  </a:lnTo>
                  <a:lnTo>
                    <a:pt x="14869" y="19340"/>
                  </a:lnTo>
                  <a:lnTo>
                    <a:pt x="14866" y="19351"/>
                  </a:lnTo>
                  <a:lnTo>
                    <a:pt x="14858" y="19354"/>
                  </a:lnTo>
                  <a:lnTo>
                    <a:pt x="14850" y="19362"/>
                  </a:lnTo>
                  <a:lnTo>
                    <a:pt x="14844" y="19379"/>
                  </a:lnTo>
                  <a:lnTo>
                    <a:pt x="14838" y="19400"/>
                  </a:lnTo>
                  <a:lnTo>
                    <a:pt x="14840" y="19425"/>
                  </a:lnTo>
                  <a:lnTo>
                    <a:pt x="14855" y="19451"/>
                  </a:lnTo>
                  <a:lnTo>
                    <a:pt x="14869" y="19455"/>
                  </a:lnTo>
                  <a:lnTo>
                    <a:pt x="14899" y="19437"/>
                  </a:lnTo>
                  <a:lnTo>
                    <a:pt x="14913" y="19437"/>
                  </a:lnTo>
                  <a:lnTo>
                    <a:pt x="14918" y="19451"/>
                  </a:lnTo>
                  <a:lnTo>
                    <a:pt x="14912" y="19454"/>
                  </a:lnTo>
                  <a:lnTo>
                    <a:pt x="14908" y="19460"/>
                  </a:lnTo>
                  <a:lnTo>
                    <a:pt x="14903" y="19477"/>
                  </a:lnTo>
                  <a:lnTo>
                    <a:pt x="14934" y="19494"/>
                  </a:lnTo>
                  <a:lnTo>
                    <a:pt x="14992" y="19479"/>
                  </a:lnTo>
                  <a:lnTo>
                    <a:pt x="15024" y="19500"/>
                  </a:lnTo>
                  <a:lnTo>
                    <a:pt x="15037" y="19525"/>
                  </a:lnTo>
                  <a:lnTo>
                    <a:pt x="15046" y="19548"/>
                  </a:lnTo>
                  <a:lnTo>
                    <a:pt x="15056" y="19565"/>
                  </a:lnTo>
                  <a:lnTo>
                    <a:pt x="15073" y="19566"/>
                  </a:lnTo>
                  <a:lnTo>
                    <a:pt x="15082" y="19558"/>
                  </a:lnTo>
                  <a:lnTo>
                    <a:pt x="15089" y="19540"/>
                  </a:lnTo>
                  <a:lnTo>
                    <a:pt x="15094" y="19519"/>
                  </a:lnTo>
                  <a:lnTo>
                    <a:pt x="15098" y="19497"/>
                  </a:lnTo>
                  <a:lnTo>
                    <a:pt x="15084" y="19475"/>
                  </a:lnTo>
                  <a:lnTo>
                    <a:pt x="15073" y="19472"/>
                  </a:lnTo>
                  <a:lnTo>
                    <a:pt x="15062" y="19471"/>
                  </a:lnTo>
                  <a:lnTo>
                    <a:pt x="15049" y="19461"/>
                  </a:lnTo>
                  <a:lnTo>
                    <a:pt x="15043" y="19448"/>
                  </a:lnTo>
                  <a:lnTo>
                    <a:pt x="15040" y="19430"/>
                  </a:lnTo>
                  <a:lnTo>
                    <a:pt x="15037" y="19409"/>
                  </a:lnTo>
                  <a:lnTo>
                    <a:pt x="15034" y="19387"/>
                  </a:lnTo>
                  <a:lnTo>
                    <a:pt x="15023" y="19344"/>
                  </a:lnTo>
                  <a:lnTo>
                    <a:pt x="15012" y="19301"/>
                  </a:lnTo>
                  <a:lnTo>
                    <a:pt x="15009" y="19280"/>
                  </a:lnTo>
                  <a:lnTo>
                    <a:pt x="15015" y="19275"/>
                  </a:lnTo>
                  <a:lnTo>
                    <a:pt x="15025" y="19281"/>
                  </a:lnTo>
                  <a:lnTo>
                    <a:pt x="15032" y="19290"/>
                  </a:lnTo>
                  <a:lnTo>
                    <a:pt x="15042" y="19338"/>
                  </a:lnTo>
                  <a:lnTo>
                    <a:pt x="15046" y="19373"/>
                  </a:lnTo>
                  <a:lnTo>
                    <a:pt x="15052" y="19403"/>
                  </a:lnTo>
                  <a:lnTo>
                    <a:pt x="15068" y="19433"/>
                  </a:lnTo>
                  <a:lnTo>
                    <a:pt x="15082" y="19434"/>
                  </a:lnTo>
                  <a:lnTo>
                    <a:pt x="15098" y="19378"/>
                  </a:lnTo>
                  <a:lnTo>
                    <a:pt x="15116" y="19380"/>
                  </a:lnTo>
                  <a:lnTo>
                    <a:pt x="15120" y="19447"/>
                  </a:lnTo>
                  <a:lnTo>
                    <a:pt x="15128" y="19474"/>
                  </a:lnTo>
                  <a:lnTo>
                    <a:pt x="15136" y="19492"/>
                  </a:lnTo>
                  <a:lnTo>
                    <a:pt x="15144" y="19508"/>
                  </a:lnTo>
                  <a:lnTo>
                    <a:pt x="15153" y="19531"/>
                  </a:lnTo>
                  <a:lnTo>
                    <a:pt x="15157" y="19563"/>
                  </a:lnTo>
                  <a:lnTo>
                    <a:pt x="15151" y="19589"/>
                  </a:lnTo>
                  <a:lnTo>
                    <a:pt x="15131" y="19623"/>
                  </a:lnTo>
                  <a:lnTo>
                    <a:pt x="15157" y="19668"/>
                  </a:lnTo>
                  <a:lnTo>
                    <a:pt x="15175" y="19695"/>
                  </a:lnTo>
                  <a:lnTo>
                    <a:pt x="15185" y="19729"/>
                  </a:lnTo>
                  <a:lnTo>
                    <a:pt x="15185" y="19792"/>
                  </a:lnTo>
                  <a:lnTo>
                    <a:pt x="15202" y="19788"/>
                  </a:lnTo>
                  <a:lnTo>
                    <a:pt x="15212" y="19760"/>
                  </a:lnTo>
                  <a:lnTo>
                    <a:pt x="15226" y="19742"/>
                  </a:lnTo>
                  <a:lnTo>
                    <a:pt x="15253" y="19764"/>
                  </a:lnTo>
                  <a:lnTo>
                    <a:pt x="15331" y="19789"/>
                  </a:lnTo>
                  <a:lnTo>
                    <a:pt x="15355" y="19789"/>
                  </a:lnTo>
                  <a:lnTo>
                    <a:pt x="15355" y="19821"/>
                  </a:lnTo>
                  <a:lnTo>
                    <a:pt x="15324" y="19845"/>
                  </a:lnTo>
                  <a:lnTo>
                    <a:pt x="15316" y="19864"/>
                  </a:lnTo>
                  <a:lnTo>
                    <a:pt x="15341" y="19882"/>
                  </a:lnTo>
                  <a:lnTo>
                    <a:pt x="15370" y="19875"/>
                  </a:lnTo>
                  <a:lnTo>
                    <a:pt x="15419" y="19845"/>
                  </a:lnTo>
                  <a:lnTo>
                    <a:pt x="15442" y="19845"/>
                  </a:lnTo>
                  <a:lnTo>
                    <a:pt x="15447" y="19835"/>
                  </a:lnTo>
                  <a:lnTo>
                    <a:pt x="15440" y="19804"/>
                  </a:lnTo>
                  <a:lnTo>
                    <a:pt x="15428" y="19777"/>
                  </a:lnTo>
                  <a:lnTo>
                    <a:pt x="15415" y="19765"/>
                  </a:lnTo>
                  <a:lnTo>
                    <a:pt x="15389" y="19753"/>
                  </a:lnTo>
                  <a:lnTo>
                    <a:pt x="15395" y="19702"/>
                  </a:lnTo>
                  <a:lnTo>
                    <a:pt x="15406" y="19666"/>
                  </a:lnTo>
                  <a:lnTo>
                    <a:pt x="15412" y="19621"/>
                  </a:lnTo>
                  <a:lnTo>
                    <a:pt x="15403" y="19546"/>
                  </a:lnTo>
                  <a:lnTo>
                    <a:pt x="15425" y="19565"/>
                  </a:lnTo>
                  <a:lnTo>
                    <a:pt x="15444" y="19576"/>
                  </a:lnTo>
                  <a:lnTo>
                    <a:pt x="15454" y="19570"/>
                  </a:lnTo>
                  <a:lnTo>
                    <a:pt x="15447" y="19539"/>
                  </a:lnTo>
                  <a:lnTo>
                    <a:pt x="15442" y="19532"/>
                  </a:lnTo>
                  <a:lnTo>
                    <a:pt x="15425" y="19515"/>
                  </a:lnTo>
                  <a:lnTo>
                    <a:pt x="15417" y="19500"/>
                  </a:lnTo>
                  <a:lnTo>
                    <a:pt x="15413" y="19486"/>
                  </a:lnTo>
                  <a:lnTo>
                    <a:pt x="15411" y="19477"/>
                  </a:lnTo>
                  <a:lnTo>
                    <a:pt x="15412" y="19472"/>
                  </a:lnTo>
                  <a:lnTo>
                    <a:pt x="15412" y="19467"/>
                  </a:lnTo>
                  <a:lnTo>
                    <a:pt x="15410" y="19449"/>
                  </a:lnTo>
                  <a:lnTo>
                    <a:pt x="15411" y="19396"/>
                  </a:lnTo>
                  <a:lnTo>
                    <a:pt x="15446" y="19448"/>
                  </a:lnTo>
                  <a:lnTo>
                    <a:pt x="15446" y="19482"/>
                  </a:lnTo>
                  <a:lnTo>
                    <a:pt x="15458" y="19503"/>
                  </a:lnTo>
                  <a:lnTo>
                    <a:pt x="15477" y="19514"/>
                  </a:lnTo>
                  <a:lnTo>
                    <a:pt x="15495" y="19513"/>
                  </a:lnTo>
                  <a:lnTo>
                    <a:pt x="15512" y="19501"/>
                  </a:lnTo>
                  <a:lnTo>
                    <a:pt x="15553" y="19444"/>
                  </a:lnTo>
                  <a:lnTo>
                    <a:pt x="15542" y="19515"/>
                  </a:lnTo>
                  <a:lnTo>
                    <a:pt x="15532" y="19528"/>
                  </a:lnTo>
                  <a:lnTo>
                    <a:pt x="15506" y="19546"/>
                  </a:lnTo>
                  <a:lnTo>
                    <a:pt x="15496" y="19563"/>
                  </a:lnTo>
                  <a:lnTo>
                    <a:pt x="15491" y="19589"/>
                  </a:lnTo>
                  <a:lnTo>
                    <a:pt x="15504" y="19704"/>
                  </a:lnTo>
                  <a:lnTo>
                    <a:pt x="15504" y="19724"/>
                  </a:lnTo>
                  <a:lnTo>
                    <a:pt x="15497" y="19744"/>
                  </a:lnTo>
                  <a:lnTo>
                    <a:pt x="15508" y="19775"/>
                  </a:lnTo>
                  <a:lnTo>
                    <a:pt x="15527" y="19806"/>
                  </a:lnTo>
                  <a:lnTo>
                    <a:pt x="15544" y="19827"/>
                  </a:lnTo>
                  <a:lnTo>
                    <a:pt x="15537" y="19840"/>
                  </a:lnTo>
                  <a:lnTo>
                    <a:pt x="15499" y="19825"/>
                  </a:lnTo>
                  <a:lnTo>
                    <a:pt x="15484" y="19826"/>
                  </a:lnTo>
                  <a:lnTo>
                    <a:pt x="15478" y="19834"/>
                  </a:lnTo>
                  <a:lnTo>
                    <a:pt x="15473" y="19852"/>
                  </a:lnTo>
                  <a:lnTo>
                    <a:pt x="15467" y="19888"/>
                  </a:lnTo>
                  <a:lnTo>
                    <a:pt x="15472" y="19904"/>
                  </a:lnTo>
                  <a:lnTo>
                    <a:pt x="15491" y="19891"/>
                  </a:lnTo>
                  <a:lnTo>
                    <a:pt x="15507" y="19910"/>
                  </a:lnTo>
                  <a:lnTo>
                    <a:pt x="15550" y="20039"/>
                  </a:lnTo>
                  <a:lnTo>
                    <a:pt x="15559" y="20053"/>
                  </a:lnTo>
                  <a:lnTo>
                    <a:pt x="15623" y="20026"/>
                  </a:lnTo>
                  <a:lnTo>
                    <a:pt x="15634" y="20015"/>
                  </a:lnTo>
                  <a:lnTo>
                    <a:pt x="15613" y="19968"/>
                  </a:lnTo>
                  <a:lnTo>
                    <a:pt x="15604" y="19942"/>
                  </a:lnTo>
                  <a:lnTo>
                    <a:pt x="15599" y="19916"/>
                  </a:lnTo>
                  <a:lnTo>
                    <a:pt x="15594" y="19872"/>
                  </a:lnTo>
                  <a:lnTo>
                    <a:pt x="15585" y="19856"/>
                  </a:lnTo>
                  <a:lnTo>
                    <a:pt x="15575" y="19834"/>
                  </a:lnTo>
                  <a:lnTo>
                    <a:pt x="15567" y="19810"/>
                  </a:lnTo>
                  <a:lnTo>
                    <a:pt x="15564" y="19789"/>
                  </a:lnTo>
                  <a:lnTo>
                    <a:pt x="15569" y="19779"/>
                  </a:lnTo>
                  <a:lnTo>
                    <a:pt x="15580" y="19789"/>
                  </a:lnTo>
                  <a:lnTo>
                    <a:pt x="15603" y="19821"/>
                  </a:lnTo>
                  <a:lnTo>
                    <a:pt x="15640" y="19862"/>
                  </a:lnTo>
                  <a:lnTo>
                    <a:pt x="15659" y="19878"/>
                  </a:lnTo>
                  <a:lnTo>
                    <a:pt x="15674" y="19881"/>
                  </a:lnTo>
                  <a:lnTo>
                    <a:pt x="15685" y="19860"/>
                  </a:lnTo>
                  <a:lnTo>
                    <a:pt x="15685" y="19834"/>
                  </a:lnTo>
                  <a:lnTo>
                    <a:pt x="15686" y="19819"/>
                  </a:lnTo>
                  <a:lnTo>
                    <a:pt x="15701" y="19831"/>
                  </a:lnTo>
                  <a:lnTo>
                    <a:pt x="15713" y="19849"/>
                  </a:lnTo>
                  <a:lnTo>
                    <a:pt x="15726" y="19877"/>
                  </a:lnTo>
                  <a:lnTo>
                    <a:pt x="15736" y="19907"/>
                  </a:lnTo>
                  <a:lnTo>
                    <a:pt x="15741" y="19935"/>
                  </a:lnTo>
                  <a:lnTo>
                    <a:pt x="15762" y="19961"/>
                  </a:lnTo>
                  <a:lnTo>
                    <a:pt x="15771" y="19942"/>
                  </a:lnTo>
                  <a:lnTo>
                    <a:pt x="15777" y="19807"/>
                  </a:lnTo>
                  <a:lnTo>
                    <a:pt x="15787" y="19809"/>
                  </a:lnTo>
                  <a:lnTo>
                    <a:pt x="15808" y="19834"/>
                  </a:lnTo>
                  <a:lnTo>
                    <a:pt x="15826" y="19862"/>
                  </a:lnTo>
                  <a:lnTo>
                    <a:pt x="15828" y="19881"/>
                  </a:lnTo>
                  <a:lnTo>
                    <a:pt x="15823" y="19896"/>
                  </a:lnTo>
                  <a:lnTo>
                    <a:pt x="15818" y="19917"/>
                  </a:lnTo>
                  <a:lnTo>
                    <a:pt x="15815" y="19924"/>
                  </a:lnTo>
                  <a:lnTo>
                    <a:pt x="15813" y="19933"/>
                  </a:lnTo>
                  <a:lnTo>
                    <a:pt x="15814" y="19948"/>
                  </a:lnTo>
                  <a:lnTo>
                    <a:pt x="15821" y="19968"/>
                  </a:lnTo>
                  <a:lnTo>
                    <a:pt x="15826" y="19968"/>
                  </a:lnTo>
                  <a:lnTo>
                    <a:pt x="15834" y="19955"/>
                  </a:lnTo>
                  <a:lnTo>
                    <a:pt x="15852" y="19951"/>
                  </a:lnTo>
                  <a:lnTo>
                    <a:pt x="15857" y="19929"/>
                  </a:lnTo>
                  <a:lnTo>
                    <a:pt x="15859" y="19896"/>
                  </a:lnTo>
                  <a:lnTo>
                    <a:pt x="15867" y="19864"/>
                  </a:lnTo>
                  <a:lnTo>
                    <a:pt x="15851" y="19849"/>
                  </a:lnTo>
                  <a:lnTo>
                    <a:pt x="15840" y="19825"/>
                  </a:lnTo>
                  <a:lnTo>
                    <a:pt x="15837" y="19800"/>
                  </a:lnTo>
                  <a:lnTo>
                    <a:pt x="15844" y="19784"/>
                  </a:lnTo>
                  <a:lnTo>
                    <a:pt x="15844" y="19769"/>
                  </a:lnTo>
                  <a:lnTo>
                    <a:pt x="15835" y="19704"/>
                  </a:lnTo>
                  <a:lnTo>
                    <a:pt x="15836" y="19681"/>
                  </a:lnTo>
                  <a:lnTo>
                    <a:pt x="15815" y="19678"/>
                  </a:lnTo>
                  <a:lnTo>
                    <a:pt x="15790" y="19713"/>
                  </a:lnTo>
                  <a:lnTo>
                    <a:pt x="15773" y="19717"/>
                  </a:lnTo>
                  <a:lnTo>
                    <a:pt x="15771" y="19700"/>
                  </a:lnTo>
                  <a:lnTo>
                    <a:pt x="15768" y="19684"/>
                  </a:lnTo>
                  <a:lnTo>
                    <a:pt x="15754" y="19697"/>
                  </a:lnTo>
                  <a:lnTo>
                    <a:pt x="15748" y="19749"/>
                  </a:lnTo>
                  <a:lnTo>
                    <a:pt x="15739" y="19774"/>
                  </a:lnTo>
                  <a:lnTo>
                    <a:pt x="15730" y="19765"/>
                  </a:lnTo>
                  <a:lnTo>
                    <a:pt x="15725" y="19762"/>
                  </a:lnTo>
                  <a:lnTo>
                    <a:pt x="15720" y="19692"/>
                  </a:lnTo>
                  <a:lnTo>
                    <a:pt x="15722" y="19623"/>
                  </a:lnTo>
                  <a:lnTo>
                    <a:pt x="15737" y="19581"/>
                  </a:lnTo>
                  <a:lnTo>
                    <a:pt x="15772" y="19589"/>
                  </a:lnTo>
                  <a:lnTo>
                    <a:pt x="15770" y="19598"/>
                  </a:lnTo>
                  <a:lnTo>
                    <a:pt x="15769" y="19619"/>
                  </a:lnTo>
                  <a:lnTo>
                    <a:pt x="15768" y="19629"/>
                  </a:lnTo>
                  <a:lnTo>
                    <a:pt x="15780" y="19636"/>
                  </a:lnTo>
                  <a:lnTo>
                    <a:pt x="15812" y="19624"/>
                  </a:lnTo>
                  <a:lnTo>
                    <a:pt x="15825" y="19627"/>
                  </a:lnTo>
                  <a:lnTo>
                    <a:pt x="15834" y="19632"/>
                  </a:lnTo>
                  <a:lnTo>
                    <a:pt x="15895" y="19687"/>
                  </a:lnTo>
                  <a:lnTo>
                    <a:pt x="15914" y="19718"/>
                  </a:lnTo>
                  <a:lnTo>
                    <a:pt x="15920" y="19761"/>
                  </a:lnTo>
                  <a:lnTo>
                    <a:pt x="15928" y="19775"/>
                  </a:lnTo>
                  <a:lnTo>
                    <a:pt x="15934" y="19784"/>
                  </a:lnTo>
                  <a:lnTo>
                    <a:pt x="15942" y="19791"/>
                  </a:lnTo>
                  <a:lnTo>
                    <a:pt x="15950" y="19798"/>
                  </a:lnTo>
                  <a:lnTo>
                    <a:pt x="15941" y="19686"/>
                  </a:lnTo>
                  <a:lnTo>
                    <a:pt x="15945" y="19638"/>
                  </a:lnTo>
                  <a:lnTo>
                    <a:pt x="15967" y="19660"/>
                  </a:lnTo>
                  <a:lnTo>
                    <a:pt x="15969" y="19689"/>
                  </a:lnTo>
                  <a:lnTo>
                    <a:pt x="15977" y="19726"/>
                  </a:lnTo>
                  <a:lnTo>
                    <a:pt x="15981" y="19757"/>
                  </a:lnTo>
                  <a:lnTo>
                    <a:pt x="15969" y="19768"/>
                  </a:lnTo>
                  <a:lnTo>
                    <a:pt x="15974" y="19784"/>
                  </a:lnTo>
                  <a:lnTo>
                    <a:pt x="16014" y="19800"/>
                  </a:lnTo>
                  <a:lnTo>
                    <a:pt x="16041" y="19829"/>
                  </a:lnTo>
                  <a:lnTo>
                    <a:pt x="16045" y="19834"/>
                  </a:lnTo>
                  <a:lnTo>
                    <a:pt x="16071" y="19840"/>
                  </a:lnTo>
                  <a:lnTo>
                    <a:pt x="16078" y="19834"/>
                  </a:lnTo>
                  <a:lnTo>
                    <a:pt x="16066" y="19804"/>
                  </a:lnTo>
                  <a:lnTo>
                    <a:pt x="16051" y="19785"/>
                  </a:lnTo>
                  <a:lnTo>
                    <a:pt x="16011" y="19746"/>
                  </a:lnTo>
                  <a:lnTo>
                    <a:pt x="16003" y="19723"/>
                  </a:lnTo>
                  <a:lnTo>
                    <a:pt x="16006" y="19692"/>
                  </a:lnTo>
                  <a:lnTo>
                    <a:pt x="16016" y="19675"/>
                  </a:lnTo>
                  <a:lnTo>
                    <a:pt x="16031" y="19668"/>
                  </a:lnTo>
                  <a:lnTo>
                    <a:pt x="16051" y="19667"/>
                  </a:lnTo>
                  <a:lnTo>
                    <a:pt x="16049" y="19679"/>
                  </a:lnTo>
                  <a:lnTo>
                    <a:pt x="16050" y="19697"/>
                  </a:lnTo>
                  <a:lnTo>
                    <a:pt x="16055" y="19711"/>
                  </a:lnTo>
                  <a:lnTo>
                    <a:pt x="16066" y="19712"/>
                  </a:lnTo>
                  <a:lnTo>
                    <a:pt x="16071" y="19701"/>
                  </a:lnTo>
                  <a:lnTo>
                    <a:pt x="16079" y="19669"/>
                  </a:lnTo>
                  <a:lnTo>
                    <a:pt x="16090" y="19663"/>
                  </a:lnTo>
                  <a:lnTo>
                    <a:pt x="16095" y="19679"/>
                  </a:lnTo>
                  <a:lnTo>
                    <a:pt x="16090" y="19688"/>
                  </a:lnTo>
                  <a:lnTo>
                    <a:pt x="16086" y="19704"/>
                  </a:lnTo>
                  <a:lnTo>
                    <a:pt x="16084" y="19724"/>
                  </a:lnTo>
                  <a:lnTo>
                    <a:pt x="16088" y="19747"/>
                  </a:lnTo>
                  <a:lnTo>
                    <a:pt x="16094" y="19770"/>
                  </a:lnTo>
                  <a:lnTo>
                    <a:pt x="16095" y="19796"/>
                  </a:lnTo>
                  <a:lnTo>
                    <a:pt x="16098" y="19813"/>
                  </a:lnTo>
                  <a:lnTo>
                    <a:pt x="16116" y="19830"/>
                  </a:lnTo>
                  <a:lnTo>
                    <a:pt x="16161" y="19806"/>
                  </a:lnTo>
                  <a:lnTo>
                    <a:pt x="16184" y="19827"/>
                  </a:lnTo>
                  <a:lnTo>
                    <a:pt x="16167" y="19848"/>
                  </a:lnTo>
                  <a:lnTo>
                    <a:pt x="16143" y="19858"/>
                  </a:lnTo>
                  <a:lnTo>
                    <a:pt x="16131" y="19882"/>
                  </a:lnTo>
                  <a:lnTo>
                    <a:pt x="16144" y="19950"/>
                  </a:lnTo>
                  <a:lnTo>
                    <a:pt x="16167" y="19967"/>
                  </a:lnTo>
                  <a:lnTo>
                    <a:pt x="16202" y="19951"/>
                  </a:lnTo>
                  <a:lnTo>
                    <a:pt x="16234" y="19922"/>
                  </a:lnTo>
                  <a:lnTo>
                    <a:pt x="16248" y="19899"/>
                  </a:lnTo>
                  <a:lnTo>
                    <a:pt x="16244" y="19885"/>
                  </a:lnTo>
                  <a:lnTo>
                    <a:pt x="16235" y="19885"/>
                  </a:lnTo>
                  <a:lnTo>
                    <a:pt x="16231" y="19882"/>
                  </a:lnTo>
                  <a:lnTo>
                    <a:pt x="16219" y="19861"/>
                  </a:lnTo>
                  <a:lnTo>
                    <a:pt x="16239" y="19848"/>
                  </a:lnTo>
                  <a:lnTo>
                    <a:pt x="16247" y="19839"/>
                  </a:lnTo>
                  <a:lnTo>
                    <a:pt x="16253" y="19823"/>
                  </a:lnTo>
                  <a:lnTo>
                    <a:pt x="16246" y="19814"/>
                  </a:lnTo>
                  <a:lnTo>
                    <a:pt x="16228" y="19785"/>
                  </a:lnTo>
                  <a:lnTo>
                    <a:pt x="16241" y="19778"/>
                  </a:lnTo>
                  <a:lnTo>
                    <a:pt x="16257" y="19776"/>
                  </a:lnTo>
                  <a:lnTo>
                    <a:pt x="16273" y="19788"/>
                  </a:lnTo>
                  <a:lnTo>
                    <a:pt x="16287" y="19822"/>
                  </a:lnTo>
                  <a:lnTo>
                    <a:pt x="16289" y="19848"/>
                  </a:lnTo>
                  <a:lnTo>
                    <a:pt x="16274" y="19922"/>
                  </a:lnTo>
                  <a:lnTo>
                    <a:pt x="16289" y="19929"/>
                  </a:lnTo>
                  <a:lnTo>
                    <a:pt x="16302" y="19926"/>
                  </a:lnTo>
                  <a:lnTo>
                    <a:pt x="16337" y="19902"/>
                  </a:lnTo>
                  <a:lnTo>
                    <a:pt x="16338" y="19893"/>
                  </a:lnTo>
                  <a:lnTo>
                    <a:pt x="16332" y="19881"/>
                  </a:lnTo>
                  <a:lnTo>
                    <a:pt x="16324" y="19864"/>
                  </a:lnTo>
                  <a:lnTo>
                    <a:pt x="16317" y="19805"/>
                  </a:lnTo>
                  <a:lnTo>
                    <a:pt x="16333" y="19771"/>
                  </a:lnTo>
                  <a:lnTo>
                    <a:pt x="16361" y="19762"/>
                  </a:lnTo>
                  <a:lnTo>
                    <a:pt x="16389" y="19782"/>
                  </a:lnTo>
                  <a:lnTo>
                    <a:pt x="16365" y="19797"/>
                  </a:lnTo>
                  <a:lnTo>
                    <a:pt x="16356" y="19812"/>
                  </a:lnTo>
                  <a:lnTo>
                    <a:pt x="16355" y="19836"/>
                  </a:lnTo>
                  <a:lnTo>
                    <a:pt x="16359" y="19848"/>
                  </a:lnTo>
                  <a:lnTo>
                    <a:pt x="16372" y="19859"/>
                  </a:lnTo>
                  <a:lnTo>
                    <a:pt x="16378" y="19871"/>
                  </a:lnTo>
                  <a:lnTo>
                    <a:pt x="16381" y="19884"/>
                  </a:lnTo>
                  <a:lnTo>
                    <a:pt x="16370" y="19958"/>
                  </a:lnTo>
                  <a:lnTo>
                    <a:pt x="16333" y="20012"/>
                  </a:lnTo>
                  <a:lnTo>
                    <a:pt x="16324" y="20056"/>
                  </a:lnTo>
                  <a:lnTo>
                    <a:pt x="16330" y="20063"/>
                  </a:lnTo>
                  <a:lnTo>
                    <a:pt x="16338" y="20076"/>
                  </a:lnTo>
                  <a:lnTo>
                    <a:pt x="16343" y="20081"/>
                  </a:lnTo>
                  <a:lnTo>
                    <a:pt x="16339" y="20117"/>
                  </a:lnTo>
                  <a:lnTo>
                    <a:pt x="16253" y="20207"/>
                  </a:lnTo>
                  <a:lnTo>
                    <a:pt x="16245" y="20233"/>
                  </a:lnTo>
                  <a:lnTo>
                    <a:pt x="16261" y="20255"/>
                  </a:lnTo>
                  <a:lnTo>
                    <a:pt x="16262" y="20299"/>
                  </a:lnTo>
                  <a:lnTo>
                    <a:pt x="16243" y="20333"/>
                  </a:lnTo>
                  <a:lnTo>
                    <a:pt x="16194" y="20368"/>
                  </a:lnTo>
                  <a:lnTo>
                    <a:pt x="16046" y="20397"/>
                  </a:lnTo>
                  <a:lnTo>
                    <a:pt x="15978" y="20436"/>
                  </a:lnTo>
                  <a:lnTo>
                    <a:pt x="15934" y="20439"/>
                  </a:lnTo>
                  <a:lnTo>
                    <a:pt x="15923" y="20447"/>
                  </a:lnTo>
                  <a:lnTo>
                    <a:pt x="15919" y="20492"/>
                  </a:lnTo>
                  <a:lnTo>
                    <a:pt x="15913" y="20508"/>
                  </a:lnTo>
                  <a:lnTo>
                    <a:pt x="15901" y="20488"/>
                  </a:lnTo>
                  <a:lnTo>
                    <a:pt x="15892" y="20478"/>
                  </a:lnTo>
                  <a:lnTo>
                    <a:pt x="15878" y="20477"/>
                  </a:lnTo>
                  <a:lnTo>
                    <a:pt x="15859" y="20484"/>
                  </a:lnTo>
                  <a:lnTo>
                    <a:pt x="15850" y="20499"/>
                  </a:lnTo>
                  <a:lnTo>
                    <a:pt x="15870" y="20516"/>
                  </a:lnTo>
                  <a:lnTo>
                    <a:pt x="15901" y="20526"/>
                  </a:lnTo>
                  <a:lnTo>
                    <a:pt x="15924" y="20521"/>
                  </a:lnTo>
                  <a:lnTo>
                    <a:pt x="15928" y="20535"/>
                  </a:lnTo>
                  <a:lnTo>
                    <a:pt x="15922" y="20543"/>
                  </a:lnTo>
                  <a:lnTo>
                    <a:pt x="15920" y="20558"/>
                  </a:lnTo>
                  <a:lnTo>
                    <a:pt x="15922" y="20570"/>
                  </a:lnTo>
                  <a:lnTo>
                    <a:pt x="15926" y="20574"/>
                  </a:lnTo>
                  <a:lnTo>
                    <a:pt x="15978" y="20561"/>
                  </a:lnTo>
                  <a:lnTo>
                    <a:pt x="15983" y="20554"/>
                  </a:lnTo>
                  <a:lnTo>
                    <a:pt x="15983" y="20543"/>
                  </a:lnTo>
                  <a:lnTo>
                    <a:pt x="15970" y="20503"/>
                  </a:lnTo>
                  <a:lnTo>
                    <a:pt x="15967" y="20483"/>
                  </a:lnTo>
                  <a:lnTo>
                    <a:pt x="15972" y="20474"/>
                  </a:lnTo>
                  <a:lnTo>
                    <a:pt x="15981" y="20476"/>
                  </a:lnTo>
                  <a:lnTo>
                    <a:pt x="16011" y="20526"/>
                  </a:lnTo>
                  <a:lnTo>
                    <a:pt x="16036" y="20536"/>
                  </a:lnTo>
                  <a:lnTo>
                    <a:pt x="16120" y="20507"/>
                  </a:lnTo>
                  <a:lnTo>
                    <a:pt x="16136" y="20489"/>
                  </a:lnTo>
                  <a:lnTo>
                    <a:pt x="16130" y="20458"/>
                  </a:lnTo>
                  <a:lnTo>
                    <a:pt x="16133" y="20429"/>
                  </a:lnTo>
                  <a:lnTo>
                    <a:pt x="16156" y="20447"/>
                  </a:lnTo>
                  <a:lnTo>
                    <a:pt x="16182" y="20489"/>
                  </a:lnTo>
                  <a:lnTo>
                    <a:pt x="16194" y="20530"/>
                  </a:lnTo>
                  <a:lnTo>
                    <a:pt x="16209" y="20536"/>
                  </a:lnTo>
                  <a:lnTo>
                    <a:pt x="16214" y="20535"/>
                  </a:lnTo>
                  <a:lnTo>
                    <a:pt x="16205" y="20561"/>
                  </a:lnTo>
                  <a:lnTo>
                    <a:pt x="16188" y="20575"/>
                  </a:lnTo>
                  <a:lnTo>
                    <a:pt x="16151" y="20591"/>
                  </a:lnTo>
                  <a:lnTo>
                    <a:pt x="16178" y="20606"/>
                  </a:lnTo>
                  <a:lnTo>
                    <a:pt x="16210" y="20632"/>
                  </a:lnTo>
                  <a:lnTo>
                    <a:pt x="16225" y="20663"/>
                  </a:lnTo>
                  <a:lnTo>
                    <a:pt x="16230" y="20692"/>
                  </a:lnTo>
                  <a:lnTo>
                    <a:pt x="16239" y="20714"/>
                  </a:lnTo>
                  <a:lnTo>
                    <a:pt x="16264" y="20724"/>
                  </a:lnTo>
                  <a:lnTo>
                    <a:pt x="16255" y="20748"/>
                  </a:lnTo>
                  <a:lnTo>
                    <a:pt x="16249" y="20752"/>
                  </a:lnTo>
                  <a:lnTo>
                    <a:pt x="16254" y="20767"/>
                  </a:lnTo>
                  <a:lnTo>
                    <a:pt x="16316" y="20702"/>
                  </a:lnTo>
                  <a:lnTo>
                    <a:pt x="16338" y="20710"/>
                  </a:lnTo>
                  <a:lnTo>
                    <a:pt x="16345" y="20734"/>
                  </a:lnTo>
                  <a:lnTo>
                    <a:pt x="16335" y="20752"/>
                  </a:lnTo>
                  <a:lnTo>
                    <a:pt x="16287" y="20784"/>
                  </a:lnTo>
                  <a:lnTo>
                    <a:pt x="16280" y="20798"/>
                  </a:lnTo>
                  <a:lnTo>
                    <a:pt x="16279" y="20827"/>
                  </a:lnTo>
                  <a:lnTo>
                    <a:pt x="16290" y="20833"/>
                  </a:lnTo>
                  <a:lnTo>
                    <a:pt x="16328" y="20834"/>
                  </a:lnTo>
                  <a:lnTo>
                    <a:pt x="16378" y="20861"/>
                  </a:lnTo>
                  <a:lnTo>
                    <a:pt x="16383" y="20876"/>
                  </a:lnTo>
                  <a:lnTo>
                    <a:pt x="16359" y="20887"/>
                  </a:lnTo>
                  <a:lnTo>
                    <a:pt x="16351" y="20901"/>
                  </a:lnTo>
                  <a:lnTo>
                    <a:pt x="16354" y="20930"/>
                  </a:lnTo>
                  <a:lnTo>
                    <a:pt x="16375" y="20928"/>
                  </a:lnTo>
                  <a:lnTo>
                    <a:pt x="16448" y="20967"/>
                  </a:lnTo>
                  <a:lnTo>
                    <a:pt x="16502" y="20976"/>
                  </a:lnTo>
                  <a:lnTo>
                    <a:pt x="16549" y="20962"/>
                  </a:lnTo>
                  <a:lnTo>
                    <a:pt x="16590" y="20988"/>
                  </a:lnTo>
                  <a:lnTo>
                    <a:pt x="16597" y="20981"/>
                  </a:lnTo>
                  <a:lnTo>
                    <a:pt x="16599" y="20967"/>
                  </a:lnTo>
                  <a:lnTo>
                    <a:pt x="16610" y="20933"/>
                  </a:lnTo>
                  <a:lnTo>
                    <a:pt x="16614" y="20925"/>
                  </a:lnTo>
                  <a:lnTo>
                    <a:pt x="16631" y="20933"/>
                  </a:lnTo>
                  <a:lnTo>
                    <a:pt x="16641" y="20969"/>
                  </a:lnTo>
                  <a:lnTo>
                    <a:pt x="16642" y="21011"/>
                  </a:lnTo>
                  <a:lnTo>
                    <a:pt x="16637" y="21039"/>
                  </a:lnTo>
                  <a:lnTo>
                    <a:pt x="16669" y="21074"/>
                  </a:lnTo>
                  <a:lnTo>
                    <a:pt x="16695" y="21077"/>
                  </a:lnTo>
                  <a:lnTo>
                    <a:pt x="16742" y="21053"/>
                  </a:lnTo>
                  <a:lnTo>
                    <a:pt x="16762" y="21052"/>
                  </a:lnTo>
                  <a:lnTo>
                    <a:pt x="16785" y="21059"/>
                  </a:lnTo>
                  <a:lnTo>
                    <a:pt x="16797" y="21074"/>
                  </a:lnTo>
                  <a:lnTo>
                    <a:pt x="16787" y="21099"/>
                  </a:lnTo>
                  <a:lnTo>
                    <a:pt x="16791" y="21113"/>
                  </a:lnTo>
                  <a:lnTo>
                    <a:pt x="16805" y="21116"/>
                  </a:lnTo>
                  <a:lnTo>
                    <a:pt x="16823" y="21112"/>
                  </a:lnTo>
                  <a:lnTo>
                    <a:pt x="16837" y="21100"/>
                  </a:lnTo>
                  <a:lnTo>
                    <a:pt x="16837" y="21078"/>
                  </a:lnTo>
                  <a:lnTo>
                    <a:pt x="16815" y="20989"/>
                  </a:lnTo>
                  <a:lnTo>
                    <a:pt x="16810" y="20967"/>
                  </a:lnTo>
                  <a:lnTo>
                    <a:pt x="16812" y="20878"/>
                  </a:lnTo>
                  <a:lnTo>
                    <a:pt x="16815" y="20864"/>
                  </a:lnTo>
                  <a:lnTo>
                    <a:pt x="16823" y="20872"/>
                  </a:lnTo>
                  <a:lnTo>
                    <a:pt x="16834" y="20889"/>
                  </a:lnTo>
                  <a:lnTo>
                    <a:pt x="16847" y="20905"/>
                  </a:lnTo>
                  <a:lnTo>
                    <a:pt x="16864" y="20907"/>
                  </a:lnTo>
                  <a:lnTo>
                    <a:pt x="16921" y="20866"/>
                  </a:lnTo>
                  <a:lnTo>
                    <a:pt x="16921" y="20845"/>
                  </a:lnTo>
                  <a:lnTo>
                    <a:pt x="16926" y="20818"/>
                  </a:lnTo>
                  <a:lnTo>
                    <a:pt x="16926" y="20789"/>
                  </a:lnTo>
                  <a:lnTo>
                    <a:pt x="16913" y="20760"/>
                  </a:lnTo>
                  <a:lnTo>
                    <a:pt x="16895" y="20709"/>
                  </a:lnTo>
                  <a:lnTo>
                    <a:pt x="16902" y="20652"/>
                  </a:lnTo>
                  <a:lnTo>
                    <a:pt x="16924" y="20613"/>
                  </a:lnTo>
                  <a:lnTo>
                    <a:pt x="16950" y="20618"/>
                  </a:lnTo>
                  <a:lnTo>
                    <a:pt x="16949" y="20643"/>
                  </a:lnTo>
                  <a:lnTo>
                    <a:pt x="16934" y="20670"/>
                  </a:lnTo>
                  <a:lnTo>
                    <a:pt x="16927" y="20690"/>
                  </a:lnTo>
                  <a:lnTo>
                    <a:pt x="16938" y="20697"/>
                  </a:lnTo>
                  <a:lnTo>
                    <a:pt x="16948" y="20715"/>
                  </a:lnTo>
                  <a:lnTo>
                    <a:pt x="16957" y="20732"/>
                  </a:lnTo>
                  <a:lnTo>
                    <a:pt x="16962" y="20741"/>
                  </a:lnTo>
                  <a:lnTo>
                    <a:pt x="16970" y="20737"/>
                  </a:lnTo>
                  <a:lnTo>
                    <a:pt x="16974" y="20723"/>
                  </a:lnTo>
                  <a:lnTo>
                    <a:pt x="16981" y="20693"/>
                  </a:lnTo>
                  <a:lnTo>
                    <a:pt x="16993" y="20659"/>
                  </a:lnTo>
                  <a:lnTo>
                    <a:pt x="17002" y="20645"/>
                  </a:lnTo>
                  <a:lnTo>
                    <a:pt x="17016" y="20638"/>
                  </a:lnTo>
                  <a:lnTo>
                    <a:pt x="17024" y="20648"/>
                  </a:lnTo>
                  <a:lnTo>
                    <a:pt x="17027" y="20654"/>
                  </a:lnTo>
                  <a:lnTo>
                    <a:pt x="17030" y="20664"/>
                  </a:lnTo>
                  <a:lnTo>
                    <a:pt x="17023" y="20672"/>
                  </a:lnTo>
                  <a:lnTo>
                    <a:pt x="17011" y="20712"/>
                  </a:lnTo>
                  <a:lnTo>
                    <a:pt x="16994" y="20740"/>
                  </a:lnTo>
                  <a:lnTo>
                    <a:pt x="16984" y="20765"/>
                  </a:lnTo>
                  <a:lnTo>
                    <a:pt x="16969" y="20783"/>
                  </a:lnTo>
                  <a:lnTo>
                    <a:pt x="16967" y="20802"/>
                  </a:lnTo>
                  <a:lnTo>
                    <a:pt x="16970" y="20821"/>
                  </a:lnTo>
                  <a:lnTo>
                    <a:pt x="16977" y="20845"/>
                  </a:lnTo>
                  <a:lnTo>
                    <a:pt x="16978" y="20860"/>
                  </a:lnTo>
                  <a:lnTo>
                    <a:pt x="16975" y="20875"/>
                  </a:lnTo>
                  <a:lnTo>
                    <a:pt x="16963" y="20894"/>
                  </a:lnTo>
                  <a:lnTo>
                    <a:pt x="16958" y="20906"/>
                  </a:lnTo>
                  <a:lnTo>
                    <a:pt x="16958" y="20925"/>
                  </a:lnTo>
                  <a:lnTo>
                    <a:pt x="16960" y="20970"/>
                  </a:lnTo>
                  <a:lnTo>
                    <a:pt x="16957" y="20982"/>
                  </a:lnTo>
                  <a:lnTo>
                    <a:pt x="16888" y="21005"/>
                  </a:lnTo>
                  <a:lnTo>
                    <a:pt x="16884" y="21020"/>
                  </a:lnTo>
                  <a:lnTo>
                    <a:pt x="16882" y="21049"/>
                  </a:lnTo>
                  <a:lnTo>
                    <a:pt x="16884" y="21082"/>
                  </a:lnTo>
                  <a:lnTo>
                    <a:pt x="16890" y="21110"/>
                  </a:lnTo>
                  <a:lnTo>
                    <a:pt x="16909" y="21123"/>
                  </a:lnTo>
                  <a:lnTo>
                    <a:pt x="16931" y="21114"/>
                  </a:lnTo>
                  <a:lnTo>
                    <a:pt x="16972" y="21079"/>
                  </a:lnTo>
                  <a:lnTo>
                    <a:pt x="16983" y="21059"/>
                  </a:lnTo>
                  <a:lnTo>
                    <a:pt x="16989" y="21052"/>
                  </a:lnTo>
                  <a:lnTo>
                    <a:pt x="16996" y="21040"/>
                  </a:lnTo>
                  <a:lnTo>
                    <a:pt x="16991" y="21022"/>
                  </a:lnTo>
                  <a:lnTo>
                    <a:pt x="16983" y="21003"/>
                  </a:lnTo>
                  <a:lnTo>
                    <a:pt x="16980" y="20986"/>
                  </a:lnTo>
                  <a:lnTo>
                    <a:pt x="16986" y="20959"/>
                  </a:lnTo>
                  <a:lnTo>
                    <a:pt x="16998" y="20937"/>
                  </a:lnTo>
                  <a:lnTo>
                    <a:pt x="17014" y="20933"/>
                  </a:lnTo>
                  <a:lnTo>
                    <a:pt x="17033" y="20954"/>
                  </a:lnTo>
                  <a:lnTo>
                    <a:pt x="17023" y="20995"/>
                  </a:lnTo>
                  <a:lnTo>
                    <a:pt x="17033" y="21014"/>
                  </a:lnTo>
                  <a:lnTo>
                    <a:pt x="17050" y="21030"/>
                  </a:lnTo>
                  <a:lnTo>
                    <a:pt x="17064" y="21063"/>
                  </a:lnTo>
                  <a:lnTo>
                    <a:pt x="17058" y="21088"/>
                  </a:lnTo>
                  <a:lnTo>
                    <a:pt x="17010" y="21104"/>
                  </a:lnTo>
                  <a:lnTo>
                    <a:pt x="16995" y="21123"/>
                  </a:lnTo>
                  <a:lnTo>
                    <a:pt x="17000" y="21138"/>
                  </a:lnTo>
                  <a:lnTo>
                    <a:pt x="17016" y="21143"/>
                  </a:lnTo>
                  <a:lnTo>
                    <a:pt x="17073" y="21133"/>
                  </a:lnTo>
                  <a:lnTo>
                    <a:pt x="17099" y="21100"/>
                  </a:lnTo>
                  <a:lnTo>
                    <a:pt x="17129" y="21091"/>
                  </a:lnTo>
                  <a:lnTo>
                    <a:pt x="17191" y="21093"/>
                  </a:lnTo>
                  <a:lnTo>
                    <a:pt x="17219" y="21082"/>
                  </a:lnTo>
                  <a:lnTo>
                    <a:pt x="17197" y="21105"/>
                  </a:lnTo>
                  <a:lnTo>
                    <a:pt x="17149" y="21133"/>
                  </a:lnTo>
                  <a:lnTo>
                    <a:pt x="17134" y="21168"/>
                  </a:lnTo>
                  <a:lnTo>
                    <a:pt x="17149" y="21176"/>
                  </a:lnTo>
                  <a:lnTo>
                    <a:pt x="17200" y="21185"/>
                  </a:lnTo>
                  <a:lnTo>
                    <a:pt x="17194" y="21169"/>
                  </a:lnTo>
                  <a:lnTo>
                    <a:pt x="17223" y="21181"/>
                  </a:lnTo>
                  <a:lnTo>
                    <a:pt x="17309" y="21139"/>
                  </a:lnTo>
                  <a:lnTo>
                    <a:pt x="17433" y="21120"/>
                  </a:lnTo>
                  <a:lnTo>
                    <a:pt x="17454" y="21109"/>
                  </a:lnTo>
                  <a:lnTo>
                    <a:pt x="17466" y="21108"/>
                  </a:lnTo>
                  <a:lnTo>
                    <a:pt x="17476" y="21122"/>
                  </a:lnTo>
                  <a:lnTo>
                    <a:pt x="17485" y="21136"/>
                  </a:lnTo>
                  <a:lnTo>
                    <a:pt x="17499" y="21148"/>
                  </a:lnTo>
                  <a:lnTo>
                    <a:pt x="17513" y="21157"/>
                  </a:lnTo>
                  <a:lnTo>
                    <a:pt x="17543" y="21163"/>
                  </a:lnTo>
                  <a:lnTo>
                    <a:pt x="17595" y="21207"/>
                  </a:lnTo>
                  <a:lnTo>
                    <a:pt x="17612" y="21214"/>
                  </a:lnTo>
                  <a:lnTo>
                    <a:pt x="17636" y="21209"/>
                  </a:lnTo>
                  <a:lnTo>
                    <a:pt x="17711" y="21248"/>
                  </a:lnTo>
                  <a:lnTo>
                    <a:pt x="17734" y="21248"/>
                  </a:lnTo>
                  <a:lnTo>
                    <a:pt x="17787" y="21202"/>
                  </a:lnTo>
                  <a:lnTo>
                    <a:pt x="17802" y="21198"/>
                  </a:lnTo>
                  <a:lnTo>
                    <a:pt x="17839" y="21201"/>
                  </a:lnTo>
                  <a:lnTo>
                    <a:pt x="17855" y="21197"/>
                  </a:lnTo>
                  <a:lnTo>
                    <a:pt x="17863" y="21188"/>
                  </a:lnTo>
                  <a:lnTo>
                    <a:pt x="17902" y="21114"/>
                  </a:lnTo>
                  <a:lnTo>
                    <a:pt x="17910" y="21086"/>
                  </a:lnTo>
                  <a:lnTo>
                    <a:pt x="17916" y="21011"/>
                  </a:lnTo>
                  <a:lnTo>
                    <a:pt x="17957" y="21060"/>
                  </a:lnTo>
                  <a:lnTo>
                    <a:pt x="17976" y="21075"/>
                  </a:lnTo>
                  <a:lnTo>
                    <a:pt x="17993" y="21076"/>
                  </a:lnTo>
                  <a:lnTo>
                    <a:pt x="18012" y="21049"/>
                  </a:lnTo>
                  <a:lnTo>
                    <a:pt x="18024" y="21043"/>
                  </a:lnTo>
                  <a:lnTo>
                    <a:pt x="18042" y="21054"/>
                  </a:lnTo>
                  <a:lnTo>
                    <a:pt x="18073" y="21092"/>
                  </a:lnTo>
                  <a:lnTo>
                    <a:pt x="18084" y="21097"/>
                  </a:lnTo>
                  <a:lnTo>
                    <a:pt x="18097" y="21084"/>
                  </a:lnTo>
                  <a:lnTo>
                    <a:pt x="18088" y="21074"/>
                  </a:lnTo>
                  <a:lnTo>
                    <a:pt x="18073" y="21054"/>
                  </a:lnTo>
                  <a:lnTo>
                    <a:pt x="18067" y="21047"/>
                  </a:lnTo>
                  <a:lnTo>
                    <a:pt x="18069" y="21031"/>
                  </a:lnTo>
                  <a:lnTo>
                    <a:pt x="18071" y="21028"/>
                  </a:lnTo>
                  <a:lnTo>
                    <a:pt x="18056" y="21003"/>
                  </a:lnTo>
                  <a:lnTo>
                    <a:pt x="18041" y="20997"/>
                  </a:lnTo>
                  <a:lnTo>
                    <a:pt x="18026" y="20995"/>
                  </a:lnTo>
                  <a:lnTo>
                    <a:pt x="18011" y="20982"/>
                  </a:lnTo>
                  <a:lnTo>
                    <a:pt x="17975" y="20941"/>
                  </a:lnTo>
                  <a:lnTo>
                    <a:pt x="17964" y="20925"/>
                  </a:lnTo>
                  <a:lnTo>
                    <a:pt x="17967" y="20918"/>
                  </a:lnTo>
                  <a:lnTo>
                    <a:pt x="17969" y="20904"/>
                  </a:lnTo>
                  <a:lnTo>
                    <a:pt x="18010" y="20932"/>
                  </a:lnTo>
                  <a:lnTo>
                    <a:pt x="18049" y="20950"/>
                  </a:lnTo>
                  <a:lnTo>
                    <a:pt x="18086" y="20954"/>
                  </a:lnTo>
                  <a:lnTo>
                    <a:pt x="18120" y="20943"/>
                  </a:lnTo>
                  <a:lnTo>
                    <a:pt x="18132" y="21027"/>
                  </a:lnTo>
                  <a:lnTo>
                    <a:pt x="18143" y="21018"/>
                  </a:lnTo>
                  <a:lnTo>
                    <a:pt x="18156" y="20983"/>
                  </a:lnTo>
                  <a:lnTo>
                    <a:pt x="18164" y="20971"/>
                  </a:lnTo>
                  <a:lnTo>
                    <a:pt x="18163" y="20961"/>
                  </a:lnTo>
                  <a:lnTo>
                    <a:pt x="18148" y="20922"/>
                  </a:lnTo>
                  <a:lnTo>
                    <a:pt x="18145" y="20909"/>
                  </a:lnTo>
                  <a:lnTo>
                    <a:pt x="18149" y="20895"/>
                  </a:lnTo>
                  <a:lnTo>
                    <a:pt x="18155" y="20896"/>
                  </a:lnTo>
                  <a:lnTo>
                    <a:pt x="18164" y="20903"/>
                  </a:lnTo>
                  <a:lnTo>
                    <a:pt x="18210" y="20921"/>
                  </a:lnTo>
                  <a:lnTo>
                    <a:pt x="18226" y="20918"/>
                  </a:lnTo>
                  <a:lnTo>
                    <a:pt x="18246" y="20880"/>
                  </a:lnTo>
                  <a:lnTo>
                    <a:pt x="18261" y="20882"/>
                  </a:lnTo>
                  <a:lnTo>
                    <a:pt x="18277" y="20891"/>
                  </a:lnTo>
                  <a:lnTo>
                    <a:pt x="18292" y="20892"/>
                  </a:lnTo>
                  <a:lnTo>
                    <a:pt x="18323" y="20843"/>
                  </a:lnTo>
                  <a:lnTo>
                    <a:pt x="18338" y="20843"/>
                  </a:lnTo>
                  <a:lnTo>
                    <a:pt x="18349" y="20859"/>
                  </a:lnTo>
                  <a:lnTo>
                    <a:pt x="18349" y="20876"/>
                  </a:lnTo>
                  <a:lnTo>
                    <a:pt x="18343" y="20892"/>
                  </a:lnTo>
                  <a:lnTo>
                    <a:pt x="18335" y="20902"/>
                  </a:lnTo>
                  <a:lnTo>
                    <a:pt x="18276" y="20937"/>
                  </a:lnTo>
                  <a:lnTo>
                    <a:pt x="18253" y="20970"/>
                  </a:lnTo>
                  <a:lnTo>
                    <a:pt x="18246" y="21028"/>
                  </a:lnTo>
                  <a:lnTo>
                    <a:pt x="18267" y="21043"/>
                  </a:lnTo>
                  <a:lnTo>
                    <a:pt x="18282" y="21040"/>
                  </a:lnTo>
                  <a:lnTo>
                    <a:pt x="18306" y="21009"/>
                  </a:lnTo>
                  <a:lnTo>
                    <a:pt x="18350" y="20982"/>
                  </a:lnTo>
                  <a:lnTo>
                    <a:pt x="18354" y="21011"/>
                  </a:lnTo>
                  <a:lnTo>
                    <a:pt x="18347" y="21026"/>
                  </a:lnTo>
                  <a:lnTo>
                    <a:pt x="18322" y="21039"/>
                  </a:lnTo>
                  <a:lnTo>
                    <a:pt x="18336" y="21057"/>
                  </a:lnTo>
                  <a:lnTo>
                    <a:pt x="18342" y="21062"/>
                  </a:lnTo>
                  <a:lnTo>
                    <a:pt x="18347" y="21076"/>
                  </a:lnTo>
                  <a:lnTo>
                    <a:pt x="18292" y="21098"/>
                  </a:lnTo>
                  <a:lnTo>
                    <a:pt x="18278" y="21119"/>
                  </a:lnTo>
                  <a:lnTo>
                    <a:pt x="18272" y="21153"/>
                  </a:lnTo>
                  <a:lnTo>
                    <a:pt x="18282" y="21172"/>
                  </a:lnTo>
                  <a:lnTo>
                    <a:pt x="18326" y="21211"/>
                  </a:lnTo>
                  <a:lnTo>
                    <a:pt x="18370" y="21259"/>
                  </a:lnTo>
                  <a:lnTo>
                    <a:pt x="18393" y="21277"/>
                  </a:lnTo>
                  <a:lnTo>
                    <a:pt x="18410" y="21280"/>
                  </a:lnTo>
                  <a:lnTo>
                    <a:pt x="18424" y="21293"/>
                  </a:lnTo>
                  <a:lnTo>
                    <a:pt x="18445" y="21323"/>
                  </a:lnTo>
                  <a:lnTo>
                    <a:pt x="18465" y="21339"/>
                  </a:lnTo>
                  <a:lnTo>
                    <a:pt x="18474" y="21313"/>
                  </a:lnTo>
                  <a:lnTo>
                    <a:pt x="18460" y="21304"/>
                  </a:lnTo>
                  <a:lnTo>
                    <a:pt x="18455" y="21287"/>
                  </a:lnTo>
                  <a:lnTo>
                    <a:pt x="18450" y="21264"/>
                  </a:lnTo>
                  <a:lnTo>
                    <a:pt x="18442" y="21240"/>
                  </a:lnTo>
                  <a:lnTo>
                    <a:pt x="18429" y="21223"/>
                  </a:lnTo>
                  <a:lnTo>
                    <a:pt x="18419" y="21214"/>
                  </a:lnTo>
                  <a:lnTo>
                    <a:pt x="18408" y="21202"/>
                  </a:lnTo>
                  <a:lnTo>
                    <a:pt x="18395" y="21178"/>
                  </a:lnTo>
                  <a:lnTo>
                    <a:pt x="18430" y="21187"/>
                  </a:lnTo>
                  <a:lnTo>
                    <a:pt x="18441" y="21195"/>
                  </a:lnTo>
                  <a:lnTo>
                    <a:pt x="18452" y="21208"/>
                  </a:lnTo>
                  <a:lnTo>
                    <a:pt x="18456" y="21217"/>
                  </a:lnTo>
                  <a:lnTo>
                    <a:pt x="18458" y="21230"/>
                  </a:lnTo>
                  <a:lnTo>
                    <a:pt x="18465" y="21254"/>
                  </a:lnTo>
                  <a:lnTo>
                    <a:pt x="18475" y="21275"/>
                  </a:lnTo>
                  <a:lnTo>
                    <a:pt x="18483" y="21285"/>
                  </a:lnTo>
                  <a:lnTo>
                    <a:pt x="18491" y="21290"/>
                  </a:lnTo>
                  <a:lnTo>
                    <a:pt x="18498" y="21298"/>
                  </a:lnTo>
                  <a:lnTo>
                    <a:pt x="18507" y="21314"/>
                  </a:lnTo>
                  <a:lnTo>
                    <a:pt x="18512" y="21329"/>
                  </a:lnTo>
                  <a:lnTo>
                    <a:pt x="18518" y="21342"/>
                  </a:lnTo>
                  <a:lnTo>
                    <a:pt x="18529" y="21352"/>
                  </a:lnTo>
                  <a:lnTo>
                    <a:pt x="18534" y="21331"/>
                  </a:lnTo>
                  <a:lnTo>
                    <a:pt x="18531" y="21311"/>
                  </a:lnTo>
                  <a:lnTo>
                    <a:pt x="18527" y="21290"/>
                  </a:lnTo>
                  <a:lnTo>
                    <a:pt x="18523" y="21263"/>
                  </a:lnTo>
                  <a:lnTo>
                    <a:pt x="18523" y="21247"/>
                  </a:lnTo>
                  <a:lnTo>
                    <a:pt x="18525" y="21217"/>
                  </a:lnTo>
                  <a:lnTo>
                    <a:pt x="18526" y="21197"/>
                  </a:lnTo>
                  <a:lnTo>
                    <a:pt x="18523" y="21179"/>
                  </a:lnTo>
                  <a:lnTo>
                    <a:pt x="18507" y="21108"/>
                  </a:lnTo>
                  <a:lnTo>
                    <a:pt x="18518" y="21106"/>
                  </a:lnTo>
                  <a:lnTo>
                    <a:pt x="18529" y="21110"/>
                  </a:lnTo>
                  <a:lnTo>
                    <a:pt x="18538" y="21122"/>
                  </a:lnTo>
                  <a:lnTo>
                    <a:pt x="18568" y="21308"/>
                  </a:lnTo>
                  <a:lnTo>
                    <a:pt x="18574" y="21305"/>
                  </a:lnTo>
                  <a:lnTo>
                    <a:pt x="18625" y="21400"/>
                  </a:lnTo>
                  <a:lnTo>
                    <a:pt x="18730" y="21467"/>
                  </a:lnTo>
                  <a:lnTo>
                    <a:pt x="18904" y="21532"/>
                  </a:lnTo>
                  <a:lnTo>
                    <a:pt x="18924" y="21529"/>
                  </a:lnTo>
                  <a:lnTo>
                    <a:pt x="18946" y="21486"/>
                  </a:lnTo>
                  <a:lnTo>
                    <a:pt x="18966" y="21493"/>
                  </a:lnTo>
                  <a:lnTo>
                    <a:pt x="18979" y="21503"/>
                  </a:lnTo>
                  <a:lnTo>
                    <a:pt x="18994" y="21509"/>
                  </a:lnTo>
                  <a:lnTo>
                    <a:pt x="19008" y="21512"/>
                  </a:lnTo>
                  <a:lnTo>
                    <a:pt x="19017" y="21508"/>
                  </a:lnTo>
                  <a:lnTo>
                    <a:pt x="19020" y="21496"/>
                  </a:lnTo>
                  <a:lnTo>
                    <a:pt x="19021" y="21451"/>
                  </a:lnTo>
                  <a:lnTo>
                    <a:pt x="19041" y="21445"/>
                  </a:lnTo>
                  <a:lnTo>
                    <a:pt x="19059" y="21472"/>
                  </a:lnTo>
                  <a:lnTo>
                    <a:pt x="19075" y="21506"/>
                  </a:lnTo>
                  <a:lnTo>
                    <a:pt x="19088" y="21518"/>
                  </a:lnTo>
                  <a:lnTo>
                    <a:pt x="19179" y="21498"/>
                  </a:lnTo>
                  <a:lnTo>
                    <a:pt x="19184" y="21512"/>
                  </a:lnTo>
                  <a:lnTo>
                    <a:pt x="19181" y="21518"/>
                  </a:lnTo>
                  <a:lnTo>
                    <a:pt x="19174" y="21537"/>
                  </a:lnTo>
                  <a:lnTo>
                    <a:pt x="19180" y="21553"/>
                  </a:lnTo>
                  <a:lnTo>
                    <a:pt x="19191" y="21559"/>
                  </a:lnTo>
                  <a:lnTo>
                    <a:pt x="19229" y="21570"/>
                  </a:lnTo>
                  <a:lnTo>
                    <a:pt x="19249" y="21570"/>
                  </a:lnTo>
                  <a:lnTo>
                    <a:pt x="19277" y="21579"/>
                  </a:lnTo>
                  <a:lnTo>
                    <a:pt x="19297" y="21592"/>
                  </a:lnTo>
                  <a:lnTo>
                    <a:pt x="19351" y="21600"/>
                  </a:lnTo>
                  <a:lnTo>
                    <a:pt x="19699" y="21459"/>
                  </a:lnTo>
                  <a:lnTo>
                    <a:pt x="19702" y="21451"/>
                  </a:lnTo>
                  <a:lnTo>
                    <a:pt x="19705" y="21424"/>
                  </a:lnTo>
                  <a:lnTo>
                    <a:pt x="19708" y="21416"/>
                  </a:lnTo>
                  <a:lnTo>
                    <a:pt x="19716" y="21421"/>
                  </a:lnTo>
                  <a:lnTo>
                    <a:pt x="19726" y="21433"/>
                  </a:lnTo>
                  <a:lnTo>
                    <a:pt x="19735" y="21445"/>
                  </a:lnTo>
                  <a:lnTo>
                    <a:pt x="19740" y="21451"/>
                  </a:lnTo>
                  <a:lnTo>
                    <a:pt x="19753" y="21452"/>
                  </a:lnTo>
                  <a:lnTo>
                    <a:pt x="19763" y="21447"/>
                  </a:lnTo>
                  <a:lnTo>
                    <a:pt x="19779" y="21426"/>
                  </a:lnTo>
                  <a:lnTo>
                    <a:pt x="19797" y="21413"/>
                  </a:lnTo>
                  <a:lnTo>
                    <a:pt x="19877" y="21402"/>
                  </a:lnTo>
                  <a:lnTo>
                    <a:pt x="19893" y="21407"/>
                  </a:lnTo>
                  <a:lnTo>
                    <a:pt x="19900" y="21402"/>
                  </a:lnTo>
                  <a:lnTo>
                    <a:pt x="19901" y="21394"/>
                  </a:lnTo>
                  <a:lnTo>
                    <a:pt x="19900" y="21370"/>
                  </a:lnTo>
                  <a:lnTo>
                    <a:pt x="19899" y="21365"/>
                  </a:lnTo>
                  <a:lnTo>
                    <a:pt x="19908" y="21348"/>
                  </a:lnTo>
                  <a:lnTo>
                    <a:pt x="19916" y="21342"/>
                  </a:lnTo>
                  <a:lnTo>
                    <a:pt x="19929" y="21345"/>
                  </a:lnTo>
                  <a:lnTo>
                    <a:pt x="19934" y="21361"/>
                  </a:lnTo>
                  <a:lnTo>
                    <a:pt x="19929" y="21369"/>
                  </a:lnTo>
                  <a:lnTo>
                    <a:pt x="19927" y="21382"/>
                  </a:lnTo>
                  <a:lnTo>
                    <a:pt x="19927" y="21398"/>
                  </a:lnTo>
                  <a:lnTo>
                    <a:pt x="19930" y="21418"/>
                  </a:lnTo>
                  <a:lnTo>
                    <a:pt x="20000" y="21411"/>
                  </a:lnTo>
                  <a:lnTo>
                    <a:pt x="20064" y="21385"/>
                  </a:lnTo>
                  <a:lnTo>
                    <a:pt x="20080" y="21356"/>
                  </a:lnTo>
                  <a:lnTo>
                    <a:pt x="20093" y="21314"/>
                  </a:lnTo>
                  <a:lnTo>
                    <a:pt x="20112" y="21288"/>
                  </a:lnTo>
                  <a:lnTo>
                    <a:pt x="20145" y="21304"/>
                  </a:lnTo>
                  <a:lnTo>
                    <a:pt x="20179" y="21327"/>
                  </a:lnTo>
                  <a:lnTo>
                    <a:pt x="20207" y="21323"/>
                  </a:lnTo>
                  <a:lnTo>
                    <a:pt x="20268" y="21269"/>
                  </a:lnTo>
                  <a:lnTo>
                    <a:pt x="20321" y="21261"/>
                  </a:lnTo>
                  <a:lnTo>
                    <a:pt x="20334" y="21272"/>
                  </a:lnTo>
                  <a:lnTo>
                    <a:pt x="20338" y="21288"/>
                  </a:lnTo>
                  <a:lnTo>
                    <a:pt x="20328" y="21304"/>
                  </a:lnTo>
                  <a:lnTo>
                    <a:pt x="20340" y="21320"/>
                  </a:lnTo>
                  <a:lnTo>
                    <a:pt x="20356" y="21346"/>
                  </a:lnTo>
                  <a:lnTo>
                    <a:pt x="20371" y="21373"/>
                  </a:lnTo>
                  <a:lnTo>
                    <a:pt x="20380" y="21391"/>
                  </a:lnTo>
                  <a:lnTo>
                    <a:pt x="20391" y="21396"/>
                  </a:lnTo>
                  <a:lnTo>
                    <a:pt x="20429" y="21349"/>
                  </a:lnTo>
                  <a:lnTo>
                    <a:pt x="20428" y="21341"/>
                  </a:lnTo>
                  <a:lnTo>
                    <a:pt x="20420" y="21307"/>
                  </a:lnTo>
                  <a:lnTo>
                    <a:pt x="20419" y="21298"/>
                  </a:lnTo>
                  <a:lnTo>
                    <a:pt x="20426" y="21294"/>
                  </a:lnTo>
                  <a:lnTo>
                    <a:pt x="20438" y="21297"/>
                  </a:lnTo>
                  <a:lnTo>
                    <a:pt x="20556" y="21368"/>
                  </a:lnTo>
                  <a:lnTo>
                    <a:pt x="20573" y="21374"/>
                  </a:lnTo>
                  <a:lnTo>
                    <a:pt x="20590" y="21370"/>
                  </a:lnTo>
                  <a:lnTo>
                    <a:pt x="20600" y="21355"/>
                  </a:lnTo>
                  <a:lnTo>
                    <a:pt x="20611" y="21310"/>
                  </a:lnTo>
                  <a:lnTo>
                    <a:pt x="20620" y="21295"/>
                  </a:lnTo>
                  <a:lnTo>
                    <a:pt x="20684" y="21334"/>
                  </a:lnTo>
                  <a:lnTo>
                    <a:pt x="20715" y="21338"/>
                  </a:lnTo>
                  <a:lnTo>
                    <a:pt x="20714" y="21286"/>
                  </a:lnTo>
                  <a:lnTo>
                    <a:pt x="20706" y="21284"/>
                  </a:lnTo>
                  <a:lnTo>
                    <a:pt x="20683" y="21269"/>
                  </a:lnTo>
                  <a:lnTo>
                    <a:pt x="20703" y="21265"/>
                  </a:lnTo>
                  <a:lnTo>
                    <a:pt x="20770" y="21286"/>
                  </a:lnTo>
                  <a:lnTo>
                    <a:pt x="20831" y="21252"/>
                  </a:lnTo>
                  <a:lnTo>
                    <a:pt x="20854" y="21247"/>
                  </a:lnTo>
                  <a:lnTo>
                    <a:pt x="20861" y="21271"/>
                  </a:lnTo>
                  <a:lnTo>
                    <a:pt x="20862" y="21280"/>
                  </a:lnTo>
                  <a:lnTo>
                    <a:pt x="20885" y="21283"/>
                  </a:lnTo>
                  <a:lnTo>
                    <a:pt x="20892" y="21288"/>
                  </a:lnTo>
                  <a:lnTo>
                    <a:pt x="20911" y="21311"/>
                  </a:lnTo>
                  <a:lnTo>
                    <a:pt x="20921" y="21322"/>
                  </a:lnTo>
                  <a:lnTo>
                    <a:pt x="20930" y="21328"/>
                  </a:lnTo>
                  <a:lnTo>
                    <a:pt x="20944" y="21318"/>
                  </a:lnTo>
                  <a:lnTo>
                    <a:pt x="20968" y="21283"/>
                  </a:lnTo>
                  <a:lnTo>
                    <a:pt x="20989" y="21286"/>
                  </a:lnTo>
                  <a:lnTo>
                    <a:pt x="20974" y="21344"/>
                  </a:lnTo>
                  <a:lnTo>
                    <a:pt x="20978" y="21370"/>
                  </a:lnTo>
                  <a:lnTo>
                    <a:pt x="21003" y="21389"/>
                  </a:lnTo>
                  <a:lnTo>
                    <a:pt x="21017" y="21389"/>
                  </a:lnTo>
                  <a:lnTo>
                    <a:pt x="21024" y="21377"/>
                  </a:lnTo>
                  <a:lnTo>
                    <a:pt x="21028" y="21362"/>
                  </a:lnTo>
                  <a:lnTo>
                    <a:pt x="21035" y="21350"/>
                  </a:lnTo>
                  <a:lnTo>
                    <a:pt x="21048" y="21354"/>
                  </a:lnTo>
                  <a:lnTo>
                    <a:pt x="21081" y="21382"/>
                  </a:lnTo>
                  <a:lnTo>
                    <a:pt x="21096" y="21383"/>
                  </a:lnTo>
                  <a:lnTo>
                    <a:pt x="21118" y="21371"/>
                  </a:lnTo>
                  <a:lnTo>
                    <a:pt x="21139" y="21367"/>
                  </a:lnTo>
                  <a:lnTo>
                    <a:pt x="21187" y="21376"/>
                  </a:lnTo>
                  <a:lnTo>
                    <a:pt x="21215" y="21373"/>
                  </a:lnTo>
                  <a:lnTo>
                    <a:pt x="21265" y="21342"/>
                  </a:lnTo>
                  <a:lnTo>
                    <a:pt x="21326" y="21348"/>
                  </a:lnTo>
                  <a:lnTo>
                    <a:pt x="21386" y="21255"/>
                  </a:lnTo>
                  <a:lnTo>
                    <a:pt x="21463" y="21204"/>
                  </a:lnTo>
                  <a:lnTo>
                    <a:pt x="21471" y="21185"/>
                  </a:lnTo>
                  <a:lnTo>
                    <a:pt x="21472" y="21158"/>
                  </a:lnTo>
                  <a:lnTo>
                    <a:pt x="21520" y="21133"/>
                  </a:lnTo>
                  <a:lnTo>
                    <a:pt x="21526" y="21100"/>
                  </a:lnTo>
                  <a:lnTo>
                    <a:pt x="21517" y="21073"/>
                  </a:lnTo>
                  <a:cubicBezTo>
                    <a:pt x="21517" y="21073"/>
                    <a:pt x="21504" y="21052"/>
                    <a:pt x="21504" y="21052"/>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2" name="Shape 12"/>
            <p:cNvSpPr/>
            <p:nvPr/>
          </p:nvSpPr>
          <p:spPr>
            <a:xfrm>
              <a:off x="5154838" y="2313524"/>
              <a:ext cx="2704403" cy="3360648"/>
            </a:xfrm>
            <a:custGeom>
              <a:avLst/>
              <a:gdLst/>
              <a:ahLst/>
              <a:cxnLst>
                <a:cxn ang="0">
                  <a:pos x="wd2" y="hd2"/>
                </a:cxn>
                <a:cxn ang="5400000">
                  <a:pos x="wd2" y="hd2"/>
                </a:cxn>
                <a:cxn ang="10800000">
                  <a:pos x="wd2" y="hd2"/>
                </a:cxn>
                <a:cxn ang="16200000">
                  <a:pos x="wd2" y="hd2"/>
                </a:cxn>
              </a:cxnLst>
              <a:rect l="0" t="0" r="r" b="b"/>
              <a:pathLst>
                <a:path w="21600" h="21600" extrusionOk="0">
                  <a:moveTo>
                    <a:pt x="18348" y="21533"/>
                  </a:moveTo>
                  <a:lnTo>
                    <a:pt x="18333" y="21535"/>
                  </a:lnTo>
                  <a:lnTo>
                    <a:pt x="18328" y="21533"/>
                  </a:lnTo>
                  <a:lnTo>
                    <a:pt x="18324" y="21533"/>
                  </a:lnTo>
                  <a:lnTo>
                    <a:pt x="18315" y="21544"/>
                  </a:lnTo>
                  <a:lnTo>
                    <a:pt x="18314" y="21551"/>
                  </a:lnTo>
                  <a:lnTo>
                    <a:pt x="18316" y="21558"/>
                  </a:lnTo>
                  <a:lnTo>
                    <a:pt x="18321" y="21560"/>
                  </a:lnTo>
                  <a:lnTo>
                    <a:pt x="18345" y="21547"/>
                  </a:lnTo>
                  <a:lnTo>
                    <a:pt x="18351" y="21544"/>
                  </a:lnTo>
                  <a:lnTo>
                    <a:pt x="18353" y="21536"/>
                  </a:lnTo>
                  <a:lnTo>
                    <a:pt x="18351" y="21531"/>
                  </a:lnTo>
                  <a:cubicBezTo>
                    <a:pt x="18351" y="21531"/>
                    <a:pt x="18348" y="21533"/>
                    <a:pt x="18348" y="21533"/>
                  </a:cubicBezTo>
                  <a:close/>
                  <a:moveTo>
                    <a:pt x="18357" y="21490"/>
                  </a:moveTo>
                  <a:lnTo>
                    <a:pt x="18347" y="21503"/>
                  </a:lnTo>
                  <a:lnTo>
                    <a:pt x="18348" y="21509"/>
                  </a:lnTo>
                  <a:lnTo>
                    <a:pt x="18356" y="21511"/>
                  </a:lnTo>
                  <a:lnTo>
                    <a:pt x="18363" y="21503"/>
                  </a:lnTo>
                  <a:lnTo>
                    <a:pt x="18364" y="21497"/>
                  </a:lnTo>
                  <a:lnTo>
                    <a:pt x="18361" y="21490"/>
                  </a:lnTo>
                  <a:cubicBezTo>
                    <a:pt x="18361" y="21490"/>
                    <a:pt x="18357" y="21490"/>
                    <a:pt x="18357" y="21490"/>
                  </a:cubicBezTo>
                  <a:close/>
                  <a:moveTo>
                    <a:pt x="17828" y="18361"/>
                  </a:moveTo>
                  <a:lnTo>
                    <a:pt x="17811" y="18364"/>
                  </a:lnTo>
                  <a:lnTo>
                    <a:pt x="17801" y="18373"/>
                  </a:lnTo>
                  <a:lnTo>
                    <a:pt x="17800" y="18377"/>
                  </a:lnTo>
                  <a:lnTo>
                    <a:pt x="17801" y="18378"/>
                  </a:lnTo>
                  <a:lnTo>
                    <a:pt x="17805" y="18381"/>
                  </a:lnTo>
                  <a:lnTo>
                    <a:pt x="17809" y="18377"/>
                  </a:lnTo>
                  <a:lnTo>
                    <a:pt x="17817" y="18380"/>
                  </a:lnTo>
                  <a:lnTo>
                    <a:pt x="17820" y="18376"/>
                  </a:lnTo>
                  <a:lnTo>
                    <a:pt x="17821" y="18371"/>
                  </a:lnTo>
                  <a:lnTo>
                    <a:pt x="17823" y="18366"/>
                  </a:lnTo>
                  <a:lnTo>
                    <a:pt x="17831" y="18362"/>
                  </a:lnTo>
                  <a:lnTo>
                    <a:pt x="17833" y="18364"/>
                  </a:lnTo>
                  <a:lnTo>
                    <a:pt x="17835" y="18369"/>
                  </a:lnTo>
                  <a:lnTo>
                    <a:pt x="17836" y="18369"/>
                  </a:lnTo>
                  <a:lnTo>
                    <a:pt x="17836" y="18363"/>
                  </a:lnTo>
                  <a:lnTo>
                    <a:pt x="17834" y="18360"/>
                  </a:lnTo>
                  <a:cubicBezTo>
                    <a:pt x="17834" y="18360"/>
                    <a:pt x="17828" y="18361"/>
                    <a:pt x="17828" y="18361"/>
                  </a:cubicBezTo>
                  <a:close/>
                  <a:moveTo>
                    <a:pt x="17509" y="18538"/>
                  </a:moveTo>
                  <a:lnTo>
                    <a:pt x="17513" y="18534"/>
                  </a:lnTo>
                  <a:lnTo>
                    <a:pt x="17517" y="18521"/>
                  </a:lnTo>
                  <a:lnTo>
                    <a:pt x="17524" y="18524"/>
                  </a:lnTo>
                  <a:lnTo>
                    <a:pt x="17531" y="18524"/>
                  </a:lnTo>
                  <a:lnTo>
                    <a:pt x="17536" y="18521"/>
                  </a:lnTo>
                  <a:lnTo>
                    <a:pt x="17540" y="18516"/>
                  </a:lnTo>
                  <a:lnTo>
                    <a:pt x="17533" y="18506"/>
                  </a:lnTo>
                  <a:lnTo>
                    <a:pt x="17533" y="18496"/>
                  </a:lnTo>
                  <a:lnTo>
                    <a:pt x="17536" y="18487"/>
                  </a:lnTo>
                  <a:lnTo>
                    <a:pt x="17536" y="18476"/>
                  </a:lnTo>
                  <a:lnTo>
                    <a:pt x="17531" y="18464"/>
                  </a:lnTo>
                  <a:lnTo>
                    <a:pt x="17525" y="18454"/>
                  </a:lnTo>
                  <a:lnTo>
                    <a:pt x="17521" y="18446"/>
                  </a:lnTo>
                  <a:lnTo>
                    <a:pt x="17524" y="18437"/>
                  </a:lnTo>
                  <a:lnTo>
                    <a:pt x="17511" y="18418"/>
                  </a:lnTo>
                  <a:lnTo>
                    <a:pt x="17500" y="18395"/>
                  </a:lnTo>
                  <a:lnTo>
                    <a:pt x="17482" y="18348"/>
                  </a:lnTo>
                  <a:lnTo>
                    <a:pt x="17473" y="18334"/>
                  </a:lnTo>
                  <a:lnTo>
                    <a:pt x="17457" y="18333"/>
                  </a:lnTo>
                  <a:lnTo>
                    <a:pt x="17443" y="18339"/>
                  </a:lnTo>
                  <a:lnTo>
                    <a:pt x="17434" y="18349"/>
                  </a:lnTo>
                  <a:lnTo>
                    <a:pt x="17429" y="18365"/>
                  </a:lnTo>
                  <a:lnTo>
                    <a:pt x="17428" y="18376"/>
                  </a:lnTo>
                  <a:lnTo>
                    <a:pt x="17429" y="18392"/>
                  </a:lnTo>
                  <a:lnTo>
                    <a:pt x="17422" y="18409"/>
                  </a:lnTo>
                  <a:lnTo>
                    <a:pt x="17421" y="18419"/>
                  </a:lnTo>
                  <a:lnTo>
                    <a:pt x="17431" y="18417"/>
                  </a:lnTo>
                  <a:lnTo>
                    <a:pt x="17432" y="18432"/>
                  </a:lnTo>
                  <a:lnTo>
                    <a:pt x="17432" y="18437"/>
                  </a:lnTo>
                  <a:lnTo>
                    <a:pt x="17440" y="18442"/>
                  </a:lnTo>
                  <a:lnTo>
                    <a:pt x="17439" y="18449"/>
                  </a:lnTo>
                  <a:lnTo>
                    <a:pt x="17435" y="18458"/>
                  </a:lnTo>
                  <a:lnTo>
                    <a:pt x="17433" y="18468"/>
                  </a:lnTo>
                  <a:lnTo>
                    <a:pt x="17444" y="18472"/>
                  </a:lnTo>
                  <a:lnTo>
                    <a:pt x="17444" y="18488"/>
                  </a:lnTo>
                  <a:lnTo>
                    <a:pt x="17427" y="18550"/>
                  </a:lnTo>
                  <a:lnTo>
                    <a:pt x="17427" y="18558"/>
                  </a:lnTo>
                  <a:lnTo>
                    <a:pt x="17431" y="18579"/>
                  </a:lnTo>
                  <a:lnTo>
                    <a:pt x="17432" y="18588"/>
                  </a:lnTo>
                  <a:lnTo>
                    <a:pt x="17456" y="18580"/>
                  </a:lnTo>
                  <a:lnTo>
                    <a:pt x="17478" y="18567"/>
                  </a:lnTo>
                  <a:lnTo>
                    <a:pt x="17483" y="18557"/>
                  </a:lnTo>
                  <a:lnTo>
                    <a:pt x="17488" y="18543"/>
                  </a:lnTo>
                  <a:lnTo>
                    <a:pt x="17494" y="18533"/>
                  </a:lnTo>
                  <a:lnTo>
                    <a:pt x="17505" y="18534"/>
                  </a:lnTo>
                  <a:lnTo>
                    <a:pt x="17503" y="18540"/>
                  </a:lnTo>
                  <a:cubicBezTo>
                    <a:pt x="17503" y="18540"/>
                    <a:pt x="17509" y="18538"/>
                    <a:pt x="17509" y="18538"/>
                  </a:cubicBezTo>
                  <a:close/>
                  <a:moveTo>
                    <a:pt x="17223" y="18312"/>
                  </a:moveTo>
                  <a:lnTo>
                    <a:pt x="17213" y="18316"/>
                  </a:lnTo>
                  <a:lnTo>
                    <a:pt x="17197" y="18314"/>
                  </a:lnTo>
                  <a:lnTo>
                    <a:pt x="17176" y="18320"/>
                  </a:lnTo>
                  <a:lnTo>
                    <a:pt x="17167" y="18315"/>
                  </a:lnTo>
                  <a:lnTo>
                    <a:pt x="17152" y="18283"/>
                  </a:lnTo>
                  <a:lnTo>
                    <a:pt x="17144" y="18273"/>
                  </a:lnTo>
                  <a:lnTo>
                    <a:pt x="17138" y="18273"/>
                  </a:lnTo>
                  <a:lnTo>
                    <a:pt x="17137" y="18287"/>
                  </a:lnTo>
                  <a:lnTo>
                    <a:pt x="17140" y="18302"/>
                  </a:lnTo>
                  <a:lnTo>
                    <a:pt x="17164" y="18376"/>
                  </a:lnTo>
                  <a:lnTo>
                    <a:pt x="17171" y="18408"/>
                  </a:lnTo>
                  <a:lnTo>
                    <a:pt x="17174" y="18438"/>
                  </a:lnTo>
                  <a:lnTo>
                    <a:pt x="17169" y="18475"/>
                  </a:lnTo>
                  <a:lnTo>
                    <a:pt x="17175" y="18560"/>
                  </a:lnTo>
                  <a:lnTo>
                    <a:pt x="17178" y="18567"/>
                  </a:lnTo>
                  <a:lnTo>
                    <a:pt x="17172" y="18578"/>
                  </a:lnTo>
                  <a:lnTo>
                    <a:pt x="17164" y="18585"/>
                  </a:lnTo>
                  <a:lnTo>
                    <a:pt x="17143" y="18596"/>
                  </a:lnTo>
                  <a:lnTo>
                    <a:pt x="17130" y="18607"/>
                  </a:lnTo>
                  <a:lnTo>
                    <a:pt x="17124" y="18613"/>
                  </a:lnTo>
                  <a:lnTo>
                    <a:pt x="17120" y="18622"/>
                  </a:lnTo>
                  <a:lnTo>
                    <a:pt x="17118" y="18629"/>
                  </a:lnTo>
                  <a:lnTo>
                    <a:pt x="17117" y="18644"/>
                  </a:lnTo>
                  <a:lnTo>
                    <a:pt x="17115" y="18649"/>
                  </a:lnTo>
                  <a:lnTo>
                    <a:pt x="17111" y="18652"/>
                  </a:lnTo>
                  <a:lnTo>
                    <a:pt x="17108" y="18653"/>
                  </a:lnTo>
                  <a:lnTo>
                    <a:pt x="17106" y="18650"/>
                  </a:lnTo>
                  <a:lnTo>
                    <a:pt x="17102" y="18641"/>
                  </a:lnTo>
                  <a:lnTo>
                    <a:pt x="17100" y="18631"/>
                  </a:lnTo>
                  <a:lnTo>
                    <a:pt x="17102" y="18624"/>
                  </a:lnTo>
                  <a:lnTo>
                    <a:pt x="17110" y="18613"/>
                  </a:lnTo>
                  <a:lnTo>
                    <a:pt x="17124" y="18572"/>
                  </a:lnTo>
                  <a:lnTo>
                    <a:pt x="17126" y="18561"/>
                  </a:lnTo>
                  <a:lnTo>
                    <a:pt x="17126" y="18531"/>
                  </a:lnTo>
                  <a:lnTo>
                    <a:pt x="17125" y="18520"/>
                  </a:lnTo>
                  <a:lnTo>
                    <a:pt x="17122" y="18513"/>
                  </a:lnTo>
                  <a:lnTo>
                    <a:pt x="17113" y="18496"/>
                  </a:lnTo>
                  <a:lnTo>
                    <a:pt x="17111" y="18488"/>
                  </a:lnTo>
                  <a:lnTo>
                    <a:pt x="17112" y="18481"/>
                  </a:lnTo>
                  <a:lnTo>
                    <a:pt x="17114" y="18475"/>
                  </a:lnTo>
                  <a:lnTo>
                    <a:pt x="17114" y="18471"/>
                  </a:lnTo>
                  <a:lnTo>
                    <a:pt x="17113" y="18462"/>
                  </a:lnTo>
                  <a:lnTo>
                    <a:pt x="17116" y="18437"/>
                  </a:lnTo>
                  <a:lnTo>
                    <a:pt x="17114" y="18424"/>
                  </a:lnTo>
                  <a:lnTo>
                    <a:pt x="17107" y="18401"/>
                  </a:lnTo>
                  <a:lnTo>
                    <a:pt x="17104" y="18389"/>
                  </a:lnTo>
                  <a:lnTo>
                    <a:pt x="17104" y="18377"/>
                  </a:lnTo>
                  <a:lnTo>
                    <a:pt x="17097" y="18373"/>
                  </a:lnTo>
                  <a:lnTo>
                    <a:pt x="17094" y="18369"/>
                  </a:lnTo>
                  <a:lnTo>
                    <a:pt x="17074" y="18339"/>
                  </a:lnTo>
                  <a:lnTo>
                    <a:pt x="17070" y="18337"/>
                  </a:lnTo>
                  <a:lnTo>
                    <a:pt x="17063" y="18344"/>
                  </a:lnTo>
                  <a:lnTo>
                    <a:pt x="17065" y="18347"/>
                  </a:lnTo>
                  <a:lnTo>
                    <a:pt x="17070" y="18356"/>
                  </a:lnTo>
                  <a:lnTo>
                    <a:pt x="17072" y="18359"/>
                  </a:lnTo>
                  <a:lnTo>
                    <a:pt x="17070" y="18360"/>
                  </a:lnTo>
                  <a:lnTo>
                    <a:pt x="17069" y="18361"/>
                  </a:lnTo>
                  <a:lnTo>
                    <a:pt x="17069" y="18363"/>
                  </a:lnTo>
                  <a:lnTo>
                    <a:pt x="17067" y="18364"/>
                  </a:lnTo>
                  <a:lnTo>
                    <a:pt x="17087" y="18394"/>
                  </a:lnTo>
                  <a:lnTo>
                    <a:pt x="17097" y="18430"/>
                  </a:lnTo>
                  <a:lnTo>
                    <a:pt x="17104" y="18501"/>
                  </a:lnTo>
                  <a:lnTo>
                    <a:pt x="17104" y="18530"/>
                  </a:lnTo>
                  <a:lnTo>
                    <a:pt x="17099" y="18552"/>
                  </a:lnTo>
                  <a:lnTo>
                    <a:pt x="17036" y="18645"/>
                  </a:lnTo>
                  <a:lnTo>
                    <a:pt x="16983" y="18802"/>
                  </a:lnTo>
                  <a:lnTo>
                    <a:pt x="16967" y="18815"/>
                  </a:lnTo>
                  <a:lnTo>
                    <a:pt x="16964" y="18828"/>
                  </a:lnTo>
                  <a:lnTo>
                    <a:pt x="16963" y="18857"/>
                  </a:lnTo>
                  <a:lnTo>
                    <a:pt x="16990" y="18854"/>
                  </a:lnTo>
                  <a:lnTo>
                    <a:pt x="17003" y="18857"/>
                  </a:lnTo>
                  <a:lnTo>
                    <a:pt x="17013" y="18867"/>
                  </a:lnTo>
                  <a:lnTo>
                    <a:pt x="17015" y="18871"/>
                  </a:lnTo>
                  <a:lnTo>
                    <a:pt x="17023" y="18877"/>
                  </a:lnTo>
                  <a:lnTo>
                    <a:pt x="17032" y="18885"/>
                  </a:lnTo>
                  <a:lnTo>
                    <a:pt x="17038" y="18898"/>
                  </a:lnTo>
                  <a:lnTo>
                    <a:pt x="17043" y="18890"/>
                  </a:lnTo>
                  <a:lnTo>
                    <a:pt x="17050" y="18886"/>
                  </a:lnTo>
                  <a:lnTo>
                    <a:pt x="17054" y="18880"/>
                  </a:lnTo>
                  <a:lnTo>
                    <a:pt x="17052" y="18866"/>
                  </a:lnTo>
                  <a:lnTo>
                    <a:pt x="17052" y="18860"/>
                  </a:lnTo>
                  <a:lnTo>
                    <a:pt x="17058" y="18838"/>
                  </a:lnTo>
                  <a:lnTo>
                    <a:pt x="17090" y="18771"/>
                  </a:lnTo>
                  <a:lnTo>
                    <a:pt x="17123" y="18664"/>
                  </a:lnTo>
                  <a:lnTo>
                    <a:pt x="17135" y="18644"/>
                  </a:lnTo>
                  <a:lnTo>
                    <a:pt x="17145" y="18640"/>
                  </a:lnTo>
                  <a:lnTo>
                    <a:pt x="17161" y="18640"/>
                  </a:lnTo>
                  <a:lnTo>
                    <a:pt x="17175" y="18645"/>
                  </a:lnTo>
                  <a:lnTo>
                    <a:pt x="17178" y="18658"/>
                  </a:lnTo>
                  <a:lnTo>
                    <a:pt x="17162" y="18693"/>
                  </a:lnTo>
                  <a:lnTo>
                    <a:pt x="17158" y="18707"/>
                  </a:lnTo>
                  <a:lnTo>
                    <a:pt x="17143" y="18787"/>
                  </a:lnTo>
                  <a:lnTo>
                    <a:pt x="17109" y="18888"/>
                  </a:lnTo>
                  <a:lnTo>
                    <a:pt x="17107" y="18909"/>
                  </a:lnTo>
                  <a:lnTo>
                    <a:pt x="17112" y="18907"/>
                  </a:lnTo>
                  <a:lnTo>
                    <a:pt x="17116" y="18903"/>
                  </a:lnTo>
                  <a:lnTo>
                    <a:pt x="17118" y="18899"/>
                  </a:lnTo>
                  <a:lnTo>
                    <a:pt x="17117" y="18896"/>
                  </a:lnTo>
                  <a:lnTo>
                    <a:pt x="17124" y="18889"/>
                  </a:lnTo>
                  <a:lnTo>
                    <a:pt x="17148" y="18820"/>
                  </a:lnTo>
                  <a:lnTo>
                    <a:pt x="17152" y="18814"/>
                  </a:lnTo>
                  <a:lnTo>
                    <a:pt x="17158" y="18816"/>
                  </a:lnTo>
                  <a:lnTo>
                    <a:pt x="17169" y="18823"/>
                  </a:lnTo>
                  <a:lnTo>
                    <a:pt x="17199" y="18830"/>
                  </a:lnTo>
                  <a:lnTo>
                    <a:pt x="17222" y="18827"/>
                  </a:lnTo>
                  <a:lnTo>
                    <a:pt x="17238" y="18813"/>
                  </a:lnTo>
                  <a:lnTo>
                    <a:pt x="17259" y="18746"/>
                  </a:lnTo>
                  <a:lnTo>
                    <a:pt x="17265" y="18739"/>
                  </a:lnTo>
                  <a:lnTo>
                    <a:pt x="17268" y="18732"/>
                  </a:lnTo>
                  <a:lnTo>
                    <a:pt x="17275" y="18604"/>
                  </a:lnTo>
                  <a:lnTo>
                    <a:pt x="17286" y="18550"/>
                  </a:lnTo>
                  <a:lnTo>
                    <a:pt x="17290" y="18537"/>
                  </a:lnTo>
                  <a:lnTo>
                    <a:pt x="17296" y="18530"/>
                  </a:lnTo>
                  <a:lnTo>
                    <a:pt x="17306" y="18535"/>
                  </a:lnTo>
                  <a:lnTo>
                    <a:pt x="17316" y="18550"/>
                  </a:lnTo>
                  <a:lnTo>
                    <a:pt x="17324" y="18567"/>
                  </a:lnTo>
                  <a:lnTo>
                    <a:pt x="17326" y="18581"/>
                  </a:lnTo>
                  <a:lnTo>
                    <a:pt x="17329" y="18580"/>
                  </a:lnTo>
                  <a:lnTo>
                    <a:pt x="17335" y="18692"/>
                  </a:lnTo>
                  <a:lnTo>
                    <a:pt x="17327" y="18787"/>
                  </a:lnTo>
                  <a:lnTo>
                    <a:pt x="17330" y="18802"/>
                  </a:lnTo>
                  <a:lnTo>
                    <a:pt x="17340" y="18735"/>
                  </a:lnTo>
                  <a:lnTo>
                    <a:pt x="17342" y="18642"/>
                  </a:lnTo>
                  <a:lnTo>
                    <a:pt x="17341" y="18633"/>
                  </a:lnTo>
                  <a:lnTo>
                    <a:pt x="17344" y="18615"/>
                  </a:lnTo>
                  <a:lnTo>
                    <a:pt x="17344" y="18611"/>
                  </a:lnTo>
                  <a:lnTo>
                    <a:pt x="17342" y="18593"/>
                  </a:lnTo>
                  <a:lnTo>
                    <a:pt x="17350" y="18560"/>
                  </a:lnTo>
                  <a:lnTo>
                    <a:pt x="17351" y="18544"/>
                  </a:lnTo>
                  <a:lnTo>
                    <a:pt x="17349" y="18543"/>
                  </a:lnTo>
                  <a:lnTo>
                    <a:pt x="17343" y="18541"/>
                  </a:lnTo>
                  <a:lnTo>
                    <a:pt x="17345" y="18538"/>
                  </a:lnTo>
                  <a:lnTo>
                    <a:pt x="17346" y="18534"/>
                  </a:lnTo>
                  <a:lnTo>
                    <a:pt x="17347" y="18524"/>
                  </a:lnTo>
                  <a:lnTo>
                    <a:pt x="17344" y="18525"/>
                  </a:lnTo>
                  <a:lnTo>
                    <a:pt x="17343" y="18530"/>
                  </a:lnTo>
                  <a:lnTo>
                    <a:pt x="17339" y="18533"/>
                  </a:lnTo>
                  <a:lnTo>
                    <a:pt x="17335" y="18536"/>
                  </a:lnTo>
                  <a:lnTo>
                    <a:pt x="17329" y="18538"/>
                  </a:lnTo>
                  <a:lnTo>
                    <a:pt x="17326" y="18535"/>
                  </a:lnTo>
                  <a:lnTo>
                    <a:pt x="17323" y="18527"/>
                  </a:lnTo>
                  <a:lnTo>
                    <a:pt x="17314" y="18441"/>
                  </a:lnTo>
                  <a:lnTo>
                    <a:pt x="17314" y="18432"/>
                  </a:lnTo>
                  <a:lnTo>
                    <a:pt x="17316" y="18428"/>
                  </a:lnTo>
                  <a:lnTo>
                    <a:pt x="17320" y="18427"/>
                  </a:lnTo>
                  <a:lnTo>
                    <a:pt x="17323" y="18425"/>
                  </a:lnTo>
                  <a:lnTo>
                    <a:pt x="17329" y="18419"/>
                  </a:lnTo>
                  <a:lnTo>
                    <a:pt x="17330" y="18417"/>
                  </a:lnTo>
                  <a:lnTo>
                    <a:pt x="17329" y="18414"/>
                  </a:lnTo>
                  <a:lnTo>
                    <a:pt x="17328" y="18411"/>
                  </a:lnTo>
                  <a:lnTo>
                    <a:pt x="17328" y="18409"/>
                  </a:lnTo>
                  <a:lnTo>
                    <a:pt x="17339" y="18403"/>
                  </a:lnTo>
                  <a:lnTo>
                    <a:pt x="17343" y="18408"/>
                  </a:lnTo>
                  <a:lnTo>
                    <a:pt x="17343" y="18419"/>
                  </a:lnTo>
                  <a:lnTo>
                    <a:pt x="17341" y="18432"/>
                  </a:lnTo>
                  <a:lnTo>
                    <a:pt x="17357" y="18436"/>
                  </a:lnTo>
                  <a:lnTo>
                    <a:pt x="17365" y="18463"/>
                  </a:lnTo>
                  <a:lnTo>
                    <a:pt x="17368" y="18494"/>
                  </a:lnTo>
                  <a:lnTo>
                    <a:pt x="17357" y="18630"/>
                  </a:lnTo>
                  <a:lnTo>
                    <a:pt x="17361" y="18652"/>
                  </a:lnTo>
                  <a:lnTo>
                    <a:pt x="17358" y="18678"/>
                  </a:lnTo>
                  <a:lnTo>
                    <a:pt x="17360" y="18698"/>
                  </a:lnTo>
                  <a:lnTo>
                    <a:pt x="17358" y="18734"/>
                  </a:lnTo>
                  <a:lnTo>
                    <a:pt x="17360" y="18766"/>
                  </a:lnTo>
                  <a:lnTo>
                    <a:pt x="17359" y="18776"/>
                  </a:lnTo>
                  <a:lnTo>
                    <a:pt x="17363" y="18775"/>
                  </a:lnTo>
                  <a:lnTo>
                    <a:pt x="17360" y="18783"/>
                  </a:lnTo>
                  <a:lnTo>
                    <a:pt x="17361" y="18791"/>
                  </a:lnTo>
                  <a:lnTo>
                    <a:pt x="17365" y="18797"/>
                  </a:lnTo>
                  <a:lnTo>
                    <a:pt x="17371" y="18798"/>
                  </a:lnTo>
                  <a:lnTo>
                    <a:pt x="17364" y="18766"/>
                  </a:lnTo>
                  <a:lnTo>
                    <a:pt x="17372" y="18653"/>
                  </a:lnTo>
                  <a:lnTo>
                    <a:pt x="17366" y="18588"/>
                  </a:lnTo>
                  <a:lnTo>
                    <a:pt x="17381" y="18514"/>
                  </a:lnTo>
                  <a:lnTo>
                    <a:pt x="17382" y="18503"/>
                  </a:lnTo>
                  <a:lnTo>
                    <a:pt x="17380" y="18480"/>
                  </a:lnTo>
                  <a:lnTo>
                    <a:pt x="17383" y="18470"/>
                  </a:lnTo>
                  <a:lnTo>
                    <a:pt x="17389" y="18463"/>
                  </a:lnTo>
                  <a:lnTo>
                    <a:pt x="17397" y="18457"/>
                  </a:lnTo>
                  <a:lnTo>
                    <a:pt x="17402" y="18450"/>
                  </a:lnTo>
                  <a:lnTo>
                    <a:pt x="17403" y="18439"/>
                  </a:lnTo>
                  <a:lnTo>
                    <a:pt x="17374" y="18450"/>
                  </a:lnTo>
                  <a:lnTo>
                    <a:pt x="17371" y="18448"/>
                  </a:lnTo>
                  <a:lnTo>
                    <a:pt x="17370" y="18442"/>
                  </a:lnTo>
                  <a:lnTo>
                    <a:pt x="17372" y="18431"/>
                  </a:lnTo>
                  <a:lnTo>
                    <a:pt x="17374" y="18431"/>
                  </a:lnTo>
                  <a:lnTo>
                    <a:pt x="17385" y="18428"/>
                  </a:lnTo>
                  <a:lnTo>
                    <a:pt x="17381" y="18424"/>
                  </a:lnTo>
                  <a:lnTo>
                    <a:pt x="17373" y="18419"/>
                  </a:lnTo>
                  <a:lnTo>
                    <a:pt x="17370" y="18416"/>
                  </a:lnTo>
                  <a:lnTo>
                    <a:pt x="17367" y="18408"/>
                  </a:lnTo>
                  <a:lnTo>
                    <a:pt x="17365" y="18393"/>
                  </a:lnTo>
                  <a:lnTo>
                    <a:pt x="17362" y="18386"/>
                  </a:lnTo>
                  <a:lnTo>
                    <a:pt x="17350" y="18372"/>
                  </a:lnTo>
                  <a:lnTo>
                    <a:pt x="17338" y="18371"/>
                  </a:lnTo>
                  <a:lnTo>
                    <a:pt x="17314" y="18381"/>
                  </a:lnTo>
                  <a:lnTo>
                    <a:pt x="17290" y="18380"/>
                  </a:lnTo>
                  <a:lnTo>
                    <a:pt x="17267" y="18369"/>
                  </a:lnTo>
                  <a:lnTo>
                    <a:pt x="17247" y="18349"/>
                  </a:lnTo>
                  <a:lnTo>
                    <a:pt x="17227" y="18313"/>
                  </a:lnTo>
                  <a:cubicBezTo>
                    <a:pt x="17227" y="18313"/>
                    <a:pt x="17223" y="18312"/>
                    <a:pt x="17223" y="18312"/>
                  </a:cubicBezTo>
                  <a:close/>
                  <a:moveTo>
                    <a:pt x="15835" y="13644"/>
                  </a:moveTo>
                  <a:lnTo>
                    <a:pt x="15846" y="13644"/>
                  </a:lnTo>
                  <a:lnTo>
                    <a:pt x="15856" y="13647"/>
                  </a:lnTo>
                  <a:lnTo>
                    <a:pt x="15859" y="13656"/>
                  </a:lnTo>
                  <a:lnTo>
                    <a:pt x="15902" y="13669"/>
                  </a:lnTo>
                  <a:lnTo>
                    <a:pt x="15915" y="13669"/>
                  </a:lnTo>
                  <a:lnTo>
                    <a:pt x="15927" y="13662"/>
                  </a:lnTo>
                  <a:lnTo>
                    <a:pt x="15945" y="13644"/>
                  </a:lnTo>
                  <a:lnTo>
                    <a:pt x="15965" y="13631"/>
                  </a:lnTo>
                  <a:lnTo>
                    <a:pt x="15979" y="13608"/>
                  </a:lnTo>
                  <a:lnTo>
                    <a:pt x="15987" y="13598"/>
                  </a:lnTo>
                  <a:lnTo>
                    <a:pt x="16031" y="13572"/>
                  </a:lnTo>
                  <a:lnTo>
                    <a:pt x="16030" y="13567"/>
                  </a:lnTo>
                  <a:lnTo>
                    <a:pt x="16022" y="13558"/>
                  </a:lnTo>
                  <a:lnTo>
                    <a:pt x="16023" y="13542"/>
                  </a:lnTo>
                  <a:lnTo>
                    <a:pt x="16030" y="13515"/>
                  </a:lnTo>
                  <a:lnTo>
                    <a:pt x="16029" y="13504"/>
                  </a:lnTo>
                  <a:lnTo>
                    <a:pt x="16023" y="13500"/>
                  </a:lnTo>
                  <a:lnTo>
                    <a:pt x="16015" y="13501"/>
                  </a:lnTo>
                  <a:lnTo>
                    <a:pt x="16009" y="13500"/>
                  </a:lnTo>
                  <a:lnTo>
                    <a:pt x="16005" y="13496"/>
                  </a:lnTo>
                  <a:lnTo>
                    <a:pt x="15997" y="13485"/>
                  </a:lnTo>
                  <a:lnTo>
                    <a:pt x="15993" y="13481"/>
                  </a:lnTo>
                  <a:lnTo>
                    <a:pt x="15980" y="13474"/>
                  </a:lnTo>
                  <a:lnTo>
                    <a:pt x="15966" y="13469"/>
                  </a:lnTo>
                  <a:lnTo>
                    <a:pt x="15954" y="13463"/>
                  </a:lnTo>
                  <a:lnTo>
                    <a:pt x="15942" y="13450"/>
                  </a:lnTo>
                  <a:lnTo>
                    <a:pt x="15943" y="13447"/>
                  </a:lnTo>
                  <a:lnTo>
                    <a:pt x="15944" y="13444"/>
                  </a:lnTo>
                  <a:lnTo>
                    <a:pt x="15943" y="13442"/>
                  </a:lnTo>
                  <a:lnTo>
                    <a:pt x="15943" y="13439"/>
                  </a:lnTo>
                  <a:lnTo>
                    <a:pt x="15940" y="13439"/>
                  </a:lnTo>
                  <a:lnTo>
                    <a:pt x="15934" y="13437"/>
                  </a:lnTo>
                  <a:lnTo>
                    <a:pt x="15931" y="13436"/>
                  </a:lnTo>
                  <a:lnTo>
                    <a:pt x="15934" y="13431"/>
                  </a:lnTo>
                  <a:lnTo>
                    <a:pt x="15937" y="13430"/>
                  </a:lnTo>
                  <a:lnTo>
                    <a:pt x="15930" y="13426"/>
                  </a:lnTo>
                  <a:lnTo>
                    <a:pt x="15923" y="13424"/>
                  </a:lnTo>
                  <a:lnTo>
                    <a:pt x="15917" y="13424"/>
                  </a:lnTo>
                  <a:lnTo>
                    <a:pt x="15911" y="13425"/>
                  </a:lnTo>
                  <a:lnTo>
                    <a:pt x="15911" y="13422"/>
                  </a:lnTo>
                  <a:lnTo>
                    <a:pt x="15909" y="13414"/>
                  </a:lnTo>
                  <a:lnTo>
                    <a:pt x="15908" y="13411"/>
                  </a:lnTo>
                  <a:lnTo>
                    <a:pt x="15900" y="13413"/>
                  </a:lnTo>
                  <a:lnTo>
                    <a:pt x="15889" y="13424"/>
                  </a:lnTo>
                  <a:lnTo>
                    <a:pt x="15883" y="13428"/>
                  </a:lnTo>
                  <a:lnTo>
                    <a:pt x="15865" y="13430"/>
                  </a:lnTo>
                  <a:lnTo>
                    <a:pt x="15854" y="13429"/>
                  </a:lnTo>
                  <a:lnTo>
                    <a:pt x="15845" y="13427"/>
                  </a:lnTo>
                  <a:lnTo>
                    <a:pt x="15847" y="13419"/>
                  </a:lnTo>
                  <a:lnTo>
                    <a:pt x="15848" y="13417"/>
                  </a:lnTo>
                  <a:lnTo>
                    <a:pt x="15851" y="13415"/>
                  </a:lnTo>
                  <a:lnTo>
                    <a:pt x="15836" y="13403"/>
                  </a:lnTo>
                  <a:lnTo>
                    <a:pt x="15813" y="13403"/>
                  </a:lnTo>
                  <a:lnTo>
                    <a:pt x="15777" y="13412"/>
                  </a:lnTo>
                  <a:lnTo>
                    <a:pt x="15753" y="13414"/>
                  </a:lnTo>
                  <a:lnTo>
                    <a:pt x="15750" y="13416"/>
                  </a:lnTo>
                  <a:lnTo>
                    <a:pt x="15745" y="13425"/>
                  </a:lnTo>
                  <a:lnTo>
                    <a:pt x="15734" y="13427"/>
                  </a:lnTo>
                  <a:lnTo>
                    <a:pt x="15709" y="13421"/>
                  </a:lnTo>
                  <a:lnTo>
                    <a:pt x="15698" y="13421"/>
                  </a:lnTo>
                  <a:lnTo>
                    <a:pt x="15662" y="13431"/>
                  </a:lnTo>
                  <a:lnTo>
                    <a:pt x="15627" y="13449"/>
                  </a:lnTo>
                  <a:lnTo>
                    <a:pt x="15607" y="13468"/>
                  </a:lnTo>
                  <a:lnTo>
                    <a:pt x="15570" y="13484"/>
                  </a:lnTo>
                  <a:lnTo>
                    <a:pt x="15563" y="13491"/>
                  </a:lnTo>
                  <a:lnTo>
                    <a:pt x="15566" y="13496"/>
                  </a:lnTo>
                  <a:lnTo>
                    <a:pt x="15572" y="13508"/>
                  </a:lnTo>
                  <a:lnTo>
                    <a:pt x="15575" y="13513"/>
                  </a:lnTo>
                  <a:lnTo>
                    <a:pt x="15580" y="13519"/>
                  </a:lnTo>
                  <a:lnTo>
                    <a:pt x="15584" y="13521"/>
                  </a:lnTo>
                  <a:lnTo>
                    <a:pt x="15595" y="13524"/>
                  </a:lnTo>
                  <a:lnTo>
                    <a:pt x="15608" y="13533"/>
                  </a:lnTo>
                  <a:lnTo>
                    <a:pt x="15614" y="13535"/>
                  </a:lnTo>
                  <a:lnTo>
                    <a:pt x="15633" y="13540"/>
                  </a:lnTo>
                  <a:lnTo>
                    <a:pt x="15697" y="13574"/>
                  </a:lnTo>
                  <a:lnTo>
                    <a:pt x="15710" y="13578"/>
                  </a:lnTo>
                  <a:lnTo>
                    <a:pt x="15751" y="13606"/>
                  </a:lnTo>
                  <a:lnTo>
                    <a:pt x="15772" y="13617"/>
                  </a:lnTo>
                  <a:lnTo>
                    <a:pt x="15789" y="13620"/>
                  </a:lnTo>
                  <a:lnTo>
                    <a:pt x="15801" y="13626"/>
                  </a:lnTo>
                  <a:lnTo>
                    <a:pt x="15815" y="13634"/>
                  </a:lnTo>
                  <a:lnTo>
                    <a:pt x="15825" y="13642"/>
                  </a:lnTo>
                  <a:cubicBezTo>
                    <a:pt x="15825" y="13642"/>
                    <a:pt x="15835" y="13644"/>
                    <a:pt x="15835" y="13644"/>
                  </a:cubicBezTo>
                  <a:close/>
                  <a:moveTo>
                    <a:pt x="15659" y="14529"/>
                  </a:moveTo>
                  <a:lnTo>
                    <a:pt x="15656" y="14522"/>
                  </a:lnTo>
                  <a:lnTo>
                    <a:pt x="15652" y="14505"/>
                  </a:lnTo>
                  <a:lnTo>
                    <a:pt x="15652" y="14490"/>
                  </a:lnTo>
                  <a:lnTo>
                    <a:pt x="15655" y="14463"/>
                  </a:lnTo>
                  <a:lnTo>
                    <a:pt x="15655" y="14448"/>
                  </a:lnTo>
                  <a:lnTo>
                    <a:pt x="15651" y="14436"/>
                  </a:lnTo>
                  <a:lnTo>
                    <a:pt x="15638" y="14408"/>
                  </a:lnTo>
                  <a:lnTo>
                    <a:pt x="15634" y="14395"/>
                  </a:lnTo>
                  <a:lnTo>
                    <a:pt x="15632" y="14386"/>
                  </a:lnTo>
                  <a:lnTo>
                    <a:pt x="15628" y="14376"/>
                  </a:lnTo>
                  <a:lnTo>
                    <a:pt x="15615" y="14364"/>
                  </a:lnTo>
                  <a:lnTo>
                    <a:pt x="15608" y="14360"/>
                  </a:lnTo>
                  <a:lnTo>
                    <a:pt x="15594" y="14359"/>
                  </a:lnTo>
                  <a:lnTo>
                    <a:pt x="15588" y="14357"/>
                  </a:lnTo>
                  <a:lnTo>
                    <a:pt x="15581" y="14353"/>
                  </a:lnTo>
                  <a:lnTo>
                    <a:pt x="15571" y="14340"/>
                  </a:lnTo>
                  <a:lnTo>
                    <a:pt x="15567" y="14336"/>
                  </a:lnTo>
                  <a:lnTo>
                    <a:pt x="15545" y="14328"/>
                  </a:lnTo>
                  <a:lnTo>
                    <a:pt x="15541" y="14327"/>
                  </a:lnTo>
                  <a:lnTo>
                    <a:pt x="15537" y="14324"/>
                  </a:lnTo>
                  <a:lnTo>
                    <a:pt x="15526" y="14308"/>
                  </a:lnTo>
                  <a:lnTo>
                    <a:pt x="15522" y="14303"/>
                  </a:lnTo>
                  <a:lnTo>
                    <a:pt x="15514" y="14298"/>
                  </a:lnTo>
                  <a:lnTo>
                    <a:pt x="15506" y="14297"/>
                  </a:lnTo>
                  <a:lnTo>
                    <a:pt x="15499" y="14298"/>
                  </a:lnTo>
                  <a:lnTo>
                    <a:pt x="15491" y="14297"/>
                  </a:lnTo>
                  <a:lnTo>
                    <a:pt x="15486" y="14294"/>
                  </a:lnTo>
                  <a:lnTo>
                    <a:pt x="15474" y="14288"/>
                  </a:lnTo>
                  <a:lnTo>
                    <a:pt x="15469" y="14286"/>
                  </a:lnTo>
                  <a:lnTo>
                    <a:pt x="15471" y="14286"/>
                  </a:lnTo>
                  <a:lnTo>
                    <a:pt x="15463" y="14285"/>
                  </a:lnTo>
                  <a:lnTo>
                    <a:pt x="15443" y="14292"/>
                  </a:lnTo>
                  <a:lnTo>
                    <a:pt x="15439" y="14295"/>
                  </a:lnTo>
                  <a:lnTo>
                    <a:pt x="15434" y="14308"/>
                  </a:lnTo>
                  <a:lnTo>
                    <a:pt x="15427" y="14314"/>
                  </a:lnTo>
                  <a:lnTo>
                    <a:pt x="15422" y="14325"/>
                  </a:lnTo>
                  <a:lnTo>
                    <a:pt x="15417" y="14329"/>
                  </a:lnTo>
                  <a:lnTo>
                    <a:pt x="15411" y="14328"/>
                  </a:lnTo>
                  <a:lnTo>
                    <a:pt x="15407" y="14325"/>
                  </a:lnTo>
                  <a:lnTo>
                    <a:pt x="15406" y="14320"/>
                  </a:lnTo>
                  <a:lnTo>
                    <a:pt x="15408" y="14316"/>
                  </a:lnTo>
                  <a:lnTo>
                    <a:pt x="15402" y="14312"/>
                  </a:lnTo>
                  <a:lnTo>
                    <a:pt x="15394" y="14312"/>
                  </a:lnTo>
                  <a:lnTo>
                    <a:pt x="15387" y="14314"/>
                  </a:lnTo>
                  <a:lnTo>
                    <a:pt x="15376" y="14323"/>
                  </a:lnTo>
                  <a:lnTo>
                    <a:pt x="15370" y="14322"/>
                  </a:lnTo>
                  <a:lnTo>
                    <a:pt x="15363" y="14318"/>
                  </a:lnTo>
                  <a:lnTo>
                    <a:pt x="15356" y="14317"/>
                  </a:lnTo>
                  <a:lnTo>
                    <a:pt x="15334" y="14327"/>
                  </a:lnTo>
                  <a:lnTo>
                    <a:pt x="15300" y="14356"/>
                  </a:lnTo>
                  <a:lnTo>
                    <a:pt x="15294" y="14366"/>
                  </a:lnTo>
                  <a:lnTo>
                    <a:pt x="15294" y="14374"/>
                  </a:lnTo>
                  <a:lnTo>
                    <a:pt x="15295" y="14388"/>
                  </a:lnTo>
                  <a:lnTo>
                    <a:pt x="15290" y="14415"/>
                  </a:lnTo>
                  <a:lnTo>
                    <a:pt x="15294" y="14424"/>
                  </a:lnTo>
                  <a:lnTo>
                    <a:pt x="15288" y="14440"/>
                  </a:lnTo>
                  <a:lnTo>
                    <a:pt x="15271" y="14466"/>
                  </a:lnTo>
                  <a:lnTo>
                    <a:pt x="15265" y="14484"/>
                  </a:lnTo>
                  <a:lnTo>
                    <a:pt x="15258" y="14564"/>
                  </a:lnTo>
                  <a:lnTo>
                    <a:pt x="15269" y="14581"/>
                  </a:lnTo>
                  <a:lnTo>
                    <a:pt x="15272" y="14597"/>
                  </a:lnTo>
                  <a:lnTo>
                    <a:pt x="15273" y="14615"/>
                  </a:lnTo>
                  <a:lnTo>
                    <a:pt x="15277" y="14637"/>
                  </a:lnTo>
                  <a:lnTo>
                    <a:pt x="15300" y="14689"/>
                  </a:lnTo>
                  <a:lnTo>
                    <a:pt x="15305" y="14698"/>
                  </a:lnTo>
                  <a:lnTo>
                    <a:pt x="15311" y="14706"/>
                  </a:lnTo>
                  <a:lnTo>
                    <a:pt x="15321" y="14715"/>
                  </a:lnTo>
                  <a:lnTo>
                    <a:pt x="15317" y="14721"/>
                  </a:lnTo>
                  <a:lnTo>
                    <a:pt x="15314" y="14722"/>
                  </a:lnTo>
                  <a:lnTo>
                    <a:pt x="15310" y="14723"/>
                  </a:lnTo>
                  <a:lnTo>
                    <a:pt x="15321" y="14743"/>
                  </a:lnTo>
                  <a:lnTo>
                    <a:pt x="15326" y="14754"/>
                  </a:lnTo>
                  <a:lnTo>
                    <a:pt x="15332" y="14767"/>
                  </a:lnTo>
                  <a:lnTo>
                    <a:pt x="15340" y="14776"/>
                  </a:lnTo>
                  <a:lnTo>
                    <a:pt x="15362" y="14772"/>
                  </a:lnTo>
                  <a:lnTo>
                    <a:pt x="15370" y="14779"/>
                  </a:lnTo>
                  <a:lnTo>
                    <a:pt x="15384" y="14798"/>
                  </a:lnTo>
                  <a:lnTo>
                    <a:pt x="15402" y="14801"/>
                  </a:lnTo>
                  <a:lnTo>
                    <a:pt x="15422" y="14797"/>
                  </a:lnTo>
                  <a:lnTo>
                    <a:pt x="15441" y="14796"/>
                  </a:lnTo>
                  <a:lnTo>
                    <a:pt x="15445" y="14811"/>
                  </a:lnTo>
                  <a:lnTo>
                    <a:pt x="15456" y="14819"/>
                  </a:lnTo>
                  <a:lnTo>
                    <a:pt x="15469" y="14823"/>
                  </a:lnTo>
                  <a:lnTo>
                    <a:pt x="15492" y="14825"/>
                  </a:lnTo>
                  <a:lnTo>
                    <a:pt x="15497" y="14826"/>
                  </a:lnTo>
                  <a:lnTo>
                    <a:pt x="15503" y="14830"/>
                  </a:lnTo>
                  <a:lnTo>
                    <a:pt x="15523" y="14851"/>
                  </a:lnTo>
                  <a:lnTo>
                    <a:pt x="15546" y="14871"/>
                  </a:lnTo>
                  <a:lnTo>
                    <a:pt x="15549" y="14873"/>
                  </a:lnTo>
                  <a:lnTo>
                    <a:pt x="15557" y="14875"/>
                  </a:lnTo>
                  <a:lnTo>
                    <a:pt x="15561" y="14878"/>
                  </a:lnTo>
                  <a:lnTo>
                    <a:pt x="15564" y="14882"/>
                  </a:lnTo>
                  <a:lnTo>
                    <a:pt x="15568" y="14889"/>
                  </a:lnTo>
                  <a:lnTo>
                    <a:pt x="15569" y="14891"/>
                  </a:lnTo>
                  <a:lnTo>
                    <a:pt x="15580" y="14895"/>
                  </a:lnTo>
                  <a:lnTo>
                    <a:pt x="15590" y="14892"/>
                  </a:lnTo>
                  <a:lnTo>
                    <a:pt x="15609" y="14882"/>
                  </a:lnTo>
                  <a:lnTo>
                    <a:pt x="15611" y="14879"/>
                  </a:lnTo>
                  <a:lnTo>
                    <a:pt x="15613" y="14864"/>
                  </a:lnTo>
                  <a:lnTo>
                    <a:pt x="15615" y="14858"/>
                  </a:lnTo>
                  <a:lnTo>
                    <a:pt x="15626" y="14845"/>
                  </a:lnTo>
                  <a:lnTo>
                    <a:pt x="15634" y="14823"/>
                  </a:lnTo>
                  <a:lnTo>
                    <a:pt x="15637" y="14817"/>
                  </a:lnTo>
                  <a:lnTo>
                    <a:pt x="15634" y="14784"/>
                  </a:lnTo>
                  <a:lnTo>
                    <a:pt x="15630" y="14767"/>
                  </a:lnTo>
                  <a:lnTo>
                    <a:pt x="15625" y="14752"/>
                  </a:lnTo>
                  <a:lnTo>
                    <a:pt x="15622" y="14746"/>
                  </a:lnTo>
                  <a:lnTo>
                    <a:pt x="15623" y="14742"/>
                  </a:lnTo>
                  <a:lnTo>
                    <a:pt x="15622" y="14735"/>
                  </a:lnTo>
                  <a:lnTo>
                    <a:pt x="15623" y="14728"/>
                  </a:lnTo>
                  <a:lnTo>
                    <a:pt x="15627" y="14724"/>
                  </a:lnTo>
                  <a:lnTo>
                    <a:pt x="15631" y="14722"/>
                  </a:lnTo>
                  <a:lnTo>
                    <a:pt x="15636" y="14714"/>
                  </a:lnTo>
                  <a:lnTo>
                    <a:pt x="15640" y="14711"/>
                  </a:lnTo>
                  <a:lnTo>
                    <a:pt x="15637" y="14712"/>
                  </a:lnTo>
                  <a:lnTo>
                    <a:pt x="15640" y="14707"/>
                  </a:lnTo>
                  <a:lnTo>
                    <a:pt x="15641" y="14701"/>
                  </a:lnTo>
                  <a:lnTo>
                    <a:pt x="15640" y="14693"/>
                  </a:lnTo>
                  <a:lnTo>
                    <a:pt x="15639" y="14685"/>
                  </a:lnTo>
                  <a:lnTo>
                    <a:pt x="15636" y="14676"/>
                  </a:lnTo>
                  <a:lnTo>
                    <a:pt x="15645" y="14650"/>
                  </a:lnTo>
                  <a:lnTo>
                    <a:pt x="15647" y="14637"/>
                  </a:lnTo>
                  <a:lnTo>
                    <a:pt x="15646" y="14621"/>
                  </a:lnTo>
                  <a:lnTo>
                    <a:pt x="15646" y="14615"/>
                  </a:lnTo>
                  <a:lnTo>
                    <a:pt x="15647" y="14606"/>
                  </a:lnTo>
                  <a:lnTo>
                    <a:pt x="15652" y="14595"/>
                  </a:lnTo>
                  <a:lnTo>
                    <a:pt x="15653" y="14590"/>
                  </a:lnTo>
                  <a:lnTo>
                    <a:pt x="15652" y="14580"/>
                  </a:lnTo>
                  <a:lnTo>
                    <a:pt x="15648" y="14565"/>
                  </a:lnTo>
                  <a:lnTo>
                    <a:pt x="15647" y="14558"/>
                  </a:lnTo>
                  <a:lnTo>
                    <a:pt x="15649" y="14554"/>
                  </a:lnTo>
                  <a:lnTo>
                    <a:pt x="15654" y="14554"/>
                  </a:lnTo>
                  <a:lnTo>
                    <a:pt x="15663" y="14560"/>
                  </a:lnTo>
                  <a:lnTo>
                    <a:pt x="15667" y="14560"/>
                  </a:lnTo>
                  <a:lnTo>
                    <a:pt x="15673" y="14561"/>
                  </a:lnTo>
                  <a:lnTo>
                    <a:pt x="15675" y="14562"/>
                  </a:lnTo>
                  <a:lnTo>
                    <a:pt x="15667" y="14543"/>
                  </a:lnTo>
                  <a:cubicBezTo>
                    <a:pt x="15667" y="14543"/>
                    <a:pt x="15659" y="14529"/>
                    <a:pt x="15659" y="14529"/>
                  </a:cubicBezTo>
                  <a:close/>
                  <a:moveTo>
                    <a:pt x="15031" y="9712"/>
                  </a:moveTo>
                  <a:lnTo>
                    <a:pt x="15043" y="9731"/>
                  </a:lnTo>
                  <a:lnTo>
                    <a:pt x="15048" y="9740"/>
                  </a:lnTo>
                  <a:lnTo>
                    <a:pt x="15051" y="9750"/>
                  </a:lnTo>
                  <a:lnTo>
                    <a:pt x="15053" y="9750"/>
                  </a:lnTo>
                  <a:lnTo>
                    <a:pt x="15057" y="9770"/>
                  </a:lnTo>
                  <a:lnTo>
                    <a:pt x="15076" y="9783"/>
                  </a:lnTo>
                  <a:lnTo>
                    <a:pt x="15131" y="9805"/>
                  </a:lnTo>
                  <a:lnTo>
                    <a:pt x="15218" y="9820"/>
                  </a:lnTo>
                  <a:lnTo>
                    <a:pt x="15228" y="9826"/>
                  </a:lnTo>
                  <a:lnTo>
                    <a:pt x="15237" y="9836"/>
                  </a:lnTo>
                  <a:lnTo>
                    <a:pt x="15245" y="9851"/>
                  </a:lnTo>
                  <a:lnTo>
                    <a:pt x="15251" y="9856"/>
                  </a:lnTo>
                  <a:lnTo>
                    <a:pt x="15259" y="9856"/>
                  </a:lnTo>
                  <a:lnTo>
                    <a:pt x="15284" y="9841"/>
                  </a:lnTo>
                  <a:lnTo>
                    <a:pt x="15289" y="9844"/>
                  </a:lnTo>
                  <a:lnTo>
                    <a:pt x="15295" y="9849"/>
                  </a:lnTo>
                  <a:lnTo>
                    <a:pt x="15301" y="9852"/>
                  </a:lnTo>
                  <a:lnTo>
                    <a:pt x="15305" y="9852"/>
                  </a:lnTo>
                  <a:lnTo>
                    <a:pt x="15314" y="9848"/>
                  </a:lnTo>
                  <a:lnTo>
                    <a:pt x="15308" y="9843"/>
                  </a:lnTo>
                  <a:lnTo>
                    <a:pt x="15302" y="9840"/>
                  </a:lnTo>
                  <a:lnTo>
                    <a:pt x="15292" y="9839"/>
                  </a:lnTo>
                  <a:lnTo>
                    <a:pt x="15295" y="9834"/>
                  </a:lnTo>
                  <a:lnTo>
                    <a:pt x="15306" y="9835"/>
                  </a:lnTo>
                  <a:lnTo>
                    <a:pt x="15307" y="9829"/>
                  </a:lnTo>
                  <a:lnTo>
                    <a:pt x="15301" y="9820"/>
                  </a:lnTo>
                  <a:lnTo>
                    <a:pt x="15291" y="9816"/>
                  </a:lnTo>
                  <a:lnTo>
                    <a:pt x="15283" y="9815"/>
                  </a:lnTo>
                  <a:lnTo>
                    <a:pt x="15278" y="9816"/>
                  </a:lnTo>
                  <a:lnTo>
                    <a:pt x="15276" y="9812"/>
                  </a:lnTo>
                  <a:lnTo>
                    <a:pt x="15280" y="9810"/>
                  </a:lnTo>
                  <a:lnTo>
                    <a:pt x="15286" y="9805"/>
                  </a:lnTo>
                  <a:lnTo>
                    <a:pt x="15290" y="9798"/>
                  </a:lnTo>
                  <a:lnTo>
                    <a:pt x="15291" y="9792"/>
                  </a:lnTo>
                  <a:lnTo>
                    <a:pt x="15289" y="9783"/>
                  </a:lnTo>
                  <a:lnTo>
                    <a:pt x="15284" y="9782"/>
                  </a:lnTo>
                  <a:lnTo>
                    <a:pt x="15272" y="9786"/>
                  </a:lnTo>
                  <a:lnTo>
                    <a:pt x="15259" y="9792"/>
                  </a:lnTo>
                  <a:lnTo>
                    <a:pt x="15253" y="9791"/>
                  </a:lnTo>
                  <a:lnTo>
                    <a:pt x="15248" y="9783"/>
                  </a:lnTo>
                  <a:lnTo>
                    <a:pt x="15247" y="9773"/>
                  </a:lnTo>
                  <a:lnTo>
                    <a:pt x="15254" y="9769"/>
                  </a:lnTo>
                  <a:lnTo>
                    <a:pt x="15271" y="9766"/>
                  </a:lnTo>
                  <a:lnTo>
                    <a:pt x="15273" y="9762"/>
                  </a:lnTo>
                  <a:lnTo>
                    <a:pt x="15275" y="9754"/>
                  </a:lnTo>
                  <a:lnTo>
                    <a:pt x="15274" y="9745"/>
                  </a:lnTo>
                  <a:lnTo>
                    <a:pt x="15269" y="9737"/>
                  </a:lnTo>
                  <a:lnTo>
                    <a:pt x="15260" y="9732"/>
                  </a:lnTo>
                  <a:lnTo>
                    <a:pt x="15244" y="9726"/>
                  </a:lnTo>
                  <a:lnTo>
                    <a:pt x="15222" y="9712"/>
                  </a:lnTo>
                  <a:lnTo>
                    <a:pt x="15205" y="9704"/>
                  </a:lnTo>
                  <a:lnTo>
                    <a:pt x="15189" y="9695"/>
                  </a:lnTo>
                  <a:lnTo>
                    <a:pt x="15179" y="9682"/>
                  </a:lnTo>
                  <a:lnTo>
                    <a:pt x="15166" y="9671"/>
                  </a:lnTo>
                  <a:lnTo>
                    <a:pt x="15152" y="9652"/>
                  </a:lnTo>
                  <a:lnTo>
                    <a:pt x="15137" y="9635"/>
                  </a:lnTo>
                  <a:lnTo>
                    <a:pt x="15124" y="9630"/>
                  </a:lnTo>
                  <a:lnTo>
                    <a:pt x="15074" y="9637"/>
                  </a:lnTo>
                  <a:lnTo>
                    <a:pt x="15060" y="9632"/>
                  </a:lnTo>
                  <a:lnTo>
                    <a:pt x="15052" y="9630"/>
                  </a:lnTo>
                  <a:lnTo>
                    <a:pt x="15041" y="9620"/>
                  </a:lnTo>
                  <a:lnTo>
                    <a:pt x="15035" y="9625"/>
                  </a:lnTo>
                  <a:lnTo>
                    <a:pt x="15033" y="9635"/>
                  </a:lnTo>
                  <a:lnTo>
                    <a:pt x="15030" y="9641"/>
                  </a:lnTo>
                  <a:lnTo>
                    <a:pt x="15028" y="9645"/>
                  </a:lnTo>
                  <a:lnTo>
                    <a:pt x="15033" y="9664"/>
                  </a:lnTo>
                  <a:lnTo>
                    <a:pt x="15034" y="9671"/>
                  </a:lnTo>
                  <a:lnTo>
                    <a:pt x="15027" y="9700"/>
                  </a:lnTo>
                  <a:cubicBezTo>
                    <a:pt x="15027" y="9700"/>
                    <a:pt x="15031" y="9712"/>
                    <a:pt x="15031" y="9712"/>
                  </a:cubicBezTo>
                  <a:close/>
                  <a:moveTo>
                    <a:pt x="15569" y="9938"/>
                  </a:moveTo>
                  <a:lnTo>
                    <a:pt x="15574" y="9931"/>
                  </a:lnTo>
                  <a:lnTo>
                    <a:pt x="15572" y="9924"/>
                  </a:lnTo>
                  <a:lnTo>
                    <a:pt x="15569" y="9917"/>
                  </a:lnTo>
                  <a:lnTo>
                    <a:pt x="15565" y="9915"/>
                  </a:lnTo>
                  <a:lnTo>
                    <a:pt x="15553" y="9914"/>
                  </a:lnTo>
                  <a:lnTo>
                    <a:pt x="15525" y="9900"/>
                  </a:lnTo>
                  <a:lnTo>
                    <a:pt x="15514" y="9899"/>
                  </a:lnTo>
                  <a:lnTo>
                    <a:pt x="15510" y="9908"/>
                  </a:lnTo>
                  <a:lnTo>
                    <a:pt x="15517" y="9939"/>
                  </a:lnTo>
                  <a:lnTo>
                    <a:pt x="15515" y="9946"/>
                  </a:lnTo>
                  <a:lnTo>
                    <a:pt x="15514" y="9948"/>
                  </a:lnTo>
                  <a:lnTo>
                    <a:pt x="15511" y="9955"/>
                  </a:lnTo>
                  <a:lnTo>
                    <a:pt x="15510" y="9958"/>
                  </a:lnTo>
                  <a:lnTo>
                    <a:pt x="15512" y="9962"/>
                  </a:lnTo>
                  <a:lnTo>
                    <a:pt x="15514" y="9967"/>
                  </a:lnTo>
                  <a:lnTo>
                    <a:pt x="15516" y="9971"/>
                  </a:lnTo>
                  <a:lnTo>
                    <a:pt x="15517" y="9971"/>
                  </a:lnTo>
                  <a:lnTo>
                    <a:pt x="15516" y="9979"/>
                  </a:lnTo>
                  <a:lnTo>
                    <a:pt x="15514" y="9983"/>
                  </a:lnTo>
                  <a:lnTo>
                    <a:pt x="15509" y="9986"/>
                  </a:lnTo>
                  <a:lnTo>
                    <a:pt x="15447" y="9993"/>
                  </a:lnTo>
                  <a:lnTo>
                    <a:pt x="15428" y="10006"/>
                  </a:lnTo>
                  <a:lnTo>
                    <a:pt x="15424" y="10016"/>
                  </a:lnTo>
                  <a:lnTo>
                    <a:pt x="15425" y="10027"/>
                  </a:lnTo>
                  <a:lnTo>
                    <a:pt x="15429" y="10040"/>
                  </a:lnTo>
                  <a:lnTo>
                    <a:pt x="15444" y="10070"/>
                  </a:lnTo>
                  <a:lnTo>
                    <a:pt x="15454" y="10083"/>
                  </a:lnTo>
                  <a:lnTo>
                    <a:pt x="15465" y="10093"/>
                  </a:lnTo>
                  <a:lnTo>
                    <a:pt x="15533" y="10143"/>
                  </a:lnTo>
                  <a:lnTo>
                    <a:pt x="15556" y="10156"/>
                  </a:lnTo>
                  <a:lnTo>
                    <a:pt x="15578" y="10165"/>
                  </a:lnTo>
                  <a:lnTo>
                    <a:pt x="15637" y="10172"/>
                  </a:lnTo>
                  <a:lnTo>
                    <a:pt x="15954" y="10077"/>
                  </a:lnTo>
                  <a:lnTo>
                    <a:pt x="15958" y="10070"/>
                  </a:lnTo>
                  <a:lnTo>
                    <a:pt x="15957" y="10056"/>
                  </a:lnTo>
                  <a:lnTo>
                    <a:pt x="15952" y="10041"/>
                  </a:lnTo>
                  <a:lnTo>
                    <a:pt x="15948" y="10031"/>
                  </a:lnTo>
                  <a:lnTo>
                    <a:pt x="15942" y="10028"/>
                  </a:lnTo>
                  <a:lnTo>
                    <a:pt x="15928" y="10024"/>
                  </a:lnTo>
                  <a:lnTo>
                    <a:pt x="15924" y="10020"/>
                  </a:lnTo>
                  <a:lnTo>
                    <a:pt x="15918" y="10006"/>
                  </a:lnTo>
                  <a:lnTo>
                    <a:pt x="15914" y="9998"/>
                  </a:lnTo>
                  <a:lnTo>
                    <a:pt x="15911" y="9995"/>
                  </a:lnTo>
                  <a:lnTo>
                    <a:pt x="15907" y="9994"/>
                  </a:lnTo>
                  <a:lnTo>
                    <a:pt x="15900" y="9989"/>
                  </a:lnTo>
                  <a:lnTo>
                    <a:pt x="15893" y="9982"/>
                  </a:lnTo>
                  <a:lnTo>
                    <a:pt x="15888" y="9975"/>
                  </a:lnTo>
                  <a:lnTo>
                    <a:pt x="15886" y="9970"/>
                  </a:lnTo>
                  <a:lnTo>
                    <a:pt x="15882" y="9951"/>
                  </a:lnTo>
                  <a:lnTo>
                    <a:pt x="15863" y="9938"/>
                  </a:lnTo>
                  <a:lnTo>
                    <a:pt x="15832" y="9934"/>
                  </a:lnTo>
                  <a:lnTo>
                    <a:pt x="15804" y="9938"/>
                  </a:lnTo>
                  <a:lnTo>
                    <a:pt x="15789" y="9948"/>
                  </a:lnTo>
                  <a:lnTo>
                    <a:pt x="15769" y="9948"/>
                  </a:lnTo>
                  <a:lnTo>
                    <a:pt x="15763" y="9950"/>
                  </a:lnTo>
                  <a:lnTo>
                    <a:pt x="15760" y="9955"/>
                  </a:lnTo>
                  <a:lnTo>
                    <a:pt x="15757" y="9966"/>
                  </a:lnTo>
                  <a:lnTo>
                    <a:pt x="15753" y="9970"/>
                  </a:lnTo>
                  <a:lnTo>
                    <a:pt x="15748" y="9970"/>
                  </a:lnTo>
                  <a:lnTo>
                    <a:pt x="15737" y="9965"/>
                  </a:lnTo>
                  <a:lnTo>
                    <a:pt x="15726" y="9965"/>
                  </a:lnTo>
                  <a:lnTo>
                    <a:pt x="15697" y="9957"/>
                  </a:lnTo>
                  <a:lnTo>
                    <a:pt x="15636" y="9958"/>
                  </a:lnTo>
                  <a:lnTo>
                    <a:pt x="15621" y="9954"/>
                  </a:lnTo>
                  <a:lnTo>
                    <a:pt x="15609" y="9955"/>
                  </a:lnTo>
                  <a:lnTo>
                    <a:pt x="15582" y="9969"/>
                  </a:lnTo>
                  <a:lnTo>
                    <a:pt x="15570" y="9961"/>
                  </a:lnTo>
                  <a:lnTo>
                    <a:pt x="15568" y="9954"/>
                  </a:lnTo>
                  <a:lnTo>
                    <a:pt x="15568" y="9945"/>
                  </a:lnTo>
                  <a:cubicBezTo>
                    <a:pt x="15568" y="9945"/>
                    <a:pt x="15569" y="9938"/>
                    <a:pt x="15569" y="9938"/>
                  </a:cubicBezTo>
                  <a:close/>
                  <a:moveTo>
                    <a:pt x="17389" y="21114"/>
                  </a:moveTo>
                  <a:lnTo>
                    <a:pt x="17352" y="21071"/>
                  </a:lnTo>
                  <a:lnTo>
                    <a:pt x="17346" y="21061"/>
                  </a:lnTo>
                  <a:lnTo>
                    <a:pt x="17314" y="21025"/>
                  </a:lnTo>
                  <a:lnTo>
                    <a:pt x="17306" y="21015"/>
                  </a:lnTo>
                  <a:lnTo>
                    <a:pt x="17297" y="21006"/>
                  </a:lnTo>
                  <a:lnTo>
                    <a:pt x="17225" y="20958"/>
                  </a:lnTo>
                  <a:lnTo>
                    <a:pt x="17190" y="20944"/>
                  </a:lnTo>
                  <a:lnTo>
                    <a:pt x="17181" y="20939"/>
                  </a:lnTo>
                  <a:lnTo>
                    <a:pt x="17163" y="20919"/>
                  </a:lnTo>
                  <a:lnTo>
                    <a:pt x="17156" y="20913"/>
                  </a:lnTo>
                  <a:lnTo>
                    <a:pt x="17151" y="20910"/>
                  </a:lnTo>
                  <a:lnTo>
                    <a:pt x="17138" y="20906"/>
                  </a:lnTo>
                  <a:lnTo>
                    <a:pt x="17059" y="20864"/>
                  </a:lnTo>
                  <a:lnTo>
                    <a:pt x="17030" y="20862"/>
                  </a:lnTo>
                  <a:lnTo>
                    <a:pt x="16896" y="20876"/>
                  </a:lnTo>
                  <a:lnTo>
                    <a:pt x="16863" y="20894"/>
                  </a:lnTo>
                  <a:lnTo>
                    <a:pt x="16800" y="20906"/>
                  </a:lnTo>
                  <a:lnTo>
                    <a:pt x="16775" y="20916"/>
                  </a:lnTo>
                  <a:lnTo>
                    <a:pt x="16733" y="20943"/>
                  </a:lnTo>
                  <a:lnTo>
                    <a:pt x="16722" y="20947"/>
                  </a:lnTo>
                  <a:lnTo>
                    <a:pt x="16680" y="20951"/>
                  </a:lnTo>
                  <a:lnTo>
                    <a:pt x="16668" y="20957"/>
                  </a:lnTo>
                  <a:lnTo>
                    <a:pt x="16644" y="20989"/>
                  </a:lnTo>
                  <a:lnTo>
                    <a:pt x="16630" y="21019"/>
                  </a:lnTo>
                  <a:lnTo>
                    <a:pt x="16626" y="21043"/>
                  </a:lnTo>
                  <a:lnTo>
                    <a:pt x="16624" y="21048"/>
                  </a:lnTo>
                  <a:lnTo>
                    <a:pt x="16609" y="21073"/>
                  </a:lnTo>
                  <a:lnTo>
                    <a:pt x="16608" y="21086"/>
                  </a:lnTo>
                  <a:lnTo>
                    <a:pt x="16636" y="21090"/>
                  </a:lnTo>
                  <a:lnTo>
                    <a:pt x="16677" y="21109"/>
                  </a:lnTo>
                  <a:lnTo>
                    <a:pt x="16768" y="21116"/>
                  </a:lnTo>
                  <a:lnTo>
                    <a:pt x="16851" y="21128"/>
                  </a:lnTo>
                  <a:lnTo>
                    <a:pt x="16956" y="21140"/>
                  </a:lnTo>
                  <a:lnTo>
                    <a:pt x="17055" y="21133"/>
                  </a:lnTo>
                  <a:lnTo>
                    <a:pt x="17135" y="21148"/>
                  </a:lnTo>
                  <a:lnTo>
                    <a:pt x="17213" y="21170"/>
                  </a:lnTo>
                  <a:lnTo>
                    <a:pt x="17347" y="21165"/>
                  </a:lnTo>
                  <a:lnTo>
                    <a:pt x="17373" y="21177"/>
                  </a:lnTo>
                  <a:lnTo>
                    <a:pt x="17388" y="21178"/>
                  </a:lnTo>
                  <a:lnTo>
                    <a:pt x="17397" y="21172"/>
                  </a:lnTo>
                  <a:lnTo>
                    <a:pt x="17389" y="21158"/>
                  </a:lnTo>
                  <a:lnTo>
                    <a:pt x="17403" y="21140"/>
                  </a:lnTo>
                  <a:cubicBezTo>
                    <a:pt x="17403" y="21140"/>
                    <a:pt x="17389" y="21114"/>
                    <a:pt x="17389" y="21114"/>
                  </a:cubicBezTo>
                  <a:close/>
                  <a:moveTo>
                    <a:pt x="15325" y="10663"/>
                  </a:moveTo>
                  <a:lnTo>
                    <a:pt x="15334" y="10658"/>
                  </a:lnTo>
                  <a:lnTo>
                    <a:pt x="15383" y="10606"/>
                  </a:lnTo>
                  <a:lnTo>
                    <a:pt x="15413" y="10596"/>
                  </a:lnTo>
                  <a:lnTo>
                    <a:pt x="15417" y="10590"/>
                  </a:lnTo>
                  <a:lnTo>
                    <a:pt x="15417" y="10584"/>
                  </a:lnTo>
                  <a:lnTo>
                    <a:pt x="15416" y="10570"/>
                  </a:lnTo>
                  <a:lnTo>
                    <a:pt x="15416" y="10564"/>
                  </a:lnTo>
                  <a:lnTo>
                    <a:pt x="15424" y="10554"/>
                  </a:lnTo>
                  <a:lnTo>
                    <a:pt x="15464" y="10545"/>
                  </a:lnTo>
                  <a:lnTo>
                    <a:pt x="15464" y="10543"/>
                  </a:lnTo>
                  <a:lnTo>
                    <a:pt x="15464" y="10529"/>
                  </a:lnTo>
                  <a:lnTo>
                    <a:pt x="15465" y="10524"/>
                  </a:lnTo>
                  <a:lnTo>
                    <a:pt x="15467" y="10522"/>
                  </a:lnTo>
                  <a:lnTo>
                    <a:pt x="15471" y="10519"/>
                  </a:lnTo>
                  <a:lnTo>
                    <a:pt x="15472" y="10517"/>
                  </a:lnTo>
                  <a:lnTo>
                    <a:pt x="15471" y="10513"/>
                  </a:lnTo>
                  <a:lnTo>
                    <a:pt x="15469" y="10509"/>
                  </a:lnTo>
                  <a:lnTo>
                    <a:pt x="15467" y="10505"/>
                  </a:lnTo>
                  <a:lnTo>
                    <a:pt x="15467" y="10502"/>
                  </a:lnTo>
                  <a:lnTo>
                    <a:pt x="15472" y="10493"/>
                  </a:lnTo>
                  <a:lnTo>
                    <a:pt x="15491" y="10481"/>
                  </a:lnTo>
                  <a:lnTo>
                    <a:pt x="15496" y="10470"/>
                  </a:lnTo>
                  <a:lnTo>
                    <a:pt x="15496" y="10458"/>
                  </a:lnTo>
                  <a:lnTo>
                    <a:pt x="15502" y="10436"/>
                  </a:lnTo>
                  <a:lnTo>
                    <a:pt x="15504" y="10399"/>
                  </a:lnTo>
                  <a:lnTo>
                    <a:pt x="15503" y="10385"/>
                  </a:lnTo>
                  <a:lnTo>
                    <a:pt x="15496" y="10363"/>
                  </a:lnTo>
                  <a:lnTo>
                    <a:pt x="15494" y="10346"/>
                  </a:lnTo>
                  <a:lnTo>
                    <a:pt x="15492" y="10338"/>
                  </a:lnTo>
                  <a:lnTo>
                    <a:pt x="15488" y="10329"/>
                  </a:lnTo>
                  <a:lnTo>
                    <a:pt x="15486" y="10327"/>
                  </a:lnTo>
                  <a:lnTo>
                    <a:pt x="15483" y="10326"/>
                  </a:lnTo>
                  <a:lnTo>
                    <a:pt x="15478" y="10321"/>
                  </a:lnTo>
                  <a:lnTo>
                    <a:pt x="15459" y="10295"/>
                  </a:lnTo>
                  <a:lnTo>
                    <a:pt x="15441" y="10266"/>
                  </a:lnTo>
                  <a:lnTo>
                    <a:pt x="15427" y="10235"/>
                  </a:lnTo>
                  <a:lnTo>
                    <a:pt x="15418" y="10207"/>
                  </a:lnTo>
                  <a:lnTo>
                    <a:pt x="15405" y="10198"/>
                  </a:lnTo>
                  <a:lnTo>
                    <a:pt x="15391" y="10191"/>
                  </a:lnTo>
                  <a:lnTo>
                    <a:pt x="15378" y="10181"/>
                  </a:lnTo>
                  <a:lnTo>
                    <a:pt x="15352" y="10145"/>
                  </a:lnTo>
                  <a:lnTo>
                    <a:pt x="15341" y="10136"/>
                  </a:lnTo>
                  <a:lnTo>
                    <a:pt x="15333" y="10127"/>
                  </a:lnTo>
                  <a:lnTo>
                    <a:pt x="15330" y="10108"/>
                  </a:lnTo>
                  <a:lnTo>
                    <a:pt x="15335" y="10065"/>
                  </a:lnTo>
                  <a:lnTo>
                    <a:pt x="15332" y="10047"/>
                  </a:lnTo>
                  <a:lnTo>
                    <a:pt x="15325" y="10028"/>
                  </a:lnTo>
                  <a:lnTo>
                    <a:pt x="15323" y="10018"/>
                  </a:lnTo>
                  <a:lnTo>
                    <a:pt x="15327" y="10008"/>
                  </a:lnTo>
                  <a:lnTo>
                    <a:pt x="15324" y="9999"/>
                  </a:lnTo>
                  <a:lnTo>
                    <a:pt x="15319" y="9990"/>
                  </a:lnTo>
                  <a:lnTo>
                    <a:pt x="15314" y="9985"/>
                  </a:lnTo>
                  <a:lnTo>
                    <a:pt x="15300" y="9971"/>
                  </a:lnTo>
                  <a:lnTo>
                    <a:pt x="15297" y="9968"/>
                  </a:lnTo>
                  <a:lnTo>
                    <a:pt x="15293" y="9968"/>
                  </a:lnTo>
                  <a:lnTo>
                    <a:pt x="15282" y="9965"/>
                  </a:lnTo>
                  <a:lnTo>
                    <a:pt x="15278" y="9964"/>
                  </a:lnTo>
                  <a:lnTo>
                    <a:pt x="15266" y="9954"/>
                  </a:lnTo>
                  <a:lnTo>
                    <a:pt x="15254" y="9944"/>
                  </a:lnTo>
                  <a:lnTo>
                    <a:pt x="15242" y="9936"/>
                  </a:lnTo>
                  <a:lnTo>
                    <a:pt x="15113" y="9937"/>
                  </a:lnTo>
                  <a:lnTo>
                    <a:pt x="15071" y="9926"/>
                  </a:lnTo>
                  <a:lnTo>
                    <a:pt x="14962" y="9933"/>
                  </a:lnTo>
                  <a:lnTo>
                    <a:pt x="14941" y="9951"/>
                  </a:lnTo>
                  <a:lnTo>
                    <a:pt x="14932" y="9972"/>
                  </a:lnTo>
                  <a:lnTo>
                    <a:pt x="14923" y="9979"/>
                  </a:lnTo>
                  <a:lnTo>
                    <a:pt x="14891" y="9988"/>
                  </a:lnTo>
                  <a:lnTo>
                    <a:pt x="14875" y="9988"/>
                  </a:lnTo>
                  <a:lnTo>
                    <a:pt x="14861" y="9981"/>
                  </a:lnTo>
                  <a:lnTo>
                    <a:pt x="14858" y="9971"/>
                  </a:lnTo>
                  <a:lnTo>
                    <a:pt x="14850" y="9970"/>
                  </a:lnTo>
                  <a:lnTo>
                    <a:pt x="14842" y="9973"/>
                  </a:lnTo>
                  <a:lnTo>
                    <a:pt x="14743" y="10055"/>
                  </a:lnTo>
                  <a:lnTo>
                    <a:pt x="14736" y="10072"/>
                  </a:lnTo>
                  <a:lnTo>
                    <a:pt x="14724" y="10133"/>
                  </a:lnTo>
                  <a:lnTo>
                    <a:pt x="14719" y="10140"/>
                  </a:lnTo>
                  <a:lnTo>
                    <a:pt x="14718" y="10145"/>
                  </a:lnTo>
                  <a:lnTo>
                    <a:pt x="14720" y="10152"/>
                  </a:lnTo>
                  <a:lnTo>
                    <a:pt x="14722" y="10175"/>
                  </a:lnTo>
                  <a:lnTo>
                    <a:pt x="14713" y="10214"/>
                  </a:lnTo>
                  <a:lnTo>
                    <a:pt x="14701" y="10363"/>
                  </a:lnTo>
                  <a:lnTo>
                    <a:pt x="14702" y="10390"/>
                  </a:lnTo>
                  <a:lnTo>
                    <a:pt x="14713" y="10458"/>
                  </a:lnTo>
                  <a:lnTo>
                    <a:pt x="14714" y="10470"/>
                  </a:lnTo>
                  <a:lnTo>
                    <a:pt x="14717" y="10482"/>
                  </a:lnTo>
                  <a:lnTo>
                    <a:pt x="14725" y="10495"/>
                  </a:lnTo>
                  <a:lnTo>
                    <a:pt x="14772" y="10554"/>
                  </a:lnTo>
                  <a:lnTo>
                    <a:pt x="14782" y="10563"/>
                  </a:lnTo>
                  <a:lnTo>
                    <a:pt x="14798" y="10579"/>
                  </a:lnTo>
                  <a:lnTo>
                    <a:pt x="14802" y="10585"/>
                  </a:lnTo>
                  <a:lnTo>
                    <a:pt x="14803" y="10591"/>
                  </a:lnTo>
                  <a:lnTo>
                    <a:pt x="14802" y="10595"/>
                  </a:lnTo>
                  <a:lnTo>
                    <a:pt x="14797" y="10602"/>
                  </a:lnTo>
                  <a:lnTo>
                    <a:pt x="14808" y="10613"/>
                  </a:lnTo>
                  <a:lnTo>
                    <a:pt x="14814" y="10622"/>
                  </a:lnTo>
                  <a:lnTo>
                    <a:pt x="14818" y="10633"/>
                  </a:lnTo>
                  <a:lnTo>
                    <a:pt x="14821" y="10647"/>
                  </a:lnTo>
                  <a:lnTo>
                    <a:pt x="14833" y="10652"/>
                  </a:lnTo>
                  <a:lnTo>
                    <a:pt x="14844" y="10655"/>
                  </a:lnTo>
                  <a:lnTo>
                    <a:pt x="14854" y="10660"/>
                  </a:lnTo>
                  <a:lnTo>
                    <a:pt x="14866" y="10672"/>
                  </a:lnTo>
                  <a:lnTo>
                    <a:pt x="14864" y="10673"/>
                  </a:lnTo>
                  <a:lnTo>
                    <a:pt x="14908" y="10723"/>
                  </a:lnTo>
                  <a:lnTo>
                    <a:pt x="14933" y="10745"/>
                  </a:lnTo>
                  <a:lnTo>
                    <a:pt x="14940" y="10751"/>
                  </a:lnTo>
                  <a:lnTo>
                    <a:pt x="14953" y="10755"/>
                  </a:lnTo>
                  <a:lnTo>
                    <a:pt x="14960" y="10759"/>
                  </a:lnTo>
                  <a:lnTo>
                    <a:pt x="14977" y="10766"/>
                  </a:lnTo>
                  <a:lnTo>
                    <a:pt x="15098" y="10745"/>
                  </a:lnTo>
                  <a:lnTo>
                    <a:pt x="15108" y="10740"/>
                  </a:lnTo>
                  <a:lnTo>
                    <a:pt x="15124" y="10724"/>
                  </a:lnTo>
                  <a:lnTo>
                    <a:pt x="15182" y="10712"/>
                  </a:lnTo>
                  <a:lnTo>
                    <a:pt x="15190" y="10707"/>
                  </a:lnTo>
                  <a:lnTo>
                    <a:pt x="15204" y="10688"/>
                  </a:lnTo>
                  <a:lnTo>
                    <a:pt x="15213" y="10683"/>
                  </a:lnTo>
                  <a:lnTo>
                    <a:pt x="15250" y="10684"/>
                  </a:lnTo>
                  <a:lnTo>
                    <a:pt x="15267" y="10674"/>
                  </a:lnTo>
                  <a:cubicBezTo>
                    <a:pt x="15267" y="10674"/>
                    <a:pt x="15325" y="10663"/>
                    <a:pt x="15325" y="10663"/>
                  </a:cubicBezTo>
                  <a:close/>
                  <a:moveTo>
                    <a:pt x="16305" y="13361"/>
                  </a:moveTo>
                  <a:lnTo>
                    <a:pt x="16310" y="13352"/>
                  </a:lnTo>
                  <a:lnTo>
                    <a:pt x="16315" y="13336"/>
                  </a:lnTo>
                  <a:lnTo>
                    <a:pt x="16313" y="13321"/>
                  </a:lnTo>
                  <a:lnTo>
                    <a:pt x="16304" y="13315"/>
                  </a:lnTo>
                  <a:lnTo>
                    <a:pt x="16302" y="13310"/>
                  </a:lnTo>
                  <a:lnTo>
                    <a:pt x="16314" y="13313"/>
                  </a:lnTo>
                  <a:lnTo>
                    <a:pt x="16320" y="13308"/>
                  </a:lnTo>
                  <a:lnTo>
                    <a:pt x="16327" y="13287"/>
                  </a:lnTo>
                  <a:lnTo>
                    <a:pt x="16333" y="13285"/>
                  </a:lnTo>
                  <a:lnTo>
                    <a:pt x="16334" y="13283"/>
                  </a:lnTo>
                  <a:lnTo>
                    <a:pt x="16335" y="13279"/>
                  </a:lnTo>
                  <a:lnTo>
                    <a:pt x="16318" y="13277"/>
                  </a:lnTo>
                  <a:lnTo>
                    <a:pt x="16288" y="13284"/>
                  </a:lnTo>
                  <a:lnTo>
                    <a:pt x="16274" y="13281"/>
                  </a:lnTo>
                  <a:lnTo>
                    <a:pt x="16289" y="13249"/>
                  </a:lnTo>
                  <a:lnTo>
                    <a:pt x="16286" y="13246"/>
                  </a:lnTo>
                  <a:lnTo>
                    <a:pt x="16276" y="13247"/>
                  </a:lnTo>
                  <a:lnTo>
                    <a:pt x="16262" y="13246"/>
                  </a:lnTo>
                  <a:lnTo>
                    <a:pt x="16248" y="13242"/>
                  </a:lnTo>
                  <a:lnTo>
                    <a:pt x="16237" y="13232"/>
                  </a:lnTo>
                  <a:lnTo>
                    <a:pt x="16238" y="13231"/>
                  </a:lnTo>
                  <a:lnTo>
                    <a:pt x="16240" y="13227"/>
                  </a:lnTo>
                  <a:lnTo>
                    <a:pt x="16047" y="13188"/>
                  </a:lnTo>
                  <a:lnTo>
                    <a:pt x="16050" y="13193"/>
                  </a:lnTo>
                  <a:lnTo>
                    <a:pt x="16058" y="13197"/>
                  </a:lnTo>
                  <a:lnTo>
                    <a:pt x="16057" y="13201"/>
                  </a:lnTo>
                  <a:lnTo>
                    <a:pt x="16047" y="13204"/>
                  </a:lnTo>
                  <a:lnTo>
                    <a:pt x="16041" y="13203"/>
                  </a:lnTo>
                  <a:lnTo>
                    <a:pt x="16026" y="13196"/>
                  </a:lnTo>
                  <a:lnTo>
                    <a:pt x="16019" y="13196"/>
                  </a:lnTo>
                  <a:lnTo>
                    <a:pt x="15984" y="13204"/>
                  </a:lnTo>
                  <a:lnTo>
                    <a:pt x="15962" y="13199"/>
                  </a:lnTo>
                  <a:lnTo>
                    <a:pt x="15949" y="13201"/>
                  </a:lnTo>
                  <a:lnTo>
                    <a:pt x="15940" y="13210"/>
                  </a:lnTo>
                  <a:lnTo>
                    <a:pt x="15934" y="13222"/>
                  </a:lnTo>
                  <a:lnTo>
                    <a:pt x="15931" y="13236"/>
                  </a:lnTo>
                  <a:lnTo>
                    <a:pt x="15936" y="13250"/>
                  </a:lnTo>
                  <a:lnTo>
                    <a:pt x="15952" y="13252"/>
                  </a:lnTo>
                  <a:lnTo>
                    <a:pt x="15983" y="13246"/>
                  </a:lnTo>
                  <a:lnTo>
                    <a:pt x="15986" y="13251"/>
                  </a:lnTo>
                  <a:lnTo>
                    <a:pt x="15950" y="13260"/>
                  </a:lnTo>
                  <a:lnTo>
                    <a:pt x="15945" y="13264"/>
                  </a:lnTo>
                  <a:lnTo>
                    <a:pt x="15949" y="13269"/>
                  </a:lnTo>
                  <a:lnTo>
                    <a:pt x="15958" y="13272"/>
                  </a:lnTo>
                  <a:lnTo>
                    <a:pt x="15966" y="13272"/>
                  </a:lnTo>
                  <a:lnTo>
                    <a:pt x="15962" y="13273"/>
                  </a:lnTo>
                  <a:lnTo>
                    <a:pt x="15959" y="13274"/>
                  </a:lnTo>
                  <a:lnTo>
                    <a:pt x="15957" y="13277"/>
                  </a:lnTo>
                  <a:lnTo>
                    <a:pt x="15955" y="13280"/>
                  </a:lnTo>
                  <a:lnTo>
                    <a:pt x="15963" y="13282"/>
                  </a:lnTo>
                  <a:lnTo>
                    <a:pt x="15985" y="13277"/>
                  </a:lnTo>
                  <a:lnTo>
                    <a:pt x="15983" y="13279"/>
                  </a:lnTo>
                  <a:lnTo>
                    <a:pt x="15982" y="13280"/>
                  </a:lnTo>
                  <a:lnTo>
                    <a:pt x="15982" y="13283"/>
                  </a:lnTo>
                  <a:lnTo>
                    <a:pt x="16022" y="13290"/>
                  </a:lnTo>
                  <a:lnTo>
                    <a:pt x="16035" y="13295"/>
                  </a:lnTo>
                  <a:lnTo>
                    <a:pt x="16036" y="13293"/>
                  </a:lnTo>
                  <a:lnTo>
                    <a:pt x="16039" y="13294"/>
                  </a:lnTo>
                  <a:lnTo>
                    <a:pt x="16045" y="13298"/>
                  </a:lnTo>
                  <a:lnTo>
                    <a:pt x="16046" y="13300"/>
                  </a:lnTo>
                  <a:lnTo>
                    <a:pt x="16048" y="13306"/>
                  </a:lnTo>
                  <a:lnTo>
                    <a:pt x="16049" y="13308"/>
                  </a:lnTo>
                  <a:lnTo>
                    <a:pt x="16052" y="13309"/>
                  </a:lnTo>
                  <a:lnTo>
                    <a:pt x="16056" y="13309"/>
                  </a:lnTo>
                  <a:lnTo>
                    <a:pt x="16059" y="13310"/>
                  </a:lnTo>
                  <a:lnTo>
                    <a:pt x="16066" y="13313"/>
                  </a:lnTo>
                  <a:lnTo>
                    <a:pt x="16073" y="13315"/>
                  </a:lnTo>
                  <a:lnTo>
                    <a:pt x="16080" y="13315"/>
                  </a:lnTo>
                  <a:lnTo>
                    <a:pt x="16086" y="13313"/>
                  </a:lnTo>
                  <a:lnTo>
                    <a:pt x="16091" y="13317"/>
                  </a:lnTo>
                  <a:lnTo>
                    <a:pt x="16125" y="13336"/>
                  </a:lnTo>
                  <a:lnTo>
                    <a:pt x="16140" y="13341"/>
                  </a:lnTo>
                  <a:lnTo>
                    <a:pt x="16157" y="13353"/>
                  </a:lnTo>
                  <a:lnTo>
                    <a:pt x="16174" y="13357"/>
                  </a:lnTo>
                  <a:lnTo>
                    <a:pt x="16186" y="13364"/>
                  </a:lnTo>
                  <a:lnTo>
                    <a:pt x="16190" y="13363"/>
                  </a:lnTo>
                  <a:lnTo>
                    <a:pt x="16199" y="13357"/>
                  </a:lnTo>
                  <a:lnTo>
                    <a:pt x="16220" y="13351"/>
                  </a:lnTo>
                  <a:lnTo>
                    <a:pt x="16230" y="13351"/>
                  </a:lnTo>
                  <a:lnTo>
                    <a:pt x="16233" y="13359"/>
                  </a:lnTo>
                  <a:lnTo>
                    <a:pt x="16242" y="13362"/>
                  </a:lnTo>
                  <a:lnTo>
                    <a:pt x="16251" y="13363"/>
                  </a:lnTo>
                  <a:lnTo>
                    <a:pt x="16275" y="13361"/>
                  </a:lnTo>
                  <a:lnTo>
                    <a:pt x="16296" y="13364"/>
                  </a:lnTo>
                  <a:cubicBezTo>
                    <a:pt x="16296" y="13364"/>
                    <a:pt x="16305" y="13361"/>
                    <a:pt x="16305" y="13361"/>
                  </a:cubicBezTo>
                  <a:close/>
                  <a:moveTo>
                    <a:pt x="20762" y="14409"/>
                  </a:moveTo>
                  <a:lnTo>
                    <a:pt x="20784" y="14380"/>
                  </a:lnTo>
                  <a:lnTo>
                    <a:pt x="20792" y="14361"/>
                  </a:lnTo>
                  <a:lnTo>
                    <a:pt x="20838" y="14312"/>
                  </a:lnTo>
                  <a:lnTo>
                    <a:pt x="20848" y="14289"/>
                  </a:lnTo>
                  <a:lnTo>
                    <a:pt x="20857" y="14239"/>
                  </a:lnTo>
                  <a:lnTo>
                    <a:pt x="20852" y="14211"/>
                  </a:lnTo>
                  <a:lnTo>
                    <a:pt x="20832" y="14190"/>
                  </a:lnTo>
                  <a:lnTo>
                    <a:pt x="20791" y="14181"/>
                  </a:lnTo>
                  <a:lnTo>
                    <a:pt x="20781" y="14173"/>
                  </a:lnTo>
                  <a:lnTo>
                    <a:pt x="20772" y="14165"/>
                  </a:lnTo>
                  <a:lnTo>
                    <a:pt x="20748" y="14153"/>
                  </a:lnTo>
                  <a:lnTo>
                    <a:pt x="20741" y="14146"/>
                  </a:lnTo>
                  <a:lnTo>
                    <a:pt x="20738" y="14147"/>
                  </a:lnTo>
                  <a:lnTo>
                    <a:pt x="20692" y="14148"/>
                  </a:lnTo>
                  <a:lnTo>
                    <a:pt x="20678" y="14151"/>
                  </a:lnTo>
                  <a:lnTo>
                    <a:pt x="20673" y="14154"/>
                  </a:lnTo>
                  <a:lnTo>
                    <a:pt x="20670" y="14159"/>
                  </a:lnTo>
                  <a:lnTo>
                    <a:pt x="20659" y="14197"/>
                  </a:lnTo>
                  <a:lnTo>
                    <a:pt x="20678" y="14255"/>
                  </a:lnTo>
                  <a:lnTo>
                    <a:pt x="20674" y="14271"/>
                  </a:lnTo>
                  <a:lnTo>
                    <a:pt x="20665" y="14285"/>
                  </a:lnTo>
                  <a:lnTo>
                    <a:pt x="20665" y="14311"/>
                  </a:lnTo>
                  <a:lnTo>
                    <a:pt x="20678" y="14390"/>
                  </a:lnTo>
                  <a:lnTo>
                    <a:pt x="20688" y="14412"/>
                  </a:lnTo>
                  <a:lnTo>
                    <a:pt x="20704" y="14427"/>
                  </a:lnTo>
                  <a:lnTo>
                    <a:pt x="20726" y="14429"/>
                  </a:lnTo>
                  <a:lnTo>
                    <a:pt x="20751" y="14418"/>
                  </a:lnTo>
                  <a:cubicBezTo>
                    <a:pt x="20751" y="14418"/>
                    <a:pt x="20762" y="14409"/>
                    <a:pt x="20762" y="14409"/>
                  </a:cubicBezTo>
                  <a:close/>
                  <a:moveTo>
                    <a:pt x="19039" y="13126"/>
                  </a:moveTo>
                  <a:lnTo>
                    <a:pt x="19027" y="13120"/>
                  </a:lnTo>
                  <a:lnTo>
                    <a:pt x="18998" y="13109"/>
                  </a:lnTo>
                  <a:lnTo>
                    <a:pt x="18990" y="13105"/>
                  </a:lnTo>
                  <a:lnTo>
                    <a:pt x="18993" y="13109"/>
                  </a:lnTo>
                  <a:lnTo>
                    <a:pt x="18978" y="13100"/>
                  </a:lnTo>
                  <a:lnTo>
                    <a:pt x="18966" y="13103"/>
                  </a:lnTo>
                  <a:lnTo>
                    <a:pt x="18944" y="13115"/>
                  </a:lnTo>
                  <a:lnTo>
                    <a:pt x="18941" y="13111"/>
                  </a:lnTo>
                  <a:lnTo>
                    <a:pt x="18948" y="13086"/>
                  </a:lnTo>
                  <a:lnTo>
                    <a:pt x="18942" y="13086"/>
                  </a:lnTo>
                  <a:lnTo>
                    <a:pt x="18920" y="13080"/>
                  </a:lnTo>
                  <a:lnTo>
                    <a:pt x="18917" y="13076"/>
                  </a:lnTo>
                  <a:lnTo>
                    <a:pt x="18920" y="13075"/>
                  </a:lnTo>
                  <a:lnTo>
                    <a:pt x="18927" y="13072"/>
                  </a:lnTo>
                  <a:lnTo>
                    <a:pt x="18917" y="13066"/>
                  </a:lnTo>
                  <a:lnTo>
                    <a:pt x="18902" y="13062"/>
                  </a:lnTo>
                  <a:lnTo>
                    <a:pt x="18887" y="13061"/>
                  </a:lnTo>
                  <a:lnTo>
                    <a:pt x="18868" y="13063"/>
                  </a:lnTo>
                  <a:lnTo>
                    <a:pt x="18832" y="13057"/>
                  </a:lnTo>
                  <a:lnTo>
                    <a:pt x="18822" y="13059"/>
                  </a:lnTo>
                  <a:lnTo>
                    <a:pt x="18733" y="13041"/>
                  </a:lnTo>
                  <a:lnTo>
                    <a:pt x="18557" y="13063"/>
                  </a:lnTo>
                  <a:lnTo>
                    <a:pt x="18548" y="13068"/>
                  </a:lnTo>
                  <a:lnTo>
                    <a:pt x="18552" y="13077"/>
                  </a:lnTo>
                  <a:lnTo>
                    <a:pt x="18576" y="13087"/>
                  </a:lnTo>
                  <a:lnTo>
                    <a:pt x="18601" y="13088"/>
                  </a:lnTo>
                  <a:lnTo>
                    <a:pt x="18645" y="13081"/>
                  </a:lnTo>
                  <a:lnTo>
                    <a:pt x="18636" y="13091"/>
                  </a:lnTo>
                  <a:lnTo>
                    <a:pt x="18605" y="13097"/>
                  </a:lnTo>
                  <a:lnTo>
                    <a:pt x="18596" y="13108"/>
                  </a:lnTo>
                  <a:lnTo>
                    <a:pt x="18604" y="13112"/>
                  </a:lnTo>
                  <a:lnTo>
                    <a:pt x="18609" y="13113"/>
                  </a:lnTo>
                  <a:lnTo>
                    <a:pt x="18634" y="13108"/>
                  </a:lnTo>
                  <a:lnTo>
                    <a:pt x="18642" y="13105"/>
                  </a:lnTo>
                  <a:lnTo>
                    <a:pt x="18652" y="13091"/>
                  </a:lnTo>
                  <a:lnTo>
                    <a:pt x="18666" y="13087"/>
                  </a:lnTo>
                  <a:lnTo>
                    <a:pt x="18684" y="13088"/>
                  </a:lnTo>
                  <a:lnTo>
                    <a:pt x="18714" y="13101"/>
                  </a:lnTo>
                  <a:lnTo>
                    <a:pt x="18729" y="13097"/>
                  </a:lnTo>
                  <a:lnTo>
                    <a:pt x="18752" y="13084"/>
                  </a:lnTo>
                  <a:lnTo>
                    <a:pt x="18759" y="13083"/>
                  </a:lnTo>
                  <a:lnTo>
                    <a:pt x="18766" y="13086"/>
                  </a:lnTo>
                  <a:lnTo>
                    <a:pt x="18771" y="13092"/>
                  </a:lnTo>
                  <a:lnTo>
                    <a:pt x="18773" y="13101"/>
                  </a:lnTo>
                  <a:lnTo>
                    <a:pt x="18769" y="13106"/>
                  </a:lnTo>
                  <a:lnTo>
                    <a:pt x="18761" y="13109"/>
                  </a:lnTo>
                  <a:lnTo>
                    <a:pt x="18752" y="13109"/>
                  </a:lnTo>
                  <a:lnTo>
                    <a:pt x="18744" y="13107"/>
                  </a:lnTo>
                  <a:lnTo>
                    <a:pt x="18745" y="13113"/>
                  </a:lnTo>
                  <a:lnTo>
                    <a:pt x="18736" y="13111"/>
                  </a:lnTo>
                  <a:lnTo>
                    <a:pt x="18729" y="13112"/>
                  </a:lnTo>
                  <a:lnTo>
                    <a:pt x="18722" y="13115"/>
                  </a:lnTo>
                  <a:lnTo>
                    <a:pt x="18719" y="13122"/>
                  </a:lnTo>
                  <a:lnTo>
                    <a:pt x="18751" y="13132"/>
                  </a:lnTo>
                  <a:lnTo>
                    <a:pt x="18767" y="13143"/>
                  </a:lnTo>
                  <a:lnTo>
                    <a:pt x="18804" y="13193"/>
                  </a:lnTo>
                  <a:lnTo>
                    <a:pt x="18810" y="13199"/>
                  </a:lnTo>
                  <a:lnTo>
                    <a:pt x="18819" y="13202"/>
                  </a:lnTo>
                  <a:lnTo>
                    <a:pt x="18849" y="13197"/>
                  </a:lnTo>
                  <a:lnTo>
                    <a:pt x="18846" y="13209"/>
                  </a:lnTo>
                  <a:lnTo>
                    <a:pt x="18843" y="13215"/>
                  </a:lnTo>
                  <a:lnTo>
                    <a:pt x="18846" y="13218"/>
                  </a:lnTo>
                  <a:lnTo>
                    <a:pt x="18861" y="13223"/>
                  </a:lnTo>
                  <a:lnTo>
                    <a:pt x="18868" y="13224"/>
                  </a:lnTo>
                  <a:lnTo>
                    <a:pt x="18887" y="13222"/>
                  </a:lnTo>
                  <a:lnTo>
                    <a:pt x="18891" y="13218"/>
                  </a:lnTo>
                  <a:lnTo>
                    <a:pt x="18891" y="13207"/>
                  </a:lnTo>
                  <a:lnTo>
                    <a:pt x="18893" y="13203"/>
                  </a:lnTo>
                  <a:lnTo>
                    <a:pt x="18902" y="13204"/>
                  </a:lnTo>
                  <a:lnTo>
                    <a:pt x="18925" y="13211"/>
                  </a:lnTo>
                  <a:lnTo>
                    <a:pt x="18935" y="13211"/>
                  </a:lnTo>
                  <a:lnTo>
                    <a:pt x="18985" y="13200"/>
                  </a:lnTo>
                  <a:lnTo>
                    <a:pt x="19020" y="13180"/>
                  </a:lnTo>
                  <a:lnTo>
                    <a:pt x="19034" y="13165"/>
                  </a:lnTo>
                  <a:lnTo>
                    <a:pt x="19043" y="13147"/>
                  </a:lnTo>
                  <a:lnTo>
                    <a:pt x="19046" y="13138"/>
                  </a:lnTo>
                  <a:lnTo>
                    <a:pt x="19046" y="13132"/>
                  </a:lnTo>
                  <a:cubicBezTo>
                    <a:pt x="19046" y="13132"/>
                    <a:pt x="19039" y="13126"/>
                    <a:pt x="19039" y="13126"/>
                  </a:cubicBezTo>
                  <a:close/>
                  <a:moveTo>
                    <a:pt x="21592" y="13052"/>
                  </a:moveTo>
                  <a:lnTo>
                    <a:pt x="21590" y="13045"/>
                  </a:lnTo>
                  <a:lnTo>
                    <a:pt x="21585" y="13036"/>
                  </a:lnTo>
                  <a:lnTo>
                    <a:pt x="21579" y="13035"/>
                  </a:lnTo>
                  <a:lnTo>
                    <a:pt x="21567" y="13040"/>
                  </a:lnTo>
                  <a:lnTo>
                    <a:pt x="21571" y="13021"/>
                  </a:lnTo>
                  <a:lnTo>
                    <a:pt x="21565" y="13020"/>
                  </a:lnTo>
                  <a:lnTo>
                    <a:pt x="21561" y="13020"/>
                  </a:lnTo>
                  <a:lnTo>
                    <a:pt x="21554" y="13023"/>
                  </a:lnTo>
                  <a:lnTo>
                    <a:pt x="21551" y="13022"/>
                  </a:lnTo>
                  <a:lnTo>
                    <a:pt x="21548" y="13017"/>
                  </a:lnTo>
                  <a:lnTo>
                    <a:pt x="21546" y="13012"/>
                  </a:lnTo>
                  <a:lnTo>
                    <a:pt x="21547" y="13009"/>
                  </a:lnTo>
                  <a:lnTo>
                    <a:pt x="21549" y="13004"/>
                  </a:lnTo>
                  <a:lnTo>
                    <a:pt x="21551" y="12985"/>
                  </a:lnTo>
                  <a:lnTo>
                    <a:pt x="21550" y="12979"/>
                  </a:lnTo>
                  <a:lnTo>
                    <a:pt x="21553" y="12974"/>
                  </a:lnTo>
                  <a:lnTo>
                    <a:pt x="21550" y="12971"/>
                  </a:lnTo>
                  <a:lnTo>
                    <a:pt x="21545" y="12968"/>
                  </a:lnTo>
                  <a:lnTo>
                    <a:pt x="21538" y="12967"/>
                  </a:lnTo>
                  <a:lnTo>
                    <a:pt x="21531" y="12967"/>
                  </a:lnTo>
                  <a:lnTo>
                    <a:pt x="21513" y="12978"/>
                  </a:lnTo>
                  <a:lnTo>
                    <a:pt x="21509" y="12973"/>
                  </a:lnTo>
                  <a:lnTo>
                    <a:pt x="21512" y="12967"/>
                  </a:lnTo>
                  <a:lnTo>
                    <a:pt x="21509" y="12962"/>
                  </a:lnTo>
                  <a:lnTo>
                    <a:pt x="21504" y="12969"/>
                  </a:lnTo>
                  <a:lnTo>
                    <a:pt x="21501" y="12977"/>
                  </a:lnTo>
                  <a:lnTo>
                    <a:pt x="21496" y="12982"/>
                  </a:lnTo>
                  <a:lnTo>
                    <a:pt x="21489" y="12982"/>
                  </a:lnTo>
                  <a:lnTo>
                    <a:pt x="21491" y="12971"/>
                  </a:lnTo>
                  <a:lnTo>
                    <a:pt x="21498" y="12955"/>
                  </a:lnTo>
                  <a:lnTo>
                    <a:pt x="21498" y="12944"/>
                  </a:lnTo>
                  <a:lnTo>
                    <a:pt x="21395" y="12973"/>
                  </a:lnTo>
                  <a:lnTo>
                    <a:pt x="21371" y="12971"/>
                  </a:lnTo>
                  <a:lnTo>
                    <a:pt x="21360" y="12974"/>
                  </a:lnTo>
                  <a:lnTo>
                    <a:pt x="21234" y="13056"/>
                  </a:lnTo>
                  <a:lnTo>
                    <a:pt x="21228" y="13063"/>
                  </a:lnTo>
                  <a:lnTo>
                    <a:pt x="21227" y="13074"/>
                  </a:lnTo>
                  <a:lnTo>
                    <a:pt x="21231" y="13090"/>
                  </a:lnTo>
                  <a:lnTo>
                    <a:pt x="21241" y="13105"/>
                  </a:lnTo>
                  <a:lnTo>
                    <a:pt x="21251" y="13108"/>
                  </a:lnTo>
                  <a:lnTo>
                    <a:pt x="21261" y="13108"/>
                  </a:lnTo>
                  <a:lnTo>
                    <a:pt x="21273" y="13112"/>
                  </a:lnTo>
                  <a:lnTo>
                    <a:pt x="21279" y="13112"/>
                  </a:lnTo>
                  <a:lnTo>
                    <a:pt x="21305" y="13121"/>
                  </a:lnTo>
                  <a:lnTo>
                    <a:pt x="21317" y="13123"/>
                  </a:lnTo>
                  <a:lnTo>
                    <a:pt x="21336" y="13118"/>
                  </a:lnTo>
                  <a:lnTo>
                    <a:pt x="21343" y="13117"/>
                  </a:lnTo>
                  <a:lnTo>
                    <a:pt x="21350" y="13120"/>
                  </a:lnTo>
                  <a:lnTo>
                    <a:pt x="21358" y="13124"/>
                  </a:lnTo>
                  <a:lnTo>
                    <a:pt x="21365" y="13128"/>
                  </a:lnTo>
                  <a:lnTo>
                    <a:pt x="21372" y="13128"/>
                  </a:lnTo>
                  <a:lnTo>
                    <a:pt x="21382" y="13122"/>
                  </a:lnTo>
                  <a:lnTo>
                    <a:pt x="21388" y="13120"/>
                  </a:lnTo>
                  <a:lnTo>
                    <a:pt x="21394" y="13121"/>
                  </a:lnTo>
                  <a:lnTo>
                    <a:pt x="21400" y="13126"/>
                  </a:lnTo>
                  <a:lnTo>
                    <a:pt x="21409" y="13137"/>
                  </a:lnTo>
                  <a:lnTo>
                    <a:pt x="21415" y="13141"/>
                  </a:lnTo>
                  <a:lnTo>
                    <a:pt x="21426" y="13144"/>
                  </a:lnTo>
                  <a:lnTo>
                    <a:pt x="21436" y="13142"/>
                  </a:lnTo>
                  <a:lnTo>
                    <a:pt x="21454" y="13133"/>
                  </a:lnTo>
                  <a:lnTo>
                    <a:pt x="21457" y="13140"/>
                  </a:lnTo>
                  <a:lnTo>
                    <a:pt x="21456" y="13144"/>
                  </a:lnTo>
                  <a:lnTo>
                    <a:pt x="21453" y="13147"/>
                  </a:lnTo>
                  <a:lnTo>
                    <a:pt x="21447" y="13147"/>
                  </a:lnTo>
                  <a:lnTo>
                    <a:pt x="21451" y="13152"/>
                  </a:lnTo>
                  <a:lnTo>
                    <a:pt x="21476" y="13157"/>
                  </a:lnTo>
                  <a:lnTo>
                    <a:pt x="21516" y="13142"/>
                  </a:lnTo>
                  <a:lnTo>
                    <a:pt x="21541" y="13143"/>
                  </a:lnTo>
                  <a:lnTo>
                    <a:pt x="21539" y="13152"/>
                  </a:lnTo>
                  <a:lnTo>
                    <a:pt x="21534" y="13159"/>
                  </a:lnTo>
                  <a:lnTo>
                    <a:pt x="21531" y="13167"/>
                  </a:lnTo>
                  <a:lnTo>
                    <a:pt x="21535" y="13176"/>
                  </a:lnTo>
                  <a:lnTo>
                    <a:pt x="21545" y="13185"/>
                  </a:lnTo>
                  <a:lnTo>
                    <a:pt x="21553" y="13183"/>
                  </a:lnTo>
                  <a:lnTo>
                    <a:pt x="21559" y="13176"/>
                  </a:lnTo>
                  <a:lnTo>
                    <a:pt x="21562" y="13168"/>
                  </a:lnTo>
                  <a:lnTo>
                    <a:pt x="21577" y="13179"/>
                  </a:lnTo>
                  <a:lnTo>
                    <a:pt x="21591" y="13182"/>
                  </a:lnTo>
                  <a:lnTo>
                    <a:pt x="21599" y="13176"/>
                  </a:lnTo>
                  <a:lnTo>
                    <a:pt x="21595" y="13163"/>
                  </a:lnTo>
                  <a:lnTo>
                    <a:pt x="21597" y="13141"/>
                  </a:lnTo>
                  <a:lnTo>
                    <a:pt x="21595" y="13126"/>
                  </a:lnTo>
                  <a:lnTo>
                    <a:pt x="21583" y="13119"/>
                  </a:lnTo>
                  <a:lnTo>
                    <a:pt x="21583" y="13107"/>
                  </a:lnTo>
                  <a:lnTo>
                    <a:pt x="21600" y="13088"/>
                  </a:lnTo>
                  <a:lnTo>
                    <a:pt x="21600" y="13072"/>
                  </a:lnTo>
                  <a:lnTo>
                    <a:pt x="21597" y="13064"/>
                  </a:lnTo>
                  <a:cubicBezTo>
                    <a:pt x="21597" y="13064"/>
                    <a:pt x="21592" y="13052"/>
                    <a:pt x="21592" y="13052"/>
                  </a:cubicBezTo>
                  <a:close/>
                  <a:moveTo>
                    <a:pt x="21205" y="12475"/>
                  </a:moveTo>
                  <a:lnTo>
                    <a:pt x="21214" y="12475"/>
                  </a:lnTo>
                  <a:lnTo>
                    <a:pt x="21218" y="12474"/>
                  </a:lnTo>
                  <a:lnTo>
                    <a:pt x="21219" y="12472"/>
                  </a:lnTo>
                  <a:lnTo>
                    <a:pt x="21220" y="12464"/>
                  </a:lnTo>
                  <a:lnTo>
                    <a:pt x="21221" y="12462"/>
                  </a:lnTo>
                  <a:lnTo>
                    <a:pt x="21229" y="12456"/>
                  </a:lnTo>
                  <a:lnTo>
                    <a:pt x="21235" y="12446"/>
                  </a:lnTo>
                  <a:lnTo>
                    <a:pt x="21241" y="12424"/>
                  </a:lnTo>
                  <a:lnTo>
                    <a:pt x="21220" y="12416"/>
                  </a:lnTo>
                  <a:lnTo>
                    <a:pt x="21216" y="12413"/>
                  </a:lnTo>
                  <a:lnTo>
                    <a:pt x="21217" y="12409"/>
                  </a:lnTo>
                  <a:lnTo>
                    <a:pt x="21222" y="12407"/>
                  </a:lnTo>
                  <a:lnTo>
                    <a:pt x="21229" y="12407"/>
                  </a:lnTo>
                  <a:lnTo>
                    <a:pt x="21234" y="12408"/>
                  </a:lnTo>
                  <a:lnTo>
                    <a:pt x="21241" y="12408"/>
                  </a:lnTo>
                  <a:lnTo>
                    <a:pt x="21245" y="12400"/>
                  </a:lnTo>
                  <a:lnTo>
                    <a:pt x="21246" y="12383"/>
                  </a:lnTo>
                  <a:lnTo>
                    <a:pt x="21236" y="12383"/>
                  </a:lnTo>
                  <a:lnTo>
                    <a:pt x="21218" y="12388"/>
                  </a:lnTo>
                  <a:lnTo>
                    <a:pt x="21208" y="12388"/>
                  </a:lnTo>
                  <a:lnTo>
                    <a:pt x="21204" y="12383"/>
                  </a:lnTo>
                  <a:lnTo>
                    <a:pt x="21243" y="12355"/>
                  </a:lnTo>
                  <a:lnTo>
                    <a:pt x="21240" y="12352"/>
                  </a:lnTo>
                  <a:lnTo>
                    <a:pt x="21234" y="12352"/>
                  </a:lnTo>
                  <a:lnTo>
                    <a:pt x="21228" y="12350"/>
                  </a:lnTo>
                  <a:lnTo>
                    <a:pt x="21224" y="12346"/>
                  </a:lnTo>
                  <a:lnTo>
                    <a:pt x="21222" y="12341"/>
                  </a:lnTo>
                  <a:lnTo>
                    <a:pt x="21210" y="12339"/>
                  </a:lnTo>
                  <a:lnTo>
                    <a:pt x="21192" y="12355"/>
                  </a:lnTo>
                  <a:lnTo>
                    <a:pt x="21183" y="12341"/>
                  </a:lnTo>
                  <a:lnTo>
                    <a:pt x="21154" y="12342"/>
                  </a:lnTo>
                  <a:lnTo>
                    <a:pt x="21145" y="12347"/>
                  </a:lnTo>
                  <a:lnTo>
                    <a:pt x="21154" y="12359"/>
                  </a:lnTo>
                  <a:lnTo>
                    <a:pt x="21117" y="12369"/>
                  </a:lnTo>
                  <a:lnTo>
                    <a:pt x="21114" y="12372"/>
                  </a:lnTo>
                  <a:lnTo>
                    <a:pt x="21112" y="12381"/>
                  </a:lnTo>
                  <a:lnTo>
                    <a:pt x="21109" y="12384"/>
                  </a:lnTo>
                  <a:lnTo>
                    <a:pt x="21105" y="12384"/>
                  </a:lnTo>
                  <a:lnTo>
                    <a:pt x="21089" y="12376"/>
                  </a:lnTo>
                  <a:lnTo>
                    <a:pt x="21069" y="12373"/>
                  </a:lnTo>
                  <a:lnTo>
                    <a:pt x="21052" y="12379"/>
                  </a:lnTo>
                  <a:lnTo>
                    <a:pt x="21043" y="12394"/>
                  </a:lnTo>
                  <a:lnTo>
                    <a:pt x="21047" y="12416"/>
                  </a:lnTo>
                  <a:lnTo>
                    <a:pt x="21058" y="12421"/>
                  </a:lnTo>
                  <a:lnTo>
                    <a:pt x="21080" y="12422"/>
                  </a:lnTo>
                  <a:lnTo>
                    <a:pt x="21090" y="12426"/>
                  </a:lnTo>
                  <a:lnTo>
                    <a:pt x="21054" y="12438"/>
                  </a:lnTo>
                  <a:lnTo>
                    <a:pt x="21041" y="12450"/>
                  </a:lnTo>
                  <a:lnTo>
                    <a:pt x="21041" y="12470"/>
                  </a:lnTo>
                  <a:lnTo>
                    <a:pt x="21044" y="12470"/>
                  </a:lnTo>
                  <a:lnTo>
                    <a:pt x="21051" y="12471"/>
                  </a:lnTo>
                  <a:lnTo>
                    <a:pt x="21058" y="12487"/>
                  </a:lnTo>
                  <a:lnTo>
                    <a:pt x="21076" y="12493"/>
                  </a:lnTo>
                  <a:lnTo>
                    <a:pt x="21140" y="12488"/>
                  </a:lnTo>
                  <a:lnTo>
                    <a:pt x="21173" y="12478"/>
                  </a:lnTo>
                  <a:lnTo>
                    <a:pt x="21192" y="12478"/>
                  </a:lnTo>
                  <a:cubicBezTo>
                    <a:pt x="21192" y="12478"/>
                    <a:pt x="21205" y="12475"/>
                    <a:pt x="21205" y="12475"/>
                  </a:cubicBezTo>
                  <a:close/>
                  <a:moveTo>
                    <a:pt x="16843" y="18628"/>
                  </a:moveTo>
                  <a:lnTo>
                    <a:pt x="16843" y="18632"/>
                  </a:lnTo>
                  <a:lnTo>
                    <a:pt x="16849" y="18652"/>
                  </a:lnTo>
                  <a:lnTo>
                    <a:pt x="16849" y="18656"/>
                  </a:lnTo>
                  <a:lnTo>
                    <a:pt x="16851" y="18657"/>
                  </a:lnTo>
                  <a:lnTo>
                    <a:pt x="16860" y="18660"/>
                  </a:lnTo>
                  <a:lnTo>
                    <a:pt x="16872" y="18661"/>
                  </a:lnTo>
                  <a:lnTo>
                    <a:pt x="16887" y="18656"/>
                  </a:lnTo>
                  <a:lnTo>
                    <a:pt x="16910" y="18642"/>
                  </a:lnTo>
                  <a:lnTo>
                    <a:pt x="17009" y="18539"/>
                  </a:lnTo>
                  <a:lnTo>
                    <a:pt x="17021" y="18520"/>
                  </a:lnTo>
                  <a:lnTo>
                    <a:pt x="17030" y="18492"/>
                  </a:lnTo>
                  <a:lnTo>
                    <a:pt x="17037" y="18442"/>
                  </a:lnTo>
                  <a:lnTo>
                    <a:pt x="17037" y="18412"/>
                  </a:lnTo>
                  <a:lnTo>
                    <a:pt x="17033" y="18387"/>
                  </a:lnTo>
                  <a:lnTo>
                    <a:pt x="17035" y="18383"/>
                  </a:lnTo>
                  <a:lnTo>
                    <a:pt x="17036" y="18378"/>
                  </a:lnTo>
                  <a:lnTo>
                    <a:pt x="17035" y="18373"/>
                  </a:lnTo>
                  <a:lnTo>
                    <a:pt x="17033" y="18367"/>
                  </a:lnTo>
                  <a:lnTo>
                    <a:pt x="17028" y="18375"/>
                  </a:lnTo>
                  <a:lnTo>
                    <a:pt x="17023" y="18385"/>
                  </a:lnTo>
                  <a:lnTo>
                    <a:pt x="17022" y="18397"/>
                  </a:lnTo>
                  <a:lnTo>
                    <a:pt x="17025" y="18412"/>
                  </a:lnTo>
                  <a:lnTo>
                    <a:pt x="17027" y="18425"/>
                  </a:lnTo>
                  <a:lnTo>
                    <a:pt x="17025" y="18442"/>
                  </a:lnTo>
                  <a:lnTo>
                    <a:pt x="17022" y="18456"/>
                  </a:lnTo>
                  <a:lnTo>
                    <a:pt x="17014" y="18467"/>
                  </a:lnTo>
                  <a:lnTo>
                    <a:pt x="17009" y="18482"/>
                  </a:lnTo>
                  <a:lnTo>
                    <a:pt x="17004" y="18487"/>
                  </a:lnTo>
                  <a:lnTo>
                    <a:pt x="16999" y="18490"/>
                  </a:lnTo>
                  <a:lnTo>
                    <a:pt x="16987" y="18499"/>
                  </a:lnTo>
                  <a:lnTo>
                    <a:pt x="16981" y="18503"/>
                  </a:lnTo>
                  <a:lnTo>
                    <a:pt x="16966" y="18505"/>
                  </a:lnTo>
                  <a:lnTo>
                    <a:pt x="16935" y="18503"/>
                  </a:lnTo>
                  <a:lnTo>
                    <a:pt x="16920" y="18501"/>
                  </a:lnTo>
                  <a:lnTo>
                    <a:pt x="16917" y="18502"/>
                  </a:lnTo>
                  <a:lnTo>
                    <a:pt x="16913" y="18506"/>
                  </a:lnTo>
                  <a:lnTo>
                    <a:pt x="16912" y="18510"/>
                  </a:lnTo>
                  <a:lnTo>
                    <a:pt x="16916" y="18515"/>
                  </a:lnTo>
                  <a:lnTo>
                    <a:pt x="16926" y="18523"/>
                  </a:lnTo>
                  <a:lnTo>
                    <a:pt x="16930" y="18529"/>
                  </a:lnTo>
                  <a:lnTo>
                    <a:pt x="16927" y="18537"/>
                  </a:lnTo>
                  <a:lnTo>
                    <a:pt x="16919" y="18544"/>
                  </a:lnTo>
                  <a:lnTo>
                    <a:pt x="16868" y="18557"/>
                  </a:lnTo>
                  <a:lnTo>
                    <a:pt x="16855" y="18565"/>
                  </a:lnTo>
                  <a:lnTo>
                    <a:pt x="16845" y="18578"/>
                  </a:lnTo>
                  <a:lnTo>
                    <a:pt x="16846" y="18583"/>
                  </a:lnTo>
                  <a:lnTo>
                    <a:pt x="16854" y="18592"/>
                  </a:lnTo>
                  <a:lnTo>
                    <a:pt x="16853" y="18601"/>
                  </a:lnTo>
                  <a:cubicBezTo>
                    <a:pt x="16853" y="18601"/>
                    <a:pt x="16843" y="18628"/>
                    <a:pt x="16843" y="18628"/>
                  </a:cubicBezTo>
                  <a:close/>
                  <a:moveTo>
                    <a:pt x="18293" y="21467"/>
                  </a:moveTo>
                  <a:lnTo>
                    <a:pt x="18311" y="21447"/>
                  </a:lnTo>
                  <a:lnTo>
                    <a:pt x="18296" y="21440"/>
                  </a:lnTo>
                  <a:lnTo>
                    <a:pt x="18289" y="21438"/>
                  </a:lnTo>
                  <a:lnTo>
                    <a:pt x="18280" y="21439"/>
                  </a:lnTo>
                  <a:lnTo>
                    <a:pt x="18263" y="21437"/>
                  </a:lnTo>
                  <a:lnTo>
                    <a:pt x="18253" y="21439"/>
                  </a:lnTo>
                  <a:lnTo>
                    <a:pt x="18244" y="21446"/>
                  </a:lnTo>
                  <a:lnTo>
                    <a:pt x="18233" y="21459"/>
                  </a:lnTo>
                  <a:lnTo>
                    <a:pt x="18212" y="21477"/>
                  </a:lnTo>
                  <a:lnTo>
                    <a:pt x="18206" y="21481"/>
                  </a:lnTo>
                  <a:lnTo>
                    <a:pt x="18191" y="21484"/>
                  </a:lnTo>
                  <a:lnTo>
                    <a:pt x="18186" y="21488"/>
                  </a:lnTo>
                  <a:lnTo>
                    <a:pt x="18181" y="21501"/>
                  </a:lnTo>
                  <a:lnTo>
                    <a:pt x="18173" y="21513"/>
                  </a:lnTo>
                  <a:lnTo>
                    <a:pt x="18163" y="21523"/>
                  </a:lnTo>
                  <a:lnTo>
                    <a:pt x="18150" y="21529"/>
                  </a:lnTo>
                  <a:lnTo>
                    <a:pt x="18141" y="21529"/>
                  </a:lnTo>
                  <a:lnTo>
                    <a:pt x="18134" y="21527"/>
                  </a:lnTo>
                  <a:lnTo>
                    <a:pt x="18128" y="21526"/>
                  </a:lnTo>
                  <a:lnTo>
                    <a:pt x="18121" y="21531"/>
                  </a:lnTo>
                  <a:lnTo>
                    <a:pt x="18120" y="21535"/>
                  </a:lnTo>
                  <a:lnTo>
                    <a:pt x="18119" y="21557"/>
                  </a:lnTo>
                  <a:lnTo>
                    <a:pt x="18149" y="21587"/>
                  </a:lnTo>
                  <a:lnTo>
                    <a:pt x="18152" y="21592"/>
                  </a:lnTo>
                  <a:lnTo>
                    <a:pt x="18152" y="21597"/>
                  </a:lnTo>
                  <a:lnTo>
                    <a:pt x="18154" y="21600"/>
                  </a:lnTo>
                  <a:lnTo>
                    <a:pt x="18159" y="21600"/>
                  </a:lnTo>
                  <a:lnTo>
                    <a:pt x="18162" y="21598"/>
                  </a:lnTo>
                  <a:lnTo>
                    <a:pt x="18167" y="21589"/>
                  </a:lnTo>
                  <a:lnTo>
                    <a:pt x="18170" y="21587"/>
                  </a:lnTo>
                  <a:lnTo>
                    <a:pt x="18203" y="21569"/>
                  </a:lnTo>
                  <a:lnTo>
                    <a:pt x="18259" y="21563"/>
                  </a:lnTo>
                  <a:lnTo>
                    <a:pt x="18270" y="21560"/>
                  </a:lnTo>
                  <a:lnTo>
                    <a:pt x="18279" y="21554"/>
                  </a:lnTo>
                  <a:lnTo>
                    <a:pt x="18287" y="21546"/>
                  </a:lnTo>
                  <a:lnTo>
                    <a:pt x="18294" y="21537"/>
                  </a:lnTo>
                  <a:lnTo>
                    <a:pt x="18296" y="21530"/>
                  </a:lnTo>
                  <a:lnTo>
                    <a:pt x="18295" y="21523"/>
                  </a:lnTo>
                  <a:lnTo>
                    <a:pt x="18288" y="21503"/>
                  </a:lnTo>
                  <a:lnTo>
                    <a:pt x="18286" y="21495"/>
                  </a:lnTo>
                  <a:lnTo>
                    <a:pt x="18285" y="21486"/>
                  </a:lnTo>
                  <a:lnTo>
                    <a:pt x="18288" y="21476"/>
                  </a:lnTo>
                  <a:cubicBezTo>
                    <a:pt x="18288" y="21476"/>
                    <a:pt x="18293" y="21467"/>
                    <a:pt x="18293" y="21467"/>
                  </a:cubicBezTo>
                  <a:close/>
                  <a:moveTo>
                    <a:pt x="17896" y="18324"/>
                  </a:moveTo>
                  <a:lnTo>
                    <a:pt x="17856" y="18343"/>
                  </a:lnTo>
                  <a:lnTo>
                    <a:pt x="17851" y="18343"/>
                  </a:lnTo>
                  <a:lnTo>
                    <a:pt x="17848" y="18345"/>
                  </a:lnTo>
                  <a:lnTo>
                    <a:pt x="17847" y="18347"/>
                  </a:lnTo>
                  <a:lnTo>
                    <a:pt x="17846" y="18350"/>
                  </a:lnTo>
                  <a:lnTo>
                    <a:pt x="17846" y="18357"/>
                  </a:lnTo>
                  <a:lnTo>
                    <a:pt x="17843" y="18365"/>
                  </a:lnTo>
                  <a:lnTo>
                    <a:pt x="17847" y="18364"/>
                  </a:lnTo>
                  <a:lnTo>
                    <a:pt x="17865" y="18351"/>
                  </a:lnTo>
                  <a:lnTo>
                    <a:pt x="17872" y="18349"/>
                  </a:lnTo>
                  <a:lnTo>
                    <a:pt x="17884" y="18342"/>
                  </a:lnTo>
                  <a:lnTo>
                    <a:pt x="17898" y="18330"/>
                  </a:lnTo>
                  <a:lnTo>
                    <a:pt x="17900" y="18326"/>
                  </a:lnTo>
                  <a:lnTo>
                    <a:pt x="17899" y="18324"/>
                  </a:lnTo>
                  <a:cubicBezTo>
                    <a:pt x="17899" y="18324"/>
                    <a:pt x="17896" y="18324"/>
                    <a:pt x="17896" y="18324"/>
                  </a:cubicBezTo>
                  <a:close/>
                  <a:moveTo>
                    <a:pt x="9122" y="4916"/>
                  </a:moveTo>
                  <a:lnTo>
                    <a:pt x="9111" y="4908"/>
                  </a:lnTo>
                  <a:lnTo>
                    <a:pt x="9067" y="4918"/>
                  </a:lnTo>
                  <a:lnTo>
                    <a:pt x="9041" y="4929"/>
                  </a:lnTo>
                  <a:lnTo>
                    <a:pt x="9003" y="4956"/>
                  </a:lnTo>
                  <a:lnTo>
                    <a:pt x="8997" y="4969"/>
                  </a:lnTo>
                  <a:lnTo>
                    <a:pt x="8996" y="4985"/>
                  </a:lnTo>
                  <a:lnTo>
                    <a:pt x="8999" y="4998"/>
                  </a:lnTo>
                  <a:lnTo>
                    <a:pt x="9006" y="5009"/>
                  </a:lnTo>
                  <a:lnTo>
                    <a:pt x="9091" y="5099"/>
                  </a:lnTo>
                  <a:lnTo>
                    <a:pt x="9112" y="5132"/>
                  </a:lnTo>
                  <a:lnTo>
                    <a:pt x="9125" y="5144"/>
                  </a:lnTo>
                  <a:lnTo>
                    <a:pt x="9148" y="5155"/>
                  </a:lnTo>
                  <a:lnTo>
                    <a:pt x="9168" y="5159"/>
                  </a:lnTo>
                  <a:lnTo>
                    <a:pt x="9176" y="5154"/>
                  </a:lnTo>
                  <a:lnTo>
                    <a:pt x="9170" y="5138"/>
                  </a:lnTo>
                  <a:lnTo>
                    <a:pt x="9175" y="5131"/>
                  </a:lnTo>
                  <a:lnTo>
                    <a:pt x="9183" y="5135"/>
                  </a:lnTo>
                  <a:lnTo>
                    <a:pt x="9199" y="5149"/>
                  </a:lnTo>
                  <a:lnTo>
                    <a:pt x="9208" y="5149"/>
                  </a:lnTo>
                  <a:lnTo>
                    <a:pt x="9221" y="5134"/>
                  </a:lnTo>
                  <a:lnTo>
                    <a:pt x="9229" y="5132"/>
                  </a:lnTo>
                  <a:lnTo>
                    <a:pt x="9218" y="5123"/>
                  </a:lnTo>
                  <a:lnTo>
                    <a:pt x="9199" y="5115"/>
                  </a:lnTo>
                  <a:lnTo>
                    <a:pt x="9190" y="5105"/>
                  </a:lnTo>
                  <a:lnTo>
                    <a:pt x="9179" y="5083"/>
                  </a:lnTo>
                  <a:lnTo>
                    <a:pt x="9175" y="5072"/>
                  </a:lnTo>
                  <a:lnTo>
                    <a:pt x="9172" y="5061"/>
                  </a:lnTo>
                  <a:lnTo>
                    <a:pt x="9170" y="5044"/>
                  </a:lnTo>
                  <a:lnTo>
                    <a:pt x="9171" y="5032"/>
                  </a:lnTo>
                  <a:lnTo>
                    <a:pt x="9173" y="5024"/>
                  </a:lnTo>
                  <a:lnTo>
                    <a:pt x="9190" y="5014"/>
                  </a:lnTo>
                  <a:lnTo>
                    <a:pt x="9195" y="5004"/>
                  </a:lnTo>
                  <a:lnTo>
                    <a:pt x="9196" y="4990"/>
                  </a:lnTo>
                  <a:lnTo>
                    <a:pt x="9193" y="4988"/>
                  </a:lnTo>
                  <a:lnTo>
                    <a:pt x="9191" y="4985"/>
                  </a:lnTo>
                  <a:lnTo>
                    <a:pt x="9191" y="4980"/>
                  </a:lnTo>
                  <a:lnTo>
                    <a:pt x="9193" y="4976"/>
                  </a:lnTo>
                  <a:lnTo>
                    <a:pt x="9185" y="4962"/>
                  </a:lnTo>
                  <a:lnTo>
                    <a:pt x="9144" y="4925"/>
                  </a:lnTo>
                  <a:cubicBezTo>
                    <a:pt x="9144" y="4925"/>
                    <a:pt x="9122" y="4916"/>
                    <a:pt x="9122" y="4916"/>
                  </a:cubicBezTo>
                  <a:close/>
                  <a:moveTo>
                    <a:pt x="8754" y="4431"/>
                  </a:moveTo>
                  <a:lnTo>
                    <a:pt x="8762" y="4447"/>
                  </a:lnTo>
                  <a:lnTo>
                    <a:pt x="8764" y="4454"/>
                  </a:lnTo>
                  <a:lnTo>
                    <a:pt x="8763" y="4457"/>
                  </a:lnTo>
                  <a:lnTo>
                    <a:pt x="8762" y="4460"/>
                  </a:lnTo>
                  <a:lnTo>
                    <a:pt x="8761" y="4469"/>
                  </a:lnTo>
                  <a:lnTo>
                    <a:pt x="8766" y="4476"/>
                  </a:lnTo>
                  <a:lnTo>
                    <a:pt x="8779" y="4515"/>
                  </a:lnTo>
                  <a:lnTo>
                    <a:pt x="8778" y="4521"/>
                  </a:lnTo>
                  <a:lnTo>
                    <a:pt x="8776" y="4529"/>
                  </a:lnTo>
                  <a:lnTo>
                    <a:pt x="8776" y="4538"/>
                  </a:lnTo>
                  <a:lnTo>
                    <a:pt x="8778" y="4546"/>
                  </a:lnTo>
                  <a:lnTo>
                    <a:pt x="8785" y="4555"/>
                  </a:lnTo>
                  <a:lnTo>
                    <a:pt x="8795" y="4560"/>
                  </a:lnTo>
                  <a:lnTo>
                    <a:pt x="8800" y="4569"/>
                  </a:lnTo>
                  <a:lnTo>
                    <a:pt x="8804" y="4575"/>
                  </a:lnTo>
                  <a:lnTo>
                    <a:pt x="8815" y="4581"/>
                  </a:lnTo>
                  <a:lnTo>
                    <a:pt x="8848" y="4610"/>
                  </a:lnTo>
                  <a:lnTo>
                    <a:pt x="8968" y="4649"/>
                  </a:lnTo>
                  <a:lnTo>
                    <a:pt x="8968" y="4655"/>
                  </a:lnTo>
                  <a:lnTo>
                    <a:pt x="8965" y="4663"/>
                  </a:lnTo>
                  <a:lnTo>
                    <a:pt x="8966" y="4666"/>
                  </a:lnTo>
                  <a:lnTo>
                    <a:pt x="8969" y="4670"/>
                  </a:lnTo>
                  <a:lnTo>
                    <a:pt x="8978" y="4672"/>
                  </a:lnTo>
                  <a:lnTo>
                    <a:pt x="9003" y="4664"/>
                  </a:lnTo>
                  <a:lnTo>
                    <a:pt x="9010" y="4660"/>
                  </a:lnTo>
                  <a:lnTo>
                    <a:pt x="9017" y="4658"/>
                  </a:lnTo>
                  <a:lnTo>
                    <a:pt x="9033" y="4662"/>
                  </a:lnTo>
                  <a:lnTo>
                    <a:pt x="9084" y="4609"/>
                  </a:lnTo>
                  <a:lnTo>
                    <a:pt x="9103" y="4569"/>
                  </a:lnTo>
                  <a:lnTo>
                    <a:pt x="9104" y="4563"/>
                  </a:lnTo>
                  <a:lnTo>
                    <a:pt x="9103" y="4556"/>
                  </a:lnTo>
                  <a:lnTo>
                    <a:pt x="9097" y="4547"/>
                  </a:lnTo>
                  <a:lnTo>
                    <a:pt x="9094" y="4546"/>
                  </a:lnTo>
                  <a:lnTo>
                    <a:pt x="9091" y="4547"/>
                  </a:lnTo>
                  <a:lnTo>
                    <a:pt x="9088" y="4546"/>
                  </a:lnTo>
                  <a:lnTo>
                    <a:pt x="9084" y="4539"/>
                  </a:lnTo>
                  <a:lnTo>
                    <a:pt x="9082" y="4533"/>
                  </a:lnTo>
                  <a:lnTo>
                    <a:pt x="9082" y="4528"/>
                  </a:lnTo>
                  <a:lnTo>
                    <a:pt x="9083" y="4526"/>
                  </a:lnTo>
                  <a:lnTo>
                    <a:pt x="9085" y="4525"/>
                  </a:lnTo>
                  <a:lnTo>
                    <a:pt x="9080" y="4515"/>
                  </a:lnTo>
                  <a:lnTo>
                    <a:pt x="9075" y="4502"/>
                  </a:lnTo>
                  <a:lnTo>
                    <a:pt x="9071" y="4489"/>
                  </a:lnTo>
                  <a:lnTo>
                    <a:pt x="9070" y="4478"/>
                  </a:lnTo>
                  <a:lnTo>
                    <a:pt x="9053" y="4461"/>
                  </a:lnTo>
                  <a:lnTo>
                    <a:pt x="8965" y="4403"/>
                  </a:lnTo>
                  <a:lnTo>
                    <a:pt x="8956" y="4401"/>
                  </a:lnTo>
                  <a:lnTo>
                    <a:pt x="8952" y="4398"/>
                  </a:lnTo>
                  <a:lnTo>
                    <a:pt x="8950" y="4395"/>
                  </a:lnTo>
                  <a:lnTo>
                    <a:pt x="8949" y="4391"/>
                  </a:lnTo>
                  <a:lnTo>
                    <a:pt x="8947" y="4389"/>
                  </a:lnTo>
                  <a:lnTo>
                    <a:pt x="8944" y="4385"/>
                  </a:lnTo>
                  <a:lnTo>
                    <a:pt x="8926" y="4375"/>
                  </a:lnTo>
                  <a:lnTo>
                    <a:pt x="8808" y="4367"/>
                  </a:lnTo>
                  <a:lnTo>
                    <a:pt x="8794" y="4373"/>
                  </a:lnTo>
                  <a:lnTo>
                    <a:pt x="8778" y="4396"/>
                  </a:lnTo>
                  <a:lnTo>
                    <a:pt x="8772" y="4400"/>
                  </a:lnTo>
                  <a:lnTo>
                    <a:pt x="8765" y="4396"/>
                  </a:lnTo>
                  <a:lnTo>
                    <a:pt x="8756" y="4401"/>
                  </a:lnTo>
                  <a:lnTo>
                    <a:pt x="8755" y="4407"/>
                  </a:lnTo>
                  <a:lnTo>
                    <a:pt x="8755" y="4414"/>
                  </a:lnTo>
                  <a:lnTo>
                    <a:pt x="8756" y="4422"/>
                  </a:lnTo>
                  <a:lnTo>
                    <a:pt x="8755" y="4427"/>
                  </a:lnTo>
                  <a:cubicBezTo>
                    <a:pt x="8755" y="4427"/>
                    <a:pt x="8754" y="4431"/>
                    <a:pt x="8754" y="4431"/>
                  </a:cubicBezTo>
                  <a:close/>
                  <a:moveTo>
                    <a:pt x="7730" y="4479"/>
                  </a:moveTo>
                  <a:lnTo>
                    <a:pt x="7726" y="4480"/>
                  </a:lnTo>
                  <a:lnTo>
                    <a:pt x="7732" y="4491"/>
                  </a:lnTo>
                  <a:lnTo>
                    <a:pt x="7772" y="4535"/>
                  </a:lnTo>
                  <a:lnTo>
                    <a:pt x="7780" y="4551"/>
                  </a:lnTo>
                  <a:lnTo>
                    <a:pt x="7783" y="4555"/>
                  </a:lnTo>
                  <a:lnTo>
                    <a:pt x="7802" y="4568"/>
                  </a:lnTo>
                  <a:lnTo>
                    <a:pt x="8137" y="4550"/>
                  </a:lnTo>
                  <a:lnTo>
                    <a:pt x="8160" y="4563"/>
                  </a:lnTo>
                  <a:lnTo>
                    <a:pt x="8189" y="4566"/>
                  </a:lnTo>
                  <a:lnTo>
                    <a:pt x="8205" y="4557"/>
                  </a:lnTo>
                  <a:lnTo>
                    <a:pt x="8211" y="4558"/>
                  </a:lnTo>
                  <a:lnTo>
                    <a:pt x="8217" y="4562"/>
                  </a:lnTo>
                  <a:lnTo>
                    <a:pt x="8217" y="4565"/>
                  </a:lnTo>
                  <a:lnTo>
                    <a:pt x="8217" y="4573"/>
                  </a:lnTo>
                  <a:lnTo>
                    <a:pt x="8237" y="4566"/>
                  </a:lnTo>
                  <a:lnTo>
                    <a:pt x="8247" y="4570"/>
                  </a:lnTo>
                  <a:lnTo>
                    <a:pt x="8252" y="4570"/>
                  </a:lnTo>
                  <a:lnTo>
                    <a:pt x="8255" y="4565"/>
                  </a:lnTo>
                  <a:lnTo>
                    <a:pt x="8251" y="4565"/>
                  </a:lnTo>
                  <a:lnTo>
                    <a:pt x="8242" y="4561"/>
                  </a:lnTo>
                  <a:lnTo>
                    <a:pt x="8238" y="4557"/>
                  </a:lnTo>
                  <a:lnTo>
                    <a:pt x="8245" y="4557"/>
                  </a:lnTo>
                  <a:lnTo>
                    <a:pt x="8260" y="4564"/>
                  </a:lnTo>
                  <a:lnTo>
                    <a:pt x="8266" y="4563"/>
                  </a:lnTo>
                  <a:lnTo>
                    <a:pt x="8272" y="4558"/>
                  </a:lnTo>
                  <a:lnTo>
                    <a:pt x="8278" y="4558"/>
                  </a:lnTo>
                  <a:lnTo>
                    <a:pt x="8293" y="4566"/>
                  </a:lnTo>
                  <a:lnTo>
                    <a:pt x="8300" y="4562"/>
                  </a:lnTo>
                  <a:lnTo>
                    <a:pt x="8307" y="4548"/>
                  </a:lnTo>
                  <a:lnTo>
                    <a:pt x="8309" y="4531"/>
                  </a:lnTo>
                  <a:lnTo>
                    <a:pt x="8301" y="4518"/>
                  </a:lnTo>
                  <a:lnTo>
                    <a:pt x="8303" y="4514"/>
                  </a:lnTo>
                  <a:lnTo>
                    <a:pt x="8304" y="4509"/>
                  </a:lnTo>
                  <a:lnTo>
                    <a:pt x="8304" y="4504"/>
                  </a:lnTo>
                  <a:lnTo>
                    <a:pt x="8301" y="4492"/>
                  </a:lnTo>
                  <a:lnTo>
                    <a:pt x="8301" y="4490"/>
                  </a:lnTo>
                  <a:lnTo>
                    <a:pt x="8302" y="4487"/>
                  </a:lnTo>
                  <a:lnTo>
                    <a:pt x="8302" y="4482"/>
                  </a:lnTo>
                  <a:lnTo>
                    <a:pt x="8319" y="4460"/>
                  </a:lnTo>
                  <a:lnTo>
                    <a:pt x="8317" y="4455"/>
                  </a:lnTo>
                  <a:lnTo>
                    <a:pt x="8315" y="4451"/>
                  </a:lnTo>
                  <a:lnTo>
                    <a:pt x="8313" y="4448"/>
                  </a:lnTo>
                  <a:lnTo>
                    <a:pt x="8311" y="4446"/>
                  </a:lnTo>
                  <a:lnTo>
                    <a:pt x="8315" y="4429"/>
                  </a:lnTo>
                  <a:lnTo>
                    <a:pt x="8321" y="4421"/>
                  </a:lnTo>
                  <a:lnTo>
                    <a:pt x="8338" y="4420"/>
                  </a:lnTo>
                  <a:lnTo>
                    <a:pt x="8346" y="4419"/>
                  </a:lnTo>
                  <a:lnTo>
                    <a:pt x="8366" y="4403"/>
                  </a:lnTo>
                  <a:lnTo>
                    <a:pt x="8351" y="4385"/>
                  </a:lnTo>
                  <a:lnTo>
                    <a:pt x="8347" y="4376"/>
                  </a:lnTo>
                  <a:lnTo>
                    <a:pt x="8339" y="4365"/>
                  </a:lnTo>
                  <a:lnTo>
                    <a:pt x="8332" y="4358"/>
                  </a:lnTo>
                  <a:lnTo>
                    <a:pt x="8325" y="4355"/>
                  </a:lnTo>
                  <a:lnTo>
                    <a:pt x="8309" y="4355"/>
                  </a:lnTo>
                  <a:lnTo>
                    <a:pt x="8305" y="4353"/>
                  </a:lnTo>
                  <a:lnTo>
                    <a:pt x="8296" y="4344"/>
                  </a:lnTo>
                  <a:lnTo>
                    <a:pt x="8293" y="4344"/>
                  </a:lnTo>
                  <a:lnTo>
                    <a:pt x="8286" y="4347"/>
                  </a:lnTo>
                  <a:lnTo>
                    <a:pt x="8262" y="4332"/>
                  </a:lnTo>
                  <a:lnTo>
                    <a:pt x="8254" y="4330"/>
                  </a:lnTo>
                  <a:lnTo>
                    <a:pt x="8221" y="4342"/>
                  </a:lnTo>
                  <a:lnTo>
                    <a:pt x="8218" y="4345"/>
                  </a:lnTo>
                  <a:lnTo>
                    <a:pt x="8217" y="4351"/>
                  </a:lnTo>
                  <a:lnTo>
                    <a:pt x="8216" y="4357"/>
                  </a:lnTo>
                  <a:lnTo>
                    <a:pt x="8214" y="4362"/>
                  </a:lnTo>
                  <a:lnTo>
                    <a:pt x="8210" y="4364"/>
                  </a:lnTo>
                  <a:lnTo>
                    <a:pt x="8197" y="4358"/>
                  </a:lnTo>
                  <a:lnTo>
                    <a:pt x="8195" y="4360"/>
                  </a:lnTo>
                  <a:lnTo>
                    <a:pt x="8194" y="4364"/>
                  </a:lnTo>
                  <a:lnTo>
                    <a:pt x="8192" y="4365"/>
                  </a:lnTo>
                  <a:lnTo>
                    <a:pt x="8184" y="4358"/>
                  </a:lnTo>
                  <a:lnTo>
                    <a:pt x="8177" y="4352"/>
                  </a:lnTo>
                  <a:lnTo>
                    <a:pt x="8173" y="4348"/>
                  </a:lnTo>
                  <a:lnTo>
                    <a:pt x="8165" y="4342"/>
                  </a:lnTo>
                  <a:lnTo>
                    <a:pt x="8151" y="4352"/>
                  </a:lnTo>
                  <a:lnTo>
                    <a:pt x="8143" y="4353"/>
                  </a:lnTo>
                  <a:lnTo>
                    <a:pt x="8115" y="4345"/>
                  </a:lnTo>
                  <a:lnTo>
                    <a:pt x="8116" y="4347"/>
                  </a:lnTo>
                  <a:lnTo>
                    <a:pt x="8119" y="4354"/>
                  </a:lnTo>
                  <a:lnTo>
                    <a:pt x="8105" y="4355"/>
                  </a:lnTo>
                  <a:lnTo>
                    <a:pt x="8107" y="4345"/>
                  </a:lnTo>
                  <a:lnTo>
                    <a:pt x="7988" y="4341"/>
                  </a:lnTo>
                  <a:lnTo>
                    <a:pt x="7981" y="4344"/>
                  </a:lnTo>
                  <a:lnTo>
                    <a:pt x="7964" y="4365"/>
                  </a:lnTo>
                  <a:lnTo>
                    <a:pt x="7942" y="4375"/>
                  </a:lnTo>
                  <a:lnTo>
                    <a:pt x="7934" y="4375"/>
                  </a:lnTo>
                  <a:lnTo>
                    <a:pt x="7922" y="4360"/>
                  </a:lnTo>
                  <a:lnTo>
                    <a:pt x="7918" y="4365"/>
                  </a:lnTo>
                  <a:lnTo>
                    <a:pt x="7915" y="4375"/>
                  </a:lnTo>
                  <a:lnTo>
                    <a:pt x="7911" y="4381"/>
                  </a:lnTo>
                  <a:lnTo>
                    <a:pt x="7906" y="4380"/>
                  </a:lnTo>
                  <a:lnTo>
                    <a:pt x="7902" y="4376"/>
                  </a:lnTo>
                  <a:lnTo>
                    <a:pt x="7899" y="4368"/>
                  </a:lnTo>
                  <a:lnTo>
                    <a:pt x="7899" y="4352"/>
                  </a:lnTo>
                  <a:lnTo>
                    <a:pt x="7889" y="4332"/>
                  </a:lnTo>
                  <a:lnTo>
                    <a:pt x="7877" y="4333"/>
                  </a:lnTo>
                  <a:lnTo>
                    <a:pt x="7856" y="4358"/>
                  </a:lnTo>
                  <a:lnTo>
                    <a:pt x="7852" y="4360"/>
                  </a:lnTo>
                  <a:lnTo>
                    <a:pt x="7845" y="4356"/>
                  </a:lnTo>
                  <a:lnTo>
                    <a:pt x="7842" y="4357"/>
                  </a:lnTo>
                  <a:lnTo>
                    <a:pt x="7836" y="4363"/>
                  </a:lnTo>
                  <a:lnTo>
                    <a:pt x="7803" y="4372"/>
                  </a:lnTo>
                  <a:lnTo>
                    <a:pt x="7788" y="4385"/>
                  </a:lnTo>
                  <a:lnTo>
                    <a:pt x="7776" y="4390"/>
                  </a:lnTo>
                  <a:lnTo>
                    <a:pt x="7759" y="4407"/>
                  </a:lnTo>
                  <a:lnTo>
                    <a:pt x="7739" y="4413"/>
                  </a:lnTo>
                  <a:lnTo>
                    <a:pt x="7734" y="4423"/>
                  </a:lnTo>
                  <a:lnTo>
                    <a:pt x="7735" y="4431"/>
                  </a:lnTo>
                  <a:lnTo>
                    <a:pt x="7737" y="4440"/>
                  </a:lnTo>
                  <a:lnTo>
                    <a:pt x="7737" y="4446"/>
                  </a:lnTo>
                  <a:lnTo>
                    <a:pt x="7731" y="4446"/>
                  </a:lnTo>
                  <a:lnTo>
                    <a:pt x="7732" y="4452"/>
                  </a:lnTo>
                  <a:lnTo>
                    <a:pt x="7733" y="4456"/>
                  </a:lnTo>
                  <a:lnTo>
                    <a:pt x="7732" y="4460"/>
                  </a:lnTo>
                  <a:lnTo>
                    <a:pt x="7731" y="4466"/>
                  </a:lnTo>
                  <a:lnTo>
                    <a:pt x="7736" y="4471"/>
                  </a:lnTo>
                  <a:lnTo>
                    <a:pt x="7734" y="4476"/>
                  </a:lnTo>
                  <a:cubicBezTo>
                    <a:pt x="7734" y="4476"/>
                    <a:pt x="7730" y="4479"/>
                    <a:pt x="7730" y="4479"/>
                  </a:cubicBezTo>
                  <a:close/>
                  <a:moveTo>
                    <a:pt x="7986" y="6009"/>
                  </a:moveTo>
                  <a:lnTo>
                    <a:pt x="7981" y="6013"/>
                  </a:lnTo>
                  <a:lnTo>
                    <a:pt x="7979" y="6014"/>
                  </a:lnTo>
                  <a:lnTo>
                    <a:pt x="7964" y="6012"/>
                  </a:lnTo>
                  <a:lnTo>
                    <a:pt x="7958" y="6009"/>
                  </a:lnTo>
                  <a:lnTo>
                    <a:pt x="7958" y="6001"/>
                  </a:lnTo>
                  <a:lnTo>
                    <a:pt x="7953" y="5993"/>
                  </a:lnTo>
                  <a:lnTo>
                    <a:pt x="7947" y="5989"/>
                  </a:lnTo>
                  <a:lnTo>
                    <a:pt x="7928" y="5987"/>
                  </a:lnTo>
                  <a:lnTo>
                    <a:pt x="7925" y="5989"/>
                  </a:lnTo>
                  <a:lnTo>
                    <a:pt x="7924" y="5995"/>
                  </a:lnTo>
                  <a:lnTo>
                    <a:pt x="7923" y="6002"/>
                  </a:lnTo>
                  <a:lnTo>
                    <a:pt x="7922" y="6002"/>
                  </a:lnTo>
                  <a:lnTo>
                    <a:pt x="7918" y="5997"/>
                  </a:lnTo>
                  <a:lnTo>
                    <a:pt x="7899" y="6001"/>
                  </a:lnTo>
                  <a:lnTo>
                    <a:pt x="7890" y="6010"/>
                  </a:lnTo>
                  <a:lnTo>
                    <a:pt x="7886" y="6028"/>
                  </a:lnTo>
                  <a:lnTo>
                    <a:pt x="7892" y="6031"/>
                  </a:lnTo>
                  <a:lnTo>
                    <a:pt x="7898" y="6030"/>
                  </a:lnTo>
                  <a:lnTo>
                    <a:pt x="7908" y="6022"/>
                  </a:lnTo>
                  <a:lnTo>
                    <a:pt x="7908" y="6021"/>
                  </a:lnTo>
                  <a:lnTo>
                    <a:pt x="7908" y="6014"/>
                  </a:lnTo>
                  <a:lnTo>
                    <a:pt x="7907" y="6012"/>
                  </a:lnTo>
                  <a:lnTo>
                    <a:pt x="7909" y="6012"/>
                  </a:lnTo>
                  <a:lnTo>
                    <a:pt x="7912" y="6012"/>
                  </a:lnTo>
                  <a:lnTo>
                    <a:pt x="7917" y="6011"/>
                  </a:lnTo>
                  <a:lnTo>
                    <a:pt x="7979" y="6024"/>
                  </a:lnTo>
                  <a:lnTo>
                    <a:pt x="7975" y="6033"/>
                  </a:lnTo>
                  <a:lnTo>
                    <a:pt x="7945" y="6049"/>
                  </a:lnTo>
                  <a:lnTo>
                    <a:pt x="7944" y="6044"/>
                  </a:lnTo>
                  <a:lnTo>
                    <a:pt x="7952" y="6036"/>
                  </a:lnTo>
                  <a:lnTo>
                    <a:pt x="7955" y="6034"/>
                  </a:lnTo>
                  <a:lnTo>
                    <a:pt x="7946" y="6020"/>
                  </a:lnTo>
                  <a:lnTo>
                    <a:pt x="7937" y="6030"/>
                  </a:lnTo>
                  <a:lnTo>
                    <a:pt x="7925" y="6064"/>
                  </a:lnTo>
                  <a:lnTo>
                    <a:pt x="7901" y="6079"/>
                  </a:lnTo>
                  <a:lnTo>
                    <a:pt x="7892" y="6080"/>
                  </a:lnTo>
                  <a:lnTo>
                    <a:pt x="7895" y="6084"/>
                  </a:lnTo>
                  <a:lnTo>
                    <a:pt x="7896" y="6085"/>
                  </a:lnTo>
                  <a:lnTo>
                    <a:pt x="7893" y="6094"/>
                  </a:lnTo>
                  <a:lnTo>
                    <a:pt x="7948" y="6081"/>
                  </a:lnTo>
                  <a:lnTo>
                    <a:pt x="7956" y="6087"/>
                  </a:lnTo>
                  <a:lnTo>
                    <a:pt x="7947" y="6094"/>
                  </a:lnTo>
                  <a:lnTo>
                    <a:pt x="7926" y="6097"/>
                  </a:lnTo>
                  <a:lnTo>
                    <a:pt x="7916" y="6102"/>
                  </a:lnTo>
                  <a:lnTo>
                    <a:pt x="7914" y="6106"/>
                  </a:lnTo>
                  <a:lnTo>
                    <a:pt x="7913" y="6112"/>
                  </a:lnTo>
                  <a:lnTo>
                    <a:pt x="7915" y="6116"/>
                  </a:lnTo>
                  <a:lnTo>
                    <a:pt x="7919" y="6118"/>
                  </a:lnTo>
                  <a:lnTo>
                    <a:pt x="7929" y="6113"/>
                  </a:lnTo>
                  <a:lnTo>
                    <a:pt x="7934" y="6112"/>
                  </a:lnTo>
                  <a:lnTo>
                    <a:pt x="7939" y="6117"/>
                  </a:lnTo>
                  <a:lnTo>
                    <a:pt x="7918" y="6129"/>
                  </a:lnTo>
                  <a:lnTo>
                    <a:pt x="7905" y="6123"/>
                  </a:lnTo>
                  <a:lnTo>
                    <a:pt x="7853" y="6140"/>
                  </a:lnTo>
                  <a:lnTo>
                    <a:pt x="7842" y="6150"/>
                  </a:lnTo>
                  <a:lnTo>
                    <a:pt x="7844" y="6153"/>
                  </a:lnTo>
                  <a:lnTo>
                    <a:pt x="7847" y="6156"/>
                  </a:lnTo>
                  <a:lnTo>
                    <a:pt x="7849" y="6158"/>
                  </a:lnTo>
                  <a:lnTo>
                    <a:pt x="7851" y="6159"/>
                  </a:lnTo>
                  <a:lnTo>
                    <a:pt x="7850" y="6169"/>
                  </a:lnTo>
                  <a:lnTo>
                    <a:pt x="7848" y="6171"/>
                  </a:lnTo>
                  <a:lnTo>
                    <a:pt x="7840" y="6164"/>
                  </a:lnTo>
                  <a:lnTo>
                    <a:pt x="7835" y="6161"/>
                  </a:lnTo>
                  <a:lnTo>
                    <a:pt x="7829" y="6160"/>
                  </a:lnTo>
                  <a:lnTo>
                    <a:pt x="7828" y="6162"/>
                  </a:lnTo>
                  <a:lnTo>
                    <a:pt x="7828" y="6167"/>
                  </a:lnTo>
                  <a:lnTo>
                    <a:pt x="7828" y="6172"/>
                  </a:lnTo>
                  <a:lnTo>
                    <a:pt x="7827" y="6174"/>
                  </a:lnTo>
                  <a:lnTo>
                    <a:pt x="7827" y="6179"/>
                  </a:lnTo>
                  <a:lnTo>
                    <a:pt x="7821" y="6201"/>
                  </a:lnTo>
                  <a:lnTo>
                    <a:pt x="7817" y="6212"/>
                  </a:lnTo>
                  <a:lnTo>
                    <a:pt x="7806" y="6232"/>
                  </a:lnTo>
                  <a:lnTo>
                    <a:pt x="7807" y="6235"/>
                  </a:lnTo>
                  <a:lnTo>
                    <a:pt x="7808" y="6242"/>
                  </a:lnTo>
                  <a:lnTo>
                    <a:pt x="7803" y="6246"/>
                  </a:lnTo>
                  <a:lnTo>
                    <a:pt x="7802" y="6254"/>
                  </a:lnTo>
                  <a:lnTo>
                    <a:pt x="7804" y="6264"/>
                  </a:lnTo>
                  <a:lnTo>
                    <a:pt x="7808" y="6276"/>
                  </a:lnTo>
                  <a:lnTo>
                    <a:pt x="7806" y="6290"/>
                  </a:lnTo>
                  <a:lnTo>
                    <a:pt x="7805" y="6298"/>
                  </a:lnTo>
                  <a:lnTo>
                    <a:pt x="7803" y="6305"/>
                  </a:lnTo>
                  <a:lnTo>
                    <a:pt x="7810" y="6309"/>
                  </a:lnTo>
                  <a:lnTo>
                    <a:pt x="7815" y="6305"/>
                  </a:lnTo>
                  <a:lnTo>
                    <a:pt x="7820" y="6298"/>
                  </a:lnTo>
                  <a:lnTo>
                    <a:pt x="7826" y="6294"/>
                  </a:lnTo>
                  <a:lnTo>
                    <a:pt x="7867" y="6290"/>
                  </a:lnTo>
                  <a:lnTo>
                    <a:pt x="7872" y="6293"/>
                  </a:lnTo>
                  <a:lnTo>
                    <a:pt x="7874" y="6304"/>
                  </a:lnTo>
                  <a:lnTo>
                    <a:pt x="7872" y="6311"/>
                  </a:lnTo>
                  <a:lnTo>
                    <a:pt x="7867" y="6312"/>
                  </a:lnTo>
                  <a:lnTo>
                    <a:pt x="7856" y="6307"/>
                  </a:lnTo>
                  <a:lnTo>
                    <a:pt x="7860" y="6316"/>
                  </a:lnTo>
                  <a:lnTo>
                    <a:pt x="7861" y="6325"/>
                  </a:lnTo>
                  <a:lnTo>
                    <a:pt x="7860" y="6335"/>
                  </a:lnTo>
                  <a:lnTo>
                    <a:pt x="7857" y="6341"/>
                  </a:lnTo>
                  <a:lnTo>
                    <a:pt x="7862" y="6354"/>
                  </a:lnTo>
                  <a:lnTo>
                    <a:pt x="7872" y="6359"/>
                  </a:lnTo>
                  <a:lnTo>
                    <a:pt x="7892" y="6359"/>
                  </a:lnTo>
                  <a:lnTo>
                    <a:pt x="7900" y="6355"/>
                  </a:lnTo>
                  <a:lnTo>
                    <a:pt x="7903" y="6351"/>
                  </a:lnTo>
                  <a:lnTo>
                    <a:pt x="7906" y="6343"/>
                  </a:lnTo>
                  <a:lnTo>
                    <a:pt x="7906" y="6337"/>
                  </a:lnTo>
                  <a:lnTo>
                    <a:pt x="7905" y="6333"/>
                  </a:lnTo>
                  <a:lnTo>
                    <a:pt x="7905" y="6328"/>
                  </a:lnTo>
                  <a:lnTo>
                    <a:pt x="7906" y="6324"/>
                  </a:lnTo>
                  <a:lnTo>
                    <a:pt x="7906" y="6320"/>
                  </a:lnTo>
                  <a:lnTo>
                    <a:pt x="7916" y="6305"/>
                  </a:lnTo>
                  <a:lnTo>
                    <a:pt x="7914" y="6297"/>
                  </a:lnTo>
                  <a:lnTo>
                    <a:pt x="7916" y="6289"/>
                  </a:lnTo>
                  <a:lnTo>
                    <a:pt x="7914" y="6281"/>
                  </a:lnTo>
                  <a:lnTo>
                    <a:pt x="7928" y="6277"/>
                  </a:lnTo>
                  <a:lnTo>
                    <a:pt x="7934" y="6277"/>
                  </a:lnTo>
                  <a:lnTo>
                    <a:pt x="7937" y="6285"/>
                  </a:lnTo>
                  <a:lnTo>
                    <a:pt x="7932" y="6290"/>
                  </a:lnTo>
                  <a:lnTo>
                    <a:pt x="7926" y="6300"/>
                  </a:lnTo>
                  <a:lnTo>
                    <a:pt x="7922" y="6311"/>
                  </a:lnTo>
                  <a:lnTo>
                    <a:pt x="7919" y="6324"/>
                  </a:lnTo>
                  <a:lnTo>
                    <a:pt x="7927" y="6323"/>
                  </a:lnTo>
                  <a:lnTo>
                    <a:pt x="7930" y="6321"/>
                  </a:lnTo>
                  <a:lnTo>
                    <a:pt x="7934" y="6315"/>
                  </a:lnTo>
                  <a:lnTo>
                    <a:pt x="7936" y="6313"/>
                  </a:lnTo>
                  <a:lnTo>
                    <a:pt x="7940" y="6313"/>
                  </a:lnTo>
                  <a:lnTo>
                    <a:pt x="7942" y="6314"/>
                  </a:lnTo>
                  <a:lnTo>
                    <a:pt x="7944" y="6318"/>
                  </a:lnTo>
                  <a:lnTo>
                    <a:pt x="7946" y="6328"/>
                  </a:lnTo>
                  <a:lnTo>
                    <a:pt x="7927" y="6332"/>
                  </a:lnTo>
                  <a:lnTo>
                    <a:pt x="7922" y="6338"/>
                  </a:lnTo>
                  <a:lnTo>
                    <a:pt x="7927" y="6352"/>
                  </a:lnTo>
                  <a:lnTo>
                    <a:pt x="7934" y="6359"/>
                  </a:lnTo>
                  <a:lnTo>
                    <a:pt x="7949" y="6366"/>
                  </a:lnTo>
                  <a:lnTo>
                    <a:pt x="7948" y="6366"/>
                  </a:lnTo>
                  <a:lnTo>
                    <a:pt x="7957" y="6378"/>
                  </a:lnTo>
                  <a:lnTo>
                    <a:pt x="7969" y="6388"/>
                  </a:lnTo>
                  <a:lnTo>
                    <a:pt x="7980" y="6393"/>
                  </a:lnTo>
                  <a:lnTo>
                    <a:pt x="7991" y="6393"/>
                  </a:lnTo>
                  <a:lnTo>
                    <a:pt x="7990" y="6402"/>
                  </a:lnTo>
                  <a:lnTo>
                    <a:pt x="7987" y="6406"/>
                  </a:lnTo>
                  <a:lnTo>
                    <a:pt x="7983" y="6408"/>
                  </a:lnTo>
                  <a:lnTo>
                    <a:pt x="7979" y="6407"/>
                  </a:lnTo>
                  <a:lnTo>
                    <a:pt x="7986" y="6413"/>
                  </a:lnTo>
                  <a:lnTo>
                    <a:pt x="8025" y="6415"/>
                  </a:lnTo>
                  <a:lnTo>
                    <a:pt x="8025" y="6410"/>
                  </a:lnTo>
                  <a:lnTo>
                    <a:pt x="8023" y="6404"/>
                  </a:lnTo>
                  <a:lnTo>
                    <a:pt x="8025" y="6399"/>
                  </a:lnTo>
                  <a:lnTo>
                    <a:pt x="8029" y="6397"/>
                  </a:lnTo>
                  <a:lnTo>
                    <a:pt x="8032" y="6401"/>
                  </a:lnTo>
                  <a:lnTo>
                    <a:pt x="8031" y="6401"/>
                  </a:lnTo>
                  <a:lnTo>
                    <a:pt x="8041" y="6416"/>
                  </a:lnTo>
                  <a:lnTo>
                    <a:pt x="8052" y="6419"/>
                  </a:lnTo>
                  <a:lnTo>
                    <a:pt x="8080" y="6417"/>
                  </a:lnTo>
                  <a:lnTo>
                    <a:pt x="8084" y="6420"/>
                  </a:lnTo>
                  <a:lnTo>
                    <a:pt x="8087" y="6427"/>
                  </a:lnTo>
                  <a:lnTo>
                    <a:pt x="8075" y="6446"/>
                  </a:lnTo>
                  <a:lnTo>
                    <a:pt x="8079" y="6461"/>
                  </a:lnTo>
                  <a:lnTo>
                    <a:pt x="8086" y="6466"/>
                  </a:lnTo>
                  <a:lnTo>
                    <a:pt x="8100" y="6464"/>
                  </a:lnTo>
                  <a:lnTo>
                    <a:pt x="8094" y="6449"/>
                  </a:lnTo>
                  <a:lnTo>
                    <a:pt x="8091" y="6440"/>
                  </a:lnTo>
                  <a:lnTo>
                    <a:pt x="8091" y="6431"/>
                  </a:lnTo>
                  <a:lnTo>
                    <a:pt x="8094" y="6423"/>
                  </a:lnTo>
                  <a:lnTo>
                    <a:pt x="8101" y="6420"/>
                  </a:lnTo>
                  <a:lnTo>
                    <a:pt x="8113" y="6420"/>
                  </a:lnTo>
                  <a:lnTo>
                    <a:pt x="8113" y="6425"/>
                  </a:lnTo>
                  <a:lnTo>
                    <a:pt x="8095" y="6440"/>
                  </a:lnTo>
                  <a:lnTo>
                    <a:pt x="8101" y="6445"/>
                  </a:lnTo>
                  <a:lnTo>
                    <a:pt x="8108" y="6444"/>
                  </a:lnTo>
                  <a:lnTo>
                    <a:pt x="8114" y="6440"/>
                  </a:lnTo>
                  <a:lnTo>
                    <a:pt x="8119" y="6435"/>
                  </a:lnTo>
                  <a:lnTo>
                    <a:pt x="8121" y="6431"/>
                  </a:lnTo>
                  <a:lnTo>
                    <a:pt x="8122" y="6426"/>
                  </a:lnTo>
                  <a:lnTo>
                    <a:pt x="8125" y="6422"/>
                  </a:lnTo>
                  <a:lnTo>
                    <a:pt x="8128" y="6419"/>
                  </a:lnTo>
                  <a:lnTo>
                    <a:pt x="8132" y="6420"/>
                  </a:lnTo>
                  <a:lnTo>
                    <a:pt x="8198" y="6469"/>
                  </a:lnTo>
                  <a:lnTo>
                    <a:pt x="8198" y="6478"/>
                  </a:lnTo>
                  <a:lnTo>
                    <a:pt x="8194" y="6489"/>
                  </a:lnTo>
                  <a:lnTo>
                    <a:pt x="8193" y="6498"/>
                  </a:lnTo>
                  <a:lnTo>
                    <a:pt x="8199" y="6503"/>
                  </a:lnTo>
                  <a:lnTo>
                    <a:pt x="8205" y="6506"/>
                  </a:lnTo>
                  <a:lnTo>
                    <a:pt x="8217" y="6506"/>
                  </a:lnTo>
                  <a:lnTo>
                    <a:pt x="8230" y="6513"/>
                  </a:lnTo>
                  <a:lnTo>
                    <a:pt x="8236" y="6514"/>
                  </a:lnTo>
                  <a:lnTo>
                    <a:pt x="8247" y="6499"/>
                  </a:lnTo>
                  <a:lnTo>
                    <a:pt x="8257" y="6498"/>
                  </a:lnTo>
                  <a:lnTo>
                    <a:pt x="8268" y="6505"/>
                  </a:lnTo>
                  <a:lnTo>
                    <a:pt x="8273" y="6520"/>
                  </a:lnTo>
                  <a:lnTo>
                    <a:pt x="8287" y="6534"/>
                  </a:lnTo>
                  <a:lnTo>
                    <a:pt x="8354" y="6531"/>
                  </a:lnTo>
                  <a:lnTo>
                    <a:pt x="8360" y="6523"/>
                  </a:lnTo>
                  <a:lnTo>
                    <a:pt x="8392" y="6509"/>
                  </a:lnTo>
                  <a:lnTo>
                    <a:pt x="8397" y="6511"/>
                  </a:lnTo>
                  <a:lnTo>
                    <a:pt x="8407" y="6518"/>
                  </a:lnTo>
                  <a:lnTo>
                    <a:pt x="8417" y="6522"/>
                  </a:lnTo>
                  <a:lnTo>
                    <a:pt x="8559" y="6500"/>
                  </a:lnTo>
                  <a:lnTo>
                    <a:pt x="8576" y="6487"/>
                  </a:lnTo>
                  <a:lnTo>
                    <a:pt x="8584" y="6473"/>
                  </a:lnTo>
                  <a:lnTo>
                    <a:pt x="8589" y="6463"/>
                  </a:lnTo>
                  <a:lnTo>
                    <a:pt x="8589" y="6453"/>
                  </a:lnTo>
                  <a:lnTo>
                    <a:pt x="8584" y="6442"/>
                  </a:lnTo>
                  <a:lnTo>
                    <a:pt x="8576" y="6438"/>
                  </a:lnTo>
                  <a:lnTo>
                    <a:pt x="8560" y="6436"/>
                  </a:lnTo>
                  <a:lnTo>
                    <a:pt x="8578" y="6436"/>
                  </a:lnTo>
                  <a:lnTo>
                    <a:pt x="8586" y="6431"/>
                  </a:lnTo>
                  <a:lnTo>
                    <a:pt x="8588" y="6417"/>
                  </a:lnTo>
                  <a:lnTo>
                    <a:pt x="8587" y="6403"/>
                  </a:lnTo>
                  <a:lnTo>
                    <a:pt x="8587" y="6367"/>
                  </a:lnTo>
                  <a:lnTo>
                    <a:pt x="8585" y="6360"/>
                  </a:lnTo>
                  <a:lnTo>
                    <a:pt x="8585" y="6343"/>
                  </a:lnTo>
                  <a:lnTo>
                    <a:pt x="8584" y="6333"/>
                  </a:lnTo>
                  <a:lnTo>
                    <a:pt x="8582" y="6322"/>
                  </a:lnTo>
                  <a:lnTo>
                    <a:pt x="8579" y="6313"/>
                  </a:lnTo>
                  <a:lnTo>
                    <a:pt x="8572" y="6295"/>
                  </a:lnTo>
                  <a:lnTo>
                    <a:pt x="8571" y="6279"/>
                  </a:lnTo>
                  <a:lnTo>
                    <a:pt x="8565" y="6265"/>
                  </a:lnTo>
                  <a:lnTo>
                    <a:pt x="8550" y="6244"/>
                  </a:lnTo>
                  <a:lnTo>
                    <a:pt x="8542" y="6231"/>
                  </a:lnTo>
                  <a:lnTo>
                    <a:pt x="8539" y="6227"/>
                  </a:lnTo>
                  <a:lnTo>
                    <a:pt x="8534" y="6226"/>
                  </a:lnTo>
                  <a:lnTo>
                    <a:pt x="8519" y="6235"/>
                  </a:lnTo>
                  <a:lnTo>
                    <a:pt x="8513" y="6232"/>
                  </a:lnTo>
                  <a:lnTo>
                    <a:pt x="8516" y="6225"/>
                  </a:lnTo>
                  <a:lnTo>
                    <a:pt x="8520" y="6221"/>
                  </a:lnTo>
                  <a:lnTo>
                    <a:pt x="8533" y="6214"/>
                  </a:lnTo>
                  <a:lnTo>
                    <a:pt x="8542" y="6207"/>
                  </a:lnTo>
                  <a:lnTo>
                    <a:pt x="8546" y="6206"/>
                  </a:lnTo>
                  <a:lnTo>
                    <a:pt x="8541" y="6195"/>
                  </a:lnTo>
                  <a:lnTo>
                    <a:pt x="8539" y="6191"/>
                  </a:lnTo>
                  <a:lnTo>
                    <a:pt x="8544" y="6183"/>
                  </a:lnTo>
                  <a:lnTo>
                    <a:pt x="8547" y="6173"/>
                  </a:lnTo>
                  <a:lnTo>
                    <a:pt x="8547" y="6163"/>
                  </a:lnTo>
                  <a:lnTo>
                    <a:pt x="8540" y="6150"/>
                  </a:lnTo>
                  <a:lnTo>
                    <a:pt x="8519" y="6127"/>
                  </a:lnTo>
                  <a:lnTo>
                    <a:pt x="8512" y="6116"/>
                  </a:lnTo>
                  <a:lnTo>
                    <a:pt x="8523" y="6097"/>
                  </a:lnTo>
                  <a:lnTo>
                    <a:pt x="8525" y="6089"/>
                  </a:lnTo>
                  <a:lnTo>
                    <a:pt x="8526" y="6077"/>
                  </a:lnTo>
                  <a:lnTo>
                    <a:pt x="8525" y="6071"/>
                  </a:lnTo>
                  <a:lnTo>
                    <a:pt x="8482" y="6049"/>
                  </a:lnTo>
                  <a:lnTo>
                    <a:pt x="8451" y="6048"/>
                  </a:lnTo>
                  <a:lnTo>
                    <a:pt x="8450" y="6044"/>
                  </a:lnTo>
                  <a:lnTo>
                    <a:pt x="8468" y="6043"/>
                  </a:lnTo>
                  <a:lnTo>
                    <a:pt x="8478" y="6039"/>
                  </a:lnTo>
                  <a:lnTo>
                    <a:pt x="8484" y="6032"/>
                  </a:lnTo>
                  <a:lnTo>
                    <a:pt x="8482" y="6027"/>
                  </a:lnTo>
                  <a:lnTo>
                    <a:pt x="8477" y="6013"/>
                  </a:lnTo>
                  <a:lnTo>
                    <a:pt x="8474" y="6008"/>
                  </a:lnTo>
                  <a:lnTo>
                    <a:pt x="8471" y="6007"/>
                  </a:lnTo>
                  <a:lnTo>
                    <a:pt x="8448" y="6002"/>
                  </a:lnTo>
                  <a:lnTo>
                    <a:pt x="8420" y="5974"/>
                  </a:lnTo>
                  <a:lnTo>
                    <a:pt x="8394" y="5960"/>
                  </a:lnTo>
                  <a:lnTo>
                    <a:pt x="8386" y="5952"/>
                  </a:lnTo>
                  <a:lnTo>
                    <a:pt x="8376" y="5937"/>
                  </a:lnTo>
                  <a:lnTo>
                    <a:pt x="8286" y="5851"/>
                  </a:lnTo>
                  <a:lnTo>
                    <a:pt x="8166" y="5830"/>
                  </a:lnTo>
                  <a:lnTo>
                    <a:pt x="8161" y="5833"/>
                  </a:lnTo>
                  <a:lnTo>
                    <a:pt x="8151" y="5845"/>
                  </a:lnTo>
                  <a:lnTo>
                    <a:pt x="8148" y="5846"/>
                  </a:lnTo>
                  <a:lnTo>
                    <a:pt x="8130" y="5848"/>
                  </a:lnTo>
                  <a:lnTo>
                    <a:pt x="8127" y="5849"/>
                  </a:lnTo>
                  <a:lnTo>
                    <a:pt x="8123" y="5859"/>
                  </a:lnTo>
                  <a:lnTo>
                    <a:pt x="8121" y="5863"/>
                  </a:lnTo>
                  <a:lnTo>
                    <a:pt x="8111" y="5869"/>
                  </a:lnTo>
                  <a:lnTo>
                    <a:pt x="8102" y="5871"/>
                  </a:lnTo>
                  <a:lnTo>
                    <a:pt x="8093" y="5870"/>
                  </a:lnTo>
                  <a:lnTo>
                    <a:pt x="8080" y="5864"/>
                  </a:lnTo>
                  <a:lnTo>
                    <a:pt x="8077" y="5864"/>
                  </a:lnTo>
                  <a:lnTo>
                    <a:pt x="8074" y="5866"/>
                  </a:lnTo>
                  <a:lnTo>
                    <a:pt x="8071" y="5870"/>
                  </a:lnTo>
                  <a:lnTo>
                    <a:pt x="8068" y="5876"/>
                  </a:lnTo>
                  <a:lnTo>
                    <a:pt x="8067" y="5880"/>
                  </a:lnTo>
                  <a:lnTo>
                    <a:pt x="8065" y="5892"/>
                  </a:lnTo>
                  <a:lnTo>
                    <a:pt x="8063" y="5899"/>
                  </a:lnTo>
                  <a:lnTo>
                    <a:pt x="8060" y="5898"/>
                  </a:lnTo>
                  <a:lnTo>
                    <a:pt x="8053" y="5890"/>
                  </a:lnTo>
                  <a:lnTo>
                    <a:pt x="8048" y="5887"/>
                  </a:lnTo>
                  <a:lnTo>
                    <a:pt x="8044" y="5887"/>
                  </a:lnTo>
                  <a:lnTo>
                    <a:pt x="8028" y="5901"/>
                  </a:lnTo>
                  <a:lnTo>
                    <a:pt x="8013" y="5906"/>
                  </a:lnTo>
                  <a:lnTo>
                    <a:pt x="7969" y="5941"/>
                  </a:lnTo>
                  <a:lnTo>
                    <a:pt x="7960" y="5967"/>
                  </a:lnTo>
                  <a:lnTo>
                    <a:pt x="7965" y="5979"/>
                  </a:lnTo>
                  <a:lnTo>
                    <a:pt x="7971" y="5986"/>
                  </a:lnTo>
                  <a:lnTo>
                    <a:pt x="7978" y="5989"/>
                  </a:lnTo>
                  <a:lnTo>
                    <a:pt x="7992" y="5991"/>
                  </a:lnTo>
                  <a:lnTo>
                    <a:pt x="7998" y="5995"/>
                  </a:lnTo>
                  <a:lnTo>
                    <a:pt x="8001" y="6001"/>
                  </a:lnTo>
                  <a:lnTo>
                    <a:pt x="7996" y="6008"/>
                  </a:lnTo>
                  <a:cubicBezTo>
                    <a:pt x="7996" y="6008"/>
                    <a:pt x="7986" y="6009"/>
                    <a:pt x="7986" y="6009"/>
                  </a:cubicBezTo>
                  <a:close/>
                  <a:moveTo>
                    <a:pt x="6407" y="5613"/>
                  </a:moveTo>
                  <a:lnTo>
                    <a:pt x="6456" y="5600"/>
                  </a:lnTo>
                  <a:lnTo>
                    <a:pt x="6463" y="5593"/>
                  </a:lnTo>
                  <a:lnTo>
                    <a:pt x="6466" y="5578"/>
                  </a:lnTo>
                  <a:lnTo>
                    <a:pt x="6464" y="5564"/>
                  </a:lnTo>
                  <a:lnTo>
                    <a:pt x="6460" y="5557"/>
                  </a:lnTo>
                  <a:lnTo>
                    <a:pt x="6439" y="5546"/>
                  </a:lnTo>
                  <a:lnTo>
                    <a:pt x="6306" y="5571"/>
                  </a:lnTo>
                  <a:lnTo>
                    <a:pt x="6287" y="5569"/>
                  </a:lnTo>
                  <a:lnTo>
                    <a:pt x="6281" y="5571"/>
                  </a:lnTo>
                  <a:lnTo>
                    <a:pt x="6265" y="5587"/>
                  </a:lnTo>
                  <a:lnTo>
                    <a:pt x="6259" y="5588"/>
                  </a:lnTo>
                  <a:lnTo>
                    <a:pt x="6240" y="5586"/>
                  </a:lnTo>
                  <a:lnTo>
                    <a:pt x="6197" y="5613"/>
                  </a:lnTo>
                  <a:lnTo>
                    <a:pt x="6146" y="5614"/>
                  </a:lnTo>
                  <a:lnTo>
                    <a:pt x="6122" y="5634"/>
                  </a:lnTo>
                  <a:lnTo>
                    <a:pt x="6087" y="5635"/>
                  </a:lnTo>
                  <a:lnTo>
                    <a:pt x="6089" y="5639"/>
                  </a:lnTo>
                  <a:lnTo>
                    <a:pt x="6094" y="5644"/>
                  </a:lnTo>
                  <a:lnTo>
                    <a:pt x="6096" y="5647"/>
                  </a:lnTo>
                  <a:lnTo>
                    <a:pt x="6098" y="5664"/>
                  </a:lnTo>
                  <a:lnTo>
                    <a:pt x="6104" y="5667"/>
                  </a:lnTo>
                  <a:lnTo>
                    <a:pt x="6124" y="5665"/>
                  </a:lnTo>
                  <a:lnTo>
                    <a:pt x="6148" y="5676"/>
                  </a:lnTo>
                  <a:cubicBezTo>
                    <a:pt x="6148" y="5676"/>
                    <a:pt x="6407" y="5613"/>
                    <a:pt x="6407" y="5613"/>
                  </a:cubicBezTo>
                  <a:close/>
                  <a:moveTo>
                    <a:pt x="6748" y="4333"/>
                  </a:moveTo>
                  <a:lnTo>
                    <a:pt x="6664" y="4298"/>
                  </a:lnTo>
                  <a:lnTo>
                    <a:pt x="6654" y="4287"/>
                  </a:lnTo>
                  <a:lnTo>
                    <a:pt x="6649" y="4286"/>
                  </a:lnTo>
                  <a:lnTo>
                    <a:pt x="6633" y="4294"/>
                  </a:lnTo>
                  <a:lnTo>
                    <a:pt x="6516" y="4295"/>
                  </a:lnTo>
                  <a:lnTo>
                    <a:pt x="6506" y="4300"/>
                  </a:lnTo>
                  <a:lnTo>
                    <a:pt x="6496" y="4312"/>
                  </a:lnTo>
                  <a:lnTo>
                    <a:pt x="6488" y="4331"/>
                  </a:lnTo>
                  <a:lnTo>
                    <a:pt x="6493" y="4343"/>
                  </a:lnTo>
                  <a:lnTo>
                    <a:pt x="6493" y="4350"/>
                  </a:lnTo>
                  <a:lnTo>
                    <a:pt x="6489" y="4360"/>
                  </a:lnTo>
                  <a:lnTo>
                    <a:pt x="6492" y="4369"/>
                  </a:lnTo>
                  <a:lnTo>
                    <a:pt x="6498" y="4377"/>
                  </a:lnTo>
                  <a:lnTo>
                    <a:pt x="6503" y="4383"/>
                  </a:lnTo>
                  <a:lnTo>
                    <a:pt x="6508" y="4384"/>
                  </a:lnTo>
                  <a:lnTo>
                    <a:pt x="6507" y="4392"/>
                  </a:lnTo>
                  <a:lnTo>
                    <a:pt x="6505" y="4397"/>
                  </a:lnTo>
                  <a:lnTo>
                    <a:pt x="6503" y="4399"/>
                  </a:lnTo>
                  <a:lnTo>
                    <a:pt x="6500" y="4398"/>
                  </a:lnTo>
                  <a:lnTo>
                    <a:pt x="6500" y="4403"/>
                  </a:lnTo>
                  <a:lnTo>
                    <a:pt x="6531" y="4414"/>
                  </a:lnTo>
                  <a:lnTo>
                    <a:pt x="6553" y="4431"/>
                  </a:lnTo>
                  <a:lnTo>
                    <a:pt x="6630" y="4444"/>
                  </a:lnTo>
                  <a:lnTo>
                    <a:pt x="6664" y="4429"/>
                  </a:lnTo>
                  <a:lnTo>
                    <a:pt x="6677" y="4409"/>
                  </a:lnTo>
                  <a:lnTo>
                    <a:pt x="6688" y="4410"/>
                  </a:lnTo>
                  <a:lnTo>
                    <a:pt x="6699" y="4416"/>
                  </a:lnTo>
                  <a:lnTo>
                    <a:pt x="6709" y="4416"/>
                  </a:lnTo>
                  <a:lnTo>
                    <a:pt x="6720" y="4410"/>
                  </a:lnTo>
                  <a:lnTo>
                    <a:pt x="6759" y="4418"/>
                  </a:lnTo>
                  <a:lnTo>
                    <a:pt x="6780" y="4410"/>
                  </a:lnTo>
                  <a:lnTo>
                    <a:pt x="6791" y="4414"/>
                  </a:lnTo>
                  <a:lnTo>
                    <a:pt x="6796" y="4412"/>
                  </a:lnTo>
                  <a:lnTo>
                    <a:pt x="6802" y="4401"/>
                  </a:lnTo>
                  <a:lnTo>
                    <a:pt x="6797" y="4390"/>
                  </a:lnTo>
                  <a:cubicBezTo>
                    <a:pt x="6797" y="4390"/>
                    <a:pt x="6748" y="4333"/>
                    <a:pt x="6748" y="4333"/>
                  </a:cubicBezTo>
                  <a:close/>
                  <a:moveTo>
                    <a:pt x="6211" y="5765"/>
                  </a:moveTo>
                  <a:lnTo>
                    <a:pt x="6224" y="5776"/>
                  </a:lnTo>
                  <a:lnTo>
                    <a:pt x="6323" y="5779"/>
                  </a:lnTo>
                  <a:lnTo>
                    <a:pt x="6330" y="5773"/>
                  </a:lnTo>
                  <a:lnTo>
                    <a:pt x="6329" y="5769"/>
                  </a:lnTo>
                  <a:lnTo>
                    <a:pt x="6347" y="5764"/>
                  </a:lnTo>
                  <a:lnTo>
                    <a:pt x="6345" y="5769"/>
                  </a:lnTo>
                  <a:lnTo>
                    <a:pt x="6348" y="5774"/>
                  </a:lnTo>
                  <a:lnTo>
                    <a:pt x="6352" y="5775"/>
                  </a:lnTo>
                  <a:lnTo>
                    <a:pt x="6362" y="5774"/>
                  </a:lnTo>
                  <a:lnTo>
                    <a:pt x="6362" y="5761"/>
                  </a:lnTo>
                  <a:lnTo>
                    <a:pt x="6367" y="5761"/>
                  </a:lnTo>
                  <a:lnTo>
                    <a:pt x="6376" y="5770"/>
                  </a:lnTo>
                  <a:lnTo>
                    <a:pt x="6390" y="5766"/>
                  </a:lnTo>
                  <a:lnTo>
                    <a:pt x="6414" y="5748"/>
                  </a:lnTo>
                  <a:lnTo>
                    <a:pt x="6418" y="5742"/>
                  </a:lnTo>
                  <a:lnTo>
                    <a:pt x="6422" y="5733"/>
                  </a:lnTo>
                  <a:lnTo>
                    <a:pt x="6428" y="5707"/>
                  </a:lnTo>
                  <a:lnTo>
                    <a:pt x="6432" y="5699"/>
                  </a:lnTo>
                  <a:lnTo>
                    <a:pt x="6444" y="5685"/>
                  </a:lnTo>
                  <a:lnTo>
                    <a:pt x="6512" y="5670"/>
                  </a:lnTo>
                  <a:lnTo>
                    <a:pt x="6537" y="5655"/>
                  </a:lnTo>
                  <a:lnTo>
                    <a:pt x="6537" y="5652"/>
                  </a:lnTo>
                  <a:lnTo>
                    <a:pt x="6537" y="5650"/>
                  </a:lnTo>
                  <a:lnTo>
                    <a:pt x="6538" y="5647"/>
                  </a:lnTo>
                  <a:lnTo>
                    <a:pt x="6539" y="5645"/>
                  </a:lnTo>
                  <a:lnTo>
                    <a:pt x="6535" y="5642"/>
                  </a:lnTo>
                  <a:lnTo>
                    <a:pt x="6515" y="5639"/>
                  </a:lnTo>
                  <a:lnTo>
                    <a:pt x="6515" y="5637"/>
                  </a:lnTo>
                  <a:lnTo>
                    <a:pt x="6519" y="5630"/>
                  </a:lnTo>
                  <a:lnTo>
                    <a:pt x="6487" y="5615"/>
                  </a:lnTo>
                  <a:lnTo>
                    <a:pt x="6443" y="5631"/>
                  </a:lnTo>
                  <a:lnTo>
                    <a:pt x="6424" y="5630"/>
                  </a:lnTo>
                  <a:lnTo>
                    <a:pt x="6296" y="5670"/>
                  </a:lnTo>
                  <a:lnTo>
                    <a:pt x="6288" y="5675"/>
                  </a:lnTo>
                  <a:lnTo>
                    <a:pt x="6280" y="5683"/>
                  </a:lnTo>
                  <a:lnTo>
                    <a:pt x="6274" y="5695"/>
                  </a:lnTo>
                  <a:lnTo>
                    <a:pt x="6272" y="5707"/>
                  </a:lnTo>
                  <a:lnTo>
                    <a:pt x="6278" y="5712"/>
                  </a:lnTo>
                  <a:lnTo>
                    <a:pt x="6286" y="5715"/>
                  </a:lnTo>
                  <a:lnTo>
                    <a:pt x="6291" y="5720"/>
                  </a:lnTo>
                  <a:lnTo>
                    <a:pt x="6261" y="5717"/>
                  </a:lnTo>
                  <a:lnTo>
                    <a:pt x="6245" y="5721"/>
                  </a:lnTo>
                  <a:lnTo>
                    <a:pt x="6230" y="5737"/>
                  </a:lnTo>
                  <a:lnTo>
                    <a:pt x="6245" y="5737"/>
                  </a:lnTo>
                  <a:lnTo>
                    <a:pt x="6239" y="5747"/>
                  </a:lnTo>
                  <a:cubicBezTo>
                    <a:pt x="6239" y="5747"/>
                    <a:pt x="6211" y="5765"/>
                    <a:pt x="6211" y="5765"/>
                  </a:cubicBezTo>
                  <a:close/>
                  <a:moveTo>
                    <a:pt x="6768" y="5114"/>
                  </a:moveTo>
                  <a:lnTo>
                    <a:pt x="6766" y="5117"/>
                  </a:lnTo>
                  <a:lnTo>
                    <a:pt x="6764" y="5121"/>
                  </a:lnTo>
                  <a:lnTo>
                    <a:pt x="6763" y="5126"/>
                  </a:lnTo>
                  <a:lnTo>
                    <a:pt x="6763" y="5132"/>
                  </a:lnTo>
                  <a:lnTo>
                    <a:pt x="6762" y="5133"/>
                  </a:lnTo>
                  <a:lnTo>
                    <a:pt x="6760" y="5133"/>
                  </a:lnTo>
                  <a:lnTo>
                    <a:pt x="6753" y="5137"/>
                  </a:lnTo>
                  <a:lnTo>
                    <a:pt x="6743" y="5138"/>
                  </a:lnTo>
                  <a:lnTo>
                    <a:pt x="6731" y="5157"/>
                  </a:lnTo>
                  <a:lnTo>
                    <a:pt x="6719" y="5164"/>
                  </a:lnTo>
                  <a:lnTo>
                    <a:pt x="6678" y="5166"/>
                  </a:lnTo>
                  <a:lnTo>
                    <a:pt x="6657" y="5175"/>
                  </a:lnTo>
                  <a:lnTo>
                    <a:pt x="6641" y="5193"/>
                  </a:lnTo>
                  <a:lnTo>
                    <a:pt x="6626" y="5197"/>
                  </a:lnTo>
                  <a:lnTo>
                    <a:pt x="6622" y="5202"/>
                  </a:lnTo>
                  <a:lnTo>
                    <a:pt x="6697" y="5223"/>
                  </a:lnTo>
                  <a:lnTo>
                    <a:pt x="6736" y="5209"/>
                  </a:lnTo>
                  <a:lnTo>
                    <a:pt x="6916" y="5118"/>
                  </a:lnTo>
                  <a:lnTo>
                    <a:pt x="6935" y="5101"/>
                  </a:lnTo>
                  <a:lnTo>
                    <a:pt x="6853" y="5086"/>
                  </a:lnTo>
                  <a:lnTo>
                    <a:pt x="6779" y="5102"/>
                  </a:lnTo>
                  <a:cubicBezTo>
                    <a:pt x="6779" y="5102"/>
                    <a:pt x="6768" y="5114"/>
                    <a:pt x="6768" y="5114"/>
                  </a:cubicBezTo>
                  <a:close/>
                  <a:moveTo>
                    <a:pt x="7220" y="7043"/>
                  </a:moveTo>
                  <a:lnTo>
                    <a:pt x="7145" y="7068"/>
                  </a:lnTo>
                  <a:lnTo>
                    <a:pt x="7132" y="7078"/>
                  </a:lnTo>
                  <a:lnTo>
                    <a:pt x="7139" y="7096"/>
                  </a:lnTo>
                  <a:lnTo>
                    <a:pt x="7154" y="7108"/>
                  </a:lnTo>
                  <a:lnTo>
                    <a:pt x="7182" y="7115"/>
                  </a:lnTo>
                  <a:lnTo>
                    <a:pt x="7278" y="7113"/>
                  </a:lnTo>
                  <a:lnTo>
                    <a:pt x="7286" y="7116"/>
                  </a:lnTo>
                  <a:lnTo>
                    <a:pt x="7293" y="7126"/>
                  </a:lnTo>
                  <a:lnTo>
                    <a:pt x="7291" y="7130"/>
                  </a:lnTo>
                  <a:lnTo>
                    <a:pt x="7209" y="7125"/>
                  </a:lnTo>
                  <a:lnTo>
                    <a:pt x="7202" y="7130"/>
                  </a:lnTo>
                  <a:lnTo>
                    <a:pt x="7209" y="7139"/>
                  </a:lnTo>
                  <a:lnTo>
                    <a:pt x="7259" y="7148"/>
                  </a:lnTo>
                  <a:lnTo>
                    <a:pt x="7273" y="7140"/>
                  </a:lnTo>
                  <a:lnTo>
                    <a:pt x="7289" y="7137"/>
                  </a:lnTo>
                  <a:lnTo>
                    <a:pt x="7308" y="7141"/>
                  </a:lnTo>
                  <a:lnTo>
                    <a:pt x="7314" y="7139"/>
                  </a:lnTo>
                  <a:lnTo>
                    <a:pt x="7319" y="7133"/>
                  </a:lnTo>
                  <a:lnTo>
                    <a:pt x="7311" y="7127"/>
                  </a:lnTo>
                  <a:lnTo>
                    <a:pt x="7312" y="7114"/>
                  </a:lnTo>
                  <a:lnTo>
                    <a:pt x="7318" y="7107"/>
                  </a:lnTo>
                  <a:lnTo>
                    <a:pt x="7336" y="7128"/>
                  </a:lnTo>
                  <a:lnTo>
                    <a:pt x="7467" y="7095"/>
                  </a:lnTo>
                  <a:lnTo>
                    <a:pt x="7471" y="7091"/>
                  </a:lnTo>
                  <a:lnTo>
                    <a:pt x="7479" y="7083"/>
                  </a:lnTo>
                  <a:lnTo>
                    <a:pt x="7481" y="7082"/>
                  </a:lnTo>
                  <a:lnTo>
                    <a:pt x="7484" y="7080"/>
                  </a:lnTo>
                  <a:lnTo>
                    <a:pt x="7486" y="7075"/>
                  </a:lnTo>
                  <a:lnTo>
                    <a:pt x="7488" y="7067"/>
                  </a:lnTo>
                  <a:lnTo>
                    <a:pt x="7489" y="7064"/>
                  </a:lnTo>
                  <a:lnTo>
                    <a:pt x="7491" y="7063"/>
                  </a:lnTo>
                  <a:lnTo>
                    <a:pt x="7493" y="7061"/>
                  </a:lnTo>
                  <a:lnTo>
                    <a:pt x="7500" y="7052"/>
                  </a:lnTo>
                  <a:lnTo>
                    <a:pt x="7503" y="7049"/>
                  </a:lnTo>
                  <a:lnTo>
                    <a:pt x="7527" y="7039"/>
                  </a:lnTo>
                  <a:lnTo>
                    <a:pt x="7550" y="7023"/>
                  </a:lnTo>
                  <a:lnTo>
                    <a:pt x="7577" y="6984"/>
                  </a:lnTo>
                  <a:lnTo>
                    <a:pt x="7589" y="6956"/>
                  </a:lnTo>
                  <a:lnTo>
                    <a:pt x="7584" y="6936"/>
                  </a:lnTo>
                  <a:lnTo>
                    <a:pt x="7575" y="6926"/>
                  </a:lnTo>
                  <a:lnTo>
                    <a:pt x="7566" y="6922"/>
                  </a:lnTo>
                  <a:lnTo>
                    <a:pt x="7453" y="6941"/>
                  </a:lnTo>
                  <a:lnTo>
                    <a:pt x="7363" y="6988"/>
                  </a:lnTo>
                  <a:lnTo>
                    <a:pt x="7307" y="6989"/>
                  </a:lnTo>
                  <a:lnTo>
                    <a:pt x="7302" y="6991"/>
                  </a:lnTo>
                  <a:lnTo>
                    <a:pt x="7284" y="7007"/>
                  </a:lnTo>
                  <a:lnTo>
                    <a:pt x="7248" y="7016"/>
                  </a:lnTo>
                  <a:lnTo>
                    <a:pt x="7238" y="7024"/>
                  </a:lnTo>
                  <a:lnTo>
                    <a:pt x="7241" y="7031"/>
                  </a:lnTo>
                  <a:lnTo>
                    <a:pt x="7244" y="7036"/>
                  </a:lnTo>
                  <a:lnTo>
                    <a:pt x="7248" y="7041"/>
                  </a:lnTo>
                  <a:lnTo>
                    <a:pt x="7251" y="7043"/>
                  </a:lnTo>
                  <a:lnTo>
                    <a:pt x="7245" y="7048"/>
                  </a:lnTo>
                  <a:cubicBezTo>
                    <a:pt x="7245" y="7048"/>
                    <a:pt x="7220" y="7043"/>
                    <a:pt x="7220" y="7043"/>
                  </a:cubicBezTo>
                  <a:close/>
                  <a:moveTo>
                    <a:pt x="7913" y="7673"/>
                  </a:moveTo>
                  <a:lnTo>
                    <a:pt x="7915" y="7661"/>
                  </a:lnTo>
                  <a:lnTo>
                    <a:pt x="7910" y="7640"/>
                  </a:lnTo>
                  <a:lnTo>
                    <a:pt x="7891" y="7611"/>
                  </a:lnTo>
                  <a:lnTo>
                    <a:pt x="7888" y="7600"/>
                  </a:lnTo>
                  <a:lnTo>
                    <a:pt x="7881" y="7605"/>
                  </a:lnTo>
                  <a:lnTo>
                    <a:pt x="7875" y="7614"/>
                  </a:lnTo>
                  <a:lnTo>
                    <a:pt x="7868" y="7621"/>
                  </a:lnTo>
                  <a:lnTo>
                    <a:pt x="7860" y="7620"/>
                  </a:lnTo>
                  <a:lnTo>
                    <a:pt x="7857" y="7614"/>
                  </a:lnTo>
                  <a:lnTo>
                    <a:pt x="7864" y="7599"/>
                  </a:lnTo>
                  <a:lnTo>
                    <a:pt x="7867" y="7586"/>
                  </a:lnTo>
                  <a:lnTo>
                    <a:pt x="7860" y="7575"/>
                  </a:lnTo>
                  <a:lnTo>
                    <a:pt x="7856" y="7572"/>
                  </a:lnTo>
                  <a:lnTo>
                    <a:pt x="7853" y="7572"/>
                  </a:lnTo>
                  <a:lnTo>
                    <a:pt x="7843" y="7566"/>
                  </a:lnTo>
                  <a:lnTo>
                    <a:pt x="7830" y="7565"/>
                  </a:lnTo>
                  <a:lnTo>
                    <a:pt x="7818" y="7569"/>
                  </a:lnTo>
                  <a:lnTo>
                    <a:pt x="7800" y="7584"/>
                  </a:lnTo>
                  <a:lnTo>
                    <a:pt x="7782" y="7594"/>
                  </a:lnTo>
                  <a:lnTo>
                    <a:pt x="7775" y="7606"/>
                  </a:lnTo>
                  <a:lnTo>
                    <a:pt x="7770" y="7616"/>
                  </a:lnTo>
                  <a:lnTo>
                    <a:pt x="7765" y="7626"/>
                  </a:lnTo>
                  <a:lnTo>
                    <a:pt x="7760" y="7637"/>
                  </a:lnTo>
                  <a:lnTo>
                    <a:pt x="7758" y="7650"/>
                  </a:lnTo>
                  <a:lnTo>
                    <a:pt x="7760" y="7663"/>
                  </a:lnTo>
                  <a:lnTo>
                    <a:pt x="7763" y="7673"/>
                  </a:lnTo>
                  <a:lnTo>
                    <a:pt x="7770" y="7690"/>
                  </a:lnTo>
                  <a:lnTo>
                    <a:pt x="7774" y="7709"/>
                  </a:lnTo>
                  <a:lnTo>
                    <a:pt x="7786" y="7728"/>
                  </a:lnTo>
                  <a:lnTo>
                    <a:pt x="7811" y="7752"/>
                  </a:lnTo>
                  <a:lnTo>
                    <a:pt x="7822" y="7755"/>
                  </a:lnTo>
                  <a:lnTo>
                    <a:pt x="7862" y="7749"/>
                  </a:lnTo>
                  <a:lnTo>
                    <a:pt x="7882" y="7741"/>
                  </a:lnTo>
                  <a:lnTo>
                    <a:pt x="7896" y="7725"/>
                  </a:lnTo>
                  <a:lnTo>
                    <a:pt x="7898" y="7721"/>
                  </a:lnTo>
                  <a:lnTo>
                    <a:pt x="7900" y="7715"/>
                  </a:lnTo>
                  <a:lnTo>
                    <a:pt x="7901" y="7711"/>
                  </a:lnTo>
                  <a:lnTo>
                    <a:pt x="7901" y="7700"/>
                  </a:lnTo>
                  <a:lnTo>
                    <a:pt x="7902" y="7696"/>
                  </a:lnTo>
                  <a:lnTo>
                    <a:pt x="7905" y="7687"/>
                  </a:lnTo>
                  <a:lnTo>
                    <a:pt x="7909" y="7681"/>
                  </a:lnTo>
                  <a:cubicBezTo>
                    <a:pt x="7909" y="7681"/>
                    <a:pt x="7913" y="7673"/>
                    <a:pt x="7913" y="7673"/>
                  </a:cubicBezTo>
                  <a:close/>
                  <a:moveTo>
                    <a:pt x="7252" y="5203"/>
                  </a:moveTo>
                  <a:lnTo>
                    <a:pt x="7252" y="5189"/>
                  </a:lnTo>
                  <a:lnTo>
                    <a:pt x="7240" y="5181"/>
                  </a:lnTo>
                  <a:lnTo>
                    <a:pt x="7224" y="5180"/>
                  </a:lnTo>
                  <a:lnTo>
                    <a:pt x="7209" y="5185"/>
                  </a:lnTo>
                  <a:lnTo>
                    <a:pt x="7198" y="5195"/>
                  </a:lnTo>
                  <a:lnTo>
                    <a:pt x="7199" y="5198"/>
                  </a:lnTo>
                  <a:lnTo>
                    <a:pt x="7200" y="5203"/>
                  </a:lnTo>
                  <a:lnTo>
                    <a:pt x="7201" y="5205"/>
                  </a:lnTo>
                  <a:lnTo>
                    <a:pt x="7199" y="5208"/>
                  </a:lnTo>
                  <a:lnTo>
                    <a:pt x="7197" y="5210"/>
                  </a:lnTo>
                  <a:lnTo>
                    <a:pt x="7195" y="5210"/>
                  </a:lnTo>
                  <a:lnTo>
                    <a:pt x="7192" y="5210"/>
                  </a:lnTo>
                  <a:lnTo>
                    <a:pt x="7196" y="5216"/>
                  </a:lnTo>
                  <a:lnTo>
                    <a:pt x="7197" y="5223"/>
                  </a:lnTo>
                  <a:lnTo>
                    <a:pt x="7196" y="5231"/>
                  </a:lnTo>
                  <a:lnTo>
                    <a:pt x="7193" y="5238"/>
                  </a:lnTo>
                  <a:lnTo>
                    <a:pt x="7196" y="5241"/>
                  </a:lnTo>
                  <a:lnTo>
                    <a:pt x="7203" y="5241"/>
                  </a:lnTo>
                  <a:lnTo>
                    <a:pt x="7207" y="5243"/>
                  </a:lnTo>
                  <a:lnTo>
                    <a:pt x="7208" y="5247"/>
                  </a:lnTo>
                  <a:lnTo>
                    <a:pt x="7210" y="5253"/>
                  </a:lnTo>
                  <a:lnTo>
                    <a:pt x="7212" y="5259"/>
                  </a:lnTo>
                  <a:lnTo>
                    <a:pt x="7214" y="5262"/>
                  </a:lnTo>
                  <a:lnTo>
                    <a:pt x="7220" y="5264"/>
                  </a:lnTo>
                  <a:lnTo>
                    <a:pt x="7226" y="5271"/>
                  </a:lnTo>
                  <a:lnTo>
                    <a:pt x="7233" y="5281"/>
                  </a:lnTo>
                  <a:lnTo>
                    <a:pt x="7238" y="5290"/>
                  </a:lnTo>
                  <a:lnTo>
                    <a:pt x="7230" y="5300"/>
                  </a:lnTo>
                  <a:lnTo>
                    <a:pt x="7235" y="5304"/>
                  </a:lnTo>
                  <a:lnTo>
                    <a:pt x="7237" y="5305"/>
                  </a:lnTo>
                  <a:lnTo>
                    <a:pt x="7239" y="5304"/>
                  </a:lnTo>
                  <a:lnTo>
                    <a:pt x="7239" y="5309"/>
                  </a:lnTo>
                  <a:lnTo>
                    <a:pt x="7228" y="5311"/>
                  </a:lnTo>
                  <a:lnTo>
                    <a:pt x="7222" y="5308"/>
                  </a:lnTo>
                  <a:lnTo>
                    <a:pt x="7217" y="5300"/>
                  </a:lnTo>
                  <a:lnTo>
                    <a:pt x="7217" y="5289"/>
                  </a:lnTo>
                  <a:lnTo>
                    <a:pt x="7211" y="5285"/>
                  </a:lnTo>
                  <a:lnTo>
                    <a:pt x="7203" y="5287"/>
                  </a:lnTo>
                  <a:lnTo>
                    <a:pt x="7199" y="5290"/>
                  </a:lnTo>
                  <a:lnTo>
                    <a:pt x="7199" y="5295"/>
                  </a:lnTo>
                  <a:lnTo>
                    <a:pt x="7202" y="5295"/>
                  </a:lnTo>
                  <a:lnTo>
                    <a:pt x="7196" y="5298"/>
                  </a:lnTo>
                  <a:lnTo>
                    <a:pt x="7179" y="5291"/>
                  </a:lnTo>
                  <a:lnTo>
                    <a:pt x="7176" y="5298"/>
                  </a:lnTo>
                  <a:lnTo>
                    <a:pt x="7178" y="5307"/>
                  </a:lnTo>
                  <a:lnTo>
                    <a:pt x="7183" y="5317"/>
                  </a:lnTo>
                  <a:lnTo>
                    <a:pt x="7192" y="5329"/>
                  </a:lnTo>
                  <a:lnTo>
                    <a:pt x="7192" y="5333"/>
                  </a:lnTo>
                  <a:lnTo>
                    <a:pt x="7181" y="5331"/>
                  </a:lnTo>
                  <a:lnTo>
                    <a:pt x="7172" y="5326"/>
                  </a:lnTo>
                  <a:lnTo>
                    <a:pt x="7154" y="5303"/>
                  </a:lnTo>
                  <a:lnTo>
                    <a:pt x="7150" y="5289"/>
                  </a:lnTo>
                  <a:lnTo>
                    <a:pt x="7158" y="5279"/>
                  </a:lnTo>
                  <a:lnTo>
                    <a:pt x="7175" y="5267"/>
                  </a:lnTo>
                  <a:lnTo>
                    <a:pt x="7170" y="5257"/>
                  </a:lnTo>
                  <a:lnTo>
                    <a:pt x="7163" y="5255"/>
                  </a:lnTo>
                  <a:lnTo>
                    <a:pt x="7149" y="5257"/>
                  </a:lnTo>
                  <a:lnTo>
                    <a:pt x="7149" y="5262"/>
                  </a:lnTo>
                  <a:lnTo>
                    <a:pt x="7150" y="5262"/>
                  </a:lnTo>
                  <a:lnTo>
                    <a:pt x="7150" y="5267"/>
                  </a:lnTo>
                  <a:lnTo>
                    <a:pt x="7142" y="5265"/>
                  </a:lnTo>
                  <a:lnTo>
                    <a:pt x="7091" y="5204"/>
                  </a:lnTo>
                  <a:lnTo>
                    <a:pt x="7055" y="5196"/>
                  </a:lnTo>
                  <a:lnTo>
                    <a:pt x="7063" y="5193"/>
                  </a:lnTo>
                  <a:lnTo>
                    <a:pt x="7079" y="5197"/>
                  </a:lnTo>
                  <a:lnTo>
                    <a:pt x="7085" y="5191"/>
                  </a:lnTo>
                  <a:lnTo>
                    <a:pt x="7076" y="5178"/>
                  </a:lnTo>
                  <a:lnTo>
                    <a:pt x="7065" y="5172"/>
                  </a:lnTo>
                  <a:lnTo>
                    <a:pt x="7043" y="5172"/>
                  </a:lnTo>
                  <a:lnTo>
                    <a:pt x="7038" y="5175"/>
                  </a:lnTo>
                  <a:lnTo>
                    <a:pt x="7024" y="5190"/>
                  </a:lnTo>
                  <a:lnTo>
                    <a:pt x="7020" y="5191"/>
                  </a:lnTo>
                  <a:lnTo>
                    <a:pt x="6929" y="5163"/>
                  </a:lnTo>
                  <a:lnTo>
                    <a:pt x="6916" y="5167"/>
                  </a:lnTo>
                  <a:lnTo>
                    <a:pt x="6904" y="5177"/>
                  </a:lnTo>
                  <a:lnTo>
                    <a:pt x="6896" y="5177"/>
                  </a:lnTo>
                  <a:lnTo>
                    <a:pt x="6862" y="5206"/>
                  </a:lnTo>
                  <a:lnTo>
                    <a:pt x="6846" y="5210"/>
                  </a:lnTo>
                  <a:lnTo>
                    <a:pt x="6834" y="5223"/>
                  </a:lnTo>
                  <a:lnTo>
                    <a:pt x="6829" y="5224"/>
                  </a:lnTo>
                  <a:lnTo>
                    <a:pt x="6830" y="5230"/>
                  </a:lnTo>
                  <a:lnTo>
                    <a:pt x="6831" y="5234"/>
                  </a:lnTo>
                  <a:lnTo>
                    <a:pt x="6833" y="5237"/>
                  </a:lnTo>
                  <a:lnTo>
                    <a:pt x="6835" y="5239"/>
                  </a:lnTo>
                  <a:lnTo>
                    <a:pt x="6828" y="5245"/>
                  </a:lnTo>
                  <a:lnTo>
                    <a:pt x="6772" y="5262"/>
                  </a:lnTo>
                  <a:lnTo>
                    <a:pt x="6777" y="5280"/>
                  </a:lnTo>
                  <a:lnTo>
                    <a:pt x="6839" y="5350"/>
                  </a:lnTo>
                  <a:lnTo>
                    <a:pt x="6917" y="5345"/>
                  </a:lnTo>
                  <a:lnTo>
                    <a:pt x="6933" y="5359"/>
                  </a:lnTo>
                  <a:lnTo>
                    <a:pt x="6939" y="5358"/>
                  </a:lnTo>
                  <a:lnTo>
                    <a:pt x="6951" y="5350"/>
                  </a:lnTo>
                  <a:lnTo>
                    <a:pt x="6957" y="5349"/>
                  </a:lnTo>
                  <a:lnTo>
                    <a:pt x="6950" y="5359"/>
                  </a:lnTo>
                  <a:lnTo>
                    <a:pt x="6948" y="5363"/>
                  </a:lnTo>
                  <a:lnTo>
                    <a:pt x="6974" y="5387"/>
                  </a:lnTo>
                  <a:lnTo>
                    <a:pt x="6981" y="5389"/>
                  </a:lnTo>
                  <a:lnTo>
                    <a:pt x="6997" y="5386"/>
                  </a:lnTo>
                  <a:lnTo>
                    <a:pt x="7004" y="5391"/>
                  </a:lnTo>
                  <a:lnTo>
                    <a:pt x="6999" y="5396"/>
                  </a:lnTo>
                  <a:lnTo>
                    <a:pt x="6988" y="5401"/>
                  </a:lnTo>
                  <a:lnTo>
                    <a:pt x="6983" y="5402"/>
                  </a:lnTo>
                  <a:lnTo>
                    <a:pt x="6988" y="5408"/>
                  </a:lnTo>
                  <a:lnTo>
                    <a:pt x="7022" y="5416"/>
                  </a:lnTo>
                  <a:lnTo>
                    <a:pt x="7010" y="5423"/>
                  </a:lnTo>
                  <a:lnTo>
                    <a:pt x="6974" y="5416"/>
                  </a:lnTo>
                  <a:lnTo>
                    <a:pt x="6965" y="5411"/>
                  </a:lnTo>
                  <a:lnTo>
                    <a:pt x="6957" y="5401"/>
                  </a:lnTo>
                  <a:lnTo>
                    <a:pt x="6948" y="5395"/>
                  </a:lnTo>
                  <a:lnTo>
                    <a:pt x="6940" y="5401"/>
                  </a:lnTo>
                  <a:lnTo>
                    <a:pt x="6944" y="5406"/>
                  </a:lnTo>
                  <a:lnTo>
                    <a:pt x="6960" y="5411"/>
                  </a:lnTo>
                  <a:lnTo>
                    <a:pt x="6958" y="5416"/>
                  </a:lnTo>
                  <a:lnTo>
                    <a:pt x="6967" y="5421"/>
                  </a:lnTo>
                  <a:lnTo>
                    <a:pt x="6970" y="5421"/>
                  </a:lnTo>
                  <a:lnTo>
                    <a:pt x="6970" y="5426"/>
                  </a:lnTo>
                  <a:lnTo>
                    <a:pt x="6889" y="5418"/>
                  </a:lnTo>
                  <a:lnTo>
                    <a:pt x="6878" y="5428"/>
                  </a:lnTo>
                  <a:lnTo>
                    <a:pt x="6874" y="5442"/>
                  </a:lnTo>
                  <a:lnTo>
                    <a:pt x="6881" y="5453"/>
                  </a:lnTo>
                  <a:lnTo>
                    <a:pt x="6950" y="5483"/>
                  </a:lnTo>
                  <a:lnTo>
                    <a:pt x="6989" y="5473"/>
                  </a:lnTo>
                  <a:lnTo>
                    <a:pt x="6994" y="5475"/>
                  </a:lnTo>
                  <a:lnTo>
                    <a:pt x="7014" y="5495"/>
                  </a:lnTo>
                  <a:lnTo>
                    <a:pt x="7037" y="5503"/>
                  </a:lnTo>
                  <a:lnTo>
                    <a:pt x="7041" y="5506"/>
                  </a:lnTo>
                  <a:lnTo>
                    <a:pt x="7049" y="5515"/>
                  </a:lnTo>
                  <a:lnTo>
                    <a:pt x="7055" y="5518"/>
                  </a:lnTo>
                  <a:lnTo>
                    <a:pt x="7118" y="5501"/>
                  </a:lnTo>
                  <a:lnTo>
                    <a:pt x="7108" y="5511"/>
                  </a:lnTo>
                  <a:lnTo>
                    <a:pt x="7086" y="5515"/>
                  </a:lnTo>
                  <a:lnTo>
                    <a:pt x="7058" y="5530"/>
                  </a:lnTo>
                  <a:lnTo>
                    <a:pt x="7050" y="5529"/>
                  </a:lnTo>
                  <a:lnTo>
                    <a:pt x="7030" y="5520"/>
                  </a:lnTo>
                  <a:lnTo>
                    <a:pt x="6998" y="5516"/>
                  </a:lnTo>
                  <a:lnTo>
                    <a:pt x="6979" y="5505"/>
                  </a:lnTo>
                  <a:lnTo>
                    <a:pt x="6969" y="5504"/>
                  </a:lnTo>
                  <a:lnTo>
                    <a:pt x="6960" y="5512"/>
                  </a:lnTo>
                  <a:lnTo>
                    <a:pt x="6960" y="5514"/>
                  </a:lnTo>
                  <a:lnTo>
                    <a:pt x="6961" y="5521"/>
                  </a:lnTo>
                  <a:lnTo>
                    <a:pt x="6938" y="5521"/>
                  </a:lnTo>
                  <a:lnTo>
                    <a:pt x="6943" y="5528"/>
                  </a:lnTo>
                  <a:lnTo>
                    <a:pt x="6958" y="5539"/>
                  </a:lnTo>
                  <a:lnTo>
                    <a:pt x="6961" y="5544"/>
                  </a:lnTo>
                  <a:lnTo>
                    <a:pt x="6963" y="5549"/>
                  </a:lnTo>
                  <a:lnTo>
                    <a:pt x="6963" y="5556"/>
                  </a:lnTo>
                  <a:lnTo>
                    <a:pt x="6964" y="5564"/>
                  </a:lnTo>
                  <a:lnTo>
                    <a:pt x="6969" y="5580"/>
                  </a:lnTo>
                  <a:lnTo>
                    <a:pt x="6974" y="5587"/>
                  </a:lnTo>
                  <a:lnTo>
                    <a:pt x="6989" y="5588"/>
                  </a:lnTo>
                  <a:lnTo>
                    <a:pt x="6987" y="5595"/>
                  </a:lnTo>
                  <a:lnTo>
                    <a:pt x="6985" y="5601"/>
                  </a:lnTo>
                  <a:lnTo>
                    <a:pt x="6983" y="5604"/>
                  </a:lnTo>
                  <a:lnTo>
                    <a:pt x="6980" y="5607"/>
                  </a:lnTo>
                  <a:lnTo>
                    <a:pt x="6990" y="5607"/>
                  </a:lnTo>
                  <a:lnTo>
                    <a:pt x="6993" y="5609"/>
                  </a:lnTo>
                  <a:lnTo>
                    <a:pt x="6995" y="5613"/>
                  </a:lnTo>
                  <a:lnTo>
                    <a:pt x="6995" y="5616"/>
                  </a:lnTo>
                  <a:lnTo>
                    <a:pt x="6995" y="5620"/>
                  </a:lnTo>
                  <a:lnTo>
                    <a:pt x="6996" y="5622"/>
                  </a:lnTo>
                  <a:lnTo>
                    <a:pt x="7002" y="5624"/>
                  </a:lnTo>
                  <a:lnTo>
                    <a:pt x="7007" y="5623"/>
                  </a:lnTo>
                  <a:lnTo>
                    <a:pt x="7012" y="5623"/>
                  </a:lnTo>
                  <a:lnTo>
                    <a:pt x="7017" y="5631"/>
                  </a:lnTo>
                  <a:lnTo>
                    <a:pt x="7014" y="5633"/>
                  </a:lnTo>
                  <a:lnTo>
                    <a:pt x="7011" y="5636"/>
                  </a:lnTo>
                  <a:lnTo>
                    <a:pt x="7009" y="5641"/>
                  </a:lnTo>
                  <a:lnTo>
                    <a:pt x="7010" y="5648"/>
                  </a:lnTo>
                  <a:lnTo>
                    <a:pt x="7013" y="5651"/>
                  </a:lnTo>
                  <a:lnTo>
                    <a:pt x="7015" y="5650"/>
                  </a:lnTo>
                  <a:lnTo>
                    <a:pt x="7018" y="5651"/>
                  </a:lnTo>
                  <a:lnTo>
                    <a:pt x="7019" y="5660"/>
                  </a:lnTo>
                  <a:lnTo>
                    <a:pt x="7029" y="5650"/>
                  </a:lnTo>
                  <a:lnTo>
                    <a:pt x="7102" y="5628"/>
                  </a:lnTo>
                  <a:lnTo>
                    <a:pt x="7114" y="5635"/>
                  </a:lnTo>
                  <a:lnTo>
                    <a:pt x="7103" y="5644"/>
                  </a:lnTo>
                  <a:lnTo>
                    <a:pt x="7096" y="5646"/>
                  </a:lnTo>
                  <a:lnTo>
                    <a:pt x="7088" y="5641"/>
                  </a:lnTo>
                  <a:lnTo>
                    <a:pt x="7085" y="5640"/>
                  </a:lnTo>
                  <a:lnTo>
                    <a:pt x="7082" y="5642"/>
                  </a:lnTo>
                  <a:lnTo>
                    <a:pt x="7080" y="5647"/>
                  </a:lnTo>
                  <a:lnTo>
                    <a:pt x="7080" y="5654"/>
                  </a:lnTo>
                  <a:lnTo>
                    <a:pt x="7078" y="5656"/>
                  </a:lnTo>
                  <a:lnTo>
                    <a:pt x="7069" y="5660"/>
                  </a:lnTo>
                  <a:lnTo>
                    <a:pt x="7062" y="5659"/>
                  </a:lnTo>
                  <a:lnTo>
                    <a:pt x="7059" y="5661"/>
                  </a:lnTo>
                  <a:lnTo>
                    <a:pt x="7053" y="5672"/>
                  </a:lnTo>
                  <a:lnTo>
                    <a:pt x="7050" y="5674"/>
                  </a:lnTo>
                  <a:lnTo>
                    <a:pt x="7018" y="5680"/>
                  </a:lnTo>
                  <a:lnTo>
                    <a:pt x="7006" y="5698"/>
                  </a:lnTo>
                  <a:lnTo>
                    <a:pt x="7000" y="5703"/>
                  </a:lnTo>
                  <a:lnTo>
                    <a:pt x="6996" y="5703"/>
                  </a:lnTo>
                  <a:lnTo>
                    <a:pt x="6994" y="5698"/>
                  </a:lnTo>
                  <a:lnTo>
                    <a:pt x="6993" y="5695"/>
                  </a:lnTo>
                  <a:lnTo>
                    <a:pt x="6992" y="5690"/>
                  </a:lnTo>
                  <a:lnTo>
                    <a:pt x="6992" y="5686"/>
                  </a:lnTo>
                  <a:lnTo>
                    <a:pt x="6994" y="5682"/>
                  </a:lnTo>
                  <a:lnTo>
                    <a:pt x="6993" y="5677"/>
                  </a:lnTo>
                  <a:lnTo>
                    <a:pt x="6992" y="5672"/>
                  </a:lnTo>
                  <a:lnTo>
                    <a:pt x="6991" y="5669"/>
                  </a:lnTo>
                  <a:lnTo>
                    <a:pt x="6988" y="5667"/>
                  </a:lnTo>
                  <a:lnTo>
                    <a:pt x="6984" y="5668"/>
                  </a:lnTo>
                  <a:lnTo>
                    <a:pt x="6972" y="5677"/>
                  </a:lnTo>
                  <a:lnTo>
                    <a:pt x="6965" y="5679"/>
                  </a:lnTo>
                  <a:lnTo>
                    <a:pt x="6958" y="5679"/>
                  </a:lnTo>
                  <a:lnTo>
                    <a:pt x="6953" y="5674"/>
                  </a:lnTo>
                  <a:lnTo>
                    <a:pt x="6958" y="5668"/>
                  </a:lnTo>
                  <a:lnTo>
                    <a:pt x="6964" y="5665"/>
                  </a:lnTo>
                  <a:lnTo>
                    <a:pt x="6969" y="5661"/>
                  </a:lnTo>
                  <a:lnTo>
                    <a:pt x="6972" y="5650"/>
                  </a:lnTo>
                  <a:lnTo>
                    <a:pt x="6955" y="5646"/>
                  </a:lnTo>
                  <a:lnTo>
                    <a:pt x="6949" y="5642"/>
                  </a:lnTo>
                  <a:lnTo>
                    <a:pt x="6947" y="5637"/>
                  </a:lnTo>
                  <a:lnTo>
                    <a:pt x="6943" y="5624"/>
                  </a:lnTo>
                  <a:lnTo>
                    <a:pt x="6941" y="5620"/>
                  </a:lnTo>
                  <a:lnTo>
                    <a:pt x="6921" y="5592"/>
                  </a:lnTo>
                  <a:lnTo>
                    <a:pt x="6918" y="5586"/>
                  </a:lnTo>
                  <a:lnTo>
                    <a:pt x="6908" y="5570"/>
                  </a:lnTo>
                  <a:lnTo>
                    <a:pt x="6847" y="5559"/>
                  </a:lnTo>
                  <a:lnTo>
                    <a:pt x="6847" y="5554"/>
                  </a:lnTo>
                  <a:lnTo>
                    <a:pt x="6885" y="5545"/>
                  </a:lnTo>
                  <a:lnTo>
                    <a:pt x="6894" y="5530"/>
                  </a:lnTo>
                  <a:lnTo>
                    <a:pt x="6821" y="5549"/>
                  </a:lnTo>
                  <a:lnTo>
                    <a:pt x="6827" y="5542"/>
                  </a:lnTo>
                  <a:lnTo>
                    <a:pt x="6848" y="5530"/>
                  </a:lnTo>
                  <a:lnTo>
                    <a:pt x="6846" y="5520"/>
                  </a:lnTo>
                  <a:lnTo>
                    <a:pt x="6842" y="5516"/>
                  </a:lnTo>
                  <a:lnTo>
                    <a:pt x="6834" y="5511"/>
                  </a:lnTo>
                  <a:lnTo>
                    <a:pt x="6832" y="5507"/>
                  </a:lnTo>
                  <a:lnTo>
                    <a:pt x="6830" y="5500"/>
                  </a:lnTo>
                  <a:lnTo>
                    <a:pt x="6828" y="5494"/>
                  </a:lnTo>
                  <a:lnTo>
                    <a:pt x="6820" y="5489"/>
                  </a:lnTo>
                  <a:lnTo>
                    <a:pt x="6799" y="5468"/>
                  </a:lnTo>
                  <a:lnTo>
                    <a:pt x="6774" y="5453"/>
                  </a:lnTo>
                  <a:lnTo>
                    <a:pt x="6742" y="5448"/>
                  </a:lnTo>
                  <a:lnTo>
                    <a:pt x="6736" y="5444"/>
                  </a:lnTo>
                  <a:lnTo>
                    <a:pt x="6738" y="5433"/>
                  </a:lnTo>
                  <a:lnTo>
                    <a:pt x="6746" y="5405"/>
                  </a:lnTo>
                  <a:lnTo>
                    <a:pt x="6745" y="5405"/>
                  </a:lnTo>
                  <a:lnTo>
                    <a:pt x="6746" y="5398"/>
                  </a:lnTo>
                  <a:lnTo>
                    <a:pt x="6749" y="5392"/>
                  </a:lnTo>
                  <a:lnTo>
                    <a:pt x="6751" y="5388"/>
                  </a:lnTo>
                  <a:lnTo>
                    <a:pt x="6754" y="5386"/>
                  </a:lnTo>
                  <a:lnTo>
                    <a:pt x="6748" y="5376"/>
                  </a:lnTo>
                  <a:lnTo>
                    <a:pt x="6720" y="5356"/>
                  </a:lnTo>
                  <a:lnTo>
                    <a:pt x="6701" y="5328"/>
                  </a:lnTo>
                  <a:lnTo>
                    <a:pt x="6698" y="5325"/>
                  </a:lnTo>
                  <a:lnTo>
                    <a:pt x="6687" y="5321"/>
                  </a:lnTo>
                  <a:lnTo>
                    <a:pt x="6681" y="5312"/>
                  </a:lnTo>
                  <a:lnTo>
                    <a:pt x="6678" y="5309"/>
                  </a:lnTo>
                  <a:lnTo>
                    <a:pt x="6592" y="5292"/>
                  </a:lnTo>
                  <a:lnTo>
                    <a:pt x="6584" y="5295"/>
                  </a:lnTo>
                  <a:lnTo>
                    <a:pt x="6562" y="5315"/>
                  </a:lnTo>
                  <a:lnTo>
                    <a:pt x="6555" y="5318"/>
                  </a:lnTo>
                  <a:lnTo>
                    <a:pt x="6548" y="5319"/>
                  </a:lnTo>
                  <a:lnTo>
                    <a:pt x="6541" y="5323"/>
                  </a:lnTo>
                  <a:lnTo>
                    <a:pt x="6536" y="5334"/>
                  </a:lnTo>
                  <a:lnTo>
                    <a:pt x="6540" y="5343"/>
                  </a:lnTo>
                  <a:lnTo>
                    <a:pt x="6552" y="5348"/>
                  </a:lnTo>
                  <a:lnTo>
                    <a:pt x="6557" y="5354"/>
                  </a:lnTo>
                  <a:lnTo>
                    <a:pt x="6550" y="5363"/>
                  </a:lnTo>
                  <a:lnTo>
                    <a:pt x="6533" y="5362"/>
                  </a:lnTo>
                  <a:lnTo>
                    <a:pt x="6525" y="5367"/>
                  </a:lnTo>
                  <a:lnTo>
                    <a:pt x="6535" y="5381"/>
                  </a:lnTo>
                  <a:lnTo>
                    <a:pt x="6534" y="5386"/>
                  </a:lnTo>
                  <a:lnTo>
                    <a:pt x="6527" y="5392"/>
                  </a:lnTo>
                  <a:lnTo>
                    <a:pt x="6508" y="5400"/>
                  </a:lnTo>
                  <a:lnTo>
                    <a:pt x="6502" y="5405"/>
                  </a:lnTo>
                  <a:lnTo>
                    <a:pt x="6519" y="5403"/>
                  </a:lnTo>
                  <a:lnTo>
                    <a:pt x="6528" y="5406"/>
                  </a:lnTo>
                  <a:lnTo>
                    <a:pt x="6532" y="5416"/>
                  </a:lnTo>
                  <a:lnTo>
                    <a:pt x="6529" y="5431"/>
                  </a:lnTo>
                  <a:lnTo>
                    <a:pt x="6522" y="5435"/>
                  </a:lnTo>
                  <a:lnTo>
                    <a:pt x="6513" y="5437"/>
                  </a:lnTo>
                  <a:lnTo>
                    <a:pt x="6506" y="5444"/>
                  </a:lnTo>
                  <a:lnTo>
                    <a:pt x="6520" y="5457"/>
                  </a:lnTo>
                  <a:lnTo>
                    <a:pt x="6576" y="5452"/>
                  </a:lnTo>
                  <a:lnTo>
                    <a:pt x="6585" y="5458"/>
                  </a:lnTo>
                  <a:lnTo>
                    <a:pt x="6590" y="5460"/>
                  </a:lnTo>
                  <a:lnTo>
                    <a:pt x="6680" y="5437"/>
                  </a:lnTo>
                  <a:lnTo>
                    <a:pt x="6644" y="5466"/>
                  </a:lnTo>
                  <a:lnTo>
                    <a:pt x="6599" y="5484"/>
                  </a:lnTo>
                  <a:lnTo>
                    <a:pt x="6596" y="5488"/>
                  </a:lnTo>
                  <a:lnTo>
                    <a:pt x="6588" y="5502"/>
                  </a:lnTo>
                  <a:lnTo>
                    <a:pt x="6584" y="5508"/>
                  </a:lnTo>
                  <a:lnTo>
                    <a:pt x="6574" y="5515"/>
                  </a:lnTo>
                  <a:lnTo>
                    <a:pt x="6570" y="5519"/>
                  </a:lnTo>
                  <a:lnTo>
                    <a:pt x="6565" y="5527"/>
                  </a:lnTo>
                  <a:lnTo>
                    <a:pt x="6561" y="5538"/>
                  </a:lnTo>
                  <a:lnTo>
                    <a:pt x="6559" y="5551"/>
                  </a:lnTo>
                  <a:lnTo>
                    <a:pt x="6561" y="5566"/>
                  </a:lnTo>
                  <a:lnTo>
                    <a:pt x="6572" y="5593"/>
                  </a:lnTo>
                  <a:lnTo>
                    <a:pt x="6586" y="5610"/>
                  </a:lnTo>
                  <a:lnTo>
                    <a:pt x="6601" y="5620"/>
                  </a:lnTo>
                  <a:lnTo>
                    <a:pt x="6668" y="5611"/>
                  </a:lnTo>
                  <a:lnTo>
                    <a:pt x="6685" y="5599"/>
                  </a:lnTo>
                  <a:lnTo>
                    <a:pt x="6694" y="5600"/>
                  </a:lnTo>
                  <a:lnTo>
                    <a:pt x="6691" y="5606"/>
                  </a:lnTo>
                  <a:lnTo>
                    <a:pt x="6688" y="5611"/>
                  </a:lnTo>
                  <a:lnTo>
                    <a:pt x="6685" y="5614"/>
                  </a:lnTo>
                  <a:lnTo>
                    <a:pt x="6682" y="5615"/>
                  </a:lnTo>
                  <a:lnTo>
                    <a:pt x="6679" y="5616"/>
                  </a:lnTo>
                  <a:lnTo>
                    <a:pt x="6671" y="5631"/>
                  </a:lnTo>
                  <a:lnTo>
                    <a:pt x="6665" y="5637"/>
                  </a:lnTo>
                  <a:lnTo>
                    <a:pt x="6651" y="5642"/>
                  </a:lnTo>
                  <a:lnTo>
                    <a:pt x="6632" y="5658"/>
                  </a:lnTo>
                  <a:lnTo>
                    <a:pt x="6627" y="5666"/>
                  </a:lnTo>
                  <a:lnTo>
                    <a:pt x="6628" y="5673"/>
                  </a:lnTo>
                  <a:lnTo>
                    <a:pt x="6631" y="5678"/>
                  </a:lnTo>
                  <a:lnTo>
                    <a:pt x="6634" y="5685"/>
                  </a:lnTo>
                  <a:lnTo>
                    <a:pt x="6636" y="5693"/>
                  </a:lnTo>
                  <a:lnTo>
                    <a:pt x="6634" y="5704"/>
                  </a:lnTo>
                  <a:lnTo>
                    <a:pt x="6644" y="5713"/>
                  </a:lnTo>
                  <a:lnTo>
                    <a:pt x="6665" y="5710"/>
                  </a:lnTo>
                  <a:lnTo>
                    <a:pt x="6675" y="5717"/>
                  </a:lnTo>
                  <a:lnTo>
                    <a:pt x="6680" y="5728"/>
                  </a:lnTo>
                  <a:lnTo>
                    <a:pt x="6684" y="5741"/>
                  </a:lnTo>
                  <a:lnTo>
                    <a:pt x="6684" y="5745"/>
                  </a:lnTo>
                  <a:lnTo>
                    <a:pt x="6678" y="5760"/>
                  </a:lnTo>
                  <a:lnTo>
                    <a:pt x="6676" y="5767"/>
                  </a:lnTo>
                  <a:lnTo>
                    <a:pt x="6706" y="5769"/>
                  </a:lnTo>
                  <a:lnTo>
                    <a:pt x="6724" y="5761"/>
                  </a:lnTo>
                  <a:lnTo>
                    <a:pt x="6744" y="5761"/>
                  </a:lnTo>
                  <a:lnTo>
                    <a:pt x="6752" y="5754"/>
                  </a:lnTo>
                  <a:lnTo>
                    <a:pt x="6748" y="5749"/>
                  </a:lnTo>
                  <a:lnTo>
                    <a:pt x="6779" y="5744"/>
                  </a:lnTo>
                  <a:lnTo>
                    <a:pt x="6761" y="5761"/>
                  </a:lnTo>
                  <a:lnTo>
                    <a:pt x="6724" y="5766"/>
                  </a:lnTo>
                  <a:lnTo>
                    <a:pt x="6706" y="5777"/>
                  </a:lnTo>
                  <a:lnTo>
                    <a:pt x="6703" y="5782"/>
                  </a:lnTo>
                  <a:lnTo>
                    <a:pt x="6701" y="5787"/>
                  </a:lnTo>
                  <a:lnTo>
                    <a:pt x="6699" y="5790"/>
                  </a:lnTo>
                  <a:lnTo>
                    <a:pt x="6695" y="5792"/>
                  </a:lnTo>
                  <a:lnTo>
                    <a:pt x="6663" y="5783"/>
                  </a:lnTo>
                  <a:lnTo>
                    <a:pt x="6656" y="5778"/>
                  </a:lnTo>
                  <a:lnTo>
                    <a:pt x="6650" y="5771"/>
                  </a:lnTo>
                  <a:lnTo>
                    <a:pt x="6652" y="5766"/>
                  </a:lnTo>
                  <a:lnTo>
                    <a:pt x="6652" y="5762"/>
                  </a:lnTo>
                  <a:lnTo>
                    <a:pt x="6652" y="5758"/>
                  </a:lnTo>
                  <a:lnTo>
                    <a:pt x="6652" y="5752"/>
                  </a:lnTo>
                  <a:lnTo>
                    <a:pt x="6652" y="5749"/>
                  </a:lnTo>
                  <a:lnTo>
                    <a:pt x="6653" y="5746"/>
                  </a:lnTo>
                  <a:lnTo>
                    <a:pt x="6654" y="5744"/>
                  </a:lnTo>
                  <a:lnTo>
                    <a:pt x="6655" y="5743"/>
                  </a:lnTo>
                  <a:lnTo>
                    <a:pt x="6646" y="5743"/>
                  </a:lnTo>
                  <a:lnTo>
                    <a:pt x="6628" y="5733"/>
                  </a:lnTo>
                  <a:lnTo>
                    <a:pt x="6614" y="5720"/>
                  </a:lnTo>
                  <a:lnTo>
                    <a:pt x="6598" y="5713"/>
                  </a:lnTo>
                  <a:lnTo>
                    <a:pt x="6588" y="5704"/>
                  </a:lnTo>
                  <a:lnTo>
                    <a:pt x="6585" y="5703"/>
                  </a:lnTo>
                  <a:lnTo>
                    <a:pt x="6582" y="5700"/>
                  </a:lnTo>
                  <a:lnTo>
                    <a:pt x="6577" y="5685"/>
                  </a:lnTo>
                  <a:lnTo>
                    <a:pt x="6574" y="5679"/>
                  </a:lnTo>
                  <a:lnTo>
                    <a:pt x="6571" y="5678"/>
                  </a:lnTo>
                  <a:lnTo>
                    <a:pt x="6472" y="5701"/>
                  </a:lnTo>
                  <a:lnTo>
                    <a:pt x="6468" y="5703"/>
                  </a:lnTo>
                  <a:lnTo>
                    <a:pt x="6459" y="5716"/>
                  </a:lnTo>
                  <a:lnTo>
                    <a:pt x="6455" y="5720"/>
                  </a:lnTo>
                  <a:lnTo>
                    <a:pt x="6453" y="5722"/>
                  </a:lnTo>
                  <a:lnTo>
                    <a:pt x="6448" y="5735"/>
                  </a:lnTo>
                  <a:lnTo>
                    <a:pt x="6445" y="5741"/>
                  </a:lnTo>
                  <a:lnTo>
                    <a:pt x="6446" y="5747"/>
                  </a:lnTo>
                  <a:lnTo>
                    <a:pt x="6450" y="5757"/>
                  </a:lnTo>
                  <a:lnTo>
                    <a:pt x="6455" y="5760"/>
                  </a:lnTo>
                  <a:lnTo>
                    <a:pt x="6503" y="5750"/>
                  </a:lnTo>
                  <a:lnTo>
                    <a:pt x="6509" y="5759"/>
                  </a:lnTo>
                  <a:lnTo>
                    <a:pt x="6478" y="5779"/>
                  </a:lnTo>
                  <a:lnTo>
                    <a:pt x="6474" y="5787"/>
                  </a:lnTo>
                  <a:lnTo>
                    <a:pt x="6481" y="5793"/>
                  </a:lnTo>
                  <a:lnTo>
                    <a:pt x="6501" y="5794"/>
                  </a:lnTo>
                  <a:lnTo>
                    <a:pt x="6506" y="5807"/>
                  </a:lnTo>
                  <a:lnTo>
                    <a:pt x="6504" y="5807"/>
                  </a:lnTo>
                  <a:lnTo>
                    <a:pt x="6500" y="5812"/>
                  </a:lnTo>
                  <a:lnTo>
                    <a:pt x="6506" y="5817"/>
                  </a:lnTo>
                  <a:lnTo>
                    <a:pt x="6512" y="5816"/>
                  </a:lnTo>
                  <a:lnTo>
                    <a:pt x="6519" y="5813"/>
                  </a:lnTo>
                  <a:lnTo>
                    <a:pt x="6525" y="5812"/>
                  </a:lnTo>
                  <a:lnTo>
                    <a:pt x="6525" y="5817"/>
                  </a:lnTo>
                  <a:lnTo>
                    <a:pt x="6510" y="5822"/>
                  </a:lnTo>
                  <a:lnTo>
                    <a:pt x="6502" y="5821"/>
                  </a:lnTo>
                  <a:lnTo>
                    <a:pt x="6471" y="5802"/>
                  </a:lnTo>
                  <a:lnTo>
                    <a:pt x="6408" y="5797"/>
                  </a:lnTo>
                  <a:lnTo>
                    <a:pt x="6399" y="5799"/>
                  </a:lnTo>
                  <a:lnTo>
                    <a:pt x="6393" y="5809"/>
                  </a:lnTo>
                  <a:lnTo>
                    <a:pt x="6396" y="5809"/>
                  </a:lnTo>
                  <a:lnTo>
                    <a:pt x="6399" y="5810"/>
                  </a:lnTo>
                  <a:lnTo>
                    <a:pt x="6402" y="5813"/>
                  </a:lnTo>
                  <a:lnTo>
                    <a:pt x="6405" y="5818"/>
                  </a:lnTo>
                  <a:lnTo>
                    <a:pt x="6400" y="5823"/>
                  </a:lnTo>
                  <a:lnTo>
                    <a:pt x="6394" y="5825"/>
                  </a:lnTo>
                  <a:lnTo>
                    <a:pt x="6384" y="5823"/>
                  </a:lnTo>
                  <a:lnTo>
                    <a:pt x="6380" y="5824"/>
                  </a:lnTo>
                  <a:lnTo>
                    <a:pt x="6372" y="5831"/>
                  </a:lnTo>
                  <a:lnTo>
                    <a:pt x="6368" y="5831"/>
                  </a:lnTo>
                  <a:lnTo>
                    <a:pt x="6371" y="5851"/>
                  </a:lnTo>
                  <a:lnTo>
                    <a:pt x="6369" y="5852"/>
                  </a:lnTo>
                  <a:lnTo>
                    <a:pt x="6367" y="5855"/>
                  </a:lnTo>
                  <a:lnTo>
                    <a:pt x="6365" y="5857"/>
                  </a:lnTo>
                  <a:lnTo>
                    <a:pt x="6363" y="5861"/>
                  </a:lnTo>
                  <a:lnTo>
                    <a:pt x="6366" y="5865"/>
                  </a:lnTo>
                  <a:lnTo>
                    <a:pt x="6376" y="5867"/>
                  </a:lnTo>
                  <a:lnTo>
                    <a:pt x="6378" y="5875"/>
                  </a:lnTo>
                  <a:lnTo>
                    <a:pt x="6354" y="5874"/>
                  </a:lnTo>
                  <a:lnTo>
                    <a:pt x="6347" y="5869"/>
                  </a:lnTo>
                  <a:lnTo>
                    <a:pt x="6340" y="5861"/>
                  </a:lnTo>
                  <a:lnTo>
                    <a:pt x="6335" y="5859"/>
                  </a:lnTo>
                  <a:lnTo>
                    <a:pt x="6330" y="5861"/>
                  </a:lnTo>
                  <a:lnTo>
                    <a:pt x="6323" y="5867"/>
                  </a:lnTo>
                  <a:lnTo>
                    <a:pt x="6321" y="5872"/>
                  </a:lnTo>
                  <a:lnTo>
                    <a:pt x="6322" y="5877"/>
                  </a:lnTo>
                  <a:lnTo>
                    <a:pt x="6328" y="5885"/>
                  </a:lnTo>
                  <a:lnTo>
                    <a:pt x="6348" y="5895"/>
                  </a:lnTo>
                  <a:lnTo>
                    <a:pt x="6354" y="5903"/>
                  </a:lnTo>
                  <a:lnTo>
                    <a:pt x="6345" y="5916"/>
                  </a:lnTo>
                  <a:lnTo>
                    <a:pt x="6342" y="5924"/>
                  </a:lnTo>
                  <a:lnTo>
                    <a:pt x="6345" y="5927"/>
                  </a:lnTo>
                  <a:lnTo>
                    <a:pt x="6357" y="5927"/>
                  </a:lnTo>
                  <a:lnTo>
                    <a:pt x="6362" y="5930"/>
                  </a:lnTo>
                  <a:lnTo>
                    <a:pt x="6366" y="5937"/>
                  </a:lnTo>
                  <a:lnTo>
                    <a:pt x="6365" y="5953"/>
                  </a:lnTo>
                  <a:lnTo>
                    <a:pt x="6373" y="5957"/>
                  </a:lnTo>
                  <a:lnTo>
                    <a:pt x="6429" y="5930"/>
                  </a:lnTo>
                  <a:lnTo>
                    <a:pt x="6474" y="5921"/>
                  </a:lnTo>
                  <a:lnTo>
                    <a:pt x="6508" y="5926"/>
                  </a:lnTo>
                  <a:lnTo>
                    <a:pt x="6652" y="5887"/>
                  </a:lnTo>
                  <a:lnTo>
                    <a:pt x="6662" y="5888"/>
                  </a:lnTo>
                  <a:lnTo>
                    <a:pt x="6669" y="5896"/>
                  </a:lnTo>
                  <a:lnTo>
                    <a:pt x="6665" y="5901"/>
                  </a:lnTo>
                  <a:lnTo>
                    <a:pt x="6672" y="5908"/>
                  </a:lnTo>
                  <a:lnTo>
                    <a:pt x="6689" y="5899"/>
                  </a:lnTo>
                  <a:lnTo>
                    <a:pt x="6702" y="5902"/>
                  </a:lnTo>
                  <a:lnTo>
                    <a:pt x="6720" y="5893"/>
                  </a:lnTo>
                  <a:lnTo>
                    <a:pt x="6729" y="5893"/>
                  </a:lnTo>
                  <a:lnTo>
                    <a:pt x="6732" y="5891"/>
                  </a:lnTo>
                  <a:lnTo>
                    <a:pt x="6741" y="5883"/>
                  </a:lnTo>
                  <a:lnTo>
                    <a:pt x="6860" y="5860"/>
                  </a:lnTo>
                  <a:lnTo>
                    <a:pt x="6877" y="5866"/>
                  </a:lnTo>
                  <a:lnTo>
                    <a:pt x="6906" y="5856"/>
                  </a:lnTo>
                  <a:lnTo>
                    <a:pt x="6918" y="5859"/>
                  </a:lnTo>
                  <a:lnTo>
                    <a:pt x="6924" y="5859"/>
                  </a:lnTo>
                  <a:lnTo>
                    <a:pt x="6936" y="5849"/>
                  </a:lnTo>
                  <a:lnTo>
                    <a:pt x="7090" y="5826"/>
                  </a:lnTo>
                  <a:lnTo>
                    <a:pt x="7070" y="5835"/>
                  </a:lnTo>
                  <a:lnTo>
                    <a:pt x="7065" y="5841"/>
                  </a:lnTo>
                  <a:lnTo>
                    <a:pt x="7234" y="5814"/>
                  </a:lnTo>
                  <a:lnTo>
                    <a:pt x="7239" y="5817"/>
                  </a:lnTo>
                  <a:lnTo>
                    <a:pt x="7242" y="5824"/>
                  </a:lnTo>
                  <a:lnTo>
                    <a:pt x="7239" y="5830"/>
                  </a:lnTo>
                  <a:lnTo>
                    <a:pt x="7227" y="5835"/>
                  </a:lnTo>
                  <a:lnTo>
                    <a:pt x="7029" y="5856"/>
                  </a:lnTo>
                  <a:lnTo>
                    <a:pt x="7030" y="5859"/>
                  </a:lnTo>
                  <a:lnTo>
                    <a:pt x="7032" y="5870"/>
                  </a:lnTo>
                  <a:lnTo>
                    <a:pt x="7022" y="5878"/>
                  </a:lnTo>
                  <a:lnTo>
                    <a:pt x="7019" y="5880"/>
                  </a:lnTo>
                  <a:lnTo>
                    <a:pt x="7019" y="5884"/>
                  </a:lnTo>
                  <a:lnTo>
                    <a:pt x="7065" y="5884"/>
                  </a:lnTo>
                  <a:lnTo>
                    <a:pt x="7056" y="5899"/>
                  </a:lnTo>
                  <a:lnTo>
                    <a:pt x="7046" y="5903"/>
                  </a:lnTo>
                  <a:lnTo>
                    <a:pt x="7034" y="5903"/>
                  </a:lnTo>
                  <a:lnTo>
                    <a:pt x="6990" y="5922"/>
                  </a:lnTo>
                  <a:lnTo>
                    <a:pt x="6978" y="5923"/>
                  </a:lnTo>
                  <a:lnTo>
                    <a:pt x="6978" y="5928"/>
                  </a:lnTo>
                  <a:lnTo>
                    <a:pt x="6984" y="5927"/>
                  </a:lnTo>
                  <a:lnTo>
                    <a:pt x="7002" y="5932"/>
                  </a:lnTo>
                  <a:lnTo>
                    <a:pt x="7021" y="5927"/>
                  </a:lnTo>
                  <a:lnTo>
                    <a:pt x="7027" y="5932"/>
                  </a:lnTo>
                  <a:lnTo>
                    <a:pt x="6922" y="5946"/>
                  </a:lnTo>
                  <a:lnTo>
                    <a:pt x="6922" y="5951"/>
                  </a:lnTo>
                  <a:lnTo>
                    <a:pt x="6998" y="5966"/>
                  </a:lnTo>
                  <a:lnTo>
                    <a:pt x="6978" y="5979"/>
                  </a:lnTo>
                  <a:lnTo>
                    <a:pt x="6936" y="5972"/>
                  </a:lnTo>
                  <a:lnTo>
                    <a:pt x="6915" y="5980"/>
                  </a:lnTo>
                  <a:lnTo>
                    <a:pt x="6986" y="5985"/>
                  </a:lnTo>
                  <a:lnTo>
                    <a:pt x="6978" y="5995"/>
                  </a:lnTo>
                  <a:lnTo>
                    <a:pt x="6819" y="6008"/>
                  </a:lnTo>
                  <a:lnTo>
                    <a:pt x="6818" y="6013"/>
                  </a:lnTo>
                  <a:lnTo>
                    <a:pt x="6842" y="6012"/>
                  </a:lnTo>
                  <a:lnTo>
                    <a:pt x="6854" y="6016"/>
                  </a:lnTo>
                  <a:lnTo>
                    <a:pt x="6865" y="6028"/>
                  </a:lnTo>
                  <a:lnTo>
                    <a:pt x="6862" y="6028"/>
                  </a:lnTo>
                  <a:lnTo>
                    <a:pt x="6866" y="6039"/>
                  </a:lnTo>
                  <a:lnTo>
                    <a:pt x="6881" y="6042"/>
                  </a:lnTo>
                  <a:lnTo>
                    <a:pt x="6887" y="6047"/>
                  </a:lnTo>
                  <a:lnTo>
                    <a:pt x="6879" y="6055"/>
                  </a:lnTo>
                  <a:lnTo>
                    <a:pt x="6870" y="6058"/>
                  </a:lnTo>
                  <a:lnTo>
                    <a:pt x="6852" y="6056"/>
                  </a:lnTo>
                  <a:lnTo>
                    <a:pt x="6850" y="6068"/>
                  </a:lnTo>
                  <a:lnTo>
                    <a:pt x="6841" y="6070"/>
                  </a:lnTo>
                  <a:lnTo>
                    <a:pt x="6830" y="6066"/>
                  </a:lnTo>
                  <a:lnTo>
                    <a:pt x="6823" y="6061"/>
                  </a:lnTo>
                  <a:lnTo>
                    <a:pt x="6828" y="6056"/>
                  </a:lnTo>
                  <a:lnTo>
                    <a:pt x="6840" y="6052"/>
                  </a:lnTo>
                  <a:lnTo>
                    <a:pt x="6845" y="6052"/>
                  </a:lnTo>
                  <a:lnTo>
                    <a:pt x="6840" y="6047"/>
                  </a:lnTo>
                  <a:lnTo>
                    <a:pt x="6835" y="6046"/>
                  </a:lnTo>
                  <a:lnTo>
                    <a:pt x="6808" y="6060"/>
                  </a:lnTo>
                  <a:lnTo>
                    <a:pt x="6804" y="6065"/>
                  </a:lnTo>
                  <a:lnTo>
                    <a:pt x="6811" y="6073"/>
                  </a:lnTo>
                  <a:lnTo>
                    <a:pt x="6828" y="6079"/>
                  </a:lnTo>
                  <a:lnTo>
                    <a:pt x="6860" y="6106"/>
                  </a:lnTo>
                  <a:lnTo>
                    <a:pt x="6869" y="6110"/>
                  </a:lnTo>
                  <a:lnTo>
                    <a:pt x="6929" y="6095"/>
                  </a:lnTo>
                  <a:lnTo>
                    <a:pt x="6922" y="6112"/>
                  </a:lnTo>
                  <a:lnTo>
                    <a:pt x="6912" y="6118"/>
                  </a:lnTo>
                  <a:lnTo>
                    <a:pt x="6901" y="6119"/>
                  </a:lnTo>
                  <a:lnTo>
                    <a:pt x="6891" y="6123"/>
                  </a:lnTo>
                  <a:lnTo>
                    <a:pt x="6904" y="6135"/>
                  </a:lnTo>
                  <a:lnTo>
                    <a:pt x="6928" y="6131"/>
                  </a:lnTo>
                  <a:lnTo>
                    <a:pt x="6947" y="6137"/>
                  </a:lnTo>
                  <a:lnTo>
                    <a:pt x="6960" y="6137"/>
                  </a:lnTo>
                  <a:lnTo>
                    <a:pt x="6973" y="6143"/>
                  </a:lnTo>
                  <a:lnTo>
                    <a:pt x="6985" y="6142"/>
                  </a:lnTo>
                  <a:lnTo>
                    <a:pt x="6991" y="6148"/>
                  </a:lnTo>
                  <a:lnTo>
                    <a:pt x="6984" y="6154"/>
                  </a:lnTo>
                  <a:lnTo>
                    <a:pt x="6889" y="6150"/>
                  </a:lnTo>
                  <a:lnTo>
                    <a:pt x="6872" y="6155"/>
                  </a:lnTo>
                  <a:lnTo>
                    <a:pt x="6857" y="6171"/>
                  </a:lnTo>
                  <a:lnTo>
                    <a:pt x="6860" y="6179"/>
                  </a:lnTo>
                  <a:lnTo>
                    <a:pt x="6865" y="6183"/>
                  </a:lnTo>
                  <a:lnTo>
                    <a:pt x="6880" y="6187"/>
                  </a:lnTo>
                  <a:lnTo>
                    <a:pt x="6893" y="6200"/>
                  </a:lnTo>
                  <a:lnTo>
                    <a:pt x="6893" y="6205"/>
                  </a:lnTo>
                  <a:lnTo>
                    <a:pt x="6890" y="6204"/>
                  </a:lnTo>
                  <a:lnTo>
                    <a:pt x="6888" y="6205"/>
                  </a:lnTo>
                  <a:lnTo>
                    <a:pt x="6884" y="6209"/>
                  </a:lnTo>
                  <a:lnTo>
                    <a:pt x="6893" y="6224"/>
                  </a:lnTo>
                  <a:lnTo>
                    <a:pt x="6895" y="6230"/>
                  </a:lnTo>
                  <a:lnTo>
                    <a:pt x="6895" y="6241"/>
                  </a:lnTo>
                  <a:lnTo>
                    <a:pt x="6894" y="6252"/>
                  </a:lnTo>
                  <a:lnTo>
                    <a:pt x="6893" y="6263"/>
                  </a:lnTo>
                  <a:lnTo>
                    <a:pt x="6892" y="6273"/>
                  </a:lnTo>
                  <a:lnTo>
                    <a:pt x="6893" y="6286"/>
                  </a:lnTo>
                  <a:lnTo>
                    <a:pt x="6899" y="6298"/>
                  </a:lnTo>
                  <a:lnTo>
                    <a:pt x="6908" y="6305"/>
                  </a:lnTo>
                  <a:lnTo>
                    <a:pt x="7073" y="6331"/>
                  </a:lnTo>
                  <a:lnTo>
                    <a:pt x="7101" y="6326"/>
                  </a:lnTo>
                  <a:lnTo>
                    <a:pt x="7109" y="6319"/>
                  </a:lnTo>
                  <a:lnTo>
                    <a:pt x="7113" y="6317"/>
                  </a:lnTo>
                  <a:lnTo>
                    <a:pt x="7126" y="6320"/>
                  </a:lnTo>
                  <a:lnTo>
                    <a:pt x="7122" y="6310"/>
                  </a:lnTo>
                  <a:lnTo>
                    <a:pt x="7111" y="6303"/>
                  </a:lnTo>
                  <a:lnTo>
                    <a:pt x="7108" y="6291"/>
                  </a:lnTo>
                  <a:lnTo>
                    <a:pt x="7111" y="6289"/>
                  </a:lnTo>
                  <a:lnTo>
                    <a:pt x="7120" y="6272"/>
                  </a:lnTo>
                  <a:lnTo>
                    <a:pt x="7134" y="6261"/>
                  </a:lnTo>
                  <a:lnTo>
                    <a:pt x="7137" y="6255"/>
                  </a:lnTo>
                  <a:lnTo>
                    <a:pt x="7147" y="6229"/>
                  </a:lnTo>
                  <a:lnTo>
                    <a:pt x="7154" y="6222"/>
                  </a:lnTo>
                  <a:lnTo>
                    <a:pt x="7159" y="6228"/>
                  </a:lnTo>
                  <a:lnTo>
                    <a:pt x="7160" y="6237"/>
                  </a:lnTo>
                  <a:lnTo>
                    <a:pt x="7156" y="6246"/>
                  </a:lnTo>
                  <a:lnTo>
                    <a:pt x="7137" y="6281"/>
                  </a:lnTo>
                  <a:lnTo>
                    <a:pt x="7134" y="6294"/>
                  </a:lnTo>
                  <a:lnTo>
                    <a:pt x="7137" y="6305"/>
                  </a:lnTo>
                  <a:lnTo>
                    <a:pt x="7133" y="6313"/>
                  </a:lnTo>
                  <a:lnTo>
                    <a:pt x="7131" y="6315"/>
                  </a:lnTo>
                  <a:lnTo>
                    <a:pt x="7139" y="6322"/>
                  </a:lnTo>
                  <a:lnTo>
                    <a:pt x="7240" y="6307"/>
                  </a:lnTo>
                  <a:lnTo>
                    <a:pt x="7243" y="6301"/>
                  </a:lnTo>
                  <a:lnTo>
                    <a:pt x="7242" y="6292"/>
                  </a:lnTo>
                  <a:lnTo>
                    <a:pt x="7236" y="6281"/>
                  </a:lnTo>
                  <a:lnTo>
                    <a:pt x="7242" y="6271"/>
                  </a:lnTo>
                  <a:lnTo>
                    <a:pt x="7252" y="6266"/>
                  </a:lnTo>
                  <a:lnTo>
                    <a:pt x="7261" y="6267"/>
                  </a:lnTo>
                  <a:lnTo>
                    <a:pt x="7267" y="6275"/>
                  </a:lnTo>
                  <a:lnTo>
                    <a:pt x="7265" y="6276"/>
                  </a:lnTo>
                  <a:lnTo>
                    <a:pt x="7263" y="6277"/>
                  </a:lnTo>
                  <a:lnTo>
                    <a:pt x="7261" y="6285"/>
                  </a:lnTo>
                  <a:lnTo>
                    <a:pt x="7262" y="6287"/>
                  </a:lnTo>
                  <a:lnTo>
                    <a:pt x="7265" y="6292"/>
                  </a:lnTo>
                  <a:lnTo>
                    <a:pt x="7266" y="6294"/>
                  </a:lnTo>
                  <a:lnTo>
                    <a:pt x="7263" y="6300"/>
                  </a:lnTo>
                  <a:lnTo>
                    <a:pt x="7269" y="6305"/>
                  </a:lnTo>
                  <a:lnTo>
                    <a:pt x="7283" y="6300"/>
                  </a:lnTo>
                  <a:lnTo>
                    <a:pt x="7290" y="6304"/>
                  </a:lnTo>
                  <a:lnTo>
                    <a:pt x="7279" y="6313"/>
                  </a:lnTo>
                  <a:lnTo>
                    <a:pt x="7289" y="6321"/>
                  </a:lnTo>
                  <a:lnTo>
                    <a:pt x="7460" y="6291"/>
                  </a:lnTo>
                  <a:lnTo>
                    <a:pt x="7475" y="6299"/>
                  </a:lnTo>
                  <a:lnTo>
                    <a:pt x="7479" y="6296"/>
                  </a:lnTo>
                  <a:lnTo>
                    <a:pt x="7481" y="6286"/>
                  </a:lnTo>
                  <a:lnTo>
                    <a:pt x="7481" y="6272"/>
                  </a:lnTo>
                  <a:lnTo>
                    <a:pt x="7481" y="6258"/>
                  </a:lnTo>
                  <a:lnTo>
                    <a:pt x="7478" y="6250"/>
                  </a:lnTo>
                  <a:lnTo>
                    <a:pt x="7477" y="6246"/>
                  </a:lnTo>
                  <a:lnTo>
                    <a:pt x="7474" y="6235"/>
                  </a:lnTo>
                  <a:lnTo>
                    <a:pt x="7473" y="6231"/>
                  </a:lnTo>
                  <a:lnTo>
                    <a:pt x="7468" y="6227"/>
                  </a:lnTo>
                  <a:lnTo>
                    <a:pt x="7459" y="6225"/>
                  </a:lnTo>
                  <a:lnTo>
                    <a:pt x="7441" y="6211"/>
                  </a:lnTo>
                  <a:lnTo>
                    <a:pt x="7434" y="6202"/>
                  </a:lnTo>
                  <a:lnTo>
                    <a:pt x="7429" y="6191"/>
                  </a:lnTo>
                  <a:lnTo>
                    <a:pt x="7430" y="6190"/>
                  </a:lnTo>
                  <a:lnTo>
                    <a:pt x="7435" y="6186"/>
                  </a:lnTo>
                  <a:lnTo>
                    <a:pt x="7430" y="6182"/>
                  </a:lnTo>
                  <a:lnTo>
                    <a:pt x="7428" y="6182"/>
                  </a:lnTo>
                  <a:lnTo>
                    <a:pt x="7442" y="6171"/>
                  </a:lnTo>
                  <a:lnTo>
                    <a:pt x="7444" y="6164"/>
                  </a:lnTo>
                  <a:lnTo>
                    <a:pt x="7438" y="6152"/>
                  </a:lnTo>
                  <a:lnTo>
                    <a:pt x="7449" y="6153"/>
                  </a:lnTo>
                  <a:lnTo>
                    <a:pt x="7454" y="6155"/>
                  </a:lnTo>
                  <a:lnTo>
                    <a:pt x="7458" y="6162"/>
                  </a:lnTo>
                  <a:lnTo>
                    <a:pt x="7459" y="6168"/>
                  </a:lnTo>
                  <a:lnTo>
                    <a:pt x="7456" y="6179"/>
                  </a:lnTo>
                  <a:lnTo>
                    <a:pt x="7456" y="6186"/>
                  </a:lnTo>
                  <a:lnTo>
                    <a:pt x="7462" y="6198"/>
                  </a:lnTo>
                  <a:lnTo>
                    <a:pt x="7511" y="6229"/>
                  </a:lnTo>
                  <a:lnTo>
                    <a:pt x="7531" y="6228"/>
                  </a:lnTo>
                  <a:lnTo>
                    <a:pt x="7551" y="6219"/>
                  </a:lnTo>
                  <a:lnTo>
                    <a:pt x="7568" y="6202"/>
                  </a:lnTo>
                  <a:lnTo>
                    <a:pt x="7566" y="6195"/>
                  </a:lnTo>
                  <a:lnTo>
                    <a:pt x="7563" y="6190"/>
                  </a:lnTo>
                  <a:lnTo>
                    <a:pt x="7559" y="6188"/>
                  </a:lnTo>
                  <a:lnTo>
                    <a:pt x="7556" y="6188"/>
                  </a:lnTo>
                  <a:lnTo>
                    <a:pt x="7556" y="6193"/>
                  </a:lnTo>
                  <a:lnTo>
                    <a:pt x="7561" y="6197"/>
                  </a:lnTo>
                  <a:lnTo>
                    <a:pt x="7557" y="6199"/>
                  </a:lnTo>
                  <a:lnTo>
                    <a:pt x="7540" y="6188"/>
                  </a:lnTo>
                  <a:lnTo>
                    <a:pt x="7541" y="6180"/>
                  </a:lnTo>
                  <a:lnTo>
                    <a:pt x="7543" y="6179"/>
                  </a:lnTo>
                  <a:lnTo>
                    <a:pt x="7546" y="6179"/>
                  </a:lnTo>
                  <a:lnTo>
                    <a:pt x="7536" y="6173"/>
                  </a:lnTo>
                  <a:lnTo>
                    <a:pt x="7519" y="6174"/>
                  </a:lnTo>
                  <a:lnTo>
                    <a:pt x="7511" y="6170"/>
                  </a:lnTo>
                  <a:lnTo>
                    <a:pt x="7513" y="6161"/>
                  </a:lnTo>
                  <a:lnTo>
                    <a:pt x="7517" y="6159"/>
                  </a:lnTo>
                  <a:lnTo>
                    <a:pt x="7526" y="6160"/>
                  </a:lnTo>
                  <a:lnTo>
                    <a:pt x="7519" y="6142"/>
                  </a:lnTo>
                  <a:lnTo>
                    <a:pt x="7497" y="6123"/>
                  </a:lnTo>
                  <a:lnTo>
                    <a:pt x="7488" y="6108"/>
                  </a:lnTo>
                  <a:lnTo>
                    <a:pt x="7490" y="6104"/>
                  </a:lnTo>
                  <a:lnTo>
                    <a:pt x="7484" y="6095"/>
                  </a:lnTo>
                  <a:lnTo>
                    <a:pt x="7480" y="6099"/>
                  </a:lnTo>
                  <a:lnTo>
                    <a:pt x="7479" y="6108"/>
                  </a:lnTo>
                  <a:lnTo>
                    <a:pt x="7482" y="6118"/>
                  </a:lnTo>
                  <a:lnTo>
                    <a:pt x="7483" y="6122"/>
                  </a:lnTo>
                  <a:lnTo>
                    <a:pt x="7477" y="6123"/>
                  </a:lnTo>
                  <a:lnTo>
                    <a:pt x="7461" y="6114"/>
                  </a:lnTo>
                  <a:lnTo>
                    <a:pt x="7470" y="6098"/>
                  </a:lnTo>
                  <a:lnTo>
                    <a:pt x="7473" y="6094"/>
                  </a:lnTo>
                  <a:lnTo>
                    <a:pt x="7471" y="6089"/>
                  </a:lnTo>
                  <a:lnTo>
                    <a:pt x="7485" y="6079"/>
                  </a:lnTo>
                  <a:lnTo>
                    <a:pt x="7476" y="6072"/>
                  </a:lnTo>
                  <a:lnTo>
                    <a:pt x="7466" y="6077"/>
                  </a:lnTo>
                  <a:lnTo>
                    <a:pt x="7457" y="6090"/>
                  </a:lnTo>
                  <a:lnTo>
                    <a:pt x="7451" y="6105"/>
                  </a:lnTo>
                  <a:lnTo>
                    <a:pt x="7453" y="6105"/>
                  </a:lnTo>
                  <a:lnTo>
                    <a:pt x="7447" y="6109"/>
                  </a:lnTo>
                  <a:lnTo>
                    <a:pt x="7440" y="6108"/>
                  </a:lnTo>
                  <a:lnTo>
                    <a:pt x="7433" y="6102"/>
                  </a:lnTo>
                  <a:lnTo>
                    <a:pt x="7429" y="6090"/>
                  </a:lnTo>
                  <a:lnTo>
                    <a:pt x="7432" y="6091"/>
                  </a:lnTo>
                  <a:lnTo>
                    <a:pt x="7436" y="6089"/>
                  </a:lnTo>
                  <a:lnTo>
                    <a:pt x="7439" y="6086"/>
                  </a:lnTo>
                  <a:lnTo>
                    <a:pt x="7442" y="6080"/>
                  </a:lnTo>
                  <a:lnTo>
                    <a:pt x="7438" y="6073"/>
                  </a:lnTo>
                  <a:lnTo>
                    <a:pt x="7434" y="6071"/>
                  </a:lnTo>
                  <a:lnTo>
                    <a:pt x="7430" y="6072"/>
                  </a:lnTo>
                  <a:lnTo>
                    <a:pt x="7427" y="6077"/>
                  </a:lnTo>
                  <a:lnTo>
                    <a:pt x="7432" y="6081"/>
                  </a:lnTo>
                  <a:lnTo>
                    <a:pt x="7426" y="6081"/>
                  </a:lnTo>
                  <a:lnTo>
                    <a:pt x="7423" y="6080"/>
                  </a:lnTo>
                  <a:lnTo>
                    <a:pt x="7421" y="6077"/>
                  </a:lnTo>
                  <a:lnTo>
                    <a:pt x="7425" y="6061"/>
                  </a:lnTo>
                  <a:lnTo>
                    <a:pt x="7429" y="6052"/>
                  </a:lnTo>
                  <a:lnTo>
                    <a:pt x="7436" y="6048"/>
                  </a:lnTo>
                  <a:lnTo>
                    <a:pt x="7443" y="6047"/>
                  </a:lnTo>
                  <a:lnTo>
                    <a:pt x="7439" y="6061"/>
                  </a:lnTo>
                  <a:lnTo>
                    <a:pt x="7445" y="6061"/>
                  </a:lnTo>
                  <a:lnTo>
                    <a:pt x="7456" y="6053"/>
                  </a:lnTo>
                  <a:lnTo>
                    <a:pt x="7462" y="6051"/>
                  </a:lnTo>
                  <a:lnTo>
                    <a:pt x="7462" y="6056"/>
                  </a:lnTo>
                  <a:lnTo>
                    <a:pt x="7461" y="6058"/>
                  </a:lnTo>
                  <a:lnTo>
                    <a:pt x="7461" y="6058"/>
                  </a:lnTo>
                  <a:lnTo>
                    <a:pt x="7461" y="6059"/>
                  </a:lnTo>
                  <a:lnTo>
                    <a:pt x="7460" y="6061"/>
                  </a:lnTo>
                  <a:lnTo>
                    <a:pt x="7479" y="6056"/>
                  </a:lnTo>
                  <a:lnTo>
                    <a:pt x="7485" y="6052"/>
                  </a:lnTo>
                  <a:lnTo>
                    <a:pt x="7486" y="6047"/>
                  </a:lnTo>
                  <a:lnTo>
                    <a:pt x="7484" y="6043"/>
                  </a:lnTo>
                  <a:lnTo>
                    <a:pt x="7451" y="6034"/>
                  </a:lnTo>
                  <a:lnTo>
                    <a:pt x="7443" y="6028"/>
                  </a:lnTo>
                  <a:lnTo>
                    <a:pt x="7449" y="6019"/>
                  </a:lnTo>
                  <a:lnTo>
                    <a:pt x="7499" y="6017"/>
                  </a:lnTo>
                  <a:lnTo>
                    <a:pt x="7501" y="6018"/>
                  </a:lnTo>
                  <a:lnTo>
                    <a:pt x="7503" y="6018"/>
                  </a:lnTo>
                  <a:lnTo>
                    <a:pt x="7505" y="6017"/>
                  </a:lnTo>
                  <a:lnTo>
                    <a:pt x="7506" y="6015"/>
                  </a:lnTo>
                  <a:lnTo>
                    <a:pt x="7507" y="6014"/>
                  </a:lnTo>
                  <a:lnTo>
                    <a:pt x="7508" y="6012"/>
                  </a:lnTo>
                  <a:lnTo>
                    <a:pt x="7510" y="6012"/>
                  </a:lnTo>
                  <a:lnTo>
                    <a:pt x="7502" y="6005"/>
                  </a:lnTo>
                  <a:lnTo>
                    <a:pt x="7469" y="5991"/>
                  </a:lnTo>
                  <a:lnTo>
                    <a:pt x="7451" y="5996"/>
                  </a:lnTo>
                  <a:lnTo>
                    <a:pt x="7443" y="5989"/>
                  </a:lnTo>
                  <a:lnTo>
                    <a:pt x="7449" y="5986"/>
                  </a:lnTo>
                  <a:lnTo>
                    <a:pt x="7462" y="5986"/>
                  </a:lnTo>
                  <a:lnTo>
                    <a:pt x="7468" y="5980"/>
                  </a:lnTo>
                  <a:lnTo>
                    <a:pt x="7462" y="5975"/>
                  </a:lnTo>
                  <a:lnTo>
                    <a:pt x="7451" y="5975"/>
                  </a:lnTo>
                  <a:lnTo>
                    <a:pt x="7445" y="5971"/>
                  </a:lnTo>
                  <a:lnTo>
                    <a:pt x="7450" y="5966"/>
                  </a:lnTo>
                  <a:lnTo>
                    <a:pt x="7467" y="5965"/>
                  </a:lnTo>
                  <a:lnTo>
                    <a:pt x="7464" y="5954"/>
                  </a:lnTo>
                  <a:lnTo>
                    <a:pt x="7467" y="5948"/>
                  </a:lnTo>
                  <a:lnTo>
                    <a:pt x="7472" y="5946"/>
                  </a:lnTo>
                  <a:lnTo>
                    <a:pt x="7486" y="5950"/>
                  </a:lnTo>
                  <a:lnTo>
                    <a:pt x="7489" y="5954"/>
                  </a:lnTo>
                  <a:lnTo>
                    <a:pt x="7490" y="5957"/>
                  </a:lnTo>
                  <a:lnTo>
                    <a:pt x="7491" y="5966"/>
                  </a:lnTo>
                  <a:lnTo>
                    <a:pt x="7491" y="5970"/>
                  </a:lnTo>
                  <a:lnTo>
                    <a:pt x="7494" y="5978"/>
                  </a:lnTo>
                  <a:lnTo>
                    <a:pt x="7497" y="5983"/>
                  </a:lnTo>
                  <a:lnTo>
                    <a:pt x="7500" y="5987"/>
                  </a:lnTo>
                  <a:lnTo>
                    <a:pt x="7505" y="5988"/>
                  </a:lnTo>
                  <a:lnTo>
                    <a:pt x="7508" y="5986"/>
                  </a:lnTo>
                  <a:lnTo>
                    <a:pt x="7512" y="5982"/>
                  </a:lnTo>
                  <a:lnTo>
                    <a:pt x="7514" y="5976"/>
                  </a:lnTo>
                  <a:lnTo>
                    <a:pt x="7513" y="5966"/>
                  </a:lnTo>
                  <a:lnTo>
                    <a:pt x="7510" y="5959"/>
                  </a:lnTo>
                  <a:lnTo>
                    <a:pt x="7507" y="5952"/>
                  </a:lnTo>
                  <a:lnTo>
                    <a:pt x="7501" y="5943"/>
                  </a:lnTo>
                  <a:lnTo>
                    <a:pt x="7488" y="5933"/>
                  </a:lnTo>
                  <a:lnTo>
                    <a:pt x="7486" y="5926"/>
                  </a:lnTo>
                  <a:lnTo>
                    <a:pt x="7493" y="5921"/>
                  </a:lnTo>
                  <a:lnTo>
                    <a:pt x="7503" y="5926"/>
                  </a:lnTo>
                  <a:lnTo>
                    <a:pt x="7511" y="5925"/>
                  </a:lnTo>
                  <a:lnTo>
                    <a:pt x="7508" y="5907"/>
                  </a:lnTo>
                  <a:lnTo>
                    <a:pt x="7516" y="5908"/>
                  </a:lnTo>
                  <a:lnTo>
                    <a:pt x="7576" y="5962"/>
                  </a:lnTo>
                  <a:lnTo>
                    <a:pt x="7574" y="5965"/>
                  </a:lnTo>
                  <a:lnTo>
                    <a:pt x="7572" y="5969"/>
                  </a:lnTo>
                  <a:lnTo>
                    <a:pt x="7572" y="5974"/>
                  </a:lnTo>
                  <a:lnTo>
                    <a:pt x="7574" y="5981"/>
                  </a:lnTo>
                  <a:lnTo>
                    <a:pt x="7573" y="5989"/>
                  </a:lnTo>
                  <a:lnTo>
                    <a:pt x="7574" y="5995"/>
                  </a:lnTo>
                  <a:lnTo>
                    <a:pt x="7575" y="6000"/>
                  </a:lnTo>
                  <a:lnTo>
                    <a:pt x="7580" y="6009"/>
                  </a:lnTo>
                  <a:lnTo>
                    <a:pt x="7615" y="6028"/>
                  </a:lnTo>
                  <a:lnTo>
                    <a:pt x="7621" y="6029"/>
                  </a:lnTo>
                  <a:lnTo>
                    <a:pt x="7626" y="6023"/>
                  </a:lnTo>
                  <a:lnTo>
                    <a:pt x="7603" y="5997"/>
                  </a:lnTo>
                  <a:lnTo>
                    <a:pt x="7593" y="5976"/>
                  </a:lnTo>
                  <a:lnTo>
                    <a:pt x="7588" y="5943"/>
                  </a:lnTo>
                  <a:lnTo>
                    <a:pt x="7588" y="5936"/>
                  </a:lnTo>
                  <a:lnTo>
                    <a:pt x="7588" y="5919"/>
                  </a:lnTo>
                  <a:lnTo>
                    <a:pt x="7589" y="5917"/>
                  </a:lnTo>
                  <a:lnTo>
                    <a:pt x="7591" y="5915"/>
                  </a:lnTo>
                  <a:lnTo>
                    <a:pt x="7591" y="5911"/>
                  </a:lnTo>
                  <a:lnTo>
                    <a:pt x="7590" y="5909"/>
                  </a:lnTo>
                  <a:lnTo>
                    <a:pt x="7590" y="5906"/>
                  </a:lnTo>
                  <a:lnTo>
                    <a:pt x="7589" y="5903"/>
                  </a:lnTo>
                  <a:lnTo>
                    <a:pt x="7589" y="5905"/>
                  </a:lnTo>
                  <a:lnTo>
                    <a:pt x="7588" y="5880"/>
                  </a:lnTo>
                  <a:lnTo>
                    <a:pt x="7588" y="5868"/>
                  </a:lnTo>
                  <a:lnTo>
                    <a:pt x="7589" y="5856"/>
                  </a:lnTo>
                  <a:lnTo>
                    <a:pt x="7591" y="5850"/>
                  </a:lnTo>
                  <a:lnTo>
                    <a:pt x="7593" y="5848"/>
                  </a:lnTo>
                  <a:lnTo>
                    <a:pt x="7594" y="5845"/>
                  </a:lnTo>
                  <a:lnTo>
                    <a:pt x="7594" y="5835"/>
                  </a:lnTo>
                  <a:lnTo>
                    <a:pt x="7592" y="5831"/>
                  </a:lnTo>
                  <a:lnTo>
                    <a:pt x="7581" y="5818"/>
                  </a:lnTo>
                  <a:lnTo>
                    <a:pt x="7540" y="5815"/>
                  </a:lnTo>
                  <a:lnTo>
                    <a:pt x="7536" y="5813"/>
                  </a:lnTo>
                  <a:lnTo>
                    <a:pt x="7527" y="5804"/>
                  </a:lnTo>
                  <a:lnTo>
                    <a:pt x="7523" y="5800"/>
                  </a:lnTo>
                  <a:lnTo>
                    <a:pt x="7471" y="5794"/>
                  </a:lnTo>
                  <a:lnTo>
                    <a:pt x="7461" y="5788"/>
                  </a:lnTo>
                  <a:lnTo>
                    <a:pt x="7470" y="5778"/>
                  </a:lnTo>
                  <a:lnTo>
                    <a:pt x="7491" y="5765"/>
                  </a:lnTo>
                  <a:lnTo>
                    <a:pt x="7506" y="5762"/>
                  </a:lnTo>
                  <a:lnTo>
                    <a:pt x="7521" y="5747"/>
                  </a:lnTo>
                  <a:lnTo>
                    <a:pt x="7523" y="5742"/>
                  </a:lnTo>
                  <a:lnTo>
                    <a:pt x="7524" y="5737"/>
                  </a:lnTo>
                  <a:lnTo>
                    <a:pt x="7526" y="5731"/>
                  </a:lnTo>
                  <a:lnTo>
                    <a:pt x="7537" y="5713"/>
                  </a:lnTo>
                  <a:lnTo>
                    <a:pt x="7541" y="5703"/>
                  </a:lnTo>
                  <a:lnTo>
                    <a:pt x="7540" y="5690"/>
                  </a:lnTo>
                  <a:lnTo>
                    <a:pt x="7528" y="5669"/>
                  </a:lnTo>
                  <a:lnTo>
                    <a:pt x="7523" y="5657"/>
                  </a:lnTo>
                  <a:lnTo>
                    <a:pt x="7521" y="5650"/>
                  </a:lnTo>
                  <a:lnTo>
                    <a:pt x="7519" y="5643"/>
                  </a:lnTo>
                  <a:lnTo>
                    <a:pt x="7521" y="5637"/>
                  </a:lnTo>
                  <a:lnTo>
                    <a:pt x="7520" y="5632"/>
                  </a:lnTo>
                  <a:lnTo>
                    <a:pt x="7518" y="5627"/>
                  </a:lnTo>
                  <a:lnTo>
                    <a:pt x="7518" y="5622"/>
                  </a:lnTo>
                  <a:lnTo>
                    <a:pt x="7520" y="5618"/>
                  </a:lnTo>
                  <a:lnTo>
                    <a:pt x="7522" y="5616"/>
                  </a:lnTo>
                  <a:lnTo>
                    <a:pt x="7524" y="5614"/>
                  </a:lnTo>
                  <a:lnTo>
                    <a:pt x="7524" y="5599"/>
                  </a:lnTo>
                  <a:lnTo>
                    <a:pt x="7526" y="5594"/>
                  </a:lnTo>
                  <a:lnTo>
                    <a:pt x="7528" y="5590"/>
                  </a:lnTo>
                  <a:lnTo>
                    <a:pt x="7529" y="5586"/>
                  </a:lnTo>
                  <a:lnTo>
                    <a:pt x="7530" y="5578"/>
                  </a:lnTo>
                  <a:lnTo>
                    <a:pt x="7530" y="5572"/>
                  </a:lnTo>
                  <a:lnTo>
                    <a:pt x="7530" y="5553"/>
                  </a:lnTo>
                  <a:lnTo>
                    <a:pt x="7530" y="5547"/>
                  </a:lnTo>
                  <a:lnTo>
                    <a:pt x="7533" y="5539"/>
                  </a:lnTo>
                  <a:lnTo>
                    <a:pt x="7541" y="5527"/>
                  </a:lnTo>
                  <a:lnTo>
                    <a:pt x="7543" y="5520"/>
                  </a:lnTo>
                  <a:lnTo>
                    <a:pt x="7546" y="5508"/>
                  </a:lnTo>
                  <a:lnTo>
                    <a:pt x="7546" y="5499"/>
                  </a:lnTo>
                  <a:lnTo>
                    <a:pt x="7542" y="5475"/>
                  </a:lnTo>
                  <a:lnTo>
                    <a:pt x="7543" y="5475"/>
                  </a:lnTo>
                  <a:lnTo>
                    <a:pt x="7538" y="5462"/>
                  </a:lnTo>
                  <a:lnTo>
                    <a:pt x="7531" y="5451"/>
                  </a:lnTo>
                  <a:lnTo>
                    <a:pt x="7495" y="5421"/>
                  </a:lnTo>
                  <a:lnTo>
                    <a:pt x="7490" y="5410"/>
                  </a:lnTo>
                  <a:lnTo>
                    <a:pt x="7490" y="5406"/>
                  </a:lnTo>
                  <a:lnTo>
                    <a:pt x="7491" y="5399"/>
                  </a:lnTo>
                  <a:lnTo>
                    <a:pt x="7492" y="5395"/>
                  </a:lnTo>
                  <a:lnTo>
                    <a:pt x="7488" y="5391"/>
                  </a:lnTo>
                  <a:lnTo>
                    <a:pt x="7480" y="5388"/>
                  </a:lnTo>
                  <a:lnTo>
                    <a:pt x="7476" y="5385"/>
                  </a:lnTo>
                  <a:lnTo>
                    <a:pt x="7478" y="5380"/>
                  </a:lnTo>
                  <a:lnTo>
                    <a:pt x="7483" y="5370"/>
                  </a:lnTo>
                  <a:lnTo>
                    <a:pt x="7484" y="5364"/>
                  </a:lnTo>
                  <a:lnTo>
                    <a:pt x="7484" y="5358"/>
                  </a:lnTo>
                  <a:lnTo>
                    <a:pt x="7485" y="5346"/>
                  </a:lnTo>
                  <a:lnTo>
                    <a:pt x="7486" y="5343"/>
                  </a:lnTo>
                  <a:lnTo>
                    <a:pt x="7486" y="5334"/>
                  </a:lnTo>
                  <a:lnTo>
                    <a:pt x="7490" y="5327"/>
                  </a:lnTo>
                  <a:lnTo>
                    <a:pt x="7495" y="5322"/>
                  </a:lnTo>
                  <a:lnTo>
                    <a:pt x="7499" y="5316"/>
                  </a:lnTo>
                  <a:lnTo>
                    <a:pt x="7499" y="5308"/>
                  </a:lnTo>
                  <a:lnTo>
                    <a:pt x="7497" y="5299"/>
                  </a:lnTo>
                  <a:lnTo>
                    <a:pt x="7493" y="5292"/>
                  </a:lnTo>
                  <a:lnTo>
                    <a:pt x="7491" y="5285"/>
                  </a:lnTo>
                  <a:lnTo>
                    <a:pt x="7494" y="5279"/>
                  </a:lnTo>
                  <a:lnTo>
                    <a:pt x="7498" y="5271"/>
                  </a:lnTo>
                  <a:lnTo>
                    <a:pt x="7466" y="5250"/>
                  </a:lnTo>
                  <a:lnTo>
                    <a:pt x="7406" y="5240"/>
                  </a:lnTo>
                  <a:lnTo>
                    <a:pt x="7401" y="5237"/>
                  </a:lnTo>
                  <a:lnTo>
                    <a:pt x="7392" y="5224"/>
                  </a:lnTo>
                  <a:lnTo>
                    <a:pt x="7388" y="5221"/>
                  </a:lnTo>
                  <a:lnTo>
                    <a:pt x="7385" y="5222"/>
                  </a:lnTo>
                  <a:lnTo>
                    <a:pt x="7384" y="5226"/>
                  </a:lnTo>
                  <a:lnTo>
                    <a:pt x="7383" y="5229"/>
                  </a:lnTo>
                  <a:lnTo>
                    <a:pt x="7382" y="5230"/>
                  </a:lnTo>
                  <a:lnTo>
                    <a:pt x="7379" y="5230"/>
                  </a:lnTo>
                  <a:lnTo>
                    <a:pt x="7373" y="5222"/>
                  </a:lnTo>
                  <a:lnTo>
                    <a:pt x="7363" y="5219"/>
                  </a:lnTo>
                  <a:lnTo>
                    <a:pt x="7352" y="5219"/>
                  </a:lnTo>
                  <a:lnTo>
                    <a:pt x="7342" y="5215"/>
                  </a:lnTo>
                  <a:lnTo>
                    <a:pt x="7333" y="5198"/>
                  </a:lnTo>
                  <a:lnTo>
                    <a:pt x="7347" y="5198"/>
                  </a:lnTo>
                  <a:lnTo>
                    <a:pt x="7358" y="5206"/>
                  </a:lnTo>
                  <a:lnTo>
                    <a:pt x="7361" y="5207"/>
                  </a:lnTo>
                  <a:lnTo>
                    <a:pt x="7388" y="5202"/>
                  </a:lnTo>
                  <a:lnTo>
                    <a:pt x="7383" y="5200"/>
                  </a:lnTo>
                  <a:lnTo>
                    <a:pt x="7372" y="5194"/>
                  </a:lnTo>
                  <a:lnTo>
                    <a:pt x="7349" y="5190"/>
                  </a:lnTo>
                  <a:lnTo>
                    <a:pt x="7329" y="5177"/>
                  </a:lnTo>
                  <a:lnTo>
                    <a:pt x="7326" y="5174"/>
                  </a:lnTo>
                  <a:lnTo>
                    <a:pt x="7327" y="5165"/>
                  </a:lnTo>
                  <a:lnTo>
                    <a:pt x="7331" y="5154"/>
                  </a:lnTo>
                  <a:lnTo>
                    <a:pt x="7331" y="5148"/>
                  </a:lnTo>
                  <a:lnTo>
                    <a:pt x="7327" y="5141"/>
                  </a:lnTo>
                  <a:lnTo>
                    <a:pt x="7320" y="5138"/>
                  </a:lnTo>
                  <a:lnTo>
                    <a:pt x="7234" y="5142"/>
                  </a:lnTo>
                  <a:lnTo>
                    <a:pt x="7240" y="5156"/>
                  </a:lnTo>
                  <a:lnTo>
                    <a:pt x="7252" y="5161"/>
                  </a:lnTo>
                  <a:lnTo>
                    <a:pt x="7273" y="5161"/>
                  </a:lnTo>
                  <a:lnTo>
                    <a:pt x="7297" y="5150"/>
                  </a:lnTo>
                  <a:lnTo>
                    <a:pt x="7314" y="5155"/>
                  </a:lnTo>
                  <a:lnTo>
                    <a:pt x="7314" y="5160"/>
                  </a:lnTo>
                  <a:lnTo>
                    <a:pt x="7308" y="5160"/>
                  </a:lnTo>
                  <a:lnTo>
                    <a:pt x="7305" y="5161"/>
                  </a:lnTo>
                  <a:lnTo>
                    <a:pt x="7303" y="5165"/>
                  </a:lnTo>
                  <a:lnTo>
                    <a:pt x="7304" y="5165"/>
                  </a:lnTo>
                  <a:lnTo>
                    <a:pt x="7310" y="5169"/>
                  </a:lnTo>
                  <a:lnTo>
                    <a:pt x="7302" y="5185"/>
                  </a:lnTo>
                  <a:lnTo>
                    <a:pt x="7288" y="5188"/>
                  </a:lnTo>
                  <a:lnTo>
                    <a:pt x="7262" y="5185"/>
                  </a:lnTo>
                  <a:lnTo>
                    <a:pt x="7264" y="5203"/>
                  </a:lnTo>
                  <a:lnTo>
                    <a:pt x="7259" y="5208"/>
                  </a:lnTo>
                  <a:cubicBezTo>
                    <a:pt x="7259" y="5208"/>
                    <a:pt x="7252" y="5203"/>
                    <a:pt x="7252" y="5203"/>
                  </a:cubicBezTo>
                  <a:close/>
                  <a:moveTo>
                    <a:pt x="7522" y="2793"/>
                  </a:moveTo>
                  <a:lnTo>
                    <a:pt x="7531" y="2799"/>
                  </a:lnTo>
                  <a:lnTo>
                    <a:pt x="7538" y="2799"/>
                  </a:lnTo>
                  <a:lnTo>
                    <a:pt x="7547" y="2793"/>
                  </a:lnTo>
                  <a:lnTo>
                    <a:pt x="7576" y="2794"/>
                  </a:lnTo>
                  <a:lnTo>
                    <a:pt x="7536" y="2810"/>
                  </a:lnTo>
                  <a:lnTo>
                    <a:pt x="7531" y="2819"/>
                  </a:lnTo>
                  <a:lnTo>
                    <a:pt x="7535" y="2828"/>
                  </a:lnTo>
                  <a:lnTo>
                    <a:pt x="7543" y="2848"/>
                  </a:lnTo>
                  <a:lnTo>
                    <a:pt x="7547" y="2857"/>
                  </a:lnTo>
                  <a:lnTo>
                    <a:pt x="7554" y="2864"/>
                  </a:lnTo>
                  <a:lnTo>
                    <a:pt x="7612" y="2872"/>
                  </a:lnTo>
                  <a:lnTo>
                    <a:pt x="7625" y="2887"/>
                  </a:lnTo>
                  <a:lnTo>
                    <a:pt x="7620" y="2893"/>
                  </a:lnTo>
                  <a:lnTo>
                    <a:pt x="7602" y="2892"/>
                  </a:lnTo>
                  <a:lnTo>
                    <a:pt x="7597" y="2895"/>
                  </a:lnTo>
                  <a:lnTo>
                    <a:pt x="7589" y="2906"/>
                  </a:lnTo>
                  <a:lnTo>
                    <a:pt x="7585" y="2907"/>
                  </a:lnTo>
                  <a:lnTo>
                    <a:pt x="7586" y="2893"/>
                  </a:lnTo>
                  <a:lnTo>
                    <a:pt x="7581" y="2888"/>
                  </a:lnTo>
                  <a:lnTo>
                    <a:pt x="7569" y="2889"/>
                  </a:lnTo>
                  <a:lnTo>
                    <a:pt x="7564" y="2893"/>
                  </a:lnTo>
                  <a:lnTo>
                    <a:pt x="7556" y="2894"/>
                  </a:lnTo>
                  <a:lnTo>
                    <a:pt x="7553" y="2896"/>
                  </a:lnTo>
                  <a:lnTo>
                    <a:pt x="7550" y="2901"/>
                  </a:lnTo>
                  <a:lnTo>
                    <a:pt x="7548" y="2909"/>
                  </a:lnTo>
                  <a:lnTo>
                    <a:pt x="7549" y="2911"/>
                  </a:lnTo>
                  <a:lnTo>
                    <a:pt x="7551" y="2914"/>
                  </a:lnTo>
                  <a:lnTo>
                    <a:pt x="7553" y="2918"/>
                  </a:lnTo>
                  <a:lnTo>
                    <a:pt x="7554" y="2922"/>
                  </a:lnTo>
                  <a:lnTo>
                    <a:pt x="7554" y="2928"/>
                  </a:lnTo>
                  <a:lnTo>
                    <a:pt x="7562" y="2933"/>
                  </a:lnTo>
                  <a:lnTo>
                    <a:pt x="7578" y="2918"/>
                  </a:lnTo>
                  <a:lnTo>
                    <a:pt x="7586" y="2921"/>
                  </a:lnTo>
                  <a:lnTo>
                    <a:pt x="7582" y="2928"/>
                  </a:lnTo>
                  <a:lnTo>
                    <a:pt x="7574" y="2933"/>
                  </a:lnTo>
                  <a:lnTo>
                    <a:pt x="7571" y="2941"/>
                  </a:lnTo>
                  <a:lnTo>
                    <a:pt x="7585" y="2944"/>
                  </a:lnTo>
                  <a:lnTo>
                    <a:pt x="7607" y="2960"/>
                  </a:lnTo>
                  <a:lnTo>
                    <a:pt x="7611" y="2966"/>
                  </a:lnTo>
                  <a:lnTo>
                    <a:pt x="7613" y="2972"/>
                  </a:lnTo>
                  <a:lnTo>
                    <a:pt x="7614" y="2979"/>
                  </a:lnTo>
                  <a:lnTo>
                    <a:pt x="7615" y="2986"/>
                  </a:lnTo>
                  <a:lnTo>
                    <a:pt x="7615" y="2996"/>
                  </a:lnTo>
                  <a:lnTo>
                    <a:pt x="7619" y="3004"/>
                  </a:lnTo>
                  <a:lnTo>
                    <a:pt x="7622" y="3006"/>
                  </a:lnTo>
                  <a:lnTo>
                    <a:pt x="7628" y="3004"/>
                  </a:lnTo>
                  <a:lnTo>
                    <a:pt x="7636" y="3007"/>
                  </a:lnTo>
                  <a:lnTo>
                    <a:pt x="7689" y="3064"/>
                  </a:lnTo>
                  <a:lnTo>
                    <a:pt x="7801" y="3061"/>
                  </a:lnTo>
                  <a:lnTo>
                    <a:pt x="7808" y="3055"/>
                  </a:lnTo>
                  <a:lnTo>
                    <a:pt x="7869" y="3033"/>
                  </a:lnTo>
                  <a:lnTo>
                    <a:pt x="7877" y="3020"/>
                  </a:lnTo>
                  <a:lnTo>
                    <a:pt x="7880" y="3016"/>
                  </a:lnTo>
                  <a:lnTo>
                    <a:pt x="7893" y="3011"/>
                  </a:lnTo>
                  <a:lnTo>
                    <a:pt x="7894" y="3007"/>
                  </a:lnTo>
                  <a:lnTo>
                    <a:pt x="7895" y="2994"/>
                  </a:lnTo>
                  <a:lnTo>
                    <a:pt x="7897" y="2989"/>
                  </a:lnTo>
                  <a:lnTo>
                    <a:pt x="7922" y="2981"/>
                  </a:lnTo>
                  <a:lnTo>
                    <a:pt x="7929" y="2970"/>
                  </a:lnTo>
                  <a:lnTo>
                    <a:pt x="7926" y="2966"/>
                  </a:lnTo>
                  <a:lnTo>
                    <a:pt x="7925" y="2965"/>
                  </a:lnTo>
                  <a:lnTo>
                    <a:pt x="7927" y="2958"/>
                  </a:lnTo>
                  <a:lnTo>
                    <a:pt x="7931" y="2956"/>
                  </a:lnTo>
                  <a:lnTo>
                    <a:pt x="7936" y="2958"/>
                  </a:lnTo>
                  <a:lnTo>
                    <a:pt x="7940" y="2964"/>
                  </a:lnTo>
                  <a:lnTo>
                    <a:pt x="7943" y="2975"/>
                  </a:lnTo>
                  <a:lnTo>
                    <a:pt x="7941" y="2983"/>
                  </a:lnTo>
                  <a:lnTo>
                    <a:pt x="7933" y="2993"/>
                  </a:lnTo>
                  <a:lnTo>
                    <a:pt x="7935" y="3000"/>
                  </a:lnTo>
                  <a:lnTo>
                    <a:pt x="7941" y="3012"/>
                  </a:lnTo>
                  <a:lnTo>
                    <a:pt x="7942" y="3018"/>
                  </a:lnTo>
                  <a:lnTo>
                    <a:pt x="7941" y="3026"/>
                  </a:lnTo>
                  <a:lnTo>
                    <a:pt x="7896" y="3064"/>
                  </a:lnTo>
                  <a:lnTo>
                    <a:pt x="7882" y="3082"/>
                  </a:lnTo>
                  <a:lnTo>
                    <a:pt x="7736" y="3126"/>
                  </a:lnTo>
                  <a:lnTo>
                    <a:pt x="7723" y="3137"/>
                  </a:lnTo>
                  <a:lnTo>
                    <a:pt x="7715" y="3138"/>
                  </a:lnTo>
                  <a:lnTo>
                    <a:pt x="7717" y="3146"/>
                  </a:lnTo>
                  <a:lnTo>
                    <a:pt x="7720" y="3152"/>
                  </a:lnTo>
                  <a:lnTo>
                    <a:pt x="7724" y="3162"/>
                  </a:lnTo>
                  <a:lnTo>
                    <a:pt x="7722" y="3172"/>
                  </a:lnTo>
                  <a:lnTo>
                    <a:pt x="7719" y="3178"/>
                  </a:lnTo>
                  <a:lnTo>
                    <a:pt x="7716" y="3181"/>
                  </a:lnTo>
                  <a:lnTo>
                    <a:pt x="7713" y="3181"/>
                  </a:lnTo>
                  <a:lnTo>
                    <a:pt x="7715" y="3185"/>
                  </a:lnTo>
                  <a:lnTo>
                    <a:pt x="7722" y="3190"/>
                  </a:lnTo>
                  <a:lnTo>
                    <a:pt x="7724" y="3190"/>
                  </a:lnTo>
                  <a:lnTo>
                    <a:pt x="7726" y="3192"/>
                  </a:lnTo>
                  <a:lnTo>
                    <a:pt x="7734" y="3204"/>
                  </a:lnTo>
                  <a:lnTo>
                    <a:pt x="7730" y="3209"/>
                  </a:lnTo>
                  <a:lnTo>
                    <a:pt x="7720" y="3210"/>
                  </a:lnTo>
                  <a:lnTo>
                    <a:pt x="7716" y="3214"/>
                  </a:lnTo>
                  <a:lnTo>
                    <a:pt x="7717" y="3215"/>
                  </a:lnTo>
                  <a:lnTo>
                    <a:pt x="7721" y="3219"/>
                  </a:lnTo>
                  <a:lnTo>
                    <a:pt x="7718" y="3223"/>
                  </a:lnTo>
                  <a:lnTo>
                    <a:pt x="7717" y="3224"/>
                  </a:lnTo>
                  <a:lnTo>
                    <a:pt x="7722" y="3232"/>
                  </a:lnTo>
                  <a:lnTo>
                    <a:pt x="7732" y="3231"/>
                  </a:lnTo>
                  <a:lnTo>
                    <a:pt x="7737" y="3235"/>
                  </a:lnTo>
                  <a:lnTo>
                    <a:pt x="7741" y="3240"/>
                  </a:lnTo>
                  <a:lnTo>
                    <a:pt x="7755" y="3241"/>
                  </a:lnTo>
                  <a:lnTo>
                    <a:pt x="7787" y="3249"/>
                  </a:lnTo>
                  <a:lnTo>
                    <a:pt x="7786" y="3234"/>
                  </a:lnTo>
                  <a:lnTo>
                    <a:pt x="7791" y="3229"/>
                  </a:lnTo>
                  <a:lnTo>
                    <a:pt x="7804" y="3229"/>
                  </a:lnTo>
                  <a:lnTo>
                    <a:pt x="7801" y="3237"/>
                  </a:lnTo>
                  <a:lnTo>
                    <a:pt x="7800" y="3239"/>
                  </a:lnTo>
                  <a:lnTo>
                    <a:pt x="7802" y="3239"/>
                  </a:lnTo>
                  <a:lnTo>
                    <a:pt x="7804" y="3242"/>
                  </a:lnTo>
                  <a:lnTo>
                    <a:pt x="7805" y="3246"/>
                  </a:lnTo>
                  <a:lnTo>
                    <a:pt x="7806" y="3252"/>
                  </a:lnTo>
                  <a:lnTo>
                    <a:pt x="7805" y="3259"/>
                  </a:lnTo>
                  <a:lnTo>
                    <a:pt x="7807" y="3262"/>
                  </a:lnTo>
                  <a:lnTo>
                    <a:pt x="7825" y="3261"/>
                  </a:lnTo>
                  <a:lnTo>
                    <a:pt x="7828" y="3266"/>
                  </a:lnTo>
                  <a:lnTo>
                    <a:pt x="7824" y="3276"/>
                  </a:lnTo>
                  <a:lnTo>
                    <a:pt x="7821" y="3280"/>
                  </a:lnTo>
                  <a:lnTo>
                    <a:pt x="7818" y="3279"/>
                  </a:lnTo>
                  <a:lnTo>
                    <a:pt x="7814" y="3275"/>
                  </a:lnTo>
                  <a:lnTo>
                    <a:pt x="7809" y="3272"/>
                  </a:lnTo>
                  <a:lnTo>
                    <a:pt x="7806" y="3273"/>
                  </a:lnTo>
                  <a:lnTo>
                    <a:pt x="7802" y="3276"/>
                  </a:lnTo>
                  <a:lnTo>
                    <a:pt x="7808" y="3284"/>
                  </a:lnTo>
                  <a:lnTo>
                    <a:pt x="7814" y="3289"/>
                  </a:lnTo>
                  <a:lnTo>
                    <a:pt x="7821" y="3291"/>
                  </a:lnTo>
                  <a:lnTo>
                    <a:pt x="7826" y="3290"/>
                  </a:lnTo>
                  <a:lnTo>
                    <a:pt x="7827" y="3294"/>
                  </a:lnTo>
                  <a:lnTo>
                    <a:pt x="7824" y="3296"/>
                  </a:lnTo>
                  <a:lnTo>
                    <a:pt x="7823" y="3299"/>
                  </a:lnTo>
                  <a:lnTo>
                    <a:pt x="7821" y="3303"/>
                  </a:lnTo>
                  <a:lnTo>
                    <a:pt x="7820" y="3309"/>
                  </a:lnTo>
                  <a:lnTo>
                    <a:pt x="7825" y="3314"/>
                  </a:lnTo>
                  <a:lnTo>
                    <a:pt x="7841" y="3313"/>
                  </a:lnTo>
                  <a:lnTo>
                    <a:pt x="7863" y="3321"/>
                  </a:lnTo>
                  <a:lnTo>
                    <a:pt x="7866" y="3318"/>
                  </a:lnTo>
                  <a:lnTo>
                    <a:pt x="7868" y="3304"/>
                  </a:lnTo>
                  <a:lnTo>
                    <a:pt x="7939" y="3265"/>
                  </a:lnTo>
                  <a:lnTo>
                    <a:pt x="7953" y="3247"/>
                  </a:lnTo>
                  <a:lnTo>
                    <a:pt x="7961" y="3243"/>
                  </a:lnTo>
                  <a:lnTo>
                    <a:pt x="7955" y="3234"/>
                  </a:lnTo>
                  <a:lnTo>
                    <a:pt x="7952" y="3231"/>
                  </a:lnTo>
                  <a:lnTo>
                    <a:pt x="7949" y="3230"/>
                  </a:lnTo>
                  <a:lnTo>
                    <a:pt x="7947" y="3232"/>
                  </a:lnTo>
                  <a:lnTo>
                    <a:pt x="7945" y="3236"/>
                  </a:lnTo>
                  <a:lnTo>
                    <a:pt x="7943" y="3239"/>
                  </a:lnTo>
                  <a:lnTo>
                    <a:pt x="7941" y="3235"/>
                  </a:lnTo>
                  <a:lnTo>
                    <a:pt x="7941" y="3228"/>
                  </a:lnTo>
                  <a:lnTo>
                    <a:pt x="7940" y="3221"/>
                  </a:lnTo>
                  <a:lnTo>
                    <a:pt x="7938" y="3215"/>
                  </a:lnTo>
                  <a:lnTo>
                    <a:pt x="7935" y="3211"/>
                  </a:lnTo>
                  <a:lnTo>
                    <a:pt x="7940" y="3206"/>
                  </a:lnTo>
                  <a:lnTo>
                    <a:pt x="8010" y="3226"/>
                  </a:lnTo>
                  <a:lnTo>
                    <a:pt x="8053" y="3218"/>
                  </a:lnTo>
                  <a:lnTo>
                    <a:pt x="8053" y="3223"/>
                  </a:lnTo>
                  <a:lnTo>
                    <a:pt x="8048" y="3223"/>
                  </a:lnTo>
                  <a:lnTo>
                    <a:pt x="8026" y="3238"/>
                  </a:lnTo>
                  <a:lnTo>
                    <a:pt x="8006" y="3264"/>
                  </a:lnTo>
                  <a:lnTo>
                    <a:pt x="8004" y="3272"/>
                  </a:lnTo>
                  <a:lnTo>
                    <a:pt x="8004" y="3281"/>
                  </a:lnTo>
                  <a:lnTo>
                    <a:pt x="8007" y="3291"/>
                  </a:lnTo>
                  <a:lnTo>
                    <a:pt x="8005" y="3297"/>
                  </a:lnTo>
                  <a:lnTo>
                    <a:pt x="8002" y="3302"/>
                  </a:lnTo>
                  <a:lnTo>
                    <a:pt x="8000" y="3308"/>
                  </a:lnTo>
                  <a:lnTo>
                    <a:pt x="8010" y="3303"/>
                  </a:lnTo>
                  <a:lnTo>
                    <a:pt x="8013" y="3303"/>
                  </a:lnTo>
                  <a:lnTo>
                    <a:pt x="8030" y="3315"/>
                  </a:lnTo>
                  <a:lnTo>
                    <a:pt x="8051" y="3315"/>
                  </a:lnTo>
                  <a:lnTo>
                    <a:pt x="8074" y="3299"/>
                  </a:lnTo>
                  <a:lnTo>
                    <a:pt x="8083" y="3283"/>
                  </a:lnTo>
                  <a:lnTo>
                    <a:pt x="8093" y="3275"/>
                  </a:lnTo>
                  <a:lnTo>
                    <a:pt x="8097" y="3268"/>
                  </a:lnTo>
                  <a:lnTo>
                    <a:pt x="8094" y="3261"/>
                  </a:lnTo>
                  <a:lnTo>
                    <a:pt x="8091" y="3258"/>
                  </a:lnTo>
                  <a:lnTo>
                    <a:pt x="8088" y="3257"/>
                  </a:lnTo>
                  <a:lnTo>
                    <a:pt x="8085" y="3254"/>
                  </a:lnTo>
                  <a:lnTo>
                    <a:pt x="8087" y="3250"/>
                  </a:lnTo>
                  <a:lnTo>
                    <a:pt x="8088" y="3249"/>
                  </a:lnTo>
                  <a:lnTo>
                    <a:pt x="8085" y="3245"/>
                  </a:lnTo>
                  <a:lnTo>
                    <a:pt x="8088" y="3238"/>
                  </a:lnTo>
                  <a:lnTo>
                    <a:pt x="8093" y="3238"/>
                  </a:lnTo>
                  <a:lnTo>
                    <a:pt x="8103" y="3243"/>
                  </a:lnTo>
                  <a:lnTo>
                    <a:pt x="8112" y="3244"/>
                  </a:lnTo>
                  <a:lnTo>
                    <a:pt x="8115" y="3243"/>
                  </a:lnTo>
                  <a:lnTo>
                    <a:pt x="8116" y="3240"/>
                  </a:lnTo>
                  <a:lnTo>
                    <a:pt x="8121" y="3221"/>
                  </a:lnTo>
                  <a:lnTo>
                    <a:pt x="8122" y="3214"/>
                  </a:lnTo>
                  <a:lnTo>
                    <a:pt x="8123" y="3206"/>
                  </a:lnTo>
                  <a:lnTo>
                    <a:pt x="8124" y="3198"/>
                  </a:lnTo>
                  <a:lnTo>
                    <a:pt x="8129" y="3190"/>
                  </a:lnTo>
                  <a:lnTo>
                    <a:pt x="8134" y="3179"/>
                  </a:lnTo>
                  <a:lnTo>
                    <a:pt x="8137" y="3175"/>
                  </a:lnTo>
                  <a:lnTo>
                    <a:pt x="8140" y="3173"/>
                  </a:lnTo>
                  <a:lnTo>
                    <a:pt x="8145" y="3174"/>
                  </a:lnTo>
                  <a:lnTo>
                    <a:pt x="8149" y="3180"/>
                  </a:lnTo>
                  <a:lnTo>
                    <a:pt x="8153" y="3188"/>
                  </a:lnTo>
                  <a:lnTo>
                    <a:pt x="8155" y="3197"/>
                  </a:lnTo>
                  <a:lnTo>
                    <a:pt x="8151" y="3204"/>
                  </a:lnTo>
                  <a:lnTo>
                    <a:pt x="8146" y="3226"/>
                  </a:lnTo>
                  <a:lnTo>
                    <a:pt x="8138" y="3242"/>
                  </a:lnTo>
                  <a:lnTo>
                    <a:pt x="8136" y="3250"/>
                  </a:lnTo>
                  <a:lnTo>
                    <a:pt x="8185" y="3227"/>
                  </a:lnTo>
                  <a:lnTo>
                    <a:pt x="8197" y="3212"/>
                  </a:lnTo>
                  <a:lnTo>
                    <a:pt x="8192" y="3201"/>
                  </a:lnTo>
                  <a:lnTo>
                    <a:pt x="8179" y="3183"/>
                  </a:lnTo>
                  <a:lnTo>
                    <a:pt x="8173" y="3173"/>
                  </a:lnTo>
                  <a:lnTo>
                    <a:pt x="8168" y="3167"/>
                  </a:lnTo>
                  <a:lnTo>
                    <a:pt x="8165" y="3163"/>
                  </a:lnTo>
                  <a:lnTo>
                    <a:pt x="8164" y="3155"/>
                  </a:lnTo>
                  <a:lnTo>
                    <a:pt x="8165" y="3151"/>
                  </a:lnTo>
                  <a:lnTo>
                    <a:pt x="8168" y="3149"/>
                  </a:lnTo>
                  <a:lnTo>
                    <a:pt x="8173" y="3147"/>
                  </a:lnTo>
                  <a:lnTo>
                    <a:pt x="8176" y="3148"/>
                  </a:lnTo>
                  <a:lnTo>
                    <a:pt x="8179" y="3152"/>
                  </a:lnTo>
                  <a:lnTo>
                    <a:pt x="8202" y="3188"/>
                  </a:lnTo>
                  <a:lnTo>
                    <a:pt x="8209" y="3194"/>
                  </a:lnTo>
                  <a:lnTo>
                    <a:pt x="8222" y="3195"/>
                  </a:lnTo>
                  <a:lnTo>
                    <a:pt x="8259" y="3166"/>
                  </a:lnTo>
                  <a:lnTo>
                    <a:pt x="8313" y="3156"/>
                  </a:lnTo>
                  <a:lnTo>
                    <a:pt x="8320" y="3161"/>
                  </a:lnTo>
                  <a:lnTo>
                    <a:pt x="8326" y="3173"/>
                  </a:lnTo>
                  <a:lnTo>
                    <a:pt x="8318" y="3175"/>
                  </a:lnTo>
                  <a:lnTo>
                    <a:pt x="8307" y="3184"/>
                  </a:lnTo>
                  <a:lnTo>
                    <a:pt x="8298" y="3183"/>
                  </a:lnTo>
                  <a:lnTo>
                    <a:pt x="8295" y="3186"/>
                  </a:lnTo>
                  <a:lnTo>
                    <a:pt x="8284" y="3199"/>
                  </a:lnTo>
                  <a:lnTo>
                    <a:pt x="8274" y="3206"/>
                  </a:lnTo>
                  <a:lnTo>
                    <a:pt x="8271" y="3211"/>
                  </a:lnTo>
                  <a:lnTo>
                    <a:pt x="8279" y="3221"/>
                  </a:lnTo>
                  <a:lnTo>
                    <a:pt x="8288" y="3223"/>
                  </a:lnTo>
                  <a:lnTo>
                    <a:pt x="8304" y="3217"/>
                  </a:lnTo>
                  <a:lnTo>
                    <a:pt x="8346" y="3227"/>
                  </a:lnTo>
                  <a:lnTo>
                    <a:pt x="8366" y="3224"/>
                  </a:lnTo>
                  <a:lnTo>
                    <a:pt x="8406" y="3227"/>
                  </a:lnTo>
                  <a:lnTo>
                    <a:pt x="8409" y="3225"/>
                  </a:lnTo>
                  <a:lnTo>
                    <a:pt x="8418" y="3212"/>
                  </a:lnTo>
                  <a:lnTo>
                    <a:pt x="8464" y="3196"/>
                  </a:lnTo>
                  <a:lnTo>
                    <a:pt x="8487" y="3194"/>
                  </a:lnTo>
                  <a:lnTo>
                    <a:pt x="8513" y="3180"/>
                  </a:lnTo>
                  <a:lnTo>
                    <a:pt x="8521" y="3182"/>
                  </a:lnTo>
                  <a:lnTo>
                    <a:pt x="8521" y="3184"/>
                  </a:lnTo>
                  <a:lnTo>
                    <a:pt x="8519" y="3193"/>
                  </a:lnTo>
                  <a:lnTo>
                    <a:pt x="8520" y="3194"/>
                  </a:lnTo>
                  <a:lnTo>
                    <a:pt x="8522" y="3199"/>
                  </a:lnTo>
                  <a:lnTo>
                    <a:pt x="8523" y="3201"/>
                  </a:lnTo>
                  <a:lnTo>
                    <a:pt x="8521" y="3201"/>
                  </a:lnTo>
                  <a:lnTo>
                    <a:pt x="8521" y="3202"/>
                  </a:lnTo>
                  <a:lnTo>
                    <a:pt x="8521" y="3205"/>
                  </a:lnTo>
                  <a:lnTo>
                    <a:pt x="8521" y="3207"/>
                  </a:lnTo>
                  <a:lnTo>
                    <a:pt x="8520" y="3201"/>
                  </a:lnTo>
                  <a:lnTo>
                    <a:pt x="8518" y="3209"/>
                  </a:lnTo>
                  <a:lnTo>
                    <a:pt x="8464" y="3227"/>
                  </a:lnTo>
                  <a:lnTo>
                    <a:pt x="8436" y="3230"/>
                  </a:lnTo>
                  <a:lnTo>
                    <a:pt x="8409" y="3246"/>
                  </a:lnTo>
                  <a:lnTo>
                    <a:pt x="8410" y="3246"/>
                  </a:lnTo>
                  <a:lnTo>
                    <a:pt x="8406" y="3247"/>
                  </a:lnTo>
                  <a:lnTo>
                    <a:pt x="8396" y="3257"/>
                  </a:lnTo>
                  <a:lnTo>
                    <a:pt x="8371" y="3260"/>
                  </a:lnTo>
                  <a:lnTo>
                    <a:pt x="8367" y="3259"/>
                  </a:lnTo>
                  <a:lnTo>
                    <a:pt x="8359" y="3249"/>
                  </a:lnTo>
                  <a:lnTo>
                    <a:pt x="8355" y="3248"/>
                  </a:lnTo>
                  <a:lnTo>
                    <a:pt x="8351" y="3249"/>
                  </a:lnTo>
                  <a:lnTo>
                    <a:pt x="8348" y="3252"/>
                  </a:lnTo>
                  <a:lnTo>
                    <a:pt x="8350" y="3251"/>
                  </a:lnTo>
                  <a:lnTo>
                    <a:pt x="8353" y="3252"/>
                  </a:lnTo>
                  <a:lnTo>
                    <a:pt x="8357" y="3255"/>
                  </a:lnTo>
                  <a:lnTo>
                    <a:pt x="8358" y="3260"/>
                  </a:lnTo>
                  <a:lnTo>
                    <a:pt x="8283" y="3261"/>
                  </a:lnTo>
                  <a:lnTo>
                    <a:pt x="8277" y="3266"/>
                  </a:lnTo>
                  <a:lnTo>
                    <a:pt x="8269" y="3288"/>
                  </a:lnTo>
                  <a:lnTo>
                    <a:pt x="8265" y="3293"/>
                  </a:lnTo>
                  <a:lnTo>
                    <a:pt x="8271" y="3302"/>
                  </a:lnTo>
                  <a:lnTo>
                    <a:pt x="8279" y="3307"/>
                  </a:lnTo>
                  <a:lnTo>
                    <a:pt x="8379" y="3326"/>
                  </a:lnTo>
                  <a:lnTo>
                    <a:pt x="8412" y="3313"/>
                  </a:lnTo>
                  <a:lnTo>
                    <a:pt x="8437" y="3313"/>
                  </a:lnTo>
                  <a:lnTo>
                    <a:pt x="8503" y="3297"/>
                  </a:lnTo>
                  <a:lnTo>
                    <a:pt x="8554" y="3277"/>
                  </a:lnTo>
                  <a:lnTo>
                    <a:pt x="8603" y="3273"/>
                  </a:lnTo>
                  <a:lnTo>
                    <a:pt x="8662" y="3259"/>
                  </a:lnTo>
                  <a:lnTo>
                    <a:pt x="8671" y="3267"/>
                  </a:lnTo>
                  <a:lnTo>
                    <a:pt x="8672" y="3267"/>
                  </a:lnTo>
                  <a:lnTo>
                    <a:pt x="8670" y="3273"/>
                  </a:lnTo>
                  <a:lnTo>
                    <a:pt x="8648" y="3289"/>
                  </a:lnTo>
                  <a:lnTo>
                    <a:pt x="8619" y="3293"/>
                  </a:lnTo>
                  <a:lnTo>
                    <a:pt x="8528" y="3320"/>
                  </a:lnTo>
                  <a:lnTo>
                    <a:pt x="8504" y="3321"/>
                  </a:lnTo>
                  <a:lnTo>
                    <a:pt x="8471" y="3335"/>
                  </a:lnTo>
                  <a:lnTo>
                    <a:pt x="8420" y="3352"/>
                  </a:lnTo>
                  <a:lnTo>
                    <a:pt x="8349" y="3365"/>
                  </a:lnTo>
                  <a:lnTo>
                    <a:pt x="8306" y="3359"/>
                  </a:lnTo>
                  <a:lnTo>
                    <a:pt x="8267" y="3364"/>
                  </a:lnTo>
                  <a:lnTo>
                    <a:pt x="8263" y="3367"/>
                  </a:lnTo>
                  <a:lnTo>
                    <a:pt x="8257" y="3376"/>
                  </a:lnTo>
                  <a:lnTo>
                    <a:pt x="8253" y="3379"/>
                  </a:lnTo>
                  <a:lnTo>
                    <a:pt x="8224" y="3371"/>
                  </a:lnTo>
                  <a:lnTo>
                    <a:pt x="8210" y="3377"/>
                  </a:lnTo>
                  <a:lnTo>
                    <a:pt x="8182" y="3367"/>
                  </a:lnTo>
                  <a:lnTo>
                    <a:pt x="8164" y="3368"/>
                  </a:lnTo>
                  <a:lnTo>
                    <a:pt x="8156" y="3372"/>
                  </a:lnTo>
                  <a:lnTo>
                    <a:pt x="8148" y="3379"/>
                  </a:lnTo>
                  <a:lnTo>
                    <a:pt x="8144" y="3392"/>
                  </a:lnTo>
                  <a:lnTo>
                    <a:pt x="8145" y="3405"/>
                  </a:lnTo>
                  <a:lnTo>
                    <a:pt x="8130" y="3431"/>
                  </a:lnTo>
                  <a:lnTo>
                    <a:pt x="8129" y="3446"/>
                  </a:lnTo>
                  <a:lnTo>
                    <a:pt x="8127" y="3450"/>
                  </a:lnTo>
                  <a:lnTo>
                    <a:pt x="8124" y="3453"/>
                  </a:lnTo>
                  <a:lnTo>
                    <a:pt x="8121" y="3453"/>
                  </a:lnTo>
                  <a:lnTo>
                    <a:pt x="8113" y="3449"/>
                  </a:lnTo>
                  <a:lnTo>
                    <a:pt x="8093" y="3459"/>
                  </a:lnTo>
                  <a:lnTo>
                    <a:pt x="8071" y="3464"/>
                  </a:lnTo>
                  <a:lnTo>
                    <a:pt x="8056" y="3476"/>
                  </a:lnTo>
                  <a:lnTo>
                    <a:pt x="8024" y="3492"/>
                  </a:lnTo>
                  <a:lnTo>
                    <a:pt x="8011" y="3507"/>
                  </a:lnTo>
                  <a:lnTo>
                    <a:pt x="8017" y="3520"/>
                  </a:lnTo>
                  <a:lnTo>
                    <a:pt x="8061" y="3563"/>
                  </a:lnTo>
                  <a:lnTo>
                    <a:pt x="8074" y="3567"/>
                  </a:lnTo>
                  <a:lnTo>
                    <a:pt x="8081" y="3574"/>
                  </a:lnTo>
                  <a:lnTo>
                    <a:pt x="8088" y="3585"/>
                  </a:lnTo>
                  <a:lnTo>
                    <a:pt x="8094" y="3599"/>
                  </a:lnTo>
                  <a:lnTo>
                    <a:pt x="8101" y="3607"/>
                  </a:lnTo>
                  <a:lnTo>
                    <a:pt x="8120" y="3608"/>
                  </a:lnTo>
                  <a:lnTo>
                    <a:pt x="8160" y="3600"/>
                  </a:lnTo>
                  <a:lnTo>
                    <a:pt x="8194" y="3610"/>
                  </a:lnTo>
                  <a:lnTo>
                    <a:pt x="8207" y="3620"/>
                  </a:lnTo>
                  <a:lnTo>
                    <a:pt x="8251" y="3635"/>
                  </a:lnTo>
                  <a:lnTo>
                    <a:pt x="8259" y="3641"/>
                  </a:lnTo>
                  <a:lnTo>
                    <a:pt x="8259" y="3646"/>
                  </a:lnTo>
                  <a:lnTo>
                    <a:pt x="8261" y="3652"/>
                  </a:lnTo>
                  <a:lnTo>
                    <a:pt x="8260" y="3657"/>
                  </a:lnTo>
                  <a:lnTo>
                    <a:pt x="8257" y="3660"/>
                  </a:lnTo>
                  <a:lnTo>
                    <a:pt x="8240" y="3663"/>
                  </a:lnTo>
                  <a:lnTo>
                    <a:pt x="8162" y="3636"/>
                  </a:lnTo>
                  <a:lnTo>
                    <a:pt x="8123" y="3641"/>
                  </a:lnTo>
                  <a:lnTo>
                    <a:pt x="8118" y="3652"/>
                  </a:lnTo>
                  <a:lnTo>
                    <a:pt x="8130" y="3661"/>
                  </a:lnTo>
                  <a:lnTo>
                    <a:pt x="8154" y="3691"/>
                  </a:lnTo>
                  <a:lnTo>
                    <a:pt x="8168" y="3698"/>
                  </a:lnTo>
                  <a:lnTo>
                    <a:pt x="8174" y="3707"/>
                  </a:lnTo>
                  <a:lnTo>
                    <a:pt x="8177" y="3710"/>
                  </a:lnTo>
                  <a:lnTo>
                    <a:pt x="8181" y="3711"/>
                  </a:lnTo>
                  <a:lnTo>
                    <a:pt x="8207" y="3701"/>
                  </a:lnTo>
                  <a:lnTo>
                    <a:pt x="8212" y="3708"/>
                  </a:lnTo>
                  <a:lnTo>
                    <a:pt x="8209" y="3714"/>
                  </a:lnTo>
                  <a:lnTo>
                    <a:pt x="8197" y="3723"/>
                  </a:lnTo>
                  <a:lnTo>
                    <a:pt x="8192" y="3723"/>
                  </a:lnTo>
                  <a:lnTo>
                    <a:pt x="8193" y="3728"/>
                  </a:lnTo>
                  <a:lnTo>
                    <a:pt x="8220" y="3756"/>
                  </a:lnTo>
                  <a:lnTo>
                    <a:pt x="8233" y="3764"/>
                  </a:lnTo>
                  <a:lnTo>
                    <a:pt x="8246" y="3767"/>
                  </a:lnTo>
                  <a:lnTo>
                    <a:pt x="8289" y="3753"/>
                  </a:lnTo>
                  <a:lnTo>
                    <a:pt x="8294" y="3749"/>
                  </a:lnTo>
                  <a:lnTo>
                    <a:pt x="8295" y="3746"/>
                  </a:lnTo>
                  <a:lnTo>
                    <a:pt x="8294" y="3743"/>
                  </a:lnTo>
                  <a:lnTo>
                    <a:pt x="8294" y="3740"/>
                  </a:lnTo>
                  <a:lnTo>
                    <a:pt x="8295" y="3739"/>
                  </a:lnTo>
                  <a:lnTo>
                    <a:pt x="8299" y="3738"/>
                  </a:lnTo>
                  <a:lnTo>
                    <a:pt x="8308" y="3730"/>
                  </a:lnTo>
                  <a:lnTo>
                    <a:pt x="8315" y="3727"/>
                  </a:lnTo>
                  <a:lnTo>
                    <a:pt x="8331" y="3732"/>
                  </a:lnTo>
                  <a:lnTo>
                    <a:pt x="8347" y="3743"/>
                  </a:lnTo>
                  <a:lnTo>
                    <a:pt x="8523" y="3764"/>
                  </a:lnTo>
                  <a:lnTo>
                    <a:pt x="8532" y="3758"/>
                  </a:lnTo>
                  <a:lnTo>
                    <a:pt x="8538" y="3759"/>
                  </a:lnTo>
                  <a:lnTo>
                    <a:pt x="8542" y="3771"/>
                  </a:lnTo>
                  <a:lnTo>
                    <a:pt x="8542" y="3783"/>
                  </a:lnTo>
                  <a:lnTo>
                    <a:pt x="8533" y="3781"/>
                  </a:lnTo>
                  <a:lnTo>
                    <a:pt x="8527" y="3778"/>
                  </a:lnTo>
                  <a:lnTo>
                    <a:pt x="8504" y="3772"/>
                  </a:lnTo>
                  <a:lnTo>
                    <a:pt x="8392" y="3803"/>
                  </a:lnTo>
                  <a:lnTo>
                    <a:pt x="8382" y="3799"/>
                  </a:lnTo>
                  <a:lnTo>
                    <a:pt x="8377" y="3799"/>
                  </a:lnTo>
                  <a:lnTo>
                    <a:pt x="8374" y="3804"/>
                  </a:lnTo>
                  <a:lnTo>
                    <a:pt x="8389" y="3807"/>
                  </a:lnTo>
                  <a:lnTo>
                    <a:pt x="8385" y="3818"/>
                  </a:lnTo>
                  <a:lnTo>
                    <a:pt x="8378" y="3823"/>
                  </a:lnTo>
                  <a:lnTo>
                    <a:pt x="8364" y="3824"/>
                  </a:lnTo>
                  <a:lnTo>
                    <a:pt x="8365" y="3824"/>
                  </a:lnTo>
                  <a:lnTo>
                    <a:pt x="8317" y="3819"/>
                  </a:lnTo>
                  <a:lnTo>
                    <a:pt x="8318" y="3824"/>
                  </a:lnTo>
                  <a:lnTo>
                    <a:pt x="8319" y="3826"/>
                  </a:lnTo>
                  <a:lnTo>
                    <a:pt x="8308" y="3826"/>
                  </a:lnTo>
                  <a:lnTo>
                    <a:pt x="8302" y="3832"/>
                  </a:lnTo>
                  <a:lnTo>
                    <a:pt x="8301" y="3849"/>
                  </a:lnTo>
                  <a:lnTo>
                    <a:pt x="8311" y="3868"/>
                  </a:lnTo>
                  <a:lnTo>
                    <a:pt x="8330" y="3889"/>
                  </a:lnTo>
                  <a:lnTo>
                    <a:pt x="8340" y="3890"/>
                  </a:lnTo>
                  <a:lnTo>
                    <a:pt x="8370" y="3911"/>
                  </a:lnTo>
                  <a:lnTo>
                    <a:pt x="8381" y="3913"/>
                  </a:lnTo>
                  <a:lnTo>
                    <a:pt x="8386" y="3918"/>
                  </a:lnTo>
                  <a:lnTo>
                    <a:pt x="8386" y="3921"/>
                  </a:lnTo>
                  <a:lnTo>
                    <a:pt x="8386" y="3932"/>
                  </a:lnTo>
                  <a:lnTo>
                    <a:pt x="8410" y="3946"/>
                  </a:lnTo>
                  <a:lnTo>
                    <a:pt x="8432" y="3948"/>
                  </a:lnTo>
                  <a:lnTo>
                    <a:pt x="8450" y="3932"/>
                  </a:lnTo>
                  <a:lnTo>
                    <a:pt x="8461" y="3928"/>
                  </a:lnTo>
                  <a:lnTo>
                    <a:pt x="8471" y="3939"/>
                  </a:lnTo>
                  <a:lnTo>
                    <a:pt x="8466" y="3945"/>
                  </a:lnTo>
                  <a:lnTo>
                    <a:pt x="8450" y="3949"/>
                  </a:lnTo>
                  <a:lnTo>
                    <a:pt x="8446" y="3960"/>
                  </a:lnTo>
                  <a:lnTo>
                    <a:pt x="8450" y="3964"/>
                  </a:lnTo>
                  <a:lnTo>
                    <a:pt x="8471" y="3962"/>
                  </a:lnTo>
                  <a:lnTo>
                    <a:pt x="8474" y="3966"/>
                  </a:lnTo>
                  <a:lnTo>
                    <a:pt x="8474" y="3977"/>
                  </a:lnTo>
                  <a:lnTo>
                    <a:pt x="8493" y="3999"/>
                  </a:lnTo>
                  <a:lnTo>
                    <a:pt x="8504" y="4006"/>
                  </a:lnTo>
                  <a:lnTo>
                    <a:pt x="8513" y="4009"/>
                  </a:lnTo>
                  <a:lnTo>
                    <a:pt x="8516" y="4007"/>
                  </a:lnTo>
                  <a:lnTo>
                    <a:pt x="8518" y="4003"/>
                  </a:lnTo>
                  <a:lnTo>
                    <a:pt x="8521" y="3994"/>
                  </a:lnTo>
                  <a:lnTo>
                    <a:pt x="8540" y="3983"/>
                  </a:lnTo>
                  <a:lnTo>
                    <a:pt x="8549" y="3988"/>
                  </a:lnTo>
                  <a:lnTo>
                    <a:pt x="8560" y="3991"/>
                  </a:lnTo>
                  <a:lnTo>
                    <a:pt x="8595" y="4015"/>
                  </a:lnTo>
                  <a:lnTo>
                    <a:pt x="8677" y="4018"/>
                  </a:lnTo>
                  <a:lnTo>
                    <a:pt x="8739" y="4033"/>
                  </a:lnTo>
                  <a:lnTo>
                    <a:pt x="8791" y="4021"/>
                  </a:lnTo>
                  <a:lnTo>
                    <a:pt x="8840" y="4022"/>
                  </a:lnTo>
                  <a:lnTo>
                    <a:pt x="8845" y="4016"/>
                  </a:lnTo>
                  <a:lnTo>
                    <a:pt x="8849" y="4005"/>
                  </a:lnTo>
                  <a:lnTo>
                    <a:pt x="8848" y="3992"/>
                  </a:lnTo>
                  <a:lnTo>
                    <a:pt x="8841" y="3980"/>
                  </a:lnTo>
                  <a:lnTo>
                    <a:pt x="8831" y="3972"/>
                  </a:lnTo>
                  <a:lnTo>
                    <a:pt x="8826" y="3965"/>
                  </a:lnTo>
                  <a:lnTo>
                    <a:pt x="8822" y="3956"/>
                  </a:lnTo>
                  <a:lnTo>
                    <a:pt x="8820" y="3946"/>
                  </a:lnTo>
                  <a:lnTo>
                    <a:pt x="8821" y="3940"/>
                  </a:lnTo>
                  <a:lnTo>
                    <a:pt x="8826" y="3933"/>
                  </a:lnTo>
                  <a:lnTo>
                    <a:pt x="8815" y="3925"/>
                  </a:lnTo>
                  <a:lnTo>
                    <a:pt x="8773" y="3926"/>
                  </a:lnTo>
                  <a:lnTo>
                    <a:pt x="8750" y="3919"/>
                  </a:lnTo>
                  <a:lnTo>
                    <a:pt x="8739" y="3908"/>
                  </a:lnTo>
                  <a:lnTo>
                    <a:pt x="8745" y="3898"/>
                  </a:lnTo>
                  <a:lnTo>
                    <a:pt x="8778" y="3904"/>
                  </a:lnTo>
                  <a:lnTo>
                    <a:pt x="8815" y="3890"/>
                  </a:lnTo>
                  <a:lnTo>
                    <a:pt x="8853" y="3894"/>
                  </a:lnTo>
                  <a:lnTo>
                    <a:pt x="8874" y="3906"/>
                  </a:lnTo>
                  <a:lnTo>
                    <a:pt x="8897" y="3929"/>
                  </a:lnTo>
                  <a:lnTo>
                    <a:pt x="8899" y="3946"/>
                  </a:lnTo>
                  <a:lnTo>
                    <a:pt x="8906" y="3955"/>
                  </a:lnTo>
                  <a:lnTo>
                    <a:pt x="8914" y="3960"/>
                  </a:lnTo>
                  <a:lnTo>
                    <a:pt x="8949" y="3952"/>
                  </a:lnTo>
                  <a:lnTo>
                    <a:pt x="8952" y="3953"/>
                  </a:lnTo>
                  <a:lnTo>
                    <a:pt x="8959" y="3958"/>
                  </a:lnTo>
                  <a:lnTo>
                    <a:pt x="8963" y="3963"/>
                  </a:lnTo>
                  <a:lnTo>
                    <a:pt x="8966" y="3972"/>
                  </a:lnTo>
                  <a:lnTo>
                    <a:pt x="8968" y="3979"/>
                  </a:lnTo>
                  <a:lnTo>
                    <a:pt x="8971" y="3986"/>
                  </a:lnTo>
                  <a:lnTo>
                    <a:pt x="8975" y="3990"/>
                  </a:lnTo>
                  <a:lnTo>
                    <a:pt x="8977" y="3993"/>
                  </a:lnTo>
                  <a:lnTo>
                    <a:pt x="8986" y="3998"/>
                  </a:lnTo>
                  <a:lnTo>
                    <a:pt x="8994" y="3999"/>
                  </a:lnTo>
                  <a:lnTo>
                    <a:pt x="9001" y="3995"/>
                  </a:lnTo>
                  <a:lnTo>
                    <a:pt x="9007" y="3989"/>
                  </a:lnTo>
                  <a:lnTo>
                    <a:pt x="9001" y="3974"/>
                  </a:lnTo>
                  <a:lnTo>
                    <a:pt x="8982" y="3953"/>
                  </a:lnTo>
                  <a:lnTo>
                    <a:pt x="8974" y="3941"/>
                  </a:lnTo>
                  <a:lnTo>
                    <a:pt x="8964" y="3915"/>
                  </a:lnTo>
                  <a:lnTo>
                    <a:pt x="8961" y="3909"/>
                  </a:lnTo>
                  <a:lnTo>
                    <a:pt x="8907" y="3836"/>
                  </a:lnTo>
                  <a:lnTo>
                    <a:pt x="8866" y="3812"/>
                  </a:lnTo>
                  <a:lnTo>
                    <a:pt x="8862" y="3806"/>
                  </a:lnTo>
                  <a:lnTo>
                    <a:pt x="8860" y="3794"/>
                  </a:lnTo>
                  <a:lnTo>
                    <a:pt x="8858" y="3795"/>
                  </a:lnTo>
                  <a:lnTo>
                    <a:pt x="8857" y="3793"/>
                  </a:lnTo>
                  <a:lnTo>
                    <a:pt x="8856" y="3788"/>
                  </a:lnTo>
                  <a:lnTo>
                    <a:pt x="8854" y="3785"/>
                  </a:lnTo>
                  <a:lnTo>
                    <a:pt x="8853" y="3783"/>
                  </a:lnTo>
                  <a:lnTo>
                    <a:pt x="8849" y="3781"/>
                  </a:lnTo>
                  <a:lnTo>
                    <a:pt x="8840" y="3766"/>
                  </a:lnTo>
                  <a:lnTo>
                    <a:pt x="8838" y="3760"/>
                  </a:lnTo>
                  <a:lnTo>
                    <a:pt x="8838" y="3753"/>
                  </a:lnTo>
                  <a:lnTo>
                    <a:pt x="8831" y="3744"/>
                  </a:lnTo>
                  <a:lnTo>
                    <a:pt x="8827" y="3739"/>
                  </a:lnTo>
                  <a:lnTo>
                    <a:pt x="8824" y="3731"/>
                  </a:lnTo>
                  <a:lnTo>
                    <a:pt x="8826" y="3726"/>
                  </a:lnTo>
                  <a:lnTo>
                    <a:pt x="8822" y="3709"/>
                  </a:lnTo>
                  <a:lnTo>
                    <a:pt x="8823" y="3700"/>
                  </a:lnTo>
                  <a:lnTo>
                    <a:pt x="8827" y="3696"/>
                  </a:lnTo>
                  <a:lnTo>
                    <a:pt x="8833" y="3693"/>
                  </a:lnTo>
                  <a:lnTo>
                    <a:pt x="8839" y="3694"/>
                  </a:lnTo>
                  <a:lnTo>
                    <a:pt x="8845" y="3699"/>
                  </a:lnTo>
                  <a:lnTo>
                    <a:pt x="8845" y="3704"/>
                  </a:lnTo>
                  <a:lnTo>
                    <a:pt x="8861" y="3727"/>
                  </a:lnTo>
                  <a:lnTo>
                    <a:pt x="8872" y="3735"/>
                  </a:lnTo>
                  <a:lnTo>
                    <a:pt x="8876" y="3741"/>
                  </a:lnTo>
                  <a:lnTo>
                    <a:pt x="8884" y="3758"/>
                  </a:lnTo>
                  <a:lnTo>
                    <a:pt x="8888" y="3764"/>
                  </a:lnTo>
                  <a:lnTo>
                    <a:pt x="8926" y="3807"/>
                  </a:lnTo>
                  <a:lnTo>
                    <a:pt x="8928" y="3809"/>
                  </a:lnTo>
                  <a:lnTo>
                    <a:pt x="8933" y="3810"/>
                  </a:lnTo>
                  <a:lnTo>
                    <a:pt x="8949" y="3822"/>
                  </a:lnTo>
                  <a:lnTo>
                    <a:pt x="8954" y="3828"/>
                  </a:lnTo>
                  <a:lnTo>
                    <a:pt x="8962" y="3840"/>
                  </a:lnTo>
                  <a:lnTo>
                    <a:pt x="8966" y="3845"/>
                  </a:lnTo>
                  <a:lnTo>
                    <a:pt x="8991" y="3860"/>
                  </a:lnTo>
                  <a:lnTo>
                    <a:pt x="8998" y="3867"/>
                  </a:lnTo>
                  <a:lnTo>
                    <a:pt x="9002" y="3872"/>
                  </a:lnTo>
                  <a:lnTo>
                    <a:pt x="9006" y="3880"/>
                  </a:lnTo>
                  <a:lnTo>
                    <a:pt x="9010" y="3887"/>
                  </a:lnTo>
                  <a:lnTo>
                    <a:pt x="9018" y="3895"/>
                  </a:lnTo>
                  <a:lnTo>
                    <a:pt x="9031" y="3917"/>
                  </a:lnTo>
                  <a:lnTo>
                    <a:pt x="9081" y="3967"/>
                  </a:lnTo>
                  <a:lnTo>
                    <a:pt x="9093" y="3975"/>
                  </a:lnTo>
                  <a:lnTo>
                    <a:pt x="9122" y="3977"/>
                  </a:lnTo>
                  <a:lnTo>
                    <a:pt x="9129" y="3973"/>
                  </a:lnTo>
                  <a:lnTo>
                    <a:pt x="9133" y="3958"/>
                  </a:lnTo>
                  <a:lnTo>
                    <a:pt x="9134" y="3936"/>
                  </a:lnTo>
                  <a:lnTo>
                    <a:pt x="9134" y="3921"/>
                  </a:lnTo>
                  <a:lnTo>
                    <a:pt x="9130" y="3900"/>
                  </a:lnTo>
                  <a:lnTo>
                    <a:pt x="9130" y="3895"/>
                  </a:lnTo>
                  <a:lnTo>
                    <a:pt x="9131" y="3891"/>
                  </a:lnTo>
                  <a:lnTo>
                    <a:pt x="9131" y="3886"/>
                  </a:lnTo>
                  <a:lnTo>
                    <a:pt x="9130" y="3879"/>
                  </a:lnTo>
                  <a:lnTo>
                    <a:pt x="9128" y="3867"/>
                  </a:lnTo>
                  <a:lnTo>
                    <a:pt x="9128" y="3862"/>
                  </a:lnTo>
                  <a:lnTo>
                    <a:pt x="9137" y="3820"/>
                  </a:lnTo>
                  <a:lnTo>
                    <a:pt x="9137" y="3812"/>
                  </a:lnTo>
                  <a:lnTo>
                    <a:pt x="9136" y="3794"/>
                  </a:lnTo>
                  <a:lnTo>
                    <a:pt x="9131" y="3784"/>
                  </a:lnTo>
                  <a:lnTo>
                    <a:pt x="9124" y="3775"/>
                  </a:lnTo>
                  <a:lnTo>
                    <a:pt x="9118" y="3767"/>
                  </a:lnTo>
                  <a:lnTo>
                    <a:pt x="9073" y="3710"/>
                  </a:lnTo>
                  <a:lnTo>
                    <a:pt x="9072" y="3702"/>
                  </a:lnTo>
                  <a:lnTo>
                    <a:pt x="9070" y="3696"/>
                  </a:lnTo>
                  <a:lnTo>
                    <a:pt x="9067" y="3693"/>
                  </a:lnTo>
                  <a:lnTo>
                    <a:pt x="9064" y="3691"/>
                  </a:lnTo>
                  <a:lnTo>
                    <a:pt x="9066" y="3682"/>
                  </a:lnTo>
                  <a:lnTo>
                    <a:pt x="9063" y="3676"/>
                  </a:lnTo>
                  <a:lnTo>
                    <a:pt x="9053" y="3669"/>
                  </a:lnTo>
                  <a:lnTo>
                    <a:pt x="9056" y="3664"/>
                  </a:lnTo>
                  <a:lnTo>
                    <a:pt x="9059" y="3663"/>
                  </a:lnTo>
                  <a:lnTo>
                    <a:pt x="9088" y="3664"/>
                  </a:lnTo>
                  <a:lnTo>
                    <a:pt x="9096" y="3661"/>
                  </a:lnTo>
                  <a:lnTo>
                    <a:pt x="9098" y="3663"/>
                  </a:lnTo>
                  <a:lnTo>
                    <a:pt x="9100" y="3666"/>
                  </a:lnTo>
                  <a:lnTo>
                    <a:pt x="9103" y="3674"/>
                  </a:lnTo>
                  <a:lnTo>
                    <a:pt x="9105" y="3677"/>
                  </a:lnTo>
                  <a:lnTo>
                    <a:pt x="9174" y="3747"/>
                  </a:lnTo>
                  <a:lnTo>
                    <a:pt x="9185" y="3755"/>
                  </a:lnTo>
                  <a:lnTo>
                    <a:pt x="9216" y="3739"/>
                  </a:lnTo>
                  <a:lnTo>
                    <a:pt x="9220" y="3729"/>
                  </a:lnTo>
                  <a:lnTo>
                    <a:pt x="9227" y="3686"/>
                  </a:lnTo>
                  <a:lnTo>
                    <a:pt x="9225" y="3671"/>
                  </a:lnTo>
                  <a:lnTo>
                    <a:pt x="9220" y="3656"/>
                  </a:lnTo>
                  <a:lnTo>
                    <a:pt x="9211" y="3643"/>
                  </a:lnTo>
                  <a:lnTo>
                    <a:pt x="9198" y="3628"/>
                  </a:lnTo>
                  <a:lnTo>
                    <a:pt x="9188" y="3619"/>
                  </a:lnTo>
                  <a:lnTo>
                    <a:pt x="9178" y="3615"/>
                  </a:lnTo>
                  <a:lnTo>
                    <a:pt x="9139" y="3619"/>
                  </a:lnTo>
                  <a:lnTo>
                    <a:pt x="9133" y="3629"/>
                  </a:lnTo>
                  <a:lnTo>
                    <a:pt x="9132" y="3625"/>
                  </a:lnTo>
                  <a:lnTo>
                    <a:pt x="9131" y="3627"/>
                  </a:lnTo>
                  <a:lnTo>
                    <a:pt x="9130" y="3627"/>
                  </a:lnTo>
                  <a:lnTo>
                    <a:pt x="9126" y="3626"/>
                  </a:lnTo>
                  <a:lnTo>
                    <a:pt x="9130" y="3614"/>
                  </a:lnTo>
                  <a:lnTo>
                    <a:pt x="9158" y="3607"/>
                  </a:lnTo>
                  <a:lnTo>
                    <a:pt x="9161" y="3600"/>
                  </a:lnTo>
                  <a:lnTo>
                    <a:pt x="9156" y="3587"/>
                  </a:lnTo>
                  <a:lnTo>
                    <a:pt x="9134" y="3549"/>
                  </a:lnTo>
                  <a:lnTo>
                    <a:pt x="9128" y="3537"/>
                  </a:lnTo>
                  <a:lnTo>
                    <a:pt x="9123" y="3523"/>
                  </a:lnTo>
                  <a:lnTo>
                    <a:pt x="9118" y="3505"/>
                  </a:lnTo>
                  <a:lnTo>
                    <a:pt x="9117" y="3492"/>
                  </a:lnTo>
                  <a:lnTo>
                    <a:pt x="9115" y="3468"/>
                  </a:lnTo>
                  <a:lnTo>
                    <a:pt x="9112" y="3453"/>
                  </a:lnTo>
                  <a:lnTo>
                    <a:pt x="9107" y="3441"/>
                  </a:lnTo>
                  <a:lnTo>
                    <a:pt x="9102" y="3431"/>
                  </a:lnTo>
                  <a:lnTo>
                    <a:pt x="9098" y="3421"/>
                  </a:lnTo>
                  <a:lnTo>
                    <a:pt x="9096" y="3407"/>
                  </a:lnTo>
                  <a:lnTo>
                    <a:pt x="9098" y="3391"/>
                  </a:lnTo>
                  <a:lnTo>
                    <a:pt x="9104" y="3383"/>
                  </a:lnTo>
                  <a:lnTo>
                    <a:pt x="9138" y="3376"/>
                  </a:lnTo>
                  <a:lnTo>
                    <a:pt x="9141" y="3371"/>
                  </a:lnTo>
                  <a:lnTo>
                    <a:pt x="9141" y="3365"/>
                  </a:lnTo>
                  <a:lnTo>
                    <a:pt x="9140" y="3358"/>
                  </a:lnTo>
                  <a:lnTo>
                    <a:pt x="9140" y="3350"/>
                  </a:lnTo>
                  <a:lnTo>
                    <a:pt x="9147" y="3325"/>
                  </a:lnTo>
                  <a:lnTo>
                    <a:pt x="9152" y="3318"/>
                  </a:lnTo>
                  <a:lnTo>
                    <a:pt x="9159" y="3321"/>
                  </a:lnTo>
                  <a:lnTo>
                    <a:pt x="9161" y="3336"/>
                  </a:lnTo>
                  <a:lnTo>
                    <a:pt x="9157" y="3345"/>
                  </a:lnTo>
                  <a:lnTo>
                    <a:pt x="9153" y="3352"/>
                  </a:lnTo>
                  <a:lnTo>
                    <a:pt x="9150" y="3361"/>
                  </a:lnTo>
                  <a:lnTo>
                    <a:pt x="9153" y="3363"/>
                  </a:lnTo>
                  <a:lnTo>
                    <a:pt x="9156" y="3365"/>
                  </a:lnTo>
                  <a:lnTo>
                    <a:pt x="9159" y="3369"/>
                  </a:lnTo>
                  <a:lnTo>
                    <a:pt x="9161" y="3373"/>
                  </a:lnTo>
                  <a:lnTo>
                    <a:pt x="9151" y="3393"/>
                  </a:lnTo>
                  <a:lnTo>
                    <a:pt x="9140" y="3402"/>
                  </a:lnTo>
                  <a:lnTo>
                    <a:pt x="9138" y="3406"/>
                  </a:lnTo>
                  <a:lnTo>
                    <a:pt x="9137" y="3406"/>
                  </a:lnTo>
                  <a:lnTo>
                    <a:pt x="9137" y="3408"/>
                  </a:lnTo>
                  <a:lnTo>
                    <a:pt x="9137" y="3411"/>
                  </a:lnTo>
                  <a:lnTo>
                    <a:pt x="9148" y="3431"/>
                  </a:lnTo>
                  <a:lnTo>
                    <a:pt x="9153" y="3446"/>
                  </a:lnTo>
                  <a:lnTo>
                    <a:pt x="9156" y="3481"/>
                  </a:lnTo>
                  <a:lnTo>
                    <a:pt x="9159" y="3499"/>
                  </a:lnTo>
                  <a:lnTo>
                    <a:pt x="9163" y="3512"/>
                  </a:lnTo>
                  <a:lnTo>
                    <a:pt x="9169" y="3524"/>
                  </a:lnTo>
                  <a:lnTo>
                    <a:pt x="9193" y="3568"/>
                  </a:lnTo>
                  <a:lnTo>
                    <a:pt x="9202" y="3581"/>
                  </a:lnTo>
                  <a:lnTo>
                    <a:pt x="9210" y="3589"/>
                  </a:lnTo>
                  <a:lnTo>
                    <a:pt x="9253" y="3616"/>
                  </a:lnTo>
                  <a:lnTo>
                    <a:pt x="9258" y="3618"/>
                  </a:lnTo>
                  <a:lnTo>
                    <a:pt x="9262" y="3615"/>
                  </a:lnTo>
                  <a:lnTo>
                    <a:pt x="9271" y="3601"/>
                  </a:lnTo>
                  <a:lnTo>
                    <a:pt x="9272" y="3595"/>
                  </a:lnTo>
                  <a:lnTo>
                    <a:pt x="9272" y="3592"/>
                  </a:lnTo>
                  <a:lnTo>
                    <a:pt x="9271" y="3587"/>
                  </a:lnTo>
                  <a:lnTo>
                    <a:pt x="9270" y="3583"/>
                  </a:lnTo>
                  <a:lnTo>
                    <a:pt x="9270" y="3581"/>
                  </a:lnTo>
                  <a:lnTo>
                    <a:pt x="9272" y="3568"/>
                  </a:lnTo>
                  <a:lnTo>
                    <a:pt x="9282" y="3536"/>
                  </a:lnTo>
                  <a:lnTo>
                    <a:pt x="9284" y="3508"/>
                  </a:lnTo>
                  <a:lnTo>
                    <a:pt x="9286" y="3496"/>
                  </a:lnTo>
                  <a:lnTo>
                    <a:pt x="9299" y="3485"/>
                  </a:lnTo>
                  <a:lnTo>
                    <a:pt x="9322" y="3444"/>
                  </a:lnTo>
                  <a:lnTo>
                    <a:pt x="9330" y="3412"/>
                  </a:lnTo>
                  <a:lnTo>
                    <a:pt x="9326" y="3406"/>
                  </a:lnTo>
                  <a:lnTo>
                    <a:pt x="9319" y="3398"/>
                  </a:lnTo>
                  <a:lnTo>
                    <a:pt x="9316" y="3392"/>
                  </a:lnTo>
                  <a:lnTo>
                    <a:pt x="9315" y="3389"/>
                  </a:lnTo>
                  <a:lnTo>
                    <a:pt x="9313" y="3384"/>
                  </a:lnTo>
                  <a:lnTo>
                    <a:pt x="9312" y="3380"/>
                  </a:lnTo>
                  <a:lnTo>
                    <a:pt x="9305" y="3365"/>
                  </a:lnTo>
                  <a:lnTo>
                    <a:pt x="9303" y="3358"/>
                  </a:lnTo>
                  <a:lnTo>
                    <a:pt x="9299" y="3339"/>
                  </a:lnTo>
                  <a:lnTo>
                    <a:pt x="9299" y="3339"/>
                  </a:lnTo>
                  <a:lnTo>
                    <a:pt x="9295" y="3323"/>
                  </a:lnTo>
                  <a:lnTo>
                    <a:pt x="9294" y="3316"/>
                  </a:lnTo>
                  <a:lnTo>
                    <a:pt x="9296" y="3314"/>
                  </a:lnTo>
                  <a:lnTo>
                    <a:pt x="9298" y="3314"/>
                  </a:lnTo>
                  <a:lnTo>
                    <a:pt x="9301" y="3317"/>
                  </a:lnTo>
                  <a:lnTo>
                    <a:pt x="9310" y="3335"/>
                  </a:lnTo>
                  <a:lnTo>
                    <a:pt x="9314" y="3343"/>
                  </a:lnTo>
                  <a:lnTo>
                    <a:pt x="9342" y="3371"/>
                  </a:lnTo>
                  <a:lnTo>
                    <a:pt x="9350" y="3378"/>
                  </a:lnTo>
                  <a:lnTo>
                    <a:pt x="9356" y="3379"/>
                  </a:lnTo>
                  <a:lnTo>
                    <a:pt x="9376" y="3366"/>
                  </a:lnTo>
                  <a:lnTo>
                    <a:pt x="9378" y="3361"/>
                  </a:lnTo>
                  <a:lnTo>
                    <a:pt x="9377" y="3357"/>
                  </a:lnTo>
                  <a:lnTo>
                    <a:pt x="9375" y="3346"/>
                  </a:lnTo>
                  <a:lnTo>
                    <a:pt x="9374" y="3342"/>
                  </a:lnTo>
                  <a:lnTo>
                    <a:pt x="9374" y="3328"/>
                  </a:lnTo>
                  <a:lnTo>
                    <a:pt x="9373" y="3319"/>
                  </a:lnTo>
                  <a:lnTo>
                    <a:pt x="9369" y="3313"/>
                  </a:lnTo>
                  <a:lnTo>
                    <a:pt x="9376" y="3299"/>
                  </a:lnTo>
                  <a:lnTo>
                    <a:pt x="9501" y="3220"/>
                  </a:lnTo>
                  <a:lnTo>
                    <a:pt x="9506" y="3211"/>
                  </a:lnTo>
                  <a:lnTo>
                    <a:pt x="9526" y="3205"/>
                  </a:lnTo>
                  <a:lnTo>
                    <a:pt x="9534" y="3197"/>
                  </a:lnTo>
                  <a:lnTo>
                    <a:pt x="9539" y="3185"/>
                  </a:lnTo>
                  <a:lnTo>
                    <a:pt x="9553" y="3181"/>
                  </a:lnTo>
                  <a:lnTo>
                    <a:pt x="9556" y="3178"/>
                  </a:lnTo>
                  <a:lnTo>
                    <a:pt x="9559" y="3160"/>
                  </a:lnTo>
                  <a:lnTo>
                    <a:pt x="9565" y="3150"/>
                  </a:lnTo>
                  <a:lnTo>
                    <a:pt x="9601" y="3125"/>
                  </a:lnTo>
                  <a:lnTo>
                    <a:pt x="9604" y="3116"/>
                  </a:lnTo>
                  <a:lnTo>
                    <a:pt x="9597" y="3100"/>
                  </a:lnTo>
                  <a:lnTo>
                    <a:pt x="9592" y="3093"/>
                  </a:lnTo>
                  <a:lnTo>
                    <a:pt x="9576" y="3079"/>
                  </a:lnTo>
                  <a:lnTo>
                    <a:pt x="9560" y="3063"/>
                  </a:lnTo>
                  <a:lnTo>
                    <a:pt x="9548" y="3054"/>
                  </a:lnTo>
                  <a:lnTo>
                    <a:pt x="9518" y="3041"/>
                  </a:lnTo>
                  <a:lnTo>
                    <a:pt x="9513" y="3036"/>
                  </a:lnTo>
                  <a:lnTo>
                    <a:pt x="9502" y="3022"/>
                  </a:lnTo>
                  <a:lnTo>
                    <a:pt x="9496" y="3016"/>
                  </a:lnTo>
                  <a:lnTo>
                    <a:pt x="9481" y="3008"/>
                  </a:lnTo>
                  <a:lnTo>
                    <a:pt x="9477" y="3001"/>
                  </a:lnTo>
                  <a:lnTo>
                    <a:pt x="9469" y="2985"/>
                  </a:lnTo>
                  <a:lnTo>
                    <a:pt x="9459" y="2974"/>
                  </a:lnTo>
                  <a:lnTo>
                    <a:pt x="9442" y="2958"/>
                  </a:lnTo>
                  <a:lnTo>
                    <a:pt x="9438" y="2953"/>
                  </a:lnTo>
                  <a:lnTo>
                    <a:pt x="9435" y="2948"/>
                  </a:lnTo>
                  <a:lnTo>
                    <a:pt x="9433" y="2942"/>
                  </a:lnTo>
                  <a:lnTo>
                    <a:pt x="9429" y="2934"/>
                  </a:lnTo>
                  <a:lnTo>
                    <a:pt x="9424" y="2927"/>
                  </a:lnTo>
                  <a:lnTo>
                    <a:pt x="9409" y="2913"/>
                  </a:lnTo>
                  <a:lnTo>
                    <a:pt x="9393" y="2905"/>
                  </a:lnTo>
                  <a:lnTo>
                    <a:pt x="9379" y="2908"/>
                  </a:lnTo>
                  <a:lnTo>
                    <a:pt x="9372" y="2927"/>
                  </a:lnTo>
                  <a:lnTo>
                    <a:pt x="9378" y="2966"/>
                  </a:lnTo>
                  <a:lnTo>
                    <a:pt x="9385" y="2983"/>
                  </a:lnTo>
                  <a:lnTo>
                    <a:pt x="9387" y="2991"/>
                  </a:lnTo>
                  <a:lnTo>
                    <a:pt x="9383" y="2998"/>
                  </a:lnTo>
                  <a:lnTo>
                    <a:pt x="9383" y="3004"/>
                  </a:lnTo>
                  <a:lnTo>
                    <a:pt x="9384" y="3022"/>
                  </a:lnTo>
                  <a:lnTo>
                    <a:pt x="9381" y="3035"/>
                  </a:lnTo>
                  <a:lnTo>
                    <a:pt x="9372" y="3038"/>
                  </a:lnTo>
                  <a:lnTo>
                    <a:pt x="9360" y="3034"/>
                  </a:lnTo>
                  <a:lnTo>
                    <a:pt x="9350" y="3025"/>
                  </a:lnTo>
                  <a:lnTo>
                    <a:pt x="9353" y="3016"/>
                  </a:lnTo>
                  <a:lnTo>
                    <a:pt x="9364" y="3012"/>
                  </a:lnTo>
                  <a:lnTo>
                    <a:pt x="9369" y="3007"/>
                  </a:lnTo>
                  <a:lnTo>
                    <a:pt x="9367" y="3007"/>
                  </a:lnTo>
                  <a:lnTo>
                    <a:pt x="9365" y="3006"/>
                  </a:lnTo>
                  <a:lnTo>
                    <a:pt x="9363" y="3004"/>
                  </a:lnTo>
                  <a:lnTo>
                    <a:pt x="9361" y="3001"/>
                  </a:lnTo>
                  <a:lnTo>
                    <a:pt x="9359" y="2999"/>
                  </a:lnTo>
                  <a:lnTo>
                    <a:pt x="9358" y="2995"/>
                  </a:lnTo>
                  <a:lnTo>
                    <a:pt x="9357" y="2992"/>
                  </a:lnTo>
                  <a:lnTo>
                    <a:pt x="9356" y="2990"/>
                  </a:lnTo>
                  <a:lnTo>
                    <a:pt x="9352" y="2987"/>
                  </a:lnTo>
                  <a:lnTo>
                    <a:pt x="9344" y="2983"/>
                  </a:lnTo>
                  <a:lnTo>
                    <a:pt x="9341" y="2982"/>
                  </a:lnTo>
                  <a:lnTo>
                    <a:pt x="9340" y="2978"/>
                  </a:lnTo>
                  <a:lnTo>
                    <a:pt x="9347" y="2972"/>
                  </a:lnTo>
                  <a:lnTo>
                    <a:pt x="9350" y="2967"/>
                  </a:lnTo>
                  <a:lnTo>
                    <a:pt x="9352" y="2962"/>
                  </a:lnTo>
                  <a:lnTo>
                    <a:pt x="9350" y="2960"/>
                  </a:lnTo>
                  <a:lnTo>
                    <a:pt x="9348" y="2957"/>
                  </a:lnTo>
                  <a:lnTo>
                    <a:pt x="9345" y="2953"/>
                  </a:lnTo>
                  <a:lnTo>
                    <a:pt x="9346" y="2952"/>
                  </a:lnTo>
                  <a:lnTo>
                    <a:pt x="9347" y="2948"/>
                  </a:lnTo>
                  <a:lnTo>
                    <a:pt x="9338" y="2939"/>
                  </a:lnTo>
                  <a:lnTo>
                    <a:pt x="9318" y="2927"/>
                  </a:lnTo>
                  <a:lnTo>
                    <a:pt x="9297" y="2907"/>
                  </a:lnTo>
                  <a:lnTo>
                    <a:pt x="9286" y="2902"/>
                  </a:lnTo>
                  <a:lnTo>
                    <a:pt x="9234" y="2907"/>
                  </a:lnTo>
                  <a:lnTo>
                    <a:pt x="9219" y="2916"/>
                  </a:lnTo>
                  <a:lnTo>
                    <a:pt x="9208" y="2935"/>
                  </a:lnTo>
                  <a:lnTo>
                    <a:pt x="9223" y="2943"/>
                  </a:lnTo>
                  <a:lnTo>
                    <a:pt x="9231" y="2950"/>
                  </a:lnTo>
                  <a:lnTo>
                    <a:pt x="9239" y="2965"/>
                  </a:lnTo>
                  <a:lnTo>
                    <a:pt x="9226" y="2966"/>
                  </a:lnTo>
                  <a:lnTo>
                    <a:pt x="9225" y="2967"/>
                  </a:lnTo>
                  <a:lnTo>
                    <a:pt x="9225" y="2969"/>
                  </a:lnTo>
                  <a:lnTo>
                    <a:pt x="9227" y="2975"/>
                  </a:lnTo>
                  <a:lnTo>
                    <a:pt x="9228" y="2976"/>
                  </a:lnTo>
                  <a:lnTo>
                    <a:pt x="9226" y="2980"/>
                  </a:lnTo>
                  <a:lnTo>
                    <a:pt x="9222" y="2984"/>
                  </a:lnTo>
                  <a:lnTo>
                    <a:pt x="9219" y="2982"/>
                  </a:lnTo>
                  <a:lnTo>
                    <a:pt x="9217" y="2971"/>
                  </a:lnTo>
                  <a:lnTo>
                    <a:pt x="9215" y="2958"/>
                  </a:lnTo>
                  <a:lnTo>
                    <a:pt x="9209" y="2953"/>
                  </a:lnTo>
                  <a:lnTo>
                    <a:pt x="9182" y="2950"/>
                  </a:lnTo>
                  <a:lnTo>
                    <a:pt x="9163" y="2965"/>
                  </a:lnTo>
                  <a:lnTo>
                    <a:pt x="9160" y="2972"/>
                  </a:lnTo>
                  <a:lnTo>
                    <a:pt x="9159" y="2978"/>
                  </a:lnTo>
                  <a:lnTo>
                    <a:pt x="9159" y="2996"/>
                  </a:lnTo>
                  <a:lnTo>
                    <a:pt x="9158" y="3003"/>
                  </a:lnTo>
                  <a:lnTo>
                    <a:pt x="9152" y="3019"/>
                  </a:lnTo>
                  <a:lnTo>
                    <a:pt x="9143" y="3023"/>
                  </a:lnTo>
                  <a:lnTo>
                    <a:pt x="9131" y="3018"/>
                  </a:lnTo>
                  <a:lnTo>
                    <a:pt x="9117" y="3007"/>
                  </a:lnTo>
                  <a:lnTo>
                    <a:pt x="9117" y="3001"/>
                  </a:lnTo>
                  <a:lnTo>
                    <a:pt x="9117" y="2995"/>
                  </a:lnTo>
                  <a:lnTo>
                    <a:pt x="9116" y="2989"/>
                  </a:lnTo>
                  <a:lnTo>
                    <a:pt x="9113" y="2984"/>
                  </a:lnTo>
                  <a:lnTo>
                    <a:pt x="9115" y="2969"/>
                  </a:lnTo>
                  <a:lnTo>
                    <a:pt x="9145" y="2938"/>
                  </a:lnTo>
                  <a:lnTo>
                    <a:pt x="9148" y="2930"/>
                  </a:lnTo>
                  <a:lnTo>
                    <a:pt x="9149" y="2922"/>
                  </a:lnTo>
                  <a:lnTo>
                    <a:pt x="9149" y="2918"/>
                  </a:lnTo>
                  <a:lnTo>
                    <a:pt x="9146" y="2908"/>
                  </a:lnTo>
                  <a:lnTo>
                    <a:pt x="9145" y="2906"/>
                  </a:lnTo>
                  <a:lnTo>
                    <a:pt x="9145" y="2869"/>
                  </a:lnTo>
                  <a:lnTo>
                    <a:pt x="9144" y="2860"/>
                  </a:lnTo>
                  <a:lnTo>
                    <a:pt x="9139" y="2844"/>
                  </a:lnTo>
                  <a:lnTo>
                    <a:pt x="9135" y="2833"/>
                  </a:lnTo>
                  <a:lnTo>
                    <a:pt x="9132" y="2822"/>
                  </a:lnTo>
                  <a:lnTo>
                    <a:pt x="9130" y="2807"/>
                  </a:lnTo>
                  <a:lnTo>
                    <a:pt x="9129" y="2761"/>
                  </a:lnTo>
                  <a:lnTo>
                    <a:pt x="9125" y="2742"/>
                  </a:lnTo>
                  <a:lnTo>
                    <a:pt x="9119" y="2738"/>
                  </a:lnTo>
                  <a:lnTo>
                    <a:pt x="9113" y="2742"/>
                  </a:lnTo>
                  <a:lnTo>
                    <a:pt x="9076" y="2796"/>
                  </a:lnTo>
                  <a:lnTo>
                    <a:pt x="9062" y="2802"/>
                  </a:lnTo>
                  <a:lnTo>
                    <a:pt x="9054" y="2803"/>
                  </a:lnTo>
                  <a:lnTo>
                    <a:pt x="9054" y="2792"/>
                  </a:lnTo>
                  <a:lnTo>
                    <a:pt x="9058" y="2786"/>
                  </a:lnTo>
                  <a:lnTo>
                    <a:pt x="9075" y="2774"/>
                  </a:lnTo>
                  <a:lnTo>
                    <a:pt x="9078" y="2767"/>
                  </a:lnTo>
                  <a:lnTo>
                    <a:pt x="9080" y="2742"/>
                  </a:lnTo>
                  <a:lnTo>
                    <a:pt x="9084" y="2738"/>
                  </a:lnTo>
                  <a:lnTo>
                    <a:pt x="9089" y="2736"/>
                  </a:lnTo>
                  <a:lnTo>
                    <a:pt x="9097" y="2727"/>
                  </a:lnTo>
                  <a:lnTo>
                    <a:pt x="9107" y="2724"/>
                  </a:lnTo>
                  <a:lnTo>
                    <a:pt x="9108" y="2713"/>
                  </a:lnTo>
                  <a:lnTo>
                    <a:pt x="9101" y="2705"/>
                  </a:lnTo>
                  <a:lnTo>
                    <a:pt x="9083" y="2693"/>
                  </a:lnTo>
                  <a:lnTo>
                    <a:pt x="9072" y="2680"/>
                  </a:lnTo>
                  <a:lnTo>
                    <a:pt x="9065" y="2670"/>
                  </a:lnTo>
                  <a:lnTo>
                    <a:pt x="9060" y="2660"/>
                  </a:lnTo>
                  <a:lnTo>
                    <a:pt x="9048" y="2640"/>
                  </a:lnTo>
                  <a:lnTo>
                    <a:pt x="8971" y="2645"/>
                  </a:lnTo>
                  <a:lnTo>
                    <a:pt x="8951" y="2662"/>
                  </a:lnTo>
                  <a:lnTo>
                    <a:pt x="8945" y="2662"/>
                  </a:lnTo>
                  <a:lnTo>
                    <a:pt x="8938" y="2657"/>
                  </a:lnTo>
                  <a:lnTo>
                    <a:pt x="8935" y="2654"/>
                  </a:lnTo>
                  <a:lnTo>
                    <a:pt x="8932" y="2649"/>
                  </a:lnTo>
                  <a:lnTo>
                    <a:pt x="8931" y="2645"/>
                  </a:lnTo>
                  <a:lnTo>
                    <a:pt x="8929" y="2643"/>
                  </a:lnTo>
                  <a:lnTo>
                    <a:pt x="8927" y="2641"/>
                  </a:lnTo>
                  <a:lnTo>
                    <a:pt x="8924" y="2641"/>
                  </a:lnTo>
                  <a:lnTo>
                    <a:pt x="8922" y="2638"/>
                  </a:lnTo>
                  <a:lnTo>
                    <a:pt x="8921" y="2630"/>
                  </a:lnTo>
                  <a:lnTo>
                    <a:pt x="8917" y="2626"/>
                  </a:lnTo>
                  <a:lnTo>
                    <a:pt x="8910" y="2625"/>
                  </a:lnTo>
                  <a:lnTo>
                    <a:pt x="8906" y="2621"/>
                  </a:lnTo>
                  <a:lnTo>
                    <a:pt x="8910" y="2612"/>
                  </a:lnTo>
                  <a:lnTo>
                    <a:pt x="8962" y="2588"/>
                  </a:lnTo>
                  <a:lnTo>
                    <a:pt x="8965" y="2577"/>
                  </a:lnTo>
                  <a:lnTo>
                    <a:pt x="8968" y="2574"/>
                  </a:lnTo>
                  <a:lnTo>
                    <a:pt x="8971" y="2575"/>
                  </a:lnTo>
                  <a:lnTo>
                    <a:pt x="8973" y="2574"/>
                  </a:lnTo>
                  <a:lnTo>
                    <a:pt x="8974" y="2571"/>
                  </a:lnTo>
                  <a:lnTo>
                    <a:pt x="8973" y="2566"/>
                  </a:lnTo>
                  <a:lnTo>
                    <a:pt x="8971" y="2563"/>
                  </a:lnTo>
                  <a:lnTo>
                    <a:pt x="8970" y="2562"/>
                  </a:lnTo>
                  <a:lnTo>
                    <a:pt x="8969" y="2560"/>
                  </a:lnTo>
                  <a:lnTo>
                    <a:pt x="8964" y="2541"/>
                  </a:lnTo>
                  <a:lnTo>
                    <a:pt x="8961" y="2533"/>
                  </a:lnTo>
                  <a:lnTo>
                    <a:pt x="8957" y="2527"/>
                  </a:lnTo>
                  <a:lnTo>
                    <a:pt x="8950" y="2514"/>
                  </a:lnTo>
                  <a:lnTo>
                    <a:pt x="8945" y="2500"/>
                  </a:lnTo>
                  <a:lnTo>
                    <a:pt x="8938" y="2474"/>
                  </a:lnTo>
                  <a:lnTo>
                    <a:pt x="8933" y="2461"/>
                  </a:lnTo>
                  <a:lnTo>
                    <a:pt x="8920" y="2434"/>
                  </a:lnTo>
                  <a:lnTo>
                    <a:pt x="8914" y="2424"/>
                  </a:lnTo>
                  <a:lnTo>
                    <a:pt x="8909" y="2419"/>
                  </a:lnTo>
                  <a:lnTo>
                    <a:pt x="8785" y="2417"/>
                  </a:lnTo>
                  <a:lnTo>
                    <a:pt x="8782" y="2420"/>
                  </a:lnTo>
                  <a:lnTo>
                    <a:pt x="8777" y="2430"/>
                  </a:lnTo>
                  <a:lnTo>
                    <a:pt x="8770" y="2438"/>
                  </a:lnTo>
                  <a:lnTo>
                    <a:pt x="8766" y="2450"/>
                  </a:lnTo>
                  <a:lnTo>
                    <a:pt x="8763" y="2463"/>
                  </a:lnTo>
                  <a:lnTo>
                    <a:pt x="8766" y="2475"/>
                  </a:lnTo>
                  <a:lnTo>
                    <a:pt x="8775" y="2489"/>
                  </a:lnTo>
                  <a:lnTo>
                    <a:pt x="8777" y="2501"/>
                  </a:lnTo>
                  <a:lnTo>
                    <a:pt x="8775" y="2524"/>
                  </a:lnTo>
                  <a:lnTo>
                    <a:pt x="8781" y="2529"/>
                  </a:lnTo>
                  <a:lnTo>
                    <a:pt x="8788" y="2537"/>
                  </a:lnTo>
                  <a:lnTo>
                    <a:pt x="8790" y="2540"/>
                  </a:lnTo>
                  <a:lnTo>
                    <a:pt x="8794" y="2546"/>
                  </a:lnTo>
                  <a:lnTo>
                    <a:pt x="8796" y="2550"/>
                  </a:lnTo>
                  <a:lnTo>
                    <a:pt x="8802" y="2556"/>
                  </a:lnTo>
                  <a:lnTo>
                    <a:pt x="8818" y="2566"/>
                  </a:lnTo>
                  <a:lnTo>
                    <a:pt x="8851" y="2568"/>
                  </a:lnTo>
                  <a:lnTo>
                    <a:pt x="8865" y="2584"/>
                  </a:lnTo>
                  <a:lnTo>
                    <a:pt x="8864" y="2593"/>
                  </a:lnTo>
                  <a:lnTo>
                    <a:pt x="8861" y="2593"/>
                  </a:lnTo>
                  <a:lnTo>
                    <a:pt x="8853" y="2586"/>
                  </a:lnTo>
                  <a:lnTo>
                    <a:pt x="8844" y="2583"/>
                  </a:lnTo>
                  <a:lnTo>
                    <a:pt x="8836" y="2583"/>
                  </a:lnTo>
                  <a:lnTo>
                    <a:pt x="8844" y="2595"/>
                  </a:lnTo>
                  <a:lnTo>
                    <a:pt x="8860" y="2604"/>
                  </a:lnTo>
                  <a:lnTo>
                    <a:pt x="8891" y="2635"/>
                  </a:lnTo>
                  <a:lnTo>
                    <a:pt x="8897" y="2638"/>
                  </a:lnTo>
                  <a:lnTo>
                    <a:pt x="8898" y="2642"/>
                  </a:lnTo>
                  <a:lnTo>
                    <a:pt x="8881" y="2638"/>
                  </a:lnTo>
                  <a:lnTo>
                    <a:pt x="8874" y="2628"/>
                  </a:lnTo>
                  <a:lnTo>
                    <a:pt x="8851" y="2617"/>
                  </a:lnTo>
                  <a:lnTo>
                    <a:pt x="8836" y="2617"/>
                  </a:lnTo>
                  <a:lnTo>
                    <a:pt x="8840" y="2624"/>
                  </a:lnTo>
                  <a:lnTo>
                    <a:pt x="8853" y="2639"/>
                  </a:lnTo>
                  <a:lnTo>
                    <a:pt x="8849" y="2645"/>
                  </a:lnTo>
                  <a:lnTo>
                    <a:pt x="8843" y="2649"/>
                  </a:lnTo>
                  <a:lnTo>
                    <a:pt x="8836" y="2650"/>
                  </a:lnTo>
                  <a:lnTo>
                    <a:pt x="8829" y="2645"/>
                  </a:lnTo>
                  <a:lnTo>
                    <a:pt x="8822" y="2638"/>
                  </a:lnTo>
                  <a:lnTo>
                    <a:pt x="8739" y="2596"/>
                  </a:lnTo>
                  <a:lnTo>
                    <a:pt x="8714" y="2572"/>
                  </a:lnTo>
                  <a:lnTo>
                    <a:pt x="8695" y="2545"/>
                  </a:lnTo>
                  <a:lnTo>
                    <a:pt x="8689" y="2535"/>
                  </a:lnTo>
                  <a:lnTo>
                    <a:pt x="8686" y="2525"/>
                  </a:lnTo>
                  <a:lnTo>
                    <a:pt x="8698" y="2513"/>
                  </a:lnTo>
                  <a:lnTo>
                    <a:pt x="8702" y="2505"/>
                  </a:lnTo>
                  <a:lnTo>
                    <a:pt x="8703" y="2495"/>
                  </a:lnTo>
                  <a:lnTo>
                    <a:pt x="8698" y="2487"/>
                  </a:lnTo>
                  <a:lnTo>
                    <a:pt x="8697" y="2478"/>
                  </a:lnTo>
                  <a:lnTo>
                    <a:pt x="8698" y="2457"/>
                  </a:lnTo>
                  <a:lnTo>
                    <a:pt x="8690" y="2450"/>
                  </a:lnTo>
                  <a:lnTo>
                    <a:pt x="8678" y="2464"/>
                  </a:lnTo>
                  <a:lnTo>
                    <a:pt x="8670" y="2460"/>
                  </a:lnTo>
                  <a:lnTo>
                    <a:pt x="8672" y="2449"/>
                  </a:lnTo>
                  <a:lnTo>
                    <a:pt x="8686" y="2427"/>
                  </a:lnTo>
                  <a:lnTo>
                    <a:pt x="8687" y="2424"/>
                  </a:lnTo>
                  <a:lnTo>
                    <a:pt x="8690" y="2410"/>
                  </a:lnTo>
                  <a:lnTo>
                    <a:pt x="8637" y="2368"/>
                  </a:lnTo>
                  <a:lnTo>
                    <a:pt x="8590" y="2370"/>
                  </a:lnTo>
                  <a:lnTo>
                    <a:pt x="8591" y="2377"/>
                  </a:lnTo>
                  <a:lnTo>
                    <a:pt x="8587" y="2379"/>
                  </a:lnTo>
                  <a:lnTo>
                    <a:pt x="8577" y="2376"/>
                  </a:lnTo>
                  <a:lnTo>
                    <a:pt x="8560" y="2383"/>
                  </a:lnTo>
                  <a:lnTo>
                    <a:pt x="8566" y="2392"/>
                  </a:lnTo>
                  <a:lnTo>
                    <a:pt x="8581" y="2413"/>
                  </a:lnTo>
                  <a:lnTo>
                    <a:pt x="8584" y="2421"/>
                  </a:lnTo>
                  <a:lnTo>
                    <a:pt x="8580" y="2426"/>
                  </a:lnTo>
                  <a:lnTo>
                    <a:pt x="8553" y="2398"/>
                  </a:lnTo>
                  <a:lnTo>
                    <a:pt x="8549" y="2397"/>
                  </a:lnTo>
                  <a:lnTo>
                    <a:pt x="8545" y="2394"/>
                  </a:lnTo>
                  <a:lnTo>
                    <a:pt x="8532" y="2377"/>
                  </a:lnTo>
                  <a:lnTo>
                    <a:pt x="8454" y="2371"/>
                  </a:lnTo>
                  <a:lnTo>
                    <a:pt x="8442" y="2361"/>
                  </a:lnTo>
                  <a:lnTo>
                    <a:pt x="8441" y="2365"/>
                  </a:lnTo>
                  <a:lnTo>
                    <a:pt x="8441" y="2372"/>
                  </a:lnTo>
                  <a:lnTo>
                    <a:pt x="8431" y="2370"/>
                  </a:lnTo>
                  <a:lnTo>
                    <a:pt x="8426" y="2373"/>
                  </a:lnTo>
                  <a:lnTo>
                    <a:pt x="8417" y="2373"/>
                  </a:lnTo>
                  <a:lnTo>
                    <a:pt x="8410" y="2367"/>
                  </a:lnTo>
                  <a:lnTo>
                    <a:pt x="8410" y="2354"/>
                  </a:lnTo>
                  <a:lnTo>
                    <a:pt x="8425" y="2326"/>
                  </a:lnTo>
                  <a:lnTo>
                    <a:pt x="8425" y="2312"/>
                  </a:lnTo>
                  <a:lnTo>
                    <a:pt x="8423" y="2311"/>
                  </a:lnTo>
                  <a:lnTo>
                    <a:pt x="8422" y="2310"/>
                  </a:lnTo>
                  <a:lnTo>
                    <a:pt x="8400" y="2279"/>
                  </a:lnTo>
                  <a:lnTo>
                    <a:pt x="8337" y="2254"/>
                  </a:lnTo>
                  <a:lnTo>
                    <a:pt x="8328" y="2244"/>
                  </a:lnTo>
                  <a:lnTo>
                    <a:pt x="8321" y="2227"/>
                  </a:lnTo>
                  <a:lnTo>
                    <a:pt x="8320" y="2219"/>
                  </a:lnTo>
                  <a:lnTo>
                    <a:pt x="8320" y="2215"/>
                  </a:lnTo>
                  <a:lnTo>
                    <a:pt x="8319" y="2211"/>
                  </a:lnTo>
                  <a:lnTo>
                    <a:pt x="8314" y="2204"/>
                  </a:lnTo>
                  <a:lnTo>
                    <a:pt x="8310" y="2201"/>
                  </a:lnTo>
                  <a:lnTo>
                    <a:pt x="8303" y="2199"/>
                  </a:lnTo>
                  <a:lnTo>
                    <a:pt x="8299" y="2194"/>
                  </a:lnTo>
                  <a:lnTo>
                    <a:pt x="8283" y="2166"/>
                  </a:lnTo>
                  <a:lnTo>
                    <a:pt x="8275" y="2156"/>
                  </a:lnTo>
                  <a:lnTo>
                    <a:pt x="8264" y="2150"/>
                  </a:lnTo>
                  <a:lnTo>
                    <a:pt x="8253" y="2139"/>
                  </a:lnTo>
                  <a:lnTo>
                    <a:pt x="8248" y="2133"/>
                  </a:lnTo>
                  <a:lnTo>
                    <a:pt x="8244" y="2126"/>
                  </a:lnTo>
                  <a:lnTo>
                    <a:pt x="8243" y="2121"/>
                  </a:lnTo>
                  <a:lnTo>
                    <a:pt x="8242" y="2115"/>
                  </a:lnTo>
                  <a:lnTo>
                    <a:pt x="8240" y="2104"/>
                  </a:lnTo>
                  <a:lnTo>
                    <a:pt x="8206" y="2066"/>
                  </a:lnTo>
                  <a:lnTo>
                    <a:pt x="8170" y="2042"/>
                  </a:lnTo>
                  <a:lnTo>
                    <a:pt x="8169" y="2038"/>
                  </a:lnTo>
                  <a:lnTo>
                    <a:pt x="8184" y="2038"/>
                  </a:lnTo>
                  <a:lnTo>
                    <a:pt x="8187" y="2031"/>
                  </a:lnTo>
                  <a:lnTo>
                    <a:pt x="8184" y="2023"/>
                  </a:lnTo>
                  <a:lnTo>
                    <a:pt x="8181" y="2017"/>
                  </a:lnTo>
                  <a:lnTo>
                    <a:pt x="8174" y="2009"/>
                  </a:lnTo>
                  <a:lnTo>
                    <a:pt x="8174" y="2001"/>
                  </a:lnTo>
                  <a:lnTo>
                    <a:pt x="8176" y="1991"/>
                  </a:lnTo>
                  <a:lnTo>
                    <a:pt x="8177" y="1985"/>
                  </a:lnTo>
                  <a:lnTo>
                    <a:pt x="8172" y="1983"/>
                  </a:lnTo>
                  <a:lnTo>
                    <a:pt x="8101" y="1924"/>
                  </a:lnTo>
                  <a:lnTo>
                    <a:pt x="8082" y="1921"/>
                  </a:lnTo>
                  <a:lnTo>
                    <a:pt x="8062" y="1907"/>
                  </a:lnTo>
                  <a:lnTo>
                    <a:pt x="8029" y="1899"/>
                  </a:lnTo>
                  <a:lnTo>
                    <a:pt x="8018" y="1889"/>
                  </a:lnTo>
                  <a:lnTo>
                    <a:pt x="7969" y="1873"/>
                  </a:lnTo>
                  <a:lnTo>
                    <a:pt x="7943" y="1856"/>
                  </a:lnTo>
                  <a:lnTo>
                    <a:pt x="7904" y="1850"/>
                  </a:lnTo>
                  <a:lnTo>
                    <a:pt x="7901" y="1852"/>
                  </a:lnTo>
                  <a:lnTo>
                    <a:pt x="7899" y="1856"/>
                  </a:lnTo>
                  <a:lnTo>
                    <a:pt x="7903" y="1866"/>
                  </a:lnTo>
                  <a:lnTo>
                    <a:pt x="7906" y="1875"/>
                  </a:lnTo>
                  <a:lnTo>
                    <a:pt x="7910" y="1881"/>
                  </a:lnTo>
                  <a:lnTo>
                    <a:pt x="7913" y="1883"/>
                  </a:lnTo>
                  <a:lnTo>
                    <a:pt x="7915" y="1885"/>
                  </a:lnTo>
                  <a:lnTo>
                    <a:pt x="7915" y="1891"/>
                  </a:lnTo>
                  <a:lnTo>
                    <a:pt x="7915" y="1895"/>
                  </a:lnTo>
                  <a:lnTo>
                    <a:pt x="7913" y="1898"/>
                  </a:lnTo>
                  <a:lnTo>
                    <a:pt x="7911" y="1899"/>
                  </a:lnTo>
                  <a:lnTo>
                    <a:pt x="7908" y="1904"/>
                  </a:lnTo>
                  <a:lnTo>
                    <a:pt x="7907" y="1908"/>
                  </a:lnTo>
                  <a:lnTo>
                    <a:pt x="7907" y="1903"/>
                  </a:lnTo>
                  <a:lnTo>
                    <a:pt x="7901" y="1899"/>
                  </a:lnTo>
                  <a:lnTo>
                    <a:pt x="7889" y="1884"/>
                  </a:lnTo>
                  <a:lnTo>
                    <a:pt x="7850" y="1874"/>
                  </a:lnTo>
                  <a:lnTo>
                    <a:pt x="7812" y="1871"/>
                  </a:lnTo>
                  <a:lnTo>
                    <a:pt x="7805" y="1875"/>
                  </a:lnTo>
                  <a:lnTo>
                    <a:pt x="7801" y="1887"/>
                  </a:lnTo>
                  <a:lnTo>
                    <a:pt x="7803" y="1888"/>
                  </a:lnTo>
                  <a:lnTo>
                    <a:pt x="7806" y="1892"/>
                  </a:lnTo>
                  <a:lnTo>
                    <a:pt x="7808" y="1897"/>
                  </a:lnTo>
                  <a:lnTo>
                    <a:pt x="7808" y="1902"/>
                  </a:lnTo>
                  <a:lnTo>
                    <a:pt x="7795" y="1923"/>
                  </a:lnTo>
                  <a:lnTo>
                    <a:pt x="7793" y="1931"/>
                  </a:lnTo>
                  <a:lnTo>
                    <a:pt x="7792" y="1945"/>
                  </a:lnTo>
                  <a:lnTo>
                    <a:pt x="7803" y="1956"/>
                  </a:lnTo>
                  <a:lnTo>
                    <a:pt x="7829" y="1969"/>
                  </a:lnTo>
                  <a:lnTo>
                    <a:pt x="7865" y="1976"/>
                  </a:lnTo>
                  <a:lnTo>
                    <a:pt x="7886" y="1976"/>
                  </a:lnTo>
                  <a:lnTo>
                    <a:pt x="7913" y="1962"/>
                  </a:lnTo>
                  <a:lnTo>
                    <a:pt x="7966" y="1965"/>
                  </a:lnTo>
                  <a:lnTo>
                    <a:pt x="7965" y="1967"/>
                  </a:lnTo>
                  <a:lnTo>
                    <a:pt x="7962" y="1975"/>
                  </a:lnTo>
                  <a:lnTo>
                    <a:pt x="7969" y="1981"/>
                  </a:lnTo>
                  <a:lnTo>
                    <a:pt x="7979" y="1980"/>
                  </a:lnTo>
                  <a:lnTo>
                    <a:pt x="7985" y="1989"/>
                  </a:lnTo>
                  <a:lnTo>
                    <a:pt x="7989" y="2003"/>
                  </a:lnTo>
                  <a:lnTo>
                    <a:pt x="7986" y="2008"/>
                  </a:lnTo>
                  <a:lnTo>
                    <a:pt x="7982" y="2012"/>
                  </a:lnTo>
                  <a:lnTo>
                    <a:pt x="7980" y="2020"/>
                  </a:lnTo>
                  <a:lnTo>
                    <a:pt x="7982" y="2020"/>
                  </a:lnTo>
                  <a:lnTo>
                    <a:pt x="7984" y="2020"/>
                  </a:lnTo>
                  <a:lnTo>
                    <a:pt x="7987" y="2023"/>
                  </a:lnTo>
                  <a:lnTo>
                    <a:pt x="7990" y="2029"/>
                  </a:lnTo>
                  <a:lnTo>
                    <a:pt x="7988" y="2032"/>
                  </a:lnTo>
                  <a:lnTo>
                    <a:pt x="7984" y="2036"/>
                  </a:lnTo>
                  <a:lnTo>
                    <a:pt x="7983" y="2039"/>
                  </a:lnTo>
                  <a:lnTo>
                    <a:pt x="7984" y="2041"/>
                  </a:lnTo>
                  <a:lnTo>
                    <a:pt x="7985" y="2042"/>
                  </a:lnTo>
                  <a:lnTo>
                    <a:pt x="7987" y="2044"/>
                  </a:lnTo>
                  <a:lnTo>
                    <a:pt x="7966" y="2053"/>
                  </a:lnTo>
                  <a:lnTo>
                    <a:pt x="7935" y="2053"/>
                  </a:lnTo>
                  <a:lnTo>
                    <a:pt x="7938" y="2059"/>
                  </a:lnTo>
                  <a:lnTo>
                    <a:pt x="7939" y="2061"/>
                  </a:lnTo>
                  <a:lnTo>
                    <a:pt x="7941" y="2062"/>
                  </a:lnTo>
                  <a:lnTo>
                    <a:pt x="7941" y="2067"/>
                  </a:lnTo>
                  <a:lnTo>
                    <a:pt x="7890" y="2046"/>
                  </a:lnTo>
                  <a:lnTo>
                    <a:pt x="7842" y="2055"/>
                  </a:lnTo>
                  <a:lnTo>
                    <a:pt x="7818" y="2039"/>
                  </a:lnTo>
                  <a:lnTo>
                    <a:pt x="7814" y="2047"/>
                  </a:lnTo>
                  <a:lnTo>
                    <a:pt x="7811" y="2052"/>
                  </a:lnTo>
                  <a:lnTo>
                    <a:pt x="7814" y="2056"/>
                  </a:lnTo>
                  <a:lnTo>
                    <a:pt x="7826" y="2062"/>
                  </a:lnTo>
                  <a:lnTo>
                    <a:pt x="7832" y="2068"/>
                  </a:lnTo>
                  <a:lnTo>
                    <a:pt x="7837" y="2071"/>
                  </a:lnTo>
                  <a:lnTo>
                    <a:pt x="7841" y="2077"/>
                  </a:lnTo>
                  <a:lnTo>
                    <a:pt x="7843" y="2078"/>
                  </a:lnTo>
                  <a:lnTo>
                    <a:pt x="7873" y="2080"/>
                  </a:lnTo>
                  <a:lnTo>
                    <a:pt x="7883" y="2090"/>
                  </a:lnTo>
                  <a:lnTo>
                    <a:pt x="7863" y="2085"/>
                  </a:lnTo>
                  <a:lnTo>
                    <a:pt x="7859" y="2092"/>
                  </a:lnTo>
                  <a:lnTo>
                    <a:pt x="7880" y="2099"/>
                  </a:lnTo>
                  <a:lnTo>
                    <a:pt x="7881" y="2104"/>
                  </a:lnTo>
                  <a:lnTo>
                    <a:pt x="7856" y="2100"/>
                  </a:lnTo>
                  <a:lnTo>
                    <a:pt x="7853" y="2111"/>
                  </a:lnTo>
                  <a:lnTo>
                    <a:pt x="7851" y="2115"/>
                  </a:lnTo>
                  <a:lnTo>
                    <a:pt x="7846" y="2118"/>
                  </a:lnTo>
                  <a:lnTo>
                    <a:pt x="7842" y="2118"/>
                  </a:lnTo>
                  <a:lnTo>
                    <a:pt x="7835" y="2111"/>
                  </a:lnTo>
                  <a:lnTo>
                    <a:pt x="7831" y="2111"/>
                  </a:lnTo>
                  <a:lnTo>
                    <a:pt x="7828" y="2114"/>
                  </a:lnTo>
                  <a:lnTo>
                    <a:pt x="7830" y="2122"/>
                  </a:lnTo>
                  <a:lnTo>
                    <a:pt x="7826" y="2133"/>
                  </a:lnTo>
                  <a:lnTo>
                    <a:pt x="7821" y="2141"/>
                  </a:lnTo>
                  <a:lnTo>
                    <a:pt x="7816" y="2145"/>
                  </a:lnTo>
                  <a:lnTo>
                    <a:pt x="7811" y="2147"/>
                  </a:lnTo>
                  <a:lnTo>
                    <a:pt x="7805" y="2144"/>
                  </a:lnTo>
                  <a:lnTo>
                    <a:pt x="7801" y="2140"/>
                  </a:lnTo>
                  <a:lnTo>
                    <a:pt x="7799" y="2133"/>
                  </a:lnTo>
                  <a:lnTo>
                    <a:pt x="7800" y="2127"/>
                  </a:lnTo>
                  <a:lnTo>
                    <a:pt x="7805" y="2114"/>
                  </a:lnTo>
                  <a:lnTo>
                    <a:pt x="7802" y="2110"/>
                  </a:lnTo>
                  <a:lnTo>
                    <a:pt x="7797" y="2110"/>
                  </a:lnTo>
                  <a:lnTo>
                    <a:pt x="7794" y="2108"/>
                  </a:lnTo>
                  <a:lnTo>
                    <a:pt x="7791" y="2103"/>
                  </a:lnTo>
                  <a:lnTo>
                    <a:pt x="7741" y="2084"/>
                  </a:lnTo>
                  <a:lnTo>
                    <a:pt x="7736" y="2085"/>
                  </a:lnTo>
                  <a:lnTo>
                    <a:pt x="7718" y="2106"/>
                  </a:lnTo>
                  <a:lnTo>
                    <a:pt x="7700" y="2111"/>
                  </a:lnTo>
                  <a:lnTo>
                    <a:pt x="7691" y="2121"/>
                  </a:lnTo>
                  <a:lnTo>
                    <a:pt x="7689" y="2158"/>
                  </a:lnTo>
                  <a:lnTo>
                    <a:pt x="7686" y="2167"/>
                  </a:lnTo>
                  <a:lnTo>
                    <a:pt x="7662" y="2198"/>
                  </a:lnTo>
                  <a:lnTo>
                    <a:pt x="7670" y="2210"/>
                  </a:lnTo>
                  <a:lnTo>
                    <a:pt x="7713" y="2209"/>
                  </a:lnTo>
                  <a:lnTo>
                    <a:pt x="7708" y="2219"/>
                  </a:lnTo>
                  <a:lnTo>
                    <a:pt x="7667" y="2237"/>
                  </a:lnTo>
                  <a:lnTo>
                    <a:pt x="7660" y="2245"/>
                  </a:lnTo>
                  <a:lnTo>
                    <a:pt x="7662" y="2250"/>
                  </a:lnTo>
                  <a:lnTo>
                    <a:pt x="7660" y="2255"/>
                  </a:lnTo>
                  <a:lnTo>
                    <a:pt x="7667" y="2265"/>
                  </a:lnTo>
                  <a:lnTo>
                    <a:pt x="7722" y="2270"/>
                  </a:lnTo>
                  <a:lnTo>
                    <a:pt x="7752" y="2252"/>
                  </a:lnTo>
                  <a:lnTo>
                    <a:pt x="7758" y="2252"/>
                  </a:lnTo>
                  <a:lnTo>
                    <a:pt x="7763" y="2259"/>
                  </a:lnTo>
                  <a:lnTo>
                    <a:pt x="7758" y="2269"/>
                  </a:lnTo>
                  <a:lnTo>
                    <a:pt x="7738" y="2279"/>
                  </a:lnTo>
                  <a:lnTo>
                    <a:pt x="7741" y="2287"/>
                  </a:lnTo>
                  <a:lnTo>
                    <a:pt x="7794" y="2309"/>
                  </a:lnTo>
                  <a:lnTo>
                    <a:pt x="7822" y="2313"/>
                  </a:lnTo>
                  <a:lnTo>
                    <a:pt x="7825" y="2307"/>
                  </a:lnTo>
                  <a:lnTo>
                    <a:pt x="7827" y="2309"/>
                  </a:lnTo>
                  <a:lnTo>
                    <a:pt x="7839" y="2296"/>
                  </a:lnTo>
                  <a:lnTo>
                    <a:pt x="7847" y="2295"/>
                  </a:lnTo>
                  <a:lnTo>
                    <a:pt x="7851" y="2297"/>
                  </a:lnTo>
                  <a:lnTo>
                    <a:pt x="7852" y="2305"/>
                  </a:lnTo>
                  <a:lnTo>
                    <a:pt x="7852" y="2310"/>
                  </a:lnTo>
                  <a:lnTo>
                    <a:pt x="7861" y="2312"/>
                  </a:lnTo>
                  <a:lnTo>
                    <a:pt x="7880" y="2308"/>
                  </a:lnTo>
                  <a:lnTo>
                    <a:pt x="7891" y="2321"/>
                  </a:lnTo>
                  <a:lnTo>
                    <a:pt x="7809" y="2336"/>
                  </a:lnTo>
                  <a:lnTo>
                    <a:pt x="7804" y="2343"/>
                  </a:lnTo>
                  <a:lnTo>
                    <a:pt x="7802" y="2356"/>
                  </a:lnTo>
                  <a:lnTo>
                    <a:pt x="7807" y="2365"/>
                  </a:lnTo>
                  <a:lnTo>
                    <a:pt x="7816" y="2372"/>
                  </a:lnTo>
                  <a:lnTo>
                    <a:pt x="7821" y="2381"/>
                  </a:lnTo>
                  <a:lnTo>
                    <a:pt x="7824" y="2390"/>
                  </a:lnTo>
                  <a:lnTo>
                    <a:pt x="7828" y="2394"/>
                  </a:lnTo>
                  <a:lnTo>
                    <a:pt x="7832" y="2396"/>
                  </a:lnTo>
                  <a:lnTo>
                    <a:pt x="7853" y="2386"/>
                  </a:lnTo>
                  <a:lnTo>
                    <a:pt x="7912" y="2400"/>
                  </a:lnTo>
                  <a:lnTo>
                    <a:pt x="7951" y="2435"/>
                  </a:lnTo>
                  <a:lnTo>
                    <a:pt x="7952" y="2440"/>
                  </a:lnTo>
                  <a:lnTo>
                    <a:pt x="7937" y="2448"/>
                  </a:lnTo>
                  <a:lnTo>
                    <a:pt x="7929" y="2447"/>
                  </a:lnTo>
                  <a:lnTo>
                    <a:pt x="7922" y="2433"/>
                  </a:lnTo>
                  <a:lnTo>
                    <a:pt x="7923" y="2428"/>
                  </a:lnTo>
                  <a:lnTo>
                    <a:pt x="7921" y="2425"/>
                  </a:lnTo>
                  <a:lnTo>
                    <a:pt x="7918" y="2423"/>
                  </a:lnTo>
                  <a:lnTo>
                    <a:pt x="7915" y="2423"/>
                  </a:lnTo>
                  <a:lnTo>
                    <a:pt x="7914" y="2427"/>
                  </a:lnTo>
                  <a:lnTo>
                    <a:pt x="7912" y="2430"/>
                  </a:lnTo>
                  <a:lnTo>
                    <a:pt x="7871" y="2420"/>
                  </a:lnTo>
                  <a:lnTo>
                    <a:pt x="7827" y="2431"/>
                  </a:lnTo>
                  <a:lnTo>
                    <a:pt x="7797" y="2423"/>
                  </a:lnTo>
                  <a:lnTo>
                    <a:pt x="7761" y="2401"/>
                  </a:lnTo>
                  <a:lnTo>
                    <a:pt x="7750" y="2403"/>
                  </a:lnTo>
                  <a:lnTo>
                    <a:pt x="7714" y="2415"/>
                  </a:lnTo>
                  <a:lnTo>
                    <a:pt x="7662" y="2415"/>
                  </a:lnTo>
                  <a:lnTo>
                    <a:pt x="7601" y="2423"/>
                  </a:lnTo>
                  <a:lnTo>
                    <a:pt x="7606" y="2437"/>
                  </a:lnTo>
                  <a:lnTo>
                    <a:pt x="7611" y="2444"/>
                  </a:lnTo>
                  <a:lnTo>
                    <a:pt x="7623" y="2450"/>
                  </a:lnTo>
                  <a:lnTo>
                    <a:pt x="7620" y="2451"/>
                  </a:lnTo>
                  <a:lnTo>
                    <a:pt x="7619" y="2456"/>
                  </a:lnTo>
                  <a:lnTo>
                    <a:pt x="7619" y="2465"/>
                  </a:lnTo>
                  <a:lnTo>
                    <a:pt x="7617" y="2472"/>
                  </a:lnTo>
                  <a:lnTo>
                    <a:pt x="7616" y="2474"/>
                  </a:lnTo>
                  <a:lnTo>
                    <a:pt x="7595" y="2485"/>
                  </a:lnTo>
                  <a:lnTo>
                    <a:pt x="7603" y="2494"/>
                  </a:lnTo>
                  <a:lnTo>
                    <a:pt x="7646" y="2513"/>
                  </a:lnTo>
                  <a:lnTo>
                    <a:pt x="7658" y="2537"/>
                  </a:lnTo>
                  <a:lnTo>
                    <a:pt x="7666" y="2544"/>
                  </a:lnTo>
                  <a:lnTo>
                    <a:pt x="7686" y="2553"/>
                  </a:lnTo>
                  <a:lnTo>
                    <a:pt x="7699" y="2553"/>
                  </a:lnTo>
                  <a:lnTo>
                    <a:pt x="7705" y="2560"/>
                  </a:lnTo>
                  <a:lnTo>
                    <a:pt x="7703" y="2564"/>
                  </a:lnTo>
                  <a:lnTo>
                    <a:pt x="7702" y="2565"/>
                  </a:lnTo>
                  <a:lnTo>
                    <a:pt x="7703" y="2570"/>
                  </a:lnTo>
                  <a:lnTo>
                    <a:pt x="7707" y="2578"/>
                  </a:lnTo>
                  <a:lnTo>
                    <a:pt x="7709" y="2584"/>
                  </a:lnTo>
                  <a:lnTo>
                    <a:pt x="7689" y="2579"/>
                  </a:lnTo>
                  <a:lnTo>
                    <a:pt x="7671" y="2567"/>
                  </a:lnTo>
                  <a:lnTo>
                    <a:pt x="7649" y="2569"/>
                  </a:lnTo>
                  <a:lnTo>
                    <a:pt x="7626" y="2555"/>
                  </a:lnTo>
                  <a:lnTo>
                    <a:pt x="7602" y="2557"/>
                  </a:lnTo>
                  <a:lnTo>
                    <a:pt x="7596" y="2563"/>
                  </a:lnTo>
                  <a:lnTo>
                    <a:pt x="7592" y="2561"/>
                  </a:lnTo>
                  <a:lnTo>
                    <a:pt x="7578" y="2569"/>
                  </a:lnTo>
                  <a:lnTo>
                    <a:pt x="7575" y="2576"/>
                  </a:lnTo>
                  <a:lnTo>
                    <a:pt x="7578" y="2579"/>
                  </a:lnTo>
                  <a:lnTo>
                    <a:pt x="7586" y="2590"/>
                  </a:lnTo>
                  <a:lnTo>
                    <a:pt x="7582" y="2595"/>
                  </a:lnTo>
                  <a:lnTo>
                    <a:pt x="7569" y="2593"/>
                  </a:lnTo>
                  <a:lnTo>
                    <a:pt x="7553" y="2583"/>
                  </a:lnTo>
                  <a:lnTo>
                    <a:pt x="7548" y="2582"/>
                  </a:lnTo>
                  <a:lnTo>
                    <a:pt x="7548" y="2592"/>
                  </a:lnTo>
                  <a:lnTo>
                    <a:pt x="7539" y="2589"/>
                  </a:lnTo>
                  <a:lnTo>
                    <a:pt x="7529" y="2581"/>
                  </a:lnTo>
                  <a:lnTo>
                    <a:pt x="7519" y="2578"/>
                  </a:lnTo>
                  <a:lnTo>
                    <a:pt x="7512" y="2593"/>
                  </a:lnTo>
                  <a:lnTo>
                    <a:pt x="7530" y="2602"/>
                  </a:lnTo>
                  <a:lnTo>
                    <a:pt x="7544" y="2602"/>
                  </a:lnTo>
                  <a:lnTo>
                    <a:pt x="7548" y="2606"/>
                  </a:lnTo>
                  <a:lnTo>
                    <a:pt x="7546" y="2615"/>
                  </a:lnTo>
                  <a:lnTo>
                    <a:pt x="7535" y="2634"/>
                  </a:lnTo>
                  <a:lnTo>
                    <a:pt x="7534" y="2639"/>
                  </a:lnTo>
                  <a:lnTo>
                    <a:pt x="7575" y="2647"/>
                  </a:lnTo>
                  <a:lnTo>
                    <a:pt x="7634" y="2686"/>
                  </a:lnTo>
                  <a:lnTo>
                    <a:pt x="7648" y="2686"/>
                  </a:lnTo>
                  <a:lnTo>
                    <a:pt x="7688" y="2651"/>
                  </a:lnTo>
                  <a:lnTo>
                    <a:pt x="7691" y="2653"/>
                  </a:lnTo>
                  <a:lnTo>
                    <a:pt x="7696" y="2663"/>
                  </a:lnTo>
                  <a:lnTo>
                    <a:pt x="7698" y="2665"/>
                  </a:lnTo>
                  <a:lnTo>
                    <a:pt x="7728" y="2663"/>
                  </a:lnTo>
                  <a:lnTo>
                    <a:pt x="7738" y="2650"/>
                  </a:lnTo>
                  <a:lnTo>
                    <a:pt x="7744" y="2646"/>
                  </a:lnTo>
                  <a:lnTo>
                    <a:pt x="7750" y="2653"/>
                  </a:lnTo>
                  <a:lnTo>
                    <a:pt x="7743" y="2668"/>
                  </a:lnTo>
                  <a:lnTo>
                    <a:pt x="7735" y="2676"/>
                  </a:lnTo>
                  <a:lnTo>
                    <a:pt x="7700" y="2677"/>
                  </a:lnTo>
                  <a:lnTo>
                    <a:pt x="7682" y="2690"/>
                  </a:lnTo>
                  <a:lnTo>
                    <a:pt x="7679" y="2699"/>
                  </a:lnTo>
                  <a:lnTo>
                    <a:pt x="7686" y="2701"/>
                  </a:lnTo>
                  <a:lnTo>
                    <a:pt x="7731" y="2733"/>
                  </a:lnTo>
                  <a:lnTo>
                    <a:pt x="7801" y="2718"/>
                  </a:lnTo>
                  <a:lnTo>
                    <a:pt x="7840" y="2684"/>
                  </a:lnTo>
                  <a:lnTo>
                    <a:pt x="7849" y="2660"/>
                  </a:lnTo>
                  <a:lnTo>
                    <a:pt x="7854" y="2657"/>
                  </a:lnTo>
                  <a:lnTo>
                    <a:pt x="7861" y="2657"/>
                  </a:lnTo>
                  <a:lnTo>
                    <a:pt x="7868" y="2661"/>
                  </a:lnTo>
                  <a:lnTo>
                    <a:pt x="7870" y="2669"/>
                  </a:lnTo>
                  <a:lnTo>
                    <a:pt x="7934" y="2679"/>
                  </a:lnTo>
                  <a:lnTo>
                    <a:pt x="7938" y="2684"/>
                  </a:lnTo>
                  <a:lnTo>
                    <a:pt x="7866" y="2704"/>
                  </a:lnTo>
                  <a:lnTo>
                    <a:pt x="7829" y="2748"/>
                  </a:lnTo>
                  <a:lnTo>
                    <a:pt x="7830" y="2753"/>
                  </a:lnTo>
                  <a:lnTo>
                    <a:pt x="7839" y="2755"/>
                  </a:lnTo>
                  <a:lnTo>
                    <a:pt x="7859" y="2778"/>
                  </a:lnTo>
                  <a:lnTo>
                    <a:pt x="7874" y="2786"/>
                  </a:lnTo>
                  <a:lnTo>
                    <a:pt x="7885" y="2798"/>
                  </a:lnTo>
                  <a:lnTo>
                    <a:pt x="7894" y="2802"/>
                  </a:lnTo>
                  <a:lnTo>
                    <a:pt x="7899" y="2806"/>
                  </a:lnTo>
                  <a:lnTo>
                    <a:pt x="7907" y="2819"/>
                  </a:lnTo>
                  <a:lnTo>
                    <a:pt x="7901" y="2823"/>
                  </a:lnTo>
                  <a:lnTo>
                    <a:pt x="7827" y="2784"/>
                  </a:lnTo>
                  <a:lnTo>
                    <a:pt x="7809" y="2785"/>
                  </a:lnTo>
                  <a:lnTo>
                    <a:pt x="7775" y="2795"/>
                  </a:lnTo>
                  <a:lnTo>
                    <a:pt x="7726" y="2788"/>
                  </a:lnTo>
                  <a:lnTo>
                    <a:pt x="7693" y="2789"/>
                  </a:lnTo>
                  <a:lnTo>
                    <a:pt x="7693" y="2789"/>
                  </a:lnTo>
                  <a:lnTo>
                    <a:pt x="7692" y="2789"/>
                  </a:lnTo>
                  <a:lnTo>
                    <a:pt x="7693" y="2789"/>
                  </a:lnTo>
                  <a:lnTo>
                    <a:pt x="7687" y="2784"/>
                  </a:lnTo>
                  <a:lnTo>
                    <a:pt x="7635" y="2776"/>
                  </a:lnTo>
                  <a:lnTo>
                    <a:pt x="7575" y="2730"/>
                  </a:lnTo>
                  <a:lnTo>
                    <a:pt x="7518" y="2728"/>
                  </a:lnTo>
                  <a:lnTo>
                    <a:pt x="7513" y="2734"/>
                  </a:lnTo>
                  <a:lnTo>
                    <a:pt x="7511" y="2741"/>
                  </a:lnTo>
                  <a:lnTo>
                    <a:pt x="7510" y="2752"/>
                  </a:lnTo>
                  <a:lnTo>
                    <a:pt x="7509" y="2761"/>
                  </a:lnTo>
                  <a:lnTo>
                    <a:pt x="7506" y="2763"/>
                  </a:lnTo>
                  <a:lnTo>
                    <a:pt x="7512" y="2780"/>
                  </a:lnTo>
                  <a:cubicBezTo>
                    <a:pt x="7512" y="2780"/>
                    <a:pt x="7522" y="2793"/>
                    <a:pt x="7522" y="2793"/>
                  </a:cubicBezTo>
                  <a:close/>
                  <a:moveTo>
                    <a:pt x="7291" y="3899"/>
                  </a:moveTo>
                  <a:lnTo>
                    <a:pt x="7294" y="3905"/>
                  </a:lnTo>
                  <a:lnTo>
                    <a:pt x="7296" y="3908"/>
                  </a:lnTo>
                  <a:lnTo>
                    <a:pt x="7324" y="3933"/>
                  </a:lnTo>
                  <a:lnTo>
                    <a:pt x="7352" y="3940"/>
                  </a:lnTo>
                  <a:lnTo>
                    <a:pt x="7359" y="3944"/>
                  </a:lnTo>
                  <a:lnTo>
                    <a:pt x="7356" y="3948"/>
                  </a:lnTo>
                  <a:lnTo>
                    <a:pt x="7353" y="3950"/>
                  </a:lnTo>
                  <a:lnTo>
                    <a:pt x="7350" y="3954"/>
                  </a:lnTo>
                  <a:lnTo>
                    <a:pt x="7349" y="3964"/>
                  </a:lnTo>
                  <a:lnTo>
                    <a:pt x="7353" y="3967"/>
                  </a:lnTo>
                  <a:lnTo>
                    <a:pt x="7361" y="3979"/>
                  </a:lnTo>
                  <a:lnTo>
                    <a:pt x="7365" y="3987"/>
                  </a:lnTo>
                  <a:lnTo>
                    <a:pt x="7362" y="3991"/>
                  </a:lnTo>
                  <a:lnTo>
                    <a:pt x="7359" y="3993"/>
                  </a:lnTo>
                  <a:lnTo>
                    <a:pt x="7356" y="3997"/>
                  </a:lnTo>
                  <a:lnTo>
                    <a:pt x="7355" y="4007"/>
                  </a:lnTo>
                  <a:lnTo>
                    <a:pt x="7385" y="4017"/>
                  </a:lnTo>
                  <a:lnTo>
                    <a:pt x="7400" y="4028"/>
                  </a:lnTo>
                  <a:lnTo>
                    <a:pt x="7415" y="4048"/>
                  </a:lnTo>
                  <a:lnTo>
                    <a:pt x="7412" y="4051"/>
                  </a:lnTo>
                  <a:lnTo>
                    <a:pt x="7407" y="4053"/>
                  </a:lnTo>
                  <a:lnTo>
                    <a:pt x="7406" y="4058"/>
                  </a:lnTo>
                  <a:lnTo>
                    <a:pt x="7404" y="4052"/>
                  </a:lnTo>
                  <a:lnTo>
                    <a:pt x="7405" y="4058"/>
                  </a:lnTo>
                  <a:lnTo>
                    <a:pt x="7391" y="4050"/>
                  </a:lnTo>
                  <a:lnTo>
                    <a:pt x="7385" y="4050"/>
                  </a:lnTo>
                  <a:lnTo>
                    <a:pt x="7385" y="4058"/>
                  </a:lnTo>
                  <a:lnTo>
                    <a:pt x="7386" y="4067"/>
                  </a:lnTo>
                  <a:lnTo>
                    <a:pt x="7392" y="4068"/>
                  </a:lnTo>
                  <a:lnTo>
                    <a:pt x="7403" y="4062"/>
                  </a:lnTo>
                  <a:lnTo>
                    <a:pt x="7460" y="4074"/>
                  </a:lnTo>
                  <a:lnTo>
                    <a:pt x="7487" y="4070"/>
                  </a:lnTo>
                  <a:lnTo>
                    <a:pt x="7520" y="4081"/>
                  </a:lnTo>
                  <a:lnTo>
                    <a:pt x="7531" y="4094"/>
                  </a:lnTo>
                  <a:lnTo>
                    <a:pt x="7558" y="4109"/>
                  </a:lnTo>
                  <a:lnTo>
                    <a:pt x="7570" y="4106"/>
                  </a:lnTo>
                  <a:lnTo>
                    <a:pt x="7585" y="4112"/>
                  </a:lnTo>
                  <a:lnTo>
                    <a:pt x="7591" y="4119"/>
                  </a:lnTo>
                  <a:lnTo>
                    <a:pt x="7590" y="4123"/>
                  </a:lnTo>
                  <a:lnTo>
                    <a:pt x="7589" y="4126"/>
                  </a:lnTo>
                  <a:lnTo>
                    <a:pt x="7587" y="4128"/>
                  </a:lnTo>
                  <a:lnTo>
                    <a:pt x="7585" y="4128"/>
                  </a:lnTo>
                  <a:lnTo>
                    <a:pt x="7587" y="4135"/>
                  </a:lnTo>
                  <a:lnTo>
                    <a:pt x="7590" y="4138"/>
                  </a:lnTo>
                  <a:lnTo>
                    <a:pt x="7592" y="4139"/>
                  </a:lnTo>
                  <a:lnTo>
                    <a:pt x="7595" y="4138"/>
                  </a:lnTo>
                  <a:lnTo>
                    <a:pt x="7589" y="4151"/>
                  </a:lnTo>
                  <a:lnTo>
                    <a:pt x="7581" y="4158"/>
                  </a:lnTo>
                  <a:lnTo>
                    <a:pt x="7441" y="4151"/>
                  </a:lnTo>
                  <a:lnTo>
                    <a:pt x="7436" y="4166"/>
                  </a:lnTo>
                  <a:lnTo>
                    <a:pt x="7438" y="4169"/>
                  </a:lnTo>
                  <a:lnTo>
                    <a:pt x="7442" y="4177"/>
                  </a:lnTo>
                  <a:lnTo>
                    <a:pt x="7444" y="4180"/>
                  </a:lnTo>
                  <a:lnTo>
                    <a:pt x="7438" y="4181"/>
                  </a:lnTo>
                  <a:lnTo>
                    <a:pt x="7426" y="4189"/>
                  </a:lnTo>
                  <a:lnTo>
                    <a:pt x="7420" y="4190"/>
                  </a:lnTo>
                  <a:lnTo>
                    <a:pt x="7425" y="4199"/>
                  </a:lnTo>
                  <a:lnTo>
                    <a:pt x="7430" y="4201"/>
                  </a:lnTo>
                  <a:lnTo>
                    <a:pt x="7441" y="4200"/>
                  </a:lnTo>
                  <a:lnTo>
                    <a:pt x="7488" y="4222"/>
                  </a:lnTo>
                  <a:lnTo>
                    <a:pt x="7507" y="4245"/>
                  </a:lnTo>
                  <a:lnTo>
                    <a:pt x="7577" y="4266"/>
                  </a:lnTo>
                  <a:lnTo>
                    <a:pt x="7574" y="4278"/>
                  </a:lnTo>
                  <a:lnTo>
                    <a:pt x="7567" y="4289"/>
                  </a:lnTo>
                  <a:lnTo>
                    <a:pt x="7560" y="4297"/>
                  </a:lnTo>
                  <a:lnTo>
                    <a:pt x="7554" y="4301"/>
                  </a:lnTo>
                  <a:lnTo>
                    <a:pt x="7556" y="4308"/>
                  </a:lnTo>
                  <a:lnTo>
                    <a:pt x="7558" y="4312"/>
                  </a:lnTo>
                  <a:lnTo>
                    <a:pt x="7560" y="4315"/>
                  </a:lnTo>
                  <a:lnTo>
                    <a:pt x="7562" y="4319"/>
                  </a:lnTo>
                  <a:lnTo>
                    <a:pt x="7563" y="4325"/>
                  </a:lnTo>
                  <a:lnTo>
                    <a:pt x="7562" y="4328"/>
                  </a:lnTo>
                  <a:lnTo>
                    <a:pt x="7562" y="4330"/>
                  </a:lnTo>
                  <a:lnTo>
                    <a:pt x="7561" y="4334"/>
                  </a:lnTo>
                  <a:lnTo>
                    <a:pt x="7561" y="4334"/>
                  </a:lnTo>
                  <a:lnTo>
                    <a:pt x="7561" y="4338"/>
                  </a:lnTo>
                  <a:lnTo>
                    <a:pt x="7561" y="4344"/>
                  </a:lnTo>
                  <a:lnTo>
                    <a:pt x="7561" y="4348"/>
                  </a:lnTo>
                  <a:lnTo>
                    <a:pt x="7563" y="4350"/>
                  </a:lnTo>
                  <a:lnTo>
                    <a:pt x="7573" y="4348"/>
                  </a:lnTo>
                  <a:lnTo>
                    <a:pt x="7600" y="4356"/>
                  </a:lnTo>
                  <a:lnTo>
                    <a:pt x="7610" y="4360"/>
                  </a:lnTo>
                  <a:lnTo>
                    <a:pt x="7614" y="4358"/>
                  </a:lnTo>
                  <a:lnTo>
                    <a:pt x="7618" y="4351"/>
                  </a:lnTo>
                  <a:lnTo>
                    <a:pt x="7617" y="4348"/>
                  </a:lnTo>
                  <a:lnTo>
                    <a:pt x="7616" y="4347"/>
                  </a:lnTo>
                  <a:lnTo>
                    <a:pt x="7614" y="4346"/>
                  </a:lnTo>
                  <a:lnTo>
                    <a:pt x="7613" y="4347"/>
                  </a:lnTo>
                  <a:lnTo>
                    <a:pt x="7621" y="4343"/>
                  </a:lnTo>
                  <a:lnTo>
                    <a:pt x="7634" y="4326"/>
                  </a:lnTo>
                  <a:lnTo>
                    <a:pt x="7657" y="4317"/>
                  </a:lnTo>
                  <a:lnTo>
                    <a:pt x="7666" y="4321"/>
                  </a:lnTo>
                  <a:lnTo>
                    <a:pt x="7670" y="4321"/>
                  </a:lnTo>
                  <a:lnTo>
                    <a:pt x="7673" y="4317"/>
                  </a:lnTo>
                  <a:lnTo>
                    <a:pt x="7675" y="4310"/>
                  </a:lnTo>
                  <a:lnTo>
                    <a:pt x="7663" y="4311"/>
                  </a:lnTo>
                  <a:lnTo>
                    <a:pt x="7678" y="4301"/>
                  </a:lnTo>
                  <a:lnTo>
                    <a:pt x="7678" y="4296"/>
                  </a:lnTo>
                  <a:lnTo>
                    <a:pt x="7668" y="4307"/>
                  </a:lnTo>
                  <a:lnTo>
                    <a:pt x="7655" y="4315"/>
                  </a:lnTo>
                  <a:lnTo>
                    <a:pt x="7641" y="4315"/>
                  </a:lnTo>
                  <a:lnTo>
                    <a:pt x="7630" y="4303"/>
                  </a:lnTo>
                  <a:lnTo>
                    <a:pt x="7635" y="4295"/>
                  </a:lnTo>
                  <a:lnTo>
                    <a:pt x="7651" y="4297"/>
                  </a:lnTo>
                  <a:lnTo>
                    <a:pt x="7658" y="4293"/>
                  </a:lnTo>
                  <a:lnTo>
                    <a:pt x="7669" y="4279"/>
                  </a:lnTo>
                  <a:lnTo>
                    <a:pt x="7676" y="4276"/>
                  </a:lnTo>
                  <a:lnTo>
                    <a:pt x="7691" y="4278"/>
                  </a:lnTo>
                  <a:lnTo>
                    <a:pt x="7693" y="4281"/>
                  </a:lnTo>
                  <a:lnTo>
                    <a:pt x="7694" y="4285"/>
                  </a:lnTo>
                  <a:lnTo>
                    <a:pt x="7694" y="4290"/>
                  </a:lnTo>
                  <a:lnTo>
                    <a:pt x="7694" y="4293"/>
                  </a:lnTo>
                  <a:lnTo>
                    <a:pt x="7694" y="4295"/>
                  </a:lnTo>
                  <a:lnTo>
                    <a:pt x="7699" y="4302"/>
                  </a:lnTo>
                  <a:lnTo>
                    <a:pt x="7704" y="4305"/>
                  </a:lnTo>
                  <a:lnTo>
                    <a:pt x="7811" y="4272"/>
                  </a:lnTo>
                  <a:lnTo>
                    <a:pt x="7830" y="4255"/>
                  </a:lnTo>
                  <a:lnTo>
                    <a:pt x="7856" y="4248"/>
                  </a:lnTo>
                  <a:lnTo>
                    <a:pt x="7863" y="4238"/>
                  </a:lnTo>
                  <a:lnTo>
                    <a:pt x="7873" y="4240"/>
                  </a:lnTo>
                  <a:lnTo>
                    <a:pt x="7878" y="4239"/>
                  </a:lnTo>
                  <a:lnTo>
                    <a:pt x="7886" y="4222"/>
                  </a:lnTo>
                  <a:lnTo>
                    <a:pt x="7890" y="4220"/>
                  </a:lnTo>
                  <a:lnTo>
                    <a:pt x="7912" y="4219"/>
                  </a:lnTo>
                  <a:lnTo>
                    <a:pt x="7933" y="4226"/>
                  </a:lnTo>
                  <a:lnTo>
                    <a:pt x="7943" y="4225"/>
                  </a:lnTo>
                  <a:lnTo>
                    <a:pt x="7952" y="4216"/>
                  </a:lnTo>
                  <a:lnTo>
                    <a:pt x="7955" y="4211"/>
                  </a:lnTo>
                  <a:lnTo>
                    <a:pt x="7957" y="4205"/>
                  </a:lnTo>
                  <a:lnTo>
                    <a:pt x="7962" y="4183"/>
                  </a:lnTo>
                  <a:lnTo>
                    <a:pt x="7971" y="4167"/>
                  </a:lnTo>
                  <a:lnTo>
                    <a:pt x="7968" y="4167"/>
                  </a:lnTo>
                  <a:lnTo>
                    <a:pt x="7970" y="4160"/>
                  </a:lnTo>
                  <a:lnTo>
                    <a:pt x="7972" y="4155"/>
                  </a:lnTo>
                  <a:lnTo>
                    <a:pt x="7975" y="4153"/>
                  </a:lnTo>
                  <a:lnTo>
                    <a:pt x="7978" y="4153"/>
                  </a:lnTo>
                  <a:lnTo>
                    <a:pt x="7978" y="4148"/>
                  </a:lnTo>
                  <a:lnTo>
                    <a:pt x="7971" y="4141"/>
                  </a:lnTo>
                  <a:lnTo>
                    <a:pt x="7970" y="4136"/>
                  </a:lnTo>
                  <a:lnTo>
                    <a:pt x="7975" y="4120"/>
                  </a:lnTo>
                  <a:lnTo>
                    <a:pt x="7931" y="4084"/>
                  </a:lnTo>
                  <a:lnTo>
                    <a:pt x="7926" y="4065"/>
                  </a:lnTo>
                  <a:lnTo>
                    <a:pt x="7911" y="4055"/>
                  </a:lnTo>
                  <a:lnTo>
                    <a:pt x="7881" y="4050"/>
                  </a:lnTo>
                  <a:lnTo>
                    <a:pt x="7867" y="4040"/>
                  </a:lnTo>
                  <a:lnTo>
                    <a:pt x="7872" y="4030"/>
                  </a:lnTo>
                  <a:lnTo>
                    <a:pt x="7958" y="3964"/>
                  </a:lnTo>
                  <a:lnTo>
                    <a:pt x="7963" y="3956"/>
                  </a:lnTo>
                  <a:lnTo>
                    <a:pt x="7966" y="3943"/>
                  </a:lnTo>
                  <a:lnTo>
                    <a:pt x="7959" y="3928"/>
                  </a:lnTo>
                  <a:lnTo>
                    <a:pt x="7955" y="3922"/>
                  </a:lnTo>
                  <a:lnTo>
                    <a:pt x="7943" y="3917"/>
                  </a:lnTo>
                  <a:lnTo>
                    <a:pt x="7904" y="3884"/>
                  </a:lnTo>
                  <a:lnTo>
                    <a:pt x="7876" y="3875"/>
                  </a:lnTo>
                  <a:lnTo>
                    <a:pt x="7836" y="3848"/>
                  </a:lnTo>
                  <a:lnTo>
                    <a:pt x="7790" y="3840"/>
                  </a:lnTo>
                  <a:lnTo>
                    <a:pt x="7782" y="3844"/>
                  </a:lnTo>
                  <a:lnTo>
                    <a:pt x="7761" y="3866"/>
                  </a:lnTo>
                  <a:lnTo>
                    <a:pt x="7754" y="3869"/>
                  </a:lnTo>
                  <a:lnTo>
                    <a:pt x="7683" y="3839"/>
                  </a:lnTo>
                  <a:lnTo>
                    <a:pt x="7684" y="3830"/>
                  </a:lnTo>
                  <a:lnTo>
                    <a:pt x="7687" y="3827"/>
                  </a:lnTo>
                  <a:lnTo>
                    <a:pt x="7689" y="3825"/>
                  </a:lnTo>
                  <a:lnTo>
                    <a:pt x="7692" y="3820"/>
                  </a:lnTo>
                  <a:lnTo>
                    <a:pt x="7692" y="3813"/>
                  </a:lnTo>
                  <a:lnTo>
                    <a:pt x="7691" y="3805"/>
                  </a:lnTo>
                  <a:lnTo>
                    <a:pt x="7691" y="3798"/>
                  </a:lnTo>
                  <a:lnTo>
                    <a:pt x="7696" y="3792"/>
                  </a:lnTo>
                  <a:lnTo>
                    <a:pt x="7698" y="3786"/>
                  </a:lnTo>
                  <a:lnTo>
                    <a:pt x="7700" y="3779"/>
                  </a:lnTo>
                  <a:lnTo>
                    <a:pt x="7698" y="3776"/>
                  </a:lnTo>
                  <a:lnTo>
                    <a:pt x="7688" y="3772"/>
                  </a:lnTo>
                  <a:lnTo>
                    <a:pt x="7684" y="3772"/>
                  </a:lnTo>
                  <a:lnTo>
                    <a:pt x="7675" y="3779"/>
                  </a:lnTo>
                  <a:lnTo>
                    <a:pt x="7671" y="3780"/>
                  </a:lnTo>
                  <a:lnTo>
                    <a:pt x="7665" y="3776"/>
                  </a:lnTo>
                  <a:lnTo>
                    <a:pt x="7625" y="3737"/>
                  </a:lnTo>
                  <a:lnTo>
                    <a:pt x="7614" y="3731"/>
                  </a:lnTo>
                  <a:lnTo>
                    <a:pt x="7595" y="3737"/>
                  </a:lnTo>
                  <a:lnTo>
                    <a:pt x="7559" y="3727"/>
                  </a:lnTo>
                  <a:lnTo>
                    <a:pt x="7546" y="3706"/>
                  </a:lnTo>
                  <a:lnTo>
                    <a:pt x="7473" y="3681"/>
                  </a:lnTo>
                  <a:lnTo>
                    <a:pt x="7453" y="3665"/>
                  </a:lnTo>
                  <a:lnTo>
                    <a:pt x="7325" y="3653"/>
                  </a:lnTo>
                  <a:lnTo>
                    <a:pt x="7288" y="3685"/>
                  </a:lnTo>
                  <a:lnTo>
                    <a:pt x="7288" y="3691"/>
                  </a:lnTo>
                  <a:lnTo>
                    <a:pt x="7291" y="3697"/>
                  </a:lnTo>
                  <a:lnTo>
                    <a:pt x="7297" y="3703"/>
                  </a:lnTo>
                  <a:lnTo>
                    <a:pt x="7294" y="3707"/>
                  </a:lnTo>
                  <a:lnTo>
                    <a:pt x="7290" y="3715"/>
                  </a:lnTo>
                  <a:lnTo>
                    <a:pt x="7287" y="3718"/>
                  </a:lnTo>
                  <a:lnTo>
                    <a:pt x="7290" y="3724"/>
                  </a:lnTo>
                  <a:lnTo>
                    <a:pt x="7298" y="3732"/>
                  </a:lnTo>
                  <a:lnTo>
                    <a:pt x="7296" y="3739"/>
                  </a:lnTo>
                  <a:lnTo>
                    <a:pt x="7296" y="3748"/>
                  </a:lnTo>
                  <a:lnTo>
                    <a:pt x="7297" y="3768"/>
                  </a:lnTo>
                  <a:lnTo>
                    <a:pt x="7299" y="3773"/>
                  </a:lnTo>
                  <a:lnTo>
                    <a:pt x="7311" y="3782"/>
                  </a:lnTo>
                  <a:lnTo>
                    <a:pt x="7315" y="3789"/>
                  </a:lnTo>
                  <a:lnTo>
                    <a:pt x="7313" y="3798"/>
                  </a:lnTo>
                  <a:lnTo>
                    <a:pt x="7317" y="3803"/>
                  </a:lnTo>
                  <a:lnTo>
                    <a:pt x="7328" y="3802"/>
                  </a:lnTo>
                  <a:lnTo>
                    <a:pt x="7333" y="3803"/>
                  </a:lnTo>
                  <a:lnTo>
                    <a:pt x="7349" y="3818"/>
                  </a:lnTo>
                  <a:lnTo>
                    <a:pt x="7355" y="3826"/>
                  </a:lnTo>
                  <a:lnTo>
                    <a:pt x="7352" y="3830"/>
                  </a:lnTo>
                  <a:lnTo>
                    <a:pt x="7351" y="3831"/>
                  </a:lnTo>
                  <a:lnTo>
                    <a:pt x="7351" y="3835"/>
                  </a:lnTo>
                  <a:lnTo>
                    <a:pt x="7356" y="3837"/>
                  </a:lnTo>
                  <a:lnTo>
                    <a:pt x="7355" y="3842"/>
                  </a:lnTo>
                  <a:lnTo>
                    <a:pt x="7351" y="3847"/>
                  </a:lnTo>
                  <a:lnTo>
                    <a:pt x="7347" y="3850"/>
                  </a:lnTo>
                  <a:lnTo>
                    <a:pt x="7307" y="3850"/>
                  </a:lnTo>
                  <a:lnTo>
                    <a:pt x="7301" y="3845"/>
                  </a:lnTo>
                  <a:lnTo>
                    <a:pt x="7297" y="3845"/>
                  </a:lnTo>
                  <a:lnTo>
                    <a:pt x="7294" y="3851"/>
                  </a:lnTo>
                  <a:lnTo>
                    <a:pt x="7301" y="3860"/>
                  </a:lnTo>
                  <a:lnTo>
                    <a:pt x="7291" y="3861"/>
                  </a:lnTo>
                  <a:lnTo>
                    <a:pt x="7286" y="3866"/>
                  </a:lnTo>
                  <a:lnTo>
                    <a:pt x="7285" y="3879"/>
                  </a:lnTo>
                  <a:lnTo>
                    <a:pt x="7286" y="3883"/>
                  </a:lnTo>
                  <a:cubicBezTo>
                    <a:pt x="7286" y="3883"/>
                    <a:pt x="7291" y="3899"/>
                    <a:pt x="7291" y="3899"/>
                  </a:cubicBezTo>
                  <a:close/>
                  <a:moveTo>
                    <a:pt x="5723" y="7219"/>
                  </a:moveTo>
                  <a:lnTo>
                    <a:pt x="5719" y="7211"/>
                  </a:lnTo>
                  <a:lnTo>
                    <a:pt x="5690" y="7191"/>
                  </a:lnTo>
                  <a:lnTo>
                    <a:pt x="5669" y="7160"/>
                  </a:lnTo>
                  <a:lnTo>
                    <a:pt x="5663" y="7155"/>
                  </a:lnTo>
                  <a:lnTo>
                    <a:pt x="5657" y="7154"/>
                  </a:lnTo>
                  <a:lnTo>
                    <a:pt x="5647" y="7146"/>
                  </a:lnTo>
                  <a:lnTo>
                    <a:pt x="5593" y="7133"/>
                  </a:lnTo>
                  <a:lnTo>
                    <a:pt x="5542" y="7136"/>
                  </a:lnTo>
                  <a:lnTo>
                    <a:pt x="5502" y="7152"/>
                  </a:lnTo>
                  <a:lnTo>
                    <a:pt x="5272" y="7154"/>
                  </a:lnTo>
                  <a:lnTo>
                    <a:pt x="5251" y="7167"/>
                  </a:lnTo>
                  <a:lnTo>
                    <a:pt x="5231" y="7189"/>
                  </a:lnTo>
                  <a:lnTo>
                    <a:pt x="5201" y="7235"/>
                  </a:lnTo>
                  <a:lnTo>
                    <a:pt x="5189" y="7247"/>
                  </a:lnTo>
                  <a:lnTo>
                    <a:pt x="5178" y="7254"/>
                  </a:lnTo>
                  <a:lnTo>
                    <a:pt x="5169" y="7257"/>
                  </a:lnTo>
                  <a:lnTo>
                    <a:pt x="5161" y="7262"/>
                  </a:lnTo>
                  <a:lnTo>
                    <a:pt x="5151" y="7273"/>
                  </a:lnTo>
                  <a:lnTo>
                    <a:pt x="5141" y="7289"/>
                  </a:lnTo>
                  <a:lnTo>
                    <a:pt x="5134" y="7303"/>
                  </a:lnTo>
                  <a:lnTo>
                    <a:pt x="5146" y="7314"/>
                  </a:lnTo>
                  <a:lnTo>
                    <a:pt x="5198" y="7320"/>
                  </a:lnTo>
                  <a:lnTo>
                    <a:pt x="5218" y="7335"/>
                  </a:lnTo>
                  <a:lnTo>
                    <a:pt x="5227" y="7346"/>
                  </a:lnTo>
                  <a:lnTo>
                    <a:pt x="5238" y="7356"/>
                  </a:lnTo>
                  <a:lnTo>
                    <a:pt x="5267" y="7363"/>
                  </a:lnTo>
                  <a:lnTo>
                    <a:pt x="5279" y="7372"/>
                  </a:lnTo>
                  <a:lnTo>
                    <a:pt x="5282" y="7377"/>
                  </a:lnTo>
                  <a:lnTo>
                    <a:pt x="5285" y="7389"/>
                  </a:lnTo>
                  <a:lnTo>
                    <a:pt x="5289" y="7392"/>
                  </a:lnTo>
                  <a:lnTo>
                    <a:pt x="5294" y="7393"/>
                  </a:lnTo>
                  <a:lnTo>
                    <a:pt x="5299" y="7397"/>
                  </a:lnTo>
                  <a:lnTo>
                    <a:pt x="5304" y="7403"/>
                  </a:lnTo>
                  <a:lnTo>
                    <a:pt x="5303" y="7412"/>
                  </a:lnTo>
                  <a:lnTo>
                    <a:pt x="5358" y="7455"/>
                  </a:lnTo>
                  <a:lnTo>
                    <a:pt x="5353" y="7458"/>
                  </a:lnTo>
                  <a:lnTo>
                    <a:pt x="5343" y="7454"/>
                  </a:lnTo>
                  <a:lnTo>
                    <a:pt x="5337" y="7458"/>
                  </a:lnTo>
                  <a:lnTo>
                    <a:pt x="5341" y="7470"/>
                  </a:lnTo>
                  <a:lnTo>
                    <a:pt x="5345" y="7476"/>
                  </a:lnTo>
                  <a:lnTo>
                    <a:pt x="5361" y="7488"/>
                  </a:lnTo>
                  <a:lnTo>
                    <a:pt x="5372" y="7504"/>
                  </a:lnTo>
                  <a:lnTo>
                    <a:pt x="5367" y="7509"/>
                  </a:lnTo>
                  <a:lnTo>
                    <a:pt x="5370" y="7513"/>
                  </a:lnTo>
                  <a:lnTo>
                    <a:pt x="5366" y="7517"/>
                  </a:lnTo>
                  <a:lnTo>
                    <a:pt x="5357" y="7519"/>
                  </a:lnTo>
                  <a:lnTo>
                    <a:pt x="5353" y="7522"/>
                  </a:lnTo>
                  <a:lnTo>
                    <a:pt x="5392" y="7549"/>
                  </a:lnTo>
                  <a:lnTo>
                    <a:pt x="5396" y="7549"/>
                  </a:lnTo>
                  <a:lnTo>
                    <a:pt x="5400" y="7547"/>
                  </a:lnTo>
                  <a:lnTo>
                    <a:pt x="5403" y="7547"/>
                  </a:lnTo>
                  <a:lnTo>
                    <a:pt x="5407" y="7550"/>
                  </a:lnTo>
                  <a:lnTo>
                    <a:pt x="5404" y="7553"/>
                  </a:lnTo>
                  <a:lnTo>
                    <a:pt x="5402" y="7556"/>
                  </a:lnTo>
                  <a:lnTo>
                    <a:pt x="5399" y="7564"/>
                  </a:lnTo>
                  <a:lnTo>
                    <a:pt x="5407" y="7577"/>
                  </a:lnTo>
                  <a:lnTo>
                    <a:pt x="5411" y="7582"/>
                  </a:lnTo>
                  <a:lnTo>
                    <a:pt x="5420" y="7587"/>
                  </a:lnTo>
                  <a:lnTo>
                    <a:pt x="5424" y="7593"/>
                  </a:lnTo>
                  <a:lnTo>
                    <a:pt x="5429" y="7610"/>
                  </a:lnTo>
                  <a:lnTo>
                    <a:pt x="5441" y="7634"/>
                  </a:lnTo>
                  <a:lnTo>
                    <a:pt x="5499" y="7702"/>
                  </a:lnTo>
                  <a:lnTo>
                    <a:pt x="5502" y="7709"/>
                  </a:lnTo>
                  <a:lnTo>
                    <a:pt x="5504" y="7717"/>
                  </a:lnTo>
                  <a:lnTo>
                    <a:pt x="5504" y="7728"/>
                  </a:lnTo>
                  <a:lnTo>
                    <a:pt x="5505" y="7738"/>
                  </a:lnTo>
                  <a:lnTo>
                    <a:pt x="5511" y="7745"/>
                  </a:lnTo>
                  <a:lnTo>
                    <a:pt x="5522" y="7750"/>
                  </a:lnTo>
                  <a:lnTo>
                    <a:pt x="5521" y="7754"/>
                  </a:lnTo>
                  <a:lnTo>
                    <a:pt x="5519" y="7762"/>
                  </a:lnTo>
                  <a:lnTo>
                    <a:pt x="5518" y="7765"/>
                  </a:lnTo>
                  <a:lnTo>
                    <a:pt x="5534" y="7760"/>
                  </a:lnTo>
                  <a:lnTo>
                    <a:pt x="5538" y="7761"/>
                  </a:lnTo>
                  <a:lnTo>
                    <a:pt x="5540" y="7764"/>
                  </a:lnTo>
                  <a:lnTo>
                    <a:pt x="5541" y="7770"/>
                  </a:lnTo>
                  <a:lnTo>
                    <a:pt x="5542" y="7776"/>
                  </a:lnTo>
                  <a:lnTo>
                    <a:pt x="5545" y="7778"/>
                  </a:lnTo>
                  <a:lnTo>
                    <a:pt x="5548" y="7777"/>
                  </a:lnTo>
                  <a:lnTo>
                    <a:pt x="5550" y="7774"/>
                  </a:lnTo>
                  <a:lnTo>
                    <a:pt x="5553" y="7772"/>
                  </a:lnTo>
                  <a:lnTo>
                    <a:pt x="5569" y="7768"/>
                  </a:lnTo>
                  <a:lnTo>
                    <a:pt x="5565" y="7762"/>
                  </a:lnTo>
                  <a:lnTo>
                    <a:pt x="5550" y="7752"/>
                  </a:lnTo>
                  <a:lnTo>
                    <a:pt x="5537" y="7732"/>
                  </a:lnTo>
                  <a:lnTo>
                    <a:pt x="5547" y="7728"/>
                  </a:lnTo>
                  <a:lnTo>
                    <a:pt x="5546" y="7721"/>
                  </a:lnTo>
                  <a:lnTo>
                    <a:pt x="5540" y="7713"/>
                  </a:lnTo>
                  <a:lnTo>
                    <a:pt x="5533" y="7708"/>
                  </a:lnTo>
                  <a:lnTo>
                    <a:pt x="5542" y="7701"/>
                  </a:lnTo>
                  <a:lnTo>
                    <a:pt x="5550" y="7707"/>
                  </a:lnTo>
                  <a:lnTo>
                    <a:pt x="5558" y="7716"/>
                  </a:lnTo>
                  <a:lnTo>
                    <a:pt x="5567" y="7719"/>
                  </a:lnTo>
                  <a:lnTo>
                    <a:pt x="5575" y="7714"/>
                  </a:lnTo>
                  <a:lnTo>
                    <a:pt x="5600" y="7685"/>
                  </a:lnTo>
                  <a:lnTo>
                    <a:pt x="5631" y="7668"/>
                  </a:lnTo>
                  <a:lnTo>
                    <a:pt x="5642" y="7654"/>
                  </a:lnTo>
                  <a:lnTo>
                    <a:pt x="5642" y="7623"/>
                  </a:lnTo>
                  <a:lnTo>
                    <a:pt x="5662" y="7605"/>
                  </a:lnTo>
                  <a:lnTo>
                    <a:pt x="5680" y="7581"/>
                  </a:lnTo>
                  <a:lnTo>
                    <a:pt x="5689" y="7572"/>
                  </a:lnTo>
                  <a:lnTo>
                    <a:pt x="5710" y="7561"/>
                  </a:lnTo>
                  <a:lnTo>
                    <a:pt x="5718" y="7549"/>
                  </a:lnTo>
                  <a:lnTo>
                    <a:pt x="5713" y="7542"/>
                  </a:lnTo>
                  <a:lnTo>
                    <a:pt x="5717" y="7530"/>
                  </a:lnTo>
                  <a:lnTo>
                    <a:pt x="5741" y="7492"/>
                  </a:lnTo>
                  <a:lnTo>
                    <a:pt x="5765" y="7465"/>
                  </a:lnTo>
                  <a:lnTo>
                    <a:pt x="5772" y="7452"/>
                  </a:lnTo>
                  <a:lnTo>
                    <a:pt x="5773" y="7441"/>
                  </a:lnTo>
                  <a:lnTo>
                    <a:pt x="5772" y="7430"/>
                  </a:lnTo>
                  <a:lnTo>
                    <a:pt x="5772" y="7415"/>
                  </a:lnTo>
                  <a:lnTo>
                    <a:pt x="5774" y="7409"/>
                  </a:lnTo>
                  <a:lnTo>
                    <a:pt x="5782" y="7396"/>
                  </a:lnTo>
                  <a:lnTo>
                    <a:pt x="5784" y="7386"/>
                  </a:lnTo>
                  <a:lnTo>
                    <a:pt x="5783" y="7381"/>
                  </a:lnTo>
                  <a:lnTo>
                    <a:pt x="5778" y="7370"/>
                  </a:lnTo>
                  <a:lnTo>
                    <a:pt x="5784" y="7359"/>
                  </a:lnTo>
                  <a:lnTo>
                    <a:pt x="5791" y="7350"/>
                  </a:lnTo>
                  <a:lnTo>
                    <a:pt x="5797" y="7340"/>
                  </a:lnTo>
                  <a:lnTo>
                    <a:pt x="5799" y="7326"/>
                  </a:lnTo>
                  <a:lnTo>
                    <a:pt x="5803" y="7319"/>
                  </a:lnTo>
                  <a:lnTo>
                    <a:pt x="5805" y="7315"/>
                  </a:lnTo>
                  <a:lnTo>
                    <a:pt x="5807" y="7313"/>
                  </a:lnTo>
                  <a:lnTo>
                    <a:pt x="5807" y="7288"/>
                  </a:lnTo>
                  <a:lnTo>
                    <a:pt x="5793" y="7268"/>
                  </a:lnTo>
                  <a:lnTo>
                    <a:pt x="5764" y="7242"/>
                  </a:lnTo>
                  <a:lnTo>
                    <a:pt x="5727" y="7234"/>
                  </a:lnTo>
                  <a:cubicBezTo>
                    <a:pt x="5727" y="7234"/>
                    <a:pt x="5723" y="7219"/>
                    <a:pt x="5723" y="7219"/>
                  </a:cubicBezTo>
                  <a:close/>
                  <a:moveTo>
                    <a:pt x="5806" y="4424"/>
                  </a:moveTo>
                  <a:lnTo>
                    <a:pt x="5811" y="4434"/>
                  </a:lnTo>
                  <a:lnTo>
                    <a:pt x="5815" y="4449"/>
                  </a:lnTo>
                  <a:lnTo>
                    <a:pt x="5817" y="4466"/>
                  </a:lnTo>
                  <a:lnTo>
                    <a:pt x="5812" y="4480"/>
                  </a:lnTo>
                  <a:lnTo>
                    <a:pt x="5815" y="4486"/>
                  </a:lnTo>
                  <a:lnTo>
                    <a:pt x="5813" y="4491"/>
                  </a:lnTo>
                  <a:lnTo>
                    <a:pt x="5805" y="4499"/>
                  </a:lnTo>
                  <a:lnTo>
                    <a:pt x="5808" y="4504"/>
                  </a:lnTo>
                  <a:lnTo>
                    <a:pt x="5825" y="4511"/>
                  </a:lnTo>
                  <a:lnTo>
                    <a:pt x="5833" y="4519"/>
                  </a:lnTo>
                  <a:lnTo>
                    <a:pt x="5837" y="4520"/>
                  </a:lnTo>
                  <a:lnTo>
                    <a:pt x="5838" y="4523"/>
                  </a:lnTo>
                  <a:lnTo>
                    <a:pt x="5836" y="4530"/>
                  </a:lnTo>
                  <a:lnTo>
                    <a:pt x="5831" y="4539"/>
                  </a:lnTo>
                  <a:lnTo>
                    <a:pt x="5827" y="4542"/>
                  </a:lnTo>
                  <a:lnTo>
                    <a:pt x="5824" y="4544"/>
                  </a:lnTo>
                  <a:lnTo>
                    <a:pt x="5820" y="4548"/>
                  </a:lnTo>
                  <a:lnTo>
                    <a:pt x="5817" y="4557"/>
                  </a:lnTo>
                  <a:lnTo>
                    <a:pt x="5833" y="4567"/>
                  </a:lnTo>
                  <a:lnTo>
                    <a:pt x="5836" y="4576"/>
                  </a:lnTo>
                  <a:lnTo>
                    <a:pt x="5829" y="4586"/>
                  </a:lnTo>
                  <a:lnTo>
                    <a:pt x="5837" y="4597"/>
                  </a:lnTo>
                  <a:lnTo>
                    <a:pt x="5840" y="4602"/>
                  </a:lnTo>
                  <a:lnTo>
                    <a:pt x="5835" y="4606"/>
                  </a:lnTo>
                  <a:lnTo>
                    <a:pt x="5833" y="4609"/>
                  </a:lnTo>
                  <a:lnTo>
                    <a:pt x="5831" y="4615"/>
                  </a:lnTo>
                  <a:lnTo>
                    <a:pt x="5843" y="4616"/>
                  </a:lnTo>
                  <a:lnTo>
                    <a:pt x="5849" y="4619"/>
                  </a:lnTo>
                  <a:lnTo>
                    <a:pt x="5852" y="4626"/>
                  </a:lnTo>
                  <a:lnTo>
                    <a:pt x="5854" y="4626"/>
                  </a:lnTo>
                  <a:lnTo>
                    <a:pt x="5852" y="4629"/>
                  </a:lnTo>
                  <a:lnTo>
                    <a:pt x="5848" y="4636"/>
                  </a:lnTo>
                  <a:lnTo>
                    <a:pt x="5845" y="4647"/>
                  </a:lnTo>
                  <a:lnTo>
                    <a:pt x="5845" y="4652"/>
                  </a:lnTo>
                  <a:lnTo>
                    <a:pt x="5845" y="4660"/>
                  </a:lnTo>
                  <a:lnTo>
                    <a:pt x="5850" y="4672"/>
                  </a:lnTo>
                  <a:lnTo>
                    <a:pt x="5858" y="4679"/>
                  </a:lnTo>
                  <a:lnTo>
                    <a:pt x="5875" y="4685"/>
                  </a:lnTo>
                  <a:lnTo>
                    <a:pt x="5874" y="4690"/>
                  </a:lnTo>
                  <a:lnTo>
                    <a:pt x="5867" y="4689"/>
                  </a:lnTo>
                  <a:lnTo>
                    <a:pt x="5864" y="4690"/>
                  </a:lnTo>
                  <a:lnTo>
                    <a:pt x="5861" y="4693"/>
                  </a:lnTo>
                  <a:lnTo>
                    <a:pt x="5876" y="4705"/>
                  </a:lnTo>
                  <a:lnTo>
                    <a:pt x="5883" y="4715"/>
                  </a:lnTo>
                  <a:lnTo>
                    <a:pt x="5888" y="4729"/>
                  </a:lnTo>
                  <a:lnTo>
                    <a:pt x="5884" y="4734"/>
                  </a:lnTo>
                  <a:lnTo>
                    <a:pt x="5879" y="4735"/>
                  </a:lnTo>
                  <a:lnTo>
                    <a:pt x="5875" y="4733"/>
                  </a:lnTo>
                  <a:lnTo>
                    <a:pt x="5872" y="4728"/>
                  </a:lnTo>
                  <a:lnTo>
                    <a:pt x="5872" y="4733"/>
                  </a:lnTo>
                  <a:lnTo>
                    <a:pt x="5879" y="4738"/>
                  </a:lnTo>
                  <a:lnTo>
                    <a:pt x="5895" y="4737"/>
                  </a:lnTo>
                  <a:lnTo>
                    <a:pt x="5902" y="4744"/>
                  </a:lnTo>
                  <a:lnTo>
                    <a:pt x="5900" y="4749"/>
                  </a:lnTo>
                  <a:lnTo>
                    <a:pt x="5895" y="4763"/>
                  </a:lnTo>
                  <a:lnTo>
                    <a:pt x="5902" y="4773"/>
                  </a:lnTo>
                  <a:lnTo>
                    <a:pt x="5911" y="4772"/>
                  </a:lnTo>
                  <a:lnTo>
                    <a:pt x="5929" y="4765"/>
                  </a:lnTo>
                  <a:lnTo>
                    <a:pt x="5949" y="4768"/>
                  </a:lnTo>
                  <a:lnTo>
                    <a:pt x="5958" y="4774"/>
                  </a:lnTo>
                  <a:lnTo>
                    <a:pt x="5966" y="4784"/>
                  </a:lnTo>
                  <a:lnTo>
                    <a:pt x="5976" y="4804"/>
                  </a:lnTo>
                  <a:lnTo>
                    <a:pt x="5981" y="4811"/>
                  </a:lnTo>
                  <a:lnTo>
                    <a:pt x="5988" y="4816"/>
                  </a:lnTo>
                  <a:lnTo>
                    <a:pt x="5996" y="4815"/>
                  </a:lnTo>
                  <a:lnTo>
                    <a:pt x="6020" y="4798"/>
                  </a:lnTo>
                  <a:lnTo>
                    <a:pt x="6048" y="4798"/>
                  </a:lnTo>
                  <a:lnTo>
                    <a:pt x="6062" y="4791"/>
                  </a:lnTo>
                  <a:lnTo>
                    <a:pt x="6076" y="4763"/>
                  </a:lnTo>
                  <a:lnTo>
                    <a:pt x="6083" y="4736"/>
                  </a:lnTo>
                  <a:lnTo>
                    <a:pt x="6084" y="4734"/>
                  </a:lnTo>
                  <a:lnTo>
                    <a:pt x="6083" y="4721"/>
                  </a:lnTo>
                  <a:lnTo>
                    <a:pt x="6081" y="4707"/>
                  </a:lnTo>
                  <a:lnTo>
                    <a:pt x="6077" y="4704"/>
                  </a:lnTo>
                  <a:lnTo>
                    <a:pt x="6072" y="4703"/>
                  </a:lnTo>
                  <a:lnTo>
                    <a:pt x="6066" y="4696"/>
                  </a:lnTo>
                  <a:lnTo>
                    <a:pt x="6069" y="4689"/>
                  </a:lnTo>
                  <a:lnTo>
                    <a:pt x="6072" y="4686"/>
                  </a:lnTo>
                  <a:lnTo>
                    <a:pt x="6075" y="4685"/>
                  </a:lnTo>
                  <a:lnTo>
                    <a:pt x="6079" y="4683"/>
                  </a:lnTo>
                  <a:lnTo>
                    <a:pt x="6076" y="4677"/>
                  </a:lnTo>
                  <a:lnTo>
                    <a:pt x="6066" y="4672"/>
                  </a:lnTo>
                  <a:lnTo>
                    <a:pt x="6063" y="4669"/>
                  </a:lnTo>
                  <a:lnTo>
                    <a:pt x="6056" y="4656"/>
                  </a:lnTo>
                  <a:lnTo>
                    <a:pt x="6026" y="4628"/>
                  </a:lnTo>
                  <a:lnTo>
                    <a:pt x="6022" y="4620"/>
                  </a:lnTo>
                  <a:lnTo>
                    <a:pt x="6020" y="4603"/>
                  </a:lnTo>
                  <a:lnTo>
                    <a:pt x="6011" y="4599"/>
                  </a:lnTo>
                  <a:lnTo>
                    <a:pt x="5968" y="4604"/>
                  </a:lnTo>
                  <a:lnTo>
                    <a:pt x="5965" y="4602"/>
                  </a:lnTo>
                  <a:lnTo>
                    <a:pt x="5966" y="4597"/>
                  </a:lnTo>
                  <a:lnTo>
                    <a:pt x="5968" y="4590"/>
                  </a:lnTo>
                  <a:lnTo>
                    <a:pt x="5969" y="4583"/>
                  </a:lnTo>
                  <a:lnTo>
                    <a:pt x="5970" y="4570"/>
                  </a:lnTo>
                  <a:lnTo>
                    <a:pt x="5977" y="4563"/>
                  </a:lnTo>
                  <a:lnTo>
                    <a:pt x="5984" y="4552"/>
                  </a:lnTo>
                  <a:lnTo>
                    <a:pt x="5983" y="4532"/>
                  </a:lnTo>
                  <a:lnTo>
                    <a:pt x="5978" y="4517"/>
                  </a:lnTo>
                  <a:lnTo>
                    <a:pt x="5892" y="4384"/>
                  </a:lnTo>
                  <a:lnTo>
                    <a:pt x="5874" y="4370"/>
                  </a:lnTo>
                  <a:lnTo>
                    <a:pt x="5866" y="4359"/>
                  </a:lnTo>
                  <a:lnTo>
                    <a:pt x="5816" y="4346"/>
                  </a:lnTo>
                  <a:lnTo>
                    <a:pt x="5780" y="4364"/>
                  </a:lnTo>
                  <a:lnTo>
                    <a:pt x="5775" y="4370"/>
                  </a:lnTo>
                  <a:lnTo>
                    <a:pt x="5775" y="4379"/>
                  </a:lnTo>
                  <a:lnTo>
                    <a:pt x="5781" y="4395"/>
                  </a:lnTo>
                  <a:cubicBezTo>
                    <a:pt x="5781" y="4395"/>
                    <a:pt x="5806" y="4424"/>
                    <a:pt x="5806" y="4424"/>
                  </a:cubicBezTo>
                  <a:close/>
                  <a:moveTo>
                    <a:pt x="6961" y="2833"/>
                  </a:moveTo>
                  <a:lnTo>
                    <a:pt x="6963" y="2842"/>
                  </a:lnTo>
                  <a:lnTo>
                    <a:pt x="6963" y="2847"/>
                  </a:lnTo>
                  <a:lnTo>
                    <a:pt x="6964" y="2850"/>
                  </a:lnTo>
                  <a:lnTo>
                    <a:pt x="6964" y="2854"/>
                  </a:lnTo>
                  <a:lnTo>
                    <a:pt x="6965" y="2858"/>
                  </a:lnTo>
                  <a:lnTo>
                    <a:pt x="6965" y="2863"/>
                  </a:lnTo>
                  <a:lnTo>
                    <a:pt x="6965" y="2867"/>
                  </a:lnTo>
                  <a:lnTo>
                    <a:pt x="6965" y="2869"/>
                  </a:lnTo>
                  <a:lnTo>
                    <a:pt x="6965" y="2875"/>
                  </a:lnTo>
                  <a:lnTo>
                    <a:pt x="6964" y="2881"/>
                  </a:lnTo>
                  <a:lnTo>
                    <a:pt x="6959" y="2893"/>
                  </a:lnTo>
                  <a:lnTo>
                    <a:pt x="6958" y="2901"/>
                  </a:lnTo>
                  <a:lnTo>
                    <a:pt x="6962" y="2905"/>
                  </a:lnTo>
                  <a:lnTo>
                    <a:pt x="6971" y="2919"/>
                  </a:lnTo>
                  <a:lnTo>
                    <a:pt x="6976" y="2924"/>
                  </a:lnTo>
                  <a:lnTo>
                    <a:pt x="7036" y="2919"/>
                  </a:lnTo>
                  <a:lnTo>
                    <a:pt x="7051" y="2910"/>
                  </a:lnTo>
                  <a:lnTo>
                    <a:pt x="7057" y="2910"/>
                  </a:lnTo>
                  <a:lnTo>
                    <a:pt x="7102" y="2944"/>
                  </a:lnTo>
                  <a:lnTo>
                    <a:pt x="7103" y="2948"/>
                  </a:lnTo>
                  <a:lnTo>
                    <a:pt x="7104" y="2955"/>
                  </a:lnTo>
                  <a:lnTo>
                    <a:pt x="7105" y="2967"/>
                  </a:lnTo>
                  <a:lnTo>
                    <a:pt x="7102" y="2970"/>
                  </a:lnTo>
                  <a:lnTo>
                    <a:pt x="7098" y="2971"/>
                  </a:lnTo>
                  <a:lnTo>
                    <a:pt x="7100" y="2976"/>
                  </a:lnTo>
                  <a:lnTo>
                    <a:pt x="7102" y="2983"/>
                  </a:lnTo>
                  <a:lnTo>
                    <a:pt x="7104" y="2985"/>
                  </a:lnTo>
                  <a:lnTo>
                    <a:pt x="7103" y="2988"/>
                  </a:lnTo>
                  <a:lnTo>
                    <a:pt x="7100" y="3000"/>
                  </a:lnTo>
                  <a:lnTo>
                    <a:pt x="7105" y="3006"/>
                  </a:lnTo>
                  <a:lnTo>
                    <a:pt x="7163" y="3027"/>
                  </a:lnTo>
                  <a:lnTo>
                    <a:pt x="7175" y="3040"/>
                  </a:lnTo>
                  <a:lnTo>
                    <a:pt x="7177" y="3047"/>
                  </a:lnTo>
                  <a:lnTo>
                    <a:pt x="7177" y="3061"/>
                  </a:lnTo>
                  <a:lnTo>
                    <a:pt x="7184" y="3067"/>
                  </a:lnTo>
                  <a:lnTo>
                    <a:pt x="7186" y="3067"/>
                  </a:lnTo>
                  <a:lnTo>
                    <a:pt x="7190" y="3063"/>
                  </a:lnTo>
                  <a:lnTo>
                    <a:pt x="7191" y="3057"/>
                  </a:lnTo>
                  <a:lnTo>
                    <a:pt x="7193" y="3040"/>
                  </a:lnTo>
                  <a:lnTo>
                    <a:pt x="7194" y="3036"/>
                  </a:lnTo>
                  <a:lnTo>
                    <a:pt x="7197" y="3032"/>
                  </a:lnTo>
                  <a:lnTo>
                    <a:pt x="7200" y="3022"/>
                  </a:lnTo>
                  <a:lnTo>
                    <a:pt x="7201" y="3012"/>
                  </a:lnTo>
                  <a:lnTo>
                    <a:pt x="7203" y="3008"/>
                  </a:lnTo>
                  <a:lnTo>
                    <a:pt x="7205" y="3005"/>
                  </a:lnTo>
                  <a:lnTo>
                    <a:pt x="7209" y="2998"/>
                  </a:lnTo>
                  <a:lnTo>
                    <a:pt x="7212" y="2990"/>
                  </a:lnTo>
                  <a:lnTo>
                    <a:pt x="7213" y="2982"/>
                  </a:lnTo>
                  <a:lnTo>
                    <a:pt x="7212" y="2964"/>
                  </a:lnTo>
                  <a:lnTo>
                    <a:pt x="7208" y="2946"/>
                  </a:lnTo>
                  <a:lnTo>
                    <a:pt x="7204" y="2930"/>
                  </a:lnTo>
                  <a:lnTo>
                    <a:pt x="7198" y="2918"/>
                  </a:lnTo>
                  <a:lnTo>
                    <a:pt x="7191" y="2911"/>
                  </a:lnTo>
                  <a:lnTo>
                    <a:pt x="7190" y="2905"/>
                  </a:lnTo>
                  <a:lnTo>
                    <a:pt x="7191" y="2890"/>
                  </a:lnTo>
                  <a:lnTo>
                    <a:pt x="7192" y="2880"/>
                  </a:lnTo>
                  <a:lnTo>
                    <a:pt x="7194" y="2872"/>
                  </a:lnTo>
                  <a:lnTo>
                    <a:pt x="7197" y="2866"/>
                  </a:lnTo>
                  <a:lnTo>
                    <a:pt x="7200" y="2861"/>
                  </a:lnTo>
                  <a:lnTo>
                    <a:pt x="7192" y="2850"/>
                  </a:lnTo>
                  <a:lnTo>
                    <a:pt x="7188" y="2841"/>
                  </a:lnTo>
                  <a:lnTo>
                    <a:pt x="7188" y="2831"/>
                  </a:lnTo>
                  <a:lnTo>
                    <a:pt x="7186" y="2823"/>
                  </a:lnTo>
                  <a:lnTo>
                    <a:pt x="7174" y="2807"/>
                  </a:lnTo>
                  <a:lnTo>
                    <a:pt x="7170" y="2800"/>
                  </a:lnTo>
                  <a:lnTo>
                    <a:pt x="7172" y="2798"/>
                  </a:lnTo>
                  <a:lnTo>
                    <a:pt x="7173" y="2792"/>
                  </a:lnTo>
                  <a:lnTo>
                    <a:pt x="7175" y="2791"/>
                  </a:lnTo>
                  <a:lnTo>
                    <a:pt x="7171" y="2781"/>
                  </a:lnTo>
                  <a:lnTo>
                    <a:pt x="7156" y="2773"/>
                  </a:lnTo>
                  <a:lnTo>
                    <a:pt x="7139" y="2753"/>
                  </a:lnTo>
                  <a:lnTo>
                    <a:pt x="7130" y="2747"/>
                  </a:lnTo>
                  <a:lnTo>
                    <a:pt x="7081" y="2763"/>
                  </a:lnTo>
                  <a:lnTo>
                    <a:pt x="7077" y="2762"/>
                  </a:lnTo>
                  <a:lnTo>
                    <a:pt x="7057" y="2742"/>
                  </a:lnTo>
                  <a:lnTo>
                    <a:pt x="7023" y="2736"/>
                  </a:lnTo>
                  <a:lnTo>
                    <a:pt x="6978" y="2774"/>
                  </a:lnTo>
                  <a:lnTo>
                    <a:pt x="6971" y="2787"/>
                  </a:lnTo>
                  <a:lnTo>
                    <a:pt x="6972" y="2783"/>
                  </a:lnTo>
                  <a:lnTo>
                    <a:pt x="6970" y="2787"/>
                  </a:lnTo>
                  <a:lnTo>
                    <a:pt x="6968" y="2796"/>
                  </a:lnTo>
                  <a:lnTo>
                    <a:pt x="6967" y="2799"/>
                  </a:lnTo>
                  <a:lnTo>
                    <a:pt x="6965" y="2802"/>
                  </a:lnTo>
                  <a:lnTo>
                    <a:pt x="6960" y="2806"/>
                  </a:lnTo>
                  <a:lnTo>
                    <a:pt x="6958" y="2809"/>
                  </a:lnTo>
                  <a:lnTo>
                    <a:pt x="6956" y="2818"/>
                  </a:lnTo>
                  <a:lnTo>
                    <a:pt x="6958" y="2825"/>
                  </a:lnTo>
                  <a:cubicBezTo>
                    <a:pt x="6958" y="2825"/>
                    <a:pt x="6961" y="2833"/>
                    <a:pt x="6961" y="2833"/>
                  </a:cubicBezTo>
                  <a:close/>
                  <a:moveTo>
                    <a:pt x="5993" y="3482"/>
                  </a:moveTo>
                  <a:lnTo>
                    <a:pt x="6020" y="3493"/>
                  </a:lnTo>
                  <a:lnTo>
                    <a:pt x="6104" y="3469"/>
                  </a:lnTo>
                  <a:lnTo>
                    <a:pt x="6140" y="3481"/>
                  </a:lnTo>
                  <a:lnTo>
                    <a:pt x="6146" y="3487"/>
                  </a:lnTo>
                  <a:lnTo>
                    <a:pt x="6150" y="3501"/>
                  </a:lnTo>
                  <a:lnTo>
                    <a:pt x="6132" y="3527"/>
                  </a:lnTo>
                  <a:lnTo>
                    <a:pt x="6119" y="3549"/>
                  </a:lnTo>
                  <a:lnTo>
                    <a:pt x="6115" y="3568"/>
                  </a:lnTo>
                  <a:lnTo>
                    <a:pt x="6112" y="3570"/>
                  </a:lnTo>
                  <a:lnTo>
                    <a:pt x="6110" y="3574"/>
                  </a:lnTo>
                  <a:lnTo>
                    <a:pt x="6108" y="3578"/>
                  </a:lnTo>
                  <a:lnTo>
                    <a:pt x="6105" y="3583"/>
                  </a:lnTo>
                  <a:lnTo>
                    <a:pt x="6077" y="3613"/>
                  </a:lnTo>
                  <a:lnTo>
                    <a:pt x="6072" y="3625"/>
                  </a:lnTo>
                  <a:lnTo>
                    <a:pt x="6075" y="3639"/>
                  </a:lnTo>
                  <a:lnTo>
                    <a:pt x="6084" y="3646"/>
                  </a:lnTo>
                  <a:lnTo>
                    <a:pt x="6105" y="3646"/>
                  </a:lnTo>
                  <a:lnTo>
                    <a:pt x="6116" y="3640"/>
                  </a:lnTo>
                  <a:lnTo>
                    <a:pt x="6136" y="3617"/>
                  </a:lnTo>
                  <a:lnTo>
                    <a:pt x="6157" y="3604"/>
                  </a:lnTo>
                  <a:lnTo>
                    <a:pt x="6162" y="3596"/>
                  </a:lnTo>
                  <a:lnTo>
                    <a:pt x="6168" y="3584"/>
                  </a:lnTo>
                  <a:lnTo>
                    <a:pt x="6179" y="3555"/>
                  </a:lnTo>
                  <a:lnTo>
                    <a:pt x="6185" y="3541"/>
                  </a:lnTo>
                  <a:lnTo>
                    <a:pt x="6194" y="3534"/>
                  </a:lnTo>
                  <a:lnTo>
                    <a:pt x="6202" y="3533"/>
                  </a:lnTo>
                  <a:lnTo>
                    <a:pt x="6214" y="3541"/>
                  </a:lnTo>
                  <a:lnTo>
                    <a:pt x="6216" y="3536"/>
                  </a:lnTo>
                  <a:lnTo>
                    <a:pt x="6218" y="3527"/>
                  </a:lnTo>
                  <a:lnTo>
                    <a:pt x="6221" y="3519"/>
                  </a:lnTo>
                  <a:lnTo>
                    <a:pt x="6226" y="3515"/>
                  </a:lnTo>
                  <a:lnTo>
                    <a:pt x="6255" y="3524"/>
                  </a:lnTo>
                  <a:lnTo>
                    <a:pt x="6258" y="3528"/>
                  </a:lnTo>
                  <a:lnTo>
                    <a:pt x="6259" y="3535"/>
                  </a:lnTo>
                  <a:lnTo>
                    <a:pt x="6259" y="3541"/>
                  </a:lnTo>
                  <a:lnTo>
                    <a:pt x="6259" y="3547"/>
                  </a:lnTo>
                  <a:lnTo>
                    <a:pt x="6262" y="3553"/>
                  </a:lnTo>
                  <a:lnTo>
                    <a:pt x="6291" y="3575"/>
                  </a:lnTo>
                  <a:lnTo>
                    <a:pt x="6295" y="3582"/>
                  </a:lnTo>
                  <a:lnTo>
                    <a:pt x="6294" y="3592"/>
                  </a:lnTo>
                  <a:lnTo>
                    <a:pt x="6289" y="3597"/>
                  </a:lnTo>
                  <a:lnTo>
                    <a:pt x="6232" y="3635"/>
                  </a:lnTo>
                  <a:lnTo>
                    <a:pt x="6216" y="3659"/>
                  </a:lnTo>
                  <a:lnTo>
                    <a:pt x="6222" y="3668"/>
                  </a:lnTo>
                  <a:lnTo>
                    <a:pt x="6238" y="3668"/>
                  </a:lnTo>
                  <a:lnTo>
                    <a:pt x="6241" y="3675"/>
                  </a:lnTo>
                  <a:lnTo>
                    <a:pt x="6239" y="3675"/>
                  </a:lnTo>
                  <a:lnTo>
                    <a:pt x="6246" y="3682"/>
                  </a:lnTo>
                  <a:lnTo>
                    <a:pt x="6256" y="3683"/>
                  </a:lnTo>
                  <a:lnTo>
                    <a:pt x="6267" y="3677"/>
                  </a:lnTo>
                  <a:lnTo>
                    <a:pt x="6276" y="3667"/>
                  </a:lnTo>
                  <a:lnTo>
                    <a:pt x="6275" y="3664"/>
                  </a:lnTo>
                  <a:lnTo>
                    <a:pt x="6275" y="3659"/>
                  </a:lnTo>
                  <a:lnTo>
                    <a:pt x="6274" y="3657"/>
                  </a:lnTo>
                  <a:lnTo>
                    <a:pt x="6279" y="3647"/>
                  </a:lnTo>
                  <a:lnTo>
                    <a:pt x="6283" y="3648"/>
                  </a:lnTo>
                  <a:lnTo>
                    <a:pt x="6292" y="3658"/>
                  </a:lnTo>
                  <a:lnTo>
                    <a:pt x="6297" y="3657"/>
                  </a:lnTo>
                  <a:lnTo>
                    <a:pt x="6303" y="3653"/>
                  </a:lnTo>
                  <a:lnTo>
                    <a:pt x="6309" y="3651"/>
                  </a:lnTo>
                  <a:lnTo>
                    <a:pt x="6313" y="3659"/>
                  </a:lnTo>
                  <a:lnTo>
                    <a:pt x="6300" y="3673"/>
                  </a:lnTo>
                  <a:lnTo>
                    <a:pt x="6293" y="3684"/>
                  </a:lnTo>
                  <a:lnTo>
                    <a:pt x="6287" y="3696"/>
                  </a:lnTo>
                  <a:lnTo>
                    <a:pt x="6299" y="3692"/>
                  </a:lnTo>
                  <a:lnTo>
                    <a:pt x="6321" y="3676"/>
                  </a:lnTo>
                  <a:lnTo>
                    <a:pt x="6326" y="3675"/>
                  </a:lnTo>
                  <a:lnTo>
                    <a:pt x="6330" y="3679"/>
                  </a:lnTo>
                  <a:lnTo>
                    <a:pt x="6327" y="3686"/>
                  </a:lnTo>
                  <a:lnTo>
                    <a:pt x="6326" y="3688"/>
                  </a:lnTo>
                  <a:lnTo>
                    <a:pt x="6331" y="3694"/>
                  </a:lnTo>
                  <a:lnTo>
                    <a:pt x="6337" y="3685"/>
                  </a:lnTo>
                  <a:lnTo>
                    <a:pt x="6343" y="3672"/>
                  </a:lnTo>
                  <a:lnTo>
                    <a:pt x="6348" y="3665"/>
                  </a:lnTo>
                  <a:lnTo>
                    <a:pt x="6362" y="3669"/>
                  </a:lnTo>
                  <a:lnTo>
                    <a:pt x="6369" y="3676"/>
                  </a:lnTo>
                  <a:lnTo>
                    <a:pt x="6372" y="3694"/>
                  </a:lnTo>
                  <a:lnTo>
                    <a:pt x="6378" y="3695"/>
                  </a:lnTo>
                  <a:lnTo>
                    <a:pt x="6379" y="3702"/>
                  </a:lnTo>
                  <a:lnTo>
                    <a:pt x="6376" y="3709"/>
                  </a:lnTo>
                  <a:lnTo>
                    <a:pt x="6373" y="3712"/>
                  </a:lnTo>
                  <a:lnTo>
                    <a:pt x="6352" y="3712"/>
                  </a:lnTo>
                  <a:lnTo>
                    <a:pt x="6345" y="3715"/>
                  </a:lnTo>
                  <a:lnTo>
                    <a:pt x="6338" y="3722"/>
                  </a:lnTo>
                  <a:lnTo>
                    <a:pt x="6340" y="3729"/>
                  </a:lnTo>
                  <a:lnTo>
                    <a:pt x="6345" y="3746"/>
                  </a:lnTo>
                  <a:lnTo>
                    <a:pt x="6266" y="3745"/>
                  </a:lnTo>
                  <a:lnTo>
                    <a:pt x="6252" y="3754"/>
                  </a:lnTo>
                  <a:lnTo>
                    <a:pt x="6239" y="3770"/>
                  </a:lnTo>
                  <a:lnTo>
                    <a:pt x="6244" y="3777"/>
                  </a:lnTo>
                  <a:lnTo>
                    <a:pt x="6351" y="3779"/>
                  </a:lnTo>
                  <a:lnTo>
                    <a:pt x="6357" y="3785"/>
                  </a:lnTo>
                  <a:lnTo>
                    <a:pt x="6354" y="3790"/>
                  </a:lnTo>
                  <a:lnTo>
                    <a:pt x="6350" y="3793"/>
                  </a:lnTo>
                  <a:lnTo>
                    <a:pt x="6353" y="3793"/>
                  </a:lnTo>
                  <a:lnTo>
                    <a:pt x="6355" y="3795"/>
                  </a:lnTo>
                  <a:lnTo>
                    <a:pt x="6358" y="3798"/>
                  </a:lnTo>
                  <a:lnTo>
                    <a:pt x="6360" y="3804"/>
                  </a:lnTo>
                  <a:lnTo>
                    <a:pt x="6354" y="3811"/>
                  </a:lnTo>
                  <a:lnTo>
                    <a:pt x="6352" y="3811"/>
                  </a:lnTo>
                  <a:lnTo>
                    <a:pt x="6350" y="3807"/>
                  </a:lnTo>
                  <a:lnTo>
                    <a:pt x="6341" y="3815"/>
                  </a:lnTo>
                  <a:lnTo>
                    <a:pt x="6337" y="3819"/>
                  </a:lnTo>
                  <a:lnTo>
                    <a:pt x="6339" y="3825"/>
                  </a:lnTo>
                  <a:lnTo>
                    <a:pt x="6342" y="3829"/>
                  </a:lnTo>
                  <a:lnTo>
                    <a:pt x="6344" y="3832"/>
                  </a:lnTo>
                  <a:lnTo>
                    <a:pt x="6343" y="3838"/>
                  </a:lnTo>
                  <a:lnTo>
                    <a:pt x="6340" y="3848"/>
                  </a:lnTo>
                  <a:lnTo>
                    <a:pt x="6333" y="3860"/>
                  </a:lnTo>
                  <a:lnTo>
                    <a:pt x="6325" y="3864"/>
                  </a:lnTo>
                  <a:lnTo>
                    <a:pt x="6317" y="3862"/>
                  </a:lnTo>
                  <a:lnTo>
                    <a:pt x="6293" y="3846"/>
                  </a:lnTo>
                  <a:lnTo>
                    <a:pt x="6233" y="3846"/>
                  </a:lnTo>
                  <a:lnTo>
                    <a:pt x="6125" y="3797"/>
                  </a:lnTo>
                  <a:lnTo>
                    <a:pt x="6092" y="3799"/>
                  </a:lnTo>
                  <a:lnTo>
                    <a:pt x="6079" y="3813"/>
                  </a:lnTo>
                  <a:lnTo>
                    <a:pt x="6060" y="3824"/>
                  </a:lnTo>
                  <a:lnTo>
                    <a:pt x="6051" y="3834"/>
                  </a:lnTo>
                  <a:lnTo>
                    <a:pt x="6046" y="3842"/>
                  </a:lnTo>
                  <a:lnTo>
                    <a:pt x="6044" y="3847"/>
                  </a:lnTo>
                  <a:lnTo>
                    <a:pt x="6044" y="3854"/>
                  </a:lnTo>
                  <a:lnTo>
                    <a:pt x="6048" y="3888"/>
                  </a:lnTo>
                  <a:lnTo>
                    <a:pt x="6049" y="3893"/>
                  </a:lnTo>
                  <a:lnTo>
                    <a:pt x="6069" y="3924"/>
                  </a:lnTo>
                  <a:lnTo>
                    <a:pt x="6076" y="3949"/>
                  </a:lnTo>
                  <a:lnTo>
                    <a:pt x="6079" y="3954"/>
                  </a:lnTo>
                  <a:lnTo>
                    <a:pt x="6083" y="3956"/>
                  </a:lnTo>
                  <a:lnTo>
                    <a:pt x="6088" y="3957"/>
                  </a:lnTo>
                  <a:lnTo>
                    <a:pt x="6091" y="3960"/>
                  </a:lnTo>
                  <a:lnTo>
                    <a:pt x="6100" y="3977"/>
                  </a:lnTo>
                  <a:lnTo>
                    <a:pt x="6137" y="4012"/>
                  </a:lnTo>
                  <a:lnTo>
                    <a:pt x="6233" y="4039"/>
                  </a:lnTo>
                  <a:lnTo>
                    <a:pt x="6242" y="4032"/>
                  </a:lnTo>
                  <a:lnTo>
                    <a:pt x="6241" y="4017"/>
                  </a:lnTo>
                  <a:lnTo>
                    <a:pt x="6248" y="4016"/>
                  </a:lnTo>
                  <a:lnTo>
                    <a:pt x="6276" y="3994"/>
                  </a:lnTo>
                  <a:lnTo>
                    <a:pt x="6293" y="3987"/>
                  </a:lnTo>
                  <a:lnTo>
                    <a:pt x="6323" y="3986"/>
                  </a:lnTo>
                  <a:lnTo>
                    <a:pt x="6335" y="3980"/>
                  </a:lnTo>
                  <a:lnTo>
                    <a:pt x="6346" y="3979"/>
                  </a:lnTo>
                  <a:lnTo>
                    <a:pt x="6355" y="3971"/>
                  </a:lnTo>
                  <a:lnTo>
                    <a:pt x="6469" y="3952"/>
                  </a:lnTo>
                  <a:lnTo>
                    <a:pt x="6483" y="3965"/>
                  </a:lnTo>
                  <a:lnTo>
                    <a:pt x="6456" y="3988"/>
                  </a:lnTo>
                  <a:lnTo>
                    <a:pt x="6452" y="4000"/>
                  </a:lnTo>
                  <a:lnTo>
                    <a:pt x="6454" y="4016"/>
                  </a:lnTo>
                  <a:lnTo>
                    <a:pt x="6460" y="4026"/>
                  </a:lnTo>
                  <a:lnTo>
                    <a:pt x="6492" y="4048"/>
                  </a:lnTo>
                  <a:lnTo>
                    <a:pt x="6501" y="4049"/>
                  </a:lnTo>
                  <a:lnTo>
                    <a:pt x="6576" y="4020"/>
                  </a:lnTo>
                  <a:lnTo>
                    <a:pt x="6701" y="4057"/>
                  </a:lnTo>
                  <a:lnTo>
                    <a:pt x="6740" y="4092"/>
                  </a:lnTo>
                  <a:lnTo>
                    <a:pt x="6745" y="4094"/>
                  </a:lnTo>
                  <a:lnTo>
                    <a:pt x="6778" y="4081"/>
                  </a:lnTo>
                  <a:lnTo>
                    <a:pt x="6784" y="4081"/>
                  </a:lnTo>
                  <a:lnTo>
                    <a:pt x="6789" y="4085"/>
                  </a:lnTo>
                  <a:lnTo>
                    <a:pt x="6791" y="4094"/>
                  </a:lnTo>
                  <a:lnTo>
                    <a:pt x="6791" y="4100"/>
                  </a:lnTo>
                  <a:lnTo>
                    <a:pt x="6791" y="4106"/>
                  </a:lnTo>
                  <a:lnTo>
                    <a:pt x="6791" y="4114"/>
                  </a:lnTo>
                  <a:lnTo>
                    <a:pt x="6794" y="4128"/>
                  </a:lnTo>
                  <a:lnTo>
                    <a:pt x="6800" y="4137"/>
                  </a:lnTo>
                  <a:lnTo>
                    <a:pt x="6832" y="4157"/>
                  </a:lnTo>
                  <a:lnTo>
                    <a:pt x="6840" y="4166"/>
                  </a:lnTo>
                  <a:lnTo>
                    <a:pt x="6840" y="4181"/>
                  </a:lnTo>
                  <a:lnTo>
                    <a:pt x="6836" y="4184"/>
                  </a:lnTo>
                  <a:lnTo>
                    <a:pt x="6831" y="4183"/>
                  </a:lnTo>
                  <a:lnTo>
                    <a:pt x="6827" y="4186"/>
                  </a:lnTo>
                  <a:lnTo>
                    <a:pt x="6825" y="4197"/>
                  </a:lnTo>
                  <a:lnTo>
                    <a:pt x="6825" y="4206"/>
                  </a:lnTo>
                  <a:lnTo>
                    <a:pt x="6826" y="4213"/>
                  </a:lnTo>
                  <a:lnTo>
                    <a:pt x="6829" y="4226"/>
                  </a:lnTo>
                  <a:lnTo>
                    <a:pt x="6835" y="4243"/>
                  </a:lnTo>
                  <a:lnTo>
                    <a:pt x="6862" y="4282"/>
                  </a:lnTo>
                  <a:lnTo>
                    <a:pt x="6866" y="4293"/>
                  </a:lnTo>
                  <a:lnTo>
                    <a:pt x="6869" y="4305"/>
                  </a:lnTo>
                  <a:lnTo>
                    <a:pt x="6864" y="4314"/>
                  </a:lnTo>
                  <a:lnTo>
                    <a:pt x="6867" y="4319"/>
                  </a:lnTo>
                  <a:lnTo>
                    <a:pt x="6911" y="4333"/>
                  </a:lnTo>
                  <a:lnTo>
                    <a:pt x="6932" y="4350"/>
                  </a:lnTo>
                  <a:lnTo>
                    <a:pt x="6966" y="4353"/>
                  </a:lnTo>
                  <a:lnTo>
                    <a:pt x="7000" y="4375"/>
                  </a:lnTo>
                  <a:lnTo>
                    <a:pt x="7010" y="4373"/>
                  </a:lnTo>
                  <a:lnTo>
                    <a:pt x="7014" y="4369"/>
                  </a:lnTo>
                  <a:lnTo>
                    <a:pt x="7019" y="4358"/>
                  </a:lnTo>
                  <a:lnTo>
                    <a:pt x="7022" y="4353"/>
                  </a:lnTo>
                  <a:lnTo>
                    <a:pt x="7028" y="4350"/>
                  </a:lnTo>
                  <a:lnTo>
                    <a:pt x="7149" y="4332"/>
                  </a:lnTo>
                  <a:lnTo>
                    <a:pt x="7154" y="4328"/>
                  </a:lnTo>
                  <a:lnTo>
                    <a:pt x="7161" y="4317"/>
                  </a:lnTo>
                  <a:lnTo>
                    <a:pt x="7169" y="4308"/>
                  </a:lnTo>
                  <a:lnTo>
                    <a:pt x="7179" y="4305"/>
                  </a:lnTo>
                  <a:lnTo>
                    <a:pt x="7181" y="4302"/>
                  </a:lnTo>
                  <a:lnTo>
                    <a:pt x="7181" y="4297"/>
                  </a:lnTo>
                  <a:lnTo>
                    <a:pt x="7179" y="4294"/>
                  </a:lnTo>
                  <a:lnTo>
                    <a:pt x="7176" y="4289"/>
                  </a:lnTo>
                  <a:lnTo>
                    <a:pt x="7170" y="4278"/>
                  </a:lnTo>
                  <a:lnTo>
                    <a:pt x="7168" y="4272"/>
                  </a:lnTo>
                  <a:lnTo>
                    <a:pt x="7170" y="4266"/>
                  </a:lnTo>
                  <a:lnTo>
                    <a:pt x="7163" y="4248"/>
                  </a:lnTo>
                  <a:lnTo>
                    <a:pt x="7169" y="4240"/>
                  </a:lnTo>
                  <a:lnTo>
                    <a:pt x="7183" y="4231"/>
                  </a:lnTo>
                  <a:lnTo>
                    <a:pt x="7189" y="4221"/>
                  </a:lnTo>
                  <a:lnTo>
                    <a:pt x="7189" y="4216"/>
                  </a:lnTo>
                  <a:lnTo>
                    <a:pt x="7189" y="4210"/>
                  </a:lnTo>
                  <a:lnTo>
                    <a:pt x="7189" y="4197"/>
                  </a:lnTo>
                  <a:lnTo>
                    <a:pt x="7189" y="4192"/>
                  </a:lnTo>
                  <a:lnTo>
                    <a:pt x="7192" y="4176"/>
                  </a:lnTo>
                  <a:lnTo>
                    <a:pt x="7183" y="4175"/>
                  </a:lnTo>
                  <a:lnTo>
                    <a:pt x="7173" y="4167"/>
                  </a:lnTo>
                  <a:lnTo>
                    <a:pt x="7123" y="4095"/>
                  </a:lnTo>
                  <a:lnTo>
                    <a:pt x="7102" y="4083"/>
                  </a:lnTo>
                  <a:lnTo>
                    <a:pt x="7096" y="4077"/>
                  </a:lnTo>
                  <a:lnTo>
                    <a:pt x="7089" y="4058"/>
                  </a:lnTo>
                  <a:lnTo>
                    <a:pt x="7082" y="4036"/>
                  </a:lnTo>
                  <a:lnTo>
                    <a:pt x="7076" y="4024"/>
                  </a:lnTo>
                  <a:lnTo>
                    <a:pt x="7069" y="4020"/>
                  </a:lnTo>
                  <a:lnTo>
                    <a:pt x="7031" y="4020"/>
                  </a:lnTo>
                  <a:lnTo>
                    <a:pt x="7025" y="4010"/>
                  </a:lnTo>
                  <a:lnTo>
                    <a:pt x="7028" y="4002"/>
                  </a:lnTo>
                  <a:lnTo>
                    <a:pt x="7034" y="3972"/>
                  </a:lnTo>
                  <a:lnTo>
                    <a:pt x="7035" y="3960"/>
                  </a:lnTo>
                  <a:lnTo>
                    <a:pt x="7033" y="3943"/>
                  </a:lnTo>
                  <a:lnTo>
                    <a:pt x="7026" y="3932"/>
                  </a:lnTo>
                  <a:lnTo>
                    <a:pt x="7012" y="3920"/>
                  </a:lnTo>
                  <a:lnTo>
                    <a:pt x="7019" y="3907"/>
                  </a:lnTo>
                  <a:lnTo>
                    <a:pt x="7045" y="3893"/>
                  </a:lnTo>
                  <a:lnTo>
                    <a:pt x="7048" y="3889"/>
                  </a:lnTo>
                  <a:lnTo>
                    <a:pt x="7049" y="3884"/>
                  </a:lnTo>
                  <a:lnTo>
                    <a:pt x="7050" y="3878"/>
                  </a:lnTo>
                  <a:lnTo>
                    <a:pt x="7051" y="3873"/>
                  </a:lnTo>
                  <a:lnTo>
                    <a:pt x="7054" y="3867"/>
                  </a:lnTo>
                  <a:lnTo>
                    <a:pt x="7060" y="3859"/>
                  </a:lnTo>
                  <a:lnTo>
                    <a:pt x="7063" y="3853"/>
                  </a:lnTo>
                  <a:lnTo>
                    <a:pt x="7061" y="3849"/>
                  </a:lnTo>
                  <a:lnTo>
                    <a:pt x="7058" y="3848"/>
                  </a:lnTo>
                  <a:lnTo>
                    <a:pt x="7053" y="3848"/>
                  </a:lnTo>
                  <a:lnTo>
                    <a:pt x="7057" y="3837"/>
                  </a:lnTo>
                  <a:lnTo>
                    <a:pt x="7070" y="3832"/>
                  </a:lnTo>
                  <a:lnTo>
                    <a:pt x="7075" y="3820"/>
                  </a:lnTo>
                  <a:lnTo>
                    <a:pt x="7070" y="3809"/>
                  </a:lnTo>
                  <a:lnTo>
                    <a:pt x="7062" y="3804"/>
                  </a:lnTo>
                  <a:lnTo>
                    <a:pt x="7053" y="3802"/>
                  </a:lnTo>
                  <a:lnTo>
                    <a:pt x="7043" y="3806"/>
                  </a:lnTo>
                  <a:lnTo>
                    <a:pt x="7033" y="3806"/>
                  </a:lnTo>
                  <a:lnTo>
                    <a:pt x="7030" y="3804"/>
                  </a:lnTo>
                  <a:lnTo>
                    <a:pt x="7029" y="3799"/>
                  </a:lnTo>
                  <a:lnTo>
                    <a:pt x="7027" y="3793"/>
                  </a:lnTo>
                  <a:lnTo>
                    <a:pt x="7026" y="3787"/>
                  </a:lnTo>
                  <a:lnTo>
                    <a:pt x="7019" y="3781"/>
                  </a:lnTo>
                  <a:lnTo>
                    <a:pt x="6999" y="3792"/>
                  </a:lnTo>
                  <a:lnTo>
                    <a:pt x="6987" y="3790"/>
                  </a:lnTo>
                  <a:lnTo>
                    <a:pt x="6976" y="3782"/>
                  </a:lnTo>
                  <a:lnTo>
                    <a:pt x="6981" y="3769"/>
                  </a:lnTo>
                  <a:lnTo>
                    <a:pt x="7001" y="3754"/>
                  </a:lnTo>
                  <a:lnTo>
                    <a:pt x="7008" y="3740"/>
                  </a:lnTo>
                  <a:lnTo>
                    <a:pt x="6989" y="3714"/>
                  </a:lnTo>
                  <a:lnTo>
                    <a:pt x="6937" y="3689"/>
                  </a:lnTo>
                  <a:lnTo>
                    <a:pt x="6930" y="3681"/>
                  </a:lnTo>
                  <a:lnTo>
                    <a:pt x="6928" y="3670"/>
                  </a:lnTo>
                  <a:lnTo>
                    <a:pt x="6928" y="3660"/>
                  </a:lnTo>
                  <a:lnTo>
                    <a:pt x="6924" y="3653"/>
                  </a:lnTo>
                  <a:lnTo>
                    <a:pt x="6915" y="3649"/>
                  </a:lnTo>
                  <a:lnTo>
                    <a:pt x="6893" y="3653"/>
                  </a:lnTo>
                  <a:lnTo>
                    <a:pt x="6879" y="3669"/>
                  </a:lnTo>
                  <a:lnTo>
                    <a:pt x="6848" y="3668"/>
                  </a:lnTo>
                  <a:lnTo>
                    <a:pt x="6835" y="3675"/>
                  </a:lnTo>
                  <a:lnTo>
                    <a:pt x="6822" y="3687"/>
                  </a:lnTo>
                  <a:lnTo>
                    <a:pt x="6804" y="3682"/>
                  </a:lnTo>
                  <a:lnTo>
                    <a:pt x="6804" y="3670"/>
                  </a:lnTo>
                  <a:lnTo>
                    <a:pt x="6799" y="3666"/>
                  </a:lnTo>
                  <a:lnTo>
                    <a:pt x="6776" y="3667"/>
                  </a:lnTo>
                  <a:lnTo>
                    <a:pt x="6771" y="3663"/>
                  </a:lnTo>
                  <a:lnTo>
                    <a:pt x="6768" y="3653"/>
                  </a:lnTo>
                  <a:lnTo>
                    <a:pt x="6776" y="3642"/>
                  </a:lnTo>
                  <a:lnTo>
                    <a:pt x="6786" y="3618"/>
                  </a:lnTo>
                  <a:lnTo>
                    <a:pt x="6804" y="3585"/>
                  </a:lnTo>
                  <a:lnTo>
                    <a:pt x="6809" y="3578"/>
                  </a:lnTo>
                  <a:lnTo>
                    <a:pt x="6805" y="3565"/>
                  </a:lnTo>
                  <a:lnTo>
                    <a:pt x="6784" y="3545"/>
                  </a:lnTo>
                  <a:lnTo>
                    <a:pt x="6783" y="3545"/>
                  </a:lnTo>
                  <a:lnTo>
                    <a:pt x="6782" y="3548"/>
                  </a:lnTo>
                  <a:lnTo>
                    <a:pt x="6781" y="3552"/>
                  </a:lnTo>
                  <a:lnTo>
                    <a:pt x="6781" y="3555"/>
                  </a:lnTo>
                  <a:lnTo>
                    <a:pt x="6779" y="3558"/>
                  </a:lnTo>
                  <a:lnTo>
                    <a:pt x="6777" y="3559"/>
                  </a:lnTo>
                  <a:lnTo>
                    <a:pt x="6753" y="3545"/>
                  </a:lnTo>
                  <a:lnTo>
                    <a:pt x="6746" y="3532"/>
                  </a:lnTo>
                  <a:lnTo>
                    <a:pt x="6738" y="3527"/>
                  </a:lnTo>
                  <a:lnTo>
                    <a:pt x="6706" y="3489"/>
                  </a:lnTo>
                  <a:lnTo>
                    <a:pt x="6699" y="3485"/>
                  </a:lnTo>
                  <a:lnTo>
                    <a:pt x="6697" y="3484"/>
                  </a:lnTo>
                  <a:lnTo>
                    <a:pt x="6696" y="3477"/>
                  </a:lnTo>
                  <a:lnTo>
                    <a:pt x="6696" y="3474"/>
                  </a:lnTo>
                  <a:lnTo>
                    <a:pt x="6694" y="3473"/>
                  </a:lnTo>
                  <a:lnTo>
                    <a:pt x="6647" y="3465"/>
                  </a:lnTo>
                  <a:lnTo>
                    <a:pt x="6639" y="3468"/>
                  </a:lnTo>
                  <a:lnTo>
                    <a:pt x="6609" y="3497"/>
                  </a:lnTo>
                  <a:lnTo>
                    <a:pt x="6579" y="3502"/>
                  </a:lnTo>
                  <a:lnTo>
                    <a:pt x="6579" y="3509"/>
                  </a:lnTo>
                  <a:lnTo>
                    <a:pt x="6577" y="3512"/>
                  </a:lnTo>
                  <a:lnTo>
                    <a:pt x="6554" y="3516"/>
                  </a:lnTo>
                  <a:lnTo>
                    <a:pt x="6556" y="3516"/>
                  </a:lnTo>
                  <a:lnTo>
                    <a:pt x="6553" y="3520"/>
                  </a:lnTo>
                  <a:lnTo>
                    <a:pt x="6555" y="3526"/>
                  </a:lnTo>
                  <a:lnTo>
                    <a:pt x="6558" y="3542"/>
                  </a:lnTo>
                  <a:lnTo>
                    <a:pt x="6559" y="3548"/>
                  </a:lnTo>
                  <a:lnTo>
                    <a:pt x="6559" y="3552"/>
                  </a:lnTo>
                  <a:lnTo>
                    <a:pt x="6559" y="3554"/>
                  </a:lnTo>
                  <a:lnTo>
                    <a:pt x="6559" y="3555"/>
                  </a:lnTo>
                  <a:lnTo>
                    <a:pt x="6559" y="3558"/>
                  </a:lnTo>
                  <a:lnTo>
                    <a:pt x="6554" y="3571"/>
                  </a:lnTo>
                  <a:lnTo>
                    <a:pt x="6536" y="3596"/>
                  </a:lnTo>
                  <a:lnTo>
                    <a:pt x="6530" y="3608"/>
                  </a:lnTo>
                  <a:lnTo>
                    <a:pt x="6528" y="3609"/>
                  </a:lnTo>
                  <a:lnTo>
                    <a:pt x="6516" y="3609"/>
                  </a:lnTo>
                  <a:lnTo>
                    <a:pt x="6518" y="3604"/>
                  </a:lnTo>
                  <a:lnTo>
                    <a:pt x="6516" y="3603"/>
                  </a:lnTo>
                  <a:lnTo>
                    <a:pt x="6515" y="3600"/>
                  </a:lnTo>
                  <a:lnTo>
                    <a:pt x="6514" y="3596"/>
                  </a:lnTo>
                  <a:lnTo>
                    <a:pt x="6512" y="3590"/>
                  </a:lnTo>
                  <a:lnTo>
                    <a:pt x="6523" y="3572"/>
                  </a:lnTo>
                  <a:lnTo>
                    <a:pt x="6523" y="3567"/>
                  </a:lnTo>
                  <a:lnTo>
                    <a:pt x="6523" y="3566"/>
                  </a:lnTo>
                  <a:lnTo>
                    <a:pt x="6524" y="3566"/>
                  </a:lnTo>
                  <a:lnTo>
                    <a:pt x="6524" y="3565"/>
                  </a:lnTo>
                  <a:lnTo>
                    <a:pt x="6524" y="3562"/>
                  </a:lnTo>
                  <a:lnTo>
                    <a:pt x="6521" y="3559"/>
                  </a:lnTo>
                  <a:lnTo>
                    <a:pt x="6508" y="3557"/>
                  </a:lnTo>
                  <a:lnTo>
                    <a:pt x="6501" y="3561"/>
                  </a:lnTo>
                  <a:lnTo>
                    <a:pt x="6498" y="3564"/>
                  </a:lnTo>
                  <a:lnTo>
                    <a:pt x="6495" y="3565"/>
                  </a:lnTo>
                  <a:lnTo>
                    <a:pt x="6487" y="3561"/>
                  </a:lnTo>
                  <a:lnTo>
                    <a:pt x="6493" y="3546"/>
                  </a:lnTo>
                  <a:lnTo>
                    <a:pt x="6509" y="3534"/>
                  </a:lnTo>
                  <a:lnTo>
                    <a:pt x="6514" y="3512"/>
                  </a:lnTo>
                  <a:lnTo>
                    <a:pt x="6516" y="3495"/>
                  </a:lnTo>
                  <a:lnTo>
                    <a:pt x="6520" y="3483"/>
                  </a:lnTo>
                  <a:lnTo>
                    <a:pt x="6523" y="3472"/>
                  </a:lnTo>
                  <a:lnTo>
                    <a:pt x="6522" y="3458"/>
                  </a:lnTo>
                  <a:lnTo>
                    <a:pt x="6520" y="3453"/>
                  </a:lnTo>
                  <a:lnTo>
                    <a:pt x="6510" y="3449"/>
                  </a:lnTo>
                  <a:lnTo>
                    <a:pt x="6506" y="3445"/>
                  </a:lnTo>
                  <a:lnTo>
                    <a:pt x="6505" y="3442"/>
                  </a:lnTo>
                  <a:lnTo>
                    <a:pt x="6501" y="3440"/>
                  </a:lnTo>
                  <a:lnTo>
                    <a:pt x="6500" y="3438"/>
                  </a:lnTo>
                  <a:lnTo>
                    <a:pt x="6498" y="3434"/>
                  </a:lnTo>
                  <a:lnTo>
                    <a:pt x="6497" y="3425"/>
                  </a:lnTo>
                  <a:lnTo>
                    <a:pt x="6493" y="3422"/>
                  </a:lnTo>
                  <a:lnTo>
                    <a:pt x="6488" y="3409"/>
                  </a:lnTo>
                  <a:lnTo>
                    <a:pt x="6485" y="3407"/>
                  </a:lnTo>
                  <a:lnTo>
                    <a:pt x="6479" y="3407"/>
                  </a:lnTo>
                  <a:lnTo>
                    <a:pt x="6476" y="3404"/>
                  </a:lnTo>
                  <a:lnTo>
                    <a:pt x="6475" y="3398"/>
                  </a:lnTo>
                  <a:lnTo>
                    <a:pt x="6473" y="3383"/>
                  </a:lnTo>
                  <a:lnTo>
                    <a:pt x="6472" y="3375"/>
                  </a:lnTo>
                  <a:lnTo>
                    <a:pt x="6474" y="3370"/>
                  </a:lnTo>
                  <a:lnTo>
                    <a:pt x="6477" y="3366"/>
                  </a:lnTo>
                  <a:lnTo>
                    <a:pt x="6479" y="3363"/>
                  </a:lnTo>
                  <a:lnTo>
                    <a:pt x="6482" y="3362"/>
                  </a:lnTo>
                  <a:lnTo>
                    <a:pt x="6477" y="3357"/>
                  </a:lnTo>
                  <a:lnTo>
                    <a:pt x="6467" y="3358"/>
                  </a:lnTo>
                  <a:lnTo>
                    <a:pt x="6461" y="3356"/>
                  </a:lnTo>
                  <a:lnTo>
                    <a:pt x="6458" y="3351"/>
                  </a:lnTo>
                  <a:lnTo>
                    <a:pt x="6450" y="3332"/>
                  </a:lnTo>
                  <a:lnTo>
                    <a:pt x="6442" y="3321"/>
                  </a:lnTo>
                  <a:lnTo>
                    <a:pt x="6413" y="3306"/>
                  </a:lnTo>
                  <a:lnTo>
                    <a:pt x="6399" y="3312"/>
                  </a:lnTo>
                  <a:lnTo>
                    <a:pt x="6351" y="3282"/>
                  </a:lnTo>
                  <a:lnTo>
                    <a:pt x="6341" y="3266"/>
                  </a:lnTo>
                  <a:lnTo>
                    <a:pt x="6088" y="3297"/>
                  </a:lnTo>
                  <a:lnTo>
                    <a:pt x="6046" y="3271"/>
                  </a:lnTo>
                  <a:lnTo>
                    <a:pt x="6038" y="3274"/>
                  </a:lnTo>
                  <a:lnTo>
                    <a:pt x="6031" y="3292"/>
                  </a:lnTo>
                  <a:lnTo>
                    <a:pt x="6037" y="3293"/>
                  </a:lnTo>
                  <a:lnTo>
                    <a:pt x="6040" y="3297"/>
                  </a:lnTo>
                  <a:lnTo>
                    <a:pt x="6039" y="3305"/>
                  </a:lnTo>
                  <a:lnTo>
                    <a:pt x="6036" y="3311"/>
                  </a:lnTo>
                  <a:lnTo>
                    <a:pt x="6034" y="3315"/>
                  </a:lnTo>
                  <a:lnTo>
                    <a:pt x="6018" y="3328"/>
                  </a:lnTo>
                  <a:lnTo>
                    <a:pt x="6011" y="3337"/>
                  </a:lnTo>
                  <a:lnTo>
                    <a:pt x="6005" y="3358"/>
                  </a:lnTo>
                  <a:lnTo>
                    <a:pt x="5997" y="3376"/>
                  </a:lnTo>
                  <a:lnTo>
                    <a:pt x="5994" y="3385"/>
                  </a:lnTo>
                  <a:lnTo>
                    <a:pt x="5993" y="3393"/>
                  </a:lnTo>
                  <a:lnTo>
                    <a:pt x="5993" y="3417"/>
                  </a:lnTo>
                  <a:lnTo>
                    <a:pt x="5994" y="3423"/>
                  </a:lnTo>
                  <a:lnTo>
                    <a:pt x="5992" y="3428"/>
                  </a:lnTo>
                  <a:lnTo>
                    <a:pt x="5993" y="3431"/>
                  </a:lnTo>
                  <a:lnTo>
                    <a:pt x="5993" y="3435"/>
                  </a:lnTo>
                  <a:lnTo>
                    <a:pt x="5992" y="3441"/>
                  </a:lnTo>
                  <a:lnTo>
                    <a:pt x="5992" y="3446"/>
                  </a:lnTo>
                  <a:lnTo>
                    <a:pt x="5987" y="3461"/>
                  </a:lnTo>
                  <a:lnTo>
                    <a:pt x="5989" y="3473"/>
                  </a:lnTo>
                  <a:cubicBezTo>
                    <a:pt x="5989" y="3473"/>
                    <a:pt x="5993" y="3482"/>
                    <a:pt x="5993" y="3482"/>
                  </a:cubicBezTo>
                  <a:close/>
                  <a:moveTo>
                    <a:pt x="8100" y="1649"/>
                  </a:moveTo>
                  <a:lnTo>
                    <a:pt x="8104" y="1654"/>
                  </a:lnTo>
                  <a:lnTo>
                    <a:pt x="8097" y="1653"/>
                  </a:lnTo>
                  <a:lnTo>
                    <a:pt x="8095" y="1656"/>
                  </a:lnTo>
                  <a:lnTo>
                    <a:pt x="8094" y="1664"/>
                  </a:lnTo>
                  <a:lnTo>
                    <a:pt x="8106" y="1673"/>
                  </a:lnTo>
                  <a:lnTo>
                    <a:pt x="8115" y="1670"/>
                  </a:lnTo>
                  <a:lnTo>
                    <a:pt x="8125" y="1680"/>
                  </a:lnTo>
                  <a:lnTo>
                    <a:pt x="8163" y="1683"/>
                  </a:lnTo>
                  <a:lnTo>
                    <a:pt x="8170" y="1690"/>
                  </a:lnTo>
                  <a:lnTo>
                    <a:pt x="8178" y="1711"/>
                  </a:lnTo>
                  <a:lnTo>
                    <a:pt x="8179" y="1713"/>
                  </a:lnTo>
                  <a:lnTo>
                    <a:pt x="8179" y="1717"/>
                  </a:lnTo>
                  <a:lnTo>
                    <a:pt x="8174" y="1728"/>
                  </a:lnTo>
                  <a:lnTo>
                    <a:pt x="8214" y="1703"/>
                  </a:lnTo>
                  <a:lnTo>
                    <a:pt x="8222" y="1708"/>
                  </a:lnTo>
                  <a:lnTo>
                    <a:pt x="8222" y="1714"/>
                  </a:lnTo>
                  <a:lnTo>
                    <a:pt x="8223" y="1716"/>
                  </a:lnTo>
                  <a:lnTo>
                    <a:pt x="8226" y="1714"/>
                  </a:lnTo>
                  <a:lnTo>
                    <a:pt x="8229" y="1704"/>
                  </a:lnTo>
                  <a:lnTo>
                    <a:pt x="8232" y="1700"/>
                  </a:lnTo>
                  <a:lnTo>
                    <a:pt x="8236" y="1698"/>
                  </a:lnTo>
                  <a:lnTo>
                    <a:pt x="8239" y="1698"/>
                  </a:lnTo>
                  <a:lnTo>
                    <a:pt x="8228" y="1675"/>
                  </a:lnTo>
                  <a:lnTo>
                    <a:pt x="8226" y="1668"/>
                  </a:lnTo>
                  <a:lnTo>
                    <a:pt x="8227" y="1660"/>
                  </a:lnTo>
                  <a:lnTo>
                    <a:pt x="8229" y="1655"/>
                  </a:lnTo>
                  <a:lnTo>
                    <a:pt x="8234" y="1650"/>
                  </a:lnTo>
                  <a:lnTo>
                    <a:pt x="8247" y="1648"/>
                  </a:lnTo>
                  <a:lnTo>
                    <a:pt x="8252" y="1642"/>
                  </a:lnTo>
                  <a:lnTo>
                    <a:pt x="8256" y="1619"/>
                  </a:lnTo>
                  <a:lnTo>
                    <a:pt x="8261" y="1616"/>
                  </a:lnTo>
                  <a:lnTo>
                    <a:pt x="8290" y="1626"/>
                  </a:lnTo>
                  <a:lnTo>
                    <a:pt x="8302" y="1623"/>
                  </a:lnTo>
                  <a:lnTo>
                    <a:pt x="8315" y="1631"/>
                  </a:lnTo>
                  <a:lnTo>
                    <a:pt x="8318" y="1632"/>
                  </a:lnTo>
                  <a:lnTo>
                    <a:pt x="8310" y="1619"/>
                  </a:lnTo>
                  <a:lnTo>
                    <a:pt x="8305" y="1611"/>
                  </a:lnTo>
                  <a:lnTo>
                    <a:pt x="8303" y="1602"/>
                  </a:lnTo>
                  <a:lnTo>
                    <a:pt x="8304" y="1594"/>
                  </a:lnTo>
                  <a:lnTo>
                    <a:pt x="8308" y="1592"/>
                  </a:lnTo>
                  <a:lnTo>
                    <a:pt x="8318" y="1597"/>
                  </a:lnTo>
                  <a:lnTo>
                    <a:pt x="8337" y="1619"/>
                  </a:lnTo>
                  <a:lnTo>
                    <a:pt x="8342" y="1622"/>
                  </a:lnTo>
                  <a:lnTo>
                    <a:pt x="8350" y="1622"/>
                  </a:lnTo>
                  <a:lnTo>
                    <a:pt x="8355" y="1627"/>
                  </a:lnTo>
                  <a:lnTo>
                    <a:pt x="8353" y="1631"/>
                  </a:lnTo>
                  <a:lnTo>
                    <a:pt x="8350" y="1632"/>
                  </a:lnTo>
                  <a:lnTo>
                    <a:pt x="8349" y="1635"/>
                  </a:lnTo>
                  <a:lnTo>
                    <a:pt x="8349" y="1642"/>
                  </a:lnTo>
                  <a:lnTo>
                    <a:pt x="8382" y="1634"/>
                  </a:lnTo>
                  <a:lnTo>
                    <a:pt x="8416" y="1630"/>
                  </a:lnTo>
                  <a:lnTo>
                    <a:pt x="8414" y="1651"/>
                  </a:lnTo>
                  <a:lnTo>
                    <a:pt x="8377" y="1659"/>
                  </a:lnTo>
                  <a:lnTo>
                    <a:pt x="8376" y="1663"/>
                  </a:lnTo>
                  <a:lnTo>
                    <a:pt x="8376" y="1673"/>
                  </a:lnTo>
                  <a:lnTo>
                    <a:pt x="8376" y="1677"/>
                  </a:lnTo>
                  <a:lnTo>
                    <a:pt x="8374" y="1680"/>
                  </a:lnTo>
                  <a:lnTo>
                    <a:pt x="8358" y="1680"/>
                  </a:lnTo>
                  <a:lnTo>
                    <a:pt x="8271" y="1763"/>
                  </a:lnTo>
                  <a:lnTo>
                    <a:pt x="8270" y="1775"/>
                  </a:lnTo>
                  <a:lnTo>
                    <a:pt x="8330" y="1802"/>
                  </a:lnTo>
                  <a:lnTo>
                    <a:pt x="8322" y="1813"/>
                  </a:lnTo>
                  <a:lnTo>
                    <a:pt x="8333" y="1822"/>
                  </a:lnTo>
                  <a:lnTo>
                    <a:pt x="8343" y="1822"/>
                  </a:lnTo>
                  <a:lnTo>
                    <a:pt x="8352" y="1816"/>
                  </a:lnTo>
                  <a:lnTo>
                    <a:pt x="8361" y="1799"/>
                  </a:lnTo>
                  <a:lnTo>
                    <a:pt x="8419" y="1759"/>
                  </a:lnTo>
                  <a:lnTo>
                    <a:pt x="8450" y="1726"/>
                  </a:lnTo>
                  <a:lnTo>
                    <a:pt x="8476" y="1711"/>
                  </a:lnTo>
                  <a:lnTo>
                    <a:pt x="8515" y="1681"/>
                  </a:lnTo>
                  <a:lnTo>
                    <a:pt x="8563" y="1666"/>
                  </a:lnTo>
                  <a:lnTo>
                    <a:pt x="8575" y="1657"/>
                  </a:lnTo>
                  <a:lnTo>
                    <a:pt x="8585" y="1640"/>
                  </a:lnTo>
                  <a:lnTo>
                    <a:pt x="8592" y="1636"/>
                  </a:lnTo>
                  <a:lnTo>
                    <a:pt x="8602" y="1638"/>
                  </a:lnTo>
                  <a:lnTo>
                    <a:pt x="8611" y="1647"/>
                  </a:lnTo>
                  <a:lnTo>
                    <a:pt x="8610" y="1652"/>
                  </a:lnTo>
                  <a:lnTo>
                    <a:pt x="8627" y="1654"/>
                  </a:lnTo>
                  <a:lnTo>
                    <a:pt x="8637" y="1644"/>
                  </a:lnTo>
                  <a:lnTo>
                    <a:pt x="8747" y="1665"/>
                  </a:lnTo>
                  <a:lnTo>
                    <a:pt x="8752" y="1670"/>
                  </a:lnTo>
                  <a:lnTo>
                    <a:pt x="8754" y="1675"/>
                  </a:lnTo>
                  <a:lnTo>
                    <a:pt x="8757" y="1677"/>
                  </a:lnTo>
                  <a:lnTo>
                    <a:pt x="8759" y="1679"/>
                  </a:lnTo>
                  <a:lnTo>
                    <a:pt x="8760" y="1679"/>
                  </a:lnTo>
                  <a:lnTo>
                    <a:pt x="8757" y="1686"/>
                  </a:lnTo>
                  <a:lnTo>
                    <a:pt x="8718" y="1670"/>
                  </a:lnTo>
                  <a:lnTo>
                    <a:pt x="8691" y="1674"/>
                  </a:lnTo>
                  <a:lnTo>
                    <a:pt x="8681" y="1670"/>
                  </a:lnTo>
                  <a:lnTo>
                    <a:pt x="8669" y="1681"/>
                  </a:lnTo>
                  <a:lnTo>
                    <a:pt x="8662" y="1681"/>
                  </a:lnTo>
                  <a:lnTo>
                    <a:pt x="8655" y="1675"/>
                  </a:lnTo>
                  <a:lnTo>
                    <a:pt x="8656" y="1672"/>
                  </a:lnTo>
                  <a:lnTo>
                    <a:pt x="8656" y="1670"/>
                  </a:lnTo>
                  <a:lnTo>
                    <a:pt x="8657" y="1669"/>
                  </a:lnTo>
                  <a:lnTo>
                    <a:pt x="8659" y="1669"/>
                  </a:lnTo>
                  <a:lnTo>
                    <a:pt x="8658" y="1665"/>
                  </a:lnTo>
                  <a:lnTo>
                    <a:pt x="8610" y="1681"/>
                  </a:lnTo>
                  <a:lnTo>
                    <a:pt x="8584" y="1684"/>
                  </a:lnTo>
                  <a:lnTo>
                    <a:pt x="8534" y="1707"/>
                  </a:lnTo>
                  <a:lnTo>
                    <a:pt x="8532" y="1711"/>
                  </a:lnTo>
                  <a:lnTo>
                    <a:pt x="8531" y="1720"/>
                  </a:lnTo>
                  <a:lnTo>
                    <a:pt x="8536" y="1722"/>
                  </a:lnTo>
                  <a:lnTo>
                    <a:pt x="8546" y="1732"/>
                  </a:lnTo>
                  <a:lnTo>
                    <a:pt x="8551" y="1732"/>
                  </a:lnTo>
                  <a:lnTo>
                    <a:pt x="8548" y="1737"/>
                  </a:lnTo>
                  <a:lnTo>
                    <a:pt x="8542" y="1737"/>
                  </a:lnTo>
                  <a:lnTo>
                    <a:pt x="8526" y="1730"/>
                  </a:lnTo>
                  <a:lnTo>
                    <a:pt x="8501" y="1774"/>
                  </a:lnTo>
                  <a:lnTo>
                    <a:pt x="8472" y="1780"/>
                  </a:lnTo>
                  <a:lnTo>
                    <a:pt x="8458" y="1812"/>
                  </a:lnTo>
                  <a:lnTo>
                    <a:pt x="8417" y="1832"/>
                  </a:lnTo>
                  <a:lnTo>
                    <a:pt x="8414" y="1840"/>
                  </a:lnTo>
                  <a:lnTo>
                    <a:pt x="8436" y="1856"/>
                  </a:lnTo>
                  <a:lnTo>
                    <a:pt x="8475" y="1864"/>
                  </a:lnTo>
                  <a:lnTo>
                    <a:pt x="8507" y="1884"/>
                  </a:lnTo>
                  <a:lnTo>
                    <a:pt x="8561" y="1867"/>
                  </a:lnTo>
                  <a:lnTo>
                    <a:pt x="8572" y="1878"/>
                  </a:lnTo>
                  <a:lnTo>
                    <a:pt x="8490" y="1916"/>
                  </a:lnTo>
                  <a:lnTo>
                    <a:pt x="8483" y="1916"/>
                  </a:lnTo>
                  <a:lnTo>
                    <a:pt x="8451" y="1894"/>
                  </a:lnTo>
                  <a:lnTo>
                    <a:pt x="8443" y="1894"/>
                  </a:lnTo>
                  <a:lnTo>
                    <a:pt x="8434" y="1901"/>
                  </a:lnTo>
                  <a:lnTo>
                    <a:pt x="8426" y="1896"/>
                  </a:lnTo>
                  <a:lnTo>
                    <a:pt x="8423" y="1895"/>
                  </a:lnTo>
                  <a:lnTo>
                    <a:pt x="8387" y="1939"/>
                  </a:lnTo>
                  <a:lnTo>
                    <a:pt x="8384" y="1951"/>
                  </a:lnTo>
                  <a:lnTo>
                    <a:pt x="8382" y="1953"/>
                  </a:lnTo>
                  <a:lnTo>
                    <a:pt x="8387" y="1965"/>
                  </a:lnTo>
                  <a:lnTo>
                    <a:pt x="8392" y="1975"/>
                  </a:lnTo>
                  <a:lnTo>
                    <a:pt x="8407" y="1994"/>
                  </a:lnTo>
                  <a:lnTo>
                    <a:pt x="8418" y="2013"/>
                  </a:lnTo>
                  <a:lnTo>
                    <a:pt x="8423" y="2021"/>
                  </a:lnTo>
                  <a:lnTo>
                    <a:pt x="8441" y="2035"/>
                  </a:lnTo>
                  <a:lnTo>
                    <a:pt x="8454" y="2039"/>
                  </a:lnTo>
                  <a:lnTo>
                    <a:pt x="8464" y="2047"/>
                  </a:lnTo>
                  <a:lnTo>
                    <a:pt x="8484" y="2054"/>
                  </a:lnTo>
                  <a:lnTo>
                    <a:pt x="8756" y="1971"/>
                  </a:lnTo>
                  <a:lnTo>
                    <a:pt x="8826" y="1969"/>
                  </a:lnTo>
                  <a:lnTo>
                    <a:pt x="8883" y="1931"/>
                  </a:lnTo>
                  <a:lnTo>
                    <a:pt x="8939" y="1912"/>
                  </a:lnTo>
                  <a:lnTo>
                    <a:pt x="8938" y="1912"/>
                  </a:lnTo>
                  <a:lnTo>
                    <a:pt x="8965" y="1889"/>
                  </a:lnTo>
                  <a:lnTo>
                    <a:pt x="8970" y="1862"/>
                  </a:lnTo>
                  <a:lnTo>
                    <a:pt x="9005" y="1820"/>
                  </a:lnTo>
                  <a:lnTo>
                    <a:pt x="9079" y="1766"/>
                  </a:lnTo>
                  <a:lnTo>
                    <a:pt x="9111" y="1757"/>
                  </a:lnTo>
                  <a:lnTo>
                    <a:pt x="9119" y="1751"/>
                  </a:lnTo>
                  <a:lnTo>
                    <a:pt x="9136" y="1762"/>
                  </a:lnTo>
                  <a:lnTo>
                    <a:pt x="9139" y="1760"/>
                  </a:lnTo>
                  <a:lnTo>
                    <a:pt x="9141" y="1756"/>
                  </a:lnTo>
                  <a:lnTo>
                    <a:pt x="9145" y="1754"/>
                  </a:lnTo>
                  <a:lnTo>
                    <a:pt x="9149" y="1755"/>
                  </a:lnTo>
                  <a:lnTo>
                    <a:pt x="9154" y="1764"/>
                  </a:lnTo>
                  <a:lnTo>
                    <a:pt x="9150" y="1767"/>
                  </a:lnTo>
                  <a:lnTo>
                    <a:pt x="9144" y="1781"/>
                  </a:lnTo>
                  <a:lnTo>
                    <a:pt x="9103" y="1808"/>
                  </a:lnTo>
                  <a:lnTo>
                    <a:pt x="9064" y="1846"/>
                  </a:lnTo>
                  <a:lnTo>
                    <a:pt x="9059" y="1860"/>
                  </a:lnTo>
                  <a:lnTo>
                    <a:pt x="9050" y="1868"/>
                  </a:lnTo>
                  <a:lnTo>
                    <a:pt x="9044" y="1882"/>
                  </a:lnTo>
                  <a:lnTo>
                    <a:pt x="9031" y="1891"/>
                  </a:lnTo>
                  <a:lnTo>
                    <a:pt x="9028" y="1898"/>
                  </a:lnTo>
                  <a:lnTo>
                    <a:pt x="9027" y="1907"/>
                  </a:lnTo>
                  <a:lnTo>
                    <a:pt x="9032" y="1914"/>
                  </a:lnTo>
                  <a:lnTo>
                    <a:pt x="9037" y="1919"/>
                  </a:lnTo>
                  <a:lnTo>
                    <a:pt x="9046" y="1924"/>
                  </a:lnTo>
                  <a:lnTo>
                    <a:pt x="9044" y="1930"/>
                  </a:lnTo>
                  <a:lnTo>
                    <a:pt x="9020" y="1928"/>
                  </a:lnTo>
                  <a:lnTo>
                    <a:pt x="8985" y="1944"/>
                  </a:lnTo>
                  <a:lnTo>
                    <a:pt x="8968" y="1976"/>
                  </a:lnTo>
                  <a:lnTo>
                    <a:pt x="8938" y="1997"/>
                  </a:lnTo>
                  <a:lnTo>
                    <a:pt x="8891" y="2004"/>
                  </a:lnTo>
                  <a:lnTo>
                    <a:pt x="8878" y="2017"/>
                  </a:lnTo>
                  <a:lnTo>
                    <a:pt x="8810" y="2033"/>
                  </a:lnTo>
                  <a:lnTo>
                    <a:pt x="8776" y="2026"/>
                  </a:lnTo>
                  <a:lnTo>
                    <a:pt x="8733" y="2032"/>
                  </a:lnTo>
                  <a:lnTo>
                    <a:pt x="8692" y="2037"/>
                  </a:lnTo>
                  <a:lnTo>
                    <a:pt x="8630" y="2058"/>
                  </a:lnTo>
                  <a:lnTo>
                    <a:pt x="8610" y="2077"/>
                  </a:lnTo>
                  <a:lnTo>
                    <a:pt x="8574" y="2085"/>
                  </a:lnTo>
                  <a:lnTo>
                    <a:pt x="8566" y="2097"/>
                  </a:lnTo>
                  <a:lnTo>
                    <a:pt x="8555" y="2104"/>
                  </a:lnTo>
                  <a:lnTo>
                    <a:pt x="8553" y="2110"/>
                  </a:lnTo>
                  <a:lnTo>
                    <a:pt x="8553" y="2114"/>
                  </a:lnTo>
                  <a:lnTo>
                    <a:pt x="8556" y="2119"/>
                  </a:lnTo>
                  <a:lnTo>
                    <a:pt x="8570" y="2137"/>
                  </a:lnTo>
                  <a:lnTo>
                    <a:pt x="8605" y="2152"/>
                  </a:lnTo>
                  <a:lnTo>
                    <a:pt x="8651" y="2183"/>
                  </a:lnTo>
                  <a:lnTo>
                    <a:pt x="8702" y="2197"/>
                  </a:lnTo>
                  <a:lnTo>
                    <a:pt x="8747" y="2224"/>
                  </a:lnTo>
                  <a:lnTo>
                    <a:pt x="8797" y="2246"/>
                  </a:lnTo>
                  <a:lnTo>
                    <a:pt x="8829" y="2246"/>
                  </a:lnTo>
                  <a:lnTo>
                    <a:pt x="8863" y="2262"/>
                  </a:lnTo>
                  <a:lnTo>
                    <a:pt x="8901" y="2264"/>
                  </a:lnTo>
                  <a:lnTo>
                    <a:pt x="8930" y="2261"/>
                  </a:lnTo>
                  <a:lnTo>
                    <a:pt x="8940" y="2237"/>
                  </a:lnTo>
                  <a:lnTo>
                    <a:pt x="8944" y="2217"/>
                  </a:lnTo>
                  <a:lnTo>
                    <a:pt x="8941" y="2197"/>
                  </a:lnTo>
                  <a:lnTo>
                    <a:pt x="8941" y="2188"/>
                  </a:lnTo>
                  <a:lnTo>
                    <a:pt x="8985" y="2108"/>
                  </a:lnTo>
                  <a:lnTo>
                    <a:pt x="8983" y="2103"/>
                  </a:lnTo>
                  <a:lnTo>
                    <a:pt x="8986" y="2082"/>
                  </a:lnTo>
                  <a:lnTo>
                    <a:pt x="8997" y="2070"/>
                  </a:lnTo>
                  <a:lnTo>
                    <a:pt x="8999" y="2065"/>
                  </a:lnTo>
                  <a:lnTo>
                    <a:pt x="9003" y="2042"/>
                  </a:lnTo>
                  <a:lnTo>
                    <a:pt x="9026" y="1991"/>
                  </a:lnTo>
                  <a:lnTo>
                    <a:pt x="9064" y="1956"/>
                  </a:lnTo>
                  <a:lnTo>
                    <a:pt x="9102" y="1938"/>
                  </a:lnTo>
                  <a:lnTo>
                    <a:pt x="9114" y="1929"/>
                  </a:lnTo>
                  <a:lnTo>
                    <a:pt x="9132" y="1932"/>
                  </a:lnTo>
                  <a:lnTo>
                    <a:pt x="9142" y="1918"/>
                  </a:lnTo>
                  <a:lnTo>
                    <a:pt x="9265" y="1873"/>
                  </a:lnTo>
                  <a:lnTo>
                    <a:pt x="9274" y="1875"/>
                  </a:lnTo>
                  <a:lnTo>
                    <a:pt x="9505" y="1765"/>
                  </a:lnTo>
                  <a:lnTo>
                    <a:pt x="9510" y="1768"/>
                  </a:lnTo>
                  <a:lnTo>
                    <a:pt x="9502" y="1783"/>
                  </a:lnTo>
                  <a:lnTo>
                    <a:pt x="9472" y="1798"/>
                  </a:lnTo>
                  <a:lnTo>
                    <a:pt x="9468" y="1808"/>
                  </a:lnTo>
                  <a:lnTo>
                    <a:pt x="9289" y="1889"/>
                  </a:lnTo>
                  <a:lnTo>
                    <a:pt x="9281" y="1901"/>
                  </a:lnTo>
                  <a:lnTo>
                    <a:pt x="9194" y="1938"/>
                  </a:lnTo>
                  <a:lnTo>
                    <a:pt x="9189" y="1937"/>
                  </a:lnTo>
                  <a:lnTo>
                    <a:pt x="9180" y="1929"/>
                  </a:lnTo>
                  <a:lnTo>
                    <a:pt x="9177" y="1929"/>
                  </a:lnTo>
                  <a:lnTo>
                    <a:pt x="9174" y="1931"/>
                  </a:lnTo>
                  <a:lnTo>
                    <a:pt x="9173" y="1936"/>
                  </a:lnTo>
                  <a:lnTo>
                    <a:pt x="9177" y="1940"/>
                  </a:lnTo>
                  <a:lnTo>
                    <a:pt x="9150" y="1949"/>
                  </a:lnTo>
                  <a:lnTo>
                    <a:pt x="9149" y="1951"/>
                  </a:lnTo>
                  <a:lnTo>
                    <a:pt x="9148" y="1958"/>
                  </a:lnTo>
                  <a:lnTo>
                    <a:pt x="9133" y="1972"/>
                  </a:lnTo>
                  <a:lnTo>
                    <a:pt x="9120" y="1974"/>
                  </a:lnTo>
                  <a:lnTo>
                    <a:pt x="9115" y="1982"/>
                  </a:lnTo>
                  <a:lnTo>
                    <a:pt x="9099" y="1988"/>
                  </a:lnTo>
                  <a:lnTo>
                    <a:pt x="9081" y="2015"/>
                  </a:lnTo>
                  <a:lnTo>
                    <a:pt x="9021" y="2188"/>
                  </a:lnTo>
                  <a:lnTo>
                    <a:pt x="9014" y="2235"/>
                  </a:lnTo>
                  <a:lnTo>
                    <a:pt x="9015" y="2268"/>
                  </a:lnTo>
                  <a:lnTo>
                    <a:pt x="9124" y="2298"/>
                  </a:lnTo>
                  <a:lnTo>
                    <a:pt x="9134" y="2296"/>
                  </a:lnTo>
                  <a:lnTo>
                    <a:pt x="9160" y="2246"/>
                  </a:lnTo>
                  <a:lnTo>
                    <a:pt x="9188" y="2225"/>
                  </a:lnTo>
                  <a:lnTo>
                    <a:pt x="9183" y="2243"/>
                  </a:lnTo>
                  <a:lnTo>
                    <a:pt x="9165" y="2265"/>
                  </a:lnTo>
                  <a:lnTo>
                    <a:pt x="9161" y="2288"/>
                  </a:lnTo>
                  <a:lnTo>
                    <a:pt x="9174" y="2294"/>
                  </a:lnTo>
                  <a:lnTo>
                    <a:pt x="9194" y="2283"/>
                  </a:lnTo>
                  <a:lnTo>
                    <a:pt x="9213" y="2291"/>
                  </a:lnTo>
                  <a:lnTo>
                    <a:pt x="9282" y="2295"/>
                  </a:lnTo>
                  <a:lnTo>
                    <a:pt x="9306" y="2272"/>
                  </a:lnTo>
                  <a:lnTo>
                    <a:pt x="9341" y="2265"/>
                  </a:lnTo>
                  <a:lnTo>
                    <a:pt x="9390" y="2271"/>
                  </a:lnTo>
                  <a:lnTo>
                    <a:pt x="9432" y="2245"/>
                  </a:lnTo>
                  <a:lnTo>
                    <a:pt x="9458" y="2239"/>
                  </a:lnTo>
                  <a:lnTo>
                    <a:pt x="9464" y="2233"/>
                  </a:lnTo>
                  <a:lnTo>
                    <a:pt x="9467" y="2221"/>
                  </a:lnTo>
                  <a:lnTo>
                    <a:pt x="9466" y="2209"/>
                  </a:lnTo>
                  <a:lnTo>
                    <a:pt x="9461" y="2181"/>
                  </a:lnTo>
                  <a:lnTo>
                    <a:pt x="9461" y="2171"/>
                  </a:lnTo>
                  <a:lnTo>
                    <a:pt x="9455" y="2159"/>
                  </a:lnTo>
                  <a:lnTo>
                    <a:pt x="9447" y="2147"/>
                  </a:lnTo>
                  <a:lnTo>
                    <a:pt x="9440" y="2138"/>
                  </a:lnTo>
                  <a:lnTo>
                    <a:pt x="9434" y="2133"/>
                  </a:lnTo>
                  <a:lnTo>
                    <a:pt x="9426" y="2122"/>
                  </a:lnTo>
                  <a:lnTo>
                    <a:pt x="9421" y="2111"/>
                  </a:lnTo>
                  <a:lnTo>
                    <a:pt x="9421" y="2102"/>
                  </a:lnTo>
                  <a:lnTo>
                    <a:pt x="9425" y="2099"/>
                  </a:lnTo>
                  <a:lnTo>
                    <a:pt x="9412" y="2092"/>
                  </a:lnTo>
                  <a:lnTo>
                    <a:pt x="9407" y="2088"/>
                  </a:lnTo>
                  <a:lnTo>
                    <a:pt x="9433" y="2092"/>
                  </a:lnTo>
                  <a:lnTo>
                    <a:pt x="9438" y="2087"/>
                  </a:lnTo>
                  <a:lnTo>
                    <a:pt x="9441" y="2069"/>
                  </a:lnTo>
                  <a:lnTo>
                    <a:pt x="9443" y="2066"/>
                  </a:lnTo>
                  <a:lnTo>
                    <a:pt x="9449" y="2064"/>
                  </a:lnTo>
                  <a:lnTo>
                    <a:pt x="9464" y="2043"/>
                  </a:lnTo>
                  <a:lnTo>
                    <a:pt x="9465" y="2038"/>
                  </a:lnTo>
                  <a:lnTo>
                    <a:pt x="9466" y="2023"/>
                  </a:lnTo>
                  <a:lnTo>
                    <a:pt x="9471" y="2015"/>
                  </a:lnTo>
                  <a:lnTo>
                    <a:pt x="9497" y="2021"/>
                  </a:lnTo>
                  <a:lnTo>
                    <a:pt x="9496" y="2031"/>
                  </a:lnTo>
                  <a:lnTo>
                    <a:pt x="9479" y="2069"/>
                  </a:lnTo>
                  <a:lnTo>
                    <a:pt x="9457" y="2081"/>
                  </a:lnTo>
                  <a:lnTo>
                    <a:pt x="9455" y="2093"/>
                  </a:lnTo>
                  <a:lnTo>
                    <a:pt x="9463" y="2102"/>
                  </a:lnTo>
                  <a:lnTo>
                    <a:pt x="9466" y="2106"/>
                  </a:lnTo>
                  <a:lnTo>
                    <a:pt x="9465" y="2111"/>
                  </a:lnTo>
                  <a:lnTo>
                    <a:pt x="9471" y="2116"/>
                  </a:lnTo>
                  <a:lnTo>
                    <a:pt x="9476" y="2118"/>
                  </a:lnTo>
                  <a:lnTo>
                    <a:pt x="9506" y="2114"/>
                  </a:lnTo>
                  <a:lnTo>
                    <a:pt x="9543" y="2089"/>
                  </a:lnTo>
                  <a:lnTo>
                    <a:pt x="9600" y="2064"/>
                  </a:lnTo>
                  <a:lnTo>
                    <a:pt x="9602" y="2061"/>
                  </a:lnTo>
                  <a:lnTo>
                    <a:pt x="9602" y="2055"/>
                  </a:lnTo>
                  <a:lnTo>
                    <a:pt x="9601" y="2048"/>
                  </a:lnTo>
                  <a:lnTo>
                    <a:pt x="9602" y="2042"/>
                  </a:lnTo>
                  <a:lnTo>
                    <a:pt x="9605" y="2039"/>
                  </a:lnTo>
                  <a:lnTo>
                    <a:pt x="9614" y="2039"/>
                  </a:lnTo>
                  <a:lnTo>
                    <a:pt x="9617" y="2029"/>
                  </a:lnTo>
                  <a:lnTo>
                    <a:pt x="9646" y="2006"/>
                  </a:lnTo>
                  <a:lnTo>
                    <a:pt x="9655" y="1988"/>
                  </a:lnTo>
                  <a:lnTo>
                    <a:pt x="9661" y="1982"/>
                  </a:lnTo>
                  <a:lnTo>
                    <a:pt x="9680" y="1988"/>
                  </a:lnTo>
                  <a:lnTo>
                    <a:pt x="9692" y="1984"/>
                  </a:lnTo>
                  <a:lnTo>
                    <a:pt x="9697" y="1989"/>
                  </a:lnTo>
                  <a:lnTo>
                    <a:pt x="9687" y="2032"/>
                  </a:lnTo>
                  <a:lnTo>
                    <a:pt x="9676" y="2039"/>
                  </a:lnTo>
                  <a:lnTo>
                    <a:pt x="9666" y="2061"/>
                  </a:lnTo>
                  <a:lnTo>
                    <a:pt x="9578" y="2110"/>
                  </a:lnTo>
                  <a:lnTo>
                    <a:pt x="9577" y="2129"/>
                  </a:lnTo>
                  <a:lnTo>
                    <a:pt x="9570" y="2135"/>
                  </a:lnTo>
                  <a:lnTo>
                    <a:pt x="9555" y="2137"/>
                  </a:lnTo>
                  <a:lnTo>
                    <a:pt x="9551" y="2142"/>
                  </a:lnTo>
                  <a:lnTo>
                    <a:pt x="9550" y="2153"/>
                  </a:lnTo>
                  <a:lnTo>
                    <a:pt x="9551" y="2168"/>
                  </a:lnTo>
                  <a:lnTo>
                    <a:pt x="9554" y="2184"/>
                  </a:lnTo>
                  <a:lnTo>
                    <a:pt x="9562" y="2202"/>
                  </a:lnTo>
                  <a:lnTo>
                    <a:pt x="9572" y="2209"/>
                  </a:lnTo>
                  <a:lnTo>
                    <a:pt x="9605" y="2208"/>
                  </a:lnTo>
                  <a:lnTo>
                    <a:pt x="9629" y="2193"/>
                  </a:lnTo>
                  <a:lnTo>
                    <a:pt x="9678" y="2180"/>
                  </a:lnTo>
                  <a:lnTo>
                    <a:pt x="9680" y="2181"/>
                  </a:lnTo>
                  <a:lnTo>
                    <a:pt x="9683" y="2173"/>
                  </a:lnTo>
                  <a:lnTo>
                    <a:pt x="9752" y="2135"/>
                  </a:lnTo>
                  <a:lnTo>
                    <a:pt x="9783" y="2111"/>
                  </a:lnTo>
                  <a:lnTo>
                    <a:pt x="9831" y="2097"/>
                  </a:lnTo>
                  <a:lnTo>
                    <a:pt x="9870" y="2062"/>
                  </a:lnTo>
                  <a:lnTo>
                    <a:pt x="9893" y="2027"/>
                  </a:lnTo>
                  <a:lnTo>
                    <a:pt x="9922" y="1994"/>
                  </a:lnTo>
                  <a:lnTo>
                    <a:pt x="9942" y="1981"/>
                  </a:lnTo>
                  <a:lnTo>
                    <a:pt x="9958" y="1969"/>
                  </a:lnTo>
                  <a:lnTo>
                    <a:pt x="9966" y="1942"/>
                  </a:lnTo>
                  <a:lnTo>
                    <a:pt x="10001" y="1911"/>
                  </a:lnTo>
                  <a:lnTo>
                    <a:pt x="10007" y="1882"/>
                  </a:lnTo>
                  <a:lnTo>
                    <a:pt x="10007" y="1868"/>
                  </a:lnTo>
                  <a:lnTo>
                    <a:pt x="10001" y="1854"/>
                  </a:lnTo>
                  <a:lnTo>
                    <a:pt x="9999" y="1842"/>
                  </a:lnTo>
                  <a:lnTo>
                    <a:pt x="10002" y="1837"/>
                  </a:lnTo>
                  <a:lnTo>
                    <a:pt x="10012" y="1836"/>
                  </a:lnTo>
                  <a:lnTo>
                    <a:pt x="10016" y="1833"/>
                  </a:lnTo>
                  <a:lnTo>
                    <a:pt x="10018" y="1811"/>
                  </a:lnTo>
                  <a:lnTo>
                    <a:pt x="10017" y="1801"/>
                  </a:lnTo>
                  <a:lnTo>
                    <a:pt x="10012" y="1792"/>
                  </a:lnTo>
                  <a:lnTo>
                    <a:pt x="10008" y="1787"/>
                  </a:lnTo>
                  <a:lnTo>
                    <a:pt x="10002" y="1794"/>
                  </a:lnTo>
                  <a:lnTo>
                    <a:pt x="9997" y="1796"/>
                  </a:lnTo>
                  <a:lnTo>
                    <a:pt x="9991" y="1794"/>
                  </a:lnTo>
                  <a:lnTo>
                    <a:pt x="9983" y="1789"/>
                  </a:lnTo>
                  <a:lnTo>
                    <a:pt x="9980" y="1777"/>
                  </a:lnTo>
                  <a:lnTo>
                    <a:pt x="9978" y="1772"/>
                  </a:lnTo>
                  <a:lnTo>
                    <a:pt x="9975" y="1745"/>
                  </a:lnTo>
                  <a:lnTo>
                    <a:pt x="9979" y="1739"/>
                  </a:lnTo>
                  <a:lnTo>
                    <a:pt x="9994" y="1735"/>
                  </a:lnTo>
                  <a:lnTo>
                    <a:pt x="9993" y="1721"/>
                  </a:lnTo>
                  <a:lnTo>
                    <a:pt x="9986" y="1716"/>
                  </a:lnTo>
                  <a:lnTo>
                    <a:pt x="9977" y="1716"/>
                  </a:lnTo>
                  <a:lnTo>
                    <a:pt x="9911" y="1679"/>
                  </a:lnTo>
                  <a:lnTo>
                    <a:pt x="9897" y="1665"/>
                  </a:lnTo>
                  <a:lnTo>
                    <a:pt x="10004" y="1706"/>
                  </a:lnTo>
                  <a:lnTo>
                    <a:pt x="10031" y="1695"/>
                  </a:lnTo>
                  <a:lnTo>
                    <a:pt x="10033" y="1685"/>
                  </a:lnTo>
                  <a:lnTo>
                    <a:pt x="10031" y="1686"/>
                  </a:lnTo>
                  <a:lnTo>
                    <a:pt x="10028" y="1685"/>
                  </a:lnTo>
                  <a:lnTo>
                    <a:pt x="10019" y="1679"/>
                  </a:lnTo>
                  <a:lnTo>
                    <a:pt x="10015" y="1663"/>
                  </a:lnTo>
                  <a:lnTo>
                    <a:pt x="10013" y="1651"/>
                  </a:lnTo>
                  <a:lnTo>
                    <a:pt x="10012" y="1642"/>
                  </a:lnTo>
                  <a:lnTo>
                    <a:pt x="10017" y="1625"/>
                  </a:lnTo>
                  <a:lnTo>
                    <a:pt x="10028" y="1613"/>
                  </a:lnTo>
                  <a:lnTo>
                    <a:pt x="10040" y="1551"/>
                  </a:lnTo>
                  <a:lnTo>
                    <a:pt x="10072" y="1520"/>
                  </a:lnTo>
                  <a:lnTo>
                    <a:pt x="10077" y="1503"/>
                  </a:lnTo>
                  <a:lnTo>
                    <a:pt x="10164" y="1406"/>
                  </a:lnTo>
                  <a:lnTo>
                    <a:pt x="10173" y="1406"/>
                  </a:lnTo>
                  <a:lnTo>
                    <a:pt x="10184" y="1412"/>
                  </a:lnTo>
                  <a:lnTo>
                    <a:pt x="10184" y="1417"/>
                  </a:lnTo>
                  <a:lnTo>
                    <a:pt x="10167" y="1442"/>
                  </a:lnTo>
                  <a:lnTo>
                    <a:pt x="10164" y="1466"/>
                  </a:lnTo>
                  <a:lnTo>
                    <a:pt x="10147" y="1469"/>
                  </a:lnTo>
                  <a:lnTo>
                    <a:pt x="10138" y="1499"/>
                  </a:lnTo>
                  <a:lnTo>
                    <a:pt x="10110" y="1521"/>
                  </a:lnTo>
                  <a:lnTo>
                    <a:pt x="10110" y="1531"/>
                  </a:lnTo>
                  <a:lnTo>
                    <a:pt x="10094" y="1552"/>
                  </a:lnTo>
                  <a:lnTo>
                    <a:pt x="10086" y="1581"/>
                  </a:lnTo>
                  <a:lnTo>
                    <a:pt x="10088" y="1602"/>
                  </a:lnTo>
                  <a:lnTo>
                    <a:pt x="10083" y="1623"/>
                  </a:lnTo>
                  <a:lnTo>
                    <a:pt x="10073" y="1635"/>
                  </a:lnTo>
                  <a:lnTo>
                    <a:pt x="10058" y="1640"/>
                  </a:lnTo>
                  <a:lnTo>
                    <a:pt x="10051" y="1647"/>
                  </a:lnTo>
                  <a:lnTo>
                    <a:pt x="10053" y="1660"/>
                  </a:lnTo>
                  <a:lnTo>
                    <a:pt x="10067" y="1661"/>
                  </a:lnTo>
                  <a:lnTo>
                    <a:pt x="10070" y="1678"/>
                  </a:lnTo>
                  <a:lnTo>
                    <a:pt x="10070" y="1691"/>
                  </a:lnTo>
                  <a:lnTo>
                    <a:pt x="10044" y="1766"/>
                  </a:lnTo>
                  <a:lnTo>
                    <a:pt x="10044" y="1773"/>
                  </a:lnTo>
                  <a:lnTo>
                    <a:pt x="10046" y="1784"/>
                  </a:lnTo>
                  <a:lnTo>
                    <a:pt x="10050" y="1789"/>
                  </a:lnTo>
                  <a:lnTo>
                    <a:pt x="10055" y="1793"/>
                  </a:lnTo>
                  <a:lnTo>
                    <a:pt x="10063" y="1801"/>
                  </a:lnTo>
                  <a:lnTo>
                    <a:pt x="10076" y="1821"/>
                  </a:lnTo>
                  <a:lnTo>
                    <a:pt x="10078" y="1832"/>
                  </a:lnTo>
                  <a:lnTo>
                    <a:pt x="10077" y="1840"/>
                  </a:lnTo>
                  <a:lnTo>
                    <a:pt x="10080" y="1854"/>
                  </a:lnTo>
                  <a:lnTo>
                    <a:pt x="10091" y="1862"/>
                  </a:lnTo>
                  <a:lnTo>
                    <a:pt x="10096" y="1864"/>
                  </a:lnTo>
                  <a:lnTo>
                    <a:pt x="10100" y="1864"/>
                  </a:lnTo>
                  <a:lnTo>
                    <a:pt x="10192" y="1818"/>
                  </a:lnTo>
                  <a:lnTo>
                    <a:pt x="10203" y="1802"/>
                  </a:lnTo>
                  <a:lnTo>
                    <a:pt x="10288" y="1780"/>
                  </a:lnTo>
                  <a:lnTo>
                    <a:pt x="10345" y="1778"/>
                  </a:lnTo>
                  <a:lnTo>
                    <a:pt x="10374" y="1758"/>
                  </a:lnTo>
                  <a:lnTo>
                    <a:pt x="10400" y="1751"/>
                  </a:lnTo>
                  <a:lnTo>
                    <a:pt x="10423" y="1761"/>
                  </a:lnTo>
                  <a:lnTo>
                    <a:pt x="10427" y="1777"/>
                  </a:lnTo>
                  <a:lnTo>
                    <a:pt x="10423" y="1786"/>
                  </a:lnTo>
                  <a:lnTo>
                    <a:pt x="10349" y="1817"/>
                  </a:lnTo>
                  <a:lnTo>
                    <a:pt x="10296" y="1830"/>
                  </a:lnTo>
                  <a:lnTo>
                    <a:pt x="10271" y="1849"/>
                  </a:lnTo>
                  <a:lnTo>
                    <a:pt x="10210" y="1874"/>
                  </a:lnTo>
                  <a:lnTo>
                    <a:pt x="10208" y="1884"/>
                  </a:lnTo>
                  <a:lnTo>
                    <a:pt x="10197" y="1894"/>
                  </a:lnTo>
                  <a:lnTo>
                    <a:pt x="10170" y="1903"/>
                  </a:lnTo>
                  <a:lnTo>
                    <a:pt x="10164" y="1924"/>
                  </a:lnTo>
                  <a:lnTo>
                    <a:pt x="10136" y="1938"/>
                  </a:lnTo>
                  <a:lnTo>
                    <a:pt x="10115" y="1968"/>
                  </a:lnTo>
                  <a:lnTo>
                    <a:pt x="10074" y="1988"/>
                  </a:lnTo>
                  <a:lnTo>
                    <a:pt x="10060" y="2016"/>
                  </a:lnTo>
                  <a:lnTo>
                    <a:pt x="10020" y="2050"/>
                  </a:lnTo>
                  <a:lnTo>
                    <a:pt x="10017" y="2061"/>
                  </a:lnTo>
                  <a:lnTo>
                    <a:pt x="10019" y="2065"/>
                  </a:lnTo>
                  <a:lnTo>
                    <a:pt x="10120" y="2041"/>
                  </a:lnTo>
                  <a:lnTo>
                    <a:pt x="10189" y="2019"/>
                  </a:lnTo>
                  <a:lnTo>
                    <a:pt x="10305" y="2003"/>
                  </a:lnTo>
                  <a:lnTo>
                    <a:pt x="10307" y="2006"/>
                  </a:lnTo>
                  <a:lnTo>
                    <a:pt x="10307" y="2007"/>
                  </a:lnTo>
                  <a:lnTo>
                    <a:pt x="10307" y="2008"/>
                  </a:lnTo>
                  <a:lnTo>
                    <a:pt x="10308" y="2010"/>
                  </a:lnTo>
                  <a:lnTo>
                    <a:pt x="10308" y="2012"/>
                  </a:lnTo>
                  <a:lnTo>
                    <a:pt x="10307" y="2012"/>
                  </a:lnTo>
                  <a:lnTo>
                    <a:pt x="10309" y="2014"/>
                  </a:lnTo>
                  <a:lnTo>
                    <a:pt x="10309" y="2015"/>
                  </a:lnTo>
                  <a:lnTo>
                    <a:pt x="10310" y="2016"/>
                  </a:lnTo>
                  <a:lnTo>
                    <a:pt x="10310" y="2022"/>
                  </a:lnTo>
                  <a:lnTo>
                    <a:pt x="10304" y="2028"/>
                  </a:lnTo>
                  <a:lnTo>
                    <a:pt x="10216" y="2046"/>
                  </a:lnTo>
                  <a:lnTo>
                    <a:pt x="10204" y="2060"/>
                  </a:lnTo>
                  <a:lnTo>
                    <a:pt x="10185" y="2058"/>
                  </a:lnTo>
                  <a:lnTo>
                    <a:pt x="10173" y="2072"/>
                  </a:lnTo>
                  <a:lnTo>
                    <a:pt x="10115" y="2084"/>
                  </a:lnTo>
                  <a:lnTo>
                    <a:pt x="10108" y="2097"/>
                  </a:lnTo>
                  <a:lnTo>
                    <a:pt x="10032" y="2123"/>
                  </a:lnTo>
                  <a:lnTo>
                    <a:pt x="9992" y="2146"/>
                  </a:lnTo>
                  <a:lnTo>
                    <a:pt x="9998" y="2153"/>
                  </a:lnTo>
                  <a:lnTo>
                    <a:pt x="10004" y="2154"/>
                  </a:lnTo>
                  <a:lnTo>
                    <a:pt x="10009" y="2157"/>
                  </a:lnTo>
                  <a:lnTo>
                    <a:pt x="10005" y="2169"/>
                  </a:lnTo>
                  <a:lnTo>
                    <a:pt x="9835" y="2252"/>
                  </a:lnTo>
                  <a:lnTo>
                    <a:pt x="9781" y="2269"/>
                  </a:lnTo>
                  <a:lnTo>
                    <a:pt x="9706" y="2306"/>
                  </a:lnTo>
                  <a:lnTo>
                    <a:pt x="9622" y="2351"/>
                  </a:lnTo>
                  <a:lnTo>
                    <a:pt x="9618" y="2361"/>
                  </a:lnTo>
                  <a:lnTo>
                    <a:pt x="9620" y="2365"/>
                  </a:lnTo>
                  <a:lnTo>
                    <a:pt x="9661" y="2384"/>
                  </a:lnTo>
                  <a:lnTo>
                    <a:pt x="9679" y="2405"/>
                  </a:lnTo>
                  <a:lnTo>
                    <a:pt x="9779" y="2478"/>
                  </a:lnTo>
                  <a:lnTo>
                    <a:pt x="9861" y="2531"/>
                  </a:lnTo>
                  <a:lnTo>
                    <a:pt x="9878" y="2533"/>
                  </a:lnTo>
                  <a:lnTo>
                    <a:pt x="9895" y="2543"/>
                  </a:lnTo>
                  <a:lnTo>
                    <a:pt x="9990" y="2549"/>
                  </a:lnTo>
                  <a:lnTo>
                    <a:pt x="10003" y="2557"/>
                  </a:lnTo>
                  <a:lnTo>
                    <a:pt x="10000" y="2567"/>
                  </a:lnTo>
                  <a:lnTo>
                    <a:pt x="9981" y="2571"/>
                  </a:lnTo>
                  <a:lnTo>
                    <a:pt x="9972" y="2584"/>
                  </a:lnTo>
                  <a:lnTo>
                    <a:pt x="9972" y="2587"/>
                  </a:lnTo>
                  <a:lnTo>
                    <a:pt x="9974" y="2593"/>
                  </a:lnTo>
                  <a:lnTo>
                    <a:pt x="9977" y="2599"/>
                  </a:lnTo>
                  <a:lnTo>
                    <a:pt x="9986" y="2605"/>
                  </a:lnTo>
                  <a:lnTo>
                    <a:pt x="9994" y="2615"/>
                  </a:lnTo>
                  <a:lnTo>
                    <a:pt x="10009" y="2637"/>
                  </a:lnTo>
                  <a:lnTo>
                    <a:pt x="10015" y="2650"/>
                  </a:lnTo>
                  <a:lnTo>
                    <a:pt x="10017" y="2662"/>
                  </a:lnTo>
                  <a:lnTo>
                    <a:pt x="10016" y="2678"/>
                  </a:lnTo>
                  <a:lnTo>
                    <a:pt x="10027" y="2678"/>
                  </a:lnTo>
                  <a:lnTo>
                    <a:pt x="10040" y="2683"/>
                  </a:lnTo>
                  <a:lnTo>
                    <a:pt x="10042" y="2689"/>
                  </a:lnTo>
                  <a:lnTo>
                    <a:pt x="10045" y="2706"/>
                  </a:lnTo>
                  <a:lnTo>
                    <a:pt x="10048" y="2707"/>
                  </a:lnTo>
                  <a:lnTo>
                    <a:pt x="10052" y="2709"/>
                  </a:lnTo>
                  <a:lnTo>
                    <a:pt x="10079" y="2698"/>
                  </a:lnTo>
                  <a:lnTo>
                    <a:pt x="10170" y="2727"/>
                  </a:lnTo>
                  <a:lnTo>
                    <a:pt x="10233" y="2697"/>
                  </a:lnTo>
                  <a:lnTo>
                    <a:pt x="10236" y="2685"/>
                  </a:lnTo>
                  <a:lnTo>
                    <a:pt x="10334" y="2649"/>
                  </a:lnTo>
                  <a:lnTo>
                    <a:pt x="10325" y="2694"/>
                  </a:lnTo>
                  <a:lnTo>
                    <a:pt x="10321" y="2697"/>
                  </a:lnTo>
                  <a:lnTo>
                    <a:pt x="10298" y="2699"/>
                  </a:lnTo>
                  <a:lnTo>
                    <a:pt x="10226" y="2750"/>
                  </a:lnTo>
                  <a:lnTo>
                    <a:pt x="10227" y="2759"/>
                  </a:lnTo>
                  <a:lnTo>
                    <a:pt x="10230" y="2762"/>
                  </a:lnTo>
                  <a:lnTo>
                    <a:pt x="10234" y="2763"/>
                  </a:lnTo>
                  <a:lnTo>
                    <a:pt x="10237" y="2766"/>
                  </a:lnTo>
                  <a:lnTo>
                    <a:pt x="10242" y="2772"/>
                  </a:lnTo>
                  <a:lnTo>
                    <a:pt x="10093" y="2752"/>
                  </a:lnTo>
                  <a:lnTo>
                    <a:pt x="10081" y="2755"/>
                  </a:lnTo>
                  <a:lnTo>
                    <a:pt x="10071" y="2787"/>
                  </a:lnTo>
                  <a:lnTo>
                    <a:pt x="10062" y="2794"/>
                  </a:lnTo>
                  <a:lnTo>
                    <a:pt x="10035" y="2787"/>
                  </a:lnTo>
                  <a:lnTo>
                    <a:pt x="10034" y="2778"/>
                  </a:lnTo>
                  <a:lnTo>
                    <a:pt x="10037" y="2776"/>
                  </a:lnTo>
                  <a:lnTo>
                    <a:pt x="10043" y="2778"/>
                  </a:lnTo>
                  <a:lnTo>
                    <a:pt x="10048" y="2782"/>
                  </a:lnTo>
                  <a:lnTo>
                    <a:pt x="10052" y="2784"/>
                  </a:lnTo>
                  <a:lnTo>
                    <a:pt x="10056" y="2782"/>
                  </a:lnTo>
                  <a:lnTo>
                    <a:pt x="10058" y="2778"/>
                  </a:lnTo>
                  <a:lnTo>
                    <a:pt x="10059" y="2773"/>
                  </a:lnTo>
                  <a:lnTo>
                    <a:pt x="10043" y="2759"/>
                  </a:lnTo>
                  <a:lnTo>
                    <a:pt x="10036" y="2748"/>
                  </a:lnTo>
                  <a:lnTo>
                    <a:pt x="10031" y="2729"/>
                  </a:lnTo>
                  <a:lnTo>
                    <a:pt x="10005" y="2734"/>
                  </a:lnTo>
                  <a:lnTo>
                    <a:pt x="9989" y="2731"/>
                  </a:lnTo>
                  <a:lnTo>
                    <a:pt x="9971" y="2717"/>
                  </a:lnTo>
                  <a:lnTo>
                    <a:pt x="9968" y="2709"/>
                  </a:lnTo>
                  <a:lnTo>
                    <a:pt x="9968" y="2706"/>
                  </a:lnTo>
                  <a:lnTo>
                    <a:pt x="9968" y="2703"/>
                  </a:lnTo>
                  <a:lnTo>
                    <a:pt x="9963" y="2697"/>
                  </a:lnTo>
                  <a:lnTo>
                    <a:pt x="9953" y="2687"/>
                  </a:lnTo>
                  <a:lnTo>
                    <a:pt x="9930" y="2657"/>
                  </a:lnTo>
                  <a:lnTo>
                    <a:pt x="9920" y="2645"/>
                  </a:lnTo>
                  <a:lnTo>
                    <a:pt x="9902" y="2630"/>
                  </a:lnTo>
                  <a:lnTo>
                    <a:pt x="9788" y="2565"/>
                  </a:lnTo>
                  <a:lnTo>
                    <a:pt x="9698" y="2524"/>
                  </a:lnTo>
                  <a:lnTo>
                    <a:pt x="9643" y="2483"/>
                  </a:lnTo>
                  <a:lnTo>
                    <a:pt x="9548" y="2427"/>
                  </a:lnTo>
                  <a:lnTo>
                    <a:pt x="9505" y="2422"/>
                  </a:lnTo>
                  <a:lnTo>
                    <a:pt x="9411" y="2432"/>
                  </a:lnTo>
                  <a:lnTo>
                    <a:pt x="9307" y="2458"/>
                  </a:lnTo>
                  <a:lnTo>
                    <a:pt x="9233" y="2437"/>
                  </a:lnTo>
                  <a:lnTo>
                    <a:pt x="9202" y="2426"/>
                  </a:lnTo>
                  <a:lnTo>
                    <a:pt x="9122" y="2452"/>
                  </a:lnTo>
                  <a:lnTo>
                    <a:pt x="9119" y="2459"/>
                  </a:lnTo>
                  <a:lnTo>
                    <a:pt x="9114" y="2461"/>
                  </a:lnTo>
                  <a:lnTo>
                    <a:pt x="9114" y="2465"/>
                  </a:lnTo>
                  <a:lnTo>
                    <a:pt x="9115" y="2469"/>
                  </a:lnTo>
                  <a:lnTo>
                    <a:pt x="9116" y="2473"/>
                  </a:lnTo>
                  <a:lnTo>
                    <a:pt x="9117" y="2475"/>
                  </a:lnTo>
                  <a:lnTo>
                    <a:pt x="9118" y="2474"/>
                  </a:lnTo>
                  <a:lnTo>
                    <a:pt x="9121" y="2489"/>
                  </a:lnTo>
                  <a:lnTo>
                    <a:pt x="9122" y="2495"/>
                  </a:lnTo>
                  <a:lnTo>
                    <a:pt x="9123" y="2503"/>
                  </a:lnTo>
                  <a:lnTo>
                    <a:pt x="9126" y="2507"/>
                  </a:lnTo>
                  <a:lnTo>
                    <a:pt x="9125" y="2510"/>
                  </a:lnTo>
                  <a:lnTo>
                    <a:pt x="9125" y="2515"/>
                  </a:lnTo>
                  <a:lnTo>
                    <a:pt x="9126" y="2522"/>
                  </a:lnTo>
                  <a:lnTo>
                    <a:pt x="9128" y="2529"/>
                  </a:lnTo>
                  <a:lnTo>
                    <a:pt x="9128" y="2532"/>
                  </a:lnTo>
                  <a:lnTo>
                    <a:pt x="9126" y="2543"/>
                  </a:lnTo>
                  <a:lnTo>
                    <a:pt x="9125" y="2569"/>
                  </a:lnTo>
                  <a:lnTo>
                    <a:pt x="9127" y="2581"/>
                  </a:lnTo>
                  <a:lnTo>
                    <a:pt x="9134" y="2598"/>
                  </a:lnTo>
                  <a:lnTo>
                    <a:pt x="9138" y="2606"/>
                  </a:lnTo>
                  <a:lnTo>
                    <a:pt x="9147" y="2618"/>
                  </a:lnTo>
                  <a:lnTo>
                    <a:pt x="9152" y="2627"/>
                  </a:lnTo>
                  <a:lnTo>
                    <a:pt x="9154" y="2631"/>
                  </a:lnTo>
                  <a:lnTo>
                    <a:pt x="9155" y="2634"/>
                  </a:lnTo>
                  <a:lnTo>
                    <a:pt x="9156" y="2637"/>
                  </a:lnTo>
                  <a:lnTo>
                    <a:pt x="9158" y="2639"/>
                  </a:lnTo>
                  <a:lnTo>
                    <a:pt x="9168" y="2649"/>
                  </a:lnTo>
                  <a:lnTo>
                    <a:pt x="9188" y="2663"/>
                  </a:lnTo>
                  <a:lnTo>
                    <a:pt x="9270" y="2661"/>
                  </a:lnTo>
                  <a:lnTo>
                    <a:pt x="9285" y="2668"/>
                  </a:lnTo>
                  <a:lnTo>
                    <a:pt x="9344" y="2667"/>
                  </a:lnTo>
                  <a:lnTo>
                    <a:pt x="9367" y="2685"/>
                  </a:lnTo>
                  <a:lnTo>
                    <a:pt x="9396" y="2686"/>
                  </a:lnTo>
                  <a:lnTo>
                    <a:pt x="9395" y="2700"/>
                  </a:lnTo>
                  <a:lnTo>
                    <a:pt x="9389" y="2706"/>
                  </a:lnTo>
                  <a:lnTo>
                    <a:pt x="9374" y="2704"/>
                  </a:lnTo>
                  <a:lnTo>
                    <a:pt x="9349" y="2687"/>
                  </a:lnTo>
                  <a:lnTo>
                    <a:pt x="9292" y="2692"/>
                  </a:lnTo>
                  <a:lnTo>
                    <a:pt x="9275" y="2685"/>
                  </a:lnTo>
                  <a:lnTo>
                    <a:pt x="9216" y="2682"/>
                  </a:lnTo>
                  <a:lnTo>
                    <a:pt x="9205" y="2691"/>
                  </a:lnTo>
                  <a:lnTo>
                    <a:pt x="9202" y="2701"/>
                  </a:lnTo>
                  <a:lnTo>
                    <a:pt x="9202" y="2710"/>
                  </a:lnTo>
                  <a:lnTo>
                    <a:pt x="9204" y="2720"/>
                  </a:lnTo>
                  <a:lnTo>
                    <a:pt x="9206" y="2731"/>
                  </a:lnTo>
                  <a:lnTo>
                    <a:pt x="9207" y="2741"/>
                  </a:lnTo>
                  <a:lnTo>
                    <a:pt x="9210" y="2748"/>
                  </a:lnTo>
                  <a:lnTo>
                    <a:pt x="9216" y="2762"/>
                  </a:lnTo>
                  <a:lnTo>
                    <a:pt x="9219" y="2769"/>
                  </a:lnTo>
                  <a:lnTo>
                    <a:pt x="9225" y="2777"/>
                  </a:lnTo>
                  <a:lnTo>
                    <a:pt x="9233" y="2781"/>
                  </a:lnTo>
                  <a:lnTo>
                    <a:pt x="9237" y="2785"/>
                  </a:lnTo>
                  <a:lnTo>
                    <a:pt x="9223" y="2787"/>
                  </a:lnTo>
                  <a:lnTo>
                    <a:pt x="9221" y="2789"/>
                  </a:lnTo>
                  <a:lnTo>
                    <a:pt x="9221" y="2795"/>
                  </a:lnTo>
                  <a:lnTo>
                    <a:pt x="9226" y="2814"/>
                  </a:lnTo>
                  <a:lnTo>
                    <a:pt x="9228" y="2819"/>
                  </a:lnTo>
                  <a:lnTo>
                    <a:pt x="9230" y="2824"/>
                  </a:lnTo>
                  <a:lnTo>
                    <a:pt x="9235" y="2830"/>
                  </a:lnTo>
                  <a:lnTo>
                    <a:pt x="9240" y="2834"/>
                  </a:lnTo>
                  <a:lnTo>
                    <a:pt x="9293" y="2841"/>
                  </a:lnTo>
                  <a:lnTo>
                    <a:pt x="9349" y="2856"/>
                  </a:lnTo>
                  <a:lnTo>
                    <a:pt x="9384" y="2842"/>
                  </a:lnTo>
                  <a:lnTo>
                    <a:pt x="9441" y="2854"/>
                  </a:lnTo>
                  <a:lnTo>
                    <a:pt x="9472" y="2869"/>
                  </a:lnTo>
                  <a:lnTo>
                    <a:pt x="9505" y="2887"/>
                  </a:lnTo>
                  <a:lnTo>
                    <a:pt x="9506" y="2896"/>
                  </a:lnTo>
                  <a:lnTo>
                    <a:pt x="9507" y="2905"/>
                  </a:lnTo>
                  <a:lnTo>
                    <a:pt x="9517" y="2913"/>
                  </a:lnTo>
                  <a:lnTo>
                    <a:pt x="9523" y="2918"/>
                  </a:lnTo>
                  <a:lnTo>
                    <a:pt x="9528" y="2926"/>
                  </a:lnTo>
                  <a:lnTo>
                    <a:pt x="9529" y="2930"/>
                  </a:lnTo>
                  <a:lnTo>
                    <a:pt x="9529" y="2933"/>
                  </a:lnTo>
                  <a:lnTo>
                    <a:pt x="9530" y="2936"/>
                  </a:lnTo>
                  <a:lnTo>
                    <a:pt x="9532" y="2938"/>
                  </a:lnTo>
                  <a:lnTo>
                    <a:pt x="9542" y="2947"/>
                  </a:lnTo>
                  <a:lnTo>
                    <a:pt x="9548" y="2949"/>
                  </a:lnTo>
                  <a:lnTo>
                    <a:pt x="9552" y="2952"/>
                  </a:lnTo>
                  <a:lnTo>
                    <a:pt x="9554" y="2963"/>
                  </a:lnTo>
                  <a:lnTo>
                    <a:pt x="9559" y="2970"/>
                  </a:lnTo>
                  <a:lnTo>
                    <a:pt x="9600" y="2991"/>
                  </a:lnTo>
                  <a:lnTo>
                    <a:pt x="9619" y="2993"/>
                  </a:lnTo>
                  <a:lnTo>
                    <a:pt x="9637" y="3003"/>
                  </a:lnTo>
                  <a:lnTo>
                    <a:pt x="9642" y="3008"/>
                  </a:lnTo>
                  <a:lnTo>
                    <a:pt x="9643" y="3011"/>
                  </a:lnTo>
                  <a:lnTo>
                    <a:pt x="9648" y="3025"/>
                  </a:lnTo>
                  <a:lnTo>
                    <a:pt x="9651" y="3031"/>
                  </a:lnTo>
                  <a:lnTo>
                    <a:pt x="9653" y="3032"/>
                  </a:lnTo>
                  <a:lnTo>
                    <a:pt x="9655" y="3032"/>
                  </a:lnTo>
                  <a:lnTo>
                    <a:pt x="9658" y="3035"/>
                  </a:lnTo>
                  <a:lnTo>
                    <a:pt x="9661" y="3041"/>
                  </a:lnTo>
                  <a:lnTo>
                    <a:pt x="9669" y="3062"/>
                  </a:lnTo>
                  <a:lnTo>
                    <a:pt x="9672" y="3068"/>
                  </a:lnTo>
                  <a:lnTo>
                    <a:pt x="9673" y="3070"/>
                  </a:lnTo>
                  <a:lnTo>
                    <a:pt x="9675" y="3072"/>
                  </a:lnTo>
                  <a:lnTo>
                    <a:pt x="9680" y="3084"/>
                  </a:lnTo>
                  <a:lnTo>
                    <a:pt x="9682" y="3086"/>
                  </a:lnTo>
                  <a:lnTo>
                    <a:pt x="9684" y="3088"/>
                  </a:lnTo>
                  <a:lnTo>
                    <a:pt x="9692" y="3097"/>
                  </a:lnTo>
                  <a:lnTo>
                    <a:pt x="9697" y="3100"/>
                  </a:lnTo>
                  <a:lnTo>
                    <a:pt x="9702" y="3104"/>
                  </a:lnTo>
                  <a:lnTo>
                    <a:pt x="9708" y="3114"/>
                  </a:lnTo>
                  <a:lnTo>
                    <a:pt x="9705" y="3115"/>
                  </a:lnTo>
                  <a:lnTo>
                    <a:pt x="9711" y="3124"/>
                  </a:lnTo>
                  <a:lnTo>
                    <a:pt x="9717" y="3134"/>
                  </a:lnTo>
                  <a:lnTo>
                    <a:pt x="9721" y="3143"/>
                  </a:lnTo>
                  <a:lnTo>
                    <a:pt x="9722" y="3151"/>
                  </a:lnTo>
                  <a:lnTo>
                    <a:pt x="9756" y="3152"/>
                  </a:lnTo>
                  <a:lnTo>
                    <a:pt x="9764" y="3142"/>
                  </a:lnTo>
                  <a:lnTo>
                    <a:pt x="9771" y="3120"/>
                  </a:lnTo>
                  <a:lnTo>
                    <a:pt x="9778" y="3121"/>
                  </a:lnTo>
                  <a:lnTo>
                    <a:pt x="9790" y="3138"/>
                  </a:lnTo>
                  <a:lnTo>
                    <a:pt x="9784" y="3148"/>
                  </a:lnTo>
                  <a:lnTo>
                    <a:pt x="9782" y="3155"/>
                  </a:lnTo>
                  <a:lnTo>
                    <a:pt x="9782" y="3164"/>
                  </a:lnTo>
                  <a:lnTo>
                    <a:pt x="9785" y="3167"/>
                  </a:lnTo>
                  <a:lnTo>
                    <a:pt x="9788" y="3168"/>
                  </a:lnTo>
                  <a:lnTo>
                    <a:pt x="9790" y="3169"/>
                  </a:lnTo>
                  <a:lnTo>
                    <a:pt x="9792" y="3168"/>
                  </a:lnTo>
                  <a:lnTo>
                    <a:pt x="9792" y="3170"/>
                  </a:lnTo>
                  <a:lnTo>
                    <a:pt x="9793" y="3173"/>
                  </a:lnTo>
                  <a:lnTo>
                    <a:pt x="9793" y="3175"/>
                  </a:lnTo>
                  <a:lnTo>
                    <a:pt x="9793" y="3177"/>
                  </a:lnTo>
                  <a:lnTo>
                    <a:pt x="9801" y="3183"/>
                  </a:lnTo>
                  <a:lnTo>
                    <a:pt x="9816" y="3183"/>
                  </a:lnTo>
                  <a:lnTo>
                    <a:pt x="9849" y="3196"/>
                  </a:lnTo>
                  <a:lnTo>
                    <a:pt x="9858" y="3204"/>
                  </a:lnTo>
                  <a:lnTo>
                    <a:pt x="9857" y="3205"/>
                  </a:lnTo>
                  <a:lnTo>
                    <a:pt x="9856" y="3209"/>
                  </a:lnTo>
                  <a:lnTo>
                    <a:pt x="9862" y="3213"/>
                  </a:lnTo>
                  <a:lnTo>
                    <a:pt x="9894" y="3223"/>
                  </a:lnTo>
                  <a:lnTo>
                    <a:pt x="9901" y="3222"/>
                  </a:lnTo>
                  <a:lnTo>
                    <a:pt x="9912" y="3206"/>
                  </a:lnTo>
                  <a:lnTo>
                    <a:pt x="9922" y="3212"/>
                  </a:lnTo>
                  <a:lnTo>
                    <a:pt x="9921" y="3225"/>
                  </a:lnTo>
                  <a:lnTo>
                    <a:pt x="9914" y="3232"/>
                  </a:lnTo>
                  <a:lnTo>
                    <a:pt x="9817" y="3235"/>
                  </a:lnTo>
                  <a:lnTo>
                    <a:pt x="9813" y="3233"/>
                  </a:lnTo>
                  <a:lnTo>
                    <a:pt x="9812" y="3230"/>
                  </a:lnTo>
                  <a:lnTo>
                    <a:pt x="9811" y="3227"/>
                  </a:lnTo>
                  <a:lnTo>
                    <a:pt x="9810" y="3225"/>
                  </a:lnTo>
                  <a:lnTo>
                    <a:pt x="9809" y="3223"/>
                  </a:lnTo>
                  <a:lnTo>
                    <a:pt x="9805" y="3220"/>
                  </a:lnTo>
                  <a:lnTo>
                    <a:pt x="9801" y="3217"/>
                  </a:lnTo>
                  <a:lnTo>
                    <a:pt x="9797" y="3216"/>
                  </a:lnTo>
                  <a:lnTo>
                    <a:pt x="9794" y="3216"/>
                  </a:lnTo>
                  <a:lnTo>
                    <a:pt x="9792" y="3206"/>
                  </a:lnTo>
                  <a:lnTo>
                    <a:pt x="9792" y="3202"/>
                  </a:lnTo>
                  <a:lnTo>
                    <a:pt x="9791" y="3201"/>
                  </a:lnTo>
                  <a:lnTo>
                    <a:pt x="9765" y="3187"/>
                  </a:lnTo>
                  <a:lnTo>
                    <a:pt x="9735" y="3192"/>
                  </a:lnTo>
                  <a:lnTo>
                    <a:pt x="9712" y="3185"/>
                  </a:lnTo>
                  <a:lnTo>
                    <a:pt x="9703" y="3187"/>
                  </a:lnTo>
                  <a:lnTo>
                    <a:pt x="9686" y="3215"/>
                  </a:lnTo>
                  <a:lnTo>
                    <a:pt x="9682" y="3227"/>
                  </a:lnTo>
                  <a:lnTo>
                    <a:pt x="9673" y="3236"/>
                  </a:lnTo>
                  <a:lnTo>
                    <a:pt x="9672" y="3243"/>
                  </a:lnTo>
                  <a:lnTo>
                    <a:pt x="9678" y="3259"/>
                  </a:lnTo>
                  <a:lnTo>
                    <a:pt x="9686" y="3268"/>
                  </a:lnTo>
                  <a:lnTo>
                    <a:pt x="9734" y="3276"/>
                  </a:lnTo>
                  <a:lnTo>
                    <a:pt x="9789" y="3309"/>
                  </a:lnTo>
                  <a:lnTo>
                    <a:pt x="9842" y="3294"/>
                  </a:lnTo>
                  <a:lnTo>
                    <a:pt x="9900" y="3303"/>
                  </a:lnTo>
                  <a:lnTo>
                    <a:pt x="9959" y="3293"/>
                  </a:lnTo>
                  <a:lnTo>
                    <a:pt x="10020" y="3275"/>
                  </a:lnTo>
                  <a:lnTo>
                    <a:pt x="10092" y="3288"/>
                  </a:lnTo>
                  <a:lnTo>
                    <a:pt x="10105" y="3295"/>
                  </a:lnTo>
                  <a:lnTo>
                    <a:pt x="10110" y="3296"/>
                  </a:lnTo>
                  <a:lnTo>
                    <a:pt x="10173" y="3261"/>
                  </a:lnTo>
                  <a:lnTo>
                    <a:pt x="10175" y="3256"/>
                  </a:lnTo>
                  <a:lnTo>
                    <a:pt x="10178" y="3233"/>
                  </a:lnTo>
                  <a:lnTo>
                    <a:pt x="10184" y="3220"/>
                  </a:lnTo>
                  <a:lnTo>
                    <a:pt x="10184" y="3212"/>
                  </a:lnTo>
                  <a:lnTo>
                    <a:pt x="10181" y="3213"/>
                  </a:lnTo>
                  <a:lnTo>
                    <a:pt x="10180" y="3196"/>
                  </a:lnTo>
                  <a:lnTo>
                    <a:pt x="10186" y="3184"/>
                  </a:lnTo>
                  <a:lnTo>
                    <a:pt x="10229" y="3144"/>
                  </a:lnTo>
                  <a:lnTo>
                    <a:pt x="10229" y="3138"/>
                  </a:lnTo>
                  <a:lnTo>
                    <a:pt x="10233" y="3142"/>
                  </a:lnTo>
                  <a:lnTo>
                    <a:pt x="10241" y="3144"/>
                  </a:lnTo>
                  <a:lnTo>
                    <a:pt x="10246" y="3149"/>
                  </a:lnTo>
                  <a:lnTo>
                    <a:pt x="10232" y="3185"/>
                  </a:lnTo>
                  <a:lnTo>
                    <a:pt x="10232" y="3192"/>
                  </a:lnTo>
                  <a:lnTo>
                    <a:pt x="10230" y="3192"/>
                  </a:lnTo>
                  <a:lnTo>
                    <a:pt x="10228" y="3196"/>
                  </a:lnTo>
                  <a:lnTo>
                    <a:pt x="10229" y="3204"/>
                  </a:lnTo>
                  <a:lnTo>
                    <a:pt x="10235" y="3224"/>
                  </a:lnTo>
                  <a:lnTo>
                    <a:pt x="10234" y="3238"/>
                  </a:lnTo>
                  <a:lnTo>
                    <a:pt x="10235" y="3246"/>
                  </a:lnTo>
                  <a:lnTo>
                    <a:pt x="10253" y="3253"/>
                  </a:lnTo>
                  <a:lnTo>
                    <a:pt x="10261" y="3260"/>
                  </a:lnTo>
                  <a:lnTo>
                    <a:pt x="10261" y="3272"/>
                  </a:lnTo>
                  <a:lnTo>
                    <a:pt x="10260" y="3275"/>
                  </a:lnTo>
                  <a:lnTo>
                    <a:pt x="10258" y="3276"/>
                  </a:lnTo>
                  <a:lnTo>
                    <a:pt x="10263" y="3290"/>
                  </a:lnTo>
                  <a:lnTo>
                    <a:pt x="10257" y="3296"/>
                  </a:lnTo>
                  <a:lnTo>
                    <a:pt x="10247" y="3295"/>
                  </a:lnTo>
                  <a:lnTo>
                    <a:pt x="10256" y="3286"/>
                  </a:lnTo>
                  <a:lnTo>
                    <a:pt x="10248" y="3281"/>
                  </a:lnTo>
                  <a:lnTo>
                    <a:pt x="10205" y="3290"/>
                  </a:lnTo>
                  <a:lnTo>
                    <a:pt x="10157" y="3314"/>
                  </a:lnTo>
                  <a:lnTo>
                    <a:pt x="10154" y="3322"/>
                  </a:lnTo>
                  <a:lnTo>
                    <a:pt x="10149" y="3329"/>
                  </a:lnTo>
                  <a:lnTo>
                    <a:pt x="10104" y="3334"/>
                  </a:lnTo>
                  <a:lnTo>
                    <a:pt x="10040" y="3332"/>
                  </a:lnTo>
                  <a:lnTo>
                    <a:pt x="10001" y="3343"/>
                  </a:lnTo>
                  <a:lnTo>
                    <a:pt x="9996" y="3354"/>
                  </a:lnTo>
                  <a:lnTo>
                    <a:pt x="10000" y="3358"/>
                  </a:lnTo>
                  <a:lnTo>
                    <a:pt x="10007" y="3370"/>
                  </a:lnTo>
                  <a:lnTo>
                    <a:pt x="10010" y="3373"/>
                  </a:lnTo>
                  <a:lnTo>
                    <a:pt x="10013" y="3375"/>
                  </a:lnTo>
                  <a:lnTo>
                    <a:pt x="10033" y="3371"/>
                  </a:lnTo>
                  <a:lnTo>
                    <a:pt x="10038" y="3373"/>
                  </a:lnTo>
                  <a:lnTo>
                    <a:pt x="10050" y="3384"/>
                  </a:lnTo>
                  <a:lnTo>
                    <a:pt x="10058" y="3387"/>
                  </a:lnTo>
                  <a:lnTo>
                    <a:pt x="10072" y="3385"/>
                  </a:lnTo>
                  <a:lnTo>
                    <a:pt x="10079" y="3387"/>
                  </a:lnTo>
                  <a:lnTo>
                    <a:pt x="10102" y="3405"/>
                  </a:lnTo>
                  <a:lnTo>
                    <a:pt x="10109" y="3406"/>
                  </a:lnTo>
                  <a:lnTo>
                    <a:pt x="10178" y="3373"/>
                  </a:lnTo>
                  <a:lnTo>
                    <a:pt x="10194" y="3376"/>
                  </a:lnTo>
                  <a:lnTo>
                    <a:pt x="10208" y="3390"/>
                  </a:lnTo>
                  <a:lnTo>
                    <a:pt x="10205" y="3396"/>
                  </a:lnTo>
                  <a:lnTo>
                    <a:pt x="10161" y="3395"/>
                  </a:lnTo>
                  <a:lnTo>
                    <a:pt x="10164" y="3400"/>
                  </a:lnTo>
                  <a:lnTo>
                    <a:pt x="10162" y="3407"/>
                  </a:lnTo>
                  <a:lnTo>
                    <a:pt x="10147" y="3418"/>
                  </a:lnTo>
                  <a:lnTo>
                    <a:pt x="10172" y="3440"/>
                  </a:lnTo>
                  <a:lnTo>
                    <a:pt x="10237" y="3473"/>
                  </a:lnTo>
                  <a:lnTo>
                    <a:pt x="10240" y="3477"/>
                  </a:lnTo>
                  <a:lnTo>
                    <a:pt x="10241" y="3479"/>
                  </a:lnTo>
                  <a:lnTo>
                    <a:pt x="10242" y="3482"/>
                  </a:lnTo>
                  <a:lnTo>
                    <a:pt x="10239" y="3485"/>
                  </a:lnTo>
                  <a:lnTo>
                    <a:pt x="10229" y="3500"/>
                  </a:lnTo>
                  <a:lnTo>
                    <a:pt x="10223" y="3500"/>
                  </a:lnTo>
                  <a:lnTo>
                    <a:pt x="10207" y="3492"/>
                  </a:lnTo>
                  <a:lnTo>
                    <a:pt x="10194" y="3491"/>
                  </a:lnTo>
                  <a:lnTo>
                    <a:pt x="10177" y="3484"/>
                  </a:lnTo>
                  <a:lnTo>
                    <a:pt x="10169" y="3478"/>
                  </a:lnTo>
                  <a:lnTo>
                    <a:pt x="10165" y="3474"/>
                  </a:lnTo>
                  <a:lnTo>
                    <a:pt x="10163" y="3469"/>
                  </a:lnTo>
                  <a:lnTo>
                    <a:pt x="10160" y="3465"/>
                  </a:lnTo>
                  <a:lnTo>
                    <a:pt x="10156" y="3462"/>
                  </a:lnTo>
                  <a:lnTo>
                    <a:pt x="10146" y="3459"/>
                  </a:lnTo>
                  <a:lnTo>
                    <a:pt x="10141" y="3454"/>
                  </a:lnTo>
                  <a:lnTo>
                    <a:pt x="10142" y="3449"/>
                  </a:lnTo>
                  <a:lnTo>
                    <a:pt x="10138" y="3446"/>
                  </a:lnTo>
                  <a:lnTo>
                    <a:pt x="10126" y="3440"/>
                  </a:lnTo>
                  <a:lnTo>
                    <a:pt x="10117" y="3434"/>
                  </a:lnTo>
                  <a:lnTo>
                    <a:pt x="10043" y="3426"/>
                  </a:lnTo>
                  <a:lnTo>
                    <a:pt x="10019" y="3414"/>
                  </a:lnTo>
                  <a:lnTo>
                    <a:pt x="10002" y="3400"/>
                  </a:lnTo>
                  <a:lnTo>
                    <a:pt x="9957" y="3394"/>
                  </a:lnTo>
                  <a:lnTo>
                    <a:pt x="9911" y="3369"/>
                  </a:lnTo>
                  <a:lnTo>
                    <a:pt x="9734" y="3379"/>
                  </a:lnTo>
                  <a:lnTo>
                    <a:pt x="9665" y="3355"/>
                  </a:lnTo>
                  <a:lnTo>
                    <a:pt x="9644" y="3366"/>
                  </a:lnTo>
                  <a:lnTo>
                    <a:pt x="9633" y="3362"/>
                  </a:lnTo>
                  <a:lnTo>
                    <a:pt x="9629" y="3365"/>
                  </a:lnTo>
                  <a:lnTo>
                    <a:pt x="9612" y="3391"/>
                  </a:lnTo>
                  <a:lnTo>
                    <a:pt x="9595" y="3400"/>
                  </a:lnTo>
                  <a:lnTo>
                    <a:pt x="9558" y="3437"/>
                  </a:lnTo>
                  <a:lnTo>
                    <a:pt x="9510" y="3441"/>
                  </a:lnTo>
                  <a:lnTo>
                    <a:pt x="9431" y="3479"/>
                  </a:lnTo>
                  <a:lnTo>
                    <a:pt x="9421" y="3474"/>
                  </a:lnTo>
                  <a:lnTo>
                    <a:pt x="9416" y="3474"/>
                  </a:lnTo>
                  <a:lnTo>
                    <a:pt x="9411" y="3477"/>
                  </a:lnTo>
                  <a:lnTo>
                    <a:pt x="9371" y="3551"/>
                  </a:lnTo>
                  <a:lnTo>
                    <a:pt x="9371" y="3564"/>
                  </a:lnTo>
                  <a:lnTo>
                    <a:pt x="9376" y="3583"/>
                  </a:lnTo>
                  <a:lnTo>
                    <a:pt x="9376" y="3597"/>
                  </a:lnTo>
                  <a:lnTo>
                    <a:pt x="9364" y="3637"/>
                  </a:lnTo>
                  <a:lnTo>
                    <a:pt x="9365" y="3645"/>
                  </a:lnTo>
                  <a:lnTo>
                    <a:pt x="9370" y="3649"/>
                  </a:lnTo>
                  <a:lnTo>
                    <a:pt x="9380" y="3652"/>
                  </a:lnTo>
                  <a:lnTo>
                    <a:pt x="9405" y="3639"/>
                  </a:lnTo>
                  <a:lnTo>
                    <a:pt x="9416" y="3647"/>
                  </a:lnTo>
                  <a:lnTo>
                    <a:pt x="9416" y="3648"/>
                  </a:lnTo>
                  <a:lnTo>
                    <a:pt x="9418" y="3656"/>
                  </a:lnTo>
                  <a:lnTo>
                    <a:pt x="9420" y="3661"/>
                  </a:lnTo>
                  <a:lnTo>
                    <a:pt x="9365" y="3668"/>
                  </a:lnTo>
                  <a:lnTo>
                    <a:pt x="9325" y="3743"/>
                  </a:lnTo>
                  <a:lnTo>
                    <a:pt x="9323" y="3755"/>
                  </a:lnTo>
                  <a:lnTo>
                    <a:pt x="9324" y="3772"/>
                  </a:lnTo>
                  <a:lnTo>
                    <a:pt x="9333" y="3784"/>
                  </a:lnTo>
                  <a:lnTo>
                    <a:pt x="9337" y="3797"/>
                  </a:lnTo>
                  <a:lnTo>
                    <a:pt x="9339" y="3812"/>
                  </a:lnTo>
                  <a:lnTo>
                    <a:pt x="9343" y="3830"/>
                  </a:lnTo>
                  <a:lnTo>
                    <a:pt x="9346" y="3837"/>
                  </a:lnTo>
                  <a:lnTo>
                    <a:pt x="9353" y="3852"/>
                  </a:lnTo>
                  <a:lnTo>
                    <a:pt x="9356" y="3862"/>
                  </a:lnTo>
                  <a:lnTo>
                    <a:pt x="9357" y="3870"/>
                  </a:lnTo>
                  <a:lnTo>
                    <a:pt x="9358" y="3886"/>
                  </a:lnTo>
                  <a:lnTo>
                    <a:pt x="9359" y="3893"/>
                  </a:lnTo>
                  <a:lnTo>
                    <a:pt x="9369" y="3902"/>
                  </a:lnTo>
                  <a:lnTo>
                    <a:pt x="9382" y="3902"/>
                  </a:lnTo>
                  <a:lnTo>
                    <a:pt x="9395" y="3897"/>
                  </a:lnTo>
                  <a:lnTo>
                    <a:pt x="9405" y="3885"/>
                  </a:lnTo>
                  <a:lnTo>
                    <a:pt x="9423" y="3894"/>
                  </a:lnTo>
                  <a:lnTo>
                    <a:pt x="9444" y="3895"/>
                  </a:lnTo>
                  <a:lnTo>
                    <a:pt x="9446" y="3899"/>
                  </a:lnTo>
                  <a:lnTo>
                    <a:pt x="9385" y="3922"/>
                  </a:lnTo>
                  <a:lnTo>
                    <a:pt x="9377" y="3935"/>
                  </a:lnTo>
                  <a:lnTo>
                    <a:pt x="9374" y="3954"/>
                  </a:lnTo>
                  <a:lnTo>
                    <a:pt x="9380" y="3961"/>
                  </a:lnTo>
                  <a:lnTo>
                    <a:pt x="9386" y="3964"/>
                  </a:lnTo>
                  <a:lnTo>
                    <a:pt x="9523" y="3949"/>
                  </a:lnTo>
                  <a:lnTo>
                    <a:pt x="9530" y="3942"/>
                  </a:lnTo>
                  <a:lnTo>
                    <a:pt x="9549" y="3902"/>
                  </a:lnTo>
                  <a:lnTo>
                    <a:pt x="9551" y="3883"/>
                  </a:lnTo>
                  <a:lnTo>
                    <a:pt x="9553" y="3877"/>
                  </a:lnTo>
                  <a:lnTo>
                    <a:pt x="9557" y="3876"/>
                  </a:lnTo>
                  <a:lnTo>
                    <a:pt x="9568" y="3881"/>
                  </a:lnTo>
                  <a:lnTo>
                    <a:pt x="9583" y="3876"/>
                  </a:lnTo>
                  <a:lnTo>
                    <a:pt x="9598" y="3884"/>
                  </a:lnTo>
                  <a:lnTo>
                    <a:pt x="9606" y="3876"/>
                  </a:lnTo>
                  <a:lnTo>
                    <a:pt x="9616" y="3850"/>
                  </a:lnTo>
                  <a:lnTo>
                    <a:pt x="9625" y="3839"/>
                  </a:lnTo>
                  <a:lnTo>
                    <a:pt x="9625" y="3832"/>
                  </a:lnTo>
                  <a:lnTo>
                    <a:pt x="9624" y="3825"/>
                  </a:lnTo>
                  <a:lnTo>
                    <a:pt x="9620" y="3811"/>
                  </a:lnTo>
                  <a:lnTo>
                    <a:pt x="9619" y="3804"/>
                  </a:lnTo>
                  <a:lnTo>
                    <a:pt x="9620" y="3801"/>
                  </a:lnTo>
                  <a:lnTo>
                    <a:pt x="9626" y="3794"/>
                  </a:lnTo>
                  <a:lnTo>
                    <a:pt x="9627" y="3792"/>
                  </a:lnTo>
                  <a:lnTo>
                    <a:pt x="9627" y="3788"/>
                  </a:lnTo>
                  <a:lnTo>
                    <a:pt x="9628" y="3785"/>
                  </a:lnTo>
                  <a:lnTo>
                    <a:pt x="9633" y="3782"/>
                  </a:lnTo>
                  <a:lnTo>
                    <a:pt x="9638" y="3773"/>
                  </a:lnTo>
                  <a:lnTo>
                    <a:pt x="9639" y="3767"/>
                  </a:lnTo>
                  <a:lnTo>
                    <a:pt x="9636" y="3761"/>
                  </a:lnTo>
                  <a:lnTo>
                    <a:pt x="9635" y="3758"/>
                  </a:lnTo>
                  <a:lnTo>
                    <a:pt x="9634" y="3754"/>
                  </a:lnTo>
                  <a:lnTo>
                    <a:pt x="9634" y="3748"/>
                  </a:lnTo>
                  <a:lnTo>
                    <a:pt x="9633" y="3749"/>
                  </a:lnTo>
                  <a:lnTo>
                    <a:pt x="9635" y="3744"/>
                  </a:lnTo>
                  <a:lnTo>
                    <a:pt x="9637" y="3742"/>
                  </a:lnTo>
                  <a:lnTo>
                    <a:pt x="9640" y="3743"/>
                  </a:lnTo>
                  <a:lnTo>
                    <a:pt x="9644" y="3747"/>
                  </a:lnTo>
                  <a:lnTo>
                    <a:pt x="9643" y="3751"/>
                  </a:lnTo>
                  <a:lnTo>
                    <a:pt x="9642" y="3752"/>
                  </a:lnTo>
                  <a:lnTo>
                    <a:pt x="9651" y="3771"/>
                  </a:lnTo>
                  <a:lnTo>
                    <a:pt x="9651" y="3780"/>
                  </a:lnTo>
                  <a:lnTo>
                    <a:pt x="9648" y="3787"/>
                  </a:lnTo>
                  <a:lnTo>
                    <a:pt x="9647" y="3800"/>
                  </a:lnTo>
                  <a:lnTo>
                    <a:pt x="9650" y="3803"/>
                  </a:lnTo>
                  <a:lnTo>
                    <a:pt x="9652" y="3804"/>
                  </a:lnTo>
                  <a:lnTo>
                    <a:pt x="9653" y="3804"/>
                  </a:lnTo>
                  <a:lnTo>
                    <a:pt x="9654" y="3813"/>
                  </a:lnTo>
                  <a:lnTo>
                    <a:pt x="9652" y="3818"/>
                  </a:lnTo>
                  <a:lnTo>
                    <a:pt x="9652" y="3824"/>
                  </a:lnTo>
                  <a:lnTo>
                    <a:pt x="9654" y="3836"/>
                  </a:lnTo>
                  <a:lnTo>
                    <a:pt x="9655" y="3845"/>
                  </a:lnTo>
                  <a:lnTo>
                    <a:pt x="9644" y="3864"/>
                  </a:lnTo>
                  <a:lnTo>
                    <a:pt x="9638" y="3890"/>
                  </a:lnTo>
                  <a:lnTo>
                    <a:pt x="9635" y="3895"/>
                  </a:lnTo>
                  <a:lnTo>
                    <a:pt x="9617" y="3902"/>
                  </a:lnTo>
                  <a:lnTo>
                    <a:pt x="9612" y="3908"/>
                  </a:lnTo>
                  <a:lnTo>
                    <a:pt x="9614" y="3910"/>
                  </a:lnTo>
                  <a:lnTo>
                    <a:pt x="9617" y="3914"/>
                  </a:lnTo>
                  <a:lnTo>
                    <a:pt x="9619" y="3917"/>
                  </a:lnTo>
                  <a:lnTo>
                    <a:pt x="9621" y="3922"/>
                  </a:lnTo>
                  <a:lnTo>
                    <a:pt x="9618" y="3924"/>
                  </a:lnTo>
                  <a:lnTo>
                    <a:pt x="9618" y="3931"/>
                  </a:lnTo>
                  <a:lnTo>
                    <a:pt x="9619" y="3949"/>
                  </a:lnTo>
                  <a:lnTo>
                    <a:pt x="9622" y="3960"/>
                  </a:lnTo>
                  <a:lnTo>
                    <a:pt x="9628" y="3967"/>
                  </a:lnTo>
                  <a:lnTo>
                    <a:pt x="9634" y="3971"/>
                  </a:lnTo>
                  <a:lnTo>
                    <a:pt x="9638" y="3972"/>
                  </a:lnTo>
                  <a:lnTo>
                    <a:pt x="9766" y="3912"/>
                  </a:lnTo>
                  <a:lnTo>
                    <a:pt x="9763" y="3917"/>
                  </a:lnTo>
                  <a:lnTo>
                    <a:pt x="9761" y="3918"/>
                  </a:lnTo>
                  <a:lnTo>
                    <a:pt x="9760" y="3919"/>
                  </a:lnTo>
                  <a:lnTo>
                    <a:pt x="9761" y="3923"/>
                  </a:lnTo>
                  <a:lnTo>
                    <a:pt x="9767" y="3920"/>
                  </a:lnTo>
                  <a:lnTo>
                    <a:pt x="9779" y="3895"/>
                  </a:lnTo>
                  <a:lnTo>
                    <a:pt x="9778" y="3888"/>
                  </a:lnTo>
                  <a:lnTo>
                    <a:pt x="9780" y="3879"/>
                  </a:lnTo>
                  <a:lnTo>
                    <a:pt x="9793" y="3847"/>
                  </a:lnTo>
                  <a:lnTo>
                    <a:pt x="9794" y="3828"/>
                  </a:lnTo>
                  <a:lnTo>
                    <a:pt x="9804" y="3790"/>
                  </a:lnTo>
                  <a:lnTo>
                    <a:pt x="9807" y="3785"/>
                  </a:lnTo>
                  <a:lnTo>
                    <a:pt x="9812" y="3781"/>
                  </a:lnTo>
                  <a:lnTo>
                    <a:pt x="9810" y="3777"/>
                  </a:lnTo>
                  <a:lnTo>
                    <a:pt x="9808" y="3776"/>
                  </a:lnTo>
                  <a:lnTo>
                    <a:pt x="9807" y="3774"/>
                  </a:lnTo>
                  <a:lnTo>
                    <a:pt x="9805" y="3771"/>
                  </a:lnTo>
                  <a:lnTo>
                    <a:pt x="9802" y="3764"/>
                  </a:lnTo>
                  <a:lnTo>
                    <a:pt x="9805" y="3761"/>
                  </a:lnTo>
                  <a:lnTo>
                    <a:pt x="9810" y="3746"/>
                  </a:lnTo>
                  <a:lnTo>
                    <a:pt x="9811" y="3738"/>
                  </a:lnTo>
                  <a:lnTo>
                    <a:pt x="9806" y="3731"/>
                  </a:lnTo>
                  <a:lnTo>
                    <a:pt x="9803" y="3722"/>
                  </a:lnTo>
                  <a:lnTo>
                    <a:pt x="9801" y="3712"/>
                  </a:lnTo>
                  <a:lnTo>
                    <a:pt x="9801" y="3705"/>
                  </a:lnTo>
                  <a:lnTo>
                    <a:pt x="9796" y="3700"/>
                  </a:lnTo>
                  <a:lnTo>
                    <a:pt x="9795" y="3698"/>
                  </a:lnTo>
                  <a:lnTo>
                    <a:pt x="9793" y="3698"/>
                  </a:lnTo>
                  <a:lnTo>
                    <a:pt x="9791" y="3690"/>
                  </a:lnTo>
                  <a:lnTo>
                    <a:pt x="9792" y="3685"/>
                  </a:lnTo>
                  <a:lnTo>
                    <a:pt x="9796" y="3680"/>
                  </a:lnTo>
                  <a:lnTo>
                    <a:pt x="9797" y="3676"/>
                  </a:lnTo>
                  <a:lnTo>
                    <a:pt x="9797" y="3664"/>
                  </a:lnTo>
                  <a:lnTo>
                    <a:pt x="9798" y="3662"/>
                  </a:lnTo>
                  <a:lnTo>
                    <a:pt x="9799" y="3657"/>
                  </a:lnTo>
                  <a:lnTo>
                    <a:pt x="9798" y="3647"/>
                  </a:lnTo>
                  <a:lnTo>
                    <a:pt x="9795" y="3636"/>
                  </a:lnTo>
                  <a:lnTo>
                    <a:pt x="9793" y="3629"/>
                  </a:lnTo>
                  <a:lnTo>
                    <a:pt x="9794" y="3618"/>
                  </a:lnTo>
                  <a:lnTo>
                    <a:pt x="9802" y="3590"/>
                  </a:lnTo>
                  <a:lnTo>
                    <a:pt x="9805" y="3567"/>
                  </a:lnTo>
                  <a:lnTo>
                    <a:pt x="9809" y="3560"/>
                  </a:lnTo>
                  <a:lnTo>
                    <a:pt x="9817" y="3565"/>
                  </a:lnTo>
                  <a:lnTo>
                    <a:pt x="9814" y="3570"/>
                  </a:lnTo>
                  <a:lnTo>
                    <a:pt x="9813" y="3578"/>
                  </a:lnTo>
                  <a:lnTo>
                    <a:pt x="9812" y="3607"/>
                  </a:lnTo>
                  <a:lnTo>
                    <a:pt x="9805" y="3626"/>
                  </a:lnTo>
                  <a:lnTo>
                    <a:pt x="9813" y="3639"/>
                  </a:lnTo>
                  <a:lnTo>
                    <a:pt x="9814" y="3646"/>
                  </a:lnTo>
                  <a:lnTo>
                    <a:pt x="9812" y="3654"/>
                  </a:lnTo>
                  <a:lnTo>
                    <a:pt x="9814" y="3666"/>
                  </a:lnTo>
                  <a:lnTo>
                    <a:pt x="9817" y="3679"/>
                  </a:lnTo>
                  <a:lnTo>
                    <a:pt x="9820" y="3692"/>
                  </a:lnTo>
                  <a:lnTo>
                    <a:pt x="9822" y="3704"/>
                  </a:lnTo>
                  <a:lnTo>
                    <a:pt x="9822" y="3711"/>
                  </a:lnTo>
                  <a:lnTo>
                    <a:pt x="9823" y="3713"/>
                  </a:lnTo>
                  <a:lnTo>
                    <a:pt x="9822" y="3715"/>
                  </a:lnTo>
                  <a:lnTo>
                    <a:pt x="9822" y="3718"/>
                  </a:lnTo>
                  <a:lnTo>
                    <a:pt x="9822" y="3722"/>
                  </a:lnTo>
                  <a:lnTo>
                    <a:pt x="9829" y="3724"/>
                  </a:lnTo>
                  <a:lnTo>
                    <a:pt x="9842" y="3734"/>
                  </a:lnTo>
                  <a:lnTo>
                    <a:pt x="9849" y="3736"/>
                  </a:lnTo>
                  <a:lnTo>
                    <a:pt x="9855" y="3735"/>
                  </a:lnTo>
                  <a:lnTo>
                    <a:pt x="9859" y="3731"/>
                  </a:lnTo>
                  <a:lnTo>
                    <a:pt x="9863" y="3725"/>
                  </a:lnTo>
                  <a:lnTo>
                    <a:pt x="9866" y="3716"/>
                  </a:lnTo>
                  <a:lnTo>
                    <a:pt x="9868" y="3712"/>
                  </a:lnTo>
                  <a:lnTo>
                    <a:pt x="9871" y="3711"/>
                  </a:lnTo>
                  <a:lnTo>
                    <a:pt x="9876" y="3714"/>
                  </a:lnTo>
                  <a:lnTo>
                    <a:pt x="9880" y="3723"/>
                  </a:lnTo>
                  <a:lnTo>
                    <a:pt x="9880" y="3730"/>
                  </a:lnTo>
                  <a:lnTo>
                    <a:pt x="9844" y="3749"/>
                  </a:lnTo>
                  <a:lnTo>
                    <a:pt x="9840" y="3762"/>
                  </a:lnTo>
                  <a:lnTo>
                    <a:pt x="9841" y="3779"/>
                  </a:lnTo>
                  <a:lnTo>
                    <a:pt x="9841" y="3784"/>
                  </a:lnTo>
                  <a:lnTo>
                    <a:pt x="9837" y="3801"/>
                  </a:lnTo>
                  <a:lnTo>
                    <a:pt x="9837" y="3809"/>
                  </a:lnTo>
                  <a:lnTo>
                    <a:pt x="9840" y="3830"/>
                  </a:lnTo>
                  <a:lnTo>
                    <a:pt x="9847" y="3838"/>
                  </a:lnTo>
                  <a:lnTo>
                    <a:pt x="9862" y="3837"/>
                  </a:lnTo>
                  <a:lnTo>
                    <a:pt x="9880" y="3820"/>
                  </a:lnTo>
                  <a:lnTo>
                    <a:pt x="9942" y="3813"/>
                  </a:lnTo>
                  <a:lnTo>
                    <a:pt x="9986" y="3824"/>
                  </a:lnTo>
                  <a:lnTo>
                    <a:pt x="10022" y="3818"/>
                  </a:lnTo>
                  <a:lnTo>
                    <a:pt x="10024" y="3822"/>
                  </a:lnTo>
                  <a:lnTo>
                    <a:pt x="9995" y="3841"/>
                  </a:lnTo>
                  <a:lnTo>
                    <a:pt x="9953" y="3826"/>
                  </a:lnTo>
                  <a:lnTo>
                    <a:pt x="9907" y="3826"/>
                  </a:lnTo>
                  <a:lnTo>
                    <a:pt x="9874" y="3856"/>
                  </a:lnTo>
                  <a:lnTo>
                    <a:pt x="9836" y="3856"/>
                  </a:lnTo>
                  <a:lnTo>
                    <a:pt x="9838" y="3861"/>
                  </a:lnTo>
                  <a:lnTo>
                    <a:pt x="9841" y="3859"/>
                  </a:lnTo>
                  <a:lnTo>
                    <a:pt x="9843" y="3861"/>
                  </a:lnTo>
                  <a:lnTo>
                    <a:pt x="9846" y="3864"/>
                  </a:lnTo>
                  <a:lnTo>
                    <a:pt x="9848" y="3868"/>
                  </a:lnTo>
                  <a:lnTo>
                    <a:pt x="9847" y="3891"/>
                  </a:lnTo>
                  <a:lnTo>
                    <a:pt x="9842" y="3909"/>
                  </a:lnTo>
                  <a:lnTo>
                    <a:pt x="9899" y="3932"/>
                  </a:lnTo>
                  <a:lnTo>
                    <a:pt x="9920" y="3927"/>
                  </a:lnTo>
                  <a:lnTo>
                    <a:pt x="9942" y="3907"/>
                  </a:lnTo>
                  <a:lnTo>
                    <a:pt x="9998" y="3896"/>
                  </a:lnTo>
                  <a:lnTo>
                    <a:pt x="9992" y="3906"/>
                  </a:lnTo>
                  <a:lnTo>
                    <a:pt x="9954" y="3910"/>
                  </a:lnTo>
                  <a:lnTo>
                    <a:pt x="9945" y="3918"/>
                  </a:lnTo>
                  <a:lnTo>
                    <a:pt x="9934" y="3940"/>
                  </a:lnTo>
                  <a:lnTo>
                    <a:pt x="9931" y="3942"/>
                  </a:lnTo>
                  <a:lnTo>
                    <a:pt x="9888" y="3945"/>
                  </a:lnTo>
                  <a:lnTo>
                    <a:pt x="9867" y="3936"/>
                  </a:lnTo>
                  <a:lnTo>
                    <a:pt x="9858" y="3935"/>
                  </a:lnTo>
                  <a:lnTo>
                    <a:pt x="9770" y="4031"/>
                  </a:lnTo>
                  <a:lnTo>
                    <a:pt x="9770" y="4041"/>
                  </a:lnTo>
                  <a:lnTo>
                    <a:pt x="9778" y="4051"/>
                  </a:lnTo>
                  <a:lnTo>
                    <a:pt x="9812" y="4051"/>
                  </a:lnTo>
                  <a:lnTo>
                    <a:pt x="9809" y="4053"/>
                  </a:lnTo>
                  <a:lnTo>
                    <a:pt x="9809" y="4057"/>
                  </a:lnTo>
                  <a:lnTo>
                    <a:pt x="9810" y="4064"/>
                  </a:lnTo>
                  <a:lnTo>
                    <a:pt x="9814" y="4071"/>
                  </a:lnTo>
                  <a:lnTo>
                    <a:pt x="9819" y="4077"/>
                  </a:lnTo>
                  <a:lnTo>
                    <a:pt x="9823" y="4077"/>
                  </a:lnTo>
                  <a:lnTo>
                    <a:pt x="9843" y="4065"/>
                  </a:lnTo>
                  <a:lnTo>
                    <a:pt x="9860" y="4044"/>
                  </a:lnTo>
                  <a:lnTo>
                    <a:pt x="9986" y="4009"/>
                  </a:lnTo>
                  <a:lnTo>
                    <a:pt x="10038" y="4021"/>
                  </a:lnTo>
                  <a:lnTo>
                    <a:pt x="10032" y="4029"/>
                  </a:lnTo>
                  <a:lnTo>
                    <a:pt x="9967" y="4027"/>
                  </a:lnTo>
                  <a:lnTo>
                    <a:pt x="9942" y="4081"/>
                  </a:lnTo>
                  <a:lnTo>
                    <a:pt x="9938" y="4080"/>
                  </a:lnTo>
                  <a:lnTo>
                    <a:pt x="9938" y="4067"/>
                  </a:lnTo>
                  <a:lnTo>
                    <a:pt x="9939" y="4044"/>
                  </a:lnTo>
                  <a:lnTo>
                    <a:pt x="9940" y="4044"/>
                  </a:lnTo>
                  <a:lnTo>
                    <a:pt x="9933" y="4040"/>
                  </a:lnTo>
                  <a:lnTo>
                    <a:pt x="9927" y="4042"/>
                  </a:lnTo>
                  <a:lnTo>
                    <a:pt x="9919" y="4053"/>
                  </a:lnTo>
                  <a:lnTo>
                    <a:pt x="9905" y="4059"/>
                  </a:lnTo>
                  <a:lnTo>
                    <a:pt x="9876" y="4057"/>
                  </a:lnTo>
                  <a:lnTo>
                    <a:pt x="9863" y="4061"/>
                  </a:lnTo>
                  <a:lnTo>
                    <a:pt x="9852" y="4072"/>
                  </a:lnTo>
                  <a:lnTo>
                    <a:pt x="9846" y="4092"/>
                  </a:lnTo>
                  <a:lnTo>
                    <a:pt x="9846" y="4103"/>
                  </a:lnTo>
                  <a:lnTo>
                    <a:pt x="9849" y="4110"/>
                  </a:lnTo>
                  <a:lnTo>
                    <a:pt x="9854" y="4114"/>
                  </a:lnTo>
                  <a:lnTo>
                    <a:pt x="9867" y="4119"/>
                  </a:lnTo>
                  <a:lnTo>
                    <a:pt x="9879" y="4117"/>
                  </a:lnTo>
                  <a:lnTo>
                    <a:pt x="9897" y="4101"/>
                  </a:lnTo>
                  <a:lnTo>
                    <a:pt x="9907" y="4099"/>
                  </a:lnTo>
                  <a:lnTo>
                    <a:pt x="9913" y="4088"/>
                  </a:lnTo>
                  <a:lnTo>
                    <a:pt x="9918" y="4081"/>
                  </a:lnTo>
                  <a:lnTo>
                    <a:pt x="9925" y="4080"/>
                  </a:lnTo>
                  <a:lnTo>
                    <a:pt x="9934" y="4089"/>
                  </a:lnTo>
                  <a:lnTo>
                    <a:pt x="9932" y="4097"/>
                  </a:lnTo>
                  <a:lnTo>
                    <a:pt x="9919" y="4111"/>
                  </a:lnTo>
                  <a:lnTo>
                    <a:pt x="9897" y="4112"/>
                  </a:lnTo>
                  <a:lnTo>
                    <a:pt x="9894" y="4118"/>
                  </a:lnTo>
                  <a:lnTo>
                    <a:pt x="9896" y="4128"/>
                  </a:lnTo>
                  <a:lnTo>
                    <a:pt x="9898" y="4138"/>
                  </a:lnTo>
                  <a:lnTo>
                    <a:pt x="9899" y="4146"/>
                  </a:lnTo>
                  <a:lnTo>
                    <a:pt x="9876" y="4163"/>
                  </a:lnTo>
                  <a:lnTo>
                    <a:pt x="9881" y="4169"/>
                  </a:lnTo>
                  <a:lnTo>
                    <a:pt x="9898" y="4178"/>
                  </a:lnTo>
                  <a:lnTo>
                    <a:pt x="9899" y="4189"/>
                  </a:lnTo>
                  <a:lnTo>
                    <a:pt x="9899" y="4199"/>
                  </a:lnTo>
                  <a:lnTo>
                    <a:pt x="9900" y="4208"/>
                  </a:lnTo>
                  <a:lnTo>
                    <a:pt x="9907" y="4215"/>
                  </a:lnTo>
                  <a:lnTo>
                    <a:pt x="9971" y="4230"/>
                  </a:lnTo>
                  <a:lnTo>
                    <a:pt x="9982" y="4239"/>
                  </a:lnTo>
                  <a:lnTo>
                    <a:pt x="9987" y="4242"/>
                  </a:lnTo>
                  <a:lnTo>
                    <a:pt x="10022" y="4209"/>
                  </a:lnTo>
                  <a:lnTo>
                    <a:pt x="10034" y="4186"/>
                  </a:lnTo>
                  <a:lnTo>
                    <a:pt x="10046" y="4175"/>
                  </a:lnTo>
                  <a:lnTo>
                    <a:pt x="10048" y="4165"/>
                  </a:lnTo>
                  <a:lnTo>
                    <a:pt x="10047" y="4160"/>
                  </a:lnTo>
                  <a:lnTo>
                    <a:pt x="10048" y="4151"/>
                  </a:lnTo>
                  <a:lnTo>
                    <a:pt x="10048" y="4147"/>
                  </a:lnTo>
                  <a:lnTo>
                    <a:pt x="10045" y="4133"/>
                  </a:lnTo>
                  <a:lnTo>
                    <a:pt x="10044" y="4131"/>
                  </a:lnTo>
                  <a:lnTo>
                    <a:pt x="10038" y="4124"/>
                  </a:lnTo>
                  <a:lnTo>
                    <a:pt x="10041" y="4125"/>
                  </a:lnTo>
                  <a:lnTo>
                    <a:pt x="10045" y="4127"/>
                  </a:lnTo>
                  <a:lnTo>
                    <a:pt x="10049" y="4130"/>
                  </a:lnTo>
                  <a:lnTo>
                    <a:pt x="10052" y="4134"/>
                  </a:lnTo>
                  <a:lnTo>
                    <a:pt x="10056" y="4139"/>
                  </a:lnTo>
                  <a:lnTo>
                    <a:pt x="10057" y="4142"/>
                  </a:lnTo>
                  <a:lnTo>
                    <a:pt x="10057" y="4166"/>
                  </a:lnTo>
                  <a:lnTo>
                    <a:pt x="10054" y="4176"/>
                  </a:lnTo>
                  <a:lnTo>
                    <a:pt x="10043" y="4195"/>
                  </a:lnTo>
                  <a:lnTo>
                    <a:pt x="10041" y="4213"/>
                  </a:lnTo>
                  <a:lnTo>
                    <a:pt x="10038" y="4218"/>
                  </a:lnTo>
                  <a:lnTo>
                    <a:pt x="10010" y="4246"/>
                  </a:lnTo>
                  <a:lnTo>
                    <a:pt x="10008" y="4252"/>
                  </a:lnTo>
                  <a:lnTo>
                    <a:pt x="10008" y="4259"/>
                  </a:lnTo>
                  <a:lnTo>
                    <a:pt x="10013" y="4266"/>
                  </a:lnTo>
                  <a:lnTo>
                    <a:pt x="10013" y="4271"/>
                  </a:lnTo>
                  <a:lnTo>
                    <a:pt x="10020" y="4279"/>
                  </a:lnTo>
                  <a:lnTo>
                    <a:pt x="10036" y="4289"/>
                  </a:lnTo>
                  <a:lnTo>
                    <a:pt x="10041" y="4291"/>
                  </a:lnTo>
                  <a:lnTo>
                    <a:pt x="10122" y="4268"/>
                  </a:lnTo>
                  <a:lnTo>
                    <a:pt x="10177" y="4275"/>
                  </a:lnTo>
                  <a:lnTo>
                    <a:pt x="10211" y="4265"/>
                  </a:lnTo>
                  <a:lnTo>
                    <a:pt x="10210" y="4268"/>
                  </a:lnTo>
                  <a:lnTo>
                    <a:pt x="10210" y="4273"/>
                  </a:lnTo>
                  <a:lnTo>
                    <a:pt x="10211" y="4277"/>
                  </a:lnTo>
                  <a:lnTo>
                    <a:pt x="10213" y="4279"/>
                  </a:lnTo>
                  <a:lnTo>
                    <a:pt x="10250" y="4243"/>
                  </a:lnTo>
                  <a:lnTo>
                    <a:pt x="10281" y="4184"/>
                  </a:lnTo>
                  <a:lnTo>
                    <a:pt x="10283" y="4172"/>
                  </a:lnTo>
                  <a:lnTo>
                    <a:pt x="10283" y="4137"/>
                  </a:lnTo>
                  <a:lnTo>
                    <a:pt x="10294" y="4119"/>
                  </a:lnTo>
                  <a:lnTo>
                    <a:pt x="10298" y="4107"/>
                  </a:lnTo>
                  <a:lnTo>
                    <a:pt x="10297" y="4098"/>
                  </a:lnTo>
                  <a:lnTo>
                    <a:pt x="10293" y="4052"/>
                  </a:lnTo>
                  <a:lnTo>
                    <a:pt x="10293" y="4046"/>
                  </a:lnTo>
                  <a:lnTo>
                    <a:pt x="10297" y="4035"/>
                  </a:lnTo>
                  <a:lnTo>
                    <a:pt x="10306" y="4022"/>
                  </a:lnTo>
                  <a:lnTo>
                    <a:pt x="10306" y="4014"/>
                  </a:lnTo>
                  <a:lnTo>
                    <a:pt x="10305" y="4014"/>
                  </a:lnTo>
                  <a:lnTo>
                    <a:pt x="10305" y="4007"/>
                  </a:lnTo>
                  <a:lnTo>
                    <a:pt x="10305" y="4001"/>
                  </a:lnTo>
                  <a:lnTo>
                    <a:pt x="10305" y="3995"/>
                  </a:lnTo>
                  <a:lnTo>
                    <a:pt x="10302" y="3990"/>
                  </a:lnTo>
                  <a:lnTo>
                    <a:pt x="10304" y="3982"/>
                  </a:lnTo>
                  <a:lnTo>
                    <a:pt x="10328" y="3952"/>
                  </a:lnTo>
                  <a:lnTo>
                    <a:pt x="10329" y="3943"/>
                  </a:lnTo>
                  <a:lnTo>
                    <a:pt x="10324" y="3930"/>
                  </a:lnTo>
                  <a:lnTo>
                    <a:pt x="10313" y="3919"/>
                  </a:lnTo>
                  <a:lnTo>
                    <a:pt x="10302" y="3905"/>
                  </a:lnTo>
                  <a:lnTo>
                    <a:pt x="10297" y="3885"/>
                  </a:lnTo>
                  <a:lnTo>
                    <a:pt x="10298" y="3877"/>
                  </a:lnTo>
                  <a:lnTo>
                    <a:pt x="10309" y="3851"/>
                  </a:lnTo>
                  <a:lnTo>
                    <a:pt x="10331" y="3833"/>
                  </a:lnTo>
                  <a:lnTo>
                    <a:pt x="10366" y="3824"/>
                  </a:lnTo>
                  <a:lnTo>
                    <a:pt x="10366" y="3833"/>
                  </a:lnTo>
                  <a:lnTo>
                    <a:pt x="10364" y="3838"/>
                  </a:lnTo>
                  <a:lnTo>
                    <a:pt x="10363" y="3844"/>
                  </a:lnTo>
                  <a:lnTo>
                    <a:pt x="10367" y="3853"/>
                  </a:lnTo>
                  <a:lnTo>
                    <a:pt x="10345" y="3856"/>
                  </a:lnTo>
                  <a:lnTo>
                    <a:pt x="10336" y="3862"/>
                  </a:lnTo>
                  <a:lnTo>
                    <a:pt x="10331" y="3875"/>
                  </a:lnTo>
                  <a:lnTo>
                    <a:pt x="10335" y="3881"/>
                  </a:lnTo>
                  <a:lnTo>
                    <a:pt x="10347" y="3892"/>
                  </a:lnTo>
                  <a:lnTo>
                    <a:pt x="10348" y="3895"/>
                  </a:lnTo>
                  <a:lnTo>
                    <a:pt x="10347" y="3896"/>
                  </a:lnTo>
                  <a:lnTo>
                    <a:pt x="10346" y="3897"/>
                  </a:lnTo>
                  <a:lnTo>
                    <a:pt x="10350" y="3902"/>
                  </a:lnTo>
                  <a:lnTo>
                    <a:pt x="10358" y="3910"/>
                  </a:lnTo>
                  <a:lnTo>
                    <a:pt x="10363" y="3914"/>
                  </a:lnTo>
                  <a:lnTo>
                    <a:pt x="10361" y="3918"/>
                  </a:lnTo>
                  <a:lnTo>
                    <a:pt x="10355" y="3921"/>
                  </a:lnTo>
                  <a:lnTo>
                    <a:pt x="10353" y="3925"/>
                  </a:lnTo>
                  <a:lnTo>
                    <a:pt x="10367" y="3938"/>
                  </a:lnTo>
                  <a:lnTo>
                    <a:pt x="10357" y="3953"/>
                  </a:lnTo>
                  <a:lnTo>
                    <a:pt x="10356" y="3962"/>
                  </a:lnTo>
                  <a:lnTo>
                    <a:pt x="10357" y="3968"/>
                  </a:lnTo>
                  <a:lnTo>
                    <a:pt x="10362" y="3979"/>
                  </a:lnTo>
                  <a:lnTo>
                    <a:pt x="10364" y="3988"/>
                  </a:lnTo>
                  <a:lnTo>
                    <a:pt x="10364" y="4005"/>
                  </a:lnTo>
                  <a:lnTo>
                    <a:pt x="10353" y="4020"/>
                  </a:lnTo>
                  <a:lnTo>
                    <a:pt x="10349" y="4031"/>
                  </a:lnTo>
                  <a:lnTo>
                    <a:pt x="10354" y="4034"/>
                  </a:lnTo>
                  <a:lnTo>
                    <a:pt x="10356" y="4034"/>
                  </a:lnTo>
                  <a:lnTo>
                    <a:pt x="10354" y="4083"/>
                  </a:lnTo>
                  <a:lnTo>
                    <a:pt x="10348" y="4093"/>
                  </a:lnTo>
                  <a:lnTo>
                    <a:pt x="10345" y="4095"/>
                  </a:lnTo>
                  <a:lnTo>
                    <a:pt x="10345" y="4099"/>
                  </a:lnTo>
                  <a:lnTo>
                    <a:pt x="10347" y="4107"/>
                  </a:lnTo>
                  <a:lnTo>
                    <a:pt x="10348" y="4116"/>
                  </a:lnTo>
                  <a:lnTo>
                    <a:pt x="10347" y="4120"/>
                  </a:lnTo>
                  <a:lnTo>
                    <a:pt x="10341" y="4126"/>
                  </a:lnTo>
                  <a:lnTo>
                    <a:pt x="10323" y="4205"/>
                  </a:lnTo>
                  <a:lnTo>
                    <a:pt x="10316" y="4210"/>
                  </a:lnTo>
                  <a:lnTo>
                    <a:pt x="10314" y="4213"/>
                  </a:lnTo>
                  <a:lnTo>
                    <a:pt x="10314" y="4235"/>
                  </a:lnTo>
                  <a:lnTo>
                    <a:pt x="10313" y="4242"/>
                  </a:lnTo>
                  <a:lnTo>
                    <a:pt x="10311" y="4246"/>
                  </a:lnTo>
                  <a:lnTo>
                    <a:pt x="10306" y="4252"/>
                  </a:lnTo>
                  <a:lnTo>
                    <a:pt x="10292" y="4258"/>
                  </a:lnTo>
                  <a:lnTo>
                    <a:pt x="10283" y="4275"/>
                  </a:lnTo>
                  <a:lnTo>
                    <a:pt x="10276" y="4282"/>
                  </a:lnTo>
                  <a:lnTo>
                    <a:pt x="10241" y="4289"/>
                  </a:lnTo>
                  <a:lnTo>
                    <a:pt x="10238" y="4300"/>
                  </a:lnTo>
                  <a:lnTo>
                    <a:pt x="10252" y="4318"/>
                  </a:lnTo>
                  <a:lnTo>
                    <a:pt x="10324" y="4332"/>
                  </a:lnTo>
                  <a:lnTo>
                    <a:pt x="10325" y="4336"/>
                  </a:lnTo>
                  <a:lnTo>
                    <a:pt x="10333" y="4351"/>
                  </a:lnTo>
                  <a:lnTo>
                    <a:pt x="10338" y="4360"/>
                  </a:lnTo>
                  <a:lnTo>
                    <a:pt x="10207" y="4345"/>
                  </a:lnTo>
                  <a:lnTo>
                    <a:pt x="10152" y="4365"/>
                  </a:lnTo>
                  <a:lnTo>
                    <a:pt x="10120" y="4359"/>
                  </a:lnTo>
                  <a:lnTo>
                    <a:pt x="10105" y="4361"/>
                  </a:lnTo>
                  <a:lnTo>
                    <a:pt x="10102" y="4379"/>
                  </a:lnTo>
                  <a:lnTo>
                    <a:pt x="10106" y="4380"/>
                  </a:lnTo>
                  <a:lnTo>
                    <a:pt x="10112" y="4384"/>
                  </a:lnTo>
                  <a:lnTo>
                    <a:pt x="10117" y="4391"/>
                  </a:lnTo>
                  <a:lnTo>
                    <a:pt x="10118" y="4401"/>
                  </a:lnTo>
                  <a:lnTo>
                    <a:pt x="10126" y="4408"/>
                  </a:lnTo>
                  <a:lnTo>
                    <a:pt x="10143" y="4417"/>
                  </a:lnTo>
                  <a:lnTo>
                    <a:pt x="10151" y="4429"/>
                  </a:lnTo>
                  <a:lnTo>
                    <a:pt x="10088" y="4426"/>
                  </a:lnTo>
                  <a:lnTo>
                    <a:pt x="10040" y="4396"/>
                  </a:lnTo>
                  <a:lnTo>
                    <a:pt x="10026" y="4392"/>
                  </a:lnTo>
                  <a:lnTo>
                    <a:pt x="9942" y="4394"/>
                  </a:lnTo>
                  <a:lnTo>
                    <a:pt x="9934" y="4389"/>
                  </a:lnTo>
                  <a:lnTo>
                    <a:pt x="9922" y="4377"/>
                  </a:lnTo>
                  <a:lnTo>
                    <a:pt x="9919" y="4376"/>
                  </a:lnTo>
                  <a:lnTo>
                    <a:pt x="9916" y="4376"/>
                  </a:lnTo>
                  <a:lnTo>
                    <a:pt x="9912" y="4373"/>
                  </a:lnTo>
                  <a:lnTo>
                    <a:pt x="9908" y="4370"/>
                  </a:lnTo>
                  <a:lnTo>
                    <a:pt x="9904" y="4364"/>
                  </a:lnTo>
                  <a:lnTo>
                    <a:pt x="9907" y="4364"/>
                  </a:lnTo>
                  <a:lnTo>
                    <a:pt x="9909" y="4362"/>
                  </a:lnTo>
                  <a:lnTo>
                    <a:pt x="9911" y="4358"/>
                  </a:lnTo>
                  <a:lnTo>
                    <a:pt x="9912" y="4352"/>
                  </a:lnTo>
                  <a:lnTo>
                    <a:pt x="9909" y="4349"/>
                  </a:lnTo>
                  <a:lnTo>
                    <a:pt x="9906" y="4346"/>
                  </a:lnTo>
                  <a:lnTo>
                    <a:pt x="9904" y="4345"/>
                  </a:lnTo>
                  <a:lnTo>
                    <a:pt x="9901" y="4345"/>
                  </a:lnTo>
                  <a:lnTo>
                    <a:pt x="9900" y="4346"/>
                  </a:lnTo>
                  <a:lnTo>
                    <a:pt x="9900" y="4349"/>
                  </a:lnTo>
                  <a:lnTo>
                    <a:pt x="9902" y="4352"/>
                  </a:lnTo>
                  <a:lnTo>
                    <a:pt x="9902" y="4354"/>
                  </a:lnTo>
                  <a:lnTo>
                    <a:pt x="9899" y="4358"/>
                  </a:lnTo>
                  <a:lnTo>
                    <a:pt x="9891" y="4360"/>
                  </a:lnTo>
                  <a:lnTo>
                    <a:pt x="9867" y="4389"/>
                  </a:lnTo>
                  <a:lnTo>
                    <a:pt x="9859" y="4391"/>
                  </a:lnTo>
                  <a:lnTo>
                    <a:pt x="9864" y="4367"/>
                  </a:lnTo>
                  <a:lnTo>
                    <a:pt x="9863" y="4355"/>
                  </a:lnTo>
                  <a:lnTo>
                    <a:pt x="9855" y="4344"/>
                  </a:lnTo>
                  <a:lnTo>
                    <a:pt x="9844" y="4336"/>
                  </a:lnTo>
                  <a:lnTo>
                    <a:pt x="9840" y="4331"/>
                  </a:lnTo>
                  <a:lnTo>
                    <a:pt x="9834" y="4322"/>
                  </a:lnTo>
                  <a:lnTo>
                    <a:pt x="9816" y="4290"/>
                  </a:lnTo>
                  <a:lnTo>
                    <a:pt x="9816" y="4285"/>
                  </a:lnTo>
                  <a:lnTo>
                    <a:pt x="9813" y="4282"/>
                  </a:lnTo>
                  <a:lnTo>
                    <a:pt x="9810" y="4279"/>
                  </a:lnTo>
                  <a:lnTo>
                    <a:pt x="9806" y="4275"/>
                  </a:lnTo>
                  <a:lnTo>
                    <a:pt x="9803" y="4268"/>
                  </a:lnTo>
                  <a:lnTo>
                    <a:pt x="9800" y="4261"/>
                  </a:lnTo>
                  <a:lnTo>
                    <a:pt x="9797" y="4253"/>
                  </a:lnTo>
                  <a:lnTo>
                    <a:pt x="9793" y="4248"/>
                  </a:lnTo>
                  <a:lnTo>
                    <a:pt x="9785" y="4238"/>
                  </a:lnTo>
                  <a:lnTo>
                    <a:pt x="9769" y="4215"/>
                  </a:lnTo>
                  <a:lnTo>
                    <a:pt x="9761" y="4201"/>
                  </a:lnTo>
                  <a:lnTo>
                    <a:pt x="9738" y="4190"/>
                  </a:lnTo>
                  <a:lnTo>
                    <a:pt x="9697" y="4154"/>
                  </a:lnTo>
                  <a:lnTo>
                    <a:pt x="9643" y="4132"/>
                  </a:lnTo>
                  <a:lnTo>
                    <a:pt x="9598" y="4126"/>
                  </a:lnTo>
                  <a:lnTo>
                    <a:pt x="9556" y="4108"/>
                  </a:lnTo>
                  <a:lnTo>
                    <a:pt x="9486" y="4108"/>
                  </a:lnTo>
                  <a:lnTo>
                    <a:pt x="9338" y="4187"/>
                  </a:lnTo>
                  <a:lnTo>
                    <a:pt x="9330" y="4186"/>
                  </a:lnTo>
                  <a:lnTo>
                    <a:pt x="9321" y="4181"/>
                  </a:lnTo>
                  <a:lnTo>
                    <a:pt x="9313" y="4171"/>
                  </a:lnTo>
                  <a:lnTo>
                    <a:pt x="9314" y="4170"/>
                  </a:lnTo>
                  <a:lnTo>
                    <a:pt x="9314" y="4169"/>
                  </a:lnTo>
                  <a:lnTo>
                    <a:pt x="9314" y="4166"/>
                  </a:lnTo>
                  <a:lnTo>
                    <a:pt x="9301" y="4168"/>
                  </a:lnTo>
                  <a:lnTo>
                    <a:pt x="9296" y="4164"/>
                  </a:lnTo>
                  <a:lnTo>
                    <a:pt x="9297" y="4169"/>
                  </a:lnTo>
                  <a:lnTo>
                    <a:pt x="9324" y="4191"/>
                  </a:lnTo>
                  <a:lnTo>
                    <a:pt x="9327" y="4194"/>
                  </a:lnTo>
                  <a:lnTo>
                    <a:pt x="9324" y="4198"/>
                  </a:lnTo>
                  <a:lnTo>
                    <a:pt x="9315" y="4205"/>
                  </a:lnTo>
                  <a:lnTo>
                    <a:pt x="9320" y="4217"/>
                  </a:lnTo>
                  <a:lnTo>
                    <a:pt x="9319" y="4223"/>
                  </a:lnTo>
                  <a:lnTo>
                    <a:pt x="9309" y="4225"/>
                  </a:lnTo>
                  <a:lnTo>
                    <a:pt x="9313" y="4234"/>
                  </a:lnTo>
                  <a:lnTo>
                    <a:pt x="9317" y="4233"/>
                  </a:lnTo>
                  <a:lnTo>
                    <a:pt x="9321" y="4231"/>
                  </a:lnTo>
                  <a:lnTo>
                    <a:pt x="9325" y="4233"/>
                  </a:lnTo>
                  <a:lnTo>
                    <a:pt x="9328" y="4239"/>
                  </a:lnTo>
                  <a:lnTo>
                    <a:pt x="9331" y="4245"/>
                  </a:lnTo>
                  <a:lnTo>
                    <a:pt x="9332" y="4251"/>
                  </a:lnTo>
                  <a:lnTo>
                    <a:pt x="9332" y="4256"/>
                  </a:lnTo>
                  <a:lnTo>
                    <a:pt x="9335" y="4261"/>
                  </a:lnTo>
                  <a:lnTo>
                    <a:pt x="9331" y="4278"/>
                  </a:lnTo>
                  <a:lnTo>
                    <a:pt x="9330" y="4289"/>
                  </a:lnTo>
                  <a:lnTo>
                    <a:pt x="9332" y="4300"/>
                  </a:lnTo>
                  <a:lnTo>
                    <a:pt x="9336" y="4309"/>
                  </a:lnTo>
                  <a:lnTo>
                    <a:pt x="9343" y="4315"/>
                  </a:lnTo>
                  <a:lnTo>
                    <a:pt x="9382" y="4328"/>
                  </a:lnTo>
                  <a:lnTo>
                    <a:pt x="9409" y="4346"/>
                  </a:lnTo>
                  <a:lnTo>
                    <a:pt x="9414" y="4347"/>
                  </a:lnTo>
                  <a:lnTo>
                    <a:pt x="9421" y="4345"/>
                  </a:lnTo>
                  <a:lnTo>
                    <a:pt x="9425" y="4345"/>
                  </a:lnTo>
                  <a:lnTo>
                    <a:pt x="9429" y="4349"/>
                  </a:lnTo>
                  <a:lnTo>
                    <a:pt x="9428" y="4352"/>
                  </a:lnTo>
                  <a:lnTo>
                    <a:pt x="9426" y="4354"/>
                  </a:lnTo>
                  <a:lnTo>
                    <a:pt x="9424" y="4355"/>
                  </a:lnTo>
                  <a:lnTo>
                    <a:pt x="9422" y="4355"/>
                  </a:lnTo>
                  <a:lnTo>
                    <a:pt x="9427" y="4362"/>
                  </a:lnTo>
                  <a:lnTo>
                    <a:pt x="9432" y="4365"/>
                  </a:lnTo>
                  <a:lnTo>
                    <a:pt x="9440" y="4367"/>
                  </a:lnTo>
                  <a:lnTo>
                    <a:pt x="9452" y="4366"/>
                  </a:lnTo>
                  <a:lnTo>
                    <a:pt x="9457" y="4370"/>
                  </a:lnTo>
                  <a:lnTo>
                    <a:pt x="9459" y="4374"/>
                  </a:lnTo>
                  <a:lnTo>
                    <a:pt x="9463" y="4383"/>
                  </a:lnTo>
                  <a:lnTo>
                    <a:pt x="9465" y="4388"/>
                  </a:lnTo>
                  <a:lnTo>
                    <a:pt x="9471" y="4395"/>
                  </a:lnTo>
                  <a:lnTo>
                    <a:pt x="9476" y="4399"/>
                  </a:lnTo>
                  <a:lnTo>
                    <a:pt x="9478" y="4405"/>
                  </a:lnTo>
                  <a:lnTo>
                    <a:pt x="9477" y="4419"/>
                  </a:lnTo>
                  <a:lnTo>
                    <a:pt x="9461" y="4428"/>
                  </a:lnTo>
                  <a:lnTo>
                    <a:pt x="9460" y="4442"/>
                  </a:lnTo>
                  <a:lnTo>
                    <a:pt x="9465" y="4454"/>
                  </a:lnTo>
                  <a:lnTo>
                    <a:pt x="9472" y="4462"/>
                  </a:lnTo>
                  <a:lnTo>
                    <a:pt x="9479" y="4466"/>
                  </a:lnTo>
                  <a:lnTo>
                    <a:pt x="9484" y="4468"/>
                  </a:lnTo>
                  <a:lnTo>
                    <a:pt x="9485" y="4487"/>
                  </a:lnTo>
                  <a:lnTo>
                    <a:pt x="9497" y="4497"/>
                  </a:lnTo>
                  <a:lnTo>
                    <a:pt x="9567" y="4501"/>
                  </a:lnTo>
                  <a:lnTo>
                    <a:pt x="9606" y="4471"/>
                  </a:lnTo>
                  <a:lnTo>
                    <a:pt x="9661" y="4466"/>
                  </a:lnTo>
                  <a:lnTo>
                    <a:pt x="9667" y="4470"/>
                  </a:lnTo>
                  <a:lnTo>
                    <a:pt x="9649" y="4482"/>
                  </a:lnTo>
                  <a:lnTo>
                    <a:pt x="9626" y="4482"/>
                  </a:lnTo>
                  <a:lnTo>
                    <a:pt x="9617" y="4488"/>
                  </a:lnTo>
                  <a:lnTo>
                    <a:pt x="9602" y="4510"/>
                  </a:lnTo>
                  <a:lnTo>
                    <a:pt x="9592" y="4516"/>
                  </a:lnTo>
                  <a:lnTo>
                    <a:pt x="9604" y="4532"/>
                  </a:lnTo>
                  <a:lnTo>
                    <a:pt x="9615" y="4536"/>
                  </a:lnTo>
                  <a:lnTo>
                    <a:pt x="9649" y="4526"/>
                  </a:lnTo>
                  <a:lnTo>
                    <a:pt x="9658" y="4528"/>
                  </a:lnTo>
                  <a:lnTo>
                    <a:pt x="9668" y="4533"/>
                  </a:lnTo>
                  <a:lnTo>
                    <a:pt x="9665" y="4539"/>
                  </a:lnTo>
                  <a:lnTo>
                    <a:pt x="9650" y="4541"/>
                  </a:lnTo>
                  <a:lnTo>
                    <a:pt x="9630" y="4555"/>
                  </a:lnTo>
                  <a:lnTo>
                    <a:pt x="9627" y="4560"/>
                  </a:lnTo>
                  <a:lnTo>
                    <a:pt x="9620" y="4578"/>
                  </a:lnTo>
                  <a:lnTo>
                    <a:pt x="9618" y="4580"/>
                  </a:lnTo>
                  <a:lnTo>
                    <a:pt x="9623" y="4585"/>
                  </a:lnTo>
                  <a:lnTo>
                    <a:pt x="9627" y="4587"/>
                  </a:lnTo>
                  <a:lnTo>
                    <a:pt x="9635" y="4587"/>
                  </a:lnTo>
                  <a:lnTo>
                    <a:pt x="9631" y="4583"/>
                  </a:lnTo>
                  <a:lnTo>
                    <a:pt x="9634" y="4577"/>
                  </a:lnTo>
                  <a:lnTo>
                    <a:pt x="9679" y="4581"/>
                  </a:lnTo>
                  <a:lnTo>
                    <a:pt x="9686" y="4585"/>
                  </a:lnTo>
                  <a:lnTo>
                    <a:pt x="9703" y="4590"/>
                  </a:lnTo>
                  <a:lnTo>
                    <a:pt x="9731" y="4576"/>
                  </a:lnTo>
                  <a:lnTo>
                    <a:pt x="9749" y="4584"/>
                  </a:lnTo>
                  <a:lnTo>
                    <a:pt x="9692" y="4599"/>
                  </a:lnTo>
                  <a:lnTo>
                    <a:pt x="9693" y="4603"/>
                  </a:lnTo>
                  <a:lnTo>
                    <a:pt x="9699" y="4603"/>
                  </a:lnTo>
                  <a:lnTo>
                    <a:pt x="9719" y="4618"/>
                  </a:lnTo>
                  <a:lnTo>
                    <a:pt x="9714" y="4625"/>
                  </a:lnTo>
                  <a:lnTo>
                    <a:pt x="9704" y="4625"/>
                  </a:lnTo>
                  <a:lnTo>
                    <a:pt x="9692" y="4621"/>
                  </a:lnTo>
                  <a:lnTo>
                    <a:pt x="9683" y="4614"/>
                  </a:lnTo>
                  <a:lnTo>
                    <a:pt x="9680" y="4604"/>
                  </a:lnTo>
                  <a:lnTo>
                    <a:pt x="9674" y="4603"/>
                  </a:lnTo>
                  <a:lnTo>
                    <a:pt x="9669" y="4604"/>
                  </a:lnTo>
                  <a:lnTo>
                    <a:pt x="9664" y="4603"/>
                  </a:lnTo>
                  <a:lnTo>
                    <a:pt x="9664" y="4597"/>
                  </a:lnTo>
                  <a:lnTo>
                    <a:pt x="9649" y="4592"/>
                  </a:lnTo>
                  <a:lnTo>
                    <a:pt x="9595" y="4609"/>
                  </a:lnTo>
                  <a:lnTo>
                    <a:pt x="9591" y="4615"/>
                  </a:lnTo>
                  <a:lnTo>
                    <a:pt x="9583" y="4638"/>
                  </a:lnTo>
                  <a:lnTo>
                    <a:pt x="9584" y="4644"/>
                  </a:lnTo>
                  <a:lnTo>
                    <a:pt x="9612" y="4649"/>
                  </a:lnTo>
                  <a:lnTo>
                    <a:pt x="9605" y="4658"/>
                  </a:lnTo>
                  <a:lnTo>
                    <a:pt x="9585" y="4657"/>
                  </a:lnTo>
                  <a:lnTo>
                    <a:pt x="9565" y="4669"/>
                  </a:lnTo>
                  <a:lnTo>
                    <a:pt x="9558" y="4668"/>
                  </a:lnTo>
                  <a:lnTo>
                    <a:pt x="9554" y="4657"/>
                  </a:lnTo>
                  <a:lnTo>
                    <a:pt x="9546" y="4647"/>
                  </a:lnTo>
                  <a:lnTo>
                    <a:pt x="9538" y="4645"/>
                  </a:lnTo>
                  <a:lnTo>
                    <a:pt x="9520" y="4654"/>
                  </a:lnTo>
                  <a:lnTo>
                    <a:pt x="9500" y="4650"/>
                  </a:lnTo>
                  <a:lnTo>
                    <a:pt x="9451" y="4677"/>
                  </a:lnTo>
                  <a:lnTo>
                    <a:pt x="9442" y="4673"/>
                  </a:lnTo>
                  <a:lnTo>
                    <a:pt x="9444" y="4669"/>
                  </a:lnTo>
                  <a:lnTo>
                    <a:pt x="9446" y="4667"/>
                  </a:lnTo>
                  <a:lnTo>
                    <a:pt x="9448" y="4667"/>
                  </a:lnTo>
                  <a:lnTo>
                    <a:pt x="9447" y="4663"/>
                  </a:lnTo>
                  <a:lnTo>
                    <a:pt x="9413" y="4663"/>
                  </a:lnTo>
                  <a:lnTo>
                    <a:pt x="9395" y="4677"/>
                  </a:lnTo>
                  <a:lnTo>
                    <a:pt x="9375" y="4684"/>
                  </a:lnTo>
                  <a:lnTo>
                    <a:pt x="9367" y="4693"/>
                  </a:lnTo>
                  <a:lnTo>
                    <a:pt x="9391" y="4692"/>
                  </a:lnTo>
                  <a:lnTo>
                    <a:pt x="9398" y="4689"/>
                  </a:lnTo>
                  <a:lnTo>
                    <a:pt x="9397" y="4706"/>
                  </a:lnTo>
                  <a:lnTo>
                    <a:pt x="9390" y="4710"/>
                  </a:lnTo>
                  <a:lnTo>
                    <a:pt x="9381" y="4710"/>
                  </a:lnTo>
                  <a:lnTo>
                    <a:pt x="9374" y="4712"/>
                  </a:lnTo>
                  <a:lnTo>
                    <a:pt x="9357" y="4735"/>
                  </a:lnTo>
                  <a:lnTo>
                    <a:pt x="9346" y="4758"/>
                  </a:lnTo>
                  <a:lnTo>
                    <a:pt x="9296" y="4787"/>
                  </a:lnTo>
                  <a:lnTo>
                    <a:pt x="9296" y="4790"/>
                  </a:lnTo>
                  <a:lnTo>
                    <a:pt x="9300" y="4793"/>
                  </a:lnTo>
                  <a:lnTo>
                    <a:pt x="9299" y="4806"/>
                  </a:lnTo>
                  <a:lnTo>
                    <a:pt x="9212" y="4869"/>
                  </a:lnTo>
                  <a:lnTo>
                    <a:pt x="9202" y="4887"/>
                  </a:lnTo>
                  <a:lnTo>
                    <a:pt x="9211" y="4899"/>
                  </a:lnTo>
                  <a:lnTo>
                    <a:pt x="9214" y="4907"/>
                  </a:lnTo>
                  <a:lnTo>
                    <a:pt x="9216" y="4915"/>
                  </a:lnTo>
                  <a:lnTo>
                    <a:pt x="9220" y="4920"/>
                  </a:lnTo>
                  <a:lnTo>
                    <a:pt x="9223" y="4925"/>
                  </a:lnTo>
                  <a:lnTo>
                    <a:pt x="9229" y="4938"/>
                  </a:lnTo>
                  <a:lnTo>
                    <a:pt x="9231" y="4950"/>
                  </a:lnTo>
                  <a:lnTo>
                    <a:pt x="9238" y="4958"/>
                  </a:lnTo>
                  <a:lnTo>
                    <a:pt x="9245" y="4963"/>
                  </a:lnTo>
                  <a:lnTo>
                    <a:pt x="9250" y="4965"/>
                  </a:lnTo>
                  <a:lnTo>
                    <a:pt x="9249" y="4965"/>
                  </a:lnTo>
                  <a:lnTo>
                    <a:pt x="9251" y="4966"/>
                  </a:lnTo>
                  <a:lnTo>
                    <a:pt x="9252" y="4967"/>
                  </a:lnTo>
                  <a:lnTo>
                    <a:pt x="9254" y="4969"/>
                  </a:lnTo>
                  <a:lnTo>
                    <a:pt x="9250" y="4969"/>
                  </a:lnTo>
                  <a:lnTo>
                    <a:pt x="9244" y="4975"/>
                  </a:lnTo>
                  <a:lnTo>
                    <a:pt x="9241" y="4976"/>
                  </a:lnTo>
                  <a:lnTo>
                    <a:pt x="9246" y="4988"/>
                  </a:lnTo>
                  <a:lnTo>
                    <a:pt x="9251" y="4994"/>
                  </a:lnTo>
                  <a:lnTo>
                    <a:pt x="9254" y="5001"/>
                  </a:lnTo>
                  <a:lnTo>
                    <a:pt x="9255" y="5012"/>
                  </a:lnTo>
                  <a:lnTo>
                    <a:pt x="9253" y="5021"/>
                  </a:lnTo>
                  <a:lnTo>
                    <a:pt x="9225" y="5046"/>
                  </a:lnTo>
                  <a:lnTo>
                    <a:pt x="9223" y="5055"/>
                  </a:lnTo>
                  <a:lnTo>
                    <a:pt x="9224" y="5058"/>
                  </a:lnTo>
                  <a:lnTo>
                    <a:pt x="9226" y="5063"/>
                  </a:lnTo>
                  <a:lnTo>
                    <a:pt x="9227" y="5068"/>
                  </a:lnTo>
                  <a:lnTo>
                    <a:pt x="9228" y="5074"/>
                  </a:lnTo>
                  <a:lnTo>
                    <a:pt x="9226" y="5079"/>
                  </a:lnTo>
                  <a:lnTo>
                    <a:pt x="9219" y="5081"/>
                  </a:lnTo>
                  <a:lnTo>
                    <a:pt x="9217" y="5085"/>
                  </a:lnTo>
                  <a:lnTo>
                    <a:pt x="9223" y="5091"/>
                  </a:lnTo>
                  <a:lnTo>
                    <a:pt x="9237" y="5093"/>
                  </a:lnTo>
                  <a:lnTo>
                    <a:pt x="9251" y="5103"/>
                  </a:lnTo>
                  <a:lnTo>
                    <a:pt x="9255" y="5099"/>
                  </a:lnTo>
                  <a:lnTo>
                    <a:pt x="9259" y="5082"/>
                  </a:lnTo>
                  <a:lnTo>
                    <a:pt x="9263" y="5079"/>
                  </a:lnTo>
                  <a:lnTo>
                    <a:pt x="9269" y="5082"/>
                  </a:lnTo>
                  <a:lnTo>
                    <a:pt x="9274" y="5090"/>
                  </a:lnTo>
                  <a:lnTo>
                    <a:pt x="9279" y="5099"/>
                  </a:lnTo>
                  <a:lnTo>
                    <a:pt x="9283" y="5109"/>
                  </a:lnTo>
                  <a:lnTo>
                    <a:pt x="9282" y="5116"/>
                  </a:lnTo>
                  <a:lnTo>
                    <a:pt x="9281" y="5122"/>
                  </a:lnTo>
                  <a:lnTo>
                    <a:pt x="9281" y="5130"/>
                  </a:lnTo>
                  <a:lnTo>
                    <a:pt x="9287" y="5135"/>
                  </a:lnTo>
                  <a:lnTo>
                    <a:pt x="9326" y="5154"/>
                  </a:lnTo>
                  <a:lnTo>
                    <a:pt x="9328" y="5156"/>
                  </a:lnTo>
                  <a:lnTo>
                    <a:pt x="9334" y="5167"/>
                  </a:lnTo>
                  <a:lnTo>
                    <a:pt x="9342" y="5173"/>
                  </a:lnTo>
                  <a:lnTo>
                    <a:pt x="9351" y="5175"/>
                  </a:lnTo>
                  <a:lnTo>
                    <a:pt x="9359" y="5174"/>
                  </a:lnTo>
                  <a:lnTo>
                    <a:pt x="9364" y="5170"/>
                  </a:lnTo>
                  <a:lnTo>
                    <a:pt x="9369" y="5156"/>
                  </a:lnTo>
                  <a:lnTo>
                    <a:pt x="9373" y="5154"/>
                  </a:lnTo>
                  <a:lnTo>
                    <a:pt x="9379" y="5162"/>
                  </a:lnTo>
                  <a:lnTo>
                    <a:pt x="9379" y="5170"/>
                  </a:lnTo>
                  <a:lnTo>
                    <a:pt x="9384" y="5176"/>
                  </a:lnTo>
                  <a:lnTo>
                    <a:pt x="9391" y="5179"/>
                  </a:lnTo>
                  <a:lnTo>
                    <a:pt x="9409" y="5177"/>
                  </a:lnTo>
                  <a:lnTo>
                    <a:pt x="9411" y="5175"/>
                  </a:lnTo>
                  <a:lnTo>
                    <a:pt x="9411" y="5171"/>
                  </a:lnTo>
                  <a:lnTo>
                    <a:pt x="9410" y="5167"/>
                  </a:lnTo>
                  <a:lnTo>
                    <a:pt x="9411" y="5163"/>
                  </a:lnTo>
                  <a:lnTo>
                    <a:pt x="9425" y="5149"/>
                  </a:lnTo>
                  <a:lnTo>
                    <a:pt x="9427" y="5141"/>
                  </a:lnTo>
                  <a:lnTo>
                    <a:pt x="9425" y="5130"/>
                  </a:lnTo>
                  <a:lnTo>
                    <a:pt x="9421" y="5123"/>
                  </a:lnTo>
                  <a:lnTo>
                    <a:pt x="9411" y="5114"/>
                  </a:lnTo>
                  <a:lnTo>
                    <a:pt x="9416" y="5097"/>
                  </a:lnTo>
                  <a:lnTo>
                    <a:pt x="9416" y="5088"/>
                  </a:lnTo>
                  <a:lnTo>
                    <a:pt x="9409" y="5075"/>
                  </a:lnTo>
                  <a:lnTo>
                    <a:pt x="9418" y="5068"/>
                  </a:lnTo>
                  <a:lnTo>
                    <a:pt x="9418" y="5062"/>
                  </a:lnTo>
                  <a:lnTo>
                    <a:pt x="9416" y="5053"/>
                  </a:lnTo>
                  <a:lnTo>
                    <a:pt x="9415" y="5049"/>
                  </a:lnTo>
                  <a:lnTo>
                    <a:pt x="9415" y="5045"/>
                  </a:lnTo>
                  <a:lnTo>
                    <a:pt x="9419" y="5041"/>
                  </a:lnTo>
                  <a:lnTo>
                    <a:pt x="9427" y="5046"/>
                  </a:lnTo>
                  <a:lnTo>
                    <a:pt x="9435" y="5055"/>
                  </a:lnTo>
                  <a:lnTo>
                    <a:pt x="9442" y="5066"/>
                  </a:lnTo>
                  <a:lnTo>
                    <a:pt x="9440" y="5070"/>
                  </a:lnTo>
                  <a:lnTo>
                    <a:pt x="9438" y="5076"/>
                  </a:lnTo>
                  <a:lnTo>
                    <a:pt x="9438" y="5084"/>
                  </a:lnTo>
                  <a:lnTo>
                    <a:pt x="9439" y="5093"/>
                  </a:lnTo>
                  <a:lnTo>
                    <a:pt x="9456" y="5112"/>
                  </a:lnTo>
                  <a:lnTo>
                    <a:pt x="9460" y="5117"/>
                  </a:lnTo>
                  <a:lnTo>
                    <a:pt x="9455" y="5120"/>
                  </a:lnTo>
                  <a:lnTo>
                    <a:pt x="9452" y="5126"/>
                  </a:lnTo>
                  <a:lnTo>
                    <a:pt x="9453" y="5137"/>
                  </a:lnTo>
                  <a:lnTo>
                    <a:pt x="9454" y="5152"/>
                  </a:lnTo>
                  <a:lnTo>
                    <a:pt x="9454" y="5162"/>
                  </a:lnTo>
                  <a:lnTo>
                    <a:pt x="9455" y="5168"/>
                  </a:lnTo>
                  <a:lnTo>
                    <a:pt x="9458" y="5173"/>
                  </a:lnTo>
                  <a:lnTo>
                    <a:pt x="9463" y="5176"/>
                  </a:lnTo>
                  <a:lnTo>
                    <a:pt x="9468" y="5176"/>
                  </a:lnTo>
                  <a:lnTo>
                    <a:pt x="9473" y="5174"/>
                  </a:lnTo>
                  <a:lnTo>
                    <a:pt x="9477" y="5169"/>
                  </a:lnTo>
                  <a:lnTo>
                    <a:pt x="9467" y="5150"/>
                  </a:lnTo>
                  <a:lnTo>
                    <a:pt x="9470" y="5129"/>
                  </a:lnTo>
                  <a:lnTo>
                    <a:pt x="9483" y="5100"/>
                  </a:lnTo>
                  <a:lnTo>
                    <a:pt x="9478" y="5093"/>
                  </a:lnTo>
                  <a:lnTo>
                    <a:pt x="9474" y="5086"/>
                  </a:lnTo>
                  <a:lnTo>
                    <a:pt x="9473" y="5078"/>
                  </a:lnTo>
                  <a:lnTo>
                    <a:pt x="9475" y="5072"/>
                  </a:lnTo>
                  <a:lnTo>
                    <a:pt x="9461" y="5050"/>
                  </a:lnTo>
                  <a:lnTo>
                    <a:pt x="9450" y="5046"/>
                  </a:lnTo>
                  <a:lnTo>
                    <a:pt x="9441" y="5047"/>
                  </a:lnTo>
                  <a:lnTo>
                    <a:pt x="9430" y="5039"/>
                  </a:lnTo>
                  <a:lnTo>
                    <a:pt x="9440" y="5021"/>
                  </a:lnTo>
                  <a:lnTo>
                    <a:pt x="9439" y="5013"/>
                  </a:lnTo>
                  <a:lnTo>
                    <a:pt x="9440" y="5013"/>
                  </a:lnTo>
                  <a:lnTo>
                    <a:pt x="9410" y="4972"/>
                  </a:lnTo>
                  <a:lnTo>
                    <a:pt x="9401" y="4965"/>
                  </a:lnTo>
                  <a:lnTo>
                    <a:pt x="9401" y="4950"/>
                  </a:lnTo>
                  <a:lnTo>
                    <a:pt x="9410" y="4933"/>
                  </a:lnTo>
                  <a:lnTo>
                    <a:pt x="9413" y="4922"/>
                  </a:lnTo>
                  <a:lnTo>
                    <a:pt x="9415" y="4902"/>
                  </a:lnTo>
                  <a:lnTo>
                    <a:pt x="9416" y="4895"/>
                  </a:lnTo>
                  <a:lnTo>
                    <a:pt x="9418" y="4889"/>
                  </a:lnTo>
                  <a:lnTo>
                    <a:pt x="9424" y="4883"/>
                  </a:lnTo>
                  <a:lnTo>
                    <a:pt x="9428" y="4886"/>
                  </a:lnTo>
                  <a:lnTo>
                    <a:pt x="9433" y="4898"/>
                  </a:lnTo>
                  <a:lnTo>
                    <a:pt x="9437" y="4914"/>
                  </a:lnTo>
                  <a:lnTo>
                    <a:pt x="9437" y="4920"/>
                  </a:lnTo>
                  <a:lnTo>
                    <a:pt x="9429" y="4941"/>
                  </a:lnTo>
                  <a:lnTo>
                    <a:pt x="9433" y="4954"/>
                  </a:lnTo>
                  <a:lnTo>
                    <a:pt x="9437" y="4963"/>
                  </a:lnTo>
                  <a:lnTo>
                    <a:pt x="9452" y="4979"/>
                  </a:lnTo>
                  <a:lnTo>
                    <a:pt x="9458" y="4994"/>
                  </a:lnTo>
                  <a:lnTo>
                    <a:pt x="9458" y="5001"/>
                  </a:lnTo>
                  <a:lnTo>
                    <a:pt x="9454" y="5010"/>
                  </a:lnTo>
                  <a:lnTo>
                    <a:pt x="9454" y="5014"/>
                  </a:lnTo>
                  <a:lnTo>
                    <a:pt x="9457" y="5022"/>
                  </a:lnTo>
                  <a:lnTo>
                    <a:pt x="9460" y="5026"/>
                  </a:lnTo>
                  <a:lnTo>
                    <a:pt x="9471" y="5035"/>
                  </a:lnTo>
                  <a:lnTo>
                    <a:pt x="9475" y="5036"/>
                  </a:lnTo>
                  <a:lnTo>
                    <a:pt x="9478" y="5039"/>
                  </a:lnTo>
                  <a:lnTo>
                    <a:pt x="9483" y="5046"/>
                  </a:lnTo>
                  <a:lnTo>
                    <a:pt x="9485" y="5052"/>
                  </a:lnTo>
                  <a:lnTo>
                    <a:pt x="9489" y="5065"/>
                  </a:lnTo>
                  <a:lnTo>
                    <a:pt x="9491" y="5070"/>
                  </a:lnTo>
                  <a:lnTo>
                    <a:pt x="9497" y="5077"/>
                  </a:lnTo>
                  <a:lnTo>
                    <a:pt x="9504" y="5081"/>
                  </a:lnTo>
                  <a:lnTo>
                    <a:pt x="9510" y="5087"/>
                  </a:lnTo>
                  <a:lnTo>
                    <a:pt x="9511" y="5101"/>
                  </a:lnTo>
                  <a:lnTo>
                    <a:pt x="9514" y="5107"/>
                  </a:lnTo>
                  <a:lnTo>
                    <a:pt x="9511" y="5115"/>
                  </a:lnTo>
                  <a:lnTo>
                    <a:pt x="9501" y="5126"/>
                  </a:lnTo>
                  <a:lnTo>
                    <a:pt x="9507" y="5127"/>
                  </a:lnTo>
                  <a:lnTo>
                    <a:pt x="9511" y="5129"/>
                  </a:lnTo>
                  <a:lnTo>
                    <a:pt x="9514" y="5132"/>
                  </a:lnTo>
                  <a:lnTo>
                    <a:pt x="9518" y="5141"/>
                  </a:lnTo>
                  <a:lnTo>
                    <a:pt x="9521" y="5143"/>
                  </a:lnTo>
                  <a:lnTo>
                    <a:pt x="9523" y="5143"/>
                  </a:lnTo>
                  <a:lnTo>
                    <a:pt x="9520" y="5149"/>
                  </a:lnTo>
                  <a:lnTo>
                    <a:pt x="9517" y="5153"/>
                  </a:lnTo>
                  <a:lnTo>
                    <a:pt x="9514" y="5158"/>
                  </a:lnTo>
                  <a:lnTo>
                    <a:pt x="9513" y="5168"/>
                  </a:lnTo>
                  <a:lnTo>
                    <a:pt x="9522" y="5175"/>
                  </a:lnTo>
                  <a:lnTo>
                    <a:pt x="9632" y="5181"/>
                  </a:lnTo>
                  <a:lnTo>
                    <a:pt x="9635" y="5176"/>
                  </a:lnTo>
                  <a:lnTo>
                    <a:pt x="9635" y="5172"/>
                  </a:lnTo>
                  <a:lnTo>
                    <a:pt x="9636" y="5161"/>
                  </a:lnTo>
                  <a:lnTo>
                    <a:pt x="9637" y="5157"/>
                  </a:lnTo>
                  <a:lnTo>
                    <a:pt x="9635" y="5155"/>
                  </a:lnTo>
                  <a:lnTo>
                    <a:pt x="9631" y="5148"/>
                  </a:lnTo>
                  <a:lnTo>
                    <a:pt x="9639" y="5141"/>
                  </a:lnTo>
                  <a:lnTo>
                    <a:pt x="9644" y="5142"/>
                  </a:lnTo>
                  <a:lnTo>
                    <a:pt x="9649" y="5150"/>
                  </a:lnTo>
                  <a:lnTo>
                    <a:pt x="9646" y="5150"/>
                  </a:lnTo>
                  <a:lnTo>
                    <a:pt x="9662" y="5178"/>
                  </a:lnTo>
                  <a:lnTo>
                    <a:pt x="9682" y="5191"/>
                  </a:lnTo>
                  <a:lnTo>
                    <a:pt x="9699" y="5192"/>
                  </a:lnTo>
                  <a:lnTo>
                    <a:pt x="9709" y="5181"/>
                  </a:lnTo>
                  <a:lnTo>
                    <a:pt x="9708" y="5177"/>
                  </a:lnTo>
                  <a:lnTo>
                    <a:pt x="9705" y="5170"/>
                  </a:lnTo>
                  <a:lnTo>
                    <a:pt x="9703" y="5167"/>
                  </a:lnTo>
                  <a:lnTo>
                    <a:pt x="9708" y="5165"/>
                  </a:lnTo>
                  <a:lnTo>
                    <a:pt x="9712" y="5165"/>
                  </a:lnTo>
                  <a:lnTo>
                    <a:pt x="9735" y="5175"/>
                  </a:lnTo>
                  <a:lnTo>
                    <a:pt x="9741" y="5176"/>
                  </a:lnTo>
                  <a:lnTo>
                    <a:pt x="9744" y="5171"/>
                  </a:lnTo>
                  <a:lnTo>
                    <a:pt x="9731" y="5160"/>
                  </a:lnTo>
                  <a:lnTo>
                    <a:pt x="9724" y="5157"/>
                  </a:lnTo>
                  <a:lnTo>
                    <a:pt x="9718" y="5155"/>
                  </a:lnTo>
                  <a:lnTo>
                    <a:pt x="9727" y="5144"/>
                  </a:lnTo>
                  <a:lnTo>
                    <a:pt x="9729" y="5138"/>
                  </a:lnTo>
                  <a:lnTo>
                    <a:pt x="9726" y="5135"/>
                  </a:lnTo>
                  <a:lnTo>
                    <a:pt x="9726" y="5130"/>
                  </a:lnTo>
                  <a:lnTo>
                    <a:pt x="9726" y="5128"/>
                  </a:lnTo>
                  <a:lnTo>
                    <a:pt x="9725" y="5125"/>
                  </a:lnTo>
                  <a:lnTo>
                    <a:pt x="9706" y="5119"/>
                  </a:lnTo>
                  <a:lnTo>
                    <a:pt x="9696" y="5111"/>
                  </a:lnTo>
                  <a:lnTo>
                    <a:pt x="9692" y="5098"/>
                  </a:lnTo>
                  <a:lnTo>
                    <a:pt x="9697" y="5079"/>
                  </a:lnTo>
                  <a:lnTo>
                    <a:pt x="9696" y="5073"/>
                  </a:lnTo>
                  <a:lnTo>
                    <a:pt x="9692" y="5066"/>
                  </a:lnTo>
                  <a:lnTo>
                    <a:pt x="9674" y="5058"/>
                  </a:lnTo>
                  <a:lnTo>
                    <a:pt x="9669" y="5052"/>
                  </a:lnTo>
                  <a:lnTo>
                    <a:pt x="9667" y="5047"/>
                  </a:lnTo>
                  <a:lnTo>
                    <a:pt x="9667" y="5040"/>
                  </a:lnTo>
                  <a:lnTo>
                    <a:pt x="9667" y="5031"/>
                  </a:lnTo>
                  <a:lnTo>
                    <a:pt x="9664" y="5017"/>
                  </a:lnTo>
                  <a:lnTo>
                    <a:pt x="9663" y="5014"/>
                  </a:lnTo>
                  <a:lnTo>
                    <a:pt x="9661" y="5011"/>
                  </a:lnTo>
                  <a:lnTo>
                    <a:pt x="9659" y="5007"/>
                  </a:lnTo>
                  <a:lnTo>
                    <a:pt x="9657" y="5003"/>
                  </a:lnTo>
                  <a:lnTo>
                    <a:pt x="9660" y="4995"/>
                  </a:lnTo>
                  <a:lnTo>
                    <a:pt x="9669" y="4997"/>
                  </a:lnTo>
                  <a:lnTo>
                    <a:pt x="9680" y="5005"/>
                  </a:lnTo>
                  <a:lnTo>
                    <a:pt x="9688" y="5013"/>
                  </a:lnTo>
                  <a:lnTo>
                    <a:pt x="9688" y="5021"/>
                  </a:lnTo>
                  <a:lnTo>
                    <a:pt x="9690" y="5032"/>
                  </a:lnTo>
                  <a:lnTo>
                    <a:pt x="9690" y="5040"/>
                  </a:lnTo>
                  <a:lnTo>
                    <a:pt x="9687" y="5043"/>
                  </a:lnTo>
                  <a:lnTo>
                    <a:pt x="9693" y="5052"/>
                  </a:lnTo>
                  <a:lnTo>
                    <a:pt x="9709" y="5057"/>
                  </a:lnTo>
                  <a:lnTo>
                    <a:pt x="9716" y="5065"/>
                  </a:lnTo>
                  <a:lnTo>
                    <a:pt x="9720" y="5074"/>
                  </a:lnTo>
                  <a:lnTo>
                    <a:pt x="9720" y="5083"/>
                  </a:lnTo>
                  <a:lnTo>
                    <a:pt x="9717" y="5097"/>
                  </a:lnTo>
                  <a:lnTo>
                    <a:pt x="9726" y="5102"/>
                  </a:lnTo>
                  <a:lnTo>
                    <a:pt x="9781" y="5099"/>
                  </a:lnTo>
                  <a:lnTo>
                    <a:pt x="9790" y="5108"/>
                  </a:lnTo>
                  <a:lnTo>
                    <a:pt x="9793" y="5118"/>
                  </a:lnTo>
                  <a:lnTo>
                    <a:pt x="9790" y="5124"/>
                  </a:lnTo>
                  <a:lnTo>
                    <a:pt x="9788" y="5130"/>
                  </a:lnTo>
                  <a:lnTo>
                    <a:pt x="9796" y="5139"/>
                  </a:lnTo>
                  <a:lnTo>
                    <a:pt x="9806" y="5143"/>
                  </a:lnTo>
                  <a:lnTo>
                    <a:pt x="9861" y="5144"/>
                  </a:lnTo>
                  <a:lnTo>
                    <a:pt x="9876" y="5150"/>
                  </a:lnTo>
                  <a:lnTo>
                    <a:pt x="9885" y="5151"/>
                  </a:lnTo>
                  <a:lnTo>
                    <a:pt x="9893" y="5154"/>
                  </a:lnTo>
                  <a:lnTo>
                    <a:pt x="9893" y="5152"/>
                  </a:lnTo>
                  <a:lnTo>
                    <a:pt x="9892" y="5148"/>
                  </a:lnTo>
                  <a:lnTo>
                    <a:pt x="9892" y="5143"/>
                  </a:lnTo>
                  <a:lnTo>
                    <a:pt x="9889" y="5111"/>
                  </a:lnTo>
                  <a:lnTo>
                    <a:pt x="9891" y="5082"/>
                  </a:lnTo>
                  <a:lnTo>
                    <a:pt x="9889" y="5074"/>
                  </a:lnTo>
                  <a:lnTo>
                    <a:pt x="9883" y="5072"/>
                  </a:lnTo>
                  <a:lnTo>
                    <a:pt x="9884" y="5064"/>
                  </a:lnTo>
                  <a:lnTo>
                    <a:pt x="9888" y="5060"/>
                  </a:lnTo>
                  <a:lnTo>
                    <a:pt x="9894" y="5059"/>
                  </a:lnTo>
                  <a:lnTo>
                    <a:pt x="9943" y="5023"/>
                  </a:lnTo>
                  <a:lnTo>
                    <a:pt x="9946" y="5018"/>
                  </a:lnTo>
                  <a:lnTo>
                    <a:pt x="9943" y="5013"/>
                  </a:lnTo>
                  <a:lnTo>
                    <a:pt x="9853" y="4954"/>
                  </a:lnTo>
                  <a:lnTo>
                    <a:pt x="9864" y="4949"/>
                  </a:lnTo>
                  <a:lnTo>
                    <a:pt x="9880" y="4957"/>
                  </a:lnTo>
                  <a:lnTo>
                    <a:pt x="9913" y="4983"/>
                  </a:lnTo>
                  <a:lnTo>
                    <a:pt x="9956" y="5001"/>
                  </a:lnTo>
                  <a:lnTo>
                    <a:pt x="9966" y="5015"/>
                  </a:lnTo>
                  <a:lnTo>
                    <a:pt x="9964" y="5029"/>
                  </a:lnTo>
                  <a:lnTo>
                    <a:pt x="9933" y="5052"/>
                  </a:lnTo>
                  <a:lnTo>
                    <a:pt x="9933" y="5060"/>
                  </a:lnTo>
                  <a:lnTo>
                    <a:pt x="9935" y="5068"/>
                  </a:lnTo>
                  <a:lnTo>
                    <a:pt x="9941" y="5083"/>
                  </a:lnTo>
                  <a:lnTo>
                    <a:pt x="9943" y="5089"/>
                  </a:lnTo>
                  <a:lnTo>
                    <a:pt x="9944" y="5093"/>
                  </a:lnTo>
                  <a:lnTo>
                    <a:pt x="9944" y="5097"/>
                  </a:lnTo>
                  <a:lnTo>
                    <a:pt x="9947" y="5101"/>
                  </a:lnTo>
                  <a:lnTo>
                    <a:pt x="9949" y="5104"/>
                  </a:lnTo>
                  <a:lnTo>
                    <a:pt x="9958" y="5109"/>
                  </a:lnTo>
                  <a:lnTo>
                    <a:pt x="9957" y="5109"/>
                  </a:lnTo>
                  <a:lnTo>
                    <a:pt x="9965" y="5114"/>
                  </a:lnTo>
                  <a:lnTo>
                    <a:pt x="9979" y="5113"/>
                  </a:lnTo>
                  <a:lnTo>
                    <a:pt x="9996" y="5119"/>
                  </a:lnTo>
                  <a:lnTo>
                    <a:pt x="10028" y="5117"/>
                  </a:lnTo>
                  <a:lnTo>
                    <a:pt x="10042" y="5110"/>
                  </a:lnTo>
                  <a:lnTo>
                    <a:pt x="10076" y="5119"/>
                  </a:lnTo>
                  <a:lnTo>
                    <a:pt x="10106" y="5115"/>
                  </a:lnTo>
                  <a:lnTo>
                    <a:pt x="10140" y="5123"/>
                  </a:lnTo>
                  <a:lnTo>
                    <a:pt x="10148" y="5122"/>
                  </a:lnTo>
                  <a:lnTo>
                    <a:pt x="10155" y="5124"/>
                  </a:lnTo>
                  <a:lnTo>
                    <a:pt x="10171" y="5134"/>
                  </a:lnTo>
                  <a:lnTo>
                    <a:pt x="10179" y="5137"/>
                  </a:lnTo>
                  <a:lnTo>
                    <a:pt x="10216" y="5125"/>
                  </a:lnTo>
                  <a:lnTo>
                    <a:pt x="10220" y="5127"/>
                  </a:lnTo>
                  <a:lnTo>
                    <a:pt x="10222" y="5131"/>
                  </a:lnTo>
                  <a:lnTo>
                    <a:pt x="10223" y="5135"/>
                  </a:lnTo>
                  <a:lnTo>
                    <a:pt x="10224" y="5138"/>
                  </a:lnTo>
                  <a:lnTo>
                    <a:pt x="10227" y="5141"/>
                  </a:lnTo>
                  <a:lnTo>
                    <a:pt x="10233" y="5145"/>
                  </a:lnTo>
                  <a:lnTo>
                    <a:pt x="10398" y="5098"/>
                  </a:lnTo>
                  <a:lnTo>
                    <a:pt x="10401" y="5093"/>
                  </a:lnTo>
                  <a:lnTo>
                    <a:pt x="10399" y="5084"/>
                  </a:lnTo>
                  <a:lnTo>
                    <a:pt x="10393" y="5077"/>
                  </a:lnTo>
                  <a:lnTo>
                    <a:pt x="10258" y="5041"/>
                  </a:lnTo>
                  <a:lnTo>
                    <a:pt x="10253" y="5038"/>
                  </a:lnTo>
                  <a:lnTo>
                    <a:pt x="10246" y="5029"/>
                  </a:lnTo>
                  <a:lnTo>
                    <a:pt x="10242" y="5025"/>
                  </a:lnTo>
                  <a:lnTo>
                    <a:pt x="10238" y="5023"/>
                  </a:lnTo>
                  <a:lnTo>
                    <a:pt x="10234" y="5019"/>
                  </a:lnTo>
                  <a:lnTo>
                    <a:pt x="10228" y="5011"/>
                  </a:lnTo>
                  <a:lnTo>
                    <a:pt x="10227" y="5001"/>
                  </a:lnTo>
                  <a:lnTo>
                    <a:pt x="10223" y="4992"/>
                  </a:lnTo>
                  <a:lnTo>
                    <a:pt x="10218" y="4984"/>
                  </a:lnTo>
                  <a:lnTo>
                    <a:pt x="10211" y="4979"/>
                  </a:lnTo>
                  <a:lnTo>
                    <a:pt x="10210" y="4969"/>
                  </a:lnTo>
                  <a:lnTo>
                    <a:pt x="10205" y="4949"/>
                  </a:lnTo>
                  <a:lnTo>
                    <a:pt x="10203" y="4941"/>
                  </a:lnTo>
                  <a:lnTo>
                    <a:pt x="10205" y="4932"/>
                  </a:lnTo>
                  <a:lnTo>
                    <a:pt x="10211" y="4932"/>
                  </a:lnTo>
                  <a:lnTo>
                    <a:pt x="10234" y="4944"/>
                  </a:lnTo>
                  <a:lnTo>
                    <a:pt x="10253" y="4961"/>
                  </a:lnTo>
                  <a:lnTo>
                    <a:pt x="10270" y="4981"/>
                  </a:lnTo>
                  <a:lnTo>
                    <a:pt x="10276" y="4998"/>
                  </a:lnTo>
                  <a:lnTo>
                    <a:pt x="10298" y="5011"/>
                  </a:lnTo>
                  <a:lnTo>
                    <a:pt x="10320" y="5018"/>
                  </a:lnTo>
                  <a:lnTo>
                    <a:pt x="10339" y="5019"/>
                  </a:lnTo>
                  <a:lnTo>
                    <a:pt x="10402" y="4998"/>
                  </a:lnTo>
                  <a:lnTo>
                    <a:pt x="10406" y="4994"/>
                  </a:lnTo>
                  <a:lnTo>
                    <a:pt x="10407" y="4988"/>
                  </a:lnTo>
                  <a:lnTo>
                    <a:pt x="10406" y="4984"/>
                  </a:lnTo>
                  <a:lnTo>
                    <a:pt x="10405" y="4978"/>
                  </a:lnTo>
                  <a:lnTo>
                    <a:pt x="10404" y="4973"/>
                  </a:lnTo>
                  <a:lnTo>
                    <a:pt x="10405" y="4969"/>
                  </a:lnTo>
                  <a:lnTo>
                    <a:pt x="10399" y="4960"/>
                  </a:lnTo>
                  <a:lnTo>
                    <a:pt x="10384" y="4945"/>
                  </a:lnTo>
                  <a:lnTo>
                    <a:pt x="10377" y="4937"/>
                  </a:lnTo>
                  <a:lnTo>
                    <a:pt x="10376" y="4932"/>
                  </a:lnTo>
                  <a:lnTo>
                    <a:pt x="10374" y="4898"/>
                  </a:lnTo>
                  <a:lnTo>
                    <a:pt x="10372" y="4888"/>
                  </a:lnTo>
                  <a:lnTo>
                    <a:pt x="10369" y="4881"/>
                  </a:lnTo>
                  <a:lnTo>
                    <a:pt x="10365" y="4878"/>
                  </a:lnTo>
                  <a:lnTo>
                    <a:pt x="10350" y="4874"/>
                  </a:lnTo>
                  <a:lnTo>
                    <a:pt x="10341" y="4870"/>
                  </a:lnTo>
                  <a:lnTo>
                    <a:pt x="10334" y="4864"/>
                  </a:lnTo>
                  <a:lnTo>
                    <a:pt x="10338" y="4853"/>
                  </a:lnTo>
                  <a:lnTo>
                    <a:pt x="10350" y="4853"/>
                  </a:lnTo>
                  <a:lnTo>
                    <a:pt x="10385" y="4865"/>
                  </a:lnTo>
                  <a:lnTo>
                    <a:pt x="10394" y="4874"/>
                  </a:lnTo>
                  <a:lnTo>
                    <a:pt x="10411" y="4904"/>
                  </a:lnTo>
                  <a:lnTo>
                    <a:pt x="10416" y="4919"/>
                  </a:lnTo>
                  <a:lnTo>
                    <a:pt x="10431" y="4931"/>
                  </a:lnTo>
                  <a:lnTo>
                    <a:pt x="10459" y="4944"/>
                  </a:lnTo>
                  <a:lnTo>
                    <a:pt x="10469" y="4957"/>
                  </a:lnTo>
                  <a:lnTo>
                    <a:pt x="10492" y="4960"/>
                  </a:lnTo>
                  <a:lnTo>
                    <a:pt x="10505" y="4970"/>
                  </a:lnTo>
                  <a:lnTo>
                    <a:pt x="10507" y="4972"/>
                  </a:lnTo>
                  <a:lnTo>
                    <a:pt x="10509" y="4976"/>
                  </a:lnTo>
                  <a:lnTo>
                    <a:pt x="10511" y="4980"/>
                  </a:lnTo>
                  <a:lnTo>
                    <a:pt x="10514" y="4984"/>
                  </a:lnTo>
                  <a:lnTo>
                    <a:pt x="10516" y="4985"/>
                  </a:lnTo>
                  <a:lnTo>
                    <a:pt x="10520" y="4987"/>
                  </a:lnTo>
                  <a:lnTo>
                    <a:pt x="10615" y="4987"/>
                  </a:lnTo>
                  <a:lnTo>
                    <a:pt x="10625" y="4981"/>
                  </a:lnTo>
                  <a:lnTo>
                    <a:pt x="10628" y="4966"/>
                  </a:lnTo>
                  <a:lnTo>
                    <a:pt x="10618" y="4957"/>
                  </a:lnTo>
                  <a:lnTo>
                    <a:pt x="10615" y="4954"/>
                  </a:lnTo>
                  <a:lnTo>
                    <a:pt x="10614" y="4954"/>
                  </a:lnTo>
                  <a:lnTo>
                    <a:pt x="10613" y="4954"/>
                  </a:lnTo>
                  <a:lnTo>
                    <a:pt x="10611" y="4953"/>
                  </a:lnTo>
                  <a:lnTo>
                    <a:pt x="10608" y="4950"/>
                  </a:lnTo>
                  <a:lnTo>
                    <a:pt x="10609" y="4943"/>
                  </a:lnTo>
                  <a:lnTo>
                    <a:pt x="10611" y="4927"/>
                  </a:lnTo>
                  <a:lnTo>
                    <a:pt x="10612" y="4922"/>
                  </a:lnTo>
                  <a:lnTo>
                    <a:pt x="10607" y="4915"/>
                  </a:lnTo>
                  <a:lnTo>
                    <a:pt x="10601" y="4913"/>
                  </a:lnTo>
                  <a:lnTo>
                    <a:pt x="10595" y="4909"/>
                  </a:lnTo>
                  <a:lnTo>
                    <a:pt x="10588" y="4898"/>
                  </a:lnTo>
                  <a:lnTo>
                    <a:pt x="10581" y="4877"/>
                  </a:lnTo>
                  <a:lnTo>
                    <a:pt x="10577" y="4871"/>
                  </a:lnTo>
                  <a:lnTo>
                    <a:pt x="10571" y="4864"/>
                  </a:lnTo>
                  <a:lnTo>
                    <a:pt x="10563" y="4857"/>
                  </a:lnTo>
                  <a:lnTo>
                    <a:pt x="10547" y="4849"/>
                  </a:lnTo>
                  <a:lnTo>
                    <a:pt x="10539" y="4843"/>
                  </a:lnTo>
                  <a:lnTo>
                    <a:pt x="10535" y="4838"/>
                  </a:lnTo>
                  <a:lnTo>
                    <a:pt x="10529" y="4828"/>
                  </a:lnTo>
                  <a:lnTo>
                    <a:pt x="10526" y="4825"/>
                  </a:lnTo>
                  <a:lnTo>
                    <a:pt x="10499" y="4811"/>
                  </a:lnTo>
                  <a:lnTo>
                    <a:pt x="10492" y="4804"/>
                  </a:lnTo>
                  <a:lnTo>
                    <a:pt x="10486" y="4793"/>
                  </a:lnTo>
                  <a:lnTo>
                    <a:pt x="10485" y="4784"/>
                  </a:lnTo>
                  <a:lnTo>
                    <a:pt x="10495" y="4767"/>
                  </a:lnTo>
                  <a:lnTo>
                    <a:pt x="10497" y="4758"/>
                  </a:lnTo>
                  <a:lnTo>
                    <a:pt x="10499" y="4753"/>
                  </a:lnTo>
                  <a:lnTo>
                    <a:pt x="10504" y="4752"/>
                  </a:lnTo>
                  <a:lnTo>
                    <a:pt x="10511" y="4756"/>
                  </a:lnTo>
                  <a:lnTo>
                    <a:pt x="10509" y="4767"/>
                  </a:lnTo>
                  <a:lnTo>
                    <a:pt x="10508" y="4774"/>
                  </a:lnTo>
                  <a:lnTo>
                    <a:pt x="10509" y="4781"/>
                  </a:lnTo>
                  <a:lnTo>
                    <a:pt x="10513" y="4789"/>
                  </a:lnTo>
                  <a:lnTo>
                    <a:pt x="10522" y="4803"/>
                  </a:lnTo>
                  <a:lnTo>
                    <a:pt x="10522" y="4809"/>
                  </a:lnTo>
                  <a:lnTo>
                    <a:pt x="10529" y="4813"/>
                  </a:lnTo>
                  <a:lnTo>
                    <a:pt x="10569" y="4832"/>
                  </a:lnTo>
                  <a:lnTo>
                    <a:pt x="10576" y="4838"/>
                  </a:lnTo>
                  <a:lnTo>
                    <a:pt x="10577" y="4839"/>
                  </a:lnTo>
                  <a:lnTo>
                    <a:pt x="10579" y="4845"/>
                  </a:lnTo>
                  <a:lnTo>
                    <a:pt x="10580" y="4847"/>
                  </a:lnTo>
                  <a:lnTo>
                    <a:pt x="10582" y="4848"/>
                  </a:lnTo>
                  <a:lnTo>
                    <a:pt x="10599" y="4854"/>
                  </a:lnTo>
                  <a:lnTo>
                    <a:pt x="10602" y="4857"/>
                  </a:lnTo>
                  <a:lnTo>
                    <a:pt x="10608" y="4865"/>
                  </a:lnTo>
                  <a:lnTo>
                    <a:pt x="10625" y="4893"/>
                  </a:lnTo>
                  <a:lnTo>
                    <a:pt x="10625" y="4899"/>
                  </a:lnTo>
                  <a:lnTo>
                    <a:pt x="10628" y="4905"/>
                  </a:lnTo>
                  <a:lnTo>
                    <a:pt x="10632" y="4911"/>
                  </a:lnTo>
                  <a:lnTo>
                    <a:pt x="10637" y="4915"/>
                  </a:lnTo>
                  <a:lnTo>
                    <a:pt x="10635" y="4925"/>
                  </a:lnTo>
                  <a:lnTo>
                    <a:pt x="10635" y="4931"/>
                  </a:lnTo>
                  <a:lnTo>
                    <a:pt x="10637" y="4940"/>
                  </a:lnTo>
                  <a:lnTo>
                    <a:pt x="10666" y="4955"/>
                  </a:lnTo>
                  <a:lnTo>
                    <a:pt x="10703" y="4964"/>
                  </a:lnTo>
                  <a:lnTo>
                    <a:pt x="10715" y="4975"/>
                  </a:lnTo>
                  <a:lnTo>
                    <a:pt x="10720" y="4978"/>
                  </a:lnTo>
                  <a:lnTo>
                    <a:pt x="10827" y="4949"/>
                  </a:lnTo>
                  <a:lnTo>
                    <a:pt x="10843" y="4928"/>
                  </a:lnTo>
                  <a:lnTo>
                    <a:pt x="10847" y="4917"/>
                  </a:lnTo>
                  <a:lnTo>
                    <a:pt x="10843" y="4905"/>
                  </a:lnTo>
                  <a:lnTo>
                    <a:pt x="10814" y="4878"/>
                  </a:lnTo>
                  <a:lnTo>
                    <a:pt x="10806" y="4866"/>
                  </a:lnTo>
                  <a:lnTo>
                    <a:pt x="10804" y="4850"/>
                  </a:lnTo>
                  <a:lnTo>
                    <a:pt x="10823" y="4827"/>
                  </a:lnTo>
                  <a:lnTo>
                    <a:pt x="10766" y="4806"/>
                  </a:lnTo>
                  <a:lnTo>
                    <a:pt x="10747" y="4806"/>
                  </a:lnTo>
                  <a:lnTo>
                    <a:pt x="10709" y="4783"/>
                  </a:lnTo>
                  <a:lnTo>
                    <a:pt x="10691" y="4765"/>
                  </a:lnTo>
                  <a:lnTo>
                    <a:pt x="10684" y="4742"/>
                  </a:lnTo>
                  <a:lnTo>
                    <a:pt x="10676" y="4737"/>
                  </a:lnTo>
                  <a:lnTo>
                    <a:pt x="10664" y="4733"/>
                  </a:lnTo>
                  <a:lnTo>
                    <a:pt x="10656" y="4728"/>
                  </a:lnTo>
                  <a:lnTo>
                    <a:pt x="10657" y="4722"/>
                  </a:lnTo>
                  <a:lnTo>
                    <a:pt x="10647" y="4710"/>
                  </a:lnTo>
                  <a:lnTo>
                    <a:pt x="10635" y="4700"/>
                  </a:lnTo>
                  <a:lnTo>
                    <a:pt x="10623" y="4694"/>
                  </a:lnTo>
                  <a:lnTo>
                    <a:pt x="10615" y="4691"/>
                  </a:lnTo>
                  <a:lnTo>
                    <a:pt x="10622" y="4685"/>
                  </a:lnTo>
                  <a:lnTo>
                    <a:pt x="10633" y="4691"/>
                  </a:lnTo>
                  <a:lnTo>
                    <a:pt x="10646" y="4699"/>
                  </a:lnTo>
                  <a:lnTo>
                    <a:pt x="10661" y="4705"/>
                  </a:lnTo>
                  <a:lnTo>
                    <a:pt x="10666" y="4710"/>
                  </a:lnTo>
                  <a:lnTo>
                    <a:pt x="10671" y="4716"/>
                  </a:lnTo>
                  <a:lnTo>
                    <a:pt x="10675" y="4721"/>
                  </a:lnTo>
                  <a:lnTo>
                    <a:pt x="10689" y="4730"/>
                  </a:lnTo>
                  <a:lnTo>
                    <a:pt x="10694" y="4735"/>
                  </a:lnTo>
                  <a:lnTo>
                    <a:pt x="10709" y="4754"/>
                  </a:lnTo>
                  <a:lnTo>
                    <a:pt x="10715" y="4760"/>
                  </a:lnTo>
                  <a:lnTo>
                    <a:pt x="10752" y="4787"/>
                  </a:lnTo>
                  <a:lnTo>
                    <a:pt x="10765" y="4791"/>
                  </a:lnTo>
                  <a:lnTo>
                    <a:pt x="10787" y="4790"/>
                  </a:lnTo>
                  <a:lnTo>
                    <a:pt x="10835" y="4752"/>
                  </a:lnTo>
                  <a:lnTo>
                    <a:pt x="10848" y="4732"/>
                  </a:lnTo>
                  <a:lnTo>
                    <a:pt x="10850" y="4732"/>
                  </a:lnTo>
                  <a:lnTo>
                    <a:pt x="10852" y="4734"/>
                  </a:lnTo>
                  <a:lnTo>
                    <a:pt x="10855" y="4739"/>
                  </a:lnTo>
                  <a:lnTo>
                    <a:pt x="10856" y="4743"/>
                  </a:lnTo>
                  <a:lnTo>
                    <a:pt x="10855" y="4745"/>
                  </a:lnTo>
                  <a:lnTo>
                    <a:pt x="10853" y="4747"/>
                  </a:lnTo>
                  <a:lnTo>
                    <a:pt x="10852" y="4749"/>
                  </a:lnTo>
                  <a:lnTo>
                    <a:pt x="10851" y="4758"/>
                  </a:lnTo>
                  <a:lnTo>
                    <a:pt x="10847" y="4762"/>
                  </a:lnTo>
                  <a:lnTo>
                    <a:pt x="10838" y="4764"/>
                  </a:lnTo>
                  <a:lnTo>
                    <a:pt x="10822" y="4790"/>
                  </a:lnTo>
                  <a:lnTo>
                    <a:pt x="10814" y="4794"/>
                  </a:lnTo>
                  <a:lnTo>
                    <a:pt x="10834" y="4805"/>
                  </a:lnTo>
                  <a:lnTo>
                    <a:pt x="10839" y="4812"/>
                  </a:lnTo>
                  <a:lnTo>
                    <a:pt x="10839" y="4815"/>
                  </a:lnTo>
                  <a:lnTo>
                    <a:pt x="10837" y="4817"/>
                  </a:lnTo>
                  <a:lnTo>
                    <a:pt x="10836" y="4820"/>
                  </a:lnTo>
                  <a:lnTo>
                    <a:pt x="10837" y="4839"/>
                  </a:lnTo>
                  <a:lnTo>
                    <a:pt x="10835" y="4855"/>
                  </a:lnTo>
                  <a:lnTo>
                    <a:pt x="10843" y="4861"/>
                  </a:lnTo>
                  <a:lnTo>
                    <a:pt x="10874" y="4870"/>
                  </a:lnTo>
                  <a:lnTo>
                    <a:pt x="10963" y="4867"/>
                  </a:lnTo>
                  <a:lnTo>
                    <a:pt x="10988" y="4854"/>
                  </a:lnTo>
                  <a:lnTo>
                    <a:pt x="10994" y="4839"/>
                  </a:lnTo>
                  <a:lnTo>
                    <a:pt x="10999" y="4835"/>
                  </a:lnTo>
                  <a:lnTo>
                    <a:pt x="11001" y="4823"/>
                  </a:lnTo>
                  <a:lnTo>
                    <a:pt x="11001" y="4802"/>
                  </a:lnTo>
                  <a:lnTo>
                    <a:pt x="11006" y="4791"/>
                  </a:lnTo>
                  <a:lnTo>
                    <a:pt x="11021" y="4810"/>
                  </a:lnTo>
                  <a:lnTo>
                    <a:pt x="11021" y="4827"/>
                  </a:lnTo>
                  <a:lnTo>
                    <a:pt x="11022" y="4835"/>
                  </a:lnTo>
                  <a:lnTo>
                    <a:pt x="11047" y="4827"/>
                  </a:lnTo>
                  <a:lnTo>
                    <a:pt x="11065" y="4833"/>
                  </a:lnTo>
                  <a:lnTo>
                    <a:pt x="11072" y="4833"/>
                  </a:lnTo>
                  <a:lnTo>
                    <a:pt x="11080" y="4836"/>
                  </a:lnTo>
                  <a:lnTo>
                    <a:pt x="11090" y="4847"/>
                  </a:lnTo>
                  <a:lnTo>
                    <a:pt x="11105" y="4855"/>
                  </a:lnTo>
                  <a:lnTo>
                    <a:pt x="11122" y="4859"/>
                  </a:lnTo>
                  <a:lnTo>
                    <a:pt x="11138" y="4867"/>
                  </a:lnTo>
                  <a:lnTo>
                    <a:pt x="11147" y="4890"/>
                  </a:lnTo>
                  <a:lnTo>
                    <a:pt x="11147" y="4900"/>
                  </a:lnTo>
                  <a:lnTo>
                    <a:pt x="11145" y="4911"/>
                  </a:lnTo>
                  <a:lnTo>
                    <a:pt x="11142" y="4920"/>
                  </a:lnTo>
                  <a:lnTo>
                    <a:pt x="11138" y="4924"/>
                  </a:lnTo>
                  <a:lnTo>
                    <a:pt x="11137" y="4929"/>
                  </a:lnTo>
                  <a:lnTo>
                    <a:pt x="11140" y="4968"/>
                  </a:lnTo>
                  <a:lnTo>
                    <a:pt x="11140" y="4972"/>
                  </a:lnTo>
                  <a:lnTo>
                    <a:pt x="11129" y="4983"/>
                  </a:lnTo>
                  <a:lnTo>
                    <a:pt x="11128" y="4987"/>
                  </a:lnTo>
                  <a:lnTo>
                    <a:pt x="11129" y="4993"/>
                  </a:lnTo>
                  <a:lnTo>
                    <a:pt x="11132" y="4998"/>
                  </a:lnTo>
                  <a:lnTo>
                    <a:pt x="11134" y="5003"/>
                  </a:lnTo>
                  <a:lnTo>
                    <a:pt x="11134" y="5007"/>
                  </a:lnTo>
                  <a:lnTo>
                    <a:pt x="11128" y="5017"/>
                  </a:lnTo>
                  <a:lnTo>
                    <a:pt x="11137" y="5022"/>
                  </a:lnTo>
                  <a:lnTo>
                    <a:pt x="11154" y="5021"/>
                  </a:lnTo>
                  <a:lnTo>
                    <a:pt x="11163" y="5024"/>
                  </a:lnTo>
                  <a:lnTo>
                    <a:pt x="11165" y="5029"/>
                  </a:lnTo>
                  <a:lnTo>
                    <a:pt x="11151" y="5043"/>
                  </a:lnTo>
                  <a:lnTo>
                    <a:pt x="11149" y="5052"/>
                  </a:lnTo>
                  <a:lnTo>
                    <a:pt x="11150" y="5061"/>
                  </a:lnTo>
                  <a:lnTo>
                    <a:pt x="11154" y="5070"/>
                  </a:lnTo>
                  <a:lnTo>
                    <a:pt x="11158" y="5075"/>
                  </a:lnTo>
                  <a:lnTo>
                    <a:pt x="11182" y="5058"/>
                  </a:lnTo>
                  <a:lnTo>
                    <a:pt x="11185" y="5037"/>
                  </a:lnTo>
                  <a:lnTo>
                    <a:pt x="11192" y="5036"/>
                  </a:lnTo>
                  <a:lnTo>
                    <a:pt x="11208" y="5039"/>
                  </a:lnTo>
                  <a:lnTo>
                    <a:pt x="11234" y="5033"/>
                  </a:lnTo>
                  <a:lnTo>
                    <a:pt x="11237" y="5029"/>
                  </a:lnTo>
                  <a:lnTo>
                    <a:pt x="11236" y="5013"/>
                  </a:lnTo>
                  <a:lnTo>
                    <a:pt x="11237" y="5007"/>
                  </a:lnTo>
                  <a:lnTo>
                    <a:pt x="11241" y="5004"/>
                  </a:lnTo>
                  <a:lnTo>
                    <a:pt x="11272" y="4999"/>
                  </a:lnTo>
                  <a:lnTo>
                    <a:pt x="11275" y="4996"/>
                  </a:lnTo>
                  <a:lnTo>
                    <a:pt x="11279" y="4982"/>
                  </a:lnTo>
                  <a:lnTo>
                    <a:pt x="11301" y="4959"/>
                  </a:lnTo>
                  <a:lnTo>
                    <a:pt x="11311" y="4954"/>
                  </a:lnTo>
                  <a:lnTo>
                    <a:pt x="11336" y="4962"/>
                  </a:lnTo>
                  <a:lnTo>
                    <a:pt x="11424" y="4876"/>
                  </a:lnTo>
                  <a:lnTo>
                    <a:pt x="11434" y="4873"/>
                  </a:lnTo>
                  <a:lnTo>
                    <a:pt x="11472" y="4879"/>
                  </a:lnTo>
                  <a:lnTo>
                    <a:pt x="11482" y="4873"/>
                  </a:lnTo>
                  <a:lnTo>
                    <a:pt x="11484" y="4857"/>
                  </a:lnTo>
                  <a:lnTo>
                    <a:pt x="11475" y="4845"/>
                  </a:lnTo>
                  <a:lnTo>
                    <a:pt x="11474" y="4831"/>
                  </a:lnTo>
                  <a:lnTo>
                    <a:pt x="11476" y="4818"/>
                  </a:lnTo>
                  <a:lnTo>
                    <a:pt x="11481" y="4813"/>
                  </a:lnTo>
                  <a:lnTo>
                    <a:pt x="11479" y="4809"/>
                  </a:lnTo>
                  <a:lnTo>
                    <a:pt x="11475" y="4810"/>
                  </a:lnTo>
                  <a:lnTo>
                    <a:pt x="11473" y="4806"/>
                  </a:lnTo>
                  <a:lnTo>
                    <a:pt x="11473" y="4800"/>
                  </a:lnTo>
                  <a:lnTo>
                    <a:pt x="11474" y="4795"/>
                  </a:lnTo>
                  <a:lnTo>
                    <a:pt x="11477" y="4790"/>
                  </a:lnTo>
                  <a:lnTo>
                    <a:pt x="11503" y="4777"/>
                  </a:lnTo>
                  <a:lnTo>
                    <a:pt x="11507" y="4768"/>
                  </a:lnTo>
                  <a:lnTo>
                    <a:pt x="11509" y="4756"/>
                  </a:lnTo>
                  <a:lnTo>
                    <a:pt x="11508" y="4746"/>
                  </a:lnTo>
                  <a:lnTo>
                    <a:pt x="11502" y="4711"/>
                  </a:lnTo>
                  <a:lnTo>
                    <a:pt x="11501" y="4700"/>
                  </a:lnTo>
                  <a:lnTo>
                    <a:pt x="11502" y="4683"/>
                  </a:lnTo>
                  <a:lnTo>
                    <a:pt x="11502" y="4671"/>
                  </a:lnTo>
                  <a:lnTo>
                    <a:pt x="11500" y="4672"/>
                  </a:lnTo>
                  <a:lnTo>
                    <a:pt x="11502" y="4664"/>
                  </a:lnTo>
                  <a:lnTo>
                    <a:pt x="11509" y="4663"/>
                  </a:lnTo>
                  <a:lnTo>
                    <a:pt x="11524" y="4666"/>
                  </a:lnTo>
                  <a:lnTo>
                    <a:pt x="11548" y="4660"/>
                  </a:lnTo>
                  <a:lnTo>
                    <a:pt x="11550" y="4664"/>
                  </a:lnTo>
                  <a:lnTo>
                    <a:pt x="11542" y="4671"/>
                  </a:lnTo>
                  <a:lnTo>
                    <a:pt x="11547" y="4677"/>
                  </a:lnTo>
                  <a:lnTo>
                    <a:pt x="11551" y="4684"/>
                  </a:lnTo>
                  <a:lnTo>
                    <a:pt x="11555" y="4689"/>
                  </a:lnTo>
                  <a:lnTo>
                    <a:pt x="11559" y="4692"/>
                  </a:lnTo>
                  <a:lnTo>
                    <a:pt x="11560" y="4697"/>
                  </a:lnTo>
                  <a:lnTo>
                    <a:pt x="11560" y="4701"/>
                  </a:lnTo>
                  <a:lnTo>
                    <a:pt x="11559" y="4708"/>
                  </a:lnTo>
                  <a:lnTo>
                    <a:pt x="11580" y="4724"/>
                  </a:lnTo>
                  <a:lnTo>
                    <a:pt x="11597" y="4728"/>
                  </a:lnTo>
                  <a:lnTo>
                    <a:pt x="11622" y="4717"/>
                  </a:lnTo>
                  <a:lnTo>
                    <a:pt x="11612" y="4704"/>
                  </a:lnTo>
                  <a:lnTo>
                    <a:pt x="11613" y="4695"/>
                  </a:lnTo>
                  <a:lnTo>
                    <a:pt x="11648" y="4664"/>
                  </a:lnTo>
                  <a:lnTo>
                    <a:pt x="11642" y="4655"/>
                  </a:lnTo>
                  <a:lnTo>
                    <a:pt x="11637" y="4650"/>
                  </a:lnTo>
                  <a:lnTo>
                    <a:pt x="11627" y="4644"/>
                  </a:lnTo>
                  <a:lnTo>
                    <a:pt x="11627" y="4634"/>
                  </a:lnTo>
                  <a:lnTo>
                    <a:pt x="11630" y="4621"/>
                  </a:lnTo>
                  <a:lnTo>
                    <a:pt x="11630" y="4610"/>
                  </a:lnTo>
                  <a:lnTo>
                    <a:pt x="11630" y="4604"/>
                  </a:lnTo>
                  <a:lnTo>
                    <a:pt x="11635" y="4589"/>
                  </a:lnTo>
                  <a:lnTo>
                    <a:pt x="11638" y="4585"/>
                  </a:lnTo>
                  <a:lnTo>
                    <a:pt x="11664" y="4581"/>
                  </a:lnTo>
                  <a:lnTo>
                    <a:pt x="11674" y="4573"/>
                  </a:lnTo>
                  <a:lnTo>
                    <a:pt x="11677" y="4555"/>
                  </a:lnTo>
                  <a:lnTo>
                    <a:pt x="11667" y="4547"/>
                  </a:lnTo>
                  <a:lnTo>
                    <a:pt x="11661" y="4541"/>
                  </a:lnTo>
                  <a:lnTo>
                    <a:pt x="11655" y="4530"/>
                  </a:lnTo>
                  <a:lnTo>
                    <a:pt x="11655" y="4526"/>
                  </a:lnTo>
                  <a:lnTo>
                    <a:pt x="11654" y="4521"/>
                  </a:lnTo>
                  <a:lnTo>
                    <a:pt x="11654" y="4517"/>
                  </a:lnTo>
                  <a:lnTo>
                    <a:pt x="11655" y="4515"/>
                  </a:lnTo>
                  <a:lnTo>
                    <a:pt x="11657" y="4513"/>
                  </a:lnTo>
                  <a:lnTo>
                    <a:pt x="11655" y="4508"/>
                  </a:lnTo>
                  <a:lnTo>
                    <a:pt x="11648" y="4501"/>
                  </a:lnTo>
                  <a:lnTo>
                    <a:pt x="11643" y="4492"/>
                  </a:lnTo>
                  <a:lnTo>
                    <a:pt x="11639" y="4487"/>
                  </a:lnTo>
                  <a:lnTo>
                    <a:pt x="11636" y="4482"/>
                  </a:lnTo>
                  <a:lnTo>
                    <a:pt x="11634" y="4475"/>
                  </a:lnTo>
                  <a:lnTo>
                    <a:pt x="11632" y="4466"/>
                  </a:lnTo>
                  <a:lnTo>
                    <a:pt x="11632" y="4459"/>
                  </a:lnTo>
                  <a:lnTo>
                    <a:pt x="11635" y="4448"/>
                  </a:lnTo>
                  <a:lnTo>
                    <a:pt x="11610" y="4435"/>
                  </a:lnTo>
                  <a:lnTo>
                    <a:pt x="11592" y="4432"/>
                  </a:lnTo>
                  <a:lnTo>
                    <a:pt x="11584" y="4427"/>
                  </a:lnTo>
                  <a:lnTo>
                    <a:pt x="11589" y="4409"/>
                  </a:lnTo>
                  <a:lnTo>
                    <a:pt x="11583" y="4404"/>
                  </a:lnTo>
                  <a:lnTo>
                    <a:pt x="11569" y="4399"/>
                  </a:lnTo>
                  <a:lnTo>
                    <a:pt x="11566" y="4395"/>
                  </a:lnTo>
                  <a:lnTo>
                    <a:pt x="11564" y="4389"/>
                  </a:lnTo>
                  <a:lnTo>
                    <a:pt x="11563" y="4381"/>
                  </a:lnTo>
                  <a:lnTo>
                    <a:pt x="11558" y="4373"/>
                  </a:lnTo>
                  <a:lnTo>
                    <a:pt x="11548" y="4364"/>
                  </a:lnTo>
                  <a:lnTo>
                    <a:pt x="11494" y="4336"/>
                  </a:lnTo>
                  <a:lnTo>
                    <a:pt x="11486" y="4336"/>
                  </a:lnTo>
                  <a:lnTo>
                    <a:pt x="11450" y="4355"/>
                  </a:lnTo>
                  <a:lnTo>
                    <a:pt x="11449" y="4360"/>
                  </a:lnTo>
                  <a:lnTo>
                    <a:pt x="11445" y="4361"/>
                  </a:lnTo>
                  <a:lnTo>
                    <a:pt x="11443" y="4363"/>
                  </a:lnTo>
                  <a:lnTo>
                    <a:pt x="11441" y="4368"/>
                  </a:lnTo>
                  <a:lnTo>
                    <a:pt x="11443" y="4377"/>
                  </a:lnTo>
                  <a:lnTo>
                    <a:pt x="11444" y="4378"/>
                  </a:lnTo>
                  <a:lnTo>
                    <a:pt x="11450" y="4383"/>
                  </a:lnTo>
                  <a:lnTo>
                    <a:pt x="11452" y="4384"/>
                  </a:lnTo>
                  <a:lnTo>
                    <a:pt x="11447" y="4393"/>
                  </a:lnTo>
                  <a:lnTo>
                    <a:pt x="11429" y="4404"/>
                  </a:lnTo>
                  <a:lnTo>
                    <a:pt x="11430" y="4420"/>
                  </a:lnTo>
                  <a:lnTo>
                    <a:pt x="11436" y="4433"/>
                  </a:lnTo>
                  <a:lnTo>
                    <a:pt x="11440" y="4439"/>
                  </a:lnTo>
                  <a:lnTo>
                    <a:pt x="11441" y="4443"/>
                  </a:lnTo>
                  <a:lnTo>
                    <a:pt x="11439" y="4450"/>
                  </a:lnTo>
                  <a:lnTo>
                    <a:pt x="11434" y="4455"/>
                  </a:lnTo>
                  <a:lnTo>
                    <a:pt x="11414" y="4460"/>
                  </a:lnTo>
                  <a:lnTo>
                    <a:pt x="11424" y="4473"/>
                  </a:lnTo>
                  <a:lnTo>
                    <a:pt x="11433" y="4485"/>
                  </a:lnTo>
                  <a:lnTo>
                    <a:pt x="11433" y="4497"/>
                  </a:lnTo>
                  <a:lnTo>
                    <a:pt x="11379" y="4499"/>
                  </a:lnTo>
                  <a:lnTo>
                    <a:pt x="11376" y="4489"/>
                  </a:lnTo>
                  <a:lnTo>
                    <a:pt x="11376" y="4482"/>
                  </a:lnTo>
                  <a:lnTo>
                    <a:pt x="11377" y="4469"/>
                  </a:lnTo>
                  <a:lnTo>
                    <a:pt x="11376" y="4466"/>
                  </a:lnTo>
                  <a:lnTo>
                    <a:pt x="11374" y="4461"/>
                  </a:lnTo>
                  <a:lnTo>
                    <a:pt x="11372" y="4457"/>
                  </a:lnTo>
                  <a:lnTo>
                    <a:pt x="11374" y="4453"/>
                  </a:lnTo>
                  <a:lnTo>
                    <a:pt x="11374" y="4449"/>
                  </a:lnTo>
                  <a:lnTo>
                    <a:pt x="11373" y="4445"/>
                  </a:lnTo>
                  <a:lnTo>
                    <a:pt x="11373" y="4440"/>
                  </a:lnTo>
                  <a:lnTo>
                    <a:pt x="11362" y="4435"/>
                  </a:lnTo>
                  <a:lnTo>
                    <a:pt x="11345" y="4435"/>
                  </a:lnTo>
                  <a:lnTo>
                    <a:pt x="11338" y="4438"/>
                  </a:lnTo>
                  <a:lnTo>
                    <a:pt x="11330" y="4450"/>
                  </a:lnTo>
                  <a:lnTo>
                    <a:pt x="11325" y="4450"/>
                  </a:lnTo>
                  <a:lnTo>
                    <a:pt x="11320" y="4449"/>
                  </a:lnTo>
                  <a:lnTo>
                    <a:pt x="11271" y="4464"/>
                  </a:lnTo>
                  <a:lnTo>
                    <a:pt x="11267" y="4462"/>
                  </a:lnTo>
                  <a:lnTo>
                    <a:pt x="11262" y="4455"/>
                  </a:lnTo>
                  <a:lnTo>
                    <a:pt x="11259" y="4447"/>
                  </a:lnTo>
                  <a:lnTo>
                    <a:pt x="11259" y="4445"/>
                  </a:lnTo>
                  <a:lnTo>
                    <a:pt x="11260" y="4443"/>
                  </a:lnTo>
                  <a:lnTo>
                    <a:pt x="11260" y="4428"/>
                  </a:lnTo>
                  <a:lnTo>
                    <a:pt x="11280" y="4352"/>
                  </a:lnTo>
                  <a:lnTo>
                    <a:pt x="11288" y="4338"/>
                  </a:lnTo>
                  <a:lnTo>
                    <a:pt x="11288" y="4328"/>
                  </a:lnTo>
                  <a:lnTo>
                    <a:pt x="11281" y="4320"/>
                  </a:lnTo>
                  <a:lnTo>
                    <a:pt x="11266" y="4309"/>
                  </a:lnTo>
                  <a:lnTo>
                    <a:pt x="11267" y="4307"/>
                  </a:lnTo>
                  <a:lnTo>
                    <a:pt x="11267" y="4304"/>
                  </a:lnTo>
                  <a:lnTo>
                    <a:pt x="11267" y="4300"/>
                  </a:lnTo>
                  <a:lnTo>
                    <a:pt x="11266" y="4295"/>
                  </a:lnTo>
                  <a:lnTo>
                    <a:pt x="11258" y="4289"/>
                  </a:lnTo>
                  <a:lnTo>
                    <a:pt x="11246" y="4287"/>
                  </a:lnTo>
                  <a:lnTo>
                    <a:pt x="11217" y="4270"/>
                  </a:lnTo>
                  <a:lnTo>
                    <a:pt x="11205" y="4266"/>
                  </a:lnTo>
                  <a:lnTo>
                    <a:pt x="11186" y="4269"/>
                  </a:lnTo>
                  <a:lnTo>
                    <a:pt x="11162" y="4260"/>
                  </a:lnTo>
                  <a:lnTo>
                    <a:pt x="11105" y="4271"/>
                  </a:lnTo>
                  <a:lnTo>
                    <a:pt x="11061" y="4321"/>
                  </a:lnTo>
                  <a:lnTo>
                    <a:pt x="11035" y="4406"/>
                  </a:lnTo>
                  <a:lnTo>
                    <a:pt x="11027" y="4413"/>
                  </a:lnTo>
                  <a:lnTo>
                    <a:pt x="11017" y="4409"/>
                  </a:lnTo>
                  <a:lnTo>
                    <a:pt x="11019" y="4396"/>
                  </a:lnTo>
                  <a:lnTo>
                    <a:pt x="11030" y="4376"/>
                  </a:lnTo>
                  <a:lnTo>
                    <a:pt x="11025" y="4345"/>
                  </a:lnTo>
                  <a:lnTo>
                    <a:pt x="11037" y="4327"/>
                  </a:lnTo>
                  <a:lnTo>
                    <a:pt x="11038" y="4314"/>
                  </a:lnTo>
                  <a:lnTo>
                    <a:pt x="11031" y="4312"/>
                  </a:lnTo>
                  <a:lnTo>
                    <a:pt x="10995" y="4315"/>
                  </a:lnTo>
                  <a:lnTo>
                    <a:pt x="10993" y="4315"/>
                  </a:lnTo>
                  <a:lnTo>
                    <a:pt x="10980" y="4309"/>
                  </a:lnTo>
                  <a:lnTo>
                    <a:pt x="10820" y="4304"/>
                  </a:lnTo>
                  <a:lnTo>
                    <a:pt x="10765" y="4363"/>
                  </a:lnTo>
                  <a:lnTo>
                    <a:pt x="10759" y="4375"/>
                  </a:lnTo>
                  <a:lnTo>
                    <a:pt x="10743" y="4384"/>
                  </a:lnTo>
                  <a:lnTo>
                    <a:pt x="10726" y="4413"/>
                  </a:lnTo>
                  <a:lnTo>
                    <a:pt x="10713" y="4416"/>
                  </a:lnTo>
                  <a:lnTo>
                    <a:pt x="10704" y="4415"/>
                  </a:lnTo>
                  <a:lnTo>
                    <a:pt x="10694" y="4408"/>
                  </a:lnTo>
                  <a:lnTo>
                    <a:pt x="10684" y="4393"/>
                  </a:lnTo>
                  <a:lnTo>
                    <a:pt x="10685" y="4392"/>
                  </a:lnTo>
                  <a:lnTo>
                    <a:pt x="10686" y="4390"/>
                  </a:lnTo>
                  <a:lnTo>
                    <a:pt x="10686" y="4383"/>
                  </a:lnTo>
                  <a:lnTo>
                    <a:pt x="10681" y="4379"/>
                  </a:lnTo>
                  <a:lnTo>
                    <a:pt x="10674" y="4367"/>
                  </a:lnTo>
                  <a:lnTo>
                    <a:pt x="10669" y="4362"/>
                  </a:lnTo>
                  <a:lnTo>
                    <a:pt x="10663" y="4357"/>
                  </a:lnTo>
                  <a:lnTo>
                    <a:pt x="10645" y="4357"/>
                  </a:lnTo>
                  <a:lnTo>
                    <a:pt x="10601" y="4341"/>
                  </a:lnTo>
                  <a:lnTo>
                    <a:pt x="10606" y="4329"/>
                  </a:lnTo>
                  <a:lnTo>
                    <a:pt x="10673" y="4334"/>
                  </a:lnTo>
                  <a:lnTo>
                    <a:pt x="10791" y="4284"/>
                  </a:lnTo>
                  <a:lnTo>
                    <a:pt x="10794" y="4277"/>
                  </a:lnTo>
                  <a:lnTo>
                    <a:pt x="10783" y="4257"/>
                  </a:lnTo>
                  <a:lnTo>
                    <a:pt x="10775" y="4251"/>
                  </a:lnTo>
                  <a:lnTo>
                    <a:pt x="10721" y="4261"/>
                  </a:lnTo>
                  <a:lnTo>
                    <a:pt x="10697" y="4254"/>
                  </a:lnTo>
                  <a:lnTo>
                    <a:pt x="10671" y="4239"/>
                  </a:lnTo>
                  <a:lnTo>
                    <a:pt x="10661" y="4237"/>
                  </a:lnTo>
                  <a:lnTo>
                    <a:pt x="10654" y="4233"/>
                  </a:lnTo>
                  <a:lnTo>
                    <a:pt x="10649" y="4224"/>
                  </a:lnTo>
                  <a:lnTo>
                    <a:pt x="10647" y="4216"/>
                  </a:lnTo>
                  <a:lnTo>
                    <a:pt x="10646" y="4210"/>
                  </a:lnTo>
                  <a:lnTo>
                    <a:pt x="10647" y="4199"/>
                  </a:lnTo>
                  <a:lnTo>
                    <a:pt x="10647" y="4183"/>
                  </a:lnTo>
                  <a:lnTo>
                    <a:pt x="10642" y="4171"/>
                  </a:lnTo>
                  <a:lnTo>
                    <a:pt x="10634" y="4161"/>
                  </a:lnTo>
                  <a:lnTo>
                    <a:pt x="10619" y="4150"/>
                  </a:lnTo>
                  <a:lnTo>
                    <a:pt x="10608" y="4140"/>
                  </a:lnTo>
                  <a:lnTo>
                    <a:pt x="10604" y="4134"/>
                  </a:lnTo>
                  <a:lnTo>
                    <a:pt x="10596" y="4127"/>
                  </a:lnTo>
                  <a:lnTo>
                    <a:pt x="10581" y="4126"/>
                  </a:lnTo>
                  <a:lnTo>
                    <a:pt x="10576" y="4123"/>
                  </a:lnTo>
                  <a:lnTo>
                    <a:pt x="10570" y="4118"/>
                  </a:lnTo>
                  <a:lnTo>
                    <a:pt x="10564" y="4111"/>
                  </a:lnTo>
                  <a:lnTo>
                    <a:pt x="10554" y="4096"/>
                  </a:lnTo>
                  <a:lnTo>
                    <a:pt x="10553" y="4095"/>
                  </a:lnTo>
                  <a:lnTo>
                    <a:pt x="10551" y="4088"/>
                  </a:lnTo>
                  <a:lnTo>
                    <a:pt x="10549" y="4084"/>
                  </a:lnTo>
                  <a:lnTo>
                    <a:pt x="10550" y="4081"/>
                  </a:lnTo>
                  <a:lnTo>
                    <a:pt x="10549" y="4079"/>
                  </a:lnTo>
                  <a:lnTo>
                    <a:pt x="10546" y="4074"/>
                  </a:lnTo>
                  <a:lnTo>
                    <a:pt x="10549" y="4070"/>
                  </a:lnTo>
                  <a:lnTo>
                    <a:pt x="10556" y="4072"/>
                  </a:lnTo>
                  <a:lnTo>
                    <a:pt x="10565" y="4078"/>
                  </a:lnTo>
                  <a:lnTo>
                    <a:pt x="10574" y="4088"/>
                  </a:lnTo>
                  <a:lnTo>
                    <a:pt x="10577" y="4103"/>
                  </a:lnTo>
                  <a:lnTo>
                    <a:pt x="10585" y="4110"/>
                  </a:lnTo>
                  <a:lnTo>
                    <a:pt x="10628" y="4120"/>
                  </a:lnTo>
                  <a:lnTo>
                    <a:pt x="10638" y="4129"/>
                  </a:lnTo>
                  <a:lnTo>
                    <a:pt x="10637" y="4134"/>
                  </a:lnTo>
                  <a:lnTo>
                    <a:pt x="10634" y="4135"/>
                  </a:lnTo>
                  <a:lnTo>
                    <a:pt x="10628" y="4136"/>
                  </a:lnTo>
                  <a:lnTo>
                    <a:pt x="10630" y="4141"/>
                  </a:lnTo>
                  <a:lnTo>
                    <a:pt x="10650" y="4147"/>
                  </a:lnTo>
                  <a:lnTo>
                    <a:pt x="10658" y="4155"/>
                  </a:lnTo>
                  <a:lnTo>
                    <a:pt x="10657" y="4160"/>
                  </a:lnTo>
                  <a:lnTo>
                    <a:pt x="10659" y="4166"/>
                  </a:lnTo>
                  <a:lnTo>
                    <a:pt x="10662" y="4172"/>
                  </a:lnTo>
                  <a:lnTo>
                    <a:pt x="10666" y="4173"/>
                  </a:lnTo>
                  <a:lnTo>
                    <a:pt x="10671" y="4174"/>
                  </a:lnTo>
                  <a:lnTo>
                    <a:pt x="10682" y="4178"/>
                  </a:lnTo>
                  <a:lnTo>
                    <a:pt x="10695" y="4179"/>
                  </a:lnTo>
                  <a:lnTo>
                    <a:pt x="10705" y="4182"/>
                  </a:lnTo>
                  <a:lnTo>
                    <a:pt x="10716" y="4189"/>
                  </a:lnTo>
                  <a:lnTo>
                    <a:pt x="10727" y="4200"/>
                  </a:lnTo>
                  <a:lnTo>
                    <a:pt x="10736" y="4210"/>
                  </a:lnTo>
                  <a:lnTo>
                    <a:pt x="10740" y="4213"/>
                  </a:lnTo>
                  <a:lnTo>
                    <a:pt x="10760" y="4221"/>
                  </a:lnTo>
                  <a:lnTo>
                    <a:pt x="10800" y="4223"/>
                  </a:lnTo>
                  <a:lnTo>
                    <a:pt x="10799" y="4224"/>
                  </a:lnTo>
                  <a:lnTo>
                    <a:pt x="10802" y="4226"/>
                  </a:lnTo>
                  <a:lnTo>
                    <a:pt x="10808" y="4234"/>
                  </a:lnTo>
                  <a:lnTo>
                    <a:pt x="10810" y="4236"/>
                  </a:lnTo>
                  <a:lnTo>
                    <a:pt x="10819" y="4237"/>
                  </a:lnTo>
                  <a:lnTo>
                    <a:pt x="10870" y="4258"/>
                  </a:lnTo>
                  <a:lnTo>
                    <a:pt x="10900" y="4258"/>
                  </a:lnTo>
                  <a:lnTo>
                    <a:pt x="10922" y="4265"/>
                  </a:lnTo>
                  <a:lnTo>
                    <a:pt x="10940" y="4263"/>
                  </a:lnTo>
                  <a:lnTo>
                    <a:pt x="10957" y="4267"/>
                  </a:lnTo>
                  <a:lnTo>
                    <a:pt x="10973" y="4259"/>
                  </a:lnTo>
                  <a:lnTo>
                    <a:pt x="10998" y="4264"/>
                  </a:lnTo>
                  <a:lnTo>
                    <a:pt x="11044" y="4258"/>
                  </a:lnTo>
                  <a:lnTo>
                    <a:pt x="11048" y="4255"/>
                  </a:lnTo>
                  <a:lnTo>
                    <a:pt x="11059" y="4232"/>
                  </a:lnTo>
                  <a:lnTo>
                    <a:pt x="11095" y="4215"/>
                  </a:lnTo>
                  <a:lnTo>
                    <a:pt x="11204" y="4211"/>
                  </a:lnTo>
                  <a:lnTo>
                    <a:pt x="11212" y="4194"/>
                  </a:lnTo>
                  <a:lnTo>
                    <a:pt x="11221" y="4188"/>
                  </a:lnTo>
                  <a:lnTo>
                    <a:pt x="11223" y="4181"/>
                  </a:lnTo>
                  <a:lnTo>
                    <a:pt x="11224" y="4161"/>
                  </a:lnTo>
                  <a:lnTo>
                    <a:pt x="11228" y="4154"/>
                  </a:lnTo>
                  <a:lnTo>
                    <a:pt x="11232" y="4140"/>
                  </a:lnTo>
                  <a:lnTo>
                    <a:pt x="11235" y="4135"/>
                  </a:lnTo>
                  <a:lnTo>
                    <a:pt x="11244" y="4132"/>
                  </a:lnTo>
                  <a:lnTo>
                    <a:pt x="11249" y="4132"/>
                  </a:lnTo>
                  <a:lnTo>
                    <a:pt x="11255" y="4135"/>
                  </a:lnTo>
                  <a:lnTo>
                    <a:pt x="11256" y="4148"/>
                  </a:lnTo>
                  <a:lnTo>
                    <a:pt x="11253" y="4181"/>
                  </a:lnTo>
                  <a:lnTo>
                    <a:pt x="11269" y="4180"/>
                  </a:lnTo>
                  <a:lnTo>
                    <a:pt x="11281" y="4171"/>
                  </a:lnTo>
                  <a:lnTo>
                    <a:pt x="11302" y="4132"/>
                  </a:lnTo>
                  <a:lnTo>
                    <a:pt x="11339" y="4113"/>
                  </a:lnTo>
                  <a:lnTo>
                    <a:pt x="11343" y="4105"/>
                  </a:lnTo>
                  <a:lnTo>
                    <a:pt x="11341" y="4093"/>
                  </a:lnTo>
                  <a:lnTo>
                    <a:pt x="11323" y="4077"/>
                  </a:lnTo>
                  <a:lnTo>
                    <a:pt x="11332" y="4059"/>
                  </a:lnTo>
                  <a:lnTo>
                    <a:pt x="11359" y="4038"/>
                  </a:lnTo>
                  <a:lnTo>
                    <a:pt x="11360" y="4007"/>
                  </a:lnTo>
                  <a:lnTo>
                    <a:pt x="11344" y="3990"/>
                  </a:lnTo>
                  <a:lnTo>
                    <a:pt x="11340" y="3986"/>
                  </a:lnTo>
                  <a:lnTo>
                    <a:pt x="11338" y="3978"/>
                  </a:lnTo>
                  <a:lnTo>
                    <a:pt x="11340" y="3973"/>
                  </a:lnTo>
                  <a:lnTo>
                    <a:pt x="11348" y="3969"/>
                  </a:lnTo>
                  <a:lnTo>
                    <a:pt x="11369" y="3939"/>
                  </a:lnTo>
                  <a:lnTo>
                    <a:pt x="11370" y="3933"/>
                  </a:lnTo>
                  <a:lnTo>
                    <a:pt x="11362" y="3926"/>
                  </a:lnTo>
                  <a:lnTo>
                    <a:pt x="11357" y="3923"/>
                  </a:lnTo>
                  <a:lnTo>
                    <a:pt x="11342" y="3925"/>
                  </a:lnTo>
                  <a:lnTo>
                    <a:pt x="11338" y="3924"/>
                  </a:lnTo>
                  <a:lnTo>
                    <a:pt x="11334" y="3919"/>
                  </a:lnTo>
                  <a:lnTo>
                    <a:pt x="11330" y="3912"/>
                  </a:lnTo>
                  <a:lnTo>
                    <a:pt x="11329" y="3910"/>
                  </a:lnTo>
                  <a:lnTo>
                    <a:pt x="11327" y="3908"/>
                  </a:lnTo>
                  <a:lnTo>
                    <a:pt x="11311" y="3900"/>
                  </a:lnTo>
                  <a:lnTo>
                    <a:pt x="11292" y="3909"/>
                  </a:lnTo>
                  <a:lnTo>
                    <a:pt x="11279" y="3906"/>
                  </a:lnTo>
                  <a:lnTo>
                    <a:pt x="11279" y="3898"/>
                  </a:lnTo>
                  <a:lnTo>
                    <a:pt x="11288" y="3894"/>
                  </a:lnTo>
                  <a:lnTo>
                    <a:pt x="11288" y="3885"/>
                  </a:lnTo>
                  <a:lnTo>
                    <a:pt x="11284" y="3878"/>
                  </a:lnTo>
                  <a:lnTo>
                    <a:pt x="11277" y="3873"/>
                  </a:lnTo>
                  <a:lnTo>
                    <a:pt x="11270" y="3869"/>
                  </a:lnTo>
                  <a:lnTo>
                    <a:pt x="11266" y="3868"/>
                  </a:lnTo>
                  <a:lnTo>
                    <a:pt x="11270" y="3858"/>
                  </a:lnTo>
                  <a:lnTo>
                    <a:pt x="11275" y="3850"/>
                  </a:lnTo>
                  <a:lnTo>
                    <a:pt x="11274" y="3851"/>
                  </a:lnTo>
                  <a:lnTo>
                    <a:pt x="11275" y="3850"/>
                  </a:lnTo>
                  <a:lnTo>
                    <a:pt x="11277" y="3845"/>
                  </a:lnTo>
                  <a:lnTo>
                    <a:pt x="11266" y="3829"/>
                  </a:lnTo>
                  <a:lnTo>
                    <a:pt x="11262" y="3823"/>
                  </a:lnTo>
                  <a:lnTo>
                    <a:pt x="11264" y="3823"/>
                  </a:lnTo>
                  <a:lnTo>
                    <a:pt x="11251" y="3810"/>
                  </a:lnTo>
                  <a:lnTo>
                    <a:pt x="11213" y="3801"/>
                  </a:lnTo>
                  <a:lnTo>
                    <a:pt x="11208" y="3791"/>
                  </a:lnTo>
                  <a:lnTo>
                    <a:pt x="11203" y="3788"/>
                  </a:lnTo>
                  <a:lnTo>
                    <a:pt x="11180" y="3794"/>
                  </a:lnTo>
                  <a:lnTo>
                    <a:pt x="11173" y="3791"/>
                  </a:lnTo>
                  <a:lnTo>
                    <a:pt x="11175" y="3791"/>
                  </a:lnTo>
                  <a:lnTo>
                    <a:pt x="11171" y="3791"/>
                  </a:lnTo>
                  <a:lnTo>
                    <a:pt x="11166" y="3789"/>
                  </a:lnTo>
                  <a:lnTo>
                    <a:pt x="11161" y="3784"/>
                  </a:lnTo>
                  <a:lnTo>
                    <a:pt x="11156" y="3780"/>
                  </a:lnTo>
                  <a:lnTo>
                    <a:pt x="11143" y="3776"/>
                  </a:lnTo>
                  <a:lnTo>
                    <a:pt x="11137" y="3770"/>
                  </a:lnTo>
                  <a:lnTo>
                    <a:pt x="11136" y="3759"/>
                  </a:lnTo>
                  <a:lnTo>
                    <a:pt x="11138" y="3751"/>
                  </a:lnTo>
                  <a:lnTo>
                    <a:pt x="11164" y="3722"/>
                  </a:lnTo>
                  <a:lnTo>
                    <a:pt x="11157" y="3716"/>
                  </a:lnTo>
                  <a:lnTo>
                    <a:pt x="11151" y="3714"/>
                  </a:lnTo>
                  <a:lnTo>
                    <a:pt x="11143" y="3717"/>
                  </a:lnTo>
                  <a:lnTo>
                    <a:pt x="11141" y="3713"/>
                  </a:lnTo>
                  <a:lnTo>
                    <a:pt x="11146" y="3700"/>
                  </a:lnTo>
                  <a:lnTo>
                    <a:pt x="11227" y="3723"/>
                  </a:lnTo>
                  <a:lnTo>
                    <a:pt x="11358" y="3683"/>
                  </a:lnTo>
                  <a:lnTo>
                    <a:pt x="11386" y="3701"/>
                  </a:lnTo>
                  <a:lnTo>
                    <a:pt x="11423" y="3698"/>
                  </a:lnTo>
                  <a:lnTo>
                    <a:pt x="11438" y="3672"/>
                  </a:lnTo>
                  <a:lnTo>
                    <a:pt x="11471" y="3654"/>
                  </a:lnTo>
                  <a:lnTo>
                    <a:pt x="11472" y="3641"/>
                  </a:lnTo>
                  <a:lnTo>
                    <a:pt x="11468" y="3626"/>
                  </a:lnTo>
                  <a:lnTo>
                    <a:pt x="11469" y="3621"/>
                  </a:lnTo>
                  <a:lnTo>
                    <a:pt x="11499" y="3590"/>
                  </a:lnTo>
                  <a:lnTo>
                    <a:pt x="11510" y="3589"/>
                  </a:lnTo>
                  <a:lnTo>
                    <a:pt x="11523" y="3593"/>
                  </a:lnTo>
                  <a:lnTo>
                    <a:pt x="11533" y="3599"/>
                  </a:lnTo>
                  <a:lnTo>
                    <a:pt x="11556" y="3600"/>
                  </a:lnTo>
                  <a:lnTo>
                    <a:pt x="11562" y="3603"/>
                  </a:lnTo>
                  <a:lnTo>
                    <a:pt x="11567" y="3612"/>
                  </a:lnTo>
                  <a:lnTo>
                    <a:pt x="11576" y="3614"/>
                  </a:lnTo>
                  <a:lnTo>
                    <a:pt x="11578" y="3607"/>
                  </a:lnTo>
                  <a:lnTo>
                    <a:pt x="11578" y="3582"/>
                  </a:lnTo>
                  <a:lnTo>
                    <a:pt x="11588" y="3543"/>
                  </a:lnTo>
                  <a:lnTo>
                    <a:pt x="11584" y="3539"/>
                  </a:lnTo>
                  <a:lnTo>
                    <a:pt x="11588" y="3508"/>
                  </a:lnTo>
                  <a:lnTo>
                    <a:pt x="11582" y="3496"/>
                  </a:lnTo>
                  <a:lnTo>
                    <a:pt x="11569" y="3487"/>
                  </a:lnTo>
                  <a:lnTo>
                    <a:pt x="11558" y="3485"/>
                  </a:lnTo>
                  <a:lnTo>
                    <a:pt x="11466" y="3515"/>
                  </a:lnTo>
                  <a:lnTo>
                    <a:pt x="11441" y="3507"/>
                  </a:lnTo>
                  <a:lnTo>
                    <a:pt x="11380" y="3516"/>
                  </a:lnTo>
                  <a:lnTo>
                    <a:pt x="11371" y="3513"/>
                  </a:lnTo>
                  <a:lnTo>
                    <a:pt x="11364" y="3515"/>
                  </a:lnTo>
                  <a:lnTo>
                    <a:pt x="11361" y="3514"/>
                  </a:lnTo>
                  <a:lnTo>
                    <a:pt x="11355" y="3508"/>
                  </a:lnTo>
                  <a:lnTo>
                    <a:pt x="11353" y="3508"/>
                  </a:lnTo>
                  <a:lnTo>
                    <a:pt x="11335" y="3513"/>
                  </a:lnTo>
                  <a:lnTo>
                    <a:pt x="11323" y="3511"/>
                  </a:lnTo>
                  <a:lnTo>
                    <a:pt x="11311" y="3504"/>
                  </a:lnTo>
                  <a:lnTo>
                    <a:pt x="11310" y="3492"/>
                  </a:lnTo>
                  <a:lnTo>
                    <a:pt x="11339" y="3469"/>
                  </a:lnTo>
                  <a:lnTo>
                    <a:pt x="11344" y="3459"/>
                  </a:lnTo>
                  <a:lnTo>
                    <a:pt x="11349" y="3457"/>
                  </a:lnTo>
                  <a:lnTo>
                    <a:pt x="11401" y="3460"/>
                  </a:lnTo>
                  <a:lnTo>
                    <a:pt x="11425" y="3441"/>
                  </a:lnTo>
                  <a:lnTo>
                    <a:pt x="11542" y="3443"/>
                  </a:lnTo>
                  <a:lnTo>
                    <a:pt x="11550" y="3436"/>
                  </a:lnTo>
                  <a:lnTo>
                    <a:pt x="11554" y="3424"/>
                  </a:lnTo>
                  <a:lnTo>
                    <a:pt x="11556" y="3403"/>
                  </a:lnTo>
                  <a:lnTo>
                    <a:pt x="11555" y="3387"/>
                  </a:lnTo>
                  <a:lnTo>
                    <a:pt x="11547" y="3360"/>
                  </a:lnTo>
                  <a:lnTo>
                    <a:pt x="11556" y="3355"/>
                  </a:lnTo>
                  <a:lnTo>
                    <a:pt x="11576" y="3355"/>
                  </a:lnTo>
                  <a:lnTo>
                    <a:pt x="11592" y="3348"/>
                  </a:lnTo>
                  <a:lnTo>
                    <a:pt x="11597" y="3339"/>
                  </a:lnTo>
                  <a:lnTo>
                    <a:pt x="11596" y="3323"/>
                  </a:lnTo>
                  <a:lnTo>
                    <a:pt x="11590" y="3322"/>
                  </a:lnTo>
                  <a:lnTo>
                    <a:pt x="11583" y="3316"/>
                  </a:lnTo>
                  <a:lnTo>
                    <a:pt x="11575" y="3309"/>
                  </a:lnTo>
                  <a:lnTo>
                    <a:pt x="11567" y="3303"/>
                  </a:lnTo>
                  <a:lnTo>
                    <a:pt x="11365" y="3294"/>
                  </a:lnTo>
                  <a:lnTo>
                    <a:pt x="11361" y="3293"/>
                  </a:lnTo>
                  <a:lnTo>
                    <a:pt x="11355" y="3287"/>
                  </a:lnTo>
                  <a:lnTo>
                    <a:pt x="11350" y="3280"/>
                  </a:lnTo>
                  <a:lnTo>
                    <a:pt x="11344" y="3274"/>
                  </a:lnTo>
                  <a:lnTo>
                    <a:pt x="11338" y="3271"/>
                  </a:lnTo>
                  <a:lnTo>
                    <a:pt x="11311" y="3270"/>
                  </a:lnTo>
                  <a:lnTo>
                    <a:pt x="11246" y="3296"/>
                  </a:lnTo>
                  <a:lnTo>
                    <a:pt x="11242" y="3294"/>
                  </a:lnTo>
                  <a:lnTo>
                    <a:pt x="11240" y="3290"/>
                  </a:lnTo>
                  <a:lnTo>
                    <a:pt x="11242" y="3283"/>
                  </a:lnTo>
                  <a:lnTo>
                    <a:pt x="11245" y="3279"/>
                  </a:lnTo>
                  <a:lnTo>
                    <a:pt x="11254" y="3276"/>
                  </a:lnTo>
                  <a:lnTo>
                    <a:pt x="11263" y="3263"/>
                  </a:lnTo>
                  <a:lnTo>
                    <a:pt x="11465" y="3228"/>
                  </a:lnTo>
                  <a:lnTo>
                    <a:pt x="11491" y="3200"/>
                  </a:lnTo>
                  <a:lnTo>
                    <a:pt x="11520" y="3196"/>
                  </a:lnTo>
                  <a:lnTo>
                    <a:pt x="11523" y="3193"/>
                  </a:lnTo>
                  <a:lnTo>
                    <a:pt x="11539" y="3150"/>
                  </a:lnTo>
                  <a:lnTo>
                    <a:pt x="11567" y="3141"/>
                  </a:lnTo>
                  <a:lnTo>
                    <a:pt x="11548" y="3126"/>
                  </a:lnTo>
                  <a:lnTo>
                    <a:pt x="11538" y="3121"/>
                  </a:lnTo>
                  <a:lnTo>
                    <a:pt x="11533" y="3121"/>
                  </a:lnTo>
                  <a:lnTo>
                    <a:pt x="11530" y="3125"/>
                  </a:lnTo>
                  <a:lnTo>
                    <a:pt x="11523" y="3126"/>
                  </a:lnTo>
                  <a:lnTo>
                    <a:pt x="11515" y="3124"/>
                  </a:lnTo>
                  <a:lnTo>
                    <a:pt x="11505" y="3118"/>
                  </a:lnTo>
                  <a:lnTo>
                    <a:pt x="11507" y="3117"/>
                  </a:lnTo>
                  <a:lnTo>
                    <a:pt x="11508" y="3115"/>
                  </a:lnTo>
                  <a:lnTo>
                    <a:pt x="11508" y="3111"/>
                  </a:lnTo>
                  <a:lnTo>
                    <a:pt x="11507" y="3107"/>
                  </a:lnTo>
                  <a:lnTo>
                    <a:pt x="11500" y="3102"/>
                  </a:lnTo>
                  <a:lnTo>
                    <a:pt x="11494" y="3097"/>
                  </a:lnTo>
                  <a:lnTo>
                    <a:pt x="11490" y="3090"/>
                  </a:lnTo>
                  <a:lnTo>
                    <a:pt x="11489" y="3082"/>
                  </a:lnTo>
                  <a:lnTo>
                    <a:pt x="11493" y="3078"/>
                  </a:lnTo>
                  <a:lnTo>
                    <a:pt x="11505" y="3076"/>
                  </a:lnTo>
                  <a:lnTo>
                    <a:pt x="11505" y="3067"/>
                  </a:lnTo>
                  <a:lnTo>
                    <a:pt x="11500" y="3066"/>
                  </a:lnTo>
                  <a:lnTo>
                    <a:pt x="11481" y="3057"/>
                  </a:lnTo>
                  <a:lnTo>
                    <a:pt x="11473" y="3050"/>
                  </a:lnTo>
                  <a:lnTo>
                    <a:pt x="11475" y="3047"/>
                  </a:lnTo>
                  <a:lnTo>
                    <a:pt x="11477" y="3033"/>
                  </a:lnTo>
                  <a:lnTo>
                    <a:pt x="11467" y="3025"/>
                  </a:lnTo>
                  <a:lnTo>
                    <a:pt x="11453" y="3029"/>
                  </a:lnTo>
                  <a:lnTo>
                    <a:pt x="11445" y="3028"/>
                  </a:lnTo>
                  <a:lnTo>
                    <a:pt x="11447" y="3022"/>
                  </a:lnTo>
                  <a:lnTo>
                    <a:pt x="11460" y="3010"/>
                  </a:lnTo>
                  <a:lnTo>
                    <a:pt x="11458" y="3000"/>
                  </a:lnTo>
                  <a:lnTo>
                    <a:pt x="11449" y="2991"/>
                  </a:lnTo>
                  <a:lnTo>
                    <a:pt x="11443" y="2994"/>
                  </a:lnTo>
                  <a:lnTo>
                    <a:pt x="11435" y="3005"/>
                  </a:lnTo>
                  <a:lnTo>
                    <a:pt x="11432" y="2998"/>
                  </a:lnTo>
                  <a:lnTo>
                    <a:pt x="11431" y="2995"/>
                  </a:lnTo>
                  <a:lnTo>
                    <a:pt x="11418" y="2986"/>
                  </a:lnTo>
                  <a:lnTo>
                    <a:pt x="11388" y="2989"/>
                  </a:lnTo>
                  <a:lnTo>
                    <a:pt x="11342" y="2986"/>
                  </a:lnTo>
                  <a:lnTo>
                    <a:pt x="11300" y="2997"/>
                  </a:lnTo>
                  <a:lnTo>
                    <a:pt x="11264" y="3000"/>
                  </a:lnTo>
                  <a:lnTo>
                    <a:pt x="11253" y="3016"/>
                  </a:lnTo>
                  <a:lnTo>
                    <a:pt x="11185" y="3036"/>
                  </a:lnTo>
                  <a:lnTo>
                    <a:pt x="11172" y="3062"/>
                  </a:lnTo>
                  <a:lnTo>
                    <a:pt x="11166" y="3066"/>
                  </a:lnTo>
                  <a:lnTo>
                    <a:pt x="11162" y="3065"/>
                  </a:lnTo>
                  <a:lnTo>
                    <a:pt x="11158" y="3058"/>
                  </a:lnTo>
                  <a:lnTo>
                    <a:pt x="11157" y="3051"/>
                  </a:lnTo>
                  <a:lnTo>
                    <a:pt x="11174" y="3021"/>
                  </a:lnTo>
                  <a:lnTo>
                    <a:pt x="11239" y="2985"/>
                  </a:lnTo>
                  <a:lnTo>
                    <a:pt x="11242" y="2980"/>
                  </a:lnTo>
                  <a:lnTo>
                    <a:pt x="11240" y="2958"/>
                  </a:lnTo>
                  <a:lnTo>
                    <a:pt x="11242" y="2954"/>
                  </a:lnTo>
                  <a:lnTo>
                    <a:pt x="11227" y="2947"/>
                  </a:lnTo>
                  <a:lnTo>
                    <a:pt x="11049" y="2957"/>
                  </a:lnTo>
                  <a:lnTo>
                    <a:pt x="10908" y="3046"/>
                  </a:lnTo>
                  <a:lnTo>
                    <a:pt x="10899" y="3066"/>
                  </a:lnTo>
                  <a:lnTo>
                    <a:pt x="10887" y="3134"/>
                  </a:lnTo>
                  <a:lnTo>
                    <a:pt x="10889" y="3161"/>
                  </a:lnTo>
                  <a:lnTo>
                    <a:pt x="10892" y="3176"/>
                  </a:lnTo>
                  <a:lnTo>
                    <a:pt x="10892" y="3188"/>
                  </a:lnTo>
                  <a:lnTo>
                    <a:pt x="10888" y="3197"/>
                  </a:lnTo>
                  <a:lnTo>
                    <a:pt x="10880" y="3198"/>
                  </a:lnTo>
                  <a:lnTo>
                    <a:pt x="10868" y="3185"/>
                  </a:lnTo>
                  <a:lnTo>
                    <a:pt x="10867" y="3178"/>
                  </a:lnTo>
                  <a:lnTo>
                    <a:pt x="10871" y="3159"/>
                  </a:lnTo>
                  <a:lnTo>
                    <a:pt x="10867" y="3125"/>
                  </a:lnTo>
                  <a:lnTo>
                    <a:pt x="10874" y="3076"/>
                  </a:lnTo>
                  <a:lnTo>
                    <a:pt x="10871" y="3063"/>
                  </a:lnTo>
                  <a:lnTo>
                    <a:pt x="10892" y="3024"/>
                  </a:lnTo>
                  <a:lnTo>
                    <a:pt x="10897" y="3020"/>
                  </a:lnTo>
                  <a:lnTo>
                    <a:pt x="10887" y="3011"/>
                  </a:lnTo>
                  <a:lnTo>
                    <a:pt x="10877" y="3005"/>
                  </a:lnTo>
                  <a:lnTo>
                    <a:pt x="10845" y="2999"/>
                  </a:lnTo>
                  <a:lnTo>
                    <a:pt x="10759" y="3019"/>
                  </a:lnTo>
                  <a:lnTo>
                    <a:pt x="10684" y="3036"/>
                  </a:lnTo>
                  <a:lnTo>
                    <a:pt x="10677" y="3032"/>
                  </a:lnTo>
                  <a:lnTo>
                    <a:pt x="10766" y="2998"/>
                  </a:lnTo>
                  <a:lnTo>
                    <a:pt x="10805" y="2988"/>
                  </a:lnTo>
                  <a:lnTo>
                    <a:pt x="10861" y="2984"/>
                  </a:lnTo>
                  <a:lnTo>
                    <a:pt x="10867" y="2986"/>
                  </a:lnTo>
                  <a:lnTo>
                    <a:pt x="10882" y="2999"/>
                  </a:lnTo>
                  <a:lnTo>
                    <a:pt x="10889" y="3002"/>
                  </a:lnTo>
                  <a:lnTo>
                    <a:pt x="10903" y="2999"/>
                  </a:lnTo>
                  <a:lnTo>
                    <a:pt x="10920" y="3002"/>
                  </a:lnTo>
                  <a:lnTo>
                    <a:pt x="10966" y="2955"/>
                  </a:lnTo>
                  <a:lnTo>
                    <a:pt x="10998" y="2945"/>
                  </a:lnTo>
                  <a:lnTo>
                    <a:pt x="11034" y="2921"/>
                  </a:lnTo>
                  <a:lnTo>
                    <a:pt x="11092" y="2916"/>
                  </a:lnTo>
                  <a:lnTo>
                    <a:pt x="11127" y="2905"/>
                  </a:lnTo>
                  <a:lnTo>
                    <a:pt x="11134" y="2897"/>
                  </a:lnTo>
                  <a:lnTo>
                    <a:pt x="11132" y="2884"/>
                  </a:lnTo>
                  <a:lnTo>
                    <a:pt x="11129" y="2885"/>
                  </a:lnTo>
                  <a:lnTo>
                    <a:pt x="11120" y="2882"/>
                  </a:lnTo>
                  <a:lnTo>
                    <a:pt x="11119" y="2880"/>
                  </a:lnTo>
                  <a:lnTo>
                    <a:pt x="11118" y="2877"/>
                  </a:lnTo>
                  <a:lnTo>
                    <a:pt x="11117" y="2875"/>
                  </a:lnTo>
                  <a:lnTo>
                    <a:pt x="11116" y="2873"/>
                  </a:lnTo>
                  <a:lnTo>
                    <a:pt x="11053" y="2883"/>
                  </a:lnTo>
                  <a:lnTo>
                    <a:pt x="11007" y="2885"/>
                  </a:lnTo>
                  <a:lnTo>
                    <a:pt x="10965" y="2897"/>
                  </a:lnTo>
                  <a:lnTo>
                    <a:pt x="10780" y="2925"/>
                  </a:lnTo>
                  <a:lnTo>
                    <a:pt x="10769" y="2940"/>
                  </a:lnTo>
                  <a:lnTo>
                    <a:pt x="10761" y="2944"/>
                  </a:lnTo>
                  <a:lnTo>
                    <a:pt x="10750" y="2938"/>
                  </a:lnTo>
                  <a:lnTo>
                    <a:pt x="10750" y="2926"/>
                  </a:lnTo>
                  <a:lnTo>
                    <a:pt x="10754" y="2920"/>
                  </a:lnTo>
                  <a:lnTo>
                    <a:pt x="10913" y="2874"/>
                  </a:lnTo>
                  <a:lnTo>
                    <a:pt x="10953" y="2869"/>
                  </a:lnTo>
                  <a:lnTo>
                    <a:pt x="11011" y="2844"/>
                  </a:lnTo>
                  <a:lnTo>
                    <a:pt x="11094" y="2819"/>
                  </a:lnTo>
                  <a:lnTo>
                    <a:pt x="11139" y="2832"/>
                  </a:lnTo>
                  <a:lnTo>
                    <a:pt x="11151" y="2842"/>
                  </a:lnTo>
                  <a:lnTo>
                    <a:pt x="11150" y="2840"/>
                  </a:lnTo>
                  <a:lnTo>
                    <a:pt x="11151" y="2841"/>
                  </a:lnTo>
                  <a:lnTo>
                    <a:pt x="11154" y="2846"/>
                  </a:lnTo>
                  <a:lnTo>
                    <a:pt x="11153" y="2847"/>
                  </a:lnTo>
                  <a:lnTo>
                    <a:pt x="11153" y="2850"/>
                  </a:lnTo>
                  <a:lnTo>
                    <a:pt x="11153" y="2853"/>
                  </a:lnTo>
                  <a:lnTo>
                    <a:pt x="11154" y="2857"/>
                  </a:lnTo>
                  <a:lnTo>
                    <a:pt x="11156" y="2858"/>
                  </a:lnTo>
                  <a:lnTo>
                    <a:pt x="11161" y="2862"/>
                  </a:lnTo>
                  <a:lnTo>
                    <a:pt x="11163" y="2864"/>
                  </a:lnTo>
                  <a:lnTo>
                    <a:pt x="11163" y="2874"/>
                  </a:lnTo>
                  <a:lnTo>
                    <a:pt x="11180" y="2870"/>
                  </a:lnTo>
                  <a:lnTo>
                    <a:pt x="11183" y="2870"/>
                  </a:lnTo>
                  <a:lnTo>
                    <a:pt x="11186" y="2873"/>
                  </a:lnTo>
                  <a:lnTo>
                    <a:pt x="11191" y="2879"/>
                  </a:lnTo>
                  <a:lnTo>
                    <a:pt x="11193" y="2880"/>
                  </a:lnTo>
                  <a:lnTo>
                    <a:pt x="11237" y="2874"/>
                  </a:lnTo>
                  <a:lnTo>
                    <a:pt x="11322" y="2881"/>
                  </a:lnTo>
                  <a:lnTo>
                    <a:pt x="11364" y="2856"/>
                  </a:lnTo>
                  <a:lnTo>
                    <a:pt x="11418" y="2848"/>
                  </a:lnTo>
                  <a:lnTo>
                    <a:pt x="11420" y="2844"/>
                  </a:lnTo>
                  <a:lnTo>
                    <a:pt x="11420" y="2837"/>
                  </a:lnTo>
                  <a:lnTo>
                    <a:pt x="11416" y="2829"/>
                  </a:lnTo>
                  <a:lnTo>
                    <a:pt x="11408" y="2820"/>
                  </a:lnTo>
                  <a:lnTo>
                    <a:pt x="11401" y="2816"/>
                  </a:lnTo>
                  <a:lnTo>
                    <a:pt x="11390" y="2812"/>
                  </a:lnTo>
                  <a:lnTo>
                    <a:pt x="11384" y="2808"/>
                  </a:lnTo>
                  <a:lnTo>
                    <a:pt x="11378" y="2802"/>
                  </a:lnTo>
                  <a:lnTo>
                    <a:pt x="11373" y="2798"/>
                  </a:lnTo>
                  <a:lnTo>
                    <a:pt x="11360" y="2797"/>
                  </a:lnTo>
                  <a:lnTo>
                    <a:pt x="11353" y="2794"/>
                  </a:lnTo>
                  <a:lnTo>
                    <a:pt x="11347" y="2788"/>
                  </a:lnTo>
                  <a:lnTo>
                    <a:pt x="11352" y="2786"/>
                  </a:lnTo>
                  <a:lnTo>
                    <a:pt x="11353" y="2784"/>
                  </a:lnTo>
                  <a:lnTo>
                    <a:pt x="11354" y="2781"/>
                  </a:lnTo>
                  <a:lnTo>
                    <a:pt x="11340" y="2774"/>
                  </a:lnTo>
                  <a:lnTo>
                    <a:pt x="11323" y="2784"/>
                  </a:lnTo>
                  <a:lnTo>
                    <a:pt x="11308" y="2774"/>
                  </a:lnTo>
                  <a:lnTo>
                    <a:pt x="11310" y="2763"/>
                  </a:lnTo>
                  <a:lnTo>
                    <a:pt x="11340" y="2753"/>
                  </a:lnTo>
                  <a:lnTo>
                    <a:pt x="11349" y="2736"/>
                  </a:lnTo>
                  <a:lnTo>
                    <a:pt x="11347" y="2726"/>
                  </a:lnTo>
                  <a:lnTo>
                    <a:pt x="11288" y="2731"/>
                  </a:lnTo>
                  <a:lnTo>
                    <a:pt x="11252" y="2752"/>
                  </a:lnTo>
                  <a:lnTo>
                    <a:pt x="11205" y="2765"/>
                  </a:lnTo>
                  <a:lnTo>
                    <a:pt x="11105" y="2791"/>
                  </a:lnTo>
                  <a:lnTo>
                    <a:pt x="11058" y="2777"/>
                  </a:lnTo>
                  <a:lnTo>
                    <a:pt x="11049" y="2778"/>
                  </a:lnTo>
                  <a:lnTo>
                    <a:pt x="11038" y="2791"/>
                  </a:lnTo>
                  <a:lnTo>
                    <a:pt x="11005" y="2803"/>
                  </a:lnTo>
                  <a:lnTo>
                    <a:pt x="10954" y="2803"/>
                  </a:lnTo>
                  <a:lnTo>
                    <a:pt x="10909" y="2825"/>
                  </a:lnTo>
                  <a:lnTo>
                    <a:pt x="10849" y="2856"/>
                  </a:lnTo>
                  <a:lnTo>
                    <a:pt x="10851" y="2846"/>
                  </a:lnTo>
                  <a:lnTo>
                    <a:pt x="10866" y="2842"/>
                  </a:lnTo>
                  <a:lnTo>
                    <a:pt x="10870" y="2835"/>
                  </a:lnTo>
                  <a:lnTo>
                    <a:pt x="10859" y="2828"/>
                  </a:lnTo>
                  <a:lnTo>
                    <a:pt x="10802" y="2814"/>
                  </a:lnTo>
                  <a:lnTo>
                    <a:pt x="10770" y="2825"/>
                  </a:lnTo>
                  <a:lnTo>
                    <a:pt x="10722" y="2814"/>
                  </a:lnTo>
                  <a:lnTo>
                    <a:pt x="10720" y="2809"/>
                  </a:lnTo>
                  <a:lnTo>
                    <a:pt x="10727" y="2799"/>
                  </a:lnTo>
                  <a:lnTo>
                    <a:pt x="10737" y="2794"/>
                  </a:lnTo>
                  <a:lnTo>
                    <a:pt x="10744" y="2793"/>
                  </a:lnTo>
                  <a:lnTo>
                    <a:pt x="10765" y="2799"/>
                  </a:lnTo>
                  <a:lnTo>
                    <a:pt x="10866" y="2793"/>
                  </a:lnTo>
                  <a:lnTo>
                    <a:pt x="10871" y="2788"/>
                  </a:lnTo>
                  <a:lnTo>
                    <a:pt x="10875" y="2787"/>
                  </a:lnTo>
                  <a:lnTo>
                    <a:pt x="10868" y="2780"/>
                  </a:lnTo>
                  <a:lnTo>
                    <a:pt x="10858" y="2777"/>
                  </a:lnTo>
                  <a:lnTo>
                    <a:pt x="10851" y="2771"/>
                  </a:lnTo>
                  <a:lnTo>
                    <a:pt x="10841" y="2759"/>
                  </a:lnTo>
                  <a:lnTo>
                    <a:pt x="10835" y="2755"/>
                  </a:lnTo>
                  <a:lnTo>
                    <a:pt x="10826" y="2749"/>
                  </a:lnTo>
                  <a:lnTo>
                    <a:pt x="10802" y="2728"/>
                  </a:lnTo>
                  <a:lnTo>
                    <a:pt x="10793" y="2718"/>
                  </a:lnTo>
                  <a:lnTo>
                    <a:pt x="10797" y="2709"/>
                  </a:lnTo>
                  <a:lnTo>
                    <a:pt x="10820" y="2713"/>
                  </a:lnTo>
                  <a:lnTo>
                    <a:pt x="10826" y="2708"/>
                  </a:lnTo>
                  <a:lnTo>
                    <a:pt x="10829" y="2698"/>
                  </a:lnTo>
                  <a:lnTo>
                    <a:pt x="10832" y="2696"/>
                  </a:lnTo>
                  <a:lnTo>
                    <a:pt x="10838" y="2703"/>
                  </a:lnTo>
                  <a:lnTo>
                    <a:pt x="10845" y="2716"/>
                  </a:lnTo>
                  <a:lnTo>
                    <a:pt x="10850" y="2724"/>
                  </a:lnTo>
                  <a:lnTo>
                    <a:pt x="10854" y="2729"/>
                  </a:lnTo>
                  <a:lnTo>
                    <a:pt x="10860" y="2735"/>
                  </a:lnTo>
                  <a:lnTo>
                    <a:pt x="10896" y="2754"/>
                  </a:lnTo>
                  <a:lnTo>
                    <a:pt x="10904" y="2755"/>
                  </a:lnTo>
                  <a:lnTo>
                    <a:pt x="10911" y="2760"/>
                  </a:lnTo>
                  <a:lnTo>
                    <a:pt x="10915" y="2761"/>
                  </a:lnTo>
                  <a:lnTo>
                    <a:pt x="10916" y="2760"/>
                  </a:lnTo>
                  <a:lnTo>
                    <a:pt x="10919" y="2756"/>
                  </a:lnTo>
                  <a:lnTo>
                    <a:pt x="11018" y="2733"/>
                  </a:lnTo>
                  <a:lnTo>
                    <a:pt x="11035" y="2737"/>
                  </a:lnTo>
                  <a:lnTo>
                    <a:pt x="11070" y="2719"/>
                  </a:lnTo>
                  <a:lnTo>
                    <a:pt x="11072" y="2711"/>
                  </a:lnTo>
                  <a:lnTo>
                    <a:pt x="11064" y="2707"/>
                  </a:lnTo>
                  <a:lnTo>
                    <a:pt x="11046" y="2708"/>
                  </a:lnTo>
                  <a:lnTo>
                    <a:pt x="11014" y="2699"/>
                  </a:lnTo>
                  <a:lnTo>
                    <a:pt x="11009" y="2695"/>
                  </a:lnTo>
                  <a:lnTo>
                    <a:pt x="11004" y="2689"/>
                  </a:lnTo>
                  <a:lnTo>
                    <a:pt x="10998" y="2684"/>
                  </a:lnTo>
                  <a:lnTo>
                    <a:pt x="10993" y="2679"/>
                  </a:lnTo>
                  <a:lnTo>
                    <a:pt x="10993" y="2675"/>
                  </a:lnTo>
                  <a:lnTo>
                    <a:pt x="10997" y="2665"/>
                  </a:lnTo>
                  <a:lnTo>
                    <a:pt x="10980" y="2653"/>
                  </a:lnTo>
                  <a:lnTo>
                    <a:pt x="10935" y="2656"/>
                  </a:lnTo>
                  <a:lnTo>
                    <a:pt x="10917" y="2667"/>
                  </a:lnTo>
                  <a:lnTo>
                    <a:pt x="10882" y="2663"/>
                  </a:lnTo>
                  <a:lnTo>
                    <a:pt x="10870" y="2675"/>
                  </a:lnTo>
                  <a:lnTo>
                    <a:pt x="10852" y="2672"/>
                  </a:lnTo>
                  <a:lnTo>
                    <a:pt x="10823" y="2680"/>
                  </a:lnTo>
                  <a:lnTo>
                    <a:pt x="10814" y="2677"/>
                  </a:lnTo>
                  <a:lnTo>
                    <a:pt x="10808" y="2673"/>
                  </a:lnTo>
                  <a:lnTo>
                    <a:pt x="10804" y="2667"/>
                  </a:lnTo>
                  <a:lnTo>
                    <a:pt x="10802" y="2658"/>
                  </a:lnTo>
                  <a:lnTo>
                    <a:pt x="10800" y="2651"/>
                  </a:lnTo>
                  <a:lnTo>
                    <a:pt x="10801" y="2647"/>
                  </a:lnTo>
                  <a:lnTo>
                    <a:pt x="10803" y="2645"/>
                  </a:lnTo>
                  <a:lnTo>
                    <a:pt x="10808" y="2646"/>
                  </a:lnTo>
                  <a:lnTo>
                    <a:pt x="10821" y="2656"/>
                  </a:lnTo>
                  <a:lnTo>
                    <a:pt x="10826" y="2658"/>
                  </a:lnTo>
                  <a:lnTo>
                    <a:pt x="10971" y="2638"/>
                  </a:lnTo>
                  <a:lnTo>
                    <a:pt x="11022" y="2666"/>
                  </a:lnTo>
                  <a:lnTo>
                    <a:pt x="11033" y="2670"/>
                  </a:lnTo>
                  <a:lnTo>
                    <a:pt x="11039" y="2665"/>
                  </a:lnTo>
                  <a:lnTo>
                    <a:pt x="11042" y="2647"/>
                  </a:lnTo>
                  <a:lnTo>
                    <a:pt x="11046" y="2647"/>
                  </a:lnTo>
                  <a:lnTo>
                    <a:pt x="11049" y="2648"/>
                  </a:lnTo>
                  <a:lnTo>
                    <a:pt x="11052" y="2651"/>
                  </a:lnTo>
                  <a:lnTo>
                    <a:pt x="11054" y="2654"/>
                  </a:lnTo>
                  <a:lnTo>
                    <a:pt x="11056" y="2659"/>
                  </a:lnTo>
                  <a:lnTo>
                    <a:pt x="11063" y="2666"/>
                  </a:lnTo>
                  <a:lnTo>
                    <a:pt x="11070" y="2669"/>
                  </a:lnTo>
                  <a:lnTo>
                    <a:pt x="11081" y="2667"/>
                  </a:lnTo>
                  <a:lnTo>
                    <a:pt x="11077" y="2663"/>
                  </a:lnTo>
                  <a:lnTo>
                    <a:pt x="11076" y="2652"/>
                  </a:lnTo>
                  <a:lnTo>
                    <a:pt x="11081" y="2653"/>
                  </a:lnTo>
                  <a:lnTo>
                    <a:pt x="11090" y="2659"/>
                  </a:lnTo>
                  <a:lnTo>
                    <a:pt x="11116" y="2669"/>
                  </a:lnTo>
                  <a:lnTo>
                    <a:pt x="11202" y="2660"/>
                  </a:lnTo>
                  <a:lnTo>
                    <a:pt x="11209" y="2652"/>
                  </a:lnTo>
                  <a:lnTo>
                    <a:pt x="11209" y="2634"/>
                  </a:lnTo>
                  <a:lnTo>
                    <a:pt x="11208" y="2626"/>
                  </a:lnTo>
                  <a:lnTo>
                    <a:pt x="11205" y="2623"/>
                  </a:lnTo>
                  <a:lnTo>
                    <a:pt x="11200" y="2618"/>
                  </a:lnTo>
                  <a:lnTo>
                    <a:pt x="11194" y="2615"/>
                  </a:lnTo>
                  <a:lnTo>
                    <a:pt x="11183" y="2610"/>
                  </a:lnTo>
                  <a:lnTo>
                    <a:pt x="11174" y="2604"/>
                  </a:lnTo>
                  <a:lnTo>
                    <a:pt x="11171" y="2603"/>
                  </a:lnTo>
                  <a:lnTo>
                    <a:pt x="11169" y="2600"/>
                  </a:lnTo>
                  <a:lnTo>
                    <a:pt x="11167" y="2597"/>
                  </a:lnTo>
                  <a:lnTo>
                    <a:pt x="11165" y="2594"/>
                  </a:lnTo>
                  <a:lnTo>
                    <a:pt x="11155" y="2589"/>
                  </a:lnTo>
                  <a:lnTo>
                    <a:pt x="11150" y="2585"/>
                  </a:lnTo>
                  <a:lnTo>
                    <a:pt x="11150" y="2576"/>
                  </a:lnTo>
                  <a:lnTo>
                    <a:pt x="11153" y="2569"/>
                  </a:lnTo>
                  <a:lnTo>
                    <a:pt x="11158" y="2566"/>
                  </a:lnTo>
                  <a:lnTo>
                    <a:pt x="11166" y="2569"/>
                  </a:lnTo>
                  <a:lnTo>
                    <a:pt x="11166" y="2573"/>
                  </a:lnTo>
                  <a:lnTo>
                    <a:pt x="11165" y="2574"/>
                  </a:lnTo>
                  <a:lnTo>
                    <a:pt x="11175" y="2581"/>
                  </a:lnTo>
                  <a:lnTo>
                    <a:pt x="11200" y="2583"/>
                  </a:lnTo>
                  <a:lnTo>
                    <a:pt x="11225" y="2595"/>
                  </a:lnTo>
                  <a:lnTo>
                    <a:pt x="11272" y="2579"/>
                  </a:lnTo>
                  <a:lnTo>
                    <a:pt x="11294" y="2581"/>
                  </a:lnTo>
                  <a:lnTo>
                    <a:pt x="11329" y="2562"/>
                  </a:lnTo>
                  <a:lnTo>
                    <a:pt x="11332" y="2555"/>
                  </a:lnTo>
                  <a:lnTo>
                    <a:pt x="11332" y="2545"/>
                  </a:lnTo>
                  <a:lnTo>
                    <a:pt x="11327" y="2534"/>
                  </a:lnTo>
                  <a:lnTo>
                    <a:pt x="11311" y="2515"/>
                  </a:lnTo>
                  <a:lnTo>
                    <a:pt x="11304" y="2508"/>
                  </a:lnTo>
                  <a:lnTo>
                    <a:pt x="11297" y="2502"/>
                  </a:lnTo>
                  <a:lnTo>
                    <a:pt x="11294" y="2487"/>
                  </a:lnTo>
                  <a:lnTo>
                    <a:pt x="11307" y="2490"/>
                  </a:lnTo>
                  <a:lnTo>
                    <a:pt x="11342" y="2512"/>
                  </a:lnTo>
                  <a:lnTo>
                    <a:pt x="11357" y="2518"/>
                  </a:lnTo>
                  <a:lnTo>
                    <a:pt x="11374" y="2504"/>
                  </a:lnTo>
                  <a:lnTo>
                    <a:pt x="11398" y="2502"/>
                  </a:lnTo>
                  <a:lnTo>
                    <a:pt x="11417" y="2488"/>
                  </a:lnTo>
                  <a:lnTo>
                    <a:pt x="11424" y="2467"/>
                  </a:lnTo>
                  <a:lnTo>
                    <a:pt x="11426" y="2465"/>
                  </a:lnTo>
                  <a:lnTo>
                    <a:pt x="11427" y="2463"/>
                  </a:lnTo>
                  <a:lnTo>
                    <a:pt x="11425" y="2452"/>
                  </a:lnTo>
                  <a:lnTo>
                    <a:pt x="11426" y="2450"/>
                  </a:lnTo>
                  <a:lnTo>
                    <a:pt x="11425" y="2447"/>
                  </a:lnTo>
                  <a:lnTo>
                    <a:pt x="11423" y="2443"/>
                  </a:lnTo>
                  <a:lnTo>
                    <a:pt x="11419" y="2438"/>
                  </a:lnTo>
                  <a:lnTo>
                    <a:pt x="11416" y="2434"/>
                  </a:lnTo>
                  <a:lnTo>
                    <a:pt x="11412" y="2432"/>
                  </a:lnTo>
                  <a:lnTo>
                    <a:pt x="11401" y="2427"/>
                  </a:lnTo>
                  <a:lnTo>
                    <a:pt x="11399" y="2418"/>
                  </a:lnTo>
                  <a:lnTo>
                    <a:pt x="11393" y="2407"/>
                  </a:lnTo>
                  <a:lnTo>
                    <a:pt x="11385" y="2395"/>
                  </a:lnTo>
                  <a:lnTo>
                    <a:pt x="11378" y="2387"/>
                  </a:lnTo>
                  <a:lnTo>
                    <a:pt x="11369" y="2381"/>
                  </a:lnTo>
                  <a:lnTo>
                    <a:pt x="11354" y="2377"/>
                  </a:lnTo>
                  <a:lnTo>
                    <a:pt x="11345" y="2371"/>
                  </a:lnTo>
                  <a:lnTo>
                    <a:pt x="11343" y="2366"/>
                  </a:lnTo>
                  <a:lnTo>
                    <a:pt x="11332" y="2363"/>
                  </a:lnTo>
                  <a:lnTo>
                    <a:pt x="11325" y="2360"/>
                  </a:lnTo>
                  <a:lnTo>
                    <a:pt x="11322" y="2353"/>
                  </a:lnTo>
                  <a:lnTo>
                    <a:pt x="11318" y="2349"/>
                  </a:lnTo>
                  <a:lnTo>
                    <a:pt x="11310" y="2342"/>
                  </a:lnTo>
                  <a:lnTo>
                    <a:pt x="11306" y="2337"/>
                  </a:lnTo>
                  <a:lnTo>
                    <a:pt x="11307" y="2335"/>
                  </a:lnTo>
                  <a:lnTo>
                    <a:pt x="11306" y="2327"/>
                  </a:lnTo>
                  <a:lnTo>
                    <a:pt x="11298" y="2324"/>
                  </a:lnTo>
                  <a:lnTo>
                    <a:pt x="11289" y="2338"/>
                  </a:lnTo>
                  <a:lnTo>
                    <a:pt x="11274" y="2343"/>
                  </a:lnTo>
                  <a:lnTo>
                    <a:pt x="11138" y="2350"/>
                  </a:lnTo>
                  <a:lnTo>
                    <a:pt x="11095" y="2374"/>
                  </a:lnTo>
                  <a:lnTo>
                    <a:pt x="11090" y="2373"/>
                  </a:lnTo>
                  <a:lnTo>
                    <a:pt x="11069" y="2361"/>
                  </a:lnTo>
                  <a:lnTo>
                    <a:pt x="11063" y="2352"/>
                  </a:lnTo>
                  <a:lnTo>
                    <a:pt x="11057" y="2348"/>
                  </a:lnTo>
                  <a:lnTo>
                    <a:pt x="11047" y="2347"/>
                  </a:lnTo>
                  <a:lnTo>
                    <a:pt x="11116" y="2307"/>
                  </a:lnTo>
                  <a:lnTo>
                    <a:pt x="11123" y="2289"/>
                  </a:lnTo>
                  <a:lnTo>
                    <a:pt x="11204" y="2287"/>
                  </a:lnTo>
                  <a:lnTo>
                    <a:pt x="11214" y="2294"/>
                  </a:lnTo>
                  <a:lnTo>
                    <a:pt x="11204" y="2297"/>
                  </a:lnTo>
                  <a:lnTo>
                    <a:pt x="11201" y="2301"/>
                  </a:lnTo>
                  <a:lnTo>
                    <a:pt x="11200" y="2309"/>
                  </a:lnTo>
                  <a:lnTo>
                    <a:pt x="11214" y="2316"/>
                  </a:lnTo>
                  <a:lnTo>
                    <a:pt x="11272" y="2284"/>
                  </a:lnTo>
                  <a:lnTo>
                    <a:pt x="11308" y="2284"/>
                  </a:lnTo>
                  <a:lnTo>
                    <a:pt x="11347" y="2271"/>
                  </a:lnTo>
                  <a:lnTo>
                    <a:pt x="11354" y="2275"/>
                  </a:lnTo>
                  <a:lnTo>
                    <a:pt x="11351" y="2281"/>
                  </a:lnTo>
                  <a:lnTo>
                    <a:pt x="11333" y="2287"/>
                  </a:lnTo>
                  <a:lnTo>
                    <a:pt x="11336" y="2291"/>
                  </a:lnTo>
                  <a:lnTo>
                    <a:pt x="11340" y="2293"/>
                  </a:lnTo>
                  <a:lnTo>
                    <a:pt x="11345" y="2297"/>
                  </a:lnTo>
                  <a:lnTo>
                    <a:pt x="11351" y="2304"/>
                  </a:lnTo>
                  <a:lnTo>
                    <a:pt x="11357" y="2310"/>
                  </a:lnTo>
                  <a:lnTo>
                    <a:pt x="11362" y="2313"/>
                  </a:lnTo>
                  <a:lnTo>
                    <a:pt x="11371" y="2317"/>
                  </a:lnTo>
                  <a:lnTo>
                    <a:pt x="11378" y="2323"/>
                  </a:lnTo>
                  <a:lnTo>
                    <a:pt x="11386" y="2336"/>
                  </a:lnTo>
                  <a:lnTo>
                    <a:pt x="11395" y="2342"/>
                  </a:lnTo>
                  <a:lnTo>
                    <a:pt x="11452" y="2346"/>
                  </a:lnTo>
                  <a:lnTo>
                    <a:pt x="11485" y="2329"/>
                  </a:lnTo>
                  <a:lnTo>
                    <a:pt x="11519" y="2336"/>
                  </a:lnTo>
                  <a:lnTo>
                    <a:pt x="11528" y="2319"/>
                  </a:lnTo>
                  <a:lnTo>
                    <a:pt x="11542" y="2311"/>
                  </a:lnTo>
                  <a:lnTo>
                    <a:pt x="11547" y="2296"/>
                  </a:lnTo>
                  <a:lnTo>
                    <a:pt x="11600" y="2250"/>
                  </a:lnTo>
                  <a:lnTo>
                    <a:pt x="11604" y="2229"/>
                  </a:lnTo>
                  <a:lnTo>
                    <a:pt x="11628" y="2200"/>
                  </a:lnTo>
                  <a:lnTo>
                    <a:pt x="11630" y="2189"/>
                  </a:lnTo>
                  <a:lnTo>
                    <a:pt x="11625" y="2180"/>
                  </a:lnTo>
                  <a:lnTo>
                    <a:pt x="11632" y="2172"/>
                  </a:lnTo>
                  <a:lnTo>
                    <a:pt x="11627" y="2160"/>
                  </a:lnTo>
                  <a:lnTo>
                    <a:pt x="11622" y="2150"/>
                  </a:lnTo>
                  <a:lnTo>
                    <a:pt x="11619" y="2132"/>
                  </a:lnTo>
                  <a:lnTo>
                    <a:pt x="11617" y="2123"/>
                  </a:lnTo>
                  <a:lnTo>
                    <a:pt x="11567" y="2123"/>
                  </a:lnTo>
                  <a:lnTo>
                    <a:pt x="11543" y="2154"/>
                  </a:lnTo>
                  <a:lnTo>
                    <a:pt x="11533" y="2149"/>
                  </a:lnTo>
                  <a:lnTo>
                    <a:pt x="11528" y="2137"/>
                  </a:lnTo>
                  <a:lnTo>
                    <a:pt x="11526" y="2126"/>
                  </a:lnTo>
                  <a:lnTo>
                    <a:pt x="11527" y="2117"/>
                  </a:lnTo>
                  <a:lnTo>
                    <a:pt x="11603" y="2051"/>
                  </a:lnTo>
                  <a:lnTo>
                    <a:pt x="11600" y="2039"/>
                  </a:lnTo>
                  <a:lnTo>
                    <a:pt x="11596" y="2035"/>
                  </a:lnTo>
                  <a:lnTo>
                    <a:pt x="11591" y="2018"/>
                  </a:lnTo>
                  <a:lnTo>
                    <a:pt x="11605" y="2010"/>
                  </a:lnTo>
                  <a:lnTo>
                    <a:pt x="11603" y="1996"/>
                  </a:lnTo>
                  <a:lnTo>
                    <a:pt x="11597" y="1990"/>
                  </a:lnTo>
                  <a:lnTo>
                    <a:pt x="11584" y="1975"/>
                  </a:lnTo>
                  <a:lnTo>
                    <a:pt x="11580" y="1972"/>
                  </a:lnTo>
                  <a:lnTo>
                    <a:pt x="11576" y="1972"/>
                  </a:lnTo>
                  <a:lnTo>
                    <a:pt x="11570" y="1970"/>
                  </a:lnTo>
                  <a:lnTo>
                    <a:pt x="11563" y="1967"/>
                  </a:lnTo>
                  <a:lnTo>
                    <a:pt x="11556" y="1962"/>
                  </a:lnTo>
                  <a:lnTo>
                    <a:pt x="11543" y="1955"/>
                  </a:lnTo>
                  <a:lnTo>
                    <a:pt x="11501" y="1986"/>
                  </a:lnTo>
                  <a:lnTo>
                    <a:pt x="11469" y="2022"/>
                  </a:lnTo>
                  <a:lnTo>
                    <a:pt x="11450" y="2047"/>
                  </a:lnTo>
                  <a:lnTo>
                    <a:pt x="11420" y="2053"/>
                  </a:lnTo>
                  <a:lnTo>
                    <a:pt x="11407" y="2067"/>
                  </a:lnTo>
                  <a:lnTo>
                    <a:pt x="11362" y="2087"/>
                  </a:lnTo>
                  <a:lnTo>
                    <a:pt x="11334" y="2092"/>
                  </a:lnTo>
                  <a:lnTo>
                    <a:pt x="11329" y="2088"/>
                  </a:lnTo>
                  <a:lnTo>
                    <a:pt x="11330" y="2087"/>
                  </a:lnTo>
                  <a:lnTo>
                    <a:pt x="11330" y="2085"/>
                  </a:lnTo>
                  <a:lnTo>
                    <a:pt x="11328" y="2078"/>
                  </a:lnTo>
                  <a:lnTo>
                    <a:pt x="11318" y="2081"/>
                  </a:lnTo>
                  <a:lnTo>
                    <a:pt x="11315" y="2077"/>
                  </a:lnTo>
                  <a:lnTo>
                    <a:pt x="11358" y="2066"/>
                  </a:lnTo>
                  <a:lnTo>
                    <a:pt x="11378" y="2039"/>
                  </a:lnTo>
                  <a:lnTo>
                    <a:pt x="11375" y="2035"/>
                  </a:lnTo>
                  <a:lnTo>
                    <a:pt x="11369" y="2034"/>
                  </a:lnTo>
                  <a:lnTo>
                    <a:pt x="11343" y="2021"/>
                  </a:lnTo>
                  <a:lnTo>
                    <a:pt x="11259" y="2001"/>
                  </a:lnTo>
                  <a:lnTo>
                    <a:pt x="11259" y="1991"/>
                  </a:lnTo>
                  <a:lnTo>
                    <a:pt x="11264" y="1987"/>
                  </a:lnTo>
                  <a:lnTo>
                    <a:pt x="11304" y="2001"/>
                  </a:lnTo>
                  <a:lnTo>
                    <a:pt x="11329" y="1994"/>
                  </a:lnTo>
                  <a:lnTo>
                    <a:pt x="11342" y="1997"/>
                  </a:lnTo>
                  <a:lnTo>
                    <a:pt x="11350" y="2001"/>
                  </a:lnTo>
                  <a:lnTo>
                    <a:pt x="11371" y="2017"/>
                  </a:lnTo>
                  <a:lnTo>
                    <a:pt x="11374" y="2019"/>
                  </a:lnTo>
                  <a:lnTo>
                    <a:pt x="11399" y="2027"/>
                  </a:lnTo>
                  <a:lnTo>
                    <a:pt x="11431" y="2013"/>
                  </a:lnTo>
                  <a:lnTo>
                    <a:pt x="11438" y="1986"/>
                  </a:lnTo>
                  <a:lnTo>
                    <a:pt x="11460" y="1952"/>
                  </a:lnTo>
                  <a:lnTo>
                    <a:pt x="11501" y="1920"/>
                  </a:lnTo>
                  <a:lnTo>
                    <a:pt x="11585" y="1904"/>
                  </a:lnTo>
                  <a:lnTo>
                    <a:pt x="11591" y="1899"/>
                  </a:lnTo>
                  <a:lnTo>
                    <a:pt x="11584" y="1871"/>
                  </a:lnTo>
                  <a:lnTo>
                    <a:pt x="11590" y="1859"/>
                  </a:lnTo>
                  <a:lnTo>
                    <a:pt x="11587" y="1845"/>
                  </a:lnTo>
                  <a:lnTo>
                    <a:pt x="11569" y="1835"/>
                  </a:lnTo>
                  <a:lnTo>
                    <a:pt x="11481" y="1821"/>
                  </a:lnTo>
                  <a:lnTo>
                    <a:pt x="11482" y="1821"/>
                  </a:lnTo>
                  <a:lnTo>
                    <a:pt x="11477" y="1819"/>
                  </a:lnTo>
                  <a:lnTo>
                    <a:pt x="11472" y="1813"/>
                  </a:lnTo>
                  <a:lnTo>
                    <a:pt x="11466" y="1805"/>
                  </a:lnTo>
                  <a:lnTo>
                    <a:pt x="11461" y="1796"/>
                  </a:lnTo>
                  <a:lnTo>
                    <a:pt x="11458" y="1787"/>
                  </a:lnTo>
                  <a:lnTo>
                    <a:pt x="11461" y="1774"/>
                  </a:lnTo>
                  <a:lnTo>
                    <a:pt x="11445" y="1766"/>
                  </a:lnTo>
                  <a:lnTo>
                    <a:pt x="11442" y="1766"/>
                  </a:lnTo>
                  <a:lnTo>
                    <a:pt x="11439" y="1764"/>
                  </a:lnTo>
                  <a:lnTo>
                    <a:pt x="11425" y="1751"/>
                  </a:lnTo>
                  <a:lnTo>
                    <a:pt x="11415" y="1744"/>
                  </a:lnTo>
                  <a:lnTo>
                    <a:pt x="11399" y="1739"/>
                  </a:lnTo>
                  <a:lnTo>
                    <a:pt x="11367" y="1721"/>
                  </a:lnTo>
                  <a:lnTo>
                    <a:pt x="11358" y="1718"/>
                  </a:lnTo>
                  <a:lnTo>
                    <a:pt x="11349" y="1718"/>
                  </a:lnTo>
                  <a:lnTo>
                    <a:pt x="11338" y="1714"/>
                  </a:lnTo>
                  <a:lnTo>
                    <a:pt x="11334" y="1710"/>
                  </a:lnTo>
                  <a:lnTo>
                    <a:pt x="11330" y="1703"/>
                  </a:lnTo>
                  <a:lnTo>
                    <a:pt x="11330" y="1700"/>
                  </a:lnTo>
                  <a:lnTo>
                    <a:pt x="11333" y="1699"/>
                  </a:lnTo>
                  <a:lnTo>
                    <a:pt x="11438" y="1733"/>
                  </a:lnTo>
                  <a:lnTo>
                    <a:pt x="11457" y="1744"/>
                  </a:lnTo>
                  <a:lnTo>
                    <a:pt x="11479" y="1762"/>
                  </a:lnTo>
                  <a:lnTo>
                    <a:pt x="11484" y="1773"/>
                  </a:lnTo>
                  <a:lnTo>
                    <a:pt x="11489" y="1794"/>
                  </a:lnTo>
                  <a:lnTo>
                    <a:pt x="11495" y="1805"/>
                  </a:lnTo>
                  <a:lnTo>
                    <a:pt x="11585" y="1773"/>
                  </a:lnTo>
                  <a:lnTo>
                    <a:pt x="11606" y="1731"/>
                  </a:lnTo>
                  <a:lnTo>
                    <a:pt x="11606" y="1722"/>
                  </a:lnTo>
                  <a:lnTo>
                    <a:pt x="11601" y="1707"/>
                  </a:lnTo>
                  <a:lnTo>
                    <a:pt x="11597" y="1701"/>
                  </a:lnTo>
                  <a:lnTo>
                    <a:pt x="11593" y="1694"/>
                  </a:lnTo>
                  <a:lnTo>
                    <a:pt x="11589" y="1687"/>
                  </a:lnTo>
                  <a:lnTo>
                    <a:pt x="11586" y="1681"/>
                  </a:lnTo>
                  <a:lnTo>
                    <a:pt x="11585" y="1667"/>
                  </a:lnTo>
                  <a:lnTo>
                    <a:pt x="11576" y="1645"/>
                  </a:lnTo>
                  <a:lnTo>
                    <a:pt x="11574" y="1634"/>
                  </a:lnTo>
                  <a:lnTo>
                    <a:pt x="11580" y="1594"/>
                  </a:lnTo>
                  <a:lnTo>
                    <a:pt x="11574" y="1580"/>
                  </a:lnTo>
                  <a:lnTo>
                    <a:pt x="11569" y="1582"/>
                  </a:lnTo>
                  <a:lnTo>
                    <a:pt x="11564" y="1581"/>
                  </a:lnTo>
                  <a:lnTo>
                    <a:pt x="11557" y="1576"/>
                  </a:lnTo>
                  <a:lnTo>
                    <a:pt x="11573" y="1552"/>
                  </a:lnTo>
                  <a:lnTo>
                    <a:pt x="11572" y="1524"/>
                  </a:lnTo>
                  <a:lnTo>
                    <a:pt x="11578" y="1516"/>
                  </a:lnTo>
                  <a:lnTo>
                    <a:pt x="11579" y="1494"/>
                  </a:lnTo>
                  <a:lnTo>
                    <a:pt x="11583" y="1483"/>
                  </a:lnTo>
                  <a:lnTo>
                    <a:pt x="11581" y="1453"/>
                  </a:lnTo>
                  <a:lnTo>
                    <a:pt x="11602" y="1416"/>
                  </a:lnTo>
                  <a:lnTo>
                    <a:pt x="11601" y="1403"/>
                  </a:lnTo>
                  <a:lnTo>
                    <a:pt x="11606" y="1393"/>
                  </a:lnTo>
                  <a:lnTo>
                    <a:pt x="11604" y="1389"/>
                  </a:lnTo>
                  <a:lnTo>
                    <a:pt x="11598" y="1385"/>
                  </a:lnTo>
                  <a:lnTo>
                    <a:pt x="11594" y="1373"/>
                  </a:lnTo>
                  <a:lnTo>
                    <a:pt x="11598" y="1367"/>
                  </a:lnTo>
                  <a:lnTo>
                    <a:pt x="11611" y="1363"/>
                  </a:lnTo>
                  <a:lnTo>
                    <a:pt x="11614" y="1351"/>
                  </a:lnTo>
                  <a:lnTo>
                    <a:pt x="11613" y="1341"/>
                  </a:lnTo>
                  <a:lnTo>
                    <a:pt x="11610" y="1330"/>
                  </a:lnTo>
                  <a:lnTo>
                    <a:pt x="11591" y="1319"/>
                  </a:lnTo>
                  <a:lnTo>
                    <a:pt x="11583" y="1314"/>
                  </a:lnTo>
                  <a:lnTo>
                    <a:pt x="11583" y="1304"/>
                  </a:lnTo>
                  <a:lnTo>
                    <a:pt x="11627" y="1289"/>
                  </a:lnTo>
                  <a:lnTo>
                    <a:pt x="11637" y="1226"/>
                  </a:lnTo>
                  <a:lnTo>
                    <a:pt x="11649" y="1200"/>
                  </a:lnTo>
                  <a:lnTo>
                    <a:pt x="11645" y="1167"/>
                  </a:lnTo>
                  <a:lnTo>
                    <a:pt x="11643" y="1161"/>
                  </a:lnTo>
                  <a:lnTo>
                    <a:pt x="11635" y="1147"/>
                  </a:lnTo>
                  <a:lnTo>
                    <a:pt x="11633" y="1140"/>
                  </a:lnTo>
                  <a:lnTo>
                    <a:pt x="11638" y="1113"/>
                  </a:lnTo>
                  <a:lnTo>
                    <a:pt x="11636" y="1106"/>
                  </a:lnTo>
                  <a:lnTo>
                    <a:pt x="11631" y="1095"/>
                  </a:lnTo>
                  <a:lnTo>
                    <a:pt x="11638" y="1076"/>
                  </a:lnTo>
                  <a:lnTo>
                    <a:pt x="11637" y="1052"/>
                  </a:lnTo>
                  <a:lnTo>
                    <a:pt x="11650" y="1045"/>
                  </a:lnTo>
                  <a:lnTo>
                    <a:pt x="11660" y="1018"/>
                  </a:lnTo>
                  <a:lnTo>
                    <a:pt x="11675" y="1016"/>
                  </a:lnTo>
                  <a:lnTo>
                    <a:pt x="11687" y="996"/>
                  </a:lnTo>
                  <a:lnTo>
                    <a:pt x="11687" y="943"/>
                  </a:lnTo>
                  <a:lnTo>
                    <a:pt x="11707" y="886"/>
                  </a:lnTo>
                  <a:lnTo>
                    <a:pt x="11695" y="833"/>
                  </a:lnTo>
                  <a:lnTo>
                    <a:pt x="11693" y="827"/>
                  </a:lnTo>
                  <a:lnTo>
                    <a:pt x="11688" y="820"/>
                  </a:lnTo>
                  <a:lnTo>
                    <a:pt x="11679" y="812"/>
                  </a:lnTo>
                  <a:lnTo>
                    <a:pt x="11672" y="807"/>
                  </a:lnTo>
                  <a:lnTo>
                    <a:pt x="11661" y="802"/>
                  </a:lnTo>
                  <a:lnTo>
                    <a:pt x="11654" y="797"/>
                  </a:lnTo>
                  <a:lnTo>
                    <a:pt x="11648" y="792"/>
                  </a:lnTo>
                  <a:lnTo>
                    <a:pt x="11642" y="787"/>
                  </a:lnTo>
                  <a:lnTo>
                    <a:pt x="11639" y="786"/>
                  </a:lnTo>
                  <a:lnTo>
                    <a:pt x="11602" y="816"/>
                  </a:lnTo>
                  <a:lnTo>
                    <a:pt x="11578" y="847"/>
                  </a:lnTo>
                  <a:lnTo>
                    <a:pt x="11530" y="883"/>
                  </a:lnTo>
                  <a:lnTo>
                    <a:pt x="11519" y="912"/>
                  </a:lnTo>
                  <a:lnTo>
                    <a:pt x="11497" y="936"/>
                  </a:lnTo>
                  <a:lnTo>
                    <a:pt x="11448" y="997"/>
                  </a:lnTo>
                  <a:lnTo>
                    <a:pt x="11415" y="1029"/>
                  </a:lnTo>
                  <a:lnTo>
                    <a:pt x="11371" y="1091"/>
                  </a:lnTo>
                  <a:lnTo>
                    <a:pt x="11373" y="1094"/>
                  </a:lnTo>
                  <a:lnTo>
                    <a:pt x="11224" y="1258"/>
                  </a:lnTo>
                  <a:lnTo>
                    <a:pt x="11223" y="1267"/>
                  </a:lnTo>
                  <a:lnTo>
                    <a:pt x="11227" y="1294"/>
                  </a:lnTo>
                  <a:lnTo>
                    <a:pt x="11193" y="1333"/>
                  </a:lnTo>
                  <a:lnTo>
                    <a:pt x="11190" y="1325"/>
                  </a:lnTo>
                  <a:lnTo>
                    <a:pt x="11202" y="1301"/>
                  </a:lnTo>
                  <a:lnTo>
                    <a:pt x="11203" y="1285"/>
                  </a:lnTo>
                  <a:lnTo>
                    <a:pt x="11208" y="1275"/>
                  </a:lnTo>
                  <a:lnTo>
                    <a:pt x="11207" y="1269"/>
                  </a:lnTo>
                  <a:lnTo>
                    <a:pt x="11160" y="1301"/>
                  </a:lnTo>
                  <a:lnTo>
                    <a:pt x="11134" y="1297"/>
                  </a:lnTo>
                  <a:lnTo>
                    <a:pt x="11134" y="1286"/>
                  </a:lnTo>
                  <a:lnTo>
                    <a:pt x="11167" y="1278"/>
                  </a:lnTo>
                  <a:lnTo>
                    <a:pt x="11184" y="1252"/>
                  </a:lnTo>
                  <a:lnTo>
                    <a:pt x="11200" y="1246"/>
                  </a:lnTo>
                  <a:lnTo>
                    <a:pt x="11213" y="1219"/>
                  </a:lnTo>
                  <a:lnTo>
                    <a:pt x="11219" y="1216"/>
                  </a:lnTo>
                  <a:lnTo>
                    <a:pt x="11210" y="1211"/>
                  </a:lnTo>
                  <a:lnTo>
                    <a:pt x="11199" y="1215"/>
                  </a:lnTo>
                  <a:lnTo>
                    <a:pt x="11190" y="1211"/>
                  </a:lnTo>
                  <a:lnTo>
                    <a:pt x="11189" y="1200"/>
                  </a:lnTo>
                  <a:lnTo>
                    <a:pt x="11247" y="1189"/>
                  </a:lnTo>
                  <a:lnTo>
                    <a:pt x="11254" y="1181"/>
                  </a:lnTo>
                  <a:lnTo>
                    <a:pt x="11256" y="1172"/>
                  </a:lnTo>
                  <a:lnTo>
                    <a:pt x="11265" y="1170"/>
                  </a:lnTo>
                  <a:lnTo>
                    <a:pt x="11268" y="1156"/>
                  </a:lnTo>
                  <a:lnTo>
                    <a:pt x="11281" y="1150"/>
                  </a:lnTo>
                  <a:lnTo>
                    <a:pt x="11283" y="1141"/>
                  </a:lnTo>
                  <a:lnTo>
                    <a:pt x="11282" y="1142"/>
                  </a:lnTo>
                  <a:lnTo>
                    <a:pt x="11295" y="1130"/>
                  </a:lnTo>
                  <a:lnTo>
                    <a:pt x="11302" y="1101"/>
                  </a:lnTo>
                  <a:lnTo>
                    <a:pt x="11312" y="1092"/>
                  </a:lnTo>
                  <a:lnTo>
                    <a:pt x="11313" y="1073"/>
                  </a:lnTo>
                  <a:lnTo>
                    <a:pt x="11372" y="993"/>
                  </a:lnTo>
                  <a:lnTo>
                    <a:pt x="11381" y="972"/>
                  </a:lnTo>
                  <a:lnTo>
                    <a:pt x="11395" y="957"/>
                  </a:lnTo>
                  <a:lnTo>
                    <a:pt x="11418" y="927"/>
                  </a:lnTo>
                  <a:lnTo>
                    <a:pt x="11415" y="915"/>
                  </a:lnTo>
                  <a:lnTo>
                    <a:pt x="11402" y="909"/>
                  </a:lnTo>
                  <a:lnTo>
                    <a:pt x="11309" y="916"/>
                  </a:lnTo>
                  <a:lnTo>
                    <a:pt x="11179" y="1014"/>
                  </a:lnTo>
                  <a:lnTo>
                    <a:pt x="11133" y="1011"/>
                  </a:lnTo>
                  <a:lnTo>
                    <a:pt x="11130" y="1007"/>
                  </a:lnTo>
                  <a:lnTo>
                    <a:pt x="11193" y="987"/>
                  </a:lnTo>
                  <a:lnTo>
                    <a:pt x="11178" y="974"/>
                  </a:lnTo>
                  <a:lnTo>
                    <a:pt x="11011" y="935"/>
                  </a:lnTo>
                  <a:lnTo>
                    <a:pt x="10994" y="925"/>
                  </a:lnTo>
                  <a:lnTo>
                    <a:pt x="11201" y="968"/>
                  </a:lnTo>
                  <a:lnTo>
                    <a:pt x="11250" y="923"/>
                  </a:lnTo>
                  <a:lnTo>
                    <a:pt x="11313" y="883"/>
                  </a:lnTo>
                  <a:lnTo>
                    <a:pt x="11359" y="853"/>
                  </a:lnTo>
                  <a:lnTo>
                    <a:pt x="11388" y="842"/>
                  </a:lnTo>
                  <a:lnTo>
                    <a:pt x="11412" y="826"/>
                  </a:lnTo>
                  <a:lnTo>
                    <a:pt x="11416" y="803"/>
                  </a:lnTo>
                  <a:lnTo>
                    <a:pt x="11422" y="800"/>
                  </a:lnTo>
                  <a:lnTo>
                    <a:pt x="11431" y="807"/>
                  </a:lnTo>
                  <a:lnTo>
                    <a:pt x="11446" y="811"/>
                  </a:lnTo>
                  <a:lnTo>
                    <a:pt x="11474" y="755"/>
                  </a:lnTo>
                  <a:lnTo>
                    <a:pt x="11471" y="745"/>
                  </a:lnTo>
                  <a:lnTo>
                    <a:pt x="11436" y="772"/>
                  </a:lnTo>
                  <a:lnTo>
                    <a:pt x="11410" y="772"/>
                  </a:lnTo>
                  <a:lnTo>
                    <a:pt x="11400" y="786"/>
                  </a:lnTo>
                  <a:lnTo>
                    <a:pt x="11390" y="781"/>
                  </a:lnTo>
                  <a:lnTo>
                    <a:pt x="11447" y="723"/>
                  </a:lnTo>
                  <a:lnTo>
                    <a:pt x="11446" y="717"/>
                  </a:lnTo>
                  <a:lnTo>
                    <a:pt x="11441" y="713"/>
                  </a:lnTo>
                  <a:lnTo>
                    <a:pt x="11437" y="710"/>
                  </a:lnTo>
                  <a:lnTo>
                    <a:pt x="11434" y="708"/>
                  </a:lnTo>
                  <a:lnTo>
                    <a:pt x="11431" y="707"/>
                  </a:lnTo>
                  <a:lnTo>
                    <a:pt x="11476" y="698"/>
                  </a:lnTo>
                  <a:lnTo>
                    <a:pt x="11485" y="686"/>
                  </a:lnTo>
                  <a:lnTo>
                    <a:pt x="11492" y="687"/>
                  </a:lnTo>
                  <a:lnTo>
                    <a:pt x="11515" y="694"/>
                  </a:lnTo>
                  <a:lnTo>
                    <a:pt x="11564" y="676"/>
                  </a:lnTo>
                  <a:lnTo>
                    <a:pt x="11565" y="665"/>
                  </a:lnTo>
                  <a:lnTo>
                    <a:pt x="11575" y="655"/>
                  </a:lnTo>
                  <a:lnTo>
                    <a:pt x="11575" y="648"/>
                  </a:lnTo>
                  <a:lnTo>
                    <a:pt x="11569" y="637"/>
                  </a:lnTo>
                  <a:lnTo>
                    <a:pt x="11521" y="618"/>
                  </a:lnTo>
                  <a:lnTo>
                    <a:pt x="11512" y="613"/>
                  </a:lnTo>
                  <a:lnTo>
                    <a:pt x="11517" y="610"/>
                  </a:lnTo>
                  <a:lnTo>
                    <a:pt x="11550" y="618"/>
                  </a:lnTo>
                  <a:lnTo>
                    <a:pt x="11575" y="609"/>
                  </a:lnTo>
                  <a:lnTo>
                    <a:pt x="11601" y="502"/>
                  </a:lnTo>
                  <a:lnTo>
                    <a:pt x="11609" y="497"/>
                  </a:lnTo>
                  <a:lnTo>
                    <a:pt x="11608" y="497"/>
                  </a:lnTo>
                  <a:lnTo>
                    <a:pt x="11624" y="427"/>
                  </a:lnTo>
                  <a:lnTo>
                    <a:pt x="11618" y="417"/>
                  </a:lnTo>
                  <a:lnTo>
                    <a:pt x="11614" y="416"/>
                  </a:lnTo>
                  <a:lnTo>
                    <a:pt x="11610" y="412"/>
                  </a:lnTo>
                  <a:lnTo>
                    <a:pt x="11607" y="408"/>
                  </a:lnTo>
                  <a:lnTo>
                    <a:pt x="11608" y="405"/>
                  </a:lnTo>
                  <a:lnTo>
                    <a:pt x="11621" y="404"/>
                  </a:lnTo>
                  <a:lnTo>
                    <a:pt x="11631" y="392"/>
                  </a:lnTo>
                  <a:lnTo>
                    <a:pt x="11628" y="363"/>
                  </a:lnTo>
                  <a:lnTo>
                    <a:pt x="11622" y="343"/>
                  </a:lnTo>
                  <a:lnTo>
                    <a:pt x="11625" y="332"/>
                  </a:lnTo>
                  <a:lnTo>
                    <a:pt x="11620" y="322"/>
                  </a:lnTo>
                  <a:lnTo>
                    <a:pt x="11610" y="317"/>
                  </a:lnTo>
                  <a:lnTo>
                    <a:pt x="11598" y="319"/>
                  </a:lnTo>
                  <a:lnTo>
                    <a:pt x="11589" y="315"/>
                  </a:lnTo>
                  <a:lnTo>
                    <a:pt x="11629" y="244"/>
                  </a:lnTo>
                  <a:lnTo>
                    <a:pt x="11617" y="209"/>
                  </a:lnTo>
                  <a:lnTo>
                    <a:pt x="11617" y="206"/>
                  </a:lnTo>
                  <a:lnTo>
                    <a:pt x="11614" y="200"/>
                  </a:lnTo>
                  <a:lnTo>
                    <a:pt x="11603" y="187"/>
                  </a:lnTo>
                  <a:lnTo>
                    <a:pt x="11589" y="171"/>
                  </a:lnTo>
                  <a:lnTo>
                    <a:pt x="11575" y="158"/>
                  </a:lnTo>
                  <a:lnTo>
                    <a:pt x="11555" y="142"/>
                  </a:lnTo>
                  <a:lnTo>
                    <a:pt x="11539" y="132"/>
                  </a:lnTo>
                  <a:lnTo>
                    <a:pt x="11479" y="106"/>
                  </a:lnTo>
                  <a:lnTo>
                    <a:pt x="11437" y="98"/>
                  </a:lnTo>
                  <a:lnTo>
                    <a:pt x="11434" y="96"/>
                  </a:lnTo>
                  <a:lnTo>
                    <a:pt x="11377" y="120"/>
                  </a:lnTo>
                  <a:lnTo>
                    <a:pt x="11372" y="114"/>
                  </a:lnTo>
                  <a:lnTo>
                    <a:pt x="11370" y="112"/>
                  </a:lnTo>
                  <a:lnTo>
                    <a:pt x="11354" y="120"/>
                  </a:lnTo>
                  <a:lnTo>
                    <a:pt x="11359" y="122"/>
                  </a:lnTo>
                  <a:lnTo>
                    <a:pt x="11360" y="123"/>
                  </a:lnTo>
                  <a:lnTo>
                    <a:pt x="11366" y="131"/>
                  </a:lnTo>
                  <a:lnTo>
                    <a:pt x="11360" y="140"/>
                  </a:lnTo>
                  <a:lnTo>
                    <a:pt x="11355" y="133"/>
                  </a:lnTo>
                  <a:lnTo>
                    <a:pt x="11353" y="130"/>
                  </a:lnTo>
                  <a:lnTo>
                    <a:pt x="11351" y="127"/>
                  </a:lnTo>
                  <a:lnTo>
                    <a:pt x="11347" y="123"/>
                  </a:lnTo>
                  <a:lnTo>
                    <a:pt x="11343" y="116"/>
                  </a:lnTo>
                  <a:lnTo>
                    <a:pt x="11354" y="108"/>
                  </a:lnTo>
                  <a:lnTo>
                    <a:pt x="11351" y="104"/>
                  </a:lnTo>
                  <a:lnTo>
                    <a:pt x="11298" y="137"/>
                  </a:lnTo>
                  <a:lnTo>
                    <a:pt x="11303" y="145"/>
                  </a:lnTo>
                  <a:lnTo>
                    <a:pt x="11306" y="146"/>
                  </a:lnTo>
                  <a:lnTo>
                    <a:pt x="11309" y="148"/>
                  </a:lnTo>
                  <a:lnTo>
                    <a:pt x="11314" y="151"/>
                  </a:lnTo>
                  <a:lnTo>
                    <a:pt x="11319" y="155"/>
                  </a:lnTo>
                  <a:lnTo>
                    <a:pt x="11311" y="158"/>
                  </a:lnTo>
                  <a:lnTo>
                    <a:pt x="11305" y="156"/>
                  </a:lnTo>
                  <a:lnTo>
                    <a:pt x="11302" y="154"/>
                  </a:lnTo>
                  <a:lnTo>
                    <a:pt x="11295" y="147"/>
                  </a:lnTo>
                  <a:lnTo>
                    <a:pt x="11293" y="145"/>
                  </a:lnTo>
                  <a:lnTo>
                    <a:pt x="11291" y="145"/>
                  </a:lnTo>
                  <a:lnTo>
                    <a:pt x="11289" y="147"/>
                  </a:lnTo>
                  <a:lnTo>
                    <a:pt x="11289" y="151"/>
                  </a:lnTo>
                  <a:lnTo>
                    <a:pt x="11304" y="180"/>
                  </a:lnTo>
                  <a:lnTo>
                    <a:pt x="11306" y="189"/>
                  </a:lnTo>
                  <a:lnTo>
                    <a:pt x="11280" y="215"/>
                  </a:lnTo>
                  <a:lnTo>
                    <a:pt x="11275" y="206"/>
                  </a:lnTo>
                  <a:lnTo>
                    <a:pt x="11276" y="200"/>
                  </a:lnTo>
                  <a:lnTo>
                    <a:pt x="11293" y="185"/>
                  </a:lnTo>
                  <a:lnTo>
                    <a:pt x="11289" y="181"/>
                  </a:lnTo>
                  <a:lnTo>
                    <a:pt x="11286" y="183"/>
                  </a:lnTo>
                  <a:lnTo>
                    <a:pt x="11283" y="179"/>
                  </a:lnTo>
                  <a:lnTo>
                    <a:pt x="11285" y="178"/>
                  </a:lnTo>
                  <a:lnTo>
                    <a:pt x="11282" y="174"/>
                  </a:lnTo>
                  <a:lnTo>
                    <a:pt x="11278" y="168"/>
                  </a:lnTo>
                  <a:lnTo>
                    <a:pt x="11270" y="157"/>
                  </a:lnTo>
                  <a:lnTo>
                    <a:pt x="11266" y="153"/>
                  </a:lnTo>
                  <a:lnTo>
                    <a:pt x="11262" y="149"/>
                  </a:lnTo>
                  <a:lnTo>
                    <a:pt x="11258" y="145"/>
                  </a:lnTo>
                  <a:lnTo>
                    <a:pt x="11252" y="135"/>
                  </a:lnTo>
                  <a:lnTo>
                    <a:pt x="11250" y="127"/>
                  </a:lnTo>
                  <a:lnTo>
                    <a:pt x="11250" y="122"/>
                  </a:lnTo>
                  <a:lnTo>
                    <a:pt x="11253" y="119"/>
                  </a:lnTo>
                  <a:lnTo>
                    <a:pt x="11237" y="108"/>
                  </a:lnTo>
                  <a:lnTo>
                    <a:pt x="11186" y="118"/>
                  </a:lnTo>
                  <a:lnTo>
                    <a:pt x="11177" y="111"/>
                  </a:lnTo>
                  <a:lnTo>
                    <a:pt x="11186" y="108"/>
                  </a:lnTo>
                  <a:lnTo>
                    <a:pt x="11187" y="103"/>
                  </a:lnTo>
                  <a:lnTo>
                    <a:pt x="11180" y="92"/>
                  </a:lnTo>
                  <a:lnTo>
                    <a:pt x="11163" y="87"/>
                  </a:lnTo>
                  <a:lnTo>
                    <a:pt x="11148" y="89"/>
                  </a:lnTo>
                  <a:lnTo>
                    <a:pt x="11139" y="85"/>
                  </a:lnTo>
                  <a:lnTo>
                    <a:pt x="11136" y="85"/>
                  </a:lnTo>
                  <a:lnTo>
                    <a:pt x="11134" y="90"/>
                  </a:lnTo>
                  <a:lnTo>
                    <a:pt x="11129" y="88"/>
                  </a:lnTo>
                  <a:lnTo>
                    <a:pt x="11127" y="85"/>
                  </a:lnTo>
                  <a:lnTo>
                    <a:pt x="11122" y="78"/>
                  </a:lnTo>
                  <a:lnTo>
                    <a:pt x="11120" y="76"/>
                  </a:lnTo>
                  <a:lnTo>
                    <a:pt x="11115" y="77"/>
                  </a:lnTo>
                  <a:lnTo>
                    <a:pt x="11099" y="72"/>
                  </a:lnTo>
                  <a:lnTo>
                    <a:pt x="11077" y="79"/>
                  </a:lnTo>
                  <a:lnTo>
                    <a:pt x="11102" y="51"/>
                  </a:lnTo>
                  <a:lnTo>
                    <a:pt x="11102" y="42"/>
                  </a:lnTo>
                  <a:lnTo>
                    <a:pt x="11097" y="29"/>
                  </a:lnTo>
                  <a:lnTo>
                    <a:pt x="11091" y="25"/>
                  </a:lnTo>
                  <a:lnTo>
                    <a:pt x="11086" y="20"/>
                  </a:lnTo>
                  <a:lnTo>
                    <a:pt x="11081" y="15"/>
                  </a:lnTo>
                  <a:lnTo>
                    <a:pt x="11078" y="10"/>
                  </a:lnTo>
                  <a:lnTo>
                    <a:pt x="11067" y="3"/>
                  </a:lnTo>
                  <a:lnTo>
                    <a:pt x="11059" y="0"/>
                  </a:lnTo>
                  <a:lnTo>
                    <a:pt x="10986" y="26"/>
                  </a:lnTo>
                  <a:lnTo>
                    <a:pt x="10993" y="62"/>
                  </a:lnTo>
                  <a:lnTo>
                    <a:pt x="10985" y="64"/>
                  </a:lnTo>
                  <a:lnTo>
                    <a:pt x="10987" y="71"/>
                  </a:lnTo>
                  <a:lnTo>
                    <a:pt x="10989" y="72"/>
                  </a:lnTo>
                  <a:lnTo>
                    <a:pt x="10994" y="76"/>
                  </a:lnTo>
                  <a:lnTo>
                    <a:pt x="10996" y="77"/>
                  </a:lnTo>
                  <a:lnTo>
                    <a:pt x="10998" y="85"/>
                  </a:lnTo>
                  <a:lnTo>
                    <a:pt x="10989" y="83"/>
                  </a:lnTo>
                  <a:lnTo>
                    <a:pt x="10966" y="72"/>
                  </a:lnTo>
                  <a:lnTo>
                    <a:pt x="10942" y="66"/>
                  </a:lnTo>
                  <a:lnTo>
                    <a:pt x="10929" y="58"/>
                  </a:lnTo>
                  <a:lnTo>
                    <a:pt x="10922" y="46"/>
                  </a:lnTo>
                  <a:lnTo>
                    <a:pt x="10918" y="41"/>
                  </a:lnTo>
                  <a:lnTo>
                    <a:pt x="10900" y="48"/>
                  </a:lnTo>
                  <a:lnTo>
                    <a:pt x="10889" y="43"/>
                  </a:lnTo>
                  <a:lnTo>
                    <a:pt x="10887" y="36"/>
                  </a:lnTo>
                  <a:lnTo>
                    <a:pt x="10907" y="29"/>
                  </a:lnTo>
                  <a:lnTo>
                    <a:pt x="10907" y="24"/>
                  </a:lnTo>
                  <a:lnTo>
                    <a:pt x="10901" y="15"/>
                  </a:lnTo>
                  <a:lnTo>
                    <a:pt x="10892" y="11"/>
                  </a:lnTo>
                  <a:lnTo>
                    <a:pt x="10855" y="37"/>
                  </a:lnTo>
                  <a:lnTo>
                    <a:pt x="10858" y="50"/>
                  </a:lnTo>
                  <a:lnTo>
                    <a:pt x="10852" y="55"/>
                  </a:lnTo>
                  <a:lnTo>
                    <a:pt x="10852" y="60"/>
                  </a:lnTo>
                  <a:lnTo>
                    <a:pt x="10862" y="63"/>
                  </a:lnTo>
                  <a:lnTo>
                    <a:pt x="10871" y="56"/>
                  </a:lnTo>
                  <a:lnTo>
                    <a:pt x="10884" y="63"/>
                  </a:lnTo>
                  <a:lnTo>
                    <a:pt x="10878" y="66"/>
                  </a:lnTo>
                  <a:lnTo>
                    <a:pt x="10877" y="70"/>
                  </a:lnTo>
                  <a:lnTo>
                    <a:pt x="10885" y="98"/>
                  </a:lnTo>
                  <a:lnTo>
                    <a:pt x="10884" y="102"/>
                  </a:lnTo>
                  <a:lnTo>
                    <a:pt x="10897" y="109"/>
                  </a:lnTo>
                  <a:lnTo>
                    <a:pt x="10910" y="107"/>
                  </a:lnTo>
                  <a:lnTo>
                    <a:pt x="10922" y="112"/>
                  </a:lnTo>
                  <a:lnTo>
                    <a:pt x="10889" y="121"/>
                  </a:lnTo>
                  <a:lnTo>
                    <a:pt x="10880" y="119"/>
                  </a:lnTo>
                  <a:lnTo>
                    <a:pt x="10867" y="110"/>
                  </a:lnTo>
                  <a:lnTo>
                    <a:pt x="10862" y="97"/>
                  </a:lnTo>
                  <a:lnTo>
                    <a:pt x="10859" y="91"/>
                  </a:lnTo>
                  <a:lnTo>
                    <a:pt x="10850" y="86"/>
                  </a:lnTo>
                  <a:lnTo>
                    <a:pt x="10814" y="102"/>
                  </a:lnTo>
                  <a:lnTo>
                    <a:pt x="10780" y="186"/>
                  </a:lnTo>
                  <a:lnTo>
                    <a:pt x="10782" y="193"/>
                  </a:lnTo>
                  <a:lnTo>
                    <a:pt x="10790" y="205"/>
                  </a:lnTo>
                  <a:lnTo>
                    <a:pt x="10790" y="204"/>
                  </a:lnTo>
                  <a:lnTo>
                    <a:pt x="10792" y="204"/>
                  </a:lnTo>
                  <a:lnTo>
                    <a:pt x="10795" y="205"/>
                  </a:lnTo>
                  <a:lnTo>
                    <a:pt x="10798" y="208"/>
                  </a:lnTo>
                  <a:lnTo>
                    <a:pt x="10800" y="215"/>
                  </a:lnTo>
                  <a:lnTo>
                    <a:pt x="10774" y="216"/>
                  </a:lnTo>
                  <a:lnTo>
                    <a:pt x="10756" y="235"/>
                  </a:lnTo>
                  <a:lnTo>
                    <a:pt x="10758" y="244"/>
                  </a:lnTo>
                  <a:lnTo>
                    <a:pt x="10748" y="252"/>
                  </a:lnTo>
                  <a:lnTo>
                    <a:pt x="10747" y="280"/>
                  </a:lnTo>
                  <a:lnTo>
                    <a:pt x="10638" y="348"/>
                  </a:lnTo>
                  <a:lnTo>
                    <a:pt x="10628" y="345"/>
                  </a:lnTo>
                  <a:lnTo>
                    <a:pt x="10625" y="335"/>
                  </a:lnTo>
                  <a:lnTo>
                    <a:pt x="10633" y="318"/>
                  </a:lnTo>
                  <a:lnTo>
                    <a:pt x="10632" y="307"/>
                  </a:lnTo>
                  <a:lnTo>
                    <a:pt x="10672" y="262"/>
                  </a:lnTo>
                  <a:lnTo>
                    <a:pt x="10672" y="249"/>
                  </a:lnTo>
                  <a:lnTo>
                    <a:pt x="10683" y="243"/>
                  </a:lnTo>
                  <a:lnTo>
                    <a:pt x="10684" y="232"/>
                  </a:lnTo>
                  <a:lnTo>
                    <a:pt x="10691" y="230"/>
                  </a:lnTo>
                  <a:lnTo>
                    <a:pt x="10692" y="223"/>
                  </a:lnTo>
                  <a:lnTo>
                    <a:pt x="10711" y="206"/>
                  </a:lnTo>
                  <a:lnTo>
                    <a:pt x="10710" y="188"/>
                  </a:lnTo>
                  <a:lnTo>
                    <a:pt x="10731" y="164"/>
                  </a:lnTo>
                  <a:lnTo>
                    <a:pt x="10729" y="154"/>
                  </a:lnTo>
                  <a:lnTo>
                    <a:pt x="10725" y="151"/>
                  </a:lnTo>
                  <a:lnTo>
                    <a:pt x="10737" y="95"/>
                  </a:lnTo>
                  <a:lnTo>
                    <a:pt x="10732" y="86"/>
                  </a:lnTo>
                  <a:lnTo>
                    <a:pt x="10727" y="85"/>
                  </a:lnTo>
                  <a:lnTo>
                    <a:pt x="10724" y="83"/>
                  </a:lnTo>
                  <a:lnTo>
                    <a:pt x="10720" y="80"/>
                  </a:lnTo>
                  <a:lnTo>
                    <a:pt x="10724" y="74"/>
                  </a:lnTo>
                  <a:lnTo>
                    <a:pt x="10722" y="68"/>
                  </a:lnTo>
                  <a:lnTo>
                    <a:pt x="10718" y="68"/>
                  </a:lnTo>
                  <a:lnTo>
                    <a:pt x="10716" y="72"/>
                  </a:lnTo>
                  <a:lnTo>
                    <a:pt x="10708" y="68"/>
                  </a:lnTo>
                  <a:lnTo>
                    <a:pt x="10684" y="80"/>
                  </a:lnTo>
                  <a:lnTo>
                    <a:pt x="10668" y="75"/>
                  </a:lnTo>
                  <a:lnTo>
                    <a:pt x="10662" y="75"/>
                  </a:lnTo>
                  <a:lnTo>
                    <a:pt x="10672" y="97"/>
                  </a:lnTo>
                  <a:lnTo>
                    <a:pt x="10668" y="99"/>
                  </a:lnTo>
                  <a:lnTo>
                    <a:pt x="10655" y="98"/>
                  </a:lnTo>
                  <a:lnTo>
                    <a:pt x="10653" y="93"/>
                  </a:lnTo>
                  <a:lnTo>
                    <a:pt x="10649" y="84"/>
                  </a:lnTo>
                  <a:lnTo>
                    <a:pt x="10628" y="86"/>
                  </a:lnTo>
                  <a:lnTo>
                    <a:pt x="10628" y="89"/>
                  </a:lnTo>
                  <a:lnTo>
                    <a:pt x="10635" y="96"/>
                  </a:lnTo>
                  <a:lnTo>
                    <a:pt x="10636" y="107"/>
                  </a:lnTo>
                  <a:lnTo>
                    <a:pt x="10575" y="102"/>
                  </a:lnTo>
                  <a:lnTo>
                    <a:pt x="10543" y="129"/>
                  </a:lnTo>
                  <a:lnTo>
                    <a:pt x="10544" y="140"/>
                  </a:lnTo>
                  <a:lnTo>
                    <a:pt x="10540" y="147"/>
                  </a:lnTo>
                  <a:lnTo>
                    <a:pt x="10527" y="141"/>
                  </a:lnTo>
                  <a:lnTo>
                    <a:pt x="10518" y="126"/>
                  </a:lnTo>
                  <a:lnTo>
                    <a:pt x="10512" y="114"/>
                  </a:lnTo>
                  <a:lnTo>
                    <a:pt x="10504" y="110"/>
                  </a:lnTo>
                  <a:lnTo>
                    <a:pt x="10463" y="118"/>
                  </a:lnTo>
                  <a:lnTo>
                    <a:pt x="10462" y="134"/>
                  </a:lnTo>
                  <a:lnTo>
                    <a:pt x="10463" y="134"/>
                  </a:lnTo>
                  <a:lnTo>
                    <a:pt x="10461" y="140"/>
                  </a:lnTo>
                  <a:lnTo>
                    <a:pt x="10434" y="151"/>
                  </a:lnTo>
                  <a:lnTo>
                    <a:pt x="10424" y="145"/>
                  </a:lnTo>
                  <a:lnTo>
                    <a:pt x="10410" y="126"/>
                  </a:lnTo>
                  <a:lnTo>
                    <a:pt x="10401" y="117"/>
                  </a:lnTo>
                  <a:lnTo>
                    <a:pt x="10395" y="117"/>
                  </a:lnTo>
                  <a:lnTo>
                    <a:pt x="10393" y="143"/>
                  </a:lnTo>
                  <a:lnTo>
                    <a:pt x="10363" y="173"/>
                  </a:lnTo>
                  <a:lnTo>
                    <a:pt x="10353" y="167"/>
                  </a:lnTo>
                  <a:lnTo>
                    <a:pt x="10357" y="163"/>
                  </a:lnTo>
                  <a:lnTo>
                    <a:pt x="10354" y="143"/>
                  </a:lnTo>
                  <a:lnTo>
                    <a:pt x="10358" y="138"/>
                  </a:lnTo>
                  <a:lnTo>
                    <a:pt x="10350" y="134"/>
                  </a:lnTo>
                  <a:lnTo>
                    <a:pt x="10331" y="142"/>
                  </a:lnTo>
                  <a:lnTo>
                    <a:pt x="10327" y="141"/>
                  </a:lnTo>
                  <a:lnTo>
                    <a:pt x="10326" y="140"/>
                  </a:lnTo>
                  <a:lnTo>
                    <a:pt x="10319" y="143"/>
                  </a:lnTo>
                  <a:lnTo>
                    <a:pt x="10315" y="135"/>
                  </a:lnTo>
                  <a:lnTo>
                    <a:pt x="10318" y="128"/>
                  </a:lnTo>
                  <a:lnTo>
                    <a:pt x="10317" y="122"/>
                  </a:lnTo>
                  <a:lnTo>
                    <a:pt x="10313" y="120"/>
                  </a:lnTo>
                  <a:lnTo>
                    <a:pt x="10308" y="120"/>
                  </a:lnTo>
                  <a:lnTo>
                    <a:pt x="10304" y="116"/>
                  </a:lnTo>
                  <a:lnTo>
                    <a:pt x="10302" y="108"/>
                  </a:lnTo>
                  <a:lnTo>
                    <a:pt x="10303" y="106"/>
                  </a:lnTo>
                  <a:lnTo>
                    <a:pt x="10305" y="106"/>
                  </a:lnTo>
                  <a:lnTo>
                    <a:pt x="10297" y="100"/>
                  </a:lnTo>
                  <a:lnTo>
                    <a:pt x="10186" y="146"/>
                  </a:lnTo>
                  <a:lnTo>
                    <a:pt x="10184" y="156"/>
                  </a:lnTo>
                  <a:lnTo>
                    <a:pt x="10185" y="155"/>
                  </a:lnTo>
                  <a:lnTo>
                    <a:pt x="10190" y="157"/>
                  </a:lnTo>
                  <a:lnTo>
                    <a:pt x="10193" y="158"/>
                  </a:lnTo>
                  <a:lnTo>
                    <a:pt x="10193" y="165"/>
                  </a:lnTo>
                  <a:lnTo>
                    <a:pt x="10190" y="167"/>
                  </a:lnTo>
                  <a:lnTo>
                    <a:pt x="10185" y="167"/>
                  </a:lnTo>
                  <a:lnTo>
                    <a:pt x="10171" y="159"/>
                  </a:lnTo>
                  <a:lnTo>
                    <a:pt x="10160" y="165"/>
                  </a:lnTo>
                  <a:lnTo>
                    <a:pt x="10165" y="170"/>
                  </a:lnTo>
                  <a:lnTo>
                    <a:pt x="10168" y="173"/>
                  </a:lnTo>
                  <a:lnTo>
                    <a:pt x="10171" y="175"/>
                  </a:lnTo>
                  <a:lnTo>
                    <a:pt x="10174" y="177"/>
                  </a:lnTo>
                  <a:lnTo>
                    <a:pt x="10175" y="182"/>
                  </a:lnTo>
                  <a:lnTo>
                    <a:pt x="10163" y="194"/>
                  </a:lnTo>
                  <a:lnTo>
                    <a:pt x="10159" y="225"/>
                  </a:lnTo>
                  <a:lnTo>
                    <a:pt x="10162" y="233"/>
                  </a:lnTo>
                  <a:lnTo>
                    <a:pt x="10171" y="238"/>
                  </a:lnTo>
                  <a:lnTo>
                    <a:pt x="10191" y="238"/>
                  </a:lnTo>
                  <a:lnTo>
                    <a:pt x="10274" y="273"/>
                  </a:lnTo>
                  <a:lnTo>
                    <a:pt x="10286" y="284"/>
                  </a:lnTo>
                  <a:lnTo>
                    <a:pt x="10181" y="274"/>
                  </a:lnTo>
                  <a:lnTo>
                    <a:pt x="10180" y="272"/>
                  </a:lnTo>
                  <a:lnTo>
                    <a:pt x="10179" y="269"/>
                  </a:lnTo>
                  <a:lnTo>
                    <a:pt x="10177" y="267"/>
                  </a:lnTo>
                  <a:lnTo>
                    <a:pt x="10176" y="265"/>
                  </a:lnTo>
                  <a:lnTo>
                    <a:pt x="10138" y="248"/>
                  </a:lnTo>
                  <a:lnTo>
                    <a:pt x="10127" y="238"/>
                  </a:lnTo>
                  <a:lnTo>
                    <a:pt x="10120" y="223"/>
                  </a:lnTo>
                  <a:lnTo>
                    <a:pt x="10116" y="192"/>
                  </a:lnTo>
                  <a:lnTo>
                    <a:pt x="10117" y="186"/>
                  </a:lnTo>
                  <a:lnTo>
                    <a:pt x="10108" y="181"/>
                  </a:lnTo>
                  <a:lnTo>
                    <a:pt x="10040" y="201"/>
                  </a:lnTo>
                  <a:lnTo>
                    <a:pt x="10030" y="228"/>
                  </a:lnTo>
                  <a:lnTo>
                    <a:pt x="10026" y="227"/>
                  </a:lnTo>
                  <a:lnTo>
                    <a:pt x="10013" y="217"/>
                  </a:lnTo>
                  <a:lnTo>
                    <a:pt x="10010" y="216"/>
                  </a:lnTo>
                  <a:lnTo>
                    <a:pt x="10001" y="223"/>
                  </a:lnTo>
                  <a:lnTo>
                    <a:pt x="9998" y="235"/>
                  </a:lnTo>
                  <a:lnTo>
                    <a:pt x="9983" y="248"/>
                  </a:lnTo>
                  <a:lnTo>
                    <a:pt x="9986" y="258"/>
                  </a:lnTo>
                  <a:lnTo>
                    <a:pt x="9999" y="254"/>
                  </a:lnTo>
                  <a:lnTo>
                    <a:pt x="9999" y="264"/>
                  </a:lnTo>
                  <a:lnTo>
                    <a:pt x="9977" y="289"/>
                  </a:lnTo>
                  <a:lnTo>
                    <a:pt x="9977" y="326"/>
                  </a:lnTo>
                  <a:lnTo>
                    <a:pt x="9968" y="339"/>
                  </a:lnTo>
                  <a:lnTo>
                    <a:pt x="9969" y="349"/>
                  </a:lnTo>
                  <a:lnTo>
                    <a:pt x="9973" y="362"/>
                  </a:lnTo>
                  <a:lnTo>
                    <a:pt x="9988" y="369"/>
                  </a:lnTo>
                  <a:lnTo>
                    <a:pt x="10004" y="370"/>
                  </a:lnTo>
                  <a:lnTo>
                    <a:pt x="10013" y="376"/>
                  </a:lnTo>
                  <a:lnTo>
                    <a:pt x="10033" y="394"/>
                  </a:lnTo>
                  <a:lnTo>
                    <a:pt x="10036" y="401"/>
                  </a:lnTo>
                  <a:lnTo>
                    <a:pt x="10042" y="402"/>
                  </a:lnTo>
                  <a:lnTo>
                    <a:pt x="10087" y="427"/>
                  </a:lnTo>
                  <a:lnTo>
                    <a:pt x="10179" y="443"/>
                  </a:lnTo>
                  <a:lnTo>
                    <a:pt x="10182" y="448"/>
                  </a:lnTo>
                  <a:lnTo>
                    <a:pt x="10173" y="455"/>
                  </a:lnTo>
                  <a:lnTo>
                    <a:pt x="10176" y="460"/>
                  </a:lnTo>
                  <a:lnTo>
                    <a:pt x="10178" y="461"/>
                  </a:lnTo>
                  <a:lnTo>
                    <a:pt x="10182" y="464"/>
                  </a:lnTo>
                  <a:lnTo>
                    <a:pt x="9980" y="406"/>
                  </a:lnTo>
                  <a:lnTo>
                    <a:pt x="9967" y="395"/>
                  </a:lnTo>
                  <a:lnTo>
                    <a:pt x="9957" y="383"/>
                  </a:lnTo>
                  <a:lnTo>
                    <a:pt x="9952" y="379"/>
                  </a:lnTo>
                  <a:lnTo>
                    <a:pt x="9939" y="369"/>
                  </a:lnTo>
                  <a:lnTo>
                    <a:pt x="9936" y="368"/>
                  </a:lnTo>
                  <a:lnTo>
                    <a:pt x="9934" y="369"/>
                  </a:lnTo>
                  <a:lnTo>
                    <a:pt x="9931" y="366"/>
                  </a:lnTo>
                  <a:lnTo>
                    <a:pt x="9928" y="365"/>
                  </a:lnTo>
                  <a:lnTo>
                    <a:pt x="9925" y="360"/>
                  </a:lnTo>
                  <a:lnTo>
                    <a:pt x="9921" y="353"/>
                  </a:lnTo>
                  <a:lnTo>
                    <a:pt x="9916" y="353"/>
                  </a:lnTo>
                  <a:lnTo>
                    <a:pt x="9885" y="334"/>
                  </a:lnTo>
                  <a:lnTo>
                    <a:pt x="9779" y="337"/>
                  </a:lnTo>
                  <a:lnTo>
                    <a:pt x="9772" y="348"/>
                  </a:lnTo>
                  <a:lnTo>
                    <a:pt x="9773" y="347"/>
                  </a:lnTo>
                  <a:lnTo>
                    <a:pt x="9772" y="353"/>
                  </a:lnTo>
                  <a:lnTo>
                    <a:pt x="9761" y="357"/>
                  </a:lnTo>
                  <a:lnTo>
                    <a:pt x="9759" y="353"/>
                  </a:lnTo>
                  <a:lnTo>
                    <a:pt x="9757" y="352"/>
                  </a:lnTo>
                  <a:lnTo>
                    <a:pt x="9748" y="354"/>
                  </a:lnTo>
                  <a:lnTo>
                    <a:pt x="9740" y="351"/>
                  </a:lnTo>
                  <a:lnTo>
                    <a:pt x="9661" y="364"/>
                  </a:lnTo>
                  <a:lnTo>
                    <a:pt x="9657" y="379"/>
                  </a:lnTo>
                  <a:lnTo>
                    <a:pt x="9570" y="422"/>
                  </a:lnTo>
                  <a:lnTo>
                    <a:pt x="9561" y="415"/>
                  </a:lnTo>
                  <a:lnTo>
                    <a:pt x="9562" y="415"/>
                  </a:lnTo>
                  <a:lnTo>
                    <a:pt x="9563" y="414"/>
                  </a:lnTo>
                  <a:lnTo>
                    <a:pt x="9562" y="410"/>
                  </a:lnTo>
                  <a:lnTo>
                    <a:pt x="9560" y="405"/>
                  </a:lnTo>
                  <a:lnTo>
                    <a:pt x="9547" y="427"/>
                  </a:lnTo>
                  <a:lnTo>
                    <a:pt x="9548" y="433"/>
                  </a:lnTo>
                  <a:lnTo>
                    <a:pt x="9550" y="443"/>
                  </a:lnTo>
                  <a:lnTo>
                    <a:pt x="9668" y="491"/>
                  </a:lnTo>
                  <a:lnTo>
                    <a:pt x="9703" y="523"/>
                  </a:lnTo>
                  <a:lnTo>
                    <a:pt x="9733" y="539"/>
                  </a:lnTo>
                  <a:lnTo>
                    <a:pt x="9777" y="526"/>
                  </a:lnTo>
                  <a:lnTo>
                    <a:pt x="9775" y="541"/>
                  </a:lnTo>
                  <a:lnTo>
                    <a:pt x="9755" y="544"/>
                  </a:lnTo>
                  <a:lnTo>
                    <a:pt x="9753" y="558"/>
                  </a:lnTo>
                  <a:lnTo>
                    <a:pt x="9768" y="576"/>
                  </a:lnTo>
                  <a:lnTo>
                    <a:pt x="9782" y="586"/>
                  </a:lnTo>
                  <a:lnTo>
                    <a:pt x="9792" y="588"/>
                  </a:lnTo>
                  <a:lnTo>
                    <a:pt x="9798" y="586"/>
                  </a:lnTo>
                  <a:lnTo>
                    <a:pt x="9799" y="590"/>
                  </a:lnTo>
                  <a:lnTo>
                    <a:pt x="9800" y="593"/>
                  </a:lnTo>
                  <a:lnTo>
                    <a:pt x="9801" y="595"/>
                  </a:lnTo>
                  <a:lnTo>
                    <a:pt x="9897" y="609"/>
                  </a:lnTo>
                  <a:lnTo>
                    <a:pt x="9906" y="615"/>
                  </a:lnTo>
                  <a:lnTo>
                    <a:pt x="9906" y="628"/>
                  </a:lnTo>
                  <a:lnTo>
                    <a:pt x="9886" y="640"/>
                  </a:lnTo>
                  <a:lnTo>
                    <a:pt x="9880" y="744"/>
                  </a:lnTo>
                  <a:lnTo>
                    <a:pt x="9876" y="748"/>
                  </a:lnTo>
                  <a:lnTo>
                    <a:pt x="9867" y="739"/>
                  </a:lnTo>
                  <a:lnTo>
                    <a:pt x="9865" y="740"/>
                  </a:lnTo>
                  <a:lnTo>
                    <a:pt x="9859" y="722"/>
                  </a:lnTo>
                  <a:lnTo>
                    <a:pt x="9855" y="707"/>
                  </a:lnTo>
                  <a:lnTo>
                    <a:pt x="9855" y="696"/>
                  </a:lnTo>
                  <a:lnTo>
                    <a:pt x="9859" y="687"/>
                  </a:lnTo>
                  <a:lnTo>
                    <a:pt x="9857" y="666"/>
                  </a:lnTo>
                  <a:lnTo>
                    <a:pt x="9860" y="658"/>
                  </a:lnTo>
                  <a:lnTo>
                    <a:pt x="9860" y="653"/>
                  </a:lnTo>
                  <a:lnTo>
                    <a:pt x="9858" y="644"/>
                  </a:lnTo>
                  <a:lnTo>
                    <a:pt x="9850" y="646"/>
                  </a:lnTo>
                  <a:lnTo>
                    <a:pt x="9815" y="632"/>
                  </a:lnTo>
                  <a:lnTo>
                    <a:pt x="9801" y="634"/>
                  </a:lnTo>
                  <a:lnTo>
                    <a:pt x="9791" y="628"/>
                  </a:lnTo>
                  <a:lnTo>
                    <a:pt x="9788" y="630"/>
                  </a:lnTo>
                  <a:lnTo>
                    <a:pt x="9784" y="628"/>
                  </a:lnTo>
                  <a:lnTo>
                    <a:pt x="9781" y="625"/>
                  </a:lnTo>
                  <a:lnTo>
                    <a:pt x="9773" y="620"/>
                  </a:lnTo>
                  <a:lnTo>
                    <a:pt x="9755" y="618"/>
                  </a:lnTo>
                  <a:lnTo>
                    <a:pt x="9711" y="580"/>
                  </a:lnTo>
                  <a:lnTo>
                    <a:pt x="9699" y="572"/>
                  </a:lnTo>
                  <a:lnTo>
                    <a:pt x="9680" y="570"/>
                  </a:lnTo>
                  <a:lnTo>
                    <a:pt x="9673" y="566"/>
                  </a:lnTo>
                  <a:lnTo>
                    <a:pt x="9673" y="564"/>
                  </a:lnTo>
                  <a:lnTo>
                    <a:pt x="9672" y="556"/>
                  </a:lnTo>
                  <a:lnTo>
                    <a:pt x="9664" y="547"/>
                  </a:lnTo>
                  <a:lnTo>
                    <a:pt x="9621" y="514"/>
                  </a:lnTo>
                  <a:lnTo>
                    <a:pt x="9522" y="498"/>
                  </a:lnTo>
                  <a:lnTo>
                    <a:pt x="9505" y="518"/>
                  </a:lnTo>
                  <a:lnTo>
                    <a:pt x="9505" y="527"/>
                  </a:lnTo>
                  <a:lnTo>
                    <a:pt x="9516" y="532"/>
                  </a:lnTo>
                  <a:lnTo>
                    <a:pt x="9520" y="535"/>
                  </a:lnTo>
                  <a:lnTo>
                    <a:pt x="9525" y="541"/>
                  </a:lnTo>
                  <a:lnTo>
                    <a:pt x="9526" y="544"/>
                  </a:lnTo>
                  <a:lnTo>
                    <a:pt x="9523" y="547"/>
                  </a:lnTo>
                  <a:lnTo>
                    <a:pt x="9501" y="539"/>
                  </a:lnTo>
                  <a:lnTo>
                    <a:pt x="9500" y="548"/>
                  </a:lnTo>
                  <a:lnTo>
                    <a:pt x="9508" y="556"/>
                  </a:lnTo>
                  <a:lnTo>
                    <a:pt x="9515" y="561"/>
                  </a:lnTo>
                  <a:lnTo>
                    <a:pt x="9521" y="562"/>
                  </a:lnTo>
                  <a:lnTo>
                    <a:pt x="9525" y="561"/>
                  </a:lnTo>
                  <a:lnTo>
                    <a:pt x="9527" y="566"/>
                  </a:lnTo>
                  <a:lnTo>
                    <a:pt x="9520" y="568"/>
                  </a:lnTo>
                  <a:lnTo>
                    <a:pt x="9504" y="558"/>
                  </a:lnTo>
                  <a:lnTo>
                    <a:pt x="9495" y="559"/>
                  </a:lnTo>
                  <a:lnTo>
                    <a:pt x="9490" y="557"/>
                  </a:lnTo>
                  <a:lnTo>
                    <a:pt x="9483" y="547"/>
                  </a:lnTo>
                  <a:lnTo>
                    <a:pt x="9478" y="549"/>
                  </a:lnTo>
                  <a:lnTo>
                    <a:pt x="9478" y="561"/>
                  </a:lnTo>
                  <a:lnTo>
                    <a:pt x="9477" y="569"/>
                  </a:lnTo>
                  <a:lnTo>
                    <a:pt x="9465" y="557"/>
                  </a:lnTo>
                  <a:lnTo>
                    <a:pt x="9460" y="535"/>
                  </a:lnTo>
                  <a:lnTo>
                    <a:pt x="9457" y="529"/>
                  </a:lnTo>
                  <a:lnTo>
                    <a:pt x="9452" y="520"/>
                  </a:lnTo>
                  <a:lnTo>
                    <a:pt x="9448" y="516"/>
                  </a:lnTo>
                  <a:lnTo>
                    <a:pt x="9434" y="508"/>
                  </a:lnTo>
                  <a:lnTo>
                    <a:pt x="9422" y="508"/>
                  </a:lnTo>
                  <a:lnTo>
                    <a:pt x="9413" y="514"/>
                  </a:lnTo>
                  <a:lnTo>
                    <a:pt x="9414" y="561"/>
                  </a:lnTo>
                  <a:lnTo>
                    <a:pt x="9413" y="564"/>
                  </a:lnTo>
                  <a:lnTo>
                    <a:pt x="9404" y="563"/>
                  </a:lnTo>
                  <a:lnTo>
                    <a:pt x="9395" y="547"/>
                  </a:lnTo>
                  <a:lnTo>
                    <a:pt x="9384" y="537"/>
                  </a:lnTo>
                  <a:lnTo>
                    <a:pt x="9375" y="532"/>
                  </a:lnTo>
                  <a:lnTo>
                    <a:pt x="9370" y="531"/>
                  </a:lnTo>
                  <a:lnTo>
                    <a:pt x="9367" y="526"/>
                  </a:lnTo>
                  <a:lnTo>
                    <a:pt x="9366" y="522"/>
                  </a:lnTo>
                  <a:lnTo>
                    <a:pt x="9366" y="519"/>
                  </a:lnTo>
                  <a:lnTo>
                    <a:pt x="9366" y="518"/>
                  </a:lnTo>
                  <a:lnTo>
                    <a:pt x="9357" y="520"/>
                  </a:lnTo>
                  <a:lnTo>
                    <a:pt x="9354" y="518"/>
                  </a:lnTo>
                  <a:lnTo>
                    <a:pt x="9346" y="511"/>
                  </a:lnTo>
                  <a:lnTo>
                    <a:pt x="9343" y="508"/>
                  </a:lnTo>
                  <a:lnTo>
                    <a:pt x="9265" y="554"/>
                  </a:lnTo>
                  <a:lnTo>
                    <a:pt x="9265" y="566"/>
                  </a:lnTo>
                  <a:lnTo>
                    <a:pt x="9264" y="568"/>
                  </a:lnTo>
                  <a:lnTo>
                    <a:pt x="9260" y="570"/>
                  </a:lnTo>
                  <a:lnTo>
                    <a:pt x="9258" y="579"/>
                  </a:lnTo>
                  <a:lnTo>
                    <a:pt x="9249" y="582"/>
                  </a:lnTo>
                  <a:lnTo>
                    <a:pt x="9247" y="586"/>
                  </a:lnTo>
                  <a:lnTo>
                    <a:pt x="9256" y="599"/>
                  </a:lnTo>
                  <a:lnTo>
                    <a:pt x="9266" y="608"/>
                  </a:lnTo>
                  <a:lnTo>
                    <a:pt x="9353" y="611"/>
                  </a:lnTo>
                  <a:lnTo>
                    <a:pt x="9355" y="615"/>
                  </a:lnTo>
                  <a:lnTo>
                    <a:pt x="9328" y="624"/>
                  </a:lnTo>
                  <a:lnTo>
                    <a:pt x="9325" y="638"/>
                  </a:lnTo>
                  <a:lnTo>
                    <a:pt x="9336" y="639"/>
                  </a:lnTo>
                  <a:lnTo>
                    <a:pt x="9341" y="652"/>
                  </a:lnTo>
                  <a:lnTo>
                    <a:pt x="9349" y="660"/>
                  </a:lnTo>
                  <a:lnTo>
                    <a:pt x="9532" y="670"/>
                  </a:lnTo>
                  <a:lnTo>
                    <a:pt x="9531" y="679"/>
                  </a:lnTo>
                  <a:lnTo>
                    <a:pt x="9488" y="694"/>
                  </a:lnTo>
                  <a:lnTo>
                    <a:pt x="9473" y="690"/>
                  </a:lnTo>
                  <a:lnTo>
                    <a:pt x="9467" y="700"/>
                  </a:lnTo>
                  <a:lnTo>
                    <a:pt x="9364" y="691"/>
                  </a:lnTo>
                  <a:lnTo>
                    <a:pt x="9360" y="696"/>
                  </a:lnTo>
                  <a:lnTo>
                    <a:pt x="9361" y="708"/>
                  </a:lnTo>
                  <a:lnTo>
                    <a:pt x="9371" y="717"/>
                  </a:lnTo>
                  <a:lnTo>
                    <a:pt x="9396" y="730"/>
                  </a:lnTo>
                  <a:lnTo>
                    <a:pt x="9396" y="735"/>
                  </a:lnTo>
                  <a:lnTo>
                    <a:pt x="9393" y="737"/>
                  </a:lnTo>
                  <a:lnTo>
                    <a:pt x="9389" y="736"/>
                  </a:lnTo>
                  <a:lnTo>
                    <a:pt x="9381" y="731"/>
                  </a:lnTo>
                  <a:lnTo>
                    <a:pt x="9356" y="727"/>
                  </a:lnTo>
                  <a:lnTo>
                    <a:pt x="9346" y="722"/>
                  </a:lnTo>
                  <a:lnTo>
                    <a:pt x="9337" y="709"/>
                  </a:lnTo>
                  <a:lnTo>
                    <a:pt x="9337" y="707"/>
                  </a:lnTo>
                  <a:lnTo>
                    <a:pt x="9337" y="704"/>
                  </a:lnTo>
                  <a:lnTo>
                    <a:pt x="9335" y="695"/>
                  </a:lnTo>
                  <a:lnTo>
                    <a:pt x="9326" y="686"/>
                  </a:lnTo>
                  <a:lnTo>
                    <a:pt x="9307" y="676"/>
                  </a:lnTo>
                  <a:lnTo>
                    <a:pt x="9306" y="674"/>
                  </a:lnTo>
                  <a:lnTo>
                    <a:pt x="9305" y="669"/>
                  </a:lnTo>
                  <a:lnTo>
                    <a:pt x="9304" y="667"/>
                  </a:lnTo>
                  <a:lnTo>
                    <a:pt x="9295" y="657"/>
                  </a:lnTo>
                  <a:lnTo>
                    <a:pt x="9151" y="659"/>
                  </a:lnTo>
                  <a:lnTo>
                    <a:pt x="9145" y="665"/>
                  </a:lnTo>
                  <a:lnTo>
                    <a:pt x="9145" y="671"/>
                  </a:lnTo>
                  <a:lnTo>
                    <a:pt x="9147" y="681"/>
                  </a:lnTo>
                  <a:lnTo>
                    <a:pt x="9151" y="687"/>
                  </a:lnTo>
                  <a:lnTo>
                    <a:pt x="9169" y="701"/>
                  </a:lnTo>
                  <a:lnTo>
                    <a:pt x="9185" y="705"/>
                  </a:lnTo>
                  <a:lnTo>
                    <a:pt x="9204" y="721"/>
                  </a:lnTo>
                  <a:lnTo>
                    <a:pt x="9220" y="725"/>
                  </a:lnTo>
                  <a:lnTo>
                    <a:pt x="9231" y="739"/>
                  </a:lnTo>
                  <a:lnTo>
                    <a:pt x="9232" y="743"/>
                  </a:lnTo>
                  <a:lnTo>
                    <a:pt x="9240" y="752"/>
                  </a:lnTo>
                  <a:lnTo>
                    <a:pt x="9333" y="813"/>
                  </a:lnTo>
                  <a:lnTo>
                    <a:pt x="9340" y="823"/>
                  </a:lnTo>
                  <a:lnTo>
                    <a:pt x="9306" y="837"/>
                  </a:lnTo>
                  <a:lnTo>
                    <a:pt x="9216" y="787"/>
                  </a:lnTo>
                  <a:lnTo>
                    <a:pt x="9128" y="776"/>
                  </a:lnTo>
                  <a:lnTo>
                    <a:pt x="9102" y="792"/>
                  </a:lnTo>
                  <a:lnTo>
                    <a:pt x="9101" y="802"/>
                  </a:lnTo>
                  <a:lnTo>
                    <a:pt x="9105" y="820"/>
                  </a:lnTo>
                  <a:lnTo>
                    <a:pt x="9127" y="841"/>
                  </a:lnTo>
                  <a:lnTo>
                    <a:pt x="9186" y="867"/>
                  </a:lnTo>
                  <a:lnTo>
                    <a:pt x="9189" y="870"/>
                  </a:lnTo>
                  <a:lnTo>
                    <a:pt x="9235" y="876"/>
                  </a:lnTo>
                  <a:lnTo>
                    <a:pt x="9241" y="869"/>
                  </a:lnTo>
                  <a:lnTo>
                    <a:pt x="9247" y="873"/>
                  </a:lnTo>
                  <a:lnTo>
                    <a:pt x="9245" y="877"/>
                  </a:lnTo>
                  <a:lnTo>
                    <a:pt x="9124" y="895"/>
                  </a:lnTo>
                  <a:lnTo>
                    <a:pt x="9122" y="946"/>
                  </a:lnTo>
                  <a:lnTo>
                    <a:pt x="9124" y="966"/>
                  </a:lnTo>
                  <a:lnTo>
                    <a:pt x="9125" y="970"/>
                  </a:lnTo>
                  <a:lnTo>
                    <a:pt x="9129" y="977"/>
                  </a:lnTo>
                  <a:lnTo>
                    <a:pt x="9134" y="984"/>
                  </a:lnTo>
                  <a:lnTo>
                    <a:pt x="9369" y="1091"/>
                  </a:lnTo>
                  <a:lnTo>
                    <a:pt x="9422" y="1081"/>
                  </a:lnTo>
                  <a:lnTo>
                    <a:pt x="9422" y="1086"/>
                  </a:lnTo>
                  <a:lnTo>
                    <a:pt x="9417" y="1098"/>
                  </a:lnTo>
                  <a:lnTo>
                    <a:pt x="9417" y="1101"/>
                  </a:lnTo>
                  <a:lnTo>
                    <a:pt x="9418" y="1104"/>
                  </a:lnTo>
                  <a:lnTo>
                    <a:pt x="9422" y="1110"/>
                  </a:lnTo>
                  <a:lnTo>
                    <a:pt x="9431" y="1119"/>
                  </a:lnTo>
                  <a:lnTo>
                    <a:pt x="9587" y="1138"/>
                  </a:lnTo>
                  <a:lnTo>
                    <a:pt x="9594" y="1144"/>
                  </a:lnTo>
                  <a:lnTo>
                    <a:pt x="9594" y="1150"/>
                  </a:lnTo>
                  <a:lnTo>
                    <a:pt x="9591" y="1158"/>
                  </a:lnTo>
                  <a:lnTo>
                    <a:pt x="9592" y="1165"/>
                  </a:lnTo>
                  <a:lnTo>
                    <a:pt x="9603" y="1172"/>
                  </a:lnTo>
                  <a:lnTo>
                    <a:pt x="9617" y="1170"/>
                  </a:lnTo>
                  <a:lnTo>
                    <a:pt x="9628" y="1176"/>
                  </a:lnTo>
                  <a:lnTo>
                    <a:pt x="9629" y="1181"/>
                  </a:lnTo>
                  <a:lnTo>
                    <a:pt x="9639" y="1192"/>
                  </a:lnTo>
                  <a:lnTo>
                    <a:pt x="9734" y="1254"/>
                  </a:lnTo>
                  <a:lnTo>
                    <a:pt x="9694" y="1260"/>
                  </a:lnTo>
                  <a:lnTo>
                    <a:pt x="9687" y="1256"/>
                  </a:lnTo>
                  <a:lnTo>
                    <a:pt x="9672" y="1240"/>
                  </a:lnTo>
                  <a:lnTo>
                    <a:pt x="9586" y="1182"/>
                  </a:lnTo>
                  <a:lnTo>
                    <a:pt x="9521" y="1168"/>
                  </a:lnTo>
                  <a:lnTo>
                    <a:pt x="9515" y="1178"/>
                  </a:lnTo>
                  <a:lnTo>
                    <a:pt x="9509" y="1179"/>
                  </a:lnTo>
                  <a:lnTo>
                    <a:pt x="9502" y="1176"/>
                  </a:lnTo>
                  <a:lnTo>
                    <a:pt x="9497" y="1168"/>
                  </a:lnTo>
                  <a:lnTo>
                    <a:pt x="9345" y="1127"/>
                  </a:lnTo>
                  <a:lnTo>
                    <a:pt x="9346" y="1127"/>
                  </a:lnTo>
                  <a:lnTo>
                    <a:pt x="9258" y="1096"/>
                  </a:lnTo>
                  <a:lnTo>
                    <a:pt x="9209" y="1065"/>
                  </a:lnTo>
                  <a:lnTo>
                    <a:pt x="9188" y="1070"/>
                  </a:lnTo>
                  <a:lnTo>
                    <a:pt x="9125" y="1046"/>
                  </a:lnTo>
                  <a:lnTo>
                    <a:pt x="9122" y="1048"/>
                  </a:lnTo>
                  <a:lnTo>
                    <a:pt x="9121" y="1053"/>
                  </a:lnTo>
                  <a:lnTo>
                    <a:pt x="9122" y="1056"/>
                  </a:lnTo>
                  <a:lnTo>
                    <a:pt x="9128" y="1070"/>
                  </a:lnTo>
                  <a:lnTo>
                    <a:pt x="9133" y="1082"/>
                  </a:lnTo>
                  <a:lnTo>
                    <a:pt x="9136" y="1088"/>
                  </a:lnTo>
                  <a:lnTo>
                    <a:pt x="9138" y="1092"/>
                  </a:lnTo>
                  <a:lnTo>
                    <a:pt x="9171" y="1116"/>
                  </a:lnTo>
                  <a:lnTo>
                    <a:pt x="9220" y="1166"/>
                  </a:lnTo>
                  <a:lnTo>
                    <a:pt x="9228" y="1170"/>
                  </a:lnTo>
                  <a:lnTo>
                    <a:pt x="9286" y="1155"/>
                  </a:lnTo>
                  <a:lnTo>
                    <a:pt x="9315" y="1169"/>
                  </a:lnTo>
                  <a:lnTo>
                    <a:pt x="9327" y="1183"/>
                  </a:lnTo>
                  <a:lnTo>
                    <a:pt x="9331" y="1185"/>
                  </a:lnTo>
                  <a:lnTo>
                    <a:pt x="9330" y="1192"/>
                  </a:lnTo>
                  <a:lnTo>
                    <a:pt x="9325" y="1192"/>
                  </a:lnTo>
                  <a:lnTo>
                    <a:pt x="9298" y="1181"/>
                  </a:lnTo>
                  <a:lnTo>
                    <a:pt x="9166" y="1200"/>
                  </a:lnTo>
                  <a:lnTo>
                    <a:pt x="9164" y="1196"/>
                  </a:lnTo>
                  <a:lnTo>
                    <a:pt x="9175" y="1188"/>
                  </a:lnTo>
                  <a:lnTo>
                    <a:pt x="9178" y="1177"/>
                  </a:lnTo>
                  <a:lnTo>
                    <a:pt x="9174" y="1159"/>
                  </a:lnTo>
                  <a:lnTo>
                    <a:pt x="9170" y="1155"/>
                  </a:lnTo>
                  <a:lnTo>
                    <a:pt x="9156" y="1136"/>
                  </a:lnTo>
                  <a:lnTo>
                    <a:pt x="9151" y="1131"/>
                  </a:lnTo>
                  <a:lnTo>
                    <a:pt x="9099" y="1101"/>
                  </a:lnTo>
                  <a:lnTo>
                    <a:pt x="9094" y="1096"/>
                  </a:lnTo>
                  <a:lnTo>
                    <a:pt x="9089" y="1088"/>
                  </a:lnTo>
                  <a:lnTo>
                    <a:pt x="9086" y="1080"/>
                  </a:lnTo>
                  <a:lnTo>
                    <a:pt x="9084" y="1076"/>
                  </a:lnTo>
                  <a:lnTo>
                    <a:pt x="9083" y="1073"/>
                  </a:lnTo>
                  <a:lnTo>
                    <a:pt x="9079" y="1066"/>
                  </a:lnTo>
                  <a:lnTo>
                    <a:pt x="9068" y="1054"/>
                  </a:lnTo>
                  <a:lnTo>
                    <a:pt x="9026" y="1029"/>
                  </a:lnTo>
                  <a:lnTo>
                    <a:pt x="8956" y="1026"/>
                  </a:lnTo>
                  <a:lnTo>
                    <a:pt x="8943" y="1042"/>
                  </a:lnTo>
                  <a:lnTo>
                    <a:pt x="8934" y="1035"/>
                  </a:lnTo>
                  <a:lnTo>
                    <a:pt x="8933" y="1030"/>
                  </a:lnTo>
                  <a:lnTo>
                    <a:pt x="8910" y="1015"/>
                  </a:lnTo>
                  <a:lnTo>
                    <a:pt x="8852" y="1006"/>
                  </a:lnTo>
                  <a:lnTo>
                    <a:pt x="8855" y="998"/>
                  </a:lnTo>
                  <a:lnTo>
                    <a:pt x="8884" y="989"/>
                  </a:lnTo>
                  <a:lnTo>
                    <a:pt x="8885" y="982"/>
                  </a:lnTo>
                  <a:lnTo>
                    <a:pt x="8875" y="969"/>
                  </a:lnTo>
                  <a:lnTo>
                    <a:pt x="8867" y="964"/>
                  </a:lnTo>
                  <a:lnTo>
                    <a:pt x="8744" y="997"/>
                  </a:lnTo>
                  <a:lnTo>
                    <a:pt x="8736" y="1011"/>
                  </a:lnTo>
                  <a:lnTo>
                    <a:pt x="8734" y="1012"/>
                  </a:lnTo>
                  <a:lnTo>
                    <a:pt x="8732" y="1015"/>
                  </a:lnTo>
                  <a:lnTo>
                    <a:pt x="8732" y="1022"/>
                  </a:lnTo>
                  <a:lnTo>
                    <a:pt x="8736" y="1027"/>
                  </a:lnTo>
                  <a:lnTo>
                    <a:pt x="8750" y="1025"/>
                  </a:lnTo>
                  <a:lnTo>
                    <a:pt x="8763" y="1031"/>
                  </a:lnTo>
                  <a:lnTo>
                    <a:pt x="8781" y="1027"/>
                  </a:lnTo>
                  <a:lnTo>
                    <a:pt x="8791" y="1036"/>
                  </a:lnTo>
                  <a:lnTo>
                    <a:pt x="8794" y="1060"/>
                  </a:lnTo>
                  <a:lnTo>
                    <a:pt x="8800" y="1069"/>
                  </a:lnTo>
                  <a:lnTo>
                    <a:pt x="8812" y="1067"/>
                  </a:lnTo>
                  <a:lnTo>
                    <a:pt x="8811" y="1073"/>
                  </a:lnTo>
                  <a:lnTo>
                    <a:pt x="8809" y="1081"/>
                  </a:lnTo>
                  <a:lnTo>
                    <a:pt x="8809" y="1087"/>
                  </a:lnTo>
                  <a:lnTo>
                    <a:pt x="8816" y="1094"/>
                  </a:lnTo>
                  <a:lnTo>
                    <a:pt x="8835" y="1106"/>
                  </a:lnTo>
                  <a:lnTo>
                    <a:pt x="8831" y="1116"/>
                  </a:lnTo>
                  <a:lnTo>
                    <a:pt x="8817" y="1117"/>
                  </a:lnTo>
                  <a:lnTo>
                    <a:pt x="8812" y="1121"/>
                  </a:lnTo>
                  <a:lnTo>
                    <a:pt x="8805" y="1143"/>
                  </a:lnTo>
                  <a:lnTo>
                    <a:pt x="8723" y="1167"/>
                  </a:lnTo>
                  <a:lnTo>
                    <a:pt x="8696" y="1164"/>
                  </a:lnTo>
                  <a:lnTo>
                    <a:pt x="8664" y="1184"/>
                  </a:lnTo>
                  <a:lnTo>
                    <a:pt x="8662" y="1192"/>
                  </a:lnTo>
                  <a:lnTo>
                    <a:pt x="8669" y="1204"/>
                  </a:lnTo>
                  <a:lnTo>
                    <a:pt x="8696" y="1237"/>
                  </a:lnTo>
                  <a:lnTo>
                    <a:pt x="8981" y="1292"/>
                  </a:lnTo>
                  <a:lnTo>
                    <a:pt x="8991" y="1307"/>
                  </a:lnTo>
                  <a:lnTo>
                    <a:pt x="8995" y="1314"/>
                  </a:lnTo>
                  <a:lnTo>
                    <a:pt x="9003" y="1331"/>
                  </a:lnTo>
                  <a:lnTo>
                    <a:pt x="9006" y="1335"/>
                  </a:lnTo>
                  <a:lnTo>
                    <a:pt x="9019" y="1347"/>
                  </a:lnTo>
                  <a:lnTo>
                    <a:pt x="9024" y="1354"/>
                  </a:lnTo>
                  <a:lnTo>
                    <a:pt x="9006" y="1350"/>
                  </a:lnTo>
                  <a:lnTo>
                    <a:pt x="8995" y="1341"/>
                  </a:lnTo>
                  <a:lnTo>
                    <a:pt x="8983" y="1328"/>
                  </a:lnTo>
                  <a:lnTo>
                    <a:pt x="8977" y="1309"/>
                  </a:lnTo>
                  <a:lnTo>
                    <a:pt x="8971" y="1298"/>
                  </a:lnTo>
                  <a:lnTo>
                    <a:pt x="8966" y="1293"/>
                  </a:lnTo>
                  <a:lnTo>
                    <a:pt x="8943" y="1293"/>
                  </a:lnTo>
                  <a:lnTo>
                    <a:pt x="8941" y="1301"/>
                  </a:lnTo>
                  <a:lnTo>
                    <a:pt x="8971" y="1337"/>
                  </a:lnTo>
                  <a:lnTo>
                    <a:pt x="9001" y="1364"/>
                  </a:lnTo>
                  <a:lnTo>
                    <a:pt x="8983" y="1360"/>
                  </a:lnTo>
                  <a:lnTo>
                    <a:pt x="8963" y="1346"/>
                  </a:lnTo>
                  <a:lnTo>
                    <a:pt x="8922" y="1298"/>
                  </a:lnTo>
                  <a:lnTo>
                    <a:pt x="8911" y="1293"/>
                  </a:lnTo>
                  <a:lnTo>
                    <a:pt x="8858" y="1302"/>
                  </a:lnTo>
                  <a:lnTo>
                    <a:pt x="8856" y="1316"/>
                  </a:lnTo>
                  <a:lnTo>
                    <a:pt x="8877" y="1341"/>
                  </a:lnTo>
                  <a:lnTo>
                    <a:pt x="8921" y="1376"/>
                  </a:lnTo>
                  <a:lnTo>
                    <a:pt x="8931" y="1390"/>
                  </a:lnTo>
                  <a:lnTo>
                    <a:pt x="8929" y="1396"/>
                  </a:lnTo>
                  <a:lnTo>
                    <a:pt x="8924" y="1395"/>
                  </a:lnTo>
                  <a:lnTo>
                    <a:pt x="8818" y="1302"/>
                  </a:lnTo>
                  <a:lnTo>
                    <a:pt x="8797" y="1295"/>
                  </a:lnTo>
                  <a:lnTo>
                    <a:pt x="8788" y="1287"/>
                  </a:lnTo>
                  <a:lnTo>
                    <a:pt x="8776" y="1288"/>
                  </a:lnTo>
                  <a:lnTo>
                    <a:pt x="8726" y="1288"/>
                  </a:lnTo>
                  <a:lnTo>
                    <a:pt x="8684" y="1299"/>
                  </a:lnTo>
                  <a:lnTo>
                    <a:pt x="8683" y="1305"/>
                  </a:lnTo>
                  <a:lnTo>
                    <a:pt x="8683" y="1313"/>
                  </a:lnTo>
                  <a:lnTo>
                    <a:pt x="8686" y="1318"/>
                  </a:lnTo>
                  <a:lnTo>
                    <a:pt x="8708" y="1334"/>
                  </a:lnTo>
                  <a:lnTo>
                    <a:pt x="8711" y="1334"/>
                  </a:lnTo>
                  <a:lnTo>
                    <a:pt x="8713" y="1339"/>
                  </a:lnTo>
                  <a:lnTo>
                    <a:pt x="8678" y="1353"/>
                  </a:lnTo>
                  <a:lnTo>
                    <a:pt x="8688" y="1366"/>
                  </a:lnTo>
                  <a:lnTo>
                    <a:pt x="8728" y="1377"/>
                  </a:lnTo>
                  <a:lnTo>
                    <a:pt x="8739" y="1386"/>
                  </a:lnTo>
                  <a:lnTo>
                    <a:pt x="8748" y="1401"/>
                  </a:lnTo>
                  <a:lnTo>
                    <a:pt x="8660" y="1364"/>
                  </a:lnTo>
                  <a:lnTo>
                    <a:pt x="8654" y="1357"/>
                  </a:lnTo>
                  <a:lnTo>
                    <a:pt x="8665" y="1327"/>
                  </a:lnTo>
                  <a:lnTo>
                    <a:pt x="8659" y="1318"/>
                  </a:lnTo>
                  <a:lnTo>
                    <a:pt x="8627" y="1290"/>
                  </a:lnTo>
                  <a:lnTo>
                    <a:pt x="8596" y="1284"/>
                  </a:lnTo>
                  <a:lnTo>
                    <a:pt x="8573" y="1298"/>
                  </a:lnTo>
                  <a:lnTo>
                    <a:pt x="8541" y="1283"/>
                  </a:lnTo>
                  <a:lnTo>
                    <a:pt x="8531" y="1283"/>
                  </a:lnTo>
                  <a:lnTo>
                    <a:pt x="8529" y="1284"/>
                  </a:lnTo>
                  <a:lnTo>
                    <a:pt x="8529" y="1287"/>
                  </a:lnTo>
                  <a:lnTo>
                    <a:pt x="8528" y="1293"/>
                  </a:lnTo>
                  <a:lnTo>
                    <a:pt x="8527" y="1294"/>
                  </a:lnTo>
                  <a:lnTo>
                    <a:pt x="8522" y="1295"/>
                  </a:lnTo>
                  <a:lnTo>
                    <a:pt x="8515" y="1303"/>
                  </a:lnTo>
                  <a:lnTo>
                    <a:pt x="8462" y="1326"/>
                  </a:lnTo>
                  <a:lnTo>
                    <a:pt x="8429" y="1366"/>
                  </a:lnTo>
                  <a:lnTo>
                    <a:pt x="8426" y="1380"/>
                  </a:lnTo>
                  <a:lnTo>
                    <a:pt x="8442" y="1406"/>
                  </a:lnTo>
                  <a:lnTo>
                    <a:pt x="8442" y="1409"/>
                  </a:lnTo>
                  <a:lnTo>
                    <a:pt x="8442" y="1411"/>
                  </a:lnTo>
                  <a:lnTo>
                    <a:pt x="8446" y="1420"/>
                  </a:lnTo>
                  <a:lnTo>
                    <a:pt x="8436" y="1430"/>
                  </a:lnTo>
                  <a:lnTo>
                    <a:pt x="8408" y="1410"/>
                  </a:lnTo>
                  <a:lnTo>
                    <a:pt x="8396" y="1413"/>
                  </a:lnTo>
                  <a:lnTo>
                    <a:pt x="8392" y="1420"/>
                  </a:lnTo>
                  <a:lnTo>
                    <a:pt x="8390" y="1426"/>
                  </a:lnTo>
                  <a:lnTo>
                    <a:pt x="8390" y="1432"/>
                  </a:lnTo>
                  <a:lnTo>
                    <a:pt x="8394" y="1438"/>
                  </a:lnTo>
                  <a:lnTo>
                    <a:pt x="8398" y="1440"/>
                  </a:lnTo>
                  <a:lnTo>
                    <a:pt x="8426" y="1441"/>
                  </a:lnTo>
                  <a:lnTo>
                    <a:pt x="8432" y="1451"/>
                  </a:lnTo>
                  <a:lnTo>
                    <a:pt x="8429" y="1456"/>
                  </a:lnTo>
                  <a:lnTo>
                    <a:pt x="8424" y="1482"/>
                  </a:lnTo>
                  <a:lnTo>
                    <a:pt x="8416" y="1491"/>
                  </a:lnTo>
                  <a:lnTo>
                    <a:pt x="8416" y="1498"/>
                  </a:lnTo>
                  <a:lnTo>
                    <a:pt x="8417" y="1499"/>
                  </a:lnTo>
                  <a:lnTo>
                    <a:pt x="8421" y="1506"/>
                  </a:lnTo>
                  <a:lnTo>
                    <a:pt x="8414" y="1499"/>
                  </a:lnTo>
                  <a:lnTo>
                    <a:pt x="8402" y="1497"/>
                  </a:lnTo>
                  <a:lnTo>
                    <a:pt x="8398" y="1498"/>
                  </a:lnTo>
                  <a:lnTo>
                    <a:pt x="8398" y="1491"/>
                  </a:lnTo>
                  <a:lnTo>
                    <a:pt x="8399" y="1488"/>
                  </a:lnTo>
                  <a:lnTo>
                    <a:pt x="8396" y="1484"/>
                  </a:lnTo>
                  <a:lnTo>
                    <a:pt x="8393" y="1483"/>
                  </a:lnTo>
                  <a:lnTo>
                    <a:pt x="8388" y="1485"/>
                  </a:lnTo>
                  <a:lnTo>
                    <a:pt x="8370" y="1474"/>
                  </a:lnTo>
                  <a:lnTo>
                    <a:pt x="8358" y="1457"/>
                  </a:lnTo>
                  <a:lnTo>
                    <a:pt x="8351" y="1451"/>
                  </a:lnTo>
                  <a:lnTo>
                    <a:pt x="8353" y="1447"/>
                  </a:lnTo>
                  <a:lnTo>
                    <a:pt x="8356" y="1445"/>
                  </a:lnTo>
                  <a:lnTo>
                    <a:pt x="8357" y="1441"/>
                  </a:lnTo>
                  <a:lnTo>
                    <a:pt x="8350" y="1435"/>
                  </a:lnTo>
                  <a:lnTo>
                    <a:pt x="8345" y="1436"/>
                  </a:lnTo>
                  <a:lnTo>
                    <a:pt x="8332" y="1452"/>
                  </a:lnTo>
                  <a:lnTo>
                    <a:pt x="8319" y="1453"/>
                  </a:lnTo>
                  <a:lnTo>
                    <a:pt x="8324" y="1456"/>
                  </a:lnTo>
                  <a:lnTo>
                    <a:pt x="8328" y="1464"/>
                  </a:lnTo>
                  <a:lnTo>
                    <a:pt x="8285" y="1459"/>
                  </a:lnTo>
                  <a:lnTo>
                    <a:pt x="8240" y="1480"/>
                  </a:lnTo>
                  <a:lnTo>
                    <a:pt x="8236" y="1488"/>
                  </a:lnTo>
                  <a:lnTo>
                    <a:pt x="8233" y="1488"/>
                  </a:lnTo>
                  <a:lnTo>
                    <a:pt x="8233" y="1491"/>
                  </a:lnTo>
                  <a:lnTo>
                    <a:pt x="8233" y="1494"/>
                  </a:lnTo>
                  <a:lnTo>
                    <a:pt x="8233" y="1496"/>
                  </a:lnTo>
                  <a:lnTo>
                    <a:pt x="8234" y="1498"/>
                  </a:lnTo>
                  <a:lnTo>
                    <a:pt x="8233" y="1500"/>
                  </a:lnTo>
                  <a:lnTo>
                    <a:pt x="8230" y="1507"/>
                  </a:lnTo>
                  <a:lnTo>
                    <a:pt x="8192" y="1509"/>
                  </a:lnTo>
                  <a:lnTo>
                    <a:pt x="8183" y="1518"/>
                  </a:lnTo>
                  <a:lnTo>
                    <a:pt x="8179" y="1537"/>
                  </a:lnTo>
                  <a:lnTo>
                    <a:pt x="8184" y="1545"/>
                  </a:lnTo>
                  <a:lnTo>
                    <a:pt x="8200" y="1558"/>
                  </a:lnTo>
                  <a:lnTo>
                    <a:pt x="8198" y="1562"/>
                  </a:lnTo>
                  <a:lnTo>
                    <a:pt x="8189" y="1560"/>
                  </a:lnTo>
                  <a:lnTo>
                    <a:pt x="8177" y="1566"/>
                  </a:lnTo>
                  <a:lnTo>
                    <a:pt x="8150" y="1558"/>
                  </a:lnTo>
                  <a:lnTo>
                    <a:pt x="8139" y="1563"/>
                  </a:lnTo>
                  <a:lnTo>
                    <a:pt x="8130" y="1577"/>
                  </a:lnTo>
                  <a:lnTo>
                    <a:pt x="8126" y="1589"/>
                  </a:lnTo>
                  <a:lnTo>
                    <a:pt x="8114" y="1592"/>
                  </a:lnTo>
                  <a:lnTo>
                    <a:pt x="8111" y="1596"/>
                  </a:lnTo>
                  <a:lnTo>
                    <a:pt x="8114" y="1601"/>
                  </a:lnTo>
                  <a:lnTo>
                    <a:pt x="8115" y="1606"/>
                  </a:lnTo>
                  <a:lnTo>
                    <a:pt x="8113" y="1615"/>
                  </a:lnTo>
                  <a:lnTo>
                    <a:pt x="8115" y="1619"/>
                  </a:lnTo>
                  <a:lnTo>
                    <a:pt x="8113" y="1622"/>
                  </a:lnTo>
                  <a:lnTo>
                    <a:pt x="8108" y="1625"/>
                  </a:lnTo>
                  <a:lnTo>
                    <a:pt x="8107" y="1630"/>
                  </a:lnTo>
                  <a:lnTo>
                    <a:pt x="8114" y="1638"/>
                  </a:lnTo>
                  <a:lnTo>
                    <a:pt x="8108" y="1642"/>
                  </a:lnTo>
                  <a:lnTo>
                    <a:pt x="8094" y="1638"/>
                  </a:lnTo>
                  <a:lnTo>
                    <a:pt x="8090" y="1645"/>
                  </a:lnTo>
                  <a:lnTo>
                    <a:pt x="8096" y="1646"/>
                  </a:lnTo>
                  <a:cubicBezTo>
                    <a:pt x="8096" y="1646"/>
                    <a:pt x="8100" y="1649"/>
                    <a:pt x="8100" y="1649"/>
                  </a:cubicBezTo>
                  <a:close/>
                  <a:moveTo>
                    <a:pt x="6981" y="10579"/>
                  </a:moveTo>
                  <a:lnTo>
                    <a:pt x="6985" y="10574"/>
                  </a:lnTo>
                  <a:lnTo>
                    <a:pt x="6987" y="10565"/>
                  </a:lnTo>
                  <a:lnTo>
                    <a:pt x="6992" y="10525"/>
                  </a:lnTo>
                  <a:lnTo>
                    <a:pt x="6992" y="10516"/>
                  </a:lnTo>
                  <a:lnTo>
                    <a:pt x="6989" y="10506"/>
                  </a:lnTo>
                  <a:lnTo>
                    <a:pt x="6986" y="10499"/>
                  </a:lnTo>
                  <a:lnTo>
                    <a:pt x="6977" y="10486"/>
                  </a:lnTo>
                  <a:lnTo>
                    <a:pt x="6974" y="10477"/>
                  </a:lnTo>
                  <a:lnTo>
                    <a:pt x="6976" y="10469"/>
                  </a:lnTo>
                  <a:lnTo>
                    <a:pt x="6971" y="10462"/>
                  </a:lnTo>
                  <a:lnTo>
                    <a:pt x="6963" y="10456"/>
                  </a:lnTo>
                  <a:lnTo>
                    <a:pt x="6956" y="10453"/>
                  </a:lnTo>
                  <a:lnTo>
                    <a:pt x="6948" y="10446"/>
                  </a:lnTo>
                  <a:lnTo>
                    <a:pt x="6944" y="10441"/>
                  </a:lnTo>
                  <a:lnTo>
                    <a:pt x="6942" y="10433"/>
                  </a:lnTo>
                  <a:lnTo>
                    <a:pt x="6940" y="10436"/>
                  </a:lnTo>
                  <a:lnTo>
                    <a:pt x="6938" y="10440"/>
                  </a:lnTo>
                  <a:lnTo>
                    <a:pt x="6934" y="10450"/>
                  </a:lnTo>
                  <a:lnTo>
                    <a:pt x="6931" y="10456"/>
                  </a:lnTo>
                  <a:lnTo>
                    <a:pt x="6920" y="10462"/>
                  </a:lnTo>
                  <a:lnTo>
                    <a:pt x="6914" y="10469"/>
                  </a:lnTo>
                  <a:lnTo>
                    <a:pt x="6909" y="10477"/>
                  </a:lnTo>
                  <a:lnTo>
                    <a:pt x="6906" y="10488"/>
                  </a:lnTo>
                  <a:lnTo>
                    <a:pt x="6904" y="10501"/>
                  </a:lnTo>
                  <a:lnTo>
                    <a:pt x="6906" y="10521"/>
                  </a:lnTo>
                  <a:lnTo>
                    <a:pt x="6913" y="10537"/>
                  </a:lnTo>
                  <a:lnTo>
                    <a:pt x="6922" y="10550"/>
                  </a:lnTo>
                  <a:lnTo>
                    <a:pt x="6933" y="10560"/>
                  </a:lnTo>
                  <a:lnTo>
                    <a:pt x="6976" y="10579"/>
                  </a:lnTo>
                  <a:cubicBezTo>
                    <a:pt x="6976" y="10579"/>
                    <a:pt x="6981" y="10579"/>
                    <a:pt x="6981" y="10579"/>
                  </a:cubicBezTo>
                  <a:close/>
                  <a:moveTo>
                    <a:pt x="15161" y="7778"/>
                  </a:moveTo>
                  <a:lnTo>
                    <a:pt x="15156" y="7780"/>
                  </a:lnTo>
                  <a:lnTo>
                    <a:pt x="15152" y="7779"/>
                  </a:lnTo>
                  <a:lnTo>
                    <a:pt x="15148" y="7778"/>
                  </a:lnTo>
                  <a:lnTo>
                    <a:pt x="15147" y="7772"/>
                  </a:lnTo>
                  <a:lnTo>
                    <a:pt x="15137" y="7771"/>
                  </a:lnTo>
                  <a:lnTo>
                    <a:pt x="15106" y="7802"/>
                  </a:lnTo>
                  <a:lnTo>
                    <a:pt x="15106" y="7807"/>
                  </a:lnTo>
                  <a:lnTo>
                    <a:pt x="15109" y="7812"/>
                  </a:lnTo>
                  <a:lnTo>
                    <a:pt x="15113" y="7816"/>
                  </a:lnTo>
                  <a:lnTo>
                    <a:pt x="15117" y="7821"/>
                  </a:lnTo>
                  <a:lnTo>
                    <a:pt x="15119" y="7827"/>
                  </a:lnTo>
                  <a:lnTo>
                    <a:pt x="15123" y="7838"/>
                  </a:lnTo>
                  <a:lnTo>
                    <a:pt x="15135" y="7863"/>
                  </a:lnTo>
                  <a:lnTo>
                    <a:pt x="15139" y="7874"/>
                  </a:lnTo>
                  <a:lnTo>
                    <a:pt x="15139" y="7885"/>
                  </a:lnTo>
                  <a:lnTo>
                    <a:pt x="15135" y="7894"/>
                  </a:lnTo>
                  <a:lnTo>
                    <a:pt x="15127" y="7897"/>
                  </a:lnTo>
                  <a:lnTo>
                    <a:pt x="15118" y="7895"/>
                  </a:lnTo>
                  <a:lnTo>
                    <a:pt x="15120" y="7889"/>
                  </a:lnTo>
                  <a:lnTo>
                    <a:pt x="15111" y="7887"/>
                  </a:lnTo>
                  <a:lnTo>
                    <a:pt x="15104" y="7889"/>
                  </a:lnTo>
                  <a:lnTo>
                    <a:pt x="15094" y="7897"/>
                  </a:lnTo>
                  <a:lnTo>
                    <a:pt x="15096" y="7900"/>
                  </a:lnTo>
                  <a:lnTo>
                    <a:pt x="15097" y="7902"/>
                  </a:lnTo>
                  <a:lnTo>
                    <a:pt x="15099" y="7906"/>
                  </a:lnTo>
                  <a:lnTo>
                    <a:pt x="15118" y="7922"/>
                  </a:lnTo>
                  <a:lnTo>
                    <a:pt x="15126" y="7928"/>
                  </a:lnTo>
                  <a:lnTo>
                    <a:pt x="15135" y="7932"/>
                  </a:lnTo>
                  <a:lnTo>
                    <a:pt x="15144" y="7933"/>
                  </a:lnTo>
                  <a:lnTo>
                    <a:pt x="15148" y="7935"/>
                  </a:lnTo>
                  <a:lnTo>
                    <a:pt x="15154" y="7939"/>
                  </a:lnTo>
                  <a:lnTo>
                    <a:pt x="15159" y="7945"/>
                  </a:lnTo>
                  <a:lnTo>
                    <a:pt x="15163" y="7951"/>
                  </a:lnTo>
                  <a:lnTo>
                    <a:pt x="15166" y="7957"/>
                  </a:lnTo>
                  <a:lnTo>
                    <a:pt x="15167" y="7959"/>
                  </a:lnTo>
                  <a:lnTo>
                    <a:pt x="15180" y="7965"/>
                  </a:lnTo>
                  <a:lnTo>
                    <a:pt x="15193" y="7963"/>
                  </a:lnTo>
                  <a:lnTo>
                    <a:pt x="15204" y="7957"/>
                  </a:lnTo>
                  <a:lnTo>
                    <a:pt x="15211" y="7950"/>
                  </a:lnTo>
                  <a:lnTo>
                    <a:pt x="15214" y="7943"/>
                  </a:lnTo>
                  <a:lnTo>
                    <a:pt x="15214" y="7928"/>
                  </a:lnTo>
                  <a:lnTo>
                    <a:pt x="15217" y="7921"/>
                  </a:lnTo>
                  <a:lnTo>
                    <a:pt x="15272" y="7864"/>
                  </a:lnTo>
                  <a:lnTo>
                    <a:pt x="15319" y="7841"/>
                  </a:lnTo>
                  <a:lnTo>
                    <a:pt x="15325" y="7834"/>
                  </a:lnTo>
                  <a:lnTo>
                    <a:pt x="15325" y="7824"/>
                  </a:lnTo>
                  <a:lnTo>
                    <a:pt x="15313" y="7812"/>
                  </a:lnTo>
                  <a:lnTo>
                    <a:pt x="15315" y="7795"/>
                  </a:lnTo>
                  <a:lnTo>
                    <a:pt x="15312" y="7785"/>
                  </a:lnTo>
                  <a:lnTo>
                    <a:pt x="15305" y="7769"/>
                  </a:lnTo>
                  <a:lnTo>
                    <a:pt x="15295" y="7766"/>
                  </a:lnTo>
                  <a:lnTo>
                    <a:pt x="15256" y="7779"/>
                  </a:lnTo>
                  <a:cubicBezTo>
                    <a:pt x="15256" y="7779"/>
                    <a:pt x="15161" y="7778"/>
                    <a:pt x="15161" y="7778"/>
                  </a:cubicBezTo>
                  <a:close/>
                  <a:moveTo>
                    <a:pt x="11694" y="5486"/>
                  </a:moveTo>
                  <a:lnTo>
                    <a:pt x="11685" y="5482"/>
                  </a:lnTo>
                  <a:lnTo>
                    <a:pt x="11664" y="5467"/>
                  </a:lnTo>
                  <a:lnTo>
                    <a:pt x="11666" y="5457"/>
                  </a:lnTo>
                  <a:lnTo>
                    <a:pt x="11671" y="5454"/>
                  </a:lnTo>
                  <a:lnTo>
                    <a:pt x="11684" y="5452"/>
                  </a:lnTo>
                  <a:lnTo>
                    <a:pt x="11677" y="5448"/>
                  </a:lnTo>
                  <a:lnTo>
                    <a:pt x="11662" y="5444"/>
                  </a:lnTo>
                  <a:lnTo>
                    <a:pt x="11502" y="5485"/>
                  </a:lnTo>
                  <a:lnTo>
                    <a:pt x="11505" y="5471"/>
                  </a:lnTo>
                  <a:lnTo>
                    <a:pt x="11569" y="5426"/>
                  </a:lnTo>
                  <a:lnTo>
                    <a:pt x="11574" y="5413"/>
                  </a:lnTo>
                  <a:lnTo>
                    <a:pt x="11565" y="5408"/>
                  </a:lnTo>
                  <a:lnTo>
                    <a:pt x="11550" y="5416"/>
                  </a:lnTo>
                  <a:lnTo>
                    <a:pt x="11542" y="5415"/>
                  </a:lnTo>
                  <a:lnTo>
                    <a:pt x="11540" y="5409"/>
                  </a:lnTo>
                  <a:lnTo>
                    <a:pt x="11539" y="5404"/>
                  </a:lnTo>
                  <a:lnTo>
                    <a:pt x="11540" y="5401"/>
                  </a:lnTo>
                  <a:lnTo>
                    <a:pt x="11542" y="5400"/>
                  </a:lnTo>
                  <a:lnTo>
                    <a:pt x="11532" y="5389"/>
                  </a:lnTo>
                  <a:lnTo>
                    <a:pt x="11523" y="5385"/>
                  </a:lnTo>
                  <a:lnTo>
                    <a:pt x="11506" y="5383"/>
                  </a:lnTo>
                  <a:lnTo>
                    <a:pt x="11491" y="5374"/>
                  </a:lnTo>
                  <a:lnTo>
                    <a:pt x="11460" y="5367"/>
                  </a:lnTo>
                  <a:lnTo>
                    <a:pt x="11443" y="5372"/>
                  </a:lnTo>
                  <a:lnTo>
                    <a:pt x="11435" y="5369"/>
                  </a:lnTo>
                  <a:lnTo>
                    <a:pt x="11433" y="5367"/>
                  </a:lnTo>
                  <a:lnTo>
                    <a:pt x="11428" y="5363"/>
                  </a:lnTo>
                  <a:lnTo>
                    <a:pt x="11427" y="5361"/>
                  </a:lnTo>
                  <a:lnTo>
                    <a:pt x="11417" y="5360"/>
                  </a:lnTo>
                  <a:lnTo>
                    <a:pt x="11311" y="5402"/>
                  </a:lnTo>
                  <a:lnTo>
                    <a:pt x="11290" y="5401"/>
                  </a:lnTo>
                  <a:lnTo>
                    <a:pt x="11279" y="5397"/>
                  </a:lnTo>
                  <a:lnTo>
                    <a:pt x="11270" y="5396"/>
                  </a:lnTo>
                  <a:lnTo>
                    <a:pt x="11254" y="5402"/>
                  </a:lnTo>
                  <a:lnTo>
                    <a:pt x="11244" y="5397"/>
                  </a:lnTo>
                  <a:lnTo>
                    <a:pt x="11245" y="5374"/>
                  </a:lnTo>
                  <a:lnTo>
                    <a:pt x="11250" y="5346"/>
                  </a:lnTo>
                  <a:lnTo>
                    <a:pt x="11253" y="5342"/>
                  </a:lnTo>
                  <a:lnTo>
                    <a:pt x="11255" y="5339"/>
                  </a:lnTo>
                  <a:lnTo>
                    <a:pt x="11257" y="5337"/>
                  </a:lnTo>
                  <a:lnTo>
                    <a:pt x="11257" y="5327"/>
                  </a:lnTo>
                  <a:lnTo>
                    <a:pt x="11259" y="5323"/>
                  </a:lnTo>
                  <a:lnTo>
                    <a:pt x="11253" y="5315"/>
                  </a:lnTo>
                  <a:lnTo>
                    <a:pt x="11249" y="5312"/>
                  </a:lnTo>
                  <a:lnTo>
                    <a:pt x="10965" y="5325"/>
                  </a:lnTo>
                  <a:lnTo>
                    <a:pt x="10949" y="5338"/>
                  </a:lnTo>
                  <a:lnTo>
                    <a:pt x="10931" y="5343"/>
                  </a:lnTo>
                  <a:lnTo>
                    <a:pt x="10925" y="5349"/>
                  </a:lnTo>
                  <a:lnTo>
                    <a:pt x="10907" y="5354"/>
                  </a:lnTo>
                  <a:lnTo>
                    <a:pt x="10825" y="5428"/>
                  </a:lnTo>
                  <a:lnTo>
                    <a:pt x="10818" y="5430"/>
                  </a:lnTo>
                  <a:lnTo>
                    <a:pt x="10803" y="5422"/>
                  </a:lnTo>
                  <a:lnTo>
                    <a:pt x="10797" y="5423"/>
                  </a:lnTo>
                  <a:lnTo>
                    <a:pt x="10785" y="5433"/>
                  </a:lnTo>
                  <a:lnTo>
                    <a:pt x="10755" y="5436"/>
                  </a:lnTo>
                  <a:lnTo>
                    <a:pt x="10746" y="5433"/>
                  </a:lnTo>
                  <a:lnTo>
                    <a:pt x="10715" y="5407"/>
                  </a:lnTo>
                  <a:lnTo>
                    <a:pt x="10681" y="5419"/>
                  </a:lnTo>
                  <a:lnTo>
                    <a:pt x="10661" y="5411"/>
                  </a:lnTo>
                  <a:lnTo>
                    <a:pt x="10668" y="5403"/>
                  </a:lnTo>
                  <a:lnTo>
                    <a:pt x="10670" y="5399"/>
                  </a:lnTo>
                  <a:lnTo>
                    <a:pt x="10661" y="5397"/>
                  </a:lnTo>
                  <a:lnTo>
                    <a:pt x="10641" y="5410"/>
                  </a:lnTo>
                  <a:lnTo>
                    <a:pt x="10602" y="5407"/>
                  </a:lnTo>
                  <a:lnTo>
                    <a:pt x="10607" y="5411"/>
                  </a:lnTo>
                  <a:lnTo>
                    <a:pt x="10623" y="5413"/>
                  </a:lnTo>
                  <a:lnTo>
                    <a:pt x="10623" y="5421"/>
                  </a:lnTo>
                  <a:lnTo>
                    <a:pt x="10611" y="5446"/>
                  </a:lnTo>
                  <a:lnTo>
                    <a:pt x="10578" y="5459"/>
                  </a:lnTo>
                  <a:lnTo>
                    <a:pt x="10573" y="5467"/>
                  </a:lnTo>
                  <a:lnTo>
                    <a:pt x="10565" y="5497"/>
                  </a:lnTo>
                  <a:lnTo>
                    <a:pt x="10487" y="5527"/>
                  </a:lnTo>
                  <a:lnTo>
                    <a:pt x="10497" y="5540"/>
                  </a:lnTo>
                  <a:lnTo>
                    <a:pt x="10499" y="5547"/>
                  </a:lnTo>
                  <a:lnTo>
                    <a:pt x="10498" y="5555"/>
                  </a:lnTo>
                  <a:lnTo>
                    <a:pt x="10508" y="5557"/>
                  </a:lnTo>
                  <a:lnTo>
                    <a:pt x="10526" y="5554"/>
                  </a:lnTo>
                  <a:lnTo>
                    <a:pt x="10536" y="5558"/>
                  </a:lnTo>
                  <a:lnTo>
                    <a:pt x="10522" y="5569"/>
                  </a:lnTo>
                  <a:lnTo>
                    <a:pt x="10464" y="5556"/>
                  </a:lnTo>
                  <a:lnTo>
                    <a:pt x="10410" y="5566"/>
                  </a:lnTo>
                  <a:lnTo>
                    <a:pt x="10413" y="5566"/>
                  </a:lnTo>
                  <a:lnTo>
                    <a:pt x="10418" y="5569"/>
                  </a:lnTo>
                  <a:lnTo>
                    <a:pt x="10419" y="5573"/>
                  </a:lnTo>
                  <a:lnTo>
                    <a:pt x="10415" y="5576"/>
                  </a:lnTo>
                  <a:lnTo>
                    <a:pt x="10408" y="5584"/>
                  </a:lnTo>
                  <a:lnTo>
                    <a:pt x="10404" y="5586"/>
                  </a:lnTo>
                  <a:lnTo>
                    <a:pt x="10389" y="5586"/>
                  </a:lnTo>
                  <a:lnTo>
                    <a:pt x="10385" y="5589"/>
                  </a:lnTo>
                  <a:lnTo>
                    <a:pt x="10385" y="5595"/>
                  </a:lnTo>
                  <a:lnTo>
                    <a:pt x="10386" y="5601"/>
                  </a:lnTo>
                  <a:lnTo>
                    <a:pt x="10386" y="5607"/>
                  </a:lnTo>
                  <a:lnTo>
                    <a:pt x="10384" y="5609"/>
                  </a:lnTo>
                  <a:lnTo>
                    <a:pt x="10365" y="5612"/>
                  </a:lnTo>
                  <a:lnTo>
                    <a:pt x="10367" y="5617"/>
                  </a:lnTo>
                  <a:lnTo>
                    <a:pt x="10368" y="5617"/>
                  </a:lnTo>
                  <a:lnTo>
                    <a:pt x="10371" y="5621"/>
                  </a:lnTo>
                  <a:lnTo>
                    <a:pt x="10369" y="5621"/>
                  </a:lnTo>
                  <a:lnTo>
                    <a:pt x="10367" y="5622"/>
                  </a:lnTo>
                  <a:lnTo>
                    <a:pt x="10365" y="5628"/>
                  </a:lnTo>
                  <a:lnTo>
                    <a:pt x="10365" y="5629"/>
                  </a:lnTo>
                  <a:lnTo>
                    <a:pt x="10365" y="5632"/>
                  </a:lnTo>
                  <a:lnTo>
                    <a:pt x="10371" y="5631"/>
                  </a:lnTo>
                  <a:lnTo>
                    <a:pt x="10388" y="5632"/>
                  </a:lnTo>
                  <a:lnTo>
                    <a:pt x="10390" y="5638"/>
                  </a:lnTo>
                  <a:lnTo>
                    <a:pt x="10351" y="5635"/>
                  </a:lnTo>
                  <a:lnTo>
                    <a:pt x="10337" y="5646"/>
                  </a:lnTo>
                  <a:lnTo>
                    <a:pt x="10316" y="5645"/>
                  </a:lnTo>
                  <a:lnTo>
                    <a:pt x="10310" y="5642"/>
                  </a:lnTo>
                  <a:lnTo>
                    <a:pt x="10309" y="5636"/>
                  </a:lnTo>
                  <a:lnTo>
                    <a:pt x="10313" y="5621"/>
                  </a:lnTo>
                  <a:lnTo>
                    <a:pt x="10300" y="5627"/>
                  </a:lnTo>
                  <a:lnTo>
                    <a:pt x="10280" y="5658"/>
                  </a:lnTo>
                  <a:lnTo>
                    <a:pt x="10218" y="5684"/>
                  </a:lnTo>
                  <a:lnTo>
                    <a:pt x="10202" y="5700"/>
                  </a:lnTo>
                  <a:lnTo>
                    <a:pt x="10194" y="5704"/>
                  </a:lnTo>
                  <a:lnTo>
                    <a:pt x="10192" y="5707"/>
                  </a:lnTo>
                  <a:lnTo>
                    <a:pt x="10196" y="5713"/>
                  </a:lnTo>
                  <a:lnTo>
                    <a:pt x="10201" y="5719"/>
                  </a:lnTo>
                  <a:lnTo>
                    <a:pt x="10206" y="5722"/>
                  </a:lnTo>
                  <a:lnTo>
                    <a:pt x="10256" y="5727"/>
                  </a:lnTo>
                  <a:lnTo>
                    <a:pt x="10279" y="5743"/>
                  </a:lnTo>
                  <a:lnTo>
                    <a:pt x="10290" y="5748"/>
                  </a:lnTo>
                  <a:lnTo>
                    <a:pt x="10341" y="5747"/>
                  </a:lnTo>
                  <a:lnTo>
                    <a:pt x="10348" y="5753"/>
                  </a:lnTo>
                  <a:lnTo>
                    <a:pt x="10349" y="5750"/>
                  </a:lnTo>
                  <a:lnTo>
                    <a:pt x="10350" y="5749"/>
                  </a:lnTo>
                  <a:lnTo>
                    <a:pt x="10356" y="5752"/>
                  </a:lnTo>
                  <a:lnTo>
                    <a:pt x="10358" y="5756"/>
                  </a:lnTo>
                  <a:lnTo>
                    <a:pt x="10289" y="5764"/>
                  </a:lnTo>
                  <a:lnTo>
                    <a:pt x="10246" y="5761"/>
                  </a:lnTo>
                  <a:lnTo>
                    <a:pt x="10201" y="5773"/>
                  </a:lnTo>
                  <a:lnTo>
                    <a:pt x="10162" y="5807"/>
                  </a:lnTo>
                  <a:lnTo>
                    <a:pt x="10114" y="5820"/>
                  </a:lnTo>
                  <a:lnTo>
                    <a:pt x="10152" y="5788"/>
                  </a:lnTo>
                  <a:lnTo>
                    <a:pt x="10156" y="5781"/>
                  </a:lnTo>
                  <a:lnTo>
                    <a:pt x="10159" y="5769"/>
                  </a:lnTo>
                  <a:lnTo>
                    <a:pt x="10152" y="5769"/>
                  </a:lnTo>
                  <a:lnTo>
                    <a:pt x="10117" y="5748"/>
                  </a:lnTo>
                  <a:lnTo>
                    <a:pt x="10100" y="5744"/>
                  </a:lnTo>
                  <a:lnTo>
                    <a:pt x="10055" y="5752"/>
                  </a:lnTo>
                  <a:lnTo>
                    <a:pt x="9976" y="5710"/>
                  </a:lnTo>
                  <a:lnTo>
                    <a:pt x="9970" y="5704"/>
                  </a:lnTo>
                  <a:lnTo>
                    <a:pt x="9966" y="5698"/>
                  </a:lnTo>
                  <a:lnTo>
                    <a:pt x="9963" y="5691"/>
                  </a:lnTo>
                  <a:lnTo>
                    <a:pt x="9960" y="5686"/>
                  </a:lnTo>
                  <a:lnTo>
                    <a:pt x="9956" y="5682"/>
                  </a:lnTo>
                  <a:lnTo>
                    <a:pt x="9916" y="5668"/>
                  </a:lnTo>
                  <a:lnTo>
                    <a:pt x="9894" y="5676"/>
                  </a:lnTo>
                  <a:lnTo>
                    <a:pt x="9892" y="5679"/>
                  </a:lnTo>
                  <a:lnTo>
                    <a:pt x="9891" y="5686"/>
                  </a:lnTo>
                  <a:lnTo>
                    <a:pt x="9891" y="5693"/>
                  </a:lnTo>
                  <a:lnTo>
                    <a:pt x="9891" y="5696"/>
                  </a:lnTo>
                  <a:lnTo>
                    <a:pt x="9889" y="5698"/>
                  </a:lnTo>
                  <a:lnTo>
                    <a:pt x="9884" y="5709"/>
                  </a:lnTo>
                  <a:lnTo>
                    <a:pt x="9882" y="5712"/>
                  </a:lnTo>
                  <a:lnTo>
                    <a:pt x="9873" y="5714"/>
                  </a:lnTo>
                  <a:lnTo>
                    <a:pt x="9872" y="5718"/>
                  </a:lnTo>
                  <a:lnTo>
                    <a:pt x="9875" y="5730"/>
                  </a:lnTo>
                  <a:lnTo>
                    <a:pt x="9883" y="5740"/>
                  </a:lnTo>
                  <a:lnTo>
                    <a:pt x="9894" y="5747"/>
                  </a:lnTo>
                  <a:lnTo>
                    <a:pt x="9903" y="5757"/>
                  </a:lnTo>
                  <a:lnTo>
                    <a:pt x="9907" y="5777"/>
                  </a:lnTo>
                  <a:lnTo>
                    <a:pt x="9902" y="5789"/>
                  </a:lnTo>
                  <a:lnTo>
                    <a:pt x="9891" y="5794"/>
                  </a:lnTo>
                  <a:lnTo>
                    <a:pt x="9871" y="5797"/>
                  </a:lnTo>
                  <a:lnTo>
                    <a:pt x="9869" y="5792"/>
                  </a:lnTo>
                  <a:lnTo>
                    <a:pt x="9876" y="5790"/>
                  </a:lnTo>
                  <a:lnTo>
                    <a:pt x="9883" y="5786"/>
                  </a:lnTo>
                  <a:lnTo>
                    <a:pt x="9888" y="5777"/>
                  </a:lnTo>
                  <a:lnTo>
                    <a:pt x="9888" y="5765"/>
                  </a:lnTo>
                  <a:lnTo>
                    <a:pt x="9880" y="5763"/>
                  </a:lnTo>
                  <a:lnTo>
                    <a:pt x="9855" y="5747"/>
                  </a:lnTo>
                  <a:lnTo>
                    <a:pt x="9849" y="5739"/>
                  </a:lnTo>
                  <a:lnTo>
                    <a:pt x="9845" y="5727"/>
                  </a:lnTo>
                  <a:lnTo>
                    <a:pt x="9834" y="5718"/>
                  </a:lnTo>
                  <a:lnTo>
                    <a:pt x="9813" y="5712"/>
                  </a:lnTo>
                  <a:lnTo>
                    <a:pt x="9772" y="5742"/>
                  </a:lnTo>
                  <a:lnTo>
                    <a:pt x="9773" y="5742"/>
                  </a:lnTo>
                  <a:lnTo>
                    <a:pt x="9770" y="5742"/>
                  </a:lnTo>
                  <a:lnTo>
                    <a:pt x="9767" y="5745"/>
                  </a:lnTo>
                  <a:lnTo>
                    <a:pt x="9766" y="5749"/>
                  </a:lnTo>
                  <a:lnTo>
                    <a:pt x="9765" y="5753"/>
                  </a:lnTo>
                  <a:lnTo>
                    <a:pt x="9766" y="5753"/>
                  </a:lnTo>
                  <a:lnTo>
                    <a:pt x="9731" y="5787"/>
                  </a:lnTo>
                  <a:lnTo>
                    <a:pt x="9730" y="5792"/>
                  </a:lnTo>
                  <a:lnTo>
                    <a:pt x="9729" y="5798"/>
                  </a:lnTo>
                  <a:lnTo>
                    <a:pt x="9727" y="5801"/>
                  </a:lnTo>
                  <a:lnTo>
                    <a:pt x="9723" y="5798"/>
                  </a:lnTo>
                  <a:lnTo>
                    <a:pt x="9724" y="5803"/>
                  </a:lnTo>
                  <a:lnTo>
                    <a:pt x="9719" y="5798"/>
                  </a:lnTo>
                  <a:lnTo>
                    <a:pt x="9703" y="5791"/>
                  </a:lnTo>
                  <a:lnTo>
                    <a:pt x="9702" y="5786"/>
                  </a:lnTo>
                  <a:lnTo>
                    <a:pt x="9705" y="5784"/>
                  </a:lnTo>
                  <a:lnTo>
                    <a:pt x="9713" y="5775"/>
                  </a:lnTo>
                  <a:lnTo>
                    <a:pt x="9721" y="5774"/>
                  </a:lnTo>
                  <a:lnTo>
                    <a:pt x="9722" y="5769"/>
                  </a:lnTo>
                  <a:lnTo>
                    <a:pt x="9719" y="5759"/>
                  </a:lnTo>
                  <a:lnTo>
                    <a:pt x="9712" y="5752"/>
                  </a:lnTo>
                  <a:lnTo>
                    <a:pt x="9685" y="5744"/>
                  </a:lnTo>
                  <a:lnTo>
                    <a:pt x="9642" y="5716"/>
                  </a:lnTo>
                  <a:lnTo>
                    <a:pt x="9611" y="5685"/>
                  </a:lnTo>
                  <a:lnTo>
                    <a:pt x="9602" y="5682"/>
                  </a:lnTo>
                  <a:lnTo>
                    <a:pt x="9583" y="5671"/>
                  </a:lnTo>
                  <a:lnTo>
                    <a:pt x="9574" y="5670"/>
                  </a:lnTo>
                  <a:lnTo>
                    <a:pt x="9568" y="5677"/>
                  </a:lnTo>
                  <a:lnTo>
                    <a:pt x="9573" y="5699"/>
                  </a:lnTo>
                  <a:lnTo>
                    <a:pt x="9565" y="5712"/>
                  </a:lnTo>
                  <a:lnTo>
                    <a:pt x="9546" y="5728"/>
                  </a:lnTo>
                  <a:lnTo>
                    <a:pt x="9576" y="5766"/>
                  </a:lnTo>
                  <a:lnTo>
                    <a:pt x="9585" y="5781"/>
                  </a:lnTo>
                  <a:lnTo>
                    <a:pt x="9602" y="5811"/>
                  </a:lnTo>
                  <a:lnTo>
                    <a:pt x="9604" y="5819"/>
                  </a:lnTo>
                  <a:lnTo>
                    <a:pt x="9605" y="5835"/>
                  </a:lnTo>
                  <a:lnTo>
                    <a:pt x="9607" y="5842"/>
                  </a:lnTo>
                  <a:lnTo>
                    <a:pt x="9573" y="5852"/>
                  </a:lnTo>
                  <a:lnTo>
                    <a:pt x="9567" y="5851"/>
                  </a:lnTo>
                  <a:lnTo>
                    <a:pt x="9560" y="5848"/>
                  </a:lnTo>
                  <a:lnTo>
                    <a:pt x="9553" y="5841"/>
                  </a:lnTo>
                  <a:lnTo>
                    <a:pt x="9552" y="5828"/>
                  </a:lnTo>
                  <a:lnTo>
                    <a:pt x="9548" y="5825"/>
                  </a:lnTo>
                  <a:lnTo>
                    <a:pt x="9527" y="5822"/>
                  </a:lnTo>
                  <a:lnTo>
                    <a:pt x="9520" y="5817"/>
                  </a:lnTo>
                  <a:lnTo>
                    <a:pt x="9517" y="5810"/>
                  </a:lnTo>
                  <a:lnTo>
                    <a:pt x="9516" y="5803"/>
                  </a:lnTo>
                  <a:lnTo>
                    <a:pt x="9513" y="5798"/>
                  </a:lnTo>
                  <a:lnTo>
                    <a:pt x="9507" y="5795"/>
                  </a:lnTo>
                  <a:lnTo>
                    <a:pt x="9504" y="5792"/>
                  </a:lnTo>
                  <a:lnTo>
                    <a:pt x="9492" y="5768"/>
                  </a:lnTo>
                  <a:lnTo>
                    <a:pt x="9486" y="5758"/>
                  </a:lnTo>
                  <a:lnTo>
                    <a:pt x="9480" y="5753"/>
                  </a:lnTo>
                  <a:lnTo>
                    <a:pt x="9432" y="5757"/>
                  </a:lnTo>
                  <a:lnTo>
                    <a:pt x="9425" y="5761"/>
                  </a:lnTo>
                  <a:lnTo>
                    <a:pt x="9415" y="5780"/>
                  </a:lnTo>
                  <a:lnTo>
                    <a:pt x="9409" y="5784"/>
                  </a:lnTo>
                  <a:lnTo>
                    <a:pt x="9379" y="5791"/>
                  </a:lnTo>
                  <a:lnTo>
                    <a:pt x="9370" y="5784"/>
                  </a:lnTo>
                  <a:lnTo>
                    <a:pt x="9377" y="5776"/>
                  </a:lnTo>
                  <a:lnTo>
                    <a:pt x="9398" y="5779"/>
                  </a:lnTo>
                  <a:lnTo>
                    <a:pt x="9405" y="5770"/>
                  </a:lnTo>
                  <a:lnTo>
                    <a:pt x="9390" y="5758"/>
                  </a:lnTo>
                  <a:lnTo>
                    <a:pt x="9367" y="5776"/>
                  </a:lnTo>
                  <a:lnTo>
                    <a:pt x="9354" y="5771"/>
                  </a:lnTo>
                  <a:lnTo>
                    <a:pt x="9360" y="5769"/>
                  </a:lnTo>
                  <a:lnTo>
                    <a:pt x="9367" y="5762"/>
                  </a:lnTo>
                  <a:lnTo>
                    <a:pt x="9372" y="5752"/>
                  </a:lnTo>
                  <a:lnTo>
                    <a:pt x="9374" y="5740"/>
                  </a:lnTo>
                  <a:lnTo>
                    <a:pt x="9430" y="5737"/>
                  </a:lnTo>
                  <a:lnTo>
                    <a:pt x="9449" y="5721"/>
                  </a:lnTo>
                  <a:lnTo>
                    <a:pt x="9457" y="5723"/>
                  </a:lnTo>
                  <a:lnTo>
                    <a:pt x="9461" y="5720"/>
                  </a:lnTo>
                  <a:lnTo>
                    <a:pt x="9460" y="5718"/>
                  </a:lnTo>
                  <a:lnTo>
                    <a:pt x="9461" y="5700"/>
                  </a:lnTo>
                  <a:lnTo>
                    <a:pt x="9460" y="5667"/>
                  </a:lnTo>
                  <a:lnTo>
                    <a:pt x="9460" y="5656"/>
                  </a:lnTo>
                  <a:lnTo>
                    <a:pt x="9462" y="5638"/>
                  </a:lnTo>
                  <a:lnTo>
                    <a:pt x="9461" y="5628"/>
                  </a:lnTo>
                  <a:lnTo>
                    <a:pt x="9456" y="5616"/>
                  </a:lnTo>
                  <a:lnTo>
                    <a:pt x="9448" y="5608"/>
                  </a:lnTo>
                  <a:lnTo>
                    <a:pt x="9419" y="5604"/>
                  </a:lnTo>
                  <a:lnTo>
                    <a:pt x="9385" y="5579"/>
                  </a:lnTo>
                  <a:lnTo>
                    <a:pt x="9366" y="5573"/>
                  </a:lnTo>
                  <a:lnTo>
                    <a:pt x="9349" y="5573"/>
                  </a:lnTo>
                  <a:lnTo>
                    <a:pt x="9347" y="5573"/>
                  </a:lnTo>
                  <a:lnTo>
                    <a:pt x="9346" y="5574"/>
                  </a:lnTo>
                  <a:lnTo>
                    <a:pt x="9344" y="5575"/>
                  </a:lnTo>
                  <a:lnTo>
                    <a:pt x="9343" y="5578"/>
                  </a:lnTo>
                  <a:lnTo>
                    <a:pt x="9359" y="5577"/>
                  </a:lnTo>
                  <a:lnTo>
                    <a:pt x="9359" y="5586"/>
                  </a:lnTo>
                  <a:lnTo>
                    <a:pt x="9355" y="5588"/>
                  </a:lnTo>
                  <a:lnTo>
                    <a:pt x="9350" y="5587"/>
                  </a:lnTo>
                  <a:lnTo>
                    <a:pt x="9346" y="5589"/>
                  </a:lnTo>
                  <a:lnTo>
                    <a:pt x="9338" y="5602"/>
                  </a:lnTo>
                  <a:lnTo>
                    <a:pt x="9335" y="5604"/>
                  </a:lnTo>
                  <a:lnTo>
                    <a:pt x="9333" y="5619"/>
                  </a:lnTo>
                  <a:lnTo>
                    <a:pt x="9331" y="5623"/>
                  </a:lnTo>
                  <a:lnTo>
                    <a:pt x="9329" y="5626"/>
                  </a:lnTo>
                  <a:lnTo>
                    <a:pt x="9325" y="5627"/>
                  </a:lnTo>
                  <a:lnTo>
                    <a:pt x="9321" y="5627"/>
                  </a:lnTo>
                  <a:lnTo>
                    <a:pt x="9318" y="5625"/>
                  </a:lnTo>
                  <a:lnTo>
                    <a:pt x="9319" y="5617"/>
                  </a:lnTo>
                  <a:lnTo>
                    <a:pt x="9320" y="5615"/>
                  </a:lnTo>
                  <a:lnTo>
                    <a:pt x="9314" y="5608"/>
                  </a:lnTo>
                  <a:lnTo>
                    <a:pt x="9312" y="5606"/>
                  </a:lnTo>
                  <a:lnTo>
                    <a:pt x="9312" y="5591"/>
                  </a:lnTo>
                  <a:lnTo>
                    <a:pt x="9319" y="5563"/>
                  </a:lnTo>
                  <a:lnTo>
                    <a:pt x="9321" y="5547"/>
                  </a:lnTo>
                  <a:lnTo>
                    <a:pt x="9298" y="5534"/>
                  </a:lnTo>
                  <a:lnTo>
                    <a:pt x="9292" y="5530"/>
                  </a:lnTo>
                  <a:lnTo>
                    <a:pt x="9288" y="5525"/>
                  </a:lnTo>
                  <a:lnTo>
                    <a:pt x="9284" y="5519"/>
                  </a:lnTo>
                  <a:lnTo>
                    <a:pt x="9280" y="5511"/>
                  </a:lnTo>
                  <a:lnTo>
                    <a:pt x="9275" y="5507"/>
                  </a:lnTo>
                  <a:lnTo>
                    <a:pt x="9253" y="5506"/>
                  </a:lnTo>
                  <a:lnTo>
                    <a:pt x="9249" y="5504"/>
                  </a:lnTo>
                  <a:lnTo>
                    <a:pt x="9247" y="5496"/>
                  </a:lnTo>
                  <a:lnTo>
                    <a:pt x="9248" y="5488"/>
                  </a:lnTo>
                  <a:lnTo>
                    <a:pt x="9251" y="5482"/>
                  </a:lnTo>
                  <a:lnTo>
                    <a:pt x="9242" y="5477"/>
                  </a:lnTo>
                  <a:lnTo>
                    <a:pt x="9232" y="5476"/>
                  </a:lnTo>
                  <a:lnTo>
                    <a:pt x="9223" y="5483"/>
                  </a:lnTo>
                  <a:lnTo>
                    <a:pt x="9220" y="5496"/>
                  </a:lnTo>
                  <a:lnTo>
                    <a:pt x="9221" y="5505"/>
                  </a:lnTo>
                  <a:lnTo>
                    <a:pt x="9218" y="5523"/>
                  </a:lnTo>
                  <a:lnTo>
                    <a:pt x="9220" y="5535"/>
                  </a:lnTo>
                  <a:lnTo>
                    <a:pt x="9206" y="5535"/>
                  </a:lnTo>
                  <a:lnTo>
                    <a:pt x="9201" y="5532"/>
                  </a:lnTo>
                  <a:lnTo>
                    <a:pt x="9190" y="5520"/>
                  </a:lnTo>
                  <a:lnTo>
                    <a:pt x="9186" y="5516"/>
                  </a:lnTo>
                  <a:lnTo>
                    <a:pt x="9169" y="5514"/>
                  </a:lnTo>
                  <a:lnTo>
                    <a:pt x="9165" y="5518"/>
                  </a:lnTo>
                  <a:lnTo>
                    <a:pt x="9165" y="5529"/>
                  </a:lnTo>
                  <a:lnTo>
                    <a:pt x="9164" y="5533"/>
                  </a:lnTo>
                  <a:lnTo>
                    <a:pt x="9148" y="5544"/>
                  </a:lnTo>
                  <a:lnTo>
                    <a:pt x="9140" y="5566"/>
                  </a:lnTo>
                  <a:lnTo>
                    <a:pt x="9135" y="5571"/>
                  </a:lnTo>
                  <a:lnTo>
                    <a:pt x="9129" y="5559"/>
                  </a:lnTo>
                  <a:lnTo>
                    <a:pt x="9129" y="5543"/>
                  </a:lnTo>
                  <a:lnTo>
                    <a:pt x="9134" y="5533"/>
                  </a:lnTo>
                  <a:lnTo>
                    <a:pt x="9140" y="5526"/>
                  </a:lnTo>
                  <a:lnTo>
                    <a:pt x="9145" y="5519"/>
                  </a:lnTo>
                  <a:lnTo>
                    <a:pt x="9134" y="5512"/>
                  </a:lnTo>
                  <a:lnTo>
                    <a:pt x="9124" y="5510"/>
                  </a:lnTo>
                  <a:lnTo>
                    <a:pt x="9115" y="5512"/>
                  </a:lnTo>
                  <a:lnTo>
                    <a:pt x="9094" y="5533"/>
                  </a:lnTo>
                  <a:lnTo>
                    <a:pt x="9086" y="5536"/>
                  </a:lnTo>
                  <a:lnTo>
                    <a:pt x="9077" y="5531"/>
                  </a:lnTo>
                  <a:lnTo>
                    <a:pt x="9078" y="5524"/>
                  </a:lnTo>
                  <a:lnTo>
                    <a:pt x="9081" y="5521"/>
                  </a:lnTo>
                  <a:lnTo>
                    <a:pt x="9089" y="5520"/>
                  </a:lnTo>
                  <a:lnTo>
                    <a:pt x="9082" y="5513"/>
                  </a:lnTo>
                  <a:lnTo>
                    <a:pt x="9072" y="5507"/>
                  </a:lnTo>
                  <a:lnTo>
                    <a:pt x="9063" y="5506"/>
                  </a:lnTo>
                  <a:lnTo>
                    <a:pt x="9058" y="5509"/>
                  </a:lnTo>
                  <a:lnTo>
                    <a:pt x="9057" y="5515"/>
                  </a:lnTo>
                  <a:lnTo>
                    <a:pt x="9054" y="5533"/>
                  </a:lnTo>
                  <a:lnTo>
                    <a:pt x="9052" y="5541"/>
                  </a:lnTo>
                  <a:lnTo>
                    <a:pt x="9039" y="5564"/>
                  </a:lnTo>
                  <a:lnTo>
                    <a:pt x="9016" y="5580"/>
                  </a:lnTo>
                  <a:lnTo>
                    <a:pt x="9012" y="5586"/>
                  </a:lnTo>
                  <a:lnTo>
                    <a:pt x="9013" y="5588"/>
                  </a:lnTo>
                  <a:lnTo>
                    <a:pt x="9017" y="5595"/>
                  </a:lnTo>
                  <a:lnTo>
                    <a:pt x="9014" y="5601"/>
                  </a:lnTo>
                  <a:lnTo>
                    <a:pt x="9014" y="5619"/>
                  </a:lnTo>
                  <a:lnTo>
                    <a:pt x="9010" y="5625"/>
                  </a:lnTo>
                  <a:lnTo>
                    <a:pt x="9010" y="5620"/>
                  </a:lnTo>
                  <a:lnTo>
                    <a:pt x="9006" y="5629"/>
                  </a:lnTo>
                  <a:lnTo>
                    <a:pt x="9004" y="5623"/>
                  </a:lnTo>
                  <a:lnTo>
                    <a:pt x="9004" y="5606"/>
                  </a:lnTo>
                  <a:lnTo>
                    <a:pt x="9000" y="5598"/>
                  </a:lnTo>
                  <a:lnTo>
                    <a:pt x="8996" y="5590"/>
                  </a:lnTo>
                  <a:lnTo>
                    <a:pt x="8993" y="5583"/>
                  </a:lnTo>
                  <a:lnTo>
                    <a:pt x="9000" y="5571"/>
                  </a:lnTo>
                  <a:lnTo>
                    <a:pt x="9019" y="5558"/>
                  </a:lnTo>
                  <a:lnTo>
                    <a:pt x="9029" y="5555"/>
                  </a:lnTo>
                  <a:lnTo>
                    <a:pt x="9032" y="5551"/>
                  </a:lnTo>
                  <a:lnTo>
                    <a:pt x="9031" y="5543"/>
                  </a:lnTo>
                  <a:lnTo>
                    <a:pt x="9027" y="5535"/>
                  </a:lnTo>
                  <a:lnTo>
                    <a:pt x="9022" y="5532"/>
                  </a:lnTo>
                  <a:lnTo>
                    <a:pt x="9016" y="5531"/>
                  </a:lnTo>
                  <a:lnTo>
                    <a:pt x="9004" y="5524"/>
                  </a:lnTo>
                  <a:lnTo>
                    <a:pt x="8998" y="5520"/>
                  </a:lnTo>
                  <a:lnTo>
                    <a:pt x="9004" y="5514"/>
                  </a:lnTo>
                  <a:lnTo>
                    <a:pt x="9019" y="5514"/>
                  </a:lnTo>
                  <a:lnTo>
                    <a:pt x="9025" y="5507"/>
                  </a:lnTo>
                  <a:lnTo>
                    <a:pt x="9012" y="5498"/>
                  </a:lnTo>
                  <a:lnTo>
                    <a:pt x="8986" y="5507"/>
                  </a:lnTo>
                  <a:lnTo>
                    <a:pt x="8974" y="5502"/>
                  </a:lnTo>
                  <a:lnTo>
                    <a:pt x="8985" y="5491"/>
                  </a:lnTo>
                  <a:lnTo>
                    <a:pt x="9166" y="5474"/>
                  </a:lnTo>
                  <a:lnTo>
                    <a:pt x="9178" y="5465"/>
                  </a:lnTo>
                  <a:lnTo>
                    <a:pt x="9184" y="5447"/>
                  </a:lnTo>
                  <a:lnTo>
                    <a:pt x="9099" y="5436"/>
                  </a:lnTo>
                  <a:lnTo>
                    <a:pt x="9085" y="5443"/>
                  </a:lnTo>
                  <a:lnTo>
                    <a:pt x="9078" y="5451"/>
                  </a:lnTo>
                  <a:lnTo>
                    <a:pt x="9074" y="5461"/>
                  </a:lnTo>
                  <a:lnTo>
                    <a:pt x="9068" y="5467"/>
                  </a:lnTo>
                  <a:lnTo>
                    <a:pt x="9033" y="5463"/>
                  </a:lnTo>
                  <a:lnTo>
                    <a:pt x="9032" y="5458"/>
                  </a:lnTo>
                  <a:lnTo>
                    <a:pt x="9046" y="5457"/>
                  </a:lnTo>
                  <a:lnTo>
                    <a:pt x="9053" y="5454"/>
                  </a:lnTo>
                  <a:lnTo>
                    <a:pt x="9058" y="5446"/>
                  </a:lnTo>
                  <a:lnTo>
                    <a:pt x="9058" y="5443"/>
                  </a:lnTo>
                  <a:lnTo>
                    <a:pt x="9057" y="5440"/>
                  </a:lnTo>
                  <a:lnTo>
                    <a:pt x="9057" y="5436"/>
                  </a:lnTo>
                  <a:lnTo>
                    <a:pt x="9058" y="5431"/>
                  </a:lnTo>
                  <a:lnTo>
                    <a:pt x="9061" y="5429"/>
                  </a:lnTo>
                  <a:lnTo>
                    <a:pt x="9068" y="5429"/>
                  </a:lnTo>
                  <a:lnTo>
                    <a:pt x="9070" y="5425"/>
                  </a:lnTo>
                  <a:lnTo>
                    <a:pt x="9064" y="5421"/>
                  </a:lnTo>
                  <a:lnTo>
                    <a:pt x="9053" y="5421"/>
                  </a:lnTo>
                  <a:lnTo>
                    <a:pt x="9041" y="5416"/>
                  </a:lnTo>
                  <a:lnTo>
                    <a:pt x="8936" y="5405"/>
                  </a:lnTo>
                  <a:lnTo>
                    <a:pt x="8912" y="5421"/>
                  </a:lnTo>
                  <a:lnTo>
                    <a:pt x="8902" y="5419"/>
                  </a:lnTo>
                  <a:lnTo>
                    <a:pt x="8901" y="5413"/>
                  </a:lnTo>
                  <a:lnTo>
                    <a:pt x="8911" y="5403"/>
                  </a:lnTo>
                  <a:lnTo>
                    <a:pt x="8910" y="5398"/>
                  </a:lnTo>
                  <a:lnTo>
                    <a:pt x="8927" y="5388"/>
                  </a:lnTo>
                  <a:lnTo>
                    <a:pt x="8928" y="5379"/>
                  </a:lnTo>
                  <a:lnTo>
                    <a:pt x="8924" y="5373"/>
                  </a:lnTo>
                  <a:lnTo>
                    <a:pt x="8877" y="5356"/>
                  </a:lnTo>
                  <a:lnTo>
                    <a:pt x="8869" y="5350"/>
                  </a:lnTo>
                  <a:lnTo>
                    <a:pt x="8862" y="5350"/>
                  </a:lnTo>
                  <a:lnTo>
                    <a:pt x="8849" y="5349"/>
                  </a:lnTo>
                  <a:lnTo>
                    <a:pt x="8842" y="5342"/>
                  </a:lnTo>
                  <a:lnTo>
                    <a:pt x="8930" y="5362"/>
                  </a:lnTo>
                  <a:lnTo>
                    <a:pt x="8950" y="5380"/>
                  </a:lnTo>
                  <a:lnTo>
                    <a:pt x="9162" y="5396"/>
                  </a:lnTo>
                  <a:lnTo>
                    <a:pt x="9185" y="5404"/>
                  </a:lnTo>
                  <a:lnTo>
                    <a:pt x="9196" y="5405"/>
                  </a:lnTo>
                  <a:lnTo>
                    <a:pt x="9204" y="5396"/>
                  </a:lnTo>
                  <a:lnTo>
                    <a:pt x="9192" y="5388"/>
                  </a:lnTo>
                  <a:lnTo>
                    <a:pt x="9117" y="5387"/>
                  </a:lnTo>
                  <a:lnTo>
                    <a:pt x="9108" y="5378"/>
                  </a:lnTo>
                  <a:lnTo>
                    <a:pt x="9344" y="5346"/>
                  </a:lnTo>
                  <a:lnTo>
                    <a:pt x="9357" y="5335"/>
                  </a:lnTo>
                  <a:lnTo>
                    <a:pt x="9360" y="5329"/>
                  </a:lnTo>
                  <a:lnTo>
                    <a:pt x="9361" y="5326"/>
                  </a:lnTo>
                  <a:lnTo>
                    <a:pt x="9362" y="5317"/>
                  </a:lnTo>
                  <a:lnTo>
                    <a:pt x="9363" y="5314"/>
                  </a:lnTo>
                  <a:lnTo>
                    <a:pt x="9366" y="5313"/>
                  </a:lnTo>
                  <a:lnTo>
                    <a:pt x="9373" y="5315"/>
                  </a:lnTo>
                  <a:lnTo>
                    <a:pt x="9375" y="5313"/>
                  </a:lnTo>
                  <a:lnTo>
                    <a:pt x="9374" y="5297"/>
                  </a:lnTo>
                  <a:lnTo>
                    <a:pt x="9366" y="5285"/>
                  </a:lnTo>
                  <a:lnTo>
                    <a:pt x="9349" y="5272"/>
                  </a:lnTo>
                  <a:lnTo>
                    <a:pt x="9347" y="5270"/>
                  </a:lnTo>
                  <a:lnTo>
                    <a:pt x="9345" y="5264"/>
                  </a:lnTo>
                  <a:lnTo>
                    <a:pt x="9343" y="5263"/>
                  </a:lnTo>
                  <a:lnTo>
                    <a:pt x="9076" y="5216"/>
                  </a:lnTo>
                  <a:lnTo>
                    <a:pt x="9063" y="5221"/>
                  </a:lnTo>
                  <a:lnTo>
                    <a:pt x="9055" y="5231"/>
                  </a:lnTo>
                  <a:lnTo>
                    <a:pt x="9051" y="5233"/>
                  </a:lnTo>
                  <a:lnTo>
                    <a:pt x="9034" y="5217"/>
                  </a:lnTo>
                  <a:lnTo>
                    <a:pt x="9014" y="5216"/>
                  </a:lnTo>
                  <a:lnTo>
                    <a:pt x="8995" y="5208"/>
                  </a:lnTo>
                  <a:lnTo>
                    <a:pt x="8963" y="5210"/>
                  </a:lnTo>
                  <a:lnTo>
                    <a:pt x="8961" y="5208"/>
                  </a:lnTo>
                  <a:lnTo>
                    <a:pt x="8953" y="5201"/>
                  </a:lnTo>
                  <a:lnTo>
                    <a:pt x="8863" y="5205"/>
                  </a:lnTo>
                  <a:lnTo>
                    <a:pt x="8858" y="5201"/>
                  </a:lnTo>
                  <a:lnTo>
                    <a:pt x="8849" y="5191"/>
                  </a:lnTo>
                  <a:lnTo>
                    <a:pt x="8844" y="5187"/>
                  </a:lnTo>
                  <a:lnTo>
                    <a:pt x="8833" y="5182"/>
                  </a:lnTo>
                  <a:lnTo>
                    <a:pt x="8822" y="5180"/>
                  </a:lnTo>
                  <a:lnTo>
                    <a:pt x="8821" y="5175"/>
                  </a:lnTo>
                  <a:lnTo>
                    <a:pt x="8867" y="5164"/>
                  </a:lnTo>
                  <a:lnTo>
                    <a:pt x="8915" y="5184"/>
                  </a:lnTo>
                  <a:lnTo>
                    <a:pt x="8931" y="5183"/>
                  </a:lnTo>
                  <a:lnTo>
                    <a:pt x="8943" y="5173"/>
                  </a:lnTo>
                  <a:lnTo>
                    <a:pt x="8940" y="5169"/>
                  </a:lnTo>
                  <a:lnTo>
                    <a:pt x="8939" y="5168"/>
                  </a:lnTo>
                  <a:lnTo>
                    <a:pt x="8940" y="5154"/>
                  </a:lnTo>
                  <a:lnTo>
                    <a:pt x="8947" y="5158"/>
                  </a:lnTo>
                  <a:lnTo>
                    <a:pt x="8956" y="5169"/>
                  </a:lnTo>
                  <a:lnTo>
                    <a:pt x="8962" y="5176"/>
                  </a:lnTo>
                  <a:lnTo>
                    <a:pt x="9025" y="5190"/>
                  </a:lnTo>
                  <a:lnTo>
                    <a:pt x="9058" y="5178"/>
                  </a:lnTo>
                  <a:lnTo>
                    <a:pt x="9061" y="5165"/>
                  </a:lnTo>
                  <a:lnTo>
                    <a:pt x="9053" y="5162"/>
                  </a:lnTo>
                  <a:lnTo>
                    <a:pt x="9049" y="5160"/>
                  </a:lnTo>
                  <a:lnTo>
                    <a:pt x="9044" y="5153"/>
                  </a:lnTo>
                  <a:lnTo>
                    <a:pt x="9046" y="5150"/>
                  </a:lnTo>
                  <a:lnTo>
                    <a:pt x="9047" y="5147"/>
                  </a:lnTo>
                  <a:lnTo>
                    <a:pt x="9048" y="5142"/>
                  </a:lnTo>
                  <a:lnTo>
                    <a:pt x="9049" y="5138"/>
                  </a:lnTo>
                  <a:lnTo>
                    <a:pt x="9038" y="5122"/>
                  </a:lnTo>
                  <a:lnTo>
                    <a:pt x="9027" y="5114"/>
                  </a:lnTo>
                  <a:lnTo>
                    <a:pt x="8974" y="5103"/>
                  </a:lnTo>
                  <a:lnTo>
                    <a:pt x="8963" y="5091"/>
                  </a:lnTo>
                  <a:lnTo>
                    <a:pt x="8953" y="5077"/>
                  </a:lnTo>
                  <a:lnTo>
                    <a:pt x="8941" y="5067"/>
                  </a:lnTo>
                  <a:lnTo>
                    <a:pt x="8920" y="5059"/>
                  </a:lnTo>
                  <a:lnTo>
                    <a:pt x="8903" y="5059"/>
                  </a:lnTo>
                  <a:lnTo>
                    <a:pt x="8891" y="5053"/>
                  </a:lnTo>
                  <a:lnTo>
                    <a:pt x="8824" y="5043"/>
                  </a:lnTo>
                  <a:lnTo>
                    <a:pt x="8707" y="5075"/>
                  </a:lnTo>
                  <a:lnTo>
                    <a:pt x="8706" y="5080"/>
                  </a:lnTo>
                  <a:lnTo>
                    <a:pt x="8680" y="5109"/>
                  </a:lnTo>
                  <a:lnTo>
                    <a:pt x="8663" y="5108"/>
                  </a:lnTo>
                  <a:lnTo>
                    <a:pt x="8644" y="5124"/>
                  </a:lnTo>
                  <a:lnTo>
                    <a:pt x="8637" y="5127"/>
                  </a:lnTo>
                  <a:lnTo>
                    <a:pt x="8630" y="5126"/>
                  </a:lnTo>
                  <a:lnTo>
                    <a:pt x="8614" y="5117"/>
                  </a:lnTo>
                  <a:lnTo>
                    <a:pt x="8601" y="5114"/>
                  </a:lnTo>
                  <a:lnTo>
                    <a:pt x="8567" y="5135"/>
                  </a:lnTo>
                  <a:lnTo>
                    <a:pt x="8561" y="5134"/>
                  </a:lnTo>
                  <a:lnTo>
                    <a:pt x="8539" y="5123"/>
                  </a:lnTo>
                  <a:lnTo>
                    <a:pt x="8516" y="5121"/>
                  </a:lnTo>
                  <a:lnTo>
                    <a:pt x="8508" y="5116"/>
                  </a:lnTo>
                  <a:lnTo>
                    <a:pt x="8481" y="5120"/>
                  </a:lnTo>
                  <a:lnTo>
                    <a:pt x="8474" y="5128"/>
                  </a:lnTo>
                  <a:lnTo>
                    <a:pt x="8480" y="5140"/>
                  </a:lnTo>
                  <a:lnTo>
                    <a:pt x="8481" y="5142"/>
                  </a:lnTo>
                  <a:lnTo>
                    <a:pt x="8471" y="5163"/>
                  </a:lnTo>
                  <a:lnTo>
                    <a:pt x="8465" y="5170"/>
                  </a:lnTo>
                  <a:lnTo>
                    <a:pt x="8459" y="5173"/>
                  </a:lnTo>
                  <a:lnTo>
                    <a:pt x="8458" y="5176"/>
                  </a:lnTo>
                  <a:lnTo>
                    <a:pt x="8457" y="5189"/>
                  </a:lnTo>
                  <a:lnTo>
                    <a:pt x="8456" y="5195"/>
                  </a:lnTo>
                  <a:lnTo>
                    <a:pt x="8453" y="5201"/>
                  </a:lnTo>
                  <a:lnTo>
                    <a:pt x="8442" y="5213"/>
                  </a:lnTo>
                  <a:lnTo>
                    <a:pt x="8440" y="5217"/>
                  </a:lnTo>
                  <a:lnTo>
                    <a:pt x="8438" y="5228"/>
                  </a:lnTo>
                  <a:lnTo>
                    <a:pt x="8436" y="5233"/>
                  </a:lnTo>
                  <a:lnTo>
                    <a:pt x="8432" y="5236"/>
                  </a:lnTo>
                  <a:lnTo>
                    <a:pt x="8407" y="5247"/>
                  </a:lnTo>
                  <a:lnTo>
                    <a:pt x="8393" y="5265"/>
                  </a:lnTo>
                  <a:lnTo>
                    <a:pt x="8398" y="5276"/>
                  </a:lnTo>
                  <a:lnTo>
                    <a:pt x="8406" y="5278"/>
                  </a:lnTo>
                  <a:lnTo>
                    <a:pt x="8421" y="5277"/>
                  </a:lnTo>
                  <a:lnTo>
                    <a:pt x="8412" y="5291"/>
                  </a:lnTo>
                  <a:lnTo>
                    <a:pt x="8400" y="5289"/>
                  </a:lnTo>
                  <a:lnTo>
                    <a:pt x="8387" y="5276"/>
                  </a:lnTo>
                  <a:lnTo>
                    <a:pt x="8375" y="5256"/>
                  </a:lnTo>
                  <a:lnTo>
                    <a:pt x="8379" y="5247"/>
                  </a:lnTo>
                  <a:lnTo>
                    <a:pt x="8405" y="5228"/>
                  </a:lnTo>
                  <a:lnTo>
                    <a:pt x="8408" y="5225"/>
                  </a:lnTo>
                  <a:lnTo>
                    <a:pt x="8409" y="5222"/>
                  </a:lnTo>
                  <a:lnTo>
                    <a:pt x="8411" y="5215"/>
                  </a:lnTo>
                  <a:lnTo>
                    <a:pt x="8418" y="5204"/>
                  </a:lnTo>
                  <a:lnTo>
                    <a:pt x="8435" y="5187"/>
                  </a:lnTo>
                  <a:lnTo>
                    <a:pt x="8441" y="5174"/>
                  </a:lnTo>
                  <a:lnTo>
                    <a:pt x="8437" y="5164"/>
                  </a:lnTo>
                  <a:lnTo>
                    <a:pt x="8438" y="5157"/>
                  </a:lnTo>
                  <a:lnTo>
                    <a:pt x="8442" y="5152"/>
                  </a:lnTo>
                  <a:lnTo>
                    <a:pt x="8444" y="5145"/>
                  </a:lnTo>
                  <a:lnTo>
                    <a:pt x="8444" y="5140"/>
                  </a:lnTo>
                  <a:lnTo>
                    <a:pt x="8442" y="5128"/>
                  </a:lnTo>
                  <a:lnTo>
                    <a:pt x="8442" y="5124"/>
                  </a:lnTo>
                  <a:lnTo>
                    <a:pt x="8453" y="5095"/>
                  </a:lnTo>
                  <a:lnTo>
                    <a:pt x="8454" y="5085"/>
                  </a:lnTo>
                  <a:lnTo>
                    <a:pt x="8450" y="5058"/>
                  </a:lnTo>
                  <a:lnTo>
                    <a:pt x="8446" y="5044"/>
                  </a:lnTo>
                  <a:lnTo>
                    <a:pt x="8443" y="5035"/>
                  </a:lnTo>
                  <a:lnTo>
                    <a:pt x="8441" y="5035"/>
                  </a:lnTo>
                  <a:lnTo>
                    <a:pt x="8434" y="5040"/>
                  </a:lnTo>
                  <a:lnTo>
                    <a:pt x="8430" y="5039"/>
                  </a:lnTo>
                  <a:lnTo>
                    <a:pt x="8426" y="5036"/>
                  </a:lnTo>
                  <a:lnTo>
                    <a:pt x="8419" y="5027"/>
                  </a:lnTo>
                  <a:lnTo>
                    <a:pt x="8419" y="5023"/>
                  </a:lnTo>
                  <a:lnTo>
                    <a:pt x="8421" y="5018"/>
                  </a:lnTo>
                  <a:lnTo>
                    <a:pt x="8409" y="5008"/>
                  </a:lnTo>
                  <a:lnTo>
                    <a:pt x="8397" y="5005"/>
                  </a:lnTo>
                  <a:lnTo>
                    <a:pt x="8395" y="5003"/>
                  </a:lnTo>
                  <a:lnTo>
                    <a:pt x="8391" y="4995"/>
                  </a:lnTo>
                  <a:lnTo>
                    <a:pt x="8389" y="4991"/>
                  </a:lnTo>
                  <a:lnTo>
                    <a:pt x="8386" y="4990"/>
                  </a:lnTo>
                  <a:lnTo>
                    <a:pt x="8378" y="4989"/>
                  </a:lnTo>
                  <a:lnTo>
                    <a:pt x="8367" y="4973"/>
                  </a:lnTo>
                  <a:lnTo>
                    <a:pt x="8349" y="4967"/>
                  </a:lnTo>
                  <a:lnTo>
                    <a:pt x="8340" y="4954"/>
                  </a:lnTo>
                  <a:lnTo>
                    <a:pt x="8333" y="4939"/>
                  </a:lnTo>
                  <a:lnTo>
                    <a:pt x="8326" y="4931"/>
                  </a:lnTo>
                  <a:lnTo>
                    <a:pt x="8319" y="4927"/>
                  </a:lnTo>
                  <a:lnTo>
                    <a:pt x="8293" y="4928"/>
                  </a:lnTo>
                  <a:lnTo>
                    <a:pt x="8271" y="4918"/>
                  </a:lnTo>
                  <a:lnTo>
                    <a:pt x="8262" y="4920"/>
                  </a:lnTo>
                  <a:lnTo>
                    <a:pt x="8258" y="4923"/>
                  </a:lnTo>
                  <a:lnTo>
                    <a:pt x="8254" y="4928"/>
                  </a:lnTo>
                  <a:lnTo>
                    <a:pt x="8249" y="4943"/>
                  </a:lnTo>
                  <a:lnTo>
                    <a:pt x="8235" y="4956"/>
                  </a:lnTo>
                  <a:lnTo>
                    <a:pt x="8209" y="4956"/>
                  </a:lnTo>
                  <a:lnTo>
                    <a:pt x="8207" y="4954"/>
                  </a:lnTo>
                  <a:lnTo>
                    <a:pt x="8205" y="4951"/>
                  </a:lnTo>
                  <a:lnTo>
                    <a:pt x="8203" y="4948"/>
                  </a:lnTo>
                  <a:lnTo>
                    <a:pt x="8202" y="4945"/>
                  </a:lnTo>
                  <a:lnTo>
                    <a:pt x="8201" y="4942"/>
                  </a:lnTo>
                  <a:lnTo>
                    <a:pt x="8191" y="4935"/>
                  </a:lnTo>
                  <a:lnTo>
                    <a:pt x="8163" y="4939"/>
                  </a:lnTo>
                  <a:lnTo>
                    <a:pt x="8160" y="4938"/>
                  </a:lnTo>
                  <a:lnTo>
                    <a:pt x="8156" y="4933"/>
                  </a:lnTo>
                  <a:lnTo>
                    <a:pt x="8152" y="4927"/>
                  </a:lnTo>
                  <a:lnTo>
                    <a:pt x="8149" y="4922"/>
                  </a:lnTo>
                  <a:lnTo>
                    <a:pt x="8148" y="4919"/>
                  </a:lnTo>
                  <a:lnTo>
                    <a:pt x="8148" y="4915"/>
                  </a:lnTo>
                  <a:lnTo>
                    <a:pt x="8148" y="4911"/>
                  </a:lnTo>
                  <a:lnTo>
                    <a:pt x="8147" y="4907"/>
                  </a:lnTo>
                  <a:lnTo>
                    <a:pt x="8144" y="4903"/>
                  </a:lnTo>
                  <a:lnTo>
                    <a:pt x="8055" y="4903"/>
                  </a:lnTo>
                  <a:lnTo>
                    <a:pt x="8050" y="4901"/>
                  </a:lnTo>
                  <a:lnTo>
                    <a:pt x="8039" y="4892"/>
                  </a:lnTo>
                  <a:lnTo>
                    <a:pt x="7998" y="4889"/>
                  </a:lnTo>
                  <a:lnTo>
                    <a:pt x="7988" y="4883"/>
                  </a:lnTo>
                  <a:lnTo>
                    <a:pt x="7971" y="4867"/>
                  </a:lnTo>
                  <a:lnTo>
                    <a:pt x="7961" y="4863"/>
                  </a:lnTo>
                  <a:lnTo>
                    <a:pt x="7951" y="4854"/>
                  </a:lnTo>
                  <a:lnTo>
                    <a:pt x="7946" y="4852"/>
                  </a:lnTo>
                  <a:lnTo>
                    <a:pt x="7895" y="4854"/>
                  </a:lnTo>
                  <a:lnTo>
                    <a:pt x="7872" y="4845"/>
                  </a:lnTo>
                  <a:lnTo>
                    <a:pt x="7847" y="4851"/>
                  </a:lnTo>
                  <a:lnTo>
                    <a:pt x="7826" y="4865"/>
                  </a:lnTo>
                  <a:lnTo>
                    <a:pt x="7745" y="4880"/>
                  </a:lnTo>
                  <a:lnTo>
                    <a:pt x="7750" y="4884"/>
                  </a:lnTo>
                  <a:lnTo>
                    <a:pt x="7760" y="4886"/>
                  </a:lnTo>
                  <a:lnTo>
                    <a:pt x="7765" y="4894"/>
                  </a:lnTo>
                  <a:lnTo>
                    <a:pt x="7764" y="4894"/>
                  </a:lnTo>
                  <a:lnTo>
                    <a:pt x="7764" y="4899"/>
                  </a:lnTo>
                  <a:lnTo>
                    <a:pt x="7777" y="4898"/>
                  </a:lnTo>
                  <a:lnTo>
                    <a:pt x="7774" y="4912"/>
                  </a:lnTo>
                  <a:lnTo>
                    <a:pt x="7766" y="4913"/>
                  </a:lnTo>
                  <a:lnTo>
                    <a:pt x="7756" y="4909"/>
                  </a:lnTo>
                  <a:lnTo>
                    <a:pt x="7750" y="4911"/>
                  </a:lnTo>
                  <a:lnTo>
                    <a:pt x="7747" y="4917"/>
                  </a:lnTo>
                  <a:lnTo>
                    <a:pt x="7736" y="4924"/>
                  </a:lnTo>
                  <a:lnTo>
                    <a:pt x="7734" y="4926"/>
                  </a:lnTo>
                  <a:lnTo>
                    <a:pt x="7733" y="4930"/>
                  </a:lnTo>
                  <a:lnTo>
                    <a:pt x="7732" y="4933"/>
                  </a:lnTo>
                  <a:lnTo>
                    <a:pt x="7729" y="4933"/>
                  </a:lnTo>
                  <a:lnTo>
                    <a:pt x="7730" y="4924"/>
                  </a:lnTo>
                  <a:lnTo>
                    <a:pt x="7667" y="4917"/>
                  </a:lnTo>
                  <a:lnTo>
                    <a:pt x="7669" y="4917"/>
                  </a:lnTo>
                  <a:lnTo>
                    <a:pt x="7661" y="4916"/>
                  </a:lnTo>
                  <a:lnTo>
                    <a:pt x="7658" y="4919"/>
                  </a:lnTo>
                  <a:lnTo>
                    <a:pt x="7656" y="4926"/>
                  </a:lnTo>
                  <a:lnTo>
                    <a:pt x="7675" y="4927"/>
                  </a:lnTo>
                  <a:lnTo>
                    <a:pt x="7684" y="4931"/>
                  </a:lnTo>
                  <a:lnTo>
                    <a:pt x="7693" y="4939"/>
                  </a:lnTo>
                  <a:lnTo>
                    <a:pt x="7682" y="4949"/>
                  </a:lnTo>
                  <a:lnTo>
                    <a:pt x="7670" y="4947"/>
                  </a:lnTo>
                  <a:lnTo>
                    <a:pt x="7654" y="4957"/>
                  </a:lnTo>
                  <a:lnTo>
                    <a:pt x="7651" y="4965"/>
                  </a:lnTo>
                  <a:lnTo>
                    <a:pt x="7656" y="4984"/>
                  </a:lnTo>
                  <a:lnTo>
                    <a:pt x="7663" y="4996"/>
                  </a:lnTo>
                  <a:lnTo>
                    <a:pt x="7671" y="5000"/>
                  </a:lnTo>
                  <a:lnTo>
                    <a:pt x="7686" y="4998"/>
                  </a:lnTo>
                  <a:lnTo>
                    <a:pt x="7692" y="4999"/>
                  </a:lnTo>
                  <a:lnTo>
                    <a:pt x="7707" y="5011"/>
                  </a:lnTo>
                  <a:lnTo>
                    <a:pt x="7712" y="5016"/>
                  </a:lnTo>
                  <a:lnTo>
                    <a:pt x="7774" y="5036"/>
                  </a:lnTo>
                  <a:lnTo>
                    <a:pt x="7768" y="5043"/>
                  </a:lnTo>
                  <a:lnTo>
                    <a:pt x="7747" y="5048"/>
                  </a:lnTo>
                  <a:lnTo>
                    <a:pt x="7744" y="5046"/>
                  </a:lnTo>
                  <a:lnTo>
                    <a:pt x="7739" y="5040"/>
                  </a:lnTo>
                  <a:lnTo>
                    <a:pt x="7736" y="5038"/>
                  </a:lnTo>
                  <a:lnTo>
                    <a:pt x="7732" y="5038"/>
                  </a:lnTo>
                  <a:lnTo>
                    <a:pt x="7730" y="5040"/>
                  </a:lnTo>
                  <a:lnTo>
                    <a:pt x="7729" y="5043"/>
                  </a:lnTo>
                  <a:lnTo>
                    <a:pt x="7734" y="5048"/>
                  </a:lnTo>
                  <a:lnTo>
                    <a:pt x="7734" y="5053"/>
                  </a:lnTo>
                  <a:lnTo>
                    <a:pt x="7722" y="5055"/>
                  </a:lnTo>
                  <a:lnTo>
                    <a:pt x="7718" y="5058"/>
                  </a:lnTo>
                  <a:lnTo>
                    <a:pt x="7719" y="5063"/>
                  </a:lnTo>
                  <a:lnTo>
                    <a:pt x="7722" y="5063"/>
                  </a:lnTo>
                  <a:lnTo>
                    <a:pt x="7733" y="5058"/>
                  </a:lnTo>
                  <a:lnTo>
                    <a:pt x="7737" y="5058"/>
                  </a:lnTo>
                  <a:lnTo>
                    <a:pt x="7752" y="5063"/>
                  </a:lnTo>
                  <a:lnTo>
                    <a:pt x="7760" y="5069"/>
                  </a:lnTo>
                  <a:lnTo>
                    <a:pt x="7763" y="5071"/>
                  </a:lnTo>
                  <a:lnTo>
                    <a:pt x="7774" y="5068"/>
                  </a:lnTo>
                  <a:lnTo>
                    <a:pt x="7778" y="5070"/>
                  </a:lnTo>
                  <a:lnTo>
                    <a:pt x="7770" y="5080"/>
                  </a:lnTo>
                  <a:lnTo>
                    <a:pt x="7758" y="5080"/>
                  </a:lnTo>
                  <a:lnTo>
                    <a:pt x="7735" y="5067"/>
                  </a:lnTo>
                  <a:lnTo>
                    <a:pt x="7735" y="5072"/>
                  </a:lnTo>
                  <a:lnTo>
                    <a:pt x="7729" y="5065"/>
                  </a:lnTo>
                  <a:lnTo>
                    <a:pt x="7721" y="5067"/>
                  </a:lnTo>
                  <a:lnTo>
                    <a:pt x="7707" y="5078"/>
                  </a:lnTo>
                  <a:lnTo>
                    <a:pt x="7702" y="5077"/>
                  </a:lnTo>
                  <a:lnTo>
                    <a:pt x="7698" y="5075"/>
                  </a:lnTo>
                  <a:lnTo>
                    <a:pt x="7696" y="5071"/>
                  </a:lnTo>
                  <a:lnTo>
                    <a:pt x="7698" y="5064"/>
                  </a:lnTo>
                  <a:lnTo>
                    <a:pt x="7684" y="5050"/>
                  </a:lnTo>
                  <a:lnTo>
                    <a:pt x="7681" y="5049"/>
                  </a:lnTo>
                  <a:lnTo>
                    <a:pt x="7676" y="5051"/>
                  </a:lnTo>
                  <a:lnTo>
                    <a:pt x="7674" y="5051"/>
                  </a:lnTo>
                  <a:lnTo>
                    <a:pt x="7672" y="5048"/>
                  </a:lnTo>
                  <a:lnTo>
                    <a:pt x="7667" y="5042"/>
                  </a:lnTo>
                  <a:lnTo>
                    <a:pt x="7656" y="5037"/>
                  </a:lnTo>
                  <a:lnTo>
                    <a:pt x="7651" y="5038"/>
                  </a:lnTo>
                  <a:lnTo>
                    <a:pt x="7648" y="5046"/>
                  </a:lnTo>
                  <a:lnTo>
                    <a:pt x="7650" y="5056"/>
                  </a:lnTo>
                  <a:lnTo>
                    <a:pt x="7654" y="5062"/>
                  </a:lnTo>
                  <a:lnTo>
                    <a:pt x="7659" y="5065"/>
                  </a:lnTo>
                  <a:lnTo>
                    <a:pt x="7663" y="5065"/>
                  </a:lnTo>
                  <a:lnTo>
                    <a:pt x="7658" y="5076"/>
                  </a:lnTo>
                  <a:lnTo>
                    <a:pt x="7652" y="5084"/>
                  </a:lnTo>
                  <a:lnTo>
                    <a:pt x="7645" y="5089"/>
                  </a:lnTo>
                  <a:lnTo>
                    <a:pt x="7638" y="5090"/>
                  </a:lnTo>
                  <a:lnTo>
                    <a:pt x="7648" y="5106"/>
                  </a:lnTo>
                  <a:lnTo>
                    <a:pt x="7660" y="5114"/>
                  </a:lnTo>
                  <a:lnTo>
                    <a:pt x="7683" y="5117"/>
                  </a:lnTo>
                  <a:lnTo>
                    <a:pt x="7700" y="5107"/>
                  </a:lnTo>
                  <a:lnTo>
                    <a:pt x="7740" y="5116"/>
                  </a:lnTo>
                  <a:lnTo>
                    <a:pt x="7746" y="5120"/>
                  </a:lnTo>
                  <a:lnTo>
                    <a:pt x="7748" y="5126"/>
                  </a:lnTo>
                  <a:lnTo>
                    <a:pt x="7750" y="5135"/>
                  </a:lnTo>
                  <a:lnTo>
                    <a:pt x="7753" y="5141"/>
                  </a:lnTo>
                  <a:lnTo>
                    <a:pt x="7760" y="5148"/>
                  </a:lnTo>
                  <a:lnTo>
                    <a:pt x="7771" y="5156"/>
                  </a:lnTo>
                  <a:lnTo>
                    <a:pt x="7803" y="5155"/>
                  </a:lnTo>
                  <a:lnTo>
                    <a:pt x="7800" y="5163"/>
                  </a:lnTo>
                  <a:lnTo>
                    <a:pt x="7799" y="5165"/>
                  </a:lnTo>
                  <a:lnTo>
                    <a:pt x="7811" y="5170"/>
                  </a:lnTo>
                  <a:lnTo>
                    <a:pt x="7814" y="5176"/>
                  </a:lnTo>
                  <a:lnTo>
                    <a:pt x="7816" y="5181"/>
                  </a:lnTo>
                  <a:lnTo>
                    <a:pt x="7818" y="5185"/>
                  </a:lnTo>
                  <a:lnTo>
                    <a:pt x="7824" y="5191"/>
                  </a:lnTo>
                  <a:lnTo>
                    <a:pt x="7832" y="5194"/>
                  </a:lnTo>
                  <a:lnTo>
                    <a:pt x="7848" y="5186"/>
                  </a:lnTo>
                  <a:lnTo>
                    <a:pt x="7856" y="5191"/>
                  </a:lnTo>
                  <a:lnTo>
                    <a:pt x="7854" y="5193"/>
                  </a:lnTo>
                  <a:lnTo>
                    <a:pt x="7852" y="5197"/>
                  </a:lnTo>
                  <a:lnTo>
                    <a:pt x="7851" y="5202"/>
                  </a:lnTo>
                  <a:lnTo>
                    <a:pt x="7851" y="5210"/>
                  </a:lnTo>
                  <a:lnTo>
                    <a:pt x="7874" y="5209"/>
                  </a:lnTo>
                  <a:lnTo>
                    <a:pt x="7893" y="5199"/>
                  </a:lnTo>
                  <a:lnTo>
                    <a:pt x="7899" y="5199"/>
                  </a:lnTo>
                  <a:lnTo>
                    <a:pt x="7899" y="5203"/>
                  </a:lnTo>
                  <a:lnTo>
                    <a:pt x="7903" y="5208"/>
                  </a:lnTo>
                  <a:lnTo>
                    <a:pt x="7910" y="5204"/>
                  </a:lnTo>
                  <a:lnTo>
                    <a:pt x="7929" y="5173"/>
                  </a:lnTo>
                  <a:lnTo>
                    <a:pt x="7935" y="5169"/>
                  </a:lnTo>
                  <a:lnTo>
                    <a:pt x="7942" y="5167"/>
                  </a:lnTo>
                  <a:lnTo>
                    <a:pt x="7940" y="5178"/>
                  </a:lnTo>
                  <a:lnTo>
                    <a:pt x="7918" y="5219"/>
                  </a:lnTo>
                  <a:lnTo>
                    <a:pt x="7911" y="5226"/>
                  </a:lnTo>
                  <a:lnTo>
                    <a:pt x="7903" y="5231"/>
                  </a:lnTo>
                  <a:lnTo>
                    <a:pt x="7846" y="5232"/>
                  </a:lnTo>
                  <a:lnTo>
                    <a:pt x="7841" y="5236"/>
                  </a:lnTo>
                  <a:lnTo>
                    <a:pt x="7836" y="5249"/>
                  </a:lnTo>
                  <a:lnTo>
                    <a:pt x="7853" y="5274"/>
                  </a:lnTo>
                  <a:lnTo>
                    <a:pt x="7869" y="5292"/>
                  </a:lnTo>
                  <a:lnTo>
                    <a:pt x="7887" y="5301"/>
                  </a:lnTo>
                  <a:lnTo>
                    <a:pt x="7899" y="5313"/>
                  </a:lnTo>
                  <a:lnTo>
                    <a:pt x="7905" y="5316"/>
                  </a:lnTo>
                  <a:lnTo>
                    <a:pt x="7965" y="5324"/>
                  </a:lnTo>
                  <a:lnTo>
                    <a:pt x="7993" y="5311"/>
                  </a:lnTo>
                  <a:lnTo>
                    <a:pt x="8003" y="5313"/>
                  </a:lnTo>
                  <a:lnTo>
                    <a:pt x="7999" y="5316"/>
                  </a:lnTo>
                  <a:lnTo>
                    <a:pt x="7993" y="5319"/>
                  </a:lnTo>
                  <a:lnTo>
                    <a:pt x="7988" y="5324"/>
                  </a:lnTo>
                  <a:lnTo>
                    <a:pt x="7988" y="5333"/>
                  </a:lnTo>
                  <a:lnTo>
                    <a:pt x="7993" y="5339"/>
                  </a:lnTo>
                  <a:lnTo>
                    <a:pt x="8000" y="5340"/>
                  </a:lnTo>
                  <a:lnTo>
                    <a:pt x="8013" y="5336"/>
                  </a:lnTo>
                  <a:lnTo>
                    <a:pt x="8018" y="5328"/>
                  </a:lnTo>
                  <a:lnTo>
                    <a:pt x="8021" y="5326"/>
                  </a:lnTo>
                  <a:lnTo>
                    <a:pt x="8028" y="5325"/>
                  </a:lnTo>
                  <a:lnTo>
                    <a:pt x="8031" y="5326"/>
                  </a:lnTo>
                  <a:lnTo>
                    <a:pt x="8035" y="5329"/>
                  </a:lnTo>
                  <a:lnTo>
                    <a:pt x="8045" y="5341"/>
                  </a:lnTo>
                  <a:lnTo>
                    <a:pt x="8050" y="5343"/>
                  </a:lnTo>
                  <a:lnTo>
                    <a:pt x="8054" y="5339"/>
                  </a:lnTo>
                  <a:lnTo>
                    <a:pt x="8060" y="5330"/>
                  </a:lnTo>
                  <a:lnTo>
                    <a:pt x="8124" y="5346"/>
                  </a:lnTo>
                  <a:lnTo>
                    <a:pt x="8134" y="5353"/>
                  </a:lnTo>
                  <a:lnTo>
                    <a:pt x="8133" y="5362"/>
                  </a:lnTo>
                  <a:lnTo>
                    <a:pt x="8130" y="5367"/>
                  </a:lnTo>
                  <a:lnTo>
                    <a:pt x="8127" y="5369"/>
                  </a:lnTo>
                  <a:lnTo>
                    <a:pt x="8122" y="5368"/>
                  </a:lnTo>
                  <a:lnTo>
                    <a:pt x="8123" y="5363"/>
                  </a:lnTo>
                  <a:lnTo>
                    <a:pt x="8124" y="5360"/>
                  </a:lnTo>
                  <a:lnTo>
                    <a:pt x="8126" y="5358"/>
                  </a:lnTo>
                  <a:lnTo>
                    <a:pt x="8116" y="5351"/>
                  </a:lnTo>
                  <a:lnTo>
                    <a:pt x="8083" y="5352"/>
                  </a:lnTo>
                  <a:lnTo>
                    <a:pt x="8074" y="5358"/>
                  </a:lnTo>
                  <a:lnTo>
                    <a:pt x="8074" y="5361"/>
                  </a:lnTo>
                  <a:lnTo>
                    <a:pt x="8075" y="5364"/>
                  </a:lnTo>
                  <a:lnTo>
                    <a:pt x="8075" y="5366"/>
                  </a:lnTo>
                  <a:lnTo>
                    <a:pt x="8070" y="5372"/>
                  </a:lnTo>
                  <a:lnTo>
                    <a:pt x="8030" y="5387"/>
                  </a:lnTo>
                  <a:lnTo>
                    <a:pt x="8013" y="5377"/>
                  </a:lnTo>
                  <a:lnTo>
                    <a:pt x="8010" y="5382"/>
                  </a:lnTo>
                  <a:lnTo>
                    <a:pt x="8009" y="5392"/>
                  </a:lnTo>
                  <a:lnTo>
                    <a:pt x="8009" y="5403"/>
                  </a:lnTo>
                  <a:lnTo>
                    <a:pt x="8011" y="5410"/>
                  </a:lnTo>
                  <a:lnTo>
                    <a:pt x="8011" y="5413"/>
                  </a:lnTo>
                  <a:lnTo>
                    <a:pt x="8011" y="5416"/>
                  </a:lnTo>
                  <a:lnTo>
                    <a:pt x="8011" y="5423"/>
                  </a:lnTo>
                  <a:lnTo>
                    <a:pt x="8061" y="5420"/>
                  </a:lnTo>
                  <a:lnTo>
                    <a:pt x="8079" y="5428"/>
                  </a:lnTo>
                  <a:lnTo>
                    <a:pt x="8085" y="5428"/>
                  </a:lnTo>
                  <a:lnTo>
                    <a:pt x="8089" y="5425"/>
                  </a:lnTo>
                  <a:lnTo>
                    <a:pt x="8092" y="5414"/>
                  </a:lnTo>
                  <a:lnTo>
                    <a:pt x="8096" y="5408"/>
                  </a:lnTo>
                  <a:lnTo>
                    <a:pt x="8129" y="5395"/>
                  </a:lnTo>
                  <a:lnTo>
                    <a:pt x="8138" y="5385"/>
                  </a:lnTo>
                  <a:lnTo>
                    <a:pt x="8145" y="5365"/>
                  </a:lnTo>
                  <a:lnTo>
                    <a:pt x="8147" y="5362"/>
                  </a:lnTo>
                  <a:lnTo>
                    <a:pt x="8166" y="5361"/>
                  </a:lnTo>
                  <a:lnTo>
                    <a:pt x="8165" y="5366"/>
                  </a:lnTo>
                  <a:lnTo>
                    <a:pt x="8167" y="5368"/>
                  </a:lnTo>
                  <a:lnTo>
                    <a:pt x="8172" y="5375"/>
                  </a:lnTo>
                  <a:lnTo>
                    <a:pt x="8171" y="5376"/>
                  </a:lnTo>
                  <a:lnTo>
                    <a:pt x="8168" y="5380"/>
                  </a:lnTo>
                  <a:lnTo>
                    <a:pt x="8182" y="5389"/>
                  </a:lnTo>
                  <a:lnTo>
                    <a:pt x="8273" y="5376"/>
                  </a:lnTo>
                  <a:lnTo>
                    <a:pt x="8302" y="5391"/>
                  </a:lnTo>
                  <a:lnTo>
                    <a:pt x="8314" y="5386"/>
                  </a:lnTo>
                  <a:lnTo>
                    <a:pt x="8329" y="5388"/>
                  </a:lnTo>
                  <a:lnTo>
                    <a:pt x="8350" y="5380"/>
                  </a:lnTo>
                  <a:lnTo>
                    <a:pt x="8383" y="5391"/>
                  </a:lnTo>
                  <a:lnTo>
                    <a:pt x="8397" y="5384"/>
                  </a:lnTo>
                  <a:lnTo>
                    <a:pt x="8390" y="5377"/>
                  </a:lnTo>
                  <a:lnTo>
                    <a:pt x="8374" y="5376"/>
                  </a:lnTo>
                  <a:lnTo>
                    <a:pt x="8366" y="5367"/>
                  </a:lnTo>
                  <a:lnTo>
                    <a:pt x="8368" y="5364"/>
                  </a:lnTo>
                  <a:lnTo>
                    <a:pt x="8374" y="5347"/>
                  </a:lnTo>
                  <a:lnTo>
                    <a:pt x="8377" y="5341"/>
                  </a:lnTo>
                  <a:lnTo>
                    <a:pt x="8381" y="5338"/>
                  </a:lnTo>
                  <a:lnTo>
                    <a:pt x="8391" y="5336"/>
                  </a:lnTo>
                  <a:lnTo>
                    <a:pt x="8395" y="5346"/>
                  </a:lnTo>
                  <a:lnTo>
                    <a:pt x="8393" y="5349"/>
                  </a:lnTo>
                  <a:lnTo>
                    <a:pt x="8388" y="5353"/>
                  </a:lnTo>
                  <a:lnTo>
                    <a:pt x="8386" y="5357"/>
                  </a:lnTo>
                  <a:lnTo>
                    <a:pt x="8403" y="5356"/>
                  </a:lnTo>
                  <a:lnTo>
                    <a:pt x="8462" y="5303"/>
                  </a:lnTo>
                  <a:lnTo>
                    <a:pt x="8479" y="5297"/>
                  </a:lnTo>
                  <a:lnTo>
                    <a:pt x="8497" y="5299"/>
                  </a:lnTo>
                  <a:lnTo>
                    <a:pt x="8514" y="5313"/>
                  </a:lnTo>
                  <a:lnTo>
                    <a:pt x="8513" y="5313"/>
                  </a:lnTo>
                  <a:lnTo>
                    <a:pt x="8514" y="5314"/>
                  </a:lnTo>
                  <a:lnTo>
                    <a:pt x="8515" y="5316"/>
                  </a:lnTo>
                  <a:lnTo>
                    <a:pt x="8516" y="5319"/>
                  </a:lnTo>
                  <a:lnTo>
                    <a:pt x="8518" y="5322"/>
                  </a:lnTo>
                  <a:lnTo>
                    <a:pt x="8514" y="5330"/>
                  </a:lnTo>
                  <a:lnTo>
                    <a:pt x="8513" y="5332"/>
                  </a:lnTo>
                  <a:lnTo>
                    <a:pt x="8517" y="5342"/>
                  </a:lnTo>
                  <a:lnTo>
                    <a:pt x="8523" y="5350"/>
                  </a:lnTo>
                  <a:lnTo>
                    <a:pt x="8534" y="5360"/>
                  </a:lnTo>
                  <a:lnTo>
                    <a:pt x="8556" y="5388"/>
                  </a:lnTo>
                  <a:lnTo>
                    <a:pt x="8577" y="5396"/>
                  </a:lnTo>
                  <a:lnTo>
                    <a:pt x="8586" y="5402"/>
                  </a:lnTo>
                  <a:lnTo>
                    <a:pt x="8591" y="5410"/>
                  </a:lnTo>
                  <a:lnTo>
                    <a:pt x="8595" y="5424"/>
                  </a:lnTo>
                  <a:lnTo>
                    <a:pt x="8601" y="5435"/>
                  </a:lnTo>
                  <a:lnTo>
                    <a:pt x="8607" y="5442"/>
                  </a:lnTo>
                  <a:lnTo>
                    <a:pt x="8618" y="5447"/>
                  </a:lnTo>
                  <a:lnTo>
                    <a:pt x="8625" y="5454"/>
                  </a:lnTo>
                  <a:lnTo>
                    <a:pt x="8631" y="5464"/>
                  </a:lnTo>
                  <a:lnTo>
                    <a:pt x="8635" y="5476"/>
                  </a:lnTo>
                  <a:lnTo>
                    <a:pt x="8636" y="5480"/>
                  </a:lnTo>
                  <a:lnTo>
                    <a:pt x="8635" y="5487"/>
                  </a:lnTo>
                  <a:lnTo>
                    <a:pt x="8635" y="5491"/>
                  </a:lnTo>
                  <a:lnTo>
                    <a:pt x="8636" y="5495"/>
                  </a:lnTo>
                  <a:lnTo>
                    <a:pt x="8639" y="5505"/>
                  </a:lnTo>
                  <a:lnTo>
                    <a:pt x="8641" y="5510"/>
                  </a:lnTo>
                  <a:lnTo>
                    <a:pt x="8646" y="5533"/>
                  </a:lnTo>
                  <a:lnTo>
                    <a:pt x="8649" y="5537"/>
                  </a:lnTo>
                  <a:lnTo>
                    <a:pt x="8655" y="5537"/>
                  </a:lnTo>
                  <a:lnTo>
                    <a:pt x="8659" y="5539"/>
                  </a:lnTo>
                  <a:lnTo>
                    <a:pt x="8665" y="5544"/>
                  </a:lnTo>
                  <a:lnTo>
                    <a:pt x="8669" y="5552"/>
                  </a:lnTo>
                  <a:lnTo>
                    <a:pt x="8669" y="5560"/>
                  </a:lnTo>
                  <a:lnTo>
                    <a:pt x="8674" y="5566"/>
                  </a:lnTo>
                  <a:lnTo>
                    <a:pt x="8678" y="5569"/>
                  </a:lnTo>
                  <a:lnTo>
                    <a:pt x="8686" y="5568"/>
                  </a:lnTo>
                  <a:lnTo>
                    <a:pt x="8690" y="5569"/>
                  </a:lnTo>
                  <a:lnTo>
                    <a:pt x="8693" y="5573"/>
                  </a:lnTo>
                  <a:lnTo>
                    <a:pt x="8697" y="5584"/>
                  </a:lnTo>
                  <a:lnTo>
                    <a:pt x="8705" y="5594"/>
                  </a:lnTo>
                  <a:lnTo>
                    <a:pt x="8742" y="5611"/>
                  </a:lnTo>
                  <a:lnTo>
                    <a:pt x="8760" y="5611"/>
                  </a:lnTo>
                  <a:lnTo>
                    <a:pt x="8770" y="5616"/>
                  </a:lnTo>
                  <a:lnTo>
                    <a:pt x="8776" y="5625"/>
                  </a:lnTo>
                  <a:lnTo>
                    <a:pt x="8780" y="5632"/>
                  </a:lnTo>
                  <a:lnTo>
                    <a:pt x="8787" y="5655"/>
                  </a:lnTo>
                  <a:lnTo>
                    <a:pt x="8788" y="5665"/>
                  </a:lnTo>
                  <a:lnTo>
                    <a:pt x="8788" y="5673"/>
                  </a:lnTo>
                  <a:lnTo>
                    <a:pt x="8787" y="5681"/>
                  </a:lnTo>
                  <a:lnTo>
                    <a:pt x="8780" y="5705"/>
                  </a:lnTo>
                  <a:lnTo>
                    <a:pt x="8779" y="5710"/>
                  </a:lnTo>
                  <a:lnTo>
                    <a:pt x="8787" y="5725"/>
                  </a:lnTo>
                  <a:lnTo>
                    <a:pt x="8813" y="5748"/>
                  </a:lnTo>
                  <a:lnTo>
                    <a:pt x="8818" y="5759"/>
                  </a:lnTo>
                  <a:lnTo>
                    <a:pt x="8823" y="5764"/>
                  </a:lnTo>
                  <a:lnTo>
                    <a:pt x="8827" y="5768"/>
                  </a:lnTo>
                  <a:lnTo>
                    <a:pt x="8817" y="5786"/>
                  </a:lnTo>
                  <a:lnTo>
                    <a:pt x="8816" y="5793"/>
                  </a:lnTo>
                  <a:lnTo>
                    <a:pt x="8819" y="5800"/>
                  </a:lnTo>
                  <a:lnTo>
                    <a:pt x="8831" y="5806"/>
                  </a:lnTo>
                  <a:lnTo>
                    <a:pt x="8837" y="5811"/>
                  </a:lnTo>
                  <a:lnTo>
                    <a:pt x="8830" y="5825"/>
                  </a:lnTo>
                  <a:lnTo>
                    <a:pt x="8822" y="5834"/>
                  </a:lnTo>
                  <a:lnTo>
                    <a:pt x="8798" y="5846"/>
                  </a:lnTo>
                  <a:lnTo>
                    <a:pt x="8795" y="5850"/>
                  </a:lnTo>
                  <a:lnTo>
                    <a:pt x="8791" y="5863"/>
                  </a:lnTo>
                  <a:lnTo>
                    <a:pt x="8787" y="5869"/>
                  </a:lnTo>
                  <a:lnTo>
                    <a:pt x="8779" y="5879"/>
                  </a:lnTo>
                  <a:lnTo>
                    <a:pt x="8767" y="5919"/>
                  </a:lnTo>
                  <a:lnTo>
                    <a:pt x="8757" y="5977"/>
                  </a:lnTo>
                  <a:lnTo>
                    <a:pt x="8764" y="5979"/>
                  </a:lnTo>
                  <a:lnTo>
                    <a:pt x="8781" y="5972"/>
                  </a:lnTo>
                  <a:lnTo>
                    <a:pt x="8789" y="5974"/>
                  </a:lnTo>
                  <a:lnTo>
                    <a:pt x="8784" y="5982"/>
                  </a:lnTo>
                  <a:lnTo>
                    <a:pt x="8773" y="5991"/>
                  </a:lnTo>
                  <a:lnTo>
                    <a:pt x="8769" y="6000"/>
                  </a:lnTo>
                  <a:lnTo>
                    <a:pt x="8767" y="6008"/>
                  </a:lnTo>
                  <a:lnTo>
                    <a:pt x="8764" y="6034"/>
                  </a:lnTo>
                  <a:lnTo>
                    <a:pt x="8768" y="6045"/>
                  </a:lnTo>
                  <a:lnTo>
                    <a:pt x="8771" y="6054"/>
                  </a:lnTo>
                  <a:lnTo>
                    <a:pt x="8772" y="6062"/>
                  </a:lnTo>
                  <a:lnTo>
                    <a:pt x="8771" y="6070"/>
                  </a:lnTo>
                  <a:lnTo>
                    <a:pt x="8766" y="6079"/>
                  </a:lnTo>
                  <a:lnTo>
                    <a:pt x="8765" y="6087"/>
                  </a:lnTo>
                  <a:lnTo>
                    <a:pt x="8773" y="6088"/>
                  </a:lnTo>
                  <a:lnTo>
                    <a:pt x="8790" y="6102"/>
                  </a:lnTo>
                  <a:lnTo>
                    <a:pt x="8797" y="6103"/>
                  </a:lnTo>
                  <a:lnTo>
                    <a:pt x="8797" y="6110"/>
                  </a:lnTo>
                  <a:lnTo>
                    <a:pt x="8797" y="6113"/>
                  </a:lnTo>
                  <a:lnTo>
                    <a:pt x="8803" y="6115"/>
                  </a:lnTo>
                  <a:lnTo>
                    <a:pt x="8809" y="6116"/>
                  </a:lnTo>
                  <a:lnTo>
                    <a:pt x="8813" y="6119"/>
                  </a:lnTo>
                  <a:lnTo>
                    <a:pt x="8815" y="6131"/>
                  </a:lnTo>
                  <a:lnTo>
                    <a:pt x="8827" y="6136"/>
                  </a:lnTo>
                  <a:lnTo>
                    <a:pt x="8837" y="6135"/>
                  </a:lnTo>
                  <a:lnTo>
                    <a:pt x="8874" y="6119"/>
                  </a:lnTo>
                  <a:lnTo>
                    <a:pt x="8879" y="6123"/>
                  </a:lnTo>
                  <a:lnTo>
                    <a:pt x="8879" y="6127"/>
                  </a:lnTo>
                  <a:lnTo>
                    <a:pt x="8867" y="6136"/>
                  </a:lnTo>
                  <a:lnTo>
                    <a:pt x="8874" y="6145"/>
                  </a:lnTo>
                  <a:lnTo>
                    <a:pt x="8895" y="6158"/>
                  </a:lnTo>
                  <a:lnTo>
                    <a:pt x="8887" y="6168"/>
                  </a:lnTo>
                  <a:lnTo>
                    <a:pt x="8862" y="6164"/>
                  </a:lnTo>
                  <a:lnTo>
                    <a:pt x="8853" y="6175"/>
                  </a:lnTo>
                  <a:lnTo>
                    <a:pt x="8850" y="6175"/>
                  </a:lnTo>
                  <a:lnTo>
                    <a:pt x="8847" y="6176"/>
                  </a:lnTo>
                  <a:lnTo>
                    <a:pt x="8847" y="6181"/>
                  </a:lnTo>
                  <a:lnTo>
                    <a:pt x="8848" y="6185"/>
                  </a:lnTo>
                  <a:lnTo>
                    <a:pt x="8851" y="6186"/>
                  </a:lnTo>
                  <a:lnTo>
                    <a:pt x="8854" y="6186"/>
                  </a:lnTo>
                  <a:lnTo>
                    <a:pt x="8856" y="6193"/>
                  </a:lnTo>
                  <a:lnTo>
                    <a:pt x="8856" y="6200"/>
                  </a:lnTo>
                  <a:lnTo>
                    <a:pt x="8855" y="6204"/>
                  </a:lnTo>
                  <a:lnTo>
                    <a:pt x="8852" y="6205"/>
                  </a:lnTo>
                  <a:lnTo>
                    <a:pt x="8853" y="6210"/>
                  </a:lnTo>
                  <a:lnTo>
                    <a:pt x="8861" y="6215"/>
                  </a:lnTo>
                  <a:lnTo>
                    <a:pt x="8900" y="6255"/>
                  </a:lnTo>
                  <a:lnTo>
                    <a:pt x="8905" y="6265"/>
                  </a:lnTo>
                  <a:lnTo>
                    <a:pt x="8899" y="6273"/>
                  </a:lnTo>
                  <a:lnTo>
                    <a:pt x="8909" y="6278"/>
                  </a:lnTo>
                  <a:lnTo>
                    <a:pt x="8914" y="6283"/>
                  </a:lnTo>
                  <a:lnTo>
                    <a:pt x="8919" y="6291"/>
                  </a:lnTo>
                  <a:lnTo>
                    <a:pt x="8919" y="6294"/>
                  </a:lnTo>
                  <a:lnTo>
                    <a:pt x="8919" y="6296"/>
                  </a:lnTo>
                  <a:lnTo>
                    <a:pt x="8920" y="6299"/>
                  </a:lnTo>
                  <a:lnTo>
                    <a:pt x="8923" y="6305"/>
                  </a:lnTo>
                  <a:lnTo>
                    <a:pt x="8923" y="6313"/>
                  </a:lnTo>
                  <a:lnTo>
                    <a:pt x="8923" y="6316"/>
                  </a:lnTo>
                  <a:lnTo>
                    <a:pt x="8924" y="6321"/>
                  </a:lnTo>
                  <a:lnTo>
                    <a:pt x="8925" y="6329"/>
                  </a:lnTo>
                  <a:lnTo>
                    <a:pt x="8924" y="6331"/>
                  </a:lnTo>
                  <a:lnTo>
                    <a:pt x="8922" y="6331"/>
                  </a:lnTo>
                  <a:lnTo>
                    <a:pt x="8921" y="6334"/>
                  </a:lnTo>
                  <a:lnTo>
                    <a:pt x="8917" y="6348"/>
                  </a:lnTo>
                  <a:lnTo>
                    <a:pt x="8917" y="6357"/>
                  </a:lnTo>
                  <a:lnTo>
                    <a:pt x="8919" y="6366"/>
                  </a:lnTo>
                  <a:lnTo>
                    <a:pt x="8933" y="6383"/>
                  </a:lnTo>
                  <a:lnTo>
                    <a:pt x="8962" y="6393"/>
                  </a:lnTo>
                  <a:lnTo>
                    <a:pt x="8975" y="6402"/>
                  </a:lnTo>
                  <a:lnTo>
                    <a:pt x="8974" y="6397"/>
                  </a:lnTo>
                  <a:lnTo>
                    <a:pt x="8989" y="6405"/>
                  </a:lnTo>
                  <a:lnTo>
                    <a:pt x="8977" y="6417"/>
                  </a:lnTo>
                  <a:lnTo>
                    <a:pt x="8974" y="6425"/>
                  </a:lnTo>
                  <a:lnTo>
                    <a:pt x="8981" y="6429"/>
                  </a:lnTo>
                  <a:lnTo>
                    <a:pt x="8990" y="6431"/>
                  </a:lnTo>
                  <a:lnTo>
                    <a:pt x="8994" y="6427"/>
                  </a:lnTo>
                  <a:lnTo>
                    <a:pt x="8989" y="6414"/>
                  </a:lnTo>
                  <a:lnTo>
                    <a:pt x="9012" y="6408"/>
                  </a:lnTo>
                  <a:lnTo>
                    <a:pt x="9025" y="6410"/>
                  </a:lnTo>
                  <a:lnTo>
                    <a:pt x="9037" y="6419"/>
                  </a:lnTo>
                  <a:lnTo>
                    <a:pt x="9036" y="6428"/>
                  </a:lnTo>
                  <a:lnTo>
                    <a:pt x="9027" y="6436"/>
                  </a:lnTo>
                  <a:lnTo>
                    <a:pt x="9024" y="6441"/>
                  </a:lnTo>
                  <a:lnTo>
                    <a:pt x="9040" y="6452"/>
                  </a:lnTo>
                  <a:lnTo>
                    <a:pt x="9072" y="6463"/>
                  </a:lnTo>
                  <a:lnTo>
                    <a:pt x="9101" y="6462"/>
                  </a:lnTo>
                  <a:lnTo>
                    <a:pt x="9107" y="6457"/>
                  </a:lnTo>
                  <a:lnTo>
                    <a:pt x="9110" y="6447"/>
                  </a:lnTo>
                  <a:lnTo>
                    <a:pt x="9111" y="6437"/>
                  </a:lnTo>
                  <a:lnTo>
                    <a:pt x="9109" y="6429"/>
                  </a:lnTo>
                  <a:lnTo>
                    <a:pt x="9105" y="6422"/>
                  </a:lnTo>
                  <a:lnTo>
                    <a:pt x="9098" y="6419"/>
                  </a:lnTo>
                  <a:lnTo>
                    <a:pt x="9107" y="6406"/>
                  </a:lnTo>
                  <a:lnTo>
                    <a:pt x="9117" y="6416"/>
                  </a:lnTo>
                  <a:lnTo>
                    <a:pt x="9124" y="6434"/>
                  </a:lnTo>
                  <a:lnTo>
                    <a:pt x="9121" y="6446"/>
                  </a:lnTo>
                  <a:lnTo>
                    <a:pt x="9130" y="6459"/>
                  </a:lnTo>
                  <a:lnTo>
                    <a:pt x="9129" y="6464"/>
                  </a:lnTo>
                  <a:lnTo>
                    <a:pt x="9175" y="6464"/>
                  </a:lnTo>
                  <a:lnTo>
                    <a:pt x="9168" y="6451"/>
                  </a:lnTo>
                  <a:lnTo>
                    <a:pt x="9147" y="6426"/>
                  </a:lnTo>
                  <a:lnTo>
                    <a:pt x="9145" y="6414"/>
                  </a:lnTo>
                  <a:lnTo>
                    <a:pt x="9141" y="6409"/>
                  </a:lnTo>
                  <a:lnTo>
                    <a:pt x="9136" y="6406"/>
                  </a:lnTo>
                  <a:lnTo>
                    <a:pt x="9131" y="6401"/>
                  </a:lnTo>
                  <a:lnTo>
                    <a:pt x="9129" y="6392"/>
                  </a:lnTo>
                  <a:lnTo>
                    <a:pt x="9130" y="6387"/>
                  </a:lnTo>
                  <a:lnTo>
                    <a:pt x="9138" y="6378"/>
                  </a:lnTo>
                  <a:lnTo>
                    <a:pt x="9141" y="6376"/>
                  </a:lnTo>
                  <a:lnTo>
                    <a:pt x="9146" y="6377"/>
                  </a:lnTo>
                  <a:lnTo>
                    <a:pt x="9150" y="6380"/>
                  </a:lnTo>
                  <a:lnTo>
                    <a:pt x="9154" y="6382"/>
                  </a:lnTo>
                  <a:lnTo>
                    <a:pt x="9159" y="6379"/>
                  </a:lnTo>
                  <a:lnTo>
                    <a:pt x="9195" y="6313"/>
                  </a:lnTo>
                  <a:lnTo>
                    <a:pt x="9200" y="6291"/>
                  </a:lnTo>
                  <a:lnTo>
                    <a:pt x="9203" y="6283"/>
                  </a:lnTo>
                  <a:lnTo>
                    <a:pt x="9209" y="6277"/>
                  </a:lnTo>
                  <a:lnTo>
                    <a:pt x="9208" y="6277"/>
                  </a:lnTo>
                  <a:lnTo>
                    <a:pt x="9215" y="6276"/>
                  </a:lnTo>
                  <a:lnTo>
                    <a:pt x="9219" y="6277"/>
                  </a:lnTo>
                  <a:lnTo>
                    <a:pt x="9223" y="6280"/>
                  </a:lnTo>
                  <a:lnTo>
                    <a:pt x="9224" y="6286"/>
                  </a:lnTo>
                  <a:lnTo>
                    <a:pt x="9227" y="6293"/>
                  </a:lnTo>
                  <a:lnTo>
                    <a:pt x="9230" y="6302"/>
                  </a:lnTo>
                  <a:lnTo>
                    <a:pt x="9230" y="6313"/>
                  </a:lnTo>
                  <a:lnTo>
                    <a:pt x="9228" y="6318"/>
                  </a:lnTo>
                  <a:lnTo>
                    <a:pt x="9221" y="6322"/>
                  </a:lnTo>
                  <a:lnTo>
                    <a:pt x="9219" y="6327"/>
                  </a:lnTo>
                  <a:lnTo>
                    <a:pt x="9215" y="6351"/>
                  </a:lnTo>
                  <a:lnTo>
                    <a:pt x="9207" y="6368"/>
                  </a:lnTo>
                  <a:lnTo>
                    <a:pt x="9186" y="6386"/>
                  </a:lnTo>
                  <a:lnTo>
                    <a:pt x="9183" y="6410"/>
                  </a:lnTo>
                  <a:lnTo>
                    <a:pt x="9205" y="6419"/>
                  </a:lnTo>
                  <a:lnTo>
                    <a:pt x="9215" y="6419"/>
                  </a:lnTo>
                  <a:lnTo>
                    <a:pt x="9221" y="6411"/>
                  </a:lnTo>
                  <a:lnTo>
                    <a:pt x="9221" y="6407"/>
                  </a:lnTo>
                  <a:lnTo>
                    <a:pt x="9222" y="6402"/>
                  </a:lnTo>
                  <a:lnTo>
                    <a:pt x="9222" y="6396"/>
                  </a:lnTo>
                  <a:lnTo>
                    <a:pt x="9224" y="6391"/>
                  </a:lnTo>
                  <a:lnTo>
                    <a:pt x="9229" y="6388"/>
                  </a:lnTo>
                  <a:lnTo>
                    <a:pt x="9241" y="6385"/>
                  </a:lnTo>
                  <a:lnTo>
                    <a:pt x="9244" y="6380"/>
                  </a:lnTo>
                  <a:lnTo>
                    <a:pt x="9248" y="6381"/>
                  </a:lnTo>
                  <a:lnTo>
                    <a:pt x="9250" y="6381"/>
                  </a:lnTo>
                  <a:lnTo>
                    <a:pt x="9252" y="6379"/>
                  </a:lnTo>
                  <a:lnTo>
                    <a:pt x="9252" y="6387"/>
                  </a:lnTo>
                  <a:lnTo>
                    <a:pt x="9251" y="6390"/>
                  </a:lnTo>
                  <a:lnTo>
                    <a:pt x="9245" y="6394"/>
                  </a:lnTo>
                  <a:lnTo>
                    <a:pt x="9250" y="6402"/>
                  </a:lnTo>
                  <a:lnTo>
                    <a:pt x="9253" y="6412"/>
                  </a:lnTo>
                  <a:lnTo>
                    <a:pt x="9257" y="6423"/>
                  </a:lnTo>
                  <a:lnTo>
                    <a:pt x="9261" y="6431"/>
                  </a:lnTo>
                  <a:lnTo>
                    <a:pt x="9270" y="6443"/>
                  </a:lnTo>
                  <a:lnTo>
                    <a:pt x="9309" y="6465"/>
                  </a:lnTo>
                  <a:lnTo>
                    <a:pt x="9332" y="6465"/>
                  </a:lnTo>
                  <a:lnTo>
                    <a:pt x="9367" y="6444"/>
                  </a:lnTo>
                  <a:lnTo>
                    <a:pt x="9366" y="6452"/>
                  </a:lnTo>
                  <a:lnTo>
                    <a:pt x="9356" y="6465"/>
                  </a:lnTo>
                  <a:lnTo>
                    <a:pt x="9427" y="6490"/>
                  </a:lnTo>
                  <a:lnTo>
                    <a:pt x="9432" y="6488"/>
                  </a:lnTo>
                  <a:lnTo>
                    <a:pt x="9437" y="6480"/>
                  </a:lnTo>
                  <a:lnTo>
                    <a:pt x="9442" y="6466"/>
                  </a:lnTo>
                  <a:lnTo>
                    <a:pt x="9447" y="6462"/>
                  </a:lnTo>
                  <a:lnTo>
                    <a:pt x="9454" y="6466"/>
                  </a:lnTo>
                  <a:lnTo>
                    <a:pt x="9458" y="6472"/>
                  </a:lnTo>
                  <a:lnTo>
                    <a:pt x="9466" y="6493"/>
                  </a:lnTo>
                  <a:lnTo>
                    <a:pt x="9470" y="6501"/>
                  </a:lnTo>
                  <a:lnTo>
                    <a:pt x="9478" y="6504"/>
                  </a:lnTo>
                  <a:lnTo>
                    <a:pt x="9504" y="6493"/>
                  </a:lnTo>
                  <a:lnTo>
                    <a:pt x="9530" y="6492"/>
                  </a:lnTo>
                  <a:lnTo>
                    <a:pt x="9538" y="6487"/>
                  </a:lnTo>
                  <a:lnTo>
                    <a:pt x="9547" y="6476"/>
                  </a:lnTo>
                  <a:lnTo>
                    <a:pt x="9553" y="6473"/>
                  </a:lnTo>
                  <a:lnTo>
                    <a:pt x="9559" y="6476"/>
                  </a:lnTo>
                  <a:lnTo>
                    <a:pt x="9559" y="6481"/>
                  </a:lnTo>
                  <a:lnTo>
                    <a:pt x="9593" y="6472"/>
                  </a:lnTo>
                  <a:lnTo>
                    <a:pt x="9596" y="6470"/>
                  </a:lnTo>
                  <a:lnTo>
                    <a:pt x="9596" y="6466"/>
                  </a:lnTo>
                  <a:lnTo>
                    <a:pt x="9596" y="6454"/>
                  </a:lnTo>
                  <a:lnTo>
                    <a:pt x="9598" y="6449"/>
                  </a:lnTo>
                  <a:lnTo>
                    <a:pt x="9600" y="6447"/>
                  </a:lnTo>
                  <a:lnTo>
                    <a:pt x="9633" y="6445"/>
                  </a:lnTo>
                  <a:lnTo>
                    <a:pt x="9645" y="6440"/>
                  </a:lnTo>
                  <a:lnTo>
                    <a:pt x="9654" y="6426"/>
                  </a:lnTo>
                  <a:lnTo>
                    <a:pt x="9655" y="6416"/>
                  </a:lnTo>
                  <a:lnTo>
                    <a:pt x="9655" y="6400"/>
                  </a:lnTo>
                  <a:lnTo>
                    <a:pt x="9655" y="6384"/>
                  </a:lnTo>
                  <a:lnTo>
                    <a:pt x="9653" y="6370"/>
                  </a:lnTo>
                  <a:lnTo>
                    <a:pt x="9648" y="6363"/>
                  </a:lnTo>
                  <a:lnTo>
                    <a:pt x="9621" y="6349"/>
                  </a:lnTo>
                  <a:lnTo>
                    <a:pt x="9605" y="6330"/>
                  </a:lnTo>
                  <a:lnTo>
                    <a:pt x="9600" y="6325"/>
                  </a:lnTo>
                  <a:lnTo>
                    <a:pt x="9606" y="6326"/>
                  </a:lnTo>
                  <a:lnTo>
                    <a:pt x="9631" y="6340"/>
                  </a:lnTo>
                  <a:lnTo>
                    <a:pt x="9644" y="6343"/>
                  </a:lnTo>
                  <a:lnTo>
                    <a:pt x="9651" y="6347"/>
                  </a:lnTo>
                  <a:lnTo>
                    <a:pt x="9656" y="6344"/>
                  </a:lnTo>
                  <a:lnTo>
                    <a:pt x="9659" y="6331"/>
                  </a:lnTo>
                  <a:lnTo>
                    <a:pt x="9658" y="6298"/>
                  </a:lnTo>
                  <a:lnTo>
                    <a:pt x="9651" y="6296"/>
                  </a:lnTo>
                  <a:lnTo>
                    <a:pt x="9643" y="6289"/>
                  </a:lnTo>
                  <a:lnTo>
                    <a:pt x="9635" y="6277"/>
                  </a:lnTo>
                  <a:lnTo>
                    <a:pt x="9628" y="6263"/>
                  </a:lnTo>
                  <a:lnTo>
                    <a:pt x="9633" y="6266"/>
                  </a:lnTo>
                  <a:lnTo>
                    <a:pt x="9652" y="6279"/>
                  </a:lnTo>
                  <a:lnTo>
                    <a:pt x="9673" y="6290"/>
                  </a:lnTo>
                  <a:lnTo>
                    <a:pt x="9680" y="6296"/>
                  </a:lnTo>
                  <a:lnTo>
                    <a:pt x="9684" y="6303"/>
                  </a:lnTo>
                  <a:lnTo>
                    <a:pt x="9685" y="6309"/>
                  </a:lnTo>
                  <a:lnTo>
                    <a:pt x="9687" y="6317"/>
                  </a:lnTo>
                  <a:lnTo>
                    <a:pt x="9689" y="6329"/>
                  </a:lnTo>
                  <a:lnTo>
                    <a:pt x="9689" y="6333"/>
                  </a:lnTo>
                  <a:lnTo>
                    <a:pt x="9690" y="6337"/>
                  </a:lnTo>
                  <a:lnTo>
                    <a:pt x="9692" y="6343"/>
                  </a:lnTo>
                  <a:lnTo>
                    <a:pt x="9696" y="6348"/>
                  </a:lnTo>
                  <a:lnTo>
                    <a:pt x="9702" y="6355"/>
                  </a:lnTo>
                  <a:lnTo>
                    <a:pt x="9705" y="6361"/>
                  </a:lnTo>
                  <a:lnTo>
                    <a:pt x="9704" y="6365"/>
                  </a:lnTo>
                  <a:lnTo>
                    <a:pt x="9705" y="6372"/>
                  </a:lnTo>
                  <a:lnTo>
                    <a:pt x="9708" y="6377"/>
                  </a:lnTo>
                  <a:lnTo>
                    <a:pt x="9712" y="6379"/>
                  </a:lnTo>
                  <a:lnTo>
                    <a:pt x="9717" y="6377"/>
                  </a:lnTo>
                  <a:lnTo>
                    <a:pt x="9720" y="6373"/>
                  </a:lnTo>
                  <a:lnTo>
                    <a:pt x="9722" y="6367"/>
                  </a:lnTo>
                  <a:lnTo>
                    <a:pt x="9723" y="6358"/>
                  </a:lnTo>
                  <a:lnTo>
                    <a:pt x="9729" y="6340"/>
                  </a:lnTo>
                  <a:lnTo>
                    <a:pt x="9730" y="6326"/>
                  </a:lnTo>
                  <a:lnTo>
                    <a:pt x="9725" y="6312"/>
                  </a:lnTo>
                  <a:lnTo>
                    <a:pt x="9723" y="6305"/>
                  </a:lnTo>
                  <a:lnTo>
                    <a:pt x="9722" y="6298"/>
                  </a:lnTo>
                  <a:lnTo>
                    <a:pt x="9722" y="6291"/>
                  </a:lnTo>
                  <a:lnTo>
                    <a:pt x="9723" y="6285"/>
                  </a:lnTo>
                  <a:lnTo>
                    <a:pt x="9724" y="6282"/>
                  </a:lnTo>
                  <a:lnTo>
                    <a:pt x="9728" y="6278"/>
                  </a:lnTo>
                  <a:lnTo>
                    <a:pt x="9730" y="6274"/>
                  </a:lnTo>
                  <a:lnTo>
                    <a:pt x="9731" y="6270"/>
                  </a:lnTo>
                  <a:lnTo>
                    <a:pt x="9730" y="6266"/>
                  </a:lnTo>
                  <a:lnTo>
                    <a:pt x="9730" y="6263"/>
                  </a:lnTo>
                  <a:lnTo>
                    <a:pt x="9731" y="6243"/>
                  </a:lnTo>
                  <a:lnTo>
                    <a:pt x="9733" y="6237"/>
                  </a:lnTo>
                  <a:lnTo>
                    <a:pt x="9739" y="6239"/>
                  </a:lnTo>
                  <a:lnTo>
                    <a:pt x="9742" y="6244"/>
                  </a:lnTo>
                  <a:lnTo>
                    <a:pt x="9744" y="6250"/>
                  </a:lnTo>
                  <a:lnTo>
                    <a:pt x="9745" y="6256"/>
                  </a:lnTo>
                  <a:lnTo>
                    <a:pt x="9746" y="6263"/>
                  </a:lnTo>
                  <a:lnTo>
                    <a:pt x="9754" y="6254"/>
                  </a:lnTo>
                  <a:lnTo>
                    <a:pt x="9758" y="6247"/>
                  </a:lnTo>
                  <a:lnTo>
                    <a:pt x="9758" y="6237"/>
                  </a:lnTo>
                  <a:lnTo>
                    <a:pt x="9748" y="6220"/>
                  </a:lnTo>
                  <a:lnTo>
                    <a:pt x="9743" y="6209"/>
                  </a:lnTo>
                  <a:lnTo>
                    <a:pt x="9742" y="6204"/>
                  </a:lnTo>
                  <a:lnTo>
                    <a:pt x="9751" y="6203"/>
                  </a:lnTo>
                  <a:lnTo>
                    <a:pt x="9754" y="6206"/>
                  </a:lnTo>
                  <a:lnTo>
                    <a:pt x="9779" y="6239"/>
                  </a:lnTo>
                  <a:lnTo>
                    <a:pt x="9785" y="6248"/>
                  </a:lnTo>
                  <a:lnTo>
                    <a:pt x="9782" y="6252"/>
                  </a:lnTo>
                  <a:lnTo>
                    <a:pt x="9781" y="6259"/>
                  </a:lnTo>
                  <a:lnTo>
                    <a:pt x="9781" y="6268"/>
                  </a:lnTo>
                  <a:lnTo>
                    <a:pt x="9782" y="6277"/>
                  </a:lnTo>
                  <a:lnTo>
                    <a:pt x="9785" y="6277"/>
                  </a:lnTo>
                  <a:lnTo>
                    <a:pt x="9792" y="6280"/>
                  </a:lnTo>
                  <a:lnTo>
                    <a:pt x="9796" y="6281"/>
                  </a:lnTo>
                  <a:lnTo>
                    <a:pt x="9824" y="6277"/>
                  </a:lnTo>
                  <a:lnTo>
                    <a:pt x="9830" y="6281"/>
                  </a:lnTo>
                  <a:lnTo>
                    <a:pt x="9832" y="6285"/>
                  </a:lnTo>
                  <a:lnTo>
                    <a:pt x="9800" y="6295"/>
                  </a:lnTo>
                  <a:lnTo>
                    <a:pt x="9806" y="6299"/>
                  </a:lnTo>
                  <a:lnTo>
                    <a:pt x="9808" y="6303"/>
                  </a:lnTo>
                  <a:lnTo>
                    <a:pt x="9808" y="6308"/>
                  </a:lnTo>
                  <a:lnTo>
                    <a:pt x="9810" y="6314"/>
                  </a:lnTo>
                  <a:lnTo>
                    <a:pt x="9810" y="6318"/>
                  </a:lnTo>
                  <a:lnTo>
                    <a:pt x="9809" y="6321"/>
                  </a:lnTo>
                  <a:lnTo>
                    <a:pt x="9807" y="6323"/>
                  </a:lnTo>
                  <a:lnTo>
                    <a:pt x="9810" y="6330"/>
                  </a:lnTo>
                  <a:lnTo>
                    <a:pt x="9811" y="6339"/>
                  </a:lnTo>
                  <a:lnTo>
                    <a:pt x="9810" y="6348"/>
                  </a:lnTo>
                  <a:lnTo>
                    <a:pt x="9807" y="6362"/>
                  </a:lnTo>
                  <a:lnTo>
                    <a:pt x="9804" y="6383"/>
                  </a:lnTo>
                  <a:lnTo>
                    <a:pt x="9803" y="6387"/>
                  </a:lnTo>
                  <a:lnTo>
                    <a:pt x="9800" y="6391"/>
                  </a:lnTo>
                  <a:lnTo>
                    <a:pt x="9799" y="6402"/>
                  </a:lnTo>
                  <a:lnTo>
                    <a:pt x="9802" y="6431"/>
                  </a:lnTo>
                  <a:lnTo>
                    <a:pt x="9803" y="6438"/>
                  </a:lnTo>
                  <a:lnTo>
                    <a:pt x="9805" y="6444"/>
                  </a:lnTo>
                  <a:lnTo>
                    <a:pt x="9809" y="6455"/>
                  </a:lnTo>
                  <a:lnTo>
                    <a:pt x="9815" y="6467"/>
                  </a:lnTo>
                  <a:lnTo>
                    <a:pt x="9820" y="6475"/>
                  </a:lnTo>
                  <a:lnTo>
                    <a:pt x="9825" y="6480"/>
                  </a:lnTo>
                  <a:lnTo>
                    <a:pt x="9896" y="6485"/>
                  </a:lnTo>
                  <a:lnTo>
                    <a:pt x="9903" y="6480"/>
                  </a:lnTo>
                  <a:lnTo>
                    <a:pt x="9910" y="6466"/>
                  </a:lnTo>
                  <a:lnTo>
                    <a:pt x="9914" y="6460"/>
                  </a:lnTo>
                  <a:lnTo>
                    <a:pt x="9914" y="6462"/>
                  </a:lnTo>
                  <a:lnTo>
                    <a:pt x="9914" y="6465"/>
                  </a:lnTo>
                  <a:lnTo>
                    <a:pt x="9927" y="6478"/>
                  </a:lnTo>
                  <a:lnTo>
                    <a:pt x="9941" y="6481"/>
                  </a:lnTo>
                  <a:lnTo>
                    <a:pt x="9985" y="6472"/>
                  </a:lnTo>
                  <a:lnTo>
                    <a:pt x="9992" y="6465"/>
                  </a:lnTo>
                  <a:lnTo>
                    <a:pt x="10004" y="6443"/>
                  </a:lnTo>
                  <a:lnTo>
                    <a:pt x="10008" y="6442"/>
                  </a:lnTo>
                  <a:lnTo>
                    <a:pt x="10011" y="6449"/>
                  </a:lnTo>
                  <a:lnTo>
                    <a:pt x="10015" y="6463"/>
                  </a:lnTo>
                  <a:lnTo>
                    <a:pt x="10016" y="6466"/>
                  </a:lnTo>
                  <a:lnTo>
                    <a:pt x="10020" y="6472"/>
                  </a:lnTo>
                  <a:lnTo>
                    <a:pt x="10033" y="6481"/>
                  </a:lnTo>
                  <a:lnTo>
                    <a:pt x="10047" y="6480"/>
                  </a:lnTo>
                  <a:lnTo>
                    <a:pt x="10069" y="6468"/>
                  </a:lnTo>
                  <a:lnTo>
                    <a:pt x="10067" y="6468"/>
                  </a:lnTo>
                  <a:lnTo>
                    <a:pt x="10086" y="6456"/>
                  </a:lnTo>
                  <a:lnTo>
                    <a:pt x="10087" y="6453"/>
                  </a:lnTo>
                  <a:lnTo>
                    <a:pt x="10087" y="6445"/>
                  </a:lnTo>
                  <a:lnTo>
                    <a:pt x="10086" y="6437"/>
                  </a:lnTo>
                  <a:lnTo>
                    <a:pt x="10086" y="6431"/>
                  </a:lnTo>
                  <a:lnTo>
                    <a:pt x="10091" y="6418"/>
                  </a:lnTo>
                  <a:lnTo>
                    <a:pt x="10097" y="6411"/>
                  </a:lnTo>
                  <a:lnTo>
                    <a:pt x="10115" y="6407"/>
                  </a:lnTo>
                  <a:lnTo>
                    <a:pt x="10113" y="6416"/>
                  </a:lnTo>
                  <a:lnTo>
                    <a:pt x="10109" y="6420"/>
                  </a:lnTo>
                  <a:lnTo>
                    <a:pt x="10100" y="6424"/>
                  </a:lnTo>
                  <a:lnTo>
                    <a:pt x="10117" y="6453"/>
                  </a:lnTo>
                  <a:lnTo>
                    <a:pt x="10138" y="6460"/>
                  </a:lnTo>
                  <a:lnTo>
                    <a:pt x="10174" y="6453"/>
                  </a:lnTo>
                  <a:lnTo>
                    <a:pt x="10172" y="6453"/>
                  </a:lnTo>
                  <a:lnTo>
                    <a:pt x="10183" y="6450"/>
                  </a:lnTo>
                  <a:lnTo>
                    <a:pt x="10188" y="6446"/>
                  </a:lnTo>
                  <a:lnTo>
                    <a:pt x="10191" y="6441"/>
                  </a:lnTo>
                  <a:lnTo>
                    <a:pt x="10188" y="6437"/>
                  </a:lnTo>
                  <a:lnTo>
                    <a:pt x="10186" y="6433"/>
                  </a:lnTo>
                  <a:lnTo>
                    <a:pt x="10186" y="6429"/>
                  </a:lnTo>
                  <a:lnTo>
                    <a:pt x="10187" y="6424"/>
                  </a:lnTo>
                  <a:lnTo>
                    <a:pt x="10189" y="6420"/>
                  </a:lnTo>
                  <a:lnTo>
                    <a:pt x="10192" y="6422"/>
                  </a:lnTo>
                  <a:lnTo>
                    <a:pt x="10194" y="6427"/>
                  </a:lnTo>
                  <a:lnTo>
                    <a:pt x="10195" y="6430"/>
                  </a:lnTo>
                  <a:lnTo>
                    <a:pt x="10217" y="6449"/>
                  </a:lnTo>
                  <a:lnTo>
                    <a:pt x="10224" y="6450"/>
                  </a:lnTo>
                  <a:lnTo>
                    <a:pt x="10298" y="6434"/>
                  </a:lnTo>
                  <a:lnTo>
                    <a:pt x="10296" y="6429"/>
                  </a:lnTo>
                  <a:lnTo>
                    <a:pt x="10284" y="6426"/>
                  </a:lnTo>
                  <a:lnTo>
                    <a:pt x="10254" y="6400"/>
                  </a:lnTo>
                  <a:lnTo>
                    <a:pt x="10241" y="6394"/>
                  </a:lnTo>
                  <a:lnTo>
                    <a:pt x="10234" y="6388"/>
                  </a:lnTo>
                  <a:lnTo>
                    <a:pt x="10230" y="6372"/>
                  </a:lnTo>
                  <a:lnTo>
                    <a:pt x="10227" y="6354"/>
                  </a:lnTo>
                  <a:lnTo>
                    <a:pt x="10221" y="6343"/>
                  </a:lnTo>
                  <a:lnTo>
                    <a:pt x="10219" y="6338"/>
                  </a:lnTo>
                  <a:lnTo>
                    <a:pt x="10222" y="6337"/>
                  </a:lnTo>
                  <a:lnTo>
                    <a:pt x="10226" y="6337"/>
                  </a:lnTo>
                  <a:lnTo>
                    <a:pt x="10230" y="6338"/>
                  </a:lnTo>
                  <a:lnTo>
                    <a:pt x="10234" y="6341"/>
                  </a:lnTo>
                  <a:lnTo>
                    <a:pt x="10234" y="6352"/>
                  </a:lnTo>
                  <a:lnTo>
                    <a:pt x="10237" y="6360"/>
                  </a:lnTo>
                  <a:lnTo>
                    <a:pt x="10242" y="6364"/>
                  </a:lnTo>
                  <a:lnTo>
                    <a:pt x="10247" y="6363"/>
                  </a:lnTo>
                  <a:lnTo>
                    <a:pt x="10254" y="6378"/>
                  </a:lnTo>
                  <a:lnTo>
                    <a:pt x="10270" y="6391"/>
                  </a:lnTo>
                  <a:lnTo>
                    <a:pt x="10333" y="6415"/>
                  </a:lnTo>
                  <a:lnTo>
                    <a:pt x="10349" y="6415"/>
                  </a:lnTo>
                  <a:lnTo>
                    <a:pt x="10362" y="6405"/>
                  </a:lnTo>
                  <a:lnTo>
                    <a:pt x="10366" y="6397"/>
                  </a:lnTo>
                  <a:lnTo>
                    <a:pt x="10371" y="6382"/>
                  </a:lnTo>
                  <a:lnTo>
                    <a:pt x="10373" y="6362"/>
                  </a:lnTo>
                  <a:lnTo>
                    <a:pt x="10365" y="6343"/>
                  </a:lnTo>
                  <a:lnTo>
                    <a:pt x="10360" y="6331"/>
                  </a:lnTo>
                  <a:lnTo>
                    <a:pt x="10361" y="6322"/>
                  </a:lnTo>
                  <a:lnTo>
                    <a:pt x="10365" y="6316"/>
                  </a:lnTo>
                  <a:lnTo>
                    <a:pt x="10369" y="6315"/>
                  </a:lnTo>
                  <a:lnTo>
                    <a:pt x="10375" y="6318"/>
                  </a:lnTo>
                  <a:lnTo>
                    <a:pt x="10379" y="6323"/>
                  </a:lnTo>
                  <a:lnTo>
                    <a:pt x="10379" y="6329"/>
                  </a:lnTo>
                  <a:lnTo>
                    <a:pt x="10375" y="6334"/>
                  </a:lnTo>
                  <a:lnTo>
                    <a:pt x="10384" y="6342"/>
                  </a:lnTo>
                  <a:lnTo>
                    <a:pt x="10400" y="6351"/>
                  </a:lnTo>
                  <a:lnTo>
                    <a:pt x="10408" y="6360"/>
                  </a:lnTo>
                  <a:lnTo>
                    <a:pt x="10411" y="6369"/>
                  </a:lnTo>
                  <a:lnTo>
                    <a:pt x="10411" y="6407"/>
                  </a:lnTo>
                  <a:lnTo>
                    <a:pt x="10535" y="6377"/>
                  </a:lnTo>
                  <a:lnTo>
                    <a:pt x="10545" y="6369"/>
                  </a:lnTo>
                  <a:lnTo>
                    <a:pt x="10549" y="6362"/>
                  </a:lnTo>
                  <a:lnTo>
                    <a:pt x="10554" y="6346"/>
                  </a:lnTo>
                  <a:lnTo>
                    <a:pt x="10554" y="6340"/>
                  </a:lnTo>
                  <a:lnTo>
                    <a:pt x="10551" y="6334"/>
                  </a:lnTo>
                  <a:lnTo>
                    <a:pt x="10532" y="6303"/>
                  </a:lnTo>
                  <a:lnTo>
                    <a:pt x="10527" y="6294"/>
                  </a:lnTo>
                  <a:lnTo>
                    <a:pt x="10523" y="6283"/>
                  </a:lnTo>
                  <a:lnTo>
                    <a:pt x="10520" y="6273"/>
                  </a:lnTo>
                  <a:lnTo>
                    <a:pt x="10516" y="6265"/>
                  </a:lnTo>
                  <a:lnTo>
                    <a:pt x="10511" y="6262"/>
                  </a:lnTo>
                  <a:lnTo>
                    <a:pt x="10512" y="6261"/>
                  </a:lnTo>
                  <a:lnTo>
                    <a:pt x="10513" y="6258"/>
                  </a:lnTo>
                  <a:lnTo>
                    <a:pt x="10514" y="6257"/>
                  </a:lnTo>
                  <a:lnTo>
                    <a:pt x="10508" y="6247"/>
                  </a:lnTo>
                  <a:lnTo>
                    <a:pt x="10510" y="6243"/>
                  </a:lnTo>
                  <a:lnTo>
                    <a:pt x="10515" y="6243"/>
                  </a:lnTo>
                  <a:lnTo>
                    <a:pt x="10521" y="6246"/>
                  </a:lnTo>
                  <a:lnTo>
                    <a:pt x="10526" y="6252"/>
                  </a:lnTo>
                  <a:lnTo>
                    <a:pt x="10531" y="6259"/>
                  </a:lnTo>
                  <a:lnTo>
                    <a:pt x="10558" y="6309"/>
                  </a:lnTo>
                  <a:lnTo>
                    <a:pt x="10564" y="6315"/>
                  </a:lnTo>
                  <a:lnTo>
                    <a:pt x="10576" y="6326"/>
                  </a:lnTo>
                  <a:lnTo>
                    <a:pt x="10582" y="6334"/>
                  </a:lnTo>
                  <a:lnTo>
                    <a:pt x="10585" y="6343"/>
                  </a:lnTo>
                  <a:lnTo>
                    <a:pt x="10586" y="6349"/>
                  </a:lnTo>
                  <a:lnTo>
                    <a:pt x="10588" y="6355"/>
                  </a:lnTo>
                  <a:lnTo>
                    <a:pt x="10593" y="6362"/>
                  </a:lnTo>
                  <a:lnTo>
                    <a:pt x="10601" y="6368"/>
                  </a:lnTo>
                  <a:lnTo>
                    <a:pt x="10637" y="6364"/>
                  </a:lnTo>
                  <a:lnTo>
                    <a:pt x="10650" y="6357"/>
                  </a:lnTo>
                  <a:lnTo>
                    <a:pt x="10660" y="6345"/>
                  </a:lnTo>
                  <a:lnTo>
                    <a:pt x="10663" y="6326"/>
                  </a:lnTo>
                  <a:lnTo>
                    <a:pt x="10660" y="6323"/>
                  </a:lnTo>
                  <a:lnTo>
                    <a:pt x="10656" y="6315"/>
                  </a:lnTo>
                  <a:lnTo>
                    <a:pt x="10653" y="6312"/>
                  </a:lnTo>
                  <a:lnTo>
                    <a:pt x="10654" y="6308"/>
                  </a:lnTo>
                  <a:lnTo>
                    <a:pt x="10655" y="6307"/>
                  </a:lnTo>
                  <a:lnTo>
                    <a:pt x="10650" y="6299"/>
                  </a:lnTo>
                  <a:lnTo>
                    <a:pt x="10648" y="6296"/>
                  </a:lnTo>
                  <a:lnTo>
                    <a:pt x="10646" y="6294"/>
                  </a:lnTo>
                  <a:lnTo>
                    <a:pt x="10643" y="6280"/>
                  </a:lnTo>
                  <a:lnTo>
                    <a:pt x="10641" y="6271"/>
                  </a:lnTo>
                  <a:lnTo>
                    <a:pt x="10638" y="6265"/>
                  </a:lnTo>
                  <a:lnTo>
                    <a:pt x="10630" y="6257"/>
                  </a:lnTo>
                  <a:lnTo>
                    <a:pt x="10632" y="6245"/>
                  </a:lnTo>
                  <a:lnTo>
                    <a:pt x="10637" y="6237"/>
                  </a:lnTo>
                  <a:lnTo>
                    <a:pt x="10639" y="6227"/>
                  </a:lnTo>
                  <a:lnTo>
                    <a:pt x="10632" y="6212"/>
                  </a:lnTo>
                  <a:lnTo>
                    <a:pt x="10642" y="6216"/>
                  </a:lnTo>
                  <a:lnTo>
                    <a:pt x="10650" y="6226"/>
                  </a:lnTo>
                  <a:lnTo>
                    <a:pt x="10653" y="6239"/>
                  </a:lnTo>
                  <a:lnTo>
                    <a:pt x="10648" y="6250"/>
                  </a:lnTo>
                  <a:lnTo>
                    <a:pt x="10658" y="6267"/>
                  </a:lnTo>
                  <a:lnTo>
                    <a:pt x="10661" y="6274"/>
                  </a:lnTo>
                  <a:lnTo>
                    <a:pt x="10663" y="6281"/>
                  </a:lnTo>
                  <a:lnTo>
                    <a:pt x="10664" y="6293"/>
                  </a:lnTo>
                  <a:lnTo>
                    <a:pt x="10666" y="6300"/>
                  </a:lnTo>
                  <a:lnTo>
                    <a:pt x="10671" y="6305"/>
                  </a:lnTo>
                  <a:lnTo>
                    <a:pt x="10676" y="6308"/>
                  </a:lnTo>
                  <a:lnTo>
                    <a:pt x="10681" y="6311"/>
                  </a:lnTo>
                  <a:lnTo>
                    <a:pt x="10687" y="6324"/>
                  </a:lnTo>
                  <a:lnTo>
                    <a:pt x="10692" y="6331"/>
                  </a:lnTo>
                  <a:lnTo>
                    <a:pt x="10696" y="6337"/>
                  </a:lnTo>
                  <a:lnTo>
                    <a:pt x="10698" y="6339"/>
                  </a:lnTo>
                  <a:lnTo>
                    <a:pt x="10717" y="6342"/>
                  </a:lnTo>
                  <a:lnTo>
                    <a:pt x="10737" y="6325"/>
                  </a:lnTo>
                  <a:lnTo>
                    <a:pt x="10747" y="6320"/>
                  </a:lnTo>
                  <a:lnTo>
                    <a:pt x="10753" y="6322"/>
                  </a:lnTo>
                  <a:lnTo>
                    <a:pt x="10759" y="6325"/>
                  </a:lnTo>
                  <a:lnTo>
                    <a:pt x="10765" y="6330"/>
                  </a:lnTo>
                  <a:lnTo>
                    <a:pt x="10773" y="6333"/>
                  </a:lnTo>
                  <a:lnTo>
                    <a:pt x="10798" y="6321"/>
                  </a:lnTo>
                  <a:lnTo>
                    <a:pt x="10857" y="6315"/>
                  </a:lnTo>
                  <a:lnTo>
                    <a:pt x="10882" y="6303"/>
                  </a:lnTo>
                  <a:lnTo>
                    <a:pt x="10900" y="6281"/>
                  </a:lnTo>
                  <a:lnTo>
                    <a:pt x="10983" y="6257"/>
                  </a:lnTo>
                  <a:lnTo>
                    <a:pt x="10996" y="6261"/>
                  </a:lnTo>
                  <a:lnTo>
                    <a:pt x="11001" y="6260"/>
                  </a:lnTo>
                  <a:lnTo>
                    <a:pt x="11005" y="6257"/>
                  </a:lnTo>
                  <a:lnTo>
                    <a:pt x="11011" y="6245"/>
                  </a:lnTo>
                  <a:lnTo>
                    <a:pt x="11020" y="6238"/>
                  </a:lnTo>
                  <a:lnTo>
                    <a:pt x="11023" y="6233"/>
                  </a:lnTo>
                  <a:lnTo>
                    <a:pt x="11025" y="6220"/>
                  </a:lnTo>
                  <a:lnTo>
                    <a:pt x="11022" y="6208"/>
                  </a:lnTo>
                  <a:lnTo>
                    <a:pt x="11019" y="6194"/>
                  </a:lnTo>
                  <a:lnTo>
                    <a:pt x="11017" y="6177"/>
                  </a:lnTo>
                  <a:lnTo>
                    <a:pt x="11014" y="6173"/>
                  </a:lnTo>
                  <a:lnTo>
                    <a:pt x="11015" y="6165"/>
                  </a:lnTo>
                  <a:lnTo>
                    <a:pt x="11020" y="6156"/>
                  </a:lnTo>
                  <a:lnTo>
                    <a:pt x="11020" y="6147"/>
                  </a:lnTo>
                  <a:lnTo>
                    <a:pt x="11017" y="6142"/>
                  </a:lnTo>
                  <a:lnTo>
                    <a:pt x="11020" y="6111"/>
                  </a:lnTo>
                  <a:lnTo>
                    <a:pt x="11018" y="6100"/>
                  </a:lnTo>
                  <a:lnTo>
                    <a:pt x="11011" y="6087"/>
                  </a:lnTo>
                  <a:lnTo>
                    <a:pt x="11003" y="6082"/>
                  </a:lnTo>
                  <a:lnTo>
                    <a:pt x="10988" y="6079"/>
                  </a:lnTo>
                  <a:lnTo>
                    <a:pt x="10970" y="6069"/>
                  </a:lnTo>
                  <a:lnTo>
                    <a:pt x="10959" y="6062"/>
                  </a:lnTo>
                  <a:lnTo>
                    <a:pt x="10951" y="6053"/>
                  </a:lnTo>
                  <a:lnTo>
                    <a:pt x="10934" y="6030"/>
                  </a:lnTo>
                  <a:lnTo>
                    <a:pt x="10932" y="6026"/>
                  </a:lnTo>
                  <a:lnTo>
                    <a:pt x="10930" y="6023"/>
                  </a:lnTo>
                  <a:lnTo>
                    <a:pt x="10930" y="6017"/>
                  </a:lnTo>
                  <a:lnTo>
                    <a:pt x="10942" y="6008"/>
                  </a:lnTo>
                  <a:lnTo>
                    <a:pt x="10963" y="6020"/>
                  </a:lnTo>
                  <a:lnTo>
                    <a:pt x="10986" y="6038"/>
                  </a:lnTo>
                  <a:lnTo>
                    <a:pt x="11034" y="6052"/>
                  </a:lnTo>
                  <a:lnTo>
                    <a:pt x="11046" y="6044"/>
                  </a:lnTo>
                  <a:lnTo>
                    <a:pt x="11054" y="6045"/>
                  </a:lnTo>
                  <a:lnTo>
                    <a:pt x="11062" y="6053"/>
                  </a:lnTo>
                  <a:lnTo>
                    <a:pt x="11067" y="6068"/>
                  </a:lnTo>
                  <a:lnTo>
                    <a:pt x="11078" y="6069"/>
                  </a:lnTo>
                  <a:lnTo>
                    <a:pt x="11082" y="6078"/>
                  </a:lnTo>
                  <a:lnTo>
                    <a:pt x="11080" y="6087"/>
                  </a:lnTo>
                  <a:lnTo>
                    <a:pt x="11073" y="6092"/>
                  </a:lnTo>
                  <a:lnTo>
                    <a:pt x="11072" y="6097"/>
                  </a:lnTo>
                  <a:lnTo>
                    <a:pt x="11073" y="6107"/>
                  </a:lnTo>
                  <a:lnTo>
                    <a:pt x="11075" y="6119"/>
                  </a:lnTo>
                  <a:lnTo>
                    <a:pt x="11077" y="6128"/>
                  </a:lnTo>
                  <a:lnTo>
                    <a:pt x="11090" y="6154"/>
                  </a:lnTo>
                  <a:lnTo>
                    <a:pt x="11106" y="6173"/>
                  </a:lnTo>
                  <a:lnTo>
                    <a:pt x="11156" y="6217"/>
                  </a:lnTo>
                  <a:lnTo>
                    <a:pt x="11167" y="6224"/>
                  </a:lnTo>
                  <a:lnTo>
                    <a:pt x="11217" y="6235"/>
                  </a:lnTo>
                  <a:lnTo>
                    <a:pt x="11226" y="6230"/>
                  </a:lnTo>
                  <a:lnTo>
                    <a:pt x="11231" y="6231"/>
                  </a:lnTo>
                  <a:lnTo>
                    <a:pt x="11242" y="6235"/>
                  </a:lnTo>
                  <a:lnTo>
                    <a:pt x="11252" y="6235"/>
                  </a:lnTo>
                  <a:lnTo>
                    <a:pt x="11259" y="6232"/>
                  </a:lnTo>
                  <a:lnTo>
                    <a:pt x="11275" y="6211"/>
                  </a:lnTo>
                  <a:lnTo>
                    <a:pt x="11274" y="6212"/>
                  </a:lnTo>
                  <a:lnTo>
                    <a:pt x="11275" y="6211"/>
                  </a:lnTo>
                  <a:lnTo>
                    <a:pt x="11276" y="6208"/>
                  </a:lnTo>
                  <a:lnTo>
                    <a:pt x="11276" y="6205"/>
                  </a:lnTo>
                  <a:lnTo>
                    <a:pt x="11276" y="6201"/>
                  </a:lnTo>
                  <a:lnTo>
                    <a:pt x="11272" y="6197"/>
                  </a:lnTo>
                  <a:lnTo>
                    <a:pt x="11271" y="6196"/>
                  </a:lnTo>
                  <a:lnTo>
                    <a:pt x="11273" y="6188"/>
                  </a:lnTo>
                  <a:lnTo>
                    <a:pt x="11280" y="6186"/>
                  </a:lnTo>
                  <a:lnTo>
                    <a:pt x="11288" y="6190"/>
                  </a:lnTo>
                  <a:lnTo>
                    <a:pt x="11296" y="6202"/>
                  </a:lnTo>
                  <a:lnTo>
                    <a:pt x="11298" y="6211"/>
                  </a:lnTo>
                  <a:lnTo>
                    <a:pt x="11297" y="6217"/>
                  </a:lnTo>
                  <a:lnTo>
                    <a:pt x="11294" y="6221"/>
                  </a:lnTo>
                  <a:lnTo>
                    <a:pt x="11289" y="6223"/>
                  </a:lnTo>
                  <a:lnTo>
                    <a:pt x="11343" y="6219"/>
                  </a:lnTo>
                  <a:lnTo>
                    <a:pt x="11353" y="6224"/>
                  </a:lnTo>
                  <a:lnTo>
                    <a:pt x="11389" y="6233"/>
                  </a:lnTo>
                  <a:lnTo>
                    <a:pt x="11413" y="6228"/>
                  </a:lnTo>
                  <a:lnTo>
                    <a:pt x="11437" y="6233"/>
                  </a:lnTo>
                  <a:lnTo>
                    <a:pt x="11445" y="6230"/>
                  </a:lnTo>
                  <a:lnTo>
                    <a:pt x="11461" y="6232"/>
                  </a:lnTo>
                  <a:lnTo>
                    <a:pt x="11471" y="6224"/>
                  </a:lnTo>
                  <a:lnTo>
                    <a:pt x="11489" y="6195"/>
                  </a:lnTo>
                  <a:lnTo>
                    <a:pt x="11503" y="6191"/>
                  </a:lnTo>
                  <a:lnTo>
                    <a:pt x="11511" y="6177"/>
                  </a:lnTo>
                  <a:lnTo>
                    <a:pt x="11526" y="6168"/>
                  </a:lnTo>
                  <a:lnTo>
                    <a:pt x="11544" y="6138"/>
                  </a:lnTo>
                  <a:lnTo>
                    <a:pt x="11588" y="6116"/>
                  </a:lnTo>
                  <a:lnTo>
                    <a:pt x="11727" y="6096"/>
                  </a:lnTo>
                  <a:lnTo>
                    <a:pt x="11732" y="6091"/>
                  </a:lnTo>
                  <a:lnTo>
                    <a:pt x="11739" y="6080"/>
                  </a:lnTo>
                  <a:lnTo>
                    <a:pt x="11743" y="6076"/>
                  </a:lnTo>
                  <a:lnTo>
                    <a:pt x="11748" y="6074"/>
                  </a:lnTo>
                  <a:lnTo>
                    <a:pt x="11788" y="6072"/>
                  </a:lnTo>
                  <a:lnTo>
                    <a:pt x="11797" y="6063"/>
                  </a:lnTo>
                  <a:lnTo>
                    <a:pt x="11789" y="6054"/>
                  </a:lnTo>
                  <a:lnTo>
                    <a:pt x="11796" y="6047"/>
                  </a:lnTo>
                  <a:lnTo>
                    <a:pt x="11799" y="6036"/>
                  </a:lnTo>
                  <a:lnTo>
                    <a:pt x="11796" y="6027"/>
                  </a:lnTo>
                  <a:lnTo>
                    <a:pt x="11785" y="6025"/>
                  </a:lnTo>
                  <a:lnTo>
                    <a:pt x="11784" y="6014"/>
                  </a:lnTo>
                  <a:lnTo>
                    <a:pt x="11784" y="6010"/>
                  </a:lnTo>
                  <a:lnTo>
                    <a:pt x="11781" y="6009"/>
                  </a:lnTo>
                  <a:lnTo>
                    <a:pt x="11772" y="6003"/>
                  </a:lnTo>
                  <a:lnTo>
                    <a:pt x="11767" y="5989"/>
                  </a:lnTo>
                  <a:lnTo>
                    <a:pt x="11771" y="5983"/>
                  </a:lnTo>
                  <a:lnTo>
                    <a:pt x="11777" y="5980"/>
                  </a:lnTo>
                  <a:lnTo>
                    <a:pt x="11779" y="5971"/>
                  </a:lnTo>
                  <a:lnTo>
                    <a:pt x="11769" y="5962"/>
                  </a:lnTo>
                  <a:lnTo>
                    <a:pt x="11740" y="5950"/>
                  </a:lnTo>
                  <a:lnTo>
                    <a:pt x="11742" y="5937"/>
                  </a:lnTo>
                  <a:lnTo>
                    <a:pt x="11758" y="5928"/>
                  </a:lnTo>
                  <a:lnTo>
                    <a:pt x="11763" y="5919"/>
                  </a:lnTo>
                  <a:lnTo>
                    <a:pt x="11760" y="5916"/>
                  </a:lnTo>
                  <a:lnTo>
                    <a:pt x="11755" y="5909"/>
                  </a:lnTo>
                  <a:lnTo>
                    <a:pt x="11752" y="5906"/>
                  </a:lnTo>
                  <a:lnTo>
                    <a:pt x="11753" y="5903"/>
                  </a:lnTo>
                  <a:lnTo>
                    <a:pt x="11753" y="5901"/>
                  </a:lnTo>
                  <a:lnTo>
                    <a:pt x="11755" y="5901"/>
                  </a:lnTo>
                  <a:lnTo>
                    <a:pt x="11753" y="5896"/>
                  </a:lnTo>
                  <a:lnTo>
                    <a:pt x="11681" y="5881"/>
                  </a:lnTo>
                  <a:lnTo>
                    <a:pt x="11670" y="5874"/>
                  </a:lnTo>
                  <a:lnTo>
                    <a:pt x="11660" y="5863"/>
                  </a:lnTo>
                  <a:lnTo>
                    <a:pt x="11658" y="5854"/>
                  </a:lnTo>
                  <a:lnTo>
                    <a:pt x="11670" y="5831"/>
                  </a:lnTo>
                  <a:lnTo>
                    <a:pt x="11675" y="5836"/>
                  </a:lnTo>
                  <a:lnTo>
                    <a:pt x="11682" y="5847"/>
                  </a:lnTo>
                  <a:lnTo>
                    <a:pt x="11691" y="5860"/>
                  </a:lnTo>
                  <a:lnTo>
                    <a:pt x="11690" y="5860"/>
                  </a:lnTo>
                  <a:lnTo>
                    <a:pt x="11700" y="5870"/>
                  </a:lnTo>
                  <a:lnTo>
                    <a:pt x="11706" y="5870"/>
                  </a:lnTo>
                  <a:lnTo>
                    <a:pt x="11712" y="5855"/>
                  </a:lnTo>
                  <a:lnTo>
                    <a:pt x="11703" y="5842"/>
                  </a:lnTo>
                  <a:lnTo>
                    <a:pt x="11697" y="5830"/>
                  </a:lnTo>
                  <a:lnTo>
                    <a:pt x="11696" y="5824"/>
                  </a:lnTo>
                  <a:lnTo>
                    <a:pt x="11705" y="5827"/>
                  </a:lnTo>
                  <a:lnTo>
                    <a:pt x="11715" y="5837"/>
                  </a:lnTo>
                  <a:lnTo>
                    <a:pt x="11719" y="5847"/>
                  </a:lnTo>
                  <a:lnTo>
                    <a:pt x="11721" y="5857"/>
                  </a:lnTo>
                  <a:lnTo>
                    <a:pt x="11723" y="5868"/>
                  </a:lnTo>
                  <a:lnTo>
                    <a:pt x="11725" y="5873"/>
                  </a:lnTo>
                  <a:lnTo>
                    <a:pt x="11727" y="5876"/>
                  </a:lnTo>
                  <a:lnTo>
                    <a:pt x="11730" y="5878"/>
                  </a:lnTo>
                  <a:lnTo>
                    <a:pt x="11791" y="5894"/>
                  </a:lnTo>
                  <a:lnTo>
                    <a:pt x="11801" y="5895"/>
                  </a:lnTo>
                  <a:lnTo>
                    <a:pt x="11808" y="5891"/>
                  </a:lnTo>
                  <a:lnTo>
                    <a:pt x="11816" y="5875"/>
                  </a:lnTo>
                  <a:lnTo>
                    <a:pt x="11901" y="5825"/>
                  </a:lnTo>
                  <a:lnTo>
                    <a:pt x="11907" y="5817"/>
                  </a:lnTo>
                  <a:lnTo>
                    <a:pt x="11906" y="5804"/>
                  </a:lnTo>
                  <a:lnTo>
                    <a:pt x="11876" y="5796"/>
                  </a:lnTo>
                  <a:lnTo>
                    <a:pt x="11855" y="5777"/>
                  </a:lnTo>
                  <a:lnTo>
                    <a:pt x="11837" y="5766"/>
                  </a:lnTo>
                  <a:lnTo>
                    <a:pt x="11828" y="5757"/>
                  </a:lnTo>
                  <a:lnTo>
                    <a:pt x="11829" y="5753"/>
                  </a:lnTo>
                  <a:lnTo>
                    <a:pt x="11832" y="5751"/>
                  </a:lnTo>
                  <a:lnTo>
                    <a:pt x="11838" y="5749"/>
                  </a:lnTo>
                  <a:lnTo>
                    <a:pt x="11812" y="5740"/>
                  </a:lnTo>
                  <a:lnTo>
                    <a:pt x="11801" y="5744"/>
                  </a:lnTo>
                  <a:lnTo>
                    <a:pt x="11773" y="5740"/>
                  </a:lnTo>
                  <a:lnTo>
                    <a:pt x="11765" y="5742"/>
                  </a:lnTo>
                  <a:lnTo>
                    <a:pt x="11723" y="5787"/>
                  </a:lnTo>
                  <a:lnTo>
                    <a:pt x="11725" y="5786"/>
                  </a:lnTo>
                  <a:lnTo>
                    <a:pt x="11726" y="5795"/>
                  </a:lnTo>
                  <a:lnTo>
                    <a:pt x="11726" y="5802"/>
                  </a:lnTo>
                  <a:lnTo>
                    <a:pt x="11723" y="5805"/>
                  </a:lnTo>
                  <a:lnTo>
                    <a:pt x="11716" y="5801"/>
                  </a:lnTo>
                  <a:lnTo>
                    <a:pt x="11708" y="5799"/>
                  </a:lnTo>
                  <a:lnTo>
                    <a:pt x="11702" y="5803"/>
                  </a:lnTo>
                  <a:lnTo>
                    <a:pt x="11692" y="5814"/>
                  </a:lnTo>
                  <a:lnTo>
                    <a:pt x="11681" y="5820"/>
                  </a:lnTo>
                  <a:lnTo>
                    <a:pt x="11675" y="5819"/>
                  </a:lnTo>
                  <a:lnTo>
                    <a:pt x="11671" y="5811"/>
                  </a:lnTo>
                  <a:lnTo>
                    <a:pt x="11672" y="5804"/>
                  </a:lnTo>
                  <a:lnTo>
                    <a:pt x="11689" y="5795"/>
                  </a:lnTo>
                  <a:lnTo>
                    <a:pt x="11678" y="5791"/>
                  </a:lnTo>
                  <a:lnTo>
                    <a:pt x="11661" y="5795"/>
                  </a:lnTo>
                  <a:lnTo>
                    <a:pt x="11651" y="5791"/>
                  </a:lnTo>
                  <a:lnTo>
                    <a:pt x="11641" y="5785"/>
                  </a:lnTo>
                  <a:lnTo>
                    <a:pt x="11612" y="5772"/>
                  </a:lnTo>
                  <a:lnTo>
                    <a:pt x="11634" y="5767"/>
                  </a:lnTo>
                  <a:lnTo>
                    <a:pt x="11638" y="5763"/>
                  </a:lnTo>
                  <a:lnTo>
                    <a:pt x="11640" y="5749"/>
                  </a:lnTo>
                  <a:lnTo>
                    <a:pt x="11703" y="5709"/>
                  </a:lnTo>
                  <a:lnTo>
                    <a:pt x="11702" y="5704"/>
                  </a:lnTo>
                  <a:lnTo>
                    <a:pt x="11700" y="5698"/>
                  </a:lnTo>
                  <a:lnTo>
                    <a:pt x="11698" y="5691"/>
                  </a:lnTo>
                  <a:lnTo>
                    <a:pt x="11697" y="5684"/>
                  </a:lnTo>
                  <a:lnTo>
                    <a:pt x="11697" y="5678"/>
                  </a:lnTo>
                  <a:lnTo>
                    <a:pt x="11699" y="5673"/>
                  </a:lnTo>
                  <a:lnTo>
                    <a:pt x="11702" y="5670"/>
                  </a:lnTo>
                  <a:lnTo>
                    <a:pt x="11710" y="5667"/>
                  </a:lnTo>
                  <a:lnTo>
                    <a:pt x="11713" y="5664"/>
                  </a:lnTo>
                  <a:lnTo>
                    <a:pt x="11713" y="5658"/>
                  </a:lnTo>
                  <a:lnTo>
                    <a:pt x="11711" y="5654"/>
                  </a:lnTo>
                  <a:lnTo>
                    <a:pt x="11711" y="5651"/>
                  </a:lnTo>
                  <a:lnTo>
                    <a:pt x="11712" y="5649"/>
                  </a:lnTo>
                  <a:lnTo>
                    <a:pt x="11714" y="5647"/>
                  </a:lnTo>
                  <a:lnTo>
                    <a:pt x="11717" y="5647"/>
                  </a:lnTo>
                  <a:lnTo>
                    <a:pt x="11730" y="5649"/>
                  </a:lnTo>
                  <a:lnTo>
                    <a:pt x="11755" y="5635"/>
                  </a:lnTo>
                  <a:lnTo>
                    <a:pt x="11755" y="5622"/>
                  </a:lnTo>
                  <a:lnTo>
                    <a:pt x="11765" y="5597"/>
                  </a:lnTo>
                  <a:lnTo>
                    <a:pt x="11759" y="5581"/>
                  </a:lnTo>
                  <a:lnTo>
                    <a:pt x="11760" y="5575"/>
                  </a:lnTo>
                  <a:lnTo>
                    <a:pt x="11766" y="5565"/>
                  </a:lnTo>
                  <a:lnTo>
                    <a:pt x="11765" y="5563"/>
                  </a:lnTo>
                  <a:lnTo>
                    <a:pt x="11764" y="5554"/>
                  </a:lnTo>
                  <a:lnTo>
                    <a:pt x="11730" y="5560"/>
                  </a:lnTo>
                  <a:lnTo>
                    <a:pt x="11720" y="5552"/>
                  </a:lnTo>
                  <a:lnTo>
                    <a:pt x="11719" y="5542"/>
                  </a:lnTo>
                  <a:lnTo>
                    <a:pt x="11731" y="5532"/>
                  </a:lnTo>
                  <a:lnTo>
                    <a:pt x="11730" y="5517"/>
                  </a:lnTo>
                  <a:lnTo>
                    <a:pt x="11728" y="5517"/>
                  </a:lnTo>
                  <a:lnTo>
                    <a:pt x="11724" y="5514"/>
                  </a:lnTo>
                  <a:lnTo>
                    <a:pt x="11723" y="5514"/>
                  </a:lnTo>
                  <a:lnTo>
                    <a:pt x="11725" y="5510"/>
                  </a:lnTo>
                  <a:lnTo>
                    <a:pt x="11727" y="5508"/>
                  </a:lnTo>
                  <a:lnTo>
                    <a:pt x="11728" y="5503"/>
                  </a:lnTo>
                  <a:lnTo>
                    <a:pt x="11724" y="5493"/>
                  </a:lnTo>
                  <a:lnTo>
                    <a:pt x="11719" y="5488"/>
                  </a:lnTo>
                  <a:lnTo>
                    <a:pt x="11713" y="5486"/>
                  </a:lnTo>
                  <a:lnTo>
                    <a:pt x="11704" y="5488"/>
                  </a:lnTo>
                  <a:cubicBezTo>
                    <a:pt x="11704" y="5488"/>
                    <a:pt x="11694" y="5486"/>
                    <a:pt x="11694" y="5486"/>
                  </a:cubicBezTo>
                  <a:close/>
                  <a:moveTo>
                    <a:pt x="11901" y="6654"/>
                  </a:moveTo>
                  <a:lnTo>
                    <a:pt x="11882" y="6659"/>
                  </a:lnTo>
                  <a:lnTo>
                    <a:pt x="11884" y="6663"/>
                  </a:lnTo>
                  <a:lnTo>
                    <a:pt x="11905" y="6677"/>
                  </a:lnTo>
                  <a:lnTo>
                    <a:pt x="11920" y="6710"/>
                  </a:lnTo>
                  <a:lnTo>
                    <a:pt x="11924" y="6744"/>
                  </a:lnTo>
                  <a:lnTo>
                    <a:pt x="11913" y="6758"/>
                  </a:lnTo>
                  <a:lnTo>
                    <a:pt x="11921" y="6766"/>
                  </a:lnTo>
                  <a:lnTo>
                    <a:pt x="11923" y="6768"/>
                  </a:lnTo>
                  <a:lnTo>
                    <a:pt x="11923" y="6769"/>
                  </a:lnTo>
                  <a:lnTo>
                    <a:pt x="11929" y="6779"/>
                  </a:lnTo>
                  <a:lnTo>
                    <a:pt x="11929" y="6779"/>
                  </a:lnTo>
                  <a:lnTo>
                    <a:pt x="11939" y="6793"/>
                  </a:lnTo>
                  <a:lnTo>
                    <a:pt x="11942" y="6798"/>
                  </a:lnTo>
                  <a:lnTo>
                    <a:pt x="11968" y="6818"/>
                  </a:lnTo>
                  <a:lnTo>
                    <a:pt x="11973" y="6820"/>
                  </a:lnTo>
                  <a:lnTo>
                    <a:pt x="11992" y="6824"/>
                  </a:lnTo>
                  <a:lnTo>
                    <a:pt x="11999" y="6829"/>
                  </a:lnTo>
                  <a:lnTo>
                    <a:pt x="11996" y="6834"/>
                  </a:lnTo>
                  <a:lnTo>
                    <a:pt x="11973" y="6830"/>
                  </a:lnTo>
                  <a:lnTo>
                    <a:pt x="11967" y="6832"/>
                  </a:lnTo>
                  <a:lnTo>
                    <a:pt x="11964" y="6837"/>
                  </a:lnTo>
                  <a:lnTo>
                    <a:pt x="11964" y="6844"/>
                  </a:lnTo>
                  <a:lnTo>
                    <a:pt x="11965" y="6865"/>
                  </a:lnTo>
                  <a:lnTo>
                    <a:pt x="11967" y="6872"/>
                  </a:lnTo>
                  <a:lnTo>
                    <a:pt x="11971" y="6878"/>
                  </a:lnTo>
                  <a:lnTo>
                    <a:pt x="11977" y="6890"/>
                  </a:lnTo>
                  <a:lnTo>
                    <a:pt x="11980" y="6897"/>
                  </a:lnTo>
                  <a:lnTo>
                    <a:pt x="11981" y="6900"/>
                  </a:lnTo>
                  <a:lnTo>
                    <a:pt x="11978" y="6910"/>
                  </a:lnTo>
                  <a:lnTo>
                    <a:pt x="11996" y="6921"/>
                  </a:lnTo>
                  <a:lnTo>
                    <a:pt x="11996" y="6928"/>
                  </a:lnTo>
                  <a:lnTo>
                    <a:pt x="11996" y="6932"/>
                  </a:lnTo>
                  <a:lnTo>
                    <a:pt x="11996" y="6938"/>
                  </a:lnTo>
                  <a:lnTo>
                    <a:pt x="12001" y="6946"/>
                  </a:lnTo>
                  <a:lnTo>
                    <a:pt x="12005" y="6950"/>
                  </a:lnTo>
                  <a:lnTo>
                    <a:pt x="12016" y="6955"/>
                  </a:lnTo>
                  <a:lnTo>
                    <a:pt x="12021" y="6959"/>
                  </a:lnTo>
                  <a:lnTo>
                    <a:pt x="12031" y="6969"/>
                  </a:lnTo>
                  <a:lnTo>
                    <a:pt x="12039" y="6972"/>
                  </a:lnTo>
                  <a:lnTo>
                    <a:pt x="12054" y="6969"/>
                  </a:lnTo>
                  <a:lnTo>
                    <a:pt x="12100" y="6974"/>
                  </a:lnTo>
                  <a:lnTo>
                    <a:pt x="12129" y="6967"/>
                  </a:lnTo>
                  <a:lnTo>
                    <a:pt x="12153" y="6975"/>
                  </a:lnTo>
                  <a:lnTo>
                    <a:pt x="12173" y="6961"/>
                  </a:lnTo>
                  <a:lnTo>
                    <a:pt x="12184" y="6961"/>
                  </a:lnTo>
                  <a:lnTo>
                    <a:pt x="12207" y="6967"/>
                  </a:lnTo>
                  <a:lnTo>
                    <a:pt x="12215" y="6973"/>
                  </a:lnTo>
                  <a:lnTo>
                    <a:pt x="12228" y="6986"/>
                  </a:lnTo>
                  <a:lnTo>
                    <a:pt x="12232" y="6998"/>
                  </a:lnTo>
                  <a:lnTo>
                    <a:pt x="12231" y="7006"/>
                  </a:lnTo>
                  <a:lnTo>
                    <a:pt x="12224" y="7011"/>
                  </a:lnTo>
                  <a:lnTo>
                    <a:pt x="12223" y="7013"/>
                  </a:lnTo>
                  <a:lnTo>
                    <a:pt x="12224" y="7018"/>
                  </a:lnTo>
                  <a:lnTo>
                    <a:pt x="12227" y="7025"/>
                  </a:lnTo>
                  <a:lnTo>
                    <a:pt x="12230" y="7030"/>
                  </a:lnTo>
                  <a:lnTo>
                    <a:pt x="12235" y="7034"/>
                  </a:lnTo>
                  <a:lnTo>
                    <a:pt x="12244" y="7037"/>
                  </a:lnTo>
                  <a:lnTo>
                    <a:pt x="12250" y="7040"/>
                  </a:lnTo>
                  <a:lnTo>
                    <a:pt x="12254" y="7060"/>
                  </a:lnTo>
                  <a:lnTo>
                    <a:pt x="12256" y="7088"/>
                  </a:lnTo>
                  <a:lnTo>
                    <a:pt x="12258" y="7094"/>
                  </a:lnTo>
                  <a:lnTo>
                    <a:pt x="12262" y="7099"/>
                  </a:lnTo>
                  <a:lnTo>
                    <a:pt x="12269" y="7107"/>
                  </a:lnTo>
                  <a:lnTo>
                    <a:pt x="12290" y="7134"/>
                  </a:lnTo>
                  <a:lnTo>
                    <a:pt x="12297" y="7141"/>
                  </a:lnTo>
                  <a:lnTo>
                    <a:pt x="12315" y="7154"/>
                  </a:lnTo>
                  <a:lnTo>
                    <a:pt x="12318" y="7158"/>
                  </a:lnTo>
                  <a:lnTo>
                    <a:pt x="12327" y="7167"/>
                  </a:lnTo>
                  <a:lnTo>
                    <a:pt x="12330" y="7169"/>
                  </a:lnTo>
                  <a:lnTo>
                    <a:pt x="12335" y="7173"/>
                  </a:lnTo>
                  <a:lnTo>
                    <a:pt x="12354" y="7201"/>
                  </a:lnTo>
                  <a:lnTo>
                    <a:pt x="12364" y="7209"/>
                  </a:lnTo>
                  <a:lnTo>
                    <a:pt x="12375" y="7214"/>
                  </a:lnTo>
                  <a:lnTo>
                    <a:pt x="12410" y="7216"/>
                  </a:lnTo>
                  <a:lnTo>
                    <a:pt x="12499" y="7250"/>
                  </a:lnTo>
                  <a:lnTo>
                    <a:pt x="12551" y="7251"/>
                  </a:lnTo>
                  <a:lnTo>
                    <a:pt x="12603" y="7229"/>
                  </a:lnTo>
                  <a:lnTo>
                    <a:pt x="12652" y="7189"/>
                  </a:lnTo>
                  <a:lnTo>
                    <a:pt x="12665" y="7171"/>
                  </a:lnTo>
                  <a:lnTo>
                    <a:pt x="12700" y="7148"/>
                  </a:lnTo>
                  <a:lnTo>
                    <a:pt x="12711" y="7129"/>
                  </a:lnTo>
                  <a:lnTo>
                    <a:pt x="12817" y="7068"/>
                  </a:lnTo>
                  <a:lnTo>
                    <a:pt x="12834" y="7071"/>
                  </a:lnTo>
                  <a:lnTo>
                    <a:pt x="12852" y="7062"/>
                  </a:lnTo>
                  <a:lnTo>
                    <a:pt x="13014" y="7029"/>
                  </a:lnTo>
                  <a:lnTo>
                    <a:pt x="13049" y="7040"/>
                  </a:lnTo>
                  <a:lnTo>
                    <a:pt x="13184" y="7020"/>
                  </a:lnTo>
                  <a:lnTo>
                    <a:pt x="13193" y="7011"/>
                  </a:lnTo>
                  <a:lnTo>
                    <a:pt x="13203" y="7009"/>
                  </a:lnTo>
                  <a:lnTo>
                    <a:pt x="13226" y="7014"/>
                  </a:lnTo>
                  <a:lnTo>
                    <a:pt x="13317" y="6996"/>
                  </a:lnTo>
                  <a:lnTo>
                    <a:pt x="13335" y="6976"/>
                  </a:lnTo>
                  <a:lnTo>
                    <a:pt x="13356" y="6962"/>
                  </a:lnTo>
                  <a:lnTo>
                    <a:pt x="13359" y="6946"/>
                  </a:lnTo>
                  <a:lnTo>
                    <a:pt x="13350" y="6940"/>
                  </a:lnTo>
                  <a:lnTo>
                    <a:pt x="13348" y="6933"/>
                  </a:lnTo>
                  <a:lnTo>
                    <a:pt x="13350" y="6926"/>
                  </a:lnTo>
                  <a:lnTo>
                    <a:pt x="13354" y="6921"/>
                  </a:lnTo>
                  <a:lnTo>
                    <a:pt x="13325" y="6899"/>
                  </a:lnTo>
                  <a:lnTo>
                    <a:pt x="13287" y="6908"/>
                  </a:lnTo>
                  <a:lnTo>
                    <a:pt x="13261" y="6896"/>
                  </a:lnTo>
                  <a:lnTo>
                    <a:pt x="13261" y="6887"/>
                  </a:lnTo>
                  <a:lnTo>
                    <a:pt x="13268" y="6872"/>
                  </a:lnTo>
                  <a:lnTo>
                    <a:pt x="13261" y="6866"/>
                  </a:lnTo>
                  <a:lnTo>
                    <a:pt x="13248" y="6861"/>
                  </a:lnTo>
                  <a:lnTo>
                    <a:pt x="13241" y="6854"/>
                  </a:lnTo>
                  <a:lnTo>
                    <a:pt x="13246" y="6849"/>
                  </a:lnTo>
                  <a:lnTo>
                    <a:pt x="13248" y="6845"/>
                  </a:lnTo>
                  <a:lnTo>
                    <a:pt x="13246" y="6838"/>
                  </a:lnTo>
                  <a:lnTo>
                    <a:pt x="13243" y="6839"/>
                  </a:lnTo>
                  <a:lnTo>
                    <a:pt x="13241" y="6839"/>
                  </a:lnTo>
                  <a:lnTo>
                    <a:pt x="13237" y="6838"/>
                  </a:lnTo>
                  <a:lnTo>
                    <a:pt x="13233" y="6836"/>
                  </a:lnTo>
                  <a:lnTo>
                    <a:pt x="13232" y="6826"/>
                  </a:lnTo>
                  <a:lnTo>
                    <a:pt x="13240" y="6817"/>
                  </a:lnTo>
                  <a:lnTo>
                    <a:pt x="13241" y="6808"/>
                  </a:lnTo>
                  <a:lnTo>
                    <a:pt x="13230" y="6805"/>
                  </a:lnTo>
                  <a:lnTo>
                    <a:pt x="13199" y="6808"/>
                  </a:lnTo>
                  <a:lnTo>
                    <a:pt x="13181" y="6805"/>
                  </a:lnTo>
                  <a:lnTo>
                    <a:pt x="13169" y="6806"/>
                  </a:lnTo>
                  <a:lnTo>
                    <a:pt x="13158" y="6804"/>
                  </a:lnTo>
                  <a:lnTo>
                    <a:pt x="13123" y="6785"/>
                  </a:lnTo>
                  <a:lnTo>
                    <a:pt x="13117" y="6785"/>
                  </a:lnTo>
                  <a:lnTo>
                    <a:pt x="13117" y="6759"/>
                  </a:lnTo>
                  <a:lnTo>
                    <a:pt x="13112" y="6749"/>
                  </a:lnTo>
                  <a:lnTo>
                    <a:pt x="13097" y="6739"/>
                  </a:lnTo>
                  <a:lnTo>
                    <a:pt x="13071" y="6729"/>
                  </a:lnTo>
                  <a:lnTo>
                    <a:pt x="13057" y="6720"/>
                  </a:lnTo>
                  <a:lnTo>
                    <a:pt x="13043" y="6708"/>
                  </a:lnTo>
                  <a:lnTo>
                    <a:pt x="13053" y="6700"/>
                  </a:lnTo>
                  <a:lnTo>
                    <a:pt x="13048" y="6693"/>
                  </a:lnTo>
                  <a:lnTo>
                    <a:pt x="13044" y="6690"/>
                  </a:lnTo>
                  <a:lnTo>
                    <a:pt x="13041" y="6689"/>
                  </a:lnTo>
                  <a:lnTo>
                    <a:pt x="13035" y="6689"/>
                  </a:lnTo>
                  <a:lnTo>
                    <a:pt x="13033" y="6690"/>
                  </a:lnTo>
                  <a:lnTo>
                    <a:pt x="13033" y="6691"/>
                  </a:lnTo>
                  <a:lnTo>
                    <a:pt x="13034" y="6694"/>
                  </a:lnTo>
                  <a:lnTo>
                    <a:pt x="13020" y="6691"/>
                  </a:lnTo>
                  <a:lnTo>
                    <a:pt x="13007" y="6692"/>
                  </a:lnTo>
                  <a:lnTo>
                    <a:pt x="12997" y="6701"/>
                  </a:lnTo>
                  <a:lnTo>
                    <a:pt x="12951" y="6688"/>
                  </a:lnTo>
                  <a:lnTo>
                    <a:pt x="12937" y="6674"/>
                  </a:lnTo>
                  <a:lnTo>
                    <a:pt x="12937" y="6669"/>
                  </a:lnTo>
                  <a:lnTo>
                    <a:pt x="12937" y="6665"/>
                  </a:lnTo>
                  <a:lnTo>
                    <a:pt x="12939" y="6658"/>
                  </a:lnTo>
                  <a:lnTo>
                    <a:pt x="12913" y="6645"/>
                  </a:lnTo>
                  <a:lnTo>
                    <a:pt x="12886" y="6626"/>
                  </a:lnTo>
                  <a:lnTo>
                    <a:pt x="12886" y="6623"/>
                  </a:lnTo>
                  <a:lnTo>
                    <a:pt x="12885" y="6619"/>
                  </a:lnTo>
                  <a:lnTo>
                    <a:pt x="12885" y="6616"/>
                  </a:lnTo>
                  <a:lnTo>
                    <a:pt x="12879" y="6613"/>
                  </a:lnTo>
                  <a:lnTo>
                    <a:pt x="12866" y="6606"/>
                  </a:lnTo>
                  <a:lnTo>
                    <a:pt x="12863" y="6604"/>
                  </a:lnTo>
                  <a:lnTo>
                    <a:pt x="12861" y="6601"/>
                  </a:lnTo>
                  <a:lnTo>
                    <a:pt x="12858" y="6599"/>
                  </a:lnTo>
                  <a:lnTo>
                    <a:pt x="12830" y="6603"/>
                  </a:lnTo>
                  <a:lnTo>
                    <a:pt x="12821" y="6600"/>
                  </a:lnTo>
                  <a:lnTo>
                    <a:pt x="12796" y="6584"/>
                  </a:lnTo>
                  <a:lnTo>
                    <a:pt x="12788" y="6581"/>
                  </a:lnTo>
                  <a:lnTo>
                    <a:pt x="12665" y="6576"/>
                  </a:lnTo>
                  <a:lnTo>
                    <a:pt x="12621" y="6562"/>
                  </a:lnTo>
                  <a:lnTo>
                    <a:pt x="12602" y="6560"/>
                  </a:lnTo>
                  <a:lnTo>
                    <a:pt x="12586" y="6554"/>
                  </a:lnTo>
                  <a:lnTo>
                    <a:pt x="12579" y="6554"/>
                  </a:lnTo>
                  <a:lnTo>
                    <a:pt x="12429" y="6602"/>
                  </a:lnTo>
                  <a:lnTo>
                    <a:pt x="12414" y="6597"/>
                  </a:lnTo>
                  <a:lnTo>
                    <a:pt x="12405" y="6599"/>
                  </a:lnTo>
                  <a:lnTo>
                    <a:pt x="12393" y="6609"/>
                  </a:lnTo>
                  <a:lnTo>
                    <a:pt x="12387" y="6625"/>
                  </a:lnTo>
                  <a:lnTo>
                    <a:pt x="12384" y="6628"/>
                  </a:lnTo>
                  <a:lnTo>
                    <a:pt x="12266" y="6656"/>
                  </a:lnTo>
                  <a:lnTo>
                    <a:pt x="12219" y="6645"/>
                  </a:lnTo>
                  <a:lnTo>
                    <a:pt x="12204" y="6638"/>
                  </a:lnTo>
                  <a:lnTo>
                    <a:pt x="12120" y="6635"/>
                  </a:lnTo>
                  <a:lnTo>
                    <a:pt x="12103" y="6626"/>
                  </a:lnTo>
                  <a:lnTo>
                    <a:pt x="12095" y="6623"/>
                  </a:lnTo>
                  <a:lnTo>
                    <a:pt x="12090" y="6627"/>
                  </a:lnTo>
                  <a:lnTo>
                    <a:pt x="12089" y="6632"/>
                  </a:lnTo>
                  <a:lnTo>
                    <a:pt x="12091" y="6643"/>
                  </a:lnTo>
                  <a:lnTo>
                    <a:pt x="12090" y="6648"/>
                  </a:lnTo>
                  <a:lnTo>
                    <a:pt x="12086" y="6653"/>
                  </a:lnTo>
                  <a:lnTo>
                    <a:pt x="12080" y="6654"/>
                  </a:lnTo>
                  <a:lnTo>
                    <a:pt x="12011" y="6625"/>
                  </a:lnTo>
                  <a:lnTo>
                    <a:pt x="11979" y="6621"/>
                  </a:lnTo>
                  <a:lnTo>
                    <a:pt x="11951" y="6628"/>
                  </a:lnTo>
                  <a:lnTo>
                    <a:pt x="11928" y="6644"/>
                  </a:lnTo>
                  <a:lnTo>
                    <a:pt x="11909" y="6648"/>
                  </a:lnTo>
                  <a:lnTo>
                    <a:pt x="11906" y="6648"/>
                  </a:lnTo>
                  <a:cubicBezTo>
                    <a:pt x="11906" y="6648"/>
                    <a:pt x="11901" y="6654"/>
                    <a:pt x="11901" y="6654"/>
                  </a:cubicBezTo>
                  <a:close/>
                  <a:moveTo>
                    <a:pt x="6839" y="10728"/>
                  </a:moveTo>
                  <a:lnTo>
                    <a:pt x="6848" y="10736"/>
                  </a:lnTo>
                  <a:lnTo>
                    <a:pt x="6857" y="10739"/>
                  </a:lnTo>
                  <a:lnTo>
                    <a:pt x="6866" y="10734"/>
                  </a:lnTo>
                  <a:lnTo>
                    <a:pt x="6872" y="10723"/>
                  </a:lnTo>
                  <a:lnTo>
                    <a:pt x="6877" y="10711"/>
                  </a:lnTo>
                  <a:lnTo>
                    <a:pt x="6884" y="10700"/>
                  </a:lnTo>
                  <a:lnTo>
                    <a:pt x="6891" y="10698"/>
                  </a:lnTo>
                  <a:lnTo>
                    <a:pt x="6908" y="10703"/>
                  </a:lnTo>
                  <a:lnTo>
                    <a:pt x="6914" y="10700"/>
                  </a:lnTo>
                  <a:lnTo>
                    <a:pt x="6916" y="10693"/>
                  </a:lnTo>
                  <a:lnTo>
                    <a:pt x="6915" y="10688"/>
                  </a:lnTo>
                  <a:lnTo>
                    <a:pt x="6914" y="10683"/>
                  </a:lnTo>
                  <a:lnTo>
                    <a:pt x="6919" y="10676"/>
                  </a:lnTo>
                  <a:lnTo>
                    <a:pt x="6924" y="10675"/>
                  </a:lnTo>
                  <a:lnTo>
                    <a:pt x="6927" y="10677"/>
                  </a:lnTo>
                  <a:lnTo>
                    <a:pt x="6929" y="10677"/>
                  </a:lnTo>
                  <a:lnTo>
                    <a:pt x="6928" y="10666"/>
                  </a:lnTo>
                  <a:lnTo>
                    <a:pt x="6926" y="10661"/>
                  </a:lnTo>
                  <a:lnTo>
                    <a:pt x="6921" y="10650"/>
                  </a:lnTo>
                  <a:lnTo>
                    <a:pt x="6919" y="10642"/>
                  </a:lnTo>
                  <a:lnTo>
                    <a:pt x="6925" y="10639"/>
                  </a:lnTo>
                  <a:lnTo>
                    <a:pt x="6931" y="10633"/>
                  </a:lnTo>
                  <a:lnTo>
                    <a:pt x="6933" y="10624"/>
                  </a:lnTo>
                  <a:lnTo>
                    <a:pt x="6928" y="10613"/>
                  </a:lnTo>
                  <a:lnTo>
                    <a:pt x="6946" y="10603"/>
                  </a:lnTo>
                  <a:lnTo>
                    <a:pt x="6937" y="10591"/>
                  </a:lnTo>
                  <a:lnTo>
                    <a:pt x="6912" y="10588"/>
                  </a:lnTo>
                  <a:lnTo>
                    <a:pt x="6895" y="10568"/>
                  </a:lnTo>
                  <a:lnTo>
                    <a:pt x="6886" y="10561"/>
                  </a:lnTo>
                  <a:lnTo>
                    <a:pt x="6879" y="10551"/>
                  </a:lnTo>
                  <a:lnTo>
                    <a:pt x="6881" y="10535"/>
                  </a:lnTo>
                  <a:lnTo>
                    <a:pt x="6869" y="10523"/>
                  </a:lnTo>
                  <a:lnTo>
                    <a:pt x="6855" y="10516"/>
                  </a:lnTo>
                  <a:lnTo>
                    <a:pt x="6811" y="10507"/>
                  </a:lnTo>
                  <a:lnTo>
                    <a:pt x="6803" y="10510"/>
                  </a:lnTo>
                  <a:lnTo>
                    <a:pt x="6800" y="10522"/>
                  </a:lnTo>
                  <a:lnTo>
                    <a:pt x="6797" y="10528"/>
                  </a:lnTo>
                  <a:lnTo>
                    <a:pt x="6779" y="10540"/>
                  </a:lnTo>
                  <a:lnTo>
                    <a:pt x="6793" y="10561"/>
                  </a:lnTo>
                  <a:lnTo>
                    <a:pt x="6796" y="10573"/>
                  </a:lnTo>
                  <a:lnTo>
                    <a:pt x="6793" y="10588"/>
                  </a:lnTo>
                  <a:lnTo>
                    <a:pt x="6788" y="10592"/>
                  </a:lnTo>
                  <a:lnTo>
                    <a:pt x="6785" y="10591"/>
                  </a:lnTo>
                  <a:lnTo>
                    <a:pt x="6782" y="10594"/>
                  </a:lnTo>
                  <a:lnTo>
                    <a:pt x="6779" y="10625"/>
                  </a:lnTo>
                  <a:lnTo>
                    <a:pt x="6778" y="10680"/>
                  </a:lnTo>
                  <a:lnTo>
                    <a:pt x="6780" y="10698"/>
                  </a:lnTo>
                  <a:lnTo>
                    <a:pt x="6787" y="10710"/>
                  </a:lnTo>
                  <a:lnTo>
                    <a:pt x="6795" y="10712"/>
                  </a:lnTo>
                  <a:lnTo>
                    <a:pt x="6803" y="10699"/>
                  </a:lnTo>
                  <a:lnTo>
                    <a:pt x="6801" y="10694"/>
                  </a:lnTo>
                  <a:lnTo>
                    <a:pt x="6806" y="10688"/>
                  </a:lnTo>
                  <a:lnTo>
                    <a:pt x="6819" y="10680"/>
                  </a:lnTo>
                  <a:lnTo>
                    <a:pt x="6825" y="10678"/>
                  </a:lnTo>
                  <a:lnTo>
                    <a:pt x="6831" y="10679"/>
                  </a:lnTo>
                  <a:lnTo>
                    <a:pt x="6836" y="10684"/>
                  </a:lnTo>
                  <a:lnTo>
                    <a:pt x="6839" y="10695"/>
                  </a:lnTo>
                  <a:lnTo>
                    <a:pt x="6823" y="10705"/>
                  </a:lnTo>
                  <a:cubicBezTo>
                    <a:pt x="6823" y="10705"/>
                    <a:pt x="6839" y="10728"/>
                    <a:pt x="6839" y="10728"/>
                  </a:cubicBezTo>
                  <a:close/>
                  <a:moveTo>
                    <a:pt x="6216" y="5412"/>
                  </a:moveTo>
                  <a:lnTo>
                    <a:pt x="6213" y="5412"/>
                  </a:lnTo>
                  <a:lnTo>
                    <a:pt x="6207" y="5411"/>
                  </a:lnTo>
                  <a:lnTo>
                    <a:pt x="6192" y="5419"/>
                  </a:lnTo>
                  <a:lnTo>
                    <a:pt x="6165" y="5416"/>
                  </a:lnTo>
                  <a:lnTo>
                    <a:pt x="6146" y="5420"/>
                  </a:lnTo>
                  <a:lnTo>
                    <a:pt x="6132" y="5418"/>
                  </a:lnTo>
                  <a:lnTo>
                    <a:pt x="6119" y="5427"/>
                  </a:lnTo>
                  <a:lnTo>
                    <a:pt x="6081" y="5435"/>
                  </a:lnTo>
                  <a:lnTo>
                    <a:pt x="6074" y="5440"/>
                  </a:lnTo>
                  <a:lnTo>
                    <a:pt x="6070" y="5442"/>
                  </a:lnTo>
                  <a:lnTo>
                    <a:pt x="6054" y="5437"/>
                  </a:lnTo>
                  <a:lnTo>
                    <a:pt x="6029" y="5445"/>
                  </a:lnTo>
                  <a:lnTo>
                    <a:pt x="6025" y="5448"/>
                  </a:lnTo>
                  <a:lnTo>
                    <a:pt x="6020" y="5465"/>
                  </a:lnTo>
                  <a:lnTo>
                    <a:pt x="6016" y="5468"/>
                  </a:lnTo>
                  <a:lnTo>
                    <a:pt x="6003" y="5468"/>
                  </a:lnTo>
                  <a:lnTo>
                    <a:pt x="5997" y="5472"/>
                  </a:lnTo>
                  <a:lnTo>
                    <a:pt x="5991" y="5479"/>
                  </a:lnTo>
                  <a:lnTo>
                    <a:pt x="5987" y="5488"/>
                  </a:lnTo>
                  <a:lnTo>
                    <a:pt x="5987" y="5493"/>
                  </a:lnTo>
                  <a:lnTo>
                    <a:pt x="5992" y="5503"/>
                  </a:lnTo>
                  <a:lnTo>
                    <a:pt x="5998" y="5529"/>
                  </a:lnTo>
                  <a:lnTo>
                    <a:pt x="6001" y="5535"/>
                  </a:lnTo>
                  <a:lnTo>
                    <a:pt x="6007" y="5539"/>
                  </a:lnTo>
                  <a:lnTo>
                    <a:pt x="6070" y="5557"/>
                  </a:lnTo>
                  <a:lnTo>
                    <a:pt x="6069" y="5552"/>
                  </a:lnTo>
                  <a:lnTo>
                    <a:pt x="6074" y="5548"/>
                  </a:lnTo>
                  <a:lnTo>
                    <a:pt x="6117" y="5559"/>
                  </a:lnTo>
                  <a:lnTo>
                    <a:pt x="6114" y="5563"/>
                  </a:lnTo>
                  <a:lnTo>
                    <a:pt x="6100" y="5568"/>
                  </a:lnTo>
                  <a:lnTo>
                    <a:pt x="6130" y="5574"/>
                  </a:lnTo>
                  <a:lnTo>
                    <a:pt x="6259" y="5570"/>
                  </a:lnTo>
                  <a:lnTo>
                    <a:pt x="6258" y="5570"/>
                  </a:lnTo>
                  <a:lnTo>
                    <a:pt x="6351" y="5550"/>
                  </a:lnTo>
                  <a:lnTo>
                    <a:pt x="6387" y="5525"/>
                  </a:lnTo>
                  <a:lnTo>
                    <a:pt x="6404" y="5507"/>
                  </a:lnTo>
                  <a:lnTo>
                    <a:pt x="6402" y="5500"/>
                  </a:lnTo>
                  <a:lnTo>
                    <a:pt x="6401" y="5498"/>
                  </a:lnTo>
                  <a:lnTo>
                    <a:pt x="6422" y="5498"/>
                  </a:lnTo>
                  <a:lnTo>
                    <a:pt x="6420" y="5493"/>
                  </a:lnTo>
                  <a:lnTo>
                    <a:pt x="6411" y="5479"/>
                  </a:lnTo>
                  <a:lnTo>
                    <a:pt x="6423" y="5455"/>
                  </a:lnTo>
                  <a:lnTo>
                    <a:pt x="6423" y="5447"/>
                  </a:lnTo>
                  <a:lnTo>
                    <a:pt x="6405" y="5428"/>
                  </a:lnTo>
                  <a:lnTo>
                    <a:pt x="6402" y="5418"/>
                  </a:lnTo>
                  <a:lnTo>
                    <a:pt x="6401" y="5402"/>
                  </a:lnTo>
                  <a:lnTo>
                    <a:pt x="6385" y="5387"/>
                  </a:lnTo>
                  <a:lnTo>
                    <a:pt x="6224" y="5407"/>
                  </a:lnTo>
                  <a:cubicBezTo>
                    <a:pt x="6224" y="5407"/>
                    <a:pt x="6216" y="5412"/>
                    <a:pt x="6216" y="5412"/>
                  </a:cubicBezTo>
                  <a:close/>
                  <a:moveTo>
                    <a:pt x="5117" y="3909"/>
                  </a:moveTo>
                  <a:lnTo>
                    <a:pt x="5125" y="3915"/>
                  </a:lnTo>
                  <a:lnTo>
                    <a:pt x="5187" y="3907"/>
                  </a:lnTo>
                  <a:lnTo>
                    <a:pt x="5202" y="3914"/>
                  </a:lnTo>
                  <a:lnTo>
                    <a:pt x="5205" y="3914"/>
                  </a:lnTo>
                  <a:lnTo>
                    <a:pt x="5206" y="3911"/>
                  </a:lnTo>
                  <a:lnTo>
                    <a:pt x="5206" y="3908"/>
                  </a:lnTo>
                  <a:lnTo>
                    <a:pt x="5208" y="3905"/>
                  </a:lnTo>
                  <a:lnTo>
                    <a:pt x="5225" y="3884"/>
                  </a:lnTo>
                  <a:lnTo>
                    <a:pt x="5230" y="3871"/>
                  </a:lnTo>
                  <a:lnTo>
                    <a:pt x="5227" y="3859"/>
                  </a:lnTo>
                  <a:lnTo>
                    <a:pt x="5229" y="3855"/>
                  </a:lnTo>
                  <a:lnTo>
                    <a:pt x="5237" y="3846"/>
                  </a:lnTo>
                  <a:lnTo>
                    <a:pt x="5236" y="3834"/>
                  </a:lnTo>
                  <a:lnTo>
                    <a:pt x="5241" y="3825"/>
                  </a:lnTo>
                  <a:lnTo>
                    <a:pt x="5254" y="3814"/>
                  </a:lnTo>
                  <a:lnTo>
                    <a:pt x="5252" y="3809"/>
                  </a:lnTo>
                  <a:lnTo>
                    <a:pt x="5253" y="3806"/>
                  </a:lnTo>
                  <a:lnTo>
                    <a:pt x="5256" y="3802"/>
                  </a:lnTo>
                  <a:lnTo>
                    <a:pt x="5258" y="3798"/>
                  </a:lnTo>
                  <a:lnTo>
                    <a:pt x="5258" y="3790"/>
                  </a:lnTo>
                  <a:lnTo>
                    <a:pt x="5255" y="3789"/>
                  </a:lnTo>
                  <a:lnTo>
                    <a:pt x="5251" y="3789"/>
                  </a:lnTo>
                  <a:lnTo>
                    <a:pt x="5248" y="3788"/>
                  </a:lnTo>
                  <a:lnTo>
                    <a:pt x="5247" y="3783"/>
                  </a:lnTo>
                  <a:lnTo>
                    <a:pt x="5248" y="3779"/>
                  </a:lnTo>
                  <a:lnTo>
                    <a:pt x="5250" y="3773"/>
                  </a:lnTo>
                  <a:lnTo>
                    <a:pt x="5250" y="3765"/>
                  </a:lnTo>
                  <a:lnTo>
                    <a:pt x="5249" y="3760"/>
                  </a:lnTo>
                  <a:lnTo>
                    <a:pt x="5242" y="3743"/>
                  </a:lnTo>
                  <a:lnTo>
                    <a:pt x="5236" y="3736"/>
                  </a:lnTo>
                  <a:lnTo>
                    <a:pt x="5232" y="3735"/>
                  </a:lnTo>
                  <a:lnTo>
                    <a:pt x="5230" y="3732"/>
                  </a:lnTo>
                  <a:lnTo>
                    <a:pt x="5230" y="3722"/>
                  </a:lnTo>
                  <a:lnTo>
                    <a:pt x="5228" y="3720"/>
                  </a:lnTo>
                  <a:lnTo>
                    <a:pt x="5204" y="3719"/>
                  </a:lnTo>
                  <a:lnTo>
                    <a:pt x="5199" y="3711"/>
                  </a:lnTo>
                  <a:lnTo>
                    <a:pt x="5201" y="3707"/>
                  </a:lnTo>
                  <a:lnTo>
                    <a:pt x="5187" y="3688"/>
                  </a:lnTo>
                  <a:lnTo>
                    <a:pt x="5178" y="3685"/>
                  </a:lnTo>
                  <a:lnTo>
                    <a:pt x="5174" y="3681"/>
                  </a:lnTo>
                  <a:lnTo>
                    <a:pt x="5172" y="3673"/>
                  </a:lnTo>
                  <a:lnTo>
                    <a:pt x="5175" y="3661"/>
                  </a:lnTo>
                  <a:lnTo>
                    <a:pt x="5171" y="3653"/>
                  </a:lnTo>
                  <a:lnTo>
                    <a:pt x="5158" y="3650"/>
                  </a:lnTo>
                  <a:lnTo>
                    <a:pt x="5152" y="3643"/>
                  </a:lnTo>
                  <a:lnTo>
                    <a:pt x="5149" y="3655"/>
                  </a:lnTo>
                  <a:lnTo>
                    <a:pt x="5115" y="3806"/>
                  </a:lnTo>
                  <a:lnTo>
                    <a:pt x="5096" y="3888"/>
                  </a:lnTo>
                  <a:lnTo>
                    <a:pt x="5104" y="3889"/>
                  </a:lnTo>
                  <a:cubicBezTo>
                    <a:pt x="5104" y="3889"/>
                    <a:pt x="5117" y="3909"/>
                    <a:pt x="5117" y="3909"/>
                  </a:cubicBezTo>
                  <a:close/>
                  <a:moveTo>
                    <a:pt x="5979" y="5208"/>
                  </a:moveTo>
                  <a:lnTo>
                    <a:pt x="5990" y="5214"/>
                  </a:lnTo>
                  <a:lnTo>
                    <a:pt x="5994" y="5223"/>
                  </a:lnTo>
                  <a:lnTo>
                    <a:pt x="5993" y="5224"/>
                  </a:lnTo>
                  <a:lnTo>
                    <a:pt x="5991" y="5226"/>
                  </a:lnTo>
                  <a:lnTo>
                    <a:pt x="5990" y="5228"/>
                  </a:lnTo>
                  <a:lnTo>
                    <a:pt x="5988" y="5227"/>
                  </a:lnTo>
                  <a:lnTo>
                    <a:pt x="5990" y="5236"/>
                  </a:lnTo>
                  <a:lnTo>
                    <a:pt x="5991" y="5239"/>
                  </a:lnTo>
                  <a:lnTo>
                    <a:pt x="5992" y="5242"/>
                  </a:lnTo>
                  <a:lnTo>
                    <a:pt x="5991" y="5247"/>
                  </a:lnTo>
                  <a:lnTo>
                    <a:pt x="5994" y="5252"/>
                  </a:lnTo>
                  <a:lnTo>
                    <a:pt x="6000" y="5254"/>
                  </a:lnTo>
                  <a:lnTo>
                    <a:pt x="6006" y="5252"/>
                  </a:lnTo>
                  <a:lnTo>
                    <a:pt x="6011" y="5246"/>
                  </a:lnTo>
                  <a:lnTo>
                    <a:pt x="6015" y="5244"/>
                  </a:lnTo>
                  <a:lnTo>
                    <a:pt x="6019" y="5250"/>
                  </a:lnTo>
                  <a:lnTo>
                    <a:pt x="6024" y="5258"/>
                  </a:lnTo>
                  <a:lnTo>
                    <a:pt x="6027" y="5265"/>
                  </a:lnTo>
                  <a:lnTo>
                    <a:pt x="6028" y="5284"/>
                  </a:lnTo>
                  <a:lnTo>
                    <a:pt x="6022" y="5299"/>
                  </a:lnTo>
                  <a:lnTo>
                    <a:pt x="6015" y="5309"/>
                  </a:lnTo>
                  <a:lnTo>
                    <a:pt x="6008" y="5315"/>
                  </a:lnTo>
                  <a:lnTo>
                    <a:pt x="6013" y="5319"/>
                  </a:lnTo>
                  <a:lnTo>
                    <a:pt x="6023" y="5318"/>
                  </a:lnTo>
                  <a:lnTo>
                    <a:pt x="6029" y="5321"/>
                  </a:lnTo>
                  <a:lnTo>
                    <a:pt x="6031" y="5323"/>
                  </a:lnTo>
                  <a:lnTo>
                    <a:pt x="6032" y="5327"/>
                  </a:lnTo>
                  <a:lnTo>
                    <a:pt x="6034" y="5335"/>
                  </a:lnTo>
                  <a:lnTo>
                    <a:pt x="6031" y="5343"/>
                  </a:lnTo>
                  <a:lnTo>
                    <a:pt x="6020" y="5352"/>
                  </a:lnTo>
                  <a:lnTo>
                    <a:pt x="6016" y="5358"/>
                  </a:lnTo>
                  <a:lnTo>
                    <a:pt x="6022" y="5366"/>
                  </a:lnTo>
                  <a:lnTo>
                    <a:pt x="6116" y="5369"/>
                  </a:lnTo>
                  <a:lnTo>
                    <a:pt x="6131" y="5376"/>
                  </a:lnTo>
                  <a:lnTo>
                    <a:pt x="6251" y="5371"/>
                  </a:lnTo>
                  <a:lnTo>
                    <a:pt x="6324" y="5315"/>
                  </a:lnTo>
                  <a:lnTo>
                    <a:pt x="6328" y="5310"/>
                  </a:lnTo>
                  <a:lnTo>
                    <a:pt x="6327" y="5291"/>
                  </a:lnTo>
                  <a:lnTo>
                    <a:pt x="6317" y="5281"/>
                  </a:lnTo>
                  <a:lnTo>
                    <a:pt x="6284" y="5275"/>
                  </a:lnTo>
                  <a:lnTo>
                    <a:pt x="6281" y="5273"/>
                  </a:lnTo>
                  <a:lnTo>
                    <a:pt x="6279" y="5269"/>
                  </a:lnTo>
                  <a:lnTo>
                    <a:pt x="6279" y="5263"/>
                  </a:lnTo>
                  <a:lnTo>
                    <a:pt x="6279" y="5260"/>
                  </a:lnTo>
                  <a:lnTo>
                    <a:pt x="6279" y="5261"/>
                  </a:lnTo>
                  <a:lnTo>
                    <a:pt x="6280" y="5258"/>
                  </a:lnTo>
                  <a:lnTo>
                    <a:pt x="6280" y="5253"/>
                  </a:lnTo>
                  <a:lnTo>
                    <a:pt x="6279" y="5250"/>
                  </a:lnTo>
                  <a:lnTo>
                    <a:pt x="6277" y="5248"/>
                  </a:lnTo>
                  <a:lnTo>
                    <a:pt x="6267" y="5254"/>
                  </a:lnTo>
                  <a:lnTo>
                    <a:pt x="6249" y="5256"/>
                  </a:lnTo>
                  <a:lnTo>
                    <a:pt x="6209" y="5233"/>
                  </a:lnTo>
                  <a:lnTo>
                    <a:pt x="6206" y="5228"/>
                  </a:lnTo>
                  <a:lnTo>
                    <a:pt x="6207" y="5219"/>
                  </a:lnTo>
                  <a:lnTo>
                    <a:pt x="6209" y="5214"/>
                  </a:lnTo>
                  <a:lnTo>
                    <a:pt x="6216" y="5205"/>
                  </a:lnTo>
                  <a:lnTo>
                    <a:pt x="6198" y="5202"/>
                  </a:lnTo>
                  <a:lnTo>
                    <a:pt x="6190" y="5197"/>
                  </a:lnTo>
                  <a:lnTo>
                    <a:pt x="6173" y="5169"/>
                  </a:lnTo>
                  <a:lnTo>
                    <a:pt x="6167" y="5164"/>
                  </a:lnTo>
                  <a:lnTo>
                    <a:pt x="6161" y="5164"/>
                  </a:lnTo>
                  <a:lnTo>
                    <a:pt x="6154" y="5173"/>
                  </a:lnTo>
                  <a:lnTo>
                    <a:pt x="6146" y="5195"/>
                  </a:lnTo>
                  <a:lnTo>
                    <a:pt x="6132" y="5195"/>
                  </a:lnTo>
                  <a:lnTo>
                    <a:pt x="6114" y="5205"/>
                  </a:lnTo>
                  <a:lnTo>
                    <a:pt x="6107" y="5200"/>
                  </a:lnTo>
                  <a:lnTo>
                    <a:pt x="6137" y="5164"/>
                  </a:lnTo>
                  <a:lnTo>
                    <a:pt x="6140" y="5151"/>
                  </a:lnTo>
                  <a:lnTo>
                    <a:pt x="6133" y="5136"/>
                  </a:lnTo>
                  <a:lnTo>
                    <a:pt x="6121" y="5129"/>
                  </a:lnTo>
                  <a:lnTo>
                    <a:pt x="6050" y="5131"/>
                  </a:lnTo>
                  <a:lnTo>
                    <a:pt x="5981" y="5170"/>
                  </a:lnTo>
                  <a:lnTo>
                    <a:pt x="5975" y="5170"/>
                  </a:lnTo>
                  <a:lnTo>
                    <a:pt x="5976" y="5175"/>
                  </a:lnTo>
                  <a:lnTo>
                    <a:pt x="5977" y="5179"/>
                  </a:lnTo>
                  <a:lnTo>
                    <a:pt x="5982" y="5184"/>
                  </a:lnTo>
                  <a:lnTo>
                    <a:pt x="5974" y="5202"/>
                  </a:lnTo>
                  <a:cubicBezTo>
                    <a:pt x="5974" y="5202"/>
                    <a:pt x="5979" y="5208"/>
                    <a:pt x="5979" y="5208"/>
                  </a:cubicBezTo>
                  <a:close/>
                  <a:moveTo>
                    <a:pt x="5867" y="6105"/>
                  </a:moveTo>
                  <a:lnTo>
                    <a:pt x="5863" y="6108"/>
                  </a:lnTo>
                  <a:lnTo>
                    <a:pt x="5862" y="6110"/>
                  </a:lnTo>
                  <a:lnTo>
                    <a:pt x="5862" y="6113"/>
                  </a:lnTo>
                  <a:lnTo>
                    <a:pt x="5861" y="6120"/>
                  </a:lnTo>
                  <a:lnTo>
                    <a:pt x="5860" y="6122"/>
                  </a:lnTo>
                  <a:lnTo>
                    <a:pt x="5855" y="6124"/>
                  </a:lnTo>
                  <a:lnTo>
                    <a:pt x="5854" y="6126"/>
                  </a:lnTo>
                  <a:lnTo>
                    <a:pt x="5846" y="6147"/>
                  </a:lnTo>
                  <a:lnTo>
                    <a:pt x="5842" y="6156"/>
                  </a:lnTo>
                  <a:lnTo>
                    <a:pt x="5828" y="6163"/>
                  </a:lnTo>
                  <a:lnTo>
                    <a:pt x="5817" y="6171"/>
                  </a:lnTo>
                  <a:lnTo>
                    <a:pt x="5811" y="6183"/>
                  </a:lnTo>
                  <a:lnTo>
                    <a:pt x="5816" y="6195"/>
                  </a:lnTo>
                  <a:lnTo>
                    <a:pt x="5842" y="6215"/>
                  </a:lnTo>
                  <a:lnTo>
                    <a:pt x="5859" y="6236"/>
                  </a:lnTo>
                  <a:lnTo>
                    <a:pt x="5884" y="6251"/>
                  </a:lnTo>
                  <a:lnTo>
                    <a:pt x="5902" y="6256"/>
                  </a:lnTo>
                  <a:lnTo>
                    <a:pt x="5914" y="6263"/>
                  </a:lnTo>
                  <a:lnTo>
                    <a:pt x="5945" y="6266"/>
                  </a:lnTo>
                  <a:lnTo>
                    <a:pt x="5963" y="6277"/>
                  </a:lnTo>
                  <a:lnTo>
                    <a:pt x="5970" y="6277"/>
                  </a:lnTo>
                  <a:lnTo>
                    <a:pt x="5987" y="6265"/>
                  </a:lnTo>
                  <a:lnTo>
                    <a:pt x="6060" y="6249"/>
                  </a:lnTo>
                  <a:lnTo>
                    <a:pt x="6086" y="6232"/>
                  </a:lnTo>
                  <a:lnTo>
                    <a:pt x="6118" y="6202"/>
                  </a:lnTo>
                  <a:lnTo>
                    <a:pt x="6128" y="6188"/>
                  </a:lnTo>
                  <a:lnTo>
                    <a:pt x="6133" y="6174"/>
                  </a:lnTo>
                  <a:lnTo>
                    <a:pt x="6130" y="6170"/>
                  </a:lnTo>
                  <a:lnTo>
                    <a:pt x="6122" y="6157"/>
                  </a:lnTo>
                  <a:lnTo>
                    <a:pt x="6117" y="6155"/>
                  </a:lnTo>
                  <a:lnTo>
                    <a:pt x="6116" y="6153"/>
                  </a:lnTo>
                  <a:lnTo>
                    <a:pt x="6116" y="6152"/>
                  </a:lnTo>
                  <a:lnTo>
                    <a:pt x="6116" y="6146"/>
                  </a:lnTo>
                  <a:lnTo>
                    <a:pt x="6116" y="6144"/>
                  </a:lnTo>
                  <a:lnTo>
                    <a:pt x="6104" y="6136"/>
                  </a:lnTo>
                  <a:lnTo>
                    <a:pt x="6099" y="6129"/>
                  </a:lnTo>
                  <a:lnTo>
                    <a:pt x="6102" y="6095"/>
                  </a:lnTo>
                  <a:lnTo>
                    <a:pt x="6089" y="6060"/>
                  </a:lnTo>
                  <a:lnTo>
                    <a:pt x="6091" y="6047"/>
                  </a:lnTo>
                  <a:lnTo>
                    <a:pt x="6089" y="6039"/>
                  </a:lnTo>
                  <a:lnTo>
                    <a:pt x="6072" y="6032"/>
                  </a:lnTo>
                  <a:lnTo>
                    <a:pt x="6061" y="6012"/>
                  </a:lnTo>
                  <a:lnTo>
                    <a:pt x="6057" y="6007"/>
                  </a:lnTo>
                  <a:lnTo>
                    <a:pt x="6032" y="6001"/>
                  </a:lnTo>
                  <a:lnTo>
                    <a:pt x="6020" y="5988"/>
                  </a:lnTo>
                  <a:lnTo>
                    <a:pt x="5956" y="5986"/>
                  </a:lnTo>
                  <a:lnTo>
                    <a:pt x="5937" y="5998"/>
                  </a:lnTo>
                  <a:lnTo>
                    <a:pt x="5886" y="6044"/>
                  </a:lnTo>
                  <a:lnTo>
                    <a:pt x="5879" y="6052"/>
                  </a:lnTo>
                  <a:lnTo>
                    <a:pt x="5873" y="6065"/>
                  </a:lnTo>
                  <a:lnTo>
                    <a:pt x="5874" y="6072"/>
                  </a:lnTo>
                  <a:lnTo>
                    <a:pt x="5870" y="6078"/>
                  </a:lnTo>
                  <a:lnTo>
                    <a:pt x="5864" y="6082"/>
                  </a:lnTo>
                  <a:lnTo>
                    <a:pt x="5860" y="6084"/>
                  </a:lnTo>
                  <a:lnTo>
                    <a:pt x="5859" y="6089"/>
                  </a:lnTo>
                  <a:lnTo>
                    <a:pt x="5863" y="6093"/>
                  </a:lnTo>
                  <a:lnTo>
                    <a:pt x="5868" y="6097"/>
                  </a:lnTo>
                  <a:lnTo>
                    <a:pt x="5873" y="6099"/>
                  </a:lnTo>
                  <a:lnTo>
                    <a:pt x="5878" y="6099"/>
                  </a:lnTo>
                  <a:lnTo>
                    <a:pt x="5874" y="6102"/>
                  </a:lnTo>
                  <a:cubicBezTo>
                    <a:pt x="5874" y="6102"/>
                    <a:pt x="5867" y="6105"/>
                    <a:pt x="5867" y="6105"/>
                  </a:cubicBezTo>
                  <a:close/>
                  <a:moveTo>
                    <a:pt x="8020" y="8098"/>
                  </a:moveTo>
                  <a:lnTo>
                    <a:pt x="8019" y="8091"/>
                  </a:lnTo>
                  <a:lnTo>
                    <a:pt x="8016" y="8082"/>
                  </a:lnTo>
                  <a:lnTo>
                    <a:pt x="8013" y="8070"/>
                  </a:lnTo>
                  <a:lnTo>
                    <a:pt x="8011" y="8056"/>
                  </a:lnTo>
                  <a:lnTo>
                    <a:pt x="8008" y="8048"/>
                  </a:lnTo>
                  <a:lnTo>
                    <a:pt x="7999" y="8034"/>
                  </a:lnTo>
                  <a:lnTo>
                    <a:pt x="7997" y="8029"/>
                  </a:lnTo>
                  <a:lnTo>
                    <a:pt x="7995" y="8024"/>
                  </a:lnTo>
                  <a:lnTo>
                    <a:pt x="7993" y="8019"/>
                  </a:lnTo>
                  <a:lnTo>
                    <a:pt x="7990" y="8015"/>
                  </a:lnTo>
                  <a:lnTo>
                    <a:pt x="7987" y="8016"/>
                  </a:lnTo>
                  <a:lnTo>
                    <a:pt x="7980" y="8020"/>
                  </a:lnTo>
                  <a:lnTo>
                    <a:pt x="7977" y="8021"/>
                  </a:lnTo>
                  <a:lnTo>
                    <a:pt x="7978" y="8014"/>
                  </a:lnTo>
                  <a:lnTo>
                    <a:pt x="7983" y="8007"/>
                  </a:lnTo>
                  <a:lnTo>
                    <a:pt x="7985" y="8001"/>
                  </a:lnTo>
                  <a:lnTo>
                    <a:pt x="7977" y="7994"/>
                  </a:lnTo>
                  <a:lnTo>
                    <a:pt x="7971" y="7980"/>
                  </a:lnTo>
                  <a:lnTo>
                    <a:pt x="7967" y="7964"/>
                  </a:lnTo>
                  <a:lnTo>
                    <a:pt x="7967" y="7948"/>
                  </a:lnTo>
                  <a:lnTo>
                    <a:pt x="7932" y="7917"/>
                  </a:lnTo>
                  <a:lnTo>
                    <a:pt x="7927" y="7911"/>
                  </a:lnTo>
                  <a:lnTo>
                    <a:pt x="7932" y="7906"/>
                  </a:lnTo>
                  <a:lnTo>
                    <a:pt x="7942" y="7897"/>
                  </a:lnTo>
                  <a:lnTo>
                    <a:pt x="7946" y="7891"/>
                  </a:lnTo>
                  <a:lnTo>
                    <a:pt x="7944" y="7887"/>
                  </a:lnTo>
                  <a:lnTo>
                    <a:pt x="7941" y="7881"/>
                  </a:lnTo>
                  <a:lnTo>
                    <a:pt x="7938" y="7872"/>
                  </a:lnTo>
                  <a:lnTo>
                    <a:pt x="7917" y="7873"/>
                  </a:lnTo>
                  <a:lnTo>
                    <a:pt x="7922" y="7877"/>
                  </a:lnTo>
                  <a:lnTo>
                    <a:pt x="7921" y="7883"/>
                  </a:lnTo>
                  <a:lnTo>
                    <a:pt x="7913" y="7895"/>
                  </a:lnTo>
                  <a:lnTo>
                    <a:pt x="7907" y="7900"/>
                  </a:lnTo>
                  <a:lnTo>
                    <a:pt x="7893" y="7900"/>
                  </a:lnTo>
                  <a:lnTo>
                    <a:pt x="7834" y="7929"/>
                  </a:lnTo>
                  <a:lnTo>
                    <a:pt x="7799" y="7974"/>
                  </a:lnTo>
                  <a:lnTo>
                    <a:pt x="7788" y="7979"/>
                  </a:lnTo>
                  <a:lnTo>
                    <a:pt x="7774" y="7980"/>
                  </a:lnTo>
                  <a:lnTo>
                    <a:pt x="7764" y="7974"/>
                  </a:lnTo>
                  <a:lnTo>
                    <a:pt x="7768" y="7960"/>
                  </a:lnTo>
                  <a:lnTo>
                    <a:pt x="7765" y="7957"/>
                  </a:lnTo>
                  <a:lnTo>
                    <a:pt x="7763" y="7955"/>
                  </a:lnTo>
                  <a:lnTo>
                    <a:pt x="7765" y="7954"/>
                  </a:lnTo>
                  <a:lnTo>
                    <a:pt x="7767" y="7952"/>
                  </a:lnTo>
                  <a:lnTo>
                    <a:pt x="7769" y="7951"/>
                  </a:lnTo>
                  <a:lnTo>
                    <a:pt x="7767" y="7947"/>
                  </a:lnTo>
                  <a:lnTo>
                    <a:pt x="7764" y="7937"/>
                  </a:lnTo>
                  <a:lnTo>
                    <a:pt x="7779" y="7921"/>
                  </a:lnTo>
                  <a:lnTo>
                    <a:pt x="7783" y="7914"/>
                  </a:lnTo>
                  <a:lnTo>
                    <a:pt x="7804" y="7896"/>
                  </a:lnTo>
                  <a:lnTo>
                    <a:pt x="7806" y="7893"/>
                  </a:lnTo>
                  <a:lnTo>
                    <a:pt x="7802" y="7884"/>
                  </a:lnTo>
                  <a:lnTo>
                    <a:pt x="7789" y="7859"/>
                  </a:lnTo>
                  <a:lnTo>
                    <a:pt x="7785" y="7856"/>
                  </a:lnTo>
                  <a:lnTo>
                    <a:pt x="7780" y="7854"/>
                  </a:lnTo>
                  <a:lnTo>
                    <a:pt x="7769" y="7857"/>
                  </a:lnTo>
                  <a:lnTo>
                    <a:pt x="7765" y="7855"/>
                  </a:lnTo>
                  <a:lnTo>
                    <a:pt x="7762" y="7843"/>
                  </a:lnTo>
                  <a:lnTo>
                    <a:pt x="7760" y="7837"/>
                  </a:lnTo>
                  <a:lnTo>
                    <a:pt x="7751" y="7821"/>
                  </a:lnTo>
                  <a:lnTo>
                    <a:pt x="7748" y="7817"/>
                  </a:lnTo>
                  <a:lnTo>
                    <a:pt x="7734" y="7807"/>
                  </a:lnTo>
                  <a:lnTo>
                    <a:pt x="7693" y="7804"/>
                  </a:lnTo>
                  <a:lnTo>
                    <a:pt x="7692" y="7799"/>
                  </a:lnTo>
                  <a:lnTo>
                    <a:pt x="7727" y="7793"/>
                  </a:lnTo>
                  <a:lnTo>
                    <a:pt x="7731" y="7790"/>
                  </a:lnTo>
                  <a:lnTo>
                    <a:pt x="7734" y="7783"/>
                  </a:lnTo>
                  <a:lnTo>
                    <a:pt x="7737" y="7764"/>
                  </a:lnTo>
                  <a:lnTo>
                    <a:pt x="7735" y="7756"/>
                  </a:lnTo>
                  <a:lnTo>
                    <a:pt x="7735" y="7750"/>
                  </a:lnTo>
                  <a:lnTo>
                    <a:pt x="7738" y="7748"/>
                  </a:lnTo>
                  <a:lnTo>
                    <a:pt x="7742" y="7749"/>
                  </a:lnTo>
                  <a:lnTo>
                    <a:pt x="7733" y="7731"/>
                  </a:lnTo>
                  <a:lnTo>
                    <a:pt x="7620" y="7682"/>
                  </a:lnTo>
                  <a:lnTo>
                    <a:pt x="7572" y="7680"/>
                  </a:lnTo>
                  <a:lnTo>
                    <a:pt x="7562" y="7676"/>
                  </a:lnTo>
                  <a:lnTo>
                    <a:pt x="7532" y="7679"/>
                  </a:lnTo>
                  <a:lnTo>
                    <a:pt x="7525" y="7683"/>
                  </a:lnTo>
                  <a:lnTo>
                    <a:pt x="7514" y="7692"/>
                  </a:lnTo>
                  <a:lnTo>
                    <a:pt x="7508" y="7693"/>
                  </a:lnTo>
                  <a:lnTo>
                    <a:pt x="7504" y="7688"/>
                  </a:lnTo>
                  <a:lnTo>
                    <a:pt x="7495" y="7702"/>
                  </a:lnTo>
                  <a:lnTo>
                    <a:pt x="7469" y="7717"/>
                  </a:lnTo>
                  <a:lnTo>
                    <a:pt x="7458" y="7728"/>
                  </a:lnTo>
                  <a:lnTo>
                    <a:pt x="7446" y="7751"/>
                  </a:lnTo>
                  <a:lnTo>
                    <a:pt x="7428" y="7774"/>
                  </a:lnTo>
                  <a:lnTo>
                    <a:pt x="7425" y="7779"/>
                  </a:lnTo>
                  <a:lnTo>
                    <a:pt x="7423" y="7785"/>
                  </a:lnTo>
                  <a:lnTo>
                    <a:pt x="7422" y="7793"/>
                  </a:lnTo>
                  <a:lnTo>
                    <a:pt x="7421" y="7803"/>
                  </a:lnTo>
                  <a:lnTo>
                    <a:pt x="7420" y="7810"/>
                  </a:lnTo>
                  <a:lnTo>
                    <a:pt x="7416" y="7808"/>
                  </a:lnTo>
                  <a:lnTo>
                    <a:pt x="7412" y="7802"/>
                  </a:lnTo>
                  <a:lnTo>
                    <a:pt x="7410" y="7793"/>
                  </a:lnTo>
                  <a:lnTo>
                    <a:pt x="7409" y="7774"/>
                  </a:lnTo>
                  <a:lnTo>
                    <a:pt x="7410" y="7766"/>
                  </a:lnTo>
                  <a:lnTo>
                    <a:pt x="7412" y="7760"/>
                  </a:lnTo>
                  <a:lnTo>
                    <a:pt x="7414" y="7752"/>
                  </a:lnTo>
                  <a:lnTo>
                    <a:pt x="7411" y="7746"/>
                  </a:lnTo>
                  <a:lnTo>
                    <a:pt x="7402" y="7738"/>
                  </a:lnTo>
                  <a:lnTo>
                    <a:pt x="7409" y="7727"/>
                  </a:lnTo>
                  <a:lnTo>
                    <a:pt x="7409" y="7723"/>
                  </a:lnTo>
                  <a:lnTo>
                    <a:pt x="7406" y="7716"/>
                  </a:lnTo>
                  <a:lnTo>
                    <a:pt x="7401" y="7711"/>
                  </a:lnTo>
                  <a:lnTo>
                    <a:pt x="7390" y="7710"/>
                  </a:lnTo>
                  <a:lnTo>
                    <a:pt x="7395" y="7700"/>
                  </a:lnTo>
                  <a:lnTo>
                    <a:pt x="7418" y="7687"/>
                  </a:lnTo>
                  <a:lnTo>
                    <a:pt x="7434" y="7681"/>
                  </a:lnTo>
                  <a:lnTo>
                    <a:pt x="7465" y="7649"/>
                  </a:lnTo>
                  <a:lnTo>
                    <a:pt x="7475" y="7629"/>
                  </a:lnTo>
                  <a:lnTo>
                    <a:pt x="7557" y="7543"/>
                  </a:lnTo>
                  <a:lnTo>
                    <a:pt x="7560" y="7539"/>
                  </a:lnTo>
                  <a:lnTo>
                    <a:pt x="7561" y="7533"/>
                  </a:lnTo>
                  <a:lnTo>
                    <a:pt x="7561" y="7528"/>
                  </a:lnTo>
                  <a:lnTo>
                    <a:pt x="7562" y="7523"/>
                  </a:lnTo>
                  <a:lnTo>
                    <a:pt x="7567" y="7514"/>
                  </a:lnTo>
                  <a:lnTo>
                    <a:pt x="7592" y="7493"/>
                  </a:lnTo>
                  <a:lnTo>
                    <a:pt x="7606" y="7491"/>
                  </a:lnTo>
                  <a:lnTo>
                    <a:pt x="7611" y="7489"/>
                  </a:lnTo>
                  <a:lnTo>
                    <a:pt x="7609" y="7483"/>
                  </a:lnTo>
                  <a:lnTo>
                    <a:pt x="7629" y="7483"/>
                  </a:lnTo>
                  <a:lnTo>
                    <a:pt x="7706" y="7448"/>
                  </a:lnTo>
                  <a:lnTo>
                    <a:pt x="7714" y="7447"/>
                  </a:lnTo>
                  <a:lnTo>
                    <a:pt x="7726" y="7458"/>
                  </a:lnTo>
                  <a:lnTo>
                    <a:pt x="7733" y="7458"/>
                  </a:lnTo>
                  <a:lnTo>
                    <a:pt x="7739" y="7452"/>
                  </a:lnTo>
                  <a:lnTo>
                    <a:pt x="7736" y="7441"/>
                  </a:lnTo>
                  <a:lnTo>
                    <a:pt x="7739" y="7433"/>
                  </a:lnTo>
                  <a:lnTo>
                    <a:pt x="7741" y="7430"/>
                  </a:lnTo>
                  <a:lnTo>
                    <a:pt x="7743" y="7427"/>
                  </a:lnTo>
                  <a:lnTo>
                    <a:pt x="7739" y="7419"/>
                  </a:lnTo>
                  <a:lnTo>
                    <a:pt x="7737" y="7417"/>
                  </a:lnTo>
                  <a:lnTo>
                    <a:pt x="7739" y="7417"/>
                  </a:lnTo>
                  <a:lnTo>
                    <a:pt x="7733" y="7409"/>
                  </a:lnTo>
                  <a:lnTo>
                    <a:pt x="7720" y="7404"/>
                  </a:lnTo>
                  <a:lnTo>
                    <a:pt x="7714" y="7399"/>
                  </a:lnTo>
                  <a:lnTo>
                    <a:pt x="7731" y="7392"/>
                  </a:lnTo>
                  <a:lnTo>
                    <a:pt x="7737" y="7388"/>
                  </a:lnTo>
                  <a:lnTo>
                    <a:pt x="7731" y="7373"/>
                  </a:lnTo>
                  <a:lnTo>
                    <a:pt x="7721" y="7370"/>
                  </a:lnTo>
                  <a:lnTo>
                    <a:pt x="7688" y="7376"/>
                  </a:lnTo>
                  <a:lnTo>
                    <a:pt x="7679" y="7374"/>
                  </a:lnTo>
                  <a:lnTo>
                    <a:pt x="7672" y="7366"/>
                  </a:lnTo>
                  <a:lnTo>
                    <a:pt x="7674" y="7361"/>
                  </a:lnTo>
                  <a:lnTo>
                    <a:pt x="7661" y="7354"/>
                  </a:lnTo>
                  <a:lnTo>
                    <a:pt x="7647" y="7364"/>
                  </a:lnTo>
                  <a:lnTo>
                    <a:pt x="7634" y="7379"/>
                  </a:lnTo>
                  <a:lnTo>
                    <a:pt x="7622" y="7387"/>
                  </a:lnTo>
                  <a:lnTo>
                    <a:pt x="7617" y="7386"/>
                  </a:lnTo>
                  <a:lnTo>
                    <a:pt x="7613" y="7385"/>
                  </a:lnTo>
                  <a:lnTo>
                    <a:pt x="7609" y="7381"/>
                  </a:lnTo>
                  <a:lnTo>
                    <a:pt x="7605" y="7375"/>
                  </a:lnTo>
                  <a:lnTo>
                    <a:pt x="7603" y="7370"/>
                  </a:lnTo>
                  <a:lnTo>
                    <a:pt x="7603" y="7367"/>
                  </a:lnTo>
                  <a:lnTo>
                    <a:pt x="7604" y="7364"/>
                  </a:lnTo>
                  <a:lnTo>
                    <a:pt x="7605" y="7358"/>
                  </a:lnTo>
                  <a:lnTo>
                    <a:pt x="7607" y="7352"/>
                  </a:lnTo>
                  <a:lnTo>
                    <a:pt x="7610" y="7346"/>
                  </a:lnTo>
                  <a:lnTo>
                    <a:pt x="7611" y="7339"/>
                  </a:lnTo>
                  <a:lnTo>
                    <a:pt x="7607" y="7329"/>
                  </a:lnTo>
                  <a:lnTo>
                    <a:pt x="7621" y="7327"/>
                  </a:lnTo>
                  <a:lnTo>
                    <a:pt x="7650" y="7341"/>
                  </a:lnTo>
                  <a:lnTo>
                    <a:pt x="7663" y="7333"/>
                  </a:lnTo>
                  <a:lnTo>
                    <a:pt x="7661" y="7325"/>
                  </a:lnTo>
                  <a:lnTo>
                    <a:pt x="7656" y="7310"/>
                  </a:lnTo>
                  <a:lnTo>
                    <a:pt x="7654" y="7301"/>
                  </a:lnTo>
                  <a:lnTo>
                    <a:pt x="7657" y="7296"/>
                  </a:lnTo>
                  <a:lnTo>
                    <a:pt x="7663" y="7296"/>
                  </a:lnTo>
                  <a:lnTo>
                    <a:pt x="7703" y="7316"/>
                  </a:lnTo>
                  <a:lnTo>
                    <a:pt x="7718" y="7315"/>
                  </a:lnTo>
                  <a:lnTo>
                    <a:pt x="7728" y="7302"/>
                  </a:lnTo>
                  <a:lnTo>
                    <a:pt x="7729" y="7291"/>
                  </a:lnTo>
                  <a:lnTo>
                    <a:pt x="7774" y="7264"/>
                  </a:lnTo>
                  <a:lnTo>
                    <a:pt x="7780" y="7253"/>
                  </a:lnTo>
                  <a:lnTo>
                    <a:pt x="7778" y="7238"/>
                  </a:lnTo>
                  <a:lnTo>
                    <a:pt x="7786" y="7220"/>
                  </a:lnTo>
                  <a:lnTo>
                    <a:pt x="7785" y="7215"/>
                  </a:lnTo>
                  <a:lnTo>
                    <a:pt x="7783" y="7202"/>
                  </a:lnTo>
                  <a:lnTo>
                    <a:pt x="7779" y="7185"/>
                  </a:lnTo>
                  <a:lnTo>
                    <a:pt x="7771" y="7177"/>
                  </a:lnTo>
                  <a:lnTo>
                    <a:pt x="7756" y="7171"/>
                  </a:lnTo>
                  <a:lnTo>
                    <a:pt x="7748" y="7163"/>
                  </a:lnTo>
                  <a:lnTo>
                    <a:pt x="7721" y="7119"/>
                  </a:lnTo>
                  <a:lnTo>
                    <a:pt x="7712" y="7110"/>
                  </a:lnTo>
                  <a:lnTo>
                    <a:pt x="7695" y="7101"/>
                  </a:lnTo>
                  <a:lnTo>
                    <a:pt x="7643" y="7100"/>
                  </a:lnTo>
                  <a:lnTo>
                    <a:pt x="7613" y="7081"/>
                  </a:lnTo>
                  <a:lnTo>
                    <a:pt x="7603" y="7080"/>
                  </a:lnTo>
                  <a:lnTo>
                    <a:pt x="7581" y="7089"/>
                  </a:lnTo>
                  <a:lnTo>
                    <a:pt x="7564" y="7103"/>
                  </a:lnTo>
                  <a:lnTo>
                    <a:pt x="7555" y="7106"/>
                  </a:lnTo>
                  <a:lnTo>
                    <a:pt x="7546" y="7100"/>
                  </a:lnTo>
                  <a:lnTo>
                    <a:pt x="7552" y="7091"/>
                  </a:lnTo>
                  <a:lnTo>
                    <a:pt x="7565" y="7079"/>
                  </a:lnTo>
                  <a:lnTo>
                    <a:pt x="7571" y="7071"/>
                  </a:lnTo>
                  <a:lnTo>
                    <a:pt x="7560" y="7064"/>
                  </a:lnTo>
                  <a:lnTo>
                    <a:pt x="7527" y="7077"/>
                  </a:lnTo>
                  <a:lnTo>
                    <a:pt x="7529" y="7077"/>
                  </a:lnTo>
                  <a:lnTo>
                    <a:pt x="7521" y="7088"/>
                  </a:lnTo>
                  <a:lnTo>
                    <a:pt x="7516" y="7103"/>
                  </a:lnTo>
                  <a:lnTo>
                    <a:pt x="7510" y="7115"/>
                  </a:lnTo>
                  <a:lnTo>
                    <a:pt x="7493" y="7123"/>
                  </a:lnTo>
                  <a:lnTo>
                    <a:pt x="7480" y="7137"/>
                  </a:lnTo>
                  <a:lnTo>
                    <a:pt x="7367" y="7156"/>
                  </a:lnTo>
                  <a:lnTo>
                    <a:pt x="7350" y="7166"/>
                  </a:lnTo>
                  <a:lnTo>
                    <a:pt x="7330" y="7168"/>
                  </a:lnTo>
                  <a:lnTo>
                    <a:pt x="7328" y="7171"/>
                  </a:lnTo>
                  <a:lnTo>
                    <a:pt x="7328" y="7171"/>
                  </a:lnTo>
                  <a:lnTo>
                    <a:pt x="7321" y="7173"/>
                  </a:lnTo>
                  <a:lnTo>
                    <a:pt x="7313" y="7177"/>
                  </a:lnTo>
                  <a:lnTo>
                    <a:pt x="7306" y="7185"/>
                  </a:lnTo>
                  <a:lnTo>
                    <a:pt x="7302" y="7196"/>
                  </a:lnTo>
                  <a:lnTo>
                    <a:pt x="7301" y="7196"/>
                  </a:lnTo>
                  <a:lnTo>
                    <a:pt x="7289" y="7180"/>
                  </a:lnTo>
                  <a:lnTo>
                    <a:pt x="7269" y="7178"/>
                  </a:lnTo>
                  <a:lnTo>
                    <a:pt x="7233" y="7188"/>
                  </a:lnTo>
                  <a:lnTo>
                    <a:pt x="7220" y="7186"/>
                  </a:lnTo>
                  <a:lnTo>
                    <a:pt x="7214" y="7187"/>
                  </a:lnTo>
                  <a:lnTo>
                    <a:pt x="7209" y="7195"/>
                  </a:lnTo>
                  <a:lnTo>
                    <a:pt x="7207" y="7206"/>
                  </a:lnTo>
                  <a:lnTo>
                    <a:pt x="7207" y="7218"/>
                  </a:lnTo>
                  <a:lnTo>
                    <a:pt x="7206" y="7227"/>
                  </a:lnTo>
                  <a:lnTo>
                    <a:pt x="7202" y="7231"/>
                  </a:lnTo>
                  <a:lnTo>
                    <a:pt x="7199" y="7231"/>
                  </a:lnTo>
                  <a:lnTo>
                    <a:pt x="7189" y="7227"/>
                  </a:lnTo>
                  <a:lnTo>
                    <a:pt x="7184" y="7226"/>
                  </a:lnTo>
                  <a:lnTo>
                    <a:pt x="7186" y="7221"/>
                  </a:lnTo>
                  <a:lnTo>
                    <a:pt x="7190" y="7216"/>
                  </a:lnTo>
                  <a:lnTo>
                    <a:pt x="7193" y="7211"/>
                  </a:lnTo>
                  <a:lnTo>
                    <a:pt x="7194" y="7202"/>
                  </a:lnTo>
                  <a:lnTo>
                    <a:pt x="7191" y="7196"/>
                  </a:lnTo>
                  <a:lnTo>
                    <a:pt x="7155" y="7170"/>
                  </a:lnTo>
                  <a:lnTo>
                    <a:pt x="7145" y="7155"/>
                  </a:lnTo>
                  <a:lnTo>
                    <a:pt x="7141" y="7154"/>
                  </a:lnTo>
                  <a:lnTo>
                    <a:pt x="7136" y="7156"/>
                  </a:lnTo>
                  <a:lnTo>
                    <a:pt x="7131" y="7154"/>
                  </a:lnTo>
                  <a:lnTo>
                    <a:pt x="7127" y="7149"/>
                  </a:lnTo>
                  <a:lnTo>
                    <a:pt x="7118" y="7135"/>
                  </a:lnTo>
                  <a:lnTo>
                    <a:pt x="7113" y="7131"/>
                  </a:lnTo>
                  <a:lnTo>
                    <a:pt x="7065" y="7121"/>
                  </a:lnTo>
                  <a:lnTo>
                    <a:pt x="7058" y="7117"/>
                  </a:lnTo>
                  <a:lnTo>
                    <a:pt x="7050" y="7104"/>
                  </a:lnTo>
                  <a:lnTo>
                    <a:pt x="7046" y="7101"/>
                  </a:lnTo>
                  <a:lnTo>
                    <a:pt x="7042" y="7107"/>
                  </a:lnTo>
                  <a:lnTo>
                    <a:pt x="7039" y="7100"/>
                  </a:lnTo>
                  <a:lnTo>
                    <a:pt x="7031" y="7087"/>
                  </a:lnTo>
                  <a:lnTo>
                    <a:pt x="7029" y="7083"/>
                  </a:lnTo>
                  <a:lnTo>
                    <a:pt x="7030" y="7075"/>
                  </a:lnTo>
                  <a:lnTo>
                    <a:pt x="7033" y="7069"/>
                  </a:lnTo>
                  <a:lnTo>
                    <a:pt x="7036" y="7063"/>
                  </a:lnTo>
                  <a:lnTo>
                    <a:pt x="7038" y="7059"/>
                  </a:lnTo>
                  <a:lnTo>
                    <a:pt x="6987" y="7050"/>
                  </a:lnTo>
                  <a:lnTo>
                    <a:pt x="6981" y="7053"/>
                  </a:lnTo>
                  <a:lnTo>
                    <a:pt x="6963" y="7054"/>
                  </a:lnTo>
                  <a:lnTo>
                    <a:pt x="6958" y="7056"/>
                  </a:lnTo>
                  <a:lnTo>
                    <a:pt x="6948" y="7066"/>
                  </a:lnTo>
                  <a:lnTo>
                    <a:pt x="6932" y="7071"/>
                  </a:lnTo>
                  <a:lnTo>
                    <a:pt x="6923" y="7078"/>
                  </a:lnTo>
                  <a:lnTo>
                    <a:pt x="6916" y="7092"/>
                  </a:lnTo>
                  <a:lnTo>
                    <a:pt x="6909" y="7112"/>
                  </a:lnTo>
                  <a:lnTo>
                    <a:pt x="6917" y="7112"/>
                  </a:lnTo>
                  <a:lnTo>
                    <a:pt x="6920" y="7113"/>
                  </a:lnTo>
                  <a:lnTo>
                    <a:pt x="6924" y="7116"/>
                  </a:lnTo>
                  <a:lnTo>
                    <a:pt x="6922" y="7118"/>
                  </a:lnTo>
                  <a:lnTo>
                    <a:pt x="6922" y="7120"/>
                  </a:lnTo>
                  <a:lnTo>
                    <a:pt x="6921" y="7123"/>
                  </a:lnTo>
                  <a:lnTo>
                    <a:pt x="6920" y="7126"/>
                  </a:lnTo>
                  <a:lnTo>
                    <a:pt x="6965" y="7132"/>
                  </a:lnTo>
                  <a:lnTo>
                    <a:pt x="6980" y="7126"/>
                  </a:lnTo>
                  <a:lnTo>
                    <a:pt x="7000" y="7099"/>
                  </a:lnTo>
                  <a:lnTo>
                    <a:pt x="7010" y="7093"/>
                  </a:lnTo>
                  <a:lnTo>
                    <a:pt x="7019" y="7107"/>
                  </a:lnTo>
                  <a:lnTo>
                    <a:pt x="7016" y="7088"/>
                  </a:lnTo>
                  <a:lnTo>
                    <a:pt x="7018" y="7087"/>
                  </a:lnTo>
                  <a:lnTo>
                    <a:pt x="7023" y="7088"/>
                  </a:lnTo>
                  <a:lnTo>
                    <a:pt x="7027" y="7093"/>
                  </a:lnTo>
                  <a:lnTo>
                    <a:pt x="7027" y="7104"/>
                  </a:lnTo>
                  <a:lnTo>
                    <a:pt x="7026" y="7116"/>
                  </a:lnTo>
                  <a:lnTo>
                    <a:pt x="7024" y="7124"/>
                  </a:lnTo>
                  <a:lnTo>
                    <a:pt x="7018" y="7131"/>
                  </a:lnTo>
                  <a:lnTo>
                    <a:pt x="7002" y="7138"/>
                  </a:lnTo>
                  <a:lnTo>
                    <a:pt x="6996" y="7145"/>
                  </a:lnTo>
                  <a:lnTo>
                    <a:pt x="6995" y="7147"/>
                  </a:lnTo>
                  <a:lnTo>
                    <a:pt x="6996" y="7151"/>
                  </a:lnTo>
                  <a:lnTo>
                    <a:pt x="6995" y="7154"/>
                  </a:lnTo>
                  <a:lnTo>
                    <a:pt x="6994" y="7157"/>
                  </a:lnTo>
                  <a:lnTo>
                    <a:pt x="6993" y="7159"/>
                  </a:lnTo>
                  <a:lnTo>
                    <a:pt x="6991" y="7161"/>
                  </a:lnTo>
                  <a:lnTo>
                    <a:pt x="6987" y="7167"/>
                  </a:lnTo>
                  <a:lnTo>
                    <a:pt x="6982" y="7174"/>
                  </a:lnTo>
                  <a:lnTo>
                    <a:pt x="6980" y="7179"/>
                  </a:lnTo>
                  <a:lnTo>
                    <a:pt x="6984" y="7186"/>
                  </a:lnTo>
                  <a:lnTo>
                    <a:pt x="6984" y="7195"/>
                  </a:lnTo>
                  <a:lnTo>
                    <a:pt x="6982" y="7198"/>
                  </a:lnTo>
                  <a:lnTo>
                    <a:pt x="6977" y="7193"/>
                  </a:lnTo>
                  <a:lnTo>
                    <a:pt x="6973" y="7187"/>
                  </a:lnTo>
                  <a:lnTo>
                    <a:pt x="6972" y="7182"/>
                  </a:lnTo>
                  <a:lnTo>
                    <a:pt x="6971" y="7176"/>
                  </a:lnTo>
                  <a:lnTo>
                    <a:pt x="6970" y="7174"/>
                  </a:lnTo>
                  <a:lnTo>
                    <a:pt x="6943" y="7155"/>
                  </a:lnTo>
                  <a:lnTo>
                    <a:pt x="6909" y="7148"/>
                  </a:lnTo>
                  <a:lnTo>
                    <a:pt x="6880" y="7124"/>
                  </a:lnTo>
                  <a:lnTo>
                    <a:pt x="6822" y="7116"/>
                  </a:lnTo>
                  <a:lnTo>
                    <a:pt x="6814" y="7121"/>
                  </a:lnTo>
                  <a:lnTo>
                    <a:pt x="6807" y="7133"/>
                  </a:lnTo>
                  <a:lnTo>
                    <a:pt x="6800" y="7142"/>
                  </a:lnTo>
                  <a:lnTo>
                    <a:pt x="6791" y="7144"/>
                  </a:lnTo>
                  <a:lnTo>
                    <a:pt x="6774" y="7139"/>
                  </a:lnTo>
                  <a:lnTo>
                    <a:pt x="6776" y="7139"/>
                  </a:lnTo>
                  <a:lnTo>
                    <a:pt x="6764" y="7131"/>
                  </a:lnTo>
                  <a:lnTo>
                    <a:pt x="6758" y="7131"/>
                  </a:lnTo>
                  <a:lnTo>
                    <a:pt x="6758" y="7144"/>
                  </a:lnTo>
                  <a:lnTo>
                    <a:pt x="6737" y="7145"/>
                  </a:lnTo>
                  <a:lnTo>
                    <a:pt x="6727" y="7152"/>
                  </a:lnTo>
                  <a:lnTo>
                    <a:pt x="6721" y="7168"/>
                  </a:lnTo>
                  <a:lnTo>
                    <a:pt x="6724" y="7171"/>
                  </a:lnTo>
                  <a:lnTo>
                    <a:pt x="6726" y="7173"/>
                  </a:lnTo>
                  <a:lnTo>
                    <a:pt x="6733" y="7173"/>
                  </a:lnTo>
                  <a:lnTo>
                    <a:pt x="6725" y="7185"/>
                  </a:lnTo>
                  <a:lnTo>
                    <a:pt x="6703" y="7193"/>
                  </a:lnTo>
                  <a:lnTo>
                    <a:pt x="6696" y="7206"/>
                  </a:lnTo>
                  <a:lnTo>
                    <a:pt x="6700" y="7206"/>
                  </a:lnTo>
                  <a:lnTo>
                    <a:pt x="6711" y="7201"/>
                  </a:lnTo>
                  <a:lnTo>
                    <a:pt x="6714" y="7203"/>
                  </a:lnTo>
                  <a:lnTo>
                    <a:pt x="6720" y="7210"/>
                  </a:lnTo>
                  <a:lnTo>
                    <a:pt x="6723" y="7211"/>
                  </a:lnTo>
                  <a:lnTo>
                    <a:pt x="6723" y="7216"/>
                  </a:lnTo>
                  <a:lnTo>
                    <a:pt x="6715" y="7218"/>
                  </a:lnTo>
                  <a:lnTo>
                    <a:pt x="6712" y="7226"/>
                  </a:lnTo>
                  <a:lnTo>
                    <a:pt x="6714" y="7235"/>
                  </a:lnTo>
                  <a:lnTo>
                    <a:pt x="6723" y="7240"/>
                  </a:lnTo>
                  <a:lnTo>
                    <a:pt x="6743" y="7240"/>
                  </a:lnTo>
                  <a:lnTo>
                    <a:pt x="6758" y="7245"/>
                  </a:lnTo>
                  <a:lnTo>
                    <a:pt x="6764" y="7246"/>
                  </a:lnTo>
                  <a:lnTo>
                    <a:pt x="6762" y="7257"/>
                  </a:lnTo>
                  <a:lnTo>
                    <a:pt x="6758" y="7264"/>
                  </a:lnTo>
                  <a:lnTo>
                    <a:pt x="6754" y="7268"/>
                  </a:lnTo>
                  <a:lnTo>
                    <a:pt x="6749" y="7269"/>
                  </a:lnTo>
                  <a:lnTo>
                    <a:pt x="6752" y="7276"/>
                  </a:lnTo>
                  <a:lnTo>
                    <a:pt x="6758" y="7281"/>
                  </a:lnTo>
                  <a:lnTo>
                    <a:pt x="6772" y="7284"/>
                  </a:lnTo>
                  <a:lnTo>
                    <a:pt x="6772" y="7284"/>
                  </a:lnTo>
                  <a:lnTo>
                    <a:pt x="6777" y="7285"/>
                  </a:lnTo>
                  <a:lnTo>
                    <a:pt x="6783" y="7289"/>
                  </a:lnTo>
                  <a:lnTo>
                    <a:pt x="6788" y="7291"/>
                  </a:lnTo>
                  <a:lnTo>
                    <a:pt x="6793" y="7286"/>
                  </a:lnTo>
                  <a:lnTo>
                    <a:pt x="6796" y="7281"/>
                  </a:lnTo>
                  <a:lnTo>
                    <a:pt x="6801" y="7277"/>
                  </a:lnTo>
                  <a:lnTo>
                    <a:pt x="6807" y="7277"/>
                  </a:lnTo>
                  <a:lnTo>
                    <a:pt x="6810" y="7282"/>
                  </a:lnTo>
                  <a:lnTo>
                    <a:pt x="6818" y="7294"/>
                  </a:lnTo>
                  <a:lnTo>
                    <a:pt x="6826" y="7296"/>
                  </a:lnTo>
                  <a:lnTo>
                    <a:pt x="6844" y="7294"/>
                  </a:lnTo>
                  <a:lnTo>
                    <a:pt x="6842" y="7302"/>
                  </a:lnTo>
                  <a:lnTo>
                    <a:pt x="6844" y="7307"/>
                  </a:lnTo>
                  <a:lnTo>
                    <a:pt x="6845" y="7310"/>
                  </a:lnTo>
                  <a:lnTo>
                    <a:pt x="6845" y="7318"/>
                  </a:lnTo>
                  <a:lnTo>
                    <a:pt x="6843" y="7323"/>
                  </a:lnTo>
                  <a:lnTo>
                    <a:pt x="6837" y="7335"/>
                  </a:lnTo>
                  <a:lnTo>
                    <a:pt x="6834" y="7339"/>
                  </a:lnTo>
                  <a:lnTo>
                    <a:pt x="6829" y="7352"/>
                  </a:lnTo>
                  <a:lnTo>
                    <a:pt x="6828" y="7365"/>
                  </a:lnTo>
                  <a:lnTo>
                    <a:pt x="6832" y="7376"/>
                  </a:lnTo>
                  <a:lnTo>
                    <a:pt x="6860" y="7394"/>
                  </a:lnTo>
                  <a:lnTo>
                    <a:pt x="6871" y="7407"/>
                  </a:lnTo>
                  <a:lnTo>
                    <a:pt x="6876" y="7422"/>
                  </a:lnTo>
                  <a:lnTo>
                    <a:pt x="6871" y="7429"/>
                  </a:lnTo>
                  <a:lnTo>
                    <a:pt x="6860" y="7427"/>
                  </a:lnTo>
                  <a:lnTo>
                    <a:pt x="6851" y="7419"/>
                  </a:lnTo>
                  <a:lnTo>
                    <a:pt x="6849" y="7410"/>
                  </a:lnTo>
                  <a:lnTo>
                    <a:pt x="6840" y="7397"/>
                  </a:lnTo>
                  <a:lnTo>
                    <a:pt x="6815" y="7392"/>
                  </a:lnTo>
                  <a:lnTo>
                    <a:pt x="6804" y="7380"/>
                  </a:lnTo>
                  <a:lnTo>
                    <a:pt x="6803" y="7375"/>
                  </a:lnTo>
                  <a:lnTo>
                    <a:pt x="6800" y="7362"/>
                  </a:lnTo>
                  <a:lnTo>
                    <a:pt x="6798" y="7356"/>
                  </a:lnTo>
                  <a:lnTo>
                    <a:pt x="6786" y="7332"/>
                  </a:lnTo>
                  <a:lnTo>
                    <a:pt x="6771" y="7322"/>
                  </a:lnTo>
                  <a:lnTo>
                    <a:pt x="6766" y="7317"/>
                  </a:lnTo>
                  <a:lnTo>
                    <a:pt x="6755" y="7298"/>
                  </a:lnTo>
                  <a:lnTo>
                    <a:pt x="6752" y="7294"/>
                  </a:lnTo>
                  <a:lnTo>
                    <a:pt x="6747" y="7292"/>
                  </a:lnTo>
                  <a:lnTo>
                    <a:pt x="6731" y="7298"/>
                  </a:lnTo>
                  <a:lnTo>
                    <a:pt x="6665" y="7288"/>
                  </a:lnTo>
                  <a:lnTo>
                    <a:pt x="6658" y="7299"/>
                  </a:lnTo>
                  <a:lnTo>
                    <a:pt x="6654" y="7321"/>
                  </a:lnTo>
                  <a:lnTo>
                    <a:pt x="6645" y="7326"/>
                  </a:lnTo>
                  <a:lnTo>
                    <a:pt x="6626" y="7321"/>
                  </a:lnTo>
                  <a:lnTo>
                    <a:pt x="6615" y="7322"/>
                  </a:lnTo>
                  <a:lnTo>
                    <a:pt x="6610" y="7324"/>
                  </a:lnTo>
                  <a:lnTo>
                    <a:pt x="6605" y="7328"/>
                  </a:lnTo>
                  <a:lnTo>
                    <a:pt x="6601" y="7333"/>
                  </a:lnTo>
                  <a:lnTo>
                    <a:pt x="6587" y="7357"/>
                  </a:lnTo>
                  <a:lnTo>
                    <a:pt x="6586" y="7361"/>
                  </a:lnTo>
                  <a:lnTo>
                    <a:pt x="6584" y="7365"/>
                  </a:lnTo>
                  <a:lnTo>
                    <a:pt x="6579" y="7368"/>
                  </a:lnTo>
                  <a:lnTo>
                    <a:pt x="6574" y="7367"/>
                  </a:lnTo>
                  <a:lnTo>
                    <a:pt x="6564" y="7364"/>
                  </a:lnTo>
                  <a:lnTo>
                    <a:pt x="6559" y="7367"/>
                  </a:lnTo>
                  <a:lnTo>
                    <a:pt x="6570" y="7377"/>
                  </a:lnTo>
                  <a:lnTo>
                    <a:pt x="6575" y="7384"/>
                  </a:lnTo>
                  <a:lnTo>
                    <a:pt x="6578" y="7392"/>
                  </a:lnTo>
                  <a:lnTo>
                    <a:pt x="6576" y="7389"/>
                  </a:lnTo>
                  <a:lnTo>
                    <a:pt x="6574" y="7388"/>
                  </a:lnTo>
                  <a:lnTo>
                    <a:pt x="6572" y="7389"/>
                  </a:lnTo>
                  <a:lnTo>
                    <a:pt x="6569" y="7392"/>
                  </a:lnTo>
                  <a:lnTo>
                    <a:pt x="6574" y="7397"/>
                  </a:lnTo>
                  <a:lnTo>
                    <a:pt x="6595" y="7401"/>
                  </a:lnTo>
                  <a:lnTo>
                    <a:pt x="6599" y="7405"/>
                  </a:lnTo>
                  <a:lnTo>
                    <a:pt x="6605" y="7418"/>
                  </a:lnTo>
                  <a:lnTo>
                    <a:pt x="6609" y="7421"/>
                  </a:lnTo>
                  <a:lnTo>
                    <a:pt x="6630" y="7424"/>
                  </a:lnTo>
                  <a:lnTo>
                    <a:pt x="6639" y="7432"/>
                  </a:lnTo>
                  <a:lnTo>
                    <a:pt x="6638" y="7451"/>
                  </a:lnTo>
                  <a:lnTo>
                    <a:pt x="6645" y="7461"/>
                  </a:lnTo>
                  <a:lnTo>
                    <a:pt x="6704" y="7486"/>
                  </a:lnTo>
                  <a:lnTo>
                    <a:pt x="6714" y="7486"/>
                  </a:lnTo>
                  <a:lnTo>
                    <a:pt x="6713" y="7489"/>
                  </a:lnTo>
                  <a:lnTo>
                    <a:pt x="6710" y="7496"/>
                  </a:lnTo>
                  <a:lnTo>
                    <a:pt x="6713" y="7502"/>
                  </a:lnTo>
                  <a:lnTo>
                    <a:pt x="6728" y="7517"/>
                  </a:lnTo>
                  <a:lnTo>
                    <a:pt x="6758" y="7531"/>
                  </a:lnTo>
                  <a:lnTo>
                    <a:pt x="6812" y="7518"/>
                  </a:lnTo>
                  <a:lnTo>
                    <a:pt x="6861" y="7489"/>
                  </a:lnTo>
                  <a:lnTo>
                    <a:pt x="6898" y="7487"/>
                  </a:lnTo>
                  <a:lnTo>
                    <a:pt x="6895" y="7483"/>
                  </a:lnTo>
                  <a:lnTo>
                    <a:pt x="6888" y="7478"/>
                  </a:lnTo>
                  <a:lnTo>
                    <a:pt x="6884" y="7477"/>
                  </a:lnTo>
                  <a:lnTo>
                    <a:pt x="6884" y="7474"/>
                  </a:lnTo>
                  <a:lnTo>
                    <a:pt x="6880" y="7458"/>
                  </a:lnTo>
                  <a:lnTo>
                    <a:pt x="6882" y="7456"/>
                  </a:lnTo>
                  <a:lnTo>
                    <a:pt x="6887" y="7448"/>
                  </a:lnTo>
                  <a:lnTo>
                    <a:pt x="6883" y="7439"/>
                  </a:lnTo>
                  <a:lnTo>
                    <a:pt x="6886" y="7435"/>
                  </a:lnTo>
                  <a:lnTo>
                    <a:pt x="6891" y="7435"/>
                  </a:lnTo>
                  <a:lnTo>
                    <a:pt x="6897" y="7439"/>
                  </a:lnTo>
                  <a:lnTo>
                    <a:pt x="6910" y="7455"/>
                  </a:lnTo>
                  <a:lnTo>
                    <a:pt x="6918" y="7468"/>
                  </a:lnTo>
                  <a:lnTo>
                    <a:pt x="6933" y="7482"/>
                  </a:lnTo>
                  <a:lnTo>
                    <a:pt x="6935" y="7487"/>
                  </a:lnTo>
                  <a:lnTo>
                    <a:pt x="6942" y="7504"/>
                  </a:lnTo>
                  <a:lnTo>
                    <a:pt x="6945" y="7511"/>
                  </a:lnTo>
                  <a:lnTo>
                    <a:pt x="6963" y="7530"/>
                  </a:lnTo>
                  <a:lnTo>
                    <a:pt x="6973" y="7544"/>
                  </a:lnTo>
                  <a:lnTo>
                    <a:pt x="6988" y="7551"/>
                  </a:lnTo>
                  <a:lnTo>
                    <a:pt x="7007" y="7566"/>
                  </a:lnTo>
                  <a:lnTo>
                    <a:pt x="7036" y="7563"/>
                  </a:lnTo>
                  <a:lnTo>
                    <a:pt x="7050" y="7568"/>
                  </a:lnTo>
                  <a:lnTo>
                    <a:pt x="7038" y="7579"/>
                  </a:lnTo>
                  <a:lnTo>
                    <a:pt x="6989" y="7583"/>
                  </a:lnTo>
                  <a:lnTo>
                    <a:pt x="6977" y="7580"/>
                  </a:lnTo>
                  <a:lnTo>
                    <a:pt x="6951" y="7559"/>
                  </a:lnTo>
                  <a:lnTo>
                    <a:pt x="6955" y="7551"/>
                  </a:lnTo>
                  <a:lnTo>
                    <a:pt x="6960" y="7545"/>
                  </a:lnTo>
                  <a:lnTo>
                    <a:pt x="6939" y="7549"/>
                  </a:lnTo>
                  <a:lnTo>
                    <a:pt x="6934" y="7547"/>
                  </a:lnTo>
                  <a:lnTo>
                    <a:pt x="6931" y="7543"/>
                  </a:lnTo>
                  <a:lnTo>
                    <a:pt x="6923" y="7530"/>
                  </a:lnTo>
                  <a:lnTo>
                    <a:pt x="6914" y="7519"/>
                  </a:lnTo>
                  <a:lnTo>
                    <a:pt x="6910" y="7516"/>
                  </a:lnTo>
                  <a:lnTo>
                    <a:pt x="6905" y="7517"/>
                  </a:lnTo>
                  <a:lnTo>
                    <a:pt x="6897" y="7524"/>
                  </a:lnTo>
                  <a:lnTo>
                    <a:pt x="6892" y="7524"/>
                  </a:lnTo>
                  <a:lnTo>
                    <a:pt x="6890" y="7515"/>
                  </a:lnTo>
                  <a:lnTo>
                    <a:pt x="6894" y="7511"/>
                  </a:lnTo>
                  <a:lnTo>
                    <a:pt x="6886" y="7512"/>
                  </a:lnTo>
                  <a:lnTo>
                    <a:pt x="6873" y="7528"/>
                  </a:lnTo>
                  <a:lnTo>
                    <a:pt x="6866" y="7535"/>
                  </a:lnTo>
                  <a:lnTo>
                    <a:pt x="6867" y="7537"/>
                  </a:lnTo>
                  <a:lnTo>
                    <a:pt x="6868" y="7542"/>
                  </a:lnTo>
                  <a:lnTo>
                    <a:pt x="6868" y="7544"/>
                  </a:lnTo>
                  <a:lnTo>
                    <a:pt x="6861" y="7549"/>
                  </a:lnTo>
                  <a:lnTo>
                    <a:pt x="6839" y="7553"/>
                  </a:lnTo>
                  <a:lnTo>
                    <a:pt x="6839" y="7559"/>
                  </a:lnTo>
                  <a:lnTo>
                    <a:pt x="6845" y="7558"/>
                  </a:lnTo>
                  <a:lnTo>
                    <a:pt x="6851" y="7561"/>
                  </a:lnTo>
                  <a:lnTo>
                    <a:pt x="6857" y="7566"/>
                  </a:lnTo>
                  <a:lnTo>
                    <a:pt x="6863" y="7573"/>
                  </a:lnTo>
                  <a:lnTo>
                    <a:pt x="6852" y="7578"/>
                  </a:lnTo>
                  <a:lnTo>
                    <a:pt x="6847" y="7581"/>
                  </a:lnTo>
                  <a:lnTo>
                    <a:pt x="6848" y="7587"/>
                  </a:lnTo>
                  <a:lnTo>
                    <a:pt x="6836" y="7587"/>
                  </a:lnTo>
                  <a:lnTo>
                    <a:pt x="6833" y="7590"/>
                  </a:lnTo>
                  <a:lnTo>
                    <a:pt x="6830" y="7595"/>
                  </a:lnTo>
                  <a:lnTo>
                    <a:pt x="6826" y="7606"/>
                  </a:lnTo>
                  <a:lnTo>
                    <a:pt x="6823" y="7612"/>
                  </a:lnTo>
                  <a:lnTo>
                    <a:pt x="6841" y="7624"/>
                  </a:lnTo>
                  <a:lnTo>
                    <a:pt x="6848" y="7634"/>
                  </a:lnTo>
                  <a:lnTo>
                    <a:pt x="6845" y="7650"/>
                  </a:lnTo>
                  <a:lnTo>
                    <a:pt x="6857" y="7655"/>
                  </a:lnTo>
                  <a:lnTo>
                    <a:pt x="6864" y="7655"/>
                  </a:lnTo>
                  <a:lnTo>
                    <a:pt x="6867" y="7652"/>
                  </a:lnTo>
                  <a:lnTo>
                    <a:pt x="6869" y="7644"/>
                  </a:lnTo>
                  <a:lnTo>
                    <a:pt x="6873" y="7640"/>
                  </a:lnTo>
                  <a:lnTo>
                    <a:pt x="6878" y="7637"/>
                  </a:lnTo>
                  <a:lnTo>
                    <a:pt x="6890" y="7622"/>
                  </a:lnTo>
                  <a:lnTo>
                    <a:pt x="6903" y="7616"/>
                  </a:lnTo>
                  <a:lnTo>
                    <a:pt x="6916" y="7616"/>
                  </a:lnTo>
                  <a:lnTo>
                    <a:pt x="6926" y="7622"/>
                  </a:lnTo>
                  <a:lnTo>
                    <a:pt x="6922" y="7626"/>
                  </a:lnTo>
                  <a:lnTo>
                    <a:pt x="6912" y="7627"/>
                  </a:lnTo>
                  <a:lnTo>
                    <a:pt x="6908" y="7631"/>
                  </a:lnTo>
                  <a:lnTo>
                    <a:pt x="6917" y="7636"/>
                  </a:lnTo>
                  <a:lnTo>
                    <a:pt x="6913" y="7639"/>
                  </a:lnTo>
                  <a:lnTo>
                    <a:pt x="6904" y="7641"/>
                  </a:lnTo>
                  <a:lnTo>
                    <a:pt x="6901" y="7645"/>
                  </a:lnTo>
                  <a:lnTo>
                    <a:pt x="6910" y="7651"/>
                  </a:lnTo>
                  <a:lnTo>
                    <a:pt x="6932" y="7647"/>
                  </a:lnTo>
                  <a:lnTo>
                    <a:pt x="6941" y="7660"/>
                  </a:lnTo>
                  <a:lnTo>
                    <a:pt x="6933" y="7668"/>
                  </a:lnTo>
                  <a:lnTo>
                    <a:pt x="6926" y="7679"/>
                  </a:lnTo>
                  <a:lnTo>
                    <a:pt x="6932" y="7684"/>
                  </a:lnTo>
                  <a:lnTo>
                    <a:pt x="6946" y="7679"/>
                  </a:lnTo>
                  <a:lnTo>
                    <a:pt x="6952" y="7684"/>
                  </a:lnTo>
                  <a:lnTo>
                    <a:pt x="6948" y="7691"/>
                  </a:lnTo>
                  <a:lnTo>
                    <a:pt x="6946" y="7693"/>
                  </a:lnTo>
                  <a:lnTo>
                    <a:pt x="6958" y="7693"/>
                  </a:lnTo>
                  <a:lnTo>
                    <a:pt x="6954" y="7699"/>
                  </a:lnTo>
                  <a:lnTo>
                    <a:pt x="6953" y="7705"/>
                  </a:lnTo>
                  <a:lnTo>
                    <a:pt x="6954" y="7711"/>
                  </a:lnTo>
                  <a:lnTo>
                    <a:pt x="6957" y="7717"/>
                  </a:lnTo>
                  <a:lnTo>
                    <a:pt x="6947" y="7713"/>
                  </a:lnTo>
                  <a:lnTo>
                    <a:pt x="6942" y="7714"/>
                  </a:lnTo>
                  <a:lnTo>
                    <a:pt x="6939" y="7722"/>
                  </a:lnTo>
                  <a:lnTo>
                    <a:pt x="6974" y="7742"/>
                  </a:lnTo>
                  <a:lnTo>
                    <a:pt x="6974" y="7747"/>
                  </a:lnTo>
                  <a:lnTo>
                    <a:pt x="6973" y="7748"/>
                  </a:lnTo>
                  <a:lnTo>
                    <a:pt x="6972" y="7751"/>
                  </a:lnTo>
                  <a:lnTo>
                    <a:pt x="6978" y="7756"/>
                  </a:lnTo>
                  <a:lnTo>
                    <a:pt x="6978" y="7761"/>
                  </a:lnTo>
                  <a:lnTo>
                    <a:pt x="6969" y="7763"/>
                  </a:lnTo>
                  <a:lnTo>
                    <a:pt x="6967" y="7766"/>
                  </a:lnTo>
                  <a:lnTo>
                    <a:pt x="6963" y="7773"/>
                  </a:lnTo>
                  <a:lnTo>
                    <a:pt x="6964" y="7775"/>
                  </a:lnTo>
                  <a:lnTo>
                    <a:pt x="6966" y="7776"/>
                  </a:lnTo>
                  <a:lnTo>
                    <a:pt x="6967" y="7780"/>
                  </a:lnTo>
                  <a:lnTo>
                    <a:pt x="6967" y="7780"/>
                  </a:lnTo>
                  <a:lnTo>
                    <a:pt x="6969" y="7782"/>
                  </a:lnTo>
                  <a:lnTo>
                    <a:pt x="6970" y="7786"/>
                  </a:lnTo>
                  <a:lnTo>
                    <a:pt x="6970" y="7789"/>
                  </a:lnTo>
                  <a:lnTo>
                    <a:pt x="6968" y="7794"/>
                  </a:lnTo>
                  <a:lnTo>
                    <a:pt x="6964" y="7795"/>
                  </a:lnTo>
                  <a:lnTo>
                    <a:pt x="6951" y="7789"/>
                  </a:lnTo>
                  <a:lnTo>
                    <a:pt x="6933" y="7799"/>
                  </a:lnTo>
                  <a:lnTo>
                    <a:pt x="6904" y="7804"/>
                  </a:lnTo>
                  <a:lnTo>
                    <a:pt x="6901" y="7802"/>
                  </a:lnTo>
                  <a:lnTo>
                    <a:pt x="6898" y="7797"/>
                  </a:lnTo>
                  <a:lnTo>
                    <a:pt x="6897" y="7790"/>
                  </a:lnTo>
                  <a:lnTo>
                    <a:pt x="6898" y="7780"/>
                  </a:lnTo>
                  <a:lnTo>
                    <a:pt x="6902" y="7773"/>
                  </a:lnTo>
                  <a:lnTo>
                    <a:pt x="6915" y="7770"/>
                  </a:lnTo>
                  <a:lnTo>
                    <a:pt x="6918" y="7763"/>
                  </a:lnTo>
                  <a:lnTo>
                    <a:pt x="6914" y="7744"/>
                  </a:lnTo>
                  <a:lnTo>
                    <a:pt x="6908" y="7743"/>
                  </a:lnTo>
                  <a:lnTo>
                    <a:pt x="6904" y="7751"/>
                  </a:lnTo>
                  <a:lnTo>
                    <a:pt x="6911" y="7761"/>
                  </a:lnTo>
                  <a:lnTo>
                    <a:pt x="6903" y="7760"/>
                  </a:lnTo>
                  <a:lnTo>
                    <a:pt x="6894" y="7756"/>
                  </a:lnTo>
                  <a:lnTo>
                    <a:pt x="6886" y="7750"/>
                  </a:lnTo>
                  <a:lnTo>
                    <a:pt x="6880" y="7741"/>
                  </a:lnTo>
                  <a:lnTo>
                    <a:pt x="6875" y="7731"/>
                  </a:lnTo>
                  <a:lnTo>
                    <a:pt x="6875" y="7725"/>
                  </a:lnTo>
                  <a:lnTo>
                    <a:pt x="6885" y="7708"/>
                  </a:lnTo>
                  <a:lnTo>
                    <a:pt x="6890" y="7708"/>
                  </a:lnTo>
                  <a:lnTo>
                    <a:pt x="6896" y="7705"/>
                  </a:lnTo>
                  <a:lnTo>
                    <a:pt x="6900" y="7700"/>
                  </a:lnTo>
                  <a:lnTo>
                    <a:pt x="6904" y="7693"/>
                  </a:lnTo>
                  <a:lnTo>
                    <a:pt x="6901" y="7688"/>
                  </a:lnTo>
                  <a:lnTo>
                    <a:pt x="6898" y="7684"/>
                  </a:lnTo>
                  <a:lnTo>
                    <a:pt x="6895" y="7680"/>
                  </a:lnTo>
                  <a:lnTo>
                    <a:pt x="6893" y="7679"/>
                  </a:lnTo>
                  <a:lnTo>
                    <a:pt x="6890" y="7681"/>
                  </a:lnTo>
                  <a:lnTo>
                    <a:pt x="6889" y="7684"/>
                  </a:lnTo>
                  <a:lnTo>
                    <a:pt x="6888" y="7686"/>
                  </a:lnTo>
                  <a:lnTo>
                    <a:pt x="6886" y="7690"/>
                  </a:lnTo>
                  <a:lnTo>
                    <a:pt x="6885" y="7693"/>
                  </a:lnTo>
                  <a:lnTo>
                    <a:pt x="6884" y="7696"/>
                  </a:lnTo>
                  <a:lnTo>
                    <a:pt x="6881" y="7698"/>
                  </a:lnTo>
                  <a:lnTo>
                    <a:pt x="6881" y="7696"/>
                  </a:lnTo>
                  <a:lnTo>
                    <a:pt x="6876" y="7688"/>
                  </a:lnTo>
                  <a:lnTo>
                    <a:pt x="6874" y="7688"/>
                  </a:lnTo>
                  <a:lnTo>
                    <a:pt x="6878" y="7693"/>
                  </a:lnTo>
                  <a:lnTo>
                    <a:pt x="6873" y="7690"/>
                  </a:lnTo>
                  <a:lnTo>
                    <a:pt x="6870" y="7692"/>
                  </a:lnTo>
                  <a:lnTo>
                    <a:pt x="6861" y="7703"/>
                  </a:lnTo>
                  <a:lnTo>
                    <a:pt x="6863" y="7705"/>
                  </a:lnTo>
                  <a:lnTo>
                    <a:pt x="6865" y="7710"/>
                  </a:lnTo>
                  <a:lnTo>
                    <a:pt x="6866" y="7712"/>
                  </a:lnTo>
                  <a:lnTo>
                    <a:pt x="6851" y="7741"/>
                  </a:lnTo>
                  <a:lnTo>
                    <a:pt x="6856" y="7748"/>
                  </a:lnTo>
                  <a:lnTo>
                    <a:pt x="6874" y="7747"/>
                  </a:lnTo>
                  <a:lnTo>
                    <a:pt x="6881" y="7751"/>
                  </a:lnTo>
                  <a:lnTo>
                    <a:pt x="6870" y="7763"/>
                  </a:lnTo>
                  <a:lnTo>
                    <a:pt x="6866" y="7770"/>
                  </a:lnTo>
                  <a:lnTo>
                    <a:pt x="6880" y="7784"/>
                  </a:lnTo>
                  <a:lnTo>
                    <a:pt x="6880" y="7792"/>
                  </a:lnTo>
                  <a:lnTo>
                    <a:pt x="6873" y="7804"/>
                  </a:lnTo>
                  <a:lnTo>
                    <a:pt x="6878" y="7810"/>
                  </a:lnTo>
                  <a:lnTo>
                    <a:pt x="6891" y="7814"/>
                  </a:lnTo>
                  <a:lnTo>
                    <a:pt x="6897" y="7821"/>
                  </a:lnTo>
                  <a:lnTo>
                    <a:pt x="6898" y="7827"/>
                  </a:lnTo>
                  <a:lnTo>
                    <a:pt x="6901" y="7852"/>
                  </a:lnTo>
                  <a:lnTo>
                    <a:pt x="6897" y="7866"/>
                  </a:lnTo>
                  <a:lnTo>
                    <a:pt x="6892" y="7873"/>
                  </a:lnTo>
                  <a:lnTo>
                    <a:pt x="6880" y="7883"/>
                  </a:lnTo>
                  <a:lnTo>
                    <a:pt x="6873" y="7894"/>
                  </a:lnTo>
                  <a:lnTo>
                    <a:pt x="6869" y="7898"/>
                  </a:lnTo>
                  <a:lnTo>
                    <a:pt x="6864" y="7900"/>
                  </a:lnTo>
                  <a:lnTo>
                    <a:pt x="6862" y="7899"/>
                  </a:lnTo>
                  <a:lnTo>
                    <a:pt x="6859" y="7897"/>
                  </a:lnTo>
                  <a:lnTo>
                    <a:pt x="6857" y="7894"/>
                  </a:lnTo>
                  <a:lnTo>
                    <a:pt x="6855" y="7890"/>
                  </a:lnTo>
                  <a:lnTo>
                    <a:pt x="6854" y="7895"/>
                  </a:lnTo>
                  <a:lnTo>
                    <a:pt x="6852" y="7891"/>
                  </a:lnTo>
                  <a:lnTo>
                    <a:pt x="6851" y="7890"/>
                  </a:lnTo>
                  <a:lnTo>
                    <a:pt x="6849" y="7890"/>
                  </a:lnTo>
                  <a:lnTo>
                    <a:pt x="6847" y="7890"/>
                  </a:lnTo>
                  <a:lnTo>
                    <a:pt x="6825" y="7885"/>
                  </a:lnTo>
                  <a:lnTo>
                    <a:pt x="6780" y="7891"/>
                  </a:lnTo>
                  <a:lnTo>
                    <a:pt x="6760" y="7885"/>
                  </a:lnTo>
                  <a:lnTo>
                    <a:pt x="6763" y="7885"/>
                  </a:lnTo>
                  <a:lnTo>
                    <a:pt x="6761" y="7882"/>
                  </a:lnTo>
                  <a:lnTo>
                    <a:pt x="6758" y="7881"/>
                  </a:lnTo>
                  <a:lnTo>
                    <a:pt x="6755" y="7881"/>
                  </a:lnTo>
                  <a:lnTo>
                    <a:pt x="6752" y="7885"/>
                  </a:lnTo>
                  <a:lnTo>
                    <a:pt x="6753" y="7890"/>
                  </a:lnTo>
                  <a:lnTo>
                    <a:pt x="6752" y="7893"/>
                  </a:lnTo>
                  <a:lnTo>
                    <a:pt x="6751" y="7894"/>
                  </a:lnTo>
                  <a:lnTo>
                    <a:pt x="6748" y="7894"/>
                  </a:lnTo>
                  <a:lnTo>
                    <a:pt x="6748" y="7899"/>
                  </a:lnTo>
                  <a:lnTo>
                    <a:pt x="6761" y="7905"/>
                  </a:lnTo>
                  <a:lnTo>
                    <a:pt x="6765" y="7909"/>
                  </a:lnTo>
                  <a:lnTo>
                    <a:pt x="6757" y="7920"/>
                  </a:lnTo>
                  <a:lnTo>
                    <a:pt x="6747" y="7928"/>
                  </a:lnTo>
                  <a:lnTo>
                    <a:pt x="6736" y="7933"/>
                  </a:lnTo>
                  <a:lnTo>
                    <a:pt x="6727" y="7933"/>
                  </a:lnTo>
                  <a:lnTo>
                    <a:pt x="6722" y="7930"/>
                  </a:lnTo>
                  <a:lnTo>
                    <a:pt x="6717" y="7926"/>
                  </a:lnTo>
                  <a:lnTo>
                    <a:pt x="6711" y="7923"/>
                  </a:lnTo>
                  <a:lnTo>
                    <a:pt x="6706" y="7925"/>
                  </a:lnTo>
                  <a:lnTo>
                    <a:pt x="6701" y="7930"/>
                  </a:lnTo>
                  <a:lnTo>
                    <a:pt x="6697" y="7932"/>
                  </a:lnTo>
                  <a:lnTo>
                    <a:pt x="6692" y="7930"/>
                  </a:lnTo>
                  <a:lnTo>
                    <a:pt x="6675" y="7917"/>
                  </a:lnTo>
                  <a:lnTo>
                    <a:pt x="6631" y="7911"/>
                  </a:lnTo>
                  <a:lnTo>
                    <a:pt x="6621" y="7907"/>
                  </a:lnTo>
                  <a:lnTo>
                    <a:pt x="6603" y="7889"/>
                  </a:lnTo>
                  <a:lnTo>
                    <a:pt x="6599" y="7887"/>
                  </a:lnTo>
                  <a:lnTo>
                    <a:pt x="6612" y="7883"/>
                  </a:lnTo>
                  <a:lnTo>
                    <a:pt x="6615" y="7885"/>
                  </a:lnTo>
                  <a:lnTo>
                    <a:pt x="6619" y="7891"/>
                  </a:lnTo>
                  <a:lnTo>
                    <a:pt x="6622" y="7893"/>
                  </a:lnTo>
                  <a:lnTo>
                    <a:pt x="6627" y="7891"/>
                  </a:lnTo>
                  <a:lnTo>
                    <a:pt x="6630" y="7885"/>
                  </a:lnTo>
                  <a:lnTo>
                    <a:pt x="6633" y="7877"/>
                  </a:lnTo>
                  <a:lnTo>
                    <a:pt x="6637" y="7869"/>
                  </a:lnTo>
                  <a:lnTo>
                    <a:pt x="6633" y="7860"/>
                  </a:lnTo>
                  <a:lnTo>
                    <a:pt x="6627" y="7853"/>
                  </a:lnTo>
                  <a:lnTo>
                    <a:pt x="6620" y="7850"/>
                  </a:lnTo>
                  <a:lnTo>
                    <a:pt x="6614" y="7850"/>
                  </a:lnTo>
                  <a:lnTo>
                    <a:pt x="6616" y="7854"/>
                  </a:lnTo>
                  <a:lnTo>
                    <a:pt x="6622" y="7860"/>
                  </a:lnTo>
                  <a:lnTo>
                    <a:pt x="6625" y="7864"/>
                  </a:lnTo>
                  <a:lnTo>
                    <a:pt x="6616" y="7869"/>
                  </a:lnTo>
                  <a:lnTo>
                    <a:pt x="6604" y="7865"/>
                  </a:lnTo>
                  <a:lnTo>
                    <a:pt x="6593" y="7857"/>
                  </a:lnTo>
                  <a:lnTo>
                    <a:pt x="6585" y="7849"/>
                  </a:lnTo>
                  <a:lnTo>
                    <a:pt x="6589" y="7841"/>
                  </a:lnTo>
                  <a:lnTo>
                    <a:pt x="6587" y="7832"/>
                  </a:lnTo>
                  <a:lnTo>
                    <a:pt x="6579" y="7816"/>
                  </a:lnTo>
                  <a:lnTo>
                    <a:pt x="6572" y="7796"/>
                  </a:lnTo>
                  <a:lnTo>
                    <a:pt x="6569" y="7791"/>
                  </a:lnTo>
                  <a:lnTo>
                    <a:pt x="6556" y="7782"/>
                  </a:lnTo>
                  <a:lnTo>
                    <a:pt x="6552" y="7776"/>
                  </a:lnTo>
                  <a:lnTo>
                    <a:pt x="6556" y="7772"/>
                  </a:lnTo>
                  <a:lnTo>
                    <a:pt x="6560" y="7769"/>
                  </a:lnTo>
                  <a:lnTo>
                    <a:pt x="6564" y="7767"/>
                  </a:lnTo>
                  <a:lnTo>
                    <a:pt x="6567" y="7767"/>
                  </a:lnTo>
                  <a:lnTo>
                    <a:pt x="6561" y="7763"/>
                  </a:lnTo>
                  <a:lnTo>
                    <a:pt x="6553" y="7767"/>
                  </a:lnTo>
                  <a:lnTo>
                    <a:pt x="6547" y="7774"/>
                  </a:lnTo>
                  <a:lnTo>
                    <a:pt x="6548" y="7781"/>
                  </a:lnTo>
                  <a:lnTo>
                    <a:pt x="6544" y="7788"/>
                  </a:lnTo>
                  <a:lnTo>
                    <a:pt x="6536" y="7782"/>
                  </a:lnTo>
                  <a:lnTo>
                    <a:pt x="6528" y="7772"/>
                  </a:lnTo>
                  <a:lnTo>
                    <a:pt x="6515" y="7762"/>
                  </a:lnTo>
                  <a:lnTo>
                    <a:pt x="6494" y="7732"/>
                  </a:lnTo>
                  <a:lnTo>
                    <a:pt x="6499" y="7728"/>
                  </a:lnTo>
                  <a:lnTo>
                    <a:pt x="6517" y="7732"/>
                  </a:lnTo>
                  <a:lnTo>
                    <a:pt x="6514" y="7725"/>
                  </a:lnTo>
                  <a:lnTo>
                    <a:pt x="6510" y="7722"/>
                  </a:lnTo>
                  <a:lnTo>
                    <a:pt x="6502" y="7722"/>
                  </a:lnTo>
                  <a:lnTo>
                    <a:pt x="6505" y="7717"/>
                  </a:lnTo>
                  <a:lnTo>
                    <a:pt x="6507" y="7710"/>
                  </a:lnTo>
                  <a:lnTo>
                    <a:pt x="6509" y="7704"/>
                  </a:lnTo>
                  <a:lnTo>
                    <a:pt x="6510" y="7698"/>
                  </a:lnTo>
                  <a:lnTo>
                    <a:pt x="6508" y="7694"/>
                  </a:lnTo>
                  <a:lnTo>
                    <a:pt x="6505" y="7694"/>
                  </a:lnTo>
                  <a:lnTo>
                    <a:pt x="6499" y="7698"/>
                  </a:lnTo>
                  <a:lnTo>
                    <a:pt x="6494" y="7699"/>
                  </a:lnTo>
                  <a:lnTo>
                    <a:pt x="6488" y="7698"/>
                  </a:lnTo>
                  <a:lnTo>
                    <a:pt x="6482" y="7695"/>
                  </a:lnTo>
                  <a:lnTo>
                    <a:pt x="6477" y="7690"/>
                  </a:lnTo>
                  <a:lnTo>
                    <a:pt x="6474" y="7682"/>
                  </a:lnTo>
                  <a:lnTo>
                    <a:pt x="6473" y="7668"/>
                  </a:lnTo>
                  <a:lnTo>
                    <a:pt x="6463" y="7673"/>
                  </a:lnTo>
                  <a:lnTo>
                    <a:pt x="6457" y="7673"/>
                  </a:lnTo>
                  <a:lnTo>
                    <a:pt x="6453" y="7664"/>
                  </a:lnTo>
                  <a:lnTo>
                    <a:pt x="6460" y="7652"/>
                  </a:lnTo>
                  <a:lnTo>
                    <a:pt x="6462" y="7649"/>
                  </a:lnTo>
                  <a:lnTo>
                    <a:pt x="6463" y="7645"/>
                  </a:lnTo>
                  <a:lnTo>
                    <a:pt x="6435" y="7653"/>
                  </a:lnTo>
                  <a:lnTo>
                    <a:pt x="6427" y="7648"/>
                  </a:lnTo>
                  <a:lnTo>
                    <a:pt x="6418" y="7647"/>
                  </a:lnTo>
                  <a:lnTo>
                    <a:pt x="6392" y="7654"/>
                  </a:lnTo>
                  <a:lnTo>
                    <a:pt x="6372" y="7647"/>
                  </a:lnTo>
                  <a:lnTo>
                    <a:pt x="6375" y="7657"/>
                  </a:lnTo>
                  <a:lnTo>
                    <a:pt x="6367" y="7662"/>
                  </a:lnTo>
                  <a:lnTo>
                    <a:pt x="6350" y="7658"/>
                  </a:lnTo>
                  <a:lnTo>
                    <a:pt x="6341" y="7661"/>
                  </a:lnTo>
                  <a:lnTo>
                    <a:pt x="6344" y="7664"/>
                  </a:lnTo>
                  <a:lnTo>
                    <a:pt x="6352" y="7666"/>
                  </a:lnTo>
                  <a:lnTo>
                    <a:pt x="6341" y="7674"/>
                  </a:lnTo>
                  <a:lnTo>
                    <a:pt x="6316" y="7678"/>
                  </a:lnTo>
                  <a:lnTo>
                    <a:pt x="6306" y="7691"/>
                  </a:lnTo>
                  <a:lnTo>
                    <a:pt x="6303" y="7696"/>
                  </a:lnTo>
                  <a:lnTo>
                    <a:pt x="6295" y="7705"/>
                  </a:lnTo>
                  <a:lnTo>
                    <a:pt x="6292" y="7710"/>
                  </a:lnTo>
                  <a:lnTo>
                    <a:pt x="6289" y="7717"/>
                  </a:lnTo>
                  <a:lnTo>
                    <a:pt x="6285" y="7731"/>
                  </a:lnTo>
                  <a:lnTo>
                    <a:pt x="6282" y="7738"/>
                  </a:lnTo>
                  <a:lnTo>
                    <a:pt x="6282" y="7743"/>
                  </a:lnTo>
                  <a:lnTo>
                    <a:pt x="6282" y="7750"/>
                  </a:lnTo>
                  <a:lnTo>
                    <a:pt x="6281" y="7760"/>
                  </a:lnTo>
                  <a:lnTo>
                    <a:pt x="6279" y="7768"/>
                  </a:lnTo>
                  <a:lnTo>
                    <a:pt x="6259" y="7803"/>
                  </a:lnTo>
                  <a:lnTo>
                    <a:pt x="6241" y="7823"/>
                  </a:lnTo>
                  <a:lnTo>
                    <a:pt x="6233" y="7836"/>
                  </a:lnTo>
                  <a:lnTo>
                    <a:pt x="6234" y="7841"/>
                  </a:lnTo>
                  <a:lnTo>
                    <a:pt x="6234" y="7846"/>
                  </a:lnTo>
                  <a:lnTo>
                    <a:pt x="6232" y="7852"/>
                  </a:lnTo>
                  <a:lnTo>
                    <a:pt x="6232" y="7860"/>
                  </a:lnTo>
                  <a:lnTo>
                    <a:pt x="6233" y="7870"/>
                  </a:lnTo>
                  <a:lnTo>
                    <a:pt x="6234" y="7874"/>
                  </a:lnTo>
                  <a:lnTo>
                    <a:pt x="6237" y="7875"/>
                  </a:lnTo>
                  <a:lnTo>
                    <a:pt x="6242" y="7879"/>
                  </a:lnTo>
                  <a:lnTo>
                    <a:pt x="6238" y="7888"/>
                  </a:lnTo>
                  <a:lnTo>
                    <a:pt x="6236" y="7891"/>
                  </a:lnTo>
                  <a:lnTo>
                    <a:pt x="6234" y="7894"/>
                  </a:lnTo>
                  <a:lnTo>
                    <a:pt x="6237" y="7903"/>
                  </a:lnTo>
                  <a:lnTo>
                    <a:pt x="6248" y="7912"/>
                  </a:lnTo>
                  <a:lnTo>
                    <a:pt x="6256" y="7929"/>
                  </a:lnTo>
                  <a:lnTo>
                    <a:pt x="6266" y="7944"/>
                  </a:lnTo>
                  <a:lnTo>
                    <a:pt x="6319" y="7988"/>
                  </a:lnTo>
                  <a:lnTo>
                    <a:pt x="6320" y="7990"/>
                  </a:lnTo>
                  <a:lnTo>
                    <a:pt x="6321" y="7994"/>
                  </a:lnTo>
                  <a:lnTo>
                    <a:pt x="6322" y="7999"/>
                  </a:lnTo>
                  <a:lnTo>
                    <a:pt x="6324" y="8003"/>
                  </a:lnTo>
                  <a:lnTo>
                    <a:pt x="6328" y="8004"/>
                  </a:lnTo>
                  <a:lnTo>
                    <a:pt x="6338" y="8003"/>
                  </a:lnTo>
                  <a:lnTo>
                    <a:pt x="6359" y="8021"/>
                  </a:lnTo>
                  <a:lnTo>
                    <a:pt x="6361" y="8026"/>
                  </a:lnTo>
                  <a:lnTo>
                    <a:pt x="6365" y="8028"/>
                  </a:lnTo>
                  <a:lnTo>
                    <a:pt x="6373" y="8028"/>
                  </a:lnTo>
                  <a:lnTo>
                    <a:pt x="6375" y="8029"/>
                  </a:lnTo>
                  <a:lnTo>
                    <a:pt x="6376" y="8033"/>
                  </a:lnTo>
                  <a:lnTo>
                    <a:pt x="6377" y="8036"/>
                  </a:lnTo>
                  <a:lnTo>
                    <a:pt x="6378" y="8037"/>
                  </a:lnTo>
                  <a:lnTo>
                    <a:pt x="6386" y="8040"/>
                  </a:lnTo>
                  <a:lnTo>
                    <a:pt x="6389" y="8039"/>
                  </a:lnTo>
                  <a:lnTo>
                    <a:pt x="6385" y="8033"/>
                  </a:lnTo>
                  <a:lnTo>
                    <a:pt x="6393" y="8031"/>
                  </a:lnTo>
                  <a:lnTo>
                    <a:pt x="6413" y="8052"/>
                  </a:lnTo>
                  <a:lnTo>
                    <a:pt x="6421" y="8058"/>
                  </a:lnTo>
                  <a:lnTo>
                    <a:pt x="6431" y="8059"/>
                  </a:lnTo>
                  <a:lnTo>
                    <a:pt x="6440" y="8063"/>
                  </a:lnTo>
                  <a:lnTo>
                    <a:pt x="6449" y="8071"/>
                  </a:lnTo>
                  <a:lnTo>
                    <a:pt x="6456" y="8083"/>
                  </a:lnTo>
                  <a:lnTo>
                    <a:pt x="6441" y="8082"/>
                  </a:lnTo>
                  <a:lnTo>
                    <a:pt x="6443" y="8091"/>
                  </a:lnTo>
                  <a:lnTo>
                    <a:pt x="6451" y="8107"/>
                  </a:lnTo>
                  <a:lnTo>
                    <a:pt x="6455" y="8116"/>
                  </a:lnTo>
                  <a:lnTo>
                    <a:pt x="6454" y="8119"/>
                  </a:lnTo>
                  <a:lnTo>
                    <a:pt x="6452" y="8124"/>
                  </a:lnTo>
                  <a:lnTo>
                    <a:pt x="6451" y="8126"/>
                  </a:lnTo>
                  <a:lnTo>
                    <a:pt x="6473" y="8123"/>
                  </a:lnTo>
                  <a:lnTo>
                    <a:pt x="6486" y="8124"/>
                  </a:lnTo>
                  <a:lnTo>
                    <a:pt x="6490" y="8136"/>
                  </a:lnTo>
                  <a:lnTo>
                    <a:pt x="6486" y="8137"/>
                  </a:lnTo>
                  <a:lnTo>
                    <a:pt x="6465" y="8133"/>
                  </a:lnTo>
                  <a:lnTo>
                    <a:pt x="6458" y="8136"/>
                  </a:lnTo>
                  <a:lnTo>
                    <a:pt x="6462" y="8139"/>
                  </a:lnTo>
                  <a:lnTo>
                    <a:pt x="6463" y="8146"/>
                  </a:lnTo>
                  <a:lnTo>
                    <a:pt x="6461" y="8151"/>
                  </a:lnTo>
                  <a:lnTo>
                    <a:pt x="6457" y="8155"/>
                  </a:lnTo>
                  <a:lnTo>
                    <a:pt x="6459" y="8155"/>
                  </a:lnTo>
                  <a:lnTo>
                    <a:pt x="6457" y="8156"/>
                  </a:lnTo>
                  <a:lnTo>
                    <a:pt x="6456" y="8157"/>
                  </a:lnTo>
                  <a:lnTo>
                    <a:pt x="6457" y="8160"/>
                  </a:lnTo>
                  <a:lnTo>
                    <a:pt x="6460" y="8162"/>
                  </a:lnTo>
                  <a:lnTo>
                    <a:pt x="6463" y="8167"/>
                  </a:lnTo>
                  <a:lnTo>
                    <a:pt x="6465" y="8173"/>
                  </a:lnTo>
                  <a:lnTo>
                    <a:pt x="6467" y="8180"/>
                  </a:lnTo>
                  <a:lnTo>
                    <a:pt x="6470" y="8184"/>
                  </a:lnTo>
                  <a:lnTo>
                    <a:pt x="6486" y="8197"/>
                  </a:lnTo>
                  <a:lnTo>
                    <a:pt x="6490" y="8199"/>
                  </a:lnTo>
                  <a:lnTo>
                    <a:pt x="6498" y="8199"/>
                  </a:lnTo>
                  <a:lnTo>
                    <a:pt x="6501" y="8198"/>
                  </a:lnTo>
                  <a:lnTo>
                    <a:pt x="6503" y="8196"/>
                  </a:lnTo>
                  <a:lnTo>
                    <a:pt x="6504" y="8195"/>
                  </a:lnTo>
                  <a:lnTo>
                    <a:pt x="6507" y="8200"/>
                  </a:lnTo>
                  <a:lnTo>
                    <a:pt x="6505" y="8204"/>
                  </a:lnTo>
                  <a:lnTo>
                    <a:pt x="6510" y="8209"/>
                  </a:lnTo>
                  <a:lnTo>
                    <a:pt x="6516" y="8206"/>
                  </a:lnTo>
                  <a:lnTo>
                    <a:pt x="6522" y="8199"/>
                  </a:lnTo>
                  <a:lnTo>
                    <a:pt x="6529" y="8195"/>
                  </a:lnTo>
                  <a:lnTo>
                    <a:pt x="6537" y="8196"/>
                  </a:lnTo>
                  <a:lnTo>
                    <a:pt x="6557" y="8207"/>
                  </a:lnTo>
                  <a:lnTo>
                    <a:pt x="6565" y="8215"/>
                  </a:lnTo>
                  <a:lnTo>
                    <a:pt x="6563" y="8215"/>
                  </a:lnTo>
                  <a:lnTo>
                    <a:pt x="6572" y="8224"/>
                  </a:lnTo>
                  <a:lnTo>
                    <a:pt x="6574" y="8227"/>
                  </a:lnTo>
                  <a:lnTo>
                    <a:pt x="6573" y="8234"/>
                  </a:lnTo>
                  <a:lnTo>
                    <a:pt x="6571" y="8238"/>
                  </a:lnTo>
                  <a:lnTo>
                    <a:pt x="6569" y="8239"/>
                  </a:lnTo>
                  <a:lnTo>
                    <a:pt x="6566" y="8239"/>
                  </a:lnTo>
                  <a:lnTo>
                    <a:pt x="6571" y="8244"/>
                  </a:lnTo>
                  <a:lnTo>
                    <a:pt x="6579" y="8246"/>
                  </a:lnTo>
                  <a:lnTo>
                    <a:pt x="6586" y="8244"/>
                  </a:lnTo>
                  <a:lnTo>
                    <a:pt x="6593" y="8239"/>
                  </a:lnTo>
                  <a:lnTo>
                    <a:pt x="6592" y="8220"/>
                  </a:lnTo>
                  <a:lnTo>
                    <a:pt x="6606" y="8201"/>
                  </a:lnTo>
                  <a:lnTo>
                    <a:pt x="6624" y="8188"/>
                  </a:lnTo>
                  <a:lnTo>
                    <a:pt x="6642" y="8181"/>
                  </a:lnTo>
                  <a:lnTo>
                    <a:pt x="6646" y="8181"/>
                  </a:lnTo>
                  <a:lnTo>
                    <a:pt x="6650" y="8185"/>
                  </a:lnTo>
                  <a:lnTo>
                    <a:pt x="6659" y="8202"/>
                  </a:lnTo>
                  <a:lnTo>
                    <a:pt x="6668" y="8209"/>
                  </a:lnTo>
                  <a:lnTo>
                    <a:pt x="6688" y="8214"/>
                  </a:lnTo>
                  <a:lnTo>
                    <a:pt x="6696" y="8222"/>
                  </a:lnTo>
                  <a:lnTo>
                    <a:pt x="6692" y="8223"/>
                  </a:lnTo>
                  <a:lnTo>
                    <a:pt x="6689" y="8225"/>
                  </a:lnTo>
                  <a:lnTo>
                    <a:pt x="6682" y="8232"/>
                  </a:lnTo>
                  <a:lnTo>
                    <a:pt x="6686" y="8236"/>
                  </a:lnTo>
                  <a:lnTo>
                    <a:pt x="6695" y="8235"/>
                  </a:lnTo>
                  <a:lnTo>
                    <a:pt x="6699" y="8237"/>
                  </a:lnTo>
                  <a:lnTo>
                    <a:pt x="6699" y="8241"/>
                  </a:lnTo>
                  <a:lnTo>
                    <a:pt x="6696" y="8243"/>
                  </a:lnTo>
                  <a:lnTo>
                    <a:pt x="6689" y="8251"/>
                  </a:lnTo>
                  <a:lnTo>
                    <a:pt x="6692" y="8257"/>
                  </a:lnTo>
                  <a:lnTo>
                    <a:pt x="6695" y="8263"/>
                  </a:lnTo>
                  <a:lnTo>
                    <a:pt x="6697" y="8269"/>
                  </a:lnTo>
                  <a:lnTo>
                    <a:pt x="6696" y="8275"/>
                  </a:lnTo>
                  <a:lnTo>
                    <a:pt x="6710" y="8292"/>
                  </a:lnTo>
                  <a:lnTo>
                    <a:pt x="6713" y="8294"/>
                  </a:lnTo>
                  <a:lnTo>
                    <a:pt x="6718" y="8292"/>
                  </a:lnTo>
                  <a:lnTo>
                    <a:pt x="6721" y="8287"/>
                  </a:lnTo>
                  <a:lnTo>
                    <a:pt x="6724" y="8284"/>
                  </a:lnTo>
                  <a:lnTo>
                    <a:pt x="6729" y="8284"/>
                  </a:lnTo>
                  <a:lnTo>
                    <a:pt x="6727" y="8277"/>
                  </a:lnTo>
                  <a:lnTo>
                    <a:pt x="6725" y="8275"/>
                  </a:lnTo>
                  <a:lnTo>
                    <a:pt x="6734" y="8271"/>
                  </a:lnTo>
                  <a:lnTo>
                    <a:pt x="6737" y="8270"/>
                  </a:lnTo>
                  <a:lnTo>
                    <a:pt x="6739" y="8272"/>
                  </a:lnTo>
                  <a:lnTo>
                    <a:pt x="6742" y="8279"/>
                  </a:lnTo>
                  <a:lnTo>
                    <a:pt x="6744" y="8280"/>
                  </a:lnTo>
                  <a:lnTo>
                    <a:pt x="6750" y="8278"/>
                  </a:lnTo>
                  <a:lnTo>
                    <a:pt x="6755" y="8272"/>
                  </a:lnTo>
                  <a:lnTo>
                    <a:pt x="6762" y="8270"/>
                  </a:lnTo>
                  <a:lnTo>
                    <a:pt x="6807" y="8287"/>
                  </a:lnTo>
                  <a:lnTo>
                    <a:pt x="6810" y="8300"/>
                  </a:lnTo>
                  <a:lnTo>
                    <a:pt x="6816" y="8300"/>
                  </a:lnTo>
                  <a:lnTo>
                    <a:pt x="6820" y="8306"/>
                  </a:lnTo>
                  <a:lnTo>
                    <a:pt x="6824" y="8313"/>
                  </a:lnTo>
                  <a:lnTo>
                    <a:pt x="6828" y="8319"/>
                  </a:lnTo>
                  <a:lnTo>
                    <a:pt x="6833" y="8323"/>
                  </a:lnTo>
                  <a:lnTo>
                    <a:pt x="6849" y="8329"/>
                  </a:lnTo>
                  <a:lnTo>
                    <a:pt x="6844" y="8333"/>
                  </a:lnTo>
                  <a:lnTo>
                    <a:pt x="6841" y="8334"/>
                  </a:lnTo>
                  <a:lnTo>
                    <a:pt x="6846" y="8351"/>
                  </a:lnTo>
                  <a:lnTo>
                    <a:pt x="6853" y="8352"/>
                  </a:lnTo>
                  <a:lnTo>
                    <a:pt x="6861" y="8348"/>
                  </a:lnTo>
                  <a:lnTo>
                    <a:pt x="6868" y="8353"/>
                  </a:lnTo>
                  <a:lnTo>
                    <a:pt x="6867" y="8360"/>
                  </a:lnTo>
                  <a:lnTo>
                    <a:pt x="6866" y="8367"/>
                  </a:lnTo>
                  <a:lnTo>
                    <a:pt x="6865" y="8374"/>
                  </a:lnTo>
                  <a:lnTo>
                    <a:pt x="6860" y="8378"/>
                  </a:lnTo>
                  <a:lnTo>
                    <a:pt x="6875" y="8390"/>
                  </a:lnTo>
                  <a:lnTo>
                    <a:pt x="6880" y="8392"/>
                  </a:lnTo>
                  <a:lnTo>
                    <a:pt x="6878" y="8392"/>
                  </a:lnTo>
                  <a:lnTo>
                    <a:pt x="6887" y="8402"/>
                  </a:lnTo>
                  <a:lnTo>
                    <a:pt x="6900" y="8429"/>
                  </a:lnTo>
                  <a:lnTo>
                    <a:pt x="6909" y="8443"/>
                  </a:lnTo>
                  <a:lnTo>
                    <a:pt x="6934" y="8460"/>
                  </a:lnTo>
                  <a:lnTo>
                    <a:pt x="6946" y="8472"/>
                  </a:lnTo>
                  <a:lnTo>
                    <a:pt x="6953" y="8494"/>
                  </a:lnTo>
                  <a:lnTo>
                    <a:pt x="6960" y="8498"/>
                  </a:lnTo>
                  <a:lnTo>
                    <a:pt x="6971" y="8509"/>
                  </a:lnTo>
                  <a:lnTo>
                    <a:pt x="6977" y="8512"/>
                  </a:lnTo>
                  <a:lnTo>
                    <a:pt x="7027" y="8518"/>
                  </a:lnTo>
                  <a:lnTo>
                    <a:pt x="7032" y="8525"/>
                  </a:lnTo>
                  <a:lnTo>
                    <a:pt x="7037" y="8551"/>
                  </a:lnTo>
                  <a:lnTo>
                    <a:pt x="7039" y="8556"/>
                  </a:lnTo>
                  <a:lnTo>
                    <a:pt x="7043" y="8558"/>
                  </a:lnTo>
                  <a:lnTo>
                    <a:pt x="7051" y="8569"/>
                  </a:lnTo>
                  <a:lnTo>
                    <a:pt x="7055" y="8571"/>
                  </a:lnTo>
                  <a:lnTo>
                    <a:pt x="7061" y="8572"/>
                  </a:lnTo>
                  <a:lnTo>
                    <a:pt x="7072" y="8579"/>
                  </a:lnTo>
                  <a:lnTo>
                    <a:pt x="7076" y="8583"/>
                  </a:lnTo>
                  <a:lnTo>
                    <a:pt x="7079" y="8590"/>
                  </a:lnTo>
                  <a:lnTo>
                    <a:pt x="7082" y="8600"/>
                  </a:lnTo>
                  <a:lnTo>
                    <a:pt x="7081" y="8599"/>
                  </a:lnTo>
                  <a:lnTo>
                    <a:pt x="7081" y="8603"/>
                  </a:lnTo>
                  <a:lnTo>
                    <a:pt x="7081" y="8608"/>
                  </a:lnTo>
                  <a:lnTo>
                    <a:pt x="7081" y="8612"/>
                  </a:lnTo>
                  <a:lnTo>
                    <a:pt x="7085" y="8616"/>
                  </a:lnTo>
                  <a:lnTo>
                    <a:pt x="7091" y="8620"/>
                  </a:lnTo>
                  <a:lnTo>
                    <a:pt x="7094" y="8623"/>
                  </a:lnTo>
                  <a:lnTo>
                    <a:pt x="7098" y="8631"/>
                  </a:lnTo>
                  <a:lnTo>
                    <a:pt x="7100" y="8639"/>
                  </a:lnTo>
                  <a:lnTo>
                    <a:pt x="7101" y="8646"/>
                  </a:lnTo>
                  <a:lnTo>
                    <a:pt x="7102" y="8652"/>
                  </a:lnTo>
                  <a:lnTo>
                    <a:pt x="7104" y="8671"/>
                  </a:lnTo>
                  <a:lnTo>
                    <a:pt x="7115" y="8686"/>
                  </a:lnTo>
                  <a:lnTo>
                    <a:pt x="7130" y="8697"/>
                  </a:lnTo>
                  <a:lnTo>
                    <a:pt x="7167" y="8710"/>
                  </a:lnTo>
                  <a:lnTo>
                    <a:pt x="7171" y="8717"/>
                  </a:lnTo>
                  <a:lnTo>
                    <a:pt x="7171" y="8728"/>
                  </a:lnTo>
                  <a:lnTo>
                    <a:pt x="7168" y="8735"/>
                  </a:lnTo>
                  <a:lnTo>
                    <a:pt x="7164" y="8739"/>
                  </a:lnTo>
                  <a:lnTo>
                    <a:pt x="7160" y="8739"/>
                  </a:lnTo>
                  <a:lnTo>
                    <a:pt x="7173" y="8765"/>
                  </a:lnTo>
                  <a:lnTo>
                    <a:pt x="7188" y="8787"/>
                  </a:lnTo>
                  <a:lnTo>
                    <a:pt x="7186" y="8798"/>
                  </a:lnTo>
                  <a:lnTo>
                    <a:pt x="7188" y="8807"/>
                  </a:lnTo>
                  <a:lnTo>
                    <a:pt x="7195" y="8821"/>
                  </a:lnTo>
                  <a:lnTo>
                    <a:pt x="7196" y="8826"/>
                  </a:lnTo>
                  <a:lnTo>
                    <a:pt x="7198" y="8836"/>
                  </a:lnTo>
                  <a:lnTo>
                    <a:pt x="7199" y="8840"/>
                  </a:lnTo>
                  <a:lnTo>
                    <a:pt x="7207" y="8849"/>
                  </a:lnTo>
                  <a:lnTo>
                    <a:pt x="7208" y="8852"/>
                  </a:lnTo>
                  <a:lnTo>
                    <a:pt x="7211" y="8863"/>
                  </a:lnTo>
                  <a:lnTo>
                    <a:pt x="7212" y="8871"/>
                  </a:lnTo>
                  <a:lnTo>
                    <a:pt x="7213" y="8876"/>
                  </a:lnTo>
                  <a:lnTo>
                    <a:pt x="7220" y="8878"/>
                  </a:lnTo>
                  <a:lnTo>
                    <a:pt x="7248" y="8876"/>
                  </a:lnTo>
                  <a:lnTo>
                    <a:pt x="7256" y="8872"/>
                  </a:lnTo>
                  <a:lnTo>
                    <a:pt x="7276" y="8851"/>
                  </a:lnTo>
                  <a:lnTo>
                    <a:pt x="7284" y="8849"/>
                  </a:lnTo>
                  <a:lnTo>
                    <a:pt x="7292" y="8852"/>
                  </a:lnTo>
                  <a:lnTo>
                    <a:pt x="7298" y="8858"/>
                  </a:lnTo>
                  <a:lnTo>
                    <a:pt x="7335" y="8910"/>
                  </a:lnTo>
                  <a:lnTo>
                    <a:pt x="7348" y="8921"/>
                  </a:lnTo>
                  <a:lnTo>
                    <a:pt x="7361" y="8925"/>
                  </a:lnTo>
                  <a:lnTo>
                    <a:pt x="7364" y="8930"/>
                  </a:lnTo>
                  <a:lnTo>
                    <a:pt x="7368" y="8929"/>
                  </a:lnTo>
                  <a:lnTo>
                    <a:pt x="7375" y="8925"/>
                  </a:lnTo>
                  <a:lnTo>
                    <a:pt x="7375" y="8923"/>
                  </a:lnTo>
                  <a:lnTo>
                    <a:pt x="7374" y="8918"/>
                  </a:lnTo>
                  <a:lnTo>
                    <a:pt x="7373" y="8915"/>
                  </a:lnTo>
                  <a:lnTo>
                    <a:pt x="7383" y="8910"/>
                  </a:lnTo>
                  <a:lnTo>
                    <a:pt x="7420" y="8914"/>
                  </a:lnTo>
                  <a:lnTo>
                    <a:pt x="7429" y="8907"/>
                  </a:lnTo>
                  <a:lnTo>
                    <a:pt x="7448" y="8884"/>
                  </a:lnTo>
                  <a:lnTo>
                    <a:pt x="7457" y="8880"/>
                  </a:lnTo>
                  <a:lnTo>
                    <a:pt x="7460" y="8875"/>
                  </a:lnTo>
                  <a:lnTo>
                    <a:pt x="7484" y="8846"/>
                  </a:lnTo>
                  <a:lnTo>
                    <a:pt x="7513" y="8830"/>
                  </a:lnTo>
                  <a:lnTo>
                    <a:pt x="7521" y="8819"/>
                  </a:lnTo>
                  <a:lnTo>
                    <a:pt x="7525" y="8808"/>
                  </a:lnTo>
                  <a:lnTo>
                    <a:pt x="7536" y="8790"/>
                  </a:lnTo>
                  <a:lnTo>
                    <a:pt x="7545" y="8769"/>
                  </a:lnTo>
                  <a:lnTo>
                    <a:pt x="7556" y="8750"/>
                  </a:lnTo>
                  <a:lnTo>
                    <a:pt x="7561" y="8743"/>
                  </a:lnTo>
                  <a:lnTo>
                    <a:pt x="7555" y="8739"/>
                  </a:lnTo>
                  <a:lnTo>
                    <a:pt x="7542" y="8737"/>
                  </a:lnTo>
                  <a:lnTo>
                    <a:pt x="7540" y="8734"/>
                  </a:lnTo>
                  <a:lnTo>
                    <a:pt x="7536" y="8735"/>
                  </a:lnTo>
                  <a:lnTo>
                    <a:pt x="7533" y="8735"/>
                  </a:lnTo>
                  <a:lnTo>
                    <a:pt x="7531" y="8733"/>
                  </a:lnTo>
                  <a:lnTo>
                    <a:pt x="7528" y="8729"/>
                  </a:lnTo>
                  <a:lnTo>
                    <a:pt x="7526" y="8723"/>
                  </a:lnTo>
                  <a:lnTo>
                    <a:pt x="7519" y="8705"/>
                  </a:lnTo>
                  <a:lnTo>
                    <a:pt x="7516" y="8703"/>
                  </a:lnTo>
                  <a:lnTo>
                    <a:pt x="7507" y="8702"/>
                  </a:lnTo>
                  <a:lnTo>
                    <a:pt x="7503" y="8701"/>
                  </a:lnTo>
                  <a:lnTo>
                    <a:pt x="7495" y="8689"/>
                  </a:lnTo>
                  <a:lnTo>
                    <a:pt x="7491" y="8687"/>
                  </a:lnTo>
                  <a:lnTo>
                    <a:pt x="7487" y="8687"/>
                  </a:lnTo>
                  <a:lnTo>
                    <a:pt x="7484" y="8684"/>
                  </a:lnTo>
                  <a:lnTo>
                    <a:pt x="7482" y="8674"/>
                  </a:lnTo>
                  <a:lnTo>
                    <a:pt x="7481" y="8667"/>
                  </a:lnTo>
                  <a:lnTo>
                    <a:pt x="7476" y="8664"/>
                  </a:lnTo>
                  <a:lnTo>
                    <a:pt x="7468" y="8663"/>
                  </a:lnTo>
                  <a:lnTo>
                    <a:pt x="7460" y="8660"/>
                  </a:lnTo>
                  <a:lnTo>
                    <a:pt x="7457" y="8652"/>
                  </a:lnTo>
                  <a:lnTo>
                    <a:pt x="7454" y="8641"/>
                  </a:lnTo>
                  <a:lnTo>
                    <a:pt x="7449" y="8629"/>
                  </a:lnTo>
                  <a:lnTo>
                    <a:pt x="7454" y="8625"/>
                  </a:lnTo>
                  <a:lnTo>
                    <a:pt x="7453" y="8621"/>
                  </a:lnTo>
                  <a:lnTo>
                    <a:pt x="7447" y="8616"/>
                  </a:lnTo>
                  <a:lnTo>
                    <a:pt x="7438" y="8613"/>
                  </a:lnTo>
                  <a:lnTo>
                    <a:pt x="7435" y="8611"/>
                  </a:lnTo>
                  <a:lnTo>
                    <a:pt x="7432" y="8610"/>
                  </a:lnTo>
                  <a:lnTo>
                    <a:pt x="7426" y="8614"/>
                  </a:lnTo>
                  <a:lnTo>
                    <a:pt x="7425" y="8614"/>
                  </a:lnTo>
                  <a:lnTo>
                    <a:pt x="7424" y="8613"/>
                  </a:lnTo>
                  <a:lnTo>
                    <a:pt x="7422" y="8611"/>
                  </a:lnTo>
                  <a:lnTo>
                    <a:pt x="7427" y="8579"/>
                  </a:lnTo>
                  <a:lnTo>
                    <a:pt x="7439" y="8554"/>
                  </a:lnTo>
                  <a:lnTo>
                    <a:pt x="7467" y="8513"/>
                  </a:lnTo>
                  <a:lnTo>
                    <a:pt x="7464" y="8513"/>
                  </a:lnTo>
                  <a:lnTo>
                    <a:pt x="7470" y="8509"/>
                  </a:lnTo>
                  <a:lnTo>
                    <a:pt x="7482" y="8509"/>
                  </a:lnTo>
                  <a:lnTo>
                    <a:pt x="7488" y="8508"/>
                  </a:lnTo>
                  <a:lnTo>
                    <a:pt x="7486" y="8500"/>
                  </a:lnTo>
                  <a:lnTo>
                    <a:pt x="7477" y="8484"/>
                  </a:lnTo>
                  <a:lnTo>
                    <a:pt x="7489" y="8479"/>
                  </a:lnTo>
                  <a:lnTo>
                    <a:pt x="7488" y="8482"/>
                  </a:lnTo>
                  <a:lnTo>
                    <a:pt x="7488" y="8482"/>
                  </a:lnTo>
                  <a:lnTo>
                    <a:pt x="7488" y="8482"/>
                  </a:lnTo>
                  <a:lnTo>
                    <a:pt x="7488" y="8484"/>
                  </a:lnTo>
                  <a:lnTo>
                    <a:pt x="7492" y="8488"/>
                  </a:lnTo>
                  <a:lnTo>
                    <a:pt x="7497" y="8488"/>
                  </a:lnTo>
                  <a:lnTo>
                    <a:pt x="7501" y="8489"/>
                  </a:lnTo>
                  <a:lnTo>
                    <a:pt x="7502" y="8498"/>
                  </a:lnTo>
                  <a:lnTo>
                    <a:pt x="7499" y="8504"/>
                  </a:lnTo>
                  <a:lnTo>
                    <a:pt x="7473" y="8547"/>
                  </a:lnTo>
                  <a:lnTo>
                    <a:pt x="7468" y="8563"/>
                  </a:lnTo>
                  <a:lnTo>
                    <a:pt x="7466" y="8594"/>
                  </a:lnTo>
                  <a:lnTo>
                    <a:pt x="7464" y="8598"/>
                  </a:lnTo>
                  <a:lnTo>
                    <a:pt x="7463" y="8602"/>
                  </a:lnTo>
                  <a:lnTo>
                    <a:pt x="7466" y="8610"/>
                  </a:lnTo>
                  <a:lnTo>
                    <a:pt x="7470" y="8617"/>
                  </a:lnTo>
                  <a:lnTo>
                    <a:pt x="7495" y="8647"/>
                  </a:lnTo>
                  <a:lnTo>
                    <a:pt x="7505" y="8654"/>
                  </a:lnTo>
                  <a:lnTo>
                    <a:pt x="7528" y="8662"/>
                  </a:lnTo>
                  <a:lnTo>
                    <a:pt x="7540" y="8661"/>
                  </a:lnTo>
                  <a:lnTo>
                    <a:pt x="7578" y="8651"/>
                  </a:lnTo>
                  <a:lnTo>
                    <a:pt x="7584" y="8652"/>
                  </a:lnTo>
                  <a:lnTo>
                    <a:pt x="7597" y="8659"/>
                  </a:lnTo>
                  <a:lnTo>
                    <a:pt x="7638" y="8661"/>
                  </a:lnTo>
                  <a:lnTo>
                    <a:pt x="7650" y="8670"/>
                  </a:lnTo>
                  <a:lnTo>
                    <a:pt x="7656" y="8676"/>
                  </a:lnTo>
                  <a:lnTo>
                    <a:pt x="7662" y="8679"/>
                  </a:lnTo>
                  <a:lnTo>
                    <a:pt x="7728" y="8678"/>
                  </a:lnTo>
                  <a:lnTo>
                    <a:pt x="7734" y="8676"/>
                  </a:lnTo>
                  <a:lnTo>
                    <a:pt x="7772" y="8649"/>
                  </a:lnTo>
                  <a:lnTo>
                    <a:pt x="7798" y="8641"/>
                  </a:lnTo>
                  <a:lnTo>
                    <a:pt x="7834" y="8615"/>
                  </a:lnTo>
                  <a:lnTo>
                    <a:pt x="7834" y="8604"/>
                  </a:lnTo>
                  <a:lnTo>
                    <a:pt x="7840" y="8593"/>
                  </a:lnTo>
                  <a:lnTo>
                    <a:pt x="7852" y="8575"/>
                  </a:lnTo>
                  <a:lnTo>
                    <a:pt x="7860" y="8550"/>
                  </a:lnTo>
                  <a:lnTo>
                    <a:pt x="7865" y="8540"/>
                  </a:lnTo>
                  <a:lnTo>
                    <a:pt x="7872" y="8536"/>
                  </a:lnTo>
                  <a:lnTo>
                    <a:pt x="7893" y="8538"/>
                  </a:lnTo>
                  <a:lnTo>
                    <a:pt x="7902" y="8535"/>
                  </a:lnTo>
                  <a:lnTo>
                    <a:pt x="7912" y="8525"/>
                  </a:lnTo>
                  <a:lnTo>
                    <a:pt x="7918" y="8515"/>
                  </a:lnTo>
                  <a:lnTo>
                    <a:pt x="7926" y="8506"/>
                  </a:lnTo>
                  <a:lnTo>
                    <a:pt x="7935" y="8504"/>
                  </a:lnTo>
                  <a:lnTo>
                    <a:pt x="7945" y="8514"/>
                  </a:lnTo>
                  <a:lnTo>
                    <a:pt x="7933" y="8518"/>
                  </a:lnTo>
                  <a:lnTo>
                    <a:pt x="7928" y="8523"/>
                  </a:lnTo>
                  <a:lnTo>
                    <a:pt x="7926" y="8532"/>
                  </a:lnTo>
                  <a:lnTo>
                    <a:pt x="7929" y="8544"/>
                  </a:lnTo>
                  <a:lnTo>
                    <a:pt x="7936" y="8545"/>
                  </a:lnTo>
                  <a:lnTo>
                    <a:pt x="7962" y="8535"/>
                  </a:lnTo>
                  <a:lnTo>
                    <a:pt x="7971" y="8527"/>
                  </a:lnTo>
                  <a:lnTo>
                    <a:pt x="7979" y="8513"/>
                  </a:lnTo>
                  <a:lnTo>
                    <a:pt x="7994" y="8459"/>
                  </a:lnTo>
                  <a:lnTo>
                    <a:pt x="7991" y="8448"/>
                  </a:lnTo>
                  <a:lnTo>
                    <a:pt x="7985" y="8444"/>
                  </a:lnTo>
                  <a:lnTo>
                    <a:pt x="7973" y="8445"/>
                  </a:lnTo>
                  <a:lnTo>
                    <a:pt x="7959" y="8452"/>
                  </a:lnTo>
                  <a:lnTo>
                    <a:pt x="7944" y="8463"/>
                  </a:lnTo>
                  <a:lnTo>
                    <a:pt x="7930" y="8469"/>
                  </a:lnTo>
                  <a:lnTo>
                    <a:pt x="7915" y="8462"/>
                  </a:lnTo>
                  <a:lnTo>
                    <a:pt x="7915" y="8457"/>
                  </a:lnTo>
                  <a:lnTo>
                    <a:pt x="7933" y="8439"/>
                  </a:lnTo>
                  <a:lnTo>
                    <a:pt x="7943" y="8436"/>
                  </a:lnTo>
                  <a:lnTo>
                    <a:pt x="7950" y="8429"/>
                  </a:lnTo>
                  <a:lnTo>
                    <a:pt x="7953" y="8427"/>
                  </a:lnTo>
                  <a:lnTo>
                    <a:pt x="7957" y="8428"/>
                  </a:lnTo>
                  <a:lnTo>
                    <a:pt x="7965" y="8435"/>
                  </a:lnTo>
                  <a:lnTo>
                    <a:pt x="7969" y="8436"/>
                  </a:lnTo>
                  <a:lnTo>
                    <a:pt x="7978" y="8432"/>
                  </a:lnTo>
                  <a:lnTo>
                    <a:pt x="7985" y="8420"/>
                  </a:lnTo>
                  <a:lnTo>
                    <a:pt x="7988" y="8402"/>
                  </a:lnTo>
                  <a:lnTo>
                    <a:pt x="7988" y="8380"/>
                  </a:lnTo>
                  <a:lnTo>
                    <a:pt x="7981" y="8370"/>
                  </a:lnTo>
                  <a:lnTo>
                    <a:pt x="7940" y="8389"/>
                  </a:lnTo>
                  <a:lnTo>
                    <a:pt x="7931" y="8387"/>
                  </a:lnTo>
                  <a:lnTo>
                    <a:pt x="7915" y="8377"/>
                  </a:lnTo>
                  <a:lnTo>
                    <a:pt x="7907" y="8375"/>
                  </a:lnTo>
                  <a:lnTo>
                    <a:pt x="7894" y="8377"/>
                  </a:lnTo>
                  <a:lnTo>
                    <a:pt x="7887" y="8377"/>
                  </a:lnTo>
                  <a:lnTo>
                    <a:pt x="7880" y="8372"/>
                  </a:lnTo>
                  <a:lnTo>
                    <a:pt x="7975" y="8343"/>
                  </a:lnTo>
                  <a:lnTo>
                    <a:pt x="7983" y="8334"/>
                  </a:lnTo>
                  <a:lnTo>
                    <a:pt x="7985" y="8323"/>
                  </a:lnTo>
                  <a:lnTo>
                    <a:pt x="7985" y="8309"/>
                  </a:lnTo>
                  <a:lnTo>
                    <a:pt x="7983" y="8297"/>
                  </a:lnTo>
                  <a:lnTo>
                    <a:pt x="7978" y="8291"/>
                  </a:lnTo>
                  <a:lnTo>
                    <a:pt x="7980" y="8291"/>
                  </a:lnTo>
                  <a:lnTo>
                    <a:pt x="7975" y="8280"/>
                  </a:lnTo>
                  <a:lnTo>
                    <a:pt x="7970" y="8262"/>
                  </a:lnTo>
                  <a:lnTo>
                    <a:pt x="7967" y="8242"/>
                  </a:lnTo>
                  <a:lnTo>
                    <a:pt x="7965" y="8228"/>
                  </a:lnTo>
                  <a:lnTo>
                    <a:pt x="7959" y="8232"/>
                  </a:lnTo>
                  <a:lnTo>
                    <a:pt x="7954" y="8233"/>
                  </a:lnTo>
                  <a:lnTo>
                    <a:pt x="7949" y="8231"/>
                  </a:lnTo>
                  <a:lnTo>
                    <a:pt x="7942" y="8225"/>
                  </a:lnTo>
                  <a:lnTo>
                    <a:pt x="7954" y="8219"/>
                  </a:lnTo>
                  <a:lnTo>
                    <a:pt x="7959" y="8215"/>
                  </a:lnTo>
                  <a:lnTo>
                    <a:pt x="7957" y="8209"/>
                  </a:lnTo>
                  <a:lnTo>
                    <a:pt x="7955" y="8205"/>
                  </a:lnTo>
                  <a:lnTo>
                    <a:pt x="7953" y="8202"/>
                  </a:lnTo>
                  <a:lnTo>
                    <a:pt x="7950" y="8200"/>
                  </a:lnTo>
                  <a:lnTo>
                    <a:pt x="7944" y="8209"/>
                  </a:lnTo>
                  <a:lnTo>
                    <a:pt x="7932" y="8206"/>
                  </a:lnTo>
                  <a:lnTo>
                    <a:pt x="7911" y="8192"/>
                  </a:lnTo>
                  <a:lnTo>
                    <a:pt x="7875" y="8183"/>
                  </a:lnTo>
                  <a:lnTo>
                    <a:pt x="7865" y="8174"/>
                  </a:lnTo>
                  <a:lnTo>
                    <a:pt x="7903" y="8173"/>
                  </a:lnTo>
                  <a:lnTo>
                    <a:pt x="7918" y="8179"/>
                  </a:lnTo>
                  <a:lnTo>
                    <a:pt x="7925" y="8178"/>
                  </a:lnTo>
                  <a:lnTo>
                    <a:pt x="7964" y="8151"/>
                  </a:lnTo>
                  <a:lnTo>
                    <a:pt x="7965" y="8149"/>
                  </a:lnTo>
                  <a:lnTo>
                    <a:pt x="7966" y="8145"/>
                  </a:lnTo>
                  <a:lnTo>
                    <a:pt x="7967" y="8143"/>
                  </a:lnTo>
                  <a:lnTo>
                    <a:pt x="7970" y="8142"/>
                  </a:lnTo>
                  <a:lnTo>
                    <a:pt x="7977" y="8142"/>
                  </a:lnTo>
                  <a:lnTo>
                    <a:pt x="7980" y="8140"/>
                  </a:lnTo>
                  <a:lnTo>
                    <a:pt x="7984" y="8134"/>
                  </a:lnTo>
                  <a:lnTo>
                    <a:pt x="7989" y="8126"/>
                  </a:lnTo>
                  <a:lnTo>
                    <a:pt x="7990" y="8123"/>
                  </a:lnTo>
                  <a:lnTo>
                    <a:pt x="7991" y="8118"/>
                  </a:lnTo>
                  <a:lnTo>
                    <a:pt x="7992" y="8114"/>
                  </a:lnTo>
                  <a:lnTo>
                    <a:pt x="7995" y="8110"/>
                  </a:lnTo>
                  <a:lnTo>
                    <a:pt x="8000" y="8108"/>
                  </a:lnTo>
                  <a:lnTo>
                    <a:pt x="8011" y="8109"/>
                  </a:lnTo>
                  <a:lnTo>
                    <a:pt x="8016" y="8106"/>
                  </a:lnTo>
                  <a:cubicBezTo>
                    <a:pt x="8016" y="8106"/>
                    <a:pt x="8020" y="8098"/>
                    <a:pt x="8020" y="8098"/>
                  </a:cubicBezTo>
                  <a:close/>
                  <a:moveTo>
                    <a:pt x="9465" y="6973"/>
                  </a:moveTo>
                  <a:lnTo>
                    <a:pt x="9469" y="6968"/>
                  </a:lnTo>
                  <a:lnTo>
                    <a:pt x="9473" y="6967"/>
                  </a:lnTo>
                  <a:lnTo>
                    <a:pt x="9477" y="6970"/>
                  </a:lnTo>
                  <a:lnTo>
                    <a:pt x="9480" y="6974"/>
                  </a:lnTo>
                  <a:lnTo>
                    <a:pt x="9482" y="6980"/>
                  </a:lnTo>
                  <a:lnTo>
                    <a:pt x="9486" y="6985"/>
                  </a:lnTo>
                  <a:lnTo>
                    <a:pt x="9493" y="6986"/>
                  </a:lnTo>
                  <a:lnTo>
                    <a:pt x="9498" y="6976"/>
                  </a:lnTo>
                  <a:lnTo>
                    <a:pt x="9503" y="6945"/>
                  </a:lnTo>
                  <a:lnTo>
                    <a:pt x="9489" y="6936"/>
                  </a:lnTo>
                  <a:lnTo>
                    <a:pt x="9481" y="6933"/>
                  </a:lnTo>
                  <a:lnTo>
                    <a:pt x="9475" y="6933"/>
                  </a:lnTo>
                  <a:lnTo>
                    <a:pt x="9464" y="6929"/>
                  </a:lnTo>
                  <a:lnTo>
                    <a:pt x="9463" y="6932"/>
                  </a:lnTo>
                  <a:lnTo>
                    <a:pt x="9461" y="6939"/>
                  </a:lnTo>
                  <a:lnTo>
                    <a:pt x="9383" y="6922"/>
                  </a:lnTo>
                  <a:lnTo>
                    <a:pt x="9285" y="6894"/>
                  </a:lnTo>
                  <a:lnTo>
                    <a:pt x="9189" y="6897"/>
                  </a:lnTo>
                  <a:lnTo>
                    <a:pt x="9135" y="6890"/>
                  </a:lnTo>
                  <a:lnTo>
                    <a:pt x="9086" y="6906"/>
                  </a:lnTo>
                  <a:lnTo>
                    <a:pt x="9074" y="6899"/>
                  </a:lnTo>
                  <a:lnTo>
                    <a:pt x="9026" y="6922"/>
                  </a:lnTo>
                  <a:lnTo>
                    <a:pt x="9020" y="6928"/>
                  </a:lnTo>
                  <a:lnTo>
                    <a:pt x="9017" y="6929"/>
                  </a:lnTo>
                  <a:lnTo>
                    <a:pt x="9007" y="6929"/>
                  </a:lnTo>
                  <a:lnTo>
                    <a:pt x="9004" y="6931"/>
                  </a:lnTo>
                  <a:lnTo>
                    <a:pt x="9004" y="6936"/>
                  </a:lnTo>
                  <a:lnTo>
                    <a:pt x="9005" y="6950"/>
                  </a:lnTo>
                  <a:lnTo>
                    <a:pt x="9005" y="6955"/>
                  </a:lnTo>
                  <a:lnTo>
                    <a:pt x="9007" y="6955"/>
                  </a:lnTo>
                  <a:lnTo>
                    <a:pt x="9003" y="6960"/>
                  </a:lnTo>
                  <a:lnTo>
                    <a:pt x="8952" y="6970"/>
                  </a:lnTo>
                  <a:lnTo>
                    <a:pt x="8954" y="6965"/>
                  </a:lnTo>
                  <a:lnTo>
                    <a:pt x="8952" y="6965"/>
                  </a:lnTo>
                  <a:lnTo>
                    <a:pt x="8961" y="6944"/>
                  </a:lnTo>
                  <a:lnTo>
                    <a:pt x="8963" y="6934"/>
                  </a:lnTo>
                  <a:lnTo>
                    <a:pt x="8947" y="6913"/>
                  </a:lnTo>
                  <a:lnTo>
                    <a:pt x="8931" y="6898"/>
                  </a:lnTo>
                  <a:lnTo>
                    <a:pt x="8914" y="6889"/>
                  </a:lnTo>
                  <a:lnTo>
                    <a:pt x="8891" y="6886"/>
                  </a:lnTo>
                  <a:lnTo>
                    <a:pt x="8856" y="6865"/>
                  </a:lnTo>
                  <a:lnTo>
                    <a:pt x="8850" y="6867"/>
                  </a:lnTo>
                  <a:lnTo>
                    <a:pt x="8839" y="6877"/>
                  </a:lnTo>
                  <a:lnTo>
                    <a:pt x="8838" y="6881"/>
                  </a:lnTo>
                  <a:lnTo>
                    <a:pt x="8832" y="6880"/>
                  </a:lnTo>
                  <a:lnTo>
                    <a:pt x="8826" y="6875"/>
                  </a:lnTo>
                  <a:lnTo>
                    <a:pt x="8828" y="6864"/>
                  </a:lnTo>
                  <a:lnTo>
                    <a:pt x="8822" y="6854"/>
                  </a:lnTo>
                  <a:lnTo>
                    <a:pt x="8813" y="6848"/>
                  </a:lnTo>
                  <a:lnTo>
                    <a:pt x="8757" y="6846"/>
                  </a:lnTo>
                  <a:lnTo>
                    <a:pt x="8689" y="6826"/>
                  </a:lnTo>
                  <a:lnTo>
                    <a:pt x="8642" y="6829"/>
                  </a:lnTo>
                  <a:lnTo>
                    <a:pt x="8590" y="6836"/>
                  </a:lnTo>
                  <a:lnTo>
                    <a:pt x="8575" y="6846"/>
                  </a:lnTo>
                  <a:lnTo>
                    <a:pt x="8569" y="6864"/>
                  </a:lnTo>
                  <a:lnTo>
                    <a:pt x="8573" y="6874"/>
                  </a:lnTo>
                  <a:lnTo>
                    <a:pt x="8575" y="6884"/>
                  </a:lnTo>
                  <a:lnTo>
                    <a:pt x="8577" y="6893"/>
                  </a:lnTo>
                  <a:lnTo>
                    <a:pt x="8584" y="6897"/>
                  </a:lnTo>
                  <a:lnTo>
                    <a:pt x="8577" y="6905"/>
                  </a:lnTo>
                  <a:lnTo>
                    <a:pt x="8567" y="6905"/>
                  </a:lnTo>
                  <a:lnTo>
                    <a:pt x="8558" y="6899"/>
                  </a:lnTo>
                  <a:lnTo>
                    <a:pt x="8540" y="6871"/>
                  </a:lnTo>
                  <a:lnTo>
                    <a:pt x="8530" y="6864"/>
                  </a:lnTo>
                  <a:lnTo>
                    <a:pt x="8415" y="6877"/>
                  </a:lnTo>
                  <a:lnTo>
                    <a:pt x="8410" y="6880"/>
                  </a:lnTo>
                  <a:lnTo>
                    <a:pt x="8407" y="6884"/>
                  </a:lnTo>
                  <a:lnTo>
                    <a:pt x="8404" y="6895"/>
                  </a:lnTo>
                  <a:lnTo>
                    <a:pt x="8402" y="6899"/>
                  </a:lnTo>
                  <a:lnTo>
                    <a:pt x="8396" y="6902"/>
                  </a:lnTo>
                  <a:lnTo>
                    <a:pt x="8348" y="6908"/>
                  </a:lnTo>
                  <a:lnTo>
                    <a:pt x="8330" y="6904"/>
                  </a:lnTo>
                  <a:lnTo>
                    <a:pt x="8326" y="6907"/>
                  </a:lnTo>
                  <a:lnTo>
                    <a:pt x="8308" y="6929"/>
                  </a:lnTo>
                  <a:lnTo>
                    <a:pt x="8298" y="6937"/>
                  </a:lnTo>
                  <a:lnTo>
                    <a:pt x="8277" y="6945"/>
                  </a:lnTo>
                  <a:lnTo>
                    <a:pt x="8254" y="6961"/>
                  </a:lnTo>
                  <a:lnTo>
                    <a:pt x="8203" y="6975"/>
                  </a:lnTo>
                  <a:lnTo>
                    <a:pt x="8192" y="6988"/>
                  </a:lnTo>
                  <a:lnTo>
                    <a:pt x="8189" y="7001"/>
                  </a:lnTo>
                  <a:lnTo>
                    <a:pt x="8187" y="7020"/>
                  </a:lnTo>
                  <a:lnTo>
                    <a:pt x="8188" y="7041"/>
                  </a:lnTo>
                  <a:lnTo>
                    <a:pt x="8193" y="7059"/>
                  </a:lnTo>
                  <a:lnTo>
                    <a:pt x="8199" y="7067"/>
                  </a:lnTo>
                  <a:lnTo>
                    <a:pt x="8206" y="7075"/>
                  </a:lnTo>
                  <a:lnTo>
                    <a:pt x="8214" y="7081"/>
                  </a:lnTo>
                  <a:lnTo>
                    <a:pt x="8226" y="7087"/>
                  </a:lnTo>
                  <a:lnTo>
                    <a:pt x="8240" y="7102"/>
                  </a:lnTo>
                  <a:lnTo>
                    <a:pt x="8246" y="7101"/>
                  </a:lnTo>
                  <a:lnTo>
                    <a:pt x="8247" y="7099"/>
                  </a:lnTo>
                  <a:lnTo>
                    <a:pt x="8249" y="7090"/>
                  </a:lnTo>
                  <a:lnTo>
                    <a:pt x="8250" y="7087"/>
                  </a:lnTo>
                  <a:lnTo>
                    <a:pt x="8257" y="7080"/>
                  </a:lnTo>
                  <a:lnTo>
                    <a:pt x="8265" y="7076"/>
                  </a:lnTo>
                  <a:lnTo>
                    <a:pt x="8271" y="7078"/>
                  </a:lnTo>
                  <a:lnTo>
                    <a:pt x="8283" y="7087"/>
                  </a:lnTo>
                  <a:lnTo>
                    <a:pt x="8290" y="7089"/>
                  </a:lnTo>
                  <a:lnTo>
                    <a:pt x="8290" y="7094"/>
                  </a:lnTo>
                  <a:lnTo>
                    <a:pt x="8251" y="7110"/>
                  </a:lnTo>
                  <a:lnTo>
                    <a:pt x="8256" y="7125"/>
                  </a:lnTo>
                  <a:lnTo>
                    <a:pt x="8264" y="7135"/>
                  </a:lnTo>
                  <a:lnTo>
                    <a:pt x="8280" y="7146"/>
                  </a:lnTo>
                  <a:lnTo>
                    <a:pt x="8283" y="7150"/>
                  </a:lnTo>
                  <a:lnTo>
                    <a:pt x="8289" y="7159"/>
                  </a:lnTo>
                  <a:lnTo>
                    <a:pt x="8307" y="7174"/>
                  </a:lnTo>
                  <a:lnTo>
                    <a:pt x="8312" y="7180"/>
                  </a:lnTo>
                  <a:lnTo>
                    <a:pt x="8331" y="7192"/>
                  </a:lnTo>
                  <a:lnTo>
                    <a:pt x="8372" y="7194"/>
                  </a:lnTo>
                  <a:lnTo>
                    <a:pt x="8391" y="7214"/>
                  </a:lnTo>
                  <a:lnTo>
                    <a:pt x="8344" y="7221"/>
                  </a:lnTo>
                  <a:lnTo>
                    <a:pt x="8286" y="7209"/>
                  </a:lnTo>
                  <a:lnTo>
                    <a:pt x="8267" y="7196"/>
                  </a:lnTo>
                  <a:lnTo>
                    <a:pt x="8221" y="7150"/>
                  </a:lnTo>
                  <a:lnTo>
                    <a:pt x="8212" y="7145"/>
                  </a:lnTo>
                  <a:lnTo>
                    <a:pt x="8204" y="7145"/>
                  </a:lnTo>
                  <a:lnTo>
                    <a:pt x="8194" y="7157"/>
                  </a:lnTo>
                  <a:lnTo>
                    <a:pt x="8191" y="7155"/>
                  </a:lnTo>
                  <a:lnTo>
                    <a:pt x="8188" y="7150"/>
                  </a:lnTo>
                  <a:lnTo>
                    <a:pt x="8186" y="7145"/>
                  </a:lnTo>
                  <a:lnTo>
                    <a:pt x="8182" y="7142"/>
                  </a:lnTo>
                  <a:lnTo>
                    <a:pt x="8177" y="7141"/>
                  </a:lnTo>
                  <a:lnTo>
                    <a:pt x="8172" y="7141"/>
                  </a:lnTo>
                  <a:lnTo>
                    <a:pt x="8168" y="7143"/>
                  </a:lnTo>
                  <a:lnTo>
                    <a:pt x="8136" y="7170"/>
                  </a:lnTo>
                  <a:lnTo>
                    <a:pt x="8121" y="7173"/>
                  </a:lnTo>
                  <a:lnTo>
                    <a:pt x="8115" y="7176"/>
                  </a:lnTo>
                  <a:lnTo>
                    <a:pt x="8110" y="7186"/>
                  </a:lnTo>
                  <a:lnTo>
                    <a:pt x="8116" y="7193"/>
                  </a:lnTo>
                  <a:lnTo>
                    <a:pt x="8118" y="7194"/>
                  </a:lnTo>
                  <a:lnTo>
                    <a:pt x="8115" y="7199"/>
                  </a:lnTo>
                  <a:lnTo>
                    <a:pt x="8107" y="7202"/>
                  </a:lnTo>
                  <a:lnTo>
                    <a:pt x="8103" y="7205"/>
                  </a:lnTo>
                  <a:lnTo>
                    <a:pt x="8111" y="7214"/>
                  </a:lnTo>
                  <a:lnTo>
                    <a:pt x="8113" y="7220"/>
                  </a:lnTo>
                  <a:lnTo>
                    <a:pt x="8104" y="7239"/>
                  </a:lnTo>
                  <a:lnTo>
                    <a:pt x="8127" y="7246"/>
                  </a:lnTo>
                  <a:lnTo>
                    <a:pt x="8139" y="7256"/>
                  </a:lnTo>
                  <a:lnTo>
                    <a:pt x="8152" y="7270"/>
                  </a:lnTo>
                  <a:lnTo>
                    <a:pt x="8157" y="7279"/>
                  </a:lnTo>
                  <a:lnTo>
                    <a:pt x="8154" y="7284"/>
                  </a:lnTo>
                  <a:lnTo>
                    <a:pt x="8149" y="7283"/>
                  </a:lnTo>
                  <a:lnTo>
                    <a:pt x="8145" y="7279"/>
                  </a:lnTo>
                  <a:lnTo>
                    <a:pt x="8141" y="7273"/>
                  </a:lnTo>
                  <a:lnTo>
                    <a:pt x="8137" y="7269"/>
                  </a:lnTo>
                  <a:lnTo>
                    <a:pt x="8132" y="7271"/>
                  </a:lnTo>
                  <a:lnTo>
                    <a:pt x="8122" y="7277"/>
                  </a:lnTo>
                  <a:lnTo>
                    <a:pt x="8126" y="7284"/>
                  </a:lnTo>
                  <a:lnTo>
                    <a:pt x="8128" y="7287"/>
                  </a:lnTo>
                  <a:lnTo>
                    <a:pt x="8131" y="7290"/>
                  </a:lnTo>
                  <a:lnTo>
                    <a:pt x="8127" y="7294"/>
                  </a:lnTo>
                  <a:lnTo>
                    <a:pt x="8123" y="7296"/>
                  </a:lnTo>
                  <a:lnTo>
                    <a:pt x="8115" y="7296"/>
                  </a:lnTo>
                  <a:lnTo>
                    <a:pt x="8130" y="7309"/>
                  </a:lnTo>
                  <a:lnTo>
                    <a:pt x="8135" y="7317"/>
                  </a:lnTo>
                  <a:lnTo>
                    <a:pt x="8131" y="7329"/>
                  </a:lnTo>
                  <a:lnTo>
                    <a:pt x="8133" y="7329"/>
                  </a:lnTo>
                  <a:lnTo>
                    <a:pt x="8135" y="7330"/>
                  </a:lnTo>
                  <a:lnTo>
                    <a:pt x="8138" y="7334"/>
                  </a:lnTo>
                  <a:lnTo>
                    <a:pt x="8133" y="7340"/>
                  </a:lnTo>
                  <a:lnTo>
                    <a:pt x="8128" y="7350"/>
                  </a:lnTo>
                  <a:lnTo>
                    <a:pt x="8126" y="7364"/>
                  </a:lnTo>
                  <a:lnTo>
                    <a:pt x="8131" y="7380"/>
                  </a:lnTo>
                  <a:lnTo>
                    <a:pt x="8141" y="7403"/>
                  </a:lnTo>
                  <a:lnTo>
                    <a:pt x="8146" y="7412"/>
                  </a:lnTo>
                  <a:lnTo>
                    <a:pt x="8153" y="7415"/>
                  </a:lnTo>
                  <a:lnTo>
                    <a:pt x="8150" y="7429"/>
                  </a:lnTo>
                  <a:lnTo>
                    <a:pt x="8150" y="7436"/>
                  </a:lnTo>
                  <a:lnTo>
                    <a:pt x="8152" y="7444"/>
                  </a:lnTo>
                  <a:lnTo>
                    <a:pt x="8151" y="7448"/>
                  </a:lnTo>
                  <a:lnTo>
                    <a:pt x="8149" y="7452"/>
                  </a:lnTo>
                  <a:lnTo>
                    <a:pt x="8147" y="7454"/>
                  </a:lnTo>
                  <a:lnTo>
                    <a:pt x="8144" y="7454"/>
                  </a:lnTo>
                  <a:lnTo>
                    <a:pt x="8147" y="7461"/>
                  </a:lnTo>
                  <a:lnTo>
                    <a:pt x="8157" y="7468"/>
                  </a:lnTo>
                  <a:lnTo>
                    <a:pt x="8162" y="7475"/>
                  </a:lnTo>
                  <a:lnTo>
                    <a:pt x="8162" y="7479"/>
                  </a:lnTo>
                  <a:lnTo>
                    <a:pt x="8162" y="7485"/>
                  </a:lnTo>
                  <a:lnTo>
                    <a:pt x="8162" y="7491"/>
                  </a:lnTo>
                  <a:lnTo>
                    <a:pt x="8165" y="7496"/>
                  </a:lnTo>
                  <a:lnTo>
                    <a:pt x="8164" y="7506"/>
                  </a:lnTo>
                  <a:lnTo>
                    <a:pt x="8166" y="7514"/>
                  </a:lnTo>
                  <a:lnTo>
                    <a:pt x="8170" y="7519"/>
                  </a:lnTo>
                  <a:lnTo>
                    <a:pt x="8174" y="7520"/>
                  </a:lnTo>
                  <a:lnTo>
                    <a:pt x="8174" y="7524"/>
                  </a:lnTo>
                  <a:lnTo>
                    <a:pt x="8167" y="7525"/>
                  </a:lnTo>
                  <a:lnTo>
                    <a:pt x="8169" y="7539"/>
                  </a:lnTo>
                  <a:lnTo>
                    <a:pt x="8172" y="7558"/>
                  </a:lnTo>
                  <a:lnTo>
                    <a:pt x="8173" y="7573"/>
                  </a:lnTo>
                  <a:lnTo>
                    <a:pt x="8177" y="7575"/>
                  </a:lnTo>
                  <a:lnTo>
                    <a:pt x="8183" y="7576"/>
                  </a:lnTo>
                  <a:lnTo>
                    <a:pt x="8186" y="7580"/>
                  </a:lnTo>
                  <a:lnTo>
                    <a:pt x="8189" y="7585"/>
                  </a:lnTo>
                  <a:lnTo>
                    <a:pt x="8191" y="7590"/>
                  </a:lnTo>
                  <a:lnTo>
                    <a:pt x="8194" y="7592"/>
                  </a:lnTo>
                  <a:lnTo>
                    <a:pt x="8189" y="7597"/>
                  </a:lnTo>
                  <a:lnTo>
                    <a:pt x="8170" y="7595"/>
                  </a:lnTo>
                  <a:lnTo>
                    <a:pt x="8162" y="7599"/>
                  </a:lnTo>
                  <a:lnTo>
                    <a:pt x="8158" y="7604"/>
                  </a:lnTo>
                  <a:lnTo>
                    <a:pt x="8149" y="7627"/>
                  </a:lnTo>
                  <a:lnTo>
                    <a:pt x="8155" y="7635"/>
                  </a:lnTo>
                  <a:lnTo>
                    <a:pt x="8159" y="7641"/>
                  </a:lnTo>
                  <a:lnTo>
                    <a:pt x="8162" y="7647"/>
                  </a:lnTo>
                  <a:lnTo>
                    <a:pt x="8163" y="7660"/>
                  </a:lnTo>
                  <a:lnTo>
                    <a:pt x="8160" y="7672"/>
                  </a:lnTo>
                  <a:lnTo>
                    <a:pt x="8155" y="7675"/>
                  </a:lnTo>
                  <a:lnTo>
                    <a:pt x="8150" y="7676"/>
                  </a:lnTo>
                  <a:lnTo>
                    <a:pt x="8146" y="7680"/>
                  </a:lnTo>
                  <a:lnTo>
                    <a:pt x="8148" y="7690"/>
                  </a:lnTo>
                  <a:lnTo>
                    <a:pt x="8153" y="7696"/>
                  </a:lnTo>
                  <a:lnTo>
                    <a:pt x="8160" y="7700"/>
                  </a:lnTo>
                  <a:lnTo>
                    <a:pt x="8164" y="7706"/>
                  </a:lnTo>
                  <a:lnTo>
                    <a:pt x="8165" y="7717"/>
                  </a:lnTo>
                  <a:lnTo>
                    <a:pt x="8169" y="7725"/>
                  </a:lnTo>
                  <a:lnTo>
                    <a:pt x="8173" y="7732"/>
                  </a:lnTo>
                  <a:lnTo>
                    <a:pt x="8178" y="7737"/>
                  </a:lnTo>
                  <a:lnTo>
                    <a:pt x="8172" y="7748"/>
                  </a:lnTo>
                  <a:lnTo>
                    <a:pt x="8170" y="7768"/>
                  </a:lnTo>
                  <a:lnTo>
                    <a:pt x="8169" y="7792"/>
                  </a:lnTo>
                  <a:lnTo>
                    <a:pt x="8170" y="7812"/>
                  </a:lnTo>
                  <a:lnTo>
                    <a:pt x="8173" y="7826"/>
                  </a:lnTo>
                  <a:lnTo>
                    <a:pt x="8180" y="7834"/>
                  </a:lnTo>
                  <a:lnTo>
                    <a:pt x="8187" y="7837"/>
                  </a:lnTo>
                  <a:lnTo>
                    <a:pt x="8203" y="7836"/>
                  </a:lnTo>
                  <a:lnTo>
                    <a:pt x="8205" y="7839"/>
                  </a:lnTo>
                  <a:lnTo>
                    <a:pt x="8201" y="7847"/>
                  </a:lnTo>
                  <a:lnTo>
                    <a:pt x="8215" y="7865"/>
                  </a:lnTo>
                  <a:lnTo>
                    <a:pt x="8220" y="7870"/>
                  </a:lnTo>
                  <a:lnTo>
                    <a:pt x="8205" y="7865"/>
                  </a:lnTo>
                  <a:lnTo>
                    <a:pt x="8199" y="7867"/>
                  </a:lnTo>
                  <a:lnTo>
                    <a:pt x="8194" y="7876"/>
                  </a:lnTo>
                  <a:lnTo>
                    <a:pt x="8199" y="7880"/>
                  </a:lnTo>
                  <a:lnTo>
                    <a:pt x="8200" y="7880"/>
                  </a:lnTo>
                  <a:lnTo>
                    <a:pt x="8201" y="7897"/>
                  </a:lnTo>
                  <a:lnTo>
                    <a:pt x="8214" y="7904"/>
                  </a:lnTo>
                  <a:lnTo>
                    <a:pt x="8241" y="7907"/>
                  </a:lnTo>
                  <a:lnTo>
                    <a:pt x="8242" y="7911"/>
                  </a:lnTo>
                  <a:lnTo>
                    <a:pt x="8242" y="7915"/>
                  </a:lnTo>
                  <a:lnTo>
                    <a:pt x="8243" y="7921"/>
                  </a:lnTo>
                  <a:lnTo>
                    <a:pt x="8247" y="7925"/>
                  </a:lnTo>
                  <a:lnTo>
                    <a:pt x="8262" y="7930"/>
                  </a:lnTo>
                  <a:lnTo>
                    <a:pt x="8268" y="7936"/>
                  </a:lnTo>
                  <a:lnTo>
                    <a:pt x="8278" y="7951"/>
                  </a:lnTo>
                  <a:lnTo>
                    <a:pt x="8284" y="7958"/>
                  </a:lnTo>
                  <a:lnTo>
                    <a:pt x="8278" y="7962"/>
                  </a:lnTo>
                  <a:lnTo>
                    <a:pt x="8276" y="7964"/>
                  </a:lnTo>
                  <a:lnTo>
                    <a:pt x="8275" y="7968"/>
                  </a:lnTo>
                  <a:lnTo>
                    <a:pt x="8276" y="7972"/>
                  </a:lnTo>
                  <a:lnTo>
                    <a:pt x="8278" y="7977"/>
                  </a:lnTo>
                  <a:lnTo>
                    <a:pt x="8280" y="7981"/>
                  </a:lnTo>
                  <a:lnTo>
                    <a:pt x="8282" y="7982"/>
                  </a:lnTo>
                  <a:lnTo>
                    <a:pt x="8283" y="7985"/>
                  </a:lnTo>
                  <a:lnTo>
                    <a:pt x="8286" y="7997"/>
                  </a:lnTo>
                  <a:lnTo>
                    <a:pt x="8288" y="8002"/>
                  </a:lnTo>
                  <a:lnTo>
                    <a:pt x="8292" y="8005"/>
                  </a:lnTo>
                  <a:lnTo>
                    <a:pt x="8296" y="8006"/>
                  </a:lnTo>
                  <a:lnTo>
                    <a:pt x="8310" y="8006"/>
                  </a:lnTo>
                  <a:lnTo>
                    <a:pt x="8316" y="8009"/>
                  </a:lnTo>
                  <a:lnTo>
                    <a:pt x="8322" y="8016"/>
                  </a:lnTo>
                  <a:lnTo>
                    <a:pt x="8328" y="8037"/>
                  </a:lnTo>
                  <a:lnTo>
                    <a:pt x="8333" y="8044"/>
                  </a:lnTo>
                  <a:lnTo>
                    <a:pt x="8343" y="8056"/>
                  </a:lnTo>
                  <a:lnTo>
                    <a:pt x="8340" y="8060"/>
                  </a:lnTo>
                  <a:lnTo>
                    <a:pt x="8336" y="8062"/>
                  </a:lnTo>
                  <a:lnTo>
                    <a:pt x="8327" y="8062"/>
                  </a:lnTo>
                  <a:lnTo>
                    <a:pt x="8339" y="8071"/>
                  </a:lnTo>
                  <a:lnTo>
                    <a:pt x="8343" y="8076"/>
                  </a:lnTo>
                  <a:lnTo>
                    <a:pt x="8322" y="8071"/>
                  </a:lnTo>
                  <a:lnTo>
                    <a:pt x="8317" y="8075"/>
                  </a:lnTo>
                  <a:lnTo>
                    <a:pt x="8318" y="8081"/>
                  </a:lnTo>
                  <a:lnTo>
                    <a:pt x="8321" y="8090"/>
                  </a:lnTo>
                  <a:lnTo>
                    <a:pt x="8327" y="8106"/>
                  </a:lnTo>
                  <a:lnTo>
                    <a:pt x="8332" y="8113"/>
                  </a:lnTo>
                  <a:lnTo>
                    <a:pt x="8336" y="8117"/>
                  </a:lnTo>
                  <a:lnTo>
                    <a:pt x="8341" y="8123"/>
                  </a:lnTo>
                  <a:lnTo>
                    <a:pt x="8344" y="8133"/>
                  </a:lnTo>
                  <a:lnTo>
                    <a:pt x="8344" y="8141"/>
                  </a:lnTo>
                  <a:lnTo>
                    <a:pt x="8343" y="8155"/>
                  </a:lnTo>
                  <a:lnTo>
                    <a:pt x="8343" y="8165"/>
                  </a:lnTo>
                  <a:lnTo>
                    <a:pt x="8346" y="8174"/>
                  </a:lnTo>
                  <a:lnTo>
                    <a:pt x="8346" y="8180"/>
                  </a:lnTo>
                  <a:lnTo>
                    <a:pt x="8346" y="8185"/>
                  </a:lnTo>
                  <a:lnTo>
                    <a:pt x="8343" y="8189"/>
                  </a:lnTo>
                  <a:lnTo>
                    <a:pt x="8342" y="8194"/>
                  </a:lnTo>
                  <a:lnTo>
                    <a:pt x="8343" y="8206"/>
                  </a:lnTo>
                  <a:lnTo>
                    <a:pt x="8342" y="8214"/>
                  </a:lnTo>
                  <a:lnTo>
                    <a:pt x="8341" y="8221"/>
                  </a:lnTo>
                  <a:lnTo>
                    <a:pt x="8340" y="8231"/>
                  </a:lnTo>
                  <a:lnTo>
                    <a:pt x="8340" y="8239"/>
                  </a:lnTo>
                  <a:lnTo>
                    <a:pt x="8341" y="8245"/>
                  </a:lnTo>
                  <a:lnTo>
                    <a:pt x="8347" y="8257"/>
                  </a:lnTo>
                  <a:lnTo>
                    <a:pt x="8355" y="8264"/>
                  </a:lnTo>
                  <a:lnTo>
                    <a:pt x="8358" y="8269"/>
                  </a:lnTo>
                  <a:lnTo>
                    <a:pt x="8354" y="8273"/>
                  </a:lnTo>
                  <a:lnTo>
                    <a:pt x="8373" y="8284"/>
                  </a:lnTo>
                  <a:lnTo>
                    <a:pt x="8448" y="8260"/>
                  </a:lnTo>
                  <a:lnTo>
                    <a:pt x="8463" y="8264"/>
                  </a:lnTo>
                  <a:lnTo>
                    <a:pt x="8383" y="8289"/>
                  </a:lnTo>
                  <a:lnTo>
                    <a:pt x="8375" y="8298"/>
                  </a:lnTo>
                  <a:lnTo>
                    <a:pt x="8370" y="8302"/>
                  </a:lnTo>
                  <a:lnTo>
                    <a:pt x="8354" y="8301"/>
                  </a:lnTo>
                  <a:lnTo>
                    <a:pt x="8350" y="8305"/>
                  </a:lnTo>
                  <a:lnTo>
                    <a:pt x="8353" y="8313"/>
                  </a:lnTo>
                  <a:lnTo>
                    <a:pt x="8383" y="8310"/>
                  </a:lnTo>
                  <a:lnTo>
                    <a:pt x="8367" y="8329"/>
                  </a:lnTo>
                  <a:lnTo>
                    <a:pt x="8357" y="8334"/>
                  </a:lnTo>
                  <a:lnTo>
                    <a:pt x="8356" y="8341"/>
                  </a:lnTo>
                  <a:lnTo>
                    <a:pt x="8357" y="8348"/>
                  </a:lnTo>
                  <a:lnTo>
                    <a:pt x="8358" y="8353"/>
                  </a:lnTo>
                  <a:lnTo>
                    <a:pt x="8358" y="8362"/>
                  </a:lnTo>
                  <a:lnTo>
                    <a:pt x="8356" y="8377"/>
                  </a:lnTo>
                  <a:lnTo>
                    <a:pt x="8356" y="8387"/>
                  </a:lnTo>
                  <a:lnTo>
                    <a:pt x="8360" y="8388"/>
                  </a:lnTo>
                  <a:lnTo>
                    <a:pt x="8384" y="8383"/>
                  </a:lnTo>
                  <a:lnTo>
                    <a:pt x="8385" y="8388"/>
                  </a:lnTo>
                  <a:lnTo>
                    <a:pt x="8371" y="8396"/>
                  </a:lnTo>
                  <a:lnTo>
                    <a:pt x="8368" y="8401"/>
                  </a:lnTo>
                  <a:lnTo>
                    <a:pt x="8377" y="8406"/>
                  </a:lnTo>
                  <a:lnTo>
                    <a:pt x="8486" y="8365"/>
                  </a:lnTo>
                  <a:lnTo>
                    <a:pt x="8523" y="8363"/>
                  </a:lnTo>
                  <a:lnTo>
                    <a:pt x="8527" y="8360"/>
                  </a:lnTo>
                  <a:lnTo>
                    <a:pt x="8528" y="8365"/>
                  </a:lnTo>
                  <a:lnTo>
                    <a:pt x="8534" y="8359"/>
                  </a:lnTo>
                  <a:lnTo>
                    <a:pt x="8600" y="8350"/>
                  </a:lnTo>
                  <a:lnTo>
                    <a:pt x="8617" y="8365"/>
                  </a:lnTo>
                  <a:lnTo>
                    <a:pt x="8646" y="8363"/>
                  </a:lnTo>
                  <a:lnTo>
                    <a:pt x="8666" y="8375"/>
                  </a:lnTo>
                  <a:lnTo>
                    <a:pt x="8677" y="8378"/>
                  </a:lnTo>
                  <a:lnTo>
                    <a:pt x="8685" y="8375"/>
                  </a:lnTo>
                  <a:lnTo>
                    <a:pt x="8683" y="8372"/>
                  </a:lnTo>
                  <a:lnTo>
                    <a:pt x="8682" y="8367"/>
                  </a:lnTo>
                  <a:lnTo>
                    <a:pt x="8681" y="8365"/>
                  </a:lnTo>
                  <a:lnTo>
                    <a:pt x="8686" y="8363"/>
                  </a:lnTo>
                  <a:lnTo>
                    <a:pt x="8690" y="8360"/>
                  </a:lnTo>
                  <a:lnTo>
                    <a:pt x="8677" y="8346"/>
                  </a:lnTo>
                  <a:lnTo>
                    <a:pt x="8687" y="8317"/>
                  </a:lnTo>
                  <a:lnTo>
                    <a:pt x="8679" y="8319"/>
                  </a:lnTo>
                  <a:lnTo>
                    <a:pt x="8673" y="8329"/>
                  </a:lnTo>
                  <a:lnTo>
                    <a:pt x="8668" y="8340"/>
                  </a:lnTo>
                  <a:lnTo>
                    <a:pt x="8661" y="8347"/>
                  </a:lnTo>
                  <a:lnTo>
                    <a:pt x="8652" y="8350"/>
                  </a:lnTo>
                  <a:lnTo>
                    <a:pt x="8639" y="8350"/>
                  </a:lnTo>
                  <a:lnTo>
                    <a:pt x="8631" y="8344"/>
                  </a:lnTo>
                  <a:lnTo>
                    <a:pt x="8634" y="8329"/>
                  </a:lnTo>
                  <a:lnTo>
                    <a:pt x="8670" y="8319"/>
                  </a:lnTo>
                  <a:lnTo>
                    <a:pt x="8674" y="8305"/>
                  </a:lnTo>
                  <a:lnTo>
                    <a:pt x="8674" y="8304"/>
                  </a:lnTo>
                  <a:lnTo>
                    <a:pt x="8676" y="8301"/>
                  </a:lnTo>
                  <a:lnTo>
                    <a:pt x="8678" y="8297"/>
                  </a:lnTo>
                  <a:lnTo>
                    <a:pt x="8678" y="8292"/>
                  </a:lnTo>
                  <a:lnTo>
                    <a:pt x="8678" y="8289"/>
                  </a:lnTo>
                  <a:lnTo>
                    <a:pt x="8677" y="8282"/>
                  </a:lnTo>
                  <a:lnTo>
                    <a:pt x="8676" y="8278"/>
                  </a:lnTo>
                  <a:lnTo>
                    <a:pt x="8677" y="8265"/>
                  </a:lnTo>
                  <a:lnTo>
                    <a:pt x="8678" y="8260"/>
                  </a:lnTo>
                  <a:lnTo>
                    <a:pt x="8679" y="8254"/>
                  </a:lnTo>
                  <a:lnTo>
                    <a:pt x="8698" y="8214"/>
                  </a:lnTo>
                  <a:lnTo>
                    <a:pt x="8700" y="8202"/>
                  </a:lnTo>
                  <a:lnTo>
                    <a:pt x="8700" y="8194"/>
                  </a:lnTo>
                  <a:lnTo>
                    <a:pt x="8702" y="8189"/>
                  </a:lnTo>
                  <a:lnTo>
                    <a:pt x="8709" y="8180"/>
                  </a:lnTo>
                  <a:lnTo>
                    <a:pt x="8712" y="8173"/>
                  </a:lnTo>
                  <a:lnTo>
                    <a:pt x="8714" y="8169"/>
                  </a:lnTo>
                  <a:lnTo>
                    <a:pt x="8717" y="8154"/>
                  </a:lnTo>
                  <a:lnTo>
                    <a:pt x="8725" y="8137"/>
                  </a:lnTo>
                  <a:lnTo>
                    <a:pt x="8736" y="8131"/>
                  </a:lnTo>
                  <a:lnTo>
                    <a:pt x="8747" y="8128"/>
                  </a:lnTo>
                  <a:lnTo>
                    <a:pt x="8759" y="8121"/>
                  </a:lnTo>
                  <a:lnTo>
                    <a:pt x="8774" y="8104"/>
                  </a:lnTo>
                  <a:lnTo>
                    <a:pt x="8779" y="8093"/>
                  </a:lnTo>
                  <a:lnTo>
                    <a:pt x="8784" y="8077"/>
                  </a:lnTo>
                  <a:lnTo>
                    <a:pt x="8786" y="8061"/>
                  </a:lnTo>
                  <a:lnTo>
                    <a:pt x="8788" y="8055"/>
                  </a:lnTo>
                  <a:lnTo>
                    <a:pt x="8792" y="8053"/>
                  </a:lnTo>
                  <a:lnTo>
                    <a:pt x="8798" y="8052"/>
                  </a:lnTo>
                  <a:lnTo>
                    <a:pt x="8803" y="8048"/>
                  </a:lnTo>
                  <a:lnTo>
                    <a:pt x="8807" y="8042"/>
                  </a:lnTo>
                  <a:lnTo>
                    <a:pt x="8808" y="8032"/>
                  </a:lnTo>
                  <a:lnTo>
                    <a:pt x="8806" y="8027"/>
                  </a:lnTo>
                  <a:lnTo>
                    <a:pt x="8808" y="8027"/>
                  </a:lnTo>
                  <a:lnTo>
                    <a:pt x="8793" y="7991"/>
                  </a:lnTo>
                  <a:lnTo>
                    <a:pt x="8771" y="7957"/>
                  </a:lnTo>
                  <a:lnTo>
                    <a:pt x="8749" y="7934"/>
                  </a:lnTo>
                  <a:lnTo>
                    <a:pt x="8739" y="7925"/>
                  </a:lnTo>
                  <a:lnTo>
                    <a:pt x="8704" y="7916"/>
                  </a:lnTo>
                  <a:lnTo>
                    <a:pt x="8693" y="7906"/>
                  </a:lnTo>
                  <a:lnTo>
                    <a:pt x="8690" y="7897"/>
                  </a:lnTo>
                  <a:lnTo>
                    <a:pt x="8692" y="7890"/>
                  </a:lnTo>
                  <a:lnTo>
                    <a:pt x="8695" y="7882"/>
                  </a:lnTo>
                  <a:lnTo>
                    <a:pt x="8695" y="7872"/>
                  </a:lnTo>
                  <a:lnTo>
                    <a:pt x="8692" y="7855"/>
                  </a:lnTo>
                  <a:lnTo>
                    <a:pt x="8691" y="7848"/>
                  </a:lnTo>
                  <a:lnTo>
                    <a:pt x="8696" y="7846"/>
                  </a:lnTo>
                  <a:lnTo>
                    <a:pt x="8693" y="7839"/>
                  </a:lnTo>
                  <a:lnTo>
                    <a:pt x="8689" y="7837"/>
                  </a:lnTo>
                  <a:lnTo>
                    <a:pt x="8686" y="7839"/>
                  </a:lnTo>
                  <a:lnTo>
                    <a:pt x="8683" y="7845"/>
                  </a:lnTo>
                  <a:lnTo>
                    <a:pt x="8682" y="7848"/>
                  </a:lnTo>
                  <a:lnTo>
                    <a:pt x="8681" y="7849"/>
                  </a:lnTo>
                  <a:lnTo>
                    <a:pt x="8680" y="7850"/>
                  </a:lnTo>
                  <a:lnTo>
                    <a:pt x="8678" y="7852"/>
                  </a:lnTo>
                  <a:lnTo>
                    <a:pt x="8672" y="7861"/>
                  </a:lnTo>
                  <a:lnTo>
                    <a:pt x="8671" y="7862"/>
                  </a:lnTo>
                  <a:lnTo>
                    <a:pt x="8632" y="7863"/>
                  </a:lnTo>
                  <a:lnTo>
                    <a:pt x="8584" y="7849"/>
                  </a:lnTo>
                  <a:lnTo>
                    <a:pt x="8573" y="7850"/>
                  </a:lnTo>
                  <a:lnTo>
                    <a:pt x="8563" y="7855"/>
                  </a:lnTo>
                  <a:lnTo>
                    <a:pt x="8555" y="7864"/>
                  </a:lnTo>
                  <a:lnTo>
                    <a:pt x="8551" y="7866"/>
                  </a:lnTo>
                  <a:lnTo>
                    <a:pt x="8546" y="7861"/>
                  </a:lnTo>
                  <a:lnTo>
                    <a:pt x="8544" y="7853"/>
                  </a:lnTo>
                  <a:lnTo>
                    <a:pt x="8543" y="7846"/>
                  </a:lnTo>
                  <a:lnTo>
                    <a:pt x="8543" y="7838"/>
                  </a:lnTo>
                  <a:lnTo>
                    <a:pt x="8545" y="7832"/>
                  </a:lnTo>
                  <a:lnTo>
                    <a:pt x="8553" y="7820"/>
                  </a:lnTo>
                  <a:lnTo>
                    <a:pt x="8565" y="7819"/>
                  </a:lnTo>
                  <a:lnTo>
                    <a:pt x="8589" y="7824"/>
                  </a:lnTo>
                  <a:lnTo>
                    <a:pt x="8740" y="7805"/>
                  </a:lnTo>
                  <a:lnTo>
                    <a:pt x="8765" y="7794"/>
                  </a:lnTo>
                  <a:lnTo>
                    <a:pt x="8792" y="7794"/>
                  </a:lnTo>
                  <a:lnTo>
                    <a:pt x="8805" y="7786"/>
                  </a:lnTo>
                  <a:lnTo>
                    <a:pt x="8813" y="7776"/>
                  </a:lnTo>
                  <a:lnTo>
                    <a:pt x="8818" y="7775"/>
                  </a:lnTo>
                  <a:lnTo>
                    <a:pt x="8824" y="7779"/>
                  </a:lnTo>
                  <a:lnTo>
                    <a:pt x="8840" y="7795"/>
                  </a:lnTo>
                  <a:lnTo>
                    <a:pt x="8846" y="7796"/>
                  </a:lnTo>
                  <a:lnTo>
                    <a:pt x="8872" y="7794"/>
                  </a:lnTo>
                  <a:lnTo>
                    <a:pt x="8878" y="7796"/>
                  </a:lnTo>
                  <a:lnTo>
                    <a:pt x="8892" y="7804"/>
                  </a:lnTo>
                  <a:lnTo>
                    <a:pt x="9009" y="7815"/>
                  </a:lnTo>
                  <a:lnTo>
                    <a:pt x="9023" y="7824"/>
                  </a:lnTo>
                  <a:lnTo>
                    <a:pt x="9055" y="7824"/>
                  </a:lnTo>
                  <a:lnTo>
                    <a:pt x="9079" y="7831"/>
                  </a:lnTo>
                  <a:lnTo>
                    <a:pt x="9136" y="7812"/>
                  </a:lnTo>
                  <a:lnTo>
                    <a:pt x="9154" y="7799"/>
                  </a:lnTo>
                  <a:lnTo>
                    <a:pt x="9159" y="7792"/>
                  </a:lnTo>
                  <a:lnTo>
                    <a:pt x="9166" y="7768"/>
                  </a:lnTo>
                  <a:lnTo>
                    <a:pt x="9171" y="7760"/>
                  </a:lnTo>
                  <a:lnTo>
                    <a:pt x="9207" y="7722"/>
                  </a:lnTo>
                  <a:lnTo>
                    <a:pt x="9211" y="7710"/>
                  </a:lnTo>
                  <a:lnTo>
                    <a:pt x="9217" y="7680"/>
                  </a:lnTo>
                  <a:lnTo>
                    <a:pt x="9221" y="7667"/>
                  </a:lnTo>
                  <a:lnTo>
                    <a:pt x="9244" y="7625"/>
                  </a:lnTo>
                  <a:lnTo>
                    <a:pt x="9246" y="7621"/>
                  </a:lnTo>
                  <a:lnTo>
                    <a:pt x="9245" y="7616"/>
                  </a:lnTo>
                  <a:lnTo>
                    <a:pt x="9244" y="7605"/>
                  </a:lnTo>
                  <a:lnTo>
                    <a:pt x="9242" y="7595"/>
                  </a:lnTo>
                  <a:lnTo>
                    <a:pt x="9244" y="7592"/>
                  </a:lnTo>
                  <a:lnTo>
                    <a:pt x="9246" y="7590"/>
                  </a:lnTo>
                  <a:lnTo>
                    <a:pt x="9254" y="7571"/>
                  </a:lnTo>
                  <a:lnTo>
                    <a:pt x="9267" y="7551"/>
                  </a:lnTo>
                  <a:lnTo>
                    <a:pt x="9272" y="7537"/>
                  </a:lnTo>
                  <a:lnTo>
                    <a:pt x="9275" y="7516"/>
                  </a:lnTo>
                  <a:lnTo>
                    <a:pt x="9274" y="7513"/>
                  </a:lnTo>
                  <a:lnTo>
                    <a:pt x="9292" y="7462"/>
                  </a:lnTo>
                  <a:lnTo>
                    <a:pt x="9290" y="7455"/>
                  </a:lnTo>
                  <a:lnTo>
                    <a:pt x="9220" y="7449"/>
                  </a:lnTo>
                  <a:lnTo>
                    <a:pt x="9228" y="7440"/>
                  </a:lnTo>
                  <a:lnTo>
                    <a:pt x="9264" y="7436"/>
                  </a:lnTo>
                  <a:lnTo>
                    <a:pt x="9284" y="7424"/>
                  </a:lnTo>
                  <a:lnTo>
                    <a:pt x="9297" y="7426"/>
                  </a:lnTo>
                  <a:lnTo>
                    <a:pt x="9304" y="7424"/>
                  </a:lnTo>
                  <a:lnTo>
                    <a:pt x="9310" y="7418"/>
                  </a:lnTo>
                  <a:lnTo>
                    <a:pt x="9314" y="7411"/>
                  </a:lnTo>
                  <a:lnTo>
                    <a:pt x="9317" y="7398"/>
                  </a:lnTo>
                  <a:lnTo>
                    <a:pt x="9321" y="7366"/>
                  </a:lnTo>
                  <a:lnTo>
                    <a:pt x="9325" y="7352"/>
                  </a:lnTo>
                  <a:lnTo>
                    <a:pt x="9341" y="7334"/>
                  </a:lnTo>
                  <a:lnTo>
                    <a:pt x="9343" y="7328"/>
                  </a:lnTo>
                  <a:lnTo>
                    <a:pt x="9342" y="7319"/>
                  </a:lnTo>
                  <a:lnTo>
                    <a:pt x="9344" y="7312"/>
                  </a:lnTo>
                  <a:lnTo>
                    <a:pt x="9348" y="7307"/>
                  </a:lnTo>
                  <a:lnTo>
                    <a:pt x="9351" y="7306"/>
                  </a:lnTo>
                  <a:lnTo>
                    <a:pt x="9349" y="7306"/>
                  </a:lnTo>
                  <a:lnTo>
                    <a:pt x="9351" y="7303"/>
                  </a:lnTo>
                  <a:lnTo>
                    <a:pt x="9352" y="7300"/>
                  </a:lnTo>
                  <a:lnTo>
                    <a:pt x="9351" y="7296"/>
                  </a:lnTo>
                  <a:lnTo>
                    <a:pt x="9350" y="7289"/>
                  </a:lnTo>
                  <a:lnTo>
                    <a:pt x="9351" y="7285"/>
                  </a:lnTo>
                  <a:lnTo>
                    <a:pt x="9371" y="7255"/>
                  </a:lnTo>
                  <a:lnTo>
                    <a:pt x="9372" y="7245"/>
                  </a:lnTo>
                  <a:lnTo>
                    <a:pt x="9354" y="7223"/>
                  </a:lnTo>
                  <a:lnTo>
                    <a:pt x="9346" y="7210"/>
                  </a:lnTo>
                  <a:lnTo>
                    <a:pt x="9348" y="7204"/>
                  </a:lnTo>
                  <a:lnTo>
                    <a:pt x="9352" y="7205"/>
                  </a:lnTo>
                  <a:lnTo>
                    <a:pt x="9358" y="7211"/>
                  </a:lnTo>
                  <a:lnTo>
                    <a:pt x="9361" y="7212"/>
                  </a:lnTo>
                  <a:lnTo>
                    <a:pt x="9386" y="7210"/>
                  </a:lnTo>
                  <a:lnTo>
                    <a:pt x="9400" y="7201"/>
                  </a:lnTo>
                  <a:lnTo>
                    <a:pt x="9427" y="7138"/>
                  </a:lnTo>
                  <a:lnTo>
                    <a:pt x="9437" y="7125"/>
                  </a:lnTo>
                  <a:lnTo>
                    <a:pt x="9451" y="7095"/>
                  </a:lnTo>
                  <a:lnTo>
                    <a:pt x="9456" y="7072"/>
                  </a:lnTo>
                  <a:lnTo>
                    <a:pt x="9462" y="7060"/>
                  </a:lnTo>
                  <a:lnTo>
                    <a:pt x="9473" y="7026"/>
                  </a:lnTo>
                  <a:lnTo>
                    <a:pt x="9473" y="7013"/>
                  </a:lnTo>
                  <a:lnTo>
                    <a:pt x="9471" y="7001"/>
                  </a:lnTo>
                  <a:lnTo>
                    <a:pt x="9467" y="6992"/>
                  </a:lnTo>
                  <a:lnTo>
                    <a:pt x="9461" y="6988"/>
                  </a:lnTo>
                  <a:lnTo>
                    <a:pt x="9462" y="6980"/>
                  </a:lnTo>
                  <a:cubicBezTo>
                    <a:pt x="9462" y="6980"/>
                    <a:pt x="9465" y="6973"/>
                    <a:pt x="9465" y="6973"/>
                  </a:cubicBezTo>
                  <a:close/>
                  <a:moveTo>
                    <a:pt x="8278" y="10156"/>
                  </a:moveTo>
                  <a:lnTo>
                    <a:pt x="8275" y="10162"/>
                  </a:lnTo>
                  <a:lnTo>
                    <a:pt x="8273" y="10167"/>
                  </a:lnTo>
                  <a:lnTo>
                    <a:pt x="8274" y="10170"/>
                  </a:lnTo>
                  <a:lnTo>
                    <a:pt x="8275" y="10173"/>
                  </a:lnTo>
                  <a:lnTo>
                    <a:pt x="8276" y="10180"/>
                  </a:lnTo>
                  <a:lnTo>
                    <a:pt x="8279" y="10191"/>
                  </a:lnTo>
                  <a:lnTo>
                    <a:pt x="8286" y="10200"/>
                  </a:lnTo>
                  <a:lnTo>
                    <a:pt x="8299" y="10210"/>
                  </a:lnTo>
                  <a:lnTo>
                    <a:pt x="8287" y="10224"/>
                  </a:lnTo>
                  <a:lnTo>
                    <a:pt x="8285" y="10230"/>
                  </a:lnTo>
                  <a:lnTo>
                    <a:pt x="8285" y="10236"/>
                  </a:lnTo>
                  <a:lnTo>
                    <a:pt x="8287" y="10247"/>
                  </a:lnTo>
                  <a:lnTo>
                    <a:pt x="8287" y="10254"/>
                  </a:lnTo>
                  <a:lnTo>
                    <a:pt x="8297" y="10260"/>
                  </a:lnTo>
                  <a:lnTo>
                    <a:pt x="8310" y="10265"/>
                  </a:lnTo>
                  <a:lnTo>
                    <a:pt x="8323" y="10264"/>
                  </a:lnTo>
                  <a:lnTo>
                    <a:pt x="8329" y="10252"/>
                  </a:lnTo>
                  <a:lnTo>
                    <a:pt x="8326" y="10250"/>
                  </a:lnTo>
                  <a:lnTo>
                    <a:pt x="8325" y="10248"/>
                  </a:lnTo>
                  <a:lnTo>
                    <a:pt x="8326" y="10247"/>
                  </a:lnTo>
                  <a:lnTo>
                    <a:pt x="8326" y="10243"/>
                  </a:lnTo>
                  <a:lnTo>
                    <a:pt x="8323" y="10243"/>
                  </a:lnTo>
                  <a:lnTo>
                    <a:pt x="8328" y="10222"/>
                  </a:lnTo>
                  <a:lnTo>
                    <a:pt x="8349" y="10174"/>
                  </a:lnTo>
                  <a:lnTo>
                    <a:pt x="8341" y="10162"/>
                  </a:lnTo>
                  <a:lnTo>
                    <a:pt x="8336" y="10147"/>
                  </a:lnTo>
                  <a:lnTo>
                    <a:pt x="8326" y="10112"/>
                  </a:lnTo>
                  <a:lnTo>
                    <a:pt x="8335" y="10106"/>
                  </a:lnTo>
                  <a:lnTo>
                    <a:pt x="8349" y="10106"/>
                  </a:lnTo>
                  <a:lnTo>
                    <a:pt x="8362" y="10112"/>
                  </a:lnTo>
                  <a:lnTo>
                    <a:pt x="8372" y="10122"/>
                  </a:lnTo>
                  <a:lnTo>
                    <a:pt x="8378" y="10133"/>
                  </a:lnTo>
                  <a:lnTo>
                    <a:pt x="8380" y="10140"/>
                  </a:lnTo>
                  <a:lnTo>
                    <a:pt x="8382" y="10146"/>
                  </a:lnTo>
                  <a:lnTo>
                    <a:pt x="8382" y="10154"/>
                  </a:lnTo>
                  <a:lnTo>
                    <a:pt x="8380" y="10159"/>
                  </a:lnTo>
                  <a:lnTo>
                    <a:pt x="8378" y="10163"/>
                  </a:lnTo>
                  <a:lnTo>
                    <a:pt x="8377" y="10167"/>
                  </a:lnTo>
                  <a:lnTo>
                    <a:pt x="8381" y="10181"/>
                  </a:lnTo>
                  <a:lnTo>
                    <a:pt x="8393" y="10214"/>
                  </a:lnTo>
                  <a:lnTo>
                    <a:pt x="8391" y="10220"/>
                  </a:lnTo>
                  <a:lnTo>
                    <a:pt x="8380" y="10224"/>
                  </a:lnTo>
                  <a:lnTo>
                    <a:pt x="8374" y="10231"/>
                  </a:lnTo>
                  <a:lnTo>
                    <a:pt x="8373" y="10244"/>
                  </a:lnTo>
                  <a:lnTo>
                    <a:pt x="8379" y="10260"/>
                  </a:lnTo>
                  <a:lnTo>
                    <a:pt x="8371" y="10264"/>
                  </a:lnTo>
                  <a:lnTo>
                    <a:pt x="8368" y="10265"/>
                  </a:lnTo>
                  <a:lnTo>
                    <a:pt x="8380" y="10277"/>
                  </a:lnTo>
                  <a:lnTo>
                    <a:pt x="8437" y="10267"/>
                  </a:lnTo>
                  <a:lnTo>
                    <a:pt x="8443" y="10264"/>
                  </a:lnTo>
                  <a:lnTo>
                    <a:pt x="8446" y="10257"/>
                  </a:lnTo>
                  <a:lnTo>
                    <a:pt x="8451" y="10239"/>
                  </a:lnTo>
                  <a:lnTo>
                    <a:pt x="8457" y="10233"/>
                  </a:lnTo>
                  <a:lnTo>
                    <a:pt x="8473" y="10226"/>
                  </a:lnTo>
                  <a:lnTo>
                    <a:pt x="8475" y="10219"/>
                  </a:lnTo>
                  <a:lnTo>
                    <a:pt x="8474" y="10198"/>
                  </a:lnTo>
                  <a:lnTo>
                    <a:pt x="8474" y="10182"/>
                  </a:lnTo>
                  <a:lnTo>
                    <a:pt x="8475" y="10174"/>
                  </a:lnTo>
                  <a:lnTo>
                    <a:pt x="8479" y="10155"/>
                  </a:lnTo>
                  <a:lnTo>
                    <a:pt x="8479" y="10148"/>
                  </a:lnTo>
                  <a:lnTo>
                    <a:pt x="8478" y="10136"/>
                  </a:lnTo>
                  <a:lnTo>
                    <a:pt x="8474" y="10129"/>
                  </a:lnTo>
                  <a:lnTo>
                    <a:pt x="8435" y="10097"/>
                  </a:lnTo>
                  <a:lnTo>
                    <a:pt x="8425" y="10093"/>
                  </a:lnTo>
                  <a:lnTo>
                    <a:pt x="8396" y="10070"/>
                  </a:lnTo>
                  <a:lnTo>
                    <a:pt x="8392" y="10066"/>
                  </a:lnTo>
                  <a:lnTo>
                    <a:pt x="8388" y="10065"/>
                  </a:lnTo>
                  <a:lnTo>
                    <a:pt x="8384" y="10068"/>
                  </a:lnTo>
                  <a:lnTo>
                    <a:pt x="8380" y="10071"/>
                  </a:lnTo>
                  <a:lnTo>
                    <a:pt x="8376" y="10073"/>
                  </a:lnTo>
                  <a:lnTo>
                    <a:pt x="8372" y="10073"/>
                  </a:lnTo>
                  <a:lnTo>
                    <a:pt x="8368" y="10071"/>
                  </a:lnTo>
                  <a:lnTo>
                    <a:pt x="8372" y="10061"/>
                  </a:lnTo>
                  <a:lnTo>
                    <a:pt x="8364" y="10058"/>
                  </a:lnTo>
                  <a:lnTo>
                    <a:pt x="8339" y="10056"/>
                  </a:lnTo>
                  <a:lnTo>
                    <a:pt x="8332" y="10058"/>
                  </a:lnTo>
                  <a:lnTo>
                    <a:pt x="8327" y="10072"/>
                  </a:lnTo>
                  <a:lnTo>
                    <a:pt x="8325" y="10075"/>
                  </a:lnTo>
                  <a:lnTo>
                    <a:pt x="8320" y="10078"/>
                  </a:lnTo>
                  <a:lnTo>
                    <a:pt x="8305" y="10079"/>
                  </a:lnTo>
                  <a:lnTo>
                    <a:pt x="8299" y="10083"/>
                  </a:lnTo>
                  <a:lnTo>
                    <a:pt x="8295" y="10089"/>
                  </a:lnTo>
                  <a:lnTo>
                    <a:pt x="8289" y="10127"/>
                  </a:lnTo>
                  <a:lnTo>
                    <a:pt x="8288" y="10135"/>
                  </a:lnTo>
                  <a:lnTo>
                    <a:pt x="8291" y="10142"/>
                  </a:lnTo>
                  <a:lnTo>
                    <a:pt x="8287" y="10149"/>
                  </a:lnTo>
                  <a:cubicBezTo>
                    <a:pt x="8287" y="10149"/>
                    <a:pt x="8278" y="10156"/>
                    <a:pt x="8278" y="10156"/>
                  </a:cubicBezTo>
                  <a:close/>
                  <a:moveTo>
                    <a:pt x="8244" y="10192"/>
                  </a:moveTo>
                  <a:lnTo>
                    <a:pt x="8245" y="10180"/>
                  </a:lnTo>
                  <a:lnTo>
                    <a:pt x="8244" y="10164"/>
                  </a:lnTo>
                  <a:lnTo>
                    <a:pt x="8240" y="10152"/>
                  </a:lnTo>
                  <a:lnTo>
                    <a:pt x="8235" y="10142"/>
                  </a:lnTo>
                  <a:lnTo>
                    <a:pt x="8230" y="10132"/>
                  </a:lnTo>
                  <a:lnTo>
                    <a:pt x="8229" y="10121"/>
                  </a:lnTo>
                  <a:lnTo>
                    <a:pt x="8225" y="10113"/>
                  </a:lnTo>
                  <a:lnTo>
                    <a:pt x="8218" y="10107"/>
                  </a:lnTo>
                  <a:lnTo>
                    <a:pt x="8211" y="10107"/>
                  </a:lnTo>
                  <a:lnTo>
                    <a:pt x="8206" y="10121"/>
                  </a:lnTo>
                  <a:lnTo>
                    <a:pt x="8186" y="10127"/>
                  </a:lnTo>
                  <a:lnTo>
                    <a:pt x="8176" y="10136"/>
                  </a:lnTo>
                  <a:lnTo>
                    <a:pt x="8171" y="10137"/>
                  </a:lnTo>
                  <a:lnTo>
                    <a:pt x="8165" y="10131"/>
                  </a:lnTo>
                  <a:lnTo>
                    <a:pt x="8160" y="10122"/>
                  </a:lnTo>
                  <a:lnTo>
                    <a:pt x="8155" y="10118"/>
                  </a:lnTo>
                  <a:lnTo>
                    <a:pt x="8149" y="10116"/>
                  </a:lnTo>
                  <a:lnTo>
                    <a:pt x="8098" y="10115"/>
                  </a:lnTo>
                  <a:lnTo>
                    <a:pt x="8068" y="10122"/>
                  </a:lnTo>
                  <a:lnTo>
                    <a:pt x="8066" y="10121"/>
                  </a:lnTo>
                  <a:lnTo>
                    <a:pt x="8062" y="10114"/>
                  </a:lnTo>
                  <a:lnTo>
                    <a:pt x="8058" y="10112"/>
                  </a:lnTo>
                  <a:lnTo>
                    <a:pt x="8052" y="10106"/>
                  </a:lnTo>
                  <a:lnTo>
                    <a:pt x="8049" y="10104"/>
                  </a:lnTo>
                  <a:lnTo>
                    <a:pt x="8046" y="10103"/>
                  </a:lnTo>
                  <a:lnTo>
                    <a:pt x="8034" y="10104"/>
                  </a:lnTo>
                  <a:lnTo>
                    <a:pt x="8034" y="10110"/>
                  </a:lnTo>
                  <a:lnTo>
                    <a:pt x="8065" y="10141"/>
                  </a:lnTo>
                  <a:lnTo>
                    <a:pt x="8079" y="10161"/>
                  </a:lnTo>
                  <a:lnTo>
                    <a:pt x="8099" y="10177"/>
                  </a:lnTo>
                  <a:lnTo>
                    <a:pt x="8107" y="10182"/>
                  </a:lnTo>
                  <a:lnTo>
                    <a:pt x="8125" y="10183"/>
                  </a:lnTo>
                  <a:lnTo>
                    <a:pt x="8155" y="10196"/>
                  </a:lnTo>
                  <a:lnTo>
                    <a:pt x="8162" y="10204"/>
                  </a:lnTo>
                  <a:lnTo>
                    <a:pt x="8181" y="10234"/>
                  </a:lnTo>
                  <a:lnTo>
                    <a:pt x="8194" y="10247"/>
                  </a:lnTo>
                  <a:lnTo>
                    <a:pt x="8209" y="10255"/>
                  </a:lnTo>
                  <a:lnTo>
                    <a:pt x="8238" y="10261"/>
                  </a:lnTo>
                  <a:lnTo>
                    <a:pt x="8235" y="10252"/>
                  </a:lnTo>
                  <a:lnTo>
                    <a:pt x="8236" y="10245"/>
                  </a:lnTo>
                  <a:lnTo>
                    <a:pt x="8239" y="10240"/>
                  </a:lnTo>
                  <a:lnTo>
                    <a:pt x="8240" y="10232"/>
                  </a:lnTo>
                  <a:lnTo>
                    <a:pt x="8239" y="10224"/>
                  </a:lnTo>
                  <a:lnTo>
                    <a:pt x="8237" y="10218"/>
                  </a:lnTo>
                  <a:lnTo>
                    <a:pt x="8232" y="10208"/>
                  </a:lnTo>
                  <a:lnTo>
                    <a:pt x="8239" y="10201"/>
                  </a:lnTo>
                  <a:cubicBezTo>
                    <a:pt x="8239" y="10201"/>
                    <a:pt x="8244" y="10192"/>
                    <a:pt x="8244" y="10192"/>
                  </a:cubicBezTo>
                  <a:close/>
                  <a:moveTo>
                    <a:pt x="8021" y="10168"/>
                  </a:moveTo>
                  <a:lnTo>
                    <a:pt x="8001" y="10174"/>
                  </a:lnTo>
                  <a:lnTo>
                    <a:pt x="7989" y="10168"/>
                  </a:lnTo>
                  <a:lnTo>
                    <a:pt x="7937" y="10117"/>
                  </a:lnTo>
                  <a:lnTo>
                    <a:pt x="7928" y="10113"/>
                  </a:lnTo>
                  <a:lnTo>
                    <a:pt x="7924" y="10110"/>
                  </a:lnTo>
                  <a:lnTo>
                    <a:pt x="7921" y="10103"/>
                  </a:lnTo>
                  <a:lnTo>
                    <a:pt x="7916" y="10089"/>
                  </a:lnTo>
                  <a:lnTo>
                    <a:pt x="7910" y="10079"/>
                  </a:lnTo>
                  <a:lnTo>
                    <a:pt x="7875" y="10041"/>
                  </a:lnTo>
                  <a:lnTo>
                    <a:pt x="7860" y="10035"/>
                  </a:lnTo>
                  <a:lnTo>
                    <a:pt x="7855" y="10031"/>
                  </a:lnTo>
                  <a:lnTo>
                    <a:pt x="7851" y="10030"/>
                  </a:lnTo>
                  <a:lnTo>
                    <a:pt x="7845" y="10038"/>
                  </a:lnTo>
                  <a:lnTo>
                    <a:pt x="7842" y="10048"/>
                  </a:lnTo>
                  <a:lnTo>
                    <a:pt x="7832" y="10086"/>
                  </a:lnTo>
                  <a:lnTo>
                    <a:pt x="7831" y="10094"/>
                  </a:lnTo>
                  <a:lnTo>
                    <a:pt x="7829" y="10102"/>
                  </a:lnTo>
                  <a:lnTo>
                    <a:pt x="7825" y="10100"/>
                  </a:lnTo>
                  <a:lnTo>
                    <a:pt x="7811" y="10087"/>
                  </a:lnTo>
                  <a:lnTo>
                    <a:pt x="7789" y="10049"/>
                  </a:lnTo>
                  <a:lnTo>
                    <a:pt x="7800" y="10038"/>
                  </a:lnTo>
                  <a:lnTo>
                    <a:pt x="7825" y="10036"/>
                  </a:lnTo>
                  <a:lnTo>
                    <a:pt x="7836" y="10023"/>
                  </a:lnTo>
                  <a:lnTo>
                    <a:pt x="7815" y="10011"/>
                  </a:lnTo>
                  <a:lnTo>
                    <a:pt x="7804" y="10001"/>
                  </a:lnTo>
                  <a:lnTo>
                    <a:pt x="7799" y="9983"/>
                  </a:lnTo>
                  <a:lnTo>
                    <a:pt x="7791" y="9976"/>
                  </a:lnTo>
                  <a:lnTo>
                    <a:pt x="7745" y="9965"/>
                  </a:lnTo>
                  <a:lnTo>
                    <a:pt x="7739" y="9961"/>
                  </a:lnTo>
                  <a:lnTo>
                    <a:pt x="7726" y="9956"/>
                  </a:lnTo>
                  <a:lnTo>
                    <a:pt x="7721" y="9949"/>
                  </a:lnTo>
                  <a:lnTo>
                    <a:pt x="7719" y="9942"/>
                  </a:lnTo>
                  <a:lnTo>
                    <a:pt x="7719" y="9936"/>
                  </a:lnTo>
                  <a:lnTo>
                    <a:pt x="7718" y="9930"/>
                  </a:lnTo>
                  <a:lnTo>
                    <a:pt x="7715" y="9925"/>
                  </a:lnTo>
                  <a:lnTo>
                    <a:pt x="7708" y="9921"/>
                  </a:lnTo>
                  <a:lnTo>
                    <a:pt x="7677" y="9914"/>
                  </a:lnTo>
                  <a:lnTo>
                    <a:pt x="7665" y="9907"/>
                  </a:lnTo>
                  <a:lnTo>
                    <a:pt x="7660" y="9902"/>
                  </a:lnTo>
                  <a:lnTo>
                    <a:pt x="7644" y="9896"/>
                  </a:lnTo>
                  <a:lnTo>
                    <a:pt x="7629" y="9896"/>
                  </a:lnTo>
                  <a:lnTo>
                    <a:pt x="7614" y="9904"/>
                  </a:lnTo>
                  <a:lnTo>
                    <a:pt x="7602" y="9922"/>
                  </a:lnTo>
                  <a:lnTo>
                    <a:pt x="7591" y="9951"/>
                  </a:lnTo>
                  <a:lnTo>
                    <a:pt x="7586" y="9957"/>
                  </a:lnTo>
                  <a:lnTo>
                    <a:pt x="7578" y="9960"/>
                  </a:lnTo>
                  <a:lnTo>
                    <a:pt x="7562" y="9962"/>
                  </a:lnTo>
                  <a:lnTo>
                    <a:pt x="7554" y="9967"/>
                  </a:lnTo>
                  <a:lnTo>
                    <a:pt x="7534" y="9996"/>
                  </a:lnTo>
                  <a:lnTo>
                    <a:pt x="7526" y="10015"/>
                  </a:lnTo>
                  <a:lnTo>
                    <a:pt x="7521" y="10036"/>
                  </a:lnTo>
                  <a:lnTo>
                    <a:pt x="7521" y="10043"/>
                  </a:lnTo>
                  <a:lnTo>
                    <a:pt x="7523" y="10059"/>
                  </a:lnTo>
                  <a:lnTo>
                    <a:pt x="7523" y="10069"/>
                  </a:lnTo>
                  <a:lnTo>
                    <a:pt x="7521" y="10081"/>
                  </a:lnTo>
                  <a:lnTo>
                    <a:pt x="7518" y="10088"/>
                  </a:lnTo>
                  <a:lnTo>
                    <a:pt x="7510" y="10104"/>
                  </a:lnTo>
                  <a:lnTo>
                    <a:pt x="7516" y="10108"/>
                  </a:lnTo>
                  <a:lnTo>
                    <a:pt x="7521" y="10111"/>
                  </a:lnTo>
                  <a:lnTo>
                    <a:pt x="7532" y="10113"/>
                  </a:lnTo>
                  <a:lnTo>
                    <a:pt x="7536" y="10115"/>
                  </a:lnTo>
                  <a:lnTo>
                    <a:pt x="7547" y="10125"/>
                  </a:lnTo>
                  <a:lnTo>
                    <a:pt x="7550" y="10127"/>
                  </a:lnTo>
                  <a:lnTo>
                    <a:pt x="7553" y="10131"/>
                  </a:lnTo>
                  <a:lnTo>
                    <a:pt x="7568" y="10158"/>
                  </a:lnTo>
                  <a:lnTo>
                    <a:pt x="7582" y="10176"/>
                  </a:lnTo>
                  <a:lnTo>
                    <a:pt x="7634" y="10213"/>
                  </a:lnTo>
                  <a:lnTo>
                    <a:pt x="7626" y="10223"/>
                  </a:lnTo>
                  <a:lnTo>
                    <a:pt x="7615" y="10228"/>
                  </a:lnTo>
                  <a:lnTo>
                    <a:pt x="7604" y="10228"/>
                  </a:lnTo>
                  <a:lnTo>
                    <a:pt x="7599" y="10221"/>
                  </a:lnTo>
                  <a:lnTo>
                    <a:pt x="7599" y="10206"/>
                  </a:lnTo>
                  <a:lnTo>
                    <a:pt x="7598" y="10201"/>
                  </a:lnTo>
                  <a:lnTo>
                    <a:pt x="7593" y="10199"/>
                  </a:lnTo>
                  <a:lnTo>
                    <a:pt x="7574" y="10201"/>
                  </a:lnTo>
                  <a:lnTo>
                    <a:pt x="7543" y="10179"/>
                  </a:lnTo>
                  <a:lnTo>
                    <a:pt x="7536" y="10161"/>
                  </a:lnTo>
                  <a:lnTo>
                    <a:pt x="7522" y="10146"/>
                  </a:lnTo>
                  <a:lnTo>
                    <a:pt x="7518" y="10140"/>
                  </a:lnTo>
                  <a:lnTo>
                    <a:pt x="7512" y="10130"/>
                  </a:lnTo>
                  <a:lnTo>
                    <a:pt x="7481" y="10120"/>
                  </a:lnTo>
                  <a:lnTo>
                    <a:pt x="7453" y="10119"/>
                  </a:lnTo>
                  <a:lnTo>
                    <a:pt x="7445" y="10125"/>
                  </a:lnTo>
                  <a:lnTo>
                    <a:pt x="7439" y="10139"/>
                  </a:lnTo>
                  <a:lnTo>
                    <a:pt x="7442" y="10165"/>
                  </a:lnTo>
                  <a:lnTo>
                    <a:pt x="7460" y="10180"/>
                  </a:lnTo>
                  <a:lnTo>
                    <a:pt x="7498" y="10196"/>
                  </a:lnTo>
                  <a:lnTo>
                    <a:pt x="7488" y="10204"/>
                  </a:lnTo>
                  <a:lnTo>
                    <a:pt x="7475" y="10202"/>
                  </a:lnTo>
                  <a:lnTo>
                    <a:pt x="7451" y="10192"/>
                  </a:lnTo>
                  <a:lnTo>
                    <a:pt x="7447" y="10194"/>
                  </a:lnTo>
                  <a:lnTo>
                    <a:pt x="7443" y="10197"/>
                  </a:lnTo>
                  <a:lnTo>
                    <a:pt x="7440" y="10203"/>
                  </a:lnTo>
                  <a:lnTo>
                    <a:pt x="7437" y="10210"/>
                  </a:lnTo>
                  <a:lnTo>
                    <a:pt x="7436" y="10216"/>
                  </a:lnTo>
                  <a:lnTo>
                    <a:pt x="7437" y="10220"/>
                  </a:lnTo>
                  <a:lnTo>
                    <a:pt x="7456" y="10246"/>
                  </a:lnTo>
                  <a:lnTo>
                    <a:pt x="7488" y="10267"/>
                  </a:lnTo>
                  <a:lnTo>
                    <a:pt x="7503" y="10283"/>
                  </a:lnTo>
                  <a:lnTo>
                    <a:pt x="7510" y="10297"/>
                  </a:lnTo>
                  <a:lnTo>
                    <a:pt x="7510" y="10308"/>
                  </a:lnTo>
                  <a:lnTo>
                    <a:pt x="7505" y="10315"/>
                  </a:lnTo>
                  <a:lnTo>
                    <a:pt x="7495" y="10318"/>
                  </a:lnTo>
                  <a:lnTo>
                    <a:pt x="7476" y="10316"/>
                  </a:lnTo>
                  <a:lnTo>
                    <a:pt x="7471" y="10318"/>
                  </a:lnTo>
                  <a:lnTo>
                    <a:pt x="7467" y="10322"/>
                  </a:lnTo>
                  <a:lnTo>
                    <a:pt x="7461" y="10334"/>
                  </a:lnTo>
                  <a:lnTo>
                    <a:pt x="7458" y="10337"/>
                  </a:lnTo>
                  <a:lnTo>
                    <a:pt x="7452" y="10337"/>
                  </a:lnTo>
                  <a:lnTo>
                    <a:pt x="7446" y="10333"/>
                  </a:lnTo>
                  <a:lnTo>
                    <a:pt x="7435" y="10321"/>
                  </a:lnTo>
                  <a:lnTo>
                    <a:pt x="7430" y="10318"/>
                  </a:lnTo>
                  <a:lnTo>
                    <a:pt x="7425" y="10321"/>
                  </a:lnTo>
                  <a:lnTo>
                    <a:pt x="7418" y="10331"/>
                  </a:lnTo>
                  <a:lnTo>
                    <a:pt x="7411" y="10341"/>
                  </a:lnTo>
                  <a:lnTo>
                    <a:pt x="7408" y="10353"/>
                  </a:lnTo>
                  <a:lnTo>
                    <a:pt x="7408" y="10365"/>
                  </a:lnTo>
                  <a:lnTo>
                    <a:pt x="7412" y="10377"/>
                  </a:lnTo>
                  <a:lnTo>
                    <a:pt x="7410" y="10377"/>
                  </a:lnTo>
                  <a:lnTo>
                    <a:pt x="7408" y="10391"/>
                  </a:lnTo>
                  <a:lnTo>
                    <a:pt x="7397" y="10402"/>
                  </a:lnTo>
                  <a:lnTo>
                    <a:pt x="7384" y="10409"/>
                  </a:lnTo>
                  <a:lnTo>
                    <a:pt x="7375" y="10411"/>
                  </a:lnTo>
                  <a:lnTo>
                    <a:pt x="7346" y="10407"/>
                  </a:lnTo>
                  <a:lnTo>
                    <a:pt x="7339" y="10409"/>
                  </a:lnTo>
                  <a:lnTo>
                    <a:pt x="7335" y="10414"/>
                  </a:lnTo>
                  <a:lnTo>
                    <a:pt x="7326" y="10429"/>
                  </a:lnTo>
                  <a:lnTo>
                    <a:pt x="7313" y="10437"/>
                  </a:lnTo>
                  <a:lnTo>
                    <a:pt x="7272" y="10432"/>
                  </a:lnTo>
                  <a:lnTo>
                    <a:pt x="7254" y="10437"/>
                  </a:lnTo>
                  <a:lnTo>
                    <a:pt x="7248" y="10437"/>
                  </a:lnTo>
                  <a:lnTo>
                    <a:pt x="7242" y="10434"/>
                  </a:lnTo>
                  <a:lnTo>
                    <a:pt x="7236" y="10429"/>
                  </a:lnTo>
                  <a:lnTo>
                    <a:pt x="7231" y="10427"/>
                  </a:lnTo>
                  <a:lnTo>
                    <a:pt x="7225" y="10432"/>
                  </a:lnTo>
                  <a:lnTo>
                    <a:pt x="7219" y="10422"/>
                  </a:lnTo>
                  <a:lnTo>
                    <a:pt x="7214" y="10424"/>
                  </a:lnTo>
                  <a:lnTo>
                    <a:pt x="7205" y="10438"/>
                  </a:lnTo>
                  <a:lnTo>
                    <a:pt x="7201" y="10442"/>
                  </a:lnTo>
                  <a:lnTo>
                    <a:pt x="7198" y="10443"/>
                  </a:lnTo>
                  <a:lnTo>
                    <a:pt x="7178" y="10438"/>
                  </a:lnTo>
                  <a:lnTo>
                    <a:pt x="7164" y="10441"/>
                  </a:lnTo>
                  <a:lnTo>
                    <a:pt x="7154" y="10451"/>
                  </a:lnTo>
                  <a:lnTo>
                    <a:pt x="7137" y="10484"/>
                  </a:lnTo>
                  <a:lnTo>
                    <a:pt x="7127" y="10499"/>
                  </a:lnTo>
                  <a:lnTo>
                    <a:pt x="7122" y="10508"/>
                  </a:lnTo>
                  <a:lnTo>
                    <a:pt x="7120" y="10518"/>
                  </a:lnTo>
                  <a:lnTo>
                    <a:pt x="7122" y="10526"/>
                  </a:lnTo>
                  <a:lnTo>
                    <a:pt x="7127" y="10532"/>
                  </a:lnTo>
                  <a:lnTo>
                    <a:pt x="7139" y="10540"/>
                  </a:lnTo>
                  <a:lnTo>
                    <a:pt x="7158" y="10559"/>
                  </a:lnTo>
                  <a:lnTo>
                    <a:pt x="7165" y="10571"/>
                  </a:lnTo>
                  <a:lnTo>
                    <a:pt x="7171" y="10588"/>
                  </a:lnTo>
                  <a:lnTo>
                    <a:pt x="7168" y="10599"/>
                  </a:lnTo>
                  <a:lnTo>
                    <a:pt x="7173" y="10608"/>
                  </a:lnTo>
                  <a:lnTo>
                    <a:pt x="7181" y="10614"/>
                  </a:lnTo>
                  <a:lnTo>
                    <a:pt x="7221" y="10629"/>
                  </a:lnTo>
                  <a:lnTo>
                    <a:pt x="7231" y="10635"/>
                  </a:lnTo>
                  <a:lnTo>
                    <a:pt x="7239" y="10638"/>
                  </a:lnTo>
                  <a:lnTo>
                    <a:pt x="7251" y="10653"/>
                  </a:lnTo>
                  <a:lnTo>
                    <a:pt x="7256" y="10656"/>
                  </a:lnTo>
                  <a:lnTo>
                    <a:pt x="7259" y="10655"/>
                  </a:lnTo>
                  <a:lnTo>
                    <a:pt x="7267" y="10645"/>
                  </a:lnTo>
                  <a:lnTo>
                    <a:pt x="7276" y="10640"/>
                  </a:lnTo>
                  <a:lnTo>
                    <a:pt x="7296" y="10637"/>
                  </a:lnTo>
                  <a:lnTo>
                    <a:pt x="7305" y="10630"/>
                  </a:lnTo>
                  <a:lnTo>
                    <a:pt x="7299" y="10621"/>
                  </a:lnTo>
                  <a:lnTo>
                    <a:pt x="7282" y="10602"/>
                  </a:lnTo>
                  <a:lnTo>
                    <a:pt x="7276" y="10592"/>
                  </a:lnTo>
                  <a:lnTo>
                    <a:pt x="7279" y="10589"/>
                  </a:lnTo>
                  <a:lnTo>
                    <a:pt x="7294" y="10591"/>
                  </a:lnTo>
                  <a:lnTo>
                    <a:pt x="7300" y="10594"/>
                  </a:lnTo>
                  <a:lnTo>
                    <a:pt x="7307" y="10599"/>
                  </a:lnTo>
                  <a:lnTo>
                    <a:pt x="7312" y="10600"/>
                  </a:lnTo>
                  <a:lnTo>
                    <a:pt x="7318" y="10591"/>
                  </a:lnTo>
                  <a:lnTo>
                    <a:pt x="7318" y="10588"/>
                  </a:lnTo>
                  <a:lnTo>
                    <a:pt x="7317" y="10583"/>
                  </a:lnTo>
                  <a:lnTo>
                    <a:pt x="7316" y="10578"/>
                  </a:lnTo>
                  <a:lnTo>
                    <a:pt x="7317" y="10572"/>
                  </a:lnTo>
                  <a:lnTo>
                    <a:pt x="7320" y="10568"/>
                  </a:lnTo>
                  <a:lnTo>
                    <a:pt x="7324" y="10567"/>
                  </a:lnTo>
                  <a:lnTo>
                    <a:pt x="7328" y="10567"/>
                  </a:lnTo>
                  <a:lnTo>
                    <a:pt x="7340" y="10575"/>
                  </a:lnTo>
                  <a:lnTo>
                    <a:pt x="7361" y="10578"/>
                  </a:lnTo>
                  <a:lnTo>
                    <a:pt x="7376" y="10584"/>
                  </a:lnTo>
                  <a:lnTo>
                    <a:pt x="7378" y="10586"/>
                  </a:lnTo>
                  <a:lnTo>
                    <a:pt x="7379" y="10590"/>
                  </a:lnTo>
                  <a:lnTo>
                    <a:pt x="7380" y="10597"/>
                  </a:lnTo>
                  <a:lnTo>
                    <a:pt x="7379" y="10601"/>
                  </a:lnTo>
                  <a:lnTo>
                    <a:pt x="7376" y="10605"/>
                  </a:lnTo>
                  <a:lnTo>
                    <a:pt x="7368" y="10608"/>
                  </a:lnTo>
                  <a:lnTo>
                    <a:pt x="7364" y="10615"/>
                  </a:lnTo>
                  <a:lnTo>
                    <a:pt x="7361" y="10624"/>
                  </a:lnTo>
                  <a:lnTo>
                    <a:pt x="7360" y="10635"/>
                  </a:lnTo>
                  <a:lnTo>
                    <a:pt x="7361" y="10646"/>
                  </a:lnTo>
                  <a:lnTo>
                    <a:pt x="7365" y="10652"/>
                  </a:lnTo>
                  <a:lnTo>
                    <a:pt x="7414" y="10682"/>
                  </a:lnTo>
                  <a:lnTo>
                    <a:pt x="7427" y="10683"/>
                  </a:lnTo>
                  <a:lnTo>
                    <a:pt x="7429" y="10681"/>
                  </a:lnTo>
                  <a:lnTo>
                    <a:pt x="7435" y="10674"/>
                  </a:lnTo>
                  <a:lnTo>
                    <a:pt x="7438" y="10673"/>
                  </a:lnTo>
                  <a:lnTo>
                    <a:pt x="7458" y="10679"/>
                  </a:lnTo>
                  <a:lnTo>
                    <a:pt x="7463" y="10684"/>
                  </a:lnTo>
                  <a:lnTo>
                    <a:pt x="7470" y="10699"/>
                  </a:lnTo>
                  <a:lnTo>
                    <a:pt x="7480" y="10710"/>
                  </a:lnTo>
                  <a:lnTo>
                    <a:pt x="7494" y="10712"/>
                  </a:lnTo>
                  <a:lnTo>
                    <a:pt x="7507" y="10707"/>
                  </a:lnTo>
                  <a:lnTo>
                    <a:pt x="7516" y="10695"/>
                  </a:lnTo>
                  <a:lnTo>
                    <a:pt x="7519" y="10680"/>
                  </a:lnTo>
                  <a:lnTo>
                    <a:pt x="7517" y="10667"/>
                  </a:lnTo>
                  <a:lnTo>
                    <a:pt x="7512" y="10655"/>
                  </a:lnTo>
                  <a:lnTo>
                    <a:pt x="7510" y="10640"/>
                  </a:lnTo>
                  <a:lnTo>
                    <a:pt x="7516" y="10631"/>
                  </a:lnTo>
                  <a:lnTo>
                    <a:pt x="7530" y="10633"/>
                  </a:lnTo>
                  <a:lnTo>
                    <a:pt x="7556" y="10646"/>
                  </a:lnTo>
                  <a:lnTo>
                    <a:pt x="7567" y="10655"/>
                  </a:lnTo>
                  <a:lnTo>
                    <a:pt x="7569" y="10665"/>
                  </a:lnTo>
                  <a:lnTo>
                    <a:pt x="7564" y="10677"/>
                  </a:lnTo>
                  <a:lnTo>
                    <a:pt x="7556" y="10692"/>
                  </a:lnTo>
                  <a:lnTo>
                    <a:pt x="7557" y="10703"/>
                  </a:lnTo>
                  <a:lnTo>
                    <a:pt x="7565" y="10716"/>
                  </a:lnTo>
                  <a:lnTo>
                    <a:pt x="7581" y="10733"/>
                  </a:lnTo>
                  <a:lnTo>
                    <a:pt x="7600" y="10744"/>
                  </a:lnTo>
                  <a:lnTo>
                    <a:pt x="7605" y="10748"/>
                  </a:lnTo>
                  <a:lnTo>
                    <a:pt x="7612" y="10757"/>
                  </a:lnTo>
                  <a:lnTo>
                    <a:pt x="7616" y="10761"/>
                  </a:lnTo>
                  <a:lnTo>
                    <a:pt x="7622" y="10761"/>
                  </a:lnTo>
                  <a:lnTo>
                    <a:pt x="7627" y="10757"/>
                  </a:lnTo>
                  <a:lnTo>
                    <a:pt x="7635" y="10744"/>
                  </a:lnTo>
                  <a:lnTo>
                    <a:pt x="7641" y="10742"/>
                  </a:lnTo>
                  <a:lnTo>
                    <a:pt x="7658" y="10745"/>
                  </a:lnTo>
                  <a:lnTo>
                    <a:pt x="7711" y="10771"/>
                  </a:lnTo>
                  <a:lnTo>
                    <a:pt x="7727" y="10769"/>
                  </a:lnTo>
                  <a:lnTo>
                    <a:pt x="7737" y="10774"/>
                  </a:lnTo>
                  <a:lnTo>
                    <a:pt x="7754" y="10797"/>
                  </a:lnTo>
                  <a:lnTo>
                    <a:pt x="7763" y="10802"/>
                  </a:lnTo>
                  <a:lnTo>
                    <a:pt x="7774" y="10806"/>
                  </a:lnTo>
                  <a:lnTo>
                    <a:pt x="7806" y="10835"/>
                  </a:lnTo>
                  <a:lnTo>
                    <a:pt x="7840" y="10854"/>
                  </a:lnTo>
                  <a:lnTo>
                    <a:pt x="7846" y="10851"/>
                  </a:lnTo>
                  <a:lnTo>
                    <a:pt x="7852" y="10846"/>
                  </a:lnTo>
                  <a:lnTo>
                    <a:pt x="7858" y="10843"/>
                  </a:lnTo>
                  <a:lnTo>
                    <a:pt x="7865" y="10844"/>
                  </a:lnTo>
                  <a:lnTo>
                    <a:pt x="7888" y="10855"/>
                  </a:lnTo>
                  <a:lnTo>
                    <a:pt x="7909" y="10856"/>
                  </a:lnTo>
                  <a:lnTo>
                    <a:pt x="7929" y="10864"/>
                  </a:lnTo>
                  <a:lnTo>
                    <a:pt x="7937" y="10865"/>
                  </a:lnTo>
                  <a:lnTo>
                    <a:pt x="7943" y="10864"/>
                  </a:lnTo>
                  <a:lnTo>
                    <a:pt x="7955" y="10856"/>
                  </a:lnTo>
                  <a:lnTo>
                    <a:pt x="7960" y="10854"/>
                  </a:lnTo>
                  <a:lnTo>
                    <a:pt x="7964" y="10848"/>
                  </a:lnTo>
                  <a:lnTo>
                    <a:pt x="7958" y="10834"/>
                  </a:lnTo>
                  <a:lnTo>
                    <a:pt x="7945" y="10812"/>
                  </a:lnTo>
                  <a:lnTo>
                    <a:pt x="7959" y="10812"/>
                  </a:lnTo>
                  <a:lnTo>
                    <a:pt x="7967" y="10815"/>
                  </a:lnTo>
                  <a:lnTo>
                    <a:pt x="7972" y="10822"/>
                  </a:lnTo>
                  <a:lnTo>
                    <a:pt x="7977" y="10830"/>
                  </a:lnTo>
                  <a:lnTo>
                    <a:pt x="7983" y="10837"/>
                  </a:lnTo>
                  <a:lnTo>
                    <a:pt x="7989" y="10842"/>
                  </a:lnTo>
                  <a:lnTo>
                    <a:pt x="8001" y="10846"/>
                  </a:lnTo>
                  <a:lnTo>
                    <a:pt x="8015" y="10855"/>
                  </a:lnTo>
                  <a:lnTo>
                    <a:pt x="8037" y="10860"/>
                  </a:lnTo>
                  <a:lnTo>
                    <a:pt x="8095" y="10887"/>
                  </a:lnTo>
                  <a:lnTo>
                    <a:pt x="8122" y="10891"/>
                  </a:lnTo>
                  <a:lnTo>
                    <a:pt x="8148" y="10904"/>
                  </a:lnTo>
                  <a:lnTo>
                    <a:pt x="8161" y="10906"/>
                  </a:lnTo>
                  <a:lnTo>
                    <a:pt x="8226" y="10887"/>
                  </a:lnTo>
                  <a:lnTo>
                    <a:pt x="8235" y="10880"/>
                  </a:lnTo>
                  <a:lnTo>
                    <a:pt x="8279" y="10818"/>
                  </a:lnTo>
                  <a:lnTo>
                    <a:pt x="8289" y="10813"/>
                  </a:lnTo>
                  <a:lnTo>
                    <a:pt x="8295" y="10812"/>
                  </a:lnTo>
                  <a:lnTo>
                    <a:pt x="8301" y="10809"/>
                  </a:lnTo>
                  <a:lnTo>
                    <a:pt x="8307" y="10804"/>
                  </a:lnTo>
                  <a:lnTo>
                    <a:pt x="8313" y="10798"/>
                  </a:lnTo>
                  <a:lnTo>
                    <a:pt x="8323" y="10778"/>
                  </a:lnTo>
                  <a:lnTo>
                    <a:pt x="8327" y="10773"/>
                  </a:lnTo>
                  <a:lnTo>
                    <a:pt x="8340" y="10770"/>
                  </a:lnTo>
                  <a:lnTo>
                    <a:pt x="8367" y="10782"/>
                  </a:lnTo>
                  <a:lnTo>
                    <a:pt x="8380" y="10775"/>
                  </a:lnTo>
                  <a:lnTo>
                    <a:pt x="8374" y="10757"/>
                  </a:lnTo>
                  <a:lnTo>
                    <a:pt x="8373" y="10740"/>
                  </a:lnTo>
                  <a:lnTo>
                    <a:pt x="8377" y="10727"/>
                  </a:lnTo>
                  <a:lnTo>
                    <a:pt x="8388" y="10722"/>
                  </a:lnTo>
                  <a:lnTo>
                    <a:pt x="8391" y="10718"/>
                  </a:lnTo>
                  <a:lnTo>
                    <a:pt x="8390" y="10710"/>
                  </a:lnTo>
                  <a:lnTo>
                    <a:pt x="8385" y="10697"/>
                  </a:lnTo>
                  <a:lnTo>
                    <a:pt x="8388" y="10691"/>
                  </a:lnTo>
                  <a:lnTo>
                    <a:pt x="8394" y="10688"/>
                  </a:lnTo>
                  <a:lnTo>
                    <a:pt x="8400" y="10688"/>
                  </a:lnTo>
                  <a:lnTo>
                    <a:pt x="8403" y="10694"/>
                  </a:lnTo>
                  <a:lnTo>
                    <a:pt x="8410" y="10694"/>
                  </a:lnTo>
                  <a:lnTo>
                    <a:pt x="8453" y="10674"/>
                  </a:lnTo>
                  <a:lnTo>
                    <a:pt x="8466" y="10682"/>
                  </a:lnTo>
                  <a:lnTo>
                    <a:pt x="8471" y="10693"/>
                  </a:lnTo>
                  <a:lnTo>
                    <a:pt x="8471" y="10707"/>
                  </a:lnTo>
                  <a:lnTo>
                    <a:pt x="8467" y="10727"/>
                  </a:lnTo>
                  <a:lnTo>
                    <a:pt x="8480" y="10728"/>
                  </a:lnTo>
                  <a:lnTo>
                    <a:pt x="8507" y="10684"/>
                  </a:lnTo>
                  <a:lnTo>
                    <a:pt x="8519" y="10671"/>
                  </a:lnTo>
                  <a:lnTo>
                    <a:pt x="8528" y="10668"/>
                  </a:lnTo>
                  <a:lnTo>
                    <a:pt x="8557" y="10638"/>
                  </a:lnTo>
                  <a:lnTo>
                    <a:pt x="8563" y="10628"/>
                  </a:lnTo>
                  <a:lnTo>
                    <a:pt x="8567" y="10617"/>
                  </a:lnTo>
                  <a:lnTo>
                    <a:pt x="8570" y="10605"/>
                  </a:lnTo>
                  <a:lnTo>
                    <a:pt x="8572" y="10604"/>
                  </a:lnTo>
                  <a:lnTo>
                    <a:pt x="8574" y="10602"/>
                  </a:lnTo>
                  <a:lnTo>
                    <a:pt x="8575" y="10599"/>
                  </a:lnTo>
                  <a:lnTo>
                    <a:pt x="8573" y="10593"/>
                  </a:lnTo>
                  <a:lnTo>
                    <a:pt x="8571" y="10591"/>
                  </a:lnTo>
                  <a:lnTo>
                    <a:pt x="8564" y="10587"/>
                  </a:lnTo>
                  <a:lnTo>
                    <a:pt x="8555" y="10585"/>
                  </a:lnTo>
                  <a:lnTo>
                    <a:pt x="8549" y="10581"/>
                  </a:lnTo>
                  <a:lnTo>
                    <a:pt x="8537" y="10571"/>
                  </a:lnTo>
                  <a:lnTo>
                    <a:pt x="8524" y="10566"/>
                  </a:lnTo>
                  <a:lnTo>
                    <a:pt x="8510" y="10570"/>
                  </a:lnTo>
                  <a:lnTo>
                    <a:pt x="8457" y="10618"/>
                  </a:lnTo>
                  <a:lnTo>
                    <a:pt x="8438" y="10622"/>
                  </a:lnTo>
                  <a:lnTo>
                    <a:pt x="8432" y="10622"/>
                  </a:lnTo>
                  <a:lnTo>
                    <a:pt x="8428" y="10619"/>
                  </a:lnTo>
                  <a:lnTo>
                    <a:pt x="8423" y="10613"/>
                  </a:lnTo>
                  <a:lnTo>
                    <a:pt x="8421" y="10606"/>
                  </a:lnTo>
                  <a:lnTo>
                    <a:pt x="8420" y="10601"/>
                  </a:lnTo>
                  <a:lnTo>
                    <a:pt x="8419" y="10596"/>
                  </a:lnTo>
                  <a:lnTo>
                    <a:pt x="8414" y="10589"/>
                  </a:lnTo>
                  <a:lnTo>
                    <a:pt x="8409" y="10586"/>
                  </a:lnTo>
                  <a:lnTo>
                    <a:pt x="8388" y="10580"/>
                  </a:lnTo>
                  <a:lnTo>
                    <a:pt x="8383" y="10583"/>
                  </a:lnTo>
                  <a:lnTo>
                    <a:pt x="8379" y="10590"/>
                  </a:lnTo>
                  <a:lnTo>
                    <a:pt x="8375" y="10595"/>
                  </a:lnTo>
                  <a:lnTo>
                    <a:pt x="8369" y="10594"/>
                  </a:lnTo>
                  <a:lnTo>
                    <a:pt x="8362" y="10583"/>
                  </a:lnTo>
                  <a:lnTo>
                    <a:pt x="8360" y="10570"/>
                  </a:lnTo>
                  <a:lnTo>
                    <a:pt x="8360" y="10554"/>
                  </a:lnTo>
                  <a:lnTo>
                    <a:pt x="8358" y="10538"/>
                  </a:lnTo>
                  <a:lnTo>
                    <a:pt x="8355" y="10528"/>
                  </a:lnTo>
                  <a:lnTo>
                    <a:pt x="8350" y="10521"/>
                  </a:lnTo>
                  <a:lnTo>
                    <a:pt x="8345" y="10516"/>
                  </a:lnTo>
                  <a:lnTo>
                    <a:pt x="8336" y="10513"/>
                  </a:lnTo>
                  <a:lnTo>
                    <a:pt x="8330" y="10509"/>
                  </a:lnTo>
                  <a:lnTo>
                    <a:pt x="8325" y="10503"/>
                  </a:lnTo>
                  <a:lnTo>
                    <a:pt x="8322" y="10498"/>
                  </a:lnTo>
                  <a:lnTo>
                    <a:pt x="8320" y="10490"/>
                  </a:lnTo>
                  <a:lnTo>
                    <a:pt x="8311" y="10480"/>
                  </a:lnTo>
                  <a:lnTo>
                    <a:pt x="8309" y="10472"/>
                  </a:lnTo>
                  <a:lnTo>
                    <a:pt x="8311" y="10464"/>
                  </a:lnTo>
                  <a:lnTo>
                    <a:pt x="8315" y="10456"/>
                  </a:lnTo>
                  <a:lnTo>
                    <a:pt x="8321" y="10450"/>
                  </a:lnTo>
                  <a:lnTo>
                    <a:pt x="8325" y="10447"/>
                  </a:lnTo>
                  <a:lnTo>
                    <a:pt x="8317" y="10427"/>
                  </a:lnTo>
                  <a:lnTo>
                    <a:pt x="8315" y="10422"/>
                  </a:lnTo>
                  <a:lnTo>
                    <a:pt x="8314" y="10413"/>
                  </a:lnTo>
                  <a:lnTo>
                    <a:pt x="8313" y="10409"/>
                  </a:lnTo>
                  <a:lnTo>
                    <a:pt x="8307" y="10400"/>
                  </a:lnTo>
                  <a:lnTo>
                    <a:pt x="8295" y="10387"/>
                  </a:lnTo>
                  <a:lnTo>
                    <a:pt x="8289" y="10378"/>
                  </a:lnTo>
                  <a:lnTo>
                    <a:pt x="8281" y="10356"/>
                  </a:lnTo>
                  <a:lnTo>
                    <a:pt x="8276" y="10347"/>
                  </a:lnTo>
                  <a:lnTo>
                    <a:pt x="8269" y="10343"/>
                  </a:lnTo>
                  <a:lnTo>
                    <a:pt x="8266" y="10345"/>
                  </a:lnTo>
                  <a:lnTo>
                    <a:pt x="8263" y="10351"/>
                  </a:lnTo>
                  <a:lnTo>
                    <a:pt x="8261" y="10358"/>
                  </a:lnTo>
                  <a:lnTo>
                    <a:pt x="8260" y="10365"/>
                  </a:lnTo>
                  <a:lnTo>
                    <a:pt x="8258" y="10369"/>
                  </a:lnTo>
                  <a:lnTo>
                    <a:pt x="8248" y="10382"/>
                  </a:lnTo>
                  <a:lnTo>
                    <a:pt x="8245" y="10394"/>
                  </a:lnTo>
                  <a:lnTo>
                    <a:pt x="8247" y="10401"/>
                  </a:lnTo>
                  <a:lnTo>
                    <a:pt x="8250" y="10408"/>
                  </a:lnTo>
                  <a:lnTo>
                    <a:pt x="8253" y="10421"/>
                  </a:lnTo>
                  <a:lnTo>
                    <a:pt x="8252" y="10432"/>
                  </a:lnTo>
                  <a:lnTo>
                    <a:pt x="8250" y="10442"/>
                  </a:lnTo>
                  <a:lnTo>
                    <a:pt x="8249" y="10450"/>
                  </a:lnTo>
                  <a:lnTo>
                    <a:pt x="8253" y="10462"/>
                  </a:lnTo>
                  <a:lnTo>
                    <a:pt x="8263" y="10480"/>
                  </a:lnTo>
                  <a:lnTo>
                    <a:pt x="8263" y="10486"/>
                  </a:lnTo>
                  <a:lnTo>
                    <a:pt x="8254" y="10489"/>
                  </a:lnTo>
                  <a:lnTo>
                    <a:pt x="8246" y="10488"/>
                  </a:lnTo>
                  <a:lnTo>
                    <a:pt x="8236" y="10482"/>
                  </a:lnTo>
                  <a:lnTo>
                    <a:pt x="8228" y="10473"/>
                  </a:lnTo>
                  <a:lnTo>
                    <a:pt x="8222" y="10461"/>
                  </a:lnTo>
                  <a:lnTo>
                    <a:pt x="8226" y="10444"/>
                  </a:lnTo>
                  <a:lnTo>
                    <a:pt x="8227" y="10427"/>
                  </a:lnTo>
                  <a:lnTo>
                    <a:pt x="8223" y="10412"/>
                  </a:lnTo>
                  <a:lnTo>
                    <a:pt x="8213" y="10399"/>
                  </a:lnTo>
                  <a:lnTo>
                    <a:pt x="8218" y="10392"/>
                  </a:lnTo>
                  <a:lnTo>
                    <a:pt x="8222" y="10385"/>
                  </a:lnTo>
                  <a:lnTo>
                    <a:pt x="8224" y="10375"/>
                  </a:lnTo>
                  <a:lnTo>
                    <a:pt x="8224" y="10361"/>
                  </a:lnTo>
                  <a:lnTo>
                    <a:pt x="8225" y="10349"/>
                  </a:lnTo>
                  <a:lnTo>
                    <a:pt x="8233" y="10333"/>
                  </a:lnTo>
                  <a:lnTo>
                    <a:pt x="8234" y="10325"/>
                  </a:lnTo>
                  <a:lnTo>
                    <a:pt x="8228" y="10305"/>
                  </a:lnTo>
                  <a:lnTo>
                    <a:pt x="8216" y="10289"/>
                  </a:lnTo>
                  <a:lnTo>
                    <a:pt x="8181" y="10262"/>
                  </a:lnTo>
                  <a:lnTo>
                    <a:pt x="8151" y="10249"/>
                  </a:lnTo>
                  <a:lnTo>
                    <a:pt x="8127" y="10229"/>
                  </a:lnTo>
                  <a:lnTo>
                    <a:pt x="8121" y="10227"/>
                  </a:lnTo>
                  <a:lnTo>
                    <a:pt x="8118" y="10225"/>
                  </a:lnTo>
                  <a:lnTo>
                    <a:pt x="8108" y="10213"/>
                  </a:lnTo>
                  <a:lnTo>
                    <a:pt x="8079" y="10202"/>
                  </a:lnTo>
                  <a:lnTo>
                    <a:pt x="8059" y="10200"/>
                  </a:lnTo>
                  <a:lnTo>
                    <a:pt x="8049" y="10196"/>
                  </a:lnTo>
                  <a:lnTo>
                    <a:pt x="8030" y="10176"/>
                  </a:lnTo>
                  <a:cubicBezTo>
                    <a:pt x="8030" y="10176"/>
                    <a:pt x="8021" y="10168"/>
                    <a:pt x="8021" y="10168"/>
                  </a:cubicBezTo>
                  <a:close/>
                  <a:moveTo>
                    <a:pt x="14423" y="14252"/>
                  </a:moveTo>
                  <a:lnTo>
                    <a:pt x="14415" y="14242"/>
                  </a:lnTo>
                  <a:lnTo>
                    <a:pt x="14400" y="14227"/>
                  </a:lnTo>
                  <a:lnTo>
                    <a:pt x="14406" y="14214"/>
                  </a:lnTo>
                  <a:lnTo>
                    <a:pt x="14405" y="14207"/>
                  </a:lnTo>
                  <a:lnTo>
                    <a:pt x="14397" y="14203"/>
                  </a:lnTo>
                  <a:lnTo>
                    <a:pt x="14399" y="14195"/>
                  </a:lnTo>
                  <a:lnTo>
                    <a:pt x="14402" y="14191"/>
                  </a:lnTo>
                  <a:lnTo>
                    <a:pt x="14411" y="14185"/>
                  </a:lnTo>
                  <a:lnTo>
                    <a:pt x="14404" y="14170"/>
                  </a:lnTo>
                  <a:lnTo>
                    <a:pt x="14403" y="14156"/>
                  </a:lnTo>
                  <a:lnTo>
                    <a:pt x="14407" y="14143"/>
                  </a:lnTo>
                  <a:lnTo>
                    <a:pt x="14411" y="14133"/>
                  </a:lnTo>
                  <a:lnTo>
                    <a:pt x="14392" y="14122"/>
                  </a:lnTo>
                  <a:lnTo>
                    <a:pt x="14375" y="14118"/>
                  </a:lnTo>
                  <a:lnTo>
                    <a:pt x="14302" y="14123"/>
                  </a:lnTo>
                  <a:lnTo>
                    <a:pt x="14265" y="14117"/>
                  </a:lnTo>
                  <a:lnTo>
                    <a:pt x="14268" y="14116"/>
                  </a:lnTo>
                  <a:lnTo>
                    <a:pt x="14258" y="14118"/>
                  </a:lnTo>
                  <a:lnTo>
                    <a:pt x="14236" y="14115"/>
                  </a:lnTo>
                  <a:lnTo>
                    <a:pt x="14228" y="14121"/>
                  </a:lnTo>
                  <a:lnTo>
                    <a:pt x="14222" y="14130"/>
                  </a:lnTo>
                  <a:lnTo>
                    <a:pt x="14214" y="14138"/>
                  </a:lnTo>
                  <a:lnTo>
                    <a:pt x="14205" y="14143"/>
                  </a:lnTo>
                  <a:lnTo>
                    <a:pt x="14196" y="14145"/>
                  </a:lnTo>
                  <a:lnTo>
                    <a:pt x="14198" y="14145"/>
                  </a:lnTo>
                  <a:lnTo>
                    <a:pt x="14196" y="14149"/>
                  </a:lnTo>
                  <a:lnTo>
                    <a:pt x="14196" y="14153"/>
                  </a:lnTo>
                  <a:lnTo>
                    <a:pt x="14198" y="14159"/>
                  </a:lnTo>
                  <a:lnTo>
                    <a:pt x="14202" y="14164"/>
                  </a:lnTo>
                  <a:lnTo>
                    <a:pt x="14187" y="14175"/>
                  </a:lnTo>
                  <a:lnTo>
                    <a:pt x="14109" y="14177"/>
                  </a:lnTo>
                  <a:lnTo>
                    <a:pt x="14073" y="14184"/>
                  </a:lnTo>
                  <a:lnTo>
                    <a:pt x="14057" y="14192"/>
                  </a:lnTo>
                  <a:lnTo>
                    <a:pt x="13972" y="14272"/>
                  </a:lnTo>
                  <a:lnTo>
                    <a:pt x="13951" y="14284"/>
                  </a:lnTo>
                  <a:lnTo>
                    <a:pt x="13926" y="14284"/>
                  </a:lnTo>
                  <a:lnTo>
                    <a:pt x="13898" y="14268"/>
                  </a:lnTo>
                  <a:lnTo>
                    <a:pt x="13886" y="14256"/>
                  </a:lnTo>
                  <a:lnTo>
                    <a:pt x="13876" y="14248"/>
                  </a:lnTo>
                  <a:lnTo>
                    <a:pt x="13865" y="14245"/>
                  </a:lnTo>
                  <a:lnTo>
                    <a:pt x="13852" y="14246"/>
                  </a:lnTo>
                  <a:lnTo>
                    <a:pt x="13848" y="14245"/>
                  </a:lnTo>
                  <a:lnTo>
                    <a:pt x="13844" y="14242"/>
                  </a:lnTo>
                  <a:lnTo>
                    <a:pt x="13839" y="14238"/>
                  </a:lnTo>
                  <a:lnTo>
                    <a:pt x="13836" y="14239"/>
                  </a:lnTo>
                  <a:lnTo>
                    <a:pt x="13795" y="14275"/>
                  </a:lnTo>
                  <a:lnTo>
                    <a:pt x="13789" y="14287"/>
                  </a:lnTo>
                  <a:lnTo>
                    <a:pt x="13781" y="14312"/>
                  </a:lnTo>
                  <a:lnTo>
                    <a:pt x="13769" y="14329"/>
                  </a:lnTo>
                  <a:lnTo>
                    <a:pt x="13767" y="14342"/>
                  </a:lnTo>
                  <a:lnTo>
                    <a:pt x="13771" y="14367"/>
                  </a:lnTo>
                  <a:lnTo>
                    <a:pt x="13770" y="14384"/>
                  </a:lnTo>
                  <a:lnTo>
                    <a:pt x="13773" y="14390"/>
                  </a:lnTo>
                  <a:lnTo>
                    <a:pt x="13777" y="14396"/>
                  </a:lnTo>
                  <a:lnTo>
                    <a:pt x="13781" y="14403"/>
                  </a:lnTo>
                  <a:lnTo>
                    <a:pt x="13784" y="14419"/>
                  </a:lnTo>
                  <a:lnTo>
                    <a:pt x="13783" y="14432"/>
                  </a:lnTo>
                  <a:lnTo>
                    <a:pt x="13778" y="14443"/>
                  </a:lnTo>
                  <a:lnTo>
                    <a:pt x="13761" y="14468"/>
                  </a:lnTo>
                  <a:lnTo>
                    <a:pt x="13757" y="14471"/>
                  </a:lnTo>
                  <a:lnTo>
                    <a:pt x="13756" y="14475"/>
                  </a:lnTo>
                  <a:lnTo>
                    <a:pt x="13757" y="14492"/>
                  </a:lnTo>
                  <a:lnTo>
                    <a:pt x="13748" y="14523"/>
                  </a:lnTo>
                  <a:lnTo>
                    <a:pt x="13686" y="14591"/>
                  </a:lnTo>
                  <a:lnTo>
                    <a:pt x="13679" y="14615"/>
                  </a:lnTo>
                  <a:lnTo>
                    <a:pt x="13687" y="14640"/>
                  </a:lnTo>
                  <a:lnTo>
                    <a:pt x="13705" y="14658"/>
                  </a:lnTo>
                  <a:lnTo>
                    <a:pt x="13789" y="14706"/>
                  </a:lnTo>
                  <a:lnTo>
                    <a:pt x="13805" y="14721"/>
                  </a:lnTo>
                  <a:lnTo>
                    <a:pt x="13820" y="14753"/>
                  </a:lnTo>
                  <a:lnTo>
                    <a:pt x="13834" y="14808"/>
                  </a:lnTo>
                  <a:lnTo>
                    <a:pt x="13844" y="14819"/>
                  </a:lnTo>
                  <a:lnTo>
                    <a:pt x="13857" y="14816"/>
                  </a:lnTo>
                  <a:lnTo>
                    <a:pt x="13941" y="14731"/>
                  </a:lnTo>
                  <a:lnTo>
                    <a:pt x="13994" y="14711"/>
                  </a:lnTo>
                  <a:lnTo>
                    <a:pt x="14005" y="14712"/>
                  </a:lnTo>
                  <a:lnTo>
                    <a:pt x="14033" y="14721"/>
                  </a:lnTo>
                  <a:lnTo>
                    <a:pt x="14044" y="14727"/>
                  </a:lnTo>
                  <a:lnTo>
                    <a:pt x="14051" y="14733"/>
                  </a:lnTo>
                  <a:lnTo>
                    <a:pt x="14059" y="14745"/>
                  </a:lnTo>
                  <a:lnTo>
                    <a:pt x="14065" y="14751"/>
                  </a:lnTo>
                  <a:lnTo>
                    <a:pt x="14072" y="14753"/>
                  </a:lnTo>
                  <a:lnTo>
                    <a:pt x="14097" y="14741"/>
                  </a:lnTo>
                  <a:lnTo>
                    <a:pt x="14152" y="14686"/>
                  </a:lnTo>
                  <a:lnTo>
                    <a:pt x="14200" y="14630"/>
                  </a:lnTo>
                  <a:lnTo>
                    <a:pt x="14231" y="14561"/>
                  </a:lnTo>
                  <a:lnTo>
                    <a:pt x="14293" y="14492"/>
                  </a:lnTo>
                  <a:lnTo>
                    <a:pt x="14291" y="14459"/>
                  </a:lnTo>
                  <a:lnTo>
                    <a:pt x="14292" y="14449"/>
                  </a:lnTo>
                  <a:lnTo>
                    <a:pt x="14299" y="14430"/>
                  </a:lnTo>
                  <a:lnTo>
                    <a:pt x="14304" y="14422"/>
                  </a:lnTo>
                  <a:lnTo>
                    <a:pt x="14314" y="14415"/>
                  </a:lnTo>
                  <a:lnTo>
                    <a:pt x="14319" y="14404"/>
                  </a:lnTo>
                  <a:lnTo>
                    <a:pt x="14367" y="14377"/>
                  </a:lnTo>
                  <a:lnTo>
                    <a:pt x="14376" y="14370"/>
                  </a:lnTo>
                  <a:lnTo>
                    <a:pt x="14391" y="14340"/>
                  </a:lnTo>
                  <a:lnTo>
                    <a:pt x="14404" y="14329"/>
                  </a:lnTo>
                  <a:lnTo>
                    <a:pt x="14415" y="14310"/>
                  </a:lnTo>
                  <a:lnTo>
                    <a:pt x="14428" y="14299"/>
                  </a:lnTo>
                  <a:lnTo>
                    <a:pt x="14432" y="14287"/>
                  </a:lnTo>
                  <a:lnTo>
                    <a:pt x="14433" y="14274"/>
                  </a:lnTo>
                  <a:lnTo>
                    <a:pt x="14430" y="14262"/>
                  </a:lnTo>
                  <a:cubicBezTo>
                    <a:pt x="14430" y="14262"/>
                    <a:pt x="14423" y="14252"/>
                    <a:pt x="14423" y="14252"/>
                  </a:cubicBezTo>
                  <a:close/>
                  <a:moveTo>
                    <a:pt x="14845" y="13392"/>
                  </a:moveTo>
                  <a:lnTo>
                    <a:pt x="14838" y="13385"/>
                  </a:lnTo>
                  <a:lnTo>
                    <a:pt x="14832" y="13381"/>
                  </a:lnTo>
                  <a:lnTo>
                    <a:pt x="14824" y="13381"/>
                  </a:lnTo>
                  <a:lnTo>
                    <a:pt x="14812" y="13391"/>
                  </a:lnTo>
                  <a:lnTo>
                    <a:pt x="14805" y="13392"/>
                  </a:lnTo>
                  <a:lnTo>
                    <a:pt x="14755" y="13372"/>
                  </a:lnTo>
                  <a:lnTo>
                    <a:pt x="14645" y="13372"/>
                  </a:lnTo>
                  <a:lnTo>
                    <a:pt x="14630" y="13366"/>
                  </a:lnTo>
                  <a:lnTo>
                    <a:pt x="14612" y="13352"/>
                  </a:lnTo>
                  <a:lnTo>
                    <a:pt x="14650" y="13357"/>
                  </a:lnTo>
                  <a:lnTo>
                    <a:pt x="14667" y="13355"/>
                  </a:lnTo>
                  <a:lnTo>
                    <a:pt x="14682" y="13347"/>
                  </a:lnTo>
                  <a:lnTo>
                    <a:pt x="14692" y="13335"/>
                  </a:lnTo>
                  <a:lnTo>
                    <a:pt x="14668" y="13329"/>
                  </a:lnTo>
                  <a:lnTo>
                    <a:pt x="14665" y="13310"/>
                  </a:lnTo>
                  <a:lnTo>
                    <a:pt x="14669" y="13301"/>
                  </a:lnTo>
                  <a:lnTo>
                    <a:pt x="14656" y="13293"/>
                  </a:lnTo>
                  <a:lnTo>
                    <a:pt x="14623" y="13283"/>
                  </a:lnTo>
                  <a:lnTo>
                    <a:pt x="14590" y="13284"/>
                  </a:lnTo>
                  <a:lnTo>
                    <a:pt x="14585" y="13280"/>
                  </a:lnTo>
                  <a:lnTo>
                    <a:pt x="14582" y="13275"/>
                  </a:lnTo>
                  <a:lnTo>
                    <a:pt x="14577" y="13270"/>
                  </a:lnTo>
                  <a:lnTo>
                    <a:pt x="14549" y="13250"/>
                  </a:lnTo>
                  <a:lnTo>
                    <a:pt x="14519" y="13234"/>
                  </a:lnTo>
                  <a:lnTo>
                    <a:pt x="14489" y="13226"/>
                  </a:lnTo>
                  <a:lnTo>
                    <a:pt x="14463" y="13226"/>
                  </a:lnTo>
                  <a:lnTo>
                    <a:pt x="14467" y="13230"/>
                  </a:lnTo>
                  <a:lnTo>
                    <a:pt x="14478" y="13243"/>
                  </a:lnTo>
                  <a:lnTo>
                    <a:pt x="14477" y="13249"/>
                  </a:lnTo>
                  <a:lnTo>
                    <a:pt x="14475" y="13257"/>
                  </a:lnTo>
                  <a:lnTo>
                    <a:pt x="14468" y="13271"/>
                  </a:lnTo>
                  <a:lnTo>
                    <a:pt x="14482" y="13281"/>
                  </a:lnTo>
                  <a:lnTo>
                    <a:pt x="14500" y="13292"/>
                  </a:lnTo>
                  <a:lnTo>
                    <a:pt x="14512" y="13304"/>
                  </a:lnTo>
                  <a:lnTo>
                    <a:pt x="14506" y="13318"/>
                  </a:lnTo>
                  <a:lnTo>
                    <a:pt x="14490" y="13322"/>
                  </a:lnTo>
                  <a:lnTo>
                    <a:pt x="14449" y="13306"/>
                  </a:lnTo>
                  <a:lnTo>
                    <a:pt x="14369" y="13300"/>
                  </a:lnTo>
                  <a:lnTo>
                    <a:pt x="14343" y="13288"/>
                  </a:lnTo>
                  <a:lnTo>
                    <a:pt x="14316" y="13298"/>
                  </a:lnTo>
                  <a:lnTo>
                    <a:pt x="14300" y="13296"/>
                  </a:lnTo>
                  <a:lnTo>
                    <a:pt x="14302" y="13293"/>
                  </a:lnTo>
                  <a:lnTo>
                    <a:pt x="14307" y="13284"/>
                  </a:lnTo>
                  <a:lnTo>
                    <a:pt x="14299" y="13281"/>
                  </a:lnTo>
                  <a:lnTo>
                    <a:pt x="14292" y="13285"/>
                  </a:lnTo>
                  <a:lnTo>
                    <a:pt x="14287" y="13291"/>
                  </a:lnTo>
                  <a:lnTo>
                    <a:pt x="14284" y="13299"/>
                  </a:lnTo>
                  <a:lnTo>
                    <a:pt x="14295" y="13313"/>
                  </a:lnTo>
                  <a:lnTo>
                    <a:pt x="14299" y="13316"/>
                  </a:lnTo>
                  <a:lnTo>
                    <a:pt x="14293" y="13330"/>
                  </a:lnTo>
                  <a:lnTo>
                    <a:pt x="14277" y="13337"/>
                  </a:lnTo>
                  <a:lnTo>
                    <a:pt x="14243" y="13342"/>
                  </a:lnTo>
                  <a:lnTo>
                    <a:pt x="14221" y="13352"/>
                  </a:lnTo>
                  <a:lnTo>
                    <a:pt x="14178" y="13380"/>
                  </a:lnTo>
                  <a:lnTo>
                    <a:pt x="14140" y="13386"/>
                  </a:lnTo>
                  <a:lnTo>
                    <a:pt x="14106" y="13401"/>
                  </a:lnTo>
                  <a:lnTo>
                    <a:pt x="14098" y="13399"/>
                  </a:lnTo>
                  <a:lnTo>
                    <a:pt x="14091" y="13391"/>
                  </a:lnTo>
                  <a:lnTo>
                    <a:pt x="14092" y="13385"/>
                  </a:lnTo>
                  <a:lnTo>
                    <a:pt x="14094" y="13379"/>
                  </a:lnTo>
                  <a:lnTo>
                    <a:pt x="14095" y="13372"/>
                  </a:lnTo>
                  <a:lnTo>
                    <a:pt x="14090" y="13363"/>
                  </a:lnTo>
                  <a:lnTo>
                    <a:pt x="14091" y="13359"/>
                  </a:lnTo>
                  <a:lnTo>
                    <a:pt x="14093" y="13351"/>
                  </a:lnTo>
                  <a:lnTo>
                    <a:pt x="14097" y="13348"/>
                  </a:lnTo>
                  <a:lnTo>
                    <a:pt x="14101" y="13354"/>
                  </a:lnTo>
                  <a:lnTo>
                    <a:pt x="14104" y="13357"/>
                  </a:lnTo>
                  <a:lnTo>
                    <a:pt x="14108" y="13354"/>
                  </a:lnTo>
                  <a:lnTo>
                    <a:pt x="14112" y="13344"/>
                  </a:lnTo>
                  <a:lnTo>
                    <a:pt x="14120" y="13335"/>
                  </a:lnTo>
                  <a:lnTo>
                    <a:pt x="14128" y="13328"/>
                  </a:lnTo>
                  <a:lnTo>
                    <a:pt x="14160" y="13315"/>
                  </a:lnTo>
                  <a:lnTo>
                    <a:pt x="14178" y="13298"/>
                  </a:lnTo>
                  <a:lnTo>
                    <a:pt x="14206" y="13284"/>
                  </a:lnTo>
                  <a:lnTo>
                    <a:pt x="14212" y="13275"/>
                  </a:lnTo>
                  <a:lnTo>
                    <a:pt x="14206" y="13264"/>
                  </a:lnTo>
                  <a:lnTo>
                    <a:pt x="14208" y="13259"/>
                  </a:lnTo>
                  <a:lnTo>
                    <a:pt x="14206" y="13238"/>
                  </a:lnTo>
                  <a:lnTo>
                    <a:pt x="14192" y="13223"/>
                  </a:lnTo>
                  <a:lnTo>
                    <a:pt x="14184" y="13216"/>
                  </a:lnTo>
                  <a:lnTo>
                    <a:pt x="14165" y="13213"/>
                  </a:lnTo>
                  <a:lnTo>
                    <a:pt x="14153" y="13208"/>
                  </a:lnTo>
                  <a:lnTo>
                    <a:pt x="14141" y="13200"/>
                  </a:lnTo>
                  <a:lnTo>
                    <a:pt x="14113" y="13177"/>
                  </a:lnTo>
                  <a:lnTo>
                    <a:pt x="14104" y="13167"/>
                  </a:lnTo>
                  <a:lnTo>
                    <a:pt x="14098" y="13156"/>
                  </a:lnTo>
                  <a:lnTo>
                    <a:pt x="14096" y="13145"/>
                  </a:lnTo>
                  <a:lnTo>
                    <a:pt x="14099" y="13137"/>
                  </a:lnTo>
                  <a:lnTo>
                    <a:pt x="14099" y="13129"/>
                  </a:lnTo>
                  <a:lnTo>
                    <a:pt x="14092" y="13119"/>
                  </a:lnTo>
                  <a:lnTo>
                    <a:pt x="14094" y="13114"/>
                  </a:lnTo>
                  <a:lnTo>
                    <a:pt x="14079" y="13093"/>
                  </a:lnTo>
                  <a:lnTo>
                    <a:pt x="14073" y="13082"/>
                  </a:lnTo>
                  <a:lnTo>
                    <a:pt x="14070" y="13072"/>
                  </a:lnTo>
                  <a:lnTo>
                    <a:pt x="14070" y="13067"/>
                  </a:lnTo>
                  <a:lnTo>
                    <a:pt x="14072" y="13058"/>
                  </a:lnTo>
                  <a:lnTo>
                    <a:pt x="14072" y="13052"/>
                  </a:lnTo>
                  <a:lnTo>
                    <a:pt x="14069" y="13046"/>
                  </a:lnTo>
                  <a:lnTo>
                    <a:pt x="14067" y="13042"/>
                  </a:lnTo>
                  <a:lnTo>
                    <a:pt x="14064" y="13039"/>
                  </a:lnTo>
                  <a:lnTo>
                    <a:pt x="14063" y="13036"/>
                  </a:lnTo>
                  <a:lnTo>
                    <a:pt x="14055" y="13026"/>
                  </a:lnTo>
                  <a:lnTo>
                    <a:pt x="14042" y="13020"/>
                  </a:lnTo>
                  <a:lnTo>
                    <a:pt x="14028" y="13017"/>
                  </a:lnTo>
                  <a:lnTo>
                    <a:pt x="14020" y="13017"/>
                  </a:lnTo>
                  <a:lnTo>
                    <a:pt x="13911" y="12952"/>
                  </a:lnTo>
                  <a:lnTo>
                    <a:pt x="13908" y="12949"/>
                  </a:lnTo>
                  <a:lnTo>
                    <a:pt x="13902" y="12940"/>
                  </a:lnTo>
                  <a:lnTo>
                    <a:pt x="13899" y="12937"/>
                  </a:lnTo>
                  <a:lnTo>
                    <a:pt x="13888" y="12930"/>
                  </a:lnTo>
                  <a:lnTo>
                    <a:pt x="13878" y="12929"/>
                  </a:lnTo>
                  <a:lnTo>
                    <a:pt x="13842" y="12936"/>
                  </a:lnTo>
                  <a:lnTo>
                    <a:pt x="13841" y="12931"/>
                  </a:lnTo>
                  <a:lnTo>
                    <a:pt x="13840" y="12916"/>
                  </a:lnTo>
                  <a:lnTo>
                    <a:pt x="13834" y="12914"/>
                  </a:lnTo>
                  <a:lnTo>
                    <a:pt x="13815" y="12916"/>
                  </a:lnTo>
                  <a:lnTo>
                    <a:pt x="13811" y="12914"/>
                  </a:lnTo>
                  <a:lnTo>
                    <a:pt x="13794" y="12902"/>
                  </a:lnTo>
                  <a:lnTo>
                    <a:pt x="13781" y="12896"/>
                  </a:lnTo>
                  <a:lnTo>
                    <a:pt x="13768" y="12894"/>
                  </a:lnTo>
                  <a:lnTo>
                    <a:pt x="13757" y="12895"/>
                  </a:lnTo>
                  <a:lnTo>
                    <a:pt x="13746" y="12899"/>
                  </a:lnTo>
                  <a:lnTo>
                    <a:pt x="13731" y="12910"/>
                  </a:lnTo>
                  <a:lnTo>
                    <a:pt x="13712" y="12920"/>
                  </a:lnTo>
                  <a:lnTo>
                    <a:pt x="13709" y="12923"/>
                  </a:lnTo>
                  <a:lnTo>
                    <a:pt x="13704" y="12921"/>
                  </a:lnTo>
                  <a:lnTo>
                    <a:pt x="13678" y="12907"/>
                  </a:lnTo>
                  <a:lnTo>
                    <a:pt x="13668" y="12904"/>
                  </a:lnTo>
                  <a:lnTo>
                    <a:pt x="13634" y="12910"/>
                  </a:lnTo>
                  <a:lnTo>
                    <a:pt x="13621" y="12907"/>
                  </a:lnTo>
                  <a:lnTo>
                    <a:pt x="13608" y="12901"/>
                  </a:lnTo>
                  <a:lnTo>
                    <a:pt x="13597" y="12894"/>
                  </a:lnTo>
                  <a:lnTo>
                    <a:pt x="13565" y="12864"/>
                  </a:lnTo>
                  <a:lnTo>
                    <a:pt x="13557" y="12858"/>
                  </a:lnTo>
                  <a:lnTo>
                    <a:pt x="13547" y="12854"/>
                  </a:lnTo>
                  <a:lnTo>
                    <a:pt x="13523" y="12853"/>
                  </a:lnTo>
                  <a:lnTo>
                    <a:pt x="13518" y="12851"/>
                  </a:lnTo>
                  <a:lnTo>
                    <a:pt x="13510" y="12847"/>
                  </a:lnTo>
                  <a:lnTo>
                    <a:pt x="13500" y="12840"/>
                  </a:lnTo>
                  <a:lnTo>
                    <a:pt x="13495" y="12837"/>
                  </a:lnTo>
                  <a:lnTo>
                    <a:pt x="13490" y="12837"/>
                  </a:lnTo>
                  <a:lnTo>
                    <a:pt x="13476" y="12838"/>
                  </a:lnTo>
                  <a:lnTo>
                    <a:pt x="13450" y="12831"/>
                  </a:lnTo>
                  <a:lnTo>
                    <a:pt x="13410" y="12830"/>
                  </a:lnTo>
                  <a:lnTo>
                    <a:pt x="13407" y="12826"/>
                  </a:lnTo>
                  <a:lnTo>
                    <a:pt x="13404" y="12821"/>
                  </a:lnTo>
                  <a:lnTo>
                    <a:pt x="13400" y="12815"/>
                  </a:lnTo>
                  <a:lnTo>
                    <a:pt x="13359" y="12794"/>
                  </a:lnTo>
                  <a:lnTo>
                    <a:pt x="13341" y="12778"/>
                  </a:lnTo>
                  <a:lnTo>
                    <a:pt x="13333" y="12749"/>
                  </a:lnTo>
                  <a:lnTo>
                    <a:pt x="13320" y="12738"/>
                  </a:lnTo>
                  <a:lnTo>
                    <a:pt x="13308" y="12724"/>
                  </a:lnTo>
                  <a:lnTo>
                    <a:pt x="13296" y="12712"/>
                  </a:lnTo>
                  <a:lnTo>
                    <a:pt x="13283" y="12708"/>
                  </a:lnTo>
                  <a:lnTo>
                    <a:pt x="13267" y="12708"/>
                  </a:lnTo>
                  <a:lnTo>
                    <a:pt x="13235" y="12704"/>
                  </a:lnTo>
                  <a:lnTo>
                    <a:pt x="13169" y="12715"/>
                  </a:lnTo>
                  <a:lnTo>
                    <a:pt x="13146" y="12707"/>
                  </a:lnTo>
                  <a:lnTo>
                    <a:pt x="13124" y="12722"/>
                  </a:lnTo>
                  <a:lnTo>
                    <a:pt x="13109" y="12724"/>
                  </a:lnTo>
                  <a:lnTo>
                    <a:pt x="13101" y="12722"/>
                  </a:lnTo>
                  <a:lnTo>
                    <a:pt x="13093" y="12718"/>
                  </a:lnTo>
                  <a:lnTo>
                    <a:pt x="13105" y="12705"/>
                  </a:lnTo>
                  <a:lnTo>
                    <a:pt x="13068" y="12706"/>
                  </a:lnTo>
                  <a:lnTo>
                    <a:pt x="13041" y="12713"/>
                  </a:lnTo>
                  <a:lnTo>
                    <a:pt x="13032" y="12712"/>
                  </a:lnTo>
                  <a:lnTo>
                    <a:pt x="13019" y="12708"/>
                  </a:lnTo>
                  <a:lnTo>
                    <a:pt x="12980" y="12684"/>
                  </a:lnTo>
                  <a:lnTo>
                    <a:pt x="12965" y="12680"/>
                  </a:lnTo>
                  <a:lnTo>
                    <a:pt x="12958" y="12676"/>
                  </a:lnTo>
                  <a:lnTo>
                    <a:pt x="12953" y="12666"/>
                  </a:lnTo>
                  <a:lnTo>
                    <a:pt x="12955" y="12662"/>
                  </a:lnTo>
                  <a:lnTo>
                    <a:pt x="12965" y="12644"/>
                  </a:lnTo>
                  <a:lnTo>
                    <a:pt x="12966" y="12641"/>
                  </a:lnTo>
                  <a:lnTo>
                    <a:pt x="12965" y="12639"/>
                  </a:lnTo>
                  <a:lnTo>
                    <a:pt x="12965" y="12636"/>
                  </a:lnTo>
                  <a:lnTo>
                    <a:pt x="12967" y="12631"/>
                  </a:lnTo>
                  <a:lnTo>
                    <a:pt x="12969" y="12629"/>
                  </a:lnTo>
                  <a:lnTo>
                    <a:pt x="12971" y="12628"/>
                  </a:lnTo>
                  <a:lnTo>
                    <a:pt x="12972" y="12626"/>
                  </a:lnTo>
                  <a:lnTo>
                    <a:pt x="12971" y="12620"/>
                  </a:lnTo>
                  <a:lnTo>
                    <a:pt x="12966" y="12616"/>
                  </a:lnTo>
                  <a:lnTo>
                    <a:pt x="12943" y="12615"/>
                  </a:lnTo>
                  <a:lnTo>
                    <a:pt x="12910" y="12604"/>
                  </a:lnTo>
                  <a:lnTo>
                    <a:pt x="12883" y="12603"/>
                  </a:lnTo>
                  <a:lnTo>
                    <a:pt x="12877" y="12600"/>
                  </a:lnTo>
                  <a:lnTo>
                    <a:pt x="12864" y="12589"/>
                  </a:lnTo>
                  <a:lnTo>
                    <a:pt x="12859" y="12587"/>
                  </a:lnTo>
                  <a:lnTo>
                    <a:pt x="12854" y="12588"/>
                  </a:lnTo>
                  <a:lnTo>
                    <a:pt x="12849" y="12587"/>
                  </a:lnTo>
                  <a:lnTo>
                    <a:pt x="12846" y="12584"/>
                  </a:lnTo>
                  <a:lnTo>
                    <a:pt x="12847" y="12577"/>
                  </a:lnTo>
                  <a:lnTo>
                    <a:pt x="12845" y="12562"/>
                  </a:lnTo>
                  <a:lnTo>
                    <a:pt x="12834" y="12554"/>
                  </a:lnTo>
                  <a:lnTo>
                    <a:pt x="12808" y="12551"/>
                  </a:lnTo>
                  <a:lnTo>
                    <a:pt x="12791" y="12545"/>
                  </a:lnTo>
                  <a:lnTo>
                    <a:pt x="12782" y="12544"/>
                  </a:lnTo>
                  <a:lnTo>
                    <a:pt x="12777" y="12548"/>
                  </a:lnTo>
                  <a:lnTo>
                    <a:pt x="12775" y="12565"/>
                  </a:lnTo>
                  <a:lnTo>
                    <a:pt x="12773" y="12573"/>
                  </a:lnTo>
                  <a:lnTo>
                    <a:pt x="12765" y="12584"/>
                  </a:lnTo>
                  <a:lnTo>
                    <a:pt x="12756" y="12624"/>
                  </a:lnTo>
                  <a:lnTo>
                    <a:pt x="12751" y="12639"/>
                  </a:lnTo>
                  <a:lnTo>
                    <a:pt x="12749" y="12650"/>
                  </a:lnTo>
                  <a:lnTo>
                    <a:pt x="12750" y="12662"/>
                  </a:lnTo>
                  <a:lnTo>
                    <a:pt x="12753" y="12678"/>
                  </a:lnTo>
                  <a:lnTo>
                    <a:pt x="12755" y="12680"/>
                  </a:lnTo>
                  <a:lnTo>
                    <a:pt x="12757" y="12682"/>
                  </a:lnTo>
                  <a:lnTo>
                    <a:pt x="12758" y="12684"/>
                  </a:lnTo>
                  <a:lnTo>
                    <a:pt x="12760" y="12689"/>
                  </a:lnTo>
                  <a:lnTo>
                    <a:pt x="12759" y="12693"/>
                  </a:lnTo>
                  <a:lnTo>
                    <a:pt x="12756" y="12697"/>
                  </a:lnTo>
                  <a:lnTo>
                    <a:pt x="12755" y="12700"/>
                  </a:lnTo>
                  <a:lnTo>
                    <a:pt x="12756" y="12723"/>
                  </a:lnTo>
                  <a:lnTo>
                    <a:pt x="12756" y="12730"/>
                  </a:lnTo>
                  <a:lnTo>
                    <a:pt x="12750" y="12746"/>
                  </a:lnTo>
                  <a:lnTo>
                    <a:pt x="12740" y="12753"/>
                  </a:lnTo>
                  <a:lnTo>
                    <a:pt x="12713" y="12757"/>
                  </a:lnTo>
                  <a:lnTo>
                    <a:pt x="12707" y="12755"/>
                  </a:lnTo>
                  <a:lnTo>
                    <a:pt x="12705" y="12747"/>
                  </a:lnTo>
                  <a:lnTo>
                    <a:pt x="12704" y="12738"/>
                  </a:lnTo>
                  <a:lnTo>
                    <a:pt x="12702" y="12729"/>
                  </a:lnTo>
                  <a:lnTo>
                    <a:pt x="12698" y="12723"/>
                  </a:lnTo>
                  <a:lnTo>
                    <a:pt x="12660" y="12684"/>
                  </a:lnTo>
                  <a:lnTo>
                    <a:pt x="12647" y="12667"/>
                  </a:lnTo>
                  <a:lnTo>
                    <a:pt x="12647" y="12658"/>
                  </a:lnTo>
                  <a:lnTo>
                    <a:pt x="12644" y="12635"/>
                  </a:lnTo>
                  <a:lnTo>
                    <a:pt x="12643" y="12628"/>
                  </a:lnTo>
                  <a:lnTo>
                    <a:pt x="12638" y="12622"/>
                  </a:lnTo>
                  <a:lnTo>
                    <a:pt x="12632" y="12616"/>
                  </a:lnTo>
                  <a:lnTo>
                    <a:pt x="12604" y="12598"/>
                  </a:lnTo>
                  <a:lnTo>
                    <a:pt x="12567" y="12584"/>
                  </a:lnTo>
                  <a:lnTo>
                    <a:pt x="12540" y="12581"/>
                  </a:lnTo>
                  <a:lnTo>
                    <a:pt x="12526" y="12573"/>
                  </a:lnTo>
                  <a:lnTo>
                    <a:pt x="12498" y="12553"/>
                  </a:lnTo>
                  <a:lnTo>
                    <a:pt x="12501" y="12541"/>
                  </a:lnTo>
                  <a:lnTo>
                    <a:pt x="12506" y="12538"/>
                  </a:lnTo>
                  <a:lnTo>
                    <a:pt x="12520" y="12539"/>
                  </a:lnTo>
                  <a:lnTo>
                    <a:pt x="12565" y="12513"/>
                  </a:lnTo>
                  <a:lnTo>
                    <a:pt x="12575" y="12503"/>
                  </a:lnTo>
                  <a:lnTo>
                    <a:pt x="12580" y="12486"/>
                  </a:lnTo>
                  <a:lnTo>
                    <a:pt x="12577" y="12475"/>
                  </a:lnTo>
                  <a:lnTo>
                    <a:pt x="12565" y="12463"/>
                  </a:lnTo>
                  <a:lnTo>
                    <a:pt x="12519" y="12427"/>
                  </a:lnTo>
                  <a:lnTo>
                    <a:pt x="12509" y="12416"/>
                  </a:lnTo>
                  <a:lnTo>
                    <a:pt x="12515" y="12410"/>
                  </a:lnTo>
                  <a:lnTo>
                    <a:pt x="12518" y="12407"/>
                  </a:lnTo>
                  <a:lnTo>
                    <a:pt x="12516" y="12402"/>
                  </a:lnTo>
                  <a:lnTo>
                    <a:pt x="12511" y="12397"/>
                  </a:lnTo>
                  <a:lnTo>
                    <a:pt x="12506" y="12391"/>
                  </a:lnTo>
                  <a:lnTo>
                    <a:pt x="12505" y="12386"/>
                  </a:lnTo>
                  <a:lnTo>
                    <a:pt x="12506" y="12383"/>
                  </a:lnTo>
                  <a:lnTo>
                    <a:pt x="12506" y="12380"/>
                  </a:lnTo>
                  <a:lnTo>
                    <a:pt x="12501" y="12371"/>
                  </a:lnTo>
                  <a:lnTo>
                    <a:pt x="12486" y="12359"/>
                  </a:lnTo>
                  <a:lnTo>
                    <a:pt x="12435" y="12347"/>
                  </a:lnTo>
                  <a:lnTo>
                    <a:pt x="12418" y="12348"/>
                  </a:lnTo>
                  <a:lnTo>
                    <a:pt x="12413" y="12351"/>
                  </a:lnTo>
                  <a:lnTo>
                    <a:pt x="12410" y="12356"/>
                  </a:lnTo>
                  <a:lnTo>
                    <a:pt x="12407" y="12371"/>
                  </a:lnTo>
                  <a:lnTo>
                    <a:pt x="12405" y="12377"/>
                  </a:lnTo>
                  <a:lnTo>
                    <a:pt x="12395" y="12385"/>
                  </a:lnTo>
                  <a:lnTo>
                    <a:pt x="12384" y="12385"/>
                  </a:lnTo>
                  <a:lnTo>
                    <a:pt x="12372" y="12376"/>
                  </a:lnTo>
                  <a:lnTo>
                    <a:pt x="12362" y="12357"/>
                  </a:lnTo>
                  <a:lnTo>
                    <a:pt x="12361" y="12343"/>
                  </a:lnTo>
                  <a:lnTo>
                    <a:pt x="12366" y="12298"/>
                  </a:lnTo>
                  <a:lnTo>
                    <a:pt x="12351" y="12289"/>
                  </a:lnTo>
                  <a:lnTo>
                    <a:pt x="12336" y="12290"/>
                  </a:lnTo>
                  <a:lnTo>
                    <a:pt x="12309" y="12307"/>
                  </a:lnTo>
                  <a:lnTo>
                    <a:pt x="12271" y="12347"/>
                  </a:lnTo>
                  <a:lnTo>
                    <a:pt x="12214" y="12444"/>
                  </a:lnTo>
                  <a:lnTo>
                    <a:pt x="12208" y="12473"/>
                  </a:lnTo>
                  <a:lnTo>
                    <a:pt x="12211" y="12508"/>
                  </a:lnTo>
                  <a:lnTo>
                    <a:pt x="12220" y="12534"/>
                  </a:lnTo>
                  <a:lnTo>
                    <a:pt x="12223" y="12549"/>
                  </a:lnTo>
                  <a:lnTo>
                    <a:pt x="12213" y="12565"/>
                  </a:lnTo>
                  <a:lnTo>
                    <a:pt x="12211" y="12583"/>
                  </a:lnTo>
                  <a:lnTo>
                    <a:pt x="12212" y="12618"/>
                  </a:lnTo>
                  <a:lnTo>
                    <a:pt x="12220" y="12667"/>
                  </a:lnTo>
                  <a:lnTo>
                    <a:pt x="12220" y="12679"/>
                  </a:lnTo>
                  <a:lnTo>
                    <a:pt x="12219" y="12685"/>
                  </a:lnTo>
                  <a:lnTo>
                    <a:pt x="12217" y="12694"/>
                  </a:lnTo>
                  <a:lnTo>
                    <a:pt x="12217" y="12703"/>
                  </a:lnTo>
                  <a:lnTo>
                    <a:pt x="12219" y="12711"/>
                  </a:lnTo>
                  <a:lnTo>
                    <a:pt x="12225" y="12717"/>
                  </a:lnTo>
                  <a:lnTo>
                    <a:pt x="12239" y="12720"/>
                  </a:lnTo>
                  <a:lnTo>
                    <a:pt x="12245" y="12727"/>
                  </a:lnTo>
                  <a:lnTo>
                    <a:pt x="12240" y="12735"/>
                  </a:lnTo>
                  <a:lnTo>
                    <a:pt x="12231" y="12767"/>
                  </a:lnTo>
                  <a:lnTo>
                    <a:pt x="12230" y="12781"/>
                  </a:lnTo>
                  <a:lnTo>
                    <a:pt x="12235" y="12793"/>
                  </a:lnTo>
                  <a:lnTo>
                    <a:pt x="12242" y="12803"/>
                  </a:lnTo>
                  <a:lnTo>
                    <a:pt x="12248" y="12814"/>
                  </a:lnTo>
                  <a:lnTo>
                    <a:pt x="12251" y="12823"/>
                  </a:lnTo>
                  <a:lnTo>
                    <a:pt x="12259" y="12840"/>
                  </a:lnTo>
                  <a:lnTo>
                    <a:pt x="12263" y="12852"/>
                  </a:lnTo>
                  <a:lnTo>
                    <a:pt x="12276" y="12900"/>
                  </a:lnTo>
                  <a:lnTo>
                    <a:pt x="12277" y="12913"/>
                  </a:lnTo>
                  <a:lnTo>
                    <a:pt x="12273" y="12924"/>
                  </a:lnTo>
                  <a:lnTo>
                    <a:pt x="12268" y="12934"/>
                  </a:lnTo>
                  <a:lnTo>
                    <a:pt x="12264" y="12944"/>
                  </a:lnTo>
                  <a:lnTo>
                    <a:pt x="12263" y="12954"/>
                  </a:lnTo>
                  <a:lnTo>
                    <a:pt x="12263" y="12968"/>
                  </a:lnTo>
                  <a:lnTo>
                    <a:pt x="12264" y="12982"/>
                  </a:lnTo>
                  <a:lnTo>
                    <a:pt x="12267" y="12994"/>
                  </a:lnTo>
                  <a:lnTo>
                    <a:pt x="12275" y="13003"/>
                  </a:lnTo>
                  <a:lnTo>
                    <a:pt x="12294" y="13013"/>
                  </a:lnTo>
                  <a:lnTo>
                    <a:pt x="12302" y="13023"/>
                  </a:lnTo>
                  <a:lnTo>
                    <a:pt x="12306" y="13036"/>
                  </a:lnTo>
                  <a:lnTo>
                    <a:pt x="12304" y="13046"/>
                  </a:lnTo>
                  <a:lnTo>
                    <a:pt x="12298" y="13054"/>
                  </a:lnTo>
                  <a:lnTo>
                    <a:pt x="12290" y="13060"/>
                  </a:lnTo>
                  <a:lnTo>
                    <a:pt x="12305" y="13075"/>
                  </a:lnTo>
                  <a:lnTo>
                    <a:pt x="12309" y="13083"/>
                  </a:lnTo>
                  <a:lnTo>
                    <a:pt x="12301" y="13088"/>
                  </a:lnTo>
                  <a:lnTo>
                    <a:pt x="12305" y="13094"/>
                  </a:lnTo>
                  <a:lnTo>
                    <a:pt x="12309" y="13097"/>
                  </a:lnTo>
                  <a:lnTo>
                    <a:pt x="12318" y="13101"/>
                  </a:lnTo>
                  <a:lnTo>
                    <a:pt x="12315" y="13109"/>
                  </a:lnTo>
                  <a:lnTo>
                    <a:pt x="12311" y="13112"/>
                  </a:lnTo>
                  <a:lnTo>
                    <a:pt x="12299" y="13114"/>
                  </a:lnTo>
                  <a:lnTo>
                    <a:pt x="12296" y="13117"/>
                  </a:lnTo>
                  <a:lnTo>
                    <a:pt x="12295" y="13123"/>
                  </a:lnTo>
                  <a:lnTo>
                    <a:pt x="12283" y="13236"/>
                  </a:lnTo>
                  <a:lnTo>
                    <a:pt x="12277" y="13259"/>
                  </a:lnTo>
                  <a:lnTo>
                    <a:pt x="12267" y="13278"/>
                  </a:lnTo>
                  <a:lnTo>
                    <a:pt x="12286" y="13302"/>
                  </a:lnTo>
                  <a:lnTo>
                    <a:pt x="12291" y="13312"/>
                  </a:lnTo>
                  <a:lnTo>
                    <a:pt x="12302" y="13362"/>
                  </a:lnTo>
                  <a:lnTo>
                    <a:pt x="12304" y="13375"/>
                  </a:lnTo>
                  <a:lnTo>
                    <a:pt x="12302" y="13388"/>
                  </a:lnTo>
                  <a:lnTo>
                    <a:pt x="12316" y="13398"/>
                  </a:lnTo>
                  <a:lnTo>
                    <a:pt x="12331" y="13404"/>
                  </a:lnTo>
                  <a:lnTo>
                    <a:pt x="12330" y="13416"/>
                  </a:lnTo>
                  <a:lnTo>
                    <a:pt x="12328" y="13424"/>
                  </a:lnTo>
                  <a:lnTo>
                    <a:pt x="12326" y="13431"/>
                  </a:lnTo>
                  <a:lnTo>
                    <a:pt x="12328" y="13444"/>
                  </a:lnTo>
                  <a:lnTo>
                    <a:pt x="12332" y="13452"/>
                  </a:lnTo>
                  <a:lnTo>
                    <a:pt x="12337" y="13459"/>
                  </a:lnTo>
                  <a:lnTo>
                    <a:pt x="12341" y="13468"/>
                  </a:lnTo>
                  <a:lnTo>
                    <a:pt x="12342" y="13477"/>
                  </a:lnTo>
                  <a:lnTo>
                    <a:pt x="12350" y="13487"/>
                  </a:lnTo>
                  <a:lnTo>
                    <a:pt x="12358" y="13494"/>
                  </a:lnTo>
                  <a:lnTo>
                    <a:pt x="12366" y="13499"/>
                  </a:lnTo>
                  <a:lnTo>
                    <a:pt x="12377" y="13502"/>
                  </a:lnTo>
                  <a:lnTo>
                    <a:pt x="12376" y="13508"/>
                  </a:lnTo>
                  <a:lnTo>
                    <a:pt x="12374" y="13514"/>
                  </a:lnTo>
                  <a:lnTo>
                    <a:pt x="12374" y="13521"/>
                  </a:lnTo>
                  <a:lnTo>
                    <a:pt x="12375" y="13527"/>
                  </a:lnTo>
                  <a:lnTo>
                    <a:pt x="12385" y="13537"/>
                  </a:lnTo>
                  <a:lnTo>
                    <a:pt x="12415" y="13550"/>
                  </a:lnTo>
                  <a:lnTo>
                    <a:pt x="12426" y="13557"/>
                  </a:lnTo>
                  <a:lnTo>
                    <a:pt x="12435" y="13568"/>
                  </a:lnTo>
                  <a:lnTo>
                    <a:pt x="12443" y="13582"/>
                  </a:lnTo>
                  <a:lnTo>
                    <a:pt x="12447" y="13596"/>
                  </a:lnTo>
                  <a:lnTo>
                    <a:pt x="12448" y="13611"/>
                  </a:lnTo>
                  <a:lnTo>
                    <a:pt x="12441" y="13624"/>
                  </a:lnTo>
                  <a:lnTo>
                    <a:pt x="12430" y="13631"/>
                  </a:lnTo>
                  <a:lnTo>
                    <a:pt x="12392" y="13642"/>
                  </a:lnTo>
                  <a:lnTo>
                    <a:pt x="12370" y="13659"/>
                  </a:lnTo>
                  <a:lnTo>
                    <a:pt x="12346" y="13685"/>
                  </a:lnTo>
                  <a:lnTo>
                    <a:pt x="12320" y="13694"/>
                  </a:lnTo>
                  <a:lnTo>
                    <a:pt x="12309" y="13709"/>
                  </a:lnTo>
                  <a:lnTo>
                    <a:pt x="12204" y="13773"/>
                  </a:lnTo>
                  <a:lnTo>
                    <a:pt x="12187" y="13799"/>
                  </a:lnTo>
                  <a:lnTo>
                    <a:pt x="12129" y="13929"/>
                  </a:lnTo>
                  <a:lnTo>
                    <a:pt x="12122" y="13955"/>
                  </a:lnTo>
                  <a:lnTo>
                    <a:pt x="12123" y="13981"/>
                  </a:lnTo>
                  <a:lnTo>
                    <a:pt x="12133" y="14007"/>
                  </a:lnTo>
                  <a:lnTo>
                    <a:pt x="12155" y="14032"/>
                  </a:lnTo>
                  <a:lnTo>
                    <a:pt x="12179" y="14044"/>
                  </a:lnTo>
                  <a:lnTo>
                    <a:pt x="12204" y="14046"/>
                  </a:lnTo>
                  <a:lnTo>
                    <a:pt x="12281" y="14031"/>
                  </a:lnTo>
                  <a:lnTo>
                    <a:pt x="12305" y="14018"/>
                  </a:lnTo>
                  <a:lnTo>
                    <a:pt x="12324" y="13995"/>
                  </a:lnTo>
                  <a:lnTo>
                    <a:pt x="12338" y="13965"/>
                  </a:lnTo>
                  <a:lnTo>
                    <a:pt x="12346" y="13951"/>
                  </a:lnTo>
                  <a:lnTo>
                    <a:pt x="12356" y="13945"/>
                  </a:lnTo>
                  <a:lnTo>
                    <a:pt x="12410" y="13932"/>
                  </a:lnTo>
                  <a:lnTo>
                    <a:pt x="12497" y="13937"/>
                  </a:lnTo>
                  <a:lnTo>
                    <a:pt x="12524" y="13930"/>
                  </a:lnTo>
                  <a:lnTo>
                    <a:pt x="12618" y="13880"/>
                  </a:lnTo>
                  <a:lnTo>
                    <a:pt x="12670" y="13868"/>
                  </a:lnTo>
                  <a:lnTo>
                    <a:pt x="12679" y="13860"/>
                  </a:lnTo>
                  <a:lnTo>
                    <a:pt x="12686" y="13846"/>
                  </a:lnTo>
                  <a:lnTo>
                    <a:pt x="12698" y="13813"/>
                  </a:lnTo>
                  <a:lnTo>
                    <a:pt x="12700" y="13818"/>
                  </a:lnTo>
                  <a:lnTo>
                    <a:pt x="12703" y="13827"/>
                  </a:lnTo>
                  <a:lnTo>
                    <a:pt x="12706" y="13840"/>
                  </a:lnTo>
                  <a:lnTo>
                    <a:pt x="12709" y="13854"/>
                  </a:lnTo>
                  <a:lnTo>
                    <a:pt x="12716" y="13865"/>
                  </a:lnTo>
                  <a:lnTo>
                    <a:pt x="12727" y="13870"/>
                  </a:lnTo>
                  <a:lnTo>
                    <a:pt x="12742" y="13872"/>
                  </a:lnTo>
                  <a:lnTo>
                    <a:pt x="12756" y="13877"/>
                  </a:lnTo>
                  <a:lnTo>
                    <a:pt x="12765" y="13890"/>
                  </a:lnTo>
                  <a:lnTo>
                    <a:pt x="12768" y="13897"/>
                  </a:lnTo>
                  <a:lnTo>
                    <a:pt x="12775" y="13911"/>
                  </a:lnTo>
                  <a:lnTo>
                    <a:pt x="12778" y="13918"/>
                  </a:lnTo>
                  <a:lnTo>
                    <a:pt x="12778" y="13923"/>
                  </a:lnTo>
                  <a:lnTo>
                    <a:pt x="12774" y="13939"/>
                  </a:lnTo>
                  <a:lnTo>
                    <a:pt x="12772" y="13942"/>
                  </a:lnTo>
                  <a:lnTo>
                    <a:pt x="12770" y="13948"/>
                  </a:lnTo>
                  <a:lnTo>
                    <a:pt x="12776" y="13961"/>
                  </a:lnTo>
                  <a:lnTo>
                    <a:pt x="12784" y="13975"/>
                  </a:lnTo>
                  <a:lnTo>
                    <a:pt x="12791" y="13984"/>
                  </a:lnTo>
                  <a:lnTo>
                    <a:pt x="12788" y="13984"/>
                  </a:lnTo>
                  <a:lnTo>
                    <a:pt x="12794" y="13998"/>
                  </a:lnTo>
                  <a:lnTo>
                    <a:pt x="12793" y="14014"/>
                  </a:lnTo>
                  <a:lnTo>
                    <a:pt x="12789" y="14030"/>
                  </a:lnTo>
                  <a:lnTo>
                    <a:pt x="12788" y="14044"/>
                  </a:lnTo>
                  <a:lnTo>
                    <a:pt x="12791" y="14059"/>
                  </a:lnTo>
                  <a:lnTo>
                    <a:pt x="12801" y="14090"/>
                  </a:lnTo>
                  <a:lnTo>
                    <a:pt x="12804" y="14102"/>
                  </a:lnTo>
                  <a:lnTo>
                    <a:pt x="12808" y="14110"/>
                  </a:lnTo>
                  <a:lnTo>
                    <a:pt x="12819" y="14145"/>
                  </a:lnTo>
                  <a:lnTo>
                    <a:pt x="12822" y="14159"/>
                  </a:lnTo>
                  <a:lnTo>
                    <a:pt x="12825" y="14163"/>
                  </a:lnTo>
                  <a:lnTo>
                    <a:pt x="12829" y="14175"/>
                  </a:lnTo>
                  <a:lnTo>
                    <a:pt x="12833" y="14181"/>
                  </a:lnTo>
                  <a:lnTo>
                    <a:pt x="12851" y="14200"/>
                  </a:lnTo>
                  <a:lnTo>
                    <a:pt x="12862" y="14219"/>
                  </a:lnTo>
                  <a:lnTo>
                    <a:pt x="12866" y="14226"/>
                  </a:lnTo>
                  <a:lnTo>
                    <a:pt x="12905" y="14252"/>
                  </a:lnTo>
                  <a:lnTo>
                    <a:pt x="12929" y="14254"/>
                  </a:lnTo>
                  <a:lnTo>
                    <a:pt x="13001" y="14241"/>
                  </a:lnTo>
                  <a:lnTo>
                    <a:pt x="13066" y="14206"/>
                  </a:lnTo>
                  <a:lnTo>
                    <a:pt x="13115" y="14171"/>
                  </a:lnTo>
                  <a:lnTo>
                    <a:pt x="13170" y="14117"/>
                  </a:lnTo>
                  <a:lnTo>
                    <a:pt x="13178" y="14104"/>
                  </a:lnTo>
                  <a:lnTo>
                    <a:pt x="13190" y="14097"/>
                  </a:lnTo>
                  <a:lnTo>
                    <a:pt x="13202" y="14079"/>
                  </a:lnTo>
                  <a:lnTo>
                    <a:pt x="13225" y="14070"/>
                  </a:lnTo>
                  <a:lnTo>
                    <a:pt x="13236" y="14062"/>
                  </a:lnTo>
                  <a:lnTo>
                    <a:pt x="13251" y="14016"/>
                  </a:lnTo>
                  <a:lnTo>
                    <a:pt x="13259" y="14008"/>
                  </a:lnTo>
                  <a:lnTo>
                    <a:pt x="13263" y="14000"/>
                  </a:lnTo>
                  <a:lnTo>
                    <a:pt x="13263" y="13952"/>
                  </a:lnTo>
                  <a:lnTo>
                    <a:pt x="13256" y="13938"/>
                  </a:lnTo>
                  <a:lnTo>
                    <a:pt x="13264" y="13901"/>
                  </a:lnTo>
                  <a:lnTo>
                    <a:pt x="13258" y="13882"/>
                  </a:lnTo>
                  <a:lnTo>
                    <a:pt x="13263" y="13877"/>
                  </a:lnTo>
                  <a:lnTo>
                    <a:pt x="13274" y="13859"/>
                  </a:lnTo>
                  <a:lnTo>
                    <a:pt x="13287" y="13846"/>
                  </a:lnTo>
                  <a:lnTo>
                    <a:pt x="13289" y="13839"/>
                  </a:lnTo>
                  <a:lnTo>
                    <a:pt x="13290" y="13832"/>
                  </a:lnTo>
                  <a:lnTo>
                    <a:pt x="13290" y="13827"/>
                  </a:lnTo>
                  <a:lnTo>
                    <a:pt x="13291" y="13823"/>
                  </a:lnTo>
                  <a:lnTo>
                    <a:pt x="13294" y="13820"/>
                  </a:lnTo>
                  <a:lnTo>
                    <a:pt x="13299" y="13820"/>
                  </a:lnTo>
                  <a:lnTo>
                    <a:pt x="13313" y="13822"/>
                  </a:lnTo>
                  <a:lnTo>
                    <a:pt x="13329" y="13814"/>
                  </a:lnTo>
                  <a:lnTo>
                    <a:pt x="13358" y="13823"/>
                  </a:lnTo>
                  <a:lnTo>
                    <a:pt x="13371" y="13822"/>
                  </a:lnTo>
                  <a:lnTo>
                    <a:pt x="13379" y="13813"/>
                  </a:lnTo>
                  <a:lnTo>
                    <a:pt x="13390" y="13773"/>
                  </a:lnTo>
                  <a:lnTo>
                    <a:pt x="13394" y="13768"/>
                  </a:lnTo>
                  <a:lnTo>
                    <a:pt x="13411" y="13760"/>
                  </a:lnTo>
                  <a:lnTo>
                    <a:pt x="13415" y="13756"/>
                  </a:lnTo>
                  <a:lnTo>
                    <a:pt x="13418" y="13752"/>
                  </a:lnTo>
                  <a:lnTo>
                    <a:pt x="13421" y="13740"/>
                  </a:lnTo>
                  <a:lnTo>
                    <a:pt x="13423" y="13734"/>
                  </a:lnTo>
                  <a:lnTo>
                    <a:pt x="13456" y="13690"/>
                  </a:lnTo>
                  <a:lnTo>
                    <a:pt x="13465" y="13682"/>
                  </a:lnTo>
                  <a:lnTo>
                    <a:pt x="13475" y="13677"/>
                  </a:lnTo>
                  <a:lnTo>
                    <a:pt x="13486" y="13675"/>
                  </a:lnTo>
                  <a:lnTo>
                    <a:pt x="13502" y="13682"/>
                  </a:lnTo>
                  <a:lnTo>
                    <a:pt x="13509" y="13683"/>
                  </a:lnTo>
                  <a:lnTo>
                    <a:pt x="13514" y="13678"/>
                  </a:lnTo>
                  <a:lnTo>
                    <a:pt x="13514" y="13672"/>
                  </a:lnTo>
                  <a:lnTo>
                    <a:pt x="13512" y="13650"/>
                  </a:lnTo>
                  <a:lnTo>
                    <a:pt x="13509" y="13646"/>
                  </a:lnTo>
                  <a:lnTo>
                    <a:pt x="13509" y="13642"/>
                  </a:lnTo>
                  <a:lnTo>
                    <a:pt x="13513" y="13640"/>
                  </a:lnTo>
                  <a:lnTo>
                    <a:pt x="13518" y="13640"/>
                  </a:lnTo>
                  <a:lnTo>
                    <a:pt x="13511" y="13633"/>
                  </a:lnTo>
                  <a:lnTo>
                    <a:pt x="13492" y="13619"/>
                  </a:lnTo>
                  <a:lnTo>
                    <a:pt x="13485" y="13611"/>
                  </a:lnTo>
                  <a:lnTo>
                    <a:pt x="13485" y="13605"/>
                  </a:lnTo>
                  <a:lnTo>
                    <a:pt x="13486" y="13600"/>
                  </a:lnTo>
                  <a:lnTo>
                    <a:pt x="13489" y="13592"/>
                  </a:lnTo>
                  <a:lnTo>
                    <a:pt x="13488" y="13575"/>
                  </a:lnTo>
                  <a:lnTo>
                    <a:pt x="13488" y="13571"/>
                  </a:lnTo>
                  <a:lnTo>
                    <a:pt x="13490" y="13568"/>
                  </a:lnTo>
                  <a:lnTo>
                    <a:pt x="13490" y="13565"/>
                  </a:lnTo>
                  <a:lnTo>
                    <a:pt x="13488" y="13562"/>
                  </a:lnTo>
                  <a:lnTo>
                    <a:pt x="13484" y="13558"/>
                  </a:lnTo>
                  <a:lnTo>
                    <a:pt x="13482" y="13555"/>
                  </a:lnTo>
                  <a:lnTo>
                    <a:pt x="13481" y="13553"/>
                  </a:lnTo>
                  <a:lnTo>
                    <a:pt x="13479" y="13550"/>
                  </a:lnTo>
                  <a:lnTo>
                    <a:pt x="13453" y="13530"/>
                  </a:lnTo>
                  <a:lnTo>
                    <a:pt x="13446" y="13522"/>
                  </a:lnTo>
                  <a:lnTo>
                    <a:pt x="13440" y="13512"/>
                  </a:lnTo>
                  <a:lnTo>
                    <a:pt x="13448" y="13497"/>
                  </a:lnTo>
                  <a:lnTo>
                    <a:pt x="13453" y="13491"/>
                  </a:lnTo>
                  <a:lnTo>
                    <a:pt x="13460" y="13488"/>
                  </a:lnTo>
                  <a:lnTo>
                    <a:pt x="13465" y="13484"/>
                  </a:lnTo>
                  <a:lnTo>
                    <a:pt x="13466" y="13477"/>
                  </a:lnTo>
                  <a:lnTo>
                    <a:pt x="13466" y="13462"/>
                  </a:lnTo>
                  <a:lnTo>
                    <a:pt x="13469" y="13447"/>
                  </a:lnTo>
                  <a:lnTo>
                    <a:pt x="13475" y="13435"/>
                  </a:lnTo>
                  <a:lnTo>
                    <a:pt x="13483" y="13426"/>
                  </a:lnTo>
                  <a:lnTo>
                    <a:pt x="13504" y="13419"/>
                  </a:lnTo>
                  <a:lnTo>
                    <a:pt x="13508" y="13419"/>
                  </a:lnTo>
                  <a:lnTo>
                    <a:pt x="13512" y="13420"/>
                  </a:lnTo>
                  <a:lnTo>
                    <a:pt x="13519" y="13426"/>
                  </a:lnTo>
                  <a:lnTo>
                    <a:pt x="13522" y="13427"/>
                  </a:lnTo>
                  <a:lnTo>
                    <a:pt x="13528" y="13426"/>
                  </a:lnTo>
                  <a:lnTo>
                    <a:pt x="13532" y="13422"/>
                  </a:lnTo>
                  <a:lnTo>
                    <a:pt x="13537" y="13414"/>
                  </a:lnTo>
                  <a:lnTo>
                    <a:pt x="13548" y="13403"/>
                  </a:lnTo>
                  <a:lnTo>
                    <a:pt x="13560" y="13397"/>
                  </a:lnTo>
                  <a:lnTo>
                    <a:pt x="13573" y="13396"/>
                  </a:lnTo>
                  <a:lnTo>
                    <a:pt x="13589" y="13402"/>
                  </a:lnTo>
                  <a:lnTo>
                    <a:pt x="13602" y="13403"/>
                  </a:lnTo>
                  <a:lnTo>
                    <a:pt x="13606" y="13393"/>
                  </a:lnTo>
                  <a:lnTo>
                    <a:pt x="13607" y="13379"/>
                  </a:lnTo>
                  <a:lnTo>
                    <a:pt x="13611" y="13365"/>
                  </a:lnTo>
                  <a:lnTo>
                    <a:pt x="13620" y="13354"/>
                  </a:lnTo>
                  <a:lnTo>
                    <a:pt x="13632" y="13347"/>
                  </a:lnTo>
                  <a:lnTo>
                    <a:pt x="13659" y="13341"/>
                  </a:lnTo>
                  <a:lnTo>
                    <a:pt x="13661" y="13344"/>
                  </a:lnTo>
                  <a:lnTo>
                    <a:pt x="13682" y="13361"/>
                  </a:lnTo>
                  <a:lnTo>
                    <a:pt x="13687" y="13369"/>
                  </a:lnTo>
                  <a:lnTo>
                    <a:pt x="13690" y="13375"/>
                  </a:lnTo>
                  <a:lnTo>
                    <a:pt x="13690" y="13382"/>
                  </a:lnTo>
                  <a:lnTo>
                    <a:pt x="13689" y="13390"/>
                  </a:lnTo>
                  <a:lnTo>
                    <a:pt x="13676" y="13433"/>
                  </a:lnTo>
                  <a:lnTo>
                    <a:pt x="13667" y="13444"/>
                  </a:lnTo>
                  <a:lnTo>
                    <a:pt x="13661" y="13467"/>
                  </a:lnTo>
                  <a:lnTo>
                    <a:pt x="13653" y="13479"/>
                  </a:lnTo>
                  <a:lnTo>
                    <a:pt x="13654" y="13484"/>
                  </a:lnTo>
                  <a:lnTo>
                    <a:pt x="13662" y="13487"/>
                  </a:lnTo>
                  <a:lnTo>
                    <a:pt x="13662" y="13490"/>
                  </a:lnTo>
                  <a:lnTo>
                    <a:pt x="13663" y="13495"/>
                  </a:lnTo>
                  <a:lnTo>
                    <a:pt x="13663" y="13497"/>
                  </a:lnTo>
                  <a:lnTo>
                    <a:pt x="13685" y="13508"/>
                  </a:lnTo>
                  <a:lnTo>
                    <a:pt x="13696" y="13509"/>
                  </a:lnTo>
                  <a:lnTo>
                    <a:pt x="13705" y="13499"/>
                  </a:lnTo>
                  <a:lnTo>
                    <a:pt x="13719" y="13497"/>
                  </a:lnTo>
                  <a:lnTo>
                    <a:pt x="13732" y="13485"/>
                  </a:lnTo>
                  <a:lnTo>
                    <a:pt x="13762" y="13473"/>
                  </a:lnTo>
                  <a:lnTo>
                    <a:pt x="13772" y="13471"/>
                  </a:lnTo>
                  <a:lnTo>
                    <a:pt x="13815" y="13473"/>
                  </a:lnTo>
                  <a:lnTo>
                    <a:pt x="13895" y="13458"/>
                  </a:lnTo>
                  <a:lnTo>
                    <a:pt x="13898" y="13459"/>
                  </a:lnTo>
                  <a:lnTo>
                    <a:pt x="13909" y="13468"/>
                  </a:lnTo>
                  <a:lnTo>
                    <a:pt x="13916" y="13469"/>
                  </a:lnTo>
                  <a:lnTo>
                    <a:pt x="13921" y="13469"/>
                  </a:lnTo>
                  <a:lnTo>
                    <a:pt x="13962" y="13481"/>
                  </a:lnTo>
                  <a:lnTo>
                    <a:pt x="13972" y="13487"/>
                  </a:lnTo>
                  <a:lnTo>
                    <a:pt x="13982" y="13497"/>
                  </a:lnTo>
                  <a:lnTo>
                    <a:pt x="13981" y="13503"/>
                  </a:lnTo>
                  <a:lnTo>
                    <a:pt x="13984" y="13510"/>
                  </a:lnTo>
                  <a:lnTo>
                    <a:pt x="13988" y="13518"/>
                  </a:lnTo>
                  <a:lnTo>
                    <a:pt x="13992" y="13528"/>
                  </a:lnTo>
                  <a:lnTo>
                    <a:pt x="13990" y="13529"/>
                  </a:lnTo>
                  <a:lnTo>
                    <a:pt x="13989" y="13537"/>
                  </a:lnTo>
                  <a:lnTo>
                    <a:pt x="13989" y="13545"/>
                  </a:lnTo>
                  <a:lnTo>
                    <a:pt x="13990" y="13546"/>
                  </a:lnTo>
                  <a:lnTo>
                    <a:pt x="13988" y="13550"/>
                  </a:lnTo>
                  <a:lnTo>
                    <a:pt x="13986" y="13552"/>
                  </a:lnTo>
                  <a:lnTo>
                    <a:pt x="13978" y="13553"/>
                  </a:lnTo>
                  <a:lnTo>
                    <a:pt x="13970" y="13558"/>
                  </a:lnTo>
                  <a:lnTo>
                    <a:pt x="13956" y="13570"/>
                  </a:lnTo>
                  <a:lnTo>
                    <a:pt x="13949" y="13574"/>
                  </a:lnTo>
                  <a:lnTo>
                    <a:pt x="13943" y="13579"/>
                  </a:lnTo>
                  <a:lnTo>
                    <a:pt x="13941" y="13589"/>
                  </a:lnTo>
                  <a:lnTo>
                    <a:pt x="13939" y="13609"/>
                  </a:lnTo>
                  <a:lnTo>
                    <a:pt x="13942" y="13619"/>
                  </a:lnTo>
                  <a:lnTo>
                    <a:pt x="13953" y="13625"/>
                  </a:lnTo>
                  <a:lnTo>
                    <a:pt x="13971" y="13630"/>
                  </a:lnTo>
                  <a:lnTo>
                    <a:pt x="13973" y="13634"/>
                  </a:lnTo>
                  <a:lnTo>
                    <a:pt x="13977" y="13647"/>
                  </a:lnTo>
                  <a:lnTo>
                    <a:pt x="13980" y="13652"/>
                  </a:lnTo>
                  <a:lnTo>
                    <a:pt x="13983" y="13654"/>
                  </a:lnTo>
                  <a:lnTo>
                    <a:pt x="14038" y="13662"/>
                  </a:lnTo>
                  <a:lnTo>
                    <a:pt x="14053" y="13659"/>
                  </a:lnTo>
                  <a:lnTo>
                    <a:pt x="14059" y="13639"/>
                  </a:lnTo>
                  <a:lnTo>
                    <a:pt x="14075" y="13651"/>
                  </a:lnTo>
                  <a:lnTo>
                    <a:pt x="14070" y="13641"/>
                  </a:lnTo>
                  <a:lnTo>
                    <a:pt x="14076" y="13634"/>
                  </a:lnTo>
                  <a:lnTo>
                    <a:pt x="14140" y="13618"/>
                  </a:lnTo>
                  <a:lnTo>
                    <a:pt x="14154" y="13621"/>
                  </a:lnTo>
                  <a:lnTo>
                    <a:pt x="14180" y="13632"/>
                  </a:lnTo>
                  <a:lnTo>
                    <a:pt x="14201" y="13633"/>
                  </a:lnTo>
                  <a:lnTo>
                    <a:pt x="14215" y="13640"/>
                  </a:lnTo>
                  <a:lnTo>
                    <a:pt x="14223" y="13642"/>
                  </a:lnTo>
                  <a:lnTo>
                    <a:pt x="14229" y="13642"/>
                  </a:lnTo>
                  <a:lnTo>
                    <a:pt x="14245" y="13632"/>
                  </a:lnTo>
                  <a:lnTo>
                    <a:pt x="14259" y="13629"/>
                  </a:lnTo>
                  <a:lnTo>
                    <a:pt x="14274" y="13629"/>
                  </a:lnTo>
                  <a:lnTo>
                    <a:pt x="14290" y="13633"/>
                  </a:lnTo>
                  <a:lnTo>
                    <a:pt x="14305" y="13643"/>
                  </a:lnTo>
                  <a:lnTo>
                    <a:pt x="14318" y="13654"/>
                  </a:lnTo>
                  <a:lnTo>
                    <a:pt x="14329" y="13662"/>
                  </a:lnTo>
                  <a:lnTo>
                    <a:pt x="14340" y="13664"/>
                  </a:lnTo>
                  <a:lnTo>
                    <a:pt x="14379" y="13652"/>
                  </a:lnTo>
                  <a:lnTo>
                    <a:pt x="14394" y="13653"/>
                  </a:lnTo>
                  <a:lnTo>
                    <a:pt x="14417" y="13668"/>
                  </a:lnTo>
                  <a:lnTo>
                    <a:pt x="14520" y="13682"/>
                  </a:lnTo>
                  <a:lnTo>
                    <a:pt x="14567" y="13700"/>
                  </a:lnTo>
                  <a:lnTo>
                    <a:pt x="14612" y="13701"/>
                  </a:lnTo>
                  <a:lnTo>
                    <a:pt x="14619" y="13699"/>
                  </a:lnTo>
                  <a:lnTo>
                    <a:pt x="14624" y="13694"/>
                  </a:lnTo>
                  <a:lnTo>
                    <a:pt x="14638" y="13674"/>
                  </a:lnTo>
                  <a:lnTo>
                    <a:pt x="14636" y="13670"/>
                  </a:lnTo>
                  <a:lnTo>
                    <a:pt x="14633" y="13662"/>
                  </a:lnTo>
                  <a:lnTo>
                    <a:pt x="14630" y="13652"/>
                  </a:lnTo>
                  <a:lnTo>
                    <a:pt x="14628" y="13645"/>
                  </a:lnTo>
                  <a:lnTo>
                    <a:pt x="14631" y="13637"/>
                  </a:lnTo>
                  <a:lnTo>
                    <a:pt x="14636" y="13634"/>
                  </a:lnTo>
                  <a:lnTo>
                    <a:pt x="14652" y="13630"/>
                  </a:lnTo>
                  <a:lnTo>
                    <a:pt x="14655" y="13630"/>
                  </a:lnTo>
                  <a:lnTo>
                    <a:pt x="14658" y="13629"/>
                  </a:lnTo>
                  <a:lnTo>
                    <a:pt x="14660" y="13626"/>
                  </a:lnTo>
                  <a:lnTo>
                    <a:pt x="14661" y="13617"/>
                  </a:lnTo>
                  <a:lnTo>
                    <a:pt x="14662" y="13614"/>
                  </a:lnTo>
                  <a:lnTo>
                    <a:pt x="14665" y="13612"/>
                  </a:lnTo>
                  <a:lnTo>
                    <a:pt x="14669" y="13608"/>
                  </a:lnTo>
                  <a:lnTo>
                    <a:pt x="14675" y="13593"/>
                  </a:lnTo>
                  <a:lnTo>
                    <a:pt x="14689" y="13582"/>
                  </a:lnTo>
                  <a:lnTo>
                    <a:pt x="14717" y="13544"/>
                  </a:lnTo>
                  <a:lnTo>
                    <a:pt x="14727" y="13537"/>
                  </a:lnTo>
                  <a:lnTo>
                    <a:pt x="14731" y="13532"/>
                  </a:lnTo>
                  <a:lnTo>
                    <a:pt x="14735" y="13518"/>
                  </a:lnTo>
                  <a:lnTo>
                    <a:pt x="14743" y="13506"/>
                  </a:lnTo>
                  <a:lnTo>
                    <a:pt x="14746" y="13503"/>
                  </a:lnTo>
                  <a:lnTo>
                    <a:pt x="14748" y="13498"/>
                  </a:lnTo>
                  <a:lnTo>
                    <a:pt x="14749" y="13490"/>
                  </a:lnTo>
                  <a:lnTo>
                    <a:pt x="14748" y="13476"/>
                  </a:lnTo>
                  <a:lnTo>
                    <a:pt x="14751" y="13469"/>
                  </a:lnTo>
                  <a:lnTo>
                    <a:pt x="14754" y="13464"/>
                  </a:lnTo>
                  <a:lnTo>
                    <a:pt x="14821" y="13438"/>
                  </a:lnTo>
                  <a:lnTo>
                    <a:pt x="14838" y="13426"/>
                  </a:lnTo>
                  <a:lnTo>
                    <a:pt x="14852" y="13423"/>
                  </a:lnTo>
                  <a:lnTo>
                    <a:pt x="14856" y="13420"/>
                  </a:lnTo>
                  <a:lnTo>
                    <a:pt x="14853" y="13412"/>
                  </a:lnTo>
                  <a:lnTo>
                    <a:pt x="14856" y="13406"/>
                  </a:lnTo>
                  <a:cubicBezTo>
                    <a:pt x="14856" y="13406"/>
                    <a:pt x="14845" y="13392"/>
                    <a:pt x="14845" y="13392"/>
                  </a:cubicBezTo>
                  <a:close/>
                  <a:moveTo>
                    <a:pt x="13745" y="9264"/>
                  </a:moveTo>
                  <a:lnTo>
                    <a:pt x="13727" y="9275"/>
                  </a:lnTo>
                  <a:lnTo>
                    <a:pt x="13722" y="9275"/>
                  </a:lnTo>
                  <a:lnTo>
                    <a:pt x="13721" y="9282"/>
                  </a:lnTo>
                  <a:lnTo>
                    <a:pt x="13715" y="9296"/>
                  </a:lnTo>
                  <a:lnTo>
                    <a:pt x="13713" y="9334"/>
                  </a:lnTo>
                  <a:lnTo>
                    <a:pt x="13711" y="9342"/>
                  </a:lnTo>
                  <a:lnTo>
                    <a:pt x="13678" y="9392"/>
                  </a:lnTo>
                  <a:lnTo>
                    <a:pt x="13677" y="9401"/>
                  </a:lnTo>
                  <a:lnTo>
                    <a:pt x="13677" y="9410"/>
                  </a:lnTo>
                  <a:lnTo>
                    <a:pt x="13681" y="9416"/>
                  </a:lnTo>
                  <a:lnTo>
                    <a:pt x="13691" y="9424"/>
                  </a:lnTo>
                  <a:lnTo>
                    <a:pt x="13703" y="9426"/>
                  </a:lnTo>
                  <a:lnTo>
                    <a:pt x="13715" y="9414"/>
                  </a:lnTo>
                  <a:lnTo>
                    <a:pt x="13738" y="9375"/>
                  </a:lnTo>
                  <a:lnTo>
                    <a:pt x="13748" y="9371"/>
                  </a:lnTo>
                  <a:lnTo>
                    <a:pt x="13761" y="9373"/>
                  </a:lnTo>
                  <a:lnTo>
                    <a:pt x="13778" y="9382"/>
                  </a:lnTo>
                  <a:lnTo>
                    <a:pt x="13787" y="9380"/>
                  </a:lnTo>
                  <a:lnTo>
                    <a:pt x="13800" y="9354"/>
                  </a:lnTo>
                  <a:lnTo>
                    <a:pt x="13818" y="9339"/>
                  </a:lnTo>
                  <a:lnTo>
                    <a:pt x="13834" y="9314"/>
                  </a:lnTo>
                  <a:lnTo>
                    <a:pt x="13871" y="9289"/>
                  </a:lnTo>
                  <a:lnTo>
                    <a:pt x="13883" y="9288"/>
                  </a:lnTo>
                  <a:lnTo>
                    <a:pt x="13887" y="9285"/>
                  </a:lnTo>
                  <a:lnTo>
                    <a:pt x="13888" y="9277"/>
                  </a:lnTo>
                  <a:lnTo>
                    <a:pt x="13889" y="9269"/>
                  </a:lnTo>
                  <a:lnTo>
                    <a:pt x="13890" y="9262"/>
                  </a:lnTo>
                  <a:lnTo>
                    <a:pt x="13897" y="9252"/>
                  </a:lnTo>
                  <a:lnTo>
                    <a:pt x="13906" y="9244"/>
                  </a:lnTo>
                  <a:lnTo>
                    <a:pt x="13910" y="9238"/>
                  </a:lnTo>
                  <a:lnTo>
                    <a:pt x="13911" y="9228"/>
                  </a:lnTo>
                  <a:lnTo>
                    <a:pt x="13891" y="9205"/>
                  </a:lnTo>
                  <a:lnTo>
                    <a:pt x="13881" y="9196"/>
                  </a:lnTo>
                  <a:lnTo>
                    <a:pt x="13863" y="9186"/>
                  </a:lnTo>
                  <a:lnTo>
                    <a:pt x="13841" y="9178"/>
                  </a:lnTo>
                  <a:lnTo>
                    <a:pt x="13831" y="9180"/>
                  </a:lnTo>
                  <a:lnTo>
                    <a:pt x="13826" y="9180"/>
                  </a:lnTo>
                  <a:lnTo>
                    <a:pt x="13819" y="9174"/>
                  </a:lnTo>
                  <a:lnTo>
                    <a:pt x="13813" y="9172"/>
                  </a:lnTo>
                  <a:lnTo>
                    <a:pt x="13806" y="9172"/>
                  </a:lnTo>
                  <a:lnTo>
                    <a:pt x="13801" y="9174"/>
                  </a:lnTo>
                  <a:lnTo>
                    <a:pt x="13801" y="9187"/>
                  </a:lnTo>
                  <a:lnTo>
                    <a:pt x="13784" y="9193"/>
                  </a:lnTo>
                  <a:lnTo>
                    <a:pt x="13792" y="9204"/>
                  </a:lnTo>
                  <a:lnTo>
                    <a:pt x="13810" y="9222"/>
                  </a:lnTo>
                  <a:lnTo>
                    <a:pt x="13815" y="9231"/>
                  </a:lnTo>
                  <a:lnTo>
                    <a:pt x="13812" y="9244"/>
                  </a:lnTo>
                  <a:lnTo>
                    <a:pt x="13799" y="9244"/>
                  </a:lnTo>
                  <a:lnTo>
                    <a:pt x="13787" y="9238"/>
                  </a:lnTo>
                  <a:lnTo>
                    <a:pt x="13788" y="9228"/>
                  </a:lnTo>
                  <a:lnTo>
                    <a:pt x="13770" y="9221"/>
                  </a:lnTo>
                  <a:lnTo>
                    <a:pt x="13762" y="9222"/>
                  </a:lnTo>
                  <a:lnTo>
                    <a:pt x="13760" y="9230"/>
                  </a:lnTo>
                  <a:lnTo>
                    <a:pt x="13763" y="9238"/>
                  </a:lnTo>
                  <a:lnTo>
                    <a:pt x="13769" y="9245"/>
                  </a:lnTo>
                  <a:lnTo>
                    <a:pt x="13774" y="9253"/>
                  </a:lnTo>
                  <a:lnTo>
                    <a:pt x="13774" y="9262"/>
                  </a:lnTo>
                  <a:lnTo>
                    <a:pt x="13770" y="9267"/>
                  </a:lnTo>
                  <a:cubicBezTo>
                    <a:pt x="13770" y="9267"/>
                    <a:pt x="13745" y="9264"/>
                    <a:pt x="13745" y="9264"/>
                  </a:cubicBezTo>
                  <a:close/>
                  <a:moveTo>
                    <a:pt x="14395" y="9324"/>
                  </a:moveTo>
                  <a:lnTo>
                    <a:pt x="14392" y="9317"/>
                  </a:lnTo>
                  <a:lnTo>
                    <a:pt x="14390" y="9310"/>
                  </a:lnTo>
                  <a:lnTo>
                    <a:pt x="14387" y="9302"/>
                  </a:lnTo>
                  <a:lnTo>
                    <a:pt x="14382" y="9296"/>
                  </a:lnTo>
                  <a:lnTo>
                    <a:pt x="14364" y="9287"/>
                  </a:lnTo>
                  <a:lnTo>
                    <a:pt x="14352" y="9279"/>
                  </a:lnTo>
                  <a:lnTo>
                    <a:pt x="14347" y="9283"/>
                  </a:lnTo>
                  <a:lnTo>
                    <a:pt x="14343" y="9291"/>
                  </a:lnTo>
                  <a:lnTo>
                    <a:pt x="14337" y="9296"/>
                  </a:lnTo>
                  <a:lnTo>
                    <a:pt x="14279" y="9312"/>
                  </a:lnTo>
                  <a:lnTo>
                    <a:pt x="14254" y="9310"/>
                  </a:lnTo>
                  <a:lnTo>
                    <a:pt x="14239" y="9305"/>
                  </a:lnTo>
                  <a:lnTo>
                    <a:pt x="14224" y="9296"/>
                  </a:lnTo>
                  <a:lnTo>
                    <a:pt x="14187" y="9316"/>
                  </a:lnTo>
                  <a:lnTo>
                    <a:pt x="14170" y="9334"/>
                  </a:lnTo>
                  <a:lnTo>
                    <a:pt x="14168" y="9355"/>
                  </a:lnTo>
                  <a:lnTo>
                    <a:pt x="14174" y="9364"/>
                  </a:lnTo>
                  <a:lnTo>
                    <a:pt x="14182" y="9372"/>
                  </a:lnTo>
                  <a:lnTo>
                    <a:pt x="14189" y="9383"/>
                  </a:lnTo>
                  <a:lnTo>
                    <a:pt x="14195" y="9396"/>
                  </a:lnTo>
                  <a:lnTo>
                    <a:pt x="14197" y="9407"/>
                  </a:lnTo>
                  <a:lnTo>
                    <a:pt x="14196" y="9427"/>
                  </a:lnTo>
                  <a:lnTo>
                    <a:pt x="14200" y="9439"/>
                  </a:lnTo>
                  <a:lnTo>
                    <a:pt x="14219" y="9466"/>
                  </a:lnTo>
                  <a:lnTo>
                    <a:pt x="14248" y="9492"/>
                  </a:lnTo>
                  <a:lnTo>
                    <a:pt x="14276" y="9510"/>
                  </a:lnTo>
                  <a:lnTo>
                    <a:pt x="14318" y="9521"/>
                  </a:lnTo>
                  <a:lnTo>
                    <a:pt x="14324" y="9517"/>
                  </a:lnTo>
                  <a:lnTo>
                    <a:pt x="14337" y="9499"/>
                  </a:lnTo>
                  <a:lnTo>
                    <a:pt x="14360" y="9489"/>
                  </a:lnTo>
                  <a:lnTo>
                    <a:pt x="14373" y="9489"/>
                  </a:lnTo>
                  <a:lnTo>
                    <a:pt x="14377" y="9499"/>
                  </a:lnTo>
                  <a:lnTo>
                    <a:pt x="14383" y="9504"/>
                  </a:lnTo>
                  <a:lnTo>
                    <a:pt x="14390" y="9507"/>
                  </a:lnTo>
                  <a:lnTo>
                    <a:pt x="14400" y="9508"/>
                  </a:lnTo>
                  <a:lnTo>
                    <a:pt x="14398" y="9503"/>
                  </a:lnTo>
                  <a:lnTo>
                    <a:pt x="14395" y="9502"/>
                  </a:lnTo>
                  <a:lnTo>
                    <a:pt x="14387" y="9496"/>
                  </a:lnTo>
                  <a:lnTo>
                    <a:pt x="14394" y="9486"/>
                  </a:lnTo>
                  <a:lnTo>
                    <a:pt x="14396" y="9480"/>
                  </a:lnTo>
                  <a:lnTo>
                    <a:pt x="14397" y="9473"/>
                  </a:lnTo>
                  <a:lnTo>
                    <a:pt x="14389" y="9469"/>
                  </a:lnTo>
                  <a:lnTo>
                    <a:pt x="14380" y="9469"/>
                  </a:lnTo>
                  <a:lnTo>
                    <a:pt x="14371" y="9466"/>
                  </a:lnTo>
                  <a:lnTo>
                    <a:pt x="14361" y="9456"/>
                  </a:lnTo>
                  <a:lnTo>
                    <a:pt x="14354" y="9443"/>
                  </a:lnTo>
                  <a:lnTo>
                    <a:pt x="14353" y="9432"/>
                  </a:lnTo>
                  <a:lnTo>
                    <a:pt x="14357" y="9424"/>
                  </a:lnTo>
                  <a:lnTo>
                    <a:pt x="14363" y="9420"/>
                  </a:lnTo>
                  <a:lnTo>
                    <a:pt x="14369" y="9414"/>
                  </a:lnTo>
                  <a:lnTo>
                    <a:pt x="14373" y="9391"/>
                  </a:lnTo>
                  <a:lnTo>
                    <a:pt x="14377" y="9385"/>
                  </a:lnTo>
                  <a:lnTo>
                    <a:pt x="14384" y="9379"/>
                  </a:lnTo>
                  <a:lnTo>
                    <a:pt x="14394" y="9358"/>
                  </a:lnTo>
                  <a:lnTo>
                    <a:pt x="14402" y="9352"/>
                  </a:lnTo>
                  <a:lnTo>
                    <a:pt x="14397" y="9344"/>
                  </a:lnTo>
                  <a:lnTo>
                    <a:pt x="14396" y="9339"/>
                  </a:lnTo>
                  <a:lnTo>
                    <a:pt x="14401" y="9331"/>
                  </a:lnTo>
                  <a:cubicBezTo>
                    <a:pt x="14401" y="9331"/>
                    <a:pt x="14395" y="9324"/>
                    <a:pt x="14395" y="9324"/>
                  </a:cubicBezTo>
                  <a:close/>
                  <a:moveTo>
                    <a:pt x="13679" y="9830"/>
                  </a:moveTo>
                  <a:lnTo>
                    <a:pt x="13685" y="9833"/>
                  </a:lnTo>
                  <a:lnTo>
                    <a:pt x="13690" y="9836"/>
                  </a:lnTo>
                  <a:lnTo>
                    <a:pt x="13692" y="9843"/>
                  </a:lnTo>
                  <a:lnTo>
                    <a:pt x="13693" y="9850"/>
                  </a:lnTo>
                  <a:lnTo>
                    <a:pt x="13696" y="9859"/>
                  </a:lnTo>
                  <a:lnTo>
                    <a:pt x="13700" y="9866"/>
                  </a:lnTo>
                  <a:lnTo>
                    <a:pt x="13705" y="9869"/>
                  </a:lnTo>
                  <a:lnTo>
                    <a:pt x="13720" y="9870"/>
                  </a:lnTo>
                  <a:lnTo>
                    <a:pt x="13743" y="9877"/>
                  </a:lnTo>
                  <a:lnTo>
                    <a:pt x="13750" y="9878"/>
                  </a:lnTo>
                  <a:lnTo>
                    <a:pt x="13763" y="9875"/>
                  </a:lnTo>
                  <a:lnTo>
                    <a:pt x="13767" y="9872"/>
                  </a:lnTo>
                  <a:lnTo>
                    <a:pt x="13774" y="9850"/>
                  </a:lnTo>
                  <a:lnTo>
                    <a:pt x="13778" y="9843"/>
                  </a:lnTo>
                  <a:lnTo>
                    <a:pt x="13795" y="9832"/>
                  </a:lnTo>
                  <a:lnTo>
                    <a:pt x="13829" y="9817"/>
                  </a:lnTo>
                  <a:lnTo>
                    <a:pt x="13836" y="9808"/>
                  </a:lnTo>
                  <a:lnTo>
                    <a:pt x="13854" y="9800"/>
                  </a:lnTo>
                  <a:lnTo>
                    <a:pt x="13860" y="9795"/>
                  </a:lnTo>
                  <a:lnTo>
                    <a:pt x="13862" y="9787"/>
                  </a:lnTo>
                  <a:lnTo>
                    <a:pt x="13861" y="9779"/>
                  </a:lnTo>
                  <a:lnTo>
                    <a:pt x="13861" y="9773"/>
                  </a:lnTo>
                  <a:lnTo>
                    <a:pt x="13860" y="9768"/>
                  </a:lnTo>
                  <a:lnTo>
                    <a:pt x="13862" y="9762"/>
                  </a:lnTo>
                  <a:lnTo>
                    <a:pt x="13876" y="9749"/>
                  </a:lnTo>
                  <a:lnTo>
                    <a:pt x="13878" y="9740"/>
                  </a:lnTo>
                  <a:lnTo>
                    <a:pt x="13876" y="9733"/>
                  </a:lnTo>
                  <a:lnTo>
                    <a:pt x="13869" y="9718"/>
                  </a:lnTo>
                  <a:lnTo>
                    <a:pt x="13867" y="9711"/>
                  </a:lnTo>
                  <a:lnTo>
                    <a:pt x="13887" y="9667"/>
                  </a:lnTo>
                  <a:lnTo>
                    <a:pt x="13893" y="9641"/>
                  </a:lnTo>
                  <a:lnTo>
                    <a:pt x="13879" y="9622"/>
                  </a:lnTo>
                  <a:lnTo>
                    <a:pt x="13883" y="9613"/>
                  </a:lnTo>
                  <a:lnTo>
                    <a:pt x="13896" y="9595"/>
                  </a:lnTo>
                  <a:lnTo>
                    <a:pt x="13897" y="9589"/>
                  </a:lnTo>
                  <a:lnTo>
                    <a:pt x="13885" y="9565"/>
                  </a:lnTo>
                  <a:lnTo>
                    <a:pt x="13882" y="9556"/>
                  </a:lnTo>
                  <a:lnTo>
                    <a:pt x="13884" y="9548"/>
                  </a:lnTo>
                  <a:lnTo>
                    <a:pt x="13890" y="9550"/>
                  </a:lnTo>
                  <a:lnTo>
                    <a:pt x="13898" y="9550"/>
                  </a:lnTo>
                  <a:lnTo>
                    <a:pt x="13905" y="9551"/>
                  </a:lnTo>
                  <a:lnTo>
                    <a:pt x="13912" y="9559"/>
                  </a:lnTo>
                  <a:lnTo>
                    <a:pt x="13917" y="9563"/>
                  </a:lnTo>
                  <a:lnTo>
                    <a:pt x="13922" y="9561"/>
                  </a:lnTo>
                  <a:lnTo>
                    <a:pt x="13926" y="9554"/>
                  </a:lnTo>
                  <a:lnTo>
                    <a:pt x="13925" y="9546"/>
                  </a:lnTo>
                  <a:lnTo>
                    <a:pt x="13922" y="9531"/>
                  </a:lnTo>
                  <a:lnTo>
                    <a:pt x="13923" y="9513"/>
                  </a:lnTo>
                  <a:lnTo>
                    <a:pt x="13927" y="9498"/>
                  </a:lnTo>
                  <a:lnTo>
                    <a:pt x="13932" y="9490"/>
                  </a:lnTo>
                  <a:lnTo>
                    <a:pt x="13938" y="9486"/>
                  </a:lnTo>
                  <a:lnTo>
                    <a:pt x="13935" y="9480"/>
                  </a:lnTo>
                  <a:lnTo>
                    <a:pt x="13919" y="9465"/>
                  </a:lnTo>
                  <a:lnTo>
                    <a:pt x="13896" y="9440"/>
                  </a:lnTo>
                  <a:lnTo>
                    <a:pt x="13879" y="9431"/>
                  </a:lnTo>
                  <a:lnTo>
                    <a:pt x="13849" y="9438"/>
                  </a:lnTo>
                  <a:lnTo>
                    <a:pt x="13833" y="9437"/>
                  </a:lnTo>
                  <a:lnTo>
                    <a:pt x="13827" y="9440"/>
                  </a:lnTo>
                  <a:lnTo>
                    <a:pt x="13817" y="9452"/>
                  </a:lnTo>
                  <a:lnTo>
                    <a:pt x="13799" y="9458"/>
                  </a:lnTo>
                  <a:lnTo>
                    <a:pt x="13793" y="9463"/>
                  </a:lnTo>
                  <a:lnTo>
                    <a:pt x="13785" y="9481"/>
                  </a:lnTo>
                  <a:lnTo>
                    <a:pt x="13781" y="9487"/>
                  </a:lnTo>
                  <a:lnTo>
                    <a:pt x="13771" y="9492"/>
                  </a:lnTo>
                  <a:lnTo>
                    <a:pt x="13769" y="9495"/>
                  </a:lnTo>
                  <a:lnTo>
                    <a:pt x="13770" y="9504"/>
                  </a:lnTo>
                  <a:lnTo>
                    <a:pt x="13783" y="9517"/>
                  </a:lnTo>
                  <a:lnTo>
                    <a:pt x="13809" y="9528"/>
                  </a:lnTo>
                  <a:lnTo>
                    <a:pt x="13822" y="9538"/>
                  </a:lnTo>
                  <a:lnTo>
                    <a:pt x="13813" y="9544"/>
                  </a:lnTo>
                  <a:lnTo>
                    <a:pt x="13788" y="9541"/>
                  </a:lnTo>
                  <a:lnTo>
                    <a:pt x="13780" y="9553"/>
                  </a:lnTo>
                  <a:lnTo>
                    <a:pt x="13770" y="9586"/>
                  </a:lnTo>
                  <a:lnTo>
                    <a:pt x="13769" y="9597"/>
                  </a:lnTo>
                  <a:lnTo>
                    <a:pt x="13771" y="9605"/>
                  </a:lnTo>
                  <a:lnTo>
                    <a:pt x="13779" y="9617"/>
                  </a:lnTo>
                  <a:lnTo>
                    <a:pt x="13782" y="9625"/>
                  </a:lnTo>
                  <a:lnTo>
                    <a:pt x="13783" y="9633"/>
                  </a:lnTo>
                  <a:lnTo>
                    <a:pt x="13780" y="9638"/>
                  </a:lnTo>
                  <a:lnTo>
                    <a:pt x="13772" y="9646"/>
                  </a:lnTo>
                  <a:lnTo>
                    <a:pt x="13770" y="9651"/>
                  </a:lnTo>
                  <a:lnTo>
                    <a:pt x="13765" y="9667"/>
                  </a:lnTo>
                  <a:lnTo>
                    <a:pt x="13761" y="9672"/>
                  </a:lnTo>
                  <a:lnTo>
                    <a:pt x="13740" y="9676"/>
                  </a:lnTo>
                  <a:lnTo>
                    <a:pt x="13734" y="9679"/>
                  </a:lnTo>
                  <a:lnTo>
                    <a:pt x="13725" y="9688"/>
                  </a:lnTo>
                  <a:lnTo>
                    <a:pt x="13720" y="9691"/>
                  </a:lnTo>
                  <a:lnTo>
                    <a:pt x="13707" y="9693"/>
                  </a:lnTo>
                  <a:lnTo>
                    <a:pt x="13702" y="9695"/>
                  </a:lnTo>
                  <a:lnTo>
                    <a:pt x="13695" y="9702"/>
                  </a:lnTo>
                  <a:lnTo>
                    <a:pt x="13692" y="9710"/>
                  </a:lnTo>
                  <a:lnTo>
                    <a:pt x="13691" y="9720"/>
                  </a:lnTo>
                  <a:lnTo>
                    <a:pt x="13691" y="9789"/>
                  </a:lnTo>
                  <a:lnTo>
                    <a:pt x="13686" y="9811"/>
                  </a:lnTo>
                  <a:lnTo>
                    <a:pt x="13673" y="9825"/>
                  </a:lnTo>
                  <a:cubicBezTo>
                    <a:pt x="13673" y="9825"/>
                    <a:pt x="13679" y="9830"/>
                    <a:pt x="13679" y="9830"/>
                  </a:cubicBezTo>
                  <a:close/>
                  <a:moveTo>
                    <a:pt x="13226" y="12310"/>
                  </a:moveTo>
                  <a:lnTo>
                    <a:pt x="13233" y="12304"/>
                  </a:lnTo>
                  <a:lnTo>
                    <a:pt x="13220" y="12295"/>
                  </a:lnTo>
                  <a:lnTo>
                    <a:pt x="13200" y="12294"/>
                  </a:lnTo>
                  <a:lnTo>
                    <a:pt x="13133" y="12306"/>
                  </a:lnTo>
                  <a:lnTo>
                    <a:pt x="13128" y="12309"/>
                  </a:lnTo>
                  <a:lnTo>
                    <a:pt x="13121" y="12318"/>
                  </a:lnTo>
                  <a:lnTo>
                    <a:pt x="13115" y="12320"/>
                  </a:lnTo>
                  <a:lnTo>
                    <a:pt x="13113" y="12318"/>
                  </a:lnTo>
                  <a:lnTo>
                    <a:pt x="13112" y="12313"/>
                  </a:lnTo>
                  <a:lnTo>
                    <a:pt x="13111" y="12303"/>
                  </a:lnTo>
                  <a:lnTo>
                    <a:pt x="13108" y="12300"/>
                  </a:lnTo>
                  <a:lnTo>
                    <a:pt x="13103" y="12297"/>
                  </a:lnTo>
                  <a:lnTo>
                    <a:pt x="13095" y="12293"/>
                  </a:lnTo>
                  <a:lnTo>
                    <a:pt x="13065" y="12290"/>
                  </a:lnTo>
                  <a:lnTo>
                    <a:pt x="13050" y="12279"/>
                  </a:lnTo>
                  <a:lnTo>
                    <a:pt x="13045" y="12277"/>
                  </a:lnTo>
                  <a:lnTo>
                    <a:pt x="13036" y="12279"/>
                  </a:lnTo>
                  <a:lnTo>
                    <a:pt x="13032" y="12278"/>
                  </a:lnTo>
                  <a:lnTo>
                    <a:pt x="13029" y="12276"/>
                  </a:lnTo>
                  <a:lnTo>
                    <a:pt x="13026" y="12273"/>
                  </a:lnTo>
                  <a:lnTo>
                    <a:pt x="13024" y="12271"/>
                  </a:lnTo>
                  <a:lnTo>
                    <a:pt x="13000" y="12268"/>
                  </a:lnTo>
                  <a:lnTo>
                    <a:pt x="12992" y="12262"/>
                  </a:lnTo>
                  <a:lnTo>
                    <a:pt x="13018" y="12235"/>
                  </a:lnTo>
                  <a:lnTo>
                    <a:pt x="13022" y="12214"/>
                  </a:lnTo>
                  <a:lnTo>
                    <a:pt x="13009" y="12184"/>
                  </a:lnTo>
                  <a:lnTo>
                    <a:pt x="12998" y="12173"/>
                  </a:lnTo>
                  <a:lnTo>
                    <a:pt x="12983" y="12164"/>
                  </a:lnTo>
                  <a:lnTo>
                    <a:pt x="12969" y="12158"/>
                  </a:lnTo>
                  <a:lnTo>
                    <a:pt x="12946" y="12156"/>
                  </a:lnTo>
                  <a:lnTo>
                    <a:pt x="12896" y="12133"/>
                  </a:lnTo>
                  <a:lnTo>
                    <a:pt x="12881" y="12130"/>
                  </a:lnTo>
                  <a:lnTo>
                    <a:pt x="12873" y="12127"/>
                  </a:lnTo>
                  <a:lnTo>
                    <a:pt x="12872" y="12121"/>
                  </a:lnTo>
                  <a:lnTo>
                    <a:pt x="12869" y="12113"/>
                  </a:lnTo>
                  <a:lnTo>
                    <a:pt x="12866" y="12104"/>
                  </a:lnTo>
                  <a:lnTo>
                    <a:pt x="12862" y="12097"/>
                  </a:lnTo>
                  <a:lnTo>
                    <a:pt x="12854" y="12092"/>
                  </a:lnTo>
                  <a:lnTo>
                    <a:pt x="12849" y="12098"/>
                  </a:lnTo>
                  <a:lnTo>
                    <a:pt x="12846" y="12107"/>
                  </a:lnTo>
                  <a:lnTo>
                    <a:pt x="12842" y="12113"/>
                  </a:lnTo>
                  <a:lnTo>
                    <a:pt x="12835" y="12112"/>
                  </a:lnTo>
                  <a:lnTo>
                    <a:pt x="12829" y="12109"/>
                  </a:lnTo>
                  <a:lnTo>
                    <a:pt x="12824" y="12105"/>
                  </a:lnTo>
                  <a:lnTo>
                    <a:pt x="12818" y="12102"/>
                  </a:lnTo>
                  <a:lnTo>
                    <a:pt x="12810" y="12101"/>
                  </a:lnTo>
                  <a:lnTo>
                    <a:pt x="12795" y="12103"/>
                  </a:lnTo>
                  <a:lnTo>
                    <a:pt x="12730" y="12092"/>
                  </a:lnTo>
                  <a:lnTo>
                    <a:pt x="12703" y="12080"/>
                  </a:lnTo>
                  <a:lnTo>
                    <a:pt x="12693" y="12078"/>
                  </a:lnTo>
                  <a:lnTo>
                    <a:pt x="12684" y="12079"/>
                  </a:lnTo>
                  <a:lnTo>
                    <a:pt x="12680" y="12086"/>
                  </a:lnTo>
                  <a:lnTo>
                    <a:pt x="12682" y="12092"/>
                  </a:lnTo>
                  <a:lnTo>
                    <a:pt x="12686" y="12100"/>
                  </a:lnTo>
                  <a:lnTo>
                    <a:pt x="12690" y="12109"/>
                  </a:lnTo>
                  <a:lnTo>
                    <a:pt x="12690" y="12119"/>
                  </a:lnTo>
                  <a:lnTo>
                    <a:pt x="12693" y="12119"/>
                  </a:lnTo>
                  <a:lnTo>
                    <a:pt x="12692" y="12124"/>
                  </a:lnTo>
                  <a:lnTo>
                    <a:pt x="12696" y="12129"/>
                  </a:lnTo>
                  <a:lnTo>
                    <a:pt x="12694" y="12129"/>
                  </a:lnTo>
                  <a:lnTo>
                    <a:pt x="12706" y="12144"/>
                  </a:lnTo>
                  <a:lnTo>
                    <a:pt x="12721" y="12158"/>
                  </a:lnTo>
                  <a:lnTo>
                    <a:pt x="12735" y="12168"/>
                  </a:lnTo>
                  <a:lnTo>
                    <a:pt x="12746" y="12171"/>
                  </a:lnTo>
                  <a:lnTo>
                    <a:pt x="12768" y="12166"/>
                  </a:lnTo>
                  <a:lnTo>
                    <a:pt x="12775" y="12167"/>
                  </a:lnTo>
                  <a:lnTo>
                    <a:pt x="12801" y="12180"/>
                  </a:lnTo>
                  <a:lnTo>
                    <a:pt x="12812" y="12181"/>
                  </a:lnTo>
                  <a:lnTo>
                    <a:pt x="12817" y="12184"/>
                  </a:lnTo>
                  <a:lnTo>
                    <a:pt x="12823" y="12191"/>
                  </a:lnTo>
                  <a:lnTo>
                    <a:pt x="12826" y="12200"/>
                  </a:lnTo>
                  <a:lnTo>
                    <a:pt x="12827" y="12208"/>
                  </a:lnTo>
                  <a:lnTo>
                    <a:pt x="12829" y="12213"/>
                  </a:lnTo>
                  <a:lnTo>
                    <a:pt x="12843" y="12215"/>
                  </a:lnTo>
                  <a:lnTo>
                    <a:pt x="12850" y="12219"/>
                  </a:lnTo>
                  <a:lnTo>
                    <a:pt x="12857" y="12225"/>
                  </a:lnTo>
                  <a:lnTo>
                    <a:pt x="12860" y="12246"/>
                  </a:lnTo>
                  <a:lnTo>
                    <a:pt x="12869" y="12259"/>
                  </a:lnTo>
                  <a:lnTo>
                    <a:pt x="12878" y="12273"/>
                  </a:lnTo>
                  <a:lnTo>
                    <a:pt x="12884" y="12286"/>
                  </a:lnTo>
                  <a:lnTo>
                    <a:pt x="12885" y="12296"/>
                  </a:lnTo>
                  <a:lnTo>
                    <a:pt x="12884" y="12302"/>
                  </a:lnTo>
                  <a:lnTo>
                    <a:pt x="12881" y="12307"/>
                  </a:lnTo>
                  <a:lnTo>
                    <a:pt x="12879" y="12315"/>
                  </a:lnTo>
                  <a:lnTo>
                    <a:pt x="12881" y="12323"/>
                  </a:lnTo>
                  <a:lnTo>
                    <a:pt x="12888" y="12326"/>
                  </a:lnTo>
                  <a:lnTo>
                    <a:pt x="12909" y="12327"/>
                  </a:lnTo>
                  <a:lnTo>
                    <a:pt x="12919" y="12319"/>
                  </a:lnTo>
                  <a:lnTo>
                    <a:pt x="12926" y="12319"/>
                  </a:lnTo>
                  <a:lnTo>
                    <a:pt x="12933" y="12323"/>
                  </a:lnTo>
                  <a:lnTo>
                    <a:pt x="12940" y="12328"/>
                  </a:lnTo>
                  <a:lnTo>
                    <a:pt x="12947" y="12331"/>
                  </a:lnTo>
                  <a:lnTo>
                    <a:pt x="12954" y="12329"/>
                  </a:lnTo>
                  <a:lnTo>
                    <a:pt x="12977" y="12294"/>
                  </a:lnTo>
                  <a:lnTo>
                    <a:pt x="12999" y="12282"/>
                  </a:lnTo>
                  <a:lnTo>
                    <a:pt x="13005" y="12282"/>
                  </a:lnTo>
                  <a:lnTo>
                    <a:pt x="13009" y="12289"/>
                  </a:lnTo>
                  <a:lnTo>
                    <a:pt x="13008" y="12293"/>
                  </a:lnTo>
                  <a:lnTo>
                    <a:pt x="12997" y="12311"/>
                  </a:lnTo>
                  <a:lnTo>
                    <a:pt x="13034" y="12298"/>
                  </a:lnTo>
                  <a:lnTo>
                    <a:pt x="13050" y="12302"/>
                  </a:lnTo>
                  <a:lnTo>
                    <a:pt x="13051" y="12306"/>
                  </a:lnTo>
                  <a:lnTo>
                    <a:pt x="13030" y="12317"/>
                  </a:lnTo>
                  <a:lnTo>
                    <a:pt x="13019" y="12327"/>
                  </a:lnTo>
                  <a:lnTo>
                    <a:pt x="13016" y="12336"/>
                  </a:lnTo>
                  <a:lnTo>
                    <a:pt x="13019" y="12341"/>
                  </a:lnTo>
                  <a:lnTo>
                    <a:pt x="13022" y="12346"/>
                  </a:lnTo>
                  <a:lnTo>
                    <a:pt x="13023" y="12350"/>
                  </a:lnTo>
                  <a:lnTo>
                    <a:pt x="13023" y="12357"/>
                  </a:lnTo>
                  <a:lnTo>
                    <a:pt x="13020" y="12359"/>
                  </a:lnTo>
                  <a:lnTo>
                    <a:pt x="13014" y="12360"/>
                  </a:lnTo>
                  <a:lnTo>
                    <a:pt x="13009" y="12361"/>
                  </a:lnTo>
                  <a:lnTo>
                    <a:pt x="13008" y="12367"/>
                  </a:lnTo>
                  <a:lnTo>
                    <a:pt x="13017" y="12383"/>
                  </a:lnTo>
                  <a:lnTo>
                    <a:pt x="13026" y="12381"/>
                  </a:lnTo>
                  <a:lnTo>
                    <a:pt x="13041" y="12364"/>
                  </a:lnTo>
                  <a:lnTo>
                    <a:pt x="13053" y="12363"/>
                  </a:lnTo>
                  <a:lnTo>
                    <a:pt x="13082" y="12369"/>
                  </a:lnTo>
                  <a:lnTo>
                    <a:pt x="13096" y="12369"/>
                  </a:lnTo>
                  <a:lnTo>
                    <a:pt x="13094" y="12364"/>
                  </a:lnTo>
                  <a:lnTo>
                    <a:pt x="13079" y="12357"/>
                  </a:lnTo>
                  <a:lnTo>
                    <a:pt x="13078" y="12344"/>
                  </a:lnTo>
                  <a:lnTo>
                    <a:pt x="13086" y="12333"/>
                  </a:lnTo>
                  <a:lnTo>
                    <a:pt x="13098" y="12329"/>
                  </a:lnTo>
                  <a:lnTo>
                    <a:pt x="13093" y="12350"/>
                  </a:lnTo>
                  <a:lnTo>
                    <a:pt x="13093" y="12360"/>
                  </a:lnTo>
                  <a:lnTo>
                    <a:pt x="13104" y="12362"/>
                  </a:lnTo>
                  <a:lnTo>
                    <a:pt x="13147" y="12355"/>
                  </a:lnTo>
                  <a:lnTo>
                    <a:pt x="13157" y="12356"/>
                  </a:lnTo>
                  <a:lnTo>
                    <a:pt x="13168" y="12360"/>
                  </a:lnTo>
                  <a:lnTo>
                    <a:pt x="13178" y="12366"/>
                  </a:lnTo>
                  <a:lnTo>
                    <a:pt x="13189" y="12375"/>
                  </a:lnTo>
                  <a:lnTo>
                    <a:pt x="13197" y="12375"/>
                  </a:lnTo>
                  <a:lnTo>
                    <a:pt x="13208" y="12369"/>
                  </a:lnTo>
                  <a:lnTo>
                    <a:pt x="13218" y="12359"/>
                  </a:lnTo>
                  <a:lnTo>
                    <a:pt x="13222" y="12351"/>
                  </a:lnTo>
                  <a:lnTo>
                    <a:pt x="13220" y="12351"/>
                  </a:lnTo>
                  <a:lnTo>
                    <a:pt x="13226" y="12345"/>
                  </a:lnTo>
                  <a:lnTo>
                    <a:pt x="13229" y="12341"/>
                  </a:lnTo>
                  <a:lnTo>
                    <a:pt x="13230" y="12335"/>
                  </a:lnTo>
                  <a:lnTo>
                    <a:pt x="13220" y="12327"/>
                  </a:lnTo>
                  <a:lnTo>
                    <a:pt x="13220" y="12318"/>
                  </a:lnTo>
                  <a:cubicBezTo>
                    <a:pt x="13220" y="12318"/>
                    <a:pt x="13226" y="12310"/>
                    <a:pt x="13226" y="12310"/>
                  </a:cubicBezTo>
                  <a:close/>
                  <a:moveTo>
                    <a:pt x="13026" y="9394"/>
                  </a:moveTo>
                  <a:lnTo>
                    <a:pt x="13026" y="9401"/>
                  </a:lnTo>
                  <a:lnTo>
                    <a:pt x="13036" y="9413"/>
                  </a:lnTo>
                  <a:lnTo>
                    <a:pt x="13050" y="9416"/>
                  </a:lnTo>
                  <a:lnTo>
                    <a:pt x="13109" y="9399"/>
                  </a:lnTo>
                  <a:lnTo>
                    <a:pt x="13130" y="9398"/>
                  </a:lnTo>
                  <a:lnTo>
                    <a:pt x="13154" y="9409"/>
                  </a:lnTo>
                  <a:lnTo>
                    <a:pt x="13165" y="9417"/>
                  </a:lnTo>
                  <a:lnTo>
                    <a:pt x="13171" y="9420"/>
                  </a:lnTo>
                  <a:lnTo>
                    <a:pt x="13184" y="9420"/>
                  </a:lnTo>
                  <a:lnTo>
                    <a:pt x="13189" y="9423"/>
                  </a:lnTo>
                  <a:lnTo>
                    <a:pt x="13194" y="9430"/>
                  </a:lnTo>
                  <a:lnTo>
                    <a:pt x="13200" y="9440"/>
                  </a:lnTo>
                  <a:lnTo>
                    <a:pt x="13206" y="9451"/>
                  </a:lnTo>
                  <a:lnTo>
                    <a:pt x="13211" y="9462"/>
                  </a:lnTo>
                  <a:lnTo>
                    <a:pt x="13216" y="9453"/>
                  </a:lnTo>
                  <a:lnTo>
                    <a:pt x="13217" y="9418"/>
                  </a:lnTo>
                  <a:lnTo>
                    <a:pt x="13221" y="9409"/>
                  </a:lnTo>
                  <a:lnTo>
                    <a:pt x="13231" y="9412"/>
                  </a:lnTo>
                  <a:lnTo>
                    <a:pt x="13235" y="9424"/>
                  </a:lnTo>
                  <a:lnTo>
                    <a:pt x="13237" y="9441"/>
                  </a:lnTo>
                  <a:lnTo>
                    <a:pt x="13240" y="9455"/>
                  </a:lnTo>
                  <a:lnTo>
                    <a:pt x="13247" y="9466"/>
                  </a:lnTo>
                  <a:lnTo>
                    <a:pt x="13254" y="9470"/>
                  </a:lnTo>
                  <a:lnTo>
                    <a:pt x="13276" y="9470"/>
                  </a:lnTo>
                  <a:lnTo>
                    <a:pt x="13295" y="9476"/>
                  </a:lnTo>
                  <a:lnTo>
                    <a:pt x="13330" y="9478"/>
                  </a:lnTo>
                  <a:lnTo>
                    <a:pt x="13339" y="9471"/>
                  </a:lnTo>
                  <a:lnTo>
                    <a:pt x="13338" y="9448"/>
                  </a:lnTo>
                  <a:lnTo>
                    <a:pt x="13323" y="9439"/>
                  </a:lnTo>
                  <a:lnTo>
                    <a:pt x="13277" y="9401"/>
                  </a:lnTo>
                  <a:lnTo>
                    <a:pt x="13267" y="9390"/>
                  </a:lnTo>
                  <a:lnTo>
                    <a:pt x="13271" y="9380"/>
                  </a:lnTo>
                  <a:lnTo>
                    <a:pt x="13280" y="9380"/>
                  </a:lnTo>
                  <a:lnTo>
                    <a:pt x="13300" y="9385"/>
                  </a:lnTo>
                  <a:lnTo>
                    <a:pt x="13303" y="9387"/>
                  </a:lnTo>
                  <a:lnTo>
                    <a:pt x="13317" y="9399"/>
                  </a:lnTo>
                  <a:lnTo>
                    <a:pt x="13324" y="9401"/>
                  </a:lnTo>
                  <a:lnTo>
                    <a:pt x="13331" y="9399"/>
                  </a:lnTo>
                  <a:lnTo>
                    <a:pt x="13342" y="9391"/>
                  </a:lnTo>
                  <a:lnTo>
                    <a:pt x="13413" y="9369"/>
                  </a:lnTo>
                  <a:lnTo>
                    <a:pt x="13434" y="9355"/>
                  </a:lnTo>
                  <a:lnTo>
                    <a:pt x="13472" y="9300"/>
                  </a:lnTo>
                  <a:lnTo>
                    <a:pt x="13474" y="9289"/>
                  </a:lnTo>
                  <a:lnTo>
                    <a:pt x="13463" y="9278"/>
                  </a:lnTo>
                  <a:lnTo>
                    <a:pt x="13454" y="9273"/>
                  </a:lnTo>
                  <a:lnTo>
                    <a:pt x="13446" y="9271"/>
                  </a:lnTo>
                  <a:lnTo>
                    <a:pt x="13437" y="9272"/>
                  </a:lnTo>
                  <a:lnTo>
                    <a:pt x="13429" y="9247"/>
                  </a:lnTo>
                  <a:lnTo>
                    <a:pt x="13408" y="9235"/>
                  </a:lnTo>
                  <a:lnTo>
                    <a:pt x="13389" y="9235"/>
                  </a:lnTo>
                  <a:lnTo>
                    <a:pt x="13386" y="9243"/>
                  </a:lnTo>
                  <a:lnTo>
                    <a:pt x="13337" y="9238"/>
                  </a:lnTo>
                  <a:lnTo>
                    <a:pt x="13332" y="9240"/>
                  </a:lnTo>
                  <a:lnTo>
                    <a:pt x="13332" y="9243"/>
                  </a:lnTo>
                  <a:lnTo>
                    <a:pt x="13334" y="9252"/>
                  </a:lnTo>
                  <a:lnTo>
                    <a:pt x="13334" y="9255"/>
                  </a:lnTo>
                  <a:lnTo>
                    <a:pt x="13332" y="9257"/>
                  </a:lnTo>
                  <a:lnTo>
                    <a:pt x="13325" y="9259"/>
                  </a:lnTo>
                  <a:lnTo>
                    <a:pt x="13324" y="9260"/>
                  </a:lnTo>
                  <a:lnTo>
                    <a:pt x="13323" y="9263"/>
                  </a:lnTo>
                  <a:lnTo>
                    <a:pt x="13322" y="9264"/>
                  </a:lnTo>
                  <a:lnTo>
                    <a:pt x="13321" y="9266"/>
                  </a:lnTo>
                  <a:lnTo>
                    <a:pt x="13322" y="9271"/>
                  </a:lnTo>
                  <a:lnTo>
                    <a:pt x="13324" y="9275"/>
                  </a:lnTo>
                  <a:lnTo>
                    <a:pt x="13329" y="9282"/>
                  </a:lnTo>
                  <a:lnTo>
                    <a:pt x="13329" y="9285"/>
                  </a:lnTo>
                  <a:lnTo>
                    <a:pt x="13327" y="9289"/>
                  </a:lnTo>
                  <a:lnTo>
                    <a:pt x="13321" y="9289"/>
                  </a:lnTo>
                  <a:lnTo>
                    <a:pt x="13311" y="9286"/>
                  </a:lnTo>
                  <a:lnTo>
                    <a:pt x="13306" y="9290"/>
                  </a:lnTo>
                  <a:lnTo>
                    <a:pt x="13300" y="9302"/>
                  </a:lnTo>
                  <a:lnTo>
                    <a:pt x="13271" y="9320"/>
                  </a:lnTo>
                  <a:lnTo>
                    <a:pt x="13237" y="9310"/>
                  </a:lnTo>
                  <a:lnTo>
                    <a:pt x="13233" y="9312"/>
                  </a:lnTo>
                  <a:lnTo>
                    <a:pt x="13223" y="9334"/>
                  </a:lnTo>
                  <a:lnTo>
                    <a:pt x="13220" y="9337"/>
                  </a:lnTo>
                  <a:lnTo>
                    <a:pt x="13216" y="9331"/>
                  </a:lnTo>
                  <a:lnTo>
                    <a:pt x="13215" y="9325"/>
                  </a:lnTo>
                  <a:lnTo>
                    <a:pt x="13218" y="9315"/>
                  </a:lnTo>
                  <a:lnTo>
                    <a:pt x="13218" y="9310"/>
                  </a:lnTo>
                  <a:lnTo>
                    <a:pt x="13209" y="9300"/>
                  </a:lnTo>
                  <a:lnTo>
                    <a:pt x="13195" y="9292"/>
                  </a:lnTo>
                  <a:lnTo>
                    <a:pt x="13181" y="9288"/>
                  </a:lnTo>
                  <a:lnTo>
                    <a:pt x="13172" y="9287"/>
                  </a:lnTo>
                  <a:lnTo>
                    <a:pt x="13156" y="9304"/>
                  </a:lnTo>
                  <a:lnTo>
                    <a:pt x="13147" y="9309"/>
                  </a:lnTo>
                  <a:lnTo>
                    <a:pt x="13141" y="9299"/>
                  </a:lnTo>
                  <a:lnTo>
                    <a:pt x="13119" y="9301"/>
                  </a:lnTo>
                  <a:lnTo>
                    <a:pt x="13108" y="9305"/>
                  </a:lnTo>
                  <a:lnTo>
                    <a:pt x="13101" y="9313"/>
                  </a:lnTo>
                  <a:lnTo>
                    <a:pt x="13096" y="9317"/>
                  </a:lnTo>
                  <a:lnTo>
                    <a:pt x="13098" y="9325"/>
                  </a:lnTo>
                  <a:lnTo>
                    <a:pt x="13104" y="9334"/>
                  </a:lnTo>
                  <a:lnTo>
                    <a:pt x="13111" y="9342"/>
                  </a:lnTo>
                  <a:lnTo>
                    <a:pt x="13122" y="9350"/>
                  </a:lnTo>
                  <a:lnTo>
                    <a:pt x="13133" y="9356"/>
                  </a:lnTo>
                  <a:lnTo>
                    <a:pt x="13144" y="9359"/>
                  </a:lnTo>
                  <a:lnTo>
                    <a:pt x="13154" y="9358"/>
                  </a:lnTo>
                  <a:lnTo>
                    <a:pt x="13151" y="9362"/>
                  </a:lnTo>
                  <a:lnTo>
                    <a:pt x="13145" y="9366"/>
                  </a:lnTo>
                  <a:lnTo>
                    <a:pt x="13143" y="9370"/>
                  </a:lnTo>
                  <a:lnTo>
                    <a:pt x="13156" y="9381"/>
                  </a:lnTo>
                  <a:lnTo>
                    <a:pt x="13158" y="9390"/>
                  </a:lnTo>
                  <a:lnTo>
                    <a:pt x="13152" y="9393"/>
                  </a:lnTo>
                  <a:lnTo>
                    <a:pt x="13140" y="9386"/>
                  </a:lnTo>
                  <a:lnTo>
                    <a:pt x="13136" y="9380"/>
                  </a:lnTo>
                  <a:lnTo>
                    <a:pt x="13130" y="9368"/>
                  </a:lnTo>
                  <a:lnTo>
                    <a:pt x="13127" y="9364"/>
                  </a:lnTo>
                  <a:lnTo>
                    <a:pt x="13121" y="9359"/>
                  </a:lnTo>
                  <a:lnTo>
                    <a:pt x="13114" y="9357"/>
                  </a:lnTo>
                  <a:lnTo>
                    <a:pt x="13110" y="9358"/>
                  </a:lnTo>
                  <a:lnTo>
                    <a:pt x="13108" y="9362"/>
                  </a:lnTo>
                  <a:lnTo>
                    <a:pt x="13102" y="9360"/>
                  </a:lnTo>
                  <a:lnTo>
                    <a:pt x="13086" y="9363"/>
                  </a:lnTo>
                  <a:lnTo>
                    <a:pt x="13061" y="9353"/>
                  </a:lnTo>
                  <a:lnTo>
                    <a:pt x="13038" y="9353"/>
                  </a:lnTo>
                  <a:lnTo>
                    <a:pt x="13037" y="9357"/>
                  </a:lnTo>
                  <a:lnTo>
                    <a:pt x="13038" y="9361"/>
                  </a:lnTo>
                  <a:lnTo>
                    <a:pt x="13039" y="9365"/>
                  </a:lnTo>
                  <a:lnTo>
                    <a:pt x="13040" y="9370"/>
                  </a:lnTo>
                  <a:lnTo>
                    <a:pt x="13037" y="9379"/>
                  </a:lnTo>
                  <a:cubicBezTo>
                    <a:pt x="13037" y="9379"/>
                    <a:pt x="13026" y="9394"/>
                    <a:pt x="13026" y="9394"/>
                  </a:cubicBezTo>
                  <a:close/>
                  <a:moveTo>
                    <a:pt x="12501" y="12334"/>
                  </a:moveTo>
                  <a:lnTo>
                    <a:pt x="12519" y="12373"/>
                  </a:lnTo>
                  <a:lnTo>
                    <a:pt x="12528" y="12387"/>
                  </a:lnTo>
                  <a:lnTo>
                    <a:pt x="12536" y="12394"/>
                  </a:lnTo>
                  <a:lnTo>
                    <a:pt x="12545" y="12400"/>
                  </a:lnTo>
                  <a:lnTo>
                    <a:pt x="12555" y="12410"/>
                  </a:lnTo>
                  <a:lnTo>
                    <a:pt x="12562" y="12414"/>
                  </a:lnTo>
                  <a:lnTo>
                    <a:pt x="12612" y="12426"/>
                  </a:lnTo>
                  <a:lnTo>
                    <a:pt x="12633" y="12436"/>
                  </a:lnTo>
                  <a:lnTo>
                    <a:pt x="12640" y="12442"/>
                  </a:lnTo>
                  <a:lnTo>
                    <a:pt x="12645" y="12450"/>
                  </a:lnTo>
                  <a:lnTo>
                    <a:pt x="12649" y="12463"/>
                  </a:lnTo>
                  <a:lnTo>
                    <a:pt x="12651" y="12468"/>
                  </a:lnTo>
                  <a:lnTo>
                    <a:pt x="12654" y="12471"/>
                  </a:lnTo>
                  <a:lnTo>
                    <a:pt x="12664" y="12492"/>
                  </a:lnTo>
                  <a:lnTo>
                    <a:pt x="12683" y="12503"/>
                  </a:lnTo>
                  <a:lnTo>
                    <a:pt x="12703" y="12508"/>
                  </a:lnTo>
                  <a:lnTo>
                    <a:pt x="12717" y="12506"/>
                  </a:lnTo>
                  <a:lnTo>
                    <a:pt x="12725" y="12502"/>
                  </a:lnTo>
                  <a:lnTo>
                    <a:pt x="12729" y="12495"/>
                  </a:lnTo>
                  <a:lnTo>
                    <a:pt x="12733" y="12476"/>
                  </a:lnTo>
                  <a:lnTo>
                    <a:pt x="12749" y="12449"/>
                  </a:lnTo>
                  <a:lnTo>
                    <a:pt x="12752" y="12442"/>
                  </a:lnTo>
                  <a:lnTo>
                    <a:pt x="12748" y="12436"/>
                  </a:lnTo>
                  <a:lnTo>
                    <a:pt x="12741" y="12426"/>
                  </a:lnTo>
                  <a:lnTo>
                    <a:pt x="12739" y="12424"/>
                  </a:lnTo>
                  <a:lnTo>
                    <a:pt x="12735" y="12420"/>
                  </a:lnTo>
                  <a:lnTo>
                    <a:pt x="12733" y="12418"/>
                  </a:lnTo>
                  <a:lnTo>
                    <a:pt x="12733" y="12416"/>
                  </a:lnTo>
                  <a:lnTo>
                    <a:pt x="12735" y="12409"/>
                  </a:lnTo>
                  <a:lnTo>
                    <a:pt x="12735" y="12407"/>
                  </a:lnTo>
                  <a:lnTo>
                    <a:pt x="12730" y="12403"/>
                  </a:lnTo>
                  <a:lnTo>
                    <a:pt x="12723" y="12401"/>
                  </a:lnTo>
                  <a:lnTo>
                    <a:pt x="12718" y="12398"/>
                  </a:lnTo>
                  <a:lnTo>
                    <a:pt x="12714" y="12394"/>
                  </a:lnTo>
                  <a:lnTo>
                    <a:pt x="12708" y="12385"/>
                  </a:lnTo>
                  <a:lnTo>
                    <a:pt x="12701" y="12376"/>
                  </a:lnTo>
                  <a:lnTo>
                    <a:pt x="12696" y="12368"/>
                  </a:lnTo>
                  <a:lnTo>
                    <a:pt x="12670" y="12338"/>
                  </a:lnTo>
                  <a:lnTo>
                    <a:pt x="12664" y="12330"/>
                  </a:lnTo>
                  <a:lnTo>
                    <a:pt x="12659" y="12321"/>
                  </a:lnTo>
                  <a:lnTo>
                    <a:pt x="12658" y="12311"/>
                  </a:lnTo>
                  <a:lnTo>
                    <a:pt x="12651" y="12305"/>
                  </a:lnTo>
                  <a:lnTo>
                    <a:pt x="12635" y="12294"/>
                  </a:lnTo>
                  <a:lnTo>
                    <a:pt x="12634" y="12285"/>
                  </a:lnTo>
                  <a:lnTo>
                    <a:pt x="12627" y="12280"/>
                  </a:lnTo>
                  <a:lnTo>
                    <a:pt x="12617" y="12277"/>
                  </a:lnTo>
                  <a:lnTo>
                    <a:pt x="12608" y="12271"/>
                  </a:lnTo>
                  <a:lnTo>
                    <a:pt x="12600" y="12264"/>
                  </a:lnTo>
                  <a:lnTo>
                    <a:pt x="12570" y="12245"/>
                  </a:lnTo>
                  <a:lnTo>
                    <a:pt x="12572" y="12239"/>
                  </a:lnTo>
                  <a:lnTo>
                    <a:pt x="12573" y="12235"/>
                  </a:lnTo>
                  <a:lnTo>
                    <a:pt x="12575" y="12232"/>
                  </a:lnTo>
                  <a:lnTo>
                    <a:pt x="12578" y="12229"/>
                  </a:lnTo>
                  <a:lnTo>
                    <a:pt x="12558" y="12214"/>
                  </a:lnTo>
                  <a:lnTo>
                    <a:pt x="12542" y="12199"/>
                  </a:lnTo>
                  <a:lnTo>
                    <a:pt x="12533" y="12200"/>
                  </a:lnTo>
                  <a:lnTo>
                    <a:pt x="12518" y="12209"/>
                  </a:lnTo>
                  <a:lnTo>
                    <a:pt x="12513" y="12209"/>
                  </a:lnTo>
                  <a:lnTo>
                    <a:pt x="12511" y="12208"/>
                  </a:lnTo>
                  <a:lnTo>
                    <a:pt x="12509" y="12207"/>
                  </a:lnTo>
                  <a:lnTo>
                    <a:pt x="12502" y="12203"/>
                  </a:lnTo>
                  <a:lnTo>
                    <a:pt x="12498" y="12200"/>
                  </a:lnTo>
                  <a:lnTo>
                    <a:pt x="12495" y="12198"/>
                  </a:lnTo>
                  <a:lnTo>
                    <a:pt x="12491" y="12197"/>
                  </a:lnTo>
                  <a:lnTo>
                    <a:pt x="12476" y="12200"/>
                  </a:lnTo>
                  <a:lnTo>
                    <a:pt x="12467" y="12206"/>
                  </a:lnTo>
                  <a:lnTo>
                    <a:pt x="12461" y="12216"/>
                  </a:lnTo>
                  <a:lnTo>
                    <a:pt x="12457" y="12233"/>
                  </a:lnTo>
                  <a:lnTo>
                    <a:pt x="12461" y="12240"/>
                  </a:lnTo>
                  <a:lnTo>
                    <a:pt x="12464" y="12248"/>
                  </a:lnTo>
                  <a:lnTo>
                    <a:pt x="12464" y="12255"/>
                  </a:lnTo>
                  <a:lnTo>
                    <a:pt x="12463" y="12262"/>
                  </a:lnTo>
                  <a:lnTo>
                    <a:pt x="12473" y="12272"/>
                  </a:lnTo>
                  <a:lnTo>
                    <a:pt x="12486" y="12288"/>
                  </a:lnTo>
                  <a:lnTo>
                    <a:pt x="12495" y="12306"/>
                  </a:lnTo>
                  <a:lnTo>
                    <a:pt x="12494" y="12323"/>
                  </a:lnTo>
                  <a:cubicBezTo>
                    <a:pt x="12494" y="12323"/>
                    <a:pt x="12501" y="12334"/>
                    <a:pt x="12501" y="12334"/>
                  </a:cubicBezTo>
                  <a:close/>
                  <a:moveTo>
                    <a:pt x="11420" y="10847"/>
                  </a:moveTo>
                  <a:lnTo>
                    <a:pt x="11417" y="10852"/>
                  </a:lnTo>
                  <a:lnTo>
                    <a:pt x="11416" y="10869"/>
                  </a:lnTo>
                  <a:lnTo>
                    <a:pt x="11420" y="10881"/>
                  </a:lnTo>
                  <a:lnTo>
                    <a:pt x="11428" y="10889"/>
                  </a:lnTo>
                  <a:lnTo>
                    <a:pt x="11440" y="10896"/>
                  </a:lnTo>
                  <a:lnTo>
                    <a:pt x="11464" y="10899"/>
                  </a:lnTo>
                  <a:lnTo>
                    <a:pt x="11474" y="10906"/>
                  </a:lnTo>
                  <a:lnTo>
                    <a:pt x="11484" y="10926"/>
                  </a:lnTo>
                  <a:lnTo>
                    <a:pt x="11484" y="10927"/>
                  </a:lnTo>
                  <a:lnTo>
                    <a:pt x="11485" y="10938"/>
                  </a:lnTo>
                  <a:lnTo>
                    <a:pt x="11485" y="10945"/>
                  </a:lnTo>
                  <a:lnTo>
                    <a:pt x="11484" y="10945"/>
                  </a:lnTo>
                  <a:lnTo>
                    <a:pt x="11483" y="10949"/>
                  </a:lnTo>
                  <a:lnTo>
                    <a:pt x="11480" y="10952"/>
                  </a:lnTo>
                  <a:lnTo>
                    <a:pt x="11475" y="10953"/>
                  </a:lnTo>
                  <a:lnTo>
                    <a:pt x="11472" y="10955"/>
                  </a:lnTo>
                  <a:lnTo>
                    <a:pt x="11471" y="10958"/>
                  </a:lnTo>
                  <a:lnTo>
                    <a:pt x="11470" y="10967"/>
                  </a:lnTo>
                  <a:lnTo>
                    <a:pt x="11469" y="10970"/>
                  </a:lnTo>
                  <a:lnTo>
                    <a:pt x="11465" y="10971"/>
                  </a:lnTo>
                  <a:lnTo>
                    <a:pt x="11462" y="10970"/>
                  </a:lnTo>
                  <a:lnTo>
                    <a:pt x="11459" y="10970"/>
                  </a:lnTo>
                  <a:lnTo>
                    <a:pt x="11457" y="10975"/>
                  </a:lnTo>
                  <a:lnTo>
                    <a:pt x="11457" y="10979"/>
                  </a:lnTo>
                  <a:lnTo>
                    <a:pt x="11458" y="10981"/>
                  </a:lnTo>
                  <a:lnTo>
                    <a:pt x="11459" y="10982"/>
                  </a:lnTo>
                  <a:lnTo>
                    <a:pt x="11461" y="10984"/>
                  </a:lnTo>
                  <a:lnTo>
                    <a:pt x="11464" y="10991"/>
                  </a:lnTo>
                  <a:lnTo>
                    <a:pt x="11472" y="11004"/>
                  </a:lnTo>
                  <a:lnTo>
                    <a:pt x="11475" y="11012"/>
                  </a:lnTo>
                  <a:lnTo>
                    <a:pt x="11480" y="11022"/>
                  </a:lnTo>
                  <a:lnTo>
                    <a:pt x="11499" y="11047"/>
                  </a:lnTo>
                  <a:lnTo>
                    <a:pt x="11506" y="11055"/>
                  </a:lnTo>
                  <a:lnTo>
                    <a:pt x="11521" y="11066"/>
                  </a:lnTo>
                  <a:lnTo>
                    <a:pt x="11550" y="11072"/>
                  </a:lnTo>
                  <a:lnTo>
                    <a:pt x="11566" y="11078"/>
                  </a:lnTo>
                  <a:lnTo>
                    <a:pt x="11571" y="11083"/>
                  </a:lnTo>
                  <a:lnTo>
                    <a:pt x="11579" y="11094"/>
                  </a:lnTo>
                  <a:lnTo>
                    <a:pt x="11585" y="11098"/>
                  </a:lnTo>
                  <a:lnTo>
                    <a:pt x="11600" y="11100"/>
                  </a:lnTo>
                  <a:lnTo>
                    <a:pt x="11615" y="11098"/>
                  </a:lnTo>
                  <a:lnTo>
                    <a:pt x="11623" y="11090"/>
                  </a:lnTo>
                  <a:lnTo>
                    <a:pt x="11635" y="11062"/>
                  </a:lnTo>
                  <a:lnTo>
                    <a:pt x="11645" y="11054"/>
                  </a:lnTo>
                  <a:lnTo>
                    <a:pt x="11648" y="11047"/>
                  </a:lnTo>
                  <a:lnTo>
                    <a:pt x="11655" y="11008"/>
                  </a:lnTo>
                  <a:lnTo>
                    <a:pt x="11649" y="10949"/>
                  </a:lnTo>
                  <a:lnTo>
                    <a:pt x="11651" y="10942"/>
                  </a:lnTo>
                  <a:lnTo>
                    <a:pt x="11646" y="10926"/>
                  </a:lnTo>
                  <a:lnTo>
                    <a:pt x="11628" y="10882"/>
                  </a:lnTo>
                  <a:lnTo>
                    <a:pt x="11620" y="10868"/>
                  </a:lnTo>
                  <a:lnTo>
                    <a:pt x="11612" y="10855"/>
                  </a:lnTo>
                  <a:lnTo>
                    <a:pt x="11604" y="10844"/>
                  </a:lnTo>
                  <a:lnTo>
                    <a:pt x="11599" y="10832"/>
                  </a:lnTo>
                  <a:lnTo>
                    <a:pt x="11588" y="10795"/>
                  </a:lnTo>
                  <a:lnTo>
                    <a:pt x="11586" y="10784"/>
                  </a:lnTo>
                  <a:lnTo>
                    <a:pt x="11587" y="10765"/>
                  </a:lnTo>
                  <a:lnTo>
                    <a:pt x="11587" y="10755"/>
                  </a:lnTo>
                  <a:lnTo>
                    <a:pt x="11583" y="10751"/>
                  </a:lnTo>
                  <a:lnTo>
                    <a:pt x="11577" y="10748"/>
                  </a:lnTo>
                  <a:lnTo>
                    <a:pt x="11545" y="10721"/>
                  </a:lnTo>
                  <a:lnTo>
                    <a:pt x="11514" y="10705"/>
                  </a:lnTo>
                  <a:lnTo>
                    <a:pt x="11483" y="10696"/>
                  </a:lnTo>
                  <a:lnTo>
                    <a:pt x="11474" y="10697"/>
                  </a:lnTo>
                  <a:lnTo>
                    <a:pt x="11466" y="10704"/>
                  </a:lnTo>
                  <a:lnTo>
                    <a:pt x="11458" y="10716"/>
                  </a:lnTo>
                  <a:lnTo>
                    <a:pt x="11453" y="10731"/>
                  </a:lnTo>
                  <a:lnTo>
                    <a:pt x="11449" y="10748"/>
                  </a:lnTo>
                  <a:lnTo>
                    <a:pt x="11443" y="10761"/>
                  </a:lnTo>
                  <a:lnTo>
                    <a:pt x="11427" y="10788"/>
                  </a:lnTo>
                  <a:lnTo>
                    <a:pt x="11425" y="10804"/>
                  </a:lnTo>
                  <a:lnTo>
                    <a:pt x="11433" y="10819"/>
                  </a:lnTo>
                  <a:lnTo>
                    <a:pt x="11436" y="10828"/>
                  </a:lnTo>
                  <a:lnTo>
                    <a:pt x="11434" y="10832"/>
                  </a:lnTo>
                  <a:cubicBezTo>
                    <a:pt x="11434" y="10832"/>
                    <a:pt x="11420" y="10847"/>
                    <a:pt x="11420" y="10847"/>
                  </a:cubicBezTo>
                  <a:close/>
                  <a:moveTo>
                    <a:pt x="12134" y="12277"/>
                  </a:moveTo>
                  <a:lnTo>
                    <a:pt x="12159" y="12246"/>
                  </a:lnTo>
                  <a:lnTo>
                    <a:pt x="12154" y="12240"/>
                  </a:lnTo>
                  <a:lnTo>
                    <a:pt x="12151" y="12233"/>
                  </a:lnTo>
                  <a:lnTo>
                    <a:pt x="12150" y="12226"/>
                  </a:lnTo>
                  <a:lnTo>
                    <a:pt x="12151" y="12218"/>
                  </a:lnTo>
                  <a:lnTo>
                    <a:pt x="12134" y="12204"/>
                  </a:lnTo>
                  <a:lnTo>
                    <a:pt x="12132" y="12198"/>
                  </a:lnTo>
                  <a:lnTo>
                    <a:pt x="12137" y="12187"/>
                  </a:lnTo>
                  <a:lnTo>
                    <a:pt x="12159" y="12159"/>
                  </a:lnTo>
                  <a:lnTo>
                    <a:pt x="12162" y="12153"/>
                  </a:lnTo>
                  <a:lnTo>
                    <a:pt x="12151" y="12138"/>
                  </a:lnTo>
                  <a:lnTo>
                    <a:pt x="12134" y="12130"/>
                  </a:lnTo>
                  <a:lnTo>
                    <a:pt x="12005" y="12100"/>
                  </a:lnTo>
                  <a:lnTo>
                    <a:pt x="11983" y="12090"/>
                  </a:lnTo>
                  <a:lnTo>
                    <a:pt x="11977" y="12089"/>
                  </a:lnTo>
                  <a:lnTo>
                    <a:pt x="11930" y="12092"/>
                  </a:lnTo>
                  <a:lnTo>
                    <a:pt x="11900" y="12083"/>
                  </a:lnTo>
                  <a:lnTo>
                    <a:pt x="11872" y="12087"/>
                  </a:lnTo>
                  <a:lnTo>
                    <a:pt x="11860" y="12079"/>
                  </a:lnTo>
                  <a:lnTo>
                    <a:pt x="11837" y="12054"/>
                  </a:lnTo>
                  <a:lnTo>
                    <a:pt x="11790" y="12015"/>
                  </a:lnTo>
                  <a:lnTo>
                    <a:pt x="11781" y="12004"/>
                  </a:lnTo>
                  <a:lnTo>
                    <a:pt x="11786" y="11998"/>
                  </a:lnTo>
                  <a:lnTo>
                    <a:pt x="11834" y="12007"/>
                  </a:lnTo>
                  <a:lnTo>
                    <a:pt x="11845" y="11999"/>
                  </a:lnTo>
                  <a:lnTo>
                    <a:pt x="11793" y="11966"/>
                  </a:lnTo>
                  <a:lnTo>
                    <a:pt x="11776" y="11950"/>
                  </a:lnTo>
                  <a:lnTo>
                    <a:pt x="11789" y="11941"/>
                  </a:lnTo>
                  <a:lnTo>
                    <a:pt x="11813" y="11949"/>
                  </a:lnTo>
                  <a:lnTo>
                    <a:pt x="11836" y="11952"/>
                  </a:lnTo>
                  <a:lnTo>
                    <a:pt x="11846" y="11929"/>
                  </a:lnTo>
                  <a:lnTo>
                    <a:pt x="11844" y="11927"/>
                  </a:lnTo>
                  <a:lnTo>
                    <a:pt x="11835" y="11916"/>
                  </a:lnTo>
                  <a:lnTo>
                    <a:pt x="11844" y="11915"/>
                  </a:lnTo>
                  <a:lnTo>
                    <a:pt x="11862" y="11917"/>
                  </a:lnTo>
                  <a:lnTo>
                    <a:pt x="11908" y="11935"/>
                  </a:lnTo>
                  <a:lnTo>
                    <a:pt x="11916" y="11934"/>
                  </a:lnTo>
                  <a:lnTo>
                    <a:pt x="11918" y="11927"/>
                  </a:lnTo>
                  <a:lnTo>
                    <a:pt x="11919" y="11917"/>
                  </a:lnTo>
                  <a:lnTo>
                    <a:pt x="11921" y="11908"/>
                  </a:lnTo>
                  <a:lnTo>
                    <a:pt x="11926" y="11903"/>
                  </a:lnTo>
                  <a:lnTo>
                    <a:pt x="11932" y="11904"/>
                  </a:lnTo>
                  <a:lnTo>
                    <a:pt x="11947" y="11918"/>
                  </a:lnTo>
                  <a:lnTo>
                    <a:pt x="11954" y="11923"/>
                  </a:lnTo>
                  <a:lnTo>
                    <a:pt x="11961" y="11925"/>
                  </a:lnTo>
                  <a:lnTo>
                    <a:pt x="11981" y="11919"/>
                  </a:lnTo>
                  <a:lnTo>
                    <a:pt x="11988" y="11920"/>
                  </a:lnTo>
                  <a:lnTo>
                    <a:pt x="12003" y="11929"/>
                  </a:lnTo>
                  <a:lnTo>
                    <a:pt x="12009" y="11930"/>
                  </a:lnTo>
                  <a:lnTo>
                    <a:pt x="12090" y="11907"/>
                  </a:lnTo>
                  <a:lnTo>
                    <a:pt x="12111" y="11914"/>
                  </a:lnTo>
                  <a:lnTo>
                    <a:pt x="12115" y="11911"/>
                  </a:lnTo>
                  <a:lnTo>
                    <a:pt x="12122" y="11897"/>
                  </a:lnTo>
                  <a:lnTo>
                    <a:pt x="12134" y="11888"/>
                  </a:lnTo>
                  <a:lnTo>
                    <a:pt x="12157" y="11877"/>
                  </a:lnTo>
                  <a:lnTo>
                    <a:pt x="12198" y="11842"/>
                  </a:lnTo>
                  <a:lnTo>
                    <a:pt x="12223" y="11835"/>
                  </a:lnTo>
                  <a:lnTo>
                    <a:pt x="12250" y="11852"/>
                  </a:lnTo>
                  <a:lnTo>
                    <a:pt x="12268" y="11876"/>
                  </a:lnTo>
                  <a:lnTo>
                    <a:pt x="12275" y="11882"/>
                  </a:lnTo>
                  <a:lnTo>
                    <a:pt x="12288" y="11888"/>
                  </a:lnTo>
                  <a:lnTo>
                    <a:pt x="12293" y="11892"/>
                  </a:lnTo>
                  <a:lnTo>
                    <a:pt x="12299" y="11905"/>
                  </a:lnTo>
                  <a:lnTo>
                    <a:pt x="12308" y="11937"/>
                  </a:lnTo>
                  <a:lnTo>
                    <a:pt x="12315" y="11952"/>
                  </a:lnTo>
                  <a:lnTo>
                    <a:pt x="12312" y="11952"/>
                  </a:lnTo>
                  <a:lnTo>
                    <a:pt x="12329" y="11972"/>
                  </a:lnTo>
                  <a:lnTo>
                    <a:pt x="12336" y="11982"/>
                  </a:lnTo>
                  <a:lnTo>
                    <a:pt x="12342" y="11999"/>
                  </a:lnTo>
                  <a:lnTo>
                    <a:pt x="12343" y="12004"/>
                  </a:lnTo>
                  <a:lnTo>
                    <a:pt x="12343" y="12008"/>
                  </a:lnTo>
                  <a:lnTo>
                    <a:pt x="12344" y="12013"/>
                  </a:lnTo>
                  <a:lnTo>
                    <a:pt x="12348" y="12018"/>
                  </a:lnTo>
                  <a:lnTo>
                    <a:pt x="12354" y="12024"/>
                  </a:lnTo>
                  <a:lnTo>
                    <a:pt x="12364" y="12030"/>
                  </a:lnTo>
                  <a:lnTo>
                    <a:pt x="12369" y="12035"/>
                  </a:lnTo>
                  <a:lnTo>
                    <a:pt x="12377" y="12040"/>
                  </a:lnTo>
                  <a:lnTo>
                    <a:pt x="12385" y="12042"/>
                  </a:lnTo>
                  <a:lnTo>
                    <a:pt x="12394" y="12041"/>
                  </a:lnTo>
                  <a:lnTo>
                    <a:pt x="12399" y="12038"/>
                  </a:lnTo>
                  <a:lnTo>
                    <a:pt x="12409" y="12021"/>
                  </a:lnTo>
                  <a:lnTo>
                    <a:pt x="12411" y="12016"/>
                  </a:lnTo>
                  <a:lnTo>
                    <a:pt x="12409" y="12009"/>
                  </a:lnTo>
                  <a:lnTo>
                    <a:pt x="12404" y="12001"/>
                  </a:lnTo>
                  <a:lnTo>
                    <a:pt x="12403" y="11995"/>
                  </a:lnTo>
                  <a:lnTo>
                    <a:pt x="12408" y="11991"/>
                  </a:lnTo>
                  <a:lnTo>
                    <a:pt x="12413" y="11993"/>
                  </a:lnTo>
                  <a:lnTo>
                    <a:pt x="12418" y="11998"/>
                  </a:lnTo>
                  <a:lnTo>
                    <a:pt x="12423" y="12004"/>
                  </a:lnTo>
                  <a:lnTo>
                    <a:pt x="12426" y="12008"/>
                  </a:lnTo>
                  <a:lnTo>
                    <a:pt x="12430" y="12019"/>
                  </a:lnTo>
                  <a:lnTo>
                    <a:pt x="12438" y="12022"/>
                  </a:lnTo>
                  <a:lnTo>
                    <a:pt x="12448" y="12022"/>
                  </a:lnTo>
                  <a:lnTo>
                    <a:pt x="12456" y="12026"/>
                  </a:lnTo>
                  <a:lnTo>
                    <a:pt x="12465" y="12034"/>
                  </a:lnTo>
                  <a:lnTo>
                    <a:pt x="12472" y="12036"/>
                  </a:lnTo>
                  <a:lnTo>
                    <a:pt x="12487" y="12033"/>
                  </a:lnTo>
                  <a:lnTo>
                    <a:pt x="12492" y="12030"/>
                  </a:lnTo>
                  <a:lnTo>
                    <a:pt x="12502" y="12021"/>
                  </a:lnTo>
                  <a:lnTo>
                    <a:pt x="12510" y="12019"/>
                  </a:lnTo>
                  <a:lnTo>
                    <a:pt x="12517" y="12022"/>
                  </a:lnTo>
                  <a:lnTo>
                    <a:pt x="12535" y="12035"/>
                  </a:lnTo>
                  <a:lnTo>
                    <a:pt x="12550" y="12043"/>
                  </a:lnTo>
                  <a:lnTo>
                    <a:pt x="12562" y="12045"/>
                  </a:lnTo>
                  <a:lnTo>
                    <a:pt x="12616" y="12041"/>
                  </a:lnTo>
                  <a:lnTo>
                    <a:pt x="12646" y="12051"/>
                  </a:lnTo>
                  <a:lnTo>
                    <a:pt x="12667" y="12065"/>
                  </a:lnTo>
                  <a:lnTo>
                    <a:pt x="12672" y="12067"/>
                  </a:lnTo>
                  <a:lnTo>
                    <a:pt x="12699" y="12062"/>
                  </a:lnTo>
                  <a:lnTo>
                    <a:pt x="12707" y="12056"/>
                  </a:lnTo>
                  <a:lnTo>
                    <a:pt x="12702" y="12044"/>
                  </a:lnTo>
                  <a:lnTo>
                    <a:pt x="12690" y="12031"/>
                  </a:lnTo>
                  <a:lnTo>
                    <a:pt x="12678" y="12021"/>
                  </a:lnTo>
                  <a:lnTo>
                    <a:pt x="12640" y="11998"/>
                  </a:lnTo>
                  <a:lnTo>
                    <a:pt x="12622" y="11981"/>
                  </a:lnTo>
                  <a:lnTo>
                    <a:pt x="12616" y="11976"/>
                  </a:lnTo>
                  <a:lnTo>
                    <a:pt x="12610" y="11974"/>
                  </a:lnTo>
                  <a:lnTo>
                    <a:pt x="12604" y="11974"/>
                  </a:lnTo>
                  <a:lnTo>
                    <a:pt x="12595" y="11970"/>
                  </a:lnTo>
                  <a:lnTo>
                    <a:pt x="12584" y="11962"/>
                  </a:lnTo>
                  <a:lnTo>
                    <a:pt x="12577" y="11953"/>
                  </a:lnTo>
                  <a:lnTo>
                    <a:pt x="12589" y="11937"/>
                  </a:lnTo>
                  <a:lnTo>
                    <a:pt x="12594" y="11918"/>
                  </a:lnTo>
                  <a:lnTo>
                    <a:pt x="12600" y="11904"/>
                  </a:lnTo>
                  <a:lnTo>
                    <a:pt x="12614" y="11906"/>
                  </a:lnTo>
                  <a:lnTo>
                    <a:pt x="12612" y="11917"/>
                  </a:lnTo>
                  <a:lnTo>
                    <a:pt x="12625" y="11916"/>
                  </a:lnTo>
                  <a:lnTo>
                    <a:pt x="12637" y="11919"/>
                  </a:lnTo>
                  <a:lnTo>
                    <a:pt x="12650" y="11928"/>
                  </a:lnTo>
                  <a:lnTo>
                    <a:pt x="12662" y="11943"/>
                  </a:lnTo>
                  <a:lnTo>
                    <a:pt x="12666" y="11952"/>
                  </a:lnTo>
                  <a:lnTo>
                    <a:pt x="12668" y="11959"/>
                  </a:lnTo>
                  <a:lnTo>
                    <a:pt x="12671" y="11966"/>
                  </a:lnTo>
                  <a:lnTo>
                    <a:pt x="12678" y="11973"/>
                  </a:lnTo>
                  <a:lnTo>
                    <a:pt x="12685" y="11978"/>
                  </a:lnTo>
                  <a:lnTo>
                    <a:pt x="12694" y="11981"/>
                  </a:lnTo>
                  <a:lnTo>
                    <a:pt x="12703" y="11980"/>
                  </a:lnTo>
                  <a:lnTo>
                    <a:pt x="12708" y="11975"/>
                  </a:lnTo>
                  <a:lnTo>
                    <a:pt x="12700" y="11968"/>
                  </a:lnTo>
                  <a:lnTo>
                    <a:pt x="12706" y="11961"/>
                  </a:lnTo>
                  <a:lnTo>
                    <a:pt x="12721" y="11951"/>
                  </a:lnTo>
                  <a:lnTo>
                    <a:pt x="12727" y="11943"/>
                  </a:lnTo>
                  <a:lnTo>
                    <a:pt x="12736" y="11940"/>
                  </a:lnTo>
                  <a:lnTo>
                    <a:pt x="12747" y="11942"/>
                  </a:lnTo>
                  <a:lnTo>
                    <a:pt x="12758" y="11949"/>
                  </a:lnTo>
                  <a:lnTo>
                    <a:pt x="12761" y="11954"/>
                  </a:lnTo>
                  <a:lnTo>
                    <a:pt x="12766" y="11966"/>
                  </a:lnTo>
                  <a:lnTo>
                    <a:pt x="12770" y="11972"/>
                  </a:lnTo>
                  <a:lnTo>
                    <a:pt x="12776" y="11977"/>
                  </a:lnTo>
                  <a:lnTo>
                    <a:pt x="12782" y="11980"/>
                  </a:lnTo>
                  <a:lnTo>
                    <a:pt x="12794" y="11985"/>
                  </a:lnTo>
                  <a:lnTo>
                    <a:pt x="12828" y="11990"/>
                  </a:lnTo>
                  <a:lnTo>
                    <a:pt x="12839" y="11997"/>
                  </a:lnTo>
                  <a:lnTo>
                    <a:pt x="12846" y="12008"/>
                  </a:lnTo>
                  <a:lnTo>
                    <a:pt x="12864" y="12006"/>
                  </a:lnTo>
                  <a:lnTo>
                    <a:pt x="12895" y="11993"/>
                  </a:lnTo>
                  <a:lnTo>
                    <a:pt x="12908" y="11990"/>
                  </a:lnTo>
                  <a:lnTo>
                    <a:pt x="12911" y="11992"/>
                  </a:lnTo>
                  <a:lnTo>
                    <a:pt x="12910" y="11997"/>
                  </a:lnTo>
                  <a:lnTo>
                    <a:pt x="12908" y="12002"/>
                  </a:lnTo>
                  <a:lnTo>
                    <a:pt x="12907" y="12003"/>
                  </a:lnTo>
                  <a:lnTo>
                    <a:pt x="12904" y="12011"/>
                  </a:lnTo>
                  <a:lnTo>
                    <a:pt x="12900" y="12017"/>
                  </a:lnTo>
                  <a:lnTo>
                    <a:pt x="12897" y="12022"/>
                  </a:lnTo>
                  <a:lnTo>
                    <a:pt x="12897" y="12033"/>
                  </a:lnTo>
                  <a:lnTo>
                    <a:pt x="12906" y="12031"/>
                  </a:lnTo>
                  <a:lnTo>
                    <a:pt x="12914" y="12026"/>
                  </a:lnTo>
                  <a:lnTo>
                    <a:pt x="12927" y="12012"/>
                  </a:lnTo>
                  <a:lnTo>
                    <a:pt x="12942" y="12001"/>
                  </a:lnTo>
                  <a:lnTo>
                    <a:pt x="12947" y="11994"/>
                  </a:lnTo>
                  <a:lnTo>
                    <a:pt x="12946" y="11983"/>
                  </a:lnTo>
                  <a:lnTo>
                    <a:pt x="12937" y="11974"/>
                  </a:lnTo>
                  <a:lnTo>
                    <a:pt x="12910" y="11960"/>
                  </a:lnTo>
                  <a:lnTo>
                    <a:pt x="12901" y="11949"/>
                  </a:lnTo>
                  <a:lnTo>
                    <a:pt x="12891" y="11929"/>
                  </a:lnTo>
                  <a:lnTo>
                    <a:pt x="12882" y="11926"/>
                  </a:lnTo>
                  <a:lnTo>
                    <a:pt x="12872" y="11927"/>
                  </a:lnTo>
                  <a:lnTo>
                    <a:pt x="12859" y="11923"/>
                  </a:lnTo>
                  <a:lnTo>
                    <a:pt x="12854" y="11915"/>
                  </a:lnTo>
                  <a:lnTo>
                    <a:pt x="12848" y="11900"/>
                  </a:lnTo>
                  <a:lnTo>
                    <a:pt x="12839" y="11869"/>
                  </a:lnTo>
                  <a:lnTo>
                    <a:pt x="12832" y="11857"/>
                  </a:lnTo>
                  <a:lnTo>
                    <a:pt x="12822" y="11845"/>
                  </a:lnTo>
                  <a:lnTo>
                    <a:pt x="12803" y="11828"/>
                  </a:lnTo>
                  <a:lnTo>
                    <a:pt x="12788" y="11818"/>
                  </a:lnTo>
                  <a:lnTo>
                    <a:pt x="12780" y="11814"/>
                  </a:lnTo>
                  <a:lnTo>
                    <a:pt x="12773" y="11813"/>
                  </a:lnTo>
                  <a:lnTo>
                    <a:pt x="12768" y="11811"/>
                  </a:lnTo>
                  <a:lnTo>
                    <a:pt x="12754" y="11800"/>
                  </a:lnTo>
                  <a:lnTo>
                    <a:pt x="12738" y="11794"/>
                  </a:lnTo>
                  <a:lnTo>
                    <a:pt x="12674" y="11752"/>
                  </a:lnTo>
                  <a:lnTo>
                    <a:pt x="12671" y="11748"/>
                  </a:lnTo>
                  <a:lnTo>
                    <a:pt x="12674" y="11744"/>
                  </a:lnTo>
                  <a:lnTo>
                    <a:pt x="12679" y="11742"/>
                  </a:lnTo>
                  <a:lnTo>
                    <a:pt x="12682" y="11738"/>
                  </a:lnTo>
                  <a:lnTo>
                    <a:pt x="12681" y="11725"/>
                  </a:lnTo>
                  <a:lnTo>
                    <a:pt x="12683" y="11711"/>
                  </a:lnTo>
                  <a:lnTo>
                    <a:pt x="12683" y="11704"/>
                  </a:lnTo>
                  <a:lnTo>
                    <a:pt x="12682" y="11699"/>
                  </a:lnTo>
                  <a:lnTo>
                    <a:pt x="12680" y="11695"/>
                  </a:lnTo>
                  <a:lnTo>
                    <a:pt x="12678" y="11691"/>
                  </a:lnTo>
                  <a:lnTo>
                    <a:pt x="12677" y="11684"/>
                  </a:lnTo>
                  <a:lnTo>
                    <a:pt x="12669" y="11682"/>
                  </a:lnTo>
                  <a:lnTo>
                    <a:pt x="12644" y="11685"/>
                  </a:lnTo>
                  <a:lnTo>
                    <a:pt x="12641" y="11684"/>
                  </a:lnTo>
                  <a:lnTo>
                    <a:pt x="12637" y="11683"/>
                  </a:lnTo>
                  <a:lnTo>
                    <a:pt x="12632" y="11682"/>
                  </a:lnTo>
                  <a:lnTo>
                    <a:pt x="12629" y="11685"/>
                  </a:lnTo>
                  <a:lnTo>
                    <a:pt x="12621" y="11698"/>
                  </a:lnTo>
                  <a:lnTo>
                    <a:pt x="12619" y="11700"/>
                  </a:lnTo>
                  <a:lnTo>
                    <a:pt x="12612" y="11697"/>
                  </a:lnTo>
                  <a:lnTo>
                    <a:pt x="12601" y="11687"/>
                  </a:lnTo>
                  <a:lnTo>
                    <a:pt x="12593" y="11684"/>
                  </a:lnTo>
                  <a:lnTo>
                    <a:pt x="12570" y="11683"/>
                  </a:lnTo>
                  <a:lnTo>
                    <a:pt x="12561" y="11680"/>
                  </a:lnTo>
                  <a:lnTo>
                    <a:pt x="12570" y="11672"/>
                  </a:lnTo>
                  <a:lnTo>
                    <a:pt x="12590" y="11647"/>
                  </a:lnTo>
                  <a:lnTo>
                    <a:pt x="12595" y="11633"/>
                  </a:lnTo>
                  <a:lnTo>
                    <a:pt x="12586" y="11630"/>
                  </a:lnTo>
                  <a:lnTo>
                    <a:pt x="12560" y="11635"/>
                  </a:lnTo>
                  <a:lnTo>
                    <a:pt x="12551" y="11634"/>
                  </a:lnTo>
                  <a:lnTo>
                    <a:pt x="12525" y="11621"/>
                  </a:lnTo>
                  <a:lnTo>
                    <a:pt x="12507" y="11618"/>
                  </a:lnTo>
                  <a:lnTo>
                    <a:pt x="12470" y="11620"/>
                  </a:lnTo>
                  <a:lnTo>
                    <a:pt x="12451" y="11608"/>
                  </a:lnTo>
                  <a:lnTo>
                    <a:pt x="12463" y="11600"/>
                  </a:lnTo>
                  <a:lnTo>
                    <a:pt x="12503" y="11611"/>
                  </a:lnTo>
                  <a:lnTo>
                    <a:pt x="12520" y="11612"/>
                  </a:lnTo>
                  <a:lnTo>
                    <a:pt x="12501" y="11595"/>
                  </a:lnTo>
                  <a:lnTo>
                    <a:pt x="12470" y="11581"/>
                  </a:lnTo>
                  <a:lnTo>
                    <a:pt x="12439" y="11573"/>
                  </a:lnTo>
                  <a:lnTo>
                    <a:pt x="12420" y="11573"/>
                  </a:lnTo>
                  <a:lnTo>
                    <a:pt x="12473" y="11560"/>
                  </a:lnTo>
                  <a:lnTo>
                    <a:pt x="12465" y="11558"/>
                  </a:lnTo>
                  <a:lnTo>
                    <a:pt x="12461" y="11550"/>
                  </a:lnTo>
                  <a:lnTo>
                    <a:pt x="12461" y="11537"/>
                  </a:lnTo>
                  <a:lnTo>
                    <a:pt x="12422" y="11548"/>
                  </a:lnTo>
                  <a:lnTo>
                    <a:pt x="12419" y="11547"/>
                  </a:lnTo>
                  <a:lnTo>
                    <a:pt x="12410" y="11539"/>
                  </a:lnTo>
                  <a:lnTo>
                    <a:pt x="12405" y="11536"/>
                  </a:lnTo>
                  <a:lnTo>
                    <a:pt x="12401" y="11535"/>
                  </a:lnTo>
                  <a:lnTo>
                    <a:pt x="12366" y="11548"/>
                  </a:lnTo>
                  <a:lnTo>
                    <a:pt x="12364" y="11551"/>
                  </a:lnTo>
                  <a:lnTo>
                    <a:pt x="12364" y="11556"/>
                  </a:lnTo>
                  <a:lnTo>
                    <a:pt x="12366" y="11563"/>
                  </a:lnTo>
                  <a:lnTo>
                    <a:pt x="12365" y="11568"/>
                  </a:lnTo>
                  <a:lnTo>
                    <a:pt x="12356" y="11572"/>
                  </a:lnTo>
                  <a:lnTo>
                    <a:pt x="12334" y="11566"/>
                  </a:lnTo>
                  <a:lnTo>
                    <a:pt x="12327" y="11574"/>
                  </a:lnTo>
                  <a:lnTo>
                    <a:pt x="12333" y="11576"/>
                  </a:lnTo>
                  <a:lnTo>
                    <a:pt x="12357" y="11575"/>
                  </a:lnTo>
                  <a:lnTo>
                    <a:pt x="12361" y="11577"/>
                  </a:lnTo>
                  <a:lnTo>
                    <a:pt x="12362" y="11582"/>
                  </a:lnTo>
                  <a:lnTo>
                    <a:pt x="12361" y="11591"/>
                  </a:lnTo>
                  <a:lnTo>
                    <a:pt x="12358" y="11603"/>
                  </a:lnTo>
                  <a:lnTo>
                    <a:pt x="12353" y="11610"/>
                  </a:lnTo>
                  <a:lnTo>
                    <a:pt x="12347" y="11614"/>
                  </a:lnTo>
                  <a:lnTo>
                    <a:pt x="12318" y="11621"/>
                  </a:lnTo>
                  <a:lnTo>
                    <a:pt x="12315" y="11624"/>
                  </a:lnTo>
                  <a:lnTo>
                    <a:pt x="12313" y="11628"/>
                  </a:lnTo>
                  <a:lnTo>
                    <a:pt x="12308" y="11633"/>
                  </a:lnTo>
                  <a:lnTo>
                    <a:pt x="12299" y="11639"/>
                  </a:lnTo>
                  <a:lnTo>
                    <a:pt x="12290" y="11637"/>
                  </a:lnTo>
                  <a:lnTo>
                    <a:pt x="12276" y="11632"/>
                  </a:lnTo>
                  <a:lnTo>
                    <a:pt x="12263" y="11623"/>
                  </a:lnTo>
                  <a:lnTo>
                    <a:pt x="12255" y="11611"/>
                  </a:lnTo>
                  <a:lnTo>
                    <a:pt x="12264" y="11615"/>
                  </a:lnTo>
                  <a:lnTo>
                    <a:pt x="12270" y="11609"/>
                  </a:lnTo>
                  <a:lnTo>
                    <a:pt x="12274" y="11600"/>
                  </a:lnTo>
                  <a:lnTo>
                    <a:pt x="12279" y="11592"/>
                  </a:lnTo>
                  <a:lnTo>
                    <a:pt x="12272" y="11590"/>
                  </a:lnTo>
                  <a:lnTo>
                    <a:pt x="12259" y="11590"/>
                  </a:lnTo>
                  <a:lnTo>
                    <a:pt x="12253" y="11586"/>
                  </a:lnTo>
                  <a:lnTo>
                    <a:pt x="12315" y="11541"/>
                  </a:lnTo>
                  <a:lnTo>
                    <a:pt x="12440" y="11510"/>
                  </a:lnTo>
                  <a:lnTo>
                    <a:pt x="12428" y="11503"/>
                  </a:lnTo>
                  <a:lnTo>
                    <a:pt x="12414" y="11499"/>
                  </a:lnTo>
                  <a:lnTo>
                    <a:pt x="12400" y="11497"/>
                  </a:lnTo>
                  <a:lnTo>
                    <a:pt x="12389" y="11499"/>
                  </a:lnTo>
                  <a:lnTo>
                    <a:pt x="12380" y="11505"/>
                  </a:lnTo>
                  <a:lnTo>
                    <a:pt x="12372" y="11513"/>
                  </a:lnTo>
                  <a:lnTo>
                    <a:pt x="12364" y="11518"/>
                  </a:lnTo>
                  <a:lnTo>
                    <a:pt x="12351" y="11515"/>
                  </a:lnTo>
                  <a:lnTo>
                    <a:pt x="12359" y="11510"/>
                  </a:lnTo>
                  <a:lnTo>
                    <a:pt x="12361" y="11506"/>
                  </a:lnTo>
                  <a:lnTo>
                    <a:pt x="12361" y="11499"/>
                  </a:lnTo>
                  <a:lnTo>
                    <a:pt x="12333" y="11494"/>
                  </a:lnTo>
                  <a:lnTo>
                    <a:pt x="12323" y="11489"/>
                  </a:lnTo>
                  <a:lnTo>
                    <a:pt x="12327" y="11489"/>
                  </a:lnTo>
                  <a:lnTo>
                    <a:pt x="12330" y="11488"/>
                  </a:lnTo>
                  <a:lnTo>
                    <a:pt x="12334" y="11483"/>
                  </a:lnTo>
                  <a:lnTo>
                    <a:pt x="12327" y="11478"/>
                  </a:lnTo>
                  <a:lnTo>
                    <a:pt x="12320" y="11476"/>
                  </a:lnTo>
                  <a:lnTo>
                    <a:pt x="12328" y="11470"/>
                  </a:lnTo>
                  <a:lnTo>
                    <a:pt x="12358" y="11483"/>
                  </a:lnTo>
                  <a:lnTo>
                    <a:pt x="12370" y="11487"/>
                  </a:lnTo>
                  <a:lnTo>
                    <a:pt x="12535" y="11499"/>
                  </a:lnTo>
                  <a:lnTo>
                    <a:pt x="12520" y="11511"/>
                  </a:lnTo>
                  <a:lnTo>
                    <a:pt x="12478" y="11505"/>
                  </a:lnTo>
                  <a:lnTo>
                    <a:pt x="12459" y="11507"/>
                  </a:lnTo>
                  <a:lnTo>
                    <a:pt x="12467" y="11513"/>
                  </a:lnTo>
                  <a:lnTo>
                    <a:pt x="12492" y="11528"/>
                  </a:lnTo>
                  <a:lnTo>
                    <a:pt x="12499" y="11530"/>
                  </a:lnTo>
                  <a:lnTo>
                    <a:pt x="12519" y="11526"/>
                  </a:lnTo>
                  <a:lnTo>
                    <a:pt x="12530" y="11528"/>
                  </a:lnTo>
                  <a:lnTo>
                    <a:pt x="12540" y="11538"/>
                  </a:lnTo>
                  <a:lnTo>
                    <a:pt x="12534" y="11541"/>
                  </a:lnTo>
                  <a:lnTo>
                    <a:pt x="12534" y="11548"/>
                  </a:lnTo>
                  <a:lnTo>
                    <a:pt x="12540" y="11563"/>
                  </a:lnTo>
                  <a:lnTo>
                    <a:pt x="12558" y="11573"/>
                  </a:lnTo>
                  <a:lnTo>
                    <a:pt x="12610" y="11586"/>
                  </a:lnTo>
                  <a:lnTo>
                    <a:pt x="12612" y="11590"/>
                  </a:lnTo>
                  <a:lnTo>
                    <a:pt x="12559" y="11596"/>
                  </a:lnTo>
                  <a:lnTo>
                    <a:pt x="12542" y="11603"/>
                  </a:lnTo>
                  <a:lnTo>
                    <a:pt x="12557" y="11617"/>
                  </a:lnTo>
                  <a:lnTo>
                    <a:pt x="12596" y="11615"/>
                  </a:lnTo>
                  <a:lnTo>
                    <a:pt x="12613" y="11626"/>
                  </a:lnTo>
                  <a:lnTo>
                    <a:pt x="12604" y="11644"/>
                  </a:lnTo>
                  <a:lnTo>
                    <a:pt x="12609" y="11656"/>
                  </a:lnTo>
                  <a:lnTo>
                    <a:pt x="12624" y="11664"/>
                  </a:lnTo>
                  <a:lnTo>
                    <a:pt x="12674" y="11666"/>
                  </a:lnTo>
                  <a:lnTo>
                    <a:pt x="12686" y="11659"/>
                  </a:lnTo>
                  <a:lnTo>
                    <a:pt x="12678" y="11639"/>
                  </a:lnTo>
                  <a:lnTo>
                    <a:pt x="12692" y="11620"/>
                  </a:lnTo>
                  <a:lnTo>
                    <a:pt x="12696" y="11610"/>
                  </a:lnTo>
                  <a:lnTo>
                    <a:pt x="12688" y="11607"/>
                  </a:lnTo>
                  <a:lnTo>
                    <a:pt x="12696" y="11598"/>
                  </a:lnTo>
                  <a:lnTo>
                    <a:pt x="12712" y="11587"/>
                  </a:lnTo>
                  <a:lnTo>
                    <a:pt x="12717" y="11575"/>
                  </a:lnTo>
                  <a:lnTo>
                    <a:pt x="12716" y="11565"/>
                  </a:lnTo>
                  <a:lnTo>
                    <a:pt x="12713" y="11542"/>
                  </a:lnTo>
                  <a:lnTo>
                    <a:pt x="12712" y="11532"/>
                  </a:lnTo>
                  <a:lnTo>
                    <a:pt x="12720" y="11540"/>
                  </a:lnTo>
                  <a:lnTo>
                    <a:pt x="12728" y="11550"/>
                  </a:lnTo>
                  <a:lnTo>
                    <a:pt x="12735" y="11563"/>
                  </a:lnTo>
                  <a:lnTo>
                    <a:pt x="12739" y="11578"/>
                  </a:lnTo>
                  <a:lnTo>
                    <a:pt x="12740" y="11597"/>
                  </a:lnTo>
                  <a:lnTo>
                    <a:pt x="12729" y="11614"/>
                  </a:lnTo>
                  <a:lnTo>
                    <a:pt x="12729" y="11630"/>
                  </a:lnTo>
                  <a:lnTo>
                    <a:pt x="12733" y="11633"/>
                  </a:lnTo>
                  <a:lnTo>
                    <a:pt x="12734" y="11634"/>
                  </a:lnTo>
                  <a:lnTo>
                    <a:pt x="12734" y="11639"/>
                  </a:lnTo>
                  <a:lnTo>
                    <a:pt x="12740" y="11646"/>
                  </a:lnTo>
                  <a:lnTo>
                    <a:pt x="12747" y="11648"/>
                  </a:lnTo>
                  <a:lnTo>
                    <a:pt x="12753" y="11648"/>
                  </a:lnTo>
                  <a:lnTo>
                    <a:pt x="12760" y="11650"/>
                  </a:lnTo>
                  <a:lnTo>
                    <a:pt x="12765" y="11653"/>
                  </a:lnTo>
                  <a:lnTo>
                    <a:pt x="12779" y="11666"/>
                  </a:lnTo>
                  <a:lnTo>
                    <a:pt x="12778" y="11676"/>
                  </a:lnTo>
                  <a:lnTo>
                    <a:pt x="12777" y="11688"/>
                  </a:lnTo>
                  <a:lnTo>
                    <a:pt x="12773" y="11696"/>
                  </a:lnTo>
                  <a:lnTo>
                    <a:pt x="12767" y="11694"/>
                  </a:lnTo>
                  <a:lnTo>
                    <a:pt x="12761" y="11684"/>
                  </a:lnTo>
                  <a:lnTo>
                    <a:pt x="12759" y="11674"/>
                  </a:lnTo>
                  <a:lnTo>
                    <a:pt x="12756" y="11665"/>
                  </a:lnTo>
                  <a:lnTo>
                    <a:pt x="12747" y="11657"/>
                  </a:lnTo>
                  <a:lnTo>
                    <a:pt x="12737" y="11655"/>
                  </a:lnTo>
                  <a:lnTo>
                    <a:pt x="12729" y="11659"/>
                  </a:lnTo>
                  <a:lnTo>
                    <a:pt x="12724" y="11668"/>
                  </a:lnTo>
                  <a:lnTo>
                    <a:pt x="12725" y="11681"/>
                  </a:lnTo>
                  <a:lnTo>
                    <a:pt x="12729" y="11691"/>
                  </a:lnTo>
                  <a:lnTo>
                    <a:pt x="12733" y="11697"/>
                  </a:lnTo>
                  <a:lnTo>
                    <a:pt x="12736" y="11704"/>
                  </a:lnTo>
                  <a:lnTo>
                    <a:pt x="12736" y="11714"/>
                  </a:lnTo>
                  <a:lnTo>
                    <a:pt x="12753" y="11721"/>
                  </a:lnTo>
                  <a:lnTo>
                    <a:pt x="12751" y="11730"/>
                  </a:lnTo>
                  <a:lnTo>
                    <a:pt x="12756" y="11740"/>
                  </a:lnTo>
                  <a:lnTo>
                    <a:pt x="12764" y="11745"/>
                  </a:lnTo>
                  <a:lnTo>
                    <a:pt x="12772" y="11740"/>
                  </a:lnTo>
                  <a:lnTo>
                    <a:pt x="12778" y="11732"/>
                  </a:lnTo>
                  <a:lnTo>
                    <a:pt x="12782" y="11733"/>
                  </a:lnTo>
                  <a:lnTo>
                    <a:pt x="12793" y="11749"/>
                  </a:lnTo>
                  <a:lnTo>
                    <a:pt x="12813" y="11764"/>
                  </a:lnTo>
                  <a:lnTo>
                    <a:pt x="12856" y="11762"/>
                  </a:lnTo>
                  <a:lnTo>
                    <a:pt x="12878" y="11767"/>
                  </a:lnTo>
                  <a:lnTo>
                    <a:pt x="12883" y="11772"/>
                  </a:lnTo>
                  <a:lnTo>
                    <a:pt x="12895" y="11792"/>
                  </a:lnTo>
                  <a:lnTo>
                    <a:pt x="12901" y="11800"/>
                  </a:lnTo>
                  <a:lnTo>
                    <a:pt x="12928" y="11822"/>
                  </a:lnTo>
                  <a:lnTo>
                    <a:pt x="12941" y="11828"/>
                  </a:lnTo>
                  <a:lnTo>
                    <a:pt x="12952" y="11836"/>
                  </a:lnTo>
                  <a:lnTo>
                    <a:pt x="12960" y="11846"/>
                  </a:lnTo>
                  <a:lnTo>
                    <a:pt x="12961" y="11855"/>
                  </a:lnTo>
                  <a:lnTo>
                    <a:pt x="12954" y="11855"/>
                  </a:lnTo>
                  <a:lnTo>
                    <a:pt x="12942" y="11848"/>
                  </a:lnTo>
                  <a:lnTo>
                    <a:pt x="12932" y="11837"/>
                  </a:lnTo>
                  <a:lnTo>
                    <a:pt x="12928" y="11826"/>
                  </a:lnTo>
                  <a:lnTo>
                    <a:pt x="12921" y="11822"/>
                  </a:lnTo>
                  <a:lnTo>
                    <a:pt x="12914" y="11822"/>
                  </a:lnTo>
                  <a:lnTo>
                    <a:pt x="12912" y="11827"/>
                  </a:lnTo>
                  <a:lnTo>
                    <a:pt x="12919" y="11837"/>
                  </a:lnTo>
                  <a:lnTo>
                    <a:pt x="12916" y="11837"/>
                  </a:lnTo>
                  <a:lnTo>
                    <a:pt x="12912" y="11839"/>
                  </a:lnTo>
                  <a:lnTo>
                    <a:pt x="12909" y="11839"/>
                  </a:lnTo>
                  <a:lnTo>
                    <a:pt x="12919" y="11848"/>
                  </a:lnTo>
                  <a:lnTo>
                    <a:pt x="12952" y="11866"/>
                  </a:lnTo>
                  <a:lnTo>
                    <a:pt x="12949" y="11875"/>
                  </a:lnTo>
                  <a:lnTo>
                    <a:pt x="12948" y="11878"/>
                  </a:lnTo>
                  <a:lnTo>
                    <a:pt x="12960" y="11881"/>
                  </a:lnTo>
                  <a:lnTo>
                    <a:pt x="12978" y="11867"/>
                  </a:lnTo>
                  <a:lnTo>
                    <a:pt x="12999" y="11870"/>
                  </a:lnTo>
                  <a:lnTo>
                    <a:pt x="13020" y="11865"/>
                  </a:lnTo>
                  <a:lnTo>
                    <a:pt x="13027" y="11868"/>
                  </a:lnTo>
                  <a:lnTo>
                    <a:pt x="13035" y="11844"/>
                  </a:lnTo>
                  <a:lnTo>
                    <a:pt x="13039" y="11840"/>
                  </a:lnTo>
                  <a:lnTo>
                    <a:pt x="13044" y="11838"/>
                  </a:lnTo>
                  <a:lnTo>
                    <a:pt x="13055" y="11829"/>
                  </a:lnTo>
                  <a:lnTo>
                    <a:pt x="13086" y="11783"/>
                  </a:lnTo>
                  <a:lnTo>
                    <a:pt x="13089" y="11776"/>
                  </a:lnTo>
                  <a:lnTo>
                    <a:pt x="13086" y="11776"/>
                  </a:lnTo>
                  <a:lnTo>
                    <a:pt x="13107" y="11758"/>
                  </a:lnTo>
                  <a:lnTo>
                    <a:pt x="13114" y="11745"/>
                  </a:lnTo>
                  <a:lnTo>
                    <a:pt x="13112" y="11723"/>
                  </a:lnTo>
                  <a:lnTo>
                    <a:pt x="13108" y="11712"/>
                  </a:lnTo>
                  <a:lnTo>
                    <a:pt x="13107" y="11706"/>
                  </a:lnTo>
                  <a:lnTo>
                    <a:pt x="13110" y="11702"/>
                  </a:lnTo>
                  <a:lnTo>
                    <a:pt x="13142" y="11696"/>
                  </a:lnTo>
                  <a:lnTo>
                    <a:pt x="13158" y="11681"/>
                  </a:lnTo>
                  <a:lnTo>
                    <a:pt x="13237" y="11671"/>
                  </a:lnTo>
                  <a:lnTo>
                    <a:pt x="13250" y="11663"/>
                  </a:lnTo>
                  <a:lnTo>
                    <a:pt x="13248" y="11649"/>
                  </a:lnTo>
                  <a:lnTo>
                    <a:pt x="13249" y="11629"/>
                  </a:lnTo>
                  <a:lnTo>
                    <a:pt x="13250" y="11623"/>
                  </a:lnTo>
                  <a:lnTo>
                    <a:pt x="13253" y="11615"/>
                  </a:lnTo>
                  <a:lnTo>
                    <a:pt x="13269" y="11600"/>
                  </a:lnTo>
                  <a:lnTo>
                    <a:pt x="13264" y="11587"/>
                  </a:lnTo>
                  <a:lnTo>
                    <a:pt x="13268" y="11579"/>
                  </a:lnTo>
                  <a:lnTo>
                    <a:pt x="13292" y="11562"/>
                  </a:lnTo>
                  <a:lnTo>
                    <a:pt x="13292" y="11557"/>
                  </a:lnTo>
                  <a:lnTo>
                    <a:pt x="13287" y="11547"/>
                  </a:lnTo>
                  <a:lnTo>
                    <a:pt x="13286" y="11542"/>
                  </a:lnTo>
                  <a:lnTo>
                    <a:pt x="13288" y="11540"/>
                  </a:lnTo>
                  <a:lnTo>
                    <a:pt x="13367" y="11534"/>
                  </a:lnTo>
                  <a:lnTo>
                    <a:pt x="13363" y="11526"/>
                  </a:lnTo>
                  <a:lnTo>
                    <a:pt x="13356" y="11520"/>
                  </a:lnTo>
                  <a:lnTo>
                    <a:pt x="13349" y="11512"/>
                  </a:lnTo>
                  <a:lnTo>
                    <a:pt x="13343" y="11499"/>
                  </a:lnTo>
                  <a:lnTo>
                    <a:pt x="13343" y="11490"/>
                  </a:lnTo>
                  <a:lnTo>
                    <a:pt x="13345" y="11480"/>
                  </a:lnTo>
                  <a:lnTo>
                    <a:pt x="13351" y="11464"/>
                  </a:lnTo>
                  <a:lnTo>
                    <a:pt x="13362" y="11451"/>
                  </a:lnTo>
                  <a:lnTo>
                    <a:pt x="13363" y="11446"/>
                  </a:lnTo>
                  <a:lnTo>
                    <a:pt x="13360" y="11442"/>
                  </a:lnTo>
                  <a:lnTo>
                    <a:pt x="13353" y="11433"/>
                  </a:lnTo>
                  <a:lnTo>
                    <a:pt x="13353" y="11431"/>
                  </a:lnTo>
                  <a:lnTo>
                    <a:pt x="13368" y="11392"/>
                  </a:lnTo>
                  <a:lnTo>
                    <a:pt x="13358" y="11386"/>
                  </a:lnTo>
                  <a:lnTo>
                    <a:pt x="13355" y="11385"/>
                  </a:lnTo>
                  <a:lnTo>
                    <a:pt x="13356" y="11379"/>
                  </a:lnTo>
                  <a:lnTo>
                    <a:pt x="13358" y="11374"/>
                  </a:lnTo>
                  <a:lnTo>
                    <a:pt x="13361" y="11370"/>
                  </a:lnTo>
                  <a:lnTo>
                    <a:pt x="13365" y="11368"/>
                  </a:lnTo>
                  <a:lnTo>
                    <a:pt x="13365" y="11365"/>
                  </a:lnTo>
                  <a:lnTo>
                    <a:pt x="13364" y="11353"/>
                  </a:lnTo>
                  <a:lnTo>
                    <a:pt x="13365" y="11347"/>
                  </a:lnTo>
                  <a:lnTo>
                    <a:pt x="13371" y="11340"/>
                  </a:lnTo>
                  <a:lnTo>
                    <a:pt x="13387" y="11330"/>
                  </a:lnTo>
                  <a:lnTo>
                    <a:pt x="13394" y="11324"/>
                  </a:lnTo>
                  <a:lnTo>
                    <a:pt x="13411" y="11315"/>
                  </a:lnTo>
                  <a:lnTo>
                    <a:pt x="13454" y="11325"/>
                  </a:lnTo>
                  <a:lnTo>
                    <a:pt x="13470" y="11316"/>
                  </a:lnTo>
                  <a:lnTo>
                    <a:pt x="13470" y="11311"/>
                  </a:lnTo>
                  <a:lnTo>
                    <a:pt x="13471" y="11298"/>
                  </a:lnTo>
                  <a:lnTo>
                    <a:pt x="13473" y="11295"/>
                  </a:lnTo>
                  <a:lnTo>
                    <a:pt x="13513" y="11296"/>
                  </a:lnTo>
                  <a:lnTo>
                    <a:pt x="13520" y="11291"/>
                  </a:lnTo>
                  <a:lnTo>
                    <a:pt x="13519" y="11278"/>
                  </a:lnTo>
                  <a:lnTo>
                    <a:pt x="13509" y="11255"/>
                  </a:lnTo>
                  <a:lnTo>
                    <a:pt x="13509" y="11249"/>
                  </a:lnTo>
                  <a:lnTo>
                    <a:pt x="13514" y="11246"/>
                  </a:lnTo>
                  <a:lnTo>
                    <a:pt x="13520" y="11244"/>
                  </a:lnTo>
                  <a:lnTo>
                    <a:pt x="13522" y="11242"/>
                  </a:lnTo>
                  <a:lnTo>
                    <a:pt x="13524" y="11239"/>
                  </a:lnTo>
                  <a:lnTo>
                    <a:pt x="13525" y="11233"/>
                  </a:lnTo>
                  <a:lnTo>
                    <a:pt x="13525" y="11229"/>
                  </a:lnTo>
                  <a:lnTo>
                    <a:pt x="13524" y="11225"/>
                  </a:lnTo>
                  <a:lnTo>
                    <a:pt x="13525" y="11221"/>
                  </a:lnTo>
                  <a:lnTo>
                    <a:pt x="13527" y="11218"/>
                  </a:lnTo>
                  <a:lnTo>
                    <a:pt x="13522" y="11214"/>
                  </a:lnTo>
                  <a:lnTo>
                    <a:pt x="13521" y="11204"/>
                  </a:lnTo>
                  <a:lnTo>
                    <a:pt x="13519" y="11200"/>
                  </a:lnTo>
                  <a:lnTo>
                    <a:pt x="13515" y="11195"/>
                  </a:lnTo>
                  <a:lnTo>
                    <a:pt x="13515" y="11154"/>
                  </a:lnTo>
                  <a:lnTo>
                    <a:pt x="13513" y="11144"/>
                  </a:lnTo>
                  <a:lnTo>
                    <a:pt x="13502" y="11106"/>
                  </a:lnTo>
                  <a:lnTo>
                    <a:pt x="13498" y="11086"/>
                  </a:lnTo>
                  <a:lnTo>
                    <a:pt x="13494" y="11044"/>
                  </a:lnTo>
                  <a:lnTo>
                    <a:pt x="13490" y="11022"/>
                  </a:lnTo>
                  <a:lnTo>
                    <a:pt x="13488" y="11023"/>
                  </a:lnTo>
                  <a:lnTo>
                    <a:pt x="13488" y="11001"/>
                  </a:lnTo>
                  <a:lnTo>
                    <a:pt x="13492" y="10979"/>
                  </a:lnTo>
                  <a:lnTo>
                    <a:pt x="13490" y="10957"/>
                  </a:lnTo>
                  <a:lnTo>
                    <a:pt x="13471" y="10935"/>
                  </a:lnTo>
                  <a:lnTo>
                    <a:pt x="13456" y="10926"/>
                  </a:lnTo>
                  <a:lnTo>
                    <a:pt x="13450" y="10921"/>
                  </a:lnTo>
                  <a:lnTo>
                    <a:pt x="13438" y="10909"/>
                  </a:lnTo>
                  <a:lnTo>
                    <a:pt x="13432" y="10905"/>
                  </a:lnTo>
                  <a:lnTo>
                    <a:pt x="13411" y="10887"/>
                  </a:lnTo>
                  <a:lnTo>
                    <a:pt x="13399" y="10874"/>
                  </a:lnTo>
                  <a:lnTo>
                    <a:pt x="13372" y="10857"/>
                  </a:lnTo>
                  <a:lnTo>
                    <a:pt x="13321" y="10842"/>
                  </a:lnTo>
                  <a:lnTo>
                    <a:pt x="13295" y="10830"/>
                  </a:lnTo>
                  <a:lnTo>
                    <a:pt x="13264" y="10801"/>
                  </a:lnTo>
                  <a:lnTo>
                    <a:pt x="13255" y="10798"/>
                  </a:lnTo>
                  <a:lnTo>
                    <a:pt x="13244" y="10796"/>
                  </a:lnTo>
                  <a:lnTo>
                    <a:pt x="13229" y="10791"/>
                  </a:lnTo>
                  <a:lnTo>
                    <a:pt x="13215" y="10783"/>
                  </a:lnTo>
                  <a:lnTo>
                    <a:pt x="13202" y="10773"/>
                  </a:lnTo>
                  <a:lnTo>
                    <a:pt x="13205" y="10769"/>
                  </a:lnTo>
                  <a:lnTo>
                    <a:pt x="13207" y="10767"/>
                  </a:lnTo>
                  <a:lnTo>
                    <a:pt x="13211" y="10766"/>
                  </a:lnTo>
                  <a:lnTo>
                    <a:pt x="13203" y="10760"/>
                  </a:lnTo>
                  <a:lnTo>
                    <a:pt x="13181" y="10761"/>
                  </a:lnTo>
                  <a:lnTo>
                    <a:pt x="13156" y="10750"/>
                  </a:lnTo>
                  <a:lnTo>
                    <a:pt x="13151" y="10748"/>
                  </a:lnTo>
                  <a:lnTo>
                    <a:pt x="13149" y="10744"/>
                  </a:lnTo>
                  <a:lnTo>
                    <a:pt x="13147" y="10740"/>
                  </a:lnTo>
                  <a:lnTo>
                    <a:pt x="13145" y="10736"/>
                  </a:lnTo>
                  <a:lnTo>
                    <a:pt x="13141" y="10732"/>
                  </a:lnTo>
                  <a:lnTo>
                    <a:pt x="13129" y="10727"/>
                  </a:lnTo>
                  <a:lnTo>
                    <a:pt x="13105" y="10721"/>
                  </a:lnTo>
                  <a:lnTo>
                    <a:pt x="13093" y="10714"/>
                  </a:lnTo>
                  <a:lnTo>
                    <a:pt x="13086" y="10707"/>
                  </a:lnTo>
                  <a:lnTo>
                    <a:pt x="13079" y="10700"/>
                  </a:lnTo>
                  <a:lnTo>
                    <a:pt x="13067" y="10684"/>
                  </a:lnTo>
                  <a:lnTo>
                    <a:pt x="13067" y="10680"/>
                  </a:lnTo>
                  <a:lnTo>
                    <a:pt x="13066" y="10679"/>
                  </a:lnTo>
                  <a:lnTo>
                    <a:pt x="13066" y="10678"/>
                  </a:lnTo>
                  <a:lnTo>
                    <a:pt x="13064" y="10675"/>
                  </a:lnTo>
                  <a:lnTo>
                    <a:pt x="13066" y="10674"/>
                  </a:lnTo>
                  <a:lnTo>
                    <a:pt x="13058" y="10666"/>
                  </a:lnTo>
                  <a:lnTo>
                    <a:pt x="13042" y="10653"/>
                  </a:lnTo>
                  <a:lnTo>
                    <a:pt x="13036" y="10645"/>
                  </a:lnTo>
                  <a:lnTo>
                    <a:pt x="13041" y="10642"/>
                  </a:lnTo>
                  <a:lnTo>
                    <a:pt x="13041" y="10635"/>
                  </a:lnTo>
                  <a:lnTo>
                    <a:pt x="13041" y="10626"/>
                  </a:lnTo>
                  <a:lnTo>
                    <a:pt x="13043" y="10618"/>
                  </a:lnTo>
                  <a:lnTo>
                    <a:pt x="13038" y="10619"/>
                  </a:lnTo>
                  <a:lnTo>
                    <a:pt x="13038" y="10612"/>
                  </a:lnTo>
                  <a:lnTo>
                    <a:pt x="13039" y="10603"/>
                  </a:lnTo>
                  <a:lnTo>
                    <a:pt x="13042" y="10596"/>
                  </a:lnTo>
                  <a:lnTo>
                    <a:pt x="13049" y="10588"/>
                  </a:lnTo>
                  <a:lnTo>
                    <a:pt x="13043" y="10581"/>
                  </a:lnTo>
                  <a:lnTo>
                    <a:pt x="13028" y="10571"/>
                  </a:lnTo>
                  <a:lnTo>
                    <a:pt x="13032" y="10570"/>
                  </a:lnTo>
                  <a:lnTo>
                    <a:pt x="13050" y="10559"/>
                  </a:lnTo>
                  <a:lnTo>
                    <a:pt x="13057" y="10551"/>
                  </a:lnTo>
                  <a:lnTo>
                    <a:pt x="13050" y="10502"/>
                  </a:lnTo>
                  <a:lnTo>
                    <a:pt x="13044" y="10491"/>
                  </a:lnTo>
                  <a:lnTo>
                    <a:pt x="13031" y="10489"/>
                  </a:lnTo>
                  <a:lnTo>
                    <a:pt x="13027" y="10493"/>
                  </a:lnTo>
                  <a:lnTo>
                    <a:pt x="13025" y="10501"/>
                  </a:lnTo>
                  <a:lnTo>
                    <a:pt x="13024" y="10518"/>
                  </a:lnTo>
                  <a:lnTo>
                    <a:pt x="13023" y="10521"/>
                  </a:lnTo>
                  <a:lnTo>
                    <a:pt x="13021" y="10522"/>
                  </a:lnTo>
                  <a:lnTo>
                    <a:pt x="13019" y="10525"/>
                  </a:lnTo>
                  <a:lnTo>
                    <a:pt x="13020" y="10529"/>
                  </a:lnTo>
                  <a:lnTo>
                    <a:pt x="13023" y="10538"/>
                  </a:lnTo>
                  <a:lnTo>
                    <a:pt x="13023" y="10541"/>
                  </a:lnTo>
                  <a:lnTo>
                    <a:pt x="13023" y="10544"/>
                  </a:lnTo>
                  <a:lnTo>
                    <a:pt x="13015" y="10557"/>
                  </a:lnTo>
                  <a:lnTo>
                    <a:pt x="13007" y="10565"/>
                  </a:lnTo>
                  <a:lnTo>
                    <a:pt x="12997" y="10567"/>
                  </a:lnTo>
                  <a:lnTo>
                    <a:pt x="12956" y="10559"/>
                  </a:lnTo>
                  <a:lnTo>
                    <a:pt x="12948" y="10554"/>
                  </a:lnTo>
                  <a:lnTo>
                    <a:pt x="12941" y="10546"/>
                  </a:lnTo>
                  <a:lnTo>
                    <a:pt x="12939" y="10541"/>
                  </a:lnTo>
                  <a:lnTo>
                    <a:pt x="12946" y="10505"/>
                  </a:lnTo>
                  <a:lnTo>
                    <a:pt x="12947" y="10491"/>
                  </a:lnTo>
                  <a:lnTo>
                    <a:pt x="12945" y="10476"/>
                  </a:lnTo>
                  <a:lnTo>
                    <a:pt x="12933" y="10457"/>
                  </a:lnTo>
                  <a:lnTo>
                    <a:pt x="12924" y="10460"/>
                  </a:lnTo>
                  <a:lnTo>
                    <a:pt x="12907" y="10478"/>
                  </a:lnTo>
                  <a:lnTo>
                    <a:pt x="12894" y="10478"/>
                  </a:lnTo>
                  <a:lnTo>
                    <a:pt x="12880" y="10473"/>
                  </a:lnTo>
                  <a:lnTo>
                    <a:pt x="12865" y="10465"/>
                  </a:lnTo>
                  <a:lnTo>
                    <a:pt x="12850" y="10454"/>
                  </a:lnTo>
                  <a:lnTo>
                    <a:pt x="12862" y="10447"/>
                  </a:lnTo>
                  <a:lnTo>
                    <a:pt x="12892" y="10445"/>
                  </a:lnTo>
                  <a:lnTo>
                    <a:pt x="12897" y="10430"/>
                  </a:lnTo>
                  <a:lnTo>
                    <a:pt x="12886" y="10419"/>
                  </a:lnTo>
                  <a:lnTo>
                    <a:pt x="12847" y="10405"/>
                  </a:lnTo>
                  <a:lnTo>
                    <a:pt x="12841" y="10401"/>
                  </a:lnTo>
                  <a:lnTo>
                    <a:pt x="12835" y="10395"/>
                  </a:lnTo>
                  <a:lnTo>
                    <a:pt x="12828" y="10391"/>
                  </a:lnTo>
                  <a:lnTo>
                    <a:pt x="12822" y="10389"/>
                  </a:lnTo>
                  <a:lnTo>
                    <a:pt x="12797" y="10400"/>
                  </a:lnTo>
                  <a:lnTo>
                    <a:pt x="12792" y="10400"/>
                  </a:lnTo>
                  <a:lnTo>
                    <a:pt x="12786" y="10398"/>
                  </a:lnTo>
                  <a:lnTo>
                    <a:pt x="12780" y="10393"/>
                  </a:lnTo>
                  <a:lnTo>
                    <a:pt x="12775" y="10384"/>
                  </a:lnTo>
                  <a:lnTo>
                    <a:pt x="12774" y="10374"/>
                  </a:lnTo>
                  <a:lnTo>
                    <a:pt x="12778" y="10372"/>
                  </a:lnTo>
                  <a:lnTo>
                    <a:pt x="12791" y="10375"/>
                  </a:lnTo>
                  <a:lnTo>
                    <a:pt x="12802" y="10371"/>
                  </a:lnTo>
                  <a:lnTo>
                    <a:pt x="12814" y="10361"/>
                  </a:lnTo>
                  <a:lnTo>
                    <a:pt x="12817" y="10353"/>
                  </a:lnTo>
                  <a:lnTo>
                    <a:pt x="12799" y="10351"/>
                  </a:lnTo>
                  <a:lnTo>
                    <a:pt x="12793" y="10347"/>
                  </a:lnTo>
                  <a:lnTo>
                    <a:pt x="12786" y="10341"/>
                  </a:lnTo>
                  <a:lnTo>
                    <a:pt x="12780" y="10337"/>
                  </a:lnTo>
                  <a:lnTo>
                    <a:pt x="12769" y="10340"/>
                  </a:lnTo>
                  <a:lnTo>
                    <a:pt x="12764" y="10339"/>
                  </a:lnTo>
                  <a:lnTo>
                    <a:pt x="12761" y="10331"/>
                  </a:lnTo>
                  <a:lnTo>
                    <a:pt x="12764" y="10315"/>
                  </a:lnTo>
                  <a:lnTo>
                    <a:pt x="12777" y="10315"/>
                  </a:lnTo>
                  <a:lnTo>
                    <a:pt x="12821" y="10337"/>
                  </a:lnTo>
                  <a:lnTo>
                    <a:pt x="12836" y="10341"/>
                  </a:lnTo>
                  <a:lnTo>
                    <a:pt x="12894" y="10342"/>
                  </a:lnTo>
                  <a:lnTo>
                    <a:pt x="12908" y="10339"/>
                  </a:lnTo>
                  <a:lnTo>
                    <a:pt x="12915" y="10328"/>
                  </a:lnTo>
                  <a:lnTo>
                    <a:pt x="12915" y="10316"/>
                  </a:lnTo>
                  <a:lnTo>
                    <a:pt x="12910" y="10311"/>
                  </a:lnTo>
                  <a:lnTo>
                    <a:pt x="12898" y="10309"/>
                  </a:lnTo>
                  <a:lnTo>
                    <a:pt x="12885" y="10302"/>
                  </a:lnTo>
                  <a:lnTo>
                    <a:pt x="12873" y="10293"/>
                  </a:lnTo>
                  <a:lnTo>
                    <a:pt x="12871" y="10289"/>
                  </a:lnTo>
                  <a:lnTo>
                    <a:pt x="12888" y="10289"/>
                  </a:lnTo>
                  <a:lnTo>
                    <a:pt x="12922" y="10295"/>
                  </a:lnTo>
                  <a:lnTo>
                    <a:pt x="12938" y="10295"/>
                  </a:lnTo>
                  <a:lnTo>
                    <a:pt x="12949" y="10302"/>
                  </a:lnTo>
                  <a:lnTo>
                    <a:pt x="12972" y="10335"/>
                  </a:lnTo>
                  <a:lnTo>
                    <a:pt x="12981" y="10343"/>
                  </a:lnTo>
                  <a:lnTo>
                    <a:pt x="12996" y="10343"/>
                  </a:lnTo>
                  <a:lnTo>
                    <a:pt x="13002" y="10341"/>
                  </a:lnTo>
                  <a:lnTo>
                    <a:pt x="13007" y="10323"/>
                  </a:lnTo>
                  <a:lnTo>
                    <a:pt x="13026" y="10313"/>
                  </a:lnTo>
                  <a:lnTo>
                    <a:pt x="13031" y="10309"/>
                  </a:lnTo>
                  <a:lnTo>
                    <a:pt x="13033" y="10304"/>
                  </a:lnTo>
                  <a:lnTo>
                    <a:pt x="13035" y="10289"/>
                  </a:lnTo>
                  <a:lnTo>
                    <a:pt x="13034" y="10280"/>
                  </a:lnTo>
                  <a:lnTo>
                    <a:pt x="13031" y="10274"/>
                  </a:lnTo>
                  <a:lnTo>
                    <a:pt x="13022" y="10263"/>
                  </a:lnTo>
                  <a:lnTo>
                    <a:pt x="13038" y="10263"/>
                  </a:lnTo>
                  <a:lnTo>
                    <a:pt x="13072" y="10269"/>
                  </a:lnTo>
                  <a:lnTo>
                    <a:pt x="13080" y="10267"/>
                  </a:lnTo>
                  <a:lnTo>
                    <a:pt x="13086" y="10263"/>
                  </a:lnTo>
                  <a:lnTo>
                    <a:pt x="13118" y="10210"/>
                  </a:lnTo>
                  <a:lnTo>
                    <a:pt x="13126" y="10202"/>
                  </a:lnTo>
                  <a:lnTo>
                    <a:pt x="13139" y="10194"/>
                  </a:lnTo>
                  <a:lnTo>
                    <a:pt x="13150" y="10183"/>
                  </a:lnTo>
                  <a:lnTo>
                    <a:pt x="13150" y="10168"/>
                  </a:lnTo>
                  <a:lnTo>
                    <a:pt x="13166" y="10157"/>
                  </a:lnTo>
                  <a:lnTo>
                    <a:pt x="13169" y="10152"/>
                  </a:lnTo>
                  <a:lnTo>
                    <a:pt x="13168" y="10139"/>
                  </a:lnTo>
                  <a:lnTo>
                    <a:pt x="13166" y="10130"/>
                  </a:lnTo>
                  <a:lnTo>
                    <a:pt x="13163" y="10127"/>
                  </a:lnTo>
                  <a:lnTo>
                    <a:pt x="13158" y="10120"/>
                  </a:lnTo>
                  <a:lnTo>
                    <a:pt x="13150" y="10103"/>
                  </a:lnTo>
                  <a:lnTo>
                    <a:pt x="13144" y="10084"/>
                  </a:lnTo>
                  <a:lnTo>
                    <a:pt x="13141" y="10071"/>
                  </a:lnTo>
                  <a:lnTo>
                    <a:pt x="13142" y="10067"/>
                  </a:lnTo>
                  <a:lnTo>
                    <a:pt x="13145" y="10063"/>
                  </a:lnTo>
                  <a:lnTo>
                    <a:pt x="13144" y="10057"/>
                  </a:lnTo>
                  <a:lnTo>
                    <a:pt x="13135" y="10050"/>
                  </a:lnTo>
                  <a:lnTo>
                    <a:pt x="13124" y="10044"/>
                  </a:lnTo>
                  <a:lnTo>
                    <a:pt x="13120" y="10041"/>
                  </a:lnTo>
                  <a:lnTo>
                    <a:pt x="13116" y="10033"/>
                  </a:lnTo>
                  <a:lnTo>
                    <a:pt x="13114" y="10034"/>
                  </a:lnTo>
                  <a:lnTo>
                    <a:pt x="13079" y="10006"/>
                  </a:lnTo>
                  <a:lnTo>
                    <a:pt x="13073" y="10003"/>
                  </a:lnTo>
                  <a:lnTo>
                    <a:pt x="13066" y="10001"/>
                  </a:lnTo>
                  <a:lnTo>
                    <a:pt x="13058" y="10001"/>
                  </a:lnTo>
                  <a:lnTo>
                    <a:pt x="13053" y="10004"/>
                  </a:lnTo>
                  <a:lnTo>
                    <a:pt x="13049" y="10008"/>
                  </a:lnTo>
                  <a:lnTo>
                    <a:pt x="13038" y="10012"/>
                  </a:lnTo>
                  <a:lnTo>
                    <a:pt x="13034" y="10015"/>
                  </a:lnTo>
                  <a:lnTo>
                    <a:pt x="13032" y="10020"/>
                  </a:lnTo>
                  <a:lnTo>
                    <a:pt x="13032" y="10031"/>
                  </a:lnTo>
                  <a:lnTo>
                    <a:pt x="13029" y="10038"/>
                  </a:lnTo>
                  <a:lnTo>
                    <a:pt x="13024" y="10040"/>
                  </a:lnTo>
                  <a:lnTo>
                    <a:pt x="13018" y="10037"/>
                  </a:lnTo>
                  <a:lnTo>
                    <a:pt x="13012" y="10032"/>
                  </a:lnTo>
                  <a:lnTo>
                    <a:pt x="13013" y="10031"/>
                  </a:lnTo>
                  <a:lnTo>
                    <a:pt x="13012" y="10026"/>
                  </a:lnTo>
                  <a:lnTo>
                    <a:pt x="13011" y="10021"/>
                  </a:lnTo>
                  <a:lnTo>
                    <a:pt x="13009" y="10018"/>
                  </a:lnTo>
                  <a:lnTo>
                    <a:pt x="13005" y="10014"/>
                  </a:lnTo>
                  <a:lnTo>
                    <a:pt x="13001" y="10012"/>
                  </a:lnTo>
                  <a:lnTo>
                    <a:pt x="12998" y="10012"/>
                  </a:lnTo>
                  <a:lnTo>
                    <a:pt x="12995" y="10011"/>
                  </a:lnTo>
                  <a:lnTo>
                    <a:pt x="12982" y="10003"/>
                  </a:lnTo>
                  <a:lnTo>
                    <a:pt x="12971" y="9999"/>
                  </a:lnTo>
                  <a:lnTo>
                    <a:pt x="12960" y="9997"/>
                  </a:lnTo>
                  <a:lnTo>
                    <a:pt x="12948" y="10000"/>
                  </a:lnTo>
                  <a:lnTo>
                    <a:pt x="12939" y="10007"/>
                  </a:lnTo>
                  <a:lnTo>
                    <a:pt x="12935" y="10008"/>
                  </a:lnTo>
                  <a:lnTo>
                    <a:pt x="12932" y="10008"/>
                  </a:lnTo>
                  <a:lnTo>
                    <a:pt x="12926" y="10002"/>
                  </a:lnTo>
                  <a:lnTo>
                    <a:pt x="12922" y="10001"/>
                  </a:lnTo>
                  <a:lnTo>
                    <a:pt x="12916" y="10003"/>
                  </a:lnTo>
                  <a:lnTo>
                    <a:pt x="12906" y="10013"/>
                  </a:lnTo>
                  <a:lnTo>
                    <a:pt x="12853" y="10040"/>
                  </a:lnTo>
                  <a:lnTo>
                    <a:pt x="12864" y="10023"/>
                  </a:lnTo>
                  <a:lnTo>
                    <a:pt x="12896" y="9994"/>
                  </a:lnTo>
                  <a:lnTo>
                    <a:pt x="12942" y="9973"/>
                  </a:lnTo>
                  <a:lnTo>
                    <a:pt x="12947" y="9965"/>
                  </a:lnTo>
                  <a:lnTo>
                    <a:pt x="12947" y="9961"/>
                  </a:lnTo>
                  <a:lnTo>
                    <a:pt x="12946" y="9955"/>
                  </a:lnTo>
                  <a:lnTo>
                    <a:pt x="12945" y="9949"/>
                  </a:lnTo>
                  <a:lnTo>
                    <a:pt x="12943" y="9943"/>
                  </a:lnTo>
                  <a:lnTo>
                    <a:pt x="12943" y="9937"/>
                  </a:lnTo>
                  <a:lnTo>
                    <a:pt x="12948" y="9935"/>
                  </a:lnTo>
                  <a:lnTo>
                    <a:pt x="12959" y="9937"/>
                  </a:lnTo>
                  <a:lnTo>
                    <a:pt x="12968" y="9936"/>
                  </a:lnTo>
                  <a:lnTo>
                    <a:pt x="12976" y="9931"/>
                  </a:lnTo>
                  <a:lnTo>
                    <a:pt x="12982" y="9922"/>
                  </a:lnTo>
                  <a:lnTo>
                    <a:pt x="12988" y="9880"/>
                  </a:lnTo>
                  <a:lnTo>
                    <a:pt x="12988" y="9875"/>
                  </a:lnTo>
                  <a:lnTo>
                    <a:pt x="13005" y="9857"/>
                  </a:lnTo>
                  <a:lnTo>
                    <a:pt x="13009" y="9848"/>
                  </a:lnTo>
                  <a:lnTo>
                    <a:pt x="13016" y="9842"/>
                  </a:lnTo>
                  <a:lnTo>
                    <a:pt x="13047" y="9843"/>
                  </a:lnTo>
                  <a:lnTo>
                    <a:pt x="13045" y="9838"/>
                  </a:lnTo>
                  <a:lnTo>
                    <a:pt x="13039" y="9834"/>
                  </a:lnTo>
                  <a:lnTo>
                    <a:pt x="13031" y="9827"/>
                  </a:lnTo>
                  <a:lnTo>
                    <a:pt x="13019" y="9813"/>
                  </a:lnTo>
                  <a:lnTo>
                    <a:pt x="13001" y="9782"/>
                  </a:lnTo>
                  <a:lnTo>
                    <a:pt x="12997" y="9777"/>
                  </a:lnTo>
                  <a:lnTo>
                    <a:pt x="12992" y="9777"/>
                  </a:lnTo>
                  <a:lnTo>
                    <a:pt x="12975" y="9772"/>
                  </a:lnTo>
                  <a:lnTo>
                    <a:pt x="12970" y="9773"/>
                  </a:lnTo>
                  <a:lnTo>
                    <a:pt x="12957" y="9781"/>
                  </a:lnTo>
                  <a:lnTo>
                    <a:pt x="12947" y="9781"/>
                  </a:lnTo>
                  <a:lnTo>
                    <a:pt x="12891" y="9760"/>
                  </a:lnTo>
                  <a:lnTo>
                    <a:pt x="12850" y="9754"/>
                  </a:lnTo>
                  <a:lnTo>
                    <a:pt x="12773" y="9763"/>
                  </a:lnTo>
                  <a:lnTo>
                    <a:pt x="12757" y="9772"/>
                  </a:lnTo>
                  <a:lnTo>
                    <a:pt x="12763" y="9779"/>
                  </a:lnTo>
                  <a:lnTo>
                    <a:pt x="12766" y="9782"/>
                  </a:lnTo>
                  <a:lnTo>
                    <a:pt x="12769" y="9784"/>
                  </a:lnTo>
                  <a:lnTo>
                    <a:pt x="12707" y="9807"/>
                  </a:lnTo>
                  <a:lnTo>
                    <a:pt x="12696" y="9807"/>
                  </a:lnTo>
                  <a:lnTo>
                    <a:pt x="12684" y="9796"/>
                  </a:lnTo>
                  <a:lnTo>
                    <a:pt x="12698" y="9786"/>
                  </a:lnTo>
                  <a:lnTo>
                    <a:pt x="12699" y="9779"/>
                  </a:lnTo>
                  <a:lnTo>
                    <a:pt x="12688" y="9771"/>
                  </a:lnTo>
                  <a:lnTo>
                    <a:pt x="12694" y="9764"/>
                  </a:lnTo>
                  <a:lnTo>
                    <a:pt x="12714" y="9764"/>
                  </a:lnTo>
                  <a:lnTo>
                    <a:pt x="12720" y="9758"/>
                  </a:lnTo>
                  <a:lnTo>
                    <a:pt x="12709" y="9748"/>
                  </a:lnTo>
                  <a:lnTo>
                    <a:pt x="12693" y="9738"/>
                  </a:lnTo>
                  <a:lnTo>
                    <a:pt x="12677" y="9731"/>
                  </a:lnTo>
                  <a:lnTo>
                    <a:pt x="12654" y="9726"/>
                  </a:lnTo>
                  <a:lnTo>
                    <a:pt x="12629" y="9707"/>
                  </a:lnTo>
                  <a:lnTo>
                    <a:pt x="12617" y="9704"/>
                  </a:lnTo>
                  <a:lnTo>
                    <a:pt x="12616" y="9699"/>
                  </a:lnTo>
                  <a:lnTo>
                    <a:pt x="12659" y="9706"/>
                  </a:lnTo>
                  <a:lnTo>
                    <a:pt x="12670" y="9698"/>
                  </a:lnTo>
                  <a:lnTo>
                    <a:pt x="12660" y="9689"/>
                  </a:lnTo>
                  <a:lnTo>
                    <a:pt x="12646" y="9684"/>
                  </a:lnTo>
                  <a:lnTo>
                    <a:pt x="12334" y="9659"/>
                  </a:lnTo>
                  <a:lnTo>
                    <a:pt x="12309" y="9664"/>
                  </a:lnTo>
                  <a:lnTo>
                    <a:pt x="12302" y="9663"/>
                  </a:lnTo>
                  <a:lnTo>
                    <a:pt x="12302" y="9658"/>
                  </a:lnTo>
                  <a:lnTo>
                    <a:pt x="12305" y="9652"/>
                  </a:lnTo>
                  <a:lnTo>
                    <a:pt x="12310" y="9648"/>
                  </a:lnTo>
                  <a:lnTo>
                    <a:pt x="12555" y="9648"/>
                  </a:lnTo>
                  <a:lnTo>
                    <a:pt x="12564" y="9639"/>
                  </a:lnTo>
                  <a:lnTo>
                    <a:pt x="12521" y="9613"/>
                  </a:lnTo>
                  <a:lnTo>
                    <a:pt x="12513" y="9606"/>
                  </a:lnTo>
                  <a:lnTo>
                    <a:pt x="12504" y="9602"/>
                  </a:lnTo>
                  <a:lnTo>
                    <a:pt x="12460" y="9604"/>
                  </a:lnTo>
                  <a:lnTo>
                    <a:pt x="12510" y="9586"/>
                  </a:lnTo>
                  <a:lnTo>
                    <a:pt x="12516" y="9578"/>
                  </a:lnTo>
                  <a:lnTo>
                    <a:pt x="12480" y="9570"/>
                  </a:lnTo>
                  <a:lnTo>
                    <a:pt x="12481" y="9563"/>
                  </a:lnTo>
                  <a:lnTo>
                    <a:pt x="12493" y="9561"/>
                  </a:lnTo>
                  <a:lnTo>
                    <a:pt x="12497" y="9557"/>
                  </a:lnTo>
                  <a:lnTo>
                    <a:pt x="12494" y="9556"/>
                  </a:lnTo>
                  <a:lnTo>
                    <a:pt x="12491" y="9555"/>
                  </a:lnTo>
                  <a:lnTo>
                    <a:pt x="12489" y="9553"/>
                  </a:lnTo>
                  <a:lnTo>
                    <a:pt x="12486" y="9549"/>
                  </a:lnTo>
                  <a:lnTo>
                    <a:pt x="12537" y="9544"/>
                  </a:lnTo>
                  <a:lnTo>
                    <a:pt x="12549" y="9554"/>
                  </a:lnTo>
                  <a:lnTo>
                    <a:pt x="12558" y="9556"/>
                  </a:lnTo>
                  <a:lnTo>
                    <a:pt x="12599" y="9531"/>
                  </a:lnTo>
                  <a:lnTo>
                    <a:pt x="12547" y="9537"/>
                  </a:lnTo>
                  <a:lnTo>
                    <a:pt x="12491" y="9528"/>
                  </a:lnTo>
                  <a:lnTo>
                    <a:pt x="12490" y="9521"/>
                  </a:lnTo>
                  <a:lnTo>
                    <a:pt x="12490" y="9518"/>
                  </a:lnTo>
                  <a:lnTo>
                    <a:pt x="12479" y="9512"/>
                  </a:lnTo>
                  <a:lnTo>
                    <a:pt x="12467" y="9512"/>
                  </a:lnTo>
                  <a:lnTo>
                    <a:pt x="12446" y="9516"/>
                  </a:lnTo>
                  <a:lnTo>
                    <a:pt x="12451" y="9520"/>
                  </a:lnTo>
                  <a:lnTo>
                    <a:pt x="12454" y="9523"/>
                  </a:lnTo>
                  <a:lnTo>
                    <a:pt x="12458" y="9524"/>
                  </a:lnTo>
                  <a:lnTo>
                    <a:pt x="12461" y="9524"/>
                  </a:lnTo>
                  <a:lnTo>
                    <a:pt x="12455" y="9529"/>
                  </a:lnTo>
                  <a:lnTo>
                    <a:pt x="12385" y="9533"/>
                  </a:lnTo>
                  <a:lnTo>
                    <a:pt x="12352" y="9549"/>
                  </a:lnTo>
                  <a:lnTo>
                    <a:pt x="12274" y="9544"/>
                  </a:lnTo>
                  <a:lnTo>
                    <a:pt x="12266" y="9549"/>
                  </a:lnTo>
                  <a:lnTo>
                    <a:pt x="12256" y="9565"/>
                  </a:lnTo>
                  <a:lnTo>
                    <a:pt x="12249" y="9569"/>
                  </a:lnTo>
                  <a:lnTo>
                    <a:pt x="12217" y="9565"/>
                  </a:lnTo>
                  <a:lnTo>
                    <a:pt x="12205" y="9573"/>
                  </a:lnTo>
                  <a:lnTo>
                    <a:pt x="12141" y="9569"/>
                  </a:lnTo>
                  <a:lnTo>
                    <a:pt x="12127" y="9572"/>
                  </a:lnTo>
                  <a:lnTo>
                    <a:pt x="12119" y="9571"/>
                  </a:lnTo>
                  <a:lnTo>
                    <a:pt x="12095" y="9560"/>
                  </a:lnTo>
                  <a:lnTo>
                    <a:pt x="12021" y="9551"/>
                  </a:lnTo>
                  <a:lnTo>
                    <a:pt x="11965" y="9517"/>
                  </a:lnTo>
                  <a:lnTo>
                    <a:pt x="11938" y="9511"/>
                  </a:lnTo>
                  <a:lnTo>
                    <a:pt x="11926" y="9518"/>
                  </a:lnTo>
                  <a:lnTo>
                    <a:pt x="11924" y="9517"/>
                  </a:lnTo>
                  <a:lnTo>
                    <a:pt x="11918" y="9511"/>
                  </a:lnTo>
                  <a:lnTo>
                    <a:pt x="11914" y="9509"/>
                  </a:lnTo>
                  <a:lnTo>
                    <a:pt x="11908" y="9503"/>
                  </a:lnTo>
                  <a:lnTo>
                    <a:pt x="11904" y="9502"/>
                  </a:lnTo>
                  <a:lnTo>
                    <a:pt x="11796" y="9525"/>
                  </a:lnTo>
                  <a:lnTo>
                    <a:pt x="11787" y="9535"/>
                  </a:lnTo>
                  <a:lnTo>
                    <a:pt x="11775" y="9540"/>
                  </a:lnTo>
                  <a:lnTo>
                    <a:pt x="11743" y="9528"/>
                  </a:lnTo>
                  <a:lnTo>
                    <a:pt x="11734" y="9536"/>
                  </a:lnTo>
                  <a:lnTo>
                    <a:pt x="11747" y="9544"/>
                  </a:lnTo>
                  <a:lnTo>
                    <a:pt x="11751" y="9548"/>
                  </a:lnTo>
                  <a:lnTo>
                    <a:pt x="11747" y="9559"/>
                  </a:lnTo>
                  <a:lnTo>
                    <a:pt x="11740" y="9564"/>
                  </a:lnTo>
                  <a:lnTo>
                    <a:pt x="11703" y="9575"/>
                  </a:lnTo>
                  <a:lnTo>
                    <a:pt x="11697" y="9583"/>
                  </a:lnTo>
                  <a:lnTo>
                    <a:pt x="11702" y="9597"/>
                  </a:lnTo>
                  <a:lnTo>
                    <a:pt x="11689" y="9597"/>
                  </a:lnTo>
                  <a:lnTo>
                    <a:pt x="11661" y="9591"/>
                  </a:lnTo>
                  <a:lnTo>
                    <a:pt x="11605" y="9562"/>
                  </a:lnTo>
                  <a:lnTo>
                    <a:pt x="11592" y="9560"/>
                  </a:lnTo>
                  <a:lnTo>
                    <a:pt x="11528" y="9567"/>
                  </a:lnTo>
                  <a:lnTo>
                    <a:pt x="11525" y="9573"/>
                  </a:lnTo>
                  <a:lnTo>
                    <a:pt x="11525" y="9586"/>
                  </a:lnTo>
                  <a:lnTo>
                    <a:pt x="11594" y="9580"/>
                  </a:lnTo>
                  <a:lnTo>
                    <a:pt x="11599" y="9583"/>
                  </a:lnTo>
                  <a:lnTo>
                    <a:pt x="11606" y="9592"/>
                  </a:lnTo>
                  <a:lnTo>
                    <a:pt x="11613" y="9601"/>
                  </a:lnTo>
                  <a:lnTo>
                    <a:pt x="11615" y="9609"/>
                  </a:lnTo>
                  <a:lnTo>
                    <a:pt x="11612" y="9618"/>
                  </a:lnTo>
                  <a:lnTo>
                    <a:pt x="11608" y="9624"/>
                  </a:lnTo>
                  <a:lnTo>
                    <a:pt x="11602" y="9629"/>
                  </a:lnTo>
                  <a:lnTo>
                    <a:pt x="11596" y="9630"/>
                  </a:lnTo>
                  <a:lnTo>
                    <a:pt x="11594" y="9609"/>
                  </a:lnTo>
                  <a:lnTo>
                    <a:pt x="11583" y="9608"/>
                  </a:lnTo>
                  <a:lnTo>
                    <a:pt x="11561" y="9625"/>
                  </a:lnTo>
                  <a:lnTo>
                    <a:pt x="11570" y="9637"/>
                  </a:lnTo>
                  <a:lnTo>
                    <a:pt x="11578" y="9638"/>
                  </a:lnTo>
                  <a:lnTo>
                    <a:pt x="11587" y="9642"/>
                  </a:lnTo>
                  <a:lnTo>
                    <a:pt x="11596" y="9662"/>
                  </a:lnTo>
                  <a:lnTo>
                    <a:pt x="11598" y="9678"/>
                  </a:lnTo>
                  <a:lnTo>
                    <a:pt x="11593" y="9684"/>
                  </a:lnTo>
                  <a:lnTo>
                    <a:pt x="11579" y="9687"/>
                  </a:lnTo>
                  <a:lnTo>
                    <a:pt x="11576" y="9707"/>
                  </a:lnTo>
                  <a:lnTo>
                    <a:pt x="11599" y="9730"/>
                  </a:lnTo>
                  <a:lnTo>
                    <a:pt x="11644" y="9761"/>
                  </a:lnTo>
                  <a:lnTo>
                    <a:pt x="11619" y="9761"/>
                  </a:lnTo>
                  <a:lnTo>
                    <a:pt x="11614" y="9766"/>
                  </a:lnTo>
                  <a:lnTo>
                    <a:pt x="11619" y="9776"/>
                  </a:lnTo>
                  <a:lnTo>
                    <a:pt x="11612" y="9785"/>
                  </a:lnTo>
                  <a:lnTo>
                    <a:pt x="11606" y="9795"/>
                  </a:lnTo>
                  <a:lnTo>
                    <a:pt x="11616" y="9810"/>
                  </a:lnTo>
                  <a:lnTo>
                    <a:pt x="11612" y="9824"/>
                  </a:lnTo>
                  <a:lnTo>
                    <a:pt x="11618" y="9839"/>
                  </a:lnTo>
                  <a:lnTo>
                    <a:pt x="11630" y="9849"/>
                  </a:lnTo>
                  <a:lnTo>
                    <a:pt x="11640" y="9851"/>
                  </a:lnTo>
                  <a:lnTo>
                    <a:pt x="11644" y="9846"/>
                  </a:lnTo>
                  <a:lnTo>
                    <a:pt x="11649" y="9833"/>
                  </a:lnTo>
                  <a:lnTo>
                    <a:pt x="11653" y="9829"/>
                  </a:lnTo>
                  <a:lnTo>
                    <a:pt x="11660" y="9829"/>
                  </a:lnTo>
                  <a:lnTo>
                    <a:pt x="11668" y="9832"/>
                  </a:lnTo>
                  <a:lnTo>
                    <a:pt x="11676" y="9837"/>
                  </a:lnTo>
                  <a:lnTo>
                    <a:pt x="11683" y="9844"/>
                  </a:lnTo>
                  <a:lnTo>
                    <a:pt x="11660" y="9843"/>
                  </a:lnTo>
                  <a:lnTo>
                    <a:pt x="11669" y="9850"/>
                  </a:lnTo>
                  <a:lnTo>
                    <a:pt x="11674" y="9856"/>
                  </a:lnTo>
                  <a:lnTo>
                    <a:pt x="11675" y="9862"/>
                  </a:lnTo>
                  <a:lnTo>
                    <a:pt x="11667" y="9866"/>
                  </a:lnTo>
                  <a:lnTo>
                    <a:pt x="11645" y="9869"/>
                  </a:lnTo>
                  <a:lnTo>
                    <a:pt x="11638" y="9876"/>
                  </a:lnTo>
                  <a:lnTo>
                    <a:pt x="11645" y="9887"/>
                  </a:lnTo>
                  <a:lnTo>
                    <a:pt x="11653" y="9891"/>
                  </a:lnTo>
                  <a:lnTo>
                    <a:pt x="11660" y="9894"/>
                  </a:lnTo>
                  <a:lnTo>
                    <a:pt x="11668" y="9901"/>
                  </a:lnTo>
                  <a:lnTo>
                    <a:pt x="11665" y="9901"/>
                  </a:lnTo>
                  <a:lnTo>
                    <a:pt x="11664" y="9903"/>
                  </a:lnTo>
                  <a:lnTo>
                    <a:pt x="11661" y="9907"/>
                  </a:lnTo>
                  <a:lnTo>
                    <a:pt x="11667" y="9915"/>
                  </a:lnTo>
                  <a:lnTo>
                    <a:pt x="11672" y="9917"/>
                  </a:lnTo>
                  <a:lnTo>
                    <a:pt x="11683" y="9919"/>
                  </a:lnTo>
                  <a:lnTo>
                    <a:pt x="11704" y="9928"/>
                  </a:lnTo>
                  <a:lnTo>
                    <a:pt x="11711" y="9929"/>
                  </a:lnTo>
                  <a:lnTo>
                    <a:pt x="11705" y="9936"/>
                  </a:lnTo>
                  <a:lnTo>
                    <a:pt x="11696" y="9938"/>
                  </a:lnTo>
                  <a:lnTo>
                    <a:pt x="11685" y="9937"/>
                  </a:lnTo>
                  <a:lnTo>
                    <a:pt x="11668" y="9929"/>
                  </a:lnTo>
                  <a:lnTo>
                    <a:pt x="11661" y="9931"/>
                  </a:lnTo>
                  <a:lnTo>
                    <a:pt x="11659" y="9937"/>
                  </a:lnTo>
                  <a:lnTo>
                    <a:pt x="11666" y="9949"/>
                  </a:lnTo>
                  <a:lnTo>
                    <a:pt x="11669" y="9953"/>
                  </a:lnTo>
                  <a:lnTo>
                    <a:pt x="11674" y="9961"/>
                  </a:lnTo>
                  <a:lnTo>
                    <a:pt x="11676" y="9965"/>
                  </a:lnTo>
                  <a:lnTo>
                    <a:pt x="11680" y="9967"/>
                  </a:lnTo>
                  <a:lnTo>
                    <a:pt x="11688" y="9970"/>
                  </a:lnTo>
                  <a:lnTo>
                    <a:pt x="11692" y="9972"/>
                  </a:lnTo>
                  <a:lnTo>
                    <a:pt x="11718" y="9997"/>
                  </a:lnTo>
                  <a:lnTo>
                    <a:pt x="11715" y="10003"/>
                  </a:lnTo>
                  <a:lnTo>
                    <a:pt x="11732" y="10011"/>
                  </a:lnTo>
                  <a:lnTo>
                    <a:pt x="11763" y="10008"/>
                  </a:lnTo>
                  <a:lnTo>
                    <a:pt x="11780" y="10012"/>
                  </a:lnTo>
                  <a:lnTo>
                    <a:pt x="11777" y="10023"/>
                  </a:lnTo>
                  <a:lnTo>
                    <a:pt x="11758" y="10032"/>
                  </a:lnTo>
                  <a:lnTo>
                    <a:pt x="11752" y="10041"/>
                  </a:lnTo>
                  <a:lnTo>
                    <a:pt x="11761" y="10047"/>
                  </a:lnTo>
                  <a:lnTo>
                    <a:pt x="11770" y="10050"/>
                  </a:lnTo>
                  <a:lnTo>
                    <a:pt x="11787" y="10051"/>
                  </a:lnTo>
                  <a:lnTo>
                    <a:pt x="11793" y="10048"/>
                  </a:lnTo>
                  <a:lnTo>
                    <a:pt x="11796" y="10042"/>
                  </a:lnTo>
                  <a:lnTo>
                    <a:pt x="11795" y="10035"/>
                  </a:lnTo>
                  <a:lnTo>
                    <a:pt x="11788" y="10026"/>
                  </a:lnTo>
                  <a:lnTo>
                    <a:pt x="11795" y="10020"/>
                  </a:lnTo>
                  <a:lnTo>
                    <a:pt x="11843" y="10007"/>
                  </a:lnTo>
                  <a:lnTo>
                    <a:pt x="11852" y="10010"/>
                  </a:lnTo>
                  <a:lnTo>
                    <a:pt x="11843" y="10019"/>
                  </a:lnTo>
                  <a:lnTo>
                    <a:pt x="11828" y="10023"/>
                  </a:lnTo>
                  <a:lnTo>
                    <a:pt x="11816" y="10030"/>
                  </a:lnTo>
                  <a:lnTo>
                    <a:pt x="11814" y="10051"/>
                  </a:lnTo>
                  <a:lnTo>
                    <a:pt x="11830" y="10053"/>
                  </a:lnTo>
                  <a:lnTo>
                    <a:pt x="11851" y="10031"/>
                  </a:lnTo>
                  <a:lnTo>
                    <a:pt x="11867" y="10033"/>
                  </a:lnTo>
                  <a:lnTo>
                    <a:pt x="11863" y="10038"/>
                  </a:lnTo>
                  <a:lnTo>
                    <a:pt x="11851" y="10050"/>
                  </a:lnTo>
                  <a:lnTo>
                    <a:pt x="11869" y="10050"/>
                  </a:lnTo>
                  <a:lnTo>
                    <a:pt x="11879" y="10054"/>
                  </a:lnTo>
                  <a:lnTo>
                    <a:pt x="11881" y="10065"/>
                  </a:lnTo>
                  <a:lnTo>
                    <a:pt x="11893" y="10071"/>
                  </a:lnTo>
                  <a:lnTo>
                    <a:pt x="11904" y="10071"/>
                  </a:lnTo>
                  <a:lnTo>
                    <a:pt x="11941" y="10058"/>
                  </a:lnTo>
                  <a:lnTo>
                    <a:pt x="11946" y="10059"/>
                  </a:lnTo>
                  <a:lnTo>
                    <a:pt x="11950" y="10066"/>
                  </a:lnTo>
                  <a:lnTo>
                    <a:pt x="11951" y="10072"/>
                  </a:lnTo>
                  <a:lnTo>
                    <a:pt x="11952" y="10078"/>
                  </a:lnTo>
                  <a:lnTo>
                    <a:pt x="11953" y="10083"/>
                  </a:lnTo>
                  <a:lnTo>
                    <a:pt x="11959" y="10088"/>
                  </a:lnTo>
                  <a:lnTo>
                    <a:pt x="11964" y="10092"/>
                  </a:lnTo>
                  <a:lnTo>
                    <a:pt x="11969" y="10092"/>
                  </a:lnTo>
                  <a:lnTo>
                    <a:pt x="11975" y="10082"/>
                  </a:lnTo>
                  <a:lnTo>
                    <a:pt x="11980" y="10084"/>
                  </a:lnTo>
                  <a:lnTo>
                    <a:pt x="11986" y="10089"/>
                  </a:lnTo>
                  <a:lnTo>
                    <a:pt x="11991" y="10092"/>
                  </a:lnTo>
                  <a:lnTo>
                    <a:pt x="12021" y="10086"/>
                  </a:lnTo>
                  <a:lnTo>
                    <a:pt x="12031" y="10089"/>
                  </a:lnTo>
                  <a:lnTo>
                    <a:pt x="12030" y="10099"/>
                  </a:lnTo>
                  <a:lnTo>
                    <a:pt x="12026" y="10107"/>
                  </a:lnTo>
                  <a:lnTo>
                    <a:pt x="12020" y="10111"/>
                  </a:lnTo>
                  <a:lnTo>
                    <a:pt x="12014" y="10110"/>
                  </a:lnTo>
                  <a:lnTo>
                    <a:pt x="12007" y="10107"/>
                  </a:lnTo>
                  <a:lnTo>
                    <a:pt x="11988" y="10104"/>
                  </a:lnTo>
                  <a:lnTo>
                    <a:pt x="11972" y="10110"/>
                  </a:lnTo>
                  <a:lnTo>
                    <a:pt x="11940" y="10097"/>
                  </a:lnTo>
                  <a:lnTo>
                    <a:pt x="11931" y="10106"/>
                  </a:lnTo>
                  <a:lnTo>
                    <a:pt x="11932" y="10109"/>
                  </a:lnTo>
                  <a:lnTo>
                    <a:pt x="11936" y="10116"/>
                  </a:lnTo>
                  <a:lnTo>
                    <a:pt x="11897" y="10116"/>
                  </a:lnTo>
                  <a:lnTo>
                    <a:pt x="11888" y="10124"/>
                  </a:lnTo>
                  <a:lnTo>
                    <a:pt x="11892" y="10126"/>
                  </a:lnTo>
                  <a:lnTo>
                    <a:pt x="11895" y="10127"/>
                  </a:lnTo>
                  <a:lnTo>
                    <a:pt x="11899" y="10127"/>
                  </a:lnTo>
                  <a:lnTo>
                    <a:pt x="11902" y="10126"/>
                  </a:lnTo>
                  <a:lnTo>
                    <a:pt x="11908" y="10139"/>
                  </a:lnTo>
                  <a:lnTo>
                    <a:pt x="11922" y="10144"/>
                  </a:lnTo>
                  <a:lnTo>
                    <a:pt x="11952" y="10145"/>
                  </a:lnTo>
                  <a:lnTo>
                    <a:pt x="11957" y="10149"/>
                  </a:lnTo>
                  <a:lnTo>
                    <a:pt x="11961" y="10155"/>
                  </a:lnTo>
                  <a:lnTo>
                    <a:pt x="11965" y="10163"/>
                  </a:lnTo>
                  <a:lnTo>
                    <a:pt x="11963" y="10167"/>
                  </a:lnTo>
                  <a:lnTo>
                    <a:pt x="11937" y="10165"/>
                  </a:lnTo>
                  <a:lnTo>
                    <a:pt x="11924" y="10169"/>
                  </a:lnTo>
                  <a:lnTo>
                    <a:pt x="11917" y="10167"/>
                  </a:lnTo>
                  <a:lnTo>
                    <a:pt x="11911" y="10163"/>
                  </a:lnTo>
                  <a:lnTo>
                    <a:pt x="11867" y="10160"/>
                  </a:lnTo>
                  <a:lnTo>
                    <a:pt x="11855" y="10163"/>
                  </a:lnTo>
                  <a:lnTo>
                    <a:pt x="11850" y="10175"/>
                  </a:lnTo>
                  <a:lnTo>
                    <a:pt x="11902" y="10184"/>
                  </a:lnTo>
                  <a:lnTo>
                    <a:pt x="11900" y="10190"/>
                  </a:lnTo>
                  <a:lnTo>
                    <a:pt x="11883" y="10192"/>
                  </a:lnTo>
                  <a:lnTo>
                    <a:pt x="11883" y="10199"/>
                  </a:lnTo>
                  <a:lnTo>
                    <a:pt x="11889" y="10204"/>
                  </a:lnTo>
                  <a:lnTo>
                    <a:pt x="11903" y="10207"/>
                  </a:lnTo>
                  <a:lnTo>
                    <a:pt x="11910" y="10210"/>
                  </a:lnTo>
                  <a:lnTo>
                    <a:pt x="11907" y="10215"/>
                  </a:lnTo>
                  <a:lnTo>
                    <a:pt x="11903" y="10217"/>
                  </a:lnTo>
                  <a:lnTo>
                    <a:pt x="11894" y="10218"/>
                  </a:lnTo>
                  <a:lnTo>
                    <a:pt x="11895" y="10222"/>
                  </a:lnTo>
                  <a:lnTo>
                    <a:pt x="11897" y="10224"/>
                  </a:lnTo>
                  <a:lnTo>
                    <a:pt x="11901" y="10226"/>
                  </a:lnTo>
                  <a:lnTo>
                    <a:pt x="11856" y="10225"/>
                  </a:lnTo>
                  <a:lnTo>
                    <a:pt x="11851" y="10232"/>
                  </a:lnTo>
                  <a:lnTo>
                    <a:pt x="11861" y="10247"/>
                  </a:lnTo>
                  <a:lnTo>
                    <a:pt x="11874" y="10253"/>
                  </a:lnTo>
                  <a:lnTo>
                    <a:pt x="11930" y="10261"/>
                  </a:lnTo>
                  <a:lnTo>
                    <a:pt x="11937" y="10258"/>
                  </a:lnTo>
                  <a:lnTo>
                    <a:pt x="11948" y="10250"/>
                  </a:lnTo>
                  <a:lnTo>
                    <a:pt x="11954" y="10247"/>
                  </a:lnTo>
                  <a:lnTo>
                    <a:pt x="11975" y="10245"/>
                  </a:lnTo>
                  <a:lnTo>
                    <a:pt x="11987" y="10250"/>
                  </a:lnTo>
                  <a:lnTo>
                    <a:pt x="11996" y="10263"/>
                  </a:lnTo>
                  <a:lnTo>
                    <a:pt x="11999" y="10267"/>
                  </a:lnTo>
                  <a:lnTo>
                    <a:pt x="12005" y="10268"/>
                  </a:lnTo>
                  <a:lnTo>
                    <a:pt x="12010" y="10272"/>
                  </a:lnTo>
                  <a:lnTo>
                    <a:pt x="12016" y="10282"/>
                  </a:lnTo>
                  <a:lnTo>
                    <a:pt x="12015" y="10285"/>
                  </a:lnTo>
                  <a:lnTo>
                    <a:pt x="12012" y="10299"/>
                  </a:lnTo>
                  <a:lnTo>
                    <a:pt x="12011" y="10303"/>
                  </a:lnTo>
                  <a:lnTo>
                    <a:pt x="12005" y="10305"/>
                  </a:lnTo>
                  <a:lnTo>
                    <a:pt x="11973" y="10302"/>
                  </a:lnTo>
                  <a:lnTo>
                    <a:pt x="11957" y="10294"/>
                  </a:lnTo>
                  <a:lnTo>
                    <a:pt x="11950" y="10293"/>
                  </a:lnTo>
                  <a:lnTo>
                    <a:pt x="11899" y="10312"/>
                  </a:lnTo>
                  <a:lnTo>
                    <a:pt x="11872" y="10305"/>
                  </a:lnTo>
                  <a:lnTo>
                    <a:pt x="11858" y="10306"/>
                  </a:lnTo>
                  <a:lnTo>
                    <a:pt x="11855" y="10319"/>
                  </a:lnTo>
                  <a:lnTo>
                    <a:pt x="11865" y="10321"/>
                  </a:lnTo>
                  <a:lnTo>
                    <a:pt x="11872" y="10328"/>
                  </a:lnTo>
                  <a:lnTo>
                    <a:pt x="11872" y="10336"/>
                  </a:lnTo>
                  <a:lnTo>
                    <a:pt x="11826" y="10335"/>
                  </a:lnTo>
                  <a:lnTo>
                    <a:pt x="11814" y="10331"/>
                  </a:lnTo>
                  <a:lnTo>
                    <a:pt x="11816" y="10327"/>
                  </a:lnTo>
                  <a:lnTo>
                    <a:pt x="11817" y="10324"/>
                  </a:lnTo>
                  <a:lnTo>
                    <a:pt x="11819" y="10315"/>
                  </a:lnTo>
                  <a:lnTo>
                    <a:pt x="11800" y="10309"/>
                  </a:lnTo>
                  <a:lnTo>
                    <a:pt x="11750" y="10311"/>
                  </a:lnTo>
                  <a:lnTo>
                    <a:pt x="11779" y="10320"/>
                  </a:lnTo>
                  <a:lnTo>
                    <a:pt x="11789" y="10325"/>
                  </a:lnTo>
                  <a:lnTo>
                    <a:pt x="11783" y="10335"/>
                  </a:lnTo>
                  <a:lnTo>
                    <a:pt x="11773" y="10344"/>
                  </a:lnTo>
                  <a:lnTo>
                    <a:pt x="11761" y="10347"/>
                  </a:lnTo>
                  <a:lnTo>
                    <a:pt x="11742" y="10339"/>
                  </a:lnTo>
                  <a:lnTo>
                    <a:pt x="11733" y="10344"/>
                  </a:lnTo>
                  <a:lnTo>
                    <a:pt x="11727" y="10356"/>
                  </a:lnTo>
                  <a:lnTo>
                    <a:pt x="11728" y="10372"/>
                  </a:lnTo>
                  <a:lnTo>
                    <a:pt x="11729" y="10378"/>
                  </a:lnTo>
                  <a:lnTo>
                    <a:pt x="11731" y="10393"/>
                  </a:lnTo>
                  <a:lnTo>
                    <a:pt x="11731" y="10399"/>
                  </a:lnTo>
                  <a:lnTo>
                    <a:pt x="11730" y="10406"/>
                  </a:lnTo>
                  <a:lnTo>
                    <a:pt x="11725" y="10414"/>
                  </a:lnTo>
                  <a:lnTo>
                    <a:pt x="11724" y="10420"/>
                  </a:lnTo>
                  <a:lnTo>
                    <a:pt x="11724" y="10431"/>
                  </a:lnTo>
                  <a:lnTo>
                    <a:pt x="11726" y="10439"/>
                  </a:lnTo>
                  <a:lnTo>
                    <a:pt x="11737" y="10458"/>
                  </a:lnTo>
                  <a:lnTo>
                    <a:pt x="11736" y="10465"/>
                  </a:lnTo>
                  <a:lnTo>
                    <a:pt x="11737" y="10471"/>
                  </a:lnTo>
                  <a:lnTo>
                    <a:pt x="11740" y="10477"/>
                  </a:lnTo>
                  <a:lnTo>
                    <a:pt x="11746" y="10481"/>
                  </a:lnTo>
                  <a:lnTo>
                    <a:pt x="11746" y="10486"/>
                  </a:lnTo>
                  <a:lnTo>
                    <a:pt x="11747" y="10488"/>
                  </a:lnTo>
                  <a:lnTo>
                    <a:pt x="11748" y="10489"/>
                  </a:lnTo>
                  <a:lnTo>
                    <a:pt x="11749" y="10490"/>
                  </a:lnTo>
                  <a:lnTo>
                    <a:pt x="11750" y="10495"/>
                  </a:lnTo>
                  <a:lnTo>
                    <a:pt x="11755" y="10512"/>
                  </a:lnTo>
                  <a:lnTo>
                    <a:pt x="11756" y="10519"/>
                  </a:lnTo>
                  <a:lnTo>
                    <a:pt x="11755" y="10524"/>
                  </a:lnTo>
                  <a:lnTo>
                    <a:pt x="11754" y="10528"/>
                  </a:lnTo>
                  <a:lnTo>
                    <a:pt x="11754" y="10532"/>
                  </a:lnTo>
                  <a:lnTo>
                    <a:pt x="11759" y="10541"/>
                  </a:lnTo>
                  <a:lnTo>
                    <a:pt x="11768" y="10544"/>
                  </a:lnTo>
                  <a:lnTo>
                    <a:pt x="11784" y="10545"/>
                  </a:lnTo>
                  <a:lnTo>
                    <a:pt x="11779" y="10551"/>
                  </a:lnTo>
                  <a:lnTo>
                    <a:pt x="11773" y="10555"/>
                  </a:lnTo>
                  <a:lnTo>
                    <a:pt x="11762" y="10558"/>
                  </a:lnTo>
                  <a:lnTo>
                    <a:pt x="11760" y="10562"/>
                  </a:lnTo>
                  <a:lnTo>
                    <a:pt x="11765" y="10567"/>
                  </a:lnTo>
                  <a:lnTo>
                    <a:pt x="11773" y="10573"/>
                  </a:lnTo>
                  <a:lnTo>
                    <a:pt x="11778" y="10575"/>
                  </a:lnTo>
                  <a:lnTo>
                    <a:pt x="11778" y="10586"/>
                  </a:lnTo>
                  <a:lnTo>
                    <a:pt x="11762" y="10634"/>
                  </a:lnTo>
                  <a:lnTo>
                    <a:pt x="11758" y="10640"/>
                  </a:lnTo>
                  <a:lnTo>
                    <a:pt x="11751" y="10645"/>
                  </a:lnTo>
                  <a:lnTo>
                    <a:pt x="11756" y="10649"/>
                  </a:lnTo>
                  <a:lnTo>
                    <a:pt x="11765" y="10656"/>
                  </a:lnTo>
                  <a:lnTo>
                    <a:pt x="11768" y="10662"/>
                  </a:lnTo>
                  <a:lnTo>
                    <a:pt x="11770" y="10671"/>
                  </a:lnTo>
                  <a:lnTo>
                    <a:pt x="11769" y="10674"/>
                  </a:lnTo>
                  <a:lnTo>
                    <a:pt x="11766" y="10677"/>
                  </a:lnTo>
                  <a:lnTo>
                    <a:pt x="11764" y="10682"/>
                  </a:lnTo>
                  <a:lnTo>
                    <a:pt x="11767" y="10700"/>
                  </a:lnTo>
                  <a:lnTo>
                    <a:pt x="11773" y="10709"/>
                  </a:lnTo>
                  <a:lnTo>
                    <a:pt x="11781" y="10713"/>
                  </a:lnTo>
                  <a:lnTo>
                    <a:pt x="11790" y="10713"/>
                  </a:lnTo>
                  <a:lnTo>
                    <a:pt x="11788" y="10726"/>
                  </a:lnTo>
                  <a:lnTo>
                    <a:pt x="11782" y="10730"/>
                  </a:lnTo>
                  <a:lnTo>
                    <a:pt x="11773" y="10729"/>
                  </a:lnTo>
                  <a:lnTo>
                    <a:pt x="11767" y="10732"/>
                  </a:lnTo>
                  <a:lnTo>
                    <a:pt x="11763" y="10738"/>
                  </a:lnTo>
                  <a:lnTo>
                    <a:pt x="11764" y="10744"/>
                  </a:lnTo>
                  <a:lnTo>
                    <a:pt x="11766" y="10750"/>
                  </a:lnTo>
                  <a:lnTo>
                    <a:pt x="11770" y="10758"/>
                  </a:lnTo>
                  <a:lnTo>
                    <a:pt x="11775" y="10767"/>
                  </a:lnTo>
                  <a:lnTo>
                    <a:pt x="11781" y="10775"/>
                  </a:lnTo>
                  <a:lnTo>
                    <a:pt x="11783" y="10781"/>
                  </a:lnTo>
                  <a:lnTo>
                    <a:pt x="11775" y="10785"/>
                  </a:lnTo>
                  <a:lnTo>
                    <a:pt x="11770" y="10789"/>
                  </a:lnTo>
                  <a:lnTo>
                    <a:pt x="11770" y="10796"/>
                  </a:lnTo>
                  <a:lnTo>
                    <a:pt x="11772" y="10806"/>
                  </a:lnTo>
                  <a:lnTo>
                    <a:pt x="11776" y="10814"/>
                  </a:lnTo>
                  <a:lnTo>
                    <a:pt x="11782" y="10825"/>
                  </a:lnTo>
                  <a:lnTo>
                    <a:pt x="11786" y="10831"/>
                  </a:lnTo>
                  <a:lnTo>
                    <a:pt x="11786" y="10835"/>
                  </a:lnTo>
                  <a:lnTo>
                    <a:pt x="11758" y="10873"/>
                  </a:lnTo>
                  <a:lnTo>
                    <a:pt x="11754" y="10876"/>
                  </a:lnTo>
                  <a:lnTo>
                    <a:pt x="11747" y="10879"/>
                  </a:lnTo>
                  <a:lnTo>
                    <a:pt x="11744" y="10882"/>
                  </a:lnTo>
                  <a:lnTo>
                    <a:pt x="11743" y="10892"/>
                  </a:lnTo>
                  <a:lnTo>
                    <a:pt x="11740" y="10895"/>
                  </a:lnTo>
                  <a:lnTo>
                    <a:pt x="11734" y="10894"/>
                  </a:lnTo>
                  <a:lnTo>
                    <a:pt x="11729" y="10890"/>
                  </a:lnTo>
                  <a:lnTo>
                    <a:pt x="11726" y="10882"/>
                  </a:lnTo>
                  <a:lnTo>
                    <a:pt x="11728" y="10872"/>
                  </a:lnTo>
                  <a:lnTo>
                    <a:pt x="11723" y="10869"/>
                  </a:lnTo>
                  <a:lnTo>
                    <a:pt x="11719" y="10870"/>
                  </a:lnTo>
                  <a:lnTo>
                    <a:pt x="11717" y="10874"/>
                  </a:lnTo>
                  <a:lnTo>
                    <a:pt x="11716" y="10879"/>
                  </a:lnTo>
                  <a:lnTo>
                    <a:pt x="11720" y="10886"/>
                  </a:lnTo>
                  <a:lnTo>
                    <a:pt x="11725" y="10895"/>
                  </a:lnTo>
                  <a:lnTo>
                    <a:pt x="11728" y="10906"/>
                  </a:lnTo>
                  <a:lnTo>
                    <a:pt x="11729" y="10914"/>
                  </a:lnTo>
                  <a:lnTo>
                    <a:pt x="11727" y="10920"/>
                  </a:lnTo>
                  <a:lnTo>
                    <a:pt x="11720" y="10930"/>
                  </a:lnTo>
                  <a:lnTo>
                    <a:pt x="11719" y="10934"/>
                  </a:lnTo>
                  <a:lnTo>
                    <a:pt x="11719" y="10943"/>
                  </a:lnTo>
                  <a:lnTo>
                    <a:pt x="11718" y="10948"/>
                  </a:lnTo>
                  <a:lnTo>
                    <a:pt x="11699" y="10965"/>
                  </a:lnTo>
                  <a:lnTo>
                    <a:pt x="11695" y="10974"/>
                  </a:lnTo>
                  <a:lnTo>
                    <a:pt x="11692" y="10985"/>
                  </a:lnTo>
                  <a:lnTo>
                    <a:pt x="11678" y="11004"/>
                  </a:lnTo>
                  <a:lnTo>
                    <a:pt x="11669" y="11031"/>
                  </a:lnTo>
                  <a:lnTo>
                    <a:pt x="11658" y="11099"/>
                  </a:lnTo>
                  <a:lnTo>
                    <a:pt x="11646" y="11123"/>
                  </a:lnTo>
                  <a:lnTo>
                    <a:pt x="11650" y="11130"/>
                  </a:lnTo>
                  <a:lnTo>
                    <a:pt x="11660" y="11140"/>
                  </a:lnTo>
                  <a:lnTo>
                    <a:pt x="11664" y="11145"/>
                  </a:lnTo>
                  <a:lnTo>
                    <a:pt x="11667" y="11153"/>
                  </a:lnTo>
                  <a:lnTo>
                    <a:pt x="11669" y="11162"/>
                  </a:lnTo>
                  <a:lnTo>
                    <a:pt x="11673" y="11170"/>
                  </a:lnTo>
                  <a:lnTo>
                    <a:pt x="11687" y="11176"/>
                  </a:lnTo>
                  <a:lnTo>
                    <a:pt x="11688" y="11186"/>
                  </a:lnTo>
                  <a:lnTo>
                    <a:pt x="11686" y="11196"/>
                  </a:lnTo>
                  <a:lnTo>
                    <a:pt x="11684" y="11200"/>
                  </a:lnTo>
                  <a:lnTo>
                    <a:pt x="11685" y="11208"/>
                  </a:lnTo>
                  <a:lnTo>
                    <a:pt x="11686" y="11215"/>
                  </a:lnTo>
                  <a:lnTo>
                    <a:pt x="11687" y="11223"/>
                  </a:lnTo>
                  <a:lnTo>
                    <a:pt x="11692" y="11231"/>
                  </a:lnTo>
                  <a:lnTo>
                    <a:pt x="11691" y="11244"/>
                  </a:lnTo>
                  <a:lnTo>
                    <a:pt x="11695" y="11252"/>
                  </a:lnTo>
                  <a:lnTo>
                    <a:pt x="11700" y="11259"/>
                  </a:lnTo>
                  <a:lnTo>
                    <a:pt x="11704" y="11266"/>
                  </a:lnTo>
                  <a:lnTo>
                    <a:pt x="11705" y="11280"/>
                  </a:lnTo>
                  <a:lnTo>
                    <a:pt x="11702" y="11286"/>
                  </a:lnTo>
                  <a:lnTo>
                    <a:pt x="11689" y="11291"/>
                  </a:lnTo>
                  <a:lnTo>
                    <a:pt x="11690" y="11296"/>
                  </a:lnTo>
                  <a:lnTo>
                    <a:pt x="11692" y="11303"/>
                  </a:lnTo>
                  <a:lnTo>
                    <a:pt x="11693" y="11305"/>
                  </a:lnTo>
                  <a:lnTo>
                    <a:pt x="11697" y="11312"/>
                  </a:lnTo>
                  <a:lnTo>
                    <a:pt x="11708" y="11329"/>
                  </a:lnTo>
                  <a:lnTo>
                    <a:pt x="11713" y="11337"/>
                  </a:lnTo>
                  <a:lnTo>
                    <a:pt x="11709" y="11348"/>
                  </a:lnTo>
                  <a:lnTo>
                    <a:pt x="11701" y="11358"/>
                  </a:lnTo>
                  <a:lnTo>
                    <a:pt x="11691" y="11362"/>
                  </a:lnTo>
                  <a:lnTo>
                    <a:pt x="11681" y="11352"/>
                  </a:lnTo>
                  <a:lnTo>
                    <a:pt x="11681" y="11347"/>
                  </a:lnTo>
                  <a:lnTo>
                    <a:pt x="11680" y="11339"/>
                  </a:lnTo>
                  <a:lnTo>
                    <a:pt x="11678" y="11329"/>
                  </a:lnTo>
                  <a:lnTo>
                    <a:pt x="11675" y="11323"/>
                  </a:lnTo>
                  <a:lnTo>
                    <a:pt x="11668" y="11318"/>
                  </a:lnTo>
                  <a:lnTo>
                    <a:pt x="11668" y="11327"/>
                  </a:lnTo>
                  <a:lnTo>
                    <a:pt x="11672" y="11348"/>
                  </a:lnTo>
                  <a:lnTo>
                    <a:pt x="11664" y="11355"/>
                  </a:lnTo>
                  <a:lnTo>
                    <a:pt x="11651" y="11350"/>
                  </a:lnTo>
                  <a:lnTo>
                    <a:pt x="11626" y="11330"/>
                  </a:lnTo>
                  <a:lnTo>
                    <a:pt x="11611" y="11323"/>
                  </a:lnTo>
                  <a:lnTo>
                    <a:pt x="11600" y="11326"/>
                  </a:lnTo>
                  <a:lnTo>
                    <a:pt x="11577" y="11337"/>
                  </a:lnTo>
                  <a:lnTo>
                    <a:pt x="11573" y="11342"/>
                  </a:lnTo>
                  <a:lnTo>
                    <a:pt x="11566" y="11360"/>
                  </a:lnTo>
                  <a:lnTo>
                    <a:pt x="11557" y="11368"/>
                  </a:lnTo>
                  <a:lnTo>
                    <a:pt x="11557" y="11376"/>
                  </a:lnTo>
                  <a:lnTo>
                    <a:pt x="11559" y="11386"/>
                  </a:lnTo>
                  <a:lnTo>
                    <a:pt x="11564" y="11394"/>
                  </a:lnTo>
                  <a:lnTo>
                    <a:pt x="11560" y="11400"/>
                  </a:lnTo>
                  <a:lnTo>
                    <a:pt x="11556" y="11400"/>
                  </a:lnTo>
                  <a:lnTo>
                    <a:pt x="11551" y="11395"/>
                  </a:lnTo>
                  <a:lnTo>
                    <a:pt x="11547" y="11389"/>
                  </a:lnTo>
                  <a:lnTo>
                    <a:pt x="11540" y="11384"/>
                  </a:lnTo>
                  <a:lnTo>
                    <a:pt x="11533" y="11381"/>
                  </a:lnTo>
                  <a:lnTo>
                    <a:pt x="11519" y="11381"/>
                  </a:lnTo>
                  <a:lnTo>
                    <a:pt x="11514" y="11385"/>
                  </a:lnTo>
                  <a:lnTo>
                    <a:pt x="11518" y="11392"/>
                  </a:lnTo>
                  <a:lnTo>
                    <a:pt x="11525" y="11399"/>
                  </a:lnTo>
                  <a:lnTo>
                    <a:pt x="11530" y="11404"/>
                  </a:lnTo>
                  <a:lnTo>
                    <a:pt x="11537" y="11408"/>
                  </a:lnTo>
                  <a:lnTo>
                    <a:pt x="11550" y="11411"/>
                  </a:lnTo>
                  <a:lnTo>
                    <a:pt x="11557" y="11415"/>
                  </a:lnTo>
                  <a:lnTo>
                    <a:pt x="11556" y="11427"/>
                  </a:lnTo>
                  <a:lnTo>
                    <a:pt x="11562" y="11436"/>
                  </a:lnTo>
                  <a:lnTo>
                    <a:pt x="11578" y="11446"/>
                  </a:lnTo>
                  <a:lnTo>
                    <a:pt x="11572" y="11453"/>
                  </a:lnTo>
                  <a:lnTo>
                    <a:pt x="11564" y="11455"/>
                  </a:lnTo>
                  <a:lnTo>
                    <a:pt x="11555" y="11453"/>
                  </a:lnTo>
                  <a:lnTo>
                    <a:pt x="11546" y="11449"/>
                  </a:lnTo>
                  <a:lnTo>
                    <a:pt x="11538" y="11446"/>
                  </a:lnTo>
                  <a:lnTo>
                    <a:pt x="11538" y="11454"/>
                  </a:lnTo>
                  <a:lnTo>
                    <a:pt x="11544" y="11471"/>
                  </a:lnTo>
                  <a:lnTo>
                    <a:pt x="11545" y="11478"/>
                  </a:lnTo>
                  <a:lnTo>
                    <a:pt x="11544" y="11487"/>
                  </a:lnTo>
                  <a:lnTo>
                    <a:pt x="11542" y="11504"/>
                  </a:lnTo>
                  <a:lnTo>
                    <a:pt x="11538" y="11508"/>
                  </a:lnTo>
                  <a:lnTo>
                    <a:pt x="11534" y="11502"/>
                  </a:lnTo>
                  <a:lnTo>
                    <a:pt x="11530" y="11491"/>
                  </a:lnTo>
                  <a:lnTo>
                    <a:pt x="11531" y="11483"/>
                  </a:lnTo>
                  <a:lnTo>
                    <a:pt x="11521" y="11474"/>
                  </a:lnTo>
                  <a:lnTo>
                    <a:pt x="11511" y="11470"/>
                  </a:lnTo>
                  <a:lnTo>
                    <a:pt x="11505" y="11471"/>
                  </a:lnTo>
                  <a:lnTo>
                    <a:pt x="11507" y="11477"/>
                  </a:lnTo>
                  <a:lnTo>
                    <a:pt x="11502" y="11481"/>
                  </a:lnTo>
                  <a:lnTo>
                    <a:pt x="11490" y="11479"/>
                  </a:lnTo>
                  <a:lnTo>
                    <a:pt x="11486" y="11484"/>
                  </a:lnTo>
                  <a:lnTo>
                    <a:pt x="11487" y="11489"/>
                  </a:lnTo>
                  <a:lnTo>
                    <a:pt x="11490" y="11492"/>
                  </a:lnTo>
                  <a:lnTo>
                    <a:pt x="11493" y="11495"/>
                  </a:lnTo>
                  <a:lnTo>
                    <a:pt x="11495" y="11498"/>
                  </a:lnTo>
                  <a:lnTo>
                    <a:pt x="11494" y="11503"/>
                  </a:lnTo>
                  <a:lnTo>
                    <a:pt x="11490" y="11509"/>
                  </a:lnTo>
                  <a:lnTo>
                    <a:pt x="11489" y="11514"/>
                  </a:lnTo>
                  <a:lnTo>
                    <a:pt x="11494" y="11565"/>
                  </a:lnTo>
                  <a:lnTo>
                    <a:pt x="11492" y="11573"/>
                  </a:lnTo>
                  <a:lnTo>
                    <a:pt x="11486" y="11570"/>
                  </a:lnTo>
                  <a:lnTo>
                    <a:pt x="11481" y="11560"/>
                  </a:lnTo>
                  <a:lnTo>
                    <a:pt x="11476" y="11548"/>
                  </a:lnTo>
                  <a:lnTo>
                    <a:pt x="11470" y="11534"/>
                  </a:lnTo>
                  <a:lnTo>
                    <a:pt x="11467" y="11524"/>
                  </a:lnTo>
                  <a:lnTo>
                    <a:pt x="11465" y="11522"/>
                  </a:lnTo>
                  <a:lnTo>
                    <a:pt x="11448" y="11519"/>
                  </a:lnTo>
                  <a:lnTo>
                    <a:pt x="11439" y="11521"/>
                  </a:lnTo>
                  <a:lnTo>
                    <a:pt x="11434" y="11525"/>
                  </a:lnTo>
                  <a:lnTo>
                    <a:pt x="11431" y="11532"/>
                  </a:lnTo>
                  <a:lnTo>
                    <a:pt x="11425" y="11555"/>
                  </a:lnTo>
                  <a:lnTo>
                    <a:pt x="11421" y="11562"/>
                  </a:lnTo>
                  <a:lnTo>
                    <a:pt x="11415" y="11567"/>
                  </a:lnTo>
                  <a:lnTo>
                    <a:pt x="11409" y="11569"/>
                  </a:lnTo>
                  <a:lnTo>
                    <a:pt x="11408" y="11558"/>
                  </a:lnTo>
                  <a:lnTo>
                    <a:pt x="11406" y="11551"/>
                  </a:lnTo>
                  <a:lnTo>
                    <a:pt x="11405" y="11544"/>
                  </a:lnTo>
                  <a:lnTo>
                    <a:pt x="11403" y="11536"/>
                  </a:lnTo>
                  <a:lnTo>
                    <a:pt x="11401" y="11531"/>
                  </a:lnTo>
                  <a:lnTo>
                    <a:pt x="11400" y="11527"/>
                  </a:lnTo>
                  <a:lnTo>
                    <a:pt x="11399" y="11523"/>
                  </a:lnTo>
                  <a:lnTo>
                    <a:pt x="11401" y="11516"/>
                  </a:lnTo>
                  <a:lnTo>
                    <a:pt x="11403" y="11512"/>
                  </a:lnTo>
                  <a:lnTo>
                    <a:pt x="11415" y="11505"/>
                  </a:lnTo>
                  <a:lnTo>
                    <a:pt x="11425" y="11488"/>
                  </a:lnTo>
                  <a:lnTo>
                    <a:pt x="11435" y="11479"/>
                  </a:lnTo>
                  <a:lnTo>
                    <a:pt x="11437" y="11477"/>
                  </a:lnTo>
                  <a:lnTo>
                    <a:pt x="11439" y="11466"/>
                  </a:lnTo>
                  <a:lnTo>
                    <a:pt x="11436" y="11458"/>
                  </a:lnTo>
                  <a:lnTo>
                    <a:pt x="11430" y="11454"/>
                  </a:lnTo>
                  <a:lnTo>
                    <a:pt x="11422" y="11454"/>
                  </a:lnTo>
                  <a:lnTo>
                    <a:pt x="11413" y="11462"/>
                  </a:lnTo>
                  <a:lnTo>
                    <a:pt x="11407" y="11464"/>
                  </a:lnTo>
                  <a:lnTo>
                    <a:pt x="11403" y="11459"/>
                  </a:lnTo>
                  <a:lnTo>
                    <a:pt x="11391" y="11415"/>
                  </a:lnTo>
                  <a:lnTo>
                    <a:pt x="11385" y="11404"/>
                  </a:lnTo>
                  <a:lnTo>
                    <a:pt x="11377" y="11397"/>
                  </a:lnTo>
                  <a:lnTo>
                    <a:pt x="11341" y="11380"/>
                  </a:lnTo>
                  <a:lnTo>
                    <a:pt x="11315" y="11362"/>
                  </a:lnTo>
                  <a:lnTo>
                    <a:pt x="11311" y="11360"/>
                  </a:lnTo>
                  <a:lnTo>
                    <a:pt x="11304" y="11356"/>
                  </a:lnTo>
                  <a:lnTo>
                    <a:pt x="11277" y="11325"/>
                  </a:lnTo>
                  <a:lnTo>
                    <a:pt x="11235" y="11303"/>
                  </a:lnTo>
                  <a:lnTo>
                    <a:pt x="11223" y="11290"/>
                  </a:lnTo>
                  <a:lnTo>
                    <a:pt x="11216" y="11281"/>
                  </a:lnTo>
                  <a:lnTo>
                    <a:pt x="11210" y="11275"/>
                  </a:lnTo>
                  <a:lnTo>
                    <a:pt x="11191" y="11263"/>
                  </a:lnTo>
                  <a:lnTo>
                    <a:pt x="11178" y="11249"/>
                  </a:lnTo>
                  <a:lnTo>
                    <a:pt x="11163" y="11242"/>
                  </a:lnTo>
                  <a:lnTo>
                    <a:pt x="11129" y="11236"/>
                  </a:lnTo>
                  <a:lnTo>
                    <a:pt x="11115" y="11225"/>
                  </a:lnTo>
                  <a:lnTo>
                    <a:pt x="11110" y="11220"/>
                  </a:lnTo>
                  <a:lnTo>
                    <a:pt x="11098" y="11212"/>
                  </a:lnTo>
                  <a:lnTo>
                    <a:pt x="11092" y="11206"/>
                  </a:lnTo>
                  <a:lnTo>
                    <a:pt x="11080" y="11188"/>
                  </a:lnTo>
                  <a:lnTo>
                    <a:pt x="11079" y="11167"/>
                  </a:lnTo>
                  <a:lnTo>
                    <a:pt x="11069" y="11157"/>
                  </a:lnTo>
                  <a:lnTo>
                    <a:pt x="11043" y="11143"/>
                  </a:lnTo>
                  <a:lnTo>
                    <a:pt x="11035" y="11133"/>
                  </a:lnTo>
                  <a:lnTo>
                    <a:pt x="11026" y="11120"/>
                  </a:lnTo>
                  <a:lnTo>
                    <a:pt x="11019" y="11107"/>
                  </a:lnTo>
                  <a:lnTo>
                    <a:pt x="11015" y="11095"/>
                  </a:lnTo>
                  <a:lnTo>
                    <a:pt x="11010" y="11085"/>
                  </a:lnTo>
                  <a:lnTo>
                    <a:pt x="10995" y="11062"/>
                  </a:lnTo>
                  <a:lnTo>
                    <a:pt x="10983" y="11034"/>
                  </a:lnTo>
                  <a:lnTo>
                    <a:pt x="10974" y="11022"/>
                  </a:lnTo>
                  <a:lnTo>
                    <a:pt x="10968" y="11009"/>
                  </a:lnTo>
                  <a:lnTo>
                    <a:pt x="10969" y="10990"/>
                  </a:lnTo>
                  <a:lnTo>
                    <a:pt x="10966" y="10986"/>
                  </a:lnTo>
                  <a:lnTo>
                    <a:pt x="10962" y="10982"/>
                  </a:lnTo>
                  <a:lnTo>
                    <a:pt x="10958" y="10977"/>
                  </a:lnTo>
                  <a:lnTo>
                    <a:pt x="10957" y="10971"/>
                  </a:lnTo>
                  <a:lnTo>
                    <a:pt x="10958" y="10968"/>
                  </a:lnTo>
                  <a:lnTo>
                    <a:pt x="10964" y="10962"/>
                  </a:lnTo>
                  <a:lnTo>
                    <a:pt x="10969" y="10958"/>
                  </a:lnTo>
                  <a:lnTo>
                    <a:pt x="10969" y="10954"/>
                  </a:lnTo>
                  <a:lnTo>
                    <a:pt x="10967" y="10951"/>
                  </a:lnTo>
                  <a:lnTo>
                    <a:pt x="10966" y="10951"/>
                  </a:lnTo>
                  <a:lnTo>
                    <a:pt x="10965" y="10946"/>
                  </a:lnTo>
                  <a:lnTo>
                    <a:pt x="10963" y="10942"/>
                  </a:lnTo>
                  <a:lnTo>
                    <a:pt x="10962" y="10938"/>
                  </a:lnTo>
                  <a:lnTo>
                    <a:pt x="10964" y="10936"/>
                  </a:lnTo>
                  <a:lnTo>
                    <a:pt x="10965" y="10935"/>
                  </a:lnTo>
                  <a:lnTo>
                    <a:pt x="10975" y="10914"/>
                  </a:lnTo>
                  <a:lnTo>
                    <a:pt x="10975" y="10908"/>
                  </a:lnTo>
                  <a:lnTo>
                    <a:pt x="10973" y="10900"/>
                  </a:lnTo>
                  <a:lnTo>
                    <a:pt x="10960" y="10872"/>
                  </a:lnTo>
                  <a:lnTo>
                    <a:pt x="10951" y="10861"/>
                  </a:lnTo>
                  <a:lnTo>
                    <a:pt x="10949" y="10857"/>
                  </a:lnTo>
                  <a:lnTo>
                    <a:pt x="10947" y="10849"/>
                  </a:lnTo>
                  <a:lnTo>
                    <a:pt x="10946" y="10844"/>
                  </a:lnTo>
                  <a:lnTo>
                    <a:pt x="10937" y="10831"/>
                  </a:lnTo>
                  <a:lnTo>
                    <a:pt x="10917" y="10813"/>
                  </a:lnTo>
                  <a:lnTo>
                    <a:pt x="10907" y="10800"/>
                  </a:lnTo>
                  <a:lnTo>
                    <a:pt x="10908" y="10796"/>
                  </a:lnTo>
                  <a:lnTo>
                    <a:pt x="10908" y="10792"/>
                  </a:lnTo>
                  <a:lnTo>
                    <a:pt x="10908" y="10790"/>
                  </a:lnTo>
                  <a:lnTo>
                    <a:pt x="10930" y="10774"/>
                  </a:lnTo>
                  <a:lnTo>
                    <a:pt x="10937" y="10766"/>
                  </a:lnTo>
                  <a:lnTo>
                    <a:pt x="10943" y="10751"/>
                  </a:lnTo>
                  <a:lnTo>
                    <a:pt x="10946" y="10746"/>
                  </a:lnTo>
                  <a:lnTo>
                    <a:pt x="10958" y="10738"/>
                  </a:lnTo>
                  <a:lnTo>
                    <a:pt x="10960" y="10734"/>
                  </a:lnTo>
                  <a:lnTo>
                    <a:pt x="10954" y="10725"/>
                  </a:lnTo>
                  <a:lnTo>
                    <a:pt x="10955" y="10719"/>
                  </a:lnTo>
                  <a:lnTo>
                    <a:pt x="10958" y="10716"/>
                  </a:lnTo>
                  <a:lnTo>
                    <a:pt x="10963" y="10719"/>
                  </a:lnTo>
                  <a:lnTo>
                    <a:pt x="10967" y="10725"/>
                  </a:lnTo>
                  <a:lnTo>
                    <a:pt x="10969" y="10733"/>
                  </a:lnTo>
                  <a:lnTo>
                    <a:pt x="10981" y="10795"/>
                  </a:lnTo>
                  <a:lnTo>
                    <a:pt x="10984" y="10805"/>
                  </a:lnTo>
                  <a:lnTo>
                    <a:pt x="10988" y="10812"/>
                  </a:lnTo>
                  <a:lnTo>
                    <a:pt x="10993" y="10816"/>
                  </a:lnTo>
                  <a:lnTo>
                    <a:pt x="10997" y="10817"/>
                  </a:lnTo>
                  <a:lnTo>
                    <a:pt x="11001" y="10817"/>
                  </a:lnTo>
                  <a:lnTo>
                    <a:pt x="11002" y="10815"/>
                  </a:lnTo>
                  <a:lnTo>
                    <a:pt x="11004" y="10808"/>
                  </a:lnTo>
                  <a:lnTo>
                    <a:pt x="11005" y="10807"/>
                  </a:lnTo>
                  <a:lnTo>
                    <a:pt x="11008" y="10807"/>
                  </a:lnTo>
                  <a:lnTo>
                    <a:pt x="11014" y="10810"/>
                  </a:lnTo>
                  <a:lnTo>
                    <a:pt x="11017" y="10811"/>
                  </a:lnTo>
                  <a:lnTo>
                    <a:pt x="11040" y="10810"/>
                  </a:lnTo>
                  <a:lnTo>
                    <a:pt x="11053" y="10815"/>
                  </a:lnTo>
                  <a:lnTo>
                    <a:pt x="11075" y="10833"/>
                  </a:lnTo>
                  <a:lnTo>
                    <a:pt x="11079" y="10827"/>
                  </a:lnTo>
                  <a:lnTo>
                    <a:pt x="11082" y="10816"/>
                  </a:lnTo>
                  <a:lnTo>
                    <a:pt x="11086" y="10806"/>
                  </a:lnTo>
                  <a:lnTo>
                    <a:pt x="11096" y="10795"/>
                  </a:lnTo>
                  <a:lnTo>
                    <a:pt x="11099" y="10790"/>
                  </a:lnTo>
                  <a:lnTo>
                    <a:pt x="11099" y="10784"/>
                  </a:lnTo>
                  <a:lnTo>
                    <a:pt x="11099" y="10768"/>
                  </a:lnTo>
                  <a:lnTo>
                    <a:pt x="11100" y="10764"/>
                  </a:lnTo>
                  <a:lnTo>
                    <a:pt x="11102" y="10762"/>
                  </a:lnTo>
                  <a:lnTo>
                    <a:pt x="11102" y="10756"/>
                  </a:lnTo>
                  <a:lnTo>
                    <a:pt x="11102" y="10748"/>
                  </a:lnTo>
                  <a:lnTo>
                    <a:pt x="11102" y="10742"/>
                  </a:lnTo>
                  <a:lnTo>
                    <a:pt x="11103" y="10735"/>
                  </a:lnTo>
                  <a:lnTo>
                    <a:pt x="11102" y="10732"/>
                  </a:lnTo>
                  <a:lnTo>
                    <a:pt x="11099" y="10730"/>
                  </a:lnTo>
                  <a:lnTo>
                    <a:pt x="11097" y="10726"/>
                  </a:lnTo>
                  <a:lnTo>
                    <a:pt x="11094" y="10710"/>
                  </a:lnTo>
                  <a:lnTo>
                    <a:pt x="11092" y="10697"/>
                  </a:lnTo>
                  <a:lnTo>
                    <a:pt x="11087" y="10684"/>
                  </a:lnTo>
                  <a:lnTo>
                    <a:pt x="11071" y="10666"/>
                  </a:lnTo>
                  <a:lnTo>
                    <a:pt x="11067" y="10660"/>
                  </a:lnTo>
                  <a:lnTo>
                    <a:pt x="11065" y="10652"/>
                  </a:lnTo>
                  <a:lnTo>
                    <a:pt x="11066" y="10640"/>
                  </a:lnTo>
                  <a:lnTo>
                    <a:pt x="11055" y="10634"/>
                  </a:lnTo>
                  <a:lnTo>
                    <a:pt x="11046" y="10623"/>
                  </a:lnTo>
                  <a:lnTo>
                    <a:pt x="11038" y="10610"/>
                  </a:lnTo>
                  <a:lnTo>
                    <a:pt x="11034" y="10596"/>
                  </a:lnTo>
                  <a:lnTo>
                    <a:pt x="11027" y="10589"/>
                  </a:lnTo>
                  <a:lnTo>
                    <a:pt x="11018" y="10577"/>
                  </a:lnTo>
                  <a:lnTo>
                    <a:pt x="11009" y="10562"/>
                  </a:lnTo>
                  <a:lnTo>
                    <a:pt x="11003" y="10548"/>
                  </a:lnTo>
                  <a:lnTo>
                    <a:pt x="11006" y="10523"/>
                  </a:lnTo>
                  <a:lnTo>
                    <a:pt x="11005" y="10516"/>
                  </a:lnTo>
                  <a:lnTo>
                    <a:pt x="11003" y="10507"/>
                  </a:lnTo>
                  <a:lnTo>
                    <a:pt x="10997" y="10492"/>
                  </a:lnTo>
                  <a:lnTo>
                    <a:pt x="10983" y="10463"/>
                  </a:lnTo>
                  <a:lnTo>
                    <a:pt x="10965" y="10436"/>
                  </a:lnTo>
                  <a:lnTo>
                    <a:pt x="10944" y="10412"/>
                  </a:lnTo>
                  <a:lnTo>
                    <a:pt x="10850" y="10336"/>
                  </a:lnTo>
                  <a:lnTo>
                    <a:pt x="10775" y="10298"/>
                  </a:lnTo>
                  <a:lnTo>
                    <a:pt x="10748" y="10290"/>
                  </a:lnTo>
                  <a:lnTo>
                    <a:pt x="10733" y="10279"/>
                  </a:lnTo>
                  <a:lnTo>
                    <a:pt x="10670" y="10249"/>
                  </a:lnTo>
                  <a:lnTo>
                    <a:pt x="10623" y="10215"/>
                  </a:lnTo>
                  <a:lnTo>
                    <a:pt x="10616" y="10207"/>
                  </a:lnTo>
                  <a:lnTo>
                    <a:pt x="10603" y="10188"/>
                  </a:lnTo>
                  <a:lnTo>
                    <a:pt x="10597" y="10183"/>
                  </a:lnTo>
                  <a:lnTo>
                    <a:pt x="10595" y="10182"/>
                  </a:lnTo>
                  <a:lnTo>
                    <a:pt x="10590" y="10180"/>
                  </a:lnTo>
                  <a:lnTo>
                    <a:pt x="10585" y="10174"/>
                  </a:lnTo>
                  <a:lnTo>
                    <a:pt x="10580" y="10166"/>
                  </a:lnTo>
                  <a:lnTo>
                    <a:pt x="10580" y="10157"/>
                  </a:lnTo>
                  <a:lnTo>
                    <a:pt x="10577" y="10153"/>
                  </a:lnTo>
                  <a:lnTo>
                    <a:pt x="10541" y="10133"/>
                  </a:lnTo>
                  <a:lnTo>
                    <a:pt x="10487" y="10132"/>
                  </a:lnTo>
                  <a:lnTo>
                    <a:pt x="10469" y="10147"/>
                  </a:lnTo>
                  <a:lnTo>
                    <a:pt x="10455" y="10152"/>
                  </a:lnTo>
                  <a:lnTo>
                    <a:pt x="10449" y="10157"/>
                  </a:lnTo>
                  <a:lnTo>
                    <a:pt x="10437" y="10180"/>
                  </a:lnTo>
                  <a:lnTo>
                    <a:pt x="10433" y="10183"/>
                  </a:lnTo>
                  <a:lnTo>
                    <a:pt x="10434" y="10186"/>
                  </a:lnTo>
                  <a:lnTo>
                    <a:pt x="10437" y="10205"/>
                  </a:lnTo>
                  <a:lnTo>
                    <a:pt x="10435" y="10212"/>
                  </a:lnTo>
                  <a:lnTo>
                    <a:pt x="10427" y="10222"/>
                  </a:lnTo>
                  <a:lnTo>
                    <a:pt x="10428" y="10228"/>
                  </a:lnTo>
                  <a:lnTo>
                    <a:pt x="10404" y="10275"/>
                  </a:lnTo>
                  <a:lnTo>
                    <a:pt x="10370" y="10313"/>
                  </a:lnTo>
                  <a:lnTo>
                    <a:pt x="10363" y="10331"/>
                  </a:lnTo>
                  <a:lnTo>
                    <a:pt x="10360" y="10350"/>
                  </a:lnTo>
                  <a:lnTo>
                    <a:pt x="10358" y="10369"/>
                  </a:lnTo>
                  <a:lnTo>
                    <a:pt x="10358" y="10378"/>
                  </a:lnTo>
                  <a:lnTo>
                    <a:pt x="10358" y="10383"/>
                  </a:lnTo>
                  <a:lnTo>
                    <a:pt x="10364" y="10406"/>
                  </a:lnTo>
                  <a:lnTo>
                    <a:pt x="10372" y="10423"/>
                  </a:lnTo>
                  <a:lnTo>
                    <a:pt x="10380" y="10443"/>
                  </a:lnTo>
                  <a:lnTo>
                    <a:pt x="10382" y="10449"/>
                  </a:lnTo>
                  <a:lnTo>
                    <a:pt x="10382" y="10455"/>
                  </a:lnTo>
                  <a:lnTo>
                    <a:pt x="10380" y="10465"/>
                  </a:lnTo>
                  <a:lnTo>
                    <a:pt x="10390" y="10463"/>
                  </a:lnTo>
                  <a:lnTo>
                    <a:pt x="10395" y="10465"/>
                  </a:lnTo>
                  <a:lnTo>
                    <a:pt x="10398" y="10473"/>
                  </a:lnTo>
                  <a:lnTo>
                    <a:pt x="10399" y="10480"/>
                  </a:lnTo>
                  <a:lnTo>
                    <a:pt x="10398" y="10486"/>
                  </a:lnTo>
                  <a:lnTo>
                    <a:pt x="10396" y="10490"/>
                  </a:lnTo>
                  <a:lnTo>
                    <a:pt x="10393" y="10493"/>
                  </a:lnTo>
                  <a:lnTo>
                    <a:pt x="10399" y="10502"/>
                  </a:lnTo>
                  <a:lnTo>
                    <a:pt x="10403" y="10510"/>
                  </a:lnTo>
                  <a:lnTo>
                    <a:pt x="10404" y="10518"/>
                  </a:lnTo>
                  <a:lnTo>
                    <a:pt x="10402" y="10529"/>
                  </a:lnTo>
                  <a:lnTo>
                    <a:pt x="10401" y="10538"/>
                  </a:lnTo>
                  <a:lnTo>
                    <a:pt x="10402" y="10551"/>
                  </a:lnTo>
                  <a:lnTo>
                    <a:pt x="10404" y="10565"/>
                  </a:lnTo>
                  <a:lnTo>
                    <a:pt x="10408" y="10575"/>
                  </a:lnTo>
                  <a:lnTo>
                    <a:pt x="10410" y="10579"/>
                  </a:lnTo>
                  <a:lnTo>
                    <a:pt x="10412" y="10585"/>
                  </a:lnTo>
                  <a:lnTo>
                    <a:pt x="10414" y="10591"/>
                  </a:lnTo>
                  <a:lnTo>
                    <a:pt x="10414" y="10594"/>
                  </a:lnTo>
                  <a:lnTo>
                    <a:pt x="10408" y="10606"/>
                  </a:lnTo>
                  <a:lnTo>
                    <a:pt x="10405" y="10610"/>
                  </a:lnTo>
                  <a:lnTo>
                    <a:pt x="10399" y="10610"/>
                  </a:lnTo>
                  <a:lnTo>
                    <a:pt x="10401" y="10595"/>
                  </a:lnTo>
                  <a:lnTo>
                    <a:pt x="10397" y="10573"/>
                  </a:lnTo>
                  <a:lnTo>
                    <a:pt x="10389" y="10556"/>
                  </a:lnTo>
                  <a:lnTo>
                    <a:pt x="10378" y="10549"/>
                  </a:lnTo>
                  <a:lnTo>
                    <a:pt x="10374" y="10551"/>
                  </a:lnTo>
                  <a:lnTo>
                    <a:pt x="10372" y="10556"/>
                  </a:lnTo>
                  <a:lnTo>
                    <a:pt x="10370" y="10570"/>
                  </a:lnTo>
                  <a:lnTo>
                    <a:pt x="10366" y="10577"/>
                  </a:lnTo>
                  <a:lnTo>
                    <a:pt x="10351" y="10591"/>
                  </a:lnTo>
                  <a:lnTo>
                    <a:pt x="10355" y="10602"/>
                  </a:lnTo>
                  <a:lnTo>
                    <a:pt x="10352" y="10610"/>
                  </a:lnTo>
                  <a:lnTo>
                    <a:pt x="10347" y="10617"/>
                  </a:lnTo>
                  <a:lnTo>
                    <a:pt x="10343" y="10624"/>
                  </a:lnTo>
                  <a:lnTo>
                    <a:pt x="10344" y="10632"/>
                  </a:lnTo>
                  <a:lnTo>
                    <a:pt x="10349" y="10643"/>
                  </a:lnTo>
                  <a:lnTo>
                    <a:pt x="10358" y="10659"/>
                  </a:lnTo>
                  <a:lnTo>
                    <a:pt x="10369" y="10668"/>
                  </a:lnTo>
                  <a:lnTo>
                    <a:pt x="10379" y="10671"/>
                  </a:lnTo>
                  <a:lnTo>
                    <a:pt x="10394" y="10669"/>
                  </a:lnTo>
                  <a:lnTo>
                    <a:pt x="10390" y="10675"/>
                  </a:lnTo>
                  <a:lnTo>
                    <a:pt x="10388" y="10685"/>
                  </a:lnTo>
                  <a:lnTo>
                    <a:pt x="10387" y="10695"/>
                  </a:lnTo>
                  <a:lnTo>
                    <a:pt x="10387" y="10702"/>
                  </a:lnTo>
                  <a:lnTo>
                    <a:pt x="10388" y="10710"/>
                  </a:lnTo>
                  <a:lnTo>
                    <a:pt x="10387" y="10715"/>
                  </a:lnTo>
                  <a:lnTo>
                    <a:pt x="10381" y="10713"/>
                  </a:lnTo>
                  <a:lnTo>
                    <a:pt x="10376" y="10713"/>
                  </a:lnTo>
                  <a:lnTo>
                    <a:pt x="10374" y="10718"/>
                  </a:lnTo>
                  <a:lnTo>
                    <a:pt x="10375" y="10725"/>
                  </a:lnTo>
                  <a:lnTo>
                    <a:pt x="10380" y="10731"/>
                  </a:lnTo>
                  <a:lnTo>
                    <a:pt x="10373" y="10738"/>
                  </a:lnTo>
                  <a:lnTo>
                    <a:pt x="10356" y="10744"/>
                  </a:lnTo>
                  <a:lnTo>
                    <a:pt x="10349" y="10754"/>
                  </a:lnTo>
                  <a:lnTo>
                    <a:pt x="10357" y="10757"/>
                  </a:lnTo>
                  <a:lnTo>
                    <a:pt x="10352" y="10764"/>
                  </a:lnTo>
                  <a:lnTo>
                    <a:pt x="10353" y="10768"/>
                  </a:lnTo>
                  <a:lnTo>
                    <a:pt x="10358" y="10773"/>
                  </a:lnTo>
                  <a:lnTo>
                    <a:pt x="10359" y="10784"/>
                  </a:lnTo>
                  <a:lnTo>
                    <a:pt x="10359" y="10789"/>
                  </a:lnTo>
                  <a:lnTo>
                    <a:pt x="10358" y="10792"/>
                  </a:lnTo>
                  <a:lnTo>
                    <a:pt x="10352" y="10797"/>
                  </a:lnTo>
                  <a:lnTo>
                    <a:pt x="10340" y="10819"/>
                  </a:lnTo>
                  <a:lnTo>
                    <a:pt x="10331" y="10825"/>
                  </a:lnTo>
                  <a:lnTo>
                    <a:pt x="10328" y="10828"/>
                  </a:lnTo>
                  <a:lnTo>
                    <a:pt x="10313" y="10843"/>
                  </a:lnTo>
                  <a:lnTo>
                    <a:pt x="10311" y="10849"/>
                  </a:lnTo>
                  <a:lnTo>
                    <a:pt x="10314" y="10852"/>
                  </a:lnTo>
                  <a:lnTo>
                    <a:pt x="10324" y="10857"/>
                  </a:lnTo>
                  <a:lnTo>
                    <a:pt x="10325" y="10863"/>
                  </a:lnTo>
                  <a:lnTo>
                    <a:pt x="10328" y="10869"/>
                  </a:lnTo>
                  <a:lnTo>
                    <a:pt x="10331" y="10874"/>
                  </a:lnTo>
                  <a:lnTo>
                    <a:pt x="10335" y="10878"/>
                  </a:lnTo>
                  <a:lnTo>
                    <a:pt x="10326" y="10890"/>
                  </a:lnTo>
                  <a:lnTo>
                    <a:pt x="10314" y="10900"/>
                  </a:lnTo>
                  <a:lnTo>
                    <a:pt x="10300" y="10904"/>
                  </a:lnTo>
                  <a:lnTo>
                    <a:pt x="10287" y="10898"/>
                  </a:lnTo>
                  <a:lnTo>
                    <a:pt x="10283" y="10891"/>
                  </a:lnTo>
                  <a:lnTo>
                    <a:pt x="10281" y="10880"/>
                  </a:lnTo>
                  <a:lnTo>
                    <a:pt x="10276" y="10872"/>
                  </a:lnTo>
                  <a:lnTo>
                    <a:pt x="10263" y="10860"/>
                  </a:lnTo>
                  <a:lnTo>
                    <a:pt x="10260" y="10852"/>
                  </a:lnTo>
                  <a:lnTo>
                    <a:pt x="10262" y="10842"/>
                  </a:lnTo>
                  <a:lnTo>
                    <a:pt x="10260" y="10838"/>
                  </a:lnTo>
                  <a:lnTo>
                    <a:pt x="10259" y="10837"/>
                  </a:lnTo>
                  <a:lnTo>
                    <a:pt x="10259" y="10836"/>
                  </a:lnTo>
                  <a:lnTo>
                    <a:pt x="10260" y="10832"/>
                  </a:lnTo>
                  <a:lnTo>
                    <a:pt x="10249" y="10823"/>
                  </a:lnTo>
                  <a:lnTo>
                    <a:pt x="10233" y="10826"/>
                  </a:lnTo>
                  <a:lnTo>
                    <a:pt x="10205" y="10838"/>
                  </a:lnTo>
                  <a:lnTo>
                    <a:pt x="10239" y="10809"/>
                  </a:lnTo>
                  <a:lnTo>
                    <a:pt x="10253" y="10808"/>
                  </a:lnTo>
                  <a:lnTo>
                    <a:pt x="10252" y="10803"/>
                  </a:lnTo>
                  <a:lnTo>
                    <a:pt x="10187" y="10786"/>
                  </a:lnTo>
                  <a:lnTo>
                    <a:pt x="10162" y="10774"/>
                  </a:lnTo>
                  <a:lnTo>
                    <a:pt x="10148" y="10770"/>
                  </a:lnTo>
                  <a:lnTo>
                    <a:pt x="10147" y="10768"/>
                  </a:lnTo>
                  <a:lnTo>
                    <a:pt x="10145" y="10763"/>
                  </a:lnTo>
                  <a:lnTo>
                    <a:pt x="10145" y="10758"/>
                  </a:lnTo>
                  <a:lnTo>
                    <a:pt x="10147" y="10756"/>
                  </a:lnTo>
                  <a:lnTo>
                    <a:pt x="10167" y="10734"/>
                  </a:lnTo>
                  <a:lnTo>
                    <a:pt x="10170" y="10731"/>
                  </a:lnTo>
                  <a:lnTo>
                    <a:pt x="10172" y="10708"/>
                  </a:lnTo>
                  <a:lnTo>
                    <a:pt x="10173" y="10704"/>
                  </a:lnTo>
                  <a:lnTo>
                    <a:pt x="10178" y="10700"/>
                  </a:lnTo>
                  <a:lnTo>
                    <a:pt x="10173" y="10694"/>
                  </a:lnTo>
                  <a:lnTo>
                    <a:pt x="10165" y="10688"/>
                  </a:lnTo>
                  <a:lnTo>
                    <a:pt x="10158" y="10686"/>
                  </a:lnTo>
                  <a:lnTo>
                    <a:pt x="10156" y="10684"/>
                  </a:lnTo>
                  <a:lnTo>
                    <a:pt x="10153" y="10680"/>
                  </a:lnTo>
                  <a:lnTo>
                    <a:pt x="10152" y="10676"/>
                  </a:lnTo>
                  <a:lnTo>
                    <a:pt x="10151" y="10671"/>
                  </a:lnTo>
                  <a:lnTo>
                    <a:pt x="10154" y="10669"/>
                  </a:lnTo>
                  <a:lnTo>
                    <a:pt x="10163" y="10666"/>
                  </a:lnTo>
                  <a:lnTo>
                    <a:pt x="10166" y="10660"/>
                  </a:lnTo>
                  <a:lnTo>
                    <a:pt x="10159" y="10652"/>
                  </a:lnTo>
                  <a:lnTo>
                    <a:pt x="10151" y="10645"/>
                  </a:lnTo>
                  <a:lnTo>
                    <a:pt x="10143" y="10641"/>
                  </a:lnTo>
                  <a:lnTo>
                    <a:pt x="10136" y="10639"/>
                  </a:lnTo>
                  <a:lnTo>
                    <a:pt x="10145" y="10631"/>
                  </a:lnTo>
                  <a:lnTo>
                    <a:pt x="10147" y="10626"/>
                  </a:lnTo>
                  <a:lnTo>
                    <a:pt x="10144" y="10618"/>
                  </a:lnTo>
                  <a:lnTo>
                    <a:pt x="10150" y="10611"/>
                  </a:lnTo>
                  <a:lnTo>
                    <a:pt x="10152" y="10607"/>
                  </a:lnTo>
                  <a:lnTo>
                    <a:pt x="10152" y="10592"/>
                  </a:lnTo>
                  <a:lnTo>
                    <a:pt x="10152" y="10583"/>
                  </a:lnTo>
                  <a:lnTo>
                    <a:pt x="10152" y="10576"/>
                  </a:lnTo>
                  <a:lnTo>
                    <a:pt x="10144" y="10572"/>
                  </a:lnTo>
                  <a:lnTo>
                    <a:pt x="10139" y="10568"/>
                  </a:lnTo>
                  <a:lnTo>
                    <a:pt x="10135" y="10562"/>
                  </a:lnTo>
                  <a:lnTo>
                    <a:pt x="10132" y="10556"/>
                  </a:lnTo>
                  <a:lnTo>
                    <a:pt x="10131" y="10549"/>
                  </a:lnTo>
                  <a:lnTo>
                    <a:pt x="10134" y="10536"/>
                  </a:lnTo>
                  <a:lnTo>
                    <a:pt x="10133" y="10526"/>
                  </a:lnTo>
                  <a:lnTo>
                    <a:pt x="10135" y="10526"/>
                  </a:lnTo>
                  <a:lnTo>
                    <a:pt x="10140" y="10534"/>
                  </a:lnTo>
                  <a:lnTo>
                    <a:pt x="10147" y="10534"/>
                  </a:lnTo>
                  <a:lnTo>
                    <a:pt x="10151" y="10529"/>
                  </a:lnTo>
                  <a:lnTo>
                    <a:pt x="10152" y="10519"/>
                  </a:lnTo>
                  <a:lnTo>
                    <a:pt x="10150" y="10520"/>
                  </a:lnTo>
                  <a:lnTo>
                    <a:pt x="10146" y="10519"/>
                  </a:lnTo>
                  <a:lnTo>
                    <a:pt x="10143" y="10516"/>
                  </a:lnTo>
                  <a:lnTo>
                    <a:pt x="10142" y="10508"/>
                  </a:lnTo>
                  <a:lnTo>
                    <a:pt x="10144" y="10503"/>
                  </a:lnTo>
                  <a:lnTo>
                    <a:pt x="10147" y="10500"/>
                  </a:lnTo>
                  <a:lnTo>
                    <a:pt x="10149" y="10497"/>
                  </a:lnTo>
                  <a:lnTo>
                    <a:pt x="10149" y="10490"/>
                  </a:lnTo>
                  <a:lnTo>
                    <a:pt x="10136" y="10495"/>
                  </a:lnTo>
                  <a:lnTo>
                    <a:pt x="10113" y="10517"/>
                  </a:lnTo>
                  <a:lnTo>
                    <a:pt x="10101" y="10515"/>
                  </a:lnTo>
                  <a:lnTo>
                    <a:pt x="10110" y="10497"/>
                  </a:lnTo>
                  <a:lnTo>
                    <a:pt x="10117" y="10490"/>
                  </a:lnTo>
                  <a:lnTo>
                    <a:pt x="10121" y="10488"/>
                  </a:lnTo>
                  <a:lnTo>
                    <a:pt x="10129" y="10483"/>
                  </a:lnTo>
                  <a:lnTo>
                    <a:pt x="10146" y="10484"/>
                  </a:lnTo>
                  <a:lnTo>
                    <a:pt x="10154" y="10480"/>
                  </a:lnTo>
                  <a:lnTo>
                    <a:pt x="10153" y="10475"/>
                  </a:lnTo>
                  <a:lnTo>
                    <a:pt x="10147" y="10474"/>
                  </a:lnTo>
                  <a:lnTo>
                    <a:pt x="10133" y="10477"/>
                  </a:lnTo>
                  <a:lnTo>
                    <a:pt x="10135" y="10470"/>
                  </a:lnTo>
                  <a:lnTo>
                    <a:pt x="10144" y="10463"/>
                  </a:lnTo>
                  <a:lnTo>
                    <a:pt x="10145" y="10457"/>
                  </a:lnTo>
                  <a:lnTo>
                    <a:pt x="10140" y="10452"/>
                  </a:lnTo>
                  <a:lnTo>
                    <a:pt x="10108" y="10437"/>
                  </a:lnTo>
                  <a:lnTo>
                    <a:pt x="10079" y="10437"/>
                  </a:lnTo>
                  <a:lnTo>
                    <a:pt x="10078" y="10433"/>
                  </a:lnTo>
                  <a:lnTo>
                    <a:pt x="10083" y="10429"/>
                  </a:lnTo>
                  <a:lnTo>
                    <a:pt x="10089" y="10428"/>
                  </a:lnTo>
                  <a:lnTo>
                    <a:pt x="10085" y="10421"/>
                  </a:lnTo>
                  <a:lnTo>
                    <a:pt x="10082" y="10419"/>
                  </a:lnTo>
                  <a:lnTo>
                    <a:pt x="10081" y="10414"/>
                  </a:lnTo>
                  <a:lnTo>
                    <a:pt x="10088" y="10413"/>
                  </a:lnTo>
                  <a:lnTo>
                    <a:pt x="10072" y="10387"/>
                  </a:lnTo>
                  <a:lnTo>
                    <a:pt x="10066" y="10381"/>
                  </a:lnTo>
                  <a:lnTo>
                    <a:pt x="10068" y="10381"/>
                  </a:lnTo>
                  <a:lnTo>
                    <a:pt x="10047" y="10382"/>
                  </a:lnTo>
                  <a:lnTo>
                    <a:pt x="10038" y="10376"/>
                  </a:lnTo>
                  <a:lnTo>
                    <a:pt x="10039" y="10360"/>
                  </a:lnTo>
                  <a:lnTo>
                    <a:pt x="10036" y="10353"/>
                  </a:lnTo>
                  <a:lnTo>
                    <a:pt x="10046" y="10336"/>
                  </a:lnTo>
                  <a:lnTo>
                    <a:pt x="10046" y="10324"/>
                  </a:lnTo>
                  <a:lnTo>
                    <a:pt x="10039" y="10318"/>
                  </a:lnTo>
                  <a:lnTo>
                    <a:pt x="10016" y="10310"/>
                  </a:lnTo>
                  <a:lnTo>
                    <a:pt x="10008" y="10309"/>
                  </a:lnTo>
                  <a:lnTo>
                    <a:pt x="10004" y="10307"/>
                  </a:lnTo>
                  <a:lnTo>
                    <a:pt x="9990" y="10291"/>
                  </a:lnTo>
                  <a:lnTo>
                    <a:pt x="9984" y="10288"/>
                  </a:lnTo>
                  <a:lnTo>
                    <a:pt x="9972" y="10285"/>
                  </a:lnTo>
                  <a:lnTo>
                    <a:pt x="9905" y="10238"/>
                  </a:lnTo>
                  <a:lnTo>
                    <a:pt x="9872" y="10227"/>
                  </a:lnTo>
                  <a:lnTo>
                    <a:pt x="9868" y="10222"/>
                  </a:lnTo>
                  <a:lnTo>
                    <a:pt x="9862" y="10215"/>
                  </a:lnTo>
                  <a:lnTo>
                    <a:pt x="9856" y="10209"/>
                  </a:lnTo>
                  <a:lnTo>
                    <a:pt x="9850" y="10204"/>
                  </a:lnTo>
                  <a:lnTo>
                    <a:pt x="9824" y="10200"/>
                  </a:lnTo>
                  <a:lnTo>
                    <a:pt x="9775" y="10174"/>
                  </a:lnTo>
                  <a:lnTo>
                    <a:pt x="9754" y="10157"/>
                  </a:lnTo>
                  <a:lnTo>
                    <a:pt x="9753" y="10152"/>
                  </a:lnTo>
                  <a:lnTo>
                    <a:pt x="9823" y="10189"/>
                  </a:lnTo>
                  <a:lnTo>
                    <a:pt x="9845" y="10193"/>
                  </a:lnTo>
                  <a:lnTo>
                    <a:pt x="9856" y="10190"/>
                  </a:lnTo>
                  <a:lnTo>
                    <a:pt x="9875" y="10175"/>
                  </a:lnTo>
                  <a:lnTo>
                    <a:pt x="9895" y="10145"/>
                  </a:lnTo>
                  <a:lnTo>
                    <a:pt x="9902" y="10138"/>
                  </a:lnTo>
                  <a:lnTo>
                    <a:pt x="9912" y="10137"/>
                  </a:lnTo>
                  <a:lnTo>
                    <a:pt x="9913" y="10142"/>
                  </a:lnTo>
                  <a:lnTo>
                    <a:pt x="9903" y="10149"/>
                  </a:lnTo>
                  <a:lnTo>
                    <a:pt x="9901" y="10153"/>
                  </a:lnTo>
                  <a:lnTo>
                    <a:pt x="9900" y="10158"/>
                  </a:lnTo>
                  <a:lnTo>
                    <a:pt x="9901" y="10168"/>
                  </a:lnTo>
                  <a:lnTo>
                    <a:pt x="9900" y="10173"/>
                  </a:lnTo>
                  <a:lnTo>
                    <a:pt x="9883" y="10184"/>
                  </a:lnTo>
                  <a:lnTo>
                    <a:pt x="9876" y="10194"/>
                  </a:lnTo>
                  <a:lnTo>
                    <a:pt x="9881" y="10204"/>
                  </a:lnTo>
                  <a:lnTo>
                    <a:pt x="9887" y="10205"/>
                  </a:lnTo>
                  <a:lnTo>
                    <a:pt x="9924" y="10176"/>
                  </a:lnTo>
                  <a:lnTo>
                    <a:pt x="9932" y="10175"/>
                  </a:lnTo>
                  <a:lnTo>
                    <a:pt x="9931" y="10182"/>
                  </a:lnTo>
                  <a:lnTo>
                    <a:pt x="9929" y="10185"/>
                  </a:lnTo>
                  <a:lnTo>
                    <a:pt x="9925" y="10186"/>
                  </a:lnTo>
                  <a:lnTo>
                    <a:pt x="9920" y="10186"/>
                  </a:lnTo>
                  <a:lnTo>
                    <a:pt x="9921" y="10190"/>
                  </a:lnTo>
                  <a:lnTo>
                    <a:pt x="9926" y="10190"/>
                  </a:lnTo>
                  <a:lnTo>
                    <a:pt x="9926" y="10195"/>
                  </a:lnTo>
                  <a:lnTo>
                    <a:pt x="9924" y="10195"/>
                  </a:lnTo>
                  <a:lnTo>
                    <a:pt x="9919" y="10200"/>
                  </a:lnTo>
                  <a:lnTo>
                    <a:pt x="9921" y="10203"/>
                  </a:lnTo>
                  <a:lnTo>
                    <a:pt x="9923" y="10204"/>
                  </a:lnTo>
                  <a:lnTo>
                    <a:pt x="9926" y="10205"/>
                  </a:lnTo>
                  <a:lnTo>
                    <a:pt x="9928" y="10204"/>
                  </a:lnTo>
                  <a:lnTo>
                    <a:pt x="9926" y="10204"/>
                  </a:lnTo>
                  <a:lnTo>
                    <a:pt x="9938" y="10198"/>
                  </a:lnTo>
                  <a:lnTo>
                    <a:pt x="9943" y="10198"/>
                  </a:lnTo>
                  <a:lnTo>
                    <a:pt x="9940" y="10199"/>
                  </a:lnTo>
                  <a:lnTo>
                    <a:pt x="9932" y="10209"/>
                  </a:lnTo>
                  <a:lnTo>
                    <a:pt x="9932" y="10213"/>
                  </a:lnTo>
                  <a:lnTo>
                    <a:pt x="9973" y="10204"/>
                  </a:lnTo>
                  <a:lnTo>
                    <a:pt x="9969" y="10194"/>
                  </a:lnTo>
                  <a:lnTo>
                    <a:pt x="9967" y="10190"/>
                  </a:lnTo>
                  <a:lnTo>
                    <a:pt x="9970" y="10185"/>
                  </a:lnTo>
                  <a:lnTo>
                    <a:pt x="9966" y="10179"/>
                  </a:lnTo>
                  <a:lnTo>
                    <a:pt x="9964" y="10174"/>
                  </a:lnTo>
                  <a:lnTo>
                    <a:pt x="9964" y="10169"/>
                  </a:lnTo>
                  <a:lnTo>
                    <a:pt x="9966" y="10166"/>
                  </a:lnTo>
                  <a:lnTo>
                    <a:pt x="9963" y="10160"/>
                  </a:lnTo>
                  <a:lnTo>
                    <a:pt x="9960" y="10151"/>
                  </a:lnTo>
                  <a:lnTo>
                    <a:pt x="9960" y="10142"/>
                  </a:lnTo>
                  <a:lnTo>
                    <a:pt x="9965" y="10136"/>
                  </a:lnTo>
                  <a:lnTo>
                    <a:pt x="9963" y="10130"/>
                  </a:lnTo>
                  <a:lnTo>
                    <a:pt x="9961" y="10127"/>
                  </a:lnTo>
                  <a:lnTo>
                    <a:pt x="9977" y="10108"/>
                  </a:lnTo>
                  <a:lnTo>
                    <a:pt x="9990" y="10101"/>
                  </a:lnTo>
                  <a:lnTo>
                    <a:pt x="9996" y="10094"/>
                  </a:lnTo>
                  <a:lnTo>
                    <a:pt x="10003" y="10089"/>
                  </a:lnTo>
                  <a:lnTo>
                    <a:pt x="10011" y="10092"/>
                  </a:lnTo>
                  <a:lnTo>
                    <a:pt x="10013" y="10089"/>
                  </a:lnTo>
                  <a:lnTo>
                    <a:pt x="10019" y="10086"/>
                  </a:lnTo>
                  <a:lnTo>
                    <a:pt x="10022" y="10082"/>
                  </a:lnTo>
                  <a:lnTo>
                    <a:pt x="10017" y="10079"/>
                  </a:lnTo>
                  <a:lnTo>
                    <a:pt x="10009" y="10081"/>
                  </a:lnTo>
                  <a:lnTo>
                    <a:pt x="10006" y="10078"/>
                  </a:lnTo>
                  <a:lnTo>
                    <a:pt x="9993" y="10069"/>
                  </a:lnTo>
                  <a:lnTo>
                    <a:pt x="9987" y="10066"/>
                  </a:lnTo>
                  <a:lnTo>
                    <a:pt x="9981" y="10067"/>
                  </a:lnTo>
                  <a:lnTo>
                    <a:pt x="9980" y="10062"/>
                  </a:lnTo>
                  <a:lnTo>
                    <a:pt x="9982" y="10062"/>
                  </a:lnTo>
                  <a:lnTo>
                    <a:pt x="10006" y="10060"/>
                  </a:lnTo>
                  <a:lnTo>
                    <a:pt x="10014" y="10063"/>
                  </a:lnTo>
                  <a:lnTo>
                    <a:pt x="10012" y="10068"/>
                  </a:lnTo>
                  <a:lnTo>
                    <a:pt x="10010" y="10068"/>
                  </a:lnTo>
                  <a:lnTo>
                    <a:pt x="10008" y="10067"/>
                  </a:lnTo>
                  <a:lnTo>
                    <a:pt x="10005" y="10064"/>
                  </a:lnTo>
                  <a:lnTo>
                    <a:pt x="10010" y="10070"/>
                  </a:lnTo>
                  <a:lnTo>
                    <a:pt x="10017" y="10074"/>
                  </a:lnTo>
                  <a:lnTo>
                    <a:pt x="10023" y="10076"/>
                  </a:lnTo>
                  <a:lnTo>
                    <a:pt x="10029" y="10076"/>
                  </a:lnTo>
                  <a:lnTo>
                    <a:pt x="10037" y="10073"/>
                  </a:lnTo>
                  <a:lnTo>
                    <a:pt x="10042" y="10070"/>
                  </a:lnTo>
                  <a:lnTo>
                    <a:pt x="10050" y="10060"/>
                  </a:lnTo>
                  <a:lnTo>
                    <a:pt x="10053" y="10059"/>
                  </a:lnTo>
                  <a:lnTo>
                    <a:pt x="10094" y="10062"/>
                  </a:lnTo>
                  <a:lnTo>
                    <a:pt x="10106" y="10053"/>
                  </a:lnTo>
                  <a:lnTo>
                    <a:pt x="10105" y="10049"/>
                  </a:lnTo>
                  <a:lnTo>
                    <a:pt x="10101" y="10050"/>
                  </a:lnTo>
                  <a:lnTo>
                    <a:pt x="10090" y="10057"/>
                  </a:lnTo>
                  <a:lnTo>
                    <a:pt x="10088" y="10058"/>
                  </a:lnTo>
                  <a:lnTo>
                    <a:pt x="10087" y="10055"/>
                  </a:lnTo>
                  <a:lnTo>
                    <a:pt x="10087" y="10051"/>
                  </a:lnTo>
                  <a:lnTo>
                    <a:pt x="10086" y="10047"/>
                  </a:lnTo>
                  <a:lnTo>
                    <a:pt x="10083" y="10046"/>
                  </a:lnTo>
                  <a:lnTo>
                    <a:pt x="10078" y="10046"/>
                  </a:lnTo>
                  <a:lnTo>
                    <a:pt x="10075" y="10045"/>
                  </a:lnTo>
                  <a:lnTo>
                    <a:pt x="10072" y="10042"/>
                  </a:lnTo>
                  <a:lnTo>
                    <a:pt x="10068" y="10037"/>
                  </a:lnTo>
                  <a:lnTo>
                    <a:pt x="10064" y="10031"/>
                  </a:lnTo>
                  <a:lnTo>
                    <a:pt x="10060" y="10026"/>
                  </a:lnTo>
                  <a:lnTo>
                    <a:pt x="10049" y="10024"/>
                  </a:lnTo>
                  <a:lnTo>
                    <a:pt x="10036" y="10017"/>
                  </a:lnTo>
                  <a:lnTo>
                    <a:pt x="9984" y="10003"/>
                  </a:lnTo>
                  <a:lnTo>
                    <a:pt x="9975" y="10002"/>
                  </a:lnTo>
                  <a:lnTo>
                    <a:pt x="9963" y="10007"/>
                  </a:lnTo>
                  <a:lnTo>
                    <a:pt x="9955" y="10018"/>
                  </a:lnTo>
                  <a:lnTo>
                    <a:pt x="9960" y="10039"/>
                  </a:lnTo>
                  <a:lnTo>
                    <a:pt x="9916" y="10043"/>
                  </a:lnTo>
                  <a:lnTo>
                    <a:pt x="9916" y="10033"/>
                  </a:lnTo>
                  <a:lnTo>
                    <a:pt x="9914" y="10022"/>
                  </a:lnTo>
                  <a:lnTo>
                    <a:pt x="9911" y="10014"/>
                  </a:lnTo>
                  <a:lnTo>
                    <a:pt x="9907" y="10011"/>
                  </a:lnTo>
                  <a:lnTo>
                    <a:pt x="9884" y="10028"/>
                  </a:lnTo>
                  <a:lnTo>
                    <a:pt x="9873" y="10021"/>
                  </a:lnTo>
                  <a:lnTo>
                    <a:pt x="9850" y="10035"/>
                  </a:lnTo>
                  <a:lnTo>
                    <a:pt x="9842" y="10034"/>
                  </a:lnTo>
                  <a:lnTo>
                    <a:pt x="9827" y="10019"/>
                  </a:lnTo>
                  <a:lnTo>
                    <a:pt x="9819" y="10007"/>
                  </a:lnTo>
                  <a:lnTo>
                    <a:pt x="9815" y="10002"/>
                  </a:lnTo>
                  <a:lnTo>
                    <a:pt x="9811" y="10001"/>
                  </a:lnTo>
                  <a:lnTo>
                    <a:pt x="9776" y="10018"/>
                  </a:lnTo>
                  <a:lnTo>
                    <a:pt x="9773" y="10022"/>
                  </a:lnTo>
                  <a:lnTo>
                    <a:pt x="9767" y="10032"/>
                  </a:lnTo>
                  <a:lnTo>
                    <a:pt x="9766" y="10034"/>
                  </a:lnTo>
                  <a:lnTo>
                    <a:pt x="9715" y="10039"/>
                  </a:lnTo>
                  <a:lnTo>
                    <a:pt x="9709" y="10042"/>
                  </a:lnTo>
                  <a:lnTo>
                    <a:pt x="9705" y="10047"/>
                  </a:lnTo>
                  <a:lnTo>
                    <a:pt x="9700" y="10049"/>
                  </a:lnTo>
                  <a:lnTo>
                    <a:pt x="9694" y="10041"/>
                  </a:lnTo>
                  <a:lnTo>
                    <a:pt x="9702" y="10033"/>
                  </a:lnTo>
                  <a:lnTo>
                    <a:pt x="9758" y="10014"/>
                  </a:lnTo>
                  <a:lnTo>
                    <a:pt x="9768" y="10005"/>
                  </a:lnTo>
                  <a:lnTo>
                    <a:pt x="9795" y="9966"/>
                  </a:lnTo>
                  <a:lnTo>
                    <a:pt x="9804" y="9962"/>
                  </a:lnTo>
                  <a:lnTo>
                    <a:pt x="9822" y="9960"/>
                  </a:lnTo>
                  <a:lnTo>
                    <a:pt x="9829" y="9955"/>
                  </a:lnTo>
                  <a:lnTo>
                    <a:pt x="9831" y="9944"/>
                  </a:lnTo>
                  <a:lnTo>
                    <a:pt x="9814" y="9952"/>
                  </a:lnTo>
                  <a:lnTo>
                    <a:pt x="9808" y="9952"/>
                  </a:lnTo>
                  <a:lnTo>
                    <a:pt x="9806" y="9936"/>
                  </a:lnTo>
                  <a:lnTo>
                    <a:pt x="9797" y="9937"/>
                  </a:lnTo>
                  <a:lnTo>
                    <a:pt x="9781" y="9949"/>
                  </a:lnTo>
                  <a:lnTo>
                    <a:pt x="9776" y="9946"/>
                  </a:lnTo>
                  <a:lnTo>
                    <a:pt x="9771" y="9940"/>
                  </a:lnTo>
                  <a:lnTo>
                    <a:pt x="9767" y="9936"/>
                  </a:lnTo>
                  <a:lnTo>
                    <a:pt x="9762" y="9939"/>
                  </a:lnTo>
                  <a:lnTo>
                    <a:pt x="9758" y="9943"/>
                  </a:lnTo>
                  <a:lnTo>
                    <a:pt x="9753" y="9942"/>
                  </a:lnTo>
                  <a:lnTo>
                    <a:pt x="9746" y="9938"/>
                  </a:lnTo>
                  <a:lnTo>
                    <a:pt x="9722" y="9935"/>
                  </a:lnTo>
                  <a:lnTo>
                    <a:pt x="9710" y="9937"/>
                  </a:lnTo>
                  <a:lnTo>
                    <a:pt x="9701" y="9942"/>
                  </a:lnTo>
                  <a:lnTo>
                    <a:pt x="9702" y="9952"/>
                  </a:lnTo>
                  <a:lnTo>
                    <a:pt x="9702" y="9954"/>
                  </a:lnTo>
                  <a:lnTo>
                    <a:pt x="9699" y="9957"/>
                  </a:lnTo>
                  <a:lnTo>
                    <a:pt x="9692" y="9957"/>
                  </a:lnTo>
                  <a:lnTo>
                    <a:pt x="9689" y="9960"/>
                  </a:lnTo>
                  <a:lnTo>
                    <a:pt x="9686" y="9967"/>
                  </a:lnTo>
                  <a:lnTo>
                    <a:pt x="9677" y="9974"/>
                  </a:lnTo>
                  <a:lnTo>
                    <a:pt x="9674" y="9979"/>
                  </a:lnTo>
                  <a:lnTo>
                    <a:pt x="9677" y="9983"/>
                  </a:lnTo>
                  <a:lnTo>
                    <a:pt x="9680" y="9988"/>
                  </a:lnTo>
                  <a:lnTo>
                    <a:pt x="9684" y="9998"/>
                  </a:lnTo>
                  <a:lnTo>
                    <a:pt x="9678" y="10001"/>
                  </a:lnTo>
                  <a:lnTo>
                    <a:pt x="9670" y="10015"/>
                  </a:lnTo>
                  <a:lnTo>
                    <a:pt x="9665" y="10019"/>
                  </a:lnTo>
                  <a:lnTo>
                    <a:pt x="9644" y="10021"/>
                  </a:lnTo>
                  <a:lnTo>
                    <a:pt x="9638" y="10026"/>
                  </a:lnTo>
                  <a:lnTo>
                    <a:pt x="9647" y="10030"/>
                  </a:lnTo>
                  <a:lnTo>
                    <a:pt x="9640" y="10038"/>
                  </a:lnTo>
                  <a:lnTo>
                    <a:pt x="9629" y="10045"/>
                  </a:lnTo>
                  <a:lnTo>
                    <a:pt x="9621" y="10055"/>
                  </a:lnTo>
                  <a:lnTo>
                    <a:pt x="9625" y="10071"/>
                  </a:lnTo>
                  <a:lnTo>
                    <a:pt x="9619" y="10071"/>
                  </a:lnTo>
                  <a:lnTo>
                    <a:pt x="9599" y="10060"/>
                  </a:lnTo>
                  <a:lnTo>
                    <a:pt x="9578" y="10055"/>
                  </a:lnTo>
                  <a:lnTo>
                    <a:pt x="9567" y="10045"/>
                  </a:lnTo>
                  <a:lnTo>
                    <a:pt x="9520" y="10032"/>
                  </a:lnTo>
                  <a:lnTo>
                    <a:pt x="9512" y="10033"/>
                  </a:lnTo>
                  <a:lnTo>
                    <a:pt x="9512" y="10026"/>
                  </a:lnTo>
                  <a:lnTo>
                    <a:pt x="9513" y="10023"/>
                  </a:lnTo>
                  <a:lnTo>
                    <a:pt x="9509" y="10020"/>
                  </a:lnTo>
                  <a:lnTo>
                    <a:pt x="9505" y="10019"/>
                  </a:lnTo>
                  <a:lnTo>
                    <a:pt x="9497" y="10020"/>
                  </a:lnTo>
                  <a:lnTo>
                    <a:pt x="9498" y="10015"/>
                  </a:lnTo>
                  <a:lnTo>
                    <a:pt x="9497" y="10012"/>
                  </a:lnTo>
                  <a:lnTo>
                    <a:pt x="9496" y="10011"/>
                  </a:lnTo>
                  <a:lnTo>
                    <a:pt x="9496" y="10011"/>
                  </a:lnTo>
                  <a:lnTo>
                    <a:pt x="9496" y="10015"/>
                  </a:lnTo>
                  <a:lnTo>
                    <a:pt x="9491" y="10009"/>
                  </a:lnTo>
                  <a:lnTo>
                    <a:pt x="9472" y="10002"/>
                  </a:lnTo>
                  <a:lnTo>
                    <a:pt x="9448" y="9979"/>
                  </a:lnTo>
                  <a:lnTo>
                    <a:pt x="9448" y="9975"/>
                  </a:lnTo>
                  <a:lnTo>
                    <a:pt x="9451" y="9975"/>
                  </a:lnTo>
                  <a:lnTo>
                    <a:pt x="9458" y="9979"/>
                  </a:lnTo>
                  <a:lnTo>
                    <a:pt x="9461" y="9983"/>
                  </a:lnTo>
                  <a:lnTo>
                    <a:pt x="9461" y="9982"/>
                  </a:lnTo>
                  <a:lnTo>
                    <a:pt x="9466" y="9983"/>
                  </a:lnTo>
                  <a:lnTo>
                    <a:pt x="9518" y="9988"/>
                  </a:lnTo>
                  <a:lnTo>
                    <a:pt x="9516" y="9984"/>
                  </a:lnTo>
                  <a:lnTo>
                    <a:pt x="9508" y="9980"/>
                  </a:lnTo>
                  <a:lnTo>
                    <a:pt x="9488" y="9981"/>
                  </a:lnTo>
                  <a:lnTo>
                    <a:pt x="9469" y="9965"/>
                  </a:lnTo>
                  <a:lnTo>
                    <a:pt x="9457" y="9961"/>
                  </a:lnTo>
                  <a:lnTo>
                    <a:pt x="9434" y="9961"/>
                  </a:lnTo>
                  <a:lnTo>
                    <a:pt x="9435" y="9964"/>
                  </a:lnTo>
                  <a:lnTo>
                    <a:pt x="9435" y="9965"/>
                  </a:lnTo>
                  <a:lnTo>
                    <a:pt x="9436" y="9965"/>
                  </a:lnTo>
                  <a:lnTo>
                    <a:pt x="9433" y="9967"/>
                  </a:lnTo>
                  <a:lnTo>
                    <a:pt x="9429" y="9966"/>
                  </a:lnTo>
                  <a:lnTo>
                    <a:pt x="9421" y="9962"/>
                  </a:lnTo>
                  <a:lnTo>
                    <a:pt x="9422" y="9956"/>
                  </a:lnTo>
                  <a:lnTo>
                    <a:pt x="9424" y="9951"/>
                  </a:lnTo>
                  <a:lnTo>
                    <a:pt x="9426" y="9946"/>
                  </a:lnTo>
                  <a:lnTo>
                    <a:pt x="9429" y="9942"/>
                  </a:lnTo>
                  <a:lnTo>
                    <a:pt x="9429" y="9937"/>
                  </a:lnTo>
                  <a:lnTo>
                    <a:pt x="9419" y="9933"/>
                  </a:lnTo>
                  <a:lnTo>
                    <a:pt x="9417" y="9933"/>
                  </a:lnTo>
                  <a:lnTo>
                    <a:pt x="9415" y="9937"/>
                  </a:lnTo>
                  <a:lnTo>
                    <a:pt x="9415" y="9941"/>
                  </a:lnTo>
                  <a:lnTo>
                    <a:pt x="9415" y="9946"/>
                  </a:lnTo>
                  <a:lnTo>
                    <a:pt x="9415" y="9949"/>
                  </a:lnTo>
                  <a:lnTo>
                    <a:pt x="9410" y="9951"/>
                  </a:lnTo>
                  <a:lnTo>
                    <a:pt x="9395" y="9950"/>
                  </a:lnTo>
                  <a:lnTo>
                    <a:pt x="9387" y="9944"/>
                  </a:lnTo>
                  <a:lnTo>
                    <a:pt x="9347" y="9957"/>
                  </a:lnTo>
                  <a:lnTo>
                    <a:pt x="9336" y="9974"/>
                  </a:lnTo>
                  <a:lnTo>
                    <a:pt x="9329" y="9980"/>
                  </a:lnTo>
                  <a:lnTo>
                    <a:pt x="9319" y="9980"/>
                  </a:lnTo>
                  <a:lnTo>
                    <a:pt x="9296" y="9971"/>
                  </a:lnTo>
                  <a:lnTo>
                    <a:pt x="9276" y="9979"/>
                  </a:lnTo>
                  <a:lnTo>
                    <a:pt x="9266" y="9978"/>
                  </a:lnTo>
                  <a:lnTo>
                    <a:pt x="9246" y="9972"/>
                  </a:lnTo>
                  <a:lnTo>
                    <a:pt x="9246" y="9967"/>
                  </a:lnTo>
                  <a:lnTo>
                    <a:pt x="9266" y="9959"/>
                  </a:lnTo>
                  <a:lnTo>
                    <a:pt x="9281" y="9966"/>
                  </a:lnTo>
                  <a:lnTo>
                    <a:pt x="9305" y="9967"/>
                  </a:lnTo>
                  <a:lnTo>
                    <a:pt x="9312" y="9965"/>
                  </a:lnTo>
                  <a:lnTo>
                    <a:pt x="9331" y="9947"/>
                  </a:lnTo>
                  <a:lnTo>
                    <a:pt x="9339" y="9942"/>
                  </a:lnTo>
                  <a:lnTo>
                    <a:pt x="9365" y="9938"/>
                  </a:lnTo>
                  <a:lnTo>
                    <a:pt x="9364" y="9933"/>
                  </a:lnTo>
                  <a:lnTo>
                    <a:pt x="9261" y="9951"/>
                  </a:lnTo>
                  <a:lnTo>
                    <a:pt x="9260" y="9946"/>
                  </a:lnTo>
                  <a:lnTo>
                    <a:pt x="9269" y="9945"/>
                  </a:lnTo>
                  <a:lnTo>
                    <a:pt x="9314" y="9908"/>
                  </a:lnTo>
                  <a:lnTo>
                    <a:pt x="9321" y="9898"/>
                  </a:lnTo>
                  <a:lnTo>
                    <a:pt x="9315" y="9895"/>
                  </a:lnTo>
                  <a:lnTo>
                    <a:pt x="9315" y="9891"/>
                  </a:lnTo>
                  <a:lnTo>
                    <a:pt x="9321" y="9881"/>
                  </a:lnTo>
                  <a:lnTo>
                    <a:pt x="9324" y="9883"/>
                  </a:lnTo>
                  <a:lnTo>
                    <a:pt x="9339" y="9899"/>
                  </a:lnTo>
                  <a:lnTo>
                    <a:pt x="9345" y="9901"/>
                  </a:lnTo>
                  <a:lnTo>
                    <a:pt x="9350" y="9899"/>
                  </a:lnTo>
                  <a:lnTo>
                    <a:pt x="9353" y="9894"/>
                  </a:lnTo>
                  <a:lnTo>
                    <a:pt x="9355" y="9885"/>
                  </a:lnTo>
                  <a:lnTo>
                    <a:pt x="9354" y="9882"/>
                  </a:lnTo>
                  <a:lnTo>
                    <a:pt x="9351" y="9873"/>
                  </a:lnTo>
                  <a:lnTo>
                    <a:pt x="9350" y="9869"/>
                  </a:lnTo>
                  <a:lnTo>
                    <a:pt x="9350" y="9862"/>
                  </a:lnTo>
                  <a:lnTo>
                    <a:pt x="9354" y="9860"/>
                  </a:lnTo>
                  <a:lnTo>
                    <a:pt x="9362" y="9860"/>
                  </a:lnTo>
                  <a:lnTo>
                    <a:pt x="9368" y="9857"/>
                  </a:lnTo>
                  <a:lnTo>
                    <a:pt x="9378" y="9850"/>
                  </a:lnTo>
                  <a:lnTo>
                    <a:pt x="9384" y="9848"/>
                  </a:lnTo>
                  <a:lnTo>
                    <a:pt x="9385" y="9847"/>
                  </a:lnTo>
                  <a:lnTo>
                    <a:pt x="9389" y="9841"/>
                  </a:lnTo>
                  <a:lnTo>
                    <a:pt x="9391" y="9838"/>
                  </a:lnTo>
                  <a:lnTo>
                    <a:pt x="9394" y="9838"/>
                  </a:lnTo>
                  <a:lnTo>
                    <a:pt x="9397" y="9838"/>
                  </a:lnTo>
                  <a:lnTo>
                    <a:pt x="9400" y="9838"/>
                  </a:lnTo>
                  <a:lnTo>
                    <a:pt x="9410" y="9825"/>
                  </a:lnTo>
                  <a:lnTo>
                    <a:pt x="9433" y="9814"/>
                  </a:lnTo>
                  <a:lnTo>
                    <a:pt x="9437" y="9800"/>
                  </a:lnTo>
                  <a:lnTo>
                    <a:pt x="9430" y="9796"/>
                  </a:lnTo>
                  <a:lnTo>
                    <a:pt x="9428" y="9796"/>
                  </a:lnTo>
                  <a:lnTo>
                    <a:pt x="9428" y="9791"/>
                  </a:lnTo>
                  <a:lnTo>
                    <a:pt x="9436" y="9789"/>
                  </a:lnTo>
                  <a:lnTo>
                    <a:pt x="9442" y="9785"/>
                  </a:lnTo>
                  <a:lnTo>
                    <a:pt x="9478" y="9738"/>
                  </a:lnTo>
                  <a:lnTo>
                    <a:pt x="9478" y="9734"/>
                  </a:lnTo>
                  <a:lnTo>
                    <a:pt x="9478" y="9729"/>
                  </a:lnTo>
                  <a:lnTo>
                    <a:pt x="9478" y="9725"/>
                  </a:lnTo>
                  <a:lnTo>
                    <a:pt x="9482" y="9723"/>
                  </a:lnTo>
                  <a:lnTo>
                    <a:pt x="9492" y="9723"/>
                  </a:lnTo>
                  <a:lnTo>
                    <a:pt x="9495" y="9722"/>
                  </a:lnTo>
                  <a:lnTo>
                    <a:pt x="9513" y="9706"/>
                  </a:lnTo>
                  <a:lnTo>
                    <a:pt x="9517" y="9700"/>
                  </a:lnTo>
                  <a:lnTo>
                    <a:pt x="9497" y="9680"/>
                  </a:lnTo>
                  <a:lnTo>
                    <a:pt x="9477" y="9666"/>
                  </a:lnTo>
                  <a:lnTo>
                    <a:pt x="9457" y="9660"/>
                  </a:lnTo>
                  <a:lnTo>
                    <a:pt x="9394" y="9661"/>
                  </a:lnTo>
                  <a:lnTo>
                    <a:pt x="9352" y="9683"/>
                  </a:lnTo>
                  <a:lnTo>
                    <a:pt x="9352" y="9695"/>
                  </a:lnTo>
                  <a:lnTo>
                    <a:pt x="9348" y="9700"/>
                  </a:lnTo>
                  <a:lnTo>
                    <a:pt x="9342" y="9696"/>
                  </a:lnTo>
                  <a:lnTo>
                    <a:pt x="9332" y="9683"/>
                  </a:lnTo>
                  <a:lnTo>
                    <a:pt x="9327" y="9678"/>
                  </a:lnTo>
                  <a:lnTo>
                    <a:pt x="9316" y="9682"/>
                  </a:lnTo>
                  <a:lnTo>
                    <a:pt x="9310" y="9679"/>
                  </a:lnTo>
                  <a:lnTo>
                    <a:pt x="9325" y="9667"/>
                  </a:lnTo>
                  <a:lnTo>
                    <a:pt x="9343" y="9662"/>
                  </a:lnTo>
                  <a:lnTo>
                    <a:pt x="9348" y="9639"/>
                  </a:lnTo>
                  <a:lnTo>
                    <a:pt x="9351" y="9633"/>
                  </a:lnTo>
                  <a:lnTo>
                    <a:pt x="9360" y="9630"/>
                  </a:lnTo>
                  <a:lnTo>
                    <a:pt x="9364" y="9626"/>
                  </a:lnTo>
                  <a:lnTo>
                    <a:pt x="9356" y="9615"/>
                  </a:lnTo>
                  <a:lnTo>
                    <a:pt x="9348" y="9610"/>
                  </a:lnTo>
                  <a:lnTo>
                    <a:pt x="9341" y="9608"/>
                  </a:lnTo>
                  <a:lnTo>
                    <a:pt x="9331" y="9609"/>
                  </a:lnTo>
                  <a:lnTo>
                    <a:pt x="9331" y="9604"/>
                  </a:lnTo>
                  <a:lnTo>
                    <a:pt x="9359" y="9602"/>
                  </a:lnTo>
                  <a:lnTo>
                    <a:pt x="9366" y="9600"/>
                  </a:lnTo>
                  <a:lnTo>
                    <a:pt x="9378" y="9591"/>
                  </a:lnTo>
                  <a:lnTo>
                    <a:pt x="9384" y="9590"/>
                  </a:lnTo>
                  <a:lnTo>
                    <a:pt x="9383" y="9595"/>
                  </a:lnTo>
                  <a:lnTo>
                    <a:pt x="9390" y="9595"/>
                  </a:lnTo>
                  <a:lnTo>
                    <a:pt x="9393" y="9593"/>
                  </a:lnTo>
                  <a:lnTo>
                    <a:pt x="9395" y="9589"/>
                  </a:lnTo>
                  <a:lnTo>
                    <a:pt x="9396" y="9586"/>
                  </a:lnTo>
                  <a:lnTo>
                    <a:pt x="9396" y="9581"/>
                  </a:lnTo>
                  <a:lnTo>
                    <a:pt x="9395" y="9576"/>
                  </a:lnTo>
                  <a:lnTo>
                    <a:pt x="9392" y="9575"/>
                  </a:lnTo>
                  <a:lnTo>
                    <a:pt x="9385" y="9574"/>
                  </a:lnTo>
                  <a:lnTo>
                    <a:pt x="9361" y="9563"/>
                  </a:lnTo>
                  <a:lnTo>
                    <a:pt x="9375" y="9562"/>
                  </a:lnTo>
                  <a:lnTo>
                    <a:pt x="9381" y="9558"/>
                  </a:lnTo>
                  <a:lnTo>
                    <a:pt x="9380" y="9546"/>
                  </a:lnTo>
                  <a:lnTo>
                    <a:pt x="9386" y="9550"/>
                  </a:lnTo>
                  <a:lnTo>
                    <a:pt x="9393" y="9558"/>
                  </a:lnTo>
                  <a:lnTo>
                    <a:pt x="9406" y="9579"/>
                  </a:lnTo>
                  <a:lnTo>
                    <a:pt x="9407" y="9587"/>
                  </a:lnTo>
                  <a:lnTo>
                    <a:pt x="9410" y="9593"/>
                  </a:lnTo>
                  <a:lnTo>
                    <a:pt x="9416" y="9596"/>
                  </a:lnTo>
                  <a:lnTo>
                    <a:pt x="9444" y="9600"/>
                  </a:lnTo>
                  <a:lnTo>
                    <a:pt x="9452" y="9604"/>
                  </a:lnTo>
                  <a:lnTo>
                    <a:pt x="9459" y="9610"/>
                  </a:lnTo>
                  <a:lnTo>
                    <a:pt x="9472" y="9626"/>
                  </a:lnTo>
                  <a:lnTo>
                    <a:pt x="9480" y="9630"/>
                  </a:lnTo>
                  <a:lnTo>
                    <a:pt x="9489" y="9632"/>
                  </a:lnTo>
                  <a:lnTo>
                    <a:pt x="9523" y="9625"/>
                  </a:lnTo>
                  <a:lnTo>
                    <a:pt x="9537" y="9617"/>
                  </a:lnTo>
                  <a:lnTo>
                    <a:pt x="9544" y="9615"/>
                  </a:lnTo>
                  <a:lnTo>
                    <a:pt x="9581" y="9616"/>
                  </a:lnTo>
                  <a:lnTo>
                    <a:pt x="9626" y="9604"/>
                  </a:lnTo>
                  <a:lnTo>
                    <a:pt x="9632" y="9600"/>
                  </a:lnTo>
                  <a:lnTo>
                    <a:pt x="9634" y="9596"/>
                  </a:lnTo>
                  <a:lnTo>
                    <a:pt x="9635" y="9592"/>
                  </a:lnTo>
                  <a:lnTo>
                    <a:pt x="9626" y="9578"/>
                  </a:lnTo>
                  <a:lnTo>
                    <a:pt x="9616" y="9567"/>
                  </a:lnTo>
                  <a:lnTo>
                    <a:pt x="9593" y="9552"/>
                  </a:lnTo>
                  <a:lnTo>
                    <a:pt x="9586" y="9544"/>
                  </a:lnTo>
                  <a:lnTo>
                    <a:pt x="9583" y="9543"/>
                  </a:lnTo>
                  <a:lnTo>
                    <a:pt x="9583" y="9550"/>
                  </a:lnTo>
                  <a:lnTo>
                    <a:pt x="9582" y="9556"/>
                  </a:lnTo>
                  <a:lnTo>
                    <a:pt x="9579" y="9562"/>
                  </a:lnTo>
                  <a:lnTo>
                    <a:pt x="9576" y="9566"/>
                  </a:lnTo>
                  <a:lnTo>
                    <a:pt x="9572" y="9568"/>
                  </a:lnTo>
                  <a:lnTo>
                    <a:pt x="9572" y="9564"/>
                  </a:lnTo>
                  <a:lnTo>
                    <a:pt x="9572" y="9550"/>
                  </a:lnTo>
                  <a:lnTo>
                    <a:pt x="9565" y="9531"/>
                  </a:lnTo>
                  <a:lnTo>
                    <a:pt x="9550" y="9497"/>
                  </a:lnTo>
                  <a:lnTo>
                    <a:pt x="9553" y="9496"/>
                  </a:lnTo>
                  <a:lnTo>
                    <a:pt x="9558" y="9490"/>
                  </a:lnTo>
                  <a:lnTo>
                    <a:pt x="9561" y="9487"/>
                  </a:lnTo>
                  <a:lnTo>
                    <a:pt x="9556" y="9476"/>
                  </a:lnTo>
                  <a:lnTo>
                    <a:pt x="9551" y="9467"/>
                  </a:lnTo>
                  <a:lnTo>
                    <a:pt x="9546" y="9461"/>
                  </a:lnTo>
                  <a:lnTo>
                    <a:pt x="9539" y="9460"/>
                  </a:lnTo>
                  <a:lnTo>
                    <a:pt x="9536" y="9461"/>
                  </a:lnTo>
                  <a:lnTo>
                    <a:pt x="9534" y="9463"/>
                  </a:lnTo>
                  <a:lnTo>
                    <a:pt x="9531" y="9472"/>
                  </a:lnTo>
                  <a:lnTo>
                    <a:pt x="9529" y="9477"/>
                  </a:lnTo>
                  <a:lnTo>
                    <a:pt x="9526" y="9473"/>
                  </a:lnTo>
                  <a:lnTo>
                    <a:pt x="9523" y="9466"/>
                  </a:lnTo>
                  <a:lnTo>
                    <a:pt x="9520" y="9461"/>
                  </a:lnTo>
                  <a:lnTo>
                    <a:pt x="9513" y="9458"/>
                  </a:lnTo>
                  <a:lnTo>
                    <a:pt x="9505" y="9457"/>
                  </a:lnTo>
                  <a:lnTo>
                    <a:pt x="9497" y="9459"/>
                  </a:lnTo>
                  <a:lnTo>
                    <a:pt x="9492" y="9466"/>
                  </a:lnTo>
                  <a:lnTo>
                    <a:pt x="9492" y="9477"/>
                  </a:lnTo>
                  <a:lnTo>
                    <a:pt x="9497" y="9487"/>
                  </a:lnTo>
                  <a:lnTo>
                    <a:pt x="9512" y="9501"/>
                  </a:lnTo>
                  <a:lnTo>
                    <a:pt x="9499" y="9501"/>
                  </a:lnTo>
                  <a:lnTo>
                    <a:pt x="9495" y="9502"/>
                  </a:lnTo>
                  <a:lnTo>
                    <a:pt x="9492" y="9506"/>
                  </a:lnTo>
                  <a:lnTo>
                    <a:pt x="9490" y="9512"/>
                  </a:lnTo>
                  <a:lnTo>
                    <a:pt x="9489" y="9517"/>
                  </a:lnTo>
                  <a:lnTo>
                    <a:pt x="9487" y="9522"/>
                  </a:lnTo>
                  <a:lnTo>
                    <a:pt x="9487" y="9532"/>
                  </a:lnTo>
                  <a:lnTo>
                    <a:pt x="9486" y="9535"/>
                  </a:lnTo>
                  <a:lnTo>
                    <a:pt x="9485" y="9537"/>
                  </a:lnTo>
                  <a:lnTo>
                    <a:pt x="9483" y="9534"/>
                  </a:lnTo>
                  <a:lnTo>
                    <a:pt x="9483" y="9530"/>
                  </a:lnTo>
                  <a:lnTo>
                    <a:pt x="9482" y="9528"/>
                  </a:lnTo>
                  <a:lnTo>
                    <a:pt x="9468" y="9519"/>
                  </a:lnTo>
                  <a:lnTo>
                    <a:pt x="9471" y="9515"/>
                  </a:lnTo>
                  <a:lnTo>
                    <a:pt x="9473" y="9514"/>
                  </a:lnTo>
                  <a:lnTo>
                    <a:pt x="9467" y="9506"/>
                  </a:lnTo>
                  <a:lnTo>
                    <a:pt x="9457" y="9504"/>
                  </a:lnTo>
                  <a:lnTo>
                    <a:pt x="9440" y="9507"/>
                  </a:lnTo>
                  <a:lnTo>
                    <a:pt x="9439" y="9502"/>
                  </a:lnTo>
                  <a:lnTo>
                    <a:pt x="9454" y="9500"/>
                  </a:lnTo>
                  <a:lnTo>
                    <a:pt x="9461" y="9496"/>
                  </a:lnTo>
                  <a:lnTo>
                    <a:pt x="9467" y="9490"/>
                  </a:lnTo>
                  <a:lnTo>
                    <a:pt x="9462" y="9482"/>
                  </a:lnTo>
                  <a:lnTo>
                    <a:pt x="9461" y="9474"/>
                  </a:lnTo>
                  <a:lnTo>
                    <a:pt x="9462" y="9467"/>
                  </a:lnTo>
                  <a:lnTo>
                    <a:pt x="9467" y="9461"/>
                  </a:lnTo>
                  <a:lnTo>
                    <a:pt x="9463" y="9458"/>
                  </a:lnTo>
                  <a:lnTo>
                    <a:pt x="9460" y="9457"/>
                  </a:lnTo>
                  <a:lnTo>
                    <a:pt x="9456" y="9457"/>
                  </a:lnTo>
                  <a:lnTo>
                    <a:pt x="9453" y="9457"/>
                  </a:lnTo>
                  <a:lnTo>
                    <a:pt x="9456" y="9449"/>
                  </a:lnTo>
                  <a:lnTo>
                    <a:pt x="9457" y="9447"/>
                  </a:lnTo>
                  <a:lnTo>
                    <a:pt x="9457" y="9442"/>
                  </a:lnTo>
                  <a:lnTo>
                    <a:pt x="9453" y="9442"/>
                  </a:lnTo>
                  <a:lnTo>
                    <a:pt x="9445" y="9445"/>
                  </a:lnTo>
                  <a:lnTo>
                    <a:pt x="9442" y="9443"/>
                  </a:lnTo>
                  <a:lnTo>
                    <a:pt x="9441" y="9439"/>
                  </a:lnTo>
                  <a:lnTo>
                    <a:pt x="9442" y="9426"/>
                  </a:lnTo>
                  <a:lnTo>
                    <a:pt x="9440" y="9424"/>
                  </a:lnTo>
                  <a:lnTo>
                    <a:pt x="9410" y="9417"/>
                  </a:lnTo>
                  <a:lnTo>
                    <a:pt x="9410" y="9412"/>
                  </a:lnTo>
                  <a:lnTo>
                    <a:pt x="9410" y="9410"/>
                  </a:lnTo>
                  <a:lnTo>
                    <a:pt x="9412" y="9408"/>
                  </a:lnTo>
                  <a:lnTo>
                    <a:pt x="9414" y="9408"/>
                  </a:lnTo>
                  <a:lnTo>
                    <a:pt x="9416" y="9407"/>
                  </a:lnTo>
                  <a:lnTo>
                    <a:pt x="9416" y="9403"/>
                  </a:lnTo>
                  <a:lnTo>
                    <a:pt x="9415" y="9397"/>
                  </a:lnTo>
                  <a:lnTo>
                    <a:pt x="9413" y="9390"/>
                  </a:lnTo>
                  <a:lnTo>
                    <a:pt x="9410" y="9389"/>
                  </a:lnTo>
                  <a:lnTo>
                    <a:pt x="9404" y="9393"/>
                  </a:lnTo>
                  <a:lnTo>
                    <a:pt x="9393" y="9392"/>
                  </a:lnTo>
                  <a:lnTo>
                    <a:pt x="9370" y="9384"/>
                  </a:lnTo>
                  <a:lnTo>
                    <a:pt x="9358" y="9383"/>
                  </a:lnTo>
                  <a:lnTo>
                    <a:pt x="9369" y="9369"/>
                  </a:lnTo>
                  <a:lnTo>
                    <a:pt x="9372" y="9366"/>
                  </a:lnTo>
                  <a:lnTo>
                    <a:pt x="9378" y="9366"/>
                  </a:lnTo>
                  <a:lnTo>
                    <a:pt x="9383" y="9368"/>
                  </a:lnTo>
                  <a:lnTo>
                    <a:pt x="9384" y="9366"/>
                  </a:lnTo>
                  <a:lnTo>
                    <a:pt x="9379" y="9356"/>
                  </a:lnTo>
                  <a:lnTo>
                    <a:pt x="9374" y="9350"/>
                  </a:lnTo>
                  <a:lnTo>
                    <a:pt x="9370" y="9349"/>
                  </a:lnTo>
                  <a:lnTo>
                    <a:pt x="9367" y="9350"/>
                  </a:lnTo>
                  <a:lnTo>
                    <a:pt x="9363" y="9348"/>
                  </a:lnTo>
                  <a:lnTo>
                    <a:pt x="9359" y="9341"/>
                  </a:lnTo>
                  <a:lnTo>
                    <a:pt x="9357" y="9334"/>
                  </a:lnTo>
                  <a:lnTo>
                    <a:pt x="9358" y="9328"/>
                  </a:lnTo>
                  <a:lnTo>
                    <a:pt x="9361" y="9324"/>
                  </a:lnTo>
                  <a:lnTo>
                    <a:pt x="9358" y="9319"/>
                  </a:lnTo>
                  <a:lnTo>
                    <a:pt x="9364" y="9322"/>
                  </a:lnTo>
                  <a:lnTo>
                    <a:pt x="9373" y="9323"/>
                  </a:lnTo>
                  <a:lnTo>
                    <a:pt x="9382" y="9321"/>
                  </a:lnTo>
                  <a:lnTo>
                    <a:pt x="9388" y="9317"/>
                  </a:lnTo>
                  <a:lnTo>
                    <a:pt x="9379" y="9305"/>
                  </a:lnTo>
                  <a:lnTo>
                    <a:pt x="9365" y="9292"/>
                  </a:lnTo>
                  <a:lnTo>
                    <a:pt x="9353" y="9287"/>
                  </a:lnTo>
                  <a:lnTo>
                    <a:pt x="9351" y="9298"/>
                  </a:lnTo>
                  <a:lnTo>
                    <a:pt x="9350" y="9319"/>
                  </a:lnTo>
                  <a:lnTo>
                    <a:pt x="9343" y="9324"/>
                  </a:lnTo>
                  <a:lnTo>
                    <a:pt x="9334" y="9319"/>
                  </a:lnTo>
                  <a:lnTo>
                    <a:pt x="9329" y="9307"/>
                  </a:lnTo>
                  <a:lnTo>
                    <a:pt x="9336" y="9305"/>
                  </a:lnTo>
                  <a:lnTo>
                    <a:pt x="9338" y="9296"/>
                  </a:lnTo>
                  <a:lnTo>
                    <a:pt x="9338" y="9287"/>
                  </a:lnTo>
                  <a:lnTo>
                    <a:pt x="9336" y="9282"/>
                  </a:lnTo>
                  <a:lnTo>
                    <a:pt x="9333" y="9281"/>
                  </a:lnTo>
                  <a:lnTo>
                    <a:pt x="9319" y="9273"/>
                  </a:lnTo>
                  <a:lnTo>
                    <a:pt x="9303" y="9270"/>
                  </a:lnTo>
                  <a:lnTo>
                    <a:pt x="9297" y="9266"/>
                  </a:lnTo>
                  <a:lnTo>
                    <a:pt x="9298" y="9265"/>
                  </a:lnTo>
                  <a:lnTo>
                    <a:pt x="9298" y="9264"/>
                  </a:lnTo>
                  <a:lnTo>
                    <a:pt x="9298" y="9264"/>
                  </a:lnTo>
                  <a:lnTo>
                    <a:pt x="9298" y="9261"/>
                  </a:lnTo>
                  <a:lnTo>
                    <a:pt x="9236" y="9251"/>
                  </a:lnTo>
                  <a:lnTo>
                    <a:pt x="9223" y="9260"/>
                  </a:lnTo>
                  <a:lnTo>
                    <a:pt x="9218" y="9258"/>
                  </a:lnTo>
                  <a:lnTo>
                    <a:pt x="9223" y="9252"/>
                  </a:lnTo>
                  <a:lnTo>
                    <a:pt x="9213" y="9253"/>
                  </a:lnTo>
                  <a:lnTo>
                    <a:pt x="9218" y="9243"/>
                  </a:lnTo>
                  <a:lnTo>
                    <a:pt x="9221" y="9239"/>
                  </a:lnTo>
                  <a:lnTo>
                    <a:pt x="9225" y="9238"/>
                  </a:lnTo>
                  <a:lnTo>
                    <a:pt x="9220" y="9230"/>
                  </a:lnTo>
                  <a:lnTo>
                    <a:pt x="9214" y="9228"/>
                  </a:lnTo>
                  <a:lnTo>
                    <a:pt x="9201" y="9230"/>
                  </a:lnTo>
                  <a:lnTo>
                    <a:pt x="9200" y="9225"/>
                  </a:lnTo>
                  <a:lnTo>
                    <a:pt x="9216" y="9219"/>
                  </a:lnTo>
                  <a:lnTo>
                    <a:pt x="9216" y="9214"/>
                  </a:lnTo>
                  <a:lnTo>
                    <a:pt x="9212" y="9215"/>
                  </a:lnTo>
                  <a:lnTo>
                    <a:pt x="9209" y="9214"/>
                  </a:lnTo>
                  <a:lnTo>
                    <a:pt x="9206" y="9211"/>
                  </a:lnTo>
                  <a:lnTo>
                    <a:pt x="9204" y="9205"/>
                  </a:lnTo>
                  <a:lnTo>
                    <a:pt x="9209" y="9199"/>
                  </a:lnTo>
                  <a:lnTo>
                    <a:pt x="9203" y="9193"/>
                  </a:lnTo>
                  <a:lnTo>
                    <a:pt x="9186" y="9185"/>
                  </a:lnTo>
                  <a:lnTo>
                    <a:pt x="9178" y="9179"/>
                  </a:lnTo>
                  <a:lnTo>
                    <a:pt x="9161" y="9171"/>
                  </a:lnTo>
                  <a:lnTo>
                    <a:pt x="9122" y="9169"/>
                  </a:lnTo>
                  <a:lnTo>
                    <a:pt x="9096" y="9149"/>
                  </a:lnTo>
                  <a:lnTo>
                    <a:pt x="9089" y="9140"/>
                  </a:lnTo>
                  <a:lnTo>
                    <a:pt x="9084" y="9127"/>
                  </a:lnTo>
                  <a:lnTo>
                    <a:pt x="9092" y="9127"/>
                  </a:lnTo>
                  <a:lnTo>
                    <a:pt x="9100" y="9132"/>
                  </a:lnTo>
                  <a:lnTo>
                    <a:pt x="9120" y="9149"/>
                  </a:lnTo>
                  <a:lnTo>
                    <a:pt x="9122" y="9149"/>
                  </a:lnTo>
                  <a:lnTo>
                    <a:pt x="9129" y="9148"/>
                  </a:lnTo>
                  <a:lnTo>
                    <a:pt x="9141" y="9142"/>
                  </a:lnTo>
                  <a:lnTo>
                    <a:pt x="9145" y="9137"/>
                  </a:lnTo>
                  <a:lnTo>
                    <a:pt x="9138" y="9131"/>
                  </a:lnTo>
                  <a:lnTo>
                    <a:pt x="9130" y="9121"/>
                  </a:lnTo>
                  <a:lnTo>
                    <a:pt x="9125" y="9109"/>
                  </a:lnTo>
                  <a:lnTo>
                    <a:pt x="9125" y="9095"/>
                  </a:lnTo>
                  <a:lnTo>
                    <a:pt x="9122" y="9091"/>
                  </a:lnTo>
                  <a:lnTo>
                    <a:pt x="9122" y="9080"/>
                  </a:lnTo>
                  <a:lnTo>
                    <a:pt x="9120" y="9047"/>
                  </a:lnTo>
                  <a:lnTo>
                    <a:pt x="9120" y="9035"/>
                  </a:lnTo>
                  <a:lnTo>
                    <a:pt x="9121" y="9025"/>
                  </a:lnTo>
                  <a:lnTo>
                    <a:pt x="9126" y="9007"/>
                  </a:lnTo>
                  <a:lnTo>
                    <a:pt x="9116" y="8995"/>
                  </a:lnTo>
                  <a:lnTo>
                    <a:pt x="9114" y="8990"/>
                  </a:lnTo>
                  <a:lnTo>
                    <a:pt x="9114" y="8979"/>
                  </a:lnTo>
                  <a:lnTo>
                    <a:pt x="9114" y="8974"/>
                  </a:lnTo>
                  <a:lnTo>
                    <a:pt x="9117" y="8968"/>
                  </a:lnTo>
                  <a:lnTo>
                    <a:pt x="9118" y="8965"/>
                  </a:lnTo>
                  <a:lnTo>
                    <a:pt x="9117" y="8961"/>
                  </a:lnTo>
                  <a:lnTo>
                    <a:pt x="9114" y="8956"/>
                  </a:lnTo>
                  <a:lnTo>
                    <a:pt x="9113" y="8950"/>
                  </a:lnTo>
                  <a:lnTo>
                    <a:pt x="9113" y="8940"/>
                  </a:lnTo>
                  <a:lnTo>
                    <a:pt x="9114" y="8934"/>
                  </a:lnTo>
                  <a:lnTo>
                    <a:pt x="9113" y="8928"/>
                  </a:lnTo>
                  <a:lnTo>
                    <a:pt x="9108" y="8916"/>
                  </a:lnTo>
                  <a:lnTo>
                    <a:pt x="9103" y="8907"/>
                  </a:lnTo>
                  <a:lnTo>
                    <a:pt x="9083" y="8884"/>
                  </a:lnTo>
                  <a:lnTo>
                    <a:pt x="9083" y="8875"/>
                  </a:lnTo>
                  <a:lnTo>
                    <a:pt x="9081" y="8868"/>
                  </a:lnTo>
                  <a:lnTo>
                    <a:pt x="9078" y="8859"/>
                  </a:lnTo>
                  <a:lnTo>
                    <a:pt x="9072" y="8834"/>
                  </a:lnTo>
                  <a:lnTo>
                    <a:pt x="9068" y="8826"/>
                  </a:lnTo>
                  <a:lnTo>
                    <a:pt x="9055" y="8819"/>
                  </a:lnTo>
                  <a:lnTo>
                    <a:pt x="9057" y="8813"/>
                  </a:lnTo>
                  <a:lnTo>
                    <a:pt x="9058" y="8805"/>
                  </a:lnTo>
                  <a:lnTo>
                    <a:pt x="9058" y="8798"/>
                  </a:lnTo>
                  <a:lnTo>
                    <a:pt x="9053" y="8792"/>
                  </a:lnTo>
                  <a:lnTo>
                    <a:pt x="9044" y="8785"/>
                  </a:lnTo>
                  <a:lnTo>
                    <a:pt x="9035" y="8782"/>
                  </a:lnTo>
                  <a:lnTo>
                    <a:pt x="9011" y="8781"/>
                  </a:lnTo>
                  <a:lnTo>
                    <a:pt x="9004" y="8777"/>
                  </a:lnTo>
                  <a:lnTo>
                    <a:pt x="8998" y="8770"/>
                  </a:lnTo>
                  <a:lnTo>
                    <a:pt x="8992" y="8761"/>
                  </a:lnTo>
                  <a:lnTo>
                    <a:pt x="8990" y="8755"/>
                  </a:lnTo>
                  <a:lnTo>
                    <a:pt x="8989" y="8751"/>
                  </a:lnTo>
                  <a:lnTo>
                    <a:pt x="8988" y="8749"/>
                  </a:lnTo>
                  <a:lnTo>
                    <a:pt x="8988" y="8746"/>
                  </a:lnTo>
                  <a:lnTo>
                    <a:pt x="8986" y="8741"/>
                  </a:lnTo>
                  <a:lnTo>
                    <a:pt x="8985" y="8737"/>
                  </a:lnTo>
                  <a:lnTo>
                    <a:pt x="8983" y="8734"/>
                  </a:lnTo>
                  <a:lnTo>
                    <a:pt x="8980" y="8732"/>
                  </a:lnTo>
                  <a:lnTo>
                    <a:pt x="8976" y="8718"/>
                  </a:lnTo>
                  <a:lnTo>
                    <a:pt x="8963" y="8709"/>
                  </a:lnTo>
                  <a:lnTo>
                    <a:pt x="8931" y="8698"/>
                  </a:lnTo>
                  <a:lnTo>
                    <a:pt x="8927" y="8693"/>
                  </a:lnTo>
                  <a:lnTo>
                    <a:pt x="8924" y="8687"/>
                  </a:lnTo>
                  <a:lnTo>
                    <a:pt x="8918" y="8681"/>
                  </a:lnTo>
                  <a:lnTo>
                    <a:pt x="8910" y="8676"/>
                  </a:lnTo>
                  <a:lnTo>
                    <a:pt x="8872" y="8666"/>
                  </a:lnTo>
                  <a:lnTo>
                    <a:pt x="8843" y="8650"/>
                  </a:lnTo>
                  <a:lnTo>
                    <a:pt x="8810" y="8618"/>
                  </a:lnTo>
                  <a:lnTo>
                    <a:pt x="8788" y="8606"/>
                  </a:lnTo>
                  <a:lnTo>
                    <a:pt x="8783" y="8600"/>
                  </a:lnTo>
                  <a:lnTo>
                    <a:pt x="8808" y="8563"/>
                  </a:lnTo>
                  <a:lnTo>
                    <a:pt x="8810" y="8556"/>
                  </a:lnTo>
                  <a:lnTo>
                    <a:pt x="8809" y="8543"/>
                  </a:lnTo>
                  <a:lnTo>
                    <a:pt x="8801" y="8521"/>
                  </a:lnTo>
                  <a:lnTo>
                    <a:pt x="8788" y="8512"/>
                  </a:lnTo>
                  <a:lnTo>
                    <a:pt x="8775" y="8513"/>
                  </a:lnTo>
                  <a:lnTo>
                    <a:pt x="8765" y="8522"/>
                  </a:lnTo>
                  <a:lnTo>
                    <a:pt x="8758" y="8529"/>
                  </a:lnTo>
                  <a:lnTo>
                    <a:pt x="8752" y="8533"/>
                  </a:lnTo>
                  <a:lnTo>
                    <a:pt x="8736" y="8536"/>
                  </a:lnTo>
                  <a:lnTo>
                    <a:pt x="8729" y="8535"/>
                  </a:lnTo>
                  <a:lnTo>
                    <a:pt x="8725" y="8531"/>
                  </a:lnTo>
                  <a:lnTo>
                    <a:pt x="8716" y="8518"/>
                  </a:lnTo>
                  <a:lnTo>
                    <a:pt x="8703" y="8511"/>
                  </a:lnTo>
                  <a:lnTo>
                    <a:pt x="8686" y="8532"/>
                  </a:lnTo>
                  <a:lnTo>
                    <a:pt x="8674" y="8530"/>
                  </a:lnTo>
                  <a:lnTo>
                    <a:pt x="8673" y="8517"/>
                  </a:lnTo>
                  <a:lnTo>
                    <a:pt x="8667" y="8511"/>
                  </a:lnTo>
                  <a:lnTo>
                    <a:pt x="8658" y="8512"/>
                  </a:lnTo>
                  <a:lnTo>
                    <a:pt x="8652" y="8520"/>
                  </a:lnTo>
                  <a:lnTo>
                    <a:pt x="8646" y="8543"/>
                  </a:lnTo>
                  <a:lnTo>
                    <a:pt x="8642" y="8552"/>
                  </a:lnTo>
                  <a:lnTo>
                    <a:pt x="8613" y="8605"/>
                  </a:lnTo>
                  <a:lnTo>
                    <a:pt x="8609" y="8604"/>
                  </a:lnTo>
                  <a:lnTo>
                    <a:pt x="8609" y="8592"/>
                  </a:lnTo>
                  <a:lnTo>
                    <a:pt x="8613" y="8564"/>
                  </a:lnTo>
                  <a:lnTo>
                    <a:pt x="8610" y="8556"/>
                  </a:lnTo>
                  <a:lnTo>
                    <a:pt x="8607" y="8548"/>
                  </a:lnTo>
                  <a:lnTo>
                    <a:pt x="8606" y="8540"/>
                  </a:lnTo>
                  <a:lnTo>
                    <a:pt x="8608" y="8532"/>
                  </a:lnTo>
                  <a:lnTo>
                    <a:pt x="8608" y="8529"/>
                  </a:lnTo>
                  <a:lnTo>
                    <a:pt x="8608" y="8522"/>
                  </a:lnTo>
                  <a:lnTo>
                    <a:pt x="8608" y="8520"/>
                  </a:lnTo>
                  <a:lnTo>
                    <a:pt x="8611" y="8520"/>
                  </a:lnTo>
                  <a:lnTo>
                    <a:pt x="8613" y="8518"/>
                  </a:lnTo>
                  <a:lnTo>
                    <a:pt x="8615" y="8514"/>
                  </a:lnTo>
                  <a:lnTo>
                    <a:pt x="8616" y="8510"/>
                  </a:lnTo>
                  <a:lnTo>
                    <a:pt x="8610" y="8504"/>
                  </a:lnTo>
                  <a:lnTo>
                    <a:pt x="8605" y="8501"/>
                  </a:lnTo>
                  <a:lnTo>
                    <a:pt x="8596" y="8501"/>
                  </a:lnTo>
                  <a:lnTo>
                    <a:pt x="8594" y="8505"/>
                  </a:lnTo>
                  <a:lnTo>
                    <a:pt x="8592" y="8513"/>
                  </a:lnTo>
                  <a:lnTo>
                    <a:pt x="8590" y="8517"/>
                  </a:lnTo>
                  <a:lnTo>
                    <a:pt x="8584" y="8512"/>
                  </a:lnTo>
                  <a:lnTo>
                    <a:pt x="8585" y="8503"/>
                  </a:lnTo>
                  <a:lnTo>
                    <a:pt x="8582" y="8496"/>
                  </a:lnTo>
                  <a:lnTo>
                    <a:pt x="8579" y="8493"/>
                  </a:lnTo>
                  <a:lnTo>
                    <a:pt x="8574" y="8493"/>
                  </a:lnTo>
                  <a:lnTo>
                    <a:pt x="8572" y="8496"/>
                  </a:lnTo>
                  <a:lnTo>
                    <a:pt x="8571" y="8502"/>
                  </a:lnTo>
                  <a:lnTo>
                    <a:pt x="8565" y="8532"/>
                  </a:lnTo>
                  <a:lnTo>
                    <a:pt x="8562" y="8539"/>
                  </a:lnTo>
                  <a:lnTo>
                    <a:pt x="8551" y="8553"/>
                  </a:lnTo>
                  <a:lnTo>
                    <a:pt x="8548" y="8551"/>
                  </a:lnTo>
                  <a:lnTo>
                    <a:pt x="8545" y="8548"/>
                  </a:lnTo>
                  <a:lnTo>
                    <a:pt x="8544" y="8544"/>
                  </a:lnTo>
                  <a:lnTo>
                    <a:pt x="8544" y="8538"/>
                  </a:lnTo>
                  <a:lnTo>
                    <a:pt x="8542" y="8538"/>
                  </a:lnTo>
                  <a:lnTo>
                    <a:pt x="8544" y="8525"/>
                  </a:lnTo>
                  <a:lnTo>
                    <a:pt x="8542" y="8516"/>
                  </a:lnTo>
                  <a:lnTo>
                    <a:pt x="8530" y="8500"/>
                  </a:lnTo>
                  <a:lnTo>
                    <a:pt x="8546" y="8483"/>
                  </a:lnTo>
                  <a:lnTo>
                    <a:pt x="8555" y="8477"/>
                  </a:lnTo>
                  <a:lnTo>
                    <a:pt x="8577" y="8474"/>
                  </a:lnTo>
                  <a:lnTo>
                    <a:pt x="8581" y="8470"/>
                  </a:lnTo>
                  <a:lnTo>
                    <a:pt x="8583" y="8463"/>
                  </a:lnTo>
                  <a:lnTo>
                    <a:pt x="8581" y="8450"/>
                  </a:lnTo>
                  <a:lnTo>
                    <a:pt x="8576" y="8445"/>
                  </a:lnTo>
                  <a:lnTo>
                    <a:pt x="8570" y="8444"/>
                  </a:lnTo>
                  <a:lnTo>
                    <a:pt x="8564" y="8440"/>
                  </a:lnTo>
                  <a:lnTo>
                    <a:pt x="8571" y="8437"/>
                  </a:lnTo>
                  <a:lnTo>
                    <a:pt x="8579" y="8436"/>
                  </a:lnTo>
                  <a:lnTo>
                    <a:pt x="8587" y="8433"/>
                  </a:lnTo>
                  <a:lnTo>
                    <a:pt x="8592" y="8424"/>
                  </a:lnTo>
                  <a:lnTo>
                    <a:pt x="8593" y="8412"/>
                  </a:lnTo>
                  <a:lnTo>
                    <a:pt x="8590" y="8407"/>
                  </a:lnTo>
                  <a:lnTo>
                    <a:pt x="8569" y="8401"/>
                  </a:lnTo>
                  <a:lnTo>
                    <a:pt x="8566" y="8398"/>
                  </a:lnTo>
                  <a:lnTo>
                    <a:pt x="8564" y="8390"/>
                  </a:lnTo>
                  <a:lnTo>
                    <a:pt x="8563" y="8381"/>
                  </a:lnTo>
                  <a:lnTo>
                    <a:pt x="8561" y="8378"/>
                  </a:lnTo>
                  <a:lnTo>
                    <a:pt x="8544" y="8371"/>
                  </a:lnTo>
                  <a:lnTo>
                    <a:pt x="8355" y="8418"/>
                  </a:lnTo>
                  <a:lnTo>
                    <a:pt x="8355" y="8423"/>
                  </a:lnTo>
                  <a:lnTo>
                    <a:pt x="8357" y="8425"/>
                  </a:lnTo>
                  <a:lnTo>
                    <a:pt x="8358" y="8427"/>
                  </a:lnTo>
                  <a:lnTo>
                    <a:pt x="8359" y="8430"/>
                  </a:lnTo>
                  <a:lnTo>
                    <a:pt x="8360" y="8433"/>
                  </a:lnTo>
                  <a:lnTo>
                    <a:pt x="8352" y="8449"/>
                  </a:lnTo>
                  <a:lnTo>
                    <a:pt x="8348" y="8453"/>
                  </a:lnTo>
                  <a:lnTo>
                    <a:pt x="8355" y="8457"/>
                  </a:lnTo>
                  <a:lnTo>
                    <a:pt x="8357" y="8457"/>
                  </a:lnTo>
                  <a:lnTo>
                    <a:pt x="8357" y="8462"/>
                  </a:lnTo>
                  <a:lnTo>
                    <a:pt x="8354" y="8463"/>
                  </a:lnTo>
                  <a:lnTo>
                    <a:pt x="8352" y="8466"/>
                  </a:lnTo>
                  <a:lnTo>
                    <a:pt x="8351" y="8468"/>
                  </a:lnTo>
                  <a:lnTo>
                    <a:pt x="8355" y="8480"/>
                  </a:lnTo>
                  <a:lnTo>
                    <a:pt x="8364" y="8486"/>
                  </a:lnTo>
                  <a:lnTo>
                    <a:pt x="8375" y="8490"/>
                  </a:lnTo>
                  <a:lnTo>
                    <a:pt x="8383" y="8487"/>
                  </a:lnTo>
                  <a:lnTo>
                    <a:pt x="8396" y="8479"/>
                  </a:lnTo>
                  <a:lnTo>
                    <a:pt x="8480" y="8481"/>
                  </a:lnTo>
                  <a:lnTo>
                    <a:pt x="8491" y="8487"/>
                  </a:lnTo>
                  <a:lnTo>
                    <a:pt x="8497" y="8488"/>
                  </a:lnTo>
                  <a:lnTo>
                    <a:pt x="8528" y="8462"/>
                  </a:lnTo>
                  <a:lnTo>
                    <a:pt x="8538" y="8466"/>
                  </a:lnTo>
                  <a:lnTo>
                    <a:pt x="8527" y="8480"/>
                  </a:lnTo>
                  <a:lnTo>
                    <a:pt x="8515" y="8490"/>
                  </a:lnTo>
                  <a:lnTo>
                    <a:pt x="8502" y="8495"/>
                  </a:lnTo>
                  <a:lnTo>
                    <a:pt x="8489" y="8493"/>
                  </a:lnTo>
                  <a:lnTo>
                    <a:pt x="8474" y="8488"/>
                  </a:lnTo>
                  <a:lnTo>
                    <a:pt x="8431" y="8486"/>
                  </a:lnTo>
                  <a:lnTo>
                    <a:pt x="8423" y="8491"/>
                  </a:lnTo>
                  <a:lnTo>
                    <a:pt x="8420" y="8492"/>
                  </a:lnTo>
                  <a:lnTo>
                    <a:pt x="8408" y="8488"/>
                  </a:lnTo>
                  <a:lnTo>
                    <a:pt x="8403" y="8489"/>
                  </a:lnTo>
                  <a:lnTo>
                    <a:pt x="8389" y="8499"/>
                  </a:lnTo>
                  <a:lnTo>
                    <a:pt x="8366" y="8502"/>
                  </a:lnTo>
                  <a:lnTo>
                    <a:pt x="8360" y="8510"/>
                  </a:lnTo>
                  <a:lnTo>
                    <a:pt x="8358" y="8525"/>
                  </a:lnTo>
                  <a:lnTo>
                    <a:pt x="8356" y="8529"/>
                  </a:lnTo>
                  <a:lnTo>
                    <a:pt x="8352" y="8536"/>
                  </a:lnTo>
                  <a:lnTo>
                    <a:pt x="8351" y="8540"/>
                  </a:lnTo>
                  <a:lnTo>
                    <a:pt x="8350" y="8549"/>
                  </a:lnTo>
                  <a:lnTo>
                    <a:pt x="8351" y="8558"/>
                  </a:lnTo>
                  <a:lnTo>
                    <a:pt x="8354" y="8565"/>
                  </a:lnTo>
                  <a:lnTo>
                    <a:pt x="8360" y="8568"/>
                  </a:lnTo>
                  <a:lnTo>
                    <a:pt x="8356" y="8577"/>
                  </a:lnTo>
                  <a:lnTo>
                    <a:pt x="8349" y="8581"/>
                  </a:lnTo>
                  <a:lnTo>
                    <a:pt x="8294" y="8582"/>
                  </a:lnTo>
                  <a:lnTo>
                    <a:pt x="8287" y="8585"/>
                  </a:lnTo>
                  <a:lnTo>
                    <a:pt x="8276" y="8598"/>
                  </a:lnTo>
                  <a:lnTo>
                    <a:pt x="8269" y="8602"/>
                  </a:lnTo>
                  <a:lnTo>
                    <a:pt x="8267" y="8604"/>
                  </a:lnTo>
                  <a:lnTo>
                    <a:pt x="8262" y="8615"/>
                  </a:lnTo>
                  <a:lnTo>
                    <a:pt x="8260" y="8617"/>
                  </a:lnTo>
                  <a:lnTo>
                    <a:pt x="8251" y="8617"/>
                  </a:lnTo>
                  <a:lnTo>
                    <a:pt x="8247" y="8619"/>
                  </a:lnTo>
                  <a:lnTo>
                    <a:pt x="8243" y="8623"/>
                  </a:lnTo>
                  <a:lnTo>
                    <a:pt x="8246" y="8629"/>
                  </a:lnTo>
                  <a:lnTo>
                    <a:pt x="8244" y="8634"/>
                  </a:lnTo>
                  <a:lnTo>
                    <a:pt x="8232" y="8648"/>
                  </a:lnTo>
                  <a:lnTo>
                    <a:pt x="8227" y="8649"/>
                  </a:lnTo>
                  <a:lnTo>
                    <a:pt x="8217" y="8648"/>
                  </a:lnTo>
                  <a:lnTo>
                    <a:pt x="8197" y="8654"/>
                  </a:lnTo>
                  <a:lnTo>
                    <a:pt x="8187" y="8661"/>
                  </a:lnTo>
                  <a:lnTo>
                    <a:pt x="8179" y="8669"/>
                  </a:lnTo>
                  <a:lnTo>
                    <a:pt x="8181" y="8675"/>
                  </a:lnTo>
                  <a:lnTo>
                    <a:pt x="8184" y="8678"/>
                  </a:lnTo>
                  <a:lnTo>
                    <a:pt x="8187" y="8679"/>
                  </a:lnTo>
                  <a:lnTo>
                    <a:pt x="8190" y="8678"/>
                  </a:lnTo>
                  <a:lnTo>
                    <a:pt x="8188" y="8687"/>
                  </a:lnTo>
                  <a:lnTo>
                    <a:pt x="8176" y="8695"/>
                  </a:lnTo>
                  <a:lnTo>
                    <a:pt x="8173" y="8708"/>
                  </a:lnTo>
                  <a:lnTo>
                    <a:pt x="8179" y="8711"/>
                  </a:lnTo>
                  <a:lnTo>
                    <a:pt x="8191" y="8713"/>
                  </a:lnTo>
                  <a:lnTo>
                    <a:pt x="8198" y="8716"/>
                  </a:lnTo>
                  <a:lnTo>
                    <a:pt x="8210" y="8731"/>
                  </a:lnTo>
                  <a:lnTo>
                    <a:pt x="8216" y="8735"/>
                  </a:lnTo>
                  <a:lnTo>
                    <a:pt x="8250" y="8734"/>
                  </a:lnTo>
                  <a:lnTo>
                    <a:pt x="8259" y="8740"/>
                  </a:lnTo>
                  <a:lnTo>
                    <a:pt x="8269" y="8744"/>
                  </a:lnTo>
                  <a:lnTo>
                    <a:pt x="8309" y="8747"/>
                  </a:lnTo>
                  <a:lnTo>
                    <a:pt x="8313" y="8738"/>
                  </a:lnTo>
                  <a:lnTo>
                    <a:pt x="8323" y="8732"/>
                  </a:lnTo>
                  <a:lnTo>
                    <a:pt x="8342" y="8729"/>
                  </a:lnTo>
                  <a:lnTo>
                    <a:pt x="8323" y="8742"/>
                  </a:lnTo>
                  <a:lnTo>
                    <a:pt x="8317" y="8749"/>
                  </a:lnTo>
                  <a:lnTo>
                    <a:pt x="8317" y="8751"/>
                  </a:lnTo>
                  <a:lnTo>
                    <a:pt x="8318" y="8757"/>
                  </a:lnTo>
                  <a:lnTo>
                    <a:pt x="8318" y="8759"/>
                  </a:lnTo>
                  <a:lnTo>
                    <a:pt x="8315" y="8764"/>
                  </a:lnTo>
                  <a:lnTo>
                    <a:pt x="8312" y="8766"/>
                  </a:lnTo>
                  <a:lnTo>
                    <a:pt x="8307" y="8768"/>
                  </a:lnTo>
                  <a:lnTo>
                    <a:pt x="8303" y="8770"/>
                  </a:lnTo>
                  <a:lnTo>
                    <a:pt x="8301" y="8786"/>
                  </a:lnTo>
                  <a:lnTo>
                    <a:pt x="8297" y="8790"/>
                  </a:lnTo>
                  <a:lnTo>
                    <a:pt x="8297" y="8794"/>
                  </a:lnTo>
                  <a:lnTo>
                    <a:pt x="8304" y="8804"/>
                  </a:lnTo>
                  <a:lnTo>
                    <a:pt x="8311" y="8811"/>
                  </a:lnTo>
                  <a:lnTo>
                    <a:pt x="8318" y="8816"/>
                  </a:lnTo>
                  <a:lnTo>
                    <a:pt x="8326" y="8820"/>
                  </a:lnTo>
                  <a:lnTo>
                    <a:pt x="8332" y="8822"/>
                  </a:lnTo>
                  <a:lnTo>
                    <a:pt x="8333" y="8826"/>
                  </a:lnTo>
                  <a:lnTo>
                    <a:pt x="8321" y="8827"/>
                  </a:lnTo>
                  <a:lnTo>
                    <a:pt x="8321" y="8829"/>
                  </a:lnTo>
                  <a:lnTo>
                    <a:pt x="8323" y="8836"/>
                  </a:lnTo>
                  <a:lnTo>
                    <a:pt x="8289" y="8838"/>
                  </a:lnTo>
                  <a:lnTo>
                    <a:pt x="8294" y="8848"/>
                  </a:lnTo>
                  <a:lnTo>
                    <a:pt x="8306" y="8854"/>
                  </a:lnTo>
                  <a:lnTo>
                    <a:pt x="8312" y="8861"/>
                  </a:lnTo>
                  <a:lnTo>
                    <a:pt x="8310" y="8863"/>
                  </a:lnTo>
                  <a:lnTo>
                    <a:pt x="8308" y="8869"/>
                  </a:lnTo>
                  <a:lnTo>
                    <a:pt x="8306" y="8871"/>
                  </a:lnTo>
                  <a:lnTo>
                    <a:pt x="8309" y="8882"/>
                  </a:lnTo>
                  <a:lnTo>
                    <a:pt x="8303" y="8884"/>
                  </a:lnTo>
                  <a:lnTo>
                    <a:pt x="8294" y="8883"/>
                  </a:lnTo>
                  <a:lnTo>
                    <a:pt x="8287" y="8884"/>
                  </a:lnTo>
                  <a:lnTo>
                    <a:pt x="8281" y="8888"/>
                  </a:lnTo>
                  <a:lnTo>
                    <a:pt x="8273" y="8887"/>
                  </a:lnTo>
                  <a:lnTo>
                    <a:pt x="8216" y="8848"/>
                  </a:lnTo>
                  <a:lnTo>
                    <a:pt x="8202" y="8832"/>
                  </a:lnTo>
                  <a:lnTo>
                    <a:pt x="8203" y="8832"/>
                  </a:lnTo>
                  <a:lnTo>
                    <a:pt x="8197" y="8819"/>
                  </a:lnTo>
                  <a:lnTo>
                    <a:pt x="8188" y="8812"/>
                  </a:lnTo>
                  <a:lnTo>
                    <a:pt x="8169" y="8805"/>
                  </a:lnTo>
                  <a:lnTo>
                    <a:pt x="8125" y="8807"/>
                  </a:lnTo>
                  <a:lnTo>
                    <a:pt x="8111" y="8817"/>
                  </a:lnTo>
                  <a:lnTo>
                    <a:pt x="8104" y="8828"/>
                  </a:lnTo>
                  <a:lnTo>
                    <a:pt x="8096" y="8843"/>
                  </a:lnTo>
                  <a:lnTo>
                    <a:pt x="8090" y="8860"/>
                  </a:lnTo>
                  <a:lnTo>
                    <a:pt x="8085" y="8876"/>
                  </a:lnTo>
                  <a:lnTo>
                    <a:pt x="8088" y="8881"/>
                  </a:lnTo>
                  <a:lnTo>
                    <a:pt x="8081" y="8888"/>
                  </a:lnTo>
                  <a:lnTo>
                    <a:pt x="8075" y="8891"/>
                  </a:lnTo>
                  <a:lnTo>
                    <a:pt x="8039" y="8892"/>
                  </a:lnTo>
                  <a:lnTo>
                    <a:pt x="8029" y="8897"/>
                  </a:lnTo>
                  <a:lnTo>
                    <a:pt x="8023" y="8908"/>
                  </a:lnTo>
                  <a:lnTo>
                    <a:pt x="8026" y="8909"/>
                  </a:lnTo>
                  <a:lnTo>
                    <a:pt x="8028" y="8910"/>
                  </a:lnTo>
                  <a:lnTo>
                    <a:pt x="8031" y="8913"/>
                  </a:lnTo>
                  <a:lnTo>
                    <a:pt x="8034" y="8917"/>
                  </a:lnTo>
                  <a:lnTo>
                    <a:pt x="8032" y="8922"/>
                  </a:lnTo>
                  <a:lnTo>
                    <a:pt x="8042" y="8917"/>
                  </a:lnTo>
                  <a:lnTo>
                    <a:pt x="8046" y="8916"/>
                  </a:lnTo>
                  <a:lnTo>
                    <a:pt x="8042" y="8941"/>
                  </a:lnTo>
                  <a:lnTo>
                    <a:pt x="8041" y="8956"/>
                  </a:lnTo>
                  <a:lnTo>
                    <a:pt x="8041" y="8965"/>
                  </a:lnTo>
                  <a:lnTo>
                    <a:pt x="8045" y="8972"/>
                  </a:lnTo>
                  <a:lnTo>
                    <a:pt x="8068" y="8989"/>
                  </a:lnTo>
                  <a:lnTo>
                    <a:pt x="8064" y="8998"/>
                  </a:lnTo>
                  <a:lnTo>
                    <a:pt x="8057" y="8993"/>
                  </a:lnTo>
                  <a:lnTo>
                    <a:pt x="8049" y="8984"/>
                  </a:lnTo>
                  <a:lnTo>
                    <a:pt x="8042" y="8982"/>
                  </a:lnTo>
                  <a:lnTo>
                    <a:pt x="8023" y="9000"/>
                  </a:lnTo>
                  <a:lnTo>
                    <a:pt x="8017" y="9002"/>
                  </a:lnTo>
                  <a:lnTo>
                    <a:pt x="8015" y="9006"/>
                  </a:lnTo>
                  <a:lnTo>
                    <a:pt x="8014" y="9015"/>
                  </a:lnTo>
                  <a:lnTo>
                    <a:pt x="8023" y="9021"/>
                  </a:lnTo>
                  <a:lnTo>
                    <a:pt x="8038" y="9039"/>
                  </a:lnTo>
                  <a:lnTo>
                    <a:pt x="8047" y="9042"/>
                  </a:lnTo>
                  <a:lnTo>
                    <a:pt x="8052" y="9042"/>
                  </a:lnTo>
                  <a:lnTo>
                    <a:pt x="8058" y="9039"/>
                  </a:lnTo>
                  <a:lnTo>
                    <a:pt x="8061" y="9034"/>
                  </a:lnTo>
                  <a:lnTo>
                    <a:pt x="8056" y="9023"/>
                  </a:lnTo>
                  <a:lnTo>
                    <a:pt x="8057" y="9020"/>
                  </a:lnTo>
                  <a:lnTo>
                    <a:pt x="8058" y="9019"/>
                  </a:lnTo>
                  <a:lnTo>
                    <a:pt x="8059" y="9018"/>
                  </a:lnTo>
                  <a:lnTo>
                    <a:pt x="8062" y="9022"/>
                  </a:lnTo>
                  <a:lnTo>
                    <a:pt x="8071" y="9030"/>
                  </a:lnTo>
                  <a:lnTo>
                    <a:pt x="8071" y="9036"/>
                  </a:lnTo>
                  <a:lnTo>
                    <a:pt x="8071" y="9037"/>
                  </a:lnTo>
                  <a:lnTo>
                    <a:pt x="8069" y="9038"/>
                  </a:lnTo>
                  <a:lnTo>
                    <a:pt x="8061" y="9057"/>
                  </a:lnTo>
                  <a:lnTo>
                    <a:pt x="8054" y="9066"/>
                  </a:lnTo>
                  <a:lnTo>
                    <a:pt x="8046" y="9071"/>
                  </a:lnTo>
                  <a:lnTo>
                    <a:pt x="8037" y="9072"/>
                  </a:lnTo>
                  <a:lnTo>
                    <a:pt x="8040" y="9078"/>
                  </a:lnTo>
                  <a:lnTo>
                    <a:pt x="8041" y="9083"/>
                  </a:lnTo>
                  <a:lnTo>
                    <a:pt x="8040" y="9095"/>
                  </a:lnTo>
                  <a:lnTo>
                    <a:pt x="8040" y="9099"/>
                  </a:lnTo>
                  <a:lnTo>
                    <a:pt x="8037" y="9101"/>
                  </a:lnTo>
                  <a:lnTo>
                    <a:pt x="8037" y="9103"/>
                  </a:lnTo>
                  <a:lnTo>
                    <a:pt x="8038" y="9113"/>
                  </a:lnTo>
                  <a:lnTo>
                    <a:pt x="8038" y="9116"/>
                  </a:lnTo>
                  <a:lnTo>
                    <a:pt x="8034" y="9152"/>
                  </a:lnTo>
                  <a:lnTo>
                    <a:pt x="8032" y="9162"/>
                  </a:lnTo>
                  <a:lnTo>
                    <a:pt x="8016" y="9203"/>
                  </a:lnTo>
                  <a:lnTo>
                    <a:pt x="8013" y="9228"/>
                  </a:lnTo>
                  <a:lnTo>
                    <a:pt x="8019" y="9252"/>
                  </a:lnTo>
                  <a:lnTo>
                    <a:pt x="8028" y="9263"/>
                  </a:lnTo>
                  <a:lnTo>
                    <a:pt x="8062" y="9279"/>
                  </a:lnTo>
                  <a:lnTo>
                    <a:pt x="8070" y="9287"/>
                  </a:lnTo>
                  <a:lnTo>
                    <a:pt x="8075" y="9297"/>
                  </a:lnTo>
                  <a:lnTo>
                    <a:pt x="8080" y="9309"/>
                  </a:lnTo>
                  <a:lnTo>
                    <a:pt x="8086" y="9321"/>
                  </a:lnTo>
                  <a:lnTo>
                    <a:pt x="8103" y="9337"/>
                  </a:lnTo>
                  <a:lnTo>
                    <a:pt x="8129" y="9355"/>
                  </a:lnTo>
                  <a:lnTo>
                    <a:pt x="8153" y="9364"/>
                  </a:lnTo>
                  <a:lnTo>
                    <a:pt x="8164" y="9357"/>
                  </a:lnTo>
                  <a:lnTo>
                    <a:pt x="8162" y="9357"/>
                  </a:lnTo>
                  <a:lnTo>
                    <a:pt x="8167" y="9348"/>
                  </a:lnTo>
                  <a:lnTo>
                    <a:pt x="8172" y="9341"/>
                  </a:lnTo>
                  <a:lnTo>
                    <a:pt x="8235" y="9301"/>
                  </a:lnTo>
                  <a:lnTo>
                    <a:pt x="8262" y="9295"/>
                  </a:lnTo>
                  <a:lnTo>
                    <a:pt x="8257" y="9299"/>
                  </a:lnTo>
                  <a:lnTo>
                    <a:pt x="8247" y="9303"/>
                  </a:lnTo>
                  <a:lnTo>
                    <a:pt x="8238" y="9312"/>
                  </a:lnTo>
                  <a:lnTo>
                    <a:pt x="8225" y="9320"/>
                  </a:lnTo>
                  <a:lnTo>
                    <a:pt x="8220" y="9321"/>
                  </a:lnTo>
                  <a:lnTo>
                    <a:pt x="8193" y="9349"/>
                  </a:lnTo>
                  <a:lnTo>
                    <a:pt x="8194" y="9363"/>
                  </a:lnTo>
                  <a:lnTo>
                    <a:pt x="8195" y="9375"/>
                  </a:lnTo>
                  <a:lnTo>
                    <a:pt x="8199" y="9382"/>
                  </a:lnTo>
                  <a:lnTo>
                    <a:pt x="8212" y="9386"/>
                  </a:lnTo>
                  <a:lnTo>
                    <a:pt x="8227" y="9398"/>
                  </a:lnTo>
                  <a:lnTo>
                    <a:pt x="8240" y="9404"/>
                  </a:lnTo>
                  <a:lnTo>
                    <a:pt x="8276" y="9411"/>
                  </a:lnTo>
                  <a:lnTo>
                    <a:pt x="8278" y="9413"/>
                  </a:lnTo>
                  <a:lnTo>
                    <a:pt x="8279" y="9416"/>
                  </a:lnTo>
                  <a:lnTo>
                    <a:pt x="8279" y="9420"/>
                  </a:lnTo>
                  <a:lnTo>
                    <a:pt x="8278" y="9425"/>
                  </a:lnTo>
                  <a:lnTo>
                    <a:pt x="8276" y="9424"/>
                  </a:lnTo>
                  <a:lnTo>
                    <a:pt x="8275" y="9421"/>
                  </a:lnTo>
                  <a:lnTo>
                    <a:pt x="8273" y="9420"/>
                  </a:lnTo>
                  <a:lnTo>
                    <a:pt x="8261" y="9420"/>
                  </a:lnTo>
                  <a:lnTo>
                    <a:pt x="8216" y="9404"/>
                  </a:lnTo>
                  <a:lnTo>
                    <a:pt x="8199" y="9388"/>
                  </a:lnTo>
                  <a:lnTo>
                    <a:pt x="8190" y="9385"/>
                  </a:lnTo>
                  <a:lnTo>
                    <a:pt x="8183" y="9388"/>
                  </a:lnTo>
                  <a:lnTo>
                    <a:pt x="8175" y="9395"/>
                  </a:lnTo>
                  <a:lnTo>
                    <a:pt x="8170" y="9406"/>
                  </a:lnTo>
                  <a:lnTo>
                    <a:pt x="8174" y="9420"/>
                  </a:lnTo>
                  <a:lnTo>
                    <a:pt x="8164" y="9428"/>
                  </a:lnTo>
                  <a:lnTo>
                    <a:pt x="8158" y="9429"/>
                  </a:lnTo>
                  <a:lnTo>
                    <a:pt x="8153" y="9425"/>
                  </a:lnTo>
                  <a:lnTo>
                    <a:pt x="8150" y="9418"/>
                  </a:lnTo>
                  <a:lnTo>
                    <a:pt x="8148" y="9409"/>
                  </a:lnTo>
                  <a:lnTo>
                    <a:pt x="8144" y="9402"/>
                  </a:lnTo>
                  <a:lnTo>
                    <a:pt x="8143" y="9402"/>
                  </a:lnTo>
                  <a:lnTo>
                    <a:pt x="8136" y="9420"/>
                  </a:lnTo>
                  <a:lnTo>
                    <a:pt x="8124" y="9440"/>
                  </a:lnTo>
                  <a:lnTo>
                    <a:pt x="8116" y="9463"/>
                  </a:lnTo>
                  <a:lnTo>
                    <a:pt x="8120" y="9490"/>
                  </a:lnTo>
                  <a:lnTo>
                    <a:pt x="8118" y="9507"/>
                  </a:lnTo>
                  <a:lnTo>
                    <a:pt x="8116" y="9515"/>
                  </a:lnTo>
                  <a:lnTo>
                    <a:pt x="8112" y="9519"/>
                  </a:lnTo>
                  <a:lnTo>
                    <a:pt x="8105" y="9519"/>
                  </a:lnTo>
                  <a:lnTo>
                    <a:pt x="8099" y="9516"/>
                  </a:lnTo>
                  <a:lnTo>
                    <a:pt x="8093" y="9515"/>
                  </a:lnTo>
                  <a:lnTo>
                    <a:pt x="8086" y="9520"/>
                  </a:lnTo>
                  <a:lnTo>
                    <a:pt x="8068" y="9549"/>
                  </a:lnTo>
                  <a:lnTo>
                    <a:pt x="8058" y="9569"/>
                  </a:lnTo>
                  <a:lnTo>
                    <a:pt x="8055" y="9587"/>
                  </a:lnTo>
                  <a:lnTo>
                    <a:pt x="8055" y="9644"/>
                  </a:lnTo>
                  <a:lnTo>
                    <a:pt x="8059" y="9660"/>
                  </a:lnTo>
                  <a:lnTo>
                    <a:pt x="8069" y="9686"/>
                  </a:lnTo>
                  <a:lnTo>
                    <a:pt x="8071" y="9693"/>
                  </a:lnTo>
                  <a:lnTo>
                    <a:pt x="8072" y="9704"/>
                  </a:lnTo>
                  <a:lnTo>
                    <a:pt x="8073" y="9713"/>
                  </a:lnTo>
                  <a:lnTo>
                    <a:pt x="8075" y="9719"/>
                  </a:lnTo>
                  <a:lnTo>
                    <a:pt x="8080" y="9724"/>
                  </a:lnTo>
                  <a:lnTo>
                    <a:pt x="8089" y="9740"/>
                  </a:lnTo>
                  <a:lnTo>
                    <a:pt x="8168" y="9826"/>
                  </a:lnTo>
                  <a:lnTo>
                    <a:pt x="8173" y="9830"/>
                  </a:lnTo>
                  <a:lnTo>
                    <a:pt x="8179" y="9831"/>
                  </a:lnTo>
                  <a:lnTo>
                    <a:pt x="8189" y="9826"/>
                  </a:lnTo>
                  <a:lnTo>
                    <a:pt x="8194" y="9824"/>
                  </a:lnTo>
                  <a:lnTo>
                    <a:pt x="8199" y="9828"/>
                  </a:lnTo>
                  <a:lnTo>
                    <a:pt x="8203" y="9831"/>
                  </a:lnTo>
                  <a:lnTo>
                    <a:pt x="8209" y="9831"/>
                  </a:lnTo>
                  <a:lnTo>
                    <a:pt x="8215" y="9834"/>
                  </a:lnTo>
                  <a:lnTo>
                    <a:pt x="8218" y="9842"/>
                  </a:lnTo>
                  <a:lnTo>
                    <a:pt x="8218" y="9849"/>
                  </a:lnTo>
                  <a:lnTo>
                    <a:pt x="8217" y="9856"/>
                  </a:lnTo>
                  <a:lnTo>
                    <a:pt x="8218" y="9860"/>
                  </a:lnTo>
                  <a:lnTo>
                    <a:pt x="8224" y="9859"/>
                  </a:lnTo>
                  <a:lnTo>
                    <a:pt x="8224" y="9864"/>
                  </a:lnTo>
                  <a:lnTo>
                    <a:pt x="8214" y="9874"/>
                  </a:lnTo>
                  <a:lnTo>
                    <a:pt x="8221" y="9882"/>
                  </a:lnTo>
                  <a:lnTo>
                    <a:pt x="8228" y="9888"/>
                  </a:lnTo>
                  <a:lnTo>
                    <a:pt x="8224" y="9897"/>
                  </a:lnTo>
                  <a:lnTo>
                    <a:pt x="8219" y="9898"/>
                  </a:lnTo>
                  <a:lnTo>
                    <a:pt x="8209" y="9886"/>
                  </a:lnTo>
                  <a:lnTo>
                    <a:pt x="8204" y="9886"/>
                  </a:lnTo>
                  <a:lnTo>
                    <a:pt x="8196" y="9898"/>
                  </a:lnTo>
                  <a:lnTo>
                    <a:pt x="8190" y="9900"/>
                  </a:lnTo>
                  <a:lnTo>
                    <a:pt x="8229" y="9912"/>
                  </a:lnTo>
                  <a:lnTo>
                    <a:pt x="8240" y="9921"/>
                  </a:lnTo>
                  <a:lnTo>
                    <a:pt x="8258" y="9945"/>
                  </a:lnTo>
                  <a:lnTo>
                    <a:pt x="8267" y="9953"/>
                  </a:lnTo>
                  <a:lnTo>
                    <a:pt x="8277" y="9954"/>
                  </a:lnTo>
                  <a:lnTo>
                    <a:pt x="8275" y="9949"/>
                  </a:lnTo>
                  <a:lnTo>
                    <a:pt x="8281" y="9948"/>
                  </a:lnTo>
                  <a:lnTo>
                    <a:pt x="8302" y="9957"/>
                  </a:lnTo>
                  <a:lnTo>
                    <a:pt x="8306" y="9955"/>
                  </a:lnTo>
                  <a:lnTo>
                    <a:pt x="8307" y="9940"/>
                  </a:lnTo>
                  <a:lnTo>
                    <a:pt x="8312" y="9935"/>
                  </a:lnTo>
                  <a:lnTo>
                    <a:pt x="8320" y="9938"/>
                  </a:lnTo>
                  <a:lnTo>
                    <a:pt x="8327" y="9947"/>
                  </a:lnTo>
                  <a:lnTo>
                    <a:pt x="8322" y="9946"/>
                  </a:lnTo>
                  <a:lnTo>
                    <a:pt x="8319" y="9949"/>
                  </a:lnTo>
                  <a:lnTo>
                    <a:pt x="8315" y="9962"/>
                  </a:lnTo>
                  <a:lnTo>
                    <a:pt x="8319" y="9968"/>
                  </a:lnTo>
                  <a:lnTo>
                    <a:pt x="8322" y="9973"/>
                  </a:lnTo>
                  <a:lnTo>
                    <a:pt x="8330" y="9980"/>
                  </a:lnTo>
                  <a:lnTo>
                    <a:pt x="8334" y="9970"/>
                  </a:lnTo>
                  <a:lnTo>
                    <a:pt x="8336" y="9959"/>
                  </a:lnTo>
                  <a:lnTo>
                    <a:pt x="8339" y="9950"/>
                  </a:lnTo>
                  <a:lnTo>
                    <a:pt x="8343" y="9946"/>
                  </a:lnTo>
                  <a:lnTo>
                    <a:pt x="8365" y="9946"/>
                  </a:lnTo>
                  <a:lnTo>
                    <a:pt x="8371" y="9949"/>
                  </a:lnTo>
                  <a:lnTo>
                    <a:pt x="8394" y="9978"/>
                  </a:lnTo>
                  <a:lnTo>
                    <a:pt x="8400" y="9982"/>
                  </a:lnTo>
                  <a:lnTo>
                    <a:pt x="8410" y="9985"/>
                  </a:lnTo>
                  <a:lnTo>
                    <a:pt x="8430" y="10001"/>
                  </a:lnTo>
                  <a:lnTo>
                    <a:pt x="8443" y="10006"/>
                  </a:lnTo>
                  <a:lnTo>
                    <a:pt x="8453" y="10015"/>
                  </a:lnTo>
                  <a:lnTo>
                    <a:pt x="8515" y="10039"/>
                  </a:lnTo>
                  <a:lnTo>
                    <a:pt x="8524" y="10039"/>
                  </a:lnTo>
                  <a:lnTo>
                    <a:pt x="8528" y="10040"/>
                  </a:lnTo>
                  <a:lnTo>
                    <a:pt x="8536" y="10050"/>
                  </a:lnTo>
                  <a:lnTo>
                    <a:pt x="8547" y="10056"/>
                  </a:lnTo>
                  <a:lnTo>
                    <a:pt x="8551" y="10057"/>
                  </a:lnTo>
                  <a:lnTo>
                    <a:pt x="8581" y="10050"/>
                  </a:lnTo>
                  <a:lnTo>
                    <a:pt x="8589" y="10055"/>
                  </a:lnTo>
                  <a:lnTo>
                    <a:pt x="8586" y="10065"/>
                  </a:lnTo>
                  <a:lnTo>
                    <a:pt x="8589" y="10062"/>
                  </a:lnTo>
                  <a:lnTo>
                    <a:pt x="8594" y="10060"/>
                  </a:lnTo>
                  <a:lnTo>
                    <a:pt x="8599" y="10061"/>
                  </a:lnTo>
                  <a:lnTo>
                    <a:pt x="8602" y="10071"/>
                  </a:lnTo>
                  <a:lnTo>
                    <a:pt x="8606" y="10075"/>
                  </a:lnTo>
                  <a:lnTo>
                    <a:pt x="8633" y="10086"/>
                  </a:lnTo>
                  <a:lnTo>
                    <a:pt x="8645" y="10086"/>
                  </a:lnTo>
                  <a:lnTo>
                    <a:pt x="8660" y="10080"/>
                  </a:lnTo>
                  <a:lnTo>
                    <a:pt x="8672" y="10068"/>
                  </a:lnTo>
                  <a:lnTo>
                    <a:pt x="8677" y="10050"/>
                  </a:lnTo>
                  <a:lnTo>
                    <a:pt x="8670" y="10042"/>
                  </a:lnTo>
                  <a:lnTo>
                    <a:pt x="8664" y="10031"/>
                  </a:lnTo>
                  <a:lnTo>
                    <a:pt x="8661" y="10021"/>
                  </a:lnTo>
                  <a:lnTo>
                    <a:pt x="8667" y="10016"/>
                  </a:lnTo>
                  <a:lnTo>
                    <a:pt x="8702" y="10000"/>
                  </a:lnTo>
                  <a:lnTo>
                    <a:pt x="8701" y="10011"/>
                  </a:lnTo>
                  <a:lnTo>
                    <a:pt x="8702" y="10018"/>
                  </a:lnTo>
                  <a:lnTo>
                    <a:pt x="8703" y="10024"/>
                  </a:lnTo>
                  <a:lnTo>
                    <a:pt x="8705" y="10029"/>
                  </a:lnTo>
                  <a:lnTo>
                    <a:pt x="8710" y="10035"/>
                  </a:lnTo>
                  <a:lnTo>
                    <a:pt x="8714" y="10038"/>
                  </a:lnTo>
                  <a:lnTo>
                    <a:pt x="8715" y="10035"/>
                  </a:lnTo>
                  <a:lnTo>
                    <a:pt x="8716" y="10029"/>
                  </a:lnTo>
                  <a:lnTo>
                    <a:pt x="8719" y="10027"/>
                  </a:lnTo>
                  <a:lnTo>
                    <a:pt x="8724" y="10028"/>
                  </a:lnTo>
                  <a:lnTo>
                    <a:pt x="8728" y="10032"/>
                  </a:lnTo>
                  <a:lnTo>
                    <a:pt x="8730" y="10037"/>
                  </a:lnTo>
                  <a:lnTo>
                    <a:pt x="8733" y="10045"/>
                  </a:lnTo>
                  <a:lnTo>
                    <a:pt x="8735" y="10052"/>
                  </a:lnTo>
                  <a:lnTo>
                    <a:pt x="8740" y="10058"/>
                  </a:lnTo>
                  <a:lnTo>
                    <a:pt x="8742" y="10062"/>
                  </a:lnTo>
                  <a:lnTo>
                    <a:pt x="8745" y="10076"/>
                  </a:lnTo>
                  <a:lnTo>
                    <a:pt x="8774" y="10114"/>
                  </a:lnTo>
                  <a:lnTo>
                    <a:pt x="8779" y="10120"/>
                  </a:lnTo>
                  <a:lnTo>
                    <a:pt x="8791" y="10126"/>
                  </a:lnTo>
                  <a:lnTo>
                    <a:pt x="8797" y="10130"/>
                  </a:lnTo>
                  <a:lnTo>
                    <a:pt x="8811" y="10151"/>
                  </a:lnTo>
                  <a:lnTo>
                    <a:pt x="8819" y="10159"/>
                  </a:lnTo>
                  <a:lnTo>
                    <a:pt x="8876" y="10169"/>
                  </a:lnTo>
                  <a:lnTo>
                    <a:pt x="8924" y="10161"/>
                  </a:lnTo>
                  <a:lnTo>
                    <a:pt x="8947" y="10164"/>
                  </a:lnTo>
                  <a:lnTo>
                    <a:pt x="8957" y="10160"/>
                  </a:lnTo>
                  <a:lnTo>
                    <a:pt x="8965" y="10149"/>
                  </a:lnTo>
                  <a:lnTo>
                    <a:pt x="8961" y="10140"/>
                  </a:lnTo>
                  <a:lnTo>
                    <a:pt x="8959" y="10132"/>
                  </a:lnTo>
                  <a:lnTo>
                    <a:pt x="8961" y="10126"/>
                  </a:lnTo>
                  <a:lnTo>
                    <a:pt x="8975" y="10119"/>
                  </a:lnTo>
                  <a:lnTo>
                    <a:pt x="8979" y="10118"/>
                  </a:lnTo>
                  <a:lnTo>
                    <a:pt x="8980" y="10120"/>
                  </a:lnTo>
                  <a:lnTo>
                    <a:pt x="8982" y="10126"/>
                  </a:lnTo>
                  <a:lnTo>
                    <a:pt x="8983" y="10128"/>
                  </a:lnTo>
                  <a:lnTo>
                    <a:pt x="8988" y="10125"/>
                  </a:lnTo>
                  <a:lnTo>
                    <a:pt x="8996" y="10115"/>
                  </a:lnTo>
                  <a:lnTo>
                    <a:pt x="9018" y="10096"/>
                  </a:lnTo>
                  <a:lnTo>
                    <a:pt x="9016" y="10096"/>
                  </a:lnTo>
                  <a:lnTo>
                    <a:pt x="9058" y="10088"/>
                  </a:lnTo>
                  <a:lnTo>
                    <a:pt x="9065" y="10091"/>
                  </a:lnTo>
                  <a:lnTo>
                    <a:pt x="9076" y="10098"/>
                  </a:lnTo>
                  <a:lnTo>
                    <a:pt x="9084" y="10107"/>
                  </a:lnTo>
                  <a:lnTo>
                    <a:pt x="9085" y="10115"/>
                  </a:lnTo>
                  <a:lnTo>
                    <a:pt x="9088" y="10119"/>
                  </a:lnTo>
                  <a:lnTo>
                    <a:pt x="9091" y="10120"/>
                  </a:lnTo>
                  <a:lnTo>
                    <a:pt x="9094" y="10118"/>
                  </a:lnTo>
                  <a:lnTo>
                    <a:pt x="9096" y="10114"/>
                  </a:lnTo>
                  <a:lnTo>
                    <a:pt x="9099" y="10120"/>
                  </a:lnTo>
                  <a:lnTo>
                    <a:pt x="9098" y="10126"/>
                  </a:lnTo>
                  <a:lnTo>
                    <a:pt x="9095" y="10130"/>
                  </a:lnTo>
                  <a:lnTo>
                    <a:pt x="9088" y="10135"/>
                  </a:lnTo>
                  <a:lnTo>
                    <a:pt x="9089" y="10138"/>
                  </a:lnTo>
                  <a:lnTo>
                    <a:pt x="9091" y="10140"/>
                  </a:lnTo>
                  <a:lnTo>
                    <a:pt x="9087" y="10150"/>
                  </a:lnTo>
                  <a:lnTo>
                    <a:pt x="9078" y="10164"/>
                  </a:lnTo>
                  <a:lnTo>
                    <a:pt x="9065" y="10197"/>
                  </a:lnTo>
                  <a:lnTo>
                    <a:pt x="9063" y="10205"/>
                  </a:lnTo>
                  <a:lnTo>
                    <a:pt x="9073" y="10201"/>
                  </a:lnTo>
                  <a:lnTo>
                    <a:pt x="9090" y="10207"/>
                  </a:lnTo>
                  <a:lnTo>
                    <a:pt x="9100" y="10207"/>
                  </a:lnTo>
                  <a:lnTo>
                    <a:pt x="9127" y="10190"/>
                  </a:lnTo>
                  <a:lnTo>
                    <a:pt x="9136" y="10195"/>
                  </a:lnTo>
                  <a:lnTo>
                    <a:pt x="9114" y="10208"/>
                  </a:lnTo>
                  <a:lnTo>
                    <a:pt x="9110" y="10216"/>
                  </a:lnTo>
                  <a:lnTo>
                    <a:pt x="9110" y="10226"/>
                  </a:lnTo>
                  <a:lnTo>
                    <a:pt x="9101" y="10236"/>
                  </a:lnTo>
                  <a:lnTo>
                    <a:pt x="9072" y="10251"/>
                  </a:lnTo>
                  <a:lnTo>
                    <a:pt x="9061" y="10268"/>
                  </a:lnTo>
                  <a:lnTo>
                    <a:pt x="9055" y="10274"/>
                  </a:lnTo>
                  <a:lnTo>
                    <a:pt x="9055" y="10279"/>
                  </a:lnTo>
                  <a:lnTo>
                    <a:pt x="9057" y="10273"/>
                  </a:lnTo>
                  <a:lnTo>
                    <a:pt x="9059" y="10270"/>
                  </a:lnTo>
                  <a:lnTo>
                    <a:pt x="9062" y="10269"/>
                  </a:lnTo>
                  <a:lnTo>
                    <a:pt x="9066" y="10273"/>
                  </a:lnTo>
                  <a:lnTo>
                    <a:pt x="9049" y="10289"/>
                  </a:lnTo>
                  <a:lnTo>
                    <a:pt x="9039" y="10306"/>
                  </a:lnTo>
                  <a:lnTo>
                    <a:pt x="9022" y="10318"/>
                  </a:lnTo>
                  <a:lnTo>
                    <a:pt x="9016" y="10328"/>
                  </a:lnTo>
                  <a:lnTo>
                    <a:pt x="9012" y="10336"/>
                  </a:lnTo>
                  <a:lnTo>
                    <a:pt x="9006" y="10344"/>
                  </a:lnTo>
                  <a:lnTo>
                    <a:pt x="8999" y="10350"/>
                  </a:lnTo>
                  <a:lnTo>
                    <a:pt x="8995" y="10346"/>
                  </a:lnTo>
                  <a:lnTo>
                    <a:pt x="8994" y="10337"/>
                  </a:lnTo>
                  <a:lnTo>
                    <a:pt x="8997" y="10329"/>
                  </a:lnTo>
                  <a:lnTo>
                    <a:pt x="9004" y="10316"/>
                  </a:lnTo>
                  <a:lnTo>
                    <a:pt x="9004" y="10311"/>
                  </a:lnTo>
                  <a:lnTo>
                    <a:pt x="8997" y="10312"/>
                  </a:lnTo>
                  <a:lnTo>
                    <a:pt x="8992" y="10315"/>
                  </a:lnTo>
                  <a:lnTo>
                    <a:pt x="8986" y="10315"/>
                  </a:lnTo>
                  <a:lnTo>
                    <a:pt x="8981" y="10308"/>
                  </a:lnTo>
                  <a:lnTo>
                    <a:pt x="8987" y="10305"/>
                  </a:lnTo>
                  <a:lnTo>
                    <a:pt x="8992" y="10298"/>
                  </a:lnTo>
                  <a:lnTo>
                    <a:pt x="8999" y="10278"/>
                  </a:lnTo>
                  <a:lnTo>
                    <a:pt x="8994" y="10281"/>
                  </a:lnTo>
                  <a:lnTo>
                    <a:pt x="8986" y="10293"/>
                  </a:lnTo>
                  <a:lnTo>
                    <a:pt x="8979" y="10294"/>
                  </a:lnTo>
                  <a:lnTo>
                    <a:pt x="8997" y="10249"/>
                  </a:lnTo>
                  <a:lnTo>
                    <a:pt x="9004" y="10245"/>
                  </a:lnTo>
                  <a:lnTo>
                    <a:pt x="9023" y="10222"/>
                  </a:lnTo>
                  <a:lnTo>
                    <a:pt x="9028" y="10219"/>
                  </a:lnTo>
                  <a:lnTo>
                    <a:pt x="9032" y="10218"/>
                  </a:lnTo>
                  <a:lnTo>
                    <a:pt x="9035" y="10215"/>
                  </a:lnTo>
                  <a:lnTo>
                    <a:pt x="9039" y="10209"/>
                  </a:lnTo>
                  <a:lnTo>
                    <a:pt x="9044" y="10195"/>
                  </a:lnTo>
                  <a:lnTo>
                    <a:pt x="9048" y="10189"/>
                  </a:lnTo>
                  <a:lnTo>
                    <a:pt x="9058" y="10181"/>
                  </a:lnTo>
                  <a:lnTo>
                    <a:pt x="9072" y="10159"/>
                  </a:lnTo>
                  <a:lnTo>
                    <a:pt x="9077" y="10150"/>
                  </a:lnTo>
                  <a:lnTo>
                    <a:pt x="9049" y="10153"/>
                  </a:lnTo>
                  <a:lnTo>
                    <a:pt x="9011" y="10178"/>
                  </a:lnTo>
                  <a:lnTo>
                    <a:pt x="9004" y="10187"/>
                  </a:lnTo>
                  <a:lnTo>
                    <a:pt x="8997" y="10208"/>
                  </a:lnTo>
                  <a:lnTo>
                    <a:pt x="8992" y="10214"/>
                  </a:lnTo>
                  <a:lnTo>
                    <a:pt x="8981" y="10222"/>
                  </a:lnTo>
                  <a:lnTo>
                    <a:pt x="8969" y="10226"/>
                  </a:lnTo>
                  <a:lnTo>
                    <a:pt x="8966" y="10224"/>
                  </a:lnTo>
                  <a:lnTo>
                    <a:pt x="8958" y="10214"/>
                  </a:lnTo>
                  <a:lnTo>
                    <a:pt x="8953" y="10212"/>
                  </a:lnTo>
                  <a:lnTo>
                    <a:pt x="8922" y="10214"/>
                  </a:lnTo>
                  <a:lnTo>
                    <a:pt x="8895" y="10229"/>
                  </a:lnTo>
                  <a:lnTo>
                    <a:pt x="8856" y="10240"/>
                  </a:lnTo>
                  <a:lnTo>
                    <a:pt x="8843" y="10251"/>
                  </a:lnTo>
                  <a:lnTo>
                    <a:pt x="8835" y="10269"/>
                  </a:lnTo>
                  <a:lnTo>
                    <a:pt x="8839" y="10273"/>
                  </a:lnTo>
                  <a:lnTo>
                    <a:pt x="8854" y="10282"/>
                  </a:lnTo>
                  <a:lnTo>
                    <a:pt x="8849" y="10294"/>
                  </a:lnTo>
                  <a:lnTo>
                    <a:pt x="8843" y="10302"/>
                  </a:lnTo>
                  <a:lnTo>
                    <a:pt x="8845" y="10305"/>
                  </a:lnTo>
                  <a:lnTo>
                    <a:pt x="8849" y="10313"/>
                  </a:lnTo>
                  <a:lnTo>
                    <a:pt x="8851" y="10316"/>
                  </a:lnTo>
                  <a:lnTo>
                    <a:pt x="8848" y="10328"/>
                  </a:lnTo>
                  <a:lnTo>
                    <a:pt x="8844" y="10349"/>
                  </a:lnTo>
                  <a:lnTo>
                    <a:pt x="8842" y="10359"/>
                  </a:lnTo>
                  <a:lnTo>
                    <a:pt x="8843" y="10369"/>
                  </a:lnTo>
                  <a:lnTo>
                    <a:pt x="8851" y="10377"/>
                  </a:lnTo>
                  <a:lnTo>
                    <a:pt x="8869" y="10388"/>
                  </a:lnTo>
                  <a:lnTo>
                    <a:pt x="8907" y="10381"/>
                  </a:lnTo>
                  <a:lnTo>
                    <a:pt x="8936" y="10361"/>
                  </a:lnTo>
                  <a:lnTo>
                    <a:pt x="8947" y="10359"/>
                  </a:lnTo>
                  <a:lnTo>
                    <a:pt x="8933" y="10372"/>
                  </a:lnTo>
                  <a:lnTo>
                    <a:pt x="8926" y="10382"/>
                  </a:lnTo>
                  <a:lnTo>
                    <a:pt x="8916" y="10385"/>
                  </a:lnTo>
                  <a:lnTo>
                    <a:pt x="8897" y="10400"/>
                  </a:lnTo>
                  <a:lnTo>
                    <a:pt x="8894" y="10406"/>
                  </a:lnTo>
                  <a:lnTo>
                    <a:pt x="8894" y="10415"/>
                  </a:lnTo>
                  <a:lnTo>
                    <a:pt x="8897" y="10421"/>
                  </a:lnTo>
                  <a:lnTo>
                    <a:pt x="8908" y="10430"/>
                  </a:lnTo>
                  <a:lnTo>
                    <a:pt x="8900" y="10441"/>
                  </a:lnTo>
                  <a:lnTo>
                    <a:pt x="8892" y="10448"/>
                  </a:lnTo>
                  <a:lnTo>
                    <a:pt x="8883" y="10451"/>
                  </a:lnTo>
                  <a:lnTo>
                    <a:pt x="8863" y="10452"/>
                  </a:lnTo>
                  <a:lnTo>
                    <a:pt x="8854" y="10454"/>
                  </a:lnTo>
                  <a:lnTo>
                    <a:pt x="8846" y="10461"/>
                  </a:lnTo>
                  <a:lnTo>
                    <a:pt x="8840" y="10473"/>
                  </a:lnTo>
                  <a:lnTo>
                    <a:pt x="8835" y="10500"/>
                  </a:lnTo>
                  <a:lnTo>
                    <a:pt x="8833" y="10507"/>
                  </a:lnTo>
                  <a:lnTo>
                    <a:pt x="8829" y="10513"/>
                  </a:lnTo>
                  <a:lnTo>
                    <a:pt x="8821" y="10521"/>
                  </a:lnTo>
                  <a:lnTo>
                    <a:pt x="8815" y="10523"/>
                  </a:lnTo>
                  <a:lnTo>
                    <a:pt x="8813" y="10514"/>
                  </a:lnTo>
                  <a:lnTo>
                    <a:pt x="8790" y="10499"/>
                  </a:lnTo>
                  <a:lnTo>
                    <a:pt x="8776" y="10497"/>
                  </a:lnTo>
                  <a:lnTo>
                    <a:pt x="8767" y="10507"/>
                  </a:lnTo>
                  <a:lnTo>
                    <a:pt x="8767" y="10514"/>
                  </a:lnTo>
                  <a:lnTo>
                    <a:pt x="8770" y="10520"/>
                  </a:lnTo>
                  <a:lnTo>
                    <a:pt x="8774" y="10525"/>
                  </a:lnTo>
                  <a:lnTo>
                    <a:pt x="8779" y="10526"/>
                  </a:lnTo>
                  <a:lnTo>
                    <a:pt x="8781" y="10529"/>
                  </a:lnTo>
                  <a:lnTo>
                    <a:pt x="8777" y="10546"/>
                  </a:lnTo>
                  <a:lnTo>
                    <a:pt x="8778" y="10552"/>
                  </a:lnTo>
                  <a:lnTo>
                    <a:pt x="8783" y="10557"/>
                  </a:lnTo>
                  <a:lnTo>
                    <a:pt x="8787" y="10558"/>
                  </a:lnTo>
                  <a:lnTo>
                    <a:pt x="8790" y="10561"/>
                  </a:lnTo>
                  <a:lnTo>
                    <a:pt x="8790" y="10573"/>
                  </a:lnTo>
                  <a:lnTo>
                    <a:pt x="8789" y="10580"/>
                  </a:lnTo>
                  <a:lnTo>
                    <a:pt x="8780" y="10596"/>
                  </a:lnTo>
                  <a:lnTo>
                    <a:pt x="8777" y="10608"/>
                  </a:lnTo>
                  <a:lnTo>
                    <a:pt x="8775" y="10641"/>
                  </a:lnTo>
                  <a:lnTo>
                    <a:pt x="8772" y="10657"/>
                  </a:lnTo>
                  <a:lnTo>
                    <a:pt x="8793" y="10651"/>
                  </a:lnTo>
                  <a:lnTo>
                    <a:pt x="8799" y="10654"/>
                  </a:lnTo>
                  <a:lnTo>
                    <a:pt x="8804" y="10660"/>
                  </a:lnTo>
                  <a:lnTo>
                    <a:pt x="8808" y="10668"/>
                  </a:lnTo>
                  <a:lnTo>
                    <a:pt x="8813" y="10674"/>
                  </a:lnTo>
                  <a:lnTo>
                    <a:pt x="8817" y="10677"/>
                  </a:lnTo>
                  <a:lnTo>
                    <a:pt x="8820" y="10676"/>
                  </a:lnTo>
                  <a:lnTo>
                    <a:pt x="8822" y="10673"/>
                  </a:lnTo>
                  <a:lnTo>
                    <a:pt x="8825" y="10666"/>
                  </a:lnTo>
                  <a:lnTo>
                    <a:pt x="8830" y="10663"/>
                  </a:lnTo>
                  <a:lnTo>
                    <a:pt x="8836" y="10667"/>
                  </a:lnTo>
                  <a:lnTo>
                    <a:pt x="8849" y="10676"/>
                  </a:lnTo>
                  <a:lnTo>
                    <a:pt x="8889" y="10649"/>
                  </a:lnTo>
                  <a:lnTo>
                    <a:pt x="8946" y="10644"/>
                  </a:lnTo>
                  <a:lnTo>
                    <a:pt x="8951" y="10641"/>
                  </a:lnTo>
                  <a:lnTo>
                    <a:pt x="8955" y="10637"/>
                  </a:lnTo>
                  <a:lnTo>
                    <a:pt x="8961" y="10624"/>
                  </a:lnTo>
                  <a:lnTo>
                    <a:pt x="8975" y="10616"/>
                  </a:lnTo>
                  <a:lnTo>
                    <a:pt x="8986" y="10605"/>
                  </a:lnTo>
                  <a:lnTo>
                    <a:pt x="8995" y="10591"/>
                  </a:lnTo>
                  <a:lnTo>
                    <a:pt x="9002" y="10577"/>
                  </a:lnTo>
                  <a:lnTo>
                    <a:pt x="9009" y="10569"/>
                  </a:lnTo>
                  <a:lnTo>
                    <a:pt x="9020" y="10562"/>
                  </a:lnTo>
                  <a:lnTo>
                    <a:pt x="9030" y="10553"/>
                  </a:lnTo>
                  <a:lnTo>
                    <a:pt x="9032" y="10539"/>
                  </a:lnTo>
                  <a:lnTo>
                    <a:pt x="8993" y="10571"/>
                  </a:lnTo>
                  <a:lnTo>
                    <a:pt x="8992" y="10565"/>
                  </a:lnTo>
                  <a:lnTo>
                    <a:pt x="8995" y="10564"/>
                  </a:lnTo>
                  <a:lnTo>
                    <a:pt x="8996" y="10562"/>
                  </a:lnTo>
                  <a:lnTo>
                    <a:pt x="8997" y="10559"/>
                  </a:lnTo>
                  <a:lnTo>
                    <a:pt x="8998" y="10556"/>
                  </a:lnTo>
                  <a:lnTo>
                    <a:pt x="8997" y="10551"/>
                  </a:lnTo>
                  <a:lnTo>
                    <a:pt x="8991" y="10553"/>
                  </a:lnTo>
                  <a:lnTo>
                    <a:pt x="8981" y="10572"/>
                  </a:lnTo>
                  <a:lnTo>
                    <a:pt x="8972" y="10578"/>
                  </a:lnTo>
                  <a:lnTo>
                    <a:pt x="8968" y="10585"/>
                  </a:lnTo>
                  <a:lnTo>
                    <a:pt x="8964" y="10587"/>
                  </a:lnTo>
                  <a:lnTo>
                    <a:pt x="8961" y="10586"/>
                  </a:lnTo>
                  <a:lnTo>
                    <a:pt x="8952" y="10581"/>
                  </a:lnTo>
                  <a:lnTo>
                    <a:pt x="8948" y="10578"/>
                  </a:lnTo>
                  <a:lnTo>
                    <a:pt x="8957" y="10571"/>
                  </a:lnTo>
                  <a:lnTo>
                    <a:pt x="8960" y="10567"/>
                  </a:lnTo>
                  <a:lnTo>
                    <a:pt x="8956" y="10569"/>
                  </a:lnTo>
                  <a:lnTo>
                    <a:pt x="8952" y="10567"/>
                  </a:lnTo>
                  <a:lnTo>
                    <a:pt x="8950" y="10562"/>
                  </a:lnTo>
                  <a:lnTo>
                    <a:pt x="8950" y="10554"/>
                  </a:lnTo>
                  <a:lnTo>
                    <a:pt x="8948" y="10554"/>
                  </a:lnTo>
                  <a:lnTo>
                    <a:pt x="8950" y="10542"/>
                  </a:lnTo>
                  <a:lnTo>
                    <a:pt x="8955" y="10532"/>
                  </a:lnTo>
                  <a:lnTo>
                    <a:pt x="8966" y="10519"/>
                  </a:lnTo>
                  <a:lnTo>
                    <a:pt x="8974" y="10513"/>
                  </a:lnTo>
                  <a:lnTo>
                    <a:pt x="8977" y="10508"/>
                  </a:lnTo>
                  <a:lnTo>
                    <a:pt x="8978" y="10501"/>
                  </a:lnTo>
                  <a:lnTo>
                    <a:pt x="8978" y="10495"/>
                  </a:lnTo>
                  <a:lnTo>
                    <a:pt x="8986" y="10487"/>
                  </a:lnTo>
                  <a:lnTo>
                    <a:pt x="8989" y="10483"/>
                  </a:lnTo>
                  <a:lnTo>
                    <a:pt x="8986" y="10481"/>
                  </a:lnTo>
                  <a:lnTo>
                    <a:pt x="8981" y="10476"/>
                  </a:lnTo>
                  <a:lnTo>
                    <a:pt x="8979" y="10474"/>
                  </a:lnTo>
                  <a:lnTo>
                    <a:pt x="8979" y="10471"/>
                  </a:lnTo>
                  <a:lnTo>
                    <a:pt x="8980" y="10470"/>
                  </a:lnTo>
                  <a:lnTo>
                    <a:pt x="8983" y="10468"/>
                  </a:lnTo>
                  <a:lnTo>
                    <a:pt x="8980" y="10469"/>
                  </a:lnTo>
                  <a:lnTo>
                    <a:pt x="8984" y="10466"/>
                  </a:lnTo>
                  <a:lnTo>
                    <a:pt x="8992" y="10453"/>
                  </a:lnTo>
                  <a:lnTo>
                    <a:pt x="8992" y="10449"/>
                  </a:lnTo>
                  <a:lnTo>
                    <a:pt x="8983" y="10449"/>
                  </a:lnTo>
                  <a:lnTo>
                    <a:pt x="8980" y="10450"/>
                  </a:lnTo>
                  <a:lnTo>
                    <a:pt x="8988" y="10438"/>
                  </a:lnTo>
                  <a:lnTo>
                    <a:pt x="9000" y="10426"/>
                  </a:lnTo>
                  <a:lnTo>
                    <a:pt x="9013" y="10419"/>
                  </a:lnTo>
                  <a:lnTo>
                    <a:pt x="9022" y="10422"/>
                  </a:lnTo>
                  <a:lnTo>
                    <a:pt x="9003" y="10443"/>
                  </a:lnTo>
                  <a:lnTo>
                    <a:pt x="8994" y="10457"/>
                  </a:lnTo>
                  <a:lnTo>
                    <a:pt x="8992" y="10473"/>
                  </a:lnTo>
                  <a:lnTo>
                    <a:pt x="9003" y="10465"/>
                  </a:lnTo>
                  <a:lnTo>
                    <a:pt x="9009" y="10462"/>
                  </a:lnTo>
                  <a:lnTo>
                    <a:pt x="9016" y="10462"/>
                  </a:lnTo>
                  <a:lnTo>
                    <a:pt x="9016" y="10466"/>
                  </a:lnTo>
                  <a:lnTo>
                    <a:pt x="9013" y="10469"/>
                  </a:lnTo>
                  <a:lnTo>
                    <a:pt x="9010" y="10473"/>
                  </a:lnTo>
                  <a:lnTo>
                    <a:pt x="9007" y="10479"/>
                  </a:lnTo>
                  <a:lnTo>
                    <a:pt x="9005" y="10487"/>
                  </a:lnTo>
                  <a:lnTo>
                    <a:pt x="9012" y="10495"/>
                  </a:lnTo>
                  <a:lnTo>
                    <a:pt x="9022" y="10495"/>
                  </a:lnTo>
                  <a:lnTo>
                    <a:pt x="9032" y="10490"/>
                  </a:lnTo>
                  <a:lnTo>
                    <a:pt x="9039" y="10484"/>
                  </a:lnTo>
                  <a:lnTo>
                    <a:pt x="9037" y="10485"/>
                  </a:lnTo>
                  <a:lnTo>
                    <a:pt x="9051" y="10482"/>
                  </a:lnTo>
                  <a:lnTo>
                    <a:pt x="9054" y="10483"/>
                  </a:lnTo>
                  <a:lnTo>
                    <a:pt x="9053" y="10485"/>
                  </a:lnTo>
                  <a:lnTo>
                    <a:pt x="9051" y="10489"/>
                  </a:lnTo>
                  <a:lnTo>
                    <a:pt x="9059" y="10489"/>
                  </a:lnTo>
                  <a:lnTo>
                    <a:pt x="9067" y="10485"/>
                  </a:lnTo>
                  <a:lnTo>
                    <a:pt x="9076" y="10484"/>
                  </a:lnTo>
                  <a:lnTo>
                    <a:pt x="9085" y="10491"/>
                  </a:lnTo>
                  <a:lnTo>
                    <a:pt x="9083" y="10494"/>
                  </a:lnTo>
                  <a:lnTo>
                    <a:pt x="9082" y="10498"/>
                  </a:lnTo>
                  <a:lnTo>
                    <a:pt x="9080" y="10506"/>
                  </a:lnTo>
                  <a:lnTo>
                    <a:pt x="9087" y="10509"/>
                  </a:lnTo>
                  <a:lnTo>
                    <a:pt x="9087" y="10515"/>
                  </a:lnTo>
                  <a:lnTo>
                    <a:pt x="9086" y="10524"/>
                  </a:lnTo>
                  <a:lnTo>
                    <a:pt x="9086" y="10535"/>
                  </a:lnTo>
                  <a:lnTo>
                    <a:pt x="9091" y="10543"/>
                  </a:lnTo>
                  <a:lnTo>
                    <a:pt x="9107" y="10553"/>
                  </a:lnTo>
                  <a:lnTo>
                    <a:pt x="9114" y="10560"/>
                  </a:lnTo>
                  <a:lnTo>
                    <a:pt x="9117" y="10572"/>
                  </a:lnTo>
                  <a:lnTo>
                    <a:pt x="9115" y="10582"/>
                  </a:lnTo>
                  <a:lnTo>
                    <a:pt x="9103" y="10595"/>
                  </a:lnTo>
                  <a:lnTo>
                    <a:pt x="9099" y="10602"/>
                  </a:lnTo>
                  <a:lnTo>
                    <a:pt x="9099" y="10614"/>
                  </a:lnTo>
                  <a:lnTo>
                    <a:pt x="9095" y="10622"/>
                  </a:lnTo>
                  <a:lnTo>
                    <a:pt x="9100" y="10622"/>
                  </a:lnTo>
                  <a:lnTo>
                    <a:pt x="9097" y="10631"/>
                  </a:lnTo>
                  <a:lnTo>
                    <a:pt x="9086" y="10634"/>
                  </a:lnTo>
                  <a:lnTo>
                    <a:pt x="9084" y="10643"/>
                  </a:lnTo>
                  <a:lnTo>
                    <a:pt x="9086" y="10648"/>
                  </a:lnTo>
                  <a:lnTo>
                    <a:pt x="9089" y="10651"/>
                  </a:lnTo>
                  <a:lnTo>
                    <a:pt x="9092" y="10654"/>
                  </a:lnTo>
                  <a:lnTo>
                    <a:pt x="9089" y="10669"/>
                  </a:lnTo>
                  <a:lnTo>
                    <a:pt x="9088" y="10686"/>
                  </a:lnTo>
                  <a:lnTo>
                    <a:pt x="9089" y="10702"/>
                  </a:lnTo>
                  <a:lnTo>
                    <a:pt x="9088" y="10709"/>
                  </a:lnTo>
                  <a:lnTo>
                    <a:pt x="9085" y="10721"/>
                  </a:lnTo>
                  <a:lnTo>
                    <a:pt x="9084" y="10716"/>
                  </a:lnTo>
                  <a:lnTo>
                    <a:pt x="9083" y="10721"/>
                  </a:lnTo>
                  <a:lnTo>
                    <a:pt x="9082" y="10726"/>
                  </a:lnTo>
                  <a:lnTo>
                    <a:pt x="9077" y="10735"/>
                  </a:lnTo>
                  <a:lnTo>
                    <a:pt x="9078" y="10740"/>
                  </a:lnTo>
                  <a:lnTo>
                    <a:pt x="9085" y="10740"/>
                  </a:lnTo>
                  <a:lnTo>
                    <a:pt x="9104" y="10729"/>
                  </a:lnTo>
                  <a:lnTo>
                    <a:pt x="9112" y="10728"/>
                  </a:lnTo>
                  <a:lnTo>
                    <a:pt x="9135" y="10736"/>
                  </a:lnTo>
                  <a:lnTo>
                    <a:pt x="9195" y="10717"/>
                  </a:lnTo>
                  <a:lnTo>
                    <a:pt x="9201" y="10712"/>
                  </a:lnTo>
                  <a:lnTo>
                    <a:pt x="9180" y="10731"/>
                  </a:lnTo>
                  <a:lnTo>
                    <a:pt x="9155" y="10738"/>
                  </a:lnTo>
                  <a:lnTo>
                    <a:pt x="9149" y="10746"/>
                  </a:lnTo>
                  <a:lnTo>
                    <a:pt x="9150" y="10759"/>
                  </a:lnTo>
                  <a:lnTo>
                    <a:pt x="9145" y="10760"/>
                  </a:lnTo>
                  <a:lnTo>
                    <a:pt x="9147" y="10763"/>
                  </a:lnTo>
                  <a:lnTo>
                    <a:pt x="9150" y="10767"/>
                  </a:lnTo>
                  <a:lnTo>
                    <a:pt x="9151" y="10769"/>
                  </a:lnTo>
                  <a:lnTo>
                    <a:pt x="9147" y="10774"/>
                  </a:lnTo>
                  <a:lnTo>
                    <a:pt x="9133" y="10777"/>
                  </a:lnTo>
                  <a:lnTo>
                    <a:pt x="9127" y="10781"/>
                  </a:lnTo>
                  <a:lnTo>
                    <a:pt x="9116" y="10795"/>
                  </a:lnTo>
                  <a:lnTo>
                    <a:pt x="9110" y="10800"/>
                  </a:lnTo>
                  <a:lnTo>
                    <a:pt x="9096" y="10805"/>
                  </a:lnTo>
                  <a:lnTo>
                    <a:pt x="9086" y="10815"/>
                  </a:lnTo>
                  <a:lnTo>
                    <a:pt x="9024" y="10841"/>
                  </a:lnTo>
                  <a:lnTo>
                    <a:pt x="8971" y="10882"/>
                  </a:lnTo>
                  <a:lnTo>
                    <a:pt x="8968" y="10887"/>
                  </a:lnTo>
                  <a:lnTo>
                    <a:pt x="8967" y="10892"/>
                  </a:lnTo>
                  <a:lnTo>
                    <a:pt x="8967" y="10900"/>
                  </a:lnTo>
                  <a:lnTo>
                    <a:pt x="8964" y="10903"/>
                  </a:lnTo>
                  <a:lnTo>
                    <a:pt x="8961" y="10904"/>
                  </a:lnTo>
                  <a:lnTo>
                    <a:pt x="8957" y="10907"/>
                  </a:lnTo>
                  <a:lnTo>
                    <a:pt x="8947" y="10918"/>
                  </a:lnTo>
                  <a:lnTo>
                    <a:pt x="8945" y="10926"/>
                  </a:lnTo>
                  <a:lnTo>
                    <a:pt x="8949" y="10934"/>
                  </a:lnTo>
                  <a:lnTo>
                    <a:pt x="8948" y="10952"/>
                  </a:lnTo>
                  <a:lnTo>
                    <a:pt x="8954" y="10966"/>
                  </a:lnTo>
                  <a:lnTo>
                    <a:pt x="8958" y="10978"/>
                  </a:lnTo>
                  <a:lnTo>
                    <a:pt x="8953" y="10992"/>
                  </a:lnTo>
                  <a:lnTo>
                    <a:pt x="8942" y="11001"/>
                  </a:lnTo>
                  <a:lnTo>
                    <a:pt x="8911" y="11013"/>
                  </a:lnTo>
                  <a:lnTo>
                    <a:pt x="8903" y="11025"/>
                  </a:lnTo>
                  <a:lnTo>
                    <a:pt x="8903" y="11019"/>
                  </a:lnTo>
                  <a:lnTo>
                    <a:pt x="8899" y="11031"/>
                  </a:lnTo>
                  <a:lnTo>
                    <a:pt x="8893" y="11037"/>
                  </a:lnTo>
                  <a:lnTo>
                    <a:pt x="8877" y="11046"/>
                  </a:lnTo>
                  <a:lnTo>
                    <a:pt x="8875" y="11050"/>
                  </a:lnTo>
                  <a:lnTo>
                    <a:pt x="8873" y="11055"/>
                  </a:lnTo>
                  <a:lnTo>
                    <a:pt x="8871" y="11059"/>
                  </a:lnTo>
                  <a:lnTo>
                    <a:pt x="8843" y="11075"/>
                  </a:lnTo>
                  <a:lnTo>
                    <a:pt x="8817" y="11107"/>
                  </a:lnTo>
                  <a:lnTo>
                    <a:pt x="8805" y="11116"/>
                  </a:lnTo>
                  <a:lnTo>
                    <a:pt x="8803" y="11120"/>
                  </a:lnTo>
                  <a:lnTo>
                    <a:pt x="8803" y="11125"/>
                  </a:lnTo>
                  <a:lnTo>
                    <a:pt x="8803" y="11130"/>
                  </a:lnTo>
                  <a:lnTo>
                    <a:pt x="8802" y="11136"/>
                  </a:lnTo>
                  <a:lnTo>
                    <a:pt x="8790" y="11153"/>
                  </a:lnTo>
                  <a:lnTo>
                    <a:pt x="8771" y="11168"/>
                  </a:lnTo>
                  <a:lnTo>
                    <a:pt x="8750" y="11174"/>
                  </a:lnTo>
                  <a:lnTo>
                    <a:pt x="8734" y="11164"/>
                  </a:lnTo>
                  <a:lnTo>
                    <a:pt x="8724" y="11155"/>
                  </a:lnTo>
                  <a:lnTo>
                    <a:pt x="8716" y="11155"/>
                  </a:lnTo>
                  <a:lnTo>
                    <a:pt x="8697" y="11164"/>
                  </a:lnTo>
                  <a:lnTo>
                    <a:pt x="8688" y="11161"/>
                  </a:lnTo>
                  <a:lnTo>
                    <a:pt x="8672" y="11143"/>
                  </a:lnTo>
                  <a:lnTo>
                    <a:pt x="8666" y="11136"/>
                  </a:lnTo>
                  <a:lnTo>
                    <a:pt x="8651" y="11141"/>
                  </a:lnTo>
                  <a:lnTo>
                    <a:pt x="8624" y="11171"/>
                  </a:lnTo>
                  <a:lnTo>
                    <a:pt x="8609" y="11178"/>
                  </a:lnTo>
                  <a:lnTo>
                    <a:pt x="8609" y="11174"/>
                  </a:lnTo>
                  <a:lnTo>
                    <a:pt x="8615" y="11171"/>
                  </a:lnTo>
                  <a:lnTo>
                    <a:pt x="8618" y="11163"/>
                  </a:lnTo>
                  <a:lnTo>
                    <a:pt x="8620" y="11154"/>
                  </a:lnTo>
                  <a:lnTo>
                    <a:pt x="8625" y="11148"/>
                  </a:lnTo>
                  <a:lnTo>
                    <a:pt x="8620" y="11143"/>
                  </a:lnTo>
                  <a:lnTo>
                    <a:pt x="8615" y="11144"/>
                  </a:lnTo>
                  <a:lnTo>
                    <a:pt x="8606" y="11149"/>
                  </a:lnTo>
                  <a:lnTo>
                    <a:pt x="8546" y="11156"/>
                  </a:lnTo>
                  <a:lnTo>
                    <a:pt x="8537" y="11163"/>
                  </a:lnTo>
                  <a:lnTo>
                    <a:pt x="8541" y="11166"/>
                  </a:lnTo>
                  <a:lnTo>
                    <a:pt x="8545" y="11167"/>
                  </a:lnTo>
                  <a:lnTo>
                    <a:pt x="8554" y="11166"/>
                  </a:lnTo>
                  <a:lnTo>
                    <a:pt x="8554" y="11176"/>
                  </a:lnTo>
                  <a:lnTo>
                    <a:pt x="8558" y="11185"/>
                  </a:lnTo>
                  <a:lnTo>
                    <a:pt x="8559" y="11192"/>
                  </a:lnTo>
                  <a:lnTo>
                    <a:pt x="8555" y="11200"/>
                  </a:lnTo>
                  <a:lnTo>
                    <a:pt x="8552" y="11200"/>
                  </a:lnTo>
                  <a:lnTo>
                    <a:pt x="8551" y="11215"/>
                  </a:lnTo>
                  <a:lnTo>
                    <a:pt x="8547" y="11225"/>
                  </a:lnTo>
                  <a:lnTo>
                    <a:pt x="8528" y="11248"/>
                  </a:lnTo>
                  <a:lnTo>
                    <a:pt x="8523" y="11257"/>
                  </a:lnTo>
                  <a:lnTo>
                    <a:pt x="8512" y="11280"/>
                  </a:lnTo>
                  <a:lnTo>
                    <a:pt x="8528" y="11289"/>
                  </a:lnTo>
                  <a:lnTo>
                    <a:pt x="8534" y="11316"/>
                  </a:lnTo>
                  <a:lnTo>
                    <a:pt x="8530" y="11344"/>
                  </a:lnTo>
                  <a:lnTo>
                    <a:pt x="8518" y="11358"/>
                  </a:lnTo>
                  <a:lnTo>
                    <a:pt x="8505" y="11359"/>
                  </a:lnTo>
                  <a:lnTo>
                    <a:pt x="8502" y="11360"/>
                  </a:lnTo>
                  <a:lnTo>
                    <a:pt x="8503" y="11363"/>
                  </a:lnTo>
                  <a:lnTo>
                    <a:pt x="8504" y="11366"/>
                  </a:lnTo>
                  <a:lnTo>
                    <a:pt x="8503" y="11369"/>
                  </a:lnTo>
                  <a:lnTo>
                    <a:pt x="8488" y="11377"/>
                  </a:lnTo>
                  <a:lnTo>
                    <a:pt x="8484" y="11382"/>
                  </a:lnTo>
                  <a:lnTo>
                    <a:pt x="8479" y="11394"/>
                  </a:lnTo>
                  <a:lnTo>
                    <a:pt x="8479" y="11400"/>
                  </a:lnTo>
                  <a:lnTo>
                    <a:pt x="8480" y="11408"/>
                  </a:lnTo>
                  <a:lnTo>
                    <a:pt x="8484" y="11415"/>
                  </a:lnTo>
                  <a:lnTo>
                    <a:pt x="8490" y="11421"/>
                  </a:lnTo>
                  <a:lnTo>
                    <a:pt x="8496" y="11426"/>
                  </a:lnTo>
                  <a:lnTo>
                    <a:pt x="8513" y="11428"/>
                  </a:lnTo>
                  <a:lnTo>
                    <a:pt x="8522" y="11433"/>
                  </a:lnTo>
                  <a:lnTo>
                    <a:pt x="8530" y="11441"/>
                  </a:lnTo>
                  <a:lnTo>
                    <a:pt x="8538" y="11452"/>
                  </a:lnTo>
                  <a:lnTo>
                    <a:pt x="8548" y="11458"/>
                  </a:lnTo>
                  <a:lnTo>
                    <a:pt x="8560" y="11458"/>
                  </a:lnTo>
                  <a:lnTo>
                    <a:pt x="8570" y="11463"/>
                  </a:lnTo>
                  <a:lnTo>
                    <a:pt x="8575" y="11480"/>
                  </a:lnTo>
                  <a:lnTo>
                    <a:pt x="8580" y="11487"/>
                  </a:lnTo>
                  <a:lnTo>
                    <a:pt x="8612" y="11512"/>
                  </a:lnTo>
                  <a:lnTo>
                    <a:pt x="8619" y="11522"/>
                  </a:lnTo>
                  <a:lnTo>
                    <a:pt x="8625" y="11537"/>
                  </a:lnTo>
                  <a:lnTo>
                    <a:pt x="8626" y="11551"/>
                  </a:lnTo>
                  <a:lnTo>
                    <a:pt x="8620" y="11558"/>
                  </a:lnTo>
                  <a:lnTo>
                    <a:pt x="8615" y="11560"/>
                  </a:lnTo>
                  <a:lnTo>
                    <a:pt x="8608" y="11567"/>
                  </a:lnTo>
                  <a:lnTo>
                    <a:pt x="8602" y="11576"/>
                  </a:lnTo>
                  <a:lnTo>
                    <a:pt x="8599" y="11583"/>
                  </a:lnTo>
                  <a:lnTo>
                    <a:pt x="8599" y="11591"/>
                  </a:lnTo>
                  <a:lnTo>
                    <a:pt x="8602" y="11592"/>
                  </a:lnTo>
                  <a:lnTo>
                    <a:pt x="8607" y="11593"/>
                  </a:lnTo>
                  <a:lnTo>
                    <a:pt x="8613" y="11597"/>
                  </a:lnTo>
                  <a:lnTo>
                    <a:pt x="8615" y="11603"/>
                  </a:lnTo>
                  <a:lnTo>
                    <a:pt x="8619" y="11622"/>
                  </a:lnTo>
                  <a:lnTo>
                    <a:pt x="8620" y="11629"/>
                  </a:lnTo>
                  <a:lnTo>
                    <a:pt x="8622" y="11634"/>
                  </a:lnTo>
                  <a:lnTo>
                    <a:pt x="8628" y="11645"/>
                  </a:lnTo>
                  <a:lnTo>
                    <a:pt x="8630" y="11652"/>
                  </a:lnTo>
                  <a:lnTo>
                    <a:pt x="8636" y="11670"/>
                  </a:lnTo>
                  <a:lnTo>
                    <a:pt x="8646" y="11680"/>
                  </a:lnTo>
                  <a:lnTo>
                    <a:pt x="8694" y="11705"/>
                  </a:lnTo>
                  <a:lnTo>
                    <a:pt x="8695" y="11713"/>
                  </a:lnTo>
                  <a:lnTo>
                    <a:pt x="8682" y="11720"/>
                  </a:lnTo>
                  <a:lnTo>
                    <a:pt x="8670" y="11722"/>
                  </a:lnTo>
                  <a:lnTo>
                    <a:pt x="8667" y="11726"/>
                  </a:lnTo>
                  <a:lnTo>
                    <a:pt x="8667" y="11738"/>
                  </a:lnTo>
                  <a:lnTo>
                    <a:pt x="8667" y="11746"/>
                  </a:lnTo>
                  <a:lnTo>
                    <a:pt x="8667" y="11755"/>
                  </a:lnTo>
                  <a:lnTo>
                    <a:pt x="8666" y="11762"/>
                  </a:lnTo>
                  <a:lnTo>
                    <a:pt x="8664" y="11766"/>
                  </a:lnTo>
                  <a:lnTo>
                    <a:pt x="8662" y="11769"/>
                  </a:lnTo>
                  <a:lnTo>
                    <a:pt x="8643" y="11801"/>
                  </a:lnTo>
                  <a:lnTo>
                    <a:pt x="8642" y="11805"/>
                  </a:lnTo>
                  <a:lnTo>
                    <a:pt x="8642" y="11811"/>
                  </a:lnTo>
                  <a:lnTo>
                    <a:pt x="8645" y="11816"/>
                  </a:lnTo>
                  <a:lnTo>
                    <a:pt x="8649" y="11823"/>
                  </a:lnTo>
                  <a:lnTo>
                    <a:pt x="8653" y="11830"/>
                  </a:lnTo>
                  <a:lnTo>
                    <a:pt x="8653" y="11837"/>
                  </a:lnTo>
                  <a:lnTo>
                    <a:pt x="8648" y="11848"/>
                  </a:lnTo>
                  <a:lnTo>
                    <a:pt x="8646" y="11855"/>
                  </a:lnTo>
                  <a:lnTo>
                    <a:pt x="8648" y="11861"/>
                  </a:lnTo>
                  <a:lnTo>
                    <a:pt x="8664" y="11879"/>
                  </a:lnTo>
                  <a:lnTo>
                    <a:pt x="8670" y="11890"/>
                  </a:lnTo>
                  <a:lnTo>
                    <a:pt x="8668" y="11907"/>
                  </a:lnTo>
                  <a:lnTo>
                    <a:pt x="8676" y="11912"/>
                  </a:lnTo>
                  <a:lnTo>
                    <a:pt x="8685" y="11915"/>
                  </a:lnTo>
                  <a:lnTo>
                    <a:pt x="8693" y="11919"/>
                  </a:lnTo>
                  <a:lnTo>
                    <a:pt x="8700" y="11930"/>
                  </a:lnTo>
                  <a:lnTo>
                    <a:pt x="8692" y="11943"/>
                  </a:lnTo>
                  <a:lnTo>
                    <a:pt x="8689" y="11951"/>
                  </a:lnTo>
                  <a:lnTo>
                    <a:pt x="8690" y="11959"/>
                  </a:lnTo>
                  <a:lnTo>
                    <a:pt x="8684" y="11973"/>
                  </a:lnTo>
                  <a:lnTo>
                    <a:pt x="8677" y="11981"/>
                  </a:lnTo>
                  <a:lnTo>
                    <a:pt x="8670" y="11984"/>
                  </a:lnTo>
                  <a:lnTo>
                    <a:pt x="8661" y="11985"/>
                  </a:lnTo>
                  <a:lnTo>
                    <a:pt x="8653" y="11983"/>
                  </a:lnTo>
                  <a:lnTo>
                    <a:pt x="8643" y="11977"/>
                  </a:lnTo>
                  <a:lnTo>
                    <a:pt x="8635" y="11969"/>
                  </a:lnTo>
                  <a:lnTo>
                    <a:pt x="8634" y="11962"/>
                  </a:lnTo>
                  <a:lnTo>
                    <a:pt x="8626" y="11963"/>
                  </a:lnTo>
                  <a:lnTo>
                    <a:pt x="8619" y="11966"/>
                  </a:lnTo>
                  <a:lnTo>
                    <a:pt x="8612" y="11973"/>
                  </a:lnTo>
                  <a:lnTo>
                    <a:pt x="8607" y="11980"/>
                  </a:lnTo>
                  <a:lnTo>
                    <a:pt x="8601" y="11986"/>
                  </a:lnTo>
                  <a:lnTo>
                    <a:pt x="8576" y="11980"/>
                  </a:lnTo>
                  <a:lnTo>
                    <a:pt x="8542" y="11981"/>
                  </a:lnTo>
                  <a:lnTo>
                    <a:pt x="8520" y="11989"/>
                  </a:lnTo>
                  <a:lnTo>
                    <a:pt x="8513" y="11987"/>
                  </a:lnTo>
                  <a:lnTo>
                    <a:pt x="8511" y="11984"/>
                  </a:lnTo>
                  <a:lnTo>
                    <a:pt x="8508" y="11972"/>
                  </a:lnTo>
                  <a:lnTo>
                    <a:pt x="8506" y="11968"/>
                  </a:lnTo>
                  <a:lnTo>
                    <a:pt x="8503" y="11966"/>
                  </a:lnTo>
                  <a:lnTo>
                    <a:pt x="8495" y="11964"/>
                  </a:lnTo>
                  <a:lnTo>
                    <a:pt x="8491" y="11962"/>
                  </a:lnTo>
                  <a:lnTo>
                    <a:pt x="8484" y="11962"/>
                  </a:lnTo>
                  <a:lnTo>
                    <a:pt x="8469" y="11973"/>
                  </a:lnTo>
                  <a:lnTo>
                    <a:pt x="8464" y="11973"/>
                  </a:lnTo>
                  <a:lnTo>
                    <a:pt x="8449" y="11961"/>
                  </a:lnTo>
                  <a:lnTo>
                    <a:pt x="8430" y="11957"/>
                  </a:lnTo>
                  <a:lnTo>
                    <a:pt x="8412" y="11960"/>
                  </a:lnTo>
                  <a:lnTo>
                    <a:pt x="8398" y="11968"/>
                  </a:lnTo>
                  <a:lnTo>
                    <a:pt x="8390" y="11978"/>
                  </a:lnTo>
                  <a:lnTo>
                    <a:pt x="8390" y="11983"/>
                  </a:lnTo>
                  <a:lnTo>
                    <a:pt x="8393" y="11990"/>
                  </a:lnTo>
                  <a:lnTo>
                    <a:pt x="8397" y="11994"/>
                  </a:lnTo>
                  <a:lnTo>
                    <a:pt x="8408" y="12004"/>
                  </a:lnTo>
                  <a:lnTo>
                    <a:pt x="8412" y="12006"/>
                  </a:lnTo>
                  <a:lnTo>
                    <a:pt x="8415" y="12009"/>
                  </a:lnTo>
                  <a:lnTo>
                    <a:pt x="8427" y="12030"/>
                  </a:lnTo>
                  <a:lnTo>
                    <a:pt x="8434" y="12035"/>
                  </a:lnTo>
                  <a:lnTo>
                    <a:pt x="8453" y="12044"/>
                  </a:lnTo>
                  <a:lnTo>
                    <a:pt x="8462" y="12051"/>
                  </a:lnTo>
                  <a:lnTo>
                    <a:pt x="8469" y="12061"/>
                  </a:lnTo>
                  <a:lnTo>
                    <a:pt x="8483" y="12084"/>
                  </a:lnTo>
                  <a:lnTo>
                    <a:pt x="8492" y="12095"/>
                  </a:lnTo>
                  <a:lnTo>
                    <a:pt x="8500" y="12101"/>
                  </a:lnTo>
                  <a:lnTo>
                    <a:pt x="8509" y="12108"/>
                  </a:lnTo>
                  <a:lnTo>
                    <a:pt x="8517" y="12124"/>
                  </a:lnTo>
                  <a:lnTo>
                    <a:pt x="8521" y="12140"/>
                  </a:lnTo>
                  <a:lnTo>
                    <a:pt x="8526" y="12146"/>
                  </a:lnTo>
                  <a:lnTo>
                    <a:pt x="8534" y="12147"/>
                  </a:lnTo>
                  <a:lnTo>
                    <a:pt x="8540" y="12147"/>
                  </a:lnTo>
                  <a:lnTo>
                    <a:pt x="8545" y="12145"/>
                  </a:lnTo>
                  <a:lnTo>
                    <a:pt x="8550" y="12141"/>
                  </a:lnTo>
                  <a:lnTo>
                    <a:pt x="8554" y="12134"/>
                  </a:lnTo>
                  <a:lnTo>
                    <a:pt x="8554" y="12127"/>
                  </a:lnTo>
                  <a:lnTo>
                    <a:pt x="8548" y="12109"/>
                  </a:lnTo>
                  <a:lnTo>
                    <a:pt x="8550" y="12102"/>
                  </a:lnTo>
                  <a:lnTo>
                    <a:pt x="8554" y="12102"/>
                  </a:lnTo>
                  <a:lnTo>
                    <a:pt x="8559" y="12110"/>
                  </a:lnTo>
                  <a:lnTo>
                    <a:pt x="8564" y="12127"/>
                  </a:lnTo>
                  <a:lnTo>
                    <a:pt x="8570" y="12139"/>
                  </a:lnTo>
                  <a:lnTo>
                    <a:pt x="8571" y="12146"/>
                  </a:lnTo>
                  <a:lnTo>
                    <a:pt x="8566" y="12153"/>
                  </a:lnTo>
                  <a:lnTo>
                    <a:pt x="8561" y="12158"/>
                  </a:lnTo>
                  <a:lnTo>
                    <a:pt x="8555" y="12160"/>
                  </a:lnTo>
                  <a:lnTo>
                    <a:pt x="8542" y="12162"/>
                  </a:lnTo>
                  <a:lnTo>
                    <a:pt x="8533" y="12170"/>
                  </a:lnTo>
                  <a:lnTo>
                    <a:pt x="8517" y="12204"/>
                  </a:lnTo>
                  <a:lnTo>
                    <a:pt x="8507" y="12212"/>
                  </a:lnTo>
                  <a:lnTo>
                    <a:pt x="8515" y="12189"/>
                  </a:lnTo>
                  <a:lnTo>
                    <a:pt x="8518" y="12178"/>
                  </a:lnTo>
                  <a:lnTo>
                    <a:pt x="8518" y="12160"/>
                  </a:lnTo>
                  <a:lnTo>
                    <a:pt x="8514" y="12147"/>
                  </a:lnTo>
                  <a:lnTo>
                    <a:pt x="8509" y="12136"/>
                  </a:lnTo>
                  <a:lnTo>
                    <a:pt x="8495" y="12118"/>
                  </a:lnTo>
                  <a:lnTo>
                    <a:pt x="8492" y="12111"/>
                  </a:lnTo>
                  <a:lnTo>
                    <a:pt x="8488" y="12099"/>
                  </a:lnTo>
                  <a:lnTo>
                    <a:pt x="8486" y="12094"/>
                  </a:lnTo>
                  <a:lnTo>
                    <a:pt x="8481" y="12088"/>
                  </a:lnTo>
                  <a:lnTo>
                    <a:pt x="8408" y="12052"/>
                  </a:lnTo>
                  <a:lnTo>
                    <a:pt x="8401" y="12050"/>
                  </a:lnTo>
                  <a:lnTo>
                    <a:pt x="8394" y="12046"/>
                  </a:lnTo>
                  <a:lnTo>
                    <a:pt x="8387" y="12039"/>
                  </a:lnTo>
                  <a:lnTo>
                    <a:pt x="8385" y="12032"/>
                  </a:lnTo>
                  <a:lnTo>
                    <a:pt x="8383" y="12018"/>
                  </a:lnTo>
                  <a:lnTo>
                    <a:pt x="8380" y="12010"/>
                  </a:lnTo>
                  <a:lnTo>
                    <a:pt x="8370" y="11997"/>
                  </a:lnTo>
                  <a:lnTo>
                    <a:pt x="8346" y="11987"/>
                  </a:lnTo>
                  <a:lnTo>
                    <a:pt x="8335" y="11980"/>
                  </a:lnTo>
                  <a:lnTo>
                    <a:pt x="8327" y="11970"/>
                  </a:lnTo>
                  <a:lnTo>
                    <a:pt x="8320" y="11958"/>
                  </a:lnTo>
                  <a:lnTo>
                    <a:pt x="8313" y="11947"/>
                  </a:lnTo>
                  <a:lnTo>
                    <a:pt x="8277" y="11934"/>
                  </a:lnTo>
                  <a:lnTo>
                    <a:pt x="8275" y="11930"/>
                  </a:lnTo>
                  <a:lnTo>
                    <a:pt x="8268" y="11910"/>
                  </a:lnTo>
                  <a:lnTo>
                    <a:pt x="8253" y="11889"/>
                  </a:lnTo>
                  <a:lnTo>
                    <a:pt x="8253" y="11882"/>
                  </a:lnTo>
                  <a:lnTo>
                    <a:pt x="8274" y="11864"/>
                  </a:lnTo>
                  <a:lnTo>
                    <a:pt x="8280" y="11868"/>
                  </a:lnTo>
                  <a:lnTo>
                    <a:pt x="8285" y="11875"/>
                  </a:lnTo>
                  <a:lnTo>
                    <a:pt x="8290" y="11880"/>
                  </a:lnTo>
                  <a:lnTo>
                    <a:pt x="8297" y="11880"/>
                  </a:lnTo>
                  <a:lnTo>
                    <a:pt x="8308" y="11875"/>
                  </a:lnTo>
                  <a:lnTo>
                    <a:pt x="8315" y="11879"/>
                  </a:lnTo>
                  <a:lnTo>
                    <a:pt x="8322" y="11894"/>
                  </a:lnTo>
                  <a:lnTo>
                    <a:pt x="8318" y="11921"/>
                  </a:lnTo>
                  <a:lnTo>
                    <a:pt x="8327" y="11935"/>
                  </a:lnTo>
                  <a:lnTo>
                    <a:pt x="8341" y="11940"/>
                  </a:lnTo>
                  <a:lnTo>
                    <a:pt x="8366" y="11932"/>
                  </a:lnTo>
                  <a:lnTo>
                    <a:pt x="8378" y="11935"/>
                  </a:lnTo>
                  <a:lnTo>
                    <a:pt x="8375" y="11941"/>
                  </a:lnTo>
                  <a:lnTo>
                    <a:pt x="8372" y="11945"/>
                  </a:lnTo>
                  <a:lnTo>
                    <a:pt x="8368" y="11948"/>
                  </a:lnTo>
                  <a:lnTo>
                    <a:pt x="8364" y="11950"/>
                  </a:lnTo>
                  <a:lnTo>
                    <a:pt x="8376" y="11957"/>
                  </a:lnTo>
                  <a:lnTo>
                    <a:pt x="8388" y="11957"/>
                  </a:lnTo>
                  <a:lnTo>
                    <a:pt x="8400" y="11951"/>
                  </a:lnTo>
                  <a:lnTo>
                    <a:pt x="8411" y="11943"/>
                  </a:lnTo>
                  <a:lnTo>
                    <a:pt x="8406" y="11930"/>
                  </a:lnTo>
                  <a:lnTo>
                    <a:pt x="8401" y="11922"/>
                  </a:lnTo>
                  <a:lnTo>
                    <a:pt x="8401" y="11914"/>
                  </a:lnTo>
                  <a:lnTo>
                    <a:pt x="8422" y="11878"/>
                  </a:lnTo>
                  <a:lnTo>
                    <a:pt x="8430" y="11871"/>
                  </a:lnTo>
                  <a:lnTo>
                    <a:pt x="8440" y="11874"/>
                  </a:lnTo>
                  <a:lnTo>
                    <a:pt x="8434" y="11880"/>
                  </a:lnTo>
                  <a:lnTo>
                    <a:pt x="8428" y="11891"/>
                  </a:lnTo>
                  <a:lnTo>
                    <a:pt x="8424" y="11905"/>
                  </a:lnTo>
                  <a:lnTo>
                    <a:pt x="8421" y="11918"/>
                  </a:lnTo>
                  <a:lnTo>
                    <a:pt x="8432" y="11918"/>
                  </a:lnTo>
                  <a:lnTo>
                    <a:pt x="8436" y="11925"/>
                  </a:lnTo>
                  <a:lnTo>
                    <a:pt x="8439" y="11938"/>
                  </a:lnTo>
                  <a:lnTo>
                    <a:pt x="8443" y="11952"/>
                  </a:lnTo>
                  <a:lnTo>
                    <a:pt x="8453" y="11960"/>
                  </a:lnTo>
                  <a:lnTo>
                    <a:pt x="8464" y="11961"/>
                  </a:lnTo>
                  <a:lnTo>
                    <a:pt x="8505" y="11950"/>
                  </a:lnTo>
                  <a:lnTo>
                    <a:pt x="8542" y="11931"/>
                  </a:lnTo>
                  <a:lnTo>
                    <a:pt x="8562" y="11926"/>
                  </a:lnTo>
                  <a:lnTo>
                    <a:pt x="8560" y="11933"/>
                  </a:lnTo>
                  <a:lnTo>
                    <a:pt x="8557" y="11937"/>
                  </a:lnTo>
                  <a:lnTo>
                    <a:pt x="8554" y="11940"/>
                  </a:lnTo>
                  <a:lnTo>
                    <a:pt x="8551" y="11941"/>
                  </a:lnTo>
                  <a:lnTo>
                    <a:pt x="8564" y="11956"/>
                  </a:lnTo>
                  <a:lnTo>
                    <a:pt x="8609" y="11948"/>
                  </a:lnTo>
                  <a:lnTo>
                    <a:pt x="8629" y="11951"/>
                  </a:lnTo>
                  <a:lnTo>
                    <a:pt x="8630" y="11945"/>
                  </a:lnTo>
                  <a:lnTo>
                    <a:pt x="8631" y="11937"/>
                  </a:lnTo>
                  <a:lnTo>
                    <a:pt x="8634" y="11933"/>
                  </a:lnTo>
                  <a:lnTo>
                    <a:pt x="8638" y="11934"/>
                  </a:lnTo>
                  <a:lnTo>
                    <a:pt x="8648" y="11940"/>
                  </a:lnTo>
                  <a:lnTo>
                    <a:pt x="8651" y="11939"/>
                  </a:lnTo>
                  <a:lnTo>
                    <a:pt x="8654" y="11932"/>
                  </a:lnTo>
                  <a:lnTo>
                    <a:pt x="8657" y="11906"/>
                  </a:lnTo>
                  <a:lnTo>
                    <a:pt x="8658" y="11897"/>
                  </a:lnTo>
                  <a:lnTo>
                    <a:pt x="8653" y="11884"/>
                  </a:lnTo>
                  <a:lnTo>
                    <a:pt x="8645" y="11880"/>
                  </a:lnTo>
                  <a:lnTo>
                    <a:pt x="8637" y="11879"/>
                  </a:lnTo>
                  <a:lnTo>
                    <a:pt x="8628" y="11875"/>
                  </a:lnTo>
                  <a:lnTo>
                    <a:pt x="8622" y="11865"/>
                  </a:lnTo>
                  <a:lnTo>
                    <a:pt x="8623" y="11857"/>
                  </a:lnTo>
                  <a:lnTo>
                    <a:pt x="8634" y="11838"/>
                  </a:lnTo>
                  <a:lnTo>
                    <a:pt x="8633" y="11834"/>
                  </a:lnTo>
                  <a:lnTo>
                    <a:pt x="8626" y="11816"/>
                  </a:lnTo>
                  <a:lnTo>
                    <a:pt x="8627" y="11816"/>
                  </a:lnTo>
                  <a:lnTo>
                    <a:pt x="8628" y="11812"/>
                  </a:lnTo>
                  <a:lnTo>
                    <a:pt x="8629" y="11807"/>
                  </a:lnTo>
                  <a:lnTo>
                    <a:pt x="8629" y="11801"/>
                  </a:lnTo>
                  <a:lnTo>
                    <a:pt x="8627" y="11800"/>
                  </a:lnTo>
                  <a:lnTo>
                    <a:pt x="8613" y="11784"/>
                  </a:lnTo>
                  <a:lnTo>
                    <a:pt x="8611" y="11781"/>
                  </a:lnTo>
                  <a:lnTo>
                    <a:pt x="8607" y="11773"/>
                  </a:lnTo>
                  <a:lnTo>
                    <a:pt x="8606" y="11784"/>
                  </a:lnTo>
                  <a:lnTo>
                    <a:pt x="8608" y="11797"/>
                  </a:lnTo>
                  <a:lnTo>
                    <a:pt x="8608" y="11808"/>
                  </a:lnTo>
                  <a:lnTo>
                    <a:pt x="8602" y="11813"/>
                  </a:lnTo>
                  <a:lnTo>
                    <a:pt x="8597" y="11814"/>
                  </a:lnTo>
                  <a:lnTo>
                    <a:pt x="8595" y="11816"/>
                  </a:lnTo>
                  <a:lnTo>
                    <a:pt x="8593" y="11815"/>
                  </a:lnTo>
                  <a:lnTo>
                    <a:pt x="8591" y="11808"/>
                  </a:lnTo>
                  <a:lnTo>
                    <a:pt x="8590" y="11804"/>
                  </a:lnTo>
                  <a:lnTo>
                    <a:pt x="8591" y="11798"/>
                  </a:lnTo>
                  <a:lnTo>
                    <a:pt x="8594" y="11788"/>
                  </a:lnTo>
                  <a:lnTo>
                    <a:pt x="8591" y="11786"/>
                  </a:lnTo>
                  <a:lnTo>
                    <a:pt x="8588" y="11781"/>
                  </a:lnTo>
                  <a:lnTo>
                    <a:pt x="8585" y="11779"/>
                  </a:lnTo>
                  <a:lnTo>
                    <a:pt x="8588" y="11776"/>
                  </a:lnTo>
                  <a:lnTo>
                    <a:pt x="8590" y="11774"/>
                  </a:lnTo>
                  <a:lnTo>
                    <a:pt x="8576" y="11761"/>
                  </a:lnTo>
                  <a:lnTo>
                    <a:pt x="8542" y="11774"/>
                  </a:lnTo>
                  <a:lnTo>
                    <a:pt x="8526" y="11773"/>
                  </a:lnTo>
                  <a:lnTo>
                    <a:pt x="8530" y="11761"/>
                  </a:lnTo>
                  <a:lnTo>
                    <a:pt x="8532" y="11757"/>
                  </a:lnTo>
                  <a:lnTo>
                    <a:pt x="8525" y="11760"/>
                  </a:lnTo>
                  <a:lnTo>
                    <a:pt x="8512" y="11782"/>
                  </a:lnTo>
                  <a:lnTo>
                    <a:pt x="8504" y="11788"/>
                  </a:lnTo>
                  <a:lnTo>
                    <a:pt x="8495" y="11790"/>
                  </a:lnTo>
                  <a:lnTo>
                    <a:pt x="8478" y="11802"/>
                  </a:lnTo>
                  <a:lnTo>
                    <a:pt x="8468" y="11804"/>
                  </a:lnTo>
                  <a:lnTo>
                    <a:pt x="8475" y="11785"/>
                  </a:lnTo>
                  <a:lnTo>
                    <a:pt x="8549" y="11704"/>
                  </a:lnTo>
                  <a:lnTo>
                    <a:pt x="8558" y="11687"/>
                  </a:lnTo>
                  <a:lnTo>
                    <a:pt x="8561" y="11673"/>
                  </a:lnTo>
                  <a:lnTo>
                    <a:pt x="8562" y="11664"/>
                  </a:lnTo>
                  <a:lnTo>
                    <a:pt x="8563" y="11663"/>
                  </a:lnTo>
                  <a:lnTo>
                    <a:pt x="8562" y="11664"/>
                  </a:lnTo>
                  <a:lnTo>
                    <a:pt x="8552" y="11651"/>
                  </a:lnTo>
                  <a:lnTo>
                    <a:pt x="8544" y="11645"/>
                  </a:lnTo>
                  <a:lnTo>
                    <a:pt x="8537" y="11644"/>
                  </a:lnTo>
                  <a:lnTo>
                    <a:pt x="8530" y="11649"/>
                  </a:lnTo>
                  <a:lnTo>
                    <a:pt x="8528" y="11657"/>
                  </a:lnTo>
                  <a:lnTo>
                    <a:pt x="8528" y="11665"/>
                  </a:lnTo>
                  <a:lnTo>
                    <a:pt x="8527" y="11672"/>
                  </a:lnTo>
                  <a:lnTo>
                    <a:pt x="8521" y="11680"/>
                  </a:lnTo>
                  <a:lnTo>
                    <a:pt x="8513" y="11682"/>
                  </a:lnTo>
                  <a:lnTo>
                    <a:pt x="8509" y="11677"/>
                  </a:lnTo>
                  <a:lnTo>
                    <a:pt x="8505" y="11668"/>
                  </a:lnTo>
                  <a:lnTo>
                    <a:pt x="8497" y="11661"/>
                  </a:lnTo>
                  <a:lnTo>
                    <a:pt x="8497" y="11653"/>
                  </a:lnTo>
                  <a:lnTo>
                    <a:pt x="8491" y="11653"/>
                  </a:lnTo>
                  <a:lnTo>
                    <a:pt x="8482" y="11658"/>
                  </a:lnTo>
                  <a:lnTo>
                    <a:pt x="8476" y="11662"/>
                  </a:lnTo>
                  <a:lnTo>
                    <a:pt x="8473" y="11674"/>
                  </a:lnTo>
                  <a:lnTo>
                    <a:pt x="8435" y="11720"/>
                  </a:lnTo>
                  <a:lnTo>
                    <a:pt x="8432" y="11722"/>
                  </a:lnTo>
                  <a:lnTo>
                    <a:pt x="8428" y="11723"/>
                  </a:lnTo>
                  <a:lnTo>
                    <a:pt x="8426" y="11722"/>
                  </a:lnTo>
                  <a:lnTo>
                    <a:pt x="8424" y="11715"/>
                  </a:lnTo>
                  <a:lnTo>
                    <a:pt x="8422" y="11714"/>
                  </a:lnTo>
                  <a:lnTo>
                    <a:pt x="8416" y="11718"/>
                  </a:lnTo>
                  <a:lnTo>
                    <a:pt x="8402" y="11744"/>
                  </a:lnTo>
                  <a:lnTo>
                    <a:pt x="8392" y="11755"/>
                  </a:lnTo>
                  <a:lnTo>
                    <a:pt x="8380" y="11765"/>
                  </a:lnTo>
                  <a:lnTo>
                    <a:pt x="8367" y="11769"/>
                  </a:lnTo>
                  <a:lnTo>
                    <a:pt x="8357" y="11760"/>
                  </a:lnTo>
                  <a:lnTo>
                    <a:pt x="8358" y="11754"/>
                  </a:lnTo>
                  <a:lnTo>
                    <a:pt x="8359" y="11748"/>
                  </a:lnTo>
                  <a:lnTo>
                    <a:pt x="8357" y="11743"/>
                  </a:lnTo>
                  <a:lnTo>
                    <a:pt x="8354" y="11741"/>
                  </a:lnTo>
                  <a:lnTo>
                    <a:pt x="8351" y="11742"/>
                  </a:lnTo>
                  <a:lnTo>
                    <a:pt x="8347" y="11744"/>
                  </a:lnTo>
                  <a:lnTo>
                    <a:pt x="8344" y="11746"/>
                  </a:lnTo>
                  <a:lnTo>
                    <a:pt x="8315" y="11753"/>
                  </a:lnTo>
                  <a:lnTo>
                    <a:pt x="8316" y="11742"/>
                  </a:lnTo>
                  <a:lnTo>
                    <a:pt x="8319" y="11723"/>
                  </a:lnTo>
                  <a:lnTo>
                    <a:pt x="8320" y="11711"/>
                  </a:lnTo>
                  <a:lnTo>
                    <a:pt x="8321" y="11700"/>
                  </a:lnTo>
                  <a:lnTo>
                    <a:pt x="8327" y="11693"/>
                  </a:lnTo>
                  <a:lnTo>
                    <a:pt x="8339" y="11683"/>
                  </a:lnTo>
                  <a:lnTo>
                    <a:pt x="8349" y="11665"/>
                  </a:lnTo>
                  <a:lnTo>
                    <a:pt x="8354" y="11655"/>
                  </a:lnTo>
                  <a:lnTo>
                    <a:pt x="8356" y="11646"/>
                  </a:lnTo>
                  <a:lnTo>
                    <a:pt x="8356" y="11632"/>
                  </a:lnTo>
                  <a:lnTo>
                    <a:pt x="8360" y="11627"/>
                  </a:lnTo>
                  <a:lnTo>
                    <a:pt x="8365" y="11623"/>
                  </a:lnTo>
                  <a:lnTo>
                    <a:pt x="8370" y="11613"/>
                  </a:lnTo>
                  <a:lnTo>
                    <a:pt x="8365" y="11611"/>
                  </a:lnTo>
                  <a:lnTo>
                    <a:pt x="8360" y="11609"/>
                  </a:lnTo>
                  <a:lnTo>
                    <a:pt x="8358" y="11604"/>
                  </a:lnTo>
                  <a:lnTo>
                    <a:pt x="8359" y="11595"/>
                  </a:lnTo>
                  <a:lnTo>
                    <a:pt x="8350" y="11592"/>
                  </a:lnTo>
                  <a:lnTo>
                    <a:pt x="8345" y="11601"/>
                  </a:lnTo>
                  <a:lnTo>
                    <a:pt x="8340" y="11613"/>
                  </a:lnTo>
                  <a:lnTo>
                    <a:pt x="8333" y="11620"/>
                  </a:lnTo>
                  <a:lnTo>
                    <a:pt x="8329" y="11621"/>
                  </a:lnTo>
                  <a:lnTo>
                    <a:pt x="8321" y="11626"/>
                  </a:lnTo>
                  <a:lnTo>
                    <a:pt x="8315" y="11626"/>
                  </a:lnTo>
                  <a:lnTo>
                    <a:pt x="8312" y="11624"/>
                  </a:lnTo>
                  <a:lnTo>
                    <a:pt x="8302" y="11616"/>
                  </a:lnTo>
                  <a:lnTo>
                    <a:pt x="8295" y="11615"/>
                  </a:lnTo>
                  <a:lnTo>
                    <a:pt x="8280" y="11617"/>
                  </a:lnTo>
                  <a:lnTo>
                    <a:pt x="8276" y="11615"/>
                  </a:lnTo>
                  <a:lnTo>
                    <a:pt x="8272" y="11610"/>
                  </a:lnTo>
                  <a:lnTo>
                    <a:pt x="8265" y="11607"/>
                  </a:lnTo>
                  <a:lnTo>
                    <a:pt x="8261" y="11602"/>
                  </a:lnTo>
                  <a:lnTo>
                    <a:pt x="8265" y="11589"/>
                  </a:lnTo>
                  <a:lnTo>
                    <a:pt x="8259" y="11582"/>
                  </a:lnTo>
                  <a:lnTo>
                    <a:pt x="8254" y="11578"/>
                  </a:lnTo>
                  <a:lnTo>
                    <a:pt x="8248" y="11578"/>
                  </a:lnTo>
                  <a:lnTo>
                    <a:pt x="8242" y="11580"/>
                  </a:lnTo>
                  <a:lnTo>
                    <a:pt x="8235" y="11590"/>
                  </a:lnTo>
                  <a:lnTo>
                    <a:pt x="8231" y="11595"/>
                  </a:lnTo>
                  <a:lnTo>
                    <a:pt x="8229" y="11592"/>
                  </a:lnTo>
                  <a:lnTo>
                    <a:pt x="8227" y="11568"/>
                  </a:lnTo>
                  <a:lnTo>
                    <a:pt x="8232" y="11560"/>
                  </a:lnTo>
                  <a:lnTo>
                    <a:pt x="8236" y="11553"/>
                  </a:lnTo>
                  <a:lnTo>
                    <a:pt x="8237" y="11546"/>
                  </a:lnTo>
                  <a:lnTo>
                    <a:pt x="8234" y="11546"/>
                  </a:lnTo>
                  <a:lnTo>
                    <a:pt x="8225" y="11542"/>
                  </a:lnTo>
                  <a:lnTo>
                    <a:pt x="8250" y="11528"/>
                  </a:lnTo>
                  <a:lnTo>
                    <a:pt x="8261" y="11516"/>
                  </a:lnTo>
                  <a:lnTo>
                    <a:pt x="8268" y="11495"/>
                  </a:lnTo>
                  <a:lnTo>
                    <a:pt x="8266" y="11480"/>
                  </a:lnTo>
                  <a:lnTo>
                    <a:pt x="8261" y="11459"/>
                  </a:lnTo>
                  <a:lnTo>
                    <a:pt x="8260" y="11441"/>
                  </a:lnTo>
                  <a:lnTo>
                    <a:pt x="8268" y="11433"/>
                  </a:lnTo>
                  <a:lnTo>
                    <a:pt x="8273" y="11435"/>
                  </a:lnTo>
                  <a:lnTo>
                    <a:pt x="8276" y="11442"/>
                  </a:lnTo>
                  <a:lnTo>
                    <a:pt x="8278" y="11451"/>
                  </a:lnTo>
                  <a:lnTo>
                    <a:pt x="8280" y="11459"/>
                  </a:lnTo>
                  <a:lnTo>
                    <a:pt x="8285" y="11469"/>
                  </a:lnTo>
                  <a:lnTo>
                    <a:pt x="8290" y="11477"/>
                  </a:lnTo>
                  <a:lnTo>
                    <a:pt x="8295" y="11482"/>
                  </a:lnTo>
                  <a:lnTo>
                    <a:pt x="8302" y="11485"/>
                  </a:lnTo>
                  <a:lnTo>
                    <a:pt x="8315" y="11483"/>
                  </a:lnTo>
                  <a:lnTo>
                    <a:pt x="8319" y="11471"/>
                  </a:lnTo>
                  <a:lnTo>
                    <a:pt x="8320" y="11431"/>
                  </a:lnTo>
                  <a:lnTo>
                    <a:pt x="8309" y="11445"/>
                  </a:lnTo>
                  <a:lnTo>
                    <a:pt x="8306" y="11443"/>
                  </a:lnTo>
                  <a:lnTo>
                    <a:pt x="8304" y="11438"/>
                  </a:lnTo>
                  <a:lnTo>
                    <a:pt x="8302" y="11432"/>
                  </a:lnTo>
                  <a:lnTo>
                    <a:pt x="8302" y="11429"/>
                  </a:lnTo>
                  <a:lnTo>
                    <a:pt x="8308" y="11414"/>
                  </a:lnTo>
                  <a:lnTo>
                    <a:pt x="8311" y="11405"/>
                  </a:lnTo>
                  <a:lnTo>
                    <a:pt x="8309" y="11401"/>
                  </a:lnTo>
                  <a:lnTo>
                    <a:pt x="8304" y="11393"/>
                  </a:lnTo>
                  <a:lnTo>
                    <a:pt x="8300" y="11375"/>
                  </a:lnTo>
                  <a:lnTo>
                    <a:pt x="8298" y="11353"/>
                  </a:lnTo>
                  <a:lnTo>
                    <a:pt x="8299" y="11339"/>
                  </a:lnTo>
                  <a:lnTo>
                    <a:pt x="8302" y="11329"/>
                  </a:lnTo>
                  <a:lnTo>
                    <a:pt x="8306" y="11322"/>
                  </a:lnTo>
                  <a:lnTo>
                    <a:pt x="8309" y="11313"/>
                  </a:lnTo>
                  <a:lnTo>
                    <a:pt x="8310" y="11294"/>
                  </a:lnTo>
                  <a:lnTo>
                    <a:pt x="8312" y="11285"/>
                  </a:lnTo>
                  <a:lnTo>
                    <a:pt x="8314" y="11277"/>
                  </a:lnTo>
                  <a:lnTo>
                    <a:pt x="8316" y="11272"/>
                  </a:lnTo>
                  <a:lnTo>
                    <a:pt x="8318" y="11265"/>
                  </a:lnTo>
                  <a:lnTo>
                    <a:pt x="8320" y="11248"/>
                  </a:lnTo>
                  <a:lnTo>
                    <a:pt x="8322" y="11240"/>
                  </a:lnTo>
                  <a:lnTo>
                    <a:pt x="8331" y="11219"/>
                  </a:lnTo>
                  <a:lnTo>
                    <a:pt x="8334" y="11210"/>
                  </a:lnTo>
                  <a:lnTo>
                    <a:pt x="8331" y="11190"/>
                  </a:lnTo>
                  <a:lnTo>
                    <a:pt x="8342" y="11162"/>
                  </a:lnTo>
                  <a:lnTo>
                    <a:pt x="8347" y="11134"/>
                  </a:lnTo>
                  <a:lnTo>
                    <a:pt x="8326" y="11114"/>
                  </a:lnTo>
                  <a:lnTo>
                    <a:pt x="8330" y="11098"/>
                  </a:lnTo>
                  <a:lnTo>
                    <a:pt x="8337" y="11083"/>
                  </a:lnTo>
                  <a:lnTo>
                    <a:pt x="8369" y="11036"/>
                  </a:lnTo>
                  <a:lnTo>
                    <a:pt x="8376" y="11020"/>
                  </a:lnTo>
                  <a:lnTo>
                    <a:pt x="8380" y="11004"/>
                  </a:lnTo>
                  <a:lnTo>
                    <a:pt x="8377" y="11006"/>
                  </a:lnTo>
                  <a:lnTo>
                    <a:pt x="8367" y="11009"/>
                  </a:lnTo>
                  <a:lnTo>
                    <a:pt x="8363" y="11013"/>
                  </a:lnTo>
                  <a:lnTo>
                    <a:pt x="8356" y="11025"/>
                  </a:lnTo>
                  <a:lnTo>
                    <a:pt x="8351" y="11031"/>
                  </a:lnTo>
                  <a:lnTo>
                    <a:pt x="8345" y="11037"/>
                  </a:lnTo>
                  <a:lnTo>
                    <a:pt x="8298" y="11056"/>
                  </a:lnTo>
                  <a:lnTo>
                    <a:pt x="8278" y="11070"/>
                  </a:lnTo>
                  <a:lnTo>
                    <a:pt x="8251" y="11079"/>
                  </a:lnTo>
                  <a:lnTo>
                    <a:pt x="8244" y="11086"/>
                  </a:lnTo>
                  <a:lnTo>
                    <a:pt x="8241" y="11088"/>
                  </a:lnTo>
                  <a:lnTo>
                    <a:pt x="8234" y="11090"/>
                  </a:lnTo>
                  <a:lnTo>
                    <a:pt x="8217" y="11100"/>
                  </a:lnTo>
                  <a:lnTo>
                    <a:pt x="8187" y="11127"/>
                  </a:lnTo>
                  <a:lnTo>
                    <a:pt x="8176" y="11141"/>
                  </a:lnTo>
                  <a:lnTo>
                    <a:pt x="8170" y="11163"/>
                  </a:lnTo>
                  <a:lnTo>
                    <a:pt x="8186" y="11156"/>
                  </a:lnTo>
                  <a:lnTo>
                    <a:pt x="8193" y="11158"/>
                  </a:lnTo>
                  <a:lnTo>
                    <a:pt x="8192" y="11172"/>
                  </a:lnTo>
                  <a:lnTo>
                    <a:pt x="8199" y="11181"/>
                  </a:lnTo>
                  <a:lnTo>
                    <a:pt x="8207" y="11187"/>
                  </a:lnTo>
                  <a:lnTo>
                    <a:pt x="8198" y="11193"/>
                  </a:lnTo>
                  <a:lnTo>
                    <a:pt x="8182" y="11197"/>
                  </a:lnTo>
                  <a:lnTo>
                    <a:pt x="8167" y="11195"/>
                  </a:lnTo>
                  <a:lnTo>
                    <a:pt x="8160" y="11181"/>
                  </a:lnTo>
                  <a:lnTo>
                    <a:pt x="8155" y="11175"/>
                  </a:lnTo>
                  <a:lnTo>
                    <a:pt x="8147" y="11176"/>
                  </a:lnTo>
                  <a:lnTo>
                    <a:pt x="8139" y="11180"/>
                  </a:lnTo>
                  <a:lnTo>
                    <a:pt x="8134" y="11184"/>
                  </a:lnTo>
                  <a:lnTo>
                    <a:pt x="8132" y="11191"/>
                  </a:lnTo>
                  <a:lnTo>
                    <a:pt x="8131" y="11201"/>
                  </a:lnTo>
                  <a:lnTo>
                    <a:pt x="8129" y="11210"/>
                  </a:lnTo>
                  <a:lnTo>
                    <a:pt x="8124" y="11214"/>
                  </a:lnTo>
                  <a:lnTo>
                    <a:pt x="8099" y="11214"/>
                  </a:lnTo>
                  <a:lnTo>
                    <a:pt x="8086" y="11208"/>
                  </a:lnTo>
                  <a:lnTo>
                    <a:pt x="8080" y="11191"/>
                  </a:lnTo>
                  <a:lnTo>
                    <a:pt x="8086" y="11176"/>
                  </a:lnTo>
                  <a:lnTo>
                    <a:pt x="8099" y="11169"/>
                  </a:lnTo>
                  <a:lnTo>
                    <a:pt x="8113" y="11166"/>
                  </a:lnTo>
                  <a:lnTo>
                    <a:pt x="8123" y="11161"/>
                  </a:lnTo>
                  <a:lnTo>
                    <a:pt x="8122" y="11158"/>
                  </a:lnTo>
                  <a:lnTo>
                    <a:pt x="8120" y="11151"/>
                  </a:lnTo>
                  <a:lnTo>
                    <a:pt x="8129" y="11150"/>
                  </a:lnTo>
                  <a:lnTo>
                    <a:pt x="8138" y="11144"/>
                  </a:lnTo>
                  <a:lnTo>
                    <a:pt x="8142" y="11136"/>
                  </a:lnTo>
                  <a:lnTo>
                    <a:pt x="8135" y="11126"/>
                  </a:lnTo>
                  <a:lnTo>
                    <a:pt x="8173" y="11087"/>
                  </a:lnTo>
                  <a:lnTo>
                    <a:pt x="8183" y="11068"/>
                  </a:lnTo>
                  <a:lnTo>
                    <a:pt x="8185" y="11061"/>
                  </a:lnTo>
                  <a:lnTo>
                    <a:pt x="8185" y="11050"/>
                  </a:lnTo>
                  <a:lnTo>
                    <a:pt x="8184" y="11029"/>
                  </a:lnTo>
                  <a:lnTo>
                    <a:pt x="8187" y="11020"/>
                  </a:lnTo>
                  <a:lnTo>
                    <a:pt x="8207" y="10996"/>
                  </a:lnTo>
                  <a:lnTo>
                    <a:pt x="8193" y="11000"/>
                  </a:lnTo>
                  <a:lnTo>
                    <a:pt x="8180" y="11008"/>
                  </a:lnTo>
                  <a:lnTo>
                    <a:pt x="8147" y="11044"/>
                  </a:lnTo>
                  <a:lnTo>
                    <a:pt x="8137" y="11058"/>
                  </a:lnTo>
                  <a:lnTo>
                    <a:pt x="8134" y="11073"/>
                  </a:lnTo>
                  <a:lnTo>
                    <a:pt x="8144" y="11087"/>
                  </a:lnTo>
                  <a:lnTo>
                    <a:pt x="8140" y="11093"/>
                  </a:lnTo>
                  <a:lnTo>
                    <a:pt x="8133" y="11091"/>
                  </a:lnTo>
                  <a:lnTo>
                    <a:pt x="8125" y="11084"/>
                  </a:lnTo>
                  <a:lnTo>
                    <a:pt x="8118" y="11076"/>
                  </a:lnTo>
                  <a:lnTo>
                    <a:pt x="8114" y="11064"/>
                  </a:lnTo>
                  <a:lnTo>
                    <a:pt x="8118" y="11056"/>
                  </a:lnTo>
                  <a:lnTo>
                    <a:pt x="8134" y="11048"/>
                  </a:lnTo>
                  <a:lnTo>
                    <a:pt x="8132" y="11041"/>
                  </a:lnTo>
                  <a:lnTo>
                    <a:pt x="8130" y="11041"/>
                  </a:lnTo>
                  <a:lnTo>
                    <a:pt x="8128" y="11042"/>
                  </a:lnTo>
                  <a:lnTo>
                    <a:pt x="8124" y="11041"/>
                  </a:lnTo>
                  <a:lnTo>
                    <a:pt x="8122" y="11037"/>
                  </a:lnTo>
                  <a:lnTo>
                    <a:pt x="8118" y="11024"/>
                  </a:lnTo>
                  <a:lnTo>
                    <a:pt x="8112" y="11022"/>
                  </a:lnTo>
                  <a:lnTo>
                    <a:pt x="8033" y="11056"/>
                  </a:lnTo>
                  <a:lnTo>
                    <a:pt x="8030" y="11057"/>
                  </a:lnTo>
                  <a:lnTo>
                    <a:pt x="8026" y="11055"/>
                  </a:lnTo>
                  <a:lnTo>
                    <a:pt x="8018" y="11049"/>
                  </a:lnTo>
                  <a:lnTo>
                    <a:pt x="7980" y="11042"/>
                  </a:lnTo>
                  <a:lnTo>
                    <a:pt x="7978" y="11036"/>
                  </a:lnTo>
                  <a:lnTo>
                    <a:pt x="7978" y="11027"/>
                  </a:lnTo>
                  <a:lnTo>
                    <a:pt x="7982" y="11017"/>
                  </a:lnTo>
                  <a:lnTo>
                    <a:pt x="7987" y="11012"/>
                  </a:lnTo>
                  <a:lnTo>
                    <a:pt x="8002" y="11018"/>
                  </a:lnTo>
                  <a:lnTo>
                    <a:pt x="8008" y="11019"/>
                  </a:lnTo>
                  <a:lnTo>
                    <a:pt x="8006" y="11012"/>
                  </a:lnTo>
                  <a:lnTo>
                    <a:pt x="8005" y="11004"/>
                  </a:lnTo>
                  <a:lnTo>
                    <a:pt x="8005" y="10997"/>
                  </a:lnTo>
                  <a:lnTo>
                    <a:pt x="8007" y="10990"/>
                  </a:lnTo>
                  <a:lnTo>
                    <a:pt x="8000" y="10981"/>
                  </a:lnTo>
                  <a:lnTo>
                    <a:pt x="7955" y="10967"/>
                  </a:lnTo>
                  <a:lnTo>
                    <a:pt x="7948" y="10963"/>
                  </a:lnTo>
                  <a:lnTo>
                    <a:pt x="7945" y="10958"/>
                  </a:lnTo>
                  <a:lnTo>
                    <a:pt x="7947" y="10951"/>
                  </a:lnTo>
                  <a:lnTo>
                    <a:pt x="7953" y="10949"/>
                  </a:lnTo>
                  <a:lnTo>
                    <a:pt x="7960" y="10949"/>
                  </a:lnTo>
                  <a:lnTo>
                    <a:pt x="7965" y="10952"/>
                  </a:lnTo>
                  <a:lnTo>
                    <a:pt x="7916" y="10916"/>
                  </a:lnTo>
                  <a:lnTo>
                    <a:pt x="7911" y="10900"/>
                  </a:lnTo>
                  <a:lnTo>
                    <a:pt x="7853" y="10875"/>
                  </a:lnTo>
                  <a:lnTo>
                    <a:pt x="7808" y="10878"/>
                  </a:lnTo>
                  <a:lnTo>
                    <a:pt x="7803" y="10881"/>
                  </a:lnTo>
                  <a:lnTo>
                    <a:pt x="7799" y="10886"/>
                  </a:lnTo>
                  <a:lnTo>
                    <a:pt x="7795" y="10894"/>
                  </a:lnTo>
                  <a:lnTo>
                    <a:pt x="7793" y="10903"/>
                  </a:lnTo>
                  <a:lnTo>
                    <a:pt x="7792" y="10906"/>
                  </a:lnTo>
                  <a:lnTo>
                    <a:pt x="7790" y="10906"/>
                  </a:lnTo>
                  <a:lnTo>
                    <a:pt x="7790" y="10908"/>
                  </a:lnTo>
                  <a:lnTo>
                    <a:pt x="7792" y="10913"/>
                  </a:lnTo>
                  <a:lnTo>
                    <a:pt x="7794" y="10915"/>
                  </a:lnTo>
                  <a:lnTo>
                    <a:pt x="7806" y="10918"/>
                  </a:lnTo>
                  <a:lnTo>
                    <a:pt x="7821" y="10912"/>
                  </a:lnTo>
                  <a:lnTo>
                    <a:pt x="7825" y="10914"/>
                  </a:lnTo>
                  <a:lnTo>
                    <a:pt x="7827" y="10917"/>
                  </a:lnTo>
                  <a:lnTo>
                    <a:pt x="7829" y="10920"/>
                  </a:lnTo>
                  <a:lnTo>
                    <a:pt x="7830" y="10922"/>
                  </a:lnTo>
                  <a:lnTo>
                    <a:pt x="7830" y="10925"/>
                  </a:lnTo>
                  <a:lnTo>
                    <a:pt x="7827" y="10932"/>
                  </a:lnTo>
                  <a:lnTo>
                    <a:pt x="7822" y="10936"/>
                  </a:lnTo>
                  <a:lnTo>
                    <a:pt x="7816" y="10934"/>
                  </a:lnTo>
                  <a:lnTo>
                    <a:pt x="7804" y="10925"/>
                  </a:lnTo>
                  <a:lnTo>
                    <a:pt x="7794" y="10921"/>
                  </a:lnTo>
                  <a:lnTo>
                    <a:pt x="7785" y="10913"/>
                  </a:lnTo>
                  <a:lnTo>
                    <a:pt x="7777" y="10894"/>
                  </a:lnTo>
                  <a:lnTo>
                    <a:pt x="7777" y="10891"/>
                  </a:lnTo>
                  <a:lnTo>
                    <a:pt x="7777" y="10887"/>
                  </a:lnTo>
                  <a:lnTo>
                    <a:pt x="7777" y="10883"/>
                  </a:lnTo>
                  <a:lnTo>
                    <a:pt x="7775" y="10877"/>
                  </a:lnTo>
                  <a:lnTo>
                    <a:pt x="7772" y="10874"/>
                  </a:lnTo>
                  <a:lnTo>
                    <a:pt x="7768" y="10871"/>
                  </a:lnTo>
                  <a:lnTo>
                    <a:pt x="7765" y="10868"/>
                  </a:lnTo>
                  <a:lnTo>
                    <a:pt x="7759" y="10862"/>
                  </a:lnTo>
                  <a:lnTo>
                    <a:pt x="7729" y="10860"/>
                  </a:lnTo>
                  <a:lnTo>
                    <a:pt x="7708" y="10852"/>
                  </a:lnTo>
                  <a:lnTo>
                    <a:pt x="7702" y="10853"/>
                  </a:lnTo>
                  <a:lnTo>
                    <a:pt x="7691" y="10861"/>
                  </a:lnTo>
                  <a:lnTo>
                    <a:pt x="7685" y="10862"/>
                  </a:lnTo>
                  <a:lnTo>
                    <a:pt x="7673" y="10853"/>
                  </a:lnTo>
                  <a:lnTo>
                    <a:pt x="7667" y="10850"/>
                  </a:lnTo>
                  <a:lnTo>
                    <a:pt x="7661" y="10855"/>
                  </a:lnTo>
                  <a:lnTo>
                    <a:pt x="7659" y="10861"/>
                  </a:lnTo>
                  <a:lnTo>
                    <a:pt x="7657" y="10870"/>
                  </a:lnTo>
                  <a:lnTo>
                    <a:pt x="7656" y="10878"/>
                  </a:lnTo>
                  <a:lnTo>
                    <a:pt x="7658" y="10885"/>
                  </a:lnTo>
                  <a:lnTo>
                    <a:pt x="7666" y="10897"/>
                  </a:lnTo>
                  <a:lnTo>
                    <a:pt x="7697" y="10920"/>
                  </a:lnTo>
                  <a:lnTo>
                    <a:pt x="7693" y="10927"/>
                  </a:lnTo>
                  <a:lnTo>
                    <a:pt x="7694" y="10933"/>
                  </a:lnTo>
                  <a:lnTo>
                    <a:pt x="7698" y="10937"/>
                  </a:lnTo>
                  <a:lnTo>
                    <a:pt x="7702" y="10940"/>
                  </a:lnTo>
                  <a:lnTo>
                    <a:pt x="7708" y="10942"/>
                  </a:lnTo>
                  <a:lnTo>
                    <a:pt x="7734" y="10946"/>
                  </a:lnTo>
                  <a:lnTo>
                    <a:pt x="7741" y="10952"/>
                  </a:lnTo>
                  <a:lnTo>
                    <a:pt x="7747" y="10961"/>
                  </a:lnTo>
                  <a:lnTo>
                    <a:pt x="7750" y="10975"/>
                  </a:lnTo>
                  <a:lnTo>
                    <a:pt x="7739" y="10974"/>
                  </a:lnTo>
                  <a:lnTo>
                    <a:pt x="7714" y="10961"/>
                  </a:lnTo>
                  <a:lnTo>
                    <a:pt x="7695" y="10960"/>
                  </a:lnTo>
                  <a:lnTo>
                    <a:pt x="7698" y="10993"/>
                  </a:lnTo>
                  <a:lnTo>
                    <a:pt x="7632" y="10979"/>
                  </a:lnTo>
                  <a:lnTo>
                    <a:pt x="7627" y="10981"/>
                  </a:lnTo>
                  <a:lnTo>
                    <a:pt x="7625" y="10987"/>
                  </a:lnTo>
                  <a:lnTo>
                    <a:pt x="7628" y="10991"/>
                  </a:lnTo>
                  <a:lnTo>
                    <a:pt x="7642" y="10999"/>
                  </a:lnTo>
                  <a:lnTo>
                    <a:pt x="7638" y="11009"/>
                  </a:lnTo>
                  <a:lnTo>
                    <a:pt x="7630" y="11011"/>
                  </a:lnTo>
                  <a:lnTo>
                    <a:pt x="7622" y="11008"/>
                  </a:lnTo>
                  <a:lnTo>
                    <a:pt x="7614" y="11002"/>
                  </a:lnTo>
                  <a:lnTo>
                    <a:pt x="7612" y="11005"/>
                  </a:lnTo>
                  <a:lnTo>
                    <a:pt x="7607" y="11014"/>
                  </a:lnTo>
                  <a:lnTo>
                    <a:pt x="7601" y="11022"/>
                  </a:lnTo>
                  <a:lnTo>
                    <a:pt x="7594" y="11024"/>
                  </a:lnTo>
                  <a:lnTo>
                    <a:pt x="7580" y="11015"/>
                  </a:lnTo>
                  <a:lnTo>
                    <a:pt x="7557" y="10988"/>
                  </a:lnTo>
                  <a:lnTo>
                    <a:pt x="7519" y="10974"/>
                  </a:lnTo>
                  <a:lnTo>
                    <a:pt x="7516" y="10972"/>
                  </a:lnTo>
                  <a:lnTo>
                    <a:pt x="7510" y="10967"/>
                  </a:lnTo>
                  <a:lnTo>
                    <a:pt x="7494" y="10946"/>
                  </a:lnTo>
                  <a:lnTo>
                    <a:pt x="7485" y="10940"/>
                  </a:lnTo>
                  <a:lnTo>
                    <a:pt x="7481" y="10941"/>
                  </a:lnTo>
                  <a:lnTo>
                    <a:pt x="7481" y="10948"/>
                  </a:lnTo>
                  <a:lnTo>
                    <a:pt x="7488" y="10958"/>
                  </a:lnTo>
                  <a:lnTo>
                    <a:pt x="7509" y="10983"/>
                  </a:lnTo>
                  <a:lnTo>
                    <a:pt x="7503" y="10992"/>
                  </a:lnTo>
                  <a:lnTo>
                    <a:pt x="7496" y="10991"/>
                  </a:lnTo>
                  <a:lnTo>
                    <a:pt x="7481" y="10983"/>
                  </a:lnTo>
                  <a:lnTo>
                    <a:pt x="7482" y="10987"/>
                  </a:lnTo>
                  <a:lnTo>
                    <a:pt x="7485" y="10990"/>
                  </a:lnTo>
                  <a:lnTo>
                    <a:pt x="7488" y="10994"/>
                  </a:lnTo>
                  <a:lnTo>
                    <a:pt x="7490" y="11000"/>
                  </a:lnTo>
                  <a:lnTo>
                    <a:pt x="7491" y="11007"/>
                  </a:lnTo>
                  <a:lnTo>
                    <a:pt x="7481" y="11001"/>
                  </a:lnTo>
                  <a:lnTo>
                    <a:pt x="7451" y="10971"/>
                  </a:lnTo>
                  <a:lnTo>
                    <a:pt x="7445" y="10969"/>
                  </a:lnTo>
                  <a:lnTo>
                    <a:pt x="7437" y="10968"/>
                  </a:lnTo>
                  <a:lnTo>
                    <a:pt x="7428" y="10970"/>
                  </a:lnTo>
                  <a:lnTo>
                    <a:pt x="7423" y="10974"/>
                  </a:lnTo>
                  <a:lnTo>
                    <a:pt x="7422" y="10982"/>
                  </a:lnTo>
                  <a:lnTo>
                    <a:pt x="7424" y="10987"/>
                  </a:lnTo>
                  <a:lnTo>
                    <a:pt x="7433" y="10993"/>
                  </a:lnTo>
                  <a:lnTo>
                    <a:pt x="7466" y="11035"/>
                  </a:lnTo>
                  <a:lnTo>
                    <a:pt x="7483" y="11052"/>
                  </a:lnTo>
                  <a:lnTo>
                    <a:pt x="7502" y="11065"/>
                  </a:lnTo>
                  <a:lnTo>
                    <a:pt x="7498" y="11072"/>
                  </a:lnTo>
                  <a:lnTo>
                    <a:pt x="7494" y="11074"/>
                  </a:lnTo>
                  <a:lnTo>
                    <a:pt x="7489" y="11073"/>
                  </a:lnTo>
                  <a:lnTo>
                    <a:pt x="7484" y="11075"/>
                  </a:lnTo>
                  <a:lnTo>
                    <a:pt x="7503" y="11089"/>
                  </a:lnTo>
                  <a:lnTo>
                    <a:pt x="7544" y="11106"/>
                  </a:lnTo>
                  <a:lnTo>
                    <a:pt x="7554" y="11113"/>
                  </a:lnTo>
                  <a:lnTo>
                    <a:pt x="7563" y="11122"/>
                  </a:lnTo>
                  <a:lnTo>
                    <a:pt x="7561" y="11127"/>
                  </a:lnTo>
                  <a:lnTo>
                    <a:pt x="7561" y="11150"/>
                  </a:lnTo>
                  <a:lnTo>
                    <a:pt x="7548" y="11174"/>
                  </a:lnTo>
                  <a:lnTo>
                    <a:pt x="7532" y="11183"/>
                  </a:lnTo>
                  <a:lnTo>
                    <a:pt x="7522" y="11157"/>
                  </a:lnTo>
                  <a:lnTo>
                    <a:pt x="7522" y="11150"/>
                  </a:lnTo>
                  <a:lnTo>
                    <a:pt x="7526" y="11136"/>
                  </a:lnTo>
                  <a:lnTo>
                    <a:pt x="7526" y="11128"/>
                  </a:lnTo>
                  <a:lnTo>
                    <a:pt x="7523" y="11121"/>
                  </a:lnTo>
                  <a:lnTo>
                    <a:pt x="7521" y="11118"/>
                  </a:lnTo>
                  <a:lnTo>
                    <a:pt x="7517" y="11115"/>
                  </a:lnTo>
                  <a:lnTo>
                    <a:pt x="7514" y="11111"/>
                  </a:lnTo>
                  <a:lnTo>
                    <a:pt x="7506" y="11107"/>
                  </a:lnTo>
                  <a:lnTo>
                    <a:pt x="7497" y="11113"/>
                  </a:lnTo>
                  <a:lnTo>
                    <a:pt x="7490" y="11127"/>
                  </a:lnTo>
                  <a:lnTo>
                    <a:pt x="7488" y="11143"/>
                  </a:lnTo>
                  <a:lnTo>
                    <a:pt x="7478" y="11134"/>
                  </a:lnTo>
                  <a:lnTo>
                    <a:pt x="7474" y="11131"/>
                  </a:lnTo>
                  <a:lnTo>
                    <a:pt x="7469" y="11134"/>
                  </a:lnTo>
                  <a:lnTo>
                    <a:pt x="7476" y="11144"/>
                  </a:lnTo>
                  <a:lnTo>
                    <a:pt x="7489" y="11156"/>
                  </a:lnTo>
                  <a:lnTo>
                    <a:pt x="7499" y="11171"/>
                  </a:lnTo>
                  <a:lnTo>
                    <a:pt x="7514" y="11188"/>
                  </a:lnTo>
                  <a:lnTo>
                    <a:pt x="7519" y="11191"/>
                  </a:lnTo>
                  <a:lnTo>
                    <a:pt x="7531" y="11225"/>
                  </a:lnTo>
                  <a:lnTo>
                    <a:pt x="7536" y="11234"/>
                  </a:lnTo>
                  <a:lnTo>
                    <a:pt x="7543" y="11242"/>
                  </a:lnTo>
                  <a:lnTo>
                    <a:pt x="7570" y="11258"/>
                  </a:lnTo>
                  <a:lnTo>
                    <a:pt x="7590" y="11279"/>
                  </a:lnTo>
                  <a:lnTo>
                    <a:pt x="7595" y="11282"/>
                  </a:lnTo>
                  <a:lnTo>
                    <a:pt x="7600" y="11287"/>
                  </a:lnTo>
                  <a:lnTo>
                    <a:pt x="7605" y="11297"/>
                  </a:lnTo>
                  <a:lnTo>
                    <a:pt x="7608" y="11306"/>
                  </a:lnTo>
                  <a:lnTo>
                    <a:pt x="7610" y="11311"/>
                  </a:lnTo>
                  <a:lnTo>
                    <a:pt x="7611" y="11313"/>
                  </a:lnTo>
                  <a:lnTo>
                    <a:pt x="7617" y="11324"/>
                  </a:lnTo>
                  <a:lnTo>
                    <a:pt x="7620" y="11328"/>
                  </a:lnTo>
                  <a:lnTo>
                    <a:pt x="7634" y="11340"/>
                  </a:lnTo>
                  <a:lnTo>
                    <a:pt x="7647" y="11355"/>
                  </a:lnTo>
                  <a:lnTo>
                    <a:pt x="7655" y="11359"/>
                  </a:lnTo>
                  <a:lnTo>
                    <a:pt x="7663" y="11354"/>
                  </a:lnTo>
                  <a:lnTo>
                    <a:pt x="7660" y="11344"/>
                  </a:lnTo>
                  <a:lnTo>
                    <a:pt x="7657" y="11328"/>
                  </a:lnTo>
                  <a:lnTo>
                    <a:pt x="7655" y="11310"/>
                  </a:lnTo>
                  <a:lnTo>
                    <a:pt x="7657" y="11298"/>
                  </a:lnTo>
                  <a:lnTo>
                    <a:pt x="7671" y="11273"/>
                  </a:lnTo>
                  <a:lnTo>
                    <a:pt x="7676" y="11267"/>
                  </a:lnTo>
                  <a:lnTo>
                    <a:pt x="7680" y="11271"/>
                  </a:lnTo>
                  <a:lnTo>
                    <a:pt x="7685" y="11288"/>
                  </a:lnTo>
                  <a:lnTo>
                    <a:pt x="7692" y="11288"/>
                  </a:lnTo>
                  <a:lnTo>
                    <a:pt x="7721" y="11260"/>
                  </a:lnTo>
                  <a:lnTo>
                    <a:pt x="7728" y="11255"/>
                  </a:lnTo>
                  <a:lnTo>
                    <a:pt x="7733" y="11254"/>
                  </a:lnTo>
                  <a:lnTo>
                    <a:pt x="7747" y="11254"/>
                  </a:lnTo>
                  <a:lnTo>
                    <a:pt x="7751" y="11247"/>
                  </a:lnTo>
                  <a:lnTo>
                    <a:pt x="7753" y="11245"/>
                  </a:lnTo>
                  <a:lnTo>
                    <a:pt x="7755" y="11246"/>
                  </a:lnTo>
                  <a:lnTo>
                    <a:pt x="7756" y="11249"/>
                  </a:lnTo>
                  <a:lnTo>
                    <a:pt x="7762" y="11251"/>
                  </a:lnTo>
                  <a:lnTo>
                    <a:pt x="7765" y="11253"/>
                  </a:lnTo>
                  <a:lnTo>
                    <a:pt x="7769" y="11255"/>
                  </a:lnTo>
                  <a:lnTo>
                    <a:pt x="7772" y="11254"/>
                  </a:lnTo>
                  <a:lnTo>
                    <a:pt x="7774" y="11248"/>
                  </a:lnTo>
                  <a:lnTo>
                    <a:pt x="7774" y="11234"/>
                  </a:lnTo>
                  <a:lnTo>
                    <a:pt x="7775" y="11227"/>
                  </a:lnTo>
                  <a:lnTo>
                    <a:pt x="7780" y="11220"/>
                  </a:lnTo>
                  <a:lnTo>
                    <a:pt x="7786" y="11221"/>
                  </a:lnTo>
                  <a:lnTo>
                    <a:pt x="7792" y="11226"/>
                  </a:lnTo>
                  <a:lnTo>
                    <a:pt x="7798" y="11229"/>
                  </a:lnTo>
                  <a:lnTo>
                    <a:pt x="7823" y="11253"/>
                  </a:lnTo>
                  <a:lnTo>
                    <a:pt x="7859" y="11280"/>
                  </a:lnTo>
                  <a:lnTo>
                    <a:pt x="7869" y="11289"/>
                  </a:lnTo>
                  <a:lnTo>
                    <a:pt x="7887" y="11314"/>
                  </a:lnTo>
                  <a:lnTo>
                    <a:pt x="7899" y="11320"/>
                  </a:lnTo>
                  <a:lnTo>
                    <a:pt x="7911" y="11320"/>
                  </a:lnTo>
                  <a:lnTo>
                    <a:pt x="7922" y="11313"/>
                  </a:lnTo>
                  <a:lnTo>
                    <a:pt x="7928" y="11299"/>
                  </a:lnTo>
                  <a:lnTo>
                    <a:pt x="7932" y="11287"/>
                  </a:lnTo>
                  <a:lnTo>
                    <a:pt x="7936" y="11285"/>
                  </a:lnTo>
                  <a:lnTo>
                    <a:pt x="7946" y="11300"/>
                  </a:lnTo>
                  <a:lnTo>
                    <a:pt x="7948" y="11306"/>
                  </a:lnTo>
                  <a:lnTo>
                    <a:pt x="7951" y="11320"/>
                  </a:lnTo>
                  <a:lnTo>
                    <a:pt x="7953" y="11327"/>
                  </a:lnTo>
                  <a:lnTo>
                    <a:pt x="7957" y="11330"/>
                  </a:lnTo>
                  <a:lnTo>
                    <a:pt x="7965" y="11337"/>
                  </a:lnTo>
                  <a:lnTo>
                    <a:pt x="7969" y="11341"/>
                  </a:lnTo>
                  <a:lnTo>
                    <a:pt x="7980" y="11363"/>
                  </a:lnTo>
                  <a:lnTo>
                    <a:pt x="7986" y="11377"/>
                  </a:lnTo>
                  <a:lnTo>
                    <a:pt x="7987" y="11387"/>
                  </a:lnTo>
                  <a:lnTo>
                    <a:pt x="7957" y="11420"/>
                  </a:lnTo>
                  <a:lnTo>
                    <a:pt x="7952" y="11434"/>
                  </a:lnTo>
                  <a:lnTo>
                    <a:pt x="7960" y="11436"/>
                  </a:lnTo>
                  <a:lnTo>
                    <a:pt x="7977" y="11431"/>
                  </a:lnTo>
                  <a:lnTo>
                    <a:pt x="7986" y="11433"/>
                  </a:lnTo>
                  <a:lnTo>
                    <a:pt x="7999" y="11442"/>
                  </a:lnTo>
                  <a:lnTo>
                    <a:pt x="8005" y="11449"/>
                  </a:lnTo>
                  <a:lnTo>
                    <a:pt x="8011" y="11456"/>
                  </a:lnTo>
                  <a:lnTo>
                    <a:pt x="7980" y="11461"/>
                  </a:lnTo>
                  <a:lnTo>
                    <a:pt x="7965" y="11469"/>
                  </a:lnTo>
                  <a:lnTo>
                    <a:pt x="7967" y="11487"/>
                  </a:lnTo>
                  <a:lnTo>
                    <a:pt x="7960" y="11497"/>
                  </a:lnTo>
                  <a:lnTo>
                    <a:pt x="7952" y="11490"/>
                  </a:lnTo>
                  <a:lnTo>
                    <a:pt x="7944" y="11476"/>
                  </a:lnTo>
                  <a:lnTo>
                    <a:pt x="7937" y="11468"/>
                  </a:lnTo>
                  <a:lnTo>
                    <a:pt x="7928" y="11470"/>
                  </a:lnTo>
                  <a:lnTo>
                    <a:pt x="7917" y="11479"/>
                  </a:lnTo>
                  <a:lnTo>
                    <a:pt x="7907" y="11490"/>
                  </a:lnTo>
                  <a:lnTo>
                    <a:pt x="7900" y="11501"/>
                  </a:lnTo>
                  <a:lnTo>
                    <a:pt x="7891" y="11509"/>
                  </a:lnTo>
                  <a:lnTo>
                    <a:pt x="7863" y="11512"/>
                  </a:lnTo>
                  <a:lnTo>
                    <a:pt x="7841" y="11522"/>
                  </a:lnTo>
                  <a:lnTo>
                    <a:pt x="7830" y="11516"/>
                  </a:lnTo>
                  <a:lnTo>
                    <a:pt x="7819" y="11506"/>
                  </a:lnTo>
                  <a:lnTo>
                    <a:pt x="7811" y="11494"/>
                  </a:lnTo>
                  <a:lnTo>
                    <a:pt x="7805" y="11487"/>
                  </a:lnTo>
                  <a:lnTo>
                    <a:pt x="7799" y="11486"/>
                  </a:lnTo>
                  <a:lnTo>
                    <a:pt x="7786" y="11487"/>
                  </a:lnTo>
                  <a:lnTo>
                    <a:pt x="7779" y="11486"/>
                  </a:lnTo>
                  <a:lnTo>
                    <a:pt x="7776" y="11483"/>
                  </a:lnTo>
                  <a:lnTo>
                    <a:pt x="7768" y="11473"/>
                  </a:lnTo>
                  <a:lnTo>
                    <a:pt x="7755" y="11460"/>
                  </a:lnTo>
                  <a:lnTo>
                    <a:pt x="7743" y="11455"/>
                  </a:lnTo>
                  <a:lnTo>
                    <a:pt x="7716" y="11455"/>
                  </a:lnTo>
                  <a:lnTo>
                    <a:pt x="7709" y="11453"/>
                  </a:lnTo>
                  <a:lnTo>
                    <a:pt x="7705" y="11448"/>
                  </a:lnTo>
                  <a:lnTo>
                    <a:pt x="7691" y="11419"/>
                  </a:lnTo>
                  <a:lnTo>
                    <a:pt x="7688" y="11415"/>
                  </a:lnTo>
                  <a:lnTo>
                    <a:pt x="7669" y="11403"/>
                  </a:lnTo>
                  <a:lnTo>
                    <a:pt x="7665" y="11403"/>
                  </a:lnTo>
                  <a:lnTo>
                    <a:pt x="7662" y="11404"/>
                  </a:lnTo>
                  <a:lnTo>
                    <a:pt x="7656" y="11411"/>
                  </a:lnTo>
                  <a:lnTo>
                    <a:pt x="7653" y="11412"/>
                  </a:lnTo>
                  <a:lnTo>
                    <a:pt x="7650" y="11409"/>
                  </a:lnTo>
                  <a:lnTo>
                    <a:pt x="7619" y="11347"/>
                  </a:lnTo>
                  <a:lnTo>
                    <a:pt x="7616" y="11342"/>
                  </a:lnTo>
                  <a:lnTo>
                    <a:pt x="7607" y="11332"/>
                  </a:lnTo>
                  <a:lnTo>
                    <a:pt x="7603" y="11326"/>
                  </a:lnTo>
                  <a:lnTo>
                    <a:pt x="7600" y="11320"/>
                  </a:lnTo>
                  <a:lnTo>
                    <a:pt x="7597" y="11308"/>
                  </a:lnTo>
                  <a:lnTo>
                    <a:pt x="7595" y="11301"/>
                  </a:lnTo>
                  <a:lnTo>
                    <a:pt x="7589" y="11293"/>
                  </a:lnTo>
                  <a:lnTo>
                    <a:pt x="7568" y="11272"/>
                  </a:lnTo>
                  <a:lnTo>
                    <a:pt x="7557" y="11266"/>
                  </a:lnTo>
                  <a:lnTo>
                    <a:pt x="7495" y="11209"/>
                  </a:lnTo>
                  <a:lnTo>
                    <a:pt x="7487" y="11199"/>
                  </a:lnTo>
                  <a:lnTo>
                    <a:pt x="7483" y="11192"/>
                  </a:lnTo>
                  <a:lnTo>
                    <a:pt x="7481" y="11185"/>
                  </a:lnTo>
                  <a:lnTo>
                    <a:pt x="7478" y="11179"/>
                  </a:lnTo>
                  <a:lnTo>
                    <a:pt x="7472" y="11174"/>
                  </a:lnTo>
                  <a:lnTo>
                    <a:pt x="7468" y="11175"/>
                  </a:lnTo>
                  <a:lnTo>
                    <a:pt x="7457" y="11189"/>
                  </a:lnTo>
                  <a:lnTo>
                    <a:pt x="7452" y="11192"/>
                  </a:lnTo>
                  <a:lnTo>
                    <a:pt x="7428" y="11190"/>
                  </a:lnTo>
                  <a:lnTo>
                    <a:pt x="7422" y="11193"/>
                  </a:lnTo>
                  <a:lnTo>
                    <a:pt x="7419" y="11200"/>
                  </a:lnTo>
                  <a:lnTo>
                    <a:pt x="7419" y="11207"/>
                  </a:lnTo>
                  <a:lnTo>
                    <a:pt x="7422" y="11217"/>
                  </a:lnTo>
                  <a:lnTo>
                    <a:pt x="7426" y="11273"/>
                  </a:lnTo>
                  <a:lnTo>
                    <a:pt x="7431" y="11282"/>
                  </a:lnTo>
                  <a:lnTo>
                    <a:pt x="7455" y="11300"/>
                  </a:lnTo>
                  <a:lnTo>
                    <a:pt x="7468" y="11306"/>
                  </a:lnTo>
                  <a:lnTo>
                    <a:pt x="7482" y="11323"/>
                  </a:lnTo>
                  <a:lnTo>
                    <a:pt x="7494" y="11332"/>
                  </a:lnTo>
                  <a:lnTo>
                    <a:pt x="7506" y="11337"/>
                  </a:lnTo>
                  <a:lnTo>
                    <a:pt x="7510" y="11337"/>
                  </a:lnTo>
                  <a:lnTo>
                    <a:pt x="7516" y="11333"/>
                  </a:lnTo>
                  <a:lnTo>
                    <a:pt x="7520" y="11332"/>
                  </a:lnTo>
                  <a:lnTo>
                    <a:pt x="7523" y="11334"/>
                  </a:lnTo>
                  <a:lnTo>
                    <a:pt x="7526" y="11340"/>
                  </a:lnTo>
                  <a:lnTo>
                    <a:pt x="7529" y="11342"/>
                  </a:lnTo>
                  <a:lnTo>
                    <a:pt x="7530" y="11344"/>
                  </a:lnTo>
                  <a:lnTo>
                    <a:pt x="7543" y="11358"/>
                  </a:lnTo>
                  <a:lnTo>
                    <a:pt x="7556" y="11375"/>
                  </a:lnTo>
                  <a:lnTo>
                    <a:pt x="7557" y="11380"/>
                  </a:lnTo>
                  <a:lnTo>
                    <a:pt x="7555" y="11387"/>
                  </a:lnTo>
                  <a:lnTo>
                    <a:pt x="7550" y="11390"/>
                  </a:lnTo>
                  <a:lnTo>
                    <a:pt x="7544" y="11391"/>
                  </a:lnTo>
                  <a:lnTo>
                    <a:pt x="7540" y="11390"/>
                  </a:lnTo>
                  <a:lnTo>
                    <a:pt x="7477" y="11396"/>
                  </a:lnTo>
                  <a:lnTo>
                    <a:pt x="7469" y="11394"/>
                  </a:lnTo>
                  <a:lnTo>
                    <a:pt x="7463" y="11390"/>
                  </a:lnTo>
                  <a:lnTo>
                    <a:pt x="7457" y="11383"/>
                  </a:lnTo>
                  <a:lnTo>
                    <a:pt x="7450" y="11377"/>
                  </a:lnTo>
                  <a:lnTo>
                    <a:pt x="7444" y="11375"/>
                  </a:lnTo>
                  <a:lnTo>
                    <a:pt x="7439" y="11378"/>
                  </a:lnTo>
                  <a:lnTo>
                    <a:pt x="7436" y="11383"/>
                  </a:lnTo>
                  <a:lnTo>
                    <a:pt x="7439" y="11392"/>
                  </a:lnTo>
                  <a:lnTo>
                    <a:pt x="7428" y="11417"/>
                  </a:lnTo>
                  <a:lnTo>
                    <a:pt x="7411" y="11421"/>
                  </a:lnTo>
                  <a:lnTo>
                    <a:pt x="7377" y="11417"/>
                  </a:lnTo>
                  <a:lnTo>
                    <a:pt x="7372" y="11419"/>
                  </a:lnTo>
                  <a:lnTo>
                    <a:pt x="7369" y="11423"/>
                  </a:lnTo>
                  <a:lnTo>
                    <a:pt x="7366" y="11429"/>
                  </a:lnTo>
                  <a:lnTo>
                    <a:pt x="7365" y="11448"/>
                  </a:lnTo>
                  <a:lnTo>
                    <a:pt x="7362" y="11456"/>
                  </a:lnTo>
                  <a:lnTo>
                    <a:pt x="7358" y="11459"/>
                  </a:lnTo>
                  <a:lnTo>
                    <a:pt x="7342" y="11441"/>
                  </a:lnTo>
                  <a:lnTo>
                    <a:pt x="7329" y="11440"/>
                  </a:lnTo>
                  <a:lnTo>
                    <a:pt x="7316" y="11443"/>
                  </a:lnTo>
                  <a:lnTo>
                    <a:pt x="7297" y="11436"/>
                  </a:lnTo>
                  <a:lnTo>
                    <a:pt x="7292" y="11439"/>
                  </a:lnTo>
                  <a:lnTo>
                    <a:pt x="7280" y="11447"/>
                  </a:lnTo>
                  <a:lnTo>
                    <a:pt x="7277" y="11447"/>
                  </a:lnTo>
                  <a:lnTo>
                    <a:pt x="7272" y="11443"/>
                  </a:lnTo>
                  <a:lnTo>
                    <a:pt x="7268" y="11442"/>
                  </a:lnTo>
                  <a:lnTo>
                    <a:pt x="7266" y="11443"/>
                  </a:lnTo>
                  <a:lnTo>
                    <a:pt x="7260" y="11447"/>
                  </a:lnTo>
                  <a:lnTo>
                    <a:pt x="7257" y="11447"/>
                  </a:lnTo>
                  <a:lnTo>
                    <a:pt x="7248" y="11441"/>
                  </a:lnTo>
                  <a:lnTo>
                    <a:pt x="7232" y="11418"/>
                  </a:lnTo>
                  <a:lnTo>
                    <a:pt x="7225" y="11414"/>
                  </a:lnTo>
                  <a:lnTo>
                    <a:pt x="7211" y="11412"/>
                  </a:lnTo>
                  <a:lnTo>
                    <a:pt x="7205" y="11408"/>
                  </a:lnTo>
                  <a:lnTo>
                    <a:pt x="7199" y="11404"/>
                  </a:lnTo>
                  <a:lnTo>
                    <a:pt x="7192" y="11395"/>
                  </a:lnTo>
                  <a:lnTo>
                    <a:pt x="7188" y="11391"/>
                  </a:lnTo>
                  <a:lnTo>
                    <a:pt x="7182" y="11390"/>
                  </a:lnTo>
                  <a:lnTo>
                    <a:pt x="7177" y="11392"/>
                  </a:lnTo>
                  <a:lnTo>
                    <a:pt x="7175" y="11397"/>
                  </a:lnTo>
                  <a:lnTo>
                    <a:pt x="7171" y="11400"/>
                  </a:lnTo>
                  <a:lnTo>
                    <a:pt x="7165" y="11399"/>
                  </a:lnTo>
                  <a:lnTo>
                    <a:pt x="7165" y="11398"/>
                  </a:lnTo>
                  <a:lnTo>
                    <a:pt x="7165" y="11395"/>
                  </a:lnTo>
                  <a:lnTo>
                    <a:pt x="7164" y="11392"/>
                  </a:lnTo>
                  <a:lnTo>
                    <a:pt x="7163" y="11390"/>
                  </a:lnTo>
                  <a:lnTo>
                    <a:pt x="7157" y="11386"/>
                  </a:lnTo>
                  <a:lnTo>
                    <a:pt x="7137" y="11382"/>
                  </a:lnTo>
                  <a:lnTo>
                    <a:pt x="7131" y="11383"/>
                  </a:lnTo>
                  <a:lnTo>
                    <a:pt x="7120" y="11392"/>
                  </a:lnTo>
                  <a:lnTo>
                    <a:pt x="7114" y="11393"/>
                  </a:lnTo>
                  <a:lnTo>
                    <a:pt x="7109" y="11390"/>
                  </a:lnTo>
                  <a:lnTo>
                    <a:pt x="7105" y="11382"/>
                  </a:lnTo>
                  <a:lnTo>
                    <a:pt x="7096" y="11376"/>
                  </a:lnTo>
                  <a:lnTo>
                    <a:pt x="7068" y="11369"/>
                  </a:lnTo>
                  <a:lnTo>
                    <a:pt x="7059" y="11370"/>
                  </a:lnTo>
                  <a:lnTo>
                    <a:pt x="7060" y="11384"/>
                  </a:lnTo>
                  <a:lnTo>
                    <a:pt x="7051" y="11387"/>
                  </a:lnTo>
                  <a:lnTo>
                    <a:pt x="7032" y="11381"/>
                  </a:lnTo>
                  <a:lnTo>
                    <a:pt x="7018" y="11371"/>
                  </a:lnTo>
                  <a:lnTo>
                    <a:pt x="7013" y="11370"/>
                  </a:lnTo>
                  <a:lnTo>
                    <a:pt x="7009" y="11372"/>
                  </a:lnTo>
                  <a:lnTo>
                    <a:pt x="7002" y="11379"/>
                  </a:lnTo>
                  <a:lnTo>
                    <a:pt x="6999" y="11381"/>
                  </a:lnTo>
                  <a:lnTo>
                    <a:pt x="6993" y="11380"/>
                  </a:lnTo>
                  <a:lnTo>
                    <a:pt x="6983" y="11372"/>
                  </a:lnTo>
                  <a:lnTo>
                    <a:pt x="6978" y="11370"/>
                  </a:lnTo>
                  <a:lnTo>
                    <a:pt x="6960" y="11376"/>
                  </a:lnTo>
                  <a:lnTo>
                    <a:pt x="6952" y="11373"/>
                  </a:lnTo>
                  <a:lnTo>
                    <a:pt x="6937" y="11359"/>
                  </a:lnTo>
                  <a:lnTo>
                    <a:pt x="6930" y="11356"/>
                  </a:lnTo>
                  <a:lnTo>
                    <a:pt x="6845" y="11351"/>
                  </a:lnTo>
                  <a:lnTo>
                    <a:pt x="6829" y="11357"/>
                  </a:lnTo>
                  <a:lnTo>
                    <a:pt x="6799" y="11382"/>
                  </a:lnTo>
                  <a:lnTo>
                    <a:pt x="6783" y="11390"/>
                  </a:lnTo>
                  <a:lnTo>
                    <a:pt x="6781" y="11381"/>
                  </a:lnTo>
                  <a:lnTo>
                    <a:pt x="6782" y="11375"/>
                  </a:lnTo>
                  <a:lnTo>
                    <a:pt x="6784" y="11370"/>
                  </a:lnTo>
                  <a:lnTo>
                    <a:pt x="6785" y="11362"/>
                  </a:lnTo>
                  <a:lnTo>
                    <a:pt x="6783" y="11354"/>
                  </a:lnTo>
                  <a:lnTo>
                    <a:pt x="6776" y="11356"/>
                  </a:lnTo>
                  <a:lnTo>
                    <a:pt x="6764" y="11365"/>
                  </a:lnTo>
                  <a:lnTo>
                    <a:pt x="6759" y="11362"/>
                  </a:lnTo>
                  <a:lnTo>
                    <a:pt x="6750" y="11353"/>
                  </a:lnTo>
                  <a:lnTo>
                    <a:pt x="6743" y="11350"/>
                  </a:lnTo>
                  <a:lnTo>
                    <a:pt x="6739" y="11353"/>
                  </a:lnTo>
                  <a:lnTo>
                    <a:pt x="6736" y="11368"/>
                  </a:lnTo>
                  <a:lnTo>
                    <a:pt x="6733" y="11375"/>
                  </a:lnTo>
                  <a:lnTo>
                    <a:pt x="6727" y="11367"/>
                  </a:lnTo>
                  <a:lnTo>
                    <a:pt x="6721" y="11368"/>
                  </a:lnTo>
                  <a:lnTo>
                    <a:pt x="6706" y="11386"/>
                  </a:lnTo>
                  <a:lnTo>
                    <a:pt x="6699" y="11389"/>
                  </a:lnTo>
                  <a:lnTo>
                    <a:pt x="6693" y="11389"/>
                  </a:lnTo>
                  <a:lnTo>
                    <a:pt x="6687" y="11381"/>
                  </a:lnTo>
                  <a:lnTo>
                    <a:pt x="6683" y="11375"/>
                  </a:lnTo>
                  <a:lnTo>
                    <a:pt x="6679" y="11369"/>
                  </a:lnTo>
                  <a:lnTo>
                    <a:pt x="6673" y="11366"/>
                  </a:lnTo>
                  <a:lnTo>
                    <a:pt x="6668" y="11372"/>
                  </a:lnTo>
                  <a:lnTo>
                    <a:pt x="6668" y="11384"/>
                  </a:lnTo>
                  <a:lnTo>
                    <a:pt x="6675" y="11396"/>
                  </a:lnTo>
                  <a:lnTo>
                    <a:pt x="6678" y="11407"/>
                  </a:lnTo>
                  <a:lnTo>
                    <a:pt x="6668" y="11418"/>
                  </a:lnTo>
                  <a:lnTo>
                    <a:pt x="6655" y="11422"/>
                  </a:lnTo>
                  <a:lnTo>
                    <a:pt x="6608" y="11422"/>
                  </a:lnTo>
                  <a:lnTo>
                    <a:pt x="6606" y="11421"/>
                  </a:lnTo>
                  <a:lnTo>
                    <a:pt x="6607" y="11417"/>
                  </a:lnTo>
                  <a:lnTo>
                    <a:pt x="6606" y="11407"/>
                  </a:lnTo>
                  <a:lnTo>
                    <a:pt x="6607" y="11401"/>
                  </a:lnTo>
                  <a:lnTo>
                    <a:pt x="6609" y="11397"/>
                  </a:lnTo>
                  <a:lnTo>
                    <a:pt x="6608" y="11395"/>
                  </a:lnTo>
                  <a:lnTo>
                    <a:pt x="6602" y="11398"/>
                  </a:lnTo>
                  <a:lnTo>
                    <a:pt x="6596" y="11403"/>
                  </a:lnTo>
                  <a:lnTo>
                    <a:pt x="6586" y="11414"/>
                  </a:lnTo>
                  <a:lnTo>
                    <a:pt x="6580" y="11417"/>
                  </a:lnTo>
                  <a:lnTo>
                    <a:pt x="6574" y="11414"/>
                  </a:lnTo>
                  <a:lnTo>
                    <a:pt x="6565" y="11404"/>
                  </a:lnTo>
                  <a:lnTo>
                    <a:pt x="6559" y="11402"/>
                  </a:lnTo>
                  <a:lnTo>
                    <a:pt x="6553" y="11406"/>
                  </a:lnTo>
                  <a:lnTo>
                    <a:pt x="6555" y="11417"/>
                  </a:lnTo>
                  <a:lnTo>
                    <a:pt x="6556" y="11430"/>
                  </a:lnTo>
                  <a:lnTo>
                    <a:pt x="6549" y="11440"/>
                  </a:lnTo>
                  <a:lnTo>
                    <a:pt x="6542" y="11441"/>
                  </a:lnTo>
                  <a:lnTo>
                    <a:pt x="6522" y="11435"/>
                  </a:lnTo>
                  <a:lnTo>
                    <a:pt x="6516" y="11437"/>
                  </a:lnTo>
                  <a:lnTo>
                    <a:pt x="6511" y="11441"/>
                  </a:lnTo>
                  <a:lnTo>
                    <a:pt x="6507" y="11442"/>
                  </a:lnTo>
                  <a:lnTo>
                    <a:pt x="6498" y="11432"/>
                  </a:lnTo>
                  <a:lnTo>
                    <a:pt x="6491" y="11429"/>
                  </a:lnTo>
                  <a:lnTo>
                    <a:pt x="6484" y="11430"/>
                  </a:lnTo>
                  <a:lnTo>
                    <a:pt x="6482" y="11439"/>
                  </a:lnTo>
                  <a:lnTo>
                    <a:pt x="6485" y="11445"/>
                  </a:lnTo>
                  <a:lnTo>
                    <a:pt x="6497" y="11451"/>
                  </a:lnTo>
                  <a:lnTo>
                    <a:pt x="6500" y="11459"/>
                  </a:lnTo>
                  <a:lnTo>
                    <a:pt x="6494" y="11462"/>
                  </a:lnTo>
                  <a:lnTo>
                    <a:pt x="6487" y="11463"/>
                  </a:lnTo>
                  <a:lnTo>
                    <a:pt x="6480" y="11462"/>
                  </a:lnTo>
                  <a:lnTo>
                    <a:pt x="6475" y="11457"/>
                  </a:lnTo>
                  <a:lnTo>
                    <a:pt x="6472" y="11457"/>
                  </a:lnTo>
                  <a:lnTo>
                    <a:pt x="6455" y="11468"/>
                  </a:lnTo>
                  <a:lnTo>
                    <a:pt x="6449" y="11467"/>
                  </a:lnTo>
                  <a:lnTo>
                    <a:pt x="6435" y="11461"/>
                  </a:lnTo>
                  <a:lnTo>
                    <a:pt x="6429" y="11456"/>
                  </a:lnTo>
                  <a:lnTo>
                    <a:pt x="6423" y="11453"/>
                  </a:lnTo>
                  <a:lnTo>
                    <a:pt x="6411" y="11457"/>
                  </a:lnTo>
                  <a:lnTo>
                    <a:pt x="6405" y="11458"/>
                  </a:lnTo>
                  <a:lnTo>
                    <a:pt x="6397" y="11451"/>
                  </a:lnTo>
                  <a:lnTo>
                    <a:pt x="6390" y="11441"/>
                  </a:lnTo>
                  <a:lnTo>
                    <a:pt x="6382" y="11433"/>
                  </a:lnTo>
                  <a:lnTo>
                    <a:pt x="6372" y="11433"/>
                  </a:lnTo>
                  <a:lnTo>
                    <a:pt x="6367" y="11445"/>
                  </a:lnTo>
                  <a:lnTo>
                    <a:pt x="6365" y="11447"/>
                  </a:lnTo>
                  <a:lnTo>
                    <a:pt x="6362" y="11447"/>
                  </a:lnTo>
                  <a:lnTo>
                    <a:pt x="6358" y="11443"/>
                  </a:lnTo>
                  <a:lnTo>
                    <a:pt x="6355" y="11442"/>
                  </a:lnTo>
                  <a:lnTo>
                    <a:pt x="6352" y="11440"/>
                  </a:lnTo>
                  <a:lnTo>
                    <a:pt x="6350" y="11435"/>
                  </a:lnTo>
                  <a:lnTo>
                    <a:pt x="6348" y="11429"/>
                  </a:lnTo>
                  <a:lnTo>
                    <a:pt x="6349" y="11423"/>
                  </a:lnTo>
                  <a:lnTo>
                    <a:pt x="6342" y="11419"/>
                  </a:lnTo>
                  <a:lnTo>
                    <a:pt x="6328" y="11417"/>
                  </a:lnTo>
                  <a:lnTo>
                    <a:pt x="6322" y="11410"/>
                  </a:lnTo>
                  <a:lnTo>
                    <a:pt x="6318" y="11397"/>
                  </a:lnTo>
                  <a:lnTo>
                    <a:pt x="6315" y="11391"/>
                  </a:lnTo>
                  <a:lnTo>
                    <a:pt x="6312" y="11388"/>
                  </a:lnTo>
                  <a:lnTo>
                    <a:pt x="6301" y="11386"/>
                  </a:lnTo>
                  <a:lnTo>
                    <a:pt x="6298" y="11388"/>
                  </a:lnTo>
                  <a:lnTo>
                    <a:pt x="6296" y="11392"/>
                  </a:lnTo>
                  <a:lnTo>
                    <a:pt x="6296" y="11397"/>
                  </a:lnTo>
                  <a:lnTo>
                    <a:pt x="6297" y="11401"/>
                  </a:lnTo>
                  <a:lnTo>
                    <a:pt x="6297" y="11402"/>
                  </a:lnTo>
                  <a:lnTo>
                    <a:pt x="6293" y="11409"/>
                  </a:lnTo>
                  <a:lnTo>
                    <a:pt x="6289" y="11413"/>
                  </a:lnTo>
                  <a:lnTo>
                    <a:pt x="6284" y="11415"/>
                  </a:lnTo>
                  <a:lnTo>
                    <a:pt x="6271" y="11416"/>
                  </a:lnTo>
                  <a:lnTo>
                    <a:pt x="6264" y="11415"/>
                  </a:lnTo>
                  <a:lnTo>
                    <a:pt x="6258" y="11411"/>
                  </a:lnTo>
                  <a:lnTo>
                    <a:pt x="6248" y="11397"/>
                  </a:lnTo>
                  <a:lnTo>
                    <a:pt x="6244" y="11399"/>
                  </a:lnTo>
                  <a:lnTo>
                    <a:pt x="6235" y="11410"/>
                  </a:lnTo>
                  <a:lnTo>
                    <a:pt x="6217" y="11420"/>
                  </a:lnTo>
                  <a:lnTo>
                    <a:pt x="6213" y="11424"/>
                  </a:lnTo>
                  <a:lnTo>
                    <a:pt x="6213" y="11432"/>
                  </a:lnTo>
                  <a:lnTo>
                    <a:pt x="6215" y="11439"/>
                  </a:lnTo>
                  <a:lnTo>
                    <a:pt x="6219" y="11446"/>
                  </a:lnTo>
                  <a:lnTo>
                    <a:pt x="6222" y="11449"/>
                  </a:lnTo>
                  <a:lnTo>
                    <a:pt x="6215" y="11455"/>
                  </a:lnTo>
                  <a:lnTo>
                    <a:pt x="6211" y="11453"/>
                  </a:lnTo>
                  <a:lnTo>
                    <a:pt x="6208" y="11444"/>
                  </a:lnTo>
                  <a:lnTo>
                    <a:pt x="6208" y="11431"/>
                  </a:lnTo>
                  <a:lnTo>
                    <a:pt x="6204" y="11427"/>
                  </a:lnTo>
                  <a:lnTo>
                    <a:pt x="6186" y="11432"/>
                  </a:lnTo>
                  <a:lnTo>
                    <a:pt x="6175" y="11412"/>
                  </a:lnTo>
                  <a:lnTo>
                    <a:pt x="6137" y="11389"/>
                  </a:lnTo>
                  <a:lnTo>
                    <a:pt x="6096" y="11379"/>
                  </a:lnTo>
                  <a:lnTo>
                    <a:pt x="6031" y="11363"/>
                  </a:lnTo>
                  <a:lnTo>
                    <a:pt x="6006" y="11341"/>
                  </a:lnTo>
                  <a:lnTo>
                    <a:pt x="5983" y="11311"/>
                  </a:lnTo>
                  <a:lnTo>
                    <a:pt x="5980" y="11303"/>
                  </a:lnTo>
                  <a:lnTo>
                    <a:pt x="5978" y="11299"/>
                  </a:lnTo>
                  <a:lnTo>
                    <a:pt x="5971" y="11281"/>
                  </a:lnTo>
                  <a:lnTo>
                    <a:pt x="5966" y="11279"/>
                  </a:lnTo>
                  <a:lnTo>
                    <a:pt x="5947" y="11285"/>
                  </a:lnTo>
                  <a:lnTo>
                    <a:pt x="5935" y="11284"/>
                  </a:lnTo>
                  <a:lnTo>
                    <a:pt x="5925" y="11279"/>
                  </a:lnTo>
                  <a:lnTo>
                    <a:pt x="5915" y="11271"/>
                  </a:lnTo>
                  <a:lnTo>
                    <a:pt x="5908" y="11257"/>
                  </a:lnTo>
                  <a:lnTo>
                    <a:pt x="5902" y="11250"/>
                  </a:lnTo>
                  <a:lnTo>
                    <a:pt x="5894" y="11248"/>
                  </a:lnTo>
                  <a:lnTo>
                    <a:pt x="5879" y="11249"/>
                  </a:lnTo>
                  <a:lnTo>
                    <a:pt x="5872" y="11247"/>
                  </a:lnTo>
                  <a:lnTo>
                    <a:pt x="5867" y="11245"/>
                  </a:lnTo>
                  <a:lnTo>
                    <a:pt x="5863" y="11241"/>
                  </a:lnTo>
                  <a:lnTo>
                    <a:pt x="5852" y="11223"/>
                  </a:lnTo>
                  <a:lnTo>
                    <a:pt x="5848" y="11220"/>
                  </a:lnTo>
                  <a:lnTo>
                    <a:pt x="5835" y="11218"/>
                  </a:lnTo>
                  <a:lnTo>
                    <a:pt x="5832" y="11216"/>
                  </a:lnTo>
                  <a:lnTo>
                    <a:pt x="5832" y="11212"/>
                  </a:lnTo>
                  <a:lnTo>
                    <a:pt x="5832" y="11201"/>
                  </a:lnTo>
                  <a:lnTo>
                    <a:pt x="5832" y="11193"/>
                  </a:lnTo>
                  <a:lnTo>
                    <a:pt x="5830" y="11173"/>
                  </a:lnTo>
                  <a:lnTo>
                    <a:pt x="5830" y="11169"/>
                  </a:lnTo>
                  <a:lnTo>
                    <a:pt x="5833" y="11161"/>
                  </a:lnTo>
                  <a:lnTo>
                    <a:pt x="5837" y="11156"/>
                  </a:lnTo>
                  <a:lnTo>
                    <a:pt x="5841" y="11152"/>
                  </a:lnTo>
                  <a:lnTo>
                    <a:pt x="5845" y="11146"/>
                  </a:lnTo>
                  <a:lnTo>
                    <a:pt x="5840" y="11128"/>
                  </a:lnTo>
                  <a:lnTo>
                    <a:pt x="5836" y="11119"/>
                  </a:lnTo>
                  <a:lnTo>
                    <a:pt x="5831" y="11111"/>
                  </a:lnTo>
                  <a:lnTo>
                    <a:pt x="5822" y="11104"/>
                  </a:lnTo>
                  <a:lnTo>
                    <a:pt x="5813" y="11105"/>
                  </a:lnTo>
                  <a:lnTo>
                    <a:pt x="5782" y="11128"/>
                  </a:lnTo>
                  <a:lnTo>
                    <a:pt x="5778" y="11133"/>
                  </a:lnTo>
                  <a:lnTo>
                    <a:pt x="5774" y="11142"/>
                  </a:lnTo>
                  <a:lnTo>
                    <a:pt x="5774" y="11147"/>
                  </a:lnTo>
                  <a:lnTo>
                    <a:pt x="5774" y="11151"/>
                  </a:lnTo>
                  <a:lnTo>
                    <a:pt x="5774" y="11166"/>
                  </a:lnTo>
                  <a:lnTo>
                    <a:pt x="5774" y="11169"/>
                  </a:lnTo>
                  <a:lnTo>
                    <a:pt x="5773" y="11172"/>
                  </a:lnTo>
                  <a:lnTo>
                    <a:pt x="5768" y="11177"/>
                  </a:lnTo>
                  <a:lnTo>
                    <a:pt x="5763" y="11181"/>
                  </a:lnTo>
                  <a:lnTo>
                    <a:pt x="5758" y="11182"/>
                  </a:lnTo>
                  <a:lnTo>
                    <a:pt x="5748" y="11181"/>
                  </a:lnTo>
                  <a:lnTo>
                    <a:pt x="5724" y="11169"/>
                  </a:lnTo>
                  <a:lnTo>
                    <a:pt x="5717" y="11170"/>
                  </a:lnTo>
                  <a:lnTo>
                    <a:pt x="5712" y="11174"/>
                  </a:lnTo>
                  <a:lnTo>
                    <a:pt x="5703" y="11188"/>
                  </a:lnTo>
                  <a:lnTo>
                    <a:pt x="5699" y="11193"/>
                  </a:lnTo>
                  <a:lnTo>
                    <a:pt x="5686" y="11200"/>
                  </a:lnTo>
                  <a:lnTo>
                    <a:pt x="5671" y="11203"/>
                  </a:lnTo>
                  <a:lnTo>
                    <a:pt x="5656" y="11201"/>
                  </a:lnTo>
                  <a:lnTo>
                    <a:pt x="5619" y="11181"/>
                  </a:lnTo>
                  <a:lnTo>
                    <a:pt x="5564" y="11196"/>
                  </a:lnTo>
                  <a:lnTo>
                    <a:pt x="5536" y="11191"/>
                  </a:lnTo>
                  <a:lnTo>
                    <a:pt x="5514" y="11173"/>
                  </a:lnTo>
                  <a:lnTo>
                    <a:pt x="5508" y="11170"/>
                  </a:lnTo>
                  <a:lnTo>
                    <a:pt x="5502" y="11175"/>
                  </a:lnTo>
                  <a:lnTo>
                    <a:pt x="5497" y="11181"/>
                  </a:lnTo>
                  <a:lnTo>
                    <a:pt x="5491" y="11184"/>
                  </a:lnTo>
                  <a:lnTo>
                    <a:pt x="5449" y="11184"/>
                  </a:lnTo>
                  <a:lnTo>
                    <a:pt x="5441" y="11177"/>
                  </a:lnTo>
                  <a:lnTo>
                    <a:pt x="5441" y="11173"/>
                  </a:lnTo>
                  <a:lnTo>
                    <a:pt x="5445" y="11165"/>
                  </a:lnTo>
                  <a:lnTo>
                    <a:pt x="5446" y="11160"/>
                  </a:lnTo>
                  <a:lnTo>
                    <a:pt x="5444" y="11158"/>
                  </a:lnTo>
                  <a:lnTo>
                    <a:pt x="5436" y="11153"/>
                  </a:lnTo>
                  <a:lnTo>
                    <a:pt x="5421" y="11151"/>
                  </a:lnTo>
                  <a:lnTo>
                    <a:pt x="5416" y="11147"/>
                  </a:lnTo>
                  <a:lnTo>
                    <a:pt x="5414" y="11139"/>
                  </a:lnTo>
                  <a:lnTo>
                    <a:pt x="5414" y="11115"/>
                  </a:lnTo>
                  <a:lnTo>
                    <a:pt x="5410" y="11107"/>
                  </a:lnTo>
                  <a:lnTo>
                    <a:pt x="5391" y="11106"/>
                  </a:lnTo>
                  <a:lnTo>
                    <a:pt x="5415" y="11063"/>
                  </a:lnTo>
                  <a:lnTo>
                    <a:pt x="5422" y="11040"/>
                  </a:lnTo>
                  <a:lnTo>
                    <a:pt x="5412" y="11029"/>
                  </a:lnTo>
                  <a:lnTo>
                    <a:pt x="5361" y="11026"/>
                  </a:lnTo>
                  <a:lnTo>
                    <a:pt x="5357" y="11024"/>
                  </a:lnTo>
                  <a:lnTo>
                    <a:pt x="5350" y="11015"/>
                  </a:lnTo>
                  <a:lnTo>
                    <a:pt x="5347" y="11017"/>
                  </a:lnTo>
                  <a:lnTo>
                    <a:pt x="5342" y="11025"/>
                  </a:lnTo>
                  <a:lnTo>
                    <a:pt x="5326" y="11039"/>
                  </a:lnTo>
                  <a:lnTo>
                    <a:pt x="5317" y="11040"/>
                  </a:lnTo>
                  <a:lnTo>
                    <a:pt x="5309" y="11033"/>
                  </a:lnTo>
                  <a:lnTo>
                    <a:pt x="5304" y="11022"/>
                  </a:lnTo>
                  <a:lnTo>
                    <a:pt x="5307" y="11016"/>
                  </a:lnTo>
                  <a:lnTo>
                    <a:pt x="5339" y="11003"/>
                  </a:lnTo>
                  <a:lnTo>
                    <a:pt x="5344" y="10995"/>
                  </a:lnTo>
                  <a:lnTo>
                    <a:pt x="5346" y="10982"/>
                  </a:lnTo>
                  <a:lnTo>
                    <a:pt x="5344" y="10970"/>
                  </a:lnTo>
                  <a:lnTo>
                    <a:pt x="5340" y="10965"/>
                  </a:lnTo>
                  <a:lnTo>
                    <a:pt x="5335" y="10960"/>
                  </a:lnTo>
                  <a:lnTo>
                    <a:pt x="5331" y="10952"/>
                  </a:lnTo>
                  <a:lnTo>
                    <a:pt x="5326" y="10966"/>
                  </a:lnTo>
                  <a:lnTo>
                    <a:pt x="5317" y="10977"/>
                  </a:lnTo>
                  <a:lnTo>
                    <a:pt x="5308" y="10982"/>
                  </a:lnTo>
                  <a:lnTo>
                    <a:pt x="5302" y="10977"/>
                  </a:lnTo>
                  <a:lnTo>
                    <a:pt x="5298" y="10971"/>
                  </a:lnTo>
                  <a:lnTo>
                    <a:pt x="5294" y="10969"/>
                  </a:lnTo>
                  <a:lnTo>
                    <a:pt x="5290" y="10971"/>
                  </a:lnTo>
                  <a:lnTo>
                    <a:pt x="5285" y="10976"/>
                  </a:lnTo>
                  <a:lnTo>
                    <a:pt x="5281" y="10980"/>
                  </a:lnTo>
                  <a:lnTo>
                    <a:pt x="5263" y="10978"/>
                  </a:lnTo>
                  <a:lnTo>
                    <a:pt x="5269" y="10986"/>
                  </a:lnTo>
                  <a:lnTo>
                    <a:pt x="5291" y="11003"/>
                  </a:lnTo>
                  <a:lnTo>
                    <a:pt x="5275" y="11015"/>
                  </a:lnTo>
                  <a:lnTo>
                    <a:pt x="5257" y="11006"/>
                  </a:lnTo>
                  <a:lnTo>
                    <a:pt x="5186" y="10942"/>
                  </a:lnTo>
                  <a:lnTo>
                    <a:pt x="5178" y="10924"/>
                  </a:lnTo>
                  <a:lnTo>
                    <a:pt x="5181" y="10918"/>
                  </a:lnTo>
                  <a:lnTo>
                    <a:pt x="5184" y="10913"/>
                  </a:lnTo>
                  <a:lnTo>
                    <a:pt x="5186" y="10907"/>
                  </a:lnTo>
                  <a:lnTo>
                    <a:pt x="5187" y="10900"/>
                  </a:lnTo>
                  <a:lnTo>
                    <a:pt x="5176" y="10894"/>
                  </a:lnTo>
                  <a:lnTo>
                    <a:pt x="5122" y="10898"/>
                  </a:lnTo>
                  <a:lnTo>
                    <a:pt x="5116" y="10895"/>
                  </a:lnTo>
                  <a:lnTo>
                    <a:pt x="5115" y="10885"/>
                  </a:lnTo>
                  <a:lnTo>
                    <a:pt x="5117" y="10877"/>
                  </a:lnTo>
                  <a:lnTo>
                    <a:pt x="5122" y="10870"/>
                  </a:lnTo>
                  <a:lnTo>
                    <a:pt x="5131" y="10863"/>
                  </a:lnTo>
                  <a:lnTo>
                    <a:pt x="5134" y="10861"/>
                  </a:lnTo>
                  <a:lnTo>
                    <a:pt x="5140" y="10860"/>
                  </a:lnTo>
                  <a:lnTo>
                    <a:pt x="5143" y="10858"/>
                  </a:lnTo>
                  <a:lnTo>
                    <a:pt x="5145" y="10856"/>
                  </a:lnTo>
                  <a:lnTo>
                    <a:pt x="5151" y="10849"/>
                  </a:lnTo>
                  <a:lnTo>
                    <a:pt x="5158" y="10844"/>
                  </a:lnTo>
                  <a:lnTo>
                    <a:pt x="5164" y="10841"/>
                  </a:lnTo>
                  <a:lnTo>
                    <a:pt x="5170" y="10842"/>
                  </a:lnTo>
                  <a:lnTo>
                    <a:pt x="5177" y="10846"/>
                  </a:lnTo>
                  <a:lnTo>
                    <a:pt x="5185" y="10857"/>
                  </a:lnTo>
                  <a:lnTo>
                    <a:pt x="5189" y="10860"/>
                  </a:lnTo>
                  <a:lnTo>
                    <a:pt x="5194" y="10857"/>
                  </a:lnTo>
                  <a:lnTo>
                    <a:pt x="5196" y="10851"/>
                  </a:lnTo>
                  <a:lnTo>
                    <a:pt x="5197" y="10834"/>
                  </a:lnTo>
                  <a:lnTo>
                    <a:pt x="5197" y="10828"/>
                  </a:lnTo>
                  <a:lnTo>
                    <a:pt x="5186" y="10827"/>
                  </a:lnTo>
                  <a:lnTo>
                    <a:pt x="5177" y="10824"/>
                  </a:lnTo>
                  <a:lnTo>
                    <a:pt x="5171" y="10816"/>
                  </a:lnTo>
                  <a:lnTo>
                    <a:pt x="5157" y="10767"/>
                  </a:lnTo>
                  <a:lnTo>
                    <a:pt x="5152" y="10757"/>
                  </a:lnTo>
                  <a:lnTo>
                    <a:pt x="5141" y="10740"/>
                  </a:lnTo>
                  <a:lnTo>
                    <a:pt x="5137" y="10729"/>
                  </a:lnTo>
                  <a:lnTo>
                    <a:pt x="5136" y="10717"/>
                  </a:lnTo>
                  <a:lnTo>
                    <a:pt x="5139" y="10711"/>
                  </a:lnTo>
                  <a:lnTo>
                    <a:pt x="5145" y="10707"/>
                  </a:lnTo>
                  <a:lnTo>
                    <a:pt x="5150" y="10704"/>
                  </a:lnTo>
                  <a:lnTo>
                    <a:pt x="5154" y="10703"/>
                  </a:lnTo>
                  <a:lnTo>
                    <a:pt x="5158" y="10701"/>
                  </a:lnTo>
                  <a:lnTo>
                    <a:pt x="5161" y="10694"/>
                  </a:lnTo>
                  <a:lnTo>
                    <a:pt x="5166" y="10679"/>
                  </a:lnTo>
                  <a:lnTo>
                    <a:pt x="5158" y="10671"/>
                  </a:lnTo>
                  <a:lnTo>
                    <a:pt x="5150" y="10656"/>
                  </a:lnTo>
                  <a:lnTo>
                    <a:pt x="5126" y="10628"/>
                  </a:lnTo>
                  <a:lnTo>
                    <a:pt x="5105" y="10597"/>
                  </a:lnTo>
                  <a:lnTo>
                    <a:pt x="5095" y="10590"/>
                  </a:lnTo>
                  <a:lnTo>
                    <a:pt x="5084" y="10572"/>
                  </a:lnTo>
                  <a:lnTo>
                    <a:pt x="5070" y="10559"/>
                  </a:lnTo>
                  <a:lnTo>
                    <a:pt x="5065" y="10557"/>
                  </a:lnTo>
                  <a:lnTo>
                    <a:pt x="5005" y="10543"/>
                  </a:lnTo>
                  <a:lnTo>
                    <a:pt x="4943" y="10507"/>
                  </a:lnTo>
                  <a:lnTo>
                    <a:pt x="4936" y="10505"/>
                  </a:lnTo>
                  <a:lnTo>
                    <a:pt x="4928" y="10509"/>
                  </a:lnTo>
                  <a:lnTo>
                    <a:pt x="4919" y="10526"/>
                  </a:lnTo>
                  <a:lnTo>
                    <a:pt x="4916" y="10532"/>
                  </a:lnTo>
                  <a:lnTo>
                    <a:pt x="4903" y="10538"/>
                  </a:lnTo>
                  <a:lnTo>
                    <a:pt x="4878" y="10544"/>
                  </a:lnTo>
                  <a:lnTo>
                    <a:pt x="4853" y="10557"/>
                  </a:lnTo>
                  <a:lnTo>
                    <a:pt x="4813" y="10563"/>
                  </a:lnTo>
                  <a:lnTo>
                    <a:pt x="4777" y="10586"/>
                  </a:lnTo>
                  <a:lnTo>
                    <a:pt x="4764" y="10589"/>
                  </a:lnTo>
                  <a:lnTo>
                    <a:pt x="4733" y="10582"/>
                  </a:lnTo>
                  <a:lnTo>
                    <a:pt x="4727" y="10583"/>
                  </a:lnTo>
                  <a:lnTo>
                    <a:pt x="4713" y="10589"/>
                  </a:lnTo>
                  <a:lnTo>
                    <a:pt x="4695" y="10591"/>
                  </a:lnTo>
                  <a:lnTo>
                    <a:pt x="4636" y="10617"/>
                  </a:lnTo>
                  <a:lnTo>
                    <a:pt x="4610" y="10621"/>
                  </a:lnTo>
                  <a:lnTo>
                    <a:pt x="4605" y="10624"/>
                  </a:lnTo>
                  <a:lnTo>
                    <a:pt x="4600" y="10628"/>
                  </a:lnTo>
                  <a:lnTo>
                    <a:pt x="4558" y="10651"/>
                  </a:lnTo>
                  <a:lnTo>
                    <a:pt x="4514" y="10649"/>
                  </a:lnTo>
                  <a:lnTo>
                    <a:pt x="4493" y="10658"/>
                  </a:lnTo>
                  <a:lnTo>
                    <a:pt x="4444" y="10661"/>
                  </a:lnTo>
                  <a:lnTo>
                    <a:pt x="4400" y="10678"/>
                  </a:lnTo>
                  <a:lnTo>
                    <a:pt x="4383" y="10671"/>
                  </a:lnTo>
                  <a:lnTo>
                    <a:pt x="4221" y="10679"/>
                  </a:lnTo>
                  <a:lnTo>
                    <a:pt x="4197" y="10692"/>
                  </a:lnTo>
                  <a:lnTo>
                    <a:pt x="4173" y="10718"/>
                  </a:lnTo>
                  <a:lnTo>
                    <a:pt x="4090" y="10826"/>
                  </a:lnTo>
                  <a:lnTo>
                    <a:pt x="4037" y="10858"/>
                  </a:lnTo>
                  <a:lnTo>
                    <a:pt x="4031" y="10860"/>
                  </a:lnTo>
                  <a:lnTo>
                    <a:pt x="4029" y="10863"/>
                  </a:lnTo>
                  <a:lnTo>
                    <a:pt x="4027" y="10871"/>
                  </a:lnTo>
                  <a:lnTo>
                    <a:pt x="4026" y="10880"/>
                  </a:lnTo>
                  <a:lnTo>
                    <a:pt x="4027" y="10884"/>
                  </a:lnTo>
                  <a:lnTo>
                    <a:pt x="4028" y="10887"/>
                  </a:lnTo>
                  <a:lnTo>
                    <a:pt x="4024" y="10893"/>
                  </a:lnTo>
                  <a:lnTo>
                    <a:pt x="4013" y="10902"/>
                  </a:lnTo>
                  <a:lnTo>
                    <a:pt x="4003" y="10904"/>
                  </a:lnTo>
                  <a:lnTo>
                    <a:pt x="4000" y="10907"/>
                  </a:lnTo>
                  <a:lnTo>
                    <a:pt x="4002" y="10915"/>
                  </a:lnTo>
                  <a:lnTo>
                    <a:pt x="4004" y="10921"/>
                  </a:lnTo>
                  <a:lnTo>
                    <a:pt x="4017" y="10934"/>
                  </a:lnTo>
                  <a:lnTo>
                    <a:pt x="4023" y="10937"/>
                  </a:lnTo>
                  <a:lnTo>
                    <a:pt x="4028" y="10933"/>
                  </a:lnTo>
                  <a:lnTo>
                    <a:pt x="4033" y="10927"/>
                  </a:lnTo>
                  <a:lnTo>
                    <a:pt x="4038" y="10924"/>
                  </a:lnTo>
                  <a:lnTo>
                    <a:pt x="4071" y="10927"/>
                  </a:lnTo>
                  <a:lnTo>
                    <a:pt x="4076" y="10924"/>
                  </a:lnTo>
                  <a:lnTo>
                    <a:pt x="4087" y="10912"/>
                  </a:lnTo>
                  <a:lnTo>
                    <a:pt x="4103" y="10905"/>
                  </a:lnTo>
                  <a:lnTo>
                    <a:pt x="4115" y="10896"/>
                  </a:lnTo>
                  <a:lnTo>
                    <a:pt x="4127" y="10891"/>
                  </a:lnTo>
                  <a:lnTo>
                    <a:pt x="4138" y="10898"/>
                  </a:lnTo>
                  <a:lnTo>
                    <a:pt x="4142" y="10911"/>
                  </a:lnTo>
                  <a:lnTo>
                    <a:pt x="4139" y="10924"/>
                  </a:lnTo>
                  <a:lnTo>
                    <a:pt x="4132" y="10936"/>
                  </a:lnTo>
                  <a:lnTo>
                    <a:pt x="4120" y="10954"/>
                  </a:lnTo>
                  <a:lnTo>
                    <a:pt x="4116" y="10963"/>
                  </a:lnTo>
                  <a:lnTo>
                    <a:pt x="4111" y="10973"/>
                  </a:lnTo>
                  <a:lnTo>
                    <a:pt x="4110" y="10980"/>
                  </a:lnTo>
                  <a:lnTo>
                    <a:pt x="4113" y="10980"/>
                  </a:lnTo>
                  <a:lnTo>
                    <a:pt x="4126" y="10986"/>
                  </a:lnTo>
                  <a:lnTo>
                    <a:pt x="4129" y="10982"/>
                  </a:lnTo>
                  <a:lnTo>
                    <a:pt x="4130" y="10979"/>
                  </a:lnTo>
                  <a:lnTo>
                    <a:pt x="4131" y="10976"/>
                  </a:lnTo>
                  <a:lnTo>
                    <a:pt x="4133" y="10972"/>
                  </a:lnTo>
                  <a:lnTo>
                    <a:pt x="4135" y="10966"/>
                  </a:lnTo>
                  <a:lnTo>
                    <a:pt x="4138" y="10958"/>
                  </a:lnTo>
                  <a:lnTo>
                    <a:pt x="4142" y="10951"/>
                  </a:lnTo>
                  <a:lnTo>
                    <a:pt x="4148" y="10948"/>
                  </a:lnTo>
                  <a:lnTo>
                    <a:pt x="4152" y="10951"/>
                  </a:lnTo>
                  <a:lnTo>
                    <a:pt x="4154" y="10958"/>
                  </a:lnTo>
                  <a:lnTo>
                    <a:pt x="4156" y="10965"/>
                  </a:lnTo>
                  <a:lnTo>
                    <a:pt x="4156" y="10971"/>
                  </a:lnTo>
                  <a:lnTo>
                    <a:pt x="4153" y="10990"/>
                  </a:lnTo>
                  <a:lnTo>
                    <a:pt x="4147" y="11006"/>
                  </a:lnTo>
                  <a:lnTo>
                    <a:pt x="4140" y="11016"/>
                  </a:lnTo>
                  <a:lnTo>
                    <a:pt x="4130" y="11015"/>
                  </a:lnTo>
                  <a:lnTo>
                    <a:pt x="4131" y="11011"/>
                  </a:lnTo>
                  <a:lnTo>
                    <a:pt x="4133" y="11009"/>
                  </a:lnTo>
                  <a:lnTo>
                    <a:pt x="4139" y="11002"/>
                  </a:lnTo>
                  <a:lnTo>
                    <a:pt x="4135" y="10997"/>
                  </a:lnTo>
                  <a:lnTo>
                    <a:pt x="4128" y="10995"/>
                  </a:lnTo>
                  <a:lnTo>
                    <a:pt x="4121" y="10997"/>
                  </a:lnTo>
                  <a:lnTo>
                    <a:pt x="4115" y="11002"/>
                  </a:lnTo>
                  <a:lnTo>
                    <a:pt x="4111" y="11009"/>
                  </a:lnTo>
                  <a:lnTo>
                    <a:pt x="4111" y="11016"/>
                  </a:lnTo>
                  <a:lnTo>
                    <a:pt x="4115" y="11026"/>
                  </a:lnTo>
                  <a:lnTo>
                    <a:pt x="4124" y="11035"/>
                  </a:lnTo>
                  <a:lnTo>
                    <a:pt x="4178" y="11016"/>
                  </a:lnTo>
                  <a:lnTo>
                    <a:pt x="4201" y="11000"/>
                  </a:lnTo>
                  <a:lnTo>
                    <a:pt x="4213" y="10999"/>
                  </a:lnTo>
                  <a:lnTo>
                    <a:pt x="4267" y="11005"/>
                  </a:lnTo>
                  <a:lnTo>
                    <a:pt x="4258" y="11016"/>
                  </a:lnTo>
                  <a:lnTo>
                    <a:pt x="4286" y="11024"/>
                  </a:lnTo>
                  <a:lnTo>
                    <a:pt x="4297" y="11021"/>
                  </a:lnTo>
                  <a:lnTo>
                    <a:pt x="4301" y="11017"/>
                  </a:lnTo>
                  <a:lnTo>
                    <a:pt x="4305" y="11010"/>
                  </a:lnTo>
                  <a:lnTo>
                    <a:pt x="4310" y="11005"/>
                  </a:lnTo>
                  <a:lnTo>
                    <a:pt x="4317" y="11003"/>
                  </a:lnTo>
                  <a:lnTo>
                    <a:pt x="4355" y="11006"/>
                  </a:lnTo>
                  <a:lnTo>
                    <a:pt x="4384" y="11019"/>
                  </a:lnTo>
                  <a:lnTo>
                    <a:pt x="4393" y="11019"/>
                  </a:lnTo>
                  <a:lnTo>
                    <a:pt x="4398" y="11014"/>
                  </a:lnTo>
                  <a:lnTo>
                    <a:pt x="4393" y="11008"/>
                  </a:lnTo>
                  <a:lnTo>
                    <a:pt x="4359" y="10987"/>
                  </a:lnTo>
                  <a:lnTo>
                    <a:pt x="4354" y="10982"/>
                  </a:lnTo>
                  <a:lnTo>
                    <a:pt x="4354" y="10979"/>
                  </a:lnTo>
                  <a:lnTo>
                    <a:pt x="4352" y="10971"/>
                  </a:lnTo>
                  <a:lnTo>
                    <a:pt x="4350" y="10966"/>
                  </a:lnTo>
                  <a:lnTo>
                    <a:pt x="4346" y="10963"/>
                  </a:lnTo>
                  <a:lnTo>
                    <a:pt x="4341" y="10961"/>
                  </a:lnTo>
                  <a:lnTo>
                    <a:pt x="4331" y="10960"/>
                  </a:lnTo>
                  <a:lnTo>
                    <a:pt x="4325" y="10958"/>
                  </a:lnTo>
                  <a:lnTo>
                    <a:pt x="4320" y="10952"/>
                  </a:lnTo>
                  <a:lnTo>
                    <a:pt x="4315" y="10946"/>
                  </a:lnTo>
                  <a:lnTo>
                    <a:pt x="4312" y="10939"/>
                  </a:lnTo>
                  <a:lnTo>
                    <a:pt x="4320" y="10924"/>
                  </a:lnTo>
                  <a:lnTo>
                    <a:pt x="4326" y="10909"/>
                  </a:lnTo>
                  <a:lnTo>
                    <a:pt x="4333" y="10895"/>
                  </a:lnTo>
                  <a:lnTo>
                    <a:pt x="4341" y="10888"/>
                  </a:lnTo>
                  <a:lnTo>
                    <a:pt x="4348" y="10888"/>
                  </a:lnTo>
                  <a:lnTo>
                    <a:pt x="4361" y="10897"/>
                  </a:lnTo>
                  <a:lnTo>
                    <a:pt x="4367" y="10900"/>
                  </a:lnTo>
                  <a:lnTo>
                    <a:pt x="4373" y="10898"/>
                  </a:lnTo>
                  <a:lnTo>
                    <a:pt x="4386" y="10893"/>
                  </a:lnTo>
                  <a:lnTo>
                    <a:pt x="4436" y="10891"/>
                  </a:lnTo>
                  <a:lnTo>
                    <a:pt x="4442" y="10899"/>
                  </a:lnTo>
                  <a:lnTo>
                    <a:pt x="4446" y="10912"/>
                  </a:lnTo>
                  <a:lnTo>
                    <a:pt x="4458" y="10916"/>
                  </a:lnTo>
                  <a:lnTo>
                    <a:pt x="4491" y="10915"/>
                  </a:lnTo>
                  <a:lnTo>
                    <a:pt x="4504" y="10920"/>
                  </a:lnTo>
                  <a:lnTo>
                    <a:pt x="4514" y="10929"/>
                  </a:lnTo>
                  <a:lnTo>
                    <a:pt x="4520" y="10957"/>
                  </a:lnTo>
                  <a:lnTo>
                    <a:pt x="4529" y="10959"/>
                  </a:lnTo>
                  <a:lnTo>
                    <a:pt x="4549" y="10953"/>
                  </a:lnTo>
                  <a:lnTo>
                    <a:pt x="4560" y="10959"/>
                  </a:lnTo>
                  <a:lnTo>
                    <a:pt x="4565" y="10958"/>
                  </a:lnTo>
                  <a:lnTo>
                    <a:pt x="4568" y="10948"/>
                  </a:lnTo>
                  <a:lnTo>
                    <a:pt x="4571" y="10938"/>
                  </a:lnTo>
                  <a:lnTo>
                    <a:pt x="4575" y="10933"/>
                  </a:lnTo>
                  <a:lnTo>
                    <a:pt x="4580" y="10930"/>
                  </a:lnTo>
                  <a:lnTo>
                    <a:pt x="4584" y="10925"/>
                  </a:lnTo>
                  <a:lnTo>
                    <a:pt x="4604" y="10915"/>
                  </a:lnTo>
                  <a:lnTo>
                    <a:pt x="4613" y="10907"/>
                  </a:lnTo>
                  <a:lnTo>
                    <a:pt x="4613" y="10895"/>
                  </a:lnTo>
                  <a:lnTo>
                    <a:pt x="4619" y="10891"/>
                  </a:lnTo>
                  <a:lnTo>
                    <a:pt x="4637" y="10892"/>
                  </a:lnTo>
                  <a:lnTo>
                    <a:pt x="4653" y="10884"/>
                  </a:lnTo>
                  <a:lnTo>
                    <a:pt x="4659" y="10884"/>
                  </a:lnTo>
                  <a:lnTo>
                    <a:pt x="4676" y="10896"/>
                  </a:lnTo>
                  <a:lnTo>
                    <a:pt x="4686" y="10897"/>
                  </a:lnTo>
                  <a:lnTo>
                    <a:pt x="4694" y="10887"/>
                  </a:lnTo>
                  <a:lnTo>
                    <a:pt x="4689" y="10877"/>
                  </a:lnTo>
                  <a:lnTo>
                    <a:pt x="4692" y="10869"/>
                  </a:lnTo>
                  <a:lnTo>
                    <a:pt x="4699" y="10866"/>
                  </a:lnTo>
                  <a:lnTo>
                    <a:pt x="4716" y="10891"/>
                  </a:lnTo>
                  <a:lnTo>
                    <a:pt x="4715" y="10904"/>
                  </a:lnTo>
                  <a:lnTo>
                    <a:pt x="4714" y="10910"/>
                  </a:lnTo>
                  <a:lnTo>
                    <a:pt x="4716" y="10913"/>
                  </a:lnTo>
                  <a:lnTo>
                    <a:pt x="4738" y="10915"/>
                  </a:lnTo>
                  <a:lnTo>
                    <a:pt x="4740" y="10917"/>
                  </a:lnTo>
                  <a:lnTo>
                    <a:pt x="4743" y="10927"/>
                  </a:lnTo>
                  <a:lnTo>
                    <a:pt x="4745" y="10929"/>
                  </a:lnTo>
                  <a:lnTo>
                    <a:pt x="4746" y="10932"/>
                  </a:lnTo>
                  <a:lnTo>
                    <a:pt x="4750" y="10947"/>
                  </a:lnTo>
                  <a:lnTo>
                    <a:pt x="4753" y="10952"/>
                  </a:lnTo>
                  <a:lnTo>
                    <a:pt x="4757" y="10954"/>
                  </a:lnTo>
                  <a:lnTo>
                    <a:pt x="4766" y="10956"/>
                  </a:lnTo>
                  <a:lnTo>
                    <a:pt x="4775" y="10953"/>
                  </a:lnTo>
                  <a:lnTo>
                    <a:pt x="4773" y="10945"/>
                  </a:lnTo>
                  <a:lnTo>
                    <a:pt x="4768" y="10935"/>
                  </a:lnTo>
                  <a:lnTo>
                    <a:pt x="4766" y="10924"/>
                  </a:lnTo>
                  <a:lnTo>
                    <a:pt x="4771" y="10912"/>
                  </a:lnTo>
                  <a:lnTo>
                    <a:pt x="4780" y="10905"/>
                  </a:lnTo>
                  <a:lnTo>
                    <a:pt x="4789" y="10899"/>
                  </a:lnTo>
                  <a:lnTo>
                    <a:pt x="4797" y="10892"/>
                  </a:lnTo>
                  <a:lnTo>
                    <a:pt x="4798" y="10879"/>
                  </a:lnTo>
                  <a:lnTo>
                    <a:pt x="4789" y="10872"/>
                  </a:lnTo>
                  <a:lnTo>
                    <a:pt x="4771" y="10868"/>
                  </a:lnTo>
                  <a:lnTo>
                    <a:pt x="4765" y="10862"/>
                  </a:lnTo>
                  <a:lnTo>
                    <a:pt x="4759" y="10854"/>
                  </a:lnTo>
                  <a:lnTo>
                    <a:pt x="4756" y="10844"/>
                  </a:lnTo>
                  <a:lnTo>
                    <a:pt x="4754" y="10832"/>
                  </a:lnTo>
                  <a:lnTo>
                    <a:pt x="4761" y="10830"/>
                  </a:lnTo>
                  <a:lnTo>
                    <a:pt x="4776" y="10834"/>
                  </a:lnTo>
                  <a:lnTo>
                    <a:pt x="4777" y="10837"/>
                  </a:lnTo>
                  <a:lnTo>
                    <a:pt x="4779" y="10843"/>
                  </a:lnTo>
                  <a:lnTo>
                    <a:pt x="4782" y="10849"/>
                  </a:lnTo>
                  <a:lnTo>
                    <a:pt x="4787" y="10850"/>
                  </a:lnTo>
                  <a:lnTo>
                    <a:pt x="4796" y="10843"/>
                  </a:lnTo>
                  <a:lnTo>
                    <a:pt x="4796" y="10832"/>
                  </a:lnTo>
                  <a:lnTo>
                    <a:pt x="4791" y="10823"/>
                  </a:lnTo>
                  <a:lnTo>
                    <a:pt x="4782" y="10820"/>
                  </a:lnTo>
                  <a:lnTo>
                    <a:pt x="4790" y="10807"/>
                  </a:lnTo>
                  <a:lnTo>
                    <a:pt x="4819" y="10808"/>
                  </a:lnTo>
                  <a:lnTo>
                    <a:pt x="4830" y="10804"/>
                  </a:lnTo>
                  <a:lnTo>
                    <a:pt x="4786" y="10801"/>
                  </a:lnTo>
                  <a:lnTo>
                    <a:pt x="4798" y="10794"/>
                  </a:lnTo>
                  <a:lnTo>
                    <a:pt x="4949" y="10758"/>
                  </a:lnTo>
                  <a:lnTo>
                    <a:pt x="4960" y="10752"/>
                  </a:lnTo>
                  <a:lnTo>
                    <a:pt x="4963" y="10740"/>
                  </a:lnTo>
                  <a:lnTo>
                    <a:pt x="4980" y="10732"/>
                  </a:lnTo>
                  <a:lnTo>
                    <a:pt x="5002" y="10727"/>
                  </a:lnTo>
                  <a:lnTo>
                    <a:pt x="5022" y="10729"/>
                  </a:lnTo>
                  <a:lnTo>
                    <a:pt x="5041" y="10749"/>
                  </a:lnTo>
                  <a:lnTo>
                    <a:pt x="5049" y="10750"/>
                  </a:lnTo>
                  <a:lnTo>
                    <a:pt x="5059" y="10747"/>
                  </a:lnTo>
                  <a:lnTo>
                    <a:pt x="5066" y="10739"/>
                  </a:lnTo>
                  <a:lnTo>
                    <a:pt x="5073" y="10733"/>
                  </a:lnTo>
                  <a:lnTo>
                    <a:pt x="5082" y="10732"/>
                  </a:lnTo>
                  <a:lnTo>
                    <a:pt x="5099" y="10735"/>
                  </a:lnTo>
                  <a:lnTo>
                    <a:pt x="5095" y="10740"/>
                  </a:lnTo>
                  <a:lnTo>
                    <a:pt x="5091" y="10742"/>
                  </a:lnTo>
                  <a:lnTo>
                    <a:pt x="5087" y="10742"/>
                  </a:lnTo>
                  <a:lnTo>
                    <a:pt x="5083" y="10745"/>
                  </a:lnTo>
                  <a:lnTo>
                    <a:pt x="5081" y="10750"/>
                  </a:lnTo>
                  <a:lnTo>
                    <a:pt x="5078" y="10760"/>
                  </a:lnTo>
                  <a:lnTo>
                    <a:pt x="5077" y="10764"/>
                  </a:lnTo>
                  <a:lnTo>
                    <a:pt x="5069" y="10773"/>
                  </a:lnTo>
                  <a:lnTo>
                    <a:pt x="5055" y="10785"/>
                  </a:lnTo>
                  <a:lnTo>
                    <a:pt x="5049" y="10794"/>
                  </a:lnTo>
                  <a:lnTo>
                    <a:pt x="5052" y="10809"/>
                  </a:lnTo>
                  <a:lnTo>
                    <a:pt x="5053" y="10814"/>
                  </a:lnTo>
                  <a:lnTo>
                    <a:pt x="5058" y="10818"/>
                  </a:lnTo>
                  <a:lnTo>
                    <a:pt x="5066" y="10821"/>
                  </a:lnTo>
                  <a:lnTo>
                    <a:pt x="5069" y="10827"/>
                  </a:lnTo>
                  <a:lnTo>
                    <a:pt x="5071" y="10839"/>
                  </a:lnTo>
                  <a:lnTo>
                    <a:pt x="5067" y="10851"/>
                  </a:lnTo>
                  <a:lnTo>
                    <a:pt x="5061" y="10862"/>
                  </a:lnTo>
                  <a:lnTo>
                    <a:pt x="5056" y="10873"/>
                  </a:lnTo>
                  <a:lnTo>
                    <a:pt x="5056" y="10883"/>
                  </a:lnTo>
                  <a:lnTo>
                    <a:pt x="5048" y="10886"/>
                  </a:lnTo>
                  <a:lnTo>
                    <a:pt x="5039" y="10885"/>
                  </a:lnTo>
                  <a:lnTo>
                    <a:pt x="5032" y="10880"/>
                  </a:lnTo>
                  <a:lnTo>
                    <a:pt x="5030" y="10866"/>
                  </a:lnTo>
                  <a:lnTo>
                    <a:pt x="5027" y="10861"/>
                  </a:lnTo>
                  <a:lnTo>
                    <a:pt x="5023" y="10863"/>
                  </a:lnTo>
                  <a:lnTo>
                    <a:pt x="5021" y="10868"/>
                  </a:lnTo>
                  <a:lnTo>
                    <a:pt x="5018" y="10877"/>
                  </a:lnTo>
                  <a:lnTo>
                    <a:pt x="5016" y="10882"/>
                  </a:lnTo>
                  <a:lnTo>
                    <a:pt x="5005" y="10891"/>
                  </a:lnTo>
                  <a:lnTo>
                    <a:pt x="4994" y="10886"/>
                  </a:lnTo>
                  <a:lnTo>
                    <a:pt x="4983" y="10878"/>
                  </a:lnTo>
                  <a:lnTo>
                    <a:pt x="4974" y="10877"/>
                  </a:lnTo>
                  <a:lnTo>
                    <a:pt x="4973" y="10879"/>
                  </a:lnTo>
                  <a:lnTo>
                    <a:pt x="4971" y="10886"/>
                  </a:lnTo>
                  <a:lnTo>
                    <a:pt x="4968" y="10894"/>
                  </a:lnTo>
                  <a:lnTo>
                    <a:pt x="4964" y="10898"/>
                  </a:lnTo>
                  <a:lnTo>
                    <a:pt x="4959" y="10901"/>
                  </a:lnTo>
                  <a:lnTo>
                    <a:pt x="4954" y="10899"/>
                  </a:lnTo>
                  <a:lnTo>
                    <a:pt x="4949" y="10896"/>
                  </a:lnTo>
                  <a:lnTo>
                    <a:pt x="4944" y="10895"/>
                  </a:lnTo>
                  <a:lnTo>
                    <a:pt x="4936" y="10899"/>
                  </a:lnTo>
                  <a:lnTo>
                    <a:pt x="4917" y="10917"/>
                  </a:lnTo>
                  <a:lnTo>
                    <a:pt x="4909" y="10917"/>
                  </a:lnTo>
                  <a:lnTo>
                    <a:pt x="4907" y="10913"/>
                  </a:lnTo>
                  <a:lnTo>
                    <a:pt x="4905" y="10906"/>
                  </a:lnTo>
                  <a:lnTo>
                    <a:pt x="4903" y="10900"/>
                  </a:lnTo>
                  <a:lnTo>
                    <a:pt x="4900" y="10896"/>
                  </a:lnTo>
                  <a:lnTo>
                    <a:pt x="4877" y="10895"/>
                  </a:lnTo>
                  <a:lnTo>
                    <a:pt x="4868" y="10898"/>
                  </a:lnTo>
                  <a:lnTo>
                    <a:pt x="4848" y="10917"/>
                  </a:lnTo>
                  <a:lnTo>
                    <a:pt x="4838" y="10922"/>
                  </a:lnTo>
                  <a:lnTo>
                    <a:pt x="4818" y="10917"/>
                  </a:lnTo>
                  <a:lnTo>
                    <a:pt x="4807" y="10920"/>
                  </a:lnTo>
                  <a:lnTo>
                    <a:pt x="4797" y="10933"/>
                  </a:lnTo>
                  <a:lnTo>
                    <a:pt x="4808" y="10945"/>
                  </a:lnTo>
                  <a:lnTo>
                    <a:pt x="4809" y="10953"/>
                  </a:lnTo>
                  <a:lnTo>
                    <a:pt x="4804" y="10968"/>
                  </a:lnTo>
                  <a:lnTo>
                    <a:pt x="4799" y="10976"/>
                  </a:lnTo>
                  <a:lnTo>
                    <a:pt x="4787" y="10987"/>
                  </a:lnTo>
                  <a:lnTo>
                    <a:pt x="4781" y="10993"/>
                  </a:lnTo>
                  <a:lnTo>
                    <a:pt x="4783" y="11005"/>
                  </a:lnTo>
                  <a:lnTo>
                    <a:pt x="4826" y="11038"/>
                  </a:lnTo>
                  <a:lnTo>
                    <a:pt x="4820" y="11042"/>
                  </a:lnTo>
                  <a:lnTo>
                    <a:pt x="4811" y="11041"/>
                  </a:lnTo>
                  <a:lnTo>
                    <a:pt x="4806" y="11041"/>
                  </a:lnTo>
                  <a:lnTo>
                    <a:pt x="4802" y="11045"/>
                  </a:lnTo>
                  <a:lnTo>
                    <a:pt x="4794" y="11056"/>
                  </a:lnTo>
                  <a:lnTo>
                    <a:pt x="4790" y="11060"/>
                  </a:lnTo>
                  <a:lnTo>
                    <a:pt x="4786" y="11043"/>
                  </a:lnTo>
                  <a:lnTo>
                    <a:pt x="4782" y="11032"/>
                  </a:lnTo>
                  <a:lnTo>
                    <a:pt x="4776" y="11023"/>
                  </a:lnTo>
                  <a:lnTo>
                    <a:pt x="4745" y="10990"/>
                  </a:lnTo>
                  <a:lnTo>
                    <a:pt x="4735" y="10987"/>
                  </a:lnTo>
                  <a:lnTo>
                    <a:pt x="4731" y="10995"/>
                  </a:lnTo>
                  <a:lnTo>
                    <a:pt x="4731" y="11014"/>
                  </a:lnTo>
                  <a:lnTo>
                    <a:pt x="4730" y="11032"/>
                  </a:lnTo>
                  <a:lnTo>
                    <a:pt x="4723" y="11041"/>
                  </a:lnTo>
                  <a:lnTo>
                    <a:pt x="4718" y="11038"/>
                  </a:lnTo>
                  <a:lnTo>
                    <a:pt x="4713" y="11027"/>
                  </a:lnTo>
                  <a:lnTo>
                    <a:pt x="4707" y="11021"/>
                  </a:lnTo>
                  <a:lnTo>
                    <a:pt x="4709" y="11015"/>
                  </a:lnTo>
                  <a:lnTo>
                    <a:pt x="4716" y="11001"/>
                  </a:lnTo>
                  <a:lnTo>
                    <a:pt x="4692" y="10999"/>
                  </a:lnTo>
                  <a:lnTo>
                    <a:pt x="4679" y="11001"/>
                  </a:lnTo>
                  <a:lnTo>
                    <a:pt x="4669" y="11012"/>
                  </a:lnTo>
                  <a:lnTo>
                    <a:pt x="4675" y="11023"/>
                  </a:lnTo>
                  <a:lnTo>
                    <a:pt x="4683" y="11041"/>
                  </a:lnTo>
                  <a:lnTo>
                    <a:pt x="4686" y="11062"/>
                  </a:lnTo>
                  <a:lnTo>
                    <a:pt x="4679" y="11081"/>
                  </a:lnTo>
                  <a:lnTo>
                    <a:pt x="4678" y="11086"/>
                  </a:lnTo>
                  <a:lnTo>
                    <a:pt x="4643" y="11070"/>
                  </a:lnTo>
                  <a:lnTo>
                    <a:pt x="4623" y="11066"/>
                  </a:lnTo>
                  <a:lnTo>
                    <a:pt x="4607" y="11076"/>
                  </a:lnTo>
                  <a:lnTo>
                    <a:pt x="4611" y="11084"/>
                  </a:lnTo>
                  <a:lnTo>
                    <a:pt x="4605" y="11085"/>
                  </a:lnTo>
                  <a:lnTo>
                    <a:pt x="4587" y="11079"/>
                  </a:lnTo>
                  <a:lnTo>
                    <a:pt x="4549" y="11086"/>
                  </a:lnTo>
                  <a:lnTo>
                    <a:pt x="4551" y="11079"/>
                  </a:lnTo>
                  <a:lnTo>
                    <a:pt x="4554" y="11073"/>
                  </a:lnTo>
                  <a:lnTo>
                    <a:pt x="4561" y="11062"/>
                  </a:lnTo>
                  <a:lnTo>
                    <a:pt x="4549" y="11057"/>
                  </a:lnTo>
                  <a:lnTo>
                    <a:pt x="4532" y="11066"/>
                  </a:lnTo>
                  <a:lnTo>
                    <a:pt x="4500" y="11092"/>
                  </a:lnTo>
                  <a:lnTo>
                    <a:pt x="4463" y="11110"/>
                  </a:lnTo>
                  <a:lnTo>
                    <a:pt x="4443" y="11112"/>
                  </a:lnTo>
                  <a:lnTo>
                    <a:pt x="4419" y="11096"/>
                  </a:lnTo>
                  <a:lnTo>
                    <a:pt x="4393" y="11091"/>
                  </a:lnTo>
                  <a:lnTo>
                    <a:pt x="4382" y="11092"/>
                  </a:lnTo>
                  <a:lnTo>
                    <a:pt x="4371" y="11099"/>
                  </a:lnTo>
                  <a:lnTo>
                    <a:pt x="4358" y="11101"/>
                  </a:lnTo>
                  <a:lnTo>
                    <a:pt x="4354" y="11102"/>
                  </a:lnTo>
                  <a:lnTo>
                    <a:pt x="4335" y="11122"/>
                  </a:lnTo>
                  <a:lnTo>
                    <a:pt x="4333" y="11125"/>
                  </a:lnTo>
                  <a:lnTo>
                    <a:pt x="4332" y="11129"/>
                  </a:lnTo>
                  <a:lnTo>
                    <a:pt x="4330" y="11133"/>
                  </a:lnTo>
                  <a:lnTo>
                    <a:pt x="4328" y="11136"/>
                  </a:lnTo>
                  <a:lnTo>
                    <a:pt x="4320" y="11140"/>
                  </a:lnTo>
                  <a:lnTo>
                    <a:pt x="4313" y="11137"/>
                  </a:lnTo>
                  <a:lnTo>
                    <a:pt x="4301" y="11124"/>
                  </a:lnTo>
                  <a:lnTo>
                    <a:pt x="4309" y="11114"/>
                  </a:lnTo>
                  <a:lnTo>
                    <a:pt x="4318" y="11110"/>
                  </a:lnTo>
                  <a:lnTo>
                    <a:pt x="4329" y="11107"/>
                  </a:lnTo>
                  <a:lnTo>
                    <a:pt x="4338" y="11103"/>
                  </a:lnTo>
                  <a:lnTo>
                    <a:pt x="4323" y="11103"/>
                  </a:lnTo>
                  <a:lnTo>
                    <a:pt x="4316" y="11100"/>
                  </a:lnTo>
                  <a:lnTo>
                    <a:pt x="4314" y="11091"/>
                  </a:lnTo>
                  <a:lnTo>
                    <a:pt x="4335" y="11093"/>
                  </a:lnTo>
                  <a:lnTo>
                    <a:pt x="4347" y="11091"/>
                  </a:lnTo>
                  <a:lnTo>
                    <a:pt x="4356" y="11080"/>
                  </a:lnTo>
                  <a:lnTo>
                    <a:pt x="4345" y="11071"/>
                  </a:lnTo>
                  <a:lnTo>
                    <a:pt x="4339" y="11068"/>
                  </a:lnTo>
                  <a:lnTo>
                    <a:pt x="4324" y="11069"/>
                  </a:lnTo>
                  <a:lnTo>
                    <a:pt x="4317" y="11067"/>
                  </a:lnTo>
                  <a:lnTo>
                    <a:pt x="4314" y="11062"/>
                  </a:lnTo>
                  <a:lnTo>
                    <a:pt x="4311" y="11057"/>
                  </a:lnTo>
                  <a:lnTo>
                    <a:pt x="4308" y="11055"/>
                  </a:lnTo>
                  <a:lnTo>
                    <a:pt x="4303" y="11056"/>
                  </a:lnTo>
                  <a:lnTo>
                    <a:pt x="4295" y="11064"/>
                  </a:lnTo>
                  <a:lnTo>
                    <a:pt x="4290" y="11077"/>
                  </a:lnTo>
                  <a:lnTo>
                    <a:pt x="4285" y="11093"/>
                  </a:lnTo>
                  <a:lnTo>
                    <a:pt x="4282" y="11110"/>
                  </a:lnTo>
                  <a:lnTo>
                    <a:pt x="4279" y="11119"/>
                  </a:lnTo>
                  <a:lnTo>
                    <a:pt x="4275" y="11122"/>
                  </a:lnTo>
                  <a:lnTo>
                    <a:pt x="4272" y="11124"/>
                  </a:lnTo>
                  <a:lnTo>
                    <a:pt x="4274" y="11132"/>
                  </a:lnTo>
                  <a:lnTo>
                    <a:pt x="4279" y="11137"/>
                  </a:lnTo>
                  <a:lnTo>
                    <a:pt x="4293" y="11140"/>
                  </a:lnTo>
                  <a:lnTo>
                    <a:pt x="4298" y="11144"/>
                  </a:lnTo>
                  <a:lnTo>
                    <a:pt x="4301" y="11150"/>
                  </a:lnTo>
                  <a:lnTo>
                    <a:pt x="4303" y="11158"/>
                  </a:lnTo>
                  <a:lnTo>
                    <a:pt x="4306" y="11163"/>
                  </a:lnTo>
                  <a:lnTo>
                    <a:pt x="4312" y="11162"/>
                  </a:lnTo>
                  <a:lnTo>
                    <a:pt x="4319" y="11158"/>
                  </a:lnTo>
                  <a:lnTo>
                    <a:pt x="4325" y="11157"/>
                  </a:lnTo>
                  <a:lnTo>
                    <a:pt x="4351" y="11168"/>
                  </a:lnTo>
                  <a:lnTo>
                    <a:pt x="4354" y="11173"/>
                  </a:lnTo>
                  <a:lnTo>
                    <a:pt x="4350" y="11184"/>
                  </a:lnTo>
                  <a:lnTo>
                    <a:pt x="4341" y="11197"/>
                  </a:lnTo>
                  <a:lnTo>
                    <a:pt x="4336" y="11203"/>
                  </a:lnTo>
                  <a:lnTo>
                    <a:pt x="4332" y="11205"/>
                  </a:lnTo>
                  <a:lnTo>
                    <a:pt x="4320" y="11207"/>
                  </a:lnTo>
                  <a:lnTo>
                    <a:pt x="4274" y="11227"/>
                  </a:lnTo>
                  <a:lnTo>
                    <a:pt x="4252" y="11227"/>
                  </a:lnTo>
                  <a:lnTo>
                    <a:pt x="4247" y="11230"/>
                  </a:lnTo>
                  <a:lnTo>
                    <a:pt x="4243" y="11237"/>
                  </a:lnTo>
                  <a:lnTo>
                    <a:pt x="4240" y="11246"/>
                  </a:lnTo>
                  <a:lnTo>
                    <a:pt x="4237" y="11253"/>
                  </a:lnTo>
                  <a:lnTo>
                    <a:pt x="4219" y="11281"/>
                  </a:lnTo>
                  <a:lnTo>
                    <a:pt x="4212" y="11295"/>
                  </a:lnTo>
                  <a:lnTo>
                    <a:pt x="4207" y="11312"/>
                  </a:lnTo>
                  <a:lnTo>
                    <a:pt x="4209" y="11330"/>
                  </a:lnTo>
                  <a:lnTo>
                    <a:pt x="4210" y="11337"/>
                  </a:lnTo>
                  <a:lnTo>
                    <a:pt x="4212" y="11342"/>
                  </a:lnTo>
                  <a:lnTo>
                    <a:pt x="4220" y="11350"/>
                  </a:lnTo>
                  <a:lnTo>
                    <a:pt x="4229" y="11366"/>
                  </a:lnTo>
                  <a:lnTo>
                    <a:pt x="4248" y="11390"/>
                  </a:lnTo>
                  <a:lnTo>
                    <a:pt x="4266" y="11399"/>
                  </a:lnTo>
                  <a:lnTo>
                    <a:pt x="4286" y="11420"/>
                  </a:lnTo>
                  <a:lnTo>
                    <a:pt x="4297" y="11437"/>
                  </a:lnTo>
                  <a:lnTo>
                    <a:pt x="4303" y="11454"/>
                  </a:lnTo>
                  <a:lnTo>
                    <a:pt x="4304" y="11460"/>
                  </a:lnTo>
                  <a:lnTo>
                    <a:pt x="4306" y="11468"/>
                  </a:lnTo>
                  <a:lnTo>
                    <a:pt x="4312" y="11472"/>
                  </a:lnTo>
                  <a:lnTo>
                    <a:pt x="4323" y="11478"/>
                  </a:lnTo>
                  <a:lnTo>
                    <a:pt x="4327" y="11483"/>
                  </a:lnTo>
                  <a:lnTo>
                    <a:pt x="4332" y="11490"/>
                  </a:lnTo>
                  <a:lnTo>
                    <a:pt x="4333" y="11497"/>
                  </a:lnTo>
                  <a:lnTo>
                    <a:pt x="4330" y="11506"/>
                  </a:lnTo>
                  <a:lnTo>
                    <a:pt x="4311" y="11524"/>
                  </a:lnTo>
                  <a:lnTo>
                    <a:pt x="4304" y="11556"/>
                  </a:lnTo>
                  <a:lnTo>
                    <a:pt x="4298" y="11559"/>
                  </a:lnTo>
                  <a:lnTo>
                    <a:pt x="4294" y="11553"/>
                  </a:lnTo>
                  <a:lnTo>
                    <a:pt x="4290" y="11544"/>
                  </a:lnTo>
                  <a:lnTo>
                    <a:pt x="4285" y="11539"/>
                  </a:lnTo>
                  <a:lnTo>
                    <a:pt x="4275" y="11542"/>
                  </a:lnTo>
                  <a:lnTo>
                    <a:pt x="4275" y="11554"/>
                  </a:lnTo>
                  <a:lnTo>
                    <a:pt x="4281" y="11567"/>
                  </a:lnTo>
                  <a:lnTo>
                    <a:pt x="4293" y="11579"/>
                  </a:lnTo>
                  <a:lnTo>
                    <a:pt x="4310" y="11624"/>
                  </a:lnTo>
                  <a:lnTo>
                    <a:pt x="4316" y="11655"/>
                  </a:lnTo>
                  <a:lnTo>
                    <a:pt x="4317" y="11682"/>
                  </a:lnTo>
                  <a:lnTo>
                    <a:pt x="4321" y="11695"/>
                  </a:lnTo>
                  <a:lnTo>
                    <a:pt x="4352" y="11737"/>
                  </a:lnTo>
                  <a:lnTo>
                    <a:pt x="4363" y="11744"/>
                  </a:lnTo>
                  <a:lnTo>
                    <a:pt x="4381" y="11750"/>
                  </a:lnTo>
                  <a:lnTo>
                    <a:pt x="4391" y="11761"/>
                  </a:lnTo>
                  <a:lnTo>
                    <a:pt x="4397" y="11764"/>
                  </a:lnTo>
                  <a:lnTo>
                    <a:pt x="4405" y="11764"/>
                  </a:lnTo>
                  <a:lnTo>
                    <a:pt x="4413" y="11761"/>
                  </a:lnTo>
                  <a:lnTo>
                    <a:pt x="4420" y="11761"/>
                  </a:lnTo>
                  <a:lnTo>
                    <a:pt x="4427" y="11766"/>
                  </a:lnTo>
                  <a:lnTo>
                    <a:pt x="4412" y="11778"/>
                  </a:lnTo>
                  <a:lnTo>
                    <a:pt x="4407" y="11784"/>
                  </a:lnTo>
                  <a:lnTo>
                    <a:pt x="4407" y="11794"/>
                  </a:lnTo>
                  <a:lnTo>
                    <a:pt x="4365" y="11803"/>
                  </a:lnTo>
                  <a:lnTo>
                    <a:pt x="4351" y="11813"/>
                  </a:lnTo>
                  <a:lnTo>
                    <a:pt x="4347" y="11820"/>
                  </a:lnTo>
                  <a:lnTo>
                    <a:pt x="4359" y="11826"/>
                  </a:lnTo>
                  <a:lnTo>
                    <a:pt x="4376" y="11841"/>
                  </a:lnTo>
                  <a:lnTo>
                    <a:pt x="4390" y="11860"/>
                  </a:lnTo>
                  <a:lnTo>
                    <a:pt x="4428" y="11933"/>
                  </a:lnTo>
                  <a:lnTo>
                    <a:pt x="4416" y="11942"/>
                  </a:lnTo>
                  <a:lnTo>
                    <a:pt x="4438" y="11978"/>
                  </a:lnTo>
                  <a:lnTo>
                    <a:pt x="4438" y="11983"/>
                  </a:lnTo>
                  <a:lnTo>
                    <a:pt x="4428" y="11981"/>
                  </a:lnTo>
                  <a:lnTo>
                    <a:pt x="4422" y="11977"/>
                  </a:lnTo>
                  <a:lnTo>
                    <a:pt x="4418" y="11970"/>
                  </a:lnTo>
                  <a:lnTo>
                    <a:pt x="4415" y="11959"/>
                  </a:lnTo>
                  <a:lnTo>
                    <a:pt x="4404" y="11940"/>
                  </a:lnTo>
                  <a:lnTo>
                    <a:pt x="4403" y="11933"/>
                  </a:lnTo>
                  <a:lnTo>
                    <a:pt x="4397" y="11923"/>
                  </a:lnTo>
                  <a:lnTo>
                    <a:pt x="4370" y="11898"/>
                  </a:lnTo>
                  <a:lnTo>
                    <a:pt x="4361" y="11886"/>
                  </a:lnTo>
                  <a:lnTo>
                    <a:pt x="4356" y="11878"/>
                  </a:lnTo>
                  <a:lnTo>
                    <a:pt x="4349" y="11871"/>
                  </a:lnTo>
                  <a:lnTo>
                    <a:pt x="4341" y="11867"/>
                  </a:lnTo>
                  <a:lnTo>
                    <a:pt x="4333" y="11867"/>
                  </a:lnTo>
                  <a:lnTo>
                    <a:pt x="4327" y="11869"/>
                  </a:lnTo>
                  <a:lnTo>
                    <a:pt x="4325" y="11874"/>
                  </a:lnTo>
                  <a:lnTo>
                    <a:pt x="4334" y="11907"/>
                  </a:lnTo>
                  <a:lnTo>
                    <a:pt x="4335" y="11916"/>
                  </a:lnTo>
                  <a:lnTo>
                    <a:pt x="4334" y="11926"/>
                  </a:lnTo>
                  <a:lnTo>
                    <a:pt x="4327" y="11934"/>
                  </a:lnTo>
                  <a:lnTo>
                    <a:pt x="4319" y="11933"/>
                  </a:lnTo>
                  <a:lnTo>
                    <a:pt x="4310" y="11929"/>
                  </a:lnTo>
                  <a:lnTo>
                    <a:pt x="4302" y="11927"/>
                  </a:lnTo>
                  <a:lnTo>
                    <a:pt x="4305" y="11941"/>
                  </a:lnTo>
                  <a:lnTo>
                    <a:pt x="4309" y="11955"/>
                  </a:lnTo>
                  <a:lnTo>
                    <a:pt x="4321" y="11978"/>
                  </a:lnTo>
                  <a:lnTo>
                    <a:pt x="4313" y="11984"/>
                  </a:lnTo>
                  <a:lnTo>
                    <a:pt x="4307" y="11976"/>
                  </a:lnTo>
                  <a:lnTo>
                    <a:pt x="4304" y="11963"/>
                  </a:lnTo>
                  <a:lnTo>
                    <a:pt x="4300" y="11957"/>
                  </a:lnTo>
                  <a:lnTo>
                    <a:pt x="4296" y="11958"/>
                  </a:lnTo>
                  <a:lnTo>
                    <a:pt x="4290" y="11968"/>
                  </a:lnTo>
                  <a:lnTo>
                    <a:pt x="4285" y="11971"/>
                  </a:lnTo>
                  <a:lnTo>
                    <a:pt x="4281" y="11969"/>
                  </a:lnTo>
                  <a:lnTo>
                    <a:pt x="4269" y="11958"/>
                  </a:lnTo>
                  <a:lnTo>
                    <a:pt x="4266" y="11954"/>
                  </a:lnTo>
                  <a:lnTo>
                    <a:pt x="4277" y="11944"/>
                  </a:lnTo>
                  <a:lnTo>
                    <a:pt x="4282" y="11939"/>
                  </a:lnTo>
                  <a:lnTo>
                    <a:pt x="4284" y="11931"/>
                  </a:lnTo>
                  <a:lnTo>
                    <a:pt x="4281" y="11927"/>
                  </a:lnTo>
                  <a:lnTo>
                    <a:pt x="4271" y="11917"/>
                  </a:lnTo>
                  <a:lnTo>
                    <a:pt x="4267" y="11915"/>
                  </a:lnTo>
                  <a:lnTo>
                    <a:pt x="4268" y="11924"/>
                  </a:lnTo>
                  <a:lnTo>
                    <a:pt x="4262" y="11927"/>
                  </a:lnTo>
                  <a:lnTo>
                    <a:pt x="4255" y="11924"/>
                  </a:lnTo>
                  <a:lnTo>
                    <a:pt x="4249" y="11916"/>
                  </a:lnTo>
                  <a:lnTo>
                    <a:pt x="4247" y="11898"/>
                  </a:lnTo>
                  <a:lnTo>
                    <a:pt x="4236" y="11883"/>
                  </a:lnTo>
                  <a:lnTo>
                    <a:pt x="4233" y="11873"/>
                  </a:lnTo>
                  <a:lnTo>
                    <a:pt x="4243" y="11870"/>
                  </a:lnTo>
                  <a:lnTo>
                    <a:pt x="4252" y="11873"/>
                  </a:lnTo>
                  <a:lnTo>
                    <a:pt x="4259" y="11881"/>
                  </a:lnTo>
                  <a:lnTo>
                    <a:pt x="4264" y="11892"/>
                  </a:lnTo>
                  <a:lnTo>
                    <a:pt x="4268" y="11897"/>
                  </a:lnTo>
                  <a:lnTo>
                    <a:pt x="4275" y="11901"/>
                  </a:lnTo>
                  <a:lnTo>
                    <a:pt x="4282" y="11903"/>
                  </a:lnTo>
                  <a:lnTo>
                    <a:pt x="4286" y="11899"/>
                  </a:lnTo>
                  <a:lnTo>
                    <a:pt x="4290" y="11895"/>
                  </a:lnTo>
                  <a:lnTo>
                    <a:pt x="4295" y="11897"/>
                  </a:lnTo>
                  <a:lnTo>
                    <a:pt x="4306" y="11904"/>
                  </a:lnTo>
                  <a:lnTo>
                    <a:pt x="4302" y="11845"/>
                  </a:lnTo>
                  <a:lnTo>
                    <a:pt x="4304" y="11845"/>
                  </a:lnTo>
                  <a:lnTo>
                    <a:pt x="4302" y="11831"/>
                  </a:lnTo>
                  <a:lnTo>
                    <a:pt x="4297" y="11823"/>
                  </a:lnTo>
                  <a:lnTo>
                    <a:pt x="4290" y="11816"/>
                  </a:lnTo>
                  <a:lnTo>
                    <a:pt x="4275" y="11790"/>
                  </a:lnTo>
                  <a:lnTo>
                    <a:pt x="4271" y="11787"/>
                  </a:lnTo>
                  <a:lnTo>
                    <a:pt x="4266" y="11787"/>
                  </a:lnTo>
                  <a:lnTo>
                    <a:pt x="4260" y="11791"/>
                  </a:lnTo>
                  <a:lnTo>
                    <a:pt x="4256" y="11794"/>
                  </a:lnTo>
                  <a:lnTo>
                    <a:pt x="4256" y="11796"/>
                  </a:lnTo>
                  <a:lnTo>
                    <a:pt x="4259" y="11802"/>
                  </a:lnTo>
                  <a:lnTo>
                    <a:pt x="4265" y="11830"/>
                  </a:lnTo>
                  <a:lnTo>
                    <a:pt x="4265" y="11839"/>
                  </a:lnTo>
                  <a:lnTo>
                    <a:pt x="4266" y="11842"/>
                  </a:lnTo>
                  <a:lnTo>
                    <a:pt x="4268" y="11848"/>
                  </a:lnTo>
                  <a:lnTo>
                    <a:pt x="4269" y="11855"/>
                  </a:lnTo>
                  <a:lnTo>
                    <a:pt x="4267" y="11861"/>
                  </a:lnTo>
                  <a:lnTo>
                    <a:pt x="4262" y="11866"/>
                  </a:lnTo>
                  <a:lnTo>
                    <a:pt x="4257" y="11865"/>
                  </a:lnTo>
                  <a:lnTo>
                    <a:pt x="4240" y="11853"/>
                  </a:lnTo>
                  <a:lnTo>
                    <a:pt x="4225" y="11831"/>
                  </a:lnTo>
                  <a:lnTo>
                    <a:pt x="4217" y="11832"/>
                  </a:lnTo>
                  <a:lnTo>
                    <a:pt x="4213" y="11841"/>
                  </a:lnTo>
                  <a:lnTo>
                    <a:pt x="4210" y="11854"/>
                  </a:lnTo>
                  <a:lnTo>
                    <a:pt x="4208" y="11867"/>
                  </a:lnTo>
                  <a:lnTo>
                    <a:pt x="4208" y="11876"/>
                  </a:lnTo>
                  <a:lnTo>
                    <a:pt x="4209" y="11888"/>
                  </a:lnTo>
                  <a:lnTo>
                    <a:pt x="4218" y="11926"/>
                  </a:lnTo>
                  <a:lnTo>
                    <a:pt x="4215" y="11959"/>
                  </a:lnTo>
                  <a:lnTo>
                    <a:pt x="4217" y="11980"/>
                  </a:lnTo>
                  <a:lnTo>
                    <a:pt x="4214" y="11984"/>
                  </a:lnTo>
                  <a:lnTo>
                    <a:pt x="4214" y="11990"/>
                  </a:lnTo>
                  <a:lnTo>
                    <a:pt x="4215" y="11997"/>
                  </a:lnTo>
                  <a:lnTo>
                    <a:pt x="4216" y="12004"/>
                  </a:lnTo>
                  <a:lnTo>
                    <a:pt x="4206" y="12014"/>
                  </a:lnTo>
                  <a:lnTo>
                    <a:pt x="4195" y="12013"/>
                  </a:lnTo>
                  <a:lnTo>
                    <a:pt x="4176" y="12001"/>
                  </a:lnTo>
                  <a:lnTo>
                    <a:pt x="4185" y="12022"/>
                  </a:lnTo>
                  <a:lnTo>
                    <a:pt x="4220" y="12048"/>
                  </a:lnTo>
                  <a:lnTo>
                    <a:pt x="4227" y="12081"/>
                  </a:lnTo>
                  <a:lnTo>
                    <a:pt x="4242" y="12109"/>
                  </a:lnTo>
                  <a:lnTo>
                    <a:pt x="4243" y="12114"/>
                  </a:lnTo>
                  <a:lnTo>
                    <a:pt x="4242" y="12126"/>
                  </a:lnTo>
                  <a:lnTo>
                    <a:pt x="4243" y="12131"/>
                  </a:lnTo>
                  <a:lnTo>
                    <a:pt x="4246" y="12137"/>
                  </a:lnTo>
                  <a:lnTo>
                    <a:pt x="4254" y="12142"/>
                  </a:lnTo>
                  <a:lnTo>
                    <a:pt x="4264" y="12156"/>
                  </a:lnTo>
                  <a:lnTo>
                    <a:pt x="4272" y="12160"/>
                  </a:lnTo>
                  <a:lnTo>
                    <a:pt x="4278" y="12167"/>
                  </a:lnTo>
                  <a:lnTo>
                    <a:pt x="4279" y="12183"/>
                  </a:lnTo>
                  <a:lnTo>
                    <a:pt x="4280" y="12194"/>
                  </a:lnTo>
                  <a:lnTo>
                    <a:pt x="4286" y="12203"/>
                  </a:lnTo>
                  <a:lnTo>
                    <a:pt x="4325" y="12247"/>
                  </a:lnTo>
                  <a:lnTo>
                    <a:pt x="4337" y="12268"/>
                  </a:lnTo>
                  <a:lnTo>
                    <a:pt x="4340" y="12284"/>
                  </a:lnTo>
                  <a:lnTo>
                    <a:pt x="4351" y="12294"/>
                  </a:lnTo>
                  <a:lnTo>
                    <a:pt x="4347" y="12308"/>
                  </a:lnTo>
                  <a:lnTo>
                    <a:pt x="4334" y="12315"/>
                  </a:lnTo>
                  <a:lnTo>
                    <a:pt x="4323" y="12305"/>
                  </a:lnTo>
                  <a:lnTo>
                    <a:pt x="4298" y="12251"/>
                  </a:lnTo>
                  <a:lnTo>
                    <a:pt x="4280" y="12240"/>
                  </a:lnTo>
                  <a:lnTo>
                    <a:pt x="4275" y="12234"/>
                  </a:lnTo>
                  <a:lnTo>
                    <a:pt x="4272" y="12226"/>
                  </a:lnTo>
                  <a:lnTo>
                    <a:pt x="4260" y="12174"/>
                  </a:lnTo>
                  <a:lnTo>
                    <a:pt x="4254" y="12161"/>
                  </a:lnTo>
                  <a:lnTo>
                    <a:pt x="4242" y="12158"/>
                  </a:lnTo>
                  <a:lnTo>
                    <a:pt x="4245" y="12170"/>
                  </a:lnTo>
                  <a:lnTo>
                    <a:pt x="4242" y="12176"/>
                  </a:lnTo>
                  <a:lnTo>
                    <a:pt x="4235" y="12176"/>
                  </a:lnTo>
                  <a:lnTo>
                    <a:pt x="4230" y="12169"/>
                  </a:lnTo>
                  <a:lnTo>
                    <a:pt x="4226" y="12163"/>
                  </a:lnTo>
                  <a:lnTo>
                    <a:pt x="4214" y="12146"/>
                  </a:lnTo>
                  <a:lnTo>
                    <a:pt x="4196" y="12108"/>
                  </a:lnTo>
                  <a:lnTo>
                    <a:pt x="4188" y="12100"/>
                  </a:lnTo>
                  <a:lnTo>
                    <a:pt x="4191" y="12094"/>
                  </a:lnTo>
                  <a:lnTo>
                    <a:pt x="4195" y="12091"/>
                  </a:lnTo>
                  <a:lnTo>
                    <a:pt x="4199" y="12090"/>
                  </a:lnTo>
                  <a:lnTo>
                    <a:pt x="4202" y="12091"/>
                  </a:lnTo>
                  <a:lnTo>
                    <a:pt x="4180" y="12056"/>
                  </a:lnTo>
                  <a:lnTo>
                    <a:pt x="4162" y="12014"/>
                  </a:lnTo>
                  <a:lnTo>
                    <a:pt x="4155" y="12005"/>
                  </a:lnTo>
                  <a:lnTo>
                    <a:pt x="4144" y="12003"/>
                  </a:lnTo>
                  <a:lnTo>
                    <a:pt x="4147" y="12013"/>
                  </a:lnTo>
                  <a:lnTo>
                    <a:pt x="4151" y="12021"/>
                  </a:lnTo>
                  <a:lnTo>
                    <a:pt x="4151" y="12031"/>
                  </a:lnTo>
                  <a:lnTo>
                    <a:pt x="4142" y="12042"/>
                  </a:lnTo>
                  <a:lnTo>
                    <a:pt x="4143" y="12048"/>
                  </a:lnTo>
                  <a:lnTo>
                    <a:pt x="4143" y="12057"/>
                  </a:lnTo>
                  <a:lnTo>
                    <a:pt x="4141" y="12067"/>
                  </a:lnTo>
                  <a:lnTo>
                    <a:pt x="4137" y="12071"/>
                  </a:lnTo>
                  <a:lnTo>
                    <a:pt x="4133" y="12068"/>
                  </a:lnTo>
                  <a:lnTo>
                    <a:pt x="4130" y="12061"/>
                  </a:lnTo>
                  <a:lnTo>
                    <a:pt x="4127" y="12054"/>
                  </a:lnTo>
                  <a:lnTo>
                    <a:pt x="4126" y="12042"/>
                  </a:lnTo>
                  <a:lnTo>
                    <a:pt x="4120" y="12028"/>
                  </a:lnTo>
                  <a:lnTo>
                    <a:pt x="4118" y="12020"/>
                  </a:lnTo>
                  <a:lnTo>
                    <a:pt x="4120" y="12013"/>
                  </a:lnTo>
                  <a:lnTo>
                    <a:pt x="4126" y="11993"/>
                  </a:lnTo>
                  <a:lnTo>
                    <a:pt x="4129" y="11987"/>
                  </a:lnTo>
                  <a:lnTo>
                    <a:pt x="4125" y="11978"/>
                  </a:lnTo>
                  <a:lnTo>
                    <a:pt x="4121" y="11971"/>
                  </a:lnTo>
                  <a:lnTo>
                    <a:pt x="4117" y="11963"/>
                  </a:lnTo>
                  <a:lnTo>
                    <a:pt x="4116" y="11954"/>
                  </a:lnTo>
                  <a:lnTo>
                    <a:pt x="4113" y="11950"/>
                  </a:lnTo>
                  <a:lnTo>
                    <a:pt x="4095" y="11934"/>
                  </a:lnTo>
                  <a:lnTo>
                    <a:pt x="4046" y="11939"/>
                  </a:lnTo>
                  <a:lnTo>
                    <a:pt x="4031" y="11929"/>
                  </a:lnTo>
                  <a:lnTo>
                    <a:pt x="4043" y="11925"/>
                  </a:lnTo>
                  <a:lnTo>
                    <a:pt x="4055" y="11927"/>
                  </a:lnTo>
                  <a:lnTo>
                    <a:pt x="4066" y="11926"/>
                  </a:lnTo>
                  <a:lnTo>
                    <a:pt x="4076" y="11913"/>
                  </a:lnTo>
                  <a:lnTo>
                    <a:pt x="4074" y="11908"/>
                  </a:lnTo>
                  <a:lnTo>
                    <a:pt x="4078" y="11896"/>
                  </a:lnTo>
                  <a:lnTo>
                    <a:pt x="4082" y="11882"/>
                  </a:lnTo>
                  <a:lnTo>
                    <a:pt x="4081" y="11870"/>
                  </a:lnTo>
                  <a:lnTo>
                    <a:pt x="4075" y="11865"/>
                  </a:lnTo>
                  <a:lnTo>
                    <a:pt x="4068" y="11851"/>
                  </a:lnTo>
                  <a:lnTo>
                    <a:pt x="4065" y="11848"/>
                  </a:lnTo>
                  <a:lnTo>
                    <a:pt x="4060" y="11846"/>
                  </a:lnTo>
                  <a:lnTo>
                    <a:pt x="4049" y="11839"/>
                  </a:lnTo>
                  <a:lnTo>
                    <a:pt x="4021" y="11833"/>
                  </a:lnTo>
                  <a:lnTo>
                    <a:pt x="4009" y="11827"/>
                  </a:lnTo>
                  <a:lnTo>
                    <a:pt x="4005" y="11816"/>
                  </a:lnTo>
                  <a:lnTo>
                    <a:pt x="4003" y="11807"/>
                  </a:lnTo>
                  <a:lnTo>
                    <a:pt x="3990" y="11792"/>
                  </a:lnTo>
                  <a:lnTo>
                    <a:pt x="3988" y="11785"/>
                  </a:lnTo>
                  <a:lnTo>
                    <a:pt x="3987" y="11780"/>
                  </a:lnTo>
                  <a:lnTo>
                    <a:pt x="3985" y="11775"/>
                  </a:lnTo>
                  <a:lnTo>
                    <a:pt x="3979" y="11767"/>
                  </a:lnTo>
                  <a:lnTo>
                    <a:pt x="3974" y="11763"/>
                  </a:lnTo>
                  <a:lnTo>
                    <a:pt x="3971" y="11762"/>
                  </a:lnTo>
                  <a:lnTo>
                    <a:pt x="3968" y="11764"/>
                  </a:lnTo>
                  <a:lnTo>
                    <a:pt x="3963" y="11770"/>
                  </a:lnTo>
                  <a:lnTo>
                    <a:pt x="3962" y="11775"/>
                  </a:lnTo>
                  <a:lnTo>
                    <a:pt x="3963" y="11781"/>
                  </a:lnTo>
                  <a:lnTo>
                    <a:pt x="3962" y="11786"/>
                  </a:lnTo>
                  <a:lnTo>
                    <a:pt x="3955" y="11789"/>
                  </a:lnTo>
                  <a:lnTo>
                    <a:pt x="3951" y="11788"/>
                  </a:lnTo>
                  <a:lnTo>
                    <a:pt x="3948" y="11785"/>
                  </a:lnTo>
                  <a:lnTo>
                    <a:pt x="3946" y="11774"/>
                  </a:lnTo>
                  <a:lnTo>
                    <a:pt x="3944" y="11765"/>
                  </a:lnTo>
                  <a:lnTo>
                    <a:pt x="3943" y="11734"/>
                  </a:lnTo>
                  <a:lnTo>
                    <a:pt x="3941" y="11725"/>
                  </a:lnTo>
                  <a:lnTo>
                    <a:pt x="3937" y="11717"/>
                  </a:lnTo>
                  <a:lnTo>
                    <a:pt x="3928" y="11703"/>
                  </a:lnTo>
                  <a:lnTo>
                    <a:pt x="3929" y="11698"/>
                  </a:lnTo>
                  <a:lnTo>
                    <a:pt x="3941" y="11700"/>
                  </a:lnTo>
                  <a:lnTo>
                    <a:pt x="3948" y="11710"/>
                  </a:lnTo>
                  <a:lnTo>
                    <a:pt x="3962" y="11736"/>
                  </a:lnTo>
                  <a:lnTo>
                    <a:pt x="3971" y="11745"/>
                  </a:lnTo>
                  <a:lnTo>
                    <a:pt x="3990" y="11757"/>
                  </a:lnTo>
                  <a:lnTo>
                    <a:pt x="4007" y="11776"/>
                  </a:lnTo>
                  <a:lnTo>
                    <a:pt x="4028" y="11793"/>
                  </a:lnTo>
                  <a:lnTo>
                    <a:pt x="4057" y="11805"/>
                  </a:lnTo>
                  <a:lnTo>
                    <a:pt x="4067" y="11803"/>
                  </a:lnTo>
                  <a:lnTo>
                    <a:pt x="4067" y="11785"/>
                  </a:lnTo>
                  <a:lnTo>
                    <a:pt x="4077" y="11783"/>
                  </a:lnTo>
                  <a:lnTo>
                    <a:pt x="4080" y="11781"/>
                  </a:lnTo>
                  <a:lnTo>
                    <a:pt x="4081" y="11779"/>
                  </a:lnTo>
                  <a:lnTo>
                    <a:pt x="4083" y="11776"/>
                  </a:lnTo>
                  <a:lnTo>
                    <a:pt x="4084" y="11773"/>
                  </a:lnTo>
                  <a:lnTo>
                    <a:pt x="4084" y="11771"/>
                  </a:lnTo>
                  <a:lnTo>
                    <a:pt x="4090" y="11770"/>
                  </a:lnTo>
                  <a:lnTo>
                    <a:pt x="4105" y="11779"/>
                  </a:lnTo>
                  <a:lnTo>
                    <a:pt x="4111" y="11779"/>
                  </a:lnTo>
                  <a:lnTo>
                    <a:pt x="4116" y="11777"/>
                  </a:lnTo>
                  <a:lnTo>
                    <a:pt x="4120" y="11773"/>
                  </a:lnTo>
                  <a:lnTo>
                    <a:pt x="4126" y="11771"/>
                  </a:lnTo>
                  <a:lnTo>
                    <a:pt x="4132" y="11771"/>
                  </a:lnTo>
                  <a:lnTo>
                    <a:pt x="4143" y="11780"/>
                  </a:lnTo>
                  <a:lnTo>
                    <a:pt x="4154" y="11784"/>
                  </a:lnTo>
                  <a:lnTo>
                    <a:pt x="4166" y="11792"/>
                  </a:lnTo>
                  <a:lnTo>
                    <a:pt x="4171" y="11797"/>
                  </a:lnTo>
                  <a:lnTo>
                    <a:pt x="4177" y="11801"/>
                  </a:lnTo>
                  <a:lnTo>
                    <a:pt x="4179" y="11797"/>
                  </a:lnTo>
                  <a:lnTo>
                    <a:pt x="4181" y="11782"/>
                  </a:lnTo>
                  <a:lnTo>
                    <a:pt x="4181" y="11769"/>
                  </a:lnTo>
                  <a:lnTo>
                    <a:pt x="4176" y="11735"/>
                  </a:lnTo>
                  <a:lnTo>
                    <a:pt x="4190" y="11737"/>
                  </a:lnTo>
                  <a:lnTo>
                    <a:pt x="4190" y="11725"/>
                  </a:lnTo>
                  <a:lnTo>
                    <a:pt x="4188" y="11715"/>
                  </a:lnTo>
                  <a:lnTo>
                    <a:pt x="4177" y="11680"/>
                  </a:lnTo>
                  <a:lnTo>
                    <a:pt x="4175" y="11667"/>
                  </a:lnTo>
                  <a:lnTo>
                    <a:pt x="4176" y="11662"/>
                  </a:lnTo>
                  <a:lnTo>
                    <a:pt x="4171" y="11656"/>
                  </a:lnTo>
                  <a:lnTo>
                    <a:pt x="4165" y="11632"/>
                  </a:lnTo>
                  <a:lnTo>
                    <a:pt x="4081" y="11554"/>
                  </a:lnTo>
                  <a:lnTo>
                    <a:pt x="4075" y="11545"/>
                  </a:lnTo>
                  <a:lnTo>
                    <a:pt x="4072" y="11535"/>
                  </a:lnTo>
                  <a:lnTo>
                    <a:pt x="4070" y="11524"/>
                  </a:lnTo>
                  <a:lnTo>
                    <a:pt x="4066" y="11514"/>
                  </a:lnTo>
                  <a:lnTo>
                    <a:pt x="4052" y="11503"/>
                  </a:lnTo>
                  <a:lnTo>
                    <a:pt x="4047" y="11502"/>
                  </a:lnTo>
                  <a:lnTo>
                    <a:pt x="4042" y="11505"/>
                  </a:lnTo>
                  <a:lnTo>
                    <a:pt x="4038" y="11509"/>
                  </a:lnTo>
                  <a:lnTo>
                    <a:pt x="4033" y="11511"/>
                  </a:lnTo>
                  <a:lnTo>
                    <a:pt x="4028" y="11511"/>
                  </a:lnTo>
                  <a:lnTo>
                    <a:pt x="4025" y="11511"/>
                  </a:lnTo>
                  <a:lnTo>
                    <a:pt x="4025" y="11517"/>
                  </a:lnTo>
                  <a:lnTo>
                    <a:pt x="4024" y="11522"/>
                  </a:lnTo>
                  <a:lnTo>
                    <a:pt x="4022" y="11525"/>
                  </a:lnTo>
                  <a:lnTo>
                    <a:pt x="4021" y="11531"/>
                  </a:lnTo>
                  <a:lnTo>
                    <a:pt x="4021" y="11535"/>
                  </a:lnTo>
                  <a:lnTo>
                    <a:pt x="4022" y="11541"/>
                  </a:lnTo>
                  <a:lnTo>
                    <a:pt x="4023" y="11545"/>
                  </a:lnTo>
                  <a:lnTo>
                    <a:pt x="4024" y="11545"/>
                  </a:lnTo>
                  <a:lnTo>
                    <a:pt x="4021" y="11557"/>
                  </a:lnTo>
                  <a:lnTo>
                    <a:pt x="4018" y="11565"/>
                  </a:lnTo>
                  <a:lnTo>
                    <a:pt x="4013" y="11570"/>
                  </a:lnTo>
                  <a:lnTo>
                    <a:pt x="4005" y="11568"/>
                  </a:lnTo>
                  <a:lnTo>
                    <a:pt x="3999" y="11558"/>
                  </a:lnTo>
                  <a:lnTo>
                    <a:pt x="3997" y="11538"/>
                  </a:lnTo>
                  <a:lnTo>
                    <a:pt x="3996" y="11516"/>
                  </a:lnTo>
                  <a:lnTo>
                    <a:pt x="3998" y="11496"/>
                  </a:lnTo>
                  <a:lnTo>
                    <a:pt x="4000" y="11487"/>
                  </a:lnTo>
                  <a:lnTo>
                    <a:pt x="4003" y="11481"/>
                  </a:lnTo>
                  <a:lnTo>
                    <a:pt x="4004" y="11475"/>
                  </a:lnTo>
                  <a:lnTo>
                    <a:pt x="4006" y="11465"/>
                  </a:lnTo>
                  <a:lnTo>
                    <a:pt x="4005" y="11458"/>
                  </a:lnTo>
                  <a:lnTo>
                    <a:pt x="3993" y="11405"/>
                  </a:lnTo>
                  <a:lnTo>
                    <a:pt x="3994" y="11399"/>
                  </a:lnTo>
                  <a:lnTo>
                    <a:pt x="3996" y="11392"/>
                  </a:lnTo>
                  <a:lnTo>
                    <a:pt x="3998" y="11383"/>
                  </a:lnTo>
                  <a:lnTo>
                    <a:pt x="3994" y="11371"/>
                  </a:lnTo>
                  <a:lnTo>
                    <a:pt x="3980" y="11367"/>
                  </a:lnTo>
                  <a:lnTo>
                    <a:pt x="3955" y="11367"/>
                  </a:lnTo>
                  <a:lnTo>
                    <a:pt x="3947" y="11373"/>
                  </a:lnTo>
                  <a:lnTo>
                    <a:pt x="3942" y="11389"/>
                  </a:lnTo>
                  <a:lnTo>
                    <a:pt x="3922" y="11487"/>
                  </a:lnTo>
                  <a:lnTo>
                    <a:pt x="3913" y="11514"/>
                  </a:lnTo>
                  <a:lnTo>
                    <a:pt x="3901" y="11538"/>
                  </a:lnTo>
                  <a:lnTo>
                    <a:pt x="3891" y="11550"/>
                  </a:lnTo>
                  <a:lnTo>
                    <a:pt x="3882" y="11552"/>
                  </a:lnTo>
                  <a:lnTo>
                    <a:pt x="3878" y="11544"/>
                  </a:lnTo>
                  <a:lnTo>
                    <a:pt x="3879" y="11525"/>
                  </a:lnTo>
                  <a:lnTo>
                    <a:pt x="3875" y="11511"/>
                  </a:lnTo>
                  <a:lnTo>
                    <a:pt x="3852" y="11506"/>
                  </a:lnTo>
                  <a:lnTo>
                    <a:pt x="3855" y="11495"/>
                  </a:lnTo>
                  <a:lnTo>
                    <a:pt x="3848" y="11488"/>
                  </a:lnTo>
                  <a:lnTo>
                    <a:pt x="3834" y="11482"/>
                  </a:lnTo>
                  <a:lnTo>
                    <a:pt x="3830" y="11472"/>
                  </a:lnTo>
                  <a:lnTo>
                    <a:pt x="3828" y="11461"/>
                  </a:lnTo>
                  <a:lnTo>
                    <a:pt x="3830" y="11454"/>
                  </a:lnTo>
                  <a:lnTo>
                    <a:pt x="3834" y="11448"/>
                  </a:lnTo>
                  <a:lnTo>
                    <a:pt x="3843" y="11442"/>
                  </a:lnTo>
                  <a:lnTo>
                    <a:pt x="3860" y="11433"/>
                  </a:lnTo>
                  <a:lnTo>
                    <a:pt x="3868" y="11426"/>
                  </a:lnTo>
                  <a:lnTo>
                    <a:pt x="3868" y="11415"/>
                  </a:lnTo>
                  <a:lnTo>
                    <a:pt x="3858" y="11393"/>
                  </a:lnTo>
                  <a:lnTo>
                    <a:pt x="3856" y="11382"/>
                  </a:lnTo>
                  <a:lnTo>
                    <a:pt x="3858" y="11383"/>
                  </a:lnTo>
                  <a:lnTo>
                    <a:pt x="3860" y="11336"/>
                  </a:lnTo>
                  <a:lnTo>
                    <a:pt x="3859" y="11323"/>
                  </a:lnTo>
                  <a:lnTo>
                    <a:pt x="3858" y="11319"/>
                  </a:lnTo>
                  <a:lnTo>
                    <a:pt x="3844" y="11297"/>
                  </a:lnTo>
                  <a:lnTo>
                    <a:pt x="3844" y="11295"/>
                  </a:lnTo>
                  <a:lnTo>
                    <a:pt x="3844" y="11291"/>
                  </a:lnTo>
                  <a:lnTo>
                    <a:pt x="3844" y="11288"/>
                  </a:lnTo>
                  <a:lnTo>
                    <a:pt x="3842" y="11287"/>
                  </a:lnTo>
                  <a:lnTo>
                    <a:pt x="3780" y="11271"/>
                  </a:lnTo>
                  <a:lnTo>
                    <a:pt x="3777" y="11272"/>
                  </a:lnTo>
                  <a:lnTo>
                    <a:pt x="3770" y="11275"/>
                  </a:lnTo>
                  <a:lnTo>
                    <a:pt x="3764" y="11280"/>
                  </a:lnTo>
                  <a:lnTo>
                    <a:pt x="3760" y="11278"/>
                  </a:lnTo>
                  <a:lnTo>
                    <a:pt x="3757" y="11275"/>
                  </a:lnTo>
                  <a:lnTo>
                    <a:pt x="3753" y="11273"/>
                  </a:lnTo>
                  <a:lnTo>
                    <a:pt x="3747" y="11272"/>
                  </a:lnTo>
                  <a:lnTo>
                    <a:pt x="3731" y="11261"/>
                  </a:lnTo>
                  <a:lnTo>
                    <a:pt x="3737" y="11254"/>
                  </a:lnTo>
                  <a:lnTo>
                    <a:pt x="3740" y="11252"/>
                  </a:lnTo>
                  <a:lnTo>
                    <a:pt x="3739" y="11243"/>
                  </a:lnTo>
                  <a:lnTo>
                    <a:pt x="3734" y="11242"/>
                  </a:lnTo>
                  <a:lnTo>
                    <a:pt x="3728" y="11246"/>
                  </a:lnTo>
                  <a:lnTo>
                    <a:pt x="3722" y="11253"/>
                  </a:lnTo>
                  <a:lnTo>
                    <a:pt x="3715" y="11258"/>
                  </a:lnTo>
                  <a:lnTo>
                    <a:pt x="3699" y="11259"/>
                  </a:lnTo>
                  <a:lnTo>
                    <a:pt x="3692" y="11267"/>
                  </a:lnTo>
                  <a:lnTo>
                    <a:pt x="3698" y="11275"/>
                  </a:lnTo>
                  <a:lnTo>
                    <a:pt x="3694" y="11285"/>
                  </a:lnTo>
                  <a:lnTo>
                    <a:pt x="3685" y="11293"/>
                  </a:lnTo>
                  <a:lnTo>
                    <a:pt x="3677" y="11293"/>
                  </a:lnTo>
                  <a:lnTo>
                    <a:pt x="3620" y="11266"/>
                  </a:lnTo>
                  <a:lnTo>
                    <a:pt x="3613" y="11258"/>
                  </a:lnTo>
                  <a:lnTo>
                    <a:pt x="3615" y="11247"/>
                  </a:lnTo>
                  <a:lnTo>
                    <a:pt x="3623" y="11244"/>
                  </a:lnTo>
                  <a:lnTo>
                    <a:pt x="3646" y="11254"/>
                  </a:lnTo>
                  <a:lnTo>
                    <a:pt x="3656" y="11253"/>
                  </a:lnTo>
                  <a:lnTo>
                    <a:pt x="3648" y="11244"/>
                  </a:lnTo>
                  <a:lnTo>
                    <a:pt x="3618" y="11225"/>
                  </a:lnTo>
                  <a:lnTo>
                    <a:pt x="3623" y="11215"/>
                  </a:lnTo>
                  <a:lnTo>
                    <a:pt x="3634" y="11210"/>
                  </a:lnTo>
                  <a:lnTo>
                    <a:pt x="3639" y="11203"/>
                  </a:lnTo>
                  <a:lnTo>
                    <a:pt x="3622" y="11189"/>
                  </a:lnTo>
                  <a:lnTo>
                    <a:pt x="3614" y="11179"/>
                  </a:lnTo>
                  <a:lnTo>
                    <a:pt x="3602" y="11153"/>
                  </a:lnTo>
                  <a:lnTo>
                    <a:pt x="3590" y="11145"/>
                  </a:lnTo>
                  <a:lnTo>
                    <a:pt x="3563" y="11140"/>
                  </a:lnTo>
                  <a:lnTo>
                    <a:pt x="3562" y="11145"/>
                  </a:lnTo>
                  <a:lnTo>
                    <a:pt x="3570" y="11158"/>
                  </a:lnTo>
                  <a:lnTo>
                    <a:pt x="3573" y="11161"/>
                  </a:lnTo>
                  <a:lnTo>
                    <a:pt x="3562" y="11177"/>
                  </a:lnTo>
                  <a:lnTo>
                    <a:pt x="3551" y="11176"/>
                  </a:lnTo>
                  <a:lnTo>
                    <a:pt x="3544" y="11162"/>
                  </a:lnTo>
                  <a:lnTo>
                    <a:pt x="3547" y="11138"/>
                  </a:lnTo>
                  <a:lnTo>
                    <a:pt x="3562" y="11104"/>
                  </a:lnTo>
                  <a:lnTo>
                    <a:pt x="3568" y="11082"/>
                  </a:lnTo>
                  <a:lnTo>
                    <a:pt x="3562" y="11071"/>
                  </a:lnTo>
                  <a:lnTo>
                    <a:pt x="3555" y="11067"/>
                  </a:lnTo>
                  <a:lnTo>
                    <a:pt x="3543" y="11052"/>
                  </a:lnTo>
                  <a:lnTo>
                    <a:pt x="3536" y="11048"/>
                  </a:lnTo>
                  <a:lnTo>
                    <a:pt x="3520" y="11046"/>
                  </a:lnTo>
                  <a:lnTo>
                    <a:pt x="3512" y="11047"/>
                  </a:lnTo>
                  <a:lnTo>
                    <a:pt x="3502" y="11052"/>
                  </a:lnTo>
                  <a:lnTo>
                    <a:pt x="3490" y="11069"/>
                  </a:lnTo>
                  <a:lnTo>
                    <a:pt x="3492" y="11083"/>
                  </a:lnTo>
                  <a:lnTo>
                    <a:pt x="3508" y="11105"/>
                  </a:lnTo>
                  <a:lnTo>
                    <a:pt x="3497" y="11109"/>
                  </a:lnTo>
                  <a:lnTo>
                    <a:pt x="3491" y="11105"/>
                  </a:lnTo>
                  <a:lnTo>
                    <a:pt x="3481" y="11086"/>
                  </a:lnTo>
                  <a:lnTo>
                    <a:pt x="3463" y="11073"/>
                  </a:lnTo>
                  <a:lnTo>
                    <a:pt x="3452" y="11068"/>
                  </a:lnTo>
                  <a:lnTo>
                    <a:pt x="3442" y="11067"/>
                  </a:lnTo>
                  <a:lnTo>
                    <a:pt x="3443" y="11078"/>
                  </a:lnTo>
                  <a:lnTo>
                    <a:pt x="3444" y="11082"/>
                  </a:lnTo>
                  <a:lnTo>
                    <a:pt x="3412" y="11078"/>
                  </a:lnTo>
                  <a:lnTo>
                    <a:pt x="3370" y="11097"/>
                  </a:lnTo>
                  <a:lnTo>
                    <a:pt x="3351" y="11114"/>
                  </a:lnTo>
                  <a:lnTo>
                    <a:pt x="3314" y="11117"/>
                  </a:lnTo>
                  <a:lnTo>
                    <a:pt x="3296" y="11123"/>
                  </a:lnTo>
                  <a:lnTo>
                    <a:pt x="3292" y="11124"/>
                  </a:lnTo>
                  <a:lnTo>
                    <a:pt x="3287" y="11125"/>
                  </a:lnTo>
                  <a:lnTo>
                    <a:pt x="3278" y="11134"/>
                  </a:lnTo>
                  <a:lnTo>
                    <a:pt x="3274" y="11136"/>
                  </a:lnTo>
                  <a:lnTo>
                    <a:pt x="3271" y="11139"/>
                  </a:lnTo>
                  <a:lnTo>
                    <a:pt x="3256" y="11154"/>
                  </a:lnTo>
                  <a:lnTo>
                    <a:pt x="3246" y="11160"/>
                  </a:lnTo>
                  <a:lnTo>
                    <a:pt x="3225" y="11162"/>
                  </a:lnTo>
                  <a:lnTo>
                    <a:pt x="3181" y="11180"/>
                  </a:lnTo>
                  <a:lnTo>
                    <a:pt x="3174" y="11181"/>
                  </a:lnTo>
                  <a:lnTo>
                    <a:pt x="3170" y="11176"/>
                  </a:lnTo>
                  <a:lnTo>
                    <a:pt x="3168" y="11168"/>
                  </a:lnTo>
                  <a:lnTo>
                    <a:pt x="3165" y="11163"/>
                  </a:lnTo>
                  <a:lnTo>
                    <a:pt x="3161" y="11162"/>
                  </a:lnTo>
                  <a:lnTo>
                    <a:pt x="3134" y="11175"/>
                  </a:lnTo>
                  <a:lnTo>
                    <a:pt x="3123" y="11177"/>
                  </a:lnTo>
                  <a:lnTo>
                    <a:pt x="3114" y="11176"/>
                  </a:lnTo>
                  <a:lnTo>
                    <a:pt x="3118" y="11170"/>
                  </a:lnTo>
                  <a:lnTo>
                    <a:pt x="3127" y="11169"/>
                  </a:lnTo>
                  <a:lnTo>
                    <a:pt x="3131" y="11164"/>
                  </a:lnTo>
                  <a:lnTo>
                    <a:pt x="3133" y="11156"/>
                  </a:lnTo>
                  <a:lnTo>
                    <a:pt x="3129" y="11153"/>
                  </a:lnTo>
                  <a:lnTo>
                    <a:pt x="3123" y="11155"/>
                  </a:lnTo>
                  <a:lnTo>
                    <a:pt x="3118" y="11157"/>
                  </a:lnTo>
                  <a:lnTo>
                    <a:pt x="3124" y="11151"/>
                  </a:lnTo>
                  <a:lnTo>
                    <a:pt x="3134" y="11144"/>
                  </a:lnTo>
                  <a:lnTo>
                    <a:pt x="3139" y="11140"/>
                  </a:lnTo>
                  <a:lnTo>
                    <a:pt x="3145" y="11131"/>
                  </a:lnTo>
                  <a:lnTo>
                    <a:pt x="3146" y="11123"/>
                  </a:lnTo>
                  <a:lnTo>
                    <a:pt x="3142" y="11120"/>
                  </a:lnTo>
                  <a:lnTo>
                    <a:pt x="3124" y="11126"/>
                  </a:lnTo>
                  <a:lnTo>
                    <a:pt x="3097" y="11128"/>
                  </a:lnTo>
                  <a:lnTo>
                    <a:pt x="3086" y="11136"/>
                  </a:lnTo>
                  <a:lnTo>
                    <a:pt x="3081" y="11141"/>
                  </a:lnTo>
                  <a:lnTo>
                    <a:pt x="3070" y="11148"/>
                  </a:lnTo>
                  <a:lnTo>
                    <a:pt x="3065" y="11153"/>
                  </a:lnTo>
                  <a:lnTo>
                    <a:pt x="3048" y="11175"/>
                  </a:lnTo>
                  <a:lnTo>
                    <a:pt x="3038" y="11183"/>
                  </a:lnTo>
                  <a:lnTo>
                    <a:pt x="3027" y="11185"/>
                  </a:lnTo>
                  <a:lnTo>
                    <a:pt x="3023" y="11178"/>
                  </a:lnTo>
                  <a:lnTo>
                    <a:pt x="3031" y="11161"/>
                  </a:lnTo>
                  <a:lnTo>
                    <a:pt x="3011" y="11157"/>
                  </a:lnTo>
                  <a:lnTo>
                    <a:pt x="3005" y="11158"/>
                  </a:lnTo>
                  <a:lnTo>
                    <a:pt x="3001" y="11161"/>
                  </a:lnTo>
                  <a:lnTo>
                    <a:pt x="2997" y="11165"/>
                  </a:lnTo>
                  <a:lnTo>
                    <a:pt x="2993" y="11169"/>
                  </a:lnTo>
                  <a:lnTo>
                    <a:pt x="2987" y="11170"/>
                  </a:lnTo>
                  <a:lnTo>
                    <a:pt x="2994" y="11187"/>
                  </a:lnTo>
                  <a:lnTo>
                    <a:pt x="2993" y="11191"/>
                  </a:lnTo>
                  <a:lnTo>
                    <a:pt x="2886" y="11146"/>
                  </a:lnTo>
                  <a:lnTo>
                    <a:pt x="2866" y="11155"/>
                  </a:lnTo>
                  <a:lnTo>
                    <a:pt x="2871" y="11160"/>
                  </a:lnTo>
                  <a:lnTo>
                    <a:pt x="2874" y="11161"/>
                  </a:lnTo>
                  <a:lnTo>
                    <a:pt x="2873" y="11165"/>
                  </a:lnTo>
                  <a:lnTo>
                    <a:pt x="2869" y="11165"/>
                  </a:lnTo>
                  <a:lnTo>
                    <a:pt x="2867" y="11165"/>
                  </a:lnTo>
                  <a:lnTo>
                    <a:pt x="2864" y="11168"/>
                  </a:lnTo>
                  <a:lnTo>
                    <a:pt x="2861" y="11173"/>
                  </a:lnTo>
                  <a:lnTo>
                    <a:pt x="2866" y="11176"/>
                  </a:lnTo>
                  <a:lnTo>
                    <a:pt x="2871" y="11181"/>
                  </a:lnTo>
                  <a:lnTo>
                    <a:pt x="2875" y="11187"/>
                  </a:lnTo>
                  <a:lnTo>
                    <a:pt x="2878" y="11195"/>
                  </a:lnTo>
                  <a:lnTo>
                    <a:pt x="2871" y="11201"/>
                  </a:lnTo>
                  <a:lnTo>
                    <a:pt x="2866" y="11200"/>
                  </a:lnTo>
                  <a:lnTo>
                    <a:pt x="2859" y="11193"/>
                  </a:lnTo>
                  <a:lnTo>
                    <a:pt x="2843" y="11192"/>
                  </a:lnTo>
                  <a:lnTo>
                    <a:pt x="2840" y="11190"/>
                  </a:lnTo>
                  <a:lnTo>
                    <a:pt x="2840" y="11180"/>
                  </a:lnTo>
                  <a:lnTo>
                    <a:pt x="2842" y="11168"/>
                  </a:lnTo>
                  <a:lnTo>
                    <a:pt x="2842" y="11157"/>
                  </a:lnTo>
                  <a:lnTo>
                    <a:pt x="2833" y="11150"/>
                  </a:lnTo>
                  <a:lnTo>
                    <a:pt x="2775" y="11157"/>
                  </a:lnTo>
                  <a:lnTo>
                    <a:pt x="2730" y="11138"/>
                  </a:lnTo>
                  <a:lnTo>
                    <a:pt x="2713" y="11144"/>
                  </a:lnTo>
                  <a:lnTo>
                    <a:pt x="2718" y="11158"/>
                  </a:lnTo>
                  <a:lnTo>
                    <a:pt x="2718" y="11168"/>
                  </a:lnTo>
                  <a:lnTo>
                    <a:pt x="2712" y="11173"/>
                  </a:lnTo>
                  <a:lnTo>
                    <a:pt x="2687" y="11178"/>
                  </a:lnTo>
                  <a:lnTo>
                    <a:pt x="2574" y="11167"/>
                  </a:lnTo>
                  <a:lnTo>
                    <a:pt x="2547" y="11155"/>
                  </a:lnTo>
                  <a:lnTo>
                    <a:pt x="2474" y="11154"/>
                  </a:lnTo>
                  <a:lnTo>
                    <a:pt x="2460" y="11150"/>
                  </a:lnTo>
                  <a:lnTo>
                    <a:pt x="2427" y="11128"/>
                  </a:lnTo>
                  <a:lnTo>
                    <a:pt x="2387" y="11115"/>
                  </a:lnTo>
                  <a:lnTo>
                    <a:pt x="2260" y="11107"/>
                  </a:lnTo>
                  <a:lnTo>
                    <a:pt x="2199" y="11097"/>
                  </a:lnTo>
                  <a:lnTo>
                    <a:pt x="2174" y="11083"/>
                  </a:lnTo>
                  <a:lnTo>
                    <a:pt x="2163" y="11071"/>
                  </a:lnTo>
                  <a:lnTo>
                    <a:pt x="2102" y="11048"/>
                  </a:lnTo>
                  <a:lnTo>
                    <a:pt x="2093" y="11047"/>
                  </a:lnTo>
                  <a:lnTo>
                    <a:pt x="2069" y="11053"/>
                  </a:lnTo>
                  <a:lnTo>
                    <a:pt x="2046" y="11050"/>
                  </a:lnTo>
                  <a:lnTo>
                    <a:pt x="2025" y="11036"/>
                  </a:lnTo>
                  <a:lnTo>
                    <a:pt x="1990" y="10991"/>
                  </a:lnTo>
                  <a:lnTo>
                    <a:pt x="1988" y="10993"/>
                  </a:lnTo>
                  <a:lnTo>
                    <a:pt x="1986" y="10998"/>
                  </a:lnTo>
                  <a:lnTo>
                    <a:pt x="1985" y="11000"/>
                  </a:lnTo>
                  <a:lnTo>
                    <a:pt x="1972" y="11003"/>
                  </a:lnTo>
                  <a:lnTo>
                    <a:pt x="1964" y="11003"/>
                  </a:lnTo>
                  <a:lnTo>
                    <a:pt x="1958" y="11000"/>
                  </a:lnTo>
                  <a:lnTo>
                    <a:pt x="1954" y="10996"/>
                  </a:lnTo>
                  <a:lnTo>
                    <a:pt x="1941" y="10978"/>
                  </a:lnTo>
                  <a:lnTo>
                    <a:pt x="1932" y="10971"/>
                  </a:lnTo>
                  <a:lnTo>
                    <a:pt x="1909" y="10963"/>
                  </a:lnTo>
                  <a:lnTo>
                    <a:pt x="1834" y="10968"/>
                  </a:lnTo>
                  <a:lnTo>
                    <a:pt x="1795" y="10953"/>
                  </a:lnTo>
                  <a:lnTo>
                    <a:pt x="1794" y="10947"/>
                  </a:lnTo>
                  <a:lnTo>
                    <a:pt x="1776" y="10935"/>
                  </a:lnTo>
                  <a:lnTo>
                    <a:pt x="1770" y="10927"/>
                  </a:lnTo>
                  <a:lnTo>
                    <a:pt x="1767" y="10918"/>
                  </a:lnTo>
                  <a:lnTo>
                    <a:pt x="1758" y="10905"/>
                  </a:lnTo>
                  <a:lnTo>
                    <a:pt x="1754" y="10897"/>
                  </a:lnTo>
                  <a:lnTo>
                    <a:pt x="1757" y="10893"/>
                  </a:lnTo>
                  <a:lnTo>
                    <a:pt x="1760" y="10890"/>
                  </a:lnTo>
                  <a:lnTo>
                    <a:pt x="1763" y="10889"/>
                  </a:lnTo>
                  <a:lnTo>
                    <a:pt x="1766" y="10889"/>
                  </a:lnTo>
                  <a:lnTo>
                    <a:pt x="1718" y="10885"/>
                  </a:lnTo>
                  <a:lnTo>
                    <a:pt x="1694" y="10871"/>
                  </a:lnTo>
                  <a:lnTo>
                    <a:pt x="1680" y="10867"/>
                  </a:lnTo>
                  <a:lnTo>
                    <a:pt x="1676" y="10860"/>
                  </a:lnTo>
                  <a:lnTo>
                    <a:pt x="1678" y="10846"/>
                  </a:lnTo>
                  <a:lnTo>
                    <a:pt x="1684" y="10839"/>
                  </a:lnTo>
                  <a:lnTo>
                    <a:pt x="1692" y="10837"/>
                  </a:lnTo>
                  <a:lnTo>
                    <a:pt x="1707" y="10839"/>
                  </a:lnTo>
                  <a:lnTo>
                    <a:pt x="1770" y="10825"/>
                  </a:lnTo>
                  <a:lnTo>
                    <a:pt x="1795" y="10827"/>
                  </a:lnTo>
                  <a:lnTo>
                    <a:pt x="1805" y="10825"/>
                  </a:lnTo>
                  <a:lnTo>
                    <a:pt x="1820" y="10814"/>
                  </a:lnTo>
                  <a:lnTo>
                    <a:pt x="1835" y="10812"/>
                  </a:lnTo>
                  <a:lnTo>
                    <a:pt x="1843" y="10806"/>
                  </a:lnTo>
                  <a:lnTo>
                    <a:pt x="1838" y="10801"/>
                  </a:lnTo>
                  <a:lnTo>
                    <a:pt x="1819" y="10798"/>
                  </a:lnTo>
                  <a:lnTo>
                    <a:pt x="1813" y="10795"/>
                  </a:lnTo>
                  <a:lnTo>
                    <a:pt x="1809" y="10791"/>
                  </a:lnTo>
                  <a:lnTo>
                    <a:pt x="1802" y="10780"/>
                  </a:lnTo>
                  <a:lnTo>
                    <a:pt x="1807" y="10772"/>
                  </a:lnTo>
                  <a:lnTo>
                    <a:pt x="1816" y="10755"/>
                  </a:lnTo>
                  <a:lnTo>
                    <a:pt x="1820" y="10748"/>
                  </a:lnTo>
                  <a:lnTo>
                    <a:pt x="1826" y="10741"/>
                  </a:lnTo>
                  <a:lnTo>
                    <a:pt x="1836" y="10734"/>
                  </a:lnTo>
                  <a:lnTo>
                    <a:pt x="1841" y="10729"/>
                  </a:lnTo>
                  <a:lnTo>
                    <a:pt x="1847" y="10716"/>
                  </a:lnTo>
                  <a:lnTo>
                    <a:pt x="1843" y="10705"/>
                  </a:lnTo>
                  <a:lnTo>
                    <a:pt x="1838" y="10694"/>
                  </a:lnTo>
                  <a:lnTo>
                    <a:pt x="1836" y="10681"/>
                  </a:lnTo>
                  <a:lnTo>
                    <a:pt x="1943" y="10725"/>
                  </a:lnTo>
                  <a:lnTo>
                    <a:pt x="1956" y="10723"/>
                  </a:lnTo>
                  <a:lnTo>
                    <a:pt x="1964" y="10715"/>
                  </a:lnTo>
                  <a:lnTo>
                    <a:pt x="1972" y="10701"/>
                  </a:lnTo>
                  <a:lnTo>
                    <a:pt x="1981" y="10700"/>
                  </a:lnTo>
                  <a:lnTo>
                    <a:pt x="1990" y="10704"/>
                  </a:lnTo>
                  <a:lnTo>
                    <a:pt x="1999" y="10703"/>
                  </a:lnTo>
                  <a:lnTo>
                    <a:pt x="1980" y="10669"/>
                  </a:lnTo>
                  <a:lnTo>
                    <a:pt x="1966" y="10658"/>
                  </a:lnTo>
                  <a:lnTo>
                    <a:pt x="1954" y="10637"/>
                  </a:lnTo>
                  <a:lnTo>
                    <a:pt x="1947" y="10629"/>
                  </a:lnTo>
                  <a:lnTo>
                    <a:pt x="1957" y="10625"/>
                  </a:lnTo>
                  <a:lnTo>
                    <a:pt x="1968" y="10632"/>
                  </a:lnTo>
                  <a:lnTo>
                    <a:pt x="1986" y="10651"/>
                  </a:lnTo>
                  <a:lnTo>
                    <a:pt x="2054" y="10670"/>
                  </a:lnTo>
                  <a:lnTo>
                    <a:pt x="2116" y="10667"/>
                  </a:lnTo>
                  <a:lnTo>
                    <a:pt x="2120" y="10669"/>
                  </a:lnTo>
                  <a:lnTo>
                    <a:pt x="2129" y="10678"/>
                  </a:lnTo>
                  <a:lnTo>
                    <a:pt x="2133" y="10680"/>
                  </a:lnTo>
                  <a:lnTo>
                    <a:pt x="2136" y="10683"/>
                  </a:lnTo>
                  <a:lnTo>
                    <a:pt x="2143" y="10693"/>
                  </a:lnTo>
                  <a:lnTo>
                    <a:pt x="2146" y="10696"/>
                  </a:lnTo>
                  <a:lnTo>
                    <a:pt x="2169" y="10700"/>
                  </a:lnTo>
                  <a:lnTo>
                    <a:pt x="2174" y="10699"/>
                  </a:lnTo>
                  <a:lnTo>
                    <a:pt x="2184" y="10692"/>
                  </a:lnTo>
                  <a:lnTo>
                    <a:pt x="2189" y="10689"/>
                  </a:lnTo>
                  <a:lnTo>
                    <a:pt x="2194" y="10688"/>
                  </a:lnTo>
                  <a:lnTo>
                    <a:pt x="2232" y="10707"/>
                  </a:lnTo>
                  <a:lnTo>
                    <a:pt x="2248" y="10709"/>
                  </a:lnTo>
                  <a:lnTo>
                    <a:pt x="2257" y="10702"/>
                  </a:lnTo>
                  <a:lnTo>
                    <a:pt x="2258" y="10692"/>
                  </a:lnTo>
                  <a:lnTo>
                    <a:pt x="2253" y="10674"/>
                  </a:lnTo>
                  <a:lnTo>
                    <a:pt x="2253" y="10664"/>
                  </a:lnTo>
                  <a:lnTo>
                    <a:pt x="2262" y="10652"/>
                  </a:lnTo>
                  <a:lnTo>
                    <a:pt x="2297" y="10624"/>
                  </a:lnTo>
                  <a:lnTo>
                    <a:pt x="2300" y="10621"/>
                  </a:lnTo>
                  <a:lnTo>
                    <a:pt x="2303" y="10615"/>
                  </a:lnTo>
                  <a:lnTo>
                    <a:pt x="2306" y="10608"/>
                  </a:lnTo>
                  <a:lnTo>
                    <a:pt x="2311" y="10607"/>
                  </a:lnTo>
                  <a:lnTo>
                    <a:pt x="2317" y="10607"/>
                  </a:lnTo>
                  <a:lnTo>
                    <a:pt x="2322" y="10605"/>
                  </a:lnTo>
                  <a:lnTo>
                    <a:pt x="2313" y="10578"/>
                  </a:lnTo>
                  <a:lnTo>
                    <a:pt x="2310" y="10573"/>
                  </a:lnTo>
                  <a:lnTo>
                    <a:pt x="2302" y="10577"/>
                  </a:lnTo>
                  <a:lnTo>
                    <a:pt x="2295" y="10586"/>
                  </a:lnTo>
                  <a:lnTo>
                    <a:pt x="2290" y="10595"/>
                  </a:lnTo>
                  <a:lnTo>
                    <a:pt x="2289" y="10600"/>
                  </a:lnTo>
                  <a:lnTo>
                    <a:pt x="2271" y="10599"/>
                  </a:lnTo>
                  <a:lnTo>
                    <a:pt x="2263" y="10595"/>
                  </a:lnTo>
                  <a:lnTo>
                    <a:pt x="2257" y="10585"/>
                  </a:lnTo>
                  <a:lnTo>
                    <a:pt x="2256" y="10572"/>
                  </a:lnTo>
                  <a:lnTo>
                    <a:pt x="2262" y="10567"/>
                  </a:lnTo>
                  <a:lnTo>
                    <a:pt x="2281" y="10569"/>
                  </a:lnTo>
                  <a:lnTo>
                    <a:pt x="2281" y="10559"/>
                  </a:lnTo>
                  <a:lnTo>
                    <a:pt x="2283" y="10544"/>
                  </a:lnTo>
                  <a:lnTo>
                    <a:pt x="2284" y="10530"/>
                  </a:lnTo>
                  <a:lnTo>
                    <a:pt x="2281" y="10524"/>
                  </a:lnTo>
                  <a:lnTo>
                    <a:pt x="2277" y="10521"/>
                  </a:lnTo>
                  <a:lnTo>
                    <a:pt x="2273" y="10510"/>
                  </a:lnTo>
                  <a:lnTo>
                    <a:pt x="2269" y="10507"/>
                  </a:lnTo>
                  <a:lnTo>
                    <a:pt x="2264" y="10505"/>
                  </a:lnTo>
                  <a:lnTo>
                    <a:pt x="2261" y="10501"/>
                  </a:lnTo>
                  <a:lnTo>
                    <a:pt x="2260" y="10495"/>
                  </a:lnTo>
                  <a:lnTo>
                    <a:pt x="2260" y="10486"/>
                  </a:lnTo>
                  <a:lnTo>
                    <a:pt x="2264" y="10477"/>
                  </a:lnTo>
                  <a:lnTo>
                    <a:pt x="2259" y="10470"/>
                  </a:lnTo>
                  <a:lnTo>
                    <a:pt x="2209" y="10437"/>
                  </a:lnTo>
                  <a:lnTo>
                    <a:pt x="2203" y="10429"/>
                  </a:lnTo>
                  <a:lnTo>
                    <a:pt x="2202" y="10419"/>
                  </a:lnTo>
                  <a:lnTo>
                    <a:pt x="2202" y="10411"/>
                  </a:lnTo>
                  <a:lnTo>
                    <a:pt x="2199" y="10403"/>
                  </a:lnTo>
                  <a:lnTo>
                    <a:pt x="2192" y="10391"/>
                  </a:lnTo>
                  <a:lnTo>
                    <a:pt x="2198" y="10382"/>
                  </a:lnTo>
                  <a:lnTo>
                    <a:pt x="2201" y="10380"/>
                  </a:lnTo>
                  <a:lnTo>
                    <a:pt x="2205" y="10378"/>
                  </a:lnTo>
                  <a:lnTo>
                    <a:pt x="2184" y="10353"/>
                  </a:lnTo>
                  <a:lnTo>
                    <a:pt x="2121" y="10315"/>
                  </a:lnTo>
                  <a:lnTo>
                    <a:pt x="2114" y="10298"/>
                  </a:lnTo>
                  <a:lnTo>
                    <a:pt x="2111" y="10282"/>
                  </a:lnTo>
                  <a:lnTo>
                    <a:pt x="2105" y="10269"/>
                  </a:lnTo>
                  <a:lnTo>
                    <a:pt x="2065" y="10224"/>
                  </a:lnTo>
                  <a:lnTo>
                    <a:pt x="2051" y="10216"/>
                  </a:lnTo>
                  <a:lnTo>
                    <a:pt x="2036" y="10220"/>
                  </a:lnTo>
                  <a:lnTo>
                    <a:pt x="2038" y="10224"/>
                  </a:lnTo>
                  <a:lnTo>
                    <a:pt x="2039" y="10226"/>
                  </a:lnTo>
                  <a:lnTo>
                    <a:pt x="2037" y="10230"/>
                  </a:lnTo>
                  <a:lnTo>
                    <a:pt x="2022" y="10224"/>
                  </a:lnTo>
                  <a:lnTo>
                    <a:pt x="1999" y="10192"/>
                  </a:lnTo>
                  <a:lnTo>
                    <a:pt x="1951" y="10165"/>
                  </a:lnTo>
                  <a:lnTo>
                    <a:pt x="1940" y="10155"/>
                  </a:lnTo>
                  <a:lnTo>
                    <a:pt x="1938" y="10151"/>
                  </a:lnTo>
                  <a:lnTo>
                    <a:pt x="1935" y="10147"/>
                  </a:lnTo>
                  <a:lnTo>
                    <a:pt x="1923" y="10144"/>
                  </a:lnTo>
                  <a:lnTo>
                    <a:pt x="1918" y="10141"/>
                  </a:lnTo>
                  <a:lnTo>
                    <a:pt x="1902" y="10119"/>
                  </a:lnTo>
                  <a:lnTo>
                    <a:pt x="1896" y="10116"/>
                  </a:lnTo>
                  <a:lnTo>
                    <a:pt x="1854" y="10114"/>
                  </a:lnTo>
                  <a:lnTo>
                    <a:pt x="1846" y="10109"/>
                  </a:lnTo>
                  <a:lnTo>
                    <a:pt x="1831" y="10093"/>
                  </a:lnTo>
                  <a:lnTo>
                    <a:pt x="1799" y="10073"/>
                  </a:lnTo>
                  <a:lnTo>
                    <a:pt x="1789" y="10077"/>
                  </a:lnTo>
                  <a:lnTo>
                    <a:pt x="1794" y="10082"/>
                  </a:lnTo>
                  <a:lnTo>
                    <a:pt x="1801" y="10099"/>
                  </a:lnTo>
                  <a:lnTo>
                    <a:pt x="1805" y="10105"/>
                  </a:lnTo>
                  <a:lnTo>
                    <a:pt x="1825" y="10121"/>
                  </a:lnTo>
                  <a:lnTo>
                    <a:pt x="1830" y="10130"/>
                  </a:lnTo>
                  <a:lnTo>
                    <a:pt x="1808" y="10126"/>
                  </a:lnTo>
                  <a:lnTo>
                    <a:pt x="1804" y="10127"/>
                  </a:lnTo>
                  <a:lnTo>
                    <a:pt x="1796" y="10132"/>
                  </a:lnTo>
                  <a:lnTo>
                    <a:pt x="1792" y="10133"/>
                  </a:lnTo>
                  <a:lnTo>
                    <a:pt x="1783" y="10129"/>
                  </a:lnTo>
                  <a:lnTo>
                    <a:pt x="1715" y="10077"/>
                  </a:lnTo>
                  <a:lnTo>
                    <a:pt x="1698" y="10071"/>
                  </a:lnTo>
                  <a:lnTo>
                    <a:pt x="1680" y="10070"/>
                  </a:lnTo>
                  <a:lnTo>
                    <a:pt x="1670" y="10073"/>
                  </a:lnTo>
                  <a:lnTo>
                    <a:pt x="1661" y="10079"/>
                  </a:lnTo>
                  <a:lnTo>
                    <a:pt x="1656" y="10088"/>
                  </a:lnTo>
                  <a:lnTo>
                    <a:pt x="1658" y="10093"/>
                  </a:lnTo>
                  <a:lnTo>
                    <a:pt x="1716" y="10149"/>
                  </a:lnTo>
                  <a:lnTo>
                    <a:pt x="1715" y="10154"/>
                  </a:lnTo>
                  <a:lnTo>
                    <a:pt x="1702" y="10152"/>
                  </a:lnTo>
                  <a:lnTo>
                    <a:pt x="1705" y="10169"/>
                  </a:lnTo>
                  <a:lnTo>
                    <a:pt x="1747" y="10205"/>
                  </a:lnTo>
                  <a:lnTo>
                    <a:pt x="1735" y="10209"/>
                  </a:lnTo>
                  <a:lnTo>
                    <a:pt x="1664" y="10180"/>
                  </a:lnTo>
                  <a:lnTo>
                    <a:pt x="1662" y="10177"/>
                  </a:lnTo>
                  <a:lnTo>
                    <a:pt x="1656" y="10163"/>
                  </a:lnTo>
                  <a:lnTo>
                    <a:pt x="1636" y="10140"/>
                  </a:lnTo>
                  <a:lnTo>
                    <a:pt x="1620" y="10132"/>
                  </a:lnTo>
                  <a:lnTo>
                    <a:pt x="1611" y="10130"/>
                  </a:lnTo>
                  <a:lnTo>
                    <a:pt x="1604" y="10142"/>
                  </a:lnTo>
                  <a:lnTo>
                    <a:pt x="1589" y="10142"/>
                  </a:lnTo>
                  <a:lnTo>
                    <a:pt x="1501" y="10110"/>
                  </a:lnTo>
                  <a:lnTo>
                    <a:pt x="1499" y="10106"/>
                  </a:lnTo>
                  <a:lnTo>
                    <a:pt x="1497" y="10102"/>
                  </a:lnTo>
                  <a:lnTo>
                    <a:pt x="1494" y="10100"/>
                  </a:lnTo>
                  <a:lnTo>
                    <a:pt x="1491" y="10100"/>
                  </a:lnTo>
                  <a:lnTo>
                    <a:pt x="1480" y="10105"/>
                  </a:lnTo>
                  <a:lnTo>
                    <a:pt x="1477" y="10105"/>
                  </a:lnTo>
                  <a:lnTo>
                    <a:pt x="1473" y="10103"/>
                  </a:lnTo>
                  <a:lnTo>
                    <a:pt x="1469" y="10099"/>
                  </a:lnTo>
                  <a:lnTo>
                    <a:pt x="1455" y="10062"/>
                  </a:lnTo>
                  <a:lnTo>
                    <a:pt x="1447" y="10055"/>
                  </a:lnTo>
                  <a:lnTo>
                    <a:pt x="1433" y="10057"/>
                  </a:lnTo>
                  <a:lnTo>
                    <a:pt x="1434" y="10064"/>
                  </a:lnTo>
                  <a:lnTo>
                    <a:pt x="1440" y="10073"/>
                  </a:lnTo>
                  <a:lnTo>
                    <a:pt x="1442" y="10078"/>
                  </a:lnTo>
                  <a:lnTo>
                    <a:pt x="1434" y="10081"/>
                  </a:lnTo>
                  <a:lnTo>
                    <a:pt x="1427" y="10081"/>
                  </a:lnTo>
                  <a:lnTo>
                    <a:pt x="1412" y="10077"/>
                  </a:lnTo>
                  <a:lnTo>
                    <a:pt x="1406" y="10077"/>
                  </a:lnTo>
                  <a:lnTo>
                    <a:pt x="1385" y="10082"/>
                  </a:lnTo>
                  <a:lnTo>
                    <a:pt x="1373" y="10079"/>
                  </a:lnTo>
                  <a:lnTo>
                    <a:pt x="1337" y="10049"/>
                  </a:lnTo>
                  <a:lnTo>
                    <a:pt x="1321" y="10027"/>
                  </a:lnTo>
                  <a:lnTo>
                    <a:pt x="1229" y="9983"/>
                  </a:lnTo>
                  <a:lnTo>
                    <a:pt x="1185" y="9968"/>
                  </a:lnTo>
                  <a:lnTo>
                    <a:pt x="1127" y="9934"/>
                  </a:lnTo>
                  <a:lnTo>
                    <a:pt x="1084" y="9886"/>
                  </a:lnTo>
                  <a:lnTo>
                    <a:pt x="1017" y="9834"/>
                  </a:lnTo>
                  <a:lnTo>
                    <a:pt x="989" y="9774"/>
                  </a:lnTo>
                  <a:lnTo>
                    <a:pt x="986" y="9761"/>
                  </a:lnTo>
                  <a:lnTo>
                    <a:pt x="983" y="9756"/>
                  </a:lnTo>
                  <a:lnTo>
                    <a:pt x="928" y="9721"/>
                  </a:lnTo>
                  <a:lnTo>
                    <a:pt x="818" y="9667"/>
                  </a:lnTo>
                  <a:lnTo>
                    <a:pt x="753" y="9647"/>
                  </a:lnTo>
                  <a:lnTo>
                    <a:pt x="682" y="9613"/>
                  </a:lnTo>
                  <a:lnTo>
                    <a:pt x="668" y="9596"/>
                  </a:lnTo>
                  <a:lnTo>
                    <a:pt x="603" y="9582"/>
                  </a:lnTo>
                  <a:lnTo>
                    <a:pt x="581" y="9564"/>
                  </a:lnTo>
                  <a:lnTo>
                    <a:pt x="566" y="9542"/>
                  </a:lnTo>
                  <a:lnTo>
                    <a:pt x="534" y="9521"/>
                  </a:lnTo>
                  <a:lnTo>
                    <a:pt x="460" y="9409"/>
                  </a:lnTo>
                  <a:lnTo>
                    <a:pt x="454" y="9391"/>
                  </a:lnTo>
                  <a:lnTo>
                    <a:pt x="452" y="9397"/>
                  </a:lnTo>
                  <a:lnTo>
                    <a:pt x="388" y="9543"/>
                  </a:lnTo>
                  <a:lnTo>
                    <a:pt x="325" y="9688"/>
                  </a:lnTo>
                  <a:lnTo>
                    <a:pt x="262" y="9834"/>
                  </a:lnTo>
                  <a:lnTo>
                    <a:pt x="199" y="9980"/>
                  </a:lnTo>
                  <a:lnTo>
                    <a:pt x="160" y="10071"/>
                  </a:lnTo>
                  <a:lnTo>
                    <a:pt x="121" y="10162"/>
                  </a:lnTo>
                  <a:lnTo>
                    <a:pt x="81" y="10253"/>
                  </a:lnTo>
                  <a:lnTo>
                    <a:pt x="43" y="10343"/>
                  </a:lnTo>
                  <a:lnTo>
                    <a:pt x="33" y="10366"/>
                  </a:lnTo>
                  <a:lnTo>
                    <a:pt x="23" y="10390"/>
                  </a:lnTo>
                  <a:lnTo>
                    <a:pt x="13" y="10413"/>
                  </a:lnTo>
                  <a:lnTo>
                    <a:pt x="3" y="10436"/>
                  </a:lnTo>
                  <a:lnTo>
                    <a:pt x="0" y="10445"/>
                  </a:lnTo>
                  <a:lnTo>
                    <a:pt x="1" y="10449"/>
                  </a:lnTo>
                  <a:lnTo>
                    <a:pt x="5" y="10451"/>
                  </a:lnTo>
                  <a:lnTo>
                    <a:pt x="10" y="10455"/>
                  </a:lnTo>
                  <a:lnTo>
                    <a:pt x="62" y="10517"/>
                  </a:lnTo>
                  <a:lnTo>
                    <a:pt x="115" y="10580"/>
                  </a:lnTo>
                  <a:lnTo>
                    <a:pt x="169" y="10642"/>
                  </a:lnTo>
                  <a:lnTo>
                    <a:pt x="223" y="10705"/>
                  </a:lnTo>
                  <a:lnTo>
                    <a:pt x="347" y="10845"/>
                  </a:lnTo>
                  <a:lnTo>
                    <a:pt x="473" y="10985"/>
                  </a:lnTo>
                  <a:lnTo>
                    <a:pt x="601" y="11124"/>
                  </a:lnTo>
                  <a:lnTo>
                    <a:pt x="733" y="11263"/>
                  </a:lnTo>
                  <a:lnTo>
                    <a:pt x="892" y="11428"/>
                  </a:lnTo>
                  <a:lnTo>
                    <a:pt x="1054" y="11591"/>
                  </a:lnTo>
                  <a:lnTo>
                    <a:pt x="1221" y="11754"/>
                  </a:lnTo>
                  <a:lnTo>
                    <a:pt x="1390" y="11916"/>
                  </a:lnTo>
                  <a:lnTo>
                    <a:pt x="1537" y="12053"/>
                  </a:lnTo>
                  <a:lnTo>
                    <a:pt x="1686" y="12189"/>
                  </a:lnTo>
                  <a:lnTo>
                    <a:pt x="1837" y="12324"/>
                  </a:lnTo>
                  <a:lnTo>
                    <a:pt x="1991" y="12459"/>
                  </a:lnTo>
                  <a:lnTo>
                    <a:pt x="2062" y="12520"/>
                  </a:lnTo>
                  <a:lnTo>
                    <a:pt x="2133" y="12581"/>
                  </a:lnTo>
                  <a:lnTo>
                    <a:pt x="2205" y="12641"/>
                  </a:lnTo>
                  <a:lnTo>
                    <a:pt x="2277" y="12702"/>
                  </a:lnTo>
                  <a:lnTo>
                    <a:pt x="2288" y="12707"/>
                  </a:lnTo>
                  <a:lnTo>
                    <a:pt x="2302" y="12709"/>
                  </a:lnTo>
                  <a:lnTo>
                    <a:pt x="2316" y="12709"/>
                  </a:lnTo>
                  <a:lnTo>
                    <a:pt x="2329" y="12710"/>
                  </a:lnTo>
                  <a:lnTo>
                    <a:pt x="2375" y="12716"/>
                  </a:lnTo>
                  <a:lnTo>
                    <a:pt x="2421" y="12722"/>
                  </a:lnTo>
                  <a:lnTo>
                    <a:pt x="2467" y="12728"/>
                  </a:lnTo>
                  <a:lnTo>
                    <a:pt x="2513" y="12734"/>
                  </a:lnTo>
                  <a:lnTo>
                    <a:pt x="2614" y="12747"/>
                  </a:lnTo>
                  <a:lnTo>
                    <a:pt x="2715" y="12760"/>
                  </a:lnTo>
                  <a:lnTo>
                    <a:pt x="2817" y="12773"/>
                  </a:lnTo>
                  <a:lnTo>
                    <a:pt x="2919" y="12785"/>
                  </a:lnTo>
                  <a:lnTo>
                    <a:pt x="2934" y="12786"/>
                  </a:lnTo>
                  <a:lnTo>
                    <a:pt x="2948" y="12788"/>
                  </a:lnTo>
                  <a:lnTo>
                    <a:pt x="2961" y="12793"/>
                  </a:lnTo>
                  <a:lnTo>
                    <a:pt x="2972" y="12803"/>
                  </a:lnTo>
                  <a:lnTo>
                    <a:pt x="3003" y="12845"/>
                  </a:lnTo>
                  <a:lnTo>
                    <a:pt x="3033" y="12887"/>
                  </a:lnTo>
                  <a:lnTo>
                    <a:pt x="3064" y="12929"/>
                  </a:lnTo>
                  <a:lnTo>
                    <a:pt x="3094" y="12970"/>
                  </a:lnTo>
                  <a:lnTo>
                    <a:pt x="3134" y="13024"/>
                  </a:lnTo>
                  <a:lnTo>
                    <a:pt x="3174" y="13077"/>
                  </a:lnTo>
                  <a:lnTo>
                    <a:pt x="3215" y="13130"/>
                  </a:lnTo>
                  <a:lnTo>
                    <a:pt x="3255" y="13184"/>
                  </a:lnTo>
                  <a:lnTo>
                    <a:pt x="3274" y="13210"/>
                  </a:lnTo>
                  <a:lnTo>
                    <a:pt x="3294" y="13236"/>
                  </a:lnTo>
                  <a:lnTo>
                    <a:pt x="3314" y="13260"/>
                  </a:lnTo>
                  <a:lnTo>
                    <a:pt x="3336" y="13281"/>
                  </a:lnTo>
                  <a:lnTo>
                    <a:pt x="3418" y="13335"/>
                  </a:lnTo>
                  <a:lnTo>
                    <a:pt x="3507" y="13369"/>
                  </a:lnTo>
                  <a:lnTo>
                    <a:pt x="3600" y="13391"/>
                  </a:lnTo>
                  <a:lnTo>
                    <a:pt x="3692" y="13410"/>
                  </a:lnTo>
                  <a:lnTo>
                    <a:pt x="3888" y="13457"/>
                  </a:lnTo>
                  <a:lnTo>
                    <a:pt x="4085" y="13503"/>
                  </a:lnTo>
                  <a:lnTo>
                    <a:pt x="4283" y="13548"/>
                  </a:lnTo>
                  <a:lnTo>
                    <a:pt x="4481" y="13592"/>
                  </a:lnTo>
                  <a:lnTo>
                    <a:pt x="4715" y="13641"/>
                  </a:lnTo>
                  <a:lnTo>
                    <a:pt x="4949" y="13690"/>
                  </a:lnTo>
                  <a:lnTo>
                    <a:pt x="5185" y="13736"/>
                  </a:lnTo>
                  <a:lnTo>
                    <a:pt x="5421" y="13782"/>
                  </a:lnTo>
                  <a:lnTo>
                    <a:pt x="5588" y="13813"/>
                  </a:lnTo>
                  <a:lnTo>
                    <a:pt x="5756" y="13843"/>
                  </a:lnTo>
                  <a:lnTo>
                    <a:pt x="5925" y="13872"/>
                  </a:lnTo>
                  <a:lnTo>
                    <a:pt x="6094" y="13901"/>
                  </a:lnTo>
                  <a:lnTo>
                    <a:pt x="6113" y="13903"/>
                  </a:lnTo>
                  <a:lnTo>
                    <a:pt x="6147" y="13907"/>
                  </a:lnTo>
                  <a:lnTo>
                    <a:pt x="6180" y="13913"/>
                  </a:lnTo>
                  <a:lnTo>
                    <a:pt x="6195" y="13922"/>
                  </a:lnTo>
                  <a:lnTo>
                    <a:pt x="6196" y="13959"/>
                  </a:lnTo>
                  <a:lnTo>
                    <a:pt x="6196" y="13993"/>
                  </a:lnTo>
                  <a:lnTo>
                    <a:pt x="6196" y="14028"/>
                  </a:lnTo>
                  <a:lnTo>
                    <a:pt x="6193" y="14064"/>
                  </a:lnTo>
                  <a:lnTo>
                    <a:pt x="6190" y="14096"/>
                  </a:lnTo>
                  <a:lnTo>
                    <a:pt x="6187" y="14128"/>
                  </a:lnTo>
                  <a:lnTo>
                    <a:pt x="6184" y="14160"/>
                  </a:lnTo>
                  <a:lnTo>
                    <a:pt x="6182" y="14192"/>
                  </a:lnTo>
                  <a:lnTo>
                    <a:pt x="6181" y="14219"/>
                  </a:lnTo>
                  <a:lnTo>
                    <a:pt x="6180" y="14246"/>
                  </a:lnTo>
                  <a:lnTo>
                    <a:pt x="6179" y="14272"/>
                  </a:lnTo>
                  <a:lnTo>
                    <a:pt x="6178" y="14299"/>
                  </a:lnTo>
                  <a:lnTo>
                    <a:pt x="6164" y="14669"/>
                  </a:lnTo>
                  <a:lnTo>
                    <a:pt x="6150" y="15040"/>
                  </a:lnTo>
                  <a:lnTo>
                    <a:pt x="6136" y="15410"/>
                  </a:lnTo>
                  <a:lnTo>
                    <a:pt x="6122" y="15781"/>
                  </a:lnTo>
                  <a:lnTo>
                    <a:pt x="6112" y="16072"/>
                  </a:lnTo>
                  <a:lnTo>
                    <a:pt x="6101" y="16363"/>
                  </a:lnTo>
                  <a:lnTo>
                    <a:pt x="6090" y="16654"/>
                  </a:lnTo>
                  <a:lnTo>
                    <a:pt x="6080" y="16945"/>
                  </a:lnTo>
                  <a:lnTo>
                    <a:pt x="6080" y="16947"/>
                  </a:lnTo>
                  <a:lnTo>
                    <a:pt x="6284" y="16950"/>
                  </a:lnTo>
                  <a:lnTo>
                    <a:pt x="6488" y="16953"/>
                  </a:lnTo>
                  <a:lnTo>
                    <a:pt x="6692" y="16955"/>
                  </a:lnTo>
                  <a:lnTo>
                    <a:pt x="6896" y="16956"/>
                  </a:lnTo>
                  <a:lnTo>
                    <a:pt x="7100" y="16956"/>
                  </a:lnTo>
                  <a:lnTo>
                    <a:pt x="7304" y="16955"/>
                  </a:lnTo>
                  <a:lnTo>
                    <a:pt x="7508" y="16953"/>
                  </a:lnTo>
                  <a:lnTo>
                    <a:pt x="7713" y="16950"/>
                  </a:lnTo>
                  <a:lnTo>
                    <a:pt x="7917" y="16946"/>
                  </a:lnTo>
                  <a:lnTo>
                    <a:pt x="8121" y="16941"/>
                  </a:lnTo>
                  <a:lnTo>
                    <a:pt x="8325" y="16935"/>
                  </a:lnTo>
                  <a:lnTo>
                    <a:pt x="8529" y="16928"/>
                  </a:lnTo>
                  <a:lnTo>
                    <a:pt x="8733" y="16921"/>
                  </a:lnTo>
                  <a:lnTo>
                    <a:pt x="8936" y="16912"/>
                  </a:lnTo>
                  <a:lnTo>
                    <a:pt x="9140" y="16902"/>
                  </a:lnTo>
                  <a:lnTo>
                    <a:pt x="9343" y="16891"/>
                  </a:lnTo>
                  <a:lnTo>
                    <a:pt x="9341" y="16890"/>
                  </a:lnTo>
                  <a:lnTo>
                    <a:pt x="9343" y="16884"/>
                  </a:lnTo>
                  <a:lnTo>
                    <a:pt x="9351" y="16879"/>
                  </a:lnTo>
                  <a:lnTo>
                    <a:pt x="9361" y="16876"/>
                  </a:lnTo>
                  <a:lnTo>
                    <a:pt x="9355" y="16872"/>
                  </a:lnTo>
                  <a:lnTo>
                    <a:pt x="9355" y="16869"/>
                  </a:lnTo>
                  <a:lnTo>
                    <a:pt x="9356" y="16865"/>
                  </a:lnTo>
                  <a:lnTo>
                    <a:pt x="9357" y="16861"/>
                  </a:lnTo>
                  <a:lnTo>
                    <a:pt x="9360" y="16857"/>
                  </a:lnTo>
                  <a:lnTo>
                    <a:pt x="9355" y="16853"/>
                  </a:lnTo>
                  <a:lnTo>
                    <a:pt x="9353" y="16853"/>
                  </a:lnTo>
                  <a:lnTo>
                    <a:pt x="9358" y="16841"/>
                  </a:lnTo>
                  <a:lnTo>
                    <a:pt x="9376" y="16833"/>
                  </a:lnTo>
                  <a:lnTo>
                    <a:pt x="9381" y="16821"/>
                  </a:lnTo>
                  <a:lnTo>
                    <a:pt x="9381" y="16813"/>
                  </a:lnTo>
                  <a:lnTo>
                    <a:pt x="9379" y="16807"/>
                  </a:lnTo>
                  <a:lnTo>
                    <a:pt x="9377" y="16801"/>
                  </a:lnTo>
                  <a:lnTo>
                    <a:pt x="9374" y="16792"/>
                  </a:lnTo>
                  <a:lnTo>
                    <a:pt x="9372" y="16790"/>
                  </a:lnTo>
                  <a:lnTo>
                    <a:pt x="9371" y="16788"/>
                  </a:lnTo>
                  <a:lnTo>
                    <a:pt x="9371" y="16782"/>
                  </a:lnTo>
                  <a:lnTo>
                    <a:pt x="9372" y="16779"/>
                  </a:lnTo>
                  <a:lnTo>
                    <a:pt x="9377" y="16775"/>
                  </a:lnTo>
                  <a:lnTo>
                    <a:pt x="9379" y="16772"/>
                  </a:lnTo>
                  <a:lnTo>
                    <a:pt x="9383" y="16760"/>
                  </a:lnTo>
                  <a:lnTo>
                    <a:pt x="9384" y="16747"/>
                  </a:lnTo>
                  <a:lnTo>
                    <a:pt x="9382" y="16733"/>
                  </a:lnTo>
                  <a:lnTo>
                    <a:pt x="9377" y="16718"/>
                  </a:lnTo>
                  <a:lnTo>
                    <a:pt x="9374" y="16713"/>
                  </a:lnTo>
                  <a:lnTo>
                    <a:pt x="9370" y="16711"/>
                  </a:lnTo>
                  <a:lnTo>
                    <a:pt x="9367" y="16707"/>
                  </a:lnTo>
                  <a:lnTo>
                    <a:pt x="9366" y="16699"/>
                  </a:lnTo>
                  <a:lnTo>
                    <a:pt x="9375" y="16683"/>
                  </a:lnTo>
                  <a:lnTo>
                    <a:pt x="9379" y="16667"/>
                  </a:lnTo>
                  <a:lnTo>
                    <a:pt x="9391" y="16646"/>
                  </a:lnTo>
                  <a:lnTo>
                    <a:pt x="9393" y="16636"/>
                  </a:lnTo>
                  <a:lnTo>
                    <a:pt x="9394" y="16629"/>
                  </a:lnTo>
                  <a:lnTo>
                    <a:pt x="9399" y="16614"/>
                  </a:lnTo>
                  <a:lnTo>
                    <a:pt x="9400" y="16606"/>
                  </a:lnTo>
                  <a:lnTo>
                    <a:pt x="9398" y="16602"/>
                  </a:lnTo>
                  <a:lnTo>
                    <a:pt x="9393" y="16592"/>
                  </a:lnTo>
                  <a:lnTo>
                    <a:pt x="9391" y="16586"/>
                  </a:lnTo>
                  <a:lnTo>
                    <a:pt x="9365" y="16549"/>
                  </a:lnTo>
                  <a:lnTo>
                    <a:pt x="9354" y="16541"/>
                  </a:lnTo>
                  <a:lnTo>
                    <a:pt x="9310" y="16534"/>
                  </a:lnTo>
                  <a:lnTo>
                    <a:pt x="9327" y="16529"/>
                  </a:lnTo>
                  <a:lnTo>
                    <a:pt x="9369" y="16534"/>
                  </a:lnTo>
                  <a:lnTo>
                    <a:pt x="9379" y="16521"/>
                  </a:lnTo>
                  <a:lnTo>
                    <a:pt x="9368" y="16514"/>
                  </a:lnTo>
                  <a:lnTo>
                    <a:pt x="9345" y="16509"/>
                  </a:lnTo>
                  <a:lnTo>
                    <a:pt x="9334" y="16504"/>
                  </a:lnTo>
                  <a:lnTo>
                    <a:pt x="9356" y="16493"/>
                  </a:lnTo>
                  <a:lnTo>
                    <a:pt x="9410" y="16508"/>
                  </a:lnTo>
                  <a:lnTo>
                    <a:pt x="9431" y="16493"/>
                  </a:lnTo>
                  <a:lnTo>
                    <a:pt x="9433" y="16488"/>
                  </a:lnTo>
                  <a:lnTo>
                    <a:pt x="9435" y="16479"/>
                  </a:lnTo>
                  <a:lnTo>
                    <a:pt x="9435" y="16472"/>
                  </a:lnTo>
                  <a:lnTo>
                    <a:pt x="9430" y="16469"/>
                  </a:lnTo>
                  <a:lnTo>
                    <a:pt x="9428" y="16466"/>
                  </a:lnTo>
                  <a:lnTo>
                    <a:pt x="9431" y="16459"/>
                  </a:lnTo>
                  <a:lnTo>
                    <a:pt x="9437" y="16446"/>
                  </a:lnTo>
                  <a:lnTo>
                    <a:pt x="9440" y="16437"/>
                  </a:lnTo>
                  <a:lnTo>
                    <a:pt x="9438" y="16432"/>
                  </a:lnTo>
                  <a:lnTo>
                    <a:pt x="9436" y="16427"/>
                  </a:lnTo>
                  <a:lnTo>
                    <a:pt x="9436" y="16419"/>
                  </a:lnTo>
                  <a:lnTo>
                    <a:pt x="9439" y="16413"/>
                  </a:lnTo>
                  <a:lnTo>
                    <a:pt x="9444" y="16405"/>
                  </a:lnTo>
                  <a:lnTo>
                    <a:pt x="9468" y="16373"/>
                  </a:lnTo>
                  <a:lnTo>
                    <a:pt x="9472" y="16361"/>
                  </a:lnTo>
                  <a:lnTo>
                    <a:pt x="9467" y="16345"/>
                  </a:lnTo>
                  <a:lnTo>
                    <a:pt x="9464" y="16335"/>
                  </a:lnTo>
                  <a:lnTo>
                    <a:pt x="9466" y="16319"/>
                  </a:lnTo>
                  <a:lnTo>
                    <a:pt x="9475" y="16288"/>
                  </a:lnTo>
                  <a:lnTo>
                    <a:pt x="9476" y="16287"/>
                  </a:lnTo>
                  <a:lnTo>
                    <a:pt x="9482" y="16283"/>
                  </a:lnTo>
                  <a:lnTo>
                    <a:pt x="9483" y="16280"/>
                  </a:lnTo>
                  <a:lnTo>
                    <a:pt x="9482" y="16272"/>
                  </a:lnTo>
                  <a:lnTo>
                    <a:pt x="9482" y="16269"/>
                  </a:lnTo>
                  <a:lnTo>
                    <a:pt x="9483" y="16266"/>
                  </a:lnTo>
                  <a:lnTo>
                    <a:pt x="9487" y="16260"/>
                  </a:lnTo>
                  <a:lnTo>
                    <a:pt x="9496" y="16254"/>
                  </a:lnTo>
                  <a:lnTo>
                    <a:pt x="9505" y="16244"/>
                  </a:lnTo>
                  <a:lnTo>
                    <a:pt x="9518" y="16240"/>
                  </a:lnTo>
                  <a:lnTo>
                    <a:pt x="9524" y="16236"/>
                  </a:lnTo>
                  <a:lnTo>
                    <a:pt x="9527" y="16230"/>
                  </a:lnTo>
                  <a:lnTo>
                    <a:pt x="9528" y="16225"/>
                  </a:lnTo>
                  <a:lnTo>
                    <a:pt x="9529" y="16219"/>
                  </a:lnTo>
                  <a:lnTo>
                    <a:pt x="9530" y="16211"/>
                  </a:lnTo>
                  <a:lnTo>
                    <a:pt x="9535" y="16199"/>
                  </a:lnTo>
                  <a:lnTo>
                    <a:pt x="9549" y="16171"/>
                  </a:lnTo>
                  <a:lnTo>
                    <a:pt x="9552" y="16163"/>
                  </a:lnTo>
                  <a:lnTo>
                    <a:pt x="9551" y="16148"/>
                  </a:lnTo>
                  <a:lnTo>
                    <a:pt x="9553" y="16135"/>
                  </a:lnTo>
                  <a:lnTo>
                    <a:pt x="9558" y="16124"/>
                  </a:lnTo>
                  <a:lnTo>
                    <a:pt x="9565" y="16115"/>
                  </a:lnTo>
                  <a:lnTo>
                    <a:pt x="9565" y="16110"/>
                  </a:lnTo>
                  <a:lnTo>
                    <a:pt x="9569" y="16106"/>
                  </a:lnTo>
                  <a:lnTo>
                    <a:pt x="9573" y="16105"/>
                  </a:lnTo>
                  <a:lnTo>
                    <a:pt x="9581" y="16100"/>
                  </a:lnTo>
                  <a:lnTo>
                    <a:pt x="9589" y="16098"/>
                  </a:lnTo>
                  <a:lnTo>
                    <a:pt x="9605" y="16098"/>
                  </a:lnTo>
                  <a:lnTo>
                    <a:pt x="9613" y="16095"/>
                  </a:lnTo>
                  <a:lnTo>
                    <a:pt x="9621" y="16090"/>
                  </a:lnTo>
                  <a:lnTo>
                    <a:pt x="9624" y="16082"/>
                  </a:lnTo>
                  <a:lnTo>
                    <a:pt x="9618" y="16072"/>
                  </a:lnTo>
                  <a:lnTo>
                    <a:pt x="9609" y="16072"/>
                  </a:lnTo>
                  <a:lnTo>
                    <a:pt x="9601" y="16077"/>
                  </a:lnTo>
                  <a:lnTo>
                    <a:pt x="9593" y="16079"/>
                  </a:lnTo>
                  <a:lnTo>
                    <a:pt x="9587" y="16069"/>
                  </a:lnTo>
                  <a:lnTo>
                    <a:pt x="9587" y="16061"/>
                  </a:lnTo>
                  <a:lnTo>
                    <a:pt x="9589" y="16053"/>
                  </a:lnTo>
                  <a:lnTo>
                    <a:pt x="9596" y="16039"/>
                  </a:lnTo>
                  <a:lnTo>
                    <a:pt x="9569" y="16041"/>
                  </a:lnTo>
                  <a:lnTo>
                    <a:pt x="9577" y="16030"/>
                  </a:lnTo>
                  <a:lnTo>
                    <a:pt x="9592" y="16021"/>
                  </a:lnTo>
                  <a:lnTo>
                    <a:pt x="9603" y="16012"/>
                  </a:lnTo>
                  <a:lnTo>
                    <a:pt x="9597" y="15999"/>
                  </a:lnTo>
                  <a:lnTo>
                    <a:pt x="9605" y="15994"/>
                  </a:lnTo>
                  <a:lnTo>
                    <a:pt x="9609" y="15994"/>
                  </a:lnTo>
                  <a:lnTo>
                    <a:pt x="9607" y="15990"/>
                  </a:lnTo>
                  <a:lnTo>
                    <a:pt x="9604" y="15985"/>
                  </a:lnTo>
                  <a:lnTo>
                    <a:pt x="9601" y="15981"/>
                  </a:lnTo>
                  <a:lnTo>
                    <a:pt x="9597" y="15980"/>
                  </a:lnTo>
                  <a:lnTo>
                    <a:pt x="9595" y="15977"/>
                  </a:lnTo>
                  <a:lnTo>
                    <a:pt x="9592" y="15961"/>
                  </a:lnTo>
                  <a:lnTo>
                    <a:pt x="9590" y="15956"/>
                  </a:lnTo>
                  <a:lnTo>
                    <a:pt x="9580" y="15947"/>
                  </a:lnTo>
                  <a:lnTo>
                    <a:pt x="9560" y="15935"/>
                  </a:lnTo>
                  <a:lnTo>
                    <a:pt x="9550" y="15923"/>
                  </a:lnTo>
                  <a:lnTo>
                    <a:pt x="9568" y="15924"/>
                  </a:lnTo>
                  <a:lnTo>
                    <a:pt x="9605" y="15936"/>
                  </a:lnTo>
                  <a:lnTo>
                    <a:pt x="9624" y="15938"/>
                  </a:lnTo>
                  <a:lnTo>
                    <a:pt x="9636" y="15936"/>
                  </a:lnTo>
                  <a:lnTo>
                    <a:pt x="9662" y="15924"/>
                  </a:lnTo>
                  <a:lnTo>
                    <a:pt x="9672" y="15915"/>
                  </a:lnTo>
                  <a:lnTo>
                    <a:pt x="9671" y="15913"/>
                  </a:lnTo>
                  <a:lnTo>
                    <a:pt x="9668" y="15906"/>
                  </a:lnTo>
                  <a:lnTo>
                    <a:pt x="9675" y="15900"/>
                  </a:lnTo>
                  <a:lnTo>
                    <a:pt x="9672" y="15891"/>
                  </a:lnTo>
                  <a:lnTo>
                    <a:pt x="9657" y="15875"/>
                  </a:lnTo>
                  <a:lnTo>
                    <a:pt x="9651" y="15870"/>
                  </a:lnTo>
                  <a:lnTo>
                    <a:pt x="9646" y="15871"/>
                  </a:lnTo>
                  <a:lnTo>
                    <a:pt x="9641" y="15873"/>
                  </a:lnTo>
                  <a:lnTo>
                    <a:pt x="9635" y="15874"/>
                  </a:lnTo>
                  <a:lnTo>
                    <a:pt x="9627" y="15873"/>
                  </a:lnTo>
                  <a:lnTo>
                    <a:pt x="9607" y="15866"/>
                  </a:lnTo>
                  <a:lnTo>
                    <a:pt x="9611" y="15865"/>
                  </a:lnTo>
                  <a:lnTo>
                    <a:pt x="9621" y="15860"/>
                  </a:lnTo>
                  <a:lnTo>
                    <a:pt x="9616" y="15858"/>
                  </a:lnTo>
                  <a:lnTo>
                    <a:pt x="9611" y="15854"/>
                  </a:lnTo>
                  <a:lnTo>
                    <a:pt x="9607" y="15848"/>
                  </a:lnTo>
                  <a:lnTo>
                    <a:pt x="9604" y="15842"/>
                  </a:lnTo>
                  <a:lnTo>
                    <a:pt x="9606" y="15837"/>
                  </a:lnTo>
                  <a:lnTo>
                    <a:pt x="9605" y="15833"/>
                  </a:lnTo>
                  <a:lnTo>
                    <a:pt x="9602" y="15829"/>
                  </a:lnTo>
                  <a:lnTo>
                    <a:pt x="9596" y="15827"/>
                  </a:lnTo>
                  <a:lnTo>
                    <a:pt x="9614" y="15802"/>
                  </a:lnTo>
                  <a:lnTo>
                    <a:pt x="9618" y="15798"/>
                  </a:lnTo>
                  <a:lnTo>
                    <a:pt x="9627" y="15794"/>
                  </a:lnTo>
                  <a:lnTo>
                    <a:pt x="9631" y="15790"/>
                  </a:lnTo>
                  <a:lnTo>
                    <a:pt x="9638" y="15779"/>
                  </a:lnTo>
                  <a:lnTo>
                    <a:pt x="9651" y="15749"/>
                  </a:lnTo>
                  <a:lnTo>
                    <a:pt x="9652" y="15739"/>
                  </a:lnTo>
                  <a:lnTo>
                    <a:pt x="9659" y="15743"/>
                  </a:lnTo>
                  <a:lnTo>
                    <a:pt x="9665" y="15749"/>
                  </a:lnTo>
                  <a:lnTo>
                    <a:pt x="9670" y="15752"/>
                  </a:lnTo>
                  <a:lnTo>
                    <a:pt x="9674" y="15753"/>
                  </a:lnTo>
                  <a:lnTo>
                    <a:pt x="9684" y="15742"/>
                  </a:lnTo>
                  <a:lnTo>
                    <a:pt x="9701" y="15717"/>
                  </a:lnTo>
                  <a:lnTo>
                    <a:pt x="9710" y="15706"/>
                  </a:lnTo>
                  <a:lnTo>
                    <a:pt x="9778" y="15653"/>
                  </a:lnTo>
                  <a:lnTo>
                    <a:pt x="9786" y="15650"/>
                  </a:lnTo>
                  <a:lnTo>
                    <a:pt x="9803" y="15648"/>
                  </a:lnTo>
                  <a:lnTo>
                    <a:pt x="9810" y="15645"/>
                  </a:lnTo>
                  <a:lnTo>
                    <a:pt x="9862" y="15612"/>
                  </a:lnTo>
                  <a:lnTo>
                    <a:pt x="9853" y="15611"/>
                  </a:lnTo>
                  <a:lnTo>
                    <a:pt x="9827" y="15619"/>
                  </a:lnTo>
                  <a:lnTo>
                    <a:pt x="9815" y="15616"/>
                  </a:lnTo>
                  <a:lnTo>
                    <a:pt x="9807" y="15608"/>
                  </a:lnTo>
                  <a:lnTo>
                    <a:pt x="9800" y="15598"/>
                  </a:lnTo>
                  <a:lnTo>
                    <a:pt x="9791" y="15592"/>
                  </a:lnTo>
                  <a:lnTo>
                    <a:pt x="9798" y="15586"/>
                  </a:lnTo>
                  <a:lnTo>
                    <a:pt x="9806" y="15587"/>
                  </a:lnTo>
                  <a:lnTo>
                    <a:pt x="9821" y="15595"/>
                  </a:lnTo>
                  <a:lnTo>
                    <a:pt x="9837" y="15598"/>
                  </a:lnTo>
                  <a:lnTo>
                    <a:pt x="9865" y="15597"/>
                  </a:lnTo>
                  <a:lnTo>
                    <a:pt x="9870" y="15599"/>
                  </a:lnTo>
                  <a:lnTo>
                    <a:pt x="9874" y="15604"/>
                  </a:lnTo>
                  <a:lnTo>
                    <a:pt x="9880" y="15608"/>
                  </a:lnTo>
                  <a:lnTo>
                    <a:pt x="9882" y="15602"/>
                  </a:lnTo>
                  <a:lnTo>
                    <a:pt x="9883" y="15586"/>
                  </a:lnTo>
                  <a:lnTo>
                    <a:pt x="9886" y="15573"/>
                  </a:lnTo>
                  <a:lnTo>
                    <a:pt x="9883" y="15570"/>
                  </a:lnTo>
                  <a:lnTo>
                    <a:pt x="9874" y="15567"/>
                  </a:lnTo>
                  <a:lnTo>
                    <a:pt x="9867" y="15567"/>
                  </a:lnTo>
                  <a:lnTo>
                    <a:pt x="9850" y="15573"/>
                  </a:lnTo>
                  <a:lnTo>
                    <a:pt x="9826" y="15575"/>
                  </a:lnTo>
                  <a:lnTo>
                    <a:pt x="9821" y="15573"/>
                  </a:lnTo>
                  <a:lnTo>
                    <a:pt x="9809" y="15564"/>
                  </a:lnTo>
                  <a:lnTo>
                    <a:pt x="9802" y="15562"/>
                  </a:lnTo>
                  <a:lnTo>
                    <a:pt x="9802" y="15557"/>
                  </a:lnTo>
                  <a:lnTo>
                    <a:pt x="9822" y="15557"/>
                  </a:lnTo>
                  <a:lnTo>
                    <a:pt x="9832" y="15555"/>
                  </a:lnTo>
                  <a:lnTo>
                    <a:pt x="9839" y="15549"/>
                  </a:lnTo>
                  <a:lnTo>
                    <a:pt x="9787" y="15543"/>
                  </a:lnTo>
                  <a:lnTo>
                    <a:pt x="9781" y="15541"/>
                  </a:lnTo>
                  <a:lnTo>
                    <a:pt x="9776" y="15536"/>
                  </a:lnTo>
                  <a:lnTo>
                    <a:pt x="9770" y="15529"/>
                  </a:lnTo>
                  <a:lnTo>
                    <a:pt x="9730" y="15533"/>
                  </a:lnTo>
                  <a:lnTo>
                    <a:pt x="9722" y="15529"/>
                  </a:lnTo>
                  <a:lnTo>
                    <a:pt x="9725" y="15515"/>
                  </a:lnTo>
                  <a:lnTo>
                    <a:pt x="9733" y="15509"/>
                  </a:lnTo>
                  <a:lnTo>
                    <a:pt x="9772" y="15505"/>
                  </a:lnTo>
                  <a:lnTo>
                    <a:pt x="9761" y="15496"/>
                  </a:lnTo>
                  <a:lnTo>
                    <a:pt x="9724" y="15476"/>
                  </a:lnTo>
                  <a:lnTo>
                    <a:pt x="9713" y="15464"/>
                  </a:lnTo>
                  <a:lnTo>
                    <a:pt x="9721" y="15462"/>
                  </a:lnTo>
                  <a:lnTo>
                    <a:pt x="9766" y="15469"/>
                  </a:lnTo>
                  <a:lnTo>
                    <a:pt x="9837" y="15495"/>
                  </a:lnTo>
                  <a:lnTo>
                    <a:pt x="9849" y="15497"/>
                  </a:lnTo>
                  <a:lnTo>
                    <a:pt x="9862" y="15493"/>
                  </a:lnTo>
                  <a:lnTo>
                    <a:pt x="9856" y="15488"/>
                  </a:lnTo>
                  <a:lnTo>
                    <a:pt x="9851" y="15480"/>
                  </a:lnTo>
                  <a:lnTo>
                    <a:pt x="9846" y="15473"/>
                  </a:lnTo>
                  <a:lnTo>
                    <a:pt x="9840" y="15471"/>
                  </a:lnTo>
                  <a:lnTo>
                    <a:pt x="9834" y="15469"/>
                  </a:lnTo>
                  <a:lnTo>
                    <a:pt x="9810" y="15458"/>
                  </a:lnTo>
                  <a:lnTo>
                    <a:pt x="9819" y="15455"/>
                  </a:lnTo>
                  <a:lnTo>
                    <a:pt x="9883" y="15452"/>
                  </a:lnTo>
                  <a:lnTo>
                    <a:pt x="9883" y="15447"/>
                  </a:lnTo>
                  <a:lnTo>
                    <a:pt x="9792" y="15405"/>
                  </a:lnTo>
                  <a:lnTo>
                    <a:pt x="9791" y="15400"/>
                  </a:lnTo>
                  <a:lnTo>
                    <a:pt x="9845" y="15406"/>
                  </a:lnTo>
                  <a:lnTo>
                    <a:pt x="9841" y="15398"/>
                  </a:lnTo>
                  <a:lnTo>
                    <a:pt x="9836" y="15393"/>
                  </a:lnTo>
                  <a:lnTo>
                    <a:pt x="9830" y="15389"/>
                  </a:lnTo>
                  <a:lnTo>
                    <a:pt x="9824" y="15383"/>
                  </a:lnTo>
                  <a:lnTo>
                    <a:pt x="9834" y="15382"/>
                  </a:lnTo>
                  <a:lnTo>
                    <a:pt x="9846" y="15384"/>
                  </a:lnTo>
                  <a:lnTo>
                    <a:pt x="9856" y="15389"/>
                  </a:lnTo>
                  <a:lnTo>
                    <a:pt x="9864" y="15394"/>
                  </a:lnTo>
                  <a:lnTo>
                    <a:pt x="9884" y="15422"/>
                  </a:lnTo>
                  <a:lnTo>
                    <a:pt x="9892" y="15428"/>
                  </a:lnTo>
                  <a:lnTo>
                    <a:pt x="9900" y="15427"/>
                  </a:lnTo>
                  <a:lnTo>
                    <a:pt x="9904" y="15419"/>
                  </a:lnTo>
                  <a:lnTo>
                    <a:pt x="9906" y="15408"/>
                  </a:lnTo>
                  <a:lnTo>
                    <a:pt x="9906" y="15397"/>
                  </a:lnTo>
                  <a:lnTo>
                    <a:pt x="9903" y="15391"/>
                  </a:lnTo>
                  <a:lnTo>
                    <a:pt x="9899" y="15386"/>
                  </a:lnTo>
                  <a:lnTo>
                    <a:pt x="9898" y="15382"/>
                  </a:lnTo>
                  <a:lnTo>
                    <a:pt x="9903" y="15377"/>
                  </a:lnTo>
                  <a:lnTo>
                    <a:pt x="9907" y="15377"/>
                  </a:lnTo>
                  <a:lnTo>
                    <a:pt x="9913" y="15379"/>
                  </a:lnTo>
                  <a:lnTo>
                    <a:pt x="9922" y="15386"/>
                  </a:lnTo>
                  <a:lnTo>
                    <a:pt x="9918" y="15386"/>
                  </a:lnTo>
                  <a:lnTo>
                    <a:pt x="9930" y="15386"/>
                  </a:lnTo>
                  <a:lnTo>
                    <a:pt x="9935" y="15384"/>
                  </a:lnTo>
                  <a:lnTo>
                    <a:pt x="9938" y="15379"/>
                  </a:lnTo>
                  <a:lnTo>
                    <a:pt x="9939" y="15373"/>
                  </a:lnTo>
                  <a:lnTo>
                    <a:pt x="9938" y="15369"/>
                  </a:lnTo>
                  <a:lnTo>
                    <a:pt x="9935" y="15366"/>
                  </a:lnTo>
                  <a:lnTo>
                    <a:pt x="9930" y="15365"/>
                  </a:lnTo>
                  <a:lnTo>
                    <a:pt x="9935" y="15355"/>
                  </a:lnTo>
                  <a:lnTo>
                    <a:pt x="9944" y="15355"/>
                  </a:lnTo>
                  <a:lnTo>
                    <a:pt x="9963" y="15363"/>
                  </a:lnTo>
                  <a:lnTo>
                    <a:pt x="9970" y="15358"/>
                  </a:lnTo>
                  <a:lnTo>
                    <a:pt x="9979" y="15349"/>
                  </a:lnTo>
                  <a:lnTo>
                    <a:pt x="9987" y="15337"/>
                  </a:lnTo>
                  <a:lnTo>
                    <a:pt x="9990" y="15326"/>
                  </a:lnTo>
                  <a:lnTo>
                    <a:pt x="9978" y="15321"/>
                  </a:lnTo>
                  <a:lnTo>
                    <a:pt x="9966" y="15319"/>
                  </a:lnTo>
                  <a:lnTo>
                    <a:pt x="9953" y="15321"/>
                  </a:lnTo>
                  <a:lnTo>
                    <a:pt x="9932" y="15330"/>
                  </a:lnTo>
                  <a:lnTo>
                    <a:pt x="9925" y="15330"/>
                  </a:lnTo>
                  <a:lnTo>
                    <a:pt x="9904" y="15323"/>
                  </a:lnTo>
                  <a:lnTo>
                    <a:pt x="9906" y="15308"/>
                  </a:lnTo>
                  <a:lnTo>
                    <a:pt x="9907" y="15301"/>
                  </a:lnTo>
                  <a:lnTo>
                    <a:pt x="9910" y="15298"/>
                  </a:lnTo>
                  <a:lnTo>
                    <a:pt x="9915" y="15296"/>
                  </a:lnTo>
                  <a:lnTo>
                    <a:pt x="9919" y="15288"/>
                  </a:lnTo>
                  <a:lnTo>
                    <a:pt x="9923" y="15286"/>
                  </a:lnTo>
                  <a:lnTo>
                    <a:pt x="9947" y="15288"/>
                  </a:lnTo>
                  <a:lnTo>
                    <a:pt x="9958" y="15287"/>
                  </a:lnTo>
                  <a:lnTo>
                    <a:pt x="9966" y="15279"/>
                  </a:lnTo>
                  <a:lnTo>
                    <a:pt x="9947" y="15270"/>
                  </a:lnTo>
                  <a:lnTo>
                    <a:pt x="9953" y="15265"/>
                  </a:lnTo>
                  <a:lnTo>
                    <a:pt x="9961" y="15265"/>
                  </a:lnTo>
                  <a:lnTo>
                    <a:pt x="9976" y="15268"/>
                  </a:lnTo>
                  <a:lnTo>
                    <a:pt x="9993" y="15262"/>
                  </a:lnTo>
                  <a:lnTo>
                    <a:pt x="9999" y="15261"/>
                  </a:lnTo>
                  <a:lnTo>
                    <a:pt x="10003" y="15264"/>
                  </a:lnTo>
                  <a:lnTo>
                    <a:pt x="10006" y="15268"/>
                  </a:lnTo>
                  <a:lnTo>
                    <a:pt x="10009" y="15272"/>
                  </a:lnTo>
                  <a:lnTo>
                    <a:pt x="10012" y="15275"/>
                  </a:lnTo>
                  <a:lnTo>
                    <a:pt x="10019" y="15278"/>
                  </a:lnTo>
                  <a:lnTo>
                    <a:pt x="10025" y="15278"/>
                  </a:lnTo>
                  <a:lnTo>
                    <a:pt x="10036" y="15278"/>
                  </a:lnTo>
                  <a:lnTo>
                    <a:pt x="10041" y="15270"/>
                  </a:lnTo>
                  <a:lnTo>
                    <a:pt x="10040" y="15260"/>
                  </a:lnTo>
                  <a:lnTo>
                    <a:pt x="10041" y="15251"/>
                  </a:lnTo>
                  <a:lnTo>
                    <a:pt x="10050" y="15248"/>
                  </a:lnTo>
                  <a:lnTo>
                    <a:pt x="10041" y="15233"/>
                  </a:lnTo>
                  <a:lnTo>
                    <a:pt x="10026" y="15223"/>
                  </a:lnTo>
                  <a:lnTo>
                    <a:pt x="10010" y="15218"/>
                  </a:lnTo>
                  <a:lnTo>
                    <a:pt x="9997" y="15217"/>
                  </a:lnTo>
                  <a:lnTo>
                    <a:pt x="9985" y="15219"/>
                  </a:lnTo>
                  <a:lnTo>
                    <a:pt x="9981" y="15218"/>
                  </a:lnTo>
                  <a:lnTo>
                    <a:pt x="9980" y="15215"/>
                  </a:lnTo>
                  <a:lnTo>
                    <a:pt x="9980" y="15211"/>
                  </a:lnTo>
                  <a:lnTo>
                    <a:pt x="9980" y="15206"/>
                  </a:lnTo>
                  <a:lnTo>
                    <a:pt x="9978" y="15204"/>
                  </a:lnTo>
                  <a:lnTo>
                    <a:pt x="9963" y="15204"/>
                  </a:lnTo>
                  <a:lnTo>
                    <a:pt x="9950" y="15201"/>
                  </a:lnTo>
                  <a:lnTo>
                    <a:pt x="9907" y="15178"/>
                  </a:lnTo>
                  <a:lnTo>
                    <a:pt x="9876" y="15175"/>
                  </a:lnTo>
                  <a:lnTo>
                    <a:pt x="9860" y="15170"/>
                  </a:lnTo>
                  <a:lnTo>
                    <a:pt x="9830" y="15155"/>
                  </a:lnTo>
                  <a:lnTo>
                    <a:pt x="9883" y="15170"/>
                  </a:lnTo>
                  <a:lnTo>
                    <a:pt x="9965" y="15178"/>
                  </a:lnTo>
                  <a:lnTo>
                    <a:pt x="9980" y="15185"/>
                  </a:lnTo>
                  <a:lnTo>
                    <a:pt x="9999" y="15180"/>
                  </a:lnTo>
                  <a:lnTo>
                    <a:pt x="10007" y="15184"/>
                  </a:lnTo>
                  <a:lnTo>
                    <a:pt x="10013" y="15190"/>
                  </a:lnTo>
                  <a:lnTo>
                    <a:pt x="10022" y="15195"/>
                  </a:lnTo>
                  <a:lnTo>
                    <a:pt x="10030" y="15198"/>
                  </a:lnTo>
                  <a:lnTo>
                    <a:pt x="10037" y="15200"/>
                  </a:lnTo>
                  <a:lnTo>
                    <a:pt x="10041" y="15198"/>
                  </a:lnTo>
                  <a:lnTo>
                    <a:pt x="10047" y="15194"/>
                  </a:lnTo>
                  <a:lnTo>
                    <a:pt x="10051" y="15193"/>
                  </a:lnTo>
                  <a:lnTo>
                    <a:pt x="10053" y="15195"/>
                  </a:lnTo>
                  <a:lnTo>
                    <a:pt x="10059" y="15201"/>
                  </a:lnTo>
                  <a:lnTo>
                    <a:pt x="10067" y="15205"/>
                  </a:lnTo>
                  <a:lnTo>
                    <a:pt x="10073" y="15211"/>
                  </a:lnTo>
                  <a:lnTo>
                    <a:pt x="10078" y="15219"/>
                  </a:lnTo>
                  <a:lnTo>
                    <a:pt x="10081" y="15226"/>
                  </a:lnTo>
                  <a:lnTo>
                    <a:pt x="10080" y="15228"/>
                  </a:lnTo>
                  <a:lnTo>
                    <a:pt x="10080" y="15230"/>
                  </a:lnTo>
                  <a:lnTo>
                    <a:pt x="10080" y="15233"/>
                  </a:lnTo>
                  <a:lnTo>
                    <a:pt x="10080" y="15236"/>
                  </a:lnTo>
                  <a:lnTo>
                    <a:pt x="10111" y="15248"/>
                  </a:lnTo>
                  <a:lnTo>
                    <a:pt x="10112" y="15261"/>
                  </a:lnTo>
                  <a:lnTo>
                    <a:pt x="10118" y="15275"/>
                  </a:lnTo>
                  <a:lnTo>
                    <a:pt x="10126" y="15283"/>
                  </a:lnTo>
                  <a:lnTo>
                    <a:pt x="10142" y="15274"/>
                  </a:lnTo>
                  <a:lnTo>
                    <a:pt x="10169" y="15285"/>
                  </a:lnTo>
                  <a:lnTo>
                    <a:pt x="10180" y="15287"/>
                  </a:lnTo>
                  <a:lnTo>
                    <a:pt x="10177" y="15281"/>
                  </a:lnTo>
                  <a:lnTo>
                    <a:pt x="10168" y="15273"/>
                  </a:lnTo>
                  <a:lnTo>
                    <a:pt x="10142" y="15263"/>
                  </a:lnTo>
                  <a:lnTo>
                    <a:pt x="10131" y="15254"/>
                  </a:lnTo>
                  <a:lnTo>
                    <a:pt x="10128" y="15248"/>
                  </a:lnTo>
                  <a:lnTo>
                    <a:pt x="10123" y="15234"/>
                  </a:lnTo>
                  <a:lnTo>
                    <a:pt x="10120" y="15227"/>
                  </a:lnTo>
                  <a:lnTo>
                    <a:pt x="10116" y="15224"/>
                  </a:lnTo>
                  <a:lnTo>
                    <a:pt x="10105" y="15219"/>
                  </a:lnTo>
                  <a:lnTo>
                    <a:pt x="10100" y="15214"/>
                  </a:lnTo>
                  <a:lnTo>
                    <a:pt x="10114" y="15205"/>
                  </a:lnTo>
                  <a:lnTo>
                    <a:pt x="10113" y="15201"/>
                  </a:lnTo>
                  <a:lnTo>
                    <a:pt x="10114" y="15195"/>
                  </a:lnTo>
                  <a:lnTo>
                    <a:pt x="10114" y="15190"/>
                  </a:lnTo>
                  <a:lnTo>
                    <a:pt x="10116" y="15188"/>
                  </a:lnTo>
                  <a:lnTo>
                    <a:pt x="10115" y="15184"/>
                  </a:lnTo>
                  <a:lnTo>
                    <a:pt x="10109" y="15176"/>
                  </a:lnTo>
                  <a:lnTo>
                    <a:pt x="10100" y="15169"/>
                  </a:lnTo>
                  <a:lnTo>
                    <a:pt x="10093" y="15165"/>
                  </a:lnTo>
                  <a:lnTo>
                    <a:pt x="10083" y="15164"/>
                  </a:lnTo>
                  <a:lnTo>
                    <a:pt x="10048" y="15154"/>
                  </a:lnTo>
                  <a:lnTo>
                    <a:pt x="10020" y="15156"/>
                  </a:lnTo>
                  <a:lnTo>
                    <a:pt x="10010" y="15152"/>
                  </a:lnTo>
                  <a:lnTo>
                    <a:pt x="10017" y="15148"/>
                  </a:lnTo>
                  <a:lnTo>
                    <a:pt x="10025" y="15146"/>
                  </a:lnTo>
                  <a:lnTo>
                    <a:pt x="10041" y="15145"/>
                  </a:lnTo>
                  <a:lnTo>
                    <a:pt x="10049" y="15143"/>
                  </a:lnTo>
                  <a:lnTo>
                    <a:pt x="10061" y="15134"/>
                  </a:lnTo>
                  <a:lnTo>
                    <a:pt x="10069" y="15132"/>
                  </a:lnTo>
                  <a:lnTo>
                    <a:pt x="10068" y="15128"/>
                  </a:lnTo>
                  <a:lnTo>
                    <a:pt x="10061" y="15128"/>
                  </a:lnTo>
                  <a:lnTo>
                    <a:pt x="10055" y="15125"/>
                  </a:lnTo>
                  <a:lnTo>
                    <a:pt x="10052" y="15119"/>
                  </a:lnTo>
                  <a:lnTo>
                    <a:pt x="10054" y="15109"/>
                  </a:lnTo>
                  <a:lnTo>
                    <a:pt x="10048" y="15100"/>
                  </a:lnTo>
                  <a:lnTo>
                    <a:pt x="10045" y="15095"/>
                  </a:lnTo>
                  <a:lnTo>
                    <a:pt x="10044" y="15083"/>
                  </a:lnTo>
                  <a:lnTo>
                    <a:pt x="10045" y="15071"/>
                  </a:lnTo>
                  <a:lnTo>
                    <a:pt x="10050" y="15067"/>
                  </a:lnTo>
                  <a:lnTo>
                    <a:pt x="10064" y="15069"/>
                  </a:lnTo>
                  <a:lnTo>
                    <a:pt x="10088" y="15065"/>
                  </a:lnTo>
                  <a:lnTo>
                    <a:pt x="10097" y="15067"/>
                  </a:lnTo>
                  <a:lnTo>
                    <a:pt x="10117" y="15077"/>
                  </a:lnTo>
                  <a:lnTo>
                    <a:pt x="10125" y="15079"/>
                  </a:lnTo>
                  <a:lnTo>
                    <a:pt x="10124" y="15075"/>
                  </a:lnTo>
                  <a:lnTo>
                    <a:pt x="10123" y="15073"/>
                  </a:lnTo>
                  <a:lnTo>
                    <a:pt x="10121" y="15069"/>
                  </a:lnTo>
                  <a:lnTo>
                    <a:pt x="10122" y="15065"/>
                  </a:lnTo>
                  <a:lnTo>
                    <a:pt x="10122" y="15062"/>
                  </a:lnTo>
                  <a:lnTo>
                    <a:pt x="10120" y="15059"/>
                  </a:lnTo>
                  <a:lnTo>
                    <a:pt x="10116" y="15055"/>
                  </a:lnTo>
                  <a:lnTo>
                    <a:pt x="10122" y="15049"/>
                  </a:lnTo>
                  <a:lnTo>
                    <a:pt x="10126" y="15048"/>
                  </a:lnTo>
                  <a:lnTo>
                    <a:pt x="10130" y="15046"/>
                  </a:lnTo>
                  <a:lnTo>
                    <a:pt x="10131" y="15039"/>
                  </a:lnTo>
                  <a:lnTo>
                    <a:pt x="10131" y="15029"/>
                  </a:lnTo>
                  <a:lnTo>
                    <a:pt x="10130" y="15027"/>
                  </a:lnTo>
                  <a:lnTo>
                    <a:pt x="10122" y="15030"/>
                  </a:lnTo>
                  <a:lnTo>
                    <a:pt x="10120" y="15034"/>
                  </a:lnTo>
                  <a:lnTo>
                    <a:pt x="10115" y="15041"/>
                  </a:lnTo>
                  <a:lnTo>
                    <a:pt x="10109" y="15045"/>
                  </a:lnTo>
                  <a:lnTo>
                    <a:pt x="10105" y="15039"/>
                  </a:lnTo>
                  <a:lnTo>
                    <a:pt x="10104" y="15030"/>
                  </a:lnTo>
                  <a:lnTo>
                    <a:pt x="10105" y="15025"/>
                  </a:lnTo>
                  <a:lnTo>
                    <a:pt x="10109" y="15020"/>
                  </a:lnTo>
                  <a:lnTo>
                    <a:pt x="10113" y="15016"/>
                  </a:lnTo>
                  <a:lnTo>
                    <a:pt x="10109" y="15007"/>
                  </a:lnTo>
                  <a:lnTo>
                    <a:pt x="10104" y="15002"/>
                  </a:lnTo>
                  <a:lnTo>
                    <a:pt x="10099" y="14999"/>
                  </a:lnTo>
                  <a:lnTo>
                    <a:pt x="10093" y="14998"/>
                  </a:lnTo>
                  <a:lnTo>
                    <a:pt x="10094" y="14984"/>
                  </a:lnTo>
                  <a:lnTo>
                    <a:pt x="10087" y="14977"/>
                  </a:lnTo>
                  <a:lnTo>
                    <a:pt x="10077" y="14973"/>
                  </a:lnTo>
                  <a:lnTo>
                    <a:pt x="10071" y="14965"/>
                  </a:lnTo>
                  <a:lnTo>
                    <a:pt x="10071" y="14955"/>
                  </a:lnTo>
                  <a:lnTo>
                    <a:pt x="10077" y="14955"/>
                  </a:lnTo>
                  <a:lnTo>
                    <a:pt x="10084" y="14960"/>
                  </a:lnTo>
                  <a:lnTo>
                    <a:pt x="10090" y="14966"/>
                  </a:lnTo>
                  <a:lnTo>
                    <a:pt x="10112" y="14980"/>
                  </a:lnTo>
                  <a:lnTo>
                    <a:pt x="10114" y="14983"/>
                  </a:lnTo>
                  <a:lnTo>
                    <a:pt x="10118" y="14985"/>
                  </a:lnTo>
                  <a:lnTo>
                    <a:pt x="10123" y="14985"/>
                  </a:lnTo>
                  <a:lnTo>
                    <a:pt x="10126" y="14981"/>
                  </a:lnTo>
                  <a:lnTo>
                    <a:pt x="10127" y="14972"/>
                  </a:lnTo>
                  <a:lnTo>
                    <a:pt x="10131" y="14967"/>
                  </a:lnTo>
                  <a:lnTo>
                    <a:pt x="10142" y="14974"/>
                  </a:lnTo>
                  <a:lnTo>
                    <a:pt x="10135" y="14989"/>
                  </a:lnTo>
                  <a:lnTo>
                    <a:pt x="10136" y="14998"/>
                  </a:lnTo>
                  <a:lnTo>
                    <a:pt x="10145" y="15003"/>
                  </a:lnTo>
                  <a:lnTo>
                    <a:pt x="10158" y="15007"/>
                  </a:lnTo>
                  <a:lnTo>
                    <a:pt x="10171" y="15007"/>
                  </a:lnTo>
                  <a:lnTo>
                    <a:pt x="10203" y="14999"/>
                  </a:lnTo>
                  <a:lnTo>
                    <a:pt x="10200" y="14995"/>
                  </a:lnTo>
                  <a:lnTo>
                    <a:pt x="10195" y="14988"/>
                  </a:lnTo>
                  <a:lnTo>
                    <a:pt x="10192" y="14984"/>
                  </a:lnTo>
                  <a:lnTo>
                    <a:pt x="10203" y="14982"/>
                  </a:lnTo>
                  <a:lnTo>
                    <a:pt x="10215" y="14985"/>
                  </a:lnTo>
                  <a:lnTo>
                    <a:pt x="10226" y="14986"/>
                  </a:lnTo>
                  <a:lnTo>
                    <a:pt x="10231" y="14976"/>
                  </a:lnTo>
                  <a:lnTo>
                    <a:pt x="10215" y="14963"/>
                  </a:lnTo>
                  <a:lnTo>
                    <a:pt x="10223" y="14958"/>
                  </a:lnTo>
                  <a:lnTo>
                    <a:pt x="10241" y="14960"/>
                  </a:lnTo>
                  <a:lnTo>
                    <a:pt x="10253" y="14947"/>
                  </a:lnTo>
                  <a:lnTo>
                    <a:pt x="10261" y="14951"/>
                  </a:lnTo>
                  <a:lnTo>
                    <a:pt x="10269" y="14960"/>
                  </a:lnTo>
                  <a:lnTo>
                    <a:pt x="10274" y="14968"/>
                  </a:lnTo>
                  <a:lnTo>
                    <a:pt x="10261" y="14976"/>
                  </a:lnTo>
                  <a:lnTo>
                    <a:pt x="10257" y="14984"/>
                  </a:lnTo>
                  <a:lnTo>
                    <a:pt x="10263" y="14994"/>
                  </a:lnTo>
                  <a:lnTo>
                    <a:pt x="10270" y="14996"/>
                  </a:lnTo>
                  <a:lnTo>
                    <a:pt x="10297" y="14991"/>
                  </a:lnTo>
                  <a:lnTo>
                    <a:pt x="10327" y="14998"/>
                  </a:lnTo>
                  <a:lnTo>
                    <a:pt x="10345" y="14998"/>
                  </a:lnTo>
                  <a:lnTo>
                    <a:pt x="10354" y="14995"/>
                  </a:lnTo>
                  <a:lnTo>
                    <a:pt x="10361" y="14990"/>
                  </a:lnTo>
                  <a:lnTo>
                    <a:pt x="10354" y="14984"/>
                  </a:lnTo>
                  <a:lnTo>
                    <a:pt x="10357" y="14977"/>
                  </a:lnTo>
                  <a:lnTo>
                    <a:pt x="10369" y="14967"/>
                  </a:lnTo>
                  <a:lnTo>
                    <a:pt x="10373" y="14961"/>
                  </a:lnTo>
                  <a:lnTo>
                    <a:pt x="10376" y="14954"/>
                  </a:lnTo>
                  <a:lnTo>
                    <a:pt x="10376" y="14946"/>
                  </a:lnTo>
                  <a:lnTo>
                    <a:pt x="10375" y="14931"/>
                  </a:lnTo>
                  <a:lnTo>
                    <a:pt x="10373" y="14924"/>
                  </a:lnTo>
                  <a:lnTo>
                    <a:pt x="10369" y="14918"/>
                  </a:lnTo>
                  <a:lnTo>
                    <a:pt x="10338" y="14910"/>
                  </a:lnTo>
                  <a:lnTo>
                    <a:pt x="10239" y="14909"/>
                  </a:lnTo>
                  <a:lnTo>
                    <a:pt x="10207" y="14904"/>
                  </a:lnTo>
                  <a:lnTo>
                    <a:pt x="10200" y="14900"/>
                  </a:lnTo>
                  <a:lnTo>
                    <a:pt x="10206" y="14895"/>
                  </a:lnTo>
                  <a:lnTo>
                    <a:pt x="10213" y="14895"/>
                  </a:lnTo>
                  <a:lnTo>
                    <a:pt x="10221" y="14897"/>
                  </a:lnTo>
                  <a:lnTo>
                    <a:pt x="10229" y="14898"/>
                  </a:lnTo>
                  <a:lnTo>
                    <a:pt x="10228" y="14892"/>
                  </a:lnTo>
                  <a:lnTo>
                    <a:pt x="10187" y="14880"/>
                  </a:lnTo>
                  <a:lnTo>
                    <a:pt x="10168" y="14868"/>
                  </a:lnTo>
                  <a:lnTo>
                    <a:pt x="10151" y="14847"/>
                  </a:lnTo>
                  <a:lnTo>
                    <a:pt x="10143" y="14840"/>
                  </a:lnTo>
                  <a:lnTo>
                    <a:pt x="10132" y="14835"/>
                  </a:lnTo>
                  <a:lnTo>
                    <a:pt x="10122" y="14828"/>
                  </a:lnTo>
                  <a:lnTo>
                    <a:pt x="10116" y="14815"/>
                  </a:lnTo>
                  <a:lnTo>
                    <a:pt x="10119" y="14806"/>
                  </a:lnTo>
                  <a:lnTo>
                    <a:pt x="10128" y="14799"/>
                  </a:lnTo>
                  <a:lnTo>
                    <a:pt x="10166" y="14787"/>
                  </a:lnTo>
                  <a:lnTo>
                    <a:pt x="10189" y="14788"/>
                  </a:lnTo>
                  <a:lnTo>
                    <a:pt x="10211" y="14795"/>
                  </a:lnTo>
                  <a:lnTo>
                    <a:pt x="10242" y="14810"/>
                  </a:lnTo>
                  <a:lnTo>
                    <a:pt x="10256" y="14812"/>
                  </a:lnTo>
                  <a:lnTo>
                    <a:pt x="10268" y="14808"/>
                  </a:lnTo>
                  <a:lnTo>
                    <a:pt x="10271" y="14797"/>
                  </a:lnTo>
                  <a:lnTo>
                    <a:pt x="10265" y="14790"/>
                  </a:lnTo>
                  <a:lnTo>
                    <a:pt x="10256" y="14785"/>
                  </a:lnTo>
                  <a:lnTo>
                    <a:pt x="10248" y="14777"/>
                  </a:lnTo>
                  <a:lnTo>
                    <a:pt x="10249" y="14763"/>
                  </a:lnTo>
                  <a:lnTo>
                    <a:pt x="10247" y="14762"/>
                  </a:lnTo>
                  <a:lnTo>
                    <a:pt x="10246" y="14762"/>
                  </a:lnTo>
                  <a:lnTo>
                    <a:pt x="10246" y="14761"/>
                  </a:lnTo>
                  <a:lnTo>
                    <a:pt x="10245" y="14758"/>
                  </a:lnTo>
                  <a:lnTo>
                    <a:pt x="10267" y="14759"/>
                  </a:lnTo>
                  <a:lnTo>
                    <a:pt x="10312" y="14773"/>
                  </a:lnTo>
                  <a:lnTo>
                    <a:pt x="10375" y="14781"/>
                  </a:lnTo>
                  <a:lnTo>
                    <a:pt x="10414" y="14777"/>
                  </a:lnTo>
                  <a:lnTo>
                    <a:pt x="10426" y="14779"/>
                  </a:lnTo>
                  <a:lnTo>
                    <a:pt x="10449" y="14787"/>
                  </a:lnTo>
                  <a:lnTo>
                    <a:pt x="10541" y="14796"/>
                  </a:lnTo>
                  <a:lnTo>
                    <a:pt x="10560" y="14795"/>
                  </a:lnTo>
                  <a:lnTo>
                    <a:pt x="10576" y="14783"/>
                  </a:lnTo>
                  <a:lnTo>
                    <a:pt x="10568" y="14777"/>
                  </a:lnTo>
                  <a:lnTo>
                    <a:pt x="10552" y="14775"/>
                  </a:lnTo>
                  <a:lnTo>
                    <a:pt x="10545" y="14770"/>
                  </a:lnTo>
                  <a:lnTo>
                    <a:pt x="10554" y="14766"/>
                  </a:lnTo>
                  <a:lnTo>
                    <a:pt x="10585" y="14762"/>
                  </a:lnTo>
                  <a:lnTo>
                    <a:pt x="10589" y="14760"/>
                  </a:lnTo>
                  <a:lnTo>
                    <a:pt x="10623" y="14734"/>
                  </a:lnTo>
                  <a:lnTo>
                    <a:pt x="10627" y="14724"/>
                  </a:lnTo>
                  <a:lnTo>
                    <a:pt x="10628" y="14709"/>
                  </a:lnTo>
                  <a:lnTo>
                    <a:pt x="10642" y="14697"/>
                  </a:lnTo>
                  <a:lnTo>
                    <a:pt x="10650" y="14693"/>
                  </a:lnTo>
                  <a:lnTo>
                    <a:pt x="10659" y="14691"/>
                  </a:lnTo>
                  <a:lnTo>
                    <a:pt x="10667" y="14687"/>
                  </a:lnTo>
                  <a:lnTo>
                    <a:pt x="10682" y="14669"/>
                  </a:lnTo>
                  <a:lnTo>
                    <a:pt x="10690" y="14663"/>
                  </a:lnTo>
                  <a:lnTo>
                    <a:pt x="10776" y="14664"/>
                  </a:lnTo>
                  <a:lnTo>
                    <a:pt x="10793" y="14658"/>
                  </a:lnTo>
                  <a:lnTo>
                    <a:pt x="10796" y="14652"/>
                  </a:lnTo>
                  <a:lnTo>
                    <a:pt x="10790" y="14643"/>
                  </a:lnTo>
                  <a:lnTo>
                    <a:pt x="10803" y="14643"/>
                  </a:lnTo>
                  <a:lnTo>
                    <a:pt x="10809" y="14641"/>
                  </a:lnTo>
                  <a:lnTo>
                    <a:pt x="10814" y="14636"/>
                  </a:lnTo>
                  <a:lnTo>
                    <a:pt x="10809" y="14633"/>
                  </a:lnTo>
                  <a:lnTo>
                    <a:pt x="10802" y="14627"/>
                  </a:lnTo>
                  <a:lnTo>
                    <a:pt x="10797" y="14621"/>
                  </a:lnTo>
                  <a:lnTo>
                    <a:pt x="10798" y="14618"/>
                  </a:lnTo>
                  <a:lnTo>
                    <a:pt x="10812" y="14617"/>
                  </a:lnTo>
                  <a:lnTo>
                    <a:pt x="10819" y="14613"/>
                  </a:lnTo>
                  <a:lnTo>
                    <a:pt x="10823" y="14605"/>
                  </a:lnTo>
                  <a:lnTo>
                    <a:pt x="10809" y="14607"/>
                  </a:lnTo>
                  <a:lnTo>
                    <a:pt x="10813" y="14599"/>
                  </a:lnTo>
                  <a:lnTo>
                    <a:pt x="10815" y="14590"/>
                  </a:lnTo>
                  <a:lnTo>
                    <a:pt x="10818" y="14586"/>
                  </a:lnTo>
                  <a:lnTo>
                    <a:pt x="10833" y="14590"/>
                  </a:lnTo>
                  <a:lnTo>
                    <a:pt x="10835" y="14573"/>
                  </a:lnTo>
                  <a:lnTo>
                    <a:pt x="10842" y="14569"/>
                  </a:lnTo>
                  <a:lnTo>
                    <a:pt x="10834" y="14564"/>
                  </a:lnTo>
                  <a:lnTo>
                    <a:pt x="10820" y="14565"/>
                  </a:lnTo>
                  <a:lnTo>
                    <a:pt x="10814" y="14557"/>
                  </a:lnTo>
                  <a:lnTo>
                    <a:pt x="10823" y="14552"/>
                  </a:lnTo>
                  <a:lnTo>
                    <a:pt x="10828" y="14551"/>
                  </a:lnTo>
                  <a:lnTo>
                    <a:pt x="10808" y="14527"/>
                  </a:lnTo>
                  <a:lnTo>
                    <a:pt x="10805" y="14518"/>
                  </a:lnTo>
                  <a:lnTo>
                    <a:pt x="10806" y="14513"/>
                  </a:lnTo>
                  <a:lnTo>
                    <a:pt x="10810" y="14510"/>
                  </a:lnTo>
                  <a:lnTo>
                    <a:pt x="10812" y="14506"/>
                  </a:lnTo>
                  <a:lnTo>
                    <a:pt x="10809" y="14498"/>
                  </a:lnTo>
                  <a:lnTo>
                    <a:pt x="10804" y="14495"/>
                  </a:lnTo>
                  <a:lnTo>
                    <a:pt x="10789" y="14492"/>
                  </a:lnTo>
                  <a:lnTo>
                    <a:pt x="10784" y="14486"/>
                  </a:lnTo>
                  <a:lnTo>
                    <a:pt x="10785" y="14482"/>
                  </a:lnTo>
                  <a:lnTo>
                    <a:pt x="10789" y="14482"/>
                  </a:lnTo>
                  <a:lnTo>
                    <a:pt x="10796" y="14485"/>
                  </a:lnTo>
                  <a:lnTo>
                    <a:pt x="10798" y="14484"/>
                  </a:lnTo>
                  <a:lnTo>
                    <a:pt x="10798" y="14482"/>
                  </a:lnTo>
                  <a:lnTo>
                    <a:pt x="10797" y="14479"/>
                  </a:lnTo>
                  <a:lnTo>
                    <a:pt x="10797" y="14475"/>
                  </a:lnTo>
                  <a:lnTo>
                    <a:pt x="10798" y="14470"/>
                  </a:lnTo>
                  <a:lnTo>
                    <a:pt x="10798" y="14463"/>
                  </a:lnTo>
                  <a:lnTo>
                    <a:pt x="10797" y="14456"/>
                  </a:lnTo>
                  <a:lnTo>
                    <a:pt x="10795" y="14450"/>
                  </a:lnTo>
                  <a:lnTo>
                    <a:pt x="10788" y="14441"/>
                  </a:lnTo>
                  <a:lnTo>
                    <a:pt x="10781" y="14437"/>
                  </a:lnTo>
                  <a:lnTo>
                    <a:pt x="10779" y="14431"/>
                  </a:lnTo>
                  <a:lnTo>
                    <a:pt x="10787" y="14421"/>
                  </a:lnTo>
                  <a:lnTo>
                    <a:pt x="10780" y="14417"/>
                  </a:lnTo>
                  <a:lnTo>
                    <a:pt x="10772" y="14414"/>
                  </a:lnTo>
                  <a:lnTo>
                    <a:pt x="10766" y="14408"/>
                  </a:lnTo>
                  <a:lnTo>
                    <a:pt x="10766" y="14399"/>
                  </a:lnTo>
                  <a:lnTo>
                    <a:pt x="10759" y="14390"/>
                  </a:lnTo>
                  <a:lnTo>
                    <a:pt x="10767" y="14386"/>
                  </a:lnTo>
                  <a:lnTo>
                    <a:pt x="10778" y="14382"/>
                  </a:lnTo>
                  <a:lnTo>
                    <a:pt x="10784" y="14376"/>
                  </a:lnTo>
                  <a:lnTo>
                    <a:pt x="10779" y="14362"/>
                  </a:lnTo>
                  <a:lnTo>
                    <a:pt x="10771" y="14357"/>
                  </a:lnTo>
                  <a:lnTo>
                    <a:pt x="10737" y="14362"/>
                  </a:lnTo>
                  <a:lnTo>
                    <a:pt x="10726" y="14360"/>
                  </a:lnTo>
                  <a:lnTo>
                    <a:pt x="10701" y="14349"/>
                  </a:lnTo>
                  <a:lnTo>
                    <a:pt x="10680" y="14347"/>
                  </a:lnTo>
                  <a:lnTo>
                    <a:pt x="10671" y="14343"/>
                  </a:lnTo>
                  <a:lnTo>
                    <a:pt x="10661" y="14336"/>
                  </a:lnTo>
                  <a:lnTo>
                    <a:pt x="10655" y="14326"/>
                  </a:lnTo>
                  <a:lnTo>
                    <a:pt x="10665" y="14326"/>
                  </a:lnTo>
                  <a:lnTo>
                    <a:pt x="10716" y="14342"/>
                  </a:lnTo>
                  <a:lnTo>
                    <a:pt x="10728" y="14342"/>
                  </a:lnTo>
                  <a:lnTo>
                    <a:pt x="10736" y="14337"/>
                  </a:lnTo>
                  <a:lnTo>
                    <a:pt x="10674" y="14318"/>
                  </a:lnTo>
                  <a:lnTo>
                    <a:pt x="10657" y="14302"/>
                  </a:lnTo>
                  <a:lnTo>
                    <a:pt x="10645" y="14297"/>
                  </a:lnTo>
                  <a:lnTo>
                    <a:pt x="10633" y="14294"/>
                  </a:lnTo>
                  <a:lnTo>
                    <a:pt x="10626" y="14296"/>
                  </a:lnTo>
                  <a:lnTo>
                    <a:pt x="10622" y="14304"/>
                  </a:lnTo>
                  <a:lnTo>
                    <a:pt x="10617" y="14309"/>
                  </a:lnTo>
                  <a:lnTo>
                    <a:pt x="10610" y="14310"/>
                  </a:lnTo>
                  <a:lnTo>
                    <a:pt x="10601" y="14306"/>
                  </a:lnTo>
                  <a:lnTo>
                    <a:pt x="10578" y="14288"/>
                  </a:lnTo>
                  <a:lnTo>
                    <a:pt x="10569" y="14284"/>
                  </a:lnTo>
                  <a:lnTo>
                    <a:pt x="10509" y="14284"/>
                  </a:lnTo>
                  <a:lnTo>
                    <a:pt x="10502" y="14288"/>
                  </a:lnTo>
                  <a:lnTo>
                    <a:pt x="10496" y="14294"/>
                  </a:lnTo>
                  <a:lnTo>
                    <a:pt x="10488" y="14298"/>
                  </a:lnTo>
                  <a:lnTo>
                    <a:pt x="10480" y="14297"/>
                  </a:lnTo>
                  <a:lnTo>
                    <a:pt x="10471" y="14289"/>
                  </a:lnTo>
                  <a:lnTo>
                    <a:pt x="10478" y="14280"/>
                  </a:lnTo>
                  <a:lnTo>
                    <a:pt x="10481" y="14278"/>
                  </a:lnTo>
                  <a:lnTo>
                    <a:pt x="10471" y="14267"/>
                  </a:lnTo>
                  <a:lnTo>
                    <a:pt x="10426" y="14248"/>
                  </a:lnTo>
                  <a:lnTo>
                    <a:pt x="10414" y="14239"/>
                  </a:lnTo>
                  <a:lnTo>
                    <a:pt x="10409" y="14237"/>
                  </a:lnTo>
                  <a:lnTo>
                    <a:pt x="10390" y="14237"/>
                  </a:lnTo>
                  <a:lnTo>
                    <a:pt x="10385" y="14235"/>
                  </a:lnTo>
                  <a:lnTo>
                    <a:pt x="10380" y="14230"/>
                  </a:lnTo>
                  <a:lnTo>
                    <a:pt x="10375" y="14223"/>
                  </a:lnTo>
                  <a:lnTo>
                    <a:pt x="10374" y="14216"/>
                  </a:lnTo>
                  <a:lnTo>
                    <a:pt x="10374" y="14209"/>
                  </a:lnTo>
                  <a:lnTo>
                    <a:pt x="10374" y="14202"/>
                  </a:lnTo>
                  <a:lnTo>
                    <a:pt x="10371" y="14193"/>
                  </a:lnTo>
                  <a:lnTo>
                    <a:pt x="10369" y="14189"/>
                  </a:lnTo>
                  <a:lnTo>
                    <a:pt x="10365" y="14187"/>
                  </a:lnTo>
                  <a:lnTo>
                    <a:pt x="10349" y="14172"/>
                  </a:lnTo>
                  <a:lnTo>
                    <a:pt x="10298" y="14150"/>
                  </a:lnTo>
                  <a:lnTo>
                    <a:pt x="10287" y="14150"/>
                  </a:lnTo>
                  <a:lnTo>
                    <a:pt x="10276" y="14155"/>
                  </a:lnTo>
                  <a:lnTo>
                    <a:pt x="10254" y="14170"/>
                  </a:lnTo>
                  <a:lnTo>
                    <a:pt x="10231" y="14178"/>
                  </a:lnTo>
                  <a:lnTo>
                    <a:pt x="10220" y="14186"/>
                  </a:lnTo>
                  <a:lnTo>
                    <a:pt x="10207" y="14206"/>
                  </a:lnTo>
                  <a:lnTo>
                    <a:pt x="10203" y="14209"/>
                  </a:lnTo>
                  <a:lnTo>
                    <a:pt x="10189" y="14208"/>
                  </a:lnTo>
                  <a:lnTo>
                    <a:pt x="10184" y="14210"/>
                  </a:lnTo>
                  <a:lnTo>
                    <a:pt x="10179" y="14219"/>
                  </a:lnTo>
                  <a:lnTo>
                    <a:pt x="10171" y="14228"/>
                  </a:lnTo>
                  <a:lnTo>
                    <a:pt x="10147" y="14230"/>
                  </a:lnTo>
                  <a:lnTo>
                    <a:pt x="10136" y="14239"/>
                  </a:lnTo>
                  <a:lnTo>
                    <a:pt x="10140" y="14251"/>
                  </a:lnTo>
                  <a:lnTo>
                    <a:pt x="10142" y="14266"/>
                  </a:lnTo>
                  <a:lnTo>
                    <a:pt x="10140" y="14280"/>
                  </a:lnTo>
                  <a:lnTo>
                    <a:pt x="10135" y="14289"/>
                  </a:lnTo>
                  <a:lnTo>
                    <a:pt x="10125" y="14289"/>
                  </a:lnTo>
                  <a:lnTo>
                    <a:pt x="10102" y="14267"/>
                  </a:lnTo>
                  <a:lnTo>
                    <a:pt x="10090" y="14268"/>
                  </a:lnTo>
                  <a:lnTo>
                    <a:pt x="10089" y="14271"/>
                  </a:lnTo>
                  <a:lnTo>
                    <a:pt x="10089" y="14276"/>
                  </a:lnTo>
                  <a:lnTo>
                    <a:pt x="10090" y="14280"/>
                  </a:lnTo>
                  <a:lnTo>
                    <a:pt x="10090" y="14283"/>
                  </a:lnTo>
                  <a:lnTo>
                    <a:pt x="10086" y="14285"/>
                  </a:lnTo>
                  <a:lnTo>
                    <a:pt x="10083" y="14287"/>
                  </a:lnTo>
                  <a:lnTo>
                    <a:pt x="10080" y="14288"/>
                  </a:lnTo>
                  <a:lnTo>
                    <a:pt x="10055" y="14287"/>
                  </a:lnTo>
                  <a:lnTo>
                    <a:pt x="10049" y="14291"/>
                  </a:lnTo>
                  <a:lnTo>
                    <a:pt x="10048" y="14306"/>
                  </a:lnTo>
                  <a:lnTo>
                    <a:pt x="10045" y="14307"/>
                  </a:lnTo>
                  <a:lnTo>
                    <a:pt x="10041" y="14306"/>
                  </a:lnTo>
                  <a:lnTo>
                    <a:pt x="10007" y="14290"/>
                  </a:lnTo>
                  <a:lnTo>
                    <a:pt x="10012" y="14282"/>
                  </a:lnTo>
                  <a:lnTo>
                    <a:pt x="10061" y="14260"/>
                  </a:lnTo>
                  <a:lnTo>
                    <a:pt x="10068" y="14255"/>
                  </a:lnTo>
                  <a:lnTo>
                    <a:pt x="10071" y="14247"/>
                  </a:lnTo>
                  <a:lnTo>
                    <a:pt x="10076" y="14229"/>
                  </a:lnTo>
                  <a:lnTo>
                    <a:pt x="10080" y="14221"/>
                  </a:lnTo>
                  <a:lnTo>
                    <a:pt x="10086" y="14214"/>
                  </a:lnTo>
                  <a:lnTo>
                    <a:pt x="10094" y="14212"/>
                  </a:lnTo>
                  <a:lnTo>
                    <a:pt x="10100" y="14223"/>
                  </a:lnTo>
                  <a:lnTo>
                    <a:pt x="10096" y="14228"/>
                  </a:lnTo>
                  <a:lnTo>
                    <a:pt x="10108" y="14233"/>
                  </a:lnTo>
                  <a:lnTo>
                    <a:pt x="10136" y="14217"/>
                  </a:lnTo>
                  <a:lnTo>
                    <a:pt x="10149" y="14214"/>
                  </a:lnTo>
                  <a:lnTo>
                    <a:pt x="10143" y="14208"/>
                  </a:lnTo>
                  <a:lnTo>
                    <a:pt x="10135" y="14205"/>
                  </a:lnTo>
                  <a:lnTo>
                    <a:pt x="10131" y="14199"/>
                  </a:lnTo>
                  <a:lnTo>
                    <a:pt x="10137" y="14185"/>
                  </a:lnTo>
                  <a:lnTo>
                    <a:pt x="10144" y="14179"/>
                  </a:lnTo>
                  <a:lnTo>
                    <a:pt x="10163" y="14177"/>
                  </a:lnTo>
                  <a:lnTo>
                    <a:pt x="10171" y="14172"/>
                  </a:lnTo>
                  <a:lnTo>
                    <a:pt x="10159" y="14165"/>
                  </a:lnTo>
                  <a:lnTo>
                    <a:pt x="10124" y="14157"/>
                  </a:lnTo>
                  <a:lnTo>
                    <a:pt x="10119" y="14154"/>
                  </a:lnTo>
                  <a:lnTo>
                    <a:pt x="10110" y="14146"/>
                  </a:lnTo>
                  <a:lnTo>
                    <a:pt x="10105" y="14144"/>
                  </a:lnTo>
                  <a:lnTo>
                    <a:pt x="10100" y="14144"/>
                  </a:lnTo>
                  <a:lnTo>
                    <a:pt x="10085" y="14150"/>
                  </a:lnTo>
                  <a:lnTo>
                    <a:pt x="10041" y="14149"/>
                  </a:lnTo>
                  <a:lnTo>
                    <a:pt x="10037" y="14144"/>
                  </a:lnTo>
                  <a:lnTo>
                    <a:pt x="10026" y="14115"/>
                  </a:lnTo>
                  <a:lnTo>
                    <a:pt x="10013" y="14104"/>
                  </a:lnTo>
                  <a:lnTo>
                    <a:pt x="9998" y="14099"/>
                  </a:lnTo>
                  <a:lnTo>
                    <a:pt x="9984" y="14101"/>
                  </a:lnTo>
                  <a:lnTo>
                    <a:pt x="9974" y="14112"/>
                  </a:lnTo>
                  <a:lnTo>
                    <a:pt x="9966" y="14126"/>
                  </a:lnTo>
                  <a:lnTo>
                    <a:pt x="9958" y="14131"/>
                  </a:lnTo>
                  <a:lnTo>
                    <a:pt x="9948" y="14130"/>
                  </a:lnTo>
                  <a:lnTo>
                    <a:pt x="9890" y="14100"/>
                  </a:lnTo>
                  <a:lnTo>
                    <a:pt x="9832" y="14098"/>
                  </a:lnTo>
                  <a:lnTo>
                    <a:pt x="9789" y="14080"/>
                  </a:lnTo>
                  <a:lnTo>
                    <a:pt x="9758" y="14077"/>
                  </a:lnTo>
                  <a:lnTo>
                    <a:pt x="9751" y="14075"/>
                  </a:lnTo>
                  <a:lnTo>
                    <a:pt x="9738" y="14064"/>
                  </a:lnTo>
                  <a:lnTo>
                    <a:pt x="9731" y="14060"/>
                  </a:lnTo>
                  <a:lnTo>
                    <a:pt x="9703" y="14057"/>
                  </a:lnTo>
                  <a:lnTo>
                    <a:pt x="9651" y="14025"/>
                  </a:lnTo>
                  <a:lnTo>
                    <a:pt x="9624" y="14015"/>
                  </a:lnTo>
                  <a:lnTo>
                    <a:pt x="9603" y="14029"/>
                  </a:lnTo>
                  <a:lnTo>
                    <a:pt x="9610" y="14036"/>
                  </a:lnTo>
                  <a:lnTo>
                    <a:pt x="9618" y="14044"/>
                  </a:lnTo>
                  <a:lnTo>
                    <a:pt x="9615" y="14044"/>
                  </a:lnTo>
                  <a:lnTo>
                    <a:pt x="9612" y="14045"/>
                  </a:lnTo>
                  <a:lnTo>
                    <a:pt x="9608" y="14049"/>
                  </a:lnTo>
                  <a:lnTo>
                    <a:pt x="9632" y="14067"/>
                  </a:lnTo>
                  <a:lnTo>
                    <a:pt x="9649" y="14088"/>
                  </a:lnTo>
                  <a:lnTo>
                    <a:pt x="9653" y="14090"/>
                  </a:lnTo>
                  <a:lnTo>
                    <a:pt x="9661" y="14092"/>
                  </a:lnTo>
                  <a:lnTo>
                    <a:pt x="9674" y="14101"/>
                  </a:lnTo>
                  <a:lnTo>
                    <a:pt x="9681" y="14103"/>
                  </a:lnTo>
                  <a:lnTo>
                    <a:pt x="9709" y="14101"/>
                  </a:lnTo>
                  <a:lnTo>
                    <a:pt x="9709" y="14106"/>
                  </a:lnTo>
                  <a:lnTo>
                    <a:pt x="9686" y="14114"/>
                  </a:lnTo>
                  <a:lnTo>
                    <a:pt x="9674" y="14115"/>
                  </a:lnTo>
                  <a:lnTo>
                    <a:pt x="9649" y="14107"/>
                  </a:lnTo>
                  <a:lnTo>
                    <a:pt x="9643" y="14108"/>
                  </a:lnTo>
                  <a:lnTo>
                    <a:pt x="9644" y="14115"/>
                  </a:lnTo>
                  <a:lnTo>
                    <a:pt x="9648" y="14119"/>
                  </a:lnTo>
                  <a:lnTo>
                    <a:pt x="9660" y="14123"/>
                  </a:lnTo>
                  <a:lnTo>
                    <a:pt x="9665" y="14128"/>
                  </a:lnTo>
                  <a:lnTo>
                    <a:pt x="9651" y="14128"/>
                  </a:lnTo>
                  <a:lnTo>
                    <a:pt x="9624" y="14112"/>
                  </a:lnTo>
                  <a:lnTo>
                    <a:pt x="9610" y="14108"/>
                  </a:lnTo>
                  <a:lnTo>
                    <a:pt x="9590" y="14111"/>
                  </a:lnTo>
                  <a:lnTo>
                    <a:pt x="9582" y="14110"/>
                  </a:lnTo>
                  <a:lnTo>
                    <a:pt x="9534" y="14090"/>
                  </a:lnTo>
                  <a:lnTo>
                    <a:pt x="9530" y="14086"/>
                  </a:lnTo>
                  <a:lnTo>
                    <a:pt x="9528" y="14077"/>
                  </a:lnTo>
                  <a:lnTo>
                    <a:pt x="9525" y="14072"/>
                  </a:lnTo>
                  <a:lnTo>
                    <a:pt x="9517" y="14063"/>
                  </a:lnTo>
                  <a:lnTo>
                    <a:pt x="9513" y="14056"/>
                  </a:lnTo>
                  <a:lnTo>
                    <a:pt x="9507" y="14042"/>
                  </a:lnTo>
                  <a:lnTo>
                    <a:pt x="9502" y="14037"/>
                  </a:lnTo>
                  <a:lnTo>
                    <a:pt x="9496" y="14034"/>
                  </a:lnTo>
                  <a:lnTo>
                    <a:pt x="9484" y="14038"/>
                  </a:lnTo>
                  <a:lnTo>
                    <a:pt x="9477" y="14038"/>
                  </a:lnTo>
                  <a:lnTo>
                    <a:pt x="9480" y="14032"/>
                  </a:lnTo>
                  <a:lnTo>
                    <a:pt x="9481" y="14026"/>
                  </a:lnTo>
                  <a:lnTo>
                    <a:pt x="9480" y="14020"/>
                  </a:lnTo>
                  <a:lnTo>
                    <a:pt x="9477" y="14014"/>
                  </a:lnTo>
                  <a:lnTo>
                    <a:pt x="9544" y="14009"/>
                  </a:lnTo>
                  <a:lnTo>
                    <a:pt x="9564" y="14002"/>
                  </a:lnTo>
                  <a:lnTo>
                    <a:pt x="9563" y="13998"/>
                  </a:lnTo>
                  <a:lnTo>
                    <a:pt x="9552" y="13999"/>
                  </a:lnTo>
                  <a:lnTo>
                    <a:pt x="9546" y="13998"/>
                  </a:lnTo>
                  <a:lnTo>
                    <a:pt x="9541" y="13995"/>
                  </a:lnTo>
                  <a:lnTo>
                    <a:pt x="9559" y="13986"/>
                  </a:lnTo>
                  <a:lnTo>
                    <a:pt x="9557" y="13979"/>
                  </a:lnTo>
                  <a:lnTo>
                    <a:pt x="9553" y="13976"/>
                  </a:lnTo>
                  <a:lnTo>
                    <a:pt x="9549" y="13974"/>
                  </a:lnTo>
                  <a:lnTo>
                    <a:pt x="9544" y="13974"/>
                  </a:lnTo>
                  <a:lnTo>
                    <a:pt x="9535" y="13970"/>
                  </a:lnTo>
                  <a:lnTo>
                    <a:pt x="9517" y="13947"/>
                  </a:lnTo>
                  <a:lnTo>
                    <a:pt x="9508" y="13943"/>
                  </a:lnTo>
                  <a:lnTo>
                    <a:pt x="9506" y="13940"/>
                  </a:lnTo>
                  <a:lnTo>
                    <a:pt x="9505" y="13924"/>
                  </a:lnTo>
                  <a:lnTo>
                    <a:pt x="9504" y="13918"/>
                  </a:lnTo>
                  <a:lnTo>
                    <a:pt x="9501" y="13913"/>
                  </a:lnTo>
                  <a:lnTo>
                    <a:pt x="9498" y="13908"/>
                  </a:lnTo>
                  <a:lnTo>
                    <a:pt x="9494" y="13904"/>
                  </a:lnTo>
                  <a:lnTo>
                    <a:pt x="9491" y="13900"/>
                  </a:lnTo>
                  <a:lnTo>
                    <a:pt x="9454" y="13873"/>
                  </a:lnTo>
                  <a:lnTo>
                    <a:pt x="9460" y="13869"/>
                  </a:lnTo>
                  <a:lnTo>
                    <a:pt x="9467" y="13874"/>
                  </a:lnTo>
                  <a:lnTo>
                    <a:pt x="9481" y="13888"/>
                  </a:lnTo>
                  <a:lnTo>
                    <a:pt x="9491" y="13892"/>
                  </a:lnTo>
                  <a:lnTo>
                    <a:pt x="9506" y="13888"/>
                  </a:lnTo>
                  <a:lnTo>
                    <a:pt x="9514" y="13888"/>
                  </a:lnTo>
                  <a:lnTo>
                    <a:pt x="9522" y="13895"/>
                  </a:lnTo>
                  <a:lnTo>
                    <a:pt x="9518" y="13917"/>
                  </a:lnTo>
                  <a:lnTo>
                    <a:pt x="9523" y="13930"/>
                  </a:lnTo>
                  <a:lnTo>
                    <a:pt x="9530" y="13936"/>
                  </a:lnTo>
                  <a:lnTo>
                    <a:pt x="9551" y="13945"/>
                  </a:lnTo>
                  <a:lnTo>
                    <a:pt x="9558" y="13950"/>
                  </a:lnTo>
                  <a:lnTo>
                    <a:pt x="9576" y="13968"/>
                  </a:lnTo>
                  <a:lnTo>
                    <a:pt x="9588" y="13977"/>
                  </a:lnTo>
                  <a:lnTo>
                    <a:pt x="9601" y="13984"/>
                  </a:lnTo>
                  <a:lnTo>
                    <a:pt x="9614" y="13988"/>
                  </a:lnTo>
                  <a:lnTo>
                    <a:pt x="9634" y="13990"/>
                  </a:lnTo>
                  <a:lnTo>
                    <a:pt x="9657" y="14001"/>
                  </a:lnTo>
                  <a:lnTo>
                    <a:pt x="9717" y="14011"/>
                  </a:lnTo>
                  <a:lnTo>
                    <a:pt x="9734" y="14019"/>
                  </a:lnTo>
                  <a:lnTo>
                    <a:pt x="9748" y="14031"/>
                  </a:lnTo>
                  <a:lnTo>
                    <a:pt x="9760" y="14037"/>
                  </a:lnTo>
                  <a:lnTo>
                    <a:pt x="9792" y="14029"/>
                  </a:lnTo>
                  <a:lnTo>
                    <a:pt x="9804" y="14030"/>
                  </a:lnTo>
                  <a:lnTo>
                    <a:pt x="9809" y="14036"/>
                  </a:lnTo>
                  <a:lnTo>
                    <a:pt x="9812" y="14044"/>
                  </a:lnTo>
                  <a:lnTo>
                    <a:pt x="9816" y="14051"/>
                  </a:lnTo>
                  <a:lnTo>
                    <a:pt x="9824" y="14053"/>
                  </a:lnTo>
                  <a:lnTo>
                    <a:pt x="9845" y="14052"/>
                  </a:lnTo>
                  <a:lnTo>
                    <a:pt x="9850" y="14048"/>
                  </a:lnTo>
                  <a:lnTo>
                    <a:pt x="9858" y="14048"/>
                  </a:lnTo>
                  <a:lnTo>
                    <a:pt x="9876" y="14051"/>
                  </a:lnTo>
                  <a:lnTo>
                    <a:pt x="9891" y="14060"/>
                  </a:lnTo>
                  <a:lnTo>
                    <a:pt x="9894" y="14077"/>
                  </a:lnTo>
                  <a:lnTo>
                    <a:pt x="9994" y="14092"/>
                  </a:lnTo>
                  <a:lnTo>
                    <a:pt x="10011" y="14100"/>
                  </a:lnTo>
                  <a:lnTo>
                    <a:pt x="10044" y="14121"/>
                  </a:lnTo>
                  <a:lnTo>
                    <a:pt x="10053" y="14125"/>
                  </a:lnTo>
                  <a:lnTo>
                    <a:pt x="10082" y="14121"/>
                  </a:lnTo>
                  <a:lnTo>
                    <a:pt x="10129" y="14128"/>
                  </a:lnTo>
                  <a:lnTo>
                    <a:pt x="10140" y="14133"/>
                  </a:lnTo>
                  <a:lnTo>
                    <a:pt x="10145" y="14135"/>
                  </a:lnTo>
                  <a:lnTo>
                    <a:pt x="10162" y="14133"/>
                  </a:lnTo>
                  <a:lnTo>
                    <a:pt x="10180" y="14136"/>
                  </a:lnTo>
                  <a:lnTo>
                    <a:pt x="10187" y="14134"/>
                  </a:lnTo>
                  <a:lnTo>
                    <a:pt x="10183" y="14127"/>
                  </a:lnTo>
                  <a:lnTo>
                    <a:pt x="10182" y="14122"/>
                  </a:lnTo>
                  <a:lnTo>
                    <a:pt x="10187" y="14120"/>
                  </a:lnTo>
                  <a:lnTo>
                    <a:pt x="10192" y="14117"/>
                  </a:lnTo>
                  <a:lnTo>
                    <a:pt x="10197" y="14112"/>
                  </a:lnTo>
                  <a:lnTo>
                    <a:pt x="10200" y="14106"/>
                  </a:lnTo>
                  <a:lnTo>
                    <a:pt x="10202" y="14099"/>
                  </a:lnTo>
                  <a:lnTo>
                    <a:pt x="10202" y="14096"/>
                  </a:lnTo>
                  <a:lnTo>
                    <a:pt x="10201" y="14092"/>
                  </a:lnTo>
                  <a:lnTo>
                    <a:pt x="10199" y="14084"/>
                  </a:lnTo>
                  <a:lnTo>
                    <a:pt x="10204" y="14081"/>
                  </a:lnTo>
                  <a:lnTo>
                    <a:pt x="10244" y="14087"/>
                  </a:lnTo>
                  <a:lnTo>
                    <a:pt x="10244" y="14092"/>
                  </a:lnTo>
                  <a:lnTo>
                    <a:pt x="10214" y="14102"/>
                  </a:lnTo>
                  <a:lnTo>
                    <a:pt x="10206" y="14110"/>
                  </a:lnTo>
                  <a:lnTo>
                    <a:pt x="10226" y="14127"/>
                  </a:lnTo>
                  <a:lnTo>
                    <a:pt x="10246" y="14132"/>
                  </a:lnTo>
                  <a:lnTo>
                    <a:pt x="10306" y="14125"/>
                  </a:lnTo>
                  <a:lnTo>
                    <a:pt x="10310" y="14120"/>
                  </a:lnTo>
                  <a:lnTo>
                    <a:pt x="10315" y="14108"/>
                  </a:lnTo>
                  <a:lnTo>
                    <a:pt x="10322" y="14101"/>
                  </a:lnTo>
                  <a:lnTo>
                    <a:pt x="10330" y="14103"/>
                  </a:lnTo>
                  <a:lnTo>
                    <a:pt x="10338" y="14112"/>
                  </a:lnTo>
                  <a:lnTo>
                    <a:pt x="10344" y="14123"/>
                  </a:lnTo>
                  <a:lnTo>
                    <a:pt x="10340" y="14124"/>
                  </a:lnTo>
                  <a:lnTo>
                    <a:pt x="10336" y="14127"/>
                  </a:lnTo>
                  <a:lnTo>
                    <a:pt x="10334" y="14132"/>
                  </a:lnTo>
                  <a:lnTo>
                    <a:pt x="10335" y="14138"/>
                  </a:lnTo>
                  <a:lnTo>
                    <a:pt x="10339" y="14141"/>
                  </a:lnTo>
                  <a:lnTo>
                    <a:pt x="10373" y="14140"/>
                  </a:lnTo>
                  <a:lnTo>
                    <a:pt x="10377" y="14139"/>
                  </a:lnTo>
                  <a:lnTo>
                    <a:pt x="10388" y="14130"/>
                  </a:lnTo>
                  <a:lnTo>
                    <a:pt x="10393" y="14128"/>
                  </a:lnTo>
                  <a:lnTo>
                    <a:pt x="10405" y="14129"/>
                  </a:lnTo>
                  <a:lnTo>
                    <a:pt x="10463" y="14144"/>
                  </a:lnTo>
                  <a:lnTo>
                    <a:pt x="10474" y="14150"/>
                  </a:lnTo>
                  <a:lnTo>
                    <a:pt x="10481" y="14160"/>
                  </a:lnTo>
                  <a:lnTo>
                    <a:pt x="10472" y="14159"/>
                  </a:lnTo>
                  <a:lnTo>
                    <a:pt x="10464" y="14153"/>
                  </a:lnTo>
                  <a:lnTo>
                    <a:pt x="10456" y="14152"/>
                  </a:lnTo>
                  <a:lnTo>
                    <a:pt x="10451" y="14163"/>
                  </a:lnTo>
                  <a:lnTo>
                    <a:pt x="10459" y="14170"/>
                  </a:lnTo>
                  <a:lnTo>
                    <a:pt x="10466" y="14171"/>
                  </a:lnTo>
                  <a:lnTo>
                    <a:pt x="10482" y="14169"/>
                  </a:lnTo>
                  <a:lnTo>
                    <a:pt x="10490" y="14171"/>
                  </a:lnTo>
                  <a:lnTo>
                    <a:pt x="10510" y="14181"/>
                  </a:lnTo>
                  <a:lnTo>
                    <a:pt x="10526" y="14187"/>
                  </a:lnTo>
                  <a:lnTo>
                    <a:pt x="10541" y="14188"/>
                  </a:lnTo>
                  <a:lnTo>
                    <a:pt x="10559" y="14182"/>
                  </a:lnTo>
                  <a:lnTo>
                    <a:pt x="10566" y="14184"/>
                  </a:lnTo>
                  <a:lnTo>
                    <a:pt x="10580" y="14191"/>
                  </a:lnTo>
                  <a:lnTo>
                    <a:pt x="10597" y="14194"/>
                  </a:lnTo>
                  <a:lnTo>
                    <a:pt x="10600" y="14195"/>
                  </a:lnTo>
                  <a:lnTo>
                    <a:pt x="10608" y="14202"/>
                  </a:lnTo>
                  <a:lnTo>
                    <a:pt x="10637" y="14216"/>
                  </a:lnTo>
                  <a:lnTo>
                    <a:pt x="10664" y="14220"/>
                  </a:lnTo>
                  <a:lnTo>
                    <a:pt x="10730" y="14209"/>
                  </a:lnTo>
                  <a:lnTo>
                    <a:pt x="10736" y="14207"/>
                  </a:lnTo>
                  <a:lnTo>
                    <a:pt x="10741" y="14201"/>
                  </a:lnTo>
                  <a:lnTo>
                    <a:pt x="10759" y="14187"/>
                  </a:lnTo>
                  <a:lnTo>
                    <a:pt x="10786" y="14179"/>
                  </a:lnTo>
                  <a:lnTo>
                    <a:pt x="10795" y="14185"/>
                  </a:lnTo>
                  <a:lnTo>
                    <a:pt x="10802" y="14186"/>
                  </a:lnTo>
                  <a:lnTo>
                    <a:pt x="10805" y="14177"/>
                  </a:lnTo>
                  <a:lnTo>
                    <a:pt x="10803" y="14162"/>
                  </a:lnTo>
                  <a:lnTo>
                    <a:pt x="10796" y="14146"/>
                  </a:lnTo>
                  <a:lnTo>
                    <a:pt x="10787" y="14135"/>
                  </a:lnTo>
                  <a:lnTo>
                    <a:pt x="10779" y="14131"/>
                  </a:lnTo>
                  <a:lnTo>
                    <a:pt x="10772" y="14133"/>
                  </a:lnTo>
                  <a:lnTo>
                    <a:pt x="10770" y="14136"/>
                  </a:lnTo>
                  <a:lnTo>
                    <a:pt x="10768" y="14140"/>
                  </a:lnTo>
                  <a:lnTo>
                    <a:pt x="10763" y="14147"/>
                  </a:lnTo>
                  <a:lnTo>
                    <a:pt x="10757" y="14149"/>
                  </a:lnTo>
                  <a:lnTo>
                    <a:pt x="10750" y="14150"/>
                  </a:lnTo>
                  <a:lnTo>
                    <a:pt x="10741" y="14148"/>
                  </a:lnTo>
                  <a:lnTo>
                    <a:pt x="10735" y="14145"/>
                  </a:lnTo>
                  <a:lnTo>
                    <a:pt x="10743" y="14139"/>
                  </a:lnTo>
                  <a:lnTo>
                    <a:pt x="10752" y="14135"/>
                  </a:lnTo>
                  <a:lnTo>
                    <a:pt x="10757" y="14128"/>
                  </a:lnTo>
                  <a:lnTo>
                    <a:pt x="10751" y="14113"/>
                  </a:lnTo>
                  <a:lnTo>
                    <a:pt x="10768" y="14113"/>
                  </a:lnTo>
                  <a:lnTo>
                    <a:pt x="10805" y="14122"/>
                  </a:lnTo>
                  <a:lnTo>
                    <a:pt x="10822" y="14131"/>
                  </a:lnTo>
                  <a:lnTo>
                    <a:pt x="10817" y="14136"/>
                  </a:lnTo>
                  <a:lnTo>
                    <a:pt x="10811" y="14137"/>
                  </a:lnTo>
                  <a:lnTo>
                    <a:pt x="10798" y="14138"/>
                  </a:lnTo>
                  <a:lnTo>
                    <a:pt x="10807" y="14143"/>
                  </a:lnTo>
                  <a:lnTo>
                    <a:pt x="10835" y="14144"/>
                  </a:lnTo>
                  <a:lnTo>
                    <a:pt x="10824" y="14156"/>
                  </a:lnTo>
                  <a:lnTo>
                    <a:pt x="10843" y="14165"/>
                  </a:lnTo>
                  <a:lnTo>
                    <a:pt x="10865" y="14166"/>
                  </a:lnTo>
                  <a:lnTo>
                    <a:pt x="10885" y="14160"/>
                  </a:lnTo>
                  <a:lnTo>
                    <a:pt x="10901" y="14148"/>
                  </a:lnTo>
                  <a:lnTo>
                    <a:pt x="10894" y="14144"/>
                  </a:lnTo>
                  <a:lnTo>
                    <a:pt x="10891" y="14143"/>
                  </a:lnTo>
                  <a:lnTo>
                    <a:pt x="10899" y="14137"/>
                  </a:lnTo>
                  <a:lnTo>
                    <a:pt x="10910" y="14136"/>
                  </a:lnTo>
                  <a:lnTo>
                    <a:pt x="10921" y="14139"/>
                  </a:lnTo>
                  <a:lnTo>
                    <a:pt x="10931" y="14144"/>
                  </a:lnTo>
                  <a:lnTo>
                    <a:pt x="10925" y="14149"/>
                  </a:lnTo>
                  <a:lnTo>
                    <a:pt x="10913" y="14152"/>
                  </a:lnTo>
                  <a:lnTo>
                    <a:pt x="10908" y="14157"/>
                  </a:lnTo>
                  <a:lnTo>
                    <a:pt x="10920" y="14166"/>
                  </a:lnTo>
                  <a:lnTo>
                    <a:pt x="10935" y="14161"/>
                  </a:lnTo>
                  <a:lnTo>
                    <a:pt x="10950" y="14151"/>
                  </a:lnTo>
                  <a:lnTo>
                    <a:pt x="10962" y="14146"/>
                  </a:lnTo>
                  <a:lnTo>
                    <a:pt x="10956" y="14136"/>
                  </a:lnTo>
                  <a:lnTo>
                    <a:pt x="10950" y="14127"/>
                  </a:lnTo>
                  <a:lnTo>
                    <a:pt x="10957" y="14101"/>
                  </a:lnTo>
                  <a:lnTo>
                    <a:pt x="10957" y="14096"/>
                  </a:lnTo>
                  <a:lnTo>
                    <a:pt x="10970" y="14095"/>
                  </a:lnTo>
                  <a:lnTo>
                    <a:pt x="10973" y="14090"/>
                  </a:lnTo>
                  <a:lnTo>
                    <a:pt x="10969" y="14080"/>
                  </a:lnTo>
                  <a:lnTo>
                    <a:pt x="10973" y="14077"/>
                  </a:lnTo>
                  <a:lnTo>
                    <a:pt x="10977" y="14070"/>
                  </a:lnTo>
                  <a:lnTo>
                    <a:pt x="10981" y="14062"/>
                  </a:lnTo>
                  <a:lnTo>
                    <a:pt x="10981" y="14054"/>
                  </a:lnTo>
                  <a:lnTo>
                    <a:pt x="10975" y="14048"/>
                  </a:lnTo>
                  <a:lnTo>
                    <a:pt x="10959" y="14042"/>
                  </a:lnTo>
                  <a:lnTo>
                    <a:pt x="10952" y="14038"/>
                  </a:lnTo>
                  <a:lnTo>
                    <a:pt x="10996" y="14033"/>
                  </a:lnTo>
                  <a:lnTo>
                    <a:pt x="11006" y="14035"/>
                  </a:lnTo>
                  <a:lnTo>
                    <a:pt x="11011" y="14033"/>
                  </a:lnTo>
                  <a:lnTo>
                    <a:pt x="11011" y="14024"/>
                  </a:lnTo>
                  <a:lnTo>
                    <a:pt x="11010" y="14017"/>
                  </a:lnTo>
                  <a:lnTo>
                    <a:pt x="11010" y="14013"/>
                  </a:lnTo>
                  <a:lnTo>
                    <a:pt x="11009" y="14008"/>
                  </a:lnTo>
                  <a:lnTo>
                    <a:pt x="11007" y="14002"/>
                  </a:lnTo>
                  <a:lnTo>
                    <a:pt x="10993" y="13991"/>
                  </a:lnTo>
                  <a:lnTo>
                    <a:pt x="10949" y="13962"/>
                  </a:lnTo>
                  <a:lnTo>
                    <a:pt x="10944" y="13950"/>
                  </a:lnTo>
                  <a:lnTo>
                    <a:pt x="10931" y="13941"/>
                  </a:lnTo>
                  <a:lnTo>
                    <a:pt x="10935" y="13941"/>
                  </a:lnTo>
                  <a:lnTo>
                    <a:pt x="10940" y="13940"/>
                  </a:lnTo>
                  <a:lnTo>
                    <a:pt x="10943" y="13938"/>
                  </a:lnTo>
                  <a:lnTo>
                    <a:pt x="10946" y="13935"/>
                  </a:lnTo>
                  <a:lnTo>
                    <a:pt x="10923" y="13923"/>
                  </a:lnTo>
                  <a:lnTo>
                    <a:pt x="10883" y="13893"/>
                  </a:lnTo>
                  <a:lnTo>
                    <a:pt x="10860" y="13889"/>
                  </a:lnTo>
                  <a:lnTo>
                    <a:pt x="10859" y="13884"/>
                  </a:lnTo>
                  <a:lnTo>
                    <a:pt x="10869" y="13880"/>
                  </a:lnTo>
                  <a:lnTo>
                    <a:pt x="10880" y="13877"/>
                  </a:lnTo>
                  <a:lnTo>
                    <a:pt x="10892" y="13877"/>
                  </a:lnTo>
                  <a:lnTo>
                    <a:pt x="10903" y="13880"/>
                  </a:lnTo>
                  <a:lnTo>
                    <a:pt x="10913" y="13888"/>
                  </a:lnTo>
                  <a:lnTo>
                    <a:pt x="10929" y="13908"/>
                  </a:lnTo>
                  <a:lnTo>
                    <a:pt x="10940" y="13915"/>
                  </a:lnTo>
                  <a:lnTo>
                    <a:pt x="10941" y="13902"/>
                  </a:lnTo>
                  <a:lnTo>
                    <a:pt x="10949" y="13902"/>
                  </a:lnTo>
                  <a:lnTo>
                    <a:pt x="10959" y="13904"/>
                  </a:lnTo>
                  <a:lnTo>
                    <a:pt x="10968" y="13903"/>
                  </a:lnTo>
                  <a:lnTo>
                    <a:pt x="10960" y="13889"/>
                  </a:lnTo>
                  <a:lnTo>
                    <a:pt x="10964" y="13884"/>
                  </a:lnTo>
                  <a:lnTo>
                    <a:pt x="10974" y="13885"/>
                  </a:lnTo>
                  <a:lnTo>
                    <a:pt x="10985" y="13891"/>
                  </a:lnTo>
                  <a:lnTo>
                    <a:pt x="10994" y="13901"/>
                  </a:lnTo>
                  <a:lnTo>
                    <a:pt x="10995" y="13912"/>
                  </a:lnTo>
                  <a:lnTo>
                    <a:pt x="10990" y="13921"/>
                  </a:lnTo>
                  <a:lnTo>
                    <a:pt x="10981" y="13926"/>
                  </a:lnTo>
                  <a:lnTo>
                    <a:pt x="10994" y="13933"/>
                  </a:lnTo>
                  <a:lnTo>
                    <a:pt x="10998" y="13934"/>
                  </a:lnTo>
                  <a:lnTo>
                    <a:pt x="11002" y="13933"/>
                  </a:lnTo>
                  <a:lnTo>
                    <a:pt x="11012" y="13928"/>
                  </a:lnTo>
                  <a:lnTo>
                    <a:pt x="11021" y="13926"/>
                  </a:lnTo>
                  <a:lnTo>
                    <a:pt x="11040" y="13926"/>
                  </a:lnTo>
                  <a:lnTo>
                    <a:pt x="11047" y="13924"/>
                  </a:lnTo>
                  <a:lnTo>
                    <a:pt x="11051" y="13917"/>
                  </a:lnTo>
                  <a:lnTo>
                    <a:pt x="11051" y="13908"/>
                  </a:lnTo>
                  <a:lnTo>
                    <a:pt x="11050" y="13898"/>
                  </a:lnTo>
                  <a:lnTo>
                    <a:pt x="11046" y="13889"/>
                  </a:lnTo>
                  <a:lnTo>
                    <a:pt x="11035" y="13879"/>
                  </a:lnTo>
                  <a:lnTo>
                    <a:pt x="11015" y="13878"/>
                  </a:lnTo>
                  <a:lnTo>
                    <a:pt x="11004" y="13873"/>
                  </a:lnTo>
                  <a:lnTo>
                    <a:pt x="11004" y="13871"/>
                  </a:lnTo>
                  <a:lnTo>
                    <a:pt x="11004" y="13870"/>
                  </a:lnTo>
                  <a:lnTo>
                    <a:pt x="11003" y="13868"/>
                  </a:lnTo>
                  <a:lnTo>
                    <a:pt x="11000" y="13864"/>
                  </a:lnTo>
                  <a:lnTo>
                    <a:pt x="11005" y="13859"/>
                  </a:lnTo>
                  <a:lnTo>
                    <a:pt x="11011" y="13857"/>
                  </a:lnTo>
                  <a:lnTo>
                    <a:pt x="11025" y="13857"/>
                  </a:lnTo>
                  <a:lnTo>
                    <a:pt x="11024" y="13852"/>
                  </a:lnTo>
                  <a:lnTo>
                    <a:pt x="11015" y="13849"/>
                  </a:lnTo>
                  <a:lnTo>
                    <a:pt x="11006" y="13844"/>
                  </a:lnTo>
                  <a:lnTo>
                    <a:pt x="11005" y="13842"/>
                  </a:lnTo>
                  <a:lnTo>
                    <a:pt x="11004" y="13839"/>
                  </a:lnTo>
                  <a:lnTo>
                    <a:pt x="11003" y="13836"/>
                  </a:lnTo>
                  <a:lnTo>
                    <a:pt x="11000" y="13835"/>
                  </a:lnTo>
                  <a:lnTo>
                    <a:pt x="10991" y="13835"/>
                  </a:lnTo>
                  <a:lnTo>
                    <a:pt x="10991" y="13836"/>
                  </a:lnTo>
                  <a:lnTo>
                    <a:pt x="10983" y="13827"/>
                  </a:lnTo>
                  <a:lnTo>
                    <a:pt x="10979" y="13816"/>
                  </a:lnTo>
                  <a:lnTo>
                    <a:pt x="10981" y="13807"/>
                  </a:lnTo>
                  <a:lnTo>
                    <a:pt x="10990" y="13801"/>
                  </a:lnTo>
                  <a:lnTo>
                    <a:pt x="10981" y="13792"/>
                  </a:lnTo>
                  <a:lnTo>
                    <a:pt x="10968" y="13790"/>
                  </a:lnTo>
                  <a:lnTo>
                    <a:pt x="10944" y="13791"/>
                  </a:lnTo>
                  <a:lnTo>
                    <a:pt x="10949" y="13803"/>
                  </a:lnTo>
                  <a:lnTo>
                    <a:pt x="10946" y="13808"/>
                  </a:lnTo>
                  <a:lnTo>
                    <a:pt x="10940" y="13809"/>
                  </a:lnTo>
                  <a:lnTo>
                    <a:pt x="10934" y="13805"/>
                  </a:lnTo>
                  <a:lnTo>
                    <a:pt x="10927" y="13799"/>
                  </a:lnTo>
                  <a:lnTo>
                    <a:pt x="10902" y="13791"/>
                  </a:lnTo>
                  <a:lnTo>
                    <a:pt x="10931" y="13778"/>
                  </a:lnTo>
                  <a:lnTo>
                    <a:pt x="10948" y="13762"/>
                  </a:lnTo>
                  <a:lnTo>
                    <a:pt x="10959" y="13758"/>
                  </a:lnTo>
                  <a:lnTo>
                    <a:pt x="10971" y="13756"/>
                  </a:lnTo>
                  <a:lnTo>
                    <a:pt x="10981" y="13758"/>
                  </a:lnTo>
                  <a:lnTo>
                    <a:pt x="11004" y="13769"/>
                  </a:lnTo>
                  <a:lnTo>
                    <a:pt x="11017" y="13771"/>
                  </a:lnTo>
                  <a:lnTo>
                    <a:pt x="11021" y="13761"/>
                  </a:lnTo>
                  <a:lnTo>
                    <a:pt x="11014" y="13745"/>
                  </a:lnTo>
                  <a:lnTo>
                    <a:pt x="11005" y="13740"/>
                  </a:lnTo>
                  <a:lnTo>
                    <a:pt x="10996" y="13737"/>
                  </a:lnTo>
                  <a:lnTo>
                    <a:pt x="10986" y="13727"/>
                  </a:lnTo>
                  <a:lnTo>
                    <a:pt x="10993" y="13727"/>
                  </a:lnTo>
                  <a:lnTo>
                    <a:pt x="11014" y="13729"/>
                  </a:lnTo>
                  <a:lnTo>
                    <a:pt x="11019" y="13727"/>
                  </a:lnTo>
                  <a:lnTo>
                    <a:pt x="11018" y="13723"/>
                  </a:lnTo>
                  <a:lnTo>
                    <a:pt x="11016" y="13716"/>
                  </a:lnTo>
                  <a:lnTo>
                    <a:pt x="11016" y="13709"/>
                  </a:lnTo>
                  <a:lnTo>
                    <a:pt x="11017" y="13695"/>
                  </a:lnTo>
                  <a:lnTo>
                    <a:pt x="11020" y="13692"/>
                  </a:lnTo>
                  <a:lnTo>
                    <a:pt x="11025" y="13696"/>
                  </a:lnTo>
                  <a:lnTo>
                    <a:pt x="11033" y="13703"/>
                  </a:lnTo>
                  <a:lnTo>
                    <a:pt x="11036" y="13708"/>
                  </a:lnTo>
                  <a:lnTo>
                    <a:pt x="11039" y="13714"/>
                  </a:lnTo>
                  <a:lnTo>
                    <a:pt x="11042" y="13734"/>
                  </a:lnTo>
                  <a:lnTo>
                    <a:pt x="11044" y="13741"/>
                  </a:lnTo>
                  <a:lnTo>
                    <a:pt x="11047" y="13746"/>
                  </a:lnTo>
                  <a:lnTo>
                    <a:pt x="11052" y="13756"/>
                  </a:lnTo>
                  <a:lnTo>
                    <a:pt x="11054" y="13762"/>
                  </a:lnTo>
                  <a:lnTo>
                    <a:pt x="11052" y="13769"/>
                  </a:lnTo>
                  <a:lnTo>
                    <a:pt x="11046" y="13771"/>
                  </a:lnTo>
                  <a:lnTo>
                    <a:pt x="11034" y="13772"/>
                  </a:lnTo>
                  <a:lnTo>
                    <a:pt x="11029" y="13775"/>
                  </a:lnTo>
                  <a:lnTo>
                    <a:pt x="11026" y="13779"/>
                  </a:lnTo>
                  <a:lnTo>
                    <a:pt x="11025" y="13784"/>
                  </a:lnTo>
                  <a:lnTo>
                    <a:pt x="11024" y="13793"/>
                  </a:lnTo>
                  <a:lnTo>
                    <a:pt x="11058" y="13816"/>
                  </a:lnTo>
                  <a:lnTo>
                    <a:pt x="11068" y="13825"/>
                  </a:lnTo>
                  <a:lnTo>
                    <a:pt x="11077" y="13839"/>
                  </a:lnTo>
                  <a:lnTo>
                    <a:pt x="11081" y="13843"/>
                  </a:lnTo>
                  <a:lnTo>
                    <a:pt x="11081" y="13833"/>
                  </a:lnTo>
                  <a:lnTo>
                    <a:pt x="11079" y="13826"/>
                  </a:lnTo>
                  <a:lnTo>
                    <a:pt x="11076" y="13820"/>
                  </a:lnTo>
                  <a:lnTo>
                    <a:pt x="11072" y="13815"/>
                  </a:lnTo>
                  <a:lnTo>
                    <a:pt x="11069" y="13812"/>
                  </a:lnTo>
                  <a:lnTo>
                    <a:pt x="11080" y="13809"/>
                  </a:lnTo>
                  <a:lnTo>
                    <a:pt x="11097" y="13819"/>
                  </a:lnTo>
                  <a:lnTo>
                    <a:pt x="11128" y="13845"/>
                  </a:lnTo>
                  <a:lnTo>
                    <a:pt x="11156" y="13877"/>
                  </a:lnTo>
                  <a:lnTo>
                    <a:pt x="11171" y="13890"/>
                  </a:lnTo>
                  <a:lnTo>
                    <a:pt x="11181" y="13889"/>
                  </a:lnTo>
                  <a:lnTo>
                    <a:pt x="11152" y="13863"/>
                  </a:lnTo>
                  <a:lnTo>
                    <a:pt x="11144" y="13853"/>
                  </a:lnTo>
                  <a:lnTo>
                    <a:pt x="11139" y="13841"/>
                  </a:lnTo>
                  <a:lnTo>
                    <a:pt x="11136" y="13818"/>
                  </a:lnTo>
                  <a:lnTo>
                    <a:pt x="11131" y="13805"/>
                  </a:lnTo>
                  <a:lnTo>
                    <a:pt x="11138" y="13801"/>
                  </a:lnTo>
                  <a:lnTo>
                    <a:pt x="11146" y="13803"/>
                  </a:lnTo>
                  <a:lnTo>
                    <a:pt x="11160" y="13812"/>
                  </a:lnTo>
                  <a:lnTo>
                    <a:pt x="11178" y="13830"/>
                  </a:lnTo>
                  <a:lnTo>
                    <a:pt x="11188" y="13836"/>
                  </a:lnTo>
                  <a:lnTo>
                    <a:pt x="11209" y="13821"/>
                  </a:lnTo>
                  <a:lnTo>
                    <a:pt x="11230" y="13835"/>
                  </a:lnTo>
                  <a:lnTo>
                    <a:pt x="11253" y="13856"/>
                  </a:lnTo>
                  <a:lnTo>
                    <a:pt x="11271" y="13869"/>
                  </a:lnTo>
                  <a:lnTo>
                    <a:pt x="11270" y="13865"/>
                  </a:lnTo>
                  <a:lnTo>
                    <a:pt x="11269" y="13864"/>
                  </a:lnTo>
                  <a:lnTo>
                    <a:pt x="11267" y="13859"/>
                  </a:lnTo>
                  <a:lnTo>
                    <a:pt x="11267" y="13849"/>
                  </a:lnTo>
                  <a:lnTo>
                    <a:pt x="11262" y="13844"/>
                  </a:lnTo>
                  <a:lnTo>
                    <a:pt x="11256" y="13842"/>
                  </a:lnTo>
                  <a:lnTo>
                    <a:pt x="11250" y="13839"/>
                  </a:lnTo>
                  <a:lnTo>
                    <a:pt x="11250" y="13835"/>
                  </a:lnTo>
                  <a:lnTo>
                    <a:pt x="11256" y="13835"/>
                  </a:lnTo>
                  <a:lnTo>
                    <a:pt x="11264" y="13838"/>
                  </a:lnTo>
                  <a:lnTo>
                    <a:pt x="11270" y="13841"/>
                  </a:lnTo>
                  <a:lnTo>
                    <a:pt x="11287" y="13857"/>
                  </a:lnTo>
                  <a:lnTo>
                    <a:pt x="11292" y="13861"/>
                  </a:lnTo>
                  <a:lnTo>
                    <a:pt x="11299" y="13862"/>
                  </a:lnTo>
                  <a:lnTo>
                    <a:pt x="11313" y="13860"/>
                  </a:lnTo>
                  <a:lnTo>
                    <a:pt x="11320" y="13863"/>
                  </a:lnTo>
                  <a:lnTo>
                    <a:pt x="11316" y="13871"/>
                  </a:lnTo>
                  <a:lnTo>
                    <a:pt x="11314" y="13873"/>
                  </a:lnTo>
                  <a:lnTo>
                    <a:pt x="11354" y="13873"/>
                  </a:lnTo>
                  <a:lnTo>
                    <a:pt x="11363" y="13867"/>
                  </a:lnTo>
                  <a:lnTo>
                    <a:pt x="11356" y="13863"/>
                  </a:lnTo>
                  <a:lnTo>
                    <a:pt x="11351" y="13863"/>
                  </a:lnTo>
                  <a:lnTo>
                    <a:pt x="11342" y="13865"/>
                  </a:lnTo>
                  <a:lnTo>
                    <a:pt x="11335" y="13864"/>
                  </a:lnTo>
                  <a:lnTo>
                    <a:pt x="11332" y="13860"/>
                  </a:lnTo>
                  <a:lnTo>
                    <a:pt x="11329" y="13853"/>
                  </a:lnTo>
                  <a:lnTo>
                    <a:pt x="11325" y="13847"/>
                  </a:lnTo>
                  <a:lnTo>
                    <a:pt x="11298" y="13823"/>
                  </a:lnTo>
                  <a:lnTo>
                    <a:pt x="11289" y="13814"/>
                  </a:lnTo>
                  <a:lnTo>
                    <a:pt x="11265" y="13777"/>
                  </a:lnTo>
                  <a:lnTo>
                    <a:pt x="11257" y="13769"/>
                  </a:lnTo>
                  <a:lnTo>
                    <a:pt x="11238" y="13753"/>
                  </a:lnTo>
                  <a:lnTo>
                    <a:pt x="11230" y="13750"/>
                  </a:lnTo>
                  <a:lnTo>
                    <a:pt x="11238" y="13733"/>
                  </a:lnTo>
                  <a:lnTo>
                    <a:pt x="11241" y="13732"/>
                  </a:lnTo>
                  <a:lnTo>
                    <a:pt x="11242" y="13732"/>
                  </a:lnTo>
                  <a:lnTo>
                    <a:pt x="11243" y="13734"/>
                  </a:lnTo>
                  <a:lnTo>
                    <a:pt x="11247" y="13737"/>
                  </a:lnTo>
                  <a:lnTo>
                    <a:pt x="11257" y="13744"/>
                  </a:lnTo>
                  <a:lnTo>
                    <a:pt x="11262" y="13750"/>
                  </a:lnTo>
                  <a:lnTo>
                    <a:pt x="11265" y="13757"/>
                  </a:lnTo>
                  <a:lnTo>
                    <a:pt x="11272" y="13772"/>
                  </a:lnTo>
                  <a:lnTo>
                    <a:pt x="11284" y="13788"/>
                  </a:lnTo>
                  <a:lnTo>
                    <a:pt x="11298" y="13800"/>
                  </a:lnTo>
                  <a:lnTo>
                    <a:pt x="11318" y="13807"/>
                  </a:lnTo>
                  <a:lnTo>
                    <a:pt x="11338" y="13818"/>
                  </a:lnTo>
                  <a:lnTo>
                    <a:pt x="11357" y="13821"/>
                  </a:lnTo>
                  <a:lnTo>
                    <a:pt x="11362" y="13822"/>
                  </a:lnTo>
                  <a:lnTo>
                    <a:pt x="11365" y="13825"/>
                  </a:lnTo>
                  <a:lnTo>
                    <a:pt x="11365" y="13828"/>
                  </a:lnTo>
                  <a:lnTo>
                    <a:pt x="11364" y="13836"/>
                  </a:lnTo>
                  <a:lnTo>
                    <a:pt x="11365" y="13837"/>
                  </a:lnTo>
                  <a:lnTo>
                    <a:pt x="11380" y="13839"/>
                  </a:lnTo>
                  <a:lnTo>
                    <a:pt x="11402" y="13822"/>
                  </a:lnTo>
                  <a:lnTo>
                    <a:pt x="11415" y="13826"/>
                  </a:lnTo>
                  <a:lnTo>
                    <a:pt x="11415" y="13829"/>
                  </a:lnTo>
                  <a:lnTo>
                    <a:pt x="11415" y="13837"/>
                  </a:lnTo>
                  <a:lnTo>
                    <a:pt x="11420" y="13839"/>
                  </a:lnTo>
                  <a:lnTo>
                    <a:pt x="11424" y="13838"/>
                  </a:lnTo>
                  <a:lnTo>
                    <a:pt x="11427" y="13836"/>
                  </a:lnTo>
                  <a:lnTo>
                    <a:pt x="11430" y="13832"/>
                  </a:lnTo>
                  <a:lnTo>
                    <a:pt x="11434" y="13831"/>
                  </a:lnTo>
                  <a:lnTo>
                    <a:pt x="11454" y="13837"/>
                  </a:lnTo>
                  <a:lnTo>
                    <a:pt x="11474" y="13840"/>
                  </a:lnTo>
                  <a:lnTo>
                    <a:pt x="11484" y="13838"/>
                  </a:lnTo>
                  <a:lnTo>
                    <a:pt x="11491" y="13832"/>
                  </a:lnTo>
                  <a:lnTo>
                    <a:pt x="11494" y="13822"/>
                  </a:lnTo>
                  <a:lnTo>
                    <a:pt x="11493" y="13814"/>
                  </a:lnTo>
                  <a:lnTo>
                    <a:pt x="11495" y="13809"/>
                  </a:lnTo>
                  <a:lnTo>
                    <a:pt x="11522" y="13800"/>
                  </a:lnTo>
                  <a:lnTo>
                    <a:pt x="11538" y="13792"/>
                  </a:lnTo>
                  <a:lnTo>
                    <a:pt x="11530" y="13782"/>
                  </a:lnTo>
                  <a:lnTo>
                    <a:pt x="11531" y="13778"/>
                  </a:lnTo>
                  <a:lnTo>
                    <a:pt x="11554" y="13775"/>
                  </a:lnTo>
                  <a:lnTo>
                    <a:pt x="11561" y="13772"/>
                  </a:lnTo>
                  <a:lnTo>
                    <a:pt x="11620" y="13723"/>
                  </a:lnTo>
                  <a:lnTo>
                    <a:pt x="11627" y="13721"/>
                  </a:lnTo>
                  <a:lnTo>
                    <a:pt x="11633" y="13716"/>
                  </a:lnTo>
                  <a:lnTo>
                    <a:pt x="11642" y="13698"/>
                  </a:lnTo>
                  <a:lnTo>
                    <a:pt x="11648" y="13693"/>
                  </a:lnTo>
                  <a:lnTo>
                    <a:pt x="11685" y="13694"/>
                  </a:lnTo>
                  <a:lnTo>
                    <a:pt x="11691" y="13690"/>
                  </a:lnTo>
                  <a:lnTo>
                    <a:pt x="11698" y="13682"/>
                  </a:lnTo>
                  <a:lnTo>
                    <a:pt x="11703" y="13672"/>
                  </a:lnTo>
                  <a:lnTo>
                    <a:pt x="11706" y="13663"/>
                  </a:lnTo>
                  <a:lnTo>
                    <a:pt x="11711" y="13656"/>
                  </a:lnTo>
                  <a:lnTo>
                    <a:pt x="11734" y="13648"/>
                  </a:lnTo>
                  <a:lnTo>
                    <a:pt x="11726" y="13638"/>
                  </a:lnTo>
                  <a:lnTo>
                    <a:pt x="11700" y="13619"/>
                  </a:lnTo>
                  <a:lnTo>
                    <a:pt x="11700" y="13604"/>
                  </a:lnTo>
                  <a:lnTo>
                    <a:pt x="11705" y="13592"/>
                  </a:lnTo>
                  <a:lnTo>
                    <a:pt x="11743" y="13544"/>
                  </a:lnTo>
                  <a:lnTo>
                    <a:pt x="11748" y="13523"/>
                  </a:lnTo>
                  <a:lnTo>
                    <a:pt x="11745" y="13494"/>
                  </a:lnTo>
                  <a:lnTo>
                    <a:pt x="11742" y="13479"/>
                  </a:lnTo>
                  <a:lnTo>
                    <a:pt x="11741" y="13468"/>
                  </a:lnTo>
                  <a:lnTo>
                    <a:pt x="11742" y="13457"/>
                  </a:lnTo>
                  <a:lnTo>
                    <a:pt x="11745" y="13447"/>
                  </a:lnTo>
                  <a:lnTo>
                    <a:pt x="11749" y="13436"/>
                  </a:lnTo>
                  <a:lnTo>
                    <a:pt x="11751" y="13431"/>
                  </a:lnTo>
                  <a:lnTo>
                    <a:pt x="11750" y="13424"/>
                  </a:lnTo>
                  <a:lnTo>
                    <a:pt x="11748" y="13416"/>
                  </a:lnTo>
                  <a:lnTo>
                    <a:pt x="11747" y="13410"/>
                  </a:lnTo>
                  <a:lnTo>
                    <a:pt x="11748" y="13407"/>
                  </a:lnTo>
                  <a:lnTo>
                    <a:pt x="11764" y="13404"/>
                  </a:lnTo>
                  <a:lnTo>
                    <a:pt x="11821" y="13370"/>
                  </a:lnTo>
                  <a:lnTo>
                    <a:pt x="11828" y="13361"/>
                  </a:lnTo>
                  <a:lnTo>
                    <a:pt x="11829" y="13353"/>
                  </a:lnTo>
                  <a:lnTo>
                    <a:pt x="11830" y="13336"/>
                  </a:lnTo>
                  <a:lnTo>
                    <a:pt x="11832" y="13328"/>
                  </a:lnTo>
                  <a:lnTo>
                    <a:pt x="11839" y="13318"/>
                  </a:lnTo>
                  <a:lnTo>
                    <a:pt x="11841" y="13312"/>
                  </a:lnTo>
                  <a:lnTo>
                    <a:pt x="11841" y="13302"/>
                  </a:lnTo>
                  <a:lnTo>
                    <a:pt x="11836" y="13291"/>
                  </a:lnTo>
                  <a:lnTo>
                    <a:pt x="11825" y="13267"/>
                  </a:lnTo>
                  <a:lnTo>
                    <a:pt x="11822" y="13257"/>
                  </a:lnTo>
                  <a:lnTo>
                    <a:pt x="11822" y="13251"/>
                  </a:lnTo>
                  <a:lnTo>
                    <a:pt x="11825" y="13242"/>
                  </a:lnTo>
                  <a:lnTo>
                    <a:pt x="11829" y="13234"/>
                  </a:lnTo>
                  <a:lnTo>
                    <a:pt x="11832" y="13230"/>
                  </a:lnTo>
                  <a:lnTo>
                    <a:pt x="11839" y="13232"/>
                  </a:lnTo>
                  <a:lnTo>
                    <a:pt x="11841" y="13238"/>
                  </a:lnTo>
                  <a:lnTo>
                    <a:pt x="11841" y="13245"/>
                  </a:lnTo>
                  <a:lnTo>
                    <a:pt x="11843" y="13252"/>
                  </a:lnTo>
                  <a:lnTo>
                    <a:pt x="11855" y="13257"/>
                  </a:lnTo>
                  <a:lnTo>
                    <a:pt x="11864" y="13246"/>
                  </a:lnTo>
                  <a:lnTo>
                    <a:pt x="11874" y="13220"/>
                  </a:lnTo>
                  <a:lnTo>
                    <a:pt x="11880" y="13217"/>
                  </a:lnTo>
                  <a:lnTo>
                    <a:pt x="11895" y="13214"/>
                  </a:lnTo>
                  <a:lnTo>
                    <a:pt x="11900" y="13209"/>
                  </a:lnTo>
                  <a:lnTo>
                    <a:pt x="11900" y="13204"/>
                  </a:lnTo>
                  <a:lnTo>
                    <a:pt x="11893" y="13193"/>
                  </a:lnTo>
                  <a:lnTo>
                    <a:pt x="11891" y="13185"/>
                  </a:lnTo>
                  <a:lnTo>
                    <a:pt x="11890" y="13175"/>
                  </a:lnTo>
                  <a:lnTo>
                    <a:pt x="11895" y="13148"/>
                  </a:lnTo>
                  <a:lnTo>
                    <a:pt x="11901" y="13125"/>
                  </a:lnTo>
                  <a:lnTo>
                    <a:pt x="11912" y="13101"/>
                  </a:lnTo>
                  <a:lnTo>
                    <a:pt x="11916" y="13087"/>
                  </a:lnTo>
                  <a:lnTo>
                    <a:pt x="11919" y="13079"/>
                  </a:lnTo>
                  <a:lnTo>
                    <a:pt x="11925" y="13076"/>
                  </a:lnTo>
                  <a:lnTo>
                    <a:pt x="11931" y="13075"/>
                  </a:lnTo>
                  <a:lnTo>
                    <a:pt x="11938" y="13072"/>
                  </a:lnTo>
                  <a:lnTo>
                    <a:pt x="11941" y="13067"/>
                  </a:lnTo>
                  <a:lnTo>
                    <a:pt x="11948" y="13051"/>
                  </a:lnTo>
                  <a:lnTo>
                    <a:pt x="11945" y="13044"/>
                  </a:lnTo>
                  <a:lnTo>
                    <a:pt x="11940" y="13039"/>
                  </a:lnTo>
                  <a:lnTo>
                    <a:pt x="11935" y="13035"/>
                  </a:lnTo>
                  <a:lnTo>
                    <a:pt x="11930" y="13033"/>
                  </a:lnTo>
                  <a:lnTo>
                    <a:pt x="11938" y="13021"/>
                  </a:lnTo>
                  <a:lnTo>
                    <a:pt x="11964" y="12998"/>
                  </a:lnTo>
                  <a:lnTo>
                    <a:pt x="11972" y="12986"/>
                  </a:lnTo>
                  <a:lnTo>
                    <a:pt x="11969" y="12978"/>
                  </a:lnTo>
                  <a:lnTo>
                    <a:pt x="11961" y="12969"/>
                  </a:lnTo>
                  <a:lnTo>
                    <a:pt x="11956" y="12954"/>
                  </a:lnTo>
                  <a:lnTo>
                    <a:pt x="11960" y="12942"/>
                  </a:lnTo>
                  <a:lnTo>
                    <a:pt x="11968" y="12934"/>
                  </a:lnTo>
                  <a:lnTo>
                    <a:pt x="11971" y="12925"/>
                  </a:lnTo>
                  <a:lnTo>
                    <a:pt x="11960" y="12909"/>
                  </a:lnTo>
                  <a:lnTo>
                    <a:pt x="11948" y="12900"/>
                  </a:lnTo>
                  <a:lnTo>
                    <a:pt x="11925" y="12893"/>
                  </a:lnTo>
                  <a:lnTo>
                    <a:pt x="11914" y="12886"/>
                  </a:lnTo>
                  <a:lnTo>
                    <a:pt x="11919" y="12876"/>
                  </a:lnTo>
                  <a:lnTo>
                    <a:pt x="11918" y="12868"/>
                  </a:lnTo>
                  <a:lnTo>
                    <a:pt x="11912" y="12863"/>
                  </a:lnTo>
                  <a:lnTo>
                    <a:pt x="11783" y="12854"/>
                  </a:lnTo>
                  <a:lnTo>
                    <a:pt x="11727" y="12867"/>
                  </a:lnTo>
                  <a:lnTo>
                    <a:pt x="11692" y="12855"/>
                  </a:lnTo>
                  <a:lnTo>
                    <a:pt x="11672" y="12851"/>
                  </a:lnTo>
                  <a:lnTo>
                    <a:pt x="11652" y="12853"/>
                  </a:lnTo>
                  <a:lnTo>
                    <a:pt x="11640" y="12864"/>
                  </a:lnTo>
                  <a:lnTo>
                    <a:pt x="11647" y="12868"/>
                  </a:lnTo>
                  <a:lnTo>
                    <a:pt x="11643" y="12879"/>
                  </a:lnTo>
                  <a:lnTo>
                    <a:pt x="11633" y="12879"/>
                  </a:lnTo>
                  <a:lnTo>
                    <a:pt x="11610" y="12873"/>
                  </a:lnTo>
                  <a:lnTo>
                    <a:pt x="11568" y="12874"/>
                  </a:lnTo>
                  <a:lnTo>
                    <a:pt x="11555" y="12879"/>
                  </a:lnTo>
                  <a:lnTo>
                    <a:pt x="11532" y="12893"/>
                  </a:lnTo>
                  <a:lnTo>
                    <a:pt x="11520" y="12895"/>
                  </a:lnTo>
                  <a:lnTo>
                    <a:pt x="11502" y="12888"/>
                  </a:lnTo>
                  <a:lnTo>
                    <a:pt x="11339" y="12896"/>
                  </a:lnTo>
                  <a:lnTo>
                    <a:pt x="11310" y="12889"/>
                  </a:lnTo>
                  <a:lnTo>
                    <a:pt x="11210" y="12895"/>
                  </a:lnTo>
                  <a:lnTo>
                    <a:pt x="11203" y="12892"/>
                  </a:lnTo>
                  <a:lnTo>
                    <a:pt x="11186" y="12882"/>
                  </a:lnTo>
                  <a:lnTo>
                    <a:pt x="11174" y="12884"/>
                  </a:lnTo>
                  <a:lnTo>
                    <a:pt x="11149" y="12898"/>
                  </a:lnTo>
                  <a:lnTo>
                    <a:pt x="11136" y="12891"/>
                  </a:lnTo>
                  <a:lnTo>
                    <a:pt x="11128" y="12882"/>
                  </a:lnTo>
                  <a:lnTo>
                    <a:pt x="11108" y="12867"/>
                  </a:lnTo>
                  <a:lnTo>
                    <a:pt x="11099" y="12858"/>
                  </a:lnTo>
                  <a:lnTo>
                    <a:pt x="11097" y="12854"/>
                  </a:lnTo>
                  <a:lnTo>
                    <a:pt x="11096" y="12845"/>
                  </a:lnTo>
                  <a:lnTo>
                    <a:pt x="11094" y="12841"/>
                  </a:lnTo>
                  <a:lnTo>
                    <a:pt x="11091" y="12838"/>
                  </a:lnTo>
                  <a:lnTo>
                    <a:pt x="11087" y="12835"/>
                  </a:lnTo>
                  <a:lnTo>
                    <a:pt x="11078" y="12826"/>
                  </a:lnTo>
                  <a:lnTo>
                    <a:pt x="11070" y="12822"/>
                  </a:lnTo>
                  <a:lnTo>
                    <a:pt x="11063" y="12819"/>
                  </a:lnTo>
                  <a:lnTo>
                    <a:pt x="11047" y="12817"/>
                  </a:lnTo>
                  <a:lnTo>
                    <a:pt x="10990" y="12792"/>
                  </a:lnTo>
                  <a:lnTo>
                    <a:pt x="10983" y="12785"/>
                  </a:lnTo>
                  <a:lnTo>
                    <a:pt x="10974" y="12774"/>
                  </a:lnTo>
                  <a:lnTo>
                    <a:pt x="10966" y="12763"/>
                  </a:lnTo>
                  <a:lnTo>
                    <a:pt x="10961" y="12753"/>
                  </a:lnTo>
                  <a:lnTo>
                    <a:pt x="10955" y="12732"/>
                  </a:lnTo>
                  <a:lnTo>
                    <a:pt x="10947" y="12721"/>
                  </a:lnTo>
                  <a:lnTo>
                    <a:pt x="10937" y="12715"/>
                  </a:lnTo>
                  <a:lnTo>
                    <a:pt x="10898" y="12700"/>
                  </a:lnTo>
                  <a:lnTo>
                    <a:pt x="10891" y="12699"/>
                  </a:lnTo>
                  <a:lnTo>
                    <a:pt x="10887" y="12697"/>
                  </a:lnTo>
                  <a:lnTo>
                    <a:pt x="10876" y="12684"/>
                  </a:lnTo>
                  <a:lnTo>
                    <a:pt x="10872" y="12681"/>
                  </a:lnTo>
                  <a:lnTo>
                    <a:pt x="10830" y="12647"/>
                  </a:lnTo>
                  <a:lnTo>
                    <a:pt x="10814" y="12640"/>
                  </a:lnTo>
                  <a:lnTo>
                    <a:pt x="10784" y="12634"/>
                  </a:lnTo>
                  <a:lnTo>
                    <a:pt x="10738" y="12609"/>
                  </a:lnTo>
                  <a:lnTo>
                    <a:pt x="10684" y="12595"/>
                  </a:lnTo>
                  <a:lnTo>
                    <a:pt x="10605" y="12590"/>
                  </a:lnTo>
                  <a:lnTo>
                    <a:pt x="10515" y="12569"/>
                  </a:lnTo>
                  <a:lnTo>
                    <a:pt x="10450" y="12569"/>
                  </a:lnTo>
                  <a:lnTo>
                    <a:pt x="10376" y="12568"/>
                  </a:lnTo>
                  <a:lnTo>
                    <a:pt x="10352" y="12558"/>
                  </a:lnTo>
                  <a:lnTo>
                    <a:pt x="10309" y="12557"/>
                  </a:lnTo>
                  <a:lnTo>
                    <a:pt x="10296" y="12562"/>
                  </a:lnTo>
                  <a:lnTo>
                    <a:pt x="10291" y="12575"/>
                  </a:lnTo>
                  <a:lnTo>
                    <a:pt x="10298" y="12580"/>
                  </a:lnTo>
                  <a:lnTo>
                    <a:pt x="10306" y="12589"/>
                  </a:lnTo>
                  <a:lnTo>
                    <a:pt x="10319" y="12607"/>
                  </a:lnTo>
                  <a:lnTo>
                    <a:pt x="10347" y="12634"/>
                  </a:lnTo>
                  <a:lnTo>
                    <a:pt x="10338" y="12640"/>
                  </a:lnTo>
                  <a:lnTo>
                    <a:pt x="10326" y="12636"/>
                  </a:lnTo>
                  <a:lnTo>
                    <a:pt x="10301" y="12619"/>
                  </a:lnTo>
                  <a:lnTo>
                    <a:pt x="10149" y="12559"/>
                  </a:lnTo>
                  <a:lnTo>
                    <a:pt x="10160" y="12550"/>
                  </a:lnTo>
                  <a:lnTo>
                    <a:pt x="10189" y="12545"/>
                  </a:lnTo>
                  <a:lnTo>
                    <a:pt x="10201" y="12537"/>
                  </a:lnTo>
                  <a:lnTo>
                    <a:pt x="10214" y="12532"/>
                  </a:lnTo>
                  <a:lnTo>
                    <a:pt x="10265" y="12548"/>
                  </a:lnTo>
                  <a:lnTo>
                    <a:pt x="10292" y="12541"/>
                  </a:lnTo>
                  <a:lnTo>
                    <a:pt x="10300" y="12541"/>
                  </a:lnTo>
                  <a:lnTo>
                    <a:pt x="10316" y="12547"/>
                  </a:lnTo>
                  <a:lnTo>
                    <a:pt x="10559" y="12548"/>
                  </a:lnTo>
                  <a:lnTo>
                    <a:pt x="10617" y="12526"/>
                  </a:lnTo>
                  <a:lnTo>
                    <a:pt x="10621" y="12527"/>
                  </a:lnTo>
                  <a:lnTo>
                    <a:pt x="10624" y="12529"/>
                  </a:lnTo>
                  <a:lnTo>
                    <a:pt x="10626" y="12532"/>
                  </a:lnTo>
                  <a:lnTo>
                    <a:pt x="10627" y="12536"/>
                  </a:lnTo>
                  <a:lnTo>
                    <a:pt x="10627" y="12539"/>
                  </a:lnTo>
                  <a:lnTo>
                    <a:pt x="10625" y="12541"/>
                  </a:lnTo>
                  <a:lnTo>
                    <a:pt x="10601" y="12548"/>
                  </a:lnTo>
                  <a:lnTo>
                    <a:pt x="10572" y="12550"/>
                  </a:lnTo>
                  <a:lnTo>
                    <a:pt x="10559" y="12554"/>
                  </a:lnTo>
                  <a:lnTo>
                    <a:pt x="10549" y="12564"/>
                  </a:lnTo>
                  <a:lnTo>
                    <a:pt x="10602" y="12576"/>
                  </a:lnTo>
                  <a:lnTo>
                    <a:pt x="10629" y="12574"/>
                  </a:lnTo>
                  <a:lnTo>
                    <a:pt x="10649" y="12560"/>
                  </a:lnTo>
                  <a:lnTo>
                    <a:pt x="10659" y="12552"/>
                  </a:lnTo>
                  <a:lnTo>
                    <a:pt x="10669" y="12547"/>
                  </a:lnTo>
                  <a:lnTo>
                    <a:pt x="10693" y="12544"/>
                  </a:lnTo>
                  <a:lnTo>
                    <a:pt x="10700" y="12545"/>
                  </a:lnTo>
                  <a:lnTo>
                    <a:pt x="10723" y="12555"/>
                  </a:lnTo>
                  <a:lnTo>
                    <a:pt x="10746" y="12557"/>
                  </a:lnTo>
                  <a:lnTo>
                    <a:pt x="10751" y="12559"/>
                  </a:lnTo>
                  <a:lnTo>
                    <a:pt x="10763" y="12571"/>
                  </a:lnTo>
                  <a:lnTo>
                    <a:pt x="10778" y="12578"/>
                  </a:lnTo>
                  <a:lnTo>
                    <a:pt x="10792" y="12581"/>
                  </a:lnTo>
                  <a:lnTo>
                    <a:pt x="10803" y="12581"/>
                  </a:lnTo>
                  <a:lnTo>
                    <a:pt x="10811" y="12576"/>
                  </a:lnTo>
                  <a:lnTo>
                    <a:pt x="10815" y="12566"/>
                  </a:lnTo>
                  <a:lnTo>
                    <a:pt x="10813" y="12554"/>
                  </a:lnTo>
                  <a:lnTo>
                    <a:pt x="10806" y="12541"/>
                  </a:lnTo>
                  <a:lnTo>
                    <a:pt x="10795" y="12532"/>
                  </a:lnTo>
                  <a:lnTo>
                    <a:pt x="10700" y="12503"/>
                  </a:lnTo>
                  <a:lnTo>
                    <a:pt x="10712" y="12495"/>
                  </a:lnTo>
                  <a:lnTo>
                    <a:pt x="10784" y="12496"/>
                  </a:lnTo>
                  <a:lnTo>
                    <a:pt x="10791" y="12501"/>
                  </a:lnTo>
                  <a:lnTo>
                    <a:pt x="10810" y="12491"/>
                  </a:lnTo>
                  <a:lnTo>
                    <a:pt x="10816" y="12490"/>
                  </a:lnTo>
                  <a:lnTo>
                    <a:pt x="10823" y="12494"/>
                  </a:lnTo>
                  <a:lnTo>
                    <a:pt x="10838" y="12505"/>
                  </a:lnTo>
                  <a:lnTo>
                    <a:pt x="10872" y="12514"/>
                  </a:lnTo>
                  <a:lnTo>
                    <a:pt x="10879" y="12518"/>
                  </a:lnTo>
                  <a:lnTo>
                    <a:pt x="10884" y="12525"/>
                  </a:lnTo>
                  <a:lnTo>
                    <a:pt x="10889" y="12538"/>
                  </a:lnTo>
                  <a:lnTo>
                    <a:pt x="10894" y="12543"/>
                  </a:lnTo>
                  <a:lnTo>
                    <a:pt x="10901" y="12546"/>
                  </a:lnTo>
                  <a:lnTo>
                    <a:pt x="10907" y="12545"/>
                  </a:lnTo>
                  <a:lnTo>
                    <a:pt x="10909" y="12541"/>
                  </a:lnTo>
                  <a:lnTo>
                    <a:pt x="10905" y="12534"/>
                  </a:lnTo>
                  <a:lnTo>
                    <a:pt x="10915" y="12530"/>
                  </a:lnTo>
                  <a:lnTo>
                    <a:pt x="10931" y="12534"/>
                  </a:lnTo>
                  <a:lnTo>
                    <a:pt x="10961" y="12550"/>
                  </a:lnTo>
                  <a:lnTo>
                    <a:pt x="10965" y="12556"/>
                  </a:lnTo>
                  <a:lnTo>
                    <a:pt x="10970" y="12563"/>
                  </a:lnTo>
                  <a:lnTo>
                    <a:pt x="10975" y="12568"/>
                  </a:lnTo>
                  <a:lnTo>
                    <a:pt x="10983" y="12570"/>
                  </a:lnTo>
                  <a:lnTo>
                    <a:pt x="10990" y="12570"/>
                  </a:lnTo>
                  <a:lnTo>
                    <a:pt x="11008" y="12574"/>
                  </a:lnTo>
                  <a:lnTo>
                    <a:pt x="11036" y="12587"/>
                  </a:lnTo>
                  <a:lnTo>
                    <a:pt x="11042" y="12592"/>
                  </a:lnTo>
                  <a:lnTo>
                    <a:pt x="11045" y="12598"/>
                  </a:lnTo>
                  <a:lnTo>
                    <a:pt x="11047" y="12604"/>
                  </a:lnTo>
                  <a:lnTo>
                    <a:pt x="11050" y="12610"/>
                  </a:lnTo>
                  <a:lnTo>
                    <a:pt x="11055" y="12616"/>
                  </a:lnTo>
                  <a:lnTo>
                    <a:pt x="11062" y="12619"/>
                  </a:lnTo>
                  <a:lnTo>
                    <a:pt x="11085" y="12622"/>
                  </a:lnTo>
                  <a:lnTo>
                    <a:pt x="11111" y="12634"/>
                  </a:lnTo>
                  <a:lnTo>
                    <a:pt x="11119" y="12635"/>
                  </a:lnTo>
                  <a:lnTo>
                    <a:pt x="11154" y="12629"/>
                  </a:lnTo>
                  <a:lnTo>
                    <a:pt x="11159" y="12626"/>
                  </a:lnTo>
                  <a:lnTo>
                    <a:pt x="11164" y="12625"/>
                  </a:lnTo>
                  <a:lnTo>
                    <a:pt x="11176" y="12633"/>
                  </a:lnTo>
                  <a:lnTo>
                    <a:pt x="11182" y="12635"/>
                  </a:lnTo>
                  <a:lnTo>
                    <a:pt x="11190" y="12636"/>
                  </a:lnTo>
                  <a:lnTo>
                    <a:pt x="11206" y="12640"/>
                  </a:lnTo>
                  <a:lnTo>
                    <a:pt x="11321" y="12649"/>
                  </a:lnTo>
                  <a:lnTo>
                    <a:pt x="11335" y="12655"/>
                  </a:lnTo>
                  <a:lnTo>
                    <a:pt x="11334" y="12660"/>
                  </a:lnTo>
                  <a:lnTo>
                    <a:pt x="11311" y="12661"/>
                  </a:lnTo>
                  <a:lnTo>
                    <a:pt x="11270" y="12654"/>
                  </a:lnTo>
                  <a:lnTo>
                    <a:pt x="11178" y="12665"/>
                  </a:lnTo>
                  <a:lnTo>
                    <a:pt x="11207" y="12669"/>
                  </a:lnTo>
                  <a:lnTo>
                    <a:pt x="11222" y="12675"/>
                  </a:lnTo>
                  <a:lnTo>
                    <a:pt x="11236" y="12685"/>
                  </a:lnTo>
                  <a:lnTo>
                    <a:pt x="11249" y="12693"/>
                  </a:lnTo>
                  <a:lnTo>
                    <a:pt x="11279" y="12693"/>
                  </a:lnTo>
                  <a:lnTo>
                    <a:pt x="11292" y="12696"/>
                  </a:lnTo>
                  <a:lnTo>
                    <a:pt x="11330" y="12712"/>
                  </a:lnTo>
                  <a:lnTo>
                    <a:pt x="11351" y="12730"/>
                  </a:lnTo>
                  <a:lnTo>
                    <a:pt x="11378" y="12745"/>
                  </a:lnTo>
                  <a:lnTo>
                    <a:pt x="11387" y="12748"/>
                  </a:lnTo>
                  <a:lnTo>
                    <a:pt x="11391" y="12750"/>
                  </a:lnTo>
                  <a:lnTo>
                    <a:pt x="11401" y="12763"/>
                  </a:lnTo>
                  <a:lnTo>
                    <a:pt x="11404" y="12766"/>
                  </a:lnTo>
                  <a:lnTo>
                    <a:pt x="11408" y="12767"/>
                  </a:lnTo>
                  <a:lnTo>
                    <a:pt x="11424" y="12778"/>
                  </a:lnTo>
                  <a:lnTo>
                    <a:pt x="11429" y="12783"/>
                  </a:lnTo>
                  <a:lnTo>
                    <a:pt x="11438" y="12796"/>
                  </a:lnTo>
                  <a:lnTo>
                    <a:pt x="11443" y="12801"/>
                  </a:lnTo>
                  <a:lnTo>
                    <a:pt x="11450" y="12805"/>
                  </a:lnTo>
                  <a:lnTo>
                    <a:pt x="11464" y="12807"/>
                  </a:lnTo>
                  <a:lnTo>
                    <a:pt x="11510" y="12830"/>
                  </a:lnTo>
                  <a:lnTo>
                    <a:pt x="11566" y="12841"/>
                  </a:lnTo>
                  <a:lnTo>
                    <a:pt x="11771" y="12816"/>
                  </a:lnTo>
                  <a:lnTo>
                    <a:pt x="11795" y="12803"/>
                  </a:lnTo>
                  <a:lnTo>
                    <a:pt x="11811" y="12788"/>
                  </a:lnTo>
                  <a:lnTo>
                    <a:pt x="11828" y="12781"/>
                  </a:lnTo>
                  <a:lnTo>
                    <a:pt x="11833" y="12777"/>
                  </a:lnTo>
                  <a:lnTo>
                    <a:pt x="11836" y="12770"/>
                  </a:lnTo>
                  <a:lnTo>
                    <a:pt x="11844" y="12760"/>
                  </a:lnTo>
                  <a:lnTo>
                    <a:pt x="11871" y="12750"/>
                  </a:lnTo>
                  <a:lnTo>
                    <a:pt x="11874" y="12737"/>
                  </a:lnTo>
                  <a:lnTo>
                    <a:pt x="11869" y="12731"/>
                  </a:lnTo>
                  <a:lnTo>
                    <a:pt x="11854" y="12728"/>
                  </a:lnTo>
                  <a:lnTo>
                    <a:pt x="11848" y="12718"/>
                  </a:lnTo>
                  <a:lnTo>
                    <a:pt x="11847" y="12711"/>
                  </a:lnTo>
                  <a:lnTo>
                    <a:pt x="11849" y="12703"/>
                  </a:lnTo>
                  <a:lnTo>
                    <a:pt x="11852" y="12697"/>
                  </a:lnTo>
                  <a:lnTo>
                    <a:pt x="11855" y="12693"/>
                  </a:lnTo>
                  <a:lnTo>
                    <a:pt x="11860" y="12688"/>
                  </a:lnTo>
                  <a:lnTo>
                    <a:pt x="11873" y="12690"/>
                  </a:lnTo>
                  <a:lnTo>
                    <a:pt x="11879" y="12686"/>
                  </a:lnTo>
                  <a:lnTo>
                    <a:pt x="11879" y="12685"/>
                  </a:lnTo>
                  <a:lnTo>
                    <a:pt x="11878" y="12680"/>
                  </a:lnTo>
                  <a:lnTo>
                    <a:pt x="11878" y="12675"/>
                  </a:lnTo>
                  <a:lnTo>
                    <a:pt x="11878" y="12672"/>
                  </a:lnTo>
                  <a:lnTo>
                    <a:pt x="11880" y="12669"/>
                  </a:lnTo>
                  <a:lnTo>
                    <a:pt x="11886" y="12665"/>
                  </a:lnTo>
                  <a:lnTo>
                    <a:pt x="11889" y="12660"/>
                  </a:lnTo>
                  <a:lnTo>
                    <a:pt x="11883" y="12653"/>
                  </a:lnTo>
                  <a:lnTo>
                    <a:pt x="11881" y="12652"/>
                  </a:lnTo>
                  <a:lnTo>
                    <a:pt x="11886" y="12646"/>
                  </a:lnTo>
                  <a:lnTo>
                    <a:pt x="11912" y="12633"/>
                  </a:lnTo>
                  <a:lnTo>
                    <a:pt x="11928" y="12629"/>
                  </a:lnTo>
                  <a:lnTo>
                    <a:pt x="11936" y="12624"/>
                  </a:lnTo>
                  <a:lnTo>
                    <a:pt x="11941" y="12615"/>
                  </a:lnTo>
                  <a:lnTo>
                    <a:pt x="11944" y="12607"/>
                  </a:lnTo>
                  <a:lnTo>
                    <a:pt x="11959" y="12588"/>
                  </a:lnTo>
                  <a:lnTo>
                    <a:pt x="11963" y="12580"/>
                  </a:lnTo>
                  <a:lnTo>
                    <a:pt x="11968" y="12564"/>
                  </a:lnTo>
                  <a:lnTo>
                    <a:pt x="11972" y="12556"/>
                  </a:lnTo>
                  <a:lnTo>
                    <a:pt x="11979" y="12548"/>
                  </a:lnTo>
                  <a:lnTo>
                    <a:pt x="11994" y="12537"/>
                  </a:lnTo>
                  <a:lnTo>
                    <a:pt x="12003" y="12534"/>
                  </a:lnTo>
                  <a:lnTo>
                    <a:pt x="12015" y="12534"/>
                  </a:lnTo>
                  <a:lnTo>
                    <a:pt x="12018" y="12532"/>
                  </a:lnTo>
                  <a:lnTo>
                    <a:pt x="12019" y="12528"/>
                  </a:lnTo>
                  <a:lnTo>
                    <a:pt x="12019" y="12517"/>
                  </a:lnTo>
                  <a:lnTo>
                    <a:pt x="12022" y="12507"/>
                  </a:lnTo>
                  <a:lnTo>
                    <a:pt x="12034" y="12485"/>
                  </a:lnTo>
                  <a:lnTo>
                    <a:pt x="12036" y="12477"/>
                  </a:lnTo>
                  <a:lnTo>
                    <a:pt x="12036" y="12473"/>
                  </a:lnTo>
                  <a:lnTo>
                    <a:pt x="12035" y="12469"/>
                  </a:lnTo>
                  <a:lnTo>
                    <a:pt x="12034" y="12465"/>
                  </a:lnTo>
                  <a:lnTo>
                    <a:pt x="12033" y="12460"/>
                  </a:lnTo>
                  <a:lnTo>
                    <a:pt x="12031" y="12457"/>
                  </a:lnTo>
                  <a:lnTo>
                    <a:pt x="12030" y="12454"/>
                  </a:lnTo>
                  <a:lnTo>
                    <a:pt x="12033" y="12450"/>
                  </a:lnTo>
                  <a:lnTo>
                    <a:pt x="12028" y="12445"/>
                  </a:lnTo>
                  <a:lnTo>
                    <a:pt x="12022" y="12441"/>
                  </a:lnTo>
                  <a:lnTo>
                    <a:pt x="12016" y="12436"/>
                  </a:lnTo>
                  <a:lnTo>
                    <a:pt x="12011" y="12429"/>
                  </a:lnTo>
                  <a:lnTo>
                    <a:pt x="12012" y="12427"/>
                  </a:lnTo>
                  <a:lnTo>
                    <a:pt x="12017" y="12420"/>
                  </a:lnTo>
                  <a:lnTo>
                    <a:pt x="12019" y="12417"/>
                  </a:lnTo>
                  <a:lnTo>
                    <a:pt x="12018" y="12414"/>
                  </a:lnTo>
                  <a:lnTo>
                    <a:pt x="12017" y="12413"/>
                  </a:lnTo>
                  <a:lnTo>
                    <a:pt x="12015" y="12412"/>
                  </a:lnTo>
                  <a:lnTo>
                    <a:pt x="12014" y="12410"/>
                  </a:lnTo>
                  <a:lnTo>
                    <a:pt x="12016" y="12399"/>
                  </a:lnTo>
                  <a:lnTo>
                    <a:pt x="12022" y="12388"/>
                  </a:lnTo>
                  <a:lnTo>
                    <a:pt x="12026" y="12378"/>
                  </a:lnTo>
                  <a:lnTo>
                    <a:pt x="12021" y="12367"/>
                  </a:lnTo>
                  <a:lnTo>
                    <a:pt x="12025" y="12362"/>
                  </a:lnTo>
                  <a:lnTo>
                    <a:pt x="12030" y="12360"/>
                  </a:lnTo>
                  <a:lnTo>
                    <a:pt x="12042" y="12359"/>
                  </a:lnTo>
                  <a:lnTo>
                    <a:pt x="12048" y="12356"/>
                  </a:lnTo>
                  <a:lnTo>
                    <a:pt x="12053" y="12352"/>
                  </a:lnTo>
                  <a:lnTo>
                    <a:pt x="12056" y="12349"/>
                  </a:lnTo>
                  <a:lnTo>
                    <a:pt x="12056" y="12347"/>
                  </a:lnTo>
                  <a:lnTo>
                    <a:pt x="12057" y="12344"/>
                  </a:lnTo>
                  <a:lnTo>
                    <a:pt x="12058" y="12341"/>
                  </a:lnTo>
                  <a:lnTo>
                    <a:pt x="12064" y="12337"/>
                  </a:lnTo>
                  <a:lnTo>
                    <a:pt x="12076" y="12333"/>
                  </a:lnTo>
                  <a:lnTo>
                    <a:pt x="12080" y="12328"/>
                  </a:lnTo>
                  <a:lnTo>
                    <a:pt x="12082" y="12322"/>
                  </a:lnTo>
                  <a:lnTo>
                    <a:pt x="12083" y="12317"/>
                  </a:lnTo>
                  <a:lnTo>
                    <a:pt x="12083" y="12311"/>
                  </a:lnTo>
                  <a:lnTo>
                    <a:pt x="12083" y="12305"/>
                  </a:lnTo>
                  <a:lnTo>
                    <a:pt x="12089" y="12294"/>
                  </a:lnTo>
                  <a:lnTo>
                    <a:pt x="12100" y="12287"/>
                  </a:lnTo>
                  <a:lnTo>
                    <a:pt x="12123" y="12282"/>
                  </a:lnTo>
                  <a:cubicBezTo>
                    <a:pt x="12123" y="12282"/>
                    <a:pt x="12134" y="12277"/>
                    <a:pt x="12134" y="12277"/>
                  </a:cubicBezTo>
                  <a:close/>
                  <a:moveTo>
                    <a:pt x="6414" y="10788"/>
                  </a:moveTo>
                  <a:lnTo>
                    <a:pt x="6418" y="10784"/>
                  </a:lnTo>
                  <a:lnTo>
                    <a:pt x="6421" y="10777"/>
                  </a:lnTo>
                  <a:lnTo>
                    <a:pt x="6426" y="10763"/>
                  </a:lnTo>
                  <a:lnTo>
                    <a:pt x="6422" y="10746"/>
                  </a:lnTo>
                  <a:lnTo>
                    <a:pt x="6421" y="10737"/>
                  </a:lnTo>
                  <a:lnTo>
                    <a:pt x="6420" y="10729"/>
                  </a:lnTo>
                  <a:lnTo>
                    <a:pt x="6421" y="10723"/>
                  </a:lnTo>
                  <a:lnTo>
                    <a:pt x="6423" y="10705"/>
                  </a:lnTo>
                  <a:lnTo>
                    <a:pt x="6424" y="10694"/>
                  </a:lnTo>
                  <a:lnTo>
                    <a:pt x="6420" y="10682"/>
                  </a:lnTo>
                  <a:lnTo>
                    <a:pt x="6412" y="10680"/>
                  </a:lnTo>
                  <a:lnTo>
                    <a:pt x="6404" y="10682"/>
                  </a:lnTo>
                  <a:lnTo>
                    <a:pt x="6396" y="10681"/>
                  </a:lnTo>
                  <a:lnTo>
                    <a:pt x="6331" y="10653"/>
                  </a:lnTo>
                  <a:lnTo>
                    <a:pt x="6315" y="10655"/>
                  </a:lnTo>
                  <a:lnTo>
                    <a:pt x="6304" y="10673"/>
                  </a:lnTo>
                  <a:lnTo>
                    <a:pt x="6304" y="10676"/>
                  </a:lnTo>
                  <a:lnTo>
                    <a:pt x="6304" y="10680"/>
                  </a:lnTo>
                  <a:lnTo>
                    <a:pt x="6304" y="10686"/>
                  </a:lnTo>
                  <a:lnTo>
                    <a:pt x="6303" y="10692"/>
                  </a:lnTo>
                  <a:lnTo>
                    <a:pt x="6300" y="10696"/>
                  </a:lnTo>
                  <a:lnTo>
                    <a:pt x="6297" y="10699"/>
                  </a:lnTo>
                  <a:lnTo>
                    <a:pt x="6268" y="10712"/>
                  </a:lnTo>
                  <a:lnTo>
                    <a:pt x="6250" y="10730"/>
                  </a:lnTo>
                  <a:lnTo>
                    <a:pt x="6233" y="10741"/>
                  </a:lnTo>
                  <a:lnTo>
                    <a:pt x="6215" y="10748"/>
                  </a:lnTo>
                  <a:lnTo>
                    <a:pt x="6202" y="10749"/>
                  </a:lnTo>
                  <a:lnTo>
                    <a:pt x="6222" y="10766"/>
                  </a:lnTo>
                  <a:lnTo>
                    <a:pt x="6234" y="10771"/>
                  </a:lnTo>
                  <a:lnTo>
                    <a:pt x="6248" y="10782"/>
                  </a:lnTo>
                  <a:lnTo>
                    <a:pt x="6256" y="10784"/>
                  </a:lnTo>
                  <a:lnTo>
                    <a:pt x="6269" y="10783"/>
                  </a:lnTo>
                  <a:lnTo>
                    <a:pt x="6274" y="10785"/>
                  </a:lnTo>
                  <a:lnTo>
                    <a:pt x="6276" y="10787"/>
                  </a:lnTo>
                  <a:lnTo>
                    <a:pt x="6279" y="10793"/>
                  </a:lnTo>
                  <a:lnTo>
                    <a:pt x="6285" y="10796"/>
                  </a:lnTo>
                  <a:lnTo>
                    <a:pt x="6292" y="10802"/>
                  </a:lnTo>
                  <a:lnTo>
                    <a:pt x="6296" y="10804"/>
                  </a:lnTo>
                  <a:lnTo>
                    <a:pt x="6300" y="10803"/>
                  </a:lnTo>
                  <a:lnTo>
                    <a:pt x="6310" y="10799"/>
                  </a:lnTo>
                  <a:lnTo>
                    <a:pt x="6319" y="10801"/>
                  </a:lnTo>
                  <a:lnTo>
                    <a:pt x="6335" y="10813"/>
                  </a:lnTo>
                  <a:lnTo>
                    <a:pt x="6343" y="10815"/>
                  </a:lnTo>
                  <a:lnTo>
                    <a:pt x="6348" y="10819"/>
                  </a:lnTo>
                  <a:lnTo>
                    <a:pt x="6361" y="10834"/>
                  </a:lnTo>
                  <a:lnTo>
                    <a:pt x="6368" y="10835"/>
                  </a:lnTo>
                  <a:lnTo>
                    <a:pt x="6374" y="10830"/>
                  </a:lnTo>
                  <a:lnTo>
                    <a:pt x="6376" y="10822"/>
                  </a:lnTo>
                  <a:lnTo>
                    <a:pt x="6379" y="10813"/>
                  </a:lnTo>
                  <a:lnTo>
                    <a:pt x="6385" y="10795"/>
                  </a:lnTo>
                  <a:lnTo>
                    <a:pt x="6385" y="10789"/>
                  </a:lnTo>
                  <a:lnTo>
                    <a:pt x="6382" y="10783"/>
                  </a:lnTo>
                  <a:lnTo>
                    <a:pt x="6377" y="10777"/>
                  </a:lnTo>
                  <a:lnTo>
                    <a:pt x="6406" y="10788"/>
                  </a:lnTo>
                  <a:cubicBezTo>
                    <a:pt x="6406" y="10788"/>
                    <a:pt x="6414" y="10788"/>
                    <a:pt x="6414" y="10788"/>
                  </a:cubicBezTo>
                  <a:close/>
                  <a:moveTo>
                    <a:pt x="1700" y="9599"/>
                  </a:moveTo>
                  <a:lnTo>
                    <a:pt x="1691" y="9597"/>
                  </a:lnTo>
                  <a:lnTo>
                    <a:pt x="1681" y="9596"/>
                  </a:lnTo>
                  <a:lnTo>
                    <a:pt x="1675" y="9595"/>
                  </a:lnTo>
                  <a:lnTo>
                    <a:pt x="1667" y="9592"/>
                  </a:lnTo>
                  <a:lnTo>
                    <a:pt x="1660" y="9587"/>
                  </a:lnTo>
                  <a:lnTo>
                    <a:pt x="1655" y="9582"/>
                  </a:lnTo>
                  <a:lnTo>
                    <a:pt x="1653" y="9580"/>
                  </a:lnTo>
                  <a:lnTo>
                    <a:pt x="1652" y="9591"/>
                  </a:lnTo>
                  <a:lnTo>
                    <a:pt x="1642" y="9598"/>
                  </a:lnTo>
                  <a:lnTo>
                    <a:pt x="1621" y="9604"/>
                  </a:lnTo>
                  <a:lnTo>
                    <a:pt x="1624" y="9615"/>
                  </a:lnTo>
                  <a:lnTo>
                    <a:pt x="1649" y="9633"/>
                  </a:lnTo>
                  <a:lnTo>
                    <a:pt x="1659" y="9653"/>
                  </a:lnTo>
                  <a:lnTo>
                    <a:pt x="1666" y="9659"/>
                  </a:lnTo>
                  <a:lnTo>
                    <a:pt x="1675" y="9655"/>
                  </a:lnTo>
                  <a:lnTo>
                    <a:pt x="1666" y="9641"/>
                  </a:lnTo>
                  <a:lnTo>
                    <a:pt x="1665" y="9633"/>
                  </a:lnTo>
                  <a:lnTo>
                    <a:pt x="1708" y="9646"/>
                  </a:lnTo>
                  <a:lnTo>
                    <a:pt x="1713" y="9653"/>
                  </a:lnTo>
                  <a:lnTo>
                    <a:pt x="1715" y="9660"/>
                  </a:lnTo>
                  <a:lnTo>
                    <a:pt x="1712" y="9667"/>
                  </a:lnTo>
                  <a:lnTo>
                    <a:pt x="1702" y="9670"/>
                  </a:lnTo>
                  <a:lnTo>
                    <a:pt x="1701" y="9681"/>
                  </a:lnTo>
                  <a:lnTo>
                    <a:pt x="1704" y="9688"/>
                  </a:lnTo>
                  <a:lnTo>
                    <a:pt x="1707" y="9694"/>
                  </a:lnTo>
                  <a:lnTo>
                    <a:pt x="1709" y="9702"/>
                  </a:lnTo>
                  <a:lnTo>
                    <a:pt x="1693" y="9706"/>
                  </a:lnTo>
                  <a:lnTo>
                    <a:pt x="1685" y="9711"/>
                  </a:lnTo>
                  <a:lnTo>
                    <a:pt x="1678" y="9721"/>
                  </a:lnTo>
                  <a:lnTo>
                    <a:pt x="1699" y="9760"/>
                  </a:lnTo>
                  <a:lnTo>
                    <a:pt x="1727" y="9773"/>
                  </a:lnTo>
                  <a:lnTo>
                    <a:pt x="1802" y="9832"/>
                  </a:lnTo>
                  <a:lnTo>
                    <a:pt x="1829" y="9841"/>
                  </a:lnTo>
                  <a:lnTo>
                    <a:pt x="1836" y="9846"/>
                  </a:lnTo>
                  <a:lnTo>
                    <a:pt x="1839" y="9853"/>
                  </a:lnTo>
                  <a:lnTo>
                    <a:pt x="1840" y="9859"/>
                  </a:lnTo>
                  <a:lnTo>
                    <a:pt x="1843" y="9865"/>
                  </a:lnTo>
                  <a:lnTo>
                    <a:pt x="1846" y="9870"/>
                  </a:lnTo>
                  <a:lnTo>
                    <a:pt x="2082" y="9953"/>
                  </a:lnTo>
                  <a:lnTo>
                    <a:pt x="2107" y="9955"/>
                  </a:lnTo>
                  <a:lnTo>
                    <a:pt x="2119" y="9951"/>
                  </a:lnTo>
                  <a:lnTo>
                    <a:pt x="2133" y="9940"/>
                  </a:lnTo>
                  <a:lnTo>
                    <a:pt x="2141" y="9935"/>
                  </a:lnTo>
                  <a:lnTo>
                    <a:pt x="2149" y="9934"/>
                  </a:lnTo>
                  <a:lnTo>
                    <a:pt x="2169" y="9939"/>
                  </a:lnTo>
                  <a:lnTo>
                    <a:pt x="2172" y="9943"/>
                  </a:lnTo>
                  <a:lnTo>
                    <a:pt x="2178" y="9954"/>
                  </a:lnTo>
                  <a:lnTo>
                    <a:pt x="2190" y="9964"/>
                  </a:lnTo>
                  <a:lnTo>
                    <a:pt x="2342" y="9963"/>
                  </a:lnTo>
                  <a:lnTo>
                    <a:pt x="2386" y="9974"/>
                  </a:lnTo>
                  <a:lnTo>
                    <a:pt x="2391" y="9977"/>
                  </a:lnTo>
                  <a:lnTo>
                    <a:pt x="2399" y="9988"/>
                  </a:lnTo>
                  <a:lnTo>
                    <a:pt x="2419" y="10003"/>
                  </a:lnTo>
                  <a:lnTo>
                    <a:pt x="2453" y="10009"/>
                  </a:lnTo>
                  <a:lnTo>
                    <a:pt x="2480" y="10006"/>
                  </a:lnTo>
                  <a:lnTo>
                    <a:pt x="2487" y="10012"/>
                  </a:lnTo>
                  <a:lnTo>
                    <a:pt x="2491" y="10024"/>
                  </a:lnTo>
                  <a:lnTo>
                    <a:pt x="2494" y="10029"/>
                  </a:lnTo>
                  <a:lnTo>
                    <a:pt x="2584" y="10064"/>
                  </a:lnTo>
                  <a:lnTo>
                    <a:pt x="2595" y="10074"/>
                  </a:lnTo>
                  <a:lnTo>
                    <a:pt x="2603" y="10086"/>
                  </a:lnTo>
                  <a:lnTo>
                    <a:pt x="2564" y="10074"/>
                  </a:lnTo>
                  <a:lnTo>
                    <a:pt x="2554" y="10065"/>
                  </a:lnTo>
                  <a:lnTo>
                    <a:pt x="2548" y="10063"/>
                  </a:lnTo>
                  <a:lnTo>
                    <a:pt x="2547" y="10072"/>
                  </a:lnTo>
                  <a:lnTo>
                    <a:pt x="2545" y="10076"/>
                  </a:lnTo>
                  <a:lnTo>
                    <a:pt x="2542" y="10079"/>
                  </a:lnTo>
                  <a:lnTo>
                    <a:pt x="2539" y="10085"/>
                  </a:lnTo>
                  <a:lnTo>
                    <a:pt x="2540" y="10091"/>
                  </a:lnTo>
                  <a:lnTo>
                    <a:pt x="2555" y="10104"/>
                  </a:lnTo>
                  <a:lnTo>
                    <a:pt x="2543" y="10108"/>
                  </a:lnTo>
                  <a:lnTo>
                    <a:pt x="2542" y="10107"/>
                  </a:lnTo>
                  <a:lnTo>
                    <a:pt x="2541" y="10112"/>
                  </a:lnTo>
                  <a:lnTo>
                    <a:pt x="2541" y="10114"/>
                  </a:lnTo>
                  <a:lnTo>
                    <a:pt x="2541" y="10116"/>
                  </a:lnTo>
                  <a:lnTo>
                    <a:pt x="2541" y="10117"/>
                  </a:lnTo>
                  <a:lnTo>
                    <a:pt x="2541" y="10123"/>
                  </a:lnTo>
                  <a:lnTo>
                    <a:pt x="2541" y="10135"/>
                  </a:lnTo>
                  <a:lnTo>
                    <a:pt x="2540" y="10139"/>
                  </a:lnTo>
                  <a:lnTo>
                    <a:pt x="2542" y="10148"/>
                  </a:lnTo>
                  <a:lnTo>
                    <a:pt x="2560" y="10165"/>
                  </a:lnTo>
                  <a:lnTo>
                    <a:pt x="2564" y="10175"/>
                  </a:lnTo>
                  <a:lnTo>
                    <a:pt x="2548" y="10171"/>
                  </a:lnTo>
                  <a:lnTo>
                    <a:pt x="2540" y="10172"/>
                  </a:lnTo>
                  <a:lnTo>
                    <a:pt x="2533" y="10181"/>
                  </a:lnTo>
                  <a:lnTo>
                    <a:pt x="2555" y="10184"/>
                  </a:lnTo>
                  <a:lnTo>
                    <a:pt x="2550" y="10193"/>
                  </a:lnTo>
                  <a:lnTo>
                    <a:pt x="2544" y="10207"/>
                  </a:lnTo>
                  <a:lnTo>
                    <a:pt x="2540" y="10220"/>
                  </a:lnTo>
                  <a:lnTo>
                    <a:pt x="2542" y="10227"/>
                  </a:lnTo>
                  <a:lnTo>
                    <a:pt x="2542" y="10229"/>
                  </a:lnTo>
                  <a:lnTo>
                    <a:pt x="2538" y="10233"/>
                  </a:lnTo>
                  <a:lnTo>
                    <a:pt x="2532" y="10238"/>
                  </a:lnTo>
                  <a:lnTo>
                    <a:pt x="2525" y="10241"/>
                  </a:lnTo>
                  <a:lnTo>
                    <a:pt x="2513" y="10252"/>
                  </a:lnTo>
                  <a:lnTo>
                    <a:pt x="2499" y="10262"/>
                  </a:lnTo>
                  <a:lnTo>
                    <a:pt x="2494" y="10270"/>
                  </a:lnTo>
                  <a:lnTo>
                    <a:pt x="2494" y="10282"/>
                  </a:lnTo>
                  <a:lnTo>
                    <a:pt x="2502" y="10299"/>
                  </a:lnTo>
                  <a:lnTo>
                    <a:pt x="2503" y="10310"/>
                  </a:lnTo>
                  <a:lnTo>
                    <a:pt x="2497" y="10314"/>
                  </a:lnTo>
                  <a:lnTo>
                    <a:pt x="2487" y="10314"/>
                  </a:lnTo>
                  <a:lnTo>
                    <a:pt x="2483" y="10320"/>
                  </a:lnTo>
                  <a:lnTo>
                    <a:pt x="2482" y="10328"/>
                  </a:lnTo>
                  <a:lnTo>
                    <a:pt x="2483" y="10339"/>
                  </a:lnTo>
                  <a:lnTo>
                    <a:pt x="2486" y="10347"/>
                  </a:lnTo>
                  <a:lnTo>
                    <a:pt x="2497" y="10358"/>
                  </a:lnTo>
                  <a:lnTo>
                    <a:pt x="2500" y="10366"/>
                  </a:lnTo>
                  <a:lnTo>
                    <a:pt x="2503" y="10377"/>
                  </a:lnTo>
                  <a:lnTo>
                    <a:pt x="2506" y="10384"/>
                  </a:lnTo>
                  <a:lnTo>
                    <a:pt x="2525" y="10409"/>
                  </a:lnTo>
                  <a:lnTo>
                    <a:pt x="2530" y="10418"/>
                  </a:lnTo>
                  <a:lnTo>
                    <a:pt x="2531" y="10429"/>
                  </a:lnTo>
                  <a:lnTo>
                    <a:pt x="2523" y="10441"/>
                  </a:lnTo>
                  <a:lnTo>
                    <a:pt x="2522" y="10457"/>
                  </a:lnTo>
                  <a:lnTo>
                    <a:pt x="2526" y="10471"/>
                  </a:lnTo>
                  <a:lnTo>
                    <a:pt x="2533" y="10478"/>
                  </a:lnTo>
                  <a:lnTo>
                    <a:pt x="2535" y="10481"/>
                  </a:lnTo>
                  <a:lnTo>
                    <a:pt x="2539" y="10495"/>
                  </a:lnTo>
                  <a:lnTo>
                    <a:pt x="2542" y="10499"/>
                  </a:lnTo>
                  <a:lnTo>
                    <a:pt x="2563" y="10510"/>
                  </a:lnTo>
                  <a:lnTo>
                    <a:pt x="2578" y="10526"/>
                  </a:lnTo>
                  <a:lnTo>
                    <a:pt x="2603" y="10540"/>
                  </a:lnTo>
                  <a:lnTo>
                    <a:pt x="2613" y="10550"/>
                  </a:lnTo>
                  <a:lnTo>
                    <a:pt x="2625" y="10571"/>
                  </a:lnTo>
                  <a:lnTo>
                    <a:pt x="2626" y="10582"/>
                  </a:lnTo>
                  <a:lnTo>
                    <a:pt x="2617" y="10585"/>
                  </a:lnTo>
                  <a:lnTo>
                    <a:pt x="2571" y="10567"/>
                  </a:lnTo>
                  <a:lnTo>
                    <a:pt x="2555" y="10566"/>
                  </a:lnTo>
                  <a:lnTo>
                    <a:pt x="2540" y="10572"/>
                  </a:lnTo>
                  <a:lnTo>
                    <a:pt x="2535" y="10583"/>
                  </a:lnTo>
                  <a:lnTo>
                    <a:pt x="2539" y="10594"/>
                  </a:lnTo>
                  <a:lnTo>
                    <a:pt x="2551" y="10600"/>
                  </a:lnTo>
                  <a:lnTo>
                    <a:pt x="2669" y="10602"/>
                  </a:lnTo>
                  <a:lnTo>
                    <a:pt x="2716" y="10618"/>
                  </a:lnTo>
                  <a:lnTo>
                    <a:pt x="2736" y="10613"/>
                  </a:lnTo>
                  <a:lnTo>
                    <a:pt x="2744" y="10615"/>
                  </a:lnTo>
                  <a:lnTo>
                    <a:pt x="2748" y="10614"/>
                  </a:lnTo>
                  <a:lnTo>
                    <a:pt x="2751" y="10612"/>
                  </a:lnTo>
                  <a:lnTo>
                    <a:pt x="2767" y="10596"/>
                  </a:lnTo>
                  <a:lnTo>
                    <a:pt x="2773" y="10594"/>
                  </a:lnTo>
                  <a:lnTo>
                    <a:pt x="2779" y="10593"/>
                  </a:lnTo>
                  <a:lnTo>
                    <a:pt x="2842" y="10607"/>
                  </a:lnTo>
                  <a:lnTo>
                    <a:pt x="2855" y="10605"/>
                  </a:lnTo>
                  <a:lnTo>
                    <a:pt x="2862" y="10603"/>
                  </a:lnTo>
                  <a:lnTo>
                    <a:pt x="2877" y="10595"/>
                  </a:lnTo>
                  <a:lnTo>
                    <a:pt x="2882" y="10597"/>
                  </a:lnTo>
                  <a:lnTo>
                    <a:pt x="2886" y="10601"/>
                  </a:lnTo>
                  <a:lnTo>
                    <a:pt x="2892" y="10604"/>
                  </a:lnTo>
                  <a:lnTo>
                    <a:pt x="3133" y="10616"/>
                  </a:lnTo>
                  <a:lnTo>
                    <a:pt x="3189" y="10640"/>
                  </a:lnTo>
                  <a:lnTo>
                    <a:pt x="3222" y="10645"/>
                  </a:lnTo>
                  <a:lnTo>
                    <a:pt x="3242" y="10624"/>
                  </a:lnTo>
                  <a:lnTo>
                    <a:pt x="3226" y="10617"/>
                  </a:lnTo>
                  <a:lnTo>
                    <a:pt x="3189" y="10610"/>
                  </a:lnTo>
                  <a:lnTo>
                    <a:pt x="3176" y="10596"/>
                  </a:lnTo>
                  <a:lnTo>
                    <a:pt x="3196" y="10592"/>
                  </a:lnTo>
                  <a:lnTo>
                    <a:pt x="3278" y="10608"/>
                  </a:lnTo>
                  <a:lnTo>
                    <a:pt x="3288" y="10606"/>
                  </a:lnTo>
                  <a:lnTo>
                    <a:pt x="3312" y="10596"/>
                  </a:lnTo>
                  <a:lnTo>
                    <a:pt x="3356" y="10594"/>
                  </a:lnTo>
                  <a:lnTo>
                    <a:pt x="3363" y="10597"/>
                  </a:lnTo>
                  <a:lnTo>
                    <a:pt x="3368" y="10602"/>
                  </a:lnTo>
                  <a:lnTo>
                    <a:pt x="3368" y="10608"/>
                  </a:lnTo>
                  <a:lnTo>
                    <a:pt x="3313" y="10614"/>
                  </a:lnTo>
                  <a:lnTo>
                    <a:pt x="3305" y="10617"/>
                  </a:lnTo>
                  <a:lnTo>
                    <a:pt x="3298" y="10622"/>
                  </a:lnTo>
                  <a:lnTo>
                    <a:pt x="3316" y="10635"/>
                  </a:lnTo>
                  <a:lnTo>
                    <a:pt x="3394" y="10619"/>
                  </a:lnTo>
                  <a:lnTo>
                    <a:pt x="3417" y="10621"/>
                  </a:lnTo>
                  <a:lnTo>
                    <a:pt x="3429" y="10619"/>
                  </a:lnTo>
                  <a:lnTo>
                    <a:pt x="3451" y="10602"/>
                  </a:lnTo>
                  <a:lnTo>
                    <a:pt x="3463" y="10602"/>
                  </a:lnTo>
                  <a:lnTo>
                    <a:pt x="3503" y="10612"/>
                  </a:lnTo>
                  <a:lnTo>
                    <a:pt x="3510" y="10618"/>
                  </a:lnTo>
                  <a:lnTo>
                    <a:pt x="3514" y="10630"/>
                  </a:lnTo>
                  <a:lnTo>
                    <a:pt x="3520" y="10639"/>
                  </a:lnTo>
                  <a:lnTo>
                    <a:pt x="3531" y="10638"/>
                  </a:lnTo>
                  <a:lnTo>
                    <a:pt x="3552" y="10622"/>
                  </a:lnTo>
                  <a:lnTo>
                    <a:pt x="3577" y="10609"/>
                  </a:lnTo>
                  <a:lnTo>
                    <a:pt x="3601" y="10608"/>
                  </a:lnTo>
                  <a:lnTo>
                    <a:pt x="3656" y="10620"/>
                  </a:lnTo>
                  <a:lnTo>
                    <a:pt x="3686" y="10613"/>
                  </a:lnTo>
                  <a:lnTo>
                    <a:pt x="3725" y="10622"/>
                  </a:lnTo>
                  <a:lnTo>
                    <a:pt x="3778" y="10621"/>
                  </a:lnTo>
                  <a:lnTo>
                    <a:pt x="3878" y="10591"/>
                  </a:lnTo>
                  <a:lnTo>
                    <a:pt x="3987" y="10582"/>
                  </a:lnTo>
                  <a:lnTo>
                    <a:pt x="4014" y="10573"/>
                  </a:lnTo>
                  <a:lnTo>
                    <a:pt x="4025" y="10566"/>
                  </a:lnTo>
                  <a:lnTo>
                    <a:pt x="4048" y="10547"/>
                  </a:lnTo>
                  <a:lnTo>
                    <a:pt x="4070" y="10542"/>
                  </a:lnTo>
                  <a:lnTo>
                    <a:pt x="4120" y="10515"/>
                  </a:lnTo>
                  <a:lnTo>
                    <a:pt x="4144" y="10497"/>
                  </a:lnTo>
                  <a:lnTo>
                    <a:pt x="4158" y="10492"/>
                  </a:lnTo>
                  <a:lnTo>
                    <a:pt x="4164" y="10486"/>
                  </a:lnTo>
                  <a:lnTo>
                    <a:pt x="4169" y="10479"/>
                  </a:lnTo>
                  <a:lnTo>
                    <a:pt x="4172" y="10471"/>
                  </a:lnTo>
                  <a:lnTo>
                    <a:pt x="4172" y="10465"/>
                  </a:lnTo>
                  <a:lnTo>
                    <a:pt x="4170" y="10460"/>
                  </a:lnTo>
                  <a:lnTo>
                    <a:pt x="4165" y="10451"/>
                  </a:lnTo>
                  <a:lnTo>
                    <a:pt x="4175" y="10443"/>
                  </a:lnTo>
                  <a:lnTo>
                    <a:pt x="4245" y="10445"/>
                  </a:lnTo>
                  <a:lnTo>
                    <a:pt x="4275" y="10462"/>
                  </a:lnTo>
                  <a:lnTo>
                    <a:pt x="4371" y="10465"/>
                  </a:lnTo>
                  <a:lnTo>
                    <a:pt x="4392" y="10457"/>
                  </a:lnTo>
                  <a:lnTo>
                    <a:pt x="4529" y="10441"/>
                  </a:lnTo>
                  <a:lnTo>
                    <a:pt x="4578" y="10422"/>
                  </a:lnTo>
                  <a:lnTo>
                    <a:pt x="4602" y="10401"/>
                  </a:lnTo>
                  <a:lnTo>
                    <a:pt x="4644" y="10348"/>
                  </a:lnTo>
                  <a:lnTo>
                    <a:pt x="4667" y="10330"/>
                  </a:lnTo>
                  <a:lnTo>
                    <a:pt x="4686" y="10337"/>
                  </a:lnTo>
                  <a:lnTo>
                    <a:pt x="4692" y="10341"/>
                  </a:lnTo>
                  <a:lnTo>
                    <a:pt x="4693" y="10334"/>
                  </a:lnTo>
                  <a:lnTo>
                    <a:pt x="4692" y="10323"/>
                  </a:lnTo>
                  <a:lnTo>
                    <a:pt x="4692" y="10315"/>
                  </a:lnTo>
                  <a:lnTo>
                    <a:pt x="4697" y="10308"/>
                  </a:lnTo>
                  <a:lnTo>
                    <a:pt x="4717" y="10308"/>
                  </a:lnTo>
                  <a:lnTo>
                    <a:pt x="4721" y="10305"/>
                  </a:lnTo>
                  <a:lnTo>
                    <a:pt x="4727" y="10298"/>
                  </a:lnTo>
                  <a:lnTo>
                    <a:pt x="4732" y="10290"/>
                  </a:lnTo>
                  <a:lnTo>
                    <a:pt x="4733" y="10282"/>
                  </a:lnTo>
                  <a:lnTo>
                    <a:pt x="4730" y="10271"/>
                  </a:lnTo>
                  <a:lnTo>
                    <a:pt x="4729" y="10264"/>
                  </a:lnTo>
                  <a:lnTo>
                    <a:pt x="4728" y="10241"/>
                  </a:lnTo>
                  <a:lnTo>
                    <a:pt x="4721" y="10218"/>
                  </a:lnTo>
                  <a:lnTo>
                    <a:pt x="4723" y="10206"/>
                  </a:lnTo>
                  <a:lnTo>
                    <a:pt x="4734" y="10194"/>
                  </a:lnTo>
                  <a:lnTo>
                    <a:pt x="4748" y="10189"/>
                  </a:lnTo>
                  <a:lnTo>
                    <a:pt x="4798" y="10190"/>
                  </a:lnTo>
                  <a:lnTo>
                    <a:pt x="4804" y="10187"/>
                  </a:lnTo>
                  <a:lnTo>
                    <a:pt x="4806" y="10181"/>
                  </a:lnTo>
                  <a:lnTo>
                    <a:pt x="4808" y="10174"/>
                  </a:lnTo>
                  <a:lnTo>
                    <a:pt x="4808" y="10165"/>
                  </a:lnTo>
                  <a:lnTo>
                    <a:pt x="4811" y="10154"/>
                  </a:lnTo>
                  <a:lnTo>
                    <a:pt x="4811" y="10150"/>
                  </a:lnTo>
                  <a:lnTo>
                    <a:pt x="4812" y="10145"/>
                  </a:lnTo>
                  <a:lnTo>
                    <a:pt x="4813" y="10142"/>
                  </a:lnTo>
                  <a:lnTo>
                    <a:pt x="4816" y="10139"/>
                  </a:lnTo>
                  <a:lnTo>
                    <a:pt x="4822" y="10140"/>
                  </a:lnTo>
                  <a:lnTo>
                    <a:pt x="4825" y="10138"/>
                  </a:lnTo>
                  <a:lnTo>
                    <a:pt x="4829" y="10133"/>
                  </a:lnTo>
                  <a:lnTo>
                    <a:pt x="4840" y="10125"/>
                  </a:lnTo>
                  <a:lnTo>
                    <a:pt x="4857" y="10108"/>
                  </a:lnTo>
                  <a:lnTo>
                    <a:pt x="4869" y="10104"/>
                  </a:lnTo>
                  <a:lnTo>
                    <a:pt x="4881" y="10107"/>
                  </a:lnTo>
                  <a:lnTo>
                    <a:pt x="4891" y="10116"/>
                  </a:lnTo>
                  <a:lnTo>
                    <a:pt x="4910" y="10151"/>
                  </a:lnTo>
                  <a:lnTo>
                    <a:pt x="4917" y="10156"/>
                  </a:lnTo>
                  <a:lnTo>
                    <a:pt x="4924" y="10158"/>
                  </a:lnTo>
                  <a:lnTo>
                    <a:pt x="4930" y="10161"/>
                  </a:lnTo>
                  <a:lnTo>
                    <a:pt x="4937" y="10167"/>
                  </a:lnTo>
                  <a:lnTo>
                    <a:pt x="4941" y="10173"/>
                  </a:lnTo>
                  <a:lnTo>
                    <a:pt x="4945" y="10180"/>
                  </a:lnTo>
                  <a:lnTo>
                    <a:pt x="4945" y="10182"/>
                  </a:lnTo>
                  <a:lnTo>
                    <a:pt x="4944" y="10185"/>
                  </a:lnTo>
                  <a:lnTo>
                    <a:pt x="4943" y="10193"/>
                  </a:lnTo>
                  <a:lnTo>
                    <a:pt x="4941" y="10224"/>
                  </a:lnTo>
                  <a:lnTo>
                    <a:pt x="4942" y="10232"/>
                  </a:lnTo>
                  <a:lnTo>
                    <a:pt x="4944" y="10236"/>
                  </a:lnTo>
                  <a:lnTo>
                    <a:pt x="4947" y="10240"/>
                  </a:lnTo>
                  <a:lnTo>
                    <a:pt x="4949" y="10244"/>
                  </a:lnTo>
                  <a:lnTo>
                    <a:pt x="4949" y="10263"/>
                  </a:lnTo>
                  <a:lnTo>
                    <a:pt x="4941" y="10274"/>
                  </a:lnTo>
                  <a:lnTo>
                    <a:pt x="4909" y="10290"/>
                  </a:lnTo>
                  <a:lnTo>
                    <a:pt x="4903" y="10296"/>
                  </a:lnTo>
                  <a:lnTo>
                    <a:pt x="4900" y="10304"/>
                  </a:lnTo>
                  <a:lnTo>
                    <a:pt x="4896" y="10318"/>
                  </a:lnTo>
                  <a:lnTo>
                    <a:pt x="4894" y="10326"/>
                  </a:lnTo>
                  <a:lnTo>
                    <a:pt x="4895" y="10330"/>
                  </a:lnTo>
                  <a:lnTo>
                    <a:pt x="4921" y="10339"/>
                  </a:lnTo>
                  <a:lnTo>
                    <a:pt x="4960" y="10362"/>
                  </a:lnTo>
                  <a:lnTo>
                    <a:pt x="5003" y="10357"/>
                  </a:lnTo>
                  <a:lnTo>
                    <a:pt x="5024" y="10367"/>
                  </a:lnTo>
                  <a:lnTo>
                    <a:pt x="5031" y="10369"/>
                  </a:lnTo>
                  <a:lnTo>
                    <a:pt x="5037" y="10367"/>
                  </a:lnTo>
                  <a:lnTo>
                    <a:pt x="5051" y="10356"/>
                  </a:lnTo>
                  <a:lnTo>
                    <a:pt x="5066" y="10350"/>
                  </a:lnTo>
                  <a:lnTo>
                    <a:pt x="5174" y="10373"/>
                  </a:lnTo>
                  <a:lnTo>
                    <a:pt x="5178" y="10375"/>
                  </a:lnTo>
                  <a:lnTo>
                    <a:pt x="5187" y="10387"/>
                  </a:lnTo>
                  <a:lnTo>
                    <a:pt x="5190" y="10393"/>
                  </a:lnTo>
                  <a:lnTo>
                    <a:pt x="5196" y="10408"/>
                  </a:lnTo>
                  <a:lnTo>
                    <a:pt x="5199" y="10412"/>
                  </a:lnTo>
                  <a:lnTo>
                    <a:pt x="5264" y="10421"/>
                  </a:lnTo>
                  <a:lnTo>
                    <a:pt x="5277" y="10431"/>
                  </a:lnTo>
                  <a:lnTo>
                    <a:pt x="5334" y="10446"/>
                  </a:lnTo>
                  <a:lnTo>
                    <a:pt x="5330" y="10436"/>
                  </a:lnTo>
                  <a:lnTo>
                    <a:pt x="5323" y="10429"/>
                  </a:lnTo>
                  <a:lnTo>
                    <a:pt x="5314" y="10425"/>
                  </a:lnTo>
                  <a:lnTo>
                    <a:pt x="5306" y="10425"/>
                  </a:lnTo>
                  <a:lnTo>
                    <a:pt x="5316" y="10416"/>
                  </a:lnTo>
                  <a:lnTo>
                    <a:pt x="5323" y="10416"/>
                  </a:lnTo>
                  <a:lnTo>
                    <a:pt x="5357" y="10426"/>
                  </a:lnTo>
                  <a:lnTo>
                    <a:pt x="5367" y="10432"/>
                  </a:lnTo>
                  <a:lnTo>
                    <a:pt x="5374" y="10440"/>
                  </a:lnTo>
                  <a:lnTo>
                    <a:pt x="5372" y="10460"/>
                  </a:lnTo>
                  <a:lnTo>
                    <a:pt x="5355" y="10471"/>
                  </a:lnTo>
                  <a:lnTo>
                    <a:pt x="5326" y="10479"/>
                  </a:lnTo>
                  <a:lnTo>
                    <a:pt x="5327" y="10481"/>
                  </a:lnTo>
                  <a:lnTo>
                    <a:pt x="5331" y="10489"/>
                  </a:lnTo>
                  <a:lnTo>
                    <a:pt x="5319" y="10500"/>
                  </a:lnTo>
                  <a:lnTo>
                    <a:pt x="5294" y="10488"/>
                  </a:lnTo>
                  <a:lnTo>
                    <a:pt x="5282" y="10494"/>
                  </a:lnTo>
                  <a:lnTo>
                    <a:pt x="5274" y="10506"/>
                  </a:lnTo>
                  <a:lnTo>
                    <a:pt x="5266" y="10514"/>
                  </a:lnTo>
                  <a:lnTo>
                    <a:pt x="5257" y="10518"/>
                  </a:lnTo>
                  <a:lnTo>
                    <a:pt x="5247" y="10519"/>
                  </a:lnTo>
                  <a:lnTo>
                    <a:pt x="5254" y="10522"/>
                  </a:lnTo>
                  <a:lnTo>
                    <a:pt x="5263" y="10529"/>
                  </a:lnTo>
                  <a:lnTo>
                    <a:pt x="5271" y="10538"/>
                  </a:lnTo>
                  <a:lnTo>
                    <a:pt x="5283" y="10557"/>
                  </a:lnTo>
                  <a:lnTo>
                    <a:pt x="5293" y="10563"/>
                  </a:lnTo>
                  <a:lnTo>
                    <a:pt x="5466" y="10595"/>
                  </a:lnTo>
                  <a:lnTo>
                    <a:pt x="5488" y="10588"/>
                  </a:lnTo>
                  <a:lnTo>
                    <a:pt x="5509" y="10564"/>
                  </a:lnTo>
                  <a:lnTo>
                    <a:pt x="5511" y="10560"/>
                  </a:lnTo>
                  <a:lnTo>
                    <a:pt x="5513" y="10550"/>
                  </a:lnTo>
                  <a:lnTo>
                    <a:pt x="5515" y="10546"/>
                  </a:lnTo>
                  <a:lnTo>
                    <a:pt x="5520" y="10543"/>
                  </a:lnTo>
                  <a:lnTo>
                    <a:pt x="5545" y="10553"/>
                  </a:lnTo>
                  <a:lnTo>
                    <a:pt x="5565" y="10568"/>
                  </a:lnTo>
                  <a:lnTo>
                    <a:pt x="5576" y="10570"/>
                  </a:lnTo>
                  <a:lnTo>
                    <a:pt x="5574" y="10562"/>
                  </a:lnTo>
                  <a:lnTo>
                    <a:pt x="5568" y="10553"/>
                  </a:lnTo>
                  <a:lnTo>
                    <a:pt x="5566" y="10546"/>
                  </a:lnTo>
                  <a:lnTo>
                    <a:pt x="5580" y="10541"/>
                  </a:lnTo>
                  <a:lnTo>
                    <a:pt x="5583" y="10546"/>
                  </a:lnTo>
                  <a:lnTo>
                    <a:pt x="5584" y="10550"/>
                  </a:lnTo>
                  <a:lnTo>
                    <a:pt x="5584" y="10555"/>
                  </a:lnTo>
                  <a:lnTo>
                    <a:pt x="5587" y="10567"/>
                  </a:lnTo>
                  <a:lnTo>
                    <a:pt x="5587" y="10571"/>
                  </a:lnTo>
                  <a:lnTo>
                    <a:pt x="5588" y="10575"/>
                  </a:lnTo>
                  <a:lnTo>
                    <a:pt x="5590" y="10580"/>
                  </a:lnTo>
                  <a:lnTo>
                    <a:pt x="5598" y="10589"/>
                  </a:lnTo>
                  <a:lnTo>
                    <a:pt x="5629" y="10607"/>
                  </a:lnTo>
                  <a:lnTo>
                    <a:pt x="5640" y="10609"/>
                  </a:lnTo>
                  <a:lnTo>
                    <a:pt x="5675" y="10604"/>
                  </a:lnTo>
                  <a:lnTo>
                    <a:pt x="5686" y="10607"/>
                  </a:lnTo>
                  <a:lnTo>
                    <a:pt x="5706" y="10621"/>
                  </a:lnTo>
                  <a:lnTo>
                    <a:pt x="5716" y="10625"/>
                  </a:lnTo>
                  <a:lnTo>
                    <a:pt x="5734" y="10624"/>
                  </a:lnTo>
                  <a:lnTo>
                    <a:pt x="5739" y="10626"/>
                  </a:lnTo>
                  <a:lnTo>
                    <a:pt x="5754" y="10635"/>
                  </a:lnTo>
                  <a:lnTo>
                    <a:pt x="5786" y="10643"/>
                  </a:lnTo>
                  <a:lnTo>
                    <a:pt x="5791" y="10641"/>
                  </a:lnTo>
                  <a:lnTo>
                    <a:pt x="5799" y="10635"/>
                  </a:lnTo>
                  <a:lnTo>
                    <a:pt x="5804" y="10634"/>
                  </a:lnTo>
                  <a:lnTo>
                    <a:pt x="5811" y="10637"/>
                  </a:lnTo>
                  <a:lnTo>
                    <a:pt x="5825" y="10652"/>
                  </a:lnTo>
                  <a:lnTo>
                    <a:pt x="5842" y="10665"/>
                  </a:lnTo>
                  <a:lnTo>
                    <a:pt x="5852" y="10669"/>
                  </a:lnTo>
                  <a:lnTo>
                    <a:pt x="5863" y="10671"/>
                  </a:lnTo>
                  <a:lnTo>
                    <a:pt x="5873" y="10665"/>
                  </a:lnTo>
                  <a:lnTo>
                    <a:pt x="5870" y="10657"/>
                  </a:lnTo>
                  <a:lnTo>
                    <a:pt x="5871" y="10649"/>
                  </a:lnTo>
                  <a:lnTo>
                    <a:pt x="5876" y="10641"/>
                  </a:lnTo>
                  <a:lnTo>
                    <a:pt x="5882" y="10636"/>
                  </a:lnTo>
                  <a:lnTo>
                    <a:pt x="5938" y="10630"/>
                  </a:lnTo>
                  <a:lnTo>
                    <a:pt x="5946" y="10634"/>
                  </a:lnTo>
                  <a:lnTo>
                    <a:pt x="5949" y="10636"/>
                  </a:lnTo>
                  <a:lnTo>
                    <a:pt x="5952" y="10641"/>
                  </a:lnTo>
                  <a:lnTo>
                    <a:pt x="5955" y="10643"/>
                  </a:lnTo>
                  <a:lnTo>
                    <a:pt x="5968" y="10649"/>
                  </a:lnTo>
                  <a:lnTo>
                    <a:pt x="5986" y="10661"/>
                  </a:lnTo>
                  <a:lnTo>
                    <a:pt x="6002" y="10664"/>
                  </a:lnTo>
                  <a:lnTo>
                    <a:pt x="6018" y="10660"/>
                  </a:lnTo>
                  <a:lnTo>
                    <a:pt x="6042" y="10645"/>
                  </a:lnTo>
                  <a:lnTo>
                    <a:pt x="6049" y="10643"/>
                  </a:lnTo>
                  <a:lnTo>
                    <a:pt x="6080" y="10641"/>
                  </a:lnTo>
                  <a:lnTo>
                    <a:pt x="6087" y="10637"/>
                  </a:lnTo>
                  <a:lnTo>
                    <a:pt x="6092" y="10629"/>
                  </a:lnTo>
                  <a:lnTo>
                    <a:pt x="6084" y="10623"/>
                  </a:lnTo>
                  <a:lnTo>
                    <a:pt x="6076" y="10611"/>
                  </a:lnTo>
                  <a:lnTo>
                    <a:pt x="6073" y="10600"/>
                  </a:lnTo>
                  <a:lnTo>
                    <a:pt x="6078" y="10595"/>
                  </a:lnTo>
                  <a:lnTo>
                    <a:pt x="6084" y="10596"/>
                  </a:lnTo>
                  <a:lnTo>
                    <a:pt x="6095" y="10601"/>
                  </a:lnTo>
                  <a:lnTo>
                    <a:pt x="6112" y="10617"/>
                  </a:lnTo>
                  <a:lnTo>
                    <a:pt x="6114" y="10620"/>
                  </a:lnTo>
                  <a:lnTo>
                    <a:pt x="6151" y="10621"/>
                  </a:lnTo>
                  <a:lnTo>
                    <a:pt x="6163" y="10616"/>
                  </a:lnTo>
                  <a:lnTo>
                    <a:pt x="6168" y="10611"/>
                  </a:lnTo>
                  <a:lnTo>
                    <a:pt x="6172" y="10605"/>
                  </a:lnTo>
                  <a:lnTo>
                    <a:pt x="6177" y="10600"/>
                  </a:lnTo>
                  <a:lnTo>
                    <a:pt x="6186" y="10596"/>
                  </a:lnTo>
                  <a:lnTo>
                    <a:pt x="6191" y="10592"/>
                  </a:lnTo>
                  <a:lnTo>
                    <a:pt x="6196" y="10586"/>
                  </a:lnTo>
                  <a:lnTo>
                    <a:pt x="6199" y="10578"/>
                  </a:lnTo>
                  <a:lnTo>
                    <a:pt x="6196" y="10569"/>
                  </a:lnTo>
                  <a:lnTo>
                    <a:pt x="6193" y="10559"/>
                  </a:lnTo>
                  <a:lnTo>
                    <a:pt x="6201" y="10557"/>
                  </a:lnTo>
                  <a:lnTo>
                    <a:pt x="6216" y="10566"/>
                  </a:lnTo>
                  <a:lnTo>
                    <a:pt x="6224" y="10570"/>
                  </a:lnTo>
                  <a:lnTo>
                    <a:pt x="6257" y="10560"/>
                  </a:lnTo>
                  <a:lnTo>
                    <a:pt x="6272" y="10562"/>
                  </a:lnTo>
                  <a:lnTo>
                    <a:pt x="6278" y="10560"/>
                  </a:lnTo>
                  <a:lnTo>
                    <a:pt x="6286" y="10551"/>
                  </a:lnTo>
                  <a:lnTo>
                    <a:pt x="6297" y="10535"/>
                  </a:lnTo>
                  <a:lnTo>
                    <a:pt x="6303" y="10529"/>
                  </a:lnTo>
                  <a:lnTo>
                    <a:pt x="6310" y="10527"/>
                  </a:lnTo>
                  <a:lnTo>
                    <a:pt x="6316" y="10530"/>
                  </a:lnTo>
                  <a:lnTo>
                    <a:pt x="6321" y="10536"/>
                  </a:lnTo>
                  <a:lnTo>
                    <a:pt x="6326" y="10543"/>
                  </a:lnTo>
                  <a:lnTo>
                    <a:pt x="6331" y="10549"/>
                  </a:lnTo>
                  <a:lnTo>
                    <a:pt x="6339" y="10552"/>
                  </a:lnTo>
                  <a:lnTo>
                    <a:pt x="6379" y="10539"/>
                  </a:lnTo>
                  <a:lnTo>
                    <a:pt x="6387" y="10534"/>
                  </a:lnTo>
                  <a:lnTo>
                    <a:pt x="6391" y="10527"/>
                  </a:lnTo>
                  <a:lnTo>
                    <a:pt x="6389" y="10518"/>
                  </a:lnTo>
                  <a:lnTo>
                    <a:pt x="6384" y="10511"/>
                  </a:lnTo>
                  <a:lnTo>
                    <a:pt x="6378" y="10506"/>
                  </a:lnTo>
                  <a:lnTo>
                    <a:pt x="6374" y="10500"/>
                  </a:lnTo>
                  <a:lnTo>
                    <a:pt x="6398" y="10465"/>
                  </a:lnTo>
                  <a:lnTo>
                    <a:pt x="6408" y="10445"/>
                  </a:lnTo>
                  <a:lnTo>
                    <a:pt x="6413" y="10418"/>
                  </a:lnTo>
                  <a:lnTo>
                    <a:pt x="6409" y="10394"/>
                  </a:lnTo>
                  <a:lnTo>
                    <a:pt x="6397" y="10383"/>
                  </a:lnTo>
                  <a:lnTo>
                    <a:pt x="6383" y="10376"/>
                  </a:lnTo>
                  <a:lnTo>
                    <a:pt x="6371" y="10362"/>
                  </a:lnTo>
                  <a:lnTo>
                    <a:pt x="6366" y="10350"/>
                  </a:lnTo>
                  <a:lnTo>
                    <a:pt x="6360" y="10346"/>
                  </a:lnTo>
                  <a:lnTo>
                    <a:pt x="6353" y="10346"/>
                  </a:lnTo>
                  <a:lnTo>
                    <a:pt x="6338" y="10352"/>
                  </a:lnTo>
                  <a:lnTo>
                    <a:pt x="6328" y="10358"/>
                  </a:lnTo>
                  <a:lnTo>
                    <a:pt x="6320" y="10367"/>
                  </a:lnTo>
                  <a:lnTo>
                    <a:pt x="6316" y="10380"/>
                  </a:lnTo>
                  <a:lnTo>
                    <a:pt x="6312" y="10395"/>
                  </a:lnTo>
                  <a:lnTo>
                    <a:pt x="6305" y="10400"/>
                  </a:lnTo>
                  <a:lnTo>
                    <a:pt x="6296" y="10397"/>
                  </a:lnTo>
                  <a:lnTo>
                    <a:pt x="6289" y="10391"/>
                  </a:lnTo>
                  <a:lnTo>
                    <a:pt x="6283" y="10378"/>
                  </a:lnTo>
                  <a:lnTo>
                    <a:pt x="6281" y="10376"/>
                  </a:lnTo>
                  <a:lnTo>
                    <a:pt x="6276" y="10375"/>
                  </a:lnTo>
                  <a:lnTo>
                    <a:pt x="6267" y="10370"/>
                  </a:lnTo>
                  <a:lnTo>
                    <a:pt x="6263" y="10366"/>
                  </a:lnTo>
                  <a:lnTo>
                    <a:pt x="6265" y="10359"/>
                  </a:lnTo>
                  <a:lnTo>
                    <a:pt x="6265" y="10352"/>
                  </a:lnTo>
                  <a:lnTo>
                    <a:pt x="6263" y="10346"/>
                  </a:lnTo>
                  <a:lnTo>
                    <a:pt x="6259" y="10342"/>
                  </a:lnTo>
                  <a:lnTo>
                    <a:pt x="6268" y="10331"/>
                  </a:lnTo>
                  <a:lnTo>
                    <a:pt x="6277" y="10329"/>
                  </a:lnTo>
                  <a:lnTo>
                    <a:pt x="6286" y="10334"/>
                  </a:lnTo>
                  <a:lnTo>
                    <a:pt x="6293" y="10343"/>
                  </a:lnTo>
                  <a:lnTo>
                    <a:pt x="6301" y="10356"/>
                  </a:lnTo>
                  <a:lnTo>
                    <a:pt x="6306" y="10359"/>
                  </a:lnTo>
                  <a:lnTo>
                    <a:pt x="6311" y="10354"/>
                  </a:lnTo>
                  <a:lnTo>
                    <a:pt x="6319" y="10341"/>
                  </a:lnTo>
                  <a:lnTo>
                    <a:pt x="6325" y="10326"/>
                  </a:lnTo>
                  <a:lnTo>
                    <a:pt x="6321" y="10320"/>
                  </a:lnTo>
                  <a:lnTo>
                    <a:pt x="6314" y="10315"/>
                  </a:lnTo>
                  <a:lnTo>
                    <a:pt x="6307" y="10306"/>
                  </a:lnTo>
                  <a:lnTo>
                    <a:pt x="6305" y="10299"/>
                  </a:lnTo>
                  <a:lnTo>
                    <a:pt x="6304" y="10295"/>
                  </a:lnTo>
                  <a:lnTo>
                    <a:pt x="6303" y="10294"/>
                  </a:lnTo>
                  <a:lnTo>
                    <a:pt x="6297" y="10295"/>
                  </a:lnTo>
                  <a:lnTo>
                    <a:pt x="6293" y="10297"/>
                  </a:lnTo>
                  <a:lnTo>
                    <a:pt x="6286" y="10303"/>
                  </a:lnTo>
                  <a:lnTo>
                    <a:pt x="6282" y="10303"/>
                  </a:lnTo>
                  <a:lnTo>
                    <a:pt x="6282" y="10298"/>
                  </a:lnTo>
                  <a:lnTo>
                    <a:pt x="6282" y="10285"/>
                  </a:lnTo>
                  <a:lnTo>
                    <a:pt x="6284" y="10285"/>
                  </a:lnTo>
                  <a:lnTo>
                    <a:pt x="6282" y="10279"/>
                  </a:lnTo>
                  <a:lnTo>
                    <a:pt x="6287" y="10274"/>
                  </a:lnTo>
                  <a:lnTo>
                    <a:pt x="6300" y="10270"/>
                  </a:lnTo>
                  <a:lnTo>
                    <a:pt x="6326" y="10277"/>
                  </a:lnTo>
                  <a:lnTo>
                    <a:pt x="6358" y="10243"/>
                  </a:lnTo>
                  <a:lnTo>
                    <a:pt x="6360" y="10233"/>
                  </a:lnTo>
                  <a:lnTo>
                    <a:pt x="6352" y="10218"/>
                  </a:lnTo>
                  <a:lnTo>
                    <a:pt x="6325" y="10187"/>
                  </a:lnTo>
                  <a:lnTo>
                    <a:pt x="6316" y="10183"/>
                  </a:lnTo>
                  <a:lnTo>
                    <a:pt x="6272" y="10181"/>
                  </a:lnTo>
                  <a:lnTo>
                    <a:pt x="6252" y="10171"/>
                  </a:lnTo>
                  <a:lnTo>
                    <a:pt x="6245" y="10173"/>
                  </a:lnTo>
                  <a:lnTo>
                    <a:pt x="6231" y="10181"/>
                  </a:lnTo>
                  <a:lnTo>
                    <a:pt x="6219" y="10185"/>
                  </a:lnTo>
                  <a:lnTo>
                    <a:pt x="6193" y="10186"/>
                  </a:lnTo>
                  <a:lnTo>
                    <a:pt x="6186" y="10193"/>
                  </a:lnTo>
                  <a:lnTo>
                    <a:pt x="6174" y="10223"/>
                  </a:lnTo>
                  <a:lnTo>
                    <a:pt x="6164" y="10233"/>
                  </a:lnTo>
                  <a:lnTo>
                    <a:pt x="6137" y="10232"/>
                  </a:lnTo>
                  <a:lnTo>
                    <a:pt x="6124" y="10239"/>
                  </a:lnTo>
                  <a:lnTo>
                    <a:pt x="6112" y="10248"/>
                  </a:lnTo>
                  <a:lnTo>
                    <a:pt x="6069" y="10249"/>
                  </a:lnTo>
                  <a:lnTo>
                    <a:pt x="6067" y="10251"/>
                  </a:lnTo>
                  <a:lnTo>
                    <a:pt x="6066" y="10256"/>
                  </a:lnTo>
                  <a:lnTo>
                    <a:pt x="6065" y="10258"/>
                  </a:lnTo>
                  <a:lnTo>
                    <a:pt x="6063" y="10261"/>
                  </a:lnTo>
                  <a:lnTo>
                    <a:pt x="6060" y="10263"/>
                  </a:lnTo>
                  <a:lnTo>
                    <a:pt x="6058" y="10263"/>
                  </a:lnTo>
                  <a:lnTo>
                    <a:pt x="6055" y="10266"/>
                  </a:lnTo>
                  <a:lnTo>
                    <a:pt x="6053" y="10274"/>
                  </a:lnTo>
                  <a:lnTo>
                    <a:pt x="6053" y="10283"/>
                  </a:lnTo>
                  <a:lnTo>
                    <a:pt x="6052" y="10290"/>
                  </a:lnTo>
                  <a:lnTo>
                    <a:pt x="6046" y="10297"/>
                  </a:lnTo>
                  <a:lnTo>
                    <a:pt x="6035" y="10305"/>
                  </a:lnTo>
                  <a:lnTo>
                    <a:pt x="6029" y="10311"/>
                  </a:lnTo>
                  <a:lnTo>
                    <a:pt x="6002" y="10365"/>
                  </a:lnTo>
                  <a:lnTo>
                    <a:pt x="5993" y="10377"/>
                  </a:lnTo>
                  <a:lnTo>
                    <a:pt x="5980" y="10385"/>
                  </a:lnTo>
                  <a:lnTo>
                    <a:pt x="5967" y="10396"/>
                  </a:lnTo>
                  <a:lnTo>
                    <a:pt x="5963" y="10401"/>
                  </a:lnTo>
                  <a:lnTo>
                    <a:pt x="5960" y="10409"/>
                  </a:lnTo>
                  <a:lnTo>
                    <a:pt x="5956" y="10424"/>
                  </a:lnTo>
                  <a:lnTo>
                    <a:pt x="5954" y="10430"/>
                  </a:lnTo>
                  <a:lnTo>
                    <a:pt x="5949" y="10436"/>
                  </a:lnTo>
                  <a:lnTo>
                    <a:pt x="5944" y="10437"/>
                  </a:lnTo>
                  <a:lnTo>
                    <a:pt x="5940" y="10433"/>
                  </a:lnTo>
                  <a:lnTo>
                    <a:pt x="5935" y="10427"/>
                  </a:lnTo>
                  <a:lnTo>
                    <a:pt x="5934" y="10419"/>
                  </a:lnTo>
                  <a:lnTo>
                    <a:pt x="5935" y="10413"/>
                  </a:lnTo>
                  <a:lnTo>
                    <a:pt x="5937" y="10406"/>
                  </a:lnTo>
                  <a:lnTo>
                    <a:pt x="5938" y="10398"/>
                  </a:lnTo>
                  <a:lnTo>
                    <a:pt x="5938" y="10391"/>
                  </a:lnTo>
                  <a:lnTo>
                    <a:pt x="5938" y="10386"/>
                  </a:lnTo>
                  <a:lnTo>
                    <a:pt x="5938" y="10382"/>
                  </a:lnTo>
                  <a:lnTo>
                    <a:pt x="5940" y="10376"/>
                  </a:lnTo>
                  <a:lnTo>
                    <a:pt x="5945" y="10371"/>
                  </a:lnTo>
                  <a:lnTo>
                    <a:pt x="5986" y="10350"/>
                  </a:lnTo>
                  <a:lnTo>
                    <a:pt x="5998" y="10339"/>
                  </a:lnTo>
                  <a:lnTo>
                    <a:pt x="6004" y="10322"/>
                  </a:lnTo>
                  <a:lnTo>
                    <a:pt x="6008" y="10290"/>
                  </a:lnTo>
                  <a:lnTo>
                    <a:pt x="6008" y="10278"/>
                  </a:lnTo>
                  <a:lnTo>
                    <a:pt x="6003" y="10261"/>
                  </a:lnTo>
                  <a:lnTo>
                    <a:pt x="6008" y="10253"/>
                  </a:lnTo>
                  <a:lnTo>
                    <a:pt x="6017" y="10231"/>
                  </a:lnTo>
                  <a:lnTo>
                    <a:pt x="6021" y="10224"/>
                  </a:lnTo>
                  <a:lnTo>
                    <a:pt x="6020" y="10217"/>
                  </a:lnTo>
                  <a:lnTo>
                    <a:pt x="6017" y="10209"/>
                  </a:lnTo>
                  <a:lnTo>
                    <a:pt x="6015" y="10204"/>
                  </a:lnTo>
                  <a:lnTo>
                    <a:pt x="6015" y="10198"/>
                  </a:lnTo>
                  <a:lnTo>
                    <a:pt x="6015" y="10186"/>
                  </a:lnTo>
                  <a:lnTo>
                    <a:pt x="6015" y="10180"/>
                  </a:lnTo>
                  <a:lnTo>
                    <a:pt x="6012" y="10165"/>
                  </a:lnTo>
                  <a:lnTo>
                    <a:pt x="6008" y="10156"/>
                  </a:lnTo>
                  <a:lnTo>
                    <a:pt x="6003" y="10152"/>
                  </a:lnTo>
                  <a:lnTo>
                    <a:pt x="5994" y="10150"/>
                  </a:lnTo>
                  <a:lnTo>
                    <a:pt x="5990" y="10156"/>
                  </a:lnTo>
                  <a:lnTo>
                    <a:pt x="5989" y="10169"/>
                  </a:lnTo>
                  <a:lnTo>
                    <a:pt x="5990" y="10184"/>
                  </a:lnTo>
                  <a:lnTo>
                    <a:pt x="5988" y="10196"/>
                  </a:lnTo>
                  <a:lnTo>
                    <a:pt x="5982" y="10207"/>
                  </a:lnTo>
                  <a:lnTo>
                    <a:pt x="5978" y="10209"/>
                  </a:lnTo>
                  <a:lnTo>
                    <a:pt x="5975" y="10201"/>
                  </a:lnTo>
                  <a:lnTo>
                    <a:pt x="5968" y="10164"/>
                  </a:lnTo>
                  <a:lnTo>
                    <a:pt x="5962" y="10142"/>
                  </a:lnTo>
                  <a:lnTo>
                    <a:pt x="5952" y="10126"/>
                  </a:lnTo>
                  <a:lnTo>
                    <a:pt x="5919" y="10112"/>
                  </a:lnTo>
                  <a:lnTo>
                    <a:pt x="5883" y="10082"/>
                  </a:lnTo>
                  <a:lnTo>
                    <a:pt x="5863" y="10077"/>
                  </a:lnTo>
                  <a:lnTo>
                    <a:pt x="5873" y="10050"/>
                  </a:lnTo>
                  <a:lnTo>
                    <a:pt x="5876" y="10037"/>
                  </a:lnTo>
                  <a:lnTo>
                    <a:pt x="5873" y="10024"/>
                  </a:lnTo>
                  <a:lnTo>
                    <a:pt x="5891" y="10015"/>
                  </a:lnTo>
                  <a:lnTo>
                    <a:pt x="5896" y="10015"/>
                  </a:lnTo>
                  <a:lnTo>
                    <a:pt x="5900" y="10019"/>
                  </a:lnTo>
                  <a:lnTo>
                    <a:pt x="5903" y="10025"/>
                  </a:lnTo>
                  <a:lnTo>
                    <a:pt x="5905" y="10031"/>
                  </a:lnTo>
                  <a:lnTo>
                    <a:pt x="5907" y="10035"/>
                  </a:lnTo>
                  <a:lnTo>
                    <a:pt x="5918" y="10036"/>
                  </a:lnTo>
                  <a:lnTo>
                    <a:pt x="5926" y="10030"/>
                  </a:lnTo>
                  <a:lnTo>
                    <a:pt x="5934" y="10026"/>
                  </a:lnTo>
                  <a:lnTo>
                    <a:pt x="5942" y="10036"/>
                  </a:lnTo>
                  <a:lnTo>
                    <a:pt x="5956" y="10061"/>
                  </a:lnTo>
                  <a:lnTo>
                    <a:pt x="5976" y="10083"/>
                  </a:lnTo>
                  <a:lnTo>
                    <a:pt x="5997" y="10099"/>
                  </a:lnTo>
                  <a:lnTo>
                    <a:pt x="6017" y="10102"/>
                  </a:lnTo>
                  <a:lnTo>
                    <a:pt x="6021" y="10110"/>
                  </a:lnTo>
                  <a:lnTo>
                    <a:pt x="6064" y="10127"/>
                  </a:lnTo>
                  <a:lnTo>
                    <a:pt x="6081" y="10142"/>
                  </a:lnTo>
                  <a:lnTo>
                    <a:pt x="6092" y="10144"/>
                  </a:lnTo>
                  <a:lnTo>
                    <a:pt x="6115" y="10134"/>
                  </a:lnTo>
                  <a:lnTo>
                    <a:pt x="6121" y="10134"/>
                  </a:lnTo>
                  <a:lnTo>
                    <a:pt x="6140" y="10140"/>
                  </a:lnTo>
                  <a:lnTo>
                    <a:pt x="6161" y="10137"/>
                  </a:lnTo>
                  <a:lnTo>
                    <a:pt x="6171" y="10133"/>
                  </a:lnTo>
                  <a:lnTo>
                    <a:pt x="6181" y="10127"/>
                  </a:lnTo>
                  <a:lnTo>
                    <a:pt x="6181" y="10124"/>
                  </a:lnTo>
                  <a:lnTo>
                    <a:pt x="6180" y="10115"/>
                  </a:lnTo>
                  <a:lnTo>
                    <a:pt x="6180" y="10112"/>
                  </a:lnTo>
                  <a:lnTo>
                    <a:pt x="6182" y="10110"/>
                  </a:lnTo>
                  <a:lnTo>
                    <a:pt x="6183" y="10108"/>
                  </a:lnTo>
                  <a:lnTo>
                    <a:pt x="6185" y="10105"/>
                  </a:lnTo>
                  <a:lnTo>
                    <a:pt x="6187" y="10102"/>
                  </a:lnTo>
                  <a:lnTo>
                    <a:pt x="6185" y="10076"/>
                  </a:lnTo>
                  <a:lnTo>
                    <a:pt x="6191" y="10053"/>
                  </a:lnTo>
                  <a:lnTo>
                    <a:pt x="6193" y="10038"/>
                  </a:lnTo>
                  <a:lnTo>
                    <a:pt x="6164" y="10032"/>
                  </a:lnTo>
                  <a:lnTo>
                    <a:pt x="6153" y="10020"/>
                  </a:lnTo>
                  <a:lnTo>
                    <a:pt x="6133" y="9990"/>
                  </a:lnTo>
                  <a:lnTo>
                    <a:pt x="6137" y="9980"/>
                  </a:lnTo>
                  <a:lnTo>
                    <a:pt x="6141" y="9981"/>
                  </a:lnTo>
                  <a:lnTo>
                    <a:pt x="6146" y="9987"/>
                  </a:lnTo>
                  <a:lnTo>
                    <a:pt x="6153" y="9992"/>
                  </a:lnTo>
                  <a:lnTo>
                    <a:pt x="6158" y="9998"/>
                  </a:lnTo>
                  <a:lnTo>
                    <a:pt x="6161" y="10000"/>
                  </a:lnTo>
                  <a:lnTo>
                    <a:pt x="6164" y="9999"/>
                  </a:lnTo>
                  <a:lnTo>
                    <a:pt x="6178" y="9992"/>
                  </a:lnTo>
                  <a:lnTo>
                    <a:pt x="6183" y="9988"/>
                  </a:lnTo>
                  <a:lnTo>
                    <a:pt x="6196" y="9970"/>
                  </a:lnTo>
                  <a:lnTo>
                    <a:pt x="6198" y="9967"/>
                  </a:lnTo>
                  <a:lnTo>
                    <a:pt x="6201" y="9967"/>
                  </a:lnTo>
                  <a:lnTo>
                    <a:pt x="6205" y="9967"/>
                  </a:lnTo>
                  <a:lnTo>
                    <a:pt x="6207" y="9969"/>
                  </a:lnTo>
                  <a:lnTo>
                    <a:pt x="6213" y="9976"/>
                  </a:lnTo>
                  <a:lnTo>
                    <a:pt x="6215" y="9977"/>
                  </a:lnTo>
                  <a:lnTo>
                    <a:pt x="6220" y="9976"/>
                  </a:lnTo>
                  <a:lnTo>
                    <a:pt x="6223" y="9973"/>
                  </a:lnTo>
                  <a:lnTo>
                    <a:pt x="6224" y="9966"/>
                  </a:lnTo>
                  <a:lnTo>
                    <a:pt x="6225" y="9955"/>
                  </a:lnTo>
                  <a:lnTo>
                    <a:pt x="6227" y="9949"/>
                  </a:lnTo>
                  <a:lnTo>
                    <a:pt x="6230" y="9952"/>
                  </a:lnTo>
                  <a:lnTo>
                    <a:pt x="6233" y="9960"/>
                  </a:lnTo>
                  <a:lnTo>
                    <a:pt x="6235" y="9968"/>
                  </a:lnTo>
                  <a:lnTo>
                    <a:pt x="6234" y="9978"/>
                  </a:lnTo>
                  <a:lnTo>
                    <a:pt x="6231" y="9984"/>
                  </a:lnTo>
                  <a:lnTo>
                    <a:pt x="6232" y="9986"/>
                  </a:lnTo>
                  <a:lnTo>
                    <a:pt x="6240" y="9987"/>
                  </a:lnTo>
                  <a:lnTo>
                    <a:pt x="6244" y="9985"/>
                  </a:lnTo>
                  <a:lnTo>
                    <a:pt x="6249" y="9979"/>
                  </a:lnTo>
                  <a:lnTo>
                    <a:pt x="6254" y="9971"/>
                  </a:lnTo>
                  <a:lnTo>
                    <a:pt x="6257" y="9964"/>
                  </a:lnTo>
                  <a:lnTo>
                    <a:pt x="6255" y="9956"/>
                  </a:lnTo>
                  <a:lnTo>
                    <a:pt x="6251" y="9949"/>
                  </a:lnTo>
                  <a:lnTo>
                    <a:pt x="6243" y="9939"/>
                  </a:lnTo>
                  <a:lnTo>
                    <a:pt x="6250" y="9928"/>
                  </a:lnTo>
                  <a:lnTo>
                    <a:pt x="6259" y="9925"/>
                  </a:lnTo>
                  <a:lnTo>
                    <a:pt x="6279" y="9925"/>
                  </a:lnTo>
                  <a:lnTo>
                    <a:pt x="6274" y="9896"/>
                  </a:lnTo>
                  <a:lnTo>
                    <a:pt x="6275" y="9883"/>
                  </a:lnTo>
                  <a:lnTo>
                    <a:pt x="6284" y="9877"/>
                  </a:lnTo>
                  <a:lnTo>
                    <a:pt x="6291" y="9881"/>
                  </a:lnTo>
                  <a:lnTo>
                    <a:pt x="6298" y="9891"/>
                  </a:lnTo>
                  <a:lnTo>
                    <a:pt x="6301" y="9904"/>
                  </a:lnTo>
                  <a:lnTo>
                    <a:pt x="6297" y="9919"/>
                  </a:lnTo>
                  <a:lnTo>
                    <a:pt x="6297" y="9924"/>
                  </a:lnTo>
                  <a:lnTo>
                    <a:pt x="6298" y="9931"/>
                  </a:lnTo>
                  <a:lnTo>
                    <a:pt x="6300" y="9938"/>
                  </a:lnTo>
                  <a:lnTo>
                    <a:pt x="6303" y="9940"/>
                  </a:lnTo>
                  <a:lnTo>
                    <a:pt x="6313" y="9941"/>
                  </a:lnTo>
                  <a:lnTo>
                    <a:pt x="6318" y="9939"/>
                  </a:lnTo>
                  <a:lnTo>
                    <a:pt x="6331" y="9927"/>
                  </a:lnTo>
                  <a:lnTo>
                    <a:pt x="6338" y="9925"/>
                  </a:lnTo>
                  <a:lnTo>
                    <a:pt x="6344" y="9930"/>
                  </a:lnTo>
                  <a:lnTo>
                    <a:pt x="6345" y="9949"/>
                  </a:lnTo>
                  <a:lnTo>
                    <a:pt x="6344" y="9958"/>
                  </a:lnTo>
                  <a:lnTo>
                    <a:pt x="6345" y="9961"/>
                  </a:lnTo>
                  <a:lnTo>
                    <a:pt x="6348" y="9968"/>
                  </a:lnTo>
                  <a:lnTo>
                    <a:pt x="6350" y="9973"/>
                  </a:lnTo>
                  <a:lnTo>
                    <a:pt x="6357" y="9982"/>
                  </a:lnTo>
                  <a:lnTo>
                    <a:pt x="6370" y="10007"/>
                  </a:lnTo>
                  <a:lnTo>
                    <a:pt x="6375" y="10013"/>
                  </a:lnTo>
                  <a:lnTo>
                    <a:pt x="6382" y="10010"/>
                  </a:lnTo>
                  <a:lnTo>
                    <a:pt x="6388" y="10004"/>
                  </a:lnTo>
                  <a:lnTo>
                    <a:pt x="6393" y="10001"/>
                  </a:lnTo>
                  <a:lnTo>
                    <a:pt x="6398" y="10003"/>
                  </a:lnTo>
                  <a:lnTo>
                    <a:pt x="6442" y="10043"/>
                  </a:lnTo>
                  <a:lnTo>
                    <a:pt x="6446" y="10050"/>
                  </a:lnTo>
                  <a:lnTo>
                    <a:pt x="6447" y="10056"/>
                  </a:lnTo>
                  <a:lnTo>
                    <a:pt x="6448" y="10062"/>
                  </a:lnTo>
                  <a:lnTo>
                    <a:pt x="6449" y="10068"/>
                  </a:lnTo>
                  <a:lnTo>
                    <a:pt x="6452" y="10075"/>
                  </a:lnTo>
                  <a:lnTo>
                    <a:pt x="6460" y="10050"/>
                  </a:lnTo>
                  <a:lnTo>
                    <a:pt x="6464" y="10040"/>
                  </a:lnTo>
                  <a:lnTo>
                    <a:pt x="6483" y="10016"/>
                  </a:lnTo>
                  <a:lnTo>
                    <a:pt x="6487" y="10005"/>
                  </a:lnTo>
                  <a:lnTo>
                    <a:pt x="6489" y="9990"/>
                  </a:lnTo>
                  <a:lnTo>
                    <a:pt x="6494" y="9969"/>
                  </a:lnTo>
                  <a:lnTo>
                    <a:pt x="6521" y="9901"/>
                  </a:lnTo>
                  <a:lnTo>
                    <a:pt x="6526" y="9893"/>
                  </a:lnTo>
                  <a:lnTo>
                    <a:pt x="6533" y="9890"/>
                  </a:lnTo>
                  <a:lnTo>
                    <a:pt x="6536" y="9896"/>
                  </a:lnTo>
                  <a:lnTo>
                    <a:pt x="6536" y="9911"/>
                  </a:lnTo>
                  <a:lnTo>
                    <a:pt x="6525" y="9933"/>
                  </a:lnTo>
                  <a:lnTo>
                    <a:pt x="6520" y="9945"/>
                  </a:lnTo>
                  <a:lnTo>
                    <a:pt x="6522" y="9950"/>
                  </a:lnTo>
                  <a:lnTo>
                    <a:pt x="6532" y="9991"/>
                  </a:lnTo>
                  <a:lnTo>
                    <a:pt x="6548" y="10016"/>
                  </a:lnTo>
                  <a:lnTo>
                    <a:pt x="6548" y="10023"/>
                  </a:lnTo>
                  <a:lnTo>
                    <a:pt x="6554" y="10041"/>
                  </a:lnTo>
                  <a:lnTo>
                    <a:pt x="6563" y="10053"/>
                  </a:lnTo>
                  <a:lnTo>
                    <a:pt x="6574" y="10060"/>
                  </a:lnTo>
                  <a:lnTo>
                    <a:pt x="6586" y="10062"/>
                  </a:lnTo>
                  <a:lnTo>
                    <a:pt x="6615" y="10053"/>
                  </a:lnTo>
                  <a:lnTo>
                    <a:pt x="6616" y="10050"/>
                  </a:lnTo>
                  <a:lnTo>
                    <a:pt x="6617" y="10046"/>
                  </a:lnTo>
                  <a:lnTo>
                    <a:pt x="6619" y="10045"/>
                  </a:lnTo>
                  <a:lnTo>
                    <a:pt x="6624" y="10053"/>
                  </a:lnTo>
                  <a:lnTo>
                    <a:pt x="6632" y="10062"/>
                  </a:lnTo>
                  <a:lnTo>
                    <a:pt x="6638" y="10067"/>
                  </a:lnTo>
                  <a:lnTo>
                    <a:pt x="6643" y="10068"/>
                  </a:lnTo>
                  <a:lnTo>
                    <a:pt x="6652" y="10063"/>
                  </a:lnTo>
                  <a:lnTo>
                    <a:pt x="6675" y="10066"/>
                  </a:lnTo>
                  <a:lnTo>
                    <a:pt x="6679" y="10065"/>
                  </a:lnTo>
                  <a:lnTo>
                    <a:pt x="6692" y="10041"/>
                  </a:lnTo>
                  <a:lnTo>
                    <a:pt x="6694" y="10026"/>
                  </a:lnTo>
                  <a:lnTo>
                    <a:pt x="6685" y="10015"/>
                  </a:lnTo>
                  <a:lnTo>
                    <a:pt x="6685" y="10010"/>
                  </a:lnTo>
                  <a:lnTo>
                    <a:pt x="6695" y="10008"/>
                  </a:lnTo>
                  <a:lnTo>
                    <a:pt x="6703" y="9997"/>
                  </a:lnTo>
                  <a:lnTo>
                    <a:pt x="6708" y="9982"/>
                  </a:lnTo>
                  <a:lnTo>
                    <a:pt x="6710" y="9964"/>
                  </a:lnTo>
                  <a:lnTo>
                    <a:pt x="6706" y="9920"/>
                  </a:lnTo>
                  <a:lnTo>
                    <a:pt x="6707" y="9908"/>
                  </a:lnTo>
                  <a:lnTo>
                    <a:pt x="6704" y="9902"/>
                  </a:lnTo>
                  <a:lnTo>
                    <a:pt x="6703" y="9896"/>
                  </a:lnTo>
                  <a:lnTo>
                    <a:pt x="6700" y="9891"/>
                  </a:lnTo>
                  <a:lnTo>
                    <a:pt x="6695" y="9889"/>
                  </a:lnTo>
                  <a:lnTo>
                    <a:pt x="6690" y="9888"/>
                  </a:lnTo>
                  <a:lnTo>
                    <a:pt x="6686" y="9887"/>
                  </a:lnTo>
                  <a:lnTo>
                    <a:pt x="6685" y="9881"/>
                  </a:lnTo>
                  <a:lnTo>
                    <a:pt x="6684" y="9872"/>
                  </a:lnTo>
                  <a:lnTo>
                    <a:pt x="6686" y="9864"/>
                  </a:lnTo>
                  <a:lnTo>
                    <a:pt x="6693" y="9855"/>
                  </a:lnTo>
                  <a:lnTo>
                    <a:pt x="6695" y="9845"/>
                  </a:lnTo>
                  <a:lnTo>
                    <a:pt x="6695" y="9839"/>
                  </a:lnTo>
                  <a:lnTo>
                    <a:pt x="6693" y="9832"/>
                  </a:lnTo>
                  <a:lnTo>
                    <a:pt x="6689" y="9821"/>
                  </a:lnTo>
                  <a:lnTo>
                    <a:pt x="6694" y="9817"/>
                  </a:lnTo>
                  <a:lnTo>
                    <a:pt x="6696" y="9817"/>
                  </a:lnTo>
                  <a:lnTo>
                    <a:pt x="6689" y="9798"/>
                  </a:lnTo>
                  <a:lnTo>
                    <a:pt x="6677" y="9773"/>
                  </a:lnTo>
                  <a:lnTo>
                    <a:pt x="6675" y="9766"/>
                  </a:lnTo>
                  <a:lnTo>
                    <a:pt x="6676" y="9759"/>
                  </a:lnTo>
                  <a:lnTo>
                    <a:pt x="6681" y="9735"/>
                  </a:lnTo>
                  <a:lnTo>
                    <a:pt x="6682" y="9724"/>
                  </a:lnTo>
                  <a:lnTo>
                    <a:pt x="6681" y="9714"/>
                  </a:lnTo>
                  <a:lnTo>
                    <a:pt x="6676" y="9704"/>
                  </a:lnTo>
                  <a:lnTo>
                    <a:pt x="6668" y="9696"/>
                  </a:lnTo>
                  <a:lnTo>
                    <a:pt x="6656" y="9689"/>
                  </a:lnTo>
                  <a:lnTo>
                    <a:pt x="6644" y="9686"/>
                  </a:lnTo>
                  <a:lnTo>
                    <a:pt x="6636" y="9690"/>
                  </a:lnTo>
                  <a:lnTo>
                    <a:pt x="6638" y="9697"/>
                  </a:lnTo>
                  <a:lnTo>
                    <a:pt x="6635" y="9706"/>
                  </a:lnTo>
                  <a:lnTo>
                    <a:pt x="6630" y="9714"/>
                  </a:lnTo>
                  <a:lnTo>
                    <a:pt x="6625" y="9719"/>
                  </a:lnTo>
                  <a:lnTo>
                    <a:pt x="6610" y="9723"/>
                  </a:lnTo>
                  <a:lnTo>
                    <a:pt x="6603" y="9729"/>
                  </a:lnTo>
                  <a:lnTo>
                    <a:pt x="6600" y="9730"/>
                  </a:lnTo>
                  <a:lnTo>
                    <a:pt x="6595" y="9728"/>
                  </a:lnTo>
                  <a:lnTo>
                    <a:pt x="6571" y="9706"/>
                  </a:lnTo>
                  <a:lnTo>
                    <a:pt x="6558" y="9701"/>
                  </a:lnTo>
                  <a:lnTo>
                    <a:pt x="6552" y="9720"/>
                  </a:lnTo>
                  <a:lnTo>
                    <a:pt x="6549" y="9731"/>
                  </a:lnTo>
                  <a:lnTo>
                    <a:pt x="6543" y="9736"/>
                  </a:lnTo>
                  <a:lnTo>
                    <a:pt x="6521" y="9735"/>
                  </a:lnTo>
                  <a:lnTo>
                    <a:pt x="6517" y="9736"/>
                  </a:lnTo>
                  <a:lnTo>
                    <a:pt x="6515" y="9738"/>
                  </a:lnTo>
                  <a:lnTo>
                    <a:pt x="6511" y="9744"/>
                  </a:lnTo>
                  <a:lnTo>
                    <a:pt x="6508" y="9746"/>
                  </a:lnTo>
                  <a:lnTo>
                    <a:pt x="6500" y="9742"/>
                  </a:lnTo>
                  <a:lnTo>
                    <a:pt x="6492" y="9732"/>
                  </a:lnTo>
                  <a:lnTo>
                    <a:pt x="6480" y="9709"/>
                  </a:lnTo>
                  <a:lnTo>
                    <a:pt x="6476" y="9695"/>
                  </a:lnTo>
                  <a:lnTo>
                    <a:pt x="6473" y="9681"/>
                  </a:lnTo>
                  <a:lnTo>
                    <a:pt x="6475" y="9666"/>
                  </a:lnTo>
                  <a:lnTo>
                    <a:pt x="6481" y="9653"/>
                  </a:lnTo>
                  <a:lnTo>
                    <a:pt x="6491" y="9641"/>
                  </a:lnTo>
                  <a:lnTo>
                    <a:pt x="6495" y="9633"/>
                  </a:lnTo>
                  <a:lnTo>
                    <a:pt x="6491" y="9629"/>
                  </a:lnTo>
                  <a:lnTo>
                    <a:pt x="6487" y="9628"/>
                  </a:lnTo>
                  <a:lnTo>
                    <a:pt x="6480" y="9624"/>
                  </a:lnTo>
                  <a:lnTo>
                    <a:pt x="6475" y="9619"/>
                  </a:lnTo>
                  <a:lnTo>
                    <a:pt x="6471" y="9612"/>
                  </a:lnTo>
                  <a:lnTo>
                    <a:pt x="6462" y="9607"/>
                  </a:lnTo>
                  <a:lnTo>
                    <a:pt x="6432" y="9608"/>
                  </a:lnTo>
                  <a:lnTo>
                    <a:pt x="6425" y="9611"/>
                  </a:lnTo>
                  <a:lnTo>
                    <a:pt x="6420" y="9632"/>
                  </a:lnTo>
                  <a:lnTo>
                    <a:pt x="6411" y="9639"/>
                  </a:lnTo>
                  <a:lnTo>
                    <a:pt x="6390" y="9637"/>
                  </a:lnTo>
                  <a:lnTo>
                    <a:pt x="6380" y="9633"/>
                  </a:lnTo>
                  <a:lnTo>
                    <a:pt x="6353" y="9602"/>
                  </a:lnTo>
                  <a:lnTo>
                    <a:pt x="6342" y="9597"/>
                  </a:lnTo>
                  <a:lnTo>
                    <a:pt x="6338" y="9593"/>
                  </a:lnTo>
                  <a:lnTo>
                    <a:pt x="6333" y="9585"/>
                  </a:lnTo>
                  <a:lnTo>
                    <a:pt x="6328" y="9578"/>
                  </a:lnTo>
                  <a:lnTo>
                    <a:pt x="6324" y="9580"/>
                  </a:lnTo>
                  <a:lnTo>
                    <a:pt x="6320" y="9585"/>
                  </a:lnTo>
                  <a:lnTo>
                    <a:pt x="6314" y="9587"/>
                  </a:lnTo>
                  <a:lnTo>
                    <a:pt x="6310" y="9587"/>
                  </a:lnTo>
                  <a:lnTo>
                    <a:pt x="6308" y="9586"/>
                  </a:lnTo>
                  <a:lnTo>
                    <a:pt x="6291" y="9558"/>
                  </a:lnTo>
                  <a:lnTo>
                    <a:pt x="6244" y="9519"/>
                  </a:lnTo>
                  <a:lnTo>
                    <a:pt x="6219" y="9512"/>
                  </a:lnTo>
                  <a:lnTo>
                    <a:pt x="6199" y="9496"/>
                  </a:lnTo>
                  <a:lnTo>
                    <a:pt x="6180" y="9490"/>
                  </a:lnTo>
                  <a:lnTo>
                    <a:pt x="6169" y="9476"/>
                  </a:lnTo>
                  <a:lnTo>
                    <a:pt x="6156" y="9473"/>
                  </a:lnTo>
                  <a:lnTo>
                    <a:pt x="6150" y="9469"/>
                  </a:lnTo>
                  <a:lnTo>
                    <a:pt x="6111" y="9451"/>
                  </a:lnTo>
                  <a:lnTo>
                    <a:pt x="6110" y="9438"/>
                  </a:lnTo>
                  <a:lnTo>
                    <a:pt x="6116" y="9421"/>
                  </a:lnTo>
                  <a:lnTo>
                    <a:pt x="6116" y="9406"/>
                  </a:lnTo>
                  <a:lnTo>
                    <a:pt x="6112" y="9395"/>
                  </a:lnTo>
                  <a:lnTo>
                    <a:pt x="6104" y="9387"/>
                  </a:lnTo>
                  <a:lnTo>
                    <a:pt x="6092" y="9382"/>
                  </a:lnTo>
                  <a:lnTo>
                    <a:pt x="6086" y="9377"/>
                  </a:lnTo>
                  <a:lnTo>
                    <a:pt x="6082" y="9366"/>
                  </a:lnTo>
                  <a:lnTo>
                    <a:pt x="6074" y="9355"/>
                  </a:lnTo>
                  <a:lnTo>
                    <a:pt x="6046" y="9335"/>
                  </a:lnTo>
                  <a:lnTo>
                    <a:pt x="6032" y="9331"/>
                  </a:lnTo>
                  <a:lnTo>
                    <a:pt x="6022" y="9346"/>
                  </a:lnTo>
                  <a:lnTo>
                    <a:pt x="6025" y="9355"/>
                  </a:lnTo>
                  <a:lnTo>
                    <a:pt x="6027" y="9367"/>
                  </a:lnTo>
                  <a:lnTo>
                    <a:pt x="6028" y="9381"/>
                  </a:lnTo>
                  <a:lnTo>
                    <a:pt x="6028" y="9392"/>
                  </a:lnTo>
                  <a:lnTo>
                    <a:pt x="6029" y="9406"/>
                  </a:lnTo>
                  <a:lnTo>
                    <a:pt x="6035" y="9414"/>
                  </a:lnTo>
                  <a:lnTo>
                    <a:pt x="6042" y="9419"/>
                  </a:lnTo>
                  <a:lnTo>
                    <a:pt x="6048" y="9427"/>
                  </a:lnTo>
                  <a:lnTo>
                    <a:pt x="6057" y="9435"/>
                  </a:lnTo>
                  <a:lnTo>
                    <a:pt x="6082" y="9439"/>
                  </a:lnTo>
                  <a:lnTo>
                    <a:pt x="6090" y="9450"/>
                  </a:lnTo>
                  <a:lnTo>
                    <a:pt x="6087" y="9463"/>
                  </a:lnTo>
                  <a:lnTo>
                    <a:pt x="6074" y="9466"/>
                  </a:lnTo>
                  <a:lnTo>
                    <a:pt x="6022" y="9452"/>
                  </a:lnTo>
                  <a:lnTo>
                    <a:pt x="6010" y="9429"/>
                  </a:lnTo>
                  <a:lnTo>
                    <a:pt x="5997" y="9416"/>
                  </a:lnTo>
                  <a:lnTo>
                    <a:pt x="5992" y="9406"/>
                  </a:lnTo>
                  <a:lnTo>
                    <a:pt x="5985" y="9394"/>
                  </a:lnTo>
                  <a:lnTo>
                    <a:pt x="5974" y="9389"/>
                  </a:lnTo>
                  <a:lnTo>
                    <a:pt x="5904" y="9385"/>
                  </a:lnTo>
                  <a:lnTo>
                    <a:pt x="5894" y="9381"/>
                  </a:lnTo>
                  <a:lnTo>
                    <a:pt x="5886" y="9370"/>
                  </a:lnTo>
                  <a:lnTo>
                    <a:pt x="5874" y="9341"/>
                  </a:lnTo>
                  <a:lnTo>
                    <a:pt x="5870" y="9335"/>
                  </a:lnTo>
                  <a:lnTo>
                    <a:pt x="5861" y="9328"/>
                  </a:lnTo>
                  <a:lnTo>
                    <a:pt x="5855" y="9318"/>
                  </a:lnTo>
                  <a:lnTo>
                    <a:pt x="5845" y="9307"/>
                  </a:lnTo>
                  <a:lnTo>
                    <a:pt x="5837" y="9303"/>
                  </a:lnTo>
                  <a:lnTo>
                    <a:pt x="5819" y="9280"/>
                  </a:lnTo>
                  <a:lnTo>
                    <a:pt x="5814" y="9276"/>
                  </a:lnTo>
                  <a:lnTo>
                    <a:pt x="5809" y="9275"/>
                  </a:lnTo>
                  <a:lnTo>
                    <a:pt x="5790" y="9275"/>
                  </a:lnTo>
                  <a:lnTo>
                    <a:pt x="5781" y="9273"/>
                  </a:lnTo>
                  <a:lnTo>
                    <a:pt x="5773" y="9265"/>
                  </a:lnTo>
                  <a:lnTo>
                    <a:pt x="5766" y="9249"/>
                  </a:lnTo>
                  <a:lnTo>
                    <a:pt x="5749" y="9168"/>
                  </a:lnTo>
                  <a:lnTo>
                    <a:pt x="5738" y="9146"/>
                  </a:lnTo>
                  <a:lnTo>
                    <a:pt x="5723" y="9126"/>
                  </a:lnTo>
                  <a:lnTo>
                    <a:pt x="5714" y="9119"/>
                  </a:lnTo>
                  <a:lnTo>
                    <a:pt x="5693" y="9112"/>
                  </a:lnTo>
                  <a:lnTo>
                    <a:pt x="5614" y="9037"/>
                  </a:lnTo>
                  <a:lnTo>
                    <a:pt x="5611" y="9031"/>
                  </a:lnTo>
                  <a:lnTo>
                    <a:pt x="5606" y="9015"/>
                  </a:lnTo>
                  <a:lnTo>
                    <a:pt x="5603" y="9008"/>
                  </a:lnTo>
                  <a:lnTo>
                    <a:pt x="5600" y="9004"/>
                  </a:lnTo>
                  <a:lnTo>
                    <a:pt x="5608" y="8991"/>
                  </a:lnTo>
                  <a:lnTo>
                    <a:pt x="5616" y="8985"/>
                  </a:lnTo>
                  <a:lnTo>
                    <a:pt x="5633" y="8976"/>
                  </a:lnTo>
                  <a:lnTo>
                    <a:pt x="5656" y="8951"/>
                  </a:lnTo>
                  <a:lnTo>
                    <a:pt x="5662" y="8941"/>
                  </a:lnTo>
                  <a:lnTo>
                    <a:pt x="5670" y="8916"/>
                  </a:lnTo>
                  <a:lnTo>
                    <a:pt x="5667" y="8897"/>
                  </a:lnTo>
                  <a:lnTo>
                    <a:pt x="5661" y="8880"/>
                  </a:lnTo>
                  <a:lnTo>
                    <a:pt x="5659" y="8861"/>
                  </a:lnTo>
                  <a:lnTo>
                    <a:pt x="5663" y="8846"/>
                  </a:lnTo>
                  <a:lnTo>
                    <a:pt x="5671" y="8837"/>
                  </a:lnTo>
                  <a:lnTo>
                    <a:pt x="5680" y="8833"/>
                  </a:lnTo>
                  <a:lnTo>
                    <a:pt x="5688" y="8833"/>
                  </a:lnTo>
                  <a:lnTo>
                    <a:pt x="5717" y="8850"/>
                  </a:lnTo>
                  <a:lnTo>
                    <a:pt x="5724" y="8847"/>
                  </a:lnTo>
                  <a:lnTo>
                    <a:pt x="5724" y="8837"/>
                  </a:lnTo>
                  <a:lnTo>
                    <a:pt x="5720" y="8826"/>
                  </a:lnTo>
                  <a:lnTo>
                    <a:pt x="5711" y="8808"/>
                  </a:lnTo>
                  <a:lnTo>
                    <a:pt x="5709" y="8795"/>
                  </a:lnTo>
                  <a:lnTo>
                    <a:pt x="5712" y="8784"/>
                  </a:lnTo>
                  <a:lnTo>
                    <a:pt x="5720" y="8762"/>
                  </a:lnTo>
                  <a:lnTo>
                    <a:pt x="5706" y="8753"/>
                  </a:lnTo>
                  <a:lnTo>
                    <a:pt x="5700" y="8745"/>
                  </a:lnTo>
                  <a:lnTo>
                    <a:pt x="5697" y="8732"/>
                  </a:lnTo>
                  <a:lnTo>
                    <a:pt x="5711" y="8700"/>
                  </a:lnTo>
                  <a:lnTo>
                    <a:pt x="5714" y="8686"/>
                  </a:lnTo>
                  <a:lnTo>
                    <a:pt x="5711" y="8670"/>
                  </a:lnTo>
                  <a:lnTo>
                    <a:pt x="5686" y="8616"/>
                  </a:lnTo>
                  <a:lnTo>
                    <a:pt x="5678" y="8607"/>
                  </a:lnTo>
                  <a:lnTo>
                    <a:pt x="5675" y="8600"/>
                  </a:lnTo>
                  <a:lnTo>
                    <a:pt x="5674" y="8594"/>
                  </a:lnTo>
                  <a:lnTo>
                    <a:pt x="5673" y="8582"/>
                  </a:lnTo>
                  <a:lnTo>
                    <a:pt x="5671" y="8576"/>
                  </a:lnTo>
                  <a:lnTo>
                    <a:pt x="5662" y="8555"/>
                  </a:lnTo>
                  <a:lnTo>
                    <a:pt x="5656" y="8545"/>
                  </a:lnTo>
                  <a:lnTo>
                    <a:pt x="5650" y="8541"/>
                  </a:lnTo>
                  <a:lnTo>
                    <a:pt x="5647" y="8538"/>
                  </a:lnTo>
                  <a:lnTo>
                    <a:pt x="5647" y="8531"/>
                  </a:lnTo>
                  <a:lnTo>
                    <a:pt x="5646" y="8523"/>
                  </a:lnTo>
                  <a:lnTo>
                    <a:pt x="5646" y="8517"/>
                  </a:lnTo>
                  <a:lnTo>
                    <a:pt x="5642" y="8508"/>
                  </a:lnTo>
                  <a:lnTo>
                    <a:pt x="5638" y="8504"/>
                  </a:lnTo>
                  <a:lnTo>
                    <a:pt x="5619" y="8498"/>
                  </a:lnTo>
                  <a:lnTo>
                    <a:pt x="5610" y="8492"/>
                  </a:lnTo>
                  <a:lnTo>
                    <a:pt x="5603" y="8479"/>
                  </a:lnTo>
                  <a:lnTo>
                    <a:pt x="5602" y="8459"/>
                  </a:lnTo>
                  <a:lnTo>
                    <a:pt x="5603" y="8442"/>
                  </a:lnTo>
                  <a:lnTo>
                    <a:pt x="5603" y="8430"/>
                  </a:lnTo>
                  <a:lnTo>
                    <a:pt x="5602" y="8420"/>
                  </a:lnTo>
                  <a:lnTo>
                    <a:pt x="5592" y="8381"/>
                  </a:lnTo>
                  <a:lnTo>
                    <a:pt x="5588" y="8369"/>
                  </a:lnTo>
                  <a:lnTo>
                    <a:pt x="5583" y="8363"/>
                  </a:lnTo>
                  <a:lnTo>
                    <a:pt x="5582" y="8361"/>
                  </a:lnTo>
                  <a:lnTo>
                    <a:pt x="5581" y="8346"/>
                  </a:lnTo>
                  <a:lnTo>
                    <a:pt x="5579" y="8339"/>
                  </a:lnTo>
                  <a:lnTo>
                    <a:pt x="5574" y="8334"/>
                  </a:lnTo>
                  <a:lnTo>
                    <a:pt x="5563" y="8331"/>
                  </a:lnTo>
                  <a:lnTo>
                    <a:pt x="5558" y="8328"/>
                  </a:lnTo>
                  <a:lnTo>
                    <a:pt x="5563" y="8320"/>
                  </a:lnTo>
                  <a:lnTo>
                    <a:pt x="5563" y="8311"/>
                  </a:lnTo>
                  <a:lnTo>
                    <a:pt x="5561" y="8304"/>
                  </a:lnTo>
                  <a:lnTo>
                    <a:pt x="5557" y="8299"/>
                  </a:lnTo>
                  <a:lnTo>
                    <a:pt x="5563" y="8285"/>
                  </a:lnTo>
                  <a:lnTo>
                    <a:pt x="5577" y="8276"/>
                  </a:lnTo>
                  <a:lnTo>
                    <a:pt x="5582" y="8266"/>
                  </a:lnTo>
                  <a:lnTo>
                    <a:pt x="5584" y="8255"/>
                  </a:lnTo>
                  <a:lnTo>
                    <a:pt x="5584" y="8244"/>
                  </a:lnTo>
                  <a:lnTo>
                    <a:pt x="5581" y="8236"/>
                  </a:lnTo>
                  <a:lnTo>
                    <a:pt x="5572" y="8229"/>
                  </a:lnTo>
                  <a:lnTo>
                    <a:pt x="5569" y="8220"/>
                  </a:lnTo>
                  <a:lnTo>
                    <a:pt x="5566" y="8202"/>
                  </a:lnTo>
                  <a:lnTo>
                    <a:pt x="5563" y="8195"/>
                  </a:lnTo>
                  <a:lnTo>
                    <a:pt x="5555" y="8183"/>
                  </a:lnTo>
                  <a:lnTo>
                    <a:pt x="5548" y="8163"/>
                  </a:lnTo>
                  <a:lnTo>
                    <a:pt x="5547" y="8158"/>
                  </a:lnTo>
                  <a:lnTo>
                    <a:pt x="5547" y="8153"/>
                  </a:lnTo>
                  <a:lnTo>
                    <a:pt x="5547" y="8141"/>
                  </a:lnTo>
                  <a:lnTo>
                    <a:pt x="5547" y="8136"/>
                  </a:lnTo>
                  <a:lnTo>
                    <a:pt x="5543" y="8127"/>
                  </a:lnTo>
                  <a:lnTo>
                    <a:pt x="5529" y="8109"/>
                  </a:lnTo>
                  <a:lnTo>
                    <a:pt x="5524" y="8095"/>
                  </a:lnTo>
                  <a:lnTo>
                    <a:pt x="5515" y="8066"/>
                  </a:lnTo>
                  <a:lnTo>
                    <a:pt x="5509" y="8054"/>
                  </a:lnTo>
                  <a:lnTo>
                    <a:pt x="5515" y="8050"/>
                  </a:lnTo>
                  <a:lnTo>
                    <a:pt x="5521" y="8053"/>
                  </a:lnTo>
                  <a:lnTo>
                    <a:pt x="5525" y="8057"/>
                  </a:lnTo>
                  <a:lnTo>
                    <a:pt x="5531" y="8060"/>
                  </a:lnTo>
                  <a:lnTo>
                    <a:pt x="5535" y="8058"/>
                  </a:lnTo>
                  <a:lnTo>
                    <a:pt x="5537" y="8053"/>
                  </a:lnTo>
                  <a:lnTo>
                    <a:pt x="5541" y="8037"/>
                  </a:lnTo>
                  <a:lnTo>
                    <a:pt x="5530" y="8031"/>
                  </a:lnTo>
                  <a:lnTo>
                    <a:pt x="5528" y="8024"/>
                  </a:lnTo>
                  <a:lnTo>
                    <a:pt x="5536" y="8012"/>
                  </a:lnTo>
                  <a:lnTo>
                    <a:pt x="5535" y="8010"/>
                  </a:lnTo>
                  <a:lnTo>
                    <a:pt x="5533" y="8005"/>
                  </a:lnTo>
                  <a:lnTo>
                    <a:pt x="5532" y="8002"/>
                  </a:lnTo>
                  <a:lnTo>
                    <a:pt x="5535" y="7995"/>
                  </a:lnTo>
                  <a:lnTo>
                    <a:pt x="5536" y="7993"/>
                  </a:lnTo>
                  <a:lnTo>
                    <a:pt x="5532" y="7988"/>
                  </a:lnTo>
                  <a:lnTo>
                    <a:pt x="5513" y="7982"/>
                  </a:lnTo>
                  <a:lnTo>
                    <a:pt x="5517" y="7967"/>
                  </a:lnTo>
                  <a:lnTo>
                    <a:pt x="5517" y="7956"/>
                  </a:lnTo>
                  <a:lnTo>
                    <a:pt x="5514" y="7947"/>
                  </a:lnTo>
                  <a:lnTo>
                    <a:pt x="5510" y="7939"/>
                  </a:lnTo>
                  <a:lnTo>
                    <a:pt x="5526" y="7927"/>
                  </a:lnTo>
                  <a:lnTo>
                    <a:pt x="5529" y="7922"/>
                  </a:lnTo>
                  <a:lnTo>
                    <a:pt x="5529" y="7916"/>
                  </a:lnTo>
                  <a:lnTo>
                    <a:pt x="5526" y="7910"/>
                  </a:lnTo>
                  <a:lnTo>
                    <a:pt x="5523" y="7907"/>
                  </a:lnTo>
                  <a:lnTo>
                    <a:pt x="5512" y="7902"/>
                  </a:lnTo>
                  <a:lnTo>
                    <a:pt x="5487" y="7879"/>
                  </a:lnTo>
                  <a:lnTo>
                    <a:pt x="5488" y="7873"/>
                  </a:lnTo>
                  <a:lnTo>
                    <a:pt x="5491" y="7868"/>
                  </a:lnTo>
                  <a:lnTo>
                    <a:pt x="5494" y="7864"/>
                  </a:lnTo>
                  <a:lnTo>
                    <a:pt x="5496" y="7860"/>
                  </a:lnTo>
                  <a:lnTo>
                    <a:pt x="5478" y="7825"/>
                  </a:lnTo>
                  <a:lnTo>
                    <a:pt x="5486" y="7820"/>
                  </a:lnTo>
                  <a:lnTo>
                    <a:pt x="5492" y="7828"/>
                  </a:lnTo>
                  <a:lnTo>
                    <a:pt x="5496" y="7839"/>
                  </a:lnTo>
                  <a:lnTo>
                    <a:pt x="5503" y="7847"/>
                  </a:lnTo>
                  <a:lnTo>
                    <a:pt x="5507" y="7858"/>
                  </a:lnTo>
                  <a:lnTo>
                    <a:pt x="5509" y="7861"/>
                  </a:lnTo>
                  <a:lnTo>
                    <a:pt x="5513" y="7863"/>
                  </a:lnTo>
                  <a:lnTo>
                    <a:pt x="5518" y="7862"/>
                  </a:lnTo>
                  <a:lnTo>
                    <a:pt x="5527" y="7857"/>
                  </a:lnTo>
                  <a:lnTo>
                    <a:pt x="5524" y="7847"/>
                  </a:lnTo>
                  <a:lnTo>
                    <a:pt x="5519" y="7841"/>
                  </a:lnTo>
                  <a:lnTo>
                    <a:pt x="5507" y="7832"/>
                  </a:lnTo>
                  <a:lnTo>
                    <a:pt x="5513" y="7826"/>
                  </a:lnTo>
                  <a:lnTo>
                    <a:pt x="5516" y="7823"/>
                  </a:lnTo>
                  <a:lnTo>
                    <a:pt x="5518" y="7818"/>
                  </a:lnTo>
                  <a:lnTo>
                    <a:pt x="5513" y="7814"/>
                  </a:lnTo>
                  <a:lnTo>
                    <a:pt x="5503" y="7788"/>
                  </a:lnTo>
                  <a:lnTo>
                    <a:pt x="5496" y="7779"/>
                  </a:lnTo>
                  <a:lnTo>
                    <a:pt x="5488" y="7772"/>
                  </a:lnTo>
                  <a:lnTo>
                    <a:pt x="5480" y="7767"/>
                  </a:lnTo>
                  <a:lnTo>
                    <a:pt x="5471" y="7767"/>
                  </a:lnTo>
                  <a:lnTo>
                    <a:pt x="5472" y="7762"/>
                  </a:lnTo>
                  <a:lnTo>
                    <a:pt x="5475" y="7762"/>
                  </a:lnTo>
                  <a:lnTo>
                    <a:pt x="5477" y="7761"/>
                  </a:lnTo>
                  <a:lnTo>
                    <a:pt x="5480" y="7758"/>
                  </a:lnTo>
                  <a:lnTo>
                    <a:pt x="5482" y="7753"/>
                  </a:lnTo>
                  <a:lnTo>
                    <a:pt x="5479" y="7750"/>
                  </a:lnTo>
                  <a:lnTo>
                    <a:pt x="5477" y="7745"/>
                  </a:lnTo>
                  <a:lnTo>
                    <a:pt x="5475" y="7739"/>
                  </a:lnTo>
                  <a:lnTo>
                    <a:pt x="5473" y="7733"/>
                  </a:lnTo>
                  <a:lnTo>
                    <a:pt x="5470" y="7728"/>
                  </a:lnTo>
                  <a:lnTo>
                    <a:pt x="5460" y="7720"/>
                  </a:lnTo>
                  <a:lnTo>
                    <a:pt x="5456" y="7712"/>
                  </a:lnTo>
                  <a:lnTo>
                    <a:pt x="5466" y="7704"/>
                  </a:lnTo>
                  <a:lnTo>
                    <a:pt x="5428" y="7683"/>
                  </a:lnTo>
                  <a:lnTo>
                    <a:pt x="5418" y="7666"/>
                  </a:lnTo>
                  <a:lnTo>
                    <a:pt x="5413" y="7662"/>
                  </a:lnTo>
                  <a:lnTo>
                    <a:pt x="5411" y="7655"/>
                  </a:lnTo>
                  <a:lnTo>
                    <a:pt x="5413" y="7642"/>
                  </a:lnTo>
                  <a:lnTo>
                    <a:pt x="5414" y="7629"/>
                  </a:lnTo>
                  <a:lnTo>
                    <a:pt x="5410" y="7622"/>
                  </a:lnTo>
                  <a:lnTo>
                    <a:pt x="5396" y="7622"/>
                  </a:lnTo>
                  <a:lnTo>
                    <a:pt x="5389" y="7617"/>
                  </a:lnTo>
                  <a:lnTo>
                    <a:pt x="5386" y="7619"/>
                  </a:lnTo>
                  <a:lnTo>
                    <a:pt x="5382" y="7623"/>
                  </a:lnTo>
                  <a:lnTo>
                    <a:pt x="5379" y="7626"/>
                  </a:lnTo>
                  <a:lnTo>
                    <a:pt x="5366" y="7627"/>
                  </a:lnTo>
                  <a:lnTo>
                    <a:pt x="5355" y="7623"/>
                  </a:lnTo>
                  <a:lnTo>
                    <a:pt x="5323" y="7600"/>
                  </a:lnTo>
                  <a:lnTo>
                    <a:pt x="5309" y="7596"/>
                  </a:lnTo>
                  <a:lnTo>
                    <a:pt x="5306" y="7593"/>
                  </a:lnTo>
                  <a:lnTo>
                    <a:pt x="5304" y="7580"/>
                  </a:lnTo>
                  <a:lnTo>
                    <a:pt x="5302" y="7577"/>
                  </a:lnTo>
                  <a:lnTo>
                    <a:pt x="5298" y="7574"/>
                  </a:lnTo>
                  <a:lnTo>
                    <a:pt x="5285" y="7556"/>
                  </a:lnTo>
                  <a:lnTo>
                    <a:pt x="5275" y="7551"/>
                  </a:lnTo>
                  <a:lnTo>
                    <a:pt x="5269" y="7546"/>
                  </a:lnTo>
                  <a:lnTo>
                    <a:pt x="5267" y="7531"/>
                  </a:lnTo>
                  <a:lnTo>
                    <a:pt x="5258" y="7524"/>
                  </a:lnTo>
                  <a:lnTo>
                    <a:pt x="5255" y="7520"/>
                  </a:lnTo>
                  <a:lnTo>
                    <a:pt x="5255" y="7515"/>
                  </a:lnTo>
                  <a:lnTo>
                    <a:pt x="5256" y="7504"/>
                  </a:lnTo>
                  <a:lnTo>
                    <a:pt x="5255" y="7496"/>
                  </a:lnTo>
                  <a:lnTo>
                    <a:pt x="5253" y="7492"/>
                  </a:lnTo>
                  <a:lnTo>
                    <a:pt x="5251" y="7488"/>
                  </a:lnTo>
                  <a:lnTo>
                    <a:pt x="5247" y="7486"/>
                  </a:lnTo>
                  <a:lnTo>
                    <a:pt x="5244" y="7485"/>
                  </a:lnTo>
                  <a:lnTo>
                    <a:pt x="5242" y="7486"/>
                  </a:lnTo>
                  <a:lnTo>
                    <a:pt x="5241" y="7489"/>
                  </a:lnTo>
                  <a:lnTo>
                    <a:pt x="5241" y="7492"/>
                  </a:lnTo>
                  <a:lnTo>
                    <a:pt x="5239" y="7497"/>
                  </a:lnTo>
                  <a:lnTo>
                    <a:pt x="5233" y="7502"/>
                  </a:lnTo>
                  <a:lnTo>
                    <a:pt x="5204" y="7488"/>
                  </a:lnTo>
                  <a:lnTo>
                    <a:pt x="5199" y="7478"/>
                  </a:lnTo>
                  <a:lnTo>
                    <a:pt x="5191" y="7452"/>
                  </a:lnTo>
                  <a:lnTo>
                    <a:pt x="5185" y="7439"/>
                  </a:lnTo>
                  <a:lnTo>
                    <a:pt x="5173" y="7429"/>
                  </a:lnTo>
                  <a:lnTo>
                    <a:pt x="5161" y="7424"/>
                  </a:lnTo>
                  <a:lnTo>
                    <a:pt x="5149" y="7425"/>
                  </a:lnTo>
                  <a:lnTo>
                    <a:pt x="5139" y="7433"/>
                  </a:lnTo>
                  <a:lnTo>
                    <a:pt x="5137" y="7434"/>
                  </a:lnTo>
                  <a:lnTo>
                    <a:pt x="5128" y="7429"/>
                  </a:lnTo>
                  <a:lnTo>
                    <a:pt x="5125" y="7428"/>
                  </a:lnTo>
                  <a:lnTo>
                    <a:pt x="5119" y="7431"/>
                  </a:lnTo>
                  <a:lnTo>
                    <a:pt x="5107" y="7439"/>
                  </a:lnTo>
                  <a:lnTo>
                    <a:pt x="5101" y="7441"/>
                  </a:lnTo>
                  <a:lnTo>
                    <a:pt x="5100" y="7451"/>
                  </a:lnTo>
                  <a:lnTo>
                    <a:pt x="5096" y="7459"/>
                  </a:lnTo>
                  <a:lnTo>
                    <a:pt x="5086" y="7469"/>
                  </a:lnTo>
                  <a:lnTo>
                    <a:pt x="5107" y="7494"/>
                  </a:lnTo>
                  <a:lnTo>
                    <a:pt x="5112" y="7504"/>
                  </a:lnTo>
                  <a:lnTo>
                    <a:pt x="5102" y="7516"/>
                  </a:lnTo>
                  <a:lnTo>
                    <a:pt x="5093" y="7516"/>
                  </a:lnTo>
                  <a:lnTo>
                    <a:pt x="5069" y="7502"/>
                  </a:lnTo>
                  <a:lnTo>
                    <a:pt x="5056" y="7485"/>
                  </a:lnTo>
                  <a:lnTo>
                    <a:pt x="5046" y="7478"/>
                  </a:lnTo>
                  <a:lnTo>
                    <a:pt x="5042" y="7467"/>
                  </a:lnTo>
                  <a:lnTo>
                    <a:pt x="5031" y="7461"/>
                  </a:lnTo>
                  <a:lnTo>
                    <a:pt x="5004" y="7431"/>
                  </a:lnTo>
                  <a:lnTo>
                    <a:pt x="4988" y="7424"/>
                  </a:lnTo>
                  <a:lnTo>
                    <a:pt x="4954" y="7398"/>
                  </a:lnTo>
                  <a:lnTo>
                    <a:pt x="4919" y="7397"/>
                  </a:lnTo>
                  <a:lnTo>
                    <a:pt x="4864" y="7372"/>
                  </a:lnTo>
                  <a:lnTo>
                    <a:pt x="4844" y="7370"/>
                  </a:lnTo>
                  <a:lnTo>
                    <a:pt x="4848" y="7380"/>
                  </a:lnTo>
                  <a:lnTo>
                    <a:pt x="4856" y="7391"/>
                  </a:lnTo>
                  <a:lnTo>
                    <a:pt x="4859" y="7401"/>
                  </a:lnTo>
                  <a:lnTo>
                    <a:pt x="4830" y="7396"/>
                  </a:lnTo>
                  <a:lnTo>
                    <a:pt x="4820" y="7402"/>
                  </a:lnTo>
                  <a:lnTo>
                    <a:pt x="4822" y="7405"/>
                  </a:lnTo>
                  <a:lnTo>
                    <a:pt x="4826" y="7410"/>
                  </a:lnTo>
                  <a:lnTo>
                    <a:pt x="4828" y="7412"/>
                  </a:lnTo>
                  <a:lnTo>
                    <a:pt x="4827" y="7416"/>
                  </a:lnTo>
                  <a:lnTo>
                    <a:pt x="4826" y="7425"/>
                  </a:lnTo>
                  <a:lnTo>
                    <a:pt x="4826" y="7429"/>
                  </a:lnTo>
                  <a:lnTo>
                    <a:pt x="4828" y="7436"/>
                  </a:lnTo>
                  <a:lnTo>
                    <a:pt x="4836" y="7448"/>
                  </a:lnTo>
                  <a:lnTo>
                    <a:pt x="4839" y="7452"/>
                  </a:lnTo>
                  <a:lnTo>
                    <a:pt x="4876" y="7473"/>
                  </a:lnTo>
                  <a:lnTo>
                    <a:pt x="4883" y="7490"/>
                  </a:lnTo>
                  <a:lnTo>
                    <a:pt x="4832" y="7473"/>
                  </a:lnTo>
                  <a:lnTo>
                    <a:pt x="4806" y="7472"/>
                  </a:lnTo>
                  <a:lnTo>
                    <a:pt x="4777" y="7490"/>
                  </a:lnTo>
                  <a:lnTo>
                    <a:pt x="4761" y="7519"/>
                  </a:lnTo>
                  <a:lnTo>
                    <a:pt x="4766" y="7542"/>
                  </a:lnTo>
                  <a:lnTo>
                    <a:pt x="4789" y="7579"/>
                  </a:lnTo>
                  <a:lnTo>
                    <a:pt x="4785" y="7582"/>
                  </a:lnTo>
                  <a:lnTo>
                    <a:pt x="4780" y="7583"/>
                  </a:lnTo>
                  <a:lnTo>
                    <a:pt x="4770" y="7582"/>
                  </a:lnTo>
                  <a:lnTo>
                    <a:pt x="4767" y="7584"/>
                  </a:lnTo>
                  <a:lnTo>
                    <a:pt x="4769" y="7589"/>
                  </a:lnTo>
                  <a:lnTo>
                    <a:pt x="4781" y="7610"/>
                  </a:lnTo>
                  <a:lnTo>
                    <a:pt x="4787" y="7627"/>
                  </a:lnTo>
                  <a:lnTo>
                    <a:pt x="4782" y="7630"/>
                  </a:lnTo>
                  <a:lnTo>
                    <a:pt x="4778" y="7636"/>
                  </a:lnTo>
                  <a:lnTo>
                    <a:pt x="4775" y="7645"/>
                  </a:lnTo>
                  <a:lnTo>
                    <a:pt x="4775" y="7654"/>
                  </a:lnTo>
                  <a:lnTo>
                    <a:pt x="4776" y="7660"/>
                  </a:lnTo>
                  <a:lnTo>
                    <a:pt x="4784" y="7671"/>
                  </a:lnTo>
                  <a:lnTo>
                    <a:pt x="4787" y="7678"/>
                  </a:lnTo>
                  <a:lnTo>
                    <a:pt x="4785" y="7686"/>
                  </a:lnTo>
                  <a:lnTo>
                    <a:pt x="4779" y="7689"/>
                  </a:lnTo>
                  <a:lnTo>
                    <a:pt x="4773" y="7694"/>
                  </a:lnTo>
                  <a:lnTo>
                    <a:pt x="4772" y="7706"/>
                  </a:lnTo>
                  <a:lnTo>
                    <a:pt x="4774" y="7713"/>
                  </a:lnTo>
                  <a:lnTo>
                    <a:pt x="4779" y="7728"/>
                  </a:lnTo>
                  <a:lnTo>
                    <a:pt x="4783" y="7757"/>
                  </a:lnTo>
                  <a:lnTo>
                    <a:pt x="4783" y="7774"/>
                  </a:lnTo>
                  <a:lnTo>
                    <a:pt x="4778" y="7781"/>
                  </a:lnTo>
                  <a:lnTo>
                    <a:pt x="4774" y="7785"/>
                  </a:lnTo>
                  <a:lnTo>
                    <a:pt x="4775" y="7792"/>
                  </a:lnTo>
                  <a:lnTo>
                    <a:pt x="4780" y="7804"/>
                  </a:lnTo>
                  <a:lnTo>
                    <a:pt x="4782" y="7811"/>
                  </a:lnTo>
                  <a:lnTo>
                    <a:pt x="4786" y="7820"/>
                  </a:lnTo>
                  <a:lnTo>
                    <a:pt x="4789" y="7826"/>
                  </a:lnTo>
                  <a:lnTo>
                    <a:pt x="4780" y="7842"/>
                  </a:lnTo>
                  <a:lnTo>
                    <a:pt x="4782" y="7854"/>
                  </a:lnTo>
                  <a:lnTo>
                    <a:pt x="4794" y="7870"/>
                  </a:lnTo>
                  <a:lnTo>
                    <a:pt x="4789" y="7873"/>
                  </a:lnTo>
                  <a:lnTo>
                    <a:pt x="4785" y="7874"/>
                  </a:lnTo>
                  <a:lnTo>
                    <a:pt x="4780" y="7877"/>
                  </a:lnTo>
                  <a:lnTo>
                    <a:pt x="4777" y="7884"/>
                  </a:lnTo>
                  <a:lnTo>
                    <a:pt x="4796" y="7895"/>
                  </a:lnTo>
                  <a:lnTo>
                    <a:pt x="4804" y="7905"/>
                  </a:lnTo>
                  <a:lnTo>
                    <a:pt x="4809" y="7920"/>
                  </a:lnTo>
                  <a:lnTo>
                    <a:pt x="4804" y="7930"/>
                  </a:lnTo>
                  <a:lnTo>
                    <a:pt x="4802" y="7938"/>
                  </a:lnTo>
                  <a:lnTo>
                    <a:pt x="4802" y="7945"/>
                  </a:lnTo>
                  <a:lnTo>
                    <a:pt x="4803" y="7954"/>
                  </a:lnTo>
                  <a:lnTo>
                    <a:pt x="4772" y="7956"/>
                  </a:lnTo>
                  <a:lnTo>
                    <a:pt x="4781" y="7977"/>
                  </a:lnTo>
                  <a:lnTo>
                    <a:pt x="4792" y="7989"/>
                  </a:lnTo>
                  <a:lnTo>
                    <a:pt x="4806" y="7996"/>
                  </a:lnTo>
                  <a:lnTo>
                    <a:pt x="4821" y="7999"/>
                  </a:lnTo>
                  <a:lnTo>
                    <a:pt x="4812" y="8013"/>
                  </a:lnTo>
                  <a:lnTo>
                    <a:pt x="4794" y="8017"/>
                  </a:lnTo>
                  <a:lnTo>
                    <a:pt x="4793" y="8033"/>
                  </a:lnTo>
                  <a:lnTo>
                    <a:pt x="4796" y="8040"/>
                  </a:lnTo>
                  <a:lnTo>
                    <a:pt x="4804" y="8045"/>
                  </a:lnTo>
                  <a:lnTo>
                    <a:pt x="4806" y="8052"/>
                  </a:lnTo>
                  <a:lnTo>
                    <a:pt x="4806" y="8061"/>
                  </a:lnTo>
                  <a:lnTo>
                    <a:pt x="4802" y="8065"/>
                  </a:lnTo>
                  <a:lnTo>
                    <a:pt x="4792" y="8069"/>
                  </a:lnTo>
                  <a:lnTo>
                    <a:pt x="4799" y="8078"/>
                  </a:lnTo>
                  <a:lnTo>
                    <a:pt x="4810" y="8086"/>
                  </a:lnTo>
                  <a:lnTo>
                    <a:pt x="4820" y="8096"/>
                  </a:lnTo>
                  <a:lnTo>
                    <a:pt x="4821" y="8113"/>
                  </a:lnTo>
                  <a:lnTo>
                    <a:pt x="4817" y="8123"/>
                  </a:lnTo>
                  <a:lnTo>
                    <a:pt x="4810" y="8125"/>
                  </a:lnTo>
                  <a:lnTo>
                    <a:pt x="4804" y="8122"/>
                  </a:lnTo>
                  <a:lnTo>
                    <a:pt x="4796" y="8110"/>
                  </a:lnTo>
                  <a:lnTo>
                    <a:pt x="4789" y="8107"/>
                  </a:lnTo>
                  <a:lnTo>
                    <a:pt x="4782" y="8108"/>
                  </a:lnTo>
                  <a:lnTo>
                    <a:pt x="4780" y="8114"/>
                  </a:lnTo>
                  <a:lnTo>
                    <a:pt x="4784" y="8127"/>
                  </a:lnTo>
                  <a:lnTo>
                    <a:pt x="4790" y="8136"/>
                  </a:lnTo>
                  <a:lnTo>
                    <a:pt x="4794" y="8147"/>
                  </a:lnTo>
                  <a:lnTo>
                    <a:pt x="4794" y="8164"/>
                  </a:lnTo>
                  <a:lnTo>
                    <a:pt x="4788" y="8198"/>
                  </a:lnTo>
                  <a:lnTo>
                    <a:pt x="4788" y="8203"/>
                  </a:lnTo>
                  <a:lnTo>
                    <a:pt x="4789" y="8208"/>
                  </a:lnTo>
                  <a:lnTo>
                    <a:pt x="4789" y="8215"/>
                  </a:lnTo>
                  <a:lnTo>
                    <a:pt x="4786" y="8224"/>
                  </a:lnTo>
                  <a:lnTo>
                    <a:pt x="4825" y="8237"/>
                  </a:lnTo>
                  <a:lnTo>
                    <a:pt x="4818" y="8241"/>
                  </a:lnTo>
                  <a:lnTo>
                    <a:pt x="4816" y="8241"/>
                  </a:lnTo>
                  <a:lnTo>
                    <a:pt x="4819" y="8246"/>
                  </a:lnTo>
                  <a:lnTo>
                    <a:pt x="4826" y="8255"/>
                  </a:lnTo>
                  <a:lnTo>
                    <a:pt x="4827" y="8259"/>
                  </a:lnTo>
                  <a:lnTo>
                    <a:pt x="4824" y="8267"/>
                  </a:lnTo>
                  <a:lnTo>
                    <a:pt x="4816" y="8269"/>
                  </a:lnTo>
                  <a:lnTo>
                    <a:pt x="4813" y="8275"/>
                  </a:lnTo>
                  <a:lnTo>
                    <a:pt x="4812" y="8285"/>
                  </a:lnTo>
                  <a:lnTo>
                    <a:pt x="4814" y="8300"/>
                  </a:lnTo>
                  <a:lnTo>
                    <a:pt x="4817" y="8314"/>
                  </a:lnTo>
                  <a:lnTo>
                    <a:pt x="4820" y="8320"/>
                  </a:lnTo>
                  <a:lnTo>
                    <a:pt x="4831" y="8324"/>
                  </a:lnTo>
                  <a:lnTo>
                    <a:pt x="4853" y="8339"/>
                  </a:lnTo>
                  <a:lnTo>
                    <a:pt x="4864" y="8343"/>
                  </a:lnTo>
                  <a:lnTo>
                    <a:pt x="4868" y="8348"/>
                  </a:lnTo>
                  <a:lnTo>
                    <a:pt x="4869" y="8359"/>
                  </a:lnTo>
                  <a:lnTo>
                    <a:pt x="4867" y="8371"/>
                  </a:lnTo>
                  <a:lnTo>
                    <a:pt x="4865" y="8381"/>
                  </a:lnTo>
                  <a:lnTo>
                    <a:pt x="4871" y="8383"/>
                  </a:lnTo>
                  <a:lnTo>
                    <a:pt x="4887" y="8393"/>
                  </a:lnTo>
                  <a:lnTo>
                    <a:pt x="4904" y="8399"/>
                  </a:lnTo>
                  <a:lnTo>
                    <a:pt x="4909" y="8404"/>
                  </a:lnTo>
                  <a:lnTo>
                    <a:pt x="4901" y="8416"/>
                  </a:lnTo>
                  <a:lnTo>
                    <a:pt x="4890" y="8422"/>
                  </a:lnTo>
                  <a:lnTo>
                    <a:pt x="4879" y="8423"/>
                  </a:lnTo>
                  <a:lnTo>
                    <a:pt x="4857" y="8411"/>
                  </a:lnTo>
                  <a:lnTo>
                    <a:pt x="4853" y="8411"/>
                  </a:lnTo>
                  <a:lnTo>
                    <a:pt x="4845" y="8417"/>
                  </a:lnTo>
                  <a:lnTo>
                    <a:pt x="4842" y="8421"/>
                  </a:lnTo>
                  <a:lnTo>
                    <a:pt x="4850" y="8428"/>
                  </a:lnTo>
                  <a:lnTo>
                    <a:pt x="4860" y="8445"/>
                  </a:lnTo>
                  <a:lnTo>
                    <a:pt x="4866" y="8450"/>
                  </a:lnTo>
                  <a:lnTo>
                    <a:pt x="4884" y="8456"/>
                  </a:lnTo>
                  <a:lnTo>
                    <a:pt x="4893" y="8462"/>
                  </a:lnTo>
                  <a:lnTo>
                    <a:pt x="4899" y="8471"/>
                  </a:lnTo>
                  <a:lnTo>
                    <a:pt x="4820" y="8480"/>
                  </a:lnTo>
                  <a:lnTo>
                    <a:pt x="4806" y="8486"/>
                  </a:lnTo>
                  <a:lnTo>
                    <a:pt x="4793" y="8500"/>
                  </a:lnTo>
                  <a:lnTo>
                    <a:pt x="4781" y="8517"/>
                  </a:lnTo>
                  <a:lnTo>
                    <a:pt x="4768" y="8530"/>
                  </a:lnTo>
                  <a:lnTo>
                    <a:pt x="4757" y="8527"/>
                  </a:lnTo>
                  <a:lnTo>
                    <a:pt x="4745" y="8514"/>
                  </a:lnTo>
                  <a:lnTo>
                    <a:pt x="4733" y="8508"/>
                  </a:lnTo>
                  <a:lnTo>
                    <a:pt x="4720" y="8525"/>
                  </a:lnTo>
                  <a:lnTo>
                    <a:pt x="4717" y="8537"/>
                  </a:lnTo>
                  <a:lnTo>
                    <a:pt x="4717" y="8546"/>
                  </a:lnTo>
                  <a:lnTo>
                    <a:pt x="4720" y="8552"/>
                  </a:lnTo>
                  <a:lnTo>
                    <a:pt x="4726" y="8555"/>
                  </a:lnTo>
                  <a:lnTo>
                    <a:pt x="4729" y="8558"/>
                  </a:lnTo>
                  <a:lnTo>
                    <a:pt x="4743" y="8580"/>
                  </a:lnTo>
                  <a:lnTo>
                    <a:pt x="4737" y="8591"/>
                  </a:lnTo>
                  <a:lnTo>
                    <a:pt x="4730" y="8592"/>
                  </a:lnTo>
                  <a:lnTo>
                    <a:pt x="4723" y="8591"/>
                  </a:lnTo>
                  <a:lnTo>
                    <a:pt x="4717" y="8593"/>
                  </a:lnTo>
                  <a:lnTo>
                    <a:pt x="4715" y="8593"/>
                  </a:lnTo>
                  <a:lnTo>
                    <a:pt x="4709" y="8596"/>
                  </a:lnTo>
                  <a:lnTo>
                    <a:pt x="4703" y="8594"/>
                  </a:lnTo>
                  <a:lnTo>
                    <a:pt x="4688" y="8578"/>
                  </a:lnTo>
                  <a:lnTo>
                    <a:pt x="4668" y="8573"/>
                  </a:lnTo>
                  <a:lnTo>
                    <a:pt x="4673" y="8556"/>
                  </a:lnTo>
                  <a:lnTo>
                    <a:pt x="4672" y="8539"/>
                  </a:lnTo>
                  <a:lnTo>
                    <a:pt x="4667" y="8525"/>
                  </a:lnTo>
                  <a:lnTo>
                    <a:pt x="4660" y="8514"/>
                  </a:lnTo>
                  <a:lnTo>
                    <a:pt x="4646" y="8508"/>
                  </a:lnTo>
                  <a:lnTo>
                    <a:pt x="4615" y="8518"/>
                  </a:lnTo>
                  <a:lnTo>
                    <a:pt x="4604" y="8505"/>
                  </a:lnTo>
                  <a:lnTo>
                    <a:pt x="4621" y="8499"/>
                  </a:lnTo>
                  <a:lnTo>
                    <a:pt x="4625" y="8497"/>
                  </a:lnTo>
                  <a:lnTo>
                    <a:pt x="4628" y="8491"/>
                  </a:lnTo>
                  <a:lnTo>
                    <a:pt x="4629" y="8485"/>
                  </a:lnTo>
                  <a:lnTo>
                    <a:pt x="4629" y="8480"/>
                  </a:lnTo>
                  <a:lnTo>
                    <a:pt x="4626" y="8477"/>
                  </a:lnTo>
                  <a:lnTo>
                    <a:pt x="4619" y="8475"/>
                  </a:lnTo>
                  <a:lnTo>
                    <a:pt x="4611" y="8470"/>
                  </a:lnTo>
                  <a:lnTo>
                    <a:pt x="4605" y="8462"/>
                  </a:lnTo>
                  <a:lnTo>
                    <a:pt x="4601" y="8451"/>
                  </a:lnTo>
                  <a:lnTo>
                    <a:pt x="4614" y="8435"/>
                  </a:lnTo>
                  <a:lnTo>
                    <a:pt x="4617" y="8428"/>
                  </a:lnTo>
                  <a:lnTo>
                    <a:pt x="4618" y="8419"/>
                  </a:lnTo>
                  <a:lnTo>
                    <a:pt x="4616" y="8414"/>
                  </a:lnTo>
                  <a:lnTo>
                    <a:pt x="4613" y="8412"/>
                  </a:lnTo>
                  <a:lnTo>
                    <a:pt x="4611" y="8408"/>
                  </a:lnTo>
                  <a:lnTo>
                    <a:pt x="4609" y="8393"/>
                  </a:lnTo>
                  <a:lnTo>
                    <a:pt x="4615" y="8387"/>
                  </a:lnTo>
                  <a:lnTo>
                    <a:pt x="4625" y="8383"/>
                  </a:lnTo>
                  <a:lnTo>
                    <a:pt x="4634" y="8374"/>
                  </a:lnTo>
                  <a:lnTo>
                    <a:pt x="4647" y="8348"/>
                  </a:lnTo>
                  <a:lnTo>
                    <a:pt x="4648" y="8339"/>
                  </a:lnTo>
                  <a:lnTo>
                    <a:pt x="4640" y="8333"/>
                  </a:lnTo>
                  <a:lnTo>
                    <a:pt x="4631" y="8336"/>
                  </a:lnTo>
                  <a:lnTo>
                    <a:pt x="4609" y="8354"/>
                  </a:lnTo>
                  <a:lnTo>
                    <a:pt x="4602" y="8354"/>
                  </a:lnTo>
                  <a:lnTo>
                    <a:pt x="4607" y="8349"/>
                  </a:lnTo>
                  <a:lnTo>
                    <a:pt x="4621" y="8327"/>
                  </a:lnTo>
                  <a:lnTo>
                    <a:pt x="4615" y="8317"/>
                  </a:lnTo>
                  <a:lnTo>
                    <a:pt x="4606" y="8314"/>
                  </a:lnTo>
                  <a:lnTo>
                    <a:pt x="4588" y="8313"/>
                  </a:lnTo>
                  <a:lnTo>
                    <a:pt x="4597" y="8289"/>
                  </a:lnTo>
                  <a:lnTo>
                    <a:pt x="4600" y="8275"/>
                  </a:lnTo>
                  <a:lnTo>
                    <a:pt x="4600" y="8266"/>
                  </a:lnTo>
                  <a:lnTo>
                    <a:pt x="4602" y="8260"/>
                  </a:lnTo>
                  <a:lnTo>
                    <a:pt x="4605" y="8247"/>
                  </a:lnTo>
                  <a:lnTo>
                    <a:pt x="4605" y="8237"/>
                  </a:lnTo>
                  <a:lnTo>
                    <a:pt x="4606" y="8226"/>
                  </a:lnTo>
                  <a:lnTo>
                    <a:pt x="4605" y="8218"/>
                  </a:lnTo>
                  <a:lnTo>
                    <a:pt x="4599" y="8217"/>
                  </a:lnTo>
                  <a:lnTo>
                    <a:pt x="4600" y="8212"/>
                  </a:lnTo>
                  <a:lnTo>
                    <a:pt x="4602" y="8213"/>
                  </a:lnTo>
                  <a:lnTo>
                    <a:pt x="4605" y="8211"/>
                  </a:lnTo>
                  <a:lnTo>
                    <a:pt x="4608" y="8208"/>
                  </a:lnTo>
                  <a:lnTo>
                    <a:pt x="4611" y="8203"/>
                  </a:lnTo>
                  <a:lnTo>
                    <a:pt x="4609" y="8198"/>
                  </a:lnTo>
                  <a:lnTo>
                    <a:pt x="4605" y="8194"/>
                  </a:lnTo>
                  <a:lnTo>
                    <a:pt x="4602" y="8192"/>
                  </a:lnTo>
                  <a:lnTo>
                    <a:pt x="4598" y="8192"/>
                  </a:lnTo>
                  <a:lnTo>
                    <a:pt x="4594" y="8205"/>
                  </a:lnTo>
                  <a:lnTo>
                    <a:pt x="4587" y="8208"/>
                  </a:lnTo>
                  <a:lnTo>
                    <a:pt x="4578" y="8206"/>
                  </a:lnTo>
                  <a:lnTo>
                    <a:pt x="4573" y="8200"/>
                  </a:lnTo>
                  <a:lnTo>
                    <a:pt x="4575" y="8193"/>
                  </a:lnTo>
                  <a:lnTo>
                    <a:pt x="4577" y="8186"/>
                  </a:lnTo>
                  <a:lnTo>
                    <a:pt x="4580" y="8167"/>
                  </a:lnTo>
                  <a:lnTo>
                    <a:pt x="4581" y="8162"/>
                  </a:lnTo>
                  <a:lnTo>
                    <a:pt x="4576" y="8100"/>
                  </a:lnTo>
                  <a:lnTo>
                    <a:pt x="4573" y="8091"/>
                  </a:lnTo>
                  <a:lnTo>
                    <a:pt x="4566" y="8073"/>
                  </a:lnTo>
                  <a:lnTo>
                    <a:pt x="4564" y="8063"/>
                  </a:lnTo>
                  <a:lnTo>
                    <a:pt x="4565" y="8048"/>
                  </a:lnTo>
                  <a:lnTo>
                    <a:pt x="4568" y="8037"/>
                  </a:lnTo>
                  <a:lnTo>
                    <a:pt x="4572" y="8026"/>
                  </a:lnTo>
                  <a:lnTo>
                    <a:pt x="4577" y="8005"/>
                  </a:lnTo>
                  <a:lnTo>
                    <a:pt x="4583" y="7991"/>
                  </a:lnTo>
                  <a:lnTo>
                    <a:pt x="4584" y="7984"/>
                  </a:lnTo>
                  <a:lnTo>
                    <a:pt x="4587" y="7976"/>
                  </a:lnTo>
                  <a:lnTo>
                    <a:pt x="4592" y="7972"/>
                  </a:lnTo>
                  <a:lnTo>
                    <a:pt x="4596" y="7969"/>
                  </a:lnTo>
                  <a:lnTo>
                    <a:pt x="4600" y="7964"/>
                  </a:lnTo>
                  <a:lnTo>
                    <a:pt x="4604" y="7951"/>
                  </a:lnTo>
                  <a:lnTo>
                    <a:pt x="4603" y="7941"/>
                  </a:lnTo>
                  <a:lnTo>
                    <a:pt x="4601" y="7932"/>
                  </a:lnTo>
                  <a:lnTo>
                    <a:pt x="4602" y="7918"/>
                  </a:lnTo>
                  <a:lnTo>
                    <a:pt x="4599" y="7906"/>
                  </a:lnTo>
                  <a:lnTo>
                    <a:pt x="4590" y="7897"/>
                  </a:lnTo>
                  <a:lnTo>
                    <a:pt x="4540" y="7872"/>
                  </a:lnTo>
                  <a:lnTo>
                    <a:pt x="4533" y="7880"/>
                  </a:lnTo>
                  <a:lnTo>
                    <a:pt x="4539" y="7884"/>
                  </a:lnTo>
                  <a:lnTo>
                    <a:pt x="4542" y="7889"/>
                  </a:lnTo>
                  <a:lnTo>
                    <a:pt x="4543" y="7895"/>
                  </a:lnTo>
                  <a:lnTo>
                    <a:pt x="4536" y="7896"/>
                  </a:lnTo>
                  <a:lnTo>
                    <a:pt x="4518" y="7888"/>
                  </a:lnTo>
                  <a:lnTo>
                    <a:pt x="4493" y="7894"/>
                  </a:lnTo>
                  <a:lnTo>
                    <a:pt x="4487" y="7890"/>
                  </a:lnTo>
                  <a:lnTo>
                    <a:pt x="4489" y="7887"/>
                  </a:lnTo>
                  <a:lnTo>
                    <a:pt x="4493" y="7879"/>
                  </a:lnTo>
                  <a:lnTo>
                    <a:pt x="4495" y="7876"/>
                  </a:lnTo>
                  <a:lnTo>
                    <a:pt x="4493" y="7874"/>
                  </a:lnTo>
                  <a:lnTo>
                    <a:pt x="4490" y="7866"/>
                  </a:lnTo>
                  <a:lnTo>
                    <a:pt x="4495" y="7861"/>
                  </a:lnTo>
                  <a:lnTo>
                    <a:pt x="4500" y="7855"/>
                  </a:lnTo>
                  <a:lnTo>
                    <a:pt x="4502" y="7847"/>
                  </a:lnTo>
                  <a:lnTo>
                    <a:pt x="4500" y="7838"/>
                  </a:lnTo>
                  <a:lnTo>
                    <a:pt x="4523" y="7832"/>
                  </a:lnTo>
                  <a:lnTo>
                    <a:pt x="4528" y="7828"/>
                  </a:lnTo>
                  <a:lnTo>
                    <a:pt x="4528" y="7822"/>
                  </a:lnTo>
                  <a:lnTo>
                    <a:pt x="4499" y="7809"/>
                  </a:lnTo>
                  <a:lnTo>
                    <a:pt x="4475" y="7781"/>
                  </a:lnTo>
                  <a:lnTo>
                    <a:pt x="4479" y="7775"/>
                  </a:lnTo>
                  <a:lnTo>
                    <a:pt x="4483" y="7772"/>
                  </a:lnTo>
                  <a:lnTo>
                    <a:pt x="4487" y="7771"/>
                  </a:lnTo>
                  <a:lnTo>
                    <a:pt x="4491" y="7768"/>
                  </a:lnTo>
                  <a:lnTo>
                    <a:pt x="4488" y="7766"/>
                  </a:lnTo>
                  <a:lnTo>
                    <a:pt x="4480" y="7755"/>
                  </a:lnTo>
                  <a:lnTo>
                    <a:pt x="4476" y="7751"/>
                  </a:lnTo>
                  <a:lnTo>
                    <a:pt x="4414" y="7755"/>
                  </a:lnTo>
                  <a:lnTo>
                    <a:pt x="4421" y="7745"/>
                  </a:lnTo>
                  <a:lnTo>
                    <a:pt x="4424" y="7742"/>
                  </a:lnTo>
                  <a:lnTo>
                    <a:pt x="4338" y="7655"/>
                  </a:lnTo>
                  <a:lnTo>
                    <a:pt x="4347" y="7645"/>
                  </a:lnTo>
                  <a:lnTo>
                    <a:pt x="4370" y="7645"/>
                  </a:lnTo>
                  <a:lnTo>
                    <a:pt x="4378" y="7635"/>
                  </a:lnTo>
                  <a:lnTo>
                    <a:pt x="4362" y="7623"/>
                  </a:lnTo>
                  <a:lnTo>
                    <a:pt x="4344" y="7616"/>
                  </a:lnTo>
                  <a:lnTo>
                    <a:pt x="4325" y="7623"/>
                  </a:lnTo>
                  <a:lnTo>
                    <a:pt x="4316" y="7623"/>
                  </a:lnTo>
                  <a:lnTo>
                    <a:pt x="4311" y="7613"/>
                  </a:lnTo>
                  <a:lnTo>
                    <a:pt x="4311" y="7609"/>
                  </a:lnTo>
                  <a:lnTo>
                    <a:pt x="4312" y="7605"/>
                  </a:lnTo>
                  <a:lnTo>
                    <a:pt x="4313" y="7600"/>
                  </a:lnTo>
                  <a:lnTo>
                    <a:pt x="4313" y="7594"/>
                  </a:lnTo>
                  <a:lnTo>
                    <a:pt x="4310" y="7588"/>
                  </a:lnTo>
                  <a:lnTo>
                    <a:pt x="4285" y="7575"/>
                  </a:lnTo>
                  <a:lnTo>
                    <a:pt x="4278" y="7610"/>
                  </a:lnTo>
                  <a:lnTo>
                    <a:pt x="4251" y="7735"/>
                  </a:lnTo>
                  <a:lnTo>
                    <a:pt x="4254" y="7736"/>
                  </a:lnTo>
                  <a:lnTo>
                    <a:pt x="4264" y="7746"/>
                  </a:lnTo>
                  <a:lnTo>
                    <a:pt x="4274" y="7752"/>
                  </a:lnTo>
                  <a:lnTo>
                    <a:pt x="4303" y="7758"/>
                  </a:lnTo>
                  <a:lnTo>
                    <a:pt x="4308" y="7769"/>
                  </a:lnTo>
                  <a:lnTo>
                    <a:pt x="4297" y="7766"/>
                  </a:lnTo>
                  <a:lnTo>
                    <a:pt x="4290" y="7768"/>
                  </a:lnTo>
                  <a:lnTo>
                    <a:pt x="4284" y="7776"/>
                  </a:lnTo>
                  <a:lnTo>
                    <a:pt x="4286" y="7781"/>
                  </a:lnTo>
                  <a:lnTo>
                    <a:pt x="4290" y="7788"/>
                  </a:lnTo>
                  <a:lnTo>
                    <a:pt x="4291" y="7793"/>
                  </a:lnTo>
                  <a:lnTo>
                    <a:pt x="4289" y="7798"/>
                  </a:lnTo>
                  <a:lnTo>
                    <a:pt x="4284" y="7798"/>
                  </a:lnTo>
                  <a:lnTo>
                    <a:pt x="4275" y="7794"/>
                  </a:lnTo>
                  <a:lnTo>
                    <a:pt x="4245" y="7766"/>
                  </a:lnTo>
                  <a:lnTo>
                    <a:pt x="4233" y="7824"/>
                  </a:lnTo>
                  <a:lnTo>
                    <a:pt x="4242" y="7839"/>
                  </a:lnTo>
                  <a:lnTo>
                    <a:pt x="4244" y="7850"/>
                  </a:lnTo>
                  <a:lnTo>
                    <a:pt x="4245" y="7862"/>
                  </a:lnTo>
                  <a:lnTo>
                    <a:pt x="4248" y="7874"/>
                  </a:lnTo>
                  <a:lnTo>
                    <a:pt x="4255" y="7885"/>
                  </a:lnTo>
                  <a:lnTo>
                    <a:pt x="4260" y="7889"/>
                  </a:lnTo>
                  <a:lnTo>
                    <a:pt x="4265" y="7891"/>
                  </a:lnTo>
                  <a:lnTo>
                    <a:pt x="4267" y="7894"/>
                  </a:lnTo>
                  <a:lnTo>
                    <a:pt x="4271" y="7911"/>
                  </a:lnTo>
                  <a:lnTo>
                    <a:pt x="4274" y="7916"/>
                  </a:lnTo>
                  <a:lnTo>
                    <a:pt x="4264" y="7923"/>
                  </a:lnTo>
                  <a:lnTo>
                    <a:pt x="4254" y="7925"/>
                  </a:lnTo>
                  <a:lnTo>
                    <a:pt x="4245" y="7922"/>
                  </a:lnTo>
                  <a:lnTo>
                    <a:pt x="4218" y="7897"/>
                  </a:lnTo>
                  <a:lnTo>
                    <a:pt x="4217" y="7896"/>
                  </a:lnTo>
                  <a:lnTo>
                    <a:pt x="4213" y="7915"/>
                  </a:lnTo>
                  <a:lnTo>
                    <a:pt x="4217" y="7920"/>
                  </a:lnTo>
                  <a:lnTo>
                    <a:pt x="4262" y="7953"/>
                  </a:lnTo>
                  <a:lnTo>
                    <a:pt x="4266" y="7964"/>
                  </a:lnTo>
                  <a:lnTo>
                    <a:pt x="4257" y="7967"/>
                  </a:lnTo>
                  <a:lnTo>
                    <a:pt x="4251" y="7962"/>
                  </a:lnTo>
                  <a:lnTo>
                    <a:pt x="4245" y="7955"/>
                  </a:lnTo>
                  <a:lnTo>
                    <a:pt x="4214" y="7940"/>
                  </a:lnTo>
                  <a:lnTo>
                    <a:pt x="4208" y="7942"/>
                  </a:lnTo>
                  <a:lnTo>
                    <a:pt x="4180" y="8070"/>
                  </a:lnTo>
                  <a:lnTo>
                    <a:pt x="4163" y="8154"/>
                  </a:lnTo>
                  <a:lnTo>
                    <a:pt x="4141" y="8258"/>
                  </a:lnTo>
                  <a:lnTo>
                    <a:pt x="4118" y="8362"/>
                  </a:lnTo>
                  <a:lnTo>
                    <a:pt x="4088" y="8507"/>
                  </a:lnTo>
                  <a:lnTo>
                    <a:pt x="4070" y="8596"/>
                  </a:lnTo>
                  <a:lnTo>
                    <a:pt x="4051" y="8685"/>
                  </a:lnTo>
                  <a:lnTo>
                    <a:pt x="4017" y="8847"/>
                  </a:lnTo>
                  <a:lnTo>
                    <a:pt x="3983" y="9009"/>
                  </a:lnTo>
                  <a:lnTo>
                    <a:pt x="3950" y="9170"/>
                  </a:lnTo>
                  <a:lnTo>
                    <a:pt x="3916" y="9332"/>
                  </a:lnTo>
                  <a:lnTo>
                    <a:pt x="3896" y="9429"/>
                  </a:lnTo>
                  <a:lnTo>
                    <a:pt x="3876" y="9525"/>
                  </a:lnTo>
                  <a:lnTo>
                    <a:pt x="3849" y="9656"/>
                  </a:lnTo>
                  <a:lnTo>
                    <a:pt x="3799" y="9651"/>
                  </a:lnTo>
                  <a:lnTo>
                    <a:pt x="3749" y="9645"/>
                  </a:lnTo>
                  <a:lnTo>
                    <a:pt x="3698" y="9639"/>
                  </a:lnTo>
                  <a:lnTo>
                    <a:pt x="3648" y="9633"/>
                  </a:lnTo>
                  <a:lnTo>
                    <a:pt x="3504" y="9616"/>
                  </a:lnTo>
                  <a:lnTo>
                    <a:pt x="3361" y="9597"/>
                  </a:lnTo>
                  <a:lnTo>
                    <a:pt x="3217" y="9579"/>
                  </a:lnTo>
                  <a:lnTo>
                    <a:pt x="3074" y="9559"/>
                  </a:lnTo>
                  <a:lnTo>
                    <a:pt x="3070" y="9575"/>
                  </a:lnTo>
                  <a:lnTo>
                    <a:pt x="3066" y="9590"/>
                  </a:lnTo>
                  <a:lnTo>
                    <a:pt x="3062" y="9605"/>
                  </a:lnTo>
                  <a:lnTo>
                    <a:pt x="3058" y="9621"/>
                  </a:lnTo>
                  <a:lnTo>
                    <a:pt x="3047" y="9617"/>
                  </a:lnTo>
                  <a:lnTo>
                    <a:pt x="3033" y="9614"/>
                  </a:lnTo>
                  <a:lnTo>
                    <a:pt x="3018" y="9613"/>
                  </a:lnTo>
                  <a:lnTo>
                    <a:pt x="3007" y="9620"/>
                  </a:lnTo>
                  <a:lnTo>
                    <a:pt x="3032" y="9631"/>
                  </a:lnTo>
                  <a:lnTo>
                    <a:pt x="3045" y="9635"/>
                  </a:lnTo>
                  <a:lnTo>
                    <a:pt x="3059" y="9635"/>
                  </a:lnTo>
                  <a:lnTo>
                    <a:pt x="3065" y="9634"/>
                  </a:lnTo>
                  <a:lnTo>
                    <a:pt x="3072" y="9633"/>
                  </a:lnTo>
                  <a:lnTo>
                    <a:pt x="3077" y="9635"/>
                  </a:lnTo>
                  <a:lnTo>
                    <a:pt x="3082" y="9640"/>
                  </a:lnTo>
                  <a:lnTo>
                    <a:pt x="3084" y="9646"/>
                  </a:lnTo>
                  <a:lnTo>
                    <a:pt x="3084" y="9651"/>
                  </a:lnTo>
                  <a:lnTo>
                    <a:pt x="3081" y="9654"/>
                  </a:lnTo>
                  <a:lnTo>
                    <a:pt x="3076" y="9656"/>
                  </a:lnTo>
                  <a:lnTo>
                    <a:pt x="3072" y="9659"/>
                  </a:lnTo>
                  <a:lnTo>
                    <a:pt x="3067" y="9662"/>
                  </a:lnTo>
                  <a:lnTo>
                    <a:pt x="3063" y="9664"/>
                  </a:lnTo>
                  <a:lnTo>
                    <a:pt x="3059" y="9665"/>
                  </a:lnTo>
                  <a:lnTo>
                    <a:pt x="3050" y="9664"/>
                  </a:lnTo>
                  <a:lnTo>
                    <a:pt x="3041" y="9663"/>
                  </a:lnTo>
                  <a:lnTo>
                    <a:pt x="3032" y="9662"/>
                  </a:lnTo>
                  <a:lnTo>
                    <a:pt x="3024" y="9661"/>
                  </a:lnTo>
                  <a:lnTo>
                    <a:pt x="3016" y="9656"/>
                  </a:lnTo>
                  <a:lnTo>
                    <a:pt x="3009" y="9651"/>
                  </a:lnTo>
                  <a:lnTo>
                    <a:pt x="3002" y="9653"/>
                  </a:lnTo>
                  <a:lnTo>
                    <a:pt x="2997" y="9668"/>
                  </a:lnTo>
                  <a:lnTo>
                    <a:pt x="2982" y="9666"/>
                  </a:lnTo>
                  <a:lnTo>
                    <a:pt x="2966" y="9664"/>
                  </a:lnTo>
                  <a:lnTo>
                    <a:pt x="2951" y="9662"/>
                  </a:lnTo>
                  <a:lnTo>
                    <a:pt x="2935" y="9659"/>
                  </a:lnTo>
                  <a:lnTo>
                    <a:pt x="2930" y="9659"/>
                  </a:lnTo>
                  <a:lnTo>
                    <a:pt x="2927" y="9659"/>
                  </a:lnTo>
                  <a:lnTo>
                    <a:pt x="2926" y="9656"/>
                  </a:lnTo>
                  <a:lnTo>
                    <a:pt x="2927" y="9647"/>
                  </a:lnTo>
                  <a:lnTo>
                    <a:pt x="2933" y="9628"/>
                  </a:lnTo>
                  <a:lnTo>
                    <a:pt x="2937" y="9610"/>
                  </a:lnTo>
                  <a:lnTo>
                    <a:pt x="2942" y="9591"/>
                  </a:lnTo>
                  <a:lnTo>
                    <a:pt x="2948" y="9572"/>
                  </a:lnTo>
                  <a:lnTo>
                    <a:pt x="2951" y="9559"/>
                  </a:lnTo>
                  <a:lnTo>
                    <a:pt x="2954" y="9550"/>
                  </a:lnTo>
                  <a:lnTo>
                    <a:pt x="2955" y="9544"/>
                  </a:lnTo>
                  <a:lnTo>
                    <a:pt x="2951" y="9541"/>
                  </a:lnTo>
                  <a:lnTo>
                    <a:pt x="2945" y="9541"/>
                  </a:lnTo>
                  <a:lnTo>
                    <a:pt x="2940" y="9540"/>
                  </a:lnTo>
                  <a:lnTo>
                    <a:pt x="2935" y="9539"/>
                  </a:lnTo>
                  <a:lnTo>
                    <a:pt x="2929" y="9538"/>
                  </a:lnTo>
                  <a:lnTo>
                    <a:pt x="2907" y="9535"/>
                  </a:lnTo>
                  <a:lnTo>
                    <a:pt x="2885" y="9532"/>
                  </a:lnTo>
                  <a:lnTo>
                    <a:pt x="2863" y="9528"/>
                  </a:lnTo>
                  <a:lnTo>
                    <a:pt x="2841" y="9525"/>
                  </a:lnTo>
                  <a:lnTo>
                    <a:pt x="2764" y="9514"/>
                  </a:lnTo>
                  <a:lnTo>
                    <a:pt x="2688" y="9502"/>
                  </a:lnTo>
                  <a:lnTo>
                    <a:pt x="2535" y="9478"/>
                  </a:lnTo>
                  <a:lnTo>
                    <a:pt x="2358" y="9449"/>
                  </a:lnTo>
                  <a:lnTo>
                    <a:pt x="2181" y="9419"/>
                  </a:lnTo>
                  <a:lnTo>
                    <a:pt x="2005" y="9388"/>
                  </a:lnTo>
                  <a:lnTo>
                    <a:pt x="1829" y="9355"/>
                  </a:lnTo>
                  <a:lnTo>
                    <a:pt x="1787" y="9348"/>
                  </a:lnTo>
                  <a:lnTo>
                    <a:pt x="1746" y="9340"/>
                  </a:lnTo>
                  <a:lnTo>
                    <a:pt x="1704" y="9331"/>
                  </a:lnTo>
                  <a:lnTo>
                    <a:pt x="1689" y="9328"/>
                  </a:lnTo>
                  <a:lnTo>
                    <a:pt x="1657" y="9322"/>
                  </a:lnTo>
                  <a:lnTo>
                    <a:pt x="1647" y="9343"/>
                  </a:lnTo>
                  <a:lnTo>
                    <a:pt x="1641" y="9357"/>
                  </a:lnTo>
                  <a:lnTo>
                    <a:pt x="1630" y="9382"/>
                  </a:lnTo>
                  <a:lnTo>
                    <a:pt x="1623" y="9398"/>
                  </a:lnTo>
                  <a:lnTo>
                    <a:pt x="1626" y="9405"/>
                  </a:lnTo>
                  <a:lnTo>
                    <a:pt x="1630" y="9413"/>
                  </a:lnTo>
                  <a:lnTo>
                    <a:pt x="1634" y="9422"/>
                  </a:lnTo>
                  <a:lnTo>
                    <a:pt x="1638" y="9431"/>
                  </a:lnTo>
                  <a:lnTo>
                    <a:pt x="1642" y="9439"/>
                  </a:lnTo>
                  <a:lnTo>
                    <a:pt x="1654" y="9466"/>
                  </a:lnTo>
                  <a:lnTo>
                    <a:pt x="1666" y="9492"/>
                  </a:lnTo>
                  <a:lnTo>
                    <a:pt x="1678" y="9519"/>
                  </a:lnTo>
                  <a:lnTo>
                    <a:pt x="1691" y="9546"/>
                  </a:lnTo>
                  <a:lnTo>
                    <a:pt x="1698" y="9558"/>
                  </a:lnTo>
                  <a:lnTo>
                    <a:pt x="1706" y="9572"/>
                  </a:lnTo>
                  <a:lnTo>
                    <a:pt x="1713" y="9588"/>
                  </a:lnTo>
                  <a:lnTo>
                    <a:pt x="1717" y="9605"/>
                  </a:lnTo>
                  <a:lnTo>
                    <a:pt x="1708" y="9601"/>
                  </a:lnTo>
                  <a:cubicBezTo>
                    <a:pt x="1708" y="9601"/>
                    <a:pt x="1700" y="9599"/>
                    <a:pt x="1700" y="9599"/>
                  </a:cubicBezTo>
                  <a:close/>
                  <a:moveTo>
                    <a:pt x="5482" y="10845"/>
                  </a:moveTo>
                  <a:lnTo>
                    <a:pt x="5478" y="10843"/>
                  </a:lnTo>
                  <a:lnTo>
                    <a:pt x="5469" y="10835"/>
                  </a:lnTo>
                  <a:lnTo>
                    <a:pt x="5452" y="10814"/>
                  </a:lnTo>
                  <a:lnTo>
                    <a:pt x="5428" y="10804"/>
                  </a:lnTo>
                  <a:lnTo>
                    <a:pt x="5418" y="10795"/>
                  </a:lnTo>
                  <a:lnTo>
                    <a:pt x="5349" y="10786"/>
                  </a:lnTo>
                  <a:lnTo>
                    <a:pt x="5314" y="10790"/>
                  </a:lnTo>
                  <a:lnTo>
                    <a:pt x="5281" y="10808"/>
                  </a:lnTo>
                  <a:lnTo>
                    <a:pt x="5289" y="10809"/>
                  </a:lnTo>
                  <a:lnTo>
                    <a:pt x="5295" y="10817"/>
                  </a:lnTo>
                  <a:lnTo>
                    <a:pt x="5305" y="10838"/>
                  </a:lnTo>
                  <a:lnTo>
                    <a:pt x="5336" y="10877"/>
                  </a:lnTo>
                  <a:lnTo>
                    <a:pt x="5348" y="10886"/>
                  </a:lnTo>
                  <a:lnTo>
                    <a:pt x="5367" y="10893"/>
                  </a:lnTo>
                  <a:lnTo>
                    <a:pt x="5377" y="10903"/>
                  </a:lnTo>
                  <a:lnTo>
                    <a:pt x="5396" y="10911"/>
                  </a:lnTo>
                  <a:lnTo>
                    <a:pt x="5415" y="10923"/>
                  </a:lnTo>
                  <a:lnTo>
                    <a:pt x="5458" y="10922"/>
                  </a:lnTo>
                  <a:lnTo>
                    <a:pt x="5480" y="10913"/>
                  </a:lnTo>
                  <a:lnTo>
                    <a:pt x="5494" y="10894"/>
                  </a:lnTo>
                  <a:lnTo>
                    <a:pt x="5489" y="10860"/>
                  </a:lnTo>
                  <a:lnTo>
                    <a:pt x="5485" y="10850"/>
                  </a:lnTo>
                  <a:cubicBezTo>
                    <a:pt x="5485" y="10850"/>
                    <a:pt x="5482" y="10845"/>
                    <a:pt x="5482" y="10845"/>
                  </a:cubicBezTo>
                  <a:close/>
                  <a:moveTo>
                    <a:pt x="4596" y="6272"/>
                  </a:moveTo>
                  <a:lnTo>
                    <a:pt x="4667" y="6288"/>
                  </a:lnTo>
                  <a:lnTo>
                    <a:pt x="4680" y="6283"/>
                  </a:lnTo>
                  <a:lnTo>
                    <a:pt x="4710" y="6264"/>
                  </a:lnTo>
                  <a:lnTo>
                    <a:pt x="4719" y="6262"/>
                  </a:lnTo>
                  <a:lnTo>
                    <a:pt x="4717" y="6258"/>
                  </a:lnTo>
                  <a:lnTo>
                    <a:pt x="4716" y="6257"/>
                  </a:lnTo>
                  <a:lnTo>
                    <a:pt x="4720" y="6248"/>
                  </a:lnTo>
                  <a:lnTo>
                    <a:pt x="4726" y="6239"/>
                  </a:lnTo>
                  <a:lnTo>
                    <a:pt x="4733" y="6233"/>
                  </a:lnTo>
                  <a:lnTo>
                    <a:pt x="4806" y="6211"/>
                  </a:lnTo>
                  <a:lnTo>
                    <a:pt x="4827" y="6211"/>
                  </a:lnTo>
                  <a:lnTo>
                    <a:pt x="4819" y="6200"/>
                  </a:lnTo>
                  <a:lnTo>
                    <a:pt x="4842" y="6202"/>
                  </a:lnTo>
                  <a:lnTo>
                    <a:pt x="4841" y="6198"/>
                  </a:lnTo>
                  <a:lnTo>
                    <a:pt x="4840" y="6194"/>
                  </a:lnTo>
                  <a:lnTo>
                    <a:pt x="4838" y="6193"/>
                  </a:lnTo>
                  <a:lnTo>
                    <a:pt x="4835" y="6192"/>
                  </a:lnTo>
                  <a:lnTo>
                    <a:pt x="4843" y="6177"/>
                  </a:lnTo>
                  <a:lnTo>
                    <a:pt x="4846" y="6174"/>
                  </a:lnTo>
                  <a:lnTo>
                    <a:pt x="4851" y="6169"/>
                  </a:lnTo>
                  <a:lnTo>
                    <a:pt x="4877" y="6160"/>
                  </a:lnTo>
                  <a:lnTo>
                    <a:pt x="4916" y="6175"/>
                  </a:lnTo>
                  <a:lnTo>
                    <a:pt x="4927" y="6188"/>
                  </a:lnTo>
                  <a:lnTo>
                    <a:pt x="4936" y="6207"/>
                  </a:lnTo>
                  <a:lnTo>
                    <a:pt x="4940" y="6231"/>
                  </a:lnTo>
                  <a:lnTo>
                    <a:pt x="4871" y="6215"/>
                  </a:lnTo>
                  <a:lnTo>
                    <a:pt x="4870" y="6220"/>
                  </a:lnTo>
                  <a:lnTo>
                    <a:pt x="4924" y="6243"/>
                  </a:lnTo>
                  <a:lnTo>
                    <a:pt x="4928" y="6256"/>
                  </a:lnTo>
                  <a:lnTo>
                    <a:pt x="4932" y="6260"/>
                  </a:lnTo>
                  <a:lnTo>
                    <a:pt x="4938" y="6262"/>
                  </a:lnTo>
                  <a:lnTo>
                    <a:pt x="4955" y="6276"/>
                  </a:lnTo>
                  <a:lnTo>
                    <a:pt x="5044" y="6270"/>
                  </a:lnTo>
                  <a:lnTo>
                    <a:pt x="5063" y="6277"/>
                  </a:lnTo>
                  <a:lnTo>
                    <a:pt x="5070" y="6273"/>
                  </a:lnTo>
                  <a:lnTo>
                    <a:pt x="5067" y="6268"/>
                  </a:lnTo>
                  <a:lnTo>
                    <a:pt x="5058" y="6265"/>
                  </a:lnTo>
                  <a:lnTo>
                    <a:pt x="5054" y="6262"/>
                  </a:lnTo>
                  <a:lnTo>
                    <a:pt x="5068" y="6255"/>
                  </a:lnTo>
                  <a:lnTo>
                    <a:pt x="5074" y="6248"/>
                  </a:lnTo>
                  <a:lnTo>
                    <a:pt x="5072" y="6237"/>
                  </a:lnTo>
                  <a:lnTo>
                    <a:pt x="5066" y="6231"/>
                  </a:lnTo>
                  <a:lnTo>
                    <a:pt x="5066" y="6227"/>
                  </a:lnTo>
                  <a:lnTo>
                    <a:pt x="5068" y="6219"/>
                  </a:lnTo>
                  <a:lnTo>
                    <a:pt x="5073" y="6214"/>
                  </a:lnTo>
                  <a:lnTo>
                    <a:pt x="5078" y="6214"/>
                  </a:lnTo>
                  <a:lnTo>
                    <a:pt x="5083" y="6217"/>
                  </a:lnTo>
                  <a:lnTo>
                    <a:pt x="5086" y="6221"/>
                  </a:lnTo>
                  <a:lnTo>
                    <a:pt x="5085" y="6223"/>
                  </a:lnTo>
                  <a:lnTo>
                    <a:pt x="5083" y="6224"/>
                  </a:lnTo>
                  <a:lnTo>
                    <a:pt x="5080" y="6225"/>
                  </a:lnTo>
                  <a:lnTo>
                    <a:pt x="5102" y="6221"/>
                  </a:lnTo>
                  <a:lnTo>
                    <a:pt x="5123" y="6209"/>
                  </a:lnTo>
                  <a:lnTo>
                    <a:pt x="5132" y="6197"/>
                  </a:lnTo>
                  <a:lnTo>
                    <a:pt x="5131" y="6188"/>
                  </a:lnTo>
                  <a:lnTo>
                    <a:pt x="5128" y="6180"/>
                  </a:lnTo>
                  <a:lnTo>
                    <a:pt x="5131" y="6172"/>
                  </a:lnTo>
                  <a:lnTo>
                    <a:pt x="5128" y="6167"/>
                  </a:lnTo>
                  <a:lnTo>
                    <a:pt x="5127" y="6166"/>
                  </a:lnTo>
                  <a:lnTo>
                    <a:pt x="5131" y="6162"/>
                  </a:lnTo>
                  <a:lnTo>
                    <a:pt x="5138" y="6164"/>
                  </a:lnTo>
                  <a:lnTo>
                    <a:pt x="5144" y="6170"/>
                  </a:lnTo>
                  <a:lnTo>
                    <a:pt x="5147" y="6182"/>
                  </a:lnTo>
                  <a:lnTo>
                    <a:pt x="5146" y="6199"/>
                  </a:lnTo>
                  <a:lnTo>
                    <a:pt x="5143" y="6207"/>
                  </a:lnTo>
                  <a:lnTo>
                    <a:pt x="5136" y="6212"/>
                  </a:lnTo>
                  <a:lnTo>
                    <a:pt x="5133" y="6218"/>
                  </a:lnTo>
                  <a:lnTo>
                    <a:pt x="5134" y="6222"/>
                  </a:lnTo>
                  <a:lnTo>
                    <a:pt x="5139" y="6235"/>
                  </a:lnTo>
                  <a:lnTo>
                    <a:pt x="5138" y="6247"/>
                  </a:lnTo>
                  <a:lnTo>
                    <a:pt x="5175" y="6277"/>
                  </a:lnTo>
                  <a:lnTo>
                    <a:pt x="5222" y="6288"/>
                  </a:lnTo>
                  <a:lnTo>
                    <a:pt x="5240" y="6299"/>
                  </a:lnTo>
                  <a:lnTo>
                    <a:pt x="5295" y="6301"/>
                  </a:lnTo>
                  <a:lnTo>
                    <a:pt x="5354" y="6262"/>
                  </a:lnTo>
                  <a:lnTo>
                    <a:pt x="5355" y="6261"/>
                  </a:lnTo>
                  <a:lnTo>
                    <a:pt x="5355" y="6258"/>
                  </a:lnTo>
                  <a:lnTo>
                    <a:pt x="5357" y="6256"/>
                  </a:lnTo>
                  <a:lnTo>
                    <a:pt x="5358" y="6253"/>
                  </a:lnTo>
                  <a:lnTo>
                    <a:pt x="5362" y="6251"/>
                  </a:lnTo>
                  <a:lnTo>
                    <a:pt x="5547" y="6226"/>
                  </a:lnTo>
                  <a:lnTo>
                    <a:pt x="5550" y="6224"/>
                  </a:lnTo>
                  <a:lnTo>
                    <a:pt x="5550" y="6214"/>
                  </a:lnTo>
                  <a:lnTo>
                    <a:pt x="5546" y="6208"/>
                  </a:lnTo>
                  <a:lnTo>
                    <a:pt x="5536" y="6204"/>
                  </a:lnTo>
                  <a:lnTo>
                    <a:pt x="5533" y="6200"/>
                  </a:lnTo>
                  <a:lnTo>
                    <a:pt x="5536" y="6192"/>
                  </a:lnTo>
                  <a:lnTo>
                    <a:pt x="5540" y="6183"/>
                  </a:lnTo>
                  <a:lnTo>
                    <a:pt x="5544" y="6179"/>
                  </a:lnTo>
                  <a:lnTo>
                    <a:pt x="5553" y="6172"/>
                  </a:lnTo>
                  <a:lnTo>
                    <a:pt x="5583" y="6166"/>
                  </a:lnTo>
                  <a:lnTo>
                    <a:pt x="5585" y="6161"/>
                  </a:lnTo>
                  <a:lnTo>
                    <a:pt x="5585" y="6151"/>
                  </a:lnTo>
                  <a:lnTo>
                    <a:pt x="5589" y="6146"/>
                  </a:lnTo>
                  <a:lnTo>
                    <a:pt x="5598" y="6141"/>
                  </a:lnTo>
                  <a:lnTo>
                    <a:pt x="5579" y="6123"/>
                  </a:lnTo>
                  <a:lnTo>
                    <a:pt x="5577" y="6117"/>
                  </a:lnTo>
                  <a:lnTo>
                    <a:pt x="5592" y="6087"/>
                  </a:lnTo>
                  <a:lnTo>
                    <a:pt x="5595" y="6082"/>
                  </a:lnTo>
                  <a:lnTo>
                    <a:pt x="5600" y="6079"/>
                  </a:lnTo>
                  <a:lnTo>
                    <a:pt x="5615" y="6060"/>
                  </a:lnTo>
                  <a:lnTo>
                    <a:pt x="5635" y="6051"/>
                  </a:lnTo>
                  <a:lnTo>
                    <a:pt x="5640" y="6042"/>
                  </a:lnTo>
                  <a:lnTo>
                    <a:pt x="5640" y="6035"/>
                  </a:lnTo>
                  <a:lnTo>
                    <a:pt x="5644" y="6032"/>
                  </a:lnTo>
                  <a:lnTo>
                    <a:pt x="5650" y="6029"/>
                  </a:lnTo>
                  <a:lnTo>
                    <a:pt x="5655" y="6024"/>
                  </a:lnTo>
                  <a:lnTo>
                    <a:pt x="5659" y="6015"/>
                  </a:lnTo>
                  <a:lnTo>
                    <a:pt x="5659" y="6008"/>
                  </a:lnTo>
                  <a:lnTo>
                    <a:pt x="5657" y="6003"/>
                  </a:lnTo>
                  <a:lnTo>
                    <a:pt x="5654" y="5997"/>
                  </a:lnTo>
                  <a:lnTo>
                    <a:pt x="5649" y="5985"/>
                  </a:lnTo>
                  <a:lnTo>
                    <a:pt x="5650" y="5978"/>
                  </a:lnTo>
                  <a:lnTo>
                    <a:pt x="5662" y="5970"/>
                  </a:lnTo>
                  <a:lnTo>
                    <a:pt x="5667" y="5965"/>
                  </a:lnTo>
                  <a:lnTo>
                    <a:pt x="5677" y="5950"/>
                  </a:lnTo>
                  <a:lnTo>
                    <a:pt x="5681" y="5948"/>
                  </a:lnTo>
                  <a:lnTo>
                    <a:pt x="5676" y="5937"/>
                  </a:lnTo>
                  <a:lnTo>
                    <a:pt x="5654" y="5933"/>
                  </a:lnTo>
                  <a:lnTo>
                    <a:pt x="5647" y="5927"/>
                  </a:lnTo>
                  <a:lnTo>
                    <a:pt x="5652" y="5922"/>
                  </a:lnTo>
                  <a:lnTo>
                    <a:pt x="5663" y="5918"/>
                  </a:lnTo>
                  <a:lnTo>
                    <a:pt x="5668" y="5918"/>
                  </a:lnTo>
                  <a:lnTo>
                    <a:pt x="5666" y="5912"/>
                  </a:lnTo>
                  <a:lnTo>
                    <a:pt x="5665" y="5910"/>
                  </a:lnTo>
                  <a:lnTo>
                    <a:pt x="5663" y="5909"/>
                  </a:lnTo>
                  <a:lnTo>
                    <a:pt x="5664" y="5904"/>
                  </a:lnTo>
                  <a:lnTo>
                    <a:pt x="5689" y="5889"/>
                  </a:lnTo>
                  <a:lnTo>
                    <a:pt x="5700" y="5889"/>
                  </a:lnTo>
                  <a:lnTo>
                    <a:pt x="5706" y="5888"/>
                  </a:lnTo>
                  <a:lnTo>
                    <a:pt x="5712" y="5880"/>
                  </a:lnTo>
                  <a:lnTo>
                    <a:pt x="5716" y="5869"/>
                  </a:lnTo>
                  <a:lnTo>
                    <a:pt x="5719" y="5857"/>
                  </a:lnTo>
                  <a:lnTo>
                    <a:pt x="5723" y="5845"/>
                  </a:lnTo>
                  <a:lnTo>
                    <a:pt x="5728" y="5840"/>
                  </a:lnTo>
                  <a:lnTo>
                    <a:pt x="5737" y="5835"/>
                  </a:lnTo>
                  <a:lnTo>
                    <a:pt x="5742" y="5827"/>
                  </a:lnTo>
                  <a:lnTo>
                    <a:pt x="5744" y="5820"/>
                  </a:lnTo>
                  <a:lnTo>
                    <a:pt x="5744" y="5816"/>
                  </a:lnTo>
                  <a:lnTo>
                    <a:pt x="5744" y="5812"/>
                  </a:lnTo>
                  <a:lnTo>
                    <a:pt x="5744" y="5806"/>
                  </a:lnTo>
                  <a:lnTo>
                    <a:pt x="5744" y="5792"/>
                  </a:lnTo>
                  <a:lnTo>
                    <a:pt x="5742" y="5779"/>
                  </a:lnTo>
                  <a:lnTo>
                    <a:pt x="5737" y="5769"/>
                  </a:lnTo>
                  <a:lnTo>
                    <a:pt x="5733" y="5764"/>
                  </a:lnTo>
                  <a:lnTo>
                    <a:pt x="5744" y="5756"/>
                  </a:lnTo>
                  <a:lnTo>
                    <a:pt x="5739" y="5730"/>
                  </a:lnTo>
                  <a:lnTo>
                    <a:pt x="5739" y="5716"/>
                  </a:lnTo>
                  <a:lnTo>
                    <a:pt x="5745" y="5703"/>
                  </a:lnTo>
                  <a:lnTo>
                    <a:pt x="5743" y="5677"/>
                  </a:lnTo>
                  <a:lnTo>
                    <a:pt x="5735" y="5653"/>
                  </a:lnTo>
                  <a:lnTo>
                    <a:pt x="5718" y="5620"/>
                  </a:lnTo>
                  <a:lnTo>
                    <a:pt x="5688" y="5581"/>
                  </a:lnTo>
                  <a:lnTo>
                    <a:pt x="5564" y="5522"/>
                  </a:lnTo>
                  <a:lnTo>
                    <a:pt x="5505" y="5518"/>
                  </a:lnTo>
                  <a:lnTo>
                    <a:pt x="5499" y="5519"/>
                  </a:lnTo>
                  <a:lnTo>
                    <a:pt x="5493" y="5524"/>
                  </a:lnTo>
                  <a:lnTo>
                    <a:pt x="5480" y="5543"/>
                  </a:lnTo>
                  <a:lnTo>
                    <a:pt x="5475" y="5548"/>
                  </a:lnTo>
                  <a:lnTo>
                    <a:pt x="5444" y="5569"/>
                  </a:lnTo>
                  <a:lnTo>
                    <a:pt x="5435" y="5580"/>
                  </a:lnTo>
                  <a:lnTo>
                    <a:pt x="5428" y="5596"/>
                  </a:lnTo>
                  <a:lnTo>
                    <a:pt x="5428" y="5611"/>
                  </a:lnTo>
                  <a:lnTo>
                    <a:pt x="5430" y="5623"/>
                  </a:lnTo>
                  <a:lnTo>
                    <a:pt x="5427" y="5635"/>
                  </a:lnTo>
                  <a:lnTo>
                    <a:pt x="5420" y="5654"/>
                  </a:lnTo>
                  <a:lnTo>
                    <a:pt x="5419" y="5668"/>
                  </a:lnTo>
                  <a:lnTo>
                    <a:pt x="5423" y="5677"/>
                  </a:lnTo>
                  <a:lnTo>
                    <a:pt x="5467" y="5688"/>
                  </a:lnTo>
                  <a:lnTo>
                    <a:pt x="5477" y="5699"/>
                  </a:lnTo>
                  <a:lnTo>
                    <a:pt x="5445" y="5700"/>
                  </a:lnTo>
                  <a:lnTo>
                    <a:pt x="5429" y="5706"/>
                  </a:lnTo>
                  <a:lnTo>
                    <a:pt x="5412" y="5718"/>
                  </a:lnTo>
                  <a:lnTo>
                    <a:pt x="5416" y="5723"/>
                  </a:lnTo>
                  <a:lnTo>
                    <a:pt x="5411" y="5732"/>
                  </a:lnTo>
                  <a:lnTo>
                    <a:pt x="5407" y="5742"/>
                  </a:lnTo>
                  <a:lnTo>
                    <a:pt x="5403" y="5753"/>
                  </a:lnTo>
                  <a:lnTo>
                    <a:pt x="5399" y="5765"/>
                  </a:lnTo>
                  <a:lnTo>
                    <a:pt x="5400" y="5765"/>
                  </a:lnTo>
                  <a:lnTo>
                    <a:pt x="5399" y="5775"/>
                  </a:lnTo>
                  <a:lnTo>
                    <a:pt x="5400" y="5780"/>
                  </a:lnTo>
                  <a:lnTo>
                    <a:pt x="5403" y="5784"/>
                  </a:lnTo>
                  <a:lnTo>
                    <a:pt x="5403" y="5789"/>
                  </a:lnTo>
                  <a:lnTo>
                    <a:pt x="5400" y="5799"/>
                  </a:lnTo>
                  <a:lnTo>
                    <a:pt x="5397" y="5798"/>
                  </a:lnTo>
                  <a:lnTo>
                    <a:pt x="5393" y="5791"/>
                  </a:lnTo>
                  <a:lnTo>
                    <a:pt x="5391" y="5784"/>
                  </a:lnTo>
                  <a:lnTo>
                    <a:pt x="5390" y="5772"/>
                  </a:lnTo>
                  <a:lnTo>
                    <a:pt x="5388" y="5755"/>
                  </a:lnTo>
                  <a:lnTo>
                    <a:pt x="5390" y="5738"/>
                  </a:lnTo>
                  <a:lnTo>
                    <a:pt x="5395" y="5726"/>
                  </a:lnTo>
                  <a:lnTo>
                    <a:pt x="5380" y="5715"/>
                  </a:lnTo>
                  <a:lnTo>
                    <a:pt x="5379" y="5710"/>
                  </a:lnTo>
                  <a:lnTo>
                    <a:pt x="5382" y="5703"/>
                  </a:lnTo>
                  <a:lnTo>
                    <a:pt x="5388" y="5698"/>
                  </a:lnTo>
                  <a:lnTo>
                    <a:pt x="5394" y="5697"/>
                  </a:lnTo>
                  <a:lnTo>
                    <a:pt x="5398" y="5697"/>
                  </a:lnTo>
                  <a:lnTo>
                    <a:pt x="5390" y="5689"/>
                  </a:lnTo>
                  <a:lnTo>
                    <a:pt x="5381" y="5686"/>
                  </a:lnTo>
                  <a:lnTo>
                    <a:pt x="5373" y="5680"/>
                  </a:lnTo>
                  <a:lnTo>
                    <a:pt x="5369" y="5661"/>
                  </a:lnTo>
                  <a:lnTo>
                    <a:pt x="5371" y="5657"/>
                  </a:lnTo>
                  <a:lnTo>
                    <a:pt x="5374" y="5647"/>
                  </a:lnTo>
                  <a:lnTo>
                    <a:pt x="5375" y="5642"/>
                  </a:lnTo>
                  <a:lnTo>
                    <a:pt x="5379" y="5637"/>
                  </a:lnTo>
                  <a:lnTo>
                    <a:pt x="5388" y="5630"/>
                  </a:lnTo>
                  <a:lnTo>
                    <a:pt x="5383" y="5622"/>
                  </a:lnTo>
                  <a:lnTo>
                    <a:pt x="5366" y="5621"/>
                  </a:lnTo>
                  <a:lnTo>
                    <a:pt x="5353" y="5608"/>
                  </a:lnTo>
                  <a:lnTo>
                    <a:pt x="5334" y="5609"/>
                  </a:lnTo>
                  <a:lnTo>
                    <a:pt x="5319" y="5603"/>
                  </a:lnTo>
                  <a:lnTo>
                    <a:pt x="5235" y="5619"/>
                  </a:lnTo>
                  <a:lnTo>
                    <a:pt x="5227" y="5624"/>
                  </a:lnTo>
                  <a:lnTo>
                    <a:pt x="5222" y="5630"/>
                  </a:lnTo>
                  <a:lnTo>
                    <a:pt x="5207" y="5653"/>
                  </a:lnTo>
                  <a:lnTo>
                    <a:pt x="5194" y="5668"/>
                  </a:lnTo>
                  <a:lnTo>
                    <a:pt x="5178" y="5681"/>
                  </a:lnTo>
                  <a:lnTo>
                    <a:pt x="5164" y="5687"/>
                  </a:lnTo>
                  <a:lnTo>
                    <a:pt x="5154" y="5681"/>
                  </a:lnTo>
                  <a:lnTo>
                    <a:pt x="5157" y="5677"/>
                  </a:lnTo>
                  <a:lnTo>
                    <a:pt x="5153" y="5669"/>
                  </a:lnTo>
                  <a:lnTo>
                    <a:pt x="5152" y="5667"/>
                  </a:lnTo>
                  <a:lnTo>
                    <a:pt x="5167" y="5642"/>
                  </a:lnTo>
                  <a:lnTo>
                    <a:pt x="5176" y="5632"/>
                  </a:lnTo>
                  <a:lnTo>
                    <a:pt x="5184" y="5631"/>
                  </a:lnTo>
                  <a:lnTo>
                    <a:pt x="5184" y="5629"/>
                  </a:lnTo>
                  <a:lnTo>
                    <a:pt x="5184" y="5626"/>
                  </a:lnTo>
                  <a:lnTo>
                    <a:pt x="5184" y="5624"/>
                  </a:lnTo>
                  <a:lnTo>
                    <a:pt x="5184" y="5622"/>
                  </a:lnTo>
                  <a:lnTo>
                    <a:pt x="5197" y="5605"/>
                  </a:lnTo>
                  <a:lnTo>
                    <a:pt x="5222" y="5606"/>
                  </a:lnTo>
                  <a:lnTo>
                    <a:pt x="5235" y="5597"/>
                  </a:lnTo>
                  <a:lnTo>
                    <a:pt x="5232" y="5594"/>
                  </a:lnTo>
                  <a:lnTo>
                    <a:pt x="5227" y="5591"/>
                  </a:lnTo>
                  <a:lnTo>
                    <a:pt x="5224" y="5587"/>
                  </a:lnTo>
                  <a:lnTo>
                    <a:pt x="5248" y="5567"/>
                  </a:lnTo>
                  <a:lnTo>
                    <a:pt x="5254" y="5565"/>
                  </a:lnTo>
                  <a:lnTo>
                    <a:pt x="5262" y="5561"/>
                  </a:lnTo>
                  <a:lnTo>
                    <a:pt x="5265" y="5549"/>
                  </a:lnTo>
                  <a:lnTo>
                    <a:pt x="5265" y="5538"/>
                  </a:lnTo>
                  <a:lnTo>
                    <a:pt x="5257" y="5530"/>
                  </a:lnTo>
                  <a:lnTo>
                    <a:pt x="5256" y="5526"/>
                  </a:lnTo>
                  <a:lnTo>
                    <a:pt x="5253" y="5517"/>
                  </a:lnTo>
                  <a:lnTo>
                    <a:pt x="5251" y="5513"/>
                  </a:lnTo>
                  <a:lnTo>
                    <a:pt x="5226" y="5492"/>
                  </a:lnTo>
                  <a:lnTo>
                    <a:pt x="5219" y="5490"/>
                  </a:lnTo>
                  <a:lnTo>
                    <a:pt x="5185" y="5487"/>
                  </a:lnTo>
                  <a:lnTo>
                    <a:pt x="5156" y="5498"/>
                  </a:lnTo>
                  <a:lnTo>
                    <a:pt x="5114" y="5490"/>
                  </a:lnTo>
                  <a:lnTo>
                    <a:pt x="5080" y="5496"/>
                  </a:lnTo>
                  <a:lnTo>
                    <a:pt x="5085" y="5486"/>
                  </a:lnTo>
                  <a:lnTo>
                    <a:pt x="5095" y="5476"/>
                  </a:lnTo>
                  <a:lnTo>
                    <a:pt x="5105" y="5468"/>
                  </a:lnTo>
                  <a:lnTo>
                    <a:pt x="5112" y="5466"/>
                  </a:lnTo>
                  <a:lnTo>
                    <a:pt x="5108" y="5460"/>
                  </a:lnTo>
                  <a:lnTo>
                    <a:pt x="5100" y="5458"/>
                  </a:lnTo>
                  <a:lnTo>
                    <a:pt x="5097" y="5454"/>
                  </a:lnTo>
                  <a:lnTo>
                    <a:pt x="5102" y="5448"/>
                  </a:lnTo>
                  <a:lnTo>
                    <a:pt x="5109" y="5443"/>
                  </a:lnTo>
                  <a:lnTo>
                    <a:pt x="5114" y="5435"/>
                  </a:lnTo>
                  <a:lnTo>
                    <a:pt x="5114" y="5422"/>
                  </a:lnTo>
                  <a:lnTo>
                    <a:pt x="5124" y="5406"/>
                  </a:lnTo>
                  <a:lnTo>
                    <a:pt x="5134" y="5399"/>
                  </a:lnTo>
                  <a:lnTo>
                    <a:pt x="5185" y="5387"/>
                  </a:lnTo>
                  <a:lnTo>
                    <a:pt x="5194" y="5377"/>
                  </a:lnTo>
                  <a:lnTo>
                    <a:pt x="5168" y="5365"/>
                  </a:lnTo>
                  <a:lnTo>
                    <a:pt x="5166" y="5354"/>
                  </a:lnTo>
                  <a:lnTo>
                    <a:pt x="5172" y="5346"/>
                  </a:lnTo>
                  <a:lnTo>
                    <a:pt x="5187" y="5352"/>
                  </a:lnTo>
                  <a:lnTo>
                    <a:pt x="5194" y="5343"/>
                  </a:lnTo>
                  <a:lnTo>
                    <a:pt x="5191" y="5343"/>
                  </a:lnTo>
                  <a:lnTo>
                    <a:pt x="5192" y="5338"/>
                  </a:lnTo>
                  <a:lnTo>
                    <a:pt x="5202" y="5339"/>
                  </a:lnTo>
                  <a:lnTo>
                    <a:pt x="5203" y="5334"/>
                  </a:lnTo>
                  <a:lnTo>
                    <a:pt x="5178" y="5298"/>
                  </a:lnTo>
                  <a:lnTo>
                    <a:pt x="5181" y="5294"/>
                  </a:lnTo>
                  <a:lnTo>
                    <a:pt x="5184" y="5291"/>
                  </a:lnTo>
                  <a:lnTo>
                    <a:pt x="5187" y="5290"/>
                  </a:lnTo>
                  <a:lnTo>
                    <a:pt x="5190" y="5290"/>
                  </a:lnTo>
                  <a:lnTo>
                    <a:pt x="5188" y="5285"/>
                  </a:lnTo>
                  <a:lnTo>
                    <a:pt x="5181" y="5285"/>
                  </a:lnTo>
                  <a:lnTo>
                    <a:pt x="5178" y="5284"/>
                  </a:lnTo>
                  <a:lnTo>
                    <a:pt x="5176" y="5281"/>
                  </a:lnTo>
                  <a:lnTo>
                    <a:pt x="5174" y="5272"/>
                  </a:lnTo>
                  <a:lnTo>
                    <a:pt x="5165" y="5254"/>
                  </a:lnTo>
                  <a:lnTo>
                    <a:pt x="5161" y="5249"/>
                  </a:lnTo>
                  <a:lnTo>
                    <a:pt x="5133" y="5243"/>
                  </a:lnTo>
                  <a:lnTo>
                    <a:pt x="5127" y="5238"/>
                  </a:lnTo>
                  <a:lnTo>
                    <a:pt x="5122" y="5236"/>
                  </a:lnTo>
                  <a:lnTo>
                    <a:pt x="5115" y="5239"/>
                  </a:lnTo>
                  <a:lnTo>
                    <a:pt x="5108" y="5239"/>
                  </a:lnTo>
                  <a:lnTo>
                    <a:pt x="5104" y="5229"/>
                  </a:lnTo>
                  <a:lnTo>
                    <a:pt x="5113" y="5216"/>
                  </a:lnTo>
                  <a:lnTo>
                    <a:pt x="5129" y="5213"/>
                  </a:lnTo>
                  <a:lnTo>
                    <a:pt x="5137" y="5207"/>
                  </a:lnTo>
                  <a:lnTo>
                    <a:pt x="5133" y="5199"/>
                  </a:lnTo>
                  <a:lnTo>
                    <a:pt x="5120" y="5196"/>
                  </a:lnTo>
                  <a:lnTo>
                    <a:pt x="5117" y="5189"/>
                  </a:lnTo>
                  <a:lnTo>
                    <a:pt x="5119" y="5182"/>
                  </a:lnTo>
                  <a:lnTo>
                    <a:pt x="5125" y="5175"/>
                  </a:lnTo>
                  <a:lnTo>
                    <a:pt x="5135" y="5168"/>
                  </a:lnTo>
                  <a:lnTo>
                    <a:pt x="5131" y="5163"/>
                  </a:lnTo>
                  <a:lnTo>
                    <a:pt x="5119" y="5166"/>
                  </a:lnTo>
                  <a:lnTo>
                    <a:pt x="5114" y="5162"/>
                  </a:lnTo>
                  <a:lnTo>
                    <a:pt x="5120" y="5155"/>
                  </a:lnTo>
                  <a:lnTo>
                    <a:pt x="5134" y="5150"/>
                  </a:lnTo>
                  <a:lnTo>
                    <a:pt x="5138" y="5145"/>
                  </a:lnTo>
                  <a:lnTo>
                    <a:pt x="5139" y="5135"/>
                  </a:lnTo>
                  <a:lnTo>
                    <a:pt x="5135" y="5129"/>
                  </a:lnTo>
                  <a:lnTo>
                    <a:pt x="5126" y="5124"/>
                  </a:lnTo>
                  <a:lnTo>
                    <a:pt x="5122" y="5121"/>
                  </a:lnTo>
                  <a:lnTo>
                    <a:pt x="5117" y="5107"/>
                  </a:lnTo>
                  <a:lnTo>
                    <a:pt x="5112" y="5104"/>
                  </a:lnTo>
                  <a:lnTo>
                    <a:pt x="5112" y="5100"/>
                  </a:lnTo>
                  <a:lnTo>
                    <a:pt x="5108" y="5075"/>
                  </a:lnTo>
                  <a:lnTo>
                    <a:pt x="5121" y="5069"/>
                  </a:lnTo>
                  <a:lnTo>
                    <a:pt x="5127" y="5069"/>
                  </a:lnTo>
                  <a:lnTo>
                    <a:pt x="5137" y="5078"/>
                  </a:lnTo>
                  <a:lnTo>
                    <a:pt x="5142" y="5076"/>
                  </a:lnTo>
                  <a:lnTo>
                    <a:pt x="5152" y="5064"/>
                  </a:lnTo>
                  <a:lnTo>
                    <a:pt x="5170" y="5051"/>
                  </a:lnTo>
                  <a:lnTo>
                    <a:pt x="5178" y="5039"/>
                  </a:lnTo>
                  <a:lnTo>
                    <a:pt x="5180" y="5019"/>
                  </a:lnTo>
                  <a:lnTo>
                    <a:pt x="5176" y="5001"/>
                  </a:lnTo>
                  <a:lnTo>
                    <a:pt x="5167" y="4994"/>
                  </a:lnTo>
                  <a:lnTo>
                    <a:pt x="5138" y="4991"/>
                  </a:lnTo>
                  <a:lnTo>
                    <a:pt x="5134" y="4987"/>
                  </a:lnTo>
                  <a:lnTo>
                    <a:pt x="5136" y="4979"/>
                  </a:lnTo>
                  <a:lnTo>
                    <a:pt x="5142" y="4968"/>
                  </a:lnTo>
                  <a:lnTo>
                    <a:pt x="5148" y="4958"/>
                  </a:lnTo>
                  <a:lnTo>
                    <a:pt x="5146" y="4951"/>
                  </a:lnTo>
                  <a:lnTo>
                    <a:pt x="5136" y="4937"/>
                  </a:lnTo>
                  <a:lnTo>
                    <a:pt x="5133" y="4926"/>
                  </a:lnTo>
                  <a:lnTo>
                    <a:pt x="5132" y="4922"/>
                  </a:lnTo>
                  <a:lnTo>
                    <a:pt x="5128" y="4921"/>
                  </a:lnTo>
                  <a:lnTo>
                    <a:pt x="5124" y="4923"/>
                  </a:lnTo>
                  <a:lnTo>
                    <a:pt x="5120" y="4929"/>
                  </a:lnTo>
                  <a:lnTo>
                    <a:pt x="5117" y="4938"/>
                  </a:lnTo>
                  <a:lnTo>
                    <a:pt x="5115" y="4941"/>
                  </a:lnTo>
                  <a:lnTo>
                    <a:pt x="5095" y="4952"/>
                  </a:lnTo>
                  <a:lnTo>
                    <a:pt x="5088" y="4950"/>
                  </a:lnTo>
                  <a:lnTo>
                    <a:pt x="5075" y="4941"/>
                  </a:lnTo>
                  <a:lnTo>
                    <a:pt x="5036" y="4941"/>
                  </a:lnTo>
                  <a:lnTo>
                    <a:pt x="5038" y="4942"/>
                  </a:lnTo>
                  <a:lnTo>
                    <a:pt x="5033" y="4943"/>
                  </a:lnTo>
                  <a:lnTo>
                    <a:pt x="5019" y="4954"/>
                  </a:lnTo>
                  <a:lnTo>
                    <a:pt x="5007" y="4957"/>
                  </a:lnTo>
                  <a:lnTo>
                    <a:pt x="5002" y="4961"/>
                  </a:lnTo>
                  <a:lnTo>
                    <a:pt x="4995" y="4971"/>
                  </a:lnTo>
                  <a:lnTo>
                    <a:pt x="4995" y="4973"/>
                  </a:lnTo>
                  <a:lnTo>
                    <a:pt x="4995" y="4979"/>
                  </a:lnTo>
                  <a:lnTo>
                    <a:pt x="4996" y="4981"/>
                  </a:lnTo>
                  <a:lnTo>
                    <a:pt x="4971" y="4992"/>
                  </a:lnTo>
                  <a:lnTo>
                    <a:pt x="4957" y="5003"/>
                  </a:lnTo>
                  <a:lnTo>
                    <a:pt x="4951" y="5019"/>
                  </a:lnTo>
                  <a:lnTo>
                    <a:pt x="4944" y="5025"/>
                  </a:lnTo>
                  <a:lnTo>
                    <a:pt x="4938" y="5035"/>
                  </a:lnTo>
                  <a:lnTo>
                    <a:pt x="4933" y="5048"/>
                  </a:lnTo>
                  <a:lnTo>
                    <a:pt x="4931" y="5065"/>
                  </a:lnTo>
                  <a:lnTo>
                    <a:pt x="4925" y="5065"/>
                  </a:lnTo>
                  <a:lnTo>
                    <a:pt x="4905" y="5072"/>
                  </a:lnTo>
                  <a:lnTo>
                    <a:pt x="4905" y="5077"/>
                  </a:lnTo>
                  <a:lnTo>
                    <a:pt x="4904" y="5087"/>
                  </a:lnTo>
                  <a:lnTo>
                    <a:pt x="4904" y="5092"/>
                  </a:lnTo>
                  <a:lnTo>
                    <a:pt x="4877" y="5084"/>
                  </a:lnTo>
                  <a:lnTo>
                    <a:pt x="4877" y="5092"/>
                  </a:lnTo>
                  <a:lnTo>
                    <a:pt x="4877" y="5095"/>
                  </a:lnTo>
                  <a:lnTo>
                    <a:pt x="4878" y="5099"/>
                  </a:lnTo>
                  <a:lnTo>
                    <a:pt x="4872" y="5107"/>
                  </a:lnTo>
                  <a:lnTo>
                    <a:pt x="4866" y="5113"/>
                  </a:lnTo>
                  <a:lnTo>
                    <a:pt x="4859" y="5118"/>
                  </a:lnTo>
                  <a:lnTo>
                    <a:pt x="4854" y="5120"/>
                  </a:lnTo>
                  <a:lnTo>
                    <a:pt x="4853" y="5125"/>
                  </a:lnTo>
                  <a:lnTo>
                    <a:pt x="4878" y="5126"/>
                  </a:lnTo>
                  <a:lnTo>
                    <a:pt x="4883" y="5133"/>
                  </a:lnTo>
                  <a:lnTo>
                    <a:pt x="4865" y="5150"/>
                  </a:lnTo>
                  <a:lnTo>
                    <a:pt x="4855" y="5155"/>
                  </a:lnTo>
                  <a:lnTo>
                    <a:pt x="4845" y="5149"/>
                  </a:lnTo>
                  <a:lnTo>
                    <a:pt x="4841" y="5150"/>
                  </a:lnTo>
                  <a:lnTo>
                    <a:pt x="4831" y="5156"/>
                  </a:lnTo>
                  <a:lnTo>
                    <a:pt x="4813" y="5154"/>
                  </a:lnTo>
                  <a:lnTo>
                    <a:pt x="4809" y="5169"/>
                  </a:lnTo>
                  <a:lnTo>
                    <a:pt x="4776" y="5321"/>
                  </a:lnTo>
                  <a:lnTo>
                    <a:pt x="4773" y="5333"/>
                  </a:lnTo>
                  <a:lnTo>
                    <a:pt x="4786" y="5353"/>
                  </a:lnTo>
                  <a:lnTo>
                    <a:pt x="4789" y="5355"/>
                  </a:lnTo>
                  <a:lnTo>
                    <a:pt x="4793" y="5355"/>
                  </a:lnTo>
                  <a:lnTo>
                    <a:pt x="4796" y="5350"/>
                  </a:lnTo>
                  <a:lnTo>
                    <a:pt x="4796" y="5349"/>
                  </a:lnTo>
                  <a:lnTo>
                    <a:pt x="4796" y="5332"/>
                  </a:lnTo>
                  <a:lnTo>
                    <a:pt x="4804" y="5327"/>
                  </a:lnTo>
                  <a:lnTo>
                    <a:pt x="4813" y="5327"/>
                  </a:lnTo>
                  <a:lnTo>
                    <a:pt x="4840" y="5341"/>
                  </a:lnTo>
                  <a:lnTo>
                    <a:pt x="4842" y="5346"/>
                  </a:lnTo>
                  <a:lnTo>
                    <a:pt x="4840" y="5351"/>
                  </a:lnTo>
                  <a:lnTo>
                    <a:pt x="4837" y="5354"/>
                  </a:lnTo>
                  <a:lnTo>
                    <a:pt x="4833" y="5355"/>
                  </a:lnTo>
                  <a:lnTo>
                    <a:pt x="4831" y="5354"/>
                  </a:lnTo>
                  <a:lnTo>
                    <a:pt x="4835" y="5362"/>
                  </a:lnTo>
                  <a:lnTo>
                    <a:pt x="4869" y="5370"/>
                  </a:lnTo>
                  <a:lnTo>
                    <a:pt x="4872" y="5373"/>
                  </a:lnTo>
                  <a:lnTo>
                    <a:pt x="4872" y="5378"/>
                  </a:lnTo>
                  <a:lnTo>
                    <a:pt x="4872" y="5382"/>
                  </a:lnTo>
                  <a:lnTo>
                    <a:pt x="4870" y="5385"/>
                  </a:lnTo>
                  <a:lnTo>
                    <a:pt x="4870" y="5387"/>
                  </a:lnTo>
                  <a:lnTo>
                    <a:pt x="4875" y="5397"/>
                  </a:lnTo>
                  <a:lnTo>
                    <a:pt x="4889" y="5405"/>
                  </a:lnTo>
                  <a:lnTo>
                    <a:pt x="4898" y="5417"/>
                  </a:lnTo>
                  <a:lnTo>
                    <a:pt x="4903" y="5421"/>
                  </a:lnTo>
                  <a:lnTo>
                    <a:pt x="4907" y="5426"/>
                  </a:lnTo>
                  <a:lnTo>
                    <a:pt x="4908" y="5435"/>
                  </a:lnTo>
                  <a:lnTo>
                    <a:pt x="4903" y="5438"/>
                  </a:lnTo>
                  <a:lnTo>
                    <a:pt x="4889" y="5443"/>
                  </a:lnTo>
                  <a:lnTo>
                    <a:pt x="4889" y="5447"/>
                  </a:lnTo>
                  <a:lnTo>
                    <a:pt x="4888" y="5449"/>
                  </a:lnTo>
                  <a:lnTo>
                    <a:pt x="4885" y="5457"/>
                  </a:lnTo>
                  <a:lnTo>
                    <a:pt x="4891" y="5458"/>
                  </a:lnTo>
                  <a:lnTo>
                    <a:pt x="4903" y="5467"/>
                  </a:lnTo>
                  <a:lnTo>
                    <a:pt x="4909" y="5469"/>
                  </a:lnTo>
                  <a:lnTo>
                    <a:pt x="4902" y="5479"/>
                  </a:lnTo>
                  <a:lnTo>
                    <a:pt x="4879" y="5475"/>
                  </a:lnTo>
                  <a:lnTo>
                    <a:pt x="4869" y="5479"/>
                  </a:lnTo>
                  <a:lnTo>
                    <a:pt x="4872" y="5481"/>
                  </a:lnTo>
                  <a:lnTo>
                    <a:pt x="4878" y="5489"/>
                  </a:lnTo>
                  <a:lnTo>
                    <a:pt x="4866" y="5500"/>
                  </a:lnTo>
                  <a:lnTo>
                    <a:pt x="4841" y="5504"/>
                  </a:lnTo>
                  <a:lnTo>
                    <a:pt x="4829" y="5510"/>
                  </a:lnTo>
                  <a:lnTo>
                    <a:pt x="4810" y="5527"/>
                  </a:lnTo>
                  <a:lnTo>
                    <a:pt x="4802" y="5533"/>
                  </a:lnTo>
                  <a:lnTo>
                    <a:pt x="4732" y="5545"/>
                  </a:lnTo>
                  <a:lnTo>
                    <a:pt x="4725" y="5550"/>
                  </a:lnTo>
                  <a:lnTo>
                    <a:pt x="4720" y="5572"/>
                  </a:lnTo>
                  <a:lnTo>
                    <a:pt x="4729" y="5586"/>
                  </a:lnTo>
                  <a:lnTo>
                    <a:pt x="4741" y="5593"/>
                  </a:lnTo>
                  <a:lnTo>
                    <a:pt x="4756" y="5582"/>
                  </a:lnTo>
                  <a:lnTo>
                    <a:pt x="4762" y="5588"/>
                  </a:lnTo>
                  <a:lnTo>
                    <a:pt x="4766" y="5588"/>
                  </a:lnTo>
                  <a:lnTo>
                    <a:pt x="4778" y="5578"/>
                  </a:lnTo>
                  <a:lnTo>
                    <a:pt x="4782" y="5577"/>
                  </a:lnTo>
                  <a:lnTo>
                    <a:pt x="4788" y="5579"/>
                  </a:lnTo>
                  <a:lnTo>
                    <a:pt x="4794" y="5583"/>
                  </a:lnTo>
                  <a:lnTo>
                    <a:pt x="4797" y="5587"/>
                  </a:lnTo>
                  <a:lnTo>
                    <a:pt x="4789" y="5593"/>
                  </a:lnTo>
                  <a:lnTo>
                    <a:pt x="4783" y="5601"/>
                  </a:lnTo>
                  <a:lnTo>
                    <a:pt x="4786" y="5606"/>
                  </a:lnTo>
                  <a:lnTo>
                    <a:pt x="4795" y="5607"/>
                  </a:lnTo>
                  <a:lnTo>
                    <a:pt x="4798" y="5612"/>
                  </a:lnTo>
                  <a:lnTo>
                    <a:pt x="4793" y="5618"/>
                  </a:lnTo>
                  <a:lnTo>
                    <a:pt x="4783" y="5622"/>
                  </a:lnTo>
                  <a:lnTo>
                    <a:pt x="4780" y="5630"/>
                  </a:lnTo>
                  <a:lnTo>
                    <a:pt x="4844" y="5641"/>
                  </a:lnTo>
                  <a:lnTo>
                    <a:pt x="4833" y="5645"/>
                  </a:lnTo>
                  <a:lnTo>
                    <a:pt x="4829" y="5644"/>
                  </a:lnTo>
                  <a:lnTo>
                    <a:pt x="4840" y="5656"/>
                  </a:lnTo>
                  <a:lnTo>
                    <a:pt x="4905" y="5683"/>
                  </a:lnTo>
                  <a:lnTo>
                    <a:pt x="4913" y="5692"/>
                  </a:lnTo>
                  <a:lnTo>
                    <a:pt x="4912" y="5695"/>
                  </a:lnTo>
                  <a:lnTo>
                    <a:pt x="4910" y="5703"/>
                  </a:lnTo>
                  <a:lnTo>
                    <a:pt x="4909" y="5706"/>
                  </a:lnTo>
                  <a:lnTo>
                    <a:pt x="4922" y="5706"/>
                  </a:lnTo>
                  <a:lnTo>
                    <a:pt x="4926" y="5707"/>
                  </a:lnTo>
                  <a:lnTo>
                    <a:pt x="4928" y="5710"/>
                  </a:lnTo>
                  <a:lnTo>
                    <a:pt x="4932" y="5718"/>
                  </a:lnTo>
                  <a:lnTo>
                    <a:pt x="4954" y="5723"/>
                  </a:lnTo>
                  <a:lnTo>
                    <a:pt x="4959" y="5730"/>
                  </a:lnTo>
                  <a:lnTo>
                    <a:pt x="4953" y="5735"/>
                  </a:lnTo>
                  <a:lnTo>
                    <a:pt x="4948" y="5736"/>
                  </a:lnTo>
                  <a:lnTo>
                    <a:pt x="4936" y="5733"/>
                  </a:lnTo>
                  <a:lnTo>
                    <a:pt x="4935" y="5734"/>
                  </a:lnTo>
                  <a:lnTo>
                    <a:pt x="4934" y="5735"/>
                  </a:lnTo>
                  <a:lnTo>
                    <a:pt x="4933" y="5737"/>
                  </a:lnTo>
                  <a:lnTo>
                    <a:pt x="4938" y="5746"/>
                  </a:lnTo>
                  <a:lnTo>
                    <a:pt x="4949" y="5778"/>
                  </a:lnTo>
                  <a:lnTo>
                    <a:pt x="4945" y="5785"/>
                  </a:lnTo>
                  <a:lnTo>
                    <a:pt x="4935" y="5792"/>
                  </a:lnTo>
                  <a:lnTo>
                    <a:pt x="4930" y="5800"/>
                  </a:lnTo>
                  <a:lnTo>
                    <a:pt x="4931" y="5806"/>
                  </a:lnTo>
                  <a:lnTo>
                    <a:pt x="4932" y="5811"/>
                  </a:lnTo>
                  <a:lnTo>
                    <a:pt x="4934" y="5814"/>
                  </a:lnTo>
                  <a:lnTo>
                    <a:pt x="4937" y="5815"/>
                  </a:lnTo>
                  <a:lnTo>
                    <a:pt x="4936" y="5820"/>
                  </a:lnTo>
                  <a:lnTo>
                    <a:pt x="4916" y="5812"/>
                  </a:lnTo>
                  <a:lnTo>
                    <a:pt x="4905" y="5812"/>
                  </a:lnTo>
                  <a:lnTo>
                    <a:pt x="4894" y="5820"/>
                  </a:lnTo>
                  <a:lnTo>
                    <a:pt x="4898" y="5825"/>
                  </a:lnTo>
                  <a:lnTo>
                    <a:pt x="4911" y="5830"/>
                  </a:lnTo>
                  <a:lnTo>
                    <a:pt x="4915" y="5839"/>
                  </a:lnTo>
                  <a:lnTo>
                    <a:pt x="4916" y="5864"/>
                  </a:lnTo>
                  <a:lnTo>
                    <a:pt x="4917" y="5866"/>
                  </a:lnTo>
                  <a:lnTo>
                    <a:pt x="4912" y="5876"/>
                  </a:lnTo>
                  <a:lnTo>
                    <a:pt x="4905" y="5876"/>
                  </a:lnTo>
                  <a:lnTo>
                    <a:pt x="4888" y="5859"/>
                  </a:lnTo>
                  <a:lnTo>
                    <a:pt x="4669" y="5803"/>
                  </a:lnTo>
                  <a:lnTo>
                    <a:pt x="4642" y="5929"/>
                  </a:lnTo>
                  <a:lnTo>
                    <a:pt x="4608" y="6081"/>
                  </a:lnTo>
                  <a:lnTo>
                    <a:pt x="4575" y="6234"/>
                  </a:lnTo>
                  <a:lnTo>
                    <a:pt x="4565" y="6281"/>
                  </a:lnTo>
                  <a:lnTo>
                    <a:pt x="4567" y="6280"/>
                  </a:lnTo>
                  <a:cubicBezTo>
                    <a:pt x="4567" y="6280"/>
                    <a:pt x="4596" y="6272"/>
                    <a:pt x="4596" y="6272"/>
                  </a:cubicBezTo>
                  <a:close/>
                  <a:moveTo>
                    <a:pt x="5102" y="4140"/>
                  </a:moveTo>
                  <a:lnTo>
                    <a:pt x="5105" y="4136"/>
                  </a:lnTo>
                  <a:lnTo>
                    <a:pt x="5111" y="4123"/>
                  </a:lnTo>
                  <a:lnTo>
                    <a:pt x="5127" y="4100"/>
                  </a:lnTo>
                  <a:lnTo>
                    <a:pt x="5134" y="4086"/>
                  </a:lnTo>
                  <a:lnTo>
                    <a:pt x="5133" y="4071"/>
                  </a:lnTo>
                  <a:lnTo>
                    <a:pt x="5119" y="4053"/>
                  </a:lnTo>
                  <a:lnTo>
                    <a:pt x="5060" y="4045"/>
                  </a:lnTo>
                  <a:lnTo>
                    <a:pt x="5046" y="4108"/>
                  </a:lnTo>
                  <a:lnTo>
                    <a:pt x="5035" y="4161"/>
                  </a:lnTo>
                  <a:lnTo>
                    <a:pt x="5079" y="4153"/>
                  </a:lnTo>
                  <a:cubicBezTo>
                    <a:pt x="5079" y="4153"/>
                    <a:pt x="5102" y="4140"/>
                    <a:pt x="5102" y="4140"/>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3" name="Shape 13"/>
            <p:cNvSpPr/>
            <p:nvPr/>
          </p:nvSpPr>
          <p:spPr>
            <a:xfrm>
              <a:off x="8651631" y="5665610"/>
              <a:ext cx="365465" cy="554082"/>
            </a:xfrm>
            <a:custGeom>
              <a:avLst/>
              <a:gdLst/>
              <a:ahLst/>
              <a:cxnLst>
                <a:cxn ang="0">
                  <a:pos x="wd2" y="hd2"/>
                </a:cxn>
                <a:cxn ang="5400000">
                  <a:pos x="wd2" y="hd2"/>
                </a:cxn>
                <a:cxn ang="10800000">
                  <a:pos x="wd2" y="hd2"/>
                </a:cxn>
                <a:cxn ang="16200000">
                  <a:pos x="wd2" y="hd2"/>
                </a:cxn>
              </a:cxnLst>
              <a:rect l="0" t="0" r="r" b="b"/>
              <a:pathLst>
                <a:path w="21600" h="21600" extrusionOk="0">
                  <a:moveTo>
                    <a:pt x="21537" y="3371"/>
                  </a:moveTo>
                  <a:lnTo>
                    <a:pt x="21511" y="3363"/>
                  </a:lnTo>
                  <a:lnTo>
                    <a:pt x="21411" y="3346"/>
                  </a:lnTo>
                  <a:lnTo>
                    <a:pt x="21363" y="3328"/>
                  </a:lnTo>
                  <a:lnTo>
                    <a:pt x="21311" y="3275"/>
                  </a:lnTo>
                  <a:lnTo>
                    <a:pt x="21294" y="3244"/>
                  </a:lnTo>
                  <a:lnTo>
                    <a:pt x="21322" y="3241"/>
                  </a:lnTo>
                  <a:lnTo>
                    <a:pt x="21276" y="3232"/>
                  </a:lnTo>
                  <a:lnTo>
                    <a:pt x="21238" y="3235"/>
                  </a:lnTo>
                  <a:lnTo>
                    <a:pt x="21166" y="3262"/>
                  </a:lnTo>
                  <a:lnTo>
                    <a:pt x="21036" y="3354"/>
                  </a:lnTo>
                  <a:lnTo>
                    <a:pt x="20957" y="3397"/>
                  </a:lnTo>
                  <a:lnTo>
                    <a:pt x="20869" y="3393"/>
                  </a:lnTo>
                  <a:lnTo>
                    <a:pt x="20776" y="3356"/>
                  </a:lnTo>
                  <a:lnTo>
                    <a:pt x="20704" y="3322"/>
                  </a:lnTo>
                  <a:lnTo>
                    <a:pt x="20692" y="3283"/>
                  </a:lnTo>
                  <a:lnTo>
                    <a:pt x="20847" y="3192"/>
                  </a:lnTo>
                  <a:lnTo>
                    <a:pt x="20873" y="3139"/>
                  </a:lnTo>
                  <a:lnTo>
                    <a:pt x="20889" y="3011"/>
                  </a:lnTo>
                  <a:lnTo>
                    <a:pt x="21017" y="2784"/>
                  </a:lnTo>
                  <a:lnTo>
                    <a:pt x="20993" y="2754"/>
                  </a:lnTo>
                  <a:lnTo>
                    <a:pt x="20932" y="2797"/>
                  </a:lnTo>
                  <a:lnTo>
                    <a:pt x="20869" y="2858"/>
                  </a:lnTo>
                  <a:lnTo>
                    <a:pt x="20824" y="2929"/>
                  </a:lnTo>
                  <a:lnTo>
                    <a:pt x="20813" y="3004"/>
                  </a:lnTo>
                  <a:lnTo>
                    <a:pt x="20725" y="2877"/>
                  </a:lnTo>
                  <a:lnTo>
                    <a:pt x="20718" y="2750"/>
                  </a:lnTo>
                  <a:lnTo>
                    <a:pt x="20757" y="2633"/>
                  </a:lnTo>
                  <a:lnTo>
                    <a:pt x="20813" y="2539"/>
                  </a:lnTo>
                  <a:lnTo>
                    <a:pt x="20512" y="2618"/>
                  </a:lnTo>
                  <a:lnTo>
                    <a:pt x="20452" y="2662"/>
                  </a:lnTo>
                  <a:lnTo>
                    <a:pt x="20369" y="2766"/>
                  </a:lnTo>
                  <a:lnTo>
                    <a:pt x="20305" y="2772"/>
                  </a:lnTo>
                  <a:lnTo>
                    <a:pt x="20209" y="2631"/>
                  </a:lnTo>
                  <a:lnTo>
                    <a:pt x="19988" y="2659"/>
                  </a:lnTo>
                  <a:lnTo>
                    <a:pt x="19589" y="2790"/>
                  </a:lnTo>
                  <a:lnTo>
                    <a:pt x="19757" y="2659"/>
                  </a:lnTo>
                  <a:lnTo>
                    <a:pt x="19627" y="2637"/>
                  </a:lnTo>
                  <a:lnTo>
                    <a:pt x="19505" y="2638"/>
                  </a:lnTo>
                  <a:lnTo>
                    <a:pt x="19388" y="2661"/>
                  </a:lnTo>
                  <a:lnTo>
                    <a:pt x="19280" y="2695"/>
                  </a:lnTo>
                  <a:lnTo>
                    <a:pt x="19238" y="2741"/>
                  </a:lnTo>
                  <a:lnTo>
                    <a:pt x="19201" y="2834"/>
                  </a:lnTo>
                  <a:lnTo>
                    <a:pt x="19188" y="2937"/>
                  </a:lnTo>
                  <a:lnTo>
                    <a:pt x="19213" y="3021"/>
                  </a:lnTo>
                  <a:lnTo>
                    <a:pt x="19256" y="3057"/>
                  </a:lnTo>
                  <a:lnTo>
                    <a:pt x="19301" y="3086"/>
                  </a:lnTo>
                  <a:lnTo>
                    <a:pt x="19340" y="3117"/>
                  </a:lnTo>
                  <a:lnTo>
                    <a:pt x="19365" y="3159"/>
                  </a:lnTo>
                  <a:lnTo>
                    <a:pt x="19367" y="3230"/>
                  </a:lnTo>
                  <a:lnTo>
                    <a:pt x="19331" y="3228"/>
                  </a:lnTo>
                  <a:lnTo>
                    <a:pt x="19238" y="3175"/>
                  </a:lnTo>
                  <a:lnTo>
                    <a:pt x="19151" y="3153"/>
                  </a:lnTo>
                  <a:lnTo>
                    <a:pt x="19106" y="3151"/>
                  </a:lnTo>
                  <a:lnTo>
                    <a:pt x="19057" y="3168"/>
                  </a:lnTo>
                  <a:lnTo>
                    <a:pt x="19049" y="3190"/>
                  </a:lnTo>
                  <a:lnTo>
                    <a:pt x="19042" y="3229"/>
                  </a:lnTo>
                  <a:lnTo>
                    <a:pt x="19027" y="3271"/>
                  </a:lnTo>
                  <a:lnTo>
                    <a:pt x="18989" y="3300"/>
                  </a:lnTo>
                  <a:lnTo>
                    <a:pt x="19075" y="2917"/>
                  </a:lnTo>
                  <a:lnTo>
                    <a:pt x="19045" y="2834"/>
                  </a:lnTo>
                  <a:lnTo>
                    <a:pt x="18711" y="2767"/>
                  </a:lnTo>
                  <a:lnTo>
                    <a:pt x="18508" y="2645"/>
                  </a:lnTo>
                  <a:lnTo>
                    <a:pt x="18462" y="2609"/>
                  </a:lnTo>
                  <a:lnTo>
                    <a:pt x="18248" y="2769"/>
                  </a:lnTo>
                  <a:lnTo>
                    <a:pt x="18017" y="3263"/>
                  </a:lnTo>
                  <a:lnTo>
                    <a:pt x="17992" y="3353"/>
                  </a:lnTo>
                  <a:lnTo>
                    <a:pt x="18015" y="3433"/>
                  </a:lnTo>
                  <a:lnTo>
                    <a:pt x="17912" y="3738"/>
                  </a:lnTo>
                  <a:lnTo>
                    <a:pt x="17902" y="3914"/>
                  </a:lnTo>
                  <a:lnTo>
                    <a:pt x="17872" y="4002"/>
                  </a:lnTo>
                  <a:lnTo>
                    <a:pt x="17810" y="4058"/>
                  </a:lnTo>
                  <a:lnTo>
                    <a:pt x="17791" y="4086"/>
                  </a:lnTo>
                  <a:lnTo>
                    <a:pt x="17802" y="4128"/>
                  </a:lnTo>
                  <a:lnTo>
                    <a:pt x="17842" y="4162"/>
                  </a:lnTo>
                  <a:lnTo>
                    <a:pt x="17912" y="4164"/>
                  </a:lnTo>
                  <a:lnTo>
                    <a:pt x="17942" y="4146"/>
                  </a:lnTo>
                  <a:lnTo>
                    <a:pt x="18007" y="4079"/>
                  </a:lnTo>
                  <a:lnTo>
                    <a:pt x="18310" y="3448"/>
                  </a:lnTo>
                  <a:lnTo>
                    <a:pt x="18359" y="3215"/>
                  </a:lnTo>
                  <a:lnTo>
                    <a:pt x="18410" y="3166"/>
                  </a:lnTo>
                  <a:lnTo>
                    <a:pt x="18575" y="3093"/>
                  </a:lnTo>
                  <a:lnTo>
                    <a:pt x="18642" y="3045"/>
                  </a:lnTo>
                  <a:lnTo>
                    <a:pt x="18697" y="2985"/>
                  </a:lnTo>
                  <a:lnTo>
                    <a:pt x="18745" y="3068"/>
                  </a:lnTo>
                  <a:lnTo>
                    <a:pt x="18723" y="3125"/>
                  </a:lnTo>
                  <a:lnTo>
                    <a:pt x="18661" y="3169"/>
                  </a:lnTo>
                  <a:lnTo>
                    <a:pt x="18582" y="3203"/>
                  </a:lnTo>
                  <a:lnTo>
                    <a:pt x="18526" y="3261"/>
                  </a:lnTo>
                  <a:lnTo>
                    <a:pt x="18515" y="3437"/>
                  </a:lnTo>
                  <a:lnTo>
                    <a:pt x="18496" y="3485"/>
                  </a:lnTo>
                  <a:lnTo>
                    <a:pt x="18461" y="3533"/>
                  </a:lnTo>
                  <a:lnTo>
                    <a:pt x="18387" y="3808"/>
                  </a:lnTo>
                  <a:lnTo>
                    <a:pt x="18350" y="3877"/>
                  </a:lnTo>
                  <a:lnTo>
                    <a:pt x="18206" y="4056"/>
                  </a:lnTo>
                  <a:lnTo>
                    <a:pt x="18112" y="4310"/>
                  </a:lnTo>
                  <a:lnTo>
                    <a:pt x="18054" y="4362"/>
                  </a:lnTo>
                  <a:lnTo>
                    <a:pt x="17973" y="4409"/>
                  </a:lnTo>
                  <a:lnTo>
                    <a:pt x="17927" y="4469"/>
                  </a:lnTo>
                  <a:lnTo>
                    <a:pt x="17878" y="4600"/>
                  </a:lnTo>
                  <a:lnTo>
                    <a:pt x="17712" y="4819"/>
                  </a:lnTo>
                  <a:lnTo>
                    <a:pt x="17720" y="4890"/>
                  </a:lnTo>
                  <a:lnTo>
                    <a:pt x="17769" y="4924"/>
                  </a:lnTo>
                  <a:lnTo>
                    <a:pt x="17817" y="4911"/>
                  </a:lnTo>
                  <a:lnTo>
                    <a:pt x="17863" y="4884"/>
                  </a:lnTo>
                  <a:lnTo>
                    <a:pt x="17920" y="4871"/>
                  </a:lnTo>
                  <a:lnTo>
                    <a:pt x="17976" y="4884"/>
                  </a:lnTo>
                  <a:lnTo>
                    <a:pt x="18069" y="4944"/>
                  </a:lnTo>
                  <a:lnTo>
                    <a:pt x="18134" y="4967"/>
                  </a:lnTo>
                  <a:lnTo>
                    <a:pt x="18199" y="4970"/>
                  </a:lnTo>
                  <a:lnTo>
                    <a:pt x="18240" y="4952"/>
                  </a:lnTo>
                  <a:lnTo>
                    <a:pt x="18350" y="4871"/>
                  </a:lnTo>
                  <a:lnTo>
                    <a:pt x="18379" y="4787"/>
                  </a:lnTo>
                  <a:lnTo>
                    <a:pt x="18454" y="4723"/>
                  </a:lnTo>
                  <a:lnTo>
                    <a:pt x="18601" y="4544"/>
                  </a:lnTo>
                  <a:lnTo>
                    <a:pt x="18823" y="4396"/>
                  </a:lnTo>
                  <a:lnTo>
                    <a:pt x="18888" y="4264"/>
                  </a:lnTo>
                  <a:lnTo>
                    <a:pt x="19007" y="4138"/>
                  </a:lnTo>
                  <a:lnTo>
                    <a:pt x="19073" y="4089"/>
                  </a:lnTo>
                  <a:lnTo>
                    <a:pt x="19076" y="4200"/>
                  </a:lnTo>
                  <a:lnTo>
                    <a:pt x="19035" y="4330"/>
                  </a:lnTo>
                  <a:lnTo>
                    <a:pt x="18963" y="4446"/>
                  </a:lnTo>
                  <a:lnTo>
                    <a:pt x="18834" y="4559"/>
                  </a:lnTo>
                  <a:lnTo>
                    <a:pt x="18831" y="4682"/>
                  </a:lnTo>
                  <a:lnTo>
                    <a:pt x="18755" y="4765"/>
                  </a:lnTo>
                  <a:lnTo>
                    <a:pt x="18712" y="4905"/>
                  </a:lnTo>
                  <a:lnTo>
                    <a:pt x="18691" y="4941"/>
                  </a:lnTo>
                  <a:lnTo>
                    <a:pt x="18650" y="4981"/>
                  </a:lnTo>
                  <a:lnTo>
                    <a:pt x="18644" y="5043"/>
                  </a:lnTo>
                  <a:lnTo>
                    <a:pt x="18651" y="5112"/>
                  </a:lnTo>
                  <a:lnTo>
                    <a:pt x="18646" y="5169"/>
                  </a:lnTo>
                  <a:lnTo>
                    <a:pt x="18613" y="5229"/>
                  </a:lnTo>
                  <a:lnTo>
                    <a:pt x="18526" y="5316"/>
                  </a:lnTo>
                  <a:lnTo>
                    <a:pt x="18492" y="5368"/>
                  </a:lnTo>
                  <a:lnTo>
                    <a:pt x="18474" y="5412"/>
                  </a:lnTo>
                  <a:lnTo>
                    <a:pt x="18463" y="5474"/>
                  </a:lnTo>
                  <a:lnTo>
                    <a:pt x="18470" y="5542"/>
                  </a:lnTo>
                  <a:lnTo>
                    <a:pt x="18508" y="5606"/>
                  </a:lnTo>
                  <a:lnTo>
                    <a:pt x="18563" y="5636"/>
                  </a:lnTo>
                  <a:lnTo>
                    <a:pt x="18635" y="5664"/>
                  </a:lnTo>
                  <a:lnTo>
                    <a:pt x="18681" y="5702"/>
                  </a:lnTo>
                  <a:lnTo>
                    <a:pt x="18667" y="5760"/>
                  </a:lnTo>
                  <a:lnTo>
                    <a:pt x="18755" y="5795"/>
                  </a:lnTo>
                  <a:lnTo>
                    <a:pt x="18766" y="5823"/>
                  </a:lnTo>
                  <a:lnTo>
                    <a:pt x="18721" y="5838"/>
                  </a:lnTo>
                  <a:lnTo>
                    <a:pt x="18629" y="5826"/>
                  </a:lnTo>
                  <a:lnTo>
                    <a:pt x="18608" y="5837"/>
                  </a:lnTo>
                  <a:lnTo>
                    <a:pt x="18624" y="5931"/>
                  </a:lnTo>
                  <a:lnTo>
                    <a:pt x="18610" y="5961"/>
                  </a:lnTo>
                  <a:lnTo>
                    <a:pt x="18478" y="6010"/>
                  </a:lnTo>
                  <a:lnTo>
                    <a:pt x="18526" y="6024"/>
                  </a:lnTo>
                  <a:lnTo>
                    <a:pt x="18465" y="6085"/>
                  </a:lnTo>
                  <a:lnTo>
                    <a:pt x="18497" y="6099"/>
                  </a:lnTo>
                  <a:lnTo>
                    <a:pt x="18523" y="6121"/>
                  </a:lnTo>
                  <a:lnTo>
                    <a:pt x="18525" y="6139"/>
                  </a:lnTo>
                  <a:lnTo>
                    <a:pt x="18481" y="6147"/>
                  </a:lnTo>
                  <a:lnTo>
                    <a:pt x="18420" y="6140"/>
                  </a:lnTo>
                  <a:lnTo>
                    <a:pt x="18406" y="6127"/>
                  </a:lnTo>
                  <a:lnTo>
                    <a:pt x="18413" y="6104"/>
                  </a:lnTo>
                  <a:lnTo>
                    <a:pt x="18424" y="5980"/>
                  </a:lnTo>
                  <a:lnTo>
                    <a:pt x="18448" y="5907"/>
                  </a:lnTo>
                  <a:lnTo>
                    <a:pt x="18442" y="5846"/>
                  </a:lnTo>
                  <a:lnTo>
                    <a:pt x="18354" y="5788"/>
                  </a:lnTo>
                  <a:lnTo>
                    <a:pt x="18180" y="5750"/>
                  </a:lnTo>
                  <a:lnTo>
                    <a:pt x="17994" y="5757"/>
                  </a:lnTo>
                  <a:lnTo>
                    <a:pt x="17825" y="5800"/>
                  </a:lnTo>
                  <a:lnTo>
                    <a:pt x="17701" y="5869"/>
                  </a:lnTo>
                  <a:lnTo>
                    <a:pt x="17465" y="6227"/>
                  </a:lnTo>
                  <a:lnTo>
                    <a:pt x="17362" y="6306"/>
                  </a:lnTo>
                  <a:lnTo>
                    <a:pt x="17132" y="6347"/>
                  </a:lnTo>
                  <a:lnTo>
                    <a:pt x="17080" y="6344"/>
                  </a:lnTo>
                  <a:lnTo>
                    <a:pt x="17046" y="6332"/>
                  </a:lnTo>
                  <a:lnTo>
                    <a:pt x="17064" y="6304"/>
                  </a:lnTo>
                  <a:lnTo>
                    <a:pt x="17072" y="6277"/>
                  </a:lnTo>
                  <a:lnTo>
                    <a:pt x="17088" y="6244"/>
                  </a:lnTo>
                  <a:lnTo>
                    <a:pt x="17122" y="6221"/>
                  </a:lnTo>
                  <a:lnTo>
                    <a:pt x="17122" y="6203"/>
                  </a:lnTo>
                  <a:lnTo>
                    <a:pt x="17103" y="6170"/>
                  </a:lnTo>
                  <a:lnTo>
                    <a:pt x="17076" y="6134"/>
                  </a:lnTo>
                  <a:lnTo>
                    <a:pt x="17050" y="6106"/>
                  </a:lnTo>
                  <a:lnTo>
                    <a:pt x="16998" y="6150"/>
                  </a:lnTo>
                  <a:lnTo>
                    <a:pt x="16986" y="6166"/>
                  </a:lnTo>
                  <a:lnTo>
                    <a:pt x="16968" y="6074"/>
                  </a:lnTo>
                  <a:lnTo>
                    <a:pt x="17000" y="5984"/>
                  </a:lnTo>
                  <a:lnTo>
                    <a:pt x="17200" y="5732"/>
                  </a:lnTo>
                  <a:lnTo>
                    <a:pt x="17216" y="5677"/>
                  </a:lnTo>
                  <a:lnTo>
                    <a:pt x="17244" y="5665"/>
                  </a:lnTo>
                  <a:lnTo>
                    <a:pt x="17297" y="5664"/>
                  </a:lnTo>
                  <a:lnTo>
                    <a:pt x="17347" y="5643"/>
                  </a:lnTo>
                  <a:lnTo>
                    <a:pt x="17357" y="5570"/>
                  </a:lnTo>
                  <a:lnTo>
                    <a:pt x="17404" y="5578"/>
                  </a:lnTo>
                  <a:lnTo>
                    <a:pt x="17441" y="5576"/>
                  </a:lnTo>
                  <a:lnTo>
                    <a:pt x="17516" y="5550"/>
                  </a:lnTo>
                  <a:lnTo>
                    <a:pt x="17457" y="5526"/>
                  </a:lnTo>
                  <a:lnTo>
                    <a:pt x="17294" y="5477"/>
                  </a:lnTo>
                  <a:lnTo>
                    <a:pt x="17287" y="5457"/>
                  </a:lnTo>
                  <a:lnTo>
                    <a:pt x="17361" y="5450"/>
                  </a:lnTo>
                  <a:lnTo>
                    <a:pt x="17429" y="5457"/>
                  </a:lnTo>
                  <a:lnTo>
                    <a:pt x="17482" y="5453"/>
                  </a:lnTo>
                  <a:lnTo>
                    <a:pt x="17508" y="5408"/>
                  </a:lnTo>
                  <a:lnTo>
                    <a:pt x="17192" y="5361"/>
                  </a:lnTo>
                  <a:lnTo>
                    <a:pt x="17103" y="5381"/>
                  </a:lnTo>
                  <a:lnTo>
                    <a:pt x="17166" y="5419"/>
                  </a:lnTo>
                  <a:lnTo>
                    <a:pt x="17110" y="5449"/>
                  </a:lnTo>
                  <a:lnTo>
                    <a:pt x="17024" y="5477"/>
                  </a:lnTo>
                  <a:lnTo>
                    <a:pt x="16994" y="5509"/>
                  </a:lnTo>
                  <a:lnTo>
                    <a:pt x="16983" y="5556"/>
                  </a:lnTo>
                  <a:lnTo>
                    <a:pt x="16918" y="5611"/>
                  </a:lnTo>
                  <a:lnTo>
                    <a:pt x="16838" y="5658"/>
                  </a:lnTo>
                  <a:lnTo>
                    <a:pt x="16778" y="5675"/>
                  </a:lnTo>
                  <a:lnTo>
                    <a:pt x="16775" y="5606"/>
                  </a:lnTo>
                  <a:lnTo>
                    <a:pt x="16813" y="5560"/>
                  </a:lnTo>
                  <a:lnTo>
                    <a:pt x="16862" y="5516"/>
                  </a:lnTo>
                  <a:lnTo>
                    <a:pt x="16887" y="5461"/>
                  </a:lnTo>
                  <a:lnTo>
                    <a:pt x="16853" y="5472"/>
                  </a:lnTo>
                  <a:lnTo>
                    <a:pt x="16757" y="5472"/>
                  </a:lnTo>
                  <a:lnTo>
                    <a:pt x="16812" y="5443"/>
                  </a:lnTo>
                  <a:lnTo>
                    <a:pt x="17028" y="5366"/>
                  </a:lnTo>
                  <a:lnTo>
                    <a:pt x="17071" y="5340"/>
                  </a:lnTo>
                  <a:lnTo>
                    <a:pt x="17067" y="5285"/>
                  </a:lnTo>
                  <a:lnTo>
                    <a:pt x="17128" y="5236"/>
                  </a:lnTo>
                  <a:lnTo>
                    <a:pt x="17287" y="5174"/>
                  </a:lnTo>
                  <a:lnTo>
                    <a:pt x="17393" y="5165"/>
                  </a:lnTo>
                  <a:lnTo>
                    <a:pt x="17446" y="5154"/>
                  </a:lnTo>
                  <a:lnTo>
                    <a:pt x="17472" y="5122"/>
                  </a:lnTo>
                  <a:lnTo>
                    <a:pt x="17483" y="5082"/>
                  </a:lnTo>
                  <a:lnTo>
                    <a:pt x="17506" y="5047"/>
                  </a:lnTo>
                  <a:lnTo>
                    <a:pt x="17538" y="5017"/>
                  </a:lnTo>
                  <a:lnTo>
                    <a:pt x="17578" y="4995"/>
                  </a:lnTo>
                  <a:lnTo>
                    <a:pt x="17636" y="4937"/>
                  </a:lnTo>
                  <a:lnTo>
                    <a:pt x="17614" y="4856"/>
                  </a:lnTo>
                  <a:lnTo>
                    <a:pt x="17562" y="4768"/>
                  </a:lnTo>
                  <a:lnTo>
                    <a:pt x="17529" y="4694"/>
                  </a:lnTo>
                  <a:lnTo>
                    <a:pt x="17544" y="4603"/>
                  </a:lnTo>
                  <a:lnTo>
                    <a:pt x="17578" y="4518"/>
                  </a:lnTo>
                  <a:lnTo>
                    <a:pt x="17597" y="4433"/>
                  </a:lnTo>
                  <a:lnTo>
                    <a:pt x="17566" y="4346"/>
                  </a:lnTo>
                  <a:lnTo>
                    <a:pt x="17489" y="4325"/>
                  </a:lnTo>
                  <a:lnTo>
                    <a:pt x="17408" y="4388"/>
                  </a:lnTo>
                  <a:lnTo>
                    <a:pt x="17301" y="4536"/>
                  </a:lnTo>
                  <a:lnTo>
                    <a:pt x="17126" y="4602"/>
                  </a:lnTo>
                  <a:lnTo>
                    <a:pt x="17053" y="4647"/>
                  </a:lnTo>
                  <a:lnTo>
                    <a:pt x="17058" y="4773"/>
                  </a:lnTo>
                  <a:lnTo>
                    <a:pt x="16879" y="4969"/>
                  </a:lnTo>
                  <a:lnTo>
                    <a:pt x="16866" y="5050"/>
                  </a:lnTo>
                  <a:lnTo>
                    <a:pt x="16872" y="5131"/>
                  </a:lnTo>
                  <a:lnTo>
                    <a:pt x="16853" y="5201"/>
                  </a:lnTo>
                  <a:lnTo>
                    <a:pt x="16775" y="5255"/>
                  </a:lnTo>
                  <a:lnTo>
                    <a:pt x="16431" y="5416"/>
                  </a:lnTo>
                  <a:lnTo>
                    <a:pt x="16398" y="5325"/>
                  </a:lnTo>
                  <a:lnTo>
                    <a:pt x="16436" y="5267"/>
                  </a:lnTo>
                  <a:lnTo>
                    <a:pt x="16728" y="5075"/>
                  </a:lnTo>
                  <a:lnTo>
                    <a:pt x="16789" y="5015"/>
                  </a:lnTo>
                  <a:lnTo>
                    <a:pt x="16830" y="4950"/>
                  </a:lnTo>
                  <a:lnTo>
                    <a:pt x="16887" y="4620"/>
                  </a:lnTo>
                  <a:lnTo>
                    <a:pt x="16949" y="4455"/>
                  </a:lnTo>
                  <a:lnTo>
                    <a:pt x="17054" y="4446"/>
                  </a:lnTo>
                  <a:lnTo>
                    <a:pt x="17016" y="4465"/>
                  </a:lnTo>
                  <a:lnTo>
                    <a:pt x="16985" y="4500"/>
                  </a:lnTo>
                  <a:lnTo>
                    <a:pt x="16983" y="4532"/>
                  </a:lnTo>
                  <a:lnTo>
                    <a:pt x="17037" y="4558"/>
                  </a:lnTo>
                  <a:lnTo>
                    <a:pt x="17233" y="4441"/>
                  </a:lnTo>
                  <a:lnTo>
                    <a:pt x="17365" y="4333"/>
                  </a:lnTo>
                  <a:lnTo>
                    <a:pt x="17411" y="4280"/>
                  </a:lnTo>
                  <a:lnTo>
                    <a:pt x="17426" y="4249"/>
                  </a:lnTo>
                  <a:lnTo>
                    <a:pt x="17452" y="4139"/>
                  </a:lnTo>
                  <a:lnTo>
                    <a:pt x="17484" y="4112"/>
                  </a:lnTo>
                  <a:lnTo>
                    <a:pt x="17603" y="4169"/>
                  </a:lnTo>
                  <a:lnTo>
                    <a:pt x="17632" y="4143"/>
                  </a:lnTo>
                  <a:lnTo>
                    <a:pt x="17657" y="4078"/>
                  </a:lnTo>
                  <a:lnTo>
                    <a:pt x="17774" y="3951"/>
                  </a:lnTo>
                  <a:lnTo>
                    <a:pt x="17819" y="3881"/>
                  </a:lnTo>
                  <a:lnTo>
                    <a:pt x="17958" y="3190"/>
                  </a:lnTo>
                  <a:lnTo>
                    <a:pt x="18028" y="3066"/>
                  </a:lnTo>
                  <a:lnTo>
                    <a:pt x="18043" y="2991"/>
                  </a:lnTo>
                  <a:lnTo>
                    <a:pt x="18007" y="2908"/>
                  </a:lnTo>
                  <a:lnTo>
                    <a:pt x="17976" y="2855"/>
                  </a:lnTo>
                  <a:lnTo>
                    <a:pt x="17957" y="2816"/>
                  </a:lnTo>
                  <a:lnTo>
                    <a:pt x="17927" y="2798"/>
                  </a:lnTo>
                  <a:lnTo>
                    <a:pt x="17853" y="2806"/>
                  </a:lnTo>
                  <a:lnTo>
                    <a:pt x="17826" y="2823"/>
                  </a:lnTo>
                  <a:lnTo>
                    <a:pt x="17739" y="2919"/>
                  </a:lnTo>
                  <a:lnTo>
                    <a:pt x="17681" y="3155"/>
                  </a:lnTo>
                  <a:lnTo>
                    <a:pt x="17638" y="3203"/>
                  </a:lnTo>
                  <a:lnTo>
                    <a:pt x="17623" y="3260"/>
                  </a:lnTo>
                  <a:lnTo>
                    <a:pt x="17652" y="3586"/>
                  </a:lnTo>
                  <a:lnTo>
                    <a:pt x="17634" y="3573"/>
                  </a:lnTo>
                  <a:lnTo>
                    <a:pt x="17582" y="3542"/>
                  </a:lnTo>
                  <a:lnTo>
                    <a:pt x="17580" y="3546"/>
                  </a:lnTo>
                  <a:lnTo>
                    <a:pt x="17580" y="3547"/>
                  </a:lnTo>
                  <a:lnTo>
                    <a:pt x="17519" y="3290"/>
                  </a:lnTo>
                  <a:lnTo>
                    <a:pt x="17512" y="2985"/>
                  </a:lnTo>
                  <a:lnTo>
                    <a:pt x="17463" y="2835"/>
                  </a:lnTo>
                  <a:lnTo>
                    <a:pt x="17449" y="2776"/>
                  </a:lnTo>
                  <a:lnTo>
                    <a:pt x="17468" y="2570"/>
                  </a:lnTo>
                  <a:lnTo>
                    <a:pt x="17459" y="2490"/>
                  </a:lnTo>
                  <a:lnTo>
                    <a:pt x="17287" y="2027"/>
                  </a:lnTo>
                  <a:lnTo>
                    <a:pt x="17267" y="1744"/>
                  </a:lnTo>
                  <a:lnTo>
                    <a:pt x="17309" y="1656"/>
                  </a:lnTo>
                  <a:lnTo>
                    <a:pt x="17308" y="1623"/>
                  </a:lnTo>
                  <a:lnTo>
                    <a:pt x="17265" y="1563"/>
                  </a:lnTo>
                  <a:lnTo>
                    <a:pt x="17205" y="1548"/>
                  </a:lnTo>
                  <a:lnTo>
                    <a:pt x="17129" y="1543"/>
                  </a:lnTo>
                  <a:lnTo>
                    <a:pt x="17042" y="1509"/>
                  </a:lnTo>
                  <a:lnTo>
                    <a:pt x="17069" y="1494"/>
                  </a:lnTo>
                  <a:lnTo>
                    <a:pt x="17103" y="1456"/>
                  </a:lnTo>
                  <a:lnTo>
                    <a:pt x="17126" y="1440"/>
                  </a:lnTo>
                  <a:lnTo>
                    <a:pt x="17106" y="1415"/>
                  </a:lnTo>
                  <a:lnTo>
                    <a:pt x="17064" y="1438"/>
                  </a:lnTo>
                  <a:lnTo>
                    <a:pt x="17015" y="1449"/>
                  </a:lnTo>
                  <a:lnTo>
                    <a:pt x="16959" y="1442"/>
                  </a:lnTo>
                  <a:lnTo>
                    <a:pt x="16899" y="1419"/>
                  </a:lnTo>
                  <a:lnTo>
                    <a:pt x="17028" y="1285"/>
                  </a:lnTo>
                  <a:lnTo>
                    <a:pt x="17032" y="1244"/>
                  </a:lnTo>
                  <a:lnTo>
                    <a:pt x="16994" y="1184"/>
                  </a:lnTo>
                  <a:lnTo>
                    <a:pt x="16944" y="1012"/>
                  </a:lnTo>
                  <a:lnTo>
                    <a:pt x="16815" y="760"/>
                  </a:lnTo>
                  <a:lnTo>
                    <a:pt x="16729" y="633"/>
                  </a:lnTo>
                  <a:lnTo>
                    <a:pt x="16642" y="559"/>
                  </a:lnTo>
                  <a:lnTo>
                    <a:pt x="16597" y="541"/>
                  </a:lnTo>
                  <a:lnTo>
                    <a:pt x="16553" y="527"/>
                  </a:lnTo>
                  <a:lnTo>
                    <a:pt x="16508" y="519"/>
                  </a:lnTo>
                  <a:lnTo>
                    <a:pt x="16466" y="515"/>
                  </a:lnTo>
                  <a:lnTo>
                    <a:pt x="16421" y="581"/>
                  </a:lnTo>
                  <a:lnTo>
                    <a:pt x="16295" y="645"/>
                  </a:lnTo>
                  <a:lnTo>
                    <a:pt x="16149" y="694"/>
                  </a:lnTo>
                  <a:lnTo>
                    <a:pt x="16043" y="713"/>
                  </a:lnTo>
                  <a:lnTo>
                    <a:pt x="16018" y="683"/>
                  </a:lnTo>
                  <a:lnTo>
                    <a:pt x="16039" y="629"/>
                  </a:lnTo>
                  <a:lnTo>
                    <a:pt x="15973" y="612"/>
                  </a:lnTo>
                  <a:lnTo>
                    <a:pt x="15874" y="625"/>
                  </a:lnTo>
                  <a:lnTo>
                    <a:pt x="15796" y="664"/>
                  </a:lnTo>
                  <a:lnTo>
                    <a:pt x="15785" y="617"/>
                  </a:lnTo>
                  <a:lnTo>
                    <a:pt x="15813" y="493"/>
                  </a:lnTo>
                  <a:lnTo>
                    <a:pt x="15807" y="301"/>
                  </a:lnTo>
                  <a:lnTo>
                    <a:pt x="15845" y="126"/>
                  </a:lnTo>
                  <a:lnTo>
                    <a:pt x="15833" y="21"/>
                  </a:lnTo>
                  <a:lnTo>
                    <a:pt x="15753" y="0"/>
                  </a:lnTo>
                  <a:lnTo>
                    <a:pt x="15674" y="53"/>
                  </a:lnTo>
                  <a:lnTo>
                    <a:pt x="15576" y="186"/>
                  </a:lnTo>
                  <a:lnTo>
                    <a:pt x="15497" y="238"/>
                  </a:lnTo>
                  <a:lnTo>
                    <a:pt x="15431" y="252"/>
                  </a:lnTo>
                  <a:lnTo>
                    <a:pt x="15385" y="242"/>
                  </a:lnTo>
                  <a:lnTo>
                    <a:pt x="15343" y="224"/>
                  </a:lnTo>
                  <a:lnTo>
                    <a:pt x="15289" y="214"/>
                  </a:lnTo>
                  <a:lnTo>
                    <a:pt x="15237" y="217"/>
                  </a:lnTo>
                  <a:lnTo>
                    <a:pt x="15079" y="253"/>
                  </a:lnTo>
                  <a:lnTo>
                    <a:pt x="14967" y="252"/>
                  </a:lnTo>
                  <a:lnTo>
                    <a:pt x="14933" y="270"/>
                  </a:lnTo>
                  <a:lnTo>
                    <a:pt x="14911" y="365"/>
                  </a:lnTo>
                  <a:lnTo>
                    <a:pt x="14892" y="404"/>
                  </a:lnTo>
                  <a:lnTo>
                    <a:pt x="14881" y="444"/>
                  </a:lnTo>
                  <a:lnTo>
                    <a:pt x="14917" y="545"/>
                  </a:lnTo>
                  <a:lnTo>
                    <a:pt x="14973" y="922"/>
                  </a:lnTo>
                  <a:lnTo>
                    <a:pt x="14907" y="1263"/>
                  </a:lnTo>
                  <a:lnTo>
                    <a:pt x="14864" y="1325"/>
                  </a:lnTo>
                  <a:lnTo>
                    <a:pt x="14737" y="1442"/>
                  </a:lnTo>
                  <a:lnTo>
                    <a:pt x="14661" y="1579"/>
                  </a:lnTo>
                  <a:lnTo>
                    <a:pt x="14645" y="1745"/>
                  </a:lnTo>
                  <a:lnTo>
                    <a:pt x="14687" y="2099"/>
                  </a:lnTo>
                  <a:lnTo>
                    <a:pt x="14732" y="2266"/>
                  </a:lnTo>
                  <a:lnTo>
                    <a:pt x="14734" y="2312"/>
                  </a:lnTo>
                  <a:lnTo>
                    <a:pt x="14669" y="2437"/>
                  </a:lnTo>
                  <a:lnTo>
                    <a:pt x="14676" y="2475"/>
                  </a:lnTo>
                  <a:lnTo>
                    <a:pt x="14703" y="2522"/>
                  </a:lnTo>
                  <a:lnTo>
                    <a:pt x="14728" y="2585"/>
                  </a:lnTo>
                  <a:lnTo>
                    <a:pt x="14724" y="2623"/>
                  </a:lnTo>
                  <a:lnTo>
                    <a:pt x="14675" y="2601"/>
                  </a:lnTo>
                  <a:lnTo>
                    <a:pt x="14640" y="2559"/>
                  </a:lnTo>
                  <a:lnTo>
                    <a:pt x="14594" y="2417"/>
                  </a:lnTo>
                  <a:lnTo>
                    <a:pt x="14564" y="2458"/>
                  </a:lnTo>
                  <a:lnTo>
                    <a:pt x="14547" y="2522"/>
                  </a:lnTo>
                  <a:lnTo>
                    <a:pt x="14547" y="2590"/>
                  </a:lnTo>
                  <a:lnTo>
                    <a:pt x="14567" y="2639"/>
                  </a:lnTo>
                  <a:lnTo>
                    <a:pt x="14626" y="2664"/>
                  </a:lnTo>
                  <a:lnTo>
                    <a:pt x="14709" y="2689"/>
                  </a:lnTo>
                  <a:lnTo>
                    <a:pt x="14779" y="2733"/>
                  </a:lnTo>
                  <a:lnTo>
                    <a:pt x="14796" y="2817"/>
                  </a:lnTo>
                  <a:lnTo>
                    <a:pt x="14770" y="2948"/>
                  </a:lnTo>
                  <a:lnTo>
                    <a:pt x="14778" y="3014"/>
                  </a:lnTo>
                  <a:lnTo>
                    <a:pt x="14861" y="3153"/>
                  </a:lnTo>
                  <a:lnTo>
                    <a:pt x="14884" y="3217"/>
                  </a:lnTo>
                  <a:lnTo>
                    <a:pt x="14891" y="3279"/>
                  </a:lnTo>
                  <a:lnTo>
                    <a:pt x="14783" y="3671"/>
                  </a:lnTo>
                  <a:lnTo>
                    <a:pt x="14789" y="3765"/>
                  </a:lnTo>
                  <a:lnTo>
                    <a:pt x="14822" y="3938"/>
                  </a:lnTo>
                  <a:lnTo>
                    <a:pt x="14804" y="4334"/>
                  </a:lnTo>
                  <a:lnTo>
                    <a:pt x="14823" y="4376"/>
                  </a:lnTo>
                  <a:lnTo>
                    <a:pt x="14800" y="4399"/>
                  </a:lnTo>
                  <a:lnTo>
                    <a:pt x="14577" y="4729"/>
                  </a:lnTo>
                  <a:lnTo>
                    <a:pt x="14491" y="4922"/>
                  </a:lnTo>
                  <a:lnTo>
                    <a:pt x="14459" y="4967"/>
                  </a:lnTo>
                  <a:lnTo>
                    <a:pt x="14438" y="5031"/>
                  </a:lnTo>
                  <a:lnTo>
                    <a:pt x="14488" y="5142"/>
                  </a:lnTo>
                  <a:lnTo>
                    <a:pt x="14559" y="5257"/>
                  </a:lnTo>
                  <a:lnTo>
                    <a:pt x="14598" y="5340"/>
                  </a:lnTo>
                  <a:lnTo>
                    <a:pt x="14567" y="5406"/>
                  </a:lnTo>
                  <a:lnTo>
                    <a:pt x="14496" y="5483"/>
                  </a:lnTo>
                  <a:lnTo>
                    <a:pt x="14442" y="5567"/>
                  </a:lnTo>
                  <a:lnTo>
                    <a:pt x="14459" y="5656"/>
                  </a:lnTo>
                  <a:lnTo>
                    <a:pt x="14507" y="5692"/>
                  </a:lnTo>
                  <a:lnTo>
                    <a:pt x="14568" y="5712"/>
                  </a:lnTo>
                  <a:lnTo>
                    <a:pt x="14628" y="5725"/>
                  </a:lnTo>
                  <a:lnTo>
                    <a:pt x="14664" y="5737"/>
                  </a:lnTo>
                  <a:lnTo>
                    <a:pt x="14709" y="5777"/>
                  </a:lnTo>
                  <a:lnTo>
                    <a:pt x="14770" y="5856"/>
                  </a:lnTo>
                  <a:lnTo>
                    <a:pt x="14823" y="5891"/>
                  </a:lnTo>
                  <a:lnTo>
                    <a:pt x="14851" y="5971"/>
                  </a:lnTo>
                  <a:lnTo>
                    <a:pt x="14928" y="6013"/>
                  </a:lnTo>
                  <a:lnTo>
                    <a:pt x="15024" y="6046"/>
                  </a:lnTo>
                  <a:lnTo>
                    <a:pt x="15125" y="6099"/>
                  </a:lnTo>
                  <a:lnTo>
                    <a:pt x="15260" y="6326"/>
                  </a:lnTo>
                  <a:lnTo>
                    <a:pt x="15305" y="6354"/>
                  </a:lnTo>
                  <a:lnTo>
                    <a:pt x="15421" y="6389"/>
                  </a:lnTo>
                  <a:lnTo>
                    <a:pt x="15572" y="6516"/>
                  </a:lnTo>
                  <a:lnTo>
                    <a:pt x="15817" y="6767"/>
                  </a:lnTo>
                  <a:lnTo>
                    <a:pt x="15958" y="6860"/>
                  </a:lnTo>
                  <a:lnTo>
                    <a:pt x="16129" y="6927"/>
                  </a:lnTo>
                  <a:lnTo>
                    <a:pt x="16495" y="7030"/>
                  </a:lnTo>
                  <a:lnTo>
                    <a:pt x="16747" y="7168"/>
                  </a:lnTo>
                  <a:lnTo>
                    <a:pt x="16821" y="7179"/>
                  </a:lnTo>
                  <a:lnTo>
                    <a:pt x="17007" y="7171"/>
                  </a:lnTo>
                  <a:lnTo>
                    <a:pt x="17061" y="7147"/>
                  </a:lnTo>
                  <a:lnTo>
                    <a:pt x="16977" y="7084"/>
                  </a:lnTo>
                  <a:lnTo>
                    <a:pt x="17003" y="7049"/>
                  </a:lnTo>
                  <a:lnTo>
                    <a:pt x="17030" y="6998"/>
                  </a:lnTo>
                  <a:lnTo>
                    <a:pt x="17061" y="6957"/>
                  </a:lnTo>
                  <a:lnTo>
                    <a:pt x="17102" y="6948"/>
                  </a:lnTo>
                  <a:lnTo>
                    <a:pt x="17136" y="6948"/>
                  </a:lnTo>
                  <a:lnTo>
                    <a:pt x="17131" y="6910"/>
                  </a:lnTo>
                  <a:lnTo>
                    <a:pt x="17116" y="6860"/>
                  </a:lnTo>
                  <a:lnTo>
                    <a:pt x="17120" y="6819"/>
                  </a:lnTo>
                  <a:lnTo>
                    <a:pt x="17180" y="6876"/>
                  </a:lnTo>
                  <a:lnTo>
                    <a:pt x="17227" y="6875"/>
                  </a:lnTo>
                  <a:lnTo>
                    <a:pt x="17282" y="6851"/>
                  </a:lnTo>
                  <a:lnTo>
                    <a:pt x="17348" y="6844"/>
                  </a:lnTo>
                  <a:lnTo>
                    <a:pt x="17425" y="6859"/>
                  </a:lnTo>
                  <a:lnTo>
                    <a:pt x="17464" y="6882"/>
                  </a:lnTo>
                  <a:lnTo>
                    <a:pt x="17459" y="6917"/>
                  </a:lnTo>
                  <a:lnTo>
                    <a:pt x="17407" y="6965"/>
                  </a:lnTo>
                  <a:lnTo>
                    <a:pt x="17489" y="6950"/>
                  </a:lnTo>
                  <a:lnTo>
                    <a:pt x="17578" y="6899"/>
                  </a:lnTo>
                  <a:lnTo>
                    <a:pt x="17717" y="6780"/>
                  </a:lnTo>
                  <a:lnTo>
                    <a:pt x="17770" y="6667"/>
                  </a:lnTo>
                  <a:lnTo>
                    <a:pt x="17804" y="6643"/>
                  </a:lnTo>
                  <a:lnTo>
                    <a:pt x="17900" y="6620"/>
                  </a:lnTo>
                  <a:lnTo>
                    <a:pt x="17924" y="6592"/>
                  </a:lnTo>
                  <a:lnTo>
                    <a:pt x="17911" y="6530"/>
                  </a:lnTo>
                  <a:lnTo>
                    <a:pt x="17834" y="6527"/>
                  </a:lnTo>
                  <a:lnTo>
                    <a:pt x="18067" y="6473"/>
                  </a:lnTo>
                  <a:lnTo>
                    <a:pt x="18147" y="6422"/>
                  </a:lnTo>
                  <a:lnTo>
                    <a:pt x="18093" y="6362"/>
                  </a:lnTo>
                  <a:lnTo>
                    <a:pt x="18139" y="6345"/>
                  </a:lnTo>
                  <a:lnTo>
                    <a:pt x="18188" y="6338"/>
                  </a:lnTo>
                  <a:lnTo>
                    <a:pt x="18240" y="6343"/>
                  </a:lnTo>
                  <a:lnTo>
                    <a:pt x="18297" y="6358"/>
                  </a:lnTo>
                  <a:lnTo>
                    <a:pt x="18312" y="6303"/>
                  </a:lnTo>
                  <a:lnTo>
                    <a:pt x="18316" y="6232"/>
                  </a:lnTo>
                  <a:lnTo>
                    <a:pt x="18341" y="6181"/>
                  </a:lnTo>
                  <a:lnTo>
                    <a:pt x="18424" y="6185"/>
                  </a:lnTo>
                  <a:lnTo>
                    <a:pt x="18486" y="6224"/>
                  </a:lnTo>
                  <a:lnTo>
                    <a:pt x="18527" y="6272"/>
                  </a:lnTo>
                  <a:lnTo>
                    <a:pt x="18576" y="6304"/>
                  </a:lnTo>
                  <a:lnTo>
                    <a:pt x="18653" y="6298"/>
                  </a:lnTo>
                  <a:lnTo>
                    <a:pt x="18975" y="6213"/>
                  </a:lnTo>
                  <a:lnTo>
                    <a:pt x="19019" y="6217"/>
                  </a:lnTo>
                  <a:lnTo>
                    <a:pt x="19053" y="6247"/>
                  </a:lnTo>
                  <a:lnTo>
                    <a:pt x="19085" y="6282"/>
                  </a:lnTo>
                  <a:lnTo>
                    <a:pt x="19128" y="6298"/>
                  </a:lnTo>
                  <a:lnTo>
                    <a:pt x="19167" y="6289"/>
                  </a:lnTo>
                  <a:lnTo>
                    <a:pt x="19189" y="6267"/>
                  </a:lnTo>
                  <a:lnTo>
                    <a:pt x="19209" y="6243"/>
                  </a:lnTo>
                  <a:lnTo>
                    <a:pt x="19231" y="6225"/>
                  </a:lnTo>
                  <a:lnTo>
                    <a:pt x="19359" y="6176"/>
                  </a:lnTo>
                  <a:lnTo>
                    <a:pt x="19385" y="6147"/>
                  </a:lnTo>
                  <a:lnTo>
                    <a:pt x="19457" y="6029"/>
                  </a:lnTo>
                  <a:lnTo>
                    <a:pt x="19823" y="5732"/>
                  </a:lnTo>
                  <a:lnTo>
                    <a:pt x="19852" y="5690"/>
                  </a:lnTo>
                  <a:lnTo>
                    <a:pt x="19896" y="5588"/>
                  </a:lnTo>
                  <a:lnTo>
                    <a:pt x="19947" y="5619"/>
                  </a:lnTo>
                  <a:lnTo>
                    <a:pt x="19988" y="5622"/>
                  </a:lnTo>
                  <a:lnTo>
                    <a:pt x="20074" y="5592"/>
                  </a:lnTo>
                  <a:lnTo>
                    <a:pt x="20232" y="5496"/>
                  </a:lnTo>
                  <a:lnTo>
                    <a:pt x="20386" y="5226"/>
                  </a:lnTo>
                  <a:lnTo>
                    <a:pt x="20499" y="5115"/>
                  </a:lnTo>
                  <a:lnTo>
                    <a:pt x="20582" y="5067"/>
                  </a:lnTo>
                  <a:lnTo>
                    <a:pt x="20658" y="5004"/>
                  </a:lnTo>
                  <a:lnTo>
                    <a:pt x="20693" y="4925"/>
                  </a:lnTo>
                  <a:lnTo>
                    <a:pt x="20654" y="4828"/>
                  </a:lnTo>
                  <a:lnTo>
                    <a:pt x="20642" y="4756"/>
                  </a:lnTo>
                  <a:lnTo>
                    <a:pt x="20691" y="4682"/>
                  </a:lnTo>
                  <a:lnTo>
                    <a:pt x="20944" y="4461"/>
                  </a:lnTo>
                  <a:lnTo>
                    <a:pt x="20987" y="4435"/>
                  </a:lnTo>
                  <a:lnTo>
                    <a:pt x="20997" y="4410"/>
                  </a:lnTo>
                  <a:lnTo>
                    <a:pt x="20978" y="4369"/>
                  </a:lnTo>
                  <a:lnTo>
                    <a:pt x="20933" y="4336"/>
                  </a:lnTo>
                  <a:lnTo>
                    <a:pt x="20872" y="4337"/>
                  </a:lnTo>
                  <a:lnTo>
                    <a:pt x="20814" y="4352"/>
                  </a:lnTo>
                  <a:lnTo>
                    <a:pt x="20763" y="4356"/>
                  </a:lnTo>
                  <a:lnTo>
                    <a:pt x="20648" y="4348"/>
                  </a:lnTo>
                  <a:lnTo>
                    <a:pt x="20576" y="4353"/>
                  </a:lnTo>
                  <a:lnTo>
                    <a:pt x="20553" y="4367"/>
                  </a:lnTo>
                  <a:lnTo>
                    <a:pt x="20546" y="4365"/>
                  </a:lnTo>
                  <a:lnTo>
                    <a:pt x="20527" y="4327"/>
                  </a:lnTo>
                  <a:lnTo>
                    <a:pt x="20554" y="4199"/>
                  </a:lnTo>
                  <a:lnTo>
                    <a:pt x="21132" y="3952"/>
                  </a:lnTo>
                  <a:lnTo>
                    <a:pt x="21098" y="3940"/>
                  </a:lnTo>
                  <a:lnTo>
                    <a:pt x="21062" y="3924"/>
                  </a:lnTo>
                  <a:lnTo>
                    <a:pt x="21036" y="3917"/>
                  </a:lnTo>
                  <a:lnTo>
                    <a:pt x="21028" y="3885"/>
                  </a:lnTo>
                  <a:lnTo>
                    <a:pt x="21028" y="3857"/>
                  </a:lnTo>
                  <a:lnTo>
                    <a:pt x="21035" y="3831"/>
                  </a:lnTo>
                  <a:lnTo>
                    <a:pt x="21047" y="3804"/>
                  </a:lnTo>
                  <a:lnTo>
                    <a:pt x="21178" y="3783"/>
                  </a:lnTo>
                  <a:lnTo>
                    <a:pt x="21377" y="3544"/>
                  </a:lnTo>
                  <a:lnTo>
                    <a:pt x="21536" y="3497"/>
                  </a:lnTo>
                  <a:lnTo>
                    <a:pt x="21588" y="3490"/>
                  </a:lnTo>
                  <a:lnTo>
                    <a:pt x="21600" y="3461"/>
                  </a:lnTo>
                  <a:lnTo>
                    <a:pt x="21580" y="3417"/>
                  </a:lnTo>
                  <a:cubicBezTo>
                    <a:pt x="21580" y="3417"/>
                    <a:pt x="21537" y="3371"/>
                    <a:pt x="21537" y="3371"/>
                  </a:cubicBezTo>
                  <a:close/>
                  <a:moveTo>
                    <a:pt x="18903" y="7738"/>
                  </a:moveTo>
                  <a:lnTo>
                    <a:pt x="18862" y="7690"/>
                  </a:lnTo>
                  <a:lnTo>
                    <a:pt x="18779" y="7656"/>
                  </a:lnTo>
                  <a:lnTo>
                    <a:pt x="18691" y="7652"/>
                  </a:lnTo>
                  <a:lnTo>
                    <a:pt x="18329" y="7735"/>
                  </a:lnTo>
                  <a:lnTo>
                    <a:pt x="18147" y="7753"/>
                  </a:lnTo>
                  <a:lnTo>
                    <a:pt x="18074" y="7768"/>
                  </a:lnTo>
                  <a:lnTo>
                    <a:pt x="16834" y="8242"/>
                  </a:lnTo>
                  <a:lnTo>
                    <a:pt x="16771" y="8236"/>
                  </a:lnTo>
                  <a:lnTo>
                    <a:pt x="16625" y="8187"/>
                  </a:lnTo>
                  <a:lnTo>
                    <a:pt x="16783" y="8042"/>
                  </a:lnTo>
                  <a:lnTo>
                    <a:pt x="16812" y="7997"/>
                  </a:lnTo>
                  <a:lnTo>
                    <a:pt x="16831" y="7944"/>
                  </a:lnTo>
                  <a:lnTo>
                    <a:pt x="16869" y="7877"/>
                  </a:lnTo>
                  <a:lnTo>
                    <a:pt x="16915" y="7844"/>
                  </a:lnTo>
                  <a:lnTo>
                    <a:pt x="16959" y="7892"/>
                  </a:lnTo>
                  <a:lnTo>
                    <a:pt x="17024" y="7845"/>
                  </a:lnTo>
                  <a:lnTo>
                    <a:pt x="17273" y="7602"/>
                  </a:lnTo>
                  <a:lnTo>
                    <a:pt x="17317" y="7536"/>
                  </a:lnTo>
                  <a:lnTo>
                    <a:pt x="17317" y="7459"/>
                  </a:lnTo>
                  <a:lnTo>
                    <a:pt x="17253" y="7365"/>
                  </a:lnTo>
                  <a:lnTo>
                    <a:pt x="17197" y="7308"/>
                  </a:lnTo>
                  <a:lnTo>
                    <a:pt x="17180" y="7301"/>
                  </a:lnTo>
                  <a:lnTo>
                    <a:pt x="17154" y="7316"/>
                  </a:lnTo>
                  <a:lnTo>
                    <a:pt x="17076" y="7322"/>
                  </a:lnTo>
                  <a:lnTo>
                    <a:pt x="16740" y="7288"/>
                  </a:lnTo>
                  <a:lnTo>
                    <a:pt x="16646" y="7267"/>
                  </a:lnTo>
                  <a:lnTo>
                    <a:pt x="16541" y="7216"/>
                  </a:lnTo>
                  <a:lnTo>
                    <a:pt x="16487" y="7197"/>
                  </a:lnTo>
                  <a:lnTo>
                    <a:pt x="16433" y="7199"/>
                  </a:lnTo>
                  <a:lnTo>
                    <a:pt x="16278" y="7097"/>
                  </a:lnTo>
                  <a:lnTo>
                    <a:pt x="16150" y="7036"/>
                  </a:lnTo>
                  <a:lnTo>
                    <a:pt x="16051" y="7022"/>
                  </a:lnTo>
                  <a:lnTo>
                    <a:pt x="15949" y="7020"/>
                  </a:lnTo>
                  <a:lnTo>
                    <a:pt x="15712" y="6934"/>
                  </a:lnTo>
                  <a:lnTo>
                    <a:pt x="15600" y="6936"/>
                  </a:lnTo>
                  <a:lnTo>
                    <a:pt x="15430" y="7007"/>
                  </a:lnTo>
                  <a:lnTo>
                    <a:pt x="15362" y="7058"/>
                  </a:lnTo>
                  <a:lnTo>
                    <a:pt x="15328" y="7126"/>
                  </a:lnTo>
                  <a:lnTo>
                    <a:pt x="15336" y="7172"/>
                  </a:lnTo>
                  <a:lnTo>
                    <a:pt x="15355" y="7216"/>
                  </a:lnTo>
                  <a:lnTo>
                    <a:pt x="15357" y="7254"/>
                  </a:lnTo>
                  <a:lnTo>
                    <a:pt x="15314" y="7287"/>
                  </a:lnTo>
                  <a:lnTo>
                    <a:pt x="15294" y="7310"/>
                  </a:lnTo>
                  <a:lnTo>
                    <a:pt x="15295" y="7348"/>
                  </a:lnTo>
                  <a:lnTo>
                    <a:pt x="15310" y="7390"/>
                  </a:lnTo>
                  <a:lnTo>
                    <a:pt x="15331" y="7424"/>
                  </a:lnTo>
                  <a:lnTo>
                    <a:pt x="15227" y="7425"/>
                  </a:lnTo>
                  <a:lnTo>
                    <a:pt x="15178" y="7414"/>
                  </a:lnTo>
                  <a:lnTo>
                    <a:pt x="15155" y="7384"/>
                  </a:lnTo>
                  <a:lnTo>
                    <a:pt x="15211" y="7356"/>
                  </a:lnTo>
                  <a:lnTo>
                    <a:pt x="15240" y="7348"/>
                  </a:lnTo>
                  <a:lnTo>
                    <a:pt x="15158" y="7346"/>
                  </a:lnTo>
                  <a:lnTo>
                    <a:pt x="15124" y="7389"/>
                  </a:lnTo>
                  <a:lnTo>
                    <a:pt x="15099" y="7444"/>
                  </a:lnTo>
                  <a:lnTo>
                    <a:pt x="15052" y="7487"/>
                  </a:lnTo>
                  <a:lnTo>
                    <a:pt x="14952" y="7514"/>
                  </a:lnTo>
                  <a:lnTo>
                    <a:pt x="14866" y="7522"/>
                  </a:lnTo>
                  <a:lnTo>
                    <a:pt x="14513" y="7519"/>
                  </a:lnTo>
                  <a:lnTo>
                    <a:pt x="14444" y="7509"/>
                  </a:lnTo>
                  <a:lnTo>
                    <a:pt x="14344" y="7477"/>
                  </a:lnTo>
                  <a:lnTo>
                    <a:pt x="14258" y="7464"/>
                  </a:lnTo>
                  <a:lnTo>
                    <a:pt x="14065" y="7475"/>
                  </a:lnTo>
                  <a:lnTo>
                    <a:pt x="13957" y="7456"/>
                  </a:lnTo>
                  <a:lnTo>
                    <a:pt x="13935" y="7376"/>
                  </a:lnTo>
                  <a:lnTo>
                    <a:pt x="13878" y="7311"/>
                  </a:lnTo>
                  <a:lnTo>
                    <a:pt x="13641" y="7143"/>
                  </a:lnTo>
                  <a:lnTo>
                    <a:pt x="13464" y="6986"/>
                  </a:lnTo>
                  <a:lnTo>
                    <a:pt x="13393" y="6904"/>
                  </a:lnTo>
                  <a:lnTo>
                    <a:pt x="13387" y="6861"/>
                  </a:lnTo>
                  <a:lnTo>
                    <a:pt x="13413" y="6824"/>
                  </a:lnTo>
                  <a:lnTo>
                    <a:pt x="13426" y="6787"/>
                  </a:lnTo>
                  <a:lnTo>
                    <a:pt x="13383" y="6751"/>
                  </a:lnTo>
                  <a:lnTo>
                    <a:pt x="13316" y="6738"/>
                  </a:lnTo>
                  <a:lnTo>
                    <a:pt x="13264" y="6755"/>
                  </a:lnTo>
                  <a:lnTo>
                    <a:pt x="13189" y="6819"/>
                  </a:lnTo>
                  <a:lnTo>
                    <a:pt x="13087" y="6951"/>
                  </a:lnTo>
                  <a:lnTo>
                    <a:pt x="12973" y="7273"/>
                  </a:lnTo>
                  <a:lnTo>
                    <a:pt x="12454" y="7986"/>
                  </a:lnTo>
                  <a:lnTo>
                    <a:pt x="11942" y="8289"/>
                  </a:lnTo>
                  <a:lnTo>
                    <a:pt x="11914" y="8421"/>
                  </a:lnTo>
                  <a:lnTo>
                    <a:pt x="12001" y="8290"/>
                  </a:lnTo>
                  <a:lnTo>
                    <a:pt x="12072" y="8240"/>
                  </a:lnTo>
                  <a:lnTo>
                    <a:pt x="12114" y="8212"/>
                  </a:lnTo>
                  <a:lnTo>
                    <a:pt x="12180" y="8237"/>
                  </a:lnTo>
                  <a:lnTo>
                    <a:pt x="12153" y="8303"/>
                  </a:lnTo>
                  <a:lnTo>
                    <a:pt x="12088" y="8372"/>
                  </a:lnTo>
                  <a:lnTo>
                    <a:pt x="12027" y="8413"/>
                  </a:lnTo>
                  <a:lnTo>
                    <a:pt x="11979" y="8463"/>
                  </a:lnTo>
                  <a:lnTo>
                    <a:pt x="11922" y="8626"/>
                  </a:lnTo>
                  <a:lnTo>
                    <a:pt x="11848" y="8684"/>
                  </a:lnTo>
                  <a:lnTo>
                    <a:pt x="11765" y="8677"/>
                  </a:lnTo>
                  <a:lnTo>
                    <a:pt x="11742" y="8605"/>
                  </a:lnTo>
                  <a:lnTo>
                    <a:pt x="11753" y="8440"/>
                  </a:lnTo>
                  <a:lnTo>
                    <a:pt x="11681" y="8468"/>
                  </a:lnTo>
                  <a:lnTo>
                    <a:pt x="11624" y="8502"/>
                  </a:lnTo>
                  <a:lnTo>
                    <a:pt x="11564" y="8528"/>
                  </a:lnTo>
                  <a:lnTo>
                    <a:pt x="11477" y="8536"/>
                  </a:lnTo>
                  <a:lnTo>
                    <a:pt x="11441" y="8526"/>
                  </a:lnTo>
                  <a:lnTo>
                    <a:pt x="11379" y="8492"/>
                  </a:lnTo>
                  <a:lnTo>
                    <a:pt x="11330" y="8482"/>
                  </a:lnTo>
                  <a:lnTo>
                    <a:pt x="11275" y="8488"/>
                  </a:lnTo>
                  <a:lnTo>
                    <a:pt x="11181" y="8519"/>
                  </a:lnTo>
                  <a:lnTo>
                    <a:pt x="11119" y="8517"/>
                  </a:lnTo>
                  <a:lnTo>
                    <a:pt x="11095" y="8568"/>
                  </a:lnTo>
                  <a:lnTo>
                    <a:pt x="11035" y="8594"/>
                  </a:lnTo>
                  <a:lnTo>
                    <a:pt x="10974" y="8611"/>
                  </a:lnTo>
                  <a:lnTo>
                    <a:pt x="10942" y="8633"/>
                  </a:lnTo>
                  <a:lnTo>
                    <a:pt x="10948" y="8692"/>
                  </a:lnTo>
                  <a:lnTo>
                    <a:pt x="10982" y="8739"/>
                  </a:lnTo>
                  <a:lnTo>
                    <a:pt x="11044" y="8765"/>
                  </a:lnTo>
                  <a:lnTo>
                    <a:pt x="11128" y="8761"/>
                  </a:lnTo>
                  <a:lnTo>
                    <a:pt x="11132" y="8833"/>
                  </a:lnTo>
                  <a:lnTo>
                    <a:pt x="11074" y="8837"/>
                  </a:lnTo>
                  <a:lnTo>
                    <a:pt x="10917" y="8782"/>
                  </a:lnTo>
                  <a:lnTo>
                    <a:pt x="10846" y="8789"/>
                  </a:lnTo>
                  <a:lnTo>
                    <a:pt x="10823" y="8848"/>
                  </a:lnTo>
                  <a:lnTo>
                    <a:pt x="10827" y="8987"/>
                  </a:lnTo>
                  <a:lnTo>
                    <a:pt x="10803" y="9022"/>
                  </a:lnTo>
                  <a:lnTo>
                    <a:pt x="10769" y="8961"/>
                  </a:lnTo>
                  <a:lnTo>
                    <a:pt x="10728" y="8832"/>
                  </a:lnTo>
                  <a:lnTo>
                    <a:pt x="10650" y="8814"/>
                  </a:lnTo>
                  <a:lnTo>
                    <a:pt x="10593" y="8846"/>
                  </a:lnTo>
                  <a:lnTo>
                    <a:pt x="10556" y="8903"/>
                  </a:lnTo>
                  <a:lnTo>
                    <a:pt x="10544" y="8961"/>
                  </a:lnTo>
                  <a:lnTo>
                    <a:pt x="10514" y="8872"/>
                  </a:lnTo>
                  <a:lnTo>
                    <a:pt x="10532" y="8803"/>
                  </a:lnTo>
                  <a:lnTo>
                    <a:pt x="10590" y="8747"/>
                  </a:lnTo>
                  <a:lnTo>
                    <a:pt x="10767" y="8658"/>
                  </a:lnTo>
                  <a:lnTo>
                    <a:pt x="10954" y="8438"/>
                  </a:lnTo>
                  <a:lnTo>
                    <a:pt x="10869" y="8421"/>
                  </a:lnTo>
                  <a:lnTo>
                    <a:pt x="10774" y="8409"/>
                  </a:lnTo>
                  <a:lnTo>
                    <a:pt x="10682" y="8408"/>
                  </a:lnTo>
                  <a:lnTo>
                    <a:pt x="10608" y="8420"/>
                  </a:lnTo>
                  <a:lnTo>
                    <a:pt x="10488" y="8462"/>
                  </a:lnTo>
                  <a:lnTo>
                    <a:pt x="10435" y="8461"/>
                  </a:lnTo>
                  <a:lnTo>
                    <a:pt x="10330" y="8443"/>
                  </a:lnTo>
                  <a:lnTo>
                    <a:pt x="10393" y="8403"/>
                  </a:lnTo>
                  <a:lnTo>
                    <a:pt x="10484" y="8383"/>
                  </a:lnTo>
                  <a:lnTo>
                    <a:pt x="10571" y="8351"/>
                  </a:lnTo>
                  <a:lnTo>
                    <a:pt x="10622" y="8276"/>
                  </a:lnTo>
                  <a:lnTo>
                    <a:pt x="10521" y="8309"/>
                  </a:lnTo>
                  <a:lnTo>
                    <a:pt x="10336" y="8409"/>
                  </a:lnTo>
                  <a:lnTo>
                    <a:pt x="10230" y="8447"/>
                  </a:lnTo>
                  <a:lnTo>
                    <a:pt x="9584" y="8579"/>
                  </a:lnTo>
                  <a:lnTo>
                    <a:pt x="9323" y="8602"/>
                  </a:lnTo>
                  <a:lnTo>
                    <a:pt x="8791" y="8705"/>
                  </a:lnTo>
                  <a:lnTo>
                    <a:pt x="8727" y="8754"/>
                  </a:lnTo>
                  <a:lnTo>
                    <a:pt x="8920" y="8768"/>
                  </a:lnTo>
                  <a:lnTo>
                    <a:pt x="9011" y="8797"/>
                  </a:lnTo>
                  <a:lnTo>
                    <a:pt x="9090" y="8869"/>
                  </a:lnTo>
                  <a:lnTo>
                    <a:pt x="9004" y="8876"/>
                  </a:lnTo>
                  <a:lnTo>
                    <a:pt x="8931" y="8894"/>
                  </a:lnTo>
                  <a:lnTo>
                    <a:pt x="8868" y="8923"/>
                  </a:lnTo>
                  <a:lnTo>
                    <a:pt x="8812" y="8963"/>
                  </a:lnTo>
                  <a:lnTo>
                    <a:pt x="8654" y="9130"/>
                  </a:lnTo>
                  <a:lnTo>
                    <a:pt x="8601" y="9144"/>
                  </a:lnTo>
                  <a:lnTo>
                    <a:pt x="8565" y="9112"/>
                  </a:lnTo>
                  <a:lnTo>
                    <a:pt x="8566" y="9077"/>
                  </a:lnTo>
                  <a:lnTo>
                    <a:pt x="8597" y="9021"/>
                  </a:lnTo>
                  <a:lnTo>
                    <a:pt x="8597" y="8999"/>
                  </a:lnTo>
                  <a:lnTo>
                    <a:pt x="8584" y="8978"/>
                  </a:lnTo>
                  <a:lnTo>
                    <a:pt x="8560" y="8963"/>
                  </a:lnTo>
                  <a:lnTo>
                    <a:pt x="8532" y="8958"/>
                  </a:lnTo>
                  <a:lnTo>
                    <a:pt x="8522" y="8970"/>
                  </a:lnTo>
                  <a:lnTo>
                    <a:pt x="8529" y="8991"/>
                  </a:lnTo>
                  <a:lnTo>
                    <a:pt x="8539" y="9012"/>
                  </a:lnTo>
                  <a:lnTo>
                    <a:pt x="8546" y="9023"/>
                  </a:lnTo>
                  <a:lnTo>
                    <a:pt x="8496" y="9064"/>
                  </a:lnTo>
                  <a:lnTo>
                    <a:pt x="8379" y="9219"/>
                  </a:lnTo>
                  <a:lnTo>
                    <a:pt x="8367" y="9198"/>
                  </a:lnTo>
                  <a:lnTo>
                    <a:pt x="8332" y="9153"/>
                  </a:lnTo>
                  <a:lnTo>
                    <a:pt x="8315" y="9132"/>
                  </a:lnTo>
                  <a:lnTo>
                    <a:pt x="8283" y="9199"/>
                  </a:lnTo>
                  <a:lnTo>
                    <a:pt x="8270" y="9236"/>
                  </a:lnTo>
                  <a:lnTo>
                    <a:pt x="8276" y="9268"/>
                  </a:lnTo>
                  <a:lnTo>
                    <a:pt x="8296" y="9313"/>
                  </a:lnTo>
                  <a:lnTo>
                    <a:pt x="8264" y="9317"/>
                  </a:lnTo>
                  <a:lnTo>
                    <a:pt x="8208" y="9303"/>
                  </a:lnTo>
                  <a:lnTo>
                    <a:pt x="8157" y="9295"/>
                  </a:lnTo>
                  <a:lnTo>
                    <a:pt x="7949" y="9311"/>
                  </a:lnTo>
                  <a:lnTo>
                    <a:pt x="7854" y="9296"/>
                  </a:lnTo>
                  <a:lnTo>
                    <a:pt x="7779" y="9247"/>
                  </a:lnTo>
                  <a:lnTo>
                    <a:pt x="7930" y="9223"/>
                  </a:lnTo>
                  <a:lnTo>
                    <a:pt x="8087" y="9126"/>
                  </a:lnTo>
                  <a:lnTo>
                    <a:pt x="8215" y="9002"/>
                  </a:lnTo>
                  <a:lnTo>
                    <a:pt x="8284" y="8903"/>
                  </a:lnTo>
                  <a:lnTo>
                    <a:pt x="8137" y="8903"/>
                  </a:lnTo>
                  <a:lnTo>
                    <a:pt x="8020" y="8963"/>
                  </a:lnTo>
                  <a:lnTo>
                    <a:pt x="7912" y="9042"/>
                  </a:lnTo>
                  <a:lnTo>
                    <a:pt x="7802" y="9099"/>
                  </a:lnTo>
                  <a:lnTo>
                    <a:pt x="7731" y="9108"/>
                  </a:lnTo>
                  <a:lnTo>
                    <a:pt x="7584" y="9112"/>
                  </a:lnTo>
                  <a:lnTo>
                    <a:pt x="7514" y="9127"/>
                  </a:lnTo>
                  <a:lnTo>
                    <a:pt x="7508" y="9140"/>
                  </a:lnTo>
                  <a:lnTo>
                    <a:pt x="7508" y="9185"/>
                  </a:lnTo>
                  <a:lnTo>
                    <a:pt x="7501" y="9200"/>
                  </a:lnTo>
                  <a:lnTo>
                    <a:pt x="7488" y="9200"/>
                  </a:lnTo>
                  <a:lnTo>
                    <a:pt x="7447" y="9192"/>
                  </a:lnTo>
                  <a:lnTo>
                    <a:pt x="7428" y="9193"/>
                  </a:lnTo>
                  <a:lnTo>
                    <a:pt x="7388" y="9209"/>
                  </a:lnTo>
                  <a:lnTo>
                    <a:pt x="7352" y="9219"/>
                  </a:lnTo>
                  <a:lnTo>
                    <a:pt x="7312" y="9221"/>
                  </a:lnTo>
                  <a:lnTo>
                    <a:pt x="7266" y="9210"/>
                  </a:lnTo>
                  <a:lnTo>
                    <a:pt x="7207" y="9264"/>
                  </a:lnTo>
                  <a:lnTo>
                    <a:pt x="7116" y="9275"/>
                  </a:lnTo>
                  <a:lnTo>
                    <a:pt x="7062" y="9249"/>
                  </a:lnTo>
                  <a:lnTo>
                    <a:pt x="7117" y="9196"/>
                  </a:lnTo>
                  <a:lnTo>
                    <a:pt x="7199" y="9169"/>
                  </a:lnTo>
                  <a:lnTo>
                    <a:pt x="7361" y="9139"/>
                  </a:lnTo>
                  <a:lnTo>
                    <a:pt x="7422" y="9092"/>
                  </a:lnTo>
                  <a:lnTo>
                    <a:pt x="7349" y="9057"/>
                  </a:lnTo>
                  <a:lnTo>
                    <a:pt x="7177" y="9044"/>
                  </a:lnTo>
                  <a:lnTo>
                    <a:pt x="7101" y="9028"/>
                  </a:lnTo>
                  <a:lnTo>
                    <a:pt x="7179" y="9004"/>
                  </a:lnTo>
                  <a:lnTo>
                    <a:pt x="7345" y="8982"/>
                  </a:lnTo>
                  <a:lnTo>
                    <a:pt x="7420" y="8953"/>
                  </a:lnTo>
                  <a:lnTo>
                    <a:pt x="7233" y="8909"/>
                  </a:lnTo>
                  <a:lnTo>
                    <a:pt x="6999" y="8953"/>
                  </a:lnTo>
                  <a:lnTo>
                    <a:pt x="6614" y="9119"/>
                  </a:lnTo>
                  <a:lnTo>
                    <a:pt x="6507" y="9219"/>
                  </a:lnTo>
                  <a:lnTo>
                    <a:pt x="6465" y="9223"/>
                  </a:lnTo>
                  <a:lnTo>
                    <a:pt x="6420" y="9209"/>
                  </a:lnTo>
                  <a:lnTo>
                    <a:pt x="6374" y="9202"/>
                  </a:lnTo>
                  <a:lnTo>
                    <a:pt x="6351" y="9214"/>
                  </a:lnTo>
                  <a:lnTo>
                    <a:pt x="6366" y="9255"/>
                  </a:lnTo>
                  <a:lnTo>
                    <a:pt x="6422" y="9309"/>
                  </a:lnTo>
                  <a:lnTo>
                    <a:pt x="6465" y="9332"/>
                  </a:lnTo>
                  <a:lnTo>
                    <a:pt x="6488" y="9354"/>
                  </a:lnTo>
                  <a:lnTo>
                    <a:pt x="6478" y="9409"/>
                  </a:lnTo>
                  <a:lnTo>
                    <a:pt x="6457" y="9431"/>
                  </a:lnTo>
                  <a:lnTo>
                    <a:pt x="6426" y="9421"/>
                  </a:lnTo>
                  <a:lnTo>
                    <a:pt x="6400" y="9385"/>
                  </a:lnTo>
                  <a:lnTo>
                    <a:pt x="6390" y="9334"/>
                  </a:lnTo>
                  <a:lnTo>
                    <a:pt x="6286" y="9340"/>
                  </a:lnTo>
                  <a:lnTo>
                    <a:pt x="6133" y="9447"/>
                  </a:lnTo>
                  <a:lnTo>
                    <a:pt x="6032" y="9455"/>
                  </a:lnTo>
                  <a:lnTo>
                    <a:pt x="6056" y="9413"/>
                  </a:lnTo>
                  <a:lnTo>
                    <a:pt x="6111" y="9354"/>
                  </a:lnTo>
                  <a:lnTo>
                    <a:pt x="6137" y="9313"/>
                  </a:lnTo>
                  <a:lnTo>
                    <a:pt x="6045" y="9301"/>
                  </a:lnTo>
                  <a:lnTo>
                    <a:pt x="5913" y="9301"/>
                  </a:lnTo>
                  <a:lnTo>
                    <a:pt x="5786" y="9317"/>
                  </a:lnTo>
                  <a:lnTo>
                    <a:pt x="5714" y="9351"/>
                  </a:lnTo>
                  <a:lnTo>
                    <a:pt x="5631" y="9272"/>
                  </a:lnTo>
                  <a:lnTo>
                    <a:pt x="5529" y="9230"/>
                  </a:lnTo>
                  <a:lnTo>
                    <a:pt x="5422" y="9219"/>
                  </a:lnTo>
                  <a:lnTo>
                    <a:pt x="5324" y="9240"/>
                  </a:lnTo>
                  <a:lnTo>
                    <a:pt x="5235" y="9140"/>
                  </a:lnTo>
                  <a:lnTo>
                    <a:pt x="5043" y="9113"/>
                  </a:lnTo>
                  <a:lnTo>
                    <a:pt x="4554" y="9151"/>
                  </a:lnTo>
                  <a:lnTo>
                    <a:pt x="4513" y="9164"/>
                  </a:lnTo>
                  <a:lnTo>
                    <a:pt x="4497" y="9186"/>
                  </a:lnTo>
                  <a:lnTo>
                    <a:pt x="4478" y="9226"/>
                  </a:lnTo>
                  <a:lnTo>
                    <a:pt x="4457" y="9253"/>
                  </a:lnTo>
                  <a:lnTo>
                    <a:pt x="4384" y="9226"/>
                  </a:lnTo>
                  <a:lnTo>
                    <a:pt x="4382" y="9225"/>
                  </a:lnTo>
                  <a:lnTo>
                    <a:pt x="4446" y="9250"/>
                  </a:lnTo>
                  <a:lnTo>
                    <a:pt x="4446" y="9251"/>
                  </a:lnTo>
                  <a:lnTo>
                    <a:pt x="4457" y="9324"/>
                  </a:lnTo>
                  <a:lnTo>
                    <a:pt x="4380" y="9368"/>
                  </a:lnTo>
                  <a:lnTo>
                    <a:pt x="4268" y="9395"/>
                  </a:lnTo>
                  <a:lnTo>
                    <a:pt x="4182" y="9416"/>
                  </a:lnTo>
                  <a:lnTo>
                    <a:pt x="4106" y="9460"/>
                  </a:lnTo>
                  <a:lnTo>
                    <a:pt x="4057" y="9521"/>
                  </a:lnTo>
                  <a:lnTo>
                    <a:pt x="4035" y="9597"/>
                  </a:lnTo>
                  <a:lnTo>
                    <a:pt x="4041" y="9689"/>
                  </a:lnTo>
                  <a:lnTo>
                    <a:pt x="4039" y="9768"/>
                  </a:lnTo>
                  <a:lnTo>
                    <a:pt x="4012" y="9834"/>
                  </a:lnTo>
                  <a:lnTo>
                    <a:pt x="3977" y="9899"/>
                  </a:lnTo>
                  <a:lnTo>
                    <a:pt x="3952" y="9968"/>
                  </a:lnTo>
                  <a:lnTo>
                    <a:pt x="3955" y="10026"/>
                  </a:lnTo>
                  <a:lnTo>
                    <a:pt x="3970" y="10086"/>
                  </a:lnTo>
                  <a:lnTo>
                    <a:pt x="3981" y="10143"/>
                  </a:lnTo>
                  <a:lnTo>
                    <a:pt x="3970" y="10189"/>
                  </a:lnTo>
                  <a:lnTo>
                    <a:pt x="3997" y="10209"/>
                  </a:lnTo>
                  <a:lnTo>
                    <a:pt x="4047" y="10277"/>
                  </a:lnTo>
                  <a:lnTo>
                    <a:pt x="4058" y="10320"/>
                  </a:lnTo>
                  <a:lnTo>
                    <a:pt x="4057" y="10375"/>
                  </a:lnTo>
                  <a:lnTo>
                    <a:pt x="4039" y="10429"/>
                  </a:lnTo>
                  <a:lnTo>
                    <a:pt x="4007" y="10465"/>
                  </a:lnTo>
                  <a:lnTo>
                    <a:pt x="4062" y="10442"/>
                  </a:lnTo>
                  <a:lnTo>
                    <a:pt x="4117" y="10431"/>
                  </a:lnTo>
                  <a:lnTo>
                    <a:pt x="4167" y="10436"/>
                  </a:lnTo>
                  <a:lnTo>
                    <a:pt x="4214" y="10466"/>
                  </a:lnTo>
                  <a:lnTo>
                    <a:pt x="4124" y="10499"/>
                  </a:lnTo>
                  <a:lnTo>
                    <a:pt x="4067" y="10530"/>
                  </a:lnTo>
                  <a:lnTo>
                    <a:pt x="4030" y="10574"/>
                  </a:lnTo>
                  <a:lnTo>
                    <a:pt x="3993" y="10641"/>
                  </a:lnTo>
                  <a:lnTo>
                    <a:pt x="3988" y="10593"/>
                  </a:lnTo>
                  <a:lnTo>
                    <a:pt x="3971" y="10574"/>
                  </a:lnTo>
                  <a:lnTo>
                    <a:pt x="3947" y="10563"/>
                  </a:lnTo>
                  <a:lnTo>
                    <a:pt x="3924" y="10544"/>
                  </a:lnTo>
                  <a:lnTo>
                    <a:pt x="3907" y="10506"/>
                  </a:lnTo>
                  <a:lnTo>
                    <a:pt x="3921" y="10487"/>
                  </a:lnTo>
                  <a:lnTo>
                    <a:pt x="3945" y="10472"/>
                  </a:lnTo>
                  <a:lnTo>
                    <a:pt x="3960" y="10447"/>
                  </a:lnTo>
                  <a:lnTo>
                    <a:pt x="3977" y="10344"/>
                  </a:lnTo>
                  <a:lnTo>
                    <a:pt x="3951" y="10299"/>
                  </a:lnTo>
                  <a:lnTo>
                    <a:pt x="3868" y="10271"/>
                  </a:lnTo>
                  <a:lnTo>
                    <a:pt x="3662" y="10510"/>
                  </a:lnTo>
                  <a:lnTo>
                    <a:pt x="3702" y="10552"/>
                  </a:lnTo>
                  <a:lnTo>
                    <a:pt x="3713" y="10617"/>
                  </a:lnTo>
                  <a:lnTo>
                    <a:pt x="3696" y="10679"/>
                  </a:lnTo>
                  <a:lnTo>
                    <a:pt x="3653" y="10717"/>
                  </a:lnTo>
                  <a:lnTo>
                    <a:pt x="3582" y="10758"/>
                  </a:lnTo>
                  <a:lnTo>
                    <a:pt x="3580" y="10805"/>
                  </a:lnTo>
                  <a:lnTo>
                    <a:pt x="3628" y="10856"/>
                  </a:lnTo>
                  <a:lnTo>
                    <a:pt x="3704" y="10909"/>
                  </a:lnTo>
                  <a:lnTo>
                    <a:pt x="3685" y="10943"/>
                  </a:lnTo>
                  <a:lnTo>
                    <a:pt x="3680" y="11013"/>
                  </a:lnTo>
                  <a:lnTo>
                    <a:pt x="3668" y="11054"/>
                  </a:lnTo>
                  <a:lnTo>
                    <a:pt x="3651" y="11070"/>
                  </a:lnTo>
                  <a:lnTo>
                    <a:pt x="3599" y="11097"/>
                  </a:lnTo>
                  <a:lnTo>
                    <a:pt x="3575" y="11118"/>
                  </a:lnTo>
                  <a:lnTo>
                    <a:pt x="3514" y="11236"/>
                  </a:lnTo>
                  <a:lnTo>
                    <a:pt x="3469" y="11377"/>
                  </a:lnTo>
                  <a:lnTo>
                    <a:pt x="3391" y="11484"/>
                  </a:lnTo>
                  <a:lnTo>
                    <a:pt x="3259" y="11588"/>
                  </a:lnTo>
                  <a:lnTo>
                    <a:pt x="3178" y="11697"/>
                  </a:lnTo>
                  <a:lnTo>
                    <a:pt x="3240" y="11812"/>
                  </a:lnTo>
                  <a:lnTo>
                    <a:pt x="3188" y="11842"/>
                  </a:lnTo>
                  <a:lnTo>
                    <a:pt x="3156" y="11922"/>
                  </a:lnTo>
                  <a:lnTo>
                    <a:pt x="3069" y="11979"/>
                  </a:lnTo>
                  <a:lnTo>
                    <a:pt x="2701" y="12362"/>
                  </a:lnTo>
                  <a:lnTo>
                    <a:pt x="2875" y="12370"/>
                  </a:lnTo>
                  <a:lnTo>
                    <a:pt x="2822" y="12404"/>
                  </a:lnTo>
                  <a:lnTo>
                    <a:pt x="2747" y="12470"/>
                  </a:lnTo>
                  <a:lnTo>
                    <a:pt x="2690" y="12497"/>
                  </a:lnTo>
                  <a:lnTo>
                    <a:pt x="2570" y="12672"/>
                  </a:lnTo>
                  <a:lnTo>
                    <a:pt x="2566" y="12760"/>
                  </a:lnTo>
                  <a:lnTo>
                    <a:pt x="2593" y="12897"/>
                  </a:lnTo>
                  <a:lnTo>
                    <a:pt x="2656" y="13037"/>
                  </a:lnTo>
                  <a:lnTo>
                    <a:pt x="2754" y="13130"/>
                  </a:lnTo>
                  <a:lnTo>
                    <a:pt x="2826" y="13006"/>
                  </a:lnTo>
                  <a:lnTo>
                    <a:pt x="2964" y="12929"/>
                  </a:lnTo>
                  <a:lnTo>
                    <a:pt x="3130" y="12901"/>
                  </a:lnTo>
                  <a:lnTo>
                    <a:pt x="3297" y="12919"/>
                  </a:lnTo>
                  <a:lnTo>
                    <a:pt x="3326" y="12917"/>
                  </a:lnTo>
                  <a:lnTo>
                    <a:pt x="3375" y="12897"/>
                  </a:lnTo>
                  <a:lnTo>
                    <a:pt x="3408" y="12901"/>
                  </a:lnTo>
                  <a:lnTo>
                    <a:pt x="3428" y="12919"/>
                  </a:lnTo>
                  <a:lnTo>
                    <a:pt x="3424" y="12958"/>
                  </a:lnTo>
                  <a:lnTo>
                    <a:pt x="3443" y="12977"/>
                  </a:lnTo>
                  <a:lnTo>
                    <a:pt x="3489" y="13012"/>
                  </a:lnTo>
                  <a:lnTo>
                    <a:pt x="3497" y="13033"/>
                  </a:lnTo>
                  <a:lnTo>
                    <a:pt x="3501" y="13035"/>
                  </a:lnTo>
                  <a:lnTo>
                    <a:pt x="3533" y="13013"/>
                  </a:lnTo>
                  <a:lnTo>
                    <a:pt x="3571" y="12968"/>
                  </a:lnTo>
                  <a:lnTo>
                    <a:pt x="3593" y="12911"/>
                  </a:lnTo>
                  <a:lnTo>
                    <a:pt x="3632" y="12857"/>
                  </a:lnTo>
                  <a:lnTo>
                    <a:pt x="3713" y="12822"/>
                  </a:lnTo>
                  <a:lnTo>
                    <a:pt x="3572" y="12697"/>
                  </a:lnTo>
                  <a:lnTo>
                    <a:pt x="3632" y="12536"/>
                  </a:lnTo>
                  <a:lnTo>
                    <a:pt x="3791" y="12387"/>
                  </a:lnTo>
                  <a:lnTo>
                    <a:pt x="3952" y="12300"/>
                  </a:lnTo>
                  <a:lnTo>
                    <a:pt x="4479" y="12207"/>
                  </a:lnTo>
                  <a:lnTo>
                    <a:pt x="4524" y="12219"/>
                  </a:lnTo>
                  <a:lnTo>
                    <a:pt x="4566" y="12238"/>
                  </a:lnTo>
                  <a:lnTo>
                    <a:pt x="4626" y="12252"/>
                  </a:lnTo>
                  <a:lnTo>
                    <a:pt x="4799" y="12239"/>
                  </a:lnTo>
                  <a:lnTo>
                    <a:pt x="4863" y="12245"/>
                  </a:lnTo>
                  <a:lnTo>
                    <a:pt x="4877" y="12203"/>
                  </a:lnTo>
                  <a:lnTo>
                    <a:pt x="4898" y="12163"/>
                  </a:lnTo>
                  <a:lnTo>
                    <a:pt x="4927" y="12129"/>
                  </a:lnTo>
                  <a:lnTo>
                    <a:pt x="4968" y="12102"/>
                  </a:lnTo>
                  <a:lnTo>
                    <a:pt x="5033" y="12098"/>
                  </a:lnTo>
                  <a:lnTo>
                    <a:pt x="5097" y="12107"/>
                  </a:lnTo>
                  <a:lnTo>
                    <a:pt x="5123" y="12087"/>
                  </a:lnTo>
                  <a:lnTo>
                    <a:pt x="5073" y="12003"/>
                  </a:lnTo>
                  <a:lnTo>
                    <a:pt x="5252" y="11995"/>
                  </a:lnTo>
                  <a:lnTo>
                    <a:pt x="5375" y="11942"/>
                  </a:lnTo>
                  <a:lnTo>
                    <a:pt x="5586" y="11801"/>
                  </a:lnTo>
                  <a:lnTo>
                    <a:pt x="5883" y="11673"/>
                  </a:lnTo>
                  <a:lnTo>
                    <a:pt x="6051" y="11629"/>
                  </a:lnTo>
                  <a:lnTo>
                    <a:pt x="6197" y="11635"/>
                  </a:lnTo>
                  <a:lnTo>
                    <a:pt x="6183" y="11647"/>
                  </a:lnTo>
                  <a:lnTo>
                    <a:pt x="6158" y="11682"/>
                  </a:lnTo>
                  <a:lnTo>
                    <a:pt x="6329" y="11650"/>
                  </a:lnTo>
                  <a:lnTo>
                    <a:pt x="6622" y="11514"/>
                  </a:lnTo>
                  <a:lnTo>
                    <a:pt x="6787" y="11543"/>
                  </a:lnTo>
                  <a:lnTo>
                    <a:pt x="6791" y="11586"/>
                  </a:lnTo>
                  <a:lnTo>
                    <a:pt x="6810" y="11618"/>
                  </a:lnTo>
                  <a:lnTo>
                    <a:pt x="6845" y="11638"/>
                  </a:lnTo>
                  <a:lnTo>
                    <a:pt x="6896" y="11645"/>
                  </a:lnTo>
                  <a:lnTo>
                    <a:pt x="6942" y="11636"/>
                  </a:lnTo>
                  <a:lnTo>
                    <a:pt x="6957" y="11615"/>
                  </a:lnTo>
                  <a:lnTo>
                    <a:pt x="6958" y="11586"/>
                  </a:lnTo>
                  <a:lnTo>
                    <a:pt x="6968" y="11555"/>
                  </a:lnTo>
                  <a:lnTo>
                    <a:pt x="7022" y="11451"/>
                  </a:lnTo>
                  <a:lnTo>
                    <a:pt x="7060" y="11401"/>
                  </a:lnTo>
                  <a:lnTo>
                    <a:pt x="7126" y="11363"/>
                  </a:lnTo>
                  <a:lnTo>
                    <a:pt x="8034" y="11060"/>
                  </a:lnTo>
                  <a:lnTo>
                    <a:pt x="8134" y="11045"/>
                  </a:lnTo>
                  <a:lnTo>
                    <a:pt x="8348" y="11043"/>
                  </a:lnTo>
                  <a:lnTo>
                    <a:pt x="8445" y="11026"/>
                  </a:lnTo>
                  <a:lnTo>
                    <a:pt x="8924" y="10880"/>
                  </a:lnTo>
                  <a:lnTo>
                    <a:pt x="9083" y="10880"/>
                  </a:lnTo>
                  <a:lnTo>
                    <a:pt x="8953" y="10952"/>
                  </a:lnTo>
                  <a:lnTo>
                    <a:pt x="8834" y="11045"/>
                  </a:lnTo>
                  <a:lnTo>
                    <a:pt x="8780" y="11164"/>
                  </a:lnTo>
                  <a:lnTo>
                    <a:pt x="8842" y="11309"/>
                  </a:lnTo>
                  <a:lnTo>
                    <a:pt x="8755" y="11282"/>
                  </a:lnTo>
                  <a:lnTo>
                    <a:pt x="8675" y="11239"/>
                  </a:lnTo>
                  <a:lnTo>
                    <a:pt x="8592" y="11208"/>
                  </a:lnTo>
                  <a:lnTo>
                    <a:pt x="8496" y="11215"/>
                  </a:lnTo>
                  <a:lnTo>
                    <a:pt x="8426" y="11249"/>
                  </a:lnTo>
                  <a:lnTo>
                    <a:pt x="8307" y="11336"/>
                  </a:lnTo>
                  <a:lnTo>
                    <a:pt x="7921" y="11476"/>
                  </a:lnTo>
                  <a:lnTo>
                    <a:pt x="7767" y="11495"/>
                  </a:lnTo>
                  <a:lnTo>
                    <a:pt x="7737" y="11506"/>
                  </a:lnTo>
                  <a:lnTo>
                    <a:pt x="7731" y="11528"/>
                  </a:lnTo>
                  <a:lnTo>
                    <a:pt x="7738" y="11611"/>
                  </a:lnTo>
                  <a:lnTo>
                    <a:pt x="7729" y="11643"/>
                  </a:lnTo>
                  <a:lnTo>
                    <a:pt x="7659" y="11627"/>
                  </a:lnTo>
                  <a:lnTo>
                    <a:pt x="7597" y="11628"/>
                  </a:lnTo>
                  <a:lnTo>
                    <a:pt x="7481" y="11660"/>
                  </a:lnTo>
                  <a:lnTo>
                    <a:pt x="7430" y="11684"/>
                  </a:lnTo>
                  <a:lnTo>
                    <a:pt x="7435" y="11708"/>
                  </a:lnTo>
                  <a:lnTo>
                    <a:pt x="7456" y="11738"/>
                  </a:lnTo>
                  <a:lnTo>
                    <a:pt x="7465" y="11786"/>
                  </a:lnTo>
                  <a:lnTo>
                    <a:pt x="7426" y="11844"/>
                  </a:lnTo>
                  <a:lnTo>
                    <a:pt x="7345" y="11883"/>
                  </a:lnTo>
                  <a:lnTo>
                    <a:pt x="7183" y="11926"/>
                  </a:lnTo>
                  <a:lnTo>
                    <a:pt x="7108" y="11969"/>
                  </a:lnTo>
                  <a:lnTo>
                    <a:pt x="6945" y="12146"/>
                  </a:lnTo>
                  <a:lnTo>
                    <a:pt x="6721" y="12269"/>
                  </a:lnTo>
                  <a:lnTo>
                    <a:pt x="6423" y="12494"/>
                  </a:lnTo>
                  <a:lnTo>
                    <a:pt x="6386" y="12553"/>
                  </a:lnTo>
                  <a:lnTo>
                    <a:pt x="6370" y="12592"/>
                  </a:lnTo>
                  <a:lnTo>
                    <a:pt x="6317" y="12650"/>
                  </a:lnTo>
                  <a:lnTo>
                    <a:pt x="6302" y="12684"/>
                  </a:lnTo>
                  <a:lnTo>
                    <a:pt x="6321" y="12716"/>
                  </a:lnTo>
                  <a:lnTo>
                    <a:pt x="6360" y="12753"/>
                  </a:lnTo>
                  <a:lnTo>
                    <a:pt x="6378" y="12792"/>
                  </a:lnTo>
                  <a:lnTo>
                    <a:pt x="6271" y="12881"/>
                  </a:lnTo>
                  <a:lnTo>
                    <a:pt x="6326" y="12944"/>
                  </a:lnTo>
                  <a:lnTo>
                    <a:pt x="6434" y="12999"/>
                  </a:lnTo>
                  <a:lnTo>
                    <a:pt x="6750" y="13104"/>
                  </a:lnTo>
                  <a:lnTo>
                    <a:pt x="6851" y="13126"/>
                  </a:lnTo>
                  <a:lnTo>
                    <a:pt x="6936" y="13110"/>
                  </a:lnTo>
                  <a:lnTo>
                    <a:pt x="6954" y="13136"/>
                  </a:lnTo>
                  <a:lnTo>
                    <a:pt x="6920" y="13183"/>
                  </a:lnTo>
                  <a:lnTo>
                    <a:pt x="6946" y="13254"/>
                  </a:lnTo>
                  <a:lnTo>
                    <a:pt x="7010" y="13326"/>
                  </a:lnTo>
                  <a:lnTo>
                    <a:pt x="7089" y="13368"/>
                  </a:lnTo>
                  <a:lnTo>
                    <a:pt x="7014" y="13370"/>
                  </a:lnTo>
                  <a:lnTo>
                    <a:pt x="6954" y="13385"/>
                  </a:lnTo>
                  <a:lnTo>
                    <a:pt x="6923" y="13424"/>
                  </a:lnTo>
                  <a:lnTo>
                    <a:pt x="6931" y="13491"/>
                  </a:lnTo>
                  <a:lnTo>
                    <a:pt x="6797" y="13260"/>
                  </a:lnTo>
                  <a:lnTo>
                    <a:pt x="6755" y="13218"/>
                  </a:lnTo>
                  <a:lnTo>
                    <a:pt x="6288" y="13076"/>
                  </a:lnTo>
                  <a:lnTo>
                    <a:pt x="5835" y="13023"/>
                  </a:lnTo>
                  <a:lnTo>
                    <a:pt x="5794" y="13052"/>
                  </a:lnTo>
                  <a:lnTo>
                    <a:pt x="5768" y="13078"/>
                  </a:lnTo>
                  <a:lnTo>
                    <a:pt x="5763" y="13110"/>
                  </a:lnTo>
                  <a:lnTo>
                    <a:pt x="5789" y="13158"/>
                  </a:lnTo>
                  <a:lnTo>
                    <a:pt x="5806" y="13211"/>
                  </a:lnTo>
                  <a:lnTo>
                    <a:pt x="5793" y="13251"/>
                  </a:lnTo>
                  <a:lnTo>
                    <a:pt x="5752" y="13274"/>
                  </a:lnTo>
                  <a:lnTo>
                    <a:pt x="5695" y="13273"/>
                  </a:lnTo>
                  <a:lnTo>
                    <a:pt x="5693" y="13232"/>
                  </a:lnTo>
                  <a:lnTo>
                    <a:pt x="5644" y="13198"/>
                  </a:lnTo>
                  <a:lnTo>
                    <a:pt x="5493" y="13134"/>
                  </a:lnTo>
                  <a:lnTo>
                    <a:pt x="5535" y="13077"/>
                  </a:lnTo>
                  <a:lnTo>
                    <a:pt x="5557" y="13003"/>
                  </a:lnTo>
                  <a:lnTo>
                    <a:pt x="5535" y="12938"/>
                  </a:lnTo>
                  <a:lnTo>
                    <a:pt x="5440" y="12912"/>
                  </a:lnTo>
                  <a:lnTo>
                    <a:pt x="5427" y="12832"/>
                  </a:lnTo>
                  <a:lnTo>
                    <a:pt x="5357" y="12681"/>
                  </a:lnTo>
                  <a:lnTo>
                    <a:pt x="5353" y="12615"/>
                  </a:lnTo>
                  <a:lnTo>
                    <a:pt x="5373" y="12555"/>
                  </a:lnTo>
                  <a:lnTo>
                    <a:pt x="5384" y="12498"/>
                  </a:lnTo>
                  <a:lnTo>
                    <a:pt x="5358" y="12447"/>
                  </a:lnTo>
                  <a:lnTo>
                    <a:pt x="5270" y="12402"/>
                  </a:lnTo>
                  <a:lnTo>
                    <a:pt x="5164" y="12387"/>
                  </a:lnTo>
                  <a:lnTo>
                    <a:pt x="4868" y="12449"/>
                  </a:lnTo>
                  <a:lnTo>
                    <a:pt x="4667" y="12452"/>
                  </a:lnTo>
                  <a:lnTo>
                    <a:pt x="4570" y="12471"/>
                  </a:lnTo>
                  <a:lnTo>
                    <a:pt x="4509" y="12528"/>
                  </a:lnTo>
                  <a:lnTo>
                    <a:pt x="4680" y="12495"/>
                  </a:lnTo>
                  <a:lnTo>
                    <a:pt x="4881" y="12479"/>
                  </a:lnTo>
                  <a:lnTo>
                    <a:pt x="5022" y="12522"/>
                  </a:lnTo>
                  <a:lnTo>
                    <a:pt x="5026" y="12671"/>
                  </a:lnTo>
                  <a:lnTo>
                    <a:pt x="4966" y="12769"/>
                  </a:lnTo>
                  <a:lnTo>
                    <a:pt x="4872" y="12878"/>
                  </a:lnTo>
                  <a:lnTo>
                    <a:pt x="4759" y="12973"/>
                  </a:lnTo>
                  <a:lnTo>
                    <a:pt x="4517" y="13095"/>
                  </a:lnTo>
                  <a:lnTo>
                    <a:pt x="4288" y="13263"/>
                  </a:lnTo>
                  <a:lnTo>
                    <a:pt x="4023" y="13391"/>
                  </a:lnTo>
                  <a:lnTo>
                    <a:pt x="3557" y="13803"/>
                  </a:lnTo>
                  <a:lnTo>
                    <a:pt x="3124" y="14336"/>
                  </a:lnTo>
                  <a:lnTo>
                    <a:pt x="2655" y="14818"/>
                  </a:lnTo>
                  <a:lnTo>
                    <a:pt x="2593" y="14969"/>
                  </a:lnTo>
                  <a:lnTo>
                    <a:pt x="2548" y="15040"/>
                  </a:lnTo>
                  <a:lnTo>
                    <a:pt x="2163" y="15413"/>
                  </a:lnTo>
                  <a:lnTo>
                    <a:pt x="2088" y="15453"/>
                  </a:lnTo>
                  <a:lnTo>
                    <a:pt x="2026" y="15504"/>
                  </a:lnTo>
                  <a:lnTo>
                    <a:pt x="1892" y="15745"/>
                  </a:lnTo>
                  <a:lnTo>
                    <a:pt x="1415" y="16269"/>
                  </a:lnTo>
                  <a:lnTo>
                    <a:pt x="1129" y="16612"/>
                  </a:lnTo>
                  <a:lnTo>
                    <a:pt x="1104" y="16842"/>
                  </a:lnTo>
                  <a:lnTo>
                    <a:pt x="1216" y="16880"/>
                  </a:lnTo>
                  <a:lnTo>
                    <a:pt x="1300" y="16821"/>
                  </a:lnTo>
                  <a:lnTo>
                    <a:pt x="1412" y="16678"/>
                  </a:lnTo>
                  <a:lnTo>
                    <a:pt x="1500" y="16642"/>
                  </a:lnTo>
                  <a:lnTo>
                    <a:pt x="1631" y="16546"/>
                  </a:lnTo>
                  <a:lnTo>
                    <a:pt x="1862" y="16287"/>
                  </a:lnTo>
                  <a:lnTo>
                    <a:pt x="2011" y="16187"/>
                  </a:lnTo>
                  <a:lnTo>
                    <a:pt x="2136" y="16033"/>
                  </a:lnTo>
                  <a:lnTo>
                    <a:pt x="2220" y="16021"/>
                  </a:lnTo>
                  <a:lnTo>
                    <a:pt x="2151" y="16081"/>
                  </a:lnTo>
                  <a:lnTo>
                    <a:pt x="2031" y="16227"/>
                  </a:lnTo>
                  <a:lnTo>
                    <a:pt x="1924" y="16283"/>
                  </a:lnTo>
                  <a:lnTo>
                    <a:pt x="1886" y="16332"/>
                  </a:lnTo>
                  <a:lnTo>
                    <a:pt x="1777" y="16601"/>
                  </a:lnTo>
                  <a:lnTo>
                    <a:pt x="1725" y="16581"/>
                  </a:lnTo>
                  <a:lnTo>
                    <a:pt x="1732" y="16671"/>
                  </a:lnTo>
                  <a:lnTo>
                    <a:pt x="1709" y="16734"/>
                  </a:lnTo>
                  <a:lnTo>
                    <a:pt x="1630" y="16850"/>
                  </a:lnTo>
                  <a:lnTo>
                    <a:pt x="1583" y="16960"/>
                  </a:lnTo>
                  <a:lnTo>
                    <a:pt x="1553" y="17009"/>
                  </a:lnTo>
                  <a:lnTo>
                    <a:pt x="1498" y="17060"/>
                  </a:lnTo>
                  <a:lnTo>
                    <a:pt x="1429" y="17104"/>
                  </a:lnTo>
                  <a:lnTo>
                    <a:pt x="1355" y="17138"/>
                  </a:lnTo>
                  <a:lnTo>
                    <a:pt x="1308" y="17133"/>
                  </a:lnTo>
                  <a:lnTo>
                    <a:pt x="1282" y="17094"/>
                  </a:lnTo>
                  <a:lnTo>
                    <a:pt x="1265" y="17042"/>
                  </a:lnTo>
                  <a:lnTo>
                    <a:pt x="1243" y="17001"/>
                  </a:lnTo>
                  <a:lnTo>
                    <a:pt x="1183" y="16942"/>
                  </a:lnTo>
                  <a:lnTo>
                    <a:pt x="1114" y="16890"/>
                  </a:lnTo>
                  <a:lnTo>
                    <a:pt x="1036" y="16847"/>
                  </a:lnTo>
                  <a:lnTo>
                    <a:pt x="952" y="16820"/>
                  </a:lnTo>
                  <a:lnTo>
                    <a:pt x="724" y="17153"/>
                  </a:lnTo>
                  <a:lnTo>
                    <a:pt x="698" y="17222"/>
                  </a:lnTo>
                  <a:lnTo>
                    <a:pt x="377" y="17574"/>
                  </a:lnTo>
                  <a:lnTo>
                    <a:pt x="4" y="18403"/>
                  </a:lnTo>
                  <a:lnTo>
                    <a:pt x="0" y="18489"/>
                  </a:lnTo>
                  <a:lnTo>
                    <a:pt x="53" y="18603"/>
                  </a:lnTo>
                  <a:lnTo>
                    <a:pt x="84" y="18576"/>
                  </a:lnTo>
                  <a:lnTo>
                    <a:pt x="413" y="17854"/>
                  </a:lnTo>
                  <a:lnTo>
                    <a:pt x="603" y="17486"/>
                  </a:lnTo>
                  <a:lnTo>
                    <a:pt x="641" y="17472"/>
                  </a:lnTo>
                  <a:lnTo>
                    <a:pt x="687" y="17470"/>
                  </a:lnTo>
                  <a:lnTo>
                    <a:pt x="736" y="17464"/>
                  </a:lnTo>
                  <a:lnTo>
                    <a:pt x="904" y="17373"/>
                  </a:lnTo>
                  <a:lnTo>
                    <a:pt x="988" y="17350"/>
                  </a:lnTo>
                  <a:lnTo>
                    <a:pt x="1061" y="17394"/>
                  </a:lnTo>
                  <a:lnTo>
                    <a:pt x="1076" y="17474"/>
                  </a:lnTo>
                  <a:lnTo>
                    <a:pt x="1032" y="17551"/>
                  </a:lnTo>
                  <a:lnTo>
                    <a:pt x="968" y="17625"/>
                  </a:lnTo>
                  <a:lnTo>
                    <a:pt x="877" y="17784"/>
                  </a:lnTo>
                  <a:lnTo>
                    <a:pt x="761" y="17902"/>
                  </a:lnTo>
                  <a:lnTo>
                    <a:pt x="624" y="18204"/>
                  </a:lnTo>
                  <a:lnTo>
                    <a:pt x="624" y="18259"/>
                  </a:lnTo>
                  <a:lnTo>
                    <a:pt x="645" y="18344"/>
                  </a:lnTo>
                  <a:lnTo>
                    <a:pt x="613" y="18420"/>
                  </a:lnTo>
                  <a:lnTo>
                    <a:pt x="530" y="18541"/>
                  </a:lnTo>
                  <a:lnTo>
                    <a:pt x="535" y="18691"/>
                  </a:lnTo>
                  <a:lnTo>
                    <a:pt x="719" y="19189"/>
                  </a:lnTo>
                  <a:lnTo>
                    <a:pt x="734" y="19292"/>
                  </a:lnTo>
                  <a:lnTo>
                    <a:pt x="731" y="19335"/>
                  </a:lnTo>
                  <a:lnTo>
                    <a:pt x="687" y="19493"/>
                  </a:lnTo>
                  <a:lnTo>
                    <a:pt x="692" y="19521"/>
                  </a:lnTo>
                  <a:lnTo>
                    <a:pt x="734" y="19618"/>
                  </a:lnTo>
                  <a:lnTo>
                    <a:pt x="768" y="19791"/>
                  </a:lnTo>
                  <a:lnTo>
                    <a:pt x="822" y="19874"/>
                  </a:lnTo>
                  <a:lnTo>
                    <a:pt x="871" y="19824"/>
                  </a:lnTo>
                  <a:lnTo>
                    <a:pt x="941" y="19845"/>
                  </a:lnTo>
                  <a:lnTo>
                    <a:pt x="1214" y="20061"/>
                  </a:lnTo>
                  <a:lnTo>
                    <a:pt x="1227" y="20066"/>
                  </a:lnTo>
                  <a:lnTo>
                    <a:pt x="1282" y="20104"/>
                  </a:lnTo>
                  <a:lnTo>
                    <a:pt x="1310" y="20136"/>
                  </a:lnTo>
                  <a:lnTo>
                    <a:pt x="1322" y="20263"/>
                  </a:lnTo>
                  <a:lnTo>
                    <a:pt x="1371" y="20321"/>
                  </a:lnTo>
                  <a:lnTo>
                    <a:pt x="1438" y="20368"/>
                  </a:lnTo>
                  <a:lnTo>
                    <a:pt x="1496" y="20425"/>
                  </a:lnTo>
                  <a:lnTo>
                    <a:pt x="1507" y="20462"/>
                  </a:lnTo>
                  <a:lnTo>
                    <a:pt x="1503" y="20562"/>
                  </a:lnTo>
                  <a:lnTo>
                    <a:pt x="1510" y="20607"/>
                  </a:lnTo>
                  <a:lnTo>
                    <a:pt x="1532" y="20635"/>
                  </a:lnTo>
                  <a:lnTo>
                    <a:pt x="1563" y="20665"/>
                  </a:lnTo>
                  <a:lnTo>
                    <a:pt x="1593" y="20700"/>
                  </a:lnTo>
                  <a:lnTo>
                    <a:pt x="1602" y="20747"/>
                  </a:lnTo>
                  <a:lnTo>
                    <a:pt x="1664" y="20730"/>
                  </a:lnTo>
                  <a:lnTo>
                    <a:pt x="1713" y="20752"/>
                  </a:lnTo>
                  <a:lnTo>
                    <a:pt x="1752" y="20801"/>
                  </a:lnTo>
                  <a:lnTo>
                    <a:pt x="1785" y="20863"/>
                  </a:lnTo>
                  <a:lnTo>
                    <a:pt x="1794" y="20824"/>
                  </a:lnTo>
                  <a:lnTo>
                    <a:pt x="1798" y="20778"/>
                  </a:lnTo>
                  <a:lnTo>
                    <a:pt x="1809" y="20737"/>
                  </a:lnTo>
                  <a:lnTo>
                    <a:pt x="1845" y="20711"/>
                  </a:lnTo>
                  <a:lnTo>
                    <a:pt x="1890" y="20722"/>
                  </a:lnTo>
                  <a:lnTo>
                    <a:pt x="1911" y="20773"/>
                  </a:lnTo>
                  <a:lnTo>
                    <a:pt x="1914" y="20829"/>
                  </a:lnTo>
                  <a:lnTo>
                    <a:pt x="1895" y="20908"/>
                  </a:lnTo>
                  <a:lnTo>
                    <a:pt x="2125" y="21164"/>
                  </a:lnTo>
                  <a:lnTo>
                    <a:pt x="2154" y="21154"/>
                  </a:lnTo>
                  <a:lnTo>
                    <a:pt x="2155" y="21098"/>
                  </a:lnTo>
                  <a:lnTo>
                    <a:pt x="2186" y="21032"/>
                  </a:lnTo>
                  <a:lnTo>
                    <a:pt x="2229" y="20990"/>
                  </a:lnTo>
                  <a:lnTo>
                    <a:pt x="2267" y="21001"/>
                  </a:lnTo>
                  <a:lnTo>
                    <a:pt x="2324" y="21118"/>
                  </a:lnTo>
                  <a:lnTo>
                    <a:pt x="2367" y="21160"/>
                  </a:lnTo>
                  <a:lnTo>
                    <a:pt x="2463" y="21196"/>
                  </a:lnTo>
                  <a:lnTo>
                    <a:pt x="2415" y="21088"/>
                  </a:lnTo>
                  <a:lnTo>
                    <a:pt x="2457" y="21049"/>
                  </a:lnTo>
                  <a:lnTo>
                    <a:pt x="2532" y="21073"/>
                  </a:lnTo>
                  <a:lnTo>
                    <a:pt x="2583" y="21160"/>
                  </a:lnTo>
                  <a:lnTo>
                    <a:pt x="2608" y="21151"/>
                  </a:lnTo>
                  <a:lnTo>
                    <a:pt x="2618" y="21186"/>
                  </a:lnTo>
                  <a:lnTo>
                    <a:pt x="2637" y="21211"/>
                  </a:lnTo>
                  <a:lnTo>
                    <a:pt x="2668" y="21224"/>
                  </a:lnTo>
                  <a:lnTo>
                    <a:pt x="2708" y="21218"/>
                  </a:lnTo>
                  <a:lnTo>
                    <a:pt x="2738" y="21193"/>
                  </a:lnTo>
                  <a:lnTo>
                    <a:pt x="2720" y="21159"/>
                  </a:lnTo>
                  <a:lnTo>
                    <a:pt x="2689" y="21123"/>
                  </a:lnTo>
                  <a:lnTo>
                    <a:pt x="2679" y="21094"/>
                  </a:lnTo>
                  <a:lnTo>
                    <a:pt x="2715" y="21045"/>
                  </a:lnTo>
                  <a:lnTo>
                    <a:pt x="2754" y="21042"/>
                  </a:lnTo>
                  <a:lnTo>
                    <a:pt x="2784" y="21082"/>
                  </a:lnTo>
                  <a:lnTo>
                    <a:pt x="2792" y="21160"/>
                  </a:lnTo>
                  <a:lnTo>
                    <a:pt x="2836" y="21133"/>
                  </a:lnTo>
                  <a:lnTo>
                    <a:pt x="2841" y="21090"/>
                  </a:lnTo>
                  <a:lnTo>
                    <a:pt x="2819" y="20983"/>
                  </a:lnTo>
                  <a:lnTo>
                    <a:pt x="2738" y="20942"/>
                  </a:lnTo>
                  <a:lnTo>
                    <a:pt x="2474" y="20759"/>
                  </a:lnTo>
                  <a:lnTo>
                    <a:pt x="2452" y="20738"/>
                  </a:lnTo>
                  <a:lnTo>
                    <a:pt x="2429" y="20713"/>
                  </a:lnTo>
                  <a:lnTo>
                    <a:pt x="2403" y="20676"/>
                  </a:lnTo>
                  <a:lnTo>
                    <a:pt x="2389" y="20649"/>
                  </a:lnTo>
                  <a:lnTo>
                    <a:pt x="2363" y="20568"/>
                  </a:lnTo>
                  <a:lnTo>
                    <a:pt x="2361" y="20547"/>
                  </a:lnTo>
                  <a:lnTo>
                    <a:pt x="2395" y="20561"/>
                  </a:lnTo>
                  <a:lnTo>
                    <a:pt x="2442" y="20597"/>
                  </a:lnTo>
                  <a:lnTo>
                    <a:pt x="2509" y="20672"/>
                  </a:lnTo>
                  <a:lnTo>
                    <a:pt x="2577" y="20737"/>
                  </a:lnTo>
                  <a:lnTo>
                    <a:pt x="2603" y="20766"/>
                  </a:lnTo>
                  <a:lnTo>
                    <a:pt x="2670" y="20817"/>
                  </a:lnTo>
                  <a:lnTo>
                    <a:pt x="2719" y="20777"/>
                  </a:lnTo>
                  <a:lnTo>
                    <a:pt x="2779" y="20658"/>
                  </a:lnTo>
                  <a:lnTo>
                    <a:pt x="2762" y="20634"/>
                  </a:lnTo>
                  <a:lnTo>
                    <a:pt x="2690" y="20614"/>
                  </a:lnTo>
                  <a:lnTo>
                    <a:pt x="2693" y="20585"/>
                  </a:lnTo>
                  <a:lnTo>
                    <a:pt x="2745" y="20564"/>
                  </a:lnTo>
                  <a:lnTo>
                    <a:pt x="2828" y="20576"/>
                  </a:lnTo>
                  <a:lnTo>
                    <a:pt x="2915" y="20627"/>
                  </a:lnTo>
                  <a:lnTo>
                    <a:pt x="3013" y="20696"/>
                  </a:lnTo>
                  <a:lnTo>
                    <a:pt x="3101" y="20738"/>
                  </a:lnTo>
                  <a:lnTo>
                    <a:pt x="3164" y="20711"/>
                  </a:lnTo>
                  <a:lnTo>
                    <a:pt x="3123" y="20685"/>
                  </a:lnTo>
                  <a:lnTo>
                    <a:pt x="3092" y="20654"/>
                  </a:lnTo>
                  <a:lnTo>
                    <a:pt x="3040" y="20578"/>
                  </a:lnTo>
                  <a:lnTo>
                    <a:pt x="3069" y="20570"/>
                  </a:lnTo>
                  <a:lnTo>
                    <a:pt x="3220" y="20728"/>
                  </a:lnTo>
                  <a:lnTo>
                    <a:pt x="3276" y="20776"/>
                  </a:lnTo>
                  <a:lnTo>
                    <a:pt x="3341" y="20816"/>
                  </a:lnTo>
                  <a:lnTo>
                    <a:pt x="3463" y="20879"/>
                  </a:lnTo>
                  <a:lnTo>
                    <a:pt x="3508" y="20910"/>
                  </a:lnTo>
                  <a:lnTo>
                    <a:pt x="3601" y="21014"/>
                  </a:lnTo>
                  <a:lnTo>
                    <a:pt x="3665" y="21121"/>
                  </a:lnTo>
                  <a:lnTo>
                    <a:pt x="3744" y="21222"/>
                  </a:lnTo>
                  <a:lnTo>
                    <a:pt x="3877" y="21305"/>
                  </a:lnTo>
                  <a:lnTo>
                    <a:pt x="3865" y="21243"/>
                  </a:lnTo>
                  <a:lnTo>
                    <a:pt x="3832" y="21183"/>
                  </a:lnTo>
                  <a:lnTo>
                    <a:pt x="3782" y="21137"/>
                  </a:lnTo>
                  <a:lnTo>
                    <a:pt x="3713" y="21117"/>
                  </a:lnTo>
                  <a:lnTo>
                    <a:pt x="3706" y="21051"/>
                  </a:lnTo>
                  <a:lnTo>
                    <a:pt x="3691" y="20987"/>
                  </a:lnTo>
                  <a:lnTo>
                    <a:pt x="3693" y="20944"/>
                  </a:lnTo>
                  <a:lnTo>
                    <a:pt x="3740" y="20940"/>
                  </a:lnTo>
                  <a:lnTo>
                    <a:pt x="3786" y="20966"/>
                  </a:lnTo>
                  <a:lnTo>
                    <a:pt x="3827" y="21012"/>
                  </a:lnTo>
                  <a:lnTo>
                    <a:pt x="3900" y="21127"/>
                  </a:lnTo>
                  <a:lnTo>
                    <a:pt x="4005" y="21360"/>
                  </a:lnTo>
                  <a:lnTo>
                    <a:pt x="4073" y="21435"/>
                  </a:lnTo>
                  <a:lnTo>
                    <a:pt x="4203" y="21479"/>
                  </a:lnTo>
                  <a:lnTo>
                    <a:pt x="4219" y="21470"/>
                  </a:lnTo>
                  <a:lnTo>
                    <a:pt x="4233" y="21461"/>
                  </a:lnTo>
                  <a:lnTo>
                    <a:pt x="4239" y="21449"/>
                  </a:lnTo>
                  <a:lnTo>
                    <a:pt x="4242" y="21429"/>
                  </a:lnTo>
                  <a:lnTo>
                    <a:pt x="4208" y="21415"/>
                  </a:lnTo>
                  <a:lnTo>
                    <a:pt x="4184" y="21395"/>
                  </a:lnTo>
                  <a:lnTo>
                    <a:pt x="4160" y="21367"/>
                  </a:lnTo>
                  <a:lnTo>
                    <a:pt x="4133" y="21325"/>
                  </a:lnTo>
                  <a:lnTo>
                    <a:pt x="4216" y="21349"/>
                  </a:lnTo>
                  <a:lnTo>
                    <a:pt x="4287" y="21395"/>
                  </a:lnTo>
                  <a:lnTo>
                    <a:pt x="4336" y="21459"/>
                  </a:lnTo>
                  <a:lnTo>
                    <a:pt x="4346" y="21533"/>
                  </a:lnTo>
                  <a:lnTo>
                    <a:pt x="4431" y="21595"/>
                  </a:lnTo>
                  <a:lnTo>
                    <a:pt x="4487" y="21600"/>
                  </a:lnTo>
                  <a:lnTo>
                    <a:pt x="4608" y="21553"/>
                  </a:lnTo>
                  <a:lnTo>
                    <a:pt x="4691" y="21559"/>
                  </a:lnTo>
                  <a:lnTo>
                    <a:pt x="4732" y="21568"/>
                  </a:lnTo>
                  <a:lnTo>
                    <a:pt x="4734" y="21582"/>
                  </a:lnTo>
                  <a:lnTo>
                    <a:pt x="4770" y="21549"/>
                  </a:lnTo>
                  <a:lnTo>
                    <a:pt x="4770" y="21521"/>
                  </a:lnTo>
                  <a:lnTo>
                    <a:pt x="4762" y="21496"/>
                  </a:lnTo>
                  <a:lnTo>
                    <a:pt x="4765" y="21471"/>
                  </a:lnTo>
                  <a:lnTo>
                    <a:pt x="4868" y="21347"/>
                  </a:lnTo>
                  <a:lnTo>
                    <a:pt x="4932" y="21183"/>
                  </a:lnTo>
                  <a:lnTo>
                    <a:pt x="4966" y="21130"/>
                  </a:lnTo>
                  <a:lnTo>
                    <a:pt x="5005" y="21142"/>
                  </a:lnTo>
                  <a:lnTo>
                    <a:pt x="5030" y="21153"/>
                  </a:lnTo>
                  <a:lnTo>
                    <a:pt x="5070" y="21160"/>
                  </a:lnTo>
                  <a:lnTo>
                    <a:pt x="5104" y="21178"/>
                  </a:lnTo>
                  <a:lnTo>
                    <a:pt x="5112" y="21239"/>
                  </a:lnTo>
                  <a:lnTo>
                    <a:pt x="5132" y="21259"/>
                  </a:lnTo>
                  <a:lnTo>
                    <a:pt x="5162" y="21276"/>
                  </a:lnTo>
                  <a:lnTo>
                    <a:pt x="5192" y="21289"/>
                  </a:lnTo>
                  <a:lnTo>
                    <a:pt x="5427" y="21340"/>
                  </a:lnTo>
                  <a:lnTo>
                    <a:pt x="5478" y="21371"/>
                  </a:lnTo>
                  <a:lnTo>
                    <a:pt x="5531" y="21418"/>
                  </a:lnTo>
                  <a:lnTo>
                    <a:pt x="5595" y="21440"/>
                  </a:lnTo>
                  <a:lnTo>
                    <a:pt x="5639" y="21432"/>
                  </a:lnTo>
                  <a:lnTo>
                    <a:pt x="5632" y="21389"/>
                  </a:lnTo>
                  <a:lnTo>
                    <a:pt x="5590" y="21333"/>
                  </a:lnTo>
                  <a:lnTo>
                    <a:pt x="5552" y="21296"/>
                  </a:lnTo>
                  <a:lnTo>
                    <a:pt x="5451" y="21225"/>
                  </a:lnTo>
                  <a:lnTo>
                    <a:pt x="5504" y="21211"/>
                  </a:lnTo>
                  <a:lnTo>
                    <a:pt x="5535" y="21183"/>
                  </a:lnTo>
                  <a:lnTo>
                    <a:pt x="5546" y="21145"/>
                  </a:lnTo>
                  <a:lnTo>
                    <a:pt x="5540" y="21097"/>
                  </a:lnTo>
                  <a:lnTo>
                    <a:pt x="5488" y="21058"/>
                  </a:lnTo>
                  <a:lnTo>
                    <a:pt x="5500" y="21032"/>
                  </a:lnTo>
                  <a:lnTo>
                    <a:pt x="5553" y="21032"/>
                  </a:lnTo>
                  <a:lnTo>
                    <a:pt x="5632" y="21068"/>
                  </a:lnTo>
                  <a:lnTo>
                    <a:pt x="5752" y="21197"/>
                  </a:lnTo>
                  <a:lnTo>
                    <a:pt x="5810" y="21234"/>
                  </a:lnTo>
                  <a:lnTo>
                    <a:pt x="5862" y="21199"/>
                  </a:lnTo>
                  <a:lnTo>
                    <a:pt x="5795" y="21147"/>
                  </a:lnTo>
                  <a:lnTo>
                    <a:pt x="5759" y="21106"/>
                  </a:lnTo>
                  <a:lnTo>
                    <a:pt x="5718" y="21071"/>
                  </a:lnTo>
                  <a:lnTo>
                    <a:pt x="5380" y="20907"/>
                  </a:lnTo>
                  <a:lnTo>
                    <a:pt x="5363" y="20881"/>
                  </a:lnTo>
                  <a:lnTo>
                    <a:pt x="5443" y="20889"/>
                  </a:lnTo>
                  <a:lnTo>
                    <a:pt x="5616" y="20942"/>
                  </a:lnTo>
                  <a:lnTo>
                    <a:pt x="5692" y="20947"/>
                  </a:lnTo>
                  <a:lnTo>
                    <a:pt x="5731" y="20929"/>
                  </a:lnTo>
                  <a:lnTo>
                    <a:pt x="5749" y="20875"/>
                  </a:lnTo>
                  <a:lnTo>
                    <a:pt x="5786" y="20851"/>
                  </a:lnTo>
                  <a:lnTo>
                    <a:pt x="5835" y="20856"/>
                  </a:lnTo>
                  <a:lnTo>
                    <a:pt x="6009" y="20951"/>
                  </a:lnTo>
                  <a:lnTo>
                    <a:pt x="5870" y="20783"/>
                  </a:lnTo>
                  <a:lnTo>
                    <a:pt x="5834" y="20766"/>
                  </a:lnTo>
                  <a:lnTo>
                    <a:pt x="5801" y="20759"/>
                  </a:lnTo>
                  <a:lnTo>
                    <a:pt x="5775" y="20733"/>
                  </a:lnTo>
                  <a:lnTo>
                    <a:pt x="5770" y="20700"/>
                  </a:lnTo>
                  <a:lnTo>
                    <a:pt x="5805" y="20673"/>
                  </a:lnTo>
                  <a:lnTo>
                    <a:pt x="5812" y="20654"/>
                  </a:lnTo>
                  <a:lnTo>
                    <a:pt x="5789" y="20621"/>
                  </a:lnTo>
                  <a:lnTo>
                    <a:pt x="5760" y="20586"/>
                  </a:lnTo>
                  <a:lnTo>
                    <a:pt x="5744" y="20556"/>
                  </a:lnTo>
                  <a:lnTo>
                    <a:pt x="5692" y="20428"/>
                  </a:lnTo>
                  <a:lnTo>
                    <a:pt x="5598" y="20342"/>
                  </a:lnTo>
                  <a:lnTo>
                    <a:pt x="5477" y="20269"/>
                  </a:lnTo>
                  <a:lnTo>
                    <a:pt x="5348" y="20173"/>
                  </a:lnTo>
                  <a:lnTo>
                    <a:pt x="5435" y="20178"/>
                  </a:lnTo>
                  <a:lnTo>
                    <a:pt x="5444" y="20152"/>
                  </a:lnTo>
                  <a:lnTo>
                    <a:pt x="5425" y="20113"/>
                  </a:lnTo>
                  <a:lnTo>
                    <a:pt x="5424" y="20079"/>
                  </a:lnTo>
                  <a:lnTo>
                    <a:pt x="5451" y="20044"/>
                  </a:lnTo>
                  <a:lnTo>
                    <a:pt x="5478" y="20024"/>
                  </a:lnTo>
                  <a:lnTo>
                    <a:pt x="5516" y="20036"/>
                  </a:lnTo>
                  <a:lnTo>
                    <a:pt x="5579" y="20100"/>
                  </a:lnTo>
                  <a:lnTo>
                    <a:pt x="5597" y="20148"/>
                  </a:lnTo>
                  <a:lnTo>
                    <a:pt x="5612" y="20259"/>
                  </a:lnTo>
                  <a:lnTo>
                    <a:pt x="5650" y="20311"/>
                  </a:lnTo>
                  <a:lnTo>
                    <a:pt x="5872" y="20351"/>
                  </a:lnTo>
                  <a:lnTo>
                    <a:pt x="5993" y="20332"/>
                  </a:lnTo>
                  <a:lnTo>
                    <a:pt x="6042" y="20304"/>
                  </a:lnTo>
                  <a:lnTo>
                    <a:pt x="6027" y="20203"/>
                  </a:lnTo>
                  <a:lnTo>
                    <a:pt x="6026" y="20083"/>
                  </a:lnTo>
                  <a:lnTo>
                    <a:pt x="5821" y="19969"/>
                  </a:lnTo>
                  <a:lnTo>
                    <a:pt x="5741" y="19891"/>
                  </a:lnTo>
                  <a:lnTo>
                    <a:pt x="5787" y="19833"/>
                  </a:lnTo>
                  <a:lnTo>
                    <a:pt x="5749" y="19807"/>
                  </a:lnTo>
                  <a:lnTo>
                    <a:pt x="5740" y="19794"/>
                  </a:lnTo>
                  <a:lnTo>
                    <a:pt x="5740" y="19779"/>
                  </a:lnTo>
                  <a:lnTo>
                    <a:pt x="5729" y="19746"/>
                  </a:lnTo>
                  <a:lnTo>
                    <a:pt x="5821" y="19786"/>
                  </a:lnTo>
                  <a:lnTo>
                    <a:pt x="5933" y="19849"/>
                  </a:lnTo>
                  <a:lnTo>
                    <a:pt x="6038" y="19920"/>
                  </a:lnTo>
                  <a:lnTo>
                    <a:pt x="6141" y="20019"/>
                  </a:lnTo>
                  <a:lnTo>
                    <a:pt x="6193" y="20046"/>
                  </a:lnTo>
                  <a:lnTo>
                    <a:pt x="6247" y="20058"/>
                  </a:lnTo>
                  <a:lnTo>
                    <a:pt x="6286" y="20048"/>
                  </a:lnTo>
                  <a:lnTo>
                    <a:pt x="6303" y="20012"/>
                  </a:lnTo>
                  <a:lnTo>
                    <a:pt x="6291" y="19841"/>
                  </a:lnTo>
                  <a:lnTo>
                    <a:pt x="6378" y="19932"/>
                  </a:lnTo>
                  <a:lnTo>
                    <a:pt x="6390" y="20030"/>
                  </a:lnTo>
                  <a:lnTo>
                    <a:pt x="6420" y="20108"/>
                  </a:lnTo>
                  <a:lnTo>
                    <a:pt x="6558" y="20136"/>
                  </a:lnTo>
                  <a:lnTo>
                    <a:pt x="6518" y="20038"/>
                  </a:lnTo>
                  <a:lnTo>
                    <a:pt x="6524" y="19841"/>
                  </a:lnTo>
                  <a:lnTo>
                    <a:pt x="6503" y="19740"/>
                  </a:lnTo>
                  <a:lnTo>
                    <a:pt x="6597" y="19774"/>
                  </a:lnTo>
                  <a:lnTo>
                    <a:pt x="6678" y="19919"/>
                  </a:lnTo>
                  <a:lnTo>
                    <a:pt x="6772" y="19927"/>
                  </a:lnTo>
                  <a:lnTo>
                    <a:pt x="6758" y="19915"/>
                  </a:lnTo>
                  <a:lnTo>
                    <a:pt x="6747" y="19884"/>
                  </a:lnTo>
                  <a:lnTo>
                    <a:pt x="6751" y="19847"/>
                  </a:lnTo>
                  <a:lnTo>
                    <a:pt x="6785" y="19821"/>
                  </a:lnTo>
                  <a:lnTo>
                    <a:pt x="6817" y="19825"/>
                  </a:lnTo>
                  <a:lnTo>
                    <a:pt x="6836" y="19847"/>
                  </a:lnTo>
                  <a:lnTo>
                    <a:pt x="6853" y="19856"/>
                  </a:lnTo>
                  <a:lnTo>
                    <a:pt x="6882" y="19827"/>
                  </a:lnTo>
                  <a:lnTo>
                    <a:pt x="6889" y="19771"/>
                  </a:lnTo>
                  <a:lnTo>
                    <a:pt x="6853" y="19706"/>
                  </a:lnTo>
                  <a:lnTo>
                    <a:pt x="6803" y="19643"/>
                  </a:lnTo>
                  <a:lnTo>
                    <a:pt x="6758" y="19596"/>
                  </a:lnTo>
                  <a:lnTo>
                    <a:pt x="6551" y="19437"/>
                  </a:lnTo>
                  <a:lnTo>
                    <a:pt x="6499" y="19372"/>
                  </a:lnTo>
                  <a:lnTo>
                    <a:pt x="6622" y="19409"/>
                  </a:lnTo>
                  <a:lnTo>
                    <a:pt x="6852" y="19572"/>
                  </a:lnTo>
                  <a:lnTo>
                    <a:pt x="6940" y="19602"/>
                  </a:lnTo>
                  <a:lnTo>
                    <a:pt x="6998" y="19579"/>
                  </a:lnTo>
                  <a:lnTo>
                    <a:pt x="7028" y="19535"/>
                  </a:lnTo>
                  <a:lnTo>
                    <a:pt x="7041" y="19484"/>
                  </a:lnTo>
                  <a:lnTo>
                    <a:pt x="7033" y="19368"/>
                  </a:lnTo>
                  <a:lnTo>
                    <a:pt x="7025" y="19335"/>
                  </a:lnTo>
                  <a:lnTo>
                    <a:pt x="6996" y="19312"/>
                  </a:lnTo>
                  <a:lnTo>
                    <a:pt x="6740" y="19155"/>
                  </a:lnTo>
                  <a:lnTo>
                    <a:pt x="6691" y="19105"/>
                  </a:lnTo>
                  <a:lnTo>
                    <a:pt x="6783" y="19109"/>
                  </a:lnTo>
                  <a:lnTo>
                    <a:pt x="6882" y="19167"/>
                  </a:lnTo>
                  <a:lnTo>
                    <a:pt x="7014" y="19257"/>
                  </a:lnTo>
                  <a:lnTo>
                    <a:pt x="7138" y="19306"/>
                  </a:lnTo>
                  <a:lnTo>
                    <a:pt x="7225" y="19244"/>
                  </a:lnTo>
                  <a:lnTo>
                    <a:pt x="7183" y="19206"/>
                  </a:lnTo>
                  <a:lnTo>
                    <a:pt x="7131" y="19139"/>
                  </a:lnTo>
                  <a:lnTo>
                    <a:pt x="7100" y="19112"/>
                  </a:lnTo>
                  <a:lnTo>
                    <a:pt x="7045" y="19084"/>
                  </a:lnTo>
                  <a:lnTo>
                    <a:pt x="6940" y="19041"/>
                  </a:lnTo>
                  <a:lnTo>
                    <a:pt x="6890" y="19007"/>
                  </a:lnTo>
                  <a:lnTo>
                    <a:pt x="6940" y="18999"/>
                  </a:lnTo>
                  <a:lnTo>
                    <a:pt x="6994" y="18994"/>
                  </a:lnTo>
                  <a:lnTo>
                    <a:pt x="7045" y="18997"/>
                  </a:lnTo>
                  <a:lnTo>
                    <a:pt x="7102" y="19008"/>
                  </a:lnTo>
                  <a:lnTo>
                    <a:pt x="7146" y="19026"/>
                  </a:lnTo>
                  <a:lnTo>
                    <a:pt x="7225" y="19075"/>
                  </a:lnTo>
                  <a:lnTo>
                    <a:pt x="7263" y="19093"/>
                  </a:lnTo>
                  <a:lnTo>
                    <a:pt x="7356" y="19114"/>
                  </a:lnTo>
                  <a:lnTo>
                    <a:pt x="7361" y="19088"/>
                  </a:lnTo>
                  <a:lnTo>
                    <a:pt x="7353" y="19039"/>
                  </a:lnTo>
                  <a:lnTo>
                    <a:pt x="7403" y="18984"/>
                  </a:lnTo>
                  <a:lnTo>
                    <a:pt x="7338" y="18936"/>
                  </a:lnTo>
                  <a:lnTo>
                    <a:pt x="7337" y="18898"/>
                  </a:lnTo>
                  <a:lnTo>
                    <a:pt x="7381" y="18872"/>
                  </a:lnTo>
                  <a:lnTo>
                    <a:pt x="7455" y="18859"/>
                  </a:lnTo>
                  <a:lnTo>
                    <a:pt x="7350" y="18792"/>
                  </a:lnTo>
                  <a:lnTo>
                    <a:pt x="7145" y="18763"/>
                  </a:lnTo>
                  <a:lnTo>
                    <a:pt x="7041" y="18719"/>
                  </a:lnTo>
                  <a:lnTo>
                    <a:pt x="7086" y="18708"/>
                  </a:lnTo>
                  <a:lnTo>
                    <a:pt x="7117" y="18686"/>
                  </a:lnTo>
                  <a:lnTo>
                    <a:pt x="7128" y="18654"/>
                  </a:lnTo>
                  <a:lnTo>
                    <a:pt x="7112" y="18612"/>
                  </a:lnTo>
                  <a:lnTo>
                    <a:pt x="7105" y="18574"/>
                  </a:lnTo>
                  <a:lnTo>
                    <a:pt x="7136" y="18551"/>
                  </a:lnTo>
                  <a:lnTo>
                    <a:pt x="7396" y="18463"/>
                  </a:lnTo>
                  <a:lnTo>
                    <a:pt x="7437" y="18423"/>
                  </a:lnTo>
                  <a:lnTo>
                    <a:pt x="7465" y="18330"/>
                  </a:lnTo>
                  <a:lnTo>
                    <a:pt x="7507" y="18267"/>
                  </a:lnTo>
                  <a:lnTo>
                    <a:pt x="7569" y="18233"/>
                  </a:lnTo>
                  <a:lnTo>
                    <a:pt x="7610" y="18195"/>
                  </a:lnTo>
                  <a:lnTo>
                    <a:pt x="7586" y="18120"/>
                  </a:lnTo>
                  <a:lnTo>
                    <a:pt x="7493" y="18045"/>
                  </a:lnTo>
                  <a:lnTo>
                    <a:pt x="7403" y="18043"/>
                  </a:lnTo>
                  <a:lnTo>
                    <a:pt x="7315" y="18052"/>
                  </a:lnTo>
                  <a:lnTo>
                    <a:pt x="7228" y="18014"/>
                  </a:lnTo>
                  <a:lnTo>
                    <a:pt x="7514" y="17922"/>
                  </a:lnTo>
                  <a:lnTo>
                    <a:pt x="7613" y="17861"/>
                  </a:lnTo>
                  <a:lnTo>
                    <a:pt x="7688" y="17764"/>
                  </a:lnTo>
                  <a:lnTo>
                    <a:pt x="7790" y="17781"/>
                  </a:lnTo>
                  <a:lnTo>
                    <a:pt x="7825" y="17717"/>
                  </a:lnTo>
                  <a:lnTo>
                    <a:pt x="7816" y="17622"/>
                  </a:lnTo>
                  <a:lnTo>
                    <a:pt x="7785" y="17545"/>
                  </a:lnTo>
                  <a:lnTo>
                    <a:pt x="7712" y="17504"/>
                  </a:lnTo>
                  <a:lnTo>
                    <a:pt x="7614" y="17517"/>
                  </a:lnTo>
                  <a:lnTo>
                    <a:pt x="7507" y="17545"/>
                  </a:lnTo>
                  <a:lnTo>
                    <a:pt x="7402" y="17550"/>
                  </a:lnTo>
                  <a:lnTo>
                    <a:pt x="7430" y="17539"/>
                  </a:lnTo>
                  <a:lnTo>
                    <a:pt x="7444" y="17526"/>
                  </a:lnTo>
                  <a:lnTo>
                    <a:pt x="7452" y="17510"/>
                  </a:lnTo>
                  <a:lnTo>
                    <a:pt x="7466" y="17492"/>
                  </a:lnTo>
                  <a:lnTo>
                    <a:pt x="7413" y="17457"/>
                  </a:lnTo>
                  <a:lnTo>
                    <a:pt x="7465" y="17444"/>
                  </a:lnTo>
                  <a:lnTo>
                    <a:pt x="7639" y="17437"/>
                  </a:lnTo>
                  <a:lnTo>
                    <a:pt x="7652" y="17424"/>
                  </a:lnTo>
                  <a:lnTo>
                    <a:pt x="7637" y="17380"/>
                  </a:lnTo>
                  <a:lnTo>
                    <a:pt x="7643" y="17367"/>
                  </a:lnTo>
                  <a:lnTo>
                    <a:pt x="7670" y="17364"/>
                  </a:lnTo>
                  <a:lnTo>
                    <a:pt x="7716" y="17373"/>
                  </a:lnTo>
                  <a:lnTo>
                    <a:pt x="7738" y="17374"/>
                  </a:lnTo>
                  <a:lnTo>
                    <a:pt x="7782" y="17370"/>
                  </a:lnTo>
                  <a:lnTo>
                    <a:pt x="7827" y="17371"/>
                  </a:lnTo>
                  <a:lnTo>
                    <a:pt x="7918" y="17384"/>
                  </a:lnTo>
                  <a:lnTo>
                    <a:pt x="7887" y="17228"/>
                  </a:lnTo>
                  <a:lnTo>
                    <a:pt x="7887" y="17187"/>
                  </a:lnTo>
                  <a:lnTo>
                    <a:pt x="7906" y="17155"/>
                  </a:lnTo>
                  <a:lnTo>
                    <a:pt x="7975" y="17104"/>
                  </a:lnTo>
                  <a:lnTo>
                    <a:pt x="7998" y="17068"/>
                  </a:lnTo>
                  <a:lnTo>
                    <a:pt x="7996" y="17025"/>
                  </a:lnTo>
                  <a:lnTo>
                    <a:pt x="7957" y="16949"/>
                  </a:lnTo>
                  <a:lnTo>
                    <a:pt x="7957" y="16907"/>
                  </a:lnTo>
                  <a:lnTo>
                    <a:pt x="8115" y="16705"/>
                  </a:lnTo>
                  <a:lnTo>
                    <a:pt x="8125" y="16663"/>
                  </a:lnTo>
                  <a:lnTo>
                    <a:pt x="8115" y="16634"/>
                  </a:lnTo>
                  <a:lnTo>
                    <a:pt x="8091" y="16595"/>
                  </a:lnTo>
                  <a:lnTo>
                    <a:pt x="8060" y="16566"/>
                  </a:lnTo>
                  <a:lnTo>
                    <a:pt x="8031" y="16558"/>
                  </a:lnTo>
                  <a:lnTo>
                    <a:pt x="7944" y="16566"/>
                  </a:lnTo>
                  <a:lnTo>
                    <a:pt x="7834" y="16553"/>
                  </a:lnTo>
                  <a:lnTo>
                    <a:pt x="7725" y="16522"/>
                  </a:lnTo>
                  <a:lnTo>
                    <a:pt x="7642" y="16479"/>
                  </a:lnTo>
                  <a:lnTo>
                    <a:pt x="7757" y="16499"/>
                  </a:lnTo>
                  <a:lnTo>
                    <a:pt x="8159" y="16516"/>
                  </a:lnTo>
                  <a:lnTo>
                    <a:pt x="8145" y="16527"/>
                  </a:lnTo>
                  <a:lnTo>
                    <a:pt x="8119" y="16563"/>
                  </a:lnTo>
                  <a:lnTo>
                    <a:pt x="8178" y="16587"/>
                  </a:lnTo>
                  <a:lnTo>
                    <a:pt x="8234" y="16605"/>
                  </a:lnTo>
                  <a:lnTo>
                    <a:pt x="8345" y="16629"/>
                  </a:lnTo>
                  <a:lnTo>
                    <a:pt x="8352" y="16590"/>
                  </a:lnTo>
                  <a:lnTo>
                    <a:pt x="8471" y="16618"/>
                  </a:lnTo>
                  <a:lnTo>
                    <a:pt x="8520" y="16559"/>
                  </a:lnTo>
                  <a:lnTo>
                    <a:pt x="8559" y="16386"/>
                  </a:lnTo>
                  <a:lnTo>
                    <a:pt x="8344" y="16456"/>
                  </a:lnTo>
                  <a:lnTo>
                    <a:pt x="8328" y="16439"/>
                  </a:lnTo>
                  <a:lnTo>
                    <a:pt x="8349" y="16287"/>
                  </a:lnTo>
                  <a:lnTo>
                    <a:pt x="8213" y="16287"/>
                  </a:lnTo>
                  <a:lnTo>
                    <a:pt x="8164" y="16294"/>
                  </a:lnTo>
                  <a:lnTo>
                    <a:pt x="8129" y="16321"/>
                  </a:lnTo>
                  <a:lnTo>
                    <a:pt x="8159" y="16327"/>
                  </a:lnTo>
                  <a:lnTo>
                    <a:pt x="8221" y="16345"/>
                  </a:lnTo>
                  <a:lnTo>
                    <a:pt x="8250" y="16350"/>
                  </a:lnTo>
                  <a:lnTo>
                    <a:pt x="8216" y="16391"/>
                  </a:lnTo>
                  <a:lnTo>
                    <a:pt x="8163" y="16391"/>
                  </a:lnTo>
                  <a:lnTo>
                    <a:pt x="8102" y="16380"/>
                  </a:lnTo>
                  <a:lnTo>
                    <a:pt x="8035" y="16388"/>
                  </a:lnTo>
                  <a:lnTo>
                    <a:pt x="8025" y="16346"/>
                  </a:lnTo>
                  <a:lnTo>
                    <a:pt x="8004" y="16313"/>
                  </a:lnTo>
                  <a:lnTo>
                    <a:pt x="7970" y="16293"/>
                  </a:lnTo>
                  <a:lnTo>
                    <a:pt x="7926" y="16285"/>
                  </a:lnTo>
                  <a:lnTo>
                    <a:pt x="7906" y="16257"/>
                  </a:lnTo>
                  <a:lnTo>
                    <a:pt x="8179" y="16169"/>
                  </a:lnTo>
                  <a:lnTo>
                    <a:pt x="8344" y="16145"/>
                  </a:lnTo>
                  <a:lnTo>
                    <a:pt x="8423" y="16123"/>
                  </a:lnTo>
                  <a:lnTo>
                    <a:pt x="8477" y="16072"/>
                  </a:lnTo>
                  <a:lnTo>
                    <a:pt x="8345" y="16068"/>
                  </a:lnTo>
                  <a:lnTo>
                    <a:pt x="8230" y="16087"/>
                  </a:lnTo>
                  <a:lnTo>
                    <a:pt x="8012" y="16155"/>
                  </a:lnTo>
                  <a:lnTo>
                    <a:pt x="7993" y="16129"/>
                  </a:lnTo>
                  <a:lnTo>
                    <a:pt x="8030" y="16087"/>
                  </a:lnTo>
                  <a:lnTo>
                    <a:pt x="8055" y="16041"/>
                  </a:lnTo>
                  <a:lnTo>
                    <a:pt x="8092" y="15998"/>
                  </a:lnTo>
                  <a:lnTo>
                    <a:pt x="8160" y="15967"/>
                  </a:lnTo>
                  <a:lnTo>
                    <a:pt x="8068" y="15964"/>
                  </a:lnTo>
                  <a:lnTo>
                    <a:pt x="7974" y="15987"/>
                  </a:lnTo>
                  <a:lnTo>
                    <a:pt x="7801" y="16052"/>
                  </a:lnTo>
                  <a:lnTo>
                    <a:pt x="7776" y="15990"/>
                  </a:lnTo>
                  <a:lnTo>
                    <a:pt x="7719" y="15967"/>
                  </a:lnTo>
                  <a:lnTo>
                    <a:pt x="7655" y="15950"/>
                  </a:lnTo>
                  <a:lnTo>
                    <a:pt x="7622" y="15905"/>
                  </a:lnTo>
                  <a:lnTo>
                    <a:pt x="7780" y="15810"/>
                  </a:lnTo>
                  <a:lnTo>
                    <a:pt x="7814" y="15775"/>
                  </a:lnTo>
                  <a:lnTo>
                    <a:pt x="7716" y="15773"/>
                  </a:lnTo>
                  <a:lnTo>
                    <a:pt x="7681" y="15783"/>
                  </a:lnTo>
                  <a:lnTo>
                    <a:pt x="7699" y="15743"/>
                  </a:lnTo>
                  <a:lnTo>
                    <a:pt x="7712" y="15696"/>
                  </a:lnTo>
                  <a:lnTo>
                    <a:pt x="7711" y="15645"/>
                  </a:lnTo>
                  <a:lnTo>
                    <a:pt x="7685" y="15590"/>
                  </a:lnTo>
                  <a:lnTo>
                    <a:pt x="7642" y="15547"/>
                  </a:lnTo>
                  <a:lnTo>
                    <a:pt x="7599" y="15514"/>
                  </a:lnTo>
                  <a:lnTo>
                    <a:pt x="7584" y="15485"/>
                  </a:lnTo>
                  <a:lnTo>
                    <a:pt x="7622" y="15458"/>
                  </a:lnTo>
                  <a:lnTo>
                    <a:pt x="7545" y="15407"/>
                  </a:lnTo>
                  <a:lnTo>
                    <a:pt x="7511" y="15393"/>
                  </a:lnTo>
                  <a:lnTo>
                    <a:pt x="7636" y="15391"/>
                  </a:lnTo>
                  <a:lnTo>
                    <a:pt x="7794" y="15411"/>
                  </a:lnTo>
                  <a:lnTo>
                    <a:pt x="7919" y="15404"/>
                  </a:lnTo>
                  <a:lnTo>
                    <a:pt x="7945" y="15320"/>
                  </a:lnTo>
                  <a:lnTo>
                    <a:pt x="7887" y="15244"/>
                  </a:lnTo>
                  <a:lnTo>
                    <a:pt x="7919" y="15189"/>
                  </a:lnTo>
                  <a:lnTo>
                    <a:pt x="7996" y="15154"/>
                  </a:lnTo>
                  <a:lnTo>
                    <a:pt x="8068" y="15142"/>
                  </a:lnTo>
                  <a:lnTo>
                    <a:pt x="8167" y="15157"/>
                  </a:lnTo>
                  <a:lnTo>
                    <a:pt x="8281" y="15197"/>
                  </a:lnTo>
                  <a:lnTo>
                    <a:pt x="8370" y="15255"/>
                  </a:lnTo>
                  <a:lnTo>
                    <a:pt x="8393" y="15326"/>
                  </a:lnTo>
                  <a:lnTo>
                    <a:pt x="8412" y="15351"/>
                  </a:lnTo>
                  <a:lnTo>
                    <a:pt x="8520" y="15457"/>
                  </a:lnTo>
                  <a:lnTo>
                    <a:pt x="8595" y="15482"/>
                  </a:lnTo>
                  <a:lnTo>
                    <a:pt x="8641" y="15480"/>
                  </a:lnTo>
                  <a:lnTo>
                    <a:pt x="8724" y="15444"/>
                  </a:lnTo>
                  <a:lnTo>
                    <a:pt x="8743" y="15383"/>
                  </a:lnTo>
                  <a:lnTo>
                    <a:pt x="8714" y="15286"/>
                  </a:lnTo>
                  <a:lnTo>
                    <a:pt x="8736" y="15210"/>
                  </a:lnTo>
                  <a:lnTo>
                    <a:pt x="8893" y="15215"/>
                  </a:lnTo>
                  <a:lnTo>
                    <a:pt x="8723" y="15074"/>
                  </a:lnTo>
                  <a:lnTo>
                    <a:pt x="8615" y="15007"/>
                  </a:lnTo>
                  <a:lnTo>
                    <a:pt x="8524" y="14994"/>
                  </a:lnTo>
                  <a:lnTo>
                    <a:pt x="8464" y="14978"/>
                  </a:lnTo>
                  <a:lnTo>
                    <a:pt x="8373" y="14835"/>
                  </a:lnTo>
                  <a:lnTo>
                    <a:pt x="8310" y="14790"/>
                  </a:lnTo>
                  <a:lnTo>
                    <a:pt x="8334" y="14759"/>
                  </a:lnTo>
                  <a:lnTo>
                    <a:pt x="8520" y="14616"/>
                  </a:lnTo>
                  <a:lnTo>
                    <a:pt x="8565" y="14599"/>
                  </a:lnTo>
                  <a:lnTo>
                    <a:pt x="8774" y="14434"/>
                  </a:lnTo>
                  <a:lnTo>
                    <a:pt x="8827" y="14372"/>
                  </a:lnTo>
                  <a:lnTo>
                    <a:pt x="8867" y="14296"/>
                  </a:lnTo>
                  <a:lnTo>
                    <a:pt x="8904" y="14367"/>
                  </a:lnTo>
                  <a:lnTo>
                    <a:pt x="8895" y="14437"/>
                  </a:lnTo>
                  <a:lnTo>
                    <a:pt x="8838" y="14548"/>
                  </a:lnTo>
                  <a:lnTo>
                    <a:pt x="8894" y="14557"/>
                  </a:lnTo>
                  <a:lnTo>
                    <a:pt x="8916" y="14555"/>
                  </a:lnTo>
                  <a:lnTo>
                    <a:pt x="8921" y="14590"/>
                  </a:lnTo>
                  <a:lnTo>
                    <a:pt x="8912" y="14620"/>
                  </a:lnTo>
                  <a:lnTo>
                    <a:pt x="8860" y="14679"/>
                  </a:lnTo>
                  <a:lnTo>
                    <a:pt x="8980" y="14742"/>
                  </a:lnTo>
                  <a:lnTo>
                    <a:pt x="9027" y="14761"/>
                  </a:lnTo>
                  <a:lnTo>
                    <a:pt x="9057" y="14946"/>
                  </a:lnTo>
                  <a:lnTo>
                    <a:pt x="9113" y="15028"/>
                  </a:lnTo>
                  <a:lnTo>
                    <a:pt x="9232" y="15103"/>
                  </a:lnTo>
                  <a:lnTo>
                    <a:pt x="9281" y="15117"/>
                  </a:lnTo>
                  <a:lnTo>
                    <a:pt x="9334" y="15122"/>
                  </a:lnTo>
                  <a:lnTo>
                    <a:pt x="9391" y="15118"/>
                  </a:lnTo>
                  <a:lnTo>
                    <a:pt x="9447" y="15104"/>
                  </a:lnTo>
                  <a:lnTo>
                    <a:pt x="9501" y="15079"/>
                  </a:lnTo>
                  <a:lnTo>
                    <a:pt x="9569" y="15028"/>
                  </a:lnTo>
                  <a:lnTo>
                    <a:pt x="9624" y="15009"/>
                  </a:lnTo>
                  <a:lnTo>
                    <a:pt x="9575" y="14973"/>
                  </a:lnTo>
                  <a:lnTo>
                    <a:pt x="9554" y="14960"/>
                  </a:lnTo>
                  <a:lnTo>
                    <a:pt x="9591" y="14920"/>
                  </a:lnTo>
                  <a:lnTo>
                    <a:pt x="9635" y="14925"/>
                  </a:lnTo>
                  <a:lnTo>
                    <a:pt x="9681" y="14943"/>
                  </a:lnTo>
                  <a:lnTo>
                    <a:pt x="9720" y="14943"/>
                  </a:lnTo>
                  <a:lnTo>
                    <a:pt x="9738" y="14921"/>
                  </a:lnTo>
                  <a:lnTo>
                    <a:pt x="9756" y="14855"/>
                  </a:lnTo>
                  <a:lnTo>
                    <a:pt x="9774" y="14821"/>
                  </a:lnTo>
                  <a:lnTo>
                    <a:pt x="9778" y="14965"/>
                  </a:lnTo>
                  <a:lnTo>
                    <a:pt x="9791" y="15025"/>
                  </a:lnTo>
                  <a:lnTo>
                    <a:pt x="9847" y="15075"/>
                  </a:lnTo>
                  <a:lnTo>
                    <a:pt x="9923" y="15091"/>
                  </a:lnTo>
                  <a:lnTo>
                    <a:pt x="9937" y="15039"/>
                  </a:lnTo>
                  <a:lnTo>
                    <a:pt x="9929" y="14962"/>
                  </a:lnTo>
                  <a:lnTo>
                    <a:pt x="9935" y="14906"/>
                  </a:lnTo>
                  <a:lnTo>
                    <a:pt x="9979" y="14957"/>
                  </a:lnTo>
                  <a:lnTo>
                    <a:pt x="10031" y="14990"/>
                  </a:lnTo>
                  <a:lnTo>
                    <a:pt x="10089" y="15007"/>
                  </a:lnTo>
                  <a:lnTo>
                    <a:pt x="10152" y="15008"/>
                  </a:lnTo>
                  <a:lnTo>
                    <a:pt x="10172" y="14975"/>
                  </a:lnTo>
                  <a:lnTo>
                    <a:pt x="10208" y="14992"/>
                  </a:lnTo>
                  <a:lnTo>
                    <a:pt x="10246" y="15023"/>
                  </a:lnTo>
                  <a:lnTo>
                    <a:pt x="10280" y="15035"/>
                  </a:lnTo>
                  <a:lnTo>
                    <a:pt x="10318" y="15011"/>
                  </a:lnTo>
                  <a:lnTo>
                    <a:pt x="10314" y="14989"/>
                  </a:lnTo>
                  <a:lnTo>
                    <a:pt x="10310" y="14968"/>
                  </a:lnTo>
                  <a:lnTo>
                    <a:pt x="10337" y="14947"/>
                  </a:lnTo>
                  <a:lnTo>
                    <a:pt x="10465" y="14878"/>
                  </a:lnTo>
                  <a:lnTo>
                    <a:pt x="10530" y="14852"/>
                  </a:lnTo>
                  <a:lnTo>
                    <a:pt x="10607" y="14858"/>
                  </a:lnTo>
                  <a:lnTo>
                    <a:pt x="10599" y="14878"/>
                  </a:lnTo>
                  <a:lnTo>
                    <a:pt x="10593" y="14920"/>
                  </a:lnTo>
                  <a:lnTo>
                    <a:pt x="10599" y="14961"/>
                  </a:lnTo>
                  <a:lnTo>
                    <a:pt x="10630" y="14988"/>
                  </a:lnTo>
                  <a:lnTo>
                    <a:pt x="10671" y="14982"/>
                  </a:lnTo>
                  <a:lnTo>
                    <a:pt x="10684" y="14952"/>
                  </a:lnTo>
                  <a:lnTo>
                    <a:pt x="10686" y="14917"/>
                  </a:lnTo>
                  <a:lnTo>
                    <a:pt x="10699" y="14861"/>
                  </a:lnTo>
                  <a:lnTo>
                    <a:pt x="10682" y="14797"/>
                  </a:lnTo>
                  <a:lnTo>
                    <a:pt x="10686" y="14742"/>
                  </a:lnTo>
                  <a:lnTo>
                    <a:pt x="10766" y="14733"/>
                  </a:lnTo>
                  <a:lnTo>
                    <a:pt x="10775" y="14749"/>
                  </a:lnTo>
                  <a:lnTo>
                    <a:pt x="10770" y="14778"/>
                  </a:lnTo>
                  <a:lnTo>
                    <a:pt x="10778" y="14804"/>
                  </a:lnTo>
                  <a:lnTo>
                    <a:pt x="10826" y="14816"/>
                  </a:lnTo>
                  <a:lnTo>
                    <a:pt x="10848" y="14806"/>
                  </a:lnTo>
                  <a:lnTo>
                    <a:pt x="10912" y="14754"/>
                  </a:lnTo>
                  <a:lnTo>
                    <a:pt x="10925" y="14735"/>
                  </a:lnTo>
                  <a:lnTo>
                    <a:pt x="10942" y="14650"/>
                  </a:lnTo>
                  <a:lnTo>
                    <a:pt x="10940" y="14578"/>
                  </a:lnTo>
                  <a:lnTo>
                    <a:pt x="10898" y="14517"/>
                  </a:lnTo>
                  <a:lnTo>
                    <a:pt x="10709" y="14419"/>
                  </a:lnTo>
                  <a:lnTo>
                    <a:pt x="10668" y="14376"/>
                  </a:lnTo>
                  <a:lnTo>
                    <a:pt x="10641" y="14321"/>
                  </a:lnTo>
                  <a:lnTo>
                    <a:pt x="10588" y="14243"/>
                  </a:lnTo>
                  <a:lnTo>
                    <a:pt x="10545" y="14209"/>
                  </a:lnTo>
                  <a:lnTo>
                    <a:pt x="10390" y="14100"/>
                  </a:lnTo>
                  <a:lnTo>
                    <a:pt x="10348" y="14079"/>
                  </a:lnTo>
                  <a:lnTo>
                    <a:pt x="10314" y="14069"/>
                  </a:lnTo>
                  <a:lnTo>
                    <a:pt x="10204" y="14014"/>
                  </a:lnTo>
                  <a:lnTo>
                    <a:pt x="10156" y="14010"/>
                  </a:lnTo>
                  <a:lnTo>
                    <a:pt x="10062" y="14048"/>
                  </a:lnTo>
                  <a:lnTo>
                    <a:pt x="10027" y="14052"/>
                  </a:lnTo>
                  <a:lnTo>
                    <a:pt x="9952" y="14037"/>
                  </a:lnTo>
                  <a:lnTo>
                    <a:pt x="9882" y="14003"/>
                  </a:lnTo>
                  <a:lnTo>
                    <a:pt x="9744" y="13903"/>
                  </a:lnTo>
                  <a:lnTo>
                    <a:pt x="9816" y="13876"/>
                  </a:lnTo>
                  <a:lnTo>
                    <a:pt x="9876" y="13878"/>
                  </a:lnTo>
                  <a:lnTo>
                    <a:pt x="10258" y="13989"/>
                  </a:lnTo>
                  <a:lnTo>
                    <a:pt x="10457" y="14012"/>
                  </a:lnTo>
                  <a:lnTo>
                    <a:pt x="10642" y="14069"/>
                  </a:lnTo>
                  <a:lnTo>
                    <a:pt x="10814" y="14066"/>
                  </a:lnTo>
                  <a:lnTo>
                    <a:pt x="10933" y="14089"/>
                  </a:lnTo>
                  <a:lnTo>
                    <a:pt x="11018" y="14083"/>
                  </a:lnTo>
                  <a:lnTo>
                    <a:pt x="11038" y="13989"/>
                  </a:lnTo>
                  <a:lnTo>
                    <a:pt x="11007" y="13901"/>
                  </a:lnTo>
                  <a:lnTo>
                    <a:pt x="10942" y="13848"/>
                  </a:lnTo>
                  <a:lnTo>
                    <a:pt x="10852" y="13823"/>
                  </a:lnTo>
                  <a:lnTo>
                    <a:pt x="10736" y="13816"/>
                  </a:lnTo>
                  <a:lnTo>
                    <a:pt x="10854" y="13702"/>
                  </a:lnTo>
                  <a:lnTo>
                    <a:pt x="10931" y="13681"/>
                  </a:lnTo>
                  <a:lnTo>
                    <a:pt x="11019" y="13720"/>
                  </a:lnTo>
                  <a:lnTo>
                    <a:pt x="10985" y="13739"/>
                  </a:lnTo>
                  <a:lnTo>
                    <a:pt x="10967" y="13757"/>
                  </a:lnTo>
                  <a:lnTo>
                    <a:pt x="10942" y="13812"/>
                  </a:lnTo>
                  <a:lnTo>
                    <a:pt x="11087" y="13825"/>
                  </a:lnTo>
                  <a:lnTo>
                    <a:pt x="11404" y="13754"/>
                  </a:lnTo>
                  <a:lnTo>
                    <a:pt x="11562" y="13745"/>
                  </a:lnTo>
                  <a:lnTo>
                    <a:pt x="11530" y="13675"/>
                  </a:lnTo>
                  <a:lnTo>
                    <a:pt x="11575" y="13513"/>
                  </a:lnTo>
                  <a:lnTo>
                    <a:pt x="11580" y="13428"/>
                  </a:lnTo>
                  <a:lnTo>
                    <a:pt x="11507" y="13409"/>
                  </a:lnTo>
                  <a:lnTo>
                    <a:pt x="11447" y="13360"/>
                  </a:lnTo>
                  <a:lnTo>
                    <a:pt x="11417" y="13297"/>
                  </a:lnTo>
                  <a:lnTo>
                    <a:pt x="11436" y="13233"/>
                  </a:lnTo>
                  <a:lnTo>
                    <a:pt x="11486" y="13269"/>
                  </a:lnTo>
                  <a:lnTo>
                    <a:pt x="11622" y="13343"/>
                  </a:lnTo>
                  <a:lnTo>
                    <a:pt x="11679" y="13390"/>
                  </a:lnTo>
                  <a:lnTo>
                    <a:pt x="11690" y="13421"/>
                  </a:lnTo>
                  <a:lnTo>
                    <a:pt x="11697" y="13428"/>
                  </a:lnTo>
                  <a:lnTo>
                    <a:pt x="11739" y="13407"/>
                  </a:lnTo>
                  <a:lnTo>
                    <a:pt x="11792" y="13343"/>
                  </a:lnTo>
                  <a:lnTo>
                    <a:pt x="11748" y="13211"/>
                  </a:lnTo>
                  <a:lnTo>
                    <a:pt x="11795" y="13149"/>
                  </a:lnTo>
                  <a:lnTo>
                    <a:pt x="11809" y="13206"/>
                  </a:lnTo>
                  <a:lnTo>
                    <a:pt x="11844" y="13254"/>
                  </a:lnTo>
                  <a:lnTo>
                    <a:pt x="11900" y="13286"/>
                  </a:lnTo>
                  <a:lnTo>
                    <a:pt x="11976" y="13295"/>
                  </a:lnTo>
                  <a:lnTo>
                    <a:pt x="11938" y="13217"/>
                  </a:lnTo>
                  <a:lnTo>
                    <a:pt x="11908" y="13086"/>
                  </a:lnTo>
                  <a:lnTo>
                    <a:pt x="11871" y="13013"/>
                  </a:lnTo>
                  <a:lnTo>
                    <a:pt x="11764" y="12896"/>
                  </a:lnTo>
                  <a:lnTo>
                    <a:pt x="11745" y="12888"/>
                  </a:lnTo>
                  <a:lnTo>
                    <a:pt x="11761" y="12853"/>
                  </a:lnTo>
                  <a:lnTo>
                    <a:pt x="11802" y="12845"/>
                  </a:lnTo>
                  <a:lnTo>
                    <a:pt x="11851" y="12857"/>
                  </a:lnTo>
                  <a:lnTo>
                    <a:pt x="11889" y="12891"/>
                  </a:lnTo>
                  <a:lnTo>
                    <a:pt x="11975" y="13024"/>
                  </a:lnTo>
                  <a:lnTo>
                    <a:pt x="12042" y="13070"/>
                  </a:lnTo>
                  <a:lnTo>
                    <a:pt x="12138" y="13064"/>
                  </a:lnTo>
                  <a:lnTo>
                    <a:pt x="12208" y="13069"/>
                  </a:lnTo>
                  <a:lnTo>
                    <a:pt x="12255" y="13121"/>
                  </a:lnTo>
                  <a:lnTo>
                    <a:pt x="12298" y="13187"/>
                  </a:lnTo>
                  <a:lnTo>
                    <a:pt x="12353" y="13236"/>
                  </a:lnTo>
                  <a:lnTo>
                    <a:pt x="12431" y="13101"/>
                  </a:lnTo>
                  <a:lnTo>
                    <a:pt x="12432" y="13030"/>
                  </a:lnTo>
                  <a:lnTo>
                    <a:pt x="12355" y="12975"/>
                  </a:lnTo>
                  <a:lnTo>
                    <a:pt x="12164" y="12921"/>
                  </a:lnTo>
                  <a:lnTo>
                    <a:pt x="12089" y="12881"/>
                  </a:lnTo>
                  <a:lnTo>
                    <a:pt x="12048" y="12819"/>
                  </a:lnTo>
                  <a:lnTo>
                    <a:pt x="12131" y="12853"/>
                  </a:lnTo>
                  <a:lnTo>
                    <a:pt x="12213" y="12765"/>
                  </a:lnTo>
                  <a:lnTo>
                    <a:pt x="12292" y="12771"/>
                  </a:lnTo>
                  <a:lnTo>
                    <a:pt x="12315" y="12794"/>
                  </a:lnTo>
                  <a:lnTo>
                    <a:pt x="12394" y="12909"/>
                  </a:lnTo>
                  <a:lnTo>
                    <a:pt x="12420" y="12930"/>
                  </a:lnTo>
                  <a:lnTo>
                    <a:pt x="12442" y="12943"/>
                  </a:lnTo>
                  <a:lnTo>
                    <a:pt x="12464" y="12961"/>
                  </a:lnTo>
                  <a:lnTo>
                    <a:pt x="12492" y="12994"/>
                  </a:lnTo>
                  <a:lnTo>
                    <a:pt x="12532" y="12995"/>
                  </a:lnTo>
                  <a:lnTo>
                    <a:pt x="12581" y="12945"/>
                  </a:lnTo>
                  <a:lnTo>
                    <a:pt x="12645" y="12843"/>
                  </a:lnTo>
                  <a:lnTo>
                    <a:pt x="12688" y="12795"/>
                  </a:lnTo>
                  <a:lnTo>
                    <a:pt x="12784" y="12772"/>
                  </a:lnTo>
                  <a:lnTo>
                    <a:pt x="12891" y="12770"/>
                  </a:lnTo>
                  <a:lnTo>
                    <a:pt x="12970" y="12782"/>
                  </a:lnTo>
                  <a:lnTo>
                    <a:pt x="12967" y="12710"/>
                  </a:lnTo>
                  <a:lnTo>
                    <a:pt x="13005" y="12718"/>
                  </a:lnTo>
                  <a:lnTo>
                    <a:pt x="13064" y="12753"/>
                  </a:lnTo>
                  <a:lnTo>
                    <a:pt x="13118" y="12766"/>
                  </a:lnTo>
                  <a:lnTo>
                    <a:pt x="13165" y="12745"/>
                  </a:lnTo>
                  <a:lnTo>
                    <a:pt x="13203" y="12718"/>
                  </a:lnTo>
                  <a:lnTo>
                    <a:pt x="13263" y="12650"/>
                  </a:lnTo>
                  <a:lnTo>
                    <a:pt x="13214" y="12650"/>
                  </a:lnTo>
                  <a:lnTo>
                    <a:pt x="13169" y="12643"/>
                  </a:lnTo>
                  <a:lnTo>
                    <a:pt x="13125" y="12627"/>
                  </a:lnTo>
                  <a:lnTo>
                    <a:pt x="13083" y="12602"/>
                  </a:lnTo>
                  <a:lnTo>
                    <a:pt x="13128" y="12574"/>
                  </a:lnTo>
                  <a:lnTo>
                    <a:pt x="13150" y="12531"/>
                  </a:lnTo>
                  <a:lnTo>
                    <a:pt x="13133" y="12482"/>
                  </a:lnTo>
                  <a:lnTo>
                    <a:pt x="13067" y="12437"/>
                  </a:lnTo>
                  <a:lnTo>
                    <a:pt x="13498" y="12203"/>
                  </a:lnTo>
                  <a:lnTo>
                    <a:pt x="13664" y="12195"/>
                  </a:lnTo>
                  <a:lnTo>
                    <a:pt x="13592" y="12150"/>
                  </a:lnTo>
                  <a:lnTo>
                    <a:pt x="13677" y="11999"/>
                  </a:lnTo>
                  <a:lnTo>
                    <a:pt x="13723" y="11949"/>
                  </a:lnTo>
                  <a:lnTo>
                    <a:pt x="13784" y="11980"/>
                  </a:lnTo>
                  <a:lnTo>
                    <a:pt x="13852" y="11922"/>
                  </a:lnTo>
                  <a:lnTo>
                    <a:pt x="14055" y="12021"/>
                  </a:lnTo>
                  <a:lnTo>
                    <a:pt x="14126" y="11966"/>
                  </a:lnTo>
                  <a:lnTo>
                    <a:pt x="14005" y="11912"/>
                  </a:lnTo>
                  <a:lnTo>
                    <a:pt x="13946" y="11894"/>
                  </a:lnTo>
                  <a:lnTo>
                    <a:pt x="13882" y="11877"/>
                  </a:lnTo>
                  <a:lnTo>
                    <a:pt x="13858" y="11747"/>
                  </a:lnTo>
                  <a:lnTo>
                    <a:pt x="13991" y="11760"/>
                  </a:lnTo>
                  <a:lnTo>
                    <a:pt x="14051" y="11702"/>
                  </a:lnTo>
                  <a:lnTo>
                    <a:pt x="14065" y="11605"/>
                  </a:lnTo>
                  <a:lnTo>
                    <a:pt x="14065" y="11506"/>
                  </a:lnTo>
                  <a:lnTo>
                    <a:pt x="14137" y="11584"/>
                  </a:lnTo>
                  <a:lnTo>
                    <a:pt x="14203" y="11671"/>
                  </a:lnTo>
                  <a:lnTo>
                    <a:pt x="14281" y="11735"/>
                  </a:lnTo>
                  <a:lnTo>
                    <a:pt x="14380" y="11739"/>
                  </a:lnTo>
                  <a:lnTo>
                    <a:pt x="14325" y="11659"/>
                  </a:lnTo>
                  <a:lnTo>
                    <a:pt x="14321" y="11583"/>
                  </a:lnTo>
                  <a:lnTo>
                    <a:pt x="14359" y="11519"/>
                  </a:lnTo>
                  <a:lnTo>
                    <a:pt x="14432" y="11480"/>
                  </a:lnTo>
                  <a:lnTo>
                    <a:pt x="14398" y="11469"/>
                  </a:lnTo>
                  <a:lnTo>
                    <a:pt x="14359" y="11451"/>
                  </a:lnTo>
                  <a:lnTo>
                    <a:pt x="14331" y="11444"/>
                  </a:lnTo>
                  <a:lnTo>
                    <a:pt x="14374" y="11352"/>
                  </a:lnTo>
                  <a:lnTo>
                    <a:pt x="14439" y="11330"/>
                  </a:lnTo>
                  <a:lnTo>
                    <a:pt x="14529" y="11339"/>
                  </a:lnTo>
                  <a:lnTo>
                    <a:pt x="14640" y="11338"/>
                  </a:lnTo>
                  <a:lnTo>
                    <a:pt x="14604" y="11308"/>
                  </a:lnTo>
                  <a:lnTo>
                    <a:pt x="14593" y="11301"/>
                  </a:lnTo>
                  <a:lnTo>
                    <a:pt x="14571" y="11292"/>
                  </a:lnTo>
                  <a:lnTo>
                    <a:pt x="14567" y="11273"/>
                  </a:lnTo>
                  <a:lnTo>
                    <a:pt x="14568" y="11261"/>
                  </a:lnTo>
                  <a:lnTo>
                    <a:pt x="14567" y="11247"/>
                  </a:lnTo>
                  <a:lnTo>
                    <a:pt x="14557" y="11228"/>
                  </a:lnTo>
                  <a:lnTo>
                    <a:pt x="14587" y="11217"/>
                  </a:lnTo>
                  <a:lnTo>
                    <a:pt x="14643" y="11221"/>
                  </a:lnTo>
                  <a:lnTo>
                    <a:pt x="14699" y="11189"/>
                  </a:lnTo>
                  <a:lnTo>
                    <a:pt x="14743" y="11137"/>
                  </a:lnTo>
                  <a:lnTo>
                    <a:pt x="14764" y="11083"/>
                  </a:lnTo>
                  <a:lnTo>
                    <a:pt x="14816" y="11102"/>
                  </a:lnTo>
                  <a:lnTo>
                    <a:pt x="14812" y="10988"/>
                  </a:lnTo>
                  <a:lnTo>
                    <a:pt x="14873" y="10929"/>
                  </a:lnTo>
                  <a:lnTo>
                    <a:pt x="15080" y="10870"/>
                  </a:lnTo>
                  <a:lnTo>
                    <a:pt x="15113" y="10838"/>
                  </a:lnTo>
                  <a:lnTo>
                    <a:pt x="15159" y="10748"/>
                  </a:lnTo>
                  <a:lnTo>
                    <a:pt x="15181" y="10748"/>
                  </a:lnTo>
                  <a:lnTo>
                    <a:pt x="15230" y="10755"/>
                  </a:lnTo>
                  <a:lnTo>
                    <a:pt x="15310" y="10723"/>
                  </a:lnTo>
                  <a:lnTo>
                    <a:pt x="15382" y="10679"/>
                  </a:lnTo>
                  <a:lnTo>
                    <a:pt x="15418" y="10645"/>
                  </a:lnTo>
                  <a:lnTo>
                    <a:pt x="15483" y="10645"/>
                  </a:lnTo>
                  <a:lnTo>
                    <a:pt x="15539" y="10612"/>
                  </a:lnTo>
                  <a:lnTo>
                    <a:pt x="15581" y="10563"/>
                  </a:lnTo>
                  <a:lnTo>
                    <a:pt x="15598" y="10512"/>
                  </a:lnTo>
                  <a:lnTo>
                    <a:pt x="15670" y="10520"/>
                  </a:lnTo>
                  <a:lnTo>
                    <a:pt x="15736" y="10506"/>
                  </a:lnTo>
                  <a:lnTo>
                    <a:pt x="15790" y="10477"/>
                  </a:lnTo>
                  <a:lnTo>
                    <a:pt x="15822" y="10433"/>
                  </a:lnTo>
                  <a:lnTo>
                    <a:pt x="15546" y="10465"/>
                  </a:lnTo>
                  <a:lnTo>
                    <a:pt x="15460" y="10460"/>
                  </a:lnTo>
                  <a:lnTo>
                    <a:pt x="15500" y="10433"/>
                  </a:lnTo>
                  <a:lnTo>
                    <a:pt x="15520" y="10396"/>
                  </a:lnTo>
                  <a:lnTo>
                    <a:pt x="15536" y="10356"/>
                  </a:lnTo>
                  <a:lnTo>
                    <a:pt x="15559" y="10318"/>
                  </a:lnTo>
                  <a:lnTo>
                    <a:pt x="15580" y="10344"/>
                  </a:lnTo>
                  <a:lnTo>
                    <a:pt x="15603" y="10361"/>
                  </a:lnTo>
                  <a:lnTo>
                    <a:pt x="15625" y="10374"/>
                  </a:lnTo>
                  <a:lnTo>
                    <a:pt x="15648" y="10393"/>
                  </a:lnTo>
                  <a:lnTo>
                    <a:pt x="15656" y="10313"/>
                  </a:lnTo>
                  <a:lnTo>
                    <a:pt x="15686" y="10253"/>
                  </a:lnTo>
                  <a:lnTo>
                    <a:pt x="15751" y="10227"/>
                  </a:lnTo>
                  <a:lnTo>
                    <a:pt x="15862" y="10250"/>
                  </a:lnTo>
                  <a:lnTo>
                    <a:pt x="15833" y="10215"/>
                  </a:lnTo>
                  <a:lnTo>
                    <a:pt x="15798" y="10126"/>
                  </a:lnTo>
                  <a:lnTo>
                    <a:pt x="15916" y="10168"/>
                  </a:lnTo>
                  <a:lnTo>
                    <a:pt x="16021" y="10161"/>
                  </a:lnTo>
                  <a:lnTo>
                    <a:pt x="16070" y="10127"/>
                  </a:lnTo>
                  <a:lnTo>
                    <a:pt x="16015" y="10083"/>
                  </a:lnTo>
                  <a:lnTo>
                    <a:pt x="16020" y="10047"/>
                  </a:lnTo>
                  <a:lnTo>
                    <a:pt x="16178" y="10034"/>
                  </a:lnTo>
                  <a:lnTo>
                    <a:pt x="16209" y="10015"/>
                  </a:lnTo>
                  <a:lnTo>
                    <a:pt x="16190" y="9972"/>
                  </a:lnTo>
                  <a:lnTo>
                    <a:pt x="16141" y="9945"/>
                  </a:lnTo>
                  <a:lnTo>
                    <a:pt x="16086" y="9935"/>
                  </a:lnTo>
                  <a:lnTo>
                    <a:pt x="16044" y="9937"/>
                  </a:lnTo>
                  <a:lnTo>
                    <a:pt x="16022" y="9910"/>
                  </a:lnTo>
                  <a:lnTo>
                    <a:pt x="16074" y="9889"/>
                  </a:lnTo>
                  <a:lnTo>
                    <a:pt x="16178" y="9865"/>
                  </a:lnTo>
                  <a:lnTo>
                    <a:pt x="16216" y="9842"/>
                  </a:lnTo>
                  <a:lnTo>
                    <a:pt x="16100" y="9785"/>
                  </a:lnTo>
                  <a:lnTo>
                    <a:pt x="16158" y="9755"/>
                  </a:lnTo>
                  <a:lnTo>
                    <a:pt x="16300" y="9748"/>
                  </a:lnTo>
                  <a:lnTo>
                    <a:pt x="16439" y="9762"/>
                  </a:lnTo>
                  <a:lnTo>
                    <a:pt x="16425" y="9745"/>
                  </a:lnTo>
                  <a:lnTo>
                    <a:pt x="16416" y="9725"/>
                  </a:lnTo>
                  <a:lnTo>
                    <a:pt x="16401" y="9702"/>
                  </a:lnTo>
                  <a:lnTo>
                    <a:pt x="16374" y="9678"/>
                  </a:lnTo>
                  <a:lnTo>
                    <a:pt x="16538" y="9619"/>
                  </a:lnTo>
                  <a:lnTo>
                    <a:pt x="16546" y="9584"/>
                  </a:lnTo>
                  <a:lnTo>
                    <a:pt x="16564" y="9579"/>
                  </a:lnTo>
                  <a:lnTo>
                    <a:pt x="16604" y="9615"/>
                  </a:lnTo>
                  <a:lnTo>
                    <a:pt x="16650" y="9628"/>
                  </a:lnTo>
                  <a:lnTo>
                    <a:pt x="16732" y="9615"/>
                  </a:lnTo>
                  <a:lnTo>
                    <a:pt x="16887" y="9565"/>
                  </a:lnTo>
                  <a:lnTo>
                    <a:pt x="16866" y="9540"/>
                  </a:lnTo>
                  <a:lnTo>
                    <a:pt x="16662" y="9505"/>
                  </a:lnTo>
                  <a:lnTo>
                    <a:pt x="16710" y="9459"/>
                  </a:lnTo>
                  <a:lnTo>
                    <a:pt x="16741" y="9442"/>
                  </a:lnTo>
                  <a:lnTo>
                    <a:pt x="16783" y="9430"/>
                  </a:lnTo>
                  <a:lnTo>
                    <a:pt x="16702" y="9389"/>
                  </a:lnTo>
                  <a:lnTo>
                    <a:pt x="16587" y="9354"/>
                  </a:lnTo>
                  <a:lnTo>
                    <a:pt x="16472" y="9332"/>
                  </a:lnTo>
                  <a:lnTo>
                    <a:pt x="16380" y="9326"/>
                  </a:lnTo>
                  <a:lnTo>
                    <a:pt x="16423" y="9279"/>
                  </a:lnTo>
                  <a:lnTo>
                    <a:pt x="16544" y="9296"/>
                  </a:lnTo>
                  <a:lnTo>
                    <a:pt x="16640" y="9297"/>
                  </a:lnTo>
                  <a:lnTo>
                    <a:pt x="16613" y="9210"/>
                  </a:lnTo>
                  <a:lnTo>
                    <a:pt x="16808" y="9269"/>
                  </a:lnTo>
                  <a:lnTo>
                    <a:pt x="16990" y="9221"/>
                  </a:lnTo>
                  <a:lnTo>
                    <a:pt x="17660" y="8897"/>
                  </a:lnTo>
                  <a:lnTo>
                    <a:pt x="17715" y="8850"/>
                  </a:lnTo>
                  <a:lnTo>
                    <a:pt x="17753" y="8791"/>
                  </a:lnTo>
                  <a:lnTo>
                    <a:pt x="17778" y="8720"/>
                  </a:lnTo>
                  <a:lnTo>
                    <a:pt x="17675" y="8758"/>
                  </a:lnTo>
                  <a:lnTo>
                    <a:pt x="17638" y="8712"/>
                  </a:lnTo>
                  <a:lnTo>
                    <a:pt x="17646" y="8626"/>
                  </a:lnTo>
                  <a:lnTo>
                    <a:pt x="17679" y="8546"/>
                  </a:lnTo>
                  <a:lnTo>
                    <a:pt x="17758" y="8430"/>
                  </a:lnTo>
                  <a:lnTo>
                    <a:pt x="17821" y="8377"/>
                  </a:lnTo>
                  <a:lnTo>
                    <a:pt x="17893" y="8364"/>
                  </a:lnTo>
                  <a:lnTo>
                    <a:pt x="17930" y="8413"/>
                  </a:lnTo>
                  <a:lnTo>
                    <a:pt x="17996" y="8387"/>
                  </a:lnTo>
                  <a:lnTo>
                    <a:pt x="18092" y="8310"/>
                  </a:lnTo>
                  <a:lnTo>
                    <a:pt x="18090" y="8283"/>
                  </a:lnTo>
                  <a:lnTo>
                    <a:pt x="18145" y="8301"/>
                  </a:lnTo>
                  <a:lnTo>
                    <a:pt x="18206" y="8332"/>
                  </a:lnTo>
                  <a:lnTo>
                    <a:pt x="18273" y="8371"/>
                  </a:lnTo>
                  <a:lnTo>
                    <a:pt x="18303" y="8398"/>
                  </a:lnTo>
                  <a:lnTo>
                    <a:pt x="18341" y="8421"/>
                  </a:lnTo>
                  <a:lnTo>
                    <a:pt x="18397" y="8430"/>
                  </a:lnTo>
                  <a:lnTo>
                    <a:pt x="18372" y="8372"/>
                  </a:lnTo>
                  <a:lnTo>
                    <a:pt x="18251" y="8278"/>
                  </a:lnTo>
                  <a:lnTo>
                    <a:pt x="18224" y="8209"/>
                  </a:lnTo>
                  <a:lnTo>
                    <a:pt x="18247" y="8171"/>
                  </a:lnTo>
                  <a:lnTo>
                    <a:pt x="18402" y="8074"/>
                  </a:lnTo>
                  <a:lnTo>
                    <a:pt x="18406" y="8125"/>
                  </a:lnTo>
                  <a:lnTo>
                    <a:pt x="18405" y="8170"/>
                  </a:lnTo>
                  <a:lnTo>
                    <a:pt x="18395" y="8214"/>
                  </a:lnTo>
                  <a:lnTo>
                    <a:pt x="18375" y="8259"/>
                  </a:lnTo>
                  <a:lnTo>
                    <a:pt x="18491" y="8318"/>
                  </a:lnTo>
                  <a:lnTo>
                    <a:pt x="18584" y="8308"/>
                  </a:lnTo>
                  <a:lnTo>
                    <a:pt x="18746" y="8195"/>
                  </a:lnTo>
                  <a:lnTo>
                    <a:pt x="18673" y="8150"/>
                  </a:lnTo>
                  <a:lnTo>
                    <a:pt x="18751" y="8148"/>
                  </a:lnTo>
                  <a:lnTo>
                    <a:pt x="18766" y="8125"/>
                  </a:lnTo>
                  <a:lnTo>
                    <a:pt x="18751" y="8086"/>
                  </a:lnTo>
                  <a:lnTo>
                    <a:pt x="18745" y="8037"/>
                  </a:lnTo>
                  <a:lnTo>
                    <a:pt x="18763" y="8004"/>
                  </a:lnTo>
                  <a:lnTo>
                    <a:pt x="18789" y="7989"/>
                  </a:lnTo>
                  <a:lnTo>
                    <a:pt x="18810" y="7970"/>
                  </a:lnTo>
                  <a:lnTo>
                    <a:pt x="18815" y="7924"/>
                  </a:lnTo>
                  <a:lnTo>
                    <a:pt x="18766" y="7907"/>
                  </a:lnTo>
                  <a:lnTo>
                    <a:pt x="18722" y="7888"/>
                  </a:lnTo>
                  <a:lnTo>
                    <a:pt x="18644" y="7842"/>
                  </a:lnTo>
                  <a:lnTo>
                    <a:pt x="18702" y="7848"/>
                  </a:lnTo>
                  <a:lnTo>
                    <a:pt x="18744" y="7836"/>
                  </a:lnTo>
                  <a:lnTo>
                    <a:pt x="18782" y="7819"/>
                  </a:lnTo>
                  <a:lnTo>
                    <a:pt x="18832" y="7813"/>
                  </a:lnTo>
                  <a:lnTo>
                    <a:pt x="18883" y="7829"/>
                  </a:lnTo>
                  <a:lnTo>
                    <a:pt x="18914" y="7860"/>
                  </a:lnTo>
                  <a:lnTo>
                    <a:pt x="18948" y="7877"/>
                  </a:lnTo>
                  <a:lnTo>
                    <a:pt x="19005" y="7854"/>
                  </a:lnTo>
                  <a:lnTo>
                    <a:pt x="18937" y="7794"/>
                  </a:lnTo>
                  <a:cubicBezTo>
                    <a:pt x="18937" y="7794"/>
                    <a:pt x="18903" y="7738"/>
                    <a:pt x="18903" y="7738"/>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5" name="Shape 15"/>
            <p:cNvSpPr/>
            <p:nvPr/>
          </p:nvSpPr>
          <p:spPr>
            <a:xfrm>
              <a:off x="5665894" y="3485838"/>
              <a:ext cx="25228" cy="31661"/>
            </a:xfrm>
            <a:custGeom>
              <a:avLst/>
              <a:gdLst/>
              <a:ahLst/>
              <a:cxnLst>
                <a:cxn ang="0">
                  <a:pos x="wd2" y="hd2"/>
                </a:cxn>
                <a:cxn ang="5400000">
                  <a:pos x="wd2" y="hd2"/>
                </a:cxn>
                <a:cxn ang="10800000">
                  <a:pos x="wd2" y="hd2"/>
                </a:cxn>
                <a:cxn ang="16200000">
                  <a:pos x="wd2" y="hd2"/>
                </a:cxn>
              </a:cxnLst>
              <a:rect l="0" t="0" r="r" b="b"/>
              <a:pathLst>
                <a:path w="21600" h="21600" extrusionOk="0">
                  <a:moveTo>
                    <a:pt x="20827" y="7728"/>
                  </a:moveTo>
                  <a:lnTo>
                    <a:pt x="21600" y="4090"/>
                  </a:lnTo>
                  <a:lnTo>
                    <a:pt x="19677" y="3084"/>
                  </a:lnTo>
                  <a:lnTo>
                    <a:pt x="1947" y="0"/>
                  </a:lnTo>
                  <a:lnTo>
                    <a:pt x="887" y="468"/>
                  </a:lnTo>
                  <a:lnTo>
                    <a:pt x="93" y="1627"/>
                  </a:lnTo>
                  <a:lnTo>
                    <a:pt x="0" y="3065"/>
                  </a:lnTo>
                  <a:lnTo>
                    <a:pt x="468" y="4667"/>
                  </a:lnTo>
                  <a:lnTo>
                    <a:pt x="1168" y="5995"/>
                  </a:lnTo>
                  <a:lnTo>
                    <a:pt x="2436" y="7115"/>
                  </a:lnTo>
                  <a:lnTo>
                    <a:pt x="2855" y="8290"/>
                  </a:lnTo>
                  <a:lnTo>
                    <a:pt x="3466" y="10886"/>
                  </a:lnTo>
                  <a:lnTo>
                    <a:pt x="4264" y="12379"/>
                  </a:lnTo>
                  <a:lnTo>
                    <a:pt x="5413" y="13275"/>
                  </a:lnTo>
                  <a:lnTo>
                    <a:pt x="12508" y="15216"/>
                  </a:lnTo>
                  <a:lnTo>
                    <a:pt x="12976" y="16410"/>
                  </a:lnTo>
                  <a:lnTo>
                    <a:pt x="13002" y="17156"/>
                  </a:lnTo>
                  <a:lnTo>
                    <a:pt x="13637" y="17828"/>
                  </a:lnTo>
                  <a:lnTo>
                    <a:pt x="13495" y="18763"/>
                  </a:lnTo>
                  <a:lnTo>
                    <a:pt x="13002" y="19455"/>
                  </a:lnTo>
                  <a:lnTo>
                    <a:pt x="12321" y="19769"/>
                  </a:lnTo>
                  <a:lnTo>
                    <a:pt x="11152" y="20033"/>
                  </a:lnTo>
                  <a:lnTo>
                    <a:pt x="10334" y="20649"/>
                  </a:lnTo>
                  <a:lnTo>
                    <a:pt x="10122" y="21112"/>
                  </a:lnTo>
                  <a:lnTo>
                    <a:pt x="10403" y="21411"/>
                  </a:lnTo>
                  <a:lnTo>
                    <a:pt x="11103" y="21600"/>
                  </a:lnTo>
                  <a:lnTo>
                    <a:pt x="12371" y="21337"/>
                  </a:lnTo>
                  <a:lnTo>
                    <a:pt x="13707" y="20555"/>
                  </a:lnTo>
                  <a:lnTo>
                    <a:pt x="15087" y="20087"/>
                  </a:lnTo>
                  <a:lnTo>
                    <a:pt x="16729" y="20367"/>
                  </a:lnTo>
                  <a:lnTo>
                    <a:pt x="17947" y="21018"/>
                  </a:lnTo>
                  <a:cubicBezTo>
                    <a:pt x="17947" y="21018"/>
                    <a:pt x="20827" y="7728"/>
                    <a:pt x="20827" y="7728"/>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6" name="Shape 16"/>
            <p:cNvSpPr/>
            <p:nvPr/>
          </p:nvSpPr>
          <p:spPr>
            <a:xfrm>
              <a:off x="5345339" y="3423559"/>
              <a:ext cx="336389" cy="394677"/>
            </a:xfrm>
            <a:custGeom>
              <a:avLst/>
              <a:gdLst/>
              <a:ahLst/>
              <a:cxnLst>
                <a:cxn ang="0">
                  <a:pos x="wd2" y="hd2"/>
                </a:cxn>
                <a:cxn ang="5400000">
                  <a:pos x="wd2" y="hd2"/>
                </a:cxn>
                <a:cxn ang="10800000">
                  <a:pos x="wd2" y="hd2"/>
                </a:cxn>
                <a:cxn ang="16200000">
                  <a:pos x="wd2" y="hd2"/>
                </a:cxn>
              </a:cxnLst>
              <a:rect l="0" t="0" r="r" b="b"/>
              <a:pathLst>
                <a:path w="21600" h="21600" extrusionOk="0">
                  <a:moveTo>
                    <a:pt x="12155" y="21134"/>
                  </a:moveTo>
                  <a:lnTo>
                    <a:pt x="12267" y="21167"/>
                  </a:lnTo>
                  <a:lnTo>
                    <a:pt x="12357" y="21200"/>
                  </a:lnTo>
                  <a:lnTo>
                    <a:pt x="12390" y="21065"/>
                  </a:lnTo>
                  <a:lnTo>
                    <a:pt x="12422" y="20933"/>
                  </a:lnTo>
                  <a:lnTo>
                    <a:pt x="12453" y="20802"/>
                  </a:lnTo>
                  <a:lnTo>
                    <a:pt x="12485" y="20668"/>
                  </a:lnTo>
                  <a:lnTo>
                    <a:pt x="13637" y="20836"/>
                  </a:lnTo>
                  <a:lnTo>
                    <a:pt x="14790" y="20997"/>
                  </a:lnTo>
                  <a:lnTo>
                    <a:pt x="15944" y="21152"/>
                  </a:lnTo>
                  <a:lnTo>
                    <a:pt x="17099" y="21301"/>
                  </a:lnTo>
                  <a:lnTo>
                    <a:pt x="17505" y="21350"/>
                  </a:lnTo>
                  <a:lnTo>
                    <a:pt x="17911" y="21401"/>
                  </a:lnTo>
                  <a:lnTo>
                    <a:pt x="18315" y="21449"/>
                  </a:lnTo>
                  <a:lnTo>
                    <a:pt x="18721" y="21498"/>
                  </a:lnTo>
                  <a:lnTo>
                    <a:pt x="18937" y="20382"/>
                  </a:lnTo>
                  <a:lnTo>
                    <a:pt x="19098" y="19560"/>
                  </a:lnTo>
                  <a:lnTo>
                    <a:pt x="19258" y="18738"/>
                  </a:lnTo>
                  <a:lnTo>
                    <a:pt x="19527" y="17361"/>
                  </a:lnTo>
                  <a:lnTo>
                    <a:pt x="19797" y="15983"/>
                  </a:lnTo>
                  <a:lnTo>
                    <a:pt x="20068" y="14605"/>
                  </a:lnTo>
                  <a:lnTo>
                    <a:pt x="20340" y="13230"/>
                  </a:lnTo>
                  <a:lnTo>
                    <a:pt x="20490" y="12470"/>
                  </a:lnTo>
                  <a:lnTo>
                    <a:pt x="20641" y="11710"/>
                  </a:lnTo>
                  <a:lnTo>
                    <a:pt x="20883" y="10478"/>
                  </a:lnTo>
                  <a:lnTo>
                    <a:pt x="21061" y="9590"/>
                  </a:lnTo>
                  <a:lnTo>
                    <a:pt x="21238" y="8702"/>
                  </a:lnTo>
                  <a:lnTo>
                    <a:pt x="21381" y="7988"/>
                  </a:lnTo>
                  <a:lnTo>
                    <a:pt x="21600" y="6898"/>
                  </a:lnTo>
                  <a:lnTo>
                    <a:pt x="21577" y="6904"/>
                  </a:lnTo>
                  <a:lnTo>
                    <a:pt x="21475" y="6995"/>
                  </a:lnTo>
                  <a:lnTo>
                    <a:pt x="21458" y="6993"/>
                  </a:lnTo>
                  <a:lnTo>
                    <a:pt x="21428" y="6899"/>
                  </a:lnTo>
                  <a:lnTo>
                    <a:pt x="21417" y="6884"/>
                  </a:lnTo>
                  <a:lnTo>
                    <a:pt x="21368" y="6858"/>
                  </a:lnTo>
                  <a:lnTo>
                    <a:pt x="21274" y="6728"/>
                  </a:lnTo>
                  <a:lnTo>
                    <a:pt x="21161" y="6421"/>
                  </a:lnTo>
                  <a:lnTo>
                    <a:pt x="21069" y="6357"/>
                  </a:lnTo>
                  <a:lnTo>
                    <a:pt x="21003" y="6239"/>
                  </a:lnTo>
                  <a:lnTo>
                    <a:pt x="20957" y="6207"/>
                  </a:lnTo>
                  <a:lnTo>
                    <a:pt x="20890" y="6195"/>
                  </a:lnTo>
                  <a:lnTo>
                    <a:pt x="20855" y="6210"/>
                  </a:lnTo>
                  <a:lnTo>
                    <a:pt x="20818" y="6252"/>
                  </a:lnTo>
                  <a:lnTo>
                    <a:pt x="20767" y="6336"/>
                  </a:lnTo>
                  <a:lnTo>
                    <a:pt x="20743" y="6369"/>
                  </a:lnTo>
                  <a:lnTo>
                    <a:pt x="20725" y="6375"/>
                  </a:lnTo>
                  <a:lnTo>
                    <a:pt x="20681" y="6354"/>
                  </a:lnTo>
                  <a:lnTo>
                    <a:pt x="20616" y="6369"/>
                  </a:lnTo>
                  <a:lnTo>
                    <a:pt x="20543" y="6411"/>
                  </a:lnTo>
                  <a:lnTo>
                    <a:pt x="20483" y="6480"/>
                  </a:lnTo>
                  <a:lnTo>
                    <a:pt x="20560" y="6634"/>
                  </a:lnTo>
                  <a:lnTo>
                    <a:pt x="20899" y="6947"/>
                  </a:lnTo>
                  <a:lnTo>
                    <a:pt x="20831" y="6990"/>
                  </a:lnTo>
                  <a:lnTo>
                    <a:pt x="20774" y="6947"/>
                  </a:lnTo>
                  <a:lnTo>
                    <a:pt x="20725" y="6873"/>
                  </a:lnTo>
                  <a:lnTo>
                    <a:pt x="20652" y="6818"/>
                  </a:lnTo>
                  <a:lnTo>
                    <a:pt x="20606" y="6761"/>
                  </a:lnTo>
                  <a:lnTo>
                    <a:pt x="20486" y="6692"/>
                  </a:lnTo>
                  <a:lnTo>
                    <a:pt x="20454" y="6683"/>
                  </a:lnTo>
                  <a:lnTo>
                    <a:pt x="20423" y="6656"/>
                  </a:lnTo>
                  <a:lnTo>
                    <a:pt x="20378" y="6596"/>
                  </a:lnTo>
                  <a:lnTo>
                    <a:pt x="20339" y="6523"/>
                  </a:lnTo>
                  <a:lnTo>
                    <a:pt x="20330" y="6460"/>
                  </a:lnTo>
                  <a:lnTo>
                    <a:pt x="20370" y="6411"/>
                  </a:lnTo>
                  <a:lnTo>
                    <a:pt x="20623" y="6291"/>
                  </a:lnTo>
                  <a:lnTo>
                    <a:pt x="20648" y="6256"/>
                  </a:lnTo>
                  <a:lnTo>
                    <a:pt x="20669" y="6192"/>
                  </a:lnTo>
                  <a:lnTo>
                    <a:pt x="20659" y="6174"/>
                  </a:lnTo>
                  <a:lnTo>
                    <a:pt x="20557" y="6198"/>
                  </a:lnTo>
                  <a:lnTo>
                    <a:pt x="20419" y="6170"/>
                  </a:lnTo>
                  <a:lnTo>
                    <a:pt x="20356" y="6131"/>
                  </a:lnTo>
                  <a:lnTo>
                    <a:pt x="20260" y="5997"/>
                  </a:lnTo>
                  <a:lnTo>
                    <a:pt x="20202" y="5991"/>
                  </a:lnTo>
                  <a:lnTo>
                    <a:pt x="20138" y="6030"/>
                  </a:lnTo>
                  <a:lnTo>
                    <a:pt x="19843" y="6273"/>
                  </a:lnTo>
                  <a:lnTo>
                    <a:pt x="19843" y="6364"/>
                  </a:lnTo>
                  <a:lnTo>
                    <a:pt x="19854" y="6432"/>
                  </a:lnTo>
                  <a:lnTo>
                    <a:pt x="19889" y="6569"/>
                  </a:lnTo>
                  <a:lnTo>
                    <a:pt x="19557" y="6490"/>
                  </a:lnTo>
                  <a:lnTo>
                    <a:pt x="19488" y="6500"/>
                  </a:lnTo>
                  <a:lnTo>
                    <a:pt x="19425" y="6532"/>
                  </a:lnTo>
                  <a:lnTo>
                    <a:pt x="19397" y="6587"/>
                  </a:lnTo>
                  <a:lnTo>
                    <a:pt x="19430" y="6673"/>
                  </a:lnTo>
                  <a:lnTo>
                    <a:pt x="19334" y="6777"/>
                  </a:lnTo>
                  <a:lnTo>
                    <a:pt x="19228" y="6818"/>
                  </a:lnTo>
                  <a:lnTo>
                    <a:pt x="19139" y="6890"/>
                  </a:lnTo>
                  <a:lnTo>
                    <a:pt x="19088" y="7090"/>
                  </a:lnTo>
                  <a:lnTo>
                    <a:pt x="19095" y="7217"/>
                  </a:lnTo>
                  <a:lnTo>
                    <a:pt x="19123" y="7336"/>
                  </a:lnTo>
                  <a:lnTo>
                    <a:pt x="19137" y="7468"/>
                  </a:lnTo>
                  <a:lnTo>
                    <a:pt x="19109" y="7634"/>
                  </a:lnTo>
                  <a:lnTo>
                    <a:pt x="19072" y="7600"/>
                  </a:lnTo>
                  <a:lnTo>
                    <a:pt x="19045" y="7538"/>
                  </a:lnTo>
                  <a:lnTo>
                    <a:pt x="19014" y="7417"/>
                  </a:lnTo>
                  <a:lnTo>
                    <a:pt x="18972" y="7327"/>
                  </a:lnTo>
                  <a:lnTo>
                    <a:pt x="18921" y="7282"/>
                  </a:lnTo>
                  <a:lnTo>
                    <a:pt x="18792" y="7257"/>
                  </a:lnTo>
                  <a:lnTo>
                    <a:pt x="18794" y="7234"/>
                  </a:lnTo>
                  <a:lnTo>
                    <a:pt x="18782" y="7127"/>
                  </a:lnTo>
                  <a:lnTo>
                    <a:pt x="18775" y="7090"/>
                  </a:lnTo>
                  <a:lnTo>
                    <a:pt x="18750" y="7061"/>
                  </a:lnTo>
                  <a:lnTo>
                    <a:pt x="18666" y="7028"/>
                  </a:lnTo>
                  <a:lnTo>
                    <a:pt x="18631" y="7031"/>
                  </a:lnTo>
                  <a:lnTo>
                    <a:pt x="18571" y="7078"/>
                  </a:lnTo>
                  <a:lnTo>
                    <a:pt x="18517" y="7140"/>
                  </a:lnTo>
                  <a:lnTo>
                    <a:pt x="18469" y="7170"/>
                  </a:lnTo>
                  <a:lnTo>
                    <a:pt x="18423" y="7124"/>
                  </a:lnTo>
                  <a:lnTo>
                    <a:pt x="18490" y="7028"/>
                  </a:lnTo>
                  <a:lnTo>
                    <a:pt x="18699" y="6869"/>
                  </a:lnTo>
                  <a:lnTo>
                    <a:pt x="18663" y="6824"/>
                  </a:lnTo>
                  <a:lnTo>
                    <a:pt x="18554" y="6821"/>
                  </a:lnTo>
                  <a:lnTo>
                    <a:pt x="18511" y="6806"/>
                  </a:lnTo>
                  <a:lnTo>
                    <a:pt x="18590" y="6725"/>
                  </a:lnTo>
                  <a:lnTo>
                    <a:pt x="18847" y="6647"/>
                  </a:lnTo>
                  <a:lnTo>
                    <a:pt x="18898" y="6602"/>
                  </a:lnTo>
                  <a:lnTo>
                    <a:pt x="18923" y="6575"/>
                  </a:lnTo>
                  <a:lnTo>
                    <a:pt x="18949" y="6530"/>
                  </a:lnTo>
                  <a:lnTo>
                    <a:pt x="18879" y="6471"/>
                  </a:lnTo>
                  <a:lnTo>
                    <a:pt x="18761" y="6459"/>
                  </a:lnTo>
                  <a:lnTo>
                    <a:pt x="18634" y="6494"/>
                  </a:lnTo>
                  <a:lnTo>
                    <a:pt x="18539" y="6575"/>
                  </a:lnTo>
                  <a:lnTo>
                    <a:pt x="18453" y="6689"/>
                  </a:lnTo>
                  <a:lnTo>
                    <a:pt x="18359" y="6761"/>
                  </a:lnTo>
                  <a:lnTo>
                    <a:pt x="18265" y="6797"/>
                  </a:lnTo>
                  <a:lnTo>
                    <a:pt x="18142" y="6806"/>
                  </a:lnTo>
                  <a:lnTo>
                    <a:pt x="18034" y="6860"/>
                  </a:lnTo>
                  <a:lnTo>
                    <a:pt x="17988" y="6898"/>
                  </a:lnTo>
                  <a:lnTo>
                    <a:pt x="17944" y="6945"/>
                  </a:lnTo>
                  <a:lnTo>
                    <a:pt x="17925" y="6975"/>
                  </a:lnTo>
                  <a:lnTo>
                    <a:pt x="17925" y="7007"/>
                  </a:lnTo>
                  <a:lnTo>
                    <a:pt x="17935" y="7056"/>
                  </a:lnTo>
                  <a:lnTo>
                    <a:pt x="17963" y="7127"/>
                  </a:lnTo>
                  <a:lnTo>
                    <a:pt x="18007" y="7158"/>
                  </a:lnTo>
                  <a:lnTo>
                    <a:pt x="18114" y="7165"/>
                  </a:lnTo>
                  <a:lnTo>
                    <a:pt x="18230" y="7115"/>
                  </a:lnTo>
                  <a:lnTo>
                    <a:pt x="18285" y="7107"/>
                  </a:lnTo>
                  <a:lnTo>
                    <a:pt x="18322" y="7155"/>
                  </a:lnTo>
                  <a:lnTo>
                    <a:pt x="18153" y="7267"/>
                  </a:lnTo>
                  <a:lnTo>
                    <a:pt x="17947" y="7333"/>
                  </a:lnTo>
                  <a:lnTo>
                    <a:pt x="17868" y="7401"/>
                  </a:lnTo>
                  <a:lnTo>
                    <a:pt x="17837" y="7420"/>
                  </a:lnTo>
                  <a:lnTo>
                    <a:pt x="17801" y="7417"/>
                  </a:lnTo>
                  <a:lnTo>
                    <a:pt x="17735" y="7389"/>
                  </a:lnTo>
                  <a:lnTo>
                    <a:pt x="17700" y="7402"/>
                  </a:lnTo>
                  <a:lnTo>
                    <a:pt x="17626" y="7537"/>
                  </a:lnTo>
                  <a:lnTo>
                    <a:pt x="17559" y="7621"/>
                  </a:lnTo>
                  <a:lnTo>
                    <a:pt x="17541" y="7661"/>
                  </a:lnTo>
                  <a:lnTo>
                    <a:pt x="17531" y="7702"/>
                  </a:lnTo>
                  <a:lnTo>
                    <a:pt x="17507" y="7749"/>
                  </a:lnTo>
                  <a:lnTo>
                    <a:pt x="17434" y="7845"/>
                  </a:lnTo>
                  <a:lnTo>
                    <a:pt x="17384" y="7875"/>
                  </a:lnTo>
                  <a:lnTo>
                    <a:pt x="17348" y="7848"/>
                  </a:lnTo>
                  <a:lnTo>
                    <a:pt x="17327" y="7771"/>
                  </a:lnTo>
                  <a:lnTo>
                    <a:pt x="17385" y="7686"/>
                  </a:lnTo>
                  <a:lnTo>
                    <a:pt x="17471" y="7600"/>
                  </a:lnTo>
                  <a:lnTo>
                    <a:pt x="17543" y="7505"/>
                  </a:lnTo>
                  <a:lnTo>
                    <a:pt x="17564" y="7404"/>
                  </a:lnTo>
                  <a:lnTo>
                    <a:pt x="17587" y="7323"/>
                  </a:lnTo>
                  <a:lnTo>
                    <a:pt x="17753" y="7215"/>
                  </a:lnTo>
                  <a:lnTo>
                    <a:pt x="17808" y="7122"/>
                  </a:lnTo>
                  <a:lnTo>
                    <a:pt x="17805" y="7007"/>
                  </a:lnTo>
                  <a:lnTo>
                    <a:pt x="17733" y="7019"/>
                  </a:lnTo>
                  <a:lnTo>
                    <a:pt x="17573" y="7136"/>
                  </a:lnTo>
                  <a:lnTo>
                    <a:pt x="17454" y="7171"/>
                  </a:lnTo>
                  <a:lnTo>
                    <a:pt x="17394" y="7165"/>
                  </a:lnTo>
                  <a:lnTo>
                    <a:pt x="17355" y="7124"/>
                  </a:lnTo>
                  <a:lnTo>
                    <a:pt x="17306" y="7044"/>
                  </a:lnTo>
                  <a:lnTo>
                    <a:pt x="17274" y="7016"/>
                  </a:lnTo>
                  <a:lnTo>
                    <a:pt x="17243" y="7004"/>
                  </a:lnTo>
                  <a:lnTo>
                    <a:pt x="17310" y="6887"/>
                  </a:lnTo>
                  <a:lnTo>
                    <a:pt x="17401" y="6815"/>
                  </a:lnTo>
                  <a:lnTo>
                    <a:pt x="18125" y="6553"/>
                  </a:lnTo>
                  <a:lnTo>
                    <a:pt x="18443" y="6336"/>
                  </a:lnTo>
                  <a:lnTo>
                    <a:pt x="18473" y="6295"/>
                  </a:lnTo>
                  <a:lnTo>
                    <a:pt x="18473" y="6237"/>
                  </a:lnTo>
                  <a:lnTo>
                    <a:pt x="18441" y="6209"/>
                  </a:lnTo>
                  <a:lnTo>
                    <a:pt x="18403" y="6189"/>
                  </a:lnTo>
                  <a:lnTo>
                    <a:pt x="18378" y="6165"/>
                  </a:lnTo>
                  <a:lnTo>
                    <a:pt x="18901" y="5899"/>
                  </a:lnTo>
                  <a:lnTo>
                    <a:pt x="18968" y="5827"/>
                  </a:lnTo>
                  <a:lnTo>
                    <a:pt x="18989" y="5782"/>
                  </a:lnTo>
                  <a:lnTo>
                    <a:pt x="19042" y="5625"/>
                  </a:lnTo>
                  <a:lnTo>
                    <a:pt x="19079" y="5548"/>
                  </a:lnTo>
                  <a:lnTo>
                    <a:pt x="19186" y="5364"/>
                  </a:lnTo>
                  <a:lnTo>
                    <a:pt x="19221" y="5289"/>
                  </a:lnTo>
                  <a:lnTo>
                    <a:pt x="19227" y="5222"/>
                  </a:lnTo>
                  <a:lnTo>
                    <a:pt x="19198" y="5144"/>
                  </a:lnTo>
                  <a:lnTo>
                    <a:pt x="19218" y="5108"/>
                  </a:lnTo>
                  <a:lnTo>
                    <a:pt x="19233" y="5071"/>
                  </a:lnTo>
                  <a:lnTo>
                    <a:pt x="19263" y="4985"/>
                  </a:lnTo>
                  <a:lnTo>
                    <a:pt x="19089" y="4880"/>
                  </a:lnTo>
                  <a:lnTo>
                    <a:pt x="18912" y="4834"/>
                  </a:lnTo>
                  <a:lnTo>
                    <a:pt x="18843" y="4782"/>
                  </a:lnTo>
                  <a:lnTo>
                    <a:pt x="18784" y="4768"/>
                  </a:lnTo>
                  <a:lnTo>
                    <a:pt x="18766" y="4748"/>
                  </a:lnTo>
                  <a:lnTo>
                    <a:pt x="18768" y="4727"/>
                  </a:lnTo>
                  <a:lnTo>
                    <a:pt x="18789" y="4657"/>
                  </a:lnTo>
                  <a:lnTo>
                    <a:pt x="18792" y="4635"/>
                  </a:lnTo>
                  <a:lnTo>
                    <a:pt x="18772" y="4557"/>
                  </a:lnTo>
                  <a:lnTo>
                    <a:pt x="18736" y="4480"/>
                  </a:lnTo>
                  <a:lnTo>
                    <a:pt x="18654" y="4404"/>
                  </a:lnTo>
                  <a:lnTo>
                    <a:pt x="18451" y="4349"/>
                  </a:lnTo>
                  <a:lnTo>
                    <a:pt x="18338" y="4209"/>
                  </a:lnTo>
                  <a:lnTo>
                    <a:pt x="18014" y="4006"/>
                  </a:lnTo>
                  <a:lnTo>
                    <a:pt x="17947" y="3907"/>
                  </a:lnTo>
                  <a:lnTo>
                    <a:pt x="17772" y="3823"/>
                  </a:lnTo>
                  <a:lnTo>
                    <a:pt x="17651" y="3703"/>
                  </a:lnTo>
                  <a:lnTo>
                    <a:pt x="17218" y="3612"/>
                  </a:lnTo>
                  <a:lnTo>
                    <a:pt x="17039" y="3511"/>
                  </a:lnTo>
                  <a:lnTo>
                    <a:pt x="16762" y="3188"/>
                  </a:lnTo>
                  <a:lnTo>
                    <a:pt x="16247" y="2963"/>
                  </a:lnTo>
                  <a:lnTo>
                    <a:pt x="16220" y="2939"/>
                  </a:lnTo>
                  <a:lnTo>
                    <a:pt x="16169" y="2850"/>
                  </a:lnTo>
                  <a:lnTo>
                    <a:pt x="16134" y="2826"/>
                  </a:lnTo>
                  <a:lnTo>
                    <a:pt x="15957" y="2799"/>
                  </a:lnTo>
                  <a:lnTo>
                    <a:pt x="15820" y="2706"/>
                  </a:lnTo>
                  <a:lnTo>
                    <a:pt x="15405" y="2781"/>
                  </a:lnTo>
                  <a:lnTo>
                    <a:pt x="14852" y="3191"/>
                  </a:lnTo>
                  <a:lnTo>
                    <a:pt x="14539" y="3577"/>
                  </a:lnTo>
                  <a:lnTo>
                    <a:pt x="14280" y="3796"/>
                  </a:lnTo>
                  <a:lnTo>
                    <a:pt x="14178" y="3904"/>
                  </a:lnTo>
                  <a:lnTo>
                    <a:pt x="14154" y="3997"/>
                  </a:lnTo>
                  <a:lnTo>
                    <a:pt x="14242" y="4054"/>
                  </a:lnTo>
                  <a:lnTo>
                    <a:pt x="14485" y="4111"/>
                  </a:lnTo>
                  <a:lnTo>
                    <a:pt x="14516" y="4248"/>
                  </a:lnTo>
                  <a:lnTo>
                    <a:pt x="14495" y="4263"/>
                  </a:lnTo>
                  <a:lnTo>
                    <a:pt x="14474" y="4287"/>
                  </a:lnTo>
                  <a:lnTo>
                    <a:pt x="14425" y="4358"/>
                  </a:lnTo>
                  <a:lnTo>
                    <a:pt x="14386" y="4503"/>
                  </a:lnTo>
                  <a:lnTo>
                    <a:pt x="14270" y="4597"/>
                  </a:lnTo>
                  <a:lnTo>
                    <a:pt x="14001" y="4690"/>
                  </a:lnTo>
                  <a:lnTo>
                    <a:pt x="13947" y="4695"/>
                  </a:lnTo>
                  <a:lnTo>
                    <a:pt x="13922" y="4707"/>
                  </a:lnTo>
                  <a:lnTo>
                    <a:pt x="13901" y="4742"/>
                  </a:lnTo>
                  <a:lnTo>
                    <a:pt x="13877" y="4783"/>
                  </a:lnTo>
                  <a:lnTo>
                    <a:pt x="13852" y="4813"/>
                  </a:lnTo>
                  <a:lnTo>
                    <a:pt x="13794" y="4847"/>
                  </a:lnTo>
                  <a:lnTo>
                    <a:pt x="13729" y="4868"/>
                  </a:lnTo>
                  <a:lnTo>
                    <a:pt x="13673" y="4862"/>
                  </a:lnTo>
                  <a:lnTo>
                    <a:pt x="13634" y="4814"/>
                  </a:lnTo>
                  <a:lnTo>
                    <a:pt x="13792" y="4692"/>
                  </a:lnTo>
                  <a:lnTo>
                    <a:pt x="14109" y="4539"/>
                  </a:lnTo>
                  <a:lnTo>
                    <a:pt x="14266" y="4374"/>
                  </a:lnTo>
                  <a:lnTo>
                    <a:pt x="14151" y="4380"/>
                  </a:lnTo>
                  <a:lnTo>
                    <a:pt x="13532" y="4638"/>
                  </a:lnTo>
                  <a:lnTo>
                    <a:pt x="13406" y="4638"/>
                  </a:lnTo>
                  <a:lnTo>
                    <a:pt x="13332" y="4555"/>
                  </a:lnTo>
                  <a:lnTo>
                    <a:pt x="13385" y="4479"/>
                  </a:lnTo>
                  <a:lnTo>
                    <a:pt x="12821" y="4541"/>
                  </a:lnTo>
                  <a:lnTo>
                    <a:pt x="12478" y="4703"/>
                  </a:lnTo>
                  <a:lnTo>
                    <a:pt x="12376" y="4701"/>
                  </a:lnTo>
                  <a:lnTo>
                    <a:pt x="12320" y="4731"/>
                  </a:lnTo>
                  <a:lnTo>
                    <a:pt x="12236" y="4888"/>
                  </a:lnTo>
                  <a:lnTo>
                    <a:pt x="12179" y="4909"/>
                  </a:lnTo>
                  <a:lnTo>
                    <a:pt x="12081" y="4891"/>
                  </a:lnTo>
                  <a:lnTo>
                    <a:pt x="11879" y="4768"/>
                  </a:lnTo>
                  <a:lnTo>
                    <a:pt x="11793" y="4786"/>
                  </a:lnTo>
                  <a:lnTo>
                    <a:pt x="11772" y="4764"/>
                  </a:lnTo>
                  <a:lnTo>
                    <a:pt x="11817" y="4673"/>
                  </a:lnTo>
                  <a:lnTo>
                    <a:pt x="11789" y="4593"/>
                  </a:lnTo>
                  <a:lnTo>
                    <a:pt x="11770" y="4560"/>
                  </a:lnTo>
                  <a:lnTo>
                    <a:pt x="11747" y="4536"/>
                  </a:lnTo>
                  <a:lnTo>
                    <a:pt x="11735" y="4533"/>
                  </a:lnTo>
                  <a:lnTo>
                    <a:pt x="12049" y="4483"/>
                  </a:lnTo>
                  <a:lnTo>
                    <a:pt x="12095" y="4452"/>
                  </a:lnTo>
                  <a:lnTo>
                    <a:pt x="12190" y="4359"/>
                  </a:lnTo>
                  <a:lnTo>
                    <a:pt x="12253" y="4316"/>
                  </a:lnTo>
                  <a:lnTo>
                    <a:pt x="12474" y="4254"/>
                  </a:lnTo>
                  <a:lnTo>
                    <a:pt x="12592" y="4194"/>
                  </a:lnTo>
                  <a:lnTo>
                    <a:pt x="12645" y="4187"/>
                  </a:lnTo>
                  <a:lnTo>
                    <a:pt x="12615" y="4141"/>
                  </a:lnTo>
                  <a:lnTo>
                    <a:pt x="12496" y="4182"/>
                  </a:lnTo>
                  <a:lnTo>
                    <a:pt x="12466" y="4133"/>
                  </a:lnTo>
                  <a:lnTo>
                    <a:pt x="12471" y="4085"/>
                  </a:lnTo>
                  <a:lnTo>
                    <a:pt x="12492" y="3982"/>
                  </a:lnTo>
                  <a:lnTo>
                    <a:pt x="12496" y="3928"/>
                  </a:lnTo>
                  <a:lnTo>
                    <a:pt x="12510" y="3814"/>
                  </a:lnTo>
                  <a:lnTo>
                    <a:pt x="12566" y="3766"/>
                  </a:lnTo>
                  <a:lnTo>
                    <a:pt x="12699" y="3730"/>
                  </a:lnTo>
                  <a:lnTo>
                    <a:pt x="12805" y="3603"/>
                  </a:lnTo>
                  <a:lnTo>
                    <a:pt x="12833" y="3586"/>
                  </a:lnTo>
                  <a:lnTo>
                    <a:pt x="13311" y="3634"/>
                  </a:lnTo>
                  <a:lnTo>
                    <a:pt x="13420" y="3583"/>
                  </a:lnTo>
                  <a:lnTo>
                    <a:pt x="13471" y="3498"/>
                  </a:lnTo>
                  <a:lnTo>
                    <a:pt x="13455" y="3404"/>
                  </a:lnTo>
                  <a:lnTo>
                    <a:pt x="13388" y="3262"/>
                  </a:lnTo>
                  <a:lnTo>
                    <a:pt x="13374" y="3194"/>
                  </a:lnTo>
                  <a:lnTo>
                    <a:pt x="13376" y="3155"/>
                  </a:lnTo>
                  <a:lnTo>
                    <a:pt x="13392" y="3091"/>
                  </a:lnTo>
                  <a:lnTo>
                    <a:pt x="13418" y="3026"/>
                  </a:lnTo>
                  <a:lnTo>
                    <a:pt x="13448" y="2987"/>
                  </a:lnTo>
                  <a:lnTo>
                    <a:pt x="13476" y="2963"/>
                  </a:lnTo>
                  <a:lnTo>
                    <a:pt x="13495" y="2941"/>
                  </a:lnTo>
                  <a:lnTo>
                    <a:pt x="13536" y="2835"/>
                  </a:lnTo>
                  <a:lnTo>
                    <a:pt x="13541" y="2766"/>
                  </a:lnTo>
                  <a:lnTo>
                    <a:pt x="13536" y="2704"/>
                  </a:lnTo>
                  <a:lnTo>
                    <a:pt x="13542" y="2613"/>
                  </a:lnTo>
                  <a:lnTo>
                    <a:pt x="13553" y="2603"/>
                  </a:lnTo>
                  <a:lnTo>
                    <a:pt x="13581" y="2532"/>
                  </a:lnTo>
                  <a:lnTo>
                    <a:pt x="13606" y="2463"/>
                  </a:lnTo>
                  <a:lnTo>
                    <a:pt x="13604" y="2453"/>
                  </a:lnTo>
                  <a:lnTo>
                    <a:pt x="13634" y="2413"/>
                  </a:lnTo>
                  <a:lnTo>
                    <a:pt x="13690" y="2352"/>
                  </a:lnTo>
                  <a:lnTo>
                    <a:pt x="13722" y="2306"/>
                  </a:lnTo>
                  <a:lnTo>
                    <a:pt x="13746" y="2252"/>
                  </a:lnTo>
                  <a:lnTo>
                    <a:pt x="13757" y="2207"/>
                  </a:lnTo>
                  <a:lnTo>
                    <a:pt x="13768" y="2158"/>
                  </a:lnTo>
                  <a:lnTo>
                    <a:pt x="13785" y="2088"/>
                  </a:lnTo>
                  <a:lnTo>
                    <a:pt x="13806" y="2038"/>
                  </a:lnTo>
                  <a:lnTo>
                    <a:pt x="13982" y="1754"/>
                  </a:lnTo>
                  <a:lnTo>
                    <a:pt x="14017" y="1655"/>
                  </a:lnTo>
                  <a:lnTo>
                    <a:pt x="14031" y="1551"/>
                  </a:lnTo>
                  <a:lnTo>
                    <a:pt x="14031" y="1436"/>
                  </a:lnTo>
                  <a:lnTo>
                    <a:pt x="14003" y="1211"/>
                  </a:lnTo>
                  <a:lnTo>
                    <a:pt x="13799" y="587"/>
                  </a:lnTo>
                  <a:lnTo>
                    <a:pt x="13704" y="403"/>
                  </a:lnTo>
                  <a:lnTo>
                    <a:pt x="13427" y="281"/>
                  </a:lnTo>
                  <a:lnTo>
                    <a:pt x="13125" y="0"/>
                  </a:lnTo>
                  <a:lnTo>
                    <a:pt x="12917" y="7"/>
                  </a:lnTo>
                  <a:lnTo>
                    <a:pt x="12771" y="49"/>
                  </a:lnTo>
                  <a:lnTo>
                    <a:pt x="12339" y="259"/>
                  </a:lnTo>
                  <a:lnTo>
                    <a:pt x="11840" y="321"/>
                  </a:lnTo>
                  <a:lnTo>
                    <a:pt x="11622" y="442"/>
                  </a:lnTo>
                  <a:lnTo>
                    <a:pt x="11568" y="459"/>
                  </a:lnTo>
                  <a:lnTo>
                    <a:pt x="11389" y="421"/>
                  </a:lnTo>
                  <a:lnTo>
                    <a:pt x="11353" y="427"/>
                  </a:lnTo>
                  <a:lnTo>
                    <a:pt x="11304" y="453"/>
                  </a:lnTo>
                  <a:lnTo>
                    <a:pt x="11251" y="491"/>
                  </a:lnTo>
                  <a:lnTo>
                    <a:pt x="11208" y="534"/>
                  </a:lnTo>
                  <a:lnTo>
                    <a:pt x="11160" y="573"/>
                  </a:lnTo>
                  <a:lnTo>
                    <a:pt x="10744" y="690"/>
                  </a:lnTo>
                  <a:lnTo>
                    <a:pt x="10311" y="702"/>
                  </a:lnTo>
                  <a:lnTo>
                    <a:pt x="9714" y="870"/>
                  </a:lnTo>
                  <a:lnTo>
                    <a:pt x="9270" y="918"/>
                  </a:lnTo>
                  <a:lnTo>
                    <a:pt x="8973" y="1017"/>
                  </a:lnTo>
                  <a:lnTo>
                    <a:pt x="8690" y="1074"/>
                  </a:lnTo>
                  <a:lnTo>
                    <a:pt x="8643" y="1101"/>
                  </a:lnTo>
                  <a:lnTo>
                    <a:pt x="8541" y="1129"/>
                  </a:lnTo>
                  <a:lnTo>
                    <a:pt x="8331" y="1096"/>
                  </a:lnTo>
                  <a:lnTo>
                    <a:pt x="8177" y="1220"/>
                  </a:lnTo>
                  <a:lnTo>
                    <a:pt x="7516" y="1505"/>
                  </a:lnTo>
                  <a:lnTo>
                    <a:pt x="7017" y="1541"/>
                  </a:lnTo>
                  <a:lnTo>
                    <a:pt x="6766" y="1625"/>
                  </a:lnTo>
                  <a:lnTo>
                    <a:pt x="6416" y="1584"/>
                  </a:lnTo>
                  <a:lnTo>
                    <a:pt x="6327" y="1640"/>
                  </a:lnTo>
                  <a:lnTo>
                    <a:pt x="6132" y="1837"/>
                  </a:lnTo>
                  <a:lnTo>
                    <a:pt x="6044" y="1911"/>
                  </a:lnTo>
                  <a:lnTo>
                    <a:pt x="5864" y="2008"/>
                  </a:lnTo>
                  <a:lnTo>
                    <a:pt x="5692" y="2174"/>
                  </a:lnTo>
                  <a:lnTo>
                    <a:pt x="5115" y="2427"/>
                  </a:lnTo>
                  <a:lnTo>
                    <a:pt x="4912" y="2609"/>
                  </a:lnTo>
                  <a:lnTo>
                    <a:pt x="4564" y="2706"/>
                  </a:lnTo>
                  <a:lnTo>
                    <a:pt x="4482" y="2697"/>
                  </a:lnTo>
                  <a:lnTo>
                    <a:pt x="4246" y="2793"/>
                  </a:lnTo>
                  <a:lnTo>
                    <a:pt x="4143" y="2811"/>
                  </a:lnTo>
                  <a:lnTo>
                    <a:pt x="4087" y="2839"/>
                  </a:lnTo>
                  <a:lnTo>
                    <a:pt x="4027" y="2896"/>
                  </a:lnTo>
                  <a:lnTo>
                    <a:pt x="3944" y="2996"/>
                  </a:lnTo>
                  <a:lnTo>
                    <a:pt x="3900" y="3037"/>
                  </a:lnTo>
                  <a:lnTo>
                    <a:pt x="3869" y="3050"/>
                  </a:lnTo>
                  <a:lnTo>
                    <a:pt x="3788" y="3059"/>
                  </a:lnTo>
                  <a:lnTo>
                    <a:pt x="3125" y="3405"/>
                  </a:lnTo>
                  <a:lnTo>
                    <a:pt x="2934" y="3567"/>
                  </a:lnTo>
                  <a:lnTo>
                    <a:pt x="2774" y="3838"/>
                  </a:lnTo>
                  <a:lnTo>
                    <a:pt x="2746" y="3961"/>
                  </a:lnTo>
                  <a:lnTo>
                    <a:pt x="2744" y="4087"/>
                  </a:lnTo>
                  <a:lnTo>
                    <a:pt x="2767" y="4184"/>
                  </a:lnTo>
                  <a:lnTo>
                    <a:pt x="2804" y="4229"/>
                  </a:lnTo>
                  <a:lnTo>
                    <a:pt x="2841" y="4256"/>
                  </a:lnTo>
                  <a:lnTo>
                    <a:pt x="2952" y="4390"/>
                  </a:lnTo>
                  <a:lnTo>
                    <a:pt x="3356" y="4480"/>
                  </a:lnTo>
                  <a:lnTo>
                    <a:pt x="3482" y="4561"/>
                  </a:lnTo>
                  <a:lnTo>
                    <a:pt x="3528" y="4752"/>
                  </a:lnTo>
                  <a:lnTo>
                    <a:pt x="3440" y="5117"/>
                  </a:lnTo>
                  <a:lnTo>
                    <a:pt x="3347" y="5226"/>
                  </a:lnTo>
                  <a:lnTo>
                    <a:pt x="2567" y="5330"/>
                  </a:lnTo>
                  <a:lnTo>
                    <a:pt x="2266" y="5283"/>
                  </a:lnTo>
                  <a:lnTo>
                    <a:pt x="1964" y="5446"/>
                  </a:lnTo>
                  <a:lnTo>
                    <a:pt x="1869" y="5521"/>
                  </a:lnTo>
                  <a:lnTo>
                    <a:pt x="1790" y="5623"/>
                  </a:lnTo>
                  <a:lnTo>
                    <a:pt x="1802" y="5673"/>
                  </a:lnTo>
                  <a:lnTo>
                    <a:pt x="1788" y="5728"/>
                  </a:lnTo>
                  <a:lnTo>
                    <a:pt x="1760" y="5782"/>
                  </a:lnTo>
                  <a:lnTo>
                    <a:pt x="1729" y="5827"/>
                  </a:lnTo>
                  <a:lnTo>
                    <a:pt x="1616" y="5926"/>
                  </a:lnTo>
                  <a:lnTo>
                    <a:pt x="1416" y="5971"/>
                  </a:lnTo>
                  <a:lnTo>
                    <a:pt x="1042" y="6180"/>
                  </a:lnTo>
                  <a:lnTo>
                    <a:pt x="681" y="6450"/>
                  </a:lnTo>
                  <a:lnTo>
                    <a:pt x="597" y="6535"/>
                  </a:lnTo>
                  <a:lnTo>
                    <a:pt x="516" y="6641"/>
                  </a:lnTo>
                  <a:lnTo>
                    <a:pt x="460" y="6737"/>
                  </a:lnTo>
                  <a:lnTo>
                    <a:pt x="351" y="6974"/>
                  </a:lnTo>
                  <a:lnTo>
                    <a:pt x="209" y="7205"/>
                  </a:lnTo>
                  <a:lnTo>
                    <a:pt x="137" y="7336"/>
                  </a:lnTo>
                  <a:lnTo>
                    <a:pt x="107" y="7454"/>
                  </a:lnTo>
                  <a:lnTo>
                    <a:pt x="91" y="7559"/>
                  </a:lnTo>
                  <a:lnTo>
                    <a:pt x="23" y="7848"/>
                  </a:lnTo>
                  <a:lnTo>
                    <a:pt x="0" y="7970"/>
                  </a:lnTo>
                  <a:lnTo>
                    <a:pt x="8" y="8163"/>
                  </a:lnTo>
                  <a:lnTo>
                    <a:pt x="1" y="8232"/>
                  </a:lnTo>
                  <a:lnTo>
                    <a:pt x="31" y="8268"/>
                  </a:lnTo>
                  <a:lnTo>
                    <a:pt x="74" y="8292"/>
                  </a:lnTo>
                  <a:lnTo>
                    <a:pt x="100" y="8315"/>
                  </a:lnTo>
                  <a:lnTo>
                    <a:pt x="197" y="8510"/>
                  </a:lnTo>
                  <a:lnTo>
                    <a:pt x="267" y="8567"/>
                  </a:lnTo>
                  <a:lnTo>
                    <a:pt x="339" y="8519"/>
                  </a:lnTo>
                  <a:lnTo>
                    <a:pt x="305" y="8447"/>
                  </a:lnTo>
                  <a:lnTo>
                    <a:pt x="300" y="8402"/>
                  </a:lnTo>
                  <a:lnTo>
                    <a:pt x="307" y="8341"/>
                  </a:lnTo>
                  <a:lnTo>
                    <a:pt x="348" y="8326"/>
                  </a:lnTo>
                  <a:lnTo>
                    <a:pt x="393" y="8298"/>
                  </a:lnTo>
                  <a:lnTo>
                    <a:pt x="443" y="8259"/>
                  </a:lnTo>
                  <a:lnTo>
                    <a:pt x="490" y="8211"/>
                  </a:lnTo>
                  <a:lnTo>
                    <a:pt x="492" y="8142"/>
                  </a:lnTo>
                  <a:lnTo>
                    <a:pt x="569" y="8136"/>
                  </a:lnTo>
                  <a:lnTo>
                    <a:pt x="887" y="8217"/>
                  </a:lnTo>
                  <a:lnTo>
                    <a:pt x="906" y="8242"/>
                  </a:lnTo>
                  <a:lnTo>
                    <a:pt x="931" y="8301"/>
                  </a:lnTo>
                  <a:lnTo>
                    <a:pt x="959" y="8319"/>
                  </a:lnTo>
                  <a:lnTo>
                    <a:pt x="991" y="8308"/>
                  </a:lnTo>
                  <a:lnTo>
                    <a:pt x="1054" y="8240"/>
                  </a:lnTo>
                  <a:lnTo>
                    <a:pt x="1087" y="8220"/>
                  </a:lnTo>
                  <a:lnTo>
                    <a:pt x="1126" y="8218"/>
                  </a:lnTo>
                  <a:lnTo>
                    <a:pt x="1209" y="8289"/>
                  </a:lnTo>
                  <a:lnTo>
                    <a:pt x="1328" y="8335"/>
                  </a:lnTo>
                  <a:lnTo>
                    <a:pt x="1379" y="8380"/>
                  </a:lnTo>
                  <a:lnTo>
                    <a:pt x="1365" y="8453"/>
                  </a:lnTo>
                  <a:lnTo>
                    <a:pt x="1439" y="8525"/>
                  </a:lnTo>
                  <a:lnTo>
                    <a:pt x="1458" y="8576"/>
                  </a:lnTo>
                  <a:lnTo>
                    <a:pt x="1444" y="8645"/>
                  </a:lnTo>
                  <a:lnTo>
                    <a:pt x="1409" y="8696"/>
                  </a:lnTo>
                  <a:lnTo>
                    <a:pt x="1332" y="8762"/>
                  </a:lnTo>
                  <a:lnTo>
                    <a:pt x="1293" y="8822"/>
                  </a:lnTo>
                  <a:lnTo>
                    <a:pt x="1339" y="8831"/>
                  </a:lnTo>
                  <a:lnTo>
                    <a:pt x="1437" y="8786"/>
                  </a:lnTo>
                  <a:lnTo>
                    <a:pt x="1486" y="8780"/>
                  </a:lnTo>
                  <a:lnTo>
                    <a:pt x="1613" y="8820"/>
                  </a:lnTo>
                  <a:lnTo>
                    <a:pt x="1838" y="8825"/>
                  </a:lnTo>
                  <a:lnTo>
                    <a:pt x="1925" y="8786"/>
                  </a:lnTo>
                  <a:lnTo>
                    <a:pt x="1950" y="8669"/>
                  </a:lnTo>
                  <a:lnTo>
                    <a:pt x="2112" y="8561"/>
                  </a:lnTo>
                  <a:lnTo>
                    <a:pt x="2266" y="8503"/>
                  </a:lnTo>
                  <a:lnTo>
                    <a:pt x="3089" y="8602"/>
                  </a:lnTo>
                  <a:lnTo>
                    <a:pt x="3129" y="8669"/>
                  </a:lnTo>
                  <a:lnTo>
                    <a:pt x="2688" y="8744"/>
                  </a:lnTo>
                  <a:lnTo>
                    <a:pt x="2519" y="8694"/>
                  </a:lnTo>
                  <a:lnTo>
                    <a:pt x="2460" y="8733"/>
                  </a:lnTo>
                  <a:lnTo>
                    <a:pt x="2416" y="8807"/>
                  </a:lnTo>
                  <a:lnTo>
                    <a:pt x="2400" y="8870"/>
                  </a:lnTo>
                  <a:lnTo>
                    <a:pt x="2407" y="8918"/>
                  </a:lnTo>
                  <a:lnTo>
                    <a:pt x="2431" y="8945"/>
                  </a:lnTo>
                  <a:lnTo>
                    <a:pt x="2456" y="8945"/>
                  </a:lnTo>
                  <a:lnTo>
                    <a:pt x="2470" y="8924"/>
                  </a:lnTo>
                  <a:lnTo>
                    <a:pt x="2484" y="8897"/>
                  </a:lnTo>
                  <a:lnTo>
                    <a:pt x="2505" y="8879"/>
                  </a:lnTo>
                  <a:lnTo>
                    <a:pt x="2542" y="8873"/>
                  </a:lnTo>
                  <a:lnTo>
                    <a:pt x="2567" y="8876"/>
                  </a:lnTo>
                  <a:lnTo>
                    <a:pt x="2695" y="8960"/>
                  </a:lnTo>
                  <a:lnTo>
                    <a:pt x="2702" y="8980"/>
                  </a:lnTo>
                  <a:lnTo>
                    <a:pt x="2713" y="9048"/>
                  </a:lnTo>
                  <a:lnTo>
                    <a:pt x="2783" y="9109"/>
                  </a:lnTo>
                  <a:lnTo>
                    <a:pt x="2958" y="9169"/>
                  </a:lnTo>
                  <a:lnTo>
                    <a:pt x="3024" y="9247"/>
                  </a:lnTo>
                  <a:lnTo>
                    <a:pt x="2955" y="9316"/>
                  </a:lnTo>
                  <a:lnTo>
                    <a:pt x="2899" y="9334"/>
                  </a:lnTo>
                  <a:lnTo>
                    <a:pt x="2753" y="9262"/>
                  </a:lnTo>
                  <a:lnTo>
                    <a:pt x="2575" y="9235"/>
                  </a:lnTo>
                  <a:lnTo>
                    <a:pt x="2604" y="9286"/>
                  </a:lnTo>
                  <a:lnTo>
                    <a:pt x="2720" y="9391"/>
                  </a:lnTo>
                  <a:lnTo>
                    <a:pt x="2641" y="9434"/>
                  </a:lnTo>
                  <a:lnTo>
                    <a:pt x="2340" y="9267"/>
                  </a:lnTo>
                  <a:lnTo>
                    <a:pt x="1885" y="9210"/>
                  </a:lnTo>
                  <a:lnTo>
                    <a:pt x="1525" y="9356"/>
                  </a:lnTo>
                  <a:lnTo>
                    <a:pt x="1330" y="9516"/>
                  </a:lnTo>
                  <a:lnTo>
                    <a:pt x="1247" y="9735"/>
                  </a:lnTo>
                  <a:lnTo>
                    <a:pt x="1314" y="9993"/>
                  </a:lnTo>
                  <a:lnTo>
                    <a:pt x="1469" y="10116"/>
                  </a:lnTo>
                  <a:lnTo>
                    <a:pt x="2078" y="10199"/>
                  </a:lnTo>
                  <a:lnTo>
                    <a:pt x="2122" y="10220"/>
                  </a:lnTo>
                  <a:lnTo>
                    <a:pt x="2192" y="10292"/>
                  </a:lnTo>
                  <a:lnTo>
                    <a:pt x="2284" y="10325"/>
                  </a:lnTo>
                  <a:lnTo>
                    <a:pt x="2324" y="10325"/>
                  </a:lnTo>
                  <a:lnTo>
                    <a:pt x="2368" y="10304"/>
                  </a:lnTo>
                  <a:lnTo>
                    <a:pt x="2467" y="10207"/>
                  </a:lnTo>
                  <a:lnTo>
                    <a:pt x="2509" y="10184"/>
                  </a:lnTo>
                  <a:lnTo>
                    <a:pt x="2538" y="10196"/>
                  </a:lnTo>
                  <a:lnTo>
                    <a:pt x="2547" y="10256"/>
                  </a:lnTo>
                  <a:lnTo>
                    <a:pt x="2516" y="10292"/>
                  </a:lnTo>
                  <a:lnTo>
                    <a:pt x="2850" y="10445"/>
                  </a:lnTo>
                  <a:lnTo>
                    <a:pt x="2899" y="10424"/>
                  </a:lnTo>
                  <a:lnTo>
                    <a:pt x="2976" y="10361"/>
                  </a:lnTo>
                  <a:lnTo>
                    <a:pt x="3053" y="10280"/>
                  </a:lnTo>
                  <a:lnTo>
                    <a:pt x="3101" y="10205"/>
                  </a:lnTo>
                  <a:lnTo>
                    <a:pt x="3106" y="10083"/>
                  </a:lnTo>
                  <a:lnTo>
                    <a:pt x="3039" y="10021"/>
                  </a:lnTo>
                  <a:lnTo>
                    <a:pt x="2876" y="9987"/>
                  </a:lnTo>
                  <a:lnTo>
                    <a:pt x="2850" y="9954"/>
                  </a:lnTo>
                  <a:lnTo>
                    <a:pt x="2848" y="9894"/>
                  </a:lnTo>
                  <a:lnTo>
                    <a:pt x="2872" y="9838"/>
                  </a:lnTo>
                  <a:lnTo>
                    <a:pt x="2920" y="9822"/>
                  </a:lnTo>
                  <a:lnTo>
                    <a:pt x="2999" y="9813"/>
                  </a:lnTo>
                  <a:lnTo>
                    <a:pt x="3089" y="9771"/>
                  </a:lnTo>
                  <a:lnTo>
                    <a:pt x="3082" y="9750"/>
                  </a:lnTo>
                  <a:lnTo>
                    <a:pt x="3082" y="9732"/>
                  </a:lnTo>
                  <a:lnTo>
                    <a:pt x="3084" y="9711"/>
                  </a:lnTo>
                  <a:lnTo>
                    <a:pt x="3084" y="9686"/>
                  </a:lnTo>
                  <a:lnTo>
                    <a:pt x="3145" y="9711"/>
                  </a:lnTo>
                  <a:lnTo>
                    <a:pt x="3213" y="9764"/>
                  </a:lnTo>
                  <a:lnTo>
                    <a:pt x="3266" y="9841"/>
                  </a:lnTo>
                  <a:lnTo>
                    <a:pt x="3278" y="9939"/>
                  </a:lnTo>
                  <a:lnTo>
                    <a:pt x="3254" y="9948"/>
                  </a:lnTo>
                  <a:lnTo>
                    <a:pt x="3234" y="9958"/>
                  </a:lnTo>
                  <a:lnTo>
                    <a:pt x="3187" y="10005"/>
                  </a:lnTo>
                  <a:lnTo>
                    <a:pt x="3382" y="10025"/>
                  </a:lnTo>
                  <a:lnTo>
                    <a:pt x="3398" y="10074"/>
                  </a:lnTo>
                  <a:lnTo>
                    <a:pt x="3372" y="10118"/>
                  </a:lnTo>
                  <a:lnTo>
                    <a:pt x="3299" y="10196"/>
                  </a:lnTo>
                  <a:lnTo>
                    <a:pt x="3229" y="10339"/>
                  </a:lnTo>
                  <a:lnTo>
                    <a:pt x="3196" y="10391"/>
                  </a:lnTo>
                  <a:lnTo>
                    <a:pt x="3194" y="10427"/>
                  </a:lnTo>
                  <a:lnTo>
                    <a:pt x="3243" y="10448"/>
                  </a:lnTo>
                  <a:lnTo>
                    <a:pt x="3296" y="10451"/>
                  </a:lnTo>
                  <a:lnTo>
                    <a:pt x="3507" y="10391"/>
                  </a:lnTo>
                  <a:lnTo>
                    <a:pt x="3647" y="10442"/>
                  </a:lnTo>
                  <a:lnTo>
                    <a:pt x="3697" y="10441"/>
                  </a:lnTo>
                  <a:lnTo>
                    <a:pt x="3803" y="10403"/>
                  </a:lnTo>
                  <a:lnTo>
                    <a:pt x="3893" y="10400"/>
                  </a:lnTo>
                  <a:lnTo>
                    <a:pt x="4011" y="10364"/>
                  </a:lnTo>
                  <a:lnTo>
                    <a:pt x="4058" y="10337"/>
                  </a:lnTo>
                  <a:lnTo>
                    <a:pt x="4124" y="10318"/>
                  </a:lnTo>
                  <a:lnTo>
                    <a:pt x="4392" y="10435"/>
                  </a:lnTo>
                  <a:lnTo>
                    <a:pt x="4631" y="10451"/>
                  </a:lnTo>
                  <a:lnTo>
                    <a:pt x="4879" y="10361"/>
                  </a:lnTo>
                  <a:lnTo>
                    <a:pt x="5100" y="10409"/>
                  </a:lnTo>
                  <a:lnTo>
                    <a:pt x="5334" y="10304"/>
                  </a:lnTo>
                  <a:lnTo>
                    <a:pt x="6214" y="10346"/>
                  </a:lnTo>
                  <a:lnTo>
                    <a:pt x="6343" y="10316"/>
                  </a:lnTo>
                  <a:lnTo>
                    <a:pt x="6560" y="10324"/>
                  </a:lnTo>
                  <a:lnTo>
                    <a:pt x="6729" y="10277"/>
                  </a:lnTo>
                  <a:lnTo>
                    <a:pt x="6951" y="10301"/>
                  </a:lnTo>
                  <a:lnTo>
                    <a:pt x="7126" y="10227"/>
                  </a:lnTo>
                  <a:lnTo>
                    <a:pt x="7632" y="10276"/>
                  </a:lnTo>
                  <a:lnTo>
                    <a:pt x="7952" y="10439"/>
                  </a:lnTo>
                  <a:lnTo>
                    <a:pt x="7938" y="10484"/>
                  </a:lnTo>
                  <a:lnTo>
                    <a:pt x="7678" y="10520"/>
                  </a:lnTo>
                  <a:lnTo>
                    <a:pt x="7667" y="10559"/>
                  </a:lnTo>
                  <a:lnTo>
                    <a:pt x="7773" y="10682"/>
                  </a:lnTo>
                  <a:lnTo>
                    <a:pt x="7917" y="10739"/>
                  </a:lnTo>
                  <a:lnTo>
                    <a:pt x="8237" y="10751"/>
                  </a:lnTo>
                  <a:lnTo>
                    <a:pt x="8735" y="10602"/>
                  </a:lnTo>
                  <a:lnTo>
                    <a:pt x="8836" y="10686"/>
                  </a:lnTo>
                  <a:lnTo>
                    <a:pt x="8593" y="10769"/>
                  </a:lnTo>
                  <a:lnTo>
                    <a:pt x="8419" y="10867"/>
                  </a:lnTo>
                  <a:lnTo>
                    <a:pt x="8138" y="10858"/>
                  </a:lnTo>
                  <a:lnTo>
                    <a:pt x="8054" y="10879"/>
                  </a:lnTo>
                  <a:lnTo>
                    <a:pt x="7963" y="10933"/>
                  </a:lnTo>
                  <a:lnTo>
                    <a:pt x="7875" y="10963"/>
                  </a:lnTo>
                  <a:lnTo>
                    <a:pt x="7743" y="10840"/>
                  </a:lnTo>
                  <a:lnTo>
                    <a:pt x="7572" y="10780"/>
                  </a:lnTo>
                  <a:lnTo>
                    <a:pt x="7523" y="10698"/>
                  </a:lnTo>
                  <a:lnTo>
                    <a:pt x="7565" y="10667"/>
                  </a:lnTo>
                  <a:lnTo>
                    <a:pt x="7516" y="10610"/>
                  </a:lnTo>
                  <a:lnTo>
                    <a:pt x="7223" y="10643"/>
                  </a:lnTo>
                  <a:lnTo>
                    <a:pt x="7179" y="10628"/>
                  </a:lnTo>
                  <a:lnTo>
                    <a:pt x="7172" y="10550"/>
                  </a:lnTo>
                  <a:lnTo>
                    <a:pt x="7244" y="10479"/>
                  </a:lnTo>
                  <a:lnTo>
                    <a:pt x="6423" y="10731"/>
                  </a:lnTo>
                  <a:lnTo>
                    <a:pt x="6097" y="10670"/>
                  </a:lnTo>
                  <a:lnTo>
                    <a:pt x="6023" y="10710"/>
                  </a:lnTo>
                  <a:lnTo>
                    <a:pt x="6026" y="10769"/>
                  </a:lnTo>
                  <a:lnTo>
                    <a:pt x="6332" y="10867"/>
                  </a:lnTo>
                  <a:lnTo>
                    <a:pt x="6655" y="11093"/>
                  </a:lnTo>
                  <a:lnTo>
                    <a:pt x="6926" y="11140"/>
                  </a:lnTo>
                  <a:lnTo>
                    <a:pt x="7045" y="11207"/>
                  </a:lnTo>
                  <a:lnTo>
                    <a:pt x="6929" y="11305"/>
                  </a:lnTo>
                  <a:lnTo>
                    <a:pt x="6265" y="11201"/>
                  </a:lnTo>
                  <a:lnTo>
                    <a:pt x="6125" y="11260"/>
                  </a:lnTo>
                  <a:lnTo>
                    <a:pt x="6054" y="11270"/>
                  </a:lnTo>
                  <a:lnTo>
                    <a:pt x="5995" y="11254"/>
                  </a:lnTo>
                  <a:lnTo>
                    <a:pt x="5961" y="11206"/>
                  </a:lnTo>
                  <a:lnTo>
                    <a:pt x="6209" y="11170"/>
                  </a:lnTo>
                  <a:lnTo>
                    <a:pt x="6167" y="11104"/>
                  </a:lnTo>
                  <a:lnTo>
                    <a:pt x="5763" y="11104"/>
                  </a:lnTo>
                  <a:lnTo>
                    <a:pt x="5636" y="11161"/>
                  </a:lnTo>
                  <a:lnTo>
                    <a:pt x="4387" y="11284"/>
                  </a:lnTo>
                  <a:lnTo>
                    <a:pt x="4273" y="11387"/>
                  </a:lnTo>
                  <a:lnTo>
                    <a:pt x="4283" y="11395"/>
                  </a:lnTo>
                  <a:lnTo>
                    <a:pt x="4297" y="11421"/>
                  </a:lnTo>
                  <a:lnTo>
                    <a:pt x="4308" y="11433"/>
                  </a:lnTo>
                  <a:lnTo>
                    <a:pt x="4195" y="11510"/>
                  </a:lnTo>
                  <a:lnTo>
                    <a:pt x="4073" y="11535"/>
                  </a:lnTo>
                  <a:lnTo>
                    <a:pt x="3630" y="11421"/>
                  </a:lnTo>
                  <a:lnTo>
                    <a:pt x="2639" y="11577"/>
                  </a:lnTo>
                  <a:lnTo>
                    <a:pt x="1862" y="11507"/>
                  </a:lnTo>
                  <a:lnTo>
                    <a:pt x="193" y="12068"/>
                  </a:lnTo>
                  <a:lnTo>
                    <a:pt x="46" y="12233"/>
                  </a:lnTo>
                  <a:lnTo>
                    <a:pt x="35" y="12332"/>
                  </a:lnTo>
                  <a:lnTo>
                    <a:pt x="98" y="12771"/>
                  </a:lnTo>
                  <a:lnTo>
                    <a:pt x="147" y="12959"/>
                  </a:lnTo>
                  <a:lnTo>
                    <a:pt x="268" y="13230"/>
                  </a:lnTo>
                  <a:lnTo>
                    <a:pt x="812" y="13919"/>
                  </a:lnTo>
                  <a:lnTo>
                    <a:pt x="945" y="14003"/>
                  </a:lnTo>
                  <a:lnTo>
                    <a:pt x="1014" y="14084"/>
                  </a:lnTo>
                  <a:lnTo>
                    <a:pt x="1068" y="14193"/>
                  </a:lnTo>
                  <a:lnTo>
                    <a:pt x="1089" y="14312"/>
                  </a:lnTo>
                  <a:lnTo>
                    <a:pt x="959" y="14488"/>
                  </a:lnTo>
                  <a:lnTo>
                    <a:pt x="994" y="14663"/>
                  </a:lnTo>
                  <a:lnTo>
                    <a:pt x="1198" y="14890"/>
                  </a:lnTo>
                  <a:lnTo>
                    <a:pt x="1272" y="14934"/>
                  </a:lnTo>
                  <a:lnTo>
                    <a:pt x="1312" y="14938"/>
                  </a:lnTo>
                  <a:lnTo>
                    <a:pt x="1360" y="14926"/>
                  </a:lnTo>
                  <a:lnTo>
                    <a:pt x="1370" y="14909"/>
                  </a:lnTo>
                  <a:lnTo>
                    <a:pt x="1376" y="14881"/>
                  </a:lnTo>
                  <a:lnTo>
                    <a:pt x="1384" y="14857"/>
                  </a:lnTo>
                  <a:lnTo>
                    <a:pt x="1398" y="14847"/>
                  </a:lnTo>
                  <a:lnTo>
                    <a:pt x="1746" y="14866"/>
                  </a:lnTo>
                  <a:lnTo>
                    <a:pt x="1795" y="14932"/>
                  </a:lnTo>
                  <a:lnTo>
                    <a:pt x="1764" y="14967"/>
                  </a:lnTo>
                  <a:lnTo>
                    <a:pt x="1795" y="15039"/>
                  </a:lnTo>
                  <a:lnTo>
                    <a:pt x="2055" y="14985"/>
                  </a:lnTo>
                  <a:lnTo>
                    <a:pt x="2607" y="15207"/>
                  </a:lnTo>
                  <a:lnTo>
                    <a:pt x="3345" y="15321"/>
                  </a:lnTo>
                  <a:lnTo>
                    <a:pt x="3433" y="15309"/>
                  </a:lnTo>
                  <a:lnTo>
                    <a:pt x="3630" y="15222"/>
                  </a:lnTo>
                  <a:lnTo>
                    <a:pt x="4473" y="15348"/>
                  </a:lnTo>
                  <a:lnTo>
                    <a:pt x="4566" y="15403"/>
                  </a:lnTo>
                  <a:lnTo>
                    <a:pt x="4594" y="15494"/>
                  </a:lnTo>
                  <a:lnTo>
                    <a:pt x="4498" y="15500"/>
                  </a:lnTo>
                  <a:lnTo>
                    <a:pt x="4473" y="15550"/>
                  </a:lnTo>
                  <a:lnTo>
                    <a:pt x="4504" y="15614"/>
                  </a:lnTo>
                  <a:lnTo>
                    <a:pt x="4824" y="15793"/>
                  </a:lnTo>
                  <a:lnTo>
                    <a:pt x="5613" y="15775"/>
                  </a:lnTo>
                  <a:lnTo>
                    <a:pt x="5919" y="15995"/>
                  </a:lnTo>
                  <a:lnTo>
                    <a:pt x="5967" y="16010"/>
                  </a:lnTo>
                  <a:lnTo>
                    <a:pt x="6007" y="15998"/>
                  </a:lnTo>
                  <a:lnTo>
                    <a:pt x="6112" y="15930"/>
                  </a:lnTo>
                  <a:lnTo>
                    <a:pt x="6158" y="15920"/>
                  </a:lnTo>
                  <a:lnTo>
                    <a:pt x="6787" y="15963"/>
                  </a:lnTo>
                  <a:lnTo>
                    <a:pt x="7247" y="16091"/>
                  </a:lnTo>
                  <a:lnTo>
                    <a:pt x="7695" y="16023"/>
                  </a:lnTo>
                  <a:lnTo>
                    <a:pt x="8604" y="16079"/>
                  </a:lnTo>
                  <a:lnTo>
                    <a:pt x="8924" y="15918"/>
                  </a:lnTo>
                  <a:lnTo>
                    <a:pt x="9055" y="15899"/>
                  </a:lnTo>
                  <a:lnTo>
                    <a:pt x="9417" y="16076"/>
                  </a:lnTo>
                  <a:lnTo>
                    <a:pt x="9516" y="16064"/>
                  </a:lnTo>
                  <a:lnTo>
                    <a:pt x="9835" y="15890"/>
                  </a:lnTo>
                  <a:lnTo>
                    <a:pt x="9962" y="15869"/>
                  </a:lnTo>
                  <a:lnTo>
                    <a:pt x="10566" y="16118"/>
                  </a:lnTo>
                  <a:lnTo>
                    <a:pt x="10621" y="16213"/>
                  </a:lnTo>
                  <a:lnTo>
                    <a:pt x="10719" y="16300"/>
                  </a:lnTo>
                  <a:lnTo>
                    <a:pt x="10788" y="16406"/>
                  </a:lnTo>
                  <a:lnTo>
                    <a:pt x="10869" y="16468"/>
                  </a:lnTo>
                  <a:lnTo>
                    <a:pt x="10976" y="16396"/>
                  </a:lnTo>
                  <a:lnTo>
                    <a:pt x="10993" y="16363"/>
                  </a:lnTo>
                  <a:lnTo>
                    <a:pt x="11006" y="16324"/>
                  </a:lnTo>
                  <a:lnTo>
                    <a:pt x="11019" y="16285"/>
                  </a:lnTo>
                  <a:lnTo>
                    <a:pt x="11039" y="16258"/>
                  </a:lnTo>
                  <a:lnTo>
                    <a:pt x="11072" y="16249"/>
                  </a:lnTo>
                  <a:lnTo>
                    <a:pt x="11097" y="16267"/>
                  </a:lnTo>
                  <a:lnTo>
                    <a:pt x="11241" y="16459"/>
                  </a:lnTo>
                  <a:lnTo>
                    <a:pt x="11350" y="16519"/>
                  </a:lnTo>
                  <a:lnTo>
                    <a:pt x="11726" y="16576"/>
                  </a:lnTo>
                  <a:lnTo>
                    <a:pt x="11715" y="16618"/>
                  </a:lnTo>
                  <a:lnTo>
                    <a:pt x="11691" y="16674"/>
                  </a:lnTo>
                  <a:lnTo>
                    <a:pt x="11687" y="16743"/>
                  </a:lnTo>
                  <a:lnTo>
                    <a:pt x="11701" y="16803"/>
                  </a:lnTo>
                  <a:lnTo>
                    <a:pt x="11729" y="16830"/>
                  </a:lnTo>
                  <a:lnTo>
                    <a:pt x="11861" y="16790"/>
                  </a:lnTo>
                  <a:lnTo>
                    <a:pt x="11924" y="16787"/>
                  </a:lnTo>
                  <a:lnTo>
                    <a:pt x="11958" y="16846"/>
                  </a:lnTo>
                  <a:lnTo>
                    <a:pt x="12007" y="16974"/>
                  </a:lnTo>
                  <a:lnTo>
                    <a:pt x="12278" y="17167"/>
                  </a:lnTo>
                  <a:lnTo>
                    <a:pt x="12341" y="17289"/>
                  </a:lnTo>
                  <a:lnTo>
                    <a:pt x="12388" y="17320"/>
                  </a:lnTo>
                  <a:lnTo>
                    <a:pt x="12478" y="17170"/>
                  </a:lnTo>
                  <a:lnTo>
                    <a:pt x="12545" y="17154"/>
                  </a:lnTo>
                  <a:lnTo>
                    <a:pt x="12770" y="17220"/>
                  </a:lnTo>
                  <a:lnTo>
                    <a:pt x="12863" y="17277"/>
                  </a:lnTo>
                  <a:lnTo>
                    <a:pt x="12945" y="17361"/>
                  </a:lnTo>
                  <a:lnTo>
                    <a:pt x="13047" y="17519"/>
                  </a:lnTo>
                  <a:lnTo>
                    <a:pt x="13147" y="17585"/>
                  </a:lnTo>
                  <a:lnTo>
                    <a:pt x="13195" y="17600"/>
                  </a:lnTo>
                  <a:lnTo>
                    <a:pt x="13244" y="17587"/>
                  </a:lnTo>
                  <a:lnTo>
                    <a:pt x="13332" y="17513"/>
                  </a:lnTo>
                  <a:lnTo>
                    <a:pt x="13374" y="17501"/>
                  </a:lnTo>
                  <a:lnTo>
                    <a:pt x="13416" y="17528"/>
                  </a:lnTo>
                  <a:lnTo>
                    <a:pt x="13423" y="17578"/>
                  </a:lnTo>
                  <a:lnTo>
                    <a:pt x="13423" y="17633"/>
                  </a:lnTo>
                  <a:lnTo>
                    <a:pt x="13441" y="17678"/>
                  </a:lnTo>
                  <a:lnTo>
                    <a:pt x="13490" y="17681"/>
                  </a:lnTo>
                  <a:lnTo>
                    <a:pt x="13606" y="17618"/>
                  </a:lnTo>
                  <a:lnTo>
                    <a:pt x="13662" y="17630"/>
                  </a:lnTo>
                  <a:lnTo>
                    <a:pt x="13750" y="17756"/>
                  </a:lnTo>
                  <a:lnTo>
                    <a:pt x="13799" y="17775"/>
                  </a:lnTo>
                  <a:lnTo>
                    <a:pt x="13961" y="17784"/>
                  </a:lnTo>
                  <a:lnTo>
                    <a:pt x="14014" y="17807"/>
                  </a:lnTo>
                  <a:lnTo>
                    <a:pt x="14070" y="17873"/>
                  </a:lnTo>
                  <a:lnTo>
                    <a:pt x="14102" y="17962"/>
                  </a:lnTo>
                  <a:lnTo>
                    <a:pt x="14140" y="18181"/>
                  </a:lnTo>
                  <a:lnTo>
                    <a:pt x="14144" y="18229"/>
                  </a:lnTo>
                  <a:lnTo>
                    <a:pt x="14137" y="18328"/>
                  </a:lnTo>
                  <a:lnTo>
                    <a:pt x="14138" y="18368"/>
                  </a:lnTo>
                  <a:lnTo>
                    <a:pt x="14158" y="18419"/>
                  </a:lnTo>
                  <a:lnTo>
                    <a:pt x="14246" y="18509"/>
                  </a:lnTo>
                  <a:lnTo>
                    <a:pt x="14305" y="18609"/>
                  </a:lnTo>
                  <a:lnTo>
                    <a:pt x="14340" y="18642"/>
                  </a:lnTo>
                  <a:lnTo>
                    <a:pt x="14544" y="18714"/>
                  </a:lnTo>
                  <a:lnTo>
                    <a:pt x="14688" y="18828"/>
                  </a:lnTo>
                  <a:lnTo>
                    <a:pt x="15292" y="18864"/>
                  </a:lnTo>
                  <a:lnTo>
                    <a:pt x="15409" y="18927"/>
                  </a:lnTo>
                  <a:lnTo>
                    <a:pt x="15451" y="19056"/>
                  </a:lnTo>
                  <a:lnTo>
                    <a:pt x="15379" y="19098"/>
                  </a:lnTo>
                  <a:lnTo>
                    <a:pt x="15243" y="19114"/>
                  </a:lnTo>
                  <a:lnTo>
                    <a:pt x="15171" y="19140"/>
                  </a:lnTo>
                  <a:lnTo>
                    <a:pt x="15219" y="19250"/>
                  </a:lnTo>
                  <a:lnTo>
                    <a:pt x="15430" y="19249"/>
                  </a:lnTo>
                  <a:lnTo>
                    <a:pt x="15497" y="19316"/>
                  </a:lnTo>
                  <a:lnTo>
                    <a:pt x="15430" y="19358"/>
                  </a:lnTo>
                  <a:lnTo>
                    <a:pt x="15275" y="19403"/>
                  </a:lnTo>
                  <a:lnTo>
                    <a:pt x="15215" y="19403"/>
                  </a:lnTo>
                  <a:lnTo>
                    <a:pt x="15011" y="19310"/>
                  </a:lnTo>
                  <a:lnTo>
                    <a:pt x="14792" y="19394"/>
                  </a:lnTo>
                  <a:lnTo>
                    <a:pt x="14511" y="19285"/>
                  </a:lnTo>
                  <a:lnTo>
                    <a:pt x="14251" y="19307"/>
                  </a:lnTo>
                  <a:lnTo>
                    <a:pt x="13521" y="18924"/>
                  </a:lnTo>
                  <a:lnTo>
                    <a:pt x="13388" y="18975"/>
                  </a:lnTo>
                  <a:lnTo>
                    <a:pt x="13462" y="19068"/>
                  </a:lnTo>
                  <a:lnTo>
                    <a:pt x="13778" y="19158"/>
                  </a:lnTo>
                  <a:lnTo>
                    <a:pt x="13685" y="19204"/>
                  </a:lnTo>
                  <a:lnTo>
                    <a:pt x="13261" y="19144"/>
                  </a:lnTo>
                  <a:lnTo>
                    <a:pt x="13174" y="19165"/>
                  </a:lnTo>
                  <a:lnTo>
                    <a:pt x="13116" y="19228"/>
                  </a:lnTo>
                  <a:lnTo>
                    <a:pt x="13226" y="19282"/>
                  </a:lnTo>
                  <a:lnTo>
                    <a:pt x="13216" y="19325"/>
                  </a:lnTo>
                  <a:lnTo>
                    <a:pt x="13177" y="19322"/>
                  </a:lnTo>
                  <a:lnTo>
                    <a:pt x="13061" y="19345"/>
                  </a:lnTo>
                  <a:lnTo>
                    <a:pt x="13023" y="19325"/>
                  </a:lnTo>
                  <a:lnTo>
                    <a:pt x="12961" y="19256"/>
                  </a:lnTo>
                  <a:lnTo>
                    <a:pt x="12929" y="19238"/>
                  </a:lnTo>
                  <a:lnTo>
                    <a:pt x="12777" y="19208"/>
                  </a:lnTo>
                  <a:lnTo>
                    <a:pt x="12689" y="19231"/>
                  </a:lnTo>
                  <a:lnTo>
                    <a:pt x="12604" y="19322"/>
                  </a:lnTo>
                  <a:lnTo>
                    <a:pt x="12713" y="19382"/>
                  </a:lnTo>
                  <a:lnTo>
                    <a:pt x="12736" y="19427"/>
                  </a:lnTo>
                  <a:lnTo>
                    <a:pt x="12652" y="19463"/>
                  </a:lnTo>
                  <a:lnTo>
                    <a:pt x="12564" y="19453"/>
                  </a:lnTo>
                  <a:lnTo>
                    <a:pt x="12010" y="19176"/>
                  </a:lnTo>
                  <a:lnTo>
                    <a:pt x="11945" y="19090"/>
                  </a:lnTo>
                  <a:lnTo>
                    <a:pt x="11714" y="18996"/>
                  </a:lnTo>
                  <a:lnTo>
                    <a:pt x="11652" y="19008"/>
                  </a:lnTo>
                  <a:lnTo>
                    <a:pt x="11661" y="19026"/>
                  </a:lnTo>
                  <a:lnTo>
                    <a:pt x="11684" y="19095"/>
                  </a:lnTo>
                  <a:lnTo>
                    <a:pt x="11610" y="19115"/>
                  </a:lnTo>
                  <a:lnTo>
                    <a:pt x="11099" y="18861"/>
                  </a:lnTo>
                  <a:lnTo>
                    <a:pt x="10507" y="18621"/>
                  </a:lnTo>
                  <a:lnTo>
                    <a:pt x="10067" y="18681"/>
                  </a:lnTo>
                  <a:lnTo>
                    <a:pt x="9131" y="18409"/>
                  </a:lnTo>
                  <a:lnTo>
                    <a:pt x="8830" y="18146"/>
                  </a:lnTo>
                  <a:lnTo>
                    <a:pt x="8040" y="18015"/>
                  </a:lnTo>
                  <a:lnTo>
                    <a:pt x="7384" y="18046"/>
                  </a:lnTo>
                  <a:lnTo>
                    <a:pt x="6662" y="17988"/>
                  </a:lnTo>
                  <a:lnTo>
                    <a:pt x="6191" y="18004"/>
                  </a:lnTo>
                  <a:lnTo>
                    <a:pt x="5183" y="17915"/>
                  </a:lnTo>
                  <a:lnTo>
                    <a:pt x="4171" y="17897"/>
                  </a:lnTo>
                  <a:lnTo>
                    <a:pt x="2900" y="18002"/>
                  </a:lnTo>
                  <a:lnTo>
                    <a:pt x="2303" y="17992"/>
                  </a:lnTo>
                  <a:lnTo>
                    <a:pt x="1732" y="17980"/>
                  </a:lnTo>
                  <a:lnTo>
                    <a:pt x="1100" y="18079"/>
                  </a:lnTo>
                  <a:lnTo>
                    <a:pt x="775" y="18236"/>
                  </a:lnTo>
                  <a:lnTo>
                    <a:pt x="613" y="18265"/>
                  </a:lnTo>
                  <a:lnTo>
                    <a:pt x="516" y="18325"/>
                  </a:lnTo>
                  <a:lnTo>
                    <a:pt x="415" y="18415"/>
                  </a:lnTo>
                  <a:lnTo>
                    <a:pt x="293" y="18556"/>
                  </a:lnTo>
                  <a:lnTo>
                    <a:pt x="349" y="18708"/>
                  </a:lnTo>
                  <a:lnTo>
                    <a:pt x="365" y="18810"/>
                  </a:lnTo>
                  <a:lnTo>
                    <a:pt x="330" y="19017"/>
                  </a:lnTo>
                  <a:lnTo>
                    <a:pt x="330" y="19313"/>
                  </a:lnTo>
                  <a:lnTo>
                    <a:pt x="362" y="19569"/>
                  </a:lnTo>
                  <a:lnTo>
                    <a:pt x="348" y="19658"/>
                  </a:lnTo>
                  <a:lnTo>
                    <a:pt x="330" y="19732"/>
                  </a:lnTo>
                  <a:lnTo>
                    <a:pt x="312" y="19852"/>
                  </a:lnTo>
                  <a:lnTo>
                    <a:pt x="309" y="19966"/>
                  </a:lnTo>
                  <a:lnTo>
                    <a:pt x="332" y="20023"/>
                  </a:lnTo>
                  <a:lnTo>
                    <a:pt x="386" y="20054"/>
                  </a:lnTo>
                  <a:lnTo>
                    <a:pt x="513" y="20210"/>
                  </a:lnTo>
                  <a:lnTo>
                    <a:pt x="572" y="20395"/>
                  </a:lnTo>
                  <a:lnTo>
                    <a:pt x="653" y="20472"/>
                  </a:lnTo>
                  <a:lnTo>
                    <a:pt x="859" y="20571"/>
                  </a:lnTo>
                  <a:lnTo>
                    <a:pt x="938" y="20697"/>
                  </a:lnTo>
                  <a:lnTo>
                    <a:pt x="1043" y="20766"/>
                  </a:lnTo>
                  <a:lnTo>
                    <a:pt x="1065" y="20808"/>
                  </a:lnTo>
                  <a:lnTo>
                    <a:pt x="1061" y="20848"/>
                  </a:lnTo>
                  <a:lnTo>
                    <a:pt x="1079" y="20863"/>
                  </a:lnTo>
                  <a:lnTo>
                    <a:pt x="1121" y="20910"/>
                  </a:lnTo>
                  <a:lnTo>
                    <a:pt x="1177" y="20949"/>
                  </a:lnTo>
                  <a:lnTo>
                    <a:pt x="1237" y="20973"/>
                  </a:lnTo>
                  <a:lnTo>
                    <a:pt x="1289" y="20985"/>
                  </a:lnTo>
                  <a:lnTo>
                    <a:pt x="1367" y="20994"/>
                  </a:lnTo>
                  <a:lnTo>
                    <a:pt x="1437" y="21008"/>
                  </a:lnTo>
                  <a:lnTo>
                    <a:pt x="1507" y="21029"/>
                  </a:lnTo>
                  <a:lnTo>
                    <a:pt x="1576" y="21062"/>
                  </a:lnTo>
                  <a:lnTo>
                    <a:pt x="1546" y="20912"/>
                  </a:lnTo>
                  <a:lnTo>
                    <a:pt x="1490" y="20781"/>
                  </a:lnTo>
                  <a:lnTo>
                    <a:pt x="1423" y="20662"/>
                  </a:lnTo>
                  <a:lnTo>
                    <a:pt x="1365" y="20555"/>
                  </a:lnTo>
                  <a:lnTo>
                    <a:pt x="1265" y="20329"/>
                  </a:lnTo>
                  <a:lnTo>
                    <a:pt x="1166" y="20101"/>
                  </a:lnTo>
                  <a:lnTo>
                    <a:pt x="1070" y="19876"/>
                  </a:lnTo>
                  <a:lnTo>
                    <a:pt x="973" y="19649"/>
                  </a:lnTo>
                  <a:lnTo>
                    <a:pt x="941" y="19577"/>
                  </a:lnTo>
                  <a:lnTo>
                    <a:pt x="910" y="19504"/>
                  </a:lnTo>
                  <a:lnTo>
                    <a:pt x="878" y="19430"/>
                  </a:lnTo>
                  <a:lnTo>
                    <a:pt x="849" y="19358"/>
                  </a:lnTo>
                  <a:lnTo>
                    <a:pt x="820" y="19300"/>
                  </a:lnTo>
                  <a:lnTo>
                    <a:pt x="878" y="19162"/>
                  </a:lnTo>
                  <a:lnTo>
                    <a:pt x="968" y="18948"/>
                  </a:lnTo>
                  <a:lnTo>
                    <a:pt x="1017" y="18831"/>
                  </a:lnTo>
                  <a:lnTo>
                    <a:pt x="1093" y="18648"/>
                  </a:lnTo>
                  <a:lnTo>
                    <a:pt x="1349" y="18705"/>
                  </a:lnTo>
                  <a:lnTo>
                    <a:pt x="1472" y="18732"/>
                  </a:lnTo>
                  <a:lnTo>
                    <a:pt x="1806" y="18801"/>
                  </a:lnTo>
                  <a:lnTo>
                    <a:pt x="2141" y="18869"/>
                  </a:lnTo>
                  <a:lnTo>
                    <a:pt x="2477" y="18936"/>
                  </a:lnTo>
                  <a:lnTo>
                    <a:pt x="3891" y="19211"/>
                  </a:lnTo>
                  <a:lnTo>
                    <a:pt x="5309" y="19478"/>
                  </a:lnTo>
                  <a:lnTo>
                    <a:pt x="6733" y="19732"/>
                  </a:lnTo>
                  <a:lnTo>
                    <a:pt x="8156" y="19981"/>
                  </a:lnTo>
                  <a:lnTo>
                    <a:pt x="9382" y="20185"/>
                  </a:lnTo>
                  <a:lnTo>
                    <a:pt x="9997" y="20284"/>
                  </a:lnTo>
                  <a:lnTo>
                    <a:pt x="10610" y="20382"/>
                  </a:lnTo>
                  <a:lnTo>
                    <a:pt x="10788" y="20409"/>
                  </a:lnTo>
                  <a:lnTo>
                    <a:pt x="10967" y="20438"/>
                  </a:lnTo>
                  <a:lnTo>
                    <a:pt x="11144" y="20465"/>
                  </a:lnTo>
                  <a:lnTo>
                    <a:pt x="11322" y="20493"/>
                  </a:lnTo>
                  <a:lnTo>
                    <a:pt x="11366" y="20499"/>
                  </a:lnTo>
                  <a:lnTo>
                    <a:pt x="11410" y="20505"/>
                  </a:lnTo>
                  <a:lnTo>
                    <a:pt x="11452" y="20513"/>
                  </a:lnTo>
                  <a:lnTo>
                    <a:pt x="11496" y="20520"/>
                  </a:lnTo>
                  <a:lnTo>
                    <a:pt x="11526" y="20541"/>
                  </a:lnTo>
                  <a:lnTo>
                    <a:pt x="11522" y="20592"/>
                  </a:lnTo>
                  <a:lnTo>
                    <a:pt x="11501" y="20673"/>
                  </a:lnTo>
                  <a:lnTo>
                    <a:pt x="11469" y="20781"/>
                  </a:lnTo>
                  <a:lnTo>
                    <a:pt x="11429" y="20939"/>
                  </a:lnTo>
                  <a:lnTo>
                    <a:pt x="11389" y="21100"/>
                  </a:lnTo>
                  <a:lnTo>
                    <a:pt x="11350" y="21258"/>
                  </a:lnTo>
                  <a:lnTo>
                    <a:pt x="11307" y="21419"/>
                  </a:lnTo>
                  <a:lnTo>
                    <a:pt x="11295" y="21493"/>
                  </a:lnTo>
                  <a:lnTo>
                    <a:pt x="11304" y="21521"/>
                  </a:lnTo>
                  <a:lnTo>
                    <a:pt x="11332" y="21524"/>
                  </a:lnTo>
                  <a:lnTo>
                    <a:pt x="11371" y="21524"/>
                  </a:lnTo>
                  <a:lnTo>
                    <a:pt x="11496" y="21543"/>
                  </a:lnTo>
                  <a:lnTo>
                    <a:pt x="11620" y="21563"/>
                  </a:lnTo>
                  <a:lnTo>
                    <a:pt x="11743" y="21580"/>
                  </a:lnTo>
                  <a:lnTo>
                    <a:pt x="11870" y="21600"/>
                  </a:lnTo>
                  <a:lnTo>
                    <a:pt x="11909" y="21466"/>
                  </a:lnTo>
                  <a:lnTo>
                    <a:pt x="11963" y="21455"/>
                  </a:lnTo>
                  <a:lnTo>
                    <a:pt x="12023" y="21500"/>
                  </a:lnTo>
                  <a:lnTo>
                    <a:pt x="12081" y="21534"/>
                  </a:lnTo>
                  <a:lnTo>
                    <a:pt x="12151" y="21543"/>
                  </a:lnTo>
                  <a:lnTo>
                    <a:pt x="12222" y="21552"/>
                  </a:lnTo>
                  <a:lnTo>
                    <a:pt x="12292" y="21561"/>
                  </a:lnTo>
                  <a:lnTo>
                    <a:pt x="12362" y="21570"/>
                  </a:lnTo>
                  <a:lnTo>
                    <a:pt x="12399" y="21564"/>
                  </a:lnTo>
                  <a:lnTo>
                    <a:pt x="12432" y="21543"/>
                  </a:lnTo>
                  <a:lnTo>
                    <a:pt x="12468" y="21517"/>
                  </a:lnTo>
                  <a:lnTo>
                    <a:pt x="12504" y="21500"/>
                  </a:lnTo>
                  <a:lnTo>
                    <a:pt x="12545" y="21479"/>
                  </a:lnTo>
                  <a:lnTo>
                    <a:pt x="12566" y="21450"/>
                  </a:lnTo>
                  <a:lnTo>
                    <a:pt x="12566" y="21411"/>
                  </a:lnTo>
                  <a:lnTo>
                    <a:pt x="12548" y="21359"/>
                  </a:lnTo>
                  <a:lnTo>
                    <a:pt x="12513" y="21317"/>
                  </a:lnTo>
                  <a:lnTo>
                    <a:pt x="12468" y="21303"/>
                  </a:lnTo>
                  <a:lnTo>
                    <a:pt x="12415" y="21308"/>
                  </a:lnTo>
                  <a:lnTo>
                    <a:pt x="12365" y="21317"/>
                  </a:lnTo>
                  <a:lnTo>
                    <a:pt x="12253" y="21315"/>
                  </a:lnTo>
                  <a:lnTo>
                    <a:pt x="12148" y="21284"/>
                  </a:lnTo>
                  <a:lnTo>
                    <a:pt x="12047" y="21236"/>
                  </a:lnTo>
                  <a:lnTo>
                    <a:pt x="11947" y="21188"/>
                  </a:lnTo>
                  <a:lnTo>
                    <a:pt x="12039" y="21131"/>
                  </a:lnTo>
                  <a:cubicBezTo>
                    <a:pt x="12039" y="21131"/>
                    <a:pt x="12155" y="21134"/>
                    <a:pt x="12155" y="21134"/>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7" name="Shape 17"/>
            <p:cNvSpPr/>
            <p:nvPr/>
          </p:nvSpPr>
          <p:spPr>
            <a:xfrm>
              <a:off x="5129194" y="3233058"/>
              <a:ext cx="401657" cy="356452"/>
            </a:xfrm>
            <a:custGeom>
              <a:avLst/>
              <a:gdLst/>
              <a:ahLst/>
              <a:cxnLst>
                <a:cxn ang="0">
                  <a:pos x="wd2" y="hd2"/>
                </a:cxn>
                <a:cxn ang="5400000">
                  <a:pos x="wd2" y="hd2"/>
                </a:cxn>
                <a:cxn ang="10800000">
                  <a:pos x="wd2" y="hd2"/>
                </a:cxn>
                <a:cxn ang="16200000">
                  <a:pos x="wd2" y="hd2"/>
                </a:cxn>
              </a:cxnLst>
              <a:rect l="0" t="0" r="r" b="b"/>
              <a:pathLst>
                <a:path w="21600" h="21600" extrusionOk="0">
                  <a:moveTo>
                    <a:pt x="574" y="14067"/>
                  </a:moveTo>
                  <a:lnTo>
                    <a:pt x="1114" y="14243"/>
                  </a:lnTo>
                  <a:lnTo>
                    <a:pt x="1579" y="14452"/>
                  </a:lnTo>
                  <a:lnTo>
                    <a:pt x="1635" y="14563"/>
                  </a:lnTo>
                  <a:lnTo>
                    <a:pt x="1638" y="14631"/>
                  </a:lnTo>
                  <a:lnTo>
                    <a:pt x="1626" y="14681"/>
                  </a:lnTo>
                  <a:lnTo>
                    <a:pt x="1600" y="14707"/>
                  </a:lnTo>
                  <a:lnTo>
                    <a:pt x="1561" y="14704"/>
                  </a:lnTo>
                  <a:lnTo>
                    <a:pt x="1542" y="14676"/>
                  </a:lnTo>
                  <a:lnTo>
                    <a:pt x="1522" y="14571"/>
                  </a:lnTo>
                  <a:lnTo>
                    <a:pt x="1504" y="14533"/>
                  </a:lnTo>
                  <a:lnTo>
                    <a:pt x="1085" y="14412"/>
                  </a:lnTo>
                  <a:lnTo>
                    <a:pt x="1088" y="14518"/>
                  </a:lnTo>
                  <a:lnTo>
                    <a:pt x="1432" y="15027"/>
                  </a:lnTo>
                  <a:lnTo>
                    <a:pt x="1519" y="15314"/>
                  </a:lnTo>
                  <a:lnTo>
                    <a:pt x="1775" y="15785"/>
                  </a:lnTo>
                  <a:lnTo>
                    <a:pt x="2606" y="16866"/>
                  </a:lnTo>
                  <a:lnTo>
                    <a:pt x="2724" y="17251"/>
                  </a:lnTo>
                  <a:lnTo>
                    <a:pt x="2725" y="17831"/>
                  </a:lnTo>
                  <a:lnTo>
                    <a:pt x="2709" y="17970"/>
                  </a:lnTo>
                  <a:lnTo>
                    <a:pt x="2706" y="18035"/>
                  </a:lnTo>
                  <a:lnTo>
                    <a:pt x="2715" y="18067"/>
                  </a:lnTo>
                  <a:lnTo>
                    <a:pt x="2806" y="18182"/>
                  </a:lnTo>
                  <a:lnTo>
                    <a:pt x="2821" y="18232"/>
                  </a:lnTo>
                  <a:lnTo>
                    <a:pt x="2850" y="18431"/>
                  </a:lnTo>
                  <a:lnTo>
                    <a:pt x="2859" y="18668"/>
                  </a:lnTo>
                  <a:lnTo>
                    <a:pt x="2836" y="19118"/>
                  </a:lnTo>
                  <a:lnTo>
                    <a:pt x="2721" y="20139"/>
                  </a:lnTo>
                  <a:lnTo>
                    <a:pt x="2727" y="20610"/>
                  </a:lnTo>
                  <a:lnTo>
                    <a:pt x="2790" y="21008"/>
                  </a:lnTo>
                  <a:lnTo>
                    <a:pt x="2903" y="21320"/>
                  </a:lnTo>
                  <a:lnTo>
                    <a:pt x="2980" y="21406"/>
                  </a:lnTo>
                  <a:lnTo>
                    <a:pt x="3555" y="21600"/>
                  </a:lnTo>
                  <a:lnTo>
                    <a:pt x="3666" y="21555"/>
                  </a:lnTo>
                  <a:lnTo>
                    <a:pt x="3745" y="21484"/>
                  </a:lnTo>
                  <a:lnTo>
                    <a:pt x="3858" y="21348"/>
                  </a:lnTo>
                  <a:lnTo>
                    <a:pt x="3928" y="21300"/>
                  </a:lnTo>
                  <a:lnTo>
                    <a:pt x="4063" y="21169"/>
                  </a:lnTo>
                  <a:lnTo>
                    <a:pt x="4603" y="21005"/>
                  </a:lnTo>
                  <a:lnTo>
                    <a:pt x="4774" y="21011"/>
                  </a:lnTo>
                  <a:lnTo>
                    <a:pt x="4978" y="20948"/>
                  </a:lnTo>
                  <a:lnTo>
                    <a:pt x="5140" y="20951"/>
                  </a:lnTo>
                  <a:lnTo>
                    <a:pt x="5222" y="20912"/>
                  </a:lnTo>
                  <a:lnTo>
                    <a:pt x="5399" y="20779"/>
                  </a:lnTo>
                  <a:lnTo>
                    <a:pt x="5652" y="20529"/>
                  </a:lnTo>
                  <a:lnTo>
                    <a:pt x="5774" y="20476"/>
                  </a:lnTo>
                  <a:lnTo>
                    <a:pt x="6017" y="20229"/>
                  </a:lnTo>
                  <a:lnTo>
                    <a:pt x="6344" y="19980"/>
                  </a:lnTo>
                  <a:lnTo>
                    <a:pt x="6432" y="19950"/>
                  </a:lnTo>
                  <a:lnTo>
                    <a:pt x="6526" y="19970"/>
                  </a:lnTo>
                  <a:lnTo>
                    <a:pt x="6606" y="20036"/>
                  </a:lnTo>
                  <a:lnTo>
                    <a:pt x="6648" y="20136"/>
                  </a:lnTo>
                  <a:lnTo>
                    <a:pt x="6656" y="20291"/>
                  </a:lnTo>
                  <a:lnTo>
                    <a:pt x="6620" y="20355"/>
                  </a:lnTo>
                  <a:lnTo>
                    <a:pt x="6464" y="20431"/>
                  </a:lnTo>
                  <a:lnTo>
                    <a:pt x="6766" y="20684"/>
                  </a:lnTo>
                  <a:lnTo>
                    <a:pt x="7237" y="20632"/>
                  </a:lnTo>
                  <a:lnTo>
                    <a:pt x="7672" y="20656"/>
                  </a:lnTo>
                  <a:lnTo>
                    <a:pt x="8190" y="20519"/>
                  </a:lnTo>
                  <a:lnTo>
                    <a:pt x="8469" y="20484"/>
                  </a:lnTo>
                  <a:lnTo>
                    <a:pt x="8795" y="20230"/>
                  </a:lnTo>
                  <a:lnTo>
                    <a:pt x="9151" y="19706"/>
                  </a:lnTo>
                  <a:lnTo>
                    <a:pt x="9240" y="19536"/>
                  </a:lnTo>
                  <a:lnTo>
                    <a:pt x="9310" y="19426"/>
                  </a:lnTo>
                  <a:lnTo>
                    <a:pt x="9340" y="19370"/>
                  </a:lnTo>
                  <a:lnTo>
                    <a:pt x="9357" y="19307"/>
                  </a:lnTo>
                  <a:lnTo>
                    <a:pt x="9366" y="19227"/>
                  </a:lnTo>
                  <a:lnTo>
                    <a:pt x="9372" y="19071"/>
                  </a:lnTo>
                  <a:lnTo>
                    <a:pt x="9381" y="18982"/>
                  </a:lnTo>
                  <a:lnTo>
                    <a:pt x="9416" y="18886"/>
                  </a:lnTo>
                  <a:lnTo>
                    <a:pt x="9490" y="18718"/>
                  </a:lnTo>
                  <a:lnTo>
                    <a:pt x="9534" y="18594"/>
                  </a:lnTo>
                  <a:lnTo>
                    <a:pt x="9590" y="18418"/>
                  </a:lnTo>
                  <a:lnTo>
                    <a:pt x="9644" y="18265"/>
                  </a:lnTo>
                  <a:lnTo>
                    <a:pt x="9687" y="18206"/>
                  </a:lnTo>
                  <a:lnTo>
                    <a:pt x="9709" y="18156"/>
                  </a:lnTo>
                  <a:lnTo>
                    <a:pt x="9705" y="18030"/>
                  </a:lnTo>
                  <a:lnTo>
                    <a:pt x="9675" y="17818"/>
                  </a:lnTo>
                  <a:lnTo>
                    <a:pt x="9790" y="17609"/>
                  </a:lnTo>
                  <a:lnTo>
                    <a:pt x="9902" y="17506"/>
                  </a:lnTo>
                  <a:lnTo>
                    <a:pt x="10014" y="17440"/>
                  </a:lnTo>
                  <a:lnTo>
                    <a:pt x="10128" y="17347"/>
                  </a:lnTo>
                  <a:lnTo>
                    <a:pt x="10461" y="16985"/>
                  </a:lnTo>
                  <a:lnTo>
                    <a:pt x="10570" y="16820"/>
                  </a:lnTo>
                  <a:lnTo>
                    <a:pt x="10617" y="16734"/>
                  </a:lnTo>
                  <a:lnTo>
                    <a:pt x="10651" y="16664"/>
                  </a:lnTo>
                  <a:lnTo>
                    <a:pt x="10670" y="16589"/>
                  </a:lnTo>
                  <a:lnTo>
                    <a:pt x="10687" y="16408"/>
                  </a:lnTo>
                  <a:lnTo>
                    <a:pt x="10707" y="16322"/>
                  </a:lnTo>
                  <a:lnTo>
                    <a:pt x="10723" y="16236"/>
                  </a:lnTo>
                  <a:lnTo>
                    <a:pt x="10723" y="16148"/>
                  </a:lnTo>
                  <a:lnTo>
                    <a:pt x="10667" y="16034"/>
                  </a:lnTo>
                  <a:lnTo>
                    <a:pt x="10657" y="15952"/>
                  </a:lnTo>
                  <a:lnTo>
                    <a:pt x="10705" y="15836"/>
                  </a:lnTo>
                  <a:lnTo>
                    <a:pt x="10773" y="15785"/>
                  </a:lnTo>
                  <a:lnTo>
                    <a:pt x="10845" y="15790"/>
                  </a:lnTo>
                  <a:lnTo>
                    <a:pt x="10908" y="15831"/>
                  </a:lnTo>
                  <a:lnTo>
                    <a:pt x="10941" y="15891"/>
                  </a:lnTo>
                  <a:lnTo>
                    <a:pt x="10899" y="15946"/>
                  </a:lnTo>
                  <a:lnTo>
                    <a:pt x="10779" y="15974"/>
                  </a:lnTo>
                  <a:lnTo>
                    <a:pt x="10798" y="16042"/>
                  </a:lnTo>
                  <a:lnTo>
                    <a:pt x="11138" y="16229"/>
                  </a:lnTo>
                  <a:lnTo>
                    <a:pt x="11238" y="16223"/>
                  </a:lnTo>
                  <a:lnTo>
                    <a:pt x="11282" y="16236"/>
                  </a:lnTo>
                  <a:lnTo>
                    <a:pt x="11397" y="16325"/>
                  </a:lnTo>
                  <a:lnTo>
                    <a:pt x="11442" y="16338"/>
                  </a:lnTo>
                  <a:lnTo>
                    <a:pt x="11515" y="16315"/>
                  </a:lnTo>
                  <a:lnTo>
                    <a:pt x="11821" y="16105"/>
                  </a:lnTo>
                  <a:lnTo>
                    <a:pt x="12292" y="15946"/>
                  </a:lnTo>
                  <a:lnTo>
                    <a:pt x="12416" y="15861"/>
                  </a:lnTo>
                  <a:lnTo>
                    <a:pt x="12521" y="15818"/>
                  </a:lnTo>
                  <a:lnTo>
                    <a:pt x="12551" y="15793"/>
                  </a:lnTo>
                  <a:lnTo>
                    <a:pt x="12596" y="15742"/>
                  </a:lnTo>
                  <a:lnTo>
                    <a:pt x="12629" y="15690"/>
                  </a:lnTo>
                  <a:lnTo>
                    <a:pt x="12615" y="15659"/>
                  </a:lnTo>
                  <a:lnTo>
                    <a:pt x="12611" y="15584"/>
                  </a:lnTo>
                  <a:lnTo>
                    <a:pt x="12662" y="15435"/>
                  </a:lnTo>
                  <a:lnTo>
                    <a:pt x="12730" y="15277"/>
                  </a:lnTo>
                  <a:lnTo>
                    <a:pt x="12780" y="15178"/>
                  </a:lnTo>
                  <a:lnTo>
                    <a:pt x="12836" y="15115"/>
                  </a:lnTo>
                  <a:lnTo>
                    <a:pt x="12898" y="15062"/>
                  </a:lnTo>
                  <a:lnTo>
                    <a:pt x="12954" y="14987"/>
                  </a:lnTo>
                  <a:lnTo>
                    <a:pt x="12980" y="14866"/>
                  </a:lnTo>
                  <a:lnTo>
                    <a:pt x="13029" y="14808"/>
                  </a:lnTo>
                  <a:lnTo>
                    <a:pt x="13132" y="14732"/>
                  </a:lnTo>
                  <a:lnTo>
                    <a:pt x="13169" y="14687"/>
                  </a:lnTo>
                  <a:lnTo>
                    <a:pt x="13198" y="14599"/>
                  </a:lnTo>
                  <a:lnTo>
                    <a:pt x="13230" y="14426"/>
                  </a:lnTo>
                  <a:lnTo>
                    <a:pt x="13260" y="14356"/>
                  </a:lnTo>
                  <a:lnTo>
                    <a:pt x="13298" y="14276"/>
                  </a:lnTo>
                  <a:lnTo>
                    <a:pt x="13333" y="14186"/>
                  </a:lnTo>
                  <a:lnTo>
                    <a:pt x="13371" y="14115"/>
                  </a:lnTo>
                  <a:lnTo>
                    <a:pt x="13416" y="14094"/>
                  </a:lnTo>
                  <a:lnTo>
                    <a:pt x="13458" y="14090"/>
                  </a:lnTo>
                  <a:lnTo>
                    <a:pt x="13943" y="13881"/>
                  </a:lnTo>
                  <a:lnTo>
                    <a:pt x="14279" y="13633"/>
                  </a:lnTo>
                  <a:lnTo>
                    <a:pt x="14385" y="13600"/>
                  </a:lnTo>
                  <a:lnTo>
                    <a:pt x="14646" y="13661"/>
                  </a:lnTo>
                  <a:lnTo>
                    <a:pt x="14749" y="13648"/>
                  </a:lnTo>
                  <a:lnTo>
                    <a:pt x="14842" y="13557"/>
                  </a:lnTo>
                  <a:lnTo>
                    <a:pt x="14924" y="13440"/>
                  </a:lnTo>
                  <a:lnTo>
                    <a:pt x="15002" y="13371"/>
                  </a:lnTo>
                  <a:lnTo>
                    <a:pt x="15432" y="13158"/>
                  </a:lnTo>
                  <a:lnTo>
                    <a:pt x="15826" y="13079"/>
                  </a:lnTo>
                  <a:lnTo>
                    <a:pt x="15955" y="12986"/>
                  </a:lnTo>
                  <a:lnTo>
                    <a:pt x="16203" y="12887"/>
                  </a:lnTo>
                  <a:lnTo>
                    <a:pt x="16474" y="12673"/>
                  </a:lnTo>
                  <a:lnTo>
                    <a:pt x="16622" y="12651"/>
                  </a:lnTo>
                  <a:lnTo>
                    <a:pt x="17268" y="12321"/>
                  </a:lnTo>
                  <a:lnTo>
                    <a:pt x="17592" y="12338"/>
                  </a:lnTo>
                  <a:lnTo>
                    <a:pt x="17626" y="12323"/>
                  </a:lnTo>
                  <a:lnTo>
                    <a:pt x="17760" y="12197"/>
                  </a:lnTo>
                  <a:lnTo>
                    <a:pt x="18089" y="12107"/>
                  </a:lnTo>
                  <a:lnTo>
                    <a:pt x="18260" y="12001"/>
                  </a:lnTo>
                  <a:lnTo>
                    <a:pt x="18398" y="11868"/>
                  </a:lnTo>
                  <a:lnTo>
                    <a:pt x="18519" y="11852"/>
                  </a:lnTo>
                  <a:lnTo>
                    <a:pt x="18563" y="11829"/>
                  </a:lnTo>
                  <a:lnTo>
                    <a:pt x="18698" y="11711"/>
                  </a:lnTo>
                  <a:lnTo>
                    <a:pt x="19124" y="11573"/>
                  </a:lnTo>
                  <a:lnTo>
                    <a:pt x="19237" y="11444"/>
                  </a:lnTo>
                  <a:lnTo>
                    <a:pt x="19693" y="11402"/>
                  </a:lnTo>
                  <a:lnTo>
                    <a:pt x="20173" y="11252"/>
                  </a:lnTo>
                  <a:lnTo>
                    <a:pt x="20616" y="11140"/>
                  </a:lnTo>
                  <a:lnTo>
                    <a:pt x="20970" y="10910"/>
                  </a:lnTo>
                  <a:lnTo>
                    <a:pt x="21053" y="10829"/>
                  </a:lnTo>
                  <a:lnTo>
                    <a:pt x="21095" y="10801"/>
                  </a:lnTo>
                  <a:lnTo>
                    <a:pt x="21241" y="10804"/>
                  </a:lnTo>
                  <a:lnTo>
                    <a:pt x="21260" y="10778"/>
                  </a:lnTo>
                  <a:lnTo>
                    <a:pt x="21359" y="10623"/>
                  </a:lnTo>
                  <a:lnTo>
                    <a:pt x="21397" y="10582"/>
                  </a:lnTo>
                  <a:lnTo>
                    <a:pt x="21498" y="10549"/>
                  </a:lnTo>
                  <a:lnTo>
                    <a:pt x="21532" y="10549"/>
                  </a:lnTo>
                  <a:lnTo>
                    <a:pt x="21555" y="10535"/>
                  </a:lnTo>
                  <a:lnTo>
                    <a:pt x="21569" y="10486"/>
                  </a:lnTo>
                  <a:lnTo>
                    <a:pt x="21593" y="10353"/>
                  </a:lnTo>
                  <a:lnTo>
                    <a:pt x="21600" y="10248"/>
                  </a:lnTo>
                  <a:lnTo>
                    <a:pt x="21587" y="10126"/>
                  </a:lnTo>
                  <a:lnTo>
                    <a:pt x="21551" y="9945"/>
                  </a:lnTo>
                  <a:lnTo>
                    <a:pt x="21444" y="9675"/>
                  </a:lnTo>
                  <a:lnTo>
                    <a:pt x="21415" y="9512"/>
                  </a:lnTo>
                  <a:lnTo>
                    <a:pt x="21366" y="9438"/>
                  </a:lnTo>
                  <a:lnTo>
                    <a:pt x="21350" y="9386"/>
                  </a:lnTo>
                  <a:lnTo>
                    <a:pt x="21341" y="9236"/>
                  </a:lnTo>
                  <a:lnTo>
                    <a:pt x="21334" y="9196"/>
                  </a:lnTo>
                  <a:lnTo>
                    <a:pt x="21300" y="9136"/>
                  </a:lnTo>
                  <a:lnTo>
                    <a:pt x="21158" y="9055"/>
                  </a:lnTo>
                  <a:lnTo>
                    <a:pt x="20914" y="8672"/>
                  </a:lnTo>
                  <a:lnTo>
                    <a:pt x="20881" y="8420"/>
                  </a:lnTo>
                  <a:lnTo>
                    <a:pt x="20632" y="7939"/>
                  </a:lnTo>
                  <a:lnTo>
                    <a:pt x="20580" y="7690"/>
                  </a:lnTo>
                  <a:lnTo>
                    <a:pt x="20454" y="7604"/>
                  </a:lnTo>
                  <a:lnTo>
                    <a:pt x="20424" y="7481"/>
                  </a:lnTo>
                  <a:lnTo>
                    <a:pt x="20411" y="7368"/>
                  </a:lnTo>
                  <a:lnTo>
                    <a:pt x="19920" y="5962"/>
                  </a:lnTo>
                  <a:lnTo>
                    <a:pt x="19266" y="4785"/>
                  </a:lnTo>
                  <a:lnTo>
                    <a:pt x="18294" y="4175"/>
                  </a:lnTo>
                  <a:lnTo>
                    <a:pt x="17704" y="4165"/>
                  </a:lnTo>
                  <a:lnTo>
                    <a:pt x="17598" y="4201"/>
                  </a:lnTo>
                  <a:lnTo>
                    <a:pt x="17427" y="4185"/>
                  </a:lnTo>
                  <a:lnTo>
                    <a:pt x="17286" y="4244"/>
                  </a:lnTo>
                  <a:lnTo>
                    <a:pt x="17112" y="4235"/>
                  </a:lnTo>
                  <a:lnTo>
                    <a:pt x="16965" y="4331"/>
                  </a:lnTo>
                  <a:lnTo>
                    <a:pt x="16880" y="4339"/>
                  </a:lnTo>
                  <a:lnTo>
                    <a:pt x="16835" y="4362"/>
                  </a:lnTo>
                  <a:lnTo>
                    <a:pt x="16796" y="4397"/>
                  </a:lnTo>
                  <a:lnTo>
                    <a:pt x="16776" y="4424"/>
                  </a:lnTo>
                  <a:lnTo>
                    <a:pt x="16768" y="4460"/>
                  </a:lnTo>
                  <a:lnTo>
                    <a:pt x="16762" y="4528"/>
                  </a:lnTo>
                  <a:lnTo>
                    <a:pt x="16775" y="4636"/>
                  </a:lnTo>
                  <a:lnTo>
                    <a:pt x="16812" y="4705"/>
                  </a:lnTo>
                  <a:lnTo>
                    <a:pt x="16822" y="4792"/>
                  </a:lnTo>
                  <a:lnTo>
                    <a:pt x="16757" y="4952"/>
                  </a:lnTo>
                  <a:lnTo>
                    <a:pt x="16709" y="5017"/>
                  </a:lnTo>
                  <a:lnTo>
                    <a:pt x="16634" y="5034"/>
                  </a:lnTo>
                  <a:lnTo>
                    <a:pt x="16594" y="5070"/>
                  </a:lnTo>
                  <a:lnTo>
                    <a:pt x="16497" y="5206"/>
                  </a:lnTo>
                  <a:lnTo>
                    <a:pt x="16429" y="5319"/>
                  </a:lnTo>
                  <a:lnTo>
                    <a:pt x="16359" y="5412"/>
                  </a:lnTo>
                  <a:lnTo>
                    <a:pt x="16329" y="5440"/>
                  </a:lnTo>
                  <a:lnTo>
                    <a:pt x="16288" y="5462"/>
                  </a:lnTo>
                  <a:lnTo>
                    <a:pt x="16270" y="5442"/>
                  </a:lnTo>
                  <a:lnTo>
                    <a:pt x="16241" y="5366"/>
                  </a:lnTo>
                  <a:lnTo>
                    <a:pt x="16169" y="5345"/>
                  </a:lnTo>
                  <a:lnTo>
                    <a:pt x="15994" y="5452"/>
                  </a:lnTo>
                  <a:lnTo>
                    <a:pt x="15920" y="5452"/>
                  </a:lnTo>
                  <a:lnTo>
                    <a:pt x="15953" y="5374"/>
                  </a:lnTo>
                  <a:lnTo>
                    <a:pt x="15982" y="5316"/>
                  </a:lnTo>
                  <a:lnTo>
                    <a:pt x="16013" y="5264"/>
                  </a:lnTo>
                  <a:lnTo>
                    <a:pt x="16044" y="5206"/>
                  </a:lnTo>
                  <a:lnTo>
                    <a:pt x="16114" y="5044"/>
                  </a:lnTo>
                  <a:lnTo>
                    <a:pt x="16147" y="4997"/>
                  </a:lnTo>
                  <a:lnTo>
                    <a:pt x="16188" y="4967"/>
                  </a:lnTo>
                  <a:lnTo>
                    <a:pt x="16261" y="4941"/>
                  </a:lnTo>
                  <a:lnTo>
                    <a:pt x="16306" y="4890"/>
                  </a:lnTo>
                  <a:lnTo>
                    <a:pt x="16344" y="4779"/>
                  </a:lnTo>
                  <a:lnTo>
                    <a:pt x="16350" y="4699"/>
                  </a:lnTo>
                  <a:lnTo>
                    <a:pt x="16329" y="4658"/>
                  </a:lnTo>
                  <a:lnTo>
                    <a:pt x="16270" y="4612"/>
                  </a:lnTo>
                  <a:lnTo>
                    <a:pt x="16370" y="4483"/>
                  </a:lnTo>
                  <a:lnTo>
                    <a:pt x="16399" y="4407"/>
                  </a:lnTo>
                  <a:lnTo>
                    <a:pt x="16420" y="4278"/>
                  </a:lnTo>
                  <a:lnTo>
                    <a:pt x="16426" y="4155"/>
                  </a:lnTo>
                  <a:lnTo>
                    <a:pt x="16409" y="4100"/>
                  </a:lnTo>
                  <a:lnTo>
                    <a:pt x="16294" y="3938"/>
                  </a:lnTo>
                  <a:lnTo>
                    <a:pt x="16053" y="3930"/>
                  </a:lnTo>
                  <a:lnTo>
                    <a:pt x="15957" y="3840"/>
                  </a:lnTo>
                  <a:lnTo>
                    <a:pt x="15898" y="3820"/>
                  </a:lnTo>
                  <a:lnTo>
                    <a:pt x="15829" y="3883"/>
                  </a:lnTo>
                  <a:lnTo>
                    <a:pt x="15713" y="4065"/>
                  </a:lnTo>
                  <a:lnTo>
                    <a:pt x="15599" y="4218"/>
                  </a:lnTo>
                  <a:lnTo>
                    <a:pt x="15489" y="4327"/>
                  </a:lnTo>
                  <a:lnTo>
                    <a:pt x="15277" y="4429"/>
                  </a:lnTo>
                  <a:lnTo>
                    <a:pt x="15212" y="4497"/>
                  </a:lnTo>
                  <a:lnTo>
                    <a:pt x="15155" y="4618"/>
                  </a:lnTo>
                  <a:lnTo>
                    <a:pt x="15146" y="4689"/>
                  </a:lnTo>
                  <a:lnTo>
                    <a:pt x="15146" y="4755"/>
                  </a:lnTo>
                  <a:lnTo>
                    <a:pt x="15140" y="4827"/>
                  </a:lnTo>
                  <a:lnTo>
                    <a:pt x="15102" y="4908"/>
                  </a:lnTo>
                  <a:lnTo>
                    <a:pt x="15061" y="4878"/>
                  </a:lnTo>
                  <a:lnTo>
                    <a:pt x="15027" y="4812"/>
                  </a:lnTo>
                  <a:lnTo>
                    <a:pt x="15008" y="4722"/>
                  </a:lnTo>
                  <a:lnTo>
                    <a:pt x="15018" y="4619"/>
                  </a:lnTo>
                  <a:lnTo>
                    <a:pt x="15067" y="4490"/>
                  </a:lnTo>
                  <a:lnTo>
                    <a:pt x="15111" y="4414"/>
                  </a:lnTo>
                  <a:lnTo>
                    <a:pt x="15446" y="4097"/>
                  </a:lnTo>
                  <a:lnTo>
                    <a:pt x="15567" y="3930"/>
                  </a:lnTo>
                  <a:lnTo>
                    <a:pt x="15601" y="3734"/>
                  </a:lnTo>
                  <a:lnTo>
                    <a:pt x="15667" y="3710"/>
                  </a:lnTo>
                  <a:lnTo>
                    <a:pt x="15775" y="3795"/>
                  </a:lnTo>
                  <a:lnTo>
                    <a:pt x="15846" y="3769"/>
                  </a:lnTo>
                  <a:lnTo>
                    <a:pt x="15785" y="3694"/>
                  </a:lnTo>
                  <a:lnTo>
                    <a:pt x="15305" y="3558"/>
                  </a:lnTo>
                  <a:lnTo>
                    <a:pt x="15226" y="3348"/>
                  </a:lnTo>
                  <a:lnTo>
                    <a:pt x="15175" y="3281"/>
                  </a:lnTo>
                  <a:lnTo>
                    <a:pt x="14911" y="3134"/>
                  </a:lnTo>
                  <a:lnTo>
                    <a:pt x="13965" y="1806"/>
                  </a:lnTo>
                  <a:lnTo>
                    <a:pt x="13907" y="1801"/>
                  </a:lnTo>
                  <a:lnTo>
                    <a:pt x="13897" y="1782"/>
                  </a:lnTo>
                  <a:lnTo>
                    <a:pt x="13934" y="1648"/>
                  </a:lnTo>
                  <a:lnTo>
                    <a:pt x="13943" y="1608"/>
                  </a:lnTo>
                  <a:lnTo>
                    <a:pt x="13941" y="1470"/>
                  </a:lnTo>
                  <a:lnTo>
                    <a:pt x="13833" y="1155"/>
                  </a:lnTo>
                  <a:lnTo>
                    <a:pt x="13714" y="1098"/>
                  </a:lnTo>
                  <a:lnTo>
                    <a:pt x="13681" y="960"/>
                  </a:lnTo>
                  <a:lnTo>
                    <a:pt x="13654" y="933"/>
                  </a:lnTo>
                  <a:lnTo>
                    <a:pt x="13410" y="865"/>
                  </a:lnTo>
                  <a:lnTo>
                    <a:pt x="13227" y="620"/>
                  </a:lnTo>
                  <a:lnTo>
                    <a:pt x="12877" y="585"/>
                  </a:lnTo>
                  <a:lnTo>
                    <a:pt x="12256" y="688"/>
                  </a:lnTo>
                  <a:lnTo>
                    <a:pt x="11777" y="640"/>
                  </a:lnTo>
                  <a:lnTo>
                    <a:pt x="11388" y="603"/>
                  </a:lnTo>
                  <a:lnTo>
                    <a:pt x="10795" y="454"/>
                  </a:lnTo>
                  <a:lnTo>
                    <a:pt x="10293" y="283"/>
                  </a:lnTo>
                  <a:lnTo>
                    <a:pt x="9967" y="320"/>
                  </a:lnTo>
                  <a:lnTo>
                    <a:pt x="9644" y="197"/>
                  </a:lnTo>
                  <a:lnTo>
                    <a:pt x="9537" y="255"/>
                  </a:lnTo>
                  <a:lnTo>
                    <a:pt x="8963" y="83"/>
                  </a:lnTo>
                  <a:lnTo>
                    <a:pt x="8922" y="106"/>
                  </a:lnTo>
                  <a:lnTo>
                    <a:pt x="8886" y="206"/>
                  </a:lnTo>
                  <a:lnTo>
                    <a:pt x="8842" y="232"/>
                  </a:lnTo>
                  <a:lnTo>
                    <a:pt x="8689" y="119"/>
                  </a:lnTo>
                  <a:lnTo>
                    <a:pt x="8386" y="69"/>
                  </a:lnTo>
                  <a:lnTo>
                    <a:pt x="7908" y="26"/>
                  </a:lnTo>
                  <a:lnTo>
                    <a:pt x="7787" y="0"/>
                  </a:lnTo>
                  <a:lnTo>
                    <a:pt x="7703" y="68"/>
                  </a:lnTo>
                  <a:lnTo>
                    <a:pt x="7715" y="202"/>
                  </a:lnTo>
                  <a:lnTo>
                    <a:pt x="7898" y="215"/>
                  </a:lnTo>
                  <a:lnTo>
                    <a:pt x="7940" y="312"/>
                  </a:lnTo>
                  <a:lnTo>
                    <a:pt x="7772" y="416"/>
                  </a:lnTo>
                  <a:lnTo>
                    <a:pt x="7705" y="487"/>
                  </a:lnTo>
                  <a:lnTo>
                    <a:pt x="7727" y="567"/>
                  </a:lnTo>
                  <a:lnTo>
                    <a:pt x="7868" y="590"/>
                  </a:lnTo>
                  <a:lnTo>
                    <a:pt x="7912" y="648"/>
                  </a:lnTo>
                  <a:lnTo>
                    <a:pt x="7886" y="827"/>
                  </a:lnTo>
                  <a:lnTo>
                    <a:pt x="7856" y="894"/>
                  </a:lnTo>
                  <a:lnTo>
                    <a:pt x="7833" y="920"/>
                  </a:lnTo>
                  <a:lnTo>
                    <a:pt x="7818" y="950"/>
                  </a:lnTo>
                  <a:lnTo>
                    <a:pt x="7821" y="1025"/>
                  </a:lnTo>
                  <a:lnTo>
                    <a:pt x="7817" y="1084"/>
                  </a:lnTo>
                  <a:lnTo>
                    <a:pt x="7798" y="1151"/>
                  </a:lnTo>
                  <a:lnTo>
                    <a:pt x="7774" y="1220"/>
                  </a:lnTo>
                  <a:lnTo>
                    <a:pt x="7759" y="1293"/>
                  </a:lnTo>
                  <a:lnTo>
                    <a:pt x="7762" y="1346"/>
                  </a:lnTo>
                  <a:lnTo>
                    <a:pt x="7774" y="1383"/>
                  </a:lnTo>
                  <a:lnTo>
                    <a:pt x="7779" y="1431"/>
                  </a:lnTo>
                  <a:lnTo>
                    <a:pt x="7765" y="1516"/>
                  </a:lnTo>
                  <a:lnTo>
                    <a:pt x="7733" y="1617"/>
                  </a:lnTo>
                  <a:lnTo>
                    <a:pt x="7703" y="1668"/>
                  </a:lnTo>
                  <a:lnTo>
                    <a:pt x="7675" y="1681"/>
                  </a:lnTo>
                  <a:lnTo>
                    <a:pt x="7646" y="1661"/>
                  </a:lnTo>
                  <a:lnTo>
                    <a:pt x="7624" y="1761"/>
                  </a:lnTo>
                  <a:lnTo>
                    <a:pt x="7611" y="1847"/>
                  </a:lnTo>
                  <a:lnTo>
                    <a:pt x="7574" y="1877"/>
                  </a:lnTo>
                  <a:lnTo>
                    <a:pt x="7583" y="1946"/>
                  </a:lnTo>
                  <a:lnTo>
                    <a:pt x="7621" y="2048"/>
                  </a:lnTo>
                  <a:lnTo>
                    <a:pt x="7619" y="2144"/>
                  </a:lnTo>
                  <a:lnTo>
                    <a:pt x="7590" y="2195"/>
                  </a:lnTo>
                  <a:lnTo>
                    <a:pt x="7588" y="2358"/>
                  </a:lnTo>
                  <a:lnTo>
                    <a:pt x="7572" y="2462"/>
                  </a:lnTo>
                  <a:lnTo>
                    <a:pt x="7536" y="2474"/>
                  </a:lnTo>
                  <a:lnTo>
                    <a:pt x="7533" y="2503"/>
                  </a:lnTo>
                  <a:lnTo>
                    <a:pt x="7587" y="2592"/>
                  </a:lnTo>
                  <a:lnTo>
                    <a:pt x="7609" y="2663"/>
                  </a:lnTo>
                  <a:lnTo>
                    <a:pt x="7624" y="2683"/>
                  </a:lnTo>
                  <a:lnTo>
                    <a:pt x="7627" y="2706"/>
                  </a:lnTo>
                  <a:lnTo>
                    <a:pt x="7612" y="2809"/>
                  </a:lnTo>
                  <a:lnTo>
                    <a:pt x="7612" y="2850"/>
                  </a:lnTo>
                  <a:lnTo>
                    <a:pt x="7627" y="2958"/>
                  </a:lnTo>
                  <a:lnTo>
                    <a:pt x="7639" y="2981"/>
                  </a:lnTo>
                  <a:lnTo>
                    <a:pt x="7555" y="3089"/>
                  </a:lnTo>
                  <a:lnTo>
                    <a:pt x="7515" y="3167"/>
                  </a:lnTo>
                  <a:lnTo>
                    <a:pt x="7508" y="3243"/>
                  </a:lnTo>
                  <a:lnTo>
                    <a:pt x="7518" y="3352"/>
                  </a:lnTo>
                  <a:lnTo>
                    <a:pt x="7550" y="3462"/>
                  </a:lnTo>
                  <a:lnTo>
                    <a:pt x="7943" y="3707"/>
                  </a:lnTo>
                  <a:lnTo>
                    <a:pt x="7980" y="3803"/>
                  </a:lnTo>
                  <a:lnTo>
                    <a:pt x="7983" y="3896"/>
                  </a:lnTo>
                  <a:lnTo>
                    <a:pt x="7954" y="4122"/>
                  </a:lnTo>
                  <a:lnTo>
                    <a:pt x="7948" y="4228"/>
                  </a:lnTo>
                  <a:lnTo>
                    <a:pt x="7806" y="4327"/>
                  </a:lnTo>
                  <a:lnTo>
                    <a:pt x="7741" y="4404"/>
                  </a:lnTo>
                  <a:lnTo>
                    <a:pt x="7745" y="4493"/>
                  </a:lnTo>
                  <a:lnTo>
                    <a:pt x="7686" y="4586"/>
                  </a:lnTo>
                  <a:lnTo>
                    <a:pt x="7636" y="4594"/>
                  </a:lnTo>
                  <a:lnTo>
                    <a:pt x="7553" y="4563"/>
                  </a:lnTo>
                  <a:lnTo>
                    <a:pt x="7330" y="4674"/>
                  </a:lnTo>
                  <a:lnTo>
                    <a:pt x="7244" y="4689"/>
                  </a:lnTo>
                  <a:lnTo>
                    <a:pt x="7193" y="4735"/>
                  </a:lnTo>
                  <a:lnTo>
                    <a:pt x="7138" y="4838"/>
                  </a:lnTo>
                  <a:lnTo>
                    <a:pt x="7118" y="4914"/>
                  </a:lnTo>
                  <a:lnTo>
                    <a:pt x="7107" y="4997"/>
                  </a:lnTo>
                  <a:lnTo>
                    <a:pt x="7106" y="5070"/>
                  </a:lnTo>
                  <a:lnTo>
                    <a:pt x="7109" y="5117"/>
                  </a:lnTo>
                  <a:lnTo>
                    <a:pt x="7078" y="5158"/>
                  </a:lnTo>
                  <a:lnTo>
                    <a:pt x="7021" y="5199"/>
                  </a:lnTo>
                  <a:lnTo>
                    <a:pt x="6996" y="5243"/>
                  </a:lnTo>
                  <a:lnTo>
                    <a:pt x="6944" y="5408"/>
                  </a:lnTo>
                  <a:lnTo>
                    <a:pt x="6934" y="5438"/>
                  </a:lnTo>
                  <a:lnTo>
                    <a:pt x="6867" y="5505"/>
                  </a:lnTo>
                  <a:lnTo>
                    <a:pt x="6747" y="5508"/>
                  </a:lnTo>
                  <a:lnTo>
                    <a:pt x="6682" y="5586"/>
                  </a:lnTo>
                  <a:lnTo>
                    <a:pt x="6704" y="5594"/>
                  </a:lnTo>
                  <a:lnTo>
                    <a:pt x="6614" y="5709"/>
                  </a:lnTo>
                  <a:lnTo>
                    <a:pt x="6456" y="5641"/>
                  </a:lnTo>
                  <a:lnTo>
                    <a:pt x="6380" y="5659"/>
                  </a:lnTo>
                  <a:lnTo>
                    <a:pt x="6395" y="5734"/>
                  </a:lnTo>
                  <a:lnTo>
                    <a:pt x="6352" y="5773"/>
                  </a:lnTo>
                  <a:lnTo>
                    <a:pt x="6129" y="5843"/>
                  </a:lnTo>
                  <a:lnTo>
                    <a:pt x="6067" y="5883"/>
                  </a:lnTo>
                  <a:lnTo>
                    <a:pt x="6026" y="5933"/>
                  </a:lnTo>
                  <a:lnTo>
                    <a:pt x="6008" y="6017"/>
                  </a:lnTo>
                  <a:lnTo>
                    <a:pt x="6020" y="6141"/>
                  </a:lnTo>
                  <a:lnTo>
                    <a:pt x="5988" y="6238"/>
                  </a:lnTo>
                  <a:lnTo>
                    <a:pt x="5938" y="6294"/>
                  </a:lnTo>
                  <a:lnTo>
                    <a:pt x="5827" y="6327"/>
                  </a:lnTo>
                  <a:lnTo>
                    <a:pt x="5771" y="6370"/>
                  </a:lnTo>
                  <a:lnTo>
                    <a:pt x="5579" y="6612"/>
                  </a:lnTo>
                  <a:lnTo>
                    <a:pt x="5408" y="6884"/>
                  </a:lnTo>
                  <a:lnTo>
                    <a:pt x="5371" y="6921"/>
                  </a:lnTo>
                  <a:lnTo>
                    <a:pt x="5337" y="6947"/>
                  </a:lnTo>
                  <a:lnTo>
                    <a:pt x="5165" y="7130"/>
                  </a:lnTo>
                  <a:lnTo>
                    <a:pt x="5142" y="7149"/>
                  </a:lnTo>
                  <a:lnTo>
                    <a:pt x="5125" y="7155"/>
                  </a:lnTo>
                  <a:lnTo>
                    <a:pt x="5108" y="7175"/>
                  </a:lnTo>
                  <a:lnTo>
                    <a:pt x="5078" y="7242"/>
                  </a:lnTo>
                  <a:lnTo>
                    <a:pt x="5075" y="7272"/>
                  </a:lnTo>
                  <a:lnTo>
                    <a:pt x="5078" y="7302"/>
                  </a:lnTo>
                  <a:lnTo>
                    <a:pt x="5087" y="7328"/>
                  </a:lnTo>
                  <a:lnTo>
                    <a:pt x="5094" y="7342"/>
                  </a:lnTo>
                  <a:lnTo>
                    <a:pt x="5019" y="7420"/>
                  </a:lnTo>
                  <a:lnTo>
                    <a:pt x="4787" y="7415"/>
                  </a:lnTo>
                  <a:lnTo>
                    <a:pt x="4760" y="7438"/>
                  </a:lnTo>
                  <a:lnTo>
                    <a:pt x="4728" y="7474"/>
                  </a:lnTo>
                  <a:lnTo>
                    <a:pt x="4694" y="7528"/>
                  </a:lnTo>
                  <a:lnTo>
                    <a:pt x="4665" y="7587"/>
                  </a:lnTo>
                  <a:lnTo>
                    <a:pt x="4644" y="7610"/>
                  </a:lnTo>
                  <a:lnTo>
                    <a:pt x="4569" y="7659"/>
                  </a:lnTo>
                  <a:lnTo>
                    <a:pt x="4540" y="7684"/>
                  </a:lnTo>
                  <a:lnTo>
                    <a:pt x="4495" y="7771"/>
                  </a:lnTo>
                  <a:lnTo>
                    <a:pt x="4489" y="7856"/>
                  </a:lnTo>
                  <a:lnTo>
                    <a:pt x="4540" y="8206"/>
                  </a:lnTo>
                  <a:lnTo>
                    <a:pt x="4566" y="8280"/>
                  </a:lnTo>
                  <a:lnTo>
                    <a:pt x="4619" y="8282"/>
                  </a:lnTo>
                  <a:lnTo>
                    <a:pt x="4616" y="8260"/>
                  </a:lnTo>
                  <a:lnTo>
                    <a:pt x="4619" y="8179"/>
                  </a:lnTo>
                  <a:lnTo>
                    <a:pt x="4781" y="8245"/>
                  </a:lnTo>
                  <a:lnTo>
                    <a:pt x="4740" y="8277"/>
                  </a:lnTo>
                  <a:lnTo>
                    <a:pt x="4737" y="8370"/>
                  </a:lnTo>
                  <a:lnTo>
                    <a:pt x="4755" y="8456"/>
                  </a:lnTo>
                  <a:lnTo>
                    <a:pt x="4784" y="8521"/>
                  </a:lnTo>
                  <a:lnTo>
                    <a:pt x="4815" y="8552"/>
                  </a:lnTo>
                  <a:lnTo>
                    <a:pt x="4866" y="8566"/>
                  </a:lnTo>
                  <a:lnTo>
                    <a:pt x="4887" y="8589"/>
                  </a:lnTo>
                  <a:lnTo>
                    <a:pt x="4884" y="8635"/>
                  </a:lnTo>
                  <a:lnTo>
                    <a:pt x="4866" y="8655"/>
                  </a:lnTo>
                  <a:lnTo>
                    <a:pt x="4803" y="8708"/>
                  </a:lnTo>
                  <a:lnTo>
                    <a:pt x="4777" y="8738"/>
                  </a:lnTo>
                  <a:lnTo>
                    <a:pt x="4816" y="8877"/>
                  </a:lnTo>
                  <a:lnTo>
                    <a:pt x="4804" y="8920"/>
                  </a:lnTo>
                  <a:lnTo>
                    <a:pt x="4762" y="8960"/>
                  </a:lnTo>
                  <a:lnTo>
                    <a:pt x="4698" y="8950"/>
                  </a:lnTo>
                  <a:lnTo>
                    <a:pt x="4578" y="9005"/>
                  </a:lnTo>
                  <a:lnTo>
                    <a:pt x="4304" y="9040"/>
                  </a:lnTo>
                  <a:lnTo>
                    <a:pt x="4204" y="8945"/>
                  </a:lnTo>
                  <a:lnTo>
                    <a:pt x="3816" y="9060"/>
                  </a:lnTo>
                  <a:lnTo>
                    <a:pt x="3791" y="8998"/>
                  </a:lnTo>
                  <a:lnTo>
                    <a:pt x="3780" y="8952"/>
                  </a:lnTo>
                  <a:lnTo>
                    <a:pt x="3713" y="8909"/>
                  </a:lnTo>
                  <a:lnTo>
                    <a:pt x="3685" y="8811"/>
                  </a:lnTo>
                  <a:lnTo>
                    <a:pt x="3646" y="8828"/>
                  </a:lnTo>
                  <a:lnTo>
                    <a:pt x="3601" y="8864"/>
                  </a:lnTo>
                  <a:lnTo>
                    <a:pt x="3568" y="8881"/>
                  </a:lnTo>
                  <a:lnTo>
                    <a:pt x="3549" y="8904"/>
                  </a:lnTo>
                  <a:lnTo>
                    <a:pt x="3545" y="8967"/>
                  </a:lnTo>
                  <a:lnTo>
                    <a:pt x="3552" y="9071"/>
                  </a:lnTo>
                  <a:lnTo>
                    <a:pt x="3608" y="9151"/>
                  </a:lnTo>
                  <a:lnTo>
                    <a:pt x="3613" y="9196"/>
                  </a:lnTo>
                  <a:lnTo>
                    <a:pt x="3598" y="9255"/>
                  </a:lnTo>
                  <a:lnTo>
                    <a:pt x="3551" y="9378"/>
                  </a:lnTo>
                  <a:lnTo>
                    <a:pt x="3538" y="9434"/>
                  </a:lnTo>
                  <a:lnTo>
                    <a:pt x="3533" y="9494"/>
                  </a:lnTo>
                  <a:lnTo>
                    <a:pt x="3542" y="9577"/>
                  </a:lnTo>
                  <a:lnTo>
                    <a:pt x="3541" y="9632"/>
                  </a:lnTo>
                  <a:lnTo>
                    <a:pt x="3504" y="9736"/>
                  </a:lnTo>
                  <a:lnTo>
                    <a:pt x="3443" y="9812"/>
                  </a:lnTo>
                  <a:lnTo>
                    <a:pt x="3376" y="9882"/>
                  </a:lnTo>
                  <a:lnTo>
                    <a:pt x="3321" y="9962"/>
                  </a:lnTo>
                  <a:lnTo>
                    <a:pt x="3439" y="9968"/>
                  </a:lnTo>
                  <a:lnTo>
                    <a:pt x="3451" y="10015"/>
                  </a:lnTo>
                  <a:lnTo>
                    <a:pt x="3371" y="10129"/>
                  </a:lnTo>
                  <a:lnTo>
                    <a:pt x="3333" y="10172"/>
                  </a:lnTo>
                  <a:lnTo>
                    <a:pt x="3296" y="10197"/>
                  </a:lnTo>
                  <a:lnTo>
                    <a:pt x="3263" y="10185"/>
                  </a:lnTo>
                  <a:lnTo>
                    <a:pt x="3237" y="10146"/>
                  </a:lnTo>
                  <a:lnTo>
                    <a:pt x="3206" y="10131"/>
                  </a:lnTo>
                  <a:lnTo>
                    <a:pt x="3162" y="10191"/>
                  </a:lnTo>
                  <a:lnTo>
                    <a:pt x="3171" y="10202"/>
                  </a:lnTo>
                  <a:lnTo>
                    <a:pt x="3183" y="10240"/>
                  </a:lnTo>
                  <a:lnTo>
                    <a:pt x="3193" y="10253"/>
                  </a:lnTo>
                  <a:lnTo>
                    <a:pt x="3145" y="10320"/>
                  </a:lnTo>
                  <a:lnTo>
                    <a:pt x="3101" y="10323"/>
                  </a:lnTo>
                  <a:lnTo>
                    <a:pt x="3059" y="10310"/>
                  </a:lnTo>
                  <a:lnTo>
                    <a:pt x="3015" y="10326"/>
                  </a:lnTo>
                  <a:lnTo>
                    <a:pt x="3026" y="10453"/>
                  </a:lnTo>
                  <a:lnTo>
                    <a:pt x="3062" y="10526"/>
                  </a:lnTo>
                  <a:lnTo>
                    <a:pt x="3182" y="10592"/>
                  </a:lnTo>
                  <a:lnTo>
                    <a:pt x="3130" y="10676"/>
                  </a:lnTo>
                  <a:lnTo>
                    <a:pt x="3112" y="10835"/>
                  </a:lnTo>
                  <a:lnTo>
                    <a:pt x="3068" y="10844"/>
                  </a:lnTo>
                  <a:lnTo>
                    <a:pt x="2971" y="10787"/>
                  </a:lnTo>
                  <a:lnTo>
                    <a:pt x="2917" y="10782"/>
                  </a:lnTo>
                  <a:lnTo>
                    <a:pt x="2603" y="10993"/>
                  </a:lnTo>
                  <a:lnTo>
                    <a:pt x="2493" y="11043"/>
                  </a:lnTo>
                  <a:lnTo>
                    <a:pt x="2415" y="11043"/>
                  </a:lnTo>
                  <a:lnTo>
                    <a:pt x="2318" y="11082"/>
                  </a:lnTo>
                  <a:lnTo>
                    <a:pt x="2271" y="11137"/>
                  </a:lnTo>
                  <a:lnTo>
                    <a:pt x="2238" y="11235"/>
                  </a:lnTo>
                  <a:lnTo>
                    <a:pt x="2124" y="11292"/>
                  </a:lnTo>
                  <a:lnTo>
                    <a:pt x="2082" y="11348"/>
                  </a:lnTo>
                  <a:lnTo>
                    <a:pt x="2078" y="11464"/>
                  </a:lnTo>
                  <a:lnTo>
                    <a:pt x="1950" y="11414"/>
                  </a:lnTo>
                  <a:lnTo>
                    <a:pt x="1896" y="11434"/>
                  </a:lnTo>
                  <a:lnTo>
                    <a:pt x="1900" y="11479"/>
                  </a:lnTo>
                  <a:lnTo>
                    <a:pt x="1935" y="11517"/>
                  </a:lnTo>
                  <a:lnTo>
                    <a:pt x="1944" y="11554"/>
                  </a:lnTo>
                  <a:lnTo>
                    <a:pt x="1831" y="11707"/>
                  </a:lnTo>
                  <a:lnTo>
                    <a:pt x="1800" y="11744"/>
                  </a:lnTo>
                  <a:lnTo>
                    <a:pt x="1759" y="11772"/>
                  </a:lnTo>
                  <a:lnTo>
                    <a:pt x="1679" y="11799"/>
                  </a:lnTo>
                  <a:lnTo>
                    <a:pt x="1639" y="11825"/>
                  </a:lnTo>
                  <a:lnTo>
                    <a:pt x="1567" y="11895"/>
                  </a:lnTo>
                  <a:lnTo>
                    <a:pt x="1523" y="11948"/>
                  </a:lnTo>
                  <a:lnTo>
                    <a:pt x="1483" y="12004"/>
                  </a:lnTo>
                  <a:lnTo>
                    <a:pt x="1441" y="12089"/>
                  </a:lnTo>
                  <a:lnTo>
                    <a:pt x="1435" y="12130"/>
                  </a:lnTo>
                  <a:lnTo>
                    <a:pt x="1455" y="12129"/>
                  </a:lnTo>
                  <a:lnTo>
                    <a:pt x="1501" y="12084"/>
                  </a:lnTo>
                  <a:lnTo>
                    <a:pt x="1550" y="12051"/>
                  </a:lnTo>
                  <a:lnTo>
                    <a:pt x="1535" y="12114"/>
                  </a:lnTo>
                  <a:lnTo>
                    <a:pt x="1497" y="12205"/>
                  </a:lnTo>
                  <a:lnTo>
                    <a:pt x="1463" y="12247"/>
                  </a:lnTo>
                  <a:lnTo>
                    <a:pt x="1435" y="12256"/>
                  </a:lnTo>
                  <a:lnTo>
                    <a:pt x="1303" y="12349"/>
                  </a:lnTo>
                  <a:lnTo>
                    <a:pt x="1246" y="12366"/>
                  </a:lnTo>
                  <a:lnTo>
                    <a:pt x="1132" y="12253"/>
                  </a:lnTo>
                  <a:lnTo>
                    <a:pt x="1108" y="12268"/>
                  </a:lnTo>
                  <a:lnTo>
                    <a:pt x="1048" y="12363"/>
                  </a:lnTo>
                  <a:lnTo>
                    <a:pt x="1017" y="12399"/>
                  </a:lnTo>
                  <a:lnTo>
                    <a:pt x="996" y="12487"/>
                  </a:lnTo>
                  <a:lnTo>
                    <a:pt x="995" y="12518"/>
                  </a:lnTo>
                  <a:lnTo>
                    <a:pt x="1002" y="12545"/>
                  </a:lnTo>
                  <a:lnTo>
                    <a:pt x="964" y="12641"/>
                  </a:lnTo>
                  <a:lnTo>
                    <a:pt x="990" y="12712"/>
                  </a:lnTo>
                  <a:lnTo>
                    <a:pt x="1089" y="12774"/>
                  </a:lnTo>
                  <a:lnTo>
                    <a:pt x="1070" y="12820"/>
                  </a:lnTo>
                  <a:lnTo>
                    <a:pt x="979" y="12767"/>
                  </a:lnTo>
                  <a:lnTo>
                    <a:pt x="842" y="12774"/>
                  </a:lnTo>
                  <a:lnTo>
                    <a:pt x="681" y="12855"/>
                  </a:lnTo>
                  <a:lnTo>
                    <a:pt x="521" y="13029"/>
                  </a:lnTo>
                  <a:lnTo>
                    <a:pt x="604" y="13054"/>
                  </a:lnTo>
                  <a:lnTo>
                    <a:pt x="622" y="13102"/>
                  </a:lnTo>
                  <a:lnTo>
                    <a:pt x="602" y="13213"/>
                  </a:lnTo>
                  <a:lnTo>
                    <a:pt x="568" y="13299"/>
                  </a:lnTo>
                  <a:lnTo>
                    <a:pt x="531" y="13364"/>
                  </a:lnTo>
                  <a:lnTo>
                    <a:pt x="496" y="13420"/>
                  </a:lnTo>
                  <a:lnTo>
                    <a:pt x="393" y="13619"/>
                  </a:lnTo>
                  <a:lnTo>
                    <a:pt x="306" y="13735"/>
                  </a:lnTo>
                  <a:lnTo>
                    <a:pt x="222" y="13818"/>
                  </a:lnTo>
                  <a:lnTo>
                    <a:pt x="153" y="13870"/>
                  </a:lnTo>
                  <a:lnTo>
                    <a:pt x="0" y="13891"/>
                  </a:lnTo>
                  <a:lnTo>
                    <a:pt x="116" y="14051"/>
                  </a:lnTo>
                  <a:cubicBezTo>
                    <a:pt x="116" y="14051"/>
                    <a:pt x="574" y="14067"/>
                    <a:pt x="574" y="14067"/>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8" name="Shape 18"/>
            <p:cNvSpPr/>
            <p:nvPr/>
          </p:nvSpPr>
          <p:spPr>
            <a:xfrm>
              <a:off x="5475393" y="3112163"/>
              <a:ext cx="70019" cy="58117"/>
            </a:xfrm>
            <a:custGeom>
              <a:avLst/>
              <a:gdLst/>
              <a:ahLst/>
              <a:cxnLst>
                <a:cxn ang="0">
                  <a:pos x="wd2" y="hd2"/>
                </a:cxn>
                <a:cxn ang="5400000">
                  <a:pos x="wd2" y="hd2"/>
                </a:cxn>
                <a:cxn ang="10800000">
                  <a:pos x="wd2" y="hd2"/>
                </a:cxn>
                <a:cxn ang="16200000">
                  <a:pos x="wd2" y="hd2"/>
                </a:cxn>
              </a:cxnLst>
              <a:rect l="0" t="0" r="r" b="b"/>
              <a:pathLst>
                <a:path w="21600" h="21600" extrusionOk="0">
                  <a:moveTo>
                    <a:pt x="13419" y="14745"/>
                  </a:moveTo>
                  <a:lnTo>
                    <a:pt x="13606" y="14563"/>
                  </a:lnTo>
                  <a:lnTo>
                    <a:pt x="13977" y="14481"/>
                  </a:lnTo>
                  <a:lnTo>
                    <a:pt x="14062" y="14289"/>
                  </a:lnTo>
                  <a:lnTo>
                    <a:pt x="14078" y="14023"/>
                  </a:lnTo>
                  <a:lnTo>
                    <a:pt x="14112" y="13771"/>
                  </a:lnTo>
                  <a:lnTo>
                    <a:pt x="14196" y="13343"/>
                  </a:lnTo>
                  <a:lnTo>
                    <a:pt x="14205" y="13118"/>
                  </a:lnTo>
                  <a:lnTo>
                    <a:pt x="14256" y="12895"/>
                  </a:lnTo>
                  <a:lnTo>
                    <a:pt x="14475" y="12427"/>
                  </a:lnTo>
                  <a:lnTo>
                    <a:pt x="14652" y="12153"/>
                  </a:lnTo>
                  <a:lnTo>
                    <a:pt x="15008" y="11857"/>
                  </a:lnTo>
                  <a:lnTo>
                    <a:pt x="15226" y="11513"/>
                  </a:lnTo>
                  <a:lnTo>
                    <a:pt x="15226" y="11226"/>
                  </a:lnTo>
                  <a:lnTo>
                    <a:pt x="15446" y="11003"/>
                  </a:lnTo>
                  <a:lnTo>
                    <a:pt x="15867" y="10841"/>
                  </a:lnTo>
                  <a:lnTo>
                    <a:pt x="16087" y="10627"/>
                  </a:lnTo>
                  <a:lnTo>
                    <a:pt x="16087" y="10393"/>
                  </a:lnTo>
                  <a:lnTo>
                    <a:pt x="16112" y="10231"/>
                  </a:lnTo>
                  <a:lnTo>
                    <a:pt x="16112" y="10119"/>
                  </a:lnTo>
                  <a:lnTo>
                    <a:pt x="16054" y="10049"/>
                  </a:lnTo>
                  <a:lnTo>
                    <a:pt x="16231" y="9629"/>
                  </a:lnTo>
                  <a:lnTo>
                    <a:pt x="16931" y="8593"/>
                  </a:lnTo>
                  <a:lnTo>
                    <a:pt x="17278" y="8198"/>
                  </a:lnTo>
                  <a:lnTo>
                    <a:pt x="18088" y="7799"/>
                  </a:lnTo>
                  <a:lnTo>
                    <a:pt x="18299" y="7515"/>
                  </a:lnTo>
                  <a:lnTo>
                    <a:pt x="18788" y="6712"/>
                  </a:lnTo>
                  <a:lnTo>
                    <a:pt x="19024" y="6417"/>
                  </a:lnTo>
                  <a:lnTo>
                    <a:pt x="19228" y="6224"/>
                  </a:lnTo>
                  <a:lnTo>
                    <a:pt x="19463" y="5929"/>
                  </a:lnTo>
                  <a:lnTo>
                    <a:pt x="19667" y="5492"/>
                  </a:lnTo>
                  <a:lnTo>
                    <a:pt x="19802" y="4850"/>
                  </a:lnTo>
                  <a:lnTo>
                    <a:pt x="20291" y="4373"/>
                  </a:lnTo>
                  <a:lnTo>
                    <a:pt x="20545" y="4026"/>
                  </a:lnTo>
                  <a:lnTo>
                    <a:pt x="20848" y="3457"/>
                  </a:lnTo>
                  <a:lnTo>
                    <a:pt x="21204" y="2502"/>
                  </a:lnTo>
                  <a:lnTo>
                    <a:pt x="21371" y="2155"/>
                  </a:lnTo>
                  <a:lnTo>
                    <a:pt x="21600" y="1963"/>
                  </a:lnTo>
                  <a:lnTo>
                    <a:pt x="21152" y="935"/>
                  </a:lnTo>
                  <a:lnTo>
                    <a:pt x="20857" y="580"/>
                  </a:lnTo>
                  <a:lnTo>
                    <a:pt x="20520" y="488"/>
                  </a:lnTo>
                  <a:lnTo>
                    <a:pt x="20351" y="0"/>
                  </a:lnTo>
                  <a:lnTo>
                    <a:pt x="19042" y="195"/>
                  </a:lnTo>
                  <a:lnTo>
                    <a:pt x="17937" y="1117"/>
                  </a:lnTo>
                  <a:lnTo>
                    <a:pt x="17876" y="1515"/>
                  </a:lnTo>
                  <a:lnTo>
                    <a:pt x="17860" y="1667"/>
                  </a:lnTo>
                  <a:lnTo>
                    <a:pt x="16450" y="2440"/>
                  </a:lnTo>
                  <a:lnTo>
                    <a:pt x="16173" y="2329"/>
                  </a:lnTo>
                  <a:lnTo>
                    <a:pt x="15851" y="2399"/>
                  </a:lnTo>
                  <a:lnTo>
                    <a:pt x="15412" y="3042"/>
                  </a:lnTo>
                  <a:lnTo>
                    <a:pt x="14906" y="4088"/>
                  </a:lnTo>
                  <a:lnTo>
                    <a:pt x="14695" y="4435"/>
                  </a:lnTo>
                  <a:lnTo>
                    <a:pt x="14459" y="4617"/>
                  </a:lnTo>
                  <a:lnTo>
                    <a:pt x="14128" y="4679"/>
                  </a:lnTo>
                  <a:lnTo>
                    <a:pt x="13252" y="4240"/>
                  </a:lnTo>
                  <a:lnTo>
                    <a:pt x="10179" y="5370"/>
                  </a:lnTo>
                  <a:lnTo>
                    <a:pt x="9410" y="5999"/>
                  </a:lnTo>
                  <a:lnTo>
                    <a:pt x="8658" y="6894"/>
                  </a:lnTo>
                  <a:lnTo>
                    <a:pt x="8237" y="7851"/>
                  </a:lnTo>
                  <a:lnTo>
                    <a:pt x="7857" y="7832"/>
                  </a:lnTo>
                  <a:lnTo>
                    <a:pt x="7384" y="8116"/>
                  </a:lnTo>
                  <a:lnTo>
                    <a:pt x="6372" y="9111"/>
                  </a:lnTo>
                  <a:lnTo>
                    <a:pt x="5571" y="10271"/>
                  </a:lnTo>
                  <a:lnTo>
                    <a:pt x="5317" y="10556"/>
                  </a:lnTo>
                  <a:lnTo>
                    <a:pt x="4691" y="10759"/>
                  </a:lnTo>
                  <a:lnTo>
                    <a:pt x="1316" y="13484"/>
                  </a:lnTo>
                  <a:lnTo>
                    <a:pt x="151" y="14991"/>
                  </a:lnTo>
                  <a:lnTo>
                    <a:pt x="218" y="15010"/>
                  </a:lnTo>
                  <a:lnTo>
                    <a:pt x="101" y="15235"/>
                  </a:lnTo>
                  <a:lnTo>
                    <a:pt x="49" y="15357"/>
                  </a:lnTo>
                  <a:lnTo>
                    <a:pt x="0" y="15539"/>
                  </a:lnTo>
                  <a:lnTo>
                    <a:pt x="1375" y="17583"/>
                  </a:lnTo>
                  <a:lnTo>
                    <a:pt x="2363" y="17552"/>
                  </a:lnTo>
                  <a:lnTo>
                    <a:pt x="2606" y="17837"/>
                  </a:lnTo>
                  <a:lnTo>
                    <a:pt x="2887" y="18469"/>
                  </a:lnTo>
                  <a:lnTo>
                    <a:pt x="3004" y="18509"/>
                  </a:lnTo>
                  <a:lnTo>
                    <a:pt x="3341" y="18366"/>
                  </a:lnTo>
                  <a:lnTo>
                    <a:pt x="3595" y="18407"/>
                  </a:lnTo>
                  <a:lnTo>
                    <a:pt x="4034" y="18916"/>
                  </a:lnTo>
                  <a:lnTo>
                    <a:pt x="3832" y="19048"/>
                  </a:lnTo>
                  <a:lnTo>
                    <a:pt x="3645" y="19016"/>
                  </a:lnTo>
                  <a:lnTo>
                    <a:pt x="3460" y="19079"/>
                  </a:lnTo>
                  <a:lnTo>
                    <a:pt x="3231" y="19526"/>
                  </a:lnTo>
                  <a:lnTo>
                    <a:pt x="4455" y="20033"/>
                  </a:lnTo>
                  <a:lnTo>
                    <a:pt x="4961" y="21152"/>
                  </a:lnTo>
                  <a:lnTo>
                    <a:pt x="5308" y="21508"/>
                  </a:lnTo>
                  <a:lnTo>
                    <a:pt x="5722" y="21600"/>
                  </a:lnTo>
                  <a:lnTo>
                    <a:pt x="9808" y="19027"/>
                  </a:lnTo>
                  <a:lnTo>
                    <a:pt x="10305" y="18937"/>
                  </a:lnTo>
                  <a:lnTo>
                    <a:pt x="10247" y="18631"/>
                  </a:lnTo>
                  <a:lnTo>
                    <a:pt x="9875" y="18195"/>
                  </a:lnTo>
                  <a:lnTo>
                    <a:pt x="13099" y="15183"/>
                  </a:lnTo>
                  <a:cubicBezTo>
                    <a:pt x="13099" y="15183"/>
                    <a:pt x="13419" y="14745"/>
                    <a:pt x="13419" y="14745"/>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9" name="Shape 19"/>
            <p:cNvSpPr/>
            <p:nvPr/>
          </p:nvSpPr>
          <p:spPr>
            <a:xfrm>
              <a:off x="5744659" y="3115827"/>
              <a:ext cx="13930" cy="27854"/>
            </a:xfrm>
            <a:custGeom>
              <a:avLst/>
              <a:gdLst/>
              <a:ahLst/>
              <a:cxnLst>
                <a:cxn ang="0">
                  <a:pos x="wd2" y="hd2"/>
                </a:cxn>
                <a:cxn ang="5400000">
                  <a:pos x="wd2" y="hd2"/>
                </a:cxn>
                <a:cxn ang="10800000">
                  <a:pos x="wd2" y="hd2"/>
                </a:cxn>
                <a:cxn ang="16200000">
                  <a:pos x="wd2" y="hd2"/>
                </a:cxn>
              </a:cxnLst>
              <a:rect l="0" t="0" r="r" b="b"/>
              <a:pathLst>
                <a:path w="21600" h="21600" extrusionOk="0">
                  <a:moveTo>
                    <a:pt x="13875" y="21600"/>
                  </a:moveTo>
                  <a:lnTo>
                    <a:pt x="14430" y="20158"/>
                  </a:lnTo>
                  <a:lnTo>
                    <a:pt x="20956" y="1822"/>
                  </a:lnTo>
                  <a:lnTo>
                    <a:pt x="21600" y="17"/>
                  </a:lnTo>
                  <a:lnTo>
                    <a:pt x="21467" y="0"/>
                  </a:lnTo>
                  <a:lnTo>
                    <a:pt x="19438" y="679"/>
                  </a:lnTo>
                  <a:lnTo>
                    <a:pt x="16081" y="2375"/>
                  </a:lnTo>
                  <a:lnTo>
                    <a:pt x="6580" y="3817"/>
                  </a:lnTo>
                  <a:lnTo>
                    <a:pt x="4883" y="3518"/>
                  </a:lnTo>
                  <a:lnTo>
                    <a:pt x="5133" y="3518"/>
                  </a:lnTo>
                  <a:lnTo>
                    <a:pt x="4883" y="3456"/>
                  </a:lnTo>
                  <a:lnTo>
                    <a:pt x="4036" y="3433"/>
                  </a:lnTo>
                  <a:lnTo>
                    <a:pt x="3820" y="4349"/>
                  </a:lnTo>
                  <a:lnTo>
                    <a:pt x="3482" y="5153"/>
                  </a:lnTo>
                  <a:lnTo>
                    <a:pt x="3018" y="5809"/>
                  </a:lnTo>
                  <a:lnTo>
                    <a:pt x="2374" y="6234"/>
                  </a:lnTo>
                  <a:lnTo>
                    <a:pt x="2668" y="7042"/>
                  </a:lnTo>
                  <a:lnTo>
                    <a:pt x="3018" y="7761"/>
                  </a:lnTo>
                  <a:lnTo>
                    <a:pt x="3018" y="8444"/>
                  </a:lnTo>
                  <a:lnTo>
                    <a:pt x="2250" y="9078"/>
                  </a:lnTo>
                  <a:lnTo>
                    <a:pt x="2250" y="9886"/>
                  </a:lnTo>
                  <a:lnTo>
                    <a:pt x="2668" y="10351"/>
                  </a:lnTo>
                  <a:lnTo>
                    <a:pt x="3188" y="10650"/>
                  </a:lnTo>
                  <a:lnTo>
                    <a:pt x="3606" y="11030"/>
                  </a:lnTo>
                  <a:lnTo>
                    <a:pt x="2634" y="11963"/>
                  </a:lnTo>
                  <a:lnTo>
                    <a:pt x="812" y="13110"/>
                  </a:lnTo>
                  <a:lnTo>
                    <a:pt x="0" y="14258"/>
                  </a:lnTo>
                  <a:lnTo>
                    <a:pt x="9296" y="17014"/>
                  </a:lnTo>
                  <a:cubicBezTo>
                    <a:pt x="9296" y="17014"/>
                    <a:pt x="13875" y="21600"/>
                    <a:pt x="13875" y="21600"/>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0" name="Shape 20"/>
            <p:cNvSpPr/>
            <p:nvPr/>
          </p:nvSpPr>
          <p:spPr>
            <a:xfrm>
              <a:off x="5512028" y="3088350"/>
              <a:ext cx="227655" cy="237566"/>
            </a:xfrm>
            <a:custGeom>
              <a:avLst/>
              <a:gdLst/>
              <a:ahLst/>
              <a:cxnLst>
                <a:cxn ang="0">
                  <a:pos x="wd2" y="hd2"/>
                </a:cxn>
                <a:cxn ang="5400000">
                  <a:pos x="wd2" y="hd2"/>
                </a:cxn>
                <a:cxn ang="10800000">
                  <a:pos x="wd2" y="hd2"/>
                </a:cxn>
                <a:cxn ang="16200000">
                  <a:pos x="wd2" y="hd2"/>
                </a:cxn>
              </a:cxnLst>
              <a:rect l="0" t="0" r="r" b="b"/>
              <a:pathLst>
                <a:path w="21600" h="21600" extrusionOk="0">
                  <a:moveTo>
                    <a:pt x="16870" y="6212"/>
                  </a:moveTo>
                  <a:lnTo>
                    <a:pt x="16268" y="5899"/>
                  </a:lnTo>
                  <a:lnTo>
                    <a:pt x="16164" y="5708"/>
                  </a:lnTo>
                  <a:lnTo>
                    <a:pt x="16154" y="5613"/>
                  </a:lnTo>
                  <a:lnTo>
                    <a:pt x="16159" y="5513"/>
                  </a:lnTo>
                  <a:lnTo>
                    <a:pt x="16156" y="5414"/>
                  </a:lnTo>
                  <a:lnTo>
                    <a:pt x="16044" y="5090"/>
                  </a:lnTo>
                  <a:lnTo>
                    <a:pt x="16044" y="4981"/>
                  </a:lnTo>
                  <a:lnTo>
                    <a:pt x="16115" y="4971"/>
                  </a:lnTo>
                  <a:lnTo>
                    <a:pt x="16159" y="4762"/>
                  </a:lnTo>
                  <a:lnTo>
                    <a:pt x="16239" y="4668"/>
                  </a:lnTo>
                  <a:lnTo>
                    <a:pt x="16336" y="4618"/>
                  </a:lnTo>
                  <a:lnTo>
                    <a:pt x="16419" y="4543"/>
                  </a:lnTo>
                  <a:lnTo>
                    <a:pt x="16397" y="4538"/>
                  </a:lnTo>
                  <a:lnTo>
                    <a:pt x="16338" y="4429"/>
                  </a:lnTo>
                  <a:lnTo>
                    <a:pt x="16156" y="4324"/>
                  </a:lnTo>
                  <a:lnTo>
                    <a:pt x="15993" y="4120"/>
                  </a:lnTo>
                  <a:lnTo>
                    <a:pt x="15640" y="4066"/>
                  </a:lnTo>
                  <a:lnTo>
                    <a:pt x="15658" y="3991"/>
                  </a:lnTo>
                  <a:lnTo>
                    <a:pt x="15676" y="3901"/>
                  </a:lnTo>
                  <a:lnTo>
                    <a:pt x="15478" y="3891"/>
                  </a:lnTo>
                  <a:lnTo>
                    <a:pt x="15448" y="3792"/>
                  </a:lnTo>
                  <a:lnTo>
                    <a:pt x="15453" y="3573"/>
                  </a:lnTo>
                  <a:lnTo>
                    <a:pt x="15375" y="3421"/>
                  </a:lnTo>
                  <a:lnTo>
                    <a:pt x="15183" y="3294"/>
                  </a:lnTo>
                  <a:lnTo>
                    <a:pt x="14710" y="3411"/>
                  </a:lnTo>
                  <a:lnTo>
                    <a:pt x="14661" y="3384"/>
                  </a:lnTo>
                  <a:lnTo>
                    <a:pt x="14580" y="3277"/>
                  </a:lnTo>
                  <a:lnTo>
                    <a:pt x="14238" y="3197"/>
                  </a:lnTo>
                  <a:lnTo>
                    <a:pt x="14100" y="3257"/>
                  </a:lnTo>
                  <a:lnTo>
                    <a:pt x="13950" y="3397"/>
                  </a:lnTo>
                  <a:lnTo>
                    <a:pt x="13879" y="3414"/>
                  </a:lnTo>
                  <a:lnTo>
                    <a:pt x="13750" y="3379"/>
                  </a:lnTo>
                  <a:lnTo>
                    <a:pt x="13610" y="3399"/>
                  </a:lnTo>
                  <a:lnTo>
                    <a:pt x="13163" y="3615"/>
                  </a:lnTo>
                  <a:lnTo>
                    <a:pt x="12753" y="3523"/>
                  </a:lnTo>
                  <a:lnTo>
                    <a:pt x="12483" y="3633"/>
                  </a:lnTo>
                  <a:lnTo>
                    <a:pt x="12423" y="3533"/>
                  </a:lnTo>
                  <a:lnTo>
                    <a:pt x="12373" y="3394"/>
                  </a:lnTo>
                  <a:lnTo>
                    <a:pt x="12296" y="3312"/>
                  </a:lnTo>
                  <a:lnTo>
                    <a:pt x="12405" y="3190"/>
                  </a:lnTo>
                  <a:lnTo>
                    <a:pt x="12519" y="3100"/>
                  </a:lnTo>
                  <a:lnTo>
                    <a:pt x="12592" y="2991"/>
                  </a:lnTo>
                  <a:lnTo>
                    <a:pt x="12576" y="2812"/>
                  </a:lnTo>
                  <a:lnTo>
                    <a:pt x="12436" y="2573"/>
                  </a:lnTo>
                  <a:lnTo>
                    <a:pt x="12363" y="2349"/>
                  </a:lnTo>
                  <a:lnTo>
                    <a:pt x="12382" y="2354"/>
                  </a:lnTo>
                  <a:lnTo>
                    <a:pt x="12366" y="2334"/>
                  </a:lnTo>
                  <a:lnTo>
                    <a:pt x="12363" y="2316"/>
                  </a:lnTo>
                  <a:lnTo>
                    <a:pt x="12366" y="2274"/>
                  </a:lnTo>
                  <a:lnTo>
                    <a:pt x="12457" y="2140"/>
                  </a:lnTo>
                  <a:lnTo>
                    <a:pt x="12485" y="2105"/>
                  </a:lnTo>
                  <a:lnTo>
                    <a:pt x="12382" y="2095"/>
                  </a:lnTo>
                  <a:lnTo>
                    <a:pt x="12345" y="2050"/>
                  </a:lnTo>
                  <a:lnTo>
                    <a:pt x="12348" y="1931"/>
                  </a:lnTo>
                  <a:lnTo>
                    <a:pt x="12441" y="1961"/>
                  </a:lnTo>
                  <a:lnTo>
                    <a:pt x="12496" y="1951"/>
                  </a:lnTo>
                  <a:lnTo>
                    <a:pt x="12555" y="1896"/>
                  </a:lnTo>
                  <a:lnTo>
                    <a:pt x="12540" y="1831"/>
                  </a:lnTo>
                  <a:lnTo>
                    <a:pt x="12659" y="1647"/>
                  </a:lnTo>
                  <a:lnTo>
                    <a:pt x="12701" y="1244"/>
                  </a:lnTo>
                  <a:lnTo>
                    <a:pt x="12696" y="1090"/>
                  </a:lnTo>
                  <a:lnTo>
                    <a:pt x="12662" y="951"/>
                  </a:lnTo>
                  <a:lnTo>
                    <a:pt x="12576" y="812"/>
                  </a:lnTo>
                  <a:lnTo>
                    <a:pt x="12036" y="401"/>
                  </a:lnTo>
                  <a:lnTo>
                    <a:pt x="11226" y="324"/>
                  </a:lnTo>
                  <a:lnTo>
                    <a:pt x="11288" y="259"/>
                  </a:lnTo>
                  <a:lnTo>
                    <a:pt x="11398" y="177"/>
                  </a:lnTo>
                  <a:lnTo>
                    <a:pt x="11457" y="90"/>
                  </a:lnTo>
                  <a:lnTo>
                    <a:pt x="11024" y="0"/>
                  </a:lnTo>
                  <a:lnTo>
                    <a:pt x="10935" y="18"/>
                  </a:lnTo>
                  <a:lnTo>
                    <a:pt x="10658" y="272"/>
                  </a:lnTo>
                  <a:lnTo>
                    <a:pt x="10538" y="318"/>
                  </a:lnTo>
                  <a:lnTo>
                    <a:pt x="9240" y="279"/>
                  </a:lnTo>
                  <a:lnTo>
                    <a:pt x="8064" y="966"/>
                  </a:lnTo>
                  <a:lnTo>
                    <a:pt x="7924" y="1085"/>
                  </a:lnTo>
                  <a:lnTo>
                    <a:pt x="7944" y="1157"/>
                  </a:lnTo>
                  <a:lnTo>
                    <a:pt x="8002" y="1269"/>
                  </a:lnTo>
                  <a:lnTo>
                    <a:pt x="8002" y="1374"/>
                  </a:lnTo>
                  <a:lnTo>
                    <a:pt x="7789" y="1562"/>
                  </a:lnTo>
                  <a:lnTo>
                    <a:pt x="7711" y="1670"/>
                  </a:lnTo>
                  <a:lnTo>
                    <a:pt x="7721" y="1727"/>
                  </a:lnTo>
                  <a:lnTo>
                    <a:pt x="7721" y="1951"/>
                  </a:lnTo>
                  <a:lnTo>
                    <a:pt x="7742" y="2021"/>
                  </a:lnTo>
                  <a:lnTo>
                    <a:pt x="7944" y="2227"/>
                  </a:lnTo>
                  <a:lnTo>
                    <a:pt x="9222" y="2503"/>
                  </a:lnTo>
                  <a:lnTo>
                    <a:pt x="9757" y="2906"/>
                  </a:lnTo>
                  <a:lnTo>
                    <a:pt x="9840" y="3239"/>
                  </a:lnTo>
                  <a:lnTo>
                    <a:pt x="10089" y="3289"/>
                  </a:lnTo>
                  <a:lnTo>
                    <a:pt x="10281" y="3424"/>
                  </a:lnTo>
                  <a:lnTo>
                    <a:pt x="10525" y="3409"/>
                  </a:lnTo>
                  <a:lnTo>
                    <a:pt x="10598" y="3528"/>
                  </a:lnTo>
                  <a:lnTo>
                    <a:pt x="10458" y="3603"/>
                  </a:lnTo>
                  <a:lnTo>
                    <a:pt x="10146" y="3588"/>
                  </a:lnTo>
                  <a:lnTo>
                    <a:pt x="9871" y="3381"/>
                  </a:lnTo>
                  <a:lnTo>
                    <a:pt x="9622" y="3384"/>
                  </a:lnTo>
                  <a:lnTo>
                    <a:pt x="9629" y="3332"/>
                  </a:lnTo>
                  <a:lnTo>
                    <a:pt x="9337" y="3239"/>
                  </a:lnTo>
                  <a:lnTo>
                    <a:pt x="8645" y="2879"/>
                  </a:lnTo>
                  <a:lnTo>
                    <a:pt x="8059" y="2832"/>
                  </a:lnTo>
                  <a:lnTo>
                    <a:pt x="7638" y="2695"/>
                  </a:lnTo>
                  <a:lnTo>
                    <a:pt x="7418" y="2471"/>
                  </a:lnTo>
                  <a:lnTo>
                    <a:pt x="6870" y="2332"/>
                  </a:lnTo>
                  <a:lnTo>
                    <a:pt x="5813" y="2538"/>
                  </a:lnTo>
                  <a:lnTo>
                    <a:pt x="5748" y="2617"/>
                  </a:lnTo>
                  <a:lnTo>
                    <a:pt x="5678" y="2722"/>
                  </a:lnTo>
                  <a:lnTo>
                    <a:pt x="5605" y="2806"/>
                  </a:lnTo>
                  <a:lnTo>
                    <a:pt x="5543" y="2836"/>
                  </a:lnTo>
                  <a:lnTo>
                    <a:pt x="5488" y="2836"/>
                  </a:lnTo>
                  <a:lnTo>
                    <a:pt x="5427" y="2856"/>
                  </a:lnTo>
                  <a:lnTo>
                    <a:pt x="5349" y="2958"/>
                  </a:lnTo>
                  <a:lnTo>
                    <a:pt x="5328" y="3033"/>
                  </a:lnTo>
                  <a:lnTo>
                    <a:pt x="5146" y="3255"/>
                  </a:lnTo>
                  <a:lnTo>
                    <a:pt x="5048" y="3409"/>
                  </a:lnTo>
                  <a:lnTo>
                    <a:pt x="5021" y="3481"/>
                  </a:lnTo>
                  <a:lnTo>
                    <a:pt x="5006" y="3578"/>
                  </a:lnTo>
                  <a:lnTo>
                    <a:pt x="5055" y="3802"/>
                  </a:lnTo>
                  <a:lnTo>
                    <a:pt x="5400" y="3722"/>
                  </a:lnTo>
                  <a:lnTo>
                    <a:pt x="5494" y="3832"/>
                  </a:lnTo>
                  <a:lnTo>
                    <a:pt x="5395" y="3926"/>
                  </a:lnTo>
                  <a:lnTo>
                    <a:pt x="5367" y="3941"/>
                  </a:lnTo>
                  <a:lnTo>
                    <a:pt x="5367" y="4060"/>
                  </a:lnTo>
                  <a:lnTo>
                    <a:pt x="5447" y="4170"/>
                  </a:lnTo>
                  <a:lnTo>
                    <a:pt x="5442" y="4314"/>
                  </a:lnTo>
                  <a:lnTo>
                    <a:pt x="5361" y="4359"/>
                  </a:lnTo>
                  <a:lnTo>
                    <a:pt x="5193" y="4257"/>
                  </a:lnTo>
                  <a:lnTo>
                    <a:pt x="5034" y="4242"/>
                  </a:lnTo>
                  <a:lnTo>
                    <a:pt x="4736" y="4330"/>
                  </a:lnTo>
                  <a:lnTo>
                    <a:pt x="4679" y="4386"/>
                  </a:lnTo>
                  <a:lnTo>
                    <a:pt x="4606" y="4541"/>
                  </a:lnTo>
                  <a:lnTo>
                    <a:pt x="4564" y="4700"/>
                  </a:lnTo>
                  <a:lnTo>
                    <a:pt x="4551" y="4830"/>
                  </a:lnTo>
                  <a:lnTo>
                    <a:pt x="4564" y="4921"/>
                  </a:lnTo>
                  <a:lnTo>
                    <a:pt x="5686" y="5484"/>
                  </a:lnTo>
                  <a:lnTo>
                    <a:pt x="5764" y="5434"/>
                  </a:lnTo>
                  <a:lnTo>
                    <a:pt x="5753" y="5499"/>
                  </a:lnTo>
                  <a:lnTo>
                    <a:pt x="5790" y="5521"/>
                  </a:lnTo>
                  <a:lnTo>
                    <a:pt x="7025" y="5509"/>
                  </a:lnTo>
                  <a:lnTo>
                    <a:pt x="7166" y="5633"/>
                  </a:lnTo>
                  <a:lnTo>
                    <a:pt x="9429" y="5864"/>
                  </a:lnTo>
                  <a:lnTo>
                    <a:pt x="9487" y="5899"/>
                  </a:lnTo>
                  <a:lnTo>
                    <a:pt x="9526" y="5971"/>
                  </a:lnTo>
                  <a:lnTo>
                    <a:pt x="9518" y="6071"/>
                  </a:lnTo>
                  <a:lnTo>
                    <a:pt x="9427" y="6182"/>
                  </a:lnTo>
                  <a:lnTo>
                    <a:pt x="9269" y="6273"/>
                  </a:lnTo>
                  <a:lnTo>
                    <a:pt x="7332" y="6200"/>
                  </a:lnTo>
                  <a:lnTo>
                    <a:pt x="6997" y="5929"/>
                  </a:lnTo>
                  <a:lnTo>
                    <a:pt x="6969" y="5874"/>
                  </a:lnTo>
                  <a:lnTo>
                    <a:pt x="6927" y="5837"/>
                  </a:lnTo>
                  <a:lnTo>
                    <a:pt x="6865" y="5917"/>
                  </a:lnTo>
                  <a:lnTo>
                    <a:pt x="6800" y="6026"/>
                  </a:lnTo>
                  <a:lnTo>
                    <a:pt x="6748" y="6076"/>
                  </a:lnTo>
                  <a:lnTo>
                    <a:pt x="3770" y="5867"/>
                  </a:lnTo>
                  <a:lnTo>
                    <a:pt x="3477" y="6081"/>
                  </a:lnTo>
                  <a:lnTo>
                    <a:pt x="2394" y="7141"/>
                  </a:lnTo>
                  <a:lnTo>
                    <a:pt x="2264" y="7360"/>
                  </a:lnTo>
                  <a:lnTo>
                    <a:pt x="2207" y="7618"/>
                  </a:lnTo>
                  <a:lnTo>
                    <a:pt x="2295" y="7712"/>
                  </a:lnTo>
                  <a:lnTo>
                    <a:pt x="5182" y="8352"/>
                  </a:lnTo>
                  <a:lnTo>
                    <a:pt x="5242" y="8285"/>
                  </a:lnTo>
                  <a:lnTo>
                    <a:pt x="5632" y="8108"/>
                  </a:lnTo>
                  <a:lnTo>
                    <a:pt x="6229" y="8081"/>
                  </a:lnTo>
                  <a:lnTo>
                    <a:pt x="6486" y="7944"/>
                  </a:lnTo>
                  <a:lnTo>
                    <a:pt x="7394" y="7986"/>
                  </a:lnTo>
                  <a:lnTo>
                    <a:pt x="8381" y="7688"/>
                  </a:lnTo>
                  <a:lnTo>
                    <a:pt x="8479" y="7827"/>
                  </a:lnTo>
                  <a:lnTo>
                    <a:pt x="8409" y="7862"/>
                  </a:lnTo>
                  <a:lnTo>
                    <a:pt x="8160" y="7867"/>
                  </a:lnTo>
                  <a:lnTo>
                    <a:pt x="7675" y="8161"/>
                  </a:lnTo>
                  <a:lnTo>
                    <a:pt x="7602" y="8245"/>
                  </a:lnTo>
                  <a:lnTo>
                    <a:pt x="7539" y="8357"/>
                  </a:lnTo>
                  <a:lnTo>
                    <a:pt x="7514" y="8429"/>
                  </a:lnTo>
                  <a:lnTo>
                    <a:pt x="7524" y="8613"/>
                  </a:lnTo>
                  <a:lnTo>
                    <a:pt x="6613" y="8561"/>
                  </a:lnTo>
                  <a:lnTo>
                    <a:pt x="5110" y="9287"/>
                  </a:lnTo>
                  <a:lnTo>
                    <a:pt x="4801" y="9295"/>
                  </a:lnTo>
                  <a:lnTo>
                    <a:pt x="4248" y="9051"/>
                  </a:lnTo>
                  <a:lnTo>
                    <a:pt x="4003" y="9113"/>
                  </a:lnTo>
                  <a:lnTo>
                    <a:pt x="1994" y="8613"/>
                  </a:lnTo>
                  <a:lnTo>
                    <a:pt x="1651" y="8763"/>
                  </a:lnTo>
                  <a:lnTo>
                    <a:pt x="670" y="9559"/>
                  </a:lnTo>
                  <a:lnTo>
                    <a:pt x="540" y="9748"/>
                  </a:lnTo>
                  <a:lnTo>
                    <a:pt x="522" y="9972"/>
                  </a:lnTo>
                  <a:lnTo>
                    <a:pt x="348" y="9947"/>
                  </a:lnTo>
                  <a:lnTo>
                    <a:pt x="244" y="9992"/>
                  </a:lnTo>
                  <a:lnTo>
                    <a:pt x="140" y="10096"/>
                  </a:lnTo>
                  <a:lnTo>
                    <a:pt x="146" y="10210"/>
                  </a:lnTo>
                  <a:lnTo>
                    <a:pt x="156" y="10240"/>
                  </a:lnTo>
                  <a:lnTo>
                    <a:pt x="117" y="10295"/>
                  </a:lnTo>
                  <a:lnTo>
                    <a:pt x="78" y="10340"/>
                  </a:lnTo>
                  <a:lnTo>
                    <a:pt x="0" y="10407"/>
                  </a:lnTo>
                  <a:lnTo>
                    <a:pt x="0" y="10564"/>
                  </a:lnTo>
                  <a:lnTo>
                    <a:pt x="42" y="10656"/>
                  </a:lnTo>
                  <a:lnTo>
                    <a:pt x="156" y="10777"/>
                  </a:lnTo>
                  <a:lnTo>
                    <a:pt x="299" y="11081"/>
                  </a:lnTo>
                  <a:lnTo>
                    <a:pt x="1480" y="11897"/>
                  </a:lnTo>
                  <a:lnTo>
                    <a:pt x="1558" y="11912"/>
                  </a:lnTo>
                  <a:lnTo>
                    <a:pt x="1657" y="11827"/>
                  </a:lnTo>
                  <a:lnTo>
                    <a:pt x="1698" y="11820"/>
                  </a:lnTo>
                  <a:lnTo>
                    <a:pt x="1797" y="12041"/>
                  </a:lnTo>
                  <a:lnTo>
                    <a:pt x="2082" y="12315"/>
                  </a:lnTo>
                  <a:lnTo>
                    <a:pt x="2301" y="12365"/>
                  </a:lnTo>
                  <a:lnTo>
                    <a:pt x="2368" y="12330"/>
                  </a:lnTo>
                  <a:lnTo>
                    <a:pt x="2628" y="12019"/>
                  </a:lnTo>
                  <a:lnTo>
                    <a:pt x="2695" y="11962"/>
                  </a:lnTo>
                  <a:lnTo>
                    <a:pt x="2877" y="11852"/>
                  </a:lnTo>
                  <a:lnTo>
                    <a:pt x="2955" y="11833"/>
                  </a:lnTo>
                  <a:lnTo>
                    <a:pt x="3087" y="11907"/>
                  </a:lnTo>
                  <a:lnTo>
                    <a:pt x="3742" y="11780"/>
                  </a:lnTo>
                  <a:lnTo>
                    <a:pt x="3765" y="11818"/>
                  </a:lnTo>
                  <a:lnTo>
                    <a:pt x="3739" y="11892"/>
                  </a:lnTo>
                  <a:lnTo>
                    <a:pt x="3697" y="11987"/>
                  </a:lnTo>
                  <a:lnTo>
                    <a:pt x="3679" y="12086"/>
                  </a:lnTo>
                  <a:lnTo>
                    <a:pt x="3619" y="12253"/>
                  </a:lnTo>
                  <a:lnTo>
                    <a:pt x="3474" y="12425"/>
                  </a:lnTo>
                  <a:lnTo>
                    <a:pt x="3241" y="12649"/>
                  </a:lnTo>
                  <a:lnTo>
                    <a:pt x="3282" y="12791"/>
                  </a:lnTo>
                  <a:lnTo>
                    <a:pt x="3383" y="12835"/>
                  </a:lnTo>
                  <a:lnTo>
                    <a:pt x="3978" y="12693"/>
                  </a:lnTo>
                  <a:lnTo>
                    <a:pt x="4087" y="12703"/>
                  </a:lnTo>
                  <a:lnTo>
                    <a:pt x="3889" y="12965"/>
                  </a:lnTo>
                  <a:lnTo>
                    <a:pt x="3687" y="13071"/>
                  </a:lnTo>
                  <a:lnTo>
                    <a:pt x="3324" y="13161"/>
                  </a:lnTo>
                  <a:lnTo>
                    <a:pt x="3305" y="13226"/>
                  </a:lnTo>
                  <a:lnTo>
                    <a:pt x="3495" y="13477"/>
                  </a:lnTo>
                  <a:lnTo>
                    <a:pt x="3843" y="13699"/>
                  </a:lnTo>
                  <a:lnTo>
                    <a:pt x="4034" y="14027"/>
                  </a:lnTo>
                  <a:lnTo>
                    <a:pt x="4544" y="14420"/>
                  </a:lnTo>
                  <a:lnTo>
                    <a:pt x="4705" y="14435"/>
                  </a:lnTo>
                  <a:lnTo>
                    <a:pt x="4816" y="14380"/>
                  </a:lnTo>
                  <a:lnTo>
                    <a:pt x="4977" y="14258"/>
                  </a:lnTo>
                  <a:lnTo>
                    <a:pt x="5131" y="14079"/>
                  </a:lnTo>
                  <a:lnTo>
                    <a:pt x="5214" y="13853"/>
                  </a:lnTo>
                  <a:lnTo>
                    <a:pt x="5232" y="13858"/>
                  </a:lnTo>
                  <a:lnTo>
                    <a:pt x="5234" y="13639"/>
                  </a:lnTo>
                  <a:lnTo>
                    <a:pt x="5219" y="13395"/>
                  </a:lnTo>
                  <a:lnTo>
                    <a:pt x="5224" y="13191"/>
                  </a:lnTo>
                  <a:lnTo>
                    <a:pt x="5291" y="13096"/>
                  </a:lnTo>
                  <a:lnTo>
                    <a:pt x="5271" y="13034"/>
                  </a:lnTo>
                  <a:lnTo>
                    <a:pt x="5190" y="12987"/>
                  </a:lnTo>
                  <a:lnTo>
                    <a:pt x="5162" y="12937"/>
                  </a:lnTo>
                  <a:lnTo>
                    <a:pt x="5151" y="12813"/>
                  </a:lnTo>
                  <a:lnTo>
                    <a:pt x="5177" y="12738"/>
                  </a:lnTo>
                  <a:lnTo>
                    <a:pt x="5221" y="12718"/>
                  </a:lnTo>
                  <a:lnTo>
                    <a:pt x="5504" y="13047"/>
                  </a:lnTo>
                  <a:lnTo>
                    <a:pt x="5644" y="13331"/>
                  </a:lnTo>
                  <a:lnTo>
                    <a:pt x="5769" y="13331"/>
                  </a:lnTo>
                  <a:lnTo>
                    <a:pt x="6257" y="12957"/>
                  </a:lnTo>
                  <a:lnTo>
                    <a:pt x="6356" y="12811"/>
                  </a:lnTo>
                  <a:lnTo>
                    <a:pt x="6382" y="12639"/>
                  </a:lnTo>
                  <a:lnTo>
                    <a:pt x="6436" y="12748"/>
                  </a:lnTo>
                  <a:lnTo>
                    <a:pt x="6454" y="12982"/>
                  </a:lnTo>
                  <a:lnTo>
                    <a:pt x="6444" y="13238"/>
                  </a:lnTo>
                  <a:lnTo>
                    <a:pt x="6405" y="13410"/>
                  </a:lnTo>
                  <a:lnTo>
                    <a:pt x="6400" y="13497"/>
                  </a:lnTo>
                  <a:lnTo>
                    <a:pt x="6356" y="13544"/>
                  </a:lnTo>
                  <a:lnTo>
                    <a:pt x="6296" y="13581"/>
                  </a:lnTo>
                  <a:lnTo>
                    <a:pt x="6236" y="13646"/>
                  </a:lnTo>
                  <a:lnTo>
                    <a:pt x="6174" y="13763"/>
                  </a:lnTo>
                  <a:lnTo>
                    <a:pt x="6148" y="13843"/>
                  </a:lnTo>
                  <a:lnTo>
                    <a:pt x="6122" y="14047"/>
                  </a:lnTo>
                  <a:lnTo>
                    <a:pt x="6086" y="14271"/>
                  </a:lnTo>
                  <a:lnTo>
                    <a:pt x="6075" y="14420"/>
                  </a:lnTo>
                  <a:lnTo>
                    <a:pt x="6091" y="14524"/>
                  </a:lnTo>
                  <a:lnTo>
                    <a:pt x="6138" y="14624"/>
                  </a:lnTo>
                  <a:lnTo>
                    <a:pt x="6364" y="14843"/>
                  </a:lnTo>
                  <a:lnTo>
                    <a:pt x="6649" y="14863"/>
                  </a:lnTo>
                  <a:lnTo>
                    <a:pt x="8344" y="14211"/>
                  </a:lnTo>
                  <a:lnTo>
                    <a:pt x="8510" y="14007"/>
                  </a:lnTo>
                  <a:lnTo>
                    <a:pt x="8611" y="13858"/>
                  </a:lnTo>
                  <a:lnTo>
                    <a:pt x="8829" y="13596"/>
                  </a:lnTo>
                  <a:lnTo>
                    <a:pt x="8931" y="13427"/>
                  </a:lnTo>
                  <a:lnTo>
                    <a:pt x="9014" y="13189"/>
                  </a:lnTo>
                  <a:lnTo>
                    <a:pt x="8993" y="13059"/>
                  </a:lnTo>
                  <a:lnTo>
                    <a:pt x="8926" y="12957"/>
                  </a:lnTo>
                  <a:lnTo>
                    <a:pt x="8884" y="12793"/>
                  </a:lnTo>
                  <a:lnTo>
                    <a:pt x="8897" y="12479"/>
                  </a:lnTo>
                  <a:lnTo>
                    <a:pt x="8876" y="12380"/>
                  </a:lnTo>
                  <a:lnTo>
                    <a:pt x="8827" y="12320"/>
                  </a:lnTo>
                  <a:lnTo>
                    <a:pt x="8583" y="12171"/>
                  </a:lnTo>
                  <a:lnTo>
                    <a:pt x="8474" y="12206"/>
                  </a:lnTo>
                  <a:lnTo>
                    <a:pt x="8420" y="12191"/>
                  </a:lnTo>
                  <a:lnTo>
                    <a:pt x="8391" y="12136"/>
                  </a:lnTo>
                  <a:lnTo>
                    <a:pt x="8422" y="12039"/>
                  </a:lnTo>
                  <a:lnTo>
                    <a:pt x="8529" y="11912"/>
                  </a:lnTo>
                  <a:lnTo>
                    <a:pt x="8677" y="11797"/>
                  </a:lnTo>
                  <a:lnTo>
                    <a:pt x="8793" y="11770"/>
                  </a:lnTo>
                  <a:lnTo>
                    <a:pt x="8807" y="11907"/>
                  </a:lnTo>
                  <a:lnTo>
                    <a:pt x="9118" y="12161"/>
                  </a:lnTo>
                  <a:lnTo>
                    <a:pt x="9134" y="12218"/>
                  </a:lnTo>
                  <a:lnTo>
                    <a:pt x="9128" y="12256"/>
                  </a:lnTo>
                  <a:lnTo>
                    <a:pt x="9092" y="12375"/>
                  </a:lnTo>
                  <a:lnTo>
                    <a:pt x="9084" y="12410"/>
                  </a:lnTo>
                  <a:lnTo>
                    <a:pt x="9149" y="12619"/>
                  </a:lnTo>
                  <a:lnTo>
                    <a:pt x="9269" y="12781"/>
                  </a:lnTo>
                  <a:lnTo>
                    <a:pt x="9422" y="12825"/>
                  </a:lnTo>
                  <a:lnTo>
                    <a:pt x="9575" y="12683"/>
                  </a:lnTo>
                  <a:lnTo>
                    <a:pt x="9712" y="12479"/>
                  </a:lnTo>
                  <a:lnTo>
                    <a:pt x="9757" y="12402"/>
                  </a:lnTo>
                  <a:lnTo>
                    <a:pt x="9936" y="12022"/>
                  </a:lnTo>
                  <a:lnTo>
                    <a:pt x="10104" y="11733"/>
                  </a:lnTo>
                  <a:lnTo>
                    <a:pt x="10188" y="11539"/>
                  </a:lnTo>
                  <a:lnTo>
                    <a:pt x="10219" y="11350"/>
                  </a:lnTo>
                  <a:lnTo>
                    <a:pt x="10203" y="11236"/>
                  </a:lnTo>
                  <a:lnTo>
                    <a:pt x="10182" y="11176"/>
                  </a:lnTo>
                  <a:lnTo>
                    <a:pt x="10180" y="11108"/>
                  </a:lnTo>
                  <a:lnTo>
                    <a:pt x="10214" y="10962"/>
                  </a:lnTo>
                  <a:lnTo>
                    <a:pt x="10250" y="10868"/>
                  </a:lnTo>
                  <a:lnTo>
                    <a:pt x="10302" y="10763"/>
                  </a:lnTo>
                  <a:lnTo>
                    <a:pt x="10328" y="10676"/>
                  </a:lnTo>
                  <a:lnTo>
                    <a:pt x="10297" y="10631"/>
                  </a:lnTo>
                  <a:lnTo>
                    <a:pt x="10395" y="10479"/>
                  </a:lnTo>
                  <a:lnTo>
                    <a:pt x="10468" y="10588"/>
                  </a:lnTo>
                  <a:lnTo>
                    <a:pt x="10562" y="10979"/>
                  </a:lnTo>
                  <a:lnTo>
                    <a:pt x="10585" y="11400"/>
                  </a:lnTo>
                  <a:lnTo>
                    <a:pt x="10613" y="11529"/>
                  </a:lnTo>
                  <a:lnTo>
                    <a:pt x="10676" y="11559"/>
                  </a:lnTo>
                  <a:lnTo>
                    <a:pt x="11756" y="11300"/>
                  </a:lnTo>
                  <a:lnTo>
                    <a:pt x="11922" y="11146"/>
                  </a:lnTo>
                  <a:lnTo>
                    <a:pt x="11878" y="11297"/>
                  </a:lnTo>
                  <a:lnTo>
                    <a:pt x="11912" y="11335"/>
                  </a:lnTo>
                  <a:lnTo>
                    <a:pt x="12036" y="11305"/>
                  </a:lnTo>
                  <a:lnTo>
                    <a:pt x="12223" y="11414"/>
                  </a:lnTo>
                  <a:lnTo>
                    <a:pt x="12223" y="11415"/>
                  </a:lnTo>
                  <a:lnTo>
                    <a:pt x="12301" y="11350"/>
                  </a:lnTo>
                  <a:lnTo>
                    <a:pt x="12280" y="11425"/>
                  </a:lnTo>
                  <a:lnTo>
                    <a:pt x="12223" y="11415"/>
                  </a:lnTo>
                  <a:lnTo>
                    <a:pt x="12223" y="11415"/>
                  </a:lnTo>
                  <a:lnTo>
                    <a:pt x="12223" y="11414"/>
                  </a:lnTo>
                  <a:lnTo>
                    <a:pt x="12140" y="11400"/>
                  </a:lnTo>
                  <a:lnTo>
                    <a:pt x="11647" y="11604"/>
                  </a:lnTo>
                  <a:lnTo>
                    <a:pt x="11400" y="11780"/>
                  </a:lnTo>
                  <a:lnTo>
                    <a:pt x="11174" y="11797"/>
                  </a:lnTo>
                  <a:lnTo>
                    <a:pt x="10837" y="11937"/>
                  </a:lnTo>
                  <a:lnTo>
                    <a:pt x="10720" y="12074"/>
                  </a:lnTo>
                  <a:lnTo>
                    <a:pt x="10600" y="12275"/>
                  </a:lnTo>
                  <a:lnTo>
                    <a:pt x="10364" y="12758"/>
                  </a:lnTo>
                  <a:lnTo>
                    <a:pt x="10022" y="13365"/>
                  </a:lnTo>
                  <a:lnTo>
                    <a:pt x="10076" y="13524"/>
                  </a:lnTo>
                  <a:lnTo>
                    <a:pt x="10188" y="13547"/>
                  </a:lnTo>
                  <a:lnTo>
                    <a:pt x="10670" y="13350"/>
                  </a:lnTo>
                  <a:lnTo>
                    <a:pt x="10777" y="13350"/>
                  </a:lnTo>
                  <a:lnTo>
                    <a:pt x="10852" y="13447"/>
                  </a:lnTo>
                  <a:lnTo>
                    <a:pt x="10011" y="13703"/>
                  </a:lnTo>
                  <a:lnTo>
                    <a:pt x="9954" y="13748"/>
                  </a:lnTo>
                  <a:lnTo>
                    <a:pt x="9912" y="13803"/>
                  </a:lnTo>
                  <a:lnTo>
                    <a:pt x="9832" y="13947"/>
                  </a:lnTo>
                  <a:lnTo>
                    <a:pt x="9700" y="14410"/>
                  </a:lnTo>
                  <a:lnTo>
                    <a:pt x="9858" y="14604"/>
                  </a:lnTo>
                  <a:lnTo>
                    <a:pt x="10479" y="14699"/>
                  </a:lnTo>
                  <a:lnTo>
                    <a:pt x="10515" y="14669"/>
                  </a:lnTo>
                  <a:lnTo>
                    <a:pt x="10535" y="14626"/>
                  </a:lnTo>
                  <a:lnTo>
                    <a:pt x="10559" y="14606"/>
                  </a:lnTo>
                  <a:lnTo>
                    <a:pt x="10619" y="14654"/>
                  </a:lnTo>
                  <a:lnTo>
                    <a:pt x="11148" y="14572"/>
                  </a:lnTo>
                  <a:lnTo>
                    <a:pt x="11408" y="14664"/>
                  </a:lnTo>
                  <a:lnTo>
                    <a:pt x="11823" y="14669"/>
                  </a:lnTo>
                  <a:lnTo>
                    <a:pt x="11912" y="14614"/>
                  </a:lnTo>
                  <a:lnTo>
                    <a:pt x="12000" y="14465"/>
                  </a:lnTo>
                  <a:lnTo>
                    <a:pt x="12158" y="14101"/>
                  </a:lnTo>
                  <a:lnTo>
                    <a:pt x="12186" y="14191"/>
                  </a:lnTo>
                  <a:lnTo>
                    <a:pt x="12213" y="14529"/>
                  </a:lnTo>
                  <a:lnTo>
                    <a:pt x="12267" y="14649"/>
                  </a:lnTo>
                  <a:lnTo>
                    <a:pt x="12348" y="14691"/>
                  </a:lnTo>
                  <a:lnTo>
                    <a:pt x="12847" y="14626"/>
                  </a:lnTo>
                  <a:lnTo>
                    <a:pt x="13272" y="14380"/>
                  </a:lnTo>
                  <a:lnTo>
                    <a:pt x="13360" y="14388"/>
                  </a:lnTo>
                  <a:lnTo>
                    <a:pt x="13381" y="14280"/>
                  </a:lnTo>
                  <a:lnTo>
                    <a:pt x="13443" y="14096"/>
                  </a:lnTo>
                  <a:lnTo>
                    <a:pt x="13454" y="14022"/>
                  </a:lnTo>
                  <a:lnTo>
                    <a:pt x="13443" y="13947"/>
                  </a:lnTo>
                  <a:lnTo>
                    <a:pt x="13386" y="13758"/>
                  </a:lnTo>
                  <a:lnTo>
                    <a:pt x="13487" y="13524"/>
                  </a:lnTo>
                  <a:lnTo>
                    <a:pt x="13558" y="13340"/>
                  </a:lnTo>
                  <a:lnTo>
                    <a:pt x="13630" y="13226"/>
                  </a:lnTo>
                  <a:lnTo>
                    <a:pt x="13734" y="13201"/>
                  </a:lnTo>
                  <a:lnTo>
                    <a:pt x="13750" y="13131"/>
                  </a:lnTo>
                  <a:lnTo>
                    <a:pt x="13739" y="13104"/>
                  </a:lnTo>
                  <a:lnTo>
                    <a:pt x="13726" y="13067"/>
                  </a:lnTo>
                  <a:lnTo>
                    <a:pt x="13786" y="13116"/>
                  </a:lnTo>
                  <a:lnTo>
                    <a:pt x="13853" y="13238"/>
                  </a:lnTo>
                  <a:lnTo>
                    <a:pt x="13890" y="13395"/>
                  </a:lnTo>
                  <a:lnTo>
                    <a:pt x="13864" y="13534"/>
                  </a:lnTo>
                  <a:lnTo>
                    <a:pt x="13820" y="13579"/>
                  </a:lnTo>
                  <a:lnTo>
                    <a:pt x="13770" y="13614"/>
                  </a:lnTo>
                  <a:lnTo>
                    <a:pt x="13719" y="13671"/>
                  </a:lnTo>
                  <a:lnTo>
                    <a:pt x="13677" y="13778"/>
                  </a:lnTo>
                  <a:lnTo>
                    <a:pt x="13672" y="13868"/>
                  </a:lnTo>
                  <a:lnTo>
                    <a:pt x="13692" y="13945"/>
                  </a:lnTo>
                  <a:lnTo>
                    <a:pt x="13755" y="14042"/>
                  </a:lnTo>
                  <a:lnTo>
                    <a:pt x="14144" y="14108"/>
                  </a:lnTo>
                  <a:lnTo>
                    <a:pt x="14191" y="14077"/>
                  </a:lnTo>
                  <a:lnTo>
                    <a:pt x="14222" y="13977"/>
                  </a:lnTo>
                  <a:lnTo>
                    <a:pt x="14222" y="13902"/>
                  </a:lnTo>
                  <a:lnTo>
                    <a:pt x="14199" y="13865"/>
                  </a:lnTo>
                  <a:lnTo>
                    <a:pt x="14170" y="13848"/>
                  </a:lnTo>
                  <a:lnTo>
                    <a:pt x="14160" y="13828"/>
                  </a:lnTo>
                  <a:lnTo>
                    <a:pt x="14201" y="13718"/>
                  </a:lnTo>
                  <a:lnTo>
                    <a:pt x="14274" y="13619"/>
                  </a:lnTo>
                  <a:lnTo>
                    <a:pt x="14352" y="13544"/>
                  </a:lnTo>
                  <a:lnTo>
                    <a:pt x="14409" y="13519"/>
                  </a:lnTo>
                  <a:lnTo>
                    <a:pt x="14440" y="13551"/>
                  </a:lnTo>
                  <a:lnTo>
                    <a:pt x="14549" y="13753"/>
                  </a:lnTo>
                  <a:lnTo>
                    <a:pt x="14503" y="13793"/>
                  </a:lnTo>
                  <a:lnTo>
                    <a:pt x="14461" y="13813"/>
                  </a:lnTo>
                  <a:lnTo>
                    <a:pt x="14383" y="13798"/>
                  </a:lnTo>
                  <a:lnTo>
                    <a:pt x="14368" y="13865"/>
                  </a:lnTo>
                  <a:lnTo>
                    <a:pt x="14570" y="13898"/>
                  </a:lnTo>
                  <a:lnTo>
                    <a:pt x="14620" y="13969"/>
                  </a:lnTo>
                  <a:lnTo>
                    <a:pt x="14555" y="14067"/>
                  </a:lnTo>
                  <a:lnTo>
                    <a:pt x="14368" y="14241"/>
                  </a:lnTo>
                  <a:lnTo>
                    <a:pt x="14160" y="14295"/>
                  </a:lnTo>
                  <a:lnTo>
                    <a:pt x="14077" y="14348"/>
                  </a:lnTo>
                  <a:lnTo>
                    <a:pt x="14004" y="14423"/>
                  </a:lnTo>
                  <a:lnTo>
                    <a:pt x="14108" y="14659"/>
                  </a:lnTo>
                  <a:lnTo>
                    <a:pt x="14295" y="14758"/>
                  </a:lnTo>
                  <a:lnTo>
                    <a:pt x="14674" y="14756"/>
                  </a:lnTo>
                  <a:lnTo>
                    <a:pt x="15157" y="14614"/>
                  </a:lnTo>
                  <a:lnTo>
                    <a:pt x="15505" y="14808"/>
                  </a:lnTo>
                  <a:lnTo>
                    <a:pt x="15583" y="14786"/>
                  </a:lnTo>
                  <a:lnTo>
                    <a:pt x="15998" y="14435"/>
                  </a:lnTo>
                  <a:lnTo>
                    <a:pt x="16032" y="14395"/>
                  </a:lnTo>
                  <a:lnTo>
                    <a:pt x="16063" y="14363"/>
                  </a:lnTo>
                  <a:lnTo>
                    <a:pt x="16091" y="14355"/>
                  </a:lnTo>
                  <a:lnTo>
                    <a:pt x="16138" y="14420"/>
                  </a:lnTo>
                  <a:lnTo>
                    <a:pt x="16177" y="14691"/>
                  </a:lnTo>
                  <a:lnTo>
                    <a:pt x="16216" y="14788"/>
                  </a:lnTo>
                  <a:lnTo>
                    <a:pt x="16541" y="14838"/>
                  </a:lnTo>
                  <a:lnTo>
                    <a:pt x="16515" y="14771"/>
                  </a:lnTo>
                  <a:lnTo>
                    <a:pt x="16392" y="14679"/>
                  </a:lnTo>
                  <a:lnTo>
                    <a:pt x="16481" y="14614"/>
                  </a:lnTo>
                  <a:lnTo>
                    <a:pt x="16554" y="14629"/>
                  </a:lnTo>
                  <a:lnTo>
                    <a:pt x="16683" y="14723"/>
                  </a:lnTo>
                  <a:lnTo>
                    <a:pt x="16777" y="14721"/>
                  </a:lnTo>
                  <a:lnTo>
                    <a:pt x="16974" y="14604"/>
                  </a:lnTo>
                  <a:lnTo>
                    <a:pt x="17145" y="14554"/>
                  </a:lnTo>
                  <a:lnTo>
                    <a:pt x="17358" y="14363"/>
                  </a:lnTo>
                  <a:lnTo>
                    <a:pt x="17449" y="14256"/>
                  </a:lnTo>
                  <a:lnTo>
                    <a:pt x="17509" y="14156"/>
                  </a:lnTo>
                  <a:lnTo>
                    <a:pt x="17633" y="13893"/>
                  </a:lnTo>
                  <a:lnTo>
                    <a:pt x="17665" y="13838"/>
                  </a:lnTo>
                  <a:lnTo>
                    <a:pt x="18067" y="13831"/>
                  </a:lnTo>
                  <a:lnTo>
                    <a:pt x="18444" y="14106"/>
                  </a:lnTo>
                  <a:lnTo>
                    <a:pt x="18500" y="14201"/>
                  </a:lnTo>
                  <a:lnTo>
                    <a:pt x="18498" y="14305"/>
                  </a:lnTo>
                  <a:lnTo>
                    <a:pt x="18428" y="14390"/>
                  </a:lnTo>
                  <a:lnTo>
                    <a:pt x="18282" y="14355"/>
                  </a:lnTo>
                  <a:lnTo>
                    <a:pt x="18205" y="14405"/>
                  </a:lnTo>
                  <a:lnTo>
                    <a:pt x="18210" y="14475"/>
                  </a:lnTo>
                  <a:lnTo>
                    <a:pt x="18150" y="14557"/>
                  </a:lnTo>
                  <a:lnTo>
                    <a:pt x="18049" y="14604"/>
                  </a:lnTo>
                  <a:lnTo>
                    <a:pt x="17997" y="14649"/>
                  </a:lnTo>
                  <a:lnTo>
                    <a:pt x="18085" y="14801"/>
                  </a:lnTo>
                  <a:lnTo>
                    <a:pt x="17831" y="15007"/>
                  </a:lnTo>
                  <a:lnTo>
                    <a:pt x="17732" y="15042"/>
                  </a:lnTo>
                  <a:lnTo>
                    <a:pt x="17660" y="15126"/>
                  </a:lnTo>
                  <a:lnTo>
                    <a:pt x="17626" y="15142"/>
                  </a:lnTo>
                  <a:lnTo>
                    <a:pt x="17545" y="15136"/>
                  </a:lnTo>
                  <a:lnTo>
                    <a:pt x="17327" y="15236"/>
                  </a:lnTo>
                  <a:lnTo>
                    <a:pt x="17319" y="15256"/>
                  </a:lnTo>
                  <a:lnTo>
                    <a:pt x="17311" y="15298"/>
                  </a:lnTo>
                  <a:lnTo>
                    <a:pt x="17299" y="15343"/>
                  </a:lnTo>
                  <a:lnTo>
                    <a:pt x="17280" y="15370"/>
                  </a:lnTo>
                  <a:lnTo>
                    <a:pt x="17208" y="15365"/>
                  </a:lnTo>
                  <a:lnTo>
                    <a:pt x="17091" y="15266"/>
                  </a:lnTo>
                  <a:lnTo>
                    <a:pt x="17008" y="15331"/>
                  </a:lnTo>
                  <a:lnTo>
                    <a:pt x="17062" y="15335"/>
                  </a:lnTo>
                  <a:lnTo>
                    <a:pt x="17114" y="15375"/>
                  </a:lnTo>
                  <a:lnTo>
                    <a:pt x="17159" y="15450"/>
                  </a:lnTo>
                  <a:lnTo>
                    <a:pt x="17177" y="15559"/>
                  </a:lnTo>
                  <a:lnTo>
                    <a:pt x="16808" y="15748"/>
                  </a:lnTo>
                  <a:lnTo>
                    <a:pt x="16691" y="15761"/>
                  </a:lnTo>
                  <a:lnTo>
                    <a:pt x="16525" y="15624"/>
                  </a:lnTo>
                  <a:lnTo>
                    <a:pt x="16434" y="15594"/>
                  </a:lnTo>
                  <a:lnTo>
                    <a:pt x="16315" y="15704"/>
                  </a:lnTo>
                  <a:lnTo>
                    <a:pt x="16349" y="15835"/>
                  </a:lnTo>
                  <a:lnTo>
                    <a:pt x="16512" y="15748"/>
                  </a:lnTo>
                  <a:lnTo>
                    <a:pt x="16559" y="15878"/>
                  </a:lnTo>
                  <a:lnTo>
                    <a:pt x="16481" y="15937"/>
                  </a:lnTo>
                  <a:lnTo>
                    <a:pt x="16273" y="16177"/>
                  </a:lnTo>
                  <a:lnTo>
                    <a:pt x="16174" y="16224"/>
                  </a:lnTo>
                  <a:lnTo>
                    <a:pt x="15930" y="16209"/>
                  </a:lnTo>
                  <a:lnTo>
                    <a:pt x="15593" y="16346"/>
                  </a:lnTo>
                  <a:lnTo>
                    <a:pt x="15250" y="16169"/>
                  </a:lnTo>
                  <a:lnTo>
                    <a:pt x="14840" y="15992"/>
                  </a:lnTo>
                  <a:lnTo>
                    <a:pt x="14233" y="15980"/>
                  </a:lnTo>
                  <a:lnTo>
                    <a:pt x="13454" y="15848"/>
                  </a:lnTo>
                  <a:lnTo>
                    <a:pt x="12992" y="15972"/>
                  </a:lnTo>
                  <a:lnTo>
                    <a:pt x="12727" y="15868"/>
                  </a:lnTo>
                  <a:lnTo>
                    <a:pt x="12231" y="15967"/>
                  </a:lnTo>
                  <a:lnTo>
                    <a:pt x="12047" y="16069"/>
                  </a:lnTo>
                  <a:lnTo>
                    <a:pt x="11746" y="16132"/>
                  </a:lnTo>
                  <a:lnTo>
                    <a:pt x="11532" y="16346"/>
                  </a:lnTo>
                  <a:lnTo>
                    <a:pt x="11457" y="16495"/>
                  </a:lnTo>
                  <a:lnTo>
                    <a:pt x="11429" y="16540"/>
                  </a:lnTo>
                  <a:lnTo>
                    <a:pt x="11353" y="16577"/>
                  </a:lnTo>
                  <a:lnTo>
                    <a:pt x="11135" y="16555"/>
                  </a:lnTo>
                  <a:lnTo>
                    <a:pt x="11107" y="16542"/>
                  </a:lnTo>
                  <a:lnTo>
                    <a:pt x="11070" y="16547"/>
                  </a:lnTo>
                  <a:lnTo>
                    <a:pt x="10993" y="16589"/>
                  </a:lnTo>
                  <a:lnTo>
                    <a:pt x="11174" y="16689"/>
                  </a:lnTo>
                  <a:lnTo>
                    <a:pt x="11330" y="16861"/>
                  </a:lnTo>
                  <a:lnTo>
                    <a:pt x="11221" y="17007"/>
                  </a:lnTo>
                  <a:lnTo>
                    <a:pt x="11112" y="16967"/>
                  </a:lnTo>
                  <a:lnTo>
                    <a:pt x="10925" y="16788"/>
                  </a:lnTo>
                  <a:lnTo>
                    <a:pt x="10670" y="16798"/>
                  </a:lnTo>
                  <a:lnTo>
                    <a:pt x="10419" y="16928"/>
                  </a:lnTo>
                  <a:lnTo>
                    <a:pt x="10058" y="16825"/>
                  </a:lnTo>
                  <a:lnTo>
                    <a:pt x="9684" y="16843"/>
                  </a:lnTo>
                  <a:lnTo>
                    <a:pt x="9414" y="16997"/>
                  </a:lnTo>
                  <a:lnTo>
                    <a:pt x="8996" y="16982"/>
                  </a:lnTo>
                  <a:lnTo>
                    <a:pt x="8131" y="17313"/>
                  </a:lnTo>
                  <a:lnTo>
                    <a:pt x="7851" y="17530"/>
                  </a:lnTo>
                  <a:lnTo>
                    <a:pt x="7565" y="17649"/>
                  </a:lnTo>
                  <a:lnTo>
                    <a:pt x="7456" y="17746"/>
                  </a:lnTo>
                  <a:lnTo>
                    <a:pt x="7358" y="17925"/>
                  </a:lnTo>
                  <a:lnTo>
                    <a:pt x="7317" y="18067"/>
                  </a:lnTo>
                  <a:lnTo>
                    <a:pt x="7317" y="18179"/>
                  </a:lnTo>
                  <a:lnTo>
                    <a:pt x="7378" y="18380"/>
                  </a:lnTo>
                  <a:lnTo>
                    <a:pt x="7786" y="19107"/>
                  </a:lnTo>
                  <a:lnTo>
                    <a:pt x="7862" y="19132"/>
                  </a:lnTo>
                  <a:lnTo>
                    <a:pt x="7846" y="19139"/>
                  </a:lnTo>
                  <a:lnTo>
                    <a:pt x="7838" y="19139"/>
                  </a:lnTo>
                  <a:lnTo>
                    <a:pt x="7831" y="19152"/>
                  </a:lnTo>
                  <a:lnTo>
                    <a:pt x="7820" y="19202"/>
                  </a:lnTo>
                  <a:lnTo>
                    <a:pt x="8755" y="20353"/>
                  </a:lnTo>
                  <a:lnTo>
                    <a:pt x="8900" y="20650"/>
                  </a:lnTo>
                  <a:lnTo>
                    <a:pt x="9533" y="21028"/>
                  </a:lnTo>
                  <a:lnTo>
                    <a:pt x="10172" y="21286"/>
                  </a:lnTo>
                  <a:lnTo>
                    <a:pt x="10722" y="21473"/>
                  </a:lnTo>
                  <a:lnTo>
                    <a:pt x="11894" y="21505"/>
                  </a:lnTo>
                  <a:lnTo>
                    <a:pt x="12467" y="21600"/>
                  </a:lnTo>
                  <a:lnTo>
                    <a:pt x="12633" y="21520"/>
                  </a:lnTo>
                  <a:lnTo>
                    <a:pt x="12880" y="21495"/>
                  </a:lnTo>
                  <a:lnTo>
                    <a:pt x="13121" y="21356"/>
                  </a:lnTo>
                  <a:lnTo>
                    <a:pt x="14923" y="21115"/>
                  </a:lnTo>
                  <a:lnTo>
                    <a:pt x="15230" y="20853"/>
                  </a:lnTo>
                  <a:lnTo>
                    <a:pt x="15777" y="20555"/>
                  </a:lnTo>
                  <a:lnTo>
                    <a:pt x="16013" y="20684"/>
                  </a:lnTo>
                  <a:lnTo>
                    <a:pt x="16076" y="20664"/>
                  </a:lnTo>
                  <a:lnTo>
                    <a:pt x="16268" y="20455"/>
                  </a:lnTo>
                  <a:lnTo>
                    <a:pt x="16354" y="20401"/>
                  </a:lnTo>
                  <a:lnTo>
                    <a:pt x="16561" y="20431"/>
                  </a:lnTo>
                  <a:lnTo>
                    <a:pt x="16839" y="20262"/>
                  </a:lnTo>
                  <a:lnTo>
                    <a:pt x="17055" y="20281"/>
                  </a:lnTo>
                  <a:lnTo>
                    <a:pt x="17130" y="20237"/>
                  </a:lnTo>
                  <a:lnTo>
                    <a:pt x="17181" y="20152"/>
                  </a:lnTo>
                  <a:lnTo>
                    <a:pt x="17218" y="20070"/>
                  </a:lnTo>
                  <a:lnTo>
                    <a:pt x="17260" y="20012"/>
                  </a:lnTo>
                  <a:lnTo>
                    <a:pt x="17534" y="20002"/>
                  </a:lnTo>
                  <a:lnTo>
                    <a:pt x="17608" y="19963"/>
                  </a:lnTo>
                  <a:lnTo>
                    <a:pt x="17841" y="19722"/>
                  </a:lnTo>
                  <a:lnTo>
                    <a:pt x="18334" y="19575"/>
                  </a:lnTo>
                  <a:lnTo>
                    <a:pt x="18451" y="19391"/>
                  </a:lnTo>
                  <a:lnTo>
                    <a:pt x="18361" y="19182"/>
                  </a:lnTo>
                  <a:lnTo>
                    <a:pt x="18314" y="19032"/>
                  </a:lnTo>
                  <a:lnTo>
                    <a:pt x="18306" y="18893"/>
                  </a:lnTo>
                  <a:lnTo>
                    <a:pt x="18355" y="18714"/>
                  </a:lnTo>
                  <a:lnTo>
                    <a:pt x="18418" y="18694"/>
                  </a:lnTo>
                  <a:lnTo>
                    <a:pt x="18527" y="18794"/>
                  </a:lnTo>
                  <a:lnTo>
                    <a:pt x="19284" y="18794"/>
                  </a:lnTo>
                  <a:lnTo>
                    <a:pt x="19388" y="18704"/>
                  </a:lnTo>
                  <a:lnTo>
                    <a:pt x="19321" y="18684"/>
                  </a:lnTo>
                  <a:lnTo>
                    <a:pt x="19139" y="18530"/>
                  </a:lnTo>
                  <a:lnTo>
                    <a:pt x="19152" y="18465"/>
                  </a:lnTo>
                  <a:lnTo>
                    <a:pt x="19240" y="18418"/>
                  </a:lnTo>
                  <a:lnTo>
                    <a:pt x="19282" y="18410"/>
                  </a:lnTo>
                  <a:lnTo>
                    <a:pt x="19321" y="18420"/>
                  </a:lnTo>
                  <a:lnTo>
                    <a:pt x="19311" y="18390"/>
                  </a:lnTo>
                  <a:lnTo>
                    <a:pt x="19300" y="18371"/>
                  </a:lnTo>
                  <a:lnTo>
                    <a:pt x="19274" y="18351"/>
                  </a:lnTo>
                  <a:lnTo>
                    <a:pt x="19493" y="18266"/>
                  </a:lnTo>
                  <a:lnTo>
                    <a:pt x="19882" y="18565"/>
                  </a:lnTo>
                  <a:lnTo>
                    <a:pt x="20098" y="18465"/>
                  </a:lnTo>
                  <a:lnTo>
                    <a:pt x="20105" y="18528"/>
                  </a:lnTo>
                  <a:lnTo>
                    <a:pt x="20074" y="18592"/>
                  </a:lnTo>
                  <a:lnTo>
                    <a:pt x="20120" y="18640"/>
                  </a:lnTo>
                  <a:lnTo>
                    <a:pt x="20178" y="18589"/>
                  </a:lnTo>
                  <a:lnTo>
                    <a:pt x="20307" y="18418"/>
                  </a:lnTo>
                  <a:lnTo>
                    <a:pt x="20359" y="18380"/>
                  </a:lnTo>
                  <a:lnTo>
                    <a:pt x="20482" y="17717"/>
                  </a:lnTo>
                  <a:lnTo>
                    <a:pt x="20876" y="15559"/>
                  </a:lnTo>
                  <a:lnTo>
                    <a:pt x="21273" y="13405"/>
                  </a:lnTo>
                  <a:lnTo>
                    <a:pt x="21600" y="11618"/>
                  </a:lnTo>
                  <a:lnTo>
                    <a:pt x="21432" y="11564"/>
                  </a:lnTo>
                  <a:lnTo>
                    <a:pt x="21289" y="11618"/>
                  </a:lnTo>
                  <a:lnTo>
                    <a:pt x="21185" y="11539"/>
                  </a:lnTo>
                  <a:lnTo>
                    <a:pt x="20998" y="11624"/>
                  </a:lnTo>
                  <a:lnTo>
                    <a:pt x="20461" y="11507"/>
                  </a:lnTo>
                  <a:lnTo>
                    <a:pt x="20453" y="11464"/>
                  </a:lnTo>
                  <a:lnTo>
                    <a:pt x="20464" y="11397"/>
                  </a:lnTo>
                  <a:lnTo>
                    <a:pt x="20468" y="11345"/>
                  </a:lnTo>
                  <a:lnTo>
                    <a:pt x="20464" y="11310"/>
                  </a:lnTo>
                  <a:lnTo>
                    <a:pt x="20266" y="11143"/>
                  </a:lnTo>
                  <a:lnTo>
                    <a:pt x="19306" y="11163"/>
                  </a:lnTo>
                  <a:lnTo>
                    <a:pt x="18822" y="11352"/>
                  </a:lnTo>
                  <a:lnTo>
                    <a:pt x="18280" y="11330"/>
                  </a:lnTo>
                  <a:lnTo>
                    <a:pt x="18218" y="11350"/>
                  </a:lnTo>
                  <a:lnTo>
                    <a:pt x="18158" y="11350"/>
                  </a:lnTo>
                  <a:lnTo>
                    <a:pt x="18106" y="11285"/>
                  </a:lnTo>
                  <a:lnTo>
                    <a:pt x="18101" y="11256"/>
                  </a:lnTo>
                  <a:lnTo>
                    <a:pt x="18106" y="11216"/>
                  </a:lnTo>
                  <a:lnTo>
                    <a:pt x="18111" y="11181"/>
                  </a:lnTo>
                  <a:lnTo>
                    <a:pt x="18114" y="11156"/>
                  </a:lnTo>
                  <a:lnTo>
                    <a:pt x="18080" y="11101"/>
                  </a:lnTo>
                  <a:lnTo>
                    <a:pt x="18018" y="11066"/>
                  </a:lnTo>
                  <a:lnTo>
                    <a:pt x="18077" y="10954"/>
                  </a:lnTo>
                  <a:lnTo>
                    <a:pt x="18106" y="10912"/>
                  </a:lnTo>
                  <a:lnTo>
                    <a:pt x="18132" y="10880"/>
                  </a:lnTo>
                  <a:lnTo>
                    <a:pt x="18145" y="10817"/>
                  </a:lnTo>
                  <a:lnTo>
                    <a:pt x="18036" y="10797"/>
                  </a:lnTo>
                  <a:lnTo>
                    <a:pt x="18002" y="10743"/>
                  </a:lnTo>
                  <a:lnTo>
                    <a:pt x="17971" y="10449"/>
                  </a:lnTo>
                  <a:lnTo>
                    <a:pt x="17950" y="10384"/>
                  </a:lnTo>
                  <a:lnTo>
                    <a:pt x="17916" y="10365"/>
                  </a:lnTo>
                  <a:lnTo>
                    <a:pt x="18054" y="10111"/>
                  </a:lnTo>
                  <a:lnTo>
                    <a:pt x="18085" y="10017"/>
                  </a:lnTo>
                  <a:lnTo>
                    <a:pt x="18090" y="9935"/>
                  </a:lnTo>
                  <a:lnTo>
                    <a:pt x="18080" y="9857"/>
                  </a:lnTo>
                  <a:lnTo>
                    <a:pt x="18060" y="9795"/>
                  </a:lnTo>
                  <a:lnTo>
                    <a:pt x="18044" y="9763"/>
                  </a:lnTo>
                  <a:lnTo>
                    <a:pt x="18114" y="9604"/>
                  </a:lnTo>
                  <a:lnTo>
                    <a:pt x="18194" y="9514"/>
                  </a:lnTo>
                  <a:lnTo>
                    <a:pt x="18251" y="9419"/>
                  </a:lnTo>
                  <a:lnTo>
                    <a:pt x="18267" y="9248"/>
                  </a:lnTo>
                  <a:lnTo>
                    <a:pt x="18231" y="9175"/>
                  </a:lnTo>
                  <a:lnTo>
                    <a:pt x="18106" y="9190"/>
                  </a:lnTo>
                  <a:lnTo>
                    <a:pt x="18075" y="9121"/>
                  </a:lnTo>
                  <a:lnTo>
                    <a:pt x="18082" y="9039"/>
                  </a:lnTo>
                  <a:lnTo>
                    <a:pt x="18109" y="8972"/>
                  </a:lnTo>
                  <a:lnTo>
                    <a:pt x="18140" y="8922"/>
                  </a:lnTo>
                  <a:lnTo>
                    <a:pt x="18168" y="8897"/>
                  </a:lnTo>
                  <a:lnTo>
                    <a:pt x="18143" y="8663"/>
                  </a:lnTo>
                  <a:lnTo>
                    <a:pt x="17828" y="8357"/>
                  </a:lnTo>
                  <a:lnTo>
                    <a:pt x="17898" y="8320"/>
                  </a:lnTo>
                  <a:lnTo>
                    <a:pt x="18103" y="8399"/>
                  </a:lnTo>
                  <a:lnTo>
                    <a:pt x="18158" y="8365"/>
                  </a:lnTo>
                  <a:lnTo>
                    <a:pt x="18231" y="8283"/>
                  </a:lnTo>
                  <a:lnTo>
                    <a:pt x="18277" y="8195"/>
                  </a:lnTo>
                  <a:lnTo>
                    <a:pt x="18251" y="8148"/>
                  </a:lnTo>
                  <a:lnTo>
                    <a:pt x="17135" y="8101"/>
                  </a:lnTo>
                  <a:lnTo>
                    <a:pt x="17073" y="8126"/>
                  </a:lnTo>
                  <a:lnTo>
                    <a:pt x="16935" y="8255"/>
                  </a:lnTo>
                  <a:lnTo>
                    <a:pt x="16873" y="8277"/>
                  </a:lnTo>
                  <a:lnTo>
                    <a:pt x="16673" y="8101"/>
                  </a:lnTo>
                  <a:lnTo>
                    <a:pt x="16720" y="8056"/>
                  </a:lnTo>
                  <a:lnTo>
                    <a:pt x="16803" y="8029"/>
                  </a:lnTo>
                  <a:lnTo>
                    <a:pt x="16849" y="7999"/>
                  </a:lnTo>
                  <a:lnTo>
                    <a:pt x="16813" y="7992"/>
                  </a:lnTo>
                  <a:lnTo>
                    <a:pt x="16754" y="7924"/>
                  </a:lnTo>
                  <a:lnTo>
                    <a:pt x="16720" y="7902"/>
                  </a:lnTo>
                  <a:lnTo>
                    <a:pt x="16668" y="7919"/>
                  </a:lnTo>
                  <a:lnTo>
                    <a:pt x="16621" y="7969"/>
                  </a:lnTo>
                  <a:lnTo>
                    <a:pt x="16574" y="8031"/>
                  </a:lnTo>
                  <a:lnTo>
                    <a:pt x="16527" y="8078"/>
                  </a:lnTo>
                  <a:lnTo>
                    <a:pt x="16315" y="8175"/>
                  </a:lnTo>
                  <a:lnTo>
                    <a:pt x="16211" y="8163"/>
                  </a:lnTo>
                  <a:lnTo>
                    <a:pt x="16149" y="8083"/>
                  </a:lnTo>
                  <a:lnTo>
                    <a:pt x="16216" y="8016"/>
                  </a:lnTo>
                  <a:lnTo>
                    <a:pt x="16429" y="7931"/>
                  </a:lnTo>
                  <a:lnTo>
                    <a:pt x="16374" y="7867"/>
                  </a:lnTo>
                  <a:lnTo>
                    <a:pt x="16330" y="7777"/>
                  </a:lnTo>
                  <a:lnTo>
                    <a:pt x="16691" y="7558"/>
                  </a:lnTo>
                  <a:lnTo>
                    <a:pt x="17519" y="7444"/>
                  </a:lnTo>
                  <a:lnTo>
                    <a:pt x="17696" y="7307"/>
                  </a:lnTo>
                  <a:lnTo>
                    <a:pt x="17688" y="7103"/>
                  </a:lnTo>
                  <a:lnTo>
                    <a:pt x="17649" y="6991"/>
                  </a:lnTo>
                  <a:lnTo>
                    <a:pt x="17433" y="6897"/>
                  </a:lnTo>
                  <a:cubicBezTo>
                    <a:pt x="17433" y="6897"/>
                    <a:pt x="16870" y="6212"/>
                    <a:pt x="16870" y="6212"/>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1" name="Shape 21"/>
            <p:cNvSpPr/>
            <p:nvPr/>
          </p:nvSpPr>
          <p:spPr>
            <a:xfrm>
              <a:off x="5634754" y="3051716"/>
              <a:ext cx="37759" cy="22873"/>
            </a:xfrm>
            <a:custGeom>
              <a:avLst/>
              <a:gdLst/>
              <a:ahLst/>
              <a:cxnLst>
                <a:cxn ang="0">
                  <a:pos x="wd2" y="hd2"/>
                </a:cxn>
                <a:cxn ang="5400000">
                  <a:pos x="wd2" y="hd2"/>
                </a:cxn>
                <a:cxn ang="10800000">
                  <a:pos x="wd2" y="hd2"/>
                </a:cxn>
                <a:cxn ang="16200000">
                  <a:pos x="wd2" y="hd2"/>
                </a:cxn>
              </a:cxnLst>
              <a:rect l="0" t="0" r="r" b="b"/>
              <a:pathLst>
                <a:path w="21600" h="21600" extrusionOk="0">
                  <a:moveTo>
                    <a:pt x="843" y="5889"/>
                  </a:moveTo>
                  <a:lnTo>
                    <a:pt x="0" y="9201"/>
                  </a:lnTo>
                  <a:lnTo>
                    <a:pt x="109" y="9712"/>
                  </a:lnTo>
                  <a:lnTo>
                    <a:pt x="468" y="9587"/>
                  </a:lnTo>
                  <a:lnTo>
                    <a:pt x="501" y="10153"/>
                  </a:lnTo>
                  <a:lnTo>
                    <a:pt x="781" y="10256"/>
                  </a:lnTo>
                  <a:lnTo>
                    <a:pt x="5132" y="13356"/>
                  </a:lnTo>
                  <a:lnTo>
                    <a:pt x="6213" y="15324"/>
                  </a:lnTo>
                  <a:lnTo>
                    <a:pt x="15009" y="18706"/>
                  </a:lnTo>
                  <a:lnTo>
                    <a:pt x="17044" y="21600"/>
                  </a:lnTo>
                  <a:lnTo>
                    <a:pt x="17374" y="21600"/>
                  </a:lnTo>
                  <a:lnTo>
                    <a:pt x="17703" y="21138"/>
                  </a:lnTo>
                  <a:lnTo>
                    <a:pt x="18438" y="19485"/>
                  </a:lnTo>
                  <a:lnTo>
                    <a:pt x="19314" y="18653"/>
                  </a:lnTo>
                  <a:lnTo>
                    <a:pt x="20753" y="16124"/>
                  </a:lnTo>
                  <a:lnTo>
                    <a:pt x="21367" y="15711"/>
                  </a:lnTo>
                  <a:lnTo>
                    <a:pt x="21584" y="13203"/>
                  </a:lnTo>
                  <a:lnTo>
                    <a:pt x="21600" y="10904"/>
                  </a:lnTo>
                  <a:lnTo>
                    <a:pt x="21445" y="9174"/>
                  </a:lnTo>
                  <a:lnTo>
                    <a:pt x="21145" y="8423"/>
                  </a:lnTo>
                  <a:lnTo>
                    <a:pt x="20473" y="7776"/>
                  </a:lnTo>
                  <a:lnTo>
                    <a:pt x="18813" y="3382"/>
                  </a:lnTo>
                  <a:lnTo>
                    <a:pt x="17404" y="1294"/>
                  </a:lnTo>
                  <a:lnTo>
                    <a:pt x="12146" y="385"/>
                  </a:lnTo>
                  <a:lnTo>
                    <a:pt x="11299" y="1343"/>
                  </a:lnTo>
                  <a:lnTo>
                    <a:pt x="8437" y="0"/>
                  </a:lnTo>
                  <a:lnTo>
                    <a:pt x="5195" y="1087"/>
                  </a:lnTo>
                  <a:lnTo>
                    <a:pt x="1251" y="5220"/>
                  </a:lnTo>
                  <a:cubicBezTo>
                    <a:pt x="1251" y="5220"/>
                    <a:pt x="843" y="5889"/>
                    <a:pt x="843" y="5889"/>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2" name="Shape 22"/>
            <p:cNvSpPr/>
            <p:nvPr/>
          </p:nvSpPr>
          <p:spPr>
            <a:xfrm>
              <a:off x="5398460" y="2969287"/>
              <a:ext cx="240214" cy="155305"/>
            </a:xfrm>
            <a:custGeom>
              <a:avLst/>
              <a:gdLst/>
              <a:ahLst/>
              <a:cxnLst>
                <a:cxn ang="0">
                  <a:pos x="wd2" y="hd2"/>
                </a:cxn>
                <a:cxn ang="5400000">
                  <a:pos x="wd2" y="hd2"/>
                </a:cxn>
                <a:cxn ang="10800000">
                  <a:pos x="wd2" y="hd2"/>
                </a:cxn>
                <a:cxn ang="16200000">
                  <a:pos x="wd2" y="hd2"/>
                </a:cxn>
              </a:cxnLst>
              <a:rect l="0" t="0" r="r" b="b"/>
              <a:pathLst>
                <a:path w="21600" h="21600" extrusionOk="0">
                  <a:moveTo>
                    <a:pt x="305" y="14457"/>
                  </a:moveTo>
                  <a:lnTo>
                    <a:pt x="433" y="14340"/>
                  </a:lnTo>
                  <a:lnTo>
                    <a:pt x="628" y="14043"/>
                  </a:lnTo>
                  <a:lnTo>
                    <a:pt x="667" y="13959"/>
                  </a:lnTo>
                  <a:lnTo>
                    <a:pt x="723" y="13784"/>
                  </a:lnTo>
                  <a:lnTo>
                    <a:pt x="755" y="13765"/>
                  </a:lnTo>
                  <a:lnTo>
                    <a:pt x="795" y="13860"/>
                  </a:lnTo>
                  <a:lnTo>
                    <a:pt x="889" y="13849"/>
                  </a:lnTo>
                  <a:lnTo>
                    <a:pt x="1213" y="13628"/>
                  </a:lnTo>
                  <a:lnTo>
                    <a:pt x="1351" y="13753"/>
                  </a:lnTo>
                  <a:lnTo>
                    <a:pt x="1400" y="13882"/>
                  </a:lnTo>
                  <a:lnTo>
                    <a:pt x="1331" y="14142"/>
                  </a:lnTo>
                  <a:lnTo>
                    <a:pt x="1435" y="14172"/>
                  </a:lnTo>
                  <a:lnTo>
                    <a:pt x="1478" y="14217"/>
                  </a:lnTo>
                  <a:lnTo>
                    <a:pt x="1501" y="14328"/>
                  </a:lnTo>
                  <a:lnTo>
                    <a:pt x="972" y="14374"/>
                  </a:lnTo>
                  <a:lnTo>
                    <a:pt x="896" y="14469"/>
                  </a:lnTo>
                  <a:lnTo>
                    <a:pt x="1361" y="14586"/>
                  </a:lnTo>
                  <a:lnTo>
                    <a:pt x="1420" y="14716"/>
                  </a:lnTo>
                  <a:lnTo>
                    <a:pt x="1365" y="14926"/>
                  </a:lnTo>
                  <a:lnTo>
                    <a:pt x="1247" y="15157"/>
                  </a:lnTo>
                  <a:lnTo>
                    <a:pt x="1117" y="15351"/>
                  </a:lnTo>
                  <a:lnTo>
                    <a:pt x="1110" y="15451"/>
                  </a:lnTo>
                  <a:lnTo>
                    <a:pt x="824" y="15755"/>
                  </a:lnTo>
                  <a:lnTo>
                    <a:pt x="625" y="15767"/>
                  </a:lnTo>
                  <a:lnTo>
                    <a:pt x="549" y="15824"/>
                  </a:lnTo>
                  <a:lnTo>
                    <a:pt x="691" y="16018"/>
                  </a:lnTo>
                  <a:lnTo>
                    <a:pt x="738" y="16002"/>
                  </a:lnTo>
                  <a:lnTo>
                    <a:pt x="851" y="15900"/>
                  </a:lnTo>
                  <a:lnTo>
                    <a:pt x="898" y="15903"/>
                  </a:lnTo>
                  <a:lnTo>
                    <a:pt x="719" y="16189"/>
                  </a:lnTo>
                  <a:lnTo>
                    <a:pt x="559" y="16349"/>
                  </a:lnTo>
                  <a:lnTo>
                    <a:pt x="421" y="16402"/>
                  </a:lnTo>
                  <a:lnTo>
                    <a:pt x="308" y="16380"/>
                  </a:lnTo>
                  <a:lnTo>
                    <a:pt x="435" y="17038"/>
                  </a:lnTo>
                  <a:lnTo>
                    <a:pt x="858" y="17407"/>
                  </a:lnTo>
                  <a:lnTo>
                    <a:pt x="999" y="17399"/>
                  </a:lnTo>
                  <a:lnTo>
                    <a:pt x="1592" y="17041"/>
                  </a:lnTo>
                  <a:lnTo>
                    <a:pt x="1693" y="17125"/>
                  </a:lnTo>
                  <a:lnTo>
                    <a:pt x="1725" y="17106"/>
                  </a:lnTo>
                  <a:lnTo>
                    <a:pt x="1750" y="17041"/>
                  </a:lnTo>
                  <a:lnTo>
                    <a:pt x="1769" y="16980"/>
                  </a:lnTo>
                  <a:lnTo>
                    <a:pt x="1779" y="16928"/>
                  </a:lnTo>
                  <a:lnTo>
                    <a:pt x="1769" y="16897"/>
                  </a:lnTo>
                  <a:lnTo>
                    <a:pt x="1762" y="16825"/>
                  </a:lnTo>
                  <a:lnTo>
                    <a:pt x="1809" y="16683"/>
                  </a:lnTo>
                  <a:lnTo>
                    <a:pt x="1922" y="16424"/>
                  </a:lnTo>
                  <a:lnTo>
                    <a:pt x="1912" y="16402"/>
                  </a:lnTo>
                  <a:lnTo>
                    <a:pt x="1905" y="16330"/>
                  </a:lnTo>
                  <a:lnTo>
                    <a:pt x="1897" y="16304"/>
                  </a:lnTo>
                  <a:lnTo>
                    <a:pt x="1983" y="16227"/>
                  </a:lnTo>
                  <a:lnTo>
                    <a:pt x="2045" y="16261"/>
                  </a:lnTo>
                  <a:lnTo>
                    <a:pt x="2143" y="16424"/>
                  </a:lnTo>
                  <a:lnTo>
                    <a:pt x="2660" y="16501"/>
                  </a:lnTo>
                  <a:lnTo>
                    <a:pt x="2665" y="16752"/>
                  </a:lnTo>
                  <a:lnTo>
                    <a:pt x="2945" y="17072"/>
                  </a:lnTo>
                  <a:lnTo>
                    <a:pt x="3166" y="17597"/>
                  </a:lnTo>
                  <a:lnTo>
                    <a:pt x="3287" y="17734"/>
                  </a:lnTo>
                  <a:lnTo>
                    <a:pt x="3299" y="17829"/>
                  </a:lnTo>
                  <a:lnTo>
                    <a:pt x="3299" y="17973"/>
                  </a:lnTo>
                  <a:lnTo>
                    <a:pt x="3315" y="18099"/>
                  </a:lnTo>
                  <a:lnTo>
                    <a:pt x="3368" y="18252"/>
                  </a:lnTo>
                  <a:lnTo>
                    <a:pt x="3297" y="18392"/>
                  </a:lnTo>
                  <a:lnTo>
                    <a:pt x="3270" y="18423"/>
                  </a:lnTo>
                  <a:lnTo>
                    <a:pt x="3292" y="18536"/>
                  </a:lnTo>
                  <a:lnTo>
                    <a:pt x="3422" y="18685"/>
                  </a:lnTo>
                  <a:lnTo>
                    <a:pt x="3457" y="19020"/>
                  </a:lnTo>
                  <a:lnTo>
                    <a:pt x="3477" y="19062"/>
                  </a:lnTo>
                  <a:lnTo>
                    <a:pt x="3553" y="18937"/>
                  </a:lnTo>
                  <a:lnTo>
                    <a:pt x="3701" y="18495"/>
                  </a:lnTo>
                  <a:lnTo>
                    <a:pt x="3772" y="18327"/>
                  </a:lnTo>
                  <a:lnTo>
                    <a:pt x="3974" y="18118"/>
                  </a:lnTo>
                  <a:lnTo>
                    <a:pt x="4235" y="17993"/>
                  </a:lnTo>
                  <a:lnTo>
                    <a:pt x="4446" y="18038"/>
                  </a:lnTo>
                  <a:lnTo>
                    <a:pt x="4505" y="18351"/>
                  </a:lnTo>
                  <a:lnTo>
                    <a:pt x="4427" y="18434"/>
                  </a:lnTo>
                  <a:lnTo>
                    <a:pt x="4348" y="18625"/>
                  </a:lnTo>
                  <a:lnTo>
                    <a:pt x="4308" y="18822"/>
                  </a:lnTo>
                  <a:lnTo>
                    <a:pt x="4340" y="18937"/>
                  </a:lnTo>
                  <a:lnTo>
                    <a:pt x="4397" y="18898"/>
                  </a:lnTo>
                  <a:lnTo>
                    <a:pt x="4481" y="18784"/>
                  </a:lnTo>
                  <a:lnTo>
                    <a:pt x="4549" y="18662"/>
                  </a:lnTo>
                  <a:lnTo>
                    <a:pt x="4562" y="18597"/>
                  </a:lnTo>
                  <a:lnTo>
                    <a:pt x="4559" y="18480"/>
                  </a:lnTo>
                  <a:lnTo>
                    <a:pt x="4599" y="18236"/>
                  </a:lnTo>
                  <a:lnTo>
                    <a:pt x="4650" y="17981"/>
                  </a:lnTo>
                  <a:lnTo>
                    <a:pt x="4672" y="17825"/>
                  </a:lnTo>
                  <a:lnTo>
                    <a:pt x="4662" y="17681"/>
                  </a:lnTo>
                  <a:lnTo>
                    <a:pt x="4675" y="17221"/>
                  </a:lnTo>
                  <a:lnTo>
                    <a:pt x="4721" y="17041"/>
                  </a:lnTo>
                  <a:lnTo>
                    <a:pt x="4776" y="16859"/>
                  </a:lnTo>
                  <a:lnTo>
                    <a:pt x="4830" y="16718"/>
                  </a:lnTo>
                  <a:lnTo>
                    <a:pt x="4884" y="16665"/>
                  </a:lnTo>
                  <a:lnTo>
                    <a:pt x="4982" y="16128"/>
                  </a:lnTo>
                  <a:lnTo>
                    <a:pt x="5125" y="15793"/>
                  </a:lnTo>
                  <a:lnTo>
                    <a:pt x="5283" y="15607"/>
                  </a:lnTo>
                  <a:lnTo>
                    <a:pt x="5504" y="15420"/>
                  </a:lnTo>
                  <a:lnTo>
                    <a:pt x="5548" y="15405"/>
                  </a:lnTo>
                  <a:lnTo>
                    <a:pt x="5582" y="15466"/>
                  </a:lnTo>
                  <a:lnTo>
                    <a:pt x="5627" y="15843"/>
                  </a:lnTo>
                  <a:lnTo>
                    <a:pt x="5814" y="16189"/>
                  </a:lnTo>
                  <a:lnTo>
                    <a:pt x="5829" y="16455"/>
                  </a:lnTo>
                  <a:lnTo>
                    <a:pt x="5760" y="16509"/>
                  </a:lnTo>
                  <a:lnTo>
                    <a:pt x="5664" y="16539"/>
                  </a:lnTo>
                  <a:lnTo>
                    <a:pt x="5563" y="16646"/>
                  </a:lnTo>
                  <a:lnTo>
                    <a:pt x="5472" y="16943"/>
                  </a:lnTo>
                  <a:lnTo>
                    <a:pt x="5482" y="17087"/>
                  </a:lnTo>
                  <a:lnTo>
                    <a:pt x="5672" y="16988"/>
                  </a:lnTo>
                  <a:lnTo>
                    <a:pt x="5716" y="17056"/>
                  </a:lnTo>
                  <a:lnTo>
                    <a:pt x="5465" y="17388"/>
                  </a:lnTo>
                  <a:lnTo>
                    <a:pt x="5352" y="17643"/>
                  </a:lnTo>
                  <a:lnTo>
                    <a:pt x="5287" y="18069"/>
                  </a:lnTo>
                  <a:lnTo>
                    <a:pt x="5298" y="18400"/>
                  </a:lnTo>
                  <a:lnTo>
                    <a:pt x="5352" y="18651"/>
                  </a:lnTo>
                  <a:lnTo>
                    <a:pt x="5440" y="18777"/>
                  </a:lnTo>
                  <a:lnTo>
                    <a:pt x="5548" y="18731"/>
                  </a:lnTo>
                  <a:lnTo>
                    <a:pt x="5546" y="18681"/>
                  </a:lnTo>
                  <a:lnTo>
                    <a:pt x="5548" y="18560"/>
                  </a:lnTo>
                  <a:lnTo>
                    <a:pt x="5546" y="18514"/>
                  </a:lnTo>
                  <a:lnTo>
                    <a:pt x="5863" y="18518"/>
                  </a:lnTo>
                  <a:lnTo>
                    <a:pt x="5893" y="18677"/>
                  </a:lnTo>
                  <a:lnTo>
                    <a:pt x="5873" y="18761"/>
                  </a:lnTo>
                  <a:lnTo>
                    <a:pt x="5807" y="18910"/>
                  </a:lnTo>
                  <a:lnTo>
                    <a:pt x="5775" y="19005"/>
                  </a:lnTo>
                  <a:lnTo>
                    <a:pt x="5785" y="19066"/>
                  </a:lnTo>
                  <a:lnTo>
                    <a:pt x="5888" y="19218"/>
                  </a:lnTo>
                  <a:lnTo>
                    <a:pt x="5819" y="19363"/>
                  </a:lnTo>
                  <a:lnTo>
                    <a:pt x="5676" y="19561"/>
                  </a:lnTo>
                  <a:lnTo>
                    <a:pt x="5600" y="19694"/>
                  </a:lnTo>
                  <a:lnTo>
                    <a:pt x="5548" y="19828"/>
                  </a:lnTo>
                  <a:lnTo>
                    <a:pt x="5516" y="19948"/>
                  </a:lnTo>
                  <a:lnTo>
                    <a:pt x="5487" y="20078"/>
                  </a:lnTo>
                  <a:lnTo>
                    <a:pt x="5445" y="20222"/>
                  </a:lnTo>
                  <a:lnTo>
                    <a:pt x="5277" y="20672"/>
                  </a:lnTo>
                  <a:lnTo>
                    <a:pt x="5214" y="20904"/>
                  </a:lnTo>
                  <a:lnTo>
                    <a:pt x="5177" y="21179"/>
                  </a:lnTo>
                  <a:lnTo>
                    <a:pt x="5209" y="21486"/>
                  </a:lnTo>
                  <a:lnTo>
                    <a:pt x="5322" y="21600"/>
                  </a:lnTo>
                  <a:lnTo>
                    <a:pt x="5467" y="21582"/>
                  </a:lnTo>
                  <a:lnTo>
                    <a:pt x="5603" y="21494"/>
                  </a:lnTo>
                  <a:lnTo>
                    <a:pt x="5720" y="21364"/>
                  </a:lnTo>
                  <a:lnTo>
                    <a:pt x="5843" y="21186"/>
                  </a:lnTo>
                  <a:lnTo>
                    <a:pt x="5971" y="20962"/>
                  </a:lnTo>
                  <a:lnTo>
                    <a:pt x="6099" y="20691"/>
                  </a:lnTo>
                  <a:lnTo>
                    <a:pt x="6186" y="20535"/>
                  </a:lnTo>
                  <a:lnTo>
                    <a:pt x="6222" y="20554"/>
                  </a:lnTo>
                  <a:lnTo>
                    <a:pt x="6240" y="20649"/>
                  </a:lnTo>
                  <a:lnTo>
                    <a:pt x="6276" y="20721"/>
                  </a:lnTo>
                  <a:lnTo>
                    <a:pt x="6294" y="20802"/>
                  </a:lnTo>
                  <a:lnTo>
                    <a:pt x="6276" y="20954"/>
                  </a:lnTo>
                  <a:lnTo>
                    <a:pt x="6249" y="21117"/>
                  </a:lnTo>
                  <a:lnTo>
                    <a:pt x="6235" y="21236"/>
                  </a:lnTo>
                  <a:lnTo>
                    <a:pt x="6279" y="21464"/>
                  </a:lnTo>
                  <a:lnTo>
                    <a:pt x="6776" y="21425"/>
                  </a:lnTo>
                  <a:lnTo>
                    <a:pt x="7069" y="21175"/>
                  </a:lnTo>
                  <a:lnTo>
                    <a:pt x="7217" y="20973"/>
                  </a:lnTo>
                  <a:lnTo>
                    <a:pt x="7330" y="20763"/>
                  </a:lnTo>
                  <a:lnTo>
                    <a:pt x="7379" y="20695"/>
                  </a:lnTo>
                  <a:lnTo>
                    <a:pt x="7433" y="20687"/>
                  </a:lnTo>
                  <a:lnTo>
                    <a:pt x="7546" y="20847"/>
                  </a:lnTo>
                  <a:lnTo>
                    <a:pt x="7591" y="20870"/>
                  </a:lnTo>
                  <a:lnTo>
                    <a:pt x="7600" y="20672"/>
                  </a:lnTo>
                  <a:lnTo>
                    <a:pt x="7561" y="20523"/>
                  </a:lnTo>
                  <a:lnTo>
                    <a:pt x="7448" y="20367"/>
                  </a:lnTo>
                  <a:lnTo>
                    <a:pt x="7703" y="19819"/>
                  </a:lnTo>
                  <a:lnTo>
                    <a:pt x="7782" y="19705"/>
                  </a:lnTo>
                  <a:lnTo>
                    <a:pt x="7841" y="19690"/>
                  </a:lnTo>
                  <a:lnTo>
                    <a:pt x="7876" y="19766"/>
                  </a:lnTo>
                  <a:lnTo>
                    <a:pt x="7935" y="20113"/>
                  </a:lnTo>
                  <a:lnTo>
                    <a:pt x="7989" y="20246"/>
                  </a:lnTo>
                  <a:lnTo>
                    <a:pt x="8078" y="20162"/>
                  </a:lnTo>
                  <a:lnTo>
                    <a:pt x="8201" y="19717"/>
                  </a:lnTo>
                  <a:lnTo>
                    <a:pt x="8267" y="19264"/>
                  </a:lnTo>
                  <a:lnTo>
                    <a:pt x="8245" y="19001"/>
                  </a:lnTo>
                  <a:lnTo>
                    <a:pt x="7994" y="18240"/>
                  </a:lnTo>
                  <a:lnTo>
                    <a:pt x="7827" y="18069"/>
                  </a:lnTo>
                  <a:lnTo>
                    <a:pt x="7787" y="17955"/>
                  </a:lnTo>
                  <a:lnTo>
                    <a:pt x="7778" y="17791"/>
                  </a:lnTo>
                  <a:lnTo>
                    <a:pt x="8309" y="18088"/>
                  </a:lnTo>
                  <a:lnTo>
                    <a:pt x="8407" y="17955"/>
                  </a:lnTo>
                  <a:lnTo>
                    <a:pt x="8348" y="17787"/>
                  </a:lnTo>
                  <a:lnTo>
                    <a:pt x="8250" y="17704"/>
                  </a:lnTo>
                  <a:lnTo>
                    <a:pt x="8171" y="17559"/>
                  </a:lnTo>
                  <a:lnTo>
                    <a:pt x="8181" y="17201"/>
                  </a:lnTo>
                  <a:lnTo>
                    <a:pt x="8255" y="17205"/>
                  </a:lnTo>
                  <a:lnTo>
                    <a:pt x="8373" y="17323"/>
                  </a:lnTo>
                  <a:lnTo>
                    <a:pt x="8506" y="17300"/>
                  </a:lnTo>
                  <a:lnTo>
                    <a:pt x="8540" y="17239"/>
                  </a:lnTo>
                  <a:lnTo>
                    <a:pt x="8560" y="17099"/>
                  </a:lnTo>
                  <a:lnTo>
                    <a:pt x="8570" y="17026"/>
                  </a:lnTo>
                  <a:lnTo>
                    <a:pt x="8582" y="16943"/>
                  </a:lnTo>
                  <a:lnTo>
                    <a:pt x="8589" y="16874"/>
                  </a:lnTo>
                  <a:lnTo>
                    <a:pt x="8565" y="16760"/>
                  </a:lnTo>
                  <a:lnTo>
                    <a:pt x="8511" y="15869"/>
                  </a:lnTo>
                  <a:lnTo>
                    <a:pt x="8511" y="15709"/>
                  </a:lnTo>
                  <a:lnTo>
                    <a:pt x="8609" y="15694"/>
                  </a:lnTo>
                  <a:lnTo>
                    <a:pt x="8663" y="15611"/>
                  </a:lnTo>
                  <a:lnTo>
                    <a:pt x="8742" y="15329"/>
                  </a:lnTo>
                  <a:lnTo>
                    <a:pt x="8784" y="15077"/>
                  </a:lnTo>
                  <a:lnTo>
                    <a:pt x="8782" y="14918"/>
                  </a:lnTo>
                  <a:lnTo>
                    <a:pt x="8747" y="14842"/>
                  </a:lnTo>
                  <a:lnTo>
                    <a:pt x="8700" y="14819"/>
                  </a:lnTo>
                  <a:lnTo>
                    <a:pt x="8722" y="14720"/>
                  </a:lnTo>
                  <a:lnTo>
                    <a:pt x="8843" y="14720"/>
                  </a:lnTo>
                  <a:lnTo>
                    <a:pt x="9008" y="15077"/>
                  </a:lnTo>
                  <a:lnTo>
                    <a:pt x="9163" y="14864"/>
                  </a:lnTo>
                  <a:lnTo>
                    <a:pt x="9212" y="14720"/>
                  </a:lnTo>
                  <a:lnTo>
                    <a:pt x="9239" y="14606"/>
                  </a:lnTo>
                  <a:lnTo>
                    <a:pt x="9268" y="14545"/>
                  </a:lnTo>
                  <a:lnTo>
                    <a:pt x="9328" y="14545"/>
                  </a:lnTo>
                  <a:lnTo>
                    <a:pt x="9352" y="14590"/>
                  </a:lnTo>
                  <a:lnTo>
                    <a:pt x="9347" y="14682"/>
                  </a:lnTo>
                  <a:lnTo>
                    <a:pt x="9121" y="15793"/>
                  </a:lnTo>
                  <a:lnTo>
                    <a:pt x="9091" y="16029"/>
                  </a:lnTo>
                  <a:lnTo>
                    <a:pt x="9091" y="16227"/>
                  </a:lnTo>
                  <a:lnTo>
                    <a:pt x="9185" y="16539"/>
                  </a:lnTo>
                  <a:lnTo>
                    <a:pt x="9197" y="16669"/>
                  </a:lnTo>
                  <a:lnTo>
                    <a:pt x="9207" y="16965"/>
                  </a:lnTo>
                  <a:lnTo>
                    <a:pt x="9222" y="17091"/>
                  </a:lnTo>
                  <a:lnTo>
                    <a:pt x="9214" y="17285"/>
                  </a:lnTo>
                  <a:lnTo>
                    <a:pt x="9091" y="17837"/>
                  </a:lnTo>
                  <a:lnTo>
                    <a:pt x="9067" y="18145"/>
                  </a:lnTo>
                  <a:lnTo>
                    <a:pt x="9081" y="18294"/>
                  </a:lnTo>
                  <a:lnTo>
                    <a:pt x="9111" y="18419"/>
                  </a:lnTo>
                  <a:lnTo>
                    <a:pt x="9155" y="18495"/>
                  </a:lnTo>
                  <a:lnTo>
                    <a:pt x="9261" y="18503"/>
                  </a:lnTo>
                  <a:lnTo>
                    <a:pt x="9296" y="18587"/>
                  </a:lnTo>
                  <a:lnTo>
                    <a:pt x="9347" y="18830"/>
                  </a:lnTo>
                  <a:lnTo>
                    <a:pt x="9392" y="18933"/>
                  </a:lnTo>
                  <a:lnTo>
                    <a:pt x="9421" y="18925"/>
                  </a:lnTo>
                  <a:lnTo>
                    <a:pt x="9470" y="18849"/>
                  </a:lnTo>
                  <a:lnTo>
                    <a:pt x="9468" y="18822"/>
                  </a:lnTo>
                  <a:lnTo>
                    <a:pt x="9480" y="18731"/>
                  </a:lnTo>
                  <a:lnTo>
                    <a:pt x="9500" y="18625"/>
                  </a:lnTo>
                  <a:lnTo>
                    <a:pt x="9517" y="18556"/>
                  </a:lnTo>
                  <a:lnTo>
                    <a:pt x="9603" y="18419"/>
                  </a:lnTo>
                  <a:lnTo>
                    <a:pt x="9662" y="18404"/>
                  </a:lnTo>
                  <a:lnTo>
                    <a:pt x="9775" y="18449"/>
                  </a:lnTo>
                  <a:lnTo>
                    <a:pt x="9859" y="18381"/>
                  </a:lnTo>
                  <a:lnTo>
                    <a:pt x="9889" y="18282"/>
                  </a:lnTo>
                  <a:lnTo>
                    <a:pt x="9903" y="18145"/>
                  </a:lnTo>
                  <a:lnTo>
                    <a:pt x="9952" y="17978"/>
                  </a:lnTo>
                  <a:lnTo>
                    <a:pt x="10022" y="17886"/>
                  </a:lnTo>
                  <a:lnTo>
                    <a:pt x="10127" y="17917"/>
                  </a:lnTo>
                  <a:lnTo>
                    <a:pt x="10199" y="17757"/>
                  </a:lnTo>
                  <a:lnTo>
                    <a:pt x="10149" y="17666"/>
                  </a:lnTo>
                  <a:lnTo>
                    <a:pt x="10164" y="17399"/>
                  </a:lnTo>
                  <a:lnTo>
                    <a:pt x="10228" y="17053"/>
                  </a:lnTo>
                  <a:lnTo>
                    <a:pt x="10322" y="16718"/>
                  </a:lnTo>
                  <a:lnTo>
                    <a:pt x="10459" y="16432"/>
                  </a:lnTo>
                  <a:lnTo>
                    <a:pt x="10585" y="16333"/>
                  </a:lnTo>
                  <a:lnTo>
                    <a:pt x="10983" y="16509"/>
                  </a:lnTo>
                  <a:lnTo>
                    <a:pt x="11101" y="16452"/>
                  </a:lnTo>
                  <a:lnTo>
                    <a:pt x="11247" y="16193"/>
                  </a:lnTo>
                  <a:lnTo>
                    <a:pt x="11308" y="16063"/>
                  </a:lnTo>
                  <a:lnTo>
                    <a:pt x="11414" y="15873"/>
                  </a:lnTo>
                  <a:lnTo>
                    <a:pt x="11468" y="15752"/>
                  </a:lnTo>
                  <a:lnTo>
                    <a:pt x="11482" y="15656"/>
                  </a:lnTo>
                  <a:lnTo>
                    <a:pt x="11439" y="15355"/>
                  </a:lnTo>
                  <a:lnTo>
                    <a:pt x="11507" y="15276"/>
                  </a:lnTo>
                  <a:lnTo>
                    <a:pt x="11537" y="15108"/>
                  </a:lnTo>
                  <a:lnTo>
                    <a:pt x="11562" y="14412"/>
                  </a:lnTo>
                  <a:lnTo>
                    <a:pt x="11542" y="14180"/>
                  </a:lnTo>
                  <a:lnTo>
                    <a:pt x="11500" y="14019"/>
                  </a:lnTo>
                  <a:lnTo>
                    <a:pt x="11444" y="13943"/>
                  </a:lnTo>
                  <a:lnTo>
                    <a:pt x="11281" y="13921"/>
                  </a:lnTo>
                  <a:lnTo>
                    <a:pt x="11242" y="13860"/>
                  </a:lnTo>
                  <a:lnTo>
                    <a:pt x="11247" y="13822"/>
                  </a:lnTo>
                  <a:lnTo>
                    <a:pt x="11257" y="13727"/>
                  </a:lnTo>
                  <a:lnTo>
                    <a:pt x="11261" y="13624"/>
                  </a:lnTo>
                  <a:lnTo>
                    <a:pt x="11254" y="13548"/>
                  </a:lnTo>
                  <a:lnTo>
                    <a:pt x="11038" y="13346"/>
                  </a:lnTo>
                  <a:lnTo>
                    <a:pt x="10981" y="13217"/>
                  </a:lnTo>
                  <a:lnTo>
                    <a:pt x="11149" y="12809"/>
                  </a:lnTo>
                  <a:lnTo>
                    <a:pt x="11305" y="12764"/>
                  </a:lnTo>
                  <a:lnTo>
                    <a:pt x="11448" y="12847"/>
                  </a:lnTo>
                  <a:lnTo>
                    <a:pt x="11576" y="12825"/>
                  </a:lnTo>
                  <a:lnTo>
                    <a:pt x="11505" y="12680"/>
                  </a:lnTo>
                  <a:lnTo>
                    <a:pt x="11478" y="12566"/>
                  </a:lnTo>
                  <a:lnTo>
                    <a:pt x="11468" y="12437"/>
                  </a:lnTo>
                  <a:lnTo>
                    <a:pt x="11539" y="12398"/>
                  </a:lnTo>
                  <a:lnTo>
                    <a:pt x="11618" y="12456"/>
                  </a:lnTo>
                  <a:lnTo>
                    <a:pt x="11687" y="12574"/>
                  </a:lnTo>
                  <a:lnTo>
                    <a:pt x="11722" y="12715"/>
                  </a:lnTo>
                  <a:lnTo>
                    <a:pt x="11732" y="13091"/>
                  </a:lnTo>
                  <a:lnTo>
                    <a:pt x="11749" y="13254"/>
                  </a:lnTo>
                  <a:lnTo>
                    <a:pt x="12051" y="13487"/>
                  </a:lnTo>
                  <a:lnTo>
                    <a:pt x="12157" y="13373"/>
                  </a:lnTo>
                  <a:lnTo>
                    <a:pt x="12201" y="13254"/>
                  </a:lnTo>
                  <a:lnTo>
                    <a:pt x="12226" y="13167"/>
                  </a:lnTo>
                  <a:lnTo>
                    <a:pt x="12241" y="13084"/>
                  </a:lnTo>
                  <a:lnTo>
                    <a:pt x="12270" y="13000"/>
                  </a:lnTo>
                  <a:lnTo>
                    <a:pt x="12310" y="12946"/>
                  </a:lnTo>
                  <a:lnTo>
                    <a:pt x="12445" y="12847"/>
                  </a:lnTo>
                  <a:lnTo>
                    <a:pt x="12679" y="13023"/>
                  </a:lnTo>
                  <a:lnTo>
                    <a:pt x="12748" y="12969"/>
                  </a:lnTo>
                  <a:lnTo>
                    <a:pt x="12797" y="12791"/>
                  </a:lnTo>
                  <a:lnTo>
                    <a:pt x="12809" y="12448"/>
                  </a:lnTo>
                  <a:lnTo>
                    <a:pt x="12930" y="11630"/>
                  </a:lnTo>
                  <a:lnTo>
                    <a:pt x="12892" y="11364"/>
                  </a:lnTo>
                  <a:lnTo>
                    <a:pt x="12809" y="11196"/>
                  </a:lnTo>
                  <a:lnTo>
                    <a:pt x="12757" y="10937"/>
                  </a:lnTo>
                  <a:lnTo>
                    <a:pt x="12774" y="10892"/>
                  </a:lnTo>
                  <a:lnTo>
                    <a:pt x="12814" y="10788"/>
                  </a:lnTo>
                  <a:lnTo>
                    <a:pt x="12831" y="10743"/>
                  </a:lnTo>
                  <a:lnTo>
                    <a:pt x="12822" y="10690"/>
                  </a:lnTo>
                  <a:lnTo>
                    <a:pt x="12816" y="10618"/>
                  </a:lnTo>
                  <a:lnTo>
                    <a:pt x="12814" y="10523"/>
                  </a:lnTo>
                  <a:lnTo>
                    <a:pt x="12819" y="10412"/>
                  </a:lnTo>
                  <a:lnTo>
                    <a:pt x="13178" y="10705"/>
                  </a:lnTo>
                  <a:lnTo>
                    <a:pt x="13218" y="10693"/>
                  </a:lnTo>
                  <a:lnTo>
                    <a:pt x="13264" y="10564"/>
                  </a:lnTo>
                  <a:lnTo>
                    <a:pt x="13336" y="10249"/>
                  </a:lnTo>
                  <a:lnTo>
                    <a:pt x="13348" y="10055"/>
                  </a:lnTo>
                  <a:lnTo>
                    <a:pt x="13331" y="9898"/>
                  </a:lnTo>
                  <a:lnTo>
                    <a:pt x="13346" y="9807"/>
                  </a:lnTo>
                  <a:lnTo>
                    <a:pt x="13998" y="10184"/>
                  </a:lnTo>
                  <a:lnTo>
                    <a:pt x="14091" y="10176"/>
                  </a:lnTo>
                  <a:lnTo>
                    <a:pt x="14180" y="10116"/>
                  </a:lnTo>
                  <a:lnTo>
                    <a:pt x="14261" y="10016"/>
                  </a:lnTo>
                  <a:lnTo>
                    <a:pt x="14455" y="9677"/>
                  </a:lnTo>
                  <a:lnTo>
                    <a:pt x="14598" y="9499"/>
                  </a:lnTo>
                  <a:lnTo>
                    <a:pt x="14711" y="9521"/>
                  </a:lnTo>
                  <a:lnTo>
                    <a:pt x="14773" y="9765"/>
                  </a:lnTo>
                  <a:lnTo>
                    <a:pt x="14765" y="10241"/>
                  </a:lnTo>
                  <a:lnTo>
                    <a:pt x="14627" y="10553"/>
                  </a:lnTo>
                  <a:lnTo>
                    <a:pt x="14261" y="11166"/>
                  </a:lnTo>
                  <a:lnTo>
                    <a:pt x="14145" y="11249"/>
                  </a:lnTo>
                  <a:lnTo>
                    <a:pt x="14076" y="11333"/>
                  </a:lnTo>
                  <a:lnTo>
                    <a:pt x="14007" y="11546"/>
                  </a:lnTo>
                  <a:lnTo>
                    <a:pt x="13978" y="11713"/>
                  </a:lnTo>
                  <a:lnTo>
                    <a:pt x="13965" y="11874"/>
                  </a:lnTo>
                  <a:lnTo>
                    <a:pt x="13963" y="12003"/>
                  </a:lnTo>
                  <a:lnTo>
                    <a:pt x="13965" y="12079"/>
                  </a:lnTo>
                  <a:lnTo>
                    <a:pt x="13808" y="12383"/>
                  </a:lnTo>
                  <a:lnTo>
                    <a:pt x="13663" y="12600"/>
                  </a:lnTo>
                  <a:lnTo>
                    <a:pt x="13668" y="12764"/>
                  </a:lnTo>
                  <a:lnTo>
                    <a:pt x="13761" y="12962"/>
                  </a:lnTo>
                  <a:lnTo>
                    <a:pt x="13722" y="13023"/>
                  </a:lnTo>
                  <a:lnTo>
                    <a:pt x="13651" y="13069"/>
                  </a:lnTo>
                  <a:lnTo>
                    <a:pt x="13609" y="13114"/>
                  </a:lnTo>
                  <a:lnTo>
                    <a:pt x="13626" y="13479"/>
                  </a:lnTo>
                  <a:lnTo>
                    <a:pt x="13614" y="13666"/>
                  </a:lnTo>
                  <a:lnTo>
                    <a:pt x="13287" y="13978"/>
                  </a:lnTo>
                  <a:lnTo>
                    <a:pt x="13181" y="14233"/>
                  </a:lnTo>
                  <a:lnTo>
                    <a:pt x="13195" y="14286"/>
                  </a:lnTo>
                  <a:lnTo>
                    <a:pt x="13205" y="14362"/>
                  </a:lnTo>
                  <a:lnTo>
                    <a:pt x="13213" y="14568"/>
                  </a:lnTo>
                  <a:lnTo>
                    <a:pt x="13004" y="14807"/>
                  </a:lnTo>
                  <a:lnTo>
                    <a:pt x="13006" y="14979"/>
                  </a:lnTo>
                  <a:lnTo>
                    <a:pt x="13009" y="15033"/>
                  </a:lnTo>
                  <a:lnTo>
                    <a:pt x="12942" y="15161"/>
                  </a:lnTo>
                  <a:lnTo>
                    <a:pt x="12910" y="15230"/>
                  </a:lnTo>
                  <a:lnTo>
                    <a:pt x="12881" y="15306"/>
                  </a:lnTo>
                  <a:lnTo>
                    <a:pt x="12979" y="15470"/>
                  </a:lnTo>
                  <a:lnTo>
                    <a:pt x="13149" y="16380"/>
                  </a:lnTo>
                  <a:lnTo>
                    <a:pt x="13117" y="16364"/>
                  </a:lnTo>
                  <a:lnTo>
                    <a:pt x="13111" y="16657"/>
                  </a:lnTo>
                  <a:lnTo>
                    <a:pt x="13190" y="16771"/>
                  </a:lnTo>
                  <a:lnTo>
                    <a:pt x="13535" y="16886"/>
                  </a:lnTo>
                  <a:lnTo>
                    <a:pt x="13565" y="17049"/>
                  </a:lnTo>
                  <a:lnTo>
                    <a:pt x="13476" y="17369"/>
                  </a:lnTo>
                  <a:lnTo>
                    <a:pt x="13515" y="17437"/>
                  </a:lnTo>
                  <a:lnTo>
                    <a:pt x="13618" y="17784"/>
                  </a:lnTo>
                  <a:lnTo>
                    <a:pt x="14110" y="18164"/>
                  </a:lnTo>
                  <a:lnTo>
                    <a:pt x="14169" y="18153"/>
                  </a:lnTo>
                  <a:lnTo>
                    <a:pt x="14352" y="17936"/>
                  </a:lnTo>
                  <a:lnTo>
                    <a:pt x="14716" y="17917"/>
                  </a:lnTo>
                  <a:lnTo>
                    <a:pt x="15103" y="17414"/>
                  </a:lnTo>
                  <a:lnTo>
                    <a:pt x="15159" y="17380"/>
                  </a:lnTo>
                  <a:lnTo>
                    <a:pt x="15206" y="17380"/>
                  </a:lnTo>
                  <a:lnTo>
                    <a:pt x="15262" y="17350"/>
                  </a:lnTo>
                  <a:lnTo>
                    <a:pt x="15326" y="17277"/>
                  </a:lnTo>
                  <a:lnTo>
                    <a:pt x="15390" y="17148"/>
                  </a:lnTo>
                  <a:lnTo>
                    <a:pt x="15395" y="17064"/>
                  </a:lnTo>
                  <a:lnTo>
                    <a:pt x="15415" y="16908"/>
                  </a:lnTo>
                  <a:lnTo>
                    <a:pt x="15419" y="16828"/>
                  </a:lnTo>
                  <a:lnTo>
                    <a:pt x="15471" y="16641"/>
                  </a:lnTo>
                  <a:lnTo>
                    <a:pt x="15471" y="16455"/>
                  </a:lnTo>
                  <a:lnTo>
                    <a:pt x="15440" y="16151"/>
                  </a:lnTo>
                  <a:lnTo>
                    <a:pt x="15474" y="15907"/>
                  </a:lnTo>
                  <a:lnTo>
                    <a:pt x="15533" y="15713"/>
                  </a:lnTo>
                  <a:lnTo>
                    <a:pt x="15575" y="15546"/>
                  </a:lnTo>
                  <a:lnTo>
                    <a:pt x="15547" y="15390"/>
                  </a:lnTo>
                  <a:lnTo>
                    <a:pt x="15585" y="15294"/>
                  </a:lnTo>
                  <a:lnTo>
                    <a:pt x="15562" y="15181"/>
                  </a:lnTo>
                  <a:lnTo>
                    <a:pt x="15528" y="15108"/>
                  </a:lnTo>
                  <a:lnTo>
                    <a:pt x="15499" y="15009"/>
                  </a:lnTo>
                  <a:lnTo>
                    <a:pt x="15503" y="14827"/>
                  </a:lnTo>
                  <a:lnTo>
                    <a:pt x="15526" y="14629"/>
                  </a:lnTo>
                  <a:lnTo>
                    <a:pt x="15553" y="14537"/>
                  </a:lnTo>
                  <a:lnTo>
                    <a:pt x="15784" y="14217"/>
                  </a:lnTo>
                  <a:lnTo>
                    <a:pt x="15909" y="14210"/>
                  </a:lnTo>
                  <a:lnTo>
                    <a:pt x="16133" y="14537"/>
                  </a:lnTo>
                  <a:lnTo>
                    <a:pt x="16182" y="14491"/>
                  </a:lnTo>
                  <a:lnTo>
                    <a:pt x="16290" y="14271"/>
                  </a:lnTo>
                  <a:lnTo>
                    <a:pt x="16359" y="14172"/>
                  </a:lnTo>
                  <a:lnTo>
                    <a:pt x="16423" y="14134"/>
                  </a:lnTo>
                  <a:lnTo>
                    <a:pt x="16980" y="14419"/>
                  </a:lnTo>
                  <a:lnTo>
                    <a:pt x="17039" y="14408"/>
                  </a:lnTo>
                  <a:lnTo>
                    <a:pt x="17174" y="14309"/>
                  </a:lnTo>
                  <a:lnTo>
                    <a:pt x="17476" y="14389"/>
                  </a:lnTo>
                  <a:lnTo>
                    <a:pt x="18180" y="13898"/>
                  </a:lnTo>
                  <a:lnTo>
                    <a:pt x="18296" y="13723"/>
                  </a:lnTo>
                  <a:lnTo>
                    <a:pt x="18431" y="13445"/>
                  </a:lnTo>
                  <a:lnTo>
                    <a:pt x="18443" y="13403"/>
                  </a:lnTo>
                  <a:lnTo>
                    <a:pt x="18470" y="13297"/>
                  </a:lnTo>
                  <a:lnTo>
                    <a:pt x="18485" y="13251"/>
                  </a:lnTo>
                  <a:lnTo>
                    <a:pt x="18520" y="13186"/>
                  </a:lnTo>
                  <a:lnTo>
                    <a:pt x="18591" y="13106"/>
                  </a:lnTo>
                  <a:lnTo>
                    <a:pt x="18761" y="13084"/>
                  </a:lnTo>
                  <a:lnTo>
                    <a:pt x="18815" y="13049"/>
                  </a:lnTo>
                  <a:lnTo>
                    <a:pt x="18825" y="12828"/>
                  </a:lnTo>
                  <a:lnTo>
                    <a:pt x="18796" y="12208"/>
                  </a:lnTo>
                  <a:lnTo>
                    <a:pt x="18763" y="11957"/>
                  </a:lnTo>
                  <a:lnTo>
                    <a:pt x="18780" y="11839"/>
                  </a:lnTo>
                  <a:lnTo>
                    <a:pt x="18803" y="11713"/>
                  </a:lnTo>
                  <a:lnTo>
                    <a:pt x="18834" y="11569"/>
                  </a:lnTo>
                  <a:lnTo>
                    <a:pt x="18825" y="11029"/>
                  </a:lnTo>
                  <a:lnTo>
                    <a:pt x="18552" y="10720"/>
                  </a:lnTo>
                  <a:lnTo>
                    <a:pt x="18446" y="10126"/>
                  </a:lnTo>
                  <a:lnTo>
                    <a:pt x="18367" y="9894"/>
                  </a:lnTo>
                  <a:lnTo>
                    <a:pt x="18313" y="9605"/>
                  </a:lnTo>
                  <a:lnTo>
                    <a:pt x="18362" y="9247"/>
                  </a:lnTo>
                  <a:lnTo>
                    <a:pt x="18493" y="9080"/>
                  </a:lnTo>
                  <a:lnTo>
                    <a:pt x="18638" y="9210"/>
                  </a:lnTo>
                  <a:lnTo>
                    <a:pt x="19056" y="10012"/>
                  </a:lnTo>
                  <a:lnTo>
                    <a:pt x="19322" y="10134"/>
                  </a:lnTo>
                  <a:lnTo>
                    <a:pt x="19779" y="9734"/>
                  </a:lnTo>
                  <a:lnTo>
                    <a:pt x="19866" y="9521"/>
                  </a:lnTo>
                  <a:lnTo>
                    <a:pt x="19858" y="9271"/>
                  </a:lnTo>
                  <a:lnTo>
                    <a:pt x="19819" y="9167"/>
                  </a:lnTo>
                  <a:lnTo>
                    <a:pt x="19701" y="9087"/>
                  </a:lnTo>
                  <a:lnTo>
                    <a:pt x="18997" y="7763"/>
                  </a:lnTo>
                  <a:lnTo>
                    <a:pt x="18958" y="7527"/>
                  </a:lnTo>
                  <a:lnTo>
                    <a:pt x="18972" y="7116"/>
                  </a:lnTo>
                  <a:lnTo>
                    <a:pt x="18997" y="6930"/>
                  </a:lnTo>
                  <a:lnTo>
                    <a:pt x="19027" y="6793"/>
                  </a:lnTo>
                  <a:lnTo>
                    <a:pt x="19039" y="6682"/>
                  </a:lnTo>
                  <a:lnTo>
                    <a:pt x="19024" y="6580"/>
                  </a:lnTo>
                  <a:lnTo>
                    <a:pt x="18884" y="6371"/>
                  </a:lnTo>
                  <a:lnTo>
                    <a:pt x="18859" y="6222"/>
                  </a:lnTo>
                  <a:lnTo>
                    <a:pt x="18948" y="6126"/>
                  </a:lnTo>
                  <a:lnTo>
                    <a:pt x="19115" y="6142"/>
                  </a:lnTo>
                  <a:lnTo>
                    <a:pt x="19219" y="5925"/>
                  </a:lnTo>
                  <a:lnTo>
                    <a:pt x="19219" y="5830"/>
                  </a:lnTo>
                  <a:lnTo>
                    <a:pt x="19255" y="5727"/>
                  </a:lnTo>
                  <a:lnTo>
                    <a:pt x="19292" y="5556"/>
                  </a:lnTo>
                  <a:lnTo>
                    <a:pt x="19371" y="5492"/>
                  </a:lnTo>
                  <a:lnTo>
                    <a:pt x="20136" y="5510"/>
                  </a:lnTo>
                  <a:lnTo>
                    <a:pt x="20206" y="5473"/>
                  </a:lnTo>
                  <a:lnTo>
                    <a:pt x="20370" y="5244"/>
                  </a:lnTo>
                  <a:lnTo>
                    <a:pt x="20468" y="5187"/>
                  </a:lnTo>
                  <a:lnTo>
                    <a:pt x="20589" y="5038"/>
                  </a:lnTo>
                  <a:lnTo>
                    <a:pt x="20695" y="5076"/>
                  </a:lnTo>
                  <a:lnTo>
                    <a:pt x="20823" y="4989"/>
                  </a:lnTo>
                  <a:lnTo>
                    <a:pt x="21172" y="4989"/>
                  </a:lnTo>
                  <a:lnTo>
                    <a:pt x="21216" y="4925"/>
                  </a:lnTo>
                  <a:lnTo>
                    <a:pt x="21241" y="4863"/>
                  </a:lnTo>
                  <a:lnTo>
                    <a:pt x="21292" y="4689"/>
                  </a:lnTo>
                  <a:lnTo>
                    <a:pt x="21308" y="4650"/>
                  </a:lnTo>
                  <a:lnTo>
                    <a:pt x="21339" y="4628"/>
                  </a:lnTo>
                  <a:lnTo>
                    <a:pt x="21418" y="4509"/>
                  </a:lnTo>
                  <a:lnTo>
                    <a:pt x="21450" y="4486"/>
                  </a:lnTo>
                  <a:lnTo>
                    <a:pt x="21598" y="4536"/>
                  </a:lnTo>
                  <a:lnTo>
                    <a:pt x="21600" y="4376"/>
                  </a:lnTo>
                  <a:lnTo>
                    <a:pt x="21536" y="4201"/>
                  </a:lnTo>
                  <a:lnTo>
                    <a:pt x="21519" y="4080"/>
                  </a:lnTo>
                  <a:lnTo>
                    <a:pt x="21539" y="4038"/>
                  </a:lnTo>
                  <a:lnTo>
                    <a:pt x="21551" y="3996"/>
                  </a:lnTo>
                  <a:lnTo>
                    <a:pt x="21566" y="3946"/>
                  </a:lnTo>
                  <a:lnTo>
                    <a:pt x="21583" y="3896"/>
                  </a:lnTo>
                  <a:lnTo>
                    <a:pt x="21502" y="3790"/>
                  </a:lnTo>
                  <a:lnTo>
                    <a:pt x="21376" y="3371"/>
                  </a:lnTo>
                  <a:lnTo>
                    <a:pt x="21222" y="3143"/>
                  </a:lnTo>
                  <a:lnTo>
                    <a:pt x="21069" y="2458"/>
                  </a:lnTo>
                  <a:lnTo>
                    <a:pt x="21020" y="2412"/>
                  </a:lnTo>
                  <a:lnTo>
                    <a:pt x="20901" y="2405"/>
                  </a:lnTo>
                  <a:lnTo>
                    <a:pt x="20842" y="2199"/>
                  </a:lnTo>
                  <a:lnTo>
                    <a:pt x="20463" y="1769"/>
                  </a:lnTo>
                  <a:lnTo>
                    <a:pt x="20412" y="1560"/>
                  </a:lnTo>
                  <a:lnTo>
                    <a:pt x="20458" y="1491"/>
                  </a:lnTo>
                  <a:lnTo>
                    <a:pt x="20587" y="1401"/>
                  </a:lnTo>
                  <a:lnTo>
                    <a:pt x="20518" y="1317"/>
                  </a:lnTo>
                  <a:lnTo>
                    <a:pt x="20351" y="765"/>
                  </a:lnTo>
                  <a:lnTo>
                    <a:pt x="20296" y="670"/>
                  </a:lnTo>
                  <a:lnTo>
                    <a:pt x="20050" y="571"/>
                  </a:lnTo>
                  <a:lnTo>
                    <a:pt x="20072" y="533"/>
                  </a:lnTo>
                  <a:lnTo>
                    <a:pt x="20134" y="396"/>
                  </a:lnTo>
                  <a:lnTo>
                    <a:pt x="19962" y="216"/>
                  </a:lnTo>
                  <a:lnTo>
                    <a:pt x="20025" y="68"/>
                  </a:lnTo>
                  <a:lnTo>
                    <a:pt x="20045" y="22"/>
                  </a:lnTo>
                  <a:lnTo>
                    <a:pt x="18889" y="0"/>
                  </a:lnTo>
                  <a:lnTo>
                    <a:pt x="18803" y="103"/>
                  </a:lnTo>
                  <a:lnTo>
                    <a:pt x="19118" y="346"/>
                  </a:lnTo>
                  <a:lnTo>
                    <a:pt x="19137" y="449"/>
                  </a:lnTo>
                  <a:lnTo>
                    <a:pt x="18680" y="890"/>
                  </a:lnTo>
                  <a:lnTo>
                    <a:pt x="18623" y="913"/>
                  </a:lnTo>
                  <a:lnTo>
                    <a:pt x="18527" y="852"/>
                  </a:lnTo>
                  <a:lnTo>
                    <a:pt x="18470" y="867"/>
                  </a:lnTo>
                  <a:lnTo>
                    <a:pt x="18372" y="948"/>
                  </a:lnTo>
                  <a:lnTo>
                    <a:pt x="18333" y="944"/>
                  </a:lnTo>
                  <a:lnTo>
                    <a:pt x="18308" y="875"/>
                  </a:lnTo>
                  <a:lnTo>
                    <a:pt x="18362" y="681"/>
                  </a:lnTo>
                  <a:lnTo>
                    <a:pt x="18249" y="719"/>
                  </a:lnTo>
                  <a:lnTo>
                    <a:pt x="18178" y="791"/>
                  </a:lnTo>
                  <a:lnTo>
                    <a:pt x="18106" y="913"/>
                  </a:lnTo>
                  <a:lnTo>
                    <a:pt x="18289" y="1408"/>
                  </a:lnTo>
                  <a:lnTo>
                    <a:pt x="18278" y="1667"/>
                  </a:lnTo>
                  <a:lnTo>
                    <a:pt x="18283" y="1906"/>
                  </a:lnTo>
                  <a:lnTo>
                    <a:pt x="18392" y="1979"/>
                  </a:lnTo>
                  <a:lnTo>
                    <a:pt x="18611" y="1960"/>
                  </a:lnTo>
                  <a:lnTo>
                    <a:pt x="18554" y="2253"/>
                  </a:lnTo>
                  <a:lnTo>
                    <a:pt x="18609" y="2283"/>
                  </a:lnTo>
                  <a:lnTo>
                    <a:pt x="18756" y="2123"/>
                  </a:lnTo>
                  <a:lnTo>
                    <a:pt x="18837" y="2093"/>
                  </a:lnTo>
                  <a:lnTo>
                    <a:pt x="18983" y="2207"/>
                  </a:lnTo>
                  <a:lnTo>
                    <a:pt x="19027" y="2328"/>
                  </a:lnTo>
                  <a:lnTo>
                    <a:pt x="18891" y="2588"/>
                  </a:lnTo>
                  <a:lnTo>
                    <a:pt x="18653" y="2740"/>
                  </a:lnTo>
                  <a:lnTo>
                    <a:pt x="18525" y="2888"/>
                  </a:lnTo>
                  <a:lnTo>
                    <a:pt x="18544" y="3075"/>
                  </a:lnTo>
                  <a:lnTo>
                    <a:pt x="18559" y="3113"/>
                  </a:lnTo>
                  <a:lnTo>
                    <a:pt x="18446" y="3265"/>
                  </a:lnTo>
                  <a:lnTo>
                    <a:pt x="18345" y="3204"/>
                  </a:lnTo>
                  <a:lnTo>
                    <a:pt x="18062" y="2549"/>
                  </a:lnTo>
                  <a:lnTo>
                    <a:pt x="17821" y="2291"/>
                  </a:lnTo>
                  <a:lnTo>
                    <a:pt x="17769" y="2332"/>
                  </a:lnTo>
                  <a:lnTo>
                    <a:pt x="17720" y="2481"/>
                  </a:lnTo>
                  <a:lnTo>
                    <a:pt x="17713" y="2610"/>
                  </a:lnTo>
                  <a:lnTo>
                    <a:pt x="17737" y="2679"/>
                  </a:lnTo>
                  <a:lnTo>
                    <a:pt x="17777" y="2702"/>
                  </a:lnTo>
                  <a:lnTo>
                    <a:pt x="17890" y="2633"/>
                  </a:lnTo>
                  <a:lnTo>
                    <a:pt x="17934" y="2804"/>
                  </a:lnTo>
                  <a:lnTo>
                    <a:pt x="17963" y="3314"/>
                  </a:lnTo>
                  <a:lnTo>
                    <a:pt x="17870" y="3417"/>
                  </a:lnTo>
                  <a:lnTo>
                    <a:pt x="17688" y="3208"/>
                  </a:lnTo>
                  <a:lnTo>
                    <a:pt x="17422" y="3357"/>
                  </a:lnTo>
                  <a:lnTo>
                    <a:pt x="17366" y="3280"/>
                  </a:lnTo>
                  <a:lnTo>
                    <a:pt x="17285" y="2984"/>
                  </a:lnTo>
                  <a:lnTo>
                    <a:pt x="17179" y="2797"/>
                  </a:lnTo>
                  <a:lnTo>
                    <a:pt x="17043" y="2786"/>
                  </a:lnTo>
                  <a:lnTo>
                    <a:pt x="17014" y="2732"/>
                  </a:lnTo>
                  <a:lnTo>
                    <a:pt x="17014" y="2660"/>
                  </a:lnTo>
                  <a:lnTo>
                    <a:pt x="17034" y="2462"/>
                  </a:lnTo>
                  <a:lnTo>
                    <a:pt x="17034" y="2420"/>
                  </a:lnTo>
                  <a:lnTo>
                    <a:pt x="16704" y="2397"/>
                  </a:lnTo>
                  <a:lnTo>
                    <a:pt x="16627" y="2181"/>
                  </a:lnTo>
                  <a:lnTo>
                    <a:pt x="16593" y="2138"/>
                  </a:lnTo>
                  <a:lnTo>
                    <a:pt x="16480" y="2131"/>
                  </a:lnTo>
                  <a:lnTo>
                    <a:pt x="16456" y="2085"/>
                  </a:lnTo>
                  <a:lnTo>
                    <a:pt x="16450" y="1994"/>
                  </a:lnTo>
                  <a:lnTo>
                    <a:pt x="16458" y="1743"/>
                  </a:lnTo>
                  <a:lnTo>
                    <a:pt x="16448" y="1652"/>
                  </a:lnTo>
                  <a:lnTo>
                    <a:pt x="16423" y="1606"/>
                  </a:lnTo>
                  <a:lnTo>
                    <a:pt x="16089" y="1644"/>
                  </a:lnTo>
                  <a:lnTo>
                    <a:pt x="16057" y="1491"/>
                  </a:lnTo>
                  <a:lnTo>
                    <a:pt x="16123" y="1499"/>
                  </a:lnTo>
                  <a:lnTo>
                    <a:pt x="16281" y="1374"/>
                  </a:lnTo>
                  <a:lnTo>
                    <a:pt x="16340" y="1393"/>
                  </a:lnTo>
                  <a:lnTo>
                    <a:pt x="16362" y="1294"/>
                  </a:lnTo>
                  <a:lnTo>
                    <a:pt x="15779" y="1217"/>
                  </a:lnTo>
                  <a:lnTo>
                    <a:pt x="15547" y="1439"/>
                  </a:lnTo>
                  <a:lnTo>
                    <a:pt x="14411" y="902"/>
                  </a:lnTo>
                  <a:lnTo>
                    <a:pt x="14249" y="989"/>
                  </a:lnTo>
                  <a:lnTo>
                    <a:pt x="14199" y="970"/>
                  </a:lnTo>
                  <a:lnTo>
                    <a:pt x="14138" y="837"/>
                  </a:lnTo>
                  <a:lnTo>
                    <a:pt x="14101" y="871"/>
                  </a:lnTo>
                  <a:lnTo>
                    <a:pt x="13992" y="1065"/>
                  </a:lnTo>
                  <a:lnTo>
                    <a:pt x="13936" y="1134"/>
                  </a:lnTo>
                  <a:lnTo>
                    <a:pt x="13683" y="1294"/>
                  </a:lnTo>
                  <a:lnTo>
                    <a:pt x="13353" y="1020"/>
                  </a:lnTo>
                  <a:lnTo>
                    <a:pt x="13266" y="1035"/>
                  </a:lnTo>
                  <a:lnTo>
                    <a:pt x="13171" y="1108"/>
                  </a:lnTo>
                  <a:lnTo>
                    <a:pt x="13053" y="1255"/>
                  </a:lnTo>
                  <a:lnTo>
                    <a:pt x="12940" y="1343"/>
                  </a:lnTo>
                  <a:lnTo>
                    <a:pt x="12868" y="1431"/>
                  </a:lnTo>
                  <a:lnTo>
                    <a:pt x="12669" y="1938"/>
                  </a:lnTo>
                  <a:lnTo>
                    <a:pt x="12639" y="2001"/>
                  </a:lnTo>
                  <a:lnTo>
                    <a:pt x="12590" y="2093"/>
                  </a:lnTo>
                  <a:lnTo>
                    <a:pt x="12403" y="2565"/>
                  </a:lnTo>
                  <a:lnTo>
                    <a:pt x="12334" y="2721"/>
                  </a:lnTo>
                  <a:lnTo>
                    <a:pt x="12211" y="2854"/>
                  </a:lnTo>
                  <a:lnTo>
                    <a:pt x="11726" y="3097"/>
                  </a:lnTo>
                  <a:lnTo>
                    <a:pt x="11635" y="3204"/>
                  </a:lnTo>
                  <a:lnTo>
                    <a:pt x="11566" y="3474"/>
                  </a:lnTo>
                  <a:lnTo>
                    <a:pt x="11493" y="3554"/>
                  </a:lnTo>
                  <a:lnTo>
                    <a:pt x="11330" y="3486"/>
                  </a:lnTo>
                  <a:lnTo>
                    <a:pt x="11040" y="3638"/>
                  </a:lnTo>
                  <a:lnTo>
                    <a:pt x="10996" y="3768"/>
                  </a:lnTo>
                  <a:lnTo>
                    <a:pt x="10951" y="3942"/>
                  </a:lnTo>
                  <a:lnTo>
                    <a:pt x="10907" y="4102"/>
                  </a:lnTo>
                  <a:lnTo>
                    <a:pt x="10831" y="4235"/>
                  </a:lnTo>
                  <a:lnTo>
                    <a:pt x="10718" y="4224"/>
                  </a:lnTo>
                  <a:lnTo>
                    <a:pt x="10653" y="4277"/>
                  </a:lnTo>
                  <a:lnTo>
                    <a:pt x="10661" y="4376"/>
                  </a:lnTo>
                  <a:lnTo>
                    <a:pt x="10543" y="4658"/>
                  </a:lnTo>
                  <a:lnTo>
                    <a:pt x="10449" y="4681"/>
                  </a:lnTo>
                  <a:lnTo>
                    <a:pt x="10302" y="4540"/>
                  </a:lnTo>
                  <a:lnTo>
                    <a:pt x="10226" y="4582"/>
                  </a:lnTo>
                  <a:lnTo>
                    <a:pt x="10135" y="4700"/>
                  </a:lnTo>
                  <a:lnTo>
                    <a:pt x="10049" y="4920"/>
                  </a:lnTo>
                  <a:lnTo>
                    <a:pt x="9992" y="5267"/>
                  </a:lnTo>
                  <a:lnTo>
                    <a:pt x="9948" y="5248"/>
                  </a:lnTo>
                  <a:lnTo>
                    <a:pt x="9765" y="5354"/>
                  </a:lnTo>
                  <a:lnTo>
                    <a:pt x="9719" y="5427"/>
                  </a:lnTo>
                  <a:lnTo>
                    <a:pt x="9692" y="5533"/>
                  </a:lnTo>
                  <a:lnTo>
                    <a:pt x="9685" y="5632"/>
                  </a:lnTo>
                  <a:lnTo>
                    <a:pt x="9706" y="5678"/>
                  </a:lnTo>
                  <a:lnTo>
                    <a:pt x="9470" y="6036"/>
                  </a:lnTo>
                  <a:lnTo>
                    <a:pt x="9116" y="6028"/>
                  </a:lnTo>
                  <a:lnTo>
                    <a:pt x="8899" y="6310"/>
                  </a:lnTo>
                  <a:lnTo>
                    <a:pt x="8899" y="6454"/>
                  </a:lnTo>
                  <a:lnTo>
                    <a:pt x="8904" y="6591"/>
                  </a:lnTo>
                  <a:lnTo>
                    <a:pt x="8919" y="6690"/>
                  </a:lnTo>
                  <a:lnTo>
                    <a:pt x="8946" y="6751"/>
                  </a:lnTo>
                  <a:lnTo>
                    <a:pt x="8924" y="6789"/>
                  </a:lnTo>
                  <a:lnTo>
                    <a:pt x="8875" y="6888"/>
                  </a:lnTo>
                  <a:lnTo>
                    <a:pt x="8852" y="6926"/>
                  </a:lnTo>
                  <a:lnTo>
                    <a:pt x="8855" y="6979"/>
                  </a:lnTo>
                  <a:lnTo>
                    <a:pt x="8850" y="7101"/>
                  </a:lnTo>
                  <a:lnTo>
                    <a:pt x="8850" y="7155"/>
                  </a:lnTo>
                  <a:lnTo>
                    <a:pt x="8415" y="7444"/>
                  </a:lnTo>
                  <a:lnTo>
                    <a:pt x="8334" y="7649"/>
                  </a:lnTo>
                  <a:lnTo>
                    <a:pt x="8240" y="7748"/>
                  </a:lnTo>
                  <a:lnTo>
                    <a:pt x="7551" y="7835"/>
                  </a:lnTo>
                  <a:lnTo>
                    <a:pt x="7175" y="8269"/>
                  </a:lnTo>
                  <a:lnTo>
                    <a:pt x="6862" y="8300"/>
                  </a:lnTo>
                  <a:lnTo>
                    <a:pt x="6700" y="8437"/>
                  </a:lnTo>
                  <a:lnTo>
                    <a:pt x="6665" y="8387"/>
                  </a:lnTo>
                  <a:lnTo>
                    <a:pt x="6636" y="8102"/>
                  </a:lnTo>
                  <a:lnTo>
                    <a:pt x="6606" y="8060"/>
                  </a:lnTo>
                  <a:lnTo>
                    <a:pt x="6537" y="8079"/>
                  </a:lnTo>
                  <a:lnTo>
                    <a:pt x="6464" y="8205"/>
                  </a:lnTo>
                  <a:lnTo>
                    <a:pt x="6385" y="8422"/>
                  </a:lnTo>
                  <a:lnTo>
                    <a:pt x="6296" y="8734"/>
                  </a:lnTo>
                  <a:lnTo>
                    <a:pt x="6203" y="8989"/>
                  </a:lnTo>
                  <a:lnTo>
                    <a:pt x="6102" y="9130"/>
                  </a:lnTo>
                  <a:lnTo>
                    <a:pt x="5918" y="9255"/>
                  </a:lnTo>
                  <a:lnTo>
                    <a:pt x="5831" y="9506"/>
                  </a:lnTo>
                  <a:lnTo>
                    <a:pt x="5691" y="9567"/>
                  </a:lnTo>
                  <a:lnTo>
                    <a:pt x="5536" y="9738"/>
                  </a:lnTo>
                  <a:lnTo>
                    <a:pt x="5401" y="10317"/>
                  </a:lnTo>
                  <a:lnTo>
                    <a:pt x="5317" y="10495"/>
                  </a:lnTo>
                  <a:lnTo>
                    <a:pt x="5032" y="10850"/>
                  </a:lnTo>
                  <a:lnTo>
                    <a:pt x="5002" y="10899"/>
                  </a:lnTo>
                  <a:lnTo>
                    <a:pt x="5002" y="10918"/>
                  </a:lnTo>
                  <a:lnTo>
                    <a:pt x="4987" y="10986"/>
                  </a:lnTo>
                  <a:lnTo>
                    <a:pt x="4958" y="11070"/>
                  </a:lnTo>
                  <a:lnTo>
                    <a:pt x="4923" y="11138"/>
                  </a:lnTo>
                  <a:lnTo>
                    <a:pt x="4786" y="11249"/>
                  </a:lnTo>
                  <a:lnTo>
                    <a:pt x="4215" y="11162"/>
                  </a:lnTo>
                  <a:lnTo>
                    <a:pt x="3839" y="10777"/>
                  </a:lnTo>
                  <a:lnTo>
                    <a:pt x="2768" y="10701"/>
                  </a:lnTo>
                  <a:lnTo>
                    <a:pt x="2699" y="10732"/>
                  </a:lnTo>
                  <a:lnTo>
                    <a:pt x="2503" y="10990"/>
                  </a:lnTo>
                  <a:lnTo>
                    <a:pt x="2064" y="11219"/>
                  </a:lnTo>
                  <a:lnTo>
                    <a:pt x="1971" y="11340"/>
                  </a:lnTo>
                  <a:lnTo>
                    <a:pt x="1867" y="11553"/>
                  </a:lnTo>
                  <a:lnTo>
                    <a:pt x="1732" y="11911"/>
                  </a:lnTo>
                  <a:lnTo>
                    <a:pt x="1729" y="12007"/>
                  </a:lnTo>
                  <a:lnTo>
                    <a:pt x="1700" y="12163"/>
                  </a:lnTo>
                  <a:lnTo>
                    <a:pt x="1661" y="12322"/>
                  </a:lnTo>
                  <a:lnTo>
                    <a:pt x="1617" y="12422"/>
                  </a:lnTo>
                  <a:lnTo>
                    <a:pt x="1466" y="12505"/>
                  </a:lnTo>
                  <a:lnTo>
                    <a:pt x="1383" y="12596"/>
                  </a:lnTo>
                  <a:lnTo>
                    <a:pt x="1292" y="12795"/>
                  </a:lnTo>
                  <a:lnTo>
                    <a:pt x="1326" y="12813"/>
                  </a:lnTo>
                  <a:lnTo>
                    <a:pt x="1235" y="12791"/>
                  </a:lnTo>
                  <a:lnTo>
                    <a:pt x="1161" y="12619"/>
                  </a:lnTo>
                  <a:lnTo>
                    <a:pt x="1066" y="12585"/>
                  </a:lnTo>
                  <a:lnTo>
                    <a:pt x="785" y="13327"/>
                  </a:lnTo>
                  <a:lnTo>
                    <a:pt x="716" y="13278"/>
                  </a:lnTo>
                  <a:lnTo>
                    <a:pt x="662" y="13156"/>
                  </a:lnTo>
                  <a:lnTo>
                    <a:pt x="574" y="13293"/>
                  </a:lnTo>
                  <a:lnTo>
                    <a:pt x="588" y="13334"/>
                  </a:lnTo>
                  <a:lnTo>
                    <a:pt x="593" y="13407"/>
                  </a:lnTo>
                  <a:lnTo>
                    <a:pt x="588" y="13502"/>
                  </a:lnTo>
                  <a:lnTo>
                    <a:pt x="574" y="13624"/>
                  </a:lnTo>
                  <a:lnTo>
                    <a:pt x="546" y="13590"/>
                  </a:lnTo>
                  <a:lnTo>
                    <a:pt x="509" y="13594"/>
                  </a:lnTo>
                  <a:lnTo>
                    <a:pt x="465" y="13662"/>
                  </a:lnTo>
                  <a:lnTo>
                    <a:pt x="411" y="13822"/>
                  </a:lnTo>
                  <a:lnTo>
                    <a:pt x="362" y="13921"/>
                  </a:lnTo>
                  <a:lnTo>
                    <a:pt x="214" y="13989"/>
                  </a:lnTo>
                  <a:lnTo>
                    <a:pt x="222" y="14035"/>
                  </a:lnTo>
                  <a:lnTo>
                    <a:pt x="224" y="14225"/>
                  </a:lnTo>
                  <a:lnTo>
                    <a:pt x="157" y="14332"/>
                  </a:lnTo>
                  <a:lnTo>
                    <a:pt x="57" y="14385"/>
                  </a:lnTo>
                  <a:lnTo>
                    <a:pt x="0" y="14438"/>
                  </a:lnTo>
                  <a:lnTo>
                    <a:pt x="190" y="14499"/>
                  </a:lnTo>
                  <a:cubicBezTo>
                    <a:pt x="190" y="14499"/>
                    <a:pt x="305" y="14457"/>
                    <a:pt x="305" y="14457"/>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3" name="Shape 23"/>
            <p:cNvSpPr/>
            <p:nvPr/>
          </p:nvSpPr>
          <p:spPr>
            <a:xfrm>
              <a:off x="5664062" y="2927157"/>
              <a:ext cx="32944" cy="40223"/>
            </a:xfrm>
            <a:custGeom>
              <a:avLst/>
              <a:gdLst/>
              <a:ahLst/>
              <a:cxnLst>
                <a:cxn ang="0">
                  <a:pos x="wd2" y="hd2"/>
                </a:cxn>
                <a:cxn ang="5400000">
                  <a:pos x="wd2" y="hd2"/>
                </a:cxn>
                <a:cxn ang="10800000">
                  <a:pos x="wd2" y="hd2"/>
                </a:cxn>
                <a:cxn ang="16200000">
                  <a:pos x="wd2" y="hd2"/>
                </a:cxn>
              </a:cxnLst>
              <a:rect l="0" t="0" r="r" b="b"/>
              <a:pathLst>
                <a:path w="21600" h="21600" extrusionOk="0">
                  <a:moveTo>
                    <a:pt x="2941" y="11757"/>
                  </a:moveTo>
                  <a:lnTo>
                    <a:pt x="4233" y="14488"/>
                  </a:lnTo>
                  <a:lnTo>
                    <a:pt x="5361" y="15400"/>
                  </a:lnTo>
                  <a:lnTo>
                    <a:pt x="5811" y="16281"/>
                  </a:lnTo>
                  <a:lnTo>
                    <a:pt x="5739" y="17602"/>
                  </a:lnTo>
                  <a:lnTo>
                    <a:pt x="4304" y="16544"/>
                  </a:lnTo>
                  <a:lnTo>
                    <a:pt x="3712" y="16810"/>
                  </a:lnTo>
                  <a:lnTo>
                    <a:pt x="4017" y="17515"/>
                  </a:lnTo>
                  <a:lnTo>
                    <a:pt x="6169" y="18220"/>
                  </a:lnTo>
                  <a:lnTo>
                    <a:pt x="8325" y="20864"/>
                  </a:lnTo>
                  <a:lnTo>
                    <a:pt x="10406" y="21600"/>
                  </a:lnTo>
                  <a:lnTo>
                    <a:pt x="18512" y="19219"/>
                  </a:lnTo>
                  <a:lnTo>
                    <a:pt x="21098" y="17162"/>
                  </a:lnTo>
                  <a:lnTo>
                    <a:pt x="21600" y="16986"/>
                  </a:lnTo>
                  <a:lnTo>
                    <a:pt x="21529" y="15944"/>
                  </a:lnTo>
                  <a:lnTo>
                    <a:pt x="20630" y="14989"/>
                  </a:lnTo>
                  <a:lnTo>
                    <a:pt x="20755" y="13783"/>
                  </a:lnTo>
                  <a:lnTo>
                    <a:pt x="20936" y="12400"/>
                  </a:lnTo>
                  <a:lnTo>
                    <a:pt x="20559" y="11668"/>
                  </a:lnTo>
                  <a:lnTo>
                    <a:pt x="17511" y="10137"/>
                  </a:lnTo>
                  <a:lnTo>
                    <a:pt x="17312" y="9552"/>
                  </a:lnTo>
                  <a:lnTo>
                    <a:pt x="17258" y="8993"/>
                  </a:lnTo>
                  <a:lnTo>
                    <a:pt x="16594" y="6788"/>
                  </a:lnTo>
                  <a:lnTo>
                    <a:pt x="16681" y="6803"/>
                  </a:lnTo>
                  <a:lnTo>
                    <a:pt x="16398" y="5099"/>
                  </a:lnTo>
                  <a:lnTo>
                    <a:pt x="13959" y="5350"/>
                  </a:lnTo>
                  <a:lnTo>
                    <a:pt x="13490" y="3791"/>
                  </a:lnTo>
                  <a:lnTo>
                    <a:pt x="14246" y="3909"/>
                  </a:lnTo>
                  <a:lnTo>
                    <a:pt x="13490" y="2996"/>
                  </a:lnTo>
                  <a:lnTo>
                    <a:pt x="13328" y="2542"/>
                  </a:lnTo>
                  <a:lnTo>
                    <a:pt x="14529" y="1704"/>
                  </a:lnTo>
                  <a:lnTo>
                    <a:pt x="14891" y="1175"/>
                  </a:lnTo>
                  <a:lnTo>
                    <a:pt x="14529" y="0"/>
                  </a:lnTo>
                  <a:lnTo>
                    <a:pt x="13509" y="74"/>
                  </a:lnTo>
                  <a:lnTo>
                    <a:pt x="11228" y="1367"/>
                  </a:lnTo>
                  <a:lnTo>
                    <a:pt x="8216" y="1676"/>
                  </a:lnTo>
                  <a:lnTo>
                    <a:pt x="6638" y="3469"/>
                  </a:lnTo>
                  <a:lnTo>
                    <a:pt x="6030" y="3952"/>
                  </a:lnTo>
                  <a:lnTo>
                    <a:pt x="5471" y="4277"/>
                  </a:lnTo>
                  <a:lnTo>
                    <a:pt x="3696" y="4527"/>
                  </a:lnTo>
                  <a:lnTo>
                    <a:pt x="2654" y="5174"/>
                  </a:lnTo>
                  <a:lnTo>
                    <a:pt x="2296" y="5276"/>
                  </a:lnTo>
                  <a:lnTo>
                    <a:pt x="1975" y="5143"/>
                  </a:lnTo>
                  <a:lnTo>
                    <a:pt x="1363" y="4438"/>
                  </a:lnTo>
                  <a:lnTo>
                    <a:pt x="932" y="4308"/>
                  </a:lnTo>
                  <a:lnTo>
                    <a:pt x="464" y="4394"/>
                  </a:lnTo>
                  <a:lnTo>
                    <a:pt x="0" y="4701"/>
                  </a:lnTo>
                  <a:lnTo>
                    <a:pt x="2190" y="11049"/>
                  </a:lnTo>
                  <a:cubicBezTo>
                    <a:pt x="2190" y="11049"/>
                    <a:pt x="2941" y="11757"/>
                    <a:pt x="2941" y="11757"/>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4" name="Shape 24"/>
            <p:cNvSpPr/>
            <p:nvPr/>
          </p:nvSpPr>
          <p:spPr>
            <a:xfrm>
              <a:off x="5698865" y="2939979"/>
              <a:ext cx="90543" cy="77925"/>
            </a:xfrm>
            <a:custGeom>
              <a:avLst/>
              <a:gdLst/>
              <a:ahLst/>
              <a:cxnLst>
                <a:cxn ang="0">
                  <a:pos x="wd2" y="hd2"/>
                </a:cxn>
                <a:cxn ang="5400000">
                  <a:pos x="wd2" y="hd2"/>
                </a:cxn>
                <a:cxn ang="10800000">
                  <a:pos x="wd2" y="hd2"/>
                </a:cxn>
                <a:cxn ang="16200000">
                  <a:pos x="wd2" y="hd2"/>
                </a:cxn>
              </a:cxnLst>
              <a:rect l="0" t="0" r="r" b="b"/>
              <a:pathLst>
                <a:path w="21600" h="21600" extrusionOk="0">
                  <a:moveTo>
                    <a:pt x="921" y="14744"/>
                  </a:moveTo>
                  <a:lnTo>
                    <a:pt x="1129" y="15017"/>
                  </a:lnTo>
                  <a:lnTo>
                    <a:pt x="1181" y="15305"/>
                  </a:lnTo>
                  <a:lnTo>
                    <a:pt x="1110" y="15866"/>
                  </a:lnTo>
                  <a:lnTo>
                    <a:pt x="1103" y="16238"/>
                  </a:lnTo>
                  <a:lnTo>
                    <a:pt x="1234" y="16459"/>
                  </a:lnTo>
                  <a:lnTo>
                    <a:pt x="2030" y="17126"/>
                  </a:lnTo>
                  <a:lnTo>
                    <a:pt x="2337" y="17110"/>
                  </a:lnTo>
                  <a:lnTo>
                    <a:pt x="2683" y="16891"/>
                  </a:lnTo>
                  <a:lnTo>
                    <a:pt x="2958" y="16845"/>
                  </a:lnTo>
                  <a:lnTo>
                    <a:pt x="3114" y="17202"/>
                  </a:lnTo>
                  <a:lnTo>
                    <a:pt x="3257" y="18521"/>
                  </a:lnTo>
                  <a:lnTo>
                    <a:pt x="3297" y="19249"/>
                  </a:lnTo>
                  <a:lnTo>
                    <a:pt x="3323" y="19493"/>
                  </a:lnTo>
                  <a:lnTo>
                    <a:pt x="3421" y="19803"/>
                  </a:lnTo>
                  <a:lnTo>
                    <a:pt x="5333" y="21571"/>
                  </a:lnTo>
                  <a:lnTo>
                    <a:pt x="6065" y="21600"/>
                  </a:lnTo>
                  <a:lnTo>
                    <a:pt x="6834" y="21032"/>
                  </a:lnTo>
                  <a:lnTo>
                    <a:pt x="10000" y="20106"/>
                  </a:lnTo>
                  <a:lnTo>
                    <a:pt x="10868" y="19417"/>
                  </a:lnTo>
                  <a:lnTo>
                    <a:pt x="11052" y="19417"/>
                  </a:lnTo>
                  <a:lnTo>
                    <a:pt x="11339" y="19827"/>
                  </a:lnTo>
                  <a:lnTo>
                    <a:pt x="13166" y="20417"/>
                  </a:lnTo>
                  <a:lnTo>
                    <a:pt x="13546" y="20100"/>
                  </a:lnTo>
                  <a:lnTo>
                    <a:pt x="13813" y="19598"/>
                  </a:lnTo>
                  <a:lnTo>
                    <a:pt x="13892" y="19538"/>
                  </a:lnTo>
                  <a:lnTo>
                    <a:pt x="14132" y="19598"/>
                  </a:lnTo>
                  <a:lnTo>
                    <a:pt x="14393" y="19417"/>
                  </a:lnTo>
                  <a:lnTo>
                    <a:pt x="15230" y="19477"/>
                  </a:lnTo>
                  <a:lnTo>
                    <a:pt x="17475" y="18385"/>
                  </a:lnTo>
                  <a:lnTo>
                    <a:pt x="18043" y="17642"/>
                  </a:lnTo>
                  <a:lnTo>
                    <a:pt x="18381" y="17369"/>
                  </a:lnTo>
                  <a:lnTo>
                    <a:pt x="18546" y="17019"/>
                  </a:lnTo>
                  <a:lnTo>
                    <a:pt x="18676" y="16542"/>
                  </a:lnTo>
                  <a:lnTo>
                    <a:pt x="18689" y="16231"/>
                  </a:lnTo>
                  <a:lnTo>
                    <a:pt x="18623" y="16048"/>
                  </a:lnTo>
                  <a:lnTo>
                    <a:pt x="18336" y="15852"/>
                  </a:lnTo>
                  <a:lnTo>
                    <a:pt x="18350" y="15618"/>
                  </a:lnTo>
                  <a:lnTo>
                    <a:pt x="18492" y="15359"/>
                  </a:lnTo>
                  <a:lnTo>
                    <a:pt x="18670" y="15155"/>
                  </a:lnTo>
                  <a:lnTo>
                    <a:pt x="18976" y="14973"/>
                  </a:lnTo>
                  <a:lnTo>
                    <a:pt x="19140" y="14775"/>
                  </a:lnTo>
                  <a:lnTo>
                    <a:pt x="19289" y="14425"/>
                  </a:lnTo>
                  <a:lnTo>
                    <a:pt x="19223" y="14395"/>
                  </a:lnTo>
                  <a:lnTo>
                    <a:pt x="19172" y="14312"/>
                  </a:lnTo>
                  <a:lnTo>
                    <a:pt x="19133" y="14168"/>
                  </a:lnTo>
                  <a:lnTo>
                    <a:pt x="19106" y="13986"/>
                  </a:lnTo>
                  <a:lnTo>
                    <a:pt x="19146" y="13895"/>
                  </a:lnTo>
                  <a:lnTo>
                    <a:pt x="19211" y="13683"/>
                  </a:lnTo>
                  <a:lnTo>
                    <a:pt x="19249" y="13592"/>
                  </a:lnTo>
                  <a:lnTo>
                    <a:pt x="19133" y="13220"/>
                  </a:lnTo>
                  <a:lnTo>
                    <a:pt x="19093" y="12939"/>
                  </a:lnTo>
                  <a:lnTo>
                    <a:pt x="19126" y="12537"/>
                  </a:lnTo>
                  <a:lnTo>
                    <a:pt x="19159" y="12484"/>
                  </a:lnTo>
                  <a:lnTo>
                    <a:pt x="19420" y="11756"/>
                  </a:lnTo>
                  <a:lnTo>
                    <a:pt x="19420" y="11641"/>
                  </a:lnTo>
                  <a:lnTo>
                    <a:pt x="19439" y="11346"/>
                  </a:lnTo>
                  <a:lnTo>
                    <a:pt x="19550" y="11194"/>
                  </a:lnTo>
                  <a:lnTo>
                    <a:pt x="19564" y="10830"/>
                  </a:lnTo>
                  <a:lnTo>
                    <a:pt x="19505" y="10467"/>
                  </a:lnTo>
                  <a:lnTo>
                    <a:pt x="19400" y="10284"/>
                  </a:lnTo>
                  <a:lnTo>
                    <a:pt x="18160" y="9965"/>
                  </a:lnTo>
                  <a:lnTo>
                    <a:pt x="17735" y="10246"/>
                  </a:lnTo>
                  <a:lnTo>
                    <a:pt x="15882" y="10133"/>
                  </a:lnTo>
                  <a:lnTo>
                    <a:pt x="15764" y="9557"/>
                  </a:lnTo>
                  <a:lnTo>
                    <a:pt x="15726" y="8980"/>
                  </a:lnTo>
                  <a:lnTo>
                    <a:pt x="15216" y="8342"/>
                  </a:lnTo>
                  <a:lnTo>
                    <a:pt x="15242" y="7379"/>
                  </a:lnTo>
                  <a:lnTo>
                    <a:pt x="15686" y="6955"/>
                  </a:lnTo>
                  <a:lnTo>
                    <a:pt x="19394" y="6751"/>
                  </a:lnTo>
                  <a:lnTo>
                    <a:pt x="20086" y="6158"/>
                  </a:lnTo>
                  <a:lnTo>
                    <a:pt x="20830" y="5976"/>
                  </a:lnTo>
                  <a:lnTo>
                    <a:pt x="21182" y="3702"/>
                  </a:lnTo>
                  <a:lnTo>
                    <a:pt x="21600" y="1009"/>
                  </a:lnTo>
                  <a:lnTo>
                    <a:pt x="17592" y="182"/>
                  </a:lnTo>
                  <a:lnTo>
                    <a:pt x="16808" y="940"/>
                  </a:lnTo>
                  <a:lnTo>
                    <a:pt x="16573" y="1061"/>
                  </a:lnTo>
                  <a:lnTo>
                    <a:pt x="15908" y="803"/>
                  </a:lnTo>
                  <a:lnTo>
                    <a:pt x="15844" y="615"/>
                  </a:lnTo>
                  <a:lnTo>
                    <a:pt x="15856" y="441"/>
                  </a:lnTo>
                  <a:lnTo>
                    <a:pt x="15882" y="265"/>
                  </a:lnTo>
                  <a:lnTo>
                    <a:pt x="15902" y="136"/>
                  </a:lnTo>
                  <a:lnTo>
                    <a:pt x="15875" y="83"/>
                  </a:lnTo>
                  <a:lnTo>
                    <a:pt x="14668" y="295"/>
                  </a:lnTo>
                  <a:lnTo>
                    <a:pt x="14302" y="0"/>
                  </a:lnTo>
                  <a:lnTo>
                    <a:pt x="13558" y="410"/>
                  </a:lnTo>
                  <a:lnTo>
                    <a:pt x="12761" y="402"/>
                  </a:lnTo>
                  <a:lnTo>
                    <a:pt x="12025" y="833"/>
                  </a:lnTo>
                  <a:lnTo>
                    <a:pt x="11652" y="1228"/>
                  </a:lnTo>
                  <a:lnTo>
                    <a:pt x="11508" y="1312"/>
                  </a:lnTo>
                  <a:lnTo>
                    <a:pt x="11313" y="1334"/>
                  </a:lnTo>
                  <a:lnTo>
                    <a:pt x="11150" y="1235"/>
                  </a:lnTo>
                  <a:lnTo>
                    <a:pt x="11117" y="971"/>
                  </a:lnTo>
                  <a:lnTo>
                    <a:pt x="11130" y="554"/>
                  </a:lnTo>
                  <a:lnTo>
                    <a:pt x="11000" y="501"/>
                  </a:lnTo>
                  <a:lnTo>
                    <a:pt x="10105" y="1274"/>
                  </a:lnTo>
                  <a:lnTo>
                    <a:pt x="9511" y="1077"/>
                  </a:lnTo>
                  <a:lnTo>
                    <a:pt x="8780" y="1426"/>
                  </a:lnTo>
                  <a:lnTo>
                    <a:pt x="8472" y="1318"/>
                  </a:lnTo>
                  <a:lnTo>
                    <a:pt x="8244" y="1085"/>
                  </a:lnTo>
                  <a:lnTo>
                    <a:pt x="4092" y="2768"/>
                  </a:lnTo>
                  <a:lnTo>
                    <a:pt x="4132" y="2776"/>
                  </a:lnTo>
                  <a:lnTo>
                    <a:pt x="4009" y="2821"/>
                  </a:lnTo>
                  <a:lnTo>
                    <a:pt x="3898" y="3049"/>
                  </a:lnTo>
                  <a:lnTo>
                    <a:pt x="3779" y="3330"/>
                  </a:lnTo>
                  <a:lnTo>
                    <a:pt x="3663" y="3550"/>
                  </a:lnTo>
                  <a:lnTo>
                    <a:pt x="3492" y="3686"/>
                  </a:lnTo>
                  <a:lnTo>
                    <a:pt x="3342" y="3702"/>
                  </a:lnTo>
                  <a:lnTo>
                    <a:pt x="3231" y="3572"/>
                  </a:lnTo>
                  <a:lnTo>
                    <a:pt x="3193" y="3292"/>
                  </a:lnTo>
                  <a:lnTo>
                    <a:pt x="3048" y="2821"/>
                  </a:lnTo>
                  <a:lnTo>
                    <a:pt x="2728" y="2754"/>
                  </a:lnTo>
                  <a:lnTo>
                    <a:pt x="2050" y="3140"/>
                  </a:lnTo>
                  <a:lnTo>
                    <a:pt x="2121" y="3595"/>
                  </a:lnTo>
                  <a:lnTo>
                    <a:pt x="1554" y="4339"/>
                  </a:lnTo>
                  <a:lnTo>
                    <a:pt x="1234" y="4990"/>
                  </a:lnTo>
                  <a:lnTo>
                    <a:pt x="986" y="5871"/>
                  </a:lnTo>
                  <a:lnTo>
                    <a:pt x="894" y="6811"/>
                  </a:lnTo>
                  <a:lnTo>
                    <a:pt x="1013" y="7357"/>
                  </a:lnTo>
                  <a:lnTo>
                    <a:pt x="1364" y="8048"/>
                  </a:lnTo>
                  <a:lnTo>
                    <a:pt x="1195" y="8055"/>
                  </a:lnTo>
                  <a:lnTo>
                    <a:pt x="1089" y="8160"/>
                  </a:lnTo>
                  <a:lnTo>
                    <a:pt x="1013" y="8372"/>
                  </a:lnTo>
                  <a:lnTo>
                    <a:pt x="999" y="8487"/>
                  </a:lnTo>
                  <a:lnTo>
                    <a:pt x="1037" y="8912"/>
                  </a:lnTo>
                  <a:lnTo>
                    <a:pt x="960" y="9375"/>
                  </a:lnTo>
                  <a:lnTo>
                    <a:pt x="816" y="9708"/>
                  </a:lnTo>
                  <a:lnTo>
                    <a:pt x="659" y="9905"/>
                  </a:lnTo>
                  <a:lnTo>
                    <a:pt x="555" y="9965"/>
                  </a:lnTo>
                  <a:lnTo>
                    <a:pt x="627" y="10210"/>
                  </a:lnTo>
                  <a:lnTo>
                    <a:pt x="842" y="10436"/>
                  </a:lnTo>
                  <a:lnTo>
                    <a:pt x="908" y="10687"/>
                  </a:lnTo>
                  <a:lnTo>
                    <a:pt x="861" y="10679"/>
                  </a:lnTo>
                  <a:lnTo>
                    <a:pt x="1156" y="11309"/>
                  </a:lnTo>
                  <a:lnTo>
                    <a:pt x="1221" y="11597"/>
                  </a:lnTo>
                  <a:lnTo>
                    <a:pt x="973" y="11817"/>
                  </a:lnTo>
                  <a:lnTo>
                    <a:pt x="346" y="12104"/>
                  </a:lnTo>
                  <a:lnTo>
                    <a:pt x="85" y="12606"/>
                  </a:lnTo>
                  <a:lnTo>
                    <a:pt x="176" y="12810"/>
                  </a:lnTo>
                  <a:lnTo>
                    <a:pt x="137" y="13242"/>
                  </a:lnTo>
                  <a:lnTo>
                    <a:pt x="45" y="13774"/>
                  </a:lnTo>
                  <a:lnTo>
                    <a:pt x="0" y="14259"/>
                  </a:lnTo>
                  <a:lnTo>
                    <a:pt x="124" y="14669"/>
                  </a:lnTo>
                  <a:cubicBezTo>
                    <a:pt x="124" y="14669"/>
                    <a:pt x="921" y="14744"/>
                    <a:pt x="921" y="14744"/>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5" name="Shape 25"/>
            <p:cNvSpPr/>
            <p:nvPr/>
          </p:nvSpPr>
          <p:spPr>
            <a:xfrm>
              <a:off x="5715351" y="2870373"/>
              <a:ext cx="84577" cy="51608"/>
            </a:xfrm>
            <a:custGeom>
              <a:avLst/>
              <a:gdLst/>
              <a:ahLst/>
              <a:cxnLst>
                <a:cxn ang="0">
                  <a:pos x="wd2" y="hd2"/>
                </a:cxn>
                <a:cxn ang="5400000">
                  <a:pos x="wd2" y="hd2"/>
                </a:cxn>
                <a:cxn ang="10800000">
                  <a:pos x="wd2" y="hd2"/>
                </a:cxn>
                <a:cxn ang="16200000">
                  <a:pos x="wd2" y="hd2"/>
                </a:cxn>
              </a:cxnLst>
              <a:rect l="0" t="0" r="r" b="b"/>
              <a:pathLst>
                <a:path w="21600" h="21600" extrusionOk="0">
                  <a:moveTo>
                    <a:pt x="105" y="15370"/>
                  </a:moveTo>
                  <a:lnTo>
                    <a:pt x="188" y="16811"/>
                  </a:lnTo>
                  <a:lnTo>
                    <a:pt x="490" y="17430"/>
                  </a:lnTo>
                  <a:lnTo>
                    <a:pt x="1229" y="17614"/>
                  </a:lnTo>
                  <a:lnTo>
                    <a:pt x="2760" y="16606"/>
                  </a:lnTo>
                  <a:lnTo>
                    <a:pt x="2971" y="16606"/>
                  </a:lnTo>
                  <a:lnTo>
                    <a:pt x="3110" y="17226"/>
                  </a:lnTo>
                  <a:lnTo>
                    <a:pt x="3088" y="16606"/>
                  </a:lnTo>
                  <a:lnTo>
                    <a:pt x="3207" y="16148"/>
                  </a:lnTo>
                  <a:lnTo>
                    <a:pt x="3383" y="15874"/>
                  </a:lnTo>
                  <a:lnTo>
                    <a:pt x="7134" y="14625"/>
                  </a:lnTo>
                  <a:lnTo>
                    <a:pt x="7862" y="16011"/>
                  </a:lnTo>
                  <a:lnTo>
                    <a:pt x="8140" y="16170"/>
                  </a:lnTo>
                  <a:lnTo>
                    <a:pt x="8170" y="16365"/>
                  </a:lnTo>
                  <a:lnTo>
                    <a:pt x="8456" y="16915"/>
                  </a:lnTo>
                  <a:lnTo>
                    <a:pt x="8546" y="17259"/>
                  </a:lnTo>
                  <a:lnTo>
                    <a:pt x="8505" y="18165"/>
                  </a:lnTo>
                  <a:lnTo>
                    <a:pt x="8505" y="18474"/>
                  </a:lnTo>
                  <a:lnTo>
                    <a:pt x="8617" y="19286"/>
                  </a:lnTo>
                  <a:lnTo>
                    <a:pt x="8868" y="20041"/>
                  </a:lnTo>
                  <a:lnTo>
                    <a:pt x="10964" y="20419"/>
                  </a:lnTo>
                  <a:lnTo>
                    <a:pt x="11048" y="20363"/>
                  </a:lnTo>
                  <a:lnTo>
                    <a:pt x="11146" y="20135"/>
                  </a:lnTo>
                  <a:lnTo>
                    <a:pt x="11230" y="19699"/>
                  </a:lnTo>
                  <a:lnTo>
                    <a:pt x="11258" y="19332"/>
                  </a:lnTo>
                  <a:lnTo>
                    <a:pt x="11167" y="19173"/>
                  </a:lnTo>
                  <a:lnTo>
                    <a:pt x="11160" y="18920"/>
                  </a:lnTo>
                  <a:lnTo>
                    <a:pt x="11405" y="18004"/>
                  </a:lnTo>
                  <a:lnTo>
                    <a:pt x="12152" y="18575"/>
                  </a:lnTo>
                  <a:lnTo>
                    <a:pt x="12467" y="17980"/>
                  </a:lnTo>
                  <a:lnTo>
                    <a:pt x="12376" y="17785"/>
                  </a:lnTo>
                  <a:lnTo>
                    <a:pt x="12299" y="17387"/>
                  </a:lnTo>
                  <a:lnTo>
                    <a:pt x="12236" y="16881"/>
                  </a:lnTo>
                  <a:lnTo>
                    <a:pt x="12208" y="16377"/>
                  </a:lnTo>
                  <a:lnTo>
                    <a:pt x="12419" y="15977"/>
                  </a:lnTo>
                  <a:lnTo>
                    <a:pt x="12845" y="16011"/>
                  </a:lnTo>
                  <a:lnTo>
                    <a:pt x="13270" y="15714"/>
                  </a:lnTo>
                  <a:lnTo>
                    <a:pt x="13955" y="16606"/>
                  </a:lnTo>
                  <a:lnTo>
                    <a:pt x="14298" y="17831"/>
                  </a:lnTo>
                  <a:lnTo>
                    <a:pt x="14613" y="18120"/>
                  </a:lnTo>
                  <a:lnTo>
                    <a:pt x="14730" y="18438"/>
                  </a:lnTo>
                  <a:lnTo>
                    <a:pt x="14647" y="19173"/>
                  </a:lnTo>
                  <a:lnTo>
                    <a:pt x="14738" y="19537"/>
                  </a:lnTo>
                  <a:lnTo>
                    <a:pt x="17631" y="21600"/>
                  </a:lnTo>
                  <a:lnTo>
                    <a:pt x="19763" y="20144"/>
                  </a:lnTo>
                  <a:lnTo>
                    <a:pt x="19819" y="20157"/>
                  </a:lnTo>
                  <a:lnTo>
                    <a:pt x="20413" y="14799"/>
                  </a:lnTo>
                  <a:lnTo>
                    <a:pt x="21509" y="4960"/>
                  </a:lnTo>
                  <a:lnTo>
                    <a:pt x="21600" y="4194"/>
                  </a:lnTo>
                  <a:lnTo>
                    <a:pt x="21475" y="3916"/>
                  </a:lnTo>
                  <a:lnTo>
                    <a:pt x="20888" y="3482"/>
                  </a:lnTo>
                  <a:lnTo>
                    <a:pt x="20441" y="2051"/>
                  </a:lnTo>
                  <a:lnTo>
                    <a:pt x="19784" y="1147"/>
                  </a:lnTo>
                  <a:lnTo>
                    <a:pt x="19657" y="687"/>
                  </a:lnTo>
                  <a:lnTo>
                    <a:pt x="19546" y="70"/>
                  </a:lnTo>
                  <a:lnTo>
                    <a:pt x="17813" y="253"/>
                  </a:lnTo>
                  <a:lnTo>
                    <a:pt x="17770" y="195"/>
                  </a:lnTo>
                  <a:lnTo>
                    <a:pt x="17729" y="45"/>
                  </a:lnTo>
                  <a:lnTo>
                    <a:pt x="17687" y="0"/>
                  </a:lnTo>
                  <a:lnTo>
                    <a:pt x="17534" y="345"/>
                  </a:lnTo>
                  <a:lnTo>
                    <a:pt x="17310" y="528"/>
                  </a:lnTo>
                  <a:lnTo>
                    <a:pt x="16947" y="1055"/>
                  </a:lnTo>
                  <a:lnTo>
                    <a:pt x="16107" y="1328"/>
                  </a:lnTo>
                  <a:lnTo>
                    <a:pt x="15073" y="2359"/>
                  </a:lnTo>
                  <a:lnTo>
                    <a:pt x="14920" y="1993"/>
                  </a:lnTo>
                  <a:lnTo>
                    <a:pt x="14123" y="3092"/>
                  </a:lnTo>
                  <a:lnTo>
                    <a:pt x="13955" y="3436"/>
                  </a:lnTo>
                  <a:lnTo>
                    <a:pt x="13773" y="3998"/>
                  </a:lnTo>
                  <a:lnTo>
                    <a:pt x="13033" y="3986"/>
                  </a:lnTo>
                  <a:lnTo>
                    <a:pt x="13270" y="4994"/>
                  </a:lnTo>
                  <a:lnTo>
                    <a:pt x="12921" y="5693"/>
                  </a:lnTo>
                  <a:lnTo>
                    <a:pt x="10280" y="7616"/>
                  </a:lnTo>
                  <a:lnTo>
                    <a:pt x="9699" y="6917"/>
                  </a:lnTo>
                  <a:lnTo>
                    <a:pt x="9008" y="7124"/>
                  </a:lnTo>
                  <a:lnTo>
                    <a:pt x="8373" y="6712"/>
                  </a:lnTo>
                  <a:lnTo>
                    <a:pt x="7072" y="7112"/>
                  </a:lnTo>
                  <a:lnTo>
                    <a:pt x="6093" y="8108"/>
                  </a:lnTo>
                  <a:lnTo>
                    <a:pt x="4899" y="8397"/>
                  </a:lnTo>
                  <a:lnTo>
                    <a:pt x="4158" y="9335"/>
                  </a:lnTo>
                  <a:lnTo>
                    <a:pt x="1978" y="10766"/>
                  </a:lnTo>
                  <a:lnTo>
                    <a:pt x="1712" y="11292"/>
                  </a:lnTo>
                  <a:lnTo>
                    <a:pt x="1587" y="11465"/>
                  </a:lnTo>
                  <a:lnTo>
                    <a:pt x="1181" y="11499"/>
                  </a:lnTo>
                  <a:lnTo>
                    <a:pt x="1013" y="11820"/>
                  </a:lnTo>
                  <a:lnTo>
                    <a:pt x="1028" y="12094"/>
                  </a:lnTo>
                  <a:lnTo>
                    <a:pt x="986" y="12461"/>
                  </a:lnTo>
                  <a:lnTo>
                    <a:pt x="922" y="12895"/>
                  </a:lnTo>
                  <a:lnTo>
                    <a:pt x="860" y="13376"/>
                  </a:lnTo>
                  <a:lnTo>
                    <a:pt x="0" y="14362"/>
                  </a:lnTo>
                  <a:lnTo>
                    <a:pt x="231" y="15073"/>
                  </a:lnTo>
                  <a:cubicBezTo>
                    <a:pt x="231" y="15073"/>
                    <a:pt x="105" y="15370"/>
                    <a:pt x="105" y="15370"/>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7" name="Shape 27"/>
            <p:cNvSpPr/>
            <p:nvPr/>
          </p:nvSpPr>
          <p:spPr>
            <a:xfrm>
              <a:off x="7920767" y="4456661"/>
              <a:ext cx="973596" cy="887475"/>
            </a:xfrm>
            <a:custGeom>
              <a:avLst/>
              <a:gdLst/>
              <a:ahLst/>
              <a:cxnLst>
                <a:cxn ang="0">
                  <a:pos x="wd2" y="hd2"/>
                </a:cxn>
                <a:cxn ang="5400000">
                  <a:pos x="wd2" y="hd2"/>
                </a:cxn>
                <a:cxn ang="10800000">
                  <a:pos x="wd2" y="hd2"/>
                </a:cxn>
                <a:cxn ang="16200000">
                  <a:pos x="wd2" y="hd2"/>
                </a:cxn>
              </a:cxnLst>
              <a:rect l="0" t="0" r="r" b="b"/>
              <a:pathLst>
                <a:path w="21600" h="21600" extrusionOk="0">
                  <a:moveTo>
                    <a:pt x="21359" y="14138"/>
                  </a:moveTo>
                  <a:lnTo>
                    <a:pt x="21385" y="14101"/>
                  </a:lnTo>
                  <a:lnTo>
                    <a:pt x="21399" y="14057"/>
                  </a:lnTo>
                  <a:lnTo>
                    <a:pt x="21402" y="14008"/>
                  </a:lnTo>
                  <a:lnTo>
                    <a:pt x="21401" y="13955"/>
                  </a:lnTo>
                  <a:lnTo>
                    <a:pt x="21403" y="13937"/>
                  </a:lnTo>
                  <a:lnTo>
                    <a:pt x="21415" y="13887"/>
                  </a:lnTo>
                  <a:lnTo>
                    <a:pt x="21418" y="13829"/>
                  </a:lnTo>
                  <a:lnTo>
                    <a:pt x="21421" y="13813"/>
                  </a:lnTo>
                  <a:lnTo>
                    <a:pt x="21455" y="13766"/>
                  </a:lnTo>
                  <a:lnTo>
                    <a:pt x="21465" y="13676"/>
                  </a:lnTo>
                  <a:lnTo>
                    <a:pt x="21470" y="13660"/>
                  </a:lnTo>
                  <a:lnTo>
                    <a:pt x="21492" y="13636"/>
                  </a:lnTo>
                  <a:lnTo>
                    <a:pt x="21560" y="13502"/>
                  </a:lnTo>
                  <a:lnTo>
                    <a:pt x="21568" y="13462"/>
                  </a:lnTo>
                  <a:lnTo>
                    <a:pt x="21563" y="13415"/>
                  </a:lnTo>
                  <a:lnTo>
                    <a:pt x="21540" y="13361"/>
                  </a:lnTo>
                  <a:lnTo>
                    <a:pt x="21512" y="13339"/>
                  </a:lnTo>
                  <a:lnTo>
                    <a:pt x="21424" y="13318"/>
                  </a:lnTo>
                  <a:lnTo>
                    <a:pt x="21383" y="13302"/>
                  </a:lnTo>
                  <a:lnTo>
                    <a:pt x="21422" y="13278"/>
                  </a:lnTo>
                  <a:lnTo>
                    <a:pt x="21501" y="13266"/>
                  </a:lnTo>
                  <a:lnTo>
                    <a:pt x="21529" y="13241"/>
                  </a:lnTo>
                  <a:lnTo>
                    <a:pt x="21573" y="13158"/>
                  </a:lnTo>
                  <a:lnTo>
                    <a:pt x="21586" y="13106"/>
                  </a:lnTo>
                  <a:lnTo>
                    <a:pt x="21585" y="13033"/>
                  </a:lnTo>
                  <a:lnTo>
                    <a:pt x="21522" y="13018"/>
                  </a:lnTo>
                  <a:lnTo>
                    <a:pt x="21496" y="13006"/>
                  </a:lnTo>
                  <a:lnTo>
                    <a:pt x="21520" y="12959"/>
                  </a:lnTo>
                  <a:lnTo>
                    <a:pt x="21562" y="12938"/>
                  </a:lnTo>
                  <a:lnTo>
                    <a:pt x="21597" y="12908"/>
                  </a:lnTo>
                  <a:lnTo>
                    <a:pt x="21600" y="12833"/>
                  </a:lnTo>
                  <a:lnTo>
                    <a:pt x="21549" y="12798"/>
                  </a:lnTo>
                  <a:lnTo>
                    <a:pt x="21524" y="12772"/>
                  </a:lnTo>
                  <a:lnTo>
                    <a:pt x="21507" y="12733"/>
                  </a:lnTo>
                  <a:lnTo>
                    <a:pt x="21484" y="12664"/>
                  </a:lnTo>
                  <a:lnTo>
                    <a:pt x="21450" y="12683"/>
                  </a:lnTo>
                  <a:lnTo>
                    <a:pt x="21376" y="12682"/>
                  </a:lnTo>
                  <a:lnTo>
                    <a:pt x="21347" y="12696"/>
                  </a:lnTo>
                  <a:lnTo>
                    <a:pt x="21345" y="12671"/>
                  </a:lnTo>
                  <a:lnTo>
                    <a:pt x="21347" y="12643"/>
                  </a:lnTo>
                  <a:lnTo>
                    <a:pt x="21356" y="12627"/>
                  </a:lnTo>
                  <a:lnTo>
                    <a:pt x="21373" y="12643"/>
                  </a:lnTo>
                  <a:lnTo>
                    <a:pt x="21386" y="12647"/>
                  </a:lnTo>
                  <a:lnTo>
                    <a:pt x="21398" y="12632"/>
                  </a:lnTo>
                  <a:lnTo>
                    <a:pt x="21418" y="12596"/>
                  </a:lnTo>
                  <a:lnTo>
                    <a:pt x="21482" y="12569"/>
                  </a:lnTo>
                  <a:lnTo>
                    <a:pt x="21511" y="12551"/>
                  </a:lnTo>
                  <a:lnTo>
                    <a:pt x="21527" y="12514"/>
                  </a:lnTo>
                  <a:lnTo>
                    <a:pt x="21399" y="12508"/>
                  </a:lnTo>
                  <a:lnTo>
                    <a:pt x="21368" y="12514"/>
                  </a:lnTo>
                  <a:lnTo>
                    <a:pt x="21341" y="12536"/>
                  </a:lnTo>
                  <a:lnTo>
                    <a:pt x="21305" y="12601"/>
                  </a:lnTo>
                  <a:lnTo>
                    <a:pt x="21280" y="12629"/>
                  </a:lnTo>
                  <a:lnTo>
                    <a:pt x="21271" y="12591"/>
                  </a:lnTo>
                  <a:lnTo>
                    <a:pt x="21274" y="12560"/>
                  </a:lnTo>
                  <a:lnTo>
                    <a:pt x="21287" y="12535"/>
                  </a:lnTo>
                  <a:lnTo>
                    <a:pt x="21304" y="12518"/>
                  </a:lnTo>
                  <a:lnTo>
                    <a:pt x="21313" y="12495"/>
                  </a:lnTo>
                  <a:lnTo>
                    <a:pt x="21317" y="12460"/>
                  </a:lnTo>
                  <a:lnTo>
                    <a:pt x="21314" y="12428"/>
                  </a:lnTo>
                  <a:lnTo>
                    <a:pt x="21305" y="12421"/>
                  </a:lnTo>
                  <a:lnTo>
                    <a:pt x="21289" y="12441"/>
                  </a:lnTo>
                  <a:lnTo>
                    <a:pt x="21272" y="12490"/>
                  </a:lnTo>
                  <a:lnTo>
                    <a:pt x="21255" y="12507"/>
                  </a:lnTo>
                  <a:lnTo>
                    <a:pt x="21244" y="12507"/>
                  </a:lnTo>
                  <a:lnTo>
                    <a:pt x="21230" y="12490"/>
                  </a:lnTo>
                  <a:lnTo>
                    <a:pt x="21218" y="12486"/>
                  </a:lnTo>
                  <a:lnTo>
                    <a:pt x="21207" y="12490"/>
                  </a:lnTo>
                  <a:lnTo>
                    <a:pt x="21175" y="12518"/>
                  </a:lnTo>
                  <a:lnTo>
                    <a:pt x="21172" y="12506"/>
                  </a:lnTo>
                  <a:lnTo>
                    <a:pt x="21171" y="12504"/>
                  </a:lnTo>
                  <a:lnTo>
                    <a:pt x="21171" y="12502"/>
                  </a:lnTo>
                  <a:lnTo>
                    <a:pt x="21174" y="12493"/>
                  </a:lnTo>
                  <a:lnTo>
                    <a:pt x="21152" y="12493"/>
                  </a:lnTo>
                  <a:lnTo>
                    <a:pt x="21139" y="12504"/>
                  </a:lnTo>
                  <a:lnTo>
                    <a:pt x="21129" y="12521"/>
                  </a:lnTo>
                  <a:lnTo>
                    <a:pt x="21114" y="12537"/>
                  </a:lnTo>
                  <a:lnTo>
                    <a:pt x="21106" y="12523"/>
                  </a:lnTo>
                  <a:lnTo>
                    <a:pt x="21114" y="12493"/>
                  </a:lnTo>
                  <a:lnTo>
                    <a:pt x="21128" y="12461"/>
                  </a:lnTo>
                  <a:lnTo>
                    <a:pt x="21118" y="12444"/>
                  </a:lnTo>
                  <a:lnTo>
                    <a:pt x="20946" y="12516"/>
                  </a:lnTo>
                  <a:lnTo>
                    <a:pt x="20930" y="12511"/>
                  </a:lnTo>
                  <a:lnTo>
                    <a:pt x="20893" y="12483"/>
                  </a:lnTo>
                  <a:lnTo>
                    <a:pt x="20874" y="12479"/>
                  </a:lnTo>
                  <a:lnTo>
                    <a:pt x="20840" y="12490"/>
                  </a:lnTo>
                  <a:lnTo>
                    <a:pt x="20781" y="12482"/>
                  </a:lnTo>
                  <a:lnTo>
                    <a:pt x="20659" y="12548"/>
                  </a:lnTo>
                  <a:lnTo>
                    <a:pt x="20576" y="12550"/>
                  </a:lnTo>
                  <a:lnTo>
                    <a:pt x="20530" y="12537"/>
                  </a:lnTo>
                  <a:lnTo>
                    <a:pt x="20491" y="12509"/>
                  </a:lnTo>
                  <a:lnTo>
                    <a:pt x="20532" y="12490"/>
                  </a:lnTo>
                  <a:lnTo>
                    <a:pt x="20853" y="12463"/>
                  </a:lnTo>
                  <a:lnTo>
                    <a:pt x="20941" y="12430"/>
                  </a:lnTo>
                  <a:lnTo>
                    <a:pt x="21059" y="12420"/>
                  </a:lnTo>
                  <a:lnTo>
                    <a:pt x="21153" y="12388"/>
                  </a:lnTo>
                  <a:lnTo>
                    <a:pt x="21167" y="12374"/>
                  </a:lnTo>
                  <a:lnTo>
                    <a:pt x="21155" y="12345"/>
                  </a:lnTo>
                  <a:lnTo>
                    <a:pt x="21132" y="12326"/>
                  </a:lnTo>
                  <a:lnTo>
                    <a:pt x="21081" y="12319"/>
                  </a:lnTo>
                  <a:lnTo>
                    <a:pt x="21056" y="12300"/>
                  </a:lnTo>
                  <a:lnTo>
                    <a:pt x="21131" y="12238"/>
                  </a:lnTo>
                  <a:lnTo>
                    <a:pt x="21157" y="12238"/>
                  </a:lnTo>
                  <a:lnTo>
                    <a:pt x="21179" y="12245"/>
                  </a:lnTo>
                  <a:lnTo>
                    <a:pt x="21211" y="12248"/>
                  </a:lnTo>
                  <a:lnTo>
                    <a:pt x="21241" y="12248"/>
                  </a:lnTo>
                  <a:lnTo>
                    <a:pt x="21262" y="12240"/>
                  </a:lnTo>
                  <a:lnTo>
                    <a:pt x="21273" y="12207"/>
                  </a:lnTo>
                  <a:lnTo>
                    <a:pt x="21264" y="12166"/>
                  </a:lnTo>
                  <a:lnTo>
                    <a:pt x="21244" y="12134"/>
                  </a:lnTo>
                  <a:lnTo>
                    <a:pt x="21207" y="12124"/>
                  </a:lnTo>
                  <a:lnTo>
                    <a:pt x="21189" y="12047"/>
                  </a:lnTo>
                  <a:lnTo>
                    <a:pt x="21169" y="12018"/>
                  </a:lnTo>
                  <a:lnTo>
                    <a:pt x="21121" y="12032"/>
                  </a:lnTo>
                  <a:lnTo>
                    <a:pt x="21068" y="12080"/>
                  </a:lnTo>
                  <a:lnTo>
                    <a:pt x="21024" y="12105"/>
                  </a:lnTo>
                  <a:lnTo>
                    <a:pt x="20984" y="11986"/>
                  </a:lnTo>
                  <a:lnTo>
                    <a:pt x="20940" y="11997"/>
                  </a:lnTo>
                  <a:lnTo>
                    <a:pt x="20857" y="12075"/>
                  </a:lnTo>
                  <a:lnTo>
                    <a:pt x="20838" y="12014"/>
                  </a:lnTo>
                  <a:lnTo>
                    <a:pt x="20835" y="11997"/>
                  </a:lnTo>
                  <a:lnTo>
                    <a:pt x="20755" y="12106"/>
                  </a:lnTo>
                  <a:lnTo>
                    <a:pt x="20636" y="12169"/>
                  </a:lnTo>
                  <a:lnTo>
                    <a:pt x="20619" y="12171"/>
                  </a:lnTo>
                  <a:lnTo>
                    <a:pt x="20596" y="12165"/>
                  </a:lnTo>
                  <a:lnTo>
                    <a:pt x="20573" y="12155"/>
                  </a:lnTo>
                  <a:lnTo>
                    <a:pt x="20559" y="12143"/>
                  </a:lnTo>
                  <a:lnTo>
                    <a:pt x="20544" y="12134"/>
                  </a:lnTo>
                  <a:lnTo>
                    <a:pt x="20527" y="12144"/>
                  </a:lnTo>
                  <a:lnTo>
                    <a:pt x="20504" y="12172"/>
                  </a:lnTo>
                  <a:lnTo>
                    <a:pt x="20445" y="12195"/>
                  </a:lnTo>
                  <a:lnTo>
                    <a:pt x="20417" y="12216"/>
                  </a:lnTo>
                  <a:lnTo>
                    <a:pt x="20418" y="12248"/>
                  </a:lnTo>
                  <a:lnTo>
                    <a:pt x="20407" y="12266"/>
                  </a:lnTo>
                  <a:lnTo>
                    <a:pt x="20277" y="12354"/>
                  </a:lnTo>
                  <a:lnTo>
                    <a:pt x="20243" y="12358"/>
                  </a:lnTo>
                  <a:lnTo>
                    <a:pt x="20166" y="12352"/>
                  </a:lnTo>
                  <a:lnTo>
                    <a:pt x="20129" y="12359"/>
                  </a:lnTo>
                  <a:lnTo>
                    <a:pt x="20034" y="12424"/>
                  </a:lnTo>
                  <a:lnTo>
                    <a:pt x="20003" y="12433"/>
                  </a:lnTo>
                  <a:lnTo>
                    <a:pt x="19937" y="12421"/>
                  </a:lnTo>
                  <a:lnTo>
                    <a:pt x="19908" y="12423"/>
                  </a:lnTo>
                  <a:lnTo>
                    <a:pt x="19948" y="12394"/>
                  </a:lnTo>
                  <a:lnTo>
                    <a:pt x="19969" y="12388"/>
                  </a:lnTo>
                  <a:lnTo>
                    <a:pt x="19993" y="12396"/>
                  </a:lnTo>
                  <a:lnTo>
                    <a:pt x="20022" y="12399"/>
                  </a:lnTo>
                  <a:lnTo>
                    <a:pt x="20095" y="12332"/>
                  </a:lnTo>
                  <a:lnTo>
                    <a:pt x="20190" y="12302"/>
                  </a:lnTo>
                  <a:lnTo>
                    <a:pt x="20245" y="12300"/>
                  </a:lnTo>
                  <a:lnTo>
                    <a:pt x="20295" y="12316"/>
                  </a:lnTo>
                  <a:lnTo>
                    <a:pt x="20334" y="12306"/>
                  </a:lnTo>
                  <a:lnTo>
                    <a:pt x="20415" y="12144"/>
                  </a:lnTo>
                  <a:lnTo>
                    <a:pt x="20455" y="12112"/>
                  </a:lnTo>
                  <a:lnTo>
                    <a:pt x="20476" y="12103"/>
                  </a:lnTo>
                  <a:lnTo>
                    <a:pt x="20562" y="12095"/>
                  </a:lnTo>
                  <a:lnTo>
                    <a:pt x="20583" y="12083"/>
                  </a:lnTo>
                  <a:lnTo>
                    <a:pt x="20593" y="12058"/>
                  </a:lnTo>
                  <a:lnTo>
                    <a:pt x="20562" y="12035"/>
                  </a:lnTo>
                  <a:lnTo>
                    <a:pt x="20535" y="12035"/>
                  </a:lnTo>
                  <a:lnTo>
                    <a:pt x="20488" y="12066"/>
                  </a:lnTo>
                  <a:lnTo>
                    <a:pt x="20484" y="12034"/>
                  </a:lnTo>
                  <a:lnTo>
                    <a:pt x="20490" y="12008"/>
                  </a:lnTo>
                  <a:lnTo>
                    <a:pt x="20524" y="11915"/>
                  </a:lnTo>
                  <a:lnTo>
                    <a:pt x="20516" y="11907"/>
                  </a:lnTo>
                  <a:lnTo>
                    <a:pt x="20486" y="11893"/>
                  </a:lnTo>
                  <a:lnTo>
                    <a:pt x="20434" y="11886"/>
                  </a:lnTo>
                  <a:lnTo>
                    <a:pt x="20384" y="11907"/>
                  </a:lnTo>
                  <a:lnTo>
                    <a:pt x="20298" y="11973"/>
                  </a:lnTo>
                  <a:lnTo>
                    <a:pt x="20308" y="11910"/>
                  </a:lnTo>
                  <a:lnTo>
                    <a:pt x="20371" y="11871"/>
                  </a:lnTo>
                  <a:lnTo>
                    <a:pt x="20507" y="11839"/>
                  </a:lnTo>
                  <a:lnTo>
                    <a:pt x="20523" y="11830"/>
                  </a:lnTo>
                  <a:lnTo>
                    <a:pt x="20530" y="11821"/>
                  </a:lnTo>
                  <a:lnTo>
                    <a:pt x="20541" y="11819"/>
                  </a:lnTo>
                  <a:lnTo>
                    <a:pt x="20588" y="11838"/>
                  </a:lnTo>
                  <a:lnTo>
                    <a:pt x="20607" y="11842"/>
                  </a:lnTo>
                  <a:lnTo>
                    <a:pt x="20623" y="11841"/>
                  </a:lnTo>
                  <a:lnTo>
                    <a:pt x="20639" y="11837"/>
                  </a:lnTo>
                  <a:lnTo>
                    <a:pt x="20687" y="11785"/>
                  </a:lnTo>
                  <a:lnTo>
                    <a:pt x="20717" y="11772"/>
                  </a:lnTo>
                  <a:lnTo>
                    <a:pt x="20758" y="11795"/>
                  </a:lnTo>
                  <a:lnTo>
                    <a:pt x="20762" y="11769"/>
                  </a:lnTo>
                  <a:lnTo>
                    <a:pt x="20777" y="11721"/>
                  </a:lnTo>
                  <a:lnTo>
                    <a:pt x="20778" y="11686"/>
                  </a:lnTo>
                  <a:lnTo>
                    <a:pt x="20767" y="11689"/>
                  </a:lnTo>
                  <a:lnTo>
                    <a:pt x="20746" y="11690"/>
                  </a:lnTo>
                  <a:lnTo>
                    <a:pt x="20735" y="11694"/>
                  </a:lnTo>
                  <a:lnTo>
                    <a:pt x="20744" y="11674"/>
                  </a:lnTo>
                  <a:lnTo>
                    <a:pt x="20755" y="11657"/>
                  </a:lnTo>
                  <a:lnTo>
                    <a:pt x="20761" y="11638"/>
                  </a:lnTo>
                  <a:lnTo>
                    <a:pt x="20755" y="11609"/>
                  </a:lnTo>
                  <a:lnTo>
                    <a:pt x="20726" y="11618"/>
                  </a:lnTo>
                  <a:lnTo>
                    <a:pt x="20668" y="11577"/>
                  </a:lnTo>
                  <a:lnTo>
                    <a:pt x="20634" y="11581"/>
                  </a:lnTo>
                  <a:lnTo>
                    <a:pt x="20526" y="11661"/>
                  </a:lnTo>
                  <a:lnTo>
                    <a:pt x="20486" y="11712"/>
                  </a:lnTo>
                  <a:lnTo>
                    <a:pt x="20464" y="11730"/>
                  </a:lnTo>
                  <a:lnTo>
                    <a:pt x="20431" y="11733"/>
                  </a:lnTo>
                  <a:lnTo>
                    <a:pt x="20398" y="11717"/>
                  </a:lnTo>
                  <a:lnTo>
                    <a:pt x="20366" y="11698"/>
                  </a:lnTo>
                  <a:lnTo>
                    <a:pt x="20336" y="11690"/>
                  </a:lnTo>
                  <a:lnTo>
                    <a:pt x="20308" y="11708"/>
                  </a:lnTo>
                  <a:lnTo>
                    <a:pt x="20303" y="11692"/>
                  </a:lnTo>
                  <a:lnTo>
                    <a:pt x="20300" y="11688"/>
                  </a:lnTo>
                  <a:lnTo>
                    <a:pt x="20296" y="11686"/>
                  </a:lnTo>
                  <a:lnTo>
                    <a:pt x="20289" y="11677"/>
                  </a:lnTo>
                  <a:lnTo>
                    <a:pt x="20296" y="11671"/>
                  </a:lnTo>
                  <a:lnTo>
                    <a:pt x="20247" y="11637"/>
                  </a:lnTo>
                  <a:lnTo>
                    <a:pt x="20205" y="11632"/>
                  </a:lnTo>
                  <a:lnTo>
                    <a:pt x="20130" y="11654"/>
                  </a:lnTo>
                  <a:lnTo>
                    <a:pt x="20081" y="11651"/>
                  </a:lnTo>
                  <a:lnTo>
                    <a:pt x="20029" y="11628"/>
                  </a:lnTo>
                  <a:lnTo>
                    <a:pt x="20005" y="11600"/>
                  </a:lnTo>
                  <a:lnTo>
                    <a:pt x="20037" y="11581"/>
                  </a:lnTo>
                  <a:lnTo>
                    <a:pt x="20155" y="11554"/>
                  </a:lnTo>
                  <a:lnTo>
                    <a:pt x="20219" y="11563"/>
                  </a:lnTo>
                  <a:lnTo>
                    <a:pt x="20255" y="11553"/>
                  </a:lnTo>
                  <a:lnTo>
                    <a:pt x="20290" y="11527"/>
                  </a:lnTo>
                  <a:lnTo>
                    <a:pt x="20315" y="11487"/>
                  </a:lnTo>
                  <a:lnTo>
                    <a:pt x="20324" y="11440"/>
                  </a:lnTo>
                  <a:lnTo>
                    <a:pt x="20234" y="11507"/>
                  </a:lnTo>
                  <a:lnTo>
                    <a:pt x="20226" y="11474"/>
                  </a:lnTo>
                  <a:lnTo>
                    <a:pt x="20235" y="11446"/>
                  </a:lnTo>
                  <a:lnTo>
                    <a:pt x="20252" y="11424"/>
                  </a:lnTo>
                  <a:lnTo>
                    <a:pt x="20316" y="11377"/>
                  </a:lnTo>
                  <a:lnTo>
                    <a:pt x="20328" y="11365"/>
                  </a:lnTo>
                  <a:lnTo>
                    <a:pt x="20332" y="11355"/>
                  </a:lnTo>
                  <a:lnTo>
                    <a:pt x="20335" y="11325"/>
                  </a:lnTo>
                  <a:lnTo>
                    <a:pt x="20339" y="11309"/>
                  </a:lnTo>
                  <a:lnTo>
                    <a:pt x="20388" y="11279"/>
                  </a:lnTo>
                  <a:lnTo>
                    <a:pt x="20411" y="11256"/>
                  </a:lnTo>
                  <a:lnTo>
                    <a:pt x="20408" y="11223"/>
                  </a:lnTo>
                  <a:lnTo>
                    <a:pt x="20372" y="11172"/>
                  </a:lnTo>
                  <a:lnTo>
                    <a:pt x="20343" y="11148"/>
                  </a:lnTo>
                  <a:lnTo>
                    <a:pt x="20274" y="11122"/>
                  </a:lnTo>
                  <a:lnTo>
                    <a:pt x="20249" y="11058"/>
                  </a:lnTo>
                  <a:lnTo>
                    <a:pt x="20206" y="11050"/>
                  </a:lnTo>
                  <a:lnTo>
                    <a:pt x="20156" y="11062"/>
                  </a:lnTo>
                  <a:lnTo>
                    <a:pt x="20113" y="11055"/>
                  </a:lnTo>
                  <a:lnTo>
                    <a:pt x="20119" y="11045"/>
                  </a:lnTo>
                  <a:lnTo>
                    <a:pt x="20122" y="11034"/>
                  </a:lnTo>
                  <a:lnTo>
                    <a:pt x="20127" y="11023"/>
                  </a:lnTo>
                  <a:lnTo>
                    <a:pt x="20137" y="11016"/>
                  </a:lnTo>
                  <a:lnTo>
                    <a:pt x="20079" y="10979"/>
                  </a:lnTo>
                  <a:lnTo>
                    <a:pt x="20019" y="10986"/>
                  </a:lnTo>
                  <a:lnTo>
                    <a:pt x="19872" y="11062"/>
                  </a:lnTo>
                  <a:lnTo>
                    <a:pt x="19864" y="11085"/>
                  </a:lnTo>
                  <a:lnTo>
                    <a:pt x="19857" y="11167"/>
                  </a:lnTo>
                  <a:lnTo>
                    <a:pt x="19850" y="11193"/>
                  </a:lnTo>
                  <a:lnTo>
                    <a:pt x="19831" y="11200"/>
                  </a:lnTo>
                  <a:lnTo>
                    <a:pt x="19793" y="11179"/>
                  </a:lnTo>
                  <a:lnTo>
                    <a:pt x="19812" y="11160"/>
                  </a:lnTo>
                  <a:lnTo>
                    <a:pt x="19819" y="11127"/>
                  </a:lnTo>
                  <a:lnTo>
                    <a:pt x="19816" y="11088"/>
                  </a:lnTo>
                  <a:lnTo>
                    <a:pt x="19809" y="11047"/>
                  </a:lnTo>
                  <a:lnTo>
                    <a:pt x="19724" y="11087"/>
                  </a:lnTo>
                  <a:lnTo>
                    <a:pt x="19701" y="11107"/>
                  </a:lnTo>
                  <a:lnTo>
                    <a:pt x="19690" y="11090"/>
                  </a:lnTo>
                  <a:lnTo>
                    <a:pt x="19808" y="10978"/>
                  </a:lnTo>
                  <a:lnTo>
                    <a:pt x="19844" y="10962"/>
                  </a:lnTo>
                  <a:lnTo>
                    <a:pt x="19925" y="10951"/>
                  </a:lnTo>
                  <a:lnTo>
                    <a:pt x="19961" y="10934"/>
                  </a:lnTo>
                  <a:lnTo>
                    <a:pt x="19986" y="10904"/>
                  </a:lnTo>
                  <a:lnTo>
                    <a:pt x="20001" y="10856"/>
                  </a:lnTo>
                  <a:lnTo>
                    <a:pt x="19999" y="10799"/>
                  </a:lnTo>
                  <a:lnTo>
                    <a:pt x="19977" y="10735"/>
                  </a:lnTo>
                  <a:lnTo>
                    <a:pt x="19948" y="10708"/>
                  </a:lnTo>
                  <a:lnTo>
                    <a:pt x="19911" y="10698"/>
                  </a:lnTo>
                  <a:lnTo>
                    <a:pt x="19873" y="10701"/>
                  </a:lnTo>
                  <a:lnTo>
                    <a:pt x="19846" y="10717"/>
                  </a:lnTo>
                  <a:lnTo>
                    <a:pt x="19835" y="10699"/>
                  </a:lnTo>
                  <a:lnTo>
                    <a:pt x="19874" y="10677"/>
                  </a:lnTo>
                  <a:lnTo>
                    <a:pt x="19971" y="10666"/>
                  </a:lnTo>
                  <a:lnTo>
                    <a:pt x="20006" y="10643"/>
                  </a:lnTo>
                  <a:lnTo>
                    <a:pt x="20018" y="10607"/>
                  </a:lnTo>
                  <a:lnTo>
                    <a:pt x="20034" y="10457"/>
                  </a:lnTo>
                  <a:lnTo>
                    <a:pt x="19971" y="10433"/>
                  </a:lnTo>
                  <a:lnTo>
                    <a:pt x="19976" y="10404"/>
                  </a:lnTo>
                  <a:lnTo>
                    <a:pt x="19962" y="10401"/>
                  </a:lnTo>
                  <a:lnTo>
                    <a:pt x="19922" y="10422"/>
                  </a:lnTo>
                  <a:lnTo>
                    <a:pt x="19902" y="10425"/>
                  </a:lnTo>
                  <a:lnTo>
                    <a:pt x="19872" y="10414"/>
                  </a:lnTo>
                  <a:lnTo>
                    <a:pt x="19842" y="10398"/>
                  </a:lnTo>
                  <a:lnTo>
                    <a:pt x="19819" y="10381"/>
                  </a:lnTo>
                  <a:lnTo>
                    <a:pt x="19847" y="10369"/>
                  </a:lnTo>
                  <a:lnTo>
                    <a:pt x="19872" y="10369"/>
                  </a:lnTo>
                  <a:lnTo>
                    <a:pt x="19890" y="10358"/>
                  </a:lnTo>
                  <a:lnTo>
                    <a:pt x="19893" y="10315"/>
                  </a:lnTo>
                  <a:lnTo>
                    <a:pt x="19888" y="10237"/>
                  </a:lnTo>
                  <a:lnTo>
                    <a:pt x="19876" y="10197"/>
                  </a:lnTo>
                  <a:lnTo>
                    <a:pt x="19853" y="10193"/>
                  </a:lnTo>
                  <a:lnTo>
                    <a:pt x="19837" y="10213"/>
                  </a:lnTo>
                  <a:lnTo>
                    <a:pt x="19842" y="10233"/>
                  </a:lnTo>
                  <a:lnTo>
                    <a:pt x="19850" y="10257"/>
                  </a:lnTo>
                  <a:lnTo>
                    <a:pt x="19847" y="10289"/>
                  </a:lnTo>
                  <a:lnTo>
                    <a:pt x="19830" y="10307"/>
                  </a:lnTo>
                  <a:lnTo>
                    <a:pt x="19746" y="10321"/>
                  </a:lnTo>
                  <a:lnTo>
                    <a:pt x="19754" y="10283"/>
                  </a:lnTo>
                  <a:lnTo>
                    <a:pt x="19769" y="10240"/>
                  </a:lnTo>
                  <a:lnTo>
                    <a:pt x="19766" y="10198"/>
                  </a:lnTo>
                  <a:lnTo>
                    <a:pt x="19724" y="10160"/>
                  </a:lnTo>
                  <a:lnTo>
                    <a:pt x="19692" y="10161"/>
                  </a:lnTo>
                  <a:lnTo>
                    <a:pt x="19634" y="10213"/>
                  </a:lnTo>
                  <a:lnTo>
                    <a:pt x="19600" y="10219"/>
                  </a:lnTo>
                  <a:lnTo>
                    <a:pt x="19611" y="10191"/>
                  </a:lnTo>
                  <a:lnTo>
                    <a:pt x="19689" y="10082"/>
                  </a:lnTo>
                  <a:lnTo>
                    <a:pt x="19689" y="10071"/>
                  </a:lnTo>
                  <a:lnTo>
                    <a:pt x="19669" y="10063"/>
                  </a:lnTo>
                  <a:lnTo>
                    <a:pt x="19641" y="10057"/>
                  </a:lnTo>
                  <a:lnTo>
                    <a:pt x="19620" y="10059"/>
                  </a:lnTo>
                  <a:lnTo>
                    <a:pt x="19564" y="10101"/>
                  </a:lnTo>
                  <a:lnTo>
                    <a:pt x="19572" y="10068"/>
                  </a:lnTo>
                  <a:lnTo>
                    <a:pt x="19585" y="10040"/>
                  </a:lnTo>
                  <a:lnTo>
                    <a:pt x="19575" y="10024"/>
                  </a:lnTo>
                  <a:lnTo>
                    <a:pt x="19490" y="10011"/>
                  </a:lnTo>
                  <a:lnTo>
                    <a:pt x="19451" y="10015"/>
                  </a:lnTo>
                  <a:lnTo>
                    <a:pt x="19421" y="10045"/>
                  </a:lnTo>
                  <a:lnTo>
                    <a:pt x="19413" y="10091"/>
                  </a:lnTo>
                  <a:lnTo>
                    <a:pt x="19410" y="10140"/>
                  </a:lnTo>
                  <a:lnTo>
                    <a:pt x="19395" y="10179"/>
                  </a:lnTo>
                  <a:lnTo>
                    <a:pt x="19356" y="10189"/>
                  </a:lnTo>
                  <a:lnTo>
                    <a:pt x="19356" y="10143"/>
                  </a:lnTo>
                  <a:lnTo>
                    <a:pt x="19365" y="10104"/>
                  </a:lnTo>
                  <a:lnTo>
                    <a:pt x="19395" y="10040"/>
                  </a:lnTo>
                  <a:lnTo>
                    <a:pt x="19386" y="10026"/>
                  </a:lnTo>
                  <a:lnTo>
                    <a:pt x="19300" y="10029"/>
                  </a:lnTo>
                  <a:lnTo>
                    <a:pt x="19274" y="10037"/>
                  </a:lnTo>
                  <a:lnTo>
                    <a:pt x="19238" y="9969"/>
                  </a:lnTo>
                  <a:lnTo>
                    <a:pt x="19187" y="9948"/>
                  </a:lnTo>
                  <a:lnTo>
                    <a:pt x="18881" y="9978"/>
                  </a:lnTo>
                  <a:lnTo>
                    <a:pt x="18829" y="9957"/>
                  </a:lnTo>
                  <a:lnTo>
                    <a:pt x="18847" y="9920"/>
                  </a:lnTo>
                  <a:lnTo>
                    <a:pt x="18897" y="9883"/>
                  </a:lnTo>
                  <a:lnTo>
                    <a:pt x="19070" y="9805"/>
                  </a:lnTo>
                  <a:lnTo>
                    <a:pt x="19118" y="9802"/>
                  </a:lnTo>
                  <a:lnTo>
                    <a:pt x="19108" y="9830"/>
                  </a:lnTo>
                  <a:lnTo>
                    <a:pt x="19103" y="9837"/>
                  </a:lnTo>
                  <a:lnTo>
                    <a:pt x="19120" y="9840"/>
                  </a:lnTo>
                  <a:lnTo>
                    <a:pt x="19136" y="9836"/>
                  </a:lnTo>
                  <a:lnTo>
                    <a:pt x="19149" y="9828"/>
                  </a:lnTo>
                  <a:lnTo>
                    <a:pt x="19161" y="9816"/>
                  </a:lnTo>
                  <a:lnTo>
                    <a:pt x="19171" y="9844"/>
                  </a:lnTo>
                  <a:lnTo>
                    <a:pt x="19174" y="9854"/>
                  </a:lnTo>
                  <a:lnTo>
                    <a:pt x="19195" y="9855"/>
                  </a:lnTo>
                  <a:lnTo>
                    <a:pt x="19204" y="9843"/>
                  </a:lnTo>
                  <a:lnTo>
                    <a:pt x="19205" y="9819"/>
                  </a:lnTo>
                  <a:lnTo>
                    <a:pt x="19203" y="9786"/>
                  </a:lnTo>
                  <a:lnTo>
                    <a:pt x="19195" y="9785"/>
                  </a:lnTo>
                  <a:lnTo>
                    <a:pt x="19193" y="9784"/>
                  </a:lnTo>
                  <a:lnTo>
                    <a:pt x="19191" y="9782"/>
                  </a:lnTo>
                  <a:lnTo>
                    <a:pt x="19184" y="9776"/>
                  </a:lnTo>
                  <a:lnTo>
                    <a:pt x="19184" y="9764"/>
                  </a:lnTo>
                  <a:lnTo>
                    <a:pt x="19181" y="9743"/>
                  </a:lnTo>
                  <a:lnTo>
                    <a:pt x="19180" y="9730"/>
                  </a:lnTo>
                  <a:lnTo>
                    <a:pt x="19171" y="9716"/>
                  </a:lnTo>
                  <a:lnTo>
                    <a:pt x="19060" y="9694"/>
                  </a:lnTo>
                  <a:lnTo>
                    <a:pt x="19027" y="9704"/>
                  </a:lnTo>
                  <a:lnTo>
                    <a:pt x="18953" y="9759"/>
                  </a:lnTo>
                  <a:lnTo>
                    <a:pt x="18935" y="9766"/>
                  </a:lnTo>
                  <a:lnTo>
                    <a:pt x="18919" y="9764"/>
                  </a:lnTo>
                  <a:lnTo>
                    <a:pt x="18904" y="9760"/>
                  </a:lnTo>
                  <a:lnTo>
                    <a:pt x="18889" y="9760"/>
                  </a:lnTo>
                  <a:lnTo>
                    <a:pt x="18859" y="9778"/>
                  </a:lnTo>
                  <a:lnTo>
                    <a:pt x="18828" y="9841"/>
                  </a:lnTo>
                  <a:lnTo>
                    <a:pt x="18800" y="9873"/>
                  </a:lnTo>
                  <a:lnTo>
                    <a:pt x="18695" y="9929"/>
                  </a:lnTo>
                  <a:lnTo>
                    <a:pt x="18661" y="9929"/>
                  </a:lnTo>
                  <a:lnTo>
                    <a:pt x="18678" y="9894"/>
                  </a:lnTo>
                  <a:lnTo>
                    <a:pt x="18744" y="9869"/>
                  </a:lnTo>
                  <a:lnTo>
                    <a:pt x="18759" y="9835"/>
                  </a:lnTo>
                  <a:lnTo>
                    <a:pt x="18716" y="9826"/>
                  </a:lnTo>
                  <a:lnTo>
                    <a:pt x="18657" y="9824"/>
                  </a:lnTo>
                  <a:lnTo>
                    <a:pt x="18607" y="9838"/>
                  </a:lnTo>
                  <a:lnTo>
                    <a:pt x="18589" y="9878"/>
                  </a:lnTo>
                  <a:lnTo>
                    <a:pt x="18575" y="9925"/>
                  </a:lnTo>
                  <a:lnTo>
                    <a:pt x="18537" y="9955"/>
                  </a:lnTo>
                  <a:lnTo>
                    <a:pt x="18299" y="10033"/>
                  </a:lnTo>
                  <a:lnTo>
                    <a:pt x="18235" y="10030"/>
                  </a:lnTo>
                  <a:lnTo>
                    <a:pt x="18122" y="10060"/>
                  </a:lnTo>
                  <a:lnTo>
                    <a:pt x="18085" y="10049"/>
                  </a:lnTo>
                  <a:lnTo>
                    <a:pt x="18241" y="9964"/>
                  </a:lnTo>
                  <a:lnTo>
                    <a:pt x="18251" y="9951"/>
                  </a:lnTo>
                  <a:lnTo>
                    <a:pt x="18251" y="9936"/>
                  </a:lnTo>
                  <a:lnTo>
                    <a:pt x="18245" y="9895"/>
                  </a:lnTo>
                  <a:lnTo>
                    <a:pt x="18267" y="9830"/>
                  </a:lnTo>
                  <a:lnTo>
                    <a:pt x="18314" y="9765"/>
                  </a:lnTo>
                  <a:lnTo>
                    <a:pt x="18392" y="9706"/>
                  </a:lnTo>
                  <a:lnTo>
                    <a:pt x="18402" y="9678"/>
                  </a:lnTo>
                  <a:lnTo>
                    <a:pt x="18362" y="9669"/>
                  </a:lnTo>
                  <a:lnTo>
                    <a:pt x="18348" y="9670"/>
                  </a:lnTo>
                  <a:lnTo>
                    <a:pt x="18350" y="9629"/>
                  </a:lnTo>
                  <a:lnTo>
                    <a:pt x="18315" y="9606"/>
                  </a:lnTo>
                  <a:lnTo>
                    <a:pt x="18231" y="9591"/>
                  </a:lnTo>
                  <a:lnTo>
                    <a:pt x="18210" y="9642"/>
                  </a:lnTo>
                  <a:lnTo>
                    <a:pt x="18195" y="9661"/>
                  </a:lnTo>
                  <a:lnTo>
                    <a:pt x="18173" y="9681"/>
                  </a:lnTo>
                  <a:lnTo>
                    <a:pt x="18161" y="9709"/>
                  </a:lnTo>
                  <a:lnTo>
                    <a:pt x="18156" y="9747"/>
                  </a:lnTo>
                  <a:lnTo>
                    <a:pt x="18142" y="9770"/>
                  </a:lnTo>
                  <a:lnTo>
                    <a:pt x="18106" y="9753"/>
                  </a:lnTo>
                  <a:lnTo>
                    <a:pt x="18097" y="9759"/>
                  </a:lnTo>
                  <a:lnTo>
                    <a:pt x="18106" y="9768"/>
                  </a:lnTo>
                  <a:lnTo>
                    <a:pt x="18135" y="9801"/>
                  </a:lnTo>
                  <a:lnTo>
                    <a:pt x="18110" y="9820"/>
                  </a:lnTo>
                  <a:lnTo>
                    <a:pt x="18121" y="9837"/>
                  </a:lnTo>
                  <a:lnTo>
                    <a:pt x="18136" y="9840"/>
                  </a:lnTo>
                  <a:lnTo>
                    <a:pt x="18173" y="9854"/>
                  </a:lnTo>
                  <a:lnTo>
                    <a:pt x="18192" y="9855"/>
                  </a:lnTo>
                  <a:lnTo>
                    <a:pt x="18202" y="9871"/>
                  </a:lnTo>
                  <a:lnTo>
                    <a:pt x="18138" y="9900"/>
                  </a:lnTo>
                  <a:lnTo>
                    <a:pt x="18005" y="9885"/>
                  </a:lnTo>
                  <a:lnTo>
                    <a:pt x="17963" y="9927"/>
                  </a:lnTo>
                  <a:lnTo>
                    <a:pt x="17988" y="9934"/>
                  </a:lnTo>
                  <a:lnTo>
                    <a:pt x="17997" y="9956"/>
                  </a:lnTo>
                  <a:lnTo>
                    <a:pt x="17991" y="9980"/>
                  </a:lnTo>
                  <a:lnTo>
                    <a:pt x="17970" y="9994"/>
                  </a:lnTo>
                  <a:lnTo>
                    <a:pt x="17977" y="9988"/>
                  </a:lnTo>
                  <a:lnTo>
                    <a:pt x="17960" y="9985"/>
                  </a:lnTo>
                  <a:lnTo>
                    <a:pt x="17950" y="9989"/>
                  </a:lnTo>
                  <a:lnTo>
                    <a:pt x="17947" y="10002"/>
                  </a:lnTo>
                  <a:lnTo>
                    <a:pt x="17954" y="10028"/>
                  </a:lnTo>
                  <a:lnTo>
                    <a:pt x="17914" y="10016"/>
                  </a:lnTo>
                  <a:lnTo>
                    <a:pt x="17893" y="10031"/>
                  </a:lnTo>
                  <a:lnTo>
                    <a:pt x="17872" y="10088"/>
                  </a:lnTo>
                  <a:lnTo>
                    <a:pt x="17848" y="10109"/>
                  </a:lnTo>
                  <a:lnTo>
                    <a:pt x="17786" y="10113"/>
                  </a:lnTo>
                  <a:lnTo>
                    <a:pt x="17754" y="10125"/>
                  </a:lnTo>
                  <a:lnTo>
                    <a:pt x="17721" y="10176"/>
                  </a:lnTo>
                  <a:lnTo>
                    <a:pt x="17714" y="10245"/>
                  </a:lnTo>
                  <a:lnTo>
                    <a:pt x="17715" y="10322"/>
                  </a:lnTo>
                  <a:lnTo>
                    <a:pt x="17705" y="10394"/>
                  </a:lnTo>
                  <a:lnTo>
                    <a:pt x="17738" y="10426"/>
                  </a:lnTo>
                  <a:lnTo>
                    <a:pt x="17740" y="10469"/>
                  </a:lnTo>
                  <a:lnTo>
                    <a:pt x="17723" y="10510"/>
                  </a:lnTo>
                  <a:lnTo>
                    <a:pt x="17701" y="10535"/>
                  </a:lnTo>
                  <a:lnTo>
                    <a:pt x="17693" y="10557"/>
                  </a:lnTo>
                  <a:lnTo>
                    <a:pt x="17705" y="10585"/>
                  </a:lnTo>
                  <a:lnTo>
                    <a:pt x="17743" y="10634"/>
                  </a:lnTo>
                  <a:lnTo>
                    <a:pt x="17744" y="10649"/>
                  </a:lnTo>
                  <a:lnTo>
                    <a:pt x="17735" y="10723"/>
                  </a:lnTo>
                  <a:lnTo>
                    <a:pt x="17746" y="10686"/>
                  </a:lnTo>
                  <a:lnTo>
                    <a:pt x="17770" y="10696"/>
                  </a:lnTo>
                  <a:lnTo>
                    <a:pt x="17789" y="10726"/>
                  </a:lnTo>
                  <a:lnTo>
                    <a:pt x="17783" y="10754"/>
                  </a:lnTo>
                  <a:lnTo>
                    <a:pt x="17773" y="10773"/>
                  </a:lnTo>
                  <a:lnTo>
                    <a:pt x="17715" y="10986"/>
                  </a:lnTo>
                  <a:lnTo>
                    <a:pt x="17715" y="11054"/>
                  </a:lnTo>
                  <a:lnTo>
                    <a:pt x="17759" y="11096"/>
                  </a:lnTo>
                  <a:lnTo>
                    <a:pt x="17769" y="11114"/>
                  </a:lnTo>
                  <a:lnTo>
                    <a:pt x="17754" y="11130"/>
                  </a:lnTo>
                  <a:lnTo>
                    <a:pt x="17715" y="11135"/>
                  </a:lnTo>
                  <a:lnTo>
                    <a:pt x="17696" y="11141"/>
                  </a:lnTo>
                  <a:lnTo>
                    <a:pt x="17686" y="11155"/>
                  </a:lnTo>
                  <a:lnTo>
                    <a:pt x="17672" y="11196"/>
                  </a:lnTo>
                  <a:lnTo>
                    <a:pt x="17662" y="11212"/>
                  </a:lnTo>
                  <a:lnTo>
                    <a:pt x="17659" y="11164"/>
                  </a:lnTo>
                  <a:lnTo>
                    <a:pt x="17669" y="11069"/>
                  </a:lnTo>
                  <a:lnTo>
                    <a:pt x="17658" y="11007"/>
                  </a:lnTo>
                  <a:lnTo>
                    <a:pt x="17633" y="10947"/>
                  </a:lnTo>
                  <a:lnTo>
                    <a:pt x="17606" y="10911"/>
                  </a:lnTo>
                  <a:lnTo>
                    <a:pt x="17578" y="10903"/>
                  </a:lnTo>
                  <a:lnTo>
                    <a:pt x="17549" y="10923"/>
                  </a:lnTo>
                  <a:lnTo>
                    <a:pt x="17533" y="10835"/>
                  </a:lnTo>
                  <a:lnTo>
                    <a:pt x="17521" y="10801"/>
                  </a:lnTo>
                  <a:lnTo>
                    <a:pt x="17508" y="10813"/>
                  </a:lnTo>
                  <a:lnTo>
                    <a:pt x="17488" y="10807"/>
                  </a:lnTo>
                  <a:lnTo>
                    <a:pt x="17418" y="10800"/>
                  </a:lnTo>
                  <a:lnTo>
                    <a:pt x="17404" y="10808"/>
                  </a:lnTo>
                  <a:lnTo>
                    <a:pt x="17398" y="10831"/>
                  </a:lnTo>
                  <a:lnTo>
                    <a:pt x="17379" y="10855"/>
                  </a:lnTo>
                  <a:lnTo>
                    <a:pt x="17339" y="10887"/>
                  </a:lnTo>
                  <a:lnTo>
                    <a:pt x="17339" y="10866"/>
                  </a:lnTo>
                  <a:lnTo>
                    <a:pt x="17336" y="10847"/>
                  </a:lnTo>
                  <a:lnTo>
                    <a:pt x="17326" y="10831"/>
                  </a:lnTo>
                  <a:lnTo>
                    <a:pt x="17310" y="10816"/>
                  </a:lnTo>
                  <a:lnTo>
                    <a:pt x="17279" y="10912"/>
                  </a:lnTo>
                  <a:lnTo>
                    <a:pt x="17234" y="10987"/>
                  </a:lnTo>
                  <a:lnTo>
                    <a:pt x="17223" y="10877"/>
                  </a:lnTo>
                  <a:lnTo>
                    <a:pt x="17264" y="10771"/>
                  </a:lnTo>
                  <a:lnTo>
                    <a:pt x="17375" y="10610"/>
                  </a:lnTo>
                  <a:lnTo>
                    <a:pt x="17421" y="10455"/>
                  </a:lnTo>
                  <a:lnTo>
                    <a:pt x="17469" y="10385"/>
                  </a:lnTo>
                  <a:lnTo>
                    <a:pt x="17501" y="10293"/>
                  </a:lnTo>
                  <a:lnTo>
                    <a:pt x="17533" y="10264"/>
                  </a:lnTo>
                  <a:lnTo>
                    <a:pt x="17522" y="10246"/>
                  </a:lnTo>
                  <a:lnTo>
                    <a:pt x="17483" y="10243"/>
                  </a:lnTo>
                  <a:lnTo>
                    <a:pt x="17452" y="10219"/>
                  </a:lnTo>
                  <a:lnTo>
                    <a:pt x="17441" y="10184"/>
                  </a:lnTo>
                  <a:lnTo>
                    <a:pt x="17479" y="10125"/>
                  </a:lnTo>
                  <a:lnTo>
                    <a:pt x="17463" y="10103"/>
                  </a:lnTo>
                  <a:lnTo>
                    <a:pt x="17431" y="10087"/>
                  </a:lnTo>
                  <a:lnTo>
                    <a:pt x="17399" y="10081"/>
                  </a:lnTo>
                  <a:lnTo>
                    <a:pt x="17402" y="10076"/>
                  </a:lnTo>
                  <a:lnTo>
                    <a:pt x="17406" y="10073"/>
                  </a:lnTo>
                  <a:lnTo>
                    <a:pt x="17405" y="10068"/>
                  </a:lnTo>
                  <a:lnTo>
                    <a:pt x="17399" y="10058"/>
                  </a:lnTo>
                  <a:lnTo>
                    <a:pt x="17421" y="10061"/>
                  </a:lnTo>
                  <a:lnTo>
                    <a:pt x="17440" y="10053"/>
                  </a:lnTo>
                  <a:lnTo>
                    <a:pt x="17473" y="10027"/>
                  </a:lnTo>
                  <a:lnTo>
                    <a:pt x="17438" y="10014"/>
                  </a:lnTo>
                  <a:lnTo>
                    <a:pt x="17412" y="10019"/>
                  </a:lnTo>
                  <a:lnTo>
                    <a:pt x="17389" y="10031"/>
                  </a:lnTo>
                  <a:lnTo>
                    <a:pt x="17362" y="10038"/>
                  </a:lnTo>
                  <a:lnTo>
                    <a:pt x="17281" y="10016"/>
                  </a:lnTo>
                  <a:lnTo>
                    <a:pt x="17257" y="10021"/>
                  </a:lnTo>
                  <a:lnTo>
                    <a:pt x="17231" y="10015"/>
                  </a:lnTo>
                  <a:lnTo>
                    <a:pt x="17198" y="9983"/>
                  </a:lnTo>
                  <a:lnTo>
                    <a:pt x="17169" y="9938"/>
                  </a:lnTo>
                  <a:lnTo>
                    <a:pt x="17155" y="9897"/>
                  </a:lnTo>
                  <a:lnTo>
                    <a:pt x="17161" y="9862"/>
                  </a:lnTo>
                  <a:lnTo>
                    <a:pt x="17183" y="9847"/>
                  </a:lnTo>
                  <a:lnTo>
                    <a:pt x="17211" y="9840"/>
                  </a:lnTo>
                  <a:lnTo>
                    <a:pt x="17236" y="9827"/>
                  </a:lnTo>
                  <a:lnTo>
                    <a:pt x="17195" y="9798"/>
                  </a:lnTo>
                  <a:lnTo>
                    <a:pt x="17157" y="9804"/>
                  </a:lnTo>
                  <a:lnTo>
                    <a:pt x="17091" y="9839"/>
                  </a:lnTo>
                  <a:lnTo>
                    <a:pt x="17066" y="9835"/>
                  </a:lnTo>
                  <a:lnTo>
                    <a:pt x="17033" y="9823"/>
                  </a:lnTo>
                  <a:lnTo>
                    <a:pt x="16967" y="9788"/>
                  </a:lnTo>
                  <a:lnTo>
                    <a:pt x="16811" y="9681"/>
                  </a:lnTo>
                  <a:lnTo>
                    <a:pt x="16726" y="9603"/>
                  </a:lnTo>
                  <a:lnTo>
                    <a:pt x="16702" y="9538"/>
                  </a:lnTo>
                  <a:lnTo>
                    <a:pt x="16693" y="9522"/>
                  </a:lnTo>
                  <a:lnTo>
                    <a:pt x="16675" y="9551"/>
                  </a:lnTo>
                  <a:lnTo>
                    <a:pt x="16652" y="9574"/>
                  </a:lnTo>
                  <a:lnTo>
                    <a:pt x="16648" y="9532"/>
                  </a:lnTo>
                  <a:lnTo>
                    <a:pt x="16632" y="9517"/>
                  </a:lnTo>
                  <a:lnTo>
                    <a:pt x="16551" y="9490"/>
                  </a:lnTo>
                  <a:lnTo>
                    <a:pt x="16501" y="9488"/>
                  </a:lnTo>
                  <a:lnTo>
                    <a:pt x="16477" y="9471"/>
                  </a:lnTo>
                  <a:lnTo>
                    <a:pt x="16440" y="9587"/>
                  </a:lnTo>
                  <a:lnTo>
                    <a:pt x="16397" y="9573"/>
                  </a:lnTo>
                  <a:lnTo>
                    <a:pt x="16380" y="9605"/>
                  </a:lnTo>
                  <a:lnTo>
                    <a:pt x="16368" y="9650"/>
                  </a:lnTo>
                  <a:lnTo>
                    <a:pt x="16345" y="9678"/>
                  </a:lnTo>
                  <a:lnTo>
                    <a:pt x="16334" y="9634"/>
                  </a:lnTo>
                  <a:lnTo>
                    <a:pt x="16332" y="9618"/>
                  </a:lnTo>
                  <a:lnTo>
                    <a:pt x="16199" y="9668"/>
                  </a:lnTo>
                  <a:lnTo>
                    <a:pt x="16148" y="9720"/>
                  </a:lnTo>
                  <a:lnTo>
                    <a:pt x="16119" y="9735"/>
                  </a:lnTo>
                  <a:lnTo>
                    <a:pt x="16091" y="9720"/>
                  </a:lnTo>
                  <a:lnTo>
                    <a:pt x="16098" y="9692"/>
                  </a:lnTo>
                  <a:lnTo>
                    <a:pt x="16037" y="9770"/>
                  </a:lnTo>
                  <a:lnTo>
                    <a:pt x="16002" y="9798"/>
                  </a:lnTo>
                  <a:lnTo>
                    <a:pt x="15967" y="9784"/>
                  </a:lnTo>
                  <a:lnTo>
                    <a:pt x="15947" y="9816"/>
                  </a:lnTo>
                  <a:lnTo>
                    <a:pt x="15902" y="9839"/>
                  </a:lnTo>
                  <a:lnTo>
                    <a:pt x="15850" y="9848"/>
                  </a:lnTo>
                  <a:lnTo>
                    <a:pt x="15808" y="9839"/>
                  </a:lnTo>
                  <a:lnTo>
                    <a:pt x="15772" y="9836"/>
                  </a:lnTo>
                  <a:lnTo>
                    <a:pt x="15733" y="9860"/>
                  </a:lnTo>
                  <a:lnTo>
                    <a:pt x="15701" y="9896"/>
                  </a:lnTo>
                  <a:lnTo>
                    <a:pt x="15686" y="9936"/>
                  </a:lnTo>
                  <a:lnTo>
                    <a:pt x="15665" y="9934"/>
                  </a:lnTo>
                  <a:lnTo>
                    <a:pt x="15548" y="9992"/>
                  </a:lnTo>
                  <a:lnTo>
                    <a:pt x="15519" y="10028"/>
                  </a:lnTo>
                  <a:lnTo>
                    <a:pt x="15527" y="10079"/>
                  </a:lnTo>
                  <a:lnTo>
                    <a:pt x="15527" y="10111"/>
                  </a:lnTo>
                  <a:lnTo>
                    <a:pt x="15426" y="10163"/>
                  </a:lnTo>
                  <a:lnTo>
                    <a:pt x="15402" y="10196"/>
                  </a:lnTo>
                  <a:lnTo>
                    <a:pt x="15393" y="10234"/>
                  </a:lnTo>
                  <a:lnTo>
                    <a:pt x="15395" y="10285"/>
                  </a:lnTo>
                  <a:lnTo>
                    <a:pt x="15403" y="10350"/>
                  </a:lnTo>
                  <a:lnTo>
                    <a:pt x="15427" y="10410"/>
                  </a:lnTo>
                  <a:lnTo>
                    <a:pt x="15467" y="10425"/>
                  </a:lnTo>
                  <a:lnTo>
                    <a:pt x="15551" y="10418"/>
                  </a:lnTo>
                  <a:lnTo>
                    <a:pt x="15573" y="10428"/>
                  </a:lnTo>
                  <a:lnTo>
                    <a:pt x="15589" y="10440"/>
                  </a:lnTo>
                  <a:lnTo>
                    <a:pt x="15605" y="10445"/>
                  </a:lnTo>
                  <a:lnTo>
                    <a:pt x="15625" y="10437"/>
                  </a:lnTo>
                  <a:lnTo>
                    <a:pt x="15641" y="10422"/>
                  </a:lnTo>
                  <a:lnTo>
                    <a:pt x="15649" y="10407"/>
                  </a:lnTo>
                  <a:lnTo>
                    <a:pt x="15653" y="10387"/>
                  </a:lnTo>
                  <a:lnTo>
                    <a:pt x="15652" y="10361"/>
                  </a:lnTo>
                  <a:lnTo>
                    <a:pt x="15656" y="10322"/>
                  </a:lnTo>
                  <a:lnTo>
                    <a:pt x="15670" y="10281"/>
                  </a:lnTo>
                  <a:lnTo>
                    <a:pt x="15711" y="10215"/>
                  </a:lnTo>
                  <a:lnTo>
                    <a:pt x="15744" y="10189"/>
                  </a:lnTo>
                  <a:lnTo>
                    <a:pt x="15895" y="10121"/>
                  </a:lnTo>
                  <a:lnTo>
                    <a:pt x="16006" y="10126"/>
                  </a:lnTo>
                  <a:lnTo>
                    <a:pt x="16038" y="10115"/>
                  </a:lnTo>
                  <a:lnTo>
                    <a:pt x="16124" y="10043"/>
                  </a:lnTo>
                  <a:lnTo>
                    <a:pt x="16156" y="10029"/>
                  </a:lnTo>
                  <a:lnTo>
                    <a:pt x="16205" y="10021"/>
                  </a:lnTo>
                  <a:lnTo>
                    <a:pt x="16248" y="10026"/>
                  </a:lnTo>
                  <a:lnTo>
                    <a:pt x="16265" y="10056"/>
                  </a:lnTo>
                  <a:lnTo>
                    <a:pt x="16245" y="10087"/>
                  </a:lnTo>
                  <a:lnTo>
                    <a:pt x="15830" y="10272"/>
                  </a:lnTo>
                  <a:lnTo>
                    <a:pt x="15803" y="10304"/>
                  </a:lnTo>
                  <a:lnTo>
                    <a:pt x="15767" y="10430"/>
                  </a:lnTo>
                  <a:lnTo>
                    <a:pt x="15744" y="10449"/>
                  </a:lnTo>
                  <a:lnTo>
                    <a:pt x="15680" y="10481"/>
                  </a:lnTo>
                  <a:lnTo>
                    <a:pt x="15668" y="10510"/>
                  </a:lnTo>
                  <a:lnTo>
                    <a:pt x="15660" y="10542"/>
                  </a:lnTo>
                  <a:lnTo>
                    <a:pt x="15465" y="10802"/>
                  </a:lnTo>
                  <a:lnTo>
                    <a:pt x="15365" y="11011"/>
                  </a:lnTo>
                  <a:lnTo>
                    <a:pt x="15282" y="11132"/>
                  </a:lnTo>
                  <a:lnTo>
                    <a:pt x="15179" y="11224"/>
                  </a:lnTo>
                  <a:lnTo>
                    <a:pt x="15171" y="11247"/>
                  </a:lnTo>
                  <a:lnTo>
                    <a:pt x="15178" y="11281"/>
                  </a:lnTo>
                  <a:lnTo>
                    <a:pt x="15190" y="11318"/>
                  </a:lnTo>
                  <a:lnTo>
                    <a:pt x="15197" y="11347"/>
                  </a:lnTo>
                  <a:lnTo>
                    <a:pt x="15199" y="11376"/>
                  </a:lnTo>
                  <a:lnTo>
                    <a:pt x="15197" y="11391"/>
                  </a:lnTo>
                  <a:lnTo>
                    <a:pt x="15150" y="11552"/>
                  </a:lnTo>
                  <a:lnTo>
                    <a:pt x="15148" y="11596"/>
                  </a:lnTo>
                  <a:lnTo>
                    <a:pt x="15140" y="11641"/>
                  </a:lnTo>
                  <a:lnTo>
                    <a:pt x="15106" y="11717"/>
                  </a:lnTo>
                  <a:lnTo>
                    <a:pt x="15104" y="11776"/>
                  </a:lnTo>
                  <a:lnTo>
                    <a:pt x="15126" y="11778"/>
                  </a:lnTo>
                  <a:lnTo>
                    <a:pt x="15150" y="11792"/>
                  </a:lnTo>
                  <a:lnTo>
                    <a:pt x="15172" y="11817"/>
                  </a:lnTo>
                  <a:lnTo>
                    <a:pt x="15185" y="11857"/>
                  </a:lnTo>
                  <a:lnTo>
                    <a:pt x="15217" y="11850"/>
                  </a:lnTo>
                  <a:lnTo>
                    <a:pt x="15245" y="11837"/>
                  </a:lnTo>
                  <a:lnTo>
                    <a:pt x="15236" y="11843"/>
                  </a:lnTo>
                  <a:lnTo>
                    <a:pt x="15240" y="11854"/>
                  </a:lnTo>
                  <a:lnTo>
                    <a:pt x="15246" y="11875"/>
                  </a:lnTo>
                  <a:lnTo>
                    <a:pt x="15257" y="11902"/>
                  </a:lnTo>
                  <a:lnTo>
                    <a:pt x="15275" y="11931"/>
                  </a:lnTo>
                  <a:lnTo>
                    <a:pt x="15259" y="11940"/>
                  </a:lnTo>
                  <a:lnTo>
                    <a:pt x="15226" y="11945"/>
                  </a:lnTo>
                  <a:lnTo>
                    <a:pt x="15211" y="11952"/>
                  </a:lnTo>
                  <a:lnTo>
                    <a:pt x="15214" y="11966"/>
                  </a:lnTo>
                  <a:lnTo>
                    <a:pt x="15240" y="12023"/>
                  </a:lnTo>
                  <a:lnTo>
                    <a:pt x="15245" y="12042"/>
                  </a:lnTo>
                  <a:lnTo>
                    <a:pt x="15234" y="12058"/>
                  </a:lnTo>
                  <a:lnTo>
                    <a:pt x="15194" y="12074"/>
                  </a:lnTo>
                  <a:lnTo>
                    <a:pt x="15186" y="12093"/>
                  </a:lnTo>
                  <a:lnTo>
                    <a:pt x="15182" y="12114"/>
                  </a:lnTo>
                  <a:lnTo>
                    <a:pt x="15170" y="12133"/>
                  </a:lnTo>
                  <a:lnTo>
                    <a:pt x="15142" y="12159"/>
                  </a:lnTo>
                  <a:lnTo>
                    <a:pt x="15124" y="12160"/>
                  </a:lnTo>
                  <a:lnTo>
                    <a:pt x="15104" y="12149"/>
                  </a:lnTo>
                  <a:lnTo>
                    <a:pt x="15087" y="12137"/>
                  </a:lnTo>
                  <a:lnTo>
                    <a:pt x="15075" y="12132"/>
                  </a:lnTo>
                  <a:lnTo>
                    <a:pt x="15063" y="12144"/>
                  </a:lnTo>
                  <a:lnTo>
                    <a:pt x="15053" y="12165"/>
                  </a:lnTo>
                  <a:lnTo>
                    <a:pt x="15046" y="12189"/>
                  </a:lnTo>
                  <a:lnTo>
                    <a:pt x="15045" y="12213"/>
                  </a:lnTo>
                  <a:lnTo>
                    <a:pt x="15038" y="12253"/>
                  </a:lnTo>
                  <a:lnTo>
                    <a:pt x="14977" y="12221"/>
                  </a:lnTo>
                  <a:lnTo>
                    <a:pt x="14951" y="12240"/>
                  </a:lnTo>
                  <a:lnTo>
                    <a:pt x="14953" y="12266"/>
                  </a:lnTo>
                  <a:lnTo>
                    <a:pt x="14966" y="12295"/>
                  </a:lnTo>
                  <a:lnTo>
                    <a:pt x="14975" y="12323"/>
                  </a:lnTo>
                  <a:lnTo>
                    <a:pt x="14963" y="12344"/>
                  </a:lnTo>
                  <a:lnTo>
                    <a:pt x="14935" y="12365"/>
                  </a:lnTo>
                  <a:lnTo>
                    <a:pt x="14932" y="12383"/>
                  </a:lnTo>
                  <a:lnTo>
                    <a:pt x="14945" y="12415"/>
                  </a:lnTo>
                  <a:lnTo>
                    <a:pt x="14943" y="12444"/>
                  </a:lnTo>
                  <a:lnTo>
                    <a:pt x="14901" y="12567"/>
                  </a:lnTo>
                  <a:lnTo>
                    <a:pt x="14897" y="12667"/>
                  </a:lnTo>
                  <a:lnTo>
                    <a:pt x="14889" y="12716"/>
                  </a:lnTo>
                  <a:lnTo>
                    <a:pt x="14869" y="12747"/>
                  </a:lnTo>
                  <a:lnTo>
                    <a:pt x="14842" y="12775"/>
                  </a:lnTo>
                  <a:lnTo>
                    <a:pt x="14799" y="12846"/>
                  </a:lnTo>
                  <a:lnTo>
                    <a:pt x="14629" y="12991"/>
                  </a:lnTo>
                  <a:lnTo>
                    <a:pt x="14484" y="13038"/>
                  </a:lnTo>
                  <a:lnTo>
                    <a:pt x="14457" y="13058"/>
                  </a:lnTo>
                  <a:lnTo>
                    <a:pt x="14452" y="13086"/>
                  </a:lnTo>
                  <a:lnTo>
                    <a:pt x="14487" y="13122"/>
                  </a:lnTo>
                  <a:lnTo>
                    <a:pt x="14530" y="13136"/>
                  </a:lnTo>
                  <a:lnTo>
                    <a:pt x="14602" y="13105"/>
                  </a:lnTo>
                  <a:lnTo>
                    <a:pt x="14641" y="13101"/>
                  </a:lnTo>
                  <a:lnTo>
                    <a:pt x="14650" y="13117"/>
                  </a:lnTo>
                  <a:lnTo>
                    <a:pt x="14627" y="13156"/>
                  </a:lnTo>
                  <a:lnTo>
                    <a:pt x="14594" y="13164"/>
                  </a:lnTo>
                  <a:lnTo>
                    <a:pt x="14556" y="13165"/>
                  </a:lnTo>
                  <a:lnTo>
                    <a:pt x="14531" y="13175"/>
                  </a:lnTo>
                  <a:lnTo>
                    <a:pt x="14525" y="13197"/>
                  </a:lnTo>
                  <a:lnTo>
                    <a:pt x="14535" y="13211"/>
                  </a:lnTo>
                  <a:lnTo>
                    <a:pt x="14554" y="13225"/>
                  </a:lnTo>
                  <a:lnTo>
                    <a:pt x="14573" y="13247"/>
                  </a:lnTo>
                  <a:lnTo>
                    <a:pt x="14583" y="13276"/>
                  </a:lnTo>
                  <a:lnTo>
                    <a:pt x="14571" y="13274"/>
                  </a:lnTo>
                  <a:lnTo>
                    <a:pt x="14549" y="13263"/>
                  </a:lnTo>
                  <a:lnTo>
                    <a:pt x="14534" y="13261"/>
                  </a:lnTo>
                  <a:lnTo>
                    <a:pt x="14530" y="13286"/>
                  </a:lnTo>
                  <a:lnTo>
                    <a:pt x="14536" y="13356"/>
                  </a:lnTo>
                  <a:lnTo>
                    <a:pt x="14532" y="13374"/>
                  </a:lnTo>
                  <a:lnTo>
                    <a:pt x="14533" y="13385"/>
                  </a:lnTo>
                  <a:lnTo>
                    <a:pt x="14522" y="13461"/>
                  </a:lnTo>
                  <a:lnTo>
                    <a:pt x="14521" y="13504"/>
                  </a:lnTo>
                  <a:lnTo>
                    <a:pt x="14509" y="13615"/>
                  </a:lnTo>
                  <a:lnTo>
                    <a:pt x="14495" y="13645"/>
                  </a:lnTo>
                  <a:lnTo>
                    <a:pt x="14481" y="13660"/>
                  </a:lnTo>
                  <a:lnTo>
                    <a:pt x="14442" y="13727"/>
                  </a:lnTo>
                  <a:lnTo>
                    <a:pt x="14410" y="13750"/>
                  </a:lnTo>
                  <a:lnTo>
                    <a:pt x="14400" y="13767"/>
                  </a:lnTo>
                  <a:lnTo>
                    <a:pt x="14400" y="13799"/>
                  </a:lnTo>
                  <a:lnTo>
                    <a:pt x="14427" y="13808"/>
                  </a:lnTo>
                  <a:lnTo>
                    <a:pt x="14500" y="13791"/>
                  </a:lnTo>
                  <a:lnTo>
                    <a:pt x="14513" y="13827"/>
                  </a:lnTo>
                  <a:lnTo>
                    <a:pt x="14516" y="13857"/>
                  </a:lnTo>
                  <a:lnTo>
                    <a:pt x="14507" y="13881"/>
                  </a:lnTo>
                  <a:lnTo>
                    <a:pt x="14494" y="13896"/>
                  </a:lnTo>
                  <a:lnTo>
                    <a:pt x="14485" y="13889"/>
                  </a:lnTo>
                  <a:lnTo>
                    <a:pt x="14439" y="13861"/>
                  </a:lnTo>
                  <a:lnTo>
                    <a:pt x="14419" y="13856"/>
                  </a:lnTo>
                  <a:lnTo>
                    <a:pt x="14403" y="13857"/>
                  </a:lnTo>
                  <a:lnTo>
                    <a:pt x="14396" y="13863"/>
                  </a:lnTo>
                  <a:lnTo>
                    <a:pt x="14384" y="13898"/>
                  </a:lnTo>
                  <a:lnTo>
                    <a:pt x="14339" y="13982"/>
                  </a:lnTo>
                  <a:lnTo>
                    <a:pt x="14281" y="14046"/>
                  </a:lnTo>
                  <a:lnTo>
                    <a:pt x="14137" y="14149"/>
                  </a:lnTo>
                  <a:lnTo>
                    <a:pt x="14128" y="14133"/>
                  </a:lnTo>
                  <a:lnTo>
                    <a:pt x="14212" y="14059"/>
                  </a:lnTo>
                  <a:lnTo>
                    <a:pt x="14281" y="13965"/>
                  </a:lnTo>
                  <a:lnTo>
                    <a:pt x="14336" y="13853"/>
                  </a:lnTo>
                  <a:lnTo>
                    <a:pt x="14348" y="13792"/>
                  </a:lnTo>
                  <a:lnTo>
                    <a:pt x="14319" y="13760"/>
                  </a:lnTo>
                  <a:lnTo>
                    <a:pt x="14294" y="13767"/>
                  </a:lnTo>
                  <a:lnTo>
                    <a:pt x="14240" y="13835"/>
                  </a:lnTo>
                  <a:lnTo>
                    <a:pt x="14096" y="13952"/>
                  </a:lnTo>
                  <a:lnTo>
                    <a:pt x="14073" y="13957"/>
                  </a:lnTo>
                  <a:lnTo>
                    <a:pt x="14047" y="13948"/>
                  </a:lnTo>
                  <a:lnTo>
                    <a:pt x="14031" y="13926"/>
                  </a:lnTo>
                  <a:lnTo>
                    <a:pt x="14028" y="13901"/>
                  </a:lnTo>
                  <a:lnTo>
                    <a:pt x="14034" y="13884"/>
                  </a:lnTo>
                  <a:lnTo>
                    <a:pt x="14042" y="13885"/>
                  </a:lnTo>
                  <a:lnTo>
                    <a:pt x="14051" y="13891"/>
                  </a:lnTo>
                  <a:lnTo>
                    <a:pt x="14098" y="13903"/>
                  </a:lnTo>
                  <a:lnTo>
                    <a:pt x="14085" y="13853"/>
                  </a:lnTo>
                  <a:lnTo>
                    <a:pt x="14083" y="13813"/>
                  </a:lnTo>
                  <a:lnTo>
                    <a:pt x="14093" y="13780"/>
                  </a:lnTo>
                  <a:lnTo>
                    <a:pt x="14121" y="13754"/>
                  </a:lnTo>
                  <a:lnTo>
                    <a:pt x="14138" y="13728"/>
                  </a:lnTo>
                  <a:lnTo>
                    <a:pt x="14173" y="13631"/>
                  </a:lnTo>
                  <a:lnTo>
                    <a:pt x="14186" y="13556"/>
                  </a:lnTo>
                  <a:lnTo>
                    <a:pt x="14244" y="13450"/>
                  </a:lnTo>
                  <a:lnTo>
                    <a:pt x="14274" y="13423"/>
                  </a:lnTo>
                  <a:lnTo>
                    <a:pt x="14310" y="13412"/>
                  </a:lnTo>
                  <a:lnTo>
                    <a:pt x="14349" y="13413"/>
                  </a:lnTo>
                  <a:lnTo>
                    <a:pt x="14391" y="13424"/>
                  </a:lnTo>
                  <a:lnTo>
                    <a:pt x="14364" y="13377"/>
                  </a:lnTo>
                  <a:lnTo>
                    <a:pt x="14332" y="13331"/>
                  </a:lnTo>
                  <a:lnTo>
                    <a:pt x="14299" y="13294"/>
                  </a:lnTo>
                  <a:lnTo>
                    <a:pt x="14267" y="13279"/>
                  </a:lnTo>
                  <a:lnTo>
                    <a:pt x="14258" y="13285"/>
                  </a:lnTo>
                  <a:lnTo>
                    <a:pt x="14229" y="13326"/>
                  </a:lnTo>
                  <a:lnTo>
                    <a:pt x="14078" y="13297"/>
                  </a:lnTo>
                  <a:lnTo>
                    <a:pt x="13971" y="13323"/>
                  </a:lnTo>
                  <a:lnTo>
                    <a:pt x="13933" y="13322"/>
                  </a:lnTo>
                  <a:lnTo>
                    <a:pt x="13773" y="13277"/>
                  </a:lnTo>
                  <a:lnTo>
                    <a:pt x="13737" y="13275"/>
                  </a:lnTo>
                  <a:lnTo>
                    <a:pt x="13701" y="13289"/>
                  </a:lnTo>
                  <a:lnTo>
                    <a:pt x="13687" y="13285"/>
                  </a:lnTo>
                  <a:lnTo>
                    <a:pt x="13618" y="13251"/>
                  </a:lnTo>
                  <a:lnTo>
                    <a:pt x="13299" y="13267"/>
                  </a:lnTo>
                  <a:lnTo>
                    <a:pt x="13186" y="13325"/>
                  </a:lnTo>
                  <a:lnTo>
                    <a:pt x="13061" y="13347"/>
                  </a:lnTo>
                  <a:lnTo>
                    <a:pt x="13020" y="13367"/>
                  </a:lnTo>
                  <a:lnTo>
                    <a:pt x="12962" y="13459"/>
                  </a:lnTo>
                  <a:lnTo>
                    <a:pt x="12932" y="13467"/>
                  </a:lnTo>
                  <a:lnTo>
                    <a:pt x="12897" y="13445"/>
                  </a:lnTo>
                  <a:lnTo>
                    <a:pt x="12897" y="13409"/>
                  </a:lnTo>
                  <a:lnTo>
                    <a:pt x="12921" y="13330"/>
                  </a:lnTo>
                  <a:lnTo>
                    <a:pt x="12916" y="13278"/>
                  </a:lnTo>
                  <a:lnTo>
                    <a:pt x="12900" y="13223"/>
                  </a:lnTo>
                  <a:lnTo>
                    <a:pt x="12872" y="13177"/>
                  </a:lnTo>
                  <a:lnTo>
                    <a:pt x="12832" y="13151"/>
                  </a:lnTo>
                  <a:lnTo>
                    <a:pt x="12851" y="13126"/>
                  </a:lnTo>
                  <a:lnTo>
                    <a:pt x="12887" y="13149"/>
                  </a:lnTo>
                  <a:lnTo>
                    <a:pt x="12970" y="13230"/>
                  </a:lnTo>
                  <a:lnTo>
                    <a:pt x="13004" y="13233"/>
                  </a:lnTo>
                  <a:lnTo>
                    <a:pt x="13104" y="13216"/>
                  </a:lnTo>
                  <a:lnTo>
                    <a:pt x="13185" y="13227"/>
                  </a:lnTo>
                  <a:lnTo>
                    <a:pt x="13460" y="13150"/>
                  </a:lnTo>
                  <a:lnTo>
                    <a:pt x="13579" y="13174"/>
                  </a:lnTo>
                  <a:lnTo>
                    <a:pt x="13654" y="13156"/>
                  </a:lnTo>
                  <a:lnTo>
                    <a:pt x="13690" y="13172"/>
                  </a:lnTo>
                  <a:lnTo>
                    <a:pt x="13729" y="13197"/>
                  </a:lnTo>
                  <a:lnTo>
                    <a:pt x="13771" y="13219"/>
                  </a:lnTo>
                  <a:lnTo>
                    <a:pt x="13887" y="13227"/>
                  </a:lnTo>
                  <a:lnTo>
                    <a:pt x="13973" y="13254"/>
                  </a:lnTo>
                  <a:lnTo>
                    <a:pt x="14044" y="13239"/>
                  </a:lnTo>
                  <a:lnTo>
                    <a:pt x="14084" y="13241"/>
                  </a:lnTo>
                  <a:lnTo>
                    <a:pt x="14094" y="13240"/>
                  </a:lnTo>
                  <a:lnTo>
                    <a:pt x="14099" y="13235"/>
                  </a:lnTo>
                  <a:lnTo>
                    <a:pt x="14104" y="13236"/>
                  </a:lnTo>
                  <a:lnTo>
                    <a:pt x="14123" y="13267"/>
                  </a:lnTo>
                  <a:lnTo>
                    <a:pt x="14131" y="13281"/>
                  </a:lnTo>
                  <a:lnTo>
                    <a:pt x="14140" y="13289"/>
                  </a:lnTo>
                  <a:lnTo>
                    <a:pt x="14150" y="13288"/>
                  </a:lnTo>
                  <a:lnTo>
                    <a:pt x="14153" y="13275"/>
                  </a:lnTo>
                  <a:lnTo>
                    <a:pt x="14157" y="13226"/>
                  </a:lnTo>
                  <a:lnTo>
                    <a:pt x="14166" y="13211"/>
                  </a:lnTo>
                  <a:lnTo>
                    <a:pt x="14194" y="13177"/>
                  </a:lnTo>
                  <a:lnTo>
                    <a:pt x="14181" y="13146"/>
                  </a:lnTo>
                  <a:lnTo>
                    <a:pt x="14146" y="13117"/>
                  </a:lnTo>
                  <a:lnTo>
                    <a:pt x="14106" y="13092"/>
                  </a:lnTo>
                  <a:lnTo>
                    <a:pt x="14063" y="13055"/>
                  </a:lnTo>
                  <a:lnTo>
                    <a:pt x="14040" y="13016"/>
                  </a:lnTo>
                  <a:lnTo>
                    <a:pt x="14022" y="12968"/>
                  </a:lnTo>
                  <a:lnTo>
                    <a:pt x="13995" y="12907"/>
                  </a:lnTo>
                  <a:lnTo>
                    <a:pt x="13976" y="12841"/>
                  </a:lnTo>
                  <a:lnTo>
                    <a:pt x="13995" y="12799"/>
                  </a:lnTo>
                  <a:lnTo>
                    <a:pt x="14061" y="12760"/>
                  </a:lnTo>
                  <a:lnTo>
                    <a:pt x="14053" y="12745"/>
                  </a:lnTo>
                  <a:lnTo>
                    <a:pt x="14010" y="12751"/>
                  </a:lnTo>
                  <a:lnTo>
                    <a:pt x="13947" y="12739"/>
                  </a:lnTo>
                  <a:lnTo>
                    <a:pt x="13882" y="12713"/>
                  </a:lnTo>
                  <a:lnTo>
                    <a:pt x="13837" y="12683"/>
                  </a:lnTo>
                  <a:lnTo>
                    <a:pt x="13838" y="12685"/>
                  </a:lnTo>
                  <a:lnTo>
                    <a:pt x="13837" y="12689"/>
                  </a:lnTo>
                  <a:lnTo>
                    <a:pt x="13831" y="12688"/>
                  </a:lnTo>
                  <a:lnTo>
                    <a:pt x="13818" y="12672"/>
                  </a:lnTo>
                  <a:lnTo>
                    <a:pt x="13905" y="12677"/>
                  </a:lnTo>
                  <a:lnTo>
                    <a:pt x="13931" y="12667"/>
                  </a:lnTo>
                  <a:lnTo>
                    <a:pt x="13953" y="12641"/>
                  </a:lnTo>
                  <a:lnTo>
                    <a:pt x="13984" y="12573"/>
                  </a:lnTo>
                  <a:lnTo>
                    <a:pt x="14089" y="12454"/>
                  </a:lnTo>
                  <a:lnTo>
                    <a:pt x="14186" y="12398"/>
                  </a:lnTo>
                  <a:lnTo>
                    <a:pt x="14199" y="12372"/>
                  </a:lnTo>
                  <a:lnTo>
                    <a:pt x="14170" y="12340"/>
                  </a:lnTo>
                  <a:lnTo>
                    <a:pt x="14149" y="12343"/>
                  </a:lnTo>
                  <a:lnTo>
                    <a:pt x="14098" y="12375"/>
                  </a:lnTo>
                  <a:lnTo>
                    <a:pt x="14077" y="12368"/>
                  </a:lnTo>
                  <a:lnTo>
                    <a:pt x="14068" y="12344"/>
                  </a:lnTo>
                  <a:lnTo>
                    <a:pt x="14073" y="12322"/>
                  </a:lnTo>
                  <a:lnTo>
                    <a:pt x="14092" y="12290"/>
                  </a:lnTo>
                  <a:lnTo>
                    <a:pt x="14152" y="12240"/>
                  </a:lnTo>
                  <a:lnTo>
                    <a:pt x="14371" y="12174"/>
                  </a:lnTo>
                  <a:lnTo>
                    <a:pt x="14506" y="12093"/>
                  </a:lnTo>
                  <a:lnTo>
                    <a:pt x="14568" y="12030"/>
                  </a:lnTo>
                  <a:lnTo>
                    <a:pt x="14587" y="11963"/>
                  </a:lnTo>
                  <a:lnTo>
                    <a:pt x="14603" y="11951"/>
                  </a:lnTo>
                  <a:lnTo>
                    <a:pt x="14633" y="11817"/>
                  </a:lnTo>
                  <a:lnTo>
                    <a:pt x="14647" y="11788"/>
                  </a:lnTo>
                  <a:lnTo>
                    <a:pt x="14689" y="11730"/>
                  </a:lnTo>
                  <a:lnTo>
                    <a:pt x="14704" y="11660"/>
                  </a:lnTo>
                  <a:lnTo>
                    <a:pt x="14744" y="11572"/>
                  </a:lnTo>
                  <a:lnTo>
                    <a:pt x="14823" y="11467"/>
                  </a:lnTo>
                  <a:lnTo>
                    <a:pt x="14850" y="11447"/>
                  </a:lnTo>
                  <a:lnTo>
                    <a:pt x="14853" y="11425"/>
                  </a:lnTo>
                  <a:lnTo>
                    <a:pt x="14936" y="11371"/>
                  </a:lnTo>
                  <a:lnTo>
                    <a:pt x="14957" y="11340"/>
                  </a:lnTo>
                  <a:lnTo>
                    <a:pt x="14962" y="11316"/>
                  </a:lnTo>
                  <a:lnTo>
                    <a:pt x="14984" y="11276"/>
                  </a:lnTo>
                  <a:lnTo>
                    <a:pt x="14987" y="11251"/>
                  </a:lnTo>
                  <a:lnTo>
                    <a:pt x="14989" y="11124"/>
                  </a:lnTo>
                  <a:lnTo>
                    <a:pt x="14839" y="11203"/>
                  </a:lnTo>
                  <a:lnTo>
                    <a:pt x="14846" y="11199"/>
                  </a:lnTo>
                  <a:lnTo>
                    <a:pt x="14842" y="11200"/>
                  </a:lnTo>
                  <a:lnTo>
                    <a:pt x="14830" y="11210"/>
                  </a:lnTo>
                  <a:lnTo>
                    <a:pt x="14820" y="11191"/>
                  </a:lnTo>
                  <a:lnTo>
                    <a:pt x="15017" y="10992"/>
                  </a:lnTo>
                  <a:lnTo>
                    <a:pt x="15226" y="10907"/>
                  </a:lnTo>
                  <a:lnTo>
                    <a:pt x="15284" y="10855"/>
                  </a:lnTo>
                  <a:lnTo>
                    <a:pt x="15305" y="10814"/>
                  </a:lnTo>
                  <a:lnTo>
                    <a:pt x="15317" y="10767"/>
                  </a:lnTo>
                  <a:lnTo>
                    <a:pt x="15326" y="10665"/>
                  </a:lnTo>
                  <a:lnTo>
                    <a:pt x="15324" y="10613"/>
                  </a:lnTo>
                  <a:lnTo>
                    <a:pt x="15317" y="10569"/>
                  </a:lnTo>
                  <a:lnTo>
                    <a:pt x="15314" y="10528"/>
                  </a:lnTo>
                  <a:lnTo>
                    <a:pt x="15324" y="10484"/>
                  </a:lnTo>
                  <a:lnTo>
                    <a:pt x="15350" y="10418"/>
                  </a:lnTo>
                  <a:lnTo>
                    <a:pt x="15351" y="10386"/>
                  </a:lnTo>
                  <a:lnTo>
                    <a:pt x="15337" y="10287"/>
                  </a:lnTo>
                  <a:lnTo>
                    <a:pt x="15337" y="10243"/>
                  </a:lnTo>
                  <a:lnTo>
                    <a:pt x="15344" y="10201"/>
                  </a:lnTo>
                  <a:lnTo>
                    <a:pt x="15358" y="10164"/>
                  </a:lnTo>
                  <a:lnTo>
                    <a:pt x="15318" y="10164"/>
                  </a:lnTo>
                  <a:lnTo>
                    <a:pt x="15305" y="10192"/>
                  </a:lnTo>
                  <a:lnTo>
                    <a:pt x="15305" y="10269"/>
                  </a:lnTo>
                  <a:lnTo>
                    <a:pt x="15295" y="10300"/>
                  </a:lnTo>
                  <a:lnTo>
                    <a:pt x="15278" y="10328"/>
                  </a:lnTo>
                  <a:lnTo>
                    <a:pt x="15256" y="10350"/>
                  </a:lnTo>
                  <a:lnTo>
                    <a:pt x="15240" y="10360"/>
                  </a:lnTo>
                  <a:lnTo>
                    <a:pt x="15233" y="10372"/>
                  </a:lnTo>
                  <a:lnTo>
                    <a:pt x="15224" y="10381"/>
                  </a:lnTo>
                  <a:lnTo>
                    <a:pt x="15214" y="10386"/>
                  </a:lnTo>
                  <a:lnTo>
                    <a:pt x="15199" y="10388"/>
                  </a:lnTo>
                  <a:lnTo>
                    <a:pt x="15187" y="10458"/>
                  </a:lnTo>
                  <a:lnTo>
                    <a:pt x="15129" y="10586"/>
                  </a:lnTo>
                  <a:lnTo>
                    <a:pt x="15121" y="10659"/>
                  </a:lnTo>
                  <a:lnTo>
                    <a:pt x="15108" y="10682"/>
                  </a:lnTo>
                  <a:lnTo>
                    <a:pt x="15044" y="10719"/>
                  </a:lnTo>
                  <a:lnTo>
                    <a:pt x="15021" y="10739"/>
                  </a:lnTo>
                  <a:lnTo>
                    <a:pt x="14975" y="10803"/>
                  </a:lnTo>
                  <a:lnTo>
                    <a:pt x="14855" y="11022"/>
                  </a:lnTo>
                  <a:lnTo>
                    <a:pt x="14693" y="11196"/>
                  </a:lnTo>
                  <a:lnTo>
                    <a:pt x="14521" y="11433"/>
                  </a:lnTo>
                  <a:lnTo>
                    <a:pt x="14355" y="11551"/>
                  </a:lnTo>
                  <a:lnTo>
                    <a:pt x="14291" y="11644"/>
                  </a:lnTo>
                  <a:lnTo>
                    <a:pt x="14271" y="11642"/>
                  </a:lnTo>
                  <a:lnTo>
                    <a:pt x="14249" y="11604"/>
                  </a:lnTo>
                  <a:lnTo>
                    <a:pt x="14240" y="11594"/>
                  </a:lnTo>
                  <a:lnTo>
                    <a:pt x="14229" y="11600"/>
                  </a:lnTo>
                  <a:lnTo>
                    <a:pt x="14152" y="11613"/>
                  </a:lnTo>
                  <a:lnTo>
                    <a:pt x="14135" y="11607"/>
                  </a:lnTo>
                  <a:lnTo>
                    <a:pt x="14143" y="11601"/>
                  </a:lnTo>
                  <a:lnTo>
                    <a:pt x="14140" y="11581"/>
                  </a:lnTo>
                  <a:lnTo>
                    <a:pt x="14156" y="11550"/>
                  </a:lnTo>
                  <a:lnTo>
                    <a:pt x="14200" y="11497"/>
                  </a:lnTo>
                  <a:lnTo>
                    <a:pt x="14336" y="11452"/>
                  </a:lnTo>
                  <a:lnTo>
                    <a:pt x="14362" y="11436"/>
                  </a:lnTo>
                  <a:lnTo>
                    <a:pt x="14498" y="11288"/>
                  </a:lnTo>
                  <a:lnTo>
                    <a:pt x="14517" y="11224"/>
                  </a:lnTo>
                  <a:lnTo>
                    <a:pt x="14568" y="11173"/>
                  </a:lnTo>
                  <a:lnTo>
                    <a:pt x="14588" y="11111"/>
                  </a:lnTo>
                  <a:lnTo>
                    <a:pt x="14609" y="11079"/>
                  </a:lnTo>
                  <a:lnTo>
                    <a:pt x="14747" y="10941"/>
                  </a:lnTo>
                  <a:lnTo>
                    <a:pt x="14859" y="10777"/>
                  </a:lnTo>
                  <a:lnTo>
                    <a:pt x="15044" y="10655"/>
                  </a:lnTo>
                  <a:lnTo>
                    <a:pt x="15084" y="10590"/>
                  </a:lnTo>
                  <a:lnTo>
                    <a:pt x="15156" y="10372"/>
                  </a:lnTo>
                  <a:lnTo>
                    <a:pt x="15235" y="10231"/>
                  </a:lnTo>
                  <a:lnTo>
                    <a:pt x="15379" y="10066"/>
                  </a:lnTo>
                  <a:lnTo>
                    <a:pt x="15466" y="10001"/>
                  </a:lnTo>
                  <a:lnTo>
                    <a:pt x="15481" y="9985"/>
                  </a:lnTo>
                  <a:lnTo>
                    <a:pt x="15482" y="9961"/>
                  </a:lnTo>
                  <a:lnTo>
                    <a:pt x="15473" y="9952"/>
                  </a:lnTo>
                  <a:lnTo>
                    <a:pt x="15436" y="9925"/>
                  </a:lnTo>
                  <a:lnTo>
                    <a:pt x="15420" y="9913"/>
                  </a:lnTo>
                  <a:lnTo>
                    <a:pt x="15447" y="9858"/>
                  </a:lnTo>
                  <a:lnTo>
                    <a:pt x="15465" y="9838"/>
                  </a:lnTo>
                  <a:lnTo>
                    <a:pt x="15492" y="9840"/>
                  </a:lnTo>
                  <a:lnTo>
                    <a:pt x="15504" y="9802"/>
                  </a:lnTo>
                  <a:lnTo>
                    <a:pt x="15538" y="9734"/>
                  </a:lnTo>
                  <a:lnTo>
                    <a:pt x="15541" y="9690"/>
                  </a:lnTo>
                  <a:lnTo>
                    <a:pt x="15495" y="9723"/>
                  </a:lnTo>
                  <a:lnTo>
                    <a:pt x="15421" y="9838"/>
                  </a:lnTo>
                  <a:lnTo>
                    <a:pt x="15376" y="9878"/>
                  </a:lnTo>
                  <a:lnTo>
                    <a:pt x="15378" y="9826"/>
                  </a:lnTo>
                  <a:lnTo>
                    <a:pt x="15416" y="9735"/>
                  </a:lnTo>
                  <a:lnTo>
                    <a:pt x="15399" y="9700"/>
                  </a:lnTo>
                  <a:lnTo>
                    <a:pt x="15693" y="9395"/>
                  </a:lnTo>
                  <a:lnTo>
                    <a:pt x="15703" y="9376"/>
                  </a:lnTo>
                  <a:lnTo>
                    <a:pt x="15715" y="9361"/>
                  </a:lnTo>
                  <a:lnTo>
                    <a:pt x="15734" y="9362"/>
                  </a:lnTo>
                  <a:lnTo>
                    <a:pt x="15750" y="9369"/>
                  </a:lnTo>
                  <a:lnTo>
                    <a:pt x="15762" y="9370"/>
                  </a:lnTo>
                  <a:lnTo>
                    <a:pt x="15773" y="9367"/>
                  </a:lnTo>
                  <a:lnTo>
                    <a:pt x="15785" y="9360"/>
                  </a:lnTo>
                  <a:lnTo>
                    <a:pt x="15798" y="9345"/>
                  </a:lnTo>
                  <a:lnTo>
                    <a:pt x="15807" y="9310"/>
                  </a:lnTo>
                  <a:lnTo>
                    <a:pt x="15816" y="9294"/>
                  </a:lnTo>
                  <a:lnTo>
                    <a:pt x="15829" y="9286"/>
                  </a:lnTo>
                  <a:lnTo>
                    <a:pt x="15859" y="9281"/>
                  </a:lnTo>
                  <a:lnTo>
                    <a:pt x="15976" y="9230"/>
                  </a:lnTo>
                  <a:lnTo>
                    <a:pt x="16005" y="9204"/>
                  </a:lnTo>
                  <a:lnTo>
                    <a:pt x="16019" y="9179"/>
                  </a:lnTo>
                  <a:lnTo>
                    <a:pt x="16051" y="9099"/>
                  </a:lnTo>
                  <a:lnTo>
                    <a:pt x="16054" y="9064"/>
                  </a:lnTo>
                  <a:lnTo>
                    <a:pt x="16083" y="8995"/>
                  </a:lnTo>
                  <a:lnTo>
                    <a:pt x="16083" y="8961"/>
                  </a:lnTo>
                  <a:lnTo>
                    <a:pt x="16038" y="8951"/>
                  </a:lnTo>
                  <a:lnTo>
                    <a:pt x="16043" y="8926"/>
                  </a:lnTo>
                  <a:lnTo>
                    <a:pt x="16069" y="8865"/>
                  </a:lnTo>
                  <a:lnTo>
                    <a:pt x="16079" y="8853"/>
                  </a:lnTo>
                  <a:lnTo>
                    <a:pt x="15842" y="9029"/>
                  </a:lnTo>
                  <a:lnTo>
                    <a:pt x="15803" y="9023"/>
                  </a:lnTo>
                  <a:lnTo>
                    <a:pt x="15841" y="8952"/>
                  </a:lnTo>
                  <a:lnTo>
                    <a:pt x="16102" y="8769"/>
                  </a:lnTo>
                  <a:lnTo>
                    <a:pt x="16129" y="8736"/>
                  </a:lnTo>
                  <a:lnTo>
                    <a:pt x="16139" y="8694"/>
                  </a:lnTo>
                  <a:lnTo>
                    <a:pt x="16122" y="8623"/>
                  </a:lnTo>
                  <a:lnTo>
                    <a:pt x="16092" y="8594"/>
                  </a:lnTo>
                  <a:lnTo>
                    <a:pt x="16056" y="8596"/>
                  </a:lnTo>
                  <a:lnTo>
                    <a:pt x="16022" y="8614"/>
                  </a:lnTo>
                  <a:lnTo>
                    <a:pt x="16012" y="8598"/>
                  </a:lnTo>
                  <a:lnTo>
                    <a:pt x="16029" y="8585"/>
                  </a:lnTo>
                  <a:lnTo>
                    <a:pt x="16056" y="8555"/>
                  </a:lnTo>
                  <a:lnTo>
                    <a:pt x="16066" y="8534"/>
                  </a:lnTo>
                  <a:lnTo>
                    <a:pt x="16074" y="8526"/>
                  </a:lnTo>
                  <a:lnTo>
                    <a:pt x="16085" y="8520"/>
                  </a:lnTo>
                  <a:lnTo>
                    <a:pt x="16092" y="8509"/>
                  </a:lnTo>
                  <a:lnTo>
                    <a:pt x="16084" y="8488"/>
                  </a:lnTo>
                  <a:lnTo>
                    <a:pt x="16070" y="8463"/>
                  </a:lnTo>
                  <a:lnTo>
                    <a:pt x="16062" y="8453"/>
                  </a:lnTo>
                  <a:lnTo>
                    <a:pt x="16056" y="8451"/>
                  </a:lnTo>
                  <a:lnTo>
                    <a:pt x="16001" y="8488"/>
                  </a:lnTo>
                  <a:lnTo>
                    <a:pt x="15972" y="8490"/>
                  </a:lnTo>
                  <a:lnTo>
                    <a:pt x="15958" y="8452"/>
                  </a:lnTo>
                  <a:lnTo>
                    <a:pt x="15947" y="8435"/>
                  </a:lnTo>
                  <a:lnTo>
                    <a:pt x="15921" y="8435"/>
                  </a:lnTo>
                  <a:lnTo>
                    <a:pt x="15909" y="8439"/>
                  </a:lnTo>
                  <a:lnTo>
                    <a:pt x="15898" y="8447"/>
                  </a:lnTo>
                  <a:lnTo>
                    <a:pt x="15861" y="8395"/>
                  </a:lnTo>
                  <a:lnTo>
                    <a:pt x="15804" y="8404"/>
                  </a:lnTo>
                  <a:lnTo>
                    <a:pt x="15722" y="8460"/>
                  </a:lnTo>
                  <a:lnTo>
                    <a:pt x="15719" y="8469"/>
                  </a:lnTo>
                  <a:lnTo>
                    <a:pt x="15718" y="8486"/>
                  </a:lnTo>
                  <a:lnTo>
                    <a:pt x="15718" y="8504"/>
                  </a:lnTo>
                  <a:lnTo>
                    <a:pt x="15722" y="8516"/>
                  </a:lnTo>
                  <a:lnTo>
                    <a:pt x="15721" y="8528"/>
                  </a:lnTo>
                  <a:lnTo>
                    <a:pt x="15685" y="8553"/>
                  </a:lnTo>
                  <a:lnTo>
                    <a:pt x="15628" y="8615"/>
                  </a:lnTo>
                  <a:lnTo>
                    <a:pt x="15599" y="8620"/>
                  </a:lnTo>
                  <a:lnTo>
                    <a:pt x="15554" y="8616"/>
                  </a:lnTo>
                  <a:lnTo>
                    <a:pt x="15515" y="8595"/>
                  </a:lnTo>
                  <a:lnTo>
                    <a:pt x="15499" y="8550"/>
                  </a:lnTo>
                  <a:lnTo>
                    <a:pt x="15475" y="8534"/>
                  </a:lnTo>
                  <a:lnTo>
                    <a:pt x="15463" y="8535"/>
                  </a:lnTo>
                  <a:lnTo>
                    <a:pt x="15458" y="8547"/>
                  </a:lnTo>
                  <a:lnTo>
                    <a:pt x="15449" y="8560"/>
                  </a:lnTo>
                  <a:lnTo>
                    <a:pt x="15444" y="8570"/>
                  </a:lnTo>
                  <a:lnTo>
                    <a:pt x="15443" y="8583"/>
                  </a:lnTo>
                  <a:lnTo>
                    <a:pt x="15439" y="8596"/>
                  </a:lnTo>
                  <a:lnTo>
                    <a:pt x="15427" y="8600"/>
                  </a:lnTo>
                  <a:lnTo>
                    <a:pt x="15416" y="8597"/>
                  </a:lnTo>
                  <a:lnTo>
                    <a:pt x="15411" y="8590"/>
                  </a:lnTo>
                  <a:lnTo>
                    <a:pt x="15407" y="8580"/>
                  </a:lnTo>
                  <a:lnTo>
                    <a:pt x="15399" y="8574"/>
                  </a:lnTo>
                  <a:lnTo>
                    <a:pt x="15268" y="8516"/>
                  </a:lnTo>
                  <a:lnTo>
                    <a:pt x="15239" y="8516"/>
                  </a:lnTo>
                  <a:lnTo>
                    <a:pt x="15150" y="8587"/>
                  </a:lnTo>
                  <a:lnTo>
                    <a:pt x="15135" y="8618"/>
                  </a:lnTo>
                  <a:lnTo>
                    <a:pt x="15133" y="8658"/>
                  </a:lnTo>
                  <a:lnTo>
                    <a:pt x="15128" y="8688"/>
                  </a:lnTo>
                  <a:lnTo>
                    <a:pt x="15102" y="8690"/>
                  </a:lnTo>
                  <a:lnTo>
                    <a:pt x="15084" y="8651"/>
                  </a:lnTo>
                  <a:lnTo>
                    <a:pt x="15055" y="8653"/>
                  </a:lnTo>
                  <a:lnTo>
                    <a:pt x="14924" y="8756"/>
                  </a:lnTo>
                  <a:lnTo>
                    <a:pt x="14895" y="8767"/>
                  </a:lnTo>
                  <a:lnTo>
                    <a:pt x="14868" y="8759"/>
                  </a:lnTo>
                  <a:lnTo>
                    <a:pt x="14829" y="8739"/>
                  </a:lnTo>
                  <a:lnTo>
                    <a:pt x="14799" y="8715"/>
                  </a:lnTo>
                  <a:lnTo>
                    <a:pt x="14802" y="8692"/>
                  </a:lnTo>
                  <a:lnTo>
                    <a:pt x="14804" y="8684"/>
                  </a:lnTo>
                  <a:lnTo>
                    <a:pt x="14795" y="8675"/>
                  </a:lnTo>
                  <a:lnTo>
                    <a:pt x="14780" y="8669"/>
                  </a:lnTo>
                  <a:lnTo>
                    <a:pt x="14766" y="8671"/>
                  </a:lnTo>
                  <a:lnTo>
                    <a:pt x="14554" y="8827"/>
                  </a:lnTo>
                  <a:lnTo>
                    <a:pt x="14546" y="8849"/>
                  </a:lnTo>
                  <a:lnTo>
                    <a:pt x="14567" y="8883"/>
                  </a:lnTo>
                  <a:lnTo>
                    <a:pt x="14598" y="8913"/>
                  </a:lnTo>
                  <a:lnTo>
                    <a:pt x="14619" y="8941"/>
                  </a:lnTo>
                  <a:lnTo>
                    <a:pt x="14609" y="8967"/>
                  </a:lnTo>
                  <a:lnTo>
                    <a:pt x="14582" y="8979"/>
                  </a:lnTo>
                  <a:lnTo>
                    <a:pt x="14556" y="8977"/>
                  </a:lnTo>
                  <a:lnTo>
                    <a:pt x="14533" y="8956"/>
                  </a:lnTo>
                  <a:lnTo>
                    <a:pt x="14516" y="8914"/>
                  </a:lnTo>
                  <a:lnTo>
                    <a:pt x="14429" y="8952"/>
                  </a:lnTo>
                  <a:lnTo>
                    <a:pt x="14412" y="8970"/>
                  </a:lnTo>
                  <a:lnTo>
                    <a:pt x="14395" y="9014"/>
                  </a:lnTo>
                  <a:lnTo>
                    <a:pt x="14381" y="9033"/>
                  </a:lnTo>
                  <a:lnTo>
                    <a:pt x="14371" y="8994"/>
                  </a:lnTo>
                  <a:lnTo>
                    <a:pt x="14373" y="8965"/>
                  </a:lnTo>
                  <a:lnTo>
                    <a:pt x="14389" y="8913"/>
                  </a:lnTo>
                  <a:lnTo>
                    <a:pt x="14292" y="8980"/>
                  </a:lnTo>
                  <a:lnTo>
                    <a:pt x="14219" y="9009"/>
                  </a:lnTo>
                  <a:lnTo>
                    <a:pt x="14173" y="9013"/>
                  </a:lnTo>
                  <a:lnTo>
                    <a:pt x="14132" y="8997"/>
                  </a:lnTo>
                  <a:lnTo>
                    <a:pt x="14118" y="8966"/>
                  </a:lnTo>
                  <a:lnTo>
                    <a:pt x="14092" y="8964"/>
                  </a:lnTo>
                  <a:lnTo>
                    <a:pt x="14080" y="8997"/>
                  </a:lnTo>
                  <a:lnTo>
                    <a:pt x="14117" y="9098"/>
                  </a:lnTo>
                  <a:lnTo>
                    <a:pt x="14111" y="9106"/>
                  </a:lnTo>
                  <a:lnTo>
                    <a:pt x="14094" y="9098"/>
                  </a:lnTo>
                  <a:lnTo>
                    <a:pt x="14073" y="9072"/>
                  </a:lnTo>
                  <a:lnTo>
                    <a:pt x="14054" y="9039"/>
                  </a:lnTo>
                  <a:lnTo>
                    <a:pt x="14040" y="9023"/>
                  </a:lnTo>
                  <a:lnTo>
                    <a:pt x="14027" y="9018"/>
                  </a:lnTo>
                  <a:lnTo>
                    <a:pt x="13979" y="9014"/>
                  </a:lnTo>
                  <a:lnTo>
                    <a:pt x="13971" y="9027"/>
                  </a:lnTo>
                  <a:lnTo>
                    <a:pt x="13971" y="9045"/>
                  </a:lnTo>
                  <a:lnTo>
                    <a:pt x="13968" y="9066"/>
                  </a:lnTo>
                  <a:lnTo>
                    <a:pt x="13958" y="9079"/>
                  </a:lnTo>
                  <a:lnTo>
                    <a:pt x="13877" y="9127"/>
                  </a:lnTo>
                  <a:lnTo>
                    <a:pt x="13856" y="9131"/>
                  </a:lnTo>
                  <a:lnTo>
                    <a:pt x="13839" y="9118"/>
                  </a:lnTo>
                  <a:lnTo>
                    <a:pt x="13831" y="9090"/>
                  </a:lnTo>
                  <a:lnTo>
                    <a:pt x="13834" y="9071"/>
                  </a:lnTo>
                  <a:lnTo>
                    <a:pt x="13831" y="9048"/>
                  </a:lnTo>
                  <a:lnTo>
                    <a:pt x="13804" y="9017"/>
                  </a:lnTo>
                  <a:lnTo>
                    <a:pt x="13823" y="8988"/>
                  </a:lnTo>
                  <a:lnTo>
                    <a:pt x="13802" y="8958"/>
                  </a:lnTo>
                  <a:lnTo>
                    <a:pt x="13763" y="8947"/>
                  </a:lnTo>
                  <a:lnTo>
                    <a:pt x="13734" y="8974"/>
                  </a:lnTo>
                  <a:lnTo>
                    <a:pt x="13737" y="8983"/>
                  </a:lnTo>
                  <a:lnTo>
                    <a:pt x="13744" y="8998"/>
                  </a:lnTo>
                  <a:lnTo>
                    <a:pt x="13753" y="9014"/>
                  </a:lnTo>
                  <a:lnTo>
                    <a:pt x="13754" y="9029"/>
                  </a:lnTo>
                  <a:lnTo>
                    <a:pt x="13739" y="9062"/>
                  </a:lnTo>
                  <a:lnTo>
                    <a:pt x="13726" y="9076"/>
                  </a:lnTo>
                  <a:lnTo>
                    <a:pt x="13674" y="9106"/>
                  </a:lnTo>
                  <a:lnTo>
                    <a:pt x="13664" y="9090"/>
                  </a:lnTo>
                  <a:lnTo>
                    <a:pt x="13688" y="9011"/>
                  </a:lnTo>
                  <a:lnTo>
                    <a:pt x="13691" y="8979"/>
                  </a:lnTo>
                  <a:lnTo>
                    <a:pt x="13684" y="8984"/>
                  </a:lnTo>
                  <a:lnTo>
                    <a:pt x="13695" y="8949"/>
                  </a:lnTo>
                  <a:lnTo>
                    <a:pt x="13730" y="8897"/>
                  </a:lnTo>
                  <a:lnTo>
                    <a:pt x="13735" y="8860"/>
                  </a:lnTo>
                  <a:lnTo>
                    <a:pt x="13702" y="8847"/>
                  </a:lnTo>
                  <a:lnTo>
                    <a:pt x="13638" y="8835"/>
                  </a:lnTo>
                  <a:lnTo>
                    <a:pt x="13606" y="8823"/>
                  </a:lnTo>
                  <a:lnTo>
                    <a:pt x="13598" y="8821"/>
                  </a:lnTo>
                  <a:lnTo>
                    <a:pt x="13583" y="8825"/>
                  </a:lnTo>
                  <a:lnTo>
                    <a:pt x="13577" y="8820"/>
                  </a:lnTo>
                  <a:lnTo>
                    <a:pt x="13549" y="8789"/>
                  </a:lnTo>
                  <a:lnTo>
                    <a:pt x="13545" y="8784"/>
                  </a:lnTo>
                  <a:lnTo>
                    <a:pt x="13533" y="8781"/>
                  </a:lnTo>
                  <a:lnTo>
                    <a:pt x="13526" y="8783"/>
                  </a:lnTo>
                  <a:lnTo>
                    <a:pt x="13520" y="8789"/>
                  </a:lnTo>
                  <a:lnTo>
                    <a:pt x="13513" y="8805"/>
                  </a:lnTo>
                  <a:lnTo>
                    <a:pt x="13510" y="8825"/>
                  </a:lnTo>
                  <a:lnTo>
                    <a:pt x="13513" y="8867"/>
                  </a:lnTo>
                  <a:lnTo>
                    <a:pt x="13509" y="8879"/>
                  </a:lnTo>
                  <a:lnTo>
                    <a:pt x="13493" y="8877"/>
                  </a:lnTo>
                  <a:lnTo>
                    <a:pt x="13488" y="8855"/>
                  </a:lnTo>
                  <a:lnTo>
                    <a:pt x="13487" y="8812"/>
                  </a:lnTo>
                  <a:lnTo>
                    <a:pt x="13467" y="8630"/>
                  </a:lnTo>
                  <a:lnTo>
                    <a:pt x="13441" y="8540"/>
                  </a:lnTo>
                  <a:lnTo>
                    <a:pt x="13418" y="8488"/>
                  </a:lnTo>
                  <a:lnTo>
                    <a:pt x="13395" y="8475"/>
                  </a:lnTo>
                  <a:lnTo>
                    <a:pt x="13391" y="8489"/>
                  </a:lnTo>
                  <a:lnTo>
                    <a:pt x="13389" y="8538"/>
                  </a:lnTo>
                  <a:lnTo>
                    <a:pt x="13387" y="8549"/>
                  </a:lnTo>
                  <a:lnTo>
                    <a:pt x="13366" y="8539"/>
                  </a:lnTo>
                  <a:lnTo>
                    <a:pt x="13350" y="8516"/>
                  </a:lnTo>
                  <a:lnTo>
                    <a:pt x="13338" y="8493"/>
                  </a:lnTo>
                  <a:lnTo>
                    <a:pt x="13324" y="8478"/>
                  </a:lnTo>
                  <a:lnTo>
                    <a:pt x="13291" y="8474"/>
                  </a:lnTo>
                  <a:lnTo>
                    <a:pt x="13269" y="8496"/>
                  </a:lnTo>
                  <a:lnTo>
                    <a:pt x="13266" y="8536"/>
                  </a:lnTo>
                  <a:lnTo>
                    <a:pt x="13283" y="8586"/>
                  </a:lnTo>
                  <a:lnTo>
                    <a:pt x="13309" y="8639"/>
                  </a:lnTo>
                  <a:lnTo>
                    <a:pt x="13317" y="8674"/>
                  </a:lnTo>
                  <a:lnTo>
                    <a:pt x="13314" y="8735"/>
                  </a:lnTo>
                  <a:lnTo>
                    <a:pt x="13292" y="8707"/>
                  </a:lnTo>
                  <a:lnTo>
                    <a:pt x="13282" y="8673"/>
                  </a:lnTo>
                  <a:lnTo>
                    <a:pt x="13270" y="8643"/>
                  </a:lnTo>
                  <a:lnTo>
                    <a:pt x="13240" y="8628"/>
                  </a:lnTo>
                  <a:lnTo>
                    <a:pt x="13220" y="8637"/>
                  </a:lnTo>
                  <a:lnTo>
                    <a:pt x="13215" y="8665"/>
                  </a:lnTo>
                  <a:lnTo>
                    <a:pt x="13222" y="8698"/>
                  </a:lnTo>
                  <a:lnTo>
                    <a:pt x="13229" y="8724"/>
                  </a:lnTo>
                  <a:lnTo>
                    <a:pt x="13263" y="8763"/>
                  </a:lnTo>
                  <a:lnTo>
                    <a:pt x="13260" y="8785"/>
                  </a:lnTo>
                  <a:lnTo>
                    <a:pt x="13234" y="8783"/>
                  </a:lnTo>
                  <a:lnTo>
                    <a:pt x="13195" y="8747"/>
                  </a:lnTo>
                  <a:lnTo>
                    <a:pt x="13163" y="8819"/>
                  </a:lnTo>
                  <a:lnTo>
                    <a:pt x="13162" y="8860"/>
                  </a:lnTo>
                  <a:lnTo>
                    <a:pt x="13198" y="8907"/>
                  </a:lnTo>
                  <a:lnTo>
                    <a:pt x="13195" y="8912"/>
                  </a:lnTo>
                  <a:lnTo>
                    <a:pt x="13192" y="8917"/>
                  </a:lnTo>
                  <a:lnTo>
                    <a:pt x="13190" y="8923"/>
                  </a:lnTo>
                  <a:lnTo>
                    <a:pt x="13192" y="8977"/>
                  </a:lnTo>
                  <a:lnTo>
                    <a:pt x="13181" y="9013"/>
                  </a:lnTo>
                  <a:lnTo>
                    <a:pt x="13161" y="9040"/>
                  </a:lnTo>
                  <a:lnTo>
                    <a:pt x="13135" y="9062"/>
                  </a:lnTo>
                  <a:lnTo>
                    <a:pt x="13125" y="9100"/>
                  </a:lnTo>
                  <a:lnTo>
                    <a:pt x="13127" y="9158"/>
                  </a:lnTo>
                  <a:lnTo>
                    <a:pt x="13121" y="9198"/>
                  </a:lnTo>
                  <a:lnTo>
                    <a:pt x="13094" y="9179"/>
                  </a:lnTo>
                  <a:lnTo>
                    <a:pt x="13082" y="9137"/>
                  </a:lnTo>
                  <a:lnTo>
                    <a:pt x="13106" y="8984"/>
                  </a:lnTo>
                  <a:lnTo>
                    <a:pt x="13126" y="8948"/>
                  </a:lnTo>
                  <a:lnTo>
                    <a:pt x="13131" y="8926"/>
                  </a:lnTo>
                  <a:lnTo>
                    <a:pt x="13128" y="8904"/>
                  </a:lnTo>
                  <a:lnTo>
                    <a:pt x="13114" y="8853"/>
                  </a:lnTo>
                  <a:lnTo>
                    <a:pt x="13108" y="8829"/>
                  </a:lnTo>
                  <a:lnTo>
                    <a:pt x="13119" y="8749"/>
                  </a:lnTo>
                  <a:lnTo>
                    <a:pt x="13150" y="8671"/>
                  </a:lnTo>
                  <a:lnTo>
                    <a:pt x="13164" y="8584"/>
                  </a:lnTo>
                  <a:lnTo>
                    <a:pt x="13130" y="8474"/>
                  </a:lnTo>
                  <a:lnTo>
                    <a:pt x="13096" y="8434"/>
                  </a:lnTo>
                  <a:lnTo>
                    <a:pt x="13055" y="8403"/>
                  </a:lnTo>
                  <a:lnTo>
                    <a:pt x="13029" y="8396"/>
                  </a:lnTo>
                  <a:lnTo>
                    <a:pt x="13048" y="8468"/>
                  </a:lnTo>
                  <a:lnTo>
                    <a:pt x="13055" y="8524"/>
                  </a:lnTo>
                  <a:lnTo>
                    <a:pt x="13057" y="8581"/>
                  </a:lnTo>
                  <a:lnTo>
                    <a:pt x="13053" y="8615"/>
                  </a:lnTo>
                  <a:lnTo>
                    <a:pt x="13032" y="8586"/>
                  </a:lnTo>
                  <a:lnTo>
                    <a:pt x="13017" y="8558"/>
                  </a:lnTo>
                  <a:lnTo>
                    <a:pt x="13010" y="8532"/>
                  </a:lnTo>
                  <a:lnTo>
                    <a:pt x="13015" y="8507"/>
                  </a:lnTo>
                  <a:lnTo>
                    <a:pt x="12991" y="8491"/>
                  </a:lnTo>
                  <a:lnTo>
                    <a:pt x="12969" y="8500"/>
                  </a:lnTo>
                  <a:lnTo>
                    <a:pt x="12951" y="8525"/>
                  </a:lnTo>
                  <a:lnTo>
                    <a:pt x="12942" y="8556"/>
                  </a:lnTo>
                  <a:lnTo>
                    <a:pt x="12942" y="8583"/>
                  </a:lnTo>
                  <a:lnTo>
                    <a:pt x="12946" y="8604"/>
                  </a:lnTo>
                  <a:lnTo>
                    <a:pt x="12952" y="8624"/>
                  </a:lnTo>
                  <a:lnTo>
                    <a:pt x="12956" y="8650"/>
                  </a:lnTo>
                  <a:lnTo>
                    <a:pt x="12954" y="8694"/>
                  </a:lnTo>
                  <a:lnTo>
                    <a:pt x="12975" y="8728"/>
                  </a:lnTo>
                  <a:lnTo>
                    <a:pt x="12978" y="8736"/>
                  </a:lnTo>
                  <a:lnTo>
                    <a:pt x="12978" y="8894"/>
                  </a:lnTo>
                  <a:lnTo>
                    <a:pt x="13019" y="9062"/>
                  </a:lnTo>
                  <a:lnTo>
                    <a:pt x="13014" y="9097"/>
                  </a:lnTo>
                  <a:lnTo>
                    <a:pt x="12976" y="9032"/>
                  </a:lnTo>
                  <a:lnTo>
                    <a:pt x="12949" y="9023"/>
                  </a:lnTo>
                  <a:lnTo>
                    <a:pt x="12930" y="9049"/>
                  </a:lnTo>
                  <a:lnTo>
                    <a:pt x="12873" y="9463"/>
                  </a:lnTo>
                  <a:lnTo>
                    <a:pt x="12842" y="9554"/>
                  </a:lnTo>
                  <a:lnTo>
                    <a:pt x="12838" y="9590"/>
                  </a:lnTo>
                  <a:lnTo>
                    <a:pt x="12832" y="9602"/>
                  </a:lnTo>
                  <a:lnTo>
                    <a:pt x="12794" y="9651"/>
                  </a:lnTo>
                  <a:lnTo>
                    <a:pt x="12785" y="9667"/>
                  </a:lnTo>
                  <a:lnTo>
                    <a:pt x="12784" y="9716"/>
                  </a:lnTo>
                  <a:lnTo>
                    <a:pt x="12771" y="9770"/>
                  </a:lnTo>
                  <a:lnTo>
                    <a:pt x="12791" y="9831"/>
                  </a:lnTo>
                  <a:lnTo>
                    <a:pt x="12842" y="9924"/>
                  </a:lnTo>
                  <a:lnTo>
                    <a:pt x="12861" y="9946"/>
                  </a:lnTo>
                  <a:lnTo>
                    <a:pt x="12882" y="9964"/>
                  </a:lnTo>
                  <a:lnTo>
                    <a:pt x="12892" y="9982"/>
                  </a:lnTo>
                  <a:lnTo>
                    <a:pt x="12868" y="10019"/>
                  </a:lnTo>
                  <a:lnTo>
                    <a:pt x="12858" y="10073"/>
                  </a:lnTo>
                  <a:lnTo>
                    <a:pt x="12829" y="10123"/>
                  </a:lnTo>
                  <a:lnTo>
                    <a:pt x="12817" y="10164"/>
                  </a:lnTo>
                  <a:lnTo>
                    <a:pt x="12795" y="10191"/>
                  </a:lnTo>
                  <a:lnTo>
                    <a:pt x="12746" y="10179"/>
                  </a:lnTo>
                  <a:lnTo>
                    <a:pt x="12810" y="10028"/>
                  </a:lnTo>
                  <a:lnTo>
                    <a:pt x="12802" y="9974"/>
                  </a:lnTo>
                  <a:lnTo>
                    <a:pt x="12792" y="9940"/>
                  </a:lnTo>
                  <a:lnTo>
                    <a:pt x="12791" y="9906"/>
                  </a:lnTo>
                  <a:lnTo>
                    <a:pt x="12786" y="9875"/>
                  </a:lnTo>
                  <a:lnTo>
                    <a:pt x="12766" y="9851"/>
                  </a:lnTo>
                  <a:lnTo>
                    <a:pt x="12749" y="9855"/>
                  </a:lnTo>
                  <a:lnTo>
                    <a:pt x="12747" y="9879"/>
                  </a:lnTo>
                  <a:lnTo>
                    <a:pt x="12742" y="9891"/>
                  </a:lnTo>
                  <a:lnTo>
                    <a:pt x="12716" y="9862"/>
                  </a:lnTo>
                  <a:lnTo>
                    <a:pt x="12704" y="9818"/>
                  </a:lnTo>
                  <a:lnTo>
                    <a:pt x="12707" y="9757"/>
                  </a:lnTo>
                  <a:lnTo>
                    <a:pt x="12719" y="9700"/>
                  </a:lnTo>
                  <a:lnTo>
                    <a:pt x="12752" y="9635"/>
                  </a:lnTo>
                  <a:lnTo>
                    <a:pt x="12761" y="9574"/>
                  </a:lnTo>
                  <a:lnTo>
                    <a:pt x="12753" y="9519"/>
                  </a:lnTo>
                  <a:lnTo>
                    <a:pt x="12716" y="9502"/>
                  </a:lnTo>
                  <a:lnTo>
                    <a:pt x="12722" y="9477"/>
                  </a:lnTo>
                  <a:lnTo>
                    <a:pt x="12752" y="9407"/>
                  </a:lnTo>
                  <a:lnTo>
                    <a:pt x="12759" y="9359"/>
                  </a:lnTo>
                  <a:lnTo>
                    <a:pt x="12761" y="9366"/>
                  </a:lnTo>
                  <a:lnTo>
                    <a:pt x="12772" y="9367"/>
                  </a:lnTo>
                  <a:lnTo>
                    <a:pt x="12785" y="9365"/>
                  </a:lnTo>
                  <a:lnTo>
                    <a:pt x="12793" y="9361"/>
                  </a:lnTo>
                  <a:lnTo>
                    <a:pt x="12800" y="9339"/>
                  </a:lnTo>
                  <a:lnTo>
                    <a:pt x="12807" y="9169"/>
                  </a:lnTo>
                  <a:lnTo>
                    <a:pt x="12814" y="9160"/>
                  </a:lnTo>
                  <a:lnTo>
                    <a:pt x="12823" y="9152"/>
                  </a:lnTo>
                  <a:lnTo>
                    <a:pt x="12832" y="9149"/>
                  </a:lnTo>
                  <a:lnTo>
                    <a:pt x="12833" y="9152"/>
                  </a:lnTo>
                  <a:lnTo>
                    <a:pt x="12843" y="9118"/>
                  </a:lnTo>
                  <a:lnTo>
                    <a:pt x="12844" y="9089"/>
                  </a:lnTo>
                  <a:lnTo>
                    <a:pt x="12833" y="9014"/>
                  </a:lnTo>
                  <a:lnTo>
                    <a:pt x="12832" y="8986"/>
                  </a:lnTo>
                  <a:lnTo>
                    <a:pt x="12844" y="8916"/>
                  </a:lnTo>
                  <a:lnTo>
                    <a:pt x="12842" y="8843"/>
                  </a:lnTo>
                  <a:lnTo>
                    <a:pt x="12817" y="8828"/>
                  </a:lnTo>
                  <a:lnTo>
                    <a:pt x="12786" y="8852"/>
                  </a:lnTo>
                  <a:lnTo>
                    <a:pt x="12768" y="8900"/>
                  </a:lnTo>
                  <a:lnTo>
                    <a:pt x="12741" y="8871"/>
                  </a:lnTo>
                  <a:lnTo>
                    <a:pt x="12727" y="8838"/>
                  </a:lnTo>
                  <a:lnTo>
                    <a:pt x="12716" y="8804"/>
                  </a:lnTo>
                  <a:lnTo>
                    <a:pt x="12693" y="8769"/>
                  </a:lnTo>
                  <a:lnTo>
                    <a:pt x="12668" y="8750"/>
                  </a:lnTo>
                  <a:lnTo>
                    <a:pt x="12639" y="8740"/>
                  </a:lnTo>
                  <a:lnTo>
                    <a:pt x="12625" y="8751"/>
                  </a:lnTo>
                  <a:lnTo>
                    <a:pt x="12640" y="8793"/>
                  </a:lnTo>
                  <a:lnTo>
                    <a:pt x="12660" y="8829"/>
                  </a:lnTo>
                  <a:lnTo>
                    <a:pt x="12666" y="8845"/>
                  </a:lnTo>
                  <a:lnTo>
                    <a:pt x="12648" y="8888"/>
                  </a:lnTo>
                  <a:lnTo>
                    <a:pt x="12630" y="8981"/>
                  </a:lnTo>
                  <a:lnTo>
                    <a:pt x="12611" y="9009"/>
                  </a:lnTo>
                  <a:lnTo>
                    <a:pt x="12601" y="9033"/>
                  </a:lnTo>
                  <a:lnTo>
                    <a:pt x="12591" y="9041"/>
                  </a:lnTo>
                  <a:lnTo>
                    <a:pt x="12577" y="9040"/>
                  </a:lnTo>
                  <a:lnTo>
                    <a:pt x="12553" y="9027"/>
                  </a:lnTo>
                  <a:lnTo>
                    <a:pt x="12543" y="9028"/>
                  </a:lnTo>
                  <a:lnTo>
                    <a:pt x="12468" y="9065"/>
                  </a:lnTo>
                  <a:lnTo>
                    <a:pt x="12449" y="9090"/>
                  </a:lnTo>
                  <a:lnTo>
                    <a:pt x="12448" y="9113"/>
                  </a:lnTo>
                  <a:lnTo>
                    <a:pt x="12451" y="9186"/>
                  </a:lnTo>
                  <a:lnTo>
                    <a:pt x="12443" y="9206"/>
                  </a:lnTo>
                  <a:lnTo>
                    <a:pt x="12355" y="9242"/>
                  </a:lnTo>
                  <a:lnTo>
                    <a:pt x="12347" y="9216"/>
                  </a:lnTo>
                  <a:lnTo>
                    <a:pt x="12331" y="9188"/>
                  </a:lnTo>
                  <a:lnTo>
                    <a:pt x="12317" y="9174"/>
                  </a:lnTo>
                  <a:lnTo>
                    <a:pt x="12305" y="9212"/>
                  </a:lnTo>
                  <a:lnTo>
                    <a:pt x="12288" y="9214"/>
                  </a:lnTo>
                  <a:lnTo>
                    <a:pt x="12268" y="9213"/>
                  </a:lnTo>
                  <a:lnTo>
                    <a:pt x="12254" y="9220"/>
                  </a:lnTo>
                  <a:lnTo>
                    <a:pt x="12250" y="9260"/>
                  </a:lnTo>
                  <a:lnTo>
                    <a:pt x="12253" y="9307"/>
                  </a:lnTo>
                  <a:lnTo>
                    <a:pt x="12242" y="9325"/>
                  </a:lnTo>
                  <a:lnTo>
                    <a:pt x="12197" y="9280"/>
                  </a:lnTo>
                  <a:lnTo>
                    <a:pt x="12197" y="9257"/>
                  </a:lnTo>
                  <a:lnTo>
                    <a:pt x="12177" y="9240"/>
                  </a:lnTo>
                  <a:lnTo>
                    <a:pt x="12189" y="9216"/>
                  </a:lnTo>
                  <a:lnTo>
                    <a:pt x="12217" y="9194"/>
                  </a:lnTo>
                  <a:lnTo>
                    <a:pt x="12281" y="9184"/>
                  </a:lnTo>
                  <a:lnTo>
                    <a:pt x="12300" y="9156"/>
                  </a:lnTo>
                  <a:lnTo>
                    <a:pt x="12315" y="9122"/>
                  </a:lnTo>
                  <a:lnTo>
                    <a:pt x="12344" y="9085"/>
                  </a:lnTo>
                  <a:lnTo>
                    <a:pt x="12352" y="9053"/>
                  </a:lnTo>
                  <a:lnTo>
                    <a:pt x="12357" y="9014"/>
                  </a:lnTo>
                  <a:lnTo>
                    <a:pt x="12357" y="8998"/>
                  </a:lnTo>
                  <a:lnTo>
                    <a:pt x="12358" y="8985"/>
                  </a:lnTo>
                  <a:lnTo>
                    <a:pt x="12368" y="8964"/>
                  </a:lnTo>
                  <a:lnTo>
                    <a:pt x="12390" y="8968"/>
                  </a:lnTo>
                  <a:lnTo>
                    <a:pt x="12401" y="8964"/>
                  </a:lnTo>
                  <a:lnTo>
                    <a:pt x="12400" y="8943"/>
                  </a:lnTo>
                  <a:lnTo>
                    <a:pt x="12390" y="8920"/>
                  </a:lnTo>
                  <a:lnTo>
                    <a:pt x="12377" y="8907"/>
                  </a:lnTo>
                  <a:lnTo>
                    <a:pt x="12362" y="8904"/>
                  </a:lnTo>
                  <a:lnTo>
                    <a:pt x="12348" y="8910"/>
                  </a:lnTo>
                  <a:lnTo>
                    <a:pt x="12334" y="8839"/>
                  </a:lnTo>
                  <a:lnTo>
                    <a:pt x="12326" y="8812"/>
                  </a:lnTo>
                  <a:lnTo>
                    <a:pt x="12353" y="8806"/>
                  </a:lnTo>
                  <a:lnTo>
                    <a:pt x="12319" y="8756"/>
                  </a:lnTo>
                  <a:lnTo>
                    <a:pt x="12277" y="8725"/>
                  </a:lnTo>
                  <a:lnTo>
                    <a:pt x="12283" y="8773"/>
                  </a:lnTo>
                  <a:lnTo>
                    <a:pt x="12271" y="8773"/>
                  </a:lnTo>
                  <a:lnTo>
                    <a:pt x="12265" y="8771"/>
                  </a:lnTo>
                  <a:lnTo>
                    <a:pt x="12256" y="8766"/>
                  </a:lnTo>
                  <a:lnTo>
                    <a:pt x="12264" y="8761"/>
                  </a:lnTo>
                  <a:lnTo>
                    <a:pt x="12248" y="8751"/>
                  </a:lnTo>
                  <a:lnTo>
                    <a:pt x="12241" y="8727"/>
                  </a:lnTo>
                  <a:lnTo>
                    <a:pt x="12198" y="8697"/>
                  </a:lnTo>
                  <a:lnTo>
                    <a:pt x="12174" y="8663"/>
                  </a:lnTo>
                  <a:lnTo>
                    <a:pt x="12149" y="8684"/>
                  </a:lnTo>
                  <a:lnTo>
                    <a:pt x="12132" y="8724"/>
                  </a:lnTo>
                  <a:lnTo>
                    <a:pt x="12120" y="8771"/>
                  </a:lnTo>
                  <a:lnTo>
                    <a:pt x="12116" y="8816"/>
                  </a:lnTo>
                  <a:lnTo>
                    <a:pt x="12118" y="8839"/>
                  </a:lnTo>
                  <a:lnTo>
                    <a:pt x="12123" y="8864"/>
                  </a:lnTo>
                  <a:lnTo>
                    <a:pt x="12125" y="8888"/>
                  </a:lnTo>
                  <a:lnTo>
                    <a:pt x="12116" y="8904"/>
                  </a:lnTo>
                  <a:lnTo>
                    <a:pt x="12102" y="8919"/>
                  </a:lnTo>
                  <a:lnTo>
                    <a:pt x="12100" y="8939"/>
                  </a:lnTo>
                  <a:lnTo>
                    <a:pt x="12110" y="8962"/>
                  </a:lnTo>
                  <a:lnTo>
                    <a:pt x="12134" y="8984"/>
                  </a:lnTo>
                  <a:lnTo>
                    <a:pt x="12112" y="9022"/>
                  </a:lnTo>
                  <a:lnTo>
                    <a:pt x="12033" y="9048"/>
                  </a:lnTo>
                  <a:lnTo>
                    <a:pt x="12012" y="9087"/>
                  </a:lnTo>
                  <a:lnTo>
                    <a:pt x="12032" y="9102"/>
                  </a:lnTo>
                  <a:lnTo>
                    <a:pt x="12030" y="9113"/>
                  </a:lnTo>
                  <a:lnTo>
                    <a:pt x="12020" y="9124"/>
                  </a:lnTo>
                  <a:lnTo>
                    <a:pt x="12014" y="9142"/>
                  </a:lnTo>
                  <a:lnTo>
                    <a:pt x="12033" y="9277"/>
                  </a:lnTo>
                  <a:lnTo>
                    <a:pt x="12047" y="9340"/>
                  </a:lnTo>
                  <a:lnTo>
                    <a:pt x="12051" y="9376"/>
                  </a:lnTo>
                  <a:lnTo>
                    <a:pt x="12048" y="9398"/>
                  </a:lnTo>
                  <a:lnTo>
                    <a:pt x="11999" y="9582"/>
                  </a:lnTo>
                  <a:lnTo>
                    <a:pt x="11976" y="9790"/>
                  </a:lnTo>
                  <a:lnTo>
                    <a:pt x="11970" y="9812"/>
                  </a:lnTo>
                  <a:lnTo>
                    <a:pt x="11943" y="9726"/>
                  </a:lnTo>
                  <a:lnTo>
                    <a:pt x="11939" y="9624"/>
                  </a:lnTo>
                  <a:lnTo>
                    <a:pt x="11956" y="9551"/>
                  </a:lnTo>
                  <a:lnTo>
                    <a:pt x="11992" y="9548"/>
                  </a:lnTo>
                  <a:lnTo>
                    <a:pt x="11999" y="9544"/>
                  </a:lnTo>
                  <a:lnTo>
                    <a:pt x="11980" y="9475"/>
                  </a:lnTo>
                  <a:lnTo>
                    <a:pt x="11995" y="9254"/>
                  </a:lnTo>
                  <a:lnTo>
                    <a:pt x="11987" y="9218"/>
                  </a:lnTo>
                  <a:lnTo>
                    <a:pt x="11965" y="9157"/>
                  </a:lnTo>
                  <a:lnTo>
                    <a:pt x="11956" y="9124"/>
                  </a:lnTo>
                  <a:lnTo>
                    <a:pt x="11955" y="9087"/>
                  </a:lnTo>
                  <a:lnTo>
                    <a:pt x="11965" y="9058"/>
                  </a:lnTo>
                  <a:lnTo>
                    <a:pt x="11970" y="9030"/>
                  </a:lnTo>
                  <a:lnTo>
                    <a:pt x="11957" y="8988"/>
                  </a:lnTo>
                  <a:lnTo>
                    <a:pt x="11931" y="9016"/>
                  </a:lnTo>
                  <a:lnTo>
                    <a:pt x="11918" y="9106"/>
                  </a:lnTo>
                  <a:lnTo>
                    <a:pt x="11880" y="9174"/>
                  </a:lnTo>
                  <a:lnTo>
                    <a:pt x="11879" y="9278"/>
                  </a:lnTo>
                  <a:lnTo>
                    <a:pt x="11864" y="9319"/>
                  </a:lnTo>
                  <a:lnTo>
                    <a:pt x="11853" y="9243"/>
                  </a:lnTo>
                  <a:lnTo>
                    <a:pt x="11843" y="9212"/>
                  </a:lnTo>
                  <a:lnTo>
                    <a:pt x="11824" y="9188"/>
                  </a:lnTo>
                  <a:lnTo>
                    <a:pt x="11809" y="9062"/>
                  </a:lnTo>
                  <a:lnTo>
                    <a:pt x="11783" y="9058"/>
                  </a:lnTo>
                  <a:lnTo>
                    <a:pt x="11779" y="9079"/>
                  </a:lnTo>
                  <a:lnTo>
                    <a:pt x="11782" y="9108"/>
                  </a:lnTo>
                  <a:lnTo>
                    <a:pt x="11770" y="9138"/>
                  </a:lnTo>
                  <a:lnTo>
                    <a:pt x="11770" y="9154"/>
                  </a:lnTo>
                  <a:lnTo>
                    <a:pt x="11774" y="9189"/>
                  </a:lnTo>
                  <a:lnTo>
                    <a:pt x="11771" y="9205"/>
                  </a:lnTo>
                  <a:lnTo>
                    <a:pt x="11761" y="9205"/>
                  </a:lnTo>
                  <a:lnTo>
                    <a:pt x="11748" y="9199"/>
                  </a:lnTo>
                  <a:lnTo>
                    <a:pt x="11740" y="9198"/>
                  </a:lnTo>
                  <a:lnTo>
                    <a:pt x="11723" y="9227"/>
                  </a:lnTo>
                  <a:lnTo>
                    <a:pt x="11710" y="9261"/>
                  </a:lnTo>
                  <a:lnTo>
                    <a:pt x="11701" y="9298"/>
                  </a:lnTo>
                  <a:lnTo>
                    <a:pt x="11687" y="9522"/>
                  </a:lnTo>
                  <a:lnTo>
                    <a:pt x="11677" y="9549"/>
                  </a:lnTo>
                  <a:lnTo>
                    <a:pt x="11663" y="9551"/>
                  </a:lnTo>
                  <a:lnTo>
                    <a:pt x="11645" y="9549"/>
                  </a:lnTo>
                  <a:lnTo>
                    <a:pt x="11622" y="9564"/>
                  </a:lnTo>
                  <a:lnTo>
                    <a:pt x="11615" y="9577"/>
                  </a:lnTo>
                  <a:lnTo>
                    <a:pt x="11603" y="9620"/>
                  </a:lnTo>
                  <a:lnTo>
                    <a:pt x="11604" y="9634"/>
                  </a:lnTo>
                  <a:lnTo>
                    <a:pt x="11637" y="9735"/>
                  </a:lnTo>
                  <a:lnTo>
                    <a:pt x="11631" y="9775"/>
                  </a:lnTo>
                  <a:lnTo>
                    <a:pt x="11590" y="9832"/>
                  </a:lnTo>
                  <a:lnTo>
                    <a:pt x="11576" y="9864"/>
                  </a:lnTo>
                  <a:lnTo>
                    <a:pt x="11571" y="9907"/>
                  </a:lnTo>
                  <a:lnTo>
                    <a:pt x="11574" y="10026"/>
                  </a:lnTo>
                  <a:lnTo>
                    <a:pt x="11540" y="10135"/>
                  </a:lnTo>
                  <a:lnTo>
                    <a:pt x="11538" y="10183"/>
                  </a:lnTo>
                  <a:lnTo>
                    <a:pt x="11525" y="10093"/>
                  </a:lnTo>
                  <a:lnTo>
                    <a:pt x="11514" y="10061"/>
                  </a:lnTo>
                  <a:lnTo>
                    <a:pt x="11491" y="10055"/>
                  </a:lnTo>
                  <a:lnTo>
                    <a:pt x="11482" y="10039"/>
                  </a:lnTo>
                  <a:lnTo>
                    <a:pt x="11498" y="10007"/>
                  </a:lnTo>
                  <a:lnTo>
                    <a:pt x="11518" y="9902"/>
                  </a:lnTo>
                  <a:lnTo>
                    <a:pt x="11570" y="9795"/>
                  </a:lnTo>
                  <a:lnTo>
                    <a:pt x="11580" y="9751"/>
                  </a:lnTo>
                  <a:lnTo>
                    <a:pt x="11576" y="9704"/>
                  </a:lnTo>
                  <a:lnTo>
                    <a:pt x="11552" y="9599"/>
                  </a:lnTo>
                  <a:lnTo>
                    <a:pt x="11546" y="9547"/>
                  </a:lnTo>
                  <a:lnTo>
                    <a:pt x="11551" y="9511"/>
                  </a:lnTo>
                  <a:lnTo>
                    <a:pt x="11578" y="9442"/>
                  </a:lnTo>
                  <a:lnTo>
                    <a:pt x="11593" y="9316"/>
                  </a:lnTo>
                  <a:lnTo>
                    <a:pt x="11586" y="9289"/>
                  </a:lnTo>
                  <a:lnTo>
                    <a:pt x="11547" y="9302"/>
                  </a:lnTo>
                  <a:lnTo>
                    <a:pt x="11537" y="9322"/>
                  </a:lnTo>
                  <a:lnTo>
                    <a:pt x="11537" y="9355"/>
                  </a:lnTo>
                  <a:lnTo>
                    <a:pt x="11548" y="9423"/>
                  </a:lnTo>
                  <a:lnTo>
                    <a:pt x="11544" y="9442"/>
                  </a:lnTo>
                  <a:lnTo>
                    <a:pt x="11528" y="9439"/>
                  </a:lnTo>
                  <a:lnTo>
                    <a:pt x="11509" y="9429"/>
                  </a:lnTo>
                  <a:lnTo>
                    <a:pt x="11494" y="9426"/>
                  </a:lnTo>
                  <a:lnTo>
                    <a:pt x="11466" y="9475"/>
                  </a:lnTo>
                  <a:lnTo>
                    <a:pt x="11434" y="9640"/>
                  </a:lnTo>
                  <a:lnTo>
                    <a:pt x="11400" y="9709"/>
                  </a:lnTo>
                  <a:lnTo>
                    <a:pt x="11438" y="9585"/>
                  </a:lnTo>
                  <a:lnTo>
                    <a:pt x="11441" y="9561"/>
                  </a:lnTo>
                  <a:lnTo>
                    <a:pt x="11428" y="9530"/>
                  </a:lnTo>
                  <a:lnTo>
                    <a:pt x="11424" y="9505"/>
                  </a:lnTo>
                  <a:lnTo>
                    <a:pt x="11425" y="9460"/>
                  </a:lnTo>
                  <a:lnTo>
                    <a:pt x="11419" y="9438"/>
                  </a:lnTo>
                  <a:lnTo>
                    <a:pt x="11400" y="9395"/>
                  </a:lnTo>
                  <a:lnTo>
                    <a:pt x="11395" y="9377"/>
                  </a:lnTo>
                  <a:lnTo>
                    <a:pt x="11399" y="9365"/>
                  </a:lnTo>
                  <a:lnTo>
                    <a:pt x="11407" y="9294"/>
                  </a:lnTo>
                  <a:lnTo>
                    <a:pt x="11401" y="9286"/>
                  </a:lnTo>
                  <a:lnTo>
                    <a:pt x="11411" y="9278"/>
                  </a:lnTo>
                  <a:lnTo>
                    <a:pt x="11424" y="9275"/>
                  </a:lnTo>
                  <a:lnTo>
                    <a:pt x="11436" y="9278"/>
                  </a:lnTo>
                  <a:lnTo>
                    <a:pt x="11446" y="9289"/>
                  </a:lnTo>
                  <a:lnTo>
                    <a:pt x="11467" y="9289"/>
                  </a:lnTo>
                  <a:lnTo>
                    <a:pt x="11484" y="9247"/>
                  </a:lnTo>
                  <a:lnTo>
                    <a:pt x="11481" y="9207"/>
                  </a:lnTo>
                  <a:lnTo>
                    <a:pt x="11447" y="9209"/>
                  </a:lnTo>
                  <a:lnTo>
                    <a:pt x="11443" y="9137"/>
                  </a:lnTo>
                  <a:lnTo>
                    <a:pt x="11437" y="9102"/>
                  </a:lnTo>
                  <a:lnTo>
                    <a:pt x="11400" y="9012"/>
                  </a:lnTo>
                  <a:lnTo>
                    <a:pt x="11402" y="8979"/>
                  </a:lnTo>
                  <a:lnTo>
                    <a:pt x="11472" y="8832"/>
                  </a:lnTo>
                  <a:lnTo>
                    <a:pt x="11509" y="8787"/>
                  </a:lnTo>
                  <a:lnTo>
                    <a:pt x="11551" y="8780"/>
                  </a:lnTo>
                  <a:lnTo>
                    <a:pt x="11550" y="8767"/>
                  </a:lnTo>
                  <a:lnTo>
                    <a:pt x="11551" y="8760"/>
                  </a:lnTo>
                  <a:lnTo>
                    <a:pt x="11541" y="8742"/>
                  </a:lnTo>
                  <a:lnTo>
                    <a:pt x="11534" y="8744"/>
                  </a:lnTo>
                  <a:lnTo>
                    <a:pt x="11509" y="8743"/>
                  </a:lnTo>
                  <a:lnTo>
                    <a:pt x="11507" y="8717"/>
                  </a:lnTo>
                  <a:lnTo>
                    <a:pt x="11499" y="8697"/>
                  </a:lnTo>
                  <a:lnTo>
                    <a:pt x="11488" y="8683"/>
                  </a:lnTo>
                  <a:lnTo>
                    <a:pt x="11472" y="8678"/>
                  </a:lnTo>
                  <a:lnTo>
                    <a:pt x="11471" y="8660"/>
                  </a:lnTo>
                  <a:lnTo>
                    <a:pt x="11460" y="8616"/>
                  </a:lnTo>
                  <a:lnTo>
                    <a:pt x="11420" y="8613"/>
                  </a:lnTo>
                  <a:lnTo>
                    <a:pt x="11376" y="8620"/>
                  </a:lnTo>
                  <a:lnTo>
                    <a:pt x="11351" y="8649"/>
                  </a:lnTo>
                  <a:lnTo>
                    <a:pt x="11369" y="8709"/>
                  </a:lnTo>
                  <a:lnTo>
                    <a:pt x="11409" y="8766"/>
                  </a:lnTo>
                  <a:lnTo>
                    <a:pt x="11428" y="8798"/>
                  </a:lnTo>
                  <a:lnTo>
                    <a:pt x="11424" y="8819"/>
                  </a:lnTo>
                  <a:lnTo>
                    <a:pt x="11406" y="8825"/>
                  </a:lnTo>
                  <a:lnTo>
                    <a:pt x="11389" y="8820"/>
                  </a:lnTo>
                  <a:lnTo>
                    <a:pt x="11351" y="8799"/>
                  </a:lnTo>
                  <a:lnTo>
                    <a:pt x="11361" y="8828"/>
                  </a:lnTo>
                  <a:lnTo>
                    <a:pt x="11362" y="8851"/>
                  </a:lnTo>
                  <a:lnTo>
                    <a:pt x="11354" y="8867"/>
                  </a:lnTo>
                  <a:lnTo>
                    <a:pt x="11338" y="8875"/>
                  </a:lnTo>
                  <a:lnTo>
                    <a:pt x="11336" y="8839"/>
                  </a:lnTo>
                  <a:lnTo>
                    <a:pt x="11336" y="8768"/>
                  </a:lnTo>
                  <a:lnTo>
                    <a:pt x="11324" y="8750"/>
                  </a:lnTo>
                  <a:lnTo>
                    <a:pt x="11332" y="8708"/>
                  </a:lnTo>
                  <a:lnTo>
                    <a:pt x="11338" y="8696"/>
                  </a:lnTo>
                  <a:lnTo>
                    <a:pt x="11303" y="8701"/>
                  </a:lnTo>
                  <a:lnTo>
                    <a:pt x="11295" y="8747"/>
                  </a:lnTo>
                  <a:lnTo>
                    <a:pt x="11304" y="8855"/>
                  </a:lnTo>
                  <a:lnTo>
                    <a:pt x="11285" y="8933"/>
                  </a:lnTo>
                  <a:lnTo>
                    <a:pt x="11290" y="8970"/>
                  </a:lnTo>
                  <a:lnTo>
                    <a:pt x="11328" y="8995"/>
                  </a:lnTo>
                  <a:lnTo>
                    <a:pt x="11337" y="9093"/>
                  </a:lnTo>
                  <a:lnTo>
                    <a:pt x="11331" y="9136"/>
                  </a:lnTo>
                  <a:lnTo>
                    <a:pt x="11310" y="9164"/>
                  </a:lnTo>
                  <a:lnTo>
                    <a:pt x="11304" y="9061"/>
                  </a:lnTo>
                  <a:lnTo>
                    <a:pt x="11289" y="9014"/>
                  </a:lnTo>
                  <a:lnTo>
                    <a:pt x="11261" y="8995"/>
                  </a:lnTo>
                  <a:lnTo>
                    <a:pt x="11260" y="8970"/>
                  </a:lnTo>
                  <a:lnTo>
                    <a:pt x="11254" y="8949"/>
                  </a:lnTo>
                  <a:lnTo>
                    <a:pt x="11243" y="8934"/>
                  </a:lnTo>
                  <a:lnTo>
                    <a:pt x="11224" y="8929"/>
                  </a:lnTo>
                  <a:lnTo>
                    <a:pt x="11215" y="8913"/>
                  </a:lnTo>
                  <a:lnTo>
                    <a:pt x="11260" y="8795"/>
                  </a:lnTo>
                  <a:lnTo>
                    <a:pt x="11265" y="8743"/>
                  </a:lnTo>
                  <a:lnTo>
                    <a:pt x="11262" y="8695"/>
                  </a:lnTo>
                  <a:lnTo>
                    <a:pt x="11256" y="8663"/>
                  </a:lnTo>
                  <a:lnTo>
                    <a:pt x="11265" y="8648"/>
                  </a:lnTo>
                  <a:lnTo>
                    <a:pt x="11304" y="8653"/>
                  </a:lnTo>
                  <a:lnTo>
                    <a:pt x="11301" y="8642"/>
                  </a:lnTo>
                  <a:lnTo>
                    <a:pt x="11295" y="8626"/>
                  </a:lnTo>
                  <a:lnTo>
                    <a:pt x="11283" y="8598"/>
                  </a:lnTo>
                  <a:lnTo>
                    <a:pt x="11256" y="8600"/>
                  </a:lnTo>
                  <a:lnTo>
                    <a:pt x="11236" y="8598"/>
                  </a:lnTo>
                  <a:lnTo>
                    <a:pt x="11221" y="8582"/>
                  </a:lnTo>
                  <a:lnTo>
                    <a:pt x="11204" y="8500"/>
                  </a:lnTo>
                  <a:lnTo>
                    <a:pt x="11186" y="8488"/>
                  </a:lnTo>
                  <a:lnTo>
                    <a:pt x="11170" y="8500"/>
                  </a:lnTo>
                  <a:lnTo>
                    <a:pt x="11163" y="8530"/>
                  </a:lnTo>
                  <a:lnTo>
                    <a:pt x="11169" y="8672"/>
                  </a:lnTo>
                  <a:lnTo>
                    <a:pt x="11162" y="8741"/>
                  </a:lnTo>
                  <a:lnTo>
                    <a:pt x="11141" y="8779"/>
                  </a:lnTo>
                  <a:lnTo>
                    <a:pt x="11124" y="8622"/>
                  </a:lnTo>
                  <a:lnTo>
                    <a:pt x="11103" y="8536"/>
                  </a:lnTo>
                  <a:lnTo>
                    <a:pt x="11060" y="8472"/>
                  </a:lnTo>
                  <a:lnTo>
                    <a:pt x="10990" y="8449"/>
                  </a:lnTo>
                  <a:lnTo>
                    <a:pt x="10952" y="8486"/>
                  </a:lnTo>
                  <a:lnTo>
                    <a:pt x="10936" y="8556"/>
                  </a:lnTo>
                  <a:lnTo>
                    <a:pt x="10933" y="8624"/>
                  </a:lnTo>
                  <a:lnTo>
                    <a:pt x="10906" y="8560"/>
                  </a:lnTo>
                  <a:lnTo>
                    <a:pt x="10889" y="8491"/>
                  </a:lnTo>
                  <a:lnTo>
                    <a:pt x="10886" y="8432"/>
                  </a:lnTo>
                  <a:lnTo>
                    <a:pt x="10901" y="8396"/>
                  </a:lnTo>
                  <a:lnTo>
                    <a:pt x="10918" y="8378"/>
                  </a:lnTo>
                  <a:lnTo>
                    <a:pt x="10948" y="8327"/>
                  </a:lnTo>
                  <a:lnTo>
                    <a:pt x="10982" y="8295"/>
                  </a:lnTo>
                  <a:lnTo>
                    <a:pt x="10991" y="8280"/>
                  </a:lnTo>
                  <a:lnTo>
                    <a:pt x="10985" y="8265"/>
                  </a:lnTo>
                  <a:lnTo>
                    <a:pt x="10957" y="8251"/>
                  </a:lnTo>
                  <a:lnTo>
                    <a:pt x="10959" y="8241"/>
                  </a:lnTo>
                  <a:lnTo>
                    <a:pt x="10956" y="8221"/>
                  </a:lnTo>
                  <a:lnTo>
                    <a:pt x="10955" y="8206"/>
                  </a:lnTo>
                  <a:lnTo>
                    <a:pt x="10928" y="8198"/>
                  </a:lnTo>
                  <a:lnTo>
                    <a:pt x="10943" y="8067"/>
                  </a:lnTo>
                  <a:lnTo>
                    <a:pt x="10910" y="8017"/>
                  </a:lnTo>
                  <a:lnTo>
                    <a:pt x="10898" y="8022"/>
                  </a:lnTo>
                  <a:lnTo>
                    <a:pt x="10893" y="8052"/>
                  </a:lnTo>
                  <a:lnTo>
                    <a:pt x="10882" y="8074"/>
                  </a:lnTo>
                  <a:lnTo>
                    <a:pt x="10857" y="8059"/>
                  </a:lnTo>
                  <a:lnTo>
                    <a:pt x="10837" y="8049"/>
                  </a:lnTo>
                  <a:lnTo>
                    <a:pt x="10822" y="8046"/>
                  </a:lnTo>
                  <a:lnTo>
                    <a:pt x="10817" y="8056"/>
                  </a:lnTo>
                  <a:lnTo>
                    <a:pt x="10815" y="8088"/>
                  </a:lnTo>
                  <a:lnTo>
                    <a:pt x="10812" y="8098"/>
                  </a:lnTo>
                  <a:lnTo>
                    <a:pt x="10784" y="8097"/>
                  </a:lnTo>
                  <a:lnTo>
                    <a:pt x="10755" y="8079"/>
                  </a:lnTo>
                  <a:lnTo>
                    <a:pt x="10732" y="8069"/>
                  </a:lnTo>
                  <a:lnTo>
                    <a:pt x="10724" y="8087"/>
                  </a:lnTo>
                  <a:lnTo>
                    <a:pt x="10689" y="8068"/>
                  </a:lnTo>
                  <a:lnTo>
                    <a:pt x="10676" y="8097"/>
                  </a:lnTo>
                  <a:lnTo>
                    <a:pt x="10681" y="8151"/>
                  </a:lnTo>
                  <a:lnTo>
                    <a:pt x="10700" y="8203"/>
                  </a:lnTo>
                  <a:lnTo>
                    <a:pt x="10717" y="8234"/>
                  </a:lnTo>
                  <a:lnTo>
                    <a:pt x="10727" y="8254"/>
                  </a:lnTo>
                  <a:lnTo>
                    <a:pt x="10732" y="8276"/>
                  </a:lnTo>
                  <a:lnTo>
                    <a:pt x="10734" y="8315"/>
                  </a:lnTo>
                  <a:lnTo>
                    <a:pt x="10756" y="8424"/>
                  </a:lnTo>
                  <a:lnTo>
                    <a:pt x="10788" y="8535"/>
                  </a:lnTo>
                  <a:lnTo>
                    <a:pt x="10800" y="8592"/>
                  </a:lnTo>
                  <a:lnTo>
                    <a:pt x="10797" y="8624"/>
                  </a:lnTo>
                  <a:lnTo>
                    <a:pt x="10785" y="8653"/>
                  </a:lnTo>
                  <a:lnTo>
                    <a:pt x="10791" y="8805"/>
                  </a:lnTo>
                  <a:lnTo>
                    <a:pt x="10768" y="8775"/>
                  </a:lnTo>
                  <a:lnTo>
                    <a:pt x="10763" y="8743"/>
                  </a:lnTo>
                  <a:lnTo>
                    <a:pt x="10770" y="8685"/>
                  </a:lnTo>
                  <a:lnTo>
                    <a:pt x="10760" y="8621"/>
                  </a:lnTo>
                  <a:lnTo>
                    <a:pt x="10749" y="8584"/>
                  </a:lnTo>
                  <a:lnTo>
                    <a:pt x="10736" y="8574"/>
                  </a:lnTo>
                  <a:lnTo>
                    <a:pt x="10713" y="8570"/>
                  </a:lnTo>
                  <a:lnTo>
                    <a:pt x="10687" y="8547"/>
                  </a:lnTo>
                  <a:lnTo>
                    <a:pt x="10672" y="8518"/>
                  </a:lnTo>
                  <a:lnTo>
                    <a:pt x="10681" y="8494"/>
                  </a:lnTo>
                  <a:lnTo>
                    <a:pt x="10694" y="8478"/>
                  </a:lnTo>
                  <a:lnTo>
                    <a:pt x="10702" y="8452"/>
                  </a:lnTo>
                  <a:lnTo>
                    <a:pt x="10706" y="8422"/>
                  </a:lnTo>
                  <a:lnTo>
                    <a:pt x="10706" y="8390"/>
                  </a:lnTo>
                  <a:lnTo>
                    <a:pt x="10697" y="8390"/>
                  </a:lnTo>
                  <a:lnTo>
                    <a:pt x="10681" y="8387"/>
                  </a:lnTo>
                  <a:lnTo>
                    <a:pt x="10671" y="8390"/>
                  </a:lnTo>
                  <a:lnTo>
                    <a:pt x="10655" y="8343"/>
                  </a:lnTo>
                  <a:lnTo>
                    <a:pt x="10625" y="8291"/>
                  </a:lnTo>
                  <a:lnTo>
                    <a:pt x="10592" y="8251"/>
                  </a:lnTo>
                  <a:lnTo>
                    <a:pt x="10565" y="8238"/>
                  </a:lnTo>
                  <a:lnTo>
                    <a:pt x="10557" y="8166"/>
                  </a:lnTo>
                  <a:lnTo>
                    <a:pt x="10545" y="8131"/>
                  </a:lnTo>
                  <a:lnTo>
                    <a:pt x="10522" y="8128"/>
                  </a:lnTo>
                  <a:lnTo>
                    <a:pt x="10488" y="8141"/>
                  </a:lnTo>
                  <a:lnTo>
                    <a:pt x="10476" y="8157"/>
                  </a:lnTo>
                  <a:lnTo>
                    <a:pt x="10497" y="8243"/>
                  </a:lnTo>
                  <a:lnTo>
                    <a:pt x="10500" y="8323"/>
                  </a:lnTo>
                  <a:lnTo>
                    <a:pt x="10495" y="8399"/>
                  </a:lnTo>
                  <a:lnTo>
                    <a:pt x="10482" y="8443"/>
                  </a:lnTo>
                  <a:lnTo>
                    <a:pt x="10457" y="8463"/>
                  </a:lnTo>
                  <a:lnTo>
                    <a:pt x="10340" y="8514"/>
                  </a:lnTo>
                  <a:lnTo>
                    <a:pt x="10297" y="8562"/>
                  </a:lnTo>
                  <a:lnTo>
                    <a:pt x="10280" y="8574"/>
                  </a:lnTo>
                  <a:lnTo>
                    <a:pt x="10271" y="8601"/>
                  </a:lnTo>
                  <a:lnTo>
                    <a:pt x="10261" y="8608"/>
                  </a:lnTo>
                  <a:lnTo>
                    <a:pt x="10243" y="8587"/>
                  </a:lnTo>
                  <a:lnTo>
                    <a:pt x="10236" y="8582"/>
                  </a:lnTo>
                  <a:lnTo>
                    <a:pt x="10225" y="8579"/>
                  </a:lnTo>
                  <a:lnTo>
                    <a:pt x="10205" y="8579"/>
                  </a:lnTo>
                  <a:lnTo>
                    <a:pt x="10221" y="8551"/>
                  </a:lnTo>
                  <a:lnTo>
                    <a:pt x="10295" y="8522"/>
                  </a:lnTo>
                  <a:lnTo>
                    <a:pt x="10315" y="8498"/>
                  </a:lnTo>
                  <a:lnTo>
                    <a:pt x="10375" y="8448"/>
                  </a:lnTo>
                  <a:lnTo>
                    <a:pt x="10409" y="8346"/>
                  </a:lnTo>
                  <a:lnTo>
                    <a:pt x="10413" y="8281"/>
                  </a:lnTo>
                  <a:lnTo>
                    <a:pt x="10388" y="8214"/>
                  </a:lnTo>
                  <a:lnTo>
                    <a:pt x="10334" y="8168"/>
                  </a:lnTo>
                  <a:lnTo>
                    <a:pt x="10280" y="8171"/>
                  </a:lnTo>
                  <a:lnTo>
                    <a:pt x="10145" y="8256"/>
                  </a:lnTo>
                  <a:lnTo>
                    <a:pt x="10116" y="8265"/>
                  </a:lnTo>
                  <a:lnTo>
                    <a:pt x="10087" y="8262"/>
                  </a:lnTo>
                  <a:lnTo>
                    <a:pt x="10073" y="8270"/>
                  </a:lnTo>
                  <a:lnTo>
                    <a:pt x="9958" y="8411"/>
                  </a:lnTo>
                  <a:lnTo>
                    <a:pt x="9921" y="8438"/>
                  </a:lnTo>
                  <a:lnTo>
                    <a:pt x="9882" y="8427"/>
                  </a:lnTo>
                  <a:lnTo>
                    <a:pt x="9813" y="8438"/>
                  </a:lnTo>
                  <a:lnTo>
                    <a:pt x="9768" y="8434"/>
                  </a:lnTo>
                  <a:lnTo>
                    <a:pt x="9750" y="8403"/>
                  </a:lnTo>
                  <a:lnTo>
                    <a:pt x="9767" y="8374"/>
                  </a:lnTo>
                  <a:lnTo>
                    <a:pt x="9805" y="8341"/>
                  </a:lnTo>
                  <a:lnTo>
                    <a:pt x="9849" y="8316"/>
                  </a:lnTo>
                  <a:lnTo>
                    <a:pt x="9886" y="8316"/>
                  </a:lnTo>
                  <a:lnTo>
                    <a:pt x="9871" y="8293"/>
                  </a:lnTo>
                  <a:lnTo>
                    <a:pt x="9860" y="8270"/>
                  </a:lnTo>
                  <a:lnTo>
                    <a:pt x="9853" y="8247"/>
                  </a:lnTo>
                  <a:lnTo>
                    <a:pt x="9848" y="8225"/>
                  </a:lnTo>
                  <a:lnTo>
                    <a:pt x="9783" y="8191"/>
                  </a:lnTo>
                  <a:lnTo>
                    <a:pt x="9710" y="8170"/>
                  </a:lnTo>
                  <a:lnTo>
                    <a:pt x="9661" y="8189"/>
                  </a:lnTo>
                  <a:lnTo>
                    <a:pt x="9668" y="8275"/>
                  </a:lnTo>
                  <a:lnTo>
                    <a:pt x="9616" y="8261"/>
                  </a:lnTo>
                  <a:lnTo>
                    <a:pt x="9595" y="8261"/>
                  </a:lnTo>
                  <a:lnTo>
                    <a:pt x="9568" y="8270"/>
                  </a:lnTo>
                  <a:lnTo>
                    <a:pt x="9471" y="8332"/>
                  </a:lnTo>
                  <a:lnTo>
                    <a:pt x="9415" y="8397"/>
                  </a:lnTo>
                  <a:lnTo>
                    <a:pt x="9390" y="8394"/>
                  </a:lnTo>
                  <a:lnTo>
                    <a:pt x="9335" y="8380"/>
                  </a:lnTo>
                  <a:lnTo>
                    <a:pt x="9305" y="8366"/>
                  </a:lnTo>
                  <a:lnTo>
                    <a:pt x="9289" y="8338"/>
                  </a:lnTo>
                  <a:lnTo>
                    <a:pt x="9295" y="8320"/>
                  </a:lnTo>
                  <a:lnTo>
                    <a:pt x="9264" y="8329"/>
                  </a:lnTo>
                  <a:lnTo>
                    <a:pt x="9231" y="8350"/>
                  </a:lnTo>
                  <a:lnTo>
                    <a:pt x="9246" y="8277"/>
                  </a:lnTo>
                  <a:lnTo>
                    <a:pt x="9325" y="8218"/>
                  </a:lnTo>
                  <a:lnTo>
                    <a:pt x="9486" y="8142"/>
                  </a:lnTo>
                  <a:lnTo>
                    <a:pt x="9478" y="8128"/>
                  </a:lnTo>
                  <a:lnTo>
                    <a:pt x="9444" y="8149"/>
                  </a:lnTo>
                  <a:lnTo>
                    <a:pt x="9427" y="8154"/>
                  </a:lnTo>
                  <a:lnTo>
                    <a:pt x="9404" y="8152"/>
                  </a:lnTo>
                  <a:lnTo>
                    <a:pt x="9420" y="8121"/>
                  </a:lnTo>
                  <a:lnTo>
                    <a:pt x="9445" y="8100"/>
                  </a:lnTo>
                  <a:lnTo>
                    <a:pt x="9503" y="8070"/>
                  </a:lnTo>
                  <a:lnTo>
                    <a:pt x="9456" y="8059"/>
                  </a:lnTo>
                  <a:lnTo>
                    <a:pt x="9410" y="8062"/>
                  </a:lnTo>
                  <a:lnTo>
                    <a:pt x="9372" y="8076"/>
                  </a:lnTo>
                  <a:lnTo>
                    <a:pt x="9346" y="8101"/>
                  </a:lnTo>
                  <a:lnTo>
                    <a:pt x="9299" y="8177"/>
                  </a:lnTo>
                  <a:lnTo>
                    <a:pt x="9270" y="8195"/>
                  </a:lnTo>
                  <a:lnTo>
                    <a:pt x="9224" y="8199"/>
                  </a:lnTo>
                  <a:lnTo>
                    <a:pt x="9219" y="8155"/>
                  </a:lnTo>
                  <a:lnTo>
                    <a:pt x="9227" y="8119"/>
                  </a:lnTo>
                  <a:lnTo>
                    <a:pt x="9291" y="8011"/>
                  </a:lnTo>
                  <a:lnTo>
                    <a:pt x="9292" y="7984"/>
                  </a:lnTo>
                  <a:lnTo>
                    <a:pt x="9265" y="7974"/>
                  </a:lnTo>
                  <a:lnTo>
                    <a:pt x="9255" y="7956"/>
                  </a:lnTo>
                  <a:lnTo>
                    <a:pt x="9257" y="7940"/>
                  </a:lnTo>
                  <a:lnTo>
                    <a:pt x="9255" y="7920"/>
                  </a:lnTo>
                  <a:lnTo>
                    <a:pt x="9247" y="7904"/>
                  </a:lnTo>
                  <a:lnTo>
                    <a:pt x="9233" y="7904"/>
                  </a:lnTo>
                  <a:lnTo>
                    <a:pt x="9220" y="7918"/>
                  </a:lnTo>
                  <a:lnTo>
                    <a:pt x="9216" y="7934"/>
                  </a:lnTo>
                  <a:lnTo>
                    <a:pt x="9213" y="7952"/>
                  </a:lnTo>
                  <a:lnTo>
                    <a:pt x="9207" y="7966"/>
                  </a:lnTo>
                  <a:lnTo>
                    <a:pt x="9187" y="7989"/>
                  </a:lnTo>
                  <a:lnTo>
                    <a:pt x="9181" y="7985"/>
                  </a:lnTo>
                  <a:lnTo>
                    <a:pt x="9176" y="7960"/>
                  </a:lnTo>
                  <a:lnTo>
                    <a:pt x="9159" y="7918"/>
                  </a:lnTo>
                  <a:lnTo>
                    <a:pt x="9153" y="7882"/>
                  </a:lnTo>
                  <a:lnTo>
                    <a:pt x="9172" y="7860"/>
                  </a:lnTo>
                  <a:lnTo>
                    <a:pt x="9196" y="7841"/>
                  </a:lnTo>
                  <a:lnTo>
                    <a:pt x="9208" y="7820"/>
                  </a:lnTo>
                  <a:lnTo>
                    <a:pt x="9196" y="7796"/>
                  </a:lnTo>
                  <a:lnTo>
                    <a:pt x="9173" y="7782"/>
                  </a:lnTo>
                  <a:lnTo>
                    <a:pt x="9152" y="7766"/>
                  </a:lnTo>
                  <a:lnTo>
                    <a:pt x="9146" y="7735"/>
                  </a:lnTo>
                  <a:lnTo>
                    <a:pt x="9138" y="7720"/>
                  </a:lnTo>
                  <a:lnTo>
                    <a:pt x="9097" y="7725"/>
                  </a:lnTo>
                  <a:lnTo>
                    <a:pt x="9069" y="7761"/>
                  </a:lnTo>
                  <a:lnTo>
                    <a:pt x="9044" y="7808"/>
                  </a:lnTo>
                  <a:lnTo>
                    <a:pt x="8930" y="7923"/>
                  </a:lnTo>
                  <a:lnTo>
                    <a:pt x="8917" y="7929"/>
                  </a:lnTo>
                  <a:lnTo>
                    <a:pt x="8881" y="7926"/>
                  </a:lnTo>
                  <a:lnTo>
                    <a:pt x="8877" y="7922"/>
                  </a:lnTo>
                  <a:lnTo>
                    <a:pt x="8869" y="7915"/>
                  </a:lnTo>
                  <a:lnTo>
                    <a:pt x="8859" y="7908"/>
                  </a:lnTo>
                  <a:lnTo>
                    <a:pt x="8847" y="7904"/>
                  </a:lnTo>
                  <a:lnTo>
                    <a:pt x="8838" y="7905"/>
                  </a:lnTo>
                  <a:lnTo>
                    <a:pt x="8747" y="7966"/>
                  </a:lnTo>
                  <a:lnTo>
                    <a:pt x="8734" y="7980"/>
                  </a:lnTo>
                  <a:lnTo>
                    <a:pt x="8721" y="8017"/>
                  </a:lnTo>
                  <a:lnTo>
                    <a:pt x="8712" y="8032"/>
                  </a:lnTo>
                  <a:lnTo>
                    <a:pt x="8648" y="8072"/>
                  </a:lnTo>
                  <a:lnTo>
                    <a:pt x="8647" y="8057"/>
                  </a:lnTo>
                  <a:lnTo>
                    <a:pt x="8638" y="8013"/>
                  </a:lnTo>
                  <a:lnTo>
                    <a:pt x="8604" y="8052"/>
                  </a:lnTo>
                  <a:lnTo>
                    <a:pt x="8562" y="8082"/>
                  </a:lnTo>
                  <a:lnTo>
                    <a:pt x="8539" y="8085"/>
                  </a:lnTo>
                  <a:lnTo>
                    <a:pt x="8512" y="8082"/>
                  </a:lnTo>
                  <a:lnTo>
                    <a:pt x="8491" y="8087"/>
                  </a:lnTo>
                  <a:lnTo>
                    <a:pt x="8476" y="8154"/>
                  </a:lnTo>
                  <a:lnTo>
                    <a:pt x="8451" y="8167"/>
                  </a:lnTo>
                  <a:lnTo>
                    <a:pt x="8333" y="8165"/>
                  </a:lnTo>
                  <a:lnTo>
                    <a:pt x="8315" y="8151"/>
                  </a:lnTo>
                  <a:lnTo>
                    <a:pt x="8318" y="8121"/>
                  </a:lnTo>
                  <a:lnTo>
                    <a:pt x="8246" y="8112"/>
                  </a:lnTo>
                  <a:lnTo>
                    <a:pt x="8207" y="8100"/>
                  </a:lnTo>
                  <a:lnTo>
                    <a:pt x="8177" y="8077"/>
                  </a:lnTo>
                  <a:lnTo>
                    <a:pt x="8211" y="8022"/>
                  </a:lnTo>
                  <a:lnTo>
                    <a:pt x="8234" y="8006"/>
                  </a:lnTo>
                  <a:lnTo>
                    <a:pt x="8265" y="8012"/>
                  </a:lnTo>
                  <a:lnTo>
                    <a:pt x="8298" y="8025"/>
                  </a:lnTo>
                  <a:lnTo>
                    <a:pt x="8325" y="8022"/>
                  </a:lnTo>
                  <a:lnTo>
                    <a:pt x="8346" y="8008"/>
                  </a:lnTo>
                  <a:lnTo>
                    <a:pt x="8382" y="7958"/>
                  </a:lnTo>
                  <a:lnTo>
                    <a:pt x="8474" y="7895"/>
                  </a:lnTo>
                  <a:lnTo>
                    <a:pt x="8543" y="7874"/>
                  </a:lnTo>
                  <a:lnTo>
                    <a:pt x="8575" y="7876"/>
                  </a:lnTo>
                  <a:lnTo>
                    <a:pt x="8576" y="7911"/>
                  </a:lnTo>
                  <a:lnTo>
                    <a:pt x="8556" y="7934"/>
                  </a:lnTo>
                  <a:lnTo>
                    <a:pt x="8503" y="7962"/>
                  </a:lnTo>
                  <a:lnTo>
                    <a:pt x="8562" y="7970"/>
                  </a:lnTo>
                  <a:lnTo>
                    <a:pt x="8620" y="7936"/>
                  </a:lnTo>
                  <a:lnTo>
                    <a:pt x="8704" y="7836"/>
                  </a:lnTo>
                  <a:lnTo>
                    <a:pt x="8695" y="7820"/>
                  </a:lnTo>
                  <a:lnTo>
                    <a:pt x="8506" y="7873"/>
                  </a:lnTo>
                  <a:lnTo>
                    <a:pt x="8476" y="7870"/>
                  </a:lnTo>
                  <a:lnTo>
                    <a:pt x="8490" y="7834"/>
                  </a:lnTo>
                  <a:lnTo>
                    <a:pt x="8523" y="7814"/>
                  </a:lnTo>
                  <a:lnTo>
                    <a:pt x="8727" y="7781"/>
                  </a:lnTo>
                  <a:lnTo>
                    <a:pt x="8752" y="7765"/>
                  </a:lnTo>
                  <a:lnTo>
                    <a:pt x="8748" y="7733"/>
                  </a:lnTo>
                  <a:lnTo>
                    <a:pt x="8721" y="7709"/>
                  </a:lnTo>
                  <a:lnTo>
                    <a:pt x="8687" y="7694"/>
                  </a:lnTo>
                  <a:lnTo>
                    <a:pt x="8657" y="7689"/>
                  </a:lnTo>
                  <a:lnTo>
                    <a:pt x="8624" y="7702"/>
                  </a:lnTo>
                  <a:lnTo>
                    <a:pt x="8565" y="7751"/>
                  </a:lnTo>
                  <a:lnTo>
                    <a:pt x="8527" y="7749"/>
                  </a:lnTo>
                  <a:lnTo>
                    <a:pt x="8535" y="7740"/>
                  </a:lnTo>
                  <a:lnTo>
                    <a:pt x="8550" y="7712"/>
                  </a:lnTo>
                  <a:lnTo>
                    <a:pt x="8542" y="7696"/>
                  </a:lnTo>
                  <a:lnTo>
                    <a:pt x="8530" y="7706"/>
                  </a:lnTo>
                  <a:lnTo>
                    <a:pt x="8512" y="7735"/>
                  </a:lnTo>
                  <a:lnTo>
                    <a:pt x="8503" y="7741"/>
                  </a:lnTo>
                  <a:lnTo>
                    <a:pt x="8484" y="7738"/>
                  </a:lnTo>
                  <a:lnTo>
                    <a:pt x="8472" y="7728"/>
                  </a:lnTo>
                  <a:lnTo>
                    <a:pt x="8462" y="7715"/>
                  </a:lnTo>
                  <a:lnTo>
                    <a:pt x="8452" y="7707"/>
                  </a:lnTo>
                  <a:lnTo>
                    <a:pt x="8367" y="7705"/>
                  </a:lnTo>
                  <a:lnTo>
                    <a:pt x="8335" y="7692"/>
                  </a:lnTo>
                  <a:lnTo>
                    <a:pt x="8368" y="7665"/>
                  </a:lnTo>
                  <a:lnTo>
                    <a:pt x="8391" y="7634"/>
                  </a:lnTo>
                  <a:lnTo>
                    <a:pt x="8351" y="7629"/>
                  </a:lnTo>
                  <a:lnTo>
                    <a:pt x="8307" y="7636"/>
                  </a:lnTo>
                  <a:lnTo>
                    <a:pt x="8232" y="7668"/>
                  </a:lnTo>
                  <a:lnTo>
                    <a:pt x="8211" y="7655"/>
                  </a:lnTo>
                  <a:lnTo>
                    <a:pt x="8168" y="7634"/>
                  </a:lnTo>
                  <a:lnTo>
                    <a:pt x="8138" y="7636"/>
                  </a:lnTo>
                  <a:lnTo>
                    <a:pt x="8149" y="7685"/>
                  </a:lnTo>
                  <a:lnTo>
                    <a:pt x="8138" y="7701"/>
                  </a:lnTo>
                  <a:lnTo>
                    <a:pt x="8003" y="7760"/>
                  </a:lnTo>
                  <a:lnTo>
                    <a:pt x="7971" y="7765"/>
                  </a:lnTo>
                  <a:lnTo>
                    <a:pt x="7934" y="7760"/>
                  </a:lnTo>
                  <a:lnTo>
                    <a:pt x="7892" y="7745"/>
                  </a:lnTo>
                  <a:lnTo>
                    <a:pt x="7939" y="7705"/>
                  </a:lnTo>
                  <a:lnTo>
                    <a:pt x="8057" y="7652"/>
                  </a:lnTo>
                  <a:lnTo>
                    <a:pt x="8101" y="7590"/>
                  </a:lnTo>
                  <a:lnTo>
                    <a:pt x="8111" y="7585"/>
                  </a:lnTo>
                  <a:lnTo>
                    <a:pt x="8113" y="7576"/>
                  </a:lnTo>
                  <a:lnTo>
                    <a:pt x="8099" y="7552"/>
                  </a:lnTo>
                  <a:lnTo>
                    <a:pt x="8081" y="7539"/>
                  </a:lnTo>
                  <a:lnTo>
                    <a:pt x="8059" y="7539"/>
                  </a:lnTo>
                  <a:lnTo>
                    <a:pt x="8039" y="7545"/>
                  </a:lnTo>
                  <a:lnTo>
                    <a:pt x="7997" y="7570"/>
                  </a:lnTo>
                  <a:lnTo>
                    <a:pt x="7955" y="7617"/>
                  </a:lnTo>
                  <a:lnTo>
                    <a:pt x="7928" y="7633"/>
                  </a:lnTo>
                  <a:lnTo>
                    <a:pt x="7920" y="7617"/>
                  </a:lnTo>
                  <a:lnTo>
                    <a:pt x="7954" y="7537"/>
                  </a:lnTo>
                  <a:lnTo>
                    <a:pt x="8020" y="7488"/>
                  </a:lnTo>
                  <a:lnTo>
                    <a:pt x="8310" y="7387"/>
                  </a:lnTo>
                  <a:lnTo>
                    <a:pt x="8340" y="7318"/>
                  </a:lnTo>
                  <a:lnTo>
                    <a:pt x="8391" y="7280"/>
                  </a:lnTo>
                  <a:lnTo>
                    <a:pt x="8390" y="7238"/>
                  </a:lnTo>
                  <a:lnTo>
                    <a:pt x="8372" y="7200"/>
                  </a:lnTo>
                  <a:lnTo>
                    <a:pt x="8354" y="7186"/>
                  </a:lnTo>
                  <a:lnTo>
                    <a:pt x="8317" y="7180"/>
                  </a:lnTo>
                  <a:lnTo>
                    <a:pt x="8294" y="7173"/>
                  </a:lnTo>
                  <a:lnTo>
                    <a:pt x="8278" y="7163"/>
                  </a:lnTo>
                  <a:lnTo>
                    <a:pt x="8246" y="7138"/>
                  </a:lnTo>
                  <a:lnTo>
                    <a:pt x="8225" y="7134"/>
                  </a:lnTo>
                  <a:lnTo>
                    <a:pt x="8216" y="7152"/>
                  </a:lnTo>
                  <a:lnTo>
                    <a:pt x="8213" y="7177"/>
                  </a:lnTo>
                  <a:lnTo>
                    <a:pt x="8207" y="7195"/>
                  </a:lnTo>
                  <a:lnTo>
                    <a:pt x="8192" y="7206"/>
                  </a:lnTo>
                  <a:lnTo>
                    <a:pt x="8177" y="7212"/>
                  </a:lnTo>
                  <a:lnTo>
                    <a:pt x="8061" y="7206"/>
                  </a:lnTo>
                  <a:lnTo>
                    <a:pt x="8039" y="7210"/>
                  </a:lnTo>
                  <a:lnTo>
                    <a:pt x="7992" y="7263"/>
                  </a:lnTo>
                  <a:lnTo>
                    <a:pt x="7892" y="7319"/>
                  </a:lnTo>
                  <a:lnTo>
                    <a:pt x="7858" y="7322"/>
                  </a:lnTo>
                  <a:lnTo>
                    <a:pt x="7567" y="7415"/>
                  </a:lnTo>
                  <a:lnTo>
                    <a:pt x="7571" y="7410"/>
                  </a:lnTo>
                  <a:lnTo>
                    <a:pt x="7569" y="7405"/>
                  </a:lnTo>
                  <a:lnTo>
                    <a:pt x="7558" y="7400"/>
                  </a:lnTo>
                  <a:lnTo>
                    <a:pt x="7926" y="7206"/>
                  </a:lnTo>
                  <a:lnTo>
                    <a:pt x="7943" y="7162"/>
                  </a:lnTo>
                  <a:lnTo>
                    <a:pt x="7910" y="7160"/>
                  </a:lnTo>
                  <a:lnTo>
                    <a:pt x="7880" y="7173"/>
                  </a:lnTo>
                  <a:lnTo>
                    <a:pt x="7824" y="7211"/>
                  </a:lnTo>
                  <a:lnTo>
                    <a:pt x="7695" y="7238"/>
                  </a:lnTo>
                  <a:lnTo>
                    <a:pt x="7580" y="7220"/>
                  </a:lnTo>
                  <a:lnTo>
                    <a:pt x="7464" y="7236"/>
                  </a:lnTo>
                  <a:lnTo>
                    <a:pt x="7428" y="7226"/>
                  </a:lnTo>
                  <a:lnTo>
                    <a:pt x="7400" y="7222"/>
                  </a:lnTo>
                  <a:lnTo>
                    <a:pt x="7330" y="7248"/>
                  </a:lnTo>
                  <a:lnTo>
                    <a:pt x="7299" y="7251"/>
                  </a:lnTo>
                  <a:lnTo>
                    <a:pt x="7198" y="7222"/>
                  </a:lnTo>
                  <a:lnTo>
                    <a:pt x="6960" y="7220"/>
                  </a:lnTo>
                  <a:lnTo>
                    <a:pt x="6937" y="7229"/>
                  </a:lnTo>
                  <a:lnTo>
                    <a:pt x="6948" y="7203"/>
                  </a:lnTo>
                  <a:lnTo>
                    <a:pt x="6944" y="7171"/>
                  </a:lnTo>
                  <a:lnTo>
                    <a:pt x="6936" y="7135"/>
                  </a:lnTo>
                  <a:lnTo>
                    <a:pt x="6932" y="7099"/>
                  </a:lnTo>
                  <a:lnTo>
                    <a:pt x="6937" y="7069"/>
                  </a:lnTo>
                  <a:lnTo>
                    <a:pt x="6952" y="7043"/>
                  </a:lnTo>
                  <a:lnTo>
                    <a:pt x="6972" y="7026"/>
                  </a:lnTo>
                  <a:lnTo>
                    <a:pt x="6995" y="7017"/>
                  </a:lnTo>
                  <a:lnTo>
                    <a:pt x="7081" y="7023"/>
                  </a:lnTo>
                  <a:lnTo>
                    <a:pt x="7109" y="7014"/>
                  </a:lnTo>
                  <a:lnTo>
                    <a:pt x="7125" y="6997"/>
                  </a:lnTo>
                  <a:lnTo>
                    <a:pt x="7148" y="6951"/>
                  </a:lnTo>
                  <a:lnTo>
                    <a:pt x="7163" y="6935"/>
                  </a:lnTo>
                  <a:lnTo>
                    <a:pt x="7460" y="6768"/>
                  </a:lnTo>
                  <a:lnTo>
                    <a:pt x="7532" y="6774"/>
                  </a:lnTo>
                  <a:lnTo>
                    <a:pt x="7329" y="6926"/>
                  </a:lnTo>
                  <a:lnTo>
                    <a:pt x="7277" y="6922"/>
                  </a:lnTo>
                  <a:lnTo>
                    <a:pt x="7262" y="6934"/>
                  </a:lnTo>
                  <a:lnTo>
                    <a:pt x="7238" y="6979"/>
                  </a:lnTo>
                  <a:lnTo>
                    <a:pt x="7062" y="7152"/>
                  </a:lnTo>
                  <a:lnTo>
                    <a:pt x="7050" y="7202"/>
                  </a:lnTo>
                  <a:lnTo>
                    <a:pt x="7085" y="7211"/>
                  </a:lnTo>
                  <a:lnTo>
                    <a:pt x="7273" y="7168"/>
                  </a:lnTo>
                  <a:lnTo>
                    <a:pt x="7411" y="7183"/>
                  </a:lnTo>
                  <a:lnTo>
                    <a:pt x="7448" y="7178"/>
                  </a:lnTo>
                  <a:lnTo>
                    <a:pt x="7596" y="7124"/>
                  </a:lnTo>
                  <a:lnTo>
                    <a:pt x="7736" y="7134"/>
                  </a:lnTo>
                  <a:lnTo>
                    <a:pt x="7812" y="7120"/>
                  </a:lnTo>
                  <a:lnTo>
                    <a:pt x="7845" y="7097"/>
                  </a:lnTo>
                  <a:lnTo>
                    <a:pt x="7844" y="7056"/>
                  </a:lnTo>
                  <a:lnTo>
                    <a:pt x="7854" y="7038"/>
                  </a:lnTo>
                  <a:lnTo>
                    <a:pt x="7886" y="7030"/>
                  </a:lnTo>
                  <a:lnTo>
                    <a:pt x="7908" y="7047"/>
                  </a:lnTo>
                  <a:lnTo>
                    <a:pt x="7891" y="7105"/>
                  </a:lnTo>
                  <a:lnTo>
                    <a:pt x="7935" y="7113"/>
                  </a:lnTo>
                  <a:lnTo>
                    <a:pt x="7981" y="7103"/>
                  </a:lnTo>
                  <a:lnTo>
                    <a:pt x="8132" y="7019"/>
                  </a:lnTo>
                  <a:lnTo>
                    <a:pt x="8196" y="7019"/>
                  </a:lnTo>
                  <a:lnTo>
                    <a:pt x="8214" y="7012"/>
                  </a:lnTo>
                  <a:lnTo>
                    <a:pt x="8233" y="6974"/>
                  </a:lnTo>
                  <a:lnTo>
                    <a:pt x="8220" y="6938"/>
                  </a:lnTo>
                  <a:lnTo>
                    <a:pt x="8187" y="6915"/>
                  </a:lnTo>
                  <a:lnTo>
                    <a:pt x="8112" y="6923"/>
                  </a:lnTo>
                  <a:lnTo>
                    <a:pt x="8067" y="6911"/>
                  </a:lnTo>
                  <a:lnTo>
                    <a:pt x="8029" y="6909"/>
                  </a:lnTo>
                  <a:lnTo>
                    <a:pt x="8016" y="6939"/>
                  </a:lnTo>
                  <a:lnTo>
                    <a:pt x="7945" y="6894"/>
                  </a:lnTo>
                  <a:lnTo>
                    <a:pt x="7947" y="6881"/>
                  </a:lnTo>
                  <a:lnTo>
                    <a:pt x="8025" y="6859"/>
                  </a:lnTo>
                  <a:lnTo>
                    <a:pt x="8054" y="6842"/>
                  </a:lnTo>
                  <a:lnTo>
                    <a:pt x="8068" y="6810"/>
                  </a:lnTo>
                  <a:lnTo>
                    <a:pt x="8063" y="6753"/>
                  </a:lnTo>
                  <a:lnTo>
                    <a:pt x="8015" y="6739"/>
                  </a:lnTo>
                  <a:lnTo>
                    <a:pt x="7970" y="6741"/>
                  </a:lnTo>
                  <a:lnTo>
                    <a:pt x="7884" y="6777"/>
                  </a:lnTo>
                  <a:lnTo>
                    <a:pt x="7856" y="6808"/>
                  </a:lnTo>
                  <a:lnTo>
                    <a:pt x="7851" y="6849"/>
                  </a:lnTo>
                  <a:lnTo>
                    <a:pt x="7860" y="6898"/>
                  </a:lnTo>
                  <a:lnTo>
                    <a:pt x="7876" y="6959"/>
                  </a:lnTo>
                  <a:lnTo>
                    <a:pt x="7852" y="6947"/>
                  </a:lnTo>
                  <a:lnTo>
                    <a:pt x="7831" y="6917"/>
                  </a:lnTo>
                  <a:lnTo>
                    <a:pt x="7816" y="6879"/>
                  </a:lnTo>
                  <a:lnTo>
                    <a:pt x="7813" y="6843"/>
                  </a:lnTo>
                  <a:lnTo>
                    <a:pt x="7786" y="6825"/>
                  </a:lnTo>
                  <a:lnTo>
                    <a:pt x="7757" y="6790"/>
                  </a:lnTo>
                  <a:lnTo>
                    <a:pt x="7736" y="6750"/>
                  </a:lnTo>
                  <a:lnTo>
                    <a:pt x="7732" y="6715"/>
                  </a:lnTo>
                  <a:lnTo>
                    <a:pt x="7790" y="6717"/>
                  </a:lnTo>
                  <a:lnTo>
                    <a:pt x="7853" y="6694"/>
                  </a:lnTo>
                  <a:lnTo>
                    <a:pt x="7904" y="6648"/>
                  </a:lnTo>
                  <a:lnTo>
                    <a:pt x="7923" y="6585"/>
                  </a:lnTo>
                  <a:lnTo>
                    <a:pt x="7937" y="6560"/>
                  </a:lnTo>
                  <a:lnTo>
                    <a:pt x="7968" y="6554"/>
                  </a:lnTo>
                  <a:lnTo>
                    <a:pt x="7994" y="6539"/>
                  </a:lnTo>
                  <a:lnTo>
                    <a:pt x="7992" y="6487"/>
                  </a:lnTo>
                  <a:lnTo>
                    <a:pt x="7974" y="6447"/>
                  </a:lnTo>
                  <a:lnTo>
                    <a:pt x="7951" y="6417"/>
                  </a:lnTo>
                  <a:lnTo>
                    <a:pt x="7930" y="6385"/>
                  </a:lnTo>
                  <a:lnTo>
                    <a:pt x="7920" y="6344"/>
                  </a:lnTo>
                  <a:lnTo>
                    <a:pt x="7922" y="6308"/>
                  </a:lnTo>
                  <a:lnTo>
                    <a:pt x="7930" y="6271"/>
                  </a:lnTo>
                  <a:lnTo>
                    <a:pt x="7942" y="6239"/>
                  </a:lnTo>
                  <a:lnTo>
                    <a:pt x="7958" y="6220"/>
                  </a:lnTo>
                  <a:lnTo>
                    <a:pt x="7958" y="6198"/>
                  </a:lnTo>
                  <a:lnTo>
                    <a:pt x="7938" y="6076"/>
                  </a:lnTo>
                  <a:lnTo>
                    <a:pt x="7946" y="6038"/>
                  </a:lnTo>
                  <a:lnTo>
                    <a:pt x="7957" y="6011"/>
                  </a:lnTo>
                  <a:lnTo>
                    <a:pt x="7974" y="5991"/>
                  </a:lnTo>
                  <a:lnTo>
                    <a:pt x="7994" y="5975"/>
                  </a:lnTo>
                  <a:lnTo>
                    <a:pt x="8040" y="5955"/>
                  </a:lnTo>
                  <a:lnTo>
                    <a:pt x="8058" y="5939"/>
                  </a:lnTo>
                  <a:lnTo>
                    <a:pt x="8068" y="5906"/>
                  </a:lnTo>
                  <a:lnTo>
                    <a:pt x="8096" y="5916"/>
                  </a:lnTo>
                  <a:lnTo>
                    <a:pt x="8147" y="5948"/>
                  </a:lnTo>
                  <a:lnTo>
                    <a:pt x="8169" y="5953"/>
                  </a:lnTo>
                  <a:lnTo>
                    <a:pt x="8166" y="5931"/>
                  </a:lnTo>
                  <a:lnTo>
                    <a:pt x="8152" y="5925"/>
                  </a:lnTo>
                  <a:lnTo>
                    <a:pt x="8139" y="5913"/>
                  </a:lnTo>
                  <a:lnTo>
                    <a:pt x="8130" y="5895"/>
                  </a:lnTo>
                  <a:lnTo>
                    <a:pt x="8123" y="5871"/>
                  </a:lnTo>
                  <a:lnTo>
                    <a:pt x="8099" y="5872"/>
                  </a:lnTo>
                  <a:lnTo>
                    <a:pt x="8077" y="5859"/>
                  </a:lnTo>
                  <a:lnTo>
                    <a:pt x="8067" y="5837"/>
                  </a:lnTo>
                  <a:lnTo>
                    <a:pt x="8077" y="5813"/>
                  </a:lnTo>
                  <a:lnTo>
                    <a:pt x="8080" y="5818"/>
                  </a:lnTo>
                  <a:lnTo>
                    <a:pt x="8078" y="5809"/>
                  </a:lnTo>
                  <a:lnTo>
                    <a:pt x="8075" y="5811"/>
                  </a:lnTo>
                  <a:lnTo>
                    <a:pt x="8073" y="5808"/>
                  </a:lnTo>
                  <a:lnTo>
                    <a:pt x="8067" y="5795"/>
                  </a:lnTo>
                  <a:lnTo>
                    <a:pt x="8070" y="5794"/>
                  </a:lnTo>
                  <a:lnTo>
                    <a:pt x="8049" y="5777"/>
                  </a:lnTo>
                  <a:lnTo>
                    <a:pt x="8013" y="5759"/>
                  </a:lnTo>
                  <a:lnTo>
                    <a:pt x="7997" y="5738"/>
                  </a:lnTo>
                  <a:lnTo>
                    <a:pt x="7985" y="5708"/>
                  </a:lnTo>
                  <a:lnTo>
                    <a:pt x="7983" y="5666"/>
                  </a:lnTo>
                  <a:lnTo>
                    <a:pt x="7975" y="5641"/>
                  </a:lnTo>
                  <a:lnTo>
                    <a:pt x="7944" y="5605"/>
                  </a:lnTo>
                  <a:lnTo>
                    <a:pt x="7907" y="5582"/>
                  </a:lnTo>
                  <a:lnTo>
                    <a:pt x="7835" y="5562"/>
                  </a:lnTo>
                  <a:lnTo>
                    <a:pt x="7758" y="5563"/>
                  </a:lnTo>
                  <a:lnTo>
                    <a:pt x="7688" y="5590"/>
                  </a:lnTo>
                  <a:lnTo>
                    <a:pt x="7516" y="5720"/>
                  </a:lnTo>
                  <a:lnTo>
                    <a:pt x="7498" y="5721"/>
                  </a:lnTo>
                  <a:lnTo>
                    <a:pt x="7484" y="5707"/>
                  </a:lnTo>
                  <a:lnTo>
                    <a:pt x="7477" y="5690"/>
                  </a:lnTo>
                  <a:lnTo>
                    <a:pt x="7482" y="5677"/>
                  </a:lnTo>
                  <a:lnTo>
                    <a:pt x="7486" y="5645"/>
                  </a:lnTo>
                  <a:lnTo>
                    <a:pt x="7487" y="5517"/>
                  </a:lnTo>
                  <a:lnTo>
                    <a:pt x="7490" y="5492"/>
                  </a:lnTo>
                  <a:lnTo>
                    <a:pt x="7453" y="5506"/>
                  </a:lnTo>
                  <a:lnTo>
                    <a:pt x="7401" y="5792"/>
                  </a:lnTo>
                  <a:lnTo>
                    <a:pt x="7380" y="5735"/>
                  </a:lnTo>
                  <a:lnTo>
                    <a:pt x="7363" y="5698"/>
                  </a:lnTo>
                  <a:lnTo>
                    <a:pt x="7346" y="5693"/>
                  </a:lnTo>
                  <a:lnTo>
                    <a:pt x="7326" y="5731"/>
                  </a:lnTo>
                  <a:lnTo>
                    <a:pt x="7309" y="5799"/>
                  </a:lnTo>
                  <a:lnTo>
                    <a:pt x="7288" y="5811"/>
                  </a:lnTo>
                  <a:lnTo>
                    <a:pt x="7251" y="5766"/>
                  </a:lnTo>
                  <a:lnTo>
                    <a:pt x="7215" y="5729"/>
                  </a:lnTo>
                  <a:lnTo>
                    <a:pt x="7176" y="5725"/>
                  </a:lnTo>
                  <a:lnTo>
                    <a:pt x="7111" y="5752"/>
                  </a:lnTo>
                  <a:lnTo>
                    <a:pt x="7104" y="5750"/>
                  </a:lnTo>
                  <a:lnTo>
                    <a:pt x="7092" y="5727"/>
                  </a:lnTo>
                  <a:lnTo>
                    <a:pt x="7086" y="5724"/>
                  </a:lnTo>
                  <a:lnTo>
                    <a:pt x="7054" y="5744"/>
                  </a:lnTo>
                  <a:lnTo>
                    <a:pt x="7041" y="5747"/>
                  </a:lnTo>
                  <a:lnTo>
                    <a:pt x="7024" y="5742"/>
                  </a:lnTo>
                  <a:lnTo>
                    <a:pt x="7008" y="5731"/>
                  </a:lnTo>
                  <a:lnTo>
                    <a:pt x="6992" y="5717"/>
                  </a:lnTo>
                  <a:lnTo>
                    <a:pt x="7082" y="5660"/>
                  </a:lnTo>
                  <a:lnTo>
                    <a:pt x="7095" y="5646"/>
                  </a:lnTo>
                  <a:lnTo>
                    <a:pt x="7123" y="5591"/>
                  </a:lnTo>
                  <a:lnTo>
                    <a:pt x="7129" y="5565"/>
                  </a:lnTo>
                  <a:lnTo>
                    <a:pt x="7120" y="5520"/>
                  </a:lnTo>
                  <a:lnTo>
                    <a:pt x="7099" y="5489"/>
                  </a:lnTo>
                  <a:lnTo>
                    <a:pt x="7077" y="5463"/>
                  </a:lnTo>
                  <a:lnTo>
                    <a:pt x="7066" y="5438"/>
                  </a:lnTo>
                  <a:lnTo>
                    <a:pt x="7054" y="5401"/>
                  </a:lnTo>
                  <a:lnTo>
                    <a:pt x="7027" y="5392"/>
                  </a:lnTo>
                  <a:lnTo>
                    <a:pt x="6967" y="5399"/>
                  </a:lnTo>
                  <a:lnTo>
                    <a:pt x="6958" y="5382"/>
                  </a:lnTo>
                  <a:lnTo>
                    <a:pt x="7089" y="5329"/>
                  </a:lnTo>
                  <a:lnTo>
                    <a:pt x="7098" y="5294"/>
                  </a:lnTo>
                  <a:lnTo>
                    <a:pt x="7071" y="5278"/>
                  </a:lnTo>
                  <a:lnTo>
                    <a:pt x="6926" y="5246"/>
                  </a:lnTo>
                  <a:lnTo>
                    <a:pt x="6723" y="5241"/>
                  </a:lnTo>
                  <a:lnTo>
                    <a:pt x="6597" y="5304"/>
                  </a:lnTo>
                  <a:lnTo>
                    <a:pt x="6560" y="5301"/>
                  </a:lnTo>
                  <a:lnTo>
                    <a:pt x="6553" y="5307"/>
                  </a:lnTo>
                  <a:lnTo>
                    <a:pt x="6539" y="5326"/>
                  </a:lnTo>
                  <a:lnTo>
                    <a:pt x="6530" y="5350"/>
                  </a:lnTo>
                  <a:lnTo>
                    <a:pt x="6533" y="5370"/>
                  </a:lnTo>
                  <a:lnTo>
                    <a:pt x="6527" y="5384"/>
                  </a:lnTo>
                  <a:lnTo>
                    <a:pt x="6467" y="5424"/>
                  </a:lnTo>
                  <a:lnTo>
                    <a:pt x="6456" y="5440"/>
                  </a:lnTo>
                  <a:lnTo>
                    <a:pt x="6446" y="5491"/>
                  </a:lnTo>
                  <a:lnTo>
                    <a:pt x="6435" y="5509"/>
                  </a:lnTo>
                  <a:lnTo>
                    <a:pt x="6364" y="5553"/>
                  </a:lnTo>
                  <a:lnTo>
                    <a:pt x="6350" y="5553"/>
                  </a:lnTo>
                  <a:lnTo>
                    <a:pt x="6314" y="5536"/>
                  </a:lnTo>
                  <a:lnTo>
                    <a:pt x="6294" y="5530"/>
                  </a:lnTo>
                  <a:lnTo>
                    <a:pt x="6213" y="5535"/>
                  </a:lnTo>
                  <a:lnTo>
                    <a:pt x="6135" y="5518"/>
                  </a:lnTo>
                  <a:lnTo>
                    <a:pt x="6097" y="5499"/>
                  </a:lnTo>
                  <a:lnTo>
                    <a:pt x="6064" y="5470"/>
                  </a:lnTo>
                  <a:lnTo>
                    <a:pt x="6100" y="5456"/>
                  </a:lnTo>
                  <a:lnTo>
                    <a:pt x="6242" y="5451"/>
                  </a:lnTo>
                  <a:lnTo>
                    <a:pt x="6322" y="5466"/>
                  </a:lnTo>
                  <a:lnTo>
                    <a:pt x="6358" y="5462"/>
                  </a:lnTo>
                  <a:lnTo>
                    <a:pt x="6371" y="5428"/>
                  </a:lnTo>
                  <a:lnTo>
                    <a:pt x="6341" y="5261"/>
                  </a:lnTo>
                  <a:lnTo>
                    <a:pt x="6342" y="5212"/>
                  </a:lnTo>
                  <a:lnTo>
                    <a:pt x="6364" y="5177"/>
                  </a:lnTo>
                  <a:lnTo>
                    <a:pt x="6473" y="5153"/>
                  </a:lnTo>
                  <a:lnTo>
                    <a:pt x="6524" y="5111"/>
                  </a:lnTo>
                  <a:lnTo>
                    <a:pt x="6545" y="5079"/>
                  </a:lnTo>
                  <a:lnTo>
                    <a:pt x="6551" y="5039"/>
                  </a:lnTo>
                  <a:lnTo>
                    <a:pt x="6539" y="5015"/>
                  </a:lnTo>
                  <a:lnTo>
                    <a:pt x="6520" y="4991"/>
                  </a:lnTo>
                  <a:lnTo>
                    <a:pt x="6506" y="4969"/>
                  </a:lnTo>
                  <a:lnTo>
                    <a:pt x="6510" y="4954"/>
                  </a:lnTo>
                  <a:lnTo>
                    <a:pt x="6520" y="4941"/>
                  </a:lnTo>
                  <a:lnTo>
                    <a:pt x="6529" y="4905"/>
                  </a:lnTo>
                  <a:lnTo>
                    <a:pt x="6591" y="4838"/>
                  </a:lnTo>
                  <a:lnTo>
                    <a:pt x="6632" y="4766"/>
                  </a:lnTo>
                  <a:lnTo>
                    <a:pt x="6643" y="4754"/>
                  </a:lnTo>
                  <a:lnTo>
                    <a:pt x="6657" y="4747"/>
                  </a:lnTo>
                  <a:lnTo>
                    <a:pt x="6662" y="4734"/>
                  </a:lnTo>
                  <a:lnTo>
                    <a:pt x="6649" y="4700"/>
                  </a:lnTo>
                  <a:lnTo>
                    <a:pt x="6633" y="4676"/>
                  </a:lnTo>
                  <a:lnTo>
                    <a:pt x="6610" y="4648"/>
                  </a:lnTo>
                  <a:lnTo>
                    <a:pt x="6595" y="4624"/>
                  </a:lnTo>
                  <a:lnTo>
                    <a:pt x="6582" y="4630"/>
                  </a:lnTo>
                  <a:lnTo>
                    <a:pt x="6489" y="4637"/>
                  </a:lnTo>
                  <a:lnTo>
                    <a:pt x="6479" y="4618"/>
                  </a:lnTo>
                  <a:lnTo>
                    <a:pt x="6483" y="4574"/>
                  </a:lnTo>
                  <a:lnTo>
                    <a:pt x="6434" y="4520"/>
                  </a:lnTo>
                  <a:lnTo>
                    <a:pt x="6323" y="4439"/>
                  </a:lnTo>
                  <a:lnTo>
                    <a:pt x="6285" y="4446"/>
                  </a:lnTo>
                  <a:lnTo>
                    <a:pt x="6229" y="4472"/>
                  </a:lnTo>
                  <a:lnTo>
                    <a:pt x="6176" y="4479"/>
                  </a:lnTo>
                  <a:lnTo>
                    <a:pt x="6147" y="4429"/>
                  </a:lnTo>
                  <a:lnTo>
                    <a:pt x="6135" y="4422"/>
                  </a:lnTo>
                  <a:lnTo>
                    <a:pt x="6125" y="4415"/>
                  </a:lnTo>
                  <a:lnTo>
                    <a:pt x="6115" y="4410"/>
                  </a:lnTo>
                  <a:lnTo>
                    <a:pt x="6104" y="4409"/>
                  </a:lnTo>
                  <a:lnTo>
                    <a:pt x="6095" y="4354"/>
                  </a:lnTo>
                  <a:lnTo>
                    <a:pt x="6109" y="4273"/>
                  </a:lnTo>
                  <a:lnTo>
                    <a:pt x="6109" y="4229"/>
                  </a:lnTo>
                  <a:lnTo>
                    <a:pt x="6103" y="4198"/>
                  </a:lnTo>
                  <a:lnTo>
                    <a:pt x="6094" y="4184"/>
                  </a:lnTo>
                  <a:lnTo>
                    <a:pt x="6080" y="4170"/>
                  </a:lnTo>
                  <a:lnTo>
                    <a:pt x="6049" y="4120"/>
                  </a:lnTo>
                  <a:lnTo>
                    <a:pt x="6035" y="4104"/>
                  </a:lnTo>
                  <a:lnTo>
                    <a:pt x="6022" y="4093"/>
                  </a:lnTo>
                  <a:lnTo>
                    <a:pt x="6010" y="4093"/>
                  </a:lnTo>
                  <a:lnTo>
                    <a:pt x="5985" y="4087"/>
                  </a:lnTo>
                  <a:lnTo>
                    <a:pt x="5947" y="4068"/>
                  </a:lnTo>
                  <a:lnTo>
                    <a:pt x="5913" y="4059"/>
                  </a:lnTo>
                  <a:lnTo>
                    <a:pt x="5902" y="4083"/>
                  </a:lnTo>
                  <a:lnTo>
                    <a:pt x="5899" y="4182"/>
                  </a:lnTo>
                  <a:lnTo>
                    <a:pt x="5904" y="4205"/>
                  </a:lnTo>
                  <a:lnTo>
                    <a:pt x="5929" y="4275"/>
                  </a:lnTo>
                  <a:lnTo>
                    <a:pt x="5910" y="4267"/>
                  </a:lnTo>
                  <a:lnTo>
                    <a:pt x="5894" y="4252"/>
                  </a:lnTo>
                  <a:lnTo>
                    <a:pt x="5879" y="4234"/>
                  </a:lnTo>
                  <a:lnTo>
                    <a:pt x="5861" y="4217"/>
                  </a:lnTo>
                  <a:lnTo>
                    <a:pt x="5843" y="4212"/>
                  </a:lnTo>
                  <a:lnTo>
                    <a:pt x="5809" y="4215"/>
                  </a:lnTo>
                  <a:lnTo>
                    <a:pt x="5787" y="4207"/>
                  </a:lnTo>
                  <a:lnTo>
                    <a:pt x="5805" y="4313"/>
                  </a:lnTo>
                  <a:lnTo>
                    <a:pt x="5798" y="4354"/>
                  </a:lnTo>
                  <a:lnTo>
                    <a:pt x="5765" y="4355"/>
                  </a:lnTo>
                  <a:lnTo>
                    <a:pt x="5768" y="4319"/>
                  </a:lnTo>
                  <a:lnTo>
                    <a:pt x="5749" y="4266"/>
                  </a:lnTo>
                  <a:lnTo>
                    <a:pt x="5716" y="4215"/>
                  </a:lnTo>
                  <a:lnTo>
                    <a:pt x="5683" y="4184"/>
                  </a:lnTo>
                  <a:lnTo>
                    <a:pt x="5679" y="4259"/>
                  </a:lnTo>
                  <a:lnTo>
                    <a:pt x="5684" y="4293"/>
                  </a:lnTo>
                  <a:lnTo>
                    <a:pt x="5741" y="4421"/>
                  </a:lnTo>
                  <a:lnTo>
                    <a:pt x="5754" y="4463"/>
                  </a:lnTo>
                  <a:lnTo>
                    <a:pt x="5757" y="4491"/>
                  </a:lnTo>
                  <a:lnTo>
                    <a:pt x="5738" y="4514"/>
                  </a:lnTo>
                  <a:lnTo>
                    <a:pt x="5713" y="4489"/>
                  </a:lnTo>
                  <a:lnTo>
                    <a:pt x="5692" y="4448"/>
                  </a:lnTo>
                  <a:lnTo>
                    <a:pt x="5685" y="4426"/>
                  </a:lnTo>
                  <a:lnTo>
                    <a:pt x="5678" y="4409"/>
                  </a:lnTo>
                  <a:lnTo>
                    <a:pt x="5653" y="4374"/>
                  </a:lnTo>
                  <a:lnTo>
                    <a:pt x="5626" y="4331"/>
                  </a:lnTo>
                  <a:lnTo>
                    <a:pt x="5617" y="4290"/>
                  </a:lnTo>
                  <a:lnTo>
                    <a:pt x="5596" y="4298"/>
                  </a:lnTo>
                  <a:lnTo>
                    <a:pt x="5548" y="4297"/>
                  </a:lnTo>
                  <a:lnTo>
                    <a:pt x="5526" y="4304"/>
                  </a:lnTo>
                  <a:lnTo>
                    <a:pt x="5450" y="4373"/>
                  </a:lnTo>
                  <a:lnTo>
                    <a:pt x="5424" y="4409"/>
                  </a:lnTo>
                  <a:lnTo>
                    <a:pt x="5399" y="4506"/>
                  </a:lnTo>
                  <a:lnTo>
                    <a:pt x="5366" y="4534"/>
                  </a:lnTo>
                  <a:lnTo>
                    <a:pt x="5371" y="4489"/>
                  </a:lnTo>
                  <a:lnTo>
                    <a:pt x="5434" y="4267"/>
                  </a:lnTo>
                  <a:lnTo>
                    <a:pt x="5454" y="4237"/>
                  </a:lnTo>
                  <a:lnTo>
                    <a:pt x="5492" y="4218"/>
                  </a:lnTo>
                  <a:lnTo>
                    <a:pt x="5576" y="4208"/>
                  </a:lnTo>
                  <a:lnTo>
                    <a:pt x="5611" y="4184"/>
                  </a:lnTo>
                  <a:lnTo>
                    <a:pt x="5624" y="4152"/>
                  </a:lnTo>
                  <a:lnTo>
                    <a:pt x="5640" y="4072"/>
                  </a:lnTo>
                  <a:lnTo>
                    <a:pt x="5660" y="4046"/>
                  </a:lnTo>
                  <a:lnTo>
                    <a:pt x="5628" y="4009"/>
                  </a:lnTo>
                  <a:lnTo>
                    <a:pt x="5591" y="3980"/>
                  </a:lnTo>
                  <a:lnTo>
                    <a:pt x="5563" y="3976"/>
                  </a:lnTo>
                  <a:lnTo>
                    <a:pt x="5553" y="4012"/>
                  </a:lnTo>
                  <a:lnTo>
                    <a:pt x="5550" y="4047"/>
                  </a:lnTo>
                  <a:lnTo>
                    <a:pt x="5535" y="4056"/>
                  </a:lnTo>
                  <a:lnTo>
                    <a:pt x="5520" y="4040"/>
                  </a:lnTo>
                  <a:lnTo>
                    <a:pt x="5514" y="4004"/>
                  </a:lnTo>
                  <a:lnTo>
                    <a:pt x="5448" y="3999"/>
                  </a:lnTo>
                  <a:lnTo>
                    <a:pt x="5486" y="3961"/>
                  </a:lnTo>
                  <a:lnTo>
                    <a:pt x="5500" y="3935"/>
                  </a:lnTo>
                  <a:lnTo>
                    <a:pt x="5492" y="3907"/>
                  </a:lnTo>
                  <a:lnTo>
                    <a:pt x="5472" y="3898"/>
                  </a:lnTo>
                  <a:lnTo>
                    <a:pt x="5448" y="3907"/>
                  </a:lnTo>
                  <a:lnTo>
                    <a:pt x="5391" y="3954"/>
                  </a:lnTo>
                  <a:lnTo>
                    <a:pt x="5378" y="3973"/>
                  </a:lnTo>
                  <a:lnTo>
                    <a:pt x="5370" y="3996"/>
                  </a:lnTo>
                  <a:lnTo>
                    <a:pt x="5370" y="4025"/>
                  </a:lnTo>
                  <a:lnTo>
                    <a:pt x="5382" y="4052"/>
                  </a:lnTo>
                  <a:lnTo>
                    <a:pt x="5400" y="4082"/>
                  </a:lnTo>
                  <a:lnTo>
                    <a:pt x="5406" y="4109"/>
                  </a:lnTo>
                  <a:lnTo>
                    <a:pt x="5385" y="4127"/>
                  </a:lnTo>
                  <a:lnTo>
                    <a:pt x="5375" y="4109"/>
                  </a:lnTo>
                  <a:lnTo>
                    <a:pt x="5372" y="4082"/>
                  </a:lnTo>
                  <a:lnTo>
                    <a:pt x="5357" y="4070"/>
                  </a:lnTo>
                  <a:lnTo>
                    <a:pt x="5338" y="4063"/>
                  </a:lnTo>
                  <a:lnTo>
                    <a:pt x="5324" y="4053"/>
                  </a:lnTo>
                  <a:lnTo>
                    <a:pt x="5313" y="4028"/>
                  </a:lnTo>
                  <a:lnTo>
                    <a:pt x="5310" y="4008"/>
                  </a:lnTo>
                  <a:lnTo>
                    <a:pt x="5322" y="3867"/>
                  </a:lnTo>
                  <a:lnTo>
                    <a:pt x="5317" y="3817"/>
                  </a:lnTo>
                  <a:lnTo>
                    <a:pt x="5286" y="3791"/>
                  </a:lnTo>
                  <a:lnTo>
                    <a:pt x="5275" y="3797"/>
                  </a:lnTo>
                  <a:lnTo>
                    <a:pt x="5240" y="3839"/>
                  </a:lnTo>
                  <a:lnTo>
                    <a:pt x="5237" y="3865"/>
                  </a:lnTo>
                  <a:lnTo>
                    <a:pt x="5241" y="3881"/>
                  </a:lnTo>
                  <a:lnTo>
                    <a:pt x="5248" y="3897"/>
                  </a:lnTo>
                  <a:lnTo>
                    <a:pt x="5253" y="3921"/>
                  </a:lnTo>
                  <a:lnTo>
                    <a:pt x="5253" y="3980"/>
                  </a:lnTo>
                  <a:lnTo>
                    <a:pt x="5240" y="3974"/>
                  </a:lnTo>
                  <a:lnTo>
                    <a:pt x="5219" y="3940"/>
                  </a:lnTo>
                  <a:lnTo>
                    <a:pt x="5195" y="3911"/>
                  </a:lnTo>
                  <a:lnTo>
                    <a:pt x="5174" y="3913"/>
                  </a:lnTo>
                  <a:lnTo>
                    <a:pt x="5169" y="3951"/>
                  </a:lnTo>
                  <a:lnTo>
                    <a:pt x="5169" y="4000"/>
                  </a:lnTo>
                  <a:lnTo>
                    <a:pt x="5164" y="4041"/>
                  </a:lnTo>
                  <a:lnTo>
                    <a:pt x="5149" y="4062"/>
                  </a:lnTo>
                  <a:lnTo>
                    <a:pt x="5128" y="4062"/>
                  </a:lnTo>
                  <a:lnTo>
                    <a:pt x="5101" y="4056"/>
                  </a:lnTo>
                  <a:lnTo>
                    <a:pt x="5051" y="4055"/>
                  </a:lnTo>
                  <a:lnTo>
                    <a:pt x="5046" y="4059"/>
                  </a:lnTo>
                  <a:lnTo>
                    <a:pt x="5039" y="4074"/>
                  </a:lnTo>
                  <a:lnTo>
                    <a:pt x="5038" y="4085"/>
                  </a:lnTo>
                  <a:lnTo>
                    <a:pt x="5042" y="4096"/>
                  </a:lnTo>
                  <a:lnTo>
                    <a:pt x="5047" y="4106"/>
                  </a:lnTo>
                  <a:lnTo>
                    <a:pt x="5049" y="4112"/>
                  </a:lnTo>
                  <a:lnTo>
                    <a:pt x="5036" y="4126"/>
                  </a:lnTo>
                  <a:lnTo>
                    <a:pt x="5022" y="4125"/>
                  </a:lnTo>
                  <a:lnTo>
                    <a:pt x="5009" y="4119"/>
                  </a:lnTo>
                  <a:lnTo>
                    <a:pt x="4999" y="4118"/>
                  </a:lnTo>
                  <a:lnTo>
                    <a:pt x="4959" y="4175"/>
                  </a:lnTo>
                  <a:lnTo>
                    <a:pt x="4936" y="4193"/>
                  </a:lnTo>
                  <a:lnTo>
                    <a:pt x="4907" y="4174"/>
                  </a:lnTo>
                  <a:lnTo>
                    <a:pt x="4918" y="4151"/>
                  </a:lnTo>
                  <a:lnTo>
                    <a:pt x="4922" y="4145"/>
                  </a:lnTo>
                  <a:lnTo>
                    <a:pt x="4914" y="4128"/>
                  </a:lnTo>
                  <a:lnTo>
                    <a:pt x="4892" y="4144"/>
                  </a:lnTo>
                  <a:lnTo>
                    <a:pt x="4863" y="4193"/>
                  </a:lnTo>
                  <a:lnTo>
                    <a:pt x="4827" y="4229"/>
                  </a:lnTo>
                  <a:lnTo>
                    <a:pt x="4821" y="4240"/>
                  </a:lnTo>
                  <a:lnTo>
                    <a:pt x="4813" y="4265"/>
                  </a:lnTo>
                  <a:lnTo>
                    <a:pt x="4807" y="4298"/>
                  </a:lnTo>
                  <a:lnTo>
                    <a:pt x="4807" y="4314"/>
                  </a:lnTo>
                  <a:lnTo>
                    <a:pt x="4817" y="4330"/>
                  </a:lnTo>
                  <a:lnTo>
                    <a:pt x="4823" y="4348"/>
                  </a:lnTo>
                  <a:lnTo>
                    <a:pt x="4818" y="4361"/>
                  </a:lnTo>
                  <a:lnTo>
                    <a:pt x="4808" y="4369"/>
                  </a:lnTo>
                  <a:lnTo>
                    <a:pt x="4768" y="4425"/>
                  </a:lnTo>
                  <a:lnTo>
                    <a:pt x="4746" y="4470"/>
                  </a:lnTo>
                  <a:lnTo>
                    <a:pt x="4736" y="4523"/>
                  </a:lnTo>
                  <a:lnTo>
                    <a:pt x="4743" y="4559"/>
                  </a:lnTo>
                  <a:lnTo>
                    <a:pt x="4752" y="4578"/>
                  </a:lnTo>
                  <a:lnTo>
                    <a:pt x="4775" y="4618"/>
                  </a:lnTo>
                  <a:lnTo>
                    <a:pt x="4779" y="4637"/>
                  </a:lnTo>
                  <a:lnTo>
                    <a:pt x="4773" y="4671"/>
                  </a:lnTo>
                  <a:lnTo>
                    <a:pt x="4758" y="4696"/>
                  </a:lnTo>
                  <a:lnTo>
                    <a:pt x="4571" y="4862"/>
                  </a:lnTo>
                  <a:lnTo>
                    <a:pt x="4549" y="4871"/>
                  </a:lnTo>
                  <a:lnTo>
                    <a:pt x="4561" y="4823"/>
                  </a:lnTo>
                  <a:lnTo>
                    <a:pt x="4580" y="4778"/>
                  </a:lnTo>
                  <a:lnTo>
                    <a:pt x="4606" y="4739"/>
                  </a:lnTo>
                  <a:lnTo>
                    <a:pt x="4671" y="4684"/>
                  </a:lnTo>
                  <a:lnTo>
                    <a:pt x="4688" y="4648"/>
                  </a:lnTo>
                  <a:lnTo>
                    <a:pt x="4690" y="4599"/>
                  </a:lnTo>
                  <a:lnTo>
                    <a:pt x="4678" y="4533"/>
                  </a:lnTo>
                  <a:lnTo>
                    <a:pt x="4665" y="4551"/>
                  </a:lnTo>
                  <a:lnTo>
                    <a:pt x="4616" y="4598"/>
                  </a:lnTo>
                  <a:lnTo>
                    <a:pt x="4598" y="4593"/>
                  </a:lnTo>
                  <a:lnTo>
                    <a:pt x="4600" y="4571"/>
                  </a:lnTo>
                  <a:lnTo>
                    <a:pt x="4724" y="4338"/>
                  </a:lnTo>
                  <a:lnTo>
                    <a:pt x="4721" y="4267"/>
                  </a:lnTo>
                  <a:lnTo>
                    <a:pt x="4697" y="4269"/>
                  </a:lnTo>
                  <a:lnTo>
                    <a:pt x="4651" y="4286"/>
                  </a:lnTo>
                  <a:lnTo>
                    <a:pt x="4626" y="4278"/>
                  </a:lnTo>
                  <a:lnTo>
                    <a:pt x="4890" y="4042"/>
                  </a:lnTo>
                  <a:lnTo>
                    <a:pt x="4971" y="4018"/>
                  </a:lnTo>
                  <a:lnTo>
                    <a:pt x="5070" y="3943"/>
                  </a:lnTo>
                  <a:lnTo>
                    <a:pt x="5079" y="3925"/>
                  </a:lnTo>
                  <a:lnTo>
                    <a:pt x="5085" y="3898"/>
                  </a:lnTo>
                  <a:lnTo>
                    <a:pt x="5085" y="3870"/>
                  </a:lnTo>
                  <a:lnTo>
                    <a:pt x="5076" y="3841"/>
                  </a:lnTo>
                  <a:lnTo>
                    <a:pt x="5073" y="3819"/>
                  </a:lnTo>
                  <a:lnTo>
                    <a:pt x="5101" y="3772"/>
                  </a:lnTo>
                  <a:lnTo>
                    <a:pt x="5080" y="3746"/>
                  </a:lnTo>
                  <a:lnTo>
                    <a:pt x="5059" y="3723"/>
                  </a:lnTo>
                  <a:lnTo>
                    <a:pt x="5036" y="3711"/>
                  </a:lnTo>
                  <a:lnTo>
                    <a:pt x="5014" y="3715"/>
                  </a:lnTo>
                  <a:lnTo>
                    <a:pt x="4961" y="3711"/>
                  </a:lnTo>
                  <a:lnTo>
                    <a:pt x="4938" y="3716"/>
                  </a:lnTo>
                  <a:lnTo>
                    <a:pt x="4944" y="3747"/>
                  </a:lnTo>
                  <a:lnTo>
                    <a:pt x="4929" y="3781"/>
                  </a:lnTo>
                  <a:lnTo>
                    <a:pt x="4815" y="3849"/>
                  </a:lnTo>
                  <a:lnTo>
                    <a:pt x="4784" y="3857"/>
                  </a:lnTo>
                  <a:lnTo>
                    <a:pt x="4776" y="3872"/>
                  </a:lnTo>
                  <a:lnTo>
                    <a:pt x="4770" y="3919"/>
                  </a:lnTo>
                  <a:lnTo>
                    <a:pt x="4763" y="3933"/>
                  </a:lnTo>
                  <a:lnTo>
                    <a:pt x="4765" y="3955"/>
                  </a:lnTo>
                  <a:lnTo>
                    <a:pt x="4775" y="3997"/>
                  </a:lnTo>
                  <a:lnTo>
                    <a:pt x="4780" y="4033"/>
                  </a:lnTo>
                  <a:lnTo>
                    <a:pt x="4764" y="4042"/>
                  </a:lnTo>
                  <a:lnTo>
                    <a:pt x="4743" y="4018"/>
                  </a:lnTo>
                  <a:lnTo>
                    <a:pt x="4737" y="3985"/>
                  </a:lnTo>
                  <a:lnTo>
                    <a:pt x="4737" y="3948"/>
                  </a:lnTo>
                  <a:lnTo>
                    <a:pt x="4721" y="3880"/>
                  </a:lnTo>
                  <a:lnTo>
                    <a:pt x="4731" y="3852"/>
                  </a:lnTo>
                  <a:lnTo>
                    <a:pt x="4866" y="3761"/>
                  </a:lnTo>
                  <a:lnTo>
                    <a:pt x="4876" y="3749"/>
                  </a:lnTo>
                  <a:lnTo>
                    <a:pt x="4878" y="3735"/>
                  </a:lnTo>
                  <a:lnTo>
                    <a:pt x="4875" y="3722"/>
                  </a:lnTo>
                  <a:lnTo>
                    <a:pt x="4875" y="3712"/>
                  </a:lnTo>
                  <a:lnTo>
                    <a:pt x="4936" y="3620"/>
                  </a:lnTo>
                  <a:lnTo>
                    <a:pt x="4939" y="3595"/>
                  </a:lnTo>
                  <a:lnTo>
                    <a:pt x="4927" y="3565"/>
                  </a:lnTo>
                  <a:lnTo>
                    <a:pt x="4905" y="3527"/>
                  </a:lnTo>
                  <a:lnTo>
                    <a:pt x="4879" y="3494"/>
                  </a:lnTo>
                  <a:lnTo>
                    <a:pt x="4862" y="3479"/>
                  </a:lnTo>
                  <a:lnTo>
                    <a:pt x="4863" y="3443"/>
                  </a:lnTo>
                  <a:lnTo>
                    <a:pt x="4835" y="3411"/>
                  </a:lnTo>
                  <a:lnTo>
                    <a:pt x="4767" y="3360"/>
                  </a:lnTo>
                  <a:lnTo>
                    <a:pt x="4772" y="3303"/>
                  </a:lnTo>
                  <a:lnTo>
                    <a:pt x="4779" y="3278"/>
                  </a:lnTo>
                  <a:lnTo>
                    <a:pt x="4792" y="3256"/>
                  </a:lnTo>
                  <a:lnTo>
                    <a:pt x="4784" y="3249"/>
                  </a:lnTo>
                  <a:lnTo>
                    <a:pt x="4766" y="3228"/>
                  </a:lnTo>
                  <a:lnTo>
                    <a:pt x="4792" y="3144"/>
                  </a:lnTo>
                  <a:lnTo>
                    <a:pt x="4735" y="3093"/>
                  </a:lnTo>
                  <a:lnTo>
                    <a:pt x="4686" y="3117"/>
                  </a:lnTo>
                  <a:lnTo>
                    <a:pt x="4610" y="3211"/>
                  </a:lnTo>
                  <a:lnTo>
                    <a:pt x="4592" y="3217"/>
                  </a:lnTo>
                  <a:lnTo>
                    <a:pt x="4575" y="3218"/>
                  </a:lnTo>
                  <a:lnTo>
                    <a:pt x="4562" y="3225"/>
                  </a:lnTo>
                  <a:lnTo>
                    <a:pt x="4553" y="3246"/>
                  </a:lnTo>
                  <a:lnTo>
                    <a:pt x="4555" y="3267"/>
                  </a:lnTo>
                  <a:lnTo>
                    <a:pt x="4571" y="3308"/>
                  </a:lnTo>
                  <a:lnTo>
                    <a:pt x="4574" y="3324"/>
                  </a:lnTo>
                  <a:lnTo>
                    <a:pt x="4563" y="3345"/>
                  </a:lnTo>
                  <a:lnTo>
                    <a:pt x="4546" y="3332"/>
                  </a:lnTo>
                  <a:lnTo>
                    <a:pt x="4528" y="3297"/>
                  </a:lnTo>
                  <a:lnTo>
                    <a:pt x="4514" y="3249"/>
                  </a:lnTo>
                  <a:lnTo>
                    <a:pt x="4499" y="3258"/>
                  </a:lnTo>
                  <a:lnTo>
                    <a:pt x="4495" y="3270"/>
                  </a:lnTo>
                  <a:lnTo>
                    <a:pt x="4494" y="3287"/>
                  </a:lnTo>
                  <a:lnTo>
                    <a:pt x="4494" y="3303"/>
                  </a:lnTo>
                  <a:lnTo>
                    <a:pt x="4505" y="3340"/>
                  </a:lnTo>
                  <a:lnTo>
                    <a:pt x="4494" y="3346"/>
                  </a:lnTo>
                  <a:lnTo>
                    <a:pt x="4477" y="3345"/>
                  </a:lnTo>
                  <a:lnTo>
                    <a:pt x="4464" y="3345"/>
                  </a:lnTo>
                  <a:lnTo>
                    <a:pt x="4397" y="3409"/>
                  </a:lnTo>
                  <a:lnTo>
                    <a:pt x="4405" y="3404"/>
                  </a:lnTo>
                  <a:lnTo>
                    <a:pt x="4381" y="3424"/>
                  </a:lnTo>
                  <a:lnTo>
                    <a:pt x="4366" y="3462"/>
                  </a:lnTo>
                  <a:lnTo>
                    <a:pt x="4363" y="3503"/>
                  </a:lnTo>
                  <a:lnTo>
                    <a:pt x="4371" y="3532"/>
                  </a:lnTo>
                  <a:lnTo>
                    <a:pt x="4351" y="3570"/>
                  </a:lnTo>
                  <a:lnTo>
                    <a:pt x="4342" y="3574"/>
                  </a:lnTo>
                  <a:lnTo>
                    <a:pt x="4331" y="3570"/>
                  </a:lnTo>
                  <a:lnTo>
                    <a:pt x="4322" y="3562"/>
                  </a:lnTo>
                  <a:lnTo>
                    <a:pt x="4315" y="3553"/>
                  </a:lnTo>
                  <a:lnTo>
                    <a:pt x="4310" y="3549"/>
                  </a:lnTo>
                  <a:lnTo>
                    <a:pt x="4274" y="3541"/>
                  </a:lnTo>
                  <a:lnTo>
                    <a:pt x="4262" y="3550"/>
                  </a:lnTo>
                  <a:lnTo>
                    <a:pt x="4256" y="3582"/>
                  </a:lnTo>
                  <a:lnTo>
                    <a:pt x="4263" y="3767"/>
                  </a:lnTo>
                  <a:lnTo>
                    <a:pt x="4250" y="3783"/>
                  </a:lnTo>
                  <a:lnTo>
                    <a:pt x="4259" y="3820"/>
                  </a:lnTo>
                  <a:lnTo>
                    <a:pt x="4235" y="3784"/>
                  </a:lnTo>
                  <a:lnTo>
                    <a:pt x="4229" y="3751"/>
                  </a:lnTo>
                  <a:lnTo>
                    <a:pt x="4237" y="3683"/>
                  </a:lnTo>
                  <a:lnTo>
                    <a:pt x="4230" y="3587"/>
                  </a:lnTo>
                  <a:lnTo>
                    <a:pt x="4230" y="3553"/>
                  </a:lnTo>
                  <a:lnTo>
                    <a:pt x="4191" y="3538"/>
                  </a:lnTo>
                  <a:lnTo>
                    <a:pt x="4161" y="3533"/>
                  </a:lnTo>
                  <a:lnTo>
                    <a:pt x="4137" y="3540"/>
                  </a:lnTo>
                  <a:lnTo>
                    <a:pt x="4031" y="3628"/>
                  </a:lnTo>
                  <a:lnTo>
                    <a:pt x="4022" y="3657"/>
                  </a:lnTo>
                  <a:lnTo>
                    <a:pt x="4013" y="3641"/>
                  </a:lnTo>
                  <a:lnTo>
                    <a:pt x="3967" y="3995"/>
                  </a:lnTo>
                  <a:lnTo>
                    <a:pt x="3922" y="4097"/>
                  </a:lnTo>
                  <a:lnTo>
                    <a:pt x="3897" y="4214"/>
                  </a:lnTo>
                  <a:lnTo>
                    <a:pt x="3881" y="4244"/>
                  </a:lnTo>
                  <a:lnTo>
                    <a:pt x="3853" y="4261"/>
                  </a:lnTo>
                  <a:lnTo>
                    <a:pt x="3850" y="4225"/>
                  </a:lnTo>
                  <a:lnTo>
                    <a:pt x="3859" y="4107"/>
                  </a:lnTo>
                  <a:lnTo>
                    <a:pt x="3880" y="4015"/>
                  </a:lnTo>
                  <a:lnTo>
                    <a:pt x="3922" y="3946"/>
                  </a:lnTo>
                  <a:lnTo>
                    <a:pt x="3928" y="3917"/>
                  </a:lnTo>
                  <a:lnTo>
                    <a:pt x="3929" y="3891"/>
                  </a:lnTo>
                  <a:lnTo>
                    <a:pt x="3927" y="3823"/>
                  </a:lnTo>
                  <a:lnTo>
                    <a:pt x="3938" y="3728"/>
                  </a:lnTo>
                  <a:lnTo>
                    <a:pt x="3938" y="3708"/>
                  </a:lnTo>
                  <a:lnTo>
                    <a:pt x="3915" y="3672"/>
                  </a:lnTo>
                  <a:lnTo>
                    <a:pt x="3888" y="3661"/>
                  </a:lnTo>
                  <a:lnTo>
                    <a:pt x="3863" y="3666"/>
                  </a:lnTo>
                  <a:lnTo>
                    <a:pt x="3843" y="3675"/>
                  </a:lnTo>
                  <a:lnTo>
                    <a:pt x="3712" y="3797"/>
                  </a:lnTo>
                  <a:lnTo>
                    <a:pt x="3734" y="3771"/>
                  </a:lnTo>
                  <a:lnTo>
                    <a:pt x="3755" y="3731"/>
                  </a:lnTo>
                  <a:lnTo>
                    <a:pt x="3762" y="3681"/>
                  </a:lnTo>
                  <a:lnTo>
                    <a:pt x="3744" y="3628"/>
                  </a:lnTo>
                  <a:lnTo>
                    <a:pt x="3797" y="3647"/>
                  </a:lnTo>
                  <a:lnTo>
                    <a:pt x="3860" y="3644"/>
                  </a:lnTo>
                  <a:lnTo>
                    <a:pt x="3908" y="3618"/>
                  </a:lnTo>
                  <a:lnTo>
                    <a:pt x="3915" y="3570"/>
                  </a:lnTo>
                  <a:lnTo>
                    <a:pt x="3951" y="3564"/>
                  </a:lnTo>
                  <a:lnTo>
                    <a:pt x="4069" y="3500"/>
                  </a:lnTo>
                  <a:lnTo>
                    <a:pt x="4077" y="3492"/>
                  </a:lnTo>
                  <a:lnTo>
                    <a:pt x="4077" y="3479"/>
                  </a:lnTo>
                  <a:lnTo>
                    <a:pt x="4066" y="3449"/>
                  </a:lnTo>
                  <a:lnTo>
                    <a:pt x="4065" y="3435"/>
                  </a:lnTo>
                  <a:lnTo>
                    <a:pt x="4090" y="3398"/>
                  </a:lnTo>
                  <a:lnTo>
                    <a:pt x="4107" y="3300"/>
                  </a:lnTo>
                  <a:lnTo>
                    <a:pt x="4217" y="3112"/>
                  </a:lnTo>
                  <a:lnTo>
                    <a:pt x="4219" y="3080"/>
                  </a:lnTo>
                  <a:lnTo>
                    <a:pt x="4210" y="3057"/>
                  </a:lnTo>
                  <a:lnTo>
                    <a:pt x="4198" y="3038"/>
                  </a:lnTo>
                  <a:lnTo>
                    <a:pt x="4192" y="3017"/>
                  </a:lnTo>
                  <a:lnTo>
                    <a:pt x="4195" y="2995"/>
                  </a:lnTo>
                  <a:lnTo>
                    <a:pt x="4216" y="2973"/>
                  </a:lnTo>
                  <a:lnTo>
                    <a:pt x="4225" y="2954"/>
                  </a:lnTo>
                  <a:lnTo>
                    <a:pt x="4228" y="2917"/>
                  </a:lnTo>
                  <a:lnTo>
                    <a:pt x="4222" y="2877"/>
                  </a:lnTo>
                  <a:lnTo>
                    <a:pt x="4203" y="2837"/>
                  </a:lnTo>
                  <a:lnTo>
                    <a:pt x="4171" y="2801"/>
                  </a:lnTo>
                  <a:lnTo>
                    <a:pt x="4132" y="2782"/>
                  </a:lnTo>
                  <a:lnTo>
                    <a:pt x="4109" y="2802"/>
                  </a:lnTo>
                  <a:lnTo>
                    <a:pt x="4091" y="2836"/>
                  </a:lnTo>
                  <a:lnTo>
                    <a:pt x="4068" y="2863"/>
                  </a:lnTo>
                  <a:lnTo>
                    <a:pt x="3987" y="2916"/>
                  </a:lnTo>
                  <a:lnTo>
                    <a:pt x="3981" y="2916"/>
                  </a:lnTo>
                  <a:lnTo>
                    <a:pt x="3957" y="2910"/>
                  </a:lnTo>
                  <a:lnTo>
                    <a:pt x="3948" y="2911"/>
                  </a:lnTo>
                  <a:lnTo>
                    <a:pt x="3950" y="2882"/>
                  </a:lnTo>
                  <a:lnTo>
                    <a:pt x="4040" y="2725"/>
                  </a:lnTo>
                  <a:lnTo>
                    <a:pt x="4029" y="2714"/>
                  </a:lnTo>
                  <a:lnTo>
                    <a:pt x="4027" y="2709"/>
                  </a:lnTo>
                  <a:lnTo>
                    <a:pt x="4027" y="2704"/>
                  </a:lnTo>
                  <a:lnTo>
                    <a:pt x="4022" y="2692"/>
                  </a:lnTo>
                  <a:lnTo>
                    <a:pt x="4007" y="2671"/>
                  </a:lnTo>
                  <a:lnTo>
                    <a:pt x="3998" y="2644"/>
                  </a:lnTo>
                  <a:lnTo>
                    <a:pt x="3985" y="2611"/>
                  </a:lnTo>
                  <a:lnTo>
                    <a:pt x="3961" y="2577"/>
                  </a:lnTo>
                  <a:lnTo>
                    <a:pt x="3933" y="2559"/>
                  </a:lnTo>
                  <a:lnTo>
                    <a:pt x="3758" y="2550"/>
                  </a:lnTo>
                  <a:lnTo>
                    <a:pt x="3745" y="2552"/>
                  </a:lnTo>
                  <a:lnTo>
                    <a:pt x="3738" y="2525"/>
                  </a:lnTo>
                  <a:lnTo>
                    <a:pt x="3752" y="2499"/>
                  </a:lnTo>
                  <a:lnTo>
                    <a:pt x="3788" y="2460"/>
                  </a:lnTo>
                  <a:lnTo>
                    <a:pt x="3740" y="2439"/>
                  </a:lnTo>
                  <a:lnTo>
                    <a:pt x="3692" y="2452"/>
                  </a:lnTo>
                  <a:lnTo>
                    <a:pt x="3657" y="2496"/>
                  </a:lnTo>
                  <a:lnTo>
                    <a:pt x="3653" y="2567"/>
                  </a:lnTo>
                  <a:lnTo>
                    <a:pt x="3673" y="2592"/>
                  </a:lnTo>
                  <a:lnTo>
                    <a:pt x="3683" y="2635"/>
                  </a:lnTo>
                  <a:lnTo>
                    <a:pt x="3685" y="2677"/>
                  </a:lnTo>
                  <a:lnTo>
                    <a:pt x="3676" y="2704"/>
                  </a:lnTo>
                  <a:lnTo>
                    <a:pt x="3647" y="2716"/>
                  </a:lnTo>
                  <a:lnTo>
                    <a:pt x="3630" y="2684"/>
                  </a:lnTo>
                  <a:lnTo>
                    <a:pt x="3615" y="2589"/>
                  </a:lnTo>
                  <a:lnTo>
                    <a:pt x="3591" y="2580"/>
                  </a:lnTo>
                  <a:lnTo>
                    <a:pt x="3598" y="2628"/>
                  </a:lnTo>
                  <a:lnTo>
                    <a:pt x="3590" y="2652"/>
                  </a:lnTo>
                  <a:lnTo>
                    <a:pt x="3548" y="2670"/>
                  </a:lnTo>
                  <a:lnTo>
                    <a:pt x="3508" y="2720"/>
                  </a:lnTo>
                  <a:lnTo>
                    <a:pt x="3484" y="2738"/>
                  </a:lnTo>
                  <a:lnTo>
                    <a:pt x="3463" y="2737"/>
                  </a:lnTo>
                  <a:lnTo>
                    <a:pt x="3459" y="2740"/>
                  </a:lnTo>
                  <a:lnTo>
                    <a:pt x="3442" y="2734"/>
                  </a:lnTo>
                  <a:lnTo>
                    <a:pt x="3500" y="2658"/>
                  </a:lnTo>
                  <a:lnTo>
                    <a:pt x="3514" y="2625"/>
                  </a:lnTo>
                  <a:lnTo>
                    <a:pt x="3528" y="2511"/>
                  </a:lnTo>
                  <a:lnTo>
                    <a:pt x="3545" y="2476"/>
                  </a:lnTo>
                  <a:lnTo>
                    <a:pt x="3520" y="2456"/>
                  </a:lnTo>
                  <a:lnTo>
                    <a:pt x="3490" y="2453"/>
                  </a:lnTo>
                  <a:lnTo>
                    <a:pt x="3463" y="2460"/>
                  </a:lnTo>
                  <a:lnTo>
                    <a:pt x="3443" y="2472"/>
                  </a:lnTo>
                  <a:lnTo>
                    <a:pt x="3433" y="2455"/>
                  </a:lnTo>
                  <a:lnTo>
                    <a:pt x="3469" y="2423"/>
                  </a:lnTo>
                  <a:lnTo>
                    <a:pt x="3483" y="2402"/>
                  </a:lnTo>
                  <a:lnTo>
                    <a:pt x="3485" y="2381"/>
                  </a:lnTo>
                  <a:lnTo>
                    <a:pt x="3464" y="2348"/>
                  </a:lnTo>
                  <a:lnTo>
                    <a:pt x="3441" y="2341"/>
                  </a:lnTo>
                  <a:lnTo>
                    <a:pt x="3419" y="2350"/>
                  </a:lnTo>
                  <a:lnTo>
                    <a:pt x="3405" y="2364"/>
                  </a:lnTo>
                  <a:lnTo>
                    <a:pt x="3388" y="2400"/>
                  </a:lnTo>
                  <a:lnTo>
                    <a:pt x="3374" y="2487"/>
                  </a:lnTo>
                  <a:lnTo>
                    <a:pt x="3359" y="2523"/>
                  </a:lnTo>
                  <a:lnTo>
                    <a:pt x="3350" y="2460"/>
                  </a:lnTo>
                  <a:lnTo>
                    <a:pt x="3352" y="2411"/>
                  </a:lnTo>
                  <a:lnTo>
                    <a:pt x="3371" y="2317"/>
                  </a:lnTo>
                  <a:lnTo>
                    <a:pt x="3328" y="2315"/>
                  </a:lnTo>
                  <a:lnTo>
                    <a:pt x="3215" y="2346"/>
                  </a:lnTo>
                  <a:lnTo>
                    <a:pt x="3206" y="2329"/>
                  </a:lnTo>
                  <a:lnTo>
                    <a:pt x="3406" y="2216"/>
                  </a:lnTo>
                  <a:lnTo>
                    <a:pt x="3422" y="2155"/>
                  </a:lnTo>
                  <a:lnTo>
                    <a:pt x="3397" y="2118"/>
                  </a:lnTo>
                  <a:lnTo>
                    <a:pt x="3366" y="2134"/>
                  </a:lnTo>
                  <a:lnTo>
                    <a:pt x="3335" y="2164"/>
                  </a:lnTo>
                  <a:lnTo>
                    <a:pt x="3306" y="2170"/>
                  </a:lnTo>
                  <a:lnTo>
                    <a:pt x="3273" y="2156"/>
                  </a:lnTo>
                  <a:lnTo>
                    <a:pt x="3248" y="2162"/>
                  </a:lnTo>
                  <a:lnTo>
                    <a:pt x="3207" y="2198"/>
                  </a:lnTo>
                  <a:lnTo>
                    <a:pt x="3203" y="2186"/>
                  </a:lnTo>
                  <a:lnTo>
                    <a:pt x="3191" y="2156"/>
                  </a:lnTo>
                  <a:lnTo>
                    <a:pt x="3187" y="2144"/>
                  </a:lnTo>
                  <a:lnTo>
                    <a:pt x="3099" y="2163"/>
                  </a:lnTo>
                  <a:lnTo>
                    <a:pt x="3065" y="2191"/>
                  </a:lnTo>
                  <a:lnTo>
                    <a:pt x="3072" y="2245"/>
                  </a:lnTo>
                  <a:lnTo>
                    <a:pt x="3080" y="2276"/>
                  </a:lnTo>
                  <a:lnTo>
                    <a:pt x="3075" y="2303"/>
                  </a:lnTo>
                  <a:lnTo>
                    <a:pt x="3059" y="2319"/>
                  </a:lnTo>
                  <a:lnTo>
                    <a:pt x="3034" y="2312"/>
                  </a:lnTo>
                  <a:lnTo>
                    <a:pt x="3023" y="2316"/>
                  </a:lnTo>
                  <a:lnTo>
                    <a:pt x="2997" y="2367"/>
                  </a:lnTo>
                  <a:lnTo>
                    <a:pt x="2991" y="2383"/>
                  </a:lnTo>
                  <a:lnTo>
                    <a:pt x="2993" y="2401"/>
                  </a:lnTo>
                  <a:lnTo>
                    <a:pt x="2997" y="2419"/>
                  </a:lnTo>
                  <a:lnTo>
                    <a:pt x="2995" y="2436"/>
                  </a:lnTo>
                  <a:lnTo>
                    <a:pt x="2985" y="2449"/>
                  </a:lnTo>
                  <a:lnTo>
                    <a:pt x="2888" y="2491"/>
                  </a:lnTo>
                  <a:lnTo>
                    <a:pt x="2842" y="2527"/>
                  </a:lnTo>
                  <a:lnTo>
                    <a:pt x="2798" y="2611"/>
                  </a:lnTo>
                  <a:lnTo>
                    <a:pt x="2778" y="2629"/>
                  </a:lnTo>
                  <a:lnTo>
                    <a:pt x="2752" y="2635"/>
                  </a:lnTo>
                  <a:lnTo>
                    <a:pt x="2725" y="2630"/>
                  </a:lnTo>
                  <a:lnTo>
                    <a:pt x="2666" y="2606"/>
                  </a:lnTo>
                  <a:lnTo>
                    <a:pt x="2653" y="2637"/>
                  </a:lnTo>
                  <a:lnTo>
                    <a:pt x="2632" y="2655"/>
                  </a:lnTo>
                  <a:lnTo>
                    <a:pt x="2618" y="2676"/>
                  </a:lnTo>
                  <a:lnTo>
                    <a:pt x="2626" y="2720"/>
                  </a:lnTo>
                  <a:lnTo>
                    <a:pt x="2669" y="2764"/>
                  </a:lnTo>
                  <a:lnTo>
                    <a:pt x="2700" y="2801"/>
                  </a:lnTo>
                  <a:lnTo>
                    <a:pt x="2718" y="2838"/>
                  </a:lnTo>
                  <a:lnTo>
                    <a:pt x="2695" y="2857"/>
                  </a:lnTo>
                  <a:lnTo>
                    <a:pt x="2633" y="2805"/>
                  </a:lnTo>
                  <a:lnTo>
                    <a:pt x="2575" y="2721"/>
                  </a:lnTo>
                  <a:lnTo>
                    <a:pt x="2566" y="2644"/>
                  </a:lnTo>
                  <a:lnTo>
                    <a:pt x="2557" y="2627"/>
                  </a:lnTo>
                  <a:lnTo>
                    <a:pt x="2500" y="2661"/>
                  </a:lnTo>
                  <a:lnTo>
                    <a:pt x="2495" y="2677"/>
                  </a:lnTo>
                  <a:lnTo>
                    <a:pt x="2504" y="2732"/>
                  </a:lnTo>
                  <a:lnTo>
                    <a:pt x="2466" y="2808"/>
                  </a:lnTo>
                  <a:lnTo>
                    <a:pt x="2449" y="2824"/>
                  </a:lnTo>
                  <a:lnTo>
                    <a:pt x="2433" y="2787"/>
                  </a:lnTo>
                  <a:lnTo>
                    <a:pt x="2436" y="2769"/>
                  </a:lnTo>
                  <a:lnTo>
                    <a:pt x="2451" y="2724"/>
                  </a:lnTo>
                  <a:lnTo>
                    <a:pt x="2448" y="2702"/>
                  </a:lnTo>
                  <a:lnTo>
                    <a:pt x="2440" y="2676"/>
                  </a:lnTo>
                  <a:lnTo>
                    <a:pt x="2440" y="2652"/>
                  </a:lnTo>
                  <a:lnTo>
                    <a:pt x="2446" y="2632"/>
                  </a:lnTo>
                  <a:lnTo>
                    <a:pt x="2455" y="2621"/>
                  </a:lnTo>
                  <a:lnTo>
                    <a:pt x="2624" y="2559"/>
                  </a:lnTo>
                  <a:lnTo>
                    <a:pt x="2695" y="2560"/>
                  </a:lnTo>
                  <a:lnTo>
                    <a:pt x="2729" y="2547"/>
                  </a:lnTo>
                  <a:lnTo>
                    <a:pt x="2756" y="2521"/>
                  </a:lnTo>
                  <a:lnTo>
                    <a:pt x="2802" y="2449"/>
                  </a:lnTo>
                  <a:lnTo>
                    <a:pt x="2884" y="2385"/>
                  </a:lnTo>
                  <a:lnTo>
                    <a:pt x="2898" y="2354"/>
                  </a:lnTo>
                  <a:lnTo>
                    <a:pt x="2899" y="2304"/>
                  </a:lnTo>
                  <a:lnTo>
                    <a:pt x="2908" y="2265"/>
                  </a:lnTo>
                  <a:lnTo>
                    <a:pt x="2962" y="2214"/>
                  </a:lnTo>
                  <a:lnTo>
                    <a:pt x="2980" y="2183"/>
                  </a:lnTo>
                  <a:lnTo>
                    <a:pt x="2979" y="2138"/>
                  </a:lnTo>
                  <a:lnTo>
                    <a:pt x="2966" y="2018"/>
                  </a:lnTo>
                  <a:lnTo>
                    <a:pt x="2971" y="1989"/>
                  </a:lnTo>
                  <a:lnTo>
                    <a:pt x="2980" y="1969"/>
                  </a:lnTo>
                  <a:lnTo>
                    <a:pt x="2969" y="1941"/>
                  </a:lnTo>
                  <a:lnTo>
                    <a:pt x="2949" y="1917"/>
                  </a:lnTo>
                  <a:lnTo>
                    <a:pt x="2932" y="1905"/>
                  </a:lnTo>
                  <a:lnTo>
                    <a:pt x="2914" y="1906"/>
                  </a:lnTo>
                  <a:lnTo>
                    <a:pt x="2901" y="1916"/>
                  </a:lnTo>
                  <a:lnTo>
                    <a:pt x="2896" y="1931"/>
                  </a:lnTo>
                  <a:lnTo>
                    <a:pt x="2902" y="1945"/>
                  </a:lnTo>
                  <a:lnTo>
                    <a:pt x="2891" y="1960"/>
                  </a:lnTo>
                  <a:lnTo>
                    <a:pt x="2872" y="2017"/>
                  </a:lnTo>
                  <a:lnTo>
                    <a:pt x="2863" y="2021"/>
                  </a:lnTo>
                  <a:lnTo>
                    <a:pt x="2853" y="1983"/>
                  </a:lnTo>
                  <a:lnTo>
                    <a:pt x="2853" y="1947"/>
                  </a:lnTo>
                  <a:lnTo>
                    <a:pt x="2845" y="1915"/>
                  </a:lnTo>
                  <a:lnTo>
                    <a:pt x="2812" y="1887"/>
                  </a:lnTo>
                  <a:lnTo>
                    <a:pt x="2831" y="1869"/>
                  </a:lnTo>
                  <a:lnTo>
                    <a:pt x="2843" y="1831"/>
                  </a:lnTo>
                  <a:lnTo>
                    <a:pt x="2849" y="1790"/>
                  </a:lnTo>
                  <a:lnTo>
                    <a:pt x="2843" y="1760"/>
                  </a:lnTo>
                  <a:lnTo>
                    <a:pt x="2813" y="1734"/>
                  </a:lnTo>
                  <a:lnTo>
                    <a:pt x="2788" y="1754"/>
                  </a:lnTo>
                  <a:lnTo>
                    <a:pt x="2750" y="1815"/>
                  </a:lnTo>
                  <a:lnTo>
                    <a:pt x="2745" y="1843"/>
                  </a:lnTo>
                  <a:lnTo>
                    <a:pt x="2744" y="1983"/>
                  </a:lnTo>
                  <a:lnTo>
                    <a:pt x="2740" y="2010"/>
                  </a:lnTo>
                  <a:lnTo>
                    <a:pt x="2715" y="2039"/>
                  </a:lnTo>
                  <a:lnTo>
                    <a:pt x="2684" y="2062"/>
                  </a:lnTo>
                  <a:lnTo>
                    <a:pt x="2660" y="2067"/>
                  </a:lnTo>
                  <a:lnTo>
                    <a:pt x="2668" y="2063"/>
                  </a:lnTo>
                  <a:lnTo>
                    <a:pt x="2650" y="2072"/>
                  </a:lnTo>
                  <a:lnTo>
                    <a:pt x="2641" y="2071"/>
                  </a:lnTo>
                  <a:lnTo>
                    <a:pt x="2627" y="2063"/>
                  </a:lnTo>
                  <a:lnTo>
                    <a:pt x="2646" y="2052"/>
                  </a:lnTo>
                  <a:lnTo>
                    <a:pt x="2658" y="2034"/>
                  </a:lnTo>
                  <a:lnTo>
                    <a:pt x="2688" y="1933"/>
                  </a:lnTo>
                  <a:lnTo>
                    <a:pt x="2690" y="1916"/>
                  </a:lnTo>
                  <a:lnTo>
                    <a:pt x="2683" y="1883"/>
                  </a:lnTo>
                  <a:lnTo>
                    <a:pt x="2674" y="1855"/>
                  </a:lnTo>
                  <a:lnTo>
                    <a:pt x="2643" y="1791"/>
                  </a:lnTo>
                  <a:lnTo>
                    <a:pt x="2640" y="1777"/>
                  </a:lnTo>
                  <a:lnTo>
                    <a:pt x="2636" y="1763"/>
                  </a:lnTo>
                  <a:lnTo>
                    <a:pt x="2630" y="1746"/>
                  </a:lnTo>
                  <a:lnTo>
                    <a:pt x="2617" y="1727"/>
                  </a:lnTo>
                  <a:lnTo>
                    <a:pt x="2607" y="1721"/>
                  </a:lnTo>
                  <a:lnTo>
                    <a:pt x="2599" y="1714"/>
                  </a:lnTo>
                  <a:lnTo>
                    <a:pt x="2590" y="1692"/>
                  </a:lnTo>
                  <a:lnTo>
                    <a:pt x="2558" y="1692"/>
                  </a:lnTo>
                  <a:lnTo>
                    <a:pt x="2481" y="1737"/>
                  </a:lnTo>
                  <a:lnTo>
                    <a:pt x="2471" y="1735"/>
                  </a:lnTo>
                  <a:lnTo>
                    <a:pt x="2444" y="1721"/>
                  </a:lnTo>
                  <a:lnTo>
                    <a:pt x="2432" y="1721"/>
                  </a:lnTo>
                  <a:lnTo>
                    <a:pt x="2427" y="1740"/>
                  </a:lnTo>
                  <a:lnTo>
                    <a:pt x="2443" y="1805"/>
                  </a:lnTo>
                  <a:lnTo>
                    <a:pt x="2438" y="1825"/>
                  </a:lnTo>
                  <a:lnTo>
                    <a:pt x="2436" y="1855"/>
                  </a:lnTo>
                  <a:lnTo>
                    <a:pt x="2469" y="1973"/>
                  </a:lnTo>
                  <a:lnTo>
                    <a:pt x="2478" y="2021"/>
                  </a:lnTo>
                  <a:lnTo>
                    <a:pt x="2469" y="2060"/>
                  </a:lnTo>
                  <a:lnTo>
                    <a:pt x="2450" y="2092"/>
                  </a:lnTo>
                  <a:lnTo>
                    <a:pt x="2398" y="2133"/>
                  </a:lnTo>
                  <a:lnTo>
                    <a:pt x="2389" y="2115"/>
                  </a:lnTo>
                  <a:lnTo>
                    <a:pt x="2427" y="2074"/>
                  </a:lnTo>
                  <a:lnTo>
                    <a:pt x="2429" y="2061"/>
                  </a:lnTo>
                  <a:lnTo>
                    <a:pt x="2431" y="2055"/>
                  </a:lnTo>
                  <a:lnTo>
                    <a:pt x="2420" y="1978"/>
                  </a:lnTo>
                  <a:lnTo>
                    <a:pt x="2409" y="1925"/>
                  </a:lnTo>
                  <a:lnTo>
                    <a:pt x="2373" y="1812"/>
                  </a:lnTo>
                  <a:lnTo>
                    <a:pt x="2368" y="1758"/>
                  </a:lnTo>
                  <a:lnTo>
                    <a:pt x="2352" y="1770"/>
                  </a:lnTo>
                  <a:lnTo>
                    <a:pt x="2341" y="1787"/>
                  </a:lnTo>
                  <a:lnTo>
                    <a:pt x="2328" y="1798"/>
                  </a:lnTo>
                  <a:lnTo>
                    <a:pt x="2307" y="1794"/>
                  </a:lnTo>
                  <a:lnTo>
                    <a:pt x="2309" y="1781"/>
                  </a:lnTo>
                  <a:lnTo>
                    <a:pt x="2306" y="1769"/>
                  </a:lnTo>
                  <a:lnTo>
                    <a:pt x="2297" y="1735"/>
                  </a:lnTo>
                  <a:lnTo>
                    <a:pt x="2279" y="1745"/>
                  </a:lnTo>
                  <a:lnTo>
                    <a:pt x="2272" y="1763"/>
                  </a:lnTo>
                  <a:lnTo>
                    <a:pt x="2266" y="1785"/>
                  </a:lnTo>
                  <a:lnTo>
                    <a:pt x="2254" y="1804"/>
                  </a:lnTo>
                  <a:lnTo>
                    <a:pt x="2064" y="1866"/>
                  </a:lnTo>
                  <a:lnTo>
                    <a:pt x="2022" y="1893"/>
                  </a:lnTo>
                  <a:lnTo>
                    <a:pt x="1991" y="1939"/>
                  </a:lnTo>
                  <a:lnTo>
                    <a:pt x="1998" y="1935"/>
                  </a:lnTo>
                  <a:lnTo>
                    <a:pt x="1987" y="1945"/>
                  </a:lnTo>
                  <a:lnTo>
                    <a:pt x="1974" y="1946"/>
                  </a:lnTo>
                  <a:lnTo>
                    <a:pt x="1958" y="1939"/>
                  </a:lnTo>
                  <a:lnTo>
                    <a:pt x="1942" y="1922"/>
                  </a:lnTo>
                  <a:lnTo>
                    <a:pt x="1958" y="1866"/>
                  </a:lnTo>
                  <a:lnTo>
                    <a:pt x="1986" y="1823"/>
                  </a:lnTo>
                  <a:lnTo>
                    <a:pt x="2205" y="1682"/>
                  </a:lnTo>
                  <a:lnTo>
                    <a:pt x="2210" y="1670"/>
                  </a:lnTo>
                  <a:lnTo>
                    <a:pt x="2203" y="1650"/>
                  </a:lnTo>
                  <a:lnTo>
                    <a:pt x="2194" y="1632"/>
                  </a:lnTo>
                  <a:lnTo>
                    <a:pt x="2193" y="1621"/>
                  </a:lnTo>
                  <a:lnTo>
                    <a:pt x="2185" y="1606"/>
                  </a:lnTo>
                  <a:lnTo>
                    <a:pt x="2176" y="1524"/>
                  </a:lnTo>
                  <a:lnTo>
                    <a:pt x="2172" y="1461"/>
                  </a:lnTo>
                  <a:lnTo>
                    <a:pt x="2168" y="1428"/>
                  </a:lnTo>
                  <a:lnTo>
                    <a:pt x="2155" y="1402"/>
                  </a:lnTo>
                  <a:lnTo>
                    <a:pt x="2129" y="1378"/>
                  </a:lnTo>
                  <a:lnTo>
                    <a:pt x="2075" y="1359"/>
                  </a:lnTo>
                  <a:lnTo>
                    <a:pt x="1927" y="1368"/>
                  </a:lnTo>
                  <a:lnTo>
                    <a:pt x="1906" y="1455"/>
                  </a:lnTo>
                  <a:lnTo>
                    <a:pt x="1902" y="1489"/>
                  </a:lnTo>
                  <a:lnTo>
                    <a:pt x="1904" y="1575"/>
                  </a:lnTo>
                  <a:lnTo>
                    <a:pt x="1894" y="1598"/>
                  </a:lnTo>
                  <a:lnTo>
                    <a:pt x="1867" y="1553"/>
                  </a:lnTo>
                  <a:lnTo>
                    <a:pt x="1859" y="1428"/>
                  </a:lnTo>
                  <a:lnTo>
                    <a:pt x="1868" y="1403"/>
                  </a:lnTo>
                  <a:lnTo>
                    <a:pt x="1903" y="1368"/>
                  </a:lnTo>
                  <a:lnTo>
                    <a:pt x="1909" y="1344"/>
                  </a:lnTo>
                  <a:lnTo>
                    <a:pt x="1889" y="1269"/>
                  </a:lnTo>
                  <a:lnTo>
                    <a:pt x="1854" y="1271"/>
                  </a:lnTo>
                  <a:lnTo>
                    <a:pt x="1799" y="1322"/>
                  </a:lnTo>
                  <a:lnTo>
                    <a:pt x="1754" y="1309"/>
                  </a:lnTo>
                  <a:lnTo>
                    <a:pt x="1716" y="1330"/>
                  </a:lnTo>
                  <a:lnTo>
                    <a:pt x="1706" y="1379"/>
                  </a:lnTo>
                  <a:lnTo>
                    <a:pt x="1745" y="1452"/>
                  </a:lnTo>
                  <a:lnTo>
                    <a:pt x="1738" y="1456"/>
                  </a:lnTo>
                  <a:lnTo>
                    <a:pt x="1759" y="1501"/>
                  </a:lnTo>
                  <a:lnTo>
                    <a:pt x="1753" y="1557"/>
                  </a:lnTo>
                  <a:lnTo>
                    <a:pt x="1726" y="1659"/>
                  </a:lnTo>
                  <a:lnTo>
                    <a:pt x="1715" y="1625"/>
                  </a:lnTo>
                  <a:lnTo>
                    <a:pt x="1707" y="1578"/>
                  </a:lnTo>
                  <a:lnTo>
                    <a:pt x="1704" y="1537"/>
                  </a:lnTo>
                  <a:lnTo>
                    <a:pt x="1708" y="1492"/>
                  </a:lnTo>
                  <a:lnTo>
                    <a:pt x="1693" y="1446"/>
                  </a:lnTo>
                  <a:lnTo>
                    <a:pt x="1662" y="1370"/>
                  </a:lnTo>
                  <a:lnTo>
                    <a:pt x="1663" y="1295"/>
                  </a:lnTo>
                  <a:lnTo>
                    <a:pt x="1700" y="1265"/>
                  </a:lnTo>
                  <a:lnTo>
                    <a:pt x="1745" y="1244"/>
                  </a:lnTo>
                  <a:lnTo>
                    <a:pt x="1769" y="1199"/>
                  </a:lnTo>
                  <a:lnTo>
                    <a:pt x="1750" y="1193"/>
                  </a:lnTo>
                  <a:lnTo>
                    <a:pt x="1735" y="1196"/>
                  </a:lnTo>
                  <a:lnTo>
                    <a:pt x="1708" y="1213"/>
                  </a:lnTo>
                  <a:lnTo>
                    <a:pt x="1708" y="1175"/>
                  </a:lnTo>
                  <a:lnTo>
                    <a:pt x="1703" y="1129"/>
                  </a:lnTo>
                  <a:lnTo>
                    <a:pt x="1676" y="1129"/>
                  </a:lnTo>
                  <a:lnTo>
                    <a:pt x="1608" y="1207"/>
                  </a:lnTo>
                  <a:lnTo>
                    <a:pt x="1488" y="1277"/>
                  </a:lnTo>
                  <a:lnTo>
                    <a:pt x="1445" y="1268"/>
                  </a:lnTo>
                  <a:lnTo>
                    <a:pt x="1376" y="1237"/>
                  </a:lnTo>
                  <a:lnTo>
                    <a:pt x="1305" y="1195"/>
                  </a:lnTo>
                  <a:lnTo>
                    <a:pt x="1257" y="1152"/>
                  </a:lnTo>
                  <a:lnTo>
                    <a:pt x="1233" y="1092"/>
                  </a:lnTo>
                  <a:lnTo>
                    <a:pt x="1318" y="1073"/>
                  </a:lnTo>
                  <a:lnTo>
                    <a:pt x="1314" y="1019"/>
                  </a:lnTo>
                  <a:lnTo>
                    <a:pt x="1272" y="935"/>
                  </a:lnTo>
                  <a:lnTo>
                    <a:pt x="1257" y="896"/>
                  </a:lnTo>
                  <a:lnTo>
                    <a:pt x="1246" y="854"/>
                  </a:lnTo>
                  <a:lnTo>
                    <a:pt x="1239" y="768"/>
                  </a:lnTo>
                  <a:lnTo>
                    <a:pt x="1226" y="718"/>
                  </a:lnTo>
                  <a:lnTo>
                    <a:pt x="1203" y="706"/>
                  </a:lnTo>
                  <a:lnTo>
                    <a:pt x="1191" y="724"/>
                  </a:lnTo>
                  <a:lnTo>
                    <a:pt x="1193" y="750"/>
                  </a:lnTo>
                  <a:lnTo>
                    <a:pt x="1198" y="782"/>
                  </a:lnTo>
                  <a:lnTo>
                    <a:pt x="1198" y="815"/>
                  </a:lnTo>
                  <a:lnTo>
                    <a:pt x="1187" y="839"/>
                  </a:lnTo>
                  <a:lnTo>
                    <a:pt x="1168" y="856"/>
                  </a:lnTo>
                  <a:lnTo>
                    <a:pt x="1125" y="881"/>
                  </a:lnTo>
                  <a:lnTo>
                    <a:pt x="1116" y="863"/>
                  </a:lnTo>
                  <a:lnTo>
                    <a:pt x="1140" y="846"/>
                  </a:lnTo>
                  <a:lnTo>
                    <a:pt x="1155" y="815"/>
                  </a:lnTo>
                  <a:lnTo>
                    <a:pt x="1160" y="776"/>
                  </a:lnTo>
                  <a:lnTo>
                    <a:pt x="1154" y="734"/>
                  </a:lnTo>
                  <a:lnTo>
                    <a:pt x="1109" y="703"/>
                  </a:lnTo>
                  <a:lnTo>
                    <a:pt x="1072" y="700"/>
                  </a:lnTo>
                  <a:lnTo>
                    <a:pt x="994" y="739"/>
                  </a:lnTo>
                  <a:lnTo>
                    <a:pt x="994" y="675"/>
                  </a:lnTo>
                  <a:lnTo>
                    <a:pt x="1080" y="588"/>
                  </a:lnTo>
                  <a:lnTo>
                    <a:pt x="1105" y="545"/>
                  </a:lnTo>
                  <a:lnTo>
                    <a:pt x="1096" y="529"/>
                  </a:lnTo>
                  <a:lnTo>
                    <a:pt x="1076" y="514"/>
                  </a:lnTo>
                  <a:lnTo>
                    <a:pt x="1032" y="467"/>
                  </a:lnTo>
                  <a:lnTo>
                    <a:pt x="1006" y="451"/>
                  </a:lnTo>
                  <a:lnTo>
                    <a:pt x="1006" y="456"/>
                  </a:lnTo>
                  <a:lnTo>
                    <a:pt x="976" y="469"/>
                  </a:lnTo>
                  <a:lnTo>
                    <a:pt x="967" y="463"/>
                  </a:lnTo>
                  <a:lnTo>
                    <a:pt x="954" y="442"/>
                  </a:lnTo>
                  <a:lnTo>
                    <a:pt x="947" y="440"/>
                  </a:lnTo>
                  <a:lnTo>
                    <a:pt x="885" y="473"/>
                  </a:lnTo>
                  <a:lnTo>
                    <a:pt x="852" y="479"/>
                  </a:lnTo>
                  <a:lnTo>
                    <a:pt x="817" y="473"/>
                  </a:lnTo>
                  <a:lnTo>
                    <a:pt x="853" y="553"/>
                  </a:lnTo>
                  <a:lnTo>
                    <a:pt x="905" y="581"/>
                  </a:lnTo>
                  <a:lnTo>
                    <a:pt x="957" y="572"/>
                  </a:lnTo>
                  <a:lnTo>
                    <a:pt x="996" y="543"/>
                  </a:lnTo>
                  <a:lnTo>
                    <a:pt x="1006" y="562"/>
                  </a:lnTo>
                  <a:lnTo>
                    <a:pt x="986" y="581"/>
                  </a:lnTo>
                  <a:lnTo>
                    <a:pt x="918" y="613"/>
                  </a:lnTo>
                  <a:lnTo>
                    <a:pt x="908" y="645"/>
                  </a:lnTo>
                  <a:lnTo>
                    <a:pt x="904" y="697"/>
                  </a:lnTo>
                  <a:lnTo>
                    <a:pt x="905" y="745"/>
                  </a:lnTo>
                  <a:lnTo>
                    <a:pt x="914" y="762"/>
                  </a:lnTo>
                  <a:lnTo>
                    <a:pt x="924" y="770"/>
                  </a:lnTo>
                  <a:lnTo>
                    <a:pt x="934" y="795"/>
                  </a:lnTo>
                  <a:lnTo>
                    <a:pt x="938" y="823"/>
                  </a:lnTo>
                  <a:lnTo>
                    <a:pt x="930" y="842"/>
                  </a:lnTo>
                  <a:lnTo>
                    <a:pt x="898" y="856"/>
                  </a:lnTo>
                  <a:lnTo>
                    <a:pt x="884" y="867"/>
                  </a:lnTo>
                  <a:lnTo>
                    <a:pt x="875" y="885"/>
                  </a:lnTo>
                  <a:lnTo>
                    <a:pt x="855" y="956"/>
                  </a:lnTo>
                  <a:lnTo>
                    <a:pt x="837" y="978"/>
                  </a:lnTo>
                  <a:lnTo>
                    <a:pt x="807" y="978"/>
                  </a:lnTo>
                  <a:lnTo>
                    <a:pt x="813" y="944"/>
                  </a:lnTo>
                  <a:lnTo>
                    <a:pt x="847" y="869"/>
                  </a:lnTo>
                  <a:lnTo>
                    <a:pt x="861" y="862"/>
                  </a:lnTo>
                  <a:lnTo>
                    <a:pt x="878" y="841"/>
                  </a:lnTo>
                  <a:lnTo>
                    <a:pt x="885" y="810"/>
                  </a:lnTo>
                  <a:lnTo>
                    <a:pt x="873" y="768"/>
                  </a:lnTo>
                  <a:lnTo>
                    <a:pt x="842" y="724"/>
                  </a:lnTo>
                  <a:lnTo>
                    <a:pt x="814" y="713"/>
                  </a:lnTo>
                  <a:lnTo>
                    <a:pt x="713" y="713"/>
                  </a:lnTo>
                  <a:lnTo>
                    <a:pt x="647" y="727"/>
                  </a:lnTo>
                  <a:lnTo>
                    <a:pt x="779" y="659"/>
                  </a:lnTo>
                  <a:lnTo>
                    <a:pt x="801" y="627"/>
                  </a:lnTo>
                  <a:lnTo>
                    <a:pt x="794" y="597"/>
                  </a:lnTo>
                  <a:lnTo>
                    <a:pt x="791" y="553"/>
                  </a:lnTo>
                  <a:lnTo>
                    <a:pt x="708" y="502"/>
                  </a:lnTo>
                  <a:lnTo>
                    <a:pt x="699" y="456"/>
                  </a:lnTo>
                  <a:lnTo>
                    <a:pt x="731" y="473"/>
                  </a:lnTo>
                  <a:lnTo>
                    <a:pt x="736" y="453"/>
                  </a:lnTo>
                  <a:lnTo>
                    <a:pt x="723" y="412"/>
                  </a:lnTo>
                  <a:lnTo>
                    <a:pt x="698" y="358"/>
                  </a:lnTo>
                  <a:lnTo>
                    <a:pt x="673" y="337"/>
                  </a:lnTo>
                  <a:lnTo>
                    <a:pt x="662" y="372"/>
                  </a:lnTo>
                  <a:lnTo>
                    <a:pt x="662" y="430"/>
                  </a:lnTo>
                  <a:lnTo>
                    <a:pt x="675" y="480"/>
                  </a:lnTo>
                  <a:lnTo>
                    <a:pt x="673" y="538"/>
                  </a:lnTo>
                  <a:lnTo>
                    <a:pt x="630" y="592"/>
                  </a:lnTo>
                  <a:lnTo>
                    <a:pt x="574" y="629"/>
                  </a:lnTo>
                  <a:lnTo>
                    <a:pt x="534" y="637"/>
                  </a:lnTo>
                  <a:lnTo>
                    <a:pt x="391" y="958"/>
                  </a:lnTo>
                  <a:lnTo>
                    <a:pt x="398" y="954"/>
                  </a:lnTo>
                  <a:lnTo>
                    <a:pt x="387" y="963"/>
                  </a:lnTo>
                  <a:lnTo>
                    <a:pt x="373" y="966"/>
                  </a:lnTo>
                  <a:lnTo>
                    <a:pt x="359" y="955"/>
                  </a:lnTo>
                  <a:lnTo>
                    <a:pt x="352" y="928"/>
                  </a:lnTo>
                  <a:lnTo>
                    <a:pt x="355" y="904"/>
                  </a:lnTo>
                  <a:lnTo>
                    <a:pt x="444" y="742"/>
                  </a:lnTo>
                  <a:lnTo>
                    <a:pt x="451" y="718"/>
                  </a:lnTo>
                  <a:lnTo>
                    <a:pt x="450" y="680"/>
                  </a:lnTo>
                  <a:lnTo>
                    <a:pt x="471" y="638"/>
                  </a:lnTo>
                  <a:lnTo>
                    <a:pt x="523" y="578"/>
                  </a:lnTo>
                  <a:lnTo>
                    <a:pt x="611" y="526"/>
                  </a:lnTo>
                  <a:lnTo>
                    <a:pt x="634" y="493"/>
                  </a:lnTo>
                  <a:lnTo>
                    <a:pt x="616" y="475"/>
                  </a:lnTo>
                  <a:lnTo>
                    <a:pt x="601" y="467"/>
                  </a:lnTo>
                  <a:lnTo>
                    <a:pt x="586" y="465"/>
                  </a:lnTo>
                  <a:lnTo>
                    <a:pt x="571" y="467"/>
                  </a:lnTo>
                  <a:lnTo>
                    <a:pt x="562" y="449"/>
                  </a:lnTo>
                  <a:lnTo>
                    <a:pt x="622" y="298"/>
                  </a:lnTo>
                  <a:lnTo>
                    <a:pt x="618" y="241"/>
                  </a:lnTo>
                  <a:lnTo>
                    <a:pt x="594" y="226"/>
                  </a:lnTo>
                  <a:lnTo>
                    <a:pt x="572" y="205"/>
                  </a:lnTo>
                  <a:lnTo>
                    <a:pt x="552" y="193"/>
                  </a:lnTo>
                  <a:lnTo>
                    <a:pt x="533" y="206"/>
                  </a:lnTo>
                  <a:lnTo>
                    <a:pt x="531" y="189"/>
                  </a:lnTo>
                  <a:lnTo>
                    <a:pt x="533" y="169"/>
                  </a:lnTo>
                  <a:lnTo>
                    <a:pt x="537" y="150"/>
                  </a:lnTo>
                  <a:lnTo>
                    <a:pt x="543" y="136"/>
                  </a:lnTo>
                  <a:lnTo>
                    <a:pt x="512" y="134"/>
                  </a:lnTo>
                  <a:lnTo>
                    <a:pt x="502" y="172"/>
                  </a:lnTo>
                  <a:lnTo>
                    <a:pt x="498" y="222"/>
                  </a:lnTo>
                  <a:lnTo>
                    <a:pt x="481" y="262"/>
                  </a:lnTo>
                  <a:lnTo>
                    <a:pt x="475" y="298"/>
                  </a:lnTo>
                  <a:lnTo>
                    <a:pt x="465" y="310"/>
                  </a:lnTo>
                  <a:lnTo>
                    <a:pt x="410" y="342"/>
                  </a:lnTo>
                  <a:lnTo>
                    <a:pt x="413" y="285"/>
                  </a:lnTo>
                  <a:lnTo>
                    <a:pt x="445" y="184"/>
                  </a:lnTo>
                  <a:lnTo>
                    <a:pt x="443" y="126"/>
                  </a:lnTo>
                  <a:lnTo>
                    <a:pt x="417" y="136"/>
                  </a:lnTo>
                  <a:lnTo>
                    <a:pt x="327" y="108"/>
                  </a:lnTo>
                  <a:lnTo>
                    <a:pt x="302" y="109"/>
                  </a:lnTo>
                  <a:lnTo>
                    <a:pt x="234" y="140"/>
                  </a:lnTo>
                  <a:lnTo>
                    <a:pt x="207" y="181"/>
                  </a:lnTo>
                  <a:lnTo>
                    <a:pt x="161" y="301"/>
                  </a:lnTo>
                  <a:lnTo>
                    <a:pt x="125" y="310"/>
                  </a:lnTo>
                  <a:lnTo>
                    <a:pt x="158" y="165"/>
                  </a:lnTo>
                  <a:lnTo>
                    <a:pt x="188" y="102"/>
                  </a:lnTo>
                  <a:lnTo>
                    <a:pt x="241" y="70"/>
                  </a:lnTo>
                  <a:lnTo>
                    <a:pt x="365" y="64"/>
                  </a:lnTo>
                  <a:lnTo>
                    <a:pt x="437" y="91"/>
                  </a:lnTo>
                  <a:lnTo>
                    <a:pt x="478" y="93"/>
                  </a:lnTo>
                  <a:lnTo>
                    <a:pt x="510" y="83"/>
                  </a:lnTo>
                  <a:lnTo>
                    <a:pt x="523" y="59"/>
                  </a:lnTo>
                  <a:lnTo>
                    <a:pt x="466" y="46"/>
                  </a:lnTo>
                  <a:lnTo>
                    <a:pt x="436" y="32"/>
                  </a:lnTo>
                  <a:lnTo>
                    <a:pt x="405" y="9"/>
                  </a:lnTo>
                  <a:lnTo>
                    <a:pt x="375" y="0"/>
                  </a:lnTo>
                  <a:lnTo>
                    <a:pt x="287" y="11"/>
                  </a:lnTo>
                  <a:lnTo>
                    <a:pt x="287" y="15"/>
                  </a:lnTo>
                  <a:lnTo>
                    <a:pt x="259" y="28"/>
                  </a:lnTo>
                  <a:lnTo>
                    <a:pt x="236" y="48"/>
                  </a:lnTo>
                  <a:lnTo>
                    <a:pt x="216" y="70"/>
                  </a:lnTo>
                  <a:lnTo>
                    <a:pt x="194" y="95"/>
                  </a:lnTo>
                  <a:lnTo>
                    <a:pt x="170" y="113"/>
                  </a:lnTo>
                  <a:lnTo>
                    <a:pt x="143" y="126"/>
                  </a:lnTo>
                  <a:lnTo>
                    <a:pt x="114" y="140"/>
                  </a:lnTo>
                  <a:lnTo>
                    <a:pt x="88" y="157"/>
                  </a:lnTo>
                  <a:lnTo>
                    <a:pt x="55" y="189"/>
                  </a:lnTo>
                  <a:lnTo>
                    <a:pt x="18" y="238"/>
                  </a:lnTo>
                  <a:lnTo>
                    <a:pt x="0" y="301"/>
                  </a:lnTo>
                  <a:lnTo>
                    <a:pt x="20" y="377"/>
                  </a:lnTo>
                  <a:lnTo>
                    <a:pt x="58" y="410"/>
                  </a:lnTo>
                  <a:lnTo>
                    <a:pt x="121" y="441"/>
                  </a:lnTo>
                  <a:lnTo>
                    <a:pt x="182" y="461"/>
                  </a:lnTo>
                  <a:lnTo>
                    <a:pt x="217" y="462"/>
                  </a:lnTo>
                  <a:lnTo>
                    <a:pt x="253" y="421"/>
                  </a:lnTo>
                  <a:lnTo>
                    <a:pt x="290" y="389"/>
                  </a:lnTo>
                  <a:lnTo>
                    <a:pt x="337" y="390"/>
                  </a:lnTo>
                  <a:lnTo>
                    <a:pt x="407" y="452"/>
                  </a:lnTo>
                  <a:lnTo>
                    <a:pt x="430" y="479"/>
                  </a:lnTo>
                  <a:lnTo>
                    <a:pt x="449" y="505"/>
                  </a:lnTo>
                  <a:lnTo>
                    <a:pt x="455" y="527"/>
                  </a:lnTo>
                  <a:lnTo>
                    <a:pt x="443" y="543"/>
                  </a:lnTo>
                  <a:lnTo>
                    <a:pt x="414" y="561"/>
                  </a:lnTo>
                  <a:lnTo>
                    <a:pt x="385" y="578"/>
                  </a:lnTo>
                  <a:lnTo>
                    <a:pt x="357" y="595"/>
                  </a:lnTo>
                  <a:lnTo>
                    <a:pt x="329" y="611"/>
                  </a:lnTo>
                  <a:lnTo>
                    <a:pt x="316" y="633"/>
                  </a:lnTo>
                  <a:lnTo>
                    <a:pt x="337" y="651"/>
                  </a:lnTo>
                  <a:lnTo>
                    <a:pt x="369" y="665"/>
                  </a:lnTo>
                  <a:lnTo>
                    <a:pt x="387" y="672"/>
                  </a:lnTo>
                  <a:lnTo>
                    <a:pt x="401" y="701"/>
                  </a:lnTo>
                  <a:lnTo>
                    <a:pt x="396" y="722"/>
                  </a:lnTo>
                  <a:lnTo>
                    <a:pt x="382" y="738"/>
                  </a:lnTo>
                  <a:lnTo>
                    <a:pt x="369" y="752"/>
                  </a:lnTo>
                  <a:lnTo>
                    <a:pt x="357" y="775"/>
                  </a:lnTo>
                  <a:lnTo>
                    <a:pt x="344" y="799"/>
                  </a:lnTo>
                  <a:lnTo>
                    <a:pt x="330" y="819"/>
                  </a:lnTo>
                  <a:lnTo>
                    <a:pt x="311" y="831"/>
                  </a:lnTo>
                  <a:lnTo>
                    <a:pt x="285" y="830"/>
                  </a:lnTo>
                  <a:lnTo>
                    <a:pt x="251" y="822"/>
                  </a:lnTo>
                  <a:lnTo>
                    <a:pt x="220" y="819"/>
                  </a:lnTo>
                  <a:lnTo>
                    <a:pt x="203" y="836"/>
                  </a:lnTo>
                  <a:lnTo>
                    <a:pt x="206" y="865"/>
                  </a:lnTo>
                  <a:lnTo>
                    <a:pt x="221" y="882"/>
                  </a:lnTo>
                  <a:lnTo>
                    <a:pt x="243" y="895"/>
                  </a:lnTo>
                  <a:lnTo>
                    <a:pt x="266" y="910"/>
                  </a:lnTo>
                  <a:lnTo>
                    <a:pt x="287" y="931"/>
                  </a:lnTo>
                  <a:lnTo>
                    <a:pt x="306" y="956"/>
                  </a:lnTo>
                  <a:lnTo>
                    <a:pt x="325" y="980"/>
                  </a:lnTo>
                  <a:lnTo>
                    <a:pt x="344" y="1002"/>
                  </a:lnTo>
                  <a:lnTo>
                    <a:pt x="369" y="1021"/>
                  </a:lnTo>
                  <a:lnTo>
                    <a:pt x="385" y="1027"/>
                  </a:lnTo>
                  <a:lnTo>
                    <a:pt x="398" y="1016"/>
                  </a:lnTo>
                  <a:lnTo>
                    <a:pt x="410" y="994"/>
                  </a:lnTo>
                  <a:lnTo>
                    <a:pt x="425" y="979"/>
                  </a:lnTo>
                  <a:lnTo>
                    <a:pt x="444" y="980"/>
                  </a:lnTo>
                  <a:lnTo>
                    <a:pt x="465" y="987"/>
                  </a:lnTo>
                  <a:lnTo>
                    <a:pt x="488" y="994"/>
                  </a:lnTo>
                  <a:lnTo>
                    <a:pt x="523" y="987"/>
                  </a:lnTo>
                  <a:lnTo>
                    <a:pt x="562" y="972"/>
                  </a:lnTo>
                  <a:lnTo>
                    <a:pt x="601" y="976"/>
                  </a:lnTo>
                  <a:lnTo>
                    <a:pt x="642" y="1028"/>
                  </a:lnTo>
                  <a:lnTo>
                    <a:pt x="665" y="1120"/>
                  </a:lnTo>
                  <a:lnTo>
                    <a:pt x="631" y="1137"/>
                  </a:lnTo>
                  <a:lnTo>
                    <a:pt x="583" y="1141"/>
                  </a:lnTo>
                  <a:lnTo>
                    <a:pt x="564" y="1189"/>
                  </a:lnTo>
                  <a:lnTo>
                    <a:pt x="578" y="1216"/>
                  </a:lnTo>
                  <a:lnTo>
                    <a:pt x="603" y="1231"/>
                  </a:lnTo>
                  <a:lnTo>
                    <a:pt x="626" y="1244"/>
                  </a:lnTo>
                  <a:lnTo>
                    <a:pt x="632" y="1266"/>
                  </a:lnTo>
                  <a:lnTo>
                    <a:pt x="621" y="1292"/>
                  </a:lnTo>
                  <a:lnTo>
                    <a:pt x="608" y="1312"/>
                  </a:lnTo>
                  <a:lnTo>
                    <a:pt x="594" y="1333"/>
                  </a:lnTo>
                  <a:lnTo>
                    <a:pt x="589" y="1367"/>
                  </a:lnTo>
                  <a:lnTo>
                    <a:pt x="609" y="1378"/>
                  </a:lnTo>
                  <a:lnTo>
                    <a:pt x="620" y="1392"/>
                  </a:lnTo>
                  <a:lnTo>
                    <a:pt x="628" y="1408"/>
                  </a:lnTo>
                  <a:lnTo>
                    <a:pt x="637" y="1426"/>
                  </a:lnTo>
                  <a:lnTo>
                    <a:pt x="637" y="1430"/>
                  </a:lnTo>
                  <a:lnTo>
                    <a:pt x="639" y="1442"/>
                  </a:lnTo>
                  <a:lnTo>
                    <a:pt x="640" y="1456"/>
                  </a:lnTo>
                  <a:lnTo>
                    <a:pt x="644" y="1466"/>
                  </a:lnTo>
                  <a:lnTo>
                    <a:pt x="653" y="1478"/>
                  </a:lnTo>
                  <a:lnTo>
                    <a:pt x="664" y="1492"/>
                  </a:lnTo>
                  <a:lnTo>
                    <a:pt x="677" y="1504"/>
                  </a:lnTo>
                  <a:lnTo>
                    <a:pt x="688" y="1516"/>
                  </a:lnTo>
                  <a:lnTo>
                    <a:pt x="703" y="1536"/>
                  </a:lnTo>
                  <a:lnTo>
                    <a:pt x="718" y="1557"/>
                  </a:lnTo>
                  <a:lnTo>
                    <a:pt x="733" y="1576"/>
                  </a:lnTo>
                  <a:lnTo>
                    <a:pt x="747" y="1594"/>
                  </a:lnTo>
                  <a:lnTo>
                    <a:pt x="761" y="1612"/>
                  </a:lnTo>
                  <a:lnTo>
                    <a:pt x="774" y="1622"/>
                  </a:lnTo>
                  <a:lnTo>
                    <a:pt x="785" y="1637"/>
                  </a:lnTo>
                  <a:lnTo>
                    <a:pt x="796" y="1664"/>
                  </a:lnTo>
                  <a:lnTo>
                    <a:pt x="804" y="1701"/>
                  </a:lnTo>
                  <a:lnTo>
                    <a:pt x="808" y="1741"/>
                  </a:lnTo>
                  <a:lnTo>
                    <a:pt x="814" y="1781"/>
                  </a:lnTo>
                  <a:lnTo>
                    <a:pt x="825" y="1817"/>
                  </a:lnTo>
                  <a:lnTo>
                    <a:pt x="834" y="1833"/>
                  </a:lnTo>
                  <a:lnTo>
                    <a:pt x="844" y="1841"/>
                  </a:lnTo>
                  <a:lnTo>
                    <a:pt x="854" y="1849"/>
                  </a:lnTo>
                  <a:lnTo>
                    <a:pt x="864" y="1863"/>
                  </a:lnTo>
                  <a:lnTo>
                    <a:pt x="870" y="1881"/>
                  </a:lnTo>
                  <a:lnTo>
                    <a:pt x="872" y="1893"/>
                  </a:lnTo>
                  <a:lnTo>
                    <a:pt x="871" y="1905"/>
                  </a:lnTo>
                  <a:lnTo>
                    <a:pt x="873" y="1919"/>
                  </a:lnTo>
                  <a:lnTo>
                    <a:pt x="888" y="1983"/>
                  </a:lnTo>
                  <a:lnTo>
                    <a:pt x="905" y="2034"/>
                  </a:lnTo>
                  <a:lnTo>
                    <a:pt x="931" y="2070"/>
                  </a:lnTo>
                  <a:lnTo>
                    <a:pt x="975" y="2088"/>
                  </a:lnTo>
                  <a:lnTo>
                    <a:pt x="985" y="2086"/>
                  </a:lnTo>
                  <a:lnTo>
                    <a:pt x="994" y="2080"/>
                  </a:lnTo>
                  <a:lnTo>
                    <a:pt x="1003" y="2078"/>
                  </a:lnTo>
                  <a:lnTo>
                    <a:pt x="1015" y="2083"/>
                  </a:lnTo>
                  <a:lnTo>
                    <a:pt x="1024" y="2094"/>
                  </a:lnTo>
                  <a:lnTo>
                    <a:pt x="1027" y="2106"/>
                  </a:lnTo>
                  <a:lnTo>
                    <a:pt x="1029" y="2118"/>
                  </a:lnTo>
                  <a:lnTo>
                    <a:pt x="1034" y="2126"/>
                  </a:lnTo>
                  <a:lnTo>
                    <a:pt x="1059" y="2150"/>
                  </a:lnTo>
                  <a:lnTo>
                    <a:pt x="1083" y="2170"/>
                  </a:lnTo>
                  <a:lnTo>
                    <a:pt x="1107" y="2186"/>
                  </a:lnTo>
                  <a:lnTo>
                    <a:pt x="1133" y="2199"/>
                  </a:lnTo>
                  <a:lnTo>
                    <a:pt x="1176" y="2202"/>
                  </a:lnTo>
                  <a:lnTo>
                    <a:pt x="1206" y="2176"/>
                  </a:lnTo>
                  <a:lnTo>
                    <a:pt x="1228" y="2135"/>
                  </a:lnTo>
                  <a:lnTo>
                    <a:pt x="1251" y="2095"/>
                  </a:lnTo>
                  <a:lnTo>
                    <a:pt x="1274" y="2051"/>
                  </a:lnTo>
                  <a:lnTo>
                    <a:pt x="1293" y="1999"/>
                  </a:lnTo>
                  <a:lnTo>
                    <a:pt x="1310" y="1945"/>
                  </a:lnTo>
                  <a:lnTo>
                    <a:pt x="1328" y="1893"/>
                  </a:lnTo>
                  <a:lnTo>
                    <a:pt x="1352" y="1853"/>
                  </a:lnTo>
                  <a:lnTo>
                    <a:pt x="1391" y="1821"/>
                  </a:lnTo>
                  <a:lnTo>
                    <a:pt x="1440" y="1810"/>
                  </a:lnTo>
                  <a:lnTo>
                    <a:pt x="1492" y="1838"/>
                  </a:lnTo>
                  <a:lnTo>
                    <a:pt x="1512" y="1867"/>
                  </a:lnTo>
                  <a:lnTo>
                    <a:pt x="1512" y="1893"/>
                  </a:lnTo>
                  <a:lnTo>
                    <a:pt x="1499" y="1915"/>
                  </a:lnTo>
                  <a:lnTo>
                    <a:pt x="1486" y="1939"/>
                  </a:lnTo>
                  <a:lnTo>
                    <a:pt x="1471" y="1971"/>
                  </a:lnTo>
                  <a:lnTo>
                    <a:pt x="1457" y="2004"/>
                  </a:lnTo>
                  <a:lnTo>
                    <a:pt x="1443" y="2036"/>
                  </a:lnTo>
                  <a:lnTo>
                    <a:pt x="1430" y="2071"/>
                  </a:lnTo>
                  <a:lnTo>
                    <a:pt x="1422" y="2096"/>
                  </a:lnTo>
                  <a:lnTo>
                    <a:pt x="1418" y="2120"/>
                  </a:lnTo>
                  <a:lnTo>
                    <a:pt x="1425" y="2142"/>
                  </a:lnTo>
                  <a:lnTo>
                    <a:pt x="1451" y="2162"/>
                  </a:lnTo>
                  <a:lnTo>
                    <a:pt x="1474" y="2182"/>
                  </a:lnTo>
                  <a:lnTo>
                    <a:pt x="1476" y="2204"/>
                  </a:lnTo>
                  <a:lnTo>
                    <a:pt x="1466" y="2225"/>
                  </a:lnTo>
                  <a:lnTo>
                    <a:pt x="1455" y="2242"/>
                  </a:lnTo>
                  <a:lnTo>
                    <a:pt x="1451" y="2280"/>
                  </a:lnTo>
                  <a:lnTo>
                    <a:pt x="1485" y="2305"/>
                  </a:lnTo>
                  <a:lnTo>
                    <a:pt x="1525" y="2335"/>
                  </a:lnTo>
                  <a:lnTo>
                    <a:pt x="1545" y="2384"/>
                  </a:lnTo>
                  <a:lnTo>
                    <a:pt x="1544" y="2407"/>
                  </a:lnTo>
                  <a:lnTo>
                    <a:pt x="1543" y="2433"/>
                  </a:lnTo>
                  <a:lnTo>
                    <a:pt x="1547" y="2463"/>
                  </a:lnTo>
                  <a:lnTo>
                    <a:pt x="1560" y="2493"/>
                  </a:lnTo>
                  <a:lnTo>
                    <a:pt x="1579" y="2513"/>
                  </a:lnTo>
                  <a:lnTo>
                    <a:pt x="1599" y="2525"/>
                  </a:lnTo>
                  <a:lnTo>
                    <a:pt x="1619" y="2537"/>
                  </a:lnTo>
                  <a:lnTo>
                    <a:pt x="1638" y="2560"/>
                  </a:lnTo>
                  <a:lnTo>
                    <a:pt x="1650" y="2596"/>
                  </a:lnTo>
                  <a:lnTo>
                    <a:pt x="1653" y="2633"/>
                  </a:lnTo>
                  <a:lnTo>
                    <a:pt x="1658" y="2670"/>
                  </a:lnTo>
                  <a:lnTo>
                    <a:pt x="1677" y="2710"/>
                  </a:lnTo>
                  <a:lnTo>
                    <a:pt x="1696" y="2730"/>
                  </a:lnTo>
                  <a:lnTo>
                    <a:pt x="1716" y="2741"/>
                  </a:lnTo>
                  <a:lnTo>
                    <a:pt x="1735" y="2749"/>
                  </a:lnTo>
                  <a:lnTo>
                    <a:pt x="1754" y="2760"/>
                  </a:lnTo>
                  <a:lnTo>
                    <a:pt x="1788" y="2800"/>
                  </a:lnTo>
                  <a:lnTo>
                    <a:pt x="1812" y="2852"/>
                  </a:lnTo>
                  <a:lnTo>
                    <a:pt x="1839" y="2900"/>
                  </a:lnTo>
                  <a:lnTo>
                    <a:pt x="1883" y="2929"/>
                  </a:lnTo>
                  <a:lnTo>
                    <a:pt x="1919" y="2930"/>
                  </a:lnTo>
                  <a:lnTo>
                    <a:pt x="1951" y="2917"/>
                  </a:lnTo>
                  <a:lnTo>
                    <a:pt x="1983" y="2903"/>
                  </a:lnTo>
                  <a:lnTo>
                    <a:pt x="2018" y="2899"/>
                  </a:lnTo>
                  <a:lnTo>
                    <a:pt x="2046" y="2906"/>
                  </a:lnTo>
                  <a:lnTo>
                    <a:pt x="2074" y="2918"/>
                  </a:lnTo>
                  <a:lnTo>
                    <a:pt x="2103" y="2936"/>
                  </a:lnTo>
                  <a:lnTo>
                    <a:pt x="2134" y="2955"/>
                  </a:lnTo>
                  <a:lnTo>
                    <a:pt x="2182" y="3013"/>
                  </a:lnTo>
                  <a:lnTo>
                    <a:pt x="2171" y="3067"/>
                  </a:lnTo>
                  <a:lnTo>
                    <a:pt x="2135" y="3109"/>
                  </a:lnTo>
                  <a:lnTo>
                    <a:pt x="2104" y="3134"/>
                  </a:lnTo>
                  <a:lnTo>
                    <a:pt x="2078" y="3153"/>
                  </a:lnTo>
                  <a:lnTo>
                    <a:pt x="2050" y="3167"/>
                  </a:lnTo>
                  <a:lnTo>
                    <a:pt x="2019" y="3170"/>
                  </a:lnTo>
                  <a:lnTo>
                    <a:pt x="1981" y="3163"/>
                  </a:lnTo>
                  <a:lnTo>
                    <a:pt x="1955" y="3162"/>
                  </a:lnTo>
                  <a:lnTo>
                    <a:pt x="1933" y="3174"/>
                  </a:lnTo>
                  <a:lnTo>
                    <a:pt x="1912" y="3185"/>
                  </a:lnTo>
                  <a:lnTo>
                    <a:pt x="1886" y="3181"/>
                  </a:lnTo>
                  <a:lnTo>
                    <a:pt x="1851" y="3170"/>
                  </a:lnTo>
                  <a:lnTo>
                    <a:pt x="1825" y="3175"/>
                  </a:lnTo>
                  <a:lnTo>
                    <a:pt x="1800" y="3186"/>
                  </a:lnTo>
                  <a:lnTo>
                    <a:pt x="1772" y="3194"/>
                  </a:lnTo>
                  <a:lnTo>
                    <a:pt x="1748" y="3191"/>
                  </a:lnTo>
                  <a:lnTo>
                    <a:pt x="1729" y="3181"/>
                  </a:lnTo>
                  <a:lnTo>
                    <a:pt x="1710" y="3167"/>
                  </a:lnTo>
                  <a:lnTo>
                    <a:pt x="1686" y="3151"/>
                  </a:lnTo>
                  <a:lnTo>
                    <a:pt x="1636" y="3143"/>
                  </a:lnTo>
                  <a:lnTo>
                    <a:pt x="1594" y="3169"/>
                  </a:lnTo>
                  <a:lnTo>
                    <a:pt x="1564" y="3218"/>
                  </a:lnTo>
                  <a:lnTo>
                    <a:pt x="1551" y="3282"/>
                  </a:lnTo>
                  <a:lnTo>
                    <a:pt x="1552" y="3307"/>
                  </a:lnTo>
                  <a:lnTo>
                    <a:pt x="1555" y="3351"/>
                  </a:lnTo>
                  <a:lnTo>
                    <a:pt x="1558" y="3392"/>
                  </a:lnTo>
                  <a:lnTo>
                    <a:pt x="1560" y="3412"/>
                  </a:lnTo>
                  <a:lnTo>
                    <a:pt x="1571" y="3430"/>
                  </a:lnTo>
                  <a:lnTo>
                    <a:pt x="1588" y="3442"/>
                  </a:lnTo>
                  <a:lnTo>
                    <a:pt x="1606" y="3450"/>
                  </a:lnTo>
                  <a:lnTo>
                    <a:pt x="1622" y="3462"/>
                  </a:lnTo>
                  <a:lnTo>
                    <a:pt x="1632" y="3489"/>
                  </a:lnTo>
                  <a:lnTo>
                    <a:pt x="1626" y="3519"/>
                  </a:lnTo>
                  <a:lnTo>
                    <a:pt x="1615" y="3546"/>
                  </a:lnTo>
                  <a:lnTo>
                    <a:pt x="1612" y="3568"/>
                  </a:lnTo>
                  <a:lnTo>
                    <a:pt x="1631" y="3588"/>
                  </a:lnTo>
                  <a:lnTo>
                    <a:pt x="1661" y="3593"/>
                  </a:lnTo>
                  <a:lnTo>
                    <a:pt x="1691" y="3591"/>
                  </a:lnTo>
                  <a:lnTo>
                    <a:pt x="1708" y="3588"/>
                  </a:lnTo>
                  <a:lnTo>
                    <a:pt x="1741" y="3562"/>
                  </a:lnTo>
                  <a:lnTo>
                    <a:pt x="1756" y="3510"/>
                  </a:lnTo>
                  <a:lnTo>
                    <a:pt x="1772" y="3458"/>
                  </a:lnTo>
                  <a:lnTo>
                    <a:pt x="1806" y="3435"/>
                  </a:lnTo>
                  <a:lnTo>
                    <a:pt x="1861" y="3446"/>
                  </a:lnTo>
                  <a:lnTo>
                    <a:pt x="1916" y="3467"/>
                  </a:lnTo>
                  <a:lnTo>
                    <a:pt x="1971" y="3485"/>
                  </a:lnTo>
                  <a:lnTo>
                    <a:pt x="2024" y="3484"/>
                  </a:lnTo>
                  <a:lnTo>
                    <a:pt x="2051" y="3467"/>
                  </a:lnTo>
                  <a:lnTo>
                    <a:pt x="2073" y="3443"/>
                  </a:lnTo>
                  <a:lnTo>
                    <a:pt x="2096" y="3419"/>
                  </a:lnTo>
                  <a:lnTo>
                    <a:pt x="2121" y="3400"/>
                  </a:lnTo>
                  <a:lnTo>
                    <a:pt x="2151" y="3392"/>
                  </a:lnTo>
                  <a:lnTo>
                    <a:pt x="2184" y="3390"/>
                  </a:lnTo>
                  <a:lnTo>
                    <a:pt x="2214" y="3384"/>
                  </a:lnTo>
                  <a:lnTo>
                    <a:pt x="2243" y="3371"/>
                  </a:lnTo>
                  <a:lnTo>
                    <a:pt x="2275" y="3346"/>
                  </a:lnTo>
                  <a:lnTo>
                    <a:pt x="2316" y="3324"/>
                  </a:lnTo>
                  <a:lnTo>
                    <a:pt x="2363" y="3326"/>
                  </a:lnTo>
                  <a:lnTo>
                    <a:pt x="2417" y="3374"/>
                  </a:lnTo>
                  <a:lnTo>
                    <a:pt x="2436" y="3411"/>
                  </a:lnTo>
                  <a:lnTo>
                    <a:pt x="2446" y="3448"/>
                  </a:lnTo>
                  <a:lnTo>
                    <a:pt x="2458" y="3485"/>
                  </a:lnTo>
                  <a:lnTo>
                    <a:pt x="2477" y="3520"/>
                  </a:lnTo>
                  <a:lnTo>
                    <a:pt x="2499" y="3543"/>
                  </a:lnTo>
                  <a:lnTo>
                    <a:pt x="2521" y="3553"/>
                  </a:lnTo>
                  <a:lnTo>
                    <a:pt x="2542" y="3556"/>
                  </a:lnTo>
                  <a:lnTo>
                    <a:pt x="2560" y="3556"/>
                  </a:lnTo>
                  <a:lnTo>
                    <a:pt x="2612" y="3555"/>
                  </a:lnTo>
                  <a:lnTo>
                    <a:pt x="2655" y="3550"/>
                  </a:lnTo>
                  <a:lnTo>
                    <a:pt x="2688" y="3526"/>
                  </a:lnTo>
                  <a:lnTo>
                    <a:pt x="2707" y="3466"/>
                  </a:lnTo>
                  <a:lnTo>
                    <a:pt x="2719" y="3390"/>
                  </a:lnTo>
                  <a:lnTo>
                    <a:pt x="2735" y="3318"/>
                  </a:lnTo>
                  <a:lnTo>
                    <a:pt x="2760" y="3259"/>
                  </a:lnTo>
                  <a:lnTo>
                    <a:pt x="2800" y="3223"/>
                  </a:lnTo>
                  <a:lnTo>
                    <a:pt x="2829" y="3211"/>
                  </a:lnTo>
                  <a:lnTo>
                    <a:pt x="2860" y="3197"/>
                  </a:lnTo>
                  <a:lnTo>
                    <a:pt x="2888" y="3178"/>
                  </a:lnTo>
                  <a:lnTo>
                    <a:pt x="2908" y="3151"/>
                  </a:lnTo>
                  <a:lnTo>
                    <a:pt x="2914" y="3125"/>
                  </a:lnTo>
                  <a:lnTo>
                    <a:pt x="2914" y="3093"/>
                  </a:lnTo>
                  <a:lnTo>
                    <a:pt x="2912" y="3060"/>
                  </a:lnTo>
                  <a:lnTo>
                    <a:pt x="2914" y="3029"/>
                  </a:lnTo>
                  <a:lnTo>
                    <a:pt x="2936" y="2978"/>
                  </a:lnTo>
                  <a:lnTo>
                    <a:pt x="2975" y="2957"/>
                  </a:lnTo>
                  <a:lnTo>
                    <a:pt x="3023" y="2955"/>
                  </a:lnTo>
                  <a:lnTo>
                    <a:pt x="3074" y="2962"/>
                  </a:lnTo>
                  <a:lnTo>
                    <a:pt x="3107" y="2962"/>
                  </a:lnTo>
                  <a:lnTo>
                    <a:pt x="3136" y="2955"/>
                  </a:lnTo>
                  <a:lnTo>
                    <a:pt x="3166" y="2953"/>
                  </a:lnTo>
                  <a:lnTo>
                    <a:pt x="3202" y="2961"/>
                  </a:lnTo>
                  <a:lnTo>
                    <a:pt x="3234" y="2975"/>
                  </a:lnTo>
                  <a:lnTo>
                    <a:pt x="3266" y="2992"/>
                  </a:lnTo>
                  <a:lnTo>
                    <a:pt x="3298" y="3011"/>
                  </a:lnTo>
                  <a:lnTo>
                    <a:pt x="3331" y="3029"/>
                  </a:lnTo>
                  <a:lnTo>
                    <a:pt x="3398" y="3088"/>
                  </a:lnTo>
                  <a:lnTo>
                    <a:pt x="3410" y="3149"/>
                  </a:lnTo>
                  <a:lnTo>
                    <a:pt x="3387" y="3206"/>
                  </a:lnTo>
                  <a:lnTo>
                    <a:pt x="3351" y="3251"/>
                  </a:lnTo>
                  <a:lnTo>
                    <a:pt x="3297" y="3304"/>
                  </a:lnTo>
                  <a:lnTo>
                    <a:pt x="3239" y="3352"/>
                  </a:lnTo>
                  <a:lnTo>
                    <a:pt x="3180" y="3398"/>
                  </a:lnTo>
                  <a:lnTo>
                    <a:pt x="3121" y="3444"/>
                  </a:lnTo>
                  <a:lnTo>
                    <a:pt x="3098" y="3458"/>
                  </a:lnTo>
                  <a:lnTo>
                    <a:pt x="3073" y="3466"/>
                  </a:lnTo>
                  <a:lnTo>
                    <a:pt x="3048" y="3472"/>
                  </a:lnTo>
                  <a:lnTo>
                    <a:pt x="3022" y="3480"/>
                  </a:lnTo>
                  <a:lnTo>
                    <a:pt x="3004" y="3500"/>
                  </a:lnTo>
                  <a:lnTo>
                    <a:pt x="2995" y="3531"/>
                  </a:lnTo>
                  <a:lnTo>
                    <a:pt x="2985" y="3562"/>
                  </a:lnTo>
                  <a:lnTo>
                    <a:pt x="2968" y="3581"/>
                  </a:lnTo>
                  <a:lnTo>
                    <a:pt x="2922" y="3604"/>
                  </a:lnTo>
                  <a:lnTo>
                    <a:pt x="2885" y="3634"/>
                  </a:lnTo>
                  <a:lnTo>
                    <a:pt x="2868" y="3685"/>
                  </a:lnTo>
                  <a:lnTo>
                    <a:pt x="2877" y="3779"/>
                  </a:lnTo>
                  <a:lnTo>
                    <a:pt x="2895" y="3844"/>
                  </a:lnTo>
                  <a:lnTo>
                    <a:pt x="2920" y="3899"/>
                  </a:lnTo>
                  <a:lnTo>
                    <a:pt x="2953" y="3945"/>
                  </a:lnTo>
                  <a:lnTo>
                    <a:pt x="2994" y="3983"/>
                  </a:lnTo>
                  <a:lnTo>
                    <a:pt x="3046" y="4012"/>
                  </a:lnTo>
                  <a:lnTo>
                    <a:pt x="3080" y="4013"/>
                  </a:lnTo>
                  <a:lnTo>
                    <a:pt x="3105" y="3994"/>
                  </a:lnTo>
                  <a:lnTo>
                    <a:pt x="3134" y="3964"/>
                  </a:lnTo>
                  <a:lnTo>
                    <a:pt x="3151" y="3918"/>
                  </a:lnTo>
                  <a:lnTo>
                    <a:pt x="3162" y="3859"/>
                  </a:lnTo>
                  <a:lnTo>
                    <a:pt x="3186" y="3823"/>
                  </a:lnTo>
                  <a:lnTo>
                    <a:pt x="3243" y="3851"/>
                  </a:lnTo>
                  <a:lnTo>
                    <a:pt x="3262" y="3875"/>
                  </a:lnTo>
                  <a:lnTo>
                    <a:pt x="3278" y="3901"/>
                  </a:lnTo>
                  <a:lnTo>
                    <a:pt x="3295" y="3924"/>
                  </a:lnTo>
                  <a:lnTo>
                    <a:pt x="3316" y="3939"/>
                  </a:lnTo>
                  <a:lnTo>
                    <a:pt x="3348" y="3952"/>
                  </a:lnTo>
                  <a:lnTo>
                    <a:pt x="3370" y="3972"/>
                  </a:lnTo>
                  <a:lnTo>
                    <a:pt x="3383" y="4002"/>
                  </a:lnTo>
                  <a:lnTo>
                    <a:pt x="3390" y="4045"/>
                  </a:lnTo>
                  <a:lnTo>
                    <a:pt x="3378" y="4119"/>
                  </a:lnTo>
                  <a:lnTo>
                    <a:pt x="3341" y="4152"/>
                  </a:lnTo>
                  <a:lnTo>
                    <a:pt x="3295" y="4170"/>
                  </a:lnTo>
                  <a:lnTo>
                    <a:pt x="3254" y="4205"/>
                  </a:lnTo>
                  <a:lnTo>
                    <a:pt x="3244" y="4253"/>
                  </a:lnTo>
                  <a:lnTo>
                    <a:pt x="3252" y="4309"/>
                  </a:lnTo>
                  <a:lnTo>
                    <a:pt x="3260" y="4362"/>
                  </a:lnTo>
                  <a:lnTo>
                    <a:pt x="3251" y="4403"/>
                  </a:lnTo>
                  <a:lnTo>
                    <a:pt x="3226" y="4430"/>
                  </a:lnTo>
                  <a:lnTo>
                    <a:pt x="3199" y="4458"/>
                  </a:lnTo>
                  <a:lnTo>
                    <a:pt x="3175" y="4490"/>
                  </a:lnTo>
                  <a:lnTo>
                    <a:pt x="3161" y="4531"/>
                  </a:lnTo>
                  <a:lnTo>
                    <a:pt x="3161" y="4562"/>
                  </a:lnTo>
                  <a:lnTo>
                    <a:pt x="3167" y="4588"/>
                  </a:lnTo>
                  <a:lnTo>
                    <a:pt x="3177" y="4615"/>
                  </a:lnTo>
                  <a:lnTo>
                    <a:pt x="3185" y="4647"/>
                  </a:lnTo>
                  <a:lnTo>
                    <a:pt x="3196" y="4683"/>
                  </a:lnTo>
                  <a:lnTo>
                    <a:pt x="3211" y="4721"/>
                  </a:lnTo>
                  <a:lnTo>
                    <a:pt x="3227" y="4759"/>
                  </a:lnTo>
                  <a:lnTo>
                    <a:pt x="3237" y="4797"/>
                  </a:lnTo>
                  <a:lnTo>
                    <a:pt x="3239" y="4835"/>
                  </a:lnTo>
                  <a:lnTo>
                    <a:pt x="3234" y="4871"/>
                  </a:lnTo>
                  <a:lnTo>
                    <a:pt x="3225" y="4901"/>
                  </a:lnTo>
                  <a:lnTo>
                    <a:pt x="3210" y="4921"/>
                  </a:lnTo>
                  <a:lnTo>
                    <a:pt x="3162" y="4959"/>
                  </a:lnTo>
                  <a:lnTo>
                    <a:pt x="3117" y="5005"/>
                  </a:lnTo>
                  <a:lnTo>
                    <a:pt x="3096" y="5077"/>
                  </a:lnTo>
                  <a:lnTo>
                    <a:pt x="3121" y="5187"/>
                  </a:lnTo>
                  <a:lnTo>
                    <a:pt x="3141" y="5252"/>
                  </a:lnTo>
                  <a:lnTo>
                    <a:pt x="3164" y="5324"/>
                  </a:lnTo>
                  <a:lnTo>
                    <a:pt x="3192" y="5378"/>
                  </a:lnTo>
                  <a:lnTo>
                    <a:pt x="3232" y="5388"/>
                  </a:lnTo>
                  <a:lnTo>
                    <a:pt x="3254" y="5374"/>
                  </a:lnTo>
                  <a:lnTo>
                    <a:pt x="3275" y="5359"/>
                  </a:lnTo>
                  <a:lnTo>
                    <a:pt x="3296" y="5346"/>
                  </a:lnTo>
                  <a:lnTo>
                    <a:pt x="3322" y="5341"/>
                  </a:lnTo>
                  <a:lnTo>
                    <a:pt x="3352" y="5344"/>
                  </a:lnTo>
                  <a:lnTo>
                    <a:pt x="3377" y="5348"/>
                  </a:lnTo>
                  <a:lnTo>
                    <a:pt x="3400" y="5346"/>
                  </a:lnTo>
                  <a:lnTo>
                    <a:pt x="3423" y="5330"/>
                  </a:lnTo>
                  <a:lnTo>
                    <a:pt x="3466" y="5314"/>
                  </a:lnTo>
                  <a:lnTo>
                    <a:pt x="3497" y="5350"/>
                  </a:lnTo>
                  <a:lnTo>
                    <a:pt x="3524" y="5413"/>
                  </a:lnTo>
                  <a:lnTo>
                    <a:pt x="3558" y="5475"/>
                  </a:lnTo>
                  <a:lnTo>
                    <a:pt x="3599" y="5518"/>
                  </a:lnTo>
                  <a:lnTo>
                    <a:pt x="3644" y="5553"/>
                  </a:lnTo>
                  <a:lnTo>
                    <a:pt x="3690" y="5587"/>
                  </a:lnTo>
                  <a:lnTo>
                    <a:pt x="3732" y="5627"/>
                  </a:lnTo>
                  <a:lnTo>
                    <a:pt x="3803" y="5706"/>
                  </a:lnTo>
                  <a:lnTo>
                    <a:pt x="3910" y="5814"/>
                  </a:lnTo>
                  <a:lnTo>
                    <a:pt x="4004" y="5881"/>
                  </a:lnTo>
                  <a:lnTo>
                    <a:pt x="4032" y="5832"/>
                  </a:lnTo>
                  <a:lnTo>
                    <a:pt x="4019" y="5799"/>
                  </a:lnTo>
                  <a:lnTo>
                    <a:pt x="4002" y="5765"/>
                  </a:lnTo>
                  <a:lnTo>
                    <a:pt x="3997" y="5739"/>
                  </a:lnTo>
                  <a:lnTo>
                    <a:pt x="4019" y="5731"/>
                  </a:lnTo>
                  <a:lnTo>
                    <a:pt x="4045" y="5731"/>
                  </a:lnTo>
                  <a:lnTo>
                    <a:pt x="4070" y="5726"/>
                  </a:lnTo>
                  <a:lnTo>
                    <a:pt x="4094" y="5723"/>
                  </a:lnTo>
                  <a:lnTo>
                    <a:pt x="4120" y="5725"/>
                  </a:lnTo>
                  <a:lnTo>
                    <a:pt x="4150" y="5747"/>
                  </a:lnTo>
                  <a:lnTo>
                    <a:pt x="4178" y="5789"/>
                  </a:lnTo>
                  <a:lnTo>
                    <a:pt x="4207" y="5832"/>
                  </a:lnTo>
                  <a:lnTo>
                    <a:pt x="4238" y="5863"/>
                  </a:lnTo>
                  <a:lnTo>
                    <a:pt x="4259" y="5866"/>
                  </a:lnTo>
                  <a:lnTo>
                    <a:pt x="4279" y="5856"/>
                  </a:lnTo>
                  <a:lnTo>
                    <a:pt x="4298" y="5849"/>
                  </a:lnTo>
                  <a:lnTo>
                    <a:pt x="4319" y="5858"/>
                  </a:lnTo>
                  <a:lnTo>
                    <a:pt x="4341" y="5884"/>
                  </a:lnTo>
                  <a:lnTo>
                    <a:pt x="4361" y="5907"/>
                  </a:lnTo>
                  <a:lnTo>
                    <a:pt x="4376" y="5915"/>
                  </a:lnTo>
                  <a:lnTo>
                    <a:pt x="4389" y="5898"/>
                  </a:lnTo>
                  <a:lnTo>
                    <a:pt x="4387" y="5851"/>
                  </a:lnTo>
                  <a:lnTo>
                    <a:pt x="4376" y="5805"/>
                  </a:lnTo>
                  <a:lnTo>
                    <a:pt x="4379" y="5780"/>
                  </a:lnTo>
                  <a:lnTo>
                    <a:pt x="4422" y="5804"/>
                  </a:lnTo>
                  <a:lnTo>
                    <a:pt x="4462" y="5841"/>
                  </a:lnTo>
                  <a:lnTo>
                    <a:pt x="4513" y="5888"/>
                  </a:lnTo>
                  <a:lnTo>
                    <a:pt x="4553" y="5904"/>
                  </a:lnTo>
                  <a:lnTo>
                    <a:pt x="4559" y="5855"/>
                  </a:lnTo>
                  <a:lnTo>
                    <a:pt x="4551" y="5825"/>
                  </a:lnTo>
                  <a:lnTo>
                    <a:pt x="4540" y="5794"/>
                  </a:lnTo>
                  <a:lnTo>
                    <a:pt x="4529" y="5763"/>
                  </a:lnTo>
                  <a:lnTo>
                    <a:pt x="4518" y="5732"/>
                  </a:lnTo>
                  <a:lnTo>
                    <a:pt x="4517" y="5697"/>
                  </a:lnTo>
                  <a:lnTo>
                    <a:pt x="4529" y="5668"/>
                  </a:lnTo>
                  <a:lnTo>
                    <a:pt x="4550" y="5651"/>
                  </a:lnTo>
                  <a:lnTo>
                    <a:pt x="4574" y="5653"/>
                  </a:lnTo>
                  <a:lnTo>
                    <a:pt x="4620" y="5709"/>
                  </a:lnTo>
                  <a:lnTo>
                    <a:pt x="4642" y="5783"/>
                  </a:lnTo>
                  <a:lnTo>
                    <a:pt x="4646" y="5858"/>
                  </a:lnTo>
                  <a:lnTo>
                    <a:pt x="4644" y="5915"/>
                  </a:lnTo>
                  <a:lnTo>
                    <a:pt x="4630" y="5970"/>
                  </a:lnTo>
                  <a:lnTo>
                    <a:pt x="4604" y="6017"/>
                  </a:lnTo>
                  <a:lnTo>
                    <a:pt x="4581" y="6066"/>
                  </a:lnTo>
                  <a:lnTo>
                    <a:pt x="4575" y="6124"/>
                  </a:lnTo>
                  <a:lnTo>
                    <a:pt x="4593" y="6183"/>
                  </a:lnTo>
                  <a:lnTo>
                    <a:pt x="4627" y="6246"/>
                  </a:lnTo>
                  <a:lnTo>
                    <a:pt x="4665" y="6310"/>
                  </a:lnTo>
                  <a:lnTo>
                    <a:pt x="4694" y="6374"/>
                  </a:lnTo>
                  <a:lnTo>
                    <a:pt x="4721" y="6431"/>
                  </a:lnTo>
                  <a:lnTo>
                    <a:pt x="4757" y="6478"/>
                  </a:lnTo>
                  <a:lnTo>
                    <a:pt x="4796" y="6517"/>
                  </a:lnTo>
                  <a:lnTo>
                    <a:pt x="4833" y="6541"/>
                  </a:lnTo>
                  <a:lnTo>
                    <a:pt x="4884" y="6581"/>
                  </a:lnTo>
                  <a:lnTo>
                    <a:pt x="4891" y="6624"/>
                  </a:lnTo>
                  <a:lnTo>
                    <a:pt x="4872" y="6664"/>
                  </a:lnTo>
                  <a:lnTo>
                    <a:pt x="4846" y="6697"/>
                  </a:lnTo>
                  <a:lnTo>
                    <a:pt x="4835" y="6717"/>
                  </a:lnTo>
                  <a:lnTo>
                    <a:pt x="4829" y="6743"/>
                  </a:lnTo>
                  <a:lnTo>
                    <a:pt x="4824" y="6770"/>
                  </a:lnTo>
                  <a:lnTo>
                    <a:pt x="4814" y="6794"/>
                  </a:lnTo>
                  <a:lnTo>
                    <a:pt x="4808" y="6815"/>
                  </a:lnTo>
                  <a:lnTo>
                    <a:pt x="4813" y="6839"/>
                  </a:lnTo>
                  <a:lnTo>
                    <a:pt x="4826" y="6865"/>
                  </a:lnTo>
                  <a:lnTo>
                    <a:pt x="4837" y="6894"/>
                  </a:lnTo>
                  <a:lnTo>
                    <a:pt x="4854" y="6961"/>
                  </a:lnTo>
                  <a:lnTo>
                    <a:pt x="4866" y="7022"/>
                  </a:lnTo>
                  <a:lnTo>
                    <a:pt x="4886" y="7081"/>
                  </a:lnTo>
                  <a:lnTo>
                    <a:pt x="4928" y="7142"/>
                  </a:lnTo>
                  <a:lnTo>
                    <a:pt x="4960" y="7150"/>
                  </a:lnTo>
                  <a:lnTo>
                    <a:pt x="4944" y="7074"/>
                  </a:lnTo>
                  <a:lnTo>
                    <a:pt x="4910" y="6978"/>
                  </a:lnTo>
                  <a:lnTo>
                    <a:pt x="4892" y="6928"/>
                  </a:lnTo>
                  <a:lnTo>
                    <a:pt x="4913" y="6911"/>
                  </a:lnTo>
                  <a:lnTo>
                    <a:pt x="4961" y="6924"/>
                  </a:lnTo>
                  <a:lnTo>
                    <a:pt x="5012" y="6954"/>
                  </a:lnTo>
                  <a:lnTo>
                    <a:pt x="5041" y="6993"/>
                  </a:lnTo>
                  <a:lnTo>
                    <a:pt x="5051" y="7039"/>
                  </a:lnTo>
                  <a:lnTo>
                    <a:pt x="5054" y="7081"/>
                  </a:lnTo>
                  <a:lnTo>
                    <a:pt x="5054" y="7122"/>
                  </a:lnTo>
                  <a:lnTo>
                    <a:pt x="5059" y="7166"/>
                  </a:lnTo>
                  <a:lnTo>
                    <a:pt x="5069" y="7192"/>
                  </a:lnTo>
                  <a:lnTo>
                    <a:pt x="5086" y="7212"/>
                  </a:lnTo>
                  <a:lnTo>
                    <a:pt x="5105" y="7232"/>
                  </a:lnTo>
                  <a:lnTo>
                    <a:pt x="5121" y="7259"/>
                  </a:lnTo>
                  <a:lnTo>
                    <a:pt x="5138" y="7335"/>
                  </a:lnTo>
                  <a:lnTo>
                    <a:pt x="5121" y="7379"/>
                  </a:lnTo>
                  <a:lnTo>
                    <a:pt x="5095" y="7414"/>
                  </a:lnTo>
                  <a:lnTo>
                    <a:pt x="5088" y="7465"/>
                  </a:lnTo>
                  <a:lnTo>
                    <a:pt x="5096" y="7492"/>
                  </a:lnTo>
                  <a:lnTo>
                    <a:pt x="5109" y="7533"/>
                  </a:lnTo>
                  <a:lnTo>
                    <a:pt x="5124" y="7572"/>
                  </a:lnTo>
                  <a:lnTo>
                    <a:pt x="5135" y="7596"/>
                  </a:lnTo>
                  <a:lnTo>
                    <a:pt x="5159" y="7620"/>
                  </a:lnTo>
                  <a:lnTo>
                    <a:pt x="5180" y="7635"/>
                  </a:lnTo>
                  <a:lnTo>
                    <a:pt x="5192" y="7650"/>
                  </a:lnTo>
                  <a:lnTo>
                    <a:pt x="5182" y="7676"/>
                  </a:lnTo>
                  <a:lnTo>
                    <a:pt x="5172" y="7715"/>
                  </a:lnTo>
                  <a:lnTo>
                    <a:pt x="5180" y="7767"/>
                  </a:lnTo>
                  <a:lnTo>
                    <a:pt x="5202" y="7820"/>
                  </a:lnTo>
                  <a:lnTo>
                    <a:pt x="5235" y="7863"/>
                  </a:lnTo>
                  <a:lnTo>
                    <a:pt x="5257" y="7875"/>
                  </a:lnTo>
                  <a:lnTo>
                    <a:pt x="5285" y="7885"/>
                  </a:lnTo>
                  <a:lnTo>
                    <a:pt x="5311" y="7902"/>
                  </a:lnTo>
                  <a:lnTo>
                    <a:pt x="5327" y="7933"/>
                  </a:lnTo>
                  <a:lnTo>
                    <a:pt x="5318" y="7953"/>
                  </a:lnTo>
                  <a:lnTo>
                    <a:pt x="5293" y="7966"/>
                  </a:lnTo>
                  <a:lnTo>
                    <a:pt x="5264" y="7976"/>
                  </a:lnTo>
                  <a:lnTo>
                    <a:pt x="5245" y="7988"/>
                  </a:lnTo>
                  <a:lnTo>
                    <a:pt x="5223" y="8027"/>
                  </a:lnTo>
                  <a:lnTo>
                    <a:pt x="5207" y="8076"/>
                  </a:lnTo>
                  <a:lnTo>
                    <a:pt x="5213" y="8129"/>
                  </a:lnTo>
                  <a:lnTo>
                    <a:pt x="5259" y="8183"/>
                  </a:lnTo>
                  <a:lnTo>
                    <a:pt x="5294" y="8235"/>
                  </a:lnTo>
                  <a:lnTo>
                    <a:pt x="5276" y="8281"/>
                  </a:lnTo>
                  <a:lnTo>
                    <a:pt x="5238" y="8321"/>
                  </a:lnTo>
                  <a:lnTo>
                    <a:pt x="5215" y="8354"/>
                  </a:lnTo>
                  <a:lnTo>
                    <a:pt x="5214" y="8400"/>
                  </a:lnTo>
                  <a:lnTo>
                    <a:pt x="5220" y="8460"/>
                  </a:lnTo>
                  <a:lnTo>
                    <a:pt x="5235" y="8520"/>
                  </a:lnTo>
                  <a:lnTo>
                    <a:pt x="5261" y="8568"/>
                  </a:lnTo>
                  <a:lnTo>
                    <a:pt x="5308" y="8605"/>
                  </a:lnTo>
                  <a:lnTo>
                    <a:pt x="5353" y="8621"/>
                  </a:lnTo>
                  <a:lnTo>
                    <a:pt x="5397" y="8634"/>
                  </a:lnTo>
                  <a:lnTo>
                    <a:pt x="5442" y="8661"/>
                  </a:lnTo>
                  <a:lnTo>
                    <a:pt x="5473" y="8694"/>
                  </a:lnTo>
                  <a:lnTo>
                    <a:pt x="5493" y="8719"/>
                  </a:lnTo>
                  <a:lnTo>
                    <a:pt x="5515" y="8739"/>
                  </a:lnTo>
                  <a:lnTo>
                    <a:pt x="5549" y="8755"/>
                  </a:lnTo>
                  <a:lnTo>
                    <a:pt x="5574" y="8760"/>
                  </a:lnTo>
                  <a:lnTo>
                    <a:pt x="5601" y="8764"/>
                  </a:lnTo>
                  <a:lnTo>
                    <a:pt x="5628" y="8773"/>
                  </a:lnTo>
                  <a:lnTo>
                    <a:pt x="5656" y="8798"/>
                  </a:lnTo>
                  <a:lnTo>
                    <a:pt x="5682" y="8847"/>
                  </a:lnTo>
                  <a:lnTo>
                    <a:pt x="5702" y="8905"/>
                  </a:lnTo>
                  <a:lnTo>
                    <a:pt x="5726" y="8952"/>
                  </a:lnTo>
                  <a:lnTo>
                    <a:pt x="5767" y="8966"/>
                  </a:lnTo>
                  <a:lnTo>
                    <a:pt x="5816" y="8965"/>
                  </a:lnTo>
                  <a:lnTo>
                    <a:pt x="5852" y="8980"/>
                  </a:lnTo>
                  <a:lnTo>
                    <a:pt x="5865" y="9012"/>
                  </a:lnTo>
                  <a:lnTo>
                    <a:pt x="5842" y="9061"/>
                  </a:lnTo>
                  <a:lnTo>
                    <a:pt x="5789" y="9118"/>
                  </a:lnTo>
                  <a:lnTo>
                    <a:pt x="5730" y="9154"/>
                  </a:lnTo>
                  <a:lnTo>
                    <a:pt x="5664" y="9176"/>
                  </a:lnTo>
                  <a:lnTo>
                    <a:pt x="5589" y="9194"/>
                  </a:lnTo>
                  <a:lnTo>
                    <a:pt x="5572" y="9197"/>
                  </a:lnTo>
                  <a:lnTo>
                    <a:pt x="5548" y="9205"/>
                  </a:lnTo>
                  <a:lnTo>
                    <a:pt x="5529" y="9220"/>
                  </a:lnTo>
                  <a:lnTo>
                    <a:pt x="5532" y="9247"/>
                  </a:lnTo>
                  <a:lnTo>
                    <a:pt x="5553" y="9270"/>
                  </a:lnTo>
                  <a:lnTo>
                    <a:pt x="5577" y="9277"/>
                  </a:lnTo>
                  <a:lnTo>
                    <a:pt x="5601" y="9278"/>
                  </a:lnTo>
                  <a:lnTo>
                    <a:pt x="5620" y="9282"/>
                  </a:lnTo>
                  <a:lnTo>
                    <a:pt x="5667" y="9328"/>
                  </a:lnTo>
                  <a:lnTo>
                    <a:pt x="5705" y="9394"/>
                  </a:lnTo>
                  <a:lnTo>
                    <a:pt x="5726" y="9465"/>
                  </a:lnTo>
                  <a:lnTo>
                    <a:pt x="5722" y="9524"/>
                  </a:lnTo>
                  <a:lnTo>
                    <a:pt x="5737" y="9534"/>
                  </a:lnTo>
                  <a:lnTo>
                    <a:pt x="5751" y="9539"/>
                  </a:lnTo>
                  <a:lnTo>
                    <a:pt x="5765" y="9543"/>
                  </a:lnTo>
                  <a:lnTo>
                    <a:pt x="5780" y="9549"/>
                  </a:lnTo>
                  <a:lnTo>
                    <a:pt x="5791" y="9559"/>
                  </a:lnTo>
                  <a:lnTo>
                    <a:pt x="5805" y="9573"/>
                  </a:lnTo>
                  <a:lnTo>
                    <a:pt x="5817" y="9586"/>
                  </a:lnTo>
                  <a:lnTo>
                    <a:pt x="5826" y="9592"/>
                  </a:lnTo>
                  <a:lnTo>
                    <a:pt x="5856" y="9596"/>
                  </a:lnTo>
                  <a:lnTo>
                    <a:pt x="5878" y="9585"/>
                  </a:lnTo>
                  <a:lnTo>
                    <a:pt x="5896" y="9564"/>
                  </a:lnTo>
                  <a:lnTo>
                    <a:pt x="5915" y="9540"/>
                  </a:lnTo>
                  <a:lnTo>
                    <a:pt x="5952" y="9523"/>
                  </a:lnTo>
                  <a:lnTo>
                    <a:pt x="6018" y="9513"/>
                  </a:lnTo>
                  <a:lnTo>
                    <a:pt x="6088" y="9521"/>
                  </a:lnTo>
                  <a:lnTo>
                    <a:pt x="6140" y="9556"/>
                  </a:lnTo>
                  <a:lnTo>
                    <a:pt x="6155" y="9621"/>
                  </a:lnTo>
                  <a:lnTo>
                    <a:pt x="6128" y="9672"/>
                  </a:lnTo>
                  <a:lnTo>
                    <a:pt x="6086" y="9714"/>
                  </a:lnTo>
                  <a:lnTo>
                    <a:pt x="6059" y="9749"/>
                  </a:lnTo>
                  <a:lnTo>
                    <a:pt x="6055" y="9800"/>
                  </a:lnTo>
                  <a:lnTo>
                    <a:pt x="6070" y="9854"/>
                  </a:lnTo>
                  <a:lnTo>
                    <a:pt x="6095" y="9909"/>
                  </a:lnTo>
                  <a:lnTo>
                    <a:pt x="6123" y="9970"/>
                  </a:lnTo>
                  <a:lnTo>
                    <a:pt x="6161" y="10011"/>
                  </a:lnTo>
                  <a:lnTo>
                    <a:pt x="6192" y="9968"/>
                  </a:lnTo>
                  <a:lnTo>
                    <a:pt x="6214" y="9896"/>
                  </a:lnTo>
                  <a:lnTo>
                    <a:pt x="6226" y="9848"/>
                  </a:lnTo>
                  <a:lnTo>
                    <a:pt x="6238" y="9824"/>
                  </a:lnTo>
                  <a:lnTo>
                    <a:pt x="6255" y="9797"/>
                  </a:lnTo>
                  <a:lnTo>
                    <a:pt x="6274" y="9776"/>
                  </a:lnTo>
                  <a:lnTo>
                    <a:pt x="6294" y="9774"/>
                  </a:lnTo>
                  <a:lnTo>
                    <a:pt x="6313" y="9790"/>
                  </a:lnTo>
                  <a:lnTo>
                    <a:pt x="6314" y="9808"/>
                  </a:lnTo>
                  <a:lnTo>
                    <a:pt x="6309" y="9829"/>
                  </a:lnTo>
                  <a:lnTo>
                    <a:pt x="6303" y="9852"/>
                  </a:lnTo>
                  <a:lnTo>
                    <a:pt x="6302" y="9880"/>
                  </a:lnTo>
                  <a:lnTo>
                    <a:pt x="6310" y="9897"/>
                  </a:lnTo>
                  <a:lnTo>
                    <a:pt x="6324" y="9902"/>
                  </a:lnTo>
                  <a:lnTo>
                    <a:pt x="6340" y="9895"/>
                  </a:lnTo>
                  <a:lnTo>
                    <a:pt x="6359" y="9888"/>
                  </a:lnTo>
                  <a:lnTo>
                    <a:pt x="6370" y="9899"/>
                  </a:lnTo>
                  <a:lnTo>
                    <a:pt x="6380" y="9915"/>
                  </a:lnTo>
                  <a:lnTo>
                    <a:pt x="6394" y="9928"/>
                  </a:lnTo>
                  <a:lnTo>
                    <a:pt x="6442" y="9932"/>
                  </a:lnTo>
                  <a:lnTo>
                    <a:pt x="6483" y="9910"/>
                  </a:lnTo>
                  <a:lnTo>
                    <a:pt x="6520" y="9877"/>
                  </a:lnTo>
                  <a:lnTo>
                    <a:pt x="6559" y="9851"/>
                  </a:lnTo>
                  <a:lnTo>
                    <a:pt x="6587" y="9848"/>
                  </a:lnTo>
                  <a:lnTo>
                    <a:pt x="6619" y="9854"/>
                  </a:lnTo>
                  <a:lnTo>
                    <a:pt x="6651" y="9861"/>
                  </a:lnTo>
                  <a:lnTo>
                    <a:pt x="6681" y="9862"/>
                  </a:lnTo>
                  <a:lnTo>
                    <a:pt x="6710" y="9855"/>
                  </a:lnTo>
                  <a:lnTo>
                    <a:pt x="6736" y="9843"/>
                  </a:lnTo>
                  <a:lnTo>
                    <a:pt x="6759" y="9826"/>
                  </a:lnTo>
                  <a:lnTo>
                    <a:pt x="6781" y="9805"/>
                  </a:lnTo>
                  <a:lnTo>
                    <a:pt x="6799" y="9784"/>
                  </a:lnTo>
                  <a:lnTo>
                    <a:pt x="6833" y="9747"/>
                  </a:lnTo>
                  <a:lnTo>
                    <a:pt x="6871" y="9721"/>
                  </a:lnTo>
                  <a:lnTo>
                    <a:pt x="6901" y="9729"/>
                  </a:lnTo>
                  <a:lnTo>
                    <a:pt x="6907" y="9759"/>
                  </a:lnTo>
                  <a:lnTo>
                    <a:pt x="6897" y="9790"/>
                  </a:lnTo>
                  <a:lnTo>
                    <a:pt x="6882" y="9815"/>
                  </a:lnTo>
                  <a:lnTo>
                    <a:pt x="6870" y="9828"/>
                  </a:lnTo>
                  <a:lnTo>
                    <a:pt x="6847" y="9846"/>
                  </a:lnTo>
                  <a:lnTo>
                    <a:pt x="6823" y="9858"/>
                  </a:lnTo>
                  <a:lnTo>
                    <a:pt x="6800" y="9873"/>
                  </a:lnTo>
                  <a:lnTo>
                    <a:pt x="6782" y="9897"/>
                  </a:lnTo>
                  <a:lnTo>
                    <a:pt x="6772" y="9924"/>
                  </a:lnTo>
                  <a:lnTo>
                    <a:pt x="6760" y="9955"/>
                  </a:lnTo>
                  <a:lnTo>
                    <a:pt x="6749" y="9987"/>
                  </a:lnTo>
                  <a:lnTo>
                    <a:pt x="6739" y="10016"/>
                  </a:lnTo>
                  <a:lnTo>
                    <a:pt x="6720" y="10060"/>
                  </a:lnTo>
                  <a:lnTo>
                    <a:pt x="6705" y="10105"/>
                  </a:lnTo>
                  <a:lnTo>
                    <a:pt x="6702" y="10161"/>
                  </a:lnTo>
                  <a:lnTo>
                    <a:pt x="6724" y="10234"/>
                  </a:lnTo>
                  <a:lnTo>
                    <a:pt x="6810" y="10354"/>
                  </a:lnTo>
                  <a:lnTo>
                    <a:pt x="6924" y="10428"/>
                  </a:lnTo>
                  <a:lnTo>
                    <a:pt x="7043" y="10474"/>
                  </a:lnTo>
                  <a:lnTo>
                    <a:pt x="7140" y="10509"/>
                  </a:lnTo>
                  <a:lnTo>
                    <a:pt x="7183" y="10527"/>
                  </a:lnTo>
                  <a:lnTo>
                    <a:pt x="7222" y="10544"/>
                  </a:lnTo>
                  <a:lnTo>
                    <a:pt x="7262" y="10569"/>
                  </a:lnTo>
                  <a:lnTo>
                    <a:pt x="7303" y="10610"/>
                  </a:lnTo>
                  <a:lnTo>
                    <a:pt x="7327" y="10642"/>
                  </a:lnTo>
                  <a:lnTo>
                    <a:pt x="7349" y="10678"/>
                  </a:lnTo>
                  <a:lnTo>
                    <a:pt x="7370" y="10714"/>
                  </a:lnTo>
                  <a:lnTo>
                    <a:pt x="7394" y="10746"/>
                  </a:lnTo>
                  <a:lnTo>
                    <a:pt x="7427" y="10770"/>
                  </a:lnTo>
                  <a:lnTo>
                    <a:pt x="7461" y="10777"/>
                  </a:lnTo>
                  <a:lnTo>
                    <a:pt x="7494" y="10777"/>
                  </a:lnTo>
                  <a:lnTo>
                    <a:pt x="7523" y="10775"/>
                  </a:lnTo>
                  <a:lnTo>
                    <a:pt x="7572" y="10790"/>
                  </a:lnTo>
                  <a:lnTo>
                    <a:pt x="7622" y="10817"/>
                  </a:lnTo>
                  <a:lnTo>
                    <a:pt x="7671" y="10841"/>
                  </a:lnTo>
                  <a:lnTo>
                    <a:pt x="7718" y="10845"/>
                  </a:lnTo>
                  <a:lnTo>
                    <a:pt x="7756" y="10811"/>
                  </a:lnTo>
                  <a:lnTo>
                    <a:pt x="7810" y="10757"/>
                  </a:lnTo>
                  <a:lnTo>
                    <a:pt x="7869" y="10727"/>
                  </a:lnTo>
                  <a:lnTo>
                    <a:pt x="7922" y="10773"/>
                  </a:lnTo>
                  <a:lnTo>
                    <a:pt x="7938" y="10834"/>
                  </a:lnTo>
                  <a:lnTo>
                    <a:pt x="7950" y="10914"/>
                  </a:lnTo>
                  <a:lnTo>
                    <a:pt x="7968" y="10991"/>
                  </a:lnTo>
                  <a:lnTo>
                    <a:pt x="7999" y="11040"/>
                  </a:lnTo>
                  <a:lnTo>
                    <a:pt x="8037" y="11060"/>
                  </a:lnTo>
                  <a:lnTo>
                    <a:pt x="8084" y="11078"/>
                  </a:lnTo>
                  <a:lnTo>
                    <a:pt x="8129" y="11098"/>
                  </a:lnTo>
                  <a:lnTo>
                    <a:pt x="8164" y="11126"/>
                  </a:lnTo>
                  <a:lnTo>
                    <a:pt x="8174" y="11218"/>
                  </a:lnTo>
                  <a:lnTo>
                    <a:pt x="8129" y="11343"/>
                  </a:lnTo>
                  <a:lnTo>
                    <a:pt x="8067" y="11463"/>
                  </a:lnTo>
                  <a:lnTo>
                    <a:pt x="8025" y="11546"/>
                  </a:lnTo>
                  <a:lnTo>
                    <a:pt x="7990" y="11603"/>
                  </a:lnTo>
                  <a:lnTo>
                    <a:pt x="7943" y="11641"/>
                  </a:lnTo>
                  <a:lnTo>
                    <a:pt x="7897" y="11678"/>
                  </a:lnTo>
                  <a:lnTo>
                    <a:pt x="7861" y="11734"/>
                  </a:lnTo>
                  <a:lnTo>
                    <a:pt x="7852" y="11795"/>
                  </a:lnTo>
                  <a:lnTo>
                    <a:pt x="7857" y="11868"/>
                  </a:lnTo>
                  <a:lnTo>
                    <a:pt x="7873" y="11946"/>
                  </a:lnTo>
                  <a:lnTo>
                    <a:pt x="7890" y="12025"/>
                  </a:lnTo>
                  <a:lnTo>
                    <a:pt x="7916" y="12114"/>
                  </a:lnTo>
                  <a:lnTo>
                    <a:pt x="7948" y="12169"/>
                  </a:lnTo>
                  <a:lnTo>
                    <a:pt x="7990" y="12199"/>
                  </a:lnTo>
                  <a:lnTo>
                    <a:pt x="8048" y="12212"/>
                  </a:lnTo>
                  <a:lnTo>
                    <a:pt x="8097" y="12218"/>
                  </a:lnTo>
                  <a:lnTo>
                    <a:pt x="8156" y="12236"/>
                  </a:lnTo>
                  <a:lnTo>
                    <a:pt x="8204" y="12279"/>
                  </a:lnTo>
                  <a:lnTo>
                    <a:pt x="8222" y="12356"/>
                  </a:lnTo>
                  <a:lnTo>
                    <a:pt x="8225" y="12495"/>
                  </a:lnTo>
                  <a:lnTo>
                    <a:pt x="8238" y="12644"/>
                  </a:lnTo>
                  <a:lnTo>
                    <a:pt x="8264" y="12800"/>
                  </a:lnTo>
                  <a:lnTo>
                    <a:pt x="8303" y="12955"/>
                  </a:lnTo>
                  <a:lnTo>
                    <a:pt x="8340" y="13098"/>
                  </a:lnTo>
                  <a:lnTo>
                    <a:pt x="8365" y="13241"/>
                  </a:lnTo>
                  <a:lnTo>
                    <a:pt x="8362" y="13360"/>
                  </a:lnTo>
                  <a:lnTo>
                    <a:pt x="8312" y="13431"/>
                  </a:lnTo>
                  <a:lnTo>
                    <a:pt x="8187" y="13483"/>
                  </a:lnTo>
                  <a:lnTo>
                    <a:pt x="8057" y="13516"/>
                  </a:lnTo>
                  <a:lnTo>
                    <a:pt x="7919" y="13531"/>
                  </a:lnTo>
                  <a:lnTo>
                    <a:pt x="7775" y="13526"/>
                  </a:lnTo>
                  <a:lnTo>
                    <a:pt x="7695" y="13521"/>
                  </a:lnTo>
                  <a:lnTo>
                    <a:pt x="7614" y="13518"/>
                  </a:lnTo>
                  <a:lnTo>
                    <a:pt x="7532" y="13512"/>
                  </a:lnTo>
                  <a:lnTo>
                    <a:pt x="7450" y="13498"/>
                  </a:lnTo>
                  <a:lnTo>
                    <a:pt x="7390" y="13490"/>
                  </a:lnTo>
                  <a:lnTo>
                    <a:pt x="7337" y="13496"/>
                  </a:lnTo>
                  <a:lnTo>
                    <a:pt x="7292" y="13519"/>
                  </a:lnTo>
                  <a:lnTo>
                    <a:pt x="7252" y="13562"/>
                  </a:lnTo>
                  <a:lnTo>
                    <a:pt x="7211" y="13623"/>
                  </a:lnTo>
                  <a:lnTo>
                    <a:pt x="7166" y="13684"/>
                  </a:lnTo>
                  <a:lnTo>
                    <a:pt x="7115" y="13733"/>
                  </a:lnTo>
                  <a:lnTo>
                    <a:pt x="7053" y="13758"/>
                  </a:lnTo>
                  <a:lnTo>
                    <a:pt x="6988" y="13764"/>
                  </a:lnTo>
                  <a:lnTo>
                    <a:pt x="6923" y="13771"/>
                  </a:lnTo>
                  <a:lnTo>
                    <a:pt x="6859" y="13783"/>
                  </a:lnTo>
                  <a:lnTo>
                    <a:pt x="6802" y="13807"/>
                  </a:lnTo>
                  <a:lnTo>
                    <a:pt x="6707" y="13892"/>
                  </a:lnTo>
                  <a:lnTo>
                    <a:pt x="6623" y="13999"/>
                  </a:lnTo>
                  <a:lnTo>
                    <a:pt x="6538" y="14104"/>
                  </a:lnTo>
                  <a:lnTo>
                    <a:pt x="6439" y="14184"/>
                  </a:lnTo>
                  <a:lnTo>
                    <a:pt x="6380" y="14206"/>
                  </a:lnTo>
                  <a:lnTo>
                    <a:pt x="6314" y="14215"/>
                  </a:lnTo>
                  <a:lnTo>
                    <a:pt x="6247" y="14217"/>
                  </a:lnTo>
                  <a:lnTo>
                    <a:pt x="6180" y="14218"/>
                  </a:lnTo>
                  <a:lnTo>
                    <a:pt x="6152" y="14223"/>
                  </a:lnTo>
                  <a:lnTo>
                    <a:pt x="6126" y="14232"/>
                  </a:lnTo>
                  <a:lnTo>
                    <a:pt x="6101" y="14243"/>
                  </a:lnTo>
                  <a:lnTo>
                    <a:pt x="6076" y="14256"/>
                  </a:lnTo>
                  <a:lnTo>
                    <a:pt x="6051" y="14264"/>
                  </a:lnTo>
                  <a:lnTo>
                    <a:pt x="6023" y="14268"/>
                  </a:lnTo>
                  <a:lnTo>
                    <a:pt x="5996" y="14272"/>
                  </a:lnTo>
                  <a:lnTo>
                    <a:pt x="5972" y="14282"/>
                  </a:lnTo>
                  <a:lnTo>
                    <a:pt x="5918" y="14332"/>
                  </a:lnTo>
                  <a:lnTo>
                    <a:pt x="5868" y="14392"/>
                  </a:lnTo>
                  <a:lnTo>
                    <a:pt x="5818" y="14451"/>
                  </a:lnTo>
                  <a:lnTo>
                    <a:pt x="5762" y="14499"/>
                  </a:lnTo>
                  <a:lnTo>
                    <a:pt x="5716" y="14519"/>
                  </a:lnTo>
                  <a:lnTo>
                    <a:pt x="5682" y="14511"/>
                  </a:lnTo>
                  <a:lnTo>
                    <a:pt x="5645" y="14483"/>
                  </a:lnTo>
                  <a:lnTo>
                    <a:pt x="5594" y="14445"/>
                  </a:lnTo>
                  <a:lnTo>
                    <a:pt x="5536" y="14416"/>
                  </a:lnTo>
                  <a:lnTo>
                    <a:pt x="5478" y="14391"/>
                  </a:lnTo>
                  <a:lnTo>
                    <a:pt x="5421" y="14361"/>
                  </a:lnTo>
                  <a:lnTo>
                    <a:pt x="5364" y="14312"/>
                  </a:lnTo>
                  <a:lnTo>
                    <a:pt x="5339" y="14280"/>
                  </a:lnTo>
                  <a:lnTo>
                    <a:pt x="5321" y="14250"/>
                  </a:lnTo>
                  <a:lnTo>
                    <a:pt x="5306" y="14218"/>
                  </a:lnTo>
                  <a:lnTo>
                    <a:pt x="5289" y="14180"/>
                  </a:lnTo>
                  <a:lnTo>
                    <a:pt x="5268" y="14158"/>
                  </a:lnTo>
                  <a:lnTo>
                    <a:pt x="5239" y="14156"/>
                  </a:lnTo>
                  <a:lnTo>
                    <a:pt x="5211" y="14162"/>
                  </a:lnTo>
                  <a:lnTo>
                    <a:pt x="5193" y="14167"/>
                  </a:lnTo>
                  <a:lnTo>
                    <a:pt x="5159" y="14172"/>
                  </a:lnTo>
                  <a:lnTo>
                    <a:pt x="5128" y="14176"/>
                  </a:lnTo>
                  <a:lnTo>
                    <a:pt x="5099" y="14186"/>
                  </a:lnTo>
                  <a:lnTo>
                    <a:pt x="5072" y="14208"/>
                  </a:lnTo>
                  <a:lnTo>
                    <a:pt x="5062" y="14225"/>
                  </a:lnTo>
                  <a:lnTo>
                    <a:pt x="5054" y="14247"/>
                  </a:lnTo>
                  <a:lnTo>
                    <a:pt x="5045" y="14266"/>
                  </a:lnTo>
                  <a:lnTo>
                    <a:pt x="5031" y="14274"/>
                  </a:lnTo>
                  <a:lnTo>
                    <a:pt x="4998" y="14268"/>
                  </a:lnTo>
                  <a:lnTo>
                    <a:pt x="4959" y="14252"/>
                  </a:lnTo>
                  <a:lnTo>
                    <a:pt x="4920" y="14230"/>
                  </a:lnTo>
                  <a:lnTo>
                    <a:pt x="4884" y="14212"/>
                  </a:lnTo>
                  <a:lnTo>
                    <a:pt x="4850" y="14203"/>
                  </a:lnTo>
                  <a:lnTo>
                    <a:pt x="4817" y="14204"/>
                  </a:lnTo>
                  <a:lnTo>
                    <a:pt x="4786" y="14210"/>
                  </a:lnTo>
                  <a:lnTo>
                    <a:pt x="4757" y="14216"/>
                  </a:lnTo>
                  <a:lnTo>
                    <a:pt x="4660" y="14201"/>
                  </a:lnTo>
                  <a:lnTo>
                    <a:pt x="4562" y="14145"/>
                  </a:lnTo>
                  <a:lnTo>
                    <a:pt x="4461" y="14072"/>
                  </a:lnTo>
                  <a:lnTo>
                    <a:pt x="4361" y="14009"/>
                  </a:lnTo>
                  <a:lnTo>
                    <a:pt x="4337" y="13995"/>
                  </a:lnTo>
                  <a:lnTo>
                    <a:pt x="4313" y="13980"/>
                  </a:lnTo>
                  <a:lnTo>
                    <a:pt x="4289" y="13965"/>
                  </a:lnTo>
                  <a:lnTo>
                    <a:pt x="4266" y="13957"/>
                  </a:lnTo>
                  <a:lnTo>
                    <a:pt x="4237" y="13952"/>
                  </a:lnTo>
                  <a:lnTo>
                    <a:pt x="4214" y="13951"/>
                  </a:lnTo>
                  <a:lnTo>
                    <a:pt x="4191" y="13945"/>
                  </a:lnTo>
                  <a:lnTo>
                    <a:pt x="4160" y="13928"/>
                  </a:lnTo>
                  <a:lnTo>
                    <a:pt x="4106" y="13883"/>
                  </a:lnTo>
                  <a:lnTo>
                    <a:pt x="4052" y="13837"/>
                  </a:lnTo>
                  <a:lnTo>
                    <a:pt x="3999" y="13799"/>
                  </a:lnTo>
                  <a:lnTo>
                    <a:pt x="3945" y="13780"/>
                  </a:lnTo>
                  <a:lnTo>
                    <a:pt x="3904" y="13796"/>
                  </a:lnTo>
                  <a:lnTo>
                    <a:pt x="3866" y="13825"/>
                  </a:lnTo>
                  <a:lnTo>
                    <a:pt x="3831" y="13833"/>
                  </a:lnTo>
                  <a:lnTo>
                    <a:pt x="3793" y="13785"/>
                  </a:lnTo>
                  <a:lnTo>
                    <a:pt x="3745" y="13724"/>
                  </a:lnTo>
                  <a:lnTo>
                    <a:pt x="3683" y="13695"/>
                  </a:lnTo>
                  <a:lnTo>
                    <a:pt x="3621" y="13692"/>
                  </a:lnTo>
                  <a:lnTo>
                    <a:pt x="3577" y="13714"/>
                  </a:lnTo>
                  <a:lnTo>
                    <a:pt x="3560" y="13730"/>
                  </a:lnTo>
                  <a:lnTo>
                    <a:pt x="3548" y="13743"/>
                  </a:lnTo>
                  <a:lnTo>
                    <a:pt x="3546" y="13760"/>
                  </a:lnTo>
                  <a:lnTo>
                    <a:pt x="3561" y="13790"/>
                  </a:lnTo>
                  <a:lnTo>
                    <a:pt x="3584" y="13811"/>
                  </a:lnTo>
                  <a:lnTo>
                    <a:pt x="3621" y="13833"/>
                  </a:lnTo>
                  <a:lnTo>
                    <a:pt x="3657" y="13853"/>
                  </a:lnTo>
                  <a:lnTo>
                    <a:pt x="3684" y="13865"/>
                  </a:lnTo>
                  <a:lnTo>
                    <a:pt x="3726" y="13883"/>
                  </a:lnTo>
                  <a:lnTo>
                    <a:pt x="3785" y="13909"/>
                  </a:lnTo>
                  <a:lnTo>
                    <a:pt x="3842" y="13942"/>
                  </a:lnTo>
                  <a:lnTo>
                    <a:pt x="3879" y="13981"/>
                  </a:lnTo>
                  <a:lnTo>
                    <a:pt x="3883" y="14008"/>
                  </a:lnTo>
                  <a:lnTo>
                    <a:pt x="3870" y="14025"/>
                  </a:lnTo>
                  <a:lnTo>
                    <a:pt x="3853" y="14041"/>
                  </a:lnTo>
                  <a:lnTo>
                    <a:pt x="3842" y="14062"/>
                  </a:lnTo>
                  <a:lnTo>
                    <a:pt x="3845" y="14092"/>
                  </a:lnTo>
                  <a:lnTo>
                    <a:pt x="3852" y="14125"/>
                  </a:lnTo>
                  <a:lnTo>
                    <a:pt x="3864" y="14158"/>
                  </a:lnTo>
                  <a:lnTo>
                    <a:pt x="3875" y="14193"/>
                  </a:lnTo>
                  <a:lnTo>
                    <a:pt x="3883" y="14226"/>
                  </a:lnTo>
                  <a:lnTo>
                    <a:pt x="3887" y="14251"/>
                  </a:lnTo>
                  <a:lnTo>
                    <a:pt x="3896" y="14274"/>
                  </a:lnTo>
                  <a:lnTo>
                    <a:pt x="3916" y="14302"/>
                  </a:lnTo>
                  <a:lnTo>
                    <a:pt x="3931" y="14315"/>
                  </a:lnTo>
                  <a:lnTo>
                    <a:pt x="3948" y="14329"/>
                  </a:lnTo>
                  <a:lnTo>
                    <a:pt x="3967" y="14344"/>
                  </a:lnTo>
                  <a:lnTo>
                    <a:pt x="3984" y="14359"/>
                  </a:lnTo>
                  <a:lnTo>
                    <a:pt x="4005" y="14381"/>
                  </a:lnTo>
                  <a:lnTo>
                    <a:pt x="4022" y="14397"/>
                  </a:lnTo>
                  <a:lnTo>
                    <a:pt x="4041" y="14412"/>
                  </a:lnTo>
                  <a:lnTo>
                    <a:pt x="4066" y="14428"/>
                  </a:lnTo>
                  <a:lnTo>
                    <a:pt x="4088" y="14441"/>
                  </a:lnTo>
                  <a:lnTo>
                    <a:pt x="4116" y="14458"/>
                  </a:lnTo>
                  <a:lnTo>
                    <a:pt x="4142" y="14479"/>
                  </a:lnTo>
                  <a:lnTo>
                    <a:pt x="4161" y="14508"/>
                  </a:lnTo>
                  <a:lnTo>
                    <a:pt x="4154" y="14541"/>
                  </a:lnTo>
                  <a:lnTo>
                    <a:pt x="4123" y="14574"/>
                  </a:lnTo>
                  <a:lnTo>
                    <a:pt x="4103" y="14613"/>
                  </a:lnTo>
                  <a:lnTo>
                    <a:pt x="4126" y="14666"/>
                  </a:lnTo>
                  <a:lnTo>
                    <a:pt x="4210" y="14731"/>
                  </a:lnTo>
                  <a:lnTo>
                    <a:pt x="4339" y="14825"/>
                  </a:lnTo>
                  <a:lnTo>
                    <a:pt x="4433" y="14923"/>
                  </a:lnTo>
                  <a:lnTo>
                    <a:pt x="4413" y="15004"/>
                  </a:lnTo>
                  <a:lnTo>
                    <a:pt x="4388" y="15012"/>
                  </a:lnTo>
                  <a:lnTo>
                    <a:pt x="4358" y="15022"/>
                  </a:lnTo>
                  <a:lnTo>
                    <a:pt x="4332" y="15038"/>
                  </a:lnTo>
                  <a:lnTo>
                    <a:pt x="4320" y="15070"/>
                  </a:lnTo>
                  <a:lnTo>
                    <a:pt x="4330" y="15091"/>
                  </a:lnTo>
                  <a:lnTo>
                    <a:pt x="4354" y="15108"/>
                  </a:lnTo>
                  <a:lnTo>
                    <a:pt x="4377" y="15125"/>
                  </a:lnTo>
                  <a:lnTo>
                    <a:pt x="4385" y="15145"/>
                  </a:lnTo>
                  <a:lnTo>
                    <a:pt x="4346" y="15185"/>
                  </a:lnTo>
                  <a:lnTo>
                    <a:pt x="4271" y="15187"/>
                  </a:lnTo>
                  <a:lnTo>
                    <a:pt x="4188" y="15172"/>
                  </a:lnTo>
                  <a:lnTo>
                    <a:pt x="4127" y="15161"/>
                  </a:lnTo>
                  <a:lnTo>
                    <a:pt x="4072" y="15159"/>
                  </a:lnTo>
                  <a:lnTo>
                    <a:pt x="4018" y="15153"/>
                  </a:lnTo>
                  <a:lnTo>
                    <a:pt x="3962" y="15135"/>
                  </a:lnTo>
                  <a:lnTo>
                    <a:pt x="3903" y="15096"/>
                  </a:lnTo>
                  <a:lnTo>
                    <a:pt x="3876" y="15066"/>
                  </a:lnTo>
                  <a:lnTo>
                    <a:pt x="3848" y="15027"/>
                  </a:lnTo>
                  <a:lnTo>
                    <a:pt x="3820" y="14991"/>
                  </a:lnTo>
                  <a:lnTo>
                    <a:pt x="3796" y="14969"/>
                  </a:lnTo>
                  <a:lnTo>
                    <a:pt x="3761" y="14959"/>
                  </a:lnTo>
                  <a:lnTo>
                    <a:pt x="3729" y="14960"/>
                  </a:lnTo>
                  <a:lnTo>
                    <a:pt x="3696" y="14962"/>
                  </a:lnTo>
                  <a:lnTo>
                    <a:pt x="3663" y="14958"/>
                  </a:lnTo>
                  <a:lnTo>
                    <a:pt x="3604" y="14936"/>
                  </a:lnTo>
                  <a:lnTo>
                    <a:pt x="3547" y="14908"/>
                  </a:lnTo>
                  <a:lnTo>
                    <a:pt x="3489" y="14884"/>
                  </a:lnTo>
                  <a:lnTo>
                    <a:pt x="3431" y="14870"/>
                  </a:lnTo>
                  <a:lnTo>
                    <a:pt x="3405" y="14871"/>
                  </a:lnTo>
                  <a:lnTo>
                    <a:pt x="3366" y="14874"/>
                  </a:lnTo>
                  <a:lnTo>
                    <a:pt x="3327" y="14871"/>
                  </a:lnTo>
                  <a:lnTo>
                    <a:pt x="3300" y="14854"/>
                  </a:lnTo>
                  <a:lnTo>
                    <a:pt x="3289" y="14826"/>
                  </a:lnTo>
                  <a:lnTo>
                    <a:pt x="3290" y="14803"/>
                  </a:lnTo>
                  <a:lnTo>
                    <a:pt x="3298" y="14782"/>
                  </a:lnTo>
                  <a:lnTo>
                    <a:pt x="3302" y="14760"/>
                  </a:lnTo>
                  <a:lnTo>
                    <a:pt x="3303" y="14731"/>
                  </a:lnTo>
                  <a:lnTo>
                    <a:pt x="3301" y="14714"/>
                  </a:lnTo>
                  <a:lnTo>
                    <a:pt x="3289" y="14705"/>
                  </a:lnTo>
                  <a:lnTo>
                    <a:pt x="3263" y="14703"/>
                  </a:lnTo>
                  <a:lnTo>
                    <a:pt x="3229" y="14700"/>
                  </a:lnTo>
                  <a:lnTo>
                    <a:pt x="3193" y="14699"/>
                  </a:lnTo>
                  <a:lnTo>
                    <a:pt x="3159" y="14703"/>
                  </a:lnTo>
                  <a:lnTo>
                    <a:pt x="3131" y="14716"/>
                  </a:lnTo>
                  <a:lnTo>
                    <a:pt x="3102" y="14755"/>
                  </a:lnTo>
                  <a:lnTo>
                    <a:pt x="3087" y="14816"/>
                  </a:lnTo>
                  <a:lnTo>
                    <a:pt x="3093" y="14887"/>
                  </a:lnTo>
                  <a:lnTo>
                    <a:pt x="3130" y="14959"/>
                  </a:lnTo>
                  <a:lnTo>
                    <a:pt x="3164" y="14992"/>
                  </a:lnTo>
                  <a:lnTo>
                    <a:pt x="3203" y="15018"/>
                  </a:lnTo>
                  <a:lnTo>
                    <a:pt x="3242" y="15045"/>
                  </a:lnTo>
                  <a:lnTo>
                    <a:pt x="3278" y="15082"/>
                  </a:lnTo>
                  <a:lnTo>
                    <a:pt x="3320" y="15142"/>
                  </a:lnTo>
                  <a:lnTo>
                    <a:pt x="3356" y="15195"/>
                  </a:lnTo>
                  <a:lnTo>
                    <a:pt x="3395" y="15237"/>
                  </a:lnTo>
                  <a:lnTo>
                    <a:pt x="3447" y="15263"/>
                  </a:lnTo>
                  <a:lnTo>
                    <a:pt x="3473" y="15267"/>
                  </a:lnTo>
                  <a:lnTo>
                    <a:pt x="3513" y="15273"/>
                  </a:lnTo>
                  <a:lnTo>
                    <a:pt x="3552" y="15286"/>
                  </a:lnTo>
                  <a:lnTo>
                    <a:pt x="3572" y="15312"/>
                  </a:lnTo>
                  <a:lnTo>
                    <a:pt x="3570" y="15334"/>
                  </a:lnTo>
                  <a:lnTo>
                    <a:pt x="3558" y="15353"/>
                  </a:lnTo>
                  <a:lnTo>
                    <a:pt x="3547" y="15375"/>
                  </a:lnTo>
                  <a:lnTo>
                    <a:pt x="3544" y="15401"/>
                  </a:lnTo>
                  <a:lnTo>
                    <a:pt x="3574" y="15449"/>
                  </a:lnTo>
                  <a:lnTo>
                    <a:pt x="3639" y="15475"/>
                  </a:lnTo>
                  <a:lnTo>
                    <a:pt x="3708" y="15490"/>
                  </a:lnTo>
                  <a:lnTo>
                    <a:pt x="3754" y="15502"/>
                  </a:lnTo>
                  <a:lnTo>
                    <a:pt x="3777" y="15514"/>
                  </a:lnTo>
                  <a:lnTo>
                    <a:pt x="3792" y="15528"/>
                  </a:lnTo>
                  <a:lnTo>
                    <a:pt x="3800" y="15548"/>
                  </a:lnTo>
                  <a:lnTo>
                    <a:pt x="3795" y="15584"/>
                  </a:lnTo>
                  <a:lnTo>
                    <a:pt x="3792" y="15604"/>
                  </a:lnTo>
                  <a:lnTo>
                    <a:pt x="3792" y="15629"/>
                  </a:lnTo>
                  <a:lnTo>
                    <a:pt x="3798" y="15651"/>
                  </a:lnTo>
                  <a:lnTo>
                    <a:pt x="3814" y="15665"/>
                  </a:lnTo>
                  <a:lnTo>
                    <a:pt x="3836" y="15664"/>
                  </a:lnTo>
                  <a:lnTo>
                    <a:pt x="3854" y="15651"/>
                  </a:lnTo>
                  <a:lnTo>
                    <a:pt x="3872" y="15637"/>
                  </a:lnTo>
                  <a:lnTo>
                    <a:pt x="3892" y="15628"/>
                  </a:lnTo>
                  <a:lnTo>
                    <a:pt x="3929" y="15622"/>
                  </a:lnTo>
                  <a:lnTo>
                    <a:pt x="3967" y="15616"/>
                  </a:lnTo>
                  <a:lnTo>
                    <a:pt x="4005" y="15613"/>
                  </a:lnTo>
                  <a:lnTo>
                    <a:pt x="4044" y="15616"/>
                  </a:lnTo>
                  <a:lnTo>
                    <a:pt x="4084" y="15644"/>
                  </a:lnTo>
                  <a:lnTo>
                    <a:pt x="4078" y="15692"/>
                  </a:lnTo>
                  <a:lnTo>
                    <a:pt x="4049" y="15739"/>
                  </a:lnTo>
                  <a:lnTo>
                    <a:pt x="4024" y="15767"/>
                  </a:lnTo>
                  <a:lnTo>
                    <a:pt x="3995" y="15780"/>
                  </a:lnTo>
                  <a:lnTo>
                    <a:pt x="3963" y="15782"/>
                  </a:lnTo>
                  <a:lnTo>
                    <a:pt x="3931" y="15782"/>
                  </a:lnTo>
                  <a:lnTo>
                    <a:pt x="3900" y="15790"/>
                  </a:lnTo>
                  <a:lnTo>
                    <a:pt x="3881" y="15805"/>
                  </a:lnTo>
                  <a:lnTo>
                    <a:pt x="3873" y="15825"/>
                  </a:lnTo>
                  <a:lnTo>
                    <a:pt x="3870" y="15850"/>
                  </a:lnTo>
                  <a:lnTo>
                    <a:pt x="3866" y="15883"/>
                  </a:lnTo>
                  <a:lnTo>
                    <a:pt x="3858" y="15911"/>
                  </a:lnTo>
                  <a:lnTo>
                    <a:pt x="3851" y="15939"/>
                  </a:lnTo>
                  <a:lnTo>
                    <a:pt x="3851" y="15970"/>
                  </a:lnTo>
                  <a:lnTo>
                    <a:pt x="3866" y="16009"/>
                  </a:lnTo>
                  <a:lnTo>
                    <a:pt x="3884" y="16041"/>
                  </a:lnTo>
                  <a:lnTo>
                    <a:pt x="3894" y="16068"/>
                  </a:lnTo>
                  <a:lnTo>
                    <a:pt x="3896" y="16094"/>
                  </a:lnTo>
                  <a:lnTo>
                    <a:pt x="3889" y="16119"/>
                  </a:lnTo>
                  <a:lnTo>
                    <a:pt x="3841" y="16155"/>
                  </a:lnTo>
                  <a:lnTo>
                    <a:pt x="3764" y="16142"/>
                  </a:lnTo>
                  <a:lnTo>
                    <a:pt x="3679" y="16106"/>
                  </a:lnTo>
                  <a:lnTo>
                    <a:pt x="3609" y="16070"/>
                  </a:lnTo>
                  <a:lnTo>
                    <a:pt x="3558" y="16063"/>
                  </a:lnTo>
                  <a:lnTo>
                    <a:pt x="3501" y="16079"/>
                  </a:lnTo>
                  <a:lnTo>
                    <a:pt x="3451" y="16114"/>
                  </a:lnTo>
                  <a:lnTo>
                    <a:pt x="3424" y="16161"/>
                  </a:lnTo>
                  <a:lnTo>
                    <a:pt x="3424" y="16211"/>
                  </a:lnTo>
                  <a:lnTo>
                    <a:pt x="3435" y="16277"/>
                  </a:lnTo>
                  <a:lnTo>
                    <a:pt x="3453" y="16347"/>
                  </a:lnTo>
                  <a:lnTo>
                    <a:pt x="3472" y="16404"/>
                  </a:lnTo>
                  <a:lnTo>
                    <a:pt x="3493" y="16439"/>
                  </a:lnTo>
                  <a:lnTo>
                    <a:pt x="3521" y="16461"/>
                  </a:lnTo>
                  <a:lnTo>
                    <a:pt x="3551" y="16480"/>
                  </a:lnTo>
                  <a:lnTo>
                    <a:pt x="3578" y="16504"/>
                  </a:lnTo>
                  <a:lnTo>
                    <a:pt x="3600" y="16539"/>
                  </a:lnTo>
                  <a:lnTo>
                    <a:pt x="3615" y="16573"/>
                  </a:lnTo>
                  <a:lnTo>
                    <a:pt x="3626" y="16610"/>
                  </a:lnTo>
                  <a:lnTo>
                    <a:pt x="3642" y="16648"/>
                  </a:lnTo>
                  <a:lnTo>
                    <a:pt x="3679" y="16696"/>
                  </a:lnTo>
                  <a:lnTo>
                    <a:pt x="3723" y="16716"/>
                  </a:lnTo>
                  <a:lnTo>
                    <a:pt x="3771" y="16723"/>
                  </a:lnTo>
                  <a:lnTo>
                    <a:pt x="3818" y="16730"/>
                  </a:lnTo>
                  <a:lnTo>
                    <a:pt x="3861" y="16769"/>
                  </a:lnTo>
                  <a:lnTo>
                    <a:pt x="3870" y="16834"/>
                  </a:lnTo>
                  <a:lnTo>
                    <a:pt x="3863" y="16897"/>
                  </a:lnTo>
                  <a:lnTo>
                    <a:pt x="3860" y="16929"/>
                  </a:lnTo>
                  <a:lnTo>
                    <a:pt x="3878" y="16932"/>
                  </a:lnTo>
                  <a:lnTo>
                    <a:pt x="3902" y="16922"/>
                  </a:lnTo>
                  <a:lnTo>
                    <a:pt x="3925" y="16922"/>
                  </a:lnTo>
                  <a:lnTo>
                    <a:pt x="3941" y="16954"/>
                  </a:lnTo>
                  <a:lnTo>
                    <a:pt x="3936" y="16975"/>
                  </a:lnTo>
                  <a:lnTo>
                    <a:pt x="3921" y="16991"/>
                  </a:lnTo>
                  <a:lnTo>
                    <a:pt x="3903" y="17002"/>
                  </a:lnTo>
                  <a:lnTo>
                    <a:pt x="3891" y="17014"/>
                  </a:lnTo>
                  <a:lnTo>
                    <a:pt x="3881" y="17038"/>
                  </a:lnTo>
                  <a:lnTo>
                    <a:pt x="3874" y="17065"/>
                  </a:lnTo>
                  <a:lnTo>
                    <a:pt x="3867" y="17091"/>
                  </a:lnTo>
                  <a:lnTo>
                    <a:pt x="3856" y="17114"/>
                  </a:lnTo>
                  <a:lnTo>
                    <a:pt x="3839" y="17132"/>
                  </a:lnTo>
                  <a:lnTo>
                    <a:pt x="3821" y="17151"/>
                  </a:lnTo>
                  <a:lnTo>
                    <a:pt x="3806" y="17174"/>
                  </a:lnTo>
                  <a:lnTo>
                    <a:pt x="3800" y="17207"/>
                  </a:lnTo>
                  <a:lnTo>
                    <a:pt x="3797" y="17252"/>
                  </a:lnTo>
                  <a:lnTo>
                    <a:pt x="3786" y="17280"/>
                  </a:lnTo>
                  <a:lnTo>
                    <a:pt x="3772" y="17305"/>
                  </a:lnTo>
                  <a:lnTo>
                    <a:pt x="3756" y="17339"/>
                  </a:lnTo>
                  <a:lnTo>
                    <a:pt x="3747" y="17372"/>
                  </a:lnTo>
                  <a:lnTo>
                    <a:pt x="3744" y="17410"/>
                  </a:lnTo>
                  <a:lnTo>
                    <a:pt x="3745" y="17448"/>
                  </a:lnTo>
                  <a:lnTo>
                    <a:pt x="3744" y="17488"/>
                  </a:lnTo>
                  <a:lnTo>
                    <a:pt x="3742" y="17542"/>
                  </a:lnTo>
                  <a:lnTo>
                    <a:pt x="3751" y="17592"/>
                  </a:lnTo>
                  <a:lnTo>
                    <a:pt x="3775" y="17636"/>
                  </a:lnTo>
                  <a:lnTo>
                    <a:pt x="3820" y="17669"/>
                  </a:lnTo>
                  <a:lnTo>
                    <a:pt x="3877" y="17697"/>
                  </a:lnTo>
                  <a:lnTo>
                    <a:pt x="3932" y="17721"/>
                  </a:lnTo>
                  <a:lnTo>
                    <a:pt x="3988" y="17743"/>
                  </a:lnTo>
                  <a:lnTo>
                    <a:pt x="4045" y="17761"/>
                  </a:lnTo>
                  <a:lnTo>
                    <a:pt x="4071" y="17771"/>
                  </a:lnTo>
                  <a:lnTo>
                    <a:pt x="4101" y="17783"/>
                  </a:lnTo>
                  <a:lnTo>
                    <a:pt x="4130" y="17804"/>
                  </a:lnTo>
                  <a:lnTo>
                    <a:pt x="4155" y="17834"/>
                  </a:lnTo>
                  <a:lnTo>
                    <a:pt x="4170" y="17865"/>
                  </a:lnTo>
                  <a:lnTo>
                    <a:pt x="4180" y="17896"/>
                  </a:lnTo>
                  <a:lnTo>
                    <a:pt x="4191" y="17925"/>
                  </a:lnTo>
                  <a:lnTo>
                    <a:pt x="4209" y="17949"/>
                  </a:lnTo>
                  <a:lnTo>
                    <a:pt x="4245" y="17968"/>
                  </a:lnTo>
                  <a:lnTo>
                    <a:pt x="4287" y="17972"/>
                  </a:lnTo>
                  <a:lnTo>
                    <a:pt x="4329" y="17971"/>
                  </a:lnTo>
                  <a:lnTo>
                    <a:pt x="4365" y="17972"/>
                  </a:lnTo>
                  <a:lnTo>
                    <a:pt x="4392" y="17978"/>
                  </a:lnTo>
                  <a:lnTo>
                    <a:pt x="4421" y="17985"/>
                  </a:lnTo>
                  <a:lnTo>
                    <a:pt x="4450" y="17996"/>
                  </a:lnTo>
                  <a:lnTo>
                    <a:pt x="4479" y="18013"/>
                  </a:lnTo>
                  <a:lnTo>
                    <a:pt x="4543" y="18146"/>
                  </a:lnTo>
                  <a:lnTo>
                    <a:pt x="4558" y="18328"/>
                  </a:lnTo>
                  <a:lnTo>
                    <a:pt x="4587" y="18487"/>
                  </a:lnTo>
                  <a:lnTo>
                    <a:pt x="4690" y="18551"/>
                  </a:lnTo>
                  <a:lnTo>
                    <a:pt x="4749" y="18545"/>
                  </a:lnTo>
                  <a:lnTo>
                    <a:pt x="4807" y="18531"/>
                  </a:lnTo>
                  <a:lnTo>
                    <a:pt x="4863" y="18514"/>
                  </a:lnTo>
                  <a:lnTo>
                    <a:pt x="4917" y="18492"/>
                  </a:lnTo>
                  <a:lnTo>
                    <a:pt x="4970" y="18467"/>
                  </a:lnTo>
                  <a:lnTo>
                    <a:pt x="5033" y="18442"/>
                  </a:lnTo>
                  <a:lnTo>
                    <a:pt x="5101" y="18435"/>
                  </a:lnTo>
                  <a:lnTo>
                    <a:pt x="5167" y="18465"/>
                  </a:lnTo>
                  <a:lnTo>
                    <a:pt x="5189" y="18492"/>
                  </a:lnTo>
                  <a:lnTo>
                    <a:pt x="5202" y="18528"/>
                  </a:lnTo>
                  <a:lnTo>
                    <a:pt x="5214" y="18566"/>
                  </a:lnTo>
                  <a:lnTo>
                    <a:pt x="5228" y="18602"/>
                  </a:lnTo>
                  <a:lnTo>
                    <a:pt x="5253" y="18635"/>
                  </a:lnTo>
                  <a:lnTo>
                    <a:pt x="5275" y="18652"/>
                  </a:lnTo>
                  <a:lnTo>
                    <a:pt x="5299" y="18661"/>
                  </a:lnTo>
                  <a:lnTo>
                    <a:pt x="5329" y="18668"/>
                  </a:lnTo>
                  <a:lnTo>
                    <a:pt x="5371" y="18703"/>
                  </a:lnTo>
                  <a:lnTo>
                    <a:pt x="5402" y="18760"/>
                  </a:lnTo>
                  <a:lnTo>
                    <a:pt x="5430" y="18800"/>
                  </a:lnTo>
                  <a:lnTo>
                    <a:pt x="5461" y="18787"/>
                  </a:lnTo>
                  <a:lnTo>
                    <a:pt x="5469" y="18762"/>
                  </a:lnTo>
                  <a:lnTo>
                    <a:pt x="5473" y="18732"/>
                  </a:lnTo>
                  <a:lnTo>
                    <a:pt x="5479" y="18707"/>
                  </a:lnTo>
                  <a:lnTo>
                    <a:pt x="5496" y="18696"/>
                  </a:lnTo>
                  <a:lnTo>
                    <a:pt x="5518" y="18699"/>
                  </a:lnTo>
                  <a:lnTo>
                    <a:pt x="5540" y="18708"/>
                  </a:lnTo>
                  <a:lnTo>
                    <a:pt x="5562" y="18721"/>
                  </a:lnTo>
                  <a:lnTo>
                    <a:pt x="5585" y="18735"/>
                  </a:lnTo>
                  <a:lnTo>
                    <a:pt x="5616" y="18754"/>
                  </a:lnTo>
                  <a:lnTo>
                    <a:pt x="5659" y="18786"/>
                  </a:lnTo>
                  <a:lnTo>
                    <a:pt x="5698" y="18825"/>
                  </a:lnTo>
                  <a:lnTo>
                    <a:pt x="5713" y="18868"/>
                  </a:lnTo>
                  <a:lnTo>
                    <a:pt x="5709" y="18946"/>
                  </a:lnTo>
                  <a:lnTo>
                    <a:pt x="5705" y="19032"/>
                  </a:lnTo>
                  <a:lnTo>
                    <a:pt x="5707" y="19121"/>
                  </a:lnTo>
                  <a:lnTo>
                    <a:pt x="5723" y="19208"/>
                  </a:lnTo>
                  <a:lnTo>
                    <a:pt x="5751" y="19274"/>
                  </a:lnTo>
                  <a:lnTo>
                    <a:pt x="5783" y="19313"/>
                  </a:lnTo>
                  <a:lnTo>
                    <a:pt x="5819" y="19342"/>
                  </a:lnTo>
                  <a:lnTo>
                    <a:pt x="5858" y="19382"/>
                  </a:lnTo>
                  <a:lnTo>
                    <a:pt x="5884" y="19430"/>
                  </a:lnTo>
                  <a:lnTo>
                    <a:pt x="5900" y="19495"/>
                  </a:lnTo>
                  <a:lnTo>
                    <a:pt x="5912" y="19564"/>
                  </a:lnTo>
                  <a:lnTo>
                    <a:pt x="5923" y="19621"/>
                  </a:lnTo>
                  <a:lnTo>
                    <a:pt x="5925" y="19687"/>
                  </a:lnTo>
                  <a:lnTo>
                    <a:pt x="5904" y="19742"/>
                  </a:lnTo>
                  <a:lnTo>
                    <a:pt x="5881" y="19799"/>
                  </a:lnTo>
                  <a:lnTo>
                    <a:pt x="5876" y="19870"/>
                  </a:lnTo>
                  <a:lnTo>
                    <a:pt x="5891" y="19927"/>
                  </a:lnTo>
                  <a:lnTo>
                    <a:pt x="5917" y="19980"/>
                  </a:lnTo>
                  <a:lnTo>
                    <a:pt x="5947" y="20030"/>
                  </a:lnTo>
                  <a:lnTo>
                    <a:pt x="5978" y="20078"/>
                  </a:lnTo>
                  <a:lnTo>
                    <a:pt x="6021" y="20152"/>
                  </a:lnTo>
                  <a:lnTo>
                    <a:pt x="6051" y="20223"/>
                  </a:lnTo>
                  <a:lnTo>
                    <a:pt x="6070" y="20295"/>
                  </a:lnTo>
                  <a:lnTo>
                    <a:pt x="6078" y="20374"/>
                  </a:lnTo>
                  <a:lnTo>
                    <a:pt x="6098" y="20457"/>
                  </a:lnTo>
                  <a:lnTo>
                    <a:pt x="6138" y="20502"/>
                  </a:lnTo>
                  <a:lnTo>
                    <a:pt x="6185" y="20516"/>
                  </a:lnTo>
                  <a:lnTo>
                    <a:pt x="6229" y="20502"/>
                  </a:lnTo>
                  <a:lnTo>
                    <a:pt x="6254" y="20482"/>
                  </a:lnTo>
                  <a:lnTo>
                    <a:pt x="6277" y="20462"/>
                  </a:lnTo>
                  <a:lnTo>
                    <a:pt x="6303" y="20447"/>
                  </a:lnTo>
                  <a:lnTo>
                    <a:pt x="6333" y="20441"/>
                  </a:lnTo>
                  <a:lnTo>
                    <a:pt x="6364" y="20450"/>
                  </a:lnTo>
                  <a:lnTo>
                    <a:pt x="6395" y="20464"/>
                  </a:lnTo>
                  <a:lnTo>
                    <a:pt x="6424" y="20470"/>
                  </a:lnTo>
                  <a:lnTo>
                    <a:pt x="6448" y="20456"/>
                  </a:lnTo>
                  <a:lnTo>
                    <a:pt x="6430" y="20412"/>
                  </a:lnTo>
                  <a:lnTo>
                    <a:pt x="6384" y="20342"/>
                  </a:lnTo>
                  <a:lnTo>
                    <a:pt x="6358" y="20283"/>
                  </a:lnTo>
                  <a:lnTo>
                    <a:pt x="6398" y="20273"/>
                  </a:lnTo>
                  <a:lnTo>
                    <a:pt x="6438" y="20319"/>
                  </a:lnTo>
                  <a:lnTo>
                    <a:pt x="6495" y="20400"/>
                  </a:lnTo>
                  <a:lnTo>
                    <a:pt x="6544" y="20448"/>
                  </a:lnTo>
                  <a:lnTo>
                    <a:pt x="6562" y="20399"/>
                  </a:lnTo>
                  <a:lnTo>
                    <a:pt x="6571" y="20317"/>
                  </a:lnTo>
                  <a:lnTo>
                    <a:pt x="6599" y="20273"/>
                  </a:lnTo>
                  <a:lnTo>
                    <a:pt x="6637" y="20244"/>
                  </a:lnTo>
                  <a:lnTo>
                    <a:pt x="6674" y="20204"/>
                  </a:lnTo>
                  <a:lnTo>
                    <a:pt x="6675" y="20158"/>
                  </a:lnTo>
                  <a:lnTo>
                    <a:pt x="6652" y="20087"/>
                  </a:lnTo>
                  <a:lnTo>
                    <a:pt x="6621" y="20014"/>
                  </a:lnTo>
                  <a:lnTo>
                    <a:pt x="6598" y="19958"/>
                  </a:lnTo>
                  <a:lnTo>
                    <a:pt x="6571" y="19892"/>
                  </a:lnTo>
                  <a:lnTo>
                    <a:pt x="6542" y="19828"/>
                  </a:lnTo>
                  <a:lnTo>
                    <a:pt x="6513" y="19765"/>
                  </a:lnTo>
                  <a:lnTo>
                    <a:pt x="6487" y="19701"/>
                  </a:lnTo>
                  <a:lnTo>
                    <a:pt x="6468" y="19625"/>
                  </a:lnTo>
                  <a:lnTo>
                    <a:pt x="6487" y="19601"/>
                  </a:lnTo>
                  <a:lnTo>
                    <a:pt x="6526" y="19601"/>
                  </a:lnTo>
                  <a:lnTo>
                    <a:pt x="6569" y="19595"/>
                  </a:lnTo>
                  <a:lnTo>
                    <a:pt x="6610" y="19567"/>
                  </a:lnTo>
                  <a:lnTo>
                    <a:pt x="6631" y="19522"/>
                  </a:lnTo>
                  <a:lnTo>
                    <a:pt x="6632" y="19460"/>
                  </a:lnTo>
                  <a:lnTo>
                    <a:pt x="6611" y="19382"/>
                  </a:lnTo>
                  <a:lnTo>
                    <a:pt x="6593" y="19346"/>
                  </a:lnTo>
                  <a:lnTo>
                    <a:pt x="6579" y="19321"/>
                  </a:lnTo>
                  <a:lnTo>
                    <a:pt x="6576" y="19300"/>
                  </a:lnTo>
                  <a:lnTo>
                    <a:pt x="6591" y="19275"/>
                  </a:lnTo>
                  <a:lnTo>
                    <a:pt x="6612" y="19266"/>
                  </a:lnTo>
                  <a:lnTo>
                    <a:pt x="6639" y="19271"/>
                  </a:lnTo>
                  <a:lnTo>
                    <a:pt x="6669" y="19282"/>
                  </a:lnTo>
                  <a:lnTo>
                    <a:pt x="6695" y="19292"/>
                  </a:lnTo>
                  <a:lnTo>
                    <a:pt x="6740" y="19302"/>
                  </a:lnTo>
                  <a:lnTo>
                    <a:pt x="6785" y="19312"/>
                  </a:lnTo>
                  <a:lnTo>
                    <a:pt x="6827" y="19336"/>
                  </a:lnTo>
                  <a:lnTo>
                    <a:pt x="6864" y="19392"/>
                  </a:lnTo>
                  <a:lnTo>
                    <a:pt x="6902" y="19447"/>
                  </a:lnTo>
                  <a:lnTo>
                    <a:pt x="6946" y="19472"/>
                  </a:lnTo>
                  <a:lnTo>
                    <a:pt x="6989" y="19485"/>
                  </a:lnTo>
                  <a:lnTo>
                    <a:pt x="7031" y="19506"/>
                  </a:lnTo>
                  <a:lnTo>
                    <a:pt x="7041" y="19550"/>
                  </a:lnTo>
                  <a:lnTo>
                    <a:pt x="7008" y="19605"/>
                  </a:lnTo>
                  <a:lnTo>
                    <a:pt x="6966" y="19657"/>
                  </a:lnTo>
                  <a:lnTo>
                    <a:pt x="6944" y="19690"/>
                  </a:lnTo>
                  <a:lnTo>
                    <a:pt x="6957" y="19750"/>
                  </a:lnTo>
                  <a:lnTo>
                    <a:pt x="6995" y="19791"/>
                  </a:lnTo>
                  <a:lnTo>
                    <a:pt x="7041" y="19825"/>
                  </a:lnTo>
                  <a:lnTo>
                    <a:pt x="7083" y="19863"/>
                  </a:lnTo>
                  <a:lnTo>
                    <a:pt x="7111" y="19909"/>
                  </a:lnTo>
                  <a:lnTo>
                    <a:pt x="7126" y="19959"/>
                  </a:lnTo>
                  <a:lnTo>
                    <a:pt x="7122" y="19998"/>
                  </a:lnTo>
                  <a:lnTo>
                    <a:pt x="7091" y="20011"/>
                  </a:lnTo>
                  <a:lnTo>
                    <a:pt x="7048" y="20012"/>
                  </a:lnTo>
                  <a:lnTo>
                    <a:pt x="7021" y="20027"/>
                  </a:lnTo>
                  <a:lnTo>
                    <a:pt x="7018" y="20066"/>
                  </a:lnTo>
                  <a:lnTo>
                    <a:pt x="7046" y="20136"/>
                  </a:lnTo>
                  <a:lnTo>
                    <a:pt x="7058" y="20156"/>
                  </a:lnTo>
                  <a:lnTo>
                    <a:pt x="7070" y="20171"/>
                  </a:lnTo>
                  <a:lnTo>
                    <a:pt x="7079" y="20187"/>
                  </a:lnTo>
                  <a:lnTo>
                    <a:pt x="7085" y="20211"/>
                  </a:lnTo>
                  <a:lnTo>
                    <a:pt x="7091" y="20240"/>
                  </a:lnTo>
                  <a:lnTo>
                    <a:pt x="7100" y="20268"/>
                  </a:lnTo>
                  <a:lnTo>
                    <a:pt x="7114" y="20295"/>
                  </a:lnTo>
                  <a:lnTo>
                    <a:pt x="7131" y="20319"/>
                  </a:lnTo>
                  <a:lnTo>
                    <a:pt x="7172" y="20352"/>
                  </a:lnTo>
                  <a:lnTo>
                    <a:pt x="7234" y="20399"/>
                  </a:lnTo>
                  <a:lnTo>
                    <a:pt x="7275" y="20445"/>
                  </a:lnTo>
                  <a:lnTo>
                    <a:pt x="7259" y="20480"/>
                  </a:lnTo>
                  <a:lnTo>
                    <a:pt x="7233" y="20485"/>
                  </a:lnTo>
                  <a:lnTo>
                    <a:pt x="7202" y="20492"/>
                  </a:lnTo>
                  <a:lnTo>
                    <a:pt x="7189" y="20508"/>
                  </a:lnTo>
                  <a:lnTo>
                    <a:pt x="7221" y="20540"/>
                  </a:lnTo>
                  <a:lnTo>
                    <a:pt x="7243" y="20555"/>
                  </a:lnTo>
                  <a:lnTo>
                    <a:pt x="7264" y="20570"/>
                  </a:lnTo>
                  <a:lnTo>
                    <a:pt x="7286" y="20588"/>
                  </a:lnTo>
                  <a:lnTo>
                    <a:pt x="7308" y="20606"/>
                  </a:lnTo>
                  <a:lnTo>
                    <a:pt x="7327" y="20628"/>
                  </a:lnTo>
                  <a:lnTo>
                    <a:pt x="7341" y="20654"/>
                  </a:lnTo>
                  <a:lnTo>
                    <a:pt x="7354" y="20682"/>
                  </a:lnTo>
                  <a:lnTo>
                    <a:pt x="7369" y="20707"/>
                  </a:lnTo>
                  <a:lnTo>
                    <a:pt x="7387" y="20724"/>
                  </a:lnTo>
                  <a:lnTo>
                    <a:pt x="7414" y="20745"/>
                  </a:lnTo>
                  <a:lnTo>
                    <a:pt x="7438" y="20764"/>
                  </a:lnTo>
                  <a:lnTo>
                    <a:pt x="7449" y="20771"/>
                  </a:lnTo>
                  <a:lnTo>
                    <a:pt x="7443" y="20806"/>
                  </a:lnTo>
                  <a:lnTo>
                    <a:pt x="7417" y="20844"/>
                  </a:lnTo>
                  <a:lnTo>
                    <a:pt x="7388" y="20879"/>
                  </a:lnTo>
                  <a:lnTo>
                    <a:pt x="7370" y="20905"/>
                  </a:lnTo>
                  <a:lnTo>
                    <a:pt x="7362" y="20932"/>
                  </a:lnTo>
                  <a:lnTo>
                    <a:pt x="7359" y="20961"/>
                  </a:lnTo>
                  <a:lnTo>
                    <a:pt x="7360" y="20992"/>
                  </a:lnTo>
                  <a:lnTo>
                    <a:pt x="7364" y="21027"/>
                  </a:lnTo>
                  <a:lnTo>
                    <a:pt x="7385" y="21097"/>
                  </a:lnTo>
                  <a:lnTo>
                    <a:pt x="7415" y="21129"/>
                  </a:lnTo>
                  <a:lnTo>
                    <a:pt x="7451" y="21155"/>
                  </a:lnTo>
                  <a:lnTo>
                    <a:pt x="7489" y="21203"/>
                  </a:lnTo>
                  <a:lnTo>
                    <a:pt x="7528" y="21276"/>
                  </a:lnTo>
                  <a:lnTo>
                    <a:pt x="7564" y="21336"/>
                  </a:lnTo>
                  <a:lnTo>
                    <a:pt x="7608" y="21380"/>
                  </a:lnTo>
                  <a:lnTo>
                    <a:pt x="7667" y="21404"/>
                  </a:lnTo>
                  <a:lnTo>
                    <a:pt x="7690" y="21407"/>
                  </a:lnTo>
                  <a:lnTo>
                    <a:pt x="7708" y="21405"/>
                  </a:lnTo>
                  <a:lnTo>
                    <a:pt x="7727" y="21407"/>
                  </a:lnTo>
                  <a:lnTo>
                    <a:pt x="7753" y="21421"/>
                  </a:lnTo>
                  <a:lnTo>
                    <a:pt x="7776" y="21432"/>
                  </a:lnTo>
                  <a:lnTo>
                    <a:pt x="7780" y="21420"/>
                  </a:lnTo>
                  <a:lnTo>
                    <a:pt x="7768" y="21396"/>
                  </a:lnTo>
                  <a:lnTo>
                    <a:pt x="7749" y="21370"/>
                  </a:lnTo>
                  <a:lnTo>
                    <a:pt x="7728" y="21330"/>
                  </a:lnTo>
                  <a:lnTo>
                    <a:pt x="7728" y="21294"/>
                  </a:lnTo>
                  <a:lnTo>
                    <a:pt x="7734" y="21262"/>
                  </a:lnTo>
                  <a:lnTo>
                    <a:pt x="7735" y="21227"/>
                  </a:lnTo>
                  <a:lnTo>
                    <a:pt x="7725" y="21196"/>
                  </a:lnTo>
                  <a:lnTo>
                    <a:pt x="7712" y="21171"/>
                  </a:lnTo>
                  <a:lnTo>
                    <a:pt x="7697" y="21149"/>
                  </a:lnTo>
                  <a:lnTo>
                    <a:pt x="7680" y="21126"/>
                  </a:lnTo>
                  <a:lnTo>
                    <a:pt x="7651" y="21069"/>
                  </a:lnTo>
                  <a:lnTo>
                    <a:pt x="7634" y="21009"/>
                  </a:lnTo>
                  <a:lnTo>
                    <a:pt x="7639" y="20962"/>
                  </a:lnTo>
                  <a:lnTo>
                    <a:pt x="7679" y="20946"/>
                  </a:lnTo>
                  <a:lnTo>
                    <a:pt x="7700" y="20955"/>
                  </a:lnTo>
                  <a:lnTo>
                    <a:pt x="7718" y="20975"/>
                  </a:lnTo>
                  <a:lnTo>
                    <a:pt x="7735" y="21001"/>
                  </a:lnTo>
                  <a:lnTo>
                    <a:pt x="7757" y="21025"/>
                  </a:lnTo>
                  <a:lnTo>
                    <a:pt x="7783" y="21042"/>
                  </a:lnTo>
                  <a:lnTo>
                    <a:pt x="7809" y="21053"/>
                  </a:lnTo>
                  <a:lnTo>
                    <a:pt x="7836" y="21063"/>
                  </a:lnTo>
                  <a:lnTo>
                    <a:pt x="7863" y="21081"/>
                  </a:lnTo>
                  <a:lnTo>
                    <a:pt x="7916" y="21099"/>
                  </a:lnTo>
                  <a:lnTo>
                    <a:pt x="7954" y="21070"/>
                  </a:lnTo>
                  <a:lnTo>
                    <a:pt x="7991" y="21037"/>
                  </a:lnTo>
                  <a:lnTo>
                    <a:pt x="8042" y="21039"/>
                  </a:lnTo>
                  <a:lnTo>
                    <a:pt x="8083" y="21084"/>
                  </a:lnTo>
                  <a:lnTo>
                    <a:pt x="8106" y="21149"/>
                  </a:lnTo>
                  <a:lnTo>
                    <a:pt x="8125" y="21219"/>
                  </a:lnTo>
                  <a:lnTo>
                    <a:pt x="8158" y="21279"/>
                  </a:lnTo>
                  <a:lnTo>
                    <a:pt x="8215" y="21320"/>
                  </a:lnTo>
                  <a:lnTo>
                    <a:pt x="8284" y="21340"/>
                  </a:lnTo>
                  <a:lnTo>
                    <a:pt x="8351" y="21347"/>
                  </a:lnTo>
                  <a:lnTo>
                    <a:pt x="8405" y="21350"/>
                  </a:lnTo>
                  <a:lnTo>
                    <a:pt x="8438" y="21344"/>
                  </a:lnTo>
                  <a:lnTo>
                    <a:pt x="8465" y="21326"/>
                  </a:lnTo>
                  <a:lnTo>
                    <a:pt x="8492" y="21307"/>
                  </a:lnTo>
                  <a:lnTo>
                    <a:pt x="8523" y="21298"/>
                  </a:lnTo>
                  <a:lnTo>
                    <a:pt x="8545" y="21301"/>
                  </a:lnTo>
                  <a:lnTo>
                    <a:pt x="8571" y="21308"/>
                  </a:lnTo>
                  <a:lnTo>
                    <a:pt x="8594" y="21307"/>
                  </a:lnTo>
                  <a:lnTo>
                    <a:pt x="8608" y="21290"/>
                  </a:lnTo>
                  <a:lnTo>
                    <a:pt x="8605" y="21254"/>
                  </a:lnTo>
                  <a:lnTo>
                    <a:pt x="8585" y="21220"/>
                  </a:lnTo>
                  <a:lnTo>
                    <a:pt x="8563" y="21187"/>
                  </a:lnTo>
                  <a:lnTo>
                    <a:pt x="8551" y="21147"/>
                  </a:lnTo>
                  <a:lnTo>
                    <a:pt x="8556" y="21116"/>
                  </a:lnTo>
                  <a:lnTo>
                    <a:pt x="8571" y="21097"/>
                  </a:lnTo>
                  <a:lnTo>
                    <a:pt x="8591" y="21084"/>
                  </a:lnTo>
                  <a:lnTo>
                    <a:pt x="8613" y="21079"/>
                  </a:lnTo>
                  <a:lnTo>
                    <a:pt x="8652" y="21071"/>
                  </a:lnTo>
                  <a:lnTo>
                    <a:pt x="8695" y="21060"/>
                  </a:lnTo>
                  <a:lnTo>
                    <a:pt x="8740" y="21056"/>
                  </a:lnTo>
                  <a:lnTo>
                    <a:pt x="8785" y="21067"/>
                  </a:lnTo>
                  <a:lnTo>
                    <a:pt x="8810" y="21086"/>
                  </a:lnTo>
                  <a:lnTo>
                    <a:pt x="8834" y="21111"/>
                  </a:lnTo>
                  <a:lnTo>
                    <a:pt x="8859" y="21131"/>
                  </a:lnTo>
                  <a:lnTo>
                    <a:pt x="8884" y="21138"/>
                  </a:lnTo>
                  <a:lnTo>
                    <a:pt x="8924" y="21100"/>
                  </a:lnTo>
                  <a:lnTo>
                    <a:pt x="8911" y="21031"/>
                  </a:lnTo>
                  <a:lnTo>
                    <a:pt x="8882" y="20949"/>
                  </a:lnTo>
                  <a:lnTo>
                    <a:pt x="8875" y="20873"/>
                  </a:lnTo>
                  <a:lnTo>
                    <a:pt x="8878" y="20831"/>
                  </a:lnTo>
                  <a:lnTo>
                    <a:pt x="8873" y="20789"/>
                  </a:lnTo>
                  <a:lnTo>
                    <a:pt x="8865" y="20745"/>
                  </a:lnTo>
                  <a:lnTo>
                    <a:pt x="8861" y="20701"/>
                  </a:lnTo>
                  <a:lnTo>
                    <a:pt x="8868" y="20661"/>
                  </a:lnTo>
                  <a:lnTo>
                    <a:pt x="8884" y="20636"/>
                  </a:lnTo>
                  <a:lnTo>
                    <a:pt x="8905" y="20618"/>
                  </a:lnTo>
                  <a:lnTo>
                    <a:pt x="8929" y="20602"/>
                  </a:lnTo>
                  <a:lnTo>
                    <a:pt x="8956" y="20581"/>
                  </a:lnTo>
                  <a:lnTo>
                    <a:pt x="8985" y="20560"/>
                  </a:lnTo>
                  <a:lnTo>
                    <a:pt x="9017" y="20545"/>
                  </a:lnTo>
                  <a:lnTo>
                    <a:pt x="9051" y="20542"/>
                  </a:lnTo>
                  <a:lnTo>
                    <a:pt x="9070" y="20550"/>
                  </a:lnTo>
                  <a:lnTo>
                    <a:pt x="9089" y="20564"/>
                  </a:lnTo>
                  <a:lnTo>
                    <a:pt x="9109" y="20578"/>
                  </a:lnTo>
                  <a:lnTo>
                    <a:pt x="9128" y="20586"/>
                  </a:lnTo>
                  <a:lnTo>
                    <a:pt x="9198" y="20573"/>
                  </a:lnTo>
                  <a:lnTo>
                    <a:pt x="9261" y="20528"/>
                  </a:lnTo>
                  <a:lnTo>
                    <a:pt x="9324" y="20483"/>
                  </a:lnTo>
                  <a:lnTo>
                    <a:pt x="9397" y="20466"/>
                  </a:lnTo>
                  <a:lnTo>
                    <a:pt x="9463" y="20482"/>
                  </a:lnTo>
                  <a:lnTo>
                    <a:pt x="9529" y="20514"/>
                  </a:lnTo>
                  <a:lnTo>
                    <a:pt x="9595" y="20554"/>
                  </a:lnTo>
                  <a:lnTo>
                    <a:pt x="9663" y="20595"/>
                  </a:lnTo>
                  <a:lnTo>
                    <a:pt x="9725" y="20616"/>
                  </a:lnTo>
                  <a:lnTo>
                    <a:pt x="9783" y="20620"/>
                  </a:lnTo>
                  <a:lnTo>
                    <a:pt x="9843" y="20625"/>
                  </a:lnTo>
                  <a:lnTo>
                    <a:pt x="9906" y="20648"/>
                  </a:lnTo>
                  <a:lnTo>
                    <a:pt x="9960" y="20691"/>
                  </a:lnTo>
                  <a:lnTo>
                    <a:pt x="9971" y="20730"/>
                  </a:lnTo>
                  <a:lnTo>
                    <a:pt x="9972" y="20776"/>
                  </a:lnTo>
                  <a:lnTo>
                    <a:pt x="9991" y="20838"/>
                  </a:lnTo>
                  <a:lnTo>
                    <a:pt x="10037" y="20881"/>
                  </a:lnTo>
                  <a:lnTo>
                    <a:pt x="10102" y="20900"/>
                  </a:lnTo>
                  <a:lnTo>
                    <a:pt x="10170" y="20910"/>
                  </a:lnTo>
                  <a:lnTo>
                    <a:pt x="10222" y="20922"/>
                  </a:lnTo>
                  <a:lnTo>
                    <a:pt x="10290" y="20933"/>
                  </a:lnTo>
                  <a:lnTo>
                    <a:pt x="10358" y="20920"/>
                  </a:lnTo>
                  <a:lnTo>
                    <a:pt x="10424" y="20910"/>
                  </a:lnTo>
                  <a:lnTo>
                    <a:pt x="10487" y="20931"/>
                  </a:lnTo>
                  <a:lnTo>
                    <a:pt x="10524" y="20994"/>
                  </a:lnTo>
                  <a:lnTo>
                    <a:pt x="10501" y="21056"/>
                  </a:lnTo>
                  <a:lnTo>
                    <a:pt x="10456" y="21107"/>
                  </a:lnTo>
                  <a:lnTo>
                    <a:pt x="10426" y="21136"/>
                  </a:lnTo>
                  <a:lnTo>
                    <a:pt x="10406" y="21183"/>
                  </a:lnTo>
                  <a:lnTo>
                    <a:pt x="10412" y="21220"/>
                  </a:lnTo>
                  <a:lnTo>
                    <a:pt x="10438" y="21261"/>
                  </a:lnTo>
                  <a:lnTo>
                    <a:pt x="10471" y="21315"/>
                  </a:lnTo>
                  <a:lnTo>
                    <a:pt x="10517" y="21364"/>
                  </a:lnTo>
                  <a:lnTo>
                    <a:pt x="10570" y="21376"/>
                  </a:lnTo>
                  <a:lnTo>
                    <a:pt x="10627" y="21383"/>
                  </a:lnTo>
                  <a:lnTo>
                    <a:pt x="10686" y="21413"/>
                  </a:lnTo>
                  <a:lnTo>
                    <a:pt x="10724" y="21467"/>
                  </a:lnTo>
                  <a:lnTo>
                    <a:pt x="10761" y="21539"/>
                  </a:lnTo>
                  <a:lnTo>
                    <a:pt x="10795" y="21595"/>
                  </a:lnTo>
                  <a:lnTo>
                    <a:pt x="10824" y="21600"/>
                  </a:lnTo>
                  <a:lnTo>
                    <a:pt x="10832" y="21575"/>
                  </a:lnTo>
                  <a:lnTo>
                    <a:pt x="10829" y="21541"/>
                  </a:lnTo>
                  <a:lnTo>
                    <a:pt x="10825" y="21507"/>
                  </a:lnTo>
                  <a:lnTo>
                    <a:pt x="10827" y="21479"/>
                  </a:lnTo>
                  <a:lnTo>
                    <a:pt x="10833" y="21476"/>
                  </a:lnTo>
                  <a:lnTo>
                    <a:pt x="10841" y="21478"/>
                  </a:lnTo>
                  <a:lnTo>
                    <a:pt x="10850" y="21483"/>
                  </a:lnTo>
                  <a:lnTo>
                    <a:pt x="10859" y="21485"/>
                  </a:lnTo>
                  <a:lnTo>
                    <a:pt x="10869" y="21476"/>
                  </a:lnTo>
                  <a:lnTo>
                    <a:pt x="10873" y="21456"/>
                  </a:lnTo>
                  <a:lnTo>
                    <a:pt x="10874" y="21431"/>
                  </a:lnTo>
                  <a:lnTo>
                    <a:pt x="10874" y="21409"/>
                  </a:lnTo>
                  <a:lnTo>
                    <a:pt x="10875" y="21335"/>
                  </a:lnTo>
                  <a:lnTo>
                    <a:pt x="10877" y="21274"/>
                  </a:lnTo>
                  <a:lnTo>
                    <a:pt x="10889" y="21223"/>
                  </a:lnTo>
                  <a:lnTo>
                    <a:pt x="10920" y="21178"/>
                  </a:lnTo>
                  <a:lnTo>
                    <a:pt x="10948" y="21151"/>
                  </a:lnTo>
                  <a:lnTo>
                    <a:pt x="10976" y="21122"/>
                  </a:lnTo>
                  <a:lnTo>
                    <a:pt x="10998" y="21084"/>
                  </a:lnTo>
                  <a:lnTo>
                    <a:pt x="11009" y="21036"/>
                  </a:lnTo>
                  <a:lnTo>
                    <a:pt x="11014" y="21006"/>
                  </a:lnTo>
                  <a:lnTo>
                    <a:pt x="11023" y="20966"/>
                  </a:lnTo>
                  <a:lnTo>
                    <a:pt x="11028" y="20927"/>
                  </a:lnTo>
                  <a:lnTo>
                    <a:pt x="11027" y="20898"/>
                  </a:lnTo>
                  <a:lnTo>
                    <a:pt x="11004" y="20866"/>
                  </a:lnTo>
                  <a:lnTo>
                    <a:pt x="10982" y="20863"/>
                  </a:lnTo>
                  <a:lnTo>
                    <a:pt x="10960" y="20869"/>
                  </a:lnTo>
                  <a:lnTo>
                    <a:pt x="10939" y="20867"/>
                  </a:lnTo>
                  <a:lnTo>
                    <a:pt x="10911" y="20843"/>
                  </a:lnTo>
                  <a:lnTo>
                    <a:pt x="10884" y="20813"/>
                  </a:lnTo>
                  <a:lnTo>
                    <a:pt x="10858" y="20782"/>
                  </a:lnTo>
                  <a:lnTo>
                    <a:pt x="10830" y="20758"/>
                  </a:lnTo>
                  <a:lnTo>
                    <a:pt x="10791" y="20716"/>
                  </a:lnTo>
                  <a:lnTo>
                    <a:pt x="10780" y="20672"/>
                  </a:lnTo>
                  <a:lnTo>
                    <a:pt x="10780" y="20622"/>
                  </a:lnTo>
                  <a:lnTo>
                    <a:pt x="10772" y="20560"/>
                  </a:lnTo>
                  <a:lnTo>
                    <a:pt x="10739" y="20484"/>
                  </a:lnTo>
                  <a:lnTo>
                    <a:pt x="10701" y="20429"/>
                  </a:lnTo>
                  <a:lnTo>
                    <a:pt x="10681" y="20377"/>
                  </a:lnTo>
                  <a:lnTo>
                    <a:pt x="10703" y="20316"/>
                  </a:lnTo>
                  <a:lnTo>
                    <a:pt x="10713" y="20286"/>
                  </a:lnTo>
                  <a:lnTo>
                    <a:pt x="10703" y="20259"/>
                  </a:lnTo>
                  <a:lnTo>
                    <a:pt x="10682" y="20233"/>
                  </a:lnTo>
                  <a:lnTo>
                    <a:pt x="10659" y="20203"/>
                  </a:lnTo>
                  <a:lnTo>
                    <a:pt x="10642" y="20176"/>
                  </a:lnTo>
                  <a:lnTo>
                    <a:pt x="10633" y="20156"/>
                  </a:lnTo>
                  <a:lnTo>
                    <a:pt x="10628" y="20133"/>
                  </a:lnTo>
                  <a:lnTo>
                    <a:pt x="10625" y="20098"/>
                  </a:lnTo>
                  <a:lnTo>
                    <a:pt x="10613" y="20031"/>
                  </a:lnTo>
                  <a:lnTo>
                    <a:pt x="10595" y="19973"/>
                  </a:lnTo>
                  <a:lnTo>
                    <a:pt x="10594" y="19927"/>
                  </a:lnTo>
                  <a:lnTo>
                    <a:pt x="10629" y="19896"/>
                  </a:lnTo>
                  <a:lnTo>
                    <a:pt x="10663" y="19884"/>
                  </a:lnTo>
                  <a:lnTo>
                    <a:pt x="10711" y="19860"/>
                  </a:lnTo>
                  <a:lnTo>
                    <a:pt x="10747" y="19825"/>
                  </a:lnTo>
                  <a:lnTo>
                    <a:pt x="10745" y="19772"/>
                  </a:lnTo>
                  <a:lnTo>
                    <a:pt x="10721" y="19728"/>
                  </a:lnTo>
                  <a:lnTo>
                    <a:pt x="10692" y="19683"/>
                  </a:lnTo>
                  <a:lnTo>
                    <a:pt x="10662" y="19638"/>
                  </a:lnTo>
                  <a:lnTo>
                    <a:pt x="10635" y="19595"/>
                  </a:lnTo>
                  <a:lnTo>
                    <a:pt x="10602" y="19532"/>
                  </a:lnTo>
                  <a:lnTo>
                    <a:pt x="10574" y="19465"/>
                  </a:lnTo>
                  <a:lnTo>
                    <a:pt x="10553" y="19397"/>
                  </a:lnTo>
                  <a:lnTo>
                    <a:pt x="10543" y="19332"/>
                  </a:lnTo>
                  <a:lnTo>
                    <a:pt x="10545" y="19294"/>
                  </a:lnTo>
                  <a:lnTo>
                    <a:pt x="10546" y="19256"/>
                  </a:lnTo>
                  <a:lnTo>
                    <a:pt x="10540" y="19218"/>
                  </a:lnTo>
                  <a:lnTo>
                    <a:pt x="10516" y="19185"/>
                  </a:lnTo>
                  <a:lnTo>
                    <a:pt x="10495" y="19165"/>
                  </a:lnTo>
                  <a:lnTo>
                    <a:pt x="10475" y="19144"/>
                  </a:lnTo>
                  <a:lnTo>
                    <a:pt x="10455" y="19121"/>
                  </a:lnTo>
                  <a:lnTo>
                    <a:pt x="10435" y="19100"/>
                  </a:lnTo>
                  <a:lnTo>
                    <a:pt x="10388" y="19052"/>
                  </a:lnTo>
                  <a:lnTo>
                    <a:pt x="10343" y="19007"/>
                  </a:lnTo>
                  <a:lnTo>
                    <a:pt x="10297" y="18967"/>
                  </a:lnTo>
                  <a:lnTo>
                    <a:pt x="10247" y="18935"/>
                  </a:lnTo>
                  <a:lnTo>
                    <a:pt x="10220" y="18920"/>
                  </a:lnTo>
                  <a:lnTo>
                    <a:pt x="10191" y="18899"/>
                  </a:lnTo>
                  <a:lnTo>
                    <a:pt x="10165" y="18871"/>
                  </a:lnTo>
                  <a:lnTo>
                    <a:pt x="10146" y="18836"/>
                  </a:lnTo>
                  <a:lnTo>
                    <a:pt x="10141" y="18800"/>
                  </a:lnTo>
                  <a:lnTo>
                    <a:pt x="10142" y="18767"/>
                  </a:lnTo>
                  <a:lnTo>
                    <a:pt x="10142" y="18734"/>
                  </a:lnTo>
                  <a:lnTo>
                    <a:pt x="10133" y="18698"/>
                  </a:lnTo>
                  <a:lnTo>
                    <a:pt x="10106" y="18650"/>
                  </a:lnTo>
                  <a:lnTo>
                    <a:pt x="10073" y="18614"/>
                  </a:lnTo>
                  <a:lnTo>
                    <a:pt x="10040" y="18579"/>
                  </a:lnTo>
                  <a:lnTo>
                    <a:pt x="10014" y="18529"/>
                  </a:lnTo>
                  <a:lnTo>
                    <a:pt x="10003" y="18457"/>
                  </a:lnTo>
                  <a:lnTo>
                    <a:pt x="10003" y="18390"/>
                  </a:lnTo>
                  <a:lnTo>
                    <a:pt x="9990" y="18337"/>
                  </a:lnTo>
                  <a:lnTo>
                    <a:pt x="9938" y="18299"/>
                  </a:lnTo>
                  <a:lnTo>
                    <a:pt x="9895" y="18269"/>
                  </a:lnTo>
                  <a:lnTo>
                    <a:pt x="9868" y="18219"/>
                  </a:lnTo>
                  <a:lnTo>
                    <a:pt x="9853" y="18160"/>
                  </a:lnTo>
                  <a:lnTo>
                    <a:pt x="9848" y="18098"/>
                  </a:lnTo>
                  <a:lnTo>
                    <a:pt x="9860" y="18024"/>
                  </a:lnTo>
                  <a:lnTo>
                    <a:pt x="9892" y="17972"/>
                  </a:lnTo>
                  <a:lnTo>
                    <a:pt x="9937" y="17937"/>
                  </a:lnTo>
                  <a:lnTo>
                    <a:pt x="9988" y="17919"/>
                  </a:lnTo>
                  <a:lnTo>
                    <a:pt x="10042" y="17908"/>
                  </a:lnTo>
                  <a:lnTo>
                    <a:pt x="10090" y="17886"/>
                  </a:lnTo>
                  <a:lnTo>
                    <a:pt x="10097" y="17845"/>
                  </a:lnTo>
                  <a:lnTo>
                    <a:pt x="10032" y="17774"/>
                  </a:lnTo>
                  <a:lnTo>
                    <a:pt x="9998" y="17723"/>
                  </a:lnTo>
                  <a:lnTo>
                    <a:pt x="10006" y="17673"/>
                  </a:lnTo>
                  <a:lnTo>
                    <a:pt x="10023" y="17618"/>
                  </a:lnTo>
                  <a:lnTo>
                    <a:pt x="10019" y="17555"/>
                  </a:lnTo>
                  <a:lnTo>
                    <a:pt x="9991" y="17503"/>
                  </a:lnTo>
                  <a:lnTo>
                    <a:pt x="9956" y="17458"/>
                  </a:lnTo>
                  <a:lnTo>
                    <a:pt x="9924" y="17414"/>
                  </a:lnTo>
                  <a:lnTo>
                    <a:pt x="9903" y="17361"/>
                  </a:lnTo>
                  <a:lnTo>
                    <a:pt x="9909" y="17275"/>
                  </a:lnTo>
                  <a:lnTo>
                    <a:pt x="9946" y="17214"/>
                  </a:lnTo>
                  <a:lnTo>
                    <a:pt x="9996" y="17169"/>
                  </a:lnTo>
                  <a:lnTo>
                    <a:pt x="10039" y="17129"/>
                  </a:lnTo>
                  <a:lnTo>
                    <a:pt x="10081" y="17098"/>
                  </a:lnTo>
                  <a:lnTo>
                    <a:pt x="10145" y="17067"/>
                  </a:lnTo>
                  <a:lnTo>
                    <a:pt x="10214" y="17058"/>
                  </a:lnTo>
                  <a:lnTo>
                    <a:pt x="10271" y="17091"/>
                  </a:lnTo>
                  <a:lnTo>
                    <a:pt x="10297" y="17137"/>
                  </a:lnTo>
                  <a:lnTo>
                    <a:pt x="10317" y="17175"/>
                  </a:lnTo>
                  <a:lnTo>
                    <a:pt x="10341" y="17206"/>
                  </a:lnTo>
                  <a:lnTo>
                    <a:pt x="10380" y="17226"/>
                  </a:lnTo>
                  <a:lnTo>
                    <a:pt x="10429" y="17243"/>
                  </a:lnTo>
                  <a:lnTo>
                    <a:pt x="10480" y="17270"/>
                  </a:lnTo>
                  <a:lnTo>
                    <a:pt x="10526" y="17314"/>
                  </a:lnTo>
                  <a:lnTo>
                    <a:pt x="10567" y="17382"/>
                  </a:lnTo>
                  <a:lnTo>
                    <a:pt x="10609" y="17494"/>
                  </a:lnTo>
                  <a:lnTo>
                    <a:pt x="10641" y="17614"/>
                  </a:lnTo>
                  <a:lnTo>
                    <a:pt x="10669" y="17735"/>
                  </a:lnTo>
                  <a:lnTo>
                    <a:pt x="10697" y="17849"/>
                  </a:lnTo>
                  <a:lnTo>
                    <a:pt x="10726" y="17839"/>
                  </a:lnTo>
                  <a:lnTo>
                    <a:pt x="10762" y="17843"/>
                  </a:lnTo>
                  <a:lnTo>
                    <a:pt x="10802" y="17853"/>
                  </a:lnTo>
                  <a:lnTo>
                    <a:pt x="10837" y="17862"/>
                  </a:lnTo>
                  <a:lnTo>
                    <a:pt x="10870" y="17864"/>
                  </a:lnTo>
                  <a:lnTo>
                    <a:pt x="10902" y="17862"/>
                  </a:lnTo>
                  <a:lnTo>
                    <a:pt x="10934" y="17861"/>
                  </a:lnTo>
                  <a:lnTo>
                    <a:pt x="10968" y="17867"/>
                  </a:lnTo>
                  <a:lnTo>
                    <a:pt x="11027" y="17891"/>
                  </a:lnTo>
                  <a:lnTo>
                    <a:pt x="11091" y="17930"/>
                  </a:lnTo>
                  <a:lnTo>
                    <a:pt x="11124" y="17981"/>
                  </a:lnTo>
                  <a:lnTo>
                    <a:pt x="11094" y="18037"/>
                  </a:lnTo>
                  <a:lnTo>
                    <a:pt x="11064" y="18053"/>
                  </a:lnTo>
                  <a:lnTo>
                    <a:pt x="11031" y="18061"/>
                  </a:lnTo>
                  <a:lnTo>
                    <a:pt x="10998" y="18070"/>
                  </a:lnTo>
                  <a:lnTo>
                    <a:pt x="10968" y="18085"/>
                  </a:lnTo>
                  <a:lnTo>
                    <a:pt x="10935" y="18111"/>
                  </a:lnTo>
                  <a:lnTo>
                    <a:pt x="10902" y="18138"/>
                  </a:lnTo>
                  <a:lnTo>
                    <a:pt x="10869" y="18165"/>
                  </a:lnTo>
                  <a:lnTo>
                    <a:pt x="10836" y="18191"/>
                  </a:lnTo>
                  <a:lnTo>
                    <a:pt x="10774" y="18240"/>
                  </a:lnTo>
                  <a:lnTo>
                    <a:pt x="10713" y="18290"/>
                  </a:lnTo>
                  <a:lnTo>
                    <a:pt x="10652" y="18339"/>
                  </a:lnTo>
                  <a:lnTo>
                    <a:pt x="10590" y="18387"/>
                  </a:lnTo>
                  <a:lnTo>
                    <a:pt x="10538" y="18441"/>
                  </a:lnTo>
                  <a:lnTo>
                    <a:pt x="10492" y="18510"/>
                  </a:lnTo>
                  <a:lnTo>
                    <a:pt x="10455" y="18591"/>
                  </a:lnTo>
                  <a:lnTo>
                    <a:pt x="10426" y="18677"/>
                  </a:lnTo>
                  <a:lnTo>
                    <a:pt x="10416" y="18728"/>
                  </a:lnTo>
                  <a:lnTo>
                    <a:pt x="10408" y="18807"/>
                  </a:lnTo>
                  <a:lnTo>
                    <a:pt x="10404" y="18889"/>
                  </a:lnTo>
                  <a:lnTo>
                    <a:pt x="10413" y="18951"/>
                  </a:lnTo>
                  <a:lnTo>
                    <a:pt x="10445" y="18996"/>
                  </a:lnTo>
                  <a:lnTo>
                    <a:pt x="10482" y="19009"/>
                  </a:lnTo>
                  <a:lnTo>
                    <a:pt x="10517" y="19001"/>
                  </a:lnTo>
                  <a:lnTo>
                    <a:pt x="10538" y="18983"/>
                  </a:lnTo>
                  <a:lnTo>
                    <a:pt x="10545" y="18957"/>
                  </a:lnTo>
                  <a:lnTo>
                    <a:pt x="10551" y="18931"/>
                  </a:lnTo>
                  <a:lnTo>
                    <a:pt x="10562" y="18913"/>
                  </a:lnTo>
                  <a:lnTo>
                    <a:pt x="10590" y="18913"/>
                  </a:lnTo>
                  <a:lnTo>
                    <a:pt x="10610" y="18923"/>
                  </a:lnTo>
                  <a:lnTo>
                    <a:pt x="10632" y="18940"/>
                  </a:lnTo>
                  <a:lnTo>
                    <a:pt x="10653" y="18957"/>
                  </a:lnTo>
                  <a:lnTo>
                    <a:pt x="10674" y="18973"/>
                  </a:lnTo>
                  <a:lnTo>
                    <a:pt x="10726" y="19031"/>
                  </a:lnTo>
                  <a:lnTo>
                    <a:pt x="10696" y="19068"/>
                  </a:lnTo>
                  <a:lnTo>
                    <a:pt x="10637" y="19093"/>
                  </a:lnTo>
                  <a:lnTo>
                    <a:pt x="10605" y="19114"/>
                  </a:lnTo>
                  <a:lnTo>
                    <a:pt x="10637" y="19144"/>
                  </a:lnTo>
                  <a:lnTo>
                    <a:pt x="10711" y="19152"/>
                  </a:lnTo>
                  <a:lnTo>
                    <a:pt x="10789" y="19148"/>
                  </a:lnTo>
                  <a:lnTo>
                    <a:pt x="10832" y="19144"/>
                  </a:lnTo>
                  <a:lnTo>
                    <a:pt x="10875" y="19123"/>
                  </a:lnTo>
                  <a:lnTo>
                    <a:pt x="10930" y="19088"/>
                  </a:lnTo>
                  <a:lnTo>
                    <a:pt x="10985" y="19063"/>
                  </a:lnTo>
                  <a:lnTo>
                    <a:pt x="11031" y="19077"/>
                  </a:lnTo>
                  <a:lnTo>
                    <a:pt x="11041" y="19100"/>
                  </a:lnTo>
                  <a:lnTo>
                    <a:pt x="11030" y="19118"/>
                  </a:lnTo>
                  <a:lnTo>
                    <a:pt x="11014" y="19136"/>
                  </a:lnTo>
                  <a:lnTo>
                    <a:pt x="11008" y="19154"/>
                  </a:lnTo>
                  <a:lnTo>
                    <a:pt x="11024" y="19180"/>
                  </a:lnTo>
                  <a:lnTo>
                    <a:pt x="11052" y="19199"/>
                  </a:lnTo>
                  <a:lnTo>
                    <a:pt x="11083" y="19211"/>
                  </a:lnTo>
                  <a:lnTo>
                    <a:pt x="11106" y="19221"/>
                  </a:lnTo>
                  <a:lnTo>
                    <a:pt x="11190" y="19282"/>
                  </a:lnTo>
                  <a:lnTo>
                    <a:pt x="11265" y="19368"/>
                  </a:lnTo>
                  <a:lnTo>
                    <a:pt x="11336" y="19468"/>
                  </a:lnTo>
                  <a:lnTo>
                    <a:pt x="11402" y="19575"/>
                  </a:lnTo>
                  <a:lnTo>
                    <a:pt x="11432" y="19609"/>
                  </a:lnTo>
                  <a:lnTo>
                    <a:pt x="11470" y="19638"/>
                  </a:lnTo>
                  <a:lnTo>
                    <a:pt x="11501" y="19669"/>
                  </a:lnTo>
                  <a:lnTo>
                    <a:pt x="11512" y="19705"/>
                  </a:lnTo>
                  <a:lnTo>
                    <a:pt x="11478" y="19729"/>
                  </a:lnTo>
                  <a:lnTo>
                    <a:pt x="11406" y="19734"/>
                  </a:lnTo>
                  <a:lnTo>
                    <a:pt x="11328" y="19731"/>
                  </a:lnTo>
                  <a:lnTo>
                    <a:pt x="11279" y="19729"/>
                  </a:lnTo>
                  <a:lnTo>
                    <a:pt x="11241" y="19761"/>
                  </a:lnTo>
                  <a:lnTo>
                    <a:pt x="11286" y="19817"/>
                  </a:lnTo>
                  <a:lnTo>
                    <a:pt x="11366" y="19862"/>
                  </a:lnTo>
                  <a:lnTo>
                    <a:pt x="11430" y="19870"/>
                  </a:lnTo>
                  <a:lnTo>
                    <a:pt x="11474" y="19844"/>
                  </a:lnTo>
                  <a:lnTo>
                    <a:pt x="11518" y="19819"/>
                  </a:lnTo>
                  <a:lnTo>
                    <a:pt x="11562" y="19794"/>
                  </a:lnTo>
                  <a:lnTo>
                    <a:pt x="11606" y="19768"/>
                  </a:lnTo>
                  <a:lnTo>
                    <a:pt x="11886" y="19607"/>
                  </a:lnTo>
                  <a:lnTo>
                    <a:pt x="12016" y="19532"/>
                  </a:lnTo>
                  <a:lnTo>
                    <a:pt x="12145" y="19457"/>
                  </a:lnTo>
                  <a:lnTo>
                    <a:pt x="12414" y="19300"/>
                  </a:lnTo>
                  <a:lnTo>
                    <a:pt x="12683" y="19141"/>
                  </a:lnTo>
                  <a:lnTo>
                    <a:pt x="12951" y="18983"/>
                  </a:lnTo>
                  <a:lnTo>
                    <a:pt x="13218" y="18823"/>
                  </a:lnTo>
                  <a:lnTo>
                    <a:pt x="13486" y="18662"/>
                  </a:lnTo>
                  <a:lnTo>
                    <a:pt x="13753" y="18501"/>
                  </a:lnTo>
                  <a:lnTo>
                    <a:pt x="14151" y="18258"/>
                  </a:lnTo>
                  <a:lnTo>
                    <a:pt x="14548" y="18013"/>
                  </a:lnTo>
                  <a:lnTo>
                    <a:pt x="14945" y="17765"/>
                  </a:lnTo>
                  <a:lnTo>
                    <a:pt x="15340" y="17517"/>
                  </a:lnTo>
                  <a:lnTo>
                    <a:pt x="15734" y="17266"/>
                  </a:lnTo>
                  <a:lnTo>
                    <a:pt x="16127" y="17014"/>
                  </a:lnTo>
                  <a:lnTo>
                    <a:pt x="16519" y="16760"/>
                  </a:lnTo>
                  <a:lnTo>
                    <a:pt x="16909" y="16504"/>
                  </a:lnTo>
                  <a:lnTo>
                    <a:pt x="17227" y="16293"/>
                  </a:lnTo>
                  <a:lnTo>
                    <a:pt x="17544" y="16081"/>
                  </a:lnTo>
                  <a:lnTo>
                    <a:pt x="17861" y="15869"/>
                  </a:lnTo>
                  <a:lnTo>
                    <a:pt x="18177" y="15654"/>
                  </a:lnTo>
                  <a:lnTo>
                    <a:pt x="18492" y="15438"/>
                  </a:lnTo>
                  <a:lnTo>
                    <a:pt x="18806" y="15223"/>
                  </a:lnTo>
                  <a:lnTo>
                    <a:pt x="18959" y="15116"/>
                  </a:lnTo>
                  <a:lnTo>
                    <a:pt x="19113" y="15008"/>
                  </a:lnTo>
                  <a:lnTo>
                    <a:pt x="19431" y="14786"/>
                  </a:lnTo>
                  <a:lnTo>
                    <a:pt x="19567" y="14690"/>
                  </a:lnTo>
                  <a:lnTo>
                    <a:pt x="19704" y="14593"/>
                  </a:lnTo>
                  <a:lnTo>
                    <a:pt x="19839" y="14497"/>
                  </a:lnTo>
                  <a:lnTo>
                    <a:pt x="19975" y="14400"/>
                  </a:lnTo>
                  <a:lnTo>
                    <a:pt x="20005" y="14378"/>
                  </a:lnTo>
                  <a:lnTo>
                    <a:pt x="20095" y="14533"/>
                  </a:lnTo>
                  <a:lnTo>
                    <a:pt x="20158" y="14642"/>
                  </a:lnTo>
                  <a:lnTo>
                    <a:pt x="20193" y="14700"/>
                  </a:lnTo>
                  <a:lnTo>
                    <a:pt x="20295" y="14876"/>
                  </a:lnTo>
                  <a:lnTo>
                    <a:pt x="20398" y="15052"/>
                  </a:lnTo>
                  <a:lnTo>
                    <a:pt x="20500" y="15227"/>
                  </a:lnTo>
                  <a:lnTo>
                    <a:pt x="20559" y="15329"/>
                  </a:lnTo>
                  <a:lnTo>
                    <a:pt x="20648" y="15482"/>
                  </a:lnTo>
                  <a:lnTo>
                    <a:pt x="20722" y="15610"/>
                  </a:lnTo>
                  <a:lnTo>
                    <a:pt x="20782" y="15714"/>
                  </a:lnTo>
                  <a:lnTo>
                    <a:pt x="20811" y="15764"/>
                  </a:lnTo>
                  <a:lnTo>
                    <a:pt x="20813" y="15763"/>
                  </a:lnTo>
                  <a:lnTo>
                    <a:pt x="20830" y="15741"/>
                  </a:lnTo>
                  <a:lnTo>
                    <a:pt x="20842" y="15715"/>
                  </a:lnTo>
                  <a:lnTo>
                    <a:pt x="20855" y="15703"/>
                  </a:lnTo>
                  <a:lnTo>
                    <a:pt x="20878" y="15717"/>
                  </a:lnTo>
                  <a:lnTo>
                    <a:pt x="20894" y="15685"/>
                  </a:lnTo>
                  <a:lnTo>
                    <a:pt x="20950" y="15653"/>
                  </a:lnTo>
                  <a:lnTo>
                    <a:pt x="20973" y="15628"/>
                  </a:lnTo>
                  <a:lnTo>
                    <a:pt x="20982" y="15592"/>
                  </a:lnTo>
                  <a:lnTo>
                    <a:pt x="20976" y="15554"/>
                  </a:lnTo>
                  <a:lnTo>
                    <a:pt x="20956" y="15521"/>
                  </a:lnTo>
                  <a:lnTo>
                    <a:pt x="20923" y="15500"/>
                  </a:lnTo>
                  <a:lnTo>
                    <a:pt x="20919" y="15410"/>
                  </a:lnTo>
                  <a:lnTo>
                    <a:pt x="20990" y="15440"/>
                  </a:lnTo>
                  <a:lnTo>
                    <a:pt x="21038" y="15412"/>
                  </a:lnTo>
                  <a:lnTo>
                    <a:pt x="21061" y="15346"/>
                  </a:lnTo>
                  <a:lnTo>
                    <a:pt x="21056" y="15267"/>
                  </a:lnTo>
                  <a:lnTo>
                    <a:pt x="21029" y="15245"/>
                  </a:lnTo>
                  <a:lnTo>
                    <a:pt x="21038" y="15219"/>
                  </a:lnTo>
                  <a:lnTo>
                    <a:pt x="21055" y="15189"/>
                  </a:lnTo>
                  <a:lnTo>
                    <a:pt x="21051" y="15152"/>
                  </a:lnTo>
                  <a:lnTo>
                    <a:pt x="21042" y="15137"/>
                  </a:lnTo>
                  <a:lnTo>
                    <a:pt x="21042" y="15116"/>
                  </a:lnTo>
                  <a:lnTo>
                    <a:pt x="21046" y="15089"/>
                  </a:lnTo>
                  <a:lnTo>
                    <a:pt x="21055" y="15064"/>
                  </a:lnTo>
                  <a:lnTo>
                    <a:pt x="21084" y="15026"/>
                  </a:lnTo>
                  <a:lnTo>
                    <a:pt x="21084" y="15001"/>
                  </a:lnTo>
                  <a:lnTo>
                    <a:pt x="21059" y="14938"/>
                  </a:lnTo>
                  <a:lnTo>
                    <a:pt x="21027" y="14867"/>
                  </a:lnTo>
                  <a:lnTo>
                    <a:pt x="21020" y="14840"/>
                  </a:lnTo>
                  <a:lnTo>
                    <a:pt x="21032" y="14819"/>
                  </a:lnTo>
                  <a:lnTo>
                    <a:pt x="21114" y="14759"/>
                  </a:lnTo>
                  <a:lnTo>
                    <a:pt x="21137" y="14724"/>
                  </a:lnTo>
                  <a:lnTo>
                    <a:pt x="21198" y="14515"/>
                  </a:lnTo>
                  <a:lnTo>
                    <a:pt x="21200" y="14483"/>
                  </a:lnTo>
                  <a:lnTo>
                    <a:pt x="21193" y="14458"/>
                  </a:lnTo>
                  <a:lnTo>
                    <a:pt x="21174" y="14406"/>
                  </a:lnTo>
                  <a:lnTo>
                    <a:pt x="21191" y="14389"/>
                  </a:lnTo>
                  <a:lnTo>
                    <a:pt x="21239" y="14391"/>
                  </a:lnTo>
                  <a:lnTo>
                    <a:pt x="21253" y="14366"/>
                  </a:lnTo>
                  <a:lnTo>
                    <a:pt x="21263" y="14323"/>
                  </a:lnTo>
                  <a:lnTo>
                    <a:pt x="21265" y="14273"/>
                  </a:lnTo>
                  <a:lnTo>
                    <a:pt x="21252" y="14228"/>
                  </a:lnTo>
                  <a:lnTo>
                    <a:pt x="21262" y="14209"/>
                  </a:lnTo>
                  <a:cubicBezTo>
                    <a:pt x="21262" y="14209"/>
                    <a:pt x="21359" y="14138"/>
                    <a:pt x="21359" y="14138"/>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8" name="Shape 28"/>
            <p:cNvSpPr/>
            <p:nvPr/>
          </p:nvSpPr>
          <p:spPr>
            <a:xfrm>
              <a:off x="8320086" y="5738880"/>
              <a:ext cx="418904" cy="359107"/>
            </a:xfrm>
            <a:custGeom>
              <a:avLst/>
              <a:gdLst/>
              <a:ahLst/>
              <a:cxnLst>
                <a:cxn ang="0">
                  <a:pos x="wd2" y="hd2"/>
                </a:cxn>
                <a:cxn ang="5400000">
                  <a:pos x="wd2" y="hd2"/>
                </a:cxn>
                <a:cxn ang="10800000">
                  <a:pos x="wd2" y="hd2"/>
                </a:cxn>
                <a:cxn ang="16200000">
                  <a:pos x="wd2" y="hd2"/>
                </a:cxn>
              </a:cxnLst>
              <a:rect l="0" t="0" r="r" b="b"/>
              <a:pathLst>
                <a:path w="21600" h="21600" extrusionOk="0">
                  <a:moveTo>
                    <a:pt x="21491" y="8440"/>
                  </a:moveTo>
                  <a:lnTo>
                    <a:pt x="21387" y="8429"/>
                  </a:lnTo>
                  <a:lnTo>
                    <a:pt x="21061" y="8495"/>
                  </a:lnTo>
                  <a:lnTo>
                    <a:pt x="20821" y="8465"/>
                  </a:lnTo>
                  <a:lnTo>
                    <a:pt x="20714" y="8489"/>
                  </a:lnTo>
                  <a:lnTo>
                    <a:pt x="20536" y="8580"/>
                  </a:lnTo>
                  <a:lnTo>
                    <a:pt x="20486" y="8623"/>
                  </a:lnTo>
                  <a:lnTo>
                    <a:pt x="20456" y="8675"/>
                  </a:lnTo>
                  <a:lnTo>
                    <a:pt x="20396" y="8830"/>
                  </a:lnTo>
                  <a:lnTo>
                    <a:pt x="20391" y="8866"/>
                  </a:lnTo>
                  <a:lnTo>
                    <a:pt x="20316" y="8838"/>
                  </a:lnTo>
                  <a:lnTo>
                    <a:pt x="20278" y="8817"/>
                  </a:lnTo>
                  <a:lnTo>
                    <a:pt x="20221" y="8751"/>
                  </a:lnTo>
                  <a:lnTo>
                    <a:pt x="20203" y="8797"/>
                  </a:lnTo>
                  <a:lnTo>
                    <a:pt x="20198" y="8863"/>
                  </a:lnTo>
                  <a:lnTo>
                    <a:pt x="20207" y="8893"/>
                  </a:lnTo>
                  <a:lnTo>
                    <a:pt x="20131" y="8961"/>
                  </a:lnTo>
                  <a:lnTo>
                    <a:pt x="20087" y="8960"/>
                  </a:lnTo>
                  <a:lnTo>
                    <a:pt x="20025" y="8893"/>
                  </a:lnTo>
                  <a:lnTo>
                    <a:pt x="20018" y="8807"/>
                  </a:lnTo>
                  <a:lnTo>
                    <a:pt x="19899" y="8758"/>
                  </a:lnTo>
                  <a:lnTo>
                    <a:pt x="19663" y="8731"/>
                  </a:lnTo>
                  <a:lnTo>
                    <a:pt x="19598" y="8745"/>
                  </a:lnTo>
                  <a:lnTo>
                    <a:pt x="19276" y="8957"/>
                  </a:lnTo>
                  <a:lnTo>
                    <a:pt x="19252" y="8986"/>
                  </a:lnTo>
                  <a:lnTo>
                    <a:pt x="19235" y="9021"/>
                  </a:lnTo>
                  <a:lnTo>
                    <a:pt x="19214" y="9050"/>
                  </a:lnTo>
                  <a:lnTo>
                    <a:pt x="19177" y="9070"/>
                  </a:lnTo>
                  <a:lnTo>
                    <a:pt x="19146" y="9067"/>
                  </a:lnTo>
                  <a:lnTo>
                    <a:pt x="19081" y="9033"/>
                  </a:lnTo>
                  <a:lnTo>
                    <a:pt x="19052" y="9033"/>
                  </a:lnTo>
                  <a:lnTo>
                    <a:pt x="18668" y="9245"/>
                  </a:lnTo>
                  <a:lnTo>
                    <a:pt x="18605" y="9314"/>
                  </a:lnTo>
                  <a:lnTo>
                    <a:pt x="18546" y="9434"/>
                  </a:lnTo>
                  <a:lnTo>
                    <a:pt x="18390" y="9093"/>
                  </a:lnTo>
                  <a:lnTo>
                    <a:pt x="18372" y="8959"/>
                  </a:lnTo>
                  <a:lnTo>
                    <a:pt x="18449" y="8858"/>
                  </a:lnTo>
                  <a:lnTo>
                    <a:pt x="18426" y="8749"/>
                  </a:lnTo>
                  <a:lnTo>
                    <a:pt x="18304" y="8588"/>
                  </a:lnTo>
                  <a:lnTo>
                    <a:pt x="18181" y="8522"/>
                  </a:lnTo>
                  <a:lnTo>
                    <a:pt x="18160" y="8698"/>
                  </a:lnTo>
                  <a:lnTo>
                    <a:pt x="18201" y="8746"/>
                  </a:lnTo>
                  <a:lnTo>
                    <a:pt x="18160" y="8795"/>
                  </a:lnTo>
                  <a:lnTo>
                    <a:pt x="18029" y="8885"/>
                  </a:lnTo>
                  <a:lnTo>
                    <a:pt x="17983" y="8982"/>
                  </a:lnTo>
                  <a:lnTo>
                    <a:pt x="17955" y="9022"/>
                  </a:lnTo>
                  <a:lnTo>
                    <a:pt x="17922" y="9021"/>
                  </a:lnTo>
                  <a:lnTo>
                    <a:pt x="17886" y="9014"/>
                  </a:lnTo>
                  <a:lnTo>
                    <a:pt x="17843" y="9028"/>
                  </a:lnTo>
                  <a:lnTo>
                    <a:pt x="17774" y="9077"/>
                  </a:lnTo>
                  <a:lnTo>
                    <a:pt x="17829" y="8986"/>
                  </a:lnTo>
                  <a:lnTo>
                    <a:pt x="17893" y="8939"/>
                  </a:lnTo>
                  <a:lnTo>
                    <a:pt x="17948" y="8880"/>
                  </a:lnTo>
                  <a:lnTo>
                    <a:pt x="17976" y="8756"/>
                  </a:lnTo>
                  <a:lnTo>
                    <a:pt x="17972" y="8653"/>
                  </a:lnTo>
                  <a:lnTo>
                    <a:pt x="17951" y="8553"/>
                  </a:lnTo>
                  <a:lnTo>
                    <a:pt x="17861" y="8320"/>
                  </a:lnTo>
                  <a:lnTo>
                    <a:pt x="17797" y="8234"/>
                  </a:lnTo>
                  <a:lnTo>
                    <a:pt x="17701" y="8168"/>
                  </a:lnTo>
                  <a:lnTo>
                    <a:pt x="17603" y="8125"/>
                  </a:lnTo>
                  <a:lnTo>
                    <a:pt x="17536" y="8107"/>
                  </a:lnTo>
                  <a:lnTo>
                    <a:pt x="17524" y="8123"/>
                  </a:lnTo>
                  <a:lnTo>
                    <a:pt x="17518" y="8152"/>
                  </a:lnTo>
                  <a:lnTo>
                    <a:pt x="17508" y="8181"/>
                  </a:lnTo>
                  <a:lnTo>
                    <a:pt x="17480" y="8193"/>
                  </a:lnTo>
                  <a:lnTo>
                    <a:pt x="17455" y="8181"/>
                  </a:lnTo>
                  <a:lnTo>
                    <a:pt x="17405" y="8138"/>
                  </a:lnTo>
                  <a:lnTo>
                    <a:pt x="17382" y="8138"/>
                  </a:lnTo>
                  <a:lnTo>
                    <a:pt x="17362" y="8132"/>
                  </a:lnTo>
                  <a:lnTo>
                    <a:pt x="17360" y="8100"/>
                  </a:lnTo>
                  <a:lnTo>
                    <a:pt x="17371" y="8057"/>
                  </a:lnTo>
                  <a:lnTo>
                    <a:pt x="17397" y="8025"/>
                  </a:lnTo>
                  <a:lnTo>
                    <a:pt x="17429" y="7941"/>
                  </a:lnTo>
                  <a:lnTo>
                    <a:pt x="17374" y="7826"/>
                  </a:lnTo>
                  <a:lnTo>
                    <a:pt x="17290" y="7728"/>
                  </a:lnTo>
                  <a:lnTo>
                    <a:pt x="17232" y="7694"/>
                  </a:lnTo>
                  <a:lnTo>
                    <a:pt x="17150" y="7673"/>
                  </a:lnTo>
                  <a:lnTo>
                    <a:pt x="17089" y="7550"/>
                  </a:lnTo>
                  <a:lnTo>
                    <a:pt x="17025" y="7290"/>
                  </a:lnTo>
                  <a:lnTo>
                    <a:pt x="16949" y="7049"/>
                  </a:lnTo>
                  <a:lnTo>
                    <a:pt x="16892" y="6924"/>
                  </a:lnTo>
                  <a:lnTo>
                    <a:pt x="16829" y="6845"/>
                  </a:lnTo>
                  <a:lnTo>
                    <a:pt x="16736" y="6809"/>
                  </a:lnTo>
                  <a:lnTo>
                    <a:pt x="16673" y="6835"/>
                  </a:lnTo>
                  <a:lnTo>
                    <a:pt x="16667" y="6913"/>
                  </a:lnTo>
                  <a:lnTo>
                    <a:pt x="16742" y="7027"/>
                  </a:lnTo>
                  <a:lnTo>
                    <a:pt x="16499" y="6967"/>
                  </a:lnTo>
                  <a:lnTo>
                    <a:pt x="16382" y="7007"/>
                  </a:lnTo>
                  <a:lnTo>
                    <a:pt x="16389" y="7179"/>
                  </a:lnTo>
                  <a:lnTo>
                    <a:pt x="16366" y="7194"/>
                  </a:lnTo>
                  <a:lnTo>
                    <a:pt x="16311" y="7036"/>
                  </a:lnTo>
                  <a:lnTo>
                    <a:pt x="16315" y="6909"/>
                  </a:lnTo>
                  <a:lnTo>
                    <a:pt x="16367" y="6819"/>
                  </a:lnTo>
                  <a:lnTo>
                    <a:pt x="16460" y="6766"/>
                  </a:lnTo>
                  <a:lnTo>
                    <a:pt x="16180" y="6630"/>
                  </a:lnTo>
                  <a:lnTo>
                    <a:pt x="16058" y="6546"/>
                  </a:lnTo>
                  <a:lnTo>
                    <a:pt x="15941" y="6430"/>
                  </a:lnTo>
                  <a:lnTo>
                    <a:pt x="15829" y="6299"/>
                  </a:lnTo>
                  <a:lnTo>
                    <a:pt x="15729" y="6150"/>
                  </a:lnTo>
                  <a:lnTo>
                    <a:pt x="15653" y="5976"/>
                  </a:lnTo>
                  <a:lnTo>
                    <a:pt x="15614" y="5771"/>
                  </a:lnTo>
                  <a:lnTo>
                    <a:pt x="15646" y="5397"/>
                  </a:lnTo>
                  <a:lnTo>
                    <a:pt x="15733" y="5236"/>
                  </a:lnTo>
                  <a:lnTo>
                    <a:pt x="15748" y="5163"/>
                  </a:lnTo>
                  <a:lnTo>
                    <a:pt x="15670" y="4979"/>
                  </a:lnTo>
                  <a:lnTo>
                    <a:pt x="15556" y="4842"/>
                  </a:lnTo>
                  <a:lnTo>
                    <a:pt x="15484" y="4712"/>
                  </a:lnTo>
                  <a:lnTo>
                    <a:pt x="15528" y="4547"/>
                  </a:lnTo>
                  <a:lnTo>
                    <a:pt x="15420" y="4551"/>
                  </a:lnTo>
                  <a:lnTo>
                    <a:pt x="15121" y="4694"/>
                  </a:lnTo>
                  <a:lnTo>
                    <a:pt x="15037" y="4781"/>
                  </a:lnTo>
                  <a:lnTo>
                    <a:pt x="15019" y="4851"/>
                  </a:lnTo>
                  <a:lnTo>
                    <a:pt x="15016" y="4923"/>
                  </a:lnTo>
                  <a:lnTo>
                    <a:pt x="15000" y="4992"/>
                  </a:lnTo>
                  <a:lnTo>
                    <a:pt x="14940" y="5049"/>
                  </a:lnTo>
                  <a:lnTo>
                    <a:pt x="14880" y="5045"/>
                  </a:lnTo>
                  <a:lnTo>
                    <a:pt x="14761" y="4930"/>
                  </a:lnTo>
                  <a:lnTo>
                    <a:pt x="14686" y="4926"/>
                  </a:lnTo>
                  <a:lnTo>
                    <a:pt x="14589" y="5011"/>
                  </a:lnTo>
                  <a:lnTo>
                    <a:pt x="14382" y="5413"/>
                  </a:lnTo>
                  <a:lnTo>
                    <a:pt x="14199" y="5568"/>
                  </a:lnTo>
                  <a:lnTo>
                    <a:pt x="14162" y="5548"/>
                  </a:lnTo>
                  <a:lnTo>
                    <a:pt x="14141" y="5464"/>
                  </a:lnTo>
                  <a:lnTo>
                    <a:pt x="14122" y="5354"/>
                  </a:lnTo>
                  <a:lnTo>
                    <a:pt x="14091" y="5262"/>
                  </a:lnTo>
                  <a:lnTo>
                    <a:pt x="13978" y="5425"/>
                  </a:lnTo>
                  <a:lnTo>
                    <a:pt x="13843" y="5509"/>
                  </a:lnTo>
                  <a:lnTo>
                    <a:pt x="13535" y="5627"/>
                  </a:lnTo>
                  <a:lnTo>
                    <a:pt x="13518" y="5584"/>
                  </a:lnTo>
                  <a:lnTo>
                    <a:pt x="13628" y="5478"/>
                  </a:lnTo>
                  <a:lnTo>
                    <a:pt x="14100" y="4426"/>
                  </a:lnTo>
                  <a:lnTo>
                    <a:pt x="14107" y="4278"/>
                  </a:lnTo>
                  <a:lnTo>
                    <a:pt x="14097" y="4169"/>
                  </a:lnTo>
                  <a:lnTo>
                    <a:pt x="14189" y="3998"/>
                  </a:lnTo>
                  <a:lnTo>
                    <a:pt x="14192" y="3817"/>
                  </a:lnTo>
                  <a:lnTo>
                    <a:pt x="14253" y="3726"/>
                  </a:lnTo>
                  <a:lnTo>
                    <a:pt x="14402" y="3611"/>
                  </a:lnTo>
                  <a:lnTo>
                    <a:pt x="14432" y="3534"/>
                  </a:lnTo>
                  <a:lnTo>
                    <a:pt x="14392" y="3419"/>
                  </a:lnTo>
                  <a:lnTo>
                    <a:pt x="14329" y="3302"/>
                  </a:lnTo>
                  <a:lnTo>
                    <a:pt x="14301" y="3218"/>
                  </a:lnTo>
                  <a:lnTo>
                    <a:pt x="14301" y="3090"/>
                  </a:lnTo>
                  <a:lnTo>
                    <a:pt x="14288" y="2964"/>
                  </a:lnTo>
                  <a:lnTo>
                    <a:pt x="14291" y="2851"/>
                  </a:lnTo>
                  <a:lnTo>
                    <a:pt x="14334" y="2756"/>
                  </a:lnTo>
                  <a:lnTo>
                    <a:pt x="14364" y="2801"/>
                  </a:lnTo>
                  <a:lnTo>
                    <a:pt x="14379" y="2859"/>
                  </a:lnTo>
                  <a:lnTo>
                    <a:pt x="14392" y="2928"/>
                  </a:lnTo>
                  <a:lnTo>
                    <a:pt x="14415" y="2994"/>
                  </a:lnTo>
                  <a:lnTo>
                    <a:pt x="14453" y="3052"/>
                  </a:lnTo>
                  <a:lnTo>
                    <a:pt x="14338" y="2605"/>
                  </a:lnTo>
                  <a:lnTo>
                    <a:pt x="14262" y="2154"/>
                  </a:lnTo>
                  <a:lnTo>
                    <a:pt x="14219" y="2250"/>
                  </a:lnTo>
                  <a:lnTo>
                    <a:pt x="14181" y="2312"/>
                  </a:lnTo>
                  <a:lnTo>
                    <a:pt x="14153" y="2378"/>
                  </a:lnTo>
                  <a:lnTo>
                    <a:pt x="14139" y="2493"/>
                  </a:lnTo>
                  <a:lnTo>
                    <a:pt x="14114" y="2382"/>
                  </a:lnTo>
                  <a:lnTo>
                    <a:pt x="14152" y="2112"/>
                  </a:lnTo>
                  <a:lnTo>
                    <a:pt x="14154" y="1954"/>
                  </a:lnTo>
                  <a:lnTo>
                    <a:pt x="14034" y="2023"/>
                  </a:lnTo>
                  <a:lnTo>
                    <a:pt x="14031" y="1891"/>
                  </a:lnTo>
                  <a:lnTo>
                    <a:pt x="14021" y="1855"/>
                  </a:lnTo>
                  <a:lnTo>
                    <a:pt x="14003" y="1805"/>
                  </a:lnTo>
                  <a:lnTo>
                    <a:pt x="13984" y="1730"/>
                  </a:lnTo>
                  <a:lnTo>
                    <a:pt x="13996" y="1679"/>
                  </a:lnTo>
                  <a:lnTo>
                    <a:pt x="14019" y="1641"/>
                  </a:lnTo>
                  <a:lnTo>
                    <a:pt x="14035" y="1602"/>
                  </a:lnTo>
                  <a:lnTo>
                    <a:pt x="14089" y="1327"/>
                  </a:lnTo>
                  <a:lnTo>
                    <a:pt x="14101" y="1200"/>
                  </a:lnTo>
                  <a:lnTo>
                    <a:pt x="14096" y="1038"/>
                  </a:lnTo>
                  <a:lnTo>
                    <a:pt x="14051" y="1025"/>
                  </a:lnTo>
                  <a:lnTo>
                    <a:pt x="14027" y="998"/>
                  </a:lnTo>
                  <a:lnTo>
                    <a:pt x="14025" y="958"/>
                  </a:lnTo>
                  <a:lnTo>
                    <a:pt x="14043" y="907"/>
                  </a:lnTo>
                  <a:lnTo>
                    <a:pt x="13982" y="861"/>
                  </a:lnTo>
                  <a:lnTo>
                    <a:pt x="13963" y="848"/>
                  </a:lnTo>
                  <a:lnTo>
                    <a:pt x="14014" y="775"/>
                  </a:lnTo>
                  <a:lnTo>
                    <a:pt x="14082" y="736"/>
                  </a:lnTo>
                  <a:lnTo>
                    <a:pt x="14129" y="683"/>
                  </a:lnTo>
                  <a:lnTo>
                    <a:pt x="14114" y="581"/>
                  </a:lnTo>
                  <a:lnTo>
                    <a:pt x="14153" y="555"/>
                  </a:lnTo>
                  <a:lnTo>
                    <a:pt x="14285" y="315"/>
                  </a:lnTo>
                  <a:lnTo>
                    <a:pt x="14317" y="224"/>
                  </a:lnTo>
                  <a:lnTo>
                    <a:pt x="14253" y="189"/>
                  </a:lnTo>
                  <a:lnTo>
                    <a:pt x="14071" y="136"/>
                  </a:lnTo>
                  <a:lnTo>
                    <a:pt x="14018" y="136"/>
                  </a:lnTo>
                  <a:lnTo>
                    <a:pt x="14003" y="153"/>
                  </a:lnTo>
                  <a:lnTo>
                    <a:pt x="13963" y="232"/>
                  </a:lnTo>
                  <a:lnTo>
                    <a:pt x="13956" y="272"/>
                  </a:lnTo>
                  <a:lnTo>
                    <a:pt x="13966" y="321"/>
                  </a:lnTo>
                  <a:lnTo>
                    <a:pt x="14012" y="397"/>
                  </a:lnTo>
                  <a:lnTo>
                    <a:pt x="14027" y="446"/>
                  </a:lnTo>
                  <a:lnTo>
                    <a:pt x="14037" y="453"/>
                  </a:lnTo>
                  <a:lnTo>
                    <a:pt x="14056" y="506"/>
                  </a:lnTo>
                  <a:lnTo>
                    <a:pt x="14051" y="561"/>
                  </a:lnTo>
                  <a:lnTo>
                    <a:pt x="13994" y="572"/>
                  </a:lnTo>
                  <a:lnTo>
                    <a:pt x="13966" y="545"/>
                  </a:lnTo>
                  <a:lnTo>
                    <a:pt x="13920" y="443"/>
                  </a:lnTo>
                  <a:lnTo>
                    <a:pt x="13896" y="411"/>
                  </a:lnTo>
                  <a:lnTo>
                    <a:pt x="13822" y="400"/>
                  </a:lnTo>
                  <a:lnTo>
                    <a:pt x="13681" y="464"/>
                  </a:lnTo>
                  <a:lnTo>
                    <a:pt x="13607" y="472"/>
                  </a:lnTo>
                  <a:lnTo>
                    <a:pt x="13589" y="430"/>
                  </a:lnTo>
                  <a:lnTo>
                    <a:pt x="13759" y="318"/>
                  </a:lnTo>
                  <a:lnTo>
                    <a:pt x="13801" y="218"/>
                  </a:lnTo>
                  <a:lnTo>
                    <a:pt x="13756" y="71"/>
                  </a:lnTo>
                  <a:lnTo>
                    <a:pt x="13667" y="0"/>
                  </a:lnTo>
                  <a:lnTo>
                    <a:pt x="13562" y="13"/>
                  </a:lnTo>
                  <a:lnTo>
                    <a:pt x="13458" y="69"/>
                  </a:lnTo>
                  <a:lnTo>
                    <a:pt x="13300" y="199"/>
                  </a:lnTo>
                  <a:lnTo>
                    <a:pt x="13064" y="489"/>
                  </a:lnTo>
                  <a:lnTo>
                    <a:pt x="12906" y="614"/>
                  </a:lnTo>
                  <a:lnTo>
                    <a:pt x="12846" y="687"/>
                  </a:lnTo>
                  <a:lnTo>
                    <a:pt x="12807" y="719"/>
                  </a:lnTo>
                  <a:lnTo>
                    <a:pt x="12811" y="538"/>
                  </a:lnTo>
                  <a:lnTo>
                    <a:pt x="12976" y="143"/>
                  </a:lnTo>
                  <a:lnTo>
                    <a:pt x="12791" y="189"/>
                  </a:lnTo>
                  <a:lnTo>
                    <a:pt x="12238" y="734"/>
                  </a:lnTo>
                  <a:lnTo>
                    <a:pt x="12074" y="1119"/>
                  </a:lnTo>
                  <a:lnTo>
                    <a:pt x="11854" y="1394"/>
                  </a:lnTo>
                  <a:lnTo>
                    <a:pt x="11741" y="1886"/>
                  </a:lnTo>
                  <a:lnTo>
                    <a:pt x="11659" y="2105"/>
                  </a:lnTo>
                  <a:lnTo>
                    <a:pt x="11595" y="2174"/>
                  </a:lnTo>
                  <a:lnTo>
                    <a:pt x="11365" y="2316"/>
                  </a:lnTo>
                  <a:lnTo>
                    <a:pt x="11302" y="2414"/>
                  </a:lnTo>
                  <a:lnTo>
                    <a:pt x="11283" y="2523"/>
                  </a:lnTo>
                  <a:lnTo>
                    <a:pt x="11266" y="2797"/>
                  </a:lnTo>
                  <a:lnTo>
                    <a:pt x="11207" y="2763"/>
                  </a:lnTo>
                  <a:lnTo>
                    <a:pt x="11149" y="2742"/>
                  </a:lnTo>
                  <a:lnTo>
                    <a:pt x="11099" y="2711"/>
                  </a:lnTo>
                  <a:lnTo>
                    <a:pt x="11065" y="2645"/>
                  </a:lnTo>
                  <a:lnTo>
                    <a:pt x="11082" y="2628"/>
                  </a:lnTo>
                  <a:lnTo>
                    <a:pt x="11168" y="2479"/>
                  </a:lnTo>
                  <a:lnTo>
                    <a:pt x="10985" y="2390"/>
                  </a:lnTo>
                  <a:lnTo>
                    <a:pt x="10903" y="2335"/>
                  </a:lnTo>
                  <a:lnTo>
                    <a:pt x="10823" y="2256"/>
                  </a:lnTo>
                  <a:lnTo>
                    <a:pt x="10334" y="1578"/>
                  </a:lnTo>
                  <a:lnTo>
                    <a:pt x="10143" y="1422"/>
                  </a:lnTo>
                  <a:lnTo>
                    <a:pt x="9925" y="1356"/>
                  </a:lnTo>
                  <a:lnTo>
                    <a:pt x="9733" y="1388"/>
                  </a:lnTo>
                  <a:lnTo>
                    <a:pt x="9356" y="1542"/>
                  </a:lnTo>
                  <a:lnTo>
                    <a:pt x="8508" y="1585"/>
                  </a:lnTo>
                  <a:lnTo>
                    <a:pt x="8394" y="1565"/>
                  </a:lnTo>
                  <a:lnTo>
                    <a:pt x="8338" y="1572"/>
                  </a:lnTo>
                  <a:lnTo>
                    <a:pt x="8282" y="1664"/>
                  </a:lnTo>
                  <a:lnTo>
                    <a:pt x="8237" y="1638"/>
                  </a:lnTo>
                  <a:lnTo>
                    <a:pt x="8187" y="1593"/>
                  </a:lnTo>
                  <a:lnTo>
                    <a:pt x="8149" y="1578"/>
                  </a:lnTo>
                  <a:lnTo>
                    <a:pt x="8052" y="1624"/>
                  </a:lnTo>
                  <a:lnTo>
                    <a:pt x="7939" y="1653"/>
                  </a:lnTo>
                  <a:lnTo>
                    <a:pt x="7824" y="1636"/>
                  </a:lnTo>
                  <a:lnTo>
                    <a:pt x="7719" y="1547"/>
                  </a:lnTo>
                  <a:lnTo>
                    <a:pt x="7672" y="1354"/>
                  </a:lnTo>
                  <a:lnTo>
                    <a:pt x="7552" y="1374"/>
                  </a:lnTo>
                  <a:lnTo>
                    <a:pt x="7049" y="1927"/>
                  </a:lnTo>
                  <a:lnTo>
                    <a:pt x="6992" y="2072"/>
                  </a:lnTo>
                  <a:lnTo>
                    <a:pt x="6922" y="2204"/>
                  </a:lnTo>
                  <a:lnTo>
                    <a:pt x="6681" y="2359"/>
                  </a:lnTo>
                  <a:lnTo>
                    <a:pt x="6573" y="2576"/>
                  </a:lnTo>
                  <a:lnTo>
                    <a:pt x="6511" y="2615"/>
                  </a:lnTo>
                  <a:lnTo>
                    <a:pt x="6370" y="2644"/>
                  </a:lnTo>
                  <a:lnTo>
                    <a:pt x="6263" y="2704"/>
                  </a:lnTo>
                  <a:lnTo>
                    <a:pt x="6202" y="2727"/>
                  </a:lnTo>
                  <a:lnTo>
                    <a:pt x="6163" y="2718"/>
                  </a:lnTo>
                  <a:lnTo>
                    <a:pt x="6160" y="2720"/>
                  </a:lnTo>
                  <a:lnTo>
                    <a:pt x="6074" y="2760"/>
                  </a:lnTo>
                  <a:lnTo>
                    <a:pt x="5997" y="2842"/>
                  </a:lnTo>
                  <a:lnTo>
                    <a:pt x="5936" y="2956"/>
                  </a:lnTo>
                  <a:lnTo>
                    <a:pt x="5902" y="3079"/>
                  </a:lnTo>
                  <a:lnTo>
                    <a:pt x="5910" y="3219"/>
                  </a:lnTo>
                  <a:lnTo>
                    <a:pt x="5962" y="3316"/>
                  </a:lnTo>
                  <a:lnTo>
                    <a:pt x="6022" y="3399"/>
                  </a:lnTo>
                  <a:lnTo>
                    <a:pt x="6049" y="3498"/>
                  </a:lnTo>
                  <a:lnTo>
                    <a:pt x="5998" y="3583"/>
                  </a:lnTo>
                  <a:lnTo>
                    <a:pt x="5888" y="3575"/>
                  </a:lnTo>
                  <a:lnTo>
                    <a:pt x="5766" y="3530"/>
                  </a:lnTo>
                  <a:lnTo>
                    <a:pt x="5683" y="3504"/>
                  </a:lnTo>
                  <a:lnTo>
                    <a:pt x="5607" y="3529"/>
                  </a:lnTo>
                  <a:lnTo>
                    <a:pt x="5534" y="3586"/>
                  </a:lnTo>
                  <a:lnTo>
                    <a:pt x="5471" y="3662"/>
                  </a:lnTo>
                  <a:lnTo>
                    <a:pt x="5423" y="3744"/>
                  </a:lnTo>
                  <a:lnTo>
                    <a:pt x="5401" y="3802"/>
                  </a:lnTo>
                  <a:lnTo>
                    <a:pt x="5383" y="3854"/>
                  </a:lnTo>
                  <a:lnTo>
                    <a:pt x="5359" y="3907"/>
                  </a:lnTo>
                  <a:lnTo>
                    <a:pt x="5323" y="3962"/>
                  </a:lnTo>
                  <a:lnTo>
                    <a:pt x="5279" y="4018"/>
                  </a:lnTo>
                  <a:lnTo>
                    <a:pt x="5233" y="4060"/>
                  </a:lnTo>
                  <a:lnTo>
                    <a:pt x="5181" y="4085"/>
                  </a:lnTo>
                  <a:lnTo>
                    <a:pt x="5116" y="4089"/>
                  </a:lnTo>
                  <a:lnTo>
                    <a:pt x="5053" y="4090"/>
                  </a:lnTo>
                  <a:lnTo>
                    <a:pt x="5010" y="4110"/>
                  </a:lnTo>
                  <a:lnTo>
                    <a:pt x="4973" y="4139"/>
                  </a:lnTo>
                  <a:lnTo>
                    <a:pt x="4924" y="4177"/>
                  </a:lnTo>
                  <a:lnTo>
                    <a:pt x="4866" y="4195"/>
                  </a:lnTo>
                  <a:lnTo>
                    <a:pt x="4803" y="4205"/>
                  </a:lnTo>
                  <a:lnTo>
                    <a:pt x="4747" y="4231"/>
                  </a:lnTo>
                  <a:lnTo>
                    <a:pt x="4716" y="4301"/>
                  </a:lnTo>
                  <a:lnTo>
                    <a:pt x="4727" y="4441"/>
                  </a:lnTo>
                  <a:lnTo>
                    <a:pt x="4751" y="4580"/>
                  </a:lnTo>
                  <a:lnTo>
                    <a:pt x="4731" y="4669"/>
                  </a:lnTo>
                  <a:lnTo>
                    <a:pt x="4610" y="4653"/>
                  </a:lnTo>
                  <a:lnTo>
                    <a:pt x="4579" y="4625"/>
                  </a:lnTo>
                  <a:lnTo>
                    <a:pt x="4551" y="4582"/>
                  </a:lnTo>
                  <a:lnTo>
                    <a:pt x="4522" y="4538"/>
                  </a:lnTo>
                  <a:lnTo>
                    <a:pt x="4490" y="4510"/>
                  </a:lnTo>
                  <a:lnTo>
                    <a:pt x="4453" y="4498"/>
                  </a:lnTo>
                  <a:lnTo>
                    <a:pt x="4417" y="4495"/>
                  </a:lnTo>
                  <a:lnTo>
                    <a:pt x="4383" y="4495"/>
                  </a:lnTo>
                  <a:lnTo>
                    <a:pt x="4348" y="4498"/>
                  </a:lnTo>
                  <a:lnTo>
                    <a:pt x="4285" y="4495"/>
                  </a:lnTo>
                  <a:lnTo>
                    <a:pt x="4221" y="4480"/>
                  </a:lnTo>
                  <a:lnTo>
                    <a:pt x="4157" y="4465"/>
                  </a:lnTo>
                  <a:lnTo>
                    <a:pt x="4093" y="4454"/>
                  </a:lnTo>
                  <a:lnTo>
                    <a:pt x="3990" y="4447"/>
                  </a:lnTo>
                  <a:lnTo>
                    <a:pt x="3897" y="4452"/>
                  </a:lnTo>
                  <a:lnTo>
                    <a:pt x="3805" y="4463"/>
                  </a:lnTo>
                  <a:lnTo>
                    <a:pt x="3709" y="4483"/>
                  </a:lnTo>
                  <a:lnTo>
                    <a:pt x="3650" y="4485"/>
                  </a:lnTo>
                  <a:lnTo>
                    <a:pt x="3627" y="4459"/>
                  </a:lnTo>
                  <a:lnTo>
                    <a:pt x="3618" y="4406"/>
                  </a:lnTo>
                  <a:lnTo>
                    <a:pt x="3595" y="4335"/>
                  </a:lnTo>
                  <a:lnTo>
                    <a:pt x="3574" y="4294"/>
                  </a:lnTo>
                  <a:lnTo>
                    <a:pt x="3537" y="4220"/>
                  </a:lnTo>
                  <a:lnTo>
                    <a:pt x="3503" y="4152"/>
                  </a:lnTo>
                  <a:lnTo>
                    <a:pt x="3485" y="4123"/>
                  </a:lnTo>
                  <a:lnTo>
                    <a:pt x="3433" y="4150"/>
                  </a:lnTo>
                  <a:lnTo>
                    <a:pt x="3221" y="4258"/>
                  </a:lnTo>
                  <a:lnTo>
                    <a:pt x="3010" y="4368"/>
                  </a:lnTo>
                  <a:lnTo>
                    <a:pt x="2798" y="4479"/>
                  </a:lnTo>
                  <a:lnTo>
                    <a:pt x="2587" y="4587"/>
                  </a:lnTo>
                  <a:lnTo>
                    <a:pt x="2374" y="4695"/>
                  </a:lnTo>
                  <a:lnTo>
                    <a:pt x="2163" y="4804"/>
                  </a:lnTo>
                  <a:lnTo>
                    <a:pt x="1950" y="4912"/>
                  </a:lnTo>
                  <a:lnTo>
                    <a:pt x="1739" y="5020"/>
                  </a:lnTo>
                  <a:lnTo>
                    <a:pt x="1758" y="5074"/>
                  </a:lnTo>
                  <a:lnTo>
                    <a:pt x="1778" y="5131"/>
                  </a:lnTo>
                  <a:lnTo>
                    <a:pt x="1799" y="5185"/>
                  </a:lnTo>
                  <a:lnTo>
                    <a:pt x="1818" y="5239"/>
                  </a:lnTo>
                  <a:lnTo>
                    <a:pt x="1840" y="5295"/>
                  </a:lnTo>
                  <a:lnTo>
                    <a:pt x="1860" y="5349"/>
                  </a:lnTo>
                  <a:lnTo>
                    <a:pt x="1879" y="5403"/>
                  </a:lnTo>
                  <a:lnTo>
                    <a:pt x="1899" y="5460"/>
                  </a:lnTo>
                  <a:lnTo>
                    <a:pt x="1784" y="5517"/>
                  </a:lnTo>
                  <a:lnTo>
                    <a:pt x="1668" y="5576"/>
                  </a:lnTo>
                  <a:lnTo>
                    <a:pt x="1552" y="5634"/>
                  </a:lnTo>
                  <a:lnTo>
                    <a:pt x="1436" y="5693"/>
                  </a:lnTo>
                  <a:lnTo>
                    <a:pt x="1321" y="5753"/>
                  </a:lnTo>
                  <a:lnTo>
                    <a:pt x="1206" y="5812"/>
                  </a:lnTo>
                  <a:lnTo>
                    <a:pt x="1089" y="5869"/>
                  </a:lnTo>
                  <a:lnTo>
                    <a:pt x="974" y="5926"/>
                  </a:lnTo>
                  <a:lnTo>
                    <a:pt x="1059" y="6165"/>
                  </a:lnTo>
                  <a:lnTo>
                    <a:pt x="1146" y="6402"/>
                  </a:lnTo>
                  <a:lnTo>
                    <a:pt x="1233" y="6639"/>
                  </a:lnTo>
                  <a:lnTo>
                    <a:pt x="1320" y="6878"/>
                  </a:lnTo>
                  <a:lnTo>
                    <a:pt x="1492" y="7352"/>
                  </a:lnTo>
                  <a:lnTo>
                    <a:pt x="1578" y="7589"/>
                  </a:lnTo>
                  <a:lnTo>
                    <a:pt x="1665" y="7826"/>
                  </a:lnTo>
                  <a:lnTo>
                    <a:pt x="1713" y="7961"/>
                  </a:lnTo>
                  <a:lnTo>
                    <a:pt x="1755" y="8091"/>
                  </a:lnTo>
                  <a:lnTo>
                    <a:pt x="1796" y="8294"/>
                  </a:lnTo>
                  <a:lnTo>
                    <a:pt x="1772" y="8471"/>
                  </a:lnTo>
                  <a:lnTo>
                    <a:pt x="1713" y="8634"/>
                  </a:lnTo>
                  <a:lnTo>
                    <a:pt x="1652" y="8795"/>
                  </a:lnTo>
                  <a:lnTo>
                    <a:pt x="1600" y="8978"/>
                  </a:lnTo>
                  <a:lnTo>
                    <a:pt x="1549" y="9174"/>
                  </a:lnTo>
                  <a:lnTo>
                    <a:pt x="1488" y="9358"/>
                  </a:lnTo>
                  <a:lnTo>
                    <a:pt x="1411" y="9508"/>
                  </a:lnTo>
                  <a:lnTo>
                    <a:pt x="1285" y="9683"/>
                  </a:lnTo>
                  <a:lnTo>
                    <a:pt x="1158" y="9857"/>
                  </a:lnTo>
                  <a:lnTo>
                    <a:pt x="1031" y="10032"/>
                  </a:lnTo>
                  <a:lnTo>
                    <a:pt x="904" y="10206"/>
                  </a:lnTo>
                  <a:lnTo>
                    <a:pt x="691" y="10451"/>
                  </a:lnTo>
                  <a:lnTo>
                    <a:pt x="462" y="10670"/>
                  </a:lnTo>
                  <a:lnTo>
                    <a:pt x="233" y="10892"/>
                  </a:lnTo>
                  <a:lnTo>
                    <a:pt x="27" y="11149"/>
                  </a:lnTo>
                  <a:lnTo>
                    <a:pt x="0" y="11189"/>
                  </a:lnTo>
                  <a:lnTo>
                    <a:pt x="0" y="11190"/>
                  </a:lnTo>
                  <a:lnTo>
                    <a:pt x="69" y="11312"/>
                  </a:lnTo>
                  <a:lnTo>
                    <a:pt x="177" y="11410"/>
                  </a:lnTo>
                  <a:lnTo>
                    <a:pt x="787" y="11550"/>
                  </a:lnTo>
                  <a:lnTo>
                    <a:pt x="846" y="11519"/>
                  </a:lnTo>
                  <a:lnTo>
                    <a:pt x="1196" y="11000"/>
                  </a:lnTo>
                  <a:lnTo>
                    <a:pt x="1336" y="10869"/>
                  </a:lnTo>
                  <a:lnTo>
                    <a:pt x="1514" y="10794"/>
                  </a:lnTo>
                  <a:lnTo>
                    <a:pt x="1597" y="10738"/>
                  </a:lnTo>
                  <a:lnTo>
                    <a:pt x="1641" y="10642"/>
                  </a:lnTo>
                  <a:lnTo>
                    <a:pt x="1671" y="10517"/>
                  </a:lnTo>
                  <a:lnTo>
                    <a:pt x="1722" y="10397"/>
                  </a:lnTo>
                  <a:lnTo>
                    <a:pt x="1846" y="10206"/>
                  </a:lnTo>
                  <a:lnTo>
                    <a:pt x="1912" y="10137"/>
                  </a:lnTo>
                  <a:lnTo>
                    <a:pt x="1998" y="10073"/>
                  </a:lnTo>
                  <a:lnTo>
                    <a:pt x="2092" y="10038"/>
                  </a:lnTo>
                  <a:lnTo>
                    <a:pt x="2236" y="10074"/>
                  </a:lnTo>
                  <a:lnTo>
                    <a:pt x="2277" y="10041"/>
                  </a:lnTo>
                  <a:lnTo>
                    <a:pt x="2311" y="9992"/>
                  </a:lnTo>
                  <a:lnTo>
                    <a:pt x="2389" y="9920"/>
                  </a:lnTo>
                  <a:lnTo>
                    <a:pt x="2385" y="9880"/>
                  </a:lnTo>
                  <a:lnTo>
                    <a:pt x="2359" y="9827"/>
                  </a:lnTo>
                  <a:lnTo>
                    <a:pt x="2341" y="9748"/>
                  </a:lnTo>
                  <a:lnTo>
                    <a:pt x="2392" y="9491"/>
                  </a:lnTo>
                  <a:lnTo>
                    <a:pt x="2541" y="9347"/>
                  </a:lnTo>
                  <a:lnTo>
                    <a:pt x="2747" y="9297"/>
                  </a:lnTo>
                  <a:lnTo>
                    <a:pt x="2966" y="9330"/>
                  </a:lnTo>
                  <a:lnTo>
                    <a:pt x="3031" y="9360"/>
                  </a:lnTo>
                  <a:lnTo>
                    <a:pt x="3191" y="9477"/>
                  </a:lnTo>
                  <a:lnTo>
                    <a:pt x="3244" y="9490"/>
                  </a:lnTo>
                  <a:lnTo>
                    <a:pt x="3370" y="9495"/>
                  </a:lnTo>
                  <a:lnTo>
                    <a:pt x="3433" y="9508"/>
                  </a:lnTo>
                  <a:lnTo>
                    <a:pt x="3748" y="9656"/>
                  </a:lnTo>
                  <a:lnTo>
                    <a:pt x="3963" y="9712"/>
                  </a:lnTo>
                  <a:lnTo>
                    <a:pt x="4131" y="9821"/>
                  </a:lnTo>
                  <a:lnTo>
                    <a:pt x="4189" y="9874"/>
                  </a:lnTo>
                  <a:lnTo>
                    <a:pt x="4233" y="9954"/>
                  </a:lnTo>
                  <a:lnTo>
                    <a:pt x="4277" y="9995"/>
                  </a:lnTo>
                  <a:lnTo>
                    <a:pt x="4494" y="10080"/>
                  </a:lnTo>
                  <a:lnTo>
                    <a:pt x="4669" y="10226"/>
                  </a:lnTo>
                  <a:lnTo>
                    <a:pt x="4746" y="10257"/>
                  </a:lnTo>
                  <a:lnTo>
                    <a:pt x="4930" y="10283"/>
                  </a:lnTo>
                  <a:lnTo>
                    <a:pt x="4964" y="10318"/>
                  </a:lnTo>
                  <a:lnTo>
                    <a:pt x="5068" y="10562"/>
                  </a:lnTo>
                  <a:lnTo>
                    <a:pt x="5391" y="11409"/>
                  </a:lnTo>
                  <a:lnTo>
                    <a:pt x="5713" y="12258"/>
                  </a:lnTo>
                  <a:lnTo>
                    <a:pt x="6035" y="13106"/>
                  </a:lnTo>
                  <a:lnTo>
                    <a:pt x="6354" y="13956"/>
                  </a:lnTo>
                  <a:lnTo>
                    <a:pt x="6676" y="14804"/>
                  </a:lnTo>
                  <a:lnTo>
                    <a:pt x="6996" y="15653"/>
                  </a:lnTo>
                  <a:lnTo>
                    <a:pt x="7315" y="16503"/>
                  </a:lnTo>
                  <a:lnTo>
                    <a:pt x="7635" y="17352"/>
                  </a:lnTo>
                  <a:lnTo>
                    <a:pt x="7664" y="17410"/>
                  </a:lnTo>
                  <a:lnTo>
                    <a:pt x="7704" y="17446"/>
                  </a:lnTo>
                  <a:lnTo>
                    <a:pt x="7752" y="17474"/>
                  </a:lnTo>
                  <a:lnTo>
                    <a:pt x="7799" y="17507"/>
                  </a:lnTo>
                  <a:lnTo>
                    <a:pt x="7826" y="17561"/>
                  </a:lnTo>
                  <a:lnTo>
                    <a:pt x="7819" y="17681"/>
                  </a:lnTo>
                  <a:lnTo>
                    <a:pt x="7787" y="17803"/>
                  </a:lnTo>
                  <a:lnTo>
                    <a:pt x="7777" y="17915"/>
                  </a:lnTo>
                  <a:lnTo>
                    <a:pt x="7839" y="18010"/>
                  </a:lnTo>
                  <a:lnTo>
                    <a:pt x="7940" y="18095"/>
                  </a:lnTo>
                  <a:lnTo>
                    <a:pt x="7982" y="18170"/>
                  </a:lnTo>
                  <a:lnTo>
                    <a:pt x="7984" y="18261"/>
                  </a:lnTo>
                  <a:lnTo>
                    <a:pt x="7970" y="18393"/>
                  </a:lnTo>
                  <a:lnTo>
                    <a:pt x="7966" y="18526"/>
                  </a:lnTo>
                  <a:lnTo>
                    <a:pt x="7983" y="18631"/>
                  </a:lnTo>
                  <a:lnTo>
                    <a:pt x="8123" y="18965"/>
                  </a:lnTo>
                  <a:lnTo>
                    <a:pt x="8178" y="19034"/>
                  </a:lnTo>
                  <a:lnTo>
                    <a:pt x="8248" y="19064"/>
                  </a:lnTo>
                  <a:lnTo>
                    <a:pt x="8363" y="19089"/>
                  </a:lnTo>
                  <a:lnTo>
                    <a:pt x="8417" y="19078"/>
                  </a:lnTo>
                  <a:lnTo>
                    <a:pt x="8432" y="19028"/>
                  </a:lnTo>
                  <a:lnTo>
                    <a:pt x="8433" y="18973"/>
                  </a:lnTo>
                  <a:lnTo>
                    <a:pt x="8458" y="18949"/>
                  </a:lnTo>
                  <a:lnTo>
                    <a:pt x="8512" y="18973"/>
                  </a:lnTo>
                  <a:lnTo>
                    <a:pt x="8560" y="19023"/>
                  </a:lnTo>
                  <a:lnTo>
                    <a:pt x="8606" y="19083"/>
                  </a:lnTo>
                  <a:lnTo>
                    <a:pt x="8682" y="19125"/>
                  </a:lnTo>
                  <a:lnTo>
                    <a:pt x="8831" y="19173"/>
                  </a:lnTo>
                  <a:lnTo>
                    <a:pt x="9064" y="19182"/>
                  </a:lnTo>
                  <a:lnTo>
                    <a:pt x="9289" y="19139"/>
                  </a:lnTo>
                  <a:lnTo>
                    <a:pt x="9456" y="19059"/>
                  </a:lnTo>
                  <a:lnTo>
                    <a:pt x="9560" y="18981"/>
                  </a:lnTo>
                  <a:lnTo>
                    <a:pt x="9661" y="18945"/>
                  </a:lnTo>
                  <a:lnTo>
                    <a:pt x="9757" y="18993"/>
                  </a:lnTo>
                  <a:lnTo>
                    <a:pt x="9859" y="19159"/>
                  </a:lnTo>
                  <a:lnTo>
                    <a:pt x="9926" y="19393"/>
                  </a:lnTo>
                  <a:lnTo>
                    <a:pt x="9890" y="19495"/>
                  </a:lnTo>
                  <a:lnTo>
                    <a:pt x="9834" y="19630"/>
                  </a:lnTo>
                  <a:lnTo>
                    <a:pt x="9775" y="19775"/>
                  </a:lnTo>
                  <a:lnTo>
                    <a:pt x="9902" y="19994"/>
                  </a:lnTo>
                  <a:lnTo>
                    <a:pt x="10256" y="20327"/>
                  </a:lnTo>
                  <a:lnTo>
                    <a:pt x="10319" y="20571"/>
                  </a:lnTo>
                  <a:lnTo>
                    <a:pt x="10302" y="20820"/>
                  </a:lnTo>
                  <a:lnTo>
                    <a:pt x="10307" y="20943"/>
                  </a:lnTo>
                  <a:lnTo>
                    <a:pt x="10327" y="21080"/>
                  </a:lnTo>
                  <a:lnTo>
                    <a:pt x="10378" y="21175"/>
                  </a:lnTo>
                  <a:lnTo>
                    <a:pt x="10608" y="21281"/>
                  </a:lnTo>
                  <a:lnTo>
                    <a:pt x="10844" y="21486"/>
                  </a:lnTo>
                  <a:lnTo>
                    <a:pt x="11033" y="21595"/>
                  </a:lnTo>
                  <a:lnTo>
                    <a:pt x="11197" y="21600"/>
                  </a:lnTo>
                  <a:lnTo>
                    <a:pt x="11287" y="21434"/>
                  </a:lnTo>
                  <a:lnTo>
                    <a:pt x="11285" y="21364"/>
                  </a:lnTo>
                  <a:lnTo>
                    <a:pt x="11266" y="21312"/>
                  </a:lnTo>
                  <a:lnTo>
                    <a:pt x="11256" y="21259"/>
                  </a:lnTo>
                  <a:lnTo>
                    <a:pt x="11275" y="21193"/>
                  </a:lnTo>
                  <a:lnTo>
                    <a:pt x="11314" y="21154"/>
                  </a:lnTo>
                  <a:lnTo>
                    <a:pt x="11367" y="21146"/>
                  </a:lnTo>
                  <a:lnTo>
                    <a:pt x="11476" y="21167"/>
                  </a:lnTo>
                  <a:lnTo>
                    <a:pt x="11548" y="21169"/>
                  </a:lnTo>
                  <a:lnTo>
                    <a:pt x="11541" y="21159"/>
                  </a:lnTo>
                  <a:lnTo>
                    <a:pt x="11546" y="21103"/>
                  </a:lnTo>
                  <a:lnTo>
                    <a:pt x="11589" y="21064"/>
                  </a:lnTo>
                  <a:lnTo>
                    <a:pt x="11648" y="21045"/>
                  </a:lnTo>
                  <a:lnTo>
                    <a:pt x="11603" y="20999"/>
                  </a:lnTo>
                  <a:lnTo>
                    <a:pt x="11553" y="20922"/>
                  </a:lnTo>
                  <a:lnTo>
                    <a:pt x="11504" y="20828"/>
                  </a:lnTo>
                  <a:lnTo>
                    <a:pt x="11469" y="20726"/>
                  </a:lnTo>
                  <a:lnTo>
                    <a:pt x="11527" y="20728"/>
                  </a:lnTo>
                  <a:lnTo>
                    <a:pt x="11577" y="20751"/>
                  </a:lnTo>
                  <a:lnTo>
                    <a:pt x="11617" y="20803"/>
                  </a:lnTo>
                  <a:lnTo>
                    <a:pt x="11649" y="20894"/>
                  </a:lnTo>
                  <a:lnTo>
                    <a:pt x="11685" y="20823"/>
                  </a:lnTo>
                  <a:lnTo>
                    <a:pt x="11718" y="20813"/>
                  </a:lnTo>
                  <a:lnTo>
                    <a:pt x="11753" y="20856"/>
                  </a:lnTo>
                  <a:lnTo>
                    <a:pt x="11833" y="21052"/>
                  </a:lnTo>
                  <a:lnTo>
                    <a:pt x="11871" y="21116"/>
                  </a:lnTo>
                  <a:lnTo>
                    <a:pt x="11918" y="21169"/>
                  </a:lnTo>
                  <a:lnTo>
                    <a:pt x="12166" y="21388"/>
                  </a:lnTo>
                  <a:lnTo>
                    <a:pt x="12278" y="21443"/>
                  </a:lnTo>
                  <a:lnTo>
                    <a:pt x="12388" y="21439"/>
                  </a:lnTo>
                  <a:lnTo>
                    <a:pt x="12305" y="21325"/>
                  </a:lnTo>
                  <a:lnTo>
                    <a:pt x="12270" y="21185"/>
                  </a:lnTo>
                  <a:lnTo>
                    <a:pt x="12255" y="21065"/>
                  </a:lnTo>
                  <a:lnTo>
                    <a:pt x="12229" y="21006"/>
                  </a:lnTo>
                  <a:lnTo>
                    <a:pt x="12261" y="20940"/>
                  </a:lnTo>
                  <a:lnTo>
                    <a:pt x="12323" y="20920"/>
                  </a:lnTo>
                  <a:lnTo>
                    <a:pt x="12384" y="20924"/>
                  </a:lnTo>
                  <a:lnTo>
                    <a:pt x="12413" y="20934"/>
                  </a:lnTo>
                  <a:lnTo>
                    <a:pt x="12400" y="20846"/>
                  </a:lnTo>
                  <a:lnTo>
                    <a:pt x="12413" y="20758"/>
                  </a:lnTo>
                  <a:lnTo>
                    <a:pt x="12447" y="20685"/>
                  </a:lnTo>
                  <a:lnTo>
                    <a:pt x="12495" y="20655"/>
                  </a:lnTo>
                  <a:lnTo>
                    <a:pt x="12541" y="20688"/>
                  </a:lnTo>
                  <a:lnTo>
                    <a:pt x="12605" y="20760"/>
                  </a:lnTo>
                  <a:lnTo>
                    <a:pt x="12677" y="20825"/>
                  </a:lnTo>
                  <a:lnTo>
                    <a:pt x="12753" y="20830"/>
                  </a:lnTo>
                  <a:lnTo>
                    <a:pt x="12805" y="20812"/>
                  </a:lnTo>
                  <a:lnTo>
                    <a:pt x="12873" y="20803"/>
                  </a:lnTo>
                  <a:lnTo>
                    <a:pt x="12939" y="20816"/>
                  </a:lnTo>
                  <a:lnTo>
                    <a:pt x="12989" y="20861"/>
                  </a:lnTo>
                  <a:lnTo>
                    <a:pt x="12937" y="20891"/>
                  </a:lnTo>
                  <a:lnTo>
                    <a:pt x="12865" y="20972"/>
                  </a:lnTo>
                  <a:lnTo>
                    <a:pt x="12818" y="21008"/>
                  </a:lnTo>
                  <a:lnTo>
                    <a:pt x="12791" y="21074"/>
                  </a:lnTo>
                  <a:lnTo>
                    <a:pt x="12837" y="21166"/>
                  </a:lnTo>
                  <a:lnTo>
                    <a:pt x="12997" y="21368"/>
                  </a:lnTo>
                  <a:lnTo>
                    <a:pt x="13047" y="21306"/>
                  </a:lnTo>
                  <a:lnTo>
                    <a:pt x="13109" y="21108"/>
                  </a:lnTo>
                  <a:lnTo>
                    <a:pt x="13156" y="21067"/>
                  </a:lnTo>
                  <a:lnTo>
                    <a:pt x="13208" y="21040"/>
                  </a:lnTo>
                  <a:lnTo>
                    <a:pt x="13235" y="20996"/>
                  </a:lnTo>
                  <a:lnTo>
                    <a:pt x="13212" y="20899"/>
                  </a:lnTo>
                  <a:lnTo>
                    <a:pt x="13309" y="20930"/>
                  </a:lnTo>
                  <a:lnTo>
                    <a:pt x="13325" y="21045"/>
                  </a:lnTo>
                  <a:lnTo>
                    <a:pt x="13322" y="21159"/>
                  </a:lnTo>
                  <a:lnTo>
                    <a:pt x="13366" y="21185"/>
                  </a:lnTo>
                  <a:lnTo>
                    <a:pt x="13447" y="21135"/>
                  </a:lnTo>
                  <a:lnTo>
                    <a:pt x="13514" y="21069"/>
                  </a:lnTo>
                  <a:lnTo>
                    <a:pt x="13544" y="20974"/>
                  </a:lnTo>
                  <a:lnTo>
                    <a:pt x="13521" y="20843"/>
                  </a:lnTo>
                  <a:lnTo>
                    <a:pt x="13553" y="20846"/>
                  </a:lnTo>
                  <a:lnTo>
                    <a:pt x="13589" y="20855"/>
                  </a:lnTo>
                  <a:lnTo>
                    <a:pt x="13578" y="20917"/>
                  </a:lnTo>
                  <a:lnTo>
                    <a:pt x="13684" y="20900"/>
                  </a:lnTo>
                  <a:lnTo>
                    <a:pt x="13780" y="20774"/>
                  </a:lnTo>
                  <a:lnTo>
                    <a:pt x="14051" y="20208"/>
                  </a:lnTo>
                  <a:lnTo>
                    <a:pt x="14072" y="20185"/>
                  </a:lnTo>
                  <a:lnTo>
                    <a:pt x="14153" y="20127"/>
                  </a:lnTo>
                  <a:lnTo>
                    <a:pt x="14195" y="20072"/>
                  </a:lnTo>
                  <a:lnTo>
                    <a:pt x="14230" y="19996"/>
                  </a:lnTo>
                  <a:lnTo>
                    <a:pt x="14440" y="20194"/>
                  </a:lnTo>
                  <a:lnTo>
                    <a:pt x="14455" y="20241"/>
                  </a:lnTo>
                  <a:lnTo>
                    <a:pt x="14449" y="20265"/>
                  </a:lnTo>
                  <a:lnTo>
                    <a:pt x="14463" y="20310"/>
                  </a:lnTo>
                  <a:lnTo>
                    <a:pt x="14499" y="20400"/>
                  </a:lnTo>
                  <a:lnTo>
                    <a:pt x="14524" y="20431"/>
                  </a:lnTo>
                  <a:lnTo>
                    <a:pt x="14552" y="20422"/>
                  </a:lnTo>
                  <a:lnTo>
                    <a:pt x="14595" y="20377"/>
                  </a:lnTo>
                  <a:lnTo>
                    <a:pt x="14628" y="20330"/>
                  </a:lnTo>
                  <a:lnTo>
                    <a:pt x="14658" y="20246"/>
                  </a:lnTo>
                  <a:lnTo>
                    <a:pt x="14695" y="20086"/>
                  </a:lnTo>
                  <a:lnTo>
                    <a:pt x="14731" y="20027"/>
                  </a:lnTo>
                  <a:lnTo>
                    <a:pt x="14779" y="20012"/>
                  </a:lnTo>
                  <a:lnTo>
                    <a:pt x="14809" y="19984"/>
                  </a:lnTo>
                  <a:lnTo>
                    <a:pt x="14786" y="19883"/>
                  </a:lnTo>
                  <a:lnTo>
                    <a:pt x="14798" y="19778"/>
                  </a:lnTo>
                  <a:lnTo>
                    <a:pt x="15001" y="19626"/>
                  </a:lnTo>
                  <a:lnTo>
                    <a:pt x="15063" y="19503"/>
                  </a:lnTo>
                  <a:lnTo>
                    <a:pt x="15045" y="19335"/>
                  </a:lnTo>
                  <a:lnTo>
                    <a:pt x="14955" y="19350"/>
                  </a:lnTo>
                  <a:lnTo>
                    <a:pt x="14838" y="19431"/>
                  </a:lnTo>
                  <a:lnTo>
                    <a:pt x="14746" y="19462"/>
                  </a:lnTo>
                  <a:lnTo>
                    <a:pt x="14774" y="19332"/>
                  </a:lnTo>
                  <a:lnTo>
                    <a:pt x="14875" y="19248"/>
                  </a:lnTo>
                  <a:lnTo>
                    <a:pt x="14995" y="19214"/>
                  </a:lnTo>
                  <a:lnTo>
                    <a:pt x="15079" y="19230"/>
                  </a:lnTo>
                  <a:lnTo>
                    <a:pt x="15208" y="19367"/>
                  </a:lnTo>
                  <a:lnTo>
                    <a:pt x="15275" y="19407"/>
                  </a:lnTo>
                  <a:lnTo>
                    <a:pt x="15265" y="19315"/>
                  </a:lnTo>
                  <a:lnTo>
                    <a:pt x="15279" y="19266"/>
                  </a:lnTo>
                  <a:lnTo>
                    <a:pt x="15391" y="19016"/>
                  </a:lnTo>
                  <a:lnTo>
                    <a:pt x="15357" y="18918"/>
                  </a:lnTo>
                  <a:lnTo>
                    <a:pt x="15404" y="18749"/>
                  </a:lnTo>
                  <a:lnTo>
                    <a:pt x="15484" y="18587"/>
                  </a:lnTo>
                  <a:lnTo>
                    <a:pt x="15557" y="18506"/>
                  </a:lnTo>
                  <a:lnTo>
                    <a:pt x="15477" y="18422"/>
                  </a:lnTo>
                  <a:lnTo>
                    <a:pt x="15411" y="18430"/>
                  </a:lnTo>
                  <a:lnTo>
                    <a:pt x="15342" y="18474"/>
                  </a:lnTo>
                  <a:lnTo>
                    <a:pt x="15258" y="18506"/>
                  </a:lnTo>
                  <a:lnTo>
                    <a:pt x="15199" y="18504"/>
                  </a:lnTo>
                  <a:lnTo>
                    <a:pt x="15138" y="18491"/>
                  </a:lnTo>
                  <a:lnTo>
                    <a:pt x="15076" y="18466"/>
                  </a:lnTo>
                  <a:lnTo>
                    <a:pt x="15016" y="18429"/>
                  </a:lnTo>
                  <a:lnTo>
                    <a:pt x="14899" y="18309"/>
                  </a:lnTo>
                  <a:lnTo>
                    <a:pt x="14877" y="18296"/>
                  </a:lnTo>
                  <a:lnTo>
                    <a:pt x="14895" y="18208"/>
                  </a:lnTo>
                  <a:lnTo>
                    <a:pt x="14952" y="18115"/>
                  </a:lnTo>
                  <a:lnTo>
                    <a:pt x="15085" y="17976"/>
                  </a:lnTo>
                  <a:lnTo>
                    <a:pt x="15114" y="17966"/>
                  </a:lnTo>
                  <a:lnTo>
                    <a:pt x="15178" y="17978"/>
                  </a:lnTo>
                  <a:lnTo>
                    <a:pt x="15198" y="17966"/>
                  </a:lnTo>
                  <a:lnTo>
                    <a:pt x="15207" y="17924"/>
                  </a:lnTo>
                  <a:lnTo>
                    <a:pt x="15196" y="17889"/>
                  </a:lnTo>
                  <a:lnTo>
                    <a:pt x="15182" y="17856"/>
                  </a:lnTo>
                  <a:lnTo>
                    <a:pt x="15177" y="17823"/>
                  </a:lnTo>
                  <a:lnTo>
                    <a:pt x="15180" y="17626"/>
                  </a:lnTo>
                  <a:lnTo>
                    <a:pt x="15167" y="17462"/>
                  </a:lnTo>
                  <a:lnTo>
                    <a:pt x="15241" y="17219"/>
                  </a:lnTo>
                  <a:lnTo>
                    <a:pt x="15245" y="17132"/>
                  </a:lnTo>
                  <a:lnTo>
                    <a:pt x="15242" y="17103"/>
                  </a:lnTo>
                  <a:lnTo>
                    <a:pt x="15271" y="17125"/>
                  </a:lnTo>
                  <a:lnTo>
                    <a:pt x="15310" y="17177"/>
                  </a:lnTo>
                  <a:lnTo>
                    <a:pt x="15342" y="17237"/>
                  </a:lnTo>
                  <a:lnTo>
                    <a:pt x="15399" y="17372"/>
                  </a:lnTo>
                  <a:lnTo>
                    <a:pt x="15423" y="17444"/>
                  </a:lnTo>
                  <a:lnTo>
                    <a:pt x="15430" y="17502"/>
                  </a:lnTo>
                  <a:lnTo>
                    <a:pt x="15383" y="17744"/>
                  </a:lnTo>
                  <a:lnTo>
                    <a:pt x="15151" y="18309"/>
                  </a:lnTo>
                  <a:lnTo>
                    <a:pt x="15566" y="18294"/>
                  </a:lnTo>
                  <a:lnTo>
                    <a:pt x="15673" y="18336"/>
                  </a:lnTo>
                  <a:lnTo>
                    <a:pt x="15785" y="18481"/>
                  </a:lnTo>
                  <a:lnTo>
                    <a:pt x="15857" y="18554"/>
                  </a:lnTo>
                  <a:lnTo>
                    <a:pt x="15925" y="18565"/>
                  </a:lnTo>
                  <a:lnTo>
                    <a:pt x="16006" y="18537"/>
                  </a:lnTo>
                  <a:lnTo>
                    <a:pt x="16141" y="18530"/>
                  </a:lnTo>
                  <a:lnTo>
                    <a:pt x="16220" y="18509"/>
                  </a:lnTo>
                  <a:lnTo>
                    <a:pt x="16287" y="18445"/>
                  </a:lnTo>
                  <a:lnTo>
                    <a:pt x="16369" y="18254"/>
                  </a:lnTo>
                  <a:lnTo>
                    <a:pt x="16444" y="18147"/>
                  </a:lnTo>
                  <a:lnTo>
                    <a:pt x="16481" y="17986"/>
                  </a:lnTo>
                  <a:lnTo>
                    <a:pt x="16509" y="17935"/>
                  </a:lnTo>
                  <a:lnTo>
                    <a:pt x="16556" y="17932"/>
                  </a:lnTo>
                  <a:lnTo>
                    <a:pt x="16667" y="17982"/>
                  </a:lnTo>
                  <a:lnTo>
                    <a:pt x="16707" y="17982"/>
                  </a:lnTo>
                  <a:lnTo>
                    <a:pt x="16756" y="17887"/>
                  </a:lnTo>
                  <a:lnTo>
                    <a:pt x="16806" y="17615"/>
                  </a:lnTo>
                  <a:lnTo>
                    <a:pt x="16917" y="17484"/>
                  </a:lnTo>
                  <a:lnTo>
                    <a:pt x="16988" y="17306"/>
                  </a:lnTo>
                  <a:lnTo>
                    <a:pt x="17018" y="17267"/>
                  </a:lnTo>
                  <a:lnTo>
                    <a:pt x="17211" y="17090"/>
                  </a:lnTo>
                  <a:lnTo>
                    <a:pt x="17252" y="17033"/>
                  </a:lnTo>
                  <a:lnTo>
                    <a:pt x="17254" y="16972"/>
                  </a:lnTo>
                  <a:lnTo>
                    <a:pt x="17238" y="16900"/>
                  </a:lnTo>
                  <a:lnTo>
                    <a:pt x="17240" y="16823"/>
                  </a:lnTo>
                  <a:lnTo>
                    <a:pt x="17258" y="16761"/>
                  </a:lnTo>
                  <a:lnTo>
                    <a:pt x="17350" y="16656"/>
                  </a:lnTo>
                  <a:lnTo>
                    <a:pt x="17764" y="15756"/>
                  </a:lnTo>
                  <a:lnTo>
                    <a:pt x="18107" y="15171"/>
                  </a:lnTo>
                  <a:lnTo>
                    <a:pt x="18542" y="14620"/>
                  </a:lnTo>
                  <a:lnTo>
                    <a:pt x="18608" y="14564"/>
                  </a:lnTo>
                  <a:lnTo>
                    <a:pt x="18668" y="14483"/>
                  </a:lnTo>
                  <a:lnTo>
                    <a:pt x="18729" y="14071"/>
                  </a:lnTo>
                  <a:lnTo>
                    <a:pt x="18767" y="13962"/>
                  </a:lnTo>
                  <a:lnTo>
                    <a:pt x="18817" y="13868"/>
                  </a:lnTo>
                  <a:lnTo>
                    <a:pt x="18883" y="13789"/>
                  </a:lnTo>
                  <a:lnTo>
                    <a:pt x="19105" y="13634"/>
                  </a:lnTo>
                  <a:lnTo>
                    <a:pt x="19150" y="13623"/>
                  </a:lnTo>
                  <a:lnTo>
                    <a:pt x="19212" y="13651"/>
                  </a:lnTo>
                  <a:lnTo>
                    <a:pt x="19251" y="13695"/>
                  </a:lnTo>
                  <a:lnTo>
                    <a:pt x="19284" y="13719"/>
                  </a:lnTo>
                  <a:lnTo>
                    <a:pt x="19328" y="13685"/>
                  </a:lnTo>
                  <a:lnTo>
                    <a:pt x="19349" y="13570"/>
                  </a:lnTo>
                  <a:lnTo>
                    <a:pt x="19333" y="13227"/>
                  </a:lnTo>
                  <a:lnTo>
                    <a:pt x="19362" y="13136"/>
                  </a:lnTo>
                  <a:lnTo>
                    <a:pt x="19369" y="13087"/>
                  </a:lnTo>
                  <a:lnTo>
                    <a:pt x="19341" y="12897"/>
                  </a:lnTo>
                  <a:lnTo>
                    <a:pt x="19345" y="12829"/>
                  </a:lnTo>
                  <a:lnTo>
                    <a:pt x="19388" y="12790"/>
                  </a:lnTo>
                  <a:lnTo>
                    <a:pt x="19484" y="12779"/>
                  </a:lnTo>
                  <a:lnTo>
                    <a:pt x="19517" y="12731"/>
                  </a:lnTo>
                  <a:lnTo>
                    <a:pt x="19472" y="12709"/>
                  </a:lnTo>
                  <a:lnTo>
                    <a:pt x="19373" y="12647"/>
                  </a:lnTo>
                  <a:lnTo>
                    <a:pt x="19326" y="12630"/>
                  </a:lnTo>
                  <a:lnTo>
                    <a:pt x="19365" y="12407"/>
                  </a:lnTo>
                  <a:lnTo>
                    <a:pt x="19425" y="12196"/>
                  </a:lnTo>
                  <a:lnTo>
                    <a:pt x="19461" y="11980"/>
                  </a:lnTo>
                  <a:lnTo>
                    <a:pt x="19418" y="11735"/>
                  </a:lnTo>
                  <a:lnTo>
                    <a:pt x="19366" y="11672"/>
                  </a:lnTo>
                  <a:lnTo>
                    <a:pt x="19239" y="11606"/>
                  </a:lnTo>
                  <a:lnTo>
                    <a:pt x="19169" y="11557"/>
                  </a:lnTo>
                  <a:lnTo>
                    <a:pt x="19049" y="11398"/>
                  </a:lnTo>
                  <a:lnTo>
                    <a:pt x="18982" y="11333"/>
                  </a:lnTo>
                  <a:lnTo>
                    <a:pt x="18909" y="11333"/>
                  </a:lnTo>
                  <a:lnTo>
                    <a:pt x="18887" y="11327"/>
                  </a:lnTo>
                  <a:lnTo>
                    <a:pt x="18831" y="11268"/>
                  </a:lnTo>
                  <a:lnTo>
                    <a:pt x="18801" y="11241"/>
                  </a:lnTo>
                  <a:lnTo>
                    <a:pt x="18669" y="11180"/>
                  </a:lnTo>
                  <a:lnTo>
                    <a:pt x="18603" y="11133"/>
                  </a:lnTo>
                  <a:lnTo>
                    <a:pt x="18567" y="11086"/>
                  </a:lnTo>
                  <a:lnTo>
                    <a:pt x="18549" y="11021"/>
                  </a:lnTo>
                  <a:lnTo>
                    <a:pt x="18545" y="10909"/>
                  </a:lnTo>
                  <a:lnTo>
                    <a:pt x="18455" y="10831"/>
                  </a:lnTo>
                  <a:lnTo>
                    <a:pt x="18165" y="10704"/>
                  </a:lnTo>
                  <a:lnTo>
                    <a:pt x="18216" y="10655"/>
                  </a:lnTo>
                  <a:lnTo>
                    <a:pt x="18323" y="10678"/>
                  </a:lnTo>
                  <a:lnTo>
                    <a:pt x="18444" y="10739"/>
                  </a:lnTo>
                  <a:lnTo>
                    <a:pt x="18534" y="10810"/>
                  </a:lnTo>
                  <a:lnTo>
                    <a:pt x="18576" y="10864"/>
                  </a:lnTo>
                  <a:lnTo>
                    <a:pt x="18612" y="10927"/>
                  </a:lnTo>
                  <a:lnTo>
                    <a:pt x="18673" y="11075"/>
                  </a:lnTo>
                  <a:lnTo>
                    <a:pt x="18713" y="11135"/>
                  </a:lnTo>
                  <a:lnTo>
                    <a:pt x="18764" y="11165"/>
                  </a:lnTo>
                  <a:lnTo>
                    <a:pt x="18871" y="11202"/>
                  </a:lnTo>
                  <a:lnTo>
                    <a:pt x="18978" y="11264"/>
                  </a:lnTo>
                  <a:lnTo>
                    <a:pt x="19356" y="11579"/>
                  </a:lnTo>
                  <a:lnTo>
                    <a:pt x="19415" y="11598"/>
                  </a:lnTo>
                  <a:lnTo>
                    <a:pt x="19447" y="11543"/>
                  </a:lnTo>
                  <a:lnTo>
                    <a:pt x="19460" y="11391"/>
                  </a:lnTo>
                  <a:lnTo>
                    <a:pt x="19516" y="11579"/>
                  </a:lnTo>
                  <a:lnTo>
                    <a:pt x="19545" y="11656"/>
                  </a:lnTo>
                  <a:lnTo>
                    <a:pt x="19599" y="11737"/>
                  </a:lnTo>
                  <a:lnTo>
                    <a:pt x="19647" y="11766"/>
                  </a:lnTo>
                  <a:lnTo>
                    <a:pt x="19780" y="11806"/>
                  </a:lnTo>
                  <a:lnTo>
                    <a:pt x="19822" y="11844"/>
                  </a:lnTo>
                  <a:lnTo>
                    <a:pt x="19861" y="11998"/>
                  </a:lnTo>
                  <a:lnTo>
                    <a:pt x="19885" y="12197"/>
                  </a:lnTo>
                  <a:lnTo>
                    <a:pt x="19881" y="12382"/>
                  </a:lnTo>
                  <a:lnTo>
                    <a:pt x="19839" y="12490"/>
                  </a:lnTo>
                  <a:lnTo>
                    <a:pt x="19904" y="12505"/>
                  </a:lnTo>
                  <a:lnTo>
                    <a:pt x="19980" y="12494"/>
                  </a:lnTo>
                  <a:lnTo>
                    <a:pt x="20046" y="12452"/>
                  </a:lnTo>
                  <a:lnTo>
                    <a:pt x="20080" y="12380"/>
                  </a:lnTo>
                  <a:lnTo>
                    <a:pt x="20065" y="12283"/>
                  </a:lnTo>
                  <a:lnTo>
                    <a:pt x="20035" y="12170"/>
                  </a:lnTo>
                  <a:lnTo>
                    <a:pt x="20026" y="12066"/>
                  </a:lnTo>
                  <a:lnTo>
                    <a:pt x="20073" y="11992"/>
                  </a:lnTo>
                  <a:lnTo>
                    <a:pt x="20138" y="11859"/>
                  </a:lnTo>
                  <a:lnTo>
                    <a:pt x="20176" y="11408"/>
                  </a:lnTo>
                  <a:lnTo>
                    <a:pt x="20245" y="11259"/>
                  </a:lnTo>
                  <a:lnTo>
                    <a:pt x="20226" y="11213"/>
                  </a:lnTo>
                  <a:lnTo>
                    <a:pt x="20158" y="11253"/>
                  </a:lnTo>
                  <a:lnTo>
                    <a:pt x="20114" y="11218"/>
                  </a:lnTo>
                  <a:lnTo>
                    <a:pt x="20106" y="11153"/>
                  </a:lnTo>
                  <a:lnTo>
                    <a:pt x="20147" y="11099"/>
                  </a:lnTo>
                  <a:lnTo>
                    <a:pt x="20201" y="11097"/>
                  </a:lnTo>
                  <a:lnTo>
                    <a:pt x="20266" y="11116"/>
                  </a:lnTo>
                  <a:lnTo>
                    <a:pt x="20517" y="11248"/>
                  </a:lnTo>
                  <a:lnTo>
                    <a:pt x="20544" y="11281"/>
                  </a:lnTo>
                  <a:lnTo>
                    <a:pt x="20544" y="11279"/>
                  </a:lnTo>
                  <a:lnTo>
                    <a:pt x="20554" y="11207"/>
                  </a:lnTo>
                  <a:lnTo>
                    <a:pt x="20544" y="11119"/>
                  </a:lnTo>
                  <a:lnTo>
                    <a:pt x="20531" y="11026"/>
                  </a:lnTo>
                  <a:lnTo>
                    <a:pt x="20529" y="10936"/>
                  </a:lnTo>
                  <a:lnTo>
                    <a:pt x="20550" y="10830"/>
                  </a:lnTo>
                  <a:lnTo>
                    <a:pt x="20581" y="10731"/>
                  </a:lnTo>
                  <a:lnTo>
                    <a:pt x="20605" y="10627"/>
                  </a:lnTo>
                  <a:lnTo>
                    <a:pt x="20606" y="10506"/>
                  </a:lnTo>
                  <a:lnTo>
                    <a:pt x="20601" y="10364"/>
                  </a:lnTo>
                  <a:lnTo>
                    <a:pt x="20620" y="10247"/>
                  </a:lnTo>
                  <a:lnTo>
                    <a:pt x="20663" y="10153"/>
                  </a:lnTo>
                  <a:lnTo>
                    <a:pt x="20729" y="10086"/>
                  </a:lnTo>
                  <a:lnTo>
                    <a:pt x="20804" y="10053"/>
                  </a:lnTo>
                  <a:lnTo>
                    <a:pt x="20902" y="10012"/>
                  </a:lnTo>
                  <a:lnTo>
                    <a:pt x="20969" y="9942"/>
                  </a:lnTo>
                  <a:lnTo>
                    <a:pt x="20960" y="9831"/>
                  </a:lnTo>
                  <a:lnTo>
                    <a:pt x="20960" y="9829"/>
                  </a:lnTo>
                  <a:lnTo>
                    <a:pt x="20903" y="9789"/>
                  </a:lnTo>
                  <a:lnTo>
                    <a:pt x="20738" y="9723"/>
                  </a:lnTo>
                  <a:lnTo>
                    <a:pt x="20678" y="9679"/>
                  </a:lnTo>
                  <a:lnTo>
                    <a:pt x="20716" y="9626"/>
                  </a:lnTo>
                  <a:lnTo>
                    <a:pt x="20707" y="9570"/>
                  </a:lnTo>
                  <a:lnTo>
                    <a:pt x="20684" y="9515"/>
                  </a:lnTo>
                  <a:lnTo>
                    <a:pt x="20681" y="9465"/>
                  </a:lnTo>
                  <a:lnTo>
                    <a:pt x="20708" y="9436"/>
                  </a:lnTo>
                  <a:lnTo>
                    <a:pt x="21275" y="9133"/>
                  </a:lnTo>
                  <a:lnTo>
                    <a:pt x="21308" y="9100"/>
                  </a:lnTo>
                  <a:lnTo>
                    <a:pt x="21326" y="9044"/>
                  </a:lnTo>
                  <a:lnTo>
                    <a:pt x="21347" y="8898"/>
                  </a:lnTo>
                  <a:lnTo>
                    <a:pt x="21358" y="8858"/>
                  </a:lnTo>
                  <a:lnTo>
                    <a:pt x="21507" y="8718"/>
                  </a:lnTo>
                  <a:lnTo>
                    <a:pt x="21567" y="8639"/>
                  </a:lnTo>
                  <a:lnTo>
                    <a:pt x="21600" y="8497"/>
                  </a:lnTo>
                  <a:cubicBezTo>
                    <a:pt x="21600" y="8497"/>
                    <a:pt x="21491" y="8440"/>
                    <a:pt x="21491" y="8440"/>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9" name="Shape 29"/>
            <p:cNvSpPr/>
            <p:nvPr/>
          </p:nvSpPr>
          <p:spPr>
            <a:xfrm>
              <a:off x="5904020" y="4942072"/>
              <a:ext cx="808475" cy="1244965"/>
            </a:xfrm>
            <a:custGeom>
              <a:avLst/>
              <a:gdLst/>
              <a:ahLst/>
              <a:cxnLst>
                <a:cxn ang="0">
                  <a:pos x="wd2" y="hd2"/>
                </a:cxn>
                <a:cxn ang="5400000">
                  <a:pos x="wd2" y="hd2"/>
                </a:cxn>
                <a:cxn ang="10800000">
                  <a:pos x="wd2" y="hd2"/>
                </a:cxn>
                <a:cxn ang="16200000">
                  <a:pos x="wd2" y="hd2"/>
                </a:cxn>
              </a:cxnLst>
              <a:rect l="0" t="0" r="r" b="b"/>
              <a:pathLst>
                <a:path w="21600" h="21600" extrusionOk="0">
                  <a:moveTo>
                    <a:pt x="21600" y="5430"/>
                  </a:moveTo>
                  <a:lnTo>
                    <a:pt x="21216" y="5805"/>
                  </a:lnTo>
                  <a:lnTo>
                    <a:pt x="20874" y="6140"/>
                  </a:lnTo>
                  <a:lnTo>
                    <a:pt x="20529" y="6475"/>
                  </a:lnTo>
                  <a:lnTo>
                    <a:pt x="20182" y="6813"/>
                  </a:lnTo>
                  <a:lnTo>
                    <a:pt x="19690" y="7292"/>
                  </a:lnTo>
                  <a:lnTo>
                    <a:pt x="19191" y="7771"/>
                  </a:lnTo>
                  <a:lnTo>
                    <a:pt x="18688" y="8253"/>
                  </a:lnTo>
                  <a:lnTo>
                    <a:pt x="18180" y="8736"/>
                  </a:lnTo>
                  <a:lnTo>
                    <a:pt x="17727" y="9171"/>
                  </a:lnTo>
                  <a:lnTo>
                    <a:pt x="17272" y="9611"/>
                  </a:lnTo>
                  <a:lnTo>
                    <a:pt x="16814" y="10054"/>
                  </a:lnTo>
                  <a:lnTo>
                    <a:pt x="16353" y="10498"/>
                  </a:lnTo>
                  <a:lnTo>
                    <a:pt x="16094" y="10748"/>
                  </a:lnTo>
                  <a:lnTo>
                    <a:pt x="15834" y="10999"/>
                  </a:lnTo>
                  <a:lnTo>
                    <a:pt x="15573" y="11249"/>
                  </a:lnTo>
                  <a:lnTo>
                    <a:pt x="15310" y="11501"/>
                  </a:lnTo>
                  <a:lnTo>
                    <a:pt x="15130" y="11676"/>
                  </a:lnTo>
                  <a:lnTo>
                    <a:pt x="14951" y="11852"/>
                  </a:lnTo>
                  <a:lnTo>
                    <a:pt x="14766" y="12024"/>
                  </a:lnTo>
                  <a:lnTo>
                    <a:pt x="14573" y="12185"/>
                  </a:lnTo>
                  <a:lnTo>
                    <a:pt x="14189" y="12478"/>
                  </a:lnTo>
                  <a:lnTo>
                    <a:pt x="13801" y="12770"/>
                  </a:lnTo>
                  <a:lnTo>
                    <a:pt x="13412" y="13062"/>
                  </a:lnTo>
                  <a:lnTo>
                    <a:pt x="13019" y="13353"/>
                  </a:lnTo>
                  <a:lnTo>
                    <a:pt x="12931" y="13418"/>
                  </a:lnTo>
                  <a:lnTo>
                    <a:pt x="12844" y="13482"/>
                  </a:lnTo>
                  <a:lnTo>
                    <a:pt x="12756" y="13546"/>
                  </a:lnTo>
                  <a:lnTo>
                    <a:pt x="12669" y="13612"/>
                  </a:lnTo>
                  <a:lnTo>
                    <a:pt x="12573" y="13684"/>
                  </a:lnTo>
                  <a:lnTo>
                    <a:pt x="12476" y="13757"/>
                  </a:lnTo>
                  <a:lnTo>
                    <a:pt x="12379" y="13830"/>
                  </a:lnTo>
                  <a:lnTo>
                    <a:pt x="12283" y="13902"/>
                  </a:lnTo>
                  <a:lnTo>
                    <a:pt x="12223" y="13953"/>
                  </a:lnTo>
                  <a:lnTo>
                    <a:pt x="12234" y="14059"/>
                  </a:lnTo>
                  <a:lnTo>
                    <a:pt x="12311" y="14825"/>
                  </a:lnTo>
                  <a:lnTo>
                    <a:pt x="12388" y="15591"/>
                  </a:lnTo>
                  <a:lnTo>
                    <a:pt x="12465" y="16358"/>
                  </a:lnTo>
                  <a:lnTo>
                    <a:pt x="12542" y="17124"/>
                  </a:lnTo>
                  <a:lnTo>
                    <a:pt x="12600" y="17710"/>
                  </a:lnTo>
                  <a:lnTo>
                    <a:pt x="12658" y="18296"/>
                  </a:lnTo>
                  <a:lnTo>
                    <a:pt x="12716" y="18882"/>
                  </a:lnTo>
                  <a:lnTo>
                    <a:pt x="12774" y="19468"/>
                  </a:lnTo>
                  <a:lnTo>
                    <a:pt x="12795" y="19683"/>
                  </a:lnTo>
                  <a:lnTo>
                    <a:pt x="12815" y="19898"/>
                  </a:lnTo>
                  <a:lnTo>
                    <a:pt x="12827" y="20041"/>
                  </a:lnTo>
                  <a:lnTo>
                    <a:pt x="12839" y="20183"/>
                  </a:lnTo>
                  <a:lnTo>
                    <a:pt x="12853" y="20358"/>
                  </a:lnTo>
                  <a:lnTo>
                    <a:pt x="12870" y="20586"/>
                  </a:lnTo>
                  <a:lnTo>
                    <a:pt x="12877" y="20677"/>
                  </a:lnTo>
                  <a:lnTo>
                    <a:pt x="12889" y="20787"/>
                  </a:lnTo>
                  <a:lnTo>
                    <a:pt x="12907" y="20962"/>
                  </a:lnTo>
                  <a:lnTo>
                    <a:pt x="12929" y="21184"/>
                  </a:lnTo>
                  <a:lnTo>
                    <a:pt x="12947" y="21375"/>
                  </a:lnTo>
                  <a:lnTo>
                    <a:pt x="12945" y="21395"/>
                  </a:lnTo>
                  <a:lnTo>
                    <a:pt x="12933" y="21408"/>
                  </a:lnTo>
                  <a:lnTo>
                    <a:pt x="12916" y="21413"/>
                  </a:lnTo>
                  <a:lnTo>
                    <a:pt x="12483" y="21430"/>
                  </a:lnTo>
                  <a:lnTo>
                    <a:pt x="12050" y="21446"/>
                  </a:lnTo>
                  <a:lnTo>
                    <a:pt x="11616" y="21461"/>
                  </a:lnTo>
                  <a:lnTo>
                    <a:pt x="11183" y="21475"/>
                  </a:lnTo>
                  <a:lnTo>
                    <a:pt x="10749" y="21489"/>
                  </a:lnTo>
                  <a:lnTo>
                    <a:pt x="10315" y="21501"/>
                  </a:lnTo>
                  <a:lnTo>
                    <a:pt x="9882" y="21513"/>
                  </a:lnTo>
                  <a:lnTo>
                    <a:pt x="9448" y="21525"/>
                  </a:lnTo>
                  <a:lnTo>
                    <a:pt x="9014" y="21535"/>
                  </a:lnTo>
                  <a:lnTo>
                    <a:pt x="8876" y="21538"/>
                  </a:lnTo>
                  <a:lnTo>
                    <a:pt x="8580" y="21544"/>
                  </a:lnTo>
                  <a:lnTo>
                    <a:pt x="8146" y="21554"/>
                  </a:lnTo>
                  <a:lnTo>
                    <a:pt x="7712" y="21562"/>
                  </a:lnTo>
                  <a:lnTo>
                    <a:pt x="7278" y="21569"/>
                  </a:lnTo>
                  <a:lnTo>
                    <a:pt x="6844" y="21576"/>
                  </a:lnTo>
                  <a:lnTo>
                    <a:pt x="6410" y="21582"/>
                  </a:lnTo>
                  <a:lnTo>
                    <a:pt x="5976" y="21586"/>
                  </a:lnTo>
                  <a:lnTo>
                    <a:pt x="5541" y="21591"/>
                  </a:lnTo>
                  <a:lnTo>
                    <a:pt x="5108" y="21594"/>
                  </a:lnTo>
                  <a:lnTo>
                    <a:pt x="4674" y="21597"/>
                  </a:lnTo>
                  <a:lnTo>
                    <a:pt x="4239" y="21599"/>
                  </a:lnTo>
                  <a:lnTo>
                    <a:pt x="3805" y="21600"/>
                  </a:lnTo>
                  <a:lnTo>
                    <a:pt x="3371" y="21600"/>
                  </a:lnTo>
                  <a:lnTo>
                    <a:pt x="2937" y="21600"/>
                  </a:lnTo>
                  <a:lnTo>
                    <a:pt x="2502" y="21599"/>
                  </a:lnTo>
                  <a:lnTo>
                    <a:pt x="2068" y="21597"/>
                  </a:lnTo>
                  <a:lnTo>
                    <a:pt x="1634" y="21594"/>
                  </a:lnTo>
                  <a:lnTo>
                    <a:pt x="1200" y="21590"/>
                  </a:lnTo>
                  <a:lnTo>
                    <a:pt x="765" y="21586"/>
                  </a:lnTo>
                  <a:lnTo>
                    <a:pt x="702" y="21585"/>
                  </a:lnTo>
                  <a:lnTo>
                    <a:pt x="679" y="21231"/>
                  </a:lnTo>
                  <a:lnTo>
                    <a:pt x="651" y="20813"/>
                  </a:lnTo>
                  <a:lnTo>
                    <a:pt x="624" y="20394"/>
                  </a:lnTo>
                  <a:lnTo>
                    <a:pt x="597" y="19975"/>
                  </a:lnTo>
                  <a:lnTo>
                    <a:pt x="571" y="19556"/>
                  </a:lnTo>
                  <a:lnTo>
                    <a:pt x="545" y="19138"/>
                  </a:lnTo>
                  <a:lnTo>
                    <a:pt x="518" y="18719"/>
                  </a:lnTo>
                  <a:lnTo>
                    <a:pt x="493" y="18300"/>
                  </a:lnTo>
                  <a:lnTo>
                    <a:pt x="469" y="17882"/>
                  </a:lnTo>
                  <a:lnTo>
                    <a:pt x="444" y="17463"/>
                  </a:lnTo>
                  <a:lnTo>
                    <a:pt x="420" y="17045"/>
                  </a:lnTo>
                  <a:lnTo>
                    <a:pt x="396" y="16626"/>
                  </a:lnTo>
                  <a:lnTo>
                    <a:pt x="372" y="16208"/>
                  </a:lnTo>
                  <a:lnTo>
                    <a:pt x="349" y="15790"/>
                  </a:lnTo>
                  <a:lnTo>
                    <a:pt x="327" y="15372"/>
                  </a:lnTo>
                  <a:lnTo>
                    <a:pt x="304" y="14953"/>
                  </a:lnTo>
                  <a:lnTo>
                    <a:pt x="282" y="14535"/>
                  </a:lnTo>
                  <a:lnTo>
                    <a:pt x="261" y="14117"/>
                  </a:lnTo>
                  <a:lnTo>
                    <a:pt x="239" y="13699"/>
                  </a:lnTo>
                  <a:lnTo>
                    <a:pt x="219" y="13280"/>
                  </a:lnTo>
                  <a:lnTo>
                    <a:pt x="198" y="12863"/>
                  </a:lnTo>
                  <a:lnTo>
                    <a:pt x="178" y="12445"/>
                  </a:lnTo>
                  <a:lnTo>
                    <a:pt x="159" y="12027"/>
                  </a:lnTo>
                  <a:lnTo>
                    <a:pt x="140" y="11609"/>
                  </a:lnTo>
                  <a:lnTo>
                    <a:pt x="121" y="11191"/>
                  </a:lnTo>
                  <a:lnTo>
                    <a:pt x="102" y="10774"/>
                  </a:lnTo>
                  <a:lnTo>
                    <a:pt x="84" y="10356"/>
                  </a:lnTo>
                  <a:lnTo>
                    <a:pt x="67" y="9938"/>
                  </a:lnTo>
                  <a:lnTo>
                    <a:pt x="49" y="9521"/>
                  </a:lnTo>
                  <a:lnTo>
                    <a:pt x="33" y="9103"/>
                  </a:lnTo>
                  <a:lnTo>
                    <a:pt x="16" y="8686"/>
                  </a:lnTo>
                  <a:lnTo>
                    <a:pt x="0" y="8269"/>
                  </a:lnTo>
                  <a:lnTo>
                    <a:pt x="31" y="7560"/>
                  </a:lnTo>
                  <a:lnTo>
                    <a:pt x="62" y="6852"/>
                  </a:lnTo>
                  <a:lnTo>
                    <a:pt x="93" y="6143"/>
                  </a:lnTo>
                  <a:lnTo>
                    <a:pt x="124" y="5435"/>
                  </a:lnTo>
                  <a:lnTo>
                    <a:pt x="172" y="4333"/>
                  </a:lnTo>
                  <a:lnTo>
                    <a:pt x="222" y="3231"/>
                  </a:lnTo>
                  <a:lnTo>
                    <a:pt x="271" y="2130"/>
                  </a:lnTo>
                  <a:lnTo>
                    <a:pt x="321" y="1029"/>
                  </a:lnTo>
                  <a:lnTo>
                    <a:pt x="331" y="809"/>
                  </a:lnTo>
                  <a:lnTo>
                    <a:pt x="341" y="589"/>
                  </a:lnTo>
                  <a:lnTo>
                    <a:pt x="350" y="369"/>
                  </a:lnTo>
                  <a:lnTo>
                    <a:pt x="360" y="149"/>
                  </a:lnTo>
                  <a:lnTo>
                    <a:pt x="1043" y="159"/>
                  </a:lnTo>
                  <a:lnTo>
                    <a:pt x="1726" y="167"/>
                  </a:lnTo>
                  <a:lnTo>
                    <a:pt x="2409" y="172"/>
                  </a:lnTo>
                  <a:lnTo>
                    <a:pt x="3092" y="175"/>
                  </a:lnTo>
                  <a:lnTo>
                    <a:pt x="3774" y="175"/>
                  </a:lnTo>
                  <a:lnTo>
                    <a:pt x="4457" y="172"/>
                  </a:lnTo>
                  <a:lnTo>
                    <a:pt x="5140" y="166"/>
                  </a:lnTo>
                  <a:lnTo>
                    <a:pt x="5823" y="159"/>
                  </a:lnTo>
                  <a:lnTo>
                    <a:pt x="6506" y="148"/>
                  </a:lnTo>
                  <a:lnTo>
                    <a:pt x="7188" y="135"/>
                  </a:lnTo>
                  <a:lnTo>
                    <a:pt x="7870" y="119"/>
                  </a:lnTo>
                  <a:lnTo>
                    <a:pt x="8553" y="100"/>
                  </a:lnTo>
                  <a:lnTo>
                    <a:pt x="9235" y="79"/>
                  </a:lnTo>
                  <a:lnTo>
                    <a:pt x="9917" y="55"/>
                  </a:lnTo>
                  <a:lnTo>
                    <a:pt x="10598" y="29"/>
                  </a:lnTo>
                  <a:lnTo>
                    <a:pt x="11276" y="0"/>
                  </a:lnTo>
                  <a:lnTo>
                    <a:pt x="11302" y="16"/>
                  </a:lnTo>
                  <a:lnTo>
                    <a:pt x="11284" y="39"/>
                  </a:lnTo>
                  <a:lnTo>
                    <a:pt x="11263" y="73"/>
                  </a:lnTo>
                  <a:lnTo>
                    <a:pt x="11260" y="102"/>
                  </a:lnTo>
                  <a:lnTo>
                    <a:pt x="11292" y="109"/>
                  </a:lnTo>
                  <a:lnTo>
                    <a:pt x="11282" y="140"/>
                  </a:lnTo>
                  <a:lnTo>
                    <a:pt x="11276" y="149"/>
                  </a:lnTo>
                  <a:lnTo>
                    <a:pt x="11284" y="156"/>
                  </a:lnTo>
                  <a:lnTo>
                    <a:pt x="11292" y="168"/>
                  </a:lnTo>
                  <a:lnTo>
                    <a:pt x="11300" y="175"/>
                  </a:lnTo>
                  <a:lnTo>
                    <a:pt x="11299" y="222"/>
                  </a:lnTo>
                  <a:lnTo>
                    <a:pt x="11349" y="310"/>
                  </a:lnTo>
                  <a:lnTo>
                    <a:pt x="11332" y="347"/>
                  </a:lnTo>
                  <a:lnTo>
                    <a:pt x="11364" y="388"/>
                  </a:lnTo>
                  <a:lnTo>
                    <a:pt x="11369" y="404"/>
                  </a:lnTo>
                  <a:lnTo>
                    <a:pt x="11368" y="427"/>
                  </a:lnTo>
                  <a:lnTo>
                    <a:pt x="11359" y="467"/>
                  </a:lnTo>
                  <a:lnTo>
                    <a:pt x="11358" y="485"/>
                  </a:lnTo>
                  <a:lnTo>
                    <a:pt x="11355" y="498"/>
                  </a:lnTo>
                  <a:lnTo>
                    <a:pt x="11338" y="530"/>
                  </a:lnTo>
                  <a:lnTo>
                    <a:pt x="11333" y="546"/>
                  </a:lnTo>
                  <a:lnTo>
                    <a:pt x="11362" y="641"/>
                  </a:lnTo>
                  <a:lnTo>
                    <a:pt x="11360" y="658"/>
                  </a:lnTo>
                  <a:lnTo>
                    <a:pt x="11343" y="667"/>
                  </a:lnTo>
                  <a:lnTo>
                    <a:pt x="11327" y="677"/>
                  </a:lnTo>
                  <a:lnTo>
                    <a:pt x="11333" y="700"/>
                  </a:lnTo>
                  <a:lnTo>
                    <a:pt x="11357" y="739"/>
                  </a:lnTo>
                  <a:lnTo>
                    <a:pt x="11358" y="753"/>
                  </a:lnTo>
                  <a:lnTo>
                    <a:pt x="11360" y="764"/>
                  </a:lnTo>
                  <a:lnTo>
                    <a:pt x="11367" y="777"/>
                  </a:lnTo>
                  <a:lnTo>
                    <a:pt x="11385" y="797"/>
                  </a:lnTo>
                  <a:lnTo>
                    <a:pt x="11399" y="806"/>
                  </a:lnTo>
                  <a:lnTo>
                    <a:pt x="11414" y="810"/>
                  </a:lnTo>
                  <a:lnTo>
                    <a:pt x="11429" y="816"/>
                  </a:lnTo>
                  <a:lnTo>
                    <a:pt x="11442" y="835"/>
                  </a:lnTo>
                  <a:lnTo>
                    <a:pt x="11409" y="845"/>
                  </a:lnTo>
                  <a:lnTo>
                    <a:pt x="11401" y="868"/>
                  </a:lnTo>
                  <a:lnTo>
                    <a:pt x="11404" y="895"/>
                  </a:lnTo>
                  <a:lnTo>
                    <a:pt x="11399" y="916"/>
                  </a:lnTo>
                  <a:lnTo>
                    <a:pt x="11412" y="935"/>
                  </a:lnTo>
                  <a:lnTo>
                    <a:pt x="11422" y="938"/>
                  </a:lnTo>
                  <a:lnTo>
                    <a:pt x="11434" y="939"/>
                  </a:lnTo>
                  <a:lnTo>
                    <a:pt x="11450" y="948"/>
                  </a:lnTo>
                  <a:lnTo>
                    <a:pt x="11460" y="960"/>
                  </a:lnTo>
                  <a:lnTo>
                    <a:pt x="11463" y="969"/>
                  </a:lnTo>
                  <a:lnTo>
                    <a:pt x="11465" y="978"/>
                  </a:lnTo>
                  <a:lnTo>
                    <a:pt x="11472" y="992"/>
                  </a:lnTo>
                  <a:lnTo>
                    <a:pt x="11466" y="995"/>
                  </a:lnTo>
                  <a:lnTo>
                    <a:pt x="11464" y="1010"/>
                  </a:lnTo>
                  <a:lnTo>
                    <a:pt x="11466" y="1027"/>
                  </a:lnTo>
                  <a:lnTo>
                    <a:pt x="11481" y="1034"/>
                  </a:lnTo>
                  <a:lnTo>
                    <a:pt x="11493" y="1037"/>
                  </a:lnTo>
                  <a:lnTo>
                    <a:pt x="11506" y="1046"/>
                  </a:lnTo>
                  <a:lnTo>
                    <a:pt x="11516" y="1058"/>
                  </a:lnTo>
                  <a:lnTo>
                    <a:pt x="11524" y="1070"/>
                  </a:lnTo>
                  <a:lnTo>
                    <a:pt x="11512" y="1086"/>
                  </a:lnTo>
                  <a:lnTo>
                    <a:pt x="11511" y="1099"/>
                  </a:lnTo>
                  <a:lnTo>
                    <a:pt x="11525" y="1150"/>
                  </a:lnTo>
                  <a:lnTo>
                    <a:pt x="11532" y="1157"/>
                  </a:lnTo>
                  <a:lnTo>
                    <a:pt x="11540" y="1162"/>
                  </a:lnTo>
                  <a:lnTo>
                    <a:pt x="11546" y="1176"/>
                  </a:lnTo>
                  <a:lnTo>
                    <a:pt x="11552" y="1202"/>
                  </a:lnTo>
                  <a:lnTo>
                    <a:pt x="11550" y="1219"/>
                  </a:lnTo>
                  <a:lnTo>
                    <a:pt x="11542" y="1234"/>
                  </a:lnTo>
                  <a:lnTo>
                    <a:pt x="11524" y="1257"/>
                  </a:lnTo>
                  <a:lnTo>
                    <a:pt x="11550" y="1266"/>
                  </a:lnTo>
                  <a:lnTo>
                    <a:pt x="11578" y="1254"/>
                  </a:lnTo>
                  <a:lnTo>
                    <a:pt x="11607" y="1235"/>
                  </a:lnTo>
                  <a:lnTo>
                    <a:pt x="11632" y="1225"/>
                  </a:lnTo>
                  <a:lnTo>
                    <a:pt x="11643" y="1230"/>
                  </a:lnTo>
                  <a:lnTo>
                    <a:pt x="11627" y="1241"/>
                  </a:lnTo>
                  <a:lnTo>
                    <a:pt x="11605" y="1251"/>
                  </a:lnTo>
                  <a:lnTo>
                    <a:pt x="11598" y="1253"/>
                  </a:lnTo>
                  <a:lnTo>
                    <a:pt x="11575" y="1285"/>
                  </a:lnTo>
                  <a:lnTo>
                    <a:pt x="11562" y="1296"/>
                  </a:lnTo>
                  <a:lnTo>
                    <a:pt x="11540" y="1297"/>
                  </a:lnTo>
                  <a:lnTo>
                    <a:pt x="11549" y="1316"/>
                  </a:lnTo>
                  <a:lnTo>
                    <a:pt x="11554" y="1323"/>
                  </a:lnTo>
                  <a:lnTo>
                    <a:pt x="11501" y="1342"/>
                  </a:lnTo>
                  <a:lnTo>
                    <a:pt x="11484" y="1355"/>
                  </a:lnTo>
                  <a:lnTo>
                    <a:pt x="11496" y="1379"/>
                  </a:lnTo>
                  <a:lnTo>
                    <a:pt x="11484" y="1402"/>
                  </a:lnTo>
                  <a:lnTo>
                    <a:pt x="11477" y="1413"/>
                  </a:lnTo>
                  <a:lnTo>
                    <a:pt x="11469" y="1420"/>
                  </a:lnTo>
                  <a:lnTo>
                    <a:pt x="11485" y="1431"/>
                  </a:lnTo>
                  <a:lnTo>
                    <a:pt x="11490" y="1443"/>
                  </a:lnTo>
                  <a:lnTo>
                    <a:pt x="11487" y="1457"/>
                  </a:lnTo>
                  <a:lnTo>
                    <a:pt x="11474" y="1473"/>
                  </a:lnTo>
                  <a:lnTo>
                    <a:pt x="11488" y="1485"/>
                  </a:lnTo>
                  <a:lnTo>
                    <a:pt x="11493" y="1501"/>
                  </a:lnTo>
                  <a:lnTo>
                    <a:pt x="11494" y="1538"/>
                  </a:lnTo>
                  <a:lnTo>
                    <a:pt x="11491" y="1539"/>
                  </a:lnTo>
                  <a:lnTo>
                    <a:pt x="11485" y="1546"/>
                  </a:lnTo>
                  <a:lnTo>
                    <a:pt x="11479" y="1556"/>
                  </a:lnTo>
                  <a:lnTo>
                    <a:pt x="11476" y="1567"/>
                  </a:lnTo>
                  <a:lnTo>
                    <a:pt x="11482" y="1576"/>
                  </a:lnTo>
                  <a:lnTo>
                    <a:pt x="11505" y="1595"/>
                  </a:lnTo>
                  <a:lnTo>
                    <a:pt x="11512" y="1605"/>
                  </a:lnTo>
                  <a:lnTo>
                    <a:pt x="11511" y="1619"/>
                  </a:lnTo>
                  <a:lnTo>
                    <a:pt x="11501" y="1653"/>
                  </a:lnTo>
                  <a:lnTo>
                    <a:pt x="11498" y="1672"/>
                  </a:lnTo>
                  <a:lnTo>
                    <a:pt x="11499" y="1739"/>
                  </a:lnTo>
                  <a:lnTo>
                    <a:pt x="11498" y="1752"/>
                  </a:lnTo>
                  <a:lnTo>
                    <a:pt x="11424" y="1779"/>
                  </a:lnTo>
                  <a:lnTo>
                    <a:pt x="11322" y="1773"/>
                  </a:lnTo>
                  <a:lnTo>
                    <a:pt x="11230" y="1778"/>
                  </a:lnTo>
                  <a:lnTo>
                    <a:pt x="11187" y="1845"/>
                  </a:lnTo>
                  <a:lnTo>
                    <a:pt x="11233" y="1826"/>
                  </a:lnTo>
                  <a:lnTo>
                    <a:pt x="11468" y="1803"/>
                  </a:lnTo>
                  <a:lnTo>
                    <a:pt x="11488" y="1812"/>
                  </a:lnTo>
                  <a:lnTo>
                    <a:pt x="11488" y="1819"/>
                  </a:lnTo>
                  <a:lnTo>
                    <a:pt x="11487" y="1848"/>
                  </a:lnTo>
                  <a:lnTo>
                    <a:pt x="11488" y="1860"/>
                  </a:lnTo>
                  <a:lnTo>
                    <a:pt x="11493" y="1871"/>
                  </a:lnTo>
                  <a:lnTo>
                    <a:pt x="11499" y="1877"/>
                  </a:lnTo>
                  <a:lnTo>
                    <a:pt x="11499" y="1884"/>
                  </a:lnTo>
                  <a:lnTo>
                    <a:pt x="11493" y="1899"/>
                  </a:lnTo>
                  <a:lnTo>
                    <a:pt x="11561" y="1902"/>
                  </a:lnTo>
                  <a:lnTo>
                    <a:pt x="11626" y="1920"/>
                  </a:lnTo>
                  <a:lnTo>
                    <a:pt x="11677" y="1958"/>
                  </a:lnTo>
                  <a:lnTo>
                    <a:pt x="11702" y="2021"/>
                  </a:lnTo>
                  <a:lnTo>
                    <a:pt x="11701" y="2059"/>
                  </a:lnTo>
                  <a:lnTo>
                    <a:pt x="11692" y="2087"/>
                  </a:lnTo>
                  <a:lnTo>
                    <a:pt x="11662" y="2144"/>
                  </a:lnTo>
                  <a:lnTo>
                    <a:pt x="11643" y="2159"/>
                  </a:lnTo>
                  <a:lnTo>
                    <a:pt x="11637" y="2166"/>
                  </a:lnTo>
                  <a:lnTo>
                    <a:pt x="11635" y="2175"/>
                  </a:lnTo>
                  <a:lnTo>
                    <a:pt x="11646" y="2187"/>
                  </a:lnTo>
                  <a:lnTo>
                    <a:pt x="11647" y="2198"/>
                  </a:lnTo>
                  <a:lnTo>
                    <a:pt x="11641" y="2224"/>
                  </a:lnTo>
                  <a:lnTo>
                    <a:pt x="11631" y="2253"/>
                  </a:lnTo>
                  <a:lnTo>
                    <a:pt x="11721" y="2172"/>
                  </a:lnTo>
                  <a:lnTo>
                    <a:pt x="11769" y="2146"/>
                  </a:lnTo>
                  <a:lnTo>
                    <a:pt x="11835" y="2150"/>
                  </a:lnTo>
                  <a:lnTo>
                    <a:pt x="11939" y="2194"/>
                  </a:lnTo>
                  <a:lnTo>
                    <a:pt x="11996" y="2226"/>
                  </a:lnTo>
                  <a:lnTo>
                    <a:pt x="12042" y="2260"/>
                  </a:lnTo>
                  <a:lnTo>
                    <a:pt x="12073" y="2303"/>
                  </a:lnTo>
                  <a:lnTo>
                    <a:pt x="12112" y="2406"/>
                  </a:lnTo>
                  <a:lnTo>
                    <a:pt x="12141" y="2442"/>
                  </a:lnTo>
                  <a:lnTo>
                    <a:pt x="12202" y="2461"/>
                  </a:lnTo>
                  <a:lnTo>
                    <a:pt x="12259" y="2446"/>
                  </a:lnTo>
                  <a:lnTo>
                    <a:pt x="12361" y="2392"/>
                  </a:lnTo>
                  <a:lnTo>
                    <a:pt x="12355" y="2379"/>
                  </a:lnTo>
                  <a:lnTo>
                    <a:pt x="12352" y="2374"/>
                  </a:lnTo>
                  <a:lnTo>
                    <a:pt x="12347" y="2367"/>
                  </a:lnTo>
                  <a:lnTo>
                    <a:pt x="12363" y="2351"/>
                  </a:lnTo>
                  <a:lnTo>
                    <a:pt x="12378" y="2315"/>
                  </a:lnTo>
                  <a:lnTo>
                    <a:pt x="12392" y="2297"/>
                  </a:lnTo>
                  <a:lnTo>
                    <a:pt x="12412" y="2284"/>
                  </a:lnTo>
                  <a:lnTo>
                    <a:pt x="12461" y="2268"/>
                  </a:lnTo>
                  <a:lnTo>
                    <a:pt x="12485" y="2265"/>
                  </a:lnTo>
                  <a:lnTo>
                    <a:pt x="12480" y="2281"/>
                  </a:lnTo>
                  <a:lnTo>
                    <a:pt x="12472" y="2293"/>
                  </a:lnTo>
                  <a:lnTo>
                    <a:pt x="12461" y="2302"/>
                  </a:lnTo>
                  <a:lnTo>
                    <a:pt x="12446" y="2307"/>
                  </a:lnTo>
                  <a:lnTo>
                    <a:pt x="12461" y="2328"/>
                  </a:lnTo>
                  <a:lnTo>
                    <a:pt x="12459" y="2349"/>
                  </a:lnTo>
                  <a:lnTo>
                    <a:pt x="12451" y="2374"/>
                  </a:lnTo>
                  <a:lnTo>
                    <a:pt x="12450" y="2407"/>
                  </a:lnTo>
                  <a:lnTo>
                    <a:pt x="12461" y="2435"/>
                  </a:lnTo>
                  <a:lnTo>
                    <a:pt x="12480" y="2450"/>
                  </a:lnTo>
                  <a:lnTo>
                    <a:pt x="12500" y="2460"/>
                  </a:lnTo>
                  <a:lnTo>
                    <a:pt x="12513" y="2477"/>
                  </a:lnTo>
                  <a:lnTo>
                    <a:pt x="12510" y="2502"/>
                  </a:lnTo>
                  <a:lnTo>
                    <a:pt x="12494" y="2529"/>
                  </a:lnTo>
                  <a:lnTo>
                    <a:pt x="12473" y="2550"/>
                  </a:lnTo>
                  <a:lnTo>
                    <a:pt x="12431" y="2573"/>
                  </a:lnTo>
                  <a:lnTo>
                    <a:pt x="12415" y="2603"/>
                  </a:lnTo>
                  <a:lnTo>
                    <a:pt x="12390" y="2664"/>
                  </a:lnTo>
                  <a:lnTo>
                    <a:pt x="12379" y="2720"/>
                  </a:lnTo>
                  <a:lnTo>
                    <a:pt x="12425" y="2824"/>
                  </a:lnTo>
                  <a:lnTo>
                    <a:pt x="12415" y="2901"/>
                  </a:lnTo>
                  <a:lnTo>
                    <a:pt x="12442" y="2962"/>
                  </a:lnTo>
                  <a:lnTo>
                    <a:pt x="12447" y="2987"/>
                  </a:lnTo>
                  <a:lnTo>
                    <a:pt x="12434" y="3018"/>
                  </a:lnTo>
                  <a:lnTo>
                    <a:pt x="12394" y="3062"/>
                  </a:lnTo>
                  <a:lnTo>
                    <a:pt x="12385" y="3097"/>
                  </a:lnTo>
                  <a:lnTo>
                    <a:pt x="12387" y="3108"/>
                  </a:lnTo>
                  <a:lnTo>
                    <a:pt x="12399" y="3140"/>
                  </a:lnTo>
                  <a:lnTo>
                    <a:pt x="12403" y="3157"/>
                  </a:lnTo>
                  <a:lnTo>
                    <a:pt x="12403" y="3183"/>
                  </a:lnTo>
                  <a:lnTo>
                    <a:pt x="12395" y="3228"/>
                  </a:lnTo>
                  <a:lnTo>
                    <a:pt x="12393" y="3281"/>
                  </a:lnTo>
                  <a:lnTo>
                    <a:pt x="12377" y="3366"/>
                  </a:lnTo>
                  <a:lnTo>
                    <a:pt x="12369" y="3392"/>
                  </a:lnTo>
                  <a:lnTo>
                    <a:pt x="12381" y="3406"/>
                  </a:lnTo>
                  <a:lnTo>
                    <a:pt x="12407" y="3321"/>
                  </a:lnTo>
                  <a:lnTo>
                    <a:pt x="12428" y="3276"/>
                  </a:lnTo>
                  <a:lnTo>
                    <a:pt x="12455" y="3255"/>
                  </a:lnTo>
                  <a:lnTo>
                    <a:pt x="12454" y="3243"/>
                  </a:lnTo>
                  <a:lnTo>
                    <a:pt x="12472" y="3174"/>
                  </a:lnTo>
                  <a:lnTo>
                    <a:pt x="12485" y="3161"/>
                  </a:lnTo>
                  <a:lnTo>
                    <a:pt x="12502" y="3151"/>
                  </a:lnTo>
                  <a:lnTo>
                    <a:pt x="12511" y="3138"/>
                  </a:lnTo>
                  <a:lnTo>
                    <a:pt x="12498" y="3119"/>
                  </a:lnTo>
                  <a:lnTo>
                    <a:pt x="12536" y="3070"/>
                  </a:lnTo>
                  <a:lnTo>
                    <a:pt x="12543" y="3051"/>
                  </a:lnTo>
                  <a:lnTo>
                    <a:pt x="12542" y="3033"/>
                  </a:lnTo>
                  <a:lnTo>
                    <a:pt x="12532" y="2981"/>
                  </a:lnTo>
                  <a:lnTo>
                    <a:pt x="12527" y="2971"/>
                  </a:lnTo>
                  <a:lnTo>
                    <a:pt x="12515" y="2955"/>
                  </a:lnTo>
                  <a:lnTo>
                    <a:pt x="12505" y="2832"/>
                  </a:lnTo>
                  <a:lnTo>
                    <a:pt x="12505" y="2791"/>
                  </a:lnTo>
                  <a:lnTo>
                    <a:pt x="12502" y="2773"/>
                  </a:lnTo>
                  <a:lnTo>
                    <a:pt x="12489" y="2753"/>
                  </a:lnTo>
                  <a:lnTo>
                    <a:pt x="12482" y="2737"/>
                  </a:lnTo>
                  <a:lnTo>
                    <a:pt x="12475" y="2712"/>
                  </a:lnTo>
                  <a:lnTo>
                    <a:pt x="12472" y="2685"/>
                  </a:lnTo>
                  <a:lnTo>
                    <a:pt x="12472" y="2667"/>
                  </a:lnTo>
                  <a:lnTo>
                    <a:pt x="12494" y="2620"/>
                  </a:lnTo>
                  <a:lnTo>
                    <a:pt x="12559" y="2544"/>
                  </a:lnTo>
                  <a:lnTo>
                    <a:pt x="12581" y="2500"/>
                  </a:lnTo>
                  <a:lnTo>
                    <a:pt x="12567" y="2480"/>
                  </a:lnTo>
                  <a:lnTo>
                    <a:pt x="12561" y="2449"/>
                  </a:lnTo>
                  <a:lnTo>
                    <a:pt x="12565" y="2420"/>
                  </a:lnTo>
                  <a:lnTo>
                    <a:pt x="12585" y="2407"/>
                  </a:lnTo>
                  <a:lnTo>
                    <a:pt x="12598" y="2395"/>
                  </a:lnTo>
                  <a:lnTo>
                    <a:pt x="12578" y="2368"/>
                  </a:lnTo>
                  <a:lnTo>
                    <a:pt x="12549" y="2338"/>
                  </a:lnTo>
                  <a:lnTo>
                    <a:pt x="12533" y="2315"/>
                  </a:lnTo>
                  <a:lnTo>
                    <a:pt x="12586" y="2331"/>
                  </a:lnTo>
                  <a:lnTo>
                    <a:pt x="12631" y="2332"/>
                  </a:lnTo>
                  <a:lnTo>
                    <a:pt x="12725" y="2321"/>
                  </a:lnTo>
                  <a:lnTo>
                    <a:pt x="13002" y="2334"/>
                  </a:lnTo>
                  <a:lnTo>
                    <a:pt x="13027" y="2331"/>
                  </a:lnTo>
                  <a:lnTo>
                    <a:pt x="13043" y="2323"/>
                  </a:lnTo>
                  <a:lnTo>
                    <a:pt x="13072" y="2295"/>
                  </a:lnTo>
                  <a:lnTo>
                    <a:pt x="13094" y="2285"/>
                  </a:lnTo>
                  <a:lnTo>
                    <a:pt x="13117" y="2287"/>
                  </a:lnTo>
                  <a:lnTo>
                    <a:pt x="13141" y="2294"/>
                  </a:lnTo>
                  <a:lnTo>
                    <a:pt x="13164" y="2298"/>
                  </a:lnTo>
                  <a:lnTo>
                    <a:pt x="13188" y="2291"/>
                  </a:lnTo>
                  <a:lnTo>
                    <a:pt x="13226" y="2262"/>
                  </a:lnTo>
                  <a:lnTo>
                    <a:pt x="13249" y="2253"/>
                  </a:lnTo>
                  <a:lnTo>
                    <a:pt x="13292" y="2254"/>
                  </a:lnTo>
                  <a:lnTo>
                    <a:pt x="13483" y="2293"/>
                  </a:lnTo>
                  <a:lnTo>
                    <a:pt x="13510" y="2295"/>
                  </a:lnTo>
                  <a:lnTo>
                    <a:pt x="13544" y="2278"/>
                  </a:lnTo>
                  <a:lnTo>
                    <a:pt x="13601" y="2270"/>
                  </a:lnTo>
                  <a:lnTo>
                    <a:pt x="13619" y="2273"/>
                  </a:lnTo>
                  <a:lnTo>
                    <a:pt x="13641" y="2303"/>
                  </a:lnTo>
                  <a:lnTo>
                    <a:pt x="13649" y="2343"/>
                  </a:lnTo>
                  <a:lnTo>
                    <a:pt x="13666" y="2376"/>
                  </a:lnTo>
                  <a:lnTo>
                    <a:pt x="13712" y="2387"/>
                  </a:lnTo>
                  <a:lnTo>
                    <a:pt x="13737" y="2390"/>
                  </a:lnTo>
                  <a:lnTo>
                    <a:pt x="13757" y="2395"/>
                  </a:lnTo>
                  <a:lnTo>
                    <a:pt x="13774" y="2394"/>
                  </a:lnTo>
                  <a:lnTo>
                    <a:pt x="13792" y="2376"/>
                  </a:lnTo>
                  <a:lnTo>
                    <a:pt x="13826" y="2316"/>
                  </a:lnTo>
                  <a:lnTo>
                    <a:pt x="13839" y="2301"/>
                  </a:lnTo>
                  <a:lnTo>
                    <a:pt x="13870" y="2282"/>
                  </a:lnTo>
                  <a:lnTo>
                    <a:pt x="14012" y="2259"/>
                  </a:lnTo>
                  <a:lnTo>
                    <a:pt x="14048" y="2258"/>
                  </a:lnTo>
                  <a:lnTo>
                    <a:pt x="14084" y="2270"/>
                  </a:lnTo>
                  <a:lnTo>
                    <a:pt x="14119" y="2298"/>
                  </a:lnTo>
                  <a:lnTo>
                    <a:pt x="14141" y="2296"/>
                  </a:lnTo>
                  <a:lnTo>
                    <a:pt x="14151" y="2332"/>
                  </a:lnTo>
                  <a:lnTo>
                    <a:pt x="14194" y="2413"/>
                  </a:lnTo>
                  <a:lnTo>
                    <a:pt x="14201" y="2433"/>
                  </a:lnTo>
                  <a:lnTo>
                    <a:pt x="14193" y="2461"/>
                  </a:lnTo>
                  <a:lnTo>
                    <a:pt x="14196" y="2497"/>
                  </a:lnTo>
                  <a:lnTo>
                    <a:pt x="14217" y="2573"/>
                  </a:lnTo>
                  <a:lnTo>
                    <a:pt x="14225" y="2591"/>
                  </a:lnTo>
                  <a:lnTo>
                    <a:pt x="14243" y="2622"/>
                  </a:lnTo>
                  <a:lnTo>
                    <a:pt x="14250" y="2644"/>
                  </a:lnTo>
                  <a:lnTo>
                    <a:pt x="14247" y="2691"/>
                  </a:lnTo>
                  <a:lnTo>
                    <a:pt x="14249" y="2711"/>
                  </a:lnTo>
                  <a:lnTo>
                    <a:pt x="14261" y="2741"/>
                  </a:lnTo>
                  <a:lnTo>
                    <a:pt x="14312" y="2809"/>
                  </a:lnTo>
                  <a:lnTo>
                    <a:pt x="14403" y="2909"/>
                  </a:lnTo>
                  <a:lnTo>
                    <a:pt x="14428" y="2979"/>
                  </a:lnTo>
                  <a:lnTo>
                    <a:pt x="14448" y="3015"/>
                  </a:lnTo>
                  <a:lnTo>
                    <a:pt x="14471" y="3045"/>
                  </a:lnTo>
                  <a:lnTo>
                    <a:pt x="14542" y="3114"/>
                  </a:lnTo>
                  <a:lnTo>
                    <a:pt x="14562" y="3144"/>
                  </a:lnTo>
                  <a:lnTo>
                    <a:pt x="14574" y="3186"/>
                  </a:lnTo>
                  <a:lnTo>
                    <a:pt x="14591" y="3215"/>
                  </a:lnTo>
                  <a:lnTo>
                    <a:pt x="14644" y="3263"/>
                  </a:lnTo>
                  <a:lnTo>
                    <a:pt x="14643" y="3283"/>
                  </a:lnTo>
                  <a:lnTo>
                    <a:pt x="14675" y="3319"/>
                  </a:lnTo>
                  <a:lnTo>
                    <a:pt x="14690" y="3333"/>
                  </a:lnTo>
                  <a:lnTo>
                    <a:pt x="14709" y="3345"/>
                  </a:lnTo>
                  <a:lnTo>
                    <a:pt x="14757" y="3364"/>
                  </a:lnTo>
                  <a:lnTo>
                    <a:pt x="14779" y="3375"/>
                  </a:lnTo>
                  <a:lnTo>
                    <a:pt x="14794" y="3393"/>
                  </a:lnTo>
                  <a:lnTo>
                    <a:pt x="14774" y="3411"/>
                  </a:lnTo>
                  <a:lnTo>
                    <a:pt x="14780" y="3426"/>
                  </a:lnTo>
                  <a:lnTo>
                    <a:pt x="14799" y="3441"/>
                  </a:lnTo>
                  <a:lnTo>
                    <a:pt x="14817" y="3460"/>
                  </a:lnTo>
                  <a:lnTo>
                    <a:pt x="14834" y="3509"/>
                  </a:lnTo>
                  <a:lnTo>
                    <a:pt x="14846" y="3529"/>
                  </a:lnTo>
                  <a:lnTo>
                    <a:pt x="14866" y="3537"/>
                  </a:lnTo>
                  <a:lnTo>
                    <a:pt x="14894" y="3556"/>
                  </a:lnTo>
                  <a:lnTo>
                    <a:pt x="14908" y="3604"/>
                  </a:lnTo>
                  <a:lnTo>
                    <a:pt x="14922" y="3707"/>
                  </a:lnTo>
                  <a:lnTo>
                    <a:pt x="15012" y="3870"/>
                  </a:lnTo>
                  <a:lnTo>
                    <a:pt x="15041" y="3956"/>
                  </a:lnTo>
                  <a:lnTo>
                    <a:pt x="15003" y="4011"/>
                  </a:lnTo>
                  <a:lnTo>
                    <a:pt x="15027" y="4018"/>
                  </a:lnTo>
                  <a:lnTo>
                    <a:pt x="15073" y="4021"/>
                  </a:lnTo>
                  <a:lnTo>
                    <a:pt x="15096" y="4031"/>
                  </a:lnTo>
                  <a:lnTo>
                    <a:pt x="15110" y="4049"/>
                  </a:lnTo>
                  <a:lnTo>
                    <a:pt x="15131" y="4093"/>
                  </a:lnTo>
                  <a:lnTo>
                    <a:pt x="15172" y="4144"/>
                  </a:lnTo>
                  <a:lnTo>
                    <a:pt x="15228" y="4237"/>
                  </a:lnTo>
                  <a:lnTo>
                    <a:pt x="15274" y="4274"/>
                  </a:lnTo>
                  <a:lnTo>
                    <a:pt x="15329" y="4319"/>
                  </a:lnTo>
                  <a:lnTo>
                    <a:pt x="15346" y="4343"/>
                  </a:lnTo>
                  <a:lnTo>
                    <a:pt x="15361" y="4374"/>
                  </a:lnTo>
                  <a:lnTo>
                    <a:pt x="15447" y="4478"/>
                  </a:lnTo>
                  <a:lnTo>
                    <a:pt x="15452" y="4496"/>
                  </a:lnTo>
                  <a:lnTo>
                    <a:pt x="15454" y="4540"/>
                  </a:lnTo>
                  <a:lnTo>
                    <a:pt x="15460" y="4558"/>
                  </a:lnTo>
                  <a:lnTo>
                    <a:pt x="15477" y="4569"/>
                  </a:lnTo>
                  <a:lnTo>
                    <a:pt x="15530" y="4588"/>
                  </a:lnTo>
                  <a:lnTo>
                    <a:pt x="15551" y="4598"/>
                  </a:lnTo>
                  <a:lnTo>
                    <a:pt x="15562" y="4611"/>
                  </a:lnTo>
                  <a:lnTo>
                    <a:pt x="15575" y="4630"/>
                  </a:lnTo>
                  <a:lnTo>
                    <a:pt x="15584" y="4649"/>
                  </a:lnTo>
                  <a:lnTo>
                    <a:pt x="15599" y="4686"/>
                  </a:lnTo>
                  <a:lnTo>
                    <a:pt x="15617" y="4701"/>
                  </a:lnTo>
                  <a:lnTo>
                    <a:pt x="15637" y="4714"/>
                  </a:lnTo>
                  <a:lnTo>
                    <a:pt x="15657" y="4732"/>
                  </a:lnTo>
                  <a:lnTo>
                    <a:pt x="15671" y="4764"/>
                  </a:lnTo>
                  <a:lnTo>
                    <a:pt x="15700" y="4849"/>
                  </a:lnTo>
                  <a:lnTo>
                    <a:pt x="15742" y="4912"/>
                  </a:lnTo>
                  <a:lnTo>
                    <a:pt x="15750" y="4951"/>
                  </a:lnTo>
                  <a:lnTo>
                    <a:pt x="15753" y="5034"/>
                  </a:lnTo>
                  <a:lnTo>
                    <a:pt x="15748" y="5109"/>
                  </a:lnTo>
                  <a:lnTo>
                    <a:pt x="15730" y="5169"/>
                  </a:lnTo>
                  <a:lnTo>
                    <a:pt x="15627" y="5405"/>
                  </a:lnTo>
                  <a:lnTo>
                    <a:pt x="15557" y="5522"/>
                  </a:lnTo>
                  <a:lnTo>
                    <a:pt x="15459" y="5621"/>
                  </a:lnTo>
                  <a:lnTo>
                    <a:pt x="15430" y="5681"/>
                  </a:lnTo>
                  <a:lnTo>
                    <a:pt x="15410" y="5713"/>
                  </a:lnTo>
                  <a:lnTo>
                    <a:pt x="15386" y="5727"/>
                  </a:lnTo>
                  <a:lnTo>
                    <a:pt x="15320" y="5742"/>
                  </a:lnTo>
                  <a:lnTo>
                    <a:pt x="15194" y="5794"/>
                  </a:lnTo>
                  <a:lnTo>
                    <a:pt x="15131" y="5809"/>
                  </a:lnTo>
                  <a:lnTo>
                    <a:pt x="15170" y="5821"/>
                  </a:lnTo>
                  <a:lnTo>
                    <a:pt x="15383" y="5769"/>
                  </a:lnTo>
                  <a:lnTo>
                    <a:pt x="15460" y="5736"/>
                  </a:lnTo>
                  <a:lnTo>
                    <a:pt x="15662" y="5572"/>
                  </a:lnTo>
                  <a:lnTo>
                    <a:pt x="15734" y="5531"/>
                  </a:lnTo>
                  <a:lnTo>
                    <a:pt x="16072" y="5456"/>
                  </a:lnTo>
                  <a:lnTo>
                    <a:pt x="16128" y="5433"/>
                  </a:lnTo>
                  <a:lnTo>
                    <a:pt x="16149" y="5436"/>
                  </a:lnTo>
                  <a:lnTo>
                    <a:pt x="16171" y="5454"/>
                  </a:lnTo>
                  <a:lnTo>
                    <a:pt x="16166" y="5472"/>
                  </a:lnTo>
                  <a:lnTo>
                    <a:pt x="16146" y="5486"/>
                  </a:lnTo>
                  <a:lnTo>
                    <a:pt x="16124" y="5492"/>
                  </a:lnTo>
                  <a:lnTo>
                    <a:pt x="16088" y="5510"/>
                  </a:lnTo>
                  <a:lnTo>
                    <a:pt x="15998" y="5622"/>
                  </a:lnTo>
                  <a:lnTo>
                    <a:pt x="15976" y="5635"/>
                  </a:lnTo>
                  <a:lnTo>
                    <a:pt x="15951" y="5645"/>
                  </a:lnTo>
                  <a:lnTo>
                    <a:pt x="15896" y="5655"/>
                  </a:lnTo>
                  <a:lnTo>
                    <a:pt x="15867" y="5664"/>
                  </a:lnTo>
                  <a:lnTo>
                    <a:pt x="15823" y="5702"/>
                  </a:lnTo>
                  <a:lnTo>
                    <a:pt x="15798" y="5715"/>
                  </a:lnTo>
                  <a:lnTo>
                    <a:pt x="15800" y="5728"/>
                  </a:lnTo>
                  <a:lnTo>
                    <a:pt x="15881" y="5695"/>
                  </a:lnTo>
                  <a:lnTo>
                    <a:pt x="16011" y="5667"/>
                  </a:lnTo>
                  <a:lnTo>
                    <a:pt x="16047" y="5645"/>
                  </a:lnTo>
                  <a:lnTo>
                    <a:pt x="16177" y="5534"/>
                  </a:lnTo>
                  <a:lnTo>
                    <a:pt x="16351" y="5479"/>
                  </a:lnTo>
                  <a:lnTo>
                    <a:pt x="16592" y="5431"/>
                  </a:lnTo>
                  <a:lnTo>
                    <a:pt x="16891" y="5304"/>
                  </a:lnTo>
                  <a:lnTo>
                    <a:pt x="17330" y="5165"/>
                  </a:lnTo>
                  <a:lnTo>
                    <a:pt x="17755" y="5017"/>
                  </a:lnTo>
                  <a:lnTo>
                    <a:pt x="18032" y="4926"/>
                  </a:lnTo>
                  <a:lnTo>
                    <a:pt x="18321" y="4911"/>
                  </a:lnTo>
                  <a:lnTo>
                    <a:pt x="18601" y="4951"/>
                  </a:lnTo>
                  <a:lnTo>
                    <a:pt x="18728" y="4933"/>
                  </a:lnTo>
                  <a:lnTo>
                    <a:pt x="18769" y="4937"/>
                  </a:lnTo>
                  <a:lnTo>
                    <a:pt x="18895" y="4982"/>
                  </a:lnTo>
                  <a:lnTo>
                    <a:pt x="18938" y="4990"/>
                  </a:lnTo>
                  <a:lnTo>
                    <a:pt x="19028" y="4989"/>
                  </a:lnTo>
                  <a:lnTo>
                    <a:pt x="19072" y="4996"/>
                  </a:lnTo>
                  <a:lnTo>
                    <a:pt x="19112" y="5018"/>
                  </a:lnTo>
                  <a:lnTo>
                    <a:pt x="19132" y="5055"/>
                  </a:lnTo>
                  <a:lnTo>
                    <a:pt x="19243" y="5068"/>
                  </a:lnTo>
                  <a:lnTo>
                    <a:pt x="19342" y="5114"/>
                  </a:lnTo>
                  <a:lnTo>
                    <a:pt x="19503" y="5146"/>
                  </a:lnTo>
                  <a:lnTo>
                    <a:pt x="19523" y="5165"/>
                  </a:lnTo>
                  <a:lnTo>
                    <a:pt x="19531" y="5171"/>
                  </a:lnTo>
                  <a:lnTo>
                    <a:pt x="19673" y="5195"/>
                  </a:lnTo>
                  <a:lnTo>
                    <a:pt x="19699" y="5203"/>
                  </a:lnTo>
                  <a:lnTo>
                    <a:pt x="19830" y="5273"/>
                  </a:lnTo>
                  <a:lnTo>
                    <a:pt x="19875" y="5289"/>
                  </a:lnTo>
                  <a:lnTo>
                    <a:pt x="20025" y="5289"/>
                  </a:lnTo>
                  <a:lnTo>
                    <a:pt x="20109" y="5324"/>
                  </a:lnTo>
                  <a:lnTo>
                    <a:pt x="20533" y="5347"/>
                  </a:lnTo>
                  <a:lnTo>
                    <a:pt x="20642" y="5373"/>
                  </a:lnTo>
                  <a:lnTo>
                    <a:pt x="20695" y="5378"/>
                  </a:lnTo>
                  <a:lnTo>
                    <a:pt x="20836" y="5353"/>
                  </a:lnTo>
                  <a:lnTo>
                    <a:pt x="20882" y="5360"/>
                  </a:lnTo>
                  <a:lnTo>
                    <a:pt x="20974" y="5388"/>
                  </a:lnTo>
                  <a:lnTo>
                    <a:pt x="21059" y="5394"/>
                  </a:lnTo>
                  <a:lnTo>
                    <a:pt x="21197" y="5429"/>
                  </a:lnTo>
                  <a:lnTo>
                    <a:pt x="21330" y="5423"/>
                  </a:lnTo>
                  <a:lnTo>
                    <a:pt x="21364" y="5433"/>
                  </a:lnTo>
                  <a:lnTo>
                    <a:pt x="21390" y="5449"/>
                  </a:lnTo>
                  <a:lnTo>
                    <a:pt x="21425" y="5462"/>
                  </a:lnTo>
                  <a:lnTo>
                    <a:pt x="21459" y="5465"/>
                  </a:lnTo>
                  <a:lnTo>
                    <a:pt x="21482" y="5449"/>
                  </a:lnTo>
                  <a:lnTo>
                    <a:pt x="21507" y="5439"/>
                  </a:lnTo>
                  <a:cubicBezTo>
                    <a:pt x="21507" y="5439"/>
                    <a:pt x="21600" y="5430"/>
                    <a:pt x="21600" y="5430"/>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30" name="Shape 30"/>
            <p:cNvSpPr/>
            <p:nvPr/>
          </p:nvSpPr>
          <p:spPr>
            <a:xfrm>
              <a:off x="8666285" y="5782841"/>
              <a:ext cx="176881" cy="81899"/>
            </a:xfrm>
            <a:custGeom>
              <a:avLst/>
              <a:gdLst/>
              <a:ahLst/>
              <a:cxnLst>
                <a:cxn ang="0">
                  <a:pos x="wd2" y="hd2"/>
                </a:cxn>
                <a:cxn ang="5400000">
                  <a:pos x="wd2" y="hd2"/>
                </a:cxn>
                <a:cxn ang="10800000">
                  <a:pos x="wd2" y="hd2"/>
                </a:cxn>
                <a:cxn ang="16200000">
                  <a:pos x="wd2" y="hd2"/>
                </a:cxn>
              </a:cxnLst>
              <a:rect l="0" t="0" r="r" b="b"/>
              <a:pathLst>
                <a:path w="21600" h="21600" extrusionOk="0">
                  <a:moveTo>
                    <a:pt x="21563" y="0"/>
                  </a:moveTo>
                  <a:lnTo>
                    <a:pt x="21282" y="0"/>
                  </a:lnTo>
                  <a:lnTo>
                    <a:pt x="20379" y="368"/>
                  </a:lnTo>
                  <a:lnTo>
                    <a:pt x="19659" y="1091"/>
                  </a:lnTo>
                  <a:lnTo>
                    <a:pt x="19096" y="2187"/>
                  </a:lnTo>
                  <a:lnTo>
                    <a:pt x="18306" y="2910"/>
                  </a:lnTo>
                  <a:lnTo>
                    <a:pt x="17023" y="4495"/>
                  </a:lnTo>
                  <a:lnTo>
                    <a:pt x="16846" y="4842"/>
                  </a:lnTo>
                  <a:lnTo>
                    <a:pt x="16655" y="5088"/>
                  </a:lnTo>
                  <a:lnTo>
                    <a:pt x="16447" y="5073"/>
                  </a:lnTo>
                  <a:lnTo>
                    <a:pt x="16300" y="5607"/>
                  </a:lnTo>
                  <a:lnTo>
                    <a:pt x="15808" y="6272"/>
                  </a:lnTo>
                  <a:lnTo>
                    <a:pt x="15625" y="6734"/>
                  </a:lnTo>
                  <a:lnTo>
                    <a:pt x="15890" y="6762"/>
                  </a:lnTo>
                  <a:lnTo>
                    <a:pt x="16706" y="6184"/>
                  </a:lnTo>
                  <a:lnTo>
                    <a:pt x="16751" y="6388"/>
                  </a:lnTo>
                  <a:lnTo>
                    <a:pt x="15167" y="7527"/>
                  </a:lnTo>
                  <a:lnTo>
                    <a:pt x="14787" y="8365"/>
                  </a:lnTo>
                  <a:lnTo>
                    <a:pt x="14897" y="8493"/>
                  </a:lnTo>
                  <a:lnTo>
                    <a:pt x="14894" y="9000"/>
                  </a:lnTo>
                  <a:lnTo>
                    <a:pt x="14787" y="8970"/>
                  </a:lnTo>
                  <a:lnTo>
                    <a:pt x="14647" y="8739"/>
                  </a:lnTo>
                  <a:lnTo>
                    <a:pt x="14542" y="8639"/>
                  </a:lnTo>
                  <a:lnTo>
                    <a:pt x="13775" y="9951"/>
                  </a:lnTo>
                  <a:lnTo>
                    <a:pt x="12745" y="11224"/>
                  </a:lnTo>
                  <a:lnTo>
                    <a:pt x="11746" y="11986"/>
                  </a:lnTo>
                  <a:lnTo>
                    <a:pt x="11690" y="12096"/>
                  </a:lnTo>
                  <a:lnTo>
                    <a:pt x="11656" y="12253"/>
                  </a:lnTo>
                  <a:lnTo>
                    <a:pt x="11656" y="12405"/>
                  </a:lnTo>
                  <a:lnTo>
                    <a:pt x="11665" y="12527"/>
                  </a:lnTo>
                  <a:lnTo>
                    <a:pt x="11665" y="12609"/>
                  </a:lnTo>
                  <a:lnTo>
                    <a:pt x="11600" y="12882"/>
                  </a:lnTo>
                  <a:lnTo>
                    <a:pt x="11535" y="13034"/>
                  </a:lnTo>
                  <a:lnTo>
                    <a:pt x="11448" y="12955"/>
                  </a:lnTo>
                  <a:lnTo>
                    <a:pt x="11296" y="12536"/>
                  </a:lnTo>
                  <a:lnTo>
                    <a:pt x="11282" y="12782"/>
                  </a:lnTo>
                  <a:lnTo>
                    <a:pt x="11212" y="12761"/>
                  </a:lnTo>
                  <a:lnTo>
                    <a:pt x="10993" y="12551"/>
                  </a:lnTo>
                  <a:lnTo>
                    <a:pt x="10737" y="12436"/>
                  </a:lnTo>
                  <a:lnTo>
                    <a:pt x="10711" y="12463"/>
                  </a:lnTo>
                  <a:lnTo>
                    <a:pt x="10562" y="12117"/>
                  </a:lnTo>
                  <a:lnTo>
                    <a:pt x="10472" y="11786"/>
                  </a:lnTo>
                  <a:lnTo>
                    <a:pt x="10374" y="11540"/>
                  </a:lnTo>
                  <a:lnTo>
                    <a:pt x="10194" y="11403"/>
                  </a:lnTo>
                  <a:lnTo>
                    <a:pt x="9910" y="11440"/>
                  </a:lnTo>
                  <a:lnTo>
                    <a:pt x="9561" y="11649"/>
                  </a:lnTo>
                  <a:lnTo>
                    <a:pt x="9251" y="11980"/>
                  </a:lnTo>
                  <a:lnTo>
                    <a:pt x="9069" y="12390"/>
                  </a:lnTo>
                  <a:lnTo>
                    <a:pt x="9277" y="12174"/>
                  </a:lnTo>
                  <a:lnTo>
                    <a:pt x="9403" y="12320"/>
                  </a:lnTo>
                  <a:lnTo>
                    <a:pt x="9460" y="12724"/>
                  </a:lnTo>
                  <a:lnTo>
                    <a:pt x="9454" y="13286"/>
                  </a:lnTo>
                  <a:lnTo>
                    <a:pt x="9364" y="13396"/>
                  </a:lnTo>
                  <a:lnTo>
                    <a:pt x="8998" y="12940"/>
                  </a:lnTo>
                  <a:lnTo>
                    <a:pt x="8877" y="13098"/>
                  </a:lnTo>
                  <a:lnTo>
                    <a:pt x="8799" y="12913"/>
                  </a:lnTo>
                  <a:lnTo>
                    <a:pt x="8773" y="12709"/>
                  </a:lnTo>
                  <a:lnTo>
                    <a:pt x="8756" y="12521"/>
                  </a:lnTo>
                  <a:lnTo>
                    <a:pt x="8706" y="12348"/>
                  </a:lnTo>
                  <a:lnTo>
                    <a:pt x="8700" y="12253"/>
                  </a:lnTo>
                  <a:lnTo>
                    <a:pt x="8689" y="12102"/>
                  </a:lnTo>
                  <a:lnTo>
                    <a:pt x="8655" y="12001"/>
                  </a:lnTo>
                  <a:lnTo>
                    <a:pt x="8568" y="12032"/>
                  </a:lnTo>
                  <a:lnTo>
                    <a:pt x="8492" y="12123"/>
                  </a:lnTo>
                  <a:lnTo>
                    <a:pt x="8455" y="12138"/>
                  </a:lnTo>
                  <a:lnTo>
                    <a:pt x="8408" y="12096"/>
                  </a:lnTo>
                  <a:lnTo>
                    <a:pt x="8225" y="12007"/>
                  </a:lnTo>
                  <a:lnTo>
                    <a:pt x="7246" y="12333"/>
                  </a:lnTo>
                  <a:lnTo>
                    <a:pt x="6928" y="12645"/>
                  </a:lnTo>
                  <a:lnTo>
                    <a:pt x="6709" y="13213"/>
                  </a:lnTo>
                  <a:lnTo>
                    <a:pt x="6703" y="14088"/>
                  </a:lnTo>
                  <a:lnTo>
                    <a:pt x="6779" y="14043"/>
                  </a:lnTo>
                  <a:lnTo>
                    <a:pt x="6981" y="14036"/>
                  </a:lnTo>
                  <a:lnTo>
                    <a:pt x="7018" y="14210"/>
                  </a:lnTo>
                  <a:lnTo>
                    <a:pt x="6807" y="14729"/>
                  </a:lnTo>
                  <a:lnTo>
                    <a:pt x="6917" y="15106"/>
                  </a:lnTo>
                  <a:lnTo>
                    <a:pt x="7187" y="15443"/>
                  </a:lnTo>
                  <a:lnTo>
                    <a:pt x="7446" y="15856"/>
                  </a:lnTo>
                  <a:lnTo>
                    <a:pt x="7426" y="16318"/>
                  </a:lnTo>
                  <a:lnTo>
                    <a:pt x="7260" y="16527"/>
                  </a:lnTo>
                  <a:lnTo>
                    <a:pt x="6489" y="16946"/>
                  </a:lnTo>
                  <a:lnTo>
                    <a:pt x="6382" y="16895"/>
                  </a:lnTo>
                  <a:lnTo>
                    <a:pt x="6289" y="16758"/>
                  </a:lnTo>
                  <a:lnTo>
                    <a:pt x="6202" y="16585"/>
                  </a:lnTo>
                  <a:lnTo>
                    <a:pt x="6169" y="16403"/>
                  </a:lnTo>
                  <a:lnTo>
                    <a:pt x="6239" y="16245"/>
                  </a:lnTo>
                  <a:lnTo>
                    <a:pt x="6287" y="16020"/>
                  </a:lnTo>
                  <a:lnTo>
                    <a:pt x="6219" y="15710"/>
                  </a:lnTo>
                  <a:lnTo>
                    <a:pt x="6098" y="15443"/>
                  </a:lnTo>
                  <a:lnTo>
                    <a:pt x="6000" y="15321"/>
                  </a:lnTo>
                  <a:lnTo>
                    <a:pt x="5918" y="15394"/>
                  </a:lnTo>
                  <a:lnTo>
                    <a:pt x="5868" y="15580"/>
                  </a:lnTo>
                  <a:lnTo>
                    <a:pt x="5792" y="15987"/>
                  </a:lnTo>
                  <a:lnTo>
                    <a:pt x="5493" y="16570"/>
                  </a:lnTo>
                  <a:lnTo>
                    <a:pt x="5384" y="16895"/>
                  </a:lnTo>
                  <a:lnTo>
                    <a:pt x="5344" y="17429"/>
                  </a:lnTo>
                  <a:lnTo>
                    <a:pt x="5153" y="16889"/>
                  </a:lnTo>
                  <a:lnTo>
                    <a:pt x="5257" y="16403"/>
                  </a:lnTo>
                  <a:lnTo>
                    <a:pt x="5448" y="16014"/>
                  </a:lnTo>
                  <a:lnTo>
                    <a:pt x="5524" y="15731"/>
                  </a:lnTo>
                  <a:lnTo>
                    <a:pt x="5451" y="14067"/>
                  </a:lnTo>
                  <a:lnTo>
                    <a:pt x="5477" y="13885"/>
                  </a:lnTo>
                  <a:lnTo>
                    <a:pt x="5561" y="13706"/>
                  </a:lnTo>
                  <a:lnTo>
                    <a:pt x="5519" y="13517"/>
                  </a:lnTo>
                  <a:lnTo>
                    <a:pt x="5451" y="13502"/>
                  </a:lnTo>
                  <a:lnTo>
                    <a:pt x="5409" y="13432"/>
                  </a:lnTo>
                  <a:lnTo>
                    <a:pt x="5370" y="13350"/>
                  </a:lnTo>
                  <a:lnTo>
                    <a:pt x="5322" y="13271"/>
                  </a:lnTo>
                  <a:lnTo>
                    <a:pt x="5375" y="13019"/>
                  </a:lnTo>
                  <a:lnTo>
                    <a:pt x="5361" y="12852"/>
                  </a:lnTo>
                  <a:lnTo>
                    <a:pt x="5297" y="12715"/>
                  </a:lnTo>
                  <a:lnTo>
                    <a:pt x="5201" y="12579"/>
                  </a:lnTo>
                  <a:lnTo>
                    <a:pt x="5060" y="12478"/>
                  </a:lnTo>
                  <a:lnTo>
                    <a:pt x="5029" y="12621"/>
                  </a:lnTo>
                  <a:lnTo>
                    <a:pt x="5055" y="12809"/>
                  </a:lnTo>
                  <a:lnTo>
                    <a:pt x="5083" y="12840"/>
                  </a:lnTo>
                  <a:lnTo>
                    <a:pt x="5083" y="13071"/>
                  </a:lnTo>
                  <a:lnTo>
                    <a:pt x="5114" y="13265"/>
                  </a:lnTo>
                  <a:lnTo>
                    <a:pt x="5111" y="13438"/>
                  </a:lnTo>
                  <a:lnTo>
                    <a:pt x="5010" y="13611"/>
                  </a:lnTo>
                  <a:lnTo>
                    <a:pt x="4894" y="13675"/>
                  </a:lnTo>
                  <a:lnTo>
                    <a:pt x="4787" y="13626"/>
                  </a:lnTo>
                  <a:lnTo>
                    <a:pt x="4686" y="13438"/>
                  </a:lnTo>
                  <a:lnTo>
                    <a:pt x="4585" y="13119"/>
                  </a:lnTo>
                  <a:lnTo>
                    <a:pt x="4734" y="13286"/>
                  </a:lnTo>
                  <a:lnTo>
                    <a:pt x="4847" y="13308"/>
                  </a:lnTo>
                  <a:lnTo>
                    <a:pt x="4900" y="13171"/>
                  </a:lnTo>
                  <a:lnTo>
                    <a:pt x="4869" y="12809"/>
                  </a:lnTo>
                  <a:lnTo>
                    <a:pt x="4779" y="12442"/>
                  </a:lnTo>
                  <a:lnTo>
                    <a:pt x="4686" y="12263"/>
                  </a:lnTo>
                  <a:lnTo>
                    <a:pt x="4495" y="12090"/>
                  </a:lnTo>
                  <a:lnTo>
                    <a:pt x="4239" y="11765"/>
                  </a:lnTo>
                  <a:lnTo>
                    <a:pt x="3983" y="11524"/>
                  </a:lnTo>
                  <a:lnTo>
                    <a:pt x="3733" y="11382"/>
                  </a:lnTo>
                  <a:lnTo>
                    <a:pt x="3482" y="11324"/>
                  </a:lnTo>
                  <a:lnTo>
                    <a:pt x="3426" y="10659"/>
                  </a:lnTo>
                  <a:lnTo>
                    <a:pt x="3426" y="10434"/>
                  </a:lnTo>
                  <a:lnTo>
                    <a:pt x="3240" y="10334"/>
                  </a:lnTo>
                  <a:lnTo>
                    <a:pt x="3133" y="10486"/>
                  </a:lnTo>
                  <a:lnTo>
                    <a:pt x="3038" y="10762"/>
                  </a:lnTo>
                  <a:lnTo>
                    <a:pt x="2889" y="11020"/>
                  </a:lnTo>
                  <a:lnTo>
                    <a:pt x="2692" y="11108"/>
                  </a:lnTo>
                  <a:lnTo>
                    <a:pt x="2506" y="11005"/>
                  </a:lnTo>
                  <a:lnTo>
                    <a:pt x="2197" y="10586"/>
                  </a:lnTo>
                  <a:lnTo>
                    <a:pt x="2214" y="10343"/>
                  </a:lnTo>
                  <a:lnTo>
                    <a:pt x="2208" y="10097"/>
                  </a:lnTo>
                  <a:lnTo>
                    <a:pt x="2174" y="9836"/>
                  </a:lnTo>
                  <a:lnTo>
                    <a:pt x="2107" y="9547"/>
                  </a:lnTo>
                  <a:lnTo>
                    <a:pt x="2155" y="9562"/>
                  </a:lnTo>
                  <a:lnTo>
                    <a:pt x="2264" y="9547"/>
                  </a:lnTo>
                  <a:lnTo>
                    <a:pt x="2306" y="9562"/>
                  </a:lnTo>
                  <a:lnTo>
                    <a:pt x="2264" y="9174"/>
                  </a:lnTo>
                  <a:lnTo>
                    <a:pt x="2301" y="9043"/>
                  </a:lnTo>
                  <a:lnTo>
                    <a:pt x="2363" y="9012"/>
                  </a:lnTo>
                  <a:lnTo>
                    <a:pt x="2399" y="8979"/>
                  </a:lnTo>
                  <a:lnTo>
                    <a:pt x="2391" y="8797"/>
                  </a:lnTo>
                  <a:lnTo>
                    <a:pt x="2346" y="8308"/>
                  </a:lnTo>
                  <a:lnTo>
                    <a:pt x="2340" y="8113"/>
                  </a:lnTo>
                  <a:lnTo>
                    <a:pt x="2470" y="6415"/>
                  </a:lnTo>
                  <a:lnTo>
                    <a:pt x="2411" y="6069"/>
                  </a:lnTo>
                  <a:lnTo>
                    <a:pt x="2104" y="5477"/>
                  </a:lnTo>
                  <a:lnTo>
                    <a:pt x="1809" y="4511"/>
                  </a:lnTo>
                  <a:lnTo>
                    <a:pt x="1586" y="3442"/>
                  </a:lnTo>
                  <a:lnTo>
                    <a:pt x="1502" y="2506"/>
                  </a:lnTo>
                  <a:lnTo>
                    <a:pt x="1440" y="2324"/>
                  </a:lnTo>
                  <a:lnTo>
                    <a:pt x="1370" y="2160"/>
                  </a:lnTo>
                  <a:lnTo>
                    <a:pt x="1221" y="1877"/>
                  </a:lnTo>
                  <a:lnTo>
                    <a:pt x="1046" y="3630"/>
                  </a:lnTo>
                  <a:lnTo>
                    <a:pt x="546" y="6388"/>
                  </a:lnTo>
                  <a:lnTo>
                    <a:pt x="306" y="8444"/>
                  </a:lnTo>
                  <a:lnTo>
                    <a:pt x="281" y="9043"/>
                  </a:lnTo>
                  <a:lnTo>
                    <a:pt x="298" y="9708"/>
                  </a:lnTo>
                  <a:lnTo>
                    <a:pt x="394" y="10343"/>
                  </a:lnTo>
                  <a:lnTo>
                    <a:pt x="444" y="10947"/>
                  </a:lnTo>
                  <a:lnTo>
                    <a:pt x="385" y="11540"/>
                  </a:lnTo>
                  <a:lnTo>
                    <a:pt x="177" y="12551"/>
                  </a:lnTo>
                  <a:lnTo>
                    <a:pt x="48" y="13617"/>
                  </a:lnTo>
                  <a:lnTo>
                    <a:pt x="0" y="14887"/>
                  </a:lnTo>
                  <a:lnTo>
                    <a:pt x="118" y="16129"/>
                  </a:lnTo>
                  <a:lnTo>
                    <a:pt x="484" y="17110"/>
                  </a:lnTo>
                  <a:lnTo>
                    <a:pt x="728" y="17326"/>
                  </a:lnTo>
                  <a:lnTo>
                    <a:pt x="889" y="17189"/>
                  </a:lnTo>
                  <a:lnTo>
                    <a:pt x="1184" y="16591"/>
                  </a:lnTo>
                  <a:lnTo>
                    <a:pt x="1946" y="15768"/>
                  </a:lnTo>
                  <a:lnTo>
                    <a:pt x="2070" y="15768"/>
                  </a:lnTo>
                  <a:lnTo>
                    <a:pt x="2329" y="15956"/>
                  </a:lnTo>
                  <a:lnTo>
                    <a:pt x="2411" y="15971"/>
                  </a:lnTo>
                  <a:lnTo>
                    <a:pt x="2512" y="15914"/>
                  </a:lnTo>
                  <a:lnTo>
                    <a:pt x="2641" y="15899"/>
                  </a:lnTo>
                  <a:lnTo>
                    <a:pt x="2773" y="15941"/>
                  </a:lnTo>
                  <a:lnTo>
                    <a:pt x="2880" y="16035"/>
                  </a:lnTo>
                  <a:lnTo>
                    <a:pt x="2990" y="15877"/>
                  </a:lnTo>
                  <a:lnTo>
                    <a:pt x="3207" y="14182"/>
                  </a:lnTo>
                  <a:lnTo>
                    <a:pt x="3254" y="14598"/>
                  </a:lnTo>
                  <a:lnTo>
                    <a:pt x="3299" y="14875"/>
                  </a:lnTo>
                  <a:lnTo>
                    <a:pt x="3426" y="15452"/>
                  </a:lnTo>
                  <a:lnTo>
                    <a:pt x="3527" y="15631"/>
                  </a:lnTo>
                  <a:lnTo>
                    <a:pt x="3668" y="15835"/>
                  </a:lnTo>
                  <a:lnTo>
                    <a:pt x="3738" y="16056"/>
                  </a:lnTo>
                  <a:lnTo>
                    <a:pt x="3617" y="16302"/>
                  </a:lnTo>
                  <a:lnTo>
                    <a:pt x="3657" y="16381"/>
                  </a:lnTo>
                  <a:lnTo>
                    <a:pt x="3750" y="16606"/>
                  </a:lnTo>
                  <a:lnTo>
                    <a:pt x="3513" y="17168"/>
                  </a:lnTo>
                  <a:lnTo>
                    <a:pt x="3651" y="18092"/>
                  </a:lnTo>
                  <a:lnTo>
                    <a:pt x="3921" y="19124"/>
                  </a:lnTo>
                  <a:lnTo>
                    <a:pt x="4076" y="19984"/>
                  </a:lnTo>
                  <a:lnTo>
                    <a:pt x="3952" y="19911"/>
                  </a:lnTo>
                  <a:lnTo>
                    <a:pt x="3921" y="20185"/>
                  </a:lnTo>
                  <a:lnTo>
                    <a:pt x="3972" y="20589"/>
                  </a:lnTo>
                  <a:lnTo>
                    <a:pt x="4081" y="20929"/>
                  </a:lnTo>
                  <a:lnTo>
                    <a:pt x="4197" y="21008"/>
                  </a:lnTo>
                  <a:lnTo>
                    <a:pt x="4326" y="20923"/>
                  </a:lnTo>
                  <a:lnTo>
                    <a:pt x="4546" y="20631"/>
                  </a:lnTo>
                  <a:lnTo>
                    <a:pt x="5398" y="20048"/>
                  </a:lnTo>
                  <a:lnTo>
                    <a:pt x="5595" y="19501"/>
                  </a:lnTo>
                  <a:lnTo>
                    <a:pt x="5690" y="18930"/>
                  </a:lnTo>
                  <a:lnTo>
                    <a:pt x="5761" y="18894"/>
                  </a:lnTo>
                  <a:lnTo>
                    <a:pt x="5952" y="18900"/>
                  </a:lnTo>
                  <a:lnTo>
                    <a:pt x="5997" y="18930"/>
                  </a:lnTo>
                  <a:lnTo>
                    <a:pt x="6121" y="19045"/>
                  </a:lnTo>
                  <a:lnTo>
                    <a:pt x="6197" y="19073"/>
                  </a:lnTo>
                  <a:lnTo>
                    <a:pt x="6188" y="19003"/>
                  </a:lnTo>
                  <a:lnTo>
                    <a:pt x="6230" y="18857"/>
                  </a:lnTo>
                  <a:lnTo>
                    <a:pt x="6298" y="18742"/>
                  </a:lnTo>
                  <a:lnTo>
                    <a:pt x="6633" y="18793"/>
                  </a:lnTo>
                  <a:lnTo>
                    <a:pt x="7223" y="18064"/>
                  </a:lnTo>
                  <a:lnTo>
                    <a:pt x="7491" y="17876"/>
                  </a:lnTo>
                  <a:lnTo>
                    <a:pt x="7533" y="18077"/>
                  </a:lnTo>
                  <a:lnTo>
                    <a:pt x="7462" y="18158"/>
                  </a:lnTo>
                  <a:lnTo>
                    <a:pt x="7420" y="18265"/>
                  </a:lnTo>
                  <a:lnTo>
                    <a:pt x="7344" y="18526"/>
                  </a:lnTo>
                  <a:lnTo>
                    <a:pt x="7921" y="18842"/>
                  </a:lnTo>
                  <a:lnTo>
                    <a:pt x="7713" y="18988"/>
                  </a:lnTo>
                  <a:lnTo>
                    <a:pt x="7052" y="19097"/>
                  </a:lnTo>
                  <a:lnTo>
                    <a:pt x="7432" y="19823"/>
                  </a:lnTo>
                  <a:lnTo>
                    <a:pt x="7249" y="19765"/>
                  </a:lnTo>
                  <a:lnTo>
                    <a:pt x="7243" y="19947"/>
                  </a:lnTo>
                  <a:lnTo>
                    <a:pt x="7361" y="20215"/>
                  </a:lnTo>
                  <a:lnTo>
                    <a:pt x="7561" y="20403"/>
                  </a:lnTo>
                  <a:lnTo>
                    <a:pt x="8056" y="20461"/>
                  </a:lnTo>
                  <a:lnTo>
                    <a:pt x="8340" y="20576"/>
                  </a:lnTo>
                  <a:lnTo>
                    <a:pt x="8517" y="20865"/>
                  </a:lnTo>
                  <a:lnTo>
                    <a:pt x="8700" y="21317"/>
                  </a:lnTo>
                  <a:lnTo>
                    <a:pt x="8942" y="21527"/>
                  </a:lnTo>
                  <a:lnTo>
                    <a:pt x="9454" y="21600"/>
                  </a:lnTo>
                  <a:lnTo>
                    <a:pt x="9707" y="21557"/>
                  </a:lnTo>
                  <a:lnTo>
                    <a:pt x="9837" y="21442"/>
                  </a:lnTo>
                  <a:lnTo>
                    <a:pt x="9901" y="21217"/>
                  </a:lnTo>
                  <a:lnTo>
                    <a:pt x="9963" y="21065"/>
                  </a:lnTo>
                  <a:lnTo>
                    <a:pt x="10073" y="21081"/>
                  </a:lnTo>
                  <a:lnTo>
                    <a:pt x="10199" y="21132"/>
                  </a:lnTo>
                  <a:lnTo>
                    <a:pt x="10304" y="21108"/>
                  </a:lnTo>
                  <a:lnTo>
                    <a:pt x="10402" y="20923"/>
                  </a:lnTo>
                  <a:lnTo>
                    <a:pt x="10526" y="20473"/>
                  </a:lnTo>
                  <a:lnTo>
                    <a:pt x="10590" y="20352"/>
                  </a:lnTo>
                  <a:lnTo>
                    <a:pt x="10697" y="20373"/>
                  </a:lnTo>
                  <a:lnTo>
                    <a:pt x="10914" y="20646"/>
                  </a:lnTo>
                  <a:lnTo>
                    <a:pt x="11046" y="20762"/>
                  </a:lnTo>
                  <a:lnTo>
                    <a:pt x="11094" y="20747"/>
                  </a:lnTo>
                  <a:lnTo>
                    <a:pt x="11268" y="20519"/>
                  </a:lnTo>
                  <a:lnTo>
                    <a:pt x="11327" y="20519"/>
                  </a:lnTo>
                  <a:lnTo>
                    <a:pt x="11426" y="20734"/>
                  </a:lnTo>
                  <a:lnTo>
                    <a:pt x="11491" y="20734"/>
                  </a:lnTo>
                  <a:lnTo>
                    <a:pt x="11603" y="20683"/>
                  </a:lnTo>
                  <a:lnTo>
                    <a:pt x="11887" y="20692"/>
                  </a:lnTo>
                  <a:lnTo>
                    <a:pt x="12233" y="20519"/>
                  </a:lnTo>
                  <a:lnTo>
                    <a:pt x="12776" y="20561"/>
                  </a:lnTo>
                  <a:lnTo>
                    <a:pt x="13029" y="20446"/>
                  </a:lnTo>
                  <a:lnTo>
                    <a:pt x="13206" y="20136"/>
                  </a:lnTo>
                  <a:lnTo>
                    <a:pt x="13291" y="19361"/>
                  </a:lnTo>
                  <a:lnTo>
                    <a:pt x="13502" y="18900"/>
                  </a:lnTo>
                  <a:lnTo>
                    <a:pt x="13682" y="18301"/>
                  </a:lnTo>
                  <a:lnTo>
                    <a:pt x="13634" y="17849"/>
                  </a:lnTo>
                  <a:lnTo>
                    <a:pt x="13535" y="17688"/>
                  </a:lnTo>
                  <a:lnTo>
                    <a:pt x="13237" y="17630"/>
                  </a:lnTo>
                  <a:lnTo>
                    <a:pt x="13260" y="18368"/>
                  </a:lnTo>
                  <a:lnTo>
                    <a:pt x="13074" y="18711"/>
                  </a:lnTo>
                  <a:lnTo>
                    <a:pt x="12576" y="19073"/>
                  </a:lnTo>
                  <a:lnTo>
                    <a:pt x="12528" y="18866"/>
                  </a:lnTo>
                  <a:lnTo>
                    <a:pt x="12838" y="18526"/>
                  </a:lnTo>
                  <a:lnTo>
                    <a:pt x="12897" y="18353"/>
                  </a:lnTo>
                  <a:lnTo>
                    <a:pt x="12950" y="17840"/>
                  </a:lnTo>
                  <a:lnTo>
                    <a:pt x="12998" y="17682"/>
                  </a:lnTo>
                  <a:lnTo>
                    <a:pt x="13181" y="17351"/>
                  </a:lnTo>
                  <a:lnTo>
                    <a:pt x="13122" y="17053"/>
                  </a:lnTo>
                  <a:lnTo>
                    <a:pt x="12728" y="16333"/>
                  </a:lnTo>
                  <a:lnTo>
                    <a:pt x="13088" y="16375"/>
                  </a:lnTo>
                  <a:lnTo>
                    <a:pt x="13381" y="16670"/>
                  </a:lnTo>
                  <a:lnTo>
                    <a:pt x="13448" y="16691"/>
                  </a:lnTo>
                  <a:lnTo>
                    <a:pt x="13524" y="16397"/>
                  </a:lnTo>
                  <a:lnTo>
                    <a:pt x="13541" y="15407"/>
                  </a:lnTo>
                  <a:lnTo>
                    <a:pt x="13620" y="15096"/>
                  </a:lnTo>
                  <a:lnTo>
                    <a:pt x="13699" y="14866"/>
                  </a:lnTo>
                  <a:lnTo>
                    <a:pt x="13797" y="14124"/>
                  </a:lnTo>
                  <a:lnTo>
                    <a:pt x="14019" y="13648"/>
                  </a:lnTo>
                  <a:lnTo>
                    <a:pt x="14202" y="13062"/>
                  </a:lnTo>
                  <a:lnTo>
                    <a:pt x="14346" y="12882"/>
                  </a:lnTo>
                  <a:lnTo>
                    <a:pt x="14295" y="13438"/>
                  </a:lnTo>
                  <a:lnTo>
                    <a:pt x="13938" y="14483"/>
                  </a:lnTo>
                  <a:lnTo>
                    <a:pt x="13924" y="14656"/>
                  </a:lnTo>
                  <a:lnTo>
                    <a:pt x="13955" y="14817"/>
                  </a:lnTo>
                  <a:lnTo>
                    <a:pt x="13994" y="14966"/>
                  </a:lnTo>
                  <a:lnTo>
                    <a:pt x="14011" y="15106"/>
                  </a:lnTo>
                  <a:lnTo>
                    <a:pt x="13983" y="15175"/>
                  </a:lnTo>
                  <a:lnTo>
                    <a:pt x="13873" y="15233"/>
                  </a:lnTo>
                  <a:lnTo>
                    <a:pt x="13842" y="15294"/>
                  </a:lnTo>
                  <a:lnTo>
                    <a:pt x="13850" y="15431"/>
                  </a:lnTo>
                  <a:lnTo>
                    <a:pt x="13887" y="15580"/>
                  </a:lnTo>
                  <a:lnTo>
                    <a:pt x="13915" y="15741"/>
                  </a:lnTo>
                  <a:lnTo>
                    <a:pt x="13910" y="15929"/>
                  </a:lnTo>
                  <a:lnTo>
                    <a:pt x="13881" y="16029"/>
                  </a:lnTo>
                  <a:lnTo>
                    <a:pt x="13814" y="16187"/>
                  </a:lnTo>
                  <a:lnTo>
                    <a:pt x="13786" y="16318"/>
                  </a:lnTo>
                  <a:lnTo>
                    <a:pt x="13718" y="16864"/>
                  </a:lnTo>
                  <a:lnTo>
                    <a:pt x="13732" y="17141"/>
                  </a:lnTo>
                  <a:lnTo>
                    <a:pt x="13856" y="17198"/>
                  </a:lnTo>
                  <a:lnTo>
                    <a:pt x="14365" y="17083"/>
                  </a:lnTo>
                  <a:lnTo>
                    <a:pt x="14675" y="17105"/>
                  </a:lnTo>
                  <a:lnTo>
                    <a:pt x="14945" y="17031"/>
                  </a:lnTo>
                  <a:lnTo>
                    <a:pt x="15094" y="16722"/>
                  </a:lnTo>
                  <a:lnTo>
                    <a:pt x="15038" y="16691"/>
                  </a:lnTo>
                  <a:lnTo>
                    <a:pt x="15004" y="16649"/>
                  </a:lnTo>
                  <a:lnTo>
                    <a:pt x="14967" y="16570"/>
                  </a:lnTo>
                  <a:lnTo>
                    <a:pt x="14897" y="16476"/>
                  </a:lnTo>
                  <a:lnTo>
                    <a:pt x="14964" y="16145"/>
                  </a:lnTo>
                  <a:lnTo>
                    <a:pt x="15271" y="16187"/>
                  </a:lnTo>
                  <a:lnTo>
                    <a:pt x="15409" y="16245"/>
                  </a:lnTo>
                  <a:lnTo>
                    <a:pt x="15533" y="16460"/>
                  </a:lnTo>
                  <a:lnTo>
                    <a:pt x="15400" y="16968"/>
                  </a:lnTo>
                  <a:lnTo>
                    <a:pt x="15499" y="17594"/>
                  </a:lnTo>
                  <a:lnTo>
                    <a:pt x="15676" y="17970"/>
                  </a:lnTo>
                  <a:lnTo>
                    <a:pt x="15783" y="17718"/>
                  </a:lnTo>
                  <a:lnTo>
                    <a:pt x="15831" y="17126"/>
                  </a:lnTo>
                  <a:lnTo>
                    <a:pt x="15924" y="16679"/>
                  </a:lnTo>
                  <a:lnTo>
                    <a:pt x="16078" y="16576"/>
                  </a:lnTo>
                  <a:lnTo>
                    <a:pt x="16300" y="17001"/>
                  </a:lnTo>
                  <a:lnTo>
                    <a:pt x="16168" y="17356"/>
                  </a:lnTo>
                  <a:lnTo>
                    <a:pt x="16092" y="18417"/>
                  </a:lnTo>
                  <a:lnTo>
                    <a:pt x="15884" y="18988"/>
                  </a:lnTo>
                  <a:lnTo>
                    <a:pt x="15783" y="19601"/>
                  </a:lnTo>
                  <a:lnTo>
                    <a:pt x="15696" y="19811"/>
                  </a:lnTo>
                  <a:lnTo>
                    <a:pt x="15518" y="20069"/>
                  </a:lnTo>
                  <a:lnTo>
                    <a:pt x="15372" y="20403"/>
                  </a:lnTo>
                  <a:lnTo>
                    <a:pt x="15685" y="20227"/>
                  </a:lnTo>
                  <a:lnTo>
                    <a:pt x="16348" y="19140"/>
                  </a:lnTo>
                  <a:lnTo>
                    <a:pt x="16644" y="19450"/>
                  </a:lnTo>
                  <a:lnTo>
                    <a:pt x="16351" y="19708"/>
                  </a:lnTo>
                  <a:lnTo>
                    <a:pt x="16253" y="19890"/>
                  </a:lnTo>
                  <a:lnTo>
                    <a:pt x="16346" y="20148"/>
                  </a:lnTo>
                  <a:lnTo>
                    <a:pt x="16509" y="20309"/>
                  </a:lnTo>
                  <a:lnTo>
                    <a:pt x="16675" y="20373"/>
                  </a:lnTo>
                  <a:lnTo>
                    <a:pt x="16832" y="20345"/>
                  </a:lnTo>
                  <a:lnTo>
                    <a:pt x="16976" y="20273"/>
                  </a:lnTo>
                  <a:lnTo>
                    <a:pt x="17021" y="20452"/>
                  </a:lnTo>
                  <a:lnTo>
                    <a:pt x="16970" y="20531"/>
                  </a:lnTo>
                  <a:lnTo>
                    <a:pt x="16886" y="20813"/>
                  </a:lnTo>
                  <a:lnTo>
                    <a:pt x="17454" y="21108"/>
                  </a:lnTo>
                  <a:lnTo>
                    <a:pt x="17628" y="21102"/>
                  </a:lnTo>
                  <a:lnTo>
                    <a:pt x="18109" y="20840"/>
                  </a:lnTo>
                  <a:lnTo>
                    <a:pt x="18171" y="20865"/>
                  </a:lnTo>
                  <a:lnTo>
                    <a:pt x="18357" y="20971"/>
                  </a:lnTo>
                  <a:lnTo>
                    <a:pt x="18416" y="20965"/>
                  </a:lnTo>
                  <a:lnTo>
                    <a:pt x="18441" y="20819"/>
                  </a:lnTo>
                  <a:lnTo>
                    <a:pt x="18430" y="20388"/>
                  </a:lnTo>
                  <a:lnTo>
                    <a:pt x="18469" y="20221"/>
                  </a:lnTo>
                  <a:lnTo>
                    <a:pt x="18590" y="20090"/>
                  </a:lnTo>
                  <a:lnTo>
                    <a:pt x="18874" y="19932"/>
                  </a:lnTo>
                  <a:lnTo>
                    <a:pt x="19983" y="18468"/>
                  </a:lnTo>
                  <a:lnTo>
                    <a:pt x="20360" y="17414"/>
                  </a:lnTo>
                  <a:lnTo>
                    <a:pt x="20379" y="16172"/>
                  </a:lnTo>
                  <a:lnTo>
                    <a:pt x="20261" y="16318"/>
                  </a:lnTo>
                  <a:lnTo>
                    <a:pt x="20087" y="16722"/>
                  </a:lnTo>
                  <a:lnTo>
                    <a:pt x="19974" y="16873"/>
                  </a:lnTo>
                  <a:lnTo>
                    <a:pt x="19535" y="16952"/>
                  </a:lnTo>
                  <a:lnTo>
                    <a:pt x="19378" y="17062"/>
                  </a:lnTo>
                  <a:lnTo>
                    <a:pt x="19338" y="16895"/>
                  </a:lnTo>
                  <a:lnTo>
                    <a:pt x="19448" y="16591"/>
                  </a:lnTo>
                  <a:lnTo>
                    <a:pt x="19589" y="15971"/>
                  </a:lnTo>
                  <a:lnTo>
                    <a:pt x="19743" y="15704"/>
                  </a:lnTo>
                  <a:lnTo>
                    <a:pt x="19898" y="15558"/>
                  </a:lnTo>
                  <a:lnTo>
                    <a:pt x="19969" y="15452"/>
                  </a:lnTo>
                  <a:lnTo>
                    <a:pt x="20002" y="15294"/>
                  </a:lnTo>
                  <a:lnTo>
                    <a:pt x="20022" y="14702"/>
                  </a:lnTo>
                  <a:lnTo>
                    <a:pt x="20033" y="14671"/>
                  </a:lnTo>
                  <a:lnTo>
                    <a:pt x="19881" y="13906"/>
                  </a:lnTo>
                  <a:lnTo>
                    <a:pt x="19617" y="13259"/>
                  </a:lnTo>
                  <a:lnTo>
                    <a:pt x="19324" y="12997"/>
                  </a:lnTo>
                  <a:lnTo>
                    <a:pt x="19091" y="13371"/>
                  </a:lnTo>
                  <a:lnTo>
                    <a:pt x="19358" y="13338"/>
                  </a:lnTo>
                  <a:lnTo>
                    <a:pt x="19482" y="13417"/>
                  </a:lnTo>
                  <a:lnTo>
                    <a:pt x="19608" y="13748"/>
                  </a:lnTo>
                  <a:lnTo>
                    <a:pt x="19448" y="13785"/>
                  </a:lnTo>
                  <a:lnTo>
                    <a:pt x="19023" y="14173"/>
                  </a:lnTo>
                  <a:lnTo>
                    <a:pt x="18978" y="14052"/>
                  </a:lnTo>
                  <a:lnTo>
                    <a:pt x="18908" y="13706"/>
                  </a:lnTo>
                  <a:lnTo>
                    <a:pt x="18855" y="13286"/>
                  </a:lnTo>
                  <a:lnTo>
                    <a:pt x="18846" y="12940"/>
                  </a:lnTo>
                  <a:lnTo>
                    <a:pt x="18683" y="12946"/>
                  </a:lnTo>
                  <a:lnTo>
                    <a:pt x="18340" y="13265"/>
                  </a:lnTo>
                  <a:lnTo>
                    <a:pt x="18137" y="13286"/>
                  </a:lnTo>
                  <a:lnTo>
                    <a:pt x="18236" y="12967"/>
                  </a:lnTo>
                  <a:lnTo>
                    <a:pt x="18295" y="12852"/>
                  </a:lnTo>
                  <a:lnTo>
                    <a:pt x="18382" y="12773"/>
                  </a:lnTo>
                  <a:lnTo>
                    <a:pt x="18340" y="12584"/>
                  </a:lnTo>
                  <a:lnTo>
                    <a:pt x="18253" y="12694"/>
                  </a:lnTo>
                  <a:lnTo>
                    <a:pt x="18185" y="12724"/>
                  </a:lnTo>
                  <a:lnTo>
                    <a:pt x="18115" y="12651"/>
                  </a:lnTo>
                  <a:lnTo>
                    <a:pt x="18028" y="12469"/>
                  </a:lnTo>
                  <a:lnTo>
                    <a:pt x="18267" y="12320"/>
                  </a:lnTo>
                  <a:lnTo>
                    <a:pt x="18793" y="12420"/>
                  </a:lnTo>
                  <a:lnTo>
                    <a:pt x="19040" y="12253"/>
                  </a:lnTo>
                  <a:lnTo>
                    <a:pt x="18793" y="11916"/>
                  </a:lnTo>
                  <a:lnTo>
                    <a:pt x="18464" y="11837"/>
                  </a:lnTo>
                  <a:lnTo>
                    <a:pt x="18036" y="11886"/>
                  </a:lnTo>
                  <a:lnTo>
                    <a:pt x="18039" y="11488"/>
                  </a:lnTo>
                  <a:lnTo>
                    <a:pt x="18241" y="11424"/>
                  </a:lnTo>
                  <a:lnTo>
                    <a:pt x="18686" y="11482"/>
                  </a:lnTo>
                  <a:lnTo>
                    <a:pt x="19094" y="11114"/>
                  </a:lnTo>
                  <a:lnTo>
                    <a:pt x="19324" y="10805"/>
                  </a:lnTo>
                  <a:lnTo>
                    <a:pt x="19409" y="10443"/>
                  </a:lnTo>
                  <a:lnTo>
                    <a:pt x="19251" y="9893"/>
                  </a:lnTo>
                  <a:lnTo>
                    <a:pt x="18973" y="9735"/>
                  </a:lnTo>
                  <a:lnTo>
                    <a:pt x="18481" y="9845"/>
                  </a:lnTo>
                  <a:lnTo>
                    <a:pt x="18635" y="9374"/>
                  </a:lnTo>
                  <a:lnTo>
                    <a:pt x="19392" y="9012"/>
                  </a:lnTo>
                  <a:lnTo>
                    <a:pt x="19558" y="8639"/>
                  </a:lnTo>
                  <a:lnTo>
                    <a:pt x="19462" y="8308"/>
                  </a:lnTo>
                  <a:lnTo>
                    <a:pt x="19006" y="7831"/>
                  </a:lnTo>
                  <a:lnTo>
                    <a:pt x="19186" y="7873"/>
                  </a:lnTo>
                  <a:lnTo>
                    <a:pt x="19324" y="7700"/>
                  </a:lnTo>
                  <a:lnTo>
                    <a:pt x="19572" y="7181"/>
                  </a:lnTo>
                  <a:lnTo>
                    <a:pt x="19383" y="7014"/>
                  </a:lnTo>
                  <a:lnTo>
                    <a:pt x="19234" y="6452"/>
                  </a:lnTo>
                  <a:lnTo>
                    <a:pt x="19085" y="6330"/>
                  </a:lnTo>
                  <a:lnTo>
                    <a:pt x="19040" y="6142"/>
                  </a:lnTo>
                  <a:lnTo>
                    <a:pt x="19215" y="5996"/>
                  </a:lnTo>
                  <a:lnTo>
                    <a:pt x="19575" y="6099"/>
                  </a:lnTo>
                  <a:lnTo>
                    <a:pt x="19727" y="6042"/>
                  </a:lnTo>
                  <a:lnTo>
                    <a:pt x="19848" y="5774"/>
                  </a:lnTo>
                  <a:lnTo>
                    <a:pt x="19808" y="5501"/>
                  </a:lnTo>
                  <a:lnTo>
                    <a:pt x="19524" y="4857"/>
                  </a:lnTo>
                  <a:lnTo>
                    <a:pt x="19940" y="5146"/>
                  </a:lnTo>
                  <a:lnTo>
                    <a:pt x="20084" y="5288"/>
                  </a:lnTo>
                  <a:lnTo>
                    <a:pt x="20216" y="5313"/>
                  </a:lnTo>
                  <a:lnTo>
                    <a:pt x="20326" y="5124"/>
                  </a:lnTo>
                  <a:lnTo>
                    <a:pt x="20641" y="4389"/>
                  </a:lnTo>
                  <a:lnTo>
                    <a:pt x="21375" y="1589"/>
                  </a:lnTo>
                  <a:lnTo>
                    <a:pt x="21521" y="541"/>
                  </a:lnTo>
                  <a:lnTo>
                    <a:pt x="21600" y="179"/>
                  </a:lnTo>
                  <a:cubicBezTo>
                    <a:pt x="21600" y="179"/>
                    <a:pt x="21563" y="0"/>
                    <a:pt x="21563" y="0"/>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31" name="Shape 31"/>
            <p:cNvSpPr/>
            <p:nvPr/>
          </p:nvSpPr>
          <p:spPr>
            <a:xfrm>
              <a:off x="3901927" y="4392550"/>
              <a:ext cx="1098442" cy="1702751"/>
            </a:xfrm>
            <a:custGeom>
              <a:avLst/>
              <a:gdLst/>
              <a:ahLst/>
              <a:cxnLst>
                <a:cxn ang="0">
                  <a:pos x="wd2" y="hd2"/>
                </a:cxn>
                <a:cxn ang="5400000">
                  <a:pos x="wd2" y="hd2"/>
                </a:cxn>
                <a:cxn ang="10800000">
                  <a:pos x="wd2" y="hd2"/>
                </a:cxn>
                <a:cxn ang="16200000">
                  <a:pos x="wd2" y="hd2"/>
                </a:cxn>
              </a:cxnLst>
              <a:rect l="0" t="0" r="r" b="b"/>
              <a:pathLst>
                <a:path w="21600" h="21600" extrusionOk="0">
                  <a:moveTo>
                    <a:pt x="2119" y="10040"/>
                  </a:moveTo>
                  <a:lnTo>
                    <a:pt x="2076" y="10063"/>
                  </a:lnTo>
                  <a:lnTo>
                    <a:pt x="2049" y="10075"/>
                  </a:lnTo>
                  <a:lnTo>
                    <a:pt x="2022" y="10085"/>
                  </a:lnTo>
                  <a:lnTo>
                    <a:pt x="1999" y="10088"/>
                  </a:lnTo>
                  <a:lnTo>
                    <a:pt x="1954" y="10090"/>
                  </a:lnTo>
                  <a:lnTo>
                    <a:pt x="1886" y="10106"/>
                  </a:lnTo>
                  <a:lnTo>
                    <a:pt x="1792" y="10100"/>
                  </a:lnTo>
                  <a:lnTo>
                    <a:pt x="1706" y="10118"/>
                  </a:lnTo>
                  <a:lnTo>
                    <a:pt x="1602" y="10111"/>
                  </a:lnTo>
                  <a:lnTo>
                    <a:pt x="1538" y="10097"/>
                  </a:lnTo>
                  <a:lnTo>
                    <a:pt x="1451" y="10054"/>
                  </a:lnTo>
                  <a:lnTo>
                    <a:pt x="1419" y="10025"/>
                  </a:lnTo>
                  <a:lnTo>
                    <a:pt x="1400" y="10023"/>
                  </a:lnTo>
                  <a:lnTo>
                    <a:pt x="1400" y="10023"/>
                  </a:lnTo>
                  <a:lnTo>
                    <a:pt x="1400" y="10023"/>
                  </a:lnTo>
                  <a:lnTo>
                    <a:pt x="1408" y="10054"/>
                  </a:lnTo>
                  <a:lnTo>
                    <a:pt x="1415" y="10068"/>
                  </a:lnTo>
                  <a:lnTo>
                    <a:pt x="1425" y="10075"/>
                  </a:lnTo>
                  <a:lnTo>
                    <a:pt x="1428" y="10084"/>
                  </a:lnTo>
                  <a:lnTo>
                    <a:pt x="1419" y="10101"/>
                  </a:lnTo>
                  <a:lnTo>
                    <a:pt x="1398" y="10133"/>
                  </a:lnTo>
                  <a:lnTo>
                    <a:pt x="1381" y="10179"/>
                  </a:lnTo>
                  <a:lnTo>
                    <a:pt x="1370" y="10196"/>
                  </a:lnTo>
                  <a:lnTo>
                    <a:pt x="1369" y="10207"/>
                  </a:lnTo>
                  <a:lnTo>
                    <a:pt x="1375" y="10243"/>
                  </a:lnTo>
                  <a:lnTo>
                    <a:pt x="1375" y="10258"/>
                  </a:lnTo>
                  <a:lnTo>
                    <a:pt x="1369" y="10262"/>
                  </a:lnTo>
                  <a:lnTo>
                    <a:pt x="1352" y="10274"/>
                  </a:lnTo>
                  <a:lnTo>
                    <a:pt x="1282" y="10312"/>
                  </a:lnTo>
                  <a:lnTo>
                    <a:pt x="1204" y="10333"/>
                  </a:lnTo>
                  <a:lnTo>
                    <a:pt x="1204" y="10334"/>
                  </a:lnTo>
                  <a:lnTo>
                    <a:pt x="1189" y="10340"/>
                  </a:lnTo>
                  <a:lnTo>
                    <a:pt x="1175" y="10350"/>
                  </a:lnTo>
                  <a:lnTo>
                    <a:pt x="1157" y="10357"/>
                  </a:lnTo>
                  <a:lnTo>
                    <a:pt x="1151" y="10360"/>
                  </a:lnTo>
                  <a:lnTo>
                    <a:pt x="1135" y="10370"/>
                  </a:lnTo>
                  <a:lnTo>
                    <a:pt x="1128" y="10374"/>
                  </a:lnTo>
                  <a:lnTo>
                    <a:pt x="1128" y="10374"/>
                  </a:lnTo>
                  <a:lnTo>
                    <a:pt x="1127" y="10375"/>
                  </a:lnTo>
                  <a:lnTo>
                    <a:pt x="1119" y="10385"/>
                  </a:lnTo>
                  <a:lnTo>
                    <a:pt x="1107" y="10399"/>
                  </a:lnTo>
                  <a:lnTo>
                    <a:pt x="1107" y="10399"/>
                  </a:lnTo>
                  <a:lnTo>
                    <a:pt x="1103" y="10420"/>
                  </a:lnTo>
                  <a:lnTo>
                    <a:pt x="1118" y="10449"/>
                  </a:lnTo>
                  <a:lnTo>
                    <a:pt x="1116" y="10464"/>
                  </a:lnTo>
                  <a:lnTo>
                    <a:pt x="1116" y="10466"/>
                  </a:lnTo>
                  <a:lnTo>
                    <a:pt x="1107" y="10475"/>
                  </a:lnTo>
                  <a:lnTo>
                    <a:pt x="1096" y="10484"/>
                  </a:lnTo>
                  <a:lnTo>
                    <a:pt x="1089" y="10486"/>
                  </a:lnTo>
                  <a:lnTo>
                    <a:pt x="1045" y="10498"/>
                  </a:lnTo>
                  <a:lnTo>
                    <a:pt x="1026" y="10511"/>
                  </a:lnTo>
                  <a:lnTo>
                    <a:pt x="1025" y="10511"/>
                  </a:lnTo>
                  <a:lnTo>
                    <a:pt x="1021" y="10515"/>
                  </a:lnTo>
                  <a:lnTo>
                    <a:pt x="1004" y="10528"/>
                  </a:lnTo>
                  <a:lnTo>
                    <a:pt x="986" y="10521"/>
                  </a:lnTo>
                  <a:lnTo>
                    <a:pt x="955" y="10495"/>
                  </a:lnTo>
                  <a:lnTo>
                    <a:pt x="912" y="10471"/>
                  </a:lnTo>
                  <a:lnTo>
                    <a:pt x="884" y="10465"/>
                  </a:lnTo>
                  <a:lnTo>
                    <a:pt x="855" y="10477"/>
                  </a:lnTo>
                  <a:lnTo>
                    <a:pt x="855" y="10477"/>
                  </a:lnTo>
                  <a:lnTo>
                    <a:pt x="854" y="10477"/>
                  </a:lnTo>
                  <a:lnTo>
                    <a:pt x="849" y="10494"/>
                  </a:lnTo>
                  <a:lnTo>
                    <a:pt x="864" y="10509"/>
                  </a:lnTo>
                  <a:lnTo>
                    <a:pt x="887" y="10521"/>
                  </a:lnTo>
                  <a:lnTo>
                    <a:pt x="908" y="10526"/>
                  </a:lnTo>
                  <a:lnTo>
                    <a:pt x="871" y="10541"/>
                  </a:lnTo>
                  <a:lnTo>
                    <a:pt x="832" y="10537"/>
                  </a:lnTo>
                  <a:lnTo>
                    <a:pt x="760" y="10516"/>
                  </a:lnTo>
                  <a:lnTo>
                    <a:pt x="722" y="10512"/>
                  </a:lnTo>
                  <a:lnTo>
                    <a:pt x="682" y="10515"/>
                  </a:lnTo>
                  <a:lnTo>
                    <a:pt x="659" y="10523"/>
                  </a:lnTo>
                  <a:lnTo>
                    <a:pt x="638" y="10532"/>
                  </a:lnTo>
                  <a:lnTo>
                    <a:pt x="618" y="10538"/>
                  </a:lnTo>
                  <a:lnTo>
                    <a:pt x="599" y="10534"/>
                  </a:lnTo>
                  <a:lnTo>
                    <a:pt x="665" y="10491"/>
                  </a:lnTo>
                  <a:lnTo>
                    <a:pt x="727" y="10480"/>
                  </a:lnTo>
                  <a:lnTo>
                    <a:pt x="787" y="10476"/>
                  </a:lnTo>
                  <a:lnTo>
                    <a:pt x="844" y="10453"/>
                  </a:lnTo>
                  <a:lnTo>
                    <a:pt x="843" y="10453"/>
                  </a:lnTo>
                  <a:lnTo>
                    <a:pt x="844" y="10453"/>
                  </a:lnTo>
                  <a:lnTo>
                    <a:pt x="798" y="10442"/>
                  </a:lnTo>
                  <a:lnTo>
                    <a:pt x="696" y="10444"/>
                  </a:lnTo>
                  <a:lnTo>
                    <a:pt x="649" y="10438"/>
                  </a:lnTo>
                  <a:lnTo>
                    <a:pt x="634" y="10428"/>
                  </a:lnTo>
                  <a:lnTo>
                    <a:pt x="618" y="10399"/>
                  </a:lnTo>
                  <a:lnTo>
                    <a:pt x="605" y="10392"/>
                  </a:lnTo>
                  <a:lnTo>
                    <a:pt x="580" y="10396"/>
                  </a:lnTo>
                  <a:lnTo>
                    <a:pt x="533" y="10418"/>
                  </a:lnTo>
                  <a:lnTo>
                    <a:pt x="508" y="10419"/>
                  </a:lnTo>
                  <a:lnTo>
                    <a:pt x="535" y="10400"/>
                  </a:lnTo>
                  <a:lnTo>
                    <a:pt x="543" y="10394"/>
                  </a:lnTo>
                  <a:lnTo>
                    <a:pt x="550" y="10387"/>
                  </a:lnTo>
                  <a:lnTo>
                    <a:pt x="555" y="10370"/>
                  </a:lnTo>
                  <a:lnTo>
                    <a:pt x="553" y="10360"/>
                  </a:lnTo>
                  <a:lnTo>
                    <a:pt x="544" y="10353"/>
                  </a:lnTo>
                  <a:lnTo>
                    <a:pt x="526" y="10347"/>
                  </a:lnTo>
                  <a:lnTo>
                    <a:pt x="490" y="10345"/>
                  </a:lnTo>
                  <a:lnTo>
                    <a:pt x="482" y="10339"/>
                  </a:lnTo>
                  <a:lnTo>
                    <a:pt x="496" y="10330"/>
                  </a:lnTo>
                  <a:lnTo>
                    <a:pt x="504" y="10324"/>
                  </a:lnTo>
                  <a:lnTo>
                    <a:pt x="538" y="10318"/>
                  </a:lnTo>
                  <a:lnTo>
                    <a:pt x="575" y="10325"/>
                  </a:lnTo>
                  <a:lnTo>
                    <a:pt x="638" y="10348"/>
                  </a:lnTo>
                  <a:lnTo>
                    <a:pt x="673" y="10353"/>
                  </a:lnTo>
                  <a:lnTo>
                    <a:pt x="744" y="10351"/>
                  </a:lnTo>
                  <a:lnTo>
                    <a:pt x="774" y="10355"/>
                  </a:lnTo>
                  <a:lnTo>
                    <a:pt x="802" y="10355"/>
                  </a:lnTo>
                  <a:lnTo>
                    <a:pt x="872" y="10333"/>
                  </a:lnTo>
                  <a:lnTo>
                    <a:pt x="905" y="10329"/>
                  </a:lnTo>
                  <a:lnTo>
                    <a:pt x="1036" y="10355"/>
                  </a:lnTo>
                  <a:lnTo>
                    <a:pt x="1075" y="10355"/>
                  </a:lnTo>
                  <a:lnTo>
                    <a:pt x="1076" y="10354"/>
                  </a:lnTo>
                  <a:lnTo>
                    <a:pt x="1076" y="10354"/>
                  </a:lnTo>
                  <a:lnTo>
                    <a:pt x="1097" y="10344"/>
                  </a:lnTo>
                  <a:lnTo>
                    <a:pt x="1112" y="10337"/>
                  </a:lnTo>
                  <a:lnTo>
                    <a:pt x="1146" y="10315"/>
                  </a:lnTo>
                  <a:lnTo>
                    <a:pt x="1179" y="10299"/>
                  </a:lnTo>
                  <a:lnTo>
                    <a:pt x="1197" y="10299"/>
                  </a:lnTo>
                  <a:lnTo>
                    <a:pt x="1233" y="10306"/>
                  </a:lnTo>
                  <a:lnTo>
                    <a:pt x="1250" y="10303"/>
                  </a:lnTo>
                  <a:lnTo>
                    <a:pt x="1311" y="10272"/>
                  </a:lnTo>
                  <a:lnTo>
                    <a:pt x="1311" y="10272"/>
                  </a:lnTo>
                  <a:lnTo>
                    <a:pt x="1324" y="10260"/>
                  </a:lnTo>
                  <a:lnTo>
                    <a:pt x="1329" y="10228"/>
                  </a:lnTo>
                  <a:lnTo>
                    <a:pt x="1329" y="10195"/>
                  </a:lnTo>
                  <a:lnTo>
                    <a:pt x="1327" y="10177"/>
                  </a:lnTo>
                  <a:lnTo>
                    <a:pt x="1332" y="10173"/>
                  </a:lnTo>
                  <a:lnTo>
                    <a:pt x="1355" y="10153"/>
                  </a:lnTo>
                  <a:lnTo>
                    <a:pt x="1367" y="10139"/>
                  </a:lnTo>
                  <a:lnTo>
                    <a:pt x="1378" y="10127"/>
                  </a:lnTo>
                  <a:lnTo>
                    <a:pt x="1390" y="10102"/>
                  </a:lnTo>
                  <a:lnTo>
                    <a:pt x="1391" y="10077"/>
                  </a:lnTo>
                  <a:lnTo>
                    <a:pt x="1382" y="10064"/>
                  </a:lnTo>
                  <a:lnTo>
                    <a:pt x="1352" y="10049"/>
                  </a:lnTo>
                  <a:lnTo>
                    <a:pt x="1340" y="10039"/>
                  </a:lnTo>
                  <a:lnTo>
                    <a:pt x="1332" y="10024"/>
                  </a:lnTo>
                  <a:lnTo>
                    <a:pt x="1332" y="10017"/>
                  </a:lnTo>
                  <a:lnTo>
                    <a:pt x="1334" y="10015"/>
                  </a:lnTo>
                  <a:lnTo>
                    <a:pt x="1340" y="10010"/>
                  </a:lnTo>
                  <a:lnTo>
                    <a:pt x="1347" y="10002"/>
                  </a:lnTo>
                  <a:lnTo>
                    <a:pt x="1354" y="9994"/>
                  </a:lnTo>
                  <a:lnTo>
                    <a:pt x="1360" y="9973"/>
                  </a:lnTo>
                  <a:lnTo>
                    <a:pt x="1361" y="9968"/>
                  </a:lnTo>
                  <a:lnTo>
                    <a:pt x="1341" y="9924"/>
                  </a:lnTo>
                  <a:lnTo>
                    <a:pt x="1344" y="9903"/>
                  </a:lnTo>
                  <a:lnTo>
                    <a:pt x="1333" y="9894"/>
                  </a:lnTo>
                  <a:lnTo>
                    <a:pt x="1193" y="9873"/>
                  </a:lnTo>
                  <a:lnTo>
                    <a:pt x="1162" y="9881"/>
                  </a:lnTo>
                  <a:lnTo>
                    <a:pt x="1132" y="9893"/>
                  </a:lnTo>
                  <a:lnTo>
                    <a:pt x="1101" y="9903"/>
                  </a:lnTo>
                  <a:lnTo>
                    <a:pt x="996" y="9900"/>
                  </a:lnTo>
                  <a:lnTo>
                    <a:pt x="976" y="9904"/>
                  </a:lnTo>
                  <a:lnTo>
                    <a:pt x="976" y="9904"/>
                  </a:lnTo>
                  <a:lnTo>
                    <a:pt x="975" y="9904"/>
                  </a:lnTo>
                  <a:lnTo>
                    <a:pt x="952" y="9930"/>
                  </a:lnTo>
                  <a:lnTo>
                    <a:pt x="933" y="9947"/>
                  </a:lnTo>
                  <a:lnTo>
                    <a:pt x="923" y="9955"/>
                  </a:lnTo>
                  <a:lnTo>
                    <a:pt x="897" y="9969"/>
                  </a:lnTo>
                  <a:lnTo>
                    <a:pt x="892" y="9972"/>
                  </a:lnTo>
                  <a:lnTo>
                    <a:pt x="864" y="9975"/>
                  </a:lnTo>
                  <a:lnTo>
                    <a:pt x="835" y="9969"/>
                  </a:lnTo>
                  <a:lnTo>
                    <a:pt x="820" y="9969"/>
                  </a:lnTo>
                  <a:lnTo>
                    <a:pt x="802" y="9973"/>
                  </a:lnTo>
                  <a:lnTo>
                    <a:pt x="754" y="9992"/>
                  </a:lnTo>
                  <a:lnTo>
                    <a:pt x="744" y="9994"/>
                  </a:lnTo>
                  <a:lnTo>
                    <a:pt x="731" y="9974"/>
                  </a:lnTo>
                  <a:lnTo>
                    <a:pt x="746" y="9961"/>
                  </a:lnTo>
                  <a:lnTo>
                    <a:pt x="754" y="9953"/>
                  </a:lnTo>
                  <a:lnTo>
                    <a:pt x="811" y="9928"/>
                  </a:lnTo>
                  <a:lnTo>
                    <a:pt x="819" y="9924"/>
                  </a:lnTo>
                  <a:lnTo>
                    <a:pt x="856" y="9916"/>
                  </a:lnTo>
                  <a:lnTo>
                    <a:pt x="887" y="9918"/>
                  </a:lnTo>
                  <a:lnTo>
                    <a:pt x="917" y="9915"/>
                  </a:lnTo>
                  <a:lnTo>
                    <a:pt x="917" y="9915"/>
                  </a:lnTo>
                  <a:lnTo>
                    <a:pt x="918" y="9915"/>
                  </a:lnTo>
                  <a:lnTo>
                    <a:pt x="955" y="9892"/>
                  </a:lnTo>
                  <a:lnTo>
                    <a:pt x="964" y="9881"/>
                  </a:lnTo>
                  <a:lnTo>
                    <a:pt x="973" y="9872"/>
                  </a:lnTo>
                  <a:lnTo>
                    <a:pt x="998" y="9839"/>
                  </a:lnTo>
                  <a:lnTo>
                    <a:pt x="1016" y="9807"/>
                  </a:lnTo>
                  <a:lnTo>
                    <a:pt x="1016" y="9807"/>
                  </a:lnTo>
                  <a:lnTo>
                    <a:pt x="1016" y="9807"/>
                  </a:lnTo>
                  <a:lnTo>
                    <a:pt x="1016" y="9790"/>
                  </a:lnTo>
                  <a:lnTo>
                    <a:pt x="990" y="9776"/>
                  </a:lnTo>
                  <a:lnTo>
                    <a:pt x="953" y="9735"/>
                  </a:lnTo>
                  <a:lnTo>
                    <a:pt x="927" y="9720"/>
                  </a:lnTo>
                  <a:lnTo>
                    <a:pt x="892" y="9715"/>
                  </a:lnTo>
                  <a:lnTo>
                    <a:pt x="820" y="9716"/>
                  </a:lnTo>
                  <a:lnTo>
                    <a:pt x="789" y="9711"/>
                  </a:lnTo>
                  <a:lnTo>
                    <a:pt x="726" y="9688"/>
                  </a:lnTo>
                  <a:lnTo>
                    <a:pt x="658" y="9640"/>
                  </a:lnTo>
                  <a:lnTo>
                    <a:pt x="652" y="9633"/>
                  </a:lnTo>
                  <a:lnTo>
                    <a:pt x="649" y="9620"/>
                  </a:lnTo>
                  <a:lnTo>
                    <a:pt x="643" y="9607"/>
                  </a:lnTo>
                  <a:lnTo>
                    <a:pt x="628" y="9595"/>
                  </a:lnTo>
                  <a:lnTo>
                    <a:pt x="611" y="9588"/>
                  </a:lnTo>
                  <a:lnTo>
                    <a:pt x="592" y="9592"/>
                  </a:lnTo>
                  <a:lnTo>
                    <a:pt x="573" y="9585"/>
                  </a:lnTo>
                  <a:lnTo>
                    <a:pt x="553" y="9559"/>
                  </a:lnTo>
                  <a:lnTo>
                    <a:pt x="528" y="9540"/>
                  </a:lnTo>
                  <a:lnTo>
                    <a:pt x="490" y="9554"/>
                  </a:lnTo>
                  <a:lnTo>
                    <a:pt x="490" y="9555"/>
                  </a:lnTo>
                  <a:lnTo>
                    <a:pt x="489" y="9555"/>
                  </a:lnTo>
                  <a:lnTo>
                    <a:pt x="524" y="9569"/>
                  </a:lnTo>
                  <a:lnTo>
                    <a:pt x="503" y="9590"/>
                  </a:lnTo>
                  <a:lnTo>
                    <a:pt x="487" y="9597"/>
                  </a:lnTo>
                  <a:lnTo>
                    <a:pt x="412" y="9631"/>
                  </a:lnTo>
                  <a:lnTo>
                    <a:pt x="413" y="9631"/>
                  </a:lnTo>
                  <a:lnTo>
                    <a:pt x="412" y="9631"/>
                  </a:lnTo>
                  <a:lnTo>
                    <a:pt x="423" y="9643"/>
                  </a:lnTo>
                  <a:lnTo>
                    <a:pt x="425" y="9651"/>
                  </a:lnTo>
                  <a:lnTo>
                    <a:pt x="412" y="9692"/>
                  </a:lnTo>
                  <a:lnTo>
                    <a:pt x="407" y="9704"/>
                  </a:lnTo>
                  <a:lnTo>
                    <a:pt x="407" y="9705"/>
                  </a:lnTo>
                  <a:lnTo>
                    <a:pt x="407" y="9705"/>
                  </a:lnTo>
                  <a:lnTo>
                    <a:pt x="407" y="9705"/>
                  </a:lnTo>
                  <a:lnTo>
                    <a:pt x="403" y="9718"/>
                  </a:lnTo>
                  <a:lnTo>
                    <a:pt x="408" y="9728"/>
                  </a:lnTo>
                  <a:lnTo>
                    <a:pt x="393" y="9738"/>
                  </a:lnTo>
                  <a:lnTo>
                    <a:pt x="380" y="9744"/>
                  </a:lnTo>
                  <a:lnTo>
                    <a:pt x="376" y="9746"/>
                  </a:lnTo>
                  <a:lnTo>
                    <a:pt x="349" y="9755"/>
                  </a:lnTo>
                  <a:lnTo>
                    <a:pt x="343" y="9758"/>
                  </a:lnTo>
                  <a:lnTo>
                    <a:pt x="341" y="9760"/>
                  </a:lnTo>
                  <a:lnTo>
                    <a:pt x="339" y="9763"/>
                  </a:lnTo>
                  <a:lnTo>
                    <a:pt x="335" y="9767"/>
                  </a:lnTo>
                  <a:lnTo>
                    <a:pt x="327" y="9770"/>
                  </a:lnTo>
                  <a:lnTo>
                    <a:pt x="319" y="9769"/>
                  </a:lnTo>
                  <a:lnTo>
                    <a:pt x="302" y="9760"/>
                  </a:lnTo>
                  <a:lnTo>
                    <a:pt x="295" y="9760"/>
                  </a:lnTo>
                  <a:lnTo>
                    <a:pt x="275" y="9778"/>
                  </a:lnTo>
                  <a:lnTo>
                    <a:pt x="271" y="9787"/>
                  </a:lnTo>
                  <a:lnTo>
                    <a:pt x="264" y="9802"/>
                  </a:lnTo>
                  <a:lnTo>
                    <a:pt x="248" y="9823"/>
                  </a:lnTo>
                  <a:lnTo>
                    <a:pt x="212" y="9834"/>
                  </a:lnTo>
                  <a:lnTo>
                    <a:pt x="211" y="9834"/>
                  </a:lnTo>
                  <a:lnTo>
                    <a:pt x="211" y="9834"/>
                  </a:lnTo>
                  <a:lnTo>
                    <a:pt x="196" y="9848"/>
                  </a:lnTo>
                  <a:lnTo>
                    <a:pt x="168" y="9863"/>
                  </a:lnTo>
                  <a:lnTo>
                    <a:pt x="155" y="9872"/>
                  </a:lnTo>
                  <a:lnTo>
                    <a:pt x="141" y="9883"/>
                  </a:lnTo>
                  <a:lnTo>
                    <a:pt x="140" y="9883"/>
                  </a:lnTo>
                  <a:lnTo>
                    <a:pt x="140" y="9884"/>
                  </a:lnTo>
                  <a:lnTo>
                    <a:pt x="127" y="9914"/>
                  </a:lnTo>
                  <a:lnTo>
                    <a:pt x="132" y="9940"/>
                  </a:lnTo>
                  <a:lnTo>
                    <a:pt x="154" y="9990"/>
                  </a:lnTo>
                  <a:lnTo>
                    <a:pt x="153" y="10015"/>
                  </a:lnTo>
                  <a:lnTo>
                    <a:pt x="107" y="10017"/>
                  </a:lnTo>
                  <a:lnTo>
                    <a:pt x="81" y="10024"/>
                  </a:lnTo>
                  <a:lnTo>
                    <a:pt x="81" y="10025"/>
                  </a:lnTo>
                  <a:lnTo>
                    <a:pt x="81" y="10025"/>
                  </a:lnTo>
                  <a:lnTo>
                    <a:pt x="73" y="10037"/>
                  </a:lnTo>
                  <a:lnTo>
                    <a:pt x="71" y="10040"/>
                  </a:lnTo>
                  <a:lnTo>
                    <a:pt x="71" y="10040"/>
                  </a:lnTo>
                  <a:lnTo>
                    <a:pt x="77" y="10054"/>
                  </a:lnTo>
                  <a:lnTo>
                    <a:pt x="106" y="10086"/>
                  </a:lnTo>
                  <a:lnTo>
                    <a:pt x="126" y="10098"/>
                  </a:lnTo>
                  <a:lnTo>
                    <a:pt x="136" y="10109"/>
                  </a:lnTo>
                  <a:lnTo>
                    <a:pt x="147" y="10114"/>
                  </a:lnTo>
                  <a:lnTo>
                    <a:pt x="160" y="10111"/>
                  </a:lnTo>
                  <a:lnTo>
                    <a:pt x="175" y="10105"/>
                  </a:lnTo>
                  <a:lnTo>
                    <a:pt x="189" y="10101"/>
                  </a:lnTo>
                  <a:lnTo>
                    <a:pt x="201" y="10107"/>
                  </a:lnTo>
                  <a:lnTo>
                    <a:pt x="202" y="10117"/>
                  </a:lnTo>
                  <a:lnTo>
                    <a:pt x="185" y="10134"/>
                  </a:lnTo>
                  <a:lnTo>
                    <a:pt x="180" y="10139"/>
                  </a:lnTo>
                  <a:lnTo>
                    <a:pt x="179" y="10140"/>
                  </a:lnTo>
                  <a:lnTo>
                    <a:pt x="176" y="10153"/>
                  </a:lnTo>
                  <a:lnTo>
                    <a:pt x="176" y="10154"/>
                  </a:lnTo>
                  <a:lnTo>
                    <a:pt x="151" y="10175"/>
                  </a:lnTo>
                  <a:lnTo>
                    <a:pt x="151" y="10175"/>
                  </a:lnTo>
                  <a:lnTo>
                    <a:pt x="151" y="10175"/>
                  </a:lnTo>
                  <a:lnTo>
                    <a:pt x="157" y="10189"/>
                  </a:lnTo>
                  <a:lnTo>
                    <a:pt x="177" y="10200"/>
                  </a:lnTo>
                  <a:lnTo>
                    <a:pt x="189" y="10214"/>
                  </a:lnTo>
                  <a:lnTo>
                    <a:pt x="185" y="10229"/>
                  </a:lnTo>
                  <a:lnTo>
                    <a:pt x="171" y="10231"/>
                  </a:lnTo>
                  <a:lnTo>
                    <a:pt x="154" y="10224"/>
                  </a:lnTo>
                  <a:lnTo>
                    <a:pt x="144" y="10210"/>
                  </a:lnTo>
                  <a:lnTo>
                    <a:pt x="126" y="10221"/>
                  </a:lnTo>
                  <a:lnTo>
                    <a:pt x="110" y="10223"/>
                  </a:lnTo>
                  <a:lnTo>
                    <a:pt x="98" y="10217"/>
                  </a:lnTo>
                  <a:lnTo>
                    <a:pt x="89" y="10205"/>
                  </a:lnTo>
                  <a:lnTo>
                    <a:pt x="90" y="10208"/>
                  </a:lnTo>
                  <a:lnTo>
                    <a:pt x="89" y="10206"/>
                  </a:lnTo>
                  <a:lnTo>
                    <a:pt x="101" y="10241"/>
                  </a:lnTo>
                  <a:lnTo>
                    <a:pt x="162" y="10336"/>
                  </a:lnTo>
                  <a:lnTo>
                    <a:pt x="153" y="10358"/>
                  </a:lnTo>
                  <a:lnTo>
                    <a:pt x="146" y="10371"/>
                  </a:lnTo>
                  <a:lnTo>
                    <a:pt x="123" y="10373"/>
                  </a:lnTo>
                  <a:lnTo>
                    <a:pt x="75" y="10344"/>
                  </a:lnTo>
                  <a:lnTo>
                    <a:pt x="50" y="10336"/>
                  </a:lnTo>
                  <a:lnTo>
                    <a:pt x="17" y="10339"/>
                  </a:lnTo>
                  <a:lnTo>
                    <a:pt x="17" y="10340"/>
                  </a:lnTo>
                  <a:lnTo>
                    <a:pt x="17" y="10340"/>
                  </a:lnTo>
                  <a:lnTo>
                    <a:pt x="25" y="10364"/>
                  </a:lnTo>
                  <a:lnTo>
                    <a:pt x="0" y="10389"/>
                  </a:lnTo>
                  <a:lnTo>
                    <a:pt x="29" y="10393"/>
                  </a:lnTo>
                  <a:lnTo>
                    <a:pt x="65" y="10394"/>
                  </a:lnTo>
                  <a:lnTo>
                    <a:pt x="92" y="10398"/>
                  </a:lnTo>
                  <a:lnTo>
                    <a:pt x="97" y="10418"/>
                  </a:lnTo>
                  <a:lnTo>
                    <a:pt x="79" y="10421"/>
                  </a:lnTo>
                  <a:lnTo>
                    <a:pt x="44" y="10443"/>
                  </a:lnTo>
                  <a:lnTo>
                    <a:pt x="24" y="10450"/>
                  </a:lnTo>
                  <a:lnTo>
                    <a:pt x="24" y="10450"/>
                  </a:lnTo>
                  <a:lnTo>
                    <a:pt x="24" y="10450"/>
                  </a:lnTo>
                  <a:lnTo>
                    <a:pt x="143" y="10486"/>
                  </a:lnTo>
                  <a:lnTo>
                    <a:pt x="139" y="10488"/>
                  </a:lnTo>
                  <a:lnTo>
                    <a:pt x="119" y="10497"/>
                  </a:lnTo>
                  <a:lnTo>
                    <a:pt x="59" y="10516"/>
                  </a:lnTo>
                  <a:lnTo>
                    <a:pt x="59" y="10516"/>
                  </a:lnTo>
                  <a:lnTo>
                    <a:pt x="58" y="10516"/>
                  </a:lnTo>
                  <a:lnTo>
                    <a:pt x="48" y="10527"/>
                  </a:lnTo>
                  <a:lnTo>
                    <a:pt x="42" y="10532"/>
                  </a:lnTo>
                  <a:lnTo>
                    <a:pt x="42" y="10532"/>
                  </a:lnTo>
                  <a:lnTo>
                    <a:pt x="41" y="10533"/>
                  </a:lnTo>
                  <a:lnTo>
                    <a:pt x="48" y="10547"/>
                  </a:lnTo>
                  <a:lnTo>
                    <a:pt x="73" y="10551"/>
                  </a:lnTo>
                  <a:lnTo>
                    <a:pt x="181" y="10544"/>
                  </a:lnTo>
                  <a:lnTo>
                    <a:pt x="194" y="10545"/>
                  </a:lnTo>
                  <a:lnTo>
                    <a:pt x="203" y="10541"/>
                  </a:lnTo>
                  <a:lnTo>
                    <a:pt x="215" y="10530"/>
                  </a:lnTo>
                  <a:lnTo>
                    <a:pt x="228" y="10522"/>
                  </a:lnTo>
                  <a:lnTo>
                    <a:pt x="243" y="10526"/>
                  </a:lnTo>
                  <a:lnTo>
                    <a:pt x="248" y="10546"/>
                  </a:lnTo>
                  <a:lnTo>
                    <a:pt x="228" y="10563"/>
                  </a:lnTo>
                  <a:lnTo>
                    <a:pt x="198" y="10576"/>
                  </a:lnTo>
                  <a:lnTo>
                    <a:pt x="172" y="10582"/>
                  </a:lnTo>
                  <a:lnTo>
                    <a:pt x="172" y="10582"/>
                  </a:lnTo>
                  <a:lnTo>
                    <a:pt x="171" y="10582"/>
                  </a:lnTo>
                  <a:lnTo>
                    <a:pt x="167" y="10588"/>
                  </a:lnTo>
                  <a:lnTo>
                    <a:pt x="165" y="10591"/>
                  </a:lnTo>
                  <a:lnTo>
                    <a:pt x="165" y="10591"/>
                  </a:lnTo>
                  <a:lnTo>
                    <a:pt x="165" y="10591"/>
                  </a:lnTo>
                  <a:lnTo>
                    <a:pt x="186" y="10609"/>
                  </a:lnTo>
                  <a:lnTo>
                    <a:pt x="215" y="10622"/>
                  </a:lnTo>
                  <a:lnTo>
                    <a:pt x="246" y="10621"/>
                  </a:lnTo>
                  <a:lnTo>
                    <a:pt x="247" y="10621"/>
                  </a:lnTo>
                  <a:lnTo>
                    <a:pt x="248" y="10621"/>
                  </a:lnTo>
                  <a:lnTo>
                    <a:pt x="284" y="10592"/>
                  </a:lnTo>
                  <a:lnTo>
                    <a:pt x="296" y="10582"/>
                  </a:lnTo>
                  <a:lnTo>
                    <a:pt x="299" y="10596"/>
                  </a:lnTo>
                  <a:lnTo>
                    <a:pt x="286" y="10625"/>
                  </a:lnTo>
                  <a:lnTo>
                    <a:pt x="273" y="10637"/>
                  </a:lnTo>
                  <a:lnTo>
                    <a:pt x="257" y="10652"/>
                  </a:lnTo>
                  <a:lnTo>
                    <a:pt x="258" y="10652"/>
                  </a:lnTo>
                  <a:lnTo>
                    <a:pt x="257" y="10653"/>
                  </a:lnTo>
                  <a:lnTo>
                    <a:pt x="273" y="10670"/>
                  </a:lnTo>
                  <a:lnTo>
                    <a:pt x="364" y="10719"/>
                  </a:lnTo>
                  <a:lnTo>
                    <a:pt x="391" y="10729"/>
                  </a:lnTo>
                  <a:lnTo>
                    <a:pt x="399" y="10738"/>
                  </a:lnTo>
                  <a:lnTo>
                    <a:pt x="399" y="10748"/>
                  </a:lnTo>
                  <a:lnTo>
                    <a:pt x="398" y="10753"/>
                  </a:lnTo>
                  <a:lnTo>
                    <a:pt x="391" y="10778"/>
                  </a:lnTo>
                  <a:lnTo>
                    <a:pt x="391" y="10791"/>
                  </a:lnTo>
                  <a:lnTo>
                    <a:pt x="449" y="10852"/>
                  </a:lnTo>
                  <a:lnTo>
                    <a:pt x="459" y="10888"/>
                  </a:lnTo>
                  <a:lnTo>
                    <a:pt x="428" y="10913"/>
                  </a:lnTo>
                  <a:lnTo>
                    <a:pt x="410" y="10926"/>
                  </a:lnTo>
                  <a:lnTo>
                    <a:pt x="413" y="10912"/>
                  </a:lnTo>
                  <a:lnTo>
                    <a:pt x="413" y="10898"/>
                  </a:lnTo>
                  <a:lnTo>
                    <a:pt x="406" y="10886"/>
                  </a:lnTo>
                  <a:lnTo>
                    <a:pt x="380" y="10869"/>
                  </a:lnTo>
                  <a:lnTo>
                    <a:pt x="372" y="10844"/>
                  </a:lnTo>
                  <a:lnTo>
                    <a:pt x="356" y="10830"/>
                  </a:lnTo>
                  <a:lnTo>
                    <a:pt x="350" y="10805"/>
                  </a:lnTo>
                  <a:lnTo>
                    <a:pt x="338" y="10796"/>
                  </a:lnTo>
                  <a:lnTo>
                    <a:pt x="200" y="10755"/>
                  </a:lnTo>
                  <a:lnTo>
                    <a:pt x="188" y="10747"/>
                  </a:lnTo>
                  <a:lnTo>
                    <a:pt x="162" y="10723"/>
                  </a:lnTo>
                  <a:lnTo>
                    <a:pt x="149" y="10719"/>
                  </a:lnTo>
                  <a:lnTo>
                    <a:pt x="128" y="10726"/>
                  </a:lnTo>
                  <a:lnTo>
                    <a:pt x="50" y="10764"/>
                  </a:lnTo>
                  <a:lnTo>
                    <a:pt x="25" y="10780"/>
                  </a:lnTo>
                  <a:lnTo>
                    <a:pt x="266" y="10820"/>
                  </a:lnTo>
                  <a:lnTo>
                    <a:pt x="293" y="10844"/>
                  </a:lnTo>
                  <a:lnTo>
                    <a:pt x="280" y="10856"/>
                  </a:lnTo>
                  <a:lnTo>
                    <a:pt x="274" y="10862"/>
                  </a:lnTo>
                  <a:lnTo>
                    <a:pt x="262" y="10857"/>
                  </a:lnTo>
                  <a:lnTo>
                    <a:pt x="253" y="10844"/>
                  </a:lnTo>
                  <a:lnTo>
                    <a:pt x="242" y="10834"/>
                  </a:lnTo>
                  <a:lnTo>
                    <a:pt x="196" y="10831"/>
                  </a:lnTo>
                  <a:lnTo>
                    <a:pt x="188" y="10834"/>
                  </a:lnTo>
                  <a:lnTo>
                    <a:pt x="182" y="10839"/>
                  </a:lnTo>
                  <a:lnTo>
                    <a:pt x="177" y="10844"/>
                  </a:lnTo>
                  <a:lnTo>
                    <a:pt x="176" y="10845"/>
                  </a:lnTo>
                  <a:lnTo>
                    <a:pt x="173" y="10847"/>
                  </a:lnTo>
                  <a:lnTo>
                    <a:pt x="97" y="10847"/>
                  </a:lnTo>
                  <a:lnTo>
                    <a:pt x="58" y="10851"/>
                  </a:lnTo>
                  <a:lnTo>
                    <a:pt x="58" y="10852"/>
                  </a:lnTo>
                  <a:lnTo>
                    <a:pt x="57" y="10852"/>
                  </a:lnTo>
                  <a:lnTo>
                    <a:pt x="45" y="10859"/>
                  </a:lnTo>
                  <a:lnTo>
                    <a:pt x="28" y="10870"/>
                  </a:lnTo>
                  <a:lnTo>
                    <a:pt x="28" y="10870"/>
                  </a:lnTo>
                  <a:lnTo>
                    <a:pt x="28" y="10870"/>
                  </a:lnTo>
                  <a:lnTo>
                    <a:pt x="76" y="10886"/>
                  </a:lnTo>
                  <a:lnTo>
                    <a:pt x="119" y="10907"/>
                  </a:lnTo>
                  <a:lnTo>
                    <a:pt x="166" y="10954"/>
                  </a:lnTo>
                  <a:lnTo>
                    <a:pt x="188" y="10960"/>
                  </a:lnTo>
                  <a:lnTo>
                    <a:pt x="181" y="10966"/>
                  </a:lnTo>
                  <a:lnTo>
                    <a:pt x="175" y="10970"/>
                  </a:lnTo>
                  <a:lnTo>
                    <a:pt x="174" y="10971"/>
                  </a:lnTo>
                  <a:lnTo>
                    <a:pt x="162" y="10976"/>
                  </a:lnTo>
                  <a:lnTo>
                    <a:pt x="129" y="10987"/>
                  </a:lnTo>
                  <a:lnTo>
                    <a:pt x="129" y="10987"/>
                  </a:lnTo>
                  <a:lnTo>
                    <a:pt x="129" y="10988"/>
                  </a:lnTo>
                  <a:lnTo>
                    <a:pt x="142" y="10999"/>
                  </a:lnTo>
                  <a:lnTo>
                    <a:pt x="176" y="11015"/>
                  </a:lnTo>
                  <a:lnTo>
                    <a:pt x="188" y="11027"/>
                  </a:lnTo>
                  <a:lnTo>
                    <a:pt x="158" y="11028"/>
                  </a:lnTo>
                  <a:lnTo>
                    <a:pt x="158" y="11029"/>
                  </a:lnTo>
                  <a:lnTo>
                    <a:pt x="151" y="11038"/>
                  </a:lnTo>
                  <a:lnTo>
                    <a:pt x="181" y="11067"/>
                  </a:lnTo>
                  <a:lnTo>
                    <a:pt x="203" y="11072"/>
                  </a:lnTo>
                  <a:lnTo>
                    <a:pt x="228" y="11055"/>
                  </a:lnTo>
                  <a:lnTo>
                    <a:pt x="234" y="11052"/>
                  </a:lnTo>
                  <a:lnTo>
                    <a:pt x="235" y="11051"/>
                  </a:lnTo>
                  <a:lnTo>
                    <a:pt x="243" y="11053"/>
                  </a:lnTo>
                  <a:lnTo>
                    <a:pt x="249" y="11059"/>
                  </a:lnTo>
                  <a:lnTo>
                    <a:pt x="246" y="11067"/>
                  </a:lnTo>
                  <a:lnTo>
                    <a:pt x="245" y="11070"/>
                  </a:lnTo>
                  <a:lnTo>
                    <a:pt x="238" y="11078"/>
                  </a:lnTo>
                  <a:lnTo>
                    <a:pt x="228" y="11086"/>
                  </a:lnTo>
                  <a:lnTo>
                    <a:pt x="223" y="11089"/>
                  </a:lnTo>
                  <a:lnTo>
                    <a:pt x="206" y="11099"/>
                  </a:lnTo>
                  <a:lnTo>
                    <a:pt x="217" y="11109"/>
                  </a:lnTo>
                  <a:lnTo>
                    <a:pt x="231" y="11116"/>
                  </a:lnTo>
                  <a:lnTo>
                    <a:pt x="265" y="11126"/>
                  </a:lnTo>
                  <a:lnTo>
                    <a:pt x="284" y="11128"/>
                  </a:lnTo>
                  <a:lnTo>
                    <a:pt x="324" y="11125"/>
                  </a:lnTo>
                  <a:lnTo>
                    <a:pt x="372" y="11131"/>
                  </a:lnTo>
                  <a:lnTo>
                    <a:pt x="391" y="11132"/>
                  </a:lnTo>
                  <a:lnTo>
                    <a:pt x="402" y="11128"/>
                  </a:lnTo>
                  <a:lnTo>
                    <a:pt x="402" y="11127"/>
                  </a:lnTo>
                  <a:lnTo>
                    <a:pt x="403" y="11127"/>
                  </a:lnTo>
                  <a:lnTo>
                    <a:pt x="409" y="11116"/>
                  </a:lnTo>
                  <a:lnTo>
                    <a:pt x="414" y="11109"/>
                  </a:lnTo>
                  <a:lnTo>
                    <a:pt x="421" y="11100"/>
                  </a:lnTo>
                  <a:lnTo>
                    <a:pt x="433" y="11092"/>
                  </a:lnTo>
                  <a:lnTo>
                    <a:pt x="441" y="11107"/>
                  </a:lnTo>
                  <a:lnTo>
                    <a:pt x="450" y="11138"/>
                  </a:lnTo>
                  <a:lnTo>
                    <a:pt x="469" y="11161"/>
                  </a:lnTo>
                  <a:lnTo>
                    <a:pt x="498" y="11176"/>
                  </a:lnTo>
                  <a:lnTo>
                    <a:pt x="538" y="11184"/>
                  </a:lnTo>
                  <a:lnTo>
                    <a:pt x="567" y="11183"/>
                  </a:lnTo>
                  <a:lnTo>
                    <a:pt x="603" y="11176"/>
                  </a:lnTo>
                  <a:lnTo>
                    <a:pt x="636" y="11166"/>
                  </a:lnTo>
                  <a:lnTo>
                    <a:pt x="636" y="11166"/>
                  </a:lnTo>
                  <a:lnTo>
                    <a:pt x="637" y="11166"/>
                  </a:lnTo>
                  <a:lnTo>
                    <a:pt x="648" y="11160"/>
                  </a:lnTo>
                  <a:lnTo>
                    <a:pt x="647" y="11161"/>
                  </a:lnTo>
                  <a:lnTo>
                    <a:pt x="653" y="11174"/>
                  </a:lnTo>
                  <a:lnTo>
                    <a:pt x="712" y="11183"/>
                  </a:lnTo>
                  <a:lnTo>
                    <a:pt x="768" y="11179"/>
                  </a:lnTo>
                  <a:lnTo>
                    <a:pt x="778" y="11174"/>
                  </a:lnTo>
                  <a:lnTo>
                    <a:pt x="781" y="11164"/>
                  </a:lnTo>
                  <a:lnTo>
                    <a:pt x="776" y="11154"/>
                  </a:lnTo>
                  <a:lnTo>
                    <a:pt x="759" y="11150"/>
                  </a:lnTo>
                  <a:lnTo>
                    <a:pt x="657" y="11152"/>
                  </a:lnTo>
                  <a:lnTo>
                    <a:pt x="657" y="11152"/>
                  </a:lnTo>
                  <a:lnTo>
                    <a:pt x="562" y="11124"/>
                  </a:lnTo>
                  <a:lnTo>
                    <a:pt x="516" y="11118"/>
                  </a:lnTo>
                  <a:lnTo>
                    <a:pt x="500" y="11107"/>
                  </a:lnTo>
                  <a:lnTo>
                    <a:pt x="494" y="11084"/>
                  </a:lnTo>
                  <a:lnTo>
                    <a:pt x="520" y="11103"/>
                  </a:lnTo>
                  <a:lnTo>
                    <a:pt x="536" y="11107"/>
                  </a:lnTo>
                  <a:lnTo>
                    <a:pt x="537" y="11107"/>
                  </a:lnTo>
                  <a:lnTo>
                    <a:pt x="537" y="11107"/>
                  </a:lnTo>
                  <a:lnTo>
                    <a:pt x="545" y="11101"/>
                  </a:lnTo>
                  <a:lnTo>
                    <a:pt x="553" y="11095"/>
                  </a:lnTo>
                  <a:lnTo>
                    <a:pt x="572" y="11080"/>
                  </a:lnTo>
                  <a:lnTo>
                    <a:pt x="591" y="11080"/>
                  </a:lnTo>
                  <a:lnTo>
                    <a:pt x="609" y="11085"/>
                  </a:lnTo>
                  <a:lnTo>
                    <a:pt x="656" y="11081"/>
                  </a:lnTo>
                  <a:lnTo>
                    <a:pt x="747" y="11093"/>
                  </a:lnTo>
                  <a:lnTo>
                    <a:pt x="850" y="11125"/>
                  </a:lnTo>
                  <a:lnTo>
                    <a:pt x="885" y="11123"/>
                  </a:lnTo>
                  <a:lnTo>
                    <a:pt x="931" y="11102"/>
                  </a:lnTo>
                  <a:lnTo>
                    <a:pt x="1032" y="11037"/>
                  </a:lnTo>
                  <a:lnTo>
                    <a:pt x="1068" y="11021"/>
                  </a:lnTo>
                  <a:lnTo>
                    <a:pt x="1068" y="11021"/>
                  </a:lnTo>
                  <a:lnTo>
                    <a:pt x="1069" y="11021"/>
                  </a:lnTo>
                  <a:lnTo>
                    <a:pt x="1074" y="10995"/>
                  </a:lnTo>
                  <a:lnTo>
                    <a:pt x="1075" y="10993"/>
                  </a:lnTo>
                  <a:lnTo>
                    <a:pt x="1085" y="10976"/>
                  </a:lnTo>
                  <a:lnTo>
                    <a:pt x="1137" y="10913"/>
                  </a:lnTo>
                  <a:lnTo>
                    <a:pt x="1149" y="10893"/>
                  </a:lnTo>
                  <a:lnTo>
                    <a:pt x="1168" y="10842"/>
                  </a:lnTo>
                  <a:lnTo>
                    <a:pt x="1174" y="10812"/>
                  </a:lnTo>
                  <a:lnTo>
                    <a:pt x="1174" y="10810"/>
                  </a:lnTo>
                  <a:lnTo>
                    <a:pt x="1177" y="10805"/>
                  </a:lnTo>
                  <a:lnTo>
                    <a:pt x="1182" y="10793"/>
                  </a:lnTo>
                  <a:lnTo>
                    <a:pt x="1185" y="10790"/>
                  </a:lnTo>
                  <a:lnTo>
                    <a:pt x="1198" y="10780"/>
                  </a:lnTo>
                  <a:lnTo>
                    <a:pt x="1213" y="10772"/>
                  </a:lnTo>
                  <a:lnTo>
                    <a:pt x="1231" y="10759"/>
                  </a:lnTo>
                  <a:lnTo>
                    <a:pt x="1246" y="10745"/>
                  </a:lnTo>
                  <a:lnTo>
                    <a:pt x="1247" y="10743"/>
                  </a:lnTo>
                  <a:lnTo>
                    <a:pt x="1253" y="10730"/>
                  </a:lnTo>
                  <a:lnTo>
                    <a:pt x="1260" y="10697"/>
                  </a:lnTo>
                  <a:lnTo>
                    <a:pt x="1285" y="10669"/>
                  </a:lnTo>
                  <a:lnTo>
                    <a:pt x="1319" y="10644"/>
                  </a:lnTo>
                  <a:lnTo>
                    <a:pt x="1387" y="10603"/>
                  </a:lnTo>
                  <a:lnTo>
                    <a:pt x="1418" y="10581"/>
                  </a:lnTo>
                  <a:lnTo>
                    <a:pt x="1446" y="10557"/>
                  </a:lnTo>
                  <a:lnTo>
                    <a:pt x="1469" y="10531"/>
                  </a:lnTo>
                  <a:lnTo>
                    <a:pt x="1475" y="10523"/>
                  </a:lnTo>
                  <a:lnTo>
                    <a:pt x="1494" y="10498"/>
                  </a:lnTo>
                  <a:lnTo>
                    <a:pt x="1515" y="10473"/>
                  </a:lnTo>
                  <a:lnTo>
                    <a:pt x="1539" y="10452"/>
                  </a:lnTo>
                  <a:lnTo>
                    <a:pt x="1551" y="10444"/>
                  </a:lnTo>
                  <a:lnTo>
                    <a:pt x="1568" y="10434"/>
                  </a:lnTo>
                  <a:lnTo>
                    <a:pt x="1643" y="10395"/>
                  </a:lnTo>
                  <a:lnTo>
                    <a:pt x="1784" y="10338"/>
                  </a:lnTo>
                  <a:lnTo>
                    <a:pt x="1858" y="10300"/>
                  </a:lnTo>
                  <a:lnTo>
                    <a:pt x="1890" y="10278"/>
                  </a:lnTo>
                  <a:lnTo>
                    <a:pt x="1921" y="10257"/>
                  </a:lnTo>
                  <a:lnTo>
                    <a:pt x="1978" y="10206"/>
                  </a:lnTo>
                  <a:lnTo>
                    <a:pt x="2030" y="10149"/>
                  </a:lnTo>
                  <a:lnTo>
                    <a:pt x="2042" y="10132"/>
                  </a:lnTo>
                  <a:lnTo>
                    <a:pt x="2076" y="10090"/>
                  </a:lnTo>
                  <a:lnTo>
                    <a:pt x="2088" y="10085"/>
                  </a:lnTo>
                  <a:lnTo>
                    <a:pt x="2096" y="10077"/>
                  </a:lnTo>
                  <a:lnTo>
                    <a:pt x="2097" y="10075"/>
                  </a:lnTo>
                  <a:lnTo>
                    <a:pt x="2101" y="10066"/>
                  </a:lnTo>
                  <a:lnTo>
                    <a:pt x="2103" y="10053"/>
                  </a:lnTo>
                  <a:lnTo>
                    <a:pt x="2110" y="10051"/>
                  </a:lnTo>
                  <a:lnTo>
                    <a:pt x="2115" y="10047"/>
                  </a:lnTo>
                  <a:lnTo>
                    <a:pt x="2115" y="10047"/>
                  </a:lnTo>
                  <a:lnTo>
                    <a:pt x="2115" y="10047"/>
                  </a:lnTo>
                  <a:lnTo>
                    <a:pt x="2124" y="10037"/>
                  </a:lnTo>
                  <a:lnTo>
                    <a:pt x="2124" y="10037"/>
                  </a:lnTo>
                  <a:cubicBezTo>
                    <a:pt x="2124" y="10037"/>
                    <a:pt x="2119" y="10040"/>
                    <a:pt x="2119" y="10040"/>
                  </a:cubicBezTo>
                  <a:close/>
                  <a:moveTo>
                    <a:pt x="4090" y="9570"/>
                  </a:moveTo>
                  <a:lnTo>
                    <a:pt x="4054" y="9569"/>
                  </a:lnTo>
                  <a:lnTo>
                    <a:pt x="3946" y="9588"/>
                  </a:lnTo>
                  <a:lnTo>
                    <a:pt x="3932" y="9589"/>
                  </a:lnTo>
                  <a:lnTo>
                    <a:pt x="3915" y="9586"/>
                  </a:lnTo>
                  <a:lnTo>
                    <a:pt x="3896" y="9588"/>
                  </a:lnTo>
                  <a:lnTo>
                    <a:pt x="3893" y="9603"/>
                  </a:lnTo>
                  <a:lnTo>
                    <a:pt x="3898" y="9619"/>
                  </a:lnTo>
                  <a:lnTo>
                    <a:pt x="3902" y="9626"/>
                  </a:lnTo>
                  <a:lnTo>
                    <a:pt x="3906" y="9640"/>
                  </a:lnTo>
                  <a:lnTo>
                    <a:pt x="3921" y="9668"/>
                  </a:lnTo>
                  <a:lnTo>
                    <a:pt x="3925" y="9681"/>
                  </a:lnTo>
                  <a:lnTo>
                    <a:pt x="3935" y="9692"/>
                  </a:lnTo>
                  <a:lnTo>
                    <a:pt x="3954" y="9691"/>
                  </a:lnTo>
                  <a:lnTo>
                    <a:pt x="3972" y="9684"/>
                  </a:lnTo>
                  <a:lnTo>
                    <a:pt x="3977" y="9679"/>
                  </a:lnTo>
                  <a:lnTo>
                    <a:pt x="4006" y="9702"/>
                  </a:lnTo>
                  <a:lnTo>
                    <a:pt x="4025" y="9707"/>
                  </a:lnTo>
                  <a:lnTo>
                    <a:pt x="4045" y="9693"/>
                  </a:lnTo>
                  <a:lnTo>
                    <a:pt x="4057" y="9680"/>
                  </a:lnTo>
                  <a:lnTo>
                    <a:pt x="4094" y="9650"/>
                  </a:lnTo>
                  <a:lnTo>
                    <a:pt x="4109" y="9640"/>
                  </a:lnTo>
                  <a:lnTo>
                    <a:pt x="4111" y="9602"/>
                  </a:lnTo>
                  <a:lnTo>
                    <a:pt x="4109" y="9586"/>
                  </a:lnTo>
                  <a:cubicBezTo>
                    <a:pt x="4109" y="9586"/>
                    <a:pt x="4090" y="9570"/>
                    <a:pt x="4090" y="9570"/>
                  </a:cubicBezTo>
                  <a:close/>
                  <a:moveTo>
                    <a:pt x="21590" y="21524"/>
                  </a:moveTo>
                  <a:lnTo>
                    <a:pt x="21567" y="21513"/>
                  </a:lnTo>
                  <a:lnTo>
                    <a:pt x="21539" y="21507"/>
                  </a:lnTo>
                  <a:lnTo>
                    <a:pt x="21516" y="21499"/>
                  </a:lnTo>
                  <a:lnTo>
                    <a:pt x="21502" y="21486"/>
                  </a:lnTo>
                  <a:lnTo>
                    <a:pt x="21484" y="21466"/>
                  </a:lnTo>
                  <a:lnTo>
                    <a:pt x="21467" y="21444"/>
                  </a:lnTo>
                  <a:lnTo>
                    <a:pt x="21458" y="21429"/>
                  </a:lnTo>
                  <a:lnTo>
                    <a:pt x="21459" y="21409"/>
                  </a:lnTo>
                  <a:lnTo>
                    <a:pt x="21468" y="21394"/>
                  </a:lnTo>
                  <a:lnTo>
                    <a:pt x="21477" y="21381"/>
                  </a:lnTo>
                  <a:lnTo>
                    <a:pt x="21480" y="21366"/>
                  </a:lnTo>
                  <a:lnTo>
                    <a:pt x="21470" y="21358"/>
                  </a:lnTo>
                  <a:lnTo>
                    <a:pt x="21449" y="21343"/>
                  </a:lnTo>
                  <a:lnTo>
                    <a:pt x="21428" y="21327"/>
                  </a:lnTo>
                  <a:lnTo>
                    <a:pt x="21414" y="21316"/>
                  </a:lnTo>
                  <a:lnTo>
                    <a:pt x="21394" y="21301"/>
                  </a:lnTo>
                  <a:lnTo>
                    <a:pt x="21372" y="21297"/>
                  </a:lnTo>
                  <a:lnTo>
                    <a:pt x="21348" y="21295"/>
                  </a:lnTo>
                  <a:lnTo>
                    <a:pt x="21322" y="21290"/>
                  </a:lnTo>
                  <a:lnTo>
                    <a:pt x="21305" y="21283"/>
                  </a:lnTo>
                  <a:lnTo>
                    <a:pt x="21292" y="21275"/>
                  </a:lnTo>
                  <a:lnTo>
                    <a:pt x="21277" y="21269"/>
                  </a:lnTo>
                  <a:lnTo>
                    <a:pt x="21255" y="21267"/>
                  </a:lnTo>
                  <a:lnTo>
                    <a:pt x="21233" y="21266"/>
                  </a:lnTo>
                  <a:lnTo>
                    <a:pt x="21208" y="21261"/>
                  </a:lnTo>
                  <a:lnTo>
                    <a:pt x="21188" y="21250"/>
                  </a:lnTo>
                  <a:lnTo>
                    <a:pt x="21178" y="21231"/>
                  </a:lnTo>
                  <a:lnTo>
                    <a:pt x="21181" y="21213"/>
                  </a:lnTo>
                  <a:lnTo>
                    <a:pt x="21193" y="21204"/>
                  </a:lnTo>
                  <a:lnTo>
                    <a:pt x="21205" y="21198"/>
                  </a:lnTo>
                  <a:lnTo>
                    <a:pt x="21213" y="21186"/>
                  </a:lnTo>
                  <a:lnTo>
                    <a:pt x="21205" y="21174"/>
                  </a:lnTo>
                  <a:lnTo>
                    <a:pt x="21184" y="21167"/>
                  </a:lnTo>
                  <a:lnTo>
                    <a:pt x="21159" y="21163"/>
                  </a:lnTo>
                  <a:lnTo>
                    <a:pt x="21142" y="21157"/>
                  </a:lnTo>
                  <a:lnTo>
                    <a:pt x="21134" y="21148"/>
                  </a:lnTo>
                  <a:lnTo>
                    <a:pt x="21133" y="21138"/>
                  </a:lnTo>
                  <a:lnTo>
                    <a:pt x="21135" y="21126"/>
                  </a:lnTo>
                  <a:lnTo>
                    <a:pt x="21132" y="21115"/>
                  </a:lnTo>
                  <a:lnTo>
                    <a:pt x="21128" y="21108"/>
                  </a:lnTo>
                  <a:lnTo>
                    <a:pt x="21121" y="21103"/>
                  </a:lnTo>
                  <a:lnTo>
                    <a:pt x="21115" y="21097"/>
                  </a:lnTo>
                  <a:lnTo>
                    <a:pt x="21110" y="21091"/>
                  </a:lnTo>
                  <a:lnTo>
                    <a:pt x="21109" y="21082"/>
                  </a:lnTo>
                  <a:lnTo>
                    <a:pt x="21109" y="21059"/>
                  </a:lnTo>
                  <a:lnTo>
                    <a:pt x="21108" y="21052"/>
                  </a:lnTo>
                  <a:lnTo>
                    <a:pt x="21095" y="21038"/>
                  </a:lnTo>
                  <a:lnTo>
                    <a:pt x="21078" y="21031"/>
                  </a:lnTo>
                  <a:lnTo>
                    <a:pt x="21060" y="21026"/>
                  </a:lnTo>
                  <a:lnTo>
                    <a:pt x="21046" y="21015"/>
                  </a:lnTo>
                  <a:lnTo>
                    <a:pt x="21043" y="21011"/>
                  </a:lnTo>
                  <a:lnTo>
                    <a:pt x="21039" y="21006"/>
                  </a:lnTo>
                  <a:lnTo>
                    <a:pt x="21036" y="21002"/>
                  </a:lnTo>
                  <a:lnTo>
                    <a:pt x="21035" y="20997"/>
                  </a:lnTo>
                  <a:lnTo>
                    <a:pt x="21029" y="20987"/>
                  </a:lnTo>
                  <a:lnTo>
                    <a:pt x="21021" y="20983"/>
                  </a:lnTo>
                  <a:lnTo>
                    <a:pt x="21011" y="20982"/>
                  </a:lnTo>
                  <a:lnTo>
                    <a:pt x="21003" y="20978"/>
                  </a:lnTo>
                  <a:lnTo>
                    <a:pt x="20981" y="20948"/>
                  </a:lnTo>
                  <a:lnTo>
                    <a:pt x="20971" y="20913"/>
                  </a:lnTo>
                  <a:lnTo>
                    <a:pt x="20974" y="20875"/>
                  </a:lnTo>
                  <a:lnTo>
                    <a:pt x="20994" y="20838"/>
                  </a:lnTo>
                  <a:lnTo>
                    <a:pt x="21016" y="20815"/>
                  </a:lnTo>
                  <a:lnTo>
                    <a:pt x="21045" y="20781"/>
                  </a:lnTo>
                  <a:lnTo>
                    <a:pt x="21062" y="20747"/>
                  </a:lnTo>
                  <a:lnTo>
                    <a:pt x="21051" y="20721"/>
                  </a:lnTo>
                  <a:lnTo>
                    <a:pt x="21036" y="20718"/>
                  </a:lnTo>
                  <a:lnTo>
                    <a:pt x="21018" y="20724"/>
                  </a:lnTo>
                  <a:lnTo>
                    <a:pt x="21000" y="20730"/>
                  </a:lnTo>
                  <a:lnTo>
                    <a:pt x="20981" y="20731"/>
                  </a:lnTo>
                  <a:lnTo>
                    <a:pt x="20969" y="20726"/>
                  </a:lnTo>
                  <a:lnTo>
                    <a:pt x="20957" y="20720"/>
                  </a:lnTo>
                  <a:lnTo>
                    <a:pt x="20945" y="20714"/>
                  </a:lnTo>
                  <a:lnTo>
                    <a:pt x="20933" y="20711"/>
                  </a:lnTo>
                  <a:lnTo>
                    <a:pt x="20923" y="20711"/>
                  </a:lnTo>
                  <a:lnTo>
                    <a:pt x="20909" y="20712"/>
                  </a:lnTo>
                  <a:lnTo>
                    <a:pt x="20896" y="20714"/>
                  </a:lnTo>
                  <a:lnTo>
                    <a:pt x="20889" y="20714"/>
                  </a:lnTo>
                  <a:lnTo>
                    <a:pt x="20883" y="20708"/>
                  </a:lnTo>
                  <a:lnTo>
                    <a:pt x="20883" y="20700"/>
                  </a:lnTo>
                  <a:lnTo>
                    <a:pt x="20883" y="20692"/>
                  </a:lnTo>
                  <a:lnTo>
                    <a:pt x="20880" y="20687"/>
                  </a:lnTo>
                  <a:lnTo>
                    <a:pt x="20872" y="20682"/>
                  </a:lnTo>
                  <a:lnTo>
                    <a:pt x="20862" y="20679"/>
                  </a:lnTo>
                  <a:lnTo>
                    <a:pt x="20853" y="20676"/>
                  </a:lnTo>
                  <a:lnTo>
                    <a:pt x="20846" y="20670"/>
                  </a:lnTo>
                  <a:lnTo>
                    <a:pt x="20834" y="20658"/>
                  </a:lnTo>
                  <a:lnTo>
                    <a:pt x="20830" y="20648"/>
                  </a:lnTo>
                  <a:lnTo>
                    <a:pt x="20833" y="20636"/>
                  </a:lnTo>
                  <a:lnTo>
                    <a:pt x="20846" y="20619"/>
                  </a:lnTo>
                  <a:lnTo>
                    <a:pt x="20861" y="20608"/>
                  </a:lnTo>
                  <a:lnTo>
                    <a:pt x="20878" y="20599"/>
                  </a:lnTo>
                  <a:lnTo>
                    <a:pt x="20896" y="20595"/>
                  </a:lnTo>
                  <a:lnTo>
                    <a:pt x="20913" y="20596"/>
                  </a:lnTo>
                  <a:lnTo>
                    <a:pt x="20932" y="20597"/>
                  </a:lnTo>
                  <a:lnTo>
                    <a:pt x="20938" y="20591"/>
                  </a:lnTo>
                  <a:lnTo>
                    <a:pt x="20941" y="20581"/>
                  </a:lnTo>
                  <a:lnTo>
                    <a:pt x="20949" y="20570"/>
                  </a:lnTo>
                  <a:lnTo>
                    <a:pt x="20965" y="20556"/>
                  </a:lnTo>
                  <a:lnTo>
                    <a:pt x="20972" y="20546"/>
                  </a:lnTo>
                  <a:lnTo>
                    <a:pt x="20976" y="20537"/>
                  </a:lnTo>
                  <a:lnTo>
                    <a:pt x="20984" y="20524"/>
                  </a:lnTo>
                  <a:lnTo>
                    <a:pt x="20986" y="20519"/>
                  </a:lnTo>
                  <a:lnTo>
                    <a:pt x="20984" y="20513"/>
                  </a:lnTo>
                  <a:lnTo>
                    <a:pt x="20984" y="20508"/>
                  </a:lnTo>
                  <a:lnTo>
                    <a:pt x="20991" y="20501"/>
                  </a:lnTo>
                  <a:lnTo>
                    <a:pt x="21002" y="20496"/>
                  </a:lnTo>
                  <a:lnTo>
                    <a:pt x="21012" y="20492"/>
                  </a:lnTo>
                  <a:lnTo>
                    <a:pt x="21023" y="20487"/>
                  </a:lnTo>
                  <a:lnTo>
                    <a:pt x="21032" y="20480"/>
                  </a:lnTo>
                  <a:lnTo>
                    <a:pt x="21040" y="20466"/>
                  </a:lnTo>
                  <a:lnTo>
                    <a:pt x="21040" y="20454"/>
                  </a:lnTo>
                  <a:lnTo>
                    <a:pt x="21037" y="20442"/>
                  </a:lnTo>
                  <a:lnTo>
                    <a:pt x="21033" y="20429"/>
                  </a:lnTo>
                  <a:lnTo>
                    <a:pt x="21034" y="20423"/>
                  </a:lnTo>
                  <a:lnTo>
                    <a:pt x="21037" y="20418"/>
                  </a:lnTo>
                  <a:lnTo>
                    <a:pt x="21043" y="20415"/>
                  </a:lnTo>
                  <a:lnTo>
                    <a:pt x="21050" y="20412"/>
                  </a:lnTo>
                  <a:lnTo>
                    <a:pt x="21068" y="20406"/>
                  </a:lnTo>
                  <a:lnTo>
                    <a:pt x="21078" y="20397"/>
                  </a:lnTo>
                  <a:lnTo>
                    <a:pt x="21082" y="20384"/>
                  </a:lnTo>
                  <a:lnTo>
                    <a:pt x="21084" y="20366"/>
                  </a:lnTo>
                  <a:lnTo>
                    <a:pt x="21079" y="20329"/>
                  </a:lnTo>
                  <a:lnTo>
                    <a:pt x="21066" y="20295"/>
                  </a:lnTo>
                  <a:lnTo>
                    <a:pt x="21052" y="20263"/>
                  </a:lnTo>
                  <a:lnTo>
                    <a:pt x="21044" y="20230"/>
                  </a:lnTo>
                  <a:lnTo>
                    <a:pt x="21046" y="20208"/>
                  </a:lnTo>
                  <a:lnTo>
                    <a:pt x="21051" y="20180"/>
                  </a:lnTo>
                  <a:lnTo>
                    <a:pt x="21060" y="20152"/>
                  </a:lnTo>
                  <a:lnTo>
                    <a:pt x="21072" y="20135"/>
                  </a:lnTo>
                  <a:lnTo>
                    <a:pt x="21088" y="20131"/>
                  </a:lnTo>
                  <a:lnTo>
                    <a:pt x="21104" y="20135"/>
                  </a:lnTo>
                  <a:lnTo>
                    <a:pt x="21120" y="20135"/>
                  </a:lnTo>
                  <a:lnTo>
                    <a:pt x="21135" y="20123"/>
                  </a:lnTo>
                  <a:lnTo>
                    <a:pt x="21137" y="20109"/>
                  </a:lnTo>
                  <a:lnTo>
                    <a:pt x="21134" y="20092"/>
                  </a:lnTo>
                  <a:lnTo>
                    <a:pt x="21130" y="20074"/>
                  </a:lnTo>
                  <a:lnTo>
                    <a:pt x="21128" y="20061"/>
                  </a:lnTo>
                  <a:lnTo>
                    <a:pt x="21130" y="20048"/>
                  </a:lnTo>
                  <a:lnTo>
                    <a:pt x="21133" y="20035"/>
                  </a:lnTo>
                  <a:lnTo>
                    <a:pt x="21137" y="20022"/>
                  </a:lnTo>
                  <a:lnTo>
                    <a:pt x="21139" y="20009"/>
                  </a:lnTo>
                  <a:lnTo>
                    <a:pt x="21141" y="20002"/>
                  </a:lnTo>
                  <a:lnTo>
                    <a:pt x="21145" y="19996"/>
                  </a:lnTo>
                  <a:lnTo>
                    <a:pt x="21148" y="19991"/>
                  </a:lnTo>
                  <a:lnTo>
                    <a:pt x="21147" y="19983"/>
                  </a:lnTo>
                  <a:lnTo>
                    <a:pt x="21143" y="19980"/>
                  </a:lnTo>
                  <a:lnTo>
                    <a:pt x="21135" y="19978"/>
                  </a:lnTo>
                  <a:lnTo>
                    <a:pt x="21125" y="19976"/>
                  </a:lnTo>
                  <a:lnTo>
                    <a:pt x="21120" y="19971"/>
                  </a:lnTo>
                  <a:lnTo>
                    <a:pt x="21116" y="19961"/>
                  </a:lnTo>
                  <a:lnTo>
                    <a:pt x="21113" y="19948"/>
                  </a:lnTo>
                  <a:lnTo>
                    <a:pt x="21110" y="19936"/>
                  </a:lnTo>
                  <a:lnTo>
                    <a:pt x="21106" y="19924"/>
                  </a:lnTo>
                  <a:lnTo>
                    <a:pt x="21102" y="19920"/>
                  </a:lnTo>
                  <a:lnTo>
                    <a:pt x="21097" y="19916"/>
                  </a:lnTo>
                  <a:lnTo>
                    <a:pt x="21092" y="19913"/>
                  </a:lnTo>
                  <a:lnTo>
                    <a:pt x="21089" y="19908"/>
                  </a:lnTo>
                  <a:lnTo>
                    <a:pt x="21086" y="19894"/>
                  </a:lnTo>
                  <a:lnTo>
                    <a:pt x="21086" y="19875"/>
                  </a:lnTo>
                  <a:lnTo>
                    <a:pt x="21087" y="19856"/>
                  </a:lnTo>
                  <a:lnTo>
                    <a:pt x="21090" y="19842"/>
                  </a:lnTo>
                  <a:lnTo>
                    <a:pt x="21099" y="19817"/>
                  </a:lnTo>
                  <a:lnTo>
                    <a:pt x="21106" y="19800"/>
                  </a:lnTo>
                  <a:lnTo>
                    <a:pt x="21108" y="19783"/>
                  </a:lnTo>
                  <a:lnTo>
                    <a:pt x="21102" y="19760"/>
                  </a:lnTo>
                  <a:lnTo>
                    <a:pt x="21096" y="19741"/>
                  </a:lnTo>
                  <a:lnTo>
                    <a:pt x="21095" y="19725"/>
                  </a:lnTo>
                  <a:lnTo>
                    <a:pt x="21097" y="19708"/>
                  </a:lnTo>
                  <a:lnTo>
                    <a:pt x="21101" y="19688"/>
                  </a:lnTo>
                  <a:lnTo>
                    <a:pt x="21105" y="19669"/>
                  </a:lnTo>
                  <a:lnTo>
                    <a:pt x="21106" y="19660"/>
                  </a:lnTo>
                  <a:lnTo>
                    <a:pt x="21104" y="19652"/>
                  </a:lnTo>
                  <a:lnTo>
                    <a:pt x="21096" y="19635"/>
                  </a:lnTo>
                  <a:lnTo>
                    <a:pt x="21088" y="19617"/>
                  </a:lnTo>
                  <a:lnTo>
                    <a:pt x="21082" y="19599"/>
                  </a:lnTo>
                  <a:lnTo>
                    <a:pt x="21086" y="19584"/>
                  </a:lnTo>
                  <a:lnTo>
                    <a:pt x="21107" y="19576"/>
                  </a:lnTo>
                  <a:lnTo>
                    <a:pt x="21114" y="19564"/>
                  </a:lnTo>
                  <a:lnTo>
                    <a:pt x="21097" y="19541"/>
                  </a:lnTo>
                  <a:lnTo>
                    <a:pt x="21073" y="19515"/>
                  </a:lnTo>
                  <a:lnTo>
                    <a:pt x="21054" y="19498"/>
                  </a:lnTo>
                  <a:lnTo>
                    <a:pt x="21041" y="19488"/>
                  </a:lnTo>
                  <a:lnTo>
                    <a:pt x="21032" y="19482"/>
                  </a:lnTo>
                  <a:lnTo>
                    <a:pt x="21025" y="19475"/>
                  </a:lnTo>
                  <a:lnTo>
                    <a:pt x="21017" y="19461"/>
                  </a:lnTo>
                  <a:lnTo>
                    <a:pt x="21014" y="19449"/>
                  </a:lnTo>
                  <a:lnTo>
                    <a:pt x="21010" y="19437"/>
                  </a:lnTo>
                  <a:lnTo>
                    <a:pt x="21007" y="19424"/>
                  </a:lnTo>
                  <a:lnTo>
                    <a:pt x="20998" y="19410"/>
                  </a:lnTo>
                  <a:lnTo>
                    <a:pt x="20975" y="19379"/>
                  </a:lnTo>
                  <a:lnTo>
                    <a:pt x="20956" y="19350"/>
                  </a:lnTo>
                  <a:lnTo>
                    <a:pt x="20940" y="19320"/>
                  </a:lnTo>
                  <a:lnTo>
                    <a:pt x="20924" y="19285"/>
                  </a:lnTo>
                  <a:lnTo>
                    <a:pt x="20915" y="19267"/>
                  </a:lnTo>
                  <a:lnTo>
                    <a:pt x="20905" y="19249"/>
                  </a:lnTo>
                  <a:lnTo>
                    <a:pt x="20894" y="19232"/>
                  </a:lnTo>
                  <a:lnTo>
                    <a:pt x="20880" y="19217"/>
                  </a:lnTo>
                  <a:lnTo>
                    <a:pt x="20863" y="19205"/>
                  </a:lnTo>
                  <a:lnTo>
                    <a:pt x="20842" y="19199"/>
                  </a:lnTo>
                  <a:lnTo>
                    <a:pt x="20822" y="19195"/>
                  </a:lnTo>
                  <a:lnTo>
                    <a:pt x="20802" y="19187"/>
                  </a:lnTo>
                  <a:lnTo>
                    <a:pt x="20774" y="19179"/>
                  </a:lnTo>
                  <a:lnTo>
                    <a:pt x="20727" y="19176"/>
                  </a:lnTo>
                  <a:lnTo>
                    <a:pt x="20682" y="19183"/>
                  </a:lnTo>
                  <a:lnTo>
                    <a:pt x="20654" y="19201"/>
                  </a:lnTo>
                  <a:lnTo>
                    <a:pt x="20643" y="19214"/>
                  </a:lnTo>
                  <a:lnTo>
                    <a:pt x="20628" y="19221"/>
                  </a:lnTo>
                  <a:lnTo>
                    <a:pt x="20613" y="19224"/>
                  </a:lnTo>
                  <a:lnTo>
                    <a:pt x="20600" y="19222"/>
                  </a:lnTo>
                  <a:lnTo>
                    <a:pt x="20585" y="19212"/>
                  </a:lnTo>
                  <a:lnTo>
                    <a:pt x="20580" y="19198"/>
                  </a:lnTo>
                  <a:lnTo>
                    <a:pt x="20579" y="19182"/>
                  </a:lnTo>
                  <a:lnTo>
                    <a:pt x="20573" y="19164"/>
                  </a:lnTo>
                  <a:lnTo>
                    <a:pt x="20555" y="19144"/>
                  </a:lnTo>
                  <a:lnTo>
                    <a:pt x="20523" y="19109"/>
                  </a:lnTo>
                  <a:lnTo>
                    <a:pt x="20496" y="19075"/>
                  </a:lnTo>
                  <a:lnTo>
                    <a:pt x="20498" y="19057"/>
                  </a:lnTo>
                  <a:lnTo>
                    <a:pt x="20518" y="19054"/>
                  </a:lnTo>
                  <a:lnTo>
                    <a:pt x="20530" y="19055"/>
                  </a:lnTo>
                  <a:lnTo>
                    <a:pt x="20539" y="19052"/>
                  </a:lnTo>
                  <a:lnTo>
                    <a:pt x="20545" y="19037"/>
                  </a:lnTo>
                  <a:lnTo>
                    <a:pt x="20544" y="19025"/>
                  </a:lnTo>
                  <a:lnTo>
                    <a:pt x="20541" y="19007"/>
                  </a:lnTo>
                  <a:lnTo>
                    <a:pt x="20536" y="18989"/>
                  </a:lnTo>
                  <a:lnTo>
                    <a:pt x="20531" y="18979"/>
                  </a:lnTo>
                  <a:lnTo>
                    <a:pt x="20524" y="18968"/>
                  </a:lnTo>
                  <a:lnTo>
                    <a:pt x="20515" y="18957"/>
                  </a:lnTo>
                  <a:lnTo>
                    <a:pt x="20506" y="18946"/>
                  </a:lnTo>
                  <a:lnTo>
                    <a:pt x="20496" y="18937"/>
                  </a:lnTo>
                  <a:lnTo>
                    <a:pt x="20479" y="18931"/>
                  </a:lnTo>
                  <a:lnTo>
                    <a:pt x="20460" y="18938"/>
                  </a:lnTo>
                  <a:lnTo>
                    <a:pt x="20443" y="18947"/>
                  </a:lnTo>
                  <a:lnTo>
                    <a:pt x="20424" y="18948"/>
                  </a:lnTo>
                  <a:lnTo>
                    <a:pt x="20411" y="18938"/>
                  </a:lnTo>
                  <a:lnTo>
                    <a:pt x="20408" y="18923"/>
                  </a:lnTo>
                  <a:lnTo>
                    <a:pt x="20408" y="18906"/>
                  </a:lnTo>
                  <a:lnTo>
                    <a:pt x="20403" y="18891"/>
                  </a:lnTo>
                  <a:lnTo>
                    <a:pt x="20386" y="18881"/>
                  </a:lnTo>
                  <a:lnTo>
                    <a:pt x="20364" y="18879"/>
                  </a:lnTo>
                  <a:lnTo>
                    <a:pt x="20344" y="18874"/>
                  </a:lnTo>
                  <a:lnTo>
                    <a:pt x="20335" y="18857"/>
                  </a:lnTo>
                  <a:lnTo>
                    <a:pt x="20326" y="18842"/>
                  </a:lnTo>
                  <a:lnTo>
                    <a:pt x="20309" y="18832"/>
                  </a:lnTo>
                  <a:lnTo>
                    <a:pt x="20288" y="18825"/>
                  </a:lnTo>
                  <a:lnTo>
                    <a:pt x="20272" y="18818"/>
                  </a:lnTo>
                  <a:lnTo>
                    <a:pt x="20256" y="18805"/>
                  </a:lnTo>
                  <a:lnTo>
                    <a:pt x="20245" y="18789"/>
                  </a:lnTo>
                  <a:lnTo>
                    <a:pt x="20237" y="18770"/>
                  </a:lnTo>
                  <a:lnTo>
                    <a:pt x="20230" y="18751"/>
                  </a:lnTo>
                  <a:lnTo>
                    <a:pt x="20206" y="18737"/>
                  </a:lnTo>
                  <a:lnTo>
                    <a:pt x="20165" y="18728"/>
                  </a:lnTo>
                  <a:lnTo>
                    <a:pt x="20137" y="18713"/>
                  </a:lnTo>
                  <a:lnTo>
                    <a:pt x="20149" y="18682"/>
                  </a:lnTo>
                  <a:lnTo>
                    <a:pt x="20170" y="18670"/>
                  </a:lnTo>
                  <a:lnTo>
                    <a:pt x="20197" y="18668"/>
                  </a:lnTo>
                  <a:lnTo>
                    <a:pt x="20224" y="18669"/>
                  </a:lnTo>
                  <a:lnTo>
                    <a:pt x="20245" y="18668"/>
                  </a:lnTo>
                  <a:lnTo>
                    <a:pt x="20261" y="18659"/>
                  </a:lnTo>
                  <a:lnTo>
                    <a:pt x="20258" y="18647"/>
                  </a:lnTo>
                  <a:lnTo>
                    <a:pt x="20246" y="18636"/>
                  </a:lnTo>
                  <a:lnTo>
                    <a:pt x="20238" y="18626"/>
                  </a:lnTo>
                  <a:lnTo>
                    <a:pt x="20232" y="18612"/>
                  </a:lnTo>
                  <a:lnTo>
                    <a:pt x="20229" y="18600"/>
                  </a:lnTo>
                  <a:lnTo>
                    <a:pt x="20229" y="18587"/>
                  </a:lnTo>
                  <a:lnTo>
                    <a:pt x="20230" y="18571"/>
                  </a:lnTo>
                  <a:lnTo>
                    <a:pt x="20227" y="18552"/>
                  </a:lnTo>
                  <a:lnTo>
                    <a:pt x="20213" y="18544"/>
                  </a:lnTo>
                  <a:lnTo>
                    <a:pt x="20195" y="18540"/>
                  </a:lnTo>
                  <a:lnTo>
                    <a:pt x="20179" y="18533"/>
                  </a:lnTo>
                  <a:lnTo>
                    <a:pt x="20172" y="18523"/>
                  </a:lnTo>
                  <a:lnTo>
                    <a:pt x="20171" y="18512"/>
                  </a:lnTo>
                  <a:lnTo>
                    <a:pt x="20171" y="18502"/>
                  </a:lnTo>
                  <a:lnTo>
                    <a:pt x="20167" y="18491"/>
                  </a:lnTo>
                  <a:lnTo>
                    <a:pt x="20147" y="18472"/>
                  </a:lnTo>
                  <a:lnTo>
                    <a:pt x="20121" y="18461"/>
                  </a:lnTo>
                  <a:lnTo>
                    <a:pt x="20093" y="18452"/>
                  </a:lnTo>
                  <a:lnTo>
                    <a:pt x="20070" y="18438"/>
                  </a:lnTo>
                  <a:lnTo>
                    <a:pt x="20064" y="18427"/>
                  </a:lnTo>
                  <a:lnTo>
                    <a:pt x="20063" y="18415"/>
                  </a:lnTo>
                  <a:lnTo>
                    <a:pt x="20064" y="18402"/>
                  </a:lnTo>
                  <a:lnTo>
                    <a:pt x="20066" y="18389"/>
                  </a:lnTo>
                  <a:lnTo>
                    <a:pt x="20059" y="18380"/>
                  </a:lnTo>
                  <a:lnTo>
                    <a:pt x="20043" y="18370"/>
                  </a:lnTo>
                  <a:lnTo>
                    <a:pt x="20026" y="18362"/>
                  </a:lnTo>
                  <a:lnTo>
                    <a:pt x="20014" y="18357"/>
                  </a:lnTo>
                  <a:lnTo>
                    <a:pt x="19977" y="18350"/>
                  </a:lnTo>
                  <a:lnTo>
                    <a:pt x="19936" y="18344"/>
                  </a:lnTo>
                  <a:lnTo>
                    <a:pt x="19895" y="18337"/>
                  </a:lnTo>
                  <a:lnTo>
                    <a:pt x="19863" y="18324"/>
                  </a:lnTo>
                  <a:lnTo>
                    <a:pt x="19841" y="18308"/>
                  </a:lnTo>
                  <a:lnTo>
                    <a:pt x="19809" y="18285"/>
                  </a:lnTo>
                  <a:lnTo>
                    <a:pt x="19780" y="18260"/>
                  </a:lnTo>
                  <a:lnTo>
                    <a:pt x="19766" y="18239"/>
                  </a:lnTo>
                  <a:lnTo>
                    <a:pt x="19768" y="18213"/>
                  </a:lnTo>
                  <a:lnTo>
                    <a:pt x="19778" y="18186"/>
                  </a:lnTo>
                  <a:lnTo>
                    <a:pt x="19788" y="18157"/>
                  </a:lnTo>
                  <a:lnTo>
                    <a:pt x="19790" y="18129"/>
                  </a:lnTo>
                  <a:lnTo>
                    <a:pt x="19768" y="18094"/>
                  </a:lnTo>
                  <a:lnTo>
                    <a:pt x="19728" y="18078"/>
                  </a:lnTo>
                  <a:lnTo>
                    <a:pt x="19683" y="18067"/>
                  </a:lnTo>
                  <a:lnTo>
                    <a:pt x="19651" y="18047"/>
                  </a:lnTo>
                  <a:lnTo>
                    <a:pt x="19646" y="18034"/>
                  </a:lnTo>
                  <a:lnTo>
                    <a:pt x="19646" y="18020"/>
                  </a:lnTo>
                  <a:lnTo>
                    <a:pt x="19646" y="18005"/>
                  </a:lnTo>
                  <a:lnTo>
                    <a:pt x="19640" y="17993"/>
                  </a:lnTo>
                  <a:lnTo>
                    <a:pt x="19623" y="17983"/>
                  </a:lnTo>
                  <a:lnTo>
                    <a:pt x="19598" y="17980"/>
                  </a:lnTo>
                  <a:lnTo>
                    <a:pt x="19573" y="17979"/>
                  </a:lnTo>
                  <a:lnTo>
                    <a:pt x="19550" y="17974"/>
                  </a:lnTo>
                  <a:lnTo>
                    <a:pt x="19536" y="17966"/>
                  </a:lnTo>
                  <a:lnTo>
                    <a:pt x="19524" y="17954"/>
                  </a:lnTo>
                  <a:lnTo>
                    <a:pt x="19515" y="17940"/>
                  </a:lnTo>
                  <a:lnTo>
                    <a:pt x="19510" y="17924"/>
                  </a:lnTo>
                  <a:lnTo>
                    <a:pt x="19511" y="17915"/>
                  </a:lnTo>
                  <a:lnTo>
                    <a:pt x="19516" y="17905"/>
                  </a:lnTo>
                  <a:lnTo>
                    <a:pt x="19519" y="17896"/>
                  </a:lnTo>
                  <a:lnTo>
                    <a:pt x="19520" y="17886"/>
                  </a:lnTo>
                  <a:lnTo>
                    <a:pt x="19516" y="17878"/>
                  </a:lnTo>
                  <a:lnTo>
                    <a:pt x="19509" y="17870"/>
                  </a:lnTo>
                  <a:lnTo>
                    <a:pt x="19502" y="17864"/>
                  </a:lnTo>
                  <a:lnTo>
                    <a:pt x="19498" y="17856"/>
                  </a:lnTo>
                  <a:lnTo>
                    <a:pt x="19506" y="17824"/>
                  </a:lnTo>
                  <a:lnTo>
                    <a:pt x="19526" y="17789"/>
                  </a:lnTo>
                  <a:lnTo>
                    <a:pt x="19538" y="17756"/>
                  </a:lnTo>
                  <a:lnTo>
                    <a:pt x="19520" y="17731"/>
                  </a:lnTo>
                  <a:lnTo>
                    <a:pt x="19490" y="17718"/>
                  </a:lnTo>
                  <a:lnTo>
                    <a:pt x="19458" y="17701"/>
                  </a:lnTo>
                  <a:lnTo>
                    <a:pt x="19435" y="17677"/>
                  </a:lnTo>
                  <a:lnTo>
                    <a:pt x="19432" y="17643"/>
                  </a:lnTo>
                  <a:lnTo>
                    <a:pt x="19437" y="17624"/>
                  </a:lnTo>
                  <a:lnTo>
                    <a:pt x="19440" y="17611"/>
                  </a:lnTo>
                  <a:lnTo>
                    <a:pt x="19437" y="17601"/>
                  </a:lnTo>
                  <a:lnTo>
                    <a:pt x="19425" y="17589"/>
                  </a:lnTo>
                  <a:lnTo>
                    <a:pt x="19405" y="17577"/>
                  </a:lnTo>
                  <a:lnTo>
                    <a:pt x="19388" y="17570"/>
                  </a:lnTo>
                  <a:lnTo>
                    <a:pt x="19374" y="17561"/>
                  </a:lnTo>
                  <a:lnTo>
                    <a:pt x="19363" y="17542"/>
                  </a:lnTo>
                  <a:lnTo>
                    <a:pt x="19361" y="17526"/>
                  </a:lnTo>
                  <a:lnTo>
                    <a:pt x="19362" y="17514"/>
                  </a:lnTo>
                  <a:lnTo>
                    <a:pt x="19361" y="17502"/>
                  </a:lnTo>
                  <a:lnTo>
                    <a:pt x="19351" y="17487"/>
                  </a:lnTo>
                  <a:lnTo>
                    <a:pt x="19330" y="17471"/>
                  </a:lnTo>
                  <a:lnTo>
                    <a:pt x="19304" y="17460"/>
                  </a:lnTo>
                  <a:lnTo>
                    <a:pt x="19278" y="17449"/>
                  </a:lnTo>
                  <a:lnTo>
                    <a:pt x="19255" y="17434"/>
                  </a:lnTo>
                  <a:lnTo>
                    <a:pt x="19243" y="17402"/>
                  </a:lnTo>
                  <a:lnTo>
                    <a:pt x="19251" y="17369"/>
                  </a:lnTo>
                  <a:lnTo>
                    <a:pt x="19260" y="17339"/>
                  </a:lnTo>
                  <a:lnTo>
                    <a:pt x="19254" y="17316"/>
                  </a:lnTo>
                  <a:lnTo>
                    <a:pt x="19245" y="17305"/>
                  </a:lnTo>
                  <a:lnTo>
                    <a:pt x="19240" y="17294"/>
                  </a:lnTo>
                  <a:lnTo>
                    <a:pt x="19235" y="17283"/>
                  </a:lnTo>
                  <a:lnTo>
                    <a:pt x="19227" y="17273"/>
                  </a:lnTo>
                  <a:lnTo>
                    <a:pt x="19219" y="17261"/>
                  </a:lnTo>
                  <a:lnTo>
                    <a:pt x="19220" y="17248"/>
                  </a:lnTo>
                  <a:lnTo>
                    <a:pt x="19225" y="17234"/>
                  </a:lnTo>
                  <a:lnTo>
                    <a:pt x="19227" y="17217"/>
                  </a:lnTo>
                  <a:lnTo>
                    <a:pt x="19220" y="17202"/>
                  </a:lnTo>
                  <a:lnTo>
                    <a:pt x="19208" y="17190"/>
                  </a:lnTo>
                  <a:lnTo>
                    <a:pt x="19192" y="17182"/>
                  </a:lnTo>
                  <a:lnTo>
                    <a:pt x="19174" y="17183"/>
                  </a:lnTo>
                  <a:lnTo>
                    <a:pt x="19151" y="17186"/>
                  </a:lnTo>
                  <a:lnTo>
                    <a:pt x="19133" y="17186"/>
                  </a:lnTo>
                  <a:lnTo>
                    <a:pt x="19116" y="17185"/>
                  </a:lnTo>
                  <a:lnTo>
                    <a:pt x="19096" y="17186"/>
                  </a:lnTo>
                  <a:lnTo>
                    <a:pt x="19078" y="17192"/>
                  </a:lnTo>
                  <a:lnTo>
                    <a:pt x="19057" y="17203"/>
                  </a:lnTo>
                  <a:lnTo>
                    <a:pt x="19036" y="17216"/>
                  </a:lnTo>
                  <a:lnTo>
                    <a:pt x="19018" y="17226"/>
                  </a:lnTo>
                  <a:lnTo>
                    <a:pt x="19001" y="17234"/>
                  </a:lnTo>
                  <a:lnTo>
                    <a:pt x="18992" y="17238"/>
                  </a:lnTo>
                  <a:lnTo>
                    <a:pt x="18984" y="17243"/>
                  </a:lnTo>
                  <a:lnTo>
                    <a:pt x="18978" y="17253"/>
                  </a:lnTo>
                  <a:lnTo>
                    <a:pt x="18982" y="17260"/>
                  </a:lnTo>
                  <a:lnTo>
                    <a:pt x="18988" y="17265"/>
                  </a:lnTo>
                  <a:lnTo>
                    <a:pt x="18989" y="17273"/>
                  </a:lnTo>
                  <a:lnTo>
                    <a:pt x="18960" y="17291"/>
                  </a:lnTo>
                  <a:lnTo>
                    <a:pt x="18916" y="17295"/>
                  </a:lnTo>
                  <a:lnTo>
                    <a:pt x="18869" y="17289"/>
                  </a:lnTo>
                  <a:lnTo>
                    <a:pt x="18836" y="17280"/>
                  </a:lnTo>
                  <a:lnTo>
                    <a:pt x="18810" y="17260"/>
                  </a:lnTo>
                  <a:lnTo>
                    <a:pt x="18800" y="17228"/>
                  </a:lnTo>
                  <a:lnTo>
                    <a:pt x="18797" y="17192"/>
                  </a:lnTo>
                  <a:lnTo>
                    <a:pt x="18792" y="17159"/>
                  </a:lnTo>
                  <a:lnTo>
                    <a:pt x="18788" y="17145"/>
                  </a:lnTo>
                  <a:lnTo>
                    <a:pt x="18786" y="17132"/>
                  </a:lnTo>
                  <a:lnTo>
                    <a:pt x="18788" y="17118"/>
                  </a:lnTo>
                  <a:lnTo>
                    <a:pt x="18792" y="17102"/>
                  </a:lnTo>
                  <a:lnTo>
                    <a:pt x="18792" y="17088"/>
                  </a:lnTo>
                  <a:lnTo>
                    <a:pt x="18782" y="17076"/>
                  </a:lnTo>
                  <a:lnTo>
                    <a:pt x="18768" y="17066"/>
                  </a:lnTo>
                  <a:lnTo>
                    <a:pt x="18759" y="17055"/>
                  </a:lnTo>
                  <a:lnTo>
                    <a:pt x="18759" y="17043"/>
                  </a:lnTo>
                  <a:lnTo>
                    <a:pt x="18762" y="17029"/>
                  </a:lnTo>
                  <a:lnTo>
                    <a:pt x="18767" y="17015"/>
                  </a:lnTo>
                  <a:lnTo>
                    <a:pt x="18771" y="17003"/>
                  </a:lnTo>
                  <a:lnTo>
                    <a:pt x="18771" y="16983"/>
                  </a:lnTo>
                  <a:lnTo>
                    <a:pt x="18762" y="16966"/>
                  </a:lnTo>
                  <a:lnTo>
                    <a:pt x="18749" y="16952"/>
                  </a:lnTo>
                  <a:lnTo>
                    <a:pt x="18737" y="16939"/>
                  </a:lnTo>
                  <a:lnTo>
                    <a:pt x="18727" y="16925"/>
                  </a:lnTo>
                  <a:lnTo>
                    <a:pt x="18712" y="16897"/>
                  </a:lnTo>
                  <a:lnTo>
                    <a:pt x="18702" y="16884"/>
                  </a:lnTo>
                  <a:lnTo>
                    <a:pt x="18684" y="16870"/>
                  </a:lnTo>
                  <a:lnTo>
                    <a:pt x="18661" y="16859"/>
                  </a:lnTo>
                  <a:lnTo>
                    <a:pt x="18637" y="16849"/>
                  </a:lnTo>
                  <a:lnTo>
                    <a:pt x="18617" y="16839"/>
                  </a:lnTo>
                  <a:lnTo>
                    <a:pt x="18602" y="16824"/>
                  </a:lnTo>
                  <a:lnTo>
                    <a:pt x="18591" y="16805"/>
                  </a:lnTo>
                  <a:lnTo>
                    <a:pt x="18581" y="16786"/>
                  </a:lnTo>
                  <a:lnTo>
                    <a:pt x="18569" y="16770"/>
                  </a:lnTo>
                  <a:lnTo>
                    <a:pt x="18565" y="16766"/>
                  </a:lnTo>
                  <a:lnTo>
                    <a:pt x="18560" y="16762"/>
                  </a:lnTo>
                  <a:lnTo>
                    <a:pt x="18556" y="16757"/>
                  </a:lnTo>
                  <a:lnTo>
                    <a:pt x="18552" y="16753"/>
                  </a:lnTo>
                  <a:lnTo>
                    <a:pt x="18548" y="16749"/>
                  </a:lnTo>
                  <a:lnTo>
                    <a:pt x="18543" y="16747"/>
                  </a:lnTo>
                  <a:lnTo>
                    <a:pt x="18537" y="16745"/>
                  </a:lnTo>
                  <a:lnTo>
                    <a:pt x="18533" y="16742"/>
                  </a:lnTo>
                  <a:lnTo>
                    <a:pt x="18533" y="16736"/>
                  </a:lnTo>
                  <a:lnTo>
                    <a:pt x="18536" y="16729"/>
                  </a:lnTo>
                  <a:lnTo>
                    <a:pt x="18541" y="16723"/>
                  </a:lnTo>
                  <a:lnTo>
                    <a:pt x="18542" y="16718"/>
                  </a:lnTo>
                  <a:lnTo>
                    <a:pt x="18534" y="16701"/>
                  </a:lnTo>
                  <a:lnTo>
                    <a:pt x="18528" y="16687"/>
                  </a:lnTo>
                  <a:lnTo>
                    <a:pt x="18525" y="16673"/>
                  </a:lnTo>
                  <a:lnTo>
                    <a:pt x="18527" y="16653"/>
                  </a:lnTo>
                  <a:lnTo>
                    <a:pt x="18531" y="16638"/>
                  </a:lnTo>
                  <a:lnTo>
                    <a:pt x="18538" y="16624"/>
                  </a:lnTo>
                  <a:lnTo>
                    <a:pt x="18544" y="16609"/>
                  </a:lnTo>
                  <a:lnTo>
                    <a:pt x="18547" y="16593"/>
                  </a:lnTo>
                  <a:lnTo>
                    <a:pt x="18548" y="16580"/>
                  </a:lnTo>
                  <a:lnTo>
                    <a:pt x="18548" y="16565"/>
                  </a:lnTo>
                  <a:lnTo>
                    <a:pt x="18545" y="16550"/>
                  </a:lnTo>
                  <a:lnTo>
                    <a:pt x="18539" y="16542"/>
                  </a:lnTo>
                  <a:lnTo>
                    <a:pt x="18522" y="16540"/>
                  </a:lnTo>
                  <a:lnTo>
                    <a:pt x="18510" y="16551"/>
                  </a:lnTo>
                  <a:lnTo>
                    <a:pt x="18499" y="16569"/>
                  </a:lnTo>
                  <a:lnTo>
                    <a:pt x="18486" y="16583"/>
                  </a:lnTo>
                  <a:lnTo>
                    <a:pt x="18438" y="16597"/>
                  </a:lnTo>
                  <a:lnTo>
                    <a:pt x="18385" y="16589"/>
                  </a:lnTo>
                  <a:lnTo>
                    <a:pt x="18332" y="16570"/>
                  </a:lnTo>
                  <a:lnTo>
                    <a:pt x="18292" y="16553"/>
                  </a:lnTo>
                  <a:lnTo>
                    <a:pt x="18250" y="16551"/>
                  </a:lnTo>
                  <a:lnTo>
                    <a:pt x="18199" y="16558"/>
                  </a:lnTo>
                  <a:lnTo>
                    <a:pt x="18153" y="16561"/>
                  </a:lnTo>
                  <a:lnTo>
                    <a:pt x="18125" y="16542"/>
                  </a:lnTo>
                  <a:lnTo>
                    <a:pt x="18105" y="16502"/>
                  </a:lnTo>
                  <a:lnTo>
                    <a:pt x="18083" y="16475"/>
                  </a:lnTo>
                  <a:lnTo>
                    <a:pt x="18054" y="16458"/>
                  </a:lnTo>
                  <a:lnTo>
                    <a:pt x="18011" y="16447"/>
                  </a:lnTo>
                  <a:lnTo>
                    <a:pt x="17976" y="16431"/>
                  </a:lnTo>
                  <a:lnTo>
                    <a:pt x="17953" y="16402"/>
                  </a:lnTo>
                  <a:lnTo>
                    <a:pt x="17936" y="16367"/>
                  </a:lnTo>
                  <a:lnTo>
                    <a:pt x="17919" y="16330"/>
                  </a:lnTo>
                  <a:lnTo>
                    <a:pt x="17928" y="16307"/>
                  </a:lnTo>
                  <a:lnTo>
                    <a:pt x="17970" y="16288"/>
                  </a:lnTo>
                  <a:lnTo>
                    <a:pt x="18021" y="16270"/>
                  </a:lnTo>
                  <a:lnTo>
                    <a:pt x="18059" y="16252"/>
                  </a:lnTo>
                  <a:lnTo>
                    <a:pt x="18088" y="16224"/>
                  </a:lnTo>
                  <a:lnTo>
                    <a:pt x="18102" y="16195"/>
                  </a:lnTo>
                  <a:lnTo>
                    <a:pt x="18099" y="16168"/>
                  </a:lnTo>
                  <a:lnTo>
                    <a:pt x="18078" y="16144"/>
                  </a:lnTo>
                  <a:lnTo>
                    <a:pt x="18025" y="16121"/>
                  </a:lnTo>
                  <a:lnTo>
                    <a:pt x="17969" y="16107"/>
                  </a:lnTo>
                  <a:lnTo>
                    <a:pt x="17915" y="16090"/>
                  </a:lnTo>
                  <a:lnTo>
                    <a:pt x="17867" y="16059"/>
                  </a:lnTo>
                  <a:lnTo>
                    <a:pt x="17852" y="16038"/>
                  </a:lnTo>
                  <a:lnTo>
                    <a:pt x="17835" y="16010"/>
                  </a:lnTo>
                  <a:lnTo>
                    <a:pt x="17814" y="15988"/>
                  </a:lnTo>
                  <a:lnTo>
                    <a:pt x="17788" y="15983"/>
                  </a:lnTo>
                  <a:lnTo>
                    <a:pt x="17777" y="15989"/>
                  </a:lnTo>
                  <a:lnTo>
                    <a:pt x="17766" y="15999"/>
                  </a:lnTo>
                  <a:lnTo>
                    <a:pt x="17755" y="16011"/>
                  </a:lnTo>
                  <a:lnTo>
                    <a:pt x="17746" y="16021"/>
                  </a:lnTo>
                  <a:lnTo>
                    <a:pt x="17740" y="16025"/>
                  </a:lnTo>
                  <a:lnTo>
                    <a:pt x="17731" y="16028"/>
                  </a:lnTo>
                  <a:lnTo>
                    <a:pt x="17723" y="16033"/>
                  </a:lnTo>
                  <a:lnTo>
                    <a:pt x="17721" y="16039"/>
                  </a:lnTo>
                  <a:lnTo>
                    <a:pt x="17722" y="16051"/>
                  </a:lnTo>
                  <a:lnTo>
                    <a:pt x="17721" y="16063"/>
                  </a:lnTo>
                  <a:lnTo>
                    <a:pt x="17716" y="16074"/>
                  </a:lnTo>
                  <a:lnTo>
                    <a:pt x="17706" y="16084"/>
                  </a:lnTo>
                  <a:lnTo>
                    <a:pt x="17674" y="16093"/>
                  </a:lnTo>
                  <a:lnTo>
                    <a:pt x="17632" y="16088"/>
                  </a:lnTo>
                  <a:lnTo>
                    <a:pt x="17588" y="16080"/>
                  </a:lnTo>
                  <a:lnTo>
                    <a:pt x="17552" y="16079"/>
                  </a:lnTo>
                  <a:lnTo>
                    <a:pt x="17525" y="16087"/>
                  </a:lnTo>
                  <a:lnTo>
                    <a:pt x="17493" y="16101"/>
                  </a:lnTo>
                  <a:lnTo>
                    <a:pt x="17464" y="16108"/>
                  </a:lnTo>
                  <a:lnTo>
                    <a:pt x="17446" y="16100"/>
                  </a:lnTo>
                  <a:lnTo>
                    <a:pt x="17446" y="16092"/>
                  </a:lnTo>
                  <a:lnTo>
                    <a:pt x="17449" y="16081"/>
                  </a:lnTo>
                  <a:lnTo>
                    <a:pt x="17453" y="16068"/>
                  </a:lnTo>
                  <a:lnTo>
                    <a:pt x="17454" y="16058"/>
                  </a:lnTo>
                  <a:lnTo>
                    <a:pt x="17449" y="16042"/>
                  </a:lnTo>
                  <a:lnTo>
                    <a:pt x="17441" y="16026"/>
                  </a:lnTo>
                  <a:lnTo>
                    <a:pt x="17437" y="16009"/>
                  </a:lnTo>
                  <a:lnTo>
                    <a:pt x="17444" y="15989"/>
                  </a:lnTo>
                  <a:lnTo>
                    <a:pt x="17461" y="15976"/>
                  </a:lnTo>
                  <a:lnTo>
                    <a:pt x="17482" y="15973"/>
                  </a:lnTo>
                  <a:lnTo>
                    <a:pt x="17504" y="15972"/>
                  </a:lnTo>
                  <a:lnTo>
                    <a:pt x="17524" y="15963"/>
                  </a:lnTo>
                  <a:lnTo>
                    <a:pt x="17531" y="15948"/>
                  </a:lnTo>
                  <a:lnTo>
                    <a:pt x="17519" y="15937"/>
                  </a:lnTo>
                  <a:lnTo>
                    <a:pt x="17501" y="15930"/>
                  </a:lnTo>
                  <a:lnTo>
                    <a:pt x="17490" y="15926"/>
                  </a:lnTo>
                  <a:lnTo>
                    <a:pt x="17481" y="15917"/>
                  </a:lnTo>
                  <a:lnTo>
                    <a:pt x="17470" y="15903"/>
                  </a:lnTo>
                  <a:lnTo>
                    <a:pt x="17460" y="15887"/>
                  </a:lnTo>
                  <a:lnTo>
                    <a:pt x="17456" y="15874"/>
                  </a:lnTo>
                  <a:lnTo>
                    <a:pt x="17459" y="15861"/>
                  </a:lnTo>
                  <a:lnTo>
                    <a:pt x="17467" y="15850"/>
                  </a:lnTo>
                  <a:lnTo>
                    <a:pt x="17475" y="15840"/>
                  </a:lnTo>
                  <a:lnTo>
                    <a:pt x="17481" y="15827"/>
                  </a:lnTo>
                  <a:lnTo>
                    <a:pt x="17476" y="15811"/>
                  </a:lnTo>
                  <a:lnTo>
                    <a:pt x="17461" y="15799"/>
                  </a:lnTo>
                  <a:lnTo>
                    <a:pt x="17443" y="15788"/>
                  </a:lnTo>
                  <a:lnTo>
                    <a:pt x="17431" y="15776"/>
                  </a:lnTo>
                  <a:lnTo>
                    <a:pt x="17427" y="15766"/>
                  </a:lnTo>
                  <a:lnTo>
                    <a:pt x="17426" y="15754"/>
                  </a:lnTo>
                  <a:lnTo>
                    <a:pt x="17425" y="15743"/>
                  </a:lnTo>
                  <a:lnTo>
                    <a:pt x="17421" y="15733"/>
                  </a:lnTo>
                  <a:lnTo>
                    <a:pt x="17423" y="15715"/>
                  </a:lnTo>
                  <a:lnTo>
                    <a:pt x="17441" y="15702"/>
                  </a:lnTo>
                  <a:lnTo>
                    <a:pt x="17466" y="15693"/>
                  </a:lnTo>
                  <a:lnTo>
                    <a:pt x="17483" y="15687"/>
                  </a:lnTo>
                  <a:lnTo>
                    <a:pt x="17505" y="15671"/>
                  </a:lnTo>
                  <a:lnTo>
                    <a:pt x="17509" y="15657"/>
                  </a:lnTo>
                  <a:lnTo>
                    <a:pt x="17503" y="15642"/>
                  </a:lnTo>
                  <a:lnTo>
                    <a:pt x="17495" y="15627"/>
                  </a:lnTo>
                  <a:lnTo>
                    <a:pt x="17489" y="15599"/>
                  </a:lnTo>
                  <a:lnTo>
                    <a:pt x="17488" y="15572"/>
                  </a:lnTo>
                  <a:lnTo>
                    <a:pt x="17484" y="15548"/>
                  </a:lnTo>
                  <a:lnTo>
                    <a:pt x="17468" y="15526"/>
                  </a:lnTo>
                  <a:lnTo>
                    <a:pt x="17451" y="15516"/>
                  </a:lnTo>
                  <a:lnTo>
                    <a:pt x="17430" y="15506"/>
                  </a:lnTo>
                  <a:lnTo>
                    <a:pt x="17413" y="15492"/>
                  </a:lnTo>
                  <a:lnTo>
                    <a:pt x="17407" y="15473"/>
                  </a:lnTo>
                  <a:lnTo>
                    <a:pt x="17413" y="15462"/>
                  </a:lnTo>
                  <a:lnTo>
                    <a:pt x="17425" y="15452"/>
                  </a:lnTo>
                  <a:lnTo>
                    <a:pt x="17437" y="15442"/>
                  </a:lnTo>
                  <a:lnTo>
                    <a:pt x="17447" y="15427"/>
                  </a:lnTo>
                  <a:lnTo>
                    <a:pt x="17450" y="15407"/>
                  </a:lnTo>
                  <a:lnTo>
                    <a:pt x="17442" y="15394"/>
                  </a:lnTo>
                  <a:lnTo>
                    <a:pt x="17427" y="15385"/>
                  </a:lnTo>
                  <a:lnTo>
                    <a:pt x="17407" y="15376"/>
                  </a:lnTo>
                  <a:lnTo>
                    <a:pt x="17397" y="15366"/>
                  </a:lnTo>
                  <a:lnTo>
                    <a:pt x="17398" y="15351"/>
                  </a:lnTo>
                  <a:lnTo>
                    <a:pt x="17401" y="15336"/>
                  </a:lnTo>
                  <a:lnTo>
                    <a:pt x="17398" y="15321"/>
                  </a:lnTo>
                  <a:lnTo>
                    <a:pt x="17383" y="15308"/>
                  </a:lnTo>
                  <a:lnTo>
                    <a:pt x="17361" y="15304"/>
                  </a:lnTo>
                  <a:lnTo>
                    <a:pt x="17336" y="15305"/>
                  </a:lnTo>
                  <a:lnTo>
                    <a:pt x="17313" y="15307"/>
                  </a:lnTo>
                  <a:lnTo>
                    <a:pt x="17294" y="15309"/>
                  </a:lnTo>
                  <a:lnTo>
                    <a:pt x="17271" y="15314"/>
                  </a:lnTo>
                  <a:lnTo>
                    <a:pt x="17248" y="15317"/>
                  </a:lnTo>
                  <a:lnTo>
                    <a:pt x="17232" y="15317"/>
                  </a:lnTo>
                  <a:lnTo>
                    <a:pt x="17213" y="15300"/>
                  </a:lnTo>
                  <a:lnTo>
                    <a:pt x="17214" y="15271"/>
                  </a:lnTo>
                  <a:lnTo>
                    <a:pt x="17220" y="15238"/>
                  </a:lnTo>
                  <a:lnTo>
                    <a:pt x="17212" y="15210"/>
                  </a:lnTo>
                  <a:lnTo>
                    <a:pt x="17193" y="15180"/>
                  </a:lnTo>
                  <a:lnTo>
                    <a:pt x="17201" y="15162"/>
                  </a:lnTo>
                  <a:lnTo>
                    <a:pt x="17220" y="15143"/>
                  </a:lnTo>
                  <a:lnTo>
                    <a:pt x="17234" y="15114"/>
                  </a:lnTo>
                  <a:lnTo>
                    <a:pt x="17233" y="15086"/>
                  </a:lnTo>
                  <a:lnTo>
                    <a:pt x="17220" y="15078"/>
                  </a:lnTo>
                  <a:lnTo>
                    <a:pt x="17202" y="15077"/>
                  </a:lnTo>
                  <a:lnTo>
                    <a:pt x="17184" y="15071"/>
                  </a:lnTo>
                  <a:lnTo>
                    <a:pt x="17181" y="15061"/>
                  </a:lnTo>
                  <a:lnTo>
                    <a:pt x="17182" y="15048"/>
                  </a:lnTo>
                  <a:lnTo>
                    <a:pt x="17179" y="15037"/>
                  </a:lnTo>
                  <a:lnTo>
                    <a:pt x="17164" y="15034"/>
                  </a:lnTo>
                  <a:lnTo>
                    <a:pt x="17143" y="15039"/>
                  </a:lnTo>
                  <a:lnTo>
                    <a:pt x="17122" y="15043"/>
                  </a:lnTo>
                  <a:lnTo>
                    <a:pt x="17109" y="15038"/>
                  </a:lnTo>
                  <a:lnTo>
                    <a:pt x="17113" y="15017"/>
                  </a:lnTo>
                  <a:lnTo>
                    <a:pt x="17124" y="15004"/>
                  </a:lnTo>
                  <a:lnTo>
                    <a:pt x="17142" y="14994"/>
                  </a:lnTo>
                  <a:lnTo>
                    <a:pt x="17159" y="14984"/>
                  </a:lnTo>
                  <a:lnTo>
                    <a:pt x="17171" y="14973"/>
                  </a:lnTo>
                  <a:lnTo>
                    <a:pt x="17177" y="14957"/>
                  </a:lnTo>
                  <a:lnTo>
                    <a:pt x="17173" y="14947"/>
                  </a:lnTo>
                  <a:lnTo>
                    <a:pt x="17164" y="14939"/>
                  </a:lnTo>
                  <a:lnTo>
                    <a:pt x="17152" y="14928"/>
                  </a:lnTo>
                  <a:lnTo>
                    <a:pt x="17131" y="14900"/>
                  </a:lnTo>
                  <a:lnTo>
                    <a:pt x="17110" y="14870"/>
                  </a:lnTo>
                  <a:lnTo>
                    <a:pt x="17088" y="14842"/>
                  </a:lnTo>
                  <a:lnTo>
                    <a:pt x="17061" y="14817"/>
                  </a:lnTo>
                  <a:lnTo>
                    <a:pt x="17045" y="14807"/>
                  </a:lnTo>
                  <a:lnTo>
                    <a:pt x="17029" y="14800"/>
                  </a:lnTo>
                  <a:lnTo>
                    <a:pt x="17014" y="14791"/>
                  </a:lnTo>
                  <a:lnTo>
                    <a:pt x="17000" y="14780"/>
                  </a:lnTo>
                  <a:lnTo>
                    <a:pt x="16986" y="14764"/>
                  </a:lnTo>
                  <a:lnTo>
                    <a:pt x="16973" y="14750"/>
                  </a:lnTo>
                  <a:lnTo>
                    <a:pt x="16955" y="14740"/>
                  </a:lnTo>
                  <a:lnTo>
                    <a:pt x="16931" y="14738"/>
                  </a:lnTo>
                  <a:lnTo>
                    <a:pt x="16915" y="14744"/>
                  </a:lnTo>
                  <a:lnTo>
                    <a:pt x="16907" y="14754"/>
                  </a:lnTo>
                  <a:lnTo>
                    <a:pt x="16902" y="14767"/>
                  </a:lnTo>
                  <a:lnTo>
                    <a:pt x="16897" y="14781"/>
                  </a:lnTo>
                  <a:lnTo>
                    <a:pt x="16888" y="14796"/>
                  </a:lnTo>
                  <a:lnTo>
                    <a:pt x="16878" y="14803"/>
                  </a:lnTo>
                  <a:lnTo>
                    <a:pt x="16868" y="14807"/>
                  </a:lnTo>
                  <a:lnTo>
                    <a:pt x="16859" y="14816"/>
                  </a:lnTo>
                  <a:lnTo>
                    <a:pt x="16856" y="14829"/>
                  </a:lnTo>
                  <a:lnTo>
                    <a:pt x="16859" y="14842"/>
                  </a:lnTo>
                  <a:lnTo>
                    <a:pt x="16859" y="14855"/>
                  </a:lnTo>
                  <a:lnTo>
                    <a:pt x="16853" y="14865"/>
                  </a:lnTo>
                  <a:lnTo>
                    <a:pt x="16832" y="14873"/>
                  </a:lnTo>
                  <a:lnTo>
                    <a:pt x="16812" y="14864"/>
                  </a:lnTo>
                  <a:lnTo>
                    <a:pt x="16795" y="14849"/>
                  </a:lnTo>
                  <a:lnTo>
                    <a:pt x="16781" y="14837"/>
                  </a:lnTo>
                  <a:lnTo>
                    <a:pt x="16766" y="14829"/>
                  </a:lnTo>
                  <a:lnTo>
                    <a:pt x="16752" y="14824"/>
                  </a:lnTo>
                  <a:lnTo>
                    <a:pt x="16738" y="14821"/>
                  </a:lnTo>
                  <a:lnTo>
                    <a:pt x="16723" y="14816"/>
                  </a:lnTo>
                  <a:lnTo>
                    <a:pt x="16711" y="14805"/>
                  </a:lnTo>
                  <a:lnTo>
                    <a:pt x="16704" y="14791"/>
                  </a:lnTo>
                  <a:lnTo>
                    <a:pt x="16696" y="14780"/>
                  </a:lnTo>
                  <a:lnTo>
                    <a:pt x="16679" y="14774"/>
                  </a:lnTo>
                  <a:lnTo>
                    <a:pt x="16656" y="14771"/>
                  </a:lnTo>
                  <a:lnTo>
                    <a:pt x="16643" y="14765"/>
                  </a:lnTo>
                  <a:lnTo>
                    <a:pt x="16633" y="14757"/>
                  </a:lnTo>
                  <a:lnTo>
                    <a:pt x="16618" y="14750"/>
                  </a:lnTo>
                  <a:lnTo>
                    <a:pt x="16598" y="14745"/>
                  </a:lnTo>
                  <a:lnTo>
                    <a:pt x="16582" y="14742"/>
                  </a:lnTo>
                  <a:lnTo>
                    <a:pt x="16568" y="14736"/>
                  </a:lnTo>
                  <a:lnTo>
                    <a:pt x="16555" y="14719"/>
                  </a:lnTo>
                  <a:lnTo>
                    <a:pt x="16541" y="14690"/>
                  </a:lnTo>
                  <a:lnTo>
                    <a:pt x="16527" y="14659"/>
                  </a:lnTo>
                  <a:lnTo>
                    <a:pt x="16513" y="14628"/>
                  </a:lnTo>
                  <a:lnTo>
                    <a:pt x="16501" y="14598"/>
                  </a:lnTo>
                  <a:lnTo>
                    <a:pt x="16499" y="14588"/>
                  </a:lnTo>
                  <a:lnTo>
                    <a:pt x="16498" y="14571"/>
                  </a:lnTo>
                  <a:lnTo>
                    <a:pt x="16497" y="14553"/>
                  </a:lnTo>
                  <a:lnTo>
                    <a:pt x="16497" y="14539"/>
                  </a:lnTo>
                  <a:lnTo>
                    <a:pt x="16502" y="14519"/>
                  </a:lnTo>
                  <a:lnTo>
                    <a:pt x="16509" y="14505"/>
                  </a:lnTo>
                  <a:lnTo>
                    <a:pt x="16509" y="14492"/>
                  </a:lnTo>
                  <a:lnTo>
                    <a:pt x="16499" y="14478"/>
                  </a:lnTo>
                  <a:lnTo>
                    <a:pt x="16482" y="14470"/>
                  </a:lnTo>
                  <a:lnTo>
                    <a:pt x="16459" y="14468"/>
                  </a:lnTo>
                  <a:lnTo>
                    <a:pt x="16435" y="14469"/>
                  </a:lnTo>
                  <a:lnTo>
                    <a:pt x="16414" y="14471"/>
                  </a:lnTo>
                  <a:lnTo>
                    <a:pt x="16388" y="14471"/>
                  </a:lnTo>
                  <a:lnTo>
                    <a:pt x="16365" y="14464"/>
                  </a:lnTo>
                  <a:lnTo>
                    <a:pt x="16343" y="14455"/>
                  </a:lnTo>
                  <a:lnTo>
                    <a:pt x="16321" y="14447"/>
                  </a:lnTo>
                  <a:lnTo>
                    <a:pt x="16301" y="14438"/>
                  </a:lnTo>
                  <a:lnTo>
                    <a:pt x="16280" y="14426"/>
                  </a:lnTo>
                  <a:lnTo>
                    <a:pt x="16258" y="14417"/>
                  </a:lnTo>
                  <a:lnTo>
                    <a:pt x="16236" y="14414"/>
                  </a:lnTo>
                  <a:lnTo>
                    <a:pt x="16222" y="14420"/>
                  </a:lnTo>
                  <a:lnTo>
                    <a:pt x="16205" y="14432"/>
                  </a:lnTo>
                  <a:lnTo>
                    <a:pt x="16189" y="14441"/>
                  </a:lnTo>
                  <a:lnTo>
                    <a:pt x="16176" y="14440"/>
                  </a:lnTo>
                  <a:lnTo>
                    <a:pt x="16150" y="14420"/>
                  </a:lnTo>
                  <a:lnTo>
                    <a:pt x="16123" y="14401"/>
                  </a:lnTo>
                  <a:lnTo>
                    <a:pt x="16097" y="14380"/>
                  </a:lnTo>
                  <a:lnTo>
                    <a:pt x="16076" y="14355"/>
                  </a:lnTo>
                  <a:lnTo>
                    <a:pt x="16065" y="14331"/>
                  </a:lnTo>
                  <a:lnTo>
                    <a:pt x="16061" y="14303"/>
                  </a:lnTo>
                  <a:lnTo>
                    <a:pt x="16059" y="14274"/>
                  </a:lnTo>
                  <a:lnTo>
                    <a:pt x="16056" y="14246"/>
                  </a:lnTo>
                  <a:lnTo>
                    <a:pt x="16047" y="14211"/>
                  </a:lnTo>
                  <a:lnTo>
                    <a:pt x="16032" y="14186"/>
                  </a:lnTo>
                  <a:lnTo>
                    <a:pt x="16009" y="14175"/>
                  </a:lnTo>
                  <a:lnTo>
                    <a:pt x="15975" y="14178"/>
                  </a:lnTo>
                  <a:lnTo>
                    <a:pt x="15961" y="14176"/>
                  </a:lnTo>
                  <a:lnTo>
                    <a:pt x="15949" y="14165"/>
                  </a:lnTo>
                  <a:lnTo>
                    <a:pt x="15942" y="14151"/>
                  </a:lnTo>
                  <a:lnTo>
                    <a:pt x="15943" y="14136"/>
                  </a:lnTo>
                  <a:lnTo>
                    <a:pt x="15955" y="14123"/>
                  </a:lnTo>
                  <a:lnTo>
                    <a:pt x="15972" y="14115"/>
                  </a:lnTo>
                  <a:lnTo>
                    <a:pt x="15987" y="14106"/>
                  </a:lnTo>
                  <a:lnTo>
                    <a:pt x="15991" y="14093"/>
                  </a:lnTo>
                  <a:lnTo>
                    <a:pt x="15985" y="14076"/>
                  </a:lnTo>
                  <a:lnTo>
                    <a:pt x="15974" y="14061"/>
                  </a:lnTo>
                  <a:lnTo>
                    <a:pt x="15964" y="14047"/>
                  </a:lnTo>
                  <a:lnTo>
                    <a:pt x="15959" y="14030"/>
                  </a:lnTo>
                  <a:lnTo>
                    <a:pt x="15970" y="14017"/>
                  </a:lnTo>
                  <a:lnTo>
                    <a:pt x="15999" y="14019"/>
                  </a:lnTo>
                  <a:lnTo>
                    <a:pt x="16029" y="14026"/>
                  </a:lnTo>
                  <a:lnTo>
                    <a:pt x="16046" y="14032"/>
                  </a:lnTo>
                  <a:lnTo>
                    <a:pt x="16080" y="14046"/>
                  </a:lnTo>
                  <a:lnTo>
                    <a:pt x="16131" y="14063"/>
                  </a:lnTo>
                  <a:lnTo>
                    <a:pt x="16183" y="14068"/>
                  </a:lnTo>
                  <a:lnTo>
                    <a:pt x="16220" y="14047"/>
                  </a:lnTo>
                  <a:lnTo>
                    <a:pt x="16226" y="14020"/>
                  </a:lnTo>
                  <a:lnTo>
                    <a:pt x="16214" y="13994"/>
                  </a:lnTo>
                  <a:lnTo>
                    <a:pt x="16196" y="13972"/>
                  </a:lnTo>
                  <a:lnTo>
                    <a:pt x="16183" y="13955"/>
                  </a:lnTo>
                  <a:lnTo>
                    <a:pt x="16180" y="13942"/>
                  </a:lnTo>
                  <a:lnTo>
                    <a:pt x="16177" y="13930"/>
                  </a:lnTo>
                  <a:lnTo>
                    <a:pt x="16174" y="13919"/>
                  </a:lnTo>
                  <a:lnTo>
                    <a:pt x="16163" y="13910"/>
                  </a:lnTo>
                  <a:lnTo>
                    <a:pt x="16147" y="13910"/>
                  </a:lnTo>
                  <a:lnTo>
                    <a:pt x="16128" y="13915"/>
                  </a:lnTo>
                  <a:lnTo>
                    <a:pt x="16111" y="13918"/>
                  </a:lnTo>
                  <a:lnTo>
                    <a:pt x="16101" y="13910"/>
                  </a:lnTo>
                  <a:lnTo>
                    <a:pt x="16091" y="13897"/>
                  </a:lnTo>
                  <a:lnTo>
                    <a:pt x="16075" y="13892"/>
                  </a:lnTo>
                  <a:lnTo>
                    <a:pt x="16058" y="13890"/>
                  </a:lnTo>
                  <a:lnTo>
                    <a:pt x="16046" y="13880"/>
                  </a:lnTo>
                  <a:lnTo>
                    <a:pt x="16042" y="13868"/>
                  </a:lnTo>
                  <a:lnTo>
                    <a:pt x="16046" y="13860"/>
                  </a:lnTo>
                  <a:lnTo>
                    <a:pt x="16054" y="13852"/>
                  </a:lnTo>
                  <a:lnTo>
                    <a:pt x="16063" y="13839"/>
                  </a:lnTo>
                  <a:lnTo>
                    <a:pt x="16071" y="13832"/>
                  </a:lnTo>
                  <a:lnTo>
                    <a:pt x="16082" y="13822"/>
                  </a:lnTo>
                  <a:lnTo>
                    <a:pt x="16091" y="13811"/>
                  </a:lnTo>
                  <a:lnTo>
                    <a:pt x="16095" y="13800"/>
                  </a:lnTo>
                  <a:lnTo>
                    <a:pt x="16081" y="13786"/>
                  </a:lnTo>
                  <a:lnTo>
                    <a:pt x="16056" y="13779"/>
                  </a:lnTo>
                  <a:lnTo>
                    <a:pt x="16028" y="13774"/>
                  </a:lnTo>
                  <a:lnTo>
                    <a:pt x="16007" y="13763"/>
                  </a:lnTo>
                  <a:lnTo>
                    <a:pt x="15998" y="13739"/>
                  </a:lnTo>
                  <a:lnTo>
                    <a:pt x="16002" y="13714"/>
                  </a:lnTo>
                  <a:lnTo>
                    <a:pt x="16014" y="13686"/>
                  </a:lnTo>
                  <a:lnTo>
                    <a:pt x="16029" y="13655"/>
                  </a:lnTo>
                  <a:lnTo>
                    <a:pt x="16060" y="13584"/>
                  </a:lnTo>
                  <a:lnTo>
                    <a:pt x="16091" y="13512"/>
                  </a:lnTo>
                  <a:lnTo>
                    <a:pt x="16123" y="13441"/>
                  </a:lnTo>
                  <a:lnTo>
                    <a:pt x="16154" y="13370"/>
                  </a:lnTo>
                  <a:lnTo>
                    <a:pt x="16270" y="13104"/>
                  </a:lnTo>
                  <a:lnTo>
                    <a:pt x="16386" y="12839"/>
                  </a:lnTo>
                  <a:lnTo>
                    <a:pt x="16503" y="12573"/>
                  </a:lnTo>
                  <a:lnTo>
                    <a:pt x="16620" y="12308"/>
                  </a:lnTo>
                  <a:lnTo>
                    <a:pt x="16693" y="12145"/>
                  </a:lnTo>
                  <a:lnTo>
                    <a:pt x="16834" y="11825"/>
                  </a:lnTo>
                  <a:lnTo>
                    <a:pt x="16976" y="11506"/>
                  </a:lnTo>
                  <a:lnTo>
                    <a:pt x="17155" y="11105"/>
                  </a:lnTo>
                  <a:lnTo>
                    <a:pt x="17334" y="10704"/>
                  </a:lnTo>
                  <a:lnTo>
                    <a:pt x="17514" y="10303"/>
                  </a:lnTo>
                  <a:lnTo>
                    <a:pt x="17694" y="9903"/>
                  </a:lnTo>
                  <a:lnTo>
                    <a:pt x="17874" y="9503"/>
                  </a:lnTo>
                  <a:lnTo>
                    <a:pt x="18056" y="9103"/>
                  </a:lnTo>
                  <a:lnTo>
                    <a:pt x="18226" y="8729"/>
                  </a:lnTo>
                  <a:lnTo>
                    <a:pt x="18397" y="8355"/>
                  </a:lnTo>
                  <a:lnTo>
                    <a:pt x="18568" y="7982"/>
                  </a:lnTo>
                  <a:lnTo>
                    <a:pt x="18911" y="7236"/>
                  </a:lnTo>
                  <a:lnTo>
                    <a:pt x="19084" y="6863"/>
                  </a:lnTo>
                  <a:lnTo>
                    <a:pt x="19257" y="6490"/>
                  </a:lnTo>
                  <a:lnTo>
                    <a:pt x="19431" y="6118"/>
                  </a:lnTo>
                  <a:lnTo>
                    <a:pt x="19483" y="6004"/>
                  </a:lnTo>
                  <a:lnTo>
                    <a:pt x="19536" y="5891"/>
                  </a:lnTo>
                  <a:lnTo>
                    <a:pt x="19589" y="5778"/>
                  </a:lnTo>
                  <a:lnTo>
                    <a:pt x="19642" y="5664"/>
                  </a:lnTo>
                  <a:lnTo>
                    <a:pt x="19695" y="5551"/>
                  </a:lnTo>
                  <a:lnTo>
                    <a:pt x="19748" y="5438"/>
                  </a:lnTo>
                  <a:lnTo>
                    <a:pt x="19801" y="5324"/>
                  </a:lnTo>
                  <a:lnTo>
                    <a:pt x="19855" y="5211"/>
                  </a:lnTo>
                  <a:lnTo>
                    <a:pt x="19346" y="5121"/>
                  </a:lnTo>
                  <a:lnTo>
                    <a:pt x="18838" y="5027"/>
                  </a:lnTo>
                  <a:lnTo>
                    <a:pt x="18331" y="4932"/>
                  </a:lnTo>
                  <a:lnTo>
                    <a:pt x="17826" y="4835"/>
                  </a:lnTo>
                  <a:lnTo>
                    <a:pt x="17322" y="4737"/>
                  </a:lnTo>
                  <a:lnTo>
                    <a:pt x="16819" y="4635"/>
                  </a:lnTo>
                  <a:lnTo>
                    <a:pt x="16317" y="4532"/>
                  </a:lnTo>
                  <a:lnTo>
                    <a:pt x="15817" y="4427"/>
                  </a:lnTo>
                  <a:lnTo>
                    <a:pt x="15320" y="4320"/>
                  </a:lnTo>
                  <a:lnTo>
                    <a:pt x="14824" y="4210"/>
                  </a:lnTo>
                  <a:lnTo>
                    <a:pt x="14329" y="4099"/>
                  </a:lnTo>
                  <a:lnTo>
                    <a:pt x="13836" y="3986"/>
                  </a:lnTo>
                  <a:lnTo>
                    <a:pt x="13344" y="3871"/>
                  </a:lnTo>
                  <a:lnTo>
                    <a:pt x="12854" y="3753"/>
                  </a:lnTo>
                  <a:lnTo>
                    <a:pt x="12365" y="3634"/>
                  </a:lnTo>
                  <a:lnTo>
                    <a:pt x="11878" y="3513"/>
                  </a:lnTo>
                  <a:lnTo>
                    <a:pt x="11392" y="3389"/>
                  </a:lnTo>
                  <a:lnTo>
                    <a:pt x="10908" y="3263"/>
                  </a:lnTo>
                  <a:lnTo>
                    <a:pt x="10426" y="3136"/>
                  </a:lnTo>
                  <a:lnTo>
                    <a:pt x="9944" y="3007"/>
                  </a:lnTo>
                  <a:lnTo>
                    <a:pt x="9465" y="2875"/>
                  </a:lnTo>
                  <a:lnTo>
                    <a:pt x="8988" y="2741"/>
                  </a:lnTo>
                  <a:lnTo>
                    <a:pt x="8512" y="2606"/>
                  </a:lnTo>
                  <a:lnTo>
                    <a:pt x="8038" y="2468"/>
                  </a:lnTo>
                  <a:lnTo>
                    <a:pt x="7565" y="2328"/>
                  </a:lnTo>
                  <a:lnTo>
                    <a:pt x="7094" y="2187"/>
                  </a:lnTo>
                  <a:lnTo>
                    <a:pt x="6626" y="2043"/>
                  </a:lnTo>
                  <a:lnTo>
                    <a:pt x="6159" y="1898"/>
                  </a:lnTo>
                  <a:lnTo>
                    <a:pt x="5694" y="1750"/>
                  </a:lnTo>
                  <a:lnTo>
                    <a:pt x="5231" y="1601"/>
                  </a:lnTo>
                  <a:lnTo>
                    <a:pt x="4769" y="1450"/>
                  </a:lnTo>
                  <a:lnTo>
                    <a:pt x="4310" y="1296"/>
                  </a:lnTo>
                  <a:lnTo>
                    <a:pt x="3853" y="1141"/>
                  </a:lnTo>
                  <a:lnTo>
                    <a:pt x="3397" y="983"/>
                  </a:lnTo>
                  <a:lnTo>
                    <a:pt x="2944" y="824"/>
                  </a:lnTo>
                  <a:lnTo>
                    <a:pt x="2493" y="663"/>
                  </a:lnTo>
                  <a:lnTo>
                    <a:pt x="2044" y="500"/>
                  </a:lnTo>
                  <a:lnTo>
                    <a:pt x="1597" y="335"/>
                  </a:lnTo>
                  <a:lnTo>
                    <a:pt x="1153" y="167"/>
                  </a:lnTo>
                  <a:lnTo>
                    <a:pt x="714" y="0"/>
                  </a:lnTo>
                  <a:lnTo>
                    <a:pt x="714" y="12"/>
                  </a:lnTo>
                  <a:lnTo>
                    <a:pt x="929" y="235"/>
                  </a:lnTo>
                  <a:lnTo>
                    <a:pt x="844" y="380"/>
                  </a:lnTo>
                  <a:lnTo>
                    <a:pt x="836" y="446"/>
                  </a:lnTo>
                  <a:lnTo>
                    <a:pt x="1032" y="1010"/>
                  </a:lnTo>
                  <a:lnTo>
                    <a:pt x="1177" y="1459"/>
                  </a:lnTo>
                  <a:lnTo>
                    <a:pt x="993" y="1806"/>
                  </a:lnTo>
                  <a:lnTo>
                    <a:pt x="863" y="1898"/>
                  </a:lnTo>
                  <a:lnTo>
                    <a:pt x="949" y="1924"/>
                  </a:lnTo>
                  <a:lnTo>
                    <a:pt x="1210" y="1876"/>
                  </a:lnTo>
                  <a:lnTo>
                    <a:pt x="1833" y="1833"/>
                  </a:lnTo>
                  <a:lnTo>
                    <a:pt x="2079" y="1906"/>
                  </a:lnTo>
                  <a:lnTo>
                    <a:pt x="2331" y="1800"/>
                  </a:lnTo>
                  <a:lnTo>
                    <a:pt x="2524" y="1573"/>
                  </a:lnTo>
                  <a:lnTo>
                    <a:pt x="2575" y="1611"/>
                  </a:lnTo>
                  <a:lnTo>
                    <a:pt x="2691" y="1624"/>
                  </a:lnTo>
                  <a:lnTo>
                    <a:pt x="2846" y="1557"/>
                  </a:lnTo>
                  <a:lnTo>
                    <a:pt x="2863" y="1515"/>
                  </a:lnTo>
                  <a:lnTo>
                    <a:pt x="2799" y="1437"/>
                  </a:lnTo>
                  <a:lnTo>
                    <a:pt x="2873" y="1428"/>
                  </a:lnTo>
                  <a:lnTo>
                    <a:pt x="2992" y="1439"/>
                  </a:lnTo>
                  <a:lnTo>
                    <a:pt x="3247" y="1487"/>
                  </a:lnTo>
                  <a:lnTo>
                    <a:pt x="3860" y="1467"/>
                  </a:lnTo>
                  <a:lnTo>
                    <a:pt x="3904" y="1584"/>
                  </a:lnTo>
                  <a:lnTo>
                    <a:pt x="3982" y="1675"/>
                  </a:lnTo>
                  <a:lnTo>
                    <a:pt x="3950" y="1734"/>
                  </a:lnTo>
                  <a:lnTo>
                    <a:pt x="3966" y="1792"/>
                  </a:lnTo>
                  <a:lnTo>
                    <a:pt x="4003" y="1802"/>
                  </a:lnTo>
                  <a:lnTo>
                    <a:pt x="4032" y="1911"/>
                  </a:lnTo>
                  <a:lnTo>
                    <a:pt x="3926" y="2035"/>
                  </a:lnTo>
                  <a:lnTo>
                    <a:pt x="3876" y="2041"/>
                  </a:lnTo>
                  <a:lnTo>
                    <a:pt x="3813" y="2067"/>
                  </a:lnTo>
                  <a:lnTo>
                    <a:pt x="3866" y="2157"/>
                  </a:lnTo>
                  <a:lnTo>
                    <a:pt x="3787" y="2196"/>
                  </a:lnTo>
                  <a:lnTo>
                    <a:pt x="3787" y="2305"/>
                  </a:lnTo>
                  <a:lnTo>
                    <a:pt x="4000" y="2433"/>
                  </a:lnTo>
                  <a:lnTo>
                    <a:pt x="3960" y="2509"/>
                  </a:lnTo>
                  <a:lnTo>
                    <a:pt x="4007" y="2626"/>
                  </a:lnTo>
                  <a:lnTo>
                    <a:pt x="4093" y="2655"/>
                  </a:lnTo>
                  <a:lnTo>
                    <a:pt x="4094" y="2798"/>
                  </a:lnTo>
                  <a:lnTo>
                    <a:pt x="4005" y="2879"/>
                  </a:lnTo>
                  <a:lnTo>
                    <a:pt x="4075" y="2921"/>
                  </a:lnTo>
                  <a:lnTo>
                    <a:pt x="4016" y="2974"/>
                  </a:lnTo>
                  <a:lnTo>
                    <a:pt x="4027" y="3079"/>
                  </a:lnTo>
                  <a:lnTo>
                    <a:pt x="4306" y="3376"/>
                  </a:lnTo>
                  <a:lnTo>
                    <a:pt x="4329" y="3570"/>
                  </a:lnTo>
                  <a:lnTo>
                    <a:pt x="4465" y="3916"/>
                  </a:lnTo>
                  <a:lnTo>
                    <a:pt x="4350" y="3941"/>
                  </a:lnTo>
                  <a:lnTo>
                    <a:pt x="4335" y="4076"/>
                  </a:lnTo>
                  <a:lnTo>
                    <a:pt x="4394" y="4333"/>
                  </a:lnTo>
                  <a:lnTo>
                    <a:pt x="4348" y="4563"/>
                  </a:lnTo>
                  <a:lnTo>
                    <a:pt x="4389" y="4766"/>
                  </a:lnTo>
                  <a:lnTo>
                    <a:pt x="4386" y="4908"/>
                  </a:lnTo>
                  <a:lnTo>
                    <a:pt x="4385" y="5114"/>
                  </a:lnTo>
                  <a:lnTo>
                    <a:pt x="4385" y="5378"/>
                  </a:lnTo>
                  <a:lnTo>
                    <a:pt x="4410" y="5511"/>
                  </a:lnTo>
                  <a:lnTo>
                    <a:pt x="4434" y="5638"/>
                  </a:lnTo>
                  <a:lnTo>
                    <a:pt x="4430" y="5742"/>
                  </a:lnTo>
                  <a:lnTo>
                    <a:pt x="4426" y="5874"/>
                  </a:lnTo>
                  <a:lnTo>
                    <a:pt x="4329" y="5922"/>
                  </a:lnTo>
                  <a:lnTo>
                    <a:pt x="4192" y="5991"/>
                  </a:lnTo>
                  <a:lnTo>
                    <a:pt x="4354" y="6088"/>
                  </a:lnTo>
                  <a:lnTo>
                    <a:pt x="4473" y="6158"/>
                  </a:lnTo>
                  <a:lnTo>
                    <a:pt x="4224" y="6355"/>
                  </a:lnTo>
                  <a:lnTo>
                    <a:pt x="4415" y="6516"/>
                  </a:lnTo>
                  <a:lnTo>
                    <a:pt x="4414" y="6528"/>
                  </a:lnTo>
                  <a:lnTo>
                    <a:pt x="4395" y="6542"/>
                  </a:lnTo>
                  <a:lnTo>
                    <a:pt x="4370" y="6558"/>
                  </a:lnTo>
                  <a:lnTo>
                    <a:pt x="4354" y="6570"/>
                  </a:lnTo>
                  <a:lnTo>
                    <a:pt x="4345" y="6585"/>
                  </a:lnTo>
                  <a:lnTo>
                    <a:pt x="4343" y="6598"/>
                  </a:lnTo>
                  <a:lnTo>
                    <a:pt x="4345" y="6623"/>
                  </a:lnTo>
                  <a:lnTo>
                    <a:pt x="4342" y="6672"/>
                  </a:lnTo>
                  <a:lnTo>
                    <a:pt x="4335" y="6698"/>
                  </a:lnTo>
                  <a:lnTo>
                    <a:pt x="4320" y="6725"/>
                  </a:lnTo>
                  <a:lnTo>
                    <a:pt x="4273" y="6778"/>
                  </a:lnTo>
                  <a:lnTo>
                    <a:pt x="4270" y="6793"/>
                  </a:lnTo>
                  <a:lnTo>
                    <a:pt x="4294" y="6808"/>
                  </a:lnTo>
                  <a:lnTo>
                    <a:pt x="4408" y="6846"/>
                  </a:lnTo>
                  <a:lnTo>
                    <a:pt x="4534" y="6867"/>
                  </a:lnTo>
                  <a:lnTo>
                    <a:pt x="4561" y="6876"/>
                  </a:lnTo>
                  <a:lnTo>
                    <a:pt x="4579" y="6895"/>
                  </a:lnTo>
                  <a:lnTo>
                    <a:pt x="4604" y="6942"/>
                  </a:lnTo>
                  <a:lnTo>
                    <a:pt x="4709" y="7063"/>
                  </a:lnTo>
                  <a:lnTo>
                    <a:pt x="4803" y="7170"/>
                  </a:lnTo>
                  <a:lnTo>
                    <a:pt x="4887" y="7266"/>
                  </a:lnTo>
                  <a:lnTo>
                    <a:pt x="4960" y="7319"/>
                  </a:lnTo>
                  <a:lnTo>
                    <a:pt x="5143" y="7394"/>
                  </a:lnTo>
                  <a:lnTo>
                    <a:pt x="5204" y="7454"/>
                  </a:lnTo>
                  <a:lnTo>
                    <a:pt x="5253" y="7600"/>
                  </a:lnTo>
                  <a:lnTo>
                    <a:pt x="5288" y="7633"/>
                  </a:lnTo>
                  <a:lnTo>
                    <a:pt x="5393" y="7685"/>
                  </a:lnTo>
                  <a:lnTo>
                    <a:pt x="5412" y="7702"/>
                  </a:lnTo>
                  <a:lnTo>
                    <a:pt x="5414" y="7725"/>
                  </a:lnTo>
                  <a:lnTo>
                    <a:pt x="5386" y="7823"/>
                  </a:lnTo>
                  <a:lnTo>
                    <a:pt x="5383" y="7845"/>
                  </a:lnTo>
                  <a:lnTo>
                    <a:pt x="5392" y="7859"/>
                  </a:lnTo>
                  <a:lnTo>
                    <a:pt x="5500" y="7922"/>
                  </a:lnTo>
                  <a:lnTo>
                    <a:pt x="5544" y="7948"/>
                  </a:lnTo>
                  <a:lnTo>
                    <a:pt x="5578" y="7961"/>
                  </a:lnTo>
                  <a:lnTo>
                    <a:pt x="5698" y="7969"/>
                  </a:lnTo>
                  <a:lnTo>
                    <a:pt x="5720" y="7982"/>
                  </a:lnTo>
                  <a:lnTo>
                    <a:pt x="5729" y="8012"/>
                  </a:lnTo>
                  <a:lnTo>
                    <a:pt x="5730" y="8073"/>
                  </a:lnTo>
                  <a:lnTo>
                    <a:pt x="5725" y="8105"/>
                  </a:lnTo>
                  <a:lnTo>
                    <a:pt x="5713" y="8136"/>
                  </a:lnTo>
                  <a:lnTo>
                    <a:pt x="5682" y="8189"/>
                  </a:lnTo>
                  <a:lnTo>
                    <a:pt x="5639" y="8247"/>
                  </a:lnTo>
                  <a:lnTo>
                    <a:pt x="5621" y="8266"/>
                  </a:lnTo>
                  <a:lnTo>
                    <a:pt x="5656" y="8238"/>
                  </a:lnTo>
                  <a:lnTo>
                    <a:pt x="5677" y="8235"/>
                  </a:lnTo>
                  <a:lnTo>
                    <a:pt x="5694" y="8237"/>
                  </a:lnTo>
                  <a:lnTo>
                    <a:pt x="5705" y="8245"/>
                  </a:lnTo>
                  <a:lnTo>
                    <a:pt x="5704" y="8262"/>
                  </a:lnTo>
                  <a:lnTo>
                    <a:pt x="5664" y="8276"/>
                  </a:lnTo>
                  <a:lnTo>
                    <a:pt x="5557" y="8335"/>
                  </a:lnTo>
                  <a:lnTo>
                    <a:pt x="5401" y="8401"/>
                  </a:lnTo>
                  <a:lnTo>
                    <a:pt x="5367" y="8425"/>
                  </a:lnTo>
                  <a:lnTo>
                    <a:pt x="5344" y="8455"/>
                  </a:lnTo>
                  <a:lnTo>
                    <a:pt x="5332" y="8484"/>
                  </a:lnTo>
                  <a:lnTo>
                    <a:pt x="5332" y="8507"/>
                  </a:lnTo>
                  <a:lnTo>
                    <a:pt x="5341" y="8520"/>
                  </a:lnTo>
                  <a:lnTo>
                    <a:pt x="5351" y="8528"/>
                  </a:lnTo>
                  <a:lnTo>
                    <a:pt x="5353" y="8538"/>
                  </a:lnTo>
                  <a:lnTo>
                    <a:pt x="5344" y="8558"/>
                  </a:lnTo>
                  <a:lnTo>
                    <a:pt x="5331" y="8571"/>
                  </a:lnTo>
                  <a:lnTo>
                    <a:pt x="5293" y="8604"/>
                  </a:lnTo>
                  <a:lnTo>
                    <a:pt x="5242" y="8662"/>
                  </a:lnTo>
                  <a:lnTo>
                    <a:pt x="5217" y="8709"/>
                  </a:lnTo>
                  <a:lnTo>
                    <a:pt x="5209" y="8755"/>
                  </a:lnTo>
                  <a:lnTo>
                    <a:pt x="5210" y="8806"/>
                  </a:lnTo>
                  <a:lnTo>
                    <a:pt x="5212" y="8822"/>
                  </a:lnTo>
                  <a:lnTo>
                    <a:pt x="5216" y="8834"/>
                  </a:lnTo>
                  <a:lnTo>
                    <a:pt x="5216" y="8846"/>
                  </a:lnTo>
                  <a:lnTo>
                    <a:pt x="5199" y="8878"/>
                  </a:lnTo>
                  <a:lnTo>
                    <a:pt x="5188" y="8913"/>
                  </a:lnTo>
                  <a:lnTo>
                    <a:pt x="5187" y="8925"/>
                  </a:lnTo>
                  <a:lnTo>
                    <a:pt x="5179" y="8941"/>
                  </a:lnTo>
                  <a:lnTo>
                    <a:pt x="5142" y="8997"/>
                  </a:lnTo>
                  <a:lnTo>
                    <a:pt x="5133" y="9023"/>
                  </a:lnTo>
                  <a:lnTo>
                    <a:pt x="5148" y="9071"/>
                  </a:lnTo>
                  <a:lnTo>
                    <a:pt x="5146" y="9098"/>
                  </a:lnTo>
                  <a:lnTo>
                    <a:pt x="5118" y="9122"/>
                  </a:lnTo>
                  <a:lnTo>
                    <a:pt x="5010" y="9163"/>
                  </a:lnTo>
                  <a:lnTo>
                    <a:pt x="4906" y="9191"/>
                  </a:lnTo>
                  <a:lnTo>
                    <a:pt x="4892" y="9200"/>
                  </a:lnTo>
                  <a:lnTo>
                    <a:pt x="4881" y="9207"/>
                  </a:lnTo>
                  <a:lnTo>
                    <a:pt x="4840" y="9228"/>
                  </a:lnTo>
                  <a:lnTo>
                    <a:pt x="4828" y="9231"/>
                  </a:lnTo>
                  <a:lnTo>
                    <a:pt x="4818" y="9237"/>
                  </a:lnTo>
                  <a:lnTo>
                    <a:pt x="4763" y="9278"/>
                  </a:lnTo>
                  <a:lnTo>
                    <a:pt x="4706" y="9306"/>
                  </a:lnTo>
                  <a:lnTo>
                    <a:pt x="4697" y="9379"/>
                  </a:lnTo>
                  <a:lnTo>
                    <a:pt x="4687" y="9403"/>
                  </a:lnTo>
                  <a:lnTo>
                    <a:pt x="4682" y="9425"/>
                  </a:lnTo>
                  <a:lnTo>
                    <a:pt x="4697" y="9441"/>
                  </a:lnTo>
                  <a:lnTo>
                    <a:pt x="4722" y="9450"/>
                  </a:lnTo>
                  <a:lnTo>
                    <a:pt x="4750" y="9448"/>
                  </a:lnTo>
                  <a:lnTo>
                    <a:pt x="4765" y="9441"/>
                  </a:lnTo>
                  <a:lnTo>
                    <a:pt x="4811" y="9411"/>
                  </a:lnTo>
                  <a:lnTo>
                    <a:pt x="4860" y="9375"/>
                  </a:lnTo>
                  <a:lnTo>
                    <a:pt x="4916" y="9341"/>
                  </a:lnTo>
                  <a:lnTo>
                    <a:pt x="5075" y="9275"/>
                  </a:lnTo>
                  <a:lnTo>
                    <a:pt x="5107" y="9252"/>
                  </a:lnTo>
                  <a:lnTo>
                    <a:pt x="5158" y="9202"/>
                  </a:lnTo>
                  <a:lnTo>
                    <a:pt x="5187" y="9180"/>
                  </a:lnTo>
                  <a:lnTo>
                    <a:pt x="5212" y="9174"/>
                  </a:lnTo>
                  <a:lnTo>
                    <a:pt x="5273" y="9152"/>
                  </a:lnTo>
                  <a:lnTo>
                    <a:pt x="5289" y="9141"/>
                  </a:lnTo>
                  <a:lnTo>
                    <a:pt x="5293" y="9133"/>
                  </a:lnTo>
                  <a:lnTo>
                    <a:pt x="5296" y="9125"/>
                  </a:lnTo>
                  <a:lnTo>
                    <a:pt x="5320" y="9090"/>
                  </a:lnTo>
                  <a:lnTo>
                    <a:pt x="5332" y="9082"/>
                  </a:lnTo>
                  <a:lnTo>
                    <a:pt x="5363" y="9081"/>
                  </a:lnTo>
                  <a:lnTo>
                    <a:pt x="5376" y="9074"/>
                  </a:lnTo>
                  <a:lnTo>
                    <a:pt x="5390" y="9064"/>
                  </a:lnTo>
                  <a:lnTo>
                    <a:pt x="5401" y="9053"/>
                  </a:lnTo>
                  <a:lnTo>
                    <a:pt x="5389" y="9050"/>
                  </a:lnTo>
                  <a:lnTo>
                    <a:pt x="5383" y="9045"/>
                  </a:lnTo>
                  <a:lnTo>
                    <a:pt x="5381" y="9038"/>
                  </a:lnTo>
                  <a:lnTo>
                    <a:pt x="5384" y="9025"/>
                  </a:lnTo>
                  <a:lnTo>
                    <a:pt x="5395" y="9023"/>
                  </a:lnTo>
                  <a:lnTo>
                    <a:pt x="5404" y="9019"/>
                  </a:lnTo>
                  <a:lnTo>
                    <a:pt x="5425" y="9005"/>
                  </a:lnTo>
                  <a:lnTo>
                    <a:pt x="5413" y="9004"/>
                  </a:lnTo>
                  <a:lnTo>
                    <a:pt x="5400" y="9004"/>
                  </a:lnTo>
                  <a:lnTo>
                    <a:pt x="5387" y="9007"/>
                  </a:lnTo>
                  <a:lnTo>
                    <a:pt x="5373" y="9013"/>
                  </a:lnTo>
                  <a:lnTo>
                    <a:pt x="5367" y="9030"/>
                  </a:lnTo>
                  <a:lnTo>
                    <a:pt x="5355" y="9038"/>
                  </a:lnTo>
                  <a:lnTo>
                    <a:pt x="5345" y="9037"/>
                  </a:lnTo>
                  <a:lnTo>
                    <a:pt x="5345" y="9027"/>
                  </a:lnTo>
                  <a:lnTo>
                    <a:pt x="5355" y="9010"/>
                  </a:lnTo>
                  <a:lnTo>
                    <a:pt x="5367" y="8997"/>
                  </a:lnTo>
                  <a:lnTo>
                    <a:pt x="5381" y="8987"/>
                  </a:lnTo>
                  <a:lnTo>
                    <a:pt x="5398" y="8977"/>
                  </a:lnTo>
                  <a:lnTo>
                    <a:pt x="5413" y="8971"/>
                  </a:lnTo>
                  <a:lnTo>
                    <a:pt x="5439" y="8968"/>
                  </a:lnTo>
                  <a:lnTo>
                    <a:pt x="5456" y="8959"/>
                  </a:lnTo>
                  <a:lnTo>
                    <a:pt x="5463" y="8950"/>
                  </a:lnTo>
                  <a:lnTo>
                    <a:pt x="5471" y="8934"/>
                  </a:lnTo>
                  <a:lnTo>
                    <a:pt x="5482" y="8921"/>
                  </a:lnTo>
                  <a:lnTo>
                    <a:pt x="5498" y="8918"/>
                  </a:lnTo>
                  <a:lnTo>
                    <a:pt x="5511" y="8904"/>
                  </a:lnTo>
                  <a:lnTo>
                    <a:pt x="5521" y="8868"/>
                  </a:lnTo>
                  <a:lnTo>
                    <a:pt x="5529" y="8812"/>
                  </a:lnTo>
                  <a:lnTo>
                    <a:pt x="5566" y="8756"/>
                  </a:lnTo>
                  <a:lnTo>
                    <a:pt x="5578" y="8730"/>
                  </a:lnTo>
                  <a:lnTo>
                    <a:pt x="5584" y="8704"/>
                  </a:lnTo>
                  <a:lnTo>
                    <a:pt x="5610" y="8703"/>
                  </a:lnTo>
                  <a:lnTo>
                    <a:pt x="5604" y="8742"/>
                  </a:lnTo>
                  <a:lnTo>
                    <a:pt x="5558" y="8882"/>
                  </a:lnTo>
                  <a:lnTo>
                    <a:pt x="5554" y="8909"/>
                  </a:lnTo>
                  <a:lnTo>
                    <a:pt x="5568" y="8941"/>
                  </a:lnTo>
                  <a:lnTo>
                    <a:pt x="5532" y="9002"/>
                  </a:lnTo>
                  <a:lnTo>
                    <a:pt x="5546" y="9016"/>
                  </a:lnTo>
                  <a:lnTo>
                    <a:pt x="5561" y="9011"/>
                  </a:lnTo>
                  <a:lnTo>
                    <a:pt x="5624" y="8978"/>
                  </a:lnTo>
                  <a:lnTo>
                    <a:pt x="5641" y="8972"/>
                  </a:lnTo>
                  <a:lnTo>
                    <a:pt x="5658" y="8971"/>
                  </a:lnTo>
                  <a:lnTo>
                    <a:pt x="5706" y="8985"/>
                  </a:lnTo>
                  <a:lnTo>
                    <a:pt x="5739" y="9003"/>
                  </a:lnTo>
                  <a:lnTo>
                    <a:pt x="5756" y="9007"/>
                  </a:lnTo>
                  <a:lnTo>
                    <a:pt x="5775" y="9006"/>
                  </a:lnTo>
                  <a:lnTo>
                    <a:pt x="5814" y="8997"/>
                  </a:lnTo>
                  <a:lnTo>
                    <a:pt x="5831" y="8995"/>
                  </a:lnTo>
                  <a:lnTo>
                    <a:pt x="5849" y="8990"/>
                  </a:lnTo>
                  <a:lnTo>
                    <a:pt x="5857" y="8990"/>
                  </a:lnTo>
                  <a:lnTo>
                    <a:pt x="5856" y="8996"/>
                  </a:lnTo>
                  <a:lnTo>
                    <a:pt x="5847" y="9011"/>
                  </a:lnTo>
                  <a:lnTo>
                    <a:pt x="5842" y="9016"/>
                  </a:lnTo>
                  <a:lnTo>
                    <a:pt x="5837" y="9018"/>
                  </a:lnTo>
                  <a:lnTo>
                    <a:pt x="5826" y="9018"/>
                  </a:lnTo>
                  <a:lnTo>
                    <a:pt x="5775" y="9029"/>
                  </a:lnTo>
                  <a:lnTo>
                    <a:pt x="5741" y="9031"/>
                  </a:lnTo>
                  <a:lnTo>
                    <a:pt x="5672" y="8999"/>
                  </a:lnTo>
                  <a:lnTo>
                    <a:pt x="5635" y="8997"/>
                  </a:lnTo>
                  <a:lnTo>
                    <a:pt x="5619" y="9005"/>
                  </a:lnTo>
                  <a:lnTo>
                    <a:pt x="5581" y="9029"/>
                  </a:lnTo>
                  <a:lnTo>
                    <a:pt x="5568" y="9033"/>
                  </a:lnTo>
                  <a:lnTo>
                    <a:pt x="5559" y="9039"/>
                  </a:lnTo>
                  <a:lnTo>
                    <a:pt x="5549" y="9055"/>
                  </a:lnTo>
                  <a:lnTo>
                    <a:pt x="5537" y="9070"/>
                  </a:lnTo>
                  <a:lnTo>
                    <a:pt x="5522" y="9074"/>
                  </a:lnTo>
                  <a:lnTo>
                    <a:pt x="5494" y="9077"/>
                  </a:lnTo>
                  <a:lnTo>
                    <a:pt x="5457" y="9094"/>
                  </a:lnTo>
                  <a:lnTo>
                    <a:pt x="5391" y="9136"/>
                  </a:lnTo>
                  <a:lnTo>
                    <a:pt x="5384" y="9143"/>
                  </a:lnTo>
                  <a:lnTo>
                    <a:pt x="5380" y="9152"/>
                  </a:lnTo>
                  <a:lnTo>
                    <a:pt x="5374" y="9160"/>
                  </a:lnTo>
                  <a:lnTo>
                    <a:pt x="5366" y="9167"/>
                  </a:lnTo>
                  <a:lnTo>
                    <a:pt x="5357" y="9168"/>
                  </a:lnTo>
                  <a:lnTo>
                    <a:pt x="5344" y="9167"/>
                  </a:lnTo>
                  <a:lnTo>
                    <a:pt x="5322" y="9175"/>
                  </a:lnTo>
                  <a:lnTo>
                    <a:pt x="5288" y="9178"/>
                  </a:lnTo>
                  <a:lnTo>
                    <a:pt x="5270" y="9184"/>
                  </a:lnTo>
                  <a:lnTo>
                    <a:pt x="5255" y="9193"/>
                  </a:lnTo>
                  <a:lnTo>
                    <a:pt x="5240" y="9202"/>
                  </a:lnTo>
                  <a:lnTo>
                    <a:pt x="5208" y="9227"/>
                  </a:lnTo>
                  <a:lnTo>
                    <a:pt x="5197" y="9232"/>
                  </a:lnTo>
                  <a:lnTo>
                    <a:pt x="5181" y="9241"/>
                  </a:lnTo>
                  <a:lnTo>
                    <a:pt x="5175" y="9247"/>
                  </a:lnTo>
                  <a:lnTo>
                    <a:pt x="5168" y="9261"/>
                  </a:lnTo>
                  <a:lnTo>
                    <a:pt x="5162" y="9267"/>
                  </a:lnTo>
                  <a:lnTo>
                    <a:pt x="5142" y="9280"/>
                  </a:lnTo>
                  <a:lnTo>
                    <a:pt x="5126" y="9286"/>
                  </a:lnTo>
                  <a:lnTo>
                    <a:pt x="5109" y="9290"/>
                  </a:lnTo>
                  <a:lnTo>
                    <a:pt x="5090" y="9297"/>
                  </a:lnTo>
                  <a:lnTo>
                    <a:pt x="5031" y="9330"/>
                  </a:lnTo>
                  <a:lnTo>
                    <a:pt x="4997" y="9332"/>
                  </a:lnTo>
                  <a:lnTo>
                    <a:pt x="4963" y="9350"/>
                  </a:lnTo>
                  <a:lnTo>
                    <a:pt x="4902" y="9402"/>
                  </a:lnTo>
                  <a:lnTo>
                    <a:pt x="4861" y="9427"/>
                  </a:lnTo>
                  <a:lnTo>
                    <a:pt x="4840" y="9441"/>
                  </a:lnTo>
                  <a:lnTo>
                    <a:pt x="4833" y="9454"/>
                  </a:lnTo>
                  <a:lnTo>
                    <a:pt x="4840" y="9468"/>
                  </a:lnTo>
                  <a:lnTo>
                    <a:pt x="4852" y="9471"/>
                  </a:lnTo>
                  <a:lnTo>
                    <a:pt x="4882" y="9473"/>
                  </a:lnTo>
                  <a:lnTo>
                    <a:pt x="5191" y="9579"/>
                  </a:lnTo>
                  <a:lnTo>
                    <a:pt x="5262" y="9575"/>
                  </a:lnTo>
                  <a:lnTo>
                    <a:pt x="5226" y="9597"/>
                  </a:lnTo>
                  <a:lnTo>
                    <a:pt x="5196" y="9597"/>
                  </a:lnTo>
                  <a:lnTo>
                    <a:pt x="5138" y="9573"/>
                  </a:lnTo>
                  <a:lnTo>
                    <a:pt x="5121" y="9573"/>
                  </a:lnTo>
                  <a:lnTo>
                    <a:pt x="5083" y="9578"/>
                  </a:lnTo>
                  <a:lnTo>
                    <a:pt x="5065" y="9576"/>
                  </a:lnTo>
                  <a:lnTo>
                    <a:pt x="5052" y="9566"/>
                  </a:lnTo>
                  <a:lnTo>
                    <a:pt x="5033" y="9539"/>
                  </a:lnTo>
                  <a:lnTo>
                    <a:pt x="5019" y="9532"/>
                  </a:lnTo>
                  <a:lnTo>
                    <a:pt x="4988" y="9537"/>
                  </a:lnTo>
                  <a:lnTo>
                    <a:pt x="4919" y="9568"/>
                  </a:lnTo>
                  <a:lnTo>
                    <a:pt x="4886" y="9570"/>
                  </a:lnTo>
                  <a:lnTo>
                    <a:pt x="4852" y="9562"/>
                  </a:lnTo>
                  <a:lnTo>
                    <a:pt x="4850" y="9561"/>
                  </a:lnTo>
                  <a:lnTo>
                    <a:pt x="4842" y="9563"/>
                  </a:lnTo>
                  <a:lnTo>
                    <a:pt x="4822" y="9575"/>
                  </a:lnTo>
                  <a:lnTo>
                    <a:pt x="4808" y="9577"/>
                  </a:lnTo>
                  <a:lnTo>
                    <a:pt x="4794" y="9581"/>
                  </a:lnTo>
                  <a:lnTo>
                    <a:pt x="4778" y="9584"/>
                  </a:lnTo>
                  <a:lnTo>
                    <a:pt x="4761" y="9581"/>
                  </a:lnTo>
                  <a:lnTo>
                    <a:pt x="4791" y="9561"/>
                  </a:lnTo>
                  <a:lnTo>
                    <a:pt x="4818" y="9552"/>
                  </a:lnTo>
                  <a:lnTo>
                    <a:pt x="4833" y="9541"/>
                  </a:lnTo>
                  <a:lnTo>
                    <a:pt x="4824" y="9517"/>
                  </a:lnTo>
                  <a:lnTo>
                    <a:pt x="4804" y="9503"/>
                  </a:lnTo>
                  <a:lnTo>
                    <a:pt x="4772" y="9499"/>
                  </a:lnTo>
                  <a:lnTo>
                    <a:pt x="4737" y="9503"/>
                  </a:lnTo>
                  <a:lnTo>
                    <a:pt x="4706" y="9512"/>
                  </a:lnTo>
                  <a:lnTo>
                    <a:pt x="4611" y="9570"/>
                  </a:lnTo>
                  <a:lnTo>
                    <a:pt x="4564" y="9579"/>
                  </a:lnTo>
                  <a:lnTo>
                    <a:pt x="4533" y="9592"/>
                  </a:lnTo>
                  <a:lnTo>
                    <a:pt x="4501" y="9609"/>
                  </a:lnTo>
                  <a:lnTo>
                    <a:pt x="4479" y="9623"/>
                  </a:lnTo>
                  <a:lnTo>
                    <a:pt x="4508" y="9619"/>
                  </a:lnTo>
                  <a:lnTo>
                    <a:pt x="4555" y="9621"/>
                  </a:lnTo>
                  <a:lnTo>
                    <a:pt x="4579" y="9616"/>
                  </a:lnTo>
                  <a:lnTo>
                    <a:pt x="4629" y="9592"/>
                  </a:lnTo>
                  <a:lnTo>
                    <a:pt x="4650" y="9588"/>
                  </a:lnTo>
                  <a:lnTo>
                    <a:pt x="4666" y="9598"/>
                  </a:lnTo>
                  <a:lnTo>
                    <a:pt x="4642" y="9613"/>
                  </a:lnTo>
                  <a:lnTo>
                    <a:pt x="4617" y="9627"/>
                  </a:lnTo>
                  <a:lnTo>
                    <a:pt x="4591" y="9638"/>
                  </a:lnTo>
                  <a:lnTo>
                    <a:pt x="4566" y="9647"/>
                  </a:lnTo>
                  <a:lnTo>
                    <a:pt x="4522" y="9655"/>
                  </a:lnTo>
                  <a:lnTo>
                    <a:pt x="4513" y="9655"/>
                  </a:lnTo>
                  <a:lnTo>
                    <a:pt x="4494" y="9654"/>
                  </a:lnTo>
                  <a:lnTo>
                    <a:pt x="4485" y="9656"/>
                  </a:lnTo>
                  <a:lnTo>
                    <a:pt x="4473" y="9664"/>
                  </a:lnTo>
                  <a:lnTo>
                    <a:pt x="4461" y="9682"/>
                  </a:lnTo>
                  <a:lnTo>
                    <a:pt x="4452" y="9690"/>
                  </a:lnTo>
                  <a:lnTo>
                    <a:pt x="4418" y="9713"/>
                  </a:lnTo>
                  <a:lnTo>
                    <a:pt x="4409" y="9717"/>
                  </a:lnTo>
                  <a:lnTo>
                    <a:pt x="4386" y="9726"/>
                  </a:lnTo>
                  <a:lnTo>
                    <a:pt x="4375" y="9733"/>
                  </a:lnTo>
                  <a:lnTo>
                    <a:pt x="4341" y="9768"/>
                  </a:lnTo>
                  <a:lnTo>
                    <a:pt x="4355" y="9778"/>
                  </a:lnTo>
                  <a:lnTo>
                    <a:pt x="4390" y="9791"/>
                  </a:lnTo>
                  <a:lnTo>
                    <a:pt x="4404" y="9802"/>
                  </a:lnTo>
                  <a:lnTo>
                    <a:pt x="4415" y="9823"/>
                  </a:lnTo>
                  <a:lnTo>
                    <a:pt x="4423" y="9831"/>
                  </a:lnTo>
                  <a:lnTo>
                    <a:pt x="4440" y="9838"/>
                  </a:lnTo>
                  <a:lnTo>
                    <a:pt x="4455" y="9855"/>
                  </a:lnTo>
                  <a:lnTo>
                    <a:pt x="4466" y="9919"/>
                  </a:lnTo>
                  <a:lnTo>
                    <a:pt x="4476" y="9945"/>
                  </a:lnTo>
                  <a:lnTo>
                    <a:pt x="4498" y="9965"/>
                  </a:lnTo>
                  <a:lnTo>
                    <a:pt x="4527" y="9979"/>
                  </a:lnTo>
                  <a:lnTo>
                    <a:pt x="4610" y="10002"/>
                  </a:lnTo>
                  <a:lnTo>
                    <a:pt x="4620" y="10007"/>
                  </a:lnTo>
                  <a:lnTo>
                    <a:pt x="4618" y="10013"/>
                  </a:lnTo>
                  <a:lnTo>
                    <a:pt x="4594" y="10020"/>
                  </a:lnTo>
                  <a:lnTo>
                    <a:pt x="4577" y="10020"/>
                  </a:lnTo>
                  <a:lnTo>
                    <a:pt x="4556" y="10015"/>
                  </a:lnTo>
                  <a:lnTo>
                    <a:pt x="4464" y="9972"/>
                  </a:lnTo>
                  <a:lnTo>
                    <a:pt x="4439" y="9951"/>
                  </a:lnTo>
                  <a:lnTo>
                    <a:pt x="4427" y="9926"/>
                  </a:lnTo>
                  <a:lnTo>
                    <a:pt x="4429" y="9887"/>
                  </a:lnTo>
                  <a:lnTo>
                    <a:pt x="4427" y="9878"/>
                  </a:lnTo>
                  <a:lnTo>
                    <a:pt x="4419" y="9869"/>
                  </a:lnTo>
                  <a:lnTo>
                    <a:pt x="4394" y="9853"/>
                  </a:lnTo>
                  <a:lnTo>
                    <a:pt x="4343" y="9806"/>
                  </a:lnTo>
                  <a:lnTo>
                    <a:pt x="4287" y="9781"/>
                  </a:lnTo>
                  <a:lnTo>
                    <a:pt x="4223" y="9769"/>
                  </a:lnTo>
                  <a:lnTo>
                    <a:pt x="4151" y="9771"/>
                  </a:lnTo>
                  <a:lnTo>
                    <a:pt x="4085" y="9799"/>
                  </a:lnTo>
                  <a:lnTo>
                    <a:pt x="4070" y="9846"/>
                  </a:lnTo>
                  <a:lnTo>
                    <a:pt x="4087" y="9896"/>
                  </a:lnTo>
                  <a:lnTo>
                    <a:pt x="4116" y="9933"/>
                  </a:lnTo>
                  <a:lnTo>
                    <a:pt x="4101" y="9945"/>
                  </a:lnTo>
                  <a:lnTo>
                    <a:pt x="4094" y="9949"/>
                  </a:lnTo>
                  <a:lnTo>
                    <a:pt x="4116" y="10077"/>
                  </a:lnTo>
                  <a:lnTo>
                    <a:pt x="4129" y="10099"/>
                  </a:lnTo>
                  <a:lnTo>
                    <a:pt x="4156" y="10169"/>
                  </a:lnTo>
                  <a:lnTo>
                    <a:pt x="4184" y="10201"/>
                  </a:lnTo>
                  <a:lnTo>
                    <a:pt x="4219" y="10183"/>
                  </a:lnTo>
                  <a:lnTo>
                    <a:pt x="4237" y="10158"/>
                  </a:lnTo>
                  <a:lnTo>
                    <a:pt x="4253" y="10138"/>
                  </a:lnTo>
                  <a:lnTo>
                    <a:pt x="4271" y="10123"/>
                  </a:lnTo>
                  <a:lnTo>
                    <a:pt x="4296" y="10113"/>
                  </a:lnTo>
                  <a:lnTo>
                    <a:pt x="4381" y="10108"/>
                  </a:lnTo>
                  <a:lnTo>
                    <a:pt x="4395" y="10105"/>
                  </a:lnTo>
                  <a:lnTo>
                    <a:pt x="4405" y="10121"/>
                  </a:lnTo>
                  <a:lnTo>
                    <a:pt x="4391" y="10134"/>
                  </a:lnTo>
                  <a:lnTo>
                    <a:pt x="4365" y="10143"/>
                  </a:lnTo>
                  <a:lnTo>
                    <a:pt x="4339" y="10146"/>
                  </a:lnTo>
                  <a:lnTo>
                    <a:pt x="4295" y="10139"/>
                  </a:lnTo>
                  <a:lnTo>
                    <a:pt x="4276" y="10144"/>
                  </a:lnTo>
                  <a:lnTo>
                    <a:pt x="4251" y="10165"/>
                  </a:lnTo>
                  <a:lnTo>
                    <a:pt x="4246" y="10186"/>
                  </a:lnTo>
                  <a:lnTo>
                    <a:pt x="4190" y="10227"/>
                  </a:lnTo>
                  <a:lnTo>
                    <a:pt x="4172" y="10252"/>
                  </a:lnTo>
                  <a:lnTo>
                    <a:pt x="4172" y="10276"/>
                  </a:lnTo>
                  <a:lnTo>
                    <a:pt x="4195" y="10338"/>
                  </a:lnTo>
                  <a:lnTo>
                    <a:pt x="4203" y="10352"/>
                  </a:lnTo>
                  <a:lnTo>
                    <a:pt x="4218" y="10358"/>
                  </a:lnTo>
                  <a:lnTo>
                    <a:pt x="4234" y="10361"/>
                  </a:lnTo>
                  <a:lnTo>
                    <a:pt x="4246" y="10367"/>
                  </a:lnTo>
                  <a:lnTo>
                    <a:pt x="4256" y="10378"/>
                  </a:lnTo>
                  <a:lnTo>
                    <a:pt x="4257" y="10385"/>
                  </a:lnTo>
                  <a:lnTo>
                    <a:pt x="4248" y="10388"/>
                  </a:lnTo>
                  <a:lnTo>
                    <a:pt x="4229" y="10385"/>
                  </a:lnTo>
                  <a:lnTo>
                    <a:pt x="4199" y="10373"/>
                  </a:lnTo>
                  <a:lnTo>
                    <a:pt x="4176" y="10356"/>
                  </a:lnTo>
                  <a:lnTo>
                    <a:pt x="4160" y="10335"/>
                  </a:lnTo>
                  <a:lnTo>
                    <a:pt x="4065" y="10022"/>
                  </a:lnTo>
                  <a:lnTo>
                    <a:pt x="4068" y="10001"/>
                  </a:lnTo>
                  <a:lnTo>
                    <a:pt x="4068" y="9993"/>
                  </a:lnTo>
                  <a:lnTo>
                    <a:pt x="4057" y="9949"/>
                  </a:lnTo>
                  <a:lnTo>
                    <a:pt x="4055" y="9896"/>
                  </a:lnTo>
                  <a:lnTo>
                    <a:pt x="4048" y="9872"/>
                  </a:lnTo>
                  <a:lnTo>
                    <a:pt x="4034" y="9850"/>
                  </a:lnTo>
                  <a:lnTo>
                    <a:pt x="4015" y="9833"/>
                  </a:lnTo>
                  <a:lnTo>
                    <a:pt x="3988" y="9822"/>
                  </a:lnTo>
                  <a:lnTo>
                    <a:pt x="3970" y="9831"/>
                  </a:lnTo>
                  <a:lnTo>
                    <a:pt x="3974" y="9864"/>
                  </a:lnTo>
                  <a:lnTo>
                    <a:pt x="3988" y="9898"/>
                  </a:lnTo>
                  <a:lnTo>
                    <a:pt x="3997" y="9912"/>
                  </a:lnTo>
                  <a:lnTo>
                    <a:pt x="3979" y="9926"/>
                  </a:lnTo>
                  <a:lnTo>
                    <a:pt x="3961" y="9921"/>
                  </a:lnTo>
                  <a:lnTo>
                    <a:pt x="3945" y="9910"/>
                  </a:lnTo>
                  <a:lnTo>
                    <a:pt x="3928" y="9909"/>
                  </a:lnTo>
                  <a:lnTo>
                    <a:pt x="3913" y="9918"/>
                  </a:lnTo>
                  <a:lnTo>
                    <a:pt x="3901" y="9931"/>
                  </a:lnTo>
                  <a:lnTo>
                    <a:pt x="3879" y="9960"/>
                  </a:lnTo>
                  <a:lnTo>
                    <a:pt x="3863" y="9994"/>
                  </a:lnTo>
                  <a:lnTo>
                    <a:pt x="3865" y="10021"/>
                  </a:lnTo>
                  <a:lnTo>
                    <a:pt x="3890" y="10067"/>
                  </a:lnTo>
                  <a:lnTo>
                    <a:pt x="3860" y="10069"/>
                  </a:lnTo>
                  <a:lnTo>
                    <a:pt x="3807" y="10056"/>
                  </a:lnTo>
                  <a:lnTo>
                    <a:pt x="3775" y="10061"/>
                  </a:lnTo>
                  <a:lnTo>
                    <a:pt x="3755" y="10073"/>
                  </a:lnTo>
                  <a:lnTo>
                    <a:pt x="3733" y="10090"/>
                  </a:lnTo>
                  <a:lnTo>
                    <a:pt x="3718" y="10110"/>
                  </a:lnTo>
                  <a:lnTo>
                    <a:pt x="3716" y="10127"/>
                  </a:lnTo>
                  <a:lnTo>
                    <a:pt x="3690" y="10149"/>
                  </a:lnTo>
                  <a:lnTo>
                    <a:pt x="3687" y="10172"/>
                  </a:lnTo>
                  <a:lnTo>
                    <a:pt x="3696" y="10191"/>
                  </a:lnTo>
                  <a:lnTo>
                    <a:pt x="3709" y="10200"/>
                  </a:lnTo>
                  <a:lnTo>
                    <a:pt x="3731" y="10209"/>
                  </a:lnTo>
                  <a:lnTo>
                    <a:pt x="3780" y="10240"/>
                  </a:lnTo>
                  <a:lnTo>
                    <a:pt x="3810" y="10246"/>
                  </a:lnTo>
                  <a:lnTo>
                    <a:pt x="3870" y="10239"/>
                  </a:lnTo>
                  <a:lnTo>
                    <a:pt x="3899" y="10241"/>
                  </a:lnTo>
                  <a:lnTo>
                    <a:pt x="3922" y="10238"/>
                  </a:lnTo>
                  <a:lnTo>
                    <a:pt x="3946" y="10220"/>
                  </a:lnTo>
                  <a:lnTo>
                    <a:pt x="3969" y="10198"/>
                  </a:lnTo>
                  <a:lnTo>
                    <a:pt x="3992" y="10181"/>
                  </a:lnTo>
                  <a:lnTo>
                    <a:pt x="3979" y="10207"/>
                  </a:lnTo>
                  <a:lnTo>
                    <a:pt x="3923" y="10265"/>
                  </a:lnTo>
                  <a:lnTo>
                    <a:pt x="3921" y="10278"/>
                  </a:lnTo>
                  <a:lnTo>
                    <a:pt x="3927" y="10290"/>
                  </a:lnTo>
                  <a:lnTo>
                    <a:pt x="3917" y="10310"/>
                  </a:lnTo>
                  <a:lnTo>
                    <a:pt x="3903" y="10330"/>
                  </a:lnTo>
                  <a:lnTo>
                    <a:pt x="3896" y="10343"/>
                  </a:lnTo>
                  <a:lnTo>
                    <a:pt x="3900" y="10356"/>
                  </a:lnTo>
                  <a:lnTo>
                    <a:pt x="3919" y="10375"/>
                  </a:lnTo>
                  <a:lnTo>
                    <a:pt x="3927" y="10389"/>
                  </a:lnTo>
                  <a:lnTo>
                    <a:pt x="3882" y="10381"/>
                  </a:lnTo>
                  <a:lnTo>
                    <a:pt x="3805" y="10388"/>
                  </a:lnTo>
                  <a:lnTo>
                    <a:pt x="3788" y="10391"/>
                  </a:lnTo>
                  <a:lnTo>
                    <a:pt x="3792" y="10396"/>
                  </a:lnTo>
                  <a:lnTo>
                    <a:pt x="3793" y="10402"/>
                  </a:lnTo>
                  <a:lnTo>
                    <a:pt x="3780" y="10426"/>
                  </a:lnTo>
                  <a:lnTo>
                    <a:pt x="3779" y="10436"/>
                  </a:lnTo>
                  <a:lnTo>
                    <a:pt x="3887" y="10485"/>
                  </a:lnTo>
                  <a:lnTo>
                    <a:pt x="3896" y="10505"/>
                  </a:lnTo>
                  <a:lnTo>
                    <a:pt x="3893" y="10520"/>
                  </a:lnTo>
                  <a:lnTo>
                    <a:pt x="3902" y="10535"/>
                  </a:lnTo>
                  <a:lnTo>
                    <a:pt x="3916" y="10546"/>
                  </a:lnTo>
                  <a:lnTo>
                    <a:pt x="3930" y="10553"/>
                  </a:lnTo>
                  <a:lnTo>
                    <a:pt x="3945" y="10552"/>
                  </a:lnTo>
                  <a:lnTo>
                    <a:pt x="3972" y="10539"/>
                  </a:lnTo>
                  <a:lnTo>
                    <a:pt x="3989" y="10536"/>
                  </a:lnTo>
                  <a:lnTo>
                    <a:pt x="4006" y="10537"/>
                  </a:lnTo>
                  <a:lnTo>
                    <a:pt x="4058" y="10554"/>
                  </a:lnTo>
                  <a:lnTo>
                    <a:pt x="4074" y="10552"/>
                  </a:lnTo>
                  <a:lnTo>
                    <a:pt x="4115" y="10533"/>
                  </a:lnTo>
                  <a:lnTo>
                    <a:pt x="4130" y="10531"/>
                  </a:lnTo>
                  <a:lnTo>
                    <a:pt x="4163" y="10535"/>
                  </a:lnTo>
                  <a:lnTo>
                    <a:pt x="4264" y="10523"/>
                  </a:lnTo>
                  <a:lnTo>
                    <a:pt x="4338" y="10532"/>
                  </a:lnTo>
                  <a:lnTo>
                    <a:pt x="4405" y="10559"/>
                  </a:lnTo>
                  <a:lnTo>
                    <a:pt x="4541" y="10650"/>
                  </a:lnTo>
                  <a:lnTo>
                    <a:pt x="4576" y="10662"/>
                  </a:lnTo>
                  <a:lnTo>
                    <a:pt x="4586" y="10658"/>
                  </a:lnTo>
                  <a:lnTo>
                    <a:pt x="4620" y="10636"/>
                  </a:lnTo>
                  <a:lnTo>
                    <a:pt x="4634" y="10633"/>
                  </a:lnTo>
                  <a:lnTo>
                    <a:pt x="4709" y="10624"/>
                  </a:lnTo>
                  <a:lnTo>
                    <a:pt x="4743" y="10626"/>
                  </a:lnTo>
                  <a:lnTo>
                    <a:pt x="4748" y="10653"/>
                  </a:lnTo>
                  <a:lnTo>
                    <a:pt x="4731" y="10647"/>
                  </a:lnTo>
                  <a:lnTo>
                    <a:pt x="4712" y="10647"/>
                  </a:lnTo>
                  <a:lnTo>
                    <a:pt x="4673" y="10653"/>
                  </a:lnTo>
                  <a:lnTo>
                    <a:pt x="4639" y="10653"/>
                  </a:lnTo>
                  <a:lnTo>
                    <a:pt x="4625" y="10655"/>
                  </a:lnTo>
                  <a:lnTo>
                    <a:pt x="4588" y="10670"/>
                  </a:lnTo>
                  <a:lnTo>
                    <a:pt x="4541" y="10678"/>
                  </a:lnTo>
                  <a:lnTo>
                    <a:pt x="4510" y="10674"/>
                  </a:lnTo>
                  <a:lnTo>
                    <a:pt x="4434" y="10612"/>
                  </a:lnTo>
                  <a:lnTo>
                    <a:pt x="4397" y="10608"/>
                  </a:lnTo>
                  <a:lnTo>
                    <a:pt x="4378" y="10603"/>
                  </a:lnTo>
                  <a:lnTo>
                    <a:pt x="4359" y="10576"/>
                  </a:lnTo>
                  <a:lnTo>
                    <a:pt x="4345" y="10567"/>
                  </a:lnTo>
                  <a:lnTo>
                    <a:pt x="4309" y="10556"/>
                  </a:lnTo>
                  <a:lnTo>
                    <a:pt x="4281" y="10553"/>
                  </a:lnTo>
                  <a:lnTo>
                    <a:pt x="4243" y="10554"/>
                  </a:lnTo>
                  <a:lnTo>
                    <a:pt x="4204" y="10561"/>
                  </a:lnTo>
                  <a:lnTo>
                    <a:pt x="4173" y="10574"/>
                  </a:lnTo>
                  <a:lnTo>
                    <a:pt x="4150" y="10598"/>
                  </a:lnTo>
                  <a:lnTo>
                    <a:pt x="4151" y="10618"/>
                  </a:lnTo>
                  <a:lnTo>
                    <a:pt x="4158" y="10637"/>
                  </a:lnTo>
                  <a:lnTo>
                    <a:pt x="4153" y="10661"/>
                  </a:lnTo>
                  <a:lnTo>
                    <a:pt x="4155" y="10668"/>
                  </a:lnTo>
                  <a:lnTo>
                    <a:pt x="4171" y="10704"/>
                  </a:lnTo>
                  <a:lnTo>
                    <a:pt x="4171" y="10719"/>
                  </a:lnTo>
                  <a:lnTo>
                    <a:pt x="4167" y="10750"/>
                  </a:lnTo>
                  <a:lnTo>
                    <a:pt x="4167" y="10767"/>
                  </a:lnTo>
                  <a:lnTo>
                    <a:pt x="4172" y="10788"/>
                  </a:lnTo>
                  <a:lnTo>
                    <a:pt x="4196" y="10841"/>
                  </a:lnTo>
                  <a:lnTo>
                    <a:pt x="4228" y="10869"/>
                  </a:lnTo>
                  <a:lnTo>
                    <a:pt x="4227" y="10895"/>
                  </a:lnTo>
                  <a:lnTo>
                    <a:pt x="4219" y="10925"/>
                  </a:lnTo>
                  <a:lnTo>
                    <a:pt x="4215" y="10952"/>
                  </a:lnTo>
                  <a:lnTo>
                    <a:pt x="4204" y="10943"/>
                  </a:lnTo>
                  <a:lnTo>
                    <a:pt x="4201" y="10932"/>
                  </a:lnTo>
                  <a:lnTo>
                    <a:pt x="4200" y="10904"/>
                  </a:lnTo>
                  <a:lnTo>
                    <a:pt x="4201" y="10898"/>
                  </a:lnTo>
                  <a:lnTo>
                    <a:pt x="4209" y="10883"/>
                  </a:lnTo>
                  <a:lnTo>
                    <a:pt x="4209" y="10875"/>
                  </a:lnTo>
                  <a:lnTo>
                    <a:pt x="4204" y="10871"/>
                  </a:lnTo>
                  <a:lnTo>
                    <a:pt x="4183" y="10869"/>
                  </a:lnTo>
                  <a:lnTo>
                    <a:pt x="4176" y="10866"/>
                  </a:lnTo>
                  <a:lnTo>
                    <a:pt x="4174" y="10859"/>
                  </a:lnTo>
                  <a:lnTo>
                    <a:pt x="4175" y="10839"/>
                  </a:lnTo>
                  <a:lnTo>
                    <a:pt x="4172" y="10832"/>
                  </a:lnTo>
                  <a:lnTo>
                    <a:pt x="4163" y="10827"/>
                  </a:lnTo>
                  <a:lnTo>
                    <a:pt x="4153" y="10824"/>
                  </a:lnTo>
                  <a:lnTo>
                    <a:pt x="4144" y="10821"/>
                  </a:lnTo>
                  <a:lnTo>
                    <a:pt x="4137" y="10812"/>
                  </a:lnTo>
                  <a:lnTo>
                    <a:pt x="4136" y="10802"/>
                  </a:lnTo>
                  <a:lnTo>
                    <a:pt x="4138" y="10793"/>
                  </a:lnTo>
                  <a:lnTo>
                    <a:pt x="4142" y="10784"/>
                  </a:lnTo>
                  <a:lnTo>
                    <a:pt x="4145" y="10772"/>
                  </a:lnTo>
                  <a:lnTo>
                    <a:pt x="4145" y="10727"/>
                  </a:lnTo>
                  <a:lnTo>
                    <a:pt x="4138" y="10683"/>
                  </a:lnTo>
                  <a:lnTo>
                    <a:pt x="4131" y="10672"/>
                  </a:lnTo>
                  <a:lnTo>
                    <a:pt x="4113" y="10653"/>
                  </a:lnTo>
                  <a:lnTo>
                    <a:pt x="4108" y="10643"/>
                  </a:lnTo>
                  <a:lnTo>
                    <a:pt x="4110" y="10631"/>
                  </a:lnTo>
                  <a:lnTo>
                    <a:pt x="4116" y="10618"/>
                  </a:lnTo>
                  <a:lnTo>
                    <a:pt x="4121" y="10604"/>
                  </a:lnTo>
                  <a:lnTo>
                    <a:pt x="4114" y="10591"/>
                  </a:lnTo>
                  <a:lnTo>
                    <a:pt x="4087" y="10592"/>
                  </a:lnTo>
                  <a:lnTo>
                    <a:pt x="4013" y="10583"/>
                  </a:lnTo>
                  <a:lnTo>
                    <a:pt x="4000" y="10577"/>
                  </a:lnTo>
                  <a:lnTo>
                    <a:pt x="3977" y="10597"/>
                  </a:lnTo>
                  <a:lnTo>
                    <a:pt x="3909" y="10639"/>
                  </a:lnTo>
                  <a:lnTo>
                    <a:pt x="3884" y="10663"/>
                  </a:lnTo>
                  <a:lnTo>
                    <a:pt x="3823" y="10767"/>
                  </a:lnTo>
                  <a:lnTo>
                    <a:pt x="3790" y="10812"/>
                  </a:lnTo>
                  <a:lnTo>
                    <a:pt x="3747" y="10837"/>
                  </a:lnTo>
                  <a:lnTo>
                    <a:pt x="3755" y="10850"/>
                  </a:lnTo>
                  <a:lnTo>
                    <a:pt x="3759" y="10905"/>
                  </a:lnTo>
                  <a:lnTo>
                    <a:pt x="3764" y="10919"/>
                  </a:lnTo>
                  <a:lnTo>
                    <a:pt x="3780" y="10946"/>
                  </a:lnTo>
                  <a:lnTo>
                    <a:pt x="3784" y="10960"/>
                  </a:lnTo>
                  <a:lnTo>
                    <a:pt x="3799" y="10965"/>
                  </a:lnTo>
                  <a:lnTo>
                    <a:pt x="3858" y="10955"/>
                  </a:lnTo>
                  <a:lnTo>
                    <a:pt x="3865" y="10960"/>
                  </a:lnTo>
                  <a:lnTo>
                    <a:pt x="3849" y="10977"/>
                  </a:lnTo>
                  <a:lnTo>
                    <a:pt x="3829" y="10987"/>
                  </a:lnTo>
                  <a:lnTo>
                    <a:pt x="3790" y="10999"/>
                  </a:lnTo>
                  <a:lnTo>
                    <a:pt x="3826" y="11024"/>
                  </a:lnTo>
                  <a:lnTo>
                    <a:pt x="3834" y="11033"/>
                  </a:lnTo>
                  <a:lnTo>
                    <a:pt x="3839" y="11046"/>
                  </a:lnTo>
                  <a:lnTo>
                    <a:pt x="3836" y="11073"/>
                  </a:lnTo>
                  <a:lnTo>
                    <a:pt x="3838" y="11087"/>
                  </a:lnTo>
                  <a:lnTo>
                    <a:pt x="3843" y="11098"/>
                  </a:lnTo>
                  <a:lnTo>
                    <a:pt x="3868" y="11127"/>
                  </a:lnTo>
                  <a:lnTo>
                    <a:pt x="3879" y="11167"/>
                  </a:lnTo>
                  <a:lnTo>
                    <a:pt x="3884" y="11175"/>
                  </a:lnTo>
                  <a:lnTo>
                    <a:pt x="3896" y="11181"/>
                  </a:lnTo>
                  <a:lnTo>
                    <a:pt x="3925" y="11184"/>
                  </a:lnTo>
                  <a:lnTo>
                    <a:pt x="3934" y="11189"/>
                  </a:lnTo>
                  <a:lnTo>
                    <a:pt x="3932" y="11230"/>
                  </a:lnTo>
                  <a:lnTo>
                    <a:pt x="3935" y="11243"/>
                  </a:lnTo>
                  <a:lnTo>
                    <a:pt x="3954" y="11264"/>
                  </a:lnTo>
                  <a:lnTo>
                    <a:pt x="3973" y="11278"/>
                  </a:lnTo>
                  <a:lnTo>
                    <a:pt x="3985" y="11296"/>
                  </a:lnTo>
                  <a:lnTo>
                    <a:pt x="3981" y="11331"/>
                  </a:lnTo>
                  <a:lnTo>
                    <a:pt x="3967" y="11312"/>
                  </a:lnTo>
                  <a:lnTo>
                    <a:pt x="3957" y="11304"/>
                  </a:lnTo>
                  <a:lnTo>
                    <a:pt x="3945" y="11299"/>
                  </a:lnTo>
                  <a:lnTo>
                    <a:pt x="3939" y="11308"/>
                  </a:lnTo>
                  <a:lnTo>
                    <a:pt x="3950" y="11325"/>
                  </a:lnTo>
                  <a:lnTo>
                    <a:pt x="3969" y="11379"/>
                  </a:lnTo>
                  <a:lnTo>
                    <a:pt x="3968" y="11397"/>
                  </a:lnTo>
                  <a:lnTo>
                    <a:pt x="3971" y="11414"/>
                  </a:lnTo>
                  <a:lnTo>
                    <a:pt x="4000" y="11486"/>
                  </a:lnTo>
                  <a:lnTo>
                    <a:pt x="4023" y="11500"/>
                  </a:lnTo>
                  <a:lnTo>
                    <a:pt x="4179" y="11815"/>
                  </a:lnTo>
                  <a:lnTo>
                    <a:pt x="4223" y="11845"/>
                  </a:lnTo>
                  <a:lnTo>
                    <a:pt x="4244" y="11839"/>
                  </a:lnTo>
                  <a:lnTo>
                    <a:pt x="4277" y="11820"/>
                  </a:lnTo>
                  <a:lnTo>
                    <a:pt x="4311" y="11797"/>
                  </a:lnTo>
                  <a:lnTo>
                    <a:pt x="4335" y="11777"/>
                  </a:lnTo>
                  <a:lnTo>
                    <a:pt x="4358" y="11752"/>
                  </a:lnTo>
                  <a:lnTo>
                    <a:pt x="4382" y="11720"/>
                  </a:lnTo>
                  <a:lnTo>
                    <a:pt x="4391" y="11691"/>
                  </a:lnTo>
                  <a:lnTo>
                    <a:pt x="4370" y="11679"/>
                  </a:lnTo>
                  <a:lnTo>
                    <a:pt x="4376" y="11670"/>
                  </a:lnTo>
                  <a:lnTo>
                    <a:pt x="4404" y="11665"/>
                  </a:lnTo>
                  <a:lnTo>
                    <a:pt x="4429" y="11639"/>
                  </a:lnTo>
                  <a:lnTo>
                    <a:pt x="4463" y="11581"/>
                  </a:lnTo>
                  <a:lnTo>
                    <a:pt x="4489" y="11549"/>
                  </a:lnTo>
                  <a:lnTo>
                    <a:pt x="4513" y="11534"/>
                  </a:lnTo>
                  <a:lnTo>
                    <a:pt x="4585" y="11507"/>
                  </a:lnTo>
                  <a:lnTo>
                    <a:pt x="4603" y="11503"/>
                  </a:lnTo>
                  <a:lnTo>
                    <a:pt x="4620" y="11502"/>
                  </a:lnTo>
                  <a:lnTo>
                    <a:pt x="4634" y="11503"/>
                  </a:lnTo>
                  <a:lnTo>
                    <a:pt x="4650" y="11500"/>
                  </a:lnTo>
                  <a:lnTo>
                    <a:pt x="4668" y="11486"/>
                  </a:lnTo>
                  <a:lnTo>
                    <a:pt x="4685" y="11470"/>
                  </a:lnTo>
                  <a:lnTo>
                    <a:pt x="4701" y="11460"/>
                  </a:lnTo>
                  <a:lnTo>
                    <a:pt x="4730" y="11451"/>
                  </a:lnTo>
                  <a:lnTo>
                    <a:pt x="4765" y="11445"/>
                  </a:lnTo>
                  <a:lnTo>
                    <a:pt x="4799" y="11443"/>
                  </a:lnTo>
                  <a:lnTo>
                    <a:pt x="4825" y="11445"/>
                  </a:lnTo>
                  <a:lnTo>
                    <a:pt x="4848" y="11438"/>
                  </a:lnTo>
                  <a:lnTo>
                    <a:pt x="4847" y="11373"/>
                  </a:lnTo>
                  <a:lnTo>
                    <a:pt x="4865" y="11348"/>
                  </a:lnTo>
                  <a:lnTo>
                    <a:pt x="4885" y="11350"/>
                  </a:lnTo>
                  <a:lnTo>
                    <a:pt x="4886" y="11409"/>
                  </a:lnTo>
                  <a:lnTo>
                    <a:pt x="4897" y="11432"/>
                  </a:lnTo>
                  <a:lnTo>
                    <a:pt x="4945" y="11420"/>
                  </a:lnTo>
                  <a:lnTo>
                    <a:pt x="4991" y="11365"/>
                  </a:lnTo>
                  <a:lnTo>
                    <a:pt x="5016" y="11299"/>
                  </a:lnTo>
                  <a:lnTo>
                    <a:pt x="5001" y="11255"/>
                  </a:lnTo>
                  <a:lnTo>
                    <a:pt x="5007" y="11246"/>
                  </a:lnTo>
                  <a:lnTo>
                    <a:pt x="5037" y="11255"/>
                  </a:lnTo>
                  <a:lnTo>
                    <a:pt x="5051" y="11271"/>
                  </a:lnTo>
                  <a:lnTo>
                    <a:pt x="5060" y="11313"/>
                  </a:lnTo>
                  <a:lnTo>
                    <a:pt x="5043" y="11327"/>
                  </a:lnTo>
                  <a:lnTo>
                    <a:pt x="5029" y="11345"/>
                  </a:lnTo>
                  <a:lnTo>
                    <a:pt x="5004" y="11384"/>
                  </a:lnTo>
                  <a:lnTo>
                    <a:pt x="5061" y="11342"/>
                  </a:lnTo>
                  <a:lnTo>
                    <a:pt x="5084" y="11331"/>
                  </a:lnTo>
                  <a:lnTo>
                    <a:pt x="5083" y="11351"/>
                  </a:lnTo>
                  <a:lnTo>
                    <a:pt x="5065" y="11373"/>
                  </a:lnTo>
                  <a:lnTo>
                    <a:pt x="5014" y="11409"/>
                  </a:lnTo>
                  <a:lnTo>
                    <a:pt x="4992" y="11434"/>
                  </a:lnTo>
                  <a:lnTo>
                    <a:pt x="5123" y="11384"/>
                  </a:lnTo>
                  <a:lnTo>
                    <a:pt x="5181" y="11343"/>
                  </a:lnTo>
                  <a:lnTo>
                    <a:pt x="5222" y="11335"/>
                  </a:lnTo>
                  <a:lnTo>
                    <a:pt x="5264" y="11323"/>
                  </a:lnTo>
                  <a:lnTo>
                    <a:pt x="5296" y="11287"/>
                  </a:lnTo>
                  <a:lnTo>
                    <a:pt x="5303" y="11299"/>
                  </a:lnTo>
                  <a:lnTo>
                    <a:pt x="5312" y="11302"/>
                  </a:lnTo>
                  <a:lnTo>
                    <a:pt x="5337" y="11297"/>
                  </a:lnTo>
                  <a:lnTo>
                    <a:pt x="5342" y="11290"/>
                  </a:lnTo>
                  <a:lnTo>
                    <a:pt x="5359" y="11284"/>
                  </a:lnTo>
                  <a:lnTo>
                    <a:pt x="5365" y="11284"/>
                  </a:lnTo>
                  <a:lnTo>
                    <a:pt x="5406" y="11259"/>
                  </a:lnTo>
                  <a:lnTo>
                    <a:pt x="5447" y="11230"/>
                  </a:lnTo>
                  <a:lnTo>
                    <a:pt x="5485" y="11211"/>
                  </a:lnTo>
                  <a:lnTo>
                    <a:pt x="5537" y="11194"/>
                  </a:lnTo>
                  <a:lnTo>
                    <a:pt x="5584" y="11187"/>
                  </a:lnTo>
                  <a:lnTo>
                    <a:pt x="5610" y="11197"/>
                  </a:lnTo>
                  <a:lnTo>
                    <a:pt x="5579" y="11204"/>
                  </a:lnTo>
                  <a:lnTo>
                    <a:pt x="5560" y="11211"/>
                  </a:lnTo>
                  <a:lnTo>
                    <a:pt x="5549" y="11220"/>
                  </a:lnTo>
                  <a:lnTo>
                    <a:pt x="5535" y="11244"/>
                  </a:lnTo>
                  <a:lnTo>
                    <a:pt x="5525" y="11256"/>
                  </a:lnTo>
                  <a:lnTo>
                    <a:pt x="5515" y="11264"/>
                  </a:lnTo>
                  <a:lnTo>
                    <a:pt x="5438" y="11309"/>
                  </a:lnTo>
                  <a:lnTo>
                    <a:pt x="5412" y="11329"/>
                  </a:lnTo>
                  <a:lnTo>
                    <a:pt x="5407" y="11330"/>
                  </a:lnTo>
                  <a:lnTo>
                    <a:pt x="5398" y="11330"/>
                  </a:lnTo>
                  <a:lnTo>
                    <a:pt x="5390" y="11333"/>
                  </a:lnTo>
                  <a:lnTo>
                    <a:pt x="5384" y="11343"/>
                  </a:lnTo>
                  <a:lnTo>
                    <a:pt x="5384" y="11352"/>
                  </a:lnTo>
                  <a:lnTo>
                    <a:pt x="5389" y="11359"/>
                  </a:lnTo>
                  <a:lnTo>
                    <a:pt x="5396" y="11365"/>
                  </a:lnTo>
                  <a:lnTo>
                    <a:pt x="5414" y="11363"/>
                  </a:lnTo>
                  <a:lnTo>
                    <a:pt x="5421" y="11370"/>
                  </a:lnTo>
                  <a:lnTo>
                    <a:pt x="5428" y="11381"/>
                  </a:lnTo>
                  <a:lnTo>
                    <a:pt x="5456" y="11398"/>
                  </a:lnTo>
                  <a:lnTo>
                    <a:pt x="5496" y="11431"/>
                  </a:lnTo>
                  <a:lnTo>
                    <a:pt x="5521" y="11442"/>
                  </a:lnTo>
                  <a:lnTo>
                    <a:pt x="5564" y="11445"/>
                  </a:lnTo>
                  <a:lnTo>
                    <a:pt x="5583" y="11451"/>
                  </a:lnTo>
                  <a:lnTo>
                    <a:pt x="5596" y="11466"/>
                  </a:lnTo>
                  <a:lnTo>
                    <a:pt x="5598" y="11487"/>
                  </a:lnTo>
                  <a:lnTo>
                    <a:pt x="5587" y="11492"/>
                  </a:lnTo>
                  <a:lnTo>
                    <a:pt x="5496" y="11461"/>
                  </a:lnTo>
                  <a:lnTo>
                    <a:pt x="5397" y="11404"/>
                  </a:lnTo>
                  <a:lnTo>
                    <a:pt x="5369" y="11401"/>
                  </a:lnTo>
                  <a:lnTo>
                    <a:pt x="5342" y="11423"/>
                  </a:lnTo>
                  <a:lnTo>
                    <a:pt x="5317" y="11448"/>
                  </a:lnTo>
                  <a:lnTo>
                    <a:pt x="5292" y="11450"/>
                  </a:lnTo>
                  <a:lnTo>
                    <a:pt x="5266" y="11444"/>
                  </a:lnTo>
                  <a:lnTo>
                    <a:pt x="5234" y="11443"/>
                  </a:lnTo>
                  <a:lnTo>
                    <a:pt x="5200" y="11453"/>
                  </a:lnTo>
                  <a:lnTo>
                    <a:pt x="5168" y="11472"/>
                  </a:lnTo>
                  <a:lnTo>
                    <a:pt x="5147" y="11499"/>
                  </a:lnTo>
                  <a:lnTo>
                    <a:pt x="5139" y="11557"/>
                  </a:lnTo>
                  <a:lnTo>
                    <a:pt x="5121" y="11579"/>
                  </a:lnTo>
                  <a:lnTo>
                    <a:pt x="5065" y="11615"/>
                  </a:lnTo>
                  <a:lnTo>
                    <a:pt x="5034" y="11630"/>
                  </a:lnTo>
                  <a:lnTo>
                    <a:pt x="5023" y="11638"/>
                  </a:lnTo>
                  <a:lnTo>
                    <a:pt x="5009" y="11658"/>
                  </a:lnTo>
                  <a:lnTo>
                    <a:pt x="5004" y="11672"/>
                  </a:lnTo>
                  <a:lnTo>
                    <a:pt x="5003" y="11688"/>
                  </a:lnTo>
                  <a:lnTo>
                    <a:pt x="5006" y="11701"/>
                  </a:lnTo>
                  <a:lnTo>
                    <a:pt x="5012" y="11707"/>
                  </a:lnTo>
                  <a:lnTo>
                    <a:pt x="5020" y="11725"/>
                  </a:lnTo>
                  <a:lnTo>
                    <a:pt x="5020" y="11754"/>
                  </a:lnTo>
                  <a:lnTo>
                    <a:pt x="5028" y="11777"/>
                  </a:lnTo>
                  <a:lnTo>
                    <a:pt x="5061" y="11773"/>
                  </a:lnTo>
                  <a:lnTo>
                    <a:pt x="5074" y="11812"/>
                  </a:lnTo>
                  <a:lnTo>
                    <a:pt x="5074" y="11833"/>
                  </a:lnTo>
                  <a:lnTo>
                    <a:pt x="5066" y="11854"/>
                  </a:lnTo>
                  <a:lnTo>
                    <a:pt x="5080" y="11862"/>
                  </a:lnTo>
                  <a:lnTo>
                    <a:pt x="5115" y="11875"/>
                  </a:lnTo>
                  <a:lnTo>
                    <a:pt x="5144" y="11897"/>
                  </a:lnTo>
                  <a:lnTo>
                    <a:pt x="5144" y="11927"/>
                  </a:lnTo>
                  <a:lnTo>
                    <a:pt x="5140" y="11943"/>
                  </a:lnTo>
                  <a:lnTo>
                    <a:pt x="5145" y="11956"/>
                  </a:lnTo>
                  <a:lnTo>
                    <a:pt x="5157" y="11965"/>
                  </a:lnTo>
                  <a:lnTo>
                    <a:pt x="5170" y="11971"/>
                  </a:lnTo>
                  <a:lnTo>
                    <a:pt x="5175" y="11978"/>
                  </a:lnTo>
                  <a:lnTo>
                    <a:pt x="5177" y="12006"/>
                  </a:lnTo>
                  <a:lnTo>
                    <a:pt x="5184" y="12017"/>
                  </a:lnTo>
                  <a:lnTo>
                    <a:pt x="5200" y="12021"/>
                  </a:lnTo>
                  <a:lnTo>
                    <a:pt x="5213" y="12016"/>
                  </a:lnTo>
                  <a:lnTo>
                    <a:pt x="5226" y="12010"/>
                  </a:lnTo>
                  <a:lnTo>
                    <a:pt x="5241" y="12010"/>
                  </a:lnTo>
                  <a:lnTo>
                    <a:pt x="5287" y="12024"/>
                  </a:lnTo>
                  <a:lnTo>
                    <a:pt x="5304" y="12026"/>
                  </a:lnTo>
                  <a:lnTo>
                    <a:pt x="5332" y="12025"/>
                  </a:lnTo>
                  <a:lnTo>
                    <a:pt x="5361" y="12018"/>
                  </a:lnTo>
                  <a:lnTo>
                    <a:pt x="5387" y="12005"/>
                  </a:lnTo>
                  <a:lnTo>
                    <a:pt x="5408" y="11983"/>
                  </a:lnTo>
                  <a:lnTo>
                    <a:pt x="5431" y="11971"/>
                  </a:lnTo>
                  <a:lnTo>
                    <a:pt x="5458" y="11985"/>
                  </a:lnTo>
                  <a:lnTo>
                    <a:pt x="5502" y="12023"/>
                  </a:lnTo>
                  <a:lnTo>
                    <a:pt x="5628" y="12044"/>
                  </a:lnTo>
                  <a:lnTo>
                    <a:pt x="5707" y="12070"/>
                  </a:lnTo>
                  <a:lnTo>
                    <a:pt x="5737" y="12071"/>
                  </a:lnTo>
                  <a:lnTo>
                    <a:pt x="5721" y="12085"/>
                  </a:lnTo>
                  <a:lnTo>
                    <a:pt x="5715" y="12102"/>
                  </a:lnTo>
                  <a:lnTo>
                    <a:pt x="5720" y="12115"/>
                  </a:lnTo>
                  <a:lnTo>
                    <a:pt x="5728" y="12123"/>
                  </a:lnTo>
                  <a:lnTo>
                    <a:pt x="5735" y="12133"/>
                  </a:lnTo>
                  <a:lnTo>
                    <a:pt x="5737" y="12170"/>
                  </a:lnTo>
                  <a:lnTo>
                    <a:pt x="5741" y="12179"/>
                  </a:lnTo>
                  <a:lnTo>
                    <a:pt x="5742" y="12223"/>
                  </a:lnTo>
                  <a:lnTo>
                    <a:pt x="5745" y="12227"/>
                  </a:lnTo>
                  <a:lnTo>
                    <a:pt x="5746" y="12238"/>
                  </a:lnTo>
                  <a:lnTo>
                    <a:pt x="5764" y="12274"/>
                  </a:lnTo>
                  <a:lnTo>
                    <a:pt x="5773" y="12282"/>
                  </a:lnTo>
                  <a:lnTo>
                    <a:pt x="5786" y="12289"/>
                  </a:lnTo>
                  <a:lnTo>
                    <a:pt x="5820" y="12315"/>
                  </a:lnTo>
                  <a:lnTo>
                    <a:pt x="5827" y="12328"/>
                  </a:lnTo>
                  <a:lnTo>
                    <a:pt x="5822" y="12346"/>
                  </a:lnTo>
                  <a:lnTo>
                    <a:pt x="5797" y="12374"/>
                  </a:lnTo>
                  <a:lnTo>
                    <a:pt x="5787" y="12393"/>
                  </a:lnTo>
                  <a:lnTo>
                    <a:pt x="5791" y="12421"/>
                  </a:lnTo>
                  <a:lnTo>
                    <a:pt x="5810" y="12441"/>
                  </a:lnTo>
                  <a:lnTo>
                    <a:pt x="5823" y="12462"/>
                  </a:lnTo>
                  <a:lnTo>
                    <a:pt x="5811" y="12493"/>
                  </a:lnTo>
                  <a:lnTo>
                    <a:pt x="5745" y="12437"/>
                  </a:lnTo>
                  <a:lnTo>
                    <a:pt x="5742" y="12419"/>
                  </a:lnTo>
                  <a:lnTo>
                    <a:pt x="5783" y="12346"/>
                  </a:lnTo>
                  <a:lnTo>
                    <a:pt x="5787" y="12329"/>
                  </a:lnTo>
                  <a:lnTo>
                    <a:pt x="5778" y="12308"/>
                  </a:lnTo>
                  <a:lnTo>
                    <a:pt x="5743" y="12274"/>
                  </a:lnTo>
                  <a:lnTo>
                    <a:pt x="5732" y="12256"/>
                  </a:lnTo>
                  <a:lnTo>
                    <a:pt x="5714" y="12243"/>
                  </a:lnTo>
                  <a:lnTo>
                    <a:pt x="5682" y="12250"/>
                  </a:lnTo>
                  <a:lnTo>
                    <a:pt x="5619" y="12276"/>
                  </a:lnTo>
                  <a:lnTo>
                    <a:pt x="5666" y="12238"/>
                  </a:lnTo>
                  <a:lnTo>
                    <a:pt x="5678" y="12227"/>
                  </a:lnTo>
                  <a:lnTo>
                    <a:pt x="5686" y="12221"/>
                  </a:lnTo>
                  <a:lnTo>
                    <a:pt x="5703" y="12212"/>
                  </a:lnTo>
                  <a:lnTo>
                    <a:pt x="5712" y="12203"/>
                  </a:lnTo>
                  <a:lnTo>
                    <a:pt x="5713" y="12197"/>
                  </a:lnTo>
                  <a:lnTo>
                    <a:pt x="5708" y="12184"/>
                  </a:lnTo>
                  <a:lnTo>
                    <a:pt x="5714" y="12154"/>
                  </a:lnTo>
                  <a:lnTo>
                    <a:pt x="5705" y="12133"/>
                  </a:lnTo>
                  <a:lnTo>
                    <a:pt x="5686" y="12117"/>
                  </a:lnTo>
                  <a:lnTo>
                    <a:pt x="5662" y="12106"/>
                  </a:lnTo>
                  <a:lnTo>
                    <a:pt x="5535" y="12076"/>
                  </a:lnTo>
                  <a:lnTo>
                    <a:pt x="5474" y="12048"/>
                  </a:lnTo>
                  <a:lnTo>
                    <a:pt x="5439" y="12007"/>
                  </a:lnTo>
                  <a:lnTo>
                    <a:pt x="5406" y="12034"/>
                  </a:lnTo>
                  <a:lnTo>
                    <a:pt x="5377" y="12044"/>
                  </a:lnTo>
                  <a:lnTo>
                    <a:pt x="5259" y="12036"/>
                  </a:lnTo>
                  <a:lnTo>
                    <a:pt x="5243" y="12040"/>
                  </a:lnTo>
                  <a:lnTo>
                    <a:pt x="5208" y="12051"/>
                  </a:lnTo>
                  <a:lnTo>
                    <a:pt x="5191" y="12051"/>
                  </a:lnTo>
                  <a:lnTo>
                    <a:pt x="5186" y="12060"/>
                  </a:lnTo>
                  <a:lnTo>
                    <a:pt x="5206" y="12067"/>
                  </a:lnTo>
                  <a:lnTo>
                    <a:pt x="5211" y="12079"/>
                  </a:lnTo>
                  <a:lnTo>
                    <a:pt x="5204" y="12095"/>
                  </a:lnTo>
                  <a:lnTo>
                    <a:pt x="5174" y="12134"/>
                  </a:lnTo>
                  <a:lnTo>
                    <a:pt x="5160" y="12148"/>
                  </a:lnTo>
                  <a:lnTo>
                    <a:pt x="5150" y="12148"/>
                  </a:lnTo>
                  <a:lnTo>
                    <a:pt x="5153" y="12127"/>
                  </a:lnTo>
                  <a:lnTo>
                    <a:pt x="5156" y="12119"/>
                  </a:lnTo>
                  <a:lnTo>
                    <a:pt x="5162" y="12111"/>
                  </a:lnTo>
                  <a:lnTo>
                    <a:pt x="5169" y="12103"/>
                  </a:lnTo>
                  <a:lnTo>
                    <a:pt x="5174" y="12100"/>
                  </a:lnTo>
                  <a:lnTo>
                    <a:pt x="5184" y="12099"/>
                  </a:lnTo>
                  <a:lnTo>
                    <a:pt x="5183" y="12089"/>
                  </a:lnTo>
                  <a:lnTo>
                    <a:pt x="5177" y="12080"/>
                  </a:lnTo>
                  <a:lnTo>
                    <a:pt x="5175" y="12079"/>
                  </a:lnTo>
                  <a:lnTo>
                    <a:pt x="5168" y="12063"/>
                  </a:lnTo>
                  <a:lnTo>
                    <a:pt x="5131" y="12026"/>
                  </a:lnTo>
                  <a:lnTo>
                    <a:pt x="5086" y="11928"/>
                  </a:lnTo>
                  <a:lnTo>
                    <a:pt x="5064" y="11900"/>
                  </a:lnTo>
                  <a:lnTo>
                    <a:pt x="5048" y="11890"/>
                  </a:lnTo>
                  <a:lnTo>
                    <a:pt x="5031" y="11893"/>
                  </a:lnTo>
                  <a:lnTo>
                    <a:pt x="5029" y="11902"/>
                  </a:lnTo>
                  <a:lnTo>
                    <a:pt x="5032" y="11916"/>
                  </a:lnTo>
                  <a:lnTo>
                    <a:pt x="5041" y="11938"/>
                  </a:lnTo>
                  <a:lnTo>
                    <a:pt x="5027" y="11946"/>
                  </a:lnTo>
                  <a:lnTo>
                    <a:pt x="5016" y="11911"/>
                  </a:lnTo>
                  <a:lnTo>
                    <a:pt x="5009" y="11898"/>
                  </a:lnTo>
                  <a:lnTo>
                    <a:pt x="4978" y="11874"/>
                  </a:lnTo>
                  <a:lnTo>
                    <a:pt x="4971" y="11867"/>
                  </a:lnTo>
                  <a:lnTo>
                    <a:pt x="4972" y="11843"/>
                  </a:lnTo>
                  <a:lnTo>
                    <a:pt x="4991" y="11778"/>
                  </a:lnTo>
                  <a:lnTo>
                    <a:pt x="4986" y="11754"/>
                  </a:lnTo>
                  <a:lnTo>
                    <a:pt x="4961" y="11743"/>
                  </a:lnTo>
                  <a:lnTo>
                    <a:pt x="4929" y="11753"/>
                  </a:lnTo>
                  <a:lnTo>
                    <a:pt x="4896" y="11768"/>
                  </a:lnTo>
                  <a:lnTo>
                    <a:pt x="4866" y="11777"/>
                  </a:lnTo>
                  <a:lnTo>
                    <a:pt x="4833" y="11767"/>
                  </a:lnTo>
                  <a:lnTo>
                    <a:pt x="4785" y="11727"/>
                  </a:lnTo>
                  <a:lnTo>
                    <a:pt x="4752" y="11715"/>
                  </a:lnTo>
                  <a:lnTo>
                    <a:pt x="4746" y="11750"/>
                  </a:lnTo>
                  <a:lnTo>
                    <a:pt x="4723" y="11818"/>
                  </a:lnTo>
                  <a:lnTo>
                    <a:pt x="4725" y="11847"/>
                  </a:lnTo>
                  <a:lnTo>
                    <a:pt x="4736" y="11864"/>
                  </a:lnTo>
                  <a:lnTo>
                    <a:pt x="4748" y="11867"/>
                  </a:lnTo>
                  <a:lnTo>
                    <a:pt x="4763" y="11860"/>
                  </a:lnTo>
                  <a:lnTo>
                    <a:pt x="4787" y="11846"/>
                  </a:lnTo>
                  <a:lnTo>
                    <a:pt x="4808" y="11839"/>
                  </a:lnTo>
                  <a:lnTo>
                    <a:pt x="4829" y="11840"/>
                  </a:lnTo>
                  <a:lnTo>
                    <a:pt x="4866" y="11851"/>
                  </a:lnTo>
                  <a:lnTo>
                    <a:pt x="4835" y="11870"/>
                  </a:lnTo>
                  <a:lnTo>
                    <a:pt x="4771" y="11890"/>
                  </a:lnTo>
                  <a:lnTo>
                    <a:pt x="4746" y="11916"/>
                  </a:lnTo>
                  <a:lnTo>
                    <a:pt x="4740" y="11935"/>
                  </a:lnTo>
                  <a:lnTo>
                    <a:pt x="4743" y="11946"/>
                  </a:lnTo>
                  <a:lnTo>
                    <a:pt x="4739" y="11955"/>
                  </a:lnTo>
                  <a:lnTo>
                    <a:pt x="4718" y="11968"/>
                  </a:lnTo>
                  <a:lnTo>
                    <a:pt x="4702" y="11982"/>
                  </a:lnTo>
                  <a:lnTo>
                    <a:pt x="4711" y="11992"/>
                  </a:lnTo>
                  <a:lnTo>
                    <a:pt x="4749" y="12003"/>
                  </a:lnTo>
                  <a:lnTo>
                    <a:pt x="4721" y="12013"/>
                  </a:lnTo>
                  <a:lnTo>
                    <a:pt x="4688" y="12029"/>
                  </a:lnTo>
                  <a:lnTo>
                    <a:pt x="4662" y="12051"/>
                  </a:lnTo>
                  <a:lnTo>
                    <a:pt x="4655" y="12081"/>
                  </a:lnTo>
                  <a:lnTo>
                    <a:pt x="4664" y="12126"/>
                  </a:lnTo>
                  <a:lnTo>
                    <a:pt x="4674" y="12147"/>
                  </a:lnTo>
                  <a:lnTo>
                    <a:pt x="4692" y="12160"/>
                  </a:lnTo>
                  <a:lnTo>
                    <a:pt x="4705" y="12171"/>
                  </a:lnTo>
                  <a:lnTo>
                    <a:pt x="4776" y="12280"/>
                  </a:lnTo>
                  <a:lnTo>
                    <a:pt x="4796" y="12294"/>
                  </a:lnTo>
                  <a:lnTo>
                    <a:pt x="4829" y="12289"/>
                  </a:lnTo>
                  <a:lnTo>
                    <a:pt x="4831" y="12265"/>
                  </a:lnTo>
                  <a:lnTo>
                    <a:pt x="4834" y="12250"/>
                  </a:lnTo>
                  <a:lnTo>
                    <a:pt x="4840" y="12239"/>
                  </a:lnTo>
                  <a:lnTo>
                    <a:pt x="4850" y="12233"/>
                  </a:lnTo>
                  <a:lnTo>
                    <a:pt x="4860" y="12233"/>
                  </a:lnTo>
                  <a:lnTo>
                    <a:pt x="4865" y="12238"/>
                  </a:lnTo>
                  <a:lnTo>
                    <a:pt x="4862" y="12250"/>
                  </a:lnTo>
                  <a:lnTo>
                    <a:pt x="4861" y="12262"/>
                  </a:lnTo>
                  <a:lnTo>
                    <a:pt x="4879" y="12364"/>
                  </a:lnTo>
                  <a:lnTo>
                    <a:pt x="4887" y="12383"/>
                  </a:lnTo>
                  <a:lnTo>
                    <a:pt x="4902" y="12394"/>
                  </a:lnTo>
                  <a:lnTo>
                    <a:pt x="4981" y="12408"/>
                  </a:lnTo>
                  <a:lnTo>
                    <a:pt x="4999" y="12418"/>
                  </a:lnTo>
                  <a:lnTo>
                    <a:pt x="4973" y="12419"/>
                  </a:lnTo>
                  <a:lnTo>
                    <a:pt x="4910" y="12411"/>
                  </a:lnTo>
                  <a:lnTo>
                    <a:pt x="4892" y="12418"/>
                  </a:lnTo>
                  <a:lnTo>
                    <a:pt x="4884" y="12446"/>
                  </a:lnTo>
                  <a:lnTo>
                    <a:pt x="4903" y="12455"/>
                  </a:lnTo>
                  <a:lnTo>
                    <a:pt x="4928" y="12460"/>
                  </a:lnTo>
                  <a:lnTo>
                    <a:pt x="4940" y="12479"/>
                  </a:lnTo>
                  <a:lnTo>
                    <a:pt x="4922" y="12479"/>
                  </a:lnTo>
                  <a:lnTo>
                    <a:pt x="4905" y="12477"/>
                  </a:lnTo>
                  <a:lnTo>
                    <a:pt x="4889" y="12478"/>
                  </a:lnTo>
                  <a:lnTo>
                    <a:pt x="4875" y="12489"/>
                  </a:lnTo>
                  <a:lnTo>
                    <a:pt x="4868" y="12505"/>
                  </a:lnTo>
                  <a:lnTo>
                    <a:pt x="4866" y="12531"/>
                  </a:lnTo>
                  <a:lnTo>
                    <a:pt x="4864" y="12539"/>
                  </a:lnTo>
                  <a:lnTo>
                    <a:pt x="4849" y="12568"/>
                  </a:lnTo>
                  <a:lnTo>
                    <a:pt x="4826" y="12625"/>
                  </a:lnTo>
                  <a:lnTo>
                    <a:pt x="4811" y="12654"/>
                  </a:lnTo>
                  <a:lnTo>
                    <a:pt x="4796" y="12704"/>
                  </a:lnTo>
                  <a:lnTo>
                    <a:pt x="4783" y="12733"/>
                  </a:lnTo>
                  <a:lnTo>
                    <a:pt x="4768" y="12744"/>
                  </a:lnTo>
                  <a:lnTo>
                    <a:pt x="4766" y="12750"/>
                  </a:lnTo>
                  <a:lnTo>
                    <a:pt x="4768" y="12792"/>
                  </a:lnTo>
                  <a:lnTo>
                    <a:pt x="4773" y="12803"/>
                  </a:lnTo>
                  <a:lnTo>
                    <a:pt x="4782" y="12812"/>
                  </a:lnTo>
                  <a:lnTo>
                    <a:pt x="4788" y="12823"/>
                  </a:lnTo>
                  <a:lnTo>
                    <a:pt x="4777" y="12857"/>
                  </a:lnTo>
                  <a:lnTo>
                    <a:pt x="4786" y="12866"/>
                  </a:lnTo>
                  <a:lnTo>
                    <a:pt x="4858" y="12889"/>
                  </a:lnTo>
                  <a:lnTo>
                    <a:pt x="4924" y="12933"/>
                  </a:lnTo>
                  <a:lnTo>
                    <a:pt x="4959" y="12946"/>
                  </a:lnTo>
                  <a:lnTo>
                    <a:pt x="4995" y="12950"/>
                  </a:lnTo>
                  <a:lnTo>
                    <a:pt x="5014" y="12947"/>
                  </a:lnTo>
                  <a:lnTo>
                    <a:pt x="5027" y="12941"/>
                  </a:lnTo>
                  <a:lnTo>
                    <a:pt x="5041" y="12933"/>
                  </a:lnTo>
                  <a:lnTo>
                    <a:pt x="5060" y="12924"/>
                  </a:lnTo>
                  <a:lnTo>
                    <a:pt x="5120" y="12907"/>
                  </a:lnTo>
                  <a:lnTo>
                    <a:pt x="5144" y="12893"/>
                  </a:lnTo>
                  <a:lnTo>
                    <a:pt x="5179" y="12870"/>
                  </a:lnTo>
                  <a:lnTo>
                    <a:pt x="5214" y="12843"/>
                  </a:lnTo>
                  <a:lnTo>
                    <a:pt x="5233" y="12818"/>
                  </a:lnTo>
                  <a:lnTo>
                    <a:pt x="5241" y="12820"/>
                  </a:lnTo>
                  <a:lnTo>
                    <a:pt x="5244" y="12840"/>
                  </a:lnTo>
                  <a:lnTo>
                    <a:pt x="5262" y="12848"/>
                  </a:lnTo>
                  <a:lnTo>
                    <a:pt x="5350" y="12852"/>
                  </a:lnTo>
                  <a:lnTo>
                    <a:pt x="5357" y="12854"/>
                  </a:lnTo>
                  <a:lnTo>
                    <a:pt x="5360" y="12865"/>
                  </a:lnTo>
                  <a:lnTo>
                    <a:pt x="5353" y="12872"/>
                  </a:lnTo>
                  <a:lnTo>
                    <a:pt x="5341" y="12875"/>
                  </a:lnTo>
                  <a:lnTo>
                    <a:pt x="5287" y="12869"/>
                  </a:lnTo>
                  <a:lnTo>
                    <a:pt x="5240" y="12873"/>
                  </a:lnTo>
                  <a:lnTo>
                    <a:pt x="5197" y="12892"/>
                  </a:lnTo>
                  <a:lnTo>
                    <a:pt x="5164" y="12929"/>
                  </a:lnTo>
                  <a:lnTo>
                    <a:pt x="5149" y="12957"/>
                  </a:lnTo>
                  <a:lnTo>
                    <a:pt x="5130" y="13012"/>
                  </a:lnTo>
                  <a:lnTo>
                    <a:pt x="5116" y="13039"/>
                  </a:lnTo>
                  <a:lnTo>
                    <a:pt x="5104" y="13056"/>
                  </a:lnTo>
                  <a:lnTo>
                    <a:pt x="5097" y="13062"/>
                  </a:lnTo>
                  <a:lnTo>
                    <a:pt x="5088" y="13066"/>
                  </a:lnTo>
                  <a:lnTo>
                    <a:pt x="5059" y="13086"/>
                  </a:lnTo>
                  <a:lnTo>
                    <a:pt x="5049" y="13092"/>
                  </a:lnTo>
                  <a:lnTo>
                    <a:pt x="5041" y="13099"/>
                  </a:lnTo>
                  <a:lnTo>
                    <a:pt x="5030" y="13113"/>
                  </a:lnTo>
                  <a:lnTo>
                    <a:pt x="5018" y="13123"/>
                  </a:lnTo>
                  <a:lnTo>
                    <a:pt x="4970" y="13141"/>
                  </a:lnTo>
                  <a:lnTo>
                    <a:pt x="4956" y="13151"/>
                  </a:lnTo>
                  <a:lnTo>
                    <a:pt x="4944" y="13164"/>
                  </a:lnTo>
                  <a:lnTo>
                    <a:pt x="4935" y="13177"/>
                  </a:lnTo>
                  <a:lnTo>
                    <a:pt x="4926" y="13188"/>
                  </a:lnTo>
                  <a:lnTo>
                    <a:pt x="4835" y="13243"/>
                  </a:lnTo>
                  <a:lnTo>
                    <a:pt x="4808" y="13265"/>
                  </a:lnTo>
                  <a:lnTo>
                    <a:pt x="4797" y="13280"/>
                  </a:lnTo>
                  <a:lnTo>
                    <a:pt x="4783" y="13323"/>
                  </a:lnTo>
                  <a:lnTo>
                    <a:pt x="4780" y="13327"/>
                  </a:lnTo>
                  <a:lnTo>
                    <a:pt x="4764" y="13355"/>
                  </a:lnTo>
                  <a:lnTo>
                    <a:pt x="4758" y="13394"/>
                  </a:lnTo>
                  <a:lnTo>
                    <a:pt x="4737" y="13418"/>
                  </a:lnTo>
                  <a:lnTo>
                    <a:pt x="4708" y="13438"/>
                  </a:lnTo>
                  <a:lnTo>
                    <a:pt x="4679" y="13452"/>
                  </a:lnTo>
                  <a:lnTo>
                    <a:pt x="4666" y="13462"/>
                  </a:lnTo>
                  <a:lnTo>
                    <a:pt x="4656" y="13476"/>
                  </a:lnTo>
                  <a:lnTo>
                    <a:pt x="4646" y="13486"/>
                  </a:lnTo>
                  <a:lnTo>
                    <a:pt x="4629" y="13486"/>
                  </a:lnTo>
                  <a:lnTo>
                    <a:pt x="4617" y="13482"/>
                  </a:lnTo>
                  <a:lnTo>
                    <a:pt x="4608" y="13477"/>
                  </a:lnTo>
                  <a:lnTo>
                    <a:pt x="4598" y="13474"/>
                  </a:lnTo>
                  <a:lnTo>
                    <a:pt x="4581" y="13475"/>
                  </a:lnTo>
                  <a:lnTo>
                    <a:pt x="4548" y="13486"/>
                  </a:lnTo>
                  <a:lnTo>
                    <a:pt x="4521" y="13507"/>
                  </a:lnTo>
                  <a:lnTo>
                    <a:pt x="4503" y="13533"/>
                  </a:lnTo>
                  <a:lnTo>
                    <a:pt x="4499" y="13561"/>
                  </a:lnTo>
                  <a:lnTo>
                    <a:pt x="4448" y="13567"/>
                  </a:lnTo>
                  <a:lnTo>
                    <a:pt x="4420" y="13574"/>
                  </a:lnTo>
                  <a:lnTo>
                    <a:pt x="4393" y="13588"/>
                  </a:lnTo>
                  <a:lnTo>
                    <a:pt x="4405" y="13597"/>
                  </a:lnTo>
                  <a:lnTo>
                    <a:pt x="4419" y="13604"/>
                  </a:lnTo>
                  <a:lnTo>
                    <a:pt x="4451" y="13613"/>
                  </a:lnTo>
                  <a:lnTo>
                    <a:pt x="4462" y="13620"/>
                  </a:lnTo>
                  <a:lnTo>
                    <a:pt x="4468" y="13630"/>
                  </a:lnTo>
                  <a:lnTo>
                    <a:pt x="4477" y="13640"/>
                  </a:lnTo>
                  <a:lnTo>
                    <a:pt x="4495" y="13645"/>
                  </a:lnTo>
                  <a:lnTo>
                    <a:pt x="4519" y="13638"/>
                  </a:lnTo>
                  <a:lnTo>
                    <a:pt x="4614" y="13596"/>
                  </a:lnTo>
                  <a:lnTo>
                    <a:pt x="4713" y="13524"/>
                  </a:lnTo>
                  <a:lnTo>
                    <a:pt x="4726" y="13520"/>
                  </a:lnTo>
                  <a:lnTo>
                    <a:pt x="4753" y="13515"/>
                  </a:lnTo>
                  <a:lnTo>
                    <a:pt x="4766" y="13510"/>
                  </a:lnTo>
                  <a:lnTo>
                    <a:pt x="4780" y="13502"/>
                  </a:lnTo>
                  <a:lnTo>
                    <a:pt x="4794" y="13487"/>
                  </a:lnTo>
                  <a:lnTo>
                    <a:pt x="4805" y="13478"/>
                  </a:lnTo>
                  <a:lnTo>
                    <a:pt x="4916" y="13410"/>
                  </a:lnTo>
                  <a:lnTo>
                    <a:pt x="4928" y="13401"/>
                  </a:lnTo>
                  <a:lnTo>
                    <a:pt x="4936" y="13393"/>
                  </a:lnTo>
                  <a:lnTo>
                    <a:pt x="4946" y="13388"/>
                  </a:lnTo>
                  <a:lnTo>
                    <a:pt x="4963" y="13389"/>
                  </a:lnTo>
                  <a:lnTo>
                    <a:pt x="4977" y="13388"/>
                  </a:lnTo>
                  <a:lnTo>
                    <a:pt x="4993" y="13383"/>
                  </a:lnTo>
                  <a:lnTo>
                    <a:pt x="5025" y="13367"/>
                  </a:lnTo>
                  <a:lnTo>
                    <a:pt x="5055" y="13362"/>
                  </a:lnTo>
                  <a:lnTo>
                    <a:pt x="5185" y="13374"/>
                  </a:lnTo>
                  <a:lnTo>
                    <a:pt x="5245" y="13361"/>
                  </a:lnTo>
                  <a:lnTo>
                    <a:pt x="5271" y="13359"/>
                  </a:lnTo>
                  <a:lnTo>
                    <a:pt x="5243" y="13386"/>
                  </a:lnTo>
                  <a:lnTo>
                    <a:pt x="5227" y="13399"/>
                  </a:lnTo>
                  <a:lnTo>
                    <a:pt x="5211" y="13408"/>
                  </a:lnTo>
                  <a:lnTo>
                    <a:pt x="5196" y="13411"/>
                  </a:lnTo>
                  <a:lnTo>
                    <a:pt x="5165" y="13409"/>
                  </a:lnTo>
                  <a:lnTo>
                    <a:pt x="5149" y="13413"/>
                  </a:lnTo>
                  <a:lnTo>
                    <a:pt x="5146" y="13421"/>
                  </a:lnTo>
                  <a:lnTo>
                    <a:pt x="5144" y="13435"/>
                  </a:lnTo>
                  <a:lnTo>
                    <a:pt x="5136" y="13447"/>
                  </a:lnTo>
                  <a:lnTo>
                    <a:pt x="5117" y="13449"/>
                  </a:lnTo>
                  <a:lnTo>
                    <a:pt x="5113" y="13443"/>
                  </a:lnTo>
                  <a:lnTo>
                    <a:pt x="5108" y="13431"/>
                  </a:lnTo>
                  <a:lnTo>
                    <a:pt x="5101" y="13418"/>
                  </a:lnTo>
                  <a:lnTo>
                    <a:pt x="5088" y="13410"/>
                  </a:lnTo>
                  <a:lnTo>
                    <a:pt x="5031" y="13412"/>
                  </a:lnTo>
                  <a:lnTo>
                    <a:pt x="4972" y="13438"/>
                  </a:lnTo>
                  <a:lnTo>
                    <a:pt x="4926" y="13482"/>
                  </a:lnTo>
                  <a:lnTo>
                    <a:pt x="4907" y="13536"/>
                  </a:lnTo>
                  <a:lnTo>
                    <a:pt x="4893" y="13542"/>
                  </a:lnTo>
                  <a:lnTo>
                    <a:pt x="4896" y="13561"/>
                  </a:lnTo>
                  <a:lnTo>
                    <a:pt x="4906" y="13577"/>
                  </a:lnTo>
                  <a:lnTo>
                    <a:pt x="4914" y="13593"/>
                  </a:lnTo>
                  <a:lnTo>
                    <a:pt x="4904" y="13636"/>
                  </a:lnTo>
                  <a:lnTo>
                    <a:pt x="4915" y="13654"/>
                  </a:lnTo>
                  <a:lnTo>
                    <a:pt x="4944" y="13683"/>
                  </a:lnTo>
                  <a:lnTo>
                    <a:pt x="5033" y="13644"/>
                  </a:lnTo>
                  <a:lnTo>
                    <a:pt x="5077" y="13619"/>
                  </a:lnTo>
                  <a:lnTo>
                    <a:pt x="5099" y="13592"/>
                  </a:lnTo>
                  <a:lnTo>
                    <a:pt x="5098" y="13569"/>
                  </a:lnTo>
                  <a:lnTo>
                    <a:pt x="5091" y="13558"/>
                  </a:lnTo>
                  <a:lnTo>
                    <a:pt x="5088" y="13548"/>
                  </a:lnTo>
                  <a:lnTo>
                    <a:pt x="5098" y="13529"/>
                  </a:lnTo>
                  <a:lnTo>
                    <a:pt x="5114" y="13512"/>
                  </a:lnTo>
                  <a:lnTo>
                    <a:pt x="5129" y="13499"/>
                  </a:lnTo>
                  <a:lnTo>
                    <a:pt x="5140" y="13488"/>
                  </a:lnTo>
                  <a:lnTo>
                    <a:pt x="5141" y="13476"/>
                  </a:lnTo>
                  <a:lnTo>
                    <a:pt x="5160" y="13468"/>
                  </a:lnTo>
                  <a:lnTo>
                    <a:pt x="5189" y="13450"/>
                  </a:lnTo>
                  <a:lnTo>
                    <a:pt x="5201" y="13448"/>
                  </a:lnTo>
                  <a:lnTo>
                    <a:pt x="5217" y="13457"/>
                  </a:lnTo>
                  <a:lnTo>
                    <a:pt x="5212" y="13468"/>
                  </a:lnTo>
                  <a:lnTo>
                    <a:pt x="5197" y="13478"/>
                  </a:lnTo>
                  <a:lnTo>
                    <a:pt x="5184" y="13486"/>
                  </a:lnTo>
                  <a:lnTo>
                    <a:pt x="5164" y="13495"/>
                  </a:lnTo>
                  <a:lnTo>
                    <a:pt x="5145" y="13500"/>
                  </a:lnTo>
                  <a:lnTo>
                    <a:pt x="5127" y="13509"/>
                  </a:lnTo>
                  <a:lnTo>
                    <a:pt x="5111" y="13526"/>
                  </a:lnTo>
                  <a:lnTo>
                    <a:pt x="5107" y="13540"/>
                  </a:lnTo>
                  <a:lnTo>
                    <a:pt x="5112" y="13586"/>
                  </a:lnTo>
                  <a:lnTo>
                    <a:pt x="5134" y="13633"/>
                  </a:lnTo>
                  <a:lnTo>
                    <a:pt x="5134" y="13654"/>
                  </a:lnTo>
                  <a:lnTo>
                    <a:pt x="5111" y="13669"/>
                  </a:lnTo>
                  <a:lnTo>
                    <a:pt x="5091" y="13670"/>
                  </a:lnTo>
                  <a:lnTo>
                    <a:pt x="5058" y="13662"/>
                  </a:lnTo>
                  <a:lnTo>
                    <a:pt x="5037" y="13667"/>
                  </a:lnTo>
                  <a:lnTo>
                    <a:pt x="5022" y="13677"/>
                  </a:lnTo>
                  <a:lnTo>
                    <a:pt x="5012" y="13687"/>
                  </a:lnTo>
                  <a:lnTo>
                    <a:pt x="5000" y="13696"/>
                  </a:lnTo>
                  <a:lnTo>
                    <a:pt x="4982" y="13702"/>
                  </a:lnTo>
                  <a:lnTo>
                    <a:pt x="4977" y="13719"/>
                  </a:lnTo>
                  <a:lnTo>
                    <a:pt x="4975" y="13736"/>
                  </a:lnTo>
                  <a:lnTo>
                    <a:pt x="4979" y="13750"/>
                  </a:lnTo>
                  <a:lnTo>
                    <a:pt x="5004" y="13769"/>
                  </a:lnTo>
                  <a:lnTo>
                    <a:pt x="5000" y="13785"/>
                  </a:lnTo>
                  <a:lnTo>
                    <a:pt x="4988" y="13803"/>
                  </a:lnTo>
                  <a:lnTo>
                    <a:pt x="4980" y="13819"/>
                  </a:lnTo>
                  <a:lnTo>
                    <a:pt x="4978" y="13852"/>
                  </a:lnTo>
                  <a:lnTo>
                    <a:pt x="4990" y="13860"/>
                  </a:lnTo>
                  <a:lnTo>
                    <a:pt x="5014" y="13852"/>
                  </a:lnTo>
                  <a:lnTo>
                    <a:pt x="5049" y="13836"/>
                  </a:lnTo>
                  <a:lnTo>
                    <a:pt x="5063" y="13832"/>
                  </a:lnTo>
                  <a:lnTo>
                    <a:pt x="5082" y="13829"/>
                  </a:lnTo>
                  <a:lnTo>
                    <a:pt x="5098" y="13824"/>
                  </a:lnTo>
                  <a:lnTo>
                    <a:pt x="5111" y="13814"/>
                  </a:lnTo>
                  <a:lnTo>
                    <a:pt x="5121" y="13799"/>
                  </a:lnTo>
                  <a:lnTo>
                    <a:pt x="5135" y="13786"/>
                  </a:lnTo>
                  <a:lnTo>
                    <a:pt x="5159" y="13766"/>
                  </a:lnTo>
                  <a:lnTo>
                    <a:pt x="5222" y="13726"/>
                  </a:lnTo>
                  <a:lnTo>
                    <a:pt x="5258" y="13711"/>
                  </a:lnTo>
                  <a:lnTo>
                    <a:pt x="5289" y="13713"/>
                  </a:lnTo>
                  <a:lnTo>
                    <a:pt x="5239" y="13746"/>
                  </a:lnTo>
                  <a:lnTo>
                    <a:pt x="5220" y="13756"/>
                  </a:lnTo>
                  <a:lnTo>
                    <a:pt x="5211" y="13764"/>
                  </a:lnTo>
                  <a:lnTo>
                    <a:pt x="5190" y="13791"/>
                  </a:lnTo>
                  <a:lnTo>
                    <a:pt x="5175" y="13804"/>
                  </a:lnTo>
                  <a:lnTo>
                    <a:pt x="5202" y="13819"/>
                  </a:lnTo>
                  <a:lnTo>
                    <a:pt x="5234" y="13815"/>
                  </a:lnTo>
                  <a:lnTo>
                    <a:pt x="5267" y="13804"/>
                  </a:lnTo>
                  <a:lnTo>
                    <a:pt x="5296" y="13799"/>
                  </a:lnTo>
                  <a:lnTo>
                    <a:pt x="5322" y="13809"/>
                  </a:lnTo>
                  <a:lnTo>
                    <a:pt x="5342" y="13822"/>
                  </a:lnTo>
                  <a:lnTo>
                    <a:pt x="5362" y="13823"/>
                  </a:lnTo>
                  <a:lnTo>
                    <a:pt x="5387" y="13796"/>
                  </a:lnTo>
                  <a:lnTo>
                    <a:pt x="5423" y="13788"/>
                  </a:lnTo>
                  <a:lnTo>
                    <a:pt x="5491" y="13787"/>
                  </a:lnTo>
                  <a:lnTo>
                    <a:pt x="5564" y="13779"/>
                  </a:lnTo>
                  <a:lnTo>
                    <a:pt x="5614" y="13745"/>
                  </a:lnTo>
                  <a:lnTo>
                    <a:pt x="5660" y="13720"/>
                  </a:lnTo>
                  <a:lnTo>
                    <a:pt x="5906" y="13707"/>
                  </a:lnTo>
                  <a:lnTo>
                    <a:pt x="5935" y="13698"/>
                  </a:lnTo>
                  <a:lnTo>
                    <a:pt x="5956" y="13679"/>
                  </a:lnTo>
                  <a:lnTo>
                    <a:pt x="5956" y="13671"/>
                  </a:lnTo>
                  <a:lnTo>
                    <a:pt x="5952" y="13661"/>
                  </a:lnTo>
                  <a:lnTo>
                    <a:pt x="5949" y="13647"/>
                  </a:lnTo>
                  <a:lnTo>
                    <a:pt x="5956" y="13631"/>
                  </a:lnTo>
                  <a:lnTo>
                    <a:pt x="5967" y="13623"/>
                  </a:lnTo>
                  <a:lnTo>
                    <a:pt x="5983" y="13617"/>
                  </a:lnTo>
                  <a:lnTo>
                    <a:pt x="6007" y="13611"/>
                  </a:lnTo>
                  <a:lnTo>
                    <a:pt x="6016" y="13587"/>
                  </a:lnTo>
                  <a:lnTo>
                    <a:pt x="6041" y="13581"/>
                  </a:lnTo>
                  <a:lnTo>
                    <a:pt x="6070" y="13580"/>
                  </a:lnTo>
                  <a:lnTo>
                    <a:pt x="6089" y="13572"/>
                  </a:lnTo>
                  <a:lnTo>
                    <a:pt x="6195" y="13540"/>
                  </a:lnTo>
                  <a:lnTo>
                    <a:pt x="6351" y="13513"/>
                  </a:lnTo>
                  <a:lnTo>
                    <a:pt x="6481" y="13454"/>
                  </a:lnTo>
                  <a:lnTo>
                    <a:pt x="6500" y="13438"/>
                  </a:lnTo>
                  <a:lnTo>
                    <a:pt x="6502" y="13426"/>
                  </a:lnTo>
                  <a:lnTo>
                    <a:pt x="6496" y="13402"/>
                  </a:lnTo>
                  <a:lnTo>
                    <a:pt x="6496" y="13395"/>
                  </a:lnTo>
                  <a:lnTo>
                    <a:pt x="6516" y="13363"/>
                  </a:lnTo>
                  <a:lnTo>
                    <a:pt x="6520" y="13353"/>
                  </a:lnTo>
                  <a:lnTo>
                    <a:pt x="6525" y="13307"/>
                  </a:lnTo>
                  <a:lnTo>
                    <a:pt x="6508" y="13232"/>
                  </a:lnTo>
                  <a:lnTo>
                    <a:pt x="6509" y="13193"/>
                  </a:lnTo>
                  <a:lnTo>
                    <a:pt x="6521" y="13198"/>
                  </a:lnTo>
                  <a:lnTo>
                    <a:pt x="6527" y="13207"/>
                  </a:lnTo>
                  <a:lnTo>
                    <a:pt x="6530" y="13218"/>
                  </a:lnTo>
                  <a:lnTo>
                    <a:pt x="6535" y="13231"/>
                  </a:lnTo>
                  <a:lnTo>
                    <a:pt x="6581" y="13273"/>
                  </a:lnTo>
                  <a:lnTo>
                    <a:pt x="6597" y="13300"/>
                  </a:lnTo>
                  <a:lnTo>
                    <a:pt x="6582" y="13359"/>
                  </a:lnTo>
                  <a:lnTo>
                    <a:pt x="6583" y="13414"/>
                  </a:lnTo>
                  <a:lnTo>
                    <a:pt x="6575" y="13441"/>
                  </a:lnTo>
                  <a:lnTo>
                    <a:pt x="6550" y="13468"/>
                  </a:lnTo>
                  <a:lnTo>
                    <a:pt x="6486" y="13495"/>
                  </a:lnTo>
                  <a:lnTo>
                    <a:pt x="6463" y="13515"/>
                  </a:lnTo>
                  <a:lnTo>
                    <a:pt x="6433" y="13545"/>
                  </a:lnTo>
                  <a:lnTo>
                    <a:pt x="6399" y="13554"/>
                  </a:lnTo>
                  <a:lnTo>
                    <a:pt x="6326" y="13550"/>
                  </a:lnTo>
                  <a:lnTo>
                    <a:pt x="6294" y="13558"/>
                  </a:lnTo>
                  <a:lnTo>
                    <a:pt x="6231" y="13583"/>
                  </a:lnTo>
                  <a:lnTo>
                    <a:pt x="6173" y="13584"/>
                  </a:lnTo>
                  <a:lnTo>
                    <a:pt x="6137" y="13593"/>
                  </a:lnTo>
                  <a:lnTo>
                    <a:pt x="6102" y="13605"/>
                  </a:lnTo>
                  <a:lnTo>
                    <a:pt x="6030" y="13637"/>
                  </a:lnTo>
                  <a:lnTo>
                    <a:pt x="6011" y="13656"/>
                  </a:lnTo>
                  <a:lnTo>
                    <a:pt x="5980" y="13728"/>
                  </a:lnTo>
                  <a:lnTo>
                    <a:pt x="5982" y="13738"/>
                  </a:lnTo>
                  <a:lnTo>
                    <a:pt x="5990" y="13745"/>
                  </a:lnTo>
                  <a:lnTo>
                    <a:pt x="5997" y="13759"/>
                  </a:lnTo>
                  <a:lnTo>
                    <a:pt x="6002" y="13802"/>
                  </a:lnTo>
                  <a:lnTo>
                    <a:pt x="5974" y="13815"/>
                  </a:lnTo>
                  <a:lnTo>
                    <a:pt x="5969" y="13831"/>
                  </a:lnTo>
                  <a:lnTo>
                    <a:pt x="5985" y="13861"/>
                  </a:lnTo>
                  <a:lnTo>
                    <a:pt x="5985" y="13868"/>
                  </a:lnTo>
                  <a:lnTo>
                    <a:pt x="5982" y="13876"/>
                  </a:lnTo>
                  <a:lnTo>
                    <a:pt x="5981" y="13884"/>
                  </a:lnTo>
                  <a:lnTo>
                    <a:pt x="5986" y="13892"/>
                  </a:lnTo>
                  <a:lnTo>
                    <a:pt x="5995" y="13897"/>
                  </a:lnTo>
                  <a:lnTo>
                    <a:pt x="6019" y="13900"/>
                  </a:lnTo>
                  <a:lnTo>
                    <a:pt x="6030" y="13903"/>
                  </a:lnTo>
                  <a:lnTo>
                    <a:pt x="6115" y="13943"/>
                  </a:lnTo>
                  <a:lnTo>
                    <a:pt x="6165" y="13953"/>
                  </a:lnTo>
                  <a:lnTo>
                    <a:pt x="6218" y="13948"/>
                  </a:lnTo>
                  <a:lnTo>
                    <a:pt x="6260" y="13939"/>
                  </a:lnTo>
                  <a:lnTo>
                    <a:pt x="6303" y="13935"/>
                  </a:lnTo>
                  <a:lnTo>
                    <a:pt x="6484" y="13938"/>
                  </a:lnTo>
                  <a:lnTo>
                    <a:pt x="6520" y="13953"/>
                  </a:lnTo>
                  <a:lnTo>
                    <a:pt x="6527" y="13989"/>
                  </a:lnTo>
                  <a:lnTo>
                    <a:pt x="6476" y="13977"/>
                  </a:lnTo>
                  <a:lnTo>
                    <a:pt x="6423" y="13969"/>
                  </a:lnTo>
                  <a:lnTo>
                    <a:pt x="6363" y="13972"/>
                  </a:lnTo>
                  <a:lnTo>
                    <a:pt x="6340" y="13965"/>
                  </a:lnTo>
                  <a:lnTo>
                    <a:pt x="6334" y="13966"/>
                  </a:lnTo>
                  <a:lnTo>
                    <a:pt x="6324" y="13977"/>
                  </a:lnTo>
                  <a:lnTo>
                    <a:pt x="6317" y="13981"/>
                  </a:lnTo>
                  <a:lnTo>
                    <a:pt x="6272" y="13977"/>
                  </a:lnTo>
                  <a:lnTo>
                    <a:pt x="6259" y="13979"/>
                  </a:lnTo>
                  <a:lnTo>
                    <a:pt x="6229" y="13997"/>
                  </a:lnTo>
                  <a:lnTo>
                    <a:pt x="6218" y="14017"/>
                  </a:lnTo>
                  <a:lnTo>
                    <a:pt x="6219" y="14036"/>
                  </a:lnTo>
                  <a:lnTo>
                    <a:pt x="6227" y="14076"/>
                  </a:lnTo>
                  <a:lnTo>
                    <a:pt x="6225" y="14092"/>
                  </a:lnTo>
                  <a:lnTo>
                    <a:pt x="6215" y="14109"/>
                  </a:lnTo>
                  <a:lnTo>
                    <a:pt x="6188" y="14131"/>
                  </a:lnTo>
                  <a:lnTo>
                    <a:pt x="6198" y="14183"/>
                  </a:lnTo>
                  <a:lnTo>
                    <a:pt x="6281" y="14267"/>
                  </a:lnTo>
                  <a:lnTo>
                    <a:pt x="6314" y="14313"/>
                  </a:lnTo>
                  <a:lnTo>
                    <a:pt x="6318" y="14329"/>
                  </a:lnTo>
                  <a:lnTo>
                    <a:pt x="6322" y="14366"/>
                  </a:lnTo>
                  <a:lnTo>
                    <a:pt x="6317" y="14392"/>
                  </a:lnTo>
                  <a:lnTo>
                    <a:pt x="6324" y="14403"/>
                  </a:lnTo>
                  <a:lnTo>
                    <a:pt x="6335" y="14411"/>
                  </a:lnTo>
                  <a:lnTo>
                    <a:pt x="6344" y="14421"/>
                  </a:lnTo>
                  <a:lnTo>
                    <a:pt x="6350" y="14446"/>
                  </a:lnTo>
                  <a:lnTo>
                    <a:pt x="6340" y="14469"/>
                  </a:lnTo>
                  <a:lnTo>
                    <a:pt x="6322" y="14494"/>
                  </a:lnTo>
                  <a:lnTo>
                    <a:pt x="6303" y="14527"/>
                  </a:lnTo>
                  <a:lnTo>
                    <a:pt x="6302" y="14507"/>
                  </a:lnTo>
                  <a:lnTo>
                    <a:pt x="6306" y="14454"/>
                  </a:lnTo>
                  <a:lnTo>
                    <a:pt x="6301" y="14435"/>
                  </a:lnTo>
                  <a:lnTo>
                    <a:pt x="6281" y="14395"/>
                  </a:lnTo>
                  <a:lnTo>
                    <a:pt x="6270" y="14381"/>
                  </a:lnTo>
                  <a:lnTo>
                    <a:pt x="6254" y="14346"/>
                  </a:lnTo>
                  <a:lnTo>
                    <a:pt x="6156" y="14198"/>
                  </a:lnTo>
                  <a:lnTo>
                    <a:pt x="6134" y="14140"/>
                  </a:lnTo>
                  <a:lnTo>
                    <a:pt x="6163" y="14113"/>
                  </a:lnTo>
                  <a:lnTo>
                    <a:pt x="6171" y="14087"/>
                  </a:lnTo>
                  <a:lnTo>
                    <a:pt x="6165" y="14062"/>
                  </a:lnTo>
                  <a:lnTo>
                    <a:pt x="6137" y="14011"/>
                  </a:lnTo>
                  <a:lnTo>
                    <a:pt x="6117" y="13992"/>
                  </a:lnTo>
                  <a:lnTo>
                    <a:pt x="6090" y="13980"/>
                  </a:lnTo>
                  <a:lnTo>
                    <a:pt x="6026" y="13963"/>
                  </a:lnTo>
                  <a:lnTo>
                    <a:pt x="5966" y="13937"/>
                  </a:lnTo>
                  <a:lnTo>
                    <a:pt x="5933" y="13933"/>
                  </a:lnTo>
                  <a:lnTo>
                    <a:pt x="5910" y="13938"/>
                  </a:lnTo>
                  <a:lnTo>
                    <a:pt x="5794" y="13990"/>
                  </a:lnTo>
                  <a:lnTo>
                    <a:pt x="5762" y="14001"/>
                  </a:lnTo>
                  <a:lnTo>
                    <a:pt x="5730" y="14006"/>
                  </a:lnTo>
                  <a:lnTo>
                    <a:pt x="5631" y="13995"/>
                  </a:lnTo>
                  <a:lnTo>
                    <a:pt x="5594" y="14001"/>
                  </a:lnTo>
                  <a:lnTo>
                    <a:pt x="5567" y="14020"/>
                  </a:lnTo>
                  <a:lnTo>
                    <a:pt x="5553" y="14027"/>
                  </a:lnTo>
                  <a:lnTo>
                    <a:pt x="5530" y="14030"/>
                  </a:lnTo>
                  <a:lnTo>
                    <a:pt x="5493" y="14029"/>
                  </a:lnTo>
                  <a:lnTo>
                    <a:pt x="5475" y="14031"/>
                  </a:lnTo>
                  <a:lnTo>
                    <a:pt x="5465" y="14042"/>
                  </a:lnTo>
                  <a:lnTo>
                    <a:pt x="5463" y="14057"/>
                  </a:lnTo>
                  <a:lnTo>
                    <a:pt x="5467" y="14064"/>
                  </a:lnTo>
                  <a:lnTo>
                    <a:pt x="5465" y="14076"/>
                  </a:lnTo>
                  <a:lnTo>
                    <a:pt x="5470" y="14149"/>
                  </a:lnTo>
                  <a:lnTo>
                    <a:pt x="5426" y="14162"/>
                  </a:lnTo>
                  <a:lnTo>
                    <a:pt x="5378" y="14160"/>
                  </a:lnTo>
                  <a:lnTo>
                    <a:pt x="5271" y="14135"/>
                  </a:lnTo>
                  <a:lnTo>
                    <a:pt x="5254" y="14138"/>
                  </a:lnTo>
                  <a:lnTo>
                    <a:pt x="5194" y="14167"/>
                  </a:lnTo>
                  <a:lnTo>
                    <a:pt x="5133" y="14185"/>
                  </a:lnTo>
                  <a:lnTo>
                    <a:pt x="5246" y="14112"/>
                  </a:lnTo>
                  <a:lnTo>
                    <a:pt x="5265" y="14107"/>
                  </a:lnTo>
                  <a:lnTo>
                    <a:pt x="5335" y="14130"/>
                  </a:lnTo>
                  <a:lnTo>
                    <a:pt x="5360" y="14132"/>
                  </a:lnTo>
                  <a:lnTo>
                    <a:pt x="5384" y="14125"/>
                  </a:lnTo>
                  <a:lnTo>
                    <a:pt x="5409" y="14103"/>
                  </a:lnTo>
                  <a:lnTo>
                    <a:pt x="5422" y="14081"/>
                  </a:lnTo>
                  <a:lnTo>
                    <a:pt x="5417" y="14065"/>
                  </a:lnTo>
                  <a:lnTo>
                    <a:pt x="5400" y="14056"/>
                  </a:lnTo>
                  <a:lnTo>
                    <a:pt x="5371" y="14052"/>
                  </a:lnTo>
                  <a:lnTo>
                    <a:pt x="5324" y="14053"/>
                  </a:lnTo>
                  <a:lnTo>
                    <a:pt x="5267" y="14064"/>
                  </a:lnTo>
                  <a:lnTo>
                    <a:pt x="5210" y="14081"/>
                  </a:lnTo>
                  <a:lnTo>
                    <a:pt x="5161" y="14106"/>
                  </a:lnTo>
                  <a:lnTo>
                    <a:pt x="5127" y="14140"/>
                  </a:lnTo>
                  <a:lnTo>
                    <a:pt x="5060" y="14224"/>
                  </a:lnTo>
                  <a:lnTo>
                    <a:pt x="5022" y="14253"/>
                  </a:lnTo>
                  <a:lnTo>
                    <a:pt x="5025" y="14265"/>
                  </a:lnTo>
                  <a:lnTo>
                    <a:pt x="4993" y="14273"/>
                  </a:lnTo>
                  <a:lnTo>
                    <a:pt x="4959" y="14266"/>
                  </a:lnTo>
                  <a:lnTo>
                    <a:pt x="4895" y="14243"/>
                  </a:lnTo>
                  <a:lnTo>
                    <a:pt x="4871" y="14244"/>
                  </a:lnTo>
                  <a:lnTo>
                    <a:pt x="4811" y="14260"/>
                  </a:lnTo>
                  <a:lnTo>
                    <a:pt x="4762" y="14262"/>
                  </a:lnTo>
                  <a:lnTo>
                    <a:pt x="4737" y="14278"/>
                  </a:lnTo>
                  <a:lnTo>
                    <a:pt x="4714" y="14300"/>
                  </a:lnTo>
                  <a:lnTo>
                    <a:pt x="4693" y="14323"/>
                  </a:lnTo>
                  <a:lnTo>
                    <a:pt x="4683" y="14324"/>
                  </a:lnTo>
                  <a:lnTo>
                    <a:pt x="4676" y="14326"/>
                  </a:lnTo>
                  <a:lnTo>
                    <a:pt x="4669" y="14332"/>
                  </a:lnTo>
                  <a:lnTo>
                    <a:pt x="4667" y="14338"/>
                  </a:lnTo>
                  <a:lnTo>
                    <a:pt x="4663" y="14354"/>
                  </a:lnTo>
                  <a:lnTo>
                    <a:pt x="4664" y="14357"/>
                  </a:lnTo>
                  <a:lnTo>
                    <a:pt x="4630" y="14383"/>
                  </a:lnTo>
                  <a:lnTo>
                    <a:pt x="4623" y="14390"/>
                  </a:lnTo>
                  <a:lnTo>
                    <a:pt x="4618" y="14405"/>
                  </a:lnTo>
                  <a:lnTo>
                    <a:pt x="4619" y="14426"/>
                  </a:lnTo>
                  <a:lnTo>
                    <a:pt x="4616" y="14436"/>
                  </a:lnTo>
                  <a:lnTo>
                    <a:pt x="4594" y="14472"/>
                  </a:lnTo>
                  <a:lnTo>
                    <a:pt x="4592" y="14484"/>
                  </a:lnTo>
                  <a:lnTo>
                    <a:pt x="4594" y="14494"/>
                  </a:lnTo>
                  <a:lnTo>
                    <a:pt x="4594" y="14504"/>
                  </a:lnTo>
                  <a:lnTo>
                    <a:pt x="4583" y="14513"/>
                  </a:lnTo>
                  <a:lnTo>
                    <a:pt x="4569" y="14521"/>
                  </a:lnTo>
                  <a:lnTo>
                    <a:pt x="4560" y="14531"/>
                  </a:lnTo>
                  <a:lnTo>
                    <a:pt x="4543" y="14556"/>
                  </a:lnTo>
                  <a:lnTo>
                    <a:pt x="4530" y="14588"/>
                  </a:lnTo>
                  <a:lnTo>
                    <a:pt x="4535" y="14603"/>
                  </a:lnTo>
                  <a:lnTo>
                    <a:pt x="4547" y="14616"/>
                  </a:lnTo>
                  <a:lnTo>
                    <a:pt x="4553" y="14638"/>
                  </a:lnTo>
                  <a:lnTo>
                    <a:pt x="4543" y="14664"/>
                  </a:lnTo>
                  <a:lnTo>
                    <a:pt x="4528" y="14688"/>
                  </a:lnTo>
                  <a:lnTo>
                    <a:pt x="4529" y="14703"/>
                  </a:lnTo>
                  <a:lnTo>
                    <a:pt x="4564" y="14704"/>
                  </a:lnTo>
                  <a:lnTo>
                    <a:pt x="4552" y="14724"/>
                  </a:lnTo>
                  <a:lnTo>
                    <a:pt x="4548" y="14741"/>
                  </a:lnTo>
                  <a:lnTo>
                    <a:pt x="4546" y="14756"/>
                  </a:lnTo>
                  <a:lnTo>
                    <a:pt x="4541" y="14773"/>
                  </a:lnTo>
                  <a:lnTo>
                    <a:pt x="4532" y="14781"/>
                  </a:lnTo>
                  <a:lnTo>
                    <a:pt x="4519" y="14786"/>
                  </a:lnTo>
                  <a:lnTo>
                    <a:pt x="4510" y="14793"/>
                  </a:lnTo>
                  <a:lnTo>
                    <a:pt x="4510" y="14808"/>
                  </a:lnTo>
                  <a:lnTo>
                    <a:pt x="4515" y="14811"/>
                  </a:lnTo>
                  <a:lnTo>
                    <a:pt x="4616" y="14821"/>
                  </a:lnTo>
                  <a:lnTo>
                    <a:pt x="4638" y="14828"/>
                  </a:lnTo>
                  <a:lnTo>
                    <a:pt x="4651" y="14840"/>
                  </a:lnTo>
                  <a:lnTo>
                    <a:pt x="4663" y="14860"/>
                  </a:lnTo>
                  <a:lnTo>
                    <a:pt x="4673" y="14869"/>
                  </a:lnTo>
                  <a:lnTo>
                    <a:pt x="4668" y="14877"/>
                  </a:lnTo>
                  <a:lnTo>
                    <a:pt x="4638" y="14875"/>
                  </a:lnTo>
                  <a:lnTo>
                    <a:pt x="4556" y="14855"/>
                  </a:lnTo>
                  <a:lnTo>
                    <a:pt x="4526" y="14865"/>
                  </a:lnTo>
                  <a:lnTo>
                    <a:pt x="4527" y="14874"/>
                  </a:lnTo>
                  <a:lnTo>
                    <a:pt x="4541" y="14921"/>
                  </a:lnTo>
                  <a:lnTo>
                    <a:pt x="4557" y="14929"/>
                  </a:lnTo>
                  <a:lnTo>
                    <a:pt x="4620" y="14940"/>
                  </a:lnTo>
                  <a:lnTo>
                    <a:pt x="4654" y="14941"/>
                  </a:lnTo>
                  <a:lnTo>
                    <a:pt x="4690" y="14929"/>
                  </a:lnTo>
                  <a:lnTo>
                    <a:pt x="4796" y="14877"/>
                  </a:lnTo>
                  <a:lnTo>
                    <a:pt x="4815" y="14857"/>
                  </a:lnTo>
                  <a:lnTo>
                    <a:pt x="4818" y="14837"/>
                  </a:lnTo>
                  <a:lnTo>
                    <a:pt x="4805" y="14816"/>
                  </a:lnTo>
                  <a:lnTo>
                    <a:pt x="4811" y="14806"/>
                  </a:lnTo>
                  <a:lnTo>
                    <a:pt x="4840" y="14795"/>
                  </a:lnTo>
                  <a:lnTo>
                    <a:pt x="4885" y="14759"/>
                  </a:lnTo>
                  <a:lnTo>
                    <a:pt x="4914" y="14742"/>
                  </a:lnTo>
                  <a:lnTo>
                    <a:pt x="5014" y="14739"/>
                  </a:lnTo>
                  <a:lnTo>
                    <a:pt x="5036" y="14728"/>
                  </a:lnTo>
                  <a:lnTo>
                    <a:pt x="5035" y="14708"/>
                  </a:lnTo>
                  <a:lnTo>
                    <a:pt x="5008" y="14699"/>
                  </a:lnTo>
                  <a:lnTo>
                    <a:pt x="4940" y="14689"/>
                  </a:lnTo>
                  <a:lnTo>
                    <a:pt x="4912" y="14676"/>
                  </a:lnTo>
                  <a:lnTo>
                    <a:pt x="4863" y="14644"/>
                  </a:lnTo>
                  <a:lnTo>
                    <a:pt x="4834" y="14632"/>
                  </a:lnTo>
                  <a:lnTo>
                    <a:pt x="4840" y="14622"/>
                  </a:lnTo>
                  <a:lnTo>
                    <a:pt x="4885" y="14621"/>
                  </a:lnTo>
                  <a:lnTo>
                    <a:pt x="4930" y="14626"/>
                  </a:lnTo>
                  <a:lnTo>
                    <a:pt x="4970" y="14637"/>
                  </a:lnTo>
                  <a:lnTo>
                    <a:pt x="5000" y="14656"/>
                  </a:lnTo>
                  <a:lnTo>
                    <a:pt x="5033" y="14671"/>
                  </a:lnTo>
                  <a:lnTo>
                    <a:pt x="5065" y="14656"/>
                  </a:lnTo>
                  <a:lnTo>
                    <a:pt x="5126" y="14596"/>
                  </a:lnTo>
                  <a:lnTo>
                    <a:pt x="5144" y="14580"/>
                  </a:lnTo>
                  <a:lnTo>
                    <a:pt x="5151" y="14578"/>
                  </a:lnTo>
                  <a:lnTo>
                    <a:pt x="5159" y="14583"/>
                  </a:lnTo>
                  <a:lnTo>
                    <a:pt x="5214" y="14592"/>
                  </a:lnTo>
                  <a:lnTo>
                    <a:pt x="5227" y="14586"/>
                  </a:lnTo>
                  <a:lnTo>
                    <a:pt x="5242" y="14566"/>
                  </a:lnTo>
                  <a:lnTo>
                    <a:pt x="5262" y="14544"/>
                  </a:lnTo>
                  <a:lnTo>
                    <a:pt x="5292" y="14519"/>
                  </a:lnTo>
                  <a:lnTo>
                    <a:pt x="5326" y="14496"/>
                  </a:lnTo>
                  <a:lnTo>
                    <a:pt x="5352" y="14483"/>
                  </a:lnTo>
                  <a:lnTo>
                    <a:pt x="5358" y="14504"/>
                  </a:lnTo>
                  <a:lnTo>
                    <a:pt x="5264" y="14601"/>
                  </a:lnTo>
                  <a:lnTo>
                    <a:pt x="5239" y="14613"/>
                  </a:lnTo>
                  <a:lnTo>
                    <a:pt x="5223" y="14611"/>
                  </a:lnTo>
                  <a:lnTo>
                    <a:pt x="5172" y="14610"/>
                  </a:lnTo>
                  <a:lnTo>
                    <a:pt x="5155" y="14614"/>
                  </a:lnTo>
                  <a:lnTo>
                    <a:pt x="5145" y="14625"/>
                  </a:lnTo>
                  <a:lnTo>
                    <a:pt x="5116" y="14679"/>
                  </a:lnTo>
                  <a:lnTo>
                    <a:pt x="5123" y="14681"/>
                  </a:lnTo>
                  <a:lnTo>
                    <a:pt x="5115" y="14687"/>
                  </a:lnTo>
                  <a:lnTo>
                    <a:pt x="5108" y="14691"/>
                  </a:lnTo>
                  <a:lnTo>
                    <a:pt x="5096" y="14695"/>
                  </a:lnTo>
                  <a:lnTo>
                    <a:pt x="5100" y="14695"/>
                  </a:lnTo>
                  <a:lnTo>
                    <a:pt x="5099" y="14697"/>
                  </a:lnTo>
                  <a:lnTo>
                    <a:pt x="5092" y="14701"/>
                  </a:lnTo>
                  <a:lnTo>
                    <a:pt x="5081" y="14703"/>
                  </a:lnTo>
                  <a:lnTo>
                    <a:pt x="5100" y="14729"/>
                  </a:lnTo>
                  <a:lnTo>
                    <a:pt x="5149" y="14737"/>
                  </a:lnTo>
                  <a:lnTo>
                    <a:pt x="5201" y="14727"/>
                  </a:lnTo>
                  <a:lnTo>
                    <a:pt x="5226" y="14694"/>
                  </a:lnTo>
                  <a:lnTo>
                    <a:pt x="5252" y="14704"/>
                  </a:lnTo>
                  <a:lnTo>
                    <a:pt x="5291" y="14745"/>
                  </a:lnTo>
                  <a:lnTo>
                    <a:pt x="5320" y="14760"/>
                  </a:lnTo>
                  <a:lnTo>
                    <a:pt x="5542" y="14784"/>
                  </a:lnTo>
                  <a:lnTo>
                    <a:pt x="6016" y="14955"/>
                  </a:lnTo>
                  <a:lnTo>
                    <a:pt x="6064" y="14925"/>
                  </a:lnTo>
                  <a:lnTo>
                    <a:pt x="6083" y="14920"/>
                  </a:lnTo>
                  <a:lnTo>
                    <a:pt x="6099" y="14919"/>
                  </a:lnTo>
                  <a:lnTo>
                    <a:pt x="6113" y="14914"/>
                  </a:lnTo>
                  <a:lnTo>
                    <a:pt x="6129" y="14898"/>
                  </a:lnTo>
                  <a:lnTo>
                    <a:pt x="6134" y="14876"/>
                  </a:lnTo>
                  <a:lnTo>
                    <a:pt x="6131" y="14853"/>
                  </a:lnTo>
                  <a:lnTo>
                    <a:pt x="6135" y="14828"/>
                  </a:lnTo>
                  <a:lnTo>
                    <a:pt x="6164" y="14801"/>
                  </a:lnTo>
                  <a:lnTo>
                    <a:pt x="6161" y="14795"/>
                  </a:lnTo>
                  <a:lnTo>
                    <a:pt x="6162" y="14790"/>
                  </a:lnTo>
                  <a:lnTo>
                    <a:pt x="6166" y="14779"/>
                  </a:lnTo>
                  <a:lnTo>
                    <a:pt x="6169" y="14795"/>
                  </a:lnTo>
                  <a:lnTo>
                    <a:pt x="6176" y="14811"/>
                  </a:lnTo>
                  <a:lnTo>
                    <a:pt x="6179" y="14827"/>
                  </a:lnTo>
                  <a:lnTo>
                    <a:pt x="6170" y="14843"/>
                  </a:lnTo>
                  <a:lnTo>
                    <a:pt x="6176" y="14918"/>
                  </a:lnTo>
                  <a:lnTo>
                    <a:pt x="6161" y="14924"/>
                  </a:lnTo>
                  <a:lnTo>
                    <a:pt x="6147" y="14937"/>
                  </a:lnTo>
                  <a:lnTo>
                    <a:pt x="6134" y="14950"/>
                  </a:lnTo>
                  <a:lnTo>
                    <a:pt x="6122" y="14960"/>
                  </a:lnTo>
                  <a:lnTo>
                    <a:pt x="6113" y="14960"/>
                  </a:lnTo>
                  <a:lnTo>
                    <a:pt x="6092" y="14952"/>
                  </a:lnTo>
                  <a:lnTo>
                    <a:pt x="6085" y="14956"/>
                  </a:lnTo>
                  <a:lnTo>
                    <a:pt x="6076" y="14971"/>
                  </a:lnTo>
                  <a:lnTo>
                    <a:pt x="6071" y="14977"/>
                  </a:lnTo>
                  <a:lnTo>
                    <a:pt x="6064" y="14982"/>
                  </a:lnTo>
                  <a:lnTo>
                    <a:pt x="6028" y="14989"/>
                  </a:lnTo>
                  <a:lnTo>
                    <a:pt x="5987" y="14981"/>
                  </a:lnTo>
                  <a:lnTo>
                    <a:pt x="5580" y="14848"/>
                  </a:lnTo>
                  <a:lnTo>
                    <a:pt x="5224" y="14783"/>
                  </a:lnTo>
                  <a:lnTo>
                    <a:pt x="5008" y="14773"/>
                  </a:lnTo>
                  <a:lnTo>
                    <a:pt x="4972" y="14777"/>
                  </a:lnTo>
                  <a:lnTo>
                    <a:pt x="4936" y="14789"/>
                  </a:lnTo>
                  <a:lnTo>
                    <a:pt x="4909" y="14811"/>
                  </a:lnTo>
                  <a:lnTo>
                    <a:pt x="4895" y="14837"/>
                  </a:lnTo>
                  <a:lnTo>
                    <a:pt x="4885" y="14867"/>
                  </a:lnTo>
                  <a:lnTo>
                    <a:pt x="4867" y="14895"/>
                  </a:lnTo>
                  <a:lnTo>
                    <a:pt x="4850" y="14909"/>
                  </a:lnTo>
                  <a:lnTo>
                    <a:pt x="4832" y="14915"/>
                  </a:lnTo>
                  <a:lnTo>
                    <a:pt x="4814" y="14919"/>
                  </a:lnTo>
                  <a:lnTo>
                    <a:pt x="4795" y="14925"/>
                  </a:lnTo>
                  <a:lnTo>
                    <a:pt x="4786" y="14935"/>
                  </a:lnTo>
                  <a:lnTo>
                    <a:pt x="4781" y="14950"/>
                  </a:lnTo>
                  <a:lnTo>
                    <a:pt x="4775" y="14961"/>
                  </a:lnTo>
                  <a:lnTo>
                    <a:pt x="4762" y="14963"/>
                  </a:lnTo>
                  <a:lnTo>
                    <a:pt x="4727" y="14959"/>
                  </a:lnTo>
                  <a:lnTo>
                    <a:pt x="4696" y="14964"/>
                  </a:lnTo>
                  <a:lnTo>
                    <a:pt x="4664" y="14978"/>
                  </a:lnTo>
                  <a:lnTo>
                    <a:pt x="4572" y="15025"/>
                  </a:lnTo>
                  <a:lnTo>
                    <a:pt x="4548" y="15027"/>
                  </a:lnTo>
                  <a:lnTo>
                    <a:pt x="4512" y="15021"/>
                  </a:lnTo>
                  <a:lnTo>
                    <a:pt x="4482" y="15019"/>
                  </a:lnTo>
                  <a:lnTo>
                    <a:pt x="4440" y="15023"/>
                  </a:lnTo>
                  <a:lnTo>
                    <a:pt x="4400" y="15034"/>
                  </a:lnTo>
                  <a:lnTo>
                    <a:pt x="4374" y="15051"/>
                  </a:lnTo>
                  <a:lnTo>
                    <a:pt x="4371" y="15080"/>
                  </a:lnTo>
                  <a:lnTo>
                    <a:pt x="4399" y="15100"/>
                  </a:lnTo>
                  <a:lnTo>
                    <a:pt x="4438" y="15111"/>
                  </a:lnTo>
                  <a:lnTo>
                    <a:pt x="4465" y="15110"/>
                  </a:lnTo>
                  <a:lnTo>
                    <a:pt x="4503" y="15104"/>
                  </a:lnTo>
                  <a:lnTo>
                    <a:pt x="4542" y="15113"/>
                  </a:lnTo>
                  <a:lnTo>
                    <a:pt x="4612" y="15140"/>
                  </a:lnTo>
                  <a:lnTo>
                    <a:pt x="4651" y="15143"/>
                  </a:lnTo>
                  <a:lnTo>
                    <a:pt x="4728" y="15132"/>
                  </a:lnTo>
                  <a:lnTo>
                    <a:pt x="4769" y="15135"/>
                  </a:lnTo>
                  <a:lnTo>
                    <a:pt x="4792" y="15147"/>
                  </a:lnTo>
                  <a:lnTo>
                    <a:pt x="4774" y="15158"/>
                  </a:lnTo>
                  <a:lnTo>
                    <a:pt x="4737" y="15167"/>
                  </a:lnTo>
                  <a:lnTo>
                    <a:pt x="4703" y="15173"/>
                  </a:lnTo>
                  <a:lnTo>
                    <a:pt x="4697" y="15181"/>
                  </a:lnTo>
                  <a:lnTo>
                    <a:pt x="4985" y="15272"/>
                  </a:lnTo>
                  <a:lnTo>
                    <a:pt x="5023" y="15271"/>
                  </a:lnTo>
                  <a:lnTo>
                    <a:pt x="5112" y="15257"/>
                  </a:lnTo>
                  <a:lnTo>
                    <a:pt x="5148" y="15258"/>
                  </a:lnTo>
                  <a:lnTo>
                    <a:pt x="5169" y="15250"/>
                  </a:lnTo>
                  <a:lnTo>
                    <a:pt x="5242" y="15205"/>
                  </a:lnTo>
                  <a:lnTo>
                    <a:pt x="5272" y="15191"/>
                  </a:lnTo>
                  <a:lnTo>
                    <a:pt x="5263" y="15215"/>
                  </a:lnTo>
                  <a:lnTo>
                    <a:pt x="5241" y="15243"/>
                  </a:lnTo>
                  <a:lnTo>
                    <a:pt x="5213" y="15270"/>
                  </a:lnTo>
                  <a:lnTo>
                    <a:pt x="5185" y="15288"/>
                  </a:lnTo>
                  <a:lnTo>
                    <a:pt x="5173" y="15290"/>
                  </a:lnTo>
                  <a:lnTo>
                    <a:pt x="5121" y="15294"/>
                  </a:lnTo>
                  <a:lnTo>
                    <a:pt x="5052" y="15308"/>
                  </a:lnTo>
                  <a:lnTo>
                    <a:pt x="4840" y="15280"/>
                  </a:lnTo>
                  <a:lnTo>
                    <a:pt x="4830" y="15273"/>
                  </a:lnTo>
                  <a:lnTo>
                    <a:pt x="4815" y="15254"/>
                  </a:lnTo>
                  <a:lnTo>
                    <a:pt x="4803" y="15248"/>
                  </a:lnTo>
                  <a:lnTo>
                    <a:pt x="4613" y="15185"/>
                  </a:lnTo>
                  <a:lnTo>
                    <a:pt x="4554" y="15194"/>
                  </a:lnTo>
                  <a:lnTo>
                    <a:pt x="4522" y="15202"/>
                  </a:lnTo>
                  <a:lnTo>
                    <a:pt x="4367" y="15192"/>
                  </a:lnTo>
                  <a:lnTo>
                    <a:pt x="4338" y="15197"/>
                  </a:lnTo>
                  <a:lnTo>
                    <a:pt x="4310" y="15205"/>
                  </a:lnTo>
                  <a:lnTo>
                    <a:pt x="4280" y="15208"/>
                  </a:lnTo>
                  <a:lnTo>
                    <a:pt x="4271" y="15227"/>
                  </a:lnTo>
                  <a:lnTo>
                    <a:pt x="4256" y="15241"/>
                  </a:lnTo>
                  <a:lnTo>
                    <a:pt x="4245" y="15255"/>
                  </a:lnTo>
                  <a:lnTo>
                    <a:pt x="4250" y="15274"/>
                  </a:lnTo>
                  <a:lnTo>
                    <a:pt x="4242" y="15302"/>
                  </a:lnTo>
                  <a:lnTo>
                    <a:pt x="4323" y="15381"/>
                  </a:lnTo>
                  <a:lnTo>
                    <a:pt x="4312" y="15407"/>
                  </a:lnTo>
                  <a:lnTo>
                    <a:pt x="4334" y="15432"/>
                  </a:lnTo>
                  <a:lnTo>
                    <a:pt x="4368" y="15441"/>
                  </a:lnTo>
                  <a:lnTo>
                    <a:pt x="4482" y="15451"/>
                  </a:lnTo>
                  <a:lnTo>
                    <a:pt x="4522" y="15448"/>
                  </a:lnTo>
                  <a:lnTo>
                    <a:pt x="4556" y="15451"/>
                  </a:lnTo>
                  <a:lnTo>
                    <a:pt x="4576" y="15471"/>
                  </a:lnTo>
                  <a:lnTo>
                    <a:pt x="4571" y="15479"/>
                  </a:lnTo>
                  <a:lnTo>
                    <a:pt x="4540" y="15485"/>
                  </a:lnTo>
                  <a:lnTo>
                    <a:pt x="4507" y="15515"/>
                  </a:lnTo>
                  <a:lnTo>
                    <a:pt x="4472" y="15552"/>
                  </a:lnTo>
                  <a:lnTo>
                    <a:pt x="4436" y="15579"/>
                  </a:lnTo>
                  <a:lnTo>
                    <a:pt x="4427" y="15600"/>
                  </a:lnTo>
                  <a:lnTo>
                    <a:pt x="4449" y="15624"/>
                  </a:lnTo>
                  <a:lnTo>
                    <a:pt x="4485" y="15644"/>
                  </a:lnTo>
                  <a:lnTo>
                    <a:pt x="4522" y="15648"/>
                  </a:lnTo>
                  <a:lnTo>
                    <a:pt x="4513" y="15646"/>
                  </a:lnTo>
                  <a:lnTo>
                    <a:pt x="4528" y="15647"/>
                  </a:lnTo>
                  <a:lnTo>
                    <a:pt x="4540" y="15652"/>
                  </a:lnTo>
                  <a:lnTo>
                    <a:pt x="4549" y="15660"/>
                  </a:lnTo>
                  <a:lnTo>
                    <a:pt x="4553" y="15672"/>
                  </a:lnTo>
                  <a:lnTo>
                    <a:pt x="4547" y="15680"/>
                  </a:lnTo>
                  <a:lnTo>
                    <a:pt x="4529" y="15686"/>
                  </a:lnTo>
                  <a:lnTo>
                    <a:pt x="4495" y="15693"/>
                  </a:lnTo>
                  <a:lnTo>
                    <a:pt x="4510" y="15713"/>
                  </a:lnTo>
                  <a:lnTo>
                    <a:pt x="4617" y="15781"/>
                  </a:lnTo>
                  <a:lnTo>
                    <a:pt x="4639" y="15790"/>
                  </a:lnTo>
                  <a:lnTo>
                    <a:pt x="4670" y="15800"/>
                  </a:lnTo>
                  <a:lnTo>
                    <a:pt x="4681" y="15800"/>
                  </a:lnTo>
                  <a:lnTo>
                    <a:pt x="4705" y="15797"/>
                  </a:lnTo>
                  <a:lnTo>
                    <a:pt x="4715" y="15800"/>
                  </a:lnTo>
                  <a:lnTo>
                    <a:pt x="4708" y="15829"/>
                  </a:lnTo>
                  <a:lnTo>
                    <a:pt x="4726" y="15860"/>
                  </a:lnTo>
                  <a:lnTo>
                    <a:pt x="4736" y="15869"/>
                  </a:lnTo>
                  <a:lnTo>
                    <a:pt x="4834" y="15909"/>
                  </a:lnTo>
                  <a:lnTo>
                    <a:pt x="4889" y="15976"/>
                  </a:lnTo>
                  <a:lnTo>
                    <a:pt x="4915" y="15995"/>
                  </a:lnTo>
                  <a:lnTo>
                    <a:pt x="4941" y="16002"/>
                  </a:lnTo>
                  <a:lnTo>
                    <a:pt x="4975" y="15995"/>
                  </a:lnTo>
                  <a:lnTo>
                    <a:pt x="5057" y="15965"/>
                  </a:lnTo>
                  <a:lnTo>
                    <a:pt x="5090" y="15963"/>
                  </a:lnTo>
                  <a:lnTo>
                    <a:pt x="5109" y="15964"/>
                  </a:lnTo>
                  <a:lnTo>
                    <a:pt x="5108" y="15957"/>
                  </a:lnTo>
                  <a:lnTo>
                    <a:pt x="5094" y="15947"/>
                  </a:lnTo>
                  <a:lnTo>
                    <a:pt x="5078" y="15938"/>
                  </a:lnTo>
                  <a:lnTo>
                    <a:pt x="5008" y="15922"/>
                  </a:lnTo>
                  <a:lnTo>
                    <a:pt x="4977" y="15909"/>
                  </a:lnTo>
                  <a:lnTo>
                    <a:pt x="4922" y="15874"/>
                  </a:lnTo>
                  <a:lnTo>
                    <a:pt x="4870" y="15853"/>
                  </a:lnTo>
                  <a:lnTo>
                    <a:pt x="4840" y="15835"/>
                  </a:lnTo>
                  <a:lnTo>
                    <a:pt x="4825" y="15815"/>
                  </a:lnTo>
                  <a:lnTo>
                    <a:pt x="4847" y="15799"/>
                  </a:lnTo>
                  <a:lnTo>
                    <a:pt x="4860" y="15813"/>
                  </a:lnTo>
                  <a:lnTo>
                    <a:pt x="4878" y="15820"/>
                  </a:lnTo>
                  <a:lnTo>
                    <a:pt x="4911" y="15826"/>
                  </a:lnTo>
                  <a:lnTo>
                    <a:pt x="4948" y="15842"/>
                  </a:lnTo>
                  <a:lnTo>
                    <a:pt x="4964" y="15854"/>
                  </a:lnTo>
                  <a:lnTo>
                    <a:pt x="4975" y="15867"/>
                  </a:lnTo>
                  <a:lnTo>
                    <a:pt x="5000" y="15886"/>
                  </a:lnTo>
                  <a:lnTo>
                    <a:pt x="5166" y="15924"/>
                  </a:lnTo>
                  <a:lnTo>
                    <a:pt x="5179" y="15919"/>
                  </a:lnTo>
                  <a:lnTo>
                    <a:pt x="5190" y="15910"/>
                  </a:lnTo>
                  <a:lnTo>
                    <a:pt x="5213" y="15897"/>
                  </a:lnTo>
                  <a:lnTo>
                    <a:pt x="5229" y="15891"/>
                  </a:lnTo>
                  <a:lnTo>
                    <a:pt x="5247" y="15888"/>
                  </a:lnTo>
                  <a:lnTo>
                    <a:pt x="5263" y="15891"/>
                  </a:lnTo>
                  <a:lnTo>
                    <a:pt x="5274" y="15906"/>
                  </a:lnTo>
                  <a:lnTo>
                    <a:pt x="5284" y="15935"/>
                  </a:lnTo>
                  <a:lnTo>
                    <a:pt x="5295" y="15945"/>
                  </a:lnTo>
                  <a:lnTo>
                    <a:pt x="5336" y="15960"/>
                  </a:lnTo>
                  <a:lnTo>
                    <a:pt x="5348" y="15971"/>
                  </a:lnTo>
                  <a:lnTo>
                    <a:pt x="5354" y="15983"/>
                  </a:lnTo>
                  <a:lnTo>
                    <a:pt x="5351" y="15992"/>
                  </a:lnTo>
                  <a:lnTo>
                    <a:pt x="5380" y="16013"/>
                  </a:lnTo>
                  <a:lnTo>
                    <a:pt x="5406" y="16026"/>
                  </a:lnTo>
                  <a:lnTo>
                    <a:pt x="5436" y="16031"/>
                  </a:lnTo>
                  <a:lnTo>
                    <a:pt x="5586" y="16023"/>
                  </a:lnTo>
                  <a:lnTo>
                    <a:pt x="5609" y="16015"/>
                  </a:lnTo>
                  <a:lnTo>
                    <a:pt x="5635" y="15996"/>
                  </a:lnTo>
                  <a:lnTo>
                    <a:pt x="5665" y="15987"/>
                  </a:lnTo>
                  <a:lnTo>
                    <a:pt x="5687" y="15970"/>
                  </a:lnTo>
                  <a:lnTo>
                    <a:pt x="5684" y="15927"/>
                  </a:lnTo>
                  <a:lnTo>
                    <a:pt x="5692" y="15896"/>
                  </a:lnTo>
                  <a:lnTo>
                    <a:pt x="5723" y="15862"/>
                  </a:lnTo>
                  <a:lnTo>
                    <a:pt x="5787" y="15808"/>
                  </a:lnTo>
                  <a:lnTo>
                    <a:pt x="5796" y="15810"/>
                  </a:lnTo>
                  <a:lnTo>
                    <a:pt x="5785" y="15829"/>
                  </a:lnTo>
                  <a:lnTo>
                    <a:pt x="5757" y="15901"/>
                  </a:lnTo>
                  <a:lnTo>
                    <a:pt x="5750" y="15971"/>
                  </a:lnTo>
                  <a:lnTo>
                    <a:pt x="5771" y="15996"/>
                  </a:lnTo>
                  <a:lnTo>
                    <a:pt x="5832" y="16029"/>
                  </a:lnTo>
                  <a:lnTo>
                    <a:pt x="6034" y="16092"/>
                  </a:lnTo>
                  <a:lnTo>
                    <a:pt x="6059" y="16092"/>
                  </a:lnTo>
                  <a:lnTo>
                    <a:pt x="6117" y="16078"/>
                  </a:lnTo>
                  <a:lnTo>
                    <a:pt x="6137" y="16077"/>
                  </a:lnTo>
                  <a:lnTo>
                    <a:pt x="6133" y="16098"/>
                  </a:lnTo>
                  <a:lnTo>
                    <a:pt x="6107" y="16117"/>
                  </a:lnTo>
                  <a:lnTo>
                    <a:pt x="6071" y="16128"/>
                  </a:lnTo>
                  <a:lnTo>
                    <a:pt x="6043" y="16129"/>
                  </a:lnTo>
                  <a:lnTo>
                    <a:pt x="5925" y="16089"/>
                  </a:lnTo>
                  <a:lnTo>
                    <a:pt x="5863" y="16090"/>
                  </a:lnTo>
                  <a:lnTo>
                    <a:pt x="5731" y="16048"/>
                  </a:lnTo>
                  <a:lnTo>
                    <a:pt x="5717" y="16038"/>
                  </a:lnTo>
                  <a:lnTo>
                    <a:pt x="5708" y="16029"/>
                  </a:lnTo>
                  <a:lnTo>
                    <a:pt x="5697" y="16024"/>
                  </a:lnTo>
                  <a:lnTo>
                    <a:pt x="5606" y="16055"/>
                  </a:lnTo>
                  <a:lnTo>
                    <a:pt x="5580" y="16066"/>
                  </a:lnTo>
                  <a:lnTo>
                    <a:pt x="5581" y="16079"/>
                  </a:lnTo>
                  <a:lnTo>
                    <a:pt x="5566" y="16100"/>
                  </a:lnTo>
                  <a:lnTo>
                    <a:pt x="5562" y="16114"/>
                  </a:lnTo>
                  <a:lnTo>
                    <a:pt x="5569" y="16125"/>
                  </a:lnTo>
                  <a:lnTo>
                    <a:pt x="5598" y="16140"/>
                  </a:lnTo>
                  <a:lnTo>
                    <a:pt x="5607" y="16152"/>
                  </a:lnTo>
                  <a:lnTo>
                    <a:pt x="5629" y="16170"/>
                  </a:lnTo>
                  <a:lnTo>
                    <a:pt x="5671" y="16172"/>
                  </a:lnTo>
                  <a:lnTo>
                    <a:pt x="5787" y="16153"/>
                  </a:lnTo>
                  <a:lnTo>
                    <a:pt x="5821" y="16154"/>
                  </a:lnTo>
                  <a:lnTo>
                    <a:pt x="5889" y="16169"/>
                  </a:lnTo>
                  <a:lnTo>
                    <a:pt x="5950" y="16171"/>
                  </a:lnTo>
                  <a:lnTo>
                    <a:pt x="5970" y="16176"/>
                  </a:lnTo>
                  <a:lnTo>
                    <a:pt x="5970" y="16176"/>
                  </a:lnTo>
                  <a:lnTo>
                    <a:pt x="5989" y="16181"/>
                  </a:lnTo>
                  <a:lnTo>
                    <a:pt x="5988" y="16185"/>
                  </a:lnTo>
                  <a:lnTo>
                    <a:pt x="5982" y="16194"/>
                  </a:lnTo>
                  <a:lnTo>
                    <a:pt x="5979" y="16203"/>
                  </a:lnTo>
                  <a:lnTo>
                    <a:pt x="5983" y="16210"/>
                  </a:lnTo>
                  <a:lnTo>
                    <a:pt x="6011" y="16209"/>
                  </a:lnTo>
                  <a:lnTo>
                    <a:pt x="6044" y="16196"/>
                  </a:lnTo>
                  <a:lnTo>
                    <a:pt x="6066" y="16192"/>
                  </a:lnTo>
                  <a:lnTo>
                    <a:pt x="6061" y="16213"/>
                  </a:lnTo>
                  <a:lnTo>
                    <a:pt x="6037" y="16240"/>
                  </a:lnTo>
                  <a:lnTo>
                    <a:pt x="6011" y="16261"/>
                  </a:lnTo>
                  <a:lnTo>
                    <a:pt x="5996" y="16283"/>
                  </a:lnTo>
                  <a:lnTo>
                    <a:pt x="6006" y="16311"/>
                  </a:lnTo>
                  <a:lnTo>
                    <a:pt x="6036" y="16329"/>
                  </a:lnTo>
                  <a:lnTo>
                    <a:pt x="6073" y="16328"/>
                  </a:lnTo>
                  <a:lnTo>
                    <a:pt x="6110" y="16322"/>
                  </a:lnTo>
                  <a:lnTo>
                    <a:pt x="6146" y="16322"/>
                  </a:lnTo>
                  <a:lnTo>
                    <a:pt x="6205" y="16335"/>
                  </a:lnTo>
                  <a:lnTo>
                    <a:pt x="6205" y="16344"/>
                  </a:lnTo>
                  <a:lnTo>
                    <a:pt x="6163" y="16356"/>
                  </a:lnTo>
                  <a:lnTo>
                    <a:pt x="6051" y="16372"/>
                  </a:lnTo>
                  <a:lnTo>
                    <a:pt x="6008" y="16389"/>
                  </a:lnTo>
                  <a:lnTo>
                    <a:pt x="5973" y="16400"/>
                  </a:lnTo>
                  <a:lnTo>
                    <a:pt x="5911" y="16399"/>
                  </a:lnTo>
                  <a:lnTo>
                    <a:pt x="5877" y="16417"/>
                  </a:lnTo>
                  <a:lnTo>
                    <a:pt x="5882" y="16446"/>
                  </a:lnTo>
                  <a:lnTo>
                    <a:pt x="5913" y="16458"/>
                  </a:lnTo>
                  <a:lnTo>
                    <a:pt x="6090" y="16477"/>
                  </a:lnTo>
                  <a:lnTo>
                    <a:pt x="6109" y="16476"/>
                  </a:lnTo>
                  <a:lnTo>
                    <a:pt x="6158" y="16459"/>
                  </a:lnTo>
                  <a:lnTo>
                    <a:pt x="6178" y="16454"/>
                  </a:lnTo>
                  <a:lnTo>
                    <a:pt x="6209" y="16458"/>
                  </a:lnTo>
                  <a:lnTo>
                    <a:pt x="6218" y="16471"/>
                  </a:lnTo>
                  <a:lnTo>
                    <a:pt x="6219" y="16490"/>
                  </a:lnTo>
                  <a:lnTo>
                    <a:pt x="6229" y="16508"/>
                  </a:lnTo>
                  <a:lnTo>
                    <a:pt x="6245" y="16515"/>
                  </a:lnTo>
                  <a:lnTo>
                    <a:pt x="6270" y="16518"/>
                  </a:lnTo>
                  <a:lnTo>
                    <a:pt x="6295" y="16517"/>
                  </a:lnTo>
                  <a:lnTo>
                    <a:pt x="6309" y="16510"/>
                  </a:lnTo>
                  <a:lnTo>
                    <a:pt x="6343" y="16497"/>
                  </a:lnTo>
                  <a:lnTo>
                    <a:pt x="6493" y="16525"/>
                  </a:lnTo>
                  <a:lnTo>
                    <a:pt x="6488" y="16534"/>
                  </a:lnTo>
                  <a:lnTo>
                    <a:pt x="6527" y="16526"/>
                  </a:lnTo>
                  <a:lnTo>
                    <a:pt x="6603" y="16481"/>
                  </a:lnTo>
                  <a:lnTo>
                    <a:pt x="6646" y="16465"/>
                  </a:lnTo>
                  <a:lnTo>
                    <a:pt x="6669" y="16465"/>
                  </a:lnTo>
                  <a:lnTo>
                    <a:pt x="6686" y="16469"/>
                  </a:lnTo>
                  <a:lnTo>
                    <a:pt x="6701" y="16465"/>
                  </a:lnTo>
                  <a:lnTo>
                    <a:pt x="6717" y="16444"/>
                  </a:lnTo>
                  <a:lnTo>
                    <a:pt x="6714" y="16434"/>
                  </a:lnTo>
                  <a:lnTo>
                    <a:pt x="6685" y="16401"/>
                  </a:lnTo>
                  <a:lnTo>
                    <a:pt x="6686" y="16391"/>
                  </a:lnTo>
                  <a:lnTo>
                    <a:pt x="6698" y="16370"/>
                  </a:lnTo>
                  <a:lnTo>
                    <a:pt x="6714" y="16349"/>
                  </a:lnTo>
                  <a:lnTo>
                    <a:pt x="6725" y="16336"/>
                  </a:lnTo>
                  <a:lnTo>
                    <a:pt x="6744" y="16327"/>
                  </a:lnTo>
                  <a:lnTo>
                    <a:pt x="6771" y="16319"/>
                  </a:lnTo>
                  <a:lnTo>
                    <a:pt x="6797" y="16314"/>
                  </a:lnTo>
                  <a:lnTo>
                    <a:pt x="6814" y="16313"/>
                  </a:lnTo>
                  <a:lnTo>
                    <a:pt x="6853" y="16319"/>
                  </a:lnTo>
                  <a:lnTo>
                    <a:pt x="6888" y="16316"/>
                  </a:lnTo>
                  <a:lnTo>
                    <a:pt x="6921" y="16304"/>
                  </a:lnTo>
                  <a:lnTo>
                    <a:pt x="6956" y="16282"/>
                  </a:lnTo>
                  <a:lnTo>
                    <a:pt x="6951" y="16269"/>
                  </a:lnTo>
                  <a:lnTo>
                    <a:pt x="6929" y="16247"/>
                  </a:lnTo>
                  <a:lnTo>
                    <a:pt x="6923" y="16233"/>
                  </a:lnTo>
                  <a:lnTo>
                    <a:pt x="6923" y="16159"/>
                  </a:lnTo>
                  <a:lnTo>
                    <a:pt x="6932" y="16088"/>
                  </a:lnTo>
                  <a:lnTo>
                    <a:pt x="6939" y="16063"/>
                  </a:lnTo>
                  <a:lnTo>
                    <a:pt x="6955" y="16030"/>
                  </a:lnTo>
                  <a:lnTo>
                    <a:pt x="7008" y="16090"/>
                  </a:lnTo>
                  <a:lnTo>
                    <a:pt x="7015" y="16118"/>
                  </a:lnTo>
                  <a:lnTo>
                    <a:pt x="7002" y="16207"/>
                  </a:lnTo>
                  <a:lnTo>
                    <a:pt x="7006" y="16236"/>
                  </a:lnTo>
                  <a:lnTo>
                    <a:pt x="7009" y="16248"/>
                  </a:lnTo>
                  <a:lnTo>
                    <a:pt x="7011" y="16261"/>
                  </a:lnTo>
                  <a:lnTo>
                    <a:pt x="7009" y="16276"/>
                  </a:lnTo>
                  <a:lnTo>
                    <a:pt x="7001" y="16292"/>
                  </a:lnTo>
                  <a:lnTo>
                    <a:pt x="6986" y="16308"/>
                  </a:lnTo>
                  <a:lnTo>
                    <a:pt x="6973" y="16312"/>
                  </a:lnTo>
                  <a:lnTo>
                    <a:pt x="6959" y="16315"/>
                  </a:lnTo>
                  <a:lnTo>
                    <a:pt x="6945" y="16322"/>
                  </a:lnTo>
                  <a:lnTo>
                    <a:pt x="6913" y="16351"/>
                  </a:lnTo>
                  <a:lnTo>
                    <a:pt x="6896" y="16369"/>
                  </a:lnTo>
                  <a:lnTo>
                    <a:pt x="6878" y="16377"/>
                  </a:lnTo>
                  <a:lnTo>
                    <a:pt x="6787" y="16361"/>
                  </a:lnTo>
                  <a:lnTo>
                    <a:pt x="6758" y="16367"/>
                  </a:lnTo>
                  <a:lnTo>
                    <a:pt x="6737" y="16391"/>
                  </a:lnTo>
                  <a:lnTo>
                    <a:pt x="6737" y="16421"/>
                  </a:lnTo>
                  <a:lnTo>
                    <a:pt x="6749" y="16451"/>
                  </a:lnTo>
                  <a:lnTo>
                    <a:pt x="6752" y="16479"/>
                  </a:lnTo>
                  <a:lnTo>
                    <a:pt x="6718" y="16507"/>
                  </a:lnTo>
                  <a:lnTo>
                    <a:pt x="6698" y="16512"/>
                  </a:lnTo>
                  <a:lnTo>
                    <a:pt x="6659" y="16512"/>
                  </a:lnTo>
                  <a:lnTo>
                    <a:pt x="6638" y="16516"/>
                  </a:lnTo>
                  <a:lnTo>
                    <a:pt x="6624" y="16523"/>
                  </a:lnTo>
                  <a:lnTo>
                    <a:pt x="6612" y="16532"/>
                  </a:lnTo>
                  <a:lnTo>
                    <a:pt x="6564" y="16577"/>
                  </a:lnTo>
                  <a:lnTo>
                    <a:pt x="6550" y="16586"/>
                  </a:lnTo>
                  <a:lnTo>
                    <a:pt x="6533" y="16587"/>
                  </a:lnTo>
                  <a:lnTo>
                    <a:pt x="6520" y="16582"/>
                  </a:lnTo>
                  <a:lnTo>
                    <a:pt x="6505" y="16572"/>
                  </a:lnTo>
                  <a:lnTo>
                    <a:pt x="6494" y="16568"/>
                  </a:lnTo>
                  <a:lnTo>
                    <a:pt x="6388" y="16557"/>
                  </a:lnTo>
                  <a:lnTo>
                    <a:pt x="6256" y="16562"/>
                  </a:lnTo>
                  <a:lnTo>
                    <a:pt x="6222" y="16558"/>
                  </a:lnTo>
                  <a:lnTo>
                    <a:pt x="6128" y="16515"/>
                  </a:lnTo>
                  <a:lnTo>
                    <a:pt x="6088" y="16508"/>
                  </a:lnTo>
                  <a:lnTo>
                    <a:pt x="5982" y="16512"/>
                  </a:lnTo>
                  <a:lnTo>
                    <a:pt x="5845" y="16487"/>
                  </a:lnTo>
                  <a:lnTo>
                    <a:pt x="5808" y="16486"/>
                  </a:lnTo>
                  <a:lnTo>
                    <a:pt x="5773" y="16490"/>
                  </a:lnTo>
                  <a:lnTo>
                    <a:pt x="5759" y="16493"/>
                  </a:lnTo>
                  <a:lnTo>
                    <a:pt x="5765" y="16498"/>
                  </a:lnTo>
                  <a:lnTo>
                    <a:pt x="5771" y="16506"/>
                  </a:lnTo>
                  <a:lnTo>
                    <a:pt x="5773" y="16535"/>
                  </a:lnTo>
                  <a:lnTo>
                    <a:pt x="5781" y="16543"/>
                  </a:lnTo>
                  <a:lnTo>
                    <a:pt x="5891" y="16566"/>
                  </a:lnTo>
                  <a:lnTo>
                    <a:pt x="5933" y="16567"/>
                  </a:lnTo>
                  <a:lnTo>
                    <a:pt x="6041" y="16555"/>
                  </a:lnTo>
                  <a:lnTo>
                    <a:pt x="6080" y="16560"/>
                  </a:lnTo>
                  <a:lnTo>
                    <a:pt x="6156" y="16555"/>
                  </a:lnTo>
                  <a:lnTo>
                    <a:pt x="6190" y="16560"/>
                  </a:lnTo>
                  <a:lnTo>
                    <a:pt x="6206" y="16588"/>
                  </a:lnTo>
                  <a:lnTo>
                    <a:pt x="6172" y="16598"/>
                  </a:lnTo>
                  <a:lnTo>
                    <a:pt x="6143" y="16599"/>
                  </a:lnTo>
                  <a:lnTo>
                    <a:pt x="6023" y="16587"/>
                  </a:lnTo>
                  <a:lnTo>
                    <a:pt x="5982" y="16600"/>
                  </a:lnTo>
                  <a:lnTo>
                    <a:pt x="5976" y="16595"/>
                  </a:lnTo>
                  <a:lnTo>
                    <a:pt x="5972" y="16588"/>
                  </a:lnTo>
                  <a:lnTo>
                    <a:pt x="5964" y="16585"/>
                  </a:lnTo>
                  <a:lnTo>
                    <a:pt x="5948" y="16585"/>
                  </a:lnTo>
                  <a:lnTo>
                    <a:pt x="5909" y="16593"/>
                  </a:lnTo>
                  <a:lnTo>
                    <a:pt x="5862" y="16590"/>
                  </a:lnTo>
                  <a:lnTo>
                    <a:pt x="5850" y="16591"/>
                  </a:lnTo>
                  <a:lnTo>
                    <a:pt x="5833" y="16605"/>
                  </a:lnTo>
                  <a:lnTo>
                    <a:pt x="5821" y="16626"/>
                  </a:lnTo>
                  <a:lnTo>
                    <a:pt x="5808" y="16666"/>
                  </a:lnTo>
                  <a:lnTo>
                    <a:pt x="5782" y="16632"/>
                  </a:lnTo>
                  <a:lnTo>
                    <a:pt x="5762" y="16619"/>
                  </a:lnTo>
                  <a:lnTo>
                    <a:pt x="5737" y="16623"/>
                  </a:lnTo>
                  <a:lnTo>
                    <a:pt x="5709" y="16629"/>
                  </a:lnTo>
                  <a:lnTo>
                    <a:pt x="5684" y="16631"/>
                  </a:lnTo>
                  <a:lnTo>
                    <a:pt x="5674" y="16637"/>
                  </a:lnTo>
                  <a:lnTo>
                    <a:pt x="5691" y="16660"/>
                  </a:lnTo>
                  <a:lnTo>
                    <a:pt x="5710" y="16674"/>
                  </a:lnTo>
                  <a:lnTo>
                    <a:pt x="5848" y="16722"/>
                  </a:lnTo>
                  <a:lnTo>
                    <a:pt x="5875" y="16726"/>
                  </a:lnTo>
                  <a:lnTo>
                    <a:pt x="5911" y="16719"/>
                  </a:lnTo>
                  <a:lnTo>
                    <a:pt x="5936" y="16759"/>
                  </a:lnTo>
                  <a:lnTo>
                    <a:pt x="5996" y="16784"/>
                  </a:lnTo>
                  <a:lnTo>
                    <a:pt x="6069" y="16794"/>
                  </a:lnTo>
                  <a:lnTo>
                    <a:pt x="6208" y="16786"/>
                  </a:lnTo>
                  <a:lnTo>
                    <a:pt x="6224" y="16780"/>
                  </a:lnTo>
                  <a:lnTo>
                    <a:pt x="6251" y="16763"/>
                  </a:lnTo>
                  <a:lnTo>
                    <a:pt x="6264" y="16758"/>
                  </a:lnTo>
                  <a:lnTo>
                    <a:pt x="6296" y="16757"/>
                  </a:lnTo>
                  <a:lnTo>
                    <a:pt x="6331" y="16767"/>
                  </a:lnTo>
                  <a:lnTo>
                    <a:pt x="6385" y="16796"/>
                  </a:lnTo>
                  <a:lnTo>
                    <a:pt x="6360" y="16808"/>
                  </a:lnTo>
                  <a:lnTo>
                    <a:pt x="6314" y="16802"/>
                  </a:lnTo>
                  <a:lnTo>
                    <a:pt x="6292" y="16816"/>
                  </a:lnTo>
                  <a:lnTo>
                    <a:pt x="6316" y="16830"/>
                  </a:lnTo>
                  <a:lnTo>
                    <a:pt x="6356" y="16903"/>
                  </a:lnTo>
                  <a:lnTo>
                    <a:pt x="6365" y="16914"/>
                  </a:lnTo>
                  <a:lnTo>
                    <a:pt x="6372" y="16919"/>
                  </a:lnTo>
                  <a:lnTo>
                    <a:pt x="6416" y="16926"/>
                  </a:lnTo>
                  <a:lnTo>
                    <a:pt x="6437" y="16926"/>
                  </a:lnTo>
                  <a:lnTo>
                    <a:pt x="6458" y="16922"/>
                  </a:lnTo>
                  <a:lnTo>
                    <a:pt x="6476" y="16914"/>
                  </a:lnTo>
                  <a:lnTo>
                    <a:pt x="6510" y="16898"/>
                  </a:lnTo>
                  <a:lnTo>
                    <a:pt x="6521" y="16889"/>
                  </a:lnTo>
                  <a:lnTo>
                    <a:pt x="6535" y="16870"/>
                  </a:lnTo>
                  <a:lnTo>
                    <a:pt x="6534" y="16861"/>
                  </a:lnTo>
                  <a:lnTo>
                    <a:pt x="6533" y="16843"/>
                  </a:lnTo>
                  <a:lnTo>
                    <a:pt x="6541" y="16827"/>
                  </a:lnTo>
                  <a:lnTo>
                    <a:pt x="6599" y="16821"/>
                  </a:lnTo>
                  <a:lnTo>
                    <a:pt x="6623" y="16800"/>
                  </a:lnTo>
                  <a:lnTo>
                    <a:pt x="6644" y="16773"/>
                  </a:lnTo>
                  <a:lnTo>
                    <a:pt x="6669" y="16754"/>
                  </a:lnTo>
                  <a:lnTo>
                    <a:pt x="6672" y="16726"/>
                  </a:lnTo>
                  <a:lnTo>
                    <a:pt x="6697" y="16685"/>
                  </a:lnTo>
                  <a:lnTo>
                    <a:pt x="6736" y="16651"/>
                  </a:lnTo>
                  <a:lnTo>
                    <a:pt x="6776" y="16641"/>
                  </a:lnTo>
                  <a:lnTo>
                    <a:pt x="6819" y="16635"/>
                  </a:lnTo>
                  <a:lnTo>
                    <a:pt x="6865" y="16617"/>
                  </a:lnTo>
                  <a:lnTo>
                    <a:pt x="6908" y="16606"/>
                  </a:lnTo>
                  <a:lnTo>
                    <a:pt x="6942" y="16624"/>
                  </a:lnTo>
                  <a:lnTo>
                    <a:pt x="6925" y="16632"/>
                  </a:lnTo>
                  <a:lnTo>
                    <a:pt x="6899" y="16648"/>
                  </a:lnTo>
                  <a:lnTo>
                    <a:pt x="6885" y="16654"/>
                  </a:lnTo>
                  <a:lnTo>
                    <a:pt x="6868" y="16659"/>
                  </a:lnTo>
                  <a:lnTo>
                    <a:pt x="6829" y="16662"/>
                  </a:lnTo>
                  <a:lnTo>
                    <a:pt x="6799" y="16670"/>
                  </a:lnTo>
                  <a:lnTo>
                    <a:pt x="6774" y="16683"/>
                  </a:lnTo>
                  <a:lnTo>
                    <a:pt x="6751" y="16700"/>
                  </a:lnTo>
                  <a:lnTo>
                    <a:pt x="6727" y="16723"/>
                  </a:lnTo>
                  <a:lnTo>
                    <a:pt x="6696" y="16760"/>
                  </a:lnTo>
                  <a:lnTo>
                    <a:pt x="6693" y="16772"/>
                  </a:lnTo>
                  <a:lnTo>
                    <a:pt x="6692" y="16796"/>
                  </a:lnTo>
                  <a:lnTo>
                    <a:pt x="6689" y="16810"/>
                  </a:lnTo>
                  <a:lnTo>
                    <a:pt x="6678" y="16827"/>
                  </a:lnTo>
                  <a:lnTo>
                    <a:pt x="6635" y="16873"/>
                  </a:lnTo>
                  <a:lnTo>
                    <a:pt x="6617" y="16888"/>
                  </a:lnTo>
                  <a:lnTo>
                    <a:pt x="6595" y="16896"/>
                  </a:lnTo>
                  <a:lnTo>
                    <a:pt x="6573" y="16902"/>
                  </a:lnTo>
                  <a:lnTo>
                    <a:pt x="6562" y="16911"/>
                  </a:lnTo>
                  <a:lnTo>
                    <a:pt x="6573" y="16931"/>
                  </a:lnTo>
                  <a:lnTo>
                    <a:pt x="6595" y="16941"/>
                  </a:lnTo>
                  <a:lnTo>
                    <a:pt x="6629" y="16948"/>
                  </a:lnTo>
                  <a:lnTo>
                    <a:pt x="6749" y="16959"/>
                  </a:lnTo>
                  <a:lnTo>
                    <a:pt x="6780" y="16954"/>
                  </a:lnTo>
                  <a:lnTo>
                    <a:pt x="6811" y="16941"/>
                  </a:lnTo>
                  <a:lnTo>
                    <a:pt x="6827" y="16929"/>
                  </a:lnTo>
                  <a:lnTo>
                    <a:pt x="6845" y="16910"/>
                  </a:lnTo>
                  <a:lnTo>
                    <a:pt x="6859" y="16891"/>
                  </a:lnTo>
                  <a:lnTo>
                    <a:pt x="6864" y="16880"/>
                  </a:lnTo>
                  <a:lnTo>
                    <a:pt x="6906" y="16876"/>
                  </a:lnTo>
                  <a:lnTo>
                    <a:pt x="6901" y="16910"/>
                  </a:lnTo>
                  <a:lnTo>
                    <a:pt x="6886" y="16954"/>
                  </a:lnTo>
                  <a:lnTo>
                    <a:pt x="6896" y="16980"/>
                  </a:lnTo>
                  <a:lnTo>
                    <a:pt x="6914" y="16988"/>
                  </a:lnTo>
                  <a:lnTo>
                    <a:pt x="6918" y="16995"/>
                  </a:lnTo>
                  <a:lnTo>
                    <a:pt x="6927" y="16997"/>
                  </a:lnTo>
                  <a:lnTo>
                    <a:pt x="6952" y="16988"/>
                  </a:lnTo>
                  <a:lnTo>
                    <a:pt x="6992" y="16963"/>
                  </a:lnTo>
                  <a:lnTo>
                    <a:pt x="7013" y="16955"/>
                  </a:lnTo>
                  <a:lnTo>
                    <a:pt x="7027" y="16962"/>
                  </a:lnTo>
                  <a:lnTo>
                    <a:pt x="7027" y="16974"/>
                  </a:lnTo>
                  <a:lnTo>
                    <a:pt x="7017" y="16984"/>
                  </a:lnTo>
                  <a:lnTo>
                    <a:pt x="7006" y="16993"/>
                  </a:lnTo>
                  <a:lnTo>
                    <a:pt x="6999" y="17003"/>
                  </a:lnTo>
                  <a:lnTo>
                    <a:pt x="7000" y="17013"/>
                  </a:lnTo>
                  <a:lnTo>
                    <a:pt x="7011" y="17037"/>
                  </a:lnTo>
                  <a:lnTo>
                    <a:pt x="7017" y="17077"/>
                  </a:lnTo>
                  <a:lnTo>
                    <a:pt x="7027" y="17089"/>
                  </a:lnTo>
                  <a:lnTo>
                    <a:pt x="7051" y="17097"/>
                  </a:lnTo>
                  <a:lnTo>
                    <a:pt x="7085" y="17096"/>
                  </a:lnTo>
                  <a:lnTo>
                    <a:pt x="7130" y="17087"/>
                  </a:lnTo>
                  <a:lnTo>
                    <a:pt x="7164" y="17067"/>
                  </a:lnTo>
                  <a:lnTo>
                    <a:pt x="7163" y="17038"/>
                  </a:lnTo>
                  <a:lnTo>
                    <a:pt x="7210" y="17010"/>
                  </a:lnTo>
                  <a:lnTo>
                    <a:pt x="7315" y="16983"/>
                  </a:lnTo>
                  <a:lnTo>
                    <a:pt x="7352" y="16949"/>
                  </a:lnTo>
                  <a:lnTo>
                    <a:pt x="7455" y="16922"/>
                  </a:lnTo>
                  <a:lnTo>
                    <a:pt x="7466" y="16912"/>
                  </a:lnTo>
                  <a:lnTo>
                    <a:pt x="7474" y="16907"/>
                  </a:lnTo>
                  <a:lnTo>
                    <a:pt x="7481" y="16907"/>
                  </a:lnTo>
                  <a:lnTo>
                    <a:pt x="7481" y="16911"/>
                  </a:lnTo>
                  <a:lnTo>
                    <a:pt x="7481" y="16916"/>
                  </a:lnTo>
                  <a:lnTo>
                    <a:pt x="7483" y="16919"/>
                  </a:lnTo>
                  <a:lnTo>
                    <a:pt x="7496" y="16920"/>
                  </a:lnTo>
                  <a:lnTo>
                    <a:pt x="7506" y="16917"/>
                  </a:lnTo>
                  <a:lnTo>
                    <a:pt x="7559" y="16889"/>
                  </a:lnTo>
                  <a:lnTo>
                    <a:pt x="7564" y="16876"/>
                  </a:lnTo>
                  <a:lnTo>
                    <a:pt x="7558" y="16862"/>
                  </a:lnTo>
                  <a:lnTo>
                    <a:pt x="7559" y="16842"/>
                  </a:lnTo>
                  <a:lnTo>
                    <a:pt x="7568" y="16826"/>
                  </a:lnTo>
                  <a:lnTo>
                    <a:pt x="7609" y="16780"/>
                  </a:lnTo>
                  <a:lnTo>
                    <a:pt x="7647" y="16744"/>
                  </a:lnTo>
                  <a:lnTo>
                    <a:pt x="7645" y="16722"/>
                  </a:lnTo>
                  <a:lnTo>
                    <a:pt x="7627" y="16705"/>
                  </a:lnTo>
                  <a:lnTo>
                    <a:pt x="7602" y="16695"/>
                  </a:lnTo>
                  <a:lnTo>
                    <a:pt x="7603" y="16688"/>
                  </a:lnTo>
                  <a:lnTo>
                    <a:pt x="7620" y="16652"/>
                  </a:lnTo>
                  <a:lnTo>
                    <a:pt x="7619" y="16641"/>
                  </a:lnTo>
                  <a:lnTo>
                    <a:pt x="7609" y="16632"/>
                  </a:lnTo>
                  <a:lnTo>
                    <a:pt x="7587" y="16619"/>
                  </a:lnTo>
                  <a:lnTo>
                    <a:pt x="7615" y="16607"/>
                  </a:lnTo>
                  <a:lnTo>
                    <a:pt x="7673" y="16598"/>
                  </a:lnTo>
                  <a:lnTo>
                    <a:pt x="7702" y="16590"/>
                  </a:lnTo>
                  <a:lnTo>
                    <a:pt x="7785" y="16546"/>
                  </a:lnTo>
                  <a:lnTo>
                    <a:pt x="7802" y="16535"/>
                  </a:lnTo>
                  <a:lnTo>
                    <a:pt x="7821" y="16505"/>
                  </a:lnTo>
                  <a:lnTo>
                    <a:pt x="7838" y="16492"/>
                  </a:lnTo>
                  <a:lnTo>
                    <a:pt x="7856" y="16490"/>
                  </a:lnTo>
                  <a:lnTo>
                    <a:pt x="7878" y="16494"/>
                  </a:lnTo>
                  <a:lnTo>
                    <a:pt x="7899" y="16506"/>
                  </a:lnTo>
                  <a:lnTo>
                    <a:pt x="7904" y="16524"/>
                  </a:lnTo>
                  <a:lnTo>
                    <a:pt x="7903" y="16571"/>
                  </a:lnTo>
                  <a:lnTo>
                    <a:pt x="7871" y="16572"/>
                  </a:lnTo>
                  <a:lnTo>
                    <a:pt x="7843" y="16581"/>
                  </a:lnTo>
                  <a:lnTo>
                    <a:pt x="7785" y="16614"/>
                  </a:lnTo>
                  <a:lnTo>
                    <a:pt x="7765" y="16623"/>
                  </a:lnTo>
                  <a:lnTo>
                    <a:pt x="7727" y="16633"/>
                  </a:lnTo>
                  <a:lnTo>
                    <a:pt x="7681" y="16656"/>
                  </a:lnTo>
                  <a:lnTo>
                    <a:pt x="7676" y="16661"/>
                  </a:lnTo>
                  <a:lnTo>
                    <a:pt x="7669" y="16673"/>
                  </a:lnTo>
                  <a:lnTo>
                    <a:pt x="7670" y="16683"/>
                  </a:lnTo>
                  <a:lnTo>
                    <a:pt x="7680" y="16692"/>
                  </a:lnTo>
                  <a:lnTo>
                    <a:pt x="7746" y="16736"/>
                  </a:lnTo>
                  <a:lnTo>
                    <a:pt x="7747" y="16766"/>
                  </a:lnTo>
                  <a:lnTo>
                    <a:pt x="7730" y="16785"/>
                  </a:lnTo>
                  <a:lnTo>
                    <a:pt x="7674" y="16814"/>
                  </a:lnTo>
                  <a:lnTo>
                    <a:pt x="7649" y="16841"/>
                  </a:lnTo>
                  <a:lnTo>
                    <a:pt x="7617" y="16898"/>
                  </a:lnTo>
                  <a:lnTo>
                    <a:pt x="7594" y="16918"/>
                  </a:lnTo>
                  <a:lnTo>
                    <a:pt x="7589" y="16925"/>
                  </a:lnTo>
                  <a:lnTo>
                    <a:pt x="7580" y="16952"/>
                  </a:lnTo>
                  <a:lnTo>
                    <a:pt x="7577" y="16961"/>
                  </a:lnTo>
                  <a:lnTo>
                    <a:pt x="7568" y="16968"/>
                  </a:lnTo>
                  <a:lnTo>
                    <a:pt x="7539" y="16988"/>
                  </a:lnTo>
                  <a:lnTo>
                    <a:pt x="7529" y="16993"/>
                  </a:lnTo>
                  <a:lnTo>
                    <a:pt x="7463" y="16990"/>
                  </a:lnTo>
                  <a:lnTo>
                    <a:pt x="7434" y="16999"/>
                  </a:lnTo>
                  <a:lnTo>
                    <a:pt x="7407" y="17034"/>
                  </a:lnTo>
                  <a:lnTo>
                    <a:pt x="7385" y="17044"/>
                  </a:lnTo>
                  <a:lnTo>
                    <a:pt x="7281" y="17043"/>
                  </a:lnTo>
                  <a:lnTo>
                    <a:pt x="7264" y="17047"/>
                  </a:lnTo>
                  <a:lnTo>
                    <a:pt x="7253" y="17052"/>
                  </a:lnTo>
                  <a:lnTo>
                    <a:pt x="7243" y="17061"/>
                  </a:lnTo>
                  <a:lnTo>
                    <a:pt x="7222" y="17094"/>
                  </a:lnTo>
                  <a:lnTo>
                    <a:pt x="7209" y="17107"/>
                  </a:lnTo>
                  <a:lnTo>
                    <a:pt x="7199" y="17121"/>
                  </a:lnTo>
                  <a:lnTo>
                    <a:pt x="7198" y="17134"/>
                  </a:lnTo>
                  <a:lnTo>
                    <a:pt x="7194" y="17141"/>
                  </a:lnTo>
                  <a:lnTo>
                    <a:pt x="7175" y="17188"/>
                  </a:lnTo>
                  <a:lnTo>
                    <a:pt x="7158" y="17196"/>
                  </a:lnTo>
                  <a:lnTo>
                    <a:pt x="7146" y="17196"/>
                  </a:lnTo>
                  <a:lnTo>
                    <a:pt x="7134" y="17199"/>
                  </a:lnTo>
                  <a:lnTo>
                    <a:pt x="7119" y="17216"/>
                  </a:lnTo>
                  <a:lnTo>
                    <a:pt x="7110" y="17253"/>
                  </a:lnTo>
                  <a:lnTo>
                    <a:pt x="7139" y="17255"/>
                  </a:lnTo>
                  <a:lnTo>
                    <a:pt x="7180" y="17242"/>
                  </a:lnTo>
                  <a:lnTo>
                    <a:pt x="7250" y="17230"/>
                  </a:lnTo>
                  <a:lnTo>
                    <a:pt x="7274" y="17198"/>
                  </a:lnTo>
                  <a:lnTo>
                    <a:pt x="7284" y="17159"/>
                  </a:lnTo>
                  <a:lnTo>
                    <a:pt x="7286" y="17128"/>
                  </a:lnTo>
                  <a:lnTo>
                    <a:pt x="7311" y="17140"/>
                  </a:lnTo>
                  <a:lnTo>
                    <a:pt x="7326" y="17166"/>
                  </a:lnTo>
                  <a:lnTo>
                    <a:pt x="7331" y="17199"/>
                  </a:lnTo>
                  <a:lnTo>
                    <a:pt x="7324" y="17230"/>
                  </a:lnTo>
                  <a:lnTo>
                    <a:pt x="7309" y="17245"/>
                  </a:lnTo>
                  <a:lnTo>
                    <a:pt x="7291" y="17255"/>
                  </a:lnTo>
                  <a:lnTo>
                    <a:pt x="7280" y="17265"/>
                  </a:lnTo>
                  <a:lnTo>
                    <a:pt x="7285" y="17285"/>
                  </a:lnTo>
                  <a:lnTo>
                    <a:pt x="7297" y="17292"/>
                  </a:lnTo>
                  <a:lnTo>
                    <a:pt x="7356" y="17301"/>
                  </a:lnTo>
                  <a:lnTo>
                    <a:pt x="7386" y="17311"/>
                  </a:lnTo>
                  <a:lnTo>
                    <a:pt x="7411" y="17325"/>
                  </a:lnTo>
                  <a:lnTo>
                    <a:pt x="7439" y="17335"/>
                  </a:lnTo>
                  <a:lnTo>
                    <a:pt x="7471" y="17334"/>
                  </a:lnTo>
                  <a:lnTo>
                    <a:pt x="7570" y="17310"/>
                  </a:lnTo>
                  <a:lnTo>
                    <a:pt x="7589" y="17302"/>
                  </a:lnTo>
                  <a:lnTo>
                    <a:pt x="7608" y="17290"/>
                  </a:lnTo>
                  <a:lnTo>
                    <a:pt x="7680" y="17257"/>
                  </a:lnTo>
                  <a:lnTo>
                    <a:pt x="7706" y="17233"/>
                  </a:lnTo>
                  <a:lnTo>
                    <a:pt x="7730" y="17224"/>
                  </a:lnTo>
                  <a:lnTo>
                    <a:pt x="7835" y="17255"/>
                  </a:lnTo>
                  <a:lnTo>
                    <a:pt x="7957" y="17261"/>
                  </a:lnTo>
                  <a:lnTo>
                    <a:pt x="8083" y="17245"/>
                  </a:lnTo>
                  <a:lnTo>
                    <a:pt x="8160" y="17213"/>
                  </a:lnTo>
                  <a:lnTo>
                    <a:pt x="8200" y="17205"/>
                  </a:lnTo>
                  <a:lnTo>
                    <a:pt x="8205" y="17224"/>
                  </a:lnTo>
                  <a:lnTo>
                    <a:pt x="8187" y="17236"/>
                  </a:lnTo>
                  <a:lnTo>
                    <a:pt x="8086" y="17277"/>
                  </a:lnTo>
                  <a:lnTo>
                    <a:pt x="8056" y="17284"/>
                  </a:lnTo>
                  <a:lnTo>
                    <a:pt x="7982" y="17291"/>
                  </a:lnTo>
                  <a:lnTo>
                    <a:pt x="7954" y="17290"/>
                  </a:lnTo>
                  <a:lnTo>
                    <a:pt x="7939" y="17291"/>
                  </a:lnTo>
                  <a:lnTo>
                    <a:pt x="7905" y="17306"/>
                  </a:lnTo>
                  <a:lnTo>
                    <a:pt x="7889" y="17309"/>
                  </a:lnTo>
                  <a:lnTo>
                    <a:pt x="7873" y="17306"/>
                  </a:lnTo>
                  <a:lnTo>
                    <a:pt x="7839" y="17287"/>
                  </a:lnTo>
                  <a:lnTo>
                    <a:pt x="7807" y="17280"/>
                  </a:lnTo>
                  <a:lnTo>
                    <a:pt x="7762" y="17275"/>
                  </a:lnTo>
                  <a:lnTo>
                    <a:pt x="7718" y="17281"/>
                  </a:lnTo>
                  <a:lnTo>
                    <a:pt x="7689" y="17302"/>
                  </a:lnTo>
                  <a:lnTo>
                    <a:pt x="7678" y="17320"/>
                  </a:lnTo>
                  <a:lnTo>
                    <a:pt x="7668" y="17327"/>
                  </a:lnTo>
                  <a:lnTo>
                    <a:pt x="7620" y="17346"/>
                  </a:lnTo>
                  <a:lnTo>
                    <a:pt x="7608" y="17346"/>
                  </a:lnTo>
                  <a:lnTo>
                    <a:pt x="7603" y="17349"/>
                  </a:lnTo>
                  <a:lnTo>
                    <a:pt x="7608" y="17364"/>
                  </a:lnTo>
                  <a:lnTo>
                    <a:pt x="7624" y="17382"/>
                  </a:lnTo>
                  <a:lnTo>
                    <a:pt x="7652" y="17400"/>
                  </a:lnTo>
                  <a:lnTo>
                    <a:pt x="7674" y="17421"/>
                  </a:lnTo>
                  <a:lnTo>
                    <a:pt x="7676" y="17446"/>
                  </a:lnTo>
                  <a:lnTo>
                    <a:pt x="7673" y="17463"/>
                  </a:lnTo>
                  <a:lnTo>
                    <a:pt x="7686" y="17489"/>
                  </a:lnTo>
                  <a:lnTo>
                    <a:pt x="7686" y="17505"/>
                  </a:lnTo>
                  <a:lnTo>
                    <a:pt x="7677" y="17514"/>
                  </a:lnTo>
                  <a:lnTo>
                    <a:pt x="7634" y="17547"/>
                  </a:lnTo>
                  <a:lnTo>
                    <a:pt x="7630" y="17571"/>
                  </a:lnTo>
                  <a:lnTo>
                    <a:pt x="7601" y="17595"/>
                  </a:lnTo>
                  <a:lnTo>
                    <a:pt x="7562" y="17612"/>
                  </a:lnTo>
                  <a:lnTo>
                    <a:pt x="7525" y="17617"/>
                  </a:lnTo>
                  <a:lnTo>
                    <a:pt x="7521" y="17643"/>
                  </a:lnTo>
                  <a:lnTo>
                    <a:pt x="7502" y="17649"/>
                  </a:lnTo>
                  <a:lnTo>
                    <a:pt x="7476" y="17652"/>
                  </a:lnTo>
                  <a:lnTo>
                    <a:pt x="7451" y="17664"/>
                  </a:lnTo>
                  <a:lnTo>
                    <a:pt x="7479" y="17691"/>
                  </a:lnTo>
                  <a:lnTo>
                    <a:pt x="7481" y="17701"/>
                  </a:lnTo>
                  <a:lnTo>
                    <a:pt x="7474" y="17714"/>
                  </a:lnTo>
                  <a:lnTo>
                    <a:pt x="7460" y="17728"/>
                  </a:lnTo>
                  <a:lnTo>
                    <a:pt x="7445" y="17739"/>
                  </a:lnTo>
                  <a:lnTo>
                    <a:pt x="7435" y="17743"/>
                  </a:lnTo>
                  <a:lnTo>
                    <a:pt x="7408" y="17749"/>
                  </a:lnTo>
                  <a:lnTo>
                    <a:pt x="7399" y="17774"/>
                  </a:lnTo>
                  <a:lnTo>
                    <a:pt x="7396" y="17829"/>
                  </a:lnTo>
                  <a:lnTo>
                    <a:pt x="7378" y="17810"/>
                  </a:lnTo>
                  <a:lnTo>
                    <a:pt x="7348" y="17756"/>
                  </a:lnTo>
                  <a:lnTo>
                    <a:pt x="7325" y="17742"/>
                  </a:lnTo>
                  <a:lnTo>
                    <a:pt x="7311" y="17724"/>
                  </a:lnTo>
                  <a:lnTo>
                    <a:pt x="7295" y="17693"/>
                  </a:lnTo>
                  <a:lnTo>
                    <a:pt x="7276" y="17674"/>
                  </a:lnTo>
                  <a:lnTo>
                    <a:pt x="7252" y="17695"/>
                  </a:lnTo>
                  <a:lnTo>
                    <a:pt x="7251" y="17717"/>
                  </a:lnTo>
                  <a:lnTo>
                    <a:pt x="7283" y="17819"/>
                  </a:lnTo>
                  <a:lnTo>
                    <a:pt x="7310" y="17860"/>
                  </a:lnTo>
                  <a:lnTo>
                    <a:pt x="7366" y="17913"/>
                  </a:lnTo>
                  <a:lnTo>
                    <a:pt x="7384" y="17920"/>
                  </a:lnTo>
                  <a:lnTo>
                    <a:pt x="7396" y="17929"/>
                  </a:lnTo>
                  <a:lnTo>
                    <a:pt x="7403" y="17959"/>
                  </a:lnTo>
                  <a:lnTo>
                    <a:pt x="7410" y="17968"/>
                  </a:lnTo>
                  <a:lnTo>
                    <a:pt x="7436" y="17979"/>
                  </a:lnTo>
                  <a:lnTo>
                    <a:pt x="7459" y="18001"/>
                  </a:lnTo>
                  <a:lnTo>
                    <a:pt x="7500" y="18067"/>
                  </a:lnTo>
                  <a:lnTo>
                    <a:pt x="7500" y="18078"/>
                  </a:lnTo>
                  <a:lnTo>
                    <a:pt x="7488" y="18110"/>
                  </a:lnTo>
                  <a:lnTo>
                    <a:pt x="7487" y="18125"/>
                  </a:lnTo>
                  <a:lnTo>
                    <a:pt x="7492" y="18137"/>
                  </a:lnTo>
                  <a:lnTo>
                    <a:pt x="7535" y="18157"/>
                  </a:lnTo>
                  <a:lnTo>
                    <a:pt x="7586" y="18196"/>
                  </a:lnTo>
                  <a:lnTo>
                    <a:pt x="7618" y="18209"/>
                  </a:lnTo>
                  <a:lnTo>
                    <a:pt x="7689" y="18213"/>
                  </a:lnTo>
                  <a:lnTo>
                    <a:pt x="7727" y="18221"/>
                  </a:lnTo>
                  <a:lnTo>
                    <a:pt x="7742" y="18257"/>
                  </a:lnTo>
                  <a:lnTo>
                    <a:pt x="7766" y="18272"/>
                  </a:lnTo>
                  <a:lnTo>
                    <a:pt x="7791" y="18269"/>
                  </a:lnTo>
                  <a:lnTo>
                    <a:pt x="7798" y="18236"/>
                  </a:lnTo>
                  <a:lnTo>
                    <a:pt x="7835" y="18233"/>
                  </a:lnTo>
                  <a:lnTo>
                    <a:pt x="7942" y="18256"/>
                  </a:lnTo>
                  <a:lnTo>
                    <a:pt x="7975" y="18257"/>
                  </a:lnTo>
                  <a:lnTo>
                    <a:pt x="8046" y="18251"/>
                  </a:lnTo>
                  <a:lnTo>
                    <a:pt x="8081" y="18243"/>
                  </a:lnTo>
                  <a:lnTo>
                    <a:pt x="8080" y="18222"/>
                  </a:lnTo>
                  <a:lnTo>
                    <a:pt x="8091" y="18212"/>
                  </a:lnTo>
                  <a:lnTo>
                    <a:pt x="8111" y="18209"/>
                  </a:lnTo>
                  <a:lnTo>
                    <a:pt x="8132" y="18211"/>
                  </a:lnTo>
                  <a:lnTo>
                    <a:pt x="8149" y="18207"/>
                  </a:lnTo>
                  <a:lnTo>
                    <a:pt x="8150" y="18190"/>
                  </a:lnTo>
                  <a:lnTo>
                    <a:pt x="8143" y="18172"/>
                  </a:lnTo>
                  <a:lnTo>
                    <a:pt x="8132" y="18161"/>
                  </a:lnTo>
                  <a:lnTo>
                    <a:pt x="8205" y="18103"/>
                  </a:lnTo>
                  <a:lnTo>
                    <a:pt x="8221" y="18095"/>
                  </a:lnTo>
                  <a:lnTo>
                    <a:pt x="8237" y="18106"/>
                  </a:lnTo>
                  <a:lnTo>
                    <a:pt x="8232" y="18123"/>
                  </a:lnTo>
                  <a:lnTo>
                    <a:pt x="8215" y="18141"/>
                  </a:lnTo>
                  <a:lnTo>
                    <a:pt x="8196" y="18153"/>
                  </a:lnTo>
                  <a:lnTo>
                    <a:pt x="8200" y="18161"/>
                  </a:lnTo>
                  <a:lnTo>
                    <a:pt x="8210" y="18178"/>
                  </a:lnTo>
                  <a:lnTo>
                    <a:pt x="8211" y="18186"/>
                  </a:lnTo>
                  <a:lnTo>
                    <a:pt x="8209" y="18199"/>
                  </a:lnTo>
                  <a:lnTo>
                    <a:pt x="8204" y="18203"/>
                  </a:lnTo>
                  <a:lnTo>
                    <a:pt x="8200" y="18207"/>
                  </a:lnTo>
                  <a:lnTo>
                    <a:pt x="8196" y="18215"/>
                  </a:lnTo>
                  <a:lnTo>
                    <a:pt x="8188" y="18246"/>
                  </a:lnTo>
                  <a:lnTo>
                    <a:pt x="8192" y="18260"/>
                  </a:lnTo>
                  <a:lnTo>
                    <a:pt x="8210" y="18270"/>
                  </a:lnTo>
                  <a:lnTo>
                    <a:pt x="8221" y="18271"/>
                  </a:lnTo>
                  <a:lnTo>
                    <a:pt x="8227" y="18270"/>
                  </a:lnTo>
                  <a:lnTo>
                    <a:pt x="8233" y="18267"/>
                  </a:lnTo>
                  <a:lnTo>
                    <a:pt x="8242" y="18265"/>
                  </a:lnTo>
                  <a:lnTo>
                    <a:pt x="8246" y="18264"/>
                  </a:lnTo>
                  <a:lnTo>
                    <a:pt x="8288" y="18254"/>
                  </a:lnTo>
                  <a:lnTo>
                    <a:pt x="8306" y="18243"/>
                  </a:lnTo>
                  <a:lnTo>
                    <a:pt x="8338" y="18215"/>
                  </a:lnTo>
                  <a:lnTo>
                    <a:pt x="8353" y="18206"/>
                  </a:lnTo>
                  <a:lnTo>
                    <a:pt x="8344" y="18179"/>
                  </a:lnTo>
                  <a:lnTo>
                    <a:pt x="8308" y="18144"/>
                  </a:lnTo>
                  <a:lnTo>
                    <a:pt x="8295" y="18120"/>
                  </a:lnTo>
                  <a:lnTo>
                    <a:pt x="8292" y="18096"/>
                  </a:lnTo>
                  <a:lnTo>
                    <a:pt x="8296" y="18068"/>
                  </a:lnTo>
                  <a:lnTo>
                    <a:pt x="8305" y="18038"/>
                  </a:lnTo>
                  <a:lnTo>
                    <a:pt x="8319" y="18011"/>
                  </a:lnTo>
                  <a:lnTo>
                    <a:pt x="8340" y="17989"/>
                  </a:lnTo>
                  <a:lnTo>
                    <a:pt x="8363" y="17978"/>
                  </a:lnTo>
                  <a:lnTo>
                    <a:pt x="8536" y="17963"/>
                  </a:lnTo>
                  <a:lnTo>
                    <a:pt x="8599" y="17944"/>
                  </a:lnTo>
                  <a:lnTo>
                    <a:pt x="8634" y="17929"/>
                  </a:lnTo>
                  <a:lnTo>
                    <a:pt x="8652" y="17913"/>
                  </a:lnTo>
                  <a:lnTo>
                    <a:pt x="8648" y="17905"/>
                  </a:lnTo>
                  <a:lnTo>
                    <a:pt x="8621" y="17888"/>
                  </a:lnTo>
                  <a:lnTo>
                    <a:pt x="8613" y="17879"/>
                  </a:lnTo>
                  <a:lnTo>
                    <a:pt x="8611" y="17869"/>
                  </a:lnTo>
                  <a:lnTo>
                    <a:pt x="8610" y="17850"/>
                  </a:lnTo>
                  <a:lnTo>
                    <a:pt x="8607" y="17842"/>
                  </a:lnTo>
                  <a:lnTo>
                    <a:pt x="8588" y="17824"/>
                  </a:lnTo>
                  <a:lnTo>
                    <a:pt x="8537" y="17797"/>
                  </a:lnTo>
                  <a:lnTo>
                    <a:pt x="8515" y="17781"/>
                  </a:lnTo>
                  <a:lnTo>
                    <a:pt x="8504" y="17765"/>
                  </a:lnTo>
                  <a:lnTo>
                    <a:pt x="8494" y="17745"/>
                  </a:lnTo>
                  <a:lnTo>
                    <a:pt x="8486" y="17724"/>
                  </a:lnTo>
                  <a:lnTo>
                    <a:pt x="8484" y="17702"/>
                  </a:lnTo>
                  <a:lnTo>
                    <a:pt x="8511" y="17716"/>
                  </a:lnTo>
                  <a:lnTo>
                    <a:pt x="8550" y="17760"/>
                  </a:lnTo>
                  <a:lnTo>
                    <a:pt x="8599" y="17784"/>
                  </a:lnTo>
                  <a:lnTo>
                    <a:pt x="8663" y="17832"/>
                  </a:lnTo>
                  <a:lnTo>
                    <a:pt x="8675" y="17848"/>
                  </a:lnTo>
                  <a:lnTo>
                    <a:pt x="8698" y="17910"/>
                  </a:lnTo>
                  <a:lnTo>
                    <a:pt x="8721" y="17927"/>
                  </a:lnTo>
                  <a:lnTo>
                    <a:pt x="8717" y="17941"/>
                  </a:lnTo>
                  <a:lnTo>
                    <a:pt x="8679" y="17965"/>
                  </a:lnTo>
                  <a:lnTo>
                    <a:pt x="8609" y="17999"/>
                  </a:lnTo>
                  <a:lnTo>
                    <a:pt x="8591" y="17999"/>
                  </a:lnTo>
                  <a:lnTo>
                    <a:pt x="8527" y="17992"/>
                  </a:lnTo>
                  <a:lnTo>
                    <a:pt x="8508" y="17993"/>
                  </a:lnTo>
                  <a:lnTo>
                    <a:pt x="8475" y="18007"/>
                  </a:lnTo>
                  <a:lnTo>
                    <a:pt x="8415" y="18010"/>
                  </a:lnTo>
                  <a:lnTo>
                    <a:pt x="8378" y="18029"/>
                  </a:lnTo>
                  <a:lnTo>
                    <a:pt x="8357" y="18059"/>
                  </a:lnTo>
                  <a:lnTo>
                    <a:pt x="8359" y="18093"/>
                  </a:lnTo>
                  <a:lnTo>
                    <a:pt x="8377" y="18109"/>
                  </a:lnTo>
                  <a:lnTo>
                    <a:pt x="8400" y="18122"/>
                  </a:lnTo>
                  <a:lnTo>
                    <a:pt x="8416" y="18140"/>
                  </a:lnTo>
                  <a:lnTo>
                    <a:pt x="8412" y="18170"/>
                  </a:lnTo>
                  <a:lnTo>
                    <a:pt x="8391" y="18220"/>
                  </a:lnTo>
                  <a:lnTo>
                    <a:pt x="8377" y="18245"/>
                  </a:lnTo>
                  <a:lnTo>
                    <a:pt x="8353" y="18268"/>
                  </a:lnTo>
                  <a:lnTo>
                    <a:pt x="8289" y="18299"/>
                  </a:lnTo>
                  <a:lnTo>
                    <a:pt x="8263" y="18318"/>
                  </a:lnTo>
                  <a:lnTo>
                    <a:pt x="8257" y="18346"/>
                  </a:lnTo>
                  <a:lnTo>
                    <a:pt x="8265" y="18360"/>
                  </a:lnTo>
                  <a:lnTo>
                    <a:pt x="8300" y="18392"/>
                  </a:lnTo>
                  <a:lnTo>
                    <a:pt x="8343" y="18486"/>
                  </a:lnTo>
                  <a:lnTo>
                    <a:pt x="8348" y="18511"/>
                  </a:lnTo>
                  <a:lnTo>
                    <a:pt x="8340" y="18540"/>
                  </a:lnTo>
                  <a:lnTo>
                    <a:pt x="8356" y="18548"/>
                  </a:lnTo>
                  <a:lnTo>
                    <a:pt x="8540" y="18567"/>
                  </a:lnTo>
                  <a:lnTo>
                    <a:pt x="8750" y="18535"/>
                  </a:lnTo>
                  <a:lnTo>
                    <a:pt x="8707" y="18572"/>
                  </a:lnTo>
                  <a:lnTo>
                    <a:pt x="8639" y="18590"/>
                  </a:lnTo>
                  <a:lnTo>
                    <a:pt x="8565" y="18595"/>
                  </a:lnTo>
                  <a:lnTo>
                    <a:pt x="8486" y="18588"/>
                  </a:lnTo>
                  <a:lnTo>
                    <a:pt x="8471" y="18593"/>
                  </a:lnTo>
                  <a:lnTo>
                    <a:pt x="8457" y="18601"/>
                  </a:lnTo>
                  <a:lnTo>
                    <a:pt x="8440" y="18607"/>
                  </a:lnTo>
                  <a:lnTo>
                    <a:pt x="8393" y="18603"/>
                  </a:lnTo>
                  <a:lnTo>
                    <a:pt x="8379" y="18604"/>
                  </a:lnTo>
                  <a:lnTo>
                    <a:pt x="8351" y="18623"/>
                  </a:lnTo>
                  <a:lnTo>
                    <a:pt x="8340" y="18648"/>
                  </a:lnTo>
                  <a:lnTo>
                    <a:pt x="8338" y="18676"/>
                  </a:lnTo>
                  <a:lnTo>
                    <a:pt x="8342" y="18701"/>
                  </a:lnTo>
                  <a:lnTo>
                    <a:pt x="8323" y="18717"/>
                  </a:lnTo>
                  <a:lnTo>
                    <a:pt x="8303" y="18735"/>
                  </a:lnTo>
                  <a:lnTo>
                    <a:pt x="8285" y="18743"/>
                  </a:lnTo>
                  <a:lnTo>
                    <a:pt x="8267" y="18727"/>
                  </a:lnTo>
                  <a:lnTo>
                    <a:pt x="8263" y="18703"/>
                  </a:lnTo>
                  <a:lnTo>
                    <a:pt x="8269" y="18647"/>
                  </a:lnTo>
                  <a:lnTo>
                    <a:pt x="8267" y="18624"/>
                  </a:lnTo>
                  <a:lnTo>
                    <a:pt x="8278" y="18606"/>
                  </a:lnTo>
                  <a:lnTo>
                    <a:pt x="8294" y="18551"/>
                  </a:lnTo>
                  <a:lnTo>
                    <a:pt x="8289" y="18543"/>
                  </a:lnTo>
                  <a:lnTo>
                    <a:pt x="8273" y="18489"/>
                  </a:lnTo>
                  <a:lnTo>
                    <a:pt x="8234" y="18415"/>
                  </a:lnTo>
                  <a:lnTo>
                    <a:pt x="8231" y="18399"/>
                  </a:lnTo>
                  <a:lnTo>
                    <a:pt x="8232" y="18384"/>
                  </a:lnTo>
                  <a:lnTo>
                    <a:pt x="8228" y="18371"/>
                  </a:lnTo>
                  <a:lnTo>
                    <a:pt x="8209" y="18362"/>
                  </a:lnTo>
                  <a:lnTo>
                    <a:pt x="8160" y="18355"/>
                  </a:lnTo>
                  <a:lnTo>
                    <a:pt x="8135" y="18356"/>
                  </a:lnTo>
                  <a:lnTo>
                    <a:pt x="8111" y="18364"/>
                  </a:lnTo>
                  <a:lnTo>
                    <a:pt x="8090" y="18378"/>
                  </a:lnTo>
                  <a:lnTo>
                    <a:pt x="8050" y="18414"/>
                  </a:lnTo>
                  <a:lnTo>
                    <a:pt x="8037" y="18420"/>
                  </a:lnTo>
                  <a:lnTo>
                    <a:pt x="8015" y="18426"/>
                  </a:lnTo>
                  <a:lnTo>
                    <a:pt x="7998" y="18447"/>
                  </a:lnTo>
                  <a:lnTo>
                    <a:pt x="7988" y="18473"/>
                  </a:lnTo>
                  <a:lnTo>
                    <a:pt x="7986" y="18492"/>
                  </a:lnTo>
                  <a:lnTo>
                    <a:pt x="7991" y="18505"/>
                  </a:lnTo>
                  <a:lnTo>
                    <a:pt x="8009" y="18527"/>
                  </a:lnTo>
                  <a:lnTo>
                    <a:pt x="8013" y="18540"/>
                  </a:lnTo>
                  <a:lnTo>
                    <a:pt x="8023" y="18622"/>
                  </a:lnTo>
                  <a:lnTo>
                    <a:pt x="8033" y="18653"/>
                  </a:lnTo>
                  <a:lnTo>
                    <a:pt x="8042" y="18670"/>
                  </a:lnTo>
                  <a:lnTo>
                    <a:pt x="8051" y="18676"/>
                  </a:lnTo>
                  <a:lnTo>
                    <a:pt x="8063" y="18680"/>
                  </a:lnTo>
                  <a:lnTo>
                    <a:pt x="8082" y="18689"/>
                  </a:lnTo>
                  <a:lnTo>
                    <a:pt x="8092" y="18701"/>
                  </a:lnTo>
                  <a:lnTo>
                    <a:pt x="8095" y="18712"/>
                  </a:lnTo>
                  <a:lnTo>
                    <a:pt x="8096" y="18722"/>
                  </a:lnTo>
                  <a:lnTo>
                    <a:pt x="8100" y="18735"/>
                  </a:lnTo>
                  <a:lnTo>
                    <a:pt x="8118" y="18752"/>
                  </a:lnTo>
                  <a:lnTo>
                    <a:pt x="8143" y="18763"/>
                  </a:lnTo>
                  <a:lnTo>
                    <a:pt x="8221" y="18783"/>
                  </a:lnTo>
                  <a:lnTo>
                    <a:pt x="8252" y="18797"/>
                  </a:lnTo>
                  <a:lnTo>
                    <a:pt x="8509" y="18963"/>
                  </a:lnTo>
                  <a:lnTo>
                    <a:pt x="8537" y="18971"/>
                  </a:lnTo>
                  <a:lnTo>
                    <a:pt x="8563" y="18971"/>
                  </a:lnTo>
                  <a:lnTo>
                    <a:pt x="8590" y="18964"/>
                  </a:lnTo>
                  <a:lnTo>
                    <a:pt x="8624" y="18949"/>
                  </a:lnTo>
                  <a:lnTo>
                    <a:pt x="8650" y="18924"/>
                  </a:lnTo>
                  <a:lnTo>
                    <a:pt x="8651" y="18866"/>
                  </a:lnTo>
                  <a:lnTo>
                    <a:pt x="8672" y="18839"/>
                  </a:lnTo>
                  <a:lnTo>
                    <a:pt x="8657" y="18818"/>
                  </a:lnTo>
                  <a:lnTo>
                    <a:pt x="8682" y="18809"/>
                  </a:lnTo>
                  <a:lnTo>
                    <a:pt x="8749" y="18798"/>
                  </a:lnTo>
                  <a:lnTo>
                    <a:pt x="8766" y="18793"/>
                  </a:lnTo>
                  <a:lnTo>
                    <a:pt x="8812" y="18785"/>
                  </a:lnTo>
                  <a:lnTo>
                    <a:pt x="8823" y="18781"/>
                  </a:lnTo>
                  <a:lnTo>
                    <a:pt x="8837" y="18774"/>
                  </a:lnTo>
                  <a:lnTo>
                    <a:pt x="8859" y="18778"/>
                  </a:lnTo>
                  <a:lnTo>
                    <a:pt x="8891" y="18790"/>
                  </a:lnTo>
                  <a:lnTo>
                    <a:pt x="8903" y="18785"/>
                  </a:lnTo>
                  <a:lnTo>
                    <a:pt x="8932" y="18766"/>
                  </a:lnTo>
                  <a:lnTo>
                    <a:pt x="8946" y="18761"/>
                  </a:lnTo>
                  <a:lnTo>
                    <a:pt x="8963" y="18763"/>
                  </a:lnTo>
                  <a:lnTo>
                    <a:pt x="9001" y="18773"/>
                  </a:lnTo>
                  <a:lnTo>
                    <a:pt x="9036" y="18764"/>
                  </a:lnTo>
                  <a:lnTo>
                    <a:pt x="9051" y="18764"/>
                  </a:lnTo>
                  <a:lnTo>
                    <a:pt x="9065" y="18760"/>
                  </a:lnTo>
                  <a:lnTo>
                    <a:pt x="9079" y="18739"/>
                  </a:lnTo>
                  <a:lnTo>
                    <a:pt x="9086" y="18722"/>
                  </a:lnTo>
                  <a:lnTo>
                    <a:pt x="9094" y="18687"/>
                  </a:lnTo>
                  <a:lnTo>
                    <a:pt x="9107" y="18677"/>
                  </a:lnTo>
                  <a:lnTo>
                    <a:pt x="9124" y="18667"/>
                  </a:lnTo>
                  <a:lnTo>
                    <a:pt x="9144" y="18659"/>
                  </a:lnTo>
                  <a:lnTo>
                    <a:pt x="9164" y="18659"/>
                  </a:lnTo>
                  <a:lnTo>
                    <a:pt x="9183" y="18656"/>
                  </a:lnTo>
                  <a:lnTo>
                    <a:pt x="9210" y="18647"/>
                  </a:lnTo>
                  <a:lnTo>
                    <a:pt x="9242" y="18633"/>
                  </a:lnTo>
                  <a:lnTo>
                    <a:pt x="9257" y="18654"/>
                  </a:lnTo>
                  <a:lnTo>
                    <a:pt x="9223" y="18675"/>
                  </a:lnTo>
                  <a:lnTo>
                    <a:pt x="9149" y="18698"/>
                  </a:lnTo>
                  <a:lnTo>
                    <a:pt x="9150" y="18719"/>
                  </a:lnTo>
                  <a:lnTo>
                    <a:pt x="9137" y="18738"/>
                  </a:lnTo>
                  <a:lnTo>
                    <a:pt x="9118" y="18752"/>
                  </a:lnTo>
                  <a:lnTo>
                    <a:pt x="9100" y="18758"/>
                  </a:lnTo>
                  <a:lnTo>
                    <a:pt x="9095" y="18765"/>
                  </a:lnTo>
                  <a:lnTo>
                    <a:pt x="9097" y="18767"/>
                  </a:lnTo>
                  <a:lnTo>
                    <a:pt x="9101" y="18768"/>
                  </a:lnTo>
                  <a:lnTo>
                    <a:pt x="9105" y="18771"/>
                  </a:lnTo>
                  <a:lnTo>
                    <a:pt x="9087" y="18784"/>
                  </a:lnTo>
                  <a:lnTo>
                    <a:pt x="9048" y="18821"/>
                  </a:lnTo>
                  <a:lnTo>
                    <a:pt x="9012" y="18862"/>
                  </a:lnTo>
                  <a:lnTo>
                    <a:pt x="9002" y="18878"/>
                  </a:lnTo>
                  <a:lnTo>
                    <a:pt x="8972" y="18978"/>
                  </a:lnTo>
                  <a:lnTo>
                    <a:pt x="8961" y="18998"/>
                  </a:lnTo>
                  <a:lnTo>
                    <a:pt x="8945" y="19018"/>
                  </a:lnTo>
                  <a:lnTo>
                    <a:pt x="8920" y="19035"/>
                  </a:lnTo>
                  <a:lnTo>
                    <a:pt x="8873" y="19047"/>
                  </a:lnTo>
                  <a:lnTo>
                    <a:pt x="8851" y="19061"/>
                  </a:lnTo>
                  <a:lnTo>
                    <a:pt x="8861" y="19073"/>
                  </a:lnTo>
                  <a:lnTo>
                    <a:pt x="8862" y="19091"/>
                  </a:lnTo>
                  <a:lnTo>
                    <a:pt x="8861" y="19116"/>
                  </a:lnTo>
                  <a:lnTo>
                    <a:pt x="8923" y="19116"/>
                  </a:lnTo>
                  <a:lnTo>
                    <a:pt x="8945" y="19121"/>
                  </a:lnTo>
                  <a:lnTo>
                    <a:pt x="9183" y="19222"/>
                  </a:lnTo>
                  <a:lnTo>
                    <a:pt x="9308" y="19218"/>
                  </a:lnTo>
                  <a:lnTo>
                    <a:pt x="9435" y="19125"/>
                  </a:lnTo>
                  <a:lnTo>
                    <a:pt x="9448" y="19107"/>
                  </a:lnTo>
                  <a:lnTo>
                    <a:pt x="9465" y="19063"/>
                  </a:lnTo>
                  <a:lnTo>
                    <a:pt x="9476" y="19053"/>
                  </a:lnTo>
                  <a:lnTo>
                    <a:pt x="9488" y="19056"/>
                  </a:lnTo>
                  <a:lnTo>
                    <a:pt x="9497" y="19068"/>
                  </a:lnTo>
                  <a:lnTo>
                    <a:pt x="9497" y="19080"/>
                  </a:lnTo>
                  <a:lnTo>
                    <a:pt x="9482" y="19105"/>
                  </a:lnTo>
                  <a:lnTo>
                    <a:pt x="9465" y="19127"/>
                  </a:lnTo>
                  <a:lnTo>
                    <a:pt x="9376" y="19219"/>
                  </a:lnTo>
                  <a:lnTo>
                    <a:pt x="9313" y="19258"/>
                  </a:lnTo>
                  <a:lnTo>
                    <a:pt x="9248" y="19272"/>
                  </a:lnTo>
                  <a:lnTo>
                    <a:pt x="9189" y="19252"/>
                  </a:lnTo>
                  <a:lnTo>
                    <a:pt x="9173" y="19240"/>
                  </a:lnTo>
                  <a:lnTo>
                    <a:pt x="9150" y="19232"/>
                  </a:lnTo>
                  <a:lnTo>
                    <a:pt x="9126" y="19230"/>
                  </a:lnTo>
                  <a:lnTo>
                    <a:pt x="9106" y="19236"/>
                  </a:lnTo>
                  <a:lnTo>
                    <a:pt x="9101" y="19225"/>
                  </a:lnTo>
                  <a:lnTo>
                    <a:pt x="9075" y="19228"/>
                  </a:lnTo>
                  <a:lnTo>
                    <a:pt x="9050" y="19223"/>
                  </a:lnTo>
                  <a:lnTo>
                    <a:pt x="9034" y="19212"/>
                  </a:lnTo>
                  <a:lnTo>
                    <a:pt x="9033" y="19195"/>
                  </a:lnTo>
                  <a:lnTo>
                    <a:pt x="9023" y="19187"/>
                  </a:lnTo>
                  <a:lnTo>
                    <a:pt x="9000" y="19184"/>
                  </a:lnTo>
                  <a:lnTo>
                    <a:pt x="8985" y="19193"/>
                  </a:lnTo>
                  <a:lnTo>
                    <a:pt x="8998" y="19226"/>
                  </a:lnTo>
                  <a:lnTo>
                    <a:pt x="8951" y="19222"/>
                  </a:lnTo>
                  <a:lnTo>
                    <a:pt x="8894" y="19207"/>
                  </a:lnTo>
                  <a:lnTo>
                    <a:pt x="8852" y="19205"/>
                  </a:lnTo>
                  <a:lnTo>
                    <a:pt x="8851" y="19242"/>
                  </a:lnTo>
                  <a:lnTo>
                    <a:pt x="8876" y="19267"/>
                  </a:lnTo>
                  <a:lnTo>
                    <a:pt x="8916" y="19295"/>
                  </a:lnTo>
                  <a:lnTo>
                    <a:pt x="8949" y="19326"/>
                  </a:lnTo>
                  <a:lnTo>
                    <a:pt x="8949" y="19344"/>
                  </a:lnTo>
                  <a:lnTo>
                    <a:pt x="8929" y="19325"/>
                  </a:lnTo>
                  <a:lnTo>
                    <a:pt x="8901" y="19313"/>
                  </a:lnTo>
                  <a:lnTo>
                    <a:pt x="8873" y="19314"/>
                  </a:lnTo>
                  <a:lnTo>
                    <a:pt x="8853" y="19334"/>
                  </a:lnTo>
                  <a:lnTo>
                    <a:pt x="8832" y="19392"/>
                  </a:lnTo>
                  <a:lnTo>
                    <a:pt x="8808" y="19405"/>
                  </a:lnTo>
                  <a:lnTo>
                    <a:pt x="8804" y="19414"/>
                  </a:lnTo>
                  <a:lnTo>
                    <a:pt x="8855" y="19446"/>
                  </a:lnTo>
                  <a:lnTo>
                    <a:pt x="8916" y="19458"/>
                  </a:lnTo>
                  <a:lnTo>
                    <a:pt x="8982" y="19452"/>
                  </a:lnTo>
                  <a:lnTo>
                    <a:pt x="9052" y="19432"/>
                  </a:lnTo>
                  <a:lnTo>
                    <a:pt x="9016" y="19466"/>
                  </a:lnTo>
                  <a:lnTo>
                    <a:pt x="8975" y="19484"/>
                  </a:lnTo>
                  <a:lnTo>
                    <a:pt x="8880" y="19513"/>
                  </a:lnTo>
                  <a:lnTo>
                    <a:pt x="8853" y="19528"/>
                  </a:lnTo>
                  <a:lnTo>
                    <a:pt x="8854" y="19539"/>
                  </a:lnTo>
                  <a:lnTo>
                    <a:pt x="8868" y="19552"/>
                  </a:lnTo>
                  <a:lnTo>
                    <a:pt x="8882" y="19575"/>
                  </a:lnTo>
                  <a:lnTo>
                    <a:pt x="8885" y="19594"/>
                  </a:lnTo>
                  <a:lnTo>
                    <a:pt x="8883" y="19618"/>
                  </a:lnTo>
                  <a:lnTo>
                    <a:pt x="8880" y="19636"/>
                  </a:lnTo>
                  <a:lnTo>
                    <a:pt x="8957" y="19651"/>
                  </a:lnTo>
                  <a:lnTo>
                    <a:pt x="8962" y="19649"/>
                  </a:lnTo>
                  <a:lnTo>
                    <a:pt x="8960" y="19615"/>
                  </a:lnTo>
                  <a:lnTo>
                    <a:pt x="8966" y="19589"/>
                  </a:lnTo>
                  <a:lnTo>
                    <a:pt x="8998" y="19572"/>
                  </a:lnTo>
                  <a:lnTo>
                    <a:pt x="9131" y="19549"/>
                  </a:lnTo>
                  <a:lnTo>
                    <a:pt x="9163" y="19550"/>
                  </a:lnTo>
                  <a:lnTo>
                    <a:pt x="9196" y="19554"/>
                  </a:lnTo>
                  <a:lnTo>
                    <a:pt x="9229" y="19563"/>
                  </a:lnTo>
                  <a:lnTo>
                    <a:pt x="9244" y="19575"/>
                  </a:lnTo>
                  <a:lnTo>
                    <a:pt x="9241" y="19590"/>
                  </a:lnTo>
                  <a:lnTo>
                    <a:pt x="9216" y="19608"/>
                  </a:lnTo>
                  <a:lnTo>
                    <a:pt x="9204" y="19634"/>
                  </a:lnTo>
                  <a:lnTo>
                    <a:pt x="9223" y="19666"/>
                  </a:lnTo>
                  <a:lnTo>
                    <a:pt x="9258" y="19688"/>
                  </a:lnTo>
                  <a:lnTo>
                    <a:pt x="9287" y="19689"/>
                  </a:lnTo>
                  <a:lnTo>
                    <a:pt x="9321" y="19685"/>
                  </a:lnTo>
                  <a:lnTo>
                    <a:pt x="9342" y="19713"/>
                  </a:lnTo>
                  <a:lnTo>
                    <a:pt x="9345" y="19727"/>
                  </a:lnTo>
                  <a:lnTo>
                    <a:pt x="9482" y="19753"/>
                  </a:lnTo>
                  <a:lnTo>
                    <a:pt x="9785" y="19811"/>
                  </a:lnTo>
                  <a:lnTo>
                    <a:pt x="10089" y="19868"/>
                  </a:lnTo>
                  <a:lnTo>
                    <a:pt x="10393" y="19925"/>
                  </a:lnTo>
                  <a:lnTo>
                    <a:pt x="10697" y="19981"/>
                  </a:lnTo>
                  <a:lnTo>
                    <a:pt x="11002" y="20037"/>
                  </a:lnTo>
                  <a:lnTo>
                    <a:pt x="11307" y="20092"/>
                  </a:lnTo>
                  <a:lnTo>
                    <a:pt x="11612" y="20146"/>
                  </a:lnTo>
                  <a:lnTo>
                    <a:pt x="11918" y="20200"/>
                  </a:lnTo>
                  <a:lnTo>
                    <a:pt x="12224" y="20254"/>
                  </a:lnTo>
                  <a:lnTo>
                    <a:pt x="12530" y="20307"/>
                  </a:lnTo>
                  <a:lnTo>
                    <a:pt x="12836" y="20359"/>
                  </a:lnTo>
                  <a:lnTo>
                    <a:pt x="13143" y="20411"/>
                  </a:lnTo>
                  <a:lnTo>
                    <a:pt x="13450" y="20462"/>
                  </a:lnTo>
                  <a:lnTo>
                    <a:pt x="13757" y="20513"/>
                  </a:lnTo>
                  <a:lnTo>
                    <a:pt x="14065" y="20563"/>
                  </a:lnTo>
                  <a:lnTo>
                    <a:pt x="14373" y="20612"/>
                  </a:lnTo>
                  <a:lnTo>
                    <a:pt x="14681" y="20661"/>
                  </a:lnTo>
                  <a:lnTo>
                    <a:pt x="14989" y="20710"/>
                  </a:lnTo>
                  <a:lnTo>
                    <a:pt x="15298" y="20758"/>
                  </a:lnTo>
                  <a:lnTo>
                    <a:pt x="15607" y="20805"/>
                  </a:lnTo>
                  <a:lnTo>
                    <a:pt x="15916" y="20852"/>
                  </a:lnTo>
                  <a:lnTo>
                    <a:pt x="16225" y="20898"/>
                  </a:lnTo>
                  <a:lnTo>
                    <a:pt x="16535" y="20944"/>
                  </a:lnTo>
                  <a:lnTo>
                    <a:pt x="16845" y="20989"/>
                  </a:lnTo>
                  <a:lnTo>
                    <a:pt x="17155" y="21033"/>
                  </a:lnTo>
                  <a:lnTo>
                    <a:pt x="17325" y="21057"/>
                  </a:lnTo>
                  <a:lnTo>
                    <a:pt x="17466" y="21077"/>
                  </a:lnTo>
                  <a:lnTo>
                    <a:pt x="17775" y="21121"/>
                  </a:lnTo>
                  <a:lnTo>
                    <a:pt x="18086" y="21163"/>
                  </a:lnTo>
                  <a:lnTo>
                    <a:pt x="18398" y="21206"/>
                  </a:lnTo>
                  <a:lnTo>
                    <a:pt x="18709" y="21247"/>
                  </a:lnTo>
                  <a:lnTo>
                    <a:pt x="18726" y="21249"/>
                  </a:lnTo>
                  <a:lnTo>
                    <a:pt x="19021" y="21288"/>
                  </a:lnTo>
                  <a:lnTo>
                    <a:pt x="19332" y="21329"/>
                  </a:lnTo>
                  <a:lnTo>
                    <a:pt x="19644" y="21369"/>
                  </a:lnTo>
                  <a:lnTo>
                    <a:pt x="19957" y="21408"/>
                  </a:lnTo>
                  <a:lnTo>
                    <a:pt x="20269" y="21447"/>
                  </a:lnTo>
                  <a:lnTo>
                    <a:pt x="20581" y="21486"/>
                  </a:lnTo>
                  <a:lnTo>
                    <a:pt x="20894" y="21523"/>
                  </a:lnTo>
                  <a:lnTo>
                    <a:pt x="21207" y="21560"/>
                  </a:lnTo>
                  <a:lnTo>
                    <a:pt x="21520" y="21597"/>
                  </a:lnTo>
                  <a:lnTo>
                    <a:pt x="21546" y="21600"/>
                  </a:lnTo>
                  <a:lnTo>
                    <a:pt x="21554" y="21590"/>
                  </a:lnTo>
                  <a:lnTo>
                    <a:pt x="21569" y="21580"/>
                  </a:lnTo>
                  <a:lnTo>
                    <a:pt x="21584" y="21572"/>
                  </a:lnTo>
                  <a:lnTo>
                    <a:pt x="21595" y="21562"/>
                  </a:lnTo>
                  <a:lnTo>
                    <a:pt x="21600" y="21546"/>
                  </a:lnTo>
                  <a:cubicBezTo>
                    <a:pt x="21600" y="21546"/>
                    <a:pt x="21590" y="21524"/>
                    <a:pt x="21590" y="21524"/>
                  </a:cubicBezTo>
                  <a:close/>
                  <a:moveTo>
                    <a:pt x="4150" y="9652"/>
                  </a:moveTo>
                  <a:lnTo>
                    <a:pt x="4194" y="9645"/>
                  </a:lnTo>
                  <a:lnTo>
                    <a:pt x="4274" y="9620"/>
                  </a:lnTo>
                  <a:lnTo>
                    <a:pt x="4336" y="9615"/>
                  </a:lnTo>
                  <a:lnTo>
                    <a:pt x="4356" y="9610"/>
                  </a:lnTo>
                  <a:lnTo>
                    <a:pt x="4380" y="9598"/>
                  </a:lnTo>
                  <a:lnTo>
                    <a:pt x="4461" y="9547"/>
                  </a:lnTo>
                  <a:lnTo>
                    <a:pt x="4483" y="9538"/>
                  </a:lnTo>
                  <a:lnTo>
                    <a:pt x="4525" y="9525"/>
                  </a:lnTo>
                  <a:lnTo>
                    <a:pt x="4548" y="9517"/>
                  </a:lnTo>
                  <a:lnTo>
                    <a:pt x="4592" y="9491"/>
                  </a:lnTo>
                  <a:lnTo>
                    <a:pt x="4620" y="9465"/>
                  </a:lnTo>
                  <a:lnTo>
                    <a:pt x="4637" y="9435"/>
                  </a:lnTo>
                  <a:lnTo>
                    <a:pt x="4644" y="9397"/>
                  </a:lnTo>
                  <a:lnTo>
                    <a:pt x="4640" y="9372"/>
                  </a:lnTo>
                  <a:lnTo>
                    <a:pt x="4606" y="9379"/>
                  </a:lnTo>
                  <a:lnTo>
                    <a:pt x="4500" y="9431"/>
                  </a:lnTo>
                  <a:lnTo>
                    <a:pt x="4199" y="9536"/>
                  </a:lnTo>
                  <a:lnTo>
                    <a:pt x="4135" y="9550"/>
                  </a:lnTo>
                  <a:lnTo>
                    <a:pt x="4130" y="9565"/>
                  </a:lnTo>
                  <a:lnTo>
                    <a:pt x="4128" y="9587"/>
                  </a:lnTo>
                  <a:lnTo>
                    <a:pt x="4128" y="9605"/>
                  </a:lnTo>
                  <a:lnTo>
                    <a:pt x="4131" y="9614"/>
                  </a:lnTo>
                  <a:lnTo>
                    <a:pt x="4137" y="9642"/>
                  </a:lnTo>
                  <a:lnTo>
                    <a:pt x="4136" y="9651"/>
                  </a:lnTo>
                  <a:cubicBezTo>
                    <a:pt x="4136" y="9651"/>
                    <a:pt x="4150" y="9652"/>
                    <a:pt x="4150" y="9652"/>
                  </a:cubicBezTo>
                  <a:close/>
                  <a:moveTo>
                    <a:pt x="4712" y="11747"/>
                  </a:moveTo>
                  <a:lnTo>
                    <a:pt x="4713" y="11725"/>
                  </a:lnTo>
                  <a:lnTo>
                    <a:pt x="4674" y="11733"/>
                  </a:lnTo>
                  <a:lnTo>
                    <a:pt x="4621" y="11756"/>
                  </a:lnTo>
                  <a:lnTo>
                    <a:pt x="4585" y="11778"/>
                  </a:lnTo>
                  <a:lnTo>
                    <a:pt x="4552" y="11826"/>
                  </a:lnTo>
                  <a:lnTo>
                    <a:pt x="4458" y="11869"/>
                  </a:lnTo>
                  <a:lnTo>
                    <a:pt x="4376" y="11919"/>
                  </a:lnTo>
                  <a:lnTo>
                    <a:pt x="4373" y="11986"/>
                  </a:lnTo>
                  <a:lnTo>
                    <a:pt x="4390" y="11992"/>
                  </a:lnTo>
                  <a:lnTo>
                    <a:pt x="4437" y="11982"/>
                  </a:lnTo>
                  <a:lnTo>
                    <a:pt x="4458" y="11981"/>
                  </a:lnTo>
                  <a:lnTo>
                    <a:pt x="4519" y="11992"/>
                  </a:lnTo>
                  <a:lnTo>
                    <a:pt x="4537" y="12002"/>
                  </a:lnTo>
                  <a:lnTo>
                    <a:pt x="4572" y="12030"/>
                  </a:lnTo>
                  <a:lnTo>
                    <a:pt x="4593" y="12037"/>
                  </a:lnTo>
                  <a:lnTo>
                    <a:pt x="4611" y="12035"/>
                  </a:lnTo>
                  <a:lnTo>
                    <a:pt x="4629" y="12024"/>
                  </a:lnTo>
                  <a:lnTo>
                    <a:pt x="4639" y="12009"/>
                  </a:lnTo>
                  <a:lnTo>
                    <a:pt x="4638" y="11995"/>
                  </a:lnTo>
                  <a:lnTo>
                    <a:pt x="4666" y="11982"/>
                  </a:lnTo>
                  <a:lnTo>
                    <a:pt x="4682" y="11971"/>
                  </a:lnTo>
                  <a:lnTo>
                    <a:pt x="4691" y="11958"/>
                  </a:lnTo>
                  <a:lnTo>
                    <a:pt x="4696" y="11935"/>
                  </a:lnTo>
                  <a:lnTo>
                    <a:pt x="4683" y="11816"/>
                  </a:lnTo>
                  <a:lnTo>
                    <a:pt x="4689" y="11786"/>
                  </a:lnTo>
                  <a:cubicBezTo>
                    <a:pt x="4689" y="11786"/>
                    <a:pt x="4712" y="11747"/>
                    <a:pt x="4712" y="11747"/>
                  </a:cubicBezTo>
                  <a:close/>
                  <a:moveTo>
                    <a:pt x="4183" y="11995"/>
                  </a:moveTo>
                  <a:lnTo>
                    <a:pt x="4152" y="12015"/>
                  </a:lnTo>
                  <a:lnTo>
                    <a:pt x="4039" y="12054"/>
                  </a:lnTo>
                  <a:lnTo>
                    <a:pt x="4011" y="12077"/>
                  </a:lnTo>
                  <a:lnTo>
                    <a:pt x="3984" y="12107"/>
                  </a:lnTo>
                  <a:lnTo>
                    <a:pt x="3962" y="12140"/>
                  </a:lnTo>
                  <a:lnTo>
                    <a:pt x="3953" y="12171"/>
                  </a:lnTo>
                  <a:lnTo>
                    <a:pt x="3955" y="12184"/>
                  </a:lnTo>
                  <a:lnTo>
                    <a:pt x="3972" y="12206"/>
                  </a:lnTo>
                  <a:lnTo>
                    <a:pt x="3977" y="12215"/>
                  </a:lnTo>
                  <a:lnTo>
                    <a:pt x="3980" y="12231"/>
                  </a:lnTo>
                  <a:lnTo>
                    <a:pt x="3984" y="12242"/>
                  </a:lnTo>
                  <a:lnTo>
                    <a:pt x="3994" y="12243"/>
                  </a:lnTo>
                  <a:lnTo>
                    <a:pt x="4012" y="12229"/>
                  </a:lnTo>
                  <a:lnTo>
                    <a:pt x="4035" y="12242"/>
                  </a:lnTo>
                  <a:lnTo>
                    <a:pt x="4129" y="12268"/>
                  </a:lnTo>
                  <a:lnTo>
                    <a:pt x="4161" y="12268"/>
                  </a:lnTo>
                  <a:lnTo>
                    <a:pt x="4181" y="12249"/>
                  </a:lnTo>
                  <a:lnTo>
                    <a:pt x="4194" y="12184"/>
                  </a:lnTo>
                  <a:lnTo>
                    <a:pt x="4208" y="12152"/>
                  </a:lnTo>
                  <a:lnTo>
                    <a:pt x="4222" y="12135"/>
                  </a:lnTo>
                  <a:lnTo>
                    <a:pt x="4245" y="12111"/>
                  </a:lnTo>
                  <a:lnTo>
                    <a:pt x="4253" y="12099"/>
                  </a:lnTo>
                  <a:lnTo>
                    <a:pt x="4257" y="12083"/>
                  </a:lnTo>
                  <a:lnTo>
                    <a:pt x="4253" y="12063"/>
                  </a:lnTo>
                  <a:lnTo>
                    <a:pt x="4256" y="12047"/>
                  </a:lnTo>
                  <a:lnTo>
                    <a:pt x="4266" y="12030"/>
                  </a:lnTo>
                  <a:lnTo>
                    <a:pt x="4287" y="12008"/>
                  </a:lnTo>
                  <a:lnTo>
                    <a:pt x="4292" y="11992"/>
                  </a:lnTo>
                  <a:lnTo>
                    <a:pt x="4288" y="11974"/>
                  </a:lnTo>
                  <a:lnTo>
                    <a:pt x="4279" y="11959"/>
                  </a:lnTo>
                  <a:lnTo>
                    <a:pt x="4265" y="11947"/>
                  </a:lnTo>
                  <a:lnTo>
                    <a:pt x="4237" y="11930"/>
                  </a:lnTo>
                  <a:lnTo>
                    <a:pt x="4213" y="11922"/>
                  </a:lnTo>
                  <a:lnTo>
                    <a:pt x="4193" y="11922"/>
                  </a:lnTo>
                  <a:lnTo>
                    <a:pt x="4188" y="11938"/>
                  </a:lnTo>
                  <a:lnTo>
                    <a:pt x="4196" y="11965"/>
                  </a:lnTo>
                  <a:lnTo>
                    <a:pt x="4194" y="11979"/>
                  </a:lnTo>
                  <a:cubicBezTo>
                    <a:pt x="4194" y="11979"/>
                    <a:pt x="4183" y="11995"/>
                    <a:pt x="4183" y="11995"/>
                  </a:cubicBezTo>
                  <a:close/>
                  <a:moveTo>
                    <a:pt x="3626" y="10858"/>
                  </a:moveTo>
                  <a:lnTo>
                    <a:pt x="3612" y="10848"/>
                  </a:lnTo>
                  <a:lnTo>
                    <a:pt x="3551" y="10862"/>
                  </a:lnTo>
                  <a:lnTo>
                    <a:pt x="3523" y="10862"/>
                  </a:lnTo>
                  <a:lnTo>
                    <a:pt x="3500" y="10866"/>
                  </a:lnTo>
                  <a:lnTo>
                    <a:pt x="3475" y="10883"/>
                  </a:lnTo>
                  <a:lnTo>
                    <a:pt x="3429" y="10923"/>
                  </a:lnTo>
                  <a:lnTo>
                    <a:pt x="3488" y="10958"/>
                  </a:lnTo>
                  <a:lnTo>
                    <a:pt x="3500" y="10975"/>
                  </a:lnTo>
                  <a:lnTo>
                    <a:pt x="3498" y="11000"/>
                  </a:lnTo>
                  <a:lnTo>
                    <a:pt x="3483" y="11019"/>
                  </a:lnTo>
                  <a:lnTo>
                    <a:pt x="3463" y="11037"/>
                  </a:lnTo>
                  <a:lnTo>
                    <a:pt x="3444" y="11057"/>
                  </a:lnTo>
                  <a:lnTo>
                    <a:pt x="3431" y="11083"/>
                  </a:lnTo>
                  <a:lnTo>
                    <a:pt x="3436" y="11094"/>
                  </a:lnTo>
                  <a:lnTo>
                    <a:pt x="3476" y="11109"/>
                  </a:lnTo>
                  <a:lnTo>
                    <a:pt x="3539" y="11157"/>
                  </a:lnTo>
                  <a:lnTo>
                    <a:pt x="3534" y="11180"/>
                  </a:lnTo>
                  <a:lnTo>
                    <a:pt x="3498" y="11220"/>
                  </a:lnTo>
                  <a:lnTo>
                    <a:pt x="3492" y="11242"/>
                  </a:lnTo>
                  <a:lnTo>
                    <a:pt x="3504" y="11258"/>
                  </a:lnTo>
                  <a:lnTo>
                    <a:pt x="3526" y="11261"/>
                  </a:lnTo>
                  <a:lnTo>
                    <a:pt x="3572" y="11253"/>
                  </a:lnTo>
                  <a:lnTo>
                    <a:pt x="3624" y="11255"/>
                  </a:lnTo>
                  <a:lnTo>
                    <a:pt x="3682" y="11264"/>
                  </a:lnTo>
                  <a:lnTo>
                    <a:pt x="3729" y="11286"/>
                  </a:lnTo>
                  <a:lnTo>
                    <a:pt x="3748" y="11322"/>
                  </a:lnTo>
                  <a:lnTo>
                    <a:pt x="3733" y="11329"/>
                  </a:lnTo>
                  <a:lnTo>
                    <a:pt x="3697" y="11302"/>
                  </a:lnTo>
                  <a:lnTo>
                    <a:pt x="3625" y="11283"/>
                  </a:lnTo>
                  <a:lnTo>
                    <a:pt x="3549" y="11281"/>
                  </a:lnTo>
                  <a:lnTo>
                    <a:pt x="3498" y="11304"/>
                  </a:lnTo>
                  <a:lnTo>
                    <a:pt x="3490" y="11333"/>
                  </a:lnTo>
                  <a:lnTo>
                    <a:pt x="3508" y="11348"/>
                  </a:lnTo>
                  <a:lnTo>
                    <a:pt x="3564" y="11358"/>
                  </a:lnTo>
                  <a:lnTo>
                    <a:pt x="3593" y="11352"/>
                  </a:lnTo>
                  <a:lnTo>
                    <a:pt x="3624" y="11334"/>
                  </a:lnTo>
                  <a:lnTo>
                    <a:pt x="3652" y="11325"/>
                  </a:lnTo>
                  <a:lnTo>
                    <a:pt x="3674" y="11346"/>
                  </a:lnTo>
                  <a:lnTo>
                    <a:pt x="3641" y="11354"/>
                  </a:lnTo>
                  <a:lnTo>
                    <a:pt x="3630" y="11354"/>
                  </a:lnTo>
                  <a:lnTo>
                    <a:pt x="3623" y="11364"/>
                  </a:lnTo>
                  <a:lnTo>
                    <a:pt x="3645" y="11361"/>
                  </a:lnTo>
                  <a:lnTo>
                    <a:pt x="3660" y="11367"/>
                  </a:lnTo>
                  <a:lnTo>
                    <a:pt x="3683" y="11390"/>
                  </a:lnTo>
                  <a:lnTo>
                    <a:pt x="3649" y="11393"/>
                  </a:lnTo>
                  <a:lnTo>
                    <a:pt x="3632" y="11397"/>
                  </a:lnTo>
                  <a:lnTo>
                    <a:pt x="3614" y="11406"/>
                  </a:lnTo>
                  <a:lnTo>
                    <a:pt x="3640" y="11412"/>
                  </a:lnTo>
                  <a:lnTo>
                    <a:pt x="3659" y="11420"/>
                  </a:lnTo>
                  <a:lnTo>
                    <a:pt x="3666" y="11434"/>
                  </a:lnTo>
                  <a:lnTo>
                    <a:pt x="3657" y="11459"/>
                  </a:lnTo>
                  <a:lnTo>
                    <a:pt x="3637" y="11479"/>
                  </a:lnTo>
                  <a:lnTo>
                    <a:pt x="3585" y="11517"/>
                  </a:lnTo>
                  <a:lnTo>
                    <a:pt x="3575" y="11528"/>
                  </a:lnTo>
                  <a:lnTo>
                    <a:pt x="3590" y="11551"/>
                  </a:lnTo>
                  <a:lnTo>
                    <a:pt x="3618" y="11557"/>
                  </a:lnTo>
                  <a:lnTo>
                    <a:pt x="3646" y="11556"/>
                  </a:lnTo>
                  <a:lnTo>
                    <a:pt x="3660" y="11562"/>
                  </a:lnTo>
                  <a:lnTo>
                    <a:pt x="3652" y="11578"/>
                  </a:lnTo>
                  <a:lnTo>
                    <a:pt x="3632" y="11602"/>
                  </a:lnTo>
                  <a:lnTo>
                    <a:pt x="3596" y="11637"/>
                  </a:lnTo>
                  <a:lnTo>
                    <a:pt x="3600" y="11650"/>
                  </a:lnTo>
                  <a:lnTo>
                    <a:pt x="3601" y="11681"/>
                  </a:lnTo>
                  <a:lnTo>
                    <a:pt x="3607" y="11693"/>
                  </a:lnTo>
                  <a:lnTo>
                    <a:pt x="3650" y="11694"/>
                  </a:lnTo>
                  <a:lnTo>
                    <a:pt x="3652" y="11699"/>
                  </a:lnTo>
                  <a:lnTo>
                    <a:pt x="3646" y="11707"/>
                  </a:lnTo>
                  <a:lnTo>
                    <a:pt x="3638" y="11715"/>
                  </a:lnTo>
                  <a:lnTo>
                    <a:pt x="3636" y="11722"/>
                  </a:lnTo>
                  <a:lnTo>
                    <a:pt x="3660" y="11765"/>
                  </a:lnTo>
                  <a:lnTo>
                    <a:pt x="3669" y="11774"/>
                  </a:lnTo>
                  <a:lnTo>
                    <a:pt x="3690" y="11777"/>
                  </a:lnTo>
                  <a:lnTo>
                    <a:pt x="3712" y="11774"/>
                  </a:lnTo>
                  <a:lnTo>
                    <a:pt x="3730" y="11772"/>
                  </a:lnTo>
                  <a:lnTo>
                    <a:pt x="3742" y="11783"/>
                  </a:lnTo>
                  <a:lnTo>
                    <a:pt x="3718" y="11787"/>
                  </a:lnTo>
                  <a:lnTo>
                    <a:pt x="3712" y="11797"/>
                  </a:lnTo>
                  <a:lnTo>
                    <a:pt x="3742" y="11826"/>
                  </a:lnTo>
                  <a:lnTo>
                    <a:pt x="3734" y="11827"/>
                  </a:lnTo>
                  <a:lnTo>
                    <a:pt x="3720" y="11830"/>
                  </a:lnTo>
                  <a:lnTo>
                    <a:pt x="3710" y="11829"/>
                  </a:lnTo>
                  <a:lnTo>
                    <a:pt x="3714" y="11852"/>
                  </a:lnTo>
                  <a:lnTo>
                    <a:pt x="3734" y="11919"/>
                  </a:lnTo>
                  <a:lnTo>
                    <a:pt x="3736" y="11937"/>
                  </a:lnTo>
                  <a:lnTo>
                    <a:pt x="3726" y="11967"/>
                  </a:lnTo>
                  <a:lnTo>
                    <a:pt x="3739" y="11984"/>
                  </a:lnTo>
                  <a:lnTo>
                    <a:pt x="3769" y="11988"/>
                  </a:lnTo>
                  <a:lnTo>
                    <a:pt x="3804" y="11981"/>
                  </a:lnTo>
                  <a:lnTo>
                    <a:pt x="3822" y="12006"/>
                  </a:lnTo>
                  <a:lnTo>
                    <a:pt x="3849" y="11999"/>
                  </a:lnTo>
                  <a:lnTo>
                    <a:pt x="3868" y="11972"/>
                  </a:lnTo>
                  <a:lnTo>
                    <a:pt x="3864" y="11934"/>
                  </a:lnTo>
                  <a:lnTo>
                    <a:pt x="3876" y="11917"/>
                  </a:lnTo>
                  <a:lnTo>
                    <a:pt x="3881" y="11894"/>
                  </a:lnTo>
                  <a:lnTo>
                    <a:pt x="3889" y="11874"/>
                  </a:lnTo>
                  <a:lnTo>
                    <a:pt x="3906" y="11869"/>
                  </a:lnTo>
                  <a:lnTo>
                    <a:pt x="3922" y="11904"/>
                  </a:lnTo>
                  <a:lnTo>
                    <a:pt x="3940" y="11913"/>
                  </a:lnTo>
                  <a:lnTo>
                    <a:pt x="3973" y="11887"/>
                  </a:lnTo>
                  <a:lnTo>
                    <a:pt x="3983" y="11869"/>
                  </a:lnTo>
                  <a:lnTo>
                    <a:pt x="3989" y="11848"/>
                  </a:lnTo>
                  <a:lnTo>
                    <a:pt x="3999" y="11825"/>
                  </a:lnTo>
                  <a:lnTo>
                    <a:pt x="4018" y="11802"/>
                  </a:lnTo>
                  <a:lnTo>
                    <a:pt x="4035" y="11789"/>
                  </a:lnTo>
                  <a:lnTo>
                    <a:pt x="4058" y="11775"/>
                  </a:lnTo>
                  <a:lnTo>
                    <a:pt x="4082" y="11764"/>
                  </a:lnTo>
                  <a:lnTo>
                    <a:pt x="4103" y="11761"/>
                  </a:lnTo>
                  <a:lnTo>
                    <a:pt x="4101" y="11736"/>
                  </a:lnTo>
                  <a:lnTo>
                    <a:pt x="4088" y="11704"/>
                  </a:lnTo>
                  <a:lnTo>
                    <a:pt x="4069" y="11675"/>
                  </a:lnTo>
                  <a:lnTo>
                    <a:pt x="4050" y="11660"/>
                  </a:lnTo>
                  <a:lnTo>
                    <a:pt x="3973" y="11645"/>
                  </a:lnTo>
                  <a:lnTo>
                    <a:pt x="3942" y="11631"/>
                  </a:lnTo>
                  <a:lnTo>
                    <a:pt x="3926" y="11606"/>
                  </a:lnTo>
                  <a:lnTo>
                    <a:pt x="3914" y="11608"/>
                  </a:lnTo>
                  <a:lnTo>
                    <a:pt x="3887" y="11606"/>
                  </a:lnTo>
                  <a:lnTo>
                    <a:pt x="3912" y="11589"/>
                  </a:lnTo>
                  <a:lnTo>
                    <a:pt x="3930" y="11590"/>
                  </a:lnTo>
                  <a:lnTo>
                    <a:pt x="3975" y="11626"/>
                  </a:lnTo>
                  <a:lnTo>
                    <a:pt x="3994" y="11633"/>
                  </a:lnTo>
                  <a:lnTo>
                    <a:pt x="4015" y="11637"/>
                  </a:lnTo>
                  <a:lnTo>
                    <a:pt x="4041" y="11636"/>
                  </a:lnTo>
                  <a:lnTo>
                    <a:pt x="4041" y="11619"/>
                  </a:lnTo>
                  <a:lnTo>
                    <a:pt x="4037" y="11604"/>
                  </a:lnTo>
                  <a:lnTo>
                    <a:pt x="3943" y="11446"/>
                  </a:lnTo>
                  <a:lnTo>
                    <a:pt x="3909" y="11317"/>
                  </a:lnTo>
                  <a:lnTo>
                    <a:pt x="3904" y="11305"/>
                  </a:lnTo>
                  <a:lnTo>
                    <a:pt x="3905" y="11285"/>
                  </a:lnTo>
                  <a:lnTo>
                    <a:pt x="3883" y="11207"/>
                  </a:lnTo>
                  <a:lnTo>
                    <a:pt x="3874" y="11197"/>
                  </a:lnTo>
                  <a:lnTo>
                    <a:pt x="3851" y="11181"/>
                  </a:lnTo>
                  <a:lnTo>
                    <a:pt x="3844" y="11170"/>
                  </a:lnTo>
                  <a:lnTo>
                    <a:pt x="3839" y="11146"/>
                  </a:lnTo>
                  <a:lnTo>
                    <a:pt x="3834" y="11134"/>
                  </a:lnTo>
                  <a:lnTo>
                    <a:pt x="3803" y="11112"/>
                  </a:lnTo>
                  <a:lnTo>
                    <a:pt x="3765" y="11036"/>
                  </a:lnTo>
                  <a:lnTo>
                    <a:pt x="3747" y="11018"/>
                  </a:lnTo>
                  <a:lnTo>
                    <a:pt x="3742" y="11007"/>
                  </a:lnTo>
                  <a:lnTo>
                    <a:pt x="3747" y="10993"/>
                  </a:lnTo>
                  <a:lnTo>
                    <a:pt x="3740" y="10988"/>
                  </a:lnTo>
                  <a:lnTo>
                    <a:pt x="3706" y="10969"/>
                  </a:lnTo>
                  <a:lnTo>
                    <a:pt x="3698" y="10959"/>
                  </a:lnTo>
                  <a:lnTo>
                    <a:pt x="3685" y="10925"/>
                  </a:lnTo>
                  <a:lnTo>
                    <a:pt x="3641" y="10885"/>
                  </a:lnTo>
                  <a:cubicBezTo>
                    <a:pt x="3641" y="10885"/>
                    <a:pt x="3626" y="10858"/>
                    <a:pt x="3626" y="10858"/>
                  </a:cubicBezTo>
                  <a:close/>
                  <a:moveTo>
                    <a:pt x="4773" y="12927"/>
                  </a:moveTo>
                  <a:lnTo>
                    <a:pt x="4730" y="12949"/>
                  </a:lnTo>
                  <a:lnTo>
                    <a:pt x="4698" y="12972"/>
                  </a:lnTo>
                  <a:lnTo>
                    <a:pt x="4708" y="12994"/>
                  </a:lnTo>
                  <a:lnTo>
                    <a:pt x="4705" y="13014"/>
                  </a:lnTo>
                  <a:lnTo>
                    <a:pt x="4690" y="13034"/>
                  </a:lnTo>
                  <a:lnTo>
                    <a:pt x="4663" y="13052"/>
                  </a:lnTo>
                  <a:lnTo>
                    <a:pt x="4648" y="13066"/>
                  </a:lnTo>
                  <a:lnTo>
                    <a:pt x="4635" y="13094"/>
                  </a:lnTo>
                  <a:lnTo>
                    <a:pt x="4620" y="13106"/>
                  </a:lnTo>
                  <a:lnTo>
                    <a:pt x="4600" y="13119"/>
                  </a:lnTo>
                  <a:lnTo>
                    <a:pt x="4596" y="13130"/>
                  </a:lnTo>
                  <a:lnTo>
                    <a:pt x="4598" y="13139"/>
                  </a:lnTo>
                  <a:lnTo>
                    <a:pt x="4598" y="13149"/>
                  </a:lnTo>
                  <a:lnTo>
                    <a:pt x="4532" y="13264"/>
                  </a:lnTo>
                  <a:lnTo>
                    <a:pt x="4513" y="13320"/>
                  </a:lnTo>
                  <a:lnTo>
                    <a:pt x="4528" y="13355"/>
                  </a:lnTo>
                  <a:lnTo>
                    <a:pt x="4514" y="13362"/>
                  </a:lnTo>
                  <a:lnTo>
                    <a:pt x="4490" y="13389"/>
                  </a:lnTo>
                  <a:lnTo>
                    <a:pt x="4458" y="13403"/>
                  </a:lnTo>
                  <a:lnTo>
                    <a:pt x="4424" y="13411"/>
                  </a:lnTo>
                  <a:lnTo>
                    <a:pt x="4393" y="13422"/>
                  </a:lnTo>
                  <a:lnTo>
                    <a:pt x="4373" y="13448"/>
                  </a:lnTo>
                  <a:lnTo>
                    <a:pt x="4401" y="13468"/>
                  </a:lnTo>
                  <a:lnTo>
                    <a:pt x="4446" y="13480"/>
                  </a:lnTo>
                  <a:lnTo>
                    <a:pt x="4479" y="13482"/>
                  </a:lnTo>
                  <a:lnTo>
                    <a:pt x="4606" y="13434"/>
                  </a:lnTo>
                  <a:lnTo>
                    <a:pt x="4619" y="13420"/>
                  </a:lnTo>
                  <a:lnTo>
                    <a:pt x="4664" y="13389"/>
                  </a:lnTo>
                  <a:lnTo>
                    <a:pt x="4680" y="13376"/>
                  </a:lnTo>
                  <a:lnTo>
                    <a:pt x="4691" y="13363"/>
                  </a:lnTo>
                  <a:lnTo>
                    <a:pt x="4699" y="13350"/>
                  </a:lnTo>
                  <a:lnTo>
                    <a:pt x="4705" y="13337"/>
                  </a:lnTo>
                  <a:lnTo>
                    <a:pt x="4711" y="13317"/>
                  </a:lnTo>
                  <a:lnTo>
                    <a:pt x="4712" y="13298"/>
                  </a:lnTo>
                  <a:lnTo>
                    <a:pt x="4726" y="13270"/>
                  </a:lnTo>
                  <a:lnTo>
                    <a:pt x="4732" y="13255"/>
                  </a:lnTo>
                  <a:lnTo>
                    <a:pt x="4736" y="13242"/>
                  </a:lnTo>
                  <a:lnTo>
                    <a:pt x="4734" y="13236"/>
                  </a:lnTo>
                  <a:lnTo>
                    <a:pt x="4734" y="13219"/>
                  </a:lnTo>
                  <a:lnTo>
                    <a:pt x="4781" y="13121"/>
                  </a:lnTo>
                  <a:lnTo>
                    <a:pt x="4788" y="13116"/>
                  </a:lnTo>
                  <a:lnTo>
                    <a:pt x="4802" y="13101"/>
                  </a:lnTo>
                  <a:lnTo>
                    <a:pt x="4812" y="13084"/>
                  </a:lnTo>
                  <a:lnTo>
                    <a:pt x="4802" y="13066"/>
                  </a:lnTo>
                  <a:lnTo>
                    <a:pt x="4796" y="13033"/>
                  </a:lnTo>
                  <a:lnTo>
                    <a:pt x="4820" y="12975"/>
                  </a:lnTo>
                  <a:lnTo>
                    <a:pt x="4837" y="12922"/>
                  </a:lnTo>
                  <a:lnTo>
                    <a:pt x="4814" y="12915"/>
                  </a:lnTo>
                  <a:cubicBezTo>
                    <a:pt x="4814" y="12915"/>
                    <a:pt x="4773" y="12927"/>
                    <a:pt x="4773" y="12927"/>
                  </a:cubicBezTo>
                  <a:close/>
                  <a:moveTo>
                    <a:pt x="4807" y="11675"/>
                  </a:moveTo>
                  <a:lnTo>
                    <a:pt x="4877" y="11717"/>
                  </a:lnTo>
                  <a:lnTo>
                    <a:pt x="4896" y="11697"/>
                  </a:lnTo>
                  <a:lnTo>
                    <a:pt x="4919" y="11657"/>
                  </a:lnTo>
                  <a:lnTo>
                    <a:pt x="4967" y="11620"/>
                  </a:lnTo>
                  <a:lnTo>
                    <a:pt x="4975" y="11599"/>
                  </a:lnTo>
                  <a:lnTo>
                    <a:pt x="5001" y="11582"/>
                  </a:lnTo>
                  <a:lnTo>
                    <a:pt x="5064" y="11559"/>
                  </a:lnTo>
                  <a:lnTo>
                    <a:pt x="5048" y="11543"/>
                  </a:lnTo>
                  <a:lnTo>
                    <a:pt x="5020" y="11541"/>
                  </a:lnTo>
                  <a:lnTo>
                    <a:pt x="4989" y="11545"/>
                  </a:lnTo>
                  <a:lnTo>
                    <a:pt x="4962" y="11544"/>
                  </a:lnTo>
                  <a:lnTo>
                    <a:pt x="4851" y="11515"/>
                  </a:lnTo>
                  <a:lnTo>
                    <a:pt x="4793" y="11514"/>
                  </a:lnTo>
                  <a:lnTo>
                    <a:pt x="4759" y="11517"/>
                  </a:lnTo>
                  <a:lnTo>
                    <a:pt x="4740" y="11525"/>
                  </a:lnTo>
                  <a:lnTo>
                    <a:pt x="4721" y="11534"/>
                  </a:lnTo>
                  <a:lnTo>
                    <a:pt x="4661" y="11536"/>
                  </a:lnTo>
                  <a:lnTo>
                    <a:pt x="4638" y="11540"/>
                  </a:lnTo>
                  <a:lnTo>
                    <a:pt x="4590" y="11563"/>
                  </a:lnTo>
                  <a:lnTo>
                    <a:pt x="4572" y="11579"/>
                  </a:lnTo>
                  <a:lnTo>
                    <a:pt x="4551" y="11609"/>
                  </a:lnTo>
                  <a:lnTo>
                    <a:pt x="4509" y="11689"/>
                  </a:lnTo>
                  <a:lnTo>
                    <a:pt x="4460" y="11738"/>
                  </a:lnTo>
                  <a:lnTo>
                    <a:pt x="4419" y="11795"/>
                  </a:lnTo>
                  <a:lnTo>
                    <a:pt x="4385" y="11851"/>
                  </a:lnTo>
                  <a:lnTo>
                    <a:pt x="4372" y="11884"/>
                  </a:lnTo>
                  <a:lnTo>
                    <a:pt x="4413" y="11858"/>
                  </a:lnTo>
                  <a:lnTo>
                    <a:pt x="4456" y="11836"/>
                  </a:lnTo>
                  <a:lnTo>
                    <a:pt x="4481" y="11829"/>
                  </a:lnTo>
                  <a:lnTo>
                    <a:pt x="4500" y="11827"/>
                  </a:lnTo>
                  <a:lnTo>
                    <a:pt x="4519" y="11821"/>
                  </a:lnTo>
                  <a:lnTo>
                    <a:pt x="4542" y="11799"/>
                  </a:lnTo>
                  <a:lnTo>
                    <a:pt x="4553" y="11763"/>
                  </a:lnTo>
                  <a:lnTo>
                    <a:pt x="4567" y="11741"/>
                  </a:lnTo>
                  <a:lnTo>
                    <a:pt x="4589" y="11736"/>
                  </a:lnTo>
                  <a:lnTo>
                    <a:pt x="4606" y="11734"/>
                  </a:lnTo>
                  <a:lnTo>
                    <a:pt x="4769" y="11675"/>
                  </a:lnTo>
                  <a:cubicBezTo>
                    <a:pt x="4769" y="11675"/>
                    <a:pt x="4807" y="11675"/>
                    <a:pt x="4807" y="11675"/>
                  </a:cubicBezTo>
                  <a:close/>
                  <a:moveTo>
                    <a:pt x="4924" y="13789"/>
                  </a:moveTo>
                  <a:lnTo>
                    <a:pt x="4931" y="13721"/>
                  </a:lnTo>
                  <a:lnTo>
                    <a:pt x="4905" y="13706"/>
                  </a:lnTo>
                  <a:lnTo>
                    <a:pt x="4864" y="13690"/>
                  </a:lnTo>
                  <a:lnTo>
                    <a:pt x="4819" y="13682"/>
                  </a:lnTo>
                  <a:lnTo>
                    <a:pt x="4779" y="13689"/>
                  </a:lnTo>
                  <a:lnTo>
                    <a:pt x="4743" y="13702"/>
                  </a:lnTo>
                  <a:lnTo>
                    <a:pt x="4632" y="13711"/>
                  </a:lnTo>
                  <a:lnTo>
                    <a:pt x="4647" y="13727"/>
                  </a:lnTo>
                  <a:lnTo>
                    <a:pt x="4665" y="13740"/>
                  </a:lnTo>
                  <a:lnTo>
                    <a:pt x="4688" y="13749"/>
                  </a:lnTo>
                  <a:lnTo>
                    <a:pt x="4715" y="13754"/>
                  </a:lnTo>
                  <a:lnTo>
                    <a:pt x="4743" y="13754"/>
                  </a:lnTo>
                  <a:lnTo>
                    <a:pt x="4779" y="13750"/>
                  </a:lnTo>
                  <a:lnTo>
                    <a:pt x="4798" y="13752"/>
                  </a:lnTo>
                  <a:lnTo>
                    <a:pt x="4817" y="13763"/>
                  </a:lnTo>
                  <a:lnTo>
                    <a:pt x="4810" y="13777"/>
                  </a:lnTo>
                  <a:lnTo>
                    <a:pt x="4787" y="13786"/>
                  </a:lnTo>
                  <a:lnTo>
                    <a:pt x="4731" y="13784"/>
                  </a:lnTo>
                  <a:lnTo>
                    <a:pt x="4708" y="13790"/>
                  </a:lnTo>
                  <a:lnTo>
                    <a:pt x="4690" y="13803"/>
                  </a:lnTo>
                  <a:lnTo>
                    <a:pt x="4683" y="13819"/>
                  </a:lnTo>
                  <a:lnTo>
                    <a:pt x="4699" y="13840"/>
                  </a:lnTo>
                  <a:lnTo>
                    <a:pt x="4731" y="13851"/>
                  </a:lnTo>
                  <a:lnTo>
                    <a:pt x="4797" y="13859"/>
                  </a:lnTo>
                  <a:lnTo>
                    <a:pt x="4841" y="13882"/>
                  </a:lnTo>
                  <a:lnTo>
                    <a:pt x="4868" y="13892"/>
                  </a:lnTo>
                  <a:lnTo>
                    <a:pt x="4894" y="13888"/>
                  </a:lnTo>
                  <a:lnTo>
                    <a:pt x="4919" y="13866"/>
                  </a:lnTo>
                  <a:lnTo>
                    <a:pt x="4921" y="13845"/>
                  </a:lnTo>
                  <a:lnTo>
                    <a:pt x="4916" y="13825"/>
                  </a:lnTo>
                  <a:lnTo>
                    <a:pt x="4917" y="13808"/>
                  </a:lnTo>
                  <a:cubicBezTo>
                    <a:pt x="4917" y="13808"/>
                    <a:pt x="4924" y="13789"/>
                    <a:pt x="4924" y="13789"/>
                  </a:cubicBezTo>
                  <a:close/>
                  <a:moveTo>
                    <a:pt x="4347" y="12145"/>
                  </a:moveTo>
                  <a:lnTo>
                    <a:pt x="4314" y="12157"/>
                  </a:lnTo>
                  <a:lnTo>
                    <a:pt x="4302" y="12174"/>
                  </a:lnTo>
                  <a:lnTo>
                    <a:pt x="4286" y="12210"/>
                  </a:lnTo>
                  <a:lnTo>
                    <a:pt x="4265" y="12246"/>
                  </a:lnTo>
                  <a:lnTo>
                    <a:pt x="4241" y="12279"/>
                  </a:lnTo>
                  <a:lnTo>
                    <a:pt x="4207" y="12305"/>
                  </a:lnTo>
                  <a:lnTo>
                    <a:pt x="4157" y="12321"/>
                  </a:lnTo>
                  <a:lnTo>
                    <a:pt x="4157" y="12303"/>
                  </a:lnTo>
                  <a:lnTo>
                    <a:pt x="4138" y="12297"/>
                  </a:lnTo>
                  <a:lnTo>
                    <a:pt x="4111" y="12303"/>
                  </a:lnTo>
                  <a:lnTo>
                    <a:pt x="4090" y="12319"/>
                  </a:lnTo>
                  <a:lnTo>
                    <a:pt x="4074" y="12335"/>
                  </a:lnTo>
                  <a:lnTo>
                    <a:pt x="4030" y="12361"/>
                  </a:lnTo>
                  <a:lnTo>
                    <a:pt x="4009" y="12385"/>
                  </a:lnTo>
                  <a:lnTo>
                    <a:pt x="3984" y="12434"/>
                  </a:lnTo>
                  <a:lnTo>
                    <a:pt x="3974" y="12462"/>
                  </a:lnTo>
                  <a:lnTo>
                    <a:pt x="3971" y="12481"/>
                  </a:lnTo>
                  <a:lnTo>
                    <a:pt x="3985" y="12495"/>
                  </a:lnTo>
                  <a:lnTo>
                    <a:pt x="4029" y="12504"/>
                  </a:lnTo>
                  <a:lnTo>
                    <a:pt x="4030" y="12518"/>
                  </a:lnTo>
                  <a:lnTo>
                    <a:pt x="4035" y="12551"/>
                  </a:lnTo>
                  <a:lnTo>
                    <a:pt x="4101" y="12544"/>
                  </a:lnTo>
                  <a:lnTo>
                    <a:pt x="4180" y="12520"/>
                  </a:lnTo>
                  <a:lnTo>
                    <a:pt x="4228" y="12499"/>
                  </a:lnTo>
                  <a:lnTo>
                    <a:pt x="4239" y="12491"/>
                  </a:lnTo>
                  <a:lnTo>
                    <a:pt x="4259" y="12473"/>
                  </a:lnTo>
                  <a:lnTo>
                    <a:pt x="4268" y="12467"/>
                  </a:lnTo>
                  <a:lnTo>
                    <a:pt x="4285" y="12458"/>
                  </a:lnTo>
                  <a:lnTo>
                    <a:pt x="4317" y="12446"/>
                  </a:lnTo>
                  <a:lnTo>
                    <a:pt x="4333" y="12441"/>
                  </a:lnTo>
                  <a:lnTo>
                    <a:pt x="4361" y="12436"/>
                  </a:lnTo>
                  <a:lnTo>
                    <a:pt x="4386" y="12436"/>
                  </a:lnTo>
                  <a:lnTo>
                    <a:pt x="4437" y="12447"/>
                  </a:lnTo>
                  <a:lnTo>
                    <a:pt x="4443" y="12437"/>
                  </a:lnTo>
                  <a:lnTo>
                    <a:pt x="4426" y="12426"/>
                  </a:lnTo>
                  <a:lnTo>
                    <a:pt x="4419" y="12415"/>
                  </a:lnTo>
                  <a:lnTo>
                    <a:pt x="4414" y="12382"/>
                  </a:lnTo>
                  <a:lnTo>
                    <a:pt x="4407" y="12369"/>
                  </a:lnTo>
                  <a:lnTo>
                    <a:pt x="4385" y="12346"/>
                  </a:lnTo>
                  <a:lnTo>
                    <a:pt x="4380" y="12330"/>
                  </a:lnTo>
                  <a:lnTo>
                    <a:pt x="4376" y="12324"/>
                  </a:lnTo>
                  <a:lnTo>
                    <a:pt x="4367" y="12320"/>
                  </a:lnTo>
                  <a:lnTo>
                    <a:pt x="4356" y="12319"/>
                  </a:lnTo>
                  <a:lnTo>
                    <a:pt x="4334" y="12326"/>
                  </a:lnTo>
                  <a:lnTo>
                    <a:pt x="4331" y="12320"/>
                  </a:lnTo>
                  <a:lnTo>
                    <a:pt x="4334" y="12310"/>
                  </a:lnTo>
                  <a:lnTo>
                    <a:pt x="4335" y="12303"/>
                  </a:lnTo>
                  <a:lnTo>
                    <a:pt x="4332" y="12292"/>
                  </a:lnTo>
                  <a:lnTo>
                    <a:pt x="4334" y="12282"/>
                  </a:lnTo>
                  <a:lnTo>
                    <a:pt x="4339" y="12269"/>
                  </a:lnTo>
                  <a:lnTo>
                    <a:pt x="4348" y="12252"/>
                  </a:lnTo>
                  <a:lnTo>
                    <a:pt x="4391" y="12306"/>
                  </a:lnTo>
                  <a:lnTo>
                    <a:pt x="4408" y="12339"/>
                  </a:lnTo>
                  <a:lnTo>
                    <a:pt x="4434" y="12362"/>
                  </a:lnTo>
                  <a:lnTo>
                    <a:pt x="4453" y="12394"/>
                  </a:lnTo>
                  <a:lnTo>
                    <a:pt x="4466" y="12430"/>
                  </a:lnTo>
                  <a:lnTo>
                    <a:pt x="4469" y="12455"/>
                  </a:lnTo>
                  <a:lnTo>
                    <a:pt x="4361" y="12457"/>
                  </a:lnTo>
                  <a:lnTo>
                    <a:pt x="4304" y="12470"/>
                  </a:lnTo>
                  <a:lnTo>
                    <a:pt x="4284" y="12503"/>
                  </a:lnTo>
                  <a:lnTo>
                    <a:pt x="4254" y="12509"/>
                  </a:lnTo>
                  <a:lnTo>
                    <a:pt x="4198" y="12544"/>
                  </a:lnTo>
                  <a:lnTo>
                    <a:pt x="4171" y="12549"/>
                  </a:lnTo>
                  <a:lnTo>
                    <a:pt x="4115" y="12567"/>
                  </a:lnTo>
                  <a:lnTo>
                    <a:pt x="4062" y="12574"/>
                  </a:lnTo>
                  <a:lnTo>
                    <a:pt x="4095" y="12619"/>
                  </a:lnTo>
                  <a:lnTo>
                    <a:pt x="4100" y="12635"/>
                  </a:lnTo>
                  <a:lnTo>
                    <a:pt x="4083" y="12633"/>
                  </a:lnTo>
                  <a:lnTo>
                    <a:pt x="4021" y="12589"/>
                  </a:lnTo>
                  <a:lnTo>
                    <a:pt x="3996" y="12579"/>
                  </a:lnTo>
                  <a:lnTo>
                    <a:pt x="3974" y="12589"/>
                  </a:lnTo>
                  <a:lnTo>
                    <a:pt x="3959" y="12622"/>
                  </a:lnTo>
                  <a:lnTo>
                    <a:pt x="3951" y="12658"/>
                  </a:lnTo>
                  <a:lnTo>
                    <a:pt x="3950" y="12680"/>
                  </a:lnTo>
                  <a:lnTo>
                    <a:pt x="3956" y="12725"/>
                  </a:lnTo>
                  <a:lnTo>
                    <a:pt x="3965" y="12743"/>
                  </a:lnTo>
                  <a:lnTo>
                    <a:pt x="3992" y="12759"/>
                  </a:lnTo>
                  <a:lnTo>
                    <a:pt x="3986" y="12769"/>
                  </a:lnTo>
                  <a:lnTo>
                    <a:pt x="3976" y="12771"/>
                  </a:lnTo>
                  <a:lnTo>
                    <a:pt x="3968" y="12773"/>
                  </a:lnTo>
                  <a:lnTo>
                    <a:pt x="3959" y="12778"/>
                  </a:lnTo>
                  <a:lnTo>
                    <a:pt x="3949" y="12781"/>
                  </a:lnTo>
                  <a:lnTo>
                    <a:pt x="3959" y="12794"/>
                  </a:lnTo>
                  <a:lnTo>
                    <a:pt x="3976" y="12828"/>
                  </a:lnTo>
                  <a:lnTo>
                    <a:pt x="4050" y="12914"/>
                  </a:lnTo>
                  <a:lnTo>
                    <a:pt x="4083" y="12942"/>
                  </a:lnTo>
                  <a:lnTo>
                    <a:pt x="4125" y="12955"/>
                  </a:lnTo>
                  <a:lnTo>
                    <a:pt x="4173" y="12947"/>
                  </a:lnTo>
                  <a:lnTo>
                    <a:pt x="4225" y="12915"/>
                  </a:lnTo>
                  <a:lnTo>
                    <a:pt x="4227" y="12931"/>
                  </a:lnTo>
                  <a:lnTo>
                    <a:pt x="4225" y="12949"/>
                  </a:lnTo>
                  <a:lnTo>
                    <a:pt x="4226" y="12964"/>
                  </a:lnTo>
                  <a:lnTo>
                    <a:pt x="4234" y="12971"/>
                  </a:lnTo>
                  <a:lnTo>
                    <a:pt x="4252" y="12971"/>
                  </a:lnTo>
                  <a:lnTo>
                    <a:pt x="4263" y="12962"/>
                  </a:lnTo>
                  <a:lnTo>
                    <a:pt x="4268" y="12948"/>
                  </a:lnTo>
                  <a:lnTo>
                    <a:pt x="4270" y="12904"/>
                  </a:lnTo>
                  <a:lnTo>
                    <a:pt x="4281" y="12884"/>
                  </a:lnTo>
                  <a:lnTo>
                    <a:pt x="4326" y="12835"/>
                  </a:lnTo>
                  <a:lnTo>
                    <a:pt x="4370" y="12777"/>
                  </a:lnTo>
                  <a:lnTo>
                    <a:pt x="4397" y="12750"/>
                  </a:lnTo>
                  <a:lnTo>
                    <a:pt x="4420" y="12741"/>
                  </a:lnTo>
                  <a:lnTo>
                    <a:pt x="4449" y="12733"/>
                  </a:lnTo>
                  <a:lnTo>
                    <a:pt x="4468" y="12704"/>
                  </a:lnTo>
                  <a:lnTo>
                    <a:pt x="4477" y="12669"/>
                  </a:lnTo>
                  <a:lnTo>
                    <a:pt x="4474" y="12648"/>
                  </a:lnTo>
                  <a:lnTo>
                    <a:pt x="4497" y="12646"/>
                  </a:lnTo>
                  <a:lnTo>
                    <a:pt x="4510" y="12658"/>
                  </a:lnTo>
                  <a:lnTo>
                    <a:pt x="4521" y="12674"/>
                  </a:lnTo>
                  <a:lnTo>
                    <a:pt x="4542" y="12686"/>
                  </a:lnTo>
                  <a:lnTo>
                    <a:pt x="4567" y="12679"/>
                  </a:lnTo>
                  <a:lnTo>
                    <a:pt x="4583" y="12653"/>
                  </a:lnTo>
                  <a:lnTo>
                    <a:pt x="4602" y="12601"/>
                  </a:lnTo>
                  <a:lnTo>
                    <a:pt x="4613" y="12592"/>
                  </a:lnTo>
                  <a:lnTo>
                    <a:pt x="4626" y="12596"/>
                  </a:lnTo>
                  <a:lnTo>
                    <a:pt x="4636" y="12606"/>
                  </a:lnTo>
                  <a:lnTo>
                    <a:pt x="4639" y="12616"/>
                  </a:lnTo>
                  <a:lnTo>
                    <a:pt x="4635" y="12626"/>
                  </a:lnTo>
                  <a:lnTo>
                    <a:pt x="4618" y="12652"/>
                  </a:lnTo>
                  <a:lnTo>
                    <a:pt x="4599" y="12675"/>
                  </a:lnTo>
                  <a:lnTo>
                    <a:pt x="4590" y="12684"/>
                  </a:lnTo>
                  <a:lnTo>
                    <a:pt x="4525" y="12736"/>
                  </a:lnTo>
                  <a:lnTo>
                    <a:pt x="4496" y="12745"/>
                  </a:lnTo>
                  <a:lnTo>
                    <a:pt x="4475" y="12750"/>
                  </a:lnTo>
                  <a:lnTo>
                    <a:pt x="4455" y="12762"/>
                  </a:lnTo>
                  <a:lnTo>
                    <a:pt x="4432" y="12793"/>
                  </a:lnTo>
                  <a:lnTo>
                    <a:pt x="4410" y="12815"/>
                  </a:lnTo>
                  <a:lnTo>
                    <a:pt x="4354" y="12850"/>
                  </a:lnTo>
                  <a:lnTo>
                    <a:pt x="4331" y="12873"/>
                  </a:lnTo>
                  <a:lnTo>
                    <a:pt x="4317" y="12899"/>
                  </a:lnTo>
                  <a:lnTo>
                    <a:pt x="4299" y="12948"/>
                  </a:lnTo>
                  <a:lnTo>
                    <a:pt x="4286" y="12974"/>
                  </a:lnTo>
                  <a:lnTo>
                    <a:pt x="4271" y="12996"/>
                  </a:lnTo>
                  <a:lnTo>
                    <a:pt x="4252" y="13018"/>
                  </a:lnTo>
                  <a:lnTo>
                    <a:pt x="4229" y="13039"/>
                  </a:lnTo>
                  <a:lnTo>
                    <a:pt x="4202" y="13060"/>
                  </a:lnTo>
                  <a:lnTo>
                    <a:pt x="4206" y="13071"/>
                  </a:lnTo>
                  <a:lnTo>
                    <a:pt x="4243" y="13065"/>
                  </a:lnTo>
                  <a:lnTo>
                    <a:pt x="4272" y="13067"/>
                  </a:lnTo>
                  <a:lnTo>
                    <a:pt x="4393" y="13098"/>
                  </a:lnTo>
                  <a:lnTo>
                    <a:pt x="4410" y="13096"/>
                  </a:lnTo>
                  <a:lnTo>
                    <a:pt x="4424" y="13086"/>
                  </a:lnTo>
                  <a:lnTo>
                    <a:pt x="4454" y="13055"/>
                  </a:lnTo>
                  <a:lnTo>
                    <a:pt x="4469" y="13042"/>
                  </a:lnTo>
                  <a:lnTo>
                    <a:pt x="4465" y="13034"/>
                  </a:lnTo>
                  <a:lnTo>
                    <a:pt x="4459" y="13029"/>
                  </a:lnTo>
                  <a:lnTo>
                    <a:pt x="4451" y="13025"/>
                  </a:lnTo>
                  <a:lnTo>
                    <a:pt x="4440" y="13024"/>
                  </a:lnTo>
                  <a:lnTo>
                    <a:pt x="4483" y="13003"/>
                  </a:lnTo>
                  <a:lnTo>
                    <a:pt x="4504" y="12986"/>
                  </a:lnTo>
                  <a:lnTo>
                    <a:pt x="4529" y="12930"/>
                  </a:lnTo>
                  <a:lnTo>
                    <a:pt x="4542" y="12939"/>
                  </a:lnTo>
                  <a:lnTo>
                    <a:pt x="4556" y="12933"/>
                  </a:lnTo>
                  <a:lnTo>
                    <a:pt x="4682" y="12804"/>
                  </a:lnTo>
                  <a:lnTo>
                    <a:pt x="4731" y="12746"/>
                  </a:lnTo>
                  <a:lnTo>
                    <a:pt x="4768" y="12691"/>
                  </a:lnTo>
                  <a:lnTo>
                    <a:pt x="4802" y="12625"/>
                  </a:lnTo>
                  <a:lnTo>
                    <a:pt x="4821" y="12570"/>
                  </a:lnTo>
                  <a:lnTo>
                    <a:pt x="4837" y="12447"/>
                  </a:lnTo>
                  <a:lnTo>
                    <a:pt x="4840" y="12437"/>
                  </a:lnTo>
                  <a:lnTo>
                    <a:pt x="4841" y="12429"/>
                  </a:lnTo>
                  <a:lnTo>
                    <a:pt x="4835" y="12361"/>
                  </a:lnTo>
                  <a:lnTo>
                    <a:pt x="4825" y="12347"/>
                  </a:lnTo>
                  <a:lnTo>
                    <a:pt x="4774" y="12330"/>
                  </a:lnTo>
                  <a:lnTo>
                    <a:pt x="4751" y="12310"/>
                  </a:lnTo>
                  <a:lnTo>
                    <a:pt x="4678" y="12223"/>
                  </a:lnTo>
                  <a:lnTo>
                    <a:pt x="4635" y="12128"/>
                  </a:lnTo>
                  <a:lnTo>
                    <a:pt x="4609" y="12089"/>
                  </a:lnTo>
                  <a:lnTo>
                    <a:pt x="4524" y="12065"/>
                  </a:lnTo>
                  <a:lnTo>
                    <a:pt x="4484" y="12030"/>
                  </a:lnTo>
                  <a:lnTo>
                    <a:pt x="4457" y="12023"/>
                  </a:lnTo>
                  <a:lnTo>
                    <a:pt x="4428" y="12020"/>
                  </a:lnTo>
                  <a:lnTo>
                    <a:pt x="4407" y="12022"/>
                  </a:lnTo>
                  <a:lnTo>
                    <a:pt x="4385" y="12035"/>
                  </a:lnTo>
                  <a:lnTo>
                    <a:pt x="4379" y="12047"/>
                  </a:lnTo>
                  <a:lnTo>
                    <a:pt x="4381" y="12061"/>
                  </a:lnTo>
                  <a:lnTo>
                    <a:pt x="4381" y="12079"/>
                  </a:lnTo>
                  <a:lnTo>
                    <a:pt x="4375" y="12097"/>
                  </a:lnTo>
                  <a:lnTo>
                    <a:pt x="4363" y="12123"/>
                  </a:lnTo>
                  <a:cubicBezTo>
                    <a:pt x="4363" y="12123"/>
                    <a:pt x="4347" y="12145"/>
                    <a:pt x="4347" y="12145"/>
                  </a:cubicBezTo>
                  <a:close/>
                  <a:moveTo>
                    <a:pt x="4791" y="13180"/>
                  </a:moveTo>
                  <a:lnTo>
                    <a:pt x="4783" y="13201"/>
                  </a:lnTo>
                  <a:lnTo>
                    <a:pt x="4795" y="13212"/>
                  </a:lnTo>
                  <a:lnTo>
                    <a:pt x="4832" y="13197"/>
                  </a:lnTo>
                  <a:lnTo>
                    <a:pt x="4842" y="13190"/>
                  </a:lnTo>
                  <a:lnTo>
                    <a:pt x="4888" y="13145"/>
                  </a:lnTo>
                  <a:lnTo>
                    <a:pt x="4914" y="13124"/>
                  </a:lnTo>
                  <a:lnTo>
                    <a:pt x="4921" y="13117"/>
                  </a:lnTo>
                  <a:lnTo>
                    <a:pt x="4930" y="13110"/>
                  </a:lnTo>
                  <a:lnTo>
                    <a:pt x="4961" y="13091"/>
                  </a:lnTo>
                  <a:lnTo>
                    <a:pt x="4974" y="13078"/>
                  </a:lnTo>
                  <a:lnTo>
                    <a:pt x="4984" y="13064"/>
                  </a:lnTo>
                  <a:lnTo>
                    <a:pt x="5011" y="13034"/>
                  </a:lnTo>
                  <a:lnTo>
                    <a:pt x="5022" y="13025"/>
                  </a:lnTo>
                  <a:lnTo>
                    <a:pt x="5053" y="13007"/>
                  </a:lnTo>
                  <a:lnTo>
                    <a:pt x="5066" y="12994"/>
                  </a:lnTo>
                  <a:lnTo>
                    <a:pt x="5075" y="12982"/>
                  </a:lnTo>
                  <a:lnTo>
                    <a:pt x="5095" y="12960"/>
                  </a:lnTo>
                  <a:lnTo>
                    <a:pt x="5105" y="12946"/>
                  </a:lnTo>
                  <a:lnTo>
                    <a:pt x="5090" y="12932"/>
                  </a:lnTo>
                  <a:lnTo>
                    <a:pt x="5070" y="12941"/>
                  </a:lnTo>
                  <a:lnTo>
                    <a:pt x="5050" y="12958"/>
                  </a:lnTo>
                  <a:lnTo>
                    <a:pt x="5031" y="12971"/>
                  </a:lnTo>
                  <a:lnTo>
                    <a:pt x="4999" y="12975"/>
                  </a:lnTo>
                  <a:lnTo>
                    <a:pt x="4944" y="12962"/>
                  </a:lnTo>
                  <a:lnTo>
                    <a:pt x="4890" y="12961"/>
                  </a:lnTo>
                  <a:lnTo>
                    <a:pt x="4883" y="12960"/>
                  </a:lnTo>
                  <a:lnTo>
                    <a:pt x="4879" y="12964"/>
                  </a:lnTo>
                  <a:lnTo>
                    <a:pt x="4859" y="12998"/>
                  </a:lnTo>
                  <a:lnTo>
                    <a:pt x="4856" y="13008"/>
                  </a:lnTo>
                  <a:lnTo>
                    <a:pt x="4856" y="13033"/>
                  </a:lnTo>
                  <a:lnTo>
                    <a:pt x="4855" y="13076"/>
                  </a:lnTo>
                  <a:lnTo>
                    <a:pt x="4846" y="13098"/>
                  </a:lnTo>
                  <a:lnTo>
                    <a:pt x="4821" y="13120"/>
                  </a:lnTo>
                  <a:lnTo>
                    <a:pt x="4819" y="13145"/>
                  </a:lnTo>
                  <a:lnTo>
                    <a:pt x="4821" y="13152"/>
                  </a:lnTo>
                  <a:lnTo>
                    <a:pt x="4816" y="13160"/>
                  </a:lnTo>
                  <a:cubicBezTo>
                    <a:pt x="4816" y="13160"/>
                    <a:pt x="4791" y="13180"/>
                    <a:pt x="4791" y="13180"/>
                  </a:cubicBezTo>
                  <a:close/>
                  <a:moveTo>
                    <a:pt x="3108" y="11555"/>
                  </a:moveTo>
                  <a:lnTo>
                    <a:pt x="3112" y="11567"/>
                  </a:lnTo>
                  <a:lnTo>
                    <a:pt x="3113" y="11578"/>
                  </a:lnTo>
                  <a:lnTo>
                    <a:pt x="3113" y="11582"/>
                  </a:lnTo>
                  <a:lnTo>
                    <a:pt x="3140" y="11588"/>
                  </a:lnTo>
                  <a:lnTo>
                    <a:pt x="3151" y="11596"/>
                  </a:lnTo>
                  <a:lnTo>
                    <a:pt x="3150" y="11608"/>
                  </a:lnTo>
                  <a:lnTo>
                    <a:pt x="3139" y="11632"/>
                  </a:lnTo>
                  <a:lnTo>
                    <a:pt x="3148" y="11644"/>
                  </a:lnTo>
                  <a:lnTo>
                    <a:pt x="3185" y="11656"/>
                  </a:lnTo>
                  <a:lnTo>
                    <a:pt x="3200" y="11672"/>
                  </a:lnTo>
                  <a:lnTo>
                    <a:pt x="3200" y="11688"/>
                  </a:lnTo>
                  <a:lnTo>
                    <a:pt x="3190" y="11708"/>
                  </a:lnTo>
                  <a:lnTo>
                    <a:pt x="3172" y="11733"/>
                  </a:lnTo>
                  <a:lnTo>
                    <a:pt x="3174" y="11750"/>
                  </a:lnTo>
                  <a:lnTo>
                    <a:pt x="3192" y="11768"/>
                  </a:lnTo>
                  <a:lnTo>
                    <a:pt x="3235" y="11799"/>
                  </a:lnTo>
                  <a:lnTo>
                    <a:pt x="3222" y="11822"/>
                  </a:lnTo>
                  <a:lnTo>
                    <a:pt x="3224" y="11849"/>
                  </a:lnTo>
                  <a:lnTo>
                    <a:pt x="3249" y="11927"/>
                  </a:lnTo>
                  <a:lnTo>
                    <a:pt x="3258" y="11938"/>
                  </a:lnTo>
                  <a:lnTo>
                    <a:pt x="3273" y="11948"/>
                  </a:lnTo>
                  <a:lnTo>
                    <a:pt x="3302" y="11958"/>
                  </a:lnTo>
                  <a:lnTo>
                    <a:pt x="3338" y="11966"/>
                  </a:lnTo>
                  <a:lnTo>
                    <a:pt x="3353" y="11961"/>
                  </a:lnTo>
                  <a:lnTo>
                    <a:pt x="3373" y="11951"/>
                  </a:lnTo>
                  <a:lnTo>
                    <a:pt x="3393" y="11943"/>
                  </a:lnTo>
                  <a:lnTo>
                    <a:pt x="3412" y="11943"/>
                  </a:lnTo>
                  <a:lnTo>
                    <a:pt x="3421" y="11954"/>
                  </a:lnTo>
                  <a:lnTo>
                    <a:pt x="3424" y="11970"/>
                  </a:lnTo>
                  <a:lnTo>
                    <a:pt x="3430" y="11985"/>
                  </a:lnTo>
                  <a:lnTo>
                    <a:pt x="3446" y="11995"/>
                  </a:lnTo>
                  <a:lnTo>
                    <a:pt x="3481" y="11987"/>
                  </a:lnTo>
                  <a:lnTo>
                    <a:pt x="3512" y="11962"/>
                  </a:lnTo>
                  <a:lnTo>
                    <a:pt x="3535" y="11930"/>
                  </a:lnTo>
                  <a:lnTo>
                    <a:pt x="3545" y="11902"/>
                  </a:lnTo>
                  <a:lnTo>
                    <a:pt x="3543" y="11855"/>
                  </a:lnTo>
                  <a:lnTo>
                    <a:pt x="3511" y="11685"/>
                  </a:lnTo>
                  <a:lnTo>
                    <a:pt x="3511" y="11668"/>
                  </a:lnTo>
                  <a:lnTo>
                    <a:pt x="3521" y="11639"/>
                  </a:lnTo>
                  <a:lnTo>
                    <a:pt x="3517" y="11629"/>
                  </a:lnTo>
                  <a:lnTo>
                    <a:pt x="3509" y="11619"/>
                  </a:lnTo>
                  <a:lnTo>
                    <a:pt x="3496" y="11579"/>
                  </a:lnTo>
                  <a:lnTo>
                    <a:pt x="3465" y="11531"/>
                  </a:lnTo>
                  <a:lnTo>
                    <a:pt x="3375" y="11452"/>
                  </a:lnTo>
                  <a:lnTo>
                    <a:pt x="3351" y="11403"/>
                  </a:lnTo>
                  <a:lnTo>
                    <a:pt x="3286" y="11348"/>
                  </a:lnTo>
                  <a:lnTo>
                    <a:pt x="3252" y="11295"/>
                  </a:lnTo>
                  <a:lnTo>
                    <a:pt x="3232" y="11274"/>
                  </a:lnTo>
                  <a:lnTo>
                    <a:pt x="3175" y="11245"/>
                  </a:lnTo>
                  <a:lnTo>
                    <a:pt x="3136" y="11198"/>
                  </a:lnTo>
                  <a:lnTo>
                    <a:pt x="3108" y="11182"/>
                  </a:lnTo>
                  <a:lnTo>
                    <a:pt x="3092" y="11160"/>
                  </a:lnTo>
                  <a:lnTo>
                    <a:pt x="3063" y="11142"/>
                  </a:lnTo>
                  <a:lnTo>
                    <a:pt x="3005" y="11120"/>
                  </a:lnTo>
                  <a:lnTo>
                    <a:pt x="2974" y="11126"/>
                  </a:lnTo>
                  <a:lnTo>
                    <a:pt x="2942" y="11151"/>
                  </a:lnTo>
                  <a:lnTo>
                    <a:pt x="2913" y="11184"/>
                  </a:lnTo>
                  <a:lnTo>
                    <a:pt x="2892" y="11215"/>
                  </a:lnTo>
                  <a:lnTo>
                    <a:pt x="2889" y="11225"/>
                  </a:lnTo>
                  <a:lnTo>
                    <a:pt x="2897" y="11230"/>
                  </a:lnTo>
                  <a:lnTo>
                    <a:pt x="2909" y="11233"/>
                  </a:lnTo>
                  <a:lnTo>
                    <a:pt x="2916" y="11237"/>
                  </a:lnTo>
                  <a:lnTo>
                    <a:pt x="2933" y="11281"/>
                  </a:lnTo>
                  <a:lnTo>
                    <a:pt x="2938" y="11291"/>
                  </a:lnTo>
                  <a:lnTo>
                    <a:pt x="2949" y="11298"/>
                  </a:lnTo>
                  <a:lnTo>
                    <a:pt x="2967" y="11304"/>
                  </a:lnTo>
                  <a:lnTo>
                    <a:pt x="3005" y="11307"/>
                  </a:lnTo>
                  <a:lnTo>
                    <a:pt x="3035" y="11306"/>
                  </a:lnTo>
                  <a:lnTo>
                    <a:pt x="3059" y="11311"/>
                  </a:lnTo>
                  <a:lnTo>
                    <a:pt x="3082" y="11335"/>
                  </a:lnTo>
                  <a:lnTo>
                    <a:pt x="3028" y="11322"/>
                  </a:lnTo>
                  <a:lnTo>
                    <a:pt x="2997" y="11322"/>
                  </a:lnTo>
                  <a:lnTo>
                    <a:pt x="2976" y="11334"/>
                  </a:lnTo>
                  <a:lnTo>
                    <a:pt x="2970" y="11354"/>
                  </a:lnTo>
                  <a:lnTo>
                    <a:pt x="2973" y="11378"/>
                  </a:lnTo>
                  <a:lnTo>
                    <a:pt x="2987" y="11418"/>
                  </a:lnTo>
                  <a:lnTo>
                    <a:pt x="2992" y="11494"/>
                  </a:lnTo>
                  <a:lnTo>
                    <a:pt x="2998" y="11507"/>
                  </a:lnTo>
                  <a:lnTo>
                    <a:pt x="3103" y="11547"/>
                  </a:lnTo>
                  <a:cubicBezTo>
                    <a:pt x="3103" y="11547"/>
                    <a:pt x="3108" y="11555"/>
                    <a:pt x="3108" y="11555"/>
                  </a:cubicBezTo>
                  <a:close/>
                  <a:moveTo>
                    <a:pt x="1121" y="11422"/>
                  </a:moveTo>
                  <a:lnTo>
                    <a:pt x="1112" y="11415"/>
                  </a:lnTo>
                  <a:lnTo>
                    <a:pt x="1108" y="11404"/>
                  </a:lnTo>
                  <a:lnTo>
                    <a:pt x="1113" y="11379"/>
                  </a:lnTo>
                  <a:lnTo>
                    <a:pt x="1113" y="11372"/>
                  </a:lnTo>
                  <a:lnTo>
                    <a:pt x="1099" y="11356"/>
                  </a:lnTo>
                  <a:lnTo>
                    <a:pt x="1034" y="11316"/>
                  </a:lnTo>
                  <a:lnTo>
                    <a:pt x="1041" y="11307"/>
                  </a:lnTo>
                  <a:lnTo>
                    <a:pt x="1073" y="11303"/>
                  </a:lnTo>
                  <a:lnTo>
                    <a:pt x="1087" y="11280"/>
                  </a:lnTo>
                  <a:lnTo>
                    <a:pt x="1103" y="11200"/>
                  </a:lnTo>
                  <a:lnTo>
                    <a:pt x="1102" y="11194"/>
                  </a:lnTo>
                  <a:lnTo>
                    <a:pt x="1089" y="11187"/>
                  </a:lnTo>
                  <a:lnTo>
                    <a:pt x="1073" y="11191"/>
                  </a:lnTo>
                  <a:lnTo>
                    <a:pt x="1056" y="11197"/>
                  </a:lnTo>
                  <a:lnTo>
                    <a:pt x="1040" y="11198"/>
                  </a:lnTo>
                  <a:lnTo>
                    <a:pt x="962" y="11177"/>
                  </a:lnTo>
                  <a:lnTo>
                    <a:pt x="906" y="11181"/>
                  </a:lnTo>
                  <a:lnTo>
                    <a:pt x="885" y="11191"/>
                  </a:lnTo>
                  <a:lnTo>
                    <a:pt x="876" y="11194"/>
                  </a:lnTo>
                  <a:lnTo>
                    <a:pt x="870" y="11193"/>
                  </a:lnTo>
                  <a:lnTo>
                    <a:pt x="858" y="11187"/>
                  </a:lnTo>
                  <a:lnTo>
                    <a:pt x="851" y="11186"/>
                  </a:lnTo>
                  <a:lnTo>
                    <a:pt x="745" y="11207"/>
                  </a:lnTo>
                  <a:lnTo>
                    <a:pt x="720" y="11220"/>
                  </a:lnTo>
                  <a:lnTo>
                    <a:pt x="695" y="11226"/>
                  </a:lnTo>
                  <a:lnTo>
                    <a:pt x="470" y="11176"/>
                  </a:lnTo>
                  <a:lnTo>
                    <a:pt x="422" y="11147"/>
                  </a:lnTo>
                  <a:lnTo>
                    <a:pt x="400" y="11143"/>
                  </a:lnTo>
                  <a:lnTo>
                    <a:pt x="384" y="11146"/>
                  </a:lnTo>
                  <a:lnTo>
                    <a:pt x="352" y="11157"/>
                  </a:lnTo>
                  <a:lnTo>
                    <a:pt x="339" y="11159"/>
                  </a:lnTo>
                  <a:lnTo>
                    <a:pt x="302" y="11157"/>
                  </a:lnTo>
                  <a:lnTo>
                    <a:pt x="199" y="11128"/>
                  </a:lnTo>
                  <a:lnTo>
                    <a:pt x="172" y="11112"/>
                  </a:lnTo>
                  <a:lnTo>
                    <a:pt x="148" y="11090"/>
                  </a:lnTo>
                  <a:lnTo>
                    <a:pt x="121" y="11073"/>
                  </a:lnTo>
                  <a:lnTo>
                    <a:pt x="86" y="11073"/>
                  </a:lnTo>
                  <a:lnTo>
                    <a:pt x="94" y="11114"/>
                  </a:lnTo>
                  <a:lnTo>
                    <a:pt x="91" y="11132"/>
                  </a:lnTo>
                  <a:lnTo>
                    <a:pt x="68" y="11133"/>
                  </a:lnTo>
                  <a:lnTo>
                    <a:pt x="58" y="11139"/>
                  </a:lnTo>
                  <a:lnTo>
                    <a:pt x="63" y="11160"/>
                  </a:lnTo>
                  <a:lnTo>
                    <a:pt x="76" y="11183"/>
                  </a:lnTo>
                  <a:lnTo>
                    <a:pt x="95" y="11196"/>
                  </a:lnTo>
                  <a:lnTo>
                    <a:pt x="65" y="11214"/>
                  </a:lnTo>
                  <a:lnTo>
                    <a:pt x="58" y="11233"/>
                  </a:lnTo>
                  <a:lnTo>
                    <a:pt x="68" y="11250"/>
                  </a:lnTo>
                  <a:lnTo>
                    <a:pt x="88" y="11261"/>
                  </a:lnTo>
                  <a:lnTo>
                    <a:pt x="112" y="11260"/>
                  </a:lnTo>
                  <a:lnTo>
                    <a:pt x="140" y="11256"/>
                  </a:lnTo>
                  <a:lnTo>
                    <a:pt x="160" y="11259"/>
                  </a:lnTo>
                  <a:lnTo>
                    <a:pt x="161" y="11282"/>
                  </a:lnTo>
                  <a:lnTo>
                    <a:pt x="185" y="11279"/>
                  </a:lnTo>
                  <a:lnTo>
                    <a:pt x="232" y="11287"/>
                  </a:lnTo>
                  <a:lnTo>
                    <a:pt x="256" y="11288"/>
                  </a:lnTo>
                  <a:lnTo>
                    <a:pt x="249" y="11292"/>
                  </a:lnTo>
                  <a:lnTo>
                    <a:pt x="234" y="11304"/>
                  </a:lnTo>
                  <a:lnTo>
                    <a:pt x="329" y="11328"/>
                  </a:lnTo>
                  <a:lnTo>
                    <a:pt x="370" y="11347"/>
                  </a:lnTo>
                  <a:lnTo>
                    <a:pt x="387" y="11386"/>
                  </a:lnTo>
                  <a:lnTo>
                    <a:pt x="404" y="11402"/>
                  </a:lnTo>
                  <a:lnTo>
                    <a:pt x="472" y="11409"/>
                  </a:lnTo>
                  <a:lnTo>
                    <a:pt x="485" y="11421"/>
                  </a:lnTo>
                  <a:lnTo>
                    <a:pt x="472" y="11434"/>
                  </a:lnTo>
                  <a:lnTo>
                    <a:pt x="446" y="11443"/>
                  </a:lnTo>
                  <a:lnTo>
                    <a:pt x="416" y="11449"/>
                  </a:lnTo>
                  <a:lnTo>
                    <a:pt x="397" y="11449"/>
                  </a:lnTo>
                  <a:lnTo>
                    <a:pt x="390" y="11459"/>
                  </a:lnTo>
                  <a:lnTo>
                    <a:pt x="397" y="11467"/>
                  </a:lnTo>
                  <a:lnTo>
                    <a:pt x="399" y="11477"/>
                  </a:lnTo>
                  <a:lnTo>
                    <a:pt x="397" y="11488"/>
                  </a:lnTo>
                  <a:lnTo>
                    <a:pt x="390" y="11501"/>
                  </a:lnTo>
                  <a:lnTo>
                    <a:pt x="349" y="11435"/>
                  </a:lnTo>
                  <a:lnTo>
                    <a:pt x="344" y="11451"/>
                  </a:lnTo>
                  <a:lnTo>
                    <a:pt x="345" y="11464"/>
                  </a:lnTo>
                  <a:lnTo>
                    <a:pt x="352" y="11475"/>
                  </a:lnTo>
                  <a:lnTo>
                    <a:pt x="363" y="11483"/>
                  </a:lnTo>
                  <a:lnTo>
                    <a:pt x="336" y="11495"/>
                  </a:lnTo>
                  <a:lnTo>
                    <a:pt x="319" y="11482"/>
                  </a:lnTo>
                  <a:lnTo>
                    <a:pt x="294" y="11441"/>
                  </a:lnTo>
                  <a:lnTo>
                    <a:pt x="284" y="11434"/>
                  </a:lnTo>
                  <a:lnTo>
                    <a:pt x="270" y="11427"/>
                  </a:lnTo>
                  <a:lnTo>
                    <a:pt x="255" y="11425"/>
                  </a:lnTo>
                  <a:lnTo>
                    <a:pt x="238" y="11430"/>
                  </a:lnTo>
                  <a:lnTo>
                    <a:pt x="227" y="11429"/>
                  </a:lnTo>
                  <a:lnTo>
                    <a:pt x="198" y="11412"/>
                  </a:lnTo>
                  <a:lnTo>
                    <a:pt x="180" y="11413"/>
                  </a:lnTo>
                  <a:lnTo>
                    <a:pt x="162" y="11419"/>
                  </a:lnTo>
                  <a:lnTo>
                    <a:pt x="157" y="11419"/>
                  </a:lnTo>
                  <a:lnTo>
                    <a:pt x="148" y="11448"/>
                  </a:lnTo>
                  <a:lnTo>
                    <a:pt x="148" y="11463"/>
                  </a:lnTo>
                  <a:lnTo>
                    <a:pt x="153" y="11492"/>
                  </a:lnTo>
                  <a:lnTo>
                    <a:pt x="164" y="11516"/>
                  </a:lnTo>
                  <a:lnTo>
                    <a:pt x="225" y="11563"/>
                  </a:lnTo>
                  <a:lnTo>
                    <a:pt x="188" y="11574"/>
                  </a:lnTo>
                  <a:lnTo>
                    <a:pt x="176" y="11597"/>
                  </a:lnTo>
                  <a:lnTo>
                    <a:pt x="178" y="11624"/>
                  </a:lnTo>
                  <a:lnTo>
                    <a:pt x="182" y="11644"/>
                  </a:lnTo>
                  <a:lnTo>
                    <a:pt x="186" y="11650"/>
                  </a:lnTo>
                  <a:lnTo>
                    <a:pt x="203" y="11662"/>
                  </a:lnTo>
                  <a:lnTo>
                    <a:pt x="209" y="11669"/>
                  </a:lnTo>
                  <a:lnTo>
                    <a:pt x="209" y="11672"/>
                  </a:lnTo>
                  <a:lnTo>
                    <a:pt x="205" y="11684"/>
                  </a:lnTo>
                  <a:lnTo>
                    <a:pt x="205" y="11688"/>
                  </a:lnTo>
                  <a:lnTo>
                    <a:pt x="222" y="11731"/>
                  </a:lnTo>
                  <a:lnTo>
                    <a:pt x="228" y="11740"/>
                  </a:lnTo>
                  <a:lnTo>
                    <a:pt x="258" y="11745"/>
                  </a:lnTo>
                  <a:lnTo>
                    <a:pt x="312" y="11711"/>
                  </a:lnTo>
                  <a:lnTo>
                    <a:pt x="344" y="11708"/>
                  </a:lnTo>
                  <a:lnTo>
                    <a:pt x="362" y="11701"/>
                  </a:lnTo>
                  <a:lnTo>
                    <a:pt x="372" y="11675"/>
                  </a:lnTo>
                  <a:lnTo>
                    <a:pt x="383" y="11620"/>
                  </a:lnTo>
                  <a:lnTo>
                    <a:pt x="400" y="11638"/>
                  </a:lnTo>
                  <a:lnTo>
                    <a:pt x="404" y="11691"/>
                  </a:lnTo>
                  <a:lnTo>
                    <a:pt x="414" y="11716"/>
                  </a:lnTo>
                  <a:lnTo>
                    <a:pt x="464" y="11756"/>
                  </a:lnTo>
                  <a:lnTo>
                    <a:pt x="480" y="11783"/>
                  </a:lnTo>
                  <a:lnTo>
                    <a:pt x="459" y="11806"/>
                  </a:lnTo>
                  <a:lnTo>
                    <a:pt x="453" y="11815"/>
                  </a:lnTo>
                  <a:lnTo>
                    <a:pt x="457" y="11821"/>
                  </a:lnTo>
                  <a:lnTo>
                    <a:pt x="460" y="11829"/>
                  </a:lnTo>
                  <a:lnTo>
                    <a:pt x="459" y="11838"/>
                  </a:lnTo>
                  <a:lnTo>
                    <a:pt x="456" y="11849"/>
                  </a:lnTo>
                  <a:lnTo>
                    <a:pt x="447" y="11839"/>
                  </a:lnTo>
                  <a:lnTo>
                    <a:pt x="440" y="11825"/>
                  </a:lnTo>
                  <a:lnTo>
                    <a:pt x="433" y="11799"/>
                  </a:lnTo>
                  <a:lnTo>
                    <a:pt x="410" y="11748"/>
                  </a:lnTo>
                  <a:lnTo>
                    <a:pt x="387" y="11753"/>
                  </a:lnTo>
                  <a:lnTo>
                    <a:pt x="398" y="11770"/>
                  </a:lnTo>
                  <a:lnTo>
                    <a:pt x="414" y="11826"/>
                  </a:lnTo>
                  <a:lnTo>
                    <a:pt x="400" y="11833"/>
                  </a:lnTo>
                  <a:lnTo>
                    <a:pt x="377" y="11780"/>
                  </a:lnTo>
                  <a:lnTo>
                    <a:pt x="367" y="11768"/>
                  </a:lnTo>
                  <a:lnTo>
                    <a:pt x="344" y="11757"/>
                  </a:lnTo>
                  <a:lnTo>
                    <a:pt x="321" y="11759"/>
                  </a:lnTo>
                  <a:lnTo>
                    <a:pt x="266" y="11783"/>
                  </a:lnTo>
                  <a:lnTo>
                    <a:pt x="306" y="11881"/>
                  </a:lnTo>
                  <a:lnTo>
                    <a:pt x="364" y="11944"/>
                  </a:lnTo>
                  <a:lnTo>
                    <a:pt x="376" y="11951"/>
                  </a:lnTo>
                  <a:lnTo>
                    <a:pt x="355" y="11976"/>
                  </a:lnTo>
                  <a:lnTo>
                    <a:pt x="357" y="11982"/>
                  </a:lnTo>
                  <a:lnTo>
                    <a:pt x="373" y="11988"/>
                  </a:lnTo>
                  <a:lnTo>
                    <a:pt x="380" y="11998"/>
                  </a:lnTo>
                  <a:lnTo>
                    <a:pt x="372" y="12013"/>
                  </a:lnTo>
                  <a:lnTo>
                    <a:pt x="361" y="12029"/>
                  </a:lnTo>
                  <a:lnTo>
                    <a:pt x="355" y="12043"/>
                  </a:lnTo>
                  <a:lnTo>
                    <a:pt x="362" y="12063"/>
                  </a:lnTo>
                  <a:lnTo>
                    <a:pt x="449" y="12191"/>
                  </a:lnTo>
                  <a:lnTo>
                    <a:pt x="470" y="12213"/>
                  </a:lnTo>
                  <a:lnTo>
                    <a:pt x="523" y="12247"/>
                  </a:lnTo>
                  <a:lnTo>
                    <a:pt x="542" y="12271"/>
                  </a:lnTo>
                  <a:lnTo>
                    <a:pt x="536" y="12302"/>
                  </a:lnTo>
                  <a:lnTo>
                    <a:pt x="539" y="12307"/>
                  </a:lnTo>
                  <a:lnTo>
                    <a:pt x="548" y="12349"/>
                  </a:lnTo>
                  <a:lnTo>
                    <a:pt x="556" y="12362"/>
                  </a:lnTo>
                  <a:lnTo>
                    <a:pt x="573" y="12364"/>
                  </a:lnTo>
                  <a:lnTo>
                    <a:pt x="591" y="12361"/>
                  </a:lnTo>
                  <a:lnTo>
                    <a:pt x="609" y="12362"/>
                  </a:lnTo>
                  <a:lnTo>
                    <a:pt x="628" y="12372"/>
                  </a:lnTo>
                  <a:lnTo>
                    <a:pt x="646" y="12390"/>
                  </a:lnTo>
                  <a:lnTo>
                    <a:pt x="655" y="12414"/>
                  </a:lnTo>
                  <a:lnTo>
                    <a:pt x="650" y="12439"/>
                  </a:lnTo>
                  <a:lnTo>
                    <a:pt x="634" y="12424"/>
                  </a:lnTo>
                  <a:lnTo>
                    <a:pt x="606" y="12407"/>
                  </a:lnTo>
                  <a:lnTo>
                    <a:pt x="574" y="12399"/>
                  </a:lnTo>
                  <a:lnTo>
                    <a:pt x="546" y="12414"/>
                  </a:lnTo>
                  <a:lnTo>
                    <a:pt x="546" y="12420"/>
                  </a:lnTo>
                  <a:lnTo>
                    <a:pt x="532" y="12460"/>
                  </a:lnTo>
                  <a:lnTo>
                    <a:pt x="527" y="12463"/>
                  </a:lnTo>
                  <a:lnTo>
                    <a:pt x="534" y="12470"/>
                  </a:lnTo>
                  <a:lnTo>
                    <a:pt x="548" y="12473"/>
                  </a:lnTo>
                  <a:lnTo>
                    <a:pt x="577" y="12471"/>
                  </a:lnTo>
                  <a:lnTo>
                    <a:pt x="552" y="12487"/>
                  </a:lnTo>
                  <a:lnTo>
                    <a:pt x="526" y="12501"/>
                  </a:lnTo>
                  <a:lnTo>
                    <a:pt x="534" y="12511"/>
                  </a:lnTo>
                  <a:lnTo>
                    <a:pt x="545" y="12518"/>
                  </a:lnTo>
                  <a:lnTo>
                    <a:pt x="559" y="12520"/>
                  </a:lnTo>
                  <a:lnTo>
                    <a:pt x="576" y="12515"/>
                  </a:lnTo>
                  <a:lnTo>
                    <a:pt x="578" y="12533"/>
                  </a:lnTo>
                  <a:lnTo>
                    <a:pt x="576" y="12554"/>
                  </a:lnTo>
                  <a:lnTo>
                    <a:pt x="577" y="12573"/>
                  </a:lnTo>
                  <a:lnTo>
                    <a:pt x="605" y="12596"/>
                  </a:lnTo>
                  <a:lnTo>
                    <a:pt x="606" y="12615"/>
                  </a:lnTo>
                  <a:lnTo>
                    <a:pt x="602" y="12637"/>
                  </a:lnTo>
                  <a:lnTo>
                    <a:pt x="601" y="12658"/>
                  </a:lnTo>
                  <a:lnTo>
                    <a:pt x="609" y="12694"/>
                  </a:lnTo>
                  <a:lnTo>
                    <a:pt x="626" y="12731"/>
                  </a:lnTo>
                  <a:lnTo>
                    <a:pt x="652" y="12743"/>
                  </a:lnTo>
                  <a:lnTo>
                    <a:pt x="689" y="12699"/>
                  </a:lnTo>
                  <a:lnTo>
                    <a:pt x="697" y="12701"/>
                  </a:lnTo>
                  <a:lnTo>
                    <a:pt x="690" y="12729"/>
                  </a:lnTo>
                  <a:lnTo>
                    <a:pt x="699" y="12772"/>
                  </a:lnTo>
                  <a:lnTo>
                    <a:pt x="693" y="12794"/>
                  </a:lnTo>
                  <a:lnTo>
                    <a:pt x="686" y="12811"/>
                  </a:lnTo>
                  <a:lnTo>
                    <a:pt x="681" y="12835"/>
                  </a:lnTo>
                  <a:lnTo>
                    <a:pt x="684" y="12860"/>
                  </a:lnTo>
                  <a:lnTo>
                    <a:pt x="697" y="12875"/>
                  </a:lnTo>
                  <a:lnTo>
                    <a:pt x="739" y="12869"/>
                  </a:lnTo>
                  <a:lnTo>
                    <a:pt x="764" y="12822"/>
                  </a:lnTo>
                  <a:lnTo>
                    <a:pt x="787" y="12717"/>
                  </a:lnTo>
                  <a:lnTo>
                    <a:pt x="811" y="12752"/>
                  </a:lnTo>
                  <a:lnTo>
                    <a:pt x="821" y="12773"/>
                  </a:lnTo>
                  <a:lnTo>
                    <a:pt x="824" y="12792"/>
                  </a:lnTo>
                  <a:lnTo>
                    <a:pt x="817" y="12811"/>
                  </a:lnTo>
                  <a:lnTo>
                    <a:pt x="791" y="12856"/>
                  </a:lnTo>
                  <a:lnTo>
                    <a:pt x="786" y="12879"/>
                  </a:lnTo>
                  <a:lnTo>
                    <a:pt x="805" y="12906"/>
                  </a:lnTo>
                  <a:lnTo>
                    <a:pt x="849" y="12890"/>
                  </a:lnTo>
                  <a:lnTo>
                    <a:pt x="895" y="12848"/>
                  </a:lnTo>
                  <a:lnTo>
                    <a:pt x="919" y="12798"/>
                  </a:lnTo>
                  <a:lnTo>
                    <a:pt x="940" y="12809"/>
                  </a:lnTo>
                  <a:lnTo>
                    <a:pt x="935" y="12826"/>
                  </a:lnTo>
                  <a:lnTo>
                    <a:pt x="923" y="12844"/>
                  </a:lnTo>
                  <a:lnTo>
                    <a:pt x="924" y="12864"/>
                  </a:lnTo>
                  <a:lnTo>
                    <a:pt x="940" y="12873"/>
                  </a:lnTo>
                  <a:lnTo>
                    <a:pt x="996" y="12889"/>
                  </a:lnTo>
                  <a:lnTo>
                    <a:pt x="1017" y="12890"/>
                  </a:lnTo>
                  <a:lnTo>
                    <a:pt x="1037" y="12882"/>
                  </a:lnTo>
                  <a:lnTo>
                    <a:pt x="1065" y="12866"/>
                  </a:lnTo>
                  <a:lnTo>
                    <a:pt x="1090" y="12846"/>
                  </a:lnTo>
                  <a:lnTo>
                    <a:pt x="1101" y="12826"/>
                  </a:lnTo>
                  <a:lnTo>
                    <a:pt x="1091" y="12810"/>
                  </a:lnTo>
                  <a:lnTo>
                    <a:pt x="1064" y="12807"/>
                  </a:lnTo>
                  <a:lnTo>
                    <a:pt x="1011" y="12812"/>
                  </a:lnTo>
                  <a:lnTo>
                    <a:pt x="993" y="12791"/>
                  </a:lnTo>
                  <a:lnTo>
                    <a:pt x="965" y="12777"/>
                  </a:lnTo>
                  <a:lnTo>
                    <a:pt x="899" y="12757"/>
                  </a:lnTo>
                  <a:lnTo>
                    <a:pt x="904" y="12749"/>
                  </a:lnTo>
                  <a:lnTo>
                    <a:pt x="942" y="12749"/>
                  </a:lnTo>
                  <a:lnTo>
                    <a:pt x="980" y="12757"/>
                  </a:lnTo>
                  <a:lnTo>
                    <a:pt x="1018" y="12757"/>
                  </a:lnTo>
                  <a:lnTo>
                    <a:pt x="1053" y="12736"/>
                  </a:lnTo>
                  <a:lnTo>
                    <a:pt x="1048" y="12715"/>
                  </a:lnTo>
                  <a:lnTo>
                    <a:pt x="1019" y="12694"/>
                  </a:lnTo>
                  <a:lnTo>
                    <a:pt x="1022" y="12678"/>
                  </a:lnTo>
                  <a:lnTo>
                    <a:pt x="1020" y="12662"/>
                  </a:lnTo>
                  <a:lnTo>
                    <a:pt x="999" y="12651"/>
                  </a:lnTo>
                  <a:lnTo>
                    <a:pt x="971" y="12645"/>
                  </a:lnTo>
                  <a:lnTo>
                    <a:pt x="949" y="12648"/>
                  </a:lnTo>
                  <a:lnTo>
                    <a:pt x="900" y="12661"/>
                  </a:lnTo>
                  <a:lnTo>
                    <a:pt x="888" y="12647"/>
                  </a:lnTo>
                  <a:lnTo>
                    <a:pt x="880" y="12640"/>
                  </a:lnTo>
                  <a:lnTo>
                    <a:pt x="869" y="12640"/>
                  </a:lnTo>
                  <a:lnTo>
                    <a:pt x="852" y="12658"/>
                  </a:lnTo>
                  <a:lnTo>
                    <a:pt x="857" y="12677"/>
                  </a:lnTo>
                  <a:lnTo>
                    <a:pt x="880" y="12710"/>
                  </a:lnTo>
                  <a:lnTo>
                    <a:pt x="848" y="12700"/>
                  </a:lnTo>
                  <a:lnTo>
                    <a:pt x="805" y="12638"/>
                  </a:lnTo>
                  <a:lnTo>
                    <a:pt x="774" y="12648"/>
                  </a:lnTo>
                  <a:lnTo>
                    <a:pt x="771" y="12623"/>
                  </a:lnTo>
                  <a:lnTo>
                    <a:pt x="791" y="12568"/>
                  </a:lnTo>
                  <a:lnTo>
                    <a:pt x="781" y="12551"/>
                  </a:lnTo>
                  <a:lnTo>
                    <a:pt x="804" y="12539"/>
                  </a:lnTo>
                  <a:lnTo>
                    <a:pt x="814" y="12544"/>
                  </a:lnTo>
                  <a:lnTo>
                    <a:pt x="814" y="12560"/>
                  </a:lnTo>
                  <a:lnTo>
                    <a:pt x="809" y="12581"/>
                  </a:lnTo>
                  <a:lnTo>
                    <a:pt x="830" y="12573"/>
                  </a:lnTo>
                  <a:lnTo>
                    <a:pt x="844" y="12571"/>
                  </a:lnTo>
                  <a:lnTo>
                    <a:pt x="878" y="12568"/>
                  </a:lnTo>
                  <a:lnTo>
                    <a:pt x="893" y="12571"/>
                  </a:lnTo>
                  <a:lnTo>
                    <a:pt x="905" y="12575"/>
                  </a:lnTo>
                  <a:lnTo>
                    <a:pt x="919" y="12572"/>
                  </a:lnTo>
                  <a:lnTo>
                    <a:pt x="940" y="12553"/>
                  </a:lnTo>
                  <a:lnTo>
                    <a:pt x="901" y="12543"/>
                  </a:lnTo>
                  <a:lnTo>
                    <a:pt x="882" y="12544"/>
                  </a:lnTo>
                  <a:lnTo>
                    <a:pt x="861" y="12551"/>
                  </a:lnTo>
                  <a:lnTo>
                    <a:pt x="878" y="12527"/>
                  </a:lnTo>
                  <a:lnTo>
                    <a:pt x="904" y="12507"/>
                  </a:lnTo>
                  <a:lnTo>
                    <a:pt x="932" y="12494"/>
                  </a:lnTo>
                  <a:lnTo>
                    <a:pt x="986" y="12489"/>
                  </a:lnTo>
                  <a:lnTo>
                    <a:pt x="1008" y="12471"/>
                  </a:lnTo>
                  <a:lnTo>
                    <a:pt x="1011" y="12453"/>
                  </a:lnTo>
                  <a:lnTo>
                    <a:pt x="952" y="12451"/>
                  </a:lnTo>
                  <a:lnTo>
                    <a:pt x="899" y="12442"/>
                  </a:lnTo>
                  <a:lnTo>
                    <a:pt x="874" y="12447"/>
                  </a:lnTo>
                  <a:lnTo>
                    <a:pt x="849" y="12462"/>
                  </a:lnTo>
                  <a:lnTo>
                    <a:pt x="837" y="12478"/>
                  </a:lnTo>
                  <a:lnTo>
                    <a:pt x="828" y="12499"/>
                  </a:lnTo>
                  <a:lnTo>
                    <a:pt x="808" y="12527"/>
                  </a:lnTo>
                  <a:lnTo>
                    <a:pt x="796" y="12514"/>
                  </a:lnTo>
                  <a:lnTo>
                    <a:pt x="778" y="12515"/>
                  </a:lnTo>
                  <a:lnTo>
                    <a:pt x="756" y="12519"/>
                  </a:lnTo>
                  <a:lnTo>
                    <a:pt x="735" y="12516"/>
                  </a:lnTo>
                  <a:lnTo>
                    <a:pt x="778" y="12497"/>
                  </a:lnTo>
                  <a:lnTo>
                    <a:pt x="776" y="12477"/>
                  </a:lnTo>
                  <a:lnTo>
                    <a:pt x="749" y="12463"/>
                  </a:lnTo>
                  <a:lnTo>
                    <a:pt x="717" y="12457"/>
                  </a:lnTo>
                  <a:lnTo>
                    <a:pt x="736" y="12440"/>
                  </a:lnTo>
                  <a:lnTo>
                    <a:pt x="815" y="12387"/>
                  </a:lnTo>
                  <a:lnTo>
                    <a:pt x="802" y="12365"/>
                  </a:lnTo>
                  <a:lnTo>
                    <a:pt x="773" y="12344"/>
                  </a:lnTo>
                  <a:lnTo>
                    <a:pt x="761" y="12321"/>
                  </a:lnTo>
                  <a:lnTo>
                    <a:pt x="799" y="12297"/>
                  </a:lnTo>
                  <a:lnTo>
                    <a:pt x="737" y="12279"/>
                  </a:lnTo>
                  <a:lnTo>
                    <a:pt x="718" y="12265"/>
                  </a:lnTo>
                  <a:lnTo>
                    <a:pt x="735" y="12244"/>
                  </a:lnTo>
                  <a:lnTo>
                    <a:pt x="721" y="12228"/>
                  </a:lnTo>
                  <a:lnTo>
                    <a:pt x="699" y="12232"/>
                  </a:lnTo>
                  <a:lnTo>
                    <a:pt x="676" y="12242"/>
                  </a:lnTo>
                  <a:lnTo>
                    <a:pt x="656" y="12244"/>
                  </a:lnTo>
                  <a:lnTo>
                    <a:pt x="645" y="12235"/>
                  </a:lnTo>
                  <a:lnTo>
                    <a:pt x="644" y="12224"/>
                  </a:lnTo>
                  <a:lnTo>
                    <a:pt x="645" y="12213"/>
                  </a:lnTo>
                  <a:lnTo>
                    <a:pt x="638" y="12206"/>
                  </a:lnTo>
                  <a:lnTo>
                    <a:pt x="616" y="12197"/>
                  </a:lnTo>
                  <a:lnTo>
                    <a:pt x="606" y="12192"/>
                  </a:lnTo>
                  <a:lnTo>
                    <a:pt x="598" y="12184"/>
                  </a:lnTo>
                  <a:lnTo>
                    <a:pt x="605" y="12175"/>
                  </a:lnTo>
                  <a:lnTo>
                    <a:pt x="632" y="12174"/>
                  </a:lnTo>
                  <a:lnTo>
                    <a:pt x="662" y="12168"/>
                  </a:lnTo>
                  <a:lnTo>
                    <a:pt x="676" y="12158"/>
                  </a:lnTo>
                  <a:lnTo>
                    <a:pt x="656" y="12145"/>
                  </a:lnTo>
                  <a:lnTo>
                    <a:pt x="639" y="12131"/>
                  </a:lnTo>
                  <a:lnTo>
                    <a:pt x="627" y="12079"/>
                  </a:lnTo>
                  <a:lnTo>
                    <a:pt x="617" y="12058"/>
                  </a:lnTo>
                  <a:lnTo>
                    <a:pt x="649" y="12058"/>
                  </a:lnTo>
                  <a:lnTo>
                    <a:pt x="665" y="12026"/>
                  </a:lnTo>
                  <a:lnTo>
                    <a:pt x="668" y="11983"/>
                  </a:lnTo>
                  <a:lnTo>
                    <a:pt x="663" y="11951"/>
                  </a:lnTo>
                  <a:lnTo>
                    <a:pt x="644" y="11924"/>
                  </a:lnTo>
                  <a:lnTo>
                    <a:pt x="616" y="11911"/>
                  </a:lnTo>
                  <a:lnTo>
                    <a:pt x="543" y="11896"/>
                  </a:lnTo>
                  <a:lnTo>
                    <a:pt x="562" y="11881"/>
                  </a:lnTo>
                  <a:lnTo>
                    <a:pt x="623" y="11854"/>
                  </a:lnTo>
                  <a:lnTo>
                    <a:pt x="605" y="11833"/>
                  </a:lnTo>
                  <a:lnTo>
                    <a:pt x="594" y="11824"/>
                  </a:lnTo>
                  <a:lnTo>
                    <a:pt x="578" y="11819"/>
                  </a:lnTo>
                  <a:lnTo>
                    <a:pt x="599" y="11820"/>
                  </a:lnTo>
                  <a:lnTo>
                    <a:pt x="617" y="11822"/>
                  </a:lnTo>
                  <a:lnTo>
                    <a:pt x="631" y="11831"/>
                  </a:lnTo>
                  <a:lnTo>
                    <a:pt x="638" y="11846"/>
                  </a:lnTo>
                  <a:lnTo>
                    <a:pt x="691" y="11828"/>
                  </a:lnTo>
                  <a:lnTo>
                    <a:pt x="744" y="11833"/>
                  </a:lnTo>
                  <a:lnTo>
                    <a:pt x="796" y="11846"/>
                  </a:lnTo>
                  <a:lnTo>
                    <a:pt x="843" y="11851"/>
                  </a:lnTo>
                  <a:lnTo>
                    <a:pt x="844" y="11836"/>
                  </a:lnTo>
                  <a:lnTo>
                    <a:pt x="831" y="11830"/>
                  </a:lnTo>
                  <a:lnTo>
                    <a:pt x="792" y="11825"/>
                  </a:lnTo>
                  <a:lnTo>
                    <a:pt x="639" y="11781"/>
                  </a:lnTo>
                  <a:lnTo>
                    <a:pt x="634" y="11773"/>
                  </a:lnTo>
                  <a:lnTo>
                    <a:pt x="635" y="11731"/>
                  </a:lnTo>
                  <a:lnTo>
                    <a:pt x="628" y="11728"/>
                  </a:lnTo>
                  <a:lnTo>
                    <a:pt x="616" y="11729"/>
                  </a:lnTo>
                  <a:lnTo>
                    <a:pt x="607" y="11728"/>
                  </a:lnTo>
                  <a:lnTo>
                    <a:pt x="613" y="11714"/>
                  </a:lnTo>
                  <a:lnTo>
                    <a:pt x="618" y="11711"/>
                  </a:lnTo>
                  <a:lnTo>
                    <a:pt x="626" y="11708"/>
                  </a:lnTo>
                  <a:lnTo>
                    <a:pt x="636" y="11704"/>
                  </a:lnTo>
                  <a:lnTo>
                    <a:pt x="646" y="11696"/>
                  </a:lnTo>
                  <a:lnTo>
                    <a:pt x="662" y="11693"/>
                  </a:lnTo>
                  <a:lnTo>
                    <a:pt x="672" y="11688"/>
                  </a:lnTo>
                  <a:lnTo>
                    <a:pt x="675" y="11677"/>
                  </a:lnTo>
                  <a:lnTo>
                    <a:pt x="673" y="11670"/>
                  </a:lnTo>
                  <a:lnTo>
                    <a:pt x="663" y="11657"/>
                  </a:lnTo>
                  <a:lnTo>
                    <a:pt x="640" y="11636"/>
                  </a:lnTo>
                  <a:lnTo>
                    <a:pt x="605" y="11633"/>
                  </a:lnTo>
                  <a:lnTo>
                    <a:pt x="565" y="11636"/>
                  </a:lnTo>
                  <a:lnTo>
                    <a:pt x="525" y="11629"/>
                  </a:lnTo>
                  <a:lnTo>
                    <a:pt x="532" y="11620"/>
                  </a:lnTo>
                  <a:lnTo>
                    <a:pt x="665" y="11613"/>
                  </a:lnTo>
                  <a:lnTo>
                    <a:pt x="670" y="11605"/>
                  </a:lnTo>
                  <a:lnTo>
                    <a:pt x="651" y="11600"/>
                  </a:lnTo>
                  <a:lnTo>
                    <a:pt x="636" y="11591"/>
                  </a:lnTo>
                  <a:lnTo>
                    <a:pt x="625" y="11579"/>
                  </a:lnTo>
                  <a:lnTo>
                    <a:pt x="619" y="11568"/>
                  </a:lnTo>
                  <a:lnTo>
                    <a:pt x="631" y="11565"/>
                  </a:lnTo>
                  <a:lnTo>
                    <a:pt x="638" y="11565"/>
                  </a:lnTo>
                  <a:lnTo>
                    <a:pt x="657" y="11568"/>
                  </a:lnTo>
                  <a:lnTo>
                    <a:pt x="686" y="11577"/>
                  </a:lnTo>
                  <a:lnTo>
                    <a:pt x="701" y="11596"/>
                  </a:lnTo>
                  <a:lnTo>
                    <a:pt x="707" y="11623"/>
                  </a:lnTo>
                  <a:lnTo>
                    <a:pt x="710" y="11654"/>
                  </a:lnTo>
                  <a:lnTo>
                    <a:pt x="721" y="11684"/>
                  </a:lnTo>
                  <a:lnTo>
                    <a:pt x="741" y="11696"/>
                  </a:lnTo>
                  <a:lnTo>
                    <a:pt x="870" y="11730"/>
                  </a:lnTo>
                  <a:lnTo>
                    <a:pt x="901" y="11727"/>
                  </a:lnTo>
                  <a:lnTo>
                    <a:pt x="963" y="11707"/>
                  </a:lnTo>
                  <a:lnTo>
                    <a:pt x="1001" y="11699"/>
                  </a:lnTo>
                  <a:lnTo>
                    <a:pt x="1015" y="11692"/>
                  </a:lnTo>
                  <a:lnTo>
                    <a:pt x="1019" y="11684"/>
                  </a:lnTo>
                  <a:lnTo>
                    <a:pt x="1019" y="11675"/>
                  </a:lnTo>
                  <a:lnTo>
                    <a:pt x="1016" y="11669"/>
                  </a:lnTo>
                  <a:lnTo>
                    <a:pt x="1010" y="11669"/>
                  </a:lnTo>
                  <a:lnTo>
                    <a:pt x="1032" y="11654"/>
                  </a:lnTo>
                  <a:lnTo>
                    <a:pt x="1040" y="11653"/>
                  </a:lnTo>
                  <a:lnTo>
                    <a:pt x="1063" y="11644"/>
                  </a:lnTo>
                  <a:lnTo>
                    <a:pt x="1083" y="11632"/>
                  </a:lnTo>
                  <a:lnTo>
                    <a:pt x="1078" y="11622"/>
                  </a:lnTo>
                  <a:lnTo>
                    <a:pt x="1074" y="11617"/>
                  </a:lnTo>
                  <a:lnTo>
                    <a:pt x="1065" y="11593"/>
                  </a:lnTo>
                  <a:lnTo>
                    <a:pt x="1055" y="11585"/>
                  </a:lnTo>
                  <a:lnTo>
                    <a:pt x="1041" y="11578"/>
                  </a:lnTo>
                  <a:lnTo>
                    <a:pt x="1014" y="11555"/>
                  </a:lnTo>
                  <a:lnTo>
                    <a:pt x="940" y="11519"/>
                  </a:lnTo>
                  <a:lnTo>
                    <a:pt x="863" y="11452"/>
                  </a:lnTo>
                  <a:lnTo>
                    <a:pt x="836" y="11450"/>
                  </a:lnTo>
                  <a:lnTo>
                    <a:pt x="819" y="11456"/>
                  </a:lnTo>
                  <a:lnTo>
                    <a:pt x="779" y="11461"/>
                  </a:lnTo>
                  <a:lnTo>
                    <a:pt x="760" y="11467"/>
                  </a:lnTo>
                  <a:lnTo>
                    <a:pt x="746" y="11475"/>
                  </a:lnTo>
                  <a:lnTo>
                    <a:pt x="702" y="11506"/>
                  </a:lnTo>
                  <a:lnTo>
                    <a:pt x="701" y="11488"/>
                  </a:lnTo>
                  <a:lnTo>
                    <a:pt x="704" y="11472"/>
                  </a:lnTo>
                  <a:lnTo>
                    <a:pt x="712" y="11453"/>
                  </a:lnTo>
                  <a:lnTo>
                    <a:pt x="728" y="11430"/>
                  </a:lnTo>
                  <a:lnTo>
                    <a:pt x="724" y="11418"/>
                  </a:lnTo>
                  <a:lnTo>
                    <a:pt x="682" y="11393"/>
                  </a:lnTo>
                  <a:lnTo>
                    <a:pt x="676" y="11376"/>
                  </a:lnTo>
                  <a:lnTo>
                    <a:pt x="795" y="11411"/>
                  </a:lnTo>
                  <a:lnTo>
                    <a:pt x="819" y="11414"/>
                  </a:lnTo>
                  <a:lnTo>
                    <a:pt x="874" y="11416"/>
                  </a:lnTo>
                  <a:lnTo>
                    <a:pt x="897" y="11419"/>
                  </a:lnTo>
                  <a:lnTo>
                    <a:pt x="947" y="11439"/>
                  </a:lnTo>
                  <a:lnTo>
                    <a:pt x="967" y="11453"/>
                  </a:lnTo>
                  <a:lnTo>
                    <a:pt x="984" y="11471"/>
                  </a:lnTo>
                  <a:lnTo>
                    <a:pt x="1006" y="11485"/>
                  </a:lnTo>
                  <a:lnTo>
                    <a:pt x="1068" y="11503"/>
                  </a:lnTo>
                  <a:lnTo>
                    <a:pt x="1082" y="11521"/>
                  </a:lnTo>
                  <a:lnTo>
                    <a:pt x="1086" y="11533"/>
                  </a:lnTo>
                  <a:lnTo>
                    <a:pt x="1094" y="11543"/>
                  </a:lnTo>
                  <a:lnTo>
                    <a:pt x="1108" y="11549"/>
                  </a:lnTo>
                  <a:lnTo>
                    <a:pt x="1125" y="11550"/>
                  </a:lnTo>
                  <a:lnTo>
                    <a:pt x="1143" y="11545"/>
                  </a:lnTo>
                  <a:lnTo>
                    <a:pt x="1144" y="11540"/>
                  </a:lnTo>
                  <a:lnTo>
                    <a:pt x="1139" y="11532"/>
                  </a:lnTo>
                  <a:lnTo>
                    <a:pt x="1135" y="11520"/>
                  </a:lnTo>
                  <a:lnTo>
                    <a:pt x="1152" y="11454"/>
                  </a:lnTo>
                  <a:lnTo>
                    <a:pt x="1154" y="11438"/>
                  </a:lnTo>
                  <a:lnTo>
                    <a:pt x="1146" y="11429"/>
                  </a:lnTo>
                  <a:cubicBezTo>
                    <a:pt x="1146" y="11429"/>
                    <a:pt x="1121" y="11422"/>
                    <a:pt x="1121" y="11422"/>
                  </a:cubicBezTo>
                  <a:close/>
                  <a:moveTo>
                    <a:pt x="2957" y="10741"/>
                  </a:moveTo>
                  <a:lnTo>
                    <a:pt x="2944" y="10759"/>
                  </a:lnTo>
                  <a:lnTo>
                    <a:pt x="2949" y="10767"/>
                  </a:lnTo>
                  <a:lnTo>
                    <a:pt x="2961" y="10773"/>
                  </a:lnTo>
                  <a:lnTo>
                    <a:pt x="2979" y="10778"/>
                  </a:lnTo>
                  <a:lnTo>
                    <a:pt x="2998" y="10802"/>
                  </a:lnTo>
                  <a:lnTo>
                    <a:pt x="3003" y="10806"/>
                  </a:lnTo>
                  <a:lnTo>
                    <a:pt x="3034" y="10806"/>
                  </a:lnTo>
                  <a:lnTo>
                    <a:pt x="3053" y="10791"/>
                  </a:lnTo>
                  <a:lnTo>
                    <a:pt x="3061" y="10768"/>
                  </a:lnTo>
                  <a:lnTo>
                    <a:pt x="3058" y="10746"/>
                  </a:lnTo>
                  <a:lnTo>
                    <a:pt x="3046" y="10730"/>
                  </a:lnTo>
                  <a:lnTo>
                    <a:pt x="3030" y="10718"/>
                  </a:lnTo>
                  <a:lnTo>
                    <a:pt x="3019" y="10703"/>
                  </a:lnTo>
                  <a:lnTo>
                    <a:pt x="3019" y="10680"/>
                  </a:lnTo>
                  <a:lnTo>
                    <a:pt x="3042" y="10667"/>
                  </a:lnTo>
                  <a:lnTo>
                    <a:pt x="3064" y="10649"/>
                  </a:lnTo>
                  <a:lnTo>
                    <a:pt x="3086" y="10635"/>
                  </a:lnTo>
                  <a:lnTo>
                    <a:pt x="3110" y="10631"/>
                  </a:lnTo>
                  <a:lnTo>
                    <a:pt x="3098" y="10654"/>
                  </a:lnTo>
                  <a:lnTo>
                    <a:pt x="3107" y="10659"/>
                  </a:lnTo>
                  <a:lnTo>
                    <a:pt x="3125" y="10653"/>
                  </a:lnTo>
                  <a:lnTo>
                    <a:pt x="3143" y="10645"/>
                  </a:lnTo>
                  <a:lnTo>
                    <a:pt x="3157" y="10647"/>
                  </a:lnTo>
                  <a:lnTo>
                    <a:pt x="3169" y="10660"/>
                  </a:lnTo>
                  <a:lnTo>
                    <a:pt x="3181" y="10688"/>
                  </a:lnTo>
                  <a:lnTo>
                    <a:pt x="3195" y="10744"/>
                  </a:lnTo>
                  <a:lnTo>
                    <a:pt x="3212" y="10762"/>
                  </a:lnTo>
                  <a:lnTo>
                    <a:pt x="3249" y="10777"/>
                  </a:lnTo>
                  <a:lnTo>
                    <a:pt x="3280" y="10768"/>
                  </a:lnTo>
                  <a:lnTo>
                    <a:pt x="3313" y="10737"/>
                  </a:lnTo>
                  <a:lnTo>
                    <a:pt x="3345" y="10703"/>
                  </a:lnTo>
                  <a:lnTo>
                    <a:pt x="3374" y="10681"/>
                  </a:lnTo>
                  <a:lnTo>
                    <a:pt x="3397" y="10678"/>
                  </a:lnTo>
                  <a:lnTo>
                    <a:pt x="3452" y="10691"/>
                  </a:lnTo>
                  <a:lnTo>
                    <a:pt x="3490" y="10688"/>
                  </a:lnTo>
                  <a:lnTo>
                    <a:pt x="3506" y="10689"/>
                  </a:lnTo>
                  <a:lnTo>
                    <a:pt x="3515" y="10698"/>
                  </a:lnTo>
                  <a:lnTo>
                    <a:pt x="3496" y="10704"/>
                  </a:lnTo>
                  <a:lnTo>
                    <a:pt x="3489" y="10712"/>
                  </a:lnTo>
                  <a:lnTo>
                    <a:pt x="3492" y="10720"/>
                  </a:lnTo>
                  <a:lnTo>
                    <a:pt x="3505" y="10728"/>
                  </a:lnTo>
                  <a:lnTo>
                    <a:pt x="3498" y="10737"/>
                  </a:lnTo>
                  <a:lnTo>
                    <a:pt x="3458" y="10726"/>
                  </a:lnTo>
                  <a:lnTo>
                    <a:pt x="3417" y="10723"/>
                  </a:lnTo>
                  <a:lnTo>
                    <a:pt x="3391" y="10731"/>
                  </a:lnTo>
                  <a:lnTo>
                    <a:pt x="3292" y="10789"/>
                  </a:lnTo>
                  <a:lnTo>
                    <a:pt x="3277" y="10796"/>
                  </a:lnTo>
                  <a:lnTo>
                    <a:pt x="3261" y="10802"/>
                  </a:lnTo>
                  <a:lnTo>
                    <a:pt x="3240" y="10805"/>
                  </a:lnTo>
                  <a:lnTo>
                    <a:pt x="3232" y="10803"/>
                  </a:lnTo>
                  <a:lnTo>
                    <a:pt x="3227" y="10805"/>
                  </a:lnTo>
                  <a:lnTo>
                    <a:pt x="3218" y="10822"/>
                  </a:lnTo>
                  <a:lnTo>
                    <a:pt x="3211" y="10854"/>
                  </a:lnTo>
                  <a:lnTo>
                    <a:pt x="3236" y="10853"/>
                  </a:lnTo>
                  <a:lnTo>
                    <a:pt x="3271" y="10839"/>
                  </a:lnTo>
                  <a:lnTo>
                    <a:pt x="3302" y="10834"/>
                  </a:lnTo>
                  <a:lnTo>
                    <a:pt x="3298" y="10841"/>
                  </a:lnTo>
                  <a:lnTo>
                    <a:pt x="3291" y="10874"/>
                  </a:lnTo>
                  <a:lnTo>
                    <a:pt x="3291" y="10885"/>
                  </a:lnTo>
                  <a:lnTo>
                    <a:pt x="3302" y="10891"/>
                  </a:lnTo>
                  <a:lnTo>
                    <a:pt x="3342" y="10902"/>
                  </a:lnTo>
                  <a:lnTo>
                    <a:pt x="3356" y="10903"/>
                  </a:lnTo>
                  <a:lnTo>
                    <a:pt x="3376" y="10896"/>
                  </a:lnTo>
                  <a:lnTo>
                    <a:pt x="3389" y="10885"/>
                  </a:lnTo>
                  <a:lnTo>
                    <a:pt x="3402" y="10873"/>
                  </a:lnTo>
                  <a:lnTo>
                    <a:pt x="3419" y="10860"/>
                  </a:lnTo>
                  <a:lnTo>
                    <a:pt x="3475" y="10833"/>
                  </a:lnTo>
                  <a:lnTo>
                    <a:pt x="3506" y="10823"/>
                  </a:lnTo>
                  <a:lnTo>
                    <a:pt x="3577" y="10806"/>
                  </a:lnTo>
                  <a:lnTo>
                    <a:pt x="3607" y="10789"/>
                  </a:lnTo>
                  <a:lnTo>
                    <a:pt x="3621" y="10761"/>
                  </a:lnTo>
                  <a:lnTo>
                    <a:pt x="3625" y="10727"/>
                  </a:lnTo>
                  <a:lnTo>
                    <a:pt x="3620" y="10696"/>
                  </a:lnTo>
                  <a:lnTo>
                    <a:pt x="3608" y="10680"/>
                  </a:lnTo>
                  <a:lnTo>
                    <a:pt x="3602" y="10669"/>
                  </a:lnTo>
                  <a:lnTo>
                    <a:pt x="3584" y="10597"/>
                  </a:lnTo>
                  <a:lnTo>
                    <a:pt x="3542" y="10548"/>
                  </a:lnTo>
                  <a:lnTo>
                    <a:pt x="3512" y="10532"/>
                  </a:lnTo>
                  <a:lnTo>
                    <a:pt x="3480" y="10553"/>
                  </a:lnTo>
                  <a:lnTo>
                    <a:pt x="3454" y="10555"/>
                  </a:lnTo>
                  <a:lnTo>
                    <a:pt x="3369" y="10543"/>
                  </a:lnTo>
                  <a:lnTo>
                    <a:pt x="3361" y="10559"/>
                  </a:lnTo>
                  <a:lnTo>
                    <a:pt x="3280" y="10575"/>
                  </a:lnTo>
                  <a:lnTo>
                    <a:pt x="3256" y="10572"/>
                  </a:lnTo>
                  <a:lnTo>
                    <a:pt x="3229" y="10573"/>
                  </a:lnTo>
                  <a:lnTo>
                    <a:pt x="3201" y="10583"/>
                  </a:lnTo>
                  <a:lnTo>
                    <a:pt x="3172" y="10597"/>
                  </a:lnTo>
                  <a:lnTo>
                    <a:pt x="3146" y="10606"/>
                  </a:lnTo>
                  <a:lnTo>
                    <a:pt x="3147" y="10604"/>
                  </a:lnTo>
                  <a:lnTo>
                    <a:pt x="3137" y="10601"/>
                  </a:lnTo>
                  <a:lnTo>
                    <a:pt x="3125" y="10598"/>
                  </a:lnTo>
                  <a:lnTo>
                    <a:pt x="3114" y="10598"/>
                  </a:lnTo>
                  <a:lnTo>
                    <a:pt x="3101" y="10604"/>
                  </a:lnTo>
                  <a:lnTo>
                    <a:pt x="3077" y="10626"/>
                  </a:lnTo>
                  <a:lnTo>
                    <a:pt x="3068" y="10629"/>
                  </a:lnTo>
                  <a:lnTo>
                    <a:pt x="3044" y="10635"/>
                  </a:lnTo>
                  <a:lnTo>
                    <a:pt x="3014" y="10653"/>
                  </a:lnTo>
                  <a:lnTo>
                    <a:pt x="2992" y="10673"/>
                  </a:lnTo>
                  <a:lnTo>
                    <a:pt x="2991" y="10684"/>
                  </a:lnTo>
                  <a:lnTo>
                    <a:pt x="2997" y="10697"/>
                  </a:lnTo>
                  <a:lnTo>
                    <a:pt x="2980" y="10718"/>
                  </a:lnTo>
                  <a:cubicBezTo>
                    <a:pt x="2980" y="10718"/>
                    <a:pt x="2957" y="10741"/>
                    <a:pt x="2957" y="10741"/>
                  </a:cubicBezTo>
                  <a:close/>
                  <a:moveTo>
                    <a:pt x="3448" y="9671"/>
                  </a:moveTo>
                  <a:lnTo>
                    <a:pt x="3422" y="9670"/>
                  </a:lnTo>
                  <a:lnTo>
                    <a:pt x="3399" y="9675"/>
                  </a:lnTo>
                  <a:lnTo>
                    <a:pt x="3385" y="9685"/>
                  </a:lnTo>
                  <a:lnTo>
                    <a:pt x="3380" y="9697"/>
                  </a:lnTo>
                  <a:lnTo>
                    <a:pt x="3378" y="9708"/>
                  </a:lnTo>
                  <a:lnTo>
                    <a:pt x="3374" y="9718"/>
                  </a:lnTo>
                  <a:lnTo>
                    <a:pt x="3364" y="9726"/>
                  </a:lnTo>
                  <a:lnTo>
                    <a:pt x="3342" y="9738"/>
                  </a:lnTo>
                  <a:lnTo>
                    <a:pt x="3324" y="9754"/>
                  </a:lnTo>
                  <a:lnTo>
                    <a:pt x="3299" y="9762"/>
                  </a:lnTo>
                  <a:lnTo>
                    <a:pt x="3286" y="9775"/>
                  </a:lnTo>
                  <a:lnTo>
                    <a:pt x="3235" y="9847"/>
                  </a:lnTo>
                  <a:lnTo>
                    <a:pt x="3225" y="9856"/>
                  </a:lnTo>
                  <a:lnTo>
                    <a:pt x="3213" y="9865"/>
                  </a:lnTo>
                  <a:lnTo>
                    <a:pt x="3205" y="9875"/>
                  </a:lnTo>
                  <a:lnTo>
                    <a:pt x="3207" y="9887"/>
                  </a:lnTo>
                  <a:lnTo>
                    <a:pt x="3404" y="9851"/>
                  </a:lnTo>
                  <a:lnTo>
                    <a:pt x="3422" y="9842"/>
                  </a:lnTo>
                  <a:lnTo>
                    <a:pt x="3510" y="9821"/>
                  </a:lnTo>
                  <a:lnTo>
                    <a:pt x="3537" y="9808"/>
                  </a:lnTo>
                  <a:lnTo>
                    <a:pt x="3558" y="9795"/>
                  </a:lnTo>
                  <a:lnTo>
                    <a:pt x="3601" y="9758"/>
                  </a:lnTo>
                  <a:lnTo>
                    <a:pt x="3599" y="9753"/>
                  </a:lnTo>
                  <a:lnTo>
                    <a:pt x="3600" y="9749"/>
                  </a:lnTo>
                  <a:lnTo>
                    <a:pt x="3605" y="9738"/>
                  </a:lnTo>
                  <a:lnTo>
                    <a:pt x="3610" y="9717"/>
                  </a:lnTo>
                  <a:lnTo>
                    <a:pt x="3588" y="9717"/>
                  </a:lnTo>
                  <a:lnTo>
                    <a:pt x="3555" y="9726"/>
                  </a:lnTo>
                  <a:lnTo>
                    <a:pt x="3531" y="9729"/>
                  </a:lnTo>
                  <a:lnTo>
                    <a:pt x="3516" y="9717"/>
                  </a:lnTo>
                  <a:lnTo>
                    <a:pt x="3508" y="9700"/>
                  </a:lnTo>
                  <a:lnTo>
                    <a:pt x="3495" y="9690"/>
                  </a:lnTo>
                  <a:lnTo>
                    <a:pt x="3463" y="9698"/>
                  </a:lnTo>
                  <a:lnTo>
                    <a:pt x="3466" y="9681"/>
                  </a:lnTo>
                  <a:cubicBezTo>
                    <a:pt x="3466" y="9681"/>
                    <a:pt x="3448" y="9671"/>
                    <a:pt x="3448" y="9671"/>
                  </a:cubicBezTo>
                  <a:close/>
                  <a:moveTo>
                    <a:pt x="4609" y="13866"/>
                  </a:moveTo>
                  <a:lnTo>
                    <a:pt x="4603" y="13879"/>
                  </a:lnTo>
                  <a:lnTo>
                    <a:pt x="4604" y="13902"/>
                  </a:lnTo>
                  <a:lnTo>
                    <a:pt x="4596" y="13926"/>
                  </a:lnTo>
                  <a:lnTo>
                    <a:pt x="4596" y="13947"/>
                  </a:lnTo>
                  <a:lnTo>
                    <a:pt x="4603" y="13962"/>
                  </a:lnTo>
                  <a:lnTo>
                    <a:pt x="4617" y="13979"/>
                  </a:lnTo>
                  <a:lnTo>
                    <a:pt x="4635" y="13989"/>
                  </a:lnTo>
                  <a:lnTo>
                    <a:pt x="4655" y="13988"/>
                  </a:lnTo>
                  <a:lnTo>
                    <a:pt x="4695" y="13981"/>
                  </a:lnTo>
                  <a:lnTo>
                    <a:pt x="4754" y="14008"/>
                  </a:lnTo>
                  <a:lnTo>
                    <a:pt x="4788" y="14006"/>
                  </a:lnTo>
                  <a:lnTo>
                    <a:pt x="4804" y="13995"/>
                  </a:lnTo>
                  <a:lnTo>
                    <a:pt x="4819" y="13983"/>
                  </a:lnTo>
                  <a:lnTo>
                    <a:pt x="4836" y="13973"/>
                  </a:lnTo>
                  <a:lnTo>
                    <a:pt x="4881" y="13958"/>
                  </a:lnTo>
                  <a:lnTo>
                    <a:pt x="4897" y="13945"/>
                  </a:lnTo>
                  <a:lnTo>
                    <a:pt x="4933" y="13914"/>
                  </a:lnTo>
                  <a:lnTo>
                    <a:pt x="4917" y="13912"/>
                  </a:lnTo>
                  <a:lnTo>
                    <a:pt x="4905" y="13916"/>
                  </a:lnTo>
                  <a:lnTo>
                    <a:pt x="4894" y="13921"/>
                  </a:lnTo>
                  <a:lnTo>
                    <a:pt x="4882" y="13922"/>
                  </a:lnTo>
                  <a:lnTo>
                    <a:pt x="4871" y="13917"/>
                  </a:lnTo>
                  <a:lnTo>
                    <a:pt x="4851" y="13906"/>
                  </a:lnTo>
                  <a:lnTo>
                    <a:pt x="4841" y="13902"/>
                  </a:lnTo>
                  <a:lnTo>
                    <a:pt x="4730" y="13874"/>
                  </a:lnTo>
                  <a:lnTo>
                    <a:pt x="4711" y="13876"/>
                  </a:lnTo>
                  <a:lnTo>
                    <a:pt x="4676" y="13887"/>
                  </a:lnTo>
                  <a:lnTo>
                    <a:pt x="4661" y="13889"/>
                  </a:lnTo>
                  <a:lnTo>
                    <a:pt x="4630" y="13871"/>
                  </a:lnTo>
                  <a:cubicBezTo>
                    <a:pt x="4630" y="13871"/>
                    <a:pt x="4609" y="13866"/>
                    <a:pt x="4609" y="13866"/>
                  </a:cubicBezTo>
                  <a:close/>
                  <a:moveTo>
                    <a:pt x="3456" y="11220"/>
                  </a:moveTo>
                  <a:lnTo>
                    <a:pt x="3466" y="11208"/>
                  </a:lnTo>
                  <a:lnTo>
                    <a:pt x="3480" y="11197"/>
                  </a:lnTo>
                  <a:lnTo>
                    <a:pt x="3493" y="11183"/>
                  </a:lnTo>
                  <a:lnTo>
                    <a:pt x="3497" y="11166"/>
                  </a:lnTo>
                  <a:lnTo>
                    <a:pt x="3488" y="11152"/>
                  </a:lnTo>
                  <a:lnTo>
                    <a:pt x="3444" y="11120"/>
                  </a:lnTo>
                  <a:lnTo>
                    <a:pt x="3424" y="11114"/>
                  </a:lnTo>
                  <a:lnTo>
                    <a:pt x="3408" y="11106"/>
                  </a:lnTo>
                  <a:lnTo>
                    <a:pt x="3403" y="11089"/>
                  </a:lnTo>
                  <a:lnTo>
                    <a:pt x="3407" y="11070"/>
                  </a:lnTo>
                  <a:lnTo>
                    <a:pt x="3418" y="11053"/>
                  </a:lnTo>
                  <a:lnTo>
                    <a:pt x="3434" y="11039"/>
                  </a:lnTo>
                  <a:lnTo>
                    <a:pt x="3454" y="11027"/>
                  </a:lnTo>
                  <a:lnTo>
                    <a:pt x="3448" y="11012"/>
                  </a:lnTo>
                  <a:lnTo>
                    <a:pt x="3428" y="10986"/>
                  </a:lnTo>
                  <a:lnTo>
                    <a:pt x="3413" y="10973"/>
                  </a:lnTo>
                  <a:lnTo>
                    <a:pt x="3389" y="10970"/>
                  </a:lnTo>
                  <a:lnTo>
                    <a:pt x="3372" y="10984"/>
                  </a:lnTo>
                  <a:lnTo>
                    <a:pt x="3361" y="11007"/>
                  </a:lnTo>
                  <a:lnTo>
                    <a:pt x="3353" y="11032"/>
                  </a:lnTo>
                  <a:lnTo>
                    <a:pt x="3330" y="11041"/>
                  </a:lnTo>
                  <a:lnTo>
                    <a:pt x="3225" y="11064"/>
                  </a:lnTo>
                  <a:lnTo>
                    <a:pt x="3155" y="11086"/>
                  </a:lnTo>
                  <a:lnTo>
                    <a:pt x="3158" y="11098"/>
                  </a:lnTo>
                  <a:lnTo>
                    <a:pt x="3171" y="11114"/>
                  </a:lnTo>
                  <a:lnTo>
                    <a:pt x="3176" y="11124"/>
                  </a:lnTo>
                  <a:lnTo>
                    <a:pt x="3178" y="11138"/>
                  </a:lnTo>
                  <a:lnTo>
                    <a:pt x="3177" y="11173"/>
                  </a:lnTo>
                  <a:lnTo>
                    <a:pt x="3186" y="11194"/>
                  </a:lnTo>
                  <a:lnTo>
                    <a:pt x="3227" y="11213"/>
                  </a:lnTo>
                  <a:lnTo>
                    <a:pt x="3257" y="11256"/>
                  </a:lnTo>
                  <a:lnTo>
                    <a:pt x="3345" y="11289"/>
                  </a:lnTo>
                  <a:lnTo>
                    <a:pt x="3394" y="11335"/>
                  </a:lnTo>
                  <a:lnTo>
                    <a:pt x="3424" y="11343"/>
                  </a:lnTo>
                  <a:lnTo>
                    <a:pt x="3438" y="11293"/>
                  </a:lnTo>
                  <a:lnTo>
                    <a:pt x="3440" y="11272"/>
                  </a:lnTo>
                  <a:lnTo>
                    <a:pt x="3438" y="11250"/>
                  </a:lnTo>
                  <a:lnTo>
                    <a:pt x="3453" y="11242"/>
                  </a:lnTo>
                  <a:cubicBezTo>
                    <a:pt x="3453" y="11242"/>
                    <a:pt x="3456" y="11220"/>
                    <a:pt x="3456" y="11220"/>
                  </a:cubicBezTo>
                  <a:close/>
                  <a:moveTo>
                    <a:pt x="5924" y="13795"/>
                  </a:moveTo>
                  <a:lnTo>
                    <a:pt x="5936" y="13764"/>
                  </a:lnTo>
                  <a:lnTo>
                    <a:pt x="5921" y="13746"/>
                  </a:lnTo>
                  <a:lnTo>
                    <a:pt x="5906" y="13743"/>
                  </a:lnTo>
                  <a:lnTo>
                    <a:pt x="5862" y="13756"/>
                  </a:lnTo>
                  <a:lnTo>
                    <a:pt x="5837" y="13760"/>
                  </a:lnTo>
                  <a:lnTo>
                    <a:pt x="5692" y="13757"/>
                  </a:lnTo>
                  <a:lnTo>
                    <a:pt x="5666" y="13759"/>
                  </a:lnTo>
                  <a:lnTo>
                    <a:pt x="5639" y="13767"/>
                  </a:lnTo>
                  <a:lnTo>
                    <a:pt x="5620" y="13780"/>
                  </a:lnTo>
                  <a:lnTo>
                    <a:pt x="5595" y="13799"/>
                  </a:lnTo>
                  <a:lnTo>
                    <a:pt x="5569" y="13815"/>
                  </a:lnTo>
                  <a:lnTo>
                    <a:pt x="5534" y="13820"/>
                  </a:lnTo>
                  <a:lnTo>
                    <a:pt x="5506" y="13836"/>
                  </a:lnTo>
                  <a:lnTo>
                    <a:pt x="5490" y="13837"/>
                  </a:lnTo>
                  <a:lnTo>
                    <a:pt x="5464" y="13832"/>
                  </a:lnTo>
                  <a:lnTo>
                    <a:pt x="5449" y="13833"/>
                  </a:lnTo>
                  <a:lnTo>
                    <a:pt x="5405" y="13847"/>
                  </a:lnTo>
                  <a:lnTo>
                    <a:pt x="5345" y="13846"/>
                  </a:lnTo>
                  <a:lnTo>
                    <a:pt x="5260" y="13865"/>
                  </a:lnTo>
                  <a:lnTo>
                    <a:pt x="5207" y="13853"/>
                  </a:lnTo>
                  <a:lnTo>
                    <a:pt x="5155" y="13847"/>
                  </a:lnTo>
                  <a:lnTo>
                    <a:pt x="5100" y="13880"/>
                  </a:lnTo>
                  <a:lnTo>
                    <a:pt x="5073" y="13878"/>
                  </a:lnTo>
                  <a:lnTo>
                    <a:pt x="5024" y="13900"/>
                  </a:lnTo>
                  <a:lnTo>
                    <a:pt x="4974" y="13930"/>
                  </a:lnTo>
                  <a:lnTo>
                    <a:pt x="4947" y="13954"/>
                  </a:lnTo>
                  <a:lnTo>
                    <a:pt x="4928" y="13996"/>
                  </a:lnTo>
                  <a:lnTo>
                    <a:pt x="4931" y="13997"/>
                  </a:lnTo>
                  <a:lnTo>
                    <a:pt x="4920" y="14005"/>
                  </a:lnTo>
                  <a:lnTo>
                    <a:pt x="4912" y="14006"/>
                  </a:lnTo>
                  <a:lnTo>
                    <a:pt x="4904" y="14006"/>
                  </a:lnTo>
                  <a:lnTo>
                    <a:pt x="4893" y="14010"/>
                  </a:lnTo>
                  <a:lnTo>
                    <a:pt x="4873" y="14022"/>
                  </a:lnTo>
                  <a:lnTo>
                    <a:pt x="4860" y="14033"/>
                  </a:lnTo>
                  <a:lnTo>
                    <a:pt x="4765" y="14137"/>
                  </a:lnTo>
                  <a:lnTo>
                    <a:pt x="4735" y="14181"/>
                  </a:lnTo>
                  <a:lnTo>
                    <a:pt x="4740" y="14206"/>
                  </a:lnTo>
                  <a:lnTo>
                    <a:pt x="4761" y="14208"/>
                  </a:lnTo>
                  <a:lnTo>
                    <a:pt x="4816" y="14203"/>
                  </a:lnTo>
                  <a:lnTo>
                    <a:pt x="4840" y="14203"/>
                  </a:lnTo>
                  <a:lnTo>
                    <a:pt x="4907" y="14215"/>
                  </a:lnTo>
                  <a:lnTo>
                    <a:pt x="4938" y="14216"/>
                  </a:lnTo>
                  <a:lnTo>
                    <a:pt x="4982" y="14211"/>
                  </a:lnTo>
                  <a:lnTo>
                    <a:pt x="5021" y="14196"/>
                  </a:lnTo>
                  <a:lnTo>
                    <a:pt x="5031" y="14166"/>
                  </a:lnTo>
                  <a:lnTo>
                    <a:pt x="5043" y="14140"/>
                  </a:lnTo>
                  <a:lnTo>
                    <a:pt x="5078" y="14111"/>
                  </a:lnTo>
                  <a:lnTo>
                    <a:pt x="5200" y="14032"/>
                  </a:lnTo>
                  <a:lnTo>
                    <a:pt x="5230" y="14023"/>
                  </a:lnTo>
                  <a:lnTo>
                    <a:pt x="5263" y="14026"/>
                  </a:lnTo>
                  <a:lnTo>
                    <a:pt x="5275" y="14022"/>
                  </a:lnTo>
                  <a:lnTo>
                    <a:pt x="5304" y="13997"/>
                  </a:lnTo>
                  <a:lnTo>
                    <a:pt x="5322" y="13987"/>
                  </a:lnTo>
                  <a:lnTo>
                    <a:pt x="5337" y="13986"/>
                  </a:lnTo>
                  <a:lnTo>
                    <a:pt x="5372" y="13991"/>
                  </a:lnTo>
                  <a:lnTo>
                    <a:pt x="5387" y="13991"/>
                  </a:lnTo>
                  <a:lnTo>
                    <a:pt x="5457" y="13982"/>
                  </a:lnTo>
                  <a:lnTo>
                    <a:pt x="5494" y="13972"/>
                  </a:lnTo>
                  <a:lnTo>
                    <a:pt x="5517" y="13955"/>
                  </a:lnTo>
                  <a:lnTo>
                    <a:pt x="5583" y="13943"/>
                  </a:lnTo>
                  <a:lnTo>
                    <a:pt x="5592" y="13947"/>
                  </a:lnTo>
                  <a:lnTo>
                    <a:pt x="5609" y="13960"/>
                  </a:lnTo>
                  <a:lnTo>
                    <a:pt x="5621" y="13963"/>
                  </a:lnTo>
                  <a:lnTo>
                    <a:pt x="5628" y="13961"/>
                  </a:lnTo>
                  <a:lnTo>
                    <a:pt x="5641" y="13952"/>
                  </a:lnTo>
                  <a:lnTo>
                    <a:pt x="5649" y="13950"/>
                  </a:lnTo>
                  <a:lnTo>
                    <a:pt x="5780" y="13938"/>
                  </a:lnTo>
                  <a:lnTo>
                    <a:pt x="5848" y="13918"/>
                  </a:lnTo>
                  <a:lnTo>
                    <a:pt x="5918" y="13876"/>
                  </a:lnTo>
                  <a:lnTo>
                    <a:pt x="5891" y="13846"/>
                  </a:lnTo>
                  <a:lnTo>
                    <a:pt x="5902" y="13821"/>
                  </a:lnTo>
                  <a:cubicBezTo>
                    <a:pt x="5902" y="13821"/>
                    <a:pt x="5924" y="13795"/>
                    <a:pt x="5924" y="13795"/>
                  </a:cubicBezTo>
                  <a:close/>
                  <a:moveTo>
                    <a:pt x="8233" y="20258"/>
                  </a:moveTo>
                  <a:lnTo>
                    <a:pt x="8220" y="20237"/>
                  </a:lnTo>
                  <a:lnTo>
                    <a:pt x="8217" y="20214"/>
                  </a:lnTo>
                  <a:lnTo>
                    <a:pt x="8229" y="20160"/>
                  </a:lnTo>
                  <a:lnTo>
                    <a:pt x="8221" y="20068"/>
                  </a:lnTo>
                  <a:lnTo>
                    <a:pt x="8222" y="20054"/>
                  </a:lnTo>
                  <a:lnTo>
                    <a:pt x="8232" y="20048"/>
                  </a:lnTo>
                  <a:lnTo>
                    <a:pt x="8237" y="20032"/>
                  </a:lnTo>
                  <a:lnTo>
                    <a:pt x="8239" y="20016"/>
                  </a:lnTo>
                  <a:lnTo>
                    <a:pt x="8239" y="20010"/>
                  </a:lnTo>
                  <a:lnTo>
                    <a:pt x="8246" y="19992"/>
                  </a:lnTo>
                  <a:lnTo>
                    <a:pt x="8248" y="19981"/>
                  </a:lnTo>
                  <a:lnTo>
                    <a:pt x="8243" y="19973"/>
                  </a:lnTo>
                  <a:lnTo>
                    <a:pt x="8230" y="19963"/>
                  </a:lnTo>
                  <a:lnTo>
                    <a:pt x="8215" y="19958"/>
                  </a:lnTo>
                  <a:lnTo>
                    <a:pt x="8190" y="19954"/>
                  </a:lnTo>
                  <a:lnTo>
                    <a:pt x="8166" y="19953"/>
                  </a:lnTo>
                  <a:lnTo>
                    <a:pt x="8150" y="19956"/>
                  </a:lnTo>
                  <a:lnTo>
                    <a:pt x="8142" y="19974"/>
                  </a:lnTo>
                  <a:lnTo>
                    <a:pt x="8150" y="19989"/>
                  </a:lnTo>
                  <a:lnTo>
                    <a:pt x="8174" y="20014"/>
                  </a:lnTo>
                  <a:lnTo>
                    <a:pt x="8108" y="20021"/>
                  </a:lnTo>
                  <a:lnTo>
                    <a:pt x="8103" y="20043"/>
                  </a:lnTo>
                  <a:lnTo>
                    <a:pt x="8078" y="20085"/>
                  </a:lnTo>
                  <a:lnTo>
                    <a:pt x="8076" y="20108"/>
                  </a:lnTo>
                  <a:lnTo>
                    <a:pt x="8001" y="20134"/>
                  </a:lnTo>
                  <a:lnTo>
                    <a:pt x="7966" y="20139"/>
                  </a:lnTo>
                  <a:lnTo>
                    <a:pt x="7968" y="20117"/>
                  </a:lnTo>
                  <a:lnTo>
                    <a:pt x="7983" y="20104"/>
                  </a:lnTo>
                  <a:lnTo>
                    <a:pt x="8000" y="20097"/>
                  </a:lnTo>
                  <a:lnTo>
                    <a:pt x="8017" y="20088"/>
                  </a:lnTo>
                  <a:lnTo>
                    <a:pt x="8032" y="20068"/>
                  </a:lnTo>
                  <a:lnTo>
                    <a:pt x="8038" y="20046"/>
                  </a:lnTo>
                  <a:lnTo>
                    <a:pt x="8033" y="20030"/>
                  </a:lnTo>
                  <a:lnTo>
                    <a:pt x="8025" y="20017"/>
                  </a:lnTo>
                  <a:lnTo>
                    <a:pt x="8022" y="20004"/>
                  </a:lnTo>
                  <a:lnTo>
                    <a:pt x="8029" y="19985"/>
                  </a:lnTo>
                  <a:lnTo>
                    <a:pt x="8042" y="19976"/>
                  </a:lnTo>
                  <a:lnTo>
                    <a:pt x="8056" y="19968"/>
                  </a:lnTo>
                  <a:lnTo>
                    <a:pt x="8070" y="19951"/>
                  </a:lnTo>
                  <a:lnTo>
                    <a:pt x="8069" y="19940"/>
                  </a:lnTo>
                  <a:lnTo>
                    <a:pt x="8053" y="19906"/>
                  </a:lnTo>
                  <a:lnTo>
                    <a:pt x="8045" y="19895"/>
                  </a:lnTo>
                  <a:lnTo>
                    <a:pt x="7968" y="19834"/>
                  </a:lnTo>
                  <a:lnTo>
                    <a:pt x="7948" y="19813"/>
                  </a:lnTo>
                  <a:lnTo>
                    <a:pt x="7953" y="19804"/>
                  </a:lnTo>
                  <a:lnTo>
                    <a:pt x="7975" y="19802"/>
                  </a:lnTo>
                  <a:lnTo>
                    <a:pt x="8001" y="19809"/>
                  </a:lnTo>
                  <a:lnTo>
                    <a:pt x="8024" y="19820"/>
                  </a:lnTo>
                  <a:lnTo>
                    <a:pt x="8037" y="19836"/>
                  </a:lnTo>
                  <a:lnTo>
                    <a:pt x="8052" y="19844"/>
                  </a:lnTo>
                  <a:lnTo>
                    <a:pt x="8070" y="19826"/>
                  </a:lnTo>
                  <a:lnTo>
                    <a:pt x="8085" y="19798"/>
                  </a:lnTo>
                  <a:lnTo>
                    <a:pt x="8090" y="19779"/>
                  </a:lnTo>
                  <a:lnTo>
                    <a:pt x="8083" y="19772"/>
                  </a:lnTo>
                  <a:lnTo>
                    <a:pt x="8073" y="19771"/>
                  </a:lnTo>
                  <a:lnTo>
                    <a:pt x="8060" y="19771"/>
                  </a:lnTo>
                  <a:lnTo>
                    <a:pt x="8048" y="19771"/>
                  </a:lnTo>
                  <a:lnTo>
                    <a:pt x="8045" y="19766"/>
                  </a:lnTo>
                  <a:lnTo>
                    <a:pt x="8052" y="19757"/>
                  </a:lnTo>
                  <a:lnTo>
                    <a:pt x="8063" y="19748"/>
                  </a:lnTo>
                  <a:lnTo>
                    <a:pt x="8071" y="19745"/>
                  </a:lnTo>
                  <a:lnTo>
                    <a:pt x="8092" y="19738"/>
                  </a:lnTo>
                  <a:lnTo>
                    <a:pt x="8083" y="19713"/>
                  </a:lnTo>
                  <a:lnTo>
                    <a:pt x="7969" y="19563"/>
                  </a:lnTo>
                  <a:lnTo>
                    <a:pt x="7958" y="19541"/>
                  </a:lnTo>
                  <a:lnTo>
                    <a:pt x="7954" y="19527"/>
                  </a:lnTo>
                  <a:lnTo>
                    <a:pt x="7904" y="19483"/>
                  </a:lnTo>
                  <a:lnTo>
                    <a:pt x="7862" y="19422"/>
                  </a:lnTo>
                  <a:lnTo>
                    <a:pt x="7866" y="19413"/>
                  </a:lnTo>
                  <a:lnTo>
                    <a:pt x="7897" y="19410"/>
                  </a:lnTo>
                  <a:lnTo>
                    <a:pt x="7908" y="19423"/>
                  </a:lnTo>
                  <a:lnTo>
                    <a:pt x="7914" y="19443"/>
                  </a:lnTo>
                  <a:lnTo>
                    <a:pt x="7928" y="19457"/>
                  </a:lnTo>
                  <a:lnTo>
                    <a:pt x="7949" y="19459"/>
                  </a:lnTo>
                  <a:lnTo>
                    <a:pt x="7961" y="19449"/>
                  </a:lnTo>
                  <a:lnTo>
                    <a:pt x="7963" y="19431"/>
                  </a:lnTo>
                  <a:lnTo>
                    <a:pt x="7960" y="19411"/>
                  </a:lnTo>
                  <a:lnTo>
                    <a:pt x="7996" y="19407"/>
                  </a:lnTo>
                  <a:lnTo>
                    <a:pt x="7998" y="19386"/>
                  </a:lnTo>
                  <a:lnTo>
                    <a:pt x="7974" y="19341"/>
                  </a:lnTo>
                  <a:lnTo>
                    <a:pt x="7972" y="19313"/>
                  </a:lnTo>
                  <a:lnTo>
                    <a:pt x="7974" y="19288"/>
                  </a:lnTo>
                  <a:lnTo>
                    <a:pt x="7972" y="19265"/>
                  </a:lnTo>
                  <a:lnTo>
                    <a:pt x="7959" y="19246"/>
                  </a:lnTo>
                  <a:lnTo>
                    <a:pt x="7940" y="19245"/>
                  </a:lnTo>
                  <a:lnTo>
                    <a:pt x="7888" y="19221"/>
                  </a:lnTo>
                  <a:lnTo>
                    <a:pt x="7857" y="19219"/>
                  </a:lnTo>
                  <a:lnTo>
                    <a:pt x="7841" y="19214"/>
                  </a:lnTo>
                  <a:lnTo>
                    <a:pt x="7828" y="19198"/>
                  </a:lnTo>
                  <a:lnTo>
                    <a:pt x="7828" y="19136"/>
                  </a:lnTo>
                  <a:lnTo>
                    <a:pt x="7822" y="19116"/>
                  </a:lnTo>
                  <a:lnTo>
                    <a:pt x="7823" y="19107"/>
                  </a:lnTo>
                  <a:lnTo>
                    <a:pt x="7851" y="19105"/>
                  </a:lnTo>
                  <a:lnTo>
                    <a:pt x="7857" y="19096"/>
                  </a:lnTo>
                  <a:lnTo>
                    <a:pt x="7857" y="19084"/>
                  </a:lnTo>
                  <a:lnTo>
                    <a:pt x="7854" y="19074"/>
                  </a:lnTo>
                  <a:lnTo>
                    <a:pt x="7831" y="19051"/>
                  </a:lnTo>
                  <a:lnTo>
                    <a:pt x="7791" y="19036"/>
                  </a:lnTo>
                  <a:lnTo>
                    <a:pt x="7707" y="19017"/>
                  </a:lnTo>
                  <a:lnTo>
                    <a:pt x="7691" y="19011"/>
                  </a:lnTo>
                  <a:lnTo>
                    <a:pt x="7664" y="18991"/>
                  </a:lnTo>
                  <a:lnTo>
                    <a:pt x="7646" y="18984"/>
                  </a:lnTo>
                  <a:lnTo>
                    <a:pt x="7604" y="18982"/>
                  </a:lnTo>
                  <a:lnTo>
                    <a:pt x="7586" y="18980"/>
                  </a:lnTo>
                  <a:lnTo>
                    <a:pt x="7571" y="18969"/>
                  </a:lnTo>
                  <a:lnTo>
                    <a:pt x="7600" y="18957"/>
                  </a:lnTo>
                  <a:lnTo>
                    <a:pt x="7651" y="18964"/>
                  </a:lnTo>
                  <a:lnTo>
                    <a:pt x="7678" y="18961"/>
                  </a:lnTo>
                  <a:lnTo>
                    <a:pt x="7631" y="18905"/>
                  </a:lnTo>
                  <a:lnTo>
                    <a:pt x="7614" y="18894"/>
                  </a:lnTo>
                  <a:lnTo>
                    <a:pt x="7599" y="18893"/>
                  </a:lnTo>
                  <a:lnTo>
                    <a:pt x="7577" y="18896"/>
                  </a:lnTo>
                  <a:lnTo>
                    <a:pt x="7563" y="18894"/>
                  </a:lnTo>
                  <a:lnTo>
                    <a:pt x="7431" y="18826"/>
                  </a:lnTo>
                  <a:lnTo>
                    <a:pt x="7420" y="18818"/>
                  </a:lnTo>
                  <a:lnTo>
                    <a:pt x="7412" y="18805"/>
                  </a:lnTo>
                  <a:lnTo>
                    <a:pt x="7391" y="18785"/>
                  </a:lnTo>
                  <a:lnTo>
                    <a:pt x="7356" y="18772"/>
                  </a:lnTo>
                  <a:lnTo>
                    <a:pt x="7279" y="18753"/>
                  </a:lnTo>
                  <a:lnTo>
                    <a:pt x="7154" y="18704"/>
                  </a:lnTo>
                  <a:lnTo>
                    <a:pt x="7095" y="18671"/>
                  </a:lnTo>
                  <a:lnTo>
                    <a:pt x="7053" y="18632"/>
                  </a:lnTo>
                  <a:lnTo>
                    <a:pt x="7050" y="18622"/>
                  </a:lnTo>
                  <a:lnTo>
                    <a:pt x="7044" y="18588"/>
                  </a:lnTo>
                  <a:lnTo>
                    <a:pt x="7034" y="18579"/>
                  </a:lnTo>
                  <a:lnTo>
                    <a:pt x="7006" y="18564"/>
                  </a:lnTo>
                  <a:lnTo>
                    <a:pt x="6997" y="18552"/>
                  </a:lnTo>
                  <a:lnTo>
                    <a:pt x="6974" y="18533"/>
                  </a:lnTo>
                  <a:lnTo>
                    <a:pt x="6905" y="18524"/>
                  </a:lnTo>
                  <a:lnTo>
                    <a:pt x="6883" y="18502"/>
                  </a:lnTo>
                  <a:lnTo>
                    <a:pt x="6882" y="18490"/>
                  </a:lnTo>
                  <a:lnTo>
                    <a:pt x="6889" y="18462"/>
                  </a:lnTo>
                  <a:lnTo>
                    <a:pt x="6889" y="18451"/>
                  </a:lnTo>
                  <a:lnTo>
                    <a:pt x="6880" y="18442"/>
                  </a:lnTo>
                  <a:lnTo>
                    <a:pt x="6856" y="18428"/>
                  </a:lnTo>
                  <a:lnTo>
                    <a:pt x="6835" y="18265"/>
                  </a:lnTo>
                  <a:lnTo>
                    <a:pt x="6829" y="18250"/>
                  </a:lnTo>
                  <a:lnTo>
                    <a:pt x="6810" y="18221"/>
                  </a:lnTo>
                  <a:lnTo>
                    <a:pt x="6804" y="18210"/>
                  </a:lnTo>
                  <a:lnTo>
                    <a:pt x="6797" y="18199"/>
                  </a:lnTo>
                  <a:lnTo>
                    <a:pt x="6785" y="18192"/>
                  </a:lnTo>
                  <a:lnTo>
                    <a:pt x="6778" y="18182"/>
                  </a:lnTo>
                  <a:lnTo>
                    <a:pt x="6783" y="18163"/>
                  </a:lnTo>
                  <a:lnTo>
                    <a:pt x="6794" y="18160"/>
                  </a:lnTo>
                  <a:lnTo>
                    <a:pt x="6895" y="18201"/>
                  </a:lnTo>
                  <a:lnTo>
                    <a:pt x="6920" y="18198"/>
                  </a:lnTo>
                  <a:lnTo>
                    <a:pt x="6940" y="18176"/>
                  </a:lnTo>
                  <a:lnTo>
                    <a:pt x="6949" y="18151"/>
                  </a:lnTo>
                  <a:lnTo>
                    <a:pt x="6945" y="18131"/>
                  </a:lnTo>
                  <a:lnTo>
                    <a:pt x="6692" y="17772"/>
                  </a:lnTo>
                  <a:lnTo>
                    <a:pt x="6688" y="17752"/>
                  </a:lnTo>
                  <a:lnTo>
                    <a:pt x="6688" y="17704"/>
                  </a:lnTo>
                  <a:lnTo>
                    <a:pt x="6684" y="17682"/>
                  </a:lnTo>
                  <a:lnTo>
                    <a:pt x="6685" y="17670"/>
                  </a:lnTo>
                  <a:lnTo>
                    <a:pt x="6699" y="17644"/>
                  </a:lnTo>
                  <a:lnTo>
                    <a:pt x="6699" y="17632"/>
                  </a:lnTo>
                  <a:lnTo>
                    <a:pt x="6671" y="17579"/>
                  </a:lnTo>
                  <a:lnTo>
                    <a:pt x="6685" y="17558"/>
                  </a:lnTo>
                  <a:lnTo>
                    <a:pt x="6660" y="17513"/>
                  </a:lnTo>
                  <a:lnTo>
                    <a:pt x="6659" y="17488"/>
                  </a:lnTo>
                  <a:lnTo>
                    <a:pt x="6641" y="17477"/>
                  </a:lnTo>
                  <a:lnTo>
                    <a:pt x="6608" y="17449"/>
                  </a:lnTo>
                  <a:lnTo>
                    <a:pt x="6592" y="17425"/>
                  </a:lnTo>
                  <a:lnTo>
                    <a:pt x="6623" y="17423"/>
                  </a:lnTo>
                  <a:lnTo>
                    <a:pt x="6612" y="17338"/>
                  </a:lnTo>
                  <a:lnTo>
                    <a:pt x="6625" y="17251"/>
                  </a:lnTo>
                  <a:lnTo>
                    <a:pt x="6624" y="17227"/>
                  </a:lnTo>
                  <a:lnTo>
                    <a:pt x="6619" y="17203"/>
                  </a:lnTo>
                  <a:lnTo>
                    <a:pt x="6634" y="17195"/>
                  </a:lnTo>
                  <a:lnTo>
                    <a:pt x="6632" y="17166"/>
                  </a:lnTo>
                  <a:lnTo>
                    <a:pt x="6619" y="17140"/>
                  </a:lnTo>
                  <a:lnTo>
                    <a:pt x="6598" y="17120"/>
                  </a:lnTo>
                  <a:lnTo>
                    <a:pt x="6541" y="17095"/>
                  </a:lnTo>
                  <a:lnTo>
                    <a:pt x="6502" y="17057"/>
                  </a:lnTo>
                  <a:lnTo>
                    <a:pt x="6472" y="17044"/>
                  </a:lnTo>
                  <a:lnTo>
                    <a:pt x="6262" y="17019"/>
                  </a:lnTo>
                  <a:lnTo>
                    <a:pt x="6248" y="17012"/>
                  </a:lnTo>
                  <a:lnTo>
                    <a:pt x="6213" y="16977"/>
                  </a:lnTo>
                  <a:lnTo>
                    <a:pt x="6157" y="16948"/>
                  </a:lnTo>
                  <a:lnTo>
                    <a:pt x="6031" y="16914"/>
                  </a:lnTo>
                  <a:lnTo>
                    <a:pt x="6005" y="16903"/>
                  </a:lnTo>
                  <a:lnTo>
                    <a:pt x="5941" y="16842"/>
                  </a:lnTo>
                  <a:lnTo>
                    <a:pt x="5840" y="16773"/>
                  </a:lnTo>
                  <a:lnTo>
                    <a:pt x="5751" y="16731"/>
                  </a:lnTo>
                  <a:lnTo>
                    <a:pt x="5645" y="16712"/>
                  </a:lnTo>
                  <a:lnTo>
                    <a:pt x="5619" y="16701"/>
                  </a:lnTo>
                  <a:lnTo>
                    <a:pt x="5569" y="16668"/>
                  </a:lnTo>
                  <a:lnTo>
                    <a:pt x="5539" y="16656"/>
                  </a:lnTo>
                  <a:lnTo>
                    <a:pt x="5405" y="16644"/>
                  </a:lnTo>
                  <a:lnTo>
                    <a:pt x="5380" y="16626"/>
                  </a:lnTo>
                  <a:lnTo>
                    <a:pt x="5372" y="16617"/>
                  </a:lnTo>
                  <a:lnTo>
                    <a:pt x="5339" y="16601"/>
                  </a:lnTo>
                  <a:lnTo>
                    <a:pt x="5326" y="16597"/>
                  </a:lnTo>
                  <a:lnTo>
                    <a:pt x="5319" y="16594"/>
                  </a:lnTo>
                  <a:lnTo>
                    <a:pt x="5308" y="16583"/>
                  </a:lnTo>
                  <a:lnTo>
                    <a:pt x="5299" y="16580"/>
                  </a:lnTo>
                  <a:lnTo>
                    <a:pt x="5289" y="16581"/>
                  </a:lnTo>
                  <a:lnTo>
                    <a:pt x="5277" y="16600"/>
                  </a:lnTo>
                  <a:lnTo>
                    <a:pt x="5265" y="16605"/>
                  </a:lnTo>
                  <a:lnTo>
                    <a:pt x="5232" y="16596"/>
                  </a:lnTo>
                  <a:lnTo>
                    <a:pt x="5205" y="16549"/>
                  </a:lnTo>
                  <a:lnTo>
                    <a:pt x="5179" y="16532"/>
                  </a:lnTo>
                  <a:lnTo>
                    <a:pt x="5150" y="16520"/>
                  </a:lnTo>
                  <a:lnTo>
                    <a:pt x="5058" y="16457"/>
                  </a:lnTo>
                  <a:lnTo>
                    <a:pt x="5030" y="16444"/>
                  </a:lnTo>
                  <a:lnTo>
                    <a:pt x="4987" y="16433"/>
                  </a:lnTo>
                  <a:lnTo>
                    <a:pt x="4978" y="16433"/>
                  </a:lnTo>
                  <a:lnTo>
                    <a:pt x="4965" y="16437"/>
                  </a:lnTo>
                  <a:lnTo>
                    <a:pt x="4944" y="16452"/>
                  </a:lnTo>
                  <a:lnTo>
                    <a:pt x="4935" y="16454"/>
                  </a:lnTo>
                  <a:lnTo>
                    <a:pt x="4918" y="16446"/>
                  </a:lnTo>
                  <a:lnTo>
                    <a:pt x="4925" y="16439"/>
                  </a:lnTo>
                  <a:lnTo>
                    <a:pt x="4941" y="16431"/>
                  </a:lnTo>
                  <a:lnTo>
                    <a:pt x="4953" y="16421"/>
                  </a:lnTo>
                  <a:lnTo>
                    <a:pt x="4950" y="16409"/>
                  </a:lnTo>
                  <a:lnTo>
                    <a:pt x="4931" y="16400"/>
                  </a:lnTo>
                  <a:lnTo>
                    <a:pt x="4796" y="16367"/>
                  </a:lnTo>
                  <a:lnTo>
                    <a:pt x="4779" y="16353"/>
                  </a:lnTo>
                  <a:lnTo>
                    <a:pt x="4788" y="16351"/>
                  </a:lnTo>
                  <a:lnTo>
                    <a:pt x="4807" y="16344"/>
                  </a:lnTo>
                  <a:lnTo>
                    <a:pt x="4816" y="16341"/>
                  </a:lnTo>
                  <a:lnTo>
                    <a:pt x="4810" y="16335"/>
                  </a:lnTo>
                  <a:lnTo>
                    <a:pt x="4803" y="16330"/>
                  </a:lnTo>
                  <a:lnTo>
                    <a:pt x="4795" y="16327"/>
                  </a:lnTo>
                  <a:lnTo>
                    <a:pt x="4787" y="16325"/>
                  </a:lnTo>
                  <a:lnTo>
                    <a:pt x="4794" y="16326"/>
                  </a:lnTo>
                  <a:lnTo>
                    <a:pt x="4786" y="16324"/>
                  </a:lnTo>
                  <a:lnTo>
                    <a:pt x="4773" y="16321"/>
                  </a:lnTo>
                  <a:lnTo>
                    <a:pt x="4711" y="16296"/>
                  </a:lnTo>
                  <a:lnTo>
                    <a:pt x="4697" y="16293"/>
                  </a:lnTo>
                  <a:lnTo>
                    <a:pt x="4687" y="16292"/>
                  </a:lnTo>
                  <a:lnTo>
                    <a:pt x="4677" y="16291"/>
                  </a:lnTo>
                  <a:lnTo>
                    <a:pt x="4667" y="16285"/>
                  </a:lnTo>
                  <a:lnTo>
                    <a:pt x="4667" y="16281"/>
                  </a:lnTo>
                  <a:lnTo>
                    <a:pt x="4668" y="16272"/>
                  </a:lnTo>
                  <a:lnTo>
                    <a:pt x="4668" y="16261"/>
                  </a:lnTo>
                  <a:lnTo>
                    <a:pt x="4664" y="16253"/>
                  </a:lnTo>
                  <a:lnTo>
                    <a:pt x="4647" y="16244"/>
                  </a:lnTo>
                  <a:lnTo>
                    <a:pt x="4575" y="16232"/>
                  </a:lnTo>
                  <a:lnTo>
                    <a:pt x="4554" y="16220"/>
                  </a:lnTo>
                  <a:lnTo>
                    <a:pt x="4544" y="16209"/>
                  </a:lnTo>
                  <a:lnTo>
                    <a:pt x="4537" y="16195"/>
                  </a:lnTo>
                  <a:lnTo>
                    <a:pt x="4525" y="16178"/>
                  </a:lnTo>
                  <a:lnTo>
                    <a:pt x="4497" y="16154"/>
                  </a:lnTo>
                  <a:lnTo>
                    <a:pt x="4402" y="16096"/>
                  </a:lnTo>
                  <a:lnTo>
                    <a:pt x="4381" y="16074"/>
                  </a:lnTo>
                  <a:lnTo>
                    <a:pt x="4356" y="16040"/>
                  </a:lnTo>
                  <a:lnTo>
                    <a:pt x="4350" y="16005"/>
                  </a:lnTo>
                  <a:lnTo>
                    <a:pt x="4385" y="15986"/>
                  </a:lnTo>
                  <a:lnTo>
                    <a:pt x="4358" y="15972"/>
                  </a:lnTo>
                  <a:lnTo>
                    <a:pt x="4326" y="15986"/>
                  </a:lnTo>
                  <a:lnTo>
                    <a:pt x="4292" y="16011"/>
                  </a:lnTo>
                  <a:lnTo>
                    <a:pt x="4258" y="16030"/>
                  </a:lnTo>
                  <a:lnTo>
                    <a:pt x="4260" y="16017"/>
                  </a:lnTo>
                  <a:lnTo>
                    <a:pt x="4259" y="16008"/>
                  </a:lnTo>
                  <a:lnTo>
                    <a:pt x="4254" y="15991"/>
                  </a:lnTo>
                  <a:lnTo>
                    <a:pt x="4256" y="15979"/>
                  </a:lnTo>
                  <a:lnTo>
                    <a:pt x="4265" y="15968"/>
                  </a:lnTo>
                  <a:lnTo>
                    <a:pt x="4274" y="15960"/>
                  </a:lnTo>
                  <a:lnTo>
                    <a:pt x="4278" y="15960"/>
                  </a:lnTo>
                  <a:lnTo>
                    <a:pt x="4280" y="15937"/>
                  </a:lnTo>
                  <a:lnTo>
                    <a:pt x="4276" y="15919"/>
                  </a:lnTo>
                  <a:lnTo>
                    <a:pt x="4265" y="15906"/>
                  </a:lnTo>
                  <a:lnTo>
                    <a:pt x="4243" y="15899"/>
                  </a:lnTo>
                  <a:lnTo>
                    <a:pt x="4242" y="15899"/>
                  </a:lnTo>
                  <a:lnTo>
                    <a:pt x="4210" y="15870"/>
                  </a:lnTo>
                  <a:lnTo>
                    <a:pt x="3864" y="15674"/>
                  </a:lnTo>
                  <a:lnTo>
                    <a:pt x="3821" y="15658"/>
                  </a:lnTo>
                  <a:lnTo>
                    <a:pt x="3686" y="15638"/>
                  </a:lnTo>
                  <a:lnTo>
                    <a:pt x="3642" y="15617"/>
                  </a:lnTo>
                  <a:lnTo>
                    <a:pt x="3616" y="15609"/>
                  </a:lnTo>
                  <a:lnTo>
                    <a:pt x="3586" y="15608"/>
                  </a:lnTo>
                  <a:lnTo>
                    <a:pt x="3491" y="15631"/>
                  </a:lnTo>
                  <a:lnTo>
                    <a:pt x="3454" y="15608"/>
                  </a:lnTo>
                  <a:lnTo>
                    <a:pt x="3392" y="15613"/>
                  </a:lnTo>
                  <a:lnTo>
                    <a:pt x="3324" y="15627"/>
                  </a:lnTo>
                  <a:lnTo>
                    <a:pt x="3268" y="15629"/>
                  </a:lnTo>
                  <a:lnTo>
                    <a:pt x="3226" y="15611"/>
                  </a:lnTo>
                  <a:lnTo>
                    <a:pt x="3213" y="15610"/>
                  </a:lnTo>
                  <a:lnTo>
                    <a:pt x="3176" y="15623"/>
                  </a:lnTo>
                  <a:lnTo>
                    <a:pt x="3173" y="15627"/>
                  </a:lnTo>
                  <a:lnTo>
                    <a:pt x="3149" y="15623"/>
                  </a:lnTo>
                  <a:lnTo>
                    <a:pt x="3118" y="15625"/>
                  </a:lnTo>
                  <a:lnTo>
                    <a:pt x="3097" y="15633"/>
                  </a:lnTo>
                  <a:lnTo>
                    <a:pt x="3103" y="15651"/>
                  </a:lnTo>
                  <a:lnTo>
                    <a:pt x="3089" y="15674"/>
                  </a:lnTo>
                  <a:lnTo>
                    <a:pt x="3089" y="15729"/>
                  </a:lnTo>
                  <a:lnTo>
                    <a:pt x="3079" y="15757"/>
                  </a:lnTo>
                  <a:lnTo>
                    <a:pt x="3080" y="15768"/>
                  </a:lnTo>
                  <a:lnTo>
                    <a:pt x="3089" y="15782"/>
                  </a:lnTo>
                  <a:lnTo>
                    <a:pt x="3099" y="15796"/>
                  </a:lnTo>
                  <a:lnTo>
                    <a:pt x="3108" y="15802"/>
                  </a:lnTo>
                  <a:lnTo>
                    <a:pt x="3125" y="15804"/>
                  </a:lnTo>
                  <a:lnTo>
                    <a:pt x="3155" y="15804"/>
                  </a:lnTo>
                  <a:lnTo>
                    <a:pt x="3171" y="15806"/>
                  </a:lnTo>
                  <a:lnTo>
                    <a:pt x="3193" y="15816"/>
                  </a:lnTo>
                  <a:lnTo>
                    <a:pt x="3179" y="15824"/>
                  </a:lnTo>
                  <a:lnTo>
                    <a:pt x="3147" y="15827"/>
                  </a:lnTo>
                  <a:lnTo>
                    <a:pt x="3115" y="15824"/>
                  </a:lnTo>
                  <a:lnTo>
                    <a:pt x="3096" y="15827"/>
                  </a:lnTo>
                  <a:lnTo>
                    <a:pt x="3091" y="15841"/>
                  </a:lnTo>
                  <a:lnTo>
                    <a:pt x="3093" y="15867"/>
                  </a:lnTo>
                  <a:lnTo>
                    <a:pt x="3090" y="15883"/>
                  </a:lnTo>
                  <a:lnTo>
                    <a:pt x="3101" y="15889"/>
                  </a:lnTo>
                  <a:lnTo>
                    <a:pt x="3130" y="15892"/>
                  </a:lnTo>
                  <a:lnTo>
                    <a:pt x="3172" y="15924"/>
                  </a:lnTo>
                  <a:lnTo>
                    <a:pt x="3171" y="15940"/>
                  </a:lnTo>
                  <a:lnTo>
                    <a:pt x="3157" y="15972"/>
                  </a:lnTo>
                  <a:lnTo>
                    <a:pt x="3157" y="16001"/>
                  </a:lnTo>
                  <a:lnTo>
                    <a:pt x="3156" y="16013"/>
                  </a:lnTo>
                  <a:lnTo>
                    <a:pt x="3157" y="16023"/>
                  </a:lnTo>
                  <a:lnTo>
                    <a:pt x="3164" y="16029"/>
                  </a:lnTo>
                  <a:lnTo>
                    <a:pt x="3177" y="16034"/>
                  </a:lnTo>
                  <a:lnTo>
                    <a:pt x="3188" y="16043"/>
                  </a:lnTo>
                  <a:lnTo>
                    <a:pt x="3202" y="16059"/>
                  </a:lnTo>
                  <a:lnTo>
                    <a:pt x="3207" y="16072"/>
                  </a:lnTo>
                  <a:lnTo>
                    <a:pt x="3210" y="16095"/>
                  </a:lnTo>
                  <a:lnTo>
                    <a:pt x="3216" y="16105"/>
                  </a:lnTo>
                  <a:lnTo>
                    <a:pt x="3229" y="16116"/>
                  </a:lnTo>
                  <a:lnTo>
                    <a:pt x="3261" y="16132"/>
                  </a:lnTo>
                  <a:lnTo>
                    <a:pt x="3273" y="16154"/>
                  </a:lnTo>
                  <a:lnTo>
                    <a:pt x="3281" y="16165"/>
                  </a:lnTo>
                  <a:lnTo>
                    <a:pt x="3291" y="16174"/>
                  </a:lnTo>
                  <a:lnTo>
                    <a:pt x="3298" y="16179"/>
                  </a:lnTo>
                  <a:lnTo>
                    <a:pt x="3322" y="16181"/>
                  </a:lnTo>
                  <a:lnTo>
                    <a:pt x="3329" y="16174"/>
                  </a:lnTo>
                  <a:lnTo>
                    <a:pt x="3327" y="16163"/>
                  </a:lnTo>
                  <a:lnTo>
                    <a:pt x="3329" y="16148"/>
                  </a:lnTo>
                  <a:lnTo>
                    <a:pt x="3325" y="16145"/>
                  </a:lnTo>
                  <a:lnTo>
                    <a:pt x="3316" y="16141"/>
                  </a:lnTo>
                  <a:lnTo>
                    <a:pt x="3347" y="16123"/>
                  </a:lnTo>
                  <a:lnTo>
                    <a:pt x="3367" y="16134"/>
                  </a:lnTo>
                  <a:lnTo>
                    <a:pt x="3381" y="16155"/>
                  </a:lnTo>
                  <a:lnTo>
                    <a:pt x="3399" y="16169"/>
                  </a:lnTo>
                  <a:lnTo>
                    <a:pt x="3461" y="16180"/>
                  </a:lnTo>
                  <a:lnTo>
                    <a:pt x="3526" y="16181"/>
                  </a:lnTo>
                  <a:lnTo>
                    <a:pt x="3593" y="16170"/>
                  </a:lnTo>
                  <a:lnTo>
                    <a:pt x="3620" y="16174"/>
                  </a:lnTo>
                  <a:lnTo>
                    <a:pt x="3619" y="16198"/>
                  </a:lnTo>
                  <a:lnTo>
                    <a:pt x="3881" y="16193"/>
                  </a:lnTo>
                  <a:lnTo>
                    <a:pt x="3945" y="16206"/>
                  </a:lnTo>
                  <a:lnTo>
                    <a:pt x="3980" y="16203"/>
                  </a:lnTo>
                  <a:lnTo>
                    <a:pt x="3990" y="16182"/>
                  </a:lnTo>
                  <a:lnTo>
                    <a:pt x="3977" y="16161"/>
                  </a:lnTo>
                  <a:lnTo>
                    <a:pt x="3954" y="16141"/>
                  </a:lnTo>
                  <a:lnTo>
                    <a:pt x="3893" y="16112"/>
                  </a:lnTo>
                  <a:lnTo>
                    <a:pt x="3747" y="16077"/>
                  </a:lnTo>
                  <a:lnTo>
                    <a:pt x="3726" y="16065"/>
                  </a:lnTo>
                  <a:lnTo>
                    <a:pt x="3702" y="16042"/>
                  </a:lnTo>
                  <a:lnTo>
                    <a:pt x="3684" y="16017"/>
                  </a:lnTo>
                  <a:lnTo>
                    <a:pt x="3679" y="15996"/>
                  </a:lnTo>
                  <a:lnTo>
                    <a:pt x="3739" y="16040"/>
                  </a:lnTo>
                  <a:lnTo>
                    <a:pt x="3999" y="16115"/>
                  </a:lnTo>
                  <a:lnTo>
                    <a:pt x="4015" y="16124"/>
                  </a:lnTo>
                  <a:lnTo>
                    <a:pt x="4026" y="16138"/>
                  </a:lnTo>
                  <a:lnTo>
                    <a:pt x="4036" y="16156"/>
                  </a:lnTo>
                  <a:lnTo>
                    <a:pt x="4044" y="16164"/>
                  </a:lnTo>
                  <a:lnTo>
                    <a:pt x="4050" y="16175"/>
                  </a:lnTo>
                  <a:lnTo>
                    <a:pt x="4061" y="16182"/>
                  </a:lnTo>
                  <a:lnTo>
                    <a:pt x="4086" y="16174"/>
                  </a:lnTo>
                  <a:lnTo>
                    <a:pt x="4121" y="16167"/>
                  </a:lnTo>
                  <a:lnTo>
                    <a:pt x="4253" y="16176"/>
                  </a:lnTo>
                  <a:lnTo>
                    <a:pt x="4229" y="16205"/>
                  </a:lnTo>
                  <a:lnTo>
                    <a:pt x="4118" y="16200"/>
                  </a:lnTo>
                  <a:lnTo>
                    <a:pt x="4069" y="16227"/>
                  </a:lnTo>
                  <a:lnTo>
                    <a:pt x="4035" y="16216"/>
                  </a:lnTo>
                  <a:lnTo>
                    <a:pt x="4001" y="16243"/>
                  </a:lnTo>
                  <a:lnTo>
                    <a:pt x="3984" y="16283"/>
                  </a:lnTo>
                  <a:lnTo>
                    <a:pt x="4028" y="16335"/>
                  </a:lnTo>
                  <a:lnTo>
                    <a:pt x="4037" y="16384"/>
                  </a:lnTo>
                  <a:lnTo>
                    <a:pt x="4037" y="16474"/>
                  </a:lnTo>
                  <a:lnTo>
                    <a:pt x="4005" y="16456"/>
                  </a:lnTo>
                  <a:lnTo>
                    <a:pt x="3989" y="16426"/>
                  </a:lnTo>
                  <a:lnTo>
                    <a:pt x="3969" y="16323"/>
                  </a:lnTo>
                  <a:lnTo>
                    <a:pt x="3957" y="16299"/>
                  </a:lnTo>
                  <a:lnTo>
                    <a:pt x="3935" y="16282"/>
                  </a:lnTo>
                  <a:lnTo>
                    <a:pt x="3736" y="16232"/>
                  </a:lnTo>
                  <a:lnTo>
                    <a:pt x="3694" y="16230"/>
                  </a:lnTo>
                  <a:lnTo>
                    <a:pt x="3655" y="16236"/>
                  </a:lnTo>
                  <a:lnTo>
                    <a:pt x="3616" y="16235"/>
                  </a:lnTo>
                  <a:lnTo>
                    <a:pt x="3579" y="16214"/>
                  </a:lnTo>
                  <a:lnTo>
                    <a:pt x="3559" y="16231"/>
                  </a:lnTo>
                  <a:lnTo>
                    <a:pt x="3537" y="16228"/>
                  </a:lnTo>
                  <a:lnTo>
                    <a:pt x="3497" y="16206"/>
                  </a:lnTo>
                  <a:lnTo>
                    <a:pt x="3481" y="16208"/>
                  </a:lnTo>
                  <a:lnTo>
                    <a:pt x="3466" y="16220"/>
                  </a:lnTo>
                  <a:lnTo>
                    <a:pt x="3456" y="16235"/>
                  </a:lnTo>
                  <a:lnTo>
                    <a:pt x="3456" y="16249"/>
                  </a:lnTo>
                  <a:lnTo>
                    <a:pt x="3451" y="16258"/>
                  </a:lnTo>
                  <a:lnTo>
                    <a:pt x="3421" y="16268"/>
                  </a:lnTo>
                  <a:lnTo>
                    <a:pt x="3389" y="16292"/>
                  </a:lnTo>
                  <a:lnTo>
                    <a:pt x="3352" y="16329"/>
                  </a:lnTo>
                  <a:lnTo>
                    <a:pt x="3327" y="16333"/>
                  </a:lnTo>
                  <a:lnTo>
                    <a:pt x="3330" y="16357"/>
                  </a:lnTo>
                  <a:lnTo>
                    <a:pt x="3349" y="16384"/>
                  </a:lnTo>
                  <a:lnTo>
                    <a:pt x="3378" y="16400"/>
                  </a:lnTo>
                  <a:lnTo>
                    <a:pt x="3396" y="16399"/>
                  </a:lnTo>
                  <a:lnTo>
                    <a:pt x="3434" y="16386"/>
                  </a:lnTo>
                  <a:lnTo>
                    <a:pt x="3447" y="16385"/>
                  </a:lnTo>
                  <a:lnTo>
                    <a:pt x="3459" y="16395"/>
                  </a:lnTo>
                  <a:lnTo>
                    <a:pt x="3474" y="16428"/>
                  </a:lnTo>
                  <a:lnTo>
                    <a:pt x="3486" y="16431"/>
                  </a:lnTo>
                  <a:lnTo>
                    <a:pt x="3504" y="16429"/>
                  </a:lnTo>
                  <a:lnTo>
                    <a:pt x="3520" y="16435"/>
                  </a:lnTo>
                  <a:lnTo>
                    <a:pt x="3525" y="16448"/>
                  </a:lnTo>
                  <a:lnTo>
                    <a:pt x="3513" y="16465"/>
                  </a:lnTo>
                  <a:lnTo>
                    <a:pt x="3493" y="16470"/>
                  </a:lnTo>
                  <a:lnTo>
                    <a:pt x="3454" y="16466"/>
                  </a:lnTo>
                  <a:lnTo>
                    <a:pt x="3433" y="16477"/>
                  </a:lnTo>
                  <a:lnTo>
                    <a:pt x="3450" y="16492"/>
                  </a:lnTo>
                  <a:lnTo>
                    <a:pt x="3456" y="16500"/>
                  </a:lnTo>
                  <a:lnTo>
                    <a:pt x="3465" y="16524"/>
                  </a:lnTo>
                  <a:lnTo>
                    <a:pt x="3471" y="16530"/>
                  </a:lnTo>
                  <a:lnTo>
                    <a:pt x="3496" y="16534"/>
                  </a:lnTo>
                  <a:lnTo>
                    <a:pt x="3528" y="16534"/>
                  </a:lnTo>
                  <a:lnTo>
                    <a:pt x="3541" y="16537"/>
                  </a:lnTo>
                  <a:lnTo>
                    <a:pt x="3546" y="16546"/>
                  </a:lnTo>
                  <a:lnTo>
                    <a:pt x="3538" y="16561"/>
                  </a:lnTo>
                  <a:lnTo>
                    <a:pt x="3523" y="16566"/>
                  </a:lnTo>
                  <a:lnTo>
                    <a:pt x="3493" y="16566"/>
                  </a:lnTo>
                  <a:lnTo>
                    <a:pt x="3362" y="16624"/>
                  </a:lnTo>
                  <a:lnTo>
                    <a:pt x="3262" y="16649"/>
                  </a:lnTo>
                  <a:lnTo>
                    <a:pt x="3240" y="16663"/>
                  </a:lnTo>
                  <a:lnTo>
                    <a:pt x="3237" y="16688"/>
                  </a:lnTo>
                  <a:lnTo>
                    <a:pt x="3260" y="16706"/>
                  </a:lnTo>
                  <a:lnTo>
                    <a:pt x="3322" y="16726"/>
                  </a:lnTo>
                  <a:lnTo>
                    <a:pt x="3326" y="16731"/>
                  </a:lnTo>
                  <a:lnTo>
                    <a:pt x="3338" y="16756"/>
                  </a:lnTo>
                  <a:lnTo>
                    <a:pt x="3346" y="16763"/>
                  </a:lnTo>
                  <a:lnTo>
                    <a:pt x="3363" y="16763"/>
                  </a:lnTo>
                  <a:lnTo>
                    <a:pt x="3382" y="16758"/>
                  </a:lnTo>
                  <a:lnTo>
                    <a:pt x="3482" y="16713"/>
                  </a:lnTo>
                  <a:lnTo>
                    <a:pt x="3548" y="16692"/>
                  </a:lnTo>
                  <a:lnTo>
                    <a:pt x="3614" y="16680"/>
                  </a:lnTo>
                  <a:lnTo>
                    <a:pt x="3671" y="16683"/>
                  </a:lnTo>
                  <a:lnTo>
                    <a:pt x="3648" y="16695"/>
                  </a:lnTo>
                  <a:lnTo>
                    <a:pt x="3624" y="16710"/>
                  </a:lnTo>
                  <a:lnTo>
                    <a:pt x="3606" y="16729"/>
                  </a:lnTo>
                  <a:lnTo>
                    <a:pt x="3600" y="16751"/>
                  </a:lnTo>
                  <a:lnTo>
                    <a:pt x="3614" y="16772"/>
                  </a:lnTo>
                  <a:lnTo>
                    <a:pt x="3642" y="16776"/>
                  </a:lnTo>
                  <a:lnTo>
                    <a:pt x="3703" y="16775"/>
                  </a:lnTo>
                  <a:lnTo>
                    <a:pt x="3750" y="16767"/>
                  </a:lnTo>
                  <a:lnTo>
                    <a:pt x="3808" y="16741"/>
                  </a:lnTo>
                  <a:lnTo>
                    <a:pt x="3865" y="16727"/>
                  </a:lnTo>
                  <a:lnTo>
                    <a:pt x="3908" y="16749"/>
                  </a:lnTo>
                  <a:lnTo>
                    <a:pt x="3841" y="16769"/>
                  </a:lnTo>
                  <a:lnTo>
                    <a:pt x="3811" y="16781"/>
                  </a:lnTo>
                  <a:lnTo>
                    <a:pt x="3788" y="16796"/>
                  </a:lnTo>
                  <a:lnTo>
                    <a:pt x="3878" y="16817"/>
                  </a:lnTo>
                  <a:lnTo>
                    <a:pt x="3815" y="16824"/>
                  </a:lnTo>
                  <a:lnTo>
                    <a:pt x="3795" y="16832"/>
                  </a:lnTo>
                  <a:lnTo>
                    <a:pt x="3783" y="16857"/>
                  </a:lnTo>
                  <a:lnTo>
                    <a:pt x="3785" y="16882"/>
                  </a:lnTo>
                  <a:lnTo>
                    <a:pt x="3796" y="16905"/>
                  </a:lnTo>
                  <a:lnTo>
                    <a:pt x="3826" y="16943"/>
                  </a:lnTo>
                  <a:lnTo>
                    <a:pt x="3848" y="16958"/>
                  </a:lnTo>
                  <a:lnTo>
                    <a:pt x="3876" y="16968"/>
                  </a:lnTo>
                  <a:lnTo>
                    <a:pt x="3908" y="16972"/>
                  </a:lnTo>
                  <a:lnTo>
                    <a:pt x="3943" y="16971"/>
                  </a:lnTo>
                  <a:lnTo>
                    <a:pt x="3979" y="16964"/>
                  </a:lnTo>
                  <a:lnTo>
                    <a:pt x="4004" y="16952"/>
                  </a:lnTo>
                  <a:lnTo>
                    <a:pt x="4023" y="16935"/>
                  </a:lnTo>
                  <a:lnTo>
                    <a:pt x="4038" y="16913"/>
                  </a:lnTo>
                  <a:lnTo>
                    <a:pt x="4045" y="16889"/>
                  </a:lnTo>
                  <a:lnTo>
                    <a:pt x="4050" y="16861"/>
                  </a:lnTo>
                  <a:lnTo>
                    <a:pt x="4057" y="16838"/>
                  </a:lnTo>
                  <a:lnTo>
                    <a:pt x="4070" y="16831"/>
                  </a:lnTo>
                  <a:lnTo>
                    <a:pt x="4086" y="16844"/>
                  </a:lnTo>
                  <a:lnTo>
                    <a:pt x="4100" y="16868"/>
                  </a:lnTo>
                  <a:lnTo>
                    <a:pt x="4111" y="16893"/>
                  </a:lnTo>
                  <a:lnTo>
                    <a:pt x="4112" y="16909"/>
                  </a:lnTo>
                  <a:lnTo>
                    <a:pt x="4122" y="16923"/>
                  </a:lnTo>
                  <a:lnTo>
                    <a:pt x="4153" y="16936"/>
                  </a:lnTo>
                  <a:lnTo>
                    <a:pt x="4188" y="16942"/>
                  </a:lnTo>
                  <a:lnTo>
                    <a:pt x="4220" y="16929"/>
                  </a:lnTo>
                  <a:lnTo>
                    <a:pt x="4253" y="16930"/>
                  </a:lnTo>
                  <a:lnTo>
                    <a:pt x="4265" y="16929"/>
                  </a:lnTo>
                  <a:lnTo>
                    <a:pt x="4281" y="16919"/>
                  </a:lnTo>
                  <a:lnTo>
                    <a:pt x="4290" y="16908"/>
                  </a:lnTo>
                  <a:lnTo>
                    <a:pt x="4300" y="16897"/>
                  </a:lnTo>
                  <a:lnTo>
                    <a:pt x="4319" y="16890"/>
                  </a:lnTo>
                  <a:lnTo>
                    <a:pt x="4321" y="16921"/>
                  </a:lnTo>
                  <a:lnTo>
                    <a:pt x="4298" y="16947"/>
                  </a:lnTo>
                  <a:lnTo>
                    <a:pt x="4263" y="16962"/>
                  </a:lnTo>
                  <a:lnTo>
                    <a:pt x="4200" y="16964"/>
                  </a:lnTo>
                  <a:lnTo>
                    <a:pt x="4167" y="16977"/>
                  </a:lnTo>
                  <a:lnTo>
                    <a:pt x="4136" y="16997"/>
                  </a:lnTo>
                  <a:lnTo>
                    <a:pt x="4110" y="17021"/>
                  </a:lnTo>
                  <a:lnTo>
                    <a:pt x="4105" y="17028"/>
                  </a:lnTo>
                  <a:lnTo>
                    <a:pt x="4112" y="17033"/>
                  </a:lnTo>
                  <a:lnTo>
                    <a:pt x="4108" y="17040"/>
                  </a:lnTo>
                  <a:lnTo>
                    <a:pt x="4097" y="17050"/>
                  </a:lnTo>
                  <a:lnTo>
                    <a:pt x="4089" y="17051"/>
                  </a:lnTo>
                  <a:lnTo>
                    <a:pt x="4081" y="17049"/>
                  </a:lnTo>
                  <a:lnTo>
                    <a:pt x="4070" y="17052"/>
                  </a:lnTo>
                  <a:lnTo>
                    <a:pt x="4005" y="17085"/>
                  </a:lnTo>
                  <a:lnTo>
                    <a:pt x="3985" y="17103"/>
                  </a:lnTo>
                  <a:lnTo>
                    <a:pt x="3984" y="17126"/>
                  </a:lnTo>
                  <a:lnTo>
                    <a:pt x="4038" y="17262"/>
                  </a:lnTo>
                  <a:lnTo>
                    <a:pt x="4057" y="17280"/>
                  </a:lnTo>
                  <a:lnTo>
                    <a:pt x="4088" y="17287"/>
                  </a:lnTo>
                  <a:lnTo>
                    <a:pt x="4125" y="17289"/>
                  </a:lnTo>
                  <a:lnTo>
                    <a:pt x="4296" y="17327"/>
                  </a:lnTo>
                  <a:lnTo>
                    <a:pt x="4310" y="17326"/>
                  </a:lnTo>
                  <a:lnTo>
                    <a:pt x="4330" y="17305"/>
                  </a:lnTo>
                  <a:lnTo>
                    <a:pt x="4371" y="17238"/>
                  </a:lnTo>
                  <a:lnTo>
                    <a:pt x="4390" y="17212"/>
                  </a:lnTo>
                  <a:lnTo>
                    <a:pt x="4398" y="17205"/>
                  </a:lnTo>
                  <a:lnTo>
                    <a:pt x="4407" y="17192"/>
                  </a:lnTo>
                  <a:lnTo>
                    <a:pt x="4414" y="17186"/>
                  </a:lnTo>
                  <a:lnTo>
                    <a:pt x="4414" y="17210"/>
                  </a:lnTo>
                  <a:lnTo>
                    <a:pt x="4387" y="17306"/>
                  </a:lnTo>
                  <a:lnTo>
                    <a:pt x="4392" y="17319"/>
                  </a:lnTo>
                  <a:lnTo>
                    <a:pt x="4407" y="17324"/>
                  </a:lnTo>
                  <a:lnTo>
                    <a:pt x="4432" y="17328"/>
                  </a:lnTo>
                  <a:lnTo>
                    <a:pt x="4454" y="17326"/>
                  </a:lnTo>
                  <a:lnTo>
                    <a:pt x="4485" y="17316"/>
                  </a:lnTo>
                  <a:lnTo>
                    <a:pt x="4515" y="17300"/>
                  </a:lnTo>
                  <a:lnTo>
                    <a:pt x="4534" y="17283"/>
                  </a:lnTo>
                  <a:lnTo>
                    <a:pt x="4535" y="17260"/>
                  </a:lnTo>
                  <a:lnTo>
                    <a:pt x="4506" y="17227"/>
                  </a:lnTo>
                  <a:lnTo>
                    <a:pt x="4514" y="17209"/>
                  </a:lnTo>
                  <a:lnTo>
                    <a:pt x="4555" y="17248"/>
                  </a:lnTo>
                  <a:lnTo>
                    <a:pt x="4571" y="17270"/>
                  </a:lnTo>
                  <a:lnTo>
                    <a:pt x="4569" y="17316"/>
                  </a:lnTo>
                  <a:lnTo>
                    <a:pt x="4580" y="17344"/>
                  </a:lnTo>
                  <a:lnTo>
                    <a:pt x="4599" y="17369"/>
                  </a:lnTo>
                  <a:lnTo>
                    <a:pt x="4623" y="17382"/>
                  </a:lnTo>
                  <a:lnTo>
                    <a:pt x="4659" y="17379"/>
                  </a:lnTo>
                  <a:lnTo>
                    <a:pt x="4694" y="17368"/>
                  </a:lnTo>
                  <a:lnTo>
                    <a:pt x="4713" y="17371"/>
                  </a:lnTo>
                  <a:lnTo>
                    <a:pt x="4702" y="17406"/>
                  </a:lnTo>
                  <a:lnTo>
                    <a:pt x="4675" y="17462"/>
                  </a:lnTo>
                  <a:lnTo>
                    <a:pt x="4668" y="17485"/>
                  </a:lnTo>
                  <a:lnTo>
                    <a:pt x="4646" y="17611"/>
                  </a:lnTo>
                  <a:lnTo>
                    <a:pt x="4649" y="17636"/>
                  </a:lnTo>
                  <a:lnTo>
                    <a:pt x="4669" y="17655"/>
                  </a:lnTo>
                  <a:lnTo>
                    <a:pt x="4704" y="17667"/>
                  </a:lnTo>
                  <a:lnTo>
                    <a:pt x="4746" y="17670"/>
                  </a:lnTo>
                  <a:lnTo>
                    <a:pt x="4785" y="17663"/>
                  </a:lnTo>
                  <a:lnTo>
                    <a:pt x="4818" y="17646"/>
                  </a:lnTo>
                  <a:lnTo>
                    <a:pt x="4836" y="17627"/>
                  </a:lnTo>
                  <a:lnTo>
                    <a:pt x="4860" y="17579"/>
                  </a:lnTo>
                  <a:lnTo>
                    <a:pt x="4875" y="17570"/>
                  </a:lnTo>
                  <a:lnTo>
                    <a:pt x="4893" y="17578"/>
                  </a:lnTo>
                  <a:lnTo>
                    <a:pt x="4922" y="17599"/>
                  </a:lnTo>
                  <a:lnTo>
                    <a:pt x="4939" y="17607"/>
                  </a:lnTo>
                  <a:lnTo>
                    <a:pt x="4933" y="17616"/>
                  </a:lnTo>
                  <a:lnTo>
                    <a:pt x="4798" y="17677"/>
                  </a:lnTo>
                  <a:lnTo>
                    <a:pt x="4775" y="17697"/>
                  </a:lnTo>
                  <a:lnTo>
                    <a:pt x="4780" y="17715"/>
                  </a:lnTo>
                  <a:lnTo>
                    <a:pt x="4804" y="17736"/>
                  </a:lnTo>
                  <a:lnTo>
                    <a:pt x="4938" y="17804"/>
                  </a:lnTo>
                  <a:lnTo>
                    <a:pt x="4957" y="17811"/>
                  </a:lnTo>
                  <a:lnTo>
                    <a:pt x="5003" y="17802"/>
                  </a:lnTo>
                  <a:lnTo>
                    <a:pt x="5154" y="17804"/>
                  </a:lnTo>
                  <a:lnTo>
                    <a:pt x="5261" y="17822"/>
                  </a:lnTo>
                  <a:lnTo>
                    <a:pt x="5272" y="17828"/>
                  </a:lnTo>
                  <a:lnTo>
                    <a:pt x="5281" y="17838"/>
                  </a:lnTo>
                  <a:lnTo>
                    <a:pt x="5283" y="17851"/>
                  </a:lnTo>
                  <a:lnTo>
                    <a:pt x="5280" y="17864"/>
                  </a:lnTo>
                  <a:lnTo>
                    <a:pt x="5207" y="17864"/>
                  </a:lnTo>
                  <a:lnTo>
                    <a:pt x="5193" y="17859"/>
                  </a:lnTo>
                  <a:lnTo>
                    <a:pt x="5167" y="17844"/>
                  </a:lnTo>
                  <a:lnTo>
                    <a:pt x="5149" y="17840"/>
                  </a:lnTo>
                  <a:lnTo>
                    <a:pt x="5132" y="17840"/>
                  </a:lnTo>
                  <a:lnTo>
                    <a:pt x="5097" y="17846"/>
                  </a:lnTo>
                  <a:lnTo>
                    <a:pt x="4927" y="17830"/>
                  </a:lnTo>
                  <a:lnTo>
                    <a:pt x="4825" y="17795"/>
                  </a:lnTo>
                  <a:lnTo>
                    <a:pt x="4777" y="17788"/>
                  </a:lnTo>
                  <a:lnTo>
                    <a:pt x="4695" y="17809"/>
                  </a:lnTo>
                  <a:lnTo>
                    <a:pt x="4644" y="17809"/>
                  </a:lnTo>
                  <a:lnTo>
                    <a:pt x="4618" y="17813"/>
                  </a:lnTo>
                  <a:lnTo>
                    <a:pt x="4592" y="17820"/>
                  </a:lnTo>
                  <a:lnTo>
                    <a:pt x="4586" y="17825"/>
                  </a:lnTo>
                  <a:lnTo>
                    <a:pt x="4575" y="17835"/>
                  </a:lnTo>
                  <a:lnTo>
                    <a:pt x="4564" y="17846"/>
                  </a:lnTo>
                  <a:lnTo>
                    <a:pt x="4561" y="17856"/>
                  </a:lnTo>
                  <a:lnTo>
                    <a:pt x="4556" y="17863"/>
                  </a:lnTo>
                  <a:lnTo>
                    <a:pt x="4543" y="17870"/>
                  </a:lnTo>
                  <a:lnTo>
                    <a:pt x="4547" y="17889"/>
                  </a:lnTo>
                  <a:lnTo>
                    <a:pt x="4549" y="17897"/>
                  </a:lnTo>
                  <a:lnTo>
                    <a:pt x="4555" y="17905"/>
                  </a:lnTo>
                  <a:lnTo>
                    <a:pt x="4550" y="17913"/>
                  </a:lnTo>
                  <a:lnTo>
                    <a:pt x="4542" y="17911"/>
                  </a:lnTo>
                  <a:lnTo>
                    <a:pt x="4540" y="17927"/>
                  </a:lnTo>
                  <a:lnTo>
                    <a:pt x="4535" y="17937"/>
                  </a:lnTo>
                  <a:lnTo>
                    <a:pt x="4526" y="17945"/>
                  </a:lnTo>
                  <a:lnTo>
                    <a:pt x="4515" y="17958"/>
                  </a:lnTo>
                  <a:lnTo>
                    <a:pt x="4496" y="17993"/>
                  </a:lnTo>
                  <a:lnTo>
                    <a:pt x="4495" y="17996"/>
                  </a:lnTo>
                  <a:lnTo>
                    <a:pt x="4471" y="18022"/>
                  </a:lnTo>
                  <a:lnTo>
                    <a:pt x="4454" y="18037"/>
                  </a:lnTo>
                  <a:lnTo>
                    <a:pt x="4448" y="18053"/>
                  </a:lnTo>
                  <a:lnTo>
                    <a:pt x="4456" y="18082"/>
                  </a:lnTo>
                  <a:lnTo>
                    <a:pt x="4467" y="18101"/>
                  </a:lnTo>
                  <a:lnTo>
                    <a:pt x="4481" y="18115"/>
                  </a:lnTo>
                  <a:lnTo>
                    <a:pt x="4503" y="18122"/>
                  </a:lnTo>
                  <a:lnTo>
                    <a:pt x="4539" y="18121"/>
                  </a:lnTo>
                  <a:lnTo>
                    <a:pt x="4579" y="18112"/>
                  </a:lnTo>
                  <a:lnTo>
                    <a:pt x="4586" y="18098"/>
                  </a:lnTo>
                  <a:lnTo>
                    <a:pt x="4581" y="18078"/>
                  </a:lnTo>
                  <a:lnTo>
                    <a:pt x="4580" y="18047"/>
                  </a:lnTo>
                  <a:lnTo>
                    <a:pt x="4597" y="18037"/>
                  </a:lnTo>
                  <a:lnTo>
                    <a:pt x="4626" y="18024"/>
                  </a:lnTo>
                  <a:lnTo>
                    <a:pt x="4656" y="18015"/>
                  </a:lnTo>
                  <a:lnTo>
                    <a:pt x="4680" y="18017"/>
                  </a:lnTo>
                  <a:lnTo>
                    <a:pt x="4689" y="18030"/>
                  </a:lnTo>
                  <a:lnTo>
                    <a:pt x="4692" y="18066"/>
                  </a:lnTo>
                  <a:lnTo>
                    <a:pt x="4703" y="18086"/>
                  </a:lnTo>
                  <a:lnTo>
                    <a:pt x="4678" y="18095"/>
                  </a:lnTo>
                  <a:lnTo>
                    <a:pt x="4685" y="18108"/>
                  </a:lnTo>
                  <a:lnTo>
                    <a:pt x="4707" y="18123"/>
                  </a:lnTo>
                  <a:lnTo>
                    <a:pt x="4721" y="18137"/>
                  </a:lnTo>
                  <a:lnTo>
                    <a:pt x="4730" y="18151"/>
                  </a:lnTo>
                  <a:lnTo>
                    <a:pt x="4742" y="18164"/>
                  </a:lnTo>
                  <a:lnTo>
                    <a:pt x="4772" y="18186"/>
                  </a:lnTo>
                  <a:lnTo>
                    <a:pt x="4774" y="18192"/>
                  </a:lnTo>
                  <a:lnTo>
                    <a:pt x="4774" y="18200"/>
                  </a:lnTo>
                  <a:lnTo>
                    <a:pt x="4778" y="18208"/>
                  </a:lnTo>
                  <a:lnTo>
                    <a:pt x="4790" y="18210"/>
                  </a:lnTo>
                  <a:lnTo>
                    <a:pt x="4798" y="18207"/>
                  </a:lnTo>
                  <a:lnTo>
                    <a:pt x="4822" y="18188"/>
                  </a:lnTo>
                  <a:lnTo>
                    <a:pt x="4855" y="18167"/>
                  </a:lnTo>
                  <a:lnTo>
                    <a:pt x="4873" y="18148"/>
                  </a:lnTo>
                  <a:lnTo>
                    <a:pt x="4881" y="18126"/>
                  </a:lnTo>
                  <a:lnTo>
                    <a:pt x="4879" y="18104"/>
                  </a:lnTo>
                  <a:lnTo>
                    <a:pt x="4901" y="18101"/>
                  </a:lnTo>
                  <a:lnTo>
                    <a:pt x="4913" y="18110"/>
                  </a:lnTo>
                  <a:lnTo>
                    <a:pt x="4915" y="18127"/>
                  </a:lnTo>
                  <a:lnTo>
                    <a:pt x="4908" y="18148"/>
                  </a:lnTo>
                  <a:lnTo>
                    <a:pt x="4910" y="18161"/>
                  </a:lnTo>
                  <a:lnTo>
                    <a:pt x="4924" y="18172"/>
                  </a:lnTo>
                  <a:lnTo>
                    <a:pt x="4943" y="18181"/>
                  </a:lnTo>
                  <a:lnTo>
                    <a:pt x="4959" y="18185"/>
                  </a:lnTo>
                  <a:lnTo>
                    <a:pt x="4969" y="18183"/>
                  </a:lnTo>
                  <a:lnTo>
                    <a:pt x="4975" y="18178"/>
                  </a:lnTo>
                  <a:lnTo>
                    <a:pt x="4983" y="18173"/>
                  </a:lnTo>
                  <a:lnTo>
                    <a:pt x="5009" y="18174"/>
                  </a:lnTo>
                  <a:lnTo>
                    <a:pt x="5033" y="18172"/>
                  </a:lnTo>
                  <a:lnTo>
                    <a:pt x="5061" y="18174"/>
                  </a:lnTo>
                  <a:lnTo>
                    <a:pt x="5154" y="18167"/>
                  </a:lnTo>
                  <a:lnTo>
                    <a:pt x="5165" y="18168"/>
                  </a:lnTo>
                  <a:lnTo>
                    <a:pt x="5161" y="18178"/>
                  </a:lnTo>
                  <a:lnTo>
                    <a:pt x="5147" y="18201"/>
                  </a:lnTo>
                  <a:lnTo>
                    <a:pt x="5136" y="18213"/>
                  </a:lnTo>
                  <a:lnTo>
                    <a:pt x="5106" y="18231"/>
                  </a:lnTo>
                  <a:lnTo>
                    <a:pt x="5091" y="18246"/>
                  </a:lnTo>
                  <a:lnTo>
                    <a:pt x="5086" y="18303"/>
                  </a:lnTo>
                  <a:lnTo>
                    <a:pt x="5097" y="18318"/>
                  </a:lnTo>
                  <a:lnTo>
                    <a:pt x="5120" y="18337"/>
                  </a:lnTo>
                  <a:lnTo>
                    <a:pt x="5128" y="18349"/>
                  </a:lnTo>
                  <a:lnTo>
                    <a:pt x="5161" y="18344"/>
                  </a:lnTo>
                  <a:lnTo>
                    <a:pt x="5190" y="18333"/>
                  </a:lnTo>
                  <a:lnTo>
                    <a:pt x="5215" y="18313"/>
                  </a:lnTo>
                  <a:lnTo>
                    <a:pt x="5235" y="18284"/>
                  </a:lnTo>
                  <a:lnTo>
                    <a:pt x="5256" y="18269"/>
                  </a:lnTo>
                  <a:lnTo>
                    <a:pt x="5325" y="18243"/>
                  </a:lnTo>
                  <a:lnTo>
                    <a:pt x="5352" y="18221"/>
                  </a:lnTo>
                  <a:lnTo>
                    <a:pt x="5358" y="18247"/>
                  </a:lnTo>
                  <a:lnTo>
                    <a:pt x="5325" y="18276"/>
                  </a:lnTo>
                  <a:lnTo>
                    <a:pt x="5282" y="18305"/>
                  </a:lnTo>
                  <a:lnTo>
                    <a:pt x="5212" y="18371"/>
                  </a:lnTo>
                  <a:lnTo>
                    <a:pt x="5163" y="18384"/>
                  </a:lnTo>
                  <a:lnTo>
                    <a:pt x="5114" y="18391"/>
                  </a:lnTo>
                  <a:lnTo>
                    <a:pt x="5074" y="18410"/>
                  </a:lnTo>
                  <a:lnTo>
                    <a:pt x="5084" y="18442"/>
                  </a:lnTo>
                  <a:lnTo>
                    <a:pt x="5096" y="18464"/>
                  </a:lnTo>
                  <a:lnTo>
                    <a:pt x="5114" y="18479"/>
                  </a:lnTo>
                  <a:lnTo>
                    <a:pt x="5141" y="18488"/>
                  </a:lnTo>
                  <a:lnTo>
                    <a:pt x="5169" y="18482"/>
                  </a:lnTo>
                  <a:lnTo>
                    <a:pt x="5246" y="18448"/>
                  </a:lnTo>
                  <a:lnTo>
                    <a:pt x="5282" y="18448"/>
                  </a:lnTo>
                  <a:lnTo>
                    <a:pt x="5296" y="18457"/>
                  </a:lnTo>
                  <a:lnTo>
                    <a:pt x="5306" y="18474"/>
                  </a:lnTo>
                  <a:lnTo>
                    <a:pt x="5318" y="18476"/>
                  </a:lnTo>
                  <a:lnTo>
                    <a:pt x="5331" y="18469"/>
                  </a:lnTo>
                  <a:lnTo>
                    <a:pt x="5348" y="18457"/>
                  </a:lnTo>
                  <a:lnTo>
                    <a:pt x="5365" y="18442"/>
                  </a:lnTo>
                  <a:lnTo>
                    <a:pt x="5395" y="18406"/>
                  </a:lnTo>
                  <a:lnTo>
                    <a:pt x="5424" y="18382"/>
                  </a:lnTo>
                  <a:lnTo>
                    <a:pt x="5455" y="18364"/>
                  </a:lnTo>
                  <a:lnTo>
                    <a:pt x="5478" y="18354"/>
                  </a:lnTo>
                  <a:lnTo>
                    <a:pt x="5486" y="18355"/>
                  </a:lnTo>
                  <a:lnTo>
                    <a:pt x="5474" y="18375"/>
                  </a:lnTo>
                  <a:lnTo>
                    <a:pt x="5454" y="18396"/>
                  </a:lnTo>
                  <a:lnTo>
                    <a:pt x="5431" y="18415"/>
                  </a:lnTo>
                  <a:lnTo>
                    <a:pt x="5411" y="18428"/>
                  </a:lnTo>
                  <a:lnTo>
                    <a:pt x="5398" y="18443"/>
                  </a:lnTo>
                  <a:lnTo>
                    <a:pt x="5369" y="18494"/>
                  </a:lnTo>
                  <a:lnTo>
                    <a:pt x="5363" y="18506"/>
                  </a:lnTo>
                  <a:lnTo>
                    <a:pt x="5374" y="18519"/>
                  </a:lnTo>
                  <a:lnTo>
                    <a:pt x="5393" y="18522"/>
                  </a:lnTo>
                  <a:lnTo>
                    <a:pt x="5417" y="18518"/>
                  </a:lnTo>
                  <a:lnTo>
                    <a:pt x="5441" y="18508"/>
                  </a:lnTo>
                  <a:lnTo>
                    <a:pt x="5457" y="18506"/>
                  </a:lnTo>
                  <a:lnTo>
                    <a:pt x="5443" y="18526"/>
                  </a:lnTo>
                  <a:lnTo>
                    <a:pt x="5406" y="18563"/>
                  </a:lnTo>
                  <a:lnTo>
                    <a:pt x="5365" y="18636"/>
                  </a:lnTo>
                  <a:lnTo>
                    <a:pt x="5361" y="18667"/>
                  </a:lnTo>
                  <a:lnTo>
                    <a:pt x="5402" y="18657"/>
                  </a:lnTo>
                  <a:lnTo>
                    <a:pt x="5451" y="18636"/>
                  </a:lnTo>
                  <a:lnTo>
                    <a:pt x="5602" y="18602"/>
                  </a:lnTo>
                  <a:lnTo>
                    <a:pt x="5585" y="18627"/>
                  </a:lnTo>
                  <a:lnTo>
                    <a:pt x="5565" y="18638"/>
                  </a:lnTo>
                  <a:lnTo>
                    <a:pt x="5545" y="18647"/>
                  </a:lnTo>
                  <a:lnTo>
                    <a:pt x="5529" y="18664"/>
                  </a:lnTo>
                  <a:lnTo>
                    <a:pt x="5510" y="18676"/>
                  </a:lnTo>
                  <a:lnTo>
                    <a:pt x="5447" y="18685"/>
                  </a:lnTo>
                  <a:lnTo>
                    <a:pt x="5424" y="18703"/>
                  </a:lnTo>
                  <a:lnTo>
                    <a:pt x="5413" y="18699"/>
                  </a:lnTo>
                  <a:lnTo>
                    <a:pt x="5346" y="18715"/>
                  </a:lnTo>
                  <a:lnTo>
                    <a:pt x="5333" y="18720"/>
                  </a:lnTo>
                  <a:lnTo>
                    <a:pt x="5300" y="18722"/>
                  </a:lnTo>
                  <a:lnTo>
                    <a:pt x="5278" y="18714"/>
                  </a:lnTo>
                  <a:lnTo>
                    <a:pt x="5262" y="18700"/>
                  </a:lnTo>
                  <a:lnTo>
                    <a:pt x="5249" y="18680"/>
                  </a:lnTo>
                  <a:lnTo>
                    <a:pt x="5222" y="18688"/>
                  </a:lnTo>
                  <a:lnTo>
                    <a:pt x="5178" y="18685"/>
                  </a:lnTo>
                  <a:lnTo>
                    <a:pt x="5160" y="18692"/>
                  </a:lnTo>
                  <a:lnTo>
                    <a:pt x="5149" y="18709"/>
                  </a:lnTo>
                  <a:lnTo>
                    <a:pt x="5155" y="18724"/>
                  </a:lnTo>
                  <a:lnTo>
                    <a:pt x="5168" y="18737"/>
                  </a:lnTo>
                  <a:lnTo>
                    <a:pt x="5182" y="18748"/>
                  </a:lnTo>
                  <a:lnTo>
                    <a:pt x="5306" y="18800"/>
                  </a:lnTo>
                  <a:lnTo>
                    <a:pt x="5331" y="18830"/>
                  </a:lnTo>
                  <a:lnTo>
                    <a:pt x="5340" y="18844"/>
                  </a:lnTo>
                  <a:lnTo>
                    <a:pt x="5367" y="18867"/>
                  </a:lnTo>
                  <a:lnTo>
                    <a:pt x="5396" y="18912"/>
                  </a:lnTo>
                  <a:lnTo>
                    <a:pt x="5398" y="18920"/>
                  </a:lnTo>
                  <a:lnTo>
                    <a:pt x="5398" y="18939"/>
                  </a:lnTo>
                  <a:lnTo>
                    <a:pt x="5402" y="18950"/>
                  </a:lnTo>
                  <a:lnTo>
                    <a:pt x="5415" y="18964"/>
                  </a:lnTo>
                  <a:lnTo>
                    <a:pt x="5457" y="18982"/>
                  </a:lnTo>
                  <a:lnTo>
                    <a:pt x="5471" y="18996"/>
                  </a:lnTo>
                  <a:lnTo>
                    <a:pt x="5481" y="19011"/>
                  </a:lnTo>
                  <a:lnTo>
                    <a:pt x="5497" y="19026"/>
                  </a:lnTo>
                  <a:lnTo>
                    <a:pt x="5515" y="19039"/>
                  </a:lnTo>
                  <a:lnTo>
                    <a:pt x="5532" y="19047"/>
                  </a:lnTo>
                  <a:lnTo>
                    <a:pt x="5532" y="19053"/>
                  </a:lnTo>
                  <a:lnTo>
                    <a:pt x="5543" y="19058"/>
                  </a:lnTo>
                  <a:lnTo>
                    <a:pt x="5570" y="19065"/>
                  </a:lnTo>
                  <a:lnTo>
                    <a:pt x="5584" y="19063"/>
                  </a:lnTo>
                  <a:lnTo>
                    <a:pt x="5596" y="19055"/>
                  </a:lnTo>
                  <a:lnTo>
                    <a:pt x="5606" y="19047"/>
                  </a:lnTo>
                  <a:lnTo>
                    <a:pt x="5612" y="19044"/>
                  </a:lnTo>
                  <a:lnTo>
                    <a:pt x="5643" y="19041"/>
                  </a:lnTo>
                  <a:lnTo>
                    <a:pt x="5703" y="19010"/>
                  </a:lnTo>
                  <a:lnTo>
                    <a:pt x="5761" y="19000"/>
                  </a:lnTo>
                  <a:lnTo>
                    <a:pt x="5784" y="18976"/>
                  </a:lnTo>
                  <a:lnTo>
                    <a:pt x="5806" y="18949"/>
                  </a:lnTo>
                  <a:lnTo>
                    <a:pt x="5832" y="18933"/>
                  </a:lnTo>
                  <a:lnTo>
                    <a:pt x="5844" y="18935"/>
                  </a:lnTo>
                  <a:lnTo>
                    <a:pt x="5853" y="18944"/>
                  </a:lnTo>
                  <a:lnTo>
                    <a:pt x="5860" y="18954"/>
                  </a:lnTo>
                  <a:lnTo>
                    <a:pt x="5868" y="18962"/>
                  </a:lnTo>
                  <a:lnTo>
                    <a:pt x="5883" y="18967"/>
                  </a:lnTo>
                  <a:lnTo>
                    <a:pt x="5933" y="18976"/>
                  </a:lnTo>
                  <a:lnTo>
                    <a:pt x="5928" y="18986"/>
                  </a:lnTo>
                  <a:lnTo>
                    <a:pt x="5895" y="18986"/>
                  </a:lnTo>
                  <a:lnTo>
                    <a:pt x="5859" y="18997"/>
                  </a:lnTo>
                  <a:lnTo>
                    <a:pt x="5791" y="19030"/>
                  </a:lnTo>
                  <a:lnTo>
                    <a:pt x="5814" y="19045"/>
                  </a:lnTo>
                  <a:lnTo>
                    <a:pt x="5881" y="19063"/>
                  </a:lnTo>
                  <a:lnTo>
                    <a:pt x="5909" y="19081"/>
                  </a:lnTo>
                  <a:lnTo>
                    <a:pt x="5935" y="19087"/>
                  </a:lnTo>
                  <a:lnTo>
                    <a:pt x="5970" y="19077"/>
                  </a:lnTo>
                  <a:lnTo>
                    <a:pt x="6030" y="19050"/>
                  </a:lnTo>
                  <a:lnTo>
                    <a:pt x="6067" y="19049"/>
                  </a:lnTo>
                  <a:lnTo>
                    <a:pt x="6088" y="19062"/>
                  </a:lnTo>
                  <a:lnTo>
                    <a:pt x="6105" y="19080"/>
                  </a:lnTo>
                  <a:lnTo>
                    <a:pt x="6137" y="19094"/>
                  </a:lnTo>
                  <a:lnTo>
                    <a:pt x="6152" y="19094"/>
                  </a:lnTo>
                  <a:lnTo>
                    <a:pt x="6185" y="19086"/>
                  </a:lnTo>
                  <a:lnTo>
                    <a:pt x="6202" y="19087"/>
                  </a:lnTo>
                  <a:lnTo>
                    <a:pt x="6269" y="19111"/>
                  </a:lnTo>
                  <a:lnTo>
                    <a:pt x="6304" y="19116"/>
                  </a:lnTo>
                  <a:lnTo>
                    <a:pt x="6373" y="19108"/>
                  </a:lnTo>
                  <a:lnTo>
                    <a:pt x="6399" y="19108"/>
                  </a:lnTo>
                  <a:lnTo>
                    <a:pt x="6431" y="19104"/>
                  </a:lnTo>
                  <a:lnTo>
                    <a:pt x="6456" y="19081"/>
                  </a:lnTo>
                  <a:lnTo>
                    <a:pt x="6499" y="19026"/>
                  </a:lnTo>
                  <a:lnTo>
                    <a:pt x="6526" y="19009"/>
                  </a:lnTo>
                  <a:lnTo>
                    <a:pt x="6558" y="18994"/>
                  </a:lnTo>
                  <a:lnTo>
                    <a:pt x="6588" y="18976"/>
                  </a:lnTo>
                  <a:lnTo>
                    <a:pt x="6611" y="18950"/>
                  </a:lnTo>
                  <a:lnTo>
                    <a:pt x="6640" y="18893"/>
                  </a:lnTo>
                  <a:lnTo>
                    <a:pt x="6657" y="18841"/>
                  </a:lnTo>
                  <a:lnTo>
                    <a:pt x="6661" y="18831"/>
                  </a:lnTo>
                  <a:lnTo>
                    <a:pt x="6671" y="18823"/>
                  </a:lnTo>
                  <a:lnTo>
                    <a:pt x="6682" y="18816"/>
                  </a:lnTo>
                  <a:lnTo>
                    <a:pt x="6694" y="18811"/>
                  </a:lnTo>
                  <a:lnTo>
                    <a:pt x="6704" y="18808"/>
                  </a:lnTo>
                  <a:lnTo>
                    <a:pt x="6676" y="18890"/>
                  </a:lnTo>
                  <a:lnTo>
                    <a:pt x="6677" y="18946"/>
                  </a:lnTo>
                  <a:lnTo>
                    <a:pt x="6654" y="18969"/>
                  </a:lnTo>
                  <a:lnTo>
                    <a:pt x="6623" y="18988"/>
                  </a:lnTo>
                  <a:lnTo>
                    <a:pt x="6600" y="19010"/>
                  </a:lnTo>
                  <a:lnTo>
                    <a:pt x="6556" y="19063"/>
                  </a:lnTo>
                  <a:lnTo>
                    <a:pt x="6492" y="19107"/>
                  </a:lnTo>
                  <a:lnTo>
                    <a:pt x="6422" y="19137"/>
                  </a:lnTo>
                  <a:lnTo>
                    <a:pt x="6360" y="19152"/>
                  </a:lnTo>
                  <a:lnTo>
                    <a:pt x="6292" y="19152"/>
                  </a:lnTo>
                  <a:lnTo>
                    <a:pt x="6259" y="19155"/>
                  </a:lnTo>
                  <a:lnTo>
                    <a:pt x="6222" y="19170"/>
                  </a:lnTo>
                  <a:lnTo>
                    <a:pt x="6199" y="19185"/>
                  </a:lnTo>
                  <a:lnTo>
                    <a:pt x="6194" y="19194"/>
                  </a:lnTo>
                  <a:lnTo>
                    <a:pt x="6194" y="19205"/>
                  </a:lnTo>
                  <a:lnTo>
                    <a:pt x="6188" y="19225"/>
                  </a:lnTo>
                  <a:lnTo>
                    <a:pt x="6176" y="19235"/>
                  </a:lnTo>
                  <a:lnTo>
                    <a:pt x="6158" y="19239"/>
                  </a:lnTo>
                  <a:lnTo>
                    <a:pt x="6139" y="19240"/>
                  </a:lnTo>
                  <a:lnTo>
                    <a:pt x="6105" y="19235"/>
                  </a:lnTo>
                  <a:lnTo>
                    <a:pt x="6090" y="19234"/>
                  </a:lnTo>
                  <a:lnTo>
                    <a:pt x="6074" y="19237"/>
                  </a:lnTo>
                  <a:lnTo>
                    <a:pt x="6054" y="19243"/>
                  </a:lnTo>
                  <a:lnTo>
                    <a:pt x="6041" y="19249"/>
                  </a:lnTo>
                  <a:lnTo>
                    <a:pt x="6017" y="19268"/>
                  </a:lnTo>
                  <a:lnTo>
                    <a:pt x="6006" y="19275"/>
                  </a:lnTo>
                  <a:lnTo>
                    <a:pt x="5904" y="19292"/>
                  </a:lnTo>
                  <a:lnTo>
                    <a:pt x="5874" y="19309"/>
                  </a:lnTo>
                  <a:lnTo>
                    <a:pt x="5898" y="19336"/>
                  </a:lnTo>
                  <a:lnTo>
                    <a:pt x="5911" y="19357"/>
                  </a:lnTo>
                  <a:lnTo>
                    <a:pt x="5934" y="19417"/>
                  </a:lnTo>
                  <a:lnTo>
                    <a:pt x="5948" y="19433"/>
                  </a:lnTo>
                  <a:lnTo>
                    <a:pt x="6271" y="19628"/>
                  </a:lnTo>
                  <a:lnTo>
                    <a:pt x="6288" y="19643"/>
                  </a:lnTo>
                  <a:lnTo>
                    <a:pt x="6313" y="19685"/>
                  </a:lnTo>
                  <a:lnTo>
                    <a:pt x="6352" y="19722"/>
                  </a:lnTo>
                  <a:lnTo>
                    <a:pt x="6427" y="19773"/>
                  </a:lnTo>
                  <a:lnTo>
                    <a:pt x="6617" y="19853"/>
                  </a:lnTo>
                  <a:lnTo>
                    <a:pt x="6642" y="19865"/>
                  </a:lnTo>
                  <a:lnTo>
                    <a:pt x="6652" y="19870"/>
                  </a:lnTo>
                  <a:lnTo>
                    <a:pt x="6687" y="19854"/>
                  </a:lnTo>
                  <a:lnTo>
                    <a:pt x="6706" y="19847"/>
                  </a:lnTo>
                  <a:lnTo>
                    <a:pt x="6726" y="19843"/>
                  </a:lnTo>
                  <a:lnTo>
                    <a:pt x="6741" y="19845"/>
                  </a:lnTo>
                  <a:lnTo>
                    <a:pt x="6785" y="19860"/>
                  </a:lnTo>
                  <a:lnTo>
                    <a:pt x="6796" y="19869"/>
                  </a:lnTo>
                  <a:lnTo>
                    <a:pt x="6767" y="19876"/>
                  </a:lnTo>
                  <a:lnTo>
                    <a:pt x="6727" y="19889"/>
                  </a:lnTo>
                  <a:lnTo>
                    <a:pt x="6707" y="19904"/>
                  </a:lnTo>
                  <a:lnTo>
                    <a:pt x="6736" y="19919"/>
                  </a:lnTo>
                  <a:lnTo>
                    <a:pt x="6769" y="19928"/>
                  </a:lnTo>
                  <a:lnTo>
                    <a:pt x="7068" y="20118"/>
                  </a:lnTo>
                  <a:lnTo>
                    <a:pt x="7356" y="20278"/>
                  </a:lnTo>
                  <a:lnTo>
                    <a:pt x="7422" y="20299"/>
                  </a:lnTo>
                  <a:lnTo>
                    <a:pt x="7507" y="20314"/>
                  </a:lnTo>
                  <a:lnTo>
                    <a:pt x="7563" y="20344"/>
                  </a:lnTo>
                  <a:lnTo>
                    <a:pt x="7594" y="20369"/>
                  </a:lnTo>
                  <a:lnTo>
                    <a:pt x="7619" y="20383"/>
                  </a:lnTo>
                  <a:lnTo>
                    <a:pt x="7633" y="20408"/>
                  </a:lnTo>
                  <a:lnTo>
                    <a:pt x="7650" y="20417"/>
                  </a:lnTo>
                  <a:lnTo>
                    <a:pt x="7671" y="20417"/>
                  </a:lnTo>
                  <a:lnTo>
                    <a:pt x="7716" y="20411"/>
                  </a:lnTo>
                  <a:lnTo>
                    <a:pt x="7741" y="20414"/>
                  </a:lnTo>
                  <a:lnTo>
                    <a:pt x="7729" y="20439"/>
                  </a:lnTo>
                  <a:lnTo>
                    <a:pt x="7758" y="20451"/>
                  </a:lnTo>
                  <a:lnTo>
                    <a:pt x="7793" y="20447"/>
                  </a:lnTo>
                  <a:lnTo>
                    <a:pt x="7798" y="20425"/>
                  </a:lnTo>
                  <a:lnTo>
                    <a:pt x="7816" y="20416"/>
                  </a:lnTo>
                  <a:lnTo>
                    <a:pt x="7848" y="20405"/>
                  </a:lnTo>
                  <a:lnTo>
                    <a:pt x="7864" y="20398"/>
                  </a:lnTo>
                  <a:lnTo>
                    <a:pt x="7876" y="20386"/>
                  </a:lnTo>
                  <a:lnTo>
                    <a:pt x="7883" y="20373"/>
                  </a:lnTo>
                  <a:lnTo>
                    <a:pt x="7893" y="20365"/>
                  </a:lnTo>
                  <a:lnTo>
                    <a:pt x="7915" y="20366"/>
                  </a:lnTo>
                  <a:lnTo>
                    <a:pt x="7944" y="20357"/>
                  </a:lnTo>
                  <a:lnTo>
                    <a:pt x="8009" y="20308"/>
                  </a:lnTo>
                  <a:lnTo>
                    <a:pt x="8038" y="20297"/>
                  </a:lnTo>
                  <a:lnTo>
                    <a:pt x="8121" y="20380"/>
                  </a:lnTo>
                  <a:lnTo>
                    <a:pt x="8160" y="20382"/>
                  </a:lnTo>
                  <a:lnTo>
                    <a:pt x="8205" y="20376"/>
                  </a:lnTo>
                  <a:lnTo>
                    <a:pt x="8233" y="20367"/>
                  </a:lnTo>
                  <a:lnTo>
                    <a:pt x="8258" y="20335"/>
                  </a:lnTo>
                  <a:lnTo>
                    <a:pt x="8263" y="20306"/>
                  </a:lnTo>
                  <a:lnTo>
                    <a:pt x="8252" y="20280"/>
                  </a:lnTo>
                  <a:cubicBezTo>
                    <a:pt x="8252" y="20280"/>
                    <a:pt x="8233" y="20258"/>
                    <a:pt x="8233" y="20258"/>
                  </a:cubicBezTo>
                  <a:close/>
                  <a:moveTo>
                    <a:pt x="4191" y="13174"/>
                  </a:moveTo>
                  <a:lnTo>
                    <a:pt x="4178" y="13177"/>
                  </a:lnTo>
                  <a:lnTo>
                    <a:pt x="4165" y="13184"/>
                  </a:lnTo>
                  <a:lnTo>
                    <a:pt x="4153" y="13186"/>
                  </a:lnTo>
                  <a:lnTo>
                    <a:pt x="4143" y="13178"/>
                  </a:lnTo>
                  <a:lnTo>
                    <a:pt x="4138" y="13168"/>
                  </a:lnTo>
                  <a:lnTo>
                    <a:pt x="4135" y="13157"/>
                  </a:lnTo>
                  <a:lnTo>
                    <a:pt x="4128" y="13147"/>
                  </a:lnTo>
                  <a:lnTo>
                    <a:pt x="4114" y="13130"/>
                  </a:lnTo>
                  <a:lnTo>
                    <a:pt x="4098" y="13122"/>
                  </a:lnTo>
                  <a:lnTo>
                    <a:pt x="4079" y="13128"/>
                  </a:lnTo>
                  <a:lnTo>
                    <a:pt x="4057" y="13151"/>
                  </a:lnTo>
                  <a:lnTo>
                    <a:pt x="4075" y="13168"/>
                  </a:lnTo>
                  <a:lnTo>
                    <a:pt x="4087" y="13193"/>
                  </a:lnTo>
                  <a:lnTo>
                    <a:pt x="4104" y="13212"/>
                  </a:lnTo>
                  <a:lnTo>
                    <a:pt x="4136" y="13214"/>
                  </a:lnTo>
                  <a:lnTo>
                    <a:pt x="4148" y="13227"/>
                  </a:lnTo>
                  <a:lnTo>
                    <a:pt x="4167" y="13227"/>
                  </a:lnTo>
                  <a:lnTo>
                    <a:pt x="4180" y="13218"/>
                  </a:lnTo>
                  <a:lnTo>
                    <a:pt x="4172" y="13202"/>
                  </a:lnTo>
                  <a:lnTo>
                    <a:pt x="4200" y="13193"/>
                  </a:lnTo>
                  <a:lnTo>
                    <a:pt x="4207" y="13204"/>
                  </a:lnTo>
                  <a:lnTo>
                    <a:pt x="4210" y="13223"/>
                  </a:lnTo>
                  <a:lnTo>
                    <a:pt x="4224" y="13236"/>
                  </a:lnTo>
                  <a:lnTo>
                    <a:pt x="4237" y="13243"/>
                  </a:lnTo>
                  <a:lnTo>
                    <a:pt x="4264" y="13272"/>
                  </a:lnTo>
                  <a:lnTo>
                    <a:pt x="4283" y="13302"/>
                  </a:lnTo>
                  <a:lnTo>
                    <a:pt x="4316" y="13324"/>
                  </a:lnTo>
                  <a:lnTo>
                    <a:pt x="4324" y="13342"/>
                  </a:lnTo>
                  <a:lnTo>
                    <a:pt x="4334" y="13355"/>
                  </a:lnTo>
                  <a:lnTo>
                    <a:pt x="4355" y="13363"/>
                  </a:lnTo>
                  <a:lnTo>
                    <a:pt x="4380" y="13366"/>
                  </a:lnTo>
                  <a:lnTo>
                    <a:pt x="4401" y="13361"/>
                  </a:lnTo>
                  <a:lnTo>
                    <a:pt x="4455" y="13304"/>
                  </a:lnTo>
                  <a:lnTo>
                    <a:pt x="4482" y="13140"/>
                  </a:lnTo>
                  <a:lnTo>
                    <a:pt x="4514" y="13064"/>
                  </a:lnTo>
                  <a:lnTo>
                    <a:pt x="4507" y="13043"/>
                  </a:lnTo>
                  <a:lnTo>
                    <a:pt x="4483" y="13056"/>
                  </a:lnTo>
                  <a:lnTo>
                    <a:pt x="4458" y="13085"/>
                  </a:lnTo>
                  <a:lnTo>
                    <a:pt x="4447" y="13110"/>
                  </a:lnTo>
                  <a:lnTo>
                    <a:pt x="4412" y="13119"/>
                  </a:lnTo>
                  <a:lnTo>
                    <a:pt x="4235" y="13078"/>
                  </a:lnTo>
                  <a:lnTo>
                    <a:pt x="4224" y="13079"/>
                  </a:lnTo>
                  <a:lnTo>
                    <a:pt x="4212" y="13083"/>
                  </a:lnTo>
                  <a:lnTo>
                    <a:pt x="4204" y="13088"/>
                  </a:lnTo>
                  <a:lnTo>
                    <a:pt x="4207" y="13092"/>
                  </a:lnTo>
                  <a:lnTo>
                    <a:pt x="4208" y="13097"/>
                  </a:lnTo>
                  <a:lnTo>
                    <a:pt x="4189" y="13115"/>
                  </a:lnTo>
                  <a:lnTo>
                    <a:pt x="4186" y="13125"/>
                  </a:lnTo>
                  <a:lnTo>
                    <a:pt x="4192" y="13131"/>
                  </a:lnTo>
                  <a:lnTo>
                    <a:pt x="4209" y="13142"/>
                  </a:lnTo>
                  <a:lnTo>
                    <a:pt x="4215" y="13149"/>
                  </a:lnTo>
                  <a:lnTo>
                    <a:pt x="4204" y="13150"/>
                  </a:lnTo>
                  <a:lnTo>
                    <a:pt x="4193" y="13154"/>
                  </a:lnTo>
                  <a:lnTo>
                    <a:pt x="4208" y="13174"/>
                  </a:lnTo>
                  <a:lnTo>
                    <a:pt x="4215" y="13180"/>
                  </a:lnTo>
                  <a:lnTo>
                    <a:pt x="4201" y="13188"/>
                  </a:lnTo>
                  <a:cubicBezTo>
                    <a:pt x="4201" y="13188"/>
                    <a:pt x="4191" y="13174"/>
                    <a:pt x="4191" y="13174"/>
                  </a:cubicBezTo>
                  <a:close/>
                  <a:moveTo>
                    <a:pt x="4069" y="13516"/>
                  </a:moveTo>
                  <a:lnTo>
                    <a:pt x="4135" y="13469"/>
                  </a:lnTo>
                  <a:lnTo>
                    <a:pt x="4187" y="13409"/>
                  </a:lnTo>
                  <a:lnTo>
                    <a:pt x="4207" y="13349"/>
                  </a:lnTo>
                  <a:lnTo>
                    <a:pt x="4219" y="13340"/>
                  </a:lnTo>
                  <a:lnTo>
                    <a:pt x="4229" y="13330"/>
                  </a:lnTo>
                  <a:lnTo>
                    <a:pt x="4245" y="13305"/>
                  </a:lnTo>
                  <a:lnTo>
                    <a:pt x="4246" y="13291"/>
                  </a:lnTo>
                  <a:lnTo>
                    <a:pt x="4241" y="13279"/>
                  </a:lnTo>
                  <a:lnTo>
                    <a:pt x="4225" y="13257"/>
                  </a:lnTo>
                  <a:lnTo>
                    <a:pt x="4211" y="13261"/>
                  </a:lnTo>
                  <a:lnTo>
                    <a:pt x="4198" y="13264"/>
                  </a:lnTo>
                  <a:lnTo>
                    <a:pt x="4184" y="13265"/>
                  </a:lnTo>
                  <a:lnTo>
                    <a:pt x="4171" y="13265"/>
                  </a:lnTo>
                  <a:lnTo>
                    <a:pt x="4192" y="13254"/>
                  </a:lnTo>
                  <a:lnTo>
                    <a:pt x="4200" y="13251"/>
                  </a:lnTo>
                  <a:lnTo>
                    <a:pt x="4207" y="13242"/>
                  </a:lnTo>
                  <a:lnTo>
                    <a:pt x="4145" y="13237"/>
                  </a:lnTo>
                  <a:lnTo>
                    <a:pt x="4111" y="13239"/>
                  </a:lnTo>
                  <a:lnTo>
                    <a:pt x="4087" y="13243"/>
                  </a:lnTo>
                  <a:lnTo>
                    <a:pt x="4061" y="13265"/>
                  </a:lnTo>
                  <a:lnTo>
                    <a:pt x="4045" y="13293"/>
                  </a:lnTo>
                  <a:lnTo>
                    <a:pt x="4035" y="13323"/>
                  </a:lnTo>
                  <a:lnTo>
                    <a:pt x="4031" y="13348"/>
                  </a:lnTo>
                  <a:lnTo>
                    <a:pt x="4028" y="13354"/>
                  </a:lnTo>
                  <a:lnTo>
                    <a:pt x="4017" y="13368"/>
                  </a:lnTo>
                  <a:lnTo>
                    <a:pt x="4014" y="13375"/>
                  </a:lnTo>
                  <a:lnTo>
                    <a:pt x="4033" y="13391"/>
                  </a:lnTo>
                  <a:lnTo>
                    <a:pt x="4026" y="13405"/>
                  </a:lnTo>
                  <a:lnTo>
                    <a:pt x="4005" y="13433"/>
                  </a:lnTo>
                  <a:lnTo>
                    <a:pt x="3998" y="13446"/>
                  </a:lnTo>
                  <a:lnTo>
                    <a:pt x="4000" y="13470"/>
                  </a:lnTo>
                  <a:lnTo>
                    <a:pt x="4019" y="13509"/>
                  </a:lnTo>
                  <a:lnTo>
                    <a:pt x="4012" y="13535"/>
                  </a:lnTo>
                  <a:cubicBezTo>
                    <a:pt x="4012" y="13535"/>
                    <a:pt x="4069" y="13516"/>
                    <a:pt x="4069" y="13516"/>
                  </a:cubicBezTo>
                  <a:close/>
                  <a:moveTo>
                    <a:pt x="4608" y="14209"/>
                  </a:moveTo>
                  <a:lnTo>
                    <a:pt x="4659" y="14161"/>
                  </a:lnTo>
                  <a:lnTo>
                    <a:pt x="4687" y="14140"/>
                  </a:lnTo>
                  <a:lnTo>
                    <a:pt x="4690" y="14117"/>
                  </a:lnTo>
                  <a:lnTo>
                    <a:pt x="4703" y="14097"/>
                  </a:lnTo>
                  <a:lnTo>
                    <a:pt x="4737" y="14057"/>
                  </a:lnTo>
                  <a:lnTo>
                    <a:pt x="4727" y="14032"/>
                  </a:lnTo>
                  <a:lnTo>
                    <a:pt x="4694" y="14020"/>
                  </a:lnTo>
                  <a:lnTo>
                    <a:pt x="4600" y="14013"/>
                  </a:lnTo>
                  <a:lnTo>
                    <a:pt x="4566" y="14003"/>
                  </a:lnTo>
                  <a:lnTo>
                    <a:pt x="4548" y="14002"/>
                  </a:lnTo>
                  <a:lnTo>
                    <a:pt x="4511" y="14007"/>
                  </a:lnTo>
                  <a:lnTo>
                    <a:pt x="4495" y="14006"/>
                  </a:lnTo>
                  <a:lnTo>
                    <a:pt x="4467" y="14012"/>
                  </a:lnTo>
                  <a:lnTo>
                    <a:pt x="4428" y="14032"/>
                  </a:lnTo>
                  <a:lnTo>
                    <a:pt x="4356" y="14079"/>
                  </a:lnTo>
                  <a:lnTo>
                    <a:pt x="4332" y="14090"/>
                  </a:lnTo>
                  <a:lnTo>
                    <a:pt x="4321" y="14101"/>
                  </a:lnTo>
                  <a:lnTo>
                    <a:pt x="4318" y="14118"/>
                  </a:lnTo>
                  <a:lnTo>
                    <a:pt x="4327" y="14147"/>
                  </a:lnTo>
                  <a:lnTo>
                    <a:pt x="4323" y="14160"/>
                  </a:lnTo>
                  <a:lnTo>
                    <a:pt x="4271" y="14163"/>
                  </a:lnTo>
                  <a:lnTo>
                    <a:pt x="4241" y="14178"/>
                  </a:lnTo>
                  <a:lnTo>
                    <a:pt x="4220" y="14197"/>
                  </a:lnTo>
                  <a:lnTo>
                    <a:pt x="4214" y="14214"/>
                  </a:lnTo>
                  <a:lnTo>
                    <a:pt x="4230" y="14231"/>
                  </a:lnTo>
                  <a:lnTo>
                    <a:pt x="4259" y="14240"/>
                  </a:lnTo>
                  <a:lnTo>
                    <a:pt x="4316" y="14250"/>
                  </a:lnTo>
                  <a:lnTo>
                    <a:pt x="4325" y="14250"/>
                  </a:lnTo>
                  <a:lnTo>
                    <a:pt x="4347" y="14247"/>
                  </a:lnTo>
                  <a:lnTo>
                    <a:pt x="4352" y="14249"/>
                  </a:lnTo>
                  <a:lnTo>
                    <a:pt x="4352" y="14259"/>
                  </a:lnTo>
                  <a:lnTo>
                    <a:pt x="4346" y="14267"/>
                  </a:lnTo>
                  <a:lnTo>
                    <a:pt x="4339" y="14272"/>
                  </a:lnTo>
                  <a:lnTo>
                    <a:pt x="4335" y="14276"/>
                  </a:lnTo>
                  <a:lnTo>
                    <a:pt x="4339" y="14308"/>
                  </a:lnTo>
                  <a:lnTo>
                    <a:pt x="4338" y="14319"/>
                  </a:lnTo>
                  <a:lnTo>
                    <a:pt x="4327" y="14340"/>
                  </a:lnTo>
                  <a:lnTo>
                    <a:pt x="4313" y="14349"/>
                  </a:lnTo>
                  <a:lnTo>
                    <a:pt x="4300" y="14355"/>
                  </a:lnTo>
                  <a:lnTo>
                    <a:pt x="4289" y="14366"/>
                  </a:lnTo>
                  <a:lnTo>
                    <a:pt x="4284" y="14370"/>
                  </a:lnTo>
                  <a:lnTo>
                    <a:pt x="4270" y="14384"/>
                  </a:lnTo>
                  <a:lnTo>
                    <a:pt x="4258" y="14399"/>
                  </a:lnTo>
                  <a:lnTo>
                    <a:pt x="4260" y="14407"/>
                  </a:lnTo>
                  <a:lnTo>
                    <a:pt x="4292" y="14407"/>
                  </a:lnTo>
                  <a:lnTo>
                    <a:pt x="4326" y="14401"/>
                  </a:lnTo>
                  <a:lnTo>
                    <a:pt x="4350" y="14402"/>
                  </a:lnTo>
                  <a:lnTo>
                    <a:pt x="4356" y="14419"/>
                  </a:lnTo>
                  <a:lnTo>
                    <a:pt x="4404" y="14416"/>
                  </a:lnTo>
                  <a:lnTo>
                    <a:pt x="4429" y="14410"/>
                  </a:lnTo>
                  <a:lnTo>
                    <a:pt x="4448" y="14399"/>
                  </a:lnTo>
                  <a:lnTo>
                    <a:pt x="4458" y="14381"/>
                  </a:lnTo>
                  <a:lnTo>
                    <a:pt x="4458" y="14364"/>
                  </a:lnTo>
                  <a:lnTo>
                    <a:pt x="4454" y="14345"/>
                  </a:lnTo>
                  <a:lnTo>
                    <a:pt x="4453" y="14326"/>
                  </a:lnTo>
                  <a:lnTo>
                    <a:pt x="4468" y="14319"/>
                  </a:lnTo>
                  <a:lnTo>
                    <a:pt x="4464" y="14308"/>
                  </a:lnTo>
                  <a:lnTo>
                    <a:pt x="4581" y="14231"/>
                  </a:lnTo>
                  <a:cubicBezTo>
                    <a:pt x="4581" y="14231"/>
                    <a:pt x="4608" y="14209"/>
                    <a:pt x="4608" y="14209"/>
                  </a:cubicBezTo>
                  <a:close/>
                  <a:moveTo>
                    <a:pt x="4577" y="13783"/>
                  </a:moveTo>
                  <a:lnTo>
                    <a:pt x="4549" y="13779"/>
                  </a:lnTo>
                  <a:lnTo>
                    <a:pt x="4522" y="13779"/>
                  </a:lnTo>
                  <a:lnTo>
                    <a:pt x="4497" y="13782"/>
                  </a:lnTo>
                  <a:lnTo>
                    <a:pt x="4486" y="13785"/>
                  </a:lnTo>
                  <a:lnTo>
                    <a:pt x="4476" y="13790"/>
                  </a:lnTo>
                  <a:lnTo>
                    <a:pt x="4464" y="13796"/>
                  </a:lnTo>
                  <a:lnTo>
                    <a:pt x="4436" y="13817"/>
                  </a:lnTo>
                  <a:lnTo>
                    <a:pt x="4431" y="13821"/>
                  </a:lnTo>
                  <a:lnTo>
                    <a:pt x="4409" y="13829"/>
                  </a:lnTo>
                  <a:lnTo>
                    <a:pt x="4377" y="13850"/>
                  </a:lnTo>
                  <a:lnTo>
                    <a:pt x="4354" y="13873"/>
                  </a:lnTo>
                  <a:lnTo>
                    <a:pt x="4363" y="13900"/>
                  </a:lnTo>
                  <a:lnTo>
                    <a:pt x="4358" y="13963"/>
                  </a:lnTo>
                  <a:lnTo>
                    <a:pt x="4354" y="13976"/>
                  </a:lnTo>
                  <a:lnTo>
                    <a:pt x="4349" y="13985"/>
                  </a:lnTo>
                  <a:lnTo>
                    <a:pt x="4344" y="13992"/>
                  </a:lnTo>
                  <a:lnTo>
                    <a:pt x="4344" y="14002"/>
                  </a:lnTo>
                  <a:lnTo>
                    <a:pt x="4352" y="14010"/>
                  </a:lnTo>
                  <a:lnTo>
                    <a:pt x="4365" y="14015"/>
                  </a:lnTo>
                  <a:lnTo>
                    <a:pt x="4382" y="14017"/>
                  </a:lnTo>
                  <a:lnTo>
                    <a:pt x="4396" y="14015"/>
                  </a:lnTo>
                  <a:lnTo>
                    <a:pt x="4407" y="14006"/>
                  </a:lnTo>
                  <a:lnTo>
                    <a:pt x="4429" y="13982"/>
                  </a:lnTo>
                  <a:lnTo>
                    <a:pt x="4442" y="13972"/>
                  </a:lnTo>
                  <a:lnTo>
                    <a:pt x="4455" y="13967"/>
                  </a:lnTo>
                  <a:lnTo>
                    <a:pt x="4482" y="13964"/>
                  </a:lnTo>
                  <a:lnTo>
                    <a:pt x="4494" y="13959"/>
                  </a:lnTo>
                  <a:lnTo>
                    <a:pt x="4521" y="13933"/>
                  </a:lnTo>
                  <a:lnTo>
                    <a:pt x="4600" y="13810"/>
                  </a:lnTo>
                  <a:lnTo>
                    <a:pt x="4616" y="13802"/>
                  </a:lnTo>
                  <a:lnTo>
                    <a:pt x="4602" y="13791"/>
                  </a:lnTo>
                  <a:cubicBezTo>
                    <a:pt x="4602" y="13791"/>
                    <a:pt x="4577" y="13783"/>
                    <a:pt x="4577" y="13783"/>
                  </a:cubicBezTo>
                  <a:close/>
                  <a:moveTo>
                    <a:pt x="4408" y="14678"/>
                  </a:moveTo>
                  <a:lnTo>
                    <a:pt x="4396" y="14624"/>
                  </a:lnTo>
                  <a:lnTo>
                    <a:pt x="4376" y="14584"/>
                  </a:lnTo>
                  <a:lnTo>
                    <a:pt x="4399" y="14570"/>
                  </a:lnTo>
                  <a:lnTo>
                    <a:pt x="4407" y="14544"/>
                  </a:lnTo>
                  <a:lnTo>
                    <a:pt x="4406" y="14516"/>
                  </a:lnTo>
                  <a:lnTo>
                    <a:pt x="4399" y="14478"/>
                  </a:lnTo>
                  <a:lnTo>
                    <a:pt x="4375" y="14478"/>
                  </a:lnTo>
                  <a:lnTo>
                    <a:pt x="4245" y="14505"/>
                  </a:lnTo>
                  <a:lnTo>
                    <a:pt x="4182" y="14526"/>
                  </a:lnTo>
                  <a:lnTo>
                    <a:pt x="4135" y="14561"/>
                  </a:lnTo>
                  <a:lnTo>
                    <a:pt x="4118" y="14616"/>
                  </a:lnTo>
                  <a:lnTo>
                    <a:pt x="4127" y="14688"/>
                  </a:lnTo>
                  <a:lnTo>
                    <a:pt x="4122" y="14707"/>
                  </a:lnTo>
                  <a:lnTo>
                    <a:pt x="4110" y="14740"/>
                  </a:lnTo>
                  <a:lnTo>
                    <a:pt x="4108" y="14773"/>
                  </a:lnTo>
                  <a:lnTo>
                    <a:pt x="4116" y="14803"/>
                  </a:lnTo>
                  <a:lnTo>
                    <a:pt x="4131" y="14821"/>
                  </a:lnTo>
                  <a:lnTo>
                    <a:pt x="4160" y="14830"/>
                  </a:lnTo>
                  <a:lnTo>
                    <a:pt x="4179" y="14825"/>
                  </a:lnTo>
                  <a:lnTo>
                    <a:pt x="4192" y="14824"/>
                  </a:lnTo>
                  <a:lnTo>
                    <a:pt x="4209" y="14854"/>
                  </a:lnTo>
                  <a:lnTo>
                    <a:pt x="4228" y="14876"/>
                  </a:lnTo>
                  <a:lnTo>
                    <a:pt x="4232" y="14887"/>
                  </a:lnTo>
                  <a:lnTo>
                    <a:pt x="4234" y="14896"/>
                  </a:lnTo>
                  <a:lnTo>
                    <a:pt x="4237" y="14905"/>
                  </a:lnTo>
                  <a:lnTo>
                    <a:pt x="4248" y="14913"/>
                  </a:lnTo>
                  <a:lnTo>
                    <a:pt x="4268" y="14914"/>
                  </a:lnTo>
                  <a:lnTo>
                    <a:pt x="4301" y="14910"/>
                  </a:lnTo>
                  <a:lnTo>
                    <a:pt x="4335" y="14898"/>
                  </a:lnTo>
                  <a:lnTo>
                    <a:pt x="4356" y="14881"/>
                  </a:lnTo>
                  <a:lnTo>
                    <a:pt x="4364" y="14856"/>
                  </a:lnTo>
                  <a:lnTo>
                    <a:pt x="4367" y="14823"/>
                  </a:lnTo>
                  <a:lnTo>
                    <a:pt x="4362" y="14794"/>
                  </a:lnTo>
                  <a:lnTo>
                    <a:pt x="4350" y="14778"/>
                  </a:lnTo>
                  <a:lnTo>
                    <a:pt x="4397" y="14733"/>
                  </a:lnTo>
                  <a:cubicBezTo>
                    <a:pt x="4397" y="14733"/>
                    <a:pt x="4408" y="14678"/>
                    <a:pt x="4408" y="14678"/>
                  </a:cubicBezTo>
                  <a:close/>
                  <a:moveTo>
                    <a:pt x="3819" y="12044"/>
                  </a:moveTo>
                  <a:lnTo>
                    <a:pt x="3788" y="12034"/>
                  </a:lnTo>
                  <a:lnTo>
                    <a:pt x="3752" y="12036"/>
                  </a:lnTo>
                  <a:lnTo>
                    <a:pt x="3717" y="12056"/>
                  </a:lnTo>
                  <a:lnTo>
                    <a:pt x="3694" y="12086"/>
                  </a:lnTo>
                  <a:lnTo>
                    <a:pt x="3706" y="12102"/>
                  </a:lnTo>
                  <a:lnTo>
                    <a:pt x="3728" y="12115"/>
                  </a:lnTo>
                  <a:lnTo>
                    <a:pt x="3733" y="12135"/>
                  </a:lnTo>
                  <a:lnTo>
                    <a:pt x="3719" y="12138"/>
                  </a:lnTo>
                  <a:lnTo>
                    <a:pt x="3706" y="12146"/>
                  </a:lnTo>
                  <a:lnTo>
                    <a:pt x="3701" y="12155"/>
                  </a:lnTo>
                  <a:lnTo>
                    <a:pt x="3710" y="12162"/>
                  </a:lnTo>
                  <a:lnTo>
                    <a:pt x="3741" y="12151"/>
                  </a:lnTo>
                  <a:lnTo>
                    <a:pt x="3755" y="12150"/>
                  </a:lnTo>
                  <a:lnTo>
                    <a:pt x="3750" y="12167"/>
                  </a:lnTo>
                  <a:lnTo>
                    <a:pt x="3740" y="12193"/>
                  </a:lnTo>
                  <a:lnTo>
                    <a:pt x="3743" y="12213"/>
                  </a:lnTo>
                  <a:lnTo>
                    <a:pt x="3752" y="12233"/>
                  </a:lnTo>
                  <a:lnTo>
                    <a:pt x="3758" y="12260"/>
                  </a:lnTo>
                  <a:lnTo>
                    <a:pt x="3756" y="12305"/>
                  </a:lnTo>
                  <a:lnTo>
                    <a:pt x="3761" y="12327"/>
                  </a:lnTo>
                  <a:lnTo>
                    <a:pt x="3779" y="12340"/>
                  </a:lnTo>
                  <a:lnTo>
                    <a:pt x="3781" y="12344"/>
                  </a:lnTo>
                  <a:lnTo>
                    <a:pt x="3806" y="12382"/>
                  </a:lnTo>
                  <a:lnTo>
                    <a:pt x="3821" y="12387"/>
                  </a:lnTo>
                  <a:lnTo>
                    <a:pt x="3853" y="12392"/>
                  </a:lnTo>
                  <a:lnTo>
                    <a:pt x="3871" y="12384"/>
                  </a:lnTo>
                  <a:lnTo>
                    <a:pt x="3885" y="12359"/>
                  </a:lnTo>
                  <a:lnTo>
                    <a:pt x="3902" y="12308"/>
                  </a:lnTo>
                  <a:lnTo>
                    <a:pt x="3903" y="12281"/>
                  </a:lnTo>
                  <a:lnTo>
                    <a:pt x="3893" y="12266"/>
                  </a:lnTo>
                  <a:lnTo>
                    <a:pt x="3879" y="12252"/>
                  </a:lnTo>
                  <a:lnTo>
                    <a:pt x="3870" y="12230"/>
                  </a:lnTo>
                  <a:lnTo>
                    <a:pt x="3858" y="12136"/>
                  </a:lnTo>
                  <a:lnTo>
                    <a:pt x="3839" y="12101"/>
                  </a:lnTo>
                  <a:lnTo>
                    <a:pt x="3833" y="12081"/>
                  </a:lnTo>
                  <a:lnTo>
                    <a:pt x="3843" y="12056"/>
                  </a:lnTo>
                  <a:cubicBezTo>
                    <a:pt x="3843" y="12056"/>
                    <a:pt x="3819" y="12044"/>
                    <a:pt x="3819" y="12044"/>
                  </a:cubicBezTo>
                  <a:close/>
                  <a:moveTo>
                    <a:pt x="4485" y="13702"/>
                  </a:moveTo>
                  <a:lnTo>
                    <a:pt x="4407" y="13677"/>
                  </a:lnTo>
                  <a:lnTo>
                    <a:pt x="4375" y="13678"/>
                  </a:lnTo>
                  <a:lnTo>
                    <a:pt x="4349" y="13694"/>
                  </a:lnTo>
                  <a:lnTo>
                    <a:pt x="4330" y="13717"/>
                  </a:lnTo>
                  <a:lnTo>
                    <a:pt x="4319" y="13740"/>
                  </a:lnTo>
                  <a:lnTo>
                    <a:pt x="4313" y="13746"/>
                  </a:lnTo>
                  <a:lnTo>
                    <a:pt x="4302" y="13753"/>
                  </a:lnTo>
                  <a:lnTo>
                    <a:pt x="4295" y="13761"/>
                  </a:lnTo>
                  <a:lnTo>
                    <a:pt x="4297" y="13766"/>
                  </a:lnTo>
                  <a:lnTo>
                    <a:pt x="4305" y="13770"/>
                  </a:lnTo>
                  <a:lnTo>
                    <a:pt x="4314" y="13770"/>
                  </a:lnTo>
                  <a:lnTo>
                    <a:pt x="4330" y="13762"/>
                  </a:lnTo>
                  <a:lnTo>
                    <a:pt x="4337" y="13774"/>
                  </a:lnTo>
                  <a:lnTo>
                    <a:pt x="4339" y="13790"/>
                  </a:lnTo>
                  <a:lnTo>
                    <a:pt x="4337" y="13797"/>
                  </a:lnTo>
                  <a:lnTo>
                    <a:pt x="4348" y="13806"/>
                  </a:lnTo>
                  <a:lnTo>
                    <a:pt x="4354" y="13833"/>
                  </a:lnTo>
                  <a:lnTo>
                    <a:pt x="4366" y="13838"/>
                  </a:lnTo>
                  <a:lnTo>
                    <a:pt x="4415" y="13798"/>
                  </a:lnTo>
                  <a:lnTo>
                    <a:pt x="4423" y="13793"/>
                  </a:lnTo>
                  <a:lnTo>
                    <a:pt x="4442" y="13773"/>
                  </a:lnTo>
                  <a:lnTo>
                    <a:pt x="4468" y="13759"/>
                  </a:lnTo>
                  <a:lnTo>
                    <a:pt x="4498" y="13752"/>
                  </a:lnTo>
                  <a:lnTo>
                    <a:pt x="4528" y="13751"/>
                  </a:lnTo>
                  <a:lnTo>
                    <a:pt x="4519" y="13723"/>
                  </a:lnTo>
                  <a:cubicBezTo>
                    <a:pt x="4519" y="13723"/>
                    <a:pt x="4485" y="13702"/>
                    <a:pt x="4485" y="13702"/>
                  </a:cubicBezTo>
                  <a:close/>
                  <a:moveTo>
                    <a:pt x="4742" y="12779"/>
                  </a:moveTo>
                  <a:lnTo>
                    <a:pt x="4723" y="12789"/>
                  </a:lnTo>
                  <a:lnTo>
                    <a:pt x="4656" y="12867"/>
                  </a:lnTo>
                  <a:lnTo>
                    <a:pt x="4625" y="12895"/>
                  </a:lnTo>
                  <a:lnTo>
                    <a:pt x="4610" y="12911"/>
                  </a:lnTo>
                  <a:lnTo>
                    <a:pt x="4589" y="12956"/>
                  </a:lnTo>
                  <a:lnTo>
                    <a:pt x="4581" y="12964"/>
                  </a:lnTo>
                  <a:lnTo>
                    <a:pt x="4565" y="12969"/>
                  </a:lnTo>
                  <a:lnTo>
                    <a:pt x="4557" y="12987"/>
                  </a:lnTo>
                  <a:lnTo>
                    <a:pt x="4556" y="13008"/>
                  </a:lnTo>
                  <a:lnTo>
                    <a:pt x="4561" y="13022"/>
                  </a:lnTo>
                  <a:lnTo>
                    <a:pt x="4546" y="13028"/>
                  </a:lnTo>
                  <a:lnTo>
                    <a:pt x="4539" y="13068"/>
                  </a:lnTo>
                  <a:lnTo>
                    <a:pt x="4548" y="13070"/>
                  </a:lnTo>
                  <a:lnTo>
                    <a:pt x="4571" y="13052"/>
                  </a:lnTo>
                  <a:lnTo>
                    <a:pt x="4609" y="13029"/>
                  </a:lnTo>
                  <a:lnTo>
                    <a:pt x="4632" y="13009"/>
                  </a:lnTo>
                  <a:lnTo>
                    <a:pt x="4692" y="12906"/>
                  </a:lnTo>
                  <a:lnTo>
                    <a:pt x="4710" y="12921"/>
                  </a:lnTo>
                  <a:lnTo>
                    <a:pt x="4728" y="12905"/>
                  </a:lnTo>
                  <a:lnTo>
                    <a:pt x="4743" y="12877"/>
                  </a:lnTo>
                  <a:lnTo>
                    <a:pt x="4758" y="12835"/>
                  </a:lnTo>
                  <a:lnTo>
                    <a:pt x="4761" y="12813"/>
                  </a:lnTo>
                  <a:lnTo>
                    <a:pt x="4756" y="12794"/>
                  </a:lnTo>
                  <a:cubicBezTo>
                    <a:pt x="4756" y="12794"/>
                    <a:pt x="4742" y="12779"/>
                    <a:pt x="4742" y="12779"/>
                  </a:cubicBezTo>
                  <a:close/>
                  <a:moveTo>
                    <a:pt x="3979" y="13032"/>
                  </a:moveTo>
                  <a:lnTo>
                    <a:pt x="3992" y="13010"/>
                  </a:lnTo>
                  <a:lnTo>
                    <a:pt x="3997" y="12991"/>
                  </a:lnTo>
                  <a:lnTo>
                    <a:pt x="3990" y="12969"/>
                  </a:lnTo>
                  <a:lnTo>
                    <a:pt x="3919" y="12827"/>
                  </a:lnTo>
                  <a:lnTo>
                    <a:pt x="3908" y="12785"/>
                  </a:lnTo>
                  <a:lnTo>
                    <a:pt x="3896" y="12764"/>
                  </a:lnTo>
                  <a:lnTo>
                    <a:pt x="3863" y="12740"/>
                  </a:lnTo>
                  <a:lnTo>
                    <a:pt x="3853" y="12720"/>
                  </a:lnTo>
                  <a:lnTo>
                    <a:pt x="3839" y="12677"/>
                  </a:lnTo>
                  <a:lnTo>
                    <a:pt x="3779" y="12601"/>
                  </a:lnTo>
                  <a:lnTo>
                    <a:pt x="3754" y="12600"/>
                  </a:lnTo>
                  <a:lnTo>
                    <a:pt x="3734" y="12617"/>
                  </a:lnTo>
                  <a:lnTo>
                    <a:pt x="3732" y="12649"/>
                  </a:lnTo>
                  <a:lnTo>
                    <a:pt x="3696" y="12664"/>
                  </a:lnTo>
                  <a:lnTo>
                    <a:pt x="3679" y="12678"/>
                  </a:lnTo>
                  <a:lnTo>
                    <a:pt x="3677" y="12696"/>
                  </a:lnTo>
                  <a:lnTo>
                    <a:pt x="3684" y="12723"/>
                  </a:lnTo>
                  <a:lnTo>
                    <a:pt x="3669" y="12730"/>
                  </a:lnTo>
                  <a:lnTo>
                    <a:pt x="3682" y="12754"/>
                  </a:lnTo>
                  <a:lnTo>
                    <a:pt x="3722" y="12796"/>
                  </a:lnTo>
                  <a:lnTo>
                    <a:pt x="3728" y="12819"/>
                  </a:lnTo>
                  <a:lnTo>
                    <a:pt x="3720" y="12812"/>
                  </a:lnTo>
                  <a:lnTo>
                    <a:pt x="3710" y="12807"/>
                  </a:lnTo>
                  <a:lnTo>
                    <a:pt x="3700" y="12806"/>
                  </a:lnTo>
                  <a:lnTo>
                    <a:pt x="3687" y="12808"/>
                  </a:lnTo>
                  <a:lnTo>
                    <a:pt x="3694" y="12894"/>
                  </a:lnTo>
                  <a:lnTo>
                    <a:pt x="3712" y="12933"/>
                  </a:lnTo>
                  <a:lnTo>
                    <a:pt x="3761" y="12935"/>
                  </a:lnTo>
                  <a:lnTo>
                    <a:pt x="3732" y="12966"/>
                  </a:lnTo>
                  <a:lnTo>
                    <a:pt x="3722" y="12996"/>
                  </a:lnTo>
                  <a:lnTo>
                    <a:pt x="3732" y="13018"/>
                  </a:lnTo>
                  <a:lnTo>
                    <a:pt x="3765" y="13022"/>
                  </a:lnTo>
                  <a:lnTo>
                    <a:pt x="3756" y="13047"/>
                  </a:lnTo>
                  <a:lnTo>
                    <a:pt x="3759" y="13071"/>
                  </a:lnTo>
                  <a:lnTo>
                    <a:pt x="3774" y="13085"/>
                  </a:lnTo>
                  <a:lnTo>
                    <a:pt x="3802" y="13080"/>
                  </a:lnTo>
                  <a:lnTo>
                    <a:pt x="3821" y="13078"/>
                  </a:lnTo>
                  <a:lnTo>
                    <a:pt x="3825" y="13094"/>
                  </a:lnTo>
                  <a:lnTo>
                    <a:pt x="3815" y="13117"/>
                  </a:lnTo>
                  <a:lnTo>
                    <a:pt x="3791" y="13136"/>
                  </a:lnTo>
                  <a:lnTo>
                    <a:pt x="3811" y="13142"/>
                  </a:lnTo>
                  <a:lnTo>
                    <a:pt x="3812" y="13154"/>
                  </a:lnTo>
                  <a:lnTo>
                    <a:pt x="3804" y="13170"/>
                  </a:lnTo>
                  <a:lnTo>
                    <a:pt x="3796" y="13191"/>
                  </a:lnTo>
                  <a:lnTo>
                    <a:pt x="3851" y="13174"/>
                  </a:lnTo>
                  <a:lnTo>
                    <a:pt x="3895" y="13145"/>
                  </a:lnTo>
                  <a:lnTo>
                    <a:pt x="3927" y="13109"/>
                  </a:lnTo>
                  <a:lnTo>
                    <a:pt x="3962" y="13052"/>
                  </a:lnTo>
                  <a:cubicBezTo>
                    <a:pt x="3962" y="13052"/>
                    <a:pt x="3979" y="13032"/>
                    <a:pt x="3979" y="13032"/>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32" name="Shape 32"/>
            <p:cNvSpPr/>
            <p:nvPr/>
          </p:nvSpPr>
          <p:spPr>
            <a:xfrm>
              <a:off x="4711557" y="4802860"/>
              <a:ext cx="752195" cy="1337299"/>
            </a:xfrm>
            <a:custGeom>
              <a:avLst/>
              <a:gdLst/>
              <a:ahLst/>
              <a:cxnLst>
                <a:cxn ang="0">
                  <a:pos x="wd2" y="hd2"/>
                </a:cxn>
                <a:cxn ang="5400000">
                  <a:pos x="wd2" y="hd2"/>
                </a:cxn>
                <a:cxn ang="10800000">
                  <a:pos x="wd2" y="hd2"/>
                </a:cxn>
                <a:cxn ang="16200000">
                  <a:pos x="wd2" y="hd2"/>
                </a:cxn>
              </a:cxnLst>
              <a:rect l="0" t="0" r="r" b="b"/>
              <a:pathLst>
                <a:path w="21600" h="21600" extrusionOk="0">
                  <a:moveTo>
                    <a:pt x="16688" y="21600"/>
                  </a:moveTo>
                  <a:lnTo>
                    <a:pt x="16424" y="21581"/>
                  </a:lnTo>
                  <a:lnTo>
                    <a:pt x="15962" y="21547"/>
                  </a:lnTo>
                  <a:lnTo>
                    <a:pt x="15501" y="21513"/>
                  </a:lnTo>
                  <a:lnTo>
                    <a:pt x="15039" y="21478"/>
                  </a:lnTo>
                  <a:lnTo>
                    <a:pt x="14578" y="21442"/>
                  </a:lnTo>
                  <a:lnTo>
                    <a:pt x="14117" y="21405"/>
                  </a:lnTo>
                  <a:lnTo>
                    <a:pt x="13656" y="21368"/>
                  </a:lnTo>
                  <a:lnTo>
                    <a:pt x="13196" y="21330"/>
                  </a:lnTo>
                  <a:lnTo>
                    <a:pt x="12735" y="21291"/>
                  </a:lnTo>
                  <a:lnTo>
                    <a:pt x="12275" y="21252"/>
                  </a:lnTo>
                  <a:lnTo>
                    <a:pt x="11816" y="21211"/>
                  </a:lnTo>
                  <a:lnTo>
                    <a:pt x="11356" y="21171"/>
                  </a:lnTo>
                  <a:lnTo>
                    <a:pt x="10897" y="21129"/>
                  </a:lnTo>
                  <a:lnTo>
                    <a:pt x="10438" y="21087"/>
                  </a:lnTo>
                  <a:lnTo>
                    <a:pt x="9979" y="21044"/>
                  </a:lnTo>
                  <a:lnTo>
                    <a:pt x="9520" y="21000"/>
                  </a:lnTo>
                  <a:lnTo>
                    <a:pt x="9063" y="20956"/>
                  </a:lnTo>
                  <a:lnTo>
                    <a:pt x="8604" y="20910"/>
                  </a:lnTo>
                  <a:lnTo>
                    <a:pt x="8183" y="20868"/>
                  </a:lnTo>
                  <a:lnTo>
                    <a:pt x="8195" y="20856"/>
                  </a:lnTo>
                  <a:lnTo>
                    <a:pt x="8217" y="20842"/>
                  </a:lnTo>
                  <a:lnTo>
                    <a:pt x="8239" y="20833"/>
                  </a:lnTo>
                  <a:lnTo>
                    <a:pt x="8256" y="20820"/>
                  </a:lnTo>
                  <a:lnTo>
                    <a:pt x="8263" y="20800"/>
                  </a:lnTo>
                  <a:lnTo>
                    <a:pt x="8249" y="20771"/>
                  </a:lnTo>
                  <a:lnTo>
                    <a:pt x="8214" y="20757"/>
                  </a:lnTo>
                  <a:lnTo>
                    <a:pt x="8173" y="20750"/>
                  </a:lnTo>
                  <a:lnTo>
                    <a:pt x="8139" y="20739"/>
                  </a:lnTo>
                  <a:lnTo>
                    <a:pt x="8120" y="20724"/>
                  </a:lnTo>
                  <a:lnTo>
                    <a:pt x="8093" y="20697"/>
                  </a:lnTo>
                  <a:lnTo>
                    <a:pt x="8068" y="20670"/>
                  </a:lnTo>
                  <a:lnTo>
                    <a:pt x="8055" y="20650"/>
                  </a:lnTo>
                  <a:lnTo>
                    <a:pt x="8057" y="20625"/>
                  </a:lnTo>
                  <a:lnTo>
                    <a:pt x="8070" y="20606"/>
                  </a:lnTo>
                  <a:lnTo>
                    <a:pt x="8084" y="20589"/>
                  </a:lnTo>
                  <a:lnTo>
                    <a:pt x="8087" y="20571"/>
                  </a:lnTo>
                  <a:lnTo>
                    <a:pt x="8073" y="20560"/>
                  </a:lnTo>
                  <a:lnTo>
                    <a:pt x="8043" y="20542"/>
                  </a:lnTo>
                  <a:lnTo>
                    <a:pt x="8011" y="20521"/>
                  </a:lnTo>
                  <a:lnTo>
                    <a:pt x="7991" y="20506"/>
                  </a:lnTo>
                  <a:lnTo>
                    <a:pt x="7962" y="20488"/>
                  </a:lnTo>
                  <a:lnTo>
                    <a:pt x="7930" y="20482"/>
                  </a:lnTo>
                  <a:lnTo>
                    <a:pt x="7894" y="20480"/>
                  </a:lnTo>
                  <a:lnTo>
                    <a:pt x="7857" y="20474"/>
                  </a:lnTo>
                  <a:lnTo>
                    <a:pt x="7832" y="20464"/>
                  </a:lnTo>
                  <a:lnTo>
                    <a:pt x="7813" y="20454"/>
                  </a:lnTo>
                  <a:lnTo>
                    <a:pt x="7791" y="20447"/>
                  </a:lnTo>
                  <a:lnTo>
                    <a:pt x="7758" y="20445"/>
                  </a:lnTo>
                  <a:lnTo>
                    <a:pt x="7727" y="20443"/>
                  </a:lnTo>
                  <a:lnTo>
                    <a:pt x="7691" y="20436"/>
                  </a:lnTo>
                  <a:lnTo>
                    <a:pt x="7661" y="20422"/>
                  </a:lnTo>
                  <a:lnTo>
                    <a:pt x="7647" y="20398"/>
                  </a:lnTo>
                  <a:lnTo>
                    <a:pt x="7652" y="20375"/>
                  </a:lnTo>
                  <a:lnTo>
                    <a:pt x="7668" y="20364"/>
                  </a:lnTo>
                  <a:lnTo>
                    <a:pt x="7686" y="20356"/>
                  </a:lnTo>
                  <a:lnTo>
                    <a:pt x="7697" y="20341"/>
                  </a:lnTo>
                  <a:lnTo>
                    <a:pt x="7685" y="20326"/>
                  </a:lnTo>
                  <a:lnTo>
                    <a:pt x="7655" y="20317"/>
                  </a:lnTo>
                  <a:lnTo>
                    <a:pt x="7618" y="20312"/>
                  </a:lnTo>
                  <a:lnTo>
                    <a:pt x="7593" y="20305"/>
                  </a:lnTo>
                  <a:lnTo>
                    <a:pt x="7582" y="20293"/>
                  </a:lnTo>
                  <a:lnTo>
                    <a:pt x="7581" y="20279"/>
                  </a:lnTo>
                  <a:lnTo>
                    <a:pt x="7583" y="20265"/>
                  </a:lnTo>
                  <a:lnTo>
                    <a:pt x="7580" y="20251"/>
                  </a:lnTo>
                  <a:lnTo>
                    <a:pt x="7573" y="20242"/>
                  </a:lnTo>
                  <a:lnTo>
                    <a:pt x="7563" y="20235"/>
                  </a:lnTo>
                  <a:lnTo>
                    <a:pt x="7554" y="20228"/>
                  </a:lnTo>
                  <a:lnTo>
                    <a:pt x="7548" y="20220"/>
                  </a:lnTo>
                  <a:lnTo>
                    <a:pt x="7546" y="20208"/>
                  </a:lnTo>
                  <a:lnTo>
                    <a:pt x="7546" y="20193"/>
                  </a:lnTo>
                  <a:lnTo>
                    <a:pt x="7546" y="20179"/>
                  </a:lnTo>
                  <a:lnTo>
                    <a:pt x="7545" y="20170"/>
                  </a:lnTo>
                  <a:lnTo>
                    <a:pt x="7525" y="20152"/>
                  </a:lnTo>
                  <a:lnTo>
                    <a:pt x="7500" y="20144"/>
                  </a:lnTo>
                  <a:lnTo>
                    <a:pt x="7474" y="20137"/>
                  </a:lnTo>
                  <a:lnTo>
                    <a:pt x="7453" y="20123"/>
                  </a:lnTo>
                  <a:lnTo>
                    <a:pt x="7449" y="20118"/>
                  </a:lnTo>
                  <a:lnTo>
                    <a:pt x="7444" y="20112"/>
                  </a:lnTo>
                  <a:lnTo>
                    <a:pt x="7439" y="20106"/>
                  </a:lnTo>
                  <a:lnTo>
                    <a:pt x="7437" y="20100"/>
                  </a:lnTo>
                  <a:lnTo>
                    <a:pt x="7428" y="20087"/>
                  </a:lnTo>
                  <a:lnTo>
                    <a:pt x="7417" y="20083"/>
                  </a:lnTo>
                  <a:lnTo>
                    <a:pt x="7403" y="20081"/>
                  </a:lnTo>
                  <a:lnTo>
                    <a:pt x="7391" y="20076"/>
                  </a:lnTo>
                  <a:lnTo>
                    <a:pt x="7359" y="20038"/>
                  </a:lnTo>
                  <a:lnTo>
                    <a:pt x="7343" y="19993"/>
                  </a:lnTo>
                  <a:lnTo>
                    <a:pt x="7348" y="19945"/>
                  </a:lnTo>
                  <a:lnTo>
                    <a:pt x="7378" y="19897"/>
                  </a:lnTo>
                  <a:lnTo>
                    <a:pt x="7410" y="19868"/>
                  </a:lnTo>
                  <a:lnTo>
                    <a:pt x="7452" y="19826"/>
                  </a:lnTo>
                  <a:lnTo>
                    <a:pt x="7477" y="19782"/>
                  </a:lnTo>
                  <a:lnTo>
                    <a:pt x="7461" y="19749"/>
                  </a:lnTo>
                  <a:lnTo>
                    <a:pt x="7439" y="19746"/>
                  </a:lnTo>
                  <a:lnTo>
                    <a:pt x="7413" y="19752"/>
                  </a:lnTo>
                  <a:lnTo>
                    <a:pt x="7386" y="19761"/>
                  </a:lnTo>
                  <a:lnTo>
                    <a:pt x="7359" y="19762"/>
                  </a:lnTo>
                  <a:lnTo>
                    <a:pt x="7341" y="19756"/>
                  </a:lnTo>
                  <a:lnTo>
                    <a:pt x="7324" y="19748"/>
                  </a:lnTo>
                  <a:lnTo>
                    <a:pt x="7306" y="19741"/>
                  </a:lnTo>
                  <a:lnTo>
                    <a:pt x="7289" y="19736"/>
                  </a:lnTo>
                  <a:lnTo>
                    <a:pt x="7274" y="19736"/>
                  </a:lnTo>
                  <a:lnTo>
                    <a:pt x="7254" y="19738"/>
                  </a:lnTo>
                  <a:lnTo>
                    <a:pt x="7234" y="19740"/>
                  </a:lnTo>
                  <a:lnTo>
                    <a:pt x="7224" y="19740"/>
                  </a:lnTo>
                  <a:lnTo>
                    <a:pt x="7216" y="19733"/>
                  </a:lnTo>
                  <a:lnTo>
                    <a:pt x="7215" y="19722"/>
                  </a:lnTo>
                  <a:lnTo>
                    <a:pt x="7215" y="19712"/>
                  </a:lnTo>
                  <a:lnTo>
                    <a:pt x="7212" y="19706"/>
                  </a:lnTo>
                  <a:lnTo>
                    <a:pt x="7199" y="19700"/>
                  </a:lnTo>
                  <a:lnTo>
                    <a:pt x="7186" y="19696"/>
                  </a:lnTo>
                  <a:lnTo>
                    <a:pt x="7172" y="19691"/>
                  </a:lnTo>
                  <a:lnTo>
                    <a:pt x="7161" y="19684"/>
                  </a:lnTo>
                  <a:lnTo>
                    <a:pt x="7144" y="19669"/>
                  </a:lnTo>
                  <a:lnTo>
                    <a:pt x="7138" y="19656"/>
                  </a:lnTo>
                  <a:lnTo>
                    <a:pt x="7142" y="19641"/>
                  </a:lnTo>
                  <a:lnTo>
                    <a:pt x="7161" y="19620"/>
                  </a:lnTo>
                  <a:lnTo>
                    <a:pt x="7183" y="19604"/>
                  </a:lnTo>
                  <a:lnTo>
                    <a:pt x="7208" y="19594"/>
                  </a:lnTo>
                  <a:lnTo>
                    <a:pt x="7235" y="19589"/>
                  </a:lnTo>
                  <a:lnTo>
                    <a:pt x="7260" y="19590"/>
                  </a:lnTo>
                  <a:lnTo>
                    <a:pt x="7287" y="19591"/>
                  </a:lnTo>
                  <a:lnTo>
                    <a:pt x="7296" y="19583"/>
                  </a:lnTo>
                  <a:lnTo>
                    <a:pt x="7300" y="19571"/>
                  </a:lnTo>
                  <a:lnTo>
                    <a:pt x="7312" y="19556"/>
                  </a:lnTo>
                  <a:lnTo>
                    <a:pt x="7335" y="19538"/>
                  </a:lnTo>
                  <a:lnTo>
                    <a:pt x="7345" y="19527"/>
                  </a:lnTo>
                  <a:lnTo>
                    <a:pt x="7351" y="19515"/>
                  </a:lnTo>
                  <a:lnTo>
                    <a:pt x="7364" y="19498"/>
                  </a:lnTo>
                  <a:lnTo>
                    <a:pt x="7365" y="19491"/>
                  </a:lnTo>
                  <a:lnTo>
                    <a:pt x="7363" y="19485"/>
                  </a:lnTo>
                  <a:lnTo>
                    <a:pt x="7364" y="19478"/>
                  </a:lnTo>
                  <a:lnTo>
                    <a:pt x="7374" y="19469"/>
                  </a:lnTo>
                  <a:lnTo>
                    <a:pt x="7389" y="19463"/>
                  </a:lnTo>
                  <a:lnTo>
                    <a:pt x="7405" y="19457"/>
                  </a:lnTo>
                  <a:lnTo>
                    <a:pt x="7421" y="19451"/>
                  </a:lnTo>
                  <a:lnTo>
                    <a:pt x="7433" y="19442"/>
                  </a:lnTo>
                  <a:lnTo>
                    <a:pt x="7446" y="19424"/>
                  </a:lnTo>
                  <a:lnTo>
                    <a:pt x="7446" y="19409"/>
                  </a:lnTo>
                  <a:lnTo>
                    <a:pt x="7440" y="19394"/>
                  </a:lnTo>
                  <a:lnTo>
                    <a:pt x="7435" y="19378"/>
                  </a:lnTo>
                  <a:lnTo>
                    <a:pt x="7436" y="19369"/>
                  </a:lnTo>
                  <a:lnTo>
                    <a:pt x="7441" y="19363"/>
                  </a:lnTo>
                  <a:lnTo>
                    <a:pt x="7449" y="19359"/>
                  </a:lnTo>
                  <a:lnTo>
                    <a:pt x="7460" y="19356"/>
                  </a:lnTo>
                  <a:lnTo>
                    <a:pt x="7486" y="19348"/>
                  </a:lnTo>
                  <a:lnTo>
                    <a:pt x="7501" y="19337"/>
                  </a:lnTo>
                  <a:lnTo>
                    <a:pt x="7506" y="19320"/>
                  </a:lnTo>
                  <a:lnTo>
                    <a:pt x="7509" y="19296"/>
                  </a:lnTo>
                  <a:lnTo>
                    <a:pt x="7502" y="19250"/>
                  </a:lnTo>
                  <a:lnTo>
                    <a:pt x="7483" y="19207"/>
                  </a:lnTo>
                  <a:lnTo>
                    <a:pt x="7463" y="19166"/>
                  </a:lnTo>
                  <a:lnTo>
                    <a:pt x="7451" y="19124"/>
                  </a:lnTo>
                  <a:lnTo>
                    <a:pt x="7453" y="19096"/>
                  </a:lnTo>
                  <a:lnTo>
                    <a:pt x="7461" y="19060"/>
                  </a:lnTo>
                  <a:lnTo>
                    <a:pt x="7474" y="19025"/>
                  </a:lnTo>
                  <a:lnTo>
                    <a:pt x="7492" y="19003"/>
                  </a:lnTo>
                  <a:lnTo>
                    <a:pt x="7515" y="18998"/>
                  </a:lnTo>
                  <a:lnTo>
                    <a:pt x="7539" y="19003"/>
                  </a:lnTo>
                  <a:lnTo>
                    <a:pt x="7562" y="19003"/>
                  </a:lnTo>
                  <a:lnTo>
                    <a:pt x="7583" y="18987"/>
                  </a:lnTo>
                  <a:lnTo>
                    <a:pt x="7587" y="18970"/>
                  </a:lnTo>
                  <a:lnTo>
                    <a:pt x="7582" y="18948"/>
                  </a:lnTo>
                  <a:lnTo>
                    <a:pt x="7576" y="18926"/>
                  </a:lnTo>
                  <a:lnTo>
                    <a:pt x="7574" y="18908"/>
                  </a:lnTo>
                  <a:lnTo>
                    <a:pt x="7576" y="18892"/>
                  </a:lnTo>
                  <a:lnTo>
                    <a:pt x="7581" y="18876"/>
                  </a:lnTo>
                  <a:lnTo>
                    <a:pt x="7586" y="18859"/>
                  </a:lnTo>
                  <a:lnTo>
                    <a:pt x="7589" y="18842"/>
                  </a:lnTo>
                  <a:lnTo>
                    <a:pt x="7593" y="18833"/>
                  </a:lnTo>
                  <a:lnTo>
                    <a:pt x="7598" y="18826"/>
                  </a:lnTo>
                  <a:lnTo>
                    <a:pt x="7603" y="18820"/>
                  </a:lnTo>
                  <a:lnTo>
                    <a:pt x="7601" y="18810"/>
                  </a:lnTo>
                  <a:lnTo>
                    <a:pt x="7595" y="18806"/>
                  </a:lnTo>
                  <a:lnTo>
                    <a:pt x="7583" y="18803"/>
                  </a:lnTo>
                  <a:lnTo>
                    <a:pt x="7570" y="18800"/>
                  </a:lnTo>
                  <a:lnTo>
                    <a:pt x="7562" y="18794"/>
                  </a:lnTo>
                  <a:lnTo>
                    <a:pt x="7556" y="18781"/>
                  </a:lnTo>
                  <a:lnTo>
                    <a:pt x="7551" y="18765"/>
                  </a:lnTo>
                  <a:lnTo>
                    <a:pt x="7547" y="18749"/>
                  </a:lnTo>
                  <a:lnTo>
                    <a:pt x="7541" y="18734"/>
                  </a:lnTo>
                  <a:lnTo>
                    <a:pt x="7536" y="18729"/>
                  </a:lnTo>
                  <a:lnTo>
                    <a:pt x="7529" y="18724"/>
                  </a:lnTo>
                  <a:lnTo>
                    <a:pt x="7521" y="18720"/>
                  </a:lnTo>
                  <a:lnTo>
                    <a:pt x="7516" y="18714"/>
                  </a:lnTo>
                  <a:lnTo>
                    <a:pt x="7512" y="18695"/>
                  </a:lnTo>
                  <a:lnTo>
                    <a:pt x="7512" y="18672"/>
                  </a:lnTo>
                  <a:lnTo>
                    <a:pt x="7514" y="18648"/>
                  </a:lnTo>
                  <a:lnTo>
                    <a:pt x="7518" y="18630"/>
                  </a:lnTo>
                  <a:lnTo>
                    <a:pt x="7530" y="18598"/>
                  </a:lnTo>
                  <a:lnTo>
                    <a:pt x="7541" y="18577"/>
                  </a:lnTo>
                  <a:lnTo>
                    <a:pt x="7544" y="18555"/>
                  </a:lnTo>
                  <a:lnTo>
                    <a:pt x="7535" y="18525"/>
                  </a:lnTo>
                  <a:lnTo>
                    <a:pt x="7527" y="18502"/>
                  </a:lnTo>
                  <a:lnTo>
                    <a:pt x="7526" y="18481"/>
                  </a:lnTo>
                  <a:lnTo>
                    <a:pt x="7529" y="18459"/>
                  </a:lnTo>
                  <a:lnTo>
                    <a:pt x="7534" y="18434"/>
                  </a:lnTo>
                  <a:lnTo>
                    <a:pt x="7540" y="18409"/>
                  </a:lnTo>
                  <a:lnTo>
                    <a:pt x="7541" y="18398"/>
                  </a:lnTo>
                  <a:lnTo>
                    <a:pt x="7538" y="18387"/>
                  </a:lnTo>
                  <a:lnTo>
                    <a:pt x="7527" y="18366"/>
                  </a:lnTo>
                  <a:lnTo>
                    <a:pt x="7515" y="18343"/>
                  </a:lnTo>
                  <a:lnTo>
                    <a:pt x="7506" y="18320"/>
                  </a:lnTo>
                  <a:lnTo>
                    <a:pt x="7512" y="18302"/>
                  </a:lnTo>
                  <a:lnTo>
                    <a:pt x="7543" y="18291"/>
                  </a:lnTo>
                  <a:lnTo>
                    <a:pt x="7553" y="18276"/>
                  </a:lnTo>
                  <a:lnTo>
                    <a:pt x="7529" y="18246"/>
                  </a:lnTo>
                  <a:lnTo>
                    <a:pt x="7493" y="18214"/>
                  </a:lnTo>
                  <a:lnTo>
                    <a:pt x="7465" y="18192"/>
                  </a:lnTo>
                  <a:lnTo>
                    <a:pt x="7446" y="18179"/>
                  </a:lnTo>
                  <a:lnTo>
                    <a:pt x="7433" y="18172"/>
                  </a:lnTo>
                  <a:lnTo>
                    <a:pt x="7423" y="18162"/>
                  </a:lnTo>
                  <a:lnTo>
                    <a:pt x="7412" y="18145"/>
                  </a:lnTo>
                  <a:lnTo>
                    <a:pt x="7406" y="18129"/>
                  </a:lnTo>
                  <a:lnTo>
                    <a:pt x="7402" y="18114"/>
                  </a:lnTo>
                  <a:lnTo>
                    <a:pt x="7397" y="18098"/>
                  </a:lnTo>
                  <a:lnTo>
                    <a:pt x="7384" y="18080"/>
                  </a:lnTo>
                  <a:lnTo>
                    <a:pt x="7350" y="18040"/>
                  </a:lnTo>
                  <a:lnTo>
                    <a:pt x="7323" y="18004"/>
                  </a:lnTo>
                  <a:lnTo>
                    <a:pt x="7299" y="17965"/>
                  </a:lnTo>
                  <a:lnTo>
                    <a:pt x="7275" y="17921"/>
                  </a:lnTo>
                  <a:lnTo>
                    <a:pt x="7262" y="17897"/>
                  </a:lnTo>
                  <a:lnTo>
                    <a:pt x="7248" y="17875"/>
                  </a:lnTo>
                  <a:lnTo>
                    <a:pt x="7232" y="17853"/>
                  </a:lnTo>
                  <a:lnTo>
                    <a:pt x="7212" y="17834"/>
                  </a:lnTo>
                  <a:lnTo>
                    <a:pt x="7186" y="17819"/>
                  </a:lnTo>
                  <a:lnTo>
                    <a:pt x="7156" y="17811"/>
                  </a:lnTo>
                  <a:lnTo>
                    <a:pt x="7127" y="17806"/>
                  </a:lnTo>
                  <a:lnTo>
                    <a:pt x="7098" y="17795"/>
                  </a:lnTo>
                  <a:lnTo>
                    <a:pt x="7056" y="17785"/>
                  </a:lnTo>
                  <a:lnTo>
                    <a:pt x="6988" y="17782"/>
                  </a:lnTo>
                  <a:lnTo>
                    <a:pt x="6921" y="17790"/>
                  </a:lnTo>
                  <a:lnTo>
                    <a:pt x="6881" y="17814"/>
                  </a:lnTo>
                  <a:lnTo>
                    <a:pt x="6866" y="17830"/>
                  </a:lnTo>
                  <a:lnTo>
                    <a:pt x="6844" y="17839"/>
                  </a:lnTo>
                  <a:lnTo>
                    <a:pt x="6821" y="17842"/>
                  </a:lnTo>
                  <a:lnTo>
                    <a:pt x="6803" y="17840"/>
                  </a:lnTo>
                  <a:lnTo>
                    <a:pt x="6780" y="17827"/>
                  </a:lnTo>
                  <a:lnTo>
                    <a:pt x="6773" y="17810"/>
                  </a:lnTo>
                  <a:lnTo>
                    <a:pt x="6771" y="17789"/>
                  </a:lnTo>
                  <a:lnTo>
                    <a:pt x="6764" y="17767"/>
                  </a:lnTo>
                  <a:lnTo>
                    <a:pt x="6737" y="17741"/>
                  </a:lnTo>
                  <a:lnTo>
                    <a:pt x="6690" y="17697"/>
                  </a:lnTo>
                  <a:lnTo>
                    <a:pt x="6651" y="17654"/>
                  </a:lnTo>
                  <a:lnTo>
                    <a:pt x="6654" y="17630"/>
                  </a:lnTo>
                  <a:lnTo>
                    <a:pt x="6683" y="17627"/>
                  </a:lnTo>
                  <a:lnTo>
                    <a:pt x="6701" y="17628"/>
                  </a:lnTo>
                  <a:lnTo>
                    <a:pt x="6713" y="17624"/>
                  </a:lnTo>
                  <a:lnTo>
                    <a:pt x="6722" y="17605"/>
                  </a:lnTo>
                  <a:lnTo>
                    <a:pt x="6721" y="17589"/>
                  </a:lnTo>
                  <a:lnTo>
                    <a:pt x="6716" y="17566"/>
                  </a:lnTo>
                  <a:lnTo>
                    <a:pt x="6709" y="17544"/>
                  </a:lnTo>
                  <a:lnTo>
                    <a:pt x="6702" y="17530"/>
                  </a:lnTo>
                  <a:lnTo>
                    <a:pt x="6691" y="17517"/>
                  </a:lnTo>
                  <a:lnTo>
                    <a:pt x="6679" y="17503"/>
                  </a:lnTo>
                  <a:lnTo>
                    <a:pt x="6665" y="17489"/>
                  </a:lnTo>
                  <a:lnTo>
                    <a:pt x="6651" y="17478"/>
                  </a:lnTo>
                  <a:lnTo>
                    <a:pt x="6625" y="17470"/>
                  </a:lnTo>
                  <a:lnTo>
                    <a:pt x="6599" y="17479"/>
                  </a:lnTo>
                  <a:lnTo>
                    <a:pt x="6573" y="17490"/>
                  </a:lnTo>
                  <a:lnTo>
                    <a:pt x="6546" y="17492"/>
                  </a:lnTo>
                  <a:lnTo>
                    <a:pt x="6526" y="17479"/>
                  </a:lnTo>
                  <a:lnTo>
                    <a:pt x="6522" y="17459"/>
                  </a:lnTo>
                  <a:lnTo>
                    <a:pt x="6522" y="17437"/>
                  </a:lnTo>
                  <a:lnTo>
                    <a:pt x="6515" y="17419"/>
                  </a:lnTo>
                  <a:lnTo>
                    <a:pt x="6490" y="17406"/>
                  </a:lnTo>
                  <a:lnTo>
                    <a:pt x="6457" y="17404"/>
                  </a:lnTo>
                  <a:lnTo>
                    <a:pt x="6429" y="17397"/>
                  </a:lnTo>
                  <a:lnTo>
                    <a:pt x="6415" y="17376"/>
                  </a:lnTo>
                  <a:lnTo>
                    <a:pt x="6402" y="17357"/>
                  </a:lnTo>
                  <a:lnTo>
                    <a:pt x="6377" y="17344"/>
                  </a:lnTo>
                  <a:lnTo>
                    <a:pt x="6347" y="17334"/>
                  </a:lnTo>
                  <a:lnTo>
                    <a:pt x="6323" y="17326"/>
                  </a:lnTo>
                  <a:lnTo>
                    <a:pt x="6300" y="17310"/>
                  </a:lnTo>
                  <a:lnTo>
                    <a:pt x="6283" y="17289"/>
                  </a:lnTo>
                  <a:lnTo>
                    <a:pt x="6272" y="17265"/>
                  </a:lnTo>
                  <a:lnTo>
                    <a:pt x="6262" y="17240"/>
                  </a:lnTo>
                  <a:lnTo>
                    <a:pt x="6227" y="17222"/>
                  </a:lnTo>
                  <a:lnTo>
                    <a:pt x="6167" y="17211"/>
                  </a:lnTo>
                  <a:lnTo>
                    <a:pt x="6126" y="17192"/>
                  </a:lnTo>
                  <a:lnTo>
                    <a:pt x="6144" y="17152"/>
                  </a:lnTo>
                  <a:lnTo>
                    <a:pt x="6174" y="17138"/>
                  </a:lnTo>
                  <a:lnTo>
                    <a:pt x="6214" y="17135"/>
                  </a:lnTo>
                  <a:lnTo>
                    <a:pt x="6253" y="17136"/>
                  </a:lnTo>
                  <a:lnTo>
                    <a:pt x="6284" y="17134"/>
                  </a:lnTo>
                  <a:lnTo>
                    <a:pt x="6307" y="17123"/>
                  </a:lnTo>
                  <a:lnTo>
                    <a:pt x="6302" y="17108"/>
                  </a:lnTo>
                  <a:lnTo>
                    <a:pt x="6286" y="17094"/>
                  </a:lnTo>
                  <a:lnTo>
                    <a:pt x="6274" y="17082"/>
                  </a:lnTo>
                  <a:lnTo>
                    <a:pt x="6265" y="17063"/>
                  </a:lnTo>
                  <a:lnTo>
                    <a:pt x="6261" y="17048"/>
                  </a:lnTo>
                  <a:lnTo>
                    <a:pt x="6260" y="17032"/>
                  </a:lnTo>
                  <a:lnTo>
                    <a:pt x="6262" y="17011"/>
                  </a:lnTo>
                  <a:lnTo>
                    <a:pt x="6258" y="16987"/>
                  </a:lnTo>
                  <a:lnTo>
                    <a:pt x="6237" y="16977"/>
                  </a:lnTo>
                  <a:lnTo>
                    <a:pt x="6210" y="16972"/>
                  </a:lnTo>
                  <a:lnTo>
                    <a:pt x="6187" y="16963"/>
                  </a:lnTo>
                  <a:lnTo>
                    <a:pt x="6177" y="16950"/>
                  </a:lnTo>
                  <a:lnTo>
                    <a:pt x="6176" y="16937"/>
                  </a:lnTo>
                  <a:lnTo>
                    <a:pt x="6176" y="16923"/>
                  </a:lnTo>
                  <a:lnTo>
                    <a:pt x="6170" y="16909"/>
                  </a:lnTo>
                  <a:lnTo>
                    <a:pt x="6141" y="16886"/>
                  </a:lnTo>
                  <a:lnTo>
                    <a:pt x="6103" y="16872"/>
                  </a:lnTo>
                  <a:lnTo>
                    <a:pt x="6063" y="16860"/>
                  </a:lnTo>
                  <a:lnTo>
                    <a:pt x="6029" y="16842"/>
                  </a:lnTo>
                  <a:lnTo>
                    <a:pt x="6019" y="16828"/>
                  </a:lnTo>
                  <a:lnTo>
                    <a:pt x="6018" y="16813"/>
                  </a:lnTo>
                  <a:lnTo>
                    <a:pt x="6020" y="16796"/>
                  </a:lnTo>
                  <a:lnTo>
                    <a:pt x="6022" y="16780"/>
                  </a:lnTo>
                  <a:lnTo>
                    <a:pt x="6012" y="16768"/>
                  </a:lnTo>
                  <a:lnTo>
                    <a:pt x="5989" y="16756"/>
                  </a:lnTo>
                  <a:lnTo>
                    <a:pt x="5964" y="16745"/>
                  </a:lnTo>
                  <a:lnTo>
                    <a:pt x="5946" y="16739"/>
                  </a:lnTo>
                  <a:lnTo>
                    <a:pt x="5893" y="16730"/>
                  </a:lnTo>
                  <a:lnTo>
                    <a:pt x="5832" y="16723"/>
                  </a:lnTo>
                  <a:lnTo>
                    <a:pt x="5773" y="16713"/>
                  </a:lnTo>
                  <a:lnTo>
                    <a:pt x="5726" y="16696"/>
                  </a:lnTo>
                  <a:lnTo>
                    <a:pt x="5693" y="16677"/>
                  </a:lnTo>
                  <a:lnTo>
                    <a:pt x="5647" y="16648"/>
                  </a:lnTo>
                  <a:lnTo>
                    <a:pt x="5605" y="16616"/>
                  </a:lnTo>
                  <a:lnTo>
                    <a:pt x="5585" y="16589"/>
                  </a:lnTo>
                  <a:lnTo>
                    <a:pt x="5588" y="16556"/>
                  </a:lnTo>
                  <a:lnTo>
                    <a:pt x="5602" y="16521"/>
                  </a:lnTo>
                  <a:lnTo>
                    <a:pt x="5616" y="16484"/>
                  </a:lnTo>
                  <a:lnTo>
                    <a:pt x="5620" y="16449"/>
                  </a:lnTo>
                  <a:lnTo>
                    <a:pt x="5587" y="16405"/>
                  </a:lnTo>
                  <a:lnTo>
                    <a:pt x="5528" y="16384"/>
                  </a:lnTo>
                  <a:lnTo>
                    <a:pt x="5464" y="16369"/>
                  </a:lnTo>
                  <a:lnTo>
                    <a:pt x="5416" y="16344"/>
                  </a:lnTo>
                  <a:lnTo>
                    <a:pt x="5409" y="16328"/>
                  </a:lnTo>
                  <a:lnTo>
                    <a:pt x="5410" y="16309"/>
                  </a:lnTo>
                  <a:lnTo>
                    <a:pt x="5409" y="16291"/>
                  </a:lnTo>
                  <a:lnTo>
                    <a:pt x="5401" y="16275"/>
                  </a:lnTo>
                  <a:lnTo>
                    <a:pt x="5375" y="16263"/>
                  </a:lnTo>
                  <a:lnTo>
                    <a:pt x="5340" y="16259"/>
                  </a:lnTo>
                  <a:lnTo>
                    <a:pt x="5302" y="16258"/>
                  </a:lnTo>
                  <a:lnTo>
                    <a:pt x="5270" y="16252"/>
                  </a:lnTo>
                  <a:lnTo>
                    <a:pt x="5249" y="16241"/>
                  </a:lnTo>
                  <a:lnTo>
                    <a:pt x="5231" y="16226"/>
                  </a:lnTo>
                  <a:lnTo>
                    <a:pt x="5218" y="16208"/>
                  </a:lnTo>
                  <a:lnTo>
                    <a:pt x="5211" y="16188"/>
                  </a:lnTo>
                  <a:lnTo>
                    <a:pt x="5213" y="16176"/>
                  </a:lnTo>
                  <a:lnTo>
                    <a:pt x="5219" y="16163"/>
                  </a:lnTo>
                  <a:lnTo>
                    <a:pt x="5224" y="16152"/>
                  </a:lnTo>
                  <a:lnTo>
                    <a:pt x="5226" y="16140"/>
                  </a:lnTo>
                  <a:lnTo>
                    <a:pt x="5220" y="16128"/>
                  </a:lnTo>
                  <a:lnTo>
                    <a:pt x="5209" y="16119"/>
                  </a:lnTo>
                  <a:lnTo>
                    <a:pt x="5199" y="16111"/>
                  </a:lnTo>
                  <a:lnTo>
                    <a:pt x="5194" y="16101"/>
                  </a:lnTo>
                  <a:lnTo>
                    <a:pt x="5205" y="16060"/>
                  </a:lnTo>
                  <a:lnTo>
                    <a:pt x="5235" y="16016"/>
                  </a:lnTo>
                  <a:lnTo>
                    <a:pt x="5252" y="15974"/>
                  </a:lnTo>
                  <a:lnTo>
                    <a:pt x="5225" y="15942"/>
                  </a:lnTo>
                  <a:lnTo>
                    <a:pt x="5181" y="15925"/>
                  </a:lnTo>
                  <a:lnTo>
                    <a:pt x="5135" y="15904"/>
                  </a:lnTo>
                  <a:lnTo>
                    <a:pt x="5101" y="15874"/>
                  </a:lnTo>
                  <a:lnTo>
                    <a:pt x="5096" y="15830"/>
                  </a:lnTo>
                  <a:lnTo>
                    <a:pt x="5105" y="15805"/>
                  </a:lnTo>
                  <a:lnTo>
                    <a:pt x="5109" y="15789"/>
                  </a:lnTo>
                  <a:lnTo>
                    <a:pt x="5105" y="15777"/>
                  </a:lnTo>
                  <a:lnTo>
                    <a:pt x="5087" y="15761"/>
                  </a:lnTo>
                  <a:lnTo>
                    <a:pt x="5058" y="15745"/>
                  </a:lnTo>
                  <a:lnTo>
                    <a:pt x="5032" y="15736"/>
                  </a:lnTo>
                  <a:lnTo>
                    <a:pt x="5011" y="15725"/>
                  </a:lnTo>
                  <a:lnTo>
                    <a:pt x="4996" y="15701"/>
                  </a:lnTo>
                  <a:lnTo>
                    <a:pt x="4992" y="15681"/>
                  </a:lnTo>
                  <a:lnTo>
                    <a:pt x="4994" y="15666"/>
                  </a:lnTo>
                  <a:lnTo>
                    <a:pt x="4992" y="15651"/>
                  </a:lnTo>
                  <a:lnTo>
                    <a:pt x="4978" y="15631"/>
                  </a:lnTo>
                  <a:lnTo>
                    <a:pt x="4948" y="15611"/>
                  </a:lnTo>
                  <a:lnTo>
                    <a:pt x="4909" y="15597"/>
                  </a:lnTo>
                  <a:lnTo>
                    <a:pt x="4871" y="15583"/>
                  </a:lnTo>
                  <a:lnTo>
                    <a:pt x="4839" y="15563"/>
                  </a:lnTo>
                  <a:lnTo>
                    <a:pt x="4821" y="15523"/>
                  </a:lnTo>
                  <a:lnTo>
                    <a:pt x="4832" y="15481"/>
                  </a:lnTo>
                  <a:lnTo>
                    <a:pt x="4846" y="15443"/>
                  </a:lnTo>
                  <a:lnTo>
                    <a:pt x="4837" y="15414"/>
                  </a:lnTo>
                  <a:lnTo>
                    <a:pt x="4824" y="15399"/>
                  </a:lnTo>
                  <a:lnTo>
                    <a:pt x="4817" y="15385"/>
                  </a:lnTo>
                  <a:lnTo>
                    <a:pt x="4809" y="15371"/>
                  </a:lnTo>
                  <a:lnTo>
                    <a:pt x="4798" y="15359"/>
                  </a:lnTo>
                  <a:lnTo>
                    <a:pt x="4785" y="15343"/>
                  </a:lnTo>
                  <a:lnTo>
                    <a:pt x="4787" y="15326"/>
                  </a:lnTo>
                  <a:lnTo>
                    <a:pt x="4795" y="15309"/>
                  </a:lnTo>
                  <a:lnTo>
                    <a:pt x="4797" y="15287"/>
                  </a:lnTo>
                  <a:lnTo>
                    <a:pt x="4787" y="15268"/>
                  </a:lnTo>
                  <a:lnTo>
                    <a:pt x="4769" y="15253"/>
                  </a:lnTo>
                  <a:lnTo>
                    <a:pt x="4746" y="15243"/>
                  </a:lnTo>
                  <a:lnTo>
                    <a:pt x="4720" y="15244"/>
                  </a:lnTo>
                  <a:lnTo>
                    <a:pt x="4686" y="15249"/>
                  </a:lnTo>
                  <a:lnTo>
                    <a:pt x="4660" y="15249"/>
                  </a:lnTo>
                  <a:lnTo>
                    <a:pt x="4635" y="15246"/>
                  </a:lnTo>
                  <a:lnTo>
                    <a:pt x="4606" y="15248"/>
                  </a:lnTo>
                  <a:lnTo>
                    <a:pt x="4579" y="15256"/>
                  </a:lnTo>
                  <a:lnTo>
                    <a:pt x="4548" y="15270"/>
                  </a:lnTo>
                  <a:lnTo>
                    <a:pt x="4518" y="15286"/>
                  </a:lnTo>
                  <a:lnTo>
                    <a:pt x="4493" y="15299"/>
                  </a:lnTo>
                  <a:lnTo>
                    <a:pt x="4480" y="15304"/>
                  </a:lnTo>
                  <a:lnTo>
                    <a:pt x="4468" y="15309"/>
                  </a:lnTo>
                  <a:lnTo>
                    <a:pt x="4454" y="15314"/>
                  </a:lnTo>
                  <a:lnTo>
                    <a:pt x="4443" y="15321"/>
                  </a:lnTo>
                  <a:lnTo>
                    <a:pt x="4433" y="15333"/>
                  </a:lnTo>
                  <a:lnTo>
                    <a:pt x="4439" y="15342"/>
                  </a:lnTo>
                  <a:lnTo>
                    <a:pt x="4449" y="15349"/>
                  </a:lnTo>
                  <a:lnTo>
                    <a:pt x="4450" y="15358"/>
                  </a:lnTo>
                  <a:lnTo>
                    <a:pt x="4408" y="15382"/>
                  </a:lnTo>
                  <a:lnTo>
                    <a:pt x="4343" y="15386"/>
                  </a:lnTo>
                  <a:lnTo>
                    <a:pt x="4275" y="15379"/>
                  </a:lnTo>
                  <a:lnTo>
                    <a:pt x="4226" y="15368"/>
                  </a:lnTo>
                  <a:lnTo>
                    <a:pt x="4189" y="15342"/>
                  </a:lnTo>
                  <a:lnTo>
                    <a:pt x="4174" y="15302"/>
                  </a:lnTo>
                  <a:lnTo>
                    <a:pt x="4169" y="15256"/>
                  </a:lnTo>
                  <a:lnTo>
                    <a:pt x="4162" y="15213"/>
                  </a:lnTo>
                  <a:lnTo>
                    <a:pt x="4156" y="15196"/>
                  </a:lnTo>
                  <a:lnTo>
                    <a:pt x="4154" y="15179"/>
                  </a:lnTo>
                  <a:lnTo>
                    <a:pt x="4156" y="15161"/>
                  </a:lnTo>
                  <a:lnTo>
                    <a:pt x="4163" y="15142"/>
                  </a:lnTo>
                  <a:lnTo>
                    <a:pt x="4163" y="15123"/>
                  </a:lnTo>
                  <a:lnTo>
                    <a:pt x="4147" y="15108"/>
                  </a:lnTo>
                  <a:lnTo>
                    <a:pt x="4127" y="15096"/>
                  </a:lnTo>
                  <a:lnTo>
                    <a:pt x="4114" y="15081"/>
                  </a:lnTo>
                  <a:lnTo>
                    <a:pt x="4114" y="15066"/>
                  </a:lnTo>
                  <a:lnTo>
                    <a:pt x="4119" y="15048"/>
                  </a:lnTo>
                  <a:lnTo>
                    <a:pt x="4125" y="15030"/>
                  </a:lnTo>
                  <a:lnTo>
                    <a:pt x="4131" y="15014"/>
                  </a:lnTo>
                  <a:lnTo>
                    <a:pt x="4131" y="14989"/>
                  </a:lnTo>
                  <a:lnTo>
                    <a:pt x="4119" y="14968"/>
                  </a:lnTo>
                  <a:lnTo>
                    <a:pt x="4100" y="14949"/>
                  </a:lnTo>
                  <a:lnTo>
                    <a:pt x="4082" y="14933"/>
                  </a:lnTo>
                  <a:lnTo>
                    <a:pt x="4067" y="14915"/>
                  </a:lnTo>
                  <a:lnTo>
                    <a:pt x="4056" y="14898"/>
                  </a:lnTo>
                  <a:lnTo>
                    <a:pt x="4045" y="14880"/>
                  </a:lnTo>
                  <a:lnTo>
                    <a:pt x="4031" y="14864"/>
                  </a:lnTo>
                  <a:lnTo>
                    <a:pt x="4004" y="14846"/>
                  </a:lnTo>
                  <a:lnTo>
                    <a:pt x="3971" y="14832"/>
                  </a:lnTo>
                  <a:lnTo>
                    <a:pt x="3936" y="14819"/>
                  </a:lnTo>
                  <a:lnTo>
                    <a:pt x="3907" y="14806"/>
                  </a:lnTo>
                  <a:lnTo>
                    <a:pt x="3885" y="14787"/>
                  </a:lnTo>
                  <a:lnTo>
                    <a:pt x="3869" y="14763"/>
                  </a:lnTo>
                  <a:lnTo>
                    <a:pt x="3853" y="14738"/>
                  </a:lnTo>
                  <a:lnTo>
                    <a:pt x="3836" y="14718"/>
                  </a:lnTo>
                  <a:lnTo>
                    <a:pt x="3830" y="14713"/>
                  </a:lnTo>
                  <a:lnTo>
                    <a:pt x="3823" y="14708"/>
                  </a:lnTo>
                  <a:lnTo>
                    <a:pt x="3817" y="14701"/>
                  </a:lnTo>
                  <a:lnTo>
                    <a:pt x="3812" y="14696"/>
                  </a:lnTo>
                  <a:lnTo>
                    <a:pt x="3806" y="14692"/>
                  </a:lnTo>
                  <a:lnTo>
                    <a:pt x="3798" y="14690"/>
                  </a:lnTo>
                  <a:lnTo>
                    <a:pt x="3790" y="14687"/>
                  </a:lnTo>
                  <a:lnTo>
                    <a:pt x="3784" y="14683"/>
                  </a:lnTo>
                  <a:lnTo>
                    <a:pt x="3784" y="14675"/>
                  </a:lnTo>
                  <a:lnTo>
                    <a:pt x="3789" y="14666"/>
                  </a:lnTo>
                  <a:lnTo>
                    <a:pt x="3795" y="14658"/>
                  </a:lnTo>
                  <a:lnTo>
                    <a:pt x="3797" y="14652"/>
                  </a:lnTo>
                  <a:lnTo>
                    <a:pt x="3786" y="14630"/>
                  </a:lnTo>
                  <a:lnTo>
                    <a:pt x="3777" y="14612"/>
                  </a:lnTo>
                  <a:lnTo>
                    <a:pt x="3772" y="14594"/>
                  </a:lnTo>
                  <a:lnTo>
                    <a:pt x="3775" y="14569"/>
                  </a:lnTo>
                  <a:lnTo>
                    <a:pt x="3782" y="14551"/>
                  </a:lnTo>
                  <a:lnTo>
                    <a:pt x="3791" y="14532"/>
                  </a:lnTo>
                  <a:lnTo>
                    <a:pt x="3800" y="14513"/>
                  </a:lnTo>
                  <a:lnTo>
                    <a:pt x="3805" y="14493"/>
                  </a:lnTo>
                  <a:lnTo>
                    <a:pt x="3806" y="14477"/>
                  </a:lnTo>
                  <a:lnTo>
                    <a:pt x="3805" y="14457"/>
                  </a:lnTo>
                  <a:lnTo>
                    <a:pt x="3801" y="14439"/>
                  </a:lnTo>
                  <a:lnTo>
                    <a:pt x="3792" y="14427"/>
                  </a:lnTo>
                  <a:lnTo>
                    <a:pt x="3768" y="14425"/>
                  </a:lnTo>
                  <a:lnTo>
                    <a:pt x="3750" y="14440"/>
                  </a:lnTo>
                  <a:lnTo>
                    <a:pt x="3735" y="14462"/>
                  </a:lnTo>
                  <a:lnTo>
                    <a:pt x="3715" y="14480"/>
                  </a:lnTo>
                  <a:lnTo>
                    <a:pt x="3646" y="14498"/>
                  </a:lnTo>
                  <a:lnTo>
                    <a:pt x="3567" y="14487"/>
                  </a:lnTo>
                  <a:lnTo>
                    <a:pt x="3491" y="14464"/>
                  </a:lnTo>
                  <a:lnTo>
                    <a:pt x="3432" y="14442"/>
                  </a:lnTo>
                  <a:lnTo>
                    <a:pt x="3371" y="14439"/>
                  </a:lnTo>
                  <a:lnTo>
                    <a:pt x="3297" y="14449"/>
                  </a:lnTo>
                  <a:lnTo>
                    <a:pt x="3229" y="14452"/>
                  </a:lnTo>
                  <a:lnTo>
                    <a:pt x="3188" y="14427"/>
                  </a:lnTo>
                  <a:lnTo>
                    <a:pt x="3159" y="14377"/>
                  </a:lnTo>
                  <a:lnTo>
                    <a:pt x="3127" y="14343"/>
                  </a:lnTo>
                  <a:lnTo>
                    <a:pt x="3084" y="14320"/>
                  </a:lnTo>
                  <a:lnTo>
                    <a:pt x="3022" y="14307"/>
                  </a:lnTo>
                  <a:lnTo>
                    <a:pt x="2970" y="14287"/>
                  </a:lnTo>
                  <a:lnTo>
                    <a:pt x="2937" y="14250"/>
                  </a:lnTo>
                  <a:lnTo>
                    <a:pt x="2913" y="14205"/>
                  </a:lnTo>
                  <a:lnTo>
                    <a:pt x="2887" y="14159"/>
                  </a:lnTo>
                  <a:lnTo>
                    <a:pt x="2901" y="14129"/>
                  </a:lnTo>
                  <a:lnTo>
                    <a:pt x="2961" y="14104"/>
                  </a:lnTo>
                  <a:lnTo>
                    <a:pt x="3037" y="14082"/>
                  </a:lnTo>
                  <a:lnTo>
                    <a:pt x="3092" y="14059"/>
                  </a:lnTo>
                  <a:lnTo>
                    <a:pt x="3133" y="14024"/>
                  </a:lnTo>
                  <a:lnTo>
                    <a:pt x="3154" y="13987"/>
                  </a:lnTo>
                  <a:lnTo>
                    <a:pt x="3151" y="13952"/>
                  </a:lnTo>
                  <a:lnTo>
                    <a:pt x="3119" y="13922"/>
                  </a:lnTo>
                  <a:lnTo>
                    <a:pt x="3042" y="13892"/>
                  </a:lnTo>
                  <a:lnTo>
                    <a:pt x="2961" y="13874"/>
                  </a:lnTo>
                  <a:lnTo>
                    <a:pt x="2881" y="13853"/>
                  </a:lnTo>
                  <a:lnTo>
                    <a:pt x="2812" y="13814"/>
                  </a:lnTo>
                  <a:lnTo>
                    <a:pt x="2789" y="13786"/>
                  </a:lnTo>
                  <a:lnTo>
                    <a:pt x="2764" y="13750"/>
                  </a:lnTo>
                  <a:lnTo>
                    <a:pt x="2734" y="13722"/>
                  </a:lnTo>
                  <a:lnTo>
                    <a:pt x="2697" y="13716"/>
                  </a:lnTo>
                  <a:lnTo>
                    <a:pt x="2679" y="13724"/>
                  </a:lnTo>
                  <a:lnTo>
                    <a:pt x="2664" y="13737"/>
                  </a:lnTo>
                  <a:lnTo>
                    <a:pt x="2648" y="13751"/>
                  </a:lnTo>
                  <a:lnTo>
                    <a:pt x="2635" y="13764"/>
                  </a:lnTo>
                  <a:lnTo>
                    <a:pt x="2626" y="13769"/>
                  </a:lnTo>
                  <a:lnTo>
                    <a:pt x="2613" y="13774"/>
                  </a:lnTo>
                  <a:lnTo>
                    <a:pt x="2601" y="13779"/>
                  </a:lnTo>
                  <a:lnTo>
                    <a:pt x="2598" y="13788"/>
                  </a:lnTo>
                  <a:lnTo>
                    <a:pt x="2599" y="13803"/>
                  </a:lnTo>
                  <a:lnTo>
                    <a:pt x="2598" y="13818"/>
                  </a:lnTo>
                  <a:lnTo>
                    <a:pt x="2590" y="13832"/>
                  </a:lnTo>
                  <a:lnTo>
                    <a:pt x="2576" y="13845"/>
                  </a:lnTo>
                  <a:lnTo>
                    <a:pt x="2530" y="13856"/>
                  </a:lnTo>
                  <a:lnTo>
                    <a:pt x="2469" y="13850"/>
                  </a:lnTo>
                  <a:lnTo>
                    <a:pt x="2404" y="13840"/>
                  </a:lnTo>
                  <a:lnTo>
                    <a:pt x="2352" y="13838"/>
                  </a:lnTo>
                  <a:lnTo>
                    <a:pt x="2311" y="13849"/>
                  </a:lnTo>
                  <a:lnTo>
                    <a:pt x="2265" y="13866"/>
                  </a:lnTo>
                  <a:lnTo>
                    <a:pt x="2223" y="13875"/>
                  </a:lnTo>
                  <a:lnTo>
                    <a:pt x="2197" y="13865"/>
                  </a:lnTo>
                  <a:lnTo>
                    <a:pt x="2196" y="13855"/>
                  </a:lnTo>
                  <a:lnTo>
                    <a:pt x="2201" y="13840"/>
                  </a:lnTo>
                  <a:lnTo>
                    <a:pt x="2206" y="13824"/>
                  </a:lnTo>
                  <a:lnTo>
                    <a:pt x="2208" y="13812"/>
                  </a:lnTo>
                  <a:lnTo>
                    <a:pt x="2201" y="13791"/>
                  </a:lnTo>
                  <a:lnTo>
                    <a:pt x="2189" y="13771"/>
                  </a:lnTo>
                  <a:lnTo>
                    <a:pt x="2183" y="13750"/>
                  </a:lnTo>
                  <a:lnTo>
                    <a:pt x="2194" y="13724"/>
                  </a:lnTo>
                  <a:lnTo>
                    <a:pt x="2219" y="13708"/>
                  </a:lnTo>
                  <a:lnTo>
                    <a:pt x="2249" y="13703"/>
                  </a:lnTo>
                  <a:lnTo>
                    <a:pt x="2282" y="13702"/>
                  </a:lnTo>
                  <a:lnTo>
                    <a:pt x="2310" y="13691"/>
                  </a:lnTo>
                  <a:lnTo>
                    <a:pt x="2321" y="13672"/>
                  </a:lnTo>
                  <a:lnTo>
                    <a:pt x="2304" y="13657"/>
                  </a:lnTo>
                  <a:lnTo>
                    <a:pt x="2277" y="13649"/>
                  </a:lnTo>
                  <a:lnTo>
                    <a:pt x="2261" y="13643"/>
                  </a:lnTo>
                  <a:lnTo>
                    <a:pt x="2247" y="13632"/>
                  </a:lnTo>
                  <a:lnTo>
                    <a:pt x="2231" y="13614"/>
                  </a:lnTo>
                  <a:lnTo>
                    <a:pt x="2217" y="13594"/>
                  </a:lnTo>
                  <a:lnTo>
                    <a:pt x="2212" y="13578"/>
                  </a:lnTo>
                  <a:lnTo>
                    <a:pt x="2216" y="13560"/>
                  </a:lnTo>
                  <a:lnTo>
                    <a:pt x="2227" y="13547"/>
                  </a:lnTo>
                  <a:lnTo>
                    <a:pt x="2239" y="13534"/>
                  </a:lnTo>
                  <a:lnTo>
                    <a:pt x="2247" y="13517"/>
                  </a:lnTo>
                  <a:lnTo>
                    <a:pt x="2240" y="13497"/>
                  </a:lnTo>
                  <a:lnTo>
                    <a:pt x="2218" y="13482"/>
                  </a:lnTo>
                  <a:lnTo>
                    <a:pt x="2192" y="13468"/>
                  </a:lnTo>
                  <a:lnTo>
                    <a:pt x="2174" y="13452"/>
                  </a:lnTo>
                  <a:lnTo>
                    <a:pt x="2169" y="13439"/>
                  </a:lnTo>
                  <a:lnTo>
                    <a:pt x="2168" y="13425"/>
                  </a:lnTo>
                  <a:lnTo>
                    <a:pt x="2166" y="13411"/>
                  </a:lnTo>
                  <a:lnTo>
                    <a:pt x="2161" y="13398"/>
                  </a:lnTo>
                  <a:lnTo>
                    <a:pt x="2162" y="13375"/>
                  </a:lnTo>
                  <a:lnTo>
                    <a:pt x="2189" y="13359"/>
                  </a:lnTo>
                  <a:lnTo>
                    <a:pt x="2225" y="13347"/>
                  </a:lnTo>
                  <a:lnTo>
                    <a:pt x="2250" y="13339"/>
                  </a:lnTo>
                  <a:lnTo>
                    <a:pt x="2283" y="13319"/>
                  </a:lnTo>
                  <a:lnTo>
                    <a:pt x="2289" y="13300"/>
                  </a:lnTo>
                  <a:lnTo>
                    <a:pt x="2280" y="13282"/>
                  </a:lnTo>
                  <a:lnTo>
                    <a:pt x="2268" y="13263"/>
                  </a:lnTo>
                  <a:lnTo>
                    <a:pt x="2260" y="13227"/>
                  </a:lnTo>
                  <a:lnTo>
                    <a:pt x="2258" y="13193"/>
                  </a:lnTo>
                  <a:lnTo>
                    <a:pt x="2252" y="13162"/>
                  </a:lnTo>
                  <a:lnTo>
                    <a:pt x="2228" y="13134"/>
                  </a:lnTo>
                  <a:lnTo>
                    <a:pt x="2204" y="13122"/>
                  </a:lnTo>
                  <a:lnTo>
                    <a:pt x="2173" y="13109"/>
                  </a:lnTo>
                  <a:lnTo>
                    <a:pt x="2148" y="13091"/>
                  </a:lnTo>
                  <a:lnTo>
                    <a:pt x="2140" y="13067"/>
                  </a:lnTo>
                  <a:lnTo>
                    <a:pt x="2149" y="13053"/>
                  </a:lnTo>
                  <a:lnTo>
                    <a:pt x="2165" y="13041"/>
                  </a:lnTo>
                  <a:lnTo>
                    <a:pt x="2183" y="13027"/>
                  </a:lnTo>
                  <a:lnTo>
                    <a:pt x="2198" y="13008"/>
                  </a:lnTo>
                  <a:lnTo>
                    <a:pt x="2202" y="12982"/>
                  </a:lnTo>
                  <a:lnTo>
                    <a:pt x="2191" y="12966"/>
                  </a:lnTo>
                  <a:lnTo>
                    <a:pt x="2169" y="12955"/>
                  </a:lnTo>
                  <a:lnTo>
                    <a:pt x="2140" y="12944"/>
                  </a:lnTo>
                  <a:lnTo>
                    <a:pt x="2125" y="12930"/>
                  </a:lnTo>
                  <a:lnTo>
                    <a:pt x="2126" y="12912"/>
                  </a:lnTo>
                  <a:lnTo>
                    <a:pt x="2131" y="12892"/>
                  </a:lnTo>
                  <a:lnTo>
                    <a:pt x="2127" y="12874"/>
                  </a:lnTo>
                  <a:lnTo>
                    <a:pt x="2104" y="12857"/>
                  </a:lnTo>
                  <a:lnTo>
                    <a:pt x="2072" y="12852"/>
                  </a:lnTo>
                  <a:lnTo>
                    <a:pt x="2037" y="12853"/>
                  </a:lnTo>
                  <a:lnTo>
                    <a:pt x="2002" y="12855"/>
                  </a:lnTo>
                  <a:lnTo>
                    <a:pt x="1975" y="12858"/>
                  </a:lnTo>
                  <a:lnTo>
                    <a:pt x="1941" y="12864"/>
                  </a:lnTo>
                  <a:lnTo>
                    <a:pt x="1908" y="12868"/>
                  </a:lnTo>
                  <a:lnTo>
                    <a:pt x="1884" y="12869"/>
                  </a:lnTo>
                  <a:lnTo>
                    <a:pt x="1856" y="12847"/>
                  </a:lnTo>
                  <a:lnTo>
                    <a:pt x="1858" y="12810"/>
                  </a:lnTo>
                  <a:lnTo>
                    <a:pt x="1867" y="12767"/>
                  </a:lnTo>
                  <a:lnTo>
                    <a:pt x="1854" y="12732"/>
                  </a:lnTo>
                  <a:lnTo>
                    <a:pt x="1827" y="12694"/>
                  </a:lnTo>
                  <a:lnTo>
                    <a:pt x="1839" y="12670"/>
                  </a:lnTo>
                  <a:lnTo>
                    <a:pt x="1867" y="12646"/>
                  </a:lnTo>
                  <a:lnTo>
                    <a:pt x="1887" y="12609"/>
                  </a:lnTo>
                  <a:lnTo>
                    <a:pt x="1886" y="12574"/>
                  </a:lnTo>
                  <a:lnTo>
                    <a:pt x="1867" y="12564"/>
                  </a:lnTo>
                  <a:lnTo>
                    <a:pt x="1840" y="12562"/>
                  </a:lnTo>
                  <a:lnTo>
                    <a:pt x="1814" y="12554"/>
                  </a:lnTo>
                  <a:lnTo>
                    <a:pt x="1809" y="12542"/>
                  </a:lnTo>
                  <a:lnTo>
                    <a:pt x="1811" y="12525"/>
                  </a:lnTo>
                  <a:lnTo>
                    <a:pt x="1807" y="12512"/>
                  </a:lnTo>
                  <a:lnTo>
                    <a:pt x="1785" y="12508"/>
                  </a:lnTo>
                  <a:lnTo>
                    <a:pt x="1754" y="12514"/>
                  </a:lnTo>
                  <a:lnTo>
                    <a:pt x="1724" y="12519"/>
                  </a:lnTo>
                  <a:lnTo>
                    <a:pt x="1705" y="12513"/>
                  </a:lnTo>
                  <a:lnTo>
                    <a:pt x="1710" y="12486"/>
                  </a:lnTo>
                  <a:lnTo>
                    <a:pt x="1727" y="12470"/>
                  </a:lnTo>
                  <a:lnTo>
                    <a:pt x="1752" y="12457"/>
                  </a:lnTo>
                  <a:lnTo>
                    <a:pt x="1777" y="12444"/>
                  </a:lnTo>
                  <a:lnTo>
                    <a:pt x="1795" y="12430"/>
                  </a:lnTo>
                  <a:lnTo>
                    <a:pt x="1803" y="12410"/>
                  </a:lnTo>
                  <a:lnTo>
                    <a:pt x="1798" y="12397"/>
                  </a:lnTo>
                  <a:lnTo>
                    <a:pt x="1784" y="12387"/>
                  </a:lnTo>
                  <a:lnTo>
                    <a:pt x="1768" y="12373"/>
                  </a:lnTo>
                  <a:lnTo>
                    <a:pt x="1736" y="12337"/>
                  </a:lnTo>
                  <a:lnTo>
                    <a:pt x="1707" y="12299"/>
                  </a:lnTo>
                  <a:lnTo>
                    <a:pt x="1674" y="12264"/>
                  </a:lnTo>
                  <a:lnTo>
                    <a:pt x="1634" y="12232"/>
                  </a:lnTo>
                  <a:lnTo>
                    <a:pt x="1611" y="12219"/>
                  </a:lnTo>
                  <a:lnTo>
                    <a:pt x="1588" y="12210"/>
                  </a:lnTo>
                  <a:lnTo>
                    <a:pt x="1565" y="12199"/>
                  </a:lnTo>
                  <a:lnTo>
                    <a:pt x="1545" y="12184"/>
                  </a:lnTo>
                  <a:lnTo>
                    <a:pt x="1524" y="12164"/>
                  </a:lnTo>
                  <a:lnTo>
                    <a:pt x="1505" y="12146"/>
                  </a:lnTo>
                  <a:lnTo>
                    <a:pt x="1480" y="12133"/>
                  </a:lnTo>
                  <a:lnTo>
                    <a:pt x="1444" y="12131"/>
                  </a:lnTo>
                  <a:lnTo>
                    <a:pt x="1421" y="12138"/>
                  </a:lnTo>
                  <a:lnTo>
                    <a:pt x="1409" y="12151"/>
                  </a:lnTo>
                  <a:lnTo>
                    <a:pt x="1402" y="12168"/>
                  </a:lnTo>
                  <a:lnTo>
                    <a:pt x="1395" y="12186"/>
                  </a:lnTo>
                  <a:lnTo>
                    <a:pt x="1381" y="12204"/>
                  </a:lnTo>
                  <a:lnTo>
                    <a:pt x="1367" y="12213"/>
                  </a:lnTo>
                  <a:lnTo>
                    <a:pt x="1353" y="12219"/>
                  </a:lnTo>
                  <a:lnTo>
                    <a:pt x="1340" y="12231"/>
                  </a:lnTo>
                  <a:lnTo>
                    <a:pt x="1336" y="12247"/>
                  </a:lnTo>
                  <a:lnTo>
                    <a:pt x="1339" y="12264"/>
                  </a:lnTo>
                  <a:lnTo>
                    <a:pt x="1339" y="12280"/>
                  </a:lnTo>
                  <a:lnTo>
                    <a:pt x="1331" y="12293"/>
                  </a:lnTo>
                  <a:lnTo>
                    <a:pt x="1300" y="12302"/>
                  </a:lnTo>
                  <a:lnTo>
                    <a:pt x="1270" y="12292"/>
                  </a:lnTo>
                  <a:lnTo>
                    <a:pt x="1245" y="12272"/>
                  </a:lnTo>
                  <a:lnTo>
                    <a:pt x="1226" y="12256"/>
                  </a:lnTo>
                  <a:lnTo>
                    <a:pt x="1204" y="12246"/>
                  </a:lnTo>
                  <a:lnTo>
                    <a:pt x="1183" y="12241"/>
                  </a:lnTo>
                  <a:lnTo>
                    <a:pt x="1163" y="12236"/>
                  </a:lnTo>
                  <a:lnTo>
                    <a:pt x="1141" y="12230"/>
                  </a:lnTo>
                  <a:lnTo>
                    <a:pt x="1123" y="12216"/>
                  </a:lnTo>
                  <a:lnTo>
                    <a:pt x="1113" y="12199"/>
                  </a:lnTo>
                  <a:lnTo>
                    <a:pt x="1101" y="12184"/>
                  </a:lnTo>
                  <a:lnTo>
                    <a:pt x="1076" y="12177"/>
                  </a:lnTo>
                  <a:lnTo>
                    <a:pt x="1043" y="12173"/>
                  </a:lnTo>
                  <a:lnTo>
                    <a:pt x="1024" y="12165"/>
                  </a:lnTo>
                  <a:lnTo>
                    <a:pt x="1010" y="12156"/>
                  </a:lnTo>
                  <a:lnTo>
                    <a:pt x="988" y="12146"/>
                  </a:lnTo>
                  <a:lnTo>
                    <a:pt x="958" y="12140"/>
                  </a:lnTo>
                  <a:lnTo>
                    <a:pt x="934" y="12136"/>
                  </a:lnTo>
                  <a:lnTo>
                    <a:pt x="914" y="12128"/>
                  </a:lnTo>
                  <a:lnTo>
                    <a:pt x="896" y="12107"/>
                  </a:lnTo>
                  <a:lnTo>
                    <a:pt x="875" y="12070"/>
                  </a:lnTo>
                  <a:lnTo>
                    <a:pt x="854" y="12031"/>
                  </a:lnTo>
                  <a:lnTo>
                    <a:pt x="834" y="11991"/>
                  </a:lnTo>
                  <a:lnTo>
                    <a:pt x="817" y="11953"/>
                  </a:lnTo>
                  <a:lnTo>
                    <a:pt x="814" y="11940"/>
                  </a:lnTo>
                  <a:lnTo>
                    <a:pt x="812" y="11919"/>
                  </a:lnTo>
                  <a:lnTo>
                    <a:pt x="811" y="11896"/>
                  </a:lnTo>
                  <a:lnTo>
                    <a:pt x="811" y="11877"/>
                  </a:lnTo>
                  <a:lnTo>
                    <a:pt x="819" y="11853"/>
                  </a:lnTo>
                  <a:lnTo>
                    <a:pt x="828" y="11834"/>
                  </a:lnTo>
                  <a:lnTo>
                    <a:pt x="829" y="11818"/>
                  </a:lnTo>
                  <a:lnTo>
                    <a:pt x="813" y="11800"/>
                  </a:lnTo>
                  <a:lnTo>
                    <a:pt x="789" y="11790"/>
                  </a:lnTo>
                  <a:lnTo>
                    <a:pt x="755" y="11787"/>
                  </a:lnTo>
                  <a:lnTo>
                    <a:pt x="720" y="11788"/>
                  </a:lnTo>
                  <a:lnTo>
                    <a:pt x="690" y="11791"/>
                  </a:lnTo>
                  <a:lnTo>
                    <a:pt x="652" y="11791"/>
                  </a:lnTo>
                  <a:lnTo>
                    <a:pt x="618" y="11783"/>
                  </a:lnTo>
                  <a:lnTo>
                    <a:pt x="586" y="11771"/>
                  </a:lnTo>
                  <a:lnTo>
                    <a:pt x="553" y="11760"/>
                  </a:lnTo>
                  <a:lnTo>
                    <a:pt x="524" y="11749"/>
                  </a:lnTo>
                  <a:lnTo>
                    <a:pt x="493" y="11734"/>
                  </a:lnTo>
                  <a:lnTo>
                    <a:pt x="462" y="11722"/>
                  </a:lnTo>
                  <a:lnTo>
                    <a:pt x="429" y="11718"/>
                  </a:lnTo>
                  <a:lnTo>
                    <a:pt x="408" y="11726"/>
                  </a:lnTo>
                  <a:lnTo>
                    <a:pt x="385" y="11741"/>
                  </a:lnTo>
                  <a:lnTo>
                    <a:pt x="361" y="11753"/>
                  </a:lnTo>
                  <a:lnTo>
                    <a:pt x="342" y="11751"/>
                  </a:lnTo>
                  <a:lnTo>
                    <a:pt x="304" y="11727"/>
                  </a:lnTo>
                  <a:lnTo>
                    <a:pt x="264" y="11701"/>
                  </a:lnTo>
                  <a:lnTo>
                    <a:pt x="227" y="11675"/>
                  </a:lnTo>
                  <a:lnTo>
                    <a:pt x="196" y="11644"/>
                  </a:lnTo>
                  <a:lnTo>
                    <a:pt x="181" y="11613"/>
                  </a:lnTo>
                  <a:lnTo>
                    <a:pt x="174" y="11577"/>
                  </a:lnTo>
                  <a:lnTo>
                    <a:pt x="171" y="11540"/>
                  </a:lnTo>
                  <a:lnTo>
                    <a:pt x="167" y="11504"/>
                  </a:lnTo>
                  <a:lnTo>
                    <a:pt x="153" y="11460"/>
                  </a:lnTo>
                  <a:lnTo>
                    <a:pt x="132" y="11429"/>
                  </a:lnTo>
                  <a:lnTo>
                    <a:pt x="97" y="11414"/>
                  </a:lnTo>
                  <a:lnTo>
                    <a:pt x="49" y="11418"/>
                  </a:lnTo>
                  <a:lnTo>
                    <a:pt x="28" y="11415"/>
                  </a:lnTo>
                  <a:lnTo>
                    <a:pt x="11" y="11402"/>
                  </a:lnTo>
                  <a:lnTo>
                    <a:pt x="0" y="11383"/>
                  </a:lnTo>
                  <a:lnTo>
                    <a:pt x="1" y="11364"/>
                  </a:lnTo>
                  <a:lnTo>
                    <a:pt x="19" y="11348"/>
                  </a:lnTo>
                  <a:lnTo>
                    <a:pt x="44" y="11337"/>
                  </a:lnTo>
                  <a:lnTo>
                    <a:pt x="66" y="11327"/>
                  </a:lnTo>
                  <a:lnTo>
                    <a:pt x="72" y="11309"/>
                  </a:lnTo>
                  <a:lnTo>
                    <a:pt x="63" y="11289"/>
                  </a:lnTo>
                  <a:lnTo>
                    <a:pt x="47" y="11269"/>
                  </a:lnTo>
                  <a:lnTo>
                    <a:pt x="33" y="11251"/>
                  </a:lnTo>
                  <a:lnTo>
                    <a:pt x="25" y="11229"/>
                  </a:lnTo>
                  <a:lnTo>
                    <a:pt x="42" y="11213"/>
                  </a:lnTo>
                  <a:lnTo>
                    <a:pt x="83" y="11215"/>
                  </a:lnTo>
                  <a:lnTo>
                    <a:pt x="127" y="11225"/>
                  </a:lnTo>
                  <a:lnTo>
                    <a:pt x="152" y="11232"/>
                  </a:lnTo>
                  <a:lnTo>
                    <a:pt x="202" y="11250"/>
                  </a:lnTo>
                  <a:lnTo>
                    <a:pt x="276" y="11271"/>
                  </a:lnTo>
                  <a:lnTo>
                    <a:pt x="352" y="11278"/>
                  </a:lnTo>
                  <a:lnTo>
                    <a:pt x="407" y="11252"/>
                  </a:lnTo>
                  <a:lnTo>
                    <a:pt x="415" y="11217"/>
                  </a:lnTo>
                  <a:lnTo>
                    <a:pt x="398" y="11184"/>
                  </a:lnTo>
                  <a:lnTo>
                    <a:pt x="371" y="11156"/>
                  </a:lnTo>
                  <a:lnTo>
                    <a:pt x="352" y="11134"/>
                  </a:lnTo>
                  <a:lnTo>
                    <a:pt x="347" y="11118"/>
                  </a:lnTo>
                  <a:lnTo>
                    <a:pt x="344" y="11102"/>
                  </a:lnTo>
                  <a:lnTo>
                    <a:pt x="339" y="11088"/>
                  </a:lnTo>
                  <a:lnTo>
                    <a:pt x="324" y="11077"/>
                  </a:lnTo>
                  <a:lnTo>
                    <a:pt x="300" y="11077"/>
                  </a:lnTo>
                  <a:lnTo>
                    <a:pt x="272" y="11084"/>
                  </a:lnTo>
                  <a:lnTo>
                    <a:pt x="247" y="11087"/>
                  </a:lnTo>
                  <a:lnTo>
                    <a:pt x="232" y="11077"/>
                  </a:lnTo>
                  <a:lnTo>
                    <a:pt x="218" y="11060"/>
                  </a:lnTo>
                  <a:lnTo>
                    <a:pt x="194" y="11054"/>
                  </a:lnTo>
                  <a:lnTo>
                    <a:pt x="170" y="11051"/>
                  </a:lnTo>
                  <a:lnTo>
                    <a:pt x="152" y="11038"/>
                  </a:lnTo>
                  <a:lnTo>
                    <a:pt x="147" y="11024"/>
                  </a:lnTo>
                  <a:lnTo>
                    <a:pt x="152" y="11013"/>
                  </a:lnTo>
                  <a:lnTo>
                    <a:pt x="163" y="11002"/>
                  </a:lnTo>
                  <a:lnTo>
                    <a:pt x="177" y="10986"/>
                  </a:lnTo>
                  <a:lnTo>
                    <a:pt x="189" y="10978"/>
                  </a:lnTo>
                  <a:lnTo>
                    <a:pt x="204" y="10965"/>
                  </a:lnTo>
                  <a:lnTo>
                    <a:pt x="218" y="10951"/>
                  </a:lnTo>
                  <a:lnTo>
                    <a:pt x="223" y="10937"/>
                  </a:lnTo>
                  <a:lnTo>
                    <a:pt x="203" y="10919"/>
                  </a:lnTo>
                  <a:lnTo>
                    <a:pt x="167" y="10910"/>
                  </a:lnTo>
                  <a:lnTo>
                    <a:pt x="126" y="10903"/>
                  </a:lnTo>
                  <a:lnTo>
                    <a:pt x="96" y="10889"/>
                  </a:lnTo>
                  <a:lnTo>
                    <a:pt x="82" y="10859"/>
                  </a:lnTo>
                  <a:lnTo>
                    <a:pt x="88" y="10827"/>
                  </a:lnTo>
                  <a:lnTo>
                    <a:pt x="105" y="10792"/>
                  </a:lnTo>
                  <a:lnTo>
                    <a:pt x="127" y="10752"/>
                  </a:lnTo>
                  <a:lnTo>
                    <a:pt x="173" y="10661"/>
                  </a:lnTo>
                  <a:lnTo>
                    <a:pt x="218" y="10571"/>
                  </a:lnTo>
                  <a:lnTo>
                    <a:pt x="264" y="10480"/>
                  </a:lnTo>
                  <a:lnTo>
                    <a:pt x="310" y="10389"/>
                  </a:lnTo>
                  <a:lnTo>
                    <a:pt x="479" y="10051"/>
                  </a:lnTo>
                  <a:lnTo>
                    <a:pt x="649" y="9713"/>
                  </a:lnTo>
                  <a:lnTo>
                    <a:pt x="820" y="9375"/>
                  </a:lnTo>
                  <a:lnTo>
                    <a:pt x="991" y="9037"/>
                  </a:lnTo>
                  <a:lnTo>
                    <a:pt x="1097" y="8829"/>
                  </a:lnTo>
                  <a:lnTo>
                    <a:pt x="1303" y="8422"/>
                  </a:lnTo>
                  <a:lnTo>
                    <a:pt x="1510" y="8015"/>
                  </a:lnTo>
                  <a:lnTo>
                    <a:pt x="1771" y="7505"/>
                  </a:lnTo>
                  <a:lnTo>
                    <a:pt x="2033" y="6995"/>
                  </a:lnTo>
                  <a:lnTo>
                    <a:pt x="2296" y="6484"/>
                  </a:lnTo>
                  <a:lnTo>
                    <a:pt x="2558" y="5975"/>
                  </a:lnTo>
                  <a:lnTo>
                    <a:pt x="2822" y="5465"/>
                  </a:lnTo>
                  <a:lnTo>
                    <a:pt x="3088" y="4956"/>
                  </a:lnTo>
                  <a:lnTo>
                    <a:pt x="3336" y="4480"/>
                  </a:lnTo>
                  <a:lnTo>
                    <a:pt x="3585" y="4004"/>
                  </a:lnTo>
                  <a:lnTo>
                    <a:pt x="3835" y="3529"/>
                  </a:lnTo>
                  <a:lnTo>
                    <a:pt x="4086" y="3054"/>
                  </a:lnTo>
                  <a:lnTo>
                    <a:pt x="4337" y="2578"/>
                  </a:lnTo>
                  <a:lnTo>
                    <a:pt x="4589" y="2104"/>
                  </a:lnTo>
                  <a:lnTo>
                    <a:pt x="4841" y="1629"/>
                  </a:lnTo>
                  <a:lnTo>
                    <a:pt x="5095" y="1155"/>
                  </a:lnTo>
                  <a:lnTo>
                    <a:pt x="5172" y="1010"/>
                  </a:lnTo>
                  <a:lnTo>
                    <a:pt x="5249" y="866"/>
                  </a:lnTo>
                  <a:lnTo>
                    <a:pt x="5326" y="722"/>
                  </a:lnTo>
                  <a:lnTo>
                    <a:pt x="5403" y="577"/>
                  </a:lnTo>
                  <a:lnTo>
                    <a:pt x="5481" y="433"/>
                  </a:lnTo>
                  <a:lnTo>
                    <a:pt x="5558" y="289"/>
                  </a:lnTo>
                  <a:lnTo>
                    <a:pt x="5636" y="145"/>
                  </a:lnTo>
                  <a:lnTo>
                    <a:pt x="5714" y="0"/>
                  </a:lnTo>
                  <a:lnTo>
                    <a:pt x="6690" y="148"/>
                  </a:lnTo>
                  <a:lnTo>
                    <a:pt x="7667" y="290"/>
                  </a:lnTo>
                  <a:lnTo>
                    <a:pt x="8648" y="428"/>
                  </a:lnTo>
                  <a:lnTo>
                    <a:pt x="9631" y="561"/>
                  </a:lnTo>
                  <a:lnTo>
                    <a:pt x="10618" y="691"/>
                  </a:lnTo>
                  <a:lnTo>
                    <a:pt x="11605" y="814"/>
                  </a:lnTo>
                  <a:lnTo>
                    <a:pt x="12597" y="934"/>
                  </a:lnTo>
                  <a:lnTo>
                    <a:pt x="13589" y="1049"/>
                  </a:lnTo>
                  <a:lnTo>
                    <a:pt x="14584" y="1159"/>
                  </a:lnTo>
                  <a:lnTo>
                    <a:pt x="15581" y="1265"/>
                  </a:lnTo>
                  <a:lnTo>
                    <a:pt x="16580" y="1366"/>
                  </a:lnTo>
                  <a:lnTo>
                    <a:pt x="17580" y="1462"/>
                  </a:lnTo>
                  <a:lnTo>
                    <a:pt x="18583" y="1553"/>
                  </a:lnTo>
                  <a:lnTo>
                    <a:pt x="19587" y="1640"/>
                  </a:lnTo>
                  <a:lnTo>
                    <a:pt x="20593" y="1723"/>
                  </a:lnTo>
                  <a:lnTo>
                    <a:pt x="21600" y="1800"/>
                  </a:lnTo>
                  <a:lnTo>
                    <a:pt x="21438" y="2415"/>
                  </a:lnTo>
                  <a:lnTo>
                    <a:pt x="21276" y="3030"/>
                  </a:lnTo>
                  <a:lnTo>
                    <a:pt x="21114" y="3646"/>
                  </a:lnTo>
                  <a:lnTo>
                    <a:pt x="20954" y="4261"/>
                  </a:lnTo>
                  <a:lnTo>
                    <a:pt x="20794" y="4878"/>
                  </a:lnTo>
                  <a:lnTo>
                    <a:pt x="20635" y="5494"/>
                  </a:lnTo>
                  <a:lnTo>
                    <a:pt x="20476" y="6110"/>
                  </a:lnTo>
                  <a:lnTo>
                    <a:pt x="20318" y="6727"/>
                  </a:lnTo>
                  <a:lnTo>
                    <a:pt x="20159" y="7344"/>
                  </a:lnTo>
                  <a:lnTo>
                    <a:pt x="20002" y="7961"/>
                  </a:lnTo>
                  <a:lnTo>
                    <a:pt x="19845" y="8579"/>
                  </a:lnTo>
                  <a:lnTo>
                    <a:pt x="19689" y="9196"/>
                  </a:lnTo>
                  <a:lnTo>
                    <a:pt x="19533" y="9814"/>
                  </a:lnTo>
                  <a:lnTo>
                    <a:pt x="19379" y="10432"/>
                  </a:lnTo>
                  <a:lnTo>
                    <a:pt x="19225" y="11050"/>
                  </a:lnTo>
                  <a:lnTo>
                    <a:pt x="19071" y="11669"/>
                  </a:lnTo>
                  <a:lnTo>
                    <a:pt x="18917" y="12287"/>
                  </a:lnTo>
                  <a:lnTo>
                    <a:pt x="18765" y="12906"/>
                  </a:lnTo>
                  <a:lnTo>
                    <a:pt x="18613" y="13526"/>
                  </a:lnTo>
                  <a:lnTo>
                    <a:pt x="18462" y="14144"/>
                  </a:lnTo>
                  <a:lnTo>
                    <a:pt x="18311" y="14764"/>
                  </a:lnTo>
                  <a:lnTo>
                    <a:pt x="18160" y="15384"/>
                  </a:lnTo>
                  <a:lnTo>
                    <a:pt x="18011" y="16003"/>
                  </a:lnTo>
                  <a:lnTo>
                    <a:pt x="17861" y="16623"/>
                  </a:lnTo>
                  <a:lnTo>
                    <a:pt x="17713" y="17244"/>
                  </a:lnTo>
                  <a:lnTo>
                    <a:pt x="17564" y="17863"/>
                  </a:lnTo>
                  <a:lnTo>
                    <a:pt x="17417" y="18484"/>
                  </a:lnTo>
                  <a:lnTo>
                    <a:pt x="17270" y="19104"/>
                  </a:lnTo>
                  <a:lnTo>
                    <a:pt x="17124" y="19725"/>
                  </a:lnTo>
                  <a:lnTo>
                    <a:pt x="16979" y="20345"/>
                  </a:lnTo>
                  <a:lnTo>
                    <a:pt x="16834" y="20966"/>
                  </a:lnTo>
                  <a:lnTo>
                    <a:pt x="16690" y="21587"/>
                  </a:lnTo>
                  <a:cubicBezTo>
                    <a:pt x="16690" y="21587"/>
                    <a:pt x="16688" y="21600"/>
                    <a:pt x="16688" y="21600"/>
                  </a:cubicBezTo>
                  <a:close/>
                </a:path>
              </a:pathLst>
            </a:custGeom>
            <a:solidFill>
              <a:schemeClr val="tx1">
                <a:alpha val="75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grpSp>
      <p:sp>
        <p:nvSpPr>
          <p:cNvPr id="33" name="TextBox 32"/>
          <p:cNvSpPr txBox="1"/>
          <p:nvPr/>
        </p:nvSpPr>
        <p:spPr>
          <a:xfrm>
            <a:off x="2263296" y="9415368"/>
            <a:ext cx="4465589" cy="2584450"/>
          </a:xfrm>
          <a:prstGeom prst="rect">
            <a:avLst/>
          </a:prstGeom>
          <a:noFill/>
        </p:spPr>
        <p:txBody>
          <a:bodyPr wrap="square" numCol="1" spcCol="457200" rtlCol="0">
            <a:spAutoFit/>
          </a:bodyPr>
          <a:lstStyle/>
          <a:p>
            <a:pPr>
              <a:lnSpc>
                <a:spcPct val="150000"/>
              </a:lnSpc>
            </a:pPr>
            <a:r>
              <a:rPr lang="en-US" sz="1800" dirty="0">
                <a:solidFill>
                  <a:schemeClr val="tx1">
                    <a:alpha val="30000"/>
                  </a:schemeClr>
                </a:solidFill>
                <a:latin typeface="Montserrat" charset="0"/>
                <a:ea typeface="Montserrat" charset="0"/>
                <a:cs typeface="Montserrat" charset="0"/>
              </a:rPr>
              <a:t>Lesser first day kind god us earth. The divide firmament signs doesn't seasons heaven spirit </a:t>
            </a:r>
            <a:r>
              <a:rPr lang="en-US" sz="1800" dirty="0" smtClean="0">
                <a:solidFill>
                  <a:schemeClr val="tx1">
                    <a:alpha val="30000"/>
                  </a:schemeClr>
                </a:solidFill>
                <a:latin typeface="Montserrat" charset="0"/>
                <a:ea typeface="Montserrat" charset="0"/>
                <a:cs typeface="Montserrat" charset="0"/>
              </a:rPr>
              <a:t>open. The </a:t>
            </a:r>
            <a:r>
              <a:rPr lang="en-US" sz="1800" dirty="0">
                <a:solidFill>
                  <a:schemeClr val="tx1">
                    <a:alpha val="30000"/>
                  </a:schemeClr>
                </a:solidFill>
                <a:latin typeface="Montserrat" charset="0"/>
                <a:ea typeface="Montserrat" charset="0"/>
                <a:cs typeface="Montserrat" charset="0"/>
              </a:rPr>
              <a:t>divide firmament signs doesn't seasons heaven spirit open gathered heaven without </a:t>
            </a:r>
            <a:r>
              <a:rPr lang="en-US" sz="1800" dirty="0" smtClean="0">
                <a:solidFill>
                  <a:schemeClr val="tx1">
                    <a:alpha val="30000"/>
                  </a:schemeClr>
                </a:solidFill>
                <a:latin typeface="Montserrat" charset="0"/>
                <a:ea typeface="Montserrat" charset="0"/>
                <a:cs typeface="Montserrat" charset="0"/>
              </a:rPr>
              <a:t>them.</a:t>
            </a:r>
            <a:endParaRPr lang="en-US" sz="1800" dirty="0">
              <a:solidFill>
                <a:schemeClr val="tx1">
                  <a:alpha val="30000"/>
                </a:schemeClr>
              </a:solidFill>
              <a:latin typeface="Montserrat" charset="0"/>
              <a:ea typeface="Montserrat" charset="0"/>
              <a:cs typeface="Montserrat" charset="0"/>
            </a:endParaRPr>
          </a:p>
        </p:txBody>
      </p:sp>
      <p:sp>
        <p:nvSpPr>
          <p:cNvPr id="34" name="TextBox 33"/>
          <p:cNvSpPr txBox="1"/>
          <p:nvPr/>
        </p:nvSpPr>
        <p:spPr>
          <a:xfrm>
            <a:off x="7340330" y="3441058"/>
            <a:ext cx="2648732" cy="860425"/>
          </a:xfrm>
          <a:prstGeom prst="rect">
            <a:avLst/>
          </a:prstGeom>
          <a:noFill/>
        </p:spPr>
        <p:txBody>
          <a:bodyPr wrap="square" numCol="1" spcCol="457200" rtlCol="0">
            <a:spAutoFit/>
          </a:bodyPr>
          <a:lstStyle/>
          <a:p>
            <a:r>
              <a:rPr lang="en-US" sz="5000" b="1" dirty="0" smtClean="0">
                <a:latin typeface="Montserrat" charset="0"/>
                <a:ea typeface="Montserrat" charset="0"/>
                <a:cs typeface="Montserrat" charset="0"/>
              </a:rPr>
              <a:t>200K</a:t>
            </a:r>
            <a:endParaRPr lang="en-US" sz="5000" b="1" dirty="0">
              <a:latin typeface="Montserrat" charset="0"/>
              <a:ea typeface="Montserrat" charset="0"/>
              <a:cs typeface="Montserrat" charset="0"/>
            </a:endParaRPr>
          </a:p>
        </p:txBody>
      </p:sp>
      <p:sp>
        <p:nvSpPr>
          <p:cNvPr id="35" name="Oval 34"/>
          <p:cNvSpPr/>
          <p:nvPr/>
        </p:nvSpPr>
        <p:spPr>
          <a:xfrm>
            <a:off x="6534646" y="3579198"/>
            <a:ext cx="695385" cy="695385"/>
          </a:xfrm>
          <a:prstGeom prst="ellipse">
            <a:avLst/>
          </a:prstGeom>
          <a:solidFill>
            <a:schemeClr val="tx1">
              <a:alpha val="3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6" name="TextBox 35"/>
          <p:cNvSpPr txBox="1"/>
          <p:nvPr/>
        </p:nvSpPr>
        <p:spPr>
          <a:xfrm>
            <a:off x="6565622" y="3621325"/>
            <a:ext cx="645512" cy="460375"/>
          </a:xfrm>
          <a:prstGeom prst="rect">
            <a:avLst/>
          </a:prstGeom>
          <a:noFill/>
        </p:spPr>
        <p:txBody>
          <a:bodyPr wrap="square" numCol="1" spcCol="457200" rtlCol="0">
            <a:spAutoFit/>
          </a:bodyPr>
          <a:lstStyle/>
          <a:p>
            <a:pPr algn="ctr"/>
            <a:r>
              <a:rPr lang="en-US" sz="2400" dirty="0" smtClean="0">
                <a:solidFill>
                  <a:srgbClr val="FEFEFE"/>
                </a:solidFill>
                <a:latin typeface="Montserrat" charset="0"/>
                <a:ea typeface="Montserrat" charset="0"/>
                <a:cs typeface="Montserrat" charset="0"/>
              </a:rPr>
              <a:t>A</a:t>
            </a:r>
            <a:endParaRPr lang="en-US" sz="2400" dirty="0">
              <a:solidFill>
                <a:srgbClr val="FEFEFE"/>
              </a:solidFill>
              <a:latin typeface="Montserrat" charset="0"/>
              <a:ea typeface="Montserrat" charset="0"/>
              <a:cs typeface="Montserrat" charset="0"/>
            </a:endParaRPr>
          </a:p>
        </p:txBody>
      </p:sp>
      <p:sp>
        <p:nvSpPr>
          <p:cNvPr id="37" name="TextBox 36"/>
          <p:cNvSpPr txBox="1"/>
          <p:nvPr/>
        </p:nvSpPr>
        <p:spPr>
          <a:xfrm>
            <a:off x="11151955" y="3441058"/>
            <a:ext cx="2648732" cy="860425"/>
          </a:xfrm>
          <a:prstGeom prst="rect">
            <a:avLst/>
          </a:prstGeom>
          <a:noFill/>
        </p:spPr>
        <p:txBody>
          <a:bodyPr wrap="square" numCol="1" spcCol="457200" rtlCol="0">
            <a:spAutoFit/>
          </a:bodyPr>
          <a:lstStyle/>
          <a:p>
            <a:r>
              <a:rPr lang="en-US" sz="5000" b="1" dirty="0" smtClean="0">
                <a:latin typeface="Montserrat" charset="0"/>
                <a:ea typeface="Montserrat" charset="0"/>
                <a:cs typeface="Montserrat" charset="0"/>
              </a:rPr>
              <a:t>155K</a:t>
            </a:r>
            <a:endParaRPr lang="en-US" sz="5000" b="1" dirty="0">
              <a:latin typeface="Montserrat" charset="0"/>
              <a:ea typeface="Montserrat" charset="0"/>
              <a:cs typeface="Montserrat" charset="0"/>
            </a:endParaRPr>
          </a:p>
        </p:txBody>
      </p:sp>
      <p:sp>
        <p:nvSpPr>
          <p:cNvPr id="38" name="Oval 37"/>
          <p:cNvSpPr/>
          <p:nvPr/>
        </p:nvSpPr>
        <p:spPr>
          <a:xfrm>
            <a:off x="10346271" y="3579198"/>
            <a:ext cx="695385" cy="695385"/>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9" name="TextBox 38"/>
          <p:cNvSpPr txBox="1"/>
          <p:nvPr/>
        </p:nvSpPr>
        <p:spPr>
          <a:xfrm>
            <a:off x="10377247" y="3621325"/>
            <a:ext cx="645512" cy="460375"/>
          </a:xfrm>
          <a:prstGeom prst="rect">
            <a:avLst/>
          </a:prstGeom>
          <a:noFill/>
        </p:spPr>
        <p:txBody>
          <a:bodyPr wrap="square" numCol="1" spcCol="457200" rtlCol="0">
            <a:spAutoFit/>
          </a:bodyPr>
          <a:lstStyle/>
          <a:p>
            <a:pPr algn="ctr"/>
            <a:r>
              <a:rPr lang="en-US" sz="2400" dirty="0" smtClean="0">
                <a:solidFill>
                  <a:srgbClr val="FEFEFE"/>
                </a:solidFill>
                <a:latin typeface="Montserrat" charset="0"/>
                <a:ea typeface="Montserrat" charset="0"/>
                <a:cs typeface="Montserrat" charset="0"/>
              </a:rPr>
              <a:t>B</a:t>
            </a:r>
            <a:endParaRPr lang="en-US" sz="2400" dirty="0">
              <a:solidFill>
                <a:srgbClr val="FEFEFE"/>
              </a:solidFill>
              <a:latin typeface="Montserrat" charset="0"/>
              <a:ea typeface="Montserrat" charset="0"/>
              <a:cs typeface="Montserrat" charset="0"/>
            </a:endParaRPr>
          </a:p>
        </p:txBody>
      </p:sp>
      <p:sp>
        <p:nvSpPr>
          <p:cNvPr id="40" name="TextBox 39"/>
          <p:cNvSpPr txBox="1"/>
          <p:nvPr/>
        </p:nvSpPr>
        <p:spPr>
          <a:xfrm>
            <a:off x="14835598" y="3441058"/>
            <a:ext cx="2648732" cy="860425"/>
          </a:xfrm>
          <a:prstGeom prst="rect">
            <a:avLst/>
          </a:prstGeom>
          <a:noFill/>
        </p:spPr>
        <p:txBody>
          <a:bodyPr wrap="square" numCol="1" spcCol="457200" rtlCol="0">
            <a:spAutoFit/>
          </a:bodyPr>
          <a:lstStyle/>
          <a:p>
            <a:r>
              <a:rPr lang="en-US" sz="5000" b="1" dirty="0" smtClean="0">
                <a:latin typeface="Montserrat" charset="0"/>
                <a:ea typeface="Montserrat" charset="0"/>
                <a:cs typeface="Montserrat" charset="0"/>
              </a:rPr>
              <a:t>390K</a:t>
            </a:r>
            <a:endParaRPr lang="en-US" sz="5000" b="1" dirty="0">
              <a:latin typeface="Montserrat" charset="0"/>
              <a:ea typeface="Montserrat" charset="0"/>
              <a:cs typeface="Montserrat" charset="0"/>
            </a:endParaRPr>
          </a:p>
        </p:txBody>
      </p:sp>
      <p:sp>
        <p:nvSpPr>
          <p:cNvPr id="41" name="Oval 40"/>
          <p:cNvSpPr/>
          <p:nvPr/>
        </p:nvSpPr>
        <p:spPr>
          <a:xfrm>
            <a:off x="14029913" y="3579198"/>
            <a:ext cx="695385" cy="695385"/>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2" name="TextBox 41"/>
          <p:cNvSpPr txBox="1"/>
          <p:nvPr/>
        </p:nvSpPr>
        <p:spPr>
          <a:xfrm>
            <a:off x="14060889" y="3621325"/>
            <a:ext cx="645512" cy="460375"/>
          </a:xfrm>
          <a:prstGeom prst="rect">
            <a:avLst/>
          </a:prstGeom>
          <a:noFill/>
        </p:spPr>
        <p:txBody>
          <a:bodyPr wrap="square" numCol="1" spcCol="457200" rtlCol="0">
            <a:spAutoFit/>
          </a:bodyPr>
          <a:lstStyle/>
          <a:p>
            <a:pPr algn="ctr"/>
            <a:r>
              <a:rPr lang="en-US" sz="2400" dirty="0" smtClean="0">
                <a:solidFill>
                  <a:srgbClr val="FEFEFE"/>
                </a:solidFill>
                <a:latin typeface="Montserrat" charset="0"/>
                <a:ea typeface="Montserrat" charset="0"/>
                <a:cs typeface="Montserrat" charset="0"/>
              </a:rPr>
              <a:t>C</a:t>
            </a:r>
            <a:endParaRPr lang="en-US" sz="2400" dirty="0">
              <a:solidFill>
                <a:srgbClr val="FEFEFE"/>
              </a:solidFill>
              <a:latin typeface="Montserrat" charset="0"/>
              <a:ea typeface="Montserrat" charset="0"/>
              <a:cs typeface="Montserrat" charset="0"/>
            </a:endParaRPr>
          </a:p>
        </p:txBody>
      </p:sp>
      <p:sp>
        <p:nvSpPr>
          <p:cNvPr id="43" name="Rectangle 42"/>
          <p:cNvSpPr/>
          <p:nvPr/>
        </p:nvSpPr>
        <p:spPr>
          <a:xfrm>
            <a:off x="15209180" y="10338047"/>
            <a:ext cx="1071880" cy="1168400"/>
          </a:xfrm>
          <a:prstGeom prst="rect">
            <a:avLst/>
          </a:prstGeom>
        </p:spPr>
        <p:txBody>
          <a:bodyPr wrap="none" anchor="ctr">
            <a:spAutoFit/>
          </a:bodyPr>
          <a:lstStyle/>
          <a:p>
            <a:pPr algn="ctr"/>
            <a:r>
              <a:rPr lang="en-US" sz="7000" dirty="0">
                <a:solidFill>
                  <a:srgbClr val="FEFEFE"/>
                </a:solidFill>
                <a:latin typeface="FontAwesome" pitchFamily="2" charset="0"/>
              </a:rPr>
              <a:t></a:t>
            </a:r>
          </a:p>
        </p:txBody>
      </p:sp>
      <p:sp>
        <p:nvSpPr>
          <p:cNvPr id="44" name="Rectangle 43"/>
          <p:cNvSpPr/>
          <p:nvPr/>
        </p:nvSpPr>
        <p:spPr>
          <a:xfrm>
            <a:off x="10045372" y="10015499"/>
            <a:ext cx="1452880" cy="1630045"/>
          </a:xfrm>
          <a:prstGeom prst="rect">
            <a:avLst/>
          </a:prstGeom>
        </p:spPr>
        <p:txBody>
          <a:bodyPr wrap="none" anchor="ctr">
            <a:spAutoFit/>
          </a:bodyPr>
          <a:lstStyle/>
          <a:p>
            <a:pPr algn="ctr"/>
            <a:r>
              <a:rPr lang="en-US" sz="9995" dirty="0">
                <a:solidFill>
                  <a:schemeClr val="bg1"/>
                </a:solidFill>
                <a:latin typeface="FontAwesome" pitchFamily="2" charset="0"/>
              </a:rPr>
              <a:t></a:t>
            </a:r>
          </a:p>
        </p:txBody>
      </p:sp>
      <p:sp>
        <p:nvSpPr>
          <p:cNvPr id="45" name="Rectangle 44"/>
          <p:cNvSpPr/>
          <p:nvPr/>
        </p:nvSpPr>
        <p:spPr>
          <a:xfrm>
            <a:off x="9526320" y="8360067"/>
            <a:ext cx="1071880" cy="1168400"/>
          </a:xfrm>
          <a:prstGeom prst="rect">
            <a:avLst/>
          </a:prstGeom>
        </p:spPr>
        <p:txBody>
          <a:bodyPr wrap="none" anchor="ctr">
            <a:spAutoFit/>
          </a:bodyPr>
          <a:lstStyle/>
          <a:p>
            <a:pPr algn="ctr"/>
            <a:r>
              <a:rPr lang="en-US" sz="7000" dirty="0">
                <a:solidFill>
                  <a:srgbClr val="FEFEFE"/>
                </a:solidFill>
                <a:latin typeface="FontAwesome" pitchFamily="2" charset="0"/>
              </a:rPr>
              <a:t></a:t>
            </a:r>
            <a:endParaRPr lang="en-US" sz="7000" dirty="0">
              <a:solidFill>
                <a:srgbClr val="FEFEFE"/>
              </a:solidFill>
            </a:endParaRPr>
          </a:p>
        </p:txBody>
      </p:sp>
      <p:sp>
        <p:nvSpPr>
          <p:cNvPr id="46" name="Oval 45"/>
          <p:cNvSpPr/>
          <p:nvPr/>
        </p:nvSpPr>
        <p:spPr>
          <a:xfrm>
            <a:off x="2378570" y="6479874"/>
            <a:ext cx="1479739" cy="14797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7" name="Oval 46"/>
          <p:cNvSpPr/>
          <p:nvPr/>
        </p:nvSpPr>
        <p:spPr>
          <a:xfrm>
            <a:off x="4451822" y="6479874"/>
            <a:ext cx="1479739" cy="147973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8" name="TextBox 47"/>
          <p:cNvSpPr txBox="1"/>
          <p:nvPr/>
        </p:nvSpPr>
        <p:spPr>
          <a:xfrm>
            <a:off x="2175625" y="8402404"/>
            <a:ext cx="1826974" cy="398780"/>
          </a:xfrm>
          <a:prstGeom prst="rect">
            <a:avLst/>
          </a:prstGeom>
          <a:noFill/>
        </p:spPr>
        <p:txBody>
          <a:bodyPr wrap="square" numCol="1" spcCol="0" rtlCol="0" anchor="ctr">
            <a:spAutoFit/>
          </a:bodyPr>
          <a:lstStyle/>
          <a:p>
            <a:pPr algn="ctr">
              <a:lnSpc>
                <a:spcPts val="1200"/>
              </a:lnSpc>
            </a:pPr>
            <a:r>
              <a:rPr lang="en-US" sz="1600" dirty="0" smtClean="0">
                <a:latin typeface="Montserrat Light" charset="0"/>
                <a:ea typeface="Montserrat Light" charset="0"/>
                <a:cs typeface="Montserrat Light" charset="0"/>
              </a:rPr>
              <a:t>The example text goes here </a:t>
            </a:r>
          </a:p>
        </p:txBody>
      </p:sp>
      <p:sp>
        <p:nvSpPr>
          <p:cNvPr id="49" name="TextBox 48"/>
          <p:cNvSpPr txBox="1"/>
          <p:nvPr/>
        </p:nvSpPr>
        <p:spPr>
          <a:xfrm>
            <a:off x="4341429" y="8402404"/>
            <a:ext cx="1826974" cy="398780"/>
          </a:xfrm>
          <a:prstGeom prst="rect">
            <a:avLst/>
          </a:prstGeom>
          <a:noFill/>
        </p:spPr>
        <p:txBody>
          <a:bodyPr wrap="square" numCol="1" spcCol="0" rtlCol="0" anchor="ctr">
            <a:spAutoFit/>
          </a:bodyPr>
          <a:lstStyle/>
          <a:p>
            <a:pPr algn="ctr">
              <a:lnSpc>
                <a:spcPts val="1200"/>
              </a:lnSpc>
            </a:pPr>
            <a:r>
              <a:rPr lang="en-US" sz="1600" dirty="0" smtClean="0">
                <a:latin typeface="Montserrat Light" charset="0"/>
                <a:ea typeface="Montserrat Light" charset="0"/>
                <a:cs typeface="Montserrat Light" charset="0"/>
              </a:rPr>
              <a:t>The example text goes here</a:t>
            </a:r>
          </a:p>
        </p:txBody>
      </p:sp>
      <p:sp>
        <p:nvSpPr>
          <p:cNvPr id="50" name="TextBox 49"/>
          <p:cNvSpPr txBox="1"/>
          <p:nvPr/>
        </p:nvSpPr>
        <p:spPr>
          <a:xfrm>
            <a:off x="2372762" y="6819736"/>
            <a:ext cx="1465668" cy="706755"/>
          </a:xfrm>
          <a:prstGeom prst="rect">
            <a:avLst/>
          </a:prstGeom>
          <a:noFill/>
        </p:spPr>
        <p:txBody>
          <a:bodyPr wrap="square" rtlCol="0">
            <a:spAutoFit/>
          </a:bodyPr>
          <a:lstStyle/>
          <a:p>
            <a:pPr algn="ctr"/>
            <a:r>
              <a:rPr lang="en-US" sz="4000" b="1" smtClean="0">
                <a:solidFill>
                  <a:srgbClr val="FEFEFE"/>
                </a:solidFill>
                <a:latin typeface="Montserrat" charset="0"/>
                <a:ea typeface="Montserrat" charset="0"/>
                <a:cs typeface="Montserrat" charset="0"/>
              </a:rPr>
              <a:t>9%</a:t>
            </a:r>
            <a:endParaRPr lang="en-US" sz="4000" b="1" dirty="0">
              <a:solidFill>
                <a:srgbClr val="FEFEFE"/>
              </a:solidFill>
              <a:latin typeface="Montserrat" charset="0"/>
              <a:ea typeface="Montserrat" charset="0"/>
              <a:cs typeface="Montserrat" charset="0"/>
            </a:endParaRPr>
          </a:p>
        </p:txBody>
      </p:sp>
      <p:sp>
        <p:nvSpPr>
          <p:cNvPr id="51" name="TextBox 50"/>
          <p:cNvSpPr txBox="1"/>
          <p:nvPr/>
        </p:nvSpPr>
        <p:spPr>
          <a:xfrm>
            <a:off x="4503775" y="6819736"/>
            <a:ext cx="1465668" cy="706755"/>
          </a:xfrm>
          <a:prstGeom prst="rect">
            <a:avLst/>
          </a:prstGeom>
          <a:noFill/>
        </p:spPr>
        <p:txBody>
          <a:bodyPr wrap="square" rtlCol="0">
            <a:spAutoFit/>
          </a:bodyPr>
          <a:lstStyle/>
          <a:p>
            <a:pPr algn="ctr"/>
            <a:r>
              <a:rPr lang="en-US" sz="4000" b="1" dirty="0" smtClean="0">
                <a:solidFill>
                  <a:srgbClr val="FEFEFE"/>
                </a:solidFill>
                <a:latin typeface="Montserrat" charset="0"/>
                <a:ea typeface="Montserrat" charset="0"/>
                <a:cs typeface="Montserrat" charset="0"/>
              </a:rPr>
              <a:t>5%</a:t>
            </a:r>
            <a:endParaRPr lang="en-US" sz="4000" b="1" dirty="0">
              <a:solidFill>
                <a:srgbClr val="FEFEFE"/>
              </a:solidFill>
              <a:latin typeface="Montserrat" charset="0"/>
              <a:ea typeface="Montserrat" charset="0"/>
              <a:cs typeface="Montserrat" charset="0"/>
            </a:endParaRPr>
          </a:p>
        </p:txBody>
      </p:sp>
      <p:sp>
        <p:nvSpPr>
          <p:cNvPr id="52" name="Oval 51"/>
          <p:cNvSpPr/>
          <p:nvPr/>
        </p:nvSpPr>
        <p:spPr>
          <a:xfrm>
            <a:off x="18348363" y="5776506"/>
            <a:ext cx="671321" cy="671321"/>
          </a:xfrm>
          <a:prstGeom prst="ellipse">
            <a:avLst/>
          </a:prstGeom>
          <a:solidFill>
            <a:schemeClr val="tx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3" name="Oval 52"/>
          <p:cNvSpPr/>
          <p:nvPr/>
        </p:nvSpPr>
        <p:spPr>
          <a:xfrm>
            <a:off x="18348363" y="6759836"/>
            <a:ext cx="671321" cy="671321"/>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4" name="Oval 53"/>
          <p:cNvSpPr/>
          <p:nvPr/>
        </p:nvSpPr>
        <p:spPr>
          <a:xfrm>
            <a:off x="18348363" y="7747462"/>
            <a:ext cx="671321" cy="671321"/>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5" name="TextBox 54"/>
          <p:cNvSpPr txBox="1"/>
          <p:nvPr/>
        </p:nvSpPr>
        <p:spPr>
          <a:xfrm>
            <a:off x="19206829" y="5716609"/>
            <a:ext cx="2761399" cy="645160"/>
          </a:xfrm>
          <a:prstGeom prst="rect">
            <a:avLst/>
          </a:prstGeom>
          <a:noFill/>
        </p:spPr>
        <p:txBody>
          <a:bodyPr wrap="square" numCol="1" spcCol="457200" rtlCol="0">
            <a:spAutoFit/>
          </a:bodyPr>
          <a:lstStyle/>
          <a:p>
            <a:r>
              <a:rPr lang="en-US" sz="1800" dirty="0">
                <a:solidFill>
                  <a:schemeClr val="bg2"/>
                </a:solidFill>
                <a:latin typeface="Montserrat" charset="0"/>
                <a:ea typeface="Montserrat" charset="0"/>
                <a:cs typeface="Montserrat" charset="0"/>
              </a:rPr>
              <a:t>Creepiest god air fish </a:t>
            </a:r>
            <a:r>
              <a:rPr lang="en-US" sz="1800" dirty="0" smtClean="0">
                <a:solidFill>
                  <a:schemeClr val="bg2"/>
                </a:solidFill>
                <a:latin typeface="Montserrat" charset="0"/>
                <a:ea typeface="Montserrat" charset="0"/>
                <a:cs typeface="Montserrat" charset="0"/>
              </a:rPr>
              <a:t>land darkness.</a:t>
            </a:r>
            <a:endParaRPr lang="en-US" sz="1800" dirty="0">
              <a:solidFill>
                <a:schemeClr val="bg2"/>
              </a:solidFill>
              <a:latin typeface="Montserrat" charset="0"/>
              <a:ea typeface="Montserrat" charset="0"/>
              <a:cs typeface="Montserrat" charset="0"/>
            </a:endParaRPr>
          </a:p>
        </p:txBody>
      </p:sp>
      <p:sp>
        <p:nvSpPr>
          <p:cNvPr id="56" name="TextBox 55"/>
          <p:cNvSpPr txBox="1"/>
          <p:nvPr/>
        </p:nvSpPr>
        <p:spPr>
          <a:xfrm>
            <a:off x="18409227" y="5853066"/>
            <a:ext cx="564033" cy="368300"/>
          </a:xfrm>
          <a:prstGeom prst="rect">
            <a:avLst/>
          </a:prstGeom>
          <a:noFill/>
        </p:spPr>
        <p:txBody>
          <a:bodyPr wrap="square" numCol="1" spcCol="457200" rtlCol="0">
            <a:spAutoFit/>
          </a:bodyPr>
          <a:lstStyle/>
          <a:p>
            <a:pPr algn="ctr"/>
            <a:r>
              <a:rPr lang="en-US" sz="1800" b="1" dirty="0" smtClean="0">
                <a:solidFill>
                  <a:schemeClr val="bg1"/>
                </a:solidFill>
                <a:latin typeface="Montserrat" charset="0"/>
                <a:ea typeface="Montserrat" charset="0"/>
                <a:cs typeface="Montserrat" charset="0"/>
              </a:rPr>
              <a:t>1</a:t>
            </a:r>
            <a:endParaRPr lang="en-US" sz="1800" b="1" dirty="0">
              <a:solidFill>
                <a:schemeClr val="bg1"/>
              </a:solidFill>
              <a:latin typeface="Montserrat" charset="0"/>
              <a:ea typeface="Montserrat" charset="0"/>
              <a:cs typeface="Montserrat" charset="0"/>
            </a:endParaRPr>
          </a:p>
        </p:txBody>
      </p:sp>
      <p:sp>
        <p:nvSpPr>
          <p:cNvPr id="57" name="TextBox 56"/>
          <p:cNvSpPr txBox="1"/>
          <p:nvPr/>
        </p:nvSpPr>
        <p:spPr>
          <a:xfrm>
            <a:off x="18409227" y="6819012"/>
            <a:ext cx="564033" cy="368300"/>
          </a:xfrm>
          <a:prstGeom prst="rect">
            <a:avLst/>
          </a:prstGeom>
          <a:noFill/>
        </p:spPr>
        <p:txBody>
          <a:bodyPr wrap="square" numCol="1" spcCol="457200" rtlCol="0">
            <a:spAutoFit/>
          </a:bodyPr>
          <a:lstStyle/>
          <a:p>
            <a:pPr algn="ctr"/>
            <a:r>
              <a:rPr lang="en-US" sz="1800" b="1" dirty="0" smtClean="0">
                <a:solidFill>
                  <a:schemeClr val="bg1"/>
                </a:solidFill>
                <a:latin typeface="Montserrat" charset="0"/>
                <a:ea typeface="Montserrat" charset="0"/>
                <a:cs typeface="Montserrat" charset="0"/>
              </a:rPr>
              <a:t>2</a:t>
            </a:r>
            <a:endParaRPr lang="en-US" sz="1800" b="1" dirty="0">
              <a:solidFill>
                <a:schemeClr val="bg1"/>
              </a:solidFill>
              <a:latin typeface="Montserrat" charset="0"/>
              <a:ea typeface="Montserrat" charset="0"/>
              <a:cs typeface="Montserrat" charset="0"/>
            </a:endParaRPr>
          </a:p>
        </p:txBody>
      </p:sp>
      <p:sp>
        <p:nvSpPr>
          <p:cNvPr id="58" name="TextBox 57"/>
          <p:cNvSpPr txBox="1"/>
          <p:nvPr/>
        </p:nvSpPr>
        <p:spPr>
          <a:xfrm>
            <a:off x="18409227" y="7806639"/>
            <a:ext cx="564033" cy="368300"/>
          </a:xfrm>
          <a:prstGeom prst="rect">
            <a:avLst/>
          </a:prstGeom>
          <a:noFill/>
        </p:spPr>
        <p:txBody>
          <a:bodyPr wrap="square" numCol="1" spcCol="457200" rtlCol="0">
            <a:spAutoFit/>
          </a:bodyPr>
          <a:lstStyle/>
          <a:p>
            <a:pPr algn="ctr"/>
            <a:r>
              <a:rPr lang="en-US" sz="1800" b="1" dirty="0" smtClean="0">
                <a:solidFill>
                  <a:schemeClr val="bg1"/>
                </a:solidFill>
                <a:latin typeface="Montserrat" charset="0"/>
                <a:ea typeface="Montserrat" charset="0"/>
                <a:cs typeface="Montserrat" charset="0"/>
              </a:rPr>
              <a:t>3</a:t>
            </a:r>
            <a:endParaRPr lang="en-US" sz="1800" b="1" dirty="0">
              <a:solidFill>
                <a:schemeClr val="bg1"/>
              </a:solidFill>
              <a:latin typeface="Montserrat" charset="0"/>
              <a:ea typeface="Montserrat" charset="0"/>
              <a:cs typeface="Montserrat" charset="0"/>
            </a:endParaRPr>
          </a:p>
        </p:txBody>
      </p:sp>
      <p:sp>
        <p:nvSpPr>
          <p:cNvPr id="59" name="TextBox 58"/>
          <p:cNvSpPr txBox="1"/>
          <p:nvPr/>
        </p:nvSpPr>
        <p:spPr>
          <a:xfrm>
            <a:off x="19206829" y="6717257"/>
            <a:ext cx="2761399" cy="645160"/>
          </a:xfrm>
          <a:prstGeom prst="rect">
            <a:avLst/>
          </a:prstGeom>
          <a:noFill/>
        </p:spPr>
        <p:txBody>
          <a:bodyPr wrap="square" numCol="1" spcCol="457200" rtlCol="0">
            <a:spAutoFit/>
          </a:bodyPr>
          <a:lstStyle/>
          <a:p>
            <a:r>
              <a:rPr lang="en-US" sz="1800" dirty="0">
                <a:solidFill>
                  <a:schemeClr val="bg2"/>
                </a:solidFill>
                <a:latin typeface="Montserrat" charset="0"/>
                <a:ea typeface="Montserrat" charset="0"/>
                <a:cs typeface="Montserrat" charset="0"/>
              </a:rPr>
              <a:t>Creepiest god air fish </a:t>
            </a:r>
            <a:r>
              <a:rPr lang="en-US" sz="1800" dirty="0" smtClean="0">
                <a:solidFill>
                  <a:schemeClr val="bg2"/>
                </a:solidFill>
                <a:latin typeface="Montserrat" charset="0"/>
                <a:ea typeface="Montserrat" charset="0"/>
                <a:cs typeface="Montserrat" charset="0"/>
              </a:rPr>
              <a:t>land darkness.</a:t>
            </a:r>
            <a:endParaRPr lang="en-US" sz="1800" dirty="0">
              <a:solidFill>
                <a:schemeClr val="bg2"/>
              </a:solidFill>
              <a:latin typeface="Montserrat" charset="0"/>
              <a:ea typeface="Montserrat" charset="0"/>
              <a:cs typeface="Montserrat" charset="0"/>
            </a:endParaRPr>
          </a:p>
        </p:txBody>
      </p:sp>
      <p:sp>
        <p:nvSpPr>
          <p:cNvPr id="60" name="TextBox 59"/>
          <p:cNvSpPr txBox="1"/>
          <p:nvPr/>
        </p:nvSpPr>
        <p:spPr>
          <a:xfrm>
            <a:off x="19206829" y="7699059"/>
            <a:ext cx="2523717" cy="645160"/>
          </a:xfrm>
          <a:prstGeom prst="rect">
            <a:avLst/>
          </a:prstGeom>
          <a:noFill/>
        </p:spPr>
        <p:txBody>
          <a:bodyPr wrap="square" numCol="1" spcCol="457200" rtlCol="0">
            <a:spAutoFit/>
          </a:bodyPr>
          <a:lstStyle/>
          <a:p>
            <a:r>
              <a:rPr lang="en-US" sz="1800" dirty="0">
                <a:solidFill>
                  <a:schemeClr val="bg2"/>
                </a:solidFill>
                <a:latin typeface="Montserrat" charset="0"/>
                <a:ea typeface="Montserrat" charset="0"/>
                <a:cs typeface="Montserrat" charset="0"/>
              </a:rPr>
              <a:t>Creepiest god air fish </a:t>
            </a:r>
            <a:r>
              <a:rPr lang="en-US" sz="1800" dirty="0" smtClean="0">
                <a:solidFill>
                  <a:schemeClr val="bg2"/>
                </a:solidFill>
                <a:latin typeface="Montserrat" charset="0"/>
                <a:ea typeface="Montserrat" charset="0"/>
                <a:cs typeface="Montserrat" charset="0"/>
              </a:rPr>
              <a:t>land darkness.</a:t>
            </a:r>
            <a:endParaRPr lang="en-US" sz="1800" dirty="0">
              <a:solidFill>
                <a:schemeClr val="bg2"/>
              </a:solidFill>
              <a:latin typeface="Montserrat" charset="0"/>
              <a:ea typeface="Montserrat" charset="0"/>
              <a:cs typeface="Montserrat" charset="0"/>
            </a:endParaRPr>
          </a:p>
        </p:txBody>
      </p:sp>
      <p:sp>
        <p:nvSpPr>
          <p:cNvPr id="68" name="Oval 67"/>
          <p:cNvSpPr/>
          <p:nvPr/>
        </p:nvSpPr>
        <p:spPr>
          <a:xfrm>
            <a:off x="18348363" y="8789737"/>
            <a:ext cx="671321" cy="671321"/>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69" name="TextBox 68"/>
          <p:cNvSpPr txBox="1"/>
          <p:nvPr/>
        </p:nvSpPr>
        <p:spPr>
          <a:xfrm>
            <a:off x="18409227" y="8848913"/>
            <a:ext cx="564033" cy="368300"/>
          </a:xfrm>
          <a:prstGeom prst="rect">
            <a:avLst/>
          </a:prstGeom>
          <a:noFill/>
        </p:spPr>
        <p:txBody>
          <a:bodyPr wrap="square" numCol="1" spcCol="457200" rtlCol="0">
            <a:spAutoFit/>
          </a:bodyPr>
          <a:lstStyle/>
          <a:p>
            <a:pPr algn="ctr"/>
            <a:r>
              <a:rPr lang="en-US" sz="1800" b="1" dirty="0" smtClean="0">
                <a:solidFill>
                  <a:schemeClr val="bg1"/>
                </a:solidFill>
                <a:latin typeface="Montserrat" charset="0"/>
                <a:ea typeface="Montserrat" charset="0"/>
                <a:cs typeface="Montserrat" charset="0"/>
              </a:rPr>
              <a:t>4</a:t>
            </a:r>
            <a:endParaRPr lang="en-US" sz="1800" b="1" dirty="0">
              <a:solidFill>
                <a:schemeClr val="bg1"/>
              </a:solidFill>
              <a:latin typeface="Montserrat" charset="0"/>
              <a:ea typeface="Montserrat" charset="0"/>
              <a:cs typeface="Montserrat" charset="0"/>
            </a:endParaRPr>
          </a:p>
        </p:txBody>
      </p:sp>
      <p:sp>
        <p:nvSpPr>
          <p:cNvPr id="70" name="TextBox 69"/>
          <p:cNvSpPr txBox="1"/>
          <p:nvPr/>
        </p:nvSpPr>
        <p:spPr>
          <a:xfrm>
            <a:off x="19206829" y="8741333"/>
            <a:ext cx="2523717" cy="645160"/>
          </a:xfrm>
          <a:prstGeom prst="rect">
            <a:avLst/>
          </a:prstGeom>
          <a:noFill/>
        </p:spPr>
        <p:txBody>
          <a:bodyPr wrap="square" numCol="1" spcCol="457200" rtlCol="0">
            <a:spAutoFit/>
          </a:bodyPr>
          <a:lstStyle/>
          <a:p>
            <a:r>
              <a:rPr lang="en-US" sz="1800" dirty="0">
                <a:solidFill>
                  <a:schemeClr val="bg2"/>
                </a:solidFill>
                <a:latin typeface="Montserrat" charset="0"/>
                <a:ea typeface="Montserrat" charset="0"/>
                <a:cs typeface="Montserrat" charset="0"/>
              </a:rPr>
              <a:t>Creepiest god air fish </a:t>
            </a:r>
            <a:r>
              <a:rPr lang="en-US" sz="1800" dirty="0" smtClean="0">
                <a:solidFill>
                  <a:schemeClr val="bg2"/>
                </a:solidFill>
                <a:latin typeface="Montserrat" charset="0"/>
                <a:ea typeface="Montserrat" charset="0"/>
                <a:cs typeface="Montserrat" charset="0"/>
              </a:rPr>
              <a:t>land darkness.</a:t>
            </a:r>
            <a:endParaRPr lang="en-US" sz="1800" dirty="0">
              <a:solidFill>
                <a:schemeClr val="bg2"/>
              </a:solidFill>
              <a:latin typeface="Montserrat" charset="0"/>
              <a:ea typeface="Montserrat" charset="0"/>
              <a:cs typeface="Montserrat" charset="0"/>
            </a:endParaRP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500"/>
                                        <p:tgtEl>
                                          <p:spTgt spid="61"/>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44"/>
                                        </p:tgtEl>
                                        <p:attrNameLst>
                                          <p:attrName>style.visibility</p:attrName>
                                        </p:attrNameLst>
                                      </p:cBhvr>
                                      <p:to>
                                        <p:strVal val="visible"/>
                                      </p:to>
                                    </p:set>
                                    <p:anim calcmode="lin" valueType="num">
                                      <p:cBhvr>
                                        <p:cTn id="10" dur="500" fill="hold"/>
                                        <p:tgtEl>
                                          <p:spTgt spid="44"/>
                                        </p:tgtEl>
                                        <p:attrNameLst>
                                          <p:attrName>ppt_w</p:attrName>
                                        </p:attrNameLst>
                                      </p:cBhvr>
                                      <p:tavLst>
                                        <p:tav tm="0">
                                          <p:val>
                                            <p:fltVal val="0"/>
                                          </p:val>
                                        </p:tav>
                                        <p:tav tm="100000">
                                          <p:val>
                                            <p:strVal val="#ppt_w"/>
                                          </p:val>
                                        </p:tav>
                                      </p:tavLst>
                                    </p:anim>
                                    <p:anim calcmode="lin" valueType="num">
                                      <p:cBhvr>
                                        <p:cTn id="11" dur="500" fill="hold"/>
                                        <p:tgtEl>
                                          <p:spTgt spid="44"/>
                                        </p:tgtEl>
                                        <p:attrNameLst>
                                          <p:attrName>ppt_h</p:attrName>
                                        </p:attrNameLst>
                                      </p:cBhvr>
                                      <p:tavLst>
                                        <p:tav tm="0">
                                          <p:val>
                                            <p:fltVal val="0"/>
                                          </p:val>
                                        </p:tav>
                                        <p:tav tm="100000">
                                          <p:val>
                                            <p:strVal val="#ppt_h"/>
                                          </p:val>
                                        </p:tav>
                                      </p:tavLst>
                                    </p:anim>
                                    <p:animEffect transition="in" filter="fade">
                                      <p:cBhvr>
                                        <p:cTn id="12" dur="500"/>
                                        <p:tgtEl>
                                          <p:spTgt spid="4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45"/>
                                        </p:tgtEl>
                                        <p:attrNameLst>
                                          <p:attrName>style.visibility</p:attrName>
                                        </p:attrNameLst>
                                      </p:cBhvr>
                                      <p:to>
                                        <p:strVal val="visible"/>
                                      </p:to>
                                    </p:set>
                                    <p:animEffect transition="in" filter="wipe(down)">
                                      <p:cBhvr>
                                        <p:cTn id="20" dur="500"/>
                                        <p:tgtEl>
                                          <p:spTgt spid="45"/>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wipe(down)">
                                      <p:cBhvr>
                                        <p:cTn id="25" dur="500"/>
                                        <p:tgtEl>
                                          <p:spTgt spid="43"/>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wipe(down)">
                                      <p:cBhvr>
                                        <p:cTn id="28" dur="500"/>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fade">
                                      <p:cBhvr>
                                        <p:cTn id="33" dur="500"/>
                                        <p:tgtEl>
                                          <p:spTgt spid="46"/>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8"/>
                                        </p:tgtEl>
                                        <p:attrNameLst>
                                          <p:attrName>style.visibility</p:attrName>
                                        </p:attrNameLst>
                                      </p:cBhvr>
                                      <p:to>
                                        <p:strVal val="visible"/>
                                      </p:to>
                                    </p:set>
                                    <p:animEffect transition="in" filter="fade">
                                      <p:cBhvr>
                                        <p:cTn id="36" dur="500"/>
                                        <p:tgtEl>
                                          <p:spTgt spid="4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Effect transition="in" filter="fade">
                                      <p:cBhvr>
                                        <p:cTn id="39" dur="500"/>
                                        <p:tgtEl>
                                          <p:spTgt spid="50"/>
                                        </p:tgtEl>
                                      </p:cBhvr>
                                    </p:animEffect>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grpId="0" nodeType="clickEffect">
                                  <p:stCondLst>
                                    <p:cond delay="0"/>
                                  </p:stCondLst>
                                  <p:childTnLst>
                                    <p:set>
                                      <p:cBhvr>
                                        <p:cTn id="43" dur="1" fill="hold">
                                          <p:stCondLst>
                                            <p:cond delay="0"/>
                                          </p:stCondLst>
                                        </p:cTn>
                                        <p:tgtEl>
                                          <p:spTgt spid="47"/>
                                        </p:tgtEl>
                                        <p:attrNameLst>
                                          <p:attrName>style.visibility</p:attrName>
                                        </p:attrNameLst>
                                      </p:cBhvr>
                                      <p:to>
                                        <p:strVal val="visible"/>
                                      </p:to>
                                    </p:set>
                                    <p:anim calcmode="lin" valueType="num">
                                      <p:cBhvr>
                                        <p:cTn id="44" dur="500" fill="hold"/>
                                        <p:tgtEl>
                                          <p:spTgt spid="47"/>
                                        </p:tgtEl>
                                        <p:attrNameLst>
                                          <p:attrName>ppt_w</p:attrName>
                                        </p:attrNameLst>
                                      </p:cBhvr>
                                      <p:tavLst>
                                        <p:tav tm="0">
                                          <p:val>
                                            <p:fltVal val="0"/>
                                          </p:val>
                                        </p:tav>
                                        <p:tav tm="100000">
                                          <p:val>
                                            <p:strVal val="#ppt_w"/>
                                          </p:val>
                                        </p:tav>
                                      </p:tavLst>
                                    </p:anim>
                                    <p:anim calcmode="lin" valueType="num">
                                      <p:cBhvr>
                                        <p:cTn id="45" dur="500" fill="hold"/>
                                        <p:tgtEl>
                                          <p:spTgt spid="47"/>
                                        </p:tgtEl>
                                        <p:attrNameLst>
                                          <p:attrName>ppt_h</p:attrName>
                                        </p:attrNameLst>
                                      </p:cBhvr>
                                      <p:tavLst>
                                        <p:tav tm="0">
                                          <p:val>
                                            <p:fltVal val="0"/>
                                          </p:val>
                                        </p:tav>
                                        <p:tav tm="100000">
                                          <p:val>
                                            <p:strVal val="#ppt_h"/>
                                          </p:val>
                                        </p:tav>
                                      </p:tavLst>
                                    </p:anim>
                                    <p:animEffect transition="in" filter="fade">
                                      <p:cBhvr>
                                        <p:cTn id="46" dur="500"/>
                                        <p:tgtEl>
                                          <p:spTgt spid="47"/>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 calcmode="lin" valueType="num">
                                      <p:cBhvr>
                                        <p:cTn id="49" dur="500" fill="hold"/>
                                        <p:tgtEl>
                                          <p:spTgt spid="49"/>
                                        </p:tgtEl>
                                        <p:attrNameLst>
                                          <p:attrName>ppt_w</p:attrName>
                                        </p:attrNameLst>
                                      </p:cBhvr>
                                      <p:tavLst>
                                        <p:tav tm="0">
                                          <p:val>
                                            <p:fltVal val="0"/>
                                          </p:val>
                                        </p:tav>
                                        <p:tav tm="100000">
                                          <p:val>
                                            <p:strVal val="#ppt_w"/>
                                          </p:val>
                                        </p:tav>
                                      </p:tavLst>
                                    </p:anim>
                                    <p:anim calcmode="lin" valueType="num">
                                      <p:cBhvr>
                                        <p:cTn id="50" dur="500" fill="hold"/>
                                        <p:tgtEl>
                                          <p:spTgt spid="49"/>
                                        </p:tgtEl>
                                        <p:attrNameLst>
                                          <p:attrName>ppt_h</p:attrName>
                                        </p:attrNameLst>
                                      </p:cBhvr>
                                      <p:tavLst>
                                        <p:tav tm="0">
                                          <p:val>
                                            <p:fltVal val="0"/>
                                          </p:val>
                                        </p:tav>
                                        <p:tav tm="100000">
                                          <p:val>
                                            <p:strVal val="#ppt_h"/>
                                          </p:val>
                                        </p:tav>
                                      </p:tavLst>
                                    </p:anim>
                                    <p:animEffect transition="in" filter="fade">
                                      <p:cBhvr>
                                        <p:cTn id="51" dur="500"/>
                                        <p:tgtEl>
                                          <p:spTgt spid="49"/>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51"/>
                                        </p:tgtEl>
                                        <p:attrNameLst>
                                          <p:attrName>style.visibility</p:attrName>
                                        </p:attrNameLst>
                                      </p:cBhvr>
                                      <p:to>
                                        <p:strVal val="visible"/>
                                      </p:to>
                                    </p:set>
                                    <p:anim calcmode="lin" valueType="num">
                                      <p:cBhvr>
                                        <p:cTn id="54" dur="500" fill="hold"/>
                                        <p:tgtEl>
                                          <p:spTgt spid="51"/>
                                        </p:tgtEl>
                                        <p:attrNameLst>
                                          <p:attrName>ppt_w</p:attrName>
                                        </p:attrNameLst>
                                      </p:cBhvr>
                                      <p:tavLst>
                                        <p:tav tm="0">
                                          <p:val>
                                            <p:fltVal val="0"/>
                                          </p:val>
                                        </p:tav>
                                        <p:tav tm="100000">
                                          <p:val>
                                            <p:strVal val="#ppt_w"/>
                                          </p:val>
                                        </p:tav>
                                      </p:tavLst>
                                    </p:anim>
                                    <p:anim calcmode="lin" valueType="num">
                                      <p:cBhvr>
                                        <p:cTn id="55" dur="500" fill="hold"/>
                                        <p:tgtEl>
                                          <p:spTgt spid="51"/>
                                        </p:tgtEl>
                                        <p:attrNameLst>
                                          <p:attrName>ppt_h</p:attrName>
                                        </p:attrNameLst>
                                      </p:cBhvr>
                                      <p:tavLst>
                                        <p:tav tm="0">
                                          <p:val>
                                            <p:fltVal val="0"/>
                                          </p:val>
                                        </p:tav>
                                        <p:tav tm="100000">
                                          <p:val>
                                            <p:strVal val="#ppt_h"/>
                                          </p:val>
                                        </p:tav>
                                      </p:tavLst>
                                    </p:anim>
                                    <p:animEffect transition="in" filter="fade">
                                      <p:cBhvr>
                                        <p:cTn id="56" dur="500"/>
                                        <p:tgtEl>
                                          <p:spTgt spid="51"/>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wipe(left)">
                                      <p:cBhvr>
                                        <p:cTn id="6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ldLvl="0" animBg="1"/>
      <p:bldP spid="14" grpId="0" bldLvl="0" animBg="1"/>
      <p:bldP spid="33" grpId="0"/>
      <p:bldP spid="43" grpId="0"/>
      <p:bldP spid="44" grpId="0"/>
      <p:bldP spid="45" grpId="0"/>
      <p:bldP spid="46" grpId="0" bldLvl="0" animBg="1"/>
      <p:bldP spid="47" grpId="0" bldLvl="0" animBg="1"/>
      <p:bldP spid="48" grpId="0"/>
      <p:bldP spid="49" grpId="0"/>
      <p:bldP spid="50" grpId="0"/>
      <p:bldP spid="5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5942052" y="988077"/>
            <a:ext cx="12493546" cy="501650"/>
          </a:xfrm>
          <a:prstGeom prst="rect">
            <a:avLst/>
          </a:prstGeom>
          <a:noFill/>
        </p:spPr>
        <p:txBody>
          <a:bodyPr wrap="square" rtlCol="0">
            <a:spAutoFit/>
          </a:bodyPr>
          <a:lstStyle/>
          <a:p>
            <a:pPr algn="ctr">
              <a:lnSpc>
                <a:spcPts val="3200"/>
              </a:lnSpc>
            </a:pPr>
            <a:r>
              <a:rPr lang="en-US" sz="6000" dirty="0" smtClean="0">
                <a:solidFill>
                  <a:schemeClr val="bg1">
                    <a:lumMod val="75000"/>
                  </a:schemeClr>
                </a:solidFill>
                <a:latin typeface="Montserrat Light" charset="0"/>
                <a:ea typeface="Montserrat Light" charset="0"/>
                <a:cs typeface="Montserrat Light" charset="0"/>
              </a:rPr>
              <a:t>Map : </a:t>
            </a:r>
            <a:r>
              <a:rPr lang="en-US" sz="6000" b="1" dirty="0" smtClean="0">
                <a:latin typeface="Montserrat" charset="0"/>
                <a:ea typeface="Montserrat" charset="0"/>
                <a:cs typeface="Montserrat" charset="0"/>
              </a:rPr>
              <a:t>World 03</a:t>
            </a:r>
          </a:p>
        </p:txBody>
      </p:sp>
      <p:sp>
        <p:nvSpPr>
          <p:cNvPr id="4" name="TextBox 3"/>
          <p:cNvSpPr txBox="1"/>
          <p:nvPr/>
        </p:nvSpPr>
        <p:spPr>
          <a:xfrm>
            <a:off x="4952504" y="1999953"/>
            <a:ext cx="14433104" cy="398780"/>
          </a:xfrm>
          <a:prstGeom prst="rect">
            <a:avLst/>
          </a:prstGeom>
          <a:noFill/>
        </p:spPr>
        <p:txBody>
          <a:bodyPr wrap="square" numCol="1" spcCol="0" rtlCol="0" anchor="ctr">
            <a:spAutoFit/>
          </a:bodyPr>
          <a:lstStyle/>
          <a:p>
            <a:pPr algn="ctr"/>
            <a:r>
              <a:rPr lang="en-US" sz="2000" b="1" dirty="0" smtClean="0">
                <a:solidFill>
                  <a:schemeClr val="bg2"/>
                </a:solidFill>
                <a:latin typeface="Montserrat Light" charset="0"/>
                <a:ea typeface="Montserrat Light" charset="0"/>
                <a:cs typeface="Montserrat Light" charset="0"/>
              </a:rPr>
              <a:t>The example text goes here with your own detailed summery. Loren opium dolor sit amen example text line.</a:t>
            </a:r>
          </a:p>
        </p:txBody>
      </p:sp>
      <p:sp>
        <p:nvSpPr>
          <p:cNvPr id="6" name="Shape 6"/>
          <p:cNvSpPr/>
          <p:nvPr/>
        </p:nvSpPr>
        <p:spPr>
          <a:xfrm>
            <a:off x="3758221" y="6186963"/>
            <a:ext cx="6915925" cy="2762606"/>
          </a:xfrm>
          <a:custGeom>
            <a:avLst/>
            <a:gdLst/>
            <a:ahLst/>
            <a:cxnLst>
              <a:cxn ang="0">
                <a:pos x="wd2" y="hd2"/>
              </a:cxn>
              <a:cxn ang="5400000">
                <a:pos x="wd2" y="hd2"/>
              </a:cxn>
              <a:cxn ang="10800000">
                <a:pos x="wd2" y="hd2"/>
              </a:cxn>
              <a:cxn ang="16200000">
                <a:pos x="wd2" y="hd2"/>
              </a:cxn>
            </a:cxnLst>
            <a:rect l="0" t="0" r="r" b="b"/>
            <a:pathLst>
              <a:path w="21551" h="21600" extrusionOk="0">
                <a:moveTo>
                  <a:pt x="18159" y="0"/>
                </a:moveTo>
                <a:cubicBezTo>
                  <a:pt x="18031" y="0"/>
                  <a:pt x="17913" y="147"/>
                  <a:pt x="17895" y="329"/>
                </a:cubicBezTo>
                <a:cubicBezTo>
                  <a:pt x="17878" y="512"/>
                  <a:pt x="17968" y="662"/>
                  <a:pt x="18097" y="662"/>
                </a:cubicBezTo>
                <a:cubicBezTo>
                  <a:pt x="18226" y="662"/>
                  <a:pt x="18344" y="512"/>
                  <a:pt x="18361" y="329"/>
                </a:cubicBezTo>
                <a:cubicBezTo>
                  <a:pt x="18377" y="147"/>
                  <a:pt x="18287" y="0"/>
                  <a:pt x="18159" y="0"/>
                </a:cubicBezTo>
                <a:close/>
                <a:moveTo>
                  <a:pt x="18721" y="0"/>
                </a:moveTo>
                <a:cubicBezTo>
                  <a:pt x="18593" y="0"/>
                  <a:pt x="18476" y="147"/>
                  <a:pt x="18460" y="329"/>
                </a:cubicBezTo>
                <a:cubicBezTo>
                  <a:pt x="18444" y="512"/>
                  <a:pt x="18535" y="662"/>
                  <a:pt x="18664" y="662"/>
                </a:cubicBezTo>
                <a:cubicBezTo>
                  <a:pt x="18793" y="662"/>
                  <a:pt x="18910" y="512"/>
                  <a:pt x="18925" y="329"/>
                </a:cubicBezTo>
                <a:cubicBezTo>
                  <a:pt x="18940" y="147"/>
                  <a:pt x="18849" y="0"/>
                  <a:pt x="18721" y="0"/>
                </a:cubicBezTo>
                <a:close/>
                <a:moveTo>
                  <a:pt x="19293" y="0"/>
                </a:moveTo>
                <a:cubicBezTo>
                  <a:pt x="19166" y="0"/>
                  <a:pt x="19050" y="147"/>
                  <a:pt x="19035" y="329"/>
                </a:cubicBezTo>
                <a:cubicBezTo>
                  <a:pt x="19020" y="512"/>
                  <a:pt x="19113" y="662"/>
                  <a:pt x="19242" y="662"/>
                </a:cubicBezTo>
                <a:cubicBezTo>
                  <a:pt x="19371" y="662"/>
                  <a:pt x="19487" y="512"/>
                  <a:pt x="19500" y="329"/>
                </a:cubicBezTo>
                <a:cubicBezTo>
                  <a:pt x="19514" y="147"/>
                  <a:pt x="19421" y="0"/>
                  <a:pt x="19293" y="0"/>
                </a:cubicBezTo>
                <a:close/>
                <a:moveTo>
                  <a:pt x="19856" y="0"/>
                </a:moveTo>
                <a:cubicBezTo>
                  <a:pt x="19728" y="0"/>
                  <a:pt x="19613" y="147"/>
                  <a:pt x="19600" y="329"/>
                </a:cubicBezTo>
                <a:cubicBezTo>
                  <a:pt x="19586" y="512"/>
                  <a:pt x="19680" y="662"/>
                  <a:pt x="19809" y="662"/>
                </a:cubicBezTo>
                <a:cubicBezTo>
                  <a:pt x="19938" y="662"/>
                  <a:pt x="20053" y="512"/>
                  <a:pt x="20065" y="329"/>
                </a:cubicBezTo>
                <a:cubicBezTo>
                  <a:pt x="20077" y="147"/>
                  <a:pt x="19984" y="0"/>
                  <a:pt x="19856" y="0"/>
                </a:cubicBezTo>
                <a:close/>
                <a:moveTo>
                  <a:pt x="16937" y="810"/>
                </a:moveTo>
                <a:cubicBezTo>
                  <a:pt x="16808" y="810"/>
                  <a:pt x="16686" y="961"/>
                  <a:pt x="16665" y="1147"/>
                </a:cubicBezTo>
                <a:cubicBezTo>
                  <a:pt x="16644" y="1335"/>
                  <a:pt x="16733" y="1487"/>
                  <a:pt x="16863" y="1487"/>
                </a:cubicBezTo>
                <a:cubicBezTo>
                  <a:pt x="16994" y="1487"/>
                  <a:pt x="17115" y="1335"/>
                  <a:pt x="17135" y="1147"/>
                </a:cubicBezTo>
                <a:cubicBezTo>
                  <a:pt x="17155" y="961"/>
                  <a:pt x="17066" y="810"/>
                  <a:pt x="16937" y="810"/>
                </a:cubicBezTo>
                <a:close/>
                <a:moveTo>
                  <a:pt x="17509" y="810"/>
                </a:moveTo>
                <a:cubicBezTo>
                  <a:pt x="17380" y="810"/>
                  <a:pt x="17260" y="961"/>
                  <a:pt x="17240" y="1147"/>
                </a:cubicBezTo>
                <a:cubicBezTo>
                  <a:pt x="17220" y="1335"/>
                  <a:pt x="17310" y="1487"/>
                  <a:pt x="17441" y="1487"/>
                </a:cubicBezTo>
                <a:cubicBezTo>
                  <a:pt x="17571" y="1487"/>
                  <a:pt x="17692" y="1335"/>
                  <a:pt x="17711" y="1147"/>
                </a:cubicBezTo>
                <a:cubicBezTo>
                  <a:pt x="17729" y="961"/>
                  <a:pt x="17639" y="810"/>
                  <a:pt x="17509" y="810"/>
                </a:cubicBezTo>
                <a:close/>
                <a:moveTo>
                  <a:pt x="18081" y="810"/>
                </a:moveTo>
                <a:cubicBezTo>
                  <a:pt x="17952" y="810"/>
                  <a:pt x="17833" y="961"/>
                  <a:pt x="17815" y="1147"/>
                </a:cubicBezTo>
                <a:cubicBezTo>
                  <a:pt x="17796" y="1335"/>
                  <a:pt x="17888" y="1487"/>
                  <a:pt x="18018" y="1487"/>
                </a:cubicBezTo>
                <a:cubicBezTo>
                  <a:pt x="18149" y="1487"/>
                  <a:pt x="18268" y="1335"/>
                  <a:pt x="18285" y="1147"/>
                </a:cubicBezTo>
                <a:cubicBezTo>
                  <a:pt x="18302" y="961"/>
                  <a:pt x="18211" y="810"/>
                  <a:pt x="18081" y="810"/>
                </a:cubicBezTo>
                <a:close/>
                <a:moveTo>
                  <a:pt x="18654" y="810"/>
                </a:moveTo>
                <a:cubicBezTo>
                  <a:pt x="18524" y="810"/>
                  <a:pt x="18406" y="961"/>
                  <a:pt x="18390" y="1147"/>
                </a:cubicBezTo>
                <a:cubicBezTo>
                  <a:pt x="18373" y="1335"/>
                  <a:pt x="18465" y="1487"/>
                  <a:pt x="18595" y="1487"/>
                </a:cubicBezTo>
                <a:cubicBezTo>
                  <a:pt x="18726" y="1487"/>
                  <a:pt x="18845" y="1335"/>
                  <a:pt x="18860" y="1147"/>
                </a:cubicBezTo>
                <a:cubicBezTo>
                  <a:pt x="18876" y="961"/>
                  <a:pt x="18783" y="810"/>
                  <a:pt x="18654" y="810"/>
                </a:cubicBezTo>
                <a:close/>
                <a:moveTo>
                  <a:pt x="19226" y="810"/>
                </a:moveTo>
                <a:cubicBezTo>
                  <a:pt x="19097" y="810"/>
                  <a:pt x="18980" y="961"/>
                  <a:pt x="18964" y="1147"/>
                </a:cubicBezTo>
                <a:cubicBezTo>
                  <a:pt x="18949" y="1335"/>
                  <a:pt x="19043" y="1487"/>
                  <a:pt x="19173" y="1487"/>
                </a:cubicBezTo>
                <a:cubicBezTo>
                  <a:pt x="19304" y="1487"/>
                  <a:pt x="19421" y="1335"/>
                  <a:pt x="19435" y="1147"/>
                </a:cubicBezTo>
                <a:cubicBezTo>
                  <a:pt x="19449" y="961"/>
                  <a:pt x="19355" y="810"/>
                  <a:pt x="19226" y="810"/>
                </a:cubicBezTo>
                <a:close/>
                <a:moveTo>
                  <a:pt x="19799" y="810"/>
                </a:moveTo>
                <a:cubicBezTo>
                  <a:pt x="19669" y="810"/>
                  <a:pt x="19553" y="961"/>
                  <a:pt x="19539" y="1147"/>
                </a:cubicBezTo>
                <a:cubicBezTo>
                  <a:pt x="19526" y="1335"/>
                  <a:pt x="19620" y="1487"/>
                  <a:pt x="19751" y="1487"/>
                </a:cubicBezTo>
                <a:cubicBezTo>
                  <a:pt x="19881" y="1487"/>
                  <a:pt x="19997" y="1335"/>
                  <a:pt x="20010" y="1147"/>
                </a:cubicBezTo>
                <a:cubicBezTo>
                  <a:pt x="20022" y="961"/>
                  <a:pt x="19928" y="810"/>
                  <a:pt x="19799" y="810"/>
                </a:cubicBezTo>
                <a:close/>
                <a:moveTo>
                  <a:pt x="15686" y="1646"/>
                </a:moveTo>
                <a:cubicBezTo>
                  <a:pt x="15555" y="1646"/>
                  <a:pt x="15429" y="1800"/>
                  <a:pt x="15405" y="1990"/>
                </a:cubicBezTo>
                <a:cubicBezTo>
                  <a:pt x="15380" y="2182"/>
                  <a:pt x="15467" y="2337"/>
                  <a:pt x="15599" y="2337"/>
                </a:cubicBezTo>
                <a:cubicBezTo>
                  <a:pt x="15731" y="2337"/>
                  <a:pt x="15857" y="2182"/>
                  <a:pt x="15880" y="1990"/>
                </a:cubicBezTo>
                <a:cubicBezTo>
                  <a:pt x="15903" y="1800"/>
                  <a:pt x="15816" y="1646"/>
                  <a:pt x="15686" y="1646"/>
                </a:cubicBezTo>
                <a:close/>
                <a:moveTo>
                  <a:pt x="16258" y="1646"/>
                </a:moveTo>
                <a:cubicBezTo>
                  <a:pt x="16127" y="1646"/>
                  <a:pt x="16002" y="1800"/>
                  <a:pt x="15979" y="1990"/>
                </a:cubicBezTo>
                <a:cubicBezTo>
                  <a:pt x="15956" y="2182"/>
                  <a:pt x="16045" y="2337"/>
                  <a:pt x="16177" y="2337"/>
                </a:cubicBezTo>
                <a:cubicBezTo>
                  <a:pt x="16308" y="2337"/>
                  <a:pt x="16433" y="2182"/>
                  <a:pt x="16455" y="1990"/>
                </a:cubicBezTo>
                <a:cubicBezTo>
                  <a:pt x="16477" y="1800"/>
                  <a:pt x="16388" y="1646"/>
                  <a:pt x="16258" y="1646"/>
                </a:cubicBezTo>
                <a:close/>
                <a:moveTo>
                  <a:pt x="16840" y="1646"/>
                </a:moveTo>
                <a:cubicBezTo>
                  <a:pt x="16709" y="1646"/>
                  <a:pt x="16586" y="1800"/>
                  <a:pt x="16564" y="1990"/>
                </a:cubicBezTo>
                <a:cubicBezTo>
                  <a:pt x="16543" y="2182"/>
                  <a:pt x="16632" y="2337"/>
                  <a:pt x="16764" y="2337"/>
                </a:cubicBezTo>
                <a:cubicBezTo>
                  <a:pt x="16896" y="2337"/>
                  <a:pt x="17019" y="2182"/>
                  <a:pt x="17040" y="1990"/>
                </a:cubicBezTo>
                <a:cubicBezTo>
                  <a:pt x="17060" y="1800"/>
                  <a:pt x="16970" y="1646"/>
                  <a:pt x="16840" y="1646"/>
                </a:cubicBezTo>
                <a:close/>
                <a:moveTo>
                  <a:pt x="17422" y="1646"/>
                </a:moveTo>
                <a:cubicBezTo>
                  <a:pt x="17291" y="1646"/>
                  <a:pt x="17169" y="1800"/>
                  <a:pt x="17149" y="1990"/>
                </a:cubicBezTo>
                <a:cubicBezTo>
                  <a:pt x="17129" y="2182"/>
                  <a:pt x="17220" y="2337"/>
                  <a:pt x="17352" y="2337"/>
                </a:cubicBezTo>
                <a:cubicBezTo>
                  <a:pt x="17484" y="2337"/>
                  <a:pt x="17606" y="2182"/>
                  <a:pt x="17625" y="1990"/>
                </a:cubicBezTo>
                <a:cubicBezTo>
                  <a:pt x="17644" y="1800"/>
                  <a:pt x="17553" y="1646"/>
                  <a:pt x="17422" y="1646"/>
                </a:cubicBezTo>
                <a:close/>
                <a:moveTo>
                  <a:pt x="18004" y="1646"/>
                </a:moveTo>
                <a:cubicBezTo>
                  <a:pt x="17874" y="1646"/>
                  <a:pt x="17753" y="1800"/>
                  <a:pt x="17734" y="1990"/>
                </a:cubicBezTo>
                <a:cubicBezTo>
                  <a:pt x="17716" y="2182"/>
                  <a:pt x="17808" y="2337"/>
                  <a:pt x="17940" y="2337"/>
                </a:cubicBezTo>
                <a:cubicBezTo>
                  <a:pt x="18071" y="2337"/>
                  <a:pt x="18192" y="2182"/>
                  <a:pt x="18210" y="1990"/>
                </a:cubicBezTo>
                <a:cubicBezTo>
                  <a:pt x="18227" y="1800"/>
                  <a:pt x="18135" y="1646"/>
                  <a:pt x="18004" y="1646"/>
                </a:cubicBezTo>
                <a:close/>
                <a:moveTo>
                  <a:pt x="18587" y="1646"/>
                </a:moveTo>
                <a:cubicBezTo>
                  <a:pt x="18456" y="1646"/>
                  <a:pt x="18336" y="1800"/>
                  <a:pt x="18319" y="1990"/>
                </a:cubicBezTo>
                <a:cubicBezTo>
                  <a:pt x="18302" y="2182"/>
                  <a:pt x="18395" y="2337"/>
                  <a:pt x="18527" y="2337"/>
                </a:cubicBezTo>
                <a:cubicBezTo>
                  <a:pt x="18659" y="2337"/>
                  <a:pt x="18779" y="2182"/>
                  <a:pt x="18795" y="1990"/>
                </a:cubicBezTo>
                <a:cubicBezTo>
                  <a:pt x="18811" y="1800"/>
                  <a:pt x="18717" y="1646"/>
                  <a:pt x="18587" y="1646"/>
                </a:cubicBezTo>
                <a:close/>
                <a:moveTo>
                  <a:pt x="19159" y="1646"/>
                </a:moveTo>
                <a:cubicBezTo>
                  <a:pt x="19028" y="1646"/>
                  <a:pt x="18909" y="1800"/>
                  <a:pt x="18894" y="1990"/>
                </a:cubicBezTo>
                <a:cubicBezTo>
                  <a:pt x="18878" y="2182"/>
                  <a:pt x="18972" y="2337"/>
                  <a:pt x="19104" y="2337"/>
                </a:cubicBezTo>
                <a:cubicBezTo>
                  <a:pt x="19236" y="2337"/>
                  <a:pt x="19355" y="2182"/>
                  <a:pt x="19369" y="1990"/>
                </a:cubicBezTo>
                <a:cubicBezTo>
                  <a:pt x="19384" y="1800"/>
                  <a:pt x="19289" y="1646"/>
                  <a:pt x="19159" y="1646"/>
                </a:cubicBezTo>
                <a:close/>
                <a:moveTo>
                  <a:pt x="19741" y="1646"/>
                </a:moveTo>
                <a:cubicBezTo>
                  <a:pt x="19610" y="1646"/>
                  <a:pt x="19493" y="1800"/>
                  <a:pt x="19479" y="1990"/>
                </a:cubicBezTo>
                <a:cubicBezTo>
                  <a:pt x="19465" y="2182"/>
                  <a:pt x="19560" y="2337"/>
                  <a:pt x="19692" y="2337"/>
                </a:cubicBezTo>
                <a:cubicBezTo>
                  <a:pt x="19824" y="2337"/>
                  <a:pt x="19942" y="2182"/>
                  <a:pt x="19955" y="1990"/>
                </a:cubicBezTo>
                <a:cubicBezTo>
                  <a:pt x="19968" y="1800"/>
                  <a:pt x="19872" y="1646"/>
                  <a:pt x="19741" y="1646"/>
                </a:cubicBezTo>
                <a:close/>
                <a:moveTo>
                  <a:pt x="20323" y="1646"/>
                </a:moveTo>
                <a:cubicBezTo>
                  <a:pt x="20193" y="1646"/>
                  <a:pt x="20077" y="1800"/>
                  <a:pt x="20064" y="1990"/>
                </a:cubicBezTo>
                <a:cubicBezTo>
                  <a:pt x="20052" y="2182"/>
                  <a:pt x="20148" y="2337"/>
                  <a:pt x="20280" y="2337"/>
                </a:cubicBezTo>
                <a:cubicBezTo>
                  <a:pt x="20412" y="2337"/>
                  <a:pt x="20528" y="2182"/>
                  <a:pt x="20540" y="1990"/>
                </a:cubicBezTo>
                <a:cubicBezTo>
                  <a:pt x="20551" y="1800"/>
                  <a:pt x="20454" y="1646"/>
                  <a:pt x="20323" y="1646"/>
                </a:cubicBezTo>
                <a:close/>
                <a:moveTo>
                  <a:pt x="20906" y="1646"/>
                </a:moveTo>
                <a:cubicBezTo>
                  <a:pt x="20775" y="1646"/>
                  <a:pt x="20660" y="1800"/>
                  <a:pt x="20649" y="1990"/>
                </a:cubicBezTo>
                <a:cubicBezTo>
                  <a:pt x="20638" y="2182"/>
                  <a:pt x="20736" y="2337"/>
                  <a:pt x="20868" y="2337"/>
                </a:cubicBezTo>
                <a:cubicBezTo>
                  <a:pt x="21000" y="2337"/>
                  <a:pt x="21114" y="2182"/>
                  <a:pt x="21124" y="1990"/>
                </a:cubicBezTo>
                <a:cubicBezTo>
                  <a:pt x="21134" y="1800"/>
                  <a:pt x="21036" y="1646"/>
                  <a:pt x="20906" y="1646"/>
                </a:cubicBezTo>
                <a:close/>
                <a:moveTo>
                  <a:pt x="8535" y="2482"/>
                </a:moveTo>
                <a:cubicBezTo>
                  <a:pt x="8403" y="2482"/>
                  <a:pt x="8261" y="2639"/>
                  <a:pt x="8218" y="2834"/>
                </a:cubicBezTo>
                <a:cubicBezTo>
                  <a:pt x="8174" y="3029"/>
                  <a:pt x="8247" y="3189"/>
                  <a:pt x="8380" y="3189"/>
                </a:cubicBezTo>
                <a:cubicBezTo>
                  <a:pt x="8514" y="3189"/>
                  <a:pt x="8657" y="3029"/>
                  <a:pt x="8699" y="2834"/>
                </a:cubicBezTo>
                <a:cubicBezTo>
                  <a:pt x="8741" y="2639"/>
                  <a:pt x="8667" y="2482"/>
                  <a:pt x="8535" y="2482"/>
                </a:cubicBezTo>
                <a:close/>
                <a:moveTo>
                  <a:pt x="9127" y="2482"/>
                </a:moveTo>
                <a:cubicBezTo>
                  <a:pt x="8995" y="2482"/>
                  <a:pt x="8854" y="2639"/>
                  <a:pt x="8812" y="2834"/>
                </a:cubicBezTo>
                <a:cubicBezTo>
                  <a:pt x="8770" y="3029"/>
                  <a:pt x="8844" y="3189"/>
                  <a:pt x="8978" y="3189"/>
                </a:cubicBezTo>
                <a:cubicBezTo>
                  <a:pt x="9111" y="3189"/>
                  <a:pt x="9253" y="3029"/>
                  <a:pt x="9293" y="2834"/>
                </a:cubicBezTo>
                <a:cubicBezTo>
                  <a:pt x="9334" y="2639"/>
                  <a:pt x="9259" y="2482"/>
                  <a:pt x="9127" y="2482"/>
                </a:cubicBezTo>
                <a:close/>
                <a:moveTo>
                  <a:pt x="9709" y="2482"/>
                </a:moveTo>
                <a:cubicBezTo>
                  <a:pt x="9576" y="2482"/>
                  <a:pt x="9437" y="2639"/>
                  <a:pt x="9397" y="2834"/>
                </a:cubicBezTo>
                <a:cubicBezTo>
                  <a:pt x="9356" y="3029"/>
                  <a:pt x="9431" y="3189"/>
                  <a:pt x="9565" y="3189"/>
                </a:cubicBezTo>
                <a:cubicBezTo>
                  <a:pt x="9698" y="3189"/>
                  <a:pt x="9839" y="3029"/>
                  <a:pt x="9878" y="2834"/>
                </a:cubicBezTo>
                <a:cubicBezTo>
                  <a:pt x="9917" y="2639"/>
                  <a:pt x="9841" y="2482"/>
                  <a:pt x="9709" y="2482"/>
                </a:cubicBezTo>
                <a:close/>
                <a:moveTo>
                  <a:pt x="10301" y="2482"/>
                </a:moveTo>
                <a:cubicBezTo>
                  <a:pt x="10168" y="2482"/>
                  <a:pt x="10030" y="2639"/>
                  <a:pt x="9991" y="2834"/>
                </a:cubicBezTo>
                <a:cubicBezTo>
                  <a:pt x="9953" y="3029"/>
                  <a:pt x="10029" y="3189"/>
                  <a:pt x="10162" y="3189"/>
                </a:cubicBezTo>
                <a:cubicBezTo>
                  <a:pt x="10296" y="3189"/>
                  <a:pt x="10435" y="3029"/>
                  <a:pt x="10472" y="2834"/>
                </a:cubicBezTo>
                <a:cubicBezTo>
                  <a:pt x="10510" y="2639"/>
                  <a:pt x="10433" y="2482"/>
                  <a:pt x="10301" y="2482"/>
                </a:cubicBezTo>
                <a:close/>
                <a:moveTo>
                  <a:pt x="10882" y="2482"/>
                </a:moveTo>
                <a:cubicBezTo>
                  <a:pt x="10750" y="2482"/>
                  <a:pt x="10613" y="2639"/>
                  <a:pt x="10576" y="2834"/>
                </a:cubicBezTo>
                <a:cubicBezTo>
                  <a:pt x="10538" y="3029"/>
                  <a:pt x="10617" y="3189"/>
                  <a:pt x="10750" y="3189"/>
                </a:cubicBezTo>
                <a:cubicBezTo>
                  <a:pt x="10883" y="3189"/>
                  <a:pt x="11021" y="3029"/>
                  <a:pt x="11057" y="2834"/>
                </a:cubicBezTo>
                <a:cubicBezTo>
                  <a:pt x="11093" y="2639"/>
                  <a:pt x="11015" y="2482"/>
                  <a:pt x="10882" y="2482"/>
                </a:cubicBezTo>
                <a:close/>
                <a:moveTo>
                  <a:pt x="11474" y="2482"/>
                </a:moveTo>
                <a:cubicBezTo>
                  <a:pt x="11342" y="2482"/>
                  <a:pt x="11206" y="2639"/>
                  <a:pt x="11170" y="2834"/>
                </a:cubicBezTo>
                <a:cubicBezTo>
                  <a:pt x="11135" y="3029"/>
                  <a:pt x="11214" y="3189"/>
                  <a:pt x="11347" y="3189"/>
                </a:cubicBezTo>
                <a:cubicBezTo>
                  <a:pt x="11481" y="3189"/>
                  <a:pt x="11617" y="3029"/>
                  <a:pt x="11651" y="2834"/>
                </a:cubicBezTo>
                <a:cubicBezTo>
                  <a:pt x="11686" y="2639"/>
                  <a:pt x="11606" y="2482"/>
                  <a:pt x="11474" y="2482"/>
                </a:cubicBezTo>
                <a:close/>
                <a:moveTo>
                  <a:pt x="14986" y="2482"/>
                </a:moveTo>
                <a:cubicBezTo>
                  <a:pt x="14854" y="2482"/>
                  <a:pt x="14725" y="2639"/>
                  <a:pt x="14699" y="2834"/>
                </a:cubicBezTo>
                <a:cubicBezTo>
                  <a:pt x="14672" y="3029"/>
                  <a:pt x="14759" y="3189"/>
                  <a:pt x="14892" y="3189"/>
                </a:cubicBezTo>
                <a:cubicBezTo>
                  <a:pt x="15026" y="3189"/>
                  <a:pt x="15155" y="3029"/>
                  <a:pt x="15180" y="2834"/>
                </a:cubicBezTo>
                <a:cubicBezTo>
                  <a:pt x="15205" y="2639"/>
                  <a:pt x="15118" y="2482"/>
                  <a:pt x="14986" y="2482"/>
                </a:cubicBezTo>
                <a:close/>
                <a:moveTo>
                  <a:pt x="15578" y="2482"/>
                </a:moveTo>
                <a:cubicBezTo>
                  <a:pt x="15446" y="2482"/>
                  <a:pt x="15319" y="2639"/>
                  <a:pt x="15294" y="2834"/>
                </a:cubicBezTo>
                <a:cubicBezTo>
                  <a:pt x="15269" y="3029"/>
                  <a:pt x="15356" y="3189"/>
                  <a:pt x="15490" y="3189"/>
                </a:cubicBezTo>
                <a:cubicBezTo>
                  <a:pt x="15623" y="3189"/>
                  <a:pt x="15751" y="3029"/>
                  <a:pt x="15775" y="2834"/>
                </a:cubicBezTo>
                <a:cubicBezTo>
                  <a:pt x="15799" y="2639"/>
                  <a:pt x="15711" y="2482"/>
                  <a:pt x="15578" y="2482"/>
                </a:cubicBezTo>
                <a:close/>
                <a:moveTo>
                  <a:pt x="16161" y="2482"/>
                </a:moveTo>
                <a:cubicBezTo>
                  <a:pt x="16028" y="2482"/>
                  <a:pt x="15902" y="2639"/>
                  <a:pt x="15879" y="2834"/>
                </a:cubicBezTo>
                <a:cubicBezTo>
                  <a:pt x="15855" y="3029"/>
                  <a:pt x="15944" y="3189"/>
                  <a:pt x="16078" y="3189"/>
                </a:cubicBezTo>
                <a:cubicBezTo>
                  <a:pt x="16211" y="3189"/>
                  <a:pt x="16337" y="3029"/>
                  <a:pt x="16360" y="2834"/>
                </a:cubicBezTo>
                <a:cubicBezTo>
                  <a:pt x="16382" y="2639"/>
                  <a:pt x="16293" y="2482"/>
                  <a:pt x="16161" y="2482"/>
                </a:cubicBezTo>
                <a:close/>
                <a:moveTo>
                  <a:pt x="16752" y="2482"/>
                </a:moveTo>
                <a:cubicBezTo>
                  <a:pt x="16620" y="2482"/>
                  <a:pt x="16496" y="2639"/>
                  <a:pt x="16474" y="2834"/>
                </a:cubicBezTo>
                <a:cubicBezTo>
                  <a:pt x="16452" y="3029"/>
                  <a:pt x="16542" y="3189"/>
                  <a:pt x="16675" y="3189"/>
                </a:cubicBezTo>
                <a:cubicBezTo>
                  <a:pt x="16809" y="3189"/>
                  <a:pt x="16934" y="3029"/>
                  <a:pt x="16955" y="2834"/>
                </a:cubicBezTo>
                <a:cubicBezTo>
                  <a:pt x="16975" y="2639"/>
                  <a:pt x="16885" y="2482"/>
                  <a:pt x="16752" y="2482"/>
                </a:cubicBezTo>
                <a:close/>
                <a:moveTo>
                  <a:pt x="17335" y="2482"/>
                </a:moveTo>
                <a:cubicBezTo>
                  <a:pt x="17203" y="2482"/>
                  <a:pt x="17079" y="2639"/>
                  <a:pt x="17058" y="2834"/>
                </a:cubicBezTo>
                <a:cubicBezTo>
                  <a:pt x="17038" y="3029"/>
                  <a:pt x="17130" y="3189"/>
                  <a:pt x="17263" y="3189"/>
                </a:cubicBezTo>
                <a:cubicBezTo>
                  <a:pt x="17396" y="3189"/>
                  <a:pt x="17520" y="3029"/>
                  <a:pt x="17540" y="2834"/>
                </a:cubicBezTo>
                <a:cubicBezTo>
                  <a:pt x="17559" y="2639"/>
                  <a:pt x="17467" y="2482"/>
                  <a:pt x="17335" y="2482"/>
                </a:cubicBezTo>
                <a:close/>
                <a:moveTo>
                  <a:pt x="17927" y="2482"/>
                </a:moveTo>
                <a:cubicBezTo>
                  <a:pt x="17795" y="2482"/>
                  <a:pt x="17672" y="2639"/>
                  <a:pt x="17653" y="2834"/>
                </a:cubicBezTo>
                <a:cubicBezTo>
                  <a:pt x="17634" y="3029"/>
                  <a:pt x="17727" y="3189"/>
                  <a:pt x="17861" y="3189"/>
                </a:cubicBezTo>
                <a:cubicBezTo>
                  <a:pt x="17994" y="3189"/>
                  <a:pt x="18117" y="3029"/>
                  <a:pt x="18135" y="2834"/>
                </a:cubicBezTo>
                <a:cubicBezTo>
                  <a:pt x="18152" y="2639"/>
                  <a:pt x="18059" y="2482"/>
                  <a:pt x="17927" y="2482"/>
                </a:cubicBezTo>
                <a:close/>
                <a:moveTo>
                  <a:pt x="18509" y="2482"/>
                </a:moveTo>
                <a:cubicBezTo>
                  <a:pt x="18377" y="2482"/>
                  <a:pt x="18256" y="2639"/>
                  <a:pt x="18238" y="2834"/>
                </a:cubicBezTo>
                <a:cubicBezTo>
                  <a:pt x="18221" y="3029"/>
                  <a:pt x="18315" y="3189"/>
                  <a:pt x="18448" y="3189"/>
                </a:cubicBezTo>
                <a:cubicBezTo>
                  <a:pt x="18582" y="3189"/>
                  <a:pt x="18703" y="3029"/>
                  <a:pt x="18719" y="2834"/>
                </a:cubicBezTo>
                <a:cubicBezTo>
                  <a:pt x="18736" y="2639"/>
                  <a:pt x="18642" y="2482"/>
                  <a:pt x="18509" y="2482"/>
                </a:cubicBezTo>
                <a:close/>
                <a:moveTo>
                  <a:pt x="19102" y="2482"/>
                </a:moveTo>
                <a:cubicBezTo>
                  <a:pt x="18969" y="2482"/>
                  <a:pt x="18849" y="2639"/>
                  <a:pt x="18834" y="2834"/>
                </a:cubicBezTo>
                <a:cubicBezTo>
                  <a:pt x="18818" y="3029"/>
                  <a:pt x="18913" y="3189"/>
                  <a:pt x="19046" y="3189"/>
                </a:cubicBezTo>
                <a:cubicBezTo>
                  <a:pt x="19180" y="3189"/>
                  <a:pt x="19300" y="3029"/>
                  <a:pt x="19315" y="2834"/>
                </a:cubicBezTo>
                <a:cubicBezTo>
                  <a:pt x="19329" y="2639"/>
                  <a:pt x="19234" y="2482"/>
                  <a:pt x="19102" y="2482"/>
                </a:cubicBezTo>
                <a:close/>
                <a:moveTo>
                  <a:pt x="19684" y="2482"/>
                </a:moveTo>
                <a:cubicBezTo>
                  <a:pt x="19551" y="2482"/>
                  <a:pt x="19433" y="2639"/>
                  <a:pt x="19419" y="2834"/>
                </a:cubicBezTo>
                <a:cubicBezTo>
                  <a:pt x="19404" y="3029"/>
                  <a:pt x="19500" y="3189"/>
                  <a:pt x="19634" y="3189"/>
                </a:cubicBezTo>
                <a:cubicBezTo>
                  <a:pt x="19767" y="3189"/>
                  <a:pt x="19886" y="3029"/>
                  <a:pt x="19900" y="2834"/>
                </a:cubicBezTo>
                <a:cubicBezTo>
                  <a:pt x="19913" y="2639"/>
                  <a:pt x="19816" y="2482"/>
                  <a:pt x="19684" y="2482"/>
                </a:cubicBezTo>
                <a:close/>
                <a:moveTo>
                  <a:pt x="20266" y="2482"/>
                </a:moveTo>
                <a:cubicBezTo>
                  <a:pt x="20134" y="2482"/>
                  <a:pt x="20016" y="2639"/>
                  <a:pt x="20004" y="2834"/>
                </a:cubicBezTo>
                <a:cubicBezTo>
                  <a:pt x="19991" y="3029"/>
                  <a:pt x="20088" y="3189"/>
                  <a:pt x="20222" y="3189"/>
                </a:cubicBezTo>
                <a:cubicBezTo>
                  <a:pt x="20355" y="3189"/>
                  <a:pt x="20473" y="3029"/>
                  <a:pt x="20485" y="2834"/>
                </a:cubicBezTo>
                <a:cubicBezTo>
                  <a:pt x="20496" y="2639"/>
                  <a:pt x="20398" y="2482"/>
                  <a:pt x="20266" y="2482"/>
                </a:cubicBezTo>
                <a:close/>
                <a:moveTo>
                  <a:pt x="7757" y="3368"/>
                </a:moveTo>
                <a:cubicBezTo>
                  <a:pt x="7623" y="3368"/>
                  <a:pt x="7477" y="3529"/>
                  <a:pt x="7432" y="3728"/>
                </a:cubicBezTo>
                <a:cubicBezTo>
                  <a:pt x="7386" y="3928"/>
                  <a:pt x="7458" y="4091"/>
                  <a:pt x="7593" y="4091"/>
                </a:cubicBezTo>
                <a:cubicBezTo>
                  <a:pt x="7728" y="4091"/>
                  <a:pt x="7874" y="3928"/>
                  <a:pt x="7918" y="3728"/>
                </a:cubicBezTo>
                <a:cubicBezTo>
                  <a:pt x="7963" y="3529"/>
                  <a:pt x="7890" y="3368"/>
                  <a:pt x="7757" y="3368"/>
                </a:cubicBezTo>
                <a:close/>
                <a:moveTo>
                  <a:pt x="8348" y="3368"/>
                </a:moveTo>
                <a:cubicBezTo>
                  <a:pt x="8214" y="3368"/>
                  <a:pt x="8070" y="3529"/>
                  <a:pt x="8026" y="3728"/>
                </a:cubicBezTo>
                <a:cubicBezTo>
                  <a:pt x="7982" y="3928"/>
                  <a:pt x="8055" y="4091"/>
                  <a:pt x="8190" y="4091"/>
                </a:cubicBezTo>
                <a:cubicBezTo>
                  <a:pt x="8325" y="4091"/>
                  <a:pt x="8470" y="3928"/>
                  <a:pt x="8513" y="3728"/>
                </a:cubicBezTo>
                <a:cubicBezTo>
                  <a:pt x="8556" y="3529"/>
                  <a:pt x="8482" y="3368"/>
                  <a:pt x="8348" y="3368"/>
                </a:cubicBezTo>
                <a:close/>
                <a:moveTo>
                  <a:pt x="8940" y="3368"/>
                </a:moveTo>
                <a:cubicBezTo>
                  <a:pt x="8806" y="3368"/>
                  <a:pt x="8663" y="3529"/>
                  <a:pt x="8621" y="3728"/>
                </a:cubicBezTo>
                <a:cubicBezTo>
                  <a:pt x="8578" y="3928"/>
                  <a:pt x="8653" y="4091"/>
                  <a:pt x="8787" y="4091"/>
                </a:cubicBezTo>
                <a:cubicBezTo>
                  <a:pt x="8923" y="4091"/>
                  <a:pt x="9066" y="3928"/>
                  <a:pt x="9108" y="3728"/>
                </a:cubicBezTo>
                <a:cubicBezTo>
                  <a:pt x="9149" y="3529"/>
                  <a:pt x="9074" y="3368"/>
                  <a:pt x="8940" y="3368"/>
                </a:cubicBezTo>
                <a:close/>
                <a:moveTo>
                  <a:pt x="9532" y="3368"/>
                </a:moveTo>
                <a:cubicBezTo>
                  <a:pt x="9398" y="3368"/>
                  <a:pt x="9256" y="3529"/>
                  <a:pt x="9215" y="3728"/>
                </a:cubicBezTo>
                <a:cubicBezTo>
                  <a:pt x="9174" y="3928"/>
                  <a:pt x="9250" y="4091"/>
                  <a:pt x="9385" y="4091"/>
                </a:cubicBezTo>
                <a:cubicBezTo>
                  <a:pt x="9520" y="4091"/>
                  <a:pt x="9662" y="3928"/>
                  <a:pt x="9702" y="3728"/>
                </a:cubicBezTo>
                <a:cubicBezTo>
                  <a:pt x="9742" y="3529"/>
                  <a:pt x="9665" y="3368"/>
                  <a:pt x="9532" y="3368"/>
                </a:cubicBezTo>
                <a:close/>
                <a:moveTo>
                  <a:pt x="10124" y="3368"/>
                </a:moveTo>
                <a:cubicBezTo>
                  <a:pt x="9990" y="3368"/>
                  <a:pt x="9849" y="3529"/>
                  <a:pt x="9810" y="3728"/>
                </a:cubicBezTo>
                <a:cubicBezTo>
                  <a:pt x="9770" y="3928"/>
                  <a:pt x="9847" y="4091"/>
                  <a:pt x="9982" y="4091"/>
                </a:cubicBezTo>
                <a:cubicBezTo>
                  <a:pt x="10117" y="4091"/>
                  <a:pt x="10258" y="3928"/>
                  <a:pt x="10297" y="3728"/>
                </a:cubicBezTo>
                <a:cubicBezTo>
                  <a:pt x="10335" y="3529"/>
                  <a:pt x="10257" y="3368"/>
                  <a:pt x="10124" y="3368"/>
                </a:cubicBezTo>
                <a:close/>
                <a:moveTo>
                  <a:pt x="10716" y="3368"/>
                </a:moveTo>
                <a:cubicBezTo>
                  <a:pt x="10582" y="3368"/>
                  <a:pt x="10443" y="3529"/>
                  <a:pt x="10405" y="3728"/>
                </a:cubicBezTo>
                <a:cubicBezTo>
                  <a:pt x="10366" y="3928"/>
                  <a:pt x="10445" y="4091"/>
                  <a:pt x="10580" y="4091"/>
                </a:cubicBezTo>
                <a:cubicBezTo>
                  <a:pt x="10715" y="4091"/>
                  <a:pt x="10854" y="3928"/>
                  <a:pt x="10891" y="3728"/>
                </a:cubicBezTo>
                <a:cubicBezTo>
                  <a:pt x="10928" y="3529"/>
                  <a:pt x="10849" y="3368"/>
                  <a:pt x="10716" y="3368"/>
                </a:cubicBezTo>
                <a:close/>
                <a:moveTo>
                  <a:pt x="11317" y="3368"/>
                </a:moveTo>
                <a:cubicBezTo>
                  <a:pt x="11183" y="3368"/>
                  <a:pt x="11046" y="3529"/>
                  <a:pt x="11009" y="3728"/>
                </a:cubicBezTo>
                <a:cubicBezTo>
                  <a:pt x="10973" y="3928"/>
                  <a:pt x="11052" y="4091"/>
                  <a:pt x="11187" y="4091"/>
                </a:cubicBezTo>
                <a:cubicBezTo>
                  <a:pt x="11322" y="4091"/>
                  <a:pt x="11460" y="3928"/>
                  <a:pt x="11496" y="3728"/>
                </a:cubicBezTo>
                <a:cubicBezTo>
                  <a:pt x="11531" y="3529"/>
                  <a:pt x="11451" y="3368"/>
                  <a:pt x="11317" y="3368"/>
                </a:cubicBezTo>
                <a:close/>
                <a:moveTo>
                  <a:pt x="11909" y="3368"/>
                </a:moveTo>
                <a:cubicBezTo>
                  <a:pt x="11775" y="3368"/>
                  <a:pt x="11639" y="3529"/>
                  <a:pt x="11604" y="3728"/>
                </a:cubicBezTo>
                <a:cubicBezTo>
                  <a:pt x="11569" y="3928"/>
                  <a:pt x="11650" y="4091"/>
                  <a:pt x="11785" y="4091"/>
                </a:cubicBezTo>
                <a:cubicBezTo>
                  <a:pt x="11920" y="4091"/>
                  <a:pt x="12057" y="3928"/>
                  <a:pt x="12091" y="3728"/>
                </a:cubicBezTo>
                <a:cubicBezTo>
                  <a:pt x="12124" y="3529"/>
                  <a:pt x="12043" y="3368"/>
                  <a:pt x="11909" y="3368"/>
                </a:cubicBezTo>
                <a:close/>
                <a:moveTo>
                  <a:pt x="12501" y="3368"/>
                </a:moveTo>
                <a:cubicBezTo>
                  <a:pt x="12368" y="3368"/>
                  <a:pt x="12232" y="3529"/>
                  <a:pt x="12199" y="3728"/>
                </a:cubicBezTo>
                <a:cubicBezTo>
                  <a:pt x="12165" y="3928"/>
                  <a:pt x="12248" y="4091"/>
                  <a:pt x="12383" y="4091"/>
                </a:cubicBezTo>
                <a:cubicBezTo>
                  <a:pt x="12518" y="4091"/>
                  <a:pt x="12653" y="3928"/>
                  <a:pt x="12685" y="3728"/>
                </a:cubicBezTo>
                <a:cubicBezTo>
                  <a:pt x="12718" y="3529"/>
                  <a:pt x="12635" y="3368"/>
                  <a:pt x="12501" y="3368"/>
                </a:cubicBezTo>
                <a:close/>
                <a:moveTo>
                  <a:pt x="13093" y="3368"/>
                </a:moveTo>
                <a:cubicBezTo>
                  <a:pt x="12959" y="3368"/>
                  <a:pt x="12825" y="3529"/>
                  <a:pt x="12794" y="3728"/>
                </a:cubicBezTo>
                <a:cubicBezTo>
                  <a:pt x="12762" y="3928"/>
                  <a:pt x="12845" y="4091"/>
                  <a:pt x="12980" y="4091"/>
                </a:cubicBezTo>
                <a:cubicBezTo>
                  <a:pt x="13115" y="4091"/>
                  <a:pt x="13250" y="3928"/>
                  <a:pt x="13280" y="3728"/>
                </a:cubicBezTo>
                <a:cubicBezTo>
                  <a:pt x="13311" y="3529"/>
                  <a:pt x="13227" y="3368"/>
                  <a:pt x="13093" y="3368"/>
                </a:cubicBezTo>
                <a:close/>
                <a:moveTo>
                  <a:pt x="13685" y="3368"/>
                </a:moveTo>
                <a:cubicBezTo>
                  <a:pt x="13551" y="3368"/>
                  <a:pt x="13419" y="3529"/>
                  <a:pt x="13388" y="3728"/>
                </a:cubicBezTo>
                <a:cubicBezTo>
                  <a:pt x="13358" y="3928"/>
                  <a:pt x="13443" y="4091"/>
                  <a:pt x="13578" y="4091"/>
                </a:cubicBezTo>
                <a:cubicBezTo>
                  <a:pt x="13713" y="4091"/>
                  <a:pt x="13846" y="3928"/>
                  <a:pt x="13875" y="3728"/>
                </a:cubicBezTo>
                <a:cubicBezTo>
                  <a:pt x="13904" y="3529"/>
                  <a:pt x="13819" y="3368"/>
                  <a:pt x="13685" y="3368"/>
                </a:cubicBezTo>
                <a:close/>
                <a:moveTo>
                  <a:pt x="16063" y="3368"/>
                </a:moveTo>
                <a:cubicBezTo>
                  <a:pt x="15930" y="3368"/>
                  <a:pt x="15802" y="3529"/>
                  <a:pt x="15778" y="3728"/>
                </a:cubicBezTo>
                <a:cubicBezTo>
                  <a:pt x="15754" y="3928"/>
                  <a:pt x="15844" y="4091"/>
                  <a:pt x="15979" y="4091"/>
                </a:cubicBezTo>
                <a:cubicBezTo>
                  <a:pt x="16113" y="4091"/>
                  <a:pt x="16242" y="3928"/>
                  <a:pt x="16265" y="3728"/>
                </a:cubicBezTo>
                <a:cubicBezTo>
                  <a:pt x="16287" y="3529"/>
                  <a:pt x="16197" y="3368"/>
                  <a:pt x="16063" y="3368"/>
                </a:cubicBezTo>
                <a:close/>
                <a:moveTo>
                  <a:pt x="16655" y="3368"/>
                </a:moveTo>
                <a:cubicBezTo>
                  <a:pt x="16521" y="3368"/>
                  <a:pt x="16395" y="3529"/>
                  <a:pt x="16373" y="3728"/>
                </a:cubicBezTo>
                <a:cubicBezTo>
                  <a:pt x="16350" y="3928"/>
                  <a:pt x="16441" y="4091"/>
                  <a:pt x="16576" y="4091"/>
                </a:cubicBezTo>
                <a:cubicBezTo>
                  <a:pt x="16711" y="4091"/>
                  <a:pt x="16838" y="3928"/>
                  <a:pt x="16859" y="3728"/>
                </a:cubicBezTo>
                <a:cubicBezTo>
                  <a:pt x="16881" y="3529"/>
                  <a:pt x="16789" y="3368"/>
                  <a:pt x="16655" y="3368"/>
                </a:cubicBezTo>
                <a:close/>
                <a:moveTo>
                  <a:pt x="17248" y="3368"/>
                </a:moveTo>
                <a:cubicBezTo>
                  <a:pt x="17114" y="3368"/>
                  <a:pt x="16988" y="3529"/>
                  <a:pt x="16968" y="3728"/>
                </a:cubicBezTo>
                <a:cubicBezTo>
                  <a:pt x="16947" y="3928"/>
                  <a:pt x="17039" y="4091"/>
                  <a:pt x="17174" y="4091"/>
                </a:cubicBezTo>
                <a:cubicBezTo>
                  <a:pt x="17309" y="4091"/>
                  <a:pt x="17435" y="3928"/>
                  <a:pt x="17454" y="3728"/>
                </a:cubicBezTo>
                <a:cubicBezTo>
                  <a:pt x="17474" y="3529"/>
                  <a:pt x="17381" y="3368"/>
                  <a:pt x="17248" y="3368"/>
                </a:cubicBezTo>
                <a:close/>
                <a:moveTo>
                  <a:pt x="17840" y="3368"/>
                </a:moveTo>
                <a:cubicBezTo>
                  <a:pt x="17706" y="3368"/>
                  <a:pt x="17582" y="3529"/>
                  <a:pt x="17563" y="3728"/>
                </a:cubicBezTo>
                <a:cubicBezTo>
                  <a:pt x="17543" y="3928"/>
                  <a:pt x="17637" y="4091"/>
                  <a:pt x="17772" y="4091"/>
                </a:cubicBezTo>
                <a:cubicBezTo>
                  <a:pt x="17907" y="4091"/>
                  <a:pt x="18031" y="3928"/>
                  <a:pt x="18049" y="3728"/>
                </a:cubicBezTo>
                <a:cubicBezTo>
                  <a:pt x="18067" y="3529"/>
                  <a:pt x="17974" y="3368"/>
                  <a:pt x="17840" y="3368"/>
                </a:cubicBezTo>
                <a:close/>
                <a:moveTo>
                  <a:pt x="18432" y="3368"/>
                </a:moveTo>
                <a:cubicBezTo>
                  <a:pt x="18298" y="3368"/>
                  <a:pt x="18176" y="3529"/>
                  <a:pt x="18158" y="3728"/>
                </a:cubicBezTo>
                <a:cubicBezTo>
                  <a:pt x="18140" y="3928"/>
                  <a:pt x="18234" y="4091"/>
                  <a:pt x="18370" y="4091"/>
                </a:cubicBezTo>
                <a:cubicBezTo>
                  <a:pt x="18505" y="4091"/>
                  <a:pt x="18628" y="3928"/>
                  <a:pt x="18644" y="3728"/>
                </a:cubicBezTo>
                <a:cubicBezTo>
                  <a:pt x="18661" y="3529"/>
                  <a:pt x="18566" y="3368"/>
                  <a:pt x="18432" y="3368"/>
                </a:cubicBezTo>
                <a:close/>
                <a:moveTo>
                  <a:pt x="19024" y="3368"/>
                </a:moveTo>
                <a:cubicBezTo>
                  <a:pt x="18891" y="3368"/>
                  <a:pt x="18769" y="3529"/>
                  <a:pt x="18753" y="3728"/>
                </a:cubicBezTo>
                <a:cubicBezTo>
                  <a:pt x="18736" y="3928"/>
                  <a:pt x="18833" y="4091"/>
                  <a:pt x="18968" y="4091"/>
                </a:cubicBezTo>
                <a:cubicBezTo>
                  <a:pt x="19103" y="4091"/>
                  <a:pt x="19224" y="3928"/>
                  <a:pt x="19239" y="3728"/>
                </a:cubicBezTo>
                <a:cubicBezTo>
                  <a:pt x="19254" y="3529"/>
                  <a:pt x="19158" y="3368"/>
                  <a:pt x="19024" y="3368"/>
                </a:cubicBezTo>
                <a:close/>
                <a:moveTo>
                  <a:pt x="19627" y="3368"/>
                </a:moveTo>
                <a:cubicBezTo>
                  <a:pt x="19493" y="3368"/>
                  <a:pt x="19373" y="3529"/>
                  <a:pt x="19358" y="3728"/>
                </a:cubicBezTo>
                <a:cubicBezTo>
                  <a:pt x="19343" y="3928"/>
                  <a:pt x="19441" y="4091"/>
                  <a:pt x="19576" y="4091"/>
                </a:cubicBezTo>
                <a:cubicBezTo>
                  <a:pt x="19711" y="4091"/>
                  <a:pt x="19831" y="3928"/>
                  <a:pt x="19845" y="3728"/>
                </a:cubicBezTo>
                <a:cubicBezTo>
                  <a:pt x="19858" y="3529"/>
                  <a:pt x="19760" y="3368"/>
                  <a:pt x="19627" y="3368"/>
                </a:cubicBezTo>
                <a:close/>
                <a:moveTo>
                  <a:pt x="20219" y="3368"/>
                </a:moveTo>
                <a:cubicBezTo>
                  <a:pt x="20085" y="3368"/>
                  <a:pt x="19966" y="3529"/>
                  <a:pt x="19953" y="3728"/>
                </a:cubicBezTo>
                <a:cubicBezTo>
                  <a:pt x="19940" y="3928"/>
                  <a:pt x="20039" y="4091"/>
                  <a:pt x="20174" y="4091"/>
                </a:cubicBezTo>
                <a:cubicBezTo>
                  <a:pt x="20309" y="4091"/>
                  <a:pt x="20428" y="3928"/>
                  <a:pt x="20440" y="3728"/>
                </a:cubicBezTo>
                <a:cubicBezTo>
                  <a:pt x="20452" y="3529"/>
                  <a:pt x="20352" y="3368"/>
                  <a:pt x="20219" y="3368"/>
                </a:cubicBezTo>
                <a:close/>
                <a:moveTo>
                  <a:pt x="2146" y="4254"/>
                </a:moveTo>
                <a:cubicBezTo>
                  <a:pt x="2010" y="4254"/>
                  <a:pt x="1851" y="4419"/>
                  <a:pt x="1790" y="4623"/>
                </a:cubicBezTo>
                <a:cubicBezTo>
                  <a:pt x="1729" y="4828"/>
                  <a:pt x="1790" y="4995"/>
                  <a:pt x="1926" y="4995"/>
                </a:cubicBezTo>
                <a:cubicBezTo>
                  <a:pt x="2063" y="4995"/>
                  <a:pt x="2223" y="4828"/>
                  <a:pt x="2283" y="4623"/>
                </a:cubicBezTo>
                <a:cubicBezTo>
                  <a:pt x="2342" y="4419"/>
                  <a:pt x="2281" y="4254"/>
                  <a:pt x="2146" y="4254"/>
                </a:cubicBezTo>
                <a:close/>
                <a:moveTo>
                  <a:pt x="2747" y="4254"/>
                </a:moveTo>
                <a:cubicBezTo>
                  <a:pt x="2612" y="4254"/>
                  <a:pt x="2454" y="4419"/>
                  <a:pt x="2395" y="4623"/>
                </a:cubicBezTo>
                <a:cubicBezTo>
                  <a:pt x="2335" y="4828"/>
                  <a:pt x="2397" y="4995"/>
                  <a:pt x="2533" y="4995"/>
                </a:cubicBezTo>
                <a:cubicBezTo>
                  <a:pt x="2670" y="4995"/>
                  <a:pt x="2829" y="4828"/>
                  <a:pt x="2887" y="4623"/>
                </a:cubicBezTo>
                <a:cubicBezTo>
                  <a:pt x="2945" y="4419"/>
                  <a:pt x="2883" y="4254"/>
                  <a:pt x="2747" y="4254"/>
                </a:cubicBezTo>
                <a:close/>
                <a:moveTo>
                  <a:pt x="3349" y="4254"/>
                </a:moveTo>
                <a:cubicBezTo>
                  <a:pt x="3213" y="4254"/>
                  <a:pt x="3057" y="4419"/>
                  <a:pt x="2999" y="4623"/>
                </a:cubicBezTo>
                <a:cubicBezTo>
                  <a:pt x="2941" y="4828"/>
                  <a:pt x="3004" y="4995"/>
                  <a:pt x="3141" y="4995"/>
                </a:cubicBezTo>
                <a:cubicBezTo>
                  <a:pt x="3277" y="4995"/>
                  <a:pt x="3435" y="4828"/>
                  <a:pt x="3491" y="4623"/>
                </a:cubicBezTo>
                <a:cubicBezTo>
                  <a:pt x="3548" y="4419"/>
                  <a:pt x="3484" y="4254"/>
                  <a:pt x="3349" y="4254"/>
                </a:cubicBezTo>
                <a:close/>
                <a:moveTo>
                  <a:pt x="3950" y="4254"/>
                </a:moveTo>
                <a:cubicBezTo>
                  <a:pt x="3815" y="4254"/>
                  <a:pt x="3660" y="4419"/>
                  <a:pt x="3603" y="4623"/>
                </a:cubicBezTo>
                <a:cubicBezTo>
                  <a:pt x="3547" y="4828"/>
                  <a:pt x="3611" y="4995"/>
                  <a:pt x="3748" y="4995"/>
                </a:cubicBezTo>
                <a:cubicBezTo>
                  <a:pt x="3884" y="4995"/>
                  <a:pt x="4040" y="4828"/>
                  <a:pt x="4096" y="4623"/>
                </a:cubicBezTo>
                <a:cubicBezTo>
                  <a:pt x="4151" y="4419"/>
                  <a:pt x="4086" y="4254"/>
                  <a:pt x="3950" y="4254"/>
                </a:cubicBezTo>
                <a:close/>
                <a:moveTo>
                  <a:pt x="4552" y="4254"/>
                </a:moveTo>
                <a:cubicBezTo>
                  <a:pt x="4417" y="4254"/>
                  <a:pt x="4263" y="4419"/>
                  <a:pt x="4208" y="4623"/>
                </a:cubicBezTo>
                <a:cubicBezTo>
                  <a:pt x="4153" y="4828"/>
                  <a:pt x="4219" y="4995"/>
                  <a:pt x="4355" y="4995"/>
                </a:cubicBezTo>
                <a:cubicBezTo>
                  <a:pt x="4492" y="4995"/>
                  <a:pt x="4647" y="4828"/>
                  <a:pt x="4700" y="4623"/>
                </a:cubicBezTo>
                <a:cubicBezTo>
                  <a:pt x="4754" y="4419"/>
                  <a:pt x="4687" y="4254"/>
                  <a:pt x="4552" y="4254"/>
                </a:cubicBezTo>
                <a:close/>
                <a:moveTo>
                  <a:pt x="5153" y="4254"/>
                </a:moveTo>
                <a:cubicBezTo>
                  <a:pt x="5018" y="4254"/>
                  <a:pt x="4865" y="4419"/>
                  <a:pt x="4812" y="4623"/>
                </a:cubicBezTo>
                <a:cubicBezTo>
                  <a:pt x="4759" y="4828"/>
                  <a:pt x="4826" y="4995"/>
                  <a:pt x="4963" y="4995"/>
                </a:cubicBezTo>
                <a:cubicBezTo>
                  <a:pt x="5099" y="4995"/>
                  <a:pt x="5252" y="4828"/>
                  <a:pt x="5305" y="4623"/>
                </a:cubicBezTo>
                <a:cubicBezTo>
                  <a:pt x="5356" y="4419"/>
                  <a:pt x="5288" y="4254"/>
                  <a:pt x="5153" y="4254"/>
                </a:cubicBezTo>
                <a:close/>
                <a:moveTo>
                  <a:pt x="5755" y="4254"/>
                </a:moveTo>
                <a:cubicBezTo>
                  <a:pt x="5619" y="4254"/>
                  <a:pt x="5468" y="4419"/>
                  <a:pt x="5417" y="4623"/>
                </a:cubicBezTo>
                <a:cubicBezTo>
                  <a:pt x="5365" y="4828"/>
                  <a:pt x="5433" y="4995"/>
                  <a:pt x="5570" y="4995"/>
                </a:cubicBezTo>
                <a:cubicBezTo>
                  <a:pt x="5707" y="4995"/>
                  <a:pt x="5859" y="4828"/>
                  <a:pt x="5909" y="4623"/>
                </a:cubicBezTo>
                <a:cubicBezTo>
                  <a:pt x="5959" y="4419"/>
                  <a:pt x="5890" y="4254"/>
                  <a:pt x="5755" y="4254"/>
                </a:cubicBezTo>
                <a:close/>
                <a:moveTo>
                  <a:pt x="6357" y="4254"/>
                </a:moveTo>
                <a:cubicBezTo>
                  <a:pt x="6221" y="4254"/>
                  <a:pt x="6071" y="4419"/>
                  <a:pt x="6021" y="4623"/>
                </a:cubicBezTo>
                <a:cubicBezTo>
                  <a:pt x="5971" y="4828"/>
                  <a:pt x="6041" y="4995"/>
                  <a:pt x="6177" y="4995"/>
                </a:cubicBezTo>
                <a:cubicBezTo>
                  <a:pt x="6314" y="4995"/>
                  <a:pt x="6465" y="4828"/>
                  <a:pt x="6514" y="4623"/>
                </a:cubicBezTo>
                <a:cubicBezTo>
                  <a:pt x="6562" y="4419"/>
                  <a:pt x="6492" y="4254"/>
                  <a:pt x="6357" y="4254"/>
                </a:cubicBezTo>
                <a:close/>
                <a:moveTo>
                  <a:pt x="6948" y="4254"/>
                </a:moveTo>
                <a:cubicBezTo>
                  <a:pt x="6813" y="4254"/>
                  <a:pt x="6664" y="4419"/>
                  <a:pt x="6616" y="4623"/>
                </a:cubicBezTo>
                <a:cubicBezTo>
                  <a:pt x="6567" y="4828"/>
                  <a:pt x="6638" y="4995"/>
                  <a:pt x="6775" y="4995"/>
                </a:cubicBezTo>
                <a:cubicBezTo>
                  <a:pt x="6911" y="4995"/>
                  <a:pt x="7061" y="4828"/>
                  <a:pt x="7108" y="4623"/>
                </a:cubicBezTo>
                <a:cubicBezTo>
                  <a:pt x="7155" y="4419"/>
                  <a:pt x="7084" y="4254"/>
                  <a:pt x="6948" y="4254"/>
                </a:cubicBezTo>
                <a:close/>
                <a:moveTo>
                  <a:pt x="7550" y="4254"/>
                </a:moveTo>
                <a:cubicBezTo>
                  <a:pt x="7414" y="4254"/>
                  <a:pt x="7267" y="4419"/>
                  <a:pt x="7220" y="4623"/>
                </a:cubicBezTo>
                <a:cubicBezTo>
                  <a:pt x="7173" y="4828"/>
                  <a:pt x="7246" y="4995"/>
                  <a:pt x="7382" y="4995"/>
                </a:cubicBezTo>
                <a:cubicBezTo>
                  <a:pt x="7519" y="4995"/>
                  <a:pt x="7667" y="4828"/>
                  <a:pt x="7713" y="4623"/>
                </a:cubicBezTo>
                <a:cubicBezTo>
                  <a:pt x="7758" y="4419"/>
                  <a:pt x="7685" y="4254"/>
                  <a:pt x="7550" y="4254"/>
                </a:cubicBezTo>
                <a:close/>
                <a:moveTo>
                  <a:pt x="8152" y="4254"/>
                </a:moveTo>
                <a:cubicBezTo>
                  <a:pt x="8016" y="4254"/>
                  <a:pt x="7870" y="4419"/>
                  <a:pt x="7825" y="4623"/>
                </a:cubicBezTo>
                <a:cubicBezTo>
                  <a:pt x="7779" y="4828"/>
                  <a:pt x="7853" y="4995"/>
                  <a:pt x="7990" y="4995"/>
                </a:cubicBezTo>
                <a:cubicBezTo>
                  <a:pt x="8127" y="4995"/>
                  <a:pt x="8273" y="4828"/>
                  <a:pt x="8317" y="4623"/>
                </a:cubicBezTo>
                <a:cubicBezTo>
                  <a:pt x="8361" y="4419"/>
                  <a:pt x="8287" y="4254"/>
                  <a:pt x="8152" y="4254"/>
                </a:cubicBezTo>
                <a:close/>
                <a:moveTo>
                  <a:pt x="8753" y="4254"/>
                </a:moveTo>
                <a:cubicBezTo>
                  <a:pt x="8618" y="4254"/>
                  <a:pt x="8473" y="4419"/>
                  <a:pt x="8430" y="4623"/>
                </a:cubicBezTo>
                <a:cubicBezTo>
                  <a:pt x="8386" y="4828"/>
                  <a:pt x="8460" y="4995"/>
                  <a:pt x="8597" y="4995"/>
                </a:cubicBezTo>
                <a:cubicBezTo>
                  <a:pt x="8734" y="4995"/>
                  <a:pt x="8879" y="4828"/>
                  <a:pt x="8922" y="4623"/>
                </a:cubicBezTo>
                <a:cubicBezTo>
                  <a:pt x="8964" y="4419"/>
                  <a:pt x="8888" y="4254"/>
                  <a:pt x="8753" y="4254"/>
                </a:cubicBezTo>
                <a:close/>
                <a:moveTo>
                  <a:pt x="9355" y="4254"/>
                </a:moveTo>
                <a:cubicBezTo>
                  <a:pt x="9220" y="4254"/>
                  <a:pt x="9076" y="4419"/>
                  <a:pt x="9034" y="4623"/>
                </a:cubicBezTo>
                <a:cubicBezTo>
                  <a:pt x="8992" y="4828"/>
                  <a:pt x="9068" y="4995"/>
                  <a:pt x="9205" y="4995"/>
                </a:cubicBezTo>
                <a:cubicBezTo>
                  <a:pt x="9341" y="4995"/>
                  <a:pt x="9485" y="4828"/>
                  <a:pt x="9526" y="4623"/>
                </a:cubicBezTo>
                <a:cubicBezTo>
                  <a:pt x="9567" y="4419"/>
                  <a:pt x="9490" y="4254"/>
                  <a:pt x="9355" y="4254"/>
                </a:cubicBezTo>
                <a:close/>
                <a:moveTo>
                  <a:pt x="9957" y="4254"/>
                </a:moveTo>
                <a:cubicBezTo>
                  <a:pt x="9821" y="4254"/>
                  <a:pt x="9679" y="4419"/>
                  <a:pt x="9639" y="4623"/>
                </a:cubicBezTo>
                <a:cubicBezTo>
                  <a:pt x="9598" y="4828"/>
                  <a:pt x="9676" y="4995"/>
                  <a:pt x="9812" y="4995"/>
                </a:cubicBezTo>
                <a:cubicBezTo>
                  <a:pt x="9949" y="4995"/>
                  <a:pt x="10092" y="4828"/>
                  <a:pt x="10131" y="4623"/>
                </a:cubicBezTo>
                <a:cubicBezTo>
                  <a:pt x="10170" y="4419"/>
                  <a:pt x="10092" y="4254"/>
                  <a:pt x="9957" y="4254"/>
                </a:cubicBezTo>
                <a:close/>
                <a:moveTo>
                  <a:pt x="10559" y="4254"/>
                </a:moveTo>
                <a:cubicBezTo>
                  <a:pt x="10424" y="4254"/>
                  <a:pt x="10282" y="4419"/>
                  <a:pt x="10244" y="4623"/>
                </a:cubicBezTo>
                <a:cubicBezTo>
                  <a:pt x="10204" y="4828"/>
                  <a:pt x="10284" y="4995"/>
                  <a:pt x="10420" y="4995"/>
                </a:cubicBezTo>
                <a:cubicBezTo>
                  <a:pt x="10557" y="4995"/>
                  <a:pt x="10698" y="4828"/>
                  <a:pt x="10736" y="4623"/>
                </a:cubicBezTo>
                <a:cubicBezTo>
                  <a:pt x="10773" y="4419"/>
                  <a:pt x="10694" y="4254"/>
                  <a:pt x="10559" y="4254"/>
                </a:cubicBezTo>
                <a:close/>
                <a:moveTo>
                  <a:pt x="11752" y="4254"/>
                </a:moveTo>
                <a:cubicBezTo>
                  <a:pt x="11617" y="4254"/>
                  <a:pt x="11479" y="4419"/>
                  <a:pt x="11443" y="4623"/>
                </a:cubicBezTo>
                <a:cubicBezTo>
                  <a:pt x="11407" y="4828"/>
                  <a:pt x="11489" y="4995"/>
                  <a:pt x="11625" y="4995"/>
                </a:cubicBezTo>
                <a:cubicBezTo>
                  <a:pt x="11762" y="4995"/>
                  <a:pt x="11901" y="4828"/>
                  <a:pt x="11935" y="4623"/>
                </a:cubicBezTo>
                <a:cubicBezTo>
                  <a:pt x="11970" y="4419"/>
                  <a:pt x="11888" y="4254"/>
                  <a:pt x="11752" y="4254"/>
                </a:cubicBezTo>
                <a:close/>
                <a:moveTo>
                  <a:pt x="12354" y="4254"/>
                </a:moveTo>
                <a:cubicBezTo>
                  <a:pt x="12219" y="4254"/>
                  <a:pt x="12082" y="4419"/>
                  <a:pt x="12048" y="4623"/>
                </a:cubicBezTo>
                <a:cubicBezTo>
                  <a:pt x="12013" y="4828"/>
                  <a:pt x="12096" y="4995"/>
                  <a:pt x="12233" y="4995"/>
                </a:cubicBezTo>
                <a:cubicBezTo>
                  <a:pt x="12369" y="4995"/>
                  <a:pt x="12507" y="4828"/>
                  <a:pt x="12540" y="4623"/>
                </a:cubicBezTo>
                <a:cubicBezTo>
                  <a:pt x="12573" y="4419"/>
                  <a:pt x="12489" y="4254"/>
                  <a:pt x="12354" y="4254"/>
                </a:cubicBezTo>
                <a:close/>
                <a:moveTo>
                  <a:pt x="12956" y="4254"/>
                </a:moveTo>
                <a:cubicBezTo>
                  <a:pt x="12821" y="4254"/>
                  <a:pt x="12685" y="4419"/>
                  <a:pt x="12652" y="4623"/>
                </a:cubicBezTo>
                <a:cubicBezTo>
                  <a:pt x="12620" y="4828"/>
                  <a:pt x="12704" y="4995"/>
                  <a:pt x="12841" y="4995"/>
                </a:cubicBezTo>
                <a:cubicBezTo>
                  <a:pt x="12977" y="4995"/>
                  <a:pt x="13114" y="4828"/>
                  <a:pt x="13145" y="4623"/>
                </a:cubicBezTo>
                <a:cubicBezTo>
                  <a:pt x="13176" y="4419"/>
                  <a:pt x="13092" y="4254"/>
                  <a:pt x="12956" y="4254"/>
                </a:cubicBezTo>
                <a:close/>
                <a:moveTo>
                  <a:pt x="13558" y="4254"/>
                </a:moveTo>
                <a:cubicBezTo>
                  <a:pt x="13423" y="4254"/>
                  <a:pt x="13288" y="4419"/>
                  <a:pt x="13257" y="4623"/>
                </a:cubicBezTo>
                <a:cubicBezTo>
                  <a:pt x="13226" y="4828"/>
                  <a:pt x="13312" y="4995"/>
                  <a:pt x="13448" y="4995"/>
                </a:cubicBezTo>
                <a:cubicBezTo>
                  <a:pt x="13585" y="4995"/>
                  <a:pt x="13720" y="4828"/>
                  <a:pt x="13750" y="4623"/>
                </a:cubicBezTo>
                <a:cubicBezTo>
                  <a:pt x="13779" y="4419"/>
                  <a:pt x="13693" y="4254"/>
                  <a:pt x="13558" y="4254"/>
                </a:cubicBezTo>
                <a:close/>
                <a:moveTo>
                  <a:pt x="14160" y="4254"/>
                </a:moveTo>
                <a:cubicBezTo>
                  <a:pt x="14025" y="4254"/>
                  <a:pt x="13891" y="4419"/>
                  <a:pt x="13862" y="4623"/>
                </a:cubicBezTo>
                <a:cubicBezTo>
                  <a:pt x="13833" y="4828"/>
                  <a:pt x="13920" y="4995"/>
                  <a:pt x="14056" y="4995"/>
                </a:cubicBezTo>
                <a:cubicBezTo>
                  <a:pt x="14193" y="4995"/>
                  <a:pt x="14326" y="4828"/>
                  <a:pt x="14354" y="4623"/>
                </a:cubicBezTo>
                <a:cubicBezTo>
                  <a:pt x="14382" y="4419"/>
                  <a:pt x="14295" y="4254"/>
                  <a:pt x="14160" y="4254"/>
                </a:cubicBezTo>
                <a:close/>
                <a:moveTo>
                  <a:pt x="16558" y="4254"/>
                </a:moveTo>
                <a:cubicBezTo>
                  <a:pt x="16423" y="4254"/>
                  <a:pt x="16295" y="4419"/>
                  <a:pt x="16272" y="4623"/>
                </a:cubicBezTo>
                <a:cubicBezTo>
                  <a:pt x="16249" y="4828"/>
                  <a:pt x="16341" y="4995"/>
                  <a:pt x="16477" y="4995"/>
                </a:cubicBezTo>
                <a:cubicBezTo>
                  <a:pt x="16614" y="4995"/>
                  <a:pt x="16742" y="4828"/>
                  <a:pt x="16764" y="4623"/>
                </a:cubicBezTo>
                <a:cubicBezTo>
                  <a:pt x="16786" y="4419"/>
                  <a:pt x="16694" y="4254"/>
                  <a:pt x="16558" y="4254"/>
                </a:cubicBezTo>
                <a:close/>
                <a:moveTo>
                  <a:pt x="17161" y="4254"/>
                </a:moveTo>
                <a:cubicBezTo>
                  <a:pt x="17025" y="4254"/>
                  <a:pt x="16898" y="4419"/>
                  <a:pt x="16877" y="4623"/>
                </a:cubicBezTo>
                <a:cubicBezTo>
                  <a:pt x="16855" y="4828"/>
                  <a:pt x="16949" y="4995"/>
                  <a:pt x="17085" y="4995"/>
                </a:cubicBezTo>
                <a:cubicBezTo>
                  <a:pt x="17222" y="4995"/>
                  <a:pt x="17349" y="4828"/>
                  <a:pt x="17369" y="4623"/>
                </a:cubicBezTo>
                <a:cubicBezTo>
                  <a:pt x="17389" y="4419"/>
                  <a:pt x="17296" y="4254"/>
                  <a:pt x="17161" y="4254"/>
                </a:cubicBezTo>
                <a:close/>
                <a:moveTo>
                  <a:pt x="17763" y="4254"/>
                </a:moveTo>
                <a:cubicBezTo>
                  <a:pt x="17628" y="4254"/>
                  <a:pt x="17502" y="4419"/>
                  <a:pt x="17482" y="4623"/>
                </a:cubicBezTo>
                <a:cubicBezTo>
                  <a:pt x="17462" y="4828"/>
                  <a:pt x="17557" y="4995"/>
                  <a:pt x="17693" y="4995"/>
                </a:cubicBezTo>
                <a:cubicBezTo>
                  <a:pt x="17830" y="4995"/>
                  <a:pt x="17956" y="4828"/>
                  <a:pt x="17975" y="4623"/>
                </a:cubicBezTo>
                <a:cubicBezTo>
                  <a:pt x="17993" y="4419"/>
                  <a:pt x="17898" y="4254"/>
                  <a:pt x="17763" y="4254"/>
                </a:cubicBezTo>
                <a:close/>
                <a:moveTo>
                  <a:pt x="18355" y="4254"/>
                </a:moveTo>
                <a:cubicBezTo>
                  <a:pt x="18219" y="4254"/>
                  <a:pt x="18095" y="4419"/>
                  <a:pt x="18077" y="4623"/>
                </a:cubicBezTo>
                <a:cubicBezTo>
                  <a:pt x="18059" y="4828"/>
                  <a:pt x="18154" y="4995"/>
                  <a:pt x="18291" y="4995"/>
                </a:cubicBezTo>
                <a:cubicBezTo>
                  <a:pt x="18428" y="4995"/>
                  <a:pt x="18552" y="4828"/>
                  <a:pt x="18569" y="4623"/>
                </a:cubicBezTo>
                <a:cubicBezTo>
                  <a:pt x="18586" y="4419"/>
                  <a:pt x="18490" y="4254"/>
                  <a:pt x="18355" y="4254"/>
                </a:cubicBezTo>
                <a:close/>
                <a:moveTo>
                  <a:pt x="18957" y="4254"/>
                </a:moveTo>
                <a:cubicBezTo>
                  <a:pt x="18822" y="4254"/>
                  <a:pt x="18699" y="4419"/>
                  <a:pt x="18682" y="4623"/>
                </a:cubicBezTo>
                <a:cubicBezTo>
                  <a:pt x="18665" y="4828"/>
                  <a:pt x="18763" y="4995"/>
                  <a:pt x="18899" y="4995"/>
                </a:cubicBezTo>
                <a:cubicBezTo>
                  <a:pt x="19036" y="4995"/>
                  <a:pt x="19159" y="4828"/>
                  <a:pt x="19174" y="4623"/>
                </a:cubicBezTo>
                <a:cubicBezTo>
                  <a:pt x="19190" y="4419"/>
                  <a:pt x="19092" y="4254"/>
                  <a:pt x="18957" y="4254"/>
                </a:cubicBezTo>
                <a:close/>
                <a:moveTo>
                  <a:pt x="19560" y="4254"/>
                </a:moveTo>
                <a:cubicBezTo>
                  <a:pt x="19424" y="4254"/>
                  <a:pt x="19302" y="4419"/>
                  <a:pt x="19287" y="4623"/>
                </a:cubicBezTo>
                <a:cubicBezTo>
                  <a:pt x="19272" y="4828"/>
                  <a:pt x="19371" y="4995"/>
                  <a:pt x="19508" y="4995"/>
                </a:cubicBezTo>
                <a:cubicBezTo>
                  <a:pt x="19644" y="4995"/>
                  <a:pt x="19766" y="4828"/>
                  <a:pt x="19780" y="4623"/>
                </a:cubicBezTo>
                <a:cubicBezTo>
                  <a:pt x="19793" y="4419"/>
                  <a:pt x="19695" y="4254"/>
                  <a:pt x="19560" y="4254"/>
                </a:cubicBezTo>
                <a:close/>
                <a:moveTo>
                  <a:pt x="1278" y="5140"/>
                </a:moveTo>
                <a:cubicBezTo>
                  <a:pt x="1141" y="5140"/>
                  <a:pt x="979" y="5308"/>
                  <a:pt x="914" y="5518"/>
                </a:cubicBezTo>
                <a:cubicBezTo>
                  <a:pt x="850" y="5727"/>
                  <a:pt x="909" y="5898"/>
                  <a:pt x="1048" y="5898"/>
                </a:cubicBezTo>
                <a:cubicBezTo>
                  <a:pt x="1186" y="5898"/>
                  <a:pt x="1350" y="5727"/>
                  <a:pt x="1413" y="5518"/>
                </a:cubicBezTo>
                <a:cubicBezTo>
                  <a:pt x="1476" y="5308"/>
                  <a:pt x="1415" y="5140"/>
                  <a:pt x="1278" y="5140"/>
                </a:cubicBezTo>
                <a:close/>
                <a:moveTo>
                  <a:pt x="1880" y="5140"/>
                </a:moveTo>
                <a:cubicBezTo>
                  <a:pt x="1743" y="5140"/>
                  <a:pt x="1581" y="5308"/>
                  <a:pt x="1519" y="5518"/>
                </a:cubicBezTo>
                <a:cubicBezTo>
                  <a:pt x="1456" y="5727"/>
                  <a:pt x="1517" y="5898"/>
                  <a:pt x="1655" y="5898"/>
                </a:cubicBezTo>
                <a:cubicBezTo>
                  <a:pt x="1793" y="5898"/>
                  <a:pt x="1955" y="5727"/>
                  <a:pt x="2017" y="5518"/>
                </a:cubicBezTo>
                <a:cubicBezTo>
                  <a:pt x="2078" y="5308"/>
                  <a:pt x="2016" y="5140"/>
                  <a:pt x="1880" y="5140"/>
                </a:cubicBezTo>
                <a:close/>
                <a:moveTo>
                  <a:pt x="2491" y="5140"/>
                </a:moveTo>
                <a:cubicBezTo>
                  <a:pt x="2354" y="5140"/>
                  <a:pt x="2194" y="5308"/>
                  <a:pt x="2133" y="5518"/>
                </a:cubicBezTo>
                <a:cubicBezTo>
                  <a:pt x="2072" y="5727"/>
                  <a:pt x="2134" y="5898"/>
                  <a:pt x="2272" y="5898"/>
                </a:cubicBezTo>
                <a:cubicBezTo>
                  <a:pt x="2411" y="5898"/>
                  <a:pt x="2571" y="5727"/>
                  <a:pt x="2631" y="5518"/>
                </a:cubicBezTo>
                <a:cubicBezTo>
                  <a:pt x="2691" y="5308"/>
                  <a:pt x="2628" y="5140"/>
                  <a:pt x="2491" y="5140"/>
                </a:cubicBezTo>
                <a:close/>
                <a:moveTo>
                  <a:pt x="3093" y="5140"/>
                </a:moveTo>
                <a:cubicBezTo>
                  <a:pt x="2956" y="5140"/>
                  <a:pt x="2797" y="5308"/>
                  <a:pt x="2737" y="5518"/>
                </a:cubicBezTo>
                <a:cubicBezTo>
                  <a:pt x="2678" y="5727"/>
                  <a:pt x="2741" y="5898"/>
                  <a:pt x="2880" y="5898"/>
                </a:cubicBezTo>
                <a:cubicBezTo>
                  <a:pt x="3018" y="5898"/>
                  <a:pt x="3177" y="5727"/>
                  <a:pt x="3235" y="5518"/>
                </a:cubicBezTo>
                <a:cubicBezTo>
                  <a:pt x="3293" y="5308"/>
                  <a:pt x="3229" y="5140"/>
                  <a:pt x="3093" y="5140"/>
                </a:cubicBezTo>
                <a:close/>
                <a:moveTo>
                  <a:pt x="3704" y="5140"/>
                </a:moveTo>
                <a:cubicBezTo>
                  <a:pt x="3567" y="5140"/>
                  <a:pt x="3410" y="5308"/>
                  <a:pt x="3352" y="5518"/>
                </a:cubicBezTo>
                <a:cubicBezTo>
                  <a:pt x="3294" y="5727"/>
                  <a:pt x="3358" y="5898"/>
                  <a:pt x="3497" y="5898"/>
                </a:cubicBezTo>
                <a:cubicBezTo>
                  <a:pt x="3635" y="5898"/>
                  <a:pt x="3793" y="5727"/>
                  <a:pt x="3850" y="5518"/>
                </a:cubicBezTo>
                <a:cubicBezTo>
                  <a:pt x="3906" y="5308"/>
                  <a:pt x="3841" y="5140"/>
                  <a:pt x="3704" y="5140"/>
                </a:cubicBezTo>
                <a:close/>
                <a:moveTo>
                  <a:pt x="4305" y="5140"/>
                </a:moveTo>
                <a:cubicBezTo>
                  <a:pt x="4169" y="5140"/>
                  <a:pt x="4012" y="5308"/>
                  <a:pt x="3956" y="5518"/>
                </a:cubicBezTo>
                <a:cubicBezTo>
                  <a:pt x="3900" y="5727"/>
                  <a:pt x="3966" y="5898"/>
                  <a:pt x="4104" y="5898"/>
                </a:cubicBezTo>
                <a:cubicBezTo>
                  <a:pt x="4243" y="5898"/>
                  <a:pt x="4399" y="5727"/>
                  <a:pt x="4454" y="5518"/>
                </a:cubicBezTo>
                <a:cubicBezTo>
                  <a:pt x="4509" y="5308"/>
                  <a:pt x="4442" y="5140"/>
                  <a:pt x="4305" y="5140"/>
                </a:cubicBezTo>
                <a:close/>
                <a:moveTo>
                  <a:pt x="4917" y="5140"/>
                </a:moveTo>
                <a:cubicBezTo>
                  <a:pt x="4780" y="5140"/>
                  <a:pt x="4625" y="5308"/>
                  <a:pt x="4571" y="5518"/>
                </a:cubicBezTo>
                <a:cubicBezTo>
                  <a:pt x="4516" y="5727"/>
                  <a:pt x="4584" y="5898"/>
                  <a:pt x="4722" y="5898"/>
                </a:cubicBezTo>
                <a:cubicBezTo>
                  <a:pt x="4860" y="5898"/>
                  <a:pt x="5015" y="5727"/>
                  <a:pt x="5069" y="5518"/>
                </a:cubicBezTo>
                <a:cubicBezTo>
                  <a:pt x="5122" y="5308"/>
                  <a:pt x="5054" y="5140"/>
                  <a:pt x="4917" y="5140"/>
                </a:cubicBezTo>
                <a:close/>
                <a:moveTo>
                  <a:pt x="5528" y="5140"/>
                </a:moveTo>
                <a:cubicBezTo>
                  <a:pt x="5391" y="5140"/>
                  <a:pt x="5238" y="5308"/>
                  <a:pt x="5185" y="5518"/>
                </a:cubicBezTo>
                <a:cubicBezTo>
                  <a:pt x="5132" y="5727"/>
                  <a:pt x="5201" y="5898"/>
                  <a:pt x="5339" y="5898"/>
                </a:cubicBezTo>
                <a:cubicBezTo>
                  <a:pt x="5477" y="5898"/>
                  <a:pt x="5632" y="5727"/>
                  <a:pt x="5683" y="5518"/>
                </a:cubicBezTo>
                <a:cubicBezTo>
                  <a:pt x="5735" y="5308"/>
                  <a:pt x="5665" y="5140"/>
                  <a:pt x="5528" y="5140"/>
                </a:cubicBezTo>
                <a:close/>
                <a:moveTo>
                  <a:pt x="6130" y="5140"/>
                </a:moveTo>
                <a:cubicBezTo>
                  <a:pt x="5993" y="5140"/>
                  <a:pt x="5841" y="5308"/>
                  <a:pt x="5790" y="5518"/>
                </a:cubicBezTo>
                <a:cubicBezTo>
                  <a:pt x="5738" y="5727"/>
                  <a:pt x="5808" y="5898"/>
                  <a:pt x="5947" y="5898"/>
                </a:cubicBezTo>
                <a:cubicBezTo>
                  <a:pt x="6085" y="5898"/>
                  <a:pt x="6238" y="5727"/>
                  <a:pt x="6288" y="5518"/>
                </a:cubicBezTo>
                <a:cubicBezTo>
                  <a:pt x="6338" y="5308"/>
                  <a:pt x="6267" y="5140"/>
                  <a:pt x="6130" y="5140"/>
                </a:cubicBezTo>
                <a:close/>
                <a:moveTo>
                  <a:pt x="6742" y="5140"/>
                </a:moveTo>
                <a:cubicBezTo>
                  <a:pt x="6605" y="5140"/>
                  <a:pt x="6454" y="5308"/>
                  <a:pt x="6404" y="5518"/>
                </a:cubicBezTo>
                <a:cubicBezTo>
                  <a:pt x="6355" y="5727"/>
                  <a:pt x="6426" y="5898"/>
                  <a:pt x="6564" y="5898"/>
                </a:cubicBezTo>
                <a:cubicBezTo>
                  <a:pt x="6702" y="5898"/>
                  <a:pt x="6854" y="5727"/>
                  <a:pt x="6903" y="5518"/>
                </a:cubicBezTo>
                <a:cubicBezTo>
                  <a:pt x="6951" y="5308"/>
                  <a:pt x="6879" y="5140"/>
                  <a:pt x="6742" y="5140"/>
                </a:cubicBezTo>
                <a:close/>
                <a:moveTo>
                  <a:pt x="7343" y="5140"/>
                </a:moveTo>
                <a:cubicBezTo>
                  <a:pt x="7206" y="5140"/>
                  <a:pt x="7057" y="5308"/>
                  <a:pt x="7009" y="5518"/>
                </a:cubicBezTo>
                <a:cubicBezTo>
                  <a:pt x="6961" y="5727"/>
                  <a:pt x="7034" y="5898"/>
                  <a:pt x="7172" y="5898"/>
                </a:cubicBezTo>
                <a:cubicBezTo>
                  <a:pt x="7310" y="5898"/>
                  <a:pt x="7460" y="5727"/>
                  <a:pt x="7507" y="5518"/>
                </a:cubicBezTo>
                <a:cubicBezTo>
                  <a:pt x="7553" y="5308"/>
                  <a:pt x="7480" y="5140"/>
                  <a:pt x="7343" y="5140"/>
                </a:cubicBezTo>
                <a:close/>
                <a:moveTo>
                  <a:pt x="7955" y="5140"/>
                </a:moveTo>
                <a:cubicBezTo>
                  <a:pt x="7818" y="5140"/>
                  <a:pt x="7670" y="5308"/>
                  <a:pt x="7623" y="5518"/>
                </a:cubicBezTo>
                <a:cubicBezTo>
                  <a:pt x="7577" y="5727"/>
                  <a:pt x="7651" y="5898"/>
                  <a:pt x="7789" y="5898"/>
                </a:cubicBezTo>
                <a:cubicBezTo>
                  <a:pt x="7928" y="5898"/>
                  <a:pt x="8077" y="5727"/>
                  <a:pt x="8122" y="5518"/>
                </a:cubicBezTo>
                <a:cubicBezTo>
                  <a:pt x="8167" y="5308"/>
                  <a:pt x="8092" y="5140"/>
                  <a:pt x="7955" y="5140"/>
                </a:cubicBezTo>
                <a:close/>
                <a:moveTo>
                  <a:pt x="8567" y="5140"/>
                </a:moveTo>
                <a:cubicBezTo>
                  <a:pt x="8430" y="5140"/>
                  <a:pt x="8283" y="5308"/>
                  <a:pt x="8238" y="5518"/>
                </a:cubicBezTo>
                <a:cubicBezTo>
                  <a:pt x="8193" y="5727"/>
                  <a:pt x="8269" y="5898"/>
                  <a:pt x="8407" y="5898"/>
                </a:cubicBezTo>
                <a:cubicBezTo>
                  <a:pt x="8545" y="5898"/>
                  <a:pt x="8693" y="5727"/>
                  <a:pt x="8736" y="5518"/>
                </a:cubicBezTo>
                <a:cubicBezTo>
                  <a:pt x="8780" y="5308"/>
                  <a:pt x="8704" y="5140"/>
                  <a:pt x="8567" y="5140"/>
                </a:cubicBezTo>
                <a:close/>
                <a:moveTo>
                  <a:pt x="9168" y="5140"/>
                </a:moveTo>
                <a:cubicBezTo>
                  <a:pt x="9032" y="5140"/>
                  <a:pt x="8886" y="5308"/>
                  <a:pt x="8843" y="5518"/>
                </a:cubicBezTo>
                <a:cubicBezTo>
                  <a:pt x="8799" y="5727"/>
                  <a:pt x="8876" y="5898"/>
                  <a:pt x="9015" y="5898"/>
                </a:cubicBezTo>
                <a:cubicBezTo>
                  <a:pt x="9153" y="5898"/>
                  <a:pt x="9299" y="5727"/>
                  <a:pt x="9341" y="5518"/>
                </a:cubicBezTo>
                <a:cubicBezTo>
                  <a:pt x="9383" y="5308"/>
                  <a:pt x="9305" y="5140"/>
                  <a:pt x="9168" y="5140"/>
                </a:cubicBezTo>
                <a:close/>
                <a:moveTo>
                  <a:pt x="9780" y="5140"/>
                </a:moveTo>
                <a:cubicBezTo>
                  <a:pt x="9643" y="5140"/>
                  <a:pt x="9499" y="5308"/>
                  <a:pt x="9457" y="5518"/>
                </a:cubicBezTo>
                <a:cubicBezTo>
                  <a:pt x="9416" y="5727"/>
                  <a:pt x="9494" y="5898"/>
                  <a:pt x="9632" y="5898"/>
                </a:cubicBezTo>
                <a:cubicBezTo>
                  <a:pt x="9771" y="5898"/>
                  <a:pt x="9915" y="5727"/>
                  <a:pt x="9956" y="5518"/>
                </a:cubicBezTo>
                <a:cubicBezTo>
                  <a:pt x="9996" y="5308"/>
                  <a:pt x="9917" y="5140"/>
                  <a:pt x="9780" y="5140"/>
                </a:cubicBezTo>
                <a:close/>
                <a:moveTo>
                  <a:pt x="10382" y="5140"/>
                </a:moveTo>
                <a:cubicBezTo>
                  <a:pt x="10245" y="5140"/>
                  <a:pt x="10102" y="5308"/>
                  <a:pt x="10062" y="5518"/>
                </a:cubicBezTo>
                <a:cubicBezTo>
                  <a:pt x="10022" y="5727"/>
                  <a:pt x="10102" y="5898"/>
                  <a:pt x="10240" y="5898"/>
                </a:cubicBezTo>
                <a:cubicBezTo>
                  <a:pt x="10378" y="5898"/>
                  <a:pt x="10522" y="5727"/>
                  <a:pt x="10560" y="5518"/>
                </a:cubicBezTo>
                <a:cubicBezTo>
                  <a:pt x="10599" y="5308"/>
                  <a:pt x="10519" y="5140"/>
                  <a:pt x="10382" y="5140"/>
                </a:cubicBezTo>
                <a:close/>
                <a:moveTo>
                  <a:pt x="10993" y="5140"/>
                </a:moveTo>
                <a:cubicBezTo>
                  <a:pt x="10857" y="5140"/>
                  <a:pt x="10715" y="5308"/>
                  <a:pt x="10677" y="5518"/>
                </a:cubicBezTo>
                <a:cubicBezTo>
                  <a:pt x="10639" y="5727"/>
                  <a:pt x="10719" y="5898"/>
                  <a:pt x="10858" y="5898"/>
                </a:cubicBezTo>
                <a:cubicBezTo>
                  <a:pt x="10996" y="5898"/>
                  <a:pt x="11138" y="5727"/>
                  <a:pt x="11175" y="5518"/>
                </a:cubicBezTo>
                <a:cubicBezTo>
                  <a:pt x="11212" y="5308"/>
                  <a:pt x="11130" y="5140"/>
                  <a:pt x="10993" y="5140"/>
                </a:cubicBezTo>
                <a:close/>
                <a:moveTo>
                  <a:pt x="11596" y="5140"/>
                </a:moveTo>
                <a:cubicBezTo>
                  <a:pt x="11459" y="5140"/>
                  <a:pt x="11318" y="5308"/>
                  <a:pt x="11282" y="5518"/>
                </a:cubicBezTo>
                <a:cubicBezTo>
                  <a:pt x="11245" y="5727"/>
                  <a:pt x="11327" y="5898"/>
                  <a:pt x="11465" y="5898"/>
                </a:cubicBezTo>
                <a:cubicBezTo>
                  <a:pt x="11604" y="5898"/>
                  <a:pt x="11745" y="5727"/>
                  <a:pt x="11780" y="5518"/>
                </a:cubicBezTo>
                <a:cubicBezTo>
                  <a:pt x="11815" y="5308"/>
                  <a:pt x="11732" y="5140"/>
                  <a:pt x="11596" y="5140"/>
                </a:cubicBezTo>
                <a:close/>
                <a:moveTo>
                  <a:pt x="12208" y="5140"/>
                </a:moveTo>
                <a:cubicBezTo>
                  <a:pt x="12071" y="5140"/>
                  <a:pt x="11931" y="5308"/>
                  <a:pt x="11896" y="5518"/>
                </a:cubicBezTo>
                <a:cubicBezTo>
                  <a:pt x="11861" y="5727"/>
                  <a:pt x="11945" y="5898"/>
                  <a:pt x="12083" y="5898"/>
                </a:cubicBezTo>
                <a:cubicBezTo>
                  <a:pt x="12222" y="5898"/>
                  <a:pt x="12361" y="5727"/>
                  <a:pt x="12395" y="5518"/>
                </a:cubicBezTo>
                <a:cubicBezTo>
                  <a:pt x="12429" y="5308"/>
                  <a:pt x="12344" y="5140"/>
                  <a:pt x="12208" y="5140"/>
                </a:cubicBezTo>
                <a:close/>
                <a:moveTo>
                  <a:pt x="12819" y="5140"/>
                </a:moveTo>
                <a:cubicBezTo>
                  <a:pt x="12683" y="5140"/>
                  <a:pt x="12545" y="5308"/>
                  <a:pt x="12511" y="5518"/>
                </a:cubicBezTo>
                <a:cubicBezTo>
                  <a:pt x="12478" y="5727"/>
                  <a:pt x="12563" y="5898"/>
                  <a:pt x="12701" y="5898"/>
                </a:cubicBezTo>
                <a:cubicBezTo>
                  <a:pt x="12839" y="5898"/>
                  <a:pt x="12978" y="5727"/>
                  <a:pt x="13010" y="5518"/>
                </a:cubicBezTo>
                <a:cubicBezTo>
                  <a:pt x="13042" y="5308"/>
                  <a:pt x="12956" y="5140"/>
                  <a:pt x="12819" y="5140"/>
                </a:cubicBezTo>
                <a:close/>
                <a:moveTo>
                  <a:pt x="13421" y="5140"/>
                </a:moveTo>
                <a:cubicBezTo>
                  <a:pt x="13284" y="5140"/>
                  <a:pt x="13148" y="5308"/>
                  <a:pt x="13116" y="5518"/>
                </a:cubicBezTo>
                <a:cubicBezTo>
                  <a:pt x="13085" y="5727"/>
                  <a:pt x="13170" y="5898"/>
                  <a:pt x="13309" y="5898"/>
                </a:cubicBezTo>
                <a:cubicBezTo>
                  <a:pt x="13447" y="5898"/>
                  <a:pt x="13584" y="5727"/>
                  <a:pt x="13615" y="5518"/>
                </a:cubicBezTo>
                <a:cubicBezTo>
                  <a:pt x="13645" y="5308"/>
                  <a:pt x="13558" y="5140"/>
                  <a:pt x="13421" y="5140"/>
                </a:cubicBezTo>
                <a:close/>
                <a:moveTo>
                  <a:pt x="14033" y="5140"/>
                </a:moveTo>
                <a:cubicBezTo>
                  <a:pt x="13896" y="5140"/>
                  <a:pt x="13761" y="5308"/>
                  <a:pt x="13731" y="5518"/>
                </a:cubicBezTo>
                <a:cubicBezTo>
                  <a:pt x="13701" y="5727"/>
                  <a:pt x="13788" y="5898"/>
                  <a:pt x="13926" y="5898"/>
                </a:cubicBezTo>
                <a:cubicBezTo>
                  <a:pt x="14065" y="5898"/>
                  <a:pt x="14200" y="5727"/>
                  <a:pt x="14229" y="5518"/>
                </a:cubicBezTo>
                <a:cubicBezTo>
                  <a:pt x="14258" y="5308"/>
                  <a:pt x="14170" y="5140"/>
                  <a:pt x="14033" y="5140"/>
                </a:cubicBezTo>
                <a:close/>
                <a:moveTo>
                  <a:pt x="14635" y="5140"/>
                </a:moveTo>
                <a:cubicBezTo>
                  <a:pt x="14498" y="5140"/>
                  <a:pt x="14365" y="5308"/>
                  <a:pt x="14336" y="5518"/>
                </a:cubicBezTo>
                <a:cubicBezTo>
                  <a:pt x="14308" y="5727"/>
                  <a:pt x="14396" y="5898"/>
                  <a:pt x="14534" y="5898"/>
                </a:cubicBezTo>
                <a:cubicBezTo>
                  <a:pt x="14673" y="5898"/>
                  <a:pt x="14807" y="5727"/>
                  <a:pt x="14834" y="5518"/>
                </a:cubicBezTo>
                <a:cubicBezTo>
                  <a:pt x="14862" y="5308"/>
                  <a:pt x="14772" y="5140"/>
                  <a:pt x="14635" y="5140"/>
                </a:cubicBezTo>
                <a:close/>
                <a:moveTo>
                  <a:pt x="15247" y="5140"/>
                </a:moveTo>
                <a:cubicBezTo>
                  <a:pt x="15110" y="5140"/>
                  <a:pt x="14978" y="5308"/>
                  <a:pt x="14951" y="5518"/>
                </a:cubicBezTo>
                <a:cubicBezTo>
                  <a:pt x="14924" y="5727"/>
                  <a:pt x="15014" y="5898"/>
                  <a:pt x="15152" y="5898"/>
                </a:cubicBezTo>
                <a:cubicBezTo>
                  <a:pt x="15291" y="5898"/>
                  <a:pt x="15423" y="5727"/>
                  <a:pt x="15449" y="5518"/>
                </a:cubicBezTo>
                <a:cubicBezTo>
                  <a:pt x="15475" y="5308"/>
                  <a:pt x="15384" y="5140"/>
                  <a:pt x="15247" y="5140"/>
                </a:cubicBezTo>
                <a:close/>
                <a:moveTo>
                  <a:pt x="16461" y="5140"/>
                </a:moveTo>
                <a:cubicBezTo>
                  <a:pt x="16324" y="5140"/>
                  <a:pt x="16195" y="5308"/>
                  <a:pt x="16171" y="5518"/>
                </a:cubicBezTo>
                <a:cubicBezTo>
                  <a:pt x="16148" y="5727"/>
                  <a:pt x="16240" y="5898"/>
                  <a:pt x="16378" y="5898"/>
                </a:cubicBezTo>
                <a:cubicBezTo>
                  <a:pt x="16517" y="5898"/>
                  <a:pt x="16647" y="5727"/>
                  <a:pt x="16669" y="5518"/>
                </a:cubicBezTo>
                <a:cubicBezTo>
                  <a:pt x="16691" y="5308"/>
                  <a:pt x="16598" y="5140"/>
                  <a:pt x="16461" y="5140"/>
                </a:cubicBezTo>
                <a:close/>
                <a:moveTo>
                  <a:pt x="17064" y="5140"/>
                </a:moveTo>
                <a:cubicBezTo>
                  <a:pt x="16927" y="5140"/>
                  <a:pt x="16798" y="5308"/>
                  <a:pt x="16776" y="5518"/>
                </a:cubicBezTo>
                <a:cubicBezTo>
                  <a:pt x="16754" y="5727"/>
                  <a:pt x="16848" y="5898"/>
                  <a:pt x="16986" y="5898"/>
                </a:cubicBezTo>
                <a:cubicBezTo>
                  <a:pt x="17125" y="5898"/>
                  <a:pt x="17254" y="5727"/>
                  <a:pt x="17274" y="5518"/>
                </a:cubicBezTo>
                <a:cubicBezTo>
                  <a:pt x="17295" y="5308"/>
                  <a:pt x="17200" y="5140"/>
                  <a:pt x="17064" y="5140"/>
                </a:cubicBezTo>
                <a:close/>
                <a:moveTo>
                  <a:pt x="17676" y="5140"/>
                </a:moveTo>
                <a:cubicBezTo>
                  <a:pt x="17539" y="5140"/>
                  <a:pt x="17412" y="5308"/>
                  <a:pt x="17391" y="5518"/>
                </a:cubicBezTo>
                <a:cubicBezTo>
                  <a:pt x="17371" y="5727"/>
                  <a:pt x="17466" y="5898"/>
                  <a:pt x="17605" y="5898"/>
                </a:cubicBezTo>
                <a:cubicBezTo>
                  <a:pt x="17743" y="5898"/>
                  <a:pt x="17871" y="5727"/>
                  <a:pt x="17890" y="5518"/>
                </a:cubicBezTo>
                <a:cubicBezTo>
                  <a:pt x="17909" y="5308"/>
                  <a:pt x="17813" y="5140"/>
                  <a:pt x="17676" y="5140"/>
                </a:cubicBezTo>
                <a:close/>
                <a:moveTo>
                  <a:pt x="20707" y="5140"/>
                </a:moveTo>
                <a:cubicBezTo>
                  <a:pt x="20570" y="5140"/>
                  <a:pt x="20449" y="5308"/>
                  <a:pt x="20437" y="5518"/>
                </a:cubicBezTo>
                <a:cubicBezTo>
                  <a:pt x="20425" y="5727"/>
                  <a:pt x="20527" y="5898"/>
                  <a:pt x="20665" y="5898"/>
                </a:cubicBezTo>
                <a:cubicBezTo>
                  <a:pt x="20804" y="5898"/>
                  <a:pt x="20924" y="5727"/>
                  <a:pt x="20935" y="5518"/>
                </a:cubicBezTo>
                <a:cubicBezTo>
                  <a:pt x="20946" y="5308"/>
                  <a:pt x="20844" y="5140"/>
                  <a:pt x="20707" y="5140"/>
                </a:cubicBezTo>
                <a:close/>
                <a:moveTo>
                  <a:pt x="21320" y="5140"/>
                </a:moveTo>
                <a:cubicBezTo>
                  <a:pt x="21183" y="5140"/>
                  <a:pt x="21063" y="5308"/>
                  <a:pt x="21053" y="5518"/>
                </a:cubicBezTo>
                <a:cubicBezTo>
                  <a:pt x="21042" y="5727"/>
                  <a:pt x="21146" y="5898"/>
                  <a:pt x="21284" y="5898"/>
                </a:cubicBezTo>
                <a:cubicBezTo>
                  <a:pt x="21422" y="5898"/>
                  <a:pt x="21542" y="5727"/>
                  <a:pt x="21551" y="5518"/>
                </a:cubicBezTo>
                <a:cubicBezTo>
                  <a:pt x="21560" y="5308"/>
                  <a:pt x="21456" y="5140"/>
                  <a:pt x="21320" y="5140"/>
                </a:cubicBezTo>
                <a:close/>
                <a:moveTo>
                  <a:pt x="1604" y="6077"/>
                </a:moveTo>
                <a:cubicBezTo>
                  <a:pt x="1465" y="6077"/>
                  <a:pt x="1301" y="6250"/>
                  <a:pt x="1237" y="6464"/>
                </a:cubicBezTo>
                <a:cubicBezTo>
                  <a:pt x="1173" y="6679"/>
                  <a:pt x="1233" y="6854"/>
                  <a:pt x="1373" y="6854"/>
                </a:cubicBezTo>
                <a:cubicBezTo>
                  <a:pt x="1513" y="6854"/>
                  <a:pt x="1678" y="6679"/>
                  <a:pt x="1741" y="6464"/>
                </a:cubicBezTo>
                <a:cubicBezTo>
                  <a:pt x="1804" y="6250"/>
                  <a:pt x="1742" y="6077"/>
                  <a:pt x="1604" y="6077"/>
                </a:cubicBezTo>
                <a:close/>
                <a:moveTo>
                  <a:pt x="2225" y="6077"/>
                </a:moveTo>
                <a:cubicBezTo>
                  <a:pt x="2087" y="6077"/>
                  <a:pt x="1924" y="6250"/>
                  <a:pt x="1861" y="6464"/>
                </a:cubicBezTo>
                <a:cubicBezTo>
                  <a:pt x="1799" y="6679"/>
                  <a:pt x="1861" y="6854"/>
                  <a:pt x="2001" y="6854"/>
                </a:cubicBezTo>
                <a:cubicBezTo>
                  <a:pt x="2141" y="6854"/>
                  <a:pt x="2304" y="6679"/>
                  <a:pt x="2366" y="6464"/>
                </a:cubicBezTo>
                <a:cubicBezTo>
                  <a:pt x="2427" y="6250"/>
                  <a:pt x="2364" y="6077"/>
                  <a:pt x="2225" y="6077"/>
                </a:cubicBezTo>
                <a:close/>
                <a:moveTo>
                  <a:pt x="2836" y="6077"/>
                </a:moveTo>
                <a:cubicBezTo>
                  <a:pt x="2698" y="6077"/>
                  <a:pt x="2537" y="6250"/>
                  <a:pt x="2476" y="6464"/>
                </a:cubicBezTo>
                <a:cubicBezTo>
                  <a:pt x="2415" y="6679"/>
                  <a:pt x="2478" y="6854"/>
                  <a:pt x="2618" y="6854"/>
                </a:cubicBezTo>
                <a:cubicBezTo>
                  <a:pt x="2758" y="6854"/>
                  <a:pt x="2920" y="6679"/>
                  <a:pt x="2980" y="6464"/>
                </a:cubicBezTo>
                <a:cubicBezTo>
                  <a:pt x="3039" y="6250"/>
                  <a:pt x="2975" y="6077"/>
                  <a:pt x="2836" y="6077"/>
                </a:cubicBezTo>
                <a:close/>
                <a:moveTo>
                  <a:pt x="3448" y="6077"/>
                </a:moveTo>
                <a:cubicBezTo>
                  <a:pt x="3309" y="6077"/>
                  <a:pt x="3149" y="6250"/>
                  <a:pt x="3090" y="6464"/>
                </a:cubicBezTo>
                <a:cubicBezTo>
                  <a:pt x="3031" y="6679"/>
                  <a:pt x="3096" y="6854"/>
                  <a:pt x="3236" y="6854"/>
                </a:cubicBezTo>
                <a:cubicBezTo>
                  <a:pt x="3375" y="6854"/>
                  <a:pt x="3536" y="6679"/>
                  <a:pt x="3594" y="6464"/>
                </a:cubicBezTo>
                <a:cubicBezTo>
                  <a:pt x="3652" y="6250"/>
                  <a:pt x="3586" y="6077"/>
                  <a:pt x="3448" y="6077"/>
                </a:cubicBezTo>
                <a:close/>
                <a:moveTo>
                  <a:pt x="4069" y="6077"/>
                </a:moveTo>
                <a:cubicBezTo>
                  <a:pt x="3931" y="6077"/>
                  <a:pt x="3772" y="6250"/>
                  <a:pt x="3715" y="6464"/>
                </a:cubicBezTo>
                <a:cubicBezTo>
                  <a:pt x="3657" y="6679"/>
                  <a:pt x="3724" y="6854"/>
                  <a:pt x="3863" y="6854"/>
                </a:cubicBezTo>
                <a:cubicBezTo>
                  <a:pt x="4003" y="6854"/>
                  <a:pt x="4162" y="6679"/>
                  <a:pt x="4219" y="6464"/>
                </a:cubicBezTo>
                <a:cubicBezTo>
                  <a:pt x="4275" y="6250"/>
                  <a:pt x="4208" y="6077"/>
                  <a:pt x="4069" y="6077"/>
                </a:cubicBezTo>
                <a:close/>
                <a:moveTo>
                  <a:pt x="4681" y="6077"/>
                </a:moveTo>
                <a:cubicBezTo>
                  <a:pt x="4542" y="6077"/>
                  <a:pt x="4385" y="6250"/>
                  <a:pt x="4329" y="6464"/>
                </a:cubicBezTo>
                <a:cubicBezTo>
                  <a:pt x="4273" y="6679"/>
                  <a:pt x="4341" y="6854"/>
                  <a:pt x="4481" y="6854"/>
                </a:cubicBezTo>
                <a:cubicBezTo>
                  <a:pt x="4621" y="6854"/>
                  <a:pt x="4779" y="6679"/>
                  <a:pt x="4833" y="6464"/>
                </a:cubicBezTo>
                <a:cubicBezTo>
                  <a:pt x="4888" y="6250"/>
                  <a:pt x="4819" y="6077"/>
                  <a:pt x="4681" y="6077"/>
                </a:cubicBezTo>
                <a:close/>
                <a:moveTo>
                  <a:pt x="5292" y="6077"/>
                </a:moveTo>
                <a:cubicBezTo>
                  <a:pt x="5154" y="6077"/>
                  <a:pt x="4998" y="6250"/>
                  <a:pt x="4944" y="6464"/>
                </a:cubicBezTo>
                <a:cubicBezTo>
                  <a:pt x="4889" y="6679"/>
                  <a:pt x="4958" y="6854"/>
                  <a:pt x="5098" y="6854"/>
                </a:cubicBezTo>
                <a:cubicBezTo>
                  <a:pt x="5238" y="6854"/>
                  <a:pt x="5395" y="6679"/>
                  <a:pt x="5448" y="6464"/>
                </a:cubicBezTo>
                <a:cubicBezTo>
                  <a:pt x="5500" y="6250"/>
                  <a:pt x="5431" y="6077"/>
                  <a:pt x="5292" y="6077"/>
                </a:cubicBezTo>
                <a:close/>
                <a:moveTo>
                  <a:pt x="5904" y="6077"/>
                </a:moveTo>
                <a:cubicBezTo>
                  <a:pt x="5765" y="6077"/>
                  <a:pt x="5611" y="6250"/>
                  <a:pt x="5558" y="6464"/>
                </a:cubicBezTo>
                <a:cubicBezTo>
                  <a:pt x="5505" y="6679"/>
                  <a:pt x="5576" y="6854"/>
                  <a:pt x="5716" y="6854"/>
                </a:cubicBezTo>
                <a:cubicBezTo>
                  <a:pt x="5856" y="6854"/>
                  <a:pt x="6011" y="6679"/>
                  <a:pt x="6062" y="6464"/>
                </a:cubicBezTo>
                <a:cubicBezTo>
                  <a:pt x="6113" y="6250"/>
                  <a:pt x="6042" y="6077"/>
                  <a:pt x="5904" y="6077"/>
                </a:cubicBezTo>
                <a:close/>
                <a:moveTo>
                  <a:pt x="6525" y="6077"/>
                </a:moveTo>
                <a:cubicBezTo>
                  <a:pt x="6387" y="6077"/>
                  <a:pt x="6234" y="6250"/>
                  <a:pt x="6183" y="6464"/>
                </a:cubicBezTo>
                <a:cubicBezTo>
                  <a:pt x="6132" y="6679"/>
                  <a:pt x="6204" y="6854"/>
                  <a:pt x="6344" y="6854"/>
                </a:cubicBezTo>
                <a:cubicBezTo>
                  <a:pt x="6483" y="6854"/>
                  <a:pt x="6637" y="6679"/>
                  <a:pt x="6687" y="6464"/>
                </a:cubicBezTo>
                <a:cubicBezTo>
                  <a:pt x="6736" y="6250"/>
                  <a:pt x="6664" y="6077"/>
                  <a:pt x="6525" y="6077"/>
                </a:cubicBezTo>
                <a:close/>
                <a:moveTo>
                  <a:pt x="7137" y="6077"/>
                </a:moveTo>
                <a:cubicBezTo>
                  <a:pt x="6998" y="6077"/>
                  <a:pt x="6847" y="6250"/>
                  <a:pt x="6798" y="6464"/>
                </a:cubicBezTo>
                <a:cubicBezTo>
                  <a:pt x="6748" y="6679"/>
                  <a:pt x="6821" y="6854"/>
                  <a:pt x="6961" y="6854"/>
                </a:cubicBezTo>
                <a:cubicBezTo>
                  <a:pt x="7101" y="6854"/>
                  <a:pt x="7253" y="6679"/>
                  <a:pt x="7301" y="6464"/>
                </a:cubicBezTo>
                <a:cubicBezTo>
                  <a:pt x="7349" y="6250"/>
                  <a:pt x="7275" y="6077"/>
                  <a:pt x="7137" y="6077"/>
                </a:cubicBezTo>
                <a:close/>
                <a:moveTo>
                  <a:pt x="7749" y="6077"/>
                </a:moveTo>
                <a:cubicBezTo>
                  <a:pt x="7610" y="6077"/>
                  <a:pt x="7460" y="6250"/>
                  <a:pt x="7412" y="6464"/>
                </a:cubicBezTo>
                <a:cubicBezTo>
                  <a:pt x="7365" y="6679"/>
                  <a:pt x="7439" y="6854"/>
                  <a:pt x="7579" y="6854"/>
                </a:cubicBezTo>
                <a:cubicBezTo>
                  <a:pt x="7719" y="6854"/>
                  <a:pt x="7870" y="6679"/>
                  <a:pt x="7916" y="6464"/>
                </a:cubicBezTo>
                <a:cubicBezTo>
                  <a:pt x="7962" y="6250"/>
                  <a:pt x="7887" y="6077"/>
                  <a:pt x="7749" y="6077"/>
                </a:cubicBezTo>
                <a:close/>
                <a:moveTo>
                  <a:pt x="8370" y="6077"/>
                </a:moveTo>
                <a:cubicBezTo>
                  <a:pt x="8232" y="6077"/>
                  <a:pt x="8083" y="6250"/>
                  <a:pt x="8037" y="6464"/>
                </a:cubicBezTo>
                <a:cubicBezTo>
                  <a:pt x="7991" y="6679"/>
                  <a:pt x="8067" y="6854"/>
                  <a:pt x="8207" y="6854"/>
                </a:cubicBezTo>
                <a:cubicBezTo>
                  <a:pt x="8346" y="6854"/>
                  <a:pt x="8496" y="6679"/>
                  <a:pt x="8541" y="6464"/>
                </a:cubicBezTo>
                <a:cubicBezTo>
                  <a:pt x="8585" y="6250"/>
                  <a:pt x="8509" y="6077"/>
                  <a:pt x="8370" y="6077"/>
                </a:cubicBezTo>
                <a:close/>
                <a:moveTo>
                  <a:pt x="8982" y="6077"/>
                </a:moveTo>
                <a:cubicBezTo>
                  <a:pt x="8844" y="6077"/>
                  <a:pt x="8696" y="6250"/>
                  <a:pt x="8652" y="6464"/>
                </a:cubicBezTo>
                <a:cubicBezTo>
                  <a:pt x="8607" y="6679"/>
                  <a:pt x="8685" y="6854"/>
                  <a:pt x="8824" y="6854"/>
                </a:cubicBezTo>
                <a:cubicBezTo>
                  <a:pt x="8964" y="6854"/>
                  <a:pt x="9113" y="6679"/>
                  <a:pt x="9156" y="6464"/>
                </a:cubicBezTo>
                <a:cubicBezTo>
                  <a:pt x="9198" y="6250"/>
                  <a:pt x="9120" y="6077"/>
                  <a:pt x="8982" y="6077"/>
                </a:cubicBezTo>
                <a:close/>
                <a:moveTo>
                  <a:pt x="9594" y="6077"/>
                </a:moveTo>
                <a:cubicBezTo>
                  <a:pt x="9455" y="6077"/>
                  <a:pt x="9309" y="6250"/>
                  <a:pt x="9266" y="6464"/>
                </a:cubicBezTo>
                <a:cubicBezTo>
                  <a:pt x="9224" y="6679"/>
                  <a:pt x="9302" y="6854"/>
                  <a:pt x="9442" y="6854"/>
                </a:cubicBezTo>
                <a:cubicBezTo>
                  <a:pt x="9582" y="6854"/>
                  <a:pt x="9729" y="6679"/>
                  <a:pt x="9770" y="6464"/>
                </a:cubicBezTo>
                <a:cubicBezTo>
                  <a:pt x="9811" y="6250"/>
                  <a:pt x="9732" y="6077"/>
                  <a:pt x="9594" y="6077"/>
                </a:cubicBezTo>
                <a:close/>
                <a:moveTo>
                  <a:pt x="10216" y="6077"/>
                </a:moveTo>
                <a:cubicBezTo>
                  <a:pt x="10077" y="6077"/>
                  <a:pt x="9932" y="6250"/>
                  <a:pt x="9891" y="6464"/>
                </a:cubicBezTo>
                <a:cubicBezTo>
                  <a:pt x="9850" y="6679"/>
                  <a:pt x="9930" y="6854"/>
                  <a:pt x="10070" y="6854"/>
                </a:cubicBezTo>
                <a:cubicBezTo>
                  <a:pt x="10210" y="6854"/>
                  <a:pt x="10356" y="6679"/>
                  <a:pt x="10395" y="6464"/>
                </a:cubicBezTo>
                <a:cubicBezTo>
                  <a:pt x="10435" y="6250"/>
                  <a:pt x="10354" y="6077"/>
                  <a:pt x="10216" y="6077"/>
                </a:cubicBezTo>
                <a:close/>
                <a:moveTo>
                  <a:pt x="10827" y="6077"/>
                </a:moveTo>
                <a:cubicBezTo>
                  <a:pt x="10688" y="6077"/>
                  <a:pt x="10545" y="6250"/>
                  <a:pt x="10506" y="6464"/>
                </a:cubicBezTo>
                <a:cubicBezTo>
                  <a:pt x="10466" y="6679"/>
                  <a:pt x="10548" y="6854"/>
                  <a:pt x="10688" y="6854"/>
                </a:cubicBezTo>
                <a:cubicBezTo>
                  <a:pt x="10827" y="6854"/>
                  <a:pt x="10972" y="6679"/>
                  <a:pt x="11010" y="6464"/>
                </a:cubicBezTo>
                <a:cubicBezTo>
                  <a:pt x="11047" y="6250"/>
                  <a:pt x="10965" y="6077"/>
                  <a:pt x="10827" y="6077"/>
                </a:cubicBezTo>
                <a:close/>
                <a:moveTo>
                  <a:pt x="13284" y="6077"/>
                </a:moveTo>
                <a:cubicBezTo>
                  <a:pt x="13146" y="6077"/>
                  <a:pt x="13008" y="6250"/>
                  <a:pt x="12975" y="6464"/>
                </a:cubicBezTo>
                <a:cubicBezTo>
                  <a:pt x="12943" y="6679"/>
                  <a:pt x="13029" y="6854"/>
                  <a:pt x="13169" y="6854"/>
                </a:cubicBezTo>
                <a:cubicBezTo>
                  <a:pt x="13309" y="6854"/>
                  <a:pt x="13448" y="6679"/>
                  <a:pt x="13480" y="6464"/>
                </a:cubicBezTo>
                <a:cubicBezTo>
                  <a:pt x="13511" y="6250"/>
                  <a:pt x="13423" y="6077"/>
                  <a:pt x="13284" y="6077"/>
                </a:cubicBezTo>
                <a:close/>
                <a:moveTo>
                  <a:pt x="13896" y="6077"/>
                </a:moveTo>
                <a:cubicBezTo>
                  <a:pt x="13758" y="6077"/>
                  <a:pt x="13621" y="6250"/>
                  <a:pt x="13590" y="6464"/>
                </a:cubicBezTo>
                <a:cubicBezTo>
                  <a:pt x="13559" y="6679"/>
                  <a:pt x="13648" y="6854"/>
                  <a:pt x="13787" y="6854"/>
                </a:cubicBezTo>
                <a:cubicBezTo>
                  <a:pt x="13927" y="6854"/>
                  <a:pt x="14064" y="6679"/>
                  <a:pt x="14094" y="6464"/>
                </a:cubicBezTo>
                <a:cubicBezTo>
                  <a:pt x="14123" y="6250"/>
                  <a:pt x="14035" y="6077"/>
                  <a:pt x="13896" y="6077"/>
                </a:cubicBezTo>
                <a:close/>
                <a:moveTo>
                  <a:pt x="16977" y="6077"/>
                </a:moveTo>
                <a:cubicBezTo>
                  <a:pt x="16838" y="6077"/>
                  <a:pt x="16708" y="6250"/>
                  <a:pt x="16685" y="6464"/>
                </a:cubicBezTo>
                <a:cubicBezTo>
                  <a:pt x="16663" y="6679"/>
                  <a:pt x="16758" y="6854"/>
                  <a:pt x="16898" y="6854"/>
                </a:cubicBezTo>
                <a:cubicBezTo>
                  <a:pt x="17038" y="6854"/>
                  <a:pt x="17169" y="6679"/>
                  <a:pt x="17190" y="6464"/>
                </a:cubicBezTo>
                <a:cubicBezTo>
                  <a:pt x="17211" y="6250"/>
                  <a:pt x="17115" y="6077"/>
                  <a:pt x="16977" y="6077"/>
                </a:cubicBezTo>
                <a:close/>
                <a:moveTo>
                  <a:pt x="1949" y="7014"/>
                </a:moveTo>
                <a:cubicBezTo>
                  <a:pt x="1809" y="7014"/>
                  <a:pt x="1644" y="7191"/>
                  <a:pt x="1580" y="7410"/>
                </a:cubicBezTo>
                <a:cubicBezTo>
                  <a:pt x="1516" y="7630"/>
                  <a:pt x="1578" y="7810"/>
                  <a:pt x="1719" y="7810"/>
                </a:cubicBezTo>
                <a:cubicBezTo>
                  <a:pt x="1861" y="7810"/>
                  <a:pt x="2027" y="7630"/>
                  <a:pt x="2090" y="7410"/>
                </a:cubicBezTo>
                <a:cubicBezTo>
                  <a:pt x="2153" y="7191"/>
                  <a:pt x="2089" y="7014"/>
                  <a:pt x="1949" y="7014"/>
                </a:cubicBezTo>
                <a:close/>
                <a:moveTo>
                  <a:pt x="2570" y="7014"/>
                </a:moveTo>
                <a:cubicBezTo>
                  <a:pt x="2430" y="7014"/>
                  <a:pt x="2266" y="7191"/>
                  <a:pt x="2204" y="7410"/>
                </a:cubicBezTo>
                <a:cubicBezTo>
                  <a:pt x="2142" y="7630"/>
                  <a:pt x="2205" y="7810"/>
                  <a:pt x="2347" y="7810"/>
                </a:cubicBezTo>
                <a:cubicBezTo>
                  <a:pt x="2489" y="7810"/>
                  <a:pt x="2653" y="7630"/>
                  <a:pt x="2714" y="7410"/>
                </a:cubicBezTo>
                <a:cubicBezTo>
                  <a:pt x="2775" y="7191"/>
                  <a:pt x="2710" y="7014"/>
                  <a:pt x="2570" y="7014"/>
                </a:cubicBezTo>
                <a:close/>
                <a:moveTo>
                  <a:pt x="5056" y="7014"/>
                </a:moveTo>
                <a:cubicBezTo>
                  <a:pt x="4916" y="7014"/>
                  <a:pt x="4757" y="7191"/>
                  <a:pt x="4702" y="7410"/>
                </a:cubicBezTo>
                <a:cubicBezTo>
                  <a:pt x="4647" y="7630"/>
                  <a:pt x="4716" y="7810"/>
                  <a:pt x="4857" y="7810"/>
                </a:cubicBezTo>
                <a:cubicBezTo>
                  <a:pt x="4999" y="7810"/>
                  <a:pt x="5158" y="7630"/>
                  <a:pt x="5212" y="7410"/>
                </a:cubicBezTo>
                <a:cubicBezTo>
                  <a:pt x="5266" y="7191"/>
                  <a:pt x="5196" y="7014"/>
                  <a:pt x="5056" y="7014"/>
                </a:cubicBezTo>
                <a:close/>
                <a:moveTo>
                  <a:pt x="5678" y="7014"/>
                </a:moveTo>
                <a:cubicBezTo>
                  <a:pt x="5537" y="7014"/>
                  <a:pt x="5380" y="7191"/>
                  <a:pt x="5327" y="7410"/>
                </a:cubicBezTo>
                <a:cubicBezTo>
                  <a:pt x="5273" y="7630"/>
                  <a:pt x="5343" y="7810"/>
                  <a:pt x="5485" y="7810"/>
                </a:cubicBezTo>
                <a:cubicBezTo>
                  <a:pt x="5627" y="7810"/>
                  <a:pt x="5784" y="7630"/>
                  <a:pt x="5837" y="7410"/>
                </a:cubicBezTo>
                <a:cubicBezTo>
                  <a:pt x="5889" y="7191"/>
                  <a:pt x="5818" y="7014"/>
                  <a:pt x="5678" y="7014"/>
                </a:cubicBezTo>
                <a:close/>
                <a:moveTo>
                  <a:pt x="6299" y="7014"/>
                </a:moveTo>
                <a:cubicBezTo>
                  <a:pt x="6159" y="7014"/>
                  <a:pt x="6003" y="7191"/>
                  <a:pt x="5951" y="7410"/>
                </a:cubicBezTo>
                <a:cubicBezTo>
                  <a:pt x="5899" y="7630"/>
                  <a:pt x="5971" y="7810"/>
                  <a:pt x="6113" y="7810"/>
                </a:cubicBezTo>
                <a:cubicBezTo>
                  <a:pt x="6254" y="7810"/>
                  <a:pt x="6411" y="7630"/>
                  <a:pt x="6462" y="7410"/>
                </a:cubicBezTo>
                <a:cubicBezTo>
                  <a:pt x="6512" y="7191"/>
                  <a:pt x="6439" y="7014"/>
                  <a:pt x="6299" y="7014"/>
                </a:cubicBezTo>
                <a:close/>
                <a:moveTo>
                  <a:pt x="6921" y="7014"/>
                </a:moveTo>
                <a:cubicBezTo>
                  <a:pt x="6780" y="7014"/>
                  <a:pt x="6626" y="7191"/>
                  <a:pt x="6576" y="7410"/>
                </a:cubicBezTo>
                <a:cubicBezTo>
                  <a:pt x="6526" y="7630"/>
                  <a:pt x="6599" y="7810"/>
                  <a:pt x="6740" y="7810"/>
                </a:cubicBezTo>
                <a:cubicBezTo>
                  <a:pt x="6882" y="7810"/>
                  <a:pt x="7037" y="7630"/>
                  <a:pt x="7086" y="7410"/>
                </a:cubicBezTo>
                <a:cubicBezTo>
                  <a:pt x="7135" y="7191"/>
                  <a:pt x="7061" y="7014"/>
                  <a:pt x="6921" y="7014"/>
                </a:cubicBezTo>
                <a:close/>
                <a:moveTo>
                  <a:pt x="7542" y="7014"/>
                </a:moveTo>
                <a:cubicBezTo>
                  <a:pt x="7402" y="7014"/>
                  <a:pt x="7249" y="7191"/>
                  <a:pt x="7201" y="7410"/>
                </a:cubicBezTo>
                <a:cubicBezTo>
                  <a:pt x="7152" y="7630"/>
                  <a:pt x="7227" y="7810"/>
                  <a:pt x="7368" y="7810"/>
                </a:cubicBezTo>
                <a:cubicBezTo>
                  <a:pt x="7510" y="7810"/>
                  <a:pt x="7663" y="7630"/>
                  <a:pt x="7711" y="7410"/>
                </a:cubicBezTo>
                <a:cubicBezTo>
                  <a:pt x="7758" y="7191"/>
                  <a:pt x="7683" y="7014"/>
                  <a:pt x="7542" y="7014"/>
                </a:cubicBezTo>
                <a:close/>
                <a:moveTo>
                  <a:pt x="8164" y="7014"/>
                </a:moveTo>
                <a:cubicBezTo>
                  <a:pt x="8024" y="7014"/>
                  <a:pt x="7872" y="7191"/>
                  <a:pt x="7825" y="7410"/>
                </a:cubicBezTo>
                <a:cubicBezTo>
                  <a:pt x="7778" y="7630"/>
                  <a:pt x="7855" y="7810"/>
                  <a:pt x="7996" y="7810"/>
                </a:cubicBezTo>
                <a:cubicBezTo>
                  <a:pt x="8138" y="7810"/>
                  <a:pt x="8290" y="7630"/>
                  <a:pt x="8336" y="7410"/>
                </a:cubicBezTo>
                <a:cubicBezTo>
                  <a:pt x="8381" y="7191"/>
                  <a:pt x="8304" y="7014"/>
                  <a:pt x="8164" y="7014"/>
                </a:cubicBezTo>
                <a:close/>
                <a:moveTo>
                  <a:pt x="8786" y="7014"/>
                </a:moveTo>
                <a:cubicBezTo>
                  <a:pt x="8645" y="7014"/>
                  <a:pt x="8495" y="7191"/>
                  <a:pt x="8450" y="7410"/>
                </a:cubicBezTo>
                <a:cubicBezTo>
                  <a:pt x="8405" y="7630"/>
                  <a:pt x="8483" y="7810"/>
                  <a:pt x="8624" y="7810"/>
                </a:cubicBezTo>
                <a:cubicBezTo>
                  <a:pt x="8766" y="7810"/>
                  <a:pt x="8916" y="7630"/>
                  <a:pt x="8960" y="7410"/>
                </a:cubicBezTo>
                <a:cubicBezTo>
                  <a:pt x="9004" y="7191"/>
                  <a:pt x="8926" y="7014"/>
                  <a:pt x="8786" y="7014"/>
                </a:cubicBezTo>
                <a:close/>
                <a:moveTo>
                  <a:pt x="9407" y="7014"/>
                </a:moveTo>
                <a:cubicBezTo>
                  <a:pt x="9267" y="7014"/>
                  <a:pt x="9118" y="7191"/>
                  <a:pt x="9075" y="7410"/>
                </a:cubicBezTo>
                <a:cubicBezTo>
                  <a:pt x="9031" y="7630"/>
                  <a:pt x="9110" y="7810"/>
                  <a:pt x="9252" y="7810"/>
                </a:cubicBezTo>
                <a:cubicBezTo>
                  <a:pt x="9394" y="7810"/>
                  <a:pt x="9543" y="7630"/>
                  <a:pt x="9585" y="7410"/>
                </a:cubicBezTo>
                <a:cubicBezTo>
                  <a:pt x="9627" y="7191"/>
                  <a:pt x="9547" y="7014"/>
                  <a:pt x="9407" y="7014"/>
                </a:cubicBezTo>
                <a:close/>
                <a:moveTo>
                  <a:pt x="10029" y="7014"/>
                </a:moveTo>
                <a:cubicBezTo>
                  <a:pt x="9889" y="7014"/>
                  <a:pt x="9741" y="7191"/>
                  <a:pt x="9700" y="7410"/>
                </a:cubicBezTo>
                <a:cubicBezTo>
                  <a:pt x="9658" y="7630"/>
                  <a:pt x="9738" y="7810"/>
                  <a:pt x="9880" y="7810"/>
                </a:cubicBezTo>
                <a:cubicBezTo>
                  <a:pt x="10021" y="7810"/>
                  <a:pt x="10169" y="7630"/>
                  <a:pt x="10210" y="7410"/>
                </a:cubicBezTo>
                <a:cubicBezTo>
                  <a:pt x="10250" y="7191"/>
                  <a:pt x="10169" y="7014"/>
                  <a:pt x="10029" y="7014"/>
                </a:cubicBezTo>
                <a:close/>
                <a:moveTo>
                  <a:pt x="10650" y="7014"/>
                </a:moveTo>
                <a:cubicBezTo>
                  <a:pt x="10510" y="7014"/>
                  <a:pt x="10364" y="7191"/>
                  <a:pt x="10324" y="7410"/>
                </a:cubicBezTo>
                <a:cubicBezTo>
                  <a:pt x="10284" y="7630"/>
                  <a:pt x="10366" y="7810"/>
                  <a:pt x="10508" y="7810"/>
                </a:cubicBezTo>
                <a:cubicBezTo>
                  <a:pt x="10649" y="7810"/>
                  <a:pt x="10796" y="7630"/>
                  <a:pt x="10835" y="7410"/>
                </a:cubicBezTo>
                <a:cubicBezTo>
                  <a:pt x="10873" y="7191"/>
                  <a:pt x="10791" y="7014"/>
                  <a:pt x="10650" y="7014"/>
                </a:cubicBezTo>
                <a:close/>
                <a:moveTo>
                  <a:pt x="13148" y="7014"/>
                </a:moveTo>
                <a:cubicBezTo>
                  <a:pt x="13008" y="7014"/>
                  <a:pt x="12867" y="7191"/>
                  <a:pt x="12834" y="7410"/>
                </a:cubicBezTo>
                <a:cubicBezTo>
                  <a:pt x="12801" y="7630"/>
                  <a:pt x="12888" y="7810"/>
                  <a:pt x="13030" y="7810"/>
                </a:cubicBezTo>
                <a:cubicBezTo>
                  <a:pt x="13172" y="7810"/>
                  <a:pt x="13313" y="7630"/>
                  <a:pt x="13345" y="7410"/>
                </a:cubicBezTo>
                <a:cubicBezTo>
                  <a:pt x="13376" y="7191"/>
                  <a:pt x="13288" y="7014"/>
                  <a:pt x="13148" y="7014"/>
                </a:cubicBezTo>
                <a:close/>
                <a:moveTo>
                  <a:pt x="13770" y="7014"/>
                </a:moveTo>
                <a:cubicBezTo>
                  <a:pt x="13630" y="7014"/>
                  <a:pt x="13491" y="7191"/>
                  <a:pt x="13459" y="7410"/>
                </a:cubicBezTo>
                <a:cubicBezTo>
                  <a:pt x="13427" y="7630"/>
                  <a:pt x="13517" y="7810"/>
                  <a:pt x="13658" y="7810"/>
                </a:cubicBezTo>
                <a:cubicBezTo>
                  <a:pt x="13800" y="7810"/>
                  <a:pt x="13939" y="7630"/>
                  <a:pt x="13969" y="7410"/>
                </a:cubicBezTo>
                <a:cubicBezTo>
                  <a:pt x="13999" y="7191"/>
                  <a:pt x="13910" y="7014"/>
                  <a:pt x="13770" y="7014"/>
                </a:cubicBezTo>
                <a:close/>
                <a:moveTo>
                  <a:pt x="14392" y="7014"/>
                </a:moveTo>
                <a:cubicBezTo>
                  <a:pt x="14252" y="7014"/>
                  <a:pt x="14114" y="7191"/>
                  <a:pt x="14084" y="7410"/>
                </a:cubicBezTo>
                <a:cubicBezTo>
                  <a:pt x="14054" y="7630"/>
                  <a:pt x="14145" y="7810"/>
                  <a:pt x="14286" y="7810"/>
                </a:cubicBezTo>
                <a:cubicBezTo>
                  <a:pt x="14428" y="7810"/>
                  <a:pt x="14566" y="7630"/>
                  <a:pt x="14594" y="7410"/>
                </a:cubicBezTo>
                <a:cubicBezTo>
                  <a:pt x="14623" y="7191"/>
                  <a:pt x="14532" y="7014"/>
                  <a:pt x="14392" y="7014"/>
                </a:cubicBezTo>
                <a:close/>
                <a:moveTo>
                  <a:pt x="15014" y="7014"/>
                </a:moveTo>
                <a:cubicBezTo>
                  <a:pt x="14874" y="7014"/>
                  <a:pt x="14737" y="7191"/>
                  <a:pt x="14709" y="7410"/>
                </a:cubicBezTo>
                <a:cubicBezTo>
                  <a:pt x="14681" y="7630"/>
                  <a:pt x="14773" y="7810"/>
                  <a:pt x="14914" y="7810"/>
                </a:cubicBezTo>
                <a:cubicBezTo>
                  <a:pt x="15056" y="7810"/>
                  <a:pt x="15193" y="7630"/>
                  <a:pt x="15219" y="7410"/>
                </a:cubicBezTo>
                <a:cubicBezTo>
                  <a:pt x="15246" y="7191"/>
                  <a:pt x="15154" y="7014"/>
                  <a:pt x="15014" y="7014"/>
                </a:cubicBezTo>
                <a:close/>
                <a:moveTo>
                  <a:pt x="411" y="8002"/>
                </a:moveTo>
                <a:cubicBezTo>
                  <a:pt x="269" y="8002"/>
                  <a:pt x="98" y="8182"/>
                  <a:pt x="29" y="8407"/>
                </a:cubicBezTo>
                <a:cubicBezTo>
                  <a:pt x="-40" y="8632"/>
                  <a:pt x="20" y="8817"/>
                  <a:pt x="163" y="8817"/>
                </a:cubicBezTo>
                <a:cubicBezTo>
                  <a:pt x="306" y="8817"/>
                  <a:pt x="478" y="8632"/>
                  <a:pt x="546" y="8407"/>
                </a:cubicBezTo>
                <a:cubicBezTo>
                  <a:pt x="613" y="8182"/>
                  <a:pt x="553" y="8002"/>
                  <a:pt x="411" y="8002"/>
                </a:cubicBezTo>
                <a:close/>
                <a:moveTo>
                  <a:pt x="1032" y="8002"/>
                </a:moveTo>
                <a:cubicBezTo>
                  <a:pt x="890" y="8002"/>
                  <a:pt x="721" y="8182"/>
                  <a:pt x="653" y="8407"/>
                </a:cubicBezTo>
                <a:cubicBezTo>
                  <a:pt x="586" y="8632"/>
                  <a:pt x="647" y="8817"/>
                  <a:pt x="791" y="8817"/>
                </a:cubicBezTo>
                <a:cubicBezTo>
                  <a:pt x="934" y="8817"/>
                  <a:pt x="1104" y="8632"/>
                  <a:pt x="1170" y="8407"/>
                </a:cubicBezTo>
                <a:cubicBezTo>
                  <a:pt x="1236" y="8182"/>
                  <a:pt x="1174" y="8002"/>
                  <a:pt x="1032" y="8002"/>
                </a:cubicBezTo>
                <a:close/>
                <a:moveTo>
                  <a:pt x="6073" y="8002"/>
                </a:moveTo>
                <a:cubicBezTo>
                  <a:pt x="5931" y="8002"/>
                  <a:pt x="5773" y="8182"/>
                  <a:pt x="5720" y="8407"/>
                </a:cubicBezTo>
                <a:cubicBezTo>
                  <a:pt x="5666" y="8632"/>
                  <a:pt x="5739" y="8817"/>
                  <a:pt x="5882" y="8817"/>
                </a:cubicBezTo>
                <a:cubicBezTo>
                  <a:pt x="6026" y="8817"/>
                  <a:pt x="6184" y="8632"/>
                  <a:pt x="6236" y="8407"/>
                </a:cubicBezTo>
                <a:cubicBezTo>
                  <a:pt x="6288" y="8182"/>
                  <a:pt x="6215" y="8002"/>
                  <a:pt x="6073" y="8002"/>
                </a:cubicBezTo>
                <a:close/>
                <a:moveTo>
                  <a:pt x="6704" y="8002"/>
                </a:moveTo>
                <a:cubicBezTo>
                  <a:pt x="6563" y="8002"/>
                  <a:pt x="6406" y="8182"/>
                  <a:pt x="6354" y="8407"/>
                </a:cubicBezTo>
                <a:cubicBezTo>
                  <a:pt x="6303" y="8632"/>
                  <a:pt x="6377" y="8817"/>
                  <a:pt x="6520" y="8817"/>
                </a:cubicBezTo>
                <a:cubicBezTo>
                  <a:pt x="6663" y="8817"/>
                  <a:pt x="6821" y="8632"/>
                  <a:pt x="6871" y="8407"/>
                </a:cubicBezTo>
                <a:cubicBezTo>
                  <a:pt x="6921" y="8182"/>
                  <a:pt x="6846" y="8002"/>
                  <a:pt x="6704" y="8002"/>
                </a:cubicBezTo>
                <a:close/>
                <a:moveTo>
                  <a:pt x="7336" y="8002"/>
                </a:moveTo>
                <a:cubicBezTo>
                  <a:pt x="7194" y="8002"/>
                  <a:pt x="7039" y="8182"/>
                  <a:pt x="6989" y="8407"/>
                </a:cubicBezTo>
                <a:cubicBezTo>
                  <a:pt x="6939" y="8632"/>
                  <a:pt x="7015" y="8817"/>
                  <a:pt x="7158" y="8817"/>
                </a:cubicBezTo>
                <a:cubicBezTo>
                  <a:pt x="7302" y="8817"/>
                  <a:pt x="7457" y="8632"/>
                  <a:pt x="7506" y="8407"/>
                </a:cubicBezTo>
                <a:cubicBezTo>
                  <a:pt x="7554" y="8182"/>
                  <a:pt x="7478" y="8002"/>
                  <a:pt x="7336" y="8002"/>
                </a:cubicBezTo>
                <a:close/>
                <a:moveTo>
                  <a:pt x="7957" y="8002"/>
                </a:moveTo>
                <a:cubicBezTo>
                  <a:pt x="7816" y="8002"/>
                  <a:pt x="7662" y="8182"/>
                  <a:pt x="7614" y="8407"/>
                </a:cubicBezTo>
                <a:cubicBezTo>
                  <a:pt x="7566" y="8632"/>
                  <a:pt x="7643" y="8817"/>
                  <a:pt x="7786" y="8817"/>
                </a:cubicBezTo>
                <a:cubicBezTo>
                  <a:pt x="7929" y="8817"/>
                  <a:pt x="8083" y="8632"/>
                  <a:pt x="8130" y="8407"/>
                </a:cubicBezTo>
                <a:cubicBezTo>
                  <a:pt x="8177" y="8182"/>
                  <a:pt x="8099" y="8002"/>
                  <a:pt x="7957" y="8002"/>
                </a:cubicBezTo>
                <a:close/>
                <a:moveTo>
                  <a:pt x="8589" y="8002"/>
                </a:moveTo>
                <a:cubicBezTo>
                  <a:pt x="8447" y="8002"/>
                  <a:pt x="8295" y="8182"/>
                  <a:pt x="8249" y="8407"/>
                </a:cubicBezTo>
                <a:cubicBezTo>
                  <a:pt x="8202" y="8632"/>
                  <a:pt x="8281" y="8817"/>
                  <a:pt x="8424" y="8817"/>
                </a:cubicBezTo>
                <a:cubicBezTo>
                  <a:pt x="8567" y="8817"/>
                  <a:pt x="8720" y="8632"/>
                  <a:pt x="8765" y="8407"/>
                </a:cubicBezTo>
                <a:cubicBezTo>
                  <a:pt x="8810" y="8182"/>
                  <a:pt x="8731" y="8002"/>
                  <a:pt x="8589" y="8002"/>
                </a:cubicBezTo>
                <a:close/>
                <a:moveTo>
                  <a:pt x="9221" y="8002"/>
                </a:moveTo>
                <a:cubicBezTo>
                  <a:pt x="9079" y="8002"/>
                  <a:pt x="8928" y="8182"/>
                  <a:pt x="8883" y="8407"/>
                </a:cubicBezTo>
                <a:cubicBezTo>
                  <a:pt x="8839" y="8632"/>
                  <a:pt x="8919" y="8817"/>
                  <a:pt x="9062" y="8817"/>
                </a:cubicBezTo>
                <a:cubicBezTo>
                  <a:pt x="9205" y="8817"/>
                  <a:pt x="9357" y="8632"/>
                  <a:pt x="9400" y="8407"/>
                </a:cubicBezTo>
                <a:cubicBezTo>
                  <a:pt x="9443" y="8182"/>
                  <a:pt x="9363" y="8002"/>
                  <a:pt x="9221" y="8002"/>
                </a:cubicBezTo>
                <a:close/>
                <a:moveTo>
                  <a:pt x="9853" y="8002"/>
                </a:moveTo>
                <a:cubicBezTo>
                  <a:pt x="9711" y="8002"/>
                  <a:pt x="9561" y="8182"/>
                  <a:pt x="9518" y="8407"/>
                </a:cubicBezTo>
                <a:cubicBezTo>
                  <a:pt x="9475" y="8632"/>
                  <a:pt x="9557" y="8817"/>
                  <a:pt x="9700" y="8817"/>
                </a:cubicBezTo>
                <a:cubicBezTo>
                  <a:pt x="9843" y="8817"/>
                  <a:pt x="9994" y="8632"/>
                  <a:pt x="10035" y="8407"/>
                </a:cubicBezTo>
                <a:cubicBezTo>
                  <a:pt x="10077" y="8182"/>
                  <a:pt x="9995" y="8002"/>
                  <a:pt x="9853" y="8002"/>
                </a:cubicBezTo>
                <a:close/>
                <a:moveTo>
                  <a:pt x="10484" y="8002"/>
                </a:moveTo>
                <a:cubicBezTo>
                  <a:pt x="10342" y="8002"/>
                  <a:pt x="10194" y="8182"/>
                  <a:pt x="10153" y="8407"/>
                </a:cubicBezTo>
                <a:cubicBezTo>
                  <a:pt x="10112" y="8632"/>
                  <a:pt x="10194" y="8817"/>
                  <a:pt x="10338" y="8817"/>
                </a:cubicBezTo>
                <a:cubicBezTo>
                  <a:pt x="10481" y="8817"/>
                  <a:pt x="10630" y="8632"/>
                  <a:pt x="10670" y="8407"/>
                </a:cubicBezTo>
                <a:cubicBezTo>
                  <a:pt x="10709" y="8182"/>
                  <a:pt x="10626" y="8002"/>
                  <a:pt x="10484" y="8002"/>
                </a:cubicBezTo>
                <a:close/>
                <a:moveTo>
                  <a:pt x="11106" y="8002"/>
                </a:moveTo>
                <a:cubicBezTo>
                  <a:pt x="10964" y="8002"/>
                  <a:pt x="10817" y="8182"/>
                  <a:pt x="10778" y="8407"/>
                </a:cubicBezTo>
                <a:cubicBezTo>
                  <a:pt x="10739" y="8632"/>
                  <a:pt x="10823" y="8817"/>
                  <a:pt x="10966" y="8817"/>
                </a:cubicBezTo>
                <a:cubicBezTo>
                  <a:pt x="11109" y="8817"/>
                  <a:pt x="11257" y="8632"/>
                  <a:pt x="11295" y="8407"/>
                </a:cubicBezTo>
                <a:cubicBezTo>
                  <a:pt x="11333" y="8182"/>
                  <a:pt x="11248" y="8002"/>
                  <a:pt x="11106" y="8002"/>
                </a:cubicBezTo>
                <a:close/>
                <a:moveTo>
                  <a:pt x="11738" y="8002"/>
                </a:moveTo>
                <a:cubicBezTo>
                  <a:pt x="11596" y="8002"/>
                  <a:pt x="11450" y="8182"/>
                  <a:pt x="11413" y="8407"/>
                </a:cubicBezTo>
                <a:cubicBezTo>
                  <a:pt x="11375" y="8632"/>
                  <a:pt x="11461" y="8817"/>
                  <a:pt x="11604" y="8817"/>
                </a:cubicBezTo>
                <a:cubicBezTo>
                  <a:pt x="11748" y="8817"/>
                  <a:pt x="11893" y="8632"/>
                  <a:pt x="11930" y="8407"/>
                </a:cubicBezTo>
                <a:cubicBezTo>
                  <a:pt x="11966" y="8182"/>
                  <a:pt x="11880" y="8002"/>
                  <a:pt x="11738" y="8002"/>
                </a:cubicBezTo>
                <a:close/>
                <a:moveTo>
                  <a:pt x="13001" y="8002"/>
                </a:moveTo>
                <a:cubicBezTo>
                  <a:pt x="12860" y="8002"/>
                  <a:pt x="12717" y="8182"/>
                  <a:pt x="12683" y="8407"/>
                </a:cubicBezTo>
                <a:cubicBezTo>
                  <a:pt x="12649" y="8632"/>
                  <a:pt x="12737" y="8817"/>
                  <a:pt x="12880" y="8817"/>
                </a:cubicBezTo>
                <a:cubicBezTo>
                  <a:pt x="13024" y="8817"/>
                  <a:pt x="13167" y="8632"/>
                  <a:pt x="13200" y="8407"/>
                </a:cubicBezTo>
                <a:cubicBezTo>
                  <a:pt x="13232" y="8182"/>
                  <a:pt x="13143" y="8002"/>
                  <a:pt x="13001" y="8002"/>
                </a:cubicBezTo>
                <a:close/>
                <a:moveTo>
                  <a:pt x="13633" y="8002"/>
                </a:moveTo>
                <a:cubicBezTo>
                  <a:pt x="13491" y="8002"/>
                  <a:pt x="13350" y="8182"/>
                  <a:pt x="13318" y="8407"/>
                </a:cubicBezTo>
                <a:cubicBezTo>
                  <a:pt x="13286" y="8632"/>
                  <a:pt x="13375" y="8817"/>
                  <a:pt x="13519" y="8817"/>
                </a:cubicBezTo>
                <a:cubicBezTo>
                  <a:pt x="13662" y="8817"/>
                  <a:pt x="13803" y="8632"/>
                  <a:pt x="13834" y="8407"/>
                </a:cubicBezTo>
                <a:cubicBezTo>
                  <a:pt x="13865" y="8182"/>
                  <a:pt x="13775" y="8002"/>
                  <a:pt x="13633" y="8002"/>
                </a:cubicBezTo>
                <a:close/>
                <a:moveTo>
                  <a:pt x="14255" y="8002"/>
                </a:moveTo>
                <a:cubicBezTo>
                  <a:pt x="14113" y="8002"/>
                  <a:pt x="13974" y="8182"/>
                  <a:pt x="13943" y="8407"/>
                </a:cubicBezTo>
                <a:cubicBezTo>
                  <a:pt x="13912" y="8632"/>
                  <a:pt x="14004" y="8817"/>
                  <a:pt x="14147" y="8817"/>
                </a:cubicBezTo>
                <a:cubicBezTo>
                  <a:pt x="14290" y="8817"/>
                  <a:pt x="14430" y="8632"/>
                  <a:pt x="14460" y="8407"/>
                </a:cubicBezTo>
                <a:cubicBezTo>
                  <a:pt x="14489" y="8182"/>
                  <a:pt x="14397" y="8002"/>
                  <a:pt x="14255" y="8002"/>
                </a:cubicBezTo>
                <a:close/>
                <a:moveTo>
                  <a:pt x="14887" y="8002"/>
                </a:moveTo>
                <a:cubicBezTo>
                  <a:pt x="14745" y="8002"/>
                  <a:pt x="14607" y="8182"/>
                  <a:pt x="14578" y="8407"/>
                </a:cubicBezTo>
                <a:cubicBezTo>
                  <a:pt x="14549" y="8632"/>
                  <a:pt x="14642" y="8817"/>
                  <a:pt x="14785" y="8817"/>
                </a:cubicBezTo>
                <a:cubicBezTo>
                  <a:pt x="14929" y="8817"/>
                  <a:pt x="15067" y="8632"/>
                  <a:pt x="15095" y="8407"/>
                </a:cubicBezTo>
                <a:cubicBezTo>
                  <a:pt x="15122" y="8182"/>
                  <a:pt x="15029" y="8002"/>
                  <a:pt x="14887" y="8002"/>
                </a:cubicBezTo>
                <a:close/>
                <a:moveTo>
                  <a:pt x="15519" y="8002"/>
                </a:moveTo>
                <a:cubicBezTo>
                  <a:pt x="15378" y="8002"/>
                  <a:pt x="15240" y="8182"/>
                  <a:pt x="15213" y="8407"/>
                </a:cubicBezTo>
                <a:cubicBezTo>
                  <a:pt x="15186" y="8632"/>
                  <a:pt x="15280" y="8817"/>
                  <a:pt x="15423" y="8817"/>
                </a:cubicBezTo>
                <a:cubicBezTo>
                  <a:pt x="15567" y="8817"/>
                  <a:pt x="15704" y="8632"/>
                  <a:pt x="15730" y="8407"/>
                </a:cubicBezTo>
                <a:cubicBezTo>
                  <a:pt x="15756" y="8182"/>
                  <a:pt x="15661" y="8002"/>
                  <a:pt x="15519" y="8002"/>
                </a:cubicBezTo>
                <a:close/>
                <a:moveTo>
                  <a:pt x="5837" y="8989"/>
                </a:moveTo>
                <a:cubicBezTo>
                  <a:pt x="5693" y="8989"/>
                  <a:pt x="5533" y="9174"/>
                  <a:pt x="5478" y="9405"/>
                </a:cubicBezTo>
                <a:cubicBezTo>
                  <a:pt x="5423" y="9636"/>
                  <a:pt x="5496" y="9824"/>
                  <a:pt x="5641" y="9824"/>
                </a:cubicBezTo>
                <a:cubicBezTo>
                  <a:pt x="5786" y="9824"/>
                  <a:pt x="5948" y="9636"/>
                  <a:pt x="6001" y="9405"/>
                </a:cubicBezTo>
                <a:cubicBezTo>
                  <a:pt x="6054" y="9174"/>
                  <a:pt x="5980" y="8989"/>
                  <a:pt x="5837" y="8989"/>
                </a:cubicBezTo>
                <a:close/>
                <a:moveTo>
                  <a:pt x="6478" y="8989"/>
                </a:moveTo>
                <a:cubicBezTo>
                  <a:pt x="6335" y="8989"/>
                  <a:pt x="6176" y="9174"/>
                  <a:pt x="6123" y="9405"/>
                </a:cubicBezTo>
                <a:cubicBezTo>
                  <a:pt x="6070" y="9636"/>
                  <a:pt x="6144" y="9824"/>
                  <a:pt x="6289" y="9824"/>
                </a:cubicBezTo>
                <a:cubicBezTo>
                  <a:pt x="6435" y="9824"/>
                  <a:pt x="6594" y="9636"/>
                  <a:pt x="6646" y="9405"/>
                </a:cubicBezTo>
                <a:cubicBezTo>
                  <a:pt x="6697" y="9174"/>
                  <a:pt x="6622" y="8989"/>
                  <a:pt x="6478" y="8989"/>
                </a:cubicBezTo>
                <a:close/>
                <a:moveTo>
                  <a:pt x="7110" y="8989"/>
                </a:moveTo>
                <a:cubicBezTo>
                  <a:pt x="6966" y="8989"/>
                  <a:pt x="6809" y="9174"/>
                  <a:pt x="6758" y="9405"/>
                </a:cubicBezTo>
                <a:cubicBezTo>
                  <a:pt x="6706" y="9636"/>
                  <a:pt x="6782" y="9824"/>
                  <a:pt x="6927" y="9824"/>
                </a:cubicBezTo>
                <a:cubicBezTo>
                  <a:pt x="7073" y="9824"/>
                  <a:pt x="7231" y="9636"/>
                  <a:pt x="7281" y="9405"/>
                </a:cubicBezTo>
                <a:cubicBezTo>
                  <a:pt x="7330" y="9174"/>
                  <a:pt x="7254" y="8989"/>
                  <a:pt x="7110" y="8989"/>
                </a:cubicBezTo>
                <a:close/>
                <a:moveTo>
                  <a:pt x="7751" y="8989"/>
                </a:moveTo>
                <a:cubicBezTo>
                  <a:pt x="7608" y="8989"/>
                  <a:pt x="7452" y="9174"/>
                  <a:pt x="7402" y="9405"/>
                </a:cubicBezTo>
                <a:cubicBezTo>
                  <a:pt x="7353" y="9636"/>
                  <a:pt x="7431" y="9824"/>
                  <a:pt x="7576" y="9824"/>
                </a:cubicBezTo>
                <a:cubicBezTo>
                  <a:pt x="7721" y="9824"/>
                  <a:pt x="7878" y="9636"/>
                  <a:pt x="7926" y="9405"/>
                </a:cubicBezTo>
                <a:cubicBezTo>
                  <a:pt x="7973" y="9174"/>
                  <a:pt x="7895" y="8989"/>
                  <a:pt x="7751" y="8989"/>
                </a:cubicBezTo>
                <a:close/>
                <a:moveTo>
                  <a:pt x="8393" y="8989"/>
                </a:moveTo>
                <a:cubicBezTo>
                  <a:pt x="8249" y="8989"/>
                  <a:pt x="8095" y="9174"/>
                  <a:pt x="8047" y="9405"/>
                </a:cubicBezTo>
                <a:cubicBezTo>
                  <a:pt x="8000" y="9636"/>
                  <a:pt x="8079" y="9824"/>
                  <a:pt x="8224" y="9824"/>
                </a:cubicBezTo>
                <a:cubicBezTo>
                  <a:pt x="8369" y="9824"/>
                  <a:pt x="8524" y="9636"/>
                  <a:pt x="8570" y="9405"/>
                </a:cubicBezTo>
                <a:cubicBezTo>
                  <a:pt x="8616" y="9174"/>
                  <a:pt x="8537" y="8989"/>
                  <a:pt x="8393" y="8989"/>
                </a:cubicBezTo>
                <a:close/>
                <a:moveTo>
                  <a:pt x="9025" y="8989"/>
                </a:moveTo>
                <a:cubicBezTo>
                  <a:pt x="8881" y="8989"/>
                  <a:pt x="8728" y="9174"/>
                  <a:pt x="8682" y="9405"/>
                </a:cubicBezTo>
                <a:cubicBezTo>
                  <a:pt x="8636" y="9636"/>
                  <a:pt x="8717" y="9824"/>
                  <a:pt x="8862" y="9824"/>
                </a:cubicBezTo>
                <a:cubicBezTo>
                  <a:pt x="9007" y="9824"/>
                  <a:pt x="9161" y="9636"/>
                  <a:pt x="9205" y="9405"/>
                </a:cubicBezTo>
                <a:cubicBezTo>
                  <a:pt x="9249" y="9174"/>
                  <a:pt x="9168" y="8989"/>
                  <a:pt x="9025" y="8989"/>
                </a:cubicBezTo>
                <a:close/>
                <a:moveTo>
                  <a:pt x="9666" y="8989"/>
                </a:moveTo>
                <a:cubicBezTo>
                  <a:pt x="9523" y="8989"/>
                  <a:pt x="9371" y="9174"/>
                  <a:pt x="9327" y="9405"/>
                </a:cubicBezTo>
                <a:cubicBezTo>
                  <a:pt x="9283" y="9636"/>
                  <a:pt x="9365" y="9824"/>
                  <a:pt x="9510" y="9824"/>
                </a:cubicBezTo>
                <a:cubicBezTo>
                  <a:pt x="9655" y="9824"/>
                  <a:pt x="9807" y="9636"/>
                  <a:pt x="9850" y="9405"/>
                </a:cubicBezTo>
                <a:cubicBezTo>
                  <a:pt x="9892" y="9174"/>
                  <a:pt x="9810" y="8989"/>
                  <a:pt x="9666" y="8989"/>
                </a:cubicBezTo>
                <a:close/>
                <a:moveTo>
                  <a:pt x="10298" y="8989"/>
                </a:moveTo>
                <a:cubicBezTo>
                  <a:pt x="10154" y="8989"/>
                  <a:pt x="10004" y="9174"/>
                  <a:pt x="9962" y="9405"/>
                </a:cubicBezTo>
                <a:cubicBezTo>
                  <a:pt x="9920" y="9636"/>
                  <a:pt x="10003" y="9824"/>
                  <a:pt x="10148" y="9824"/>
                </a:cubicBezTo>
                <a:cubicBezTo>
                  <a:pt x="10293" y="9824"/>
                  <a:pt x="10444" y="9636"/>
                  <a:pt x="10485" y="9405"/>
                </a:cubicBezTo>
                <a:cubicBezTo>
                  <a:pt x="10525" y="9174"/>
                  <a:pt x="10441" y="8989"/>
                  <a:pt x="10298" y="8989"/>
                </a:cubicBezTo>
                <a:close/>
                <a:moveTo>
                  <a:pt x="10940" y="8989"/>
                </a:moveTo>
                <a:cubicBezTo>
                  <a:pt x="10796" y="8989"/>
                  <a:pt x="10647" y="9174"/>
                  <a:pt x="10607" y="9405"/>
                </a:cubicBezTo>
                <a:cubicBezTo>
                  <a:pt x="10566" y="9636"/>
                  <a:pt x="10651" y="9824"/>
                  <a:pt x="10796" y="9824"/>
                </a:cubicBezTo>
                <a:cubicBezTo>
                  <a:pt x="10941" y="9824"/>
                  <a:pt x="11091" y="9636"/>
                  <a:pt x="11130" y="9405"/>
                </a:cubicBezTo>
                <a:cubicBezTo>
                  <a:pt x="11169" y="9174"/>
                  <a:pt x="11083" y="8989"/>
                  <a:pt x="10940" y="8989"/>
                </a:cubicBezTo>
                <a:close/>
                <a:moveTo>
                  <a:pt x="11572" y="8989"/>
                </a:moveTo>
                <a:cubicBezTo>
                  <a:pt x="11428" y="8989"/>
                  <a:pt x="11280" y="9174"/>
                  <a:pt x="11242" y="9405"/>
                </a:cubicBezTo>
                <a:cubicBezTo>
                  <a:pt x="11203" y="9636"/>
                  <a:pt x="11290" y="9824"/>
                  <a:pt x="11435" y="9824"/>
                </a:cubicBezTo>
                <a:cubicBezTo>
                  <a:pt x="11580" y="9824"/>
                  <a:pt x="11728" y="9636"/>
                  <a:pt x="11765" y="9405"/>
                </a:cubicBezTo>
                <a:cubicBezTo>
                  <a:pt x="11802" y="9174"/>
                  <a:pt x="11715" y="8989"/>
                  <a:pt x="11572" y="8989"/>
                </a:cubicBezTo>
                <a:close/>
                <a:moveTo>
                  <a:pt x="12213" y="8989"/>
                </a:moveTo>
                <a:cubicBezTo>
                  <a:pt x="12070" y="8989"/>
                  <a:pt x="11924" y="9174"/>
                  <a:pt x="11887" y="9405"/>
                </a:cubicBezTo>
                <a:cubicBezTo>
                  <a:pt x="11850" y="9636"/>
                  <a:pt x="11938" y="9824"/>
                  <a:pt x="12083" y="9824"/>
                </a:cubicBezTo>
                <a:cubicBezTo>
                  <a:pt x="12228" y="9824"/>
                  <a:pt x="12374" y="9636"/>
                  <a:pt x="12410" y="9405"/>
                </a:cubicBezTo>
                <a:cubicBezTo>
                  <a:pt x="12445" y="9174"/>
                  <a:pt x="12357" y="8989"/>
                  <a:pt x="12213" y="8989"/>
                </a:cubicBezTo>
                <a:close/>
                <a:moveTo>
                  <a:pt x="12855" y="8989"/>
                </a:moveTo>
                <a:cubicBezTo>
                  <a:pt x="12711" y="8989"/>
                  <a:pt x="12567" y="9174"/>
                  <a:pt x="12532" y="9405"/>
                </a:cubicBezTo>
                <a:cubicBezTo>
                  <a:pt x="12497" y="9636"/>
                  <a:pt x="12586" y="9824"/>
                  <a:pt x="12731" y="9824"/>
                </a:cubicBezTo>
                <a:cubicBezTo>
                  <a:pt x="12876" y="9824"/>
                  <a:pt x="13021" y="9636"/>
                  <a:pt x="13055" y="9405"/>
                </a:cubicBezTo>
                <a:cubicBezTo>
                  <a:pt x="13088" y="9174"/>
                  <a:pt x="12998" y="8989"/>
                  <a:pt x="12855" y="8989"/>
                </a:cubicBezTo>
                <a:close/>
                <a:moveTo>
                  <a:pt x="13487" y="8989"/>
                </a:moveTo>
                <a:cubicBezTo>
                  <a:pt x="13343" y="8989"/>
                  <a:pt x="13200" y="9174"/>
                  <a:pt x="13167" y="9405"/>
                </a:cubicBezTo>
                <a:cubicBezTo>
                  <a:pt x="13134" y="9636"/>
                  <a:pt x="13224" y="9824"/>
                  <a:pt x="13369" y="9824"/>
                </a:cubicBezTo>
                <a:cubicBezTo>
                  <a:pt x="13514" y="9824"/>
                  <a:pt x="13658" y="9636"/>
                  <a:pt x="13690" y="9405"/>
                </a:cubicBezTo>
                <a:cubicBezTo>
                  <a:pt x="13721" y="9174"/>
                  <a:pt x="13630" y="8989"/>
                  <a:pt x="13487" y="8989"/>
                </a:cubicBezTo>
                <a:close/>
                <a:moveTo>
                  <a:pt x="14129" y="8989"/>
                </a:moveTo>
                <a:cubicBezTo>
                  <a:pt x="13985" y="8989"/>
                  <a:pt x="13843" y="9174"/>
                  <a:pt x="13812" y="9405"/>
                </a:cubicBezTo>
                <a:cubicBezTo>
                  <a:pt x="13781" y="9636"/>
                  <a:pt x="13873" y="9824"/>
                  <a:pt x="14018" y="9824"/>
                </a:cubicBezTo>
                <a:cubicBezTo>
                  <a:pt x="14163" y="9824"/>
                  <a:pt x="14305" y="9636"/>
                  <a:pt x="14335" y="9405"/>
                </a:cubicBezTo>
                <a:cubicBezTo>
                  <a:pt x="14365" y="9174"/>
                  <a:pt x="14272" y="8989"/>
                  <a:pt x="14129" y="8989"/>
                </a:cubicBezTo>
                <a:close/>
                <a:moveTo>
                  <a:pt x="6242" y="10027"/>
                </a:moveTo>
                <a:cubicBezTo>
                  <a:pt x="6097" y="10027"/>
                  <a:pt x="5936" y="10217"/>
                  <a:pt x="5881" y="10453"/>
                </a:cubicBezTo>
                <a:cubicBezTo>
                  <a:pt x="5827" y="10691"/>
                  <a:pt x="5902" y="10883"/>
                  <a:pt x="6049" y="10883"/>
                </a:cubicBezTo>
                <a:cubicBezTo>
                  <a:pt x="6196" y="10883"/>
                  <a:pt x="6358" y="10691"/>
                  <a:pt x="6411" y="10453"/>
                </a:cubicBezTo>
                <a:cubicBezTo>
                  <a:pt x="6464" y="10217"/>
                  <a:pt x="6388" y="10027"/>
                  <a:pt x="6242" y="10027"/>
                </a:cubicBezTo>
                <a:close/>
                <a:moveTo>
                  <a:pt x="6894" y="10027"/>
                </a:moveTo>
                <a:cubicBezTo>
                  <a:pt x="6748" y="10027"/>
                  <a:pt x="6589" y="10217"/>
                  <a:pt x="6536" y="10453"/>
                </a:cubicBezTo>
                <a:cubicBezTo>
                  <a:pt x="6484" y="10691"/>
                  <a:pt x="6560" y="10883"/>
                  <a:pt x="6707" y="10883"/>
                </a:cubicBezTo>
                <a:cubicBezTo>
                  <a:pt x="6854" y="10883"/>
                  <a:pt x="7015" y="10691"/>
                  <a:pt x="7066" y="10453"/>
                </a:cubicBezTo>
                <a:cubicBezTo>
                  <a:pt x="7117" y="10217"/>
                  <a:pt x="7039" y="10027"/>
                  <a:pt x="6894" y="10027"/>
                </a:cubicBezTo>
                <a:close/>
                <a:moveTo>
                  <a:pt x="7535" y="10027"/>
                </a:moveTo>
                <a:cubicBezTo>
                  <a:pt x="7390" y="10027"/>
                  <a:pt x="7232" y="10217"/>
                  <a:pt x="7181" y="10453"/>
                </a:cubicBezTo>
                <a:cubicBezTo>
                  <a:pt x="7130" y="10691"/>
                  <a:pt x="7208" y="10883"/>
                  <a:pt x="7355" y="10883"/>
                </a:cubicBezTo>
                <a:cubicBezTo>
                  <a:pt x="7502" y="10883"/>
                  <a:pt x="7661" y="10691"/>
                  <a:pt x="7711" y="10453"/>
                </a:cubicBezTo>
                <a:cubicBezTo>
                  <a:pt x="7759" y="10217"/>
                  <a:pt x="7681" y="10027"/>
                  <a:pt x="7535" y="10027"/>
                </a:cubicBezTo>
                <a:close/>
                <a:moveTo>
                  <a:pt x="8177" y="10027"/>
                </a:moveTo>
                <a:cubicBezTo>
                  <a:pt x="8032" y="10027"/>
                  <a:pt x="7875" y="10217"/>
                  <a:pt x="7826" y="10453"/>
                </a:cubicBezTo>
                <a:cubicBezTo>
                  <a:pt x="7777" y="10691"/>
                  <a:pt x="7856" y="10883"/>
                  <a:pt x="8003" y="10883"/>
                </a:cubicBezTo>
                <a:cubicBezTo>
                  <a:pt x="8150" y="10883"/>
                  <a:pt x="8308" y="10691"/>
                  <a:pt x="8355" y="10453"/>
                </a:cubicBezTo>
                <a:cubicBezTo>
                  <a:pt x="8402" y="10217"/>
                  <a:pt x="8322" y="10027"/>
                  <a:pt x="8177" y="10027"/>
                </a:cubicBezTo>
                <a:close/>
                <a:moveTo>
                  <a:pt x="8829" y="10027"/>
                </a:moveTo>
                <a:cubicBezTo>
                  <a:pt x="8683" y="10027"/>
                  <a:pt x="8527" y="10217"/>
                  <a:pt x="8481" y="10453"/>
                </a:cubicBezTo>
                <a:cubicBezTo>
                  <a:pt x="8434" y="10691"/>
                  <a:pt x="8514" y="10883"/>
                  <a:pt x="8662" y="10883"/>
                </a:cubicBezTo>
                <a:cubicBezTo>
                  <a:pt x="8809" y="10883"/>
                  <a:pt x="8965" y="10691"/>
                  <a:pt x="9010" y="10453"/>
                </a:cubicBezTo>
                <a:cubicBezTo>
                  <a:pt x="9055" y="10217"/>
                  <a:pt x="8974" y="10027"/>
                  <a:pt x="8829" y="10027"/>
                </a:cubicBezTo>
                <a:close/>
                <a:moveTo>
                  <a:pt x="9470" y="10027"/>
                </a:moveTo>
                <a:cubicBezTo>
                  <a:pt x="9325" y="10027"/>
                  <a:pt x="9171" y="10217"/>
                  <a:pt x="9126" y="10453"/>
                </a:cubicBezTo>
                <a:cubicBezTo>
                  <a:pt x="9080" y="10691"/>
                  <a:pt x="9163" y="10883"/>
                  <a:pt x="9310" y="10883"/>
                </a:cubicBezTo>
                <a:cubicBezTo>
                  <a:pt x="9457" y="10883"/>
                  <a:pt x="9612" y="10691"/>
                  <a:pt x="9655" y="10453"/>
                </a:cubicBezTo>
                <a:cubicBezTo>
                  <a:pt x="9699" y="10217"/>
                  <a:pt x="9616" y="10027"/>
                  <a:pt x="9470" y="10027"/>
                </a:cubicBezTo>
                <a:close/>
                <a:moveTo>
                  <a:pt x="10122" y="10027"/>
                </a:moveTo>
                <a:cubicBezTo>
                  <a:pt x="9976" y="10027"/>
                  <a:pt x="9824" y="10217"/>
                  <a:pt x="9781" y="10453"/>
                </a:cubicBezTo>
                <a:cubicBezTo>
                  <a:pt x="9737" y="10691"/>
                  <a:pt x="9821" y="10883"/>
                  <a:pt x="9968" y="10883"/>
                </a:cubicBezTo>
                <a:cubicBezTo>
                  <a:pt x="10115" y="10883"/>
                  <a:pt x="10268" y="10691"/>
                  <a:pt x="10310" y="10453"/>
                </a:cubicBezTo>
                <a:cubicBezTo>
                  <a:pt x="10352" y="10217"/>
                  <a:pt x="10267" y="10027"/>
                  <a:pt x="10122" y="10027"/>
                </a:cubicBezTo>
                <a:close/>
                <a:moveTo>
                  <a:pt x="10763" y="10027"/>
                </a:moveTo>
                <a:cubicBezTo>
                  <a:pt x="10618" y="10027"/>
                  <a:pt x="10467" y="10217"/>
                  <a:pt x="10426" y="10453"/>
                </a:cubicBezTo>
                <a:cubicBezTo>
                  <a:pt x="10384" y="10691"/>
                  <a:pt x="10469" y="10883"/>
                  <a:pt x="10616" y="10883"/>
                </a:cubicBezTo>
                <a:cubicBezTo>
                  <a:pt x="10763" y="10883"/>
                  <a:pt x="10915" y="10691"/>
                  <a:pt x="10955" y="10453"/>
                </a:cubicBezTo>
                <a:cubicBezTo>
                  <a:pt x="10995" y="10217"/>
                  <a:pt x="10909" y="10027"/>
                  <a:pt x="10763" y="10027"/>
                </a:cubicBezTo>
                <a:close/>
                <a:moveTo>
                  <a:pt x="11405" y="10027"/>
                </a:moveTo>
                <a:cubicBezTo>
                  <a:pt x="11260" y="10027"/>
                  <a:pt x="11110" y="10217"/>
                  <a:pt x="11070" y="10453"/>
                </a:cubicBezTo>
                <a:cubicBezTo>
                  <a:pt x="11031" y="10691"/>
                  <a:pt x="11118" y="10883"/>
                  <a:pt x="11265" y="10883"/>
                </a:cubicBezTo>
                <a:cubicBezTo>
                  <a:pt x="11412" y="10883"/>
                  <a:pt x="11562" y="10691"/>
                  <a:pt x="11600" y="10453"/>
                </a:cubicBezTo>
                <a:cubicBezTo>
                  <a:pt x="11638" y="10217"/>
                  <a:pt x="11551" y="10027"/>
                  <a:pt x="11405" y="10027"/>
                </a:cubicBezTo>
                <a:close/>
                <a:moveTo>
                  <a:pt x="12057" y="10027"/>
                </a:moveTo>
                <a:cubicBezTo>
                  <a:pt x="11911" y="10027"/>
                  <a:pt x="11763" y="10217"/>
                  <a:pt x="11726" y="10453"/>
                </a:cubicBezTo>
                <a:cubicBezTo>
                  <a:pt x="11688" y="10691"/>
                  <a:pt x="11776" y="10883"/>
                  <a:pt x="11923" y="10883"/>
                </a:cubicBezTo>
                <a:cubicBezTo>
                  <a:pt x="12070" y="10883"/>
                  <a:pt x="12219" y="10691"/>
                  <a:pt x="12255" y="10453"/>
                </a:cubicBezTo>
                <a:cubicBezTo>
                  <a:pt x="12291" y="10217"/>
                  <a:pt x="12202" y="10027"/>
                  <a:pt x="12057" y="10027"/>
                </a:cubicBezTo>
                <a:close/>
                <a:moveTo>
                  <a:pt x="12698" y="10027"/>
                </a:moveTo>
                <a:cubicBezTo>
                  <a:pt x="12553" y="10027"/>
                  <a:pt x="12406" y="10217"/>
                  <a:pt x="12371" y="10453"/>
                </a:cubicBezTo>
                <a:cubicBezTo>
                  <a:pt x="12335" y="10691"/>
                  <a:pt x="12425" y="10883"/>
                  <a:pt x="12572" y="10883"/>
                </a:cubicBezTo>
                <a:cubicBezTo>
                  <a:pt x="12719" y="10883"/>
                  <a:pt x="12866" y="10691"/>
                  <a:pt x="12900" y="10453"/>
                </a:cubicBezTo>
                <a:cubicBezTo>
                  <a:pt x="12935" y="10217"/>
                  <a:pt x="12844" y="10027"/>
                  <a:pt x="12698" y="10027"/>
                </a:cubicBezTo>
                <a:close/>
                <a:moveTo>
                  <a:pt x="13340" y="10027"/>
                </a:moveTo>
                <a:cubicBezTo>
                  <a:pt x="13195" y="10027"/>
                  <a:pt x="13050" y="10217"/>
                  <a:pt x="13016" y="10453"/>
                </a:cubicBezTo>
                <a:cubicBezTo>
                  <a:pt x="12982" y="10691"/>
                  <a:pt x="13073" y="10883"/>
                  <a:pt x="13220" y="10883"/>
                </a:cubicBezTo>
                <a:cubicBezTo>
                  <a:pt x="13367" y="10883"/>
                  <a:pt x="13512" y="10691"/>
                  <a:pt x="13545" y="10453"/>
                </a:cubicBezTo>
                <a:cubicBezTo>
                  <a:pt x="13578" y="10217"/>
                  <a:pt x="13486" y="10027"/>
                  <a:pt x="13340" y="10027"/>
                </a:cubicBezTo>
                <a:close/>
                <a:moveTo>
                  <a:pt x="13992" y="10027"/>
                </a:moveTo>
                <a:cubicBezTo>
                  <a:pt x="13847" y="10027"/>
                  <a:pt x="13703" y="10217"/>
                  <a:pt x="13671" y="10453"/>
                </a:cubicBezTo>
                <a:cubicBezTo>
                  <a:pt x="13639" y="10691"/>
                  <a:pt x="13732" y="10883"/>
                  <a:pt x="13878" y="10883"/>
                </a:cubicBezTo>
                <a:cubicBezTo>
                  <a:pt x="14025" y="10883"/>
                  <a:pt x="14170" y="10691"/>
                  <a:pt x="14201" y="10453"/>
                </a:cubicBezTo>
                <a:cubicBezTo>
                  <a:pt x="14231" y="10217"/>
                  <a:pt x="14138" y="10027"/>
                  <a:pt x="13992" y="10027"/>
                </a:cubicBezTo>
                <a:close/>
                <a:moveTo>
                  <a:pt x="14634" y="10027"/>
                </a:moveTo>
                <a:cubicBezTo>
                  <a:pt x="14489" y="10027"/>
                  <a:pt x="14346" y="10217"/>
                  <a:pt x="14316" y="10453"/>
                </a:cubicBezTo>
                <a:cubicBezTo>
                  <a:pt x="14286" y="10691"/>
                  <a:pt x="14380" y="10883"/>
                  <a:pt x="14527" y="10883"/>
                </a:cubicBezTo>
                <a:cubicBezTo>
                  <a:pt x="14674" y="10883"/>
                  <a:pt x="14817" y="10691"/>
                  <a:pt x="14845" y="10453"/>
                </a:cubicBezTo>
                <a:cubicBezTo>
                  <a:pt x="14874" y="10217"/>
                  <a:pt x="14780" y="10027"/>
                  <a:pt x="14634" y="10027"/>
                </a:cubicBezTo>
                <a:close/>
                <a:moveTo>
                  <a:pt x="6007" y="11065"/>
                </a:moveTo>
                <a:cubicBezTo>
                  <a:pt x="5860" y="11065"/>
                  <a:pt x="5695" y="11260"/>
                  <a:pt x="5640" y="11502"/>
                </a:cubicBezTo>
                <a:cubicBezTo>
                  <a:pt x="5584" y="11746"/>
                  <a:pt x="5659" y="11943"/>
                  <a:pt x="5808" y="11943"/>
                </a:cubicBezTo>
                <a:cubicBezTo>
                  <a:pt x="5957" y="11943"/>
                  <a:pt x="6122" y="11746"/>
                  <a:pt x="6176" y="11502"/>
                </a:cubicBezTo>
                <a:cubicBezTo>
                  <a:pt x="6230" y="11260"/>
                  <a:pt x="6154" y="11065"/>
                  <a:pt x="6007" y="11065"/>
                </a:cubicBezTo>
                <a:close/>
                <a:moveTo>
                  <a:pt x="6658" y="11065"/>
                </a:moveTo>
                <a:cubicBezTo>
                  <a:pt x="6511" y="11065"/>
                  <a:pt x="6348" y="11260"/>
                  <a:pt x="6295" y="11502"/>
                </a:cubicBezTo>
                <a:cubicBezTo>
                  <a:pt x="6241" y="11746"/>
                  <a:pt x="6317" y="11943"/>
                  <a:pt x="6466" y="11943"/>
                </a:cubicBezTo>
                <a:cubicBezTo>
                  <a:pt x="6615" y="11943"/>
                  <a:pt x="6779" y="11746"/>
                  <a:pt x="6831" y="11502"/>
                </a:cubicBezTo>
                <a:cubicBezTo>
                  <a:pt x="6883" y="11260"/>
                  <a:pt x="6806" y="11065"/>
                  <a:pt x="6658" y="11065"/>
                </a:cubicBezTo>
                <a:close/>
                <a:moveTo>
                  <a:pt x="7320" y="11065"/>
                </a:moveTo>
                <a:cubicBezTo>
                  <a:pt x="7173" y="11065"/>
                  <a:pt x="7011" y="11260"/>
                  <a:pt x="6960" y="11502"/>
                </a:cubicBezTo>
                <a:cubicBezTo>
                  <a:pt x="6908" y="11746"/>
                  <a:pt x="6986" y="11943"/>
                  <a:pt x="7135" y="11943"/>
                </a:cubicBezTo>
                <a:cubicBezTo>
                  <a:pt x="7283" y="11943"/>
                  <a:pt x="7445" y="11746"/>
                  <a:pt x="7496" y="11502"/>
                </a:cubicBezTo>
                <a:cubicBezTo>
                  <a:pt x="7546" y="11260"/>
                  <a:pt x="7467" y="11065"/>
                  <a:pt x="7320" y="11065"/>
                </a:cubicBezTo>
                <a:close/>
                <a:moveTo>
                  <a:pt x="7971" y="11065"/>
                </a:moveTo>
                <a:cubicBezTo>
                  <a:pt x="7824" y="11065"/>
                  <a:pt x="7664" y="11260"/>
                  <a:pt x="7614" y="11502"/>
                </a:cubicBezTo>
                <a:cubicBezTo>
                  <a:pt x="7564" y="11746"/>
                  <a:pt x="7644" y="11943"/>
                  <a:pt x="7793" y="11943"/>
                </a:cubicBezTo>
                <a:cubicBezTo>
                  <a:pt x="7941" y="11943"/>
                  <a:pt x="8102" y="11746"/>
                  <a:pt x="8150" y="11502"/>
                </a:cubicBezTo>
                <a:cubicBezTo>
                  <a:pt x="8199" y="11260"/>
                  <a:pt x="8118" y="11065"/>
                  <a:pt x="7971" y="11065"/>
                </a:cubicBezTo>
                <a:close/>
                <a:moveTo>
                  <a:pt x="8623" y="11065"/>
                </a:moveTo>
                <a:cubicBezTo>
                  <a:pt x="8475" y="11065"/>
                  <a:pt x="8317" y="11260"/>
                  <a:pt x="8269" y="11502"/>
                </a:cubicBezTo>
                <a:cubicBezTo>
                  <a:pt x="8221" y="11746"/>
                  <a:pt x="8302" y="11943"/>
                  <a:pt x="8451" y="11943"/>
                </a:cubicBezTo>
                <a:cubicBezTo>
                  <a:pt x="8600" y="11943"/>
                  <a:pt x="8759" y="11746"/>
                  <a:pt x="8805" y="11502"/>
                </a:cubicBezTo>
                <a:cubicBezTo>
                  <a:pt x="8852" y="11260"/>
                  <a:pt x="8770" y="11065"/>
                  <a:pt x="8623" y="11065"/>
                </a:cubicBezTo>
                <a:close/>
                <a:moveTo>
                  <a:pt x="9274" y="11065"/>
                </a:moveTo>
                <a:cubicBezTo>
                  <a:pt x="9127" y="11065"/>
                  <a:pt x="8970" y="11260"/>
                  <a:pt x="8924" y="11502"/>
                </a:cubicBezTo>
                <a:cubicBezTo>
                  <a:pt x="8878" y="11746"/>
                  <a:pt x="8961" y="11943"/>
                  <a:pt x="9110" y="11943"/>
                </a:cubicBezTo>
                <a:cubicBezTo>
                  <a:pt x="9259" y="11943"/>
                  <a:pt x="9416" y="11746"/>
                  <a:pt x="9461" y="11502"/>
                </a:cubicBezTo>
                <a:cubicBezTo>
                  <a:pt x="9505" y="11260"/>
                  <a:pt x="9422" y="11065"/>
                  <a:pt x="9274" y="11065"/>
                </a:cubicBezTo>
                <a:close/>
                <a:moveTo>
                  <a:pt x="9926" y="11065"/>
                </a:moveTo>
                <a:cubicBezTo>
                  <a:pt x="9778" y="11065"/>
                  <a:pt x="9624" y="11260"/>
                  <a:pt x="9579" y="11502"/>
                </a:cubicBezTo>
                <a:cubicBezTo>
                  <a:pt x="9535" y="11746"/>
                  <a:pt x="9619" y="11943"/>
                  <a:pt x="9768" y="11943"/>
                </a:cubicBezTo>
                <a:cubicBezTo>
                  <a:pt x="9917" y="11943"/>
                  <a:pt x="10072" y="11746"/>
                  <a:pt x="10115" y="11502"/>
                </a:cubicBezTo>
                <a:cubicBezTo>
                  <a:pt x="10158" y="11260"/>
                  <a:pt x="10073" y="11065"/>
                  <a:pt x="9926" y="11065"/>
                </a:cubicBezTo>
                <a:close/>
                <a:moveTo>
                  <a:pt x="10587" y="11065"/>
                </a:moveTo>
                <a:cubicBezTo>
                  <a:pt x="10440" y="11065"/>
                  <a:pt x="10287" y="11260"/>
                  <a:pt x="10244" y="11502"/>
                </a:cubicBezTo>
                <a:cubicBezTo>
                  <a:pt x="10202" y="11746"/>
                  <a:pt x="10288" y="11943"/>
                  <a:pt x="10437" y="11943"/>
                </a:cubicBezTo>
                <a:cubicBezTo>
                  <a:pt x="10585" y="11943"/>
                  <a:pt x="10740" y="11746"/>
                  <a:pt x="10781" y="11502"/>
                </a:cubicBezTo>
                <a:cubicBezTo>
                  <a:pt x="10821" y="11260"/>
                  <a:pt x="10735" y="11065"/>
                  <a:pt x="10587" y="11065"/>
                </a:cubicBezTo>
                <a:close/>
                <a:moveTo>
                  <a:pt x="11239" y="11065"/>
                </a:moveTo>
                <a:cubicBezTo>
                  <a:pt x="11092" y="11065"/>
                  <a:pt x="10940" y="11260"/>
                  <a:pt x="10899" y="11502"/>
                </a:cubicBezTo>
                <a:cubicBezTo>
                  <a:pt x="10859" y="11746"/>
                  <a:pt x="10947" y="11943"/>
                  <a:pt x="11095" y="11943"/>
                </a:cubicBezTo>
                <a:cubicBezTo>
                  <a:pt x="11244" y="11943"/>
                  <a:pt x="11397" y="11746"/>
                  <a:pt x="11436" y="11502"/>
                </a:cubicBezTo>
                <a:cubicBezTo>
                  <a:pt x="11475" y="11260"/>
                  <a:pt x="11386" y="11065"/>
                  <a:pt x="11239" y="11065"/>
                </a:cubicBezTo>
                <a:close/>
                <a:moveTo>
                  <a:pt x="11891" y="11065"/>
                </a:moveTo>
                <a:cubicBezTo>
                  <a:pt x="11743" y="11065"/>
                  <a:pt x="11593" y="11260"/>
                  <a:pt x="11555" y="11502"/>
                </a:cubicBezTo>
                <a:cubicBezTo>
                  <a:pt x="11516" y="11746"/>
                  <a:pt x="11605" y="11943"/>
                  <a:pt x="11754" y="11943"/>
                </a:cubicBezTo>
                <a:cubicBezTo>
                  <a:pt x="11902" y="11943"/>
                  <a:pt x="12053" y="11746"/>
                  <a:pt x="12091" y="11502"/>
                </a:cubicBezTo>
                <a:cubicBezTo>
                  <a:pt x="12128" y="11260"/>
                  <a:pt x="12038" y="11065"/>
                  <a:pt x="11891" y="11065"/>
                </a:cubicBezTo>
                <a:close/>
                <a:moveTo>
                  <a:pt x="12542" y="11065"/>
                </a:moveTo>
                <a:cubicBezTo>
                  <a:pt x="12395" y="11065"/>
                  <a:pt x="12246" y="11260"/>
                  <a:pt x="12210" y="11502"/>
                </a:cubicBezTo>
                <a:cubicBezTo>
                  <a:pt x="12173" y="11746"/>
                  <a:pt x="12263" y="11943"/>
                  <a:pt x="12412" y="11943"/>
                </a:cubicBezTo>
                <a:cubicBezTo>
                  <a:pt x="12561" y="11943"/>
                  <a:pt x="12711" y="11746"/>
                  <a:pt x="12746" y="11502"/>
                </a:cubicBezTo>
                <a:cubicBezTo>
                  <a:pt x="12781" y="11260"/>
                  <a:pt x="12690" y="11065"/>
                  <a:pt x="12542" y="11065"/>
                </a:cubicBezTo>
                <a:close/>
                <a:moveTo>
                  <a:pt x="13194" y="11065"/>
                </a:moveTo>
                <a:cubicBezTo>
                  <a:pt x="13047" y="11065"/>
                  <a:pt x="12899" y="11260"/>
                  <a:pt x="12865" y="11502"/>
                </a:cubicBezTo>
                <a:cubicBezTo>
                  <a:pt x="12830" y="11746"/>
                  <a:pt x="12922" y="11943"/>
                  <a:pt x="13071" y="11943"/>
                </a:cubicBezTo>
                <a:cubicBezTo>
                  <a:pt x="13219" y="11943"/>
                  <a:pt x="13367" y="11746"/>
                  <a:pt x="13401" y="11502"/>
                </a:cubicBezTo>
                <a:cubicBezTo>
                  <a:pt x="13434" y="11260"/>
                  <a:pt x="13341" y="11065"/>
                  <a:pt x="13194" y="11065"/>
                </a:cubicBezTo>
                <a:close/>
                <a:moveTo>
                  <a:pt x="5761" y="12129"/>
                </a:moveTo>
                <a:cubicBezTo>
                  <a:pt x="5612" y="12129"/>
                  <a:pt x="5445" y="12329"/>
                  <a:pt x="5388" y="12578"/>
                </a:cubicBezTo>
                <a:cubicBezTo>
                  <a:pt x="5331" y="12827"/>
                  <a:pt x="5407" y="13030"/>
                  <a:pt x="5557" y="13030"/>
                </a:cubicBezTo>
                <a:cubicBezTo>
                  <a:pt x="5708" y="13030"/>
                  <a:pt x="5876" y="12827"/>
                  <a:pt x="5932" y="12578"/>
                </a:cubicBezTo>
                <a:cubicBezTo>
                  <a:pt x="5987" y="12329"/>
                  <a:pt x="5910" y="12129"/>
                  <a:pt x="5761" y="12129"/>
                </a:cubicBezTo>
                <a:close/>
                <a:moveTo>
                  <a:pt x="6423" y="12129"/>
                </a:moveTo>
                <a:cubicBezTo>
                  <a:pt x="6274" y="12129"/>
                  <a:pt x="6108" y="12329"/>
                  <a:pt x="6053" y="12578"/>
                </a:cubicBezTo>
                <a:cubicBezTo>
                  <a:pt x="5998" y="12827"/>
                  <a:pt x="6075" y="13030"/>
                  <a:pt x="6226" y="13030"/>
                </a:cubicBezTo>
                <a:cubicBezTo>
                  <a:pt x="6376" y="13030"/>
                  <a:pt x="6543" y="12827"/>
                  <a:pt x="6596" y="12578"/>
                </a:cubicBezTo>
                <a:cubicBezTo>
                  <a:pt x="6650" y="12329"/>
                  <a:pt x="6572" y="12129"/>
                  <a:pt x="6423" y="12129"/>
                </a:cubicBezTo>
                <a:close/>
                <a:moveTo>
                  <a:pt x="7094" y="12129"/>
                </a:moveTo>
                <a:cubicBezTo>
                  <a:pt x="6945" y="12129"/>
                  <a:pt x="6781" y="12329"/>
                  <a:pt x="6728" y="12578"/>
                </a:cubicBezTo>
                <a:cubicBezTo>
                  <a:pt x="6675" y="12827"/>
                  <a:pt x="6753" y="13030"/>
                  <a:pt x="6904" y="13030"/>
                </a:cubicBezTo>
                <a:cubicBezTo>
                  <a:pt x="7055" y="13030"/>
                  <a:pt x="7219" y="12827"/>
                  <a:pt x="7271" y="12578"/>
                </a:cubicBezTo>
                <a:cubicBezTo>
                  <a:pt x="7323" y="12329"/>
                  <a:pt x="7243" y="12129"/>
                  <a:pt x="7094" y="12129"/>
                </a:cubicBezTo>
                <a:close/>
                <a:moveTo>
                  <a:pt x="7756" y="12129"/>
                </a:moveTo>
                <a:cubicBezTo>
                  <a:pt x="7606" y="12129"/>
                  <a:pt x="7444" y="12329"/>
                  <a:pt x="7393" y="12578"/>
                </a:cubicBezTo>
                <a:cubicBezTo>
                  <a:pt x="7342" y="12827"/>
                  <a:pt x="7422" y="13030"/>
                  <a:pt x="7573" y="13030"/>
                </a:cubicBezTo>
                <a:cubicBezTo>
                  <a:pt x="7723" y="13030"/>
                  <a:pt x="7886" y="12827"/>
                  <a:pt x="7936" y="12578"/>
                </a:cubicBezTo>
                <a:cubicBezTo>
                  <a:pt x="7986" y="12329"/>
                  <a:pt x="7905" y="12129"/>
                  <a:pt x="7756" y="12129"/>
                </a:cubicBezTo>
                <a:close/>
                <a:moveTo>
                  <a:pt x="8417" y="12129"/>
                </a:moveTo>
                <a:cubicBezTo>
                  <a:pt x="8268" y="12129"/>
                  <a:pt x="8107" y="12329"/>
                  <a:pt x="8058" y="12578"/>
                </a:cubicBezTo>
                <a:cubicBezTo>
                  <a:pt x="8008" y="12827"/>
                  <a:pt x="8090" y="13030"/>
                  <a:pt x="8241" y="13030"/>
                </a:cubicBezTo>
                <a:cubicBezTo>
                  <a:pt x="8392" y="13030"/>
                  <a:pt x="8553" y="12827"/>
                  <a:pt x="8601" y="12578"/>
                </a:cubicBezTo>
                <a:cubicBezTo>
                  <a:pt x="8648" y="12329"/>
                  <a:pt x="8566" y="12129"/>
                  <a:pt x="8417" y="12129"/>
                </a:cubicBezTo>
                <a:close/>
                <a:moveTo>
                  <a:pt x="9079" y="12129"/>
                </a:moveTo>
                <a:cubicBezTo>
                  <a:pt x="8930" y="12129"/>
                  <a:pt x="8770" y="12329"/>
                  <a:pt x="8723" y="12578"/>
                </a:cubicBezTo>
                <a:cubicBezTo>
                  <a:pt x="8675" y="12827"/>
                  <a:pt x="8759" y="13030"/>
                  <a:pt x="8910" y="13030"/>
                </a:cubicBezTo>
                <a:cubicBezTo>
                  <a:pt x="9060" y="13030"/>
                  <a:pt x="9220" y="12827"/>
                  <a:pt x="9266" y="12578"/>
                </a:cubicBezTo>
                <a:cubicBezTo>
                  <a:pt x="9312" y="12329"/>
                  <a:pt x="9228" y="12129"/>
                  <a:pt x="9079" y="12129"/>
                </a:cubicBezTo>
                <a:close/>
                <a:moveTo>
                  <a:pt x="9740" y="12129"/>
                </a:moveTo>
                <a:cubicBezTo>
                  <a:pt x="9591" y="12129"/>
                  <a:pt x="9433" y="12329"/>
                  <a:pt x="9388" y="12578"/>
                </a:cubicBezTo>
                <a:cubicBezTo>
                  <a:pt x="9342" y="12827"/>
                  <a:pt x="9427" y="13030"/>
                  <a:pt x="9578" y="13030"/>
                </a:cubicBezTo>
                <a:cubicBezTo>
                  <a:pt x="9729" y="13030"/>
                  <a:pt x="9887" y="12827"/>
                  <a:pt x="9931" y="12578"/>
                </a:cubicBezTo>
                <a:cubicBezTo>
                  <a:pt x="9975" y="12329"/>
                  <a:pt x="9889" y="12129"/>
                  <a:pt x="9740" y="12129"/>
                </a:cubicBezTo>
                <a:close/>
                <a:moveTo>
                  <a:pt x="10402" y="12129"/>
                </a:moveTo>
                <a:cubicBezTo>
                  <a:pt x="10252" y="12129"/>
                  <a:pt x="10097" y="12329"/>
                  <a:pt x="10053" y="12578"/>
                </a:cubicBezTo>
                <a:cubicBezTo>
                  <a:pt x="10009" y="12827"/>
                  <a:pt x="10096" y="13030"/>
                  <a:pt x="10247" y="13030"/>
                </a:cubicBezTo>
                <a:cubicBezTo>
                  <a:pt x="10397" y="13030"/>
                  <a:pt x="10554" y="12827"/>
                  <a:pt x="10596" y="12578"/>
                </a:cubicBezTo>
                <a:cubicBezTo>
                  <a:pt x="10638" y="12329"/>
                  <a:pt x="10551" y="12129"/>
                  <a:pt x="10402" y="12129"/>
                </a:cubicBezTo>
                <a:close/>
                <a:moveTo>
                  <a:pt x="11064" y="12129"/>
                </a:moveTo>
                <a:cubicBezTo>
                  <a:pt x="10914" y="12129"/>
                  <a:pt x="10760" y="12329"/>
                  <a:pt x="10718" y="12578"/>
                </a:cubicBezTo>
                <a:cubicBezTo>
                  <a:pt x="10676" y="12827"/>
                  <a:pt x="10765" y="13030"/>
                  <a:pt x="10916" y="13030"/>
                </a:cubicBezTo>
                <a:cubicBezTo>
                  <a:pt x="11066" y="13030"/>
                  <a:pt x="11221" y="12827"/>
                  <a:pt x="11262" y="12578"/>
                </a:cubicBezTo>
                <a:cubicBezTo>
                  <a:pt x="11301" y="12329"/>
                  <a:pt x="11213" y="12129"/>
                  <a:pt x="11064" y="12129"/>
                </a:cubicBezTo>
                <a:close/>
                <a:moveTo>
                  <a:pt x="11725" y="12129"/>
                </a:moveTo>
                <a:cubicBezTo>
                  <a:pt x="11576" y="12129"/>
                  <a:pt x="11423" y="12329"/>
                  <a:pt x="11383" y="12578"/>
                </a:cubicBezTo>
                <a:cubicBezTo>
                  <a:pt x="11344" y="12827"/>
                  <a:pt x="11433" y="13030"/>
                  <a:pt x="11584" y="13030"/>
                </a:cubicBezTo>
                <a:cubicBezTo>
                  <a:pt x="11735" y="13030"/>
                  <a:pt x="11888" y="12827"/>
                  <a:pt x="11926" y="12578"/>
                </a:cubicBezTo>
                <a:cubicBezTo>
                  <a:pt x="11964" y="12329"/>
                  <a:pt x="11874" y="12129"/>
                  <a:pt x="11725" y="12129"/>
                </a:cubicBezTo>
                <a:close/>
                <a:moveTo>
                  <a:pt x="12386" y="12129"/>
                </a:moveTo>
                <a:cubicBezTo>
                  <a:pt x="12237" y="12129"/>
                  <a:pt x="12086" y="12329"/>
                  <a:pt x="12048" y="12578"/>
                </a:cubicBezTo>
                <a:cubicBezTo>
                  <a:pt x="12011" y="12827"/>
                  <a:pt x="12102" y="13030"/>
                  <a:pt x="12252" y="13030"/>
                </a:cubicBezTo>
                <a:cubicBezTo>
                  <a:pt x="12403" y="13030"/>
                  <a:pt x="12555" y="12827"/>
                  <a:pt x="12591" y="12578"/>
                </a:cubicBezTo>
                <a:cubicBezTo>
                  <a:pt x="12628" y="12329"/>
                  <a:pt x="12535" y="12129"/>
                  <a:pt x="12386" y="12129"/>
                </a:cubicBezTo>
                <a:close/>
                <a:moveTo>
                  <a:pt x="6187" y="13243"/>
                </a:moveTo>
                <a:cubicBezTo>
                  <a:pt x="6036" y="13243"/>
                  <a:pt x="5868" y="13448"/>
                  <a:pt x="5812" y="13702"/>
                </a:cubicBezTo>
                <a:cubicBezTo>
                  <a:pt x="5755" y="13959"/>
                  <a:pt x="5832" y="14167"/>
                  <a:pt x="5985" y="14167"/>
                </a:cubicBezTo>
                <a:cubicBezTo>
                  <a:pt x="6138" y="14167"/>
                  <a:pt x="6307" y="13959"/>
                  <a:pt x="6362" y="13702"/>
                </a:cubicBezTo>
                <a:cubicBezTo>
                  <a:pt x="6417" y="13448"/>
                  <a:pt x="6338" y="13243"/>
                  <a:pt x="6187" y="13243"/>
                </a:cubicBezTo>
                <a:close/>
                <a:moveTo>
                  <a:pt x="6858" y="13243"/>
                </a:moveTo>
                <a:cubicBezTo>
                  <a:pt x="6707" y="13243"/>
                  <a:pt x="6541" y="13448"/>
                  <a:pt x="6487" y="13702"/>
                </a:cubicBezTo>
                <a:cubicBezTo>
                  <a:pt x="6432" y="13959"/>
                  <a:pt x="6511" y="14167"/>
                  <a:pt x="6663" y="14167"/>
                </a:cubicBezTo>
                <a:cubicBezTo>
                  <a:pt x="6816" y="14167"/>
                  <a:pt x="6984" y="13959"/>
                  <a:pt x="7037" y="13702"/>
                </a:cubicBezTo>
                <a:cubicBezTo>
                  <a:pt x="7090" y="13448"/>
                  <a:pt x="7009" y="13243"/>
                  <a:pt x="6858" y="13243"/>
                </a:cubicBezTo>
                <a:close/>
                <a:moveTo>
                  <a:pt x="7530" y="13243"/>
                </a:moveTo>
                <a:cubicBezTo>
                  <a:pt x="7379" y="13243"/>
                  <a:pt x="7214" y="13448"/>
                  <a:pt x="7161" y="13702"/>
                </a:cubicBezTo>
                <a:cubicBezTo>
                  <a:pt x="7109" y="13959"/>
                  <a:pt x="7189" y="14167"/>
                  <a:pt x="7342" y="14167"/>
                </a:cubicBezTo>
                <a:cubicBezTo>
                  <a:pt x="7495" y="14167"/>
                  <a:pt x="7661" y="13959"/>
                  <a:pt x="7712" y="13702"/>
                </a:cubicBezTo>
                <a:cubicBezTo>
                  <a:pt x="7763" y="13448"/>
                  <a:pt x="7681" y="13243"/>
                  <a:pt x="7530" y="13243"/>
                </a:cubicBezTo>
                <a:close/>
                <a:moveTo>
                  <a:pt x="8202" y="13243"/>
                </a:moveTo>
                <a:cubicBezTo>
                  <a:pt x="8050" y="13243"/>
                  <a:pt x="7887" y="13448"/>
                  <a:pt x="7837" y="13702"/>
                </a:cubicBezTo>
                <a:cubicBezTo>
                  <a:pt x="7786" y="13959"/>
                  <a:pt x="7868" y="14167"/>
                  <a:pt x="8021" y="14167"/>
                </a:cubicBezTo>
                <a:cubicBezTo>
                  <a:pt x="8174" y="14167"/>
                  <a:pt x="8337" y="13959"/>
                  <a:pt x="8387" y="13702"/>
                </a:cubicBezTo>
                <a:cubicBezTo>
                  <a:pt x="8436" y="13448"/>
                  <a:pt x="8353" y="13243"/>
                  <a:pt x="8202" y="13243"/>
                </a:cubicBezTo>
                <a:close/>
                <a:moveTo>
                  <a:pt x="8873" y="13243"/>
                </a:moveTo>
                <a:cubicBezTo>
                  <a:pt x="8722" y="13243"/>
                  <a:pt x="8560" y="13448"/>
                  <a:pt x="8512" y="13702"/>
                </a:cubicBezTo>
                <a:cubicBezTo>
                  <a:pt x="8463" y="13959"/>
                  <a:pt x="8547" y="14167"/>
                  <a:pt x="8700" y="14167"/>
                </a:cubicBezTo>
                <a:cubicBezTo>
                  <a:pt x="8852" y="14167"/>
                  <a:pt x="9015" y="13959"/>
                  <a:pt x="9062" y="13702"/>
                </a:cubicBezTo>
                <a:cubicBezTo>
                  <a:pt x="9109" y="13448"/>
                  <a:pt x="9024" y="13243"/>
                  <a:pt x="8873" y="13243"/>
                </a:cubicBezTo>
                <a:close/>
                <a:moveTo>
                  <a:pt x="9534" y="13243"/>
                </a:moveTo>
                <a:cubicBezTo>
                  <a:pt x="9383" y="13243"/>
                  <a:pt x="9223" y="13448"/>
                  <a:pt x="9177" y="13702"/>
                </a:cubicBezTo>
                <a:cubicBezTo>
                  <a:pt x="9130" y="13959"/>
                  <a:pt x="9215" y="14167"/>
                  <a:pt x="9368" y="14167"/>
                </a:cubicBezTo>
                <a:cubicBezTo>
                  <a:pt x="9521" y="14167"/>
                  <a:pt x="9681" y="13959"/>
                  <a:pt x="9727" y="13702"/>
                </a:cubicBezTo>
                <a:cubicBezTo>
                  <a:pt x="9772" y="13448"/>
                  <a:pt x="9685" y="13243"/>
                  <a:pt x="9534" y="13243"/>
                </a:cubicBezTo>
                <a:close/>
                <a:moveTo>
                  <a:pt x="10206" y="13243"/>
                </a:moveTo>
                <a:cubicBezTo>
                  <a:pt x="10055" y="13243"/>
                  <a:pt x="9896" y="13448"/>
                  <a:pt x="9852" y="13702"/>
                </a:cubicBezTo>
                <a:cubicBezTo>
                  <a:pt x="9807" y="13959"/>
                  <a:pt x="9894" y="14167"/>
                  <a:pt x="10047" y="14167"/>
                </a:cubicBezTo>
                <a:cubicBezTo>
                  <a:pt x="10199" y="14167"/>
                  <a:pt x="10359" y="13959"/>
                  <a:pt x="10402" y="13702"/>
                </a:cubicBezTo>
                <a:cubicBezTo>
                  <a:pt x="10445" y="13448"/>
                  <a:pt x="10357" y="13243"/>
                  <a:pt x="10206" y="13243"/>
                </a:cubicBezTo>
                <a:close/>
                <a:moveTo>
                  <a:pt x="10877" y="13243"/>
                </a:moveTo>
                <a:cubicBezTo>
                  <a:pt x="10726" y="13243"/>
                  <a:pt x="10569" y="13448"/>
                  <a:pt x="10527" y="13702"/>
                </a:cubicBezTo>
                <a:cubicBezTo>
                  <a:pt x="10484" y="13959"/>
                  <a:pt x="10573" y="14167"/>
                  <a:pt x="10726" y="14167"/>
                </a:cubicBezTo>
                <a:cubicBezTo>
                  <a:pt x="10878" y="14167"/>
                  <a:pt x="11036" y="13959"/>
                  <a:pt x="11077" y="13702"/>
                </a:cubicBezTo>
                <a:cubicBezTo>
                  <a:pt x="11118" y="13448"/>
                  <a:pt x="11028" y="13243"/>
                  <a:pt x="10877" y="13243"/>
                </a:cubicBezTo>
                <a:close/>
                <a:moveTo>
                  <a:pt x="11549" y="13243"/>
                </a:moveTo>
                <a:cubicBezTo>
                  <a:pt x="11398" y="13243"/>
                  <a:pt x="11243" y="13448"/>
                  <a:pt x="11202" y="13702"/>
                </a:cubicBezTo>
                <a:cubicBezTo>
                  <a:pt x="11161" y="13959"/>
                  <a:pt x="11252" y="14167"/>
                  <a:pt x="11404" y="14167"/>
                </a:cubicBezTo>
                <a:cubicBezTo>
                  <a:pt x="11557" y="14167"/>
                  <a:pt x="11713" y="13959"/>
                  <a:pt x="11752" y="13702"/>
                </a:cubicBezTo>
                <a:cubicBezTo>
                  <a:pt x="11791" y="13448"/>
                  <a:pt x="11700" y="13243"/>
                  <a:pt x="11549" y="13243"/>
                </a:cubicBezTo>
                <a:close/>
                <a:moveTo>
                  <a:pt x="12220" y="13243"/>
                </a:moveTo>
                <a:cubicBezTo>
                  <a:pt x="12069" y="13243"/>
                  <a:pt x="11916" y="13448"/>
                  <a:pt x="11877" y="13702"/>
                </a:cubicBezTo>
                <a:cubicBezTo>
                  <a:pt x="11838" y="13959"/>
                  <a:pt x="11931" y="14167"/>
                  <a:pt x="12083" y="14167"/>
                </a:cubicBezTo>
                <a:cubicBezTo>
                  <a:pt x="12236" y="14167"/>
                  <a:pt x="12390" y="13959"/>
                  <a:pt x="12427" y="13702"/>
                </a:cubicBezTo>
                <a:cubicBezTo>
                  <a:pt x="12465" y="13448"/>
                  <a:pt x="12371" y="13243"/>
                  <a:pt x="12220" y="13243"/>
                </a:cubicBezTo>
                <a:close/>
                <a:moveTo>
                  <a:pt x="6623" y="14383"/>
                </a:moveTo>
                <a:cubicBezTo>
                  <a:pt x="6470" y="14383"/>
                  <a:pt x="6301" y="14594"/>
                  <a:pt x="6245" y="14855"/>
                </a:cubicBezTo>
                <a:cubicBezTo>
                  <a:pt x="6189" y="15117"/>
                  <a:pt x="6269" y="15332"/>
                  <a:pt x="6423" y="15332"/>
                </a:cubicBezTo>
                <a:cubicBezTo>
                  <a:pt x="6578" y="15332"/>
                  <a:pt x="6748" y="15117"/>
                  <a:pt x="6803" y="14855"/>
                </a:cubicBezTo>
                <a:cubicBezTo>
                  <a:pt x="6857" y="14594"/>
                  <a:pt x="6776" y="14383"/>
                  <a:pt x="6623" y="14383"/>
                </a:cubicBezTo>
                <a:close/>
                <a:moveTo>
                  <a:pt x="7295" y="14383"/>
                </a:moveTo>
                <a:cubicBezTo>
                  <a:pt x="7141" y="14383"/>
                  <a:pt x="6974" y="14594"/>
                  <a:pt x="6920" y="14855"/>
                </a:cubicBezTo>
                <a:cubicBezTo>
                  <a:pt x="6866" y="15117"/>
                  <a:pt x="6947" y="15332"/>
                  <a:pt x="7102" y="15332"/>
                </a:cubicBezTo>
                <a:cubicBezTo>
                  <a:pt x="7256" y="15332"/>
                  <a:pt x="7425" y="15117"/>
                  <a:pt x="7477" y="14855"/>
                </a:cubicBezTo>
                <a:cubicBezTo>
                  <a:pt x="7529" y="14594"/>
                  <a:pt x="7447" y="14383"/>
                  <a:pt x="7295" y="14383"/>
                </a:cubicBezTo>
                <a:close/>
                <a:moveTo>
                  <a:pt x="7976" y="14383"/>
                </a:moveTo>
                <a:cubicBezTo>
                  <a:pt x="7823" y="14383"/>
                  <a:pt x="7657" y="14594"/>
                  <a:pt x="7605" y="14855"/>
                </a:cubicBezTo>
                <a:cubicBezTo>
                  <a:pt x="7553" y="15117"/>
                  <a:pt x="7636" y="15332"/>
                  <a:pt x="7791" y="15332"/>
                </a:cubicBezTo>
                <a:cubicBezTo>
                  <a:pt x="7945" y="15332"/>
                  <a:pt x="8112" y="15117"/>
                  <a:pt x="8162" y="14855"/>
                </a:cubicBezTo>
                <a:cubicBezTo>
                  <a:pt x="8212" y="14594"/>
                  <a:pt x="8129" y="14383"/>
                  <a:pt x="7976" y="14383"/>
                </a:cubicBezTo>
                <a:close/>
                <a:moveTo>
                  <a:pt x="8658" y="14383"/>
                </a:moveTo>
                <a:cubicBezTo>
                  <a:pt x="8505" y="14383"/>
                  <a:pt x="8340" y="14594"/>
                  <a:pt x="8290" y="14855"/>
                </a:cubicBezTo>
                <a:cubicBezTo>
                  <a:pt x="8240" y="15117"/>
                  <a:pt x="8325" y="15332"/>
                  <a:pt x="8480" y="15332"/>
                </a:cubicBezTo>
                <a:cubicBezTo>
                  <a:pt x="8634" y="15332"/>
                  <a:pt x="8799" y="15117"/>
                  <a:pt x="8848" y="14855"/>
                </a:cubicBezTo>
                <a:cubicBezTo>
                  <a:pt x="8896" y="14594"/>
                  <a:pt x="8811" y="14383"/>
                  <a:pt x="8658" y="14383"/>
                </a:cubicBezTo>
                <a:close/>
                <a:moveTo>
                  <a:pt x="9338" y="14383"/>
                </a:moveTo>
                <a:cubicBezTo>
                  <a:pt x="9185" y="14383"/>
                  <a:pt x="9023" y="14594"/>
                  <a:pt x="8975" y="14855"/>
                </a:cubicBezTo>
                <a:cubicBezTo>
                  <a:pt x="8927" y="15117"/>
                  <a:pt x="9013" y="15332"/>
                  <a:pt x="9168" y="15332"/>
                </a:cubicBezTo>
                <a:cubicBezTo>
                  <a:pt x="9323" y="15332"/>
                  <a:pt x="9486" y="15117"/>
                  <a:pt x="9532" y="14855"/>
                </a:cubicBezTo>
                <a:cubicBezTo>
                  <a:pt x="9579" y="14594"/>
                  <a:pt x="9492" y="14383"/>
                  <a:pt x="9338" y="14383"/>
                </a:cubicBezTo>
                <a:close/>
                <a:moveTo>
                  <a:pt x="10010" y="14383"/>
                </a:moveTo>
                <a:cubicBezTo>
                  <a:pt x="9857" y="14383"/>
                  <a:pt x="9696" y="14594"/>
                  <a:pt x="9650" y="14855"/>
                </a:cubicBezTo>
                <a:cubicBezTo>
                  <a:pt x="9604" y="15117"/>
                  <a:pt x="9692" y="15332"/>
                  <a:pt x="9847" y="15332"/>
                </a:cubicBezTo>
                <a:cubicBezTo>
                  <a:pt x="10002" y="15332"/>
                  <a:pt x="10163" y="15117"/>
                  <a:pt x="10208" y="14855"/>
                </a:cubicBezTo>
                <a:cubicBezTo>
                  <a:pt x="10252" y="14594"/>
                  <a:pt x="10163" y="14383"/>
                  <a:pt x="10010" y="14383"/>
                </a:cubicBezTo>
                <a:close/>
                <a:moveTo>
                  <a:pt x="10692" y="14383"/>
                </a:moveTo>
                <a:cubicBezTo>
                  <a:pt x="10539" y="14383"/>
                  <a:pt x="10379" y="14594"/>
                  <a:pt x="10335" y="14855"/>
                </a:cubicBezTo>
                <a:cubicBezTo>
                  <a:pt x="10291" y="15117"/>
                  <a:pt x="10381" y="15332"/>
                  <a:pt x="10536" y="15332"/>
                </a:cubicBezTo>
                <a:cubicBezTo>
                  <a:pt x="10691" y="15332"/>
                  <a:pt x="10851" y="15117"/>
                  <a:pt x="10893" y="14855"/>
                </a:cubicBezTo>
                <a:cubicBezTo>
                  <a:pt x="10935" y="14594"/>
                  <a:pt x="10845" y="14383"/>
                  <a:pt x="10692" y="14383"/>
                </a:cubicBezTo>
                <a:close/>
                <a:moveTo>
                  <a:pt x="11373" y="14383"/>
                </a:moveTo>
                <a:cubicBezTo>
                  <a:pt x="11220" y="14383"/>
                  <a:pt x="11062" y="14594"/>
                  <a:pt x="11021" y="14855"/>
                </a:cubicBezTo>
                <a:cubicBezTo>
                  <a:pt x="10979" y="15117"/>
                  <a:pt x="11070" y="15332"/>
                  <a:pt x="11225" y="15332"/>
                </a:cubicBezTo>
                <a:cubicBezTo>
                  <a:pt x="11380" y="15332"/>
                  <a:pt x="11538" y="15117"/>
                  <a:pt x="11578" y="14855"/>
                </a:cubicBezTo>
                <a:cubicBezTo>
                  <a:pt x="11618" y="14594"/>
                  <a:pt x="11526" y="14383"/>
                  <a:pt x="11373" y="14383"/>
                </a:cubicBezTo>
                <a:close/>
                <a:moveTo>
                  <a:pt x="7059" y="15547"/>
                </a:moveTo>
                <a:cubicBezTo>
                  <a:pt x="6904" y="15547"/>
                  <a:pt x="6734" y="15763"/>
                  <a:pt x="6678" y="16032"/>
                </a:cubicBezTo>
                <a:cubicBezTo>
                  <a:pt x="6623" y="16302"/>
                  <a:pt x="6704" y="16522"/>
                  <a:pt x="6861" y="16522"/>
                </a:cubicBezTo>
                <a:cubicBezTo>
                  <a:pt x="7018" y="16522"/>
                  <a:pt x="7189" y="16302"/>
                  <a:pt x="7243" y="16032"/>
                </a:cubicBezTo>
                <a:cubicBezTo>
                  <a:pt x="7297" y="15763"/>
                  <a:pt x="7214" y="15547"/>
                  <a:pt x="7059" y="15547"/>
                </a:cubicBezTo>
                <a:close/>
                <a:moveTo>
                  <a:pt x="7751" y="15547"/>
                </a:moveTo>
                <a:cubicBezTo>
                  <a:pt x="7595" y="15547"/>
                  <a:pt x="7427" y="15763"/>
                  <a:pt x="7373" y="16032"/>
                </a:cubicBezTo>
                <a:cubicBezTo>
                  <a:pt x="7320" y="16302"/>
                  <a:pt x="7403" y="16522"/>
                  <a:pt x="7560" y="16522"/>
                </a:cubicBezTo>
                <a:cubicBezTo>
                  <a:pt x="7717" y="16522"/>
                  <a:pt x="7886" y="16302"/>
                  <a:pt x="7938" y="16032"/>
                </a:cubicBezTo>
                <a:cubicBezTo>
                  <a:pt x="7990" y="15763"/>
                  <a:pt x="7906" y="15547"/>
                  <a:pt x="7751" y="15547"/>
                </a:cubicBezTo>
                <a:close/>
                <a:moveTo>
                  <a:pt x="8442" y="15547"/>
                </a:moveTo>
                <a:cubicBezTo>
                  <a:pt x="8287" y="15547"/>
                  <a:pt x="8120" y="15763"/>
                  <a:pt x="8068" y="16032"/>
                </a:cubicBezTo>
                <a:cubicBezTo>
                  <a:pt x="8017" y="16302"/>
                  <a:pt x="8103" y="16522"/>
                  <a:pt x="8260" y="16522"/>
                </a:cubicBezTo>
                <a:cubicBezTo>
                  <a:pt x="8416" y="16522"/>
                  <a:pt x="8584" y="16302"/>
                  <a:pt x="8634" y="16032"/>
                </a:cubicBezTo>
                <a:cubicBezTo>
                  <a:pt x="8683" y="15763"/>
                  <a:pt x="8597" y="15547"/>
                  <a:pt x="8442" y="15547"/>
                </a:cubicBezTo>
                <a:close/>
                <a:moveTo>
                  <a:pt x="11187" y="15547"/>
                </a:moveTo>
                <a:cubicBezTo>
                  <a:pt x="11032" y="15547"/>
                  <a:pt x="10872" y="15763"/>
                  <a:pt x="10830" y="16032"/>
                </a:cubicBezTo>
                <a:cubicBezTo>
                  <a:pt x="10786" y="16302"/>
                  <a:pt x="10879" y="16522"/>
                  <a:pt x="11035" y="16522"/>
                </a:cubicBezTo>
                <a:cubicBezTo>
                  <a:pt x="11192" y="16522"/>
                  <a:pt x="11353" y="16302"/>
                  <a:pt x="11394" y="16032"/>
                </a:cubicBezTo>
                <a:cubicBezTo>
                  <a:pt x="11435" y="15763"/>
                  <a:pt x="11342" y="15547"/>
                  <a:pt x="11187" y="15547"/>
                </a:cubicBezTo>
                <a:close/>
                <a:moveTo>
                  <a:pt x="7516" y="16737"/>
                </a:moveTo>
                <a:cubicBezTo>
                  <a:pt x="7358" y="16737"/>
                  <a:pt x="7187" y="16959"/>
                  <a:pt x="7132" y="17235"/>
                </a:cubicBezTo>
                <a:cubicBezTo>
                  <a:pt x="7077" y="17513"/>
                  <a:pt x="7161" y="17739"/>
                  <a:pt x="7320" y="17739"/>
                </a:cubicBezTo>
                <a:cubicBezTo>
                  <a:pt x="7479" y="17739"/>
                  <a:pt x="7651" y="17513"/>
                  <a:pt x="7705" y="17235"/>
                </a:cubicBezTo>
                <a:cubicBezTo>
                  <a:pt x="7757" y="16959"/>
                  <a:pt x="7673" y="16737"/>
                  <a:pt x="7516" y="16737"/>
                </a:cubicBezTo>
                <a:close/>
                <a:moveTo>
                  <a:pt x="8217" y="16737"/>
                </a:moveTo>
                <a:cubicBezTo>
                  <a:pt x="8060" y="16737"/>
                  <a:pt x="7890" y="16959"/>
                  <a:pt x="7837" y="17235"/>
                </a:cubicBezTo>
                <a:cubicBezTo>
                  <a:pt x="7784" y="17513"/>
                  <a:pt x="7870" y="17739"/>
                  <a:pt x="8029" y="17739"/>
                </a:cubicBezTo>
                <a:cubicBezTo>
                  <a:pt x="8188" y="17739"/>
                  <a:pt x="8359" y="17513"/>
                  <a:pt x="8410" y="17235"/>
                </a:cubicBezTo>
                <a:cubicBezTo>
                  <a:pt x="8461" y="16959"/>
                  <a:pt x="8374" y="16737"/>
                  <a:pt x="8217" y="16737"/>
                </a:cubicBezTo>
                <a:close/>
                <a:moveTo>
                  <a:pt x="11703" y="16737"/>
                </a:moveTo>
                <a:cubicBezTo>
                  <a:pt x="11546" y="16737"/>
                  <a:pt x="11385" y="16959"/>
                  <a:pt x="11344" y="17235"/>
                </a:cubicBezTo>
                <a:cubicBezTo>
                  <a:pt x="11301" y="17513"/>
                  <a:pt x="11396" y="17739"/>
                  <a:pt x="11555" y="17739"/>
                </a:cubicBezTo>
                <a:cubicBezTo>
                  <a:pt x="11714" y="17739"/>
                  <a:pt x="11876" y="17513"/>
                  <a:pt x="11916" y="17235"/>
                </a:cubicBezTo>
                <a:cubicBezTo>
                  <a:pt x="11956" y="16959"/>
                  <a:pt x="11861" y="16737"/>
                  <a:pt x="11703" y="16737"/>
                </a:cubicBezTo>
                <a:close/>
                <a:moveTo>
                  <a:pt x="7281" y="17953"/>
                </a:moveTo>
                <a:cubicBezTo>
                  <a:pt x="7121" y="17953"/>
                  <a:pt x="6947" y="18182"/>
                  <a:pt x="6891" y="18466"/>
                </a:cubicBezTo>
                <a:cubicBezTo>
                  <a:pt x="6834" y="18750"/>
                  <a:pt x="6918" y="18983"/>
                  <a:pt x="7080" y="18983"/>
                </a:cubicBezTo>
                <a:cubicBezTo>
                  <a:pt x="7241" y="18983"/>
                  <a:pt x="7416" y="18750"/>
                  <a:pt x="7471" y="18466"/>
                </a:cubicBezTo>
                <a:cubicBezTo>
                  <a:pt x="7525" y="18182"/>
                  <a:pt x="7440" y="17953"/>
                  <a:pt x="7281" y="17953"/>
                </a:cubicBezTo>
                <a:close/>
                <a:moveTo>
                  <a:pt x="7982" y="17953"/>
                </a:moveTo>
                <a:cubicBezTo>
                  <a:pt x="7823" y="17953"/>
                  <a:pt x="7650" y="18182"/>
                  <a:pt x="7595" y="18466"/>
                </a:cubicBezTo>
                <a:cubicBezTo>
                  <a:pt x="7541" y="18750"/>
                  <a:pt x="7628" y="18983"/>
                  <a:pt x="7789" y="18983"/>
                </a:cubicBezTo>
                <a:cubicBezTo>
                  <a:pt x="7950" y="18983"/>
                  <a:pt x="8124" y="18750"/>
                  <a:pt x="8176" y="18466"/>
                </a:cubicBezTo>
                <a:cubicBezTo>
                  <a:pt x="8229" y="18182"/>
                  <a:pt x="8141" y="17953"/>
                  <a:pt x="7982" y="17953"/>
                </a:cubicBezTo>
                <a:close/>
                <a:moveTo>
                  <a:pt x="8693" y="17953"/>
                </a:moveTo>
                <a:cubicBezTo>
                  <a:pt x="8534" y="17953"/>
                  <a:pt x="8363" y="18182"/>
                  <a:pt x="8311" y="18466"/>
                </a:cubicBezTo>
                <a:cubicBezTo>
                  <a:pt x="8259" y="18750"/>
                  <a:pt x="8347" y="18983"/>
                  <a:pt x="8508" y="18983"/>
                </a:cubicBezTo>
                <a:cubicBezTo>
                  <a:pt x="8669" y="18983"/>
                  <a:pt x="8841" y="18750"/>
                  <a:pt x="8891" y="18466"/>
                </a:cubicBezTo>
                <a:cubicBezTo>
                  <a:pt x="8941" y="18182"/>
                  <a:pt x="8852" y="17953"/>
                  <a:pt x="8693" y="17953"/>
                </a:cubicBezTo>
                <a:close/>
                <a:moveTo>
                  <a:pt x="9404" y="17953"/>
                </a:moveTo>
                <a:cubicBezTo>
                  <a:pt x="9245" y="17953"/>
                  <a:pt x="9076" y="18182"/>
                  <a:pt x="9026" y="18466"/>
                </a:cubicBezTo>
                <a:cubicBezTo>
                  <a:pt x="8976" y="18750"/>
                  <a:pt x="9066" y="18983"/>
                  <a:pt x="9227" y="18983"/>
                </a:cubicBezTo>
                <a:cubicBezTo>
                  <a:pt x="9389" y="18983"/>
                  <a:pt x="9558" y="18750"/>
                  <a:pt x="9606" y="18466"/>
                </a:cubicBezTo>
                <a:cubicBezTo>
                  <a:pt x="9654" y="18182"/>
                  <a:pt x="9564" y="17953"/>
                  <a:pt x="9404" y="17953"/>
                </a:cubicBezTo>
                <a:close/>
                <a:moveTo>
                  <a:pt x="11518" y="17953"/>
                </a:moveTo>
                <a:cubicBezTo>
                  <a:pt x="11359" y="17953"/>
                  <a:pt x="11195" y="18182"/>
                  <a:pt x="11152" y="18466"/>
                </a:cubicBezTo>
                <a:cubicBezTo>
                  <a:pt x="11109" y="18750"/>
                  <a:pt x="11204" y="18983"/>
                  <a:pt x="11365" y="18983"/>
                </a:cubicBezTo>
                <a:cubicBezTo>
                  <a:pt x="11527" y="18983"/>
                  <a:pt x="11691" y="18750"/>
                  <a:pt x="11733" y="18466"/>
                </a:cubicBezTo>
                <a:cubicBezTo>
                  <a:pt x="11774" y="18182"/>
                  <a:pt x="11678" y="17953"/>
                  <a:pt x="11518" y="17953"/>
                </a:cubicBezTo>
                <a:close/>
                <a:moveTo>
                  <a:pt x="12230" y="17953"/>
                </a:moveTo>
                <a:cubicBezTo>
                  <a:pt x="12070" y="17953"/>
                  <a:pt x="11909" y="18182"/>
                  <a:pt x="11868" y="18466"/>
                </a:cubicBezTo>
                <a:cubicBezTo>
                  <a:pt x="11827" y="18750"/>
                  <a:pt x="11924" y="18983"/>
                  <a:pt x="12085" y="18983"/>
                </a:cubicBezTo>
                <a:cubicBezTo>
                  <a:pt x="12246" y="18983"/>
                  <a:pt x="12409" y="18750"/>
                  <a:pt x="12448" y="18466"/>
                </a:cubicBezTo>
                <a:cubicBezTo>
                  <a:pt x="12487" y="18182"/>
                  <a:pt x="12389" y="17953"/>
                  <a:pt x="12230" y="17953"/>
                </a:cubicBezTo>
                <a:close/>
                <a:moveTo>
                  <a:pt x="8468" y="19219"/>
                </a:moveTo>
                <a:cubicBezTo>
                  <a:pt x="8306" y="19219"/>
                  <a:pt x="8132" y="19455"/>
                  <a:pt x="8079" y="19746"/>
                </a:cubicBezTo>
                <a:cubicBezTo>
                  <a:pt x="8026" y="20039"/>
                  <a:pt x="8114" y="20279"/>
                  <a:pt x="8278" y="20279"/>
                </a:cubicBezTo>
                <a:cubicBezTo>
                  <a:pt x="8441" y="20279"/>
                  <a:pt x="8616" y="20039"/>
                  <a:pt x="8668" y="19746"/>
                </a:cubicBezTo>
                <a:cubicBezTo>
                  <a:pt x="8719" y="19455"/>
                  <a:pt x="8630" y="19219"/>
                  <a:pt x="8468" y="19219"/>
                </a:cubicBezTo>
                <a:close/>
                <a:moveTo>
                  <a:pt x="9179" y="19219"/>
                </a:moveTo>
                <a:cubicBezTo>
                  <a:pt x="9018" y="19219"/>
                  <a:pt x="8845" y="19455"/>
                  <a:pt x="8794" y="19746"/>
                </a:cubicBezTo>
                <a:cubicBezTo>
                  <a:pt x="8743" y="20039"/>
                  <a:pt x="8834" y="20279"/>
                  <a:pt x="8997" y="20279"/>
                </a:cubicBezTo>
                <a:cubicBezTo>
                  <a:pt x="9161" y="20279"/>
                  <a:pt x="9334" y="20039"/>
                  <a:pt x="9383" y="19746"/>
                </a:cubicBezTo>
                <a:cubicBezTo>
                  <a:pt x="9432" y="19455"/>
                  <a:pt x="9341" y="19219"/>
                  <a:pt x="9179" y="19219"/>
                </a:cubicBezTo>
                <a:close/>
                <a:moveTo>
                  <a:pt x="9901" y="19219"/>
                </a:moveTo>
                <a:cubicBezTo>
                  <a:pt x="9739" y="19219"/>
                  <a:pt x="9568" y="19455"/>
                  <a:pt x="9520" y="19746"/>
                </a:cubicBezTo>
                <a:cubicBezTo>
                  <a:pt x="9471" y="20039"/>
                  <a:pt x="9564" y="20279"/>
                  <a:pt x="9727" y="20279"/>
                </a:cubicBezTo>
                <a:cubicBezTo>
                  <a:pt x="9891" y="20279"/>
                  <a:pt x="10061" y="20039"/>
                  <a:pt x="10109" y="19746"/>
                </a:cubicBezTo>
                <a:cubicBezTo>
                  <a:pt x="10155" y="19455"/>
                  <a:pt x="10062" y="19219"/>
                  <a:pt x="9901" y="19219"/>
                </a:cubicBezTo>
                <a:close/>
                <a:moveTo>
                  <a:pt x="9686" y="20510"/>
                </a:moveTo>
                <a:cubicBezTo>
                  <a:pt x="9522" y="20510"/>
                  <a:pt x="9348" y="20752"/>
                  <a:pt x="9298" y="21052"/>
                </a:cubicBezTo>
                <a:cubicBezTo>
                  <a:pt x="9248" y="21353"/>
                  <a:pt x="9341" y="21600"/>
                  <a:pt x="9507" y="21600"/>
                </a:cubicBezTo>
                <a:cubicBezTo>
                  <a:pt x="9673" y="21600"/>
                  <a:pt x="9847" y="21353"/>
                  <a:pt x="9896" y="21052"/>
                </a:cubicBezTo>
                <a:cubicBezTo>
                  <a:pt x="9944" y="20752"/>
                  <a:pt x="9850" y="20510"/>
                  <a:pt x="9686" y="20510"/>
                </a:cubicBezTo>
                <a:close/>
              </a:path>
            </a:pathLst>
          </a:custGeom>
          <a:solidFill>
            <a:schemeClr val="tx2"/>
          </a:solidFill>
          <a:ln w="12700">
            <a:miter lim="400000"/>
          </a:ln>
        </p:spPr>
        <p:txBody>
          <a:bodyPr lIns="0" tIns="0" rIns="0" bIns="0" anchor="ctr"/>
          <a:lstStyle/>
          <a:p>
            <a:pPr lvl="0">
              <a:defRPr sz="1400">
                <a:solidFill>
                  <a:srgbClr val="FFFFFF"/>
                </a:solidFill>
                <a:effectLst>
                  <a:outerShdw blurRad="38100" dist="12700" dir="5400000" rotWithShape="0">
                    <a:srgbClr val="000000">
                      <a:alpha val="50000"/>
                    </a:srgbClr>
                  </a:outerShdw>
                </a:effectLst>
              </a:defRPr>
            </a:pPr>
            <a:endParaRPr sz="2800"/>
          </a:p>
        </p:txBody>
      </p:sp>
      <p:sp>
        <p:nvSpPr>
          <p:cNvPr id="7" name="Shape 7"/>
          <p:cNvSpPr/>
          <p:nvPr/>
        </p:nvSpPr>
        <p:spPr>
          <a:xfrm>
            <a:off x="10827949" y="6731043"/>
            <a:ext cx="3288143" cy="1122470"/>
          </a:xfrm>
          <a:custGeom>
            <a:avLst/>
            <a:gdLst/>
            <a:ahLst/>
            <a:cxnLst>
              <a:cxn ang="0">
                <a:pos x="wd2" y="hd2"/>
              </a:cxn>
              <a:cxn ang="5400000">
                <a:pos x="wd2" y="hd2"/>
              </a:cxn>
              <a:cxn ang="10800000">
                <a:pos x="wd2" y="hd2"/>
              </a:cxn>
              <a:cxn ang="16200000">
                <a:pos x="wd2" y="hd2"/>
              </a:cxn>
            </a:cxnLst>
            <a:rect l="0" t="0" r="r" b="b"/>
            <a:pathLst>
              <a:path w="21545" h="21600" extrusionOk="0">
                <a:moveTo>
                  <a:pt x="7346" y="0"/>
                </a:moveTo>
                <a:cubicBezTo>
                  <a:pt x="7061" y="0"/>
                  <a:pt x="6832" y="406"/>
                  <a:pt x="6834" y="908"/>
                </a:cubicBezTo>
                <a:cubicBezTo>
                  <a:pt x="6835" y="1412"/>
                  <a:pt x="7069" y="1823"/>
                  <a:pt x="7357" y="1823"/>
                </a:cubicBezTo>
                <a:cubicBezTo>
                  <a:pt x="7644" y="1823"/>
                  <a:pt x="7873" y="1412"/>
                  <a:pt x="7869" y="908"/>
                </a:cubicBezTo>
                <a:cubicBezTo>
                  <a:pt x="7865" y="406"/>
                  <a:pt x="7630" y="0"/>
                  <a:pt x="7346" y="0"/>
                </a:cubicBezTo>
                <a:close/>
                <a:moveTo>
                  <a:pt x="8592" y="0"/>
                </a:moveTo>
                <a:cubicBezTo>
                  <a:pt x="8308" y="0"/>
                  <a:pt x="8081" y="406"/>
                  <a:pt x="8086" y="908"/>
                </a:cubicBezTo>
                <a:cubicBezTo>
                  <a:pt x="8091" y="1412"/>
                  <a:pt x="8328" y="1823"/>
                  <a:pt x="8615" y="1823"/>
                </a:cubicBezTo>
                <a:cubicBezTo>
                  <a:pt x="8903" y="1823"/>
                  <a:pt x="9130" y="1412"/>
                  <a:pt x="9122" y="908"/>
                </a:cubicBezTo>
                <a:cubicBezTo>
                  <a:pt x="9115" y="406"/>
                  <a:pt x="8878" y="0"/>
                  <a:pt x="8592" y="0"/>
                </a:cubicBezTo>
                <a:close/>
                <a:moveTo>
                  <a:pt x="9860" y="0"/>
                </a:moveTo>
                <a:cubicBezTo>
                  <a:pt x="9575" y="0"/>
                  <a:pt x="9350" y="406"/>
                  <a:pt x="9359" y="908"/>
                </a:cubicBezTo>
                <a:cubicBezTo>
                  <a:pt x="9367" y="1412"/>
                  <a:pt x="9607" y="1823"/>
                  <a:pt x="9894" y="1823"/>
                </a:cubicBezTo>
                <a:cubicBezTo>
                  <a:pt x="10181" y="1823"/>
                  <a:pt x="10405" y="1412"/>
                  <a:pt x="10394" y="908"/>
                </a:cubicBezTo>
                <a:cubicBezTo>
                  <a:pt x="10383" y="406"/>
                  <a:pt x="10144" y="0"/>
                  <a:pt x="9860" y="0"/>
                </a:cubicBezTo>
                <a:close/>
                <a:moveTo>
                  <a:pt x="11127" y="0"/>
                </a:moveTo>
                <a:cubicBezTo>
                  <a:pt x="10842" y="0"/>
                  <a:pt x="10621" y="406"/>
                  <a:pt x="10633" y="908"/>
                </a:cubicBezTo>
                <a:cubicBezTo>
                  <a:pt x="10644" y="1412"/>
                  <a:pt x="10886" y="1823"/>
                  <a:pt x="11174" y="1823"/>
                </a:cubicBezTo>
                <a:cubicBezTo>
                  <a:pt x="11462" y="1823"/>
                  <a:pt x="11682" y="1412"/>
                  <a:pt x="11667" y="908"/>
                </a:cubicBezTo>
                <a:cubicBezTo>
                  <a:pt x="11653" y="406"/>
                  <a:pt x="11412" y="0"/>
                  <a:pt x="11127" y="0"/>
                </a:cubicBezTo>
                <a:close/>
                <a:moveTo>
                  <a:pt x="12395" y="0"/>
                </a:moveTo>
                <a:cubicBezTo>
                  <a:pt x="12110" y="0"/>
                  <a:pt x="11891" y="406"/>
                  <a:pt x="11906" y="908"/>
                </a:cubicBezTo>
                <a:cubicBezTo>
                  <a:pt x="11921" y="1412"/>
                  <a:pt x="12167" y="1823"/>
                  <a:pt x="12454" y="1823"/>
                </a:cubicBezTo>
                <a:cubicBezTo>
                  <a:pt x="12741" y="1823"/>
                  <a:pt x="12959" y="1412"/>
                  <a:pt x="12941" y="908"/>
                </a:cubicBezTo>
                <a:cubicBezTo>
                  <a:pt x="12924" y="406"/>
                  <a:pt x="12680" y="0"/>
                  <a:pt x="12395" y="0"/>
                </a:cubicBezTo>
                <a:close/>
                <a:moveTo>
                  <a:pt x="6085" y="2181"/>
                </a:moveTo>
                <a:cubicBezTo>
                  <a:pt x="5798" y="2181"/>
                  <a:pt x="5562" y="2595"/>
                  <a:pt x="5560" y="3110"/>
                </a:cubicBezTo>
                <a:cubicBezTo>
                  <a:pt x="5558" y="3626"/>
                  <a:pt x="5794" y="4047"/>
                  <a:pt x="6084" y="4047"/>
                </a:cubicBezTo>
                <a:cubicBezTo>
                  <a:pt x="6374" y="4047"/>
                  <a:pt x="6608" y="3626"/>
                  <a:pt x="6607" y="3110"/>
                </a:cubicBezTo>
                <a:cubicBezTo>
                  <a:pt x="6606" y="2595"/>
                  <a:pt x="6372" y="2181"/>
                  <a:pt x="6085" y="2181"/>
                </a:cubicBezTo>
                <a:close/>
                <a:moveTo>
                  <a:pt x="7352" y="2181"/>
                </a:moveTo>
                <a:cubicBezTo>
                  <a:pt x="7064" y="2181"/>
                  <a:pt x="6832" y="2595"/>
                  <a:pt x="6834" y="3110"/>
                </a:cubicBezTo>
                <a:cubicBezTo>
                  <a:pt x="6835" y="3626"/>
                  <a:pt x="7073" y="4047"/>
                  <a:pt x="7363" y="4047"/>
                </a:cubicBezTo>
                <a:cubicBezTo>
                  <a:pt x="7653" y="4047"/>
                  <a:pt x="7886" y="3626"/>
                  <a:pt x="7881" y="3110"/>
                </a:cubicBezTo>
                <a:cubicBezTo>
                  <a:pt x="7877" y="2595"/>
                  <a:pt x="7639" y="2181"/>
                  <a:pt x="7352" y="2181"/>
                </a:cubicBezTo>
                <a:close/>
                <a:moveTo>
                  <a:pt x="8619" y="2181"/>
                </a:moveTo>
                <a:cubicBezTo>
                  <a:pt x="8332" y="2181"/>
                  <a:pt x="8102" y="2595"/>
                  <a:pt x="8107" y="3110"/>
                </a:cubicBezTo>
                <a:cubicBezTo>
                  <a:pt x="8112" y="3626"/>
                  <a:pt x="8352" y="4047"/>
                  <a:pt x="8642" y="4047"/>
                </a:cubicBezTo>
                <a:cubicBezTo>
                  <a:pt x="8934" y="4047"/>
                  <a:pt x="9163" y="3626"/>
                  <a:pt x="9155" y="3110"/>
                </a:cubicBezTo>
                <a:cubicBezTo>
                  <a:pt x="9147" y="2595"/>
                  <a:pt x="8908" y="2181"/>
                  <a:pt x="8619" y="2181"/>
                </a:cubicBezTo>
                <a:close/>
                <a:moveTo>
                  <a:pt x="9908" y="2181"/>
                </a:moveTo>
                <a:cubicBezTo>
                  <a:pt x="9620" y="2181"/>
                  <a:pt x="9393" y="2595"/>
                  <a:pt x="9401" y="3110"/>
                </a:cubicBezTo>
                <a:cubicBezTo>
                  <a:pt x="9410" y="3626"/>
                  <a:pt x="9653" y="4047"/>
                  <a:pt x="9944" y="4047"/>
                </a:cubicBezTo>
                <a:cubicBezTo>
                  <a:pt x="10234" y="4047"/>
                  <a:pt x="10460" y="3626"/>
                  <a:pt x="10448" y="3110"/>
                </a:cubicBezTo>
                <a:cubicBezTo>
                  <a:pt x="10437" y="2595"/>
                  <a:pt x="10196" y="2181"/>
                  <a:pt x="9908" y="2181"/>
                </a:cubicBezTo>
                <a:close/>
                <a:moveTo>
                  <a:pt x="11175" y="2181"/>
                </a:moveTo>
                <a:cubicBezTo>
                  <a:pt x="10887" y="2181"/>
                  <a:pt x="10664" y="2595"/>
                  <a:pt x="10675" y="3110"/>
                </a:cubicBezTo>
                <a:cubicBezTo>
                  <a:pt x="10687" y="3626"/>
                  <a:pt x="10932" y="4047"/>
                  <a:pt x="11223" y="4047"/>
                </a:cubicBezTo>
                <a:cubicBezTo>
                  <a:pt x="11514" y="4047"/>
                  <a:pt x="11737" y="3626"/>
                  <a:pt x="11722" y="3110"/>
                </a:cubicBezTo>
                <a:cubicBezTo>
                  <a:pt x="11708" y="2595"/>
                  <a:pt x="11464" y="2181"/>
                  <a:pt x="11175" y="2181"/>
                </a:cubicBezTo>
                <a:close/>
                <a:moveTo>
                  <a:pt x="12464" y="2181"/>
                </a:moveTo>
                <a:cubicBezTo>
                  <a:pt x="12176" y="2181"/>
                  <a:pt x="11955" y="2595"/>
                  <a:pt x="11970" y="3110"/>
                </a:cubicBezTo>
                <a:cubicBezTo>
                  <a:pt x="11985" y="3626"/>
                  <a:pt x="12234" y="4047"/>
                  <a:pt x="12524" y="4047"/>
                </a:cubicBezTo>
                <a:cubicBezTo>
                  <a:pt x="12815" y="4047"/>
                  <a:pt x="13035" y="3626"/>
                  <a:pt x="13017" y="3110"/>
                </a:cubicBezTo>
                <a:cubicBezTo>
                  <a:pt x="12999" y="2595"/>
                  <a:pt x="12752" y="2181"/>
                  <a:pt x="12464" y="2181"/>
                </a:cubicBezTo>
                <a:close/>
                <a:moveTo>
                  <a:pt x="13836" y="2181"/>
                </a:moveTo>
                <a:cubicBezTo>
                  <a:pt x="13549" y="2181"/>
                  <a:pt x="13331" y="2595"/>
                  <a:pt x="13350" y="3110"/>
                </a:cubicBezTo>
                <a:cubicBezTo>
                  <a:pt x="13369" y="3626"/>
                  <a:pt x="13619" y="4047"/>
                  <a:pt x="13909" y="4047"/>
                </a:cubicBezTo>
                <a:cubicBezTo>
                  <a:pt x="14200" y="4047"/>
                  <a:pt x="14418" y="3626"/>
                  <a:pt x="14396" y="3110"/>
                </a:cubicBezTo>
                <a:cubicBezTo>
                  <a:pt x="14374" y="2595"/>
                  <a:pt x="14124" y="2181"/>
                  <a:pt x="13836" y="2181"/>
                </a:cubicBezTo>
                <a:close/>
                <a:moveTo>
                  <a:pt x="15104" y="2181"/>
                </a:moveTo>
                <a:cubicBezTo>
                  <a:pt x="14816" y="2181"/>
                  <a:pt x="14600" y="2595"/>
                  <a:pt x="14623" y="3110"/>
                </a:cubicBezTo>
                <a:cubicBezTo>
                  <a:pt x="14645" y="3626"/>
                  <a:pt x="14900" y="4047"/>
                  <a:pt x="15190" y="4047"/>
                </a:cubicBezTo>
                <a:cubicBezTo>
                  <a:pt x="15480" y="4047"/>
                  <a:pt x="15696" y="3626"/>
                  <a:pt x="15671" y="3110"/>
                </a:cubicBezTo>
                <a:cubicBezTo>
                  <a:pt x="15645" y="2595"/>
                  <a:pt x="15392" y="2181"/>
                  <a:pt x="15104" y="2181"/>
                </a:cubicBezTo>
                <a:close/>
                <a:moveTo>
                  <a:pt x="4783" y="4487"/>
                </a:moveTo>
                <a:cubicBezTo>
                  <a:pt x="4491" y="4487"/>
                  <a:pt x="4250" y="4913"/>
                  <a:pt x="4245" y="5439"/>
                </a:cubicBezTo>
                <a:cubicBezTo>
                  <a:pt x="4239" y="5969"/>
                  <a:pt x="4474" y="6400"/>
                  <a:pt x="4768" y="6400"/>
                </a:cubicBezTo>
                <a:cubicBezTo>
                  <a:pt x="5062" y="6400"/>
                  <a:pt x="5303" y="5969"/>
                  <a:pt x="5305" y="5439"/>
                </a:cubicBezTo>
                <a:cubicBezTo>
                  <a:pt x="5308" y="4913"/>
                  <a:pt x="5074" y="4487"/>
                  <a:pt x="4783" y="4487"/>
                </a:cubicBezTo>
                <a:close/>
                <a:moveTo>
                  <a:pt x="6070" y="4487"/>
                </a:moveTo>
                <a:cubicBezTo>
                  <a:pt x="5780" y="4487"/>
                  <a:pt x="5541" y="4913"/>
                  <a:pt x="5539" y="5439"/>
                </a:cubicBezTo>
                <a:cubicBezTo>
                  <a:pt x="5537" y="5969"/>
                  <a:pt x="5775" y="6400"/>
                  <a:pt x="6068" y="6400"/>
                </a:cubicBezTo>
                <a:cubicBezTo>
                  <a:pt x="6362" y="6400"/>
                  <a:pt x="6600" y="5969"/>
                  <a:pt x="6599" y="5439"/>
                </a:cubicBezTo>
                <a:cubicBezTo>
                  <a:pt x="6598" y="4913"/>
                  <a:pt x="6361" y="4487"/>
                  <a:pt x="6070" y="4487"/>
                </a:cubicBezTo>
                <a:close/>
                <a:moveTo>
                  <a:pt x="7358" y="4487"/>
                </a:moveTo>
                <a:cubicBezTo>
                  <a:pt x="7067" y="4487"/>
                  <a:pt x="6832" y="4913"/>
                  <a:pt x="6834" y="5439"/>
                </a:cubicBezTo>
                <a:cubicBezTo>
                  <a:pt x="6835" y="5969"/>
                  <a:pt x="7075" y="6400"/>
                  <a:pt x="7369" y="6400"/>
                </a:cubicBezTo>
                <a:cubicBezTo>
                  <a:pt x="7663" y="6400"/>
                  <a:pt x="7898" y="5969"/>
                  <a:pt x="7894" y="5439"/>
                </a:cubicBezTo>
                <a:cubicBezTo>
                  <a:pt x="7889" y="4913"/>
                  <a:pt x="7649" y="4487"/>
                  <a:pt x="7358" y="4487"/>
                </a:cubicBezTo>
                <a:close/>
                <a:moveTo>
                  <a:pt x="10040" y="4487"/>
                </a:moveTo>
                <a:cubicBezTo>
                  <a:pt x="9749" y="4487"/>
                  <a:pt x="9520" y="4913"/>
                  <a:pt x="9529" y="5439"/>
                </a:cubicBezTo>
                <a:cubicBezTo>
                  <a:pt x="9537" y="5969"/>
                  <a:pt x="9784" y="6400"/>
                  <a:pt x="10078" y="6400"/>
                </a:cubicBezTo>
                <a:cubicBezTo>
                  <a:pt x="10372" y="6400"/>
                  <a:pt x="10600" y="5969"/>
                  <a:pt x="10588" y="5439"/>
                </a:cubicBezTo>
                <a:cubicBezTo>
                  <a:pt x="10577" y="4913"/>
                  <a:pt x="10331" y="4487"/>
                  <a:pt x="10040" y="4487"/>
                </a:cubicBezTo>
                <a:close/>
                <a:moveTo>
                  <a:pt x="11245" y="4487"/>
                </a:moveTo>
                <a:cubicBezTo>
                  <a:pt x="10953" y="4487"/>
                  <a:pt x="10727" y="4913"/>
                  <a:pt x="10739" y="5439"/>
                </a:cubicBezTo>
                <a:cubicBezTo>
                  <a:pt x="10751" y="5969"/>
                  <a:pt x="10999" y="6400"/>
                  <a:pt x="11293" y="6400"/>
                </a:cubicBezTo>
                <a:cubicBezTo>
                  <a:pt x="11588" y="6400"/>
                  <a:pt x="11813" y="5969"/>
                  <a:pt x="11799" y="5439"/>
                </a:cubicBezTo>
                <a:cubicBezTo>
                  <a:pt x="11784" y="4913"/>
                  <a:pt x="11537" y="4487"/>
                  <a:pt x="11245" y="4487"/>
                </a:cubicBezTo>
                <a:close/>
                <a:moveTo>
                  <a:pt x="12533" y="4487"/>
                </a:moveTo>
                <a:cubicBezTo>
                  <a:pt x="12242" y="4487"/>
                  <a:pt x="12018" y="4913"/>
                  <a:pt x="12033" y="5439"/>
                </a:cubicBezTo>
                <a:cubicBezTo>
                  <a:pt x="12049" y="5969"/>
                  <a:pt x="12301" y="6400"/>
                  <a:pt x="12595" y="6400"/>
                </a:cubicBezTo>
                <a:cubicBezTo>
                  <a:pt x="12890" y="6400"/>
                  <a:pt x="13112" y="5969"/>
                  <a:pt x="13094" y="5439"/>
                </a:cubicBezTo>
                <a:cubicBezTo>
                  <a:pt x="13075" y="4913"/>
                  <a:pt x="12825" y="4487"/>
                  <a:pt x="12533" y="4487"/>
                </a:cubicBezTo>
                <a:close/>
                <a:moveTo>
                  <a:pt x="13927" y="4487"/>
                </a:moveTo>
                <a:cubicBezTo>
                  <a:pt x="13636" y="4487"/>
                  <a:pt x="13415" y="4913"/>
                  <a:pt x="13434" y="5439"/>
                </a:cubicBezTo>
                <a:cubicBezTo>
                  <a:pt x="13454" y="5969"/>
                  <a:pt x="13709" y="6400"/>
                  <a:pt x="14002" y="6400"/>
                </a:cubicBezTo>
                <a:cubicBezTo>
                  <a:pt x="14296" y="6400"/>
                  <a:pt x="14516" y="5969"/>
                  <a:pt x="14494" y="5439"/>
                </a:cubicBezTo>
                <a:cubicBezTo>
                  <a:pt x="14471" y="4913"/>
                  <a:pt x="14218" y="4487"/>
                  <a:pt x="13927" y="4487"/>
                </a:cubicBezTo>
                <a:close/>
                <a:moveTo>
                  <a:pt x="15215" y="4487"/>
                </a:moveTo>
                <a:cubicBezTo>
                  <a:pt x="14925" y="4487"/>
                  <a:pt x="14707" y="4913"/>
                  <a:pt x="14730" y="5439"/>
                </a:cubicBezTo>
                <a:cubicBezTo>
                  <a:pt x="14753" y="5969"/>
                  <a:pt x="15010" y="6400"/>
                  <a:pt x="15303" y="6400"/>
                </a:cubicBezTo>
                <a:cubicBezTo>
                  <a:pt x="15597" y="6400"/>
                  <a:pt x="15815" y="5969"/>
                  <a:pt x="15789" y="5439"/>
                </a:cubicBezTo>
                <a:cubicBezTo>
                  <a:pt x="15763" y="4913"/>
                  <a:pt x="15506" y="4487"/>
                  <a:pt x="15215" y="4487"/>
                </a:cubicBezTo>
                <a:close/>
                <a:moveTo>
                  <a:pt x="16504" y="4487"/>
                </a:moveTo>
                <a:cubicBezTo>
                  <a:pt x="16212" y="4487"/>
                  <a:pt x="15998" y="4913"/>
                  <a:pt x="16024" y="5439"/>
                </a:cubicBezTo>
                <a:cubicBezTo>
                  <a:pt x="16050" y="5969"/>
                  <a:pt x="16310" y="6400"/>
                  <a:pt x="16605" y="6400"/>
                </a:cubicBezTo>
                <a:cubicBezTo>
                  <a:pt x="16898" y="6400"/>
                  <a:pt x="17114" y="5969"/>
                  <a:pt x="17084" y="5439"/>
                </a:cubicBezTo>
                <a:cubicBezTo>
                  <a:pt x="17055" y="4913"/>
                  <a:pt x="16795" y="4487"/>
                  <a:pt x="16504" y="4487"/>
                </a:cubicBezTo>
                <a:close/>
                <a:moveTo>
                  <a:pt x="17793" y="4487"/>
                </a:moveTo>
                <a:cubicBezTo>
                  <a:pt x="17501" y="4487"/>
                  <a:pt x="17289" y="4913"/>
                  <a:pt x="17319" y="5439"/>
                </a:cubicBezTo>
                <a:cubicBezTo>
                  <a:pt x="17349" y="5969"/>
                  <a:pt x="17612" y="6400"/>
                  <a:pt x="17907" y="6400"/>
                </a:cubicBezTo>
                <a:cubicBezTo>
                  <a:pt x="18201" y="6400"/>
                  <a:pt x="18412" y="5969"/>
                  <a:pt x="18379" y="5439"/>
                </a:cubicBezTo>
                <a:cubicBezTo>
                  <a:pt x="18346" y="4913"/>
                  <a:pt x="18084" y="4487"/>
                  <a:pt x="17793" y="4487"/>
                </a:cubicBezTo>
                <a:close/>
                <a:moveTo>
                  <a:pt x="19082" y="4487"/>
                </a:moveTo>
                <a:cubicBezTo>
                  <a:pt x="18791" y="4487"/>
                  <a:pt x="18581" y="4913"/>
                  <a:pt x="18614" y="5439"/>
                </a:cubicBezTo>
                <a:cubicBezTo>
                  <a:pt x="18648" y="5969"/>
                  <a:pt x="18915" y="6400"/>
                  <a:pt x="19209" y="6400"/>
                </a:cubicBezTo>
                <a:cubicBezTo>
                  <a:pt x="19502" y="6400"/>
                  <a:pt x="19712" y="5969"/>
                  <a:pt x="19675" y="5439"/>
                </a:cubicBezTo>
                <a:cubicBezTo>
                  <a:pt x="19639" y="4913"/>
                  <a:pt x="19373" y="4487"/>
                  <a:pt x="19082" y="4487"/>
                </a:cubicBezTo>
                <a:close/>
                <a:moveTo>
                  <a:pt x="20391" y="4487"/>
                </a:moveTo>
                <a:cubicBezTo>
                  <a:pt x="20100" y="4487"/>
                  <a:pt x="19894" y="4913"/>
                  <a:pt x="19931" y="5439"/>
                </a:cubicBezTo>
                <a:cubicBezTo>
                  <a:pt x="19968" y="5969"/>
                  <a:pt x="20236" y="6400"/>
                  <a:pt x="20530" y="6400"/>
                </a:cubicBezTo>
                <a:cubicBezTo>
                  <a:pt x="20824" y="6400"/>
                  <a:pt x="21031" y="5969"/>
                  <a:pt x="20991" y="5439"/>
                </a:cubicBezTo>
                <a:cubicBezTo>
                  <a:pt x="20951" y="4913"/>
                  <a:pt x="20683" y="4487"/>
                  <a:pt x="20391" y="4487"/>
                </a:cubicBezTo>
                <a:close/>
                <a:moveTo>
                  <a:pt x="2234" y="6793"/>
                </a:moveTo>
                <a:cubicBezTo>
                  <a:pt x="1939" y="6793"/>
                  <a:pt x="1690" y="7228"/>
                  <a:pt x="1678" y="7767"/>
                </a:cubicBezTo>
                <a:cubicBezTo>
                  <a:pt x="1665" y="8309"/>
                  <a:pt x="1896" y="8752"/>
                  <a:pt x="2194" y="8752"/>
                </a:cubicBezTo>
                <a:cubicBezTo>
                  <a:pt x="2492" y="8752"/>
                  <a:pt x="2741" y="8309"/>
                  <a:pt x="2751" y="7767"/>
                </a:cubicBezTo>
                <a:cubicBezTo>
                  <a:pt x="2760" y="7228"/>
                  <a:pt x="2528" y="6793"/>
                  <a:pt x="2234" y="6793"/>
                </a:cubicBezTo>
                <a:close/>
                <a:moveTo>
                  <a:pt x="4768" y="6793"/>
                </a:moveTo>
                <a:cubicBezTo>
                  <a:pt x="4473" y="6793"/>
                  <a:pt x="4229" y="7228"/>
                  <a:pt x="4223" y="7767"/>
                </a:cubicBezTo>
                <a:cubicBezTo>
                  <a:pt x="4218" y="8309"/>
                  <a:pt x="4455" y="8752"/>
                  <a:pt x="4753" y="8752"/>
                </a:cubicBezTo>
                <a:cubicBezTo>
                  <a:pt x="5050" y="8752"/>
                  <a:pt x="5294" y="8309"/>
                  <a:pt x="5296" y="7767"/>
                </a:cubicBezTo>
                <a:cubicBezTo>
                  <a:pt x="5299" y="7228"/>
                  <a:pt x="5063" y="6793"/>
                  <a:pt x="4768" y="6793"/>
                </a:cubicBezTo>
                <a:close/>
                <a:moveTo>
                  <a:pt x="6076" y="6793"/>
                </a:moveTo>
                <a:cubicBezTo>
                  <a:pt x="5782" y="6793"/>
                  <a:pt x="5541" y="7228"/>
                  <a:pt x="5539" y="7767"/>
                </a:cubicBezTo>
                <a:cubicBezTo>
                  <a:pt x="5537" y="8309"/>
                  <a:pt x="5778" y="8752"/>
                  <a:pt x="6075" y="8752"/>
                </a:cubicBezTo>
                <a:cubicBezTo>
                  <a:pt x="6372" y="8752"/>
                  <a:pt x="6613" y="8309"/>
                  <a:pt x="6612" y="7767"/>
                </a:cubicBezTo>
                <a:cubicBezTo>
                  <a:pt x="6611" y="7228"/>
                  <a:pt x="6371" y="6793"/>
                  <a:pt x="6076" y="6793"/>
                </a:cubicBezTo>
                <a:close/>
                <a:moveTo>
                  <a:pt x="7386" y="6793"/>
                </a:moveTo>
                <a:cubicBezTo>
                  <a:pt x="7091" y="6793"/>
                  <a:pt x="6853" y="7228"/>
                  <a:pt x="6855" y="7767"/>
                </a:cubicBezTo>
                <a:cubicBezTo>
                  <a:pt x="6856" y="8309"/>
                  <a:pt x="7099" y="8752"/>
                  <a:pt x="7397" y="8752"/>
                </a:cubicBezTo>
                <a:cubicBezTo>
                  <a:pt x="7694" y="8752"/>
                  <a:pt x="7932" y="8309"/>
                  <a:pt x="7928" y="7767"/>
                </a:cubicBezTo>
                <a:cubicBezTo>
                  <a:pt x="7923" y="7228"/>
                  <a:pt x="7680" y="6793"/>
                  <a:pt x="7386" y="6793"/>
                </a:cubicBezTo>
                <a:close/>
                <a:moveTo>
                  <a:pt x="10089" y="6793"/>
                </a:moveTo>
                <a:cubicBezTo>
                  <a:pt x="9795" y="6793"/>
                  <a:pt x="9562" y="7228"/>
                  <a:pt x="9571" y="7767"/>
                </a:cubicBezTo>
                <a:cubicBezTo>
                  <a:pt x="9580" y="8309"/>
                  <a:pt x="9829" y="8752"/>
                  <a:pt x="10127" y="8752"/>
                </a:cubicBezTo>
                <a:cubicBezTo>
                  <a:pt x="10425" y="8752"/>
                  <a:pt x="10656" y="8309"/>
                  <a:pt x="10644" y="7767"/>
                </a:cubicBezTo>
                <a:cubicBezTo>
                  <a:pt x="10632" y="7228"/>
                  <a:pt x="10384" y="6793"/>
                  <a:pt x="10089" y="6793"/>
                </a:cubicBezTo>
                <a:close/>
                <a:moveTo>
                  <a:pt x="11399" y="6793"/>
                </a:moveTo>
                <a:cubicBezTo>
                  <a:pt x="11104" y="6793"/>
                  <a:pt x="10875" y="7228"/>
                  <a:pt x="10887" y="7767"/>
                </a:cubicBezTo>
                <a:cubicBezTo>
                  <a:pt x="10900" y="8309"/>
                  <a:pt x="11152" y="8752"/>
                  <a:pt x="11450" y="8752"/>
                </a:cubicBezTo>
                <a:cubicBezTo>
                  <a:pt x="11747" y="8752"/>
                  <a:pt x="11976" y="8309"/>
                  <a:pt x="11960" y="7767"/>
                </a:cubicBezTo>
                <a:cubicBezTo>
                  <a:pt x="11945" y="7228"/>
                  <a:pt x="11693" y="6793"/>
                  <a:pt x="11399" y="6793"/>
                </a:cubicBezTo>
                <a:close/>
                <a:moveTo>
                  <a:pt x="12708" y="6793"/>
                </a:moveTo>
                <a:cubicBezTo>
                  <a:pt x="12413" y="6793"/>
                  <a:pt x="12187" y="7228"/>
                  <a:pt x="12203" y="7767"/>
                </a:cubicBezTo>
                <a:cubicBezTo>
                  <a:pt x="12219" y="8309"/>
                  <a:pt x="12474" y="8752"/>
                  <a:pt x="12772" y="8752"/>
                </a:cubicBezTo>
                <a:cubicBezTo>
                  <a:pt x="13069" y="8752"/>
                  <a:pt x="13295" y="8309"/>
                  <a:pt x="13276" y="7767"/>
                </a:cubicBezTo>
                <a:cubicBezTo>
                  <a:pt x="13257" y="7228"/>
                  <a:pt x="13002" y="6793"/>
                  <a:pt x="12708" y="6793"/>
                </a:cubicBezTo>
                <a:close/>
                <a:moveTo>
                  <a:pt x="14017" y="6793"/>
                </a:moveTo>
                <a:cubicBezTo>
                  <a:pt x="13723" y="6793"/>
                  <a:pt x="13500" y="7228"/>
                  <a:pt x="13519" y="7767"/>
                </a:cubicBezTo>
                <a:cubicBezTo>
                  <a:pt x="13539" y="8309"/>
                  <a:pt x="13797" y="8752"/>
                  <a:pt x="14094" y="8752"/>
                </a:cubicBezTo>
                <a:cubicBezTo>
                  <a:pt x="14392" y="8752"/>
                  <a:pt x="14614" y="8309"/>
                  <a:pt x="14591" y="7767"/>
                </a:cubicBezTo>
                <a:cubicBezTo>
                  <a:pt x="14568" y="7228"/>
                  <a:pt x="14312" y="6793"/>
                  <a:pt x="14017" y="6793"/>
                </a:cubicBezTo>
                <a:close/>
                <a:moveTo>
                  <a:pt x="15326" y="6793"/>
                </a:moveTo>
                <a:cubicBezTo>
                  <a:pt x="15033" y="6793"/>
                  <a:pt x="14812" y="7228"/>
                  <a:pt x="14836" y="7767"/>
                </a:cubicBezTo>
                <a:cubicBezTo>
                  <a:pt x="14859" y="8309"/>
                  <a:pt x="15120" y="8752"/>
                  <a:pt x="15417" y="8752"/>
                </a:cubicBezTo>
                <a:cubicBezTo>
                  <a:pt x="15714" y="8752"/>
                  <a:pt x="15934" y="8309"/>
                  <a:pt x="15908" y="7767"/>
                </a:cubicBezTo>
                <a:cubicBezTo>
                  <a:pt x="15882" y="7228"/>
                  <a:pt x="15622" y="6793"/>
                  <a:pt x="15326" y="6793"/>
                </a:cubicBezTo>
                <a:close/>
                <a:moveTo>
                  <a:pt x="16637" y="6793"/>
                </a:moveTo>
                <a:cubicBezTo>
                  <a:pt x="16342" y="6793"/>
                  <a:pt x="16124" y="7228"/>
                  <a:pt x="16151" y="7767"/>
                </a:cubicBezTo>
                <a:cubicBezTo>
                  <a:pt x="16178" y="8309"/>
                  <a:pt x="16442" y="8752"/>
                  <a:pt x="16740" y="8752"/>
                </a:cubicBezTo>
                <a:cubicBezTo>
                  <a:pt x="17037" y="8752"/>
                  <a:pt x="17254" y="8309"/>
                  <a:pt x="17224" y="7767"/>
                </a:cubicBezTo>
                <a:cubicBezTo>
                  <a:pt x="17194" y="7228"/>
                  <a:pt x="16931" y="6793"/>
                  <a:pt x="16637" y="6793"/>
                </a:cubicBezTo>
                <a:close/>
                <a:moveTo>
                  <a:pt x="17946" y="6793"/>
                </a:moveTo>
                <a:cubicBezTo>
                  <a:pt x="17652" y="6793"/>
                  <a:pt x="17437" y="7228"/>
                  <a:pt x="17468" y="7767"/>
                </a:cubicBezTo>
                <a:cubicBezTo>
                  <a:pt x="17498" y="8309"/>
                  <a:pt x="17765" y="8752"/>
                  <a:pt x="18063" y="8752"/>
                </a:cubicBezTo>
                <a:cubicBezTo>
                  <a:pt x="18360" y="8752"/>
                  <a:pt x="18574" y="8309"/>
                  <a:pt x="18540" y="7767"/>
                </a:cubicBezTo>
                <a:cubicBezTo>
                  <a:pt x="18506" y="7228"/>
                  <a:pt x="18241" y="6793"/>
                  <a:pt x="17946" y="6793"/>
                </a:cubicBezTo>
                <a:close/>
                <a:moveTo>
                  <a:pt x="19236" y="6793"/>
                </a:moveTo>
                <a:cubicBezTo>
                  <a:pt x="18942" y="6793"/>
                  <a:pt x="18729" y="7228"/>
                  <a:pt x="18763" y="7767"/>
                </a:cubicBezTo>
                <a:cubicBezTo>
                  <a:pt x="18797" y="8309"/>
                  <a:pt x="19068" y="8752"/>
                  <a:pt x="19366" y="8752"/>
                </a:cubicBezTo>
                <a:cubicBezTo>
                  <a:pt x="19663" y="8752"/>
                  <a:pt x="19874" y="8309"/>
                  <a:pt x="19836" y="7767"/>
                </a:cubicBezTo>
                <a:cubicBezTo>
                  <a:pt x="19800" y="7228"/>
                  <a:pt x="19530" y="6793"/>
                  <a:pt x="19236" y="6793"/>
                </a:cubicBezTo>
                <a:close/>
                <a:moveTo>
                  <a:pt x="20545" y="6793"/>
                </a:moveTo>
                <a:cubicBezTo>
                  <a:pt x="20250" y="6793"/>
                  <a:pt x="20042" y="7228"/>
                  <a:pt x="20080" y="7767"/>
                </a:cubicBezTo>
                <a:cubicBezTo>
                  <a:pt x="20118" y="8309"/>
                  <a:pt x="20389" y="8752"/>
                  <a:pt x="20687" y="8752"/>
                </a:cubicBezTo>
                <a:cubicBezTo>
                  <a:pt x="20985" y="8752"/>
                  <a:pt x="21193" y="8309"/>
                  <a:pt x="21152" y="7767"/>
                </a:cubicBezTo>
                <a:cubicBezTo>
                  <a:pt x="21111" y="7228"/>
                  <a:pt x="20839" y="6793"/>
                  <a:pt x="20545" y="6793"/>
                </a:cubicBezTo>
                <a:close/>
                <a:moveTo>
                  <a:pt x="869" y="9223"/>
                </a:moveTo>
                <a:cubicBezTo>
                  <a:pt x="570" y="9223"/>
                  <a:pt x="315" y="9668"/>
                  <a:pt x="298" y="10221"/>
                </a:cubicBezTo>
                <a:cubicBezTo>
                  <a:pt x="282" y="10776"/>
                  <a:pt x="513" y="11229"/>
                  <a:pt x="814" y="11229"/>
                </a:cubicBezTo>
                <a:cubicBezTo>
                  <a:pt x="1116" y="11229"/>
                  <a:pt x="1371" y="10776"/>
                  <a:pt x="1385" y="10221"/>
                </a:cubicBezTo>
                <a:cubicBezTo>
                  <a:pt x="1398" y="9668"/>
                  <a:pt x="1167" y="9223"/>
                  <a:pt x="869" y="9223"/>
                </a:cubicBezTo>
                <a:close/>
                <a:moveTo>
                  <a:pt x="2199" y="9223"/>
                </a:moveTo>
                <a:cubicBezTo>
                  <a:pt x="1900" y="9223"/>
                  <a:pt x="1648" y="9668"/>
                  <a:pt x="1635" y="10221"/>
                </a:cubicBezTo>
                <a:cubicBezTo>
                  <a:pt x="1622" y="10776"/>
                  <a:pt x="1856" y="11229"/>
                  <a:pt x="2158" y="11229"/>
                </a:cubicBezTo>
                <a:cubicBezTo>
                  <a:pt x="2459" y="11229"/>
                  <a:pt x="2712" y="10776"/>
                  <a:pt x="2721" y="10221"/>
                </a:cubicBezTo>
                <a:cubicBezTo>
                  <a:pt x="2731" y="9668"/>
                  <a:pt x="2497" y="9223"/>
                  <a:pt x="2199" y="9223"/>
                </a:cubicBezTo>
                <a:close/>
                <a:moveTo>
                  <a:pt x="4837" y="9223"/>
                </a:moveTo>
                <a:cubicBezTo>
                  <a:pt x="4539" y="9223"/>
                  <a:pt x="4293" y="9668"/>
                  <a:pt x="4287" y="10221"/>
                </a:cubicBezTo>
                <a:cubicBezTo>
                  <a:pt x="4282" y="10776"/>
                  <a:pt x="4522" y="11229"/>
                  <a:pt x="4823" y="11229"/>
                </a:cubicBezTo>
                <a:cubicBezTo>
                  <a:pt x="5124" y="11229"/>
                  <a:pt x="5371" y="10776"/>
                  <a:pt x="5373" y="10221"/>
                </a:cubicBezTo>
                <a:cubicBezTo>
                  <a:pt x="5376" y="9668"/>
                  <a:pt x="5136" y="9223"/>
                  <a:pt x="4837" y="9223"/>
                </a:cubicBezTo>
                <a:close/>
                <a:moveTo>
                  <a:pt x="6167" y="9223"/>
                </a:moveTo>
                <a:cubicBezTo>
                  <a:pt x="5868" y="9223"/>
                  <a:pt x="5626" y="9668"/>
                  <a:pt x="5624" y="10221"/>
                </a:cubicBezTo>
                <a:cubicBezTo>
                  <a:pt x="5622" y="10776"/>
                  <a:pt x="5865" y="11229"/>
                  <a:pt x="6166" y="11229"/>
                </a:cubicBezTo>
                <a:cubicBezTo>
                  <a:pt x="6468" y="11229"/>
                  <a:pt x="6711" y="10776"/>
                  <a:pt x="6710" y="10221"/>
                </a:cubicBezTo>
                <a:cubicBezTo>
                  <a:pt x="6708" y="9668"/>
                  <a:pt x="6466" y="9223"/>
                  <a:pt x="6167" y="9223"/>
                </a:cubicBezTo>
                <a:close/>
                <a:moveTo>
                  <a:pt x="7497" y="9223"/>
                </a:moveTo>
                <a:cubicBezTo>
                  <a:pt x="7200" y="9223"/>
                  <a:pt x="6959" y="9668"/>
                  <a:pt x="6961" y="10221"/>
                </a:cubicBezTo>
                <a:cubicBezTo>
                  <a:pt x="6963" y="10776"/>
                  <a:pt x="7209" y="11229"/>
                  <a:pt x="7510" y="11229"/>
                </a:cubicBezTo>
                <a:cubicBezTo>
                  <a:pt x="7812" y="11229"/>
                  <a:pt x="8051" y="10776"/>
                  <a:pt x="8046" y="10221"/>
                </a:cubicBezTo>
                <a:cubicBezTo>
                  <a:pt x="8041" y="9668"/>
                  <a:pt x="7796" y="9223"/>
                  <a:pt x="7497" y="9223"/>
                </a:cubicBezTo>
                <a:close/>
                <a:moveTo>
                  <a:pt x="8806" y="9223"/>
                </a:moveTo>
                <a:cubicBezTo>
                  <a:pt x="8508" y="9223"/>
                  <a:pt x="8271" y="9668"/>
                  <a:pt x="8277" y="10221"/>
                </a:cubicBezTo>
                <a:cubicBezTo>
                  <a:pt x="8282" y="10776"/>
                  <a:pt x="8531" y="11229"/>
                  <a:pt x="8832" y="11229"/>
                </a:cubicBezTo>
                <a:cubicBezTo>
                  <a:pt x="9134" y="11229"/>
                  <a:pt x="9371" y="10776"/>
                  <a:pt x="9362" y="10221"/>
                </a:cubicBezTo>
                <a:cubicBezTo>
                  <a:pt x="9353" y="9668"/>
                  <a:pt x="9105" y="9223"/>
                  <a:pt x="8806" y="9223"/>
                </a:cubicBezTo>
                <a:close/>
                <a:moveTo>
                  <a:pt x="10137" y="9223"/>
                </a:moveTo>
                <a:cubicBezTo>
                  <a:pt x="9839" y="9223"/>
                  <a:pt x="9604" y="9668"/>
                  <a:pt x="9613" y="10221"/>
                </a:cubicBezTo>
                <a:cubicBezTo>
                  <a:pt x="9623" y="10776"/>
                  <a:pt x="9876" y="11229"/>
                  <a:pt x="10176" y="11229"/>
                </a:cubicBezTo>
                <a:cubicBezTo>
                  <a:pt x="10478" y="11229"/>
                  <a:pt x="10712" y="10776"/>
                  <a:pt x="10700" y="10221"/>
                </a:cubicBezTo>
                <a:cubicBezTo>
                  <a:pt x="10687" y="9668"/>
                  <a:pt x="10436" y="9223"/>
                  <a:pt x="10137" y="9223"/>
                </a:cubicBezTo>
                <a:close/>
                <a:moveTo>
                  <a:pt x="11468" y="9223"/>
                </a:moveTo>
                <a:cubicBezTo>
                  <a:pt x="11170" y="9223"/>
                  <a:pt x="10938" y="9668"/>
                  <a:pt x="10951" y="10221"/>
                </a:cubicBezTo>
                <a:cubicBezTo>
                  <a:pt x="10964" y="10776"/>
                  <a:pt x="11220" y="11229"/>
                  <a:pt x="11521" y="11229"/>
                </a:cubicBezTo>
                <a:cubicBezTo>
                  <a:pt x="11821" y="11229"/>
                  <a:pt x="12053" y="10776"/>
                  <a:pt x="12037" y="10221"/>
                </a:cubicBezTo>
                <a:cubicBezTo>
                  <a:pt x="12021" y="9668"/>
                  <a:pt x="11766" y="9223"/>
                  <a:pt x="11468" y="9223"/>
                </a:cubicBezTo>
                <a:close/>
                <a:moveTo>
                  <a:pt x="12777" y="9223"/>
                </a:moveTo>
                <a:cubicBezTo>
                  <a:pt x="12479" y="9223"/>
                  <a:pt x="12250" y="9668"/>
                  <a:pt x="12267" y="10221"/>
                </a:cubicBezTo>
                <a:cubicBezTo>
                  <a:pt x="12283" y="10776"/>
                  <a:pt x="12541" y="11229"/>
                  <a:pt x="12843" y="11229"/>
                </a:cubicBezTo>
                <a:cubicBezTo>
                  <a:pt x="13144" y="11229"/>
                  <a:pt x="13373" y="10776"/>
                  <a:pt x="13353" y="10221"/>
                </a:cubicBezTo>
                <a:cubicBezTo>
                  <a:pt x="13333" y="9668"/>
                  <a:pt x="13075" y="9223"/>
                  <a:pt x="12777" y="9223"/>
                </a:cubicBezTo>
                <a:close/>
                <a:moveTo>
                  <a:pt x="14107" y="9223"/>
                </a:moveTo>
                <a:cubicBezTo>
                  <a:pt x="13809" y="9223"/>
                  <a:pt x="13584" y="9668"/>
                  <a:pt x="13604" y="10221"/>
                </a:cubicBezTo>
                <a:cubicBezTo>
                  <a:pt x="13625" y="10776"/>
                  <a:pt x="13886" y="11229"/>
                  <a:pt x="14186" y="11229"/>
                </a:cubicBezTo>
                <a:cubicBezTo>
                  <a:pt x="14488" y="11229"/>
                  <a:pt x="14713" y="10776"/>
                  <a:pt x="14689" y="10221"/>
                </a:cubicBezTo>
                <a:cubicBezTo>
                  <a:pt x="14666" y="9668"/>
                  <a:pt x="14406" y="9223"/>
                  <a:pt x="14107" y="9223"/>
                </a:cubicBezTo>
                <a:close/>
                <a:moveTo>
                  <a:pt x="15439" y="9223"/>
                </a:moveTo>
                <a:cubicBezTo>
                  <a:pt x="15141" y="9223"/>
                  <a:pt x="14918" y="9668"/>
                  <a:pt x="14942" y="10221"/>
                </a:cubicBezTo>
                <a:cubicBezTo>
                  <a:pt x="14966" y="10776"/>
                  <a:pt x="15230" y="11229"/>
                  <a:pt x="15531" y="11229"/>
                </a:cubicBezTo>
                <a:cubicBezTo>
                  <a:pt x="15832" y="11229"/>
                  <a:pt x="16055" y="10776"/>
                  <a:pt x="16027" y="10221"/>
                </a:cubicBezTo>
                <a:cubicBezTo>
                  <a:pt x="16000" y="9668"/>
                  <a:pt x="15737" y="9223"/>
                  <a:pt x="15439" y="9223"/>
                </a:cubicBezTo>
                <a:close/>
                <a:moveTo>
                  <a:pt x="16748" y="9223"/>
                </a:moveTo>
                <a:cubicBezTo>
                  <a:pt x="16449" y="9223"/>
                  <a:pt x="16231" y="9668"/>
                  <a:pt x="16258" y="10221"/>
                </a:cubicBezTo>
                <a:cubicBezTo>
                  <a:pt x="16286" y="10776"/>
                  <a:pt x="16553" y="11229"/>
                  <a:pt x="16854" y="11229"/>
                </a:cubicBezTo>
                <a:cubicBezTo>
                  <a:pt x="17155" y="11229"/>
                  <a:pt x="17374" y="10776"/>
                  <a:pt x="17344" y="10221"/>
                </a:cubicBezTo>
                <a:cubicBezTo>
                  <a:pt x="17313" y="9668"/>
                  <a:pt x="17046" y="9223"/>
                  <a:pt x="16748" y="9223"/>
                </a:cubicBezTo>
                <a:close/>
                <a:moveTo>
                  <a:pt x="18079" y="9223"/>
                </a:moveTo>
                <a:cubicBezTo>
                  <a:pt x="17781" y="9223"/>
                  <a:pt x="17564" y="9668"/>
                  <a:pt x="17596" y="10221"/>
                </a:cubicBezTo>
                <a:cubicBezTo>
                  <a:pt x="17627" y="10776"/>
                  <a:pt x="17897" y="11229"/>
                  <a:pt x="18198" y="11229"/>
                </a:cubicBezTo>
                <a:cubicBezTo>
                  <a:pt x="18500" y="11229"/>
                  <a:pt x="18715" y="10776"/>
                  <a:pt x="18681" y="10221"/>
                </a:cubicBezTo>
                <a:cubicBezTo>
                  <a:pt x="18646" y="9668"/>
                  <a:pt x="18377" y="9223"/>
                  <a:pt x="18079" y="9223"/>
                </a:cubicBezTo>
                <a:close/>
                <a:moveTo>
                  <a:pt x="19411" y="9223"/>
                </a:moveTo>
                <a:cubicBezTo>
                  <a:pt x="19112" y="9223"/>
                  <a:pt x="18898" y="9668"/>
                  <a:pt x="18933" y="10221"/>
                </a:cubicBezTo>
                <a:cubicBezTo>
                  <a:pt x="18968" y="10776"/>
                  <a:pt x="19242" y="11229"/>
                  <a:pt x="19543" y="11229"/>
                </a:cubicBezTo>
                <a:cubicBezTo>
                  <a:pt x="19844" y="11229"/>
                  <a:pt x="20058" y="10776"/>
                  <a:pt x="20019" y="10221"/>
                </a:cubicBezTo>
                <a:cubicBezTo>
                  <a:pt x="19981" y="9668"/>
                  <a:pt x="19708" y="9223"/>
                  <a:pt x="19411" y="9223"/>
                </a:cubicBezTo>
                <a:close/>
                <a:moveTo>
                  <a:pt x="20720" y="9223"/>
                </a:moveTo>
                <a:cubicBezTo>
                  <a:pt x="20421" y="9223"/>
                  <a:pt x="20211" y="9668"/>
                  <a:pt x="20250" y="10221"/>
                </a:cubicBezTo>
                <a:cubicBezTo>
                  <a:pt x="20289" y="10776"/>
                  <a:pt x="20564" y="11229"/>
                  <a:pt x="20866" y="11229"/>
                </a:cubicBezTo>
                <a:cubicBezTo>
                  <a:pt x="21167" y="11229"/>
                  <a:pt x="21377" y="10776"/>
                  <a:pt x="21335" y="10221"/>
                </a:cubicBezTo>
                <a:cubicBezTo>
                  <a:pt x="21294" y="9668"/>
                  <a:pt x="21018" y="9223"/>
                  <a:pt x="20720" y="9223"/>
                </a:cubicBezTo>
                <a:close/>
                <a:moveTo>
                  <a:pt x="791" y="11654"/>
                </a:moveTo>
                <a:cubicBezTo>
                  <a:pt x="489" y="11654"/>
                  <a:pt x="230" y="12110"/>
                  <a:pt x="213" y="12676"/>
                </a:cubicBezTo>
                <a:cubicBezTo>
                  <a:pt x="197" y="13246"/>
                  <a:pt x="430" y="13709"/>
                  <a:pt x="735" y="13709"/>
                </a:cubicBezTo>
                <a:cubicBezTo>
                  <a:pt x="1040" y="13709"/>
                  <a:pt x="1299" y="13246"/>
                  <a:pt x="1313" y="12676"/>
                </a:cubicBezTo>
                <a:cubicBezTo>
                  <a:pt x="1327" y="12110"/>
                  <a:pt x="1093" y="11654"/>
                  <a:pt x="791" y="11654"/>
                </a:cubicBezTo>
                <a:close/>
                <a:moveTo>
                  <a:pt x="3472" y="11654"/>
                </a:moveTo>
                <a:cubicBezTo>
                  <a:pt x="3170" y="11654"/>
                  <a:pt x="2917" y="12110"/>
                  <a:pt x="2908" y="12676"/>
                </a:cubicBezTo>
                <a:cubicBezTo>
                  <a:pt x="2898" y="13246"/>
                  <a:pt x="3139" y="13709"/>
                  <a:pt x="3444" y="13709"/>
                </a:cubicBezTo>
                <a:cubicBezTo>
                  <a:pt x="3749" y="13709"/>
                  <a:pt x="4002" y="13246"/>
                  <a:pt x="4008" y="12676"/>
                </a:cubicBezTo>
                <a:cubicBezTo>
                  <a:pt x="4014" y="12110"/>
                  <a:pt x="3774" y="11654"/>
                  <a:pt x="3472" y="11654"/>
                </a:cubicBezTo>
                <a:close/>
                <a:moveTo>
                  <a:pt x="4823" y="11654"/>
                </a:moveTo>
                <a:cubicBezTo>
                  <a:pt x="4521" y="11654"/>
                  <a:pt x="4271" y="12110"/>
                  <a:pt x="4266" y="12676"/>
                </a:cubicBezTo>
                <a:cubicBezTo>
                  <a:pt x="4260" y="13246"/>
                  <a:pt x="4503" y="13709"/>
                  <a:pt x="4808" y="13709"/>
                </a:cubicBezTo>
                <a:cubicBezTo>
                  <a:pt x="5114" y="13709"/>
                  <a:pt x="5362" y="13246"/>
                  <a:pt x="5365" y="12676"/>
                </a:cubicBezTo>
                <a:cubicBezTo>
                  <a:pt x="5368" y="12110"/>
                  <a:pt x="5125" y="11654"/>
                  <a:pt x="4823" y="11654"/>
                </a:cubicBezTo>
                <a:close/>
                <a:moveTo>
                  <a:pt x="6153" y="11654"/>
                </a:moveTo>
                <a:cubicBezTo>
                  <a:pt x="5850" y="11654"/>
                  <a:pt x="5605" y="12110"/>
                  <a:pt x="5603" y="12676"/>
                </a:cubicBezTo>
                <a:cubicBezTo>
                  <a:pt x="5601" y="13246"/>
                  <a:pt x="5847" y="13709"/>
                  <a:pt x="6152" y="13709"/>
                </a:cubicBezTo>
                <a:cubicBezTo>
                  <a:pt x="6457" y="13709"/>
                  <a:pt x="6703" y="13246"/>
                  <a:pt x="6702" y="12676"/>
                </a:cubicBezTo>
                <a:cubicBezTo>
                  <a:pt x="6700" y="12110"/>
                  <a:pt x="6455" y="11654"/>
                  <a:pt x="6153" y="11654"/>
                </a:cubicBezTo>
                <a:close/>
                <a:moveTo>
                  <a:pt x="7504" y="11654"/>
                </a:moveTo>
                <a:cubicBezTo>
                  <a:pt x="7203" y="11654"/>
                  <a:pt x="6959" y="12110"/>
                  <a:pt x="6961" y="12676"/>
                </a:cubicBezTo>
                <a:cubicBezTo>
                  <a:pt x="6963" y="13246"/>
                  <a:pt x="7212" y="13709"/>
                  <a:pt x="7517" y="13709"/>
                </a:cubicBezTo>
                <a:cubicBezTo>
                  <a:pt x="7822" y="13709"/>
                  <a:pt x="8065" y="13246"/>
                  <a:pt x="8060" y="12676"/>
                </a:cubicBezTo>
                <a:cubicBezTo>
                  <a:pt x="8055" y="12110"/>
                  <a:pt x="7806" y="11654"/>
                  <a:pt x="7504" y="11654"/>
                </a:cubicBezTo>
                <a:close/>
                <a:moveTo>
                  <a:pt x="8834" y="11654"/>
                </a:moveTo>
                <a:cubicBezTo>
                  <a:pt x="8532" y="11654"/>
                  <a:pt x="8292" y="12110"/>
                  <a:pt x="8298" y="12676"/>
                </a:cubicBezTo>
                <a:cubicBezTo>
                  <a:pt x="8304" y="13246"/>
                  <a:pt x="8556" y="13709"/>
                  <a:pt x="8861" y="13709"/>
                </a:cubicBezTo>
                <a:cubicBezTo>
                  <a:pt x="9166" y="13709"/>
                  <a:pt x="9406" y="13246"/>
                  <a:pt x="9397" y="12676"/>
                </a:cubicBezTo>
                <a:cubicBezTo>
                  <a:pt x="9388" y="12110"/>
                  <a:pt x="9136" y="11654"/>
                  <a:pt x="8834" y="11654"/>
                </a:cubicBezTo>
                <a:close/>
                <a:moveTo>
                  <a:pt x="10186" y="11654"/>
                </a:moveTo>
                <a:cubicBezTo>
                  <a:pt x="9884" y="11654"/>
                  <a:pt x="9647" y="12110"/>
                  <a:pt x="9656" y="12676"/>
                </a:cubicBezTo>
                <a:cubicBezTo>
                  <a:pt x="9666" y="13246"/>
                  <a:pt x="9921" y="13709"/>
                  <a:pt x="10226" y="13709"/>
                </a:cubicBezTo>
                <a:cubicBezTo>
                  <a:pt x="10531" y="13709"/>
                  <a:pt x="10769" y="13246"/>
                  <a:pt x="10756" y="12676"/>
                </a:cubicBezTo>
                <a:cubicBezTo>
                  <a:pt x="10743" y="12110"/>
                  <a:pt x="10488" y="11654"/>
                  <a:pt x="10186" y="11654"/>
                </a:cubicBezTo>
                <a:close/>
                <a:moveTo>
                  <a:pt x="11517" y="11654"/>
                </a:moveTo>
                <a:cubicBezTo>
                  <a:pt x="11215" y="11654"/>
                  <a:pt x="10980" y="12110"/>
                  <a:pt x="10993" y="12676"/>
                </a:cubicBezTo>
                <a:cubicBezTo>
                  <a:pt x="11007" y="13246"/>
                  <a:pt x="11266" y="13709"/>
                  <a:pt x="11570" y="13709"/>
                </a:cubicBezTo>
                <a:cubicBezTo>
                  <a:pt x="11875" y="13709"/>
                  <a:pt x="12109" y="13246"/>
                  <a:pt x="12093" y="12676"/>
                </a:cubicBezTo>
                <a:cubicBezTo>
                  <a:pt x="12077" y="12110"/>
                  <a:pt x="11818" y="11654"/>
                  <a:pt x="11517" y="11654"/>
                </a:cubicBezTo>
                <a:close/>
                <a:moveTo>
                  <a:pt x="12868" y="11654"/>
                </a:moveTo>
                <a:cubicBezTo>
                  <a:pt x="12566" y="11654"/>
                  <a:pt x="12334" y="12110"/>
                  <a:pt x="12352" y="12676"/>
                </a:cubicBezTo>
                <a:cubicBezTo>
                  <a:pt x="12369" y="13246"/>
                  <a:pt x="12630" y="13709"/>
                  <a:pt x="12935" y="13709"/>
                </a:cubicBezTo>
                <a:cubicBezTo>
                  <a:pt x="13240" y="13709"/>
                  <a:pt x="13471" y="13246"/>
                  <a:pt x="13451" y="12676"/>
                </a:cubicBezTo>
                <a:cubicBezTo>
                  <a:pt x="13431" y="12110"/>
                  <a:pt x="13170" y="11654"/>
                  <a:pt x="12868" y="11654"/>
                </a:cubicBezTo>
                <a:close/>
                <a:moveTo>
                  <a:pt x="14198" y="11654"/>
                </a:moveTo>
                <a:cubicBezTo>
                  <a:pt x="13896" y="11654"/>
                  <a:pt x="13668" y="12110"/>
                  <a:pt x="13689" y="12676"/>
                </a:cubicBezTo>
                <a:cubicBezTo>
                  <a:pt x="13710" y="13246"/>
                  <a:pt x="13975" y="13709"/>
                  <a:pt x="14279" y="13709"/>
                </a:cubicBezTo>
                <a:cubicBezTo>
                  <a:pt x="14585" y="13709"/>
                  <a:pt x="14812" y="13246"/>
                  <a:pt x="14788" y="12676"/>
                </a:cubicBezTo>
                <a:cubicBezTo>
                  <a:pt x="14764" y="12110"/>
                  <a:pt x="14500" y="11654"/>
                  <a:pt x="14198" y="11654"/>
                </a:cubicBezTo>
                <a:close/>
                <a:moveTo>
                  <a:pt x="15550" y="11654"/>
                </a:moveTo>
                <a:cubicBezTo>
                  <a:pt x="15249" y="11654"/>
                  <a:pt x="15024" y="12110"/>
                  <a:pt x="15048" y="12676"/>
                </a:cubicBezTo>
                <a:cubicBezTo>
                  <a:pt x="15073" y="13246"/>
                  <a:pt x="15340" y="13709"/>
                  <a:pt x="15645" y="13709"/>
                </a:cubicBezTo>
                <a:cubicBezTo>
                  <a:pt x="15950" y="13709"/>
                  <a:pt x="16175" y="13246"/>
                  <a:pt x="16147" y="12676"/>
                </a:cubicBezTo>
                <a:cubicBezTo>
                  <a:pt x="16120" y="12110"/>
                  <a:pt x="15852" y="11654"/>
                  <a:pt x="15550" y="11654"/>
                </a:cubicBezTo>
                <a:close/>
                <a:moveTo>
                  <a:pt x="16881" y="11654"/>
                </a:moveTo>
                <a:cubicBezTo>
                  <a:pt x="16578" y="11654"/>
                  <a:pt x="16357" y="12110"/>
                  <a:pt x="16385" y="12676"/>
                </a:cubicBezTo>
                <a:cubicBezTo>
                  <a:pt x="16414" y="13246"/>
                  <a:pt x="16684" y="13709"/>
                  <a:pt x="16990" y="13709"/>
                </a:cubicBezTo>
                <a:cubicBezTo>
                  <a:pt x="17294" y="13709"/>
                  <a:pt x="17516" y="13246"/>
                  <a:pt x="17484" y="12676"/>
                </a:cubicBezTo>
                <a:cubicBezTo>
                  <a:pt x="17453" y="12110"/>
                  <a:pt x="17182" y="11654"/>
                  <a:pt x="16881" y="11654"/>
                </a:cubicBezTo>
                <a:close/>
                <a:moveTo>
                  <a:pt x="18233" y="11654"/>
                </a:moveTo>
                <a:cubicBezTo>
                  <a:pt x="17931" y="11654"/>
                  <a:pt x="17712" y="12110"/>
                  <a:pt x="17744" y="12676"/>
                </a:cubicBezTo>
                <a:cubicBezTo>
                  <a:pt x="17777" y="13246"/>
                  <a:pt x="18049" y="13709"/>
                  <a:pt x="18355" y="13709"/>
                </a:cubicBezTo>
                <a:cubicBezTo>
                  <a:pt x="18660" y="13709"/>
                  <a:pt x="18878" y="13246"/>
                  <a:pt x="18843" y="12676"/>
                </a:cubicBezTo>
                <a:cubicBezTo>
                  <a:pt x="18808" y="12110"/>
                  <a:pt x="18535" y="11654"/>
                  <a:pt x="18233" y="11654"/>
                </a:cubicBezTo>
                <a:close/>
                <a:moveTo>
                  <a:pt x="19565" y="11654"/>
                </a:moveTo>
                <a:cubicBezTo>
                  <a:pt x="19263" y="11654"/>
                  <a:pt x="19046" y="12110"/>
                  <a:pt x="19082" y="12676"/>
                </a:cubicBezTo>
                <a:cubicBezTo>
                  <a:pt x="19118" y="13246"/>
                  <a:pt x="19396" y="13709"/>
                  <a:pt x="19700" y="13709"/>
                </a:cubicBezTo>
                <a:cubicBezTo>
                  <a:pt x="20005" y="13709"/>
                  <a:pt x="20221" y="13246"/>
                  <a:pt x="20182" y="12676"/>
                </a:cubicBezTo>
                <a:cubicBezTo>
                  <a:pt x="20143" y="12110"/>
                  <a:pt x="19866" y="11654"/>
                  <a:pt x="19565" y="11654"/>
                </a:cubicBezTo>
                <a:close/>
                <a:moveTo>
                  <a:pt x="20915" y="11654"/>
                </a:moveTo>
                <a:cubicBezTo>
                  <a:pt x="20613" y="11654"/>
                  <a:pt x="20401" y="12110"/>
                  <a:pt x="20441" y="12676"/>
                </a:cubicBezTo>
                <a:cubicBezTo>
                  <a:pt x="20481" y="13246"/>
                  <a:pt x="20760" y="13709"/>
                  <a:pt x="21065" y="13709"/>
                </a:cubicBezTo>
                <a:cubicBezTo>
                  <a:pt x="21370" y="13709"/>
                  <a:pt x="21583" y="13246"/>
                  <a:pt x="21540" y="12676"/>
                </a:cubicBezTo>
                <a:cubicBezTo>
                  <a:pt x="21497" y="12110"/>
                  <a:pt x="21218" y="11654"/>
                  <a:pt x="20915" y="11654"/>
                </a:cubicBezTo>
                <a:close/>
                <a:moveTo>
                  <a:pt x="2086" y="14209"/>
                </a:moveTo>
                <a:cubicBezTo>
                  <a:pt x="1780" y="14209"/>
                  <a:pt x="1521" y="14675"/>
                  <a:pt x="1508" y="15257"/>
                </a:cubicBezTo>
                <a:cubicBezTo>
                  <a:pt x="1494" y="15841"/>
                  <a:pt x="1734" y="16316"/>
                  <a:pt x="2043" y="16316"/>
                </a:cubicBezTo>
                <a:cubicBezTo>
                  <a:pt x="2352" y="16316"/>
                  <a:pt x="2611" y="15841"/>
                  <a:pt x="2621" y="15257"/>
                </a:cubicBezTo>
                <a:cubicBezTo>
                  <a:pt x="2632" y="14675"/>
                  <a:pt x="2392" y="14209"/>
                  <a:pt x="2086" y="14209"/>
                </a:cubicBezTo>
                <a:close/>
                <a:moveTo>
                  <a:pt x="3437" y="14209"/>
                </a:moveTo>
                <a:cubicBezTo>
                  <a:pt x="3131" y="14209"/>
                  <a:pt x="2875" y="14675"/>
                  <a:pt x="2865" y="15257"/>
                </a:cubicBezTo>
                <a:cubicBezTo>
                  <a:pt x="2856" y="15841"/>
                  <a:pt x="3099" y="16316"/>
                  <a:pt x="3408" y="16316"/>
                </a:cubicBezTo>
                <a:cubicBezTo>
                  <a:pt x="3717" y="16316"/>
                  <a:pt x="3972" y="15841"/>
                  <a:pt x="3979" y="15257"/>
                </a:cubicBezTo>
                <a:cubicBezTo>
                  <a:pt x="3985" y="14675"/>
                  <a:pt x="3743" y="14209"/>
                  <a:pt x="3437" y="14209"/>
                </a:cubicBezTo>
                <a:close/>
                <a:moveTo>
                  <a:pt x="4809" y="14209"/>
                </a:moveTo>
                <a:cubicBezTo>
                  <a:pt x="4503" y="14209"/>
                  <a:pt x="4250" y="14675"/>
                  <a:pt x="4245" y="15257"/>
                </a:cubicBezTo>
                <a:cubicBezTo>
                  <a:pt x="4239" y="15841"/>
                  <a:pt x="4485" y="16316"/>
                  <a:pt x="4794" y="16316"/>
                </a:cubicBezTo>
                <a:cubicBezTo>
                  <a:pt x="5103" y="16316"/>
                  <a:pt x="5356" y="15841"/>
                  <a:pt x="5358" y="15257"/>
                </a:cubicBezTo>
                <a:cubicBezTo>
                  <a:pt x="5361" y="14675"/>
                  <a:pt x="5115" y="14209"/>
                  <a:pt x="4809" y="14209"/>
                </a:cubicBezTo>
                <a:close/>
                <a:moveTo>
                  <a:pt x="6160" y="14209"/>
                </a:moveTo>
                <a:cubicBezTo>
                  <a:pt x="5854" y="14209"/>
                  <a:pt x="5605" y="14675"/>
                  <a:pt x="5603" y="15257"/>
                </a:cubicBezTo>
                <a:cubicBezTo>
                  <a:pt x="5601" y="15841"/>
                  <a:pt x="5850" y="16316"/>
                  <a:pt x="6159" y="16316"/>
                </a:cubicBezTo>
                <a:cubicBezTo>
                  <a:pt x="6469" y="16316"/>
                  <a:pt x="6717" y="15841"/>
                  <a:pt x="6716" y="15257"/>
                </a:cubicBezTo>
                <a:cubicBezTo>
                  <a:pt x="6714" y="14675"/>
                  <a:pt x="6466" y="14209"/>
                  <a:pt x="6160" y="14209"/>
                </a:cubicBezTo>
                <a:close/>
                <a:moveTo>
                  <a:pt x="7511" y="14209"/>
                </a:moveTo>
                <a:cubicBezTo>
                  <a:pt x="7206" y="14209"/>
                  <a:pt x="6959" y="14675"/>
                  <a:pt x="6961" y="15257"/>
                </a:cubicBezTo>
                <a:cubicBezTo>
                  <a:pt x="6963" y="15841"/>
                  <a:pt x="7216" y="16316"/>
                  <a:pt x="7524" y="16316"/>
                </a:cubicBezTo>
                <a:cubicBezTo>
                  <a:pt x="7833" y="16316"/>
                  <a:pt x="8080" y="15841"/>
                  <a:pt x="8074" y="15257"/>
                </a:cubicBezTo>
                <a:cubicBezTo>
                  <a:pt x="8069" y="14675"/>
                  <a:pt x="7817" y="14209"/>
                  <a:pt x="7511" y="14209"/>
                </a:cubicBezTo>
                <a:close/>
                <a:moveTo>
                  <a:pt x="8883" y="14209"/>
                </a:moveTo>
                <a:cubicBezTo>
                  <a:pt x="8577" y="14209"/>
                  <a:pt x="8334" y="14675"/>
                  <a:pt x="8340" y="15257"/>
                </a:cubicBezTo>
                <a:cubicBezTo>
                  <a:pt x="8346" y="15841"/>
                  <a:pt x="8601" y="16316"/>
                  <a:pt x="8911" y="16316"/>
                </a:cubicBezTo>
                <a:cubicBezTo>
                  <a:pt x="9220" y="16316"/>
                  <a:pt x="9462" y="15841"/>
                  <a:pt x="9453" y="15257"/>
                </a:cubicBezTo>
                <a:cubicBezTo>
                  <a:pt x="9444" y="14675"/>
                  <a:pt x="9189" y="14209"/>
                  <a:pt x="8883" y="14209"/>
                </a:cubicBezTo>
                <a:close/>
                <a:moveTo>
                  <a:pt x="10235" y="14209"/>
                </a:moveTo>
                <a:cubicBezTo>
                  <a:pt x="9929" y="14209"/>
                  <a:pt x="9689" y="14675"/>
                  <a:pt x="9698" y="15257"/>
                </a:cubicBezTo>
                <a:cubicBezTo>
                  <a:pt x="9708" y="15841"/>
                  <a:pt x="9967" y="16316"/>
                  <a:pt x="10276" y="16316"/>
                </a:cubicBezTo>
                <a:cubicBezTo>
                  <a:pt x="10585" y="16316"/>
                  <a:pt x="10825" y="15841"/>
                  <a:pt x="10812" y="15257"/>
                </a:cubicBezTo>
                <a:cubicBezTo>
                  <a:pt x="10799" y="14675"/>
                  <a:pt x="10541" y="14209"/>
                  <a:pt x="10235" y="14209"/>
                </a:cubicBezTo>
                <a:close/>
                <a:moveTo>
                  <a:pt x="11586" y="14209"/>
                </a:moveTo>
                <a:cubicBezTo>
                  <a:pt x="11281" y="14209"/>
                  <a:pt x="11043" y="14675"/>
                  <a:pt x="11057" y="15257"/>
                </a:cubicBezTo>
                <a:cubicBezTo>
                  <a:pt x="11071" y="15841"/>
                  <a:pt x="11333" y="16316"/>
                  <a:pt x="11642" y="16316"/>
                </a:cubicBezTo>
                <a:cubicBezTo>
                  <a:pt x="11950" y="16316"/>
                  <a:pt x="12188" y="15841"/>
                  <a:pt x="12171" y="15257"/>
                </a:cubicBezTo>
                <a:cubicBezTo>
                  <a:pt x="12154" y="14675"/>
                  <a:pt x="11891" y="14209"/>
                  <a:pt x="11586" y="14209"/>
                </a:cubicBezTo>
                <a:close/>
                <a:moveTo>
                  <a:pt x="12938" y="14209"/>
                </a:moveTo>
                <a:cubicBezTo>
                  <a:pt x="12632" y="14209"/>
                  <a:pt x="12398" y="14675"/>
                  <a:pt x="12415" y="15257"/>
                </a:cubicBezTo>
                <a:cubicBezTo>
                  <a:pt x="12433" y="15841"/>
                  <a:pt x="12698" y="16316"/>
                  <a:pt x="13007" y="16316"/>
                </a:cubicBezTo>
                <a:cubicBezTo>
                  <a:pt x="13316" y="16316"/>
                  <a:pt x="13550" y="15841"/>
                  <a:pt x="13529" y="15257"/>
                </a:cubicBezTo>
                <a:cubicBezTo>
                  <a:pt x="13508" y="14675"/>
                  <a:pt x="13243" y="14209"/>
                  <a:pt x="12938" y="14209"/>
                </a:cubicBezTo>
                <a:close/>
                <a:moveTo>
                  <a:pt x="14310" y="14209"/>
                </a:moveTo>
                <a:cubicBezTo>
                  <a:pt x="14004" y="14209"/>
                  <a:pt x="13774" y="14675"/>
                  <a:pt x="13795" y="15257"/>
                </a:cubicBezTo>
                <a:cubicBezTo>
                  <a:pt x="13817" y="15841"/>
                  <a:pt x="14085" y="16316"/>
                  <a:pt x="14393" y="16316"/>
                </a:cubicBezTo>
                <a:cubicBezTo>
                  <a:pt x="14703" y="16316"/>
                  <a:pt x="14933" y="15841"/>
                  <a:pt x="14908" y="15257"/>
                </a:cubicBezTo>
                <a:cubicBezTo>
                  <a:pt x="14883" y="14675"/>
                  <a:pt x="14616" y="14209"/>
                  <a:pt x="14310" y="14209"/>
                </a:cubicBezTo>
                <a:close/>
                <a:moveTo>
                  <a:pt x="15662" y="14209"/>
                </a:moveTo>
                <a:cubicBezTo>
                  <a:pt x="15357" y="14209"/>
                  <a:pt x="15129" y="14675"/>
                  <a:pt x="15154" y="15257"/>
                </a:cubicBezTo>
                <a:cubicBezTo>
                  <a:pt x="15180" y="15841"/>
                  <a:pt x="15451" y="16316"/>
                  <a:pt x="15759" y="16316"/>
                </a:cubicBezTo>
                <a:cubicBezTo>
                  <a:pt x="16068" y="16316"/>
                  <a:pt x="16296" y="15841"/>
                  <a:pt x="16267" y="15257"/>
                </a:cubicBezTo>
                <a:cubicBezTo>
                  <a:pt x="16239" y="14675"/>
                  <a:pt x="15968" y="14209"/>
                  <a:pt x="15662" y="14209"/>
                </a:cubicBezTo>
                <a:close/>
                <a:moveTo>
                  <a:pt x="18366" y="14209"/>
                </a:moveTo>
                <a:cubicBezTo>
                  <a:pt x="18060" y="14209"/>
                  <a:pt x="17839" y="14675"/>
                  <a:pt x="17872" y="15257"/>
                </a:cubicBezTo>
                <a:cubicBezTo>
                  <a:pt x="17905" y="15841"/>
                  <a:pt x="18182" y="16316"/>
                  <a:pt x="18492" y="16316"/>
                </a:cubicBezTo>
                <a:cubicBezTo>
                  <a:pt x="18800" y="16316"/>
                  <a:pt x="19021" y="15841"/>
                  <a:pt x="18984" y="15257"/>
                </a:cubicBezTo>
                <a:cubicBezTo>
                  <a:pt x="18948" y="14675"/>
                  <a:pt x="18672" y="14209"/>
                  <a:pt x="18366" y="14209"/>
                </a:cubicBezTo>
                <a:close/>
                <a:moveTo>
                  <a:pt x="19740" y="14209"/>
                </a:moveTo>
                <a:cubicBezTo>
                  <a:pt x="19435" y="14209"/>
                  <a:pt x="19215" y="14675"/>
                  <a:pt x="19252" y="15257"/>
                </a:cubicBezTo>
                <a:cubicBezTo>
                  <a:pt x="19289" y="15841"/>
                  <a:pt x="19571" y="16316"/>
                  <a:pt x="19880" y="16316"/>
                </a:cubicBezTo>
                <a:cubicBezTo>
                  <a:pt x="20188" y="16316"/>
                  <a:pt x="20406" y="15841"/>
                  <a:pt x="20366" y="15257"/>
                </a:cubicBezTo>
                <a:cubicBezTo>
                  <a:pt x="20326" y="14675"/>
                  <a:pt x="20045" y="14209"/>
                  <a:pt x="19740" y="14209"/>
                </a:cubicBezTo>
                <a:close/>
                <a:moveTo>
                  <a:pt x="658" y="16764"/>
                </a:moveTo>
                <a:cubicBezTo>
                  <a:pt x="348" y="16764"/>
                  <a:pt x="83" y="17244"/>
                  <a:pt x="65" y="17839"/>
                </a:cubicBezTo>
                <a:cubicBezTo>
                  <a:pt x="47" y="18438"/>
                  <a:pt x="286" y="18924"/>
                  <a:pt x="599" y="18924"/>
                </a:cubicBezTo>
                <a:cubicBezTo>
                  <a:pt x="912" y="18924"/>
                  <a:pt x="1178" y="18438"/>
                  <a:pt x="1192" y="17839"/>
                </a:cubicBezTo>
                <a:cubicBezTo>
                  <a:pt x="1207" y="17244"/>
                  <a:pt x="967" y="16764"/>
                  <a:pt x="658" y="16764"/>
                </a:cubicBezTo>
                <a:close/>
                <a:moveTo>
                  <a:pt x="2030" y="16764"/>
                </a:moveTo>
                <a:cubicBezTo>
                  <a:pt x="1721" y="16764"/>
                  <a:pt x="1458" y="17244"/>
                  <a:pt x="1444" y="17839"/>
                </a:cubicBezTo>
                <a:cubicBezTo>
                  <a:pt x="1430" y="18438"/>
                  <a:pt x="1673" y="18924"/>
                  <a:pt x="1986" y="18924"/>
                </a:cubicBezTo>
                <a:cubicBezTo>
                  <a:pt x="2299" y="18924"/>
                  <a:pt x="2561" y="18438"/>
                  <a:pt x="2572" y="17839"/>
                </a:cubicBezTo>
                <a:cubicBezTo>
                  <a:pt x="2582" y="17244"/>
                  <a:pt x="2340" y="16764"/>
                  <a:pt x="2030" y="16764"/>
                </a:cubicBezTo>
                <a:close/>
                <a:moveTo>
                  <a:pt x="3402" y="16764"/>
                </a:moveTo>
                <a:cubicBezTo>
                  <a:pt x="3092" y="16764"/>
                  <a:pt x="2833" y="17244"/>
                  <a:pt x="2823" y="17839"/>
                </a:cubicBezTo>
                <a:cubicBezTo>
                  <a:pt x="2813" y="18438"/>
                  <a:pt x="3060" y="18924"/>
                  <a:pt x="3373" y="18924"/>
                </a:cubicBezTo>
                <a:cubicBezTo>
                  <a:pt x="3686" y="18924"/>
                  <a:pt x="3944" y="18438"/>
                  <a:pt x="3951" y="17839"/>
                </a:cubicBezTo>
                <a:cubicBezTo>
                  <a:pt x="3957" y="17244"/>
                  <a:pt x="3711" y="16764"/>
                  <a:pt x="3402" y="16764"/>
                </a:cubicBezTo>
                <a:close/>
                <a:moveTo>
                  <a:pt x="4794" y="16764"/>
                </a:moveTo>
                <a:cubicBezTo>
                  <a:pt x="4485" y="16764"/>
                  <a:pt x="4229" y="17244"/>
                  <a:pt x="4223" y="17839"/>
                </a:cubicBezTo>
                <a:cubicBezTo>
                  <a:pt x="4218" y="18438"/>
                  <a:pt x="4467" y="18924"/>
                  <a:pt x="4780" y="18924"/>
                </a:cubicBezTo>
                <a:cubicBezTo>
                  <a:pt x="5093" y="18924"/>
                  <a:pt x="5348" y="18438"/>
                  <a:pt x="5351" y="17839"/>
                </a:cubicBezTo>
                <a:cubicBezTo>
                  <a:pt x="5353" y="17244"/>
                  <a:pt x="5104" y="16764"/>
                  <a:pt x="4794" y="16764"/>
                </a:cubicBezTo>
                <a:close/>
                <a:moveTo>
                  <a:pt x="6166" y="16764"/>
                </a:moveTo>
                <a:cubicBezTo>
                  <a:pt x="5857" y="16764"/>
                  <a:pt x="5605" y="17244"/>
                  <a:pt x="5603" y="17839"/>
                </a:cubicBezTo>
                <a:cubicBezTo>
                  <a:pt x="5601" y="18438"/>
                  <a:pt x="5853" y="18924"/>
                  <a:pt x="6166" y="18924"/>
                </a:cubicBezTo>
                <a:cubicBezTo>
                  <a:pt x="6479" y="18924"/>
                  <a:pt x="6731" y="18438"/>
                  <a:pt x="6729" y="17839"/>
                </a:cubicBezTo>
                <a:cubicBezTo>
                  <a:pt x="6728" y="17244"/>
                  <a:pt x="6477" y="16764"/>
                  <a:pt x="6166" y="16764"/>
                </a:cubicBezTo>
                <a:close/>
                <a:moveTo>
                  <a:pt x="7539" y="16764"/>
                </a:moveTo>
                <a:cubicBezTo>
                  <a:pt x="7230" y="16764"/>
                  <a:pt x="6980" y="17244"/>
                  <a:pt x="6982" y="17839"/>
                </a:cubicBezTo>
                <a:cubicBezTo>
                  <a:pt x="6984" y="18438"/>
                  <a:pt x="7240" y="18924"/>
                  <a:pt x="7552" y="18924"/>
                </a:cubicBezTo>
                <a:cubicBezTo>
                  <a:pt x="7866" y="18924"/>
                  <a:pt x="8115" y="18438"/>
                  <a:pt x="8109" y="17839"/>
                </a:cubicBezTo>
                <a:cubicBezTo>
                  <a:pt x="8104" y="17244"/>
                  <a:pt x="7849" y="16764"/>
                  <a:pt x="7539" y="16764"/>
                </a:cubicBezTo>
                <a:close/>
                <a:moveTo>
                  <a:pt x="8911" y="16764"/>
                </a:moveTo>
                <a:cubicBezTo>
                  <a:pt x="8601" y="16764"/>
                  <a:pt x="8355" y="17244"/>
                  <a:pt x="8361" y="17839"/>
                </a:cubicBezTo>
                <a:cubicBezTo>
                  <a:pt x="8368" y="18438"/>
                  <a:pt x="8626" y="18924"/>
                  <a:pt x="8939" y="18924"/>
                </a:cubicBezTo>
                <a:cubicBezTo>
                  <a:pt x="9252" y="18924"/>
                  <a:pt x="9498" y="18438"/>
                  <a:pt x="9488" y="17839"/>
                </a:cubicBezTo>
                <a:cubicBezTo>
                  <a:pt x="9479" y="17244"/>
                  <a:pt x="9221" y="16764"/>
                  <a:pt x="8911" y="16764"/>
                </a:cubicBezTo>
                <a:close/>
                <a:moveTo>
                  <a:pt x="10284" y="16764"/>
                </a:moveTo>
                <a:cubicBezTo>
                  <a:pt x="9975" y="16764"/>
                  <a:pt x="9731" y="17244"/>
                  <a:pt x="9741" y="17839"/>
                </a:cubicBezTo>
                <a:cubicBezTo>
                  <a:pt x="9751" y="18438"/>
                  <a:pt x="10014" y="18924"/>
                  <a:pt x="10326" y="18924"/>
                </a:cubicBezTo>
                <a:cubicBezTo>
                  <a:pt x="10640" y="18924"/>
                  <a:pt x="10882" y="18438"/>
                  <a:pt x="10869" y="17839"/>
                </a:cubicBezTo>
                <a:cubicBezTo>
                  <a:pt x="10855" y="17244"/>
                  <a:pt x="10594" y="16764"/>
                  <a:pt x="10284" y="16764"/>
                </a:cubicBezTo>
                <a:close/>
                <a:moveTo>
                  <a:pt x="15774" y="16764"/>
                </a:moveTo>
                <a:cubicBezTo>
                  <a:pt x="15465" y="16764"/>
                  <a:pt x="15234" y="17244"/>
                  <a:pt x="15260" y="17839"/>
                </a:cubicBezTo>
                <a:cubicBezTo>
                  <a:pt x="15286" y="18438"/>
                  <a:pt x="15561" y="18924"/>
                  <a:pt x="15874" y="18924"/>
                </a:cubicBezTo>
                <a:cubicBezTo>
                  <a:pt x="16186" y="18924"/>
                  <a:pt x="16417" y="18438"/>
                  <a:pt x="16387" y="17839"/>
                </a:cubicBezTo>
                <a:cubicBezTo>
                  <a:pt x="16358" y="17244"/>
                  <a:pt x="16084" y="16764"/>
                  <a:pt x="15774" y="16764"/>
                </a:cubicBezTo>
                <a:close/>
                <a:moveTo>
                  <a:pt x="18520" y="16764"/>
                </a:moveTo>
                <a:cubicBezTo>
                  <a:pt x="18210" y="16764"/>
                  <a:pt x="17986" y="17244"/>
                  <a:pt x="18020" y="17839"/>
                </a:cubicBezTo>
                <a:cubicBezTo>
                  <a:pt x="18054" y="18438"/>
                  <a:pt x="18336" y="18924"/>
                  <a:pt x="18649" y="18924"/>
                </a:cubicBezTo>
                <a:cubicBezTo>
                  <a:pt x="18961" y="18924"/>
                  <a:pt x="19184" y="18438"/>
                  <a:pt x="19147" y="17839"/>
                </a:cubicBezTo>
                <a:cubicBezTo>
                  <a:pt x="19110" y="17244"/>
                  <a:pt x="18830" y="16764"/>
                  <a:pt x="18520" y="16764"/>
                </a:cubicBezTo>
                <a:close/>
                <a:moveTo>
                  <a:pt x="19894" y="16764"/>
                </a:moveTo>
                <a:cubicBezTo>
                  <a:pt x="19585" y="16764"/>
                  <a:pt x="19362" y="17244"/>
                  <a:pt x="19400" y="17839"/>
                </a:cubicBezTo>
                <a:cubicBezTo>
                  <a:pt x="19438" y="18438"/>
                  <a:pt x="19724" y="18924"/>
                  <a:pt x="20037" y="18924"/>
                </a:cubicBezTo>
                <a:cubicBezTo>
                  <a:pt x="20349" y="18924"/>
                  <a:pt x="20570" y="18438"/>
                  <a:pt x="20529" y="17839"/>
                </a:cubicBezTo>
                <a:cubicBezTo>
                  <a:pt x="20488" y="17244"/>
                  <a:pt x="20203" y="16764"/>
                  <a:pt x="19894" y="16764"/>
                </a:cubicBezTo>
                <a:close/>
                <a:moveTo>
                  <a:pt x="602" y="19382"/>
                </a:moveTo>
                <a:cubicBezTo>
                  <a:pt x="288" y="19382"/>
                  <a:pt x="19" y="19875"/>
                  <a:pt x="1" y="20486"/>
                </a:cubicBezTo>
                <a:cubicBezTo>
                  <a:pt x="-17" y="21100"/>
                  <a:pt x="225" y="21600"/>
                  <a:pt x="542" y="21600"/>
                </a:cubicBezTo>
                <a:cubicBezTo>
                  <a:pt x="859" y="21600"/>
                  <a:pt x="1128" y="21100"/>
                  <a:pt x="1143" y="20486"/>
                </a:cubicBezTo>
                <a:cubicBezTo>
                  <a:pt x="1158" y="19875"/>
                  <a:pt x="916" y="19382"/>
                  <a:pt x="602" y="19382"/>
                </a:cubicBezTo>
                <a:close/>
                <a:moveTo>
                  <a:pt x="1974" y="19382"/>
                </a:moveTo>
                <a:cubicBezTo>
                  <a:pt x="1660" y="19382"/>
                  <a:pt x="1395" y="19875"/>
                  <a:pt x="1381" y="20486"/>
                </a:cubicBezTo>
                <a:cubicBezTo>
                  <a:pt x="1366" y="21100"/>
                  <a:pt x="1612" y="21600"/>
                  <a:pt x="1929" y="21600"/>
                </a:cubicBezTo>
                <a:cubicBezTo>
                  <a:pt x="2246" y="21600"/>
                  <a:pt x="2512" y="21100"/>
                  <a:pt x="2523" y="20486"/>
                </a:cubicBezTo>
                <a:cubicBezTo>
                  <a:pt x="2533" y="19875"/>
                  <a:pt x="2287" y="19382"/>
                  <a:pt x="1974" y="19382"/>
                </a:cubicBezTo>
                <a:close/>
                <a:moveTo>
                  <a:pt x="8940" y="19382"/>
                </a:moveTo>
                <a:cubicBezTo>
                  <a:pt x="8626" y="19382"/>
                  <a:pt x="8377" y="19875"/>
                  <a:pt x="8383" y="20486"/>
                </a:cubicBezTo>
                <a:cubicBezTo>
                  <a:pt x="8389" y="21100"/>
                  <a:pt x="8651" y="21600"/>
                  <a:pt x="8968" y="21600"/>
                </a:cubicBezTo>
                <a:cubicBezTo>
                  <a:pt x="9285" y="21600"/>
                  <a:pt x="9534" y="21100"/>
                  <a:pt x="9524" y="20486"/>
                </a:cubicBezTo>
                <a:cubicBezTo>
                  <a:pt x="9514" y="19875"/>
                  <a:pt x="9253" y="19382"/>
                  <a:pt x="8940" y="19382"/>
                </a:cubicBezTo>
                <a:close/>
                <a:moveTo>
                  <a:pt x="10333" y="19382"/>
                </a:moveTo>
                <a:cubicBezTo>
                  <a:pt x="10020" y="19382"/>
                  <a:pt x="9773" y="19875"/>
                  <a:pt x="9783" y="20486"/>
                </a:cubicBezTo>
                <a:cubicBezTo>
                  <a:pt x="9794" y="21100"/>
                  <a:pt x="10060" y="21600"/>
                  <a:pt x="10376" y="21600"/>
                </a:cubicBezTo>
                <a:cubicBezTo>
                  <a:pt x="10693" y="21600"/>
                  <a:pt x="10939" y="21100"/>
                  <a:pt x="10925" y="20486"/>
                </a:cubicBezTo>
                <a:cubicBezTo>
                  <a:pt x="10911" y="19875"/>
                  <a:pt x="10647" y="19382"/>
                  <a:pt x="10333" y="19382"/>
                </a:cubicBezTo>
                <a:close/>
                <a:moveTo>
                  <a:pt x="11727" y="19382"/>
                </a:moveTo>
                <a:cubicBezTo>
                  <a:pt x="11414" y="19382"/>
                  <a:pt x="11170" y="19875"/>
                  <a:pt x="11184" y="20486"/>
                </a:cubicBezTo>
                <a:cubicBezTo>
                  <a:pt x="11199" y="21100"/>
                  <a:pt x="11468" y="21600"/>
                  <a:pt x="11785" y="21600"/>
                </a:cubicBezTo>
                <a:cubicBezTo>
                  <a:pt x="12101" y="21600"/>
                  <a:pt x="12344" y="21100"/>
                  <a:pt x="12326" y="20486"/>
                </a:cubicBezTo>
                <a:cubicBezTo>
                  <a:pt x="12309" y="19875"/>
                  <a:pt x="12040" y="19382"/>
                  <a:pt x="11727" y="19382"/>
                </a:cubicBezTo>
                <a:close/>
                <a:moveTo>
                  <a:pt x="13120" y="19382"/>
                </a:moveTo>
                <a:cubicBezTo>
                  <a:pt x="12806" y="19382"/>
                  <a:pt x="12567" y="19875"/>
                  <a:pt x="12586" y="20486"/>
                </a:cubicBezTo>
                <a:cubicBezTo>
                  <a:pt x="12604" y="21100"/>
                  <a:pt x="12876" y="21600"/>
                  <a:pt x="13193" y="21600"/>
                </a:cubicBezTo>
                <a:cubicBezTo>
                  <a:pt x="13510" y="21600"/>
                  <a:pt x="13749" y="21100"/>
                  <a:pt x="13727" y="20486"/>
                </a:cubicBezTo>
                <a:cubicBezTo>
                  <a:pt x="13705" y="19875"/>
                  <a:pt x="13433" y="19382"/>
                  <a:pt x="13120" y="19382"/>
                </a:cubicBezTo>
                <a:close/>
                <a:moveTo>
                  <a:pt x="14513" y="19382"/>
                </a:moveTo>
                <a:cubicBezTo>
                  <a:pt x="14200" y="19382"/>
                  <a:pt x="13964" y="19875"/>
                  <a:pt x="13986" y="20486"/>
                </a:cubicBezTo>
                <a:cubicBezTo>
                  <a:pt x="14009" y="21100"/>
                  <a:pt x="14285" y="21600"/>
                  <a:pt x="14601" y="21600"/>
                </a:cubicBezTo>
                <a:cubicBezTo>
                  <a:pt x="14918" y="21600"/>
                  <a:pt x="15153" y="21100"/>
                  <a:pt x="15127" y="20486"/>
                </a:cubicBezTo>
                <a:cubicBezTo>
                  <a:pt x="15102" y="19875"/>
                  <a:pt x="14827" y="19382"/>
                  <a:pt x="14513" y="19382"/>
                </a:cubicBezTo>
                <a:close/>
                <a:moveTo>
                  <a:pt x="15907" y="19382"/>
                </a:moveTo>
                <a:cubicBezTo>
                  <a:pt x="15594" y="19382"/>
                  <a:pt x="15361" y="19875"/>
                  <a:pt x="15387" y="20486"/>
                </a:cubicBezTo>
                <a:cubicBezTo>
                  <a:pt x="15414" y="21100"/>
                  <a:pt x="15693" y="21600"/>
                  <a:pt x="16009" y="21600"/>
                </a:cubicBezTo>
                <a:cubicBezTo>
                  <a:pt x="16326" y="21600"/>
                  <a:pt x="16559" y="21100"/>
                  <a:pt x="16529" y="20486"/>
                </a:cubicBezTo>
                <a:cubicBezTo>
                  <a:pt x="16499" y="19875"/>
                  <a:pt x="16221" y="19382"/>
                  <a:pt x="15907" y="19382"/>
                </a:cubicBezTo>
                <a:close/>
                <a:moveTo>
                  <a:pt x="17301" y="19382"/>
                </a:moveTo>
                <a:cubicBezTo>
                  <a:pt x="16987" y="19382"/>
                  <a:pt x="16758" y="19875"/>
                  <a:pt x="16789" y="20486"/>
                </a:cubicBezTo>
                <a:cubicBezTo>
                  <a:pt x="16819" y="21100"/>
                  <a:pt x="17101" y="21600"/>
                  <a:pt x="17419" y="21600"/>
                </a:cubicBezTo>
                <a:cubicBezTo>
                  <a:pt x="17735" y="21600"/>
                  <a:pt x="17965" y="21100"/>
                  <a:pt x="17931" y="20486"/>
                </a:cubicBezTo>
                <a:cubicBezTo>
                  <a:pt x="17897" y="19875"/>
                  <a:pt x="17614" y="19382"/>
                  <a:pt x="17301" y="19382"/>
                </a:cubicBezTo>
                <a:close/>
                <a:moveTo>
                  <a:pt x="20069" y="19382"/>
                </a:moveTo>
                <a:cubicBezTo>
                  <a:pt x="19756" y="19382"/>
                  <a:pt x="19532" y="19875"/>
                  <a:pt x="19571" y="20486"/>
                </a:cubicBezTo>
                <a:cubicBezTo>
                  <a:pt x="19610" y="21100"/>
                  <a:pt x="19899" y="21600"/>
                  <a:pt x="20216" y="21600"/>
                </a:cubicBezTo>
                <a:cubicBezTo>
                  <a:pt x="20532" y="21600"/>
                  <a:pt x="20755" y="21100"/>
                  <a:pt x="20713" y="20486"/>
                </a:cubicBezTo>
                <a:cubicBezTo>
                  <a:pt x="20671" y="19875"/>
                  <a:pt x="20382" y="19382"/>
                  <a:pt x="20069" y="19382"/>
                </a:cubicBezTo>
                <a:close/>
              </a:path>
            </a:pathLst>
          </a:custGeom>
          <a:solidFill>
            <a:schemeClr val="accent1"/>
          </a:solidFill>
          <a:ln w="12700">
            <a:miter lim="400000"/>
          </a:ln>
        </p:spPr>
        <p:txBody>
          <a:bodyPr lIns="0" tIns="0" rIns="0" bIns="0" anchor="ctr"/>
          <a:lstStyle/>
          <a:p>
            <a:pPr lvl="0">
              <a:defRPr sz="1400">
                <a:solidFill>
                  <a:srgbClr val="FFFFFF"/>
                </a:solidFill>
                <a:effectLst>
                  <a:outerShdw blurRad="38100" dist="12700" dir="5400000" rotWithShape="0">
                    <a:srgbClr val="000000">
                      <a:alpha val="50000"/>
                    </a:srgbClr>
                  </a:outerShdw>
                </a:effectLst>
              </a:defRPr>
            </a:pPr>
            <a:endParaRPr sz="2800"/>
          </a:p>
        </p:txBody>
      </p:sp>
      <p:sp>
        <p:nvSpPr>
          <p:cNvPr id="8" name="Shape 8"/>
          <p:cNvSpPr/>
          <p:nvPr/>
        </p:nvSpPr>
        <p:spPr>
          <a:xfrm>
            <a:off x="13256909" y="6504342"/>
            <a:ext cx="5944684" cy="3370750"/>
          </a:xfrm>
          <a:custGeom>
            <a:avLst/>
            <a:gdLst/>
            <a:ahLst/>
            <a:cxnLst>
              <a:cxn ang="0">
                <a:pos x="wd2" y="hd2"/>
              </a:cxn>
              <a:cxn ang="5400000">
                <a:pos x="wd2" y="hd2"/>
              </a:cxn>
              <a:cxn ang="10800000">
                <a:pos x="wd2" y="hd2"/>
              </a:cxn>
              <a:cxn ang="16200000">
                <a:pos x="wd2" y="hd2"/>
              </a:cxn>
            </a:cxnLst>
            <a:rect l="0" t="0" r="r" b="b"/>
            <a:pathLst>
              <a:path w="21530" h="21600" extrusionOk="0">
                <a:moveTo>
                  <a:pt x="2112" y="0"/>
                </a:moveTo>
                <a:cubicBezTo>
                  <a:pt x="1958" y="0"/>
                  <a:pt x="1849" y="129"/>
                  <a:pt x="1867" y="289"/>
                </a:cubicBezTo>
                <a:cubicBezTo>
                  <a:pt x="1886" y="449"/>
                  <a:pt x="2027" y="580"/>
                  <a:pt x="2182" y="580"/>
                </a:cubicBezTo>
                <a:cubicBezTo>
                  <a:pt x="2337" y="580"/>
                  <a:pt x="2446" y="449"/>
                  <a:pt x="2426" y="289"/>
                </a:cubicBezTo>
                <a:cubicBezTo>
                  <a:pt x="2406" y="129"/>
                  <a:pt x="2265" y="0"/>
                  <a:pt x="2112" y="0"/>
                </a:cubicBezTo>
                <a:close/>
                <a:moveTo>
                  <a:pt x="2802" y="0"/>
                </a:moveTo>
                <a:cubicBezTo>
                  <a:pt x="2648" y="0"/>
                  <a:pt x="2539" y="129"/>
                  <a:pt x="2560" y="289"/>
                </a:cubicBezTo>
                <a:cubicBezTo>
                  <a:pt x="2580" y="449"/>
                  <a:pt x="2723" y="580"/>
                  <a:pt x="2878" y="580"/>
                </a:cubicBezTo>
                <a:cubicBezTo>
                  <a:pt x="3033" y="580"/>
                  <a:pt x="3141" y="449"/>
                  <a:pt x="3119" y="289"/>
                </a:cubicBezTo>
                <a:cubicBezTo>
                  <a:pt x="3097" y="129"/>
                  <a:pt x="2955" y="0"/>
                  <a:pt x="2802" y="0"/>
                </a:cubicBezTo>
                <a:close/>
                <a:moveTo>
                  <a:pt x="8246" y="0"/>
                </a:moveTo>
                <a:cubicBezTo>
                  <a:pt x="8092" y="0"/>
                  <a:pt x="7995" y="129"/>
                  <a:pt x="8030" y="289"/>
                </a:cubicBezTo>
                <a:cubicBezTo>
                  <a:pt x="8064" y="449"/>
                  <a:pt x="8218" y="580"/>
                  <a:pt x="8373" y="580"/>
                </a:cubicBezTo>
                <a:cubicBezTo>
                  <a:pt x="8529" y="580"/>
                  <a:pt x="8625" y="449"/>
                  <a:pt x="8589" y="289"/>
                </a:cubicBezTo>
                <a:cubicBezTo>
                  <a:pt x="8553" y="129"/>
                  <a:pt x="8400" y="0"/>
                  <a:pt x="8246" y="0"/>
                </a:cubicBezTo>
                <a:close/>
                <a:moveTo>
                  <a:pt x="818" y="726"/>
                </a:moveTo>
                <a:cubicBezTo>
                  <a:pt x="663" y="726"/>
                  <a:pt x="549" y="858"/>
                  <a:pt x="565" y="1021"/>
                </a:cubicBezTo>
                <a:cubicBezTo>
                  <a:pt x="580" y="1186"/>
                  <a:pt x="719" y="1319"/>
                  <a:pt x="877" y="1319"/>
                </a:cubicBezTo>
                <a:cubicBezTo>
                  <a:pt x="1034" y="1319"/>
                  <a:pt x="1147" y="1186"/>
                  <a:pt x="1130" y="1021"/>
                </a:cubicBezTo>
                <a:cubicBezTo>
                  <a:pt x="1113" y="858"/>
                  <a:pt x="974" y="726"/>
                  <a:pt x="818" y="726"/>
                </a:cubicBezTo>
                <a:close/>
                <a:moveTo>
                  <a:pt x="1508" y="726"/>
                </a:moveTo>
                <a:cubicBezTo>
                  <a:pt x="1352" y="726"/>
                  <a:pt x="1240" y="858"/>
                  <a:pt x="1257" y="1021"/>
                </a:cubicBezTo>
                <a:cubicBezTo>
                  <a:pt x="1274" y="1186"/>
                  <a:pt x="1416" y="1319"/>
                  <a:pt x="1573" y="1319"/>
                </a:cubicBezTo>
                <a:cubicBezTo>
                  <a:pt x="1730" y="1319"/>
                  <a:pt x="1842" y="1186"/>
                  <a:pt x="1823" y="1021"/>
                </a:cubicBezTo>
                <a:cubicBezTo>
                  <a:pt x="1804" y="858"/>
                  <a:pt x="1663" y="726"/>
                  <a:pt x="1508" y="726"/>
                </a:cubicBezTo>
                <a:close/>
                <a:moveTo>
                  <a:pt x="5643" y="726"/>
                </a:moveTo>
                <a:cubicBezTo>
                  <a:pt x="5487" y="726"/>
                  <a:pt x="5384" y="858"/>
                  <a:pt x="5412" y="1021"/>
                </a:cubicBezTo>
                <a:cubicBezTo>
                  <a:pt x="5440" y="1186"/>
                  <a:pt x="5590" y="1319"/>
                  <a:pt x="5748" y="1319"/>
                </a:cubicBezTo>
                <a:cubicBezTo>
                  <a:pt x="5904" y="1319"/>
                  <a:pt x="6007" y="1186"/>
                  <a:pt x="5978" y="1021"/>
                </a:cubicBezTo>
                <a:cubicBezTo>
                  <a:pt x="5948" y="858"/>
                  <a:pt x="5798" y="726"/>
                  <a:pt x="5643" y="726"/>
                </a:cubicBezTo>
                <a:close/>
                <a:moveTo>
                  <a:pt x="6333" y="726"/>
                </a:moveTo>
                <a:cubicBezTo>
                  <a:pt x="6177" y="726"/>
                  <a:pt x="6075" y="858"/>
                  <a:pt x="6105" y="1021"/>
                </a:cubicBezTo>
                <a:cubicBezTo>
                  <a:pt x="6135" y="1186"/>
                  <a:pt x="6286" y="1319"/>
                  <a:pt x="6443" y="1319"/>
                </a:cubicBezTo>
                <a:cubicBezTo>
                  <a:pt x="6600" y="1319"/>
                  <a:pt x="6702" y="1186"/>
                  <a:pt x="6670" y="1021"/>
                </a:cubicBezTo>
                <a:cubicBezTo>
                  <a:pt x="6639" y="858"/>
                  <a:pt x="6488" y="726"/>
                  <a:pt x="6333" y="726"/>
                </a:cubicBezTo>
                <a:close/>
                <a:moveTo>
                  <a:pt x="7034" y="726"/>
                </a:moveTo>
                <a:cubicBezTo>
                  <a:pt x="6878" y="726"/>
                  <a:pt x="6777" y="858"/>
                  <a:pt x="6809" y="1021"/>
                </a:cubicBezTo>
                <a:cubicBezTo>
                  <a:pt x="6841" y="1186"/>
                  <a:pt x="6994" y="1319"/>
                  <a:pt x="7151" y="1319"/>
                </a:cubicBezTo>
                <a:cubicBezTo>
                  <a:pt x="7308" y="1319"/>
                  <a:pt x="7408" y="1186"/>
                  <a:pt x="7375" y="1021"/>
                </a:cubicBezTo>
                <a:cubicBezTo>
                  <a:pt x="7341" y="858"/>
                  <a:pt x="7189" y="726"/>
                  <a:pt x="7034" y="726"/>
                </a:cubicBezTo>
                <a:close/>
                <a:moveTo>
                  <a:pt x="7723" y="726"/>
                </a:moveTo>
                <a:cubicBezTo>
                  <a:pt x="7568" y="726"/>
                  <a:pt x="7468" y="858"/>
                  <a:pt x="7502" y="1021"/>
                </a:cubicBezTo>
                <a:cubicBezTo>
                  <a:pt x="7535" y="1186"/>
                  <a:pt x="7690" y="1319"/>
                  <a:pt x="7847" y="1319"/>
                </a:cubicBezTo>
                <a:cubicBezTo>
                  <a:pt x="8004" y="1319"/>
                  <a:pt x="8102" y="1186"/>
                  <a:pt x="8067" y="1021"/>
                </a:cubicBezTo>
                <a:cubicBezTo>
                  <a:pt x="8032" y="858"/>
                  <a:pt x="7878" y="726"/>
                  <a:pt x="7723" y="726"/>
                </a:cubicBezTo>
                <a:close/>
                <a:moveTo>
                  <a:pt x="8412" y="726"/>
                </a:moveTo>
                <a:cubicBezTo>
                  <a:pt x="8257" y="726"/>
                  <a:pt x="8159" y="858"/>
                  <a:pt x="8195" y="1021"/>
                </a:cubicBezTo>
                <a:cubicBezTo>
                  <a:pt x="8230" y="1186"/>
                  <a:pt x="8386" y="1319"/>
                  <a:pt x="8543" y="1319"/>
                </a:cubicBezTo>
                <a:cubicBezTo>
                  <a:pt x="8700" y="1319"/>
                  <a:pt x="8797" y="1186"/>
                  <a:pt x="8760" y="1021"/>
                </a:cubicBezTo>
                <a:cubicBezTo>
                  <a:pt x="8723" y="858"/>
                  <a:pt x="8568" y="726"/>
                  <a:pt x="8412" y="726"/>
                </a:cubicBezTo>
                <a:close/>
                <a:moveTo>
                  <a:pt x="9101" y="726"/>
                </a:moveTo>
                <a:cubicBezTo>
                  <a:pt x="8946" y="726"/>
                  <a:pt x="8850" y="858"/>
                  <a:pt x="8887" y="1021"/>
                </a:cubicBezTo>
                <a:cubicBezTo>
                  <a:pt x="8925" y="1186"/>
                  <a:pt x="9082" y="1319"/>
                  <a:pt x="9238" y="1319"/>
                </a:cubicBezTo>
                <a:cubicBezTo>
                  <a:pt x="9396" y="1319"/>
                  <a:pt x="9491" y="1186"/>
                  <a:pt x="9453" y="1021"/>
                </a:cubicBezTo>
                <a:cubicBezTo>
                  <a:pt x="9414" y="858"/>
                  <a:pt x="9257" y="726"/>
                  <a:pt x="9101" y="726"/>
                </a:cubicBezTo>
                <a:close/>
                <a:moveTo>
                  <a:pt x="9791" y="726"/>
                </a:moveTo>
                <a:cubicBezTo>
                  <a:pt x="9636" y="726"/>
                  <a:pt x="9541" y="858"/>
                  <a:pt x="9580" y="1021"/>
                </a:cubicBezTo>
                <a:cubicBezTo>
                  <a:pt x="9619" y="1186"/>
                  <a:pt x="9778" y="1319"/>
                  <a:pt x="9935" y="1319"/>
                </a:cubicBezTo>
                <a:cubicBezTo>
                  <a:pt x="10092" y="1319"/>
                  <a:pt x="10186" y="1186"/>
                  <a:pt x="10146" y="1021"/>
                </a:cubicBezTo>
                <a:cubicBezTo>
                  <a:pt x="10105" y="858"/>
                  <a:pt x="9947" y="726"/>
                  <a:pt x="9791" y="726"/>
                </a:cubicBezTo>
                <a:close/>
                <a:moveTo>
                  <a:pt x="11171" y="726"/>
                </a:moveTo>
                <a:cubicBezTo>
                  <a:pt x="11015" y="726"/>
                  <a:pt x="10923" y="858"/>
                  <a:pt x="10966" y="1021"/>
                </a:cubicBezTo>
                <a:cubicBezTo>
                  <a:pt x="11008" y="1186"/>
                  <a:pt x="11170" y="1319"/>
                  <a:pt x="11327" y="1319"/>
                </a:cubicBezTo>
                <a:cubicBezTo>
                  <a:pt x="11484" y="1319"/>
                  <a:pt x="11575" y="1186"/>
                  <a:pt x="11531" y="1021"/>
                </a:cubicBezTo>
                <a:cubicBezTo>
                  <a:pt x="11487" y="858"/>
                  <a:pt x="11326" y="726"/>
                  <a:pt x="11171" y="726"/>
                </a:cubicBezTo>
                <a:close/>
                <a:moveTo>
                  <a:pt x="11860" y="726"/>
                </a:moveTo>
                <a:cubicBezTo>
                  <a:pt x="11705" y="726"/>
                  <a:pt x="11614" y="858"/>
                  <a:pt x="11659" y="1021"/>
                </a:cubicBezTo>
                <a:cubicBezTo>
                  <a:pt x="11703" y="1186"/>
                  <a:pt x="11866" y="1319"/>
                  <a:pt x="12023" y="1319"/>
                </a:cubicBezTo>
                <a:cubicBezTo>
                  <a:pt x="12180" y="1319"/>
                  <a:pt x="12270" y="1186"/>
                  <a:pt x="12224" y="1021"/>
                </a:cubicBezTo>
                <a:cubicBezTo>
                  <a:pt x="12179" y="858"/>
                  <a:pt x="12016" y="726"/>
                  <a:pt x="11860" y="726"/>
                </a:cubicBezTo>
                <a:close/>
                <a:moveTo>
                  <a:pt x="13929" y="726"/>
                </a:moveTo>
                <a:cubicBezTo>
                  <a:pt x="13774" y="726"/>
                  <a:pt x="13688" y="858"/>
                  <a:pt x="13737" y="1021"/>
                </a:cubicBezTo>
                <a:cubicBezTo>
                  <a:pt x="13787" y="1186"/>
                  <a:pt x="13955" y="1319"/>
                  <a:pt x="14112" y="1319"/>
                </a:cubicBezTo>
                <a:cubicBezTo>
                  <a:pt x="14269" y="1319"/>
                  <a:pt x="14355" y="1186"/>
                  <a:pt x="14303" y="1021"/>
                </a:cubicBezTo>
                <a:cubicBezTo>
                  <a:pt x="14252" y="858"/>
                  <a:pt x="14085" y="726"/>
                  <a:pt x="13929" y="726"/>
                </a:cubicBezTo>
                <a:close/>
                <a:moveTo>
                  <a:pt x="14619" y="726"/>
                </a:moveTo>
                <a:cubicBezTo>
                  <a:pt x="14463" y="726"/>
                  <a:pt x="14379" y="858"/>
                  <a:pt x="14431" y="1021"/>
                </a:cubicBezTo>
                <a:cubicBezTo>
                  <a:pt x="14482" y="1186"/>
                  <a:pt x="14652" y="1319"/>
                  <a:pt x="14809" y="1319"/>
                </a:cubicBezTo>
                <a:cubicBezTo>
                  <a:pt x="14966" y="1319"/>
                  <a:pt x="15049" y="1186"/>
                  <a:pt x="14996" y="1021"/>
                </a:cubicBezTo>
                <a:cubicBezTo>
                  <a:pt x="14943" y="858"/>
                  <a:pt x="14775" y="726"/>
                  <a:pt x="14619" y="726"/>
                </a:cubicBezTo>
                <a:close/>
                <a:moveTo>
                  <a:pt x="891" y="1453"/>
                </a:moveTo>
                <a:cubicBezTo>
                  <a:pt x="734" y="1453"/>
                  <a:pt x="619" y="1588"/>
                  <a:pt x="635" y="1755"/>
                </a:cubicBezTo>
                <a:cubicBezTo>
                  <a:pt x="651" y="1923"/>
                  <a:pt x="792" y="2060"/>
                  <a:pt x="951" y="2060"/>
                </a:cubicBezTo>
                <a:cubicBezTo>
                  <a:pt x="1110" y="2060"/>
                  <a:pt x="1224" y="1923"/>
                  <a:pt x="1207" y="1755"/>
                </a:cubicBezTo>
                <a:cubicBezTo>
                  <a:pt x="1190" y="1588"/>
                  <a:pt x="1048" y="1453"/>
                  <a:pt x="891" y="1453"/>
                </a:cubicBezTo>
                <a:close/>
                <a:moveTo>
                  <a:pt x="2293" y="1453"/>
                </a:moveTo>
                <a:cubicBezTo>
                  <a:pt x="2135" y="1453"/>
                  <a:pt x="2024" y="1588"/>
                  <a:pt x="2043" y="1755"/>
                </a:cubicBezTo>
                <a:cubicBezTo>
                  <a:pt x="2063" y="1923"/>
                  <a:pt x="2207" y="2060"/>
                  <a:pt x="2366" y="2060"/>
                </a:cubicBezTo>
                <a:cubicBezTo>
                  <a:pt x="2525" y="2060"/>
                  <a:pt x="2636" y="1923"/>
                  <a:pt x="2615" y="1755"/>
                </a:cubicBezTo>
                <a:cubicBezTo>
                  <a:pt x="2595" y="1588"/>
                  <a:pt x="2450" y="1453"/>
                  <a:pt x="2293" y="1453"/>
                </a:cubicBezTo>
                <a:close/>
                <a:moveTo>
                  <a:pt x="2982" y="1453"/>
                </a:moveTo>
                <a:cubicBezTo>
                  <a:pt x="2825" y="1453"/>
                  <a:pt x="2714" y="1588"/>
                  <a:pt x="2736" y="1755"/>
                </a:cubicBezTo>
                <a:cubicBezTo>
                  <a:pt x="2757" y="1923"/>
                  <a:pt x="2904" y="2060"/>
                  <a:pt x="3063" y="2060"/>
                </a:cubicBezTo>
                <a:cubicBezTo>
                  <a:pt x="3221" y="2060"/>
                  <a:pt x="3331" y="1923"/>
                  <a:pt x="3308" y="1755"/>
                </a:cubicBezTo>
                <a:cubicBezTo>
                  <a:pt x="3285" y="1588"/>
                  <a:pt x="3139" y="1453"/>
                  <a:pt x="2982" y="1453"/>
                </a:cubicBezTo>
                <a:close/>
                <a:moveTo>
                  <a:pt x="3683" y="1453"/>
                </a:moveTo>
                <a:cubicBezTo>
                  <a:pt x="3525" y="1453"/>
                  <a:pt x="3417" y="1588"/>
                  <a:pt x="3440" y="1755"/>
                </a:cubicBezTo>
                <a:cubicBezTo>
                  <a:pt x="3463" y="1923"/>
                  <a:pt x="3611" y="2060"/>
                  <a:pt x="3770" y="2060"/>
                </a:cubicBezTo>
                <a:cubicBezTo>
                  <a:pt x="3928" y="2060"/>
                  <a:pt x="4037" y="1923"/>
                  <a:pt x="4012" y="1755"/>
                </a:cubicBezTo>
                <a:cubicBezTo>
                  <a:pt x="3988" y="1588"/>
                  <a:pt x="3840" y="1453"/>
                  <a:pt x="3683" y="1453"/>
                </a:cubicBezTo>
                <a:close/>
                <a:moveTo>
                  <a:pt x="5073" y="1453"/>
                </a:moveTo>
                <a:cubicBezTo>
                  <a:pt x="4916" y="1453"/>
                  <a:pt x="4810" y="1588"/>
                  <a:pt x="4837" y="1755"/>
                </a:cubicBezTo>
                <a:cubicBezTo>
                  <a:pt x="4864" y="1923"/>
                  <a:pt x="5014" y="2060"/>
                  <a:pt x="5174" y="2060"/>
                </a:cubicBezTo>
                <a:cubicBezTo>
                  <a:pt x="5332" y="2060"/>
                  <a:pt x="5438" y="1923"/>
                  <a:pt x="5409" y="1755"/>
                </a:cubicBezTo>
                <a:cubicBezTo>
                  <a:pt x="5381" y="1588"/>
                  <a:pt x="5231" y="1453"/>
                  <a:pt x="5073" y="1453"/>
                </a:cubicBezTo>
                <a:close/>
                <a:moveTo>
                  <a:pt x="5774" y="1453"/>
                </a:moveTo>
                <a:cubicBezTo>
                  <a:pt x="5617" y="1453"/>
                  <a:pt x="5512" y="1588"/>
                  <a:pt x="5541" y="1755"/>
                </a:cubicBezTo>
                <a:cubicBezTo>
                  <a:pt x="5570" y="1923"/>
                  <a:pt x="5722" y="2060"/>
                  <a:pt x="5881" y="2060"/>
                </a:cubicBezTo>
                <a:cubicBezTo>
                  <a:pt x="6040" y="2060"/>
                  <a:pt x="6144" y="1923"/>
                  <a:pt x="6113" y="1755"/>
                </a:cubicBezTo>
                <a:cubicBezTo>
                  <a:pt x="6083" y="1588"/>
                  <a:pt x="5931" y="1453"/>
                  <a:pt x="5774" y="1453"/>
                </a:cubicBezTo>
                <a:close/>
                <a:moveTo>
                  <a:pt x="6475" y="1453"/>
                </a:moveTo>
                <a:cubicBezTo>
                  <a:pt x="6318" y="1453"/>
                  <a:pt x="6215" y="1588"/>
                  <a:pt x="6246" y="1755"/>
                </a:cubicBezTo>
                <a:cubicBezTo>
                  <a:pt x="6276" y="1923"/>
                  <a:pt x="6430" y="2060"/>
                  <a:pt x="6589" y="2060"/>
                </a:cubicBezTo>
                <a:cubicBezTo>
                  <a:pt x="6748" y="2060"/>
                  <a:pt x="6850" y="1923"/>
                  <a:pt x="6818" y="1755"/>
                </a:cubicBezTo>
                <a:cubicBezTo>
                  <a:pt x="6786" y="1588"/>
                  <a:pt x="6633" y="1453"/>
                  <a:pt x="6475" y="1453"/>
                </a:cubicBezTo>
                <a:close/>
                <a:moveTo>
                  <a:pt x="7176" y="1453"/>
                </a:moveTo>
                <a:cubicBezTo>
                  <a:pt x="7019" y="1453"/>
                  <a:pt x="6917" y="1588"/>
                  <a:pt x="6950" y="1755"/>
                </a:cubicBezTo>
                <a:cubicBezTo>
                  <a:pt x="6982" y="1923"/>
                  <a:pt x="7138" y="2060"/>
                  <a:pt x="7297" y="2060"/>
                </a:cubicBezTo>
                <a:cubicBezTo>
                  <a:pt x="7455" y="2060"/>
                  <a:pt x="7556" y="1923"/>
                  <a:pt x="7522" y="1755"/>
                </a:cubicBezTo>
                <a:cubicBezTo>
                  <a:pt x="7488" y="1588"/>
                  <a:pt x="7334" y="1453"/>
                  <a:pt x="7176" y="1453"/>
                </a:cubicBezTo>
                <a:close/>
                <a:moveTo>
                  <a:pt x="7865" y="1453"/>
                </a:moveTo>
                <a:cubicBezTo>
                  <a:pt x="7708" y="1453"/>
                  <a:pt x="7608" y="1588"/>
                  <a:pt x="7643" y="1755"/>
                </a:cubicBezTo>
                <a:cubicBezTo>
                  <a:pt x="7677" y="1923"/>
                  <a:pt x="7834" y="2060"/>
                  <a:pt x="7993" y="2060"/>
                </a:cubicBezTo>
                <a:cubicBezTo>
                  <a:pt x="8152" y="2060"/>
                  <a:pt x="8251" y="1923"/>
                  <a:pt x="8215" y="1755"/>
                </a:cubicBezTo>
                <a:cubicBezTo>
                  <a:pt x="8179" y="1588"/>
                  <a:pt x="8023" y="1453"/>
                  <a:pt x="7865" y="1453"/>
                </a:cubicBezTo>
                <a:close/>
                <a:moveTo>
                  <a:pt x="8567" y="1453"/>
                </a:moveTo>
                <a:cubicBezTo>
                  <a:pt x="8409" y="1453"/>
                  <a:pt x="8311" y="1588"/>
                  <a:pt x="8347" y="1755"/>
                </a:cubicBezTo>
                <a:cubicBezTo>
                  <a:pt x="8383" y="1923"/>
                  <a:pt x="8542" y="2060"/>
                  <a:pt x="8700" y="2060"/>
                </a:cubicBezTo>
                <a:cubicBezTo>
                  <a:pt x="8860" y="2060"/>
                  <a:pt x="8957" y="1923"/>
                  <a:pt x="8919" y="1755"/>
                </a:cubicBezTo>
                <a:cubicBezTo>
                  <a:pt x="8882" y="1588"/>
                  <a:pt x="8724" y="1453"/>
                  <a:pt x="8567" y="1453"/>
                </a:cubicBezTo>
                <a:close/>
                <a:moveTo>
                  <a:pt x="9268" y="1453"/>
                </a:moveTo>
                <a:cubicBezTo>
                  <a:pt x="9111" y="1453"/>
                  <a:pt x="9014" y="1588"/>
                  <a:pt x="9052" y="1755"/>
                </a:cubicBezTo>
                <a:cubicBezTo>
                  <a:pt x="9090" y="1923"/>
                  <a:pt x="9249" y="2060"/>
                  <a:pt x="9408" y="2060"/>
                </a:cubicBezTo>
                <a:cubicBezTo>
                  <a:pt x="9567" y="2060"/>
                  <a:pt x="9663" y="1923"/>
                  <a:pt x="9624" y="1755"/>
                </a:cubicBezTo>
                <a:cubicBezTo>
                  <a:pt x="9584" y="1588"/>
                  <a:pt x="9425" y="1453"/>
                  <a:pt x="9268" y="1453"/>
                </a:cubicBezTo>
                <a:close/>
                <a:moveTo>
                  <a:pt x="9958" y="1453"/>
                </a:moveTo>
                <a:cubicBezTo>
                  <a:pt x="9800" y="1453"/>
                  <a:pt x="9705" y="1588"/>
                  <a:pt x="9745" y="1755"/>
                </a:cubicBezTo>
                <a:cubicBezTo>
                  <a:pt x="9785" y="1923"/>
                  <a:pt x="9946" y="2060"/>
                  <a:pt x="10105" y="2060"/>
                </a:cubicBezTo>
                <a:cubicBezTo>
                  <a:pt x="10264" y="2060"/>
                  <a:pt x="10358" y="1923"/>
                  <a:pt x="10316" y="1755"/>
                </a:cubicBezTo>
                <a:cubicBezTo>
                  <a:pt x="10275" y="1588"/>
                  <a:pt x="10115" y="1453"/>
                  <a:pt x="9958" y="1453"/>
                </a:cubicBezTo>
                <a:close/>
                <a:moveTo>
                  <a:pt x="10659" y="1453"/>
                </a:moveTo>
                <a:cubicBezTo>
                  <a:pt x="10501" y="1453"/>
                  <a:pt x="10408" y="1588"/>
                  <a:pt x="10449" y="1755"/>
                </a:cubicBezTo>
                <a:cubicBezTo>
                  <a:pt x="10491" y="1923"/>
                  <a:pt x="10653" y="2060"/>
                  <a:pt x="10812" y="2060"/>
                </a:cubicBezTo>
                <a:cubicBezTo>
                  <a:pt x="10971" y="2060"/>
                  <a:pt x="11065" y="1923"/>
                  <a:pt x="11021" y="1755"/>
                </a:cubicBezTo>
                <a:cubicBezTo>
                  <a:pt x="10978" y="1588"/>
                  <a:pt x="10816" y="1453"/>
                  <a:pt x="10659" y="1453"/>
                </a:cubicBezTo>
                <a:close/>
                <a:moveTo>
                  <a:pt x="11360" y="1453"/>
                </a:moveTo>
                <a:cubicBezTo>
                  <a:pt x="11202" y="1453"/>
                  <a:pt x="11110" y="1588"/>
                  <a:pt x="11154" y="1755"/>
                </a:cubicBezTo>
                <a:cubicBezTo>
                  <a:pt x="11197" y="1923"/>
                  <a:pt x="11362" y="2060"/>
                  <a:pt x="11521" y="2060"/>
                </a:cubicBezTo>
                <a:cubicBezTo>
                  <a:pt x="11679" y="2060"/>
                  <a:pt x="11771" y="1923"/>
                  <a:pt x="11726" y="1755"/>
                </a:cubicBezTo>
                <a:cubicBezTo>
                  <a:pt x="11681" y="1588"/>
                  <a:pt x="11517" y="1453"/>
                  <a:pt x="11360" y="1453"/>
                </a:cubicBezTo>
                <a:close/>
                <a:moveTo>
                  <a:pt x="12061" y="1453"/>
                </a:moveTo>
                <a:cubicBezTo>
                  <a:pt x="11904" y="1453"/>
                  <a:pt x="11813" y="1588"/>
                  <a:pt x="11859" y="1755"/>
                </a:cubicBezTo>
                <a:cubicBezTo>
                  <a:pt x="11904" y="1923"/>
                  <a:pt x="12070" y="2060"/>
                  <a:pt x="12229" y="2060"/>
                </a:cubicBezTo>
                <a:cubicBezTo>
                  <a:pt x="12387" y="2060"/>
                  <a:pt x="12478" y="1923"/>
                  <a:pt x="12431" y="1755"/>
                </a:cubicBezTo>
                <a:cubicBezTo>
                  <a:pt x="12384" y="1588"/>
                  <a:pt x="12218" y="1453"/>
                  <a:pt x="12061" y="1453"/>
                </a:cubicBezTo>
                <a:close/>
                <a:moveTo>
                  <a:pt x="12751" y="1453"/>
                </a:moveTo>
                <a:cubicBezTo>
                  <a:pt x="12594" y="1453"/>
                  <a:pt x="12504" y="1588"/>
                  <a:pt x="12551" y="1755"/>
                </a:cubicBezTo>
                <a:cubicBezTo>
                  <a:pt x="12599" y="1923"/>
                  <a:pt x="12766" y="2060"/>
                  <a:pt x="12924" y="2060"/>
                </a:cubicBezTo>
                <a:cubicBezTo>
                  <a:pt x="13084" y="2060"/>
                  <a:pt x="13172" y="1923"/>
                  <a:pt x="13123" y="1755"/>
                </a:cubicBezTo>
                <a:cubicBezTo>
                  <a:pt x="13075" y="1588"/>
                  <a:pt x="12908" y="1453"/>
                  <a:pt x="12751" y="1453"/>
                </a:cubicBezTo>
                <a:close/>
                <a:moveTo>
                  <a:pt x="13452" y="1453"/>
                </a:moveTo>
                <a:cubicBezTo>
                  <a:pt x="13295" y="1453"/>
                  <a:pt x="13207" y="1588"/>
                  <a:pt x="13256" y="1755"/>
                </a:cubicBezTo>
                <a:cubicBezTo>
                  <a:pt x="13305" y="1923"/>
                  <a:pt x="13474" y="2060"/>
                  <a:pt x="13633" y="2060"/>
                </a:cubicBezTo>
                <a:cubicBezTo>
                  <a:pt x="13792" y="2060"/>
                  <a:pt x="13879" y="1923"/>
                  <a:pt x="13828" y="1755"/>
                </a:cubicBezTo>
                <a:cubicBezTo>
                  <a:pt x="13778" y="1588"/>
                  <a:pt x="13610" y="1453"/>
                  <a:pt x="13452" y="1453"/>
                </a:cubicBezTo>
                <a:close/>
                <a:moveTo>
                  <a:pt x="14154" y="1453"/>
                </a:moveTo>
                <a:cubicBezTo>
                  <a:pt x="13997" y="1453"/>
                  <a:pt x="13910" y="1588"/>
                  <a:pt x="13961" y="1755"/>
                </a:cubicBezTo>
                <a:cubicBezTo>
                  <a:pt x="14012" y="1923"/>
                  <a:pt x="14183" y="2060"/>
                  <a:pt x="14341" y="2060"/>
                </a:cubicBezTo>
                <a:cubicBezTo>
                  <a:pt x="14500" y="2060"/>
                  <a:pt x="14586" y="1923"/>
                  <a:pt x="14533" y="1755"/>
                </a:cubicBezTo>
                <a:cubicBezTo>
                  <a:pt x="14481" y="1588"/>
                  <a:pt x="14312" y="1453"/>
                  <a:pt x="14154" y="1453"/>
                </a:cubicBezTo>
                <a:close/>
                <a:moveTo>
                  <a:pt x="14844" y="1453"/>
                </a:moveTo>
                <a:cubicBezTo>
                  <a:pt x="14686" y="1453"/>
                  <a:pt x="14602" y="1588"/>
                  <a:pt x="14654" y="1755"/>
                </a:cubicBezTo>
                <a:cubicBezTo>
                  <a:pt x="14707" y="1923"/>
                  <a:pt x="14879" y="2060"/>
                  <a:pt x="15038" y="2060"/>
                </a:cubicBezTo>
                <a:cubicBezTo>
                  <a:pt x="15197" y="2060"/>
                  <a:pt x="15280" y="1923"/>
                  <a:pt x="15226" y="1755"/>
                </a:cubicBezTo>
                <a:cubicBezTo>
                  <a:pt x="15172" y="1588"/>
                  <a:pt x="15001" y="1453"/>
                  <a:pt x="14844" y="1453"/>
                </a:cubicBezTo>
                <a:close/>
                <a:moveTo>
                  <a:pt x="15545" y="1453"/>
                </a:moveTo>
                <a:cubicBezTo>
                  <a:pt x="15388" y="1453"/>
                  <a:pt x="15304" y="1588"/>
                  <a:pt x="15359" y="1755"/>
                </a:cubicBezTo>
                <a:cubicBezTo>
                  <a:pt x="15414" y="1923"/>
                  <a:pt x="15587" y="2060"/>
                  <a:pt x="15746" y="2060"/>
                </a:cubicBezTo>
                <a:cubicBezTo>
                  <a:pt x="15905" y="2060"/>
                  <a:pt x="15988" y="1923"/>
                  <a:pt x="15932" y="1755"/>
                </a:cubicBezTo>
                <a:cubicBezTo>
                  <a:pt x="15875" y="1588"/>
                  <a:pt x="15703" y="1453"/>
                  <a:pt x="15545" y="1453"/>
                </a:cubicBezTo>
                <a:close/>
                <a:moveTo>
                  <a:pt x="16246" y="1453"/>
                </a:moveTo>
                <a:cubicBezTo>
                  <a:pt x="16089" y="1453"/>
                  <a:pt x="16007" y="1588"/>
                  <a:pt x="16064" y="1755"/>
                </a:cubicBezTo>
                <a:cubicBezTo>
                  <a:pt x="16121" y="1923"/>
                  <a:pt x="16295" y="2060"/>
                  <a:pt x="16454" y="2060"/>
                </a:cubicBezTo>
                <a:cubicBezTo>
                  <a:pt x="16613" y="2060"/>
                  <a:pt x="16694" y="1923"/>
                  <a:pt x="16636" y="1755"/>
                </a:cubicBezTo>
                <a:cubicBezTo>
                  <a:pt x="16578" y="1588"/>
                  <a:pt x="16404" y="1453"/>
                  <a:pt x="16246" y="1453"/>
                </a:cubicBezTo>
                <a:close/>
                <a:moveTo>
                  <a:pt x="16937" y="1453"/>
                </a:moveTo>
                <a:cubicBezTo>
                  <a:pt x="16780" y="1453"/>
                  <a:pt x="16699" y="1588"/>
                  <a:pt x="16757" y="1755"/>
                </a:cubicBezTo>
                <a:cubicBezTo>
                  <a:pt x="16815" y="1923"/>
                  <a:pt x="16992" y="2060"/>
                  <a:pt x="17151" y="2060"/>
                </a:cubicBezTo>
                <a:cubicBezTo>
                  <a:pt x="17309" y="2060"/>
                  <a:pt x="17389" y="1923"/>
                  <a:pt x="17329" y="1755"/>
                </a:cubicBezTo>
                <a:cubicBezTo>
                  <a:pt x="17270" y="1588"/>
                  <a:pt x="17094" y="1453"/>
                  <a:pt x="16937" y="1453"/>
                </a:cubicBezTo>
                <a:close/>
                <a:moveTo>
                  <a:pt x="17638" y="1453"/>
                </a:moveTo>
                <a:cubicBezTo>
                  <a:pt x="17481" y="1453"/>
                  <a:pt x="17402" y="1588"/>
                  <a:pt x="17462" y="1755"/>
                </a:cubicBezTo>
                <a:cubicBezTo>
                  <a:pt x="17522" y="1923"/>
                  <a:pt x="17701" y="2060"/>
                  <a:pt x="17859" y="2060"/>
                </a:cubicBezTo>
                <a:cubicBezTo>
                  <a:pt x="18018" y="2060"/>
                  <a:pt x="18096" y="1923"/>
                  <a:pt x="18034" y="1755"/>
                </a:cubicBezTo>
                <a:cubicBezTo>
                  <a:pt x="17973" y="1588"/>
                  <a:pt x="17795" y="1453"/>
                  <a:pt x="17638" y="1453"/>
                </a:cubicBezTo>
                <a:close/>
                <a:moveTo>
                  <a:pt x="18340" y="1453"/>
                </a:moveTo>
                <a:cubicBezTo>
                  <a:pt x="18183" y="1453"/>
                  <a:pt x="18105" y="1588"/>
                  <a:pt x="18167" y="1755"/>
                </a:cubicBezTo>
                <a:cubicBezTo>
                  <a:pt x="18229" y="1923"/>
                  <a:pt x="18409" y="2060"/>
                  <a:pt x="18567" y="2060"/>
                </a:cubicBezTo>
                <a:cubicBezTo>
                  <a:pt x="18726" y="2060"/>
                  <a:pt x="18803" y="1923"/>
                  <a:pt x="18739" y="1755"/>
                </a:cubicBezTo>
                <a:cubicBezTo>
                  <a:pt x="18676" y="1588"/>
                  <a:pt x="18497" y="1453"/>
                  <a:pt x="18340" y="1453"/>
                </a:cubicBezTo>
                <a:close/>
                <a:moveTo>
                  <a:pt x="19030" y="1453"/>
                </a:moveTo>
                <a:cubicBezTo>
                  <a:pt x="18872" y="1453"/>
                  <a:pt x="18796" y="1588"/>
                  <a:pt x="18860" y="1755"/>
                </a:cubicBezTo>
                <a:cubicBezTo>
                  <a:pt x="18924" y="1923"/>
                  <a:pt x="19105" y="2060"/>
                  <a:pt x="19264" y="2060"/>
                </a:cubicBezTo>
                <a:cubicBezTo>
                  <a:pt x="19422" y="2060"/>
                  <a:pt x="19498" y="1923"/>
                  <a:pt x="19432" y="1755"/>
                </a:cubicBezTo>
                <a:cubicBezTo>
                  <a:pt x="19367" y="1588"/>
                  <a:pt x="19187" y="1453"/>
                  <a:pt x="19030" y="1453"/>
                </a:cubicBezTo>
                <a:close/>
                <a:moveTo>
                  <a:pt x="264" y="2179"/>
                </a:moveTo>
                <a:cubicBezTo>
                  <a:pt x="104" y="2179"/>
                  <a:pt x="-13" y="2317"/>
                  <a:pt x="1" y="2488"/>
                </a:cubicBezTo>
                <a:cubicBezTo>
                  <a:pt x="15" y="2660"/>
                  <a:pt x="157" y="2800"/>
                  <a:pt x="318" y="2800"/>
                </a:cubicBezTo>
                <a:cubicBezTo>
                  <a:pt x="479" y="2800"/>
                  <a:pt x="596" y="2660"/>
                  <a:pt x="580" y="2488"/>
                </a:cubicBezTo>
                <a:cubicBezTo>
                  <a:pt x="564" y="2317"/>
                  <a:pt x="422" y="2179"/>
                  <a:pt x="264" y="2179"/>
                </a:cubicBezTo>
                <a:close/>
                <a:moveTo>
                  <a:pt x="964" y="2179"/>
                </a:moveTo>
                <a:cubicBezTo>
                  <a:pt x="805" y="2179"/>
                  <a:pt x="689" y="2317"/>
                  <a:pt x="705" y="2488"/>
                </a:cubicBezTo>
                <a:cubicBezTo>
                  <a:pt x="722" y="2660"/>
                  <a:pt x="865" y="2800"/>
                  <a:pt x="1026" y="2800"/>
                </a:cubicBezTo>
                <a:cubicBezTo>
                  <a:pt x="1186" y="2800"/>
                  <a:pt x="1302" y="2660"/>
                  <a:pt x="1284" y="2488"/>
                </a:cubicBezTo>
                <a:cubicBezTo>
                  <a:pt x="1266" y="2317"/>
                  <a:pt x="1123" y="2179"/>
                  <a:pt x="964" y="2179"/>
                </a:cubicBezTo>
                <a:close/>
                <a:moveTo>
                  <a:pt x="1666" y="2179"/>
                </a:moveTo>
                <a:cubicBezTo>
                  <a:pt x="1507" y="2179"/>
                  <a:pt x="1391" y="2317"/>
                  <a:pt x="1409" y="2488"/>
                </a:cubicBezTo>
                <a:cubicBezTo>
                  <a:pt x="1428" y="2660"/>
                  <a:pt x="1573" y="2800"/>
                  <a:pt x="1734" y="2800"/>
                </a:cubicBezTo>
                <a:cubicBezTo>
                  <a:pt x="1894" y="2800"/>
                  <a:pt x="2009" y="2660"/>
                  <a:pt x="1989" y="2488"/>
                </a:cubicBezTo>
                <a:cubicBezTo>
                  <a:pt x="1969" y="2317"/>
                  <a:pt x="1824" y="2179"/>
                  <a:pt x="1666" y="2179"/>
                </a:cubicBezTo>
                <a:close/>
                <a:moveTo>
                  <a:pt x="2378" y="2179"/>
                </a:moveTo>
                <a:cubicBezTo>
                  <a:pt x="2218" y="2179"/>
                  <a:pt x="2105" y="2317"/>
                  <a:pt x="2125" y="2488"/>
                </a:cubicBezTo>
                <a:cubicBezTo>
                  <a:pt x="2145" y="2660"/>
                  <a:pt x="2292" y="2800"/>
                  <a:pt x="2452" y="2800"/>
                </a:cubicBezTo>
                <a:cubicBezTo>
                  <a:pt x="2613" y="2800"/>
                  <a:pt x="2726" y="2660"/>
                  <a:pt x="2704" y="2488"/>
                </a:cubicBezTo>
                <a:cubicBezTo>
                  <a:pt x="2683" y="2317"/>
                  <a:pt x="2537" y="2179"/>
                  <a:pt x="2378" y="2179"/>
                </a:cubicBezTo>
                <a:close/>
                <a:moveTo>
                  <a:pt x="3079" y="2179"/>
                </a:moveTo>
                <a:cubicBezTo>
                  <a:pt x="2919" y="2179"/>
                  <a:pt x="2808" y="2317"/>
                  <a:pt x="2829" y="2488"/>
                </a:cubicBezTo>
                <a:cubicBezTo>
                  <a:pt x="2851" y="2660"/>
                  <a:pt x="3000" y="2800"/>
                  <a:pt x="3161" y="2800"/>
                </a:cubicBezTo>
                <a:cubicBezTo>
                  <a:pt x="3321" y="2800"/>
                  <a:pt x="3432" y="2660"/>
                  <a:pt x="3409" y="2488"/>
                </a:cubicBezTo>
                <a:cubicBezTo>
                  <a:pt x="3385" y="2317"/>
                  <a:pt x="3238" y="2179"/>
                  <a:pt x="3079" y="2179"/>
                </a:cubicBezTo>
                <a:close/>
                <a:moveTo>
                  <a:pt x="3791" y="2179"/>
                </a:moveTo>
                <a:cubicBezTo>
                  <a:pt x="3631" y="2179"/>
                  <a:pt x="3522" y="2317"/>
                  <a:pt x="3546" y="2488"/>
                </a:cubicBezTo>
                <a:cubicBezTo>
                  <a:pt x="3569" y="2660"/>
                  <a:pt x="3719" y="2800"/>
                  <a:pt x="3880" y="2800"/>
                </a:cubicBezTo>
                <a:cubicBezTo>
                  <a:pt x="4040" y="2800"/>
                  <a:pt x="4150" y="2660"/>
                  <a:pt x="4124" y="2488"/>
                </a:cubicBezTo>
                <a:cubicBezTo>
                  <a:pt x="4099" y="2317"/>
                  <a:pt x="3950" y="2179"/>
                  <a:pt x="3791" y="2179"/>
                </a:cubicBezTo>
                <a:close/>
                <a:moveTo>
                  <a:pt x="4492" y="2179"/>
                </a:moveTo>
                <a:cubicBezTo>
                  <a:pt x="4332" y="2179"/>
                  <a:pt x="4224" y="2317"/>
                  <a:pt x="4250" y="2488"/>
                </a:cubicBezTo>
                <a:cubicBezTo>
                  <a:pt x="4275" y="2660"/>
                  <a:pt x="4427" y="2800"/>
                  <a:pt x="4588" y="2800"/>
                </a:cubicBezTo>
                <a:cubicBezTo>
                  <a:pt x="4748" y="2800"/>
                  <a:pt x="4856" y="2660"/>
                  <a:pt x="4829" y="2488"/>
                </a:cubicBezTo>
                <a:cubicBezTo>
                  <a:pt x="4802" y="2317"/>
                  <a:pt x="4651" y="2179"/>
                  <a:pt x="4492" y="2179"/>
                </a:cubicBezTo>
                <a:close/>
                <a:moveTo>
                  <a:pt x="5205" y="2179"/>
                </a:moveTo>
                <a:cubicBezTo>
                  <a:pt x="5045" y="2179"/>
                  <a:pt x="4938" y="2317"/>
                  <a:pt x="4966" y="2488"/>
                </a:cubicBezTo>
                <a:cubicBezTo>
                  <a:pt x="4994" y="2660"/>
                  <a:pt x="5146" y="2800"/>
                  <a:pt x="5307" y="2800"/>
                </a:cubicBezTo>
                <a:cubicBezTo>
                  <a:pt x="5468" y="2800"/>
                  <a:pt x="5574" y="2660"/>
                  <a:pt x="5545" y="2488"/>
                </a:cubicBezTo>
                <a:cubicBezTo>
                  <a:pt x="5516" y="2317"/>
                  <a:pt x="5364" y="2179"/>
                  <a:pt x="5205" y="2179"/>
                </a:cubicBezTo>
                <a:close/>
                <a:moveTo>
                  <a:pt x="5906" y="2179"/>
                </a:moveTo>
                <a:cubicBezTo>
                  <a:pt x="5747" y="2179"/>
                  <a:pt x="5641" y="2317"/>
                  <a:pt x="5670" y="2488"/>
                </a:cubicBezTo>
                <a:cubicBezTo>
                  <a:pt x="5700" y="2660"/>
                  <a:pt x="5854" y="2800"/>
                  <a:pt x="6015" y="2800"/>
                </a:cubicBezTo>
                <a:cubicBezTo>
                  <a:pt x="6175" y="2800"/>
                  <a:pt x="6280" y="2660"/>
                  <a:pt x="6249" y="2488"/>
                </a:cubicBezTo>
                <a:cubicBezTo>
                  <a:pt x="6218" y="2317"/>
                  <a:pt x="6065" y="2179"/>
                  <a:pt x="5906" y="2179"/>
                </a:cubicBezTo>
                <a:close/>
                <a:moveTo>
                  <a:pt x="6618" y="2179"/>
                </a:moveTo>
                <a:cubicBezTo>
                  <a:pt x="6459" y="2179"/>
                  <a:pt x="6355" y="2317"/>
                  <a:pt x="6386" y="2488"/>
                </a:cubicBezTo>
                <a:cubicBezTo>
                  <a:pt x="6418" y="2660"/>
                  <a:pt x="6574" y="2800"/>
                  <a:pt x="6734" y="2800"/>
                </a:cubicBezTo>
                <a:cubicBezTo>
                  <a:pt x="6895" y="2800"/>
                  <a:pt x="6999" y="2660"/>
                  <a:pt x="6966" y="2488"/>
                </a:cubicBezTo>
                <a:cubicBezTo>
                  <a:pt x="6933" y="2317"/>
                  <a:pt x="6777" y="2179"/>
                  <a:pt x="6618" y="2179"/>
                </a:cubicBezTo>
                <a:close/>
                <a:moveTo>
                  <a:pt x="7320" y="2179"/>
                </a:moveTo>
                <a:cubicBezTo>
                  <a:pt x="7160" y="2179"/>
                  <a:pt x="7058" y="2317"/>
                  <a:pt x="7091" y="2488"/>
                </a:cubicBezTo>
                <a:cubicBezTo>
                  <a:pt x="7124" y="2660"/>
                  <a:pt x="7282" y="2800"/>
                  <a:pt x="7443" y="2800"/>
                </a:cubicBezTo>
                <a:cubicBezTo>
                  <a:pt x="7603" y="2800"/>
                  <a:pt x="7705" y="2660"/>
                  <a:pt x="7670" y="2488"/>
                </a:cubicBezTo>
                <a:cubicBezTo>
                  <a:pt x="7635" y="2317"/>
                  <a:pt x="7479" y="2179"/>
                  <a:pt x="7320" y="2179"/>
                </a:cubicBezTo>
                <a:close/>
                <a:moveTo>
                  <a:pt x="8020" y="2179"/>
                </a:moveTo>
                <a:cubicBezTo>
                  <a:pt x="7862" y="2179"/>
                  <a:pt x="7760" y="2317"/>
                  <a:pt x="7795" y="2488"/>
                </a:cubicBezTo>
                <a:cubicBezTo>
                  <a:pt x="7831" y="2660"/>
                  <a:pt x="7990" y="2800"/>
                  <a:pt x="8150" y="2800"/>
                </a:cubicBezTo>
                <a:cubicBezTo>
                  <a:pt x="8311" y="2800"/>
                  <a:pt x="8411" y="2660"/>
                  <a:pt x="8375" y="2488"/>
                </a:cubicBezTo>
                <a:cubicBezTo>
                  <a:pt x="8338" y="2317"/>
                  <a:pt x="8179" y="2179"/>
                  <a:pt x="8020" y="2179"/>
                </a:cubicBezTo>
                <a:close/>
                <a:moveTo>
                  <a:pt x="8733" y="2179"/>
                </a:moveTo>
                <a:cubicBezTo>
                  <a:pt x="8574" y="2179"/>
                  <a:pt x="8474" y="2317"/>
                  <a:pt x="8512" y="2488"/>
                </a:cubicBezTo>
                <a:cubicBezTo>
                  <a:pt x="8549" y="2660"/>
                  <a:pt x="8709" y="2800"/>
                  <a:pt x="8870" y="2800"/>
                </a:cubicBezTo>
                <a:cubicBezTo>
                  <a:pt x="9031" y="2800"/>
                  <a:pt x="9129" y="2660"/>
                  <a:pt x="9090" y="2488"/>
                </a:cubicBezTo>
                <a:cubicBezTo>
                  <a:pt x="9052" y="2317"/>
                  <a:pt x="8892" y="2179"/>
                  <a:pt x="8733" y="2179"/>
                </a:cubicBezTo>
                <a:close/>
                <a:moveTo>
                  <a:pt x="9434" y="2179"/>
                </a:moveTo>
                <a:cubicBezTo>
                  <a:pt x="9275" y="2179"/>
                  <a:pt x="9177" y="2317"/>
                  <a:pt x="9216" y="2488"/>
                </a:cubicBezTo>
                <a:cubicBezTo>
                  <a:pt x="9255" y="2660"/>
                  <a:pt x="9417" y="2800"/>
                  <a:pt x="9578" y="2800"/>
                </a:cubicBezTo>
                <a:cubicBezTo>
                  <a:pt x="9738" y="2800"/>
                  <a:pt x="9835" y="2660"/>
                  <a:pt x="9795" y="2488"/>
                </a:cubicBezTo>
                <a:cubicBezTo>
                  <a:pt x="9755" y="2317"/>
                  <a:pt x="9593" y="2179"/>
                  <a:pt x="9434" y="2179"/>
                </a:cubicBezTo>
                <a:close/>
                <a:moveTo>
                  <a:pt x="10147" y="2179"/>
                </a:moveTo>
                <a:cubicBezTo>
                  <a:pt x="9988" y="2179"/>
                  <a:pt x="9892" y="2317"/>
                  <a:pt x="9933" y="2488"/>
                </a:cubicBezTo>
                <a:cubicBezTo>
                  <a:pt x="9974" y="2660"/>
                  <a:pt x="10137" y="2800"/>
                  <a:pt x="10298" y="2800"/>
                </a:cubicBezTo>
                <a:cubicBezTo>
                  <a:pt x="10458" y="2800"/>
                  <a:pt x="10554" y="2660"/>
                  <a:pt x="10511" y="2488"/>
                </a:cubicBezTo>
                <a:cubicBezTo>
                  <a:pt x="10469" y="2317"/>
                  <a:pt x="10306" y="2179"/>
                  <a:pt x="10147" y="2179"/>
                </a:cubicBezTo>
                <a:close/>
                <a:moveTo>
                  <a:pt x="10848" y="2179"/>
                </a:moveTo>
                <a:cubicBezTo>
                  <a:pt x="10689" y="2179"/>
                  <a:pt x="10595" y="2317"/>
                  <a:pt x="10637" y="2488"/>
                </a:cubicBezTo>
                <a:cubicBezTo>
                  <a:pt x="10680" y="2660"/>
                  <a:pt x="10844" y="2800"/>
                  <a:pt x="11006" y="2800"/>
                </a:cubicBezTo>
                <a:cubicBezTo>
                  <a:pt x="11166" y="2800"/>
                  <a:pt x="11261" y="2660"/>
                  <a:pt x="11216" y="2488"/>
                </a:cubicBezTo>
                <a:cubicBezTo>
                  <a:pt x="11172" y="2317"/>
                  <a:pt x="11007" y="2179"/>
                  <a:pt x="10848" y="2179"/>
                </a:cubicBezTo>
                <a:close/>
                <a:moveTo>
                  <a:pt x="11550" y="2179"/>
                </a:moveTo>
                <a:cubicBezTo>
                  <a:pt x="11390" y="2179"/>
                  <a:pt x="11297" y="2317"/>
                  <a:pt x="11342" y="2488"/>
                </a:cubicBezTo>
                <a:cubicBezTo>
                  <a:pt x="11386" y="2660"/>
                  <a:pt x="11553" y="2800"/>
                  <a:pt x="11714" y="2800"/>
                </a:cubicBezTo>
                <a:cubicBezTo>
                  <a:pt x="11874" y="2800"/>
                  <a:pt x="11967" y="2660"/>
                  <a:pt x="11921" y="2488"/>
                </a:cubicBezTo>
                <a:cubicBezTo>
                  <a:pt x="11875" y="2317"/>
                  <a:pt x="11709" y="2179"/>
                  <a:pt x="11550" y="2179"/>
                </a:cubicBezTo>
                <a:close/>
                <a:moveTo>
                  <a:pt x="12262" y="2179"/>
                </a:moveTo>
                <a:cubicBezTo>
                  <a:pt x="12103" y="2179"/>
                  <a:pt x="12012" y="2317"/>
                  <a:pt x="12058" y="2488"/>
                </a:cubicBezTo>
                <a:cubicBezTo>
                  <a:pt x="12105" y="2660"/>
                  <a:pt x="12273" y="2800"/>
                  <a:pt x="12434" y="2800"/>
                </a:cubicBezTo>
                <a:cubicBezTo>
                  <a:pt x="12595" y="2800"/>
                  <a:pt x="12686" y="2660"/>
                  <a:pt x="12637" y="2488"/>
                </a:cubicBezTo>
                <a:cubicBezTo>
                  <a:pt x="12589" y="2317"/>
                  <a:pt x="12422" y="2179"/>
                  <a:pt x="12262" y="2179"/>
                </a:cubicBezTo>
                <a:close/>
                <a:moveTo>
                  <a:pt x="12963" y="2179"/>
                </a:moveTo>
                <a:cubicBezTo>
                  <a:pt x="12804" y="2179"/>
                  <a:pt x="12715" y="2317"/>
                  <a:pt x="12763" y="2488"/>
                </a:cubicBezTo>
                <a:cubicBezTo>
                  <a:pt x="12812" y="2660"/>
                  <a:pt x="12981" y="2800"/>
                  <a:pt x="13141" y="2800"/>
                </a:cubicBezTo>
                <a:cubicBezTo>
                  <a:pt x="13303" y="2800"/>
                  <a:pt x="13392" y="2660"/>
                  <a:pt x="13342" y="2488"/>
                </a:cubicBezTo>
                <a:cubicBezTo>
                  <a:pt x="13292" y="2317"/>
                  <a:pt x="13123" y="2179"/>
                  <a:pt x="12963" y="2179"/>
                </a:cubicBezTo>
                <a:close/>
                <a:moveTo>
                  <a:pt x="13677" y="2179"/>
                </a:moveTo>
                <a:cubicBezTo>
                  <a:pt x="13517" y="2179"/>
                  <a:pt x="13429" y="2317"/>
                  <a:pt x="13480" y="2488"/>
                </a:cubicBezTo>
                <a:cubicBezTo>
                  <a:pt x="13530" y="2660"/>
                  <a:pt x="13701" y="2800"/>
                  <a:pt x="13862" y="2800"/>
                </a:cubicBezTo>
                <a:cubicBezTo>
                  <a:pt x="14023" y="2800"/>
                  <a:pt x="14110" y="2660"/>
                  <a:pt x="14058" y="2488"/>
                </a:cubicBezTo>
                <a:cubicBezTo>
                  <a:pt x="14006" y="2317"/>
                  <a:pt x="13836" y="2179"/>
                  <a:pt x="13677" y="2179"/>
                </a:cubicBezTo>
                <a:close/>
                <a:moveTo>
                  <a:pt x="14378" y="2179"/>
                </a:moveTo>
                <a:cubicBezTo>
                  <a:pt x="14219" y="2179"/>
                  <a:pt x="14132" y="2317"/>
                  <a:pt x="14184" y="2488"/>
                </a:cubicBezTo>
                <a:cubicBezTo>
                  <a:pt x="14236" y="2660"/>
                  <a:pt x="14409" y="2800"/>
                  <a:pt x="14570" y="2800"/>
                </a:cubicBezTo>
                <a:cubicBezTo>
                  <a:pt x="14731" y="2800"/>
                  <a:pt x="14817" y="2660"/>
                  <a:pt x="14763" y="2488"/>
                </a:cubicBezTo>
                <a:cubicBezTo>
                  <a:pt x="14710" y="2317"/>
                  <a:pt x="14538" y="2179"/>
                  <a:pt x="14378" y="2179"/>
                </a:cubicBezTo>
                <a:close/>
                <a:moveTo>
                  <a:pt x="15080" y="2179"/>
                </a:moveTo>
                <a:cubicBezTo>
                  <a:pt x="14920" y="2179"/>
                  <a:pt x="14835" y="2317"/>
                  <a:pt x="14889" y="2488"/>
                </a:cubicBezTo>
                <a:cubicBezTo>
                  <a:pt x="14943" y="2660"/>
                  <a:pt x="15117" y="2800"/>
                  <a:pt x="15278" y="2800"/>
                </a:cubicBezTo>
                <a:cubicBezTo>
                  <a:pt x="15439" y="2800"/>
                  <a:pt x="15524" y="2660"/>
                  <a:pt x="15468" y="2488"/>
                </a:cubicBezTo>
                <a:cubicBezTo>
                  <a:pt x="15412" y="2317"/>
                  <a:pt x="15239" y="2179"/>
                  <a:pt x="15080" y="2179"/>
                </a:cubicBezTo>
                <a:close/>
                <a:moveTo>
                  <a:pt x="15793" y="2179"/>
                </a:moveTo>
                <a:cubicBezTo>
                  <a:pt x="15634" y="2179"/>
                  <a:pt x="15550" y="2317"/>
                  <a:pt x="15606" y="2488"/>
                </a:cubicBezTo>
                <a:cubicBezTo>
                  <a:pt x="15662" y="2660"/>
                  <a:pt x="15838" y="2800"/>
                  <a:pt x="15998" y="2800"/>
                </a:cubicBezTo>
                <a:cubicBezTo>
                  <a:pt x="16159" y="2800"/>
                  <a:pt x="16243" y="2660"/>
                  <a:pt x="16185" y="2488"/>
                </a:cubicBezTo>
                <a:cubicBezTo>
                  <a:pt x="16128" y="2317"/>
                  <a:pt x="15952" y="2179"/>
                  <a:pt x="15793" y="2179"/>
                </a:cubicBezTo>
                <a:close/>
                <a:moveTo>
                  <a:pt x="16495" y="2179"/>
                </a:moveTo>
                <a:cubicBezTo>
                  <a:pt x="16335" y="2179"/>
                  <a:pt x="16253" y="2317"/>
                  <a:pt x="16311" y="2488"/>
                </a:cubicBezTo>
                <a:cubicBezTo>
                  <a:pt x="16369" y="2660"/>
                  <a:pt x="16546" y="2800"/>
                  <a:pt x="16707" y="2800"/>
                </a:cubicBezTo>
                <a:cubicBezTo>
                  <a:pt x="16867" y="2800"/>
                  <a:pt x="16949" y="2660"/>
                  <a:pt x="16890" y="2488"/>
                </a:cubicBezTo>
                <a:cubicBezTo>
                  <a:pt x="16830" y="2317"/>
                  <a:pt x="16654" y="2179"/>
                  <a:pt x="16495" y="2179"/>
                </a:cubicBezTo>
                <a:close/>
                <a:moveTo>
                  <a:pt x="17208" y="2179"/>
                </a:moveTo>
                <a:cubicBezTo>
                  <a:pt x="17049" y="2179"/>
                  <a:pt x="16968" y="2317"/>
                  <a:pt x="17027" y="2488"/>
                </a:cubicBezTo>
                <a:cubicBezTo>
                  <a:pt x="17087" y="2660"/>
                  <a:pt x="17267" y="2800"/>
                  <a:pt x="17427" y="2800"/>
                </a:cubicBezTo>
                <a:cubicBezTo>
                  <a:pt x="17588" y="2800"/>
                  <a:pt x="17668" y="2660"/>
                  <a:pt x="17607" y="2488"/>
                </a:cubicBezTo>
                <a:cubicBezTo>
                  <a:pt x="17545" y="2317"/>
                  <a:pt x="17367" y="2179"/>
                  <a:pt x="17208" y="2179"/>
                </a:cubicBezTo>
                <a:close/>
                <a:moveTo>
                  <a:pt x="17909" y="2179"/>
                </a:moveTo>
                <a:cubicBezTo>
                  <a:pt x="17751" y="2179"/>
                  <a:pt x="17671" y="2317"/>
                  <a:pt x="17732" y="2488"/>
                </a:cubicBezTo>
                <a:cubicBezTo>
                  <a:pt x="17794" y="2660"/>
                  <a:pt x="17975" y="2800"/>
                  <a:pt x="18135" y="2800"/>
                </a:cubicBezTo>
                <a:cubicBezTo>
                  <a:pt x="18296" y="2800"/>
                  <a:pt x="18374" y="2660"/>
                  <a:pt x="18311" y="2488"/>
                </a:cubicBezTo>
                <a:cubicBezTo>
                  <a:pt x="18248" y="2317"/>
                  <a:pt x="18068" y="2179"/>
                  <a:pt x="17909" y="2179"/>
                </a:cubicBezTo>
                <a:close/>
                <a:moveTo>
                  <a:pt x="18611" y="2179"/>
                </a:moveTo>
                <a:cubicBezTo>
                  <a:pt x="18452" y="2179"/>
                  <a:pt x="18374" y="2317"/>
                  <a:pt x="18437" y="2488"/>
                </a:cubicBezTo>
                <a:cubicBezTo>
                  <a:pt x="18501" y="2660"/>
                  <a:pt x="18683" y="2800"/>
                  <a:pt x="18844" y="2800"/>
                </a:cubicBezTo>
                <a:cubicBezTo>
                  <a:pt x="19004" y="2800"/>
                  <a:pt x="19082" y="2660"/>
                  <a:pt x="19016" y="2488"/>
                </a:cubicBezTo>
                <a:cubicBezTo>
                  <a:pt x="18951" y="2317"/>
                  <a:pt x="18770" y="2179"/>
                  <a:pt x="18611" y="2179"/>
                </a:cubicBezTo>
                <a:close/>
                <a:moveTo>
                  <a:pt x="19324" y="2179"/>
                </a:moveTo>
                <a:cubicBezTo>
                  <a:pt x="19165" y="2179"/>
                  <a:pt x="19089" y="2317"/>
                  <a:pt x="19154" y="2488"/>
                </a:cubicBezTo>
                <a:cubicBezTo>
                  <a:pt x="19220" y="2660"/>
                  <a:pt x="19403" y="2800"/>
                  <a:pt x="19564" y="2800"/>
                </a:cubicBezTo>
                <a:cubicBezTo>
                  <a:pt x="19724" y="2800"/>
                  <a:pt x="19800" y="2660"/>
                  <a:pt x="19733" y="2488"/>
                </a:cubicBezTo>
                <a:cubicBezTo>
                  <a:pt x="19666" y="2317"/>
                  <a:pt x="19483" y="2179"/>
                  <a:pt x="19324" y="2179"/>
                </a:cubicBezTo>
                <a:close/>
                <a:moveTo>
                  <a:pt x="20026" y="2179"/>
                </a:moveTo>
                <a:cubicBezTo>
                  <a:pt x="19867" y="2179"/>
                  <a:pt x="19792" y="2317"/>
                  <a:pt x="19859" y="2488"/>
                </a:cubicBezTo>
                <a:cubicBezTo>
                  <a:pt x="19927" y="2660"/>
                  <a:pt x="20112" y="2800"/>
                  <a:pt x="20273" y="2800"/>
                </a:cubicBezTo>
                <a:cubicBezTo>
                  <a:pt x="20434" y="2800"/>
                  <a:pt x="20507" y="2660"/>
                  <a:pt x="20438" y="2488"/>
                </a:cubicBezTo>
                <a:cubicBezTo>
                  <a:pt x="20369" y="2317"/>
                  <a:pt x="20185" y="2179"/>
                  <a:pt x="20026" y="2179"/>
                </a:cubicBezTo>
                <a:close/>
                <a:moveTo>
                  <a:pt x="3187" y="2947"/>
                </a:moveTo>
                <a:cubicBezTo>
                  <a:pt x="3026" y="2947"/>
                  <a:pt x="2913" y="3089"/>
                  <a:pt x="2935" y="3264"/>
                </a:cubicBezTo>
                <a:cubicBezTo>
                  <a:pt x="2958" y="3440"/>
                  <a:pt x="3108" y="3584"/>
                  <a:pt x="3271" y="3584"/>
                </a:cubicBezTo>
                <a:cubicBezTo>
                  <a:pt x="3433" y="3584"/>
                  <a:pt x="3546" y="3440"/>
                  <a:pt x="3521" y="3264"/>
                </a:cubicBezTo>
                <a:cubicBezTo>
                  <a:pt x="3498" y="3089"/>
                  <a:pt x="3348" y="2947"/>
                  <a:pt x="3187" y="2947"/>
                </a:cubicBezTo>
                <a:close/>
                <a:moveTo>
                  <a:pt x="3899" y="2947"/>
                </a:moveTo>
                <a:cubicBezTo>
                  <a:pt x="3738" y="2947"/>
                  <a:pt x="3627" y="3089"/>
                  <a:pt x="3651" y="3264"/>
                </a:cubicBezTo>
                <a:cubicBezTo>
                  <a:pt x="3676" y="3440"/>
                  <a:pt x="3827" y="3584"/>
                  <a:pt x="3990" y="3584"/>
                </a:cubicBezTo>
                <a:cubicBezTo>
                  <a:pt x="4152" y="3584"/>
                  <a:pt x="4263" y="3440"/>
                  <a:pt x="4237" y="3264"/>
                </a:cubicBezTo>
                <a:cubicBezTo>
                  <a:pt x="4212" y="3089"/>
                  <a:pt x="4060" y="2947"/>
                  <a:pt x="3899" y="2947"/>
                </a:cubicBezTo>
                <a:close/>
                <a:moveTo>
                  <a:pt x="4612" y="2947"/>
                </a:moveTo>
                <a:cubicBezTo>
                  <a:pt x="4450" y="2947"/>
                  <a:pt x="4341" y="3089"/>
                  <a:pt x="4367" y="3264"/>
                </a:cubicBezTo>
                <a:cubicBezTo>
                  <a:pt x="4394" y="3440"/>
                  <a:pt x="4546" y="3584"/>
                  <a:pt x="4709" y="3584"/>
                </a:cubicBezTo>
                <a:cubicBezTo>
                  <a:pt x="4872" y="3584"/>
                  <a:pt x="4981" y="3440"/>
                  <a:pt x="4954" y="3264"/>
                </a:cubicBezTo>
                <a:cubicBezTo>
                  <a:pt x="4926" y="3089"/>
                  <a:pt x="4773" y="2947"/>
                  <a:pt x="4612" y="2947"/>
                </a:cubicBezTo>
                <a:close/>
                <a:moveTo>
                  <a:pt x="5325" y="2947"/>
                </a:moveTo>
                <a:cubicBezTo>
                  <a:pt x="5163" y="2947"/>
                  <a:pt x="5055" y="3089"/>
                  <a:pt x="5083" y="3264"/>
                </a:cubicBezTo>
                <a:cubicBezTo>
                  <a:pt x="5112" y="3440"/>
                  <a:pt x="5266" y="3584"/>
                  <a:pt x="5429" y="3584"/>
                </a:cubicBezTo>
                <a:cubicBezTo>
                  <a:pt x="5592" y="3584"/>
                  <a:pt x="5699" y="3440"/>
                  <a:pt x="5669" y="3264"/>
                </a:cubicBezTo>
                <a:cubicBezTo>
                  <a:pt x="5640" y="3089"/>
                  <a:pt x="5485" y="2947"/>
                  <a:pt x="5325" y="2947"/>
                </a:cubicBezTo>
                <a:close/>
                <a:moveTo>
                  <a:pt x="6037" y="2947"/>
                </a:moveTo>
                <a:cubicBezTo>
                  <a:pt x="5876" y="2947"/>
                  <a:pt x="5770" y="3089"/>
                  <a:pt x="5800" y="3264"/>
                </a:cubicBezTo>
                <a:cubicBezTo>
                  <a:pt x="5830" y="3440"/>
                  <a:pt x="5986" y="3584"/>
                  <a:pt x="6149" y="3584"/>
                </a:cubicBezTo>
                <a:cubicBezTo>
                  <a:pt x="6311" y="3584"/>
                  <a:pt x="6417" y="3440"/>
                  <a:pt x="6385" y="3264"/>
                </a:cubicBezTo>
                <a:cubicBezTo>
                  <a:pt x="6354" y="3089"/>
                  <a:pt x="6198" y="2947"/>
                  <a:pt x="6037" y="2947"/>
                </a:cubicBezTo>
                <a:close/>
                <a:moveTo>
                  <a:pt x="6750" y="2947"/>
                </a:moveTo>
                <a:cubicBezTo>
                  <a:pt x="6589" y="2947"/>
                  <a:pt x="6484" y="3089"/>
                  <a:pt x="6516" y="3264"/>
                </a:cubicBezTo>
                <a:cubicBezTo>
                  <a:pt x="6548" y="3440"/>
                  <a:pt x="6706" y="3584"/>
                  <a:pt x="6869" y="3584"/>
                </a:cubicBezTo>
                <a:cubicBezTo>
                  <a:pt x="7032" y="3584"/>
                  <a:pt x="7136" y="3440"/>
                  <a:pt x="7102" y="3264"/>
                </a:cubicBezTo>
                <a:cubicBezTo>
                  <a:pt x="7068" y="3089"/>
                  <a:pt x="6911" y="2947"/>
                  <a:pt x="6750" y="2947"/>
                </a:cubicBezTo>
                <a:close/>
                <a:moveTo>
                  <a:pt x="7474" y="2947"/>
                </a:moveTo>
                <a:cubicBezTo>
                  <a:pt x="7313" y="2947"/>
                  <a:pt x="7210" y="3089"/>
                  <a:pt x="7244" y="3264"/>
                </a:cubicBezTo>
                <a:cubicBezTo>
                  <a:pt x="7278" y="3440"/>
                  <a:pt x="7438" y="3584"/>
                  <a:pt x="7600" y="3584"/>
                </a:cubicBezTo>
                <a:cubicBezTo>
                  <a:pt x="7763" y="3584"/>
                  <a:pt x="7865" y="3440"/>
                  <a:pt x="7829" y="3264"/>
                </a:cubicBezTo>
                <a:cubicBezTo>
                  <a:pt x="7794" y="3089"/>
                  <a:pt x="7635" y="2947"/>
                  <a:pt x="7474" y="2947"/>
                </a:cubicBezTo>
                <a:close/>
                <a:moveTo>
                  <a:pt x="8187" y="2947"/>
                </a:moveTo>
                <a:cubicBezTo>
                  <a:pt x="8026" y="2947"/>
                  <a:pt x="7924" y="3089"/>
                  <a:pt x="7960" y="3264"/>
                </a:cubicBezTo>
                <a:cubicBezTo>
                  <a:pt x="7996" y="3440"/>
                  <a:pt x="8157" y="3584"/>
                  <a:pt x="8320" y="3584"/>
                </a:cubicBezTo>
                <a:cubicBezTo>
                  <a:pt x="8482" y="3584"/>
                  <a:pt x="8583" y="3440"/>
                  <a:pt x="8546" y="3264"/>
                </a:cubicBezTo>
                <a:cubicBezTo>
                  <a:pt x="8508" y="3089"/>
                  <a:pt x="8348" y="2947"/>
                  <a:pt x="8187" y="2947"/>
                </a:cubicBezTo>
                <a:close/>
                <a:moveTo>
                  <a:pt x="8899" y="2947"/>
                </a:moveTo>
                <a:cubicBezTo>
                  <a:pt x="8738" y="2947"/>
                  <a:pt x="8638" y="3089"/>
                  <a:pt x="8676" y="3264"/>
                </a:cubicBezTo>
                <a:cubicBezTo>
                  <a:pt x="8714" y="3440"/>
                  <a:pt x="8877" y="3584"/>
                  <a:pt x="9039" y="3584"/>
                </a:cubicBezTo>
                <a:cubicBezTo>
                  <a:pt x="9202" y="3584"/>
                  <a:pt x="9302" y="3440"/>
                  <a:pt x="9262" y="3264"/>
                </a:cubicBezTo>
                <a:cubicBezTo>
                  <a:pt x="9223" y="3089"/>
                  <a:pt x="9060" y="2947"/>
                  <a:pt x="8899" y="2947"/>
                </a:cubicBezTo>
                <a:close/>
                <a:moveTo>
                  <a:pt x="9612" y="2947"/>
                </a:moveTo>
                <a:cubicBezTo>
                  <a:pt x="9451" y="2947"/>
                  <a:pt x="9353" y="3089"/>
                  <a:pt x="9392" y="3264"/>
                </a:cubicBezTo>
                <a:cubicBezTo>
                  <a:pt x="9432" y="3440"/>
                  <a:pt x="9597" y="3584"/>
                  <a:pt x="9759" y="3584"/>
                </a:cubicBezTo>
                <a:cubicBezTo>
                  <a:pt x="9922" y="3584"/>
                  <a:pt x="10019" y="3440"/>
                  <a:pt x="9978" y="3264"/>
                </a:cubicBezTo>
                <a:cubicBezTo>
                  <a:pt x="9936" y="3089"/>
                  <a:pt x="9773" y="2947"/>
                  <a:pt x="9612" y="2947"/>
                </a:cubicBezTo>
                <a:close/>
                <a:moveTo>
                  <a:pt x="10325" y="2947"/>
                </a:moveTo>
                <a:cubicBezTo>
                  <a:pt x="10164" y="2947"/>
                  <a:pt x="10067" y="3089"/>
                  <a:pt x="10109" y="3264"/>
                </a:cubicBezTo>
                <a:cubicBezTo>
                  <a:pt x="10151" y="3440"/>
                  <a:pt x="10316" y="3584"/>
                  <a:pt x="10479" y="3584"/>
                </a:cubicBezTo>
                <a:cubicBezTo>
                  <a:pt x="10642" y="3584"/>
                  <a:pt x="10738" y="3440"/>
                  <a:pt x="10694" y="3264"/>
                </a:cubicBezTo>
                <a:cubicBezTo>
                  <a:pt x="10651" y="3089"/>
                  <a:pt x="10486" y="2947"/>
                  <a:pt x="10325" y="2947"/>
                </a:cubicBezTo>
                <a:close/>
                <a:moveTo>
                  <a:pt x="11038" y="2947"/>
                </a:moveTo>
                <a:cubicBezTo>
                  <a:pt x="10876" y="2947"/>
                  <a:pt x="10782" y="3089"/>
                  <a:pt x="10825" y="3264"/>
                </a:cubicBezTo>
                <a:cubicBezTo>
                  <a:pt x="10869" y="3440"/>
                  <a:pt x="11036" y="3584"/>
                  <a:pt x="11199" y="3584"/>
                </a:cubicBezTo>
                <a:cubicBezTo>
                  <a:pt x="11362" y="3584"/>
                  <a:pt x="11456" y="3440"/>
                  <a:pt x="11411" y="3264"/>
                </a:cubicBezTo>
                <a:cubicBezTo>
                  <a:pt x="11366" y="3089"/>
                  <a:pt x="11199" y="2947"/>
                  <a:pt x="11038" y="2947"/>
                </a:cubicBezTo>
                <a:close/>
                <a:moveTo>
                  <a:pt x="11751" y="2947"/>
                </a:moveTo>
                <a:cubicBezTo>
                  <a:pt x="11590" y="2947"/>
                  <a:pt x="11496" y="3089"/>
                  <a:pt x="11541" y="3264"/>
                </a:cubicBezTo>
                <a:cubicBezTo>
                  <a:pt x="11587" y="3440"/>
                  <a:pt x="11756" y="3584"/>
                  <a:pt x="11919" y="3584"/>
                </a:cubicBezTo>
                <a:cubicBezTo>
                  <a:pt x="12081" y="3584"/>
                  <a:pt x="12175" y="3440"/>
                  <a:pt x="12128" y="3264"/>
                </a:cubicBezTo>
                <a:cubicBezTo>
                  <a:pt x="12081" y="3089"/>
                  <a:pt x="11912" y="2947"/>
                  <a:pt x="11751" y="2947"/>
                </a:cubicBezTo>
                <a:close/>
                <a:moveTo>
                  <a:pt x="12475" y="2947"/>
                </a:moveTo>
                <a:cubicBezTo>
                  <a:pt x="12314" y="2947"/>
                  <a:pt x="12222" y="3089"/>
                  <a:pt x="12270" y="3264"/>
                </a:cubicBezTo>
                <a:cubicBezTo>
                  <a:pt x="12317" y="3440"/>
                  <a:pt x="12488" y="3584"/>
                  <a:pt x="12651" y="3584"/>
                </a:cubicBezTo>
                <a:cubicBezTo>
                  <a:pt x="12813" y="3584"/>
                  <a:pt x="12905" y="3440"/>
                  <a:pt x="12856" y="3264"/>
                </a:cubicBezTo>
                <a:cubicBezTo>
                  <a:pt x="12807" y="3089"/>
                  <a:pt x="12636" y="2947"/>
                  <a:pt x="12475" y="2947"/>
                </a:cubicBezTo>
                <a:close/>
                <a:moveTo>
                  <a:pt x="13188" y="2947"/>
                </a:moveTo>
                <a:cubicBezTo>
                  <a:pt x="13027" y="2947"/>
                  <a:pt x="12937" y="3089"/>
                  <a:pt x="12986" y="3264"/>
                </a:cubicBezTo>
                <a:cubicBezTo>
                  <a:pt x="13036" y="3440"/>
                  <a:pt x="13208" y="3584"/>
                  <a:pt x="13371" y="3584"/>
                </a:cubicBezTo>
                <a:cubicBezTo>
                  <a:pt x="13534" y="3584"/>
                  <a:pt x="13623" y="3440"/>
                  <a:pt x="13572" y="3264"/>
                </a:cubicBezTo>
                <a:cubicBezTo>
                  <a:pt x="13521" y="3089"/>
                  <a:pt x="13350" y="2947"/>
                  <a:pt x="13188" y="2947"/>
                </a:cubicBezTo>
                <a:close/>
                <a:moveTo>
                  <a:pt x="13901" y="2947"/>
                </a:moveTo>
                <a:cubicBezTo>
                  <a:pt x="13740" y="2947"/>
                  <a:pt x="13652" y="3089"/>
                  <a:pt x="13703" y="3264"/>
                </a:cubicBezTo>
                <a:cubicBezTo>
                  <a:pt x="13755" y="3440"/>
                  <a:pt x="13928" y="3584"/>
                  <a:pt x="14091" y="3584"/>
                </a:cubicBezTo>
                <a:cubicBezTo>
                  <a:pt x="14254" y="3584"/>
                  <a:pt x="14342" y="3440"/>
                  <a:pt x="14288" y="3264"/>
                </a:cubicBezTo>
                <a:cubicBezTo>
                  <a:pt x="14235" y="3089"/>
                  <a:pt x="14063" y="2947"/>
                  <a:pt x="13901" y="2947"/>
                </a:cubicBezTo>
                <a:close/>
                <a:moveTo>
                  <a:pt x="14615" y="2947"/>
                </a:moveTo>
                <a:cubicBezTo>
                  <a:pt x="14454" y="2947"/>
                  <a:pt x="14366" y="3089"/>
                  <a:pt x="14420" y="3264"/>
                </a:cubicBezTo>
                <a:cubicBezTo>
                  <a:pt x="14473" y="3440"/>
                  <a:pt x="14648" y="3584"/>
                  <a:pt x="14811" y="3584"/>
                </a:cubicBezTo>
                <a:cubicBezTo>
                  <a:pt x="14974" y="3584"/>
                  <a:pt x="15061" y="3440"/>
                  <a:pt x="15006" y="3264"/>
                </a:cubicBezTo>
                <a:cubicBezTo>
                  <a:pt x="14951" y="3089"/>
                  <a:pt x="14776" y="2947"/>
                  <a:pt x="14615" y="2947"/>
                </a:cubicBezTo>
                <a:close/>
                <a:moveTo>
                  <a:pt x="15328" y="2947"/>
                </a:moveTo>
                <a:cubicBezTo>
                  <a:pt x="15167" y="2947"/>
                  <a:pt x="15081" y="3089"/>
                  <a:pt x="15136" y="3264"/>
                </a:cubicBezTo>
                <a:cubicBezTo>
                  <a:pt x="15192" y="3440"/>
                  <a:pt x="15368" y="3584"/>
                  <a:pt x="15531" y="3584"/>
                </a:cubicBezTo>
                <a:cubicBezTo>
                  <a:pt x="15694" y="3584"/>
                  <a:pt x="15779" y="3440"/>
                  <a:pt x="15722" y="3264"/>
                </a:cubicBezTo>
                <a:cubicBezTo>
                  <a:pt x="15665" y="3089"/>
                  <a:pt x="15489" y="2947"/>
                  <a:pt x="15328" y="2947"/>
                </a:cubicBezTo>
                <a:close/>
                <a:moveTo>
                  <a:pt x="16041" y="2947"/>
                </a:moveTo>
                <a:cubicBezTo>
                  <a:pt x="15880" y="2947"/>
                  <a:pt x="15795" y="3089"/>
                  <a:pt x="15853" y="3264"/>
                </a:cubicBezTo>
                <a:cubicBezTo>
                  <a:pt x="15910" y="3440"/>
                  <a:pt x="16089" y="3584"/>
                  <a:pt x="16252" y="3584"/>
                </a:cubicBezTo>
                <a:cubicBezTo>
                  <a:pt x="16414" y="3584"/>
                  <a:pt x="16498" y="3440"/>
                  <a:pt x="16439" y="3264"/>
                </a:cubicBezTo>
                <a:cubicBezTo>
                  <a:pt x="16380" y="3089"/>
                  <a:pt x="16202" y="2947"/>
                  <a:pt x="16041" y="2947"/>
                </a:cubicBezTo>
                <a:close/>
                <a:moveTo>
                  <a:pt x="16754" y="2947"/>
                </a:moveTo>
                <a:cubicBezTo>
                  <a:pt x="16593" y="2947"/>
                  <a:pt x="16510" y="3089"/>
                  <a:pt x="16569" y="3264"/>
                </a:cubicBezTo>
                <a:cubicBezTo>
                  <a:pt x="16629" y="3440"/>
                  <a:pt x="16809" y="3584"/>
                  <a:pt x="16971" y="3584"/>
                </a:cubicBezTo>
                <a:cubicBezTo>
                  <a:pt x="17134" y="3584"/>
                  <a:pt x="17216" y="3440"/>
                  <a:pt x="17155" y="3264"/>
                </a:cubicBezTo>
                <a:cubicBezTo>
                  <a:pt x="17094" y="3089"/>
                  <a:pt x="16915" y="2947"/>
                  <a:pt x="16754" y="2947"/>
                </a:cubicBezTo>
                <a:close/>
                <a:moveTo>
                  <a:pt x="17467" y="2947"/>
                </a:moveTo>
                <a:cubicBezTo>
                  <a:pt x="17307" y="2947"/>
                  <a:pt x="17225" y="3089"/>
                  <a:pt x="17286" y="3264"/>
                </a:cubicBezTo>
                <a:cubicBezTo>
                  <a:pt x="17347" y="3440"/>
                  <a:pt x="17529" y="3584"/>
                  <a:pt x="17692" y="3584"/>
                </a:cubicBezTo>
                <a:cubicBezTo>
                  <a:pt x="17854" y="3584"/>
                  <a:pt x="17935" y="3440"/>
                  <a:pt x="17872" y="3264"/>
                </a:cubicBezTo>
                <a:cubicBezTo>
                  <a:pt x="17809" y="3089"/>
                  <a:pt x="17628" y="2947"/>
                  <a:pt x="17467" y="2947"/>
                </a:cubicBezTo>
                <a:close/>
                <a:moveTo>
                  <a:pt x="18180" y="2947"/>
                </a:moveTo>
                <a:cubicBezTo>
                  <a:pt x="18020" y="2947"/>
                  <a:pt x="17940" y="3089"/>
                  <a:pt x="18003" y="3264"/>
                </a:cubicBezTo>
                <a:cubicBezTo>
                  <a:pt x="18066" y="3440"/>
                  <a:pt x="18250" y="3584"/>
                  <a:pt x="18412" y="3584"/>
                </a:cubicBezTo>
                <a:cubicBezTo>
                  <a:pt x="18575" y="3584"/>
                  <a:pt x="18654" y="3440"/>
                  <a:pt x="18589" y="3264"/>
                </a:cubicBezTo>
                <a:cubicBezTo>
                  <a:pt x="18524" y="3089"/>
                  <a:pt x="18341" y="2947"/>
                  <a:pt x="18180" y="2947"/>
                </a:cubicBezTo>
                <a:close/>
                <a:moveTo>
                  <a:pt x="18894" y="2947"/>
                </a:moveTo>
                <a:cubicBezTo>
                  <a:pt x="18733" y="2947"/>
                  <a:pt x="18655" y="3089"/>
                  <a:pt x="18719" y="3264"/>
                </a:cubicBezTo>
                <a:cubicBezTo>
                  <a:pt x="18785" y="3440"/>
                  <a:pt x="18970" y="3584"/>
                  <a:pt x="19132" y="3584"/>
                </a:cubicBezTo>
                <a:cubicBezTo>
                  <a:pt x="19295" y="3584"/>
                  <a:pt x="19372" y="3440"/>
                  <a:pt x="19306" y="3264"/>
                </a:cubicBezTo>
                <a:cubicBezTo>
                  <a:pt x="19239" y="3089"/>
                  <a:pt x="19055" y="2947"/>
                  <a:pt x="18894" y="2947"/>
                </a:cubicBezTo>
                <a:close/>
                <a:moveTo>
                  <a:pt x="19619" y="2947"/>
                </a:moveTo>
                <a:cubicBezTo>
                  <a:pt x="19458" y="2947"/>
                  <a:pt x="19381" y="3089"/>
                  <a:pt x="19448" y="3264"/>
                </a:cubicBezTo>
                <a:cubicBezTo>
                  <a:pt x="19515" y="3440"/>
                  <a:pt x="19702" y="3584"/>
                  <a:pt x="19864" y="3584"/>
                </a:cubicBezTo>
                <a:cubicBezTo>
                  <a:pt x="20027" y="3584"/>
                  <a:pt x="20103" y="3440"/>
                  <a:pt x="20034" y="3264"/>
                </a:cubicBezTo>
                <a:cubicBezTo>
                  <a:pt x="19965" y="3089"/>
                  <a:pt x="19779" y="2947"/>
                  <a:pt x="19619" y="2947"/>
                </a:cubicBezTo>
                <a:close/>
                <a:moveTo>
                  <a:pt x="3283" y="3715"/>
                </a:moveTo>
                <a:cubicBezTo>
                  <a:pt x="3120" y="3715"/>
                  <a:pt x="3006" y="3860"/>
                  <a:pt x="3029" y="4039"/>
                </a:cubicBezTo>
                <a:cubicBezTo>
                  <a:pt x="3052" y="4220"/>
                  <a:pt x="3205" y="4367"/>
                  <a:pt x="3369" y="4367"/>
                </a:cubicBezTo>
                <a:cubicBezTo>
                  <a:pt x="3534" y="4367"/>
                  <a:pt x="3647" y="4220"/>
                  <a:pt x="3623" y="4039"/>
                </a:cubicBezTo>
                <a:cubicBezTo>
                  <a:pt x="3598" y="3860"/>
                  <a:pt x="3446" y="3715"/>
                  <a:pt x="3283" y="3715"/>
                </a:cubicBezTo>
                <a:close/>
                <a:moveTo>
                  <a:pt x="4007" y="3715"/>
                </a:moveTo>
                <a:cubicBezTo>
                  <a:pt x="3844" y="3715"/>
                  <a:pt x="3732" y="3860"/>
                  <a:pt x="3757" y="4039"/>
                </a:cubicBezTo>
                <a:cubicBezTo>
                  <a:pt x="3782" y="4220"/>
                  <a:pt x="3935" y="4367"/>
                  <a:pt x="4100" y="4367"/>
                </a:cubicBezTo>
                <a:cubicBezTo>
                  <a:pt x="4265" y="4367"/>
                  <a:pt x="4376" y="4220"/>
                  <a:pt x="4350" y="4039"/>
                </a:cubicBezTo>
                <a:cubicBezTo>
                  <a:pt x="4323" y="3860"/>
                  <a:pt x="4170" y="3715"/>
                  <a:pt x="4007" y="3715"/>
                </a:cubicBezTo>
                <a:close/>
                <a:moveTo>
                  <a:pt x="4731" y="3715"/>
                </a:moveTo>
                <a:cubicBezTo>
                  <a:pt x="4568" y="3715"/>
                  <a:pt x="4458" y="3860"/>
                  <a:pt x="4485" y="4039"/>
                </a:cubicBezTo>
                <a:cubicBezTo>
                  <a:pt x="4512" y="4220"/>
                  <a:pt x="4667" y="4367"/>
                  <a:pt x="4832" y="4367"/>
                </a:cubicBezTo>
                <a:cubicBezTo>
                  <a:pt x="4996" y="4367"/>
                  <a:pt x="5106" y="4220"/>
                  <a:pt x="5078" y="4039"/>
                </a:cubicBezTo>
                <a:cubicBezTo>
                  <a:pt x="5049" y="3860"/>
                  <a:pt x="4894" y="3715"/>
                  <a:pt x="4731" y="3715"/>
                </a:cubicBezTo>
                <a:close/>
                <a:moveTo>
                  <a:pt x="5456" y="3715"/>
                </a:moveTo>
                <a:cubicBezTo>
                  <a:pt x="5292" y="3715"/>
                  <a:pt x="5184" y="3860"/>
                  <a:pt x="5213" y="4039"/>
                </a:cubicBezTo>
                <a:cubicBezTo>
                  <a:pt x="5242" y="4220"/>
                  <a:pt x="5399" y="4367"/>
                  <a:pt x="5564" y="4367"/>
                </a:cubicBezTo>
                <a:cubicBezTo>
                  <a:pt x="5728" y="4367"/>
                  <a:pt x="5836" y="4220"/>
                  <a:pt x="5806" y="4039"/>
                </a:cubicBezTo>
                <a:cubicBezTo>
                  <a:pt x="5775" y="3860"/>
                  <a:pt x="5619" y="3715"/>
                  <a:pt x="5456" y="3715"/>
                </a:cubicBezTo>
                <a:close/>
                <a:moveTo>
                  <a:pt x="6180" y="3715"/>
                </a:moveTo>
                <a:cubicBezTo>
                  <a:pt x="6017" y="3715"/>
                  <a:pt x="5910" y="3860"/>
                  <a:pt x="5940" y="4039"/>
                </a:cubicBezTo>
                <a:cubicBezTo>
                  <a:pt x="5971" y="4220"/>
                  <a:pt x="6130" y="4367"/>
                  <a:pt x="6295" y="4367"/>
                </a:cubicBezTo>
                <a:cubicBezTo>
                  <a:pt x="6459" y="4367"/>
                  <a:pt x="6566" y="4220"/>
                  <a:pt x="6533" y="4039"/>
                </a:cubicBezTo>
                <a:cubicBezTo>
                  <a:pt x="6501" y="3860"/>
                  <a:pt x="6343" y="3715"/>
                  <a:pt x="6180" y="3715"/>
                </a:cubicBezTo>
                <a:close/>
                <a:moveTo>
                  <a:pt x="6904" y="3715"/>
                </a:moveTo>
                <a:cubicBezTo>
                  <a:pt x="6742" y="3715"/>
                  <a:pt x="6635" y="3860"/>
                  <a:pt x="6668" y="4039"/>
                </a:cubicBezTo>
                <a:cubicBezTo>
                  <a:pt x="6701" y="4220"/>
                  <a:pt x="6862" y="4367"/>
                  <a:pt x="7026" y="4367"/>
                </a:cubicBezTo>
                <a:cubicBezTo>
                  <a:pt x="7191" y="4367"/>
                  <a:pt x="7296" y="4220"/>
                  <a:pt x="7262" y="4039"/>
                </a:cubicBezTo>
                <a:cubicBezTo>
                  <a:pt x="7227" y="3860"/>
                  <a:pt x="7068" y="3715"/>
                  <a:pt x="6904" y="3715"/>
                </a:cubicBezTo>
                <a:close/>
                <a:moveTo>
                  <a:pt x="7629" y="3715"/>
                </a:moveTo>
                <a:cubicBezTo>
                  <a:pt x="7466" y="3715"/>
                  <a:pt x="7362" y="3860"/>
                  <a:pt x="7396" y="4039"/>
                </a:cubicBezTo>
                <a:cubicBezTo>
                  <a:pt x="7431" y="4220"/>
                  <a:pt x="7593" y="4367"/>
                  <a:pt x="7758" y="4367"/>
                </a:cubicBezTo>
                <a:cubicBezTo>
                  <a:pt x="7922" y="4367"/>
                  <a:pt x="8026" y="4220"/>
                  <a:pt x="7989" y="4039"/>
                </a:cubicBezTo>
                <a:cubicBezTo>
                  <a:pt x="7953" y="3860"/>
                  <a:pt x="7792" y="3715"/>
                  <a:pt x="7629" y="3715"/>
                </a:cubicBezTo>
                <a:close/>
                <a:moveTo>
                  <a:pt x="8341" y="3715"/>
                </a:moveTo>
                <a:cubicBezTo>
                  <a:pt x="8179" y="3715"/>
                  <a:pt x="8076" y="3860"/>
                  <a:pt x="8112" y="4039"/>
                </a:cubicBezTo>
                <a:cubicBezTo>
                  <a:pt x="8149" y="4220"/>
                  <a:pt x="8314" y="4367"/>
                  <a:pt x="8478" y="4367"/>
                </a:cubicBezTo>
                <a:cubicBezTo>
                  <a:pt x="8643" y="4367"/>
                  <a:pt x="8744" y="4220"/>
                  <a:pt x="8706" y="4039"/>
                </a:cubicBezTo>
                <a:cubicBezTo>
                  <a:pt x="8667" y="3860"/>
                  <a:pt x="8504" y="3715"/>
                  <a:pt x="8341" y="3715"/>
                </a:cubicBezTo>
                <a:close/>
                <a:moveTo>
                  <a:pt x="9065" y="3715"/>
                </a:moveTo>
                <a:cubicBezTo>
                  <a:pt x="8903" y="3715"/>
                  <a:pt x="8802" y="3860"/>
                  <a:pt x="8841" y="4039"/>
                </a:cubicBezTo>
                <a:cubicBezTo>
                  <a:pt x="8880" y="4220"/>
                  <a:pt x="9045" y="4367"/>
                  <a:pt x="9209" y="4367"/>
                </a:cubicBezTo>
                <a:cubicBezTo>
                  <a:pt x="9374" y="4367"/>
                  <a:pt x="9474" y="4220"/>
                  <a:pt x="9433" y="4039"/>
                </a:cubicBezTo>
                <a:cubicBezTo>
                  <a:pt x="9393" y="3860"/>
                  <a:pt x="9229" y="3715"/>
                  <a:pt x="9065" y="3715"/>
                </a:cubicBezTo>
                <a:close/>
                <a:moveTo>
                  <a:pt x="9790" y="3715"/>
                </a:moveTo>
                <a:cubicBezTo>
                  <a:pt x="9627" y="3715"/>
                  <a:pt x="9528" y="3860"/>
                  <a:pt x="9569" y="4039"/>
                </a:cubicBezTo>
                <a:cubicBezTo>
                  <a:pt x="9610" y="4220"/>
                  <a:pt x="9776" y="4367"/>
                  <a:pt x="9941" y="4367"/>
                </a:cubicBezTo>
                <a:cubicBezTo>
                  <a:pt x="10106" y="4367"/>
                  <a:pt x="10204" y="4220"/>
                  <a:pt x="10161" y="4039"/>
                </a:cubicBezTo>
                <a:cubicBezTo>
                  <a:pt x="10119" y="3860"/>
                  <a:pt x="9953" y="3715"/>
                  <a:pt x="9790" y="3715"/>
                </a:cubicBezTo>
                <a:close/>
                <a:moveTo>
                  <a:pt x="10515" y="3715"/>
                </a:moveTo>
                <a:cubicBezTo>
                  <a:pt x="10352" y="3715"/>
                  <a:pt x="10254" y="3860"/>
                  <a:pt x="10297" y="4039"/>
                </a:cubicBezTo>
                <a:cubicBezTo>
                  <a:pt x="10339" y="4220"/>
                  <a:pt x="10508" y="4367"/>
                  <a:pt x="10673" y="4367"/>
                </a:cubicBezTo>
                <a:cubicBezTo>
                  <a:pt x="10837" y="4367"/>
                  <a:pt x="10934" y="4220"/>
                  <a:pt x="10890" y="4039"/>
                </a:cubicBezTo>
                <a:cubicBezTo>
                  <a:pt x="10845" y="3860"/>
                  <a:pt x="10678" y="3715"/>
                  <a:pt x="10515" y="3715"/>
                </a:cubicBezTo>
                <a:close/>
                <a:moveTo>
                  <a:pt x="11239" y="3715"/>
                </a:moveTo>
                <a:cubicBezTo>
                  <a:pt x="11076" y="3715"/>
                  <a:pt x="10980" y="3860"/>
                  <a:pt x="11025" y="4039"/>
                </a:cubicBezTo>
                <a:cubicBezTo>
                  <a:pt x="11070" y="4220"/>
                  <a:pt x="11240" y="4367"/>
                  <a:pt x="11405" y="4367"/>
                </a:cubicBezTo>
                <a:cubicBezTo>
                  <a:pt x="11569" y="4367"/>
                  <a:pt x="11665" y="4220"/>
                  <a:pt x="11618" y="4039"/>
                </a:cubicBezTo>
                <a:cubicBezTo>
                  <a:pt x="11572" y="3860"/>
                  <a:pt x="11402" y="3715"/>
                  <a:pt x="11239" y="3715"/>
                </a:cubicBezTo>
                <a:close/>
                <a:moveTo>
                  <a:pt x="11964" y="3715"/>
                </a:moveTo>
                <a:cubicBezTo>
                  <a:pt x="11801" y="3715"/>
                  <a:pt x="11707" y="3860"/>
                  <a:pt x="11753" y="4039"/>
                </a:cubicBezTo>
                <a:cubicBezTo>
                  <a:pt x="11800" y="4220"/>
                  <a:pt x="11972" y="4367"/>
                  <a:pt x="12136" y="4367"/>
                </a:cubicBezTo>
                <a:cubicBezTo>
                  <a:pt x="12301" y="4367"/>
                  <a:pt x="12395" y="4220"/>
                  <a:pt x="12346" y="4039"/>
                </a:cubicBezTo>
                <a:cubicBezTo>
                  <a:pt x="12298" y="3860"/>
                  <a:pt x="12126" y="3715"/>
                  <a:pt x="11964" y="3715"/>
                </a:cubicBezTo>
                <a:close/>
                <a:moveTo>
                  <a:pt x="12689" y="3715"/>
                </a:moveTo>
                <a:cubicBezTo>
                  <a:pt x="12526" y="3715"/>
                  <a:pt x="12433" y="3860"/>
                  <a:pt x="12481" y="4039"/>
                </a:cubicBezTo>
                <a:cubicBezTo>
                  <a:pt x="12530" y="4220"/>
                  <a:pt x="12703" y="4367"/>
                  <a:pt x="12868" y="4367"/>
                </a:cubicBezTo>
                <a:cubicBezTo>
                  <a:pt x="13033" y="4367"/>
                  <a:pt x="13125" y="4220"/>
                  <a:pt x="13074" y="4039"/>
                </a:cubicBezTo>
                <a:cubicBezTo>
                  <a:pt x="13024" y="3860"/>
                  <a:pt x="12852" y="3715"/>
                  <a:pt x="12689" y="3715"/>
                </a:cubicBezTo>
                <a:close/>
                <a:moveTo>
                  <a:pt x="13413" y="3715"/>
                </a:moveTo>
                <a:cubicBezTo>
                  <a:pt x="13250" y="3715"/>
                  <a:pt x="13159" y="3860"/>
                  <a:pt x="13210" y="4039"/>
                </a:cubicBezTo>
                <a:cubicBezTo>
                  <a:pt x="13261" y="4220"/>
                  <a:pt x="13435" y="4367"/>
                  <a:pt x="13600" y="4367"/>
                </a:cubicBezTo>
                <a:cubicBezTo>
                  <a:pt x="13765" y="4367"/>
                  <a:pt x="13855" y="4220"/>
                  <a:pt x="13803" y="4039"/>
                </a:cubicBezTo>
                <a:cubicBezTo>
                  <a:pt x="13751" y="3860"/>
                  <a:pt x="13576" y="3715"/>
                  <a:pt x="13413" y="3715"/>
                </a:cubicBezTo>
                <a:close/>
                <a:moveTo>
                  <a:pt x="14126" y="3715"/>
                </a:moveTo>
                <a:cubicBezTo>
                  <a:pt x="13963" y="3715"/>
                  <a:pt x="13874" y="3860"/>
                  <a:pt x="13926" y="4039"/>
                </a:cubicBezTo>
                <a:cubicBezTo>
                  <a:pt x="13979" y="4220"/>
                  <a:pt x="14155" y="4367"/>
                  <a:pt x="14320" y="4367"/>
                </a:cubicBezTo>
                <a:cubicBezTo>
                  <a:pt x="14485" y="4367"/>
                  <a:pt x="14574" y="4220"/>
                  <a:pt x="14519" y="4039"/>
                </a:cubicBezTo>
                <a:cubicBezTo>
                  <a:pt x="14465" y="3860"/>
                  <a:pt x="14289" y="3715"/>
                  <a:pt x="14126" y="3715"/>
                </a:cubicBezTo>
                <a:close/>
                <a:moveTo>
                  <a:pt x="14851" y="3715"/>
                </a:moveTo>
                <a:cubicBezTo>
                  <a:pt x="14688" y="3715"/>
                  <a:pt x="14600" y="3860"/>
                  <a:pt x="14655" y="4039"/>
                </a:cubicBezTo>
                <a:cubicBezTo>
                  <a:pt x="14709" y="4220"/>
                  <a:pt x="14888" y="4367"/>
                  <a:pt x="15052" y="4367"/>
                </a:cubicBezTo>
                <a:cubicBezTo>
                  <a:pt x="15217" y="4367"/>
                  <a:pt x="15304" y="4220"/>
                  <a:pt x="15248" y="4039"/>
                </a:cubicBezTo>
                <a:cubicBezTo>
                  <a:pt x="15192" y="3860"/>
                  <a:pt x="15014" y="3715"/>
                  <a:pt x="14851" y="3715"/>
                </a:cubicBezTo>
                <a:close/>
                <a:moveTo>
                  <a:pt x="17750" y="3715"/>
                </a:moveTo>
                <a:cubicBezTo>
                  <a:pt x="17588" y="3715"/>
                  <a:pt x="17506" y="3860"/>
                  <a:pt x="17568" y="4039"/>
                </a:cubicBezTo>
                <a:cubicBezTo>
                  <a:pt x="17631" y="4220"/>
                  <a:pt x="17816" y="4367"/>
                  <a:pt x="17980" y="4367"/>
                </a:cubicBezTo>
                <a:cubicBezTo>
                  <a:pt x="18145" y="4367"/>
                  <a:pt x="18226" y="4220"/>
                  <a:pt x="18162" y="4039"/>
                </a:cubicBezTo>
                <a:cubicBezTo>
                  <a:pt x="18097" y="3860"/>
                  <a:pt x="17913" y="3715"/>
                  <a:pt x="17750" y="3715"/>
                </a:cubicBezTo>
                <a:close/>
                <a:moveTo>
                  <a:pt x="3392" y="4524"/>
                </a:moveTo>
                <a:cubicBezTo>
                  <a:pt x="3227" y="4524"/>
                  <a:pt x="3111" y="4672"/>
                  <a:pt x="3135" y="4856"/>
                </a:cubicBezTo>
                <a:cubicBezTo>
                  <a:pt x="3158" y="5041"/>
                  <a:pt x="3313" y="5192"/>
                  <a:pt x="3480" y="5192"/>
                </a:cubicBezTo>
                <a:cubicBezTo>
                  <a:pt x="3646" y="5192"/>
                  <a:pt x="3761" y="5041"/>
                  <a:pt x="3736" y="4856"/>
                </a:cubicBezTo>
                <a:cubicBezTo>
                  <a:pt x="3710" y="4672"/>
                  <a:pt x="3557" y="4524"/>
                  <a:pt x="3392" y="4524"/>
                </a:cubicBezTo>
                <a:close/>
                <a:moveTo>
                  <a:pt x="4127" y="4524"/>
                </a:moveTo>
                <a:cubicBezTo>
                  <a:pt x="3962" y="4524"/>
                  <a:pt x="3849" y="4672"/>
                  <a:pt x="3874" y="4856"/>
                </a:cubicBezTo>
                <a:cubicBezTo>
                  <a:pt x="3900" y="5041"/>
                  <a:pt x="4055" y="5192"/>
                  <a:pt x="4222" y="5192"/>
                </a:cubicBezTo>
                <a:cubicBezTo>
                  <a:pt x="4389" y="5192"/>
                  <a:pt x="4502" y="5041"/>
                  <a:pt x="4475" y="4856"/>
                </a:cubicBezTo>
                <a:cubicBezTo>
                  <a:pt x="4448" y="4672"/>
                  <a:pt x="4292" y="4524"/>
                  <a:pt x="4127" y="4524"/>
                </a:cubicBezTo>
                <a:close/>
                <a:moveTo>
                  <a:pt x="4851" y="4524"/>
                </a:moveTo>
                <a:cubicBezTo>
                  <a:pt x="4686" y="4524"/>
                  <a:pt x="4575" y="4672"/>
                  <a:pt x="4602" y="4856"/>
                </a:cubicBezTo>
                <a:cubicBezTo>
                  <a:pt x="4630" y="5041"/>
                  <a:pt x="4787" y="5192"/>
                  <a:pt x="4954" y="5192"/>
                </a:cubicBezTo>
                <a:cubicBezTo>
                  <a:pt x="5121" y="5192"/>
                  <a:pt x="5232" y="5041"/>
                  <a:pt x="5202" y="4856"/>
                </a:cubicBezTo>
                <a:cubicBezTo>
                  <a:pt x="5173" y="4672"/>
                  <a:pt x="5016" y="4524"/>
                  <a:pt x="4851" y="4524"/>
                </a:cubicBezTo>
                <a:close/>
                <a:moveTo>
                  <a:pt x="5587" y="4524"/>
                </a:moveTo>
                <a:cubicBezTo>
                  <a:pt x="5422" y="4524"/>
                  <a:pt x="5312" y="4672"/>
                  <a:pt x="5342" y="4856"/>
                </a:cubicBezTo>
                <a:cubicBezTo>
                  <a:pt x="5371" y="5041"/>
                  <a:pt x="5530" y="5192"/>
                  <a:pt x="5697" y="5192"/>
                </a:cubicBezTo>
                <a:cubicBezTo>
                  <a:pt x="5864" y="5192"/>
                  <a:pt x="5973" y="5041"/>
                  <a:pt x="5942" y="4856"/>
                </a:cubicBezTo>
                <a:cubicBezTo>
                  <a:pt x="5911" y="4672"/>
                  <a:pt x="5752" y="4524"/>
                  <a:pt x="5587" y="4524"/>
                </a:cubicBezTo>
                <a:close/>
                <a:moveTo>
                  <a:pt x="6323" y="4524"/>
                </a:moveTo>
                <a:cubicBezTo>
                  <a:pt x="6158" y="4524"/>
                  <a:pt x="6050" y="4672"/>
                  <a:pt x="6081" y="4856"/>
                </a:cubicBezTo>
                <a:cubicBezTo>
                  <a:pt x="6113" y="5041"/>
                  <a:pt x="6274" y="5192"/>
                  <a:pt x="6441" y="5192"/>
                </a:cubicBezTo>
                <a:cubicBezTo>
                  <a:pt x="6607" y="5192"/>
                  <a:pt x="6715" y="5041"/>
                  <a:pt x="6681" y="4856"/>
                </a:cubicBezTo>
                <a:cubicBezTo>
                  <a:pt x="6648" y="4672"/>
                  <a:pt x="6488" y="4524"/>
                  <a:pt x="6323" y="4524"/>
                </a:cubicBezTo>
                <a:close/>
                <a:moveTo>
                  <a:pt x="7047" y="4524"/>
                </a:moveTo>
                <a:cubicBezTo>
                  <a:pt x="6883" y="4524"/>
                  <a:pt x="6776" y="4672"/>
                  <a:pt x="6809" y="4856"/>
                </a:cubicBezTo>
                <a:cubicBezTo>
                  <a:pt x="6843" y="5041"/>
                  <a:pt x="7006" y="5192"/>
                  <a:pt x="7172" y="5192"/>
                </a:cubicBezTo>
                <a:cubicBezTo>
                  <a:pt x="7339" y="5192"/>
                  <a:pt x="7446" y="5041"/>
                  <a:pt x="7410" y="4856"/>
                </a:cubicBezTo>
                <a:cubicBezTo>
                  <a:pt x="7375" y="4672"/>
                  <a:pt x="7212" y="4524"/>
                  <a:pt x="7047" y="4524"/>
                </a:cubicBezTo>
                <a:close/>
                <a:moveTo>
                  <a:pt x="7784" y="4524"/>
                </a:moveTo>
                <a:cubicBezTo>
                  <a:pt x="7618" y="4524"/>
                  <a:pt x="7513" y="4672"/>
                  <a:pt x="7549" y="4856"/>
                </a:cubicBezTo>
                <a:cubicBezTo>
                  <a:pt x="7585" y="5041"/>
                  <a:pt x="7749" y="5192"/>
                  <a:pt x="7916" y="5192"/>
                </a:cubicBezTo>
                <a:cubicBezTo>
                  <a:pt x="8083" y="5192"/>
                  <a:pt x="8187" y="5041"/>
                  <a:pt x="8149" y="4856"/>
                </a:cubicBezTo>
                <a:cubicBezTo>
                  <a:pt x="8112" y="4672"/>
                  <a:pt x="7948" y="4524"/>
                  <a:pt x="7784" y="4524"/>
                </a:cubicBezTo>
                <a:close/>
                <a:moveTo>
                  <a:pt x="8508" y="4524"/>
                </a:moveTo>
                <a:cubicBezTo>
                  <a:pt x="8343" y="4524"/>
                  <a:pt x="8239" y="4672"/>
                  <a:pt x="8277" y="4856"/>
                </a:cubicBezTo>
                <a:cubicBezTo>
                  <a:pt x="8315" y="5041"/>
                  <a:pt x="8481" y="5192"/>
                  <a:pt x="8648" y="5192"/>
                </a:cubicBezTo>
                <a:cubicBezTo>
                  <a:pt x="8814" y="5192"/>
                  <a:pt x="8917" y="5041"/>
                  <a:pt x="8877" y="4856"/>
                </a:cubicBezTo>
                <a:cubicBezTo>
                  <a:pt x="8838" y="4672"/>
                  <a:pt x="8673" y="4524"/>
                  <a:pt x="8508" y="4524"/>
                </a:cubicBezTo>
                <a:close/>
                <a:moveTo>
                  <a:pt x="9244" y="4524"/>
                </a:moveTo>
                <a:cubicBezTo>
                  <a:pt x="9079" y="4524"/>
                  <a:pt x="8977" y="4672"/>
                  <a:pt x="9017" y="4856"/>
                </a:cubicBezTo>
                <a:cubicBezTo>
                  <a:pt x="9057" y="5041"/>
                  <a:pt x="9224" y="5192"/>
                  <a:pt x="9391" y="5192"/>
                </a:cubicBezTo>
                <a:cubicBezTo>
                  <a:pt x="9558" y="5192"/>
                  <a:pt x="9659" y="5041"/>
                  <a:pt x="9617" y="4856"/>
                </a:cubicBezTo>
                <a:cubicBezTo>
                  <a:pt x="9576" y="4672"/>
                  <a:pt x="9409" y="4524"/>
                  <a:pt x="9244" y="4524"/>
                </a:cubicBezTo>
                <a:close/>
                <a:moveTo>
                  <a:pt x="9980" y="4524"/>
                </a:moveTo>
                <a:cubicBezTo>
                  <a:pt x="9815" y="4524"/>
                  <a:pt x="9715" y="4672"/>
                  <a:pt x="9757" y="4856"/>
                </a:cubicBezTo>
                <a:cubicBezTo>
                  <a:pt x="9799" y="5041"/>
                  <a:pt x="9968" y="5192"/>
                  <a:pt x="10134" y="5192"/>
                </a:cubicBezTo>
                <a:cubicBezTo>
                  <a:pt x="10301" y="5192"/>
                  <a:pt x="10400" y="5041"/>
                  <a:pt x="10356" y="4856"/>
                </a:cubicBezTo>
                <a:cubicBezTo>
                  <a:pt x="10313" y="4672"/>
                  <a:pt x="10145" y="4524"/>
                  <a:pt x="9980" y="4524"/>
                </a:cubicBezTo>
                <a:close/>
                <a:moveTo>
                  <a:pt x="10704" y="4524"/>
                </a:moveTo>
                <a:cubicBezTo>
                  <a:pt x="10539" y="4524"/>
                  <a:pt x="10441" y="4672"/>
                  <a:pt x="10485" y="4856"/>
                </a:cubicBezTo>
                <a:cubicBezTo>
                  <a:pt x="10529" y="5041"/>
                  <a:pt x="10699" y="5192"/>
                  <a:pt x="10866" y="5192"/>
                </a:cubicBezTo>
                <a:cubicBezTo>
                  <a:pt x="11033" y="5192"/>
                  <a:pt x="11131" y="5041"/>
                  <a:pt x="11085" y="4856"/>
                </a:cubicBezTo>
                <a:cubicBezTo>
                  <a:pt x="11040" y="4672"/>
                  <a:pt x="10869" y="4524"/>
                  <a:pt x="10704" y="4524"/>
                </a:cubicBezTo>
                <a:close/>
                <a:moveTo>
                  <a:pt x="11441" y="4524"/>
                </a:moveTo>
                <a:cubicBezTo>
                  <a:pt x="11275" y="4524"/>
                  <a:pt x="11179" y="4672"/>
                  <a:pt x="11225" y="4856"/>
                </a:cubicBezTo>
                <a:cubicBezTo>
                  <a:pt x="11271" y="5041"/>
                  <a:pt x="11443" y="5192"/>
                  <a:pt x="11610" y="5192"/>
                </a:cubicBezTo>
                <a:cubicBezTo>
                  <a:pt x="11776" y="5192"/>
                  <a:pt x="11873" y="5041"/>
                  <a:pt x="11825" y="4856"/>
                </a:cubicBezTo>
                <a:cubicBezTo>
                  <a:pt x="11778" y="4672"/>
                  <a:pt x="11605" y="4524"/>
                  <a:pt x="11441" y="4524"/>
                </a:cubicBezTo>
                <a:close/>
                <a:moveTo>
                  <a:pt x="12177" y="4524"/>
                </a:moveTo>
                <a:cubicBezTo>
                  <a:pt x="12012" y="4524"/>
                  <a:pt x="11917" y="4672"/>
                  <a:pt x="11965" y="4856"/>
                </a:cubicBezTo>
                <a:cubicBezTo>
                  <a:pt x="12013" y="5041"/>
                  <a:pt x="12187" y="5192"/>
                  <a:pt x="12353" y="5192"/>
                </a:cubicBezTo>
                <a:cubicBezTo>
                  <a:pt x="12520" y="5192"/>
                  <a:pt x="12615" y="5041"/>
                  <a:pt x="12565" y="4856"/>
                </a:cubicBezTo>
                <a:cubicBezTo>
                  <a:pt x="12515" y="4672"/>
                  <a:pt x="12342" y="4524"/>
                  <a:pt x="12177" y="4524"/>
                </a:cubicBezTo>
                <a:close/>
                <a:moveTo>
                  <a:pt x="12902" y="4524"/>
                </a:moveTo>
                <a:cubicBezTo>
                  <a:pt x="12737" y="4524"/>
                  <a:pt x="12643" y="4672"/>
                  <a:pt x="12693" y="4856"/>
                </a:cubicBezTo>
                <a:cubicBezTo>
                  <a:pt x="12743" y="5041"/>
                  <a:pt x="12919" y="5192"/>
                  <a:pt x="13086" y="5192"/>
                </a:cubicBezTo>
                <a:cubicBezTo>
                  <a:pt x="13252" y="5192"/>
                  <a:pt x="13345" y="5041"/>
                  <a:pt x="13294" y="4856"/>
                </a:cubicBezTo>
                <a:cubicBezTo>
                  <a:pt x="13242" y="4672"/>
                  <a:pt x="13067" y="4524"/>
                  <a:pt x="12902" y="4524"/>
                </a:cubicBezTo>
                <a:close/>
                <a:moveTo>
                  <a:pt x="13638" y="4524"/>
                </a:moveTo>
                <a:cubicBezTo>
                  <a:pt x="13473" y="4524"/>
                  <a:pt x="13381" y="4672"/>
                  <a:pt x="13433" y="4856"/>
                </a:cubicBezTo>
                <a:cubicBezTo>
                  <a:pt x="13485" y="5041"/>
                  <a:pt x="13662" y="5192"/>
                  <a:pt x="13829" y="5192"/>
                </a:cubicBezTo>
                <a:cubicBezTo>
                  <a:pt x="13996" y="5192"/>
                  <a:pt x="14087" y="5041"/>
                  <a:pt x="14033" y="4856"/>
                </a:cubicBezTo>
                <a:cubicBezTo>
                  <a:pt x="13980" y="4672"/>
                  <a:pt x="13803" y="4524"/>
                  <a:pt x="13638" y="4524"/>
                </a:cubicBezTo>
                <a:close/>
                <a:moveTo>
                  <a:pt x="14362" y="4524"/>
                </a:moveTo>
                <a:cubicBezTo>
                  <a:pt x="14197" y="4524"/>
                  <a:pt x="14108" y="4672"/>
                  <a:pt x="14162" y="4856"/>
                </a:cubicBezTo>
                <a:cubicBezTo>
                  <a:pt x="14216" y="5041"/>
                  <a:pt x="14394" y="5192"/>
                  <a:pt x="14561" y="5192"/>
                </a:cubicBezTo>
                <a:cubicBezTo>
                  <a:pt x="14728" y="5192"/>
                  <a:pt x="14817" y="5041"/>
                  <a:pt x="14761" y="4856"/>
                </a:cubicBezTo>
                <a:cubicBezTo>
                  <a:pt x="14706" y="4672"/>
                  <a:pt x="14528" y="4524"/>
                  <a:pt x="14362" y="4524"/>
                </a:cubicBezTo>
                <a:close/>
                <a:moveTo>
                  <a:pt x="15099" y="4524"/>
                </a:moveTo>
                <a:cubicBezTo>
                  <a:pt x="14934" y="4524"/>
                  <a:pt x="14846" y="4672"/>
                  <a:pt x="14902" y="4856"/>
                </a:cubicBezTo>
                <a:cubicBezTo>
                  <a:pt x="14958" y="5041"/>
                  <a:pt x="15138" y="5192"/>
                  <a:pt x="15305" y="5192"/>
                </a:cubicBezTo>
                <a:cubicBezTo>
                  <a:pt x="15472" y="5192"/>
                  <a:pt x="15560" y="5041"/>
                  <a:pt x="15502" y="4856"/>
                </a:cubicBezTo>
                <a:cubicBezTo>
                  <a:pt x="15444" y="4672"/>
                  <a:pt x="15264" y="4524"/>
                  <a:pt x="15099" y="4524"/>
                </a:cubicBezTo>
                <a:close/>
                <a:moveTo>
                  <a:pt x="17297" y="4524"/>
                </a:moveTo>
                <a:cubicBezTo>
                  <a:pt x="17132" y="4524"/>
                  <a:pt x="17048" y="4672"/>
                  <a:pt x="17110" y="4856"/>
                </a:cubicBezTo>
                <a:cubicBezTo>
                  <a:pt x="17173" y="5041"/>
                  <a:pt x="17358" y="5192"/>
                  <a:pt x="17525" y="5192"/>
                </a:cubicBezTo>
                <a:cubicBezTo>
                  <a:pt x="17692" y="5192"/>
                  <a:pt x="17774" y="5041"/>
                  <a:pt x="17710" y="4856"/>
                </a:cubicBezTo>
                <a:cubicBezTo>
                  <a:pt x="17647" y="4672"/>
                  <a:pt x="17462" y="4524"/>
                  <a:pt x="17297" y="4524"/>
                </a:cubicBezTo>
                <a:close/>
                <a:moveTo>
                  <a:pt x="18022" y="4524"/>
                </a:moveTo>
                <a:cubicBezTo>
                  <a:pt x="17857" y="4524"/>
                  <a:pt x="17775" y="4672"/>
                  <a:pt x="17839" y="4856"/>
                </a:cubicBezTo>
                <a:cubicBezTo>
                  <a:pt x="17903" y="5041"/>
                  <a:pt x="18091" y="5192"/>
                  <a:pt x="18257" y="5192"/>
                </a:cubicBezTo>
                <a:cubicBezTo>
                  <a:pt x="18424" y="5192"/>
                  <a:pt x="18505" y="5041"/>
                  <a:pt x="18439" y="4856"/>
                </a:cubicBezTo>
                <a:cubicBezTo>
                  <a:pt x="18373" y="4672"/>
                  <a:pt x="18187" y="4524"/>
                  <a:pt x="18022" y="4524"/>
                </a:cubicBezTo>
                <a:close/>
                <a:moveTo>
                  <a:pt x="3500" y="5334"/>
                </a:moveTo>
                <a:cubicBezTo>
                  <a:pt x="3333" y="5334"/>
                  <a:pt x="3217" y="5485"/>
                  <a:pt x="3241" y="5674"/>
                </a:cubicBezTo>
                <a:cubicBezTo>
                  <a:pt x="3265" y="5864"/>
                  <a:pt x="3422" y="6018"/>
                  <a:pt x="3590" y="6018"/>
                </a:cubicBezTo>
                <a:cubicBezTo>
                  <a:pt x="3759" y="6018"/>
                  <a:pt x="3875" y="5864"/>
                  <a:pt x="3849" y="5674"/>
                </a:cubicBezTo>
                <a:cubicBezTo>
                  <a:pt x="3823" y="5485"/>
                  <a:pt x="3667" y="5334"/>
                  <a:pt x="3500" y="5334"/>
                </a:cubicBezTo>
                <a:close/>
                <a:moveTo>
                  <a:pt x="4235" y="5334"/>
                </a:moveTo>
                <a:cubicBezTo>
                  <a:pt x="4068" y="5334"/>
                  <a:pt x="3954" y="5485"/>
                  <a:pt x="3980" y="5674"/>
                </a:cubicBezTo>
                <a:cubicBezTo>
                  <a:pt x="4006" y="5864"/>
                  <a:pt x="4164" y="6018"/>
                  <a:pt x="4333" y="6018"/>
                </a:cubicBezTo>
                <a:cubicBezTo>
                  <a:pt x="4502" y="6018"/>
                  <a:pt x="4616" y="5864"/>
                  <a:pt x="4588" y="5674"/>
                </a:cubicBezTo>
                <a:cubicBezTo>
                  <a:pt x="4560" y="5485"/>
                  <a:pt x="4402" y="5334"/>
                  <a:pt x="4235" y="5334"/>
                </a:cubicBezTo>
                <a:close/>
                <a:moveTo>
                  <a:pt x="4983" y="5334"/>
                </a:moveTo>
                <a:cubicBezTo>
                  <a:pt x="4815" y="5334"/>
                  <a:pt x="4703" y="5485"/>
                  <a:pt x="4731" y="5674"/>
                </a:cubicBezTo>
                <a:cubicBezTo>
                  <a:pt x="4760" y="5864"/>
                  <a:pt x="4919" y="6018"/>
                  <a:pt x="5088" y="6018"/>
                </a:cubicBezTo>
                <a:cubicBezTo>
                  <a:pt x="5257" y="6018"/>
                  <a:pt x="5369" y="5864"/>
                  <a:pt x="5339" y="5674"/>
                </a:cubicBezTo>
                <a:cubicBezTo>
                  <a:pt x="5309" y="5485"/>
                  <a:pt x="5150" y="5334"/>
                  <a:pt x="4983" y="5334"/>
                </a:cubicBezTo>
                <a:close/>
                <a:moveTo>
                  <a:pt x="5719" y="5334"/>
                </a:moveTo>
                <a:cubicBezTo>
                  <a:pt x="5552" y="5334"/>
                  <a:pt x="5441" y="5485"/>
                  <a:pt x="5471" y="5674"/>
                </a:cubicBezTo>
                <a:cubicBezTo>
                  <a:pt x="5502" y="5864"/>
                  <a:pt x="5663" y="6018"/>
                  <a:pt x="5832" y="6018"/>
                </a:cubicBezTo>
                <a:cubicBezTo>
                  <a:pt x="6000" y="6018"/>
                  <a:pt x="6111" y="5864"/>
                  <a:pt x="6079" y="5674"/>
                </a:cubicBezTo>
                <a:cubicBezTo>
                  <a:pt x="6047" y="5485"/>
                  <a:pt x="5886" y="5334"/>
                  <a:pt x="5719" y="5334"/>
                </a:cubicBezTo>
                <a:close/>
                <a:moveTo>
                  <a:pt x="6467" y="5334"/>
                </a:moveTo>
                <a:cubicBezTo>
                  <a:pt x="6299" y="5334"/>
                  <a:pt x="6190" y="5485"/>
                  <a:pt x="6223" y="5674"/>
                </a:cubicBezTo>
                <a:cubicBezTo>
                  <a:pt x="6255" y="5864"/>
                  <a:pt x="6418" y="6018"/>
                  <a:pt x="6587" y="6018"/>
                </a:cubicBezTo>
                <a:cubicBezTo>
                  <a:pt x="6755" y="6018"/>
                  <a:pt x="6865" y="5864"/>
                  <a:pt x="6830" y="5674"/>
                </a:cubicBezTo>
                <a:cubicBezTo>
                  <a:pt x="6796" y="5485"/>
                  <a:pt x="6633" y="5334"/>
                  <a:pt x="6467" y="5334"/>
                </a:cubicBezTo>
                <a:close/>
                <a:moveTo>
                  <a:pt x="7202" y="5334"/>
                </a:moveTo>
                <a:cubicBezTo>
                  <a:pt x="7036" y="5334"/>
                  <a:pt x="6927" y="5485"/>
                  <a:pt x="6962" y="5674"/>
                </a:cubicBezTo>
                <a:cubicBezTo>
                  <a:pt x="6997" y="5864"/>
                  <a:pt x="7162" y="6018"/>
                  <a:pt x="7330" y="6018"/>
                </a:cubicBezTo>
                <a:cubicBezTo>
                  <a:pt x="7499" y="6018"/>
                  <a:pt x="7606" y="5864"/>
                  <a:pt x="7570" y="5674"/>
                </a:cubicBezTo>
                <a:cubicBezTo>
                  <a:pt x="7534" y="5485"/>
                  <a:pt x="7370" y="5334"/>
                  <a:pt x="7202" y="5334"/>
                </a:cubicBezTo>
                <a:close/>
                <a:moveTo>
                  <a:pt x="7938" y="5334"/>
                </a:moveTo>
                <a:cubicBezTo>
                  <a:pt x="7771" y="5334"/>
                  <a:pt x="7665" y="5485"/>
                  <a:pt x="7702" y="5674"/>
                </a:cubicBezTo>
                <a:cubicBezTo>
                  <a:pt x="7738" y="5864"/>
                  <a:pt x="7905" y="6018"/>
                  <a:pt x="8074" y="6018"/>
                </a:cubicBezTo>
                <a:cubicBezTo>
                  <a:pt x="8243" y="6018"/>
                  <a:pt x="8348" y="5864"/>
                  <a:pt x="8309" y="5674"/>
                </a:cubicBezTo>
                <a:cubicBezTo>
                  <a:pt x="8271" y="5485"/>
                  <a:pt x="8105" y="5334"/>
                  <a:pt x="7938" y="5334"/>
                </a:cubicBezTo>
                <a:close/>
                <a:moveTo>
                  <a:pt x="8686" y="5334"/>
                </a:moveTo>
                <a:cubicBezTo>
                  <a:pt x="8520" y="5334"/>
                  <a:pt x="8415" y="5485"/>
                  <a:pt x="8453" y="5674"/>
                </a:cubicBezTo>
                <a:cubicBezTo>
                  <a:pt x="8492" y="5864"/>
                  <a:pt x="8661" y="6018"/>
                  <a:pt x="8829" y="6018"/>
                </a:cubicBezTo>
                <a:cubicBezTo>
                  <a:pt x="8998" y="6018"/>
                  <a:pt x="9101" y="5864"/>
                  <a:pt x="9061" y="5674"/>
                </a:cubicBezTo>
                <a:cubicBezTo>
                  <a:pt x="9021" y="5485"/>
                  <a:pt x="8853" y="5334"/>
                  <a:pt x="8686" y="5334"/>
                </a:cubicBezTo>
                <a:close/>
                <a:moveTo>
                  <a:pt x="9422" y="5334"/>
                </a:moveTo>
                <a:cubicBezTo>
                  <a:pt x="9255" y="5334"/>
                  <a:pt x="9152" y="5485"/>
                  <a:pt x="9193" y="5674"/>
                </a:cubicBezTo>
                <a:cubicBezTo>
                  <a:pt x="9234" y="5864"/>
                  <a:pt x="9404" y="6018"/>
                  <a:pt x="9573" y="6018"/>
                </a:cubicBezTo>
                <a:cubicBezTo>
                  <a:pt x="9742" y="6018"/>
                  <a:pt x="9843" y="5864"/>
                  <a:pt x="9801" y="5674"/>
                </a:cubicBezTo>
                <a:cubicBezTo>
                  <a:pt x="9758" y="5485"/>
                  <a:pt x="9589" y="5334"/>
                  <a:pt x="9422" y="5334"/>
                </a:cubicBezTo>
                <a:close/>
                <a:moveTo>
                  <a:pt x="10169" y="5334"/>
                </a:moveTo>
                <a:cubicBezTo>
                  <a:pt x="10003" y="5334"/>
                  <a:pt x="9902" y="5485"/>
                  <a:pt x="9945" y="5674"/>
                </a:cubicBezTo>
                <a:cubicBezTo>
                  <a:pt x="9988" y="5864"/>
                  <a:pt x="10160" y="6018"/>
                  <a:pt x="10328" y="6018"/>
                </a:cubicBezTo>
                <a:cubicBezTo>
                  <a:pt x="10497" y="6018"/>
                  <a:pt x="10597" y="5864"/>
                  <a:pt x="10552" y="5674"/>
                </a:cubicBezTo>
                <a:cubicBezTo>
                  <a:pt x="10508" y="5485"/>
                  <a:pt x="10337" y="5334"/>
                  <a:pt x="10169" y="5334"/>
                </a:cubicBezTo>
                <a:close/>
                <a:moveTo>
                  <a:pt x="10906" y="5334"/>
                </a:moveTo>
                <a:cubicBezTo>
                  <a:pt x="10739" y="5334"/>
                  <a:pt x="10640" y="5485"/>
                  <a:pt x="10684" y="5674"/>
                </a:cubicBezTo>
                <a:cubicBezTo>
                  <a:pt x="10730" y="5864"/>
                  <a:pt x="10903" y="6018"/>
                  <a:pt x="11072" y="6018"/>
                </a:cubicBezTo>
                <a:cubicBezTo>
                  <a:pt x="11241" y="6018"/>
                  <a:pt x="11339" y="5864"/>
                  <a:pt x="11292" y="5674"/>
                </a:cubicBezTo>
                <a:cubicBezTo>
                  <a:pt x="11246" y="5485"/>
                  <a:pt x="11073" y="5334"/>
                  <a:pt x="10906" y="5334"/>
                </a:cubicBezTo>
                <a:close/>
                <a:moveTo>
                  <a:pt x="11642" y="5334"/>
                </a:moveTo>
                <a:cubicBezTo>
                  <a:pt x="11475" y="5334"/>
                  <a:pt x="11378" y="5485"/>
                  <a:pt x="11425" y="5674"/>
                </a:cubicBezTo>
                <a:cubicBezTo>
                  <a:pt x="11472" y="5864"/>
                  <a:pt x="11646" y="6018"/>
                  <a:pt x="11816" y="6018"/>
                </a:cubicBezTo>
                <a:cubicBezTo>
                  <a:pt x="11984" y="6018"/>
                  <a:pt x="12081" y="5864"/>
                  <a:pt x="12032" y="5674"/>
                </a:cubicBezTo>
                <a:cubicBezTo>
                  <a:pt x="11984" y="5485"/>
                  <a:pt x="11809" y="5334"/>
                  <a:pt x="11642" y="5334"/>
                </a:cubicBezTo>
                <a:close/>
                <a:moveTo>
                  <a:pt x="12390" y="5334"/>
                </a:moveTo>
                <a:cubicBezTo>
                  <a:pt x="12223" y="5334"/>
                  <a:pt x="12127" y="5485"/>
                  <a:pt x="12176" y="5674"/>
                </a:cubicBezTo>
                <a:cubicBezTo>
                  <a:pt x="12225" y="5864"/>
                  <a:pt x="12402" y="6018"/>
                  <a:pt x="12571" y="6018"/>
                </a:cubicBezTo>
                <a:cubicBezTo>
                  <a:pt x="12739" y="6018"/>
                  <a:pt x="12835" y="5864"/>
                  <a:pt x="12784" y="5674"/>
                </a:cubicBezTo>
                <a:cubicBezTo>
                  <a:pt x="12733" y="5485"/>
                  <a:pt x="12557" y="5334"/>
                  <a:pt x="12390" y="5334"/>
                </a:cubicBezTo>
                <a:close/>
                <a:moveTo>
                  <a:pt x="13126" y="5334"/>
                </a:moveTo>
                <a:cubicBezTo>
                  <a:pt x="12959" y="5334"/>
                  <a:pt x="12865" y="5485"/>
                  <a:pt x="12916" y="5674"/>
                </a:cubicBezTo>
                <a:cubicBezTo>
                  <a:pt x="12968" y="5864"/>
                  <a:pt x="13146" y="6018"/>
                  <a:pt x="13315" y="6018"/>
                </a:cubicBezTo>
                <a:cubicBezTo>
                  <a:pt x="13483" y="6018"/>
                  <a:pt x="13577" y="5864"/>
                  <a:pt x="13524" y="5674"/>
                </a:cubicBezTo>
                <a:cubicBezTo>
                  <a:pt x="13471" y="5485"/>
                  <a:pt x="13293" y="5334"/>
                  <a:pt x="13126" y="5334"/>
                </a:cubicBezTo>
                <a:close/>
                <a:moveTo>
                  <a:pt x="13874" y="5334"/>
                </a:moveTo>
                <a:cubicBezTo>
                  <a:pt x="13707" y="5334"/>
                  <a:pt x="13615" y="5485"/>
                  <a:pt x="13668" y="5674"/>
                </a:cubicBezTo>
                <a:cubicBezTo>
                  <a:pt x="13721" y="5864"/>
                  <a:pt x="13902" y="6018"/>
                  <a:pt x="14070" y="6018"/>
                </a:cubicBezTo>
                <a:cubicBezTo>
                  <a:pt x="14239" y="6018"/>
                  <a:pt x="14331" y="5864"/>
                  <a:pt x="14276" y="5674"/>
                </a:cubicBezTo>
                <a:cubicBezTo>
                  <a:pt x="14221" y="5485"/>
                  <a:pt x="14042" y="5334"/>
                  <a:pt x="13874" y="5334"/>
                </a:cubicBezTo>
                <a:close/>
                <a:moveTo>
                  <a:pt x="14611" y="5334"/>
                </a:moveTo>
                <a:cubicBezTo>
                  <a:pt x="14443" y="5334"/>
                  <a:pt x="14353" y="5485"/>
                  <a:pt x="14408" y="5674"/>
                </a:cubicBezTo>
                <a:cubicBezTo>
                  <a:pt x="14464" y="5864"/>
                  <a:pt x="14645" y="6018"/>
                  <a:pt x="14814" y="6018"/>
                </a:cubicBezTo>
                <a:cubicBezTo>
                  <a:pt x="14983" y="6018"/>
                  <a:pt x="15073" y="5864"/>
                  <a:pt x="15016" y="5674"/>
                </a:cubicBezTo>
                <a:cubicBezTo>
                  <a:pt x="14959" y="5485"/>
                  <a:pt x="14778" y="5334"/>
                  <a:pt x="14611" y="5334"/>
                </a:cubicBezTo>
                <a:close/>
                <a:moveTo>
                  <a:pt x="15347" y="5334"/>
                </a:moveTo>
                <a:cubicBezTo>
                  <a:pt x="15180" y="5334"/>
                  <a:pt x="15091" y="5485"/>
                  <a:pt x="15148" y="5674"/>
                </a:cubicBezTo>
                <a:cubicBezTo>
                  <a:pt x="15206" y="5864"/>
                  <a:pt x="15390" y="6018"/>
                  <a:pt x="15558" y="6018"/>
                </a:cubicBezTo>
                <a:cubicBezTo>
                  <a:pt x="15728" y="6018"/>
                  <a:pt x="15816" y="5864"/>
                  <a:pt x="15756" y="5674"/>
                </a:cubicBezTo>
                <a:cubicBezTo>
                  <a:pt x="15697" y="5485"/>
                  <a:pt x="15515" y="5334"/>
                  <a:pt x="15347" y="5334"/>
                </a:cubicBezTo>
                <a:close/>
                <a:moveTo>
                  <a:pt x="2860" y="6184"/>
                </a:moveTo>
                <a:cubicBezTo>
                  <a:pt x="2691" y="6184"/>
                  <a:pt x="2573" y="6340"/>
                  <a:pt x="2595" y="6533"/>
                </a:cubicBezTo>
                <a:cubicBezTo>
                  <a:pt x="2618" y="6728"/>
                  <a:pt x="2774" y="6886"/>
                  <a:pt x="2945" y="6886"/>
                </a:cubicBezTo>
                <a:cubicBezTo>
                  <a:pt x="3116" y="6886"/>
                  <a:pt x="3235" y="6728"/>
                  <a:pt x="3210" y="6533"/>
                </a:cubicBezTo>
                <a:cubicBezTo>
                  <a:pt x="3186" y="6340"/>
                  <a:pt x="3029" y="6184"/>
                  <a:pt x="2860" y="6184"/>
                </a:cubicBezTo>
                <a:close/>
                <a:moveTo>
                  <a:pt x="3608" y="6184"/>
                </a:moveTo>
                <a:cubicBezTo>
                  <a:pt x="3439" y="6184"/>
                  <a:pt x="3322" y="6340"/>
                  <a:pt x="3346" y="6533"/>
                </a:cubicBezTo>
                <a:cubicBezTo>
                  <a:pt x="3371" y="6728"/>
                  <a:pt x="3530" y="6886"/>
                  <a:pt x="3701" y="6886"/>
                </a:cubicBezTo>
                <a:cubicBezTo>
                  <a:pt x="3871" y="6886"/>
                  <a:pt x="3988" y="6728"/>
                  <a:pt x="3962" y="6533"/>
                </a:cubicBezTo>
                <a:cubicBezTo>
                  <a:pt x="3936" y="6340"/>
                  <a:pt x="3777" y="6184"/>
                  <a:pt x="3608" y="6184"/>
                </a:cubicBezTo>
                <a:close/>
                <a:moveTo>
                  <a:pt x="4355" y="6184"/>
                </a:moveTo>
                <a:cubicBezTo>
                  <a:pt x="4186" y="6184"/>
                  <a:pt x="4071" y="6340"/>
                  <a:pt x="4098" y="6533"/>
                </a:cubicBezTo>
                <a:cubicBezTo>
                  <a:pt x="4125" y="6728"/>
                  <a:pt x="4285" y="6886"/>
                  <a:pt x="4456" y="6886"/>
                </a:cubicBezTo>
                <a:cubicBezTo>
                  <a:pt x="4626" y="6886"/>
                  <a:pt x="4741" y="6728"/>
                  <a:pt x="4713" y="6533"/>
                </a:cubicBezTo>
                <a:cubicBezTo>
                  <a:pt x="4684" y="6340"/>
                  <a:pt x="4524" y="6184"/>
                  <a:pt x="4355" y="6184"/>
                </a:cubicBezTo>
                <a:close/>
                <a:moveTo>
                  <a:pt x="5115" y="6184"/>
                </a:moveTo>
                <a:cubicBezTo>
                  <a:pt x="4945" y="6184"/>
                  <a:pt x="4832" y="6340"/>
                  <a:pt x="4860" y="6533"/>
                </a:cubicBezTo>
                <a:cubicBezTo>
                  <a:pt x="4890" y="6728"/>
                  <a:pt x="5051" y="6886"/>
                  <a:pt x="5223" y="6886"/>
                </a:cubicBezTo>
                <a:cubicBezTo>
                  <a:pt x="5393" y="6886"/>
                  <a:pt x="5507" y="6728"/>
                  <a:pt x="5476" y="6533"/>
                </a:cubicBezTo>
                <a:cubicBezTo>
                  <a:pt x="5445" y="6340"/>
                  <a:pt x="5284" y="6184"/>
                  <a:pt x="5115" y="6184"/>
                </a:cubicBezTo>
                <a:close/>
                <a:moveTo>
                  <a:pt x="5862" y="6184"/>
                </a:moveTo>
                <a:cubicBezTo>
                  <a:pt x="5693" y="6184"/>
                  <a:pt x="5581" y="6340"/>
                  <a:pt x="5612" y="6533"/>
                </a:cubicBezTo>
                <a:cubicBezTo>
                  <a:pt x="5643" y="6728"/>
                  <a:pt x="5807" y="6886"/>
                  <a:pt x="5978" y="6886"/>
                </a:cubicBezTo>
                <a:cubicBezTo>
                  <a:pt x="6149" y="6886"/>
                  <a:pt x="6260" y="6728"/>
                  <a:pt x="6227" y="6533"/>
                </a:cubicBezTo>
                <a:cubicBezTo>
                  <a:pt x="6195" y="6340"/>
                  <a:pt x="6031" y="6184"/>
                  <a:pt x="5862" y="6184"/>
                </a:cubicBezTo>
                <a:close/>
                <a:moveTo>
                  <a:pt x="6610" y="6184"/>
                </a:moveTo>
                <a:cubicBezTo>
                  <a:pt x="6441" y="6184"/>
                  <a:pt x="6330" y="6340"/>
                  <a:pt x="6363" y="6533"/>
                </a:cubicBezTo>
                <a:cubicBezTo>
                  <a:pt x="6397" y="6728"/>
                  <a:pt x="6562" y="6886"/>
                  <a:pt x="6734" y="6886"/>
                </a:cubicBezTo>
                <a:cubicBezTo>
                  <a:pt x="6904" y="6886"/>
                  <a:pt x="7014" y="6728"/>
                  <a:pt x="6979" y="6533"/>
                </a:cubicBezTo>
                <a:cubicBezTo>
                  <a:pt x="6944" y="6340"/>
                  <a:pt x="6779" y="6184"/>
                  <a:pt x="6610" y="6184"/>
                </a:cubicBezTo>
                <a:close/>
                <a:moveTo>
                  <a:pt x="7357" y="6184"/>
                </a:moveTo>
                <a:cubicBezTo>
                  <a:pt x="7189" y="6184"/>
                  <a:pt x="7079" y="6340"/>
                  <a:pt x="7115" y="6533"/>
                </a:cubicBezTo>
                <a:cubicBezTo>
                  <a:pt x="7150" y="6728"/>
                  <a:pt x="7318" y="6886"/>
                  <a:pt x="7489" y="6886"/>
                </a:cubicBezTo>
                <a:cubicBezTo>
                  <a:pt x="7660" y="6886"/>
                  <a:pt x="7768" y="6728"/>
                  <a:pt x="7731" y="6533"/>
                </a:cubicBezTo>
                <a:cubicBezTo>
                  <a:pt x="7693" y="6340"/>
                  <a:pt x="7527" y="6184"/>
                  <a:pt x="7357" y="6184"/>
                </a:cubicBezTo>
                <a:close/>
                <a:moveTo>
                  <a:pt x="8105" y="6184"/>
                </a:moveTo>
                <a:cubicBezTo>
                  <a:pt x="7936" y="6184"/>
                  <a:pt x="7829" y="6340"/>
                  <a:pt x="7866" y="6533"/>
                </a:cubicBezTo>
                <a:cubicBezTo>
                  <a:pt x="7904" y="6728"/>
                  <a:pt x="8073" y="6886"/>
                  <a:pt x="8244" y="6886"/>
                </a:cubicBezTo>
                <a:cubicBezTo>
                  <a:pt x="8415" y="6886"/>
                  <a:pt x="8521" y="6728"/>
                  <a:pt x="8482" y="6533"/>
                </a:cubicBezTo>
                <a:cubicBezTo>
                  <a:pt x="8442" y="6340"/>
                  <a:pt x="8274" y="6184"/>
                  <a:pt x="8105" y="6184"/>
                </a:cubicBezTo>
                <a:close/>
                <a:moveTo>
                  <a:pt x="8864" y="6184"/>
                </a:moveTo>
                <a:cubicBezTo>
                  <a:pt x="8696" y="6184"/>
                  <a:pt x="8590" y="6340"/>
                  <a:pt x="8630" y="6533"/>
                </a:cubicBezTo>
                <a:cubicBezTo>
                  <a:pt x="8669" y="6728"/>
                  <a:pt x="8841" y="6886"/>
                  <a:pt x="9011" y="6886"/>
                </a:cubicBezTo>
                <a:cubicBezTo>
                  <a:pt x="9182" y="6886"/>
                  <a:pt x="9287" y="6728"/>
                  <a:pt x="9245" y="6533"/>
                </a:cubicBezTo>
                <a:cubicBezTo>
                  <a:pt x="9204" y="6340"/>
                  <a:pt x="9034" y="6184"/>
                  <a:pt x="8864" y="6184"/>
                </a:cubicBezTo>
                <a:close/>
                <a:moveTo>
                  <a:pt x="9612" y="6184"/>
                </a:moveTo>
                <a:cubicBezTo>
                  <a:pt x="9443" y="6184"/>
                  <a:pt x="9339" y="6340"/>
                  <a:pt x="9381" y="6533"/>
                </a:cubicBezTo>
                <a:cubicBezTo>
                  <a:pt x="9423" y="6728"/>
                  <a:pt x="9595" y="6886"/>
                  <a:pt x="9766" y="6886"/>
                </a:cubicBezTo>
                <a:cubicBezTo>
                  <a:pt x="9937" y="6886"/>
                  <a:pt x="10040" y="6728"/>
                  <a:pt x="9996" y="6533"/>
                </a:cubicBezTo>
                <a:cubicBezTo>
                  <a:pt x="9953" y="6340"/>
                  <a:pt x="9781" y="6184"/>
                  <a:pt x="9612" y="6184"/>
                </a:cubicBezTo>
                <a:close/>
                <a:moveTo>
                  <a:pt x="10359" y="6184"/>
                </a:moveTo>
                <a:cubicBezTo>
                  <a:pt x="10191" y="6184"/>
                  <a:pt x="10089" y="6340"/>
                  <a:pt x="10133" y="6533"/>
                </a:cubicBezTo>
                <a:cubicBezTo>
                  <a:pt x="10177" y="6728"/>
                  <a:pt x="10351" y="6886"/>
                  <a:pt x="10522" y="6886"/>
                </a:cubicBezTo>
                <a:cubicBezTo>
                  <a:pt x="10693" y="6886"/>
                  <a:pt x="10794" y="6728"/>
                  <a:pt x="10748" y="6533"/>
                </a:cubicBezTo>
                <a:cubicBezTo>
                  <a:pt x="10702" y="6340"/>
                  <a:pt x="10529" y="6184"/>
                  <a:pt x="10359" y="6184"/>
                </a:cubicBezTo>
                <a:close/>
                <a:moveTo>
                  <a:pt x="11107" y="6184"/>
                </a:moveTo>
                <a:cubicBezTo>
                  <a:pt x="10938" y="6184"/>
                  <a:pt x="10838" y="6340"/>
                  <a:pt x="10884" y="6533"/>
                </a:cubicBezTo>
                <a:cubicBezTo>
                  <a:pt x="10931" y="6728"/>
                  <a:pt x="11107" y="6886"/>
                  <a:pt x="11278" y="6886"/>
                </a:cubicBezTo>
                <a:cubicBezTo>
                  <a:pt x="11448" y="6886"/>
                  <a:pt x="11548" y="6728"/>
                  <a:pt x="11500" y="6533"/>
                </a:cubicBezTo>
                <a:cubicBezTo>
                  <a:pt x="11452" y="6340"/>
                  <a:pt x="11277" y="6184"/>
                  <a:pt x="11107" y="6184"/>
                </a:cubicBezTo>
                <a:close/>
                <a:moveTo>
                  <a:pt x="11856" y="6184"/>
                </a:moveTo>
                <a:cubicBezTo>
                  <a:pt x="11686" y="6184"/>
                  <a:pt x="11588" y="6340"/>
                  <a:pt x="11636" y="6533"/>
                </a:cubicBezTo>
                <a:cubicBezTo>
                  <a:pt x="11685" y="6728"/>
                  <a:pt x="11862" y="6886"/>
                  <a:pt x="12033" y="6886"/>
                </a:cubicBezTo>
                <a:cubicBezTo>
                  <a:pt x="12204" y="6886"/>
                  <a:pt x="12302" y="6728"/>
                  <a:pt x="12251" y="6533"/>
                </a:cubicBezTo>
                <a:cubicBezTo>
                  <a:pt x="12201" y="6340"/>
                  <a:pt x="12024" y="6184"/>
                  <a:pt x="11856" y="6184"/>
                </a:cubicBezTo>
                <a:close/>
                <a:moveTo>
                  <a:pt x="12615" y="6184"/>
                </a:moveTo>
                <a:cubicBezTo>
                  <a:pt x="12446" y="6184"/>
                  <a:pt x="12349" y="6340"/>
                  <a:pt x="12400" y="6533"/>
                </a:cubicBezTo>
                <a:cubicBezTo>
                  <a:pt x="12450" y="6728"/>
                  <a:pt x="12630" y="6886"/>
                  <a:pt x="12801" y="6886"/>
                </a:cubicBezTo>
                <a:cubicBezTo>
                  <a:pt x="12971" y="6886"/>
                  <a:pt x="13067" y="6728"/>
                  <a:pt x="13015" y="6533"/>
                </a:cubicBezTo>
                <a:cubicBezTo>
                  <a:pt x="12963" y="6340"/>
                  <a:pt x="12784" y="6184"/>
                  <a:pt x="12615" y="6184"/>
                </a:cubicBezTo>
                <a:close/>
                <a:moveTo>
                  <a:pt x="13363" y="6184"/>
                </a:moveTo>
                <a:cubicBezTo>
                  <a:pt x="13194" y="6184"/>
                  <a:pt x="13099" y="6340"/>
                  <a:pt x="13151" y="6533"/>
                </a:cubicBezTo>
                <a:cubicBezTo>
                  <a:pt x="13204" y="6728"/>
                  <a:pt x="13385" y="6886"/>
                  <a:pt x="13556" y="6886"/>
                </a:cubicBezTo>
                <a:cubicBezTo>
                  <a:pt x="13727" y="6886"/>
                  <a:pt x="13821" y="6728"/>
                  <a:pt x="13767" y="6533"/>
                </a:cubicBezTo>
                <a:cubicBezTo>
                  <a:pt x="13713" y="6340"/>
                  <a:pt x="13532" y="6184"/>
                  <a:pt x="13363" y="6184"/>
                </a:cubicBezTo>
                <a:close/>
                <a:moveTo>
                  <a:pt x="14111" y="6184"/>
                </a:moveTo>
                <a:cubicBezTo>
                  <a:pt x="13942" y="6184"/>
                  <a:pt x="13849" y="6340"/>
                  <a:pt x="13903" y="6533"/>
                </a:cubicBezTo>
                <a:cubicBezTo>
                  <a:pt x="13958" y="6728"/>
                  <a:pt x="14141" y="6886"/>
                  <a:pt x="14311" y="6886"/>
                </a:cubicBezTo>
                <a:cubicBezTo>
                  <a:pt x="14483" y="6886"/>
                  <a:pt x="14575" y="6728"/>
                  <a:pt x="14519" y="6533"/>
                </a:cubicBezTo>
                <a:cubicBezTo>
                  <a:pt x="14463" y="6340"/>
                  <a:pt x="14280" y="6184"/>
                  <a:pt x="14111" y="6184"/>
                </a:cubicBezTo>
                <a:close/>
                <a:moveTo>
                  <a:pt x="14859" y="6184"/>
                </a:moveTo>
                <a:cubicBezTo>
                  <a:pt x="14689" y="6184"/>
                  <a:pt x="14599" y="6340"/>
                  <a:pt x="14655" y="6533"/>
                </a:cubicBezTo>
                <a:cubicBezTo>
                  <a:pt x="14712" y="6728"/>
                  <a:pt x="14896" y="6886"/>
                  <a:pt x="15068" y="6886"/>
                </a:cubicBezTo>
                <a:cubicBezTo>
                  <a:pt x="15239" y="6886"/>
                  <a:pt x="15329" y="6728"/>
                  <a:pt x="15270" y="6533"/>
                </a:cubicBezTo>
                <a:cubicBezTo>
                  <a:pt x="15212" y="6340"/>
                  <a:pt x="15028" y="6184"/>
                  <a:pt x="14859" y="6184"/>
                </a:cubicBezTo>
                <a:close/>
                <a:moveTo>
                  <a:pt x="15607" y="6184"/>
                </a:moveTo>
                <a:cubicBezTo>
                  <a:pt x="15438" y="6184"/>
                  <a:pt x="15348" y="6340"/>
                  <a:pt x="15407" y="6533"/>
                </a:cubicBezTo>
                <a:cubicBezTo>
                  <a:pt x="15466" y="6728"/>
                  <a:pt x="15653" y="6886"/>
                  <a:pt x="15823" y="6886"/>
                </a:cubicBezTo>
                <a:cubicBezTo>
                  <a:pt x="15995" y="6886"/>
                  <a:pt x="16084" y="6728"/>
                  <a:pt x="16023" y="6533"/>
                </a:cubicBezTo>
                <a:cubicBezTo>
                  <a:pt x="15962" y="6340"/>
                  <a:pt x="15777" y="6184"/>
                  <a:pt x="15607" y="6184"/>
                </a:cubicBezTo>
                <a:close/>
                <a:moveTo>
                  <a:pt x="2957" y="7035"/>
                </a:moveTo>
                <a:cubicBezTo>
                  <a:pt x="2786" y="7035"/>
                  <a:pt x="2666" y="7195"/>
                  <a:pt x="2689" y="7393"/>
                </a:cubicBezTo>
                <a:cubicBezTo>
                  <a:pt x="2712" y="7593"/>
                  <a:pt x="2871" y="7754"/>
                  <a:pt x="3044" y="7754"/>
                </a:cubicBezTo>
                <a:cubicBezTo>
                  <a:pt x="3217" y="7754"/>
                  <a:pt x="3337" y="7593"/>
                  <a:pt x="3312" y="7393"/>
                </a:cubicBezTo>
                <a:cubicBezTo>
                  <a:pt x="3287" y="7195"/>
                  <a:pt x="3128" y="7035"/>
                  <a:pt x="2957" y="7035"/>
                </a:cubicBezTo>
                <a:close/>
                <a:moveTo>
                  <a:pt x="3717" y="7035"/>
                </a:moveTo>
                <a:cubicBezTo>
                  <a:pt x="3545" y="7035"/>
                  <a:pt x="3427" y="7195"/>
                  <a:pt x="3452" y="7393"/>
                </a:cubicBezTo>
                <a:cubicBezTo>
                  <a:pt x="3477" y="7593"/>
                  <a:pt x="3639" y="7754"/>
                  <a:pt x="3812" y="7754"/>
                </a:cubicBezTo>
                <a:cubicBezTo>
                  <a:pt x="3985" y="7754"/>
                  <a:pt x="4103" y="7593"/>
                  <a:pt x="4075" y="7393"/>
                </a:cubicBezTo>
                <a:cubicBezTo>
                  <a:pt x="4048" y="7195"/>
                  <a:pt x="3888" y="7035"/>
                  <a:pt x="3717" y="7035"/>
                </a:cubicBezTo>
                <a:close/>
                <a:moveTo>
                  <a:pt x="4487" y="7035"/>
                </a:moveTo>
                <a:cubicBezTo>
                  <a:pt x="4315" y="7035"/>
                  <a:pt x="4199" y="7195"/>
                  <a:pt x="4227" y="7393"/>
                </a:cubicBezTo>
                <a:cubicBezTo>
                  <a:pt x="4254" y="7593"/>
                  <a:pt x="4417" y="7754"/>
                  <a:pt x="4590" y="7754"/>
                </a:cubicBezTo>
                <a:cubicBezTo>
                  <a:pt x="4763" y="7754"/>
                  <a:pt x="4879" y="7593"/>
                  <a:pt x="4850" y="7393"/>
                </a:cubicBezTo>
                <a:cubicBezTo>
                  <a:pt x="4821" y="7195"/>
                  <a:pt x="4658" y="7035"/>
                  <a:pt x="4487" y="7035"/>
                </a:cubicBezTo>
                <a:close/>
                <a:moveTo>
                  <a:pt x="5246" y="7035"/>
                </a:moveTo>
                <a:cubicBezTo>
                  <a:pt x="5075" y="7035"/>
                  <a:pt x="4960" y="7195"/>
                  <a:pt x="4990" y="7393"/>
                </a:cubicBezTo>
                <a:cubicBezTo>
                  <a:pt x="5020" y="7593"/>
                  <a:pt x="5184" y="7754"/>
                  <a:pt x="5357" y="7754"/>
                </a:cubicBezTo>
                <a:cubicBezTo>
                  <a:pt x="5530" y="7754"/>
                  <a:pt x="5645" y="7593"/>
                  <a:pt x="5613" y="7393"/>
                </a:cubicBezTo>
                <a:cubicBezTo>
                  <a:pt x="5582" y="7195"/>
                  <a:pt x="5418" y="7035"/>
                  <a:pt x="5246" y="7035"/>
                </a:cubicBezTo>
                <a:close/>
                <a:moveTo>
                  <a:pt x="6006" y="7035"/>
                </a:moveTo>
                <a:cubicBezTo>
                  <a:pt x="5834" y="7035"/>
                  <a:pt x="5721" y="7195"/>
                  <a:pt x="5753" y="7393"/>
                </a:cubicBezTo>
                <a:cubicBezTo>
                  <a:pt x="5785" y="7593"/>
                  <a:pt x="5951" y="7754"/>
                  <a:pt x="6124" y="7754"/>
                </a:cubicBezTo>
                <a:cubicBezTo>
                  <a:pt x="6297" y="7754"/>
                  <a:pt x="6410" y="7593"/>
                  <a:pt x="6376" y="7393"/>
                </a:cubicBezTo>
                <a:cubicBezTo>
                  <a:pt x="6343" y="7195"/>
                  <a:pt x="6177" y="7035"/>
                  <a:pt x="6006" y="7035"/>
                </a:cubicBezTo>
                <a:close/>
                <a:moveTo>
                  <a:pt x="6765" y="7035"/>
                </a:moveTo>
                <a:cubicBezTo>
                  <a:pt x="6594" y="7035"/>
                  <a:pt x="6482" y="7195"/>
                  <a:pt x="6516" y="7393"/>
                </a:cubicBezTo>
                <a:cubicBezTo>
                  <a:pt x="6550" y="7593"/>
                  <a:pt x="6718" y="7754"/>
                  <a:pt x="6891" y="7754"/>
                </a:cubicBezTo>
                <a:cubicBezTo>
                  <a:pt x="7064" y="7754"/>
                  <a:pt x="7175" y="7593"/>
                  <a:pt x="7139" y="7393"/>
                </a:cubicBezTo>
                <a:cubicBezTo>
                  <a:pt x="7103" y="7195"/>
                  <a:pt x="6936" y="7035"/>
                  <a:pt x="6765" y="7035"/>
                </a:cubicBezTo>
                <a:close/>
                <a:moveTo>
                  <a:pt x="7524" y="7035"/>
                </a:moveTo>
                <a:cubicBezTo>
                  <a:pt x="7353" y="7035"/>
                  <a:pt x="7243" y="7195"/>
                  <a:pt x="7279" y="7393"/>
                </a:cubicBezTo>
                <a:cubicBezTo>
                  <a:pt x="7316" y="7593"/>
                  <a:pt x="7486" y="7754"/>
                  <a:pt x="7659" y="7754"/>
                </a:cubicBezTo>
                <a:cubicBezTo>
                  <a:pt x="7832" y="7754"/>
                  <a:pt x="7941" y="7593"/>
                  <a:pt x="7903" y="7393"/>
                </a:cubicBezTo>
                <a:cubicBezTo>
                  <a:pt x="7865" y="7195"/>
                  <a:pt x="7696" y="7035"/>
                  <a:pt x="7524" y="7035"/>
                </a:cubicBezTo>
                <a:close/>
                <a:moveTo>
                  <a:pt x="8284" y="7035"/>
                </a:moveTo>
                <a:cubicBezTo>
                  <a:pt x="8112" y="7035"/>
                  <a:pt x="8004" y="7195"/>
                  <a:pt x="8042" y="7393"/>
                </a:cubicBezTo>
                <a:cubicBezTo>
                  <a:pt x="8081" y="7593"/>
                  <a:pt x="8253" y="7754"/>
                  <a:pt x="8426" y="7754"/>
                </a:cubicBezTo>
                <a:cubicBezTo>
                  <a:pt x="8599" y="7754"/>
                  <a:pt x="8706" y="7593"/>
                  <a:pt x="8666" y="7393"/>
                </a:cubicBezTo>
                <a:cubicBezTo>
                  <a:pt x="8625" y="7195"/>
                  <a:pt x="8455" y="7035"/>
                  <a:pt x="8284" y="7035"/>
                </a:cubicBezTo>
                <a:close/>
                <a:moveTo>
                  <a:pt x="9042" y="7035"/>
                </a:moveTo>
                <a:cubicBezTo>
                  <a:pt x="8872" y="7035"/>
                  <a:pt x="8765" y="7195"/>
                  <a:pt x="8806" y="7393"/>
                </a:cubicBezTo>
                <a:cubicBezTo>
                  <a:pt x="8847" y="7593"/>
                  <a:pt x="9020" y="7754"/>
                  <a:pt x="9193" y="7754"/>
                </a:cubicBezTo>
                <a:cubicBezTo>
                  <a:pt x="9366" y="7754"/>
                  <a:pt x="9471" y="7593"/>
                  <a:pt x="9429" y="7393"/>
                </a:cubicBezTo>
                <a:cubicBezTo>
                  <a:pt x="9386" y="7195"/>
                  <a:pt x="9214" y="7035"/>
                  <a:pt x="9042" y="7035"/>
                </a:cubicBezTo>
                <a:close/>
                <a:moveTo>
                  <a:pt x="9802" y="7035"/>
                </a:moveTo>
                <a:cubicBezTo>
                  <a:pt x="9631" y="7035"/>
                  <a:pt x="9526" y="7195"/>
                  <a:pt x="9569" y="7393"/>
                </a:cubicBezTo>
                <a:cubicBezTo>
                  <a:pt x="9612" y="7593"/>
                  <a:pt x="9787" y="7754"/>
                  <a:pt x="9960" y="7754"/>
                </a:cubicBezTo>
                <a:cubicBezTo>
                  <a:pt x="10134" y="7754"/>
                  <a:pt x="10237" y="7593"/>
                  <a:pt x="10192" y="7393"/>
                </a:cubicBezTo>
                <a:cubicBezTo>
                  <a:pt x="10148" y="7195"/>
                  <a:pt x="9973" y="7035"/>
                  <a:pt x="9802" y="7035"/>
                </a:cubicBezTo>
                <a:close/>
                <a:moveTo>
                  <a:pt x="10561" y="7035"/>
                </a:moveTo>
                <a:cubicBezTo>
                  <a:pt x="10390" y="7035"/>
                  <a:pt x="10288" y="7195"/>
                  <a:pt x="10333" y="7393"/>
                </a:cubicBezTo>
                <a:cubicBezTo>
                  <a:pt x="10378" y="7593"/>
                  <a:pt x="10555" y="7754"/>
                  <a:pt x="10727" y="7754"/>
                </a:cubicBezTo>
                <a:cubicBezTo>
                  <a:pt x="10901" y="7754"/>
                  <a:pt x="11002" y="7593"/>
                  <a:pt x="10955" y="7393"/>
                </a:cubicBezTo>
                <a:cubicBezTo>
                  <a:pt x="10909" y="7195"/>
                  <a:pt x="10732" y="7035"/>
                  <a:pt x="10561" y="7035"/>
                </a:cubicBezTo>
                <a:close/>
                <a:moveTo>
                  <a:pt x="11321" y="7035"/>
                </a:moveTo>
                <a:cubicBezTo>
                  <a:pt x="11149" y="7035"/>
                  <a:pt x="11049" y="7195"/>
                  <a:pt x="11096" y="7393"/>
                </a:cubicBezTo>
                <a:cubicBezTo>
                  <a:pt x="11144" y="7593"/>
                  <a:pt x="11322" y="7754"/>
                  <a:pt x="11495" y="7754"/>
                </a:cubicBezTo>
                <a:cubicBezTo>
                  <a:pt x="11668" y="7754"/>
                  <a:pt x="11768" y="7593"/>
                  <a:pt x="11719" y="7393"/>
                </a:cubicBezTo>
                <a:cubicBezTo>
                  <a:pt x="11670" y="7195"/>
                  <a:pt x="11492" y="7035"/>
                  <a:pt x="11321" y="7035"/>
                </a:cubicBezTo>
                <a:close/>
                <a:moveTo>
                  <a:pt x="12080" y="7035"/>
                </a:moveTo>
                <a:cubicBezTo>
                  <a:pt x="11909" y="7035"/>
                  <a:pt x="11810" y="7195"/>
                  <a:pt x="11860" y="7393"/>
                </a:cubicBezTo>
                <a:cubicBezTo>
                  <a:pt x="11909" y="7593"/>
                  <a:pt x="12089" y="7754"/>
                  <a:pt x="12263" y="7754"/>
                </a:cubicBezTo>
                <a:cubicBezTo>
                  <a:pt x="12435" y="7754"/>
                  <a:pt x="12534" y="7593"/>
                  <a:pt x="12483" y="7393"/>
                </a:cubicBezTo>
                <a:cubicBezTo>
                  <a:pt x="12432" y="7195"/>
                  <a:pt x="12251" y="7035"/>
                  <a:pt x="12080" y="7035"/>
                </a:cubicBezTo>
                <a:close/>
                <a:moveTo>
                  <a:pt x="12840" y="7035"/>
                </a:moveTo>
                <a:cubicBezTo>
                  <a:pt x="12668" y="7035"/>
                  <a:pt x="12572" y="7195"/>
                  <a:pt x="12623" y="7393"/>
                </a:cubicBezTo>
                <a:cubicBezTo>
                  <a:pt x="12675" y="7593"/>
                  <a:pt x="12857" y="7754"/>
                  <a:pt x="13030" y="7754"/>
                </a:cubicBezTo>
                <a:cubicBezTo>
                  <a:pt x="13203" y="7754"/>
                  <a:pt x="13300" y="7593"/>
                  <a:pt x="13246" y="7393"/>
                </a:cubicBezTo>
                <a:cubicBezTo>
                  <a:pt x="13193" y="7195"/>
                  <a:pt x="13011" y="7035"/>
                  <a:pt x="12840" y="7035"/>
                </a:cubicBezTo>
                <a:close/>
                <a:moveTo>
                  <a:pt x="13600" y="7035"/>
                </a:moveTo>
                <a:cubicBezTo>
                  <a:pt x="13428" y="7035"/>
                  <a:pt x="13333" y="7195"/>
                  <a:pt x="13387" y="7393"/>
                </a:cubicBezTo>
                <a:cubicBezTo>
                  <a:pt x="13441" y="7593"/>
                  <a:pt x="13625" y="7754"/>
                  <a:pt x="13798" y="7754"/>
                </a:cubicBezTo>
                <a:cubicBezTo>
                  <a:pt x="13971" y="7754"/>
                  <a:pt x="14066" y="7593"/>
                  <a:pt x="14010" y="7393"/>
                </a:cubicBezTo>
                <a:cubicBezTo>
                  <a:pt x="13954" y="7195"/>
                  <a:pt x="13771" y="7035"/>
                  <a:pt x="13600" y="7035"/>
                </a:cubicBezTo>
                <a:close/>
                <a:moveTo>
                  <a:pt x="14359" y="7035"/>
                </a:moveTo>
                <a:cubicBezTo>
                  <a:pt x="14188" y="7035"/>
                  <a:pt x="14094" y="7195"/>
                  <a:pt x="14150" y="7393"/>
                </a:cubicBezTo>
                <a:cubicBezTo>
                  <a:pt x="14206" y="7593"/>
                  <a:pt x="14392" y="7754"/>
                  <a:pt x="14565" y="7754"/>
                </a:cubicBezTo>
                <a:cubicBezTo>
                  <a:pt x="14738" y="7754"/>
                  <a:pt x="14831" y="7593"/>
                  <a:pt x="14773" y="7393"/>
                </a:cubicBezTo>
                <a:cubicBezTo>
                  <a:pt x="14716" y="7195"/>
                  <a:pt x="14530" y="7035"/>
                  <a:pt x="14359" y="7035"/>
                </a:cubicBezTo>
                <a:close/>
                <a:moveTo>
                  <a:pt x="15878" y="7035"/>
                </a:moveTo>
                <a:cubicBezTo>
                  <a:pt x="15707" y="7035"/>
                  <a:pt x="15617" y="7195"/>
                  <a:pt x="15678" y="7393"/>
                </a:cubicBezTo>
                <a:cubicBezTo>
                  <a:pt x="15738" y="7593"/>
                  <a:pt x="15928" y="7754"/>
                  <a:pt x="16101" y="7754"/>
                </a:cubicBezTo>
                <a:cubicBezTo>
                  <a:pt x="16274" y="7754"/>
                  <a:pt x="16363" y="7593"/>
                  <a:pt x="16301" y="7393"/>
                </a:cubicBezTo>
                <a:cubicBezTo>
                  <a:pt x="16239" y="7195"/>
                  <a:pt x="16050" y="7035"/>
                  <a:pt x="15878" y="7035"/>
                </a:cubicBezTo>
                <a:close/>
                <a:moveTo>
                  <a:pt x="3066" y="7907"/>
                </a:moveTo>
                <a:cubicBezTo>
                  <a:pt x="2892" y="7907"/>
                  <a:pt x="2771" y="8071"/>
                  <a:pt x="2795" y="8275"/>
                </a:cubicBezTo>
                <a:cubicBezTo>
                  <a:pt x="2818" y="8479"/>
                  <a:pt x="2980" y="8646"/>
                  <a:pt x="3155" y="8646"/>
                </a:cubicBezTo>
                <a:cubicBezTo>
                  <a:pt x="3330" y="8646"/>
                  <a:pt x="3451" y="8479"/>
                  <a:pt x="3426" y="8275"/>
                </a:cubicBezTo>
                <a:cubicBezTo>
                  <a:pt x="3400" y="8071"/>
                  <a:pt x="3239" y="7907"/>
                  <a:pt x="3066" y="7907"/>
                </a:cubicBezTo>
                <a:close/>
                <a:moveTo>
                  <a:pt x="3837" y="7907"/>
                </a:moveTo>
                <a:cubicBezTo>
                  <a:pt x="3663" y="7907"/>
                  <a:pt x="3544" y="8071"/>
                  <a:pt x="3570" y="8275"/>
                </a:cubicBezTo>
                <a:cubicBezTo>
                  <a:pt x="3595" y="8479"/>
                  <a:pt x="3759" y="8646"/>
                  <a:pt x="3934" y="8646"/>
                </a:cubicBezTo>
                <a:cubicBezTo>
                  <a:pt x="4109" y="8646"/>
                  <a:pt x="4229" y="8479"/>
                  <a:pt x="4201" y="8275"/>
                </a:cubicBezTo>
                <a:cubicBezTo>
                  <a:pt x="4173" y="8071"/>
                  <a:pt x="4010" y="7907"/>
                  <a:pt x="3837" y="7907"/>
                </a:cubicBezTo>
                <a:close/>
                <a:moveTo>
                  <a:pt x="4607" y="7907"/>
                </a:moveTo>
                <a:cubicBezTo>
                  <a:pt x="4433" y="7907"/>
                  <a:pt x="4316" y="8071"/>
                  <a:pt x="4344" y="8275"/>
                </a:cubicBezTo>
                <a:cubicBezTo>
                  <a:pt x="4372" y="8479"/>
                  <a:pt x="4537" y="8646"/>
                  <a:pt x="4713" y="8646"/>
                </a:cubicBezTo>
                <a:cubicBezTo>
                  <a:pt x="4888" y="8646"/>
                  <a:pt x="5005" y="8479"/>
                  <a:pt x="4975" y="8275"/>
                </a:cubicBezTo>
                <a:cubicBezTo>
                  <a:pt x="4945" y="8071"/>
                  <a:pt x="4780" y="7907"/>
                  <a:pt x="4607" y="7907"/>
                </a:cubicBezTo>
                <a:close/>
                <a:moveTo>
                  <a:pt x="5378" y="7907"/>
                </a:moveTo>
                <a:cubicBezTo>
                  <a:pt x="5204" y="7907"/>
                  <a:pt x="5088" y="8071"/>
                  <a:pt x="5119" y="8275"/>
                </a:cubicBezTo>
                <a:cubicBezTo>
                  <a:pt x="5149" y="8479"/>
                  <a:pt x="5316" y="8646"/>
                  <a:pt x="5492" y="8646"/>
                </a:cubicBezTo>
                <a:cubicBezTo>
                  <a:pt x="5667" y="8646"/>
                  <a:pt x="5783" y="8479"/>
                  <a:pt x="5750" y="8275"/>
                </a:cubicBezTo>
                <a:cubicBezTo>
                  <a:pt x="5718" y="8071"/>
                  <a:pt x="5551" y="7907"/>
                  <a:pt x="5378" y="7907"/>
                </a:cubicBezTo>
                <a:close/>
                <a:moveTo>
                  <a:pt x="6149" y="7907"/>
                </a:moveTo>
                <a:cubicBezTo>
                  <a:pt x="5975" y="7907"/>
                  <a:pt x="5861" y="8071"/>
                  <a:pt x="5894" y="8275"/>
                </a:cubicBezTo>
                <a:cubicBezTo>
                  <a:pt x="5927" y="8479"/>
                  <a:pt x="6095" y="8646"/>
                  <a:pt x="6271" y="8646"/>
                </a:cubicBezTo>
                <a:cubicBezTo>
                  <a:pt x="6446" y="8646"/>
                  <a:pt x="6560" y="8479"/>
                  <a:pt x="6525" y="8275"/>
                </a:cubicBezTo>
                <a:cubicBezTo>
                  <a:pt x="6491" y="8071"/>
                  <a:pt x="6323" y="7907"/>
                  <a:pt x="6149" y="7907"/>
                </a:cubicBezTo>
                <a:close/>
                <a:moveTo>
                  <a:pt x="6920" y="7907"/>
                </a:moveTo>
                <a:cubicBezTo>
                  <a:pt x="6746" y="7907"/>
                  <a:pt x="6634" y="8071"/>
                  <a:pt x="6669" y="8275"/>
                </a:cubicBezTo>
                <a:cubicBezTo>
                  <a:pt x="6704" y="8479"/>
                  <a:pt x="6874" y="8646"/>
                  <a:pt x="7050" y="8646"/>
                </a:cubicBezTo>
                <a:cubicBezTo>
                  <a:pt x="7225" y="8646"/>
                  <a:pt x="7337" y="8479"/>
                  <a:pt x="7300" y="8275"/>
                </a:cubicBezTo>
                <a:cubicBezTo>
                  <a:pt x="7263" y="8071"/>
                  <a:pt x="7093" y="7907"/>
                  <a:pt x="6920" y="7907"/>
                </a:cubicBezTo>
                <a:close/>
                <a:moveTo>
                  <a:pt x="7691" y="7907"/>
                </a:moveTo>
                <a:cubicBezTo>
                  <a:pt x="7518" y="7907"/>
                  <a:pt x="7407" y="8071"/>
                  <a:pt x="7444" y="8275"/>
                </a:cubicBezTo>
                <a:cubicBezTo>
                  <a:pt x="7481" y="8479"/>
                  <a:pt x="7654" y="8646"/>
                  <a:pt x="7829" y="8646"/>
                </a:cubicBezTo>
                <a:cubicBezTo>
                  <a:pt x="8004" y="8646"/>
                  <a:pt x="8114" y="8479"/>
                  <a:pt x="8075" y="8275"/>
                </a:cubicBezTo>
                <a:cubicBezTo>
                  <a:pt x="8036" y="8071"/>
                  <a:pt x="7865" y="7907"/>
                  <a:pt x="7691" y="7907"/>
                </a:cubicBezTo>
                <a:close/>
                <a:moveTo>
                  <a:pt x="8450" y="7907"/>
                </a:moveTo>
                <a:cubicBezTo>
                  <a:pt x="8277" y="7907"/>
                  <a:pt x="8168" y="8071"/>
                  <a:pt x="8207" y="8275"/>
                </a:cubicBezTo>
                <a:cubicBezTo>
                  <a:pt x="8247" y="8479"/>
                  <a:pt x="8421" y="8646"/>
                  <a:pt x="8597" y="8646"/>
                </a:cubicBezTo>
                <a:cubicBezTo>
                  <a:pt x="8772" y="8646"/>
                  <a:pt x="8880" y="8479"/>
                  <a:pt x="8838" y="8275"/>
                </a:cubicBezTo>
                <a:cubicBezTo>
                  <a:pt x="8797" y="8071"/>
                  <a:pt x="8623" y="7907"/>
                  <a:pt x="8450" y="7907"/>
                </a:cubicBezTo>
                <a:close/>
                <a:moveTo>
                  <a:pt x="9221" y="7907"/>
                </a:moveTo>
                <a:cubicBezTo>
                  <a:pt x="9048" y="7907"/>
                  <a:pt x="8940" y="8071"/>
                  <a:pt x="8982" y="8275"/>
                </a:cubicBezTo>
                <a:cubicBezTo>
                  <a:pt x="9024" y="8479"/>
                  <a:pt x="9200" y="8646"/>
                  <a:pt x="9375" y="8646"/>
                </a:cubicBezTo>
                <a:cubicBezTo>
                  <a:pt x="9551" y="8646"/>
                  <a:pt x="9657" y="8479"/>
                  <a:pt x="9613" y="8275"/>
                </a:cubicBezTo>
                <a:cubicBezTo>
                  <a:pt x="9570" y="8071"/>
                  <a:pt x="9394" y="7907"/>
                  <a:pt x="9221" y="7907"/>
                </a:cubicBezTo>
                <a:close/>
                <a:moveTo>
                  <a:pt x="9992" y="7907"/>
                </a:moveTo>
                <a:cubicBezTo>
                  <a:pt x="9818" y="7907"/>
                  <a:pt x="9713" y="8071"/>
                  <a:pt x="9757" y="8275"/>
                </a:cubicBezTo>
                <a:cubicBezTo>
                  <a:pt x="9801" y="8479"/>
                  <a:pt x="9979" y="8646"/>
                  <a:pt x="10154" y="8646"/>
                </a:cubicBezTo>
                <a:cubicBezTo>
                  <a:pt x="10330" y="8646"/>
                  <a:pt x="10434" y="8479"/>
                  <a:pt x="10388" y="8275"/>
                </a:cubicBezTo>
                <a:cubicBezTo>
                  <a:pt x="10343" y="8071"/>
                  <a:pt x="10165" y="7907"/>
                  <a:pt x="9992" y="7907"/>
                </a:cubicBezTo>
                <a:close/>
                <a:moveTo>
                  <a:pt x="10763" y="7907"/>
                </a:moveTo>
                <a:cubicBezTo>
                  <a:pt x="10589" y="7907"/>
                  <a:pt x="10486" y="8071"/>
                  <a:pt x="10532" y="8275"/>
                </a:cubicBezTo>
                <a:cubicBezTo>
                  <a:pt x="10579" y="8479"/>
                  <a:pt x="10758" y="8646"/>
                  <a:pt x="10933" y="8646"/>
                </a:cubicBezTo>
                <a:cubicBezTo>
                  <a:pt x="11109" y="8646"/>
                  <a:pt x="11211" y="8479"/>
                  <a:pt x="11163" y="8275"/>
                </a:cubicBezTo>
                <a:cubicBezTo>
                  <a:pt x="11115" y="8071"/>
                  <a:pt x="10936" y="7907"/>
                  <a:pt x="10763" y="7907"/>
                </a:cubicBezTo>
                <a:close/>
                <a:moveTo>
                  <a:pt x="11534" y="7907"/>
                </a:moveTo>
                <a:cubicBezTo>
                  <a:pt x="11361" y="7907"/>
                  <a:pt x="11259" y="8071"/>
                  <a:pt x="11308" y="8275"/>
                </a:cubicBezTo>
                <a:cubicBezTo>
                  <a:pt x="11356" y="8479"/>
                  <a:pt x="11538" y="8646"/>
                  <a:pt x="11713" y="8646"/>
                </a:cubicBezTo>
                <a:cubicBezTo>
                  <a:pt x="11888" y="8646"/>
                  <a:pt x="11989" y="8479"/>
                  <a:pt x="11938" y="8275"/>
                </a:cubicBezTo>
                <a:cubicBezTo>
                  <a:pt x="11888" y="8071"/>
                  <a:pt x="11708" y="7907"/>
                  <a:pt x="11534" y="7907"/>
                </a:cubicBezTo>
                <a:close/>
                <a:moveTo>
                  <a:pt x="12305" y="7907"/>
                </a:moveTo>
                <a:cubicBezTo>
                  <a:pt x="12131" y="7907"/>
                  <a:pt x="12032" y="8071"/>
                  <a:pt x="12083" y="8275"/>
                </a:cubicBezTo>
                <a:cubicBezTo>
                  <a:pt x="12134" y="8479"/>
                  <a:pt x="12317" y="8646"/>
                  <a:pt x="12493" y="8646"/>
                </a:cubicBezTo>
                <a:cubicBezTo>
                  <a:pt x="12668" y="8646"/>
                  <a:pt x="12767" y="8479"/>
                  <a:pt x="12714" y="8275"/>
                </a:cubicBezTo>
                <a:cubicBezTo>
                  <a:pt x="12662" y="8071"/>
                  <a:pt x="12478" y="7907"/>
                  <a:pt x="12305" y="7907"/>
                </a:cubicBezTo>
                <a:close/>
                <a:moveTo>
                  <a:pt x="13836" y="7907"/>
                </a:moveTo>
                <a:cubicBezTo>
                  <a:pt x="13663" y="7907"/>
                  <a:pt x="13567" y="8071"/>
                  <a:pt x="13622" y="8275"/>
                </a:cubicBezTo>
                <a:cubicBezTo>
                  <a:pt x="13677" y="8479"/>
                  <a:pt x="13864" y="8646"/>
                  <a:pt x="14040" y="8646"/>
                </a:cubicBezTo>
                <a:cubicBezTo>
                  <a:pt x="14215" y="8646"/>
                  <a:pt x="14310" y="8479"/>
                  <a:pt x="14253" y="8275"/>
                </a:cubicBezTo>
                <a:cubicBezTo>
                  <a:pt x="14196" y="8071"/>
                  <a:pt x="14010" y="7907"/>
                  <a:pt x="13836" y="7907"/>
                </a:cubicBezTo>
                <a:close/>
                <a:moveTo>
                  <a:pt x="16150" y="7907"/>
                </a:moveTo>
                <a:cubicBezTo>
                  <a:pt x="15977" y="7907"/>
                  <a:pt x="15886" y="8071"/>
                  <a:pt x="15948" y="8275"/>
                </a:cubicBezTo>
                <a:cubicBezTo>
                  <a:pt x="16010" y="8479"/>
                  <a:pt x="16203" y="8646"/>
                  <a:pt x="16378" y="8646"/>
                </a:cubicBezTo>
                <a:cubicBezTo>
                  <a:pt x="16554" y="8646"/>
                  <a:pt x="16644" y="8479"/>
                  <a:pt x="16580" y="8275"/>
                </a:cubicBezTo>
                <a:cubicBezTo>
                  <a:pt x="16516" y="8071"/>
                  <a:pt x="16324" y="7907"/>
                  <a:pt x="16150" y="7907"/>
                </a:cubicBezTo>
                <a:close/>
                <a:moveTo>
                  <a:pt x="1622" y="8820"/>
                </a:moveTo>
                <a:cubicBezTo>
                  <a:pt x="1446" y="8820"/>
                  <a:pt x="1320" y="8988"/>
                  <a:pt x="1339" y="9197"/>
                </a:cubicBezTo>
                <a:cubicBezTo>
                  <a:pt x="1359" y="9407"/>
                  <a:pt x="1519" y="9578"/>
                  <a:pt x="1696" y="9578"/>
                </a:cubicBezTo>
                <a:cubicBezTo>
                  <a:pt x="1874" y="9578"/>
                  <a:pt x="2000" y="9407"/>
                  <a:pt x="1978" y="9197"/>
                </a:cubicBezTo>
                <a:cubicBezTo>
                  <a:pt x="1957" y="8988"/>
                  <a:pt x="1797" y="8820"/>
                  <a:pt x="1622" y="8820"/>
                </a:cubicBezTo>
                <a:close/>
                <a:moveTo>
                  <a:pt x="2405" y="8820"/>
                </a:moveTo>
                <a:cubicBezTo>
                  <a:pt x="2229" y="8820"/>
                  <a:pt x="2104" y="8988"/>
                  <a:pt x="2126" y="9197"/>
                </a:cubicBezTo>
                <a:cubicBezTo>
                  <a:pt x="2148" y="9407"/>
                  <a:pt x="2310" y="9578"/>
                  <a:pt x="2488" y="9578"/>
                </a:cubicBezTo>
                <a:cubicBezTo>
                  <a:pt x="2665" y="9578"/>
                  <a:pt x="2789" y="9407"/>
                  <a:pt x="2765" y="9197"/>
                </a:cubicBezTo>
                <a:cubicBezTo>
                  <a:pt x="2742" y="8988"/>
                  <a:pt x="2580" y="8820"/>
                  <a:pt x="2405" y="8820"/>
                </a:cubicBezTo>
                <a:close/>
                <a:moveTo>
                  <a:pt x="3174" y="8820"/>
                </a:moveTo>
                <a:cubicBezTo>
                  <a:pt x="2999" y="8820"/>
                  <a:pt x="2876" y="8988"/>
                  <a:pt x="2900" y="9197"/>
                </a:cubicBezTo>
                <a:cubicBezTo>
                  <a:pt x="2925" y="9407"/>
                  <a:pt x="3088" y="9578"/>
                  <a:pt x="3266" y="9578"/>
                </a:cubicBezTo>
                <a:cubicBezTo>
                  <a:pt x="3443" y="9578"/>
                  <a:pt x="3566" y="9407"/>
                  <a:pt x="3539" y="9197"/>
                </a:cubicBezTo>
                <a:cubicBezTo>
                  <a:pt x="3513" y="8988"/>
                  <a:pt x="3350" y="8820"/>
                  <a:pt x="3174" y="8820"/>
                </a:cubicBezTo>
                <a:close/>
                <a:moveTo>
                  <a:pt x="3957" y="8820"/>
                </a:moveTo>
                <a:cubicBezTo>
                  <a:pt x="3781" y="8820"/>
                  <a:pt x="3660" y="8988"/>
                  <a:pt x="3687" y="9197"/>
                </a:cubicBezTo>
                <a:cubicBezTo>
                  <a:pt x="3714" y="9407"/>
                  <a:pt x="3879" y="9578"/>
                  <a:pt x="4057" y="9578"/>
                </a:cubicBezTo>
                <a:cubicBezTo>
                  <a:pt x="4235" y="9578"/>
                  <a:pt x="4355" y="9407"/>
                  <a:pt x="4326" y="9197"/>
                </a:cubicBezTo>
                <a:cubicBezTo>
                  <a:pt x="4298" y="8988"/>
                  <a:pt x="4133" y="8820"/>
                  <a:pt x="3957" y="8820"/>
                </a:cubicBezTo>
                <a:close/>
                <a:moveTo>
                  <a:pt x="4739" y="8820"/>
                </a:moveTo>
                <a:cubicBezTo>
                  <a:pt x="4563" y="8820"/>
                  <a:pt x="4444" y="8988"/>
                  <a:pt x="4473" y="9197"/>
                </a:cubicBezTo>
                <a:cubicBezTo>
                  <a:pt x="4502" y="9407"/>
                  <a:pt x="4669" y="9578"/>
                  <a:pt x="4847" y="9578"/>
                </a:cubicBezTo>
                <a:cubicBezTo>
                  <a:pt x="5024" y="9578"/>
                  <a:pt x="5144" y="9407"/>
                  <a:pt x="5113" y="9197"/>
                </a:cubicBezTo>
                <a:cubicBezTo>
                  <a:pt x="5082" y="8988"/>
                  <a:pt x="4915" y="8820"/>
                  <a:pt x="4739" y="8820"/>
                </a:cubicBezTo>
                <a:close/>
                <a:moveTo>
                  <a:pt x="5522" y="8820"/>
                </a:moveTo>
                <a:cubicBezTo>
                  <a:pt x="5346" y="8820"/>
                  <a:pt x="5229" y="8988"/>
                  <a:pt x="5260" y="9197"/>
                </a:cubicBezTo>
                <a:cubicBezTo>
                  <a:pt x="5291" y="9407"/>
                  <a:pt x="5460" y="9578"/>
                  <a:pt x="5638" y="9578"/>
                </a:cubicBezTo>
                <a:cubicBezTo>
                  <a:pt x="5816" y="9578"/>
                  <a:pt x="5933" y="9407"/>
                  <a:pt x="5900" y="9197"/>
                </a:cubicBezTo>
                <a:cubicBezTo>
                  <a:pt x="5867" y="8988"/>
                  <a:pt x="5697" y="8820"/>
                  <a:pt x="5522" y="8820"/>
                </a:cubicBezTo>
                <a:close/>
                <a:moveTo>
                  <a:pt x="6293" y="8820"/>
                </a:moveTo>
                <a:cubicBezTo>
                  <a:pt x="6117" y="8820"/>
                  <a:pt x="6001" y="8988"/>
                  <a:pt x="6035" y="9197"/>
                </a:cubicBezTo>
                <a:cubicBezTo>
                  <a:pt x="6069" y="9407"/>
                  <a:pt x="6240" y="9578"/>
                  <a:pt x="6418" y="9578"/>
                </a:cubicBezTo>
                <a:cubicBezTo>
                  <a:pt x="6595" y="9578"/>
                  <a:pt x="6710" y="9407"/>
                  <a:pt x="6674" y="9197"/>
                </a:cubicBezTo>
                <a:cubicBezTo>
                  <a:pt x="6639" y="8988"/>
                  <a:pt x="6468" y="8820"/>
                  <a:pt x="6293" y="8820"/>
                </a:cubicBezTo>
                <a:close/>
                <a:moveTo>
                  <a:pt x="7075" y="8820"/>
                </a:moveTo>
                <a:cubicBezTo>
                  <a:pt x="6899" y="8820"/>
                  <a:pt x="6786" y="8988"/>
                  <a:pt x="6821" y="9197"/>
                </a:cubicBezTo>
                <a:cubicBezTo>
                  <a:pt x="6858" y="9407"/>
                  <a:pt x="7031" y="9578"/>
                  <a:pt x="7209" y="9578"/>
                </a:cubicBezTo>
                <a:cubicBezTo>
                  <a:pt x="7386" y="9578"/>
                  <a:pt x="7499" y="9407"/>
                  <a:pt x="7461" y="9197"/>
                </a:cubicBezTo>
                <a:cubicBezTo>
                  <a:pt x="7423" y="8988"/>
                  <a:pt x="7250" y="8820"/>
                  <a:pt x="7075" y="8820"/>
                </a:cubicBezTo>
                <a:close/>
                <a:moveTo>
                  <a:pt x="7858" y="8820"/>
                </a:moveTo>
                <a:cubicBezTo>
                  <a:pt x="7682" y="8820"/>
                  <a:pt x="7570" y="8988"/>
                  <a:pt x="7608" y="9197"/>
                </a:cubicBezTo>
                <a:cubicBezTo>
                  <a:pt x="7646" y="9407"/>
                  <a:pt x="7822" y="9578"/>
                  <a:pt x="7999" y="9578"/>
                </a:cubicBezTo>
                <a:cubicBezTo>
                  <a:pt x="8177" y="9578"/>
                  <a:pt x="8288" y="9407"/>
                  <a:pt x="8248" y="9197"/>
                </a:cubicBezTo>
                <a:cubicBezTo>
                  <a:pt x="8208" y="8988"/>
                  <a:pt x="8034" y="8820"/>
                  <a:pt x="7858" y="8820"/>
                </a:cubicBezTo>
                <a:close/>
                <a:moveTo>
                  <a:pt x="8629" y="8820"/>
                </a:moveTo>
                <a:cubicBezTo>
                  <a:pt x="8453" y="8820"/>
                  <a:pt x="8343" y="8988"/>
                  <a:pt x="8383" y="9197"/>
                </a:cubicBezTo>
                <a:cubicBezTo>
                  <a:pt x="8424" y="9407"/>
                  <a:pt x="8601" y="9578"/>
                  <a:pt x="8779" y="9578"/>
                </a:cubicBezTo>
                <a:cubicBezTo>
                  <a:pt x="8956" y="9578"/>
                  <a:pt x="9065" y="9407"/>
                  <a:pt x="9023" y="9197"/>
                </a:cubicBezTo>
                <a:cubicBezTo>
                  <a:pt x="8980" y="8988"/>
                  <a:pt x="8804" y="8820"/>
                  <a:pt x="8629" y="8820"/>
                </a:cubicBezTo>
                <a:close/>
                <a:moveTo>
                  <a:pt x="9411" y="8820"/>
                </a:moveTo>
                <a:cubicBezTo>
                  <a:pt x="9236" y="8820"/>
                  <a:pt x="9127" y="8988"/>
                  <a:pt x="9170" y="9197"/>
                </a:cubicBezTo>
                <a:cubicBezTo>
                  <a:pt x="9213" y="9407"/>
                  <a:pt x="9392" y="9578"/>
                  <a:pt x="9569" y="9578"/>
                </a:cubicBezTo>
                <a:cubicBezTo>
                  <a:pt x="9747" y="9578"/>
                  <a:pt x="9855" y="9407"/>
                  <a:pt x="9810" y="9197"/>
                </a:cubicBezTo>
                <a:cubicBezTo>
                  <a:pt x="9765" y="8988"/>
                  <a:pt x="9587" y="8820"/>
                  <a:pt x="9411" y="8820"/>
                </a:cubicBezTo>
                <a:close/>
                <a:moveTo>
                  <a:pt x="10194" y="8820"/>
                </a:moveTo>
                <a:cubicBezTo>
                  <a:pt x="10018" y="8820"/>
                  <a:pt x="9912" y="8988"/>
                  <a:pt x="9957" y="9197"/>
                </a:cubicBezTo>
                <a:cubicBezTo>
                  <a:pt x="10002" y="9407"/>
                  <a:pt x="10183" y="9578"/>
                  <a:pt x="10360" y="9578"/>
                </a:cubicBezTo>
                <a:cubicBezTo>
                  <a:pt x="10538" y="9578"/>
                  <a:pt x="10643" y="9407"/>
                  <a:pt x="10596" y="9197"/>
                </a:cubicBezTo>
                <a:cubicBezTo>
                  <a:pt x="10549" y="8988"/>
                  <a:pt x="10370" y="8820"/>
                  <a:pt x="10194" y="8820"/>
                </a:cubicBezTo>
                <a:close/>
                <a:moveTo>
                  <a:pt x="10976" y="8820"/>
                </a:moveTo>
                <a:cubicBezTo>
                  <a:pt x="10801" y="8820"/>
                  <a:pt x="10696" y="8988"/>
                  <a:pt x="10744" y="9197"/>
                </a:cubicBezTo>
                <a:cubicBezTo>
                  <a:pt x="10791" y="9407"/>
                  <a:pt x="10974" y="9578"/>
                  <a:pt x="11151" y="9578"/>
                </a:cubicBezTo>
                <a:cubicBezTo>
                  <a:pt x="11329" y="9578"/>
                  <a:pt x="11432" y="9407"/>
                  <a:pt x="11383" y="9197"/>
                </a:cubicBezTo>
                <a:cubicBezTo>
                  <a:pt x="11334" y="8988"/>
                  <a:pt x="11152" y="8820"/>
                  <a:pt x="10976" y="8820"/>
                </a:cubicBezTo>
                <a:close/>
                <a:moveTo>
                  <a:pt x="11747" y="8820"/>
                </a:moveTo>
                <a:cubicBezTo>
                  <a:pt x="11572" y="8820"/>
                  <a:pt x="11470" y="8988"/>
                  <a:pt x="11519" y="9197"/>
                </a:cubicBezTo>
                <a:cubicBezTo>
                  <a:pt x="11569" y="9407"/>
                  <a:pt x="11754" y="9578"/>
                  <a:pt x="11931" y="9578"/>
                </a:cubicBezTo>
                <a:cubicBezTo>
                  <a:pt x="12109" y="9578"/>
                  <a:pt x="12210" y="9407"/>
                  <a:pt x="12158" y="9197"/>
                </a:cubicBezTo>
                <a:cubicBezTo>
                  <a:pt x="12107" y="8988"/>
                  <a:pt x="11923" y="8820"/>
                  <a:pt x="11747" y="8820"/>
                </a:cubicBezTo>
                <a:close/>
                <a:moveTo>
                  <a:pt x="12531" y="8820"/>
                </a:moveTo>
                <a:cubicBezTo>
                  <a:pt x="12354" y="8820"/>
                  <a:pt x="12254" y="8988"/>
                  <a:pt x="12306" y="9197"/>
                </a:cubicBezTo>
                <a:cubicBezTo>
                  <a:pt x="12358" y="9407"/>
                  <a:pt x="12544" y="9578"/>
                  <a:pt x="12722" y="9578"/>
                </a:cubicBezTo>
                <a:cubicBezTo>
                  <a:pt x="12900" y="9578"/>
                  <a:pt x="13000" y="9407"/>
                  <a:pt x="12946" y="9197"/>
                </a:cubicBezTo>
                <a:cubicBezTo>
                  <a:pt x="12892" y="8988"/>
                  <a:pt x="12706" y="8820"/>
                  <a:pt x="12531" y="8820"/>
                </a:cubicBezTo>
                <a:close/>
                <a:moveTo>
                  <a:pt x="14085" y="8820"/>
                </a:moveTo>
                <a:cubicBezTo>
                  <a:pt x="13909" y="8820"/>
                  <a:pt x="13812" y="8988"/>
                  <a:pt x="13869" y="9197"/>
                </a:cubicBezTo>
                <a:cubicBezTo>
                  <a:pt x="13926" y="9407"/>
                  <a:pt x="14116" y="9578"/>
                  <a:pt x="14293" y="9578"/>
                </a:cubicBezTo>
                <a:cubicBezTo>
                  <a:pt x="14471" y="9578"/>
                  <a:pt x="14567" y="9407"/>
                  <a:pt x="14508" y="9197"/>
                </a:cubicBezTo>
                <a:cubicBezTo>
                  <a:pt x="14450" y="8988"/>
                  <a:pt x="14260" y="8820"/>
                  <a:pt x="14085" y="8820"/>
                </a:cubicBezTo>
                <a:close/>
                <a:moveTo>
                  <a:pt x="14867" y="8820"/>
                </a:moveTo>
                <a:cubicBezTo>
                  <a:pt x="14692" y="8820"/>
                  <a:pt x="14597" y="8988"/>
                  <a:pt x="14656" y="9197"/>
                </a:cubicBezTo>
                <a:cubicBezTo>
                  <a:pt x="14715" y="9407"/>
                  <a:pt x="14907" y="9578"/>
                  <a:pt x="15084" y="9578"/>
                </a:cubicBezTo>
                <a:cubicBezTo>
                  <a:pt x="15262" y="9578"/>
                  <a:pt x="15357" y="9407"/>
                  <a:pt x="15295" y="9197"/>
                </a:cubicBezTo>
                <a:cubicBezTo>
                  <a:pt x="15235" y="8988"/>
                  <a:pt x="15043" y="8820"/>
                  <a:pt x="14867" y="8820"/>
                </a:cubicBezTo>
                <a:close/>
                <a:moveTo>
                  <a:pt x="15650" y="8820"/>
                </a:moveTo>
                <a:cubicBezTo>
                  <a:pt x="15474" y="8820"/>
                  <a:pt x="15382" y="8988"/>
                  <a:pt x="15443" y="9197"/>
                </a:cubicBezTo>
                <a:cubicBezTo>
                  <a:pt x="15505" y="9407"/>
                  <a:pt x="15698" y="9578"/>
                  <a:pt x="15876" y="9578"/>
                </a:cubicBezTo>
                <a:cubicBezTo>
                  <a:pt x="16054" y="9578"/>
                  <a:pt x="16146" y="9407"/>
                  <a:pt x="16082" y="9197"/>
                </a:cubicBezTo>
                <a:cubicBezTo>
                  <a:pt x="16019" y="8988"/>
                  <a:pt x="15826" y="8820"/>
                  <a:pt x="15650" y="8820"/>
                </a:cubicBezTo>
                <a:close/>
                <a:moveTo>
                  <a:pt x="1707" y="9754"/>
                </a:moveTo>
                <a:cubicBezTo>
                  <a:pt x="1529" y="9754"/>
                  <a:pt x="1401" y="9927"/>
                  <a:pt x="1422" y="10141"/>
                </a:cubicBezTo>
                <a:cubicBezTo>
                  <a:pt x="1442" y="10356"/>
                  <a:pt x="1604" y="10532"/>
                  <a:pt x="1784" y="10532"/>
                </a:cubicBezTo>
                <a:cubicBezTo>
                  <a:pt x="1964" y="10532"/>
                  <a:pt x="2091" y="10356"/>
                  <a:pt x="2069" y="10141"/>
                </a:cubicBezTo>
                <a:cubicBezTo>
                  <a:pt x="2047" y="9927"/>
                  <a:pt x="1885" y="9754"/>
                  <a:pt x="1707" y="9754"/>
                </a:cubicBezTo>
                <a:close/>
                <a:moveTo>
                  <a:pt x="2501" y="9754"/>
                </a:moveTo>
                <a:cubicBezTo>
                  <a:pt x="2324" y="9754"/>
                  <a:pt x="2197" y="9927"/>
                  <a:pt x="2220" y="10141"/>
                </a:cubicBezTo>
                <a:cubicBezTo>
                  <a:pt x="2242" y="10356"/>
                  <a:pt x="2407" y="10532"/>
                  <a:pt x="2587" y="10532"/>
                </a:cubicBezTo>
                <a:cubicBezTo>
                  <a:pt x="2767" y="10532"/>
                  <a:pt x="2892" y="10356"/>
                  <a:pt x="2868" y="10141"/>
                </a:cubicBezTo>
                <a:cubicBezTo>
                  <a:pt x="2843" y="9927"/>
                  <a:pt x="2679" y="9754"/>
                  <a:pt x="2501" y="9754"/>
                </a:cubicBezTo>
                <a:close/>
                <a:moveTo>
                  <a:pt x="3295" y="9754"/>
                </a:moveTo>
                <a:cubicBezTo>
                  <a:pt x="3116" y="9754"/>
                  <a:pt x="2993" y="9927"/>
                  <a:pt x="3018" y="10141"/>
                </a:cubicBezTo>
                <a:cubicBezTo>
                  <a:pt x="3043" y="10356"/>
                  <a:pt x="3209" y="10532"/>
                  <a:pt x="3389" y="10532"/>
                </a:cubicBezTo>
                <a:cubicBezTo>
                  <a:pt x="3569" y="10532"/>
                  <a:pt x="3693" y="10356"/>
                  <a:pt x="3666" y="10141"/>
                </a:cubicBezTo>
                <a:cubicBezTo>
                  <a:pt x="3639" y="9927"/>
                  <a:pt x="3472" y="9754"/>
                  <a:pt x="3295" y="9754"/>
                </a:cubicBezTo>
                <a:close/>
                <a:moveTo>
                  <a:pt x="4078" y="9754"/>
                </a:moveTo>
                <a:cubicBezTo>
                  <a:pt x="3899" y="9754"/>
                  <a:pt x="3777" y="9927"/>
                  <a:pt x="3804" y="10141"/>
                </a:cubicBezTo>
                <a:cubicBezTo>
                  <a:pt x="3832" y="10356"/>
                  <a:pt x="4000" y="10532"/>
                  <a:pt x="4180" y="10532"/>
                </a:cubicBezTo>
                <a:cubicBezTo>
                  <a:pt x="4360" y="10532"/>
                  <a:pt x="4482" y="10356"/>
                  <a:pt x="4453" y="10141"/>
                </a:cubicBezTo>
                <a:cubicBezTo>
                  <a:pt x="4423" y="9927"/>
                  <a:pt x="4255" y="9754"/>
                  <a:pt x="4078" y="9754"/>
                </a:cubicBezTo>
                <a:close/>
                <a:moveTo>
                  <a:pt x="4871" y="9754"/>
                </a:moveTo>
                <a:cubicBezTo>
                  <a:pt x="4693" y="9754"/>
                  <a:pt x="4573" y="9927"/>
                  <a:pt x="4602" y="10141"/>
                </a:cubicBezTo>
                <a:cubicBezTo>
                  <a:pt x="4632" y="10356"/>
                  <a:pt x="4802" y="10532"/>
                  <a:pt x="4983" y="10532"/>
                </a:cubicBezTo>
                <a:cubicBezTo>
                  <a:pt x="5162" y="10532"/>
                  <a:pt x="5282" y="10356"/>
                  <a:pt x="5250" y="10141"/>
                </a:cubicBezTo>
                <a:cubicBezTo>
                  <a:pt x="5219" y="9927"/>
                  <a:pt x="5049" y="9754"/>
                  <a:pt x="4871" y="9754"/>
                </a:cubicBezTo>
                <a:close/>
                <a:moveTo>
                  <a:pt x="5653" y="9754"/>
                </a:moveTo>
                <a:cubicBezTo>
                  <a:pt x="5475" y="9754"/>
                  <a:pt x="5357" y="9927"/>
                  <a:pt x="5389" y="10141"/>
                </a:cubicBezTo>
                <a:cubicBezTo>
                  <a:pt x="5421" y="10356"/>
                  <a:pt x="5593" y="10532"/>
                  <a:pt x="5774" y="10532"/>
                </a:cubicBezTo>
                <a:cubicBezTo>
                  <a:pt x="5953" y="10532"/>
                  <a:pt x="6071" y="10356"/>
                  <a:pt x="6037" y="10141"/>
                </a:cubicBezTo>
                <a:cubicBezTo>
                  <a:pt x="6003" y="9927"/>
                  <a:pt x="5831" y="9754"/>
                  <a:pt x="5653" y="9754"/>
                </a:cubicBezTo>
                <a:close/>
                <a:moveTo>
                  <a:pt x="6448" y="9754"/>
                </a:moveTo>
                <a:cubicBezTo>
                  <a:pt x="6269" y="9754"/>
                  <a:pt x="6153" y="9927"/>
                  <a:pt x="6187" y="10141"/>
                </a:cubicBezTo>
                <a:cubicBezTo>
                  <a:pt x="6222" y="10356"/>
                  <a:pt x="6396" y="10532"/>
                  <a:pt x="6576" y="10532"/>
                </a:cubicBezTo>
                <a:cubicBezTo>
                  <a:pt x="6756" y="10532"/>
                  <a:pt x="6872" y="10356"/>
                  <a:pt x="6835" y="10141"/>
                </a:cubicBezTo>
                <a:cubicBezTo>
                  <a:pt x="6799" y="9927"/>
                  <a:pt x="6626" y="9754"/>
                  <a:pt x="6448" y="9754"/>
                </a:cubicBezTo>
                <a:close/>
                <a:moveTo>
                  <a:pt x="7242" y="9754"/>
                </a:moveTo>
                <a:cubicBezTo>
                  <a:pt x="7064" y="9754"/>
                  <a:pt x="6949" y="9927"/>
                  <a:pt x="6986" y="10141"/>
                </a:cubicBezTo>
                <a:cubicBezTo>
                  <a:pt x="7023" y="10356"/>
                  <a:pt x="7199" y="10532"/>
                  <a:pt x="7379" y="10532"/>
                </a:cubicBezTo>
                <a:cubicBezTo>
                  <a:pt x="7558" y="10532"/>
                  <a:pt x="7673" y="10356"/>
                  <a:pt x="7634" y="10141"/>
                </a:cubicBezTo>
                <a:cubicBezTo>
                  <a:pt x="7595" y="9927"/>
                  <a:pt x="7420" y="9754"/>
                  <a:pt x="7242" y="9754"/>
                </a:cubicBezTo>
                <a:close/>
                <a:moveTo>
                  <a:pt x="8024" y="9754"/>
                </a:moveTo>
                <a:cubicBezTo>
                  <a:pt x="7846" y="9754"/>
                  <a:pt x="7734" y="9927"/>
                  <a:pt x="7773" y="10141"/>
                </a:cubicBezTo>
                <a:cubicBezTo>
                  <a:pt x="7812" y="10356"/>
                  <a:pt x="7990" y="10532"/>
                  <a:pt x="8170" y="10532"/>
                </a:cubicBezTo>
                <a:cubicBezTo>
                  <a:pt x="8350" y="10532"/>
                  <a:pt x="8462" y="10356"/>
                  <a:pt x="8421" y="10141"/>
                </a:cubicBezTo>
                <a:cubicBezTo>
                  <a:pt x="8380" y="9927"/>
                  <a:pt x="8202" y="9754"/>
                  <a:pt x="8024" y="9754"/>
                </a:cubicBezTo>
                <a:close/>
                <a:moveTo>
                  <a:pt x="8819" y="9754"/>
                </a:moveTo>
                <a:cubicBezTo>
                  <a:pt x="8641" y="9754"/>
                  <a:pt x="8530" y="9927"/>
                  <a:pt x="8571" y="10141"/>
                </a:cubicBezTo>
                <a:cubicBezTo>
                  <a:pt x="8613" y="10356"/>
                  <a:pt x="8793" y="10532"/>
                  <a:pt x="8973" y="10532"/>
                </a:cubicBezTo>
                <a:cubicBezTo>
                  <a:pt x="9153" y="10532"/>
                  <a:pt x="9263" y="10356"/>
                  <a:pt x="9219" y="10141"/>
                </a:cubicBezTo>
                <a:cubicBezTo>
                  <a:pt x="9176" y="9927"/>
                  <a:pt x="8997" y="9754"/>
                  <a:pt x="8819" y="9754"/>
                </a:cubicBezTo>
                <a:close/>
                <a:moveTo>
                  <a:pt x="9601" y="9754"/>
                </a:moveTo>
                <a:cubicBezTo>
                  <a:pt x="9424" y="9754"/>
                  <a:pt x="9314" y="9927"/>
                  <a:pt x="9358" y="10141"/>
                </a:cubicBezTo>
                <a:cubicBezTo>
                  <a:pt x="9402" y="10356"/>
                  <a:pt x="9584" y="10532"/>
                  <a:pt x="9764" y="10532"/>
                </a:cubicBezTo>
                <a:cubicBezTo>
                  <a:pt x="9944" y="10532"/>
                  <a:pt x="10052" y="10356"/>
                  <a:pt x="10006" y="10141"/>
                </a:cubicBezTo>
                <a:cubicBezTo>
                  <a:pt x="9960" y="9927"/>
                  <a:pt x="9779" y="9754"/>
                  <a:pt x="9601" y="9754"/>
                </a:cubicBezTo>
                <a:close/>
                <a:moveTo>
                  <a:pt x="10395" y="9754"/>
                </a:moveTo>
                <a:cubicBezTo>
                  <a:pt x="10217" y="9754"/>
                  <a:pt x="10110" y="9927"/>
                  <a:pt x="10157" y="10141"/>
                </a:cubicBezTo>
                <a:cubicBezTo>
                  <a:pt x="10203" y="10356"/>
                  <a:pt x="10387" y="10532"/>
                  <a:pt x="10567" y="10532"/>
                </a:cubicBezTo>
                <a:cubicBezTo>
                  <a:pt x="10747" y="10532"/>
                  <a:pt x="10853" y="10356"/>
                  <a:pt x="10804" y="10141"/>
                </a:cubicBezTo>
                <a:cubicBezTo>
                  <a:pt x="10756" y="9927"/>
                  <a:pt x="10574" y="9754"/>
                  <a:pt x="10395" y="9754"/>
                </a:cubicBezTo>
                <a:close/>
                <a:moveTo>
                  <a:pt x="11190" y="9754"/>
                </a:moveTo>
                <a:cubicBezTo>
                  <a:pt x="11012" y="9754"/>
                  <a:pt x="10907" y="9927"/>
                  <a:pt x="10955" y="10141"/>
                </a:cubicBezTo>
                <a:cubicBezTo>
                  <a:pt x="11004" y="10356"/>
                  <a:pt x="11190" y="10532"/>
                  <a:pt x="11370" y="10532"/>
                </a:cubicBezTo>
                <a:cubicBezTo>
                  <a:pt x="11550" y="10532"/>
                  <a:pt x="11654" y="10356"/>
                  <a:pt x="11603" y="10141"/>
                </a:cubicBezTo>
                <a:cubicBezTo>
                  <a:pt x="11553" y="9927"/>
                  <a:pt x="11368" y="9754"/>
                  <a:pt x="11190" y="9754"/>
                </a:cubicBezTo>
                <a:close/>
                <a:moveTo>
                  <a:pt x="11973" y="9754"/>
                </a:moveTo>
                <a:cubicBezTo>
                  <a:pt x="11794" y="9754"/>
                  <a:pt x="11691" y="9927"/>
                  <a:pt x="11742" y="10141"/>
                </a:cubicBezTo>
                <a:cubicBezTo>
                  <a:pt x="11793" y="10356"/>
                  <a:pt x="11981" y="10532"/>
                  <a:pt x="12161" y="10532"/>
                </a:cubicBezTo>
                <a:cubicBezTo>
                  <a:pt x="12341" y="10532"/>
                  <a:pt x="12443" y="10356"/>
                  <a:pt x="12390" y="10141"/>
                </a:cubicBezTo>
                <a:cubicBezTo>
                  <a:pt x="12337" y="9927"/>
                  <a:pt x="12151" y="9754"/>
                  <a:pt x="11973" y="9754"/>
                </a:cubicBezTo>
                <a:close/>
                <a:moveTo>
                  <a:pt x="12767" y="9754"/>
                </a:moveTo>
                <a:cubicBezTo>
                  <a:pt x="12589" y="9754"/>
                  <a:pt x="12488" y="9927"/>
                  <a:pt x="12541" y="10141"/>
                </a:cubicBezTo>
                <a:cubicBezTo>
                  <a:pt x="12595" y="10356"/>
                  <a:pt x="12784" y="10532"/>
                  <a:pt x="12964" y="10532"/>
                </a:cubicBezTo>
                <a:cubicBezTo>
                  <a:pt x="13144" y="10532"/>
                  <a:pt x="13245" y="10356"/>
                  <a:pt x="13189" y="10141"/>
                </a:cubicBezTo>
                <a:cubicBezTo>
                  <a:pt x="13134" y="9927"/>
                  <a:pt x="12945" y="9754"/>
                  <a:pt x="12767" y="9754"/>
                </a:cubicBezTo>
                <a:close/>
                <a:moveTo>
                  <a:pt x="2611" y="10709"/>
                </a:moveTo>
                <a:cubicBezTo>
                  <a:pt x="2430" y="10709"/>
                  <a:pt x="2302" y="10885"/>
                  <a:pt x="2325" y="11105"/>
                </a:cubicBezTo>
                <a:cubicBezTo>
                  <a:pt x="2348" y="11327"/>
                  <a:pt x="2516" y="11508"/>
                  <a:pt x="2698" y="11508"/>
                </a:cubicBezTo>
                <a:cubicBezTo>
                  <a:pt x="2880" y="11508"/>
                  <a:pt x="3008" y="11327"/>
                  <a:pt x="2982" y="11105"/>
                </a:cubicBezTo>
                <a:cubicBezTo>
                  <a:pt x="2957" y="10885"/>
                  <a:pt x="2790" y="10709"/>
                  <a:pt x="2611" y="10709"/>
                </a:cubicBezTo>
                <a:close/>
                <a:moveTo>
                  <a:pt x="3403" y="10709"/>
                </a:moveTo>
                <a:cubicBezTo>
                  <a:pt x="3223" y="10709"/>
                  <a:pt x="3098" y="10885"/>
                  <a:pt x="3123" y="11105"/>
                </a:cubicBezTo>
                <a:cubicBezTo>
                  <a:pt x="3149" y="11327"/>
                  <a:pt x="3318" y="11508"/>
                  <a:pt x="3500" y="11508"/>
                </a:cubicBezTo>
                <a:cubicBezTo>
                  <a:pt x="3683" y="11508"/>
                  <a:pt x="3808" y="11327"/>
                  <a:pt x="3780" y="11105"/>
                </a:cubicBezTo>
                <a:cubicBezTo>
                  <a:pt x="3752" y="10885"/>
                  <a:pt x="3584" y="10709"/>
                  <a:pt x="3403" y="10709"/>
                </a:cubicBezTo>
                <a:close/>
                <a:moveTo>
                  <a:pt x="4210" y="10709"/>
                </a:moveTo>
                <a:cubicBezTo>
                  <a:pt x="4029" y="10709"/>
                  <a:pt x="3905" y="10885"/>
                  <a:pt x="3933" y="11105"/>
                </a:cubicBezTo>
                <a:cubicBezTo>
                  <a:pt x="3962" y="11327"/>
                  <a:pt x="4132" y="11508"/>
                  <a:pt x="4315" y="11508"/>
                </a:cubicBezTo>
                <a:cubicBezTo>
                  <a:pt x="4497" y="11508"/>
                  <a:pt x="4621" y="11327"/>
                  <a:pt x="4590" y="11105"/>
                </a:cubicBezTo>
                <a:cubicBezTo>
                  <a:pt x="4560" y="10885"/>
                  <a:pt x="4390" y="10709"/>
                  <a:pt x="4210" y="10709"/>
                </a:cubicBezTo>
                <a:close/>
                <a:moveTo>
                  <a:pt x="5003" y="10709"/>
                </a:moveTo>
                <a:cubicBezTo>
                  <a:pt x="4822" y="10709"/>
                  <a:pt x="4701" y="10885"/>
                  <a:pt x="4732" y="11105"/>
                </a:cubicBezTo>
                <a:cubicBezTo>
                  <a:pt x="4762" y="11327"/>
                  <a:pt x="4935" y="11508"/>
                  <a:pt x="5117" y="11508"/>
                </a:cubicBezTo>
                <a:cubicBezTo>
                  <a:pt x="5299" y="11508"/>
                  <a:pt x="5421" y="11327"/>
                  <a:pt x="5388" y="11105"/>
                </a:cubicBezTo>
                <a:cubicBezTo>
                  <a:pt x="5356" y="10885"/>
                  <a:pt x="5183" y="10709"/>
                  <a:pt x="5003" y="10709"/>
                </a:cubicBezTo>
                <a:close/>
                <a:moveTo>
                  <a:pt x="5809" y="10709"/>
                </a:moveTo>
                <a:cubicBezTo>
                  <a:pt x="5628" y="10709"/>
                  <a:pt x="5509" y="10885"/>
                  <a:pt x="5542" y="11105"/>
                </a:cubicBezTo>
                <a:cubicBezTo>
                  <a:pt x="5575" y="11327"/>
                  <a:pt x="5749" y="11508"/>
                  <a:pt x="5932" y="11508"/>
                </a:cubicBezTo>
                <a:cubicBezTo>
                  <a:pt x="6115" y="11508"/>
                  <a:pt x="6234" y="11327"/>
                  <a:pt x="6199" y="11105"/>
                </a:cubicBezTo>
                <a:cubicBezTo>
                  <a:pt x="6164" y="10885"/>
                  <a:pt x="5989" y="10709"/>
                  <a:pt x="5809" y="10709"/>
                </a:cubicBezTo>
                <a:close/>
                <a:moveTo>
                  <a:pt x="6603" y="10709"/>
                </a:moveTo>
                <a:cubicBezTo>
                  <a:pt x="6423" y="10709"/>
                  <a:pt x="6305" y="10885"/>
                  <a:pt x="6340" y="11105"/>
                </a:cubicBezTo>
                <a:cubicBezTo>
                  <a:pt x="6376" y="11327"/>
                  <a:pt x="6552" y="11508"/>
                  <a:pt x="6735" y="11508"/>
                </a:cubicBezTo>
                <a:cubicBezTo>
                  <a:pt x="6917" y="11508"/>
                  <a:pt x="7034" y="11327"/>
                  <a:pt x="6997" y="11105"/>
                </a:cubicBezTo>
                <a:cubicBezTo>
                  <a:pt x="6959" y="10885"/>
                  <a:pt x="6784" y="10709"/>
                  <a:pt x="6603" y="10709"/>
                </a:cubicBezTo>
                <a:close/>
                <a:moveTo>
                  <a:pt x="7409" y="10709"/>
                </a:moveTo>
                <a:cubicBezTo>
                  <a:pt x="7228" y="10709"/>
                  <a:pt x="7113" y="10885"/>
                  <a:pt x="7150" y="11105"/>
                </a:cubicBezTo>
                <a:cubicBezTo>
                  <a:pt x="7188" y="11327"/>
                  <a:pt x="7367" y="11508"/>
                  <a:pt x="7550" y="11508"/>
                </a:cubicBezTo>
                <a:cubicBezTo>
                  <a:pt x="7732" y="11508"/>
                  <a:pt x="7847" y="11327"/>
                  <a:pt x="7807" y="11105"/>
                </a:cubicBezTo>
                <a:cubicBezTo>
                  <a:pt x="7767" y="10885"/>
                  <a:pt x="7589" y="10709"/>
                  <a:pt x="7409" y="10709"/>
                </a:cubicBezTo>
                <a:close/>
                <a:moveTo>
                  <a:pt x="8203" y="10709"/>
                </a:moveTo>
                <a:cubicBezTo>
                  <a:pt x="8023" y="10709"/>
                  <a:pt x="7909" y="10885"/>
                  <a:pt x="7949" y="11105"/>
                </a:cubicBezTo>
                <a:cubicBezTo>
                  <a:pt x="7989" y="11327"/>
                  <a:pt x="8170" y="11508"/>
                  <a:pt x="8353" y="11508"/>
                </a:cubicBezTo>
                <a:cubicBezTo>
                  <a:pt x="8535" y="11508"/>
                  <a:pt x="8648" y="11327"/>
                  <a:pt x="8606" y="11105"/>
                </a:cubicBezTo>
                <a:cubicBezTo>
                  <a:pt x="8564" y="10885"/>
                  <a:pt x="8384" y="10709"/>
                  <a:pt x="8203" y="10709"/>
                </a:cubicBezTo>
                <a:close/>
                <a:moveTo>
                  <a:pt x="9009" y="10709"/>
                </a:moveTo>
                <a:cubicBezTo>
                  <a:pt x="8829" y="10709"/>
                  <a:pt x="8717" y="10885"/>
                  <a:pt x="8759" y="11105"/>
                </a:cubicBezTo>
                <a:cubicBezTo>
                  <a:pt x="8802" y="11327"/>
                  <a:pt x="8985" y="11508"/>
                  <a:pt x="9167" y="11508"/>
                </a:cubicBezTo>
                <a:cubicBezTo>
                  <a:pt x="9349" y="11508"/>
                  <a:pt x="9461" y="11327"/>
                  <a:pt x="9416" y="11105"/>
                </a:cubicBezTo>
                <a:cubicBezTo>
                  <a:pt x="9371" y="10885"/>
                  <a:pt x="9190" y="10709"/>
                  <a:pt x="9009" y="10709"/>
                </a:cubicBezTo>
                <a:close/>
                <a:moveTo>
                  <a:pt x="9803" y="10709"/>
                </a:moveTo>
                <a:cubicBezTo>
                  <a:pt x="9623" y="10709"/>
                  <a:pt x="9513" y="10885"/>
                  <a:pt x="9558" y="11105"/>
                </a:cubicBezTo>
                <a:cubicBezTo>
                  <a:pt x="9603" y="11327"/>
                  <a:pt x="9789" y="11508"/>
                  <a:pt x="9970" y="11508"/>
                </a:cubicBezTo>
                <a:cubicBezTo>
                  <a:pt x="10153" y="11508"/>
                  <a:pt x="10262" y="11327"/>
                  <a:pt x="10215" y="11105"/>
                </a:cubicBezTo>
                <a:cubicBezTo>
                  <a:pt x="10167" y="10885"/>
                  <a:pt x="9983" y="10709"/>
                  <a:pt x="9803" y="10709"/>
                </a:cubicBezTo>
                <a:close/>
                <a:moveTo>
                  <a:pt x="10609" y="10709"/>
                </a:moveTo>
                <a:cubicBezTo>
                  <a:pt x="10429" y="10709"/>
                  <a:pt x="10321" y="10885"/>
                  <a:pt x="10369" y="11105"/>
                </a:cubicBezTo>
                <a:cubicBezTo>
                  <a:pt x="10416" y="11327"/>
                  <a:pt x="10603" y="11508"/>
                  <a:pt x="10785" y="11508"/>
                </a:cubicBezTo>
                <a:cubicBezTo>
                  <a:pt x="10968" y="11508"/>
                  <a:pt x="11074" y="11327"/>
                  <a:pt x="11025" y="11105"/>
                </a:cubicBezTo>
                <a:cubicBezTo>
                  <a:pt x="10975" y="10885"/>
                  <a:pt x="10790" y="10709"/>
                  <a:pt x="10609" y="10709"/>
                </a:cubicBezTo>
                <a:close/>
                <a:moveTo>
                  <a:pt x="11403" y="10709"/>
                </a:moveTo>
                <a:cubicBezTo>
                  <a:pt x="11223" y="10709"/>
                  <a:pt x="11117" y="10885"/>
                  <a:pt x="11167" y="11105"/>
                </a:cubicBezTo>
                <a:cubicBezTo>
                  <a:pt x="11217" y="11327"/>
                  <a:pt x="11406" y="11508"/>
                  <a:pt x="11588" y="11508"/>
                </a:cubicBezTo>
                <a:cubicBezTo>
                  <a:pt x="11771" y="11508"/>
                  <a:pt x="11875" y="11327"/>
                  <a:pt x="11823" y="11105"/>
                </a:cubicBezTo>
                <a:cubicBezTo>
                  <a:pt x="11771" y="10885"/>
                  <a:pt x="11584" y="10709"/>
                  <a:pt x="11403" y="10709"/>
                </a:cubicBezTo>
                <a:close/>
                <a:moveTo>
                  <a:pt x="12210" y="10709"/>
                </a:moveTo>
                <a:cubicBezTo>
                  <a:pt x="12029" y="10709"/>
                  <a:pt x="11925" y="10885"/>
                  <a:pt x="11978" y="11105"/>
                </a:cubicBezTo>
                <a:cubicBezTo>
                  <a:pt x="12030" y="11327"/>
                  <a:pt x="12221" y="11508"/>
                  <a:pt x="12403" y="11508"/>
                </a:cubicBezTo>
                <a:cubicBezTo>
                  <a:pt x="12586" y="11508"/>
                  <a:pt x="12689" y="11327"/>
                  <a:pt x="12634" y="11105"/>
                </a:cubicBezTo>
                <a:cubicBezTo>
                  <a:pt x="12580" y="10885"/>
                  <a:pt x="12390" y="10709"/>
                  <a:pt x="12210" y="10709"/>
                </a:cubicBezTo>
                <a:close/>
                <a:moveTo>
                  <a:pt x="13004" y="10709"/>
                </a:moveTo>
                <a:cubicBezTo>
                  <a:pt x="12823" y="10709"/>
                  <a:pt x="12722" y="10885"/>
                  <a:pt x="12776" y="11105"/>
                </a:cubicBezTo>
                <a:cubicBezTo>
                  <a:pt x="12831" y="11327"/>
                  <a:pt x="13024" y="11508"/>
                  <a:pt x="13207" y="11508"/>
                </a:cubicBezTo>
                <a:cubicBezTo>
                  <a:pt x="13389" y="11508"/>
                  <a:pt x="13490" y="11327"/>
                  <a:pt x="13433" y="11105"/>
                </a:cubicBezTo>
                <a:cubicBezTo>
                  <a:pt x="13376" y="10885"/>
                  <a:pt x="13184" y="10709"/>
                  <a:pt x="13004" y="10709"/>
                </a:cubicBezTo>
                <a:close/>
                <a:moveTo>
                  <a:pt x="1902" y="11684"/>
                </a:moveTo>
                <a:cubicBezTo>
                  <a:pt x="1719" y="11684"/>
                  <a:pt x="1588" y="11866"/>
                  <a:pt x="1609" y="12092"/>
                </a:cubicBezTo>
                <a:cubicBezTo>
                  <a:pt x="1631" y="12320"/>
                  <a:pt x="1798" y="12505"/>
                  <a:pt x="1983" y="12505"/>
                </a:cubicBezTo>
                <a:cubicBezTo>
                  <a:pt x="2167" y="12505"/>
                  <a:pt x="2298" y="12320"/>
                  <a:pt x="2275" y="12092"/>
                </a:cubicBezTo>
                <a:cubicBezTo>
                  <a:pt x="2251" y="11866"/>
                  <a:pt x="2084" y="11684"/>
                  <a:pt x="1902" y="11684"/>
                </a:cubicBezTo>
                <a:close/>
                <a:moveTo>
                  <a:pt x="2707" y="11684"/>
                </a:moveTo>
                <a:cubicBezTo>
                  <a:pt x="2525" y="11684"/>
                  <a:pt x="2395" y="11866"/>
                  <a:pt x="2419" y="12092"/>
                </a:cubicBezTo>
                <a:cubicBezTo>
                  <a:pt x="2443" y="12320"/>
                  <a:pt x="2613" y="12505"/>
                  <a:pt x="2798" y="12505"/>
                </a:cubicBezTo>
                <a:cubicBezTo>
                  <a:pt x="2982" y="12505"/>
                  <a:pt x="3111" y="12320"/>
                  <a:pt x="3085" y="12092"/>
                </a:cubicBezTo>
                <a:cubicBezTo>
                  <a:pt x="3059" y="11866"/>
                  <a:pt x="2890" y="11684"/>
                  <a:pt x="2707" y="11684"/>
                </a:cubicBezTo>
                <a:close/>
                <a:moveTo>
                  <a:pt x="5147" y="11684"/>
                </a:moveTo>
                <a:cubicBezTo>
                  <a:pt x="4964" y="11684"/>
                  <a:pt x="4841" y="11866"/>
                  <a:pt x="4873" y="12092"/>
                </a:cubicBezTo>
                <a:cubicBezTo>
                  <a:pt x="4904" y="12320"/>
                  <a:pt x="5079" y="12505"/>
                  <a:pt x="5264" y="12505"/>
                </a:cubicBezTo>
                <a:cubicBezTo>
                  <a:pt x="5449" y="12505"/>
                  <a:pt x="5572" y="12320"/>
                  <a:pt x="5538" y="12092"/>
                </a:cubicBezTo>
                <a:cubicBezTo>
                  <a:pt x="5505" y="11866"/>
                  <a:pt x="5330" y="11684"/>
                  <a:pt x="5147" y="11684"/>
                </a:cubicBezTo>
                <a:close/>
                <a:moveTo>
                  <a:pt x="5953" y="11684"/>
                </a:moveTo>
                <a:cubicBezTo>
                  <a:pt x="5769" y="11684"/>
                  <a:pt x="5649" y="11866"/>
                  <a:pt x="5683" y="12092"/>
                </a:cubicBezTo>
                <a:cubicBezTo>
                  <a:pt x="5717" y="12320"/>
                  <a:pt x="5894" y="12505"/>
                  <a:pt x="6079" y="12505"/>
                </a:cubicBezTo>
                <a:cubicBezTo>
                  <a:pt x="6264" y="12505"/>
                  <a:pt x="6385" y="12320"/>
                  <a:pt x="6349" y="12092"/>
                </a:cubicBezTo>
                <a:cubicBezTo>
                  <a:pt x="6313" y="11866"/>
                  <a:pt x="6135" y="11684"/>
                  <a:pt x="5953" y="11684"/>
                </a:cubicBezTo>
                <a:close/>
                <a:moveTo>
                  <a:pt x="6771" y="11684"/>
                </a:moveTo>
                <a:cubicBezTo>
                  <a:pt x="6588" y="11684"/>
                  <a:pt x="6469" y="11866"/>
                  <a:pt x="6505" y="12092"/>
                </a:cubicBezTo>
                <a:cubicBezTo>
                  <a:pt x="6541" y="12320"/>
                  <a:pt x="6721" y="12505"/>
                  <a:pt x="6906" y="12505"/>
                </a:cubicBezTo>
                <a:cubicBezTo>
                  <a:pt x="7091" y="12505"/>
                  <a:pt x="7209" y="12320"/>
                  <a:pt x="7170" y="12092"/>
                </a:cubicBezTo>
                <a:cubicBezTo>
                  <a:pt x="7132" y="11866"/>
                  <a:pt x="6953" y="11684"/>
                  <a:pt x="6771" y="11684"/>
                </a:cubicBezTo>
                <a:close/>
                <a:moveTo>
                  <a:pt x="7576" y="11684"/>
                </a:moveTo>
                <a:cubicBezTo>
                  <a:pt x="7393" y="11684"/>
                  <a:pt x="7276" y="11866"/>
                  <a:pt x="7315" y="12092"/>
                </a:cubicBezTo>
                <a:cubicBezTo>
                  <a:pt x="7354" y="12320"/>
                  <a:pt x="7536" y="12505"/>
                  <a:pt x="7721" y="12505"/>
                </a:cubicBezTo>
                <a:cubicBezTo>
                  <a:pt x="7905" y="12505"/>
                  <a:pt x="8022" y="12320"/>
                  <a:pt x="7980" y="12092"/>
                </a:cubicBezTo>
                <a:cubicBezTo>
                  <a:pt x="7940" y="11866"/>
                  <a:pt x="7758" y="11684"/>
                  <a:pt x="7576" y="11684"/>
                </a:cubicBezTo>
                <a:close/>
                <a:moveTo>
                  <a:pt x="8393" y="11684"/>
                </a:moveTo>
                <a:cubicBezTo>
                  <a:pt x="8211" y="11684"/>
                  <a:pt x="8096" y="11866"/>
                  <a:pt x="8137" y="12092"/>
                </a:cubicBezTo>
                <a:cubicBezTo>
                  <a:pt x="8179" y="12320"/>
                  <a:pt x="8362" y="12505"/>
                  <a:pt x="8547" y="12505"/>
                </a:cubicBezTo>
                <a:cubicBezTo>
                  <a:pt x="8732" y="12505"/>
                  <a:pt x="8846" y="12320"/>
                  <a:pt x="8803" y="12092"/>
                </a:cubicBezTo>
                <a:cubicBezTo>
                  <a:pt x="8759" y="11866"/>
                  <a:pt x="8576" y="11684"/>
                  <a:pt x="8393" y="11684"/>
                </a:cubicBezTo>
                <a:close/>
                <a:moveTo>
                  <a:pt x="9200" y="11684"/>
                </a:moveTo>
                <a:cubicBezTo>
                  <a:pt x="9017" y="11684"/>
                  <a:pt x="8904" y="11866"/>
                  <a:pt x="8947" y="12092"/>
                </a:cubicBezTo>
                <a:cubicBezTo>
                  <a:pt x="8991" y="12320"/>
                  <a:pt x="9177" y="12505"/>
                  <a:pt x="9362" y="12505"/>
                </a:cubicBezTo>
                <a:cubicBezTo>
                  <a:pt x="9547" y="12505"/>
                  <a:pt x="9659" y="12320"/>
                  <a:pt x="9613" y="12092"/>
                </a:cubicBezTo>
                <a:cubicBezTo>
                  <a:pt x="9567" y="11866"/>
                  <a:pt x="9382" y="11684"/>
                  <a:pt x="9200" y="11684"/>
                </a:cubicBezTo>
                <a:close/>
                <a:moveTo>
                  <a:pt x="10005" y="11684"/>
                </a:moveTo>
                <a:cubicBezTo>
                  <a:pt x="9823" y="11684"/>
                  <a:pt x="9712" y="11866"/>
                  <a:pt x="9758" y="12092"/>
                </a:cubicBezTo>
                <a:cubicBezTo>
                  <a:pt x="9804" y="12320"/>
                  <a:pt x="9993" y="12505"/>
                  <a:pt x="10177" y="12505"/>
                </a:cubicBezTo>
                <a:cubicBezTo>
                  <a:pt x="10362" y="12505"/>
                  <a:pt x="10472" y="12320"/>
                  <a:pt x="10423" y="12092"/>
                </a:cubicBezTo>
                <a:cubicBezTo>
                  <a:pt x="10375" y="11866"/>
                  <a:pt x="10188" y="11684"/>
                  <a:pt x="10005" y="11684"/>
                </a:cubicBezTo>
                <a:close/>
                <a:moveTo>
                  <a:pt x="10823" y="11684"/>
                </a:moveTo>
                <a:cubicBezTo>
                  <a:pt x="10640" y="11684"/>
                  <a:pt x="10531" y="11866"/>
                  <a:pt x="10580" y="12092"/>
                </a:cubicBezTo>
                <a:cubicBezTo>
                  <a:pt x="10629" y="12320"/>
                  <a:pt x="10819" y="12505"/>
                  <a:pt x="11003" y="12505"/>
                </a:cubicBezTo>
                <a:cubicBezTo>
                  <a:pt x="11189" y="12505"/>
                  <a:pt x="11297" y="12320"/>
                  <a:pt x="11245" y="12092"/>
                </a:cubicBezTo>
                <a:cubicBezTo>
                  <a:pt x="11195" y="11866"/>
                  <a:pt x="11006" y="11684"/>
                  <a:pt x="10823" y="11684"/>
                </a:cubicBezTo>
                <a:close/>
                <a:moveTo>
                  <a:pt x="11628" y="11684"/>
                </a:moveTo>
                <a:cubicBezTo>
                  <a:pt x="11446" y="11684"/>
                  <a:pt x="11339" y="11866"/>
                  <a:pt x="11390" y="12092"/>
                </a:cubicBezTo>
                <a:cubicBezTo>
                  <a:pt x="11442" y="12320"/>
                  <a:pt x="11634" y="12505"/>
                  <a:pt x="11818" y="12505"/>
                </a:cubicBezTo>
                <a:cubicBezTo>
                  <a:pt x="12003" y="12505"/>
                  <a:pt x="12109" y="12320"/>
                  <a:pt x="12055" y="12092"/>
                </a:cubicBezTo>
                <a:cubicBezTo>
                  <a:pt x="12002" y="11866"/>
                  <a:pt x="11811" y="11684"/>
                  <a:pt x="11628" y="11684"/>
                </a:cubicBezTo>
                <a:close/>
                <a:moveTo>
                  <a:pt x="12446" y="11684"/>
                </a:moveTo>
                <a:cubicBezTo>
                  <a:pt x="12263" y="11684"/>
                  <a:pt x="12159" y="11866"/>
                  <a:pt x="12213" y="12092"/>
                </a:cubicBezTo>
                <a:cubicBezTo>
                  <a:pt x="12267" y="12320"/>
                  <a:pt x="12461" y="12505"/>
                  <a:pt x="12645" y="12505"/>
                </a:cubicBezTo>
                <a:cubicBezTo>
                  <a:pt x="12830" y="12505"/>
                  <a:pt x="12934" y="12320"/>
                  <a:pt x="12878" y="12092"/>
                </a:cubicBezTo>
                <a:cubicBezTo>
                  <a:pt x="12822" y="11866"/>
                  <a:pt x="12629" y="11684"/>
                  <a:pt x="12446" y="11684"/>
                </a:cubicBezTo>
                <a:close/>
                <a:moveTo>
                  <a:pt x="14059" y="11684"/>
                </a:moveTo>
                <a:cubicBezTo>
                  <a:pt x="13876" y="11684"/>
                  <a:pt x="13775" y="11866"/>
                  <a:pt x="13834" y="12092"/>
                </a:cubicBezTo>
                <a:cubicBezTo>
                  <a:pt x="13893" y="12320"/>
                  <a:pt x="14091" y="12505"/>
                  <a:pt x="14276" y="12505"/>
                </a:cubicBezTo>
                <a:cubicBezTo>
                  <a:pt x="14460" y="12505"/>
                  <a:pt x="14561" y="12320"/>
                  <a:pt x="14499" y="12092"/>
                </a:cubicBezTo>
                <a:cubicBezTo>
                  <a:pt x="14439" y="11866"/>
                  <a:pt x="14241" y="11684"/>
                  <a:pt x="14059" y="11684"/>
                </a:cubicBezTo>
                <a:close/>
                <a:moveTo>
                  <a:pt x="1999" y="12680"/>
                </a:moveTo>
                <a:cubicBezTo>
                  <a:pt x="1814" y="12680"/>
                  <a:pt x="1681" y="12868"/>
                  <a:pt x="1703" y="13100"/>
                </a:cubicBezTo>
                <a:cubicBezTo>
                  <a:pt x="1725" y="13333"/>
                  <a:pt x="1895" y="13524"/>
                  <a:pt x="2082" y="13524"/>
                </a:cubicBezTo>
                <a:cubicBezTo>
                  <a:pt x="2270" y="13524"/>
                  <a:pt x="2402" y="13333"/>
                  <a:pt x="2378" y="13100"/>
                </a:cubicBezTo>
                <a:cubicBezTo>
                  <a:pt x="2354" y="12868"/>
                  <a:pt x="2184" y="12680"/>
                  <a:pt x="1999" y="12680"/>
                </a:cubicBezTo>
                <a:close/>
                <a:moveTo>
                  <a:pt x="2828" y="12680"/>
                </a:moveTo>
                <a:cubicBezTo>
                  <a:pt x="2643" y="12680"/>
                  <a:pt x="2512" y="12868"/>
                  <a:pt x="2537" y="13100"/>
                </a:cubicBezTo>
                <a:cubicBezTo>
                  <a:pt x="2561" y="13333"/>
                  <a:pt x="2734" y="13524"/>
                  <a:pt x="2921" y="13524"/>
                </a:cubicBezTo>
                <a:cubicBezTo>
                  <a:pt x="3108" y="13524"/>
                  <a:pt x="3238" y="13333"/>
                  <a:pt x="3212" y="13100"/>
                </a:cubicBezTo>
                <a:cubicBezTo>
                  <a:pt x="3185" y="12868"/>
                  <a:pt x="3013" y="12680"/>
                  <a:pt x="2828" y="12680"/>
                </a:cubicBezTo>
                <a:close/>
                <a:moveTo>
                  <a:pt x="5291" y="12680"/>
                </a:moveTo>
                <a:cubicBezTo>
                  <a:pt x="5106" y="12680"/>
                  <a:pt x="4982" y="12868"/>
                  <a:pt x="5014" y="13100"/>
                </a:cubicBezTo>
                <a:cubicBezTo>
                  <a:pt x="5046" y="13333"/>
                  <a:pt x="5224" y="13524"/>
                  <a:pt x="5411" y="13524"/>
                </a:cubicBezTo>
                <a:cubicBezTo>
                  <a:pt x="5599" y="13524"/>
                  <a:pt x="5723" y="13333"/>
                  <a:pt x="5688" y="13100"/>
                </a:cubicBezTo>
                <a:cubicBezTo>
                  <a:pt x="5654" y="12868"/>
                  <a:pt x="5476" y="12680"/>
                  <a:pt x="5291" y="12680"/>
                </a:cubicBezTo>
                <a:close/>
                <a:moveTo>
                  <a:pt x="6108" y="12680"/>
                </a:moveTo>
                <a:cubicBezTo>
                  <a:pt x="5922" y="12680"/>
                  <a:pt x="5801" y="12868"/>
                  <a:pt x="5835" y="13100"/>
                </a:cubicBezTo>
                <a:cubicBezTo>
                  <a:pt x="5870" y="13333"/>
                  <a:pt x="6051" y="13524"/>
                  <a:pt x="6238" y="13524"/>
                </a:cubicBezTo>
                <a:cubicBezTo>
                  <a:pt x="6426" y="13524"/>
                  <a:pt x="6547" y="13333"/>
                  <a:pt x="6510" y="13100"/>
                </a:cubicBezTo>
                <a:cubicBezTo>
                  <a:pt x="6473" y="12868"/>
                  <a:pt x="6293" y="12680"/>
                  <a:pt x="6108" y="12680"/>
                </a:cubicBezTo>
                <a:close/>
                <a:moveTo>
                  <a:pt x="6938" y="12680"/>
                </a:moveTo>
                <a:cubicBezTo>
                  <a:pt x="6752" y="12680"/>
                  <a:pt x="6632" y="12868"/>
                  <a:pt x="6669" y="13100"/>
                </a:cubicBezTo>
                <a:cubicBezTo>
                  <a:pt x="6707" y="13333"/>
                  <a:pt x="6889" y="13524"/>
                  <a:pt x="7077" y="13524"/>
                </a:cubicBezTo>
                <a:cubicBezTo>
                  <a:pt x="7264" y="13524"/>
                  <a:pt x="7383" y="13333"/>
                  <a:pt x="7344" y="13100"/>
                </a:cubicBezTo>
                <a:cubicBezTo>
                  <a:pt x="7304" y="12868"/>
                  <a:pt x="7123" y="12680"/>
                  <a:pt x="6938" y="12680"/>
                </a:cubicBezTo>
                <a:close/>
                <a:moveTo>
                  <a:pt x="7755" y="12680"/>
                </a:moveTo>
                <a:cubicBezTo>
                  <a:pt x="7569" y="12680"/>
                  <a:pt x="7451" y="12868"/>
                  <a:pt x="7491" y="13100"/>
                </a:cubicBezTo>
                <a:cubicBezTo>
                  <a:pt x="7531" y="13333"/>
                  <a:pt x="7716" y="13524"/>
                  <a:pt x="7904" y="13524"/>
                </a:cubicBezTo>
                <a:cubicBezTo>
                  <a:pt x="8090" y="13524"/>
                  <a:pt x="8208" y="13333"/>
                  <a:pt x="8166" y="13100"/>
                </a:cubicBezTo>
                <a:cubicBezTo>
                  <a:pt x="8124" y="12868"/>
                  <a:pt x="7940" y="12680"/>
                  <a:pt x="7755" y="12680"/>
                </a:cubicBezTo>
                <a:close/>
                <a:moveTo>
                  <a:pt x="9402" y="12680"/>
                </a:moveTo>
                <a:cubicBezTo>
                  <a:pt x="9216" y="12680"/>
                  <a:pt x="9102" y="12868"/>
                  <a:pt x="9147" y="13100"/>
                </a:cubicBezTo>
                <a:cubicBezTo>
                  <a:pt x="9192" y="13333"/>
                  <a:pt x="9381" y="13524"/>
                  <a:pt x="9569" y="13524"/>
                </a:cubicBezTo>
                <a:cubicBezTo>
                  <a:pt x="9756" y="13524"/>
                  <a:pt x="9869" y="13333"/>
                  <a:pt x="9822" y="13100"/>
                </a:cubicBezTo>
                <a:cubicBezTo>
                  <a:pt x="9775" y="12868"/>
                  <a:pt x="9587" y="12680"/>
                  <a:pt x="9402" y="12680"/>
                </a:cubicBezTo>
                <a:close/>
                <a:moveTo>
                  <a:pt x="10219" y="12680"/>
                </a:moveTo>
                <a:cubicBezTo>
                  <a:pt x="10034" y="12680"/>
                  <a:pt x="9922" y="12868"/>
                  <a:pt x="9969" y="13100"/>
                </a:cubicBezTo>
                <a:cubicBezTo>
                  <a:pt x="10017" y="13333"/>
                  <a:pt x="10209" y="13524"/>
                  <a:pt x="10396" y="13524"/>
                </a:cubicBezTo>
                <a:cubicBezTo>
                  <a:pt x="10583" y="13524"/>
                  <a:pt x="10694" y="13333"/>
                  <a:pt x="10644" y="13100"/>
                </a:cubicBezTo>
                <a:cubicBezTo>
                  <a:pt x="10594" y="12868"/>
                  <a:pt x="10404" y="12680"/>
                  <a:pt x="10219" y="12680"/>
                </a:cubicBezTo>
                <a:close/>
                <a:moveTo>
                  <a:pt x="11036" y="12680"/>
                </a:moveTo>
                <a:cubicBezTo>
                  <a:pt x="10851" y="12680"/>
                  <a:pt x="10741" y="12868"/>
                  <a:pt x="10792" y="13100"/>
                </a:cubicBezTo>
                <a:cubicBezTo>
                  <a:pt x="10842" y="13333"/>
                  <a:pt x="11035" y="13524"/>
                  <a:pt x="11222" y="13524"/>
                </a:cubicBezTo>
                <a:cubicBezTo>
                  <a:pt x="11410" y="13524"/>
                  <a:pt x="11518" y="13333"/>
                  <a:pt x="11466" y="13100"/>
                </a:cubicBezTo>
                <a:cubicBezTo>
                  <a:pt x="11414" y="12868"/>
                  <a:pt x="11222" y="12680"/>
                  <a:pt x="11036" y="12680"/>
                </a:cubicBezTo>
                <a:close/>
                <a:moveTo>
                  <a:pt x="6264" y="13718"/>
                </a:moveTo>
                <a:cubicBezTo>
                  <a:pt x="6076" y="13718"/>
                  <a:pt x="5953" y="13911"/>
                  <a:pt x="5988" y="14150"/>
                </a:cubicBezTo>
                <a:cubicBezTo>
                  <a:pt x="6024" y="14390"/>
                  <a:pt x="6207" y="14586"/>
                  <a:pt x="6398" y="14586"/>
                </a:cubicBezTo>
                <a:cubicBezTo>
                  <a:pt x="6588" y="14586"/>
                  <a:pt x="6711" y="14390"/>
                  <a:pt x="6673" y="14150"/>
                </a:cubicBezTo>
                <a:cubicBezTo>
                  <a:pt x="6635" y="13911"/>
                  <a:pt x="6452" y="13718"/>
                  <a:pt x="6264" y="13718"/>
                </a:cubicBezTo>
                <a:close/>
                <a:moveTo>
                  <a:pt x="7105" y="13718"/>
                </a:moveTo>
                <a:cubicBezTo>
                  <a:pt x="6917" y="13718"/>
                  <a:pt x="6795" y="13911"/>
                  <a:pt x="6834" y="14150"/>
                </a:cubicBezTo>
                <a:cubicBezTo>
                  <a:pt x="6872" y="14390"/>
                  <a:pt x="7058" y="14586"/>
                  <a:pt x="7248" y="14586"/>
                </a:cubicBezTo>
                <a:cubicBezTo>
                  <a:pt x="7438" y="14586"/>
                  <a:pt x="7558" y="14390"/>
                  <a:pt x="7518" y="14150"/>
                </a:cubicBezTo>
                <a:cubicBezTo>
                  <a:pt x="7477" y="13911"/>
                  <a:pt x="7293" y="13718"/>
                  <a:pt x="7105" y="13718"/>
                </a:cubicBezTo>
                <a:close/>
                <a:moveTo>
                  <a:pt x="9604" y="13718"/>
                </a:moveTo>
                <a:cubicBezTo>
                  <a:pt x="9416" y="13718"/>
                  <a:pt x="9301" y="13911"/>
                  <a:pt x="9347" y="14150"/>
                </a:cubicBezTo>
                <a:cubicBezTo>
                  <a:pt x="9394" y="14390"/>
                  <a:pt x="9586" y="14586"/>
                  <a:pt x="9776" y="14586"/>
                </a:cubicBezTo>
                <a:cubicBezTo>
                  <a:pt x="9966" y="14586"/>
                  <a:pt x="10080" y="14390"/>
                  <a:pt x="10031" y="14150"/>
                </a:cubicBezTo>
                <a:cubicBezTo>
                  <a:pt x="9983" y="13911"/>
                  <a:pt x="9791" y="13718"/>
                  <a:pt x="9604" y="13718"/>
                </a:cubicBezTo>
                <a:close/>
                <a:moveTo>
                  <a:pt x="10433" y="13718"/>
                </a:moveTo>
                <a:cubicBezTo>
                  <a:pt x="10245" y="13718"/>
                  <a:pt x="10132" y="13911"/>
                  <a:pt x="10181" y="14150"/>
                </a:cubicBezTo>
                <a:cubicBezTo>
                  <a:pt x="10230" y="14390"/>
                  <a:pt x="10425" y="14586"/>
                  <a:pt x="10614" y="14586"/>
                </a:cubicBezTo>
                <a:cubicBezTo>
                  <a:pt x="10804" y="14586"/>
                  <a:pt x="10917" y="14390"/>
                  <a:pt x="10865" y="14150"/>
                </a:cubicBezTo>
                <a:cubicBezTo>
                  <a:pt x="10814" y="13911"/>
                  <a:pt x="10620" y="13718"/>
                  <a:pt x="10433" y="13718"/>
                </a:cubicBezTo>
                <a:close/>
                <a:moveTo>
                  <a:pt x="11274" y="13718"/>
                </a:moveTo>
                <a:cubicBezTo>
                  <a:pt x="11086" y="13718"/>
                  <a:pt x="10975" y="13911"/>
                  <a:pt x="11027" y="14150"/>
                </a:cubicBezTo>
                <a:cubicBezTo>
                  <a:pt x="11079" y="14390"/>
                  <a:pt x="11275" y="14586"/>
                  <a:pt x="11464" y="14586"/>
                </a:cubicBezTo>
                <a:cubicBezTo>
                  <a:pt x="11655" y="14586"/>
                  <a:pt x="11764" y="14390"/>
                  <a:pt x="11710" y="14150"/>
                </a:cubicBezTo>
                <a:cubicBezTo>
                  <a:pt x="11657" y="13911"/>
                  <a:pt x="11462" y="13718"/>
                  <a:pt x="11274" y="13718"/>
                </a:cubicBezTo>
                <a:close/>
                <a:moveTo>
                  <a:pt x="12102" y="13718"/>
                </a:moveTo>
                <a:cubicBezTo>
                  <a:pt x="11915" y="13718"/>
                  <a:pt x="11807" y="13911"/>
                  <a:pt x="11861" y="14150"/>
                </a:cubicBezTo>
                <a:cubicBezTo>
                  <a:pt x="11915" y="14390"/>
                  <a:pt x="12113" y="14586"/>
                  <a:pt x="12303" y="14586"/>
                </a:cubicBezTo>
                <a:cubicBezTo>
                  <a:pt x="12493" y="14586"/>
                  <a:pt x="12601" y="14390"/>
                  <a:pt x="12544" y="14150"/>
                </a:cubicBezTo>
                <a:cubicBezTo>
                  <a:pt x="12488" y="13911"/>
                  <a:pt x="12290" y="13718"/>
                  <a:pt x="12102" y="13718"/>
                </a:cubicBezTo>
                <a:close/>
                <a:moveTo>
                  <a:pt x="14603" y="13718"/>
                </a:moveTo>
                <a:cubicBezTo>
                  <a:pt x="14415" y="13718"/>
                  <a:pt x="14313" y="13911"/>
                  <a:pt x="14375" y="14150"/>
                </a:cubicBezTo>
                <a:cubicBezTo>
                  <a:pt x="14438" y="14390"/>
                  <a:pt x="14642" y="14586"/>
                  <a:pt x="14832" y="14586"/>
                </a:cubicBezTo>
                <a:cubicBezTo>
                  <a:pt x="15022" y="14586"/>
                  <a:pt x="15123" y="14390"/>
                  <a:pt x="15059" y="14150"/>
                </a:cubicBezTo>
                <a:cubicBezTo>
                  <a:pt x="14995" y="13911"/>
                  <a:pt x="14790" y="13718"/>
                  <a:pt x="14603" y="13718"/>
                </a:cubicBezTo>
                <a:close/>
                <a:moveTo>
                  <a:pt x="6431" y="14776"/>
                </a:moveTo>
                <a:cubicBezTo>
                  <a:pt x="6241" y="14776"/>
                  <a:pt x="6116" y="14975"/>
                  <a:pt x="6153" y="15220"/>
                </a:cubicBezTo>
                <a:cubicBezTo>
                  <a:pt x="6190" y="15467"/>
                  <a:pt x="6376" y="15669"/>
                  <a:pt x="6569" y="15669"/>
                </a:cubicBezTo>
                <a:cubicBezTo>
                  <a:pt x="6762" y="15669"/>
                  <a:pt x="6886" y="15467"/>
                  <a:pt x="6847" y="15220"/>
                </a:cubicBezTo>
                <a:cubicBezTo>
                  <a:pt x="6808" y="14975"/>
                  <a:pt x="6622" y="14776"/>
                  <a:pt x="6431" y="14776"/>
                </a:cubicBezTo>
                <a:close/>
                <a:moveTo>
                  <a:pt x="7284" y="14776"/>
                </a:moveTo>
                <a:cubicBezTo>
                  <a:pt x="7093" y="14776"/>
                  <a:pt x="6971" y="14975"/>
                  <a:pt x="7010" y="15220"/>
                </a:cubicBezTo>
                <a:cubicBezTo>
                  <a:pt x="7049" y="15467"/>
                  <a:pt x="7238" y="15669"/>
                  <a:pt x="7431" y="15669"/>
                </a:cubicBezTo>
                <a:cubicBezTo>
                  <a:pt x="7624" y="15669"/>
                  <a:pt x="7745" y="15467"/>
                  <a:pt x="7704" y="15220"/>
                </a:cubicBezTo>
                <a:cubicBezTo>
                  <a:pt x="7662" y="14975"/>
                  <a:pt x="7474" y="14776"/>
                  <a:pt x="7284" y="14776"/>
                </a:cubicBezTo>
                <a:close/>
                <a:moveTo>
                  <a:pt x="10658" y="14776"/>
                </a:moveTo>
                <a:cubicBezTo>
                  <a:pt x="10468" y="14776"/>
                  <a:pt x="10354" y="14975"/>
                  <a:pt x="10404" y="15220"/>
                </a:cubicBezTo>
                <a:cubicBezTo>
                  <a:pt x="10455" y="15467"/>
                  <a:pt x="10653" y="15669"/>
                  <a:pt x="10845" y="15669"/>
                </a:cubicBezTo>
                <a:cubicBezTo>
                  <a:pt x="11038" y="15669"/>
                  <a:pt x="11151" y="15467"/>
                  <a:pt x="11098" y="15220"/>
                </a:cubicBezTo>
                <a:cubicBezTo>
                  <a:pt x="11046" y="14975"/>
                  <a:pt x="10849" y="14776"/>
                  <a:pt x="10658" y="14776"/>
                </a:cubicBezTo>
                <a:close/>
                <a:moveTo>
                  <a:pt x="11499" y="14776"/>
                </a:moveTo>
                <a:cubicBezTo>
                  <a:pt x="11309" y="14776"/>
                  <a:pt x="11197" y="14975"/>
                  <a:pt x="11250" y="15220"/>
                </a:cubicBezTo>
                <a:cubicBezTo>
                  <a:pt x="11303" y="15467"/>
                  <a:pt x="11503" y="15669"/>
                  <a:pt x="11696" y="15669"/>
                </a:cubicBezTo>
                <a:cubicBezTo>
                  <a:pt x="11889" y="15669"/>
                  <a:pt x="11999" y="15467"/>
                  <a:pt x="11944" y="15220"/>
                </a:cubicBezTo>
                <a:cubicBezTo>
                  <a:pt x="11888" y="14975"/>
                  <a:pt x="11690" y="14776"/>
                  <a:pt x="11499" y="14776"/>
                </a:cubicBezTo>
                <a:close/>
                <a:moveTo>
                  <a:pt x="12352" y="14776"/>
                </a:moveTo>
                <a:cubicBezTo>
                  <a:pt x="12162" y="14776"/>
                  <a:pt x="12052" y="14975"/>
                  <a:pt x="12107" y="15220"/>
                </a:cubicBezTo>
                <a:cubicBezTo>
                  <a:pt x="12163" y="15467"/>
                  <a:pt x="12366" y="15669"/>
                  <a:pt x="12558" y="15669"/>
                </a:cubicBezTo>
                <a:cubicBezTo>
                  <a:pt x="12751" y="15669"/>
                  <a:pt x="12859" y="15467"/>
                  <a:pt x="12801" y="15220"/>
                </a:cubicBezTo>
                <a:cubicBezTo>
                  <a:pt x="12743" y="14975"/>
                  <a:pt x="12542" y="14776"/>
                  <a:pt x="12352" y="14776"/>
                </a:cubicBezTo>
                <a:close/>
                <a:moveTo>
                  <a:pt x="15728" y="14776"/>
                </a:moveTo>
                <a:cubicBezTo>
                  <a:pt x="15538" y="14776"/>
                  <a:pt x="15437" y="14975"/>
                  <a:pt x="15503" y="15220"/>
                </a:cubicBezTo>
                <a:cubicBezTo>
                  <a:pt x="15570" y="15467"/>
                  <a:pt x="15781" y="15669"/>
                  <a:pt x="15974" y="15669"/>
                </a:cubicBezTo>
                <a:cubicBezTo>
                  <a:pt x="16167" y="15669"/>
                  <a:pt x="16266" y="15467"/>
                  <a:pt x="16197" y="15220"/>
                </a:cubicBezTo>
                <a:cubicBezTo>
                  <a:pt x="16129" y="14975"/>
                  <a:pt x="15919" y="14776"/>
                  <a:pt x="15728" y="14776"/>
                </a:cubicBezTo>
                <a:close/>
                <a:moveTo>
                  <a:pt x="6599" y="15876"/>
                </a:moveTo>
                <a:cubicBezTo>
                  <a:pt x="6405" y="15876"/>
                  <a:pt x="6279" y="16080"/>
                  <a:pt x="6317" y="16333"/>
                </a:cubicBezTo>
                <a:cubicBezTo>
                  <a:pt x="6355" y="16587"/>
                  <a:pt x="6544" y="16794"/>
                  <a:pt x="6740" y="16794"/>
                </a:cubicBezTo>
                <a:cubicBezTo>
                  <a:pt x="6936" y="16794"/>
                  <a:pt x="7062" y="16587"/>
                  <a:pt x="7021" y="16333"/>
                </a:cubicBezTo>
                <a:cubicBezTo>
                  <a:pt x="6981" y="16080"/>
                  <a:pt x="6792" y="15876"/>
                  <a:pt x="6599" y="15876"/>
                </a:cubicBezTo>
                <a:close/>
                <a:moveTo>
                  <a:pt x="10884" y="15876"/>
                </a:moveTo>
                <a:cubicBezTo>
                  <a:pt x="10691" y="15876"/>
                  <a:pt x="10576" y="16080"/>
                  <a:pt x="10628" y="16333"/>
                </a:cubicBezTo>
                <a:cubicBezTo>
                  <a:pt x="10680" y="16587"/>
                  <a:pt x="10881" y="16794"/>
                  <a:pt x="11076" y="16794"/>
                </a:cubicBezTo>
                <a:cubicBezTo>
                  <a:pt x="11272" y="16794"/>
                  <a:pt x="11386" y="16587"/>
                  <a:pt x="11331" y="16333"/>
                </a:cubicBezTo>
                <a:cubicBezTo>
                  <a:pt x="11278" y="16080"/>
                  <a:pt x="11077" y="15876"/>
                  <a:pt x="10884" y="15876"/>
                </a:cubicBezTo>
                <a:close/>
                <a:moveTo>
                  <a:pt x="16024" y="15876"/>
                </a:moveTo>
                <a:cubicBezTo>
                  <a:pt x="15831" y="15876"/>
                  <a:pt x="15729" y="16080"/>
                  <a:pt x="15797" y="16333"/>
                </a:cubicBezTo>
                <a:cubicBezTo>
                  <a:pt x="15866" y="16587"/>
                  <a:pt x="16081" y="16794"/>
                  <a:pt x="16277" y="16794"/>
                </a:cubicBezTo>
                <a:cubicBezTo>
                  <a:pt x="16472" y="16794"/>
                  <a:pt x="16573" y="16587"/>
                  <a:pt x="16502" y="16333"/>
                </a:cubicBezTo>
                <a:cubicBezTo>
                  <a:pt x="16431" y="16080"/>
                  <a:pt x="16217" y="15876"/>
                  <a:pt x="16024" y="15876"/>
                </a:cubicBezTo>
                <a:close/>
                <a:moveTo>
                  <a:pt x="10258" y="16997"/>
                </a:moveTo>
                <a:cubicBezTo>
                  <a:pt x="10062" y="16997"/>
                  <a:pt x="9943" y="17207"/>
                  <a:pt x="9993" y="17466"/>
                </a:cubicBezTo>
                <a:cubicBezTo>
                  <a:pt x="10044" y="17728"/>
                  <a:pt x="10246" y="17942"/>
                  <a:pt x="10445" y="17942"/>
                </a:cubicBezTo>
                <a:cubicBezTo>
                  <a:pt x="10643" y="17942"/>
                  <a:pt x="10760" y="17728"/>
                  <a:pt x="10707" y="17466"/>
                </a:cubicBezTo>
                <a:cubicBezTo>
                  <a:pt x="10655" y="17207"/>
                  <a:pt x="10454" y="16997"/>
                  <a:pt x="10258" y="16997"/>
                </a:cubicBezTo>
                <a:close/>
                <a:moveTo>
                  <a:pt x="11985" y="16997"/>
                </a:moveTo>
                <a:cubicBezTo>
                  <a:pt x="11789" y="16997"/>
                  <a:pt x="11676" y="17207"/>
                  <a:pt x="11732" y="17466"/>
                </a:cubicBezTo>
                <a:cubicBezTo>
                  <a:pt x="11789" y="17728"/>
                  <a:pt x="11995" y="17942"/>
                  <a:pt x="12194" y="17942"/>
                </a:cubicBezTo>
                <a:cubicBezTo>
                  <a:pt x="12392" y="17942"/>
                  <a:pt x="12505" y="17728"/>
                  <a:pt x="12446" y="17466"/>
                </a:cubicBezTo>
                <a:cubicBezTo>
                  <a:pt x="12387" y="17207"/>
                  <a:pt x="12182" y="16997"/>
                  <a:pt x="11985" y="16997"/>
                </a:cubicBezTo>
                <a:close/>
                <a:moveTo>
                  <a:pt x="13726" y="16997"/>
                </a:moveTo>
                <a:cubicBezTo>
                  <a:pt x="13530" y="16997"/>
                  <a:pt x="13421" y="17207"/>
                  <a:pt x="13483" y="17466"/>
                </a:cubicBezTo>
                <a:cubicBezTo>
                  <a:pt x="13545" y="17728"/>
                  <a:pt x="13756" y="17942"/>
                  <a:pt x="13955" y="17942"/>
                </a:cubicBezTo>
                <a:cubicBezTo>
                  <a:pt x="14153" y="17942"/>
                  <a:pt x="14261" y="17728"/>
                  <a:pt x="14196" y="17466"/>
                </a:cubicBezTo>
                <a:cubicBezTo>
                  <a:pt x="14132" y="17207"/>
                  <a:pt x="13922" y="16997"/>
                  <a:pt x="13726" y="16997"/>
                </a:cubicBezTo>
                <a:close/>
                <a:moveTo>
                  <a:pt x="14602" y="16997"/>
                </a:moveTo>
                <a:cubicBezTo>
                  <a:pt x="14405" y="16997"/>
                  <a:pt x="14300" y="17207"/>
                  <a:pt x="14364" y="17466"/>
                </a:cubicBezTo>
                <a:cubicBezTo>
                  <a:pt x="14429" y="17728"/>
                  <a:pt x="14642" y="17942"/>
                  <a:pt x="14841" y="17942"/>
                </a:cubicBezTo>
                <a:cubicBezTo>
                  <a:pt x="15039" y="17942"/>
                  <a:pt x="15145" y="17728"/>
                  <a:pt x="15078" y="17466"/>
                </a:cubicBezTo>
                <a:cubicBezTo>
                  <a:pt x="15011" y="17207"/>
                  <a:pt x="14798" y="16997"/>
                  <a:pt x="14602" y="16997"/>
                </a:cubicBezTo>
                <a:close/>
                <a:moveTo>
                  <a:pt x="11359" y="18138"/>
                </a:moveTo>
                <a:cubicBezTo>
                  <a:pt x="11161" y="18138"/>
                  <a:pt x="11043" y="18353"/>
                  <a:pt x="11098" y="18621"/>
                </a:cubicBezTo>
                <a:cubicBezTo>
                  <a:pt x="11153" y="18891"/>
                  <a:pt x="11362" y="19110"/>
                  <a:pt x="11562" y="19110"/>
                </a:cubicBezTo>
                <a:cubicBezTo>
                  <a:pt x="11764" y="19110"/>
                  <a:pt x="11880" y="18891"/>
                  <a:pt x="11822" y="18621"/>
                </a:cubicBezTo>
                <a:cubicBezTo>
                  <a:pt x="11765" y="18353"/>
                  <a:pt x="11558" y="18138"/>
                  <a:pt x="11359" y="18138"/>
                </a:cubicBezTo>
                <a:close/>
                <a:moveTo>
                  <a:pt x="12246" y="18138"/>
                </a:moveTo>
                <a:cubicBezTo>
                  <a:pt x="12048" y="18138"/>
                  <a:pt x="11933" y="18353"/>
                  <a:pt x="11991" y="18621"/>
                </a:cubicBezTo>
                <a:cubicBezTo>
                  <a:pt x="12049" y="18891"/>
                  <a:pt x="12259" y="19110"/>
                  <a:pt x="12460" y="19110"/>
                </a:cubicBezTo>
                <a:cubicBezTo>
                  <a:pt x="12662" y="19110"/>
                  <a:pt x="12776" y="18891"/>
                  <a:pt x="12715" y="18621"/>
                </a:cubicBezTo>
                <a:cubicBezTo>
                  <a:pt x="12655" y="18353"/>
                  <a:pt x="12445" y="18138"/>
                  <a:pt x="12246" y="18138"/>
                </a:cubicBezTo>
                <a:close/>
                <a:moveTo>
                  <a:pt x="13122" y="18138"/>
                </a:moveTo>
                <a:cubicBezTo>
                  <a:pt x="12924" y="18138"/>
                  <a:pt x="12811" y="18353"/>
                  <a:pt x="12872" y="18621"/>
                </a:cubicBezTo>
                <a:cubicBezTo>
                  <a:pt x="12933" y="18891"/>
                  <a:pt x="13146" y="19110"/>
                  <a:pt x="13347" y="19110"/>
                </a:cubicBezTo>
                <a:cubicBezTo>
                  <a:pt x="13549" y="19110"/>
                  <a:pt x="13659" y="18891"/>
                  <a:pt x="13596" y="18621"/>
                </a:cubicBezTo>
                <a:cubicBezTo>
                  <a:pt x="13533" y="18353"/>
                  <a:pt x="13321" y="18138"/>
                  <a:pt x="13122" y="18138"/>
                </a:cubicBezTo>
                <a:close/>
                <a:moveTo>
                  <a:pt x="14010" y="18138"/>
                </a:moveTo>
                <a:cubicBezTo>
                  <a:pt x="13811" y="18138"/>
                  <a:pt x="13701" y="18353"/>
                  <a:pt x="13765" y="18621"/>
                </a:cubicBezTo>
                <a:cubicBezTo>
                  <a:pt x="13829" y="18891"/>
                  <a:pt x="14044" y="19110"/>
                  <a:pt x="14246" y="19110"/>
                </a:cubicBezTo>
                <a:cubicBezTo>
                  <a:pt x="14447" y="19110"/>
                  <a:pt x="14556" y="18891"/>
                  <a:pt x="14489" y="18621"/>
                </a:cubicBezTo>
                <a:cubicBezTo>
                  <a:pt x="14423" y="18353"/>
                  <a:pt x="14209" y="18138"/>
                  <a:pt x="14010" y="18138"/>
                </a:cubicBezTo>
                <a:close/>
                <a:moveTo>
                  <a:pt x="14898" y="18138"/>
                </a:moveTo>
                <a:cubicBezTo>
                  <a:pt x="14698" y="18138"/>
                  <a:pt x="14591" y="18353"/>
                  <a:pt x="14658" y="18621"/>
                </a:cubicBezTo>
                <a:cubicBezTo>
                  <a:pt x="14725" y="18891"/>
                  <a:pt x="14942" y="19110"/>
                  <a:pt x="15144" y="19110"/>
                </a:cubicBezTo>
                <a:cubicBezTo>
                  <a:pt x="15345" y="19110"/>
                  <a:pt x="15452" y="18891"/>
                  <a:pt x="15383" y="18621"/>
                </a:cubicBezTo>
                <a:cubicBezTo>
                  <a:pt x="15314" y="18353"/>
                  <a:pt x="15096" y="18138"/>
                  <a:pt x="14898" y="18138"/>
                </a:cubicBezTo>
                <a:close/>
                <a:moveTo>
                  <a:pt x="15774" y="18138"/>
                </a:moveTo>
                <a:cubicBezTo>
                  <a:pt x="15575" y="18138"/>
                  <a:pt x="15470" y="18353"/>
                  <a:pt x="15540" y="18621"/>
                </a:cubicBezTo>
                <a:cubicBezTo>
                  <a:pt x="15610" y="18891"/>
                  <a:pt x="15829" y="19110"/>
                  <a:pt x="16031" y="19110"/>
                </a:cubicBezTo>
                <a:cubicBezTo>
                  <a:pt x="16232" y="19110"/>
                  <a:pt x="16336" y="18891"/>
                  <a:pt x="16264" y="18621"/>
                </a:cubicBezTo>
                <a:cubicBezTo>
                  <a:pt x="16192" y="18353"/>
                  <a:pt x="15973" y="18138"/>
                  <a:pt x="15774" y="18138"/>
                </a:cubicBezTo>
                <a:close/>
                <a:moveTo>
                  <a:pt x="17538" y="18138"/>
                </a:moveTo>
                <a:cubicBezTo>
                  <a:pt x="17339" y="18138"/>
                  <a:pt x="17239" y="18353"/>
                  <a:pt x="17315" y="18621"/>
                </a:cubicBezTo>
                <a:cubicBezTo>
                  <a:pt x="17391" y="18891"/>
                  <a:pt x="17615" y="19110"/>
                  <a:pt x="17816" y="19110"/>
                </a:cubicBezTo>
                <a:cubicBezTo>
                  <a:pt x="18018" y="19110"/>
                  <a:pt x="18117" y="18891"/>
                  <a:pt x="18039" y="18621"/>
                </a:cubicBezTo>
                <a:cubicBezTo>
                  <a:pt x="17961" y="18353"/>
                  <a:pt x="17737" y="18138"/>
                  <a:pt x="17538" y="18138"/>
                </a:cubicBezTo>
                <a:close/>
                <a:moveTo>
                  <a:pt x="18426" y="18138"/>
                </a:moveTo>
                <a:cubicBezTo>
                  <a:pt x="18227" y="18138"/>
                  <a:pt x="18129" y="18353"/>
                  <a:pt x="18208" y="18621"/>
                </a:cubicBezTo>
                <a:cubicBezTo>
                  <a:pt x="18287" y="18891"/>
                  <a:pt x="18513" y="19110"/>
                  <a:pt x="18715" y="19110"/>
                </a:cubicBezTo>
                <a:cubicBezTo>
                  <a:pt x="18917" y="19110"/>
                  <a:pt x="19013" y="18891"/>
                  <a:pt x="18932" y="18621"/>
                </a:cubicBezTo>
                <a:cubicBezTo>
                  <a:pt x="18851" y="18353"/>
                  <a:pt x="18625" y="18138"/>
                  <a:pt x="18426" y="18138"/>
                </a:cubicBezTo>
                <a:close/>
                <a:moveTo>
                  <a:pt x="11608" y="19342"/>
                </a:moveTo>
                <a:cubicBezTo>
                  <a:pt x="11407" y="19342"/>
                  <a:pt x="11288" y="19565"/>
                  <a:pt x="11345" y="19841"/>
                </a:cubicBezTo>
                <a:cubicBezTo>
                  <a:pt x="11401" y="20118"/>
                  <a:pt x="11614" y="20344"/>
                  <a:pt x="11818" y="20344"/>
                </a:cubicBezTo>
                <a:cubicBezTo>
                  <a:pt x="12022" y="20344"/>
                  <a:pt x="12140" y="20118"/>
                  <a:pt x="12080" y="19841"/>
                </a:cubicBezTo>
                <a:cubicBezTo>
                  <a:pt x="12021" y="19565"/>
                  <a:pt x="11810" y="19342"/>
                  <a:pt x="11608" y="19342"/>
                </a:cubicBezTo>
                <a:close/>
                <a:moveTo>
                  <a:pt x="12507" y="19342"/>
                </a:moveTo>
                <a:cubicBezTo>
                  <a:pt x="12306" y="19342"/>
                  <a:pt x="12190" y="19565"/>
                  <a:pt x="12250" y="19841"/>
                </a:cubicBezTo>
                <a:cubicBezTo>
                  <a:pt x="12309" y="20118"/>
                  <a:pt x="12524" y="20344"/>
                  <a:pt x="12728" y="20344"/>
                </a:cubicBezTo>
                <a:cubicBezTo>
                  <a:pt x="12933" y="20344"/>
                  <a:pt x="13047" y="20118"/>
                  <a:pt x="12985" y="19841"/>
                </a:cubicBezTo>
                <a:cubicBezTo>
                  <a:pt x="12922" y="19565"/>
                  <a:pt x="12710" y="19342"/>
                  <a:pt x="12507" y="19342"/>
                </a:cubicBezTo>
                <a:close/>
                <a:moveTo>
                  <a:pt x="16093" y="19342"/>
                </a:moveTo>
                <a:cubicBezTo>
                  <a:pt x="15891" y="19342"/>
                  <a:pt x="15786" y="19565"/>
                  <a:pt x="15857" y="19841"/>
                </a:cubicBezTo>
                <a:cubicBezTo>
                  <a:pt x="15929" y="20118"/>
                  <a:pt x="16154" y="20344"/>
                  <a:pt x="16358" y="20344"/>
                </a:cubicBezTo>
                <a:cubicBezTo>
                  <a:pt x="16562" y="20344"/>
                  <a:pt x="16667" y="20118"/>
                  <a:pt x="16592" y="19841"/>
                </a:cubicBezTo>
                <a:cubicBezTo>
                  <a:pt x="16518" y="19565"/>
                  <a:pt x="16295" y="19342"/>
                  <a:pt x="16093" y="19342"/>
                </a:cubicBezTo>
                <a:close/>
                <a:moveTo>
                  <a:pt x="18780" y="19342"/>
                </a:moveTo>
                <a:cubicBezTo>
                  <a:pt x="18578" y="19342"/>
                  <a:pt x="18480" y="19565"/>
                  <a:pt x="18561" y="19841"/>
                </a:cubicBezTo>
                <a:cubicBezTo>
                  <a:pt x="18642" y="20118"/>
                  <a:pt x="18873" y="20344"/>
                  <a:pt x="19078" y="20344"/>
                </a:cubicBezTo>
                <a:cubicBezTo>
                  <a:pt x="19283" y="20344"/>
                  <a:pt x="19380" y="20118"/>
                  <a:pt x="19296" y="19841"/>
                </a:cubicBezTo>
                <a:cubicBezTo>
                  <a:pt x="19212" y="19565"/>
                  <a:pt x="18982" y="19342"/>
                  <a:pt x="18780" y="19342"/>
                </a:cubicBezTo>
                <a:close/>
                <a:moveTo>
                  <a:pt x="19668" y="19342"/>
                </a:moveTo>
                <a:cubicBezTo>
                  <a:pt x="19466" y="19342"/>
                  <a:pt x="19371" y="19565"/>
                  <a:pt x="19454" y="19841"/>
                </a:cubicBezTo>
                <a:cubicBezTo>
                  <a:pt x="19539" y="20118"/>
                  <a:pt x="19773" y="20344"/>
                  <a:pt x="19977" y="20344"/>
                </a:cubicBezTo>
                <a:cubicBezTo>
                  <a:pt x="20182" y="20344"/>
                  <a:pt x="20277" y="20118"/>
                  <a:pt x="20190" y="19841"/>
                </a:cubicBezTo>
                <a:cubicBezTo>
                  <a:pt x="20104" y="19565"/>
                  <a:pt x="19870" y="19342"/>
                  <a:pt x="19668" y="19342"/>
                </a:cubicBezTo>
                <a:close/>
                <a:moveTo>
                  <a:pt x="20568" y="19342"/>
                </a:moveTo>
                <a:cubicBezTo>
                  <a:pt x="20366" y="19342"/>
                  <a:pt x="20273" y="19565"/>
                  <a:pt x="20360" y="19841"/>
                </a:cubicBezTo>
                <a:cubicBezTo>
                  <a:pt x="20447" y="20118"/>
                  <a:pt x="20684" y="20344"/>
                  <a:pt x="20888" y="20344"/>
                </a:cubicBezTo>
                <a:cubicBezTo>
                  <a:pt x="21093" y="20344"/>
                  <a:pt x="21185" y="20118"/>
                  <a:pt x="21095" y="19841"/>
                </a:cubicBezTo>
                <a:cubicBezTo>
                  <a:pt x="21005" y="19565"/>
                  <a:pt x="20770" y="19342"/>
                  <a:pt x="20568" y="19342"/>
                </a:cubicBezTo>
                <a:close/>
                <a:moveTo>
                  <a:pt x="13691" y="20566"/>
                </a:moveTo>
                <a:cubicBezTo>
                  <a:pt x="13486" y="20566"/>
                  <a:pt x="13372" y="20796"/>
                  <a:pt x="13436" y="21080"/>
                </a:cubicBezTo>
                <a:cubicBezTo>
                  <a:pt x="13501" y="21366"/>
                  <a:pt x="13723" y="21600"/>
                  <a:pt x="13929" y="21600"/>
                </a:cubicBezTo>
                <a:cubicBezTo>
                  <a:pt x="14137" y="21600"/>
                  <a:pt x="14250" y="21366"/>
                  <a:pt x="14182" y="21080"/>
                </a:cubicBezTo>
                <a:cubicBezTo>
                  <a:pt x="14115" y="20796"/>
                  <a:pt x="13896" y="20566"/>
                  <a:pt x="13691" y="20566"/>
                </a:cubicBezTo>
                <a:close/>
                <a:moveTo>
                  <a:pt x="14590" y="20566"/>
                </a:moveTo>
                <a:cubicBezTo>
                  <a:pt x="14385" y="20566"/>
                  <a:pt x="14274" y="20796"/>
                  <a:pt x="14341" y="21080"/>
                </a:cubicBezTo>
                <a:cubicBezTo>
                  <a:pt x="14410" y="21366"/>
                  <a:pt x="14633" y="21600"/>
                  <a:pt x="14840" y="21600"/>
                </a:cubicBezTo>
                <a:cubicBezTo>
                  <a:pt x="15048" y="21600"/>
                  <a:pt x="15158" y="21366"/>
                  <a:pt x="15088" y="21080"/>
                </a:cubicBezTo>
                <a:cubicBezTo>
                  <a:pt x="15018" y="20796"/>
                  <a:pt x="14795" y="20566"/>
                  <a:pt x="14590" y="20566"/>
                </a:cubicBezTo>
                <a:close/>
                <a:moveTo>
                  <a:pt x="15501" y="20566"/>
                </a:moveTo>
                <a:cubicBezTo>
                  <a:pt x="15296" y="20566"/>
                  <a:pt x="15188" y="20796"/>
                  <a:pt x="15258" y="21080"/>
                </a:cubicBezTo>
                <a:cubicBezTo>
                  <a:pt x="15329" y="21366"/>
                  <a:pt x="15555" y="21600"/>
                  <a:pt x="15763" y="21600"/>
                </a:cubicBezTo>
                <a:cubicBezTo>
                  <a:pt x="15970" y="21600"/>
                  <a:pt x="16078" y="21366"/>
                  <a:pt x="16005" y="21080"/>
                </a:cubicBezTo>
                <a:cubicBezTo>
                  <a:pt x="15931" y="20796"/>
                  <a:pt x="15706" y="20566"/>
                  <a:pt x="15501" y="20566"/>
                </a:cubicBezTo>
                <a:close/>
                <a:moveTo>
                  <a:pt x="17324" y="20566"/>
                </a:moveTo>
                <a:cubicBezTo>
                  <a:pt x="17119" y="20566"/>
                  <a:pt x="17015" y="20796"/>
                  <a:pt x="17092" y="21080"/>
                </a:cubicBezTo>
                <a:cubicBezTo>
                  <a:pt x="17169" y="21366"/>
                  <a:pt x="17401" y="21600"/>
                  <a:pt x="17608" y="21600"/>
                </a:cubicBezTo>
                <a:cubicBezTo>
                  <a:pt x="17816" y="21600"/>
                  <a:pt x="17919" y="21366"/>
                  <a:pt x="17838" y="21080"/>
                </a:cubicBezTo>
                <a:cubicBezTo>
                  <a:pt x="17759" y="20796"/>
                  <a:pt x="17528" y="20566"/>
                  <a:pt x="17324" y="20566"/>
                </a:cubicBezTo>
                <a:close/>
                <a:moveTo>
                  <a:pt x="19146" y="20566"/>
                </a:moveTo>
                <a:cubicBezTo>
                  <a:pt x="18940" y="20566"/>
                  <a:pt x="18843" y="20796"/>
                  <a:pt x="18926" y="21080"/>
                </a:cubicBezTo>
                <a:cubicBezTo>
                  <a:pt x="19010" y="21366"/>
                  <a:pt x="19245" y="21600"/>
                  <a:pt x="19453" y="21600"/>
                </a:cubicBezTo>
                <a:cubicBezTo>
                  <a:pt x="19661" y="21600"/>
                  <a:pt x="19758" y="21366"/>
                  <a:pt x="19672" y="21080"/>
                </a:cubicBezTo>
                <a:cubicBezTo>
                  <a:pt x="19586" y="20796"/>
                  <a:pt x="19351" y="20566"/>
                  <a:pt x="19146" y="20566"/>
                </a:cubicBezTo>
                <a:close/>
                <a:moveTo>
                  <a:pt x="20045" y="20566"/>
                </a:moveTo>
                <a:cubicBezTo>
                  <a:pt x="19841" y="20566"/>
                  <a:pt x="19745" y="20796"/>
                  <a:pt x="19831" y="21080"/>
                </a:cubicBezTo>
                <a:cubicBezTo>
                  <a:pt x="19918" y="21366"/>
                  <a:pt x="20157" y="21600"/>
                  <a:pt x="20364" y="21600"/>
                </a:cubicBezTo>
                <a:cubicBezTo>
                  <a:pt x="20572" y="21600"/>
                  <a:pt x="20668" y="21366"/>
                  <a:pt x="20578" y="21080"/>
                </a:cubicBezTo>
                <a:cubicBezTo>
                  <a:pt x="20489" y="20796"/>
                  <a:pt x="20251" y="20566"/>
                  <a:pt x="20045" y="20566"/>
                </a:cubicBezTo>
                <a:close/>
                <a:moveTo>
                  <a:pt x="20957" y="20566"/>
                </a:moveTo>
                <a:cubicBezTo>
                  <a:pt x="20752" y="20566"/>
                  <a:pt x="20659" y="20796"/>
                  <a:pt x="20748" y="21080"/>
                </a:cubicBezTo>
                <a:cubicBezTo>
                  <a:pt x="20839" y="21366"/>
                  <a:pt x="21080" y="21600"/>
                  <a:pt x="21288" y="21600"/>
                </a:cubicBezTo>
                <a:cubicBezTo>
                  <a:pt x="21495" y="21600"/>
                  <a:pt x="21587" y="21366"/>
                  <a:pt x="21494" y="21080"/>
                </a:cubicBezTo>
                <a:cubicBezTo>
                  <a:pt x="21402" y="20796"/>
                  <a:pt x="21162" y="20566"/>
                  <a:pt x="20957" y="20566"/>
                </a:cubicBezTo>
                <a:close/>
              </a:path>
            </a:pathLst>
          </a:custGeom>
          <a:solidFill>
            <a:schemeClr val="accent3"/>
          </a:solidFill>
          <a:ln w="12700">
            <a:miter lim="400000"/>
          </a:ln>
        </p:spPr>
        <p:txBody>
          <a:bodyPr lIns="0" tIns="0" rIns="0" bIns="0" anchor="ctr"/>
          <a:lstStyle/>
          <a:p>
            <a:pPr lvl="0">
              <a:defRPr sz="1400">
                <a:solidFill>
                  <a:srgbClr val="FFFFFF"/>
                </a:solidFill>
                <a:effectLst>
                  <a:outerShdw blurRad="38100" dist="12700" dir="5400000" rotWithShape="0">
                    <a:srgbClr val="000000">
                      <a:alpha val="50000"/>
                    </a:srgbClr>
                  </a:outerShdw>
                </a:effectLst>
              </a:defRPr>
            </a:pPr>
            <a:endParaRPr sz="2800"/>
          </a:p>
        </p:txBody>
      </p:sp>
      <p:sp>
        <p:nvSpPr>
          <p:cNvPr id="9" name="Shape 9"/>
          <p:cNvSpPr/>
          <p:nvPr/>
        </p:nvSpPr>
        <p:spPr>
          <a:xfrm>
            <a:off x="10261241" y="7880738"/>
            <a:ext cx="3728271" cy="3310836"/>
          </a:xfrm>
          <a:custGeom>
            <a:avLst/>
            <a:gdLst/>
            <a:ahLst/>
            <a:cxnLst>
              <a:cxn ang="0">
                <a:pos x="wd2" y="hd2"/>
              </a:cxn>
              <a:cxn ang="5400000">
                <a:pos x="wd2" y="hd2"/>
              </a:cxn>
              <a:cxn ang="10800000">
                <a:pos x="wd2" y="hd2"/>
              </a:cxn>
              <a:cxn ang="16200000">
                <a:pos x="wd2" y="hd2"/>
              </a:cxn>
            </a:cxnLst>
            <a:rect l="0" t="0" r="r" b="b"/>
            <a:pathLst>
              <a:path w="21534" h="21600" extrusionOk="0">
                <a:moveTo>
                  <a:pt x="4982" y="0"/>
                </a:moveTo>
                <a:cubicBezTo>
                  <a:pt x="4702" y="0"/>
                  <a:pt x="4465" y="171"/>
                  <a:pt x="4452" y="384"/>
                </a:cubicBezTo>
                <a:cubicBezTo>
                  <a:pt x="4439" y="598"/>
                  <a:pt x="4658" y="772"/>
                  <a:pt x="4942" y="772"/>
                </a:cubicBezTo>
                <a:cubicBezTo>
                  <a:pt x="5224" y="772"/>
                  <a:pt x="5462" y="598"/>
                  <a:pt x="5472" y="384"/>
                </a:cubicBezTo>
                <a:cubicBezTo>
                  <a:pt x="5482" y="171"/>
                  <a:pt x="5262" y="0"/>
                  <a:pt x="4982" y="0"/>
                </a:cubicBezTo>
                <a:close/>
                <a:moveTo>
                  <a:pt x="6211" y="0"/>
                </a:moveTo>
                <a:cubicBezTo>
                  <a:pt x="5931" y="0"/>
                  <a:pt x="5695" y="171"/>
                  <a:pt x="5686" y="384"/>
                </a:cubicBezTo>
                <a:cubicBezTo>
                  <a:pt x="5677" y="598"/>
                  <a:pt x="5900" y="772"/>
                  <a:pt x="6183" y="772"/>
                </a:cubicBezTo>
                <a:cubicBezTo>
                  <a:pt x="6466" y="772"/>
                  <a:pt x="6700" y="598"/>
                  <a:pt x="6706" y="384"/>
                </a:cubicBezTo>
                <a:cubicBezTo>
                  <a:pt x="6712" y="171"/>
                  <a:pt x="6491" y="0"/>
                  <a:pt x="6211" y="0"/>
                </a:cubicBezTo>
                <a:close/>
                <a:moveTo>
                  <a:pt x="7456" y="0"/>
                </a:moveTo>
                <a:cubicBezTo>
                  <a:pt x="7176" y="0"/>
                  <a:pt x="6945" y="171"/>
                  <a:pt x="6940" y="384"/>
                </a:cubicBezTo>
                <a:cubicBezTo>
                  <a:pt x="6934" y="598"/>
                  <a:pt x="7159" y="772"/>
                  <a:pt x="7442" y="772"/>
                </a:cubicBezTo>
                <a:cubicBezTo>
                  <a:pt x="7725" y="772"/>
                  <a:pt x="7957" y="598"/>
                  <a:pt x="7959" y="384"/>
                </a:cubicBezTo>
                <a:cubicBezTo>
                  <a:pt x="7962" y="171"/>
                  <a:pt x="7736" y="0"/>
                  <a:pt x="7456" y="0"/>
                </a:cubicBezTo>
                <a:close/>
                <a:moveTo>
                  <a:pt x="16165" y="0"/>
                </a:moveTo>
                <a:cubicBezTo>
                  <a:pt x="15885" y="0"/>
                  <a:pt x="15674" y="171"/>
                  <a:pt x="15695" y="384"/>
                </a:cubicBezTo>
                <a:cubicBezTo>
                  <a:pt x="15715" y="598"/>
                  <a:pt x="15962" y="772"/>
                  <a:pt x="16244" y="772"/>
                </a:cubicBezTo>
                <a:cubicBezTo>
                  <a:pt x="16527" y="772"/>
                  <a:pt x="16737" y="598"/>
                  <a:pt x="16714" y="384"/>
                </a:cubicBezTo>
                <a:cubicBezTo>
                  <a:pt x="16691" y="171"/>
                  <a:pt x="16445" y="0"/>
                  <a:pt x="16165" y="0"/>
                </a:cubicBezTo>
                <a:close/>
                <a:moveTo>
                  <a:pt x="17393" y="0"/>
                </a:moveTo>
                <a:cubicBezTo>
                  <a:pt x="17114" y="0"/>
                  <a:pt x="16906" y="171"/>
                  <a:pt x="16930" y="384"/>
                </a:cubicBezTo>
                <a:cubicBezTo>
                  <a:pt x="16954" y="598"/>
                  <a:pt x="17203" y="772"/>
                  <a:pt x="17486" y="772"/>
                </a:cubicBezTo>
                <a:cubicBezTo>
                  <a:pt x="17769" y="772"/>
                  <a:pt x="17977" y="598"/>
                  <a:pt x="17950" y="384"/>
                </a:cubicBezTo>
                <a:cubicBezTo>
                  <a:pt x="17923" y="171"/>
                  <a:pt x="17674" y="0"/>
                  <a:pt x="17393" y="0"/>
                </a:cubicBezTo>
                <a:close/>
                <a:moveTo>
                  <a:pt x="18641" y="0"/>
                </a:moveTo>
                <a:cubicBezTo>
                  <a:pt x="18361" y="0"/>
                  <a:pt x="18156" y="171"/>
                  <a:pt x="18184" y="384"/>
                </a:cubicBezTo>
                <a:cubicBezTo>
                  <a:pt x="18212" y="598"/>
                  <a:pt x="18464" y="772"/>
                  <a:pt x="18747" y="772"/>
                </a:cubicBezTo>
                <a:cubicBezTo>
                  <a:pt x="19030" y="772"/>
                  <a:pt x="19235" y="598"/>
                  <a:pt x="19204" y="384"/>
                </a:cubicBezTo>
                <a:cubicBezTo>
                  <a:pt x="19173" y="171"/>
                  <a:pt x="18921" y="0"/>
                  <a:pt x="18641" y="0"/>
                </a:cubicBezTo>
                <a:close/>
                <a:moveTo>
                  <a:pt x="3669" y="951"/>
                </a:moveTo>
                <a:cubicBezTo>
                  <a:pt x="3385" y="951"/>
                  <a:pt x="3142" y="1127"/>
                  <a:pt x="3125" y="1345"/>
                </a:cubicBezTo>
                <a:cubicBezTo>
                  <a:pt x="3108" y="1564"/>
                  <a:pt x="3326" y="1743"/>
                  <a:pt x="3613" y="1743"/>
                </a:cubicBezTo>
                <a:cubicBezTo>
                  <a:pt x="3900" y="1743"/>
                  <a:pt x="4144" y="1564"/>
                  <a:pt x="4158" y="1345"/>
                </a:cubicBezTo>
                <a:cubicBezTo>
                  <a:pt x="4171" y="1127"/>
                  <a:pt x="3953" y="951"/>
                  <a:pt x="3669" y="951"/>
                </a:cubicBezTo>
                <a:close/>
                <a:moveTo>
                  <a:pt x="4915" y="951"/>
                </a:moveTo>
                <a:cubicBezTo>
                  <a:pt x="4631" y="951"/>
                  <a:pt x="4391" y="1127"/>
                  <a:pt x="4377" y="1345"/>
                </a:cubicBezTo>
                <a:cubicBezTo>
                  <a:pt x="4364" y="1564"/>
                  <a:pt x="4586" y="1743"/>
                  <a:pt x="4873" y="1743"/>
                </a:cubicBezTo>
                <a:cubicBezTo>
                  <a:pt x="5159" y="1743"/>
                  <a:pt x="5400" y="1564"/>
                  <a:pt x="5410" y="1345"/>
                </a:cubicBezTo>
                <a:cubicBezTo>
                  <a:pt x="5420" y="1127"/>
                  <a:pt x="5198" y="951"/>
                  <a:pt x="4915" y="951"/>
                </a:cubicBezTo>
                <a:close/>
                <a:moveTo>
                  <a:pt x="6180" y="951"/>
                </a:moveTo>
                <a:cubicBezTo>
                  <a:pt x="5896" y="951"/>
                  <a:pt x="5658" y="1127"/>
                  <a:pt x="5649" y="1345"/>
                </a:cubicBezTo>
                <a:cubicBezTo>
                  <a:pt x="5640" y="1564"/>
                  <a:pt x="5865" y="1743"/>
                  <a:pt x="6152" y="1743"/>
                </a:cubicBezTo>
                <a:cubicBezTo>
                  <a:pt x="6439" y="1743"/>
                  <a:pt x="6676" y="1564"/>
                  <a:pt x="6682" y="1345"/>
                </a:cubicBezTo>
                <a:cubicBezTo>
                  <a:pt x="6689" y="1127"/>
                  <a:pt x="6464" y="951"/>
                  <a:pt x="6180" y="951"/>
                </a:cubicBezTo>
                <a:close/>
                <a:moveTo>
                  <a:pt x="7445" y="951"/>
                </a:moveTo>
                <a:cubicBezTo>
                  <a:pt x="7161" y="951"/>
                  <a:pt x="6926" y="1127"/>
                  <a:pt x="6921" y="1345"/>
                </a:cubicBezTo>
                <a:cubicBezTo>
                  <a:pt x="6915" y="1564"/>
                  <a:pt x="7143" y="1743"/>
                  <a:pt x="7430" y="1743"/>
                </a:cubicBezTo>
                <a:cubicBezTo>
                  <a:pt x="7717" y="1743"/>
                  <a:pt x="7951" y="1564"/>
                  <a:pt x="7954" y="1345"/>
                </a:cubicBezTo>
                <a:cubicBezTo>
                  <a:pt x="7956" y="1127"/>
                  <a:pt x="7728" y="951"/>
                  <a:pt x="7445" y="951"/>
                </a:cubicBezTo>
                <a:close/>
                <a:moveTo>
                  <a:pt x="8691" y="951"/>
                </a:moveTo>
                <a:cubicBezTo>
                  <a:pt x="8407" y="951"/>
                  <a:pt x="8176" y="1127"/>
                  <a:pt x="8174" y="1345"/>
                </a:cubicBezTo>
                <a:cubicBezTo>
                  <a:pt x="8172" y="1564"/>
                  <a:pt x="8403" y="1743"/>
                  <a:pt x="8690" y="1743"/>
                </a:cubicBezTo>
                <a:cubicBezTo>
                  <a:pt x="8977" y="1743"/>
                  <a:pt x="9208" y="1564"/>
                  <a:pt x="9207" y="1345"/>
                </a:cubicBezTo>
                <a:cubicBezTo>
                  <a:pt x="9206" y="1127"/>
                  <a:pt x="8975" y="951"/>
                  <a:pt x="8691" y="951"/>
                </a:cubicBezTo>
                <a:close/>
                <a:moveTo>
                  <a:pt x="9956" y="951"/>
                </a:moveTo>
                <a:cubicBezTo>
                  <a:pt x="9672" y="951"/>
                  <a:pt x="9444" y="1127"/>
                  <a:pt x="9446" y="1345"/>
                </a:cubicBezTo>
                <a:cubicBezTo>
                  <a:pt x="9448" y="1564"/>
                  <a:pt x="9682" y="1743"/>
                  <a:pt x="9969" y="1743"/>
                </a:cubicBezTo>
                <a:cubicBezTo>
                  <a:pt x="10256" y="1743"/>
                  <a:pt x="10484" y="1564"/>
                  <a:pt x="10479" y="1345"/>
                </a:cubicBezTo>
                <a:cubicBezTo>
                  <a:pt x="10474" y="1127"/>
                  <a:pt x="10240" y="951"/>
                  <a:pt x="9956" y="951"/>
                </a:cubicBezTo>
                <a:close/>
                <a:moveTo>
                  <a:pt x="11221" y="951"/>
                </a:moveTo>
                <a:cubicBezTo>
                  <a:pt x="10938" y="951"/>
                  <a:pt x="10712" y="1127"/>
                  <a:pt x="10718" y="1345"/>
                </a:cubicBezTo>
                <a:cubicBezTo>
                  <a:pt x="10724" y="1564"/>
                  <a:pt x="10961" y="1743"/>
                  <a:pt x="11248" y="1743"/>
                </a:cubicBezTo>
                <a:cubicBezTo>
                  <a:pt x="11535" y="1743"/>
                  <a:pt x="11760" y="1564"/>
                  <a:pt x="11751" y="1345"/>
                </a:cubicBezTo>
                <a:cubicBezTo>
                  <a:pt x="11742" y="1127"/>
                  <a:pt x="11505" y="951"/>
                  <a:pt x="11221" y="951"/>
                </a:cubicBezTo>
                <a:close/>
                <a:moveTo>
                  <a:pt x="12468" y="951"/>
                </a:moveTo>
                <a:cubicBezTo>
                  <a:pt x="12185" y="951"/>
                  <a:pt x="11962" y="1127"/>
                  <a:pt x="11972" y="1345"/>
                </a:cubicBezTo>
                <a:cubicBezTo>
                  <a:pt x="11981" y="1564"/>
                  <a:pt x="12222" y="1743"/>
                  <a:pt x="12508" y="1743"/>
                </a:cubicBezTo>
                <a:cubicBezTo>
                  <a:pt x="12795" y="1743"/>
                  <a:pt x="13017" y="1564"/>
                  <a:pt x="13005" y="1345"/>
                </a:cubicBezTo>
                <a:cubicBezTo>
                  <a:pt x="12992" y="1127"/>
                  <a:pt x="12752" y="951"/>
                  <a:pt x="12468" y="951"/>
                </a:cubicBezTo>
                <a:close/>
                <a:moveTo>
                  <a:pt x="13734" y="951"/>
                </a:moveTo>
                <a:cubicBezTo>
                  <a:pt x="13450" y="951"/>
                  <a:pt x="13231" y="1127"/>
                  <a:pt x="13244" y="1345"/>
                </a:cubicBezTo>
                <a:cubicBezTo>
                  <a:pt x="13257" y="1564"/>
                  <a:pt x="13501" y="1743"/>
                  <a:pt x="13788" y="1743"/>
                </a:cubicBezTo>
                <a:cubicBezTo>
                  <a:pt x="14074" y="1743"/>
                  <a:pt x="14294" y="1564"/>
                  <a:pt x="14277" y="1345"/>
                </a:cubicBezTo>
                <a:cubicBezTo>
                  <a:pt x="14261" y="1127"/>
                  <a:pt x="14017" y="951"/>
                  <a:pt x="13734" y="951"/>
                </a:cubicBezTo>
                <a:close/>
                <a:moveTo>
                  <a:pt x="14999" y="951"/>
                </a:moveTo>
                <a:cubicBezTo>
                  <a:pt x="14715" y="951"/>
                  <a:pt x="14499" y="1127"/>
                  <a:pt x="14516" y="1345"/>
                </a:cubicBezTo>
                <a:cubicBezTo>
                  <a:pt x="14533" y="1564"/>
                  <a:pt x="14780" y="1743"/>
                  <a:pt x="15067" y="1743"/>
                </a:cubicBezTo>
                <a:cubicBezTo>
                  <a:pt x="15353" y="1743"/>
                  <a:pt x="15569" y="1564"/>
                  <a:pt x="15549" y="1345"/>
                </a:cubicBezTo>
                <a:cubicBezTo>
                  <a:pt x="15529" y="1127"/>
                  <a:pt x="15282" y="951"/>
                  <a:pt x="14999" y="951"/>
                </a:cubicBezTo>
                <a:close/>
                <a:moveTo>
                  <a:pt x="16245" y="951"/>
                </a:moveTo>
                <a:cubicBezTo>
                  <a:pt x="15962" y="951"/>
                  <a:pt x="15749" y="1127"/>
                  <a:pt x="15770" y="1345"/>
                </a:cubicBezTo>
                <a:cubicBezTo>
                  <a:pt x="15791" y="1564"/>
                  <a:pt x="16040" y="1743"/>
                  <a:pt x="16327" y="1743"/>
                </a:cubicBezTo>
                <a:cubicBezTo>
                  <a:pt x="16614" y="1743"/>
                  <a:pt x="16827" y="1564"/>
                  <a:pt x="16803" y="1345"/>
                </a:cubicBezTo>
                <a:cubicBezTo>
                  <a:pt x="16779" y="1127"/>
                  <a:pt x="16529" y="951"/>
                  <a:pt x="16245" y="951"/>
                </a:cubicBezTo>
                <a:close/>
                <a:moveTo>
                  <a:pt x="17512" y="951"/>
                </a:moveTo>
                <a:cubicBezTo>
                  <a:pt x="17228" y="951"/>
                  <a:pt x="17018" y="1127"/>
                  <a:pt x="17042" y="1345"/>
                </a:cubicBezTo>
                <a:cubicBezTo>
                  <a:pt x="17067" y="1564"/>
                  <a:pt x="17320" y="1743"/>
                  <a:pt x="17606" y="1743"/>
                </a:cubicBezTo>
                <a:cubicBezTo>
                  <a:pt x="17893" y="1743"/>
                  <a:pt x="18103" y="1564"/>
                  <a:pt x="18075" y="1345"/>
                </a:cubicBezTo>
                <a:cubicBezTo>
                  <a:pt x="18048" y="1127"/>
                  <a:pt x="17795" y="951"/>
                  <a:pt x="17512" y="951"/>
                </a:cubicBezTo>
                <a:close/>
                <a:moveTo>
                  <a:pt x="18778" y="951"/>
                </a:moveTo>
                <a:cubicBezTo>
                  <a:pt x="18493" y="951"/>
                  <a:pt x="18287" y="1127"/>
                  <a:pt x="18315" y="1345"/>
                </a:cubicBezTo>
                <a:cubicBezTo>
                  <a:pt x="18344" y="1564"/>
                  <a:pt x="18599" y="1743"/>
                  <a:pt x="18886" y="1743"/>
                </a:cubicBezTo>
                <a:cubicBezTo>
                  <a:pt x="19173" y="1743"/>
                  <a:pt x="19380" y="1564"/>
                  <a:pt x="19348" y="1345"/>
                </a:cubicBezTo>
                <a:cubicBezTo>
                  <a:pt x="19317" y="1127"/>
                  <a:pt x="19061" y="951"/>
                  <a:pt x="18778" y="951"/>
                </a:cubicBezTo>
                <a:close/>
                <a:moveTo>
                  <a:pt x="2318" y="1923"/>
                </a:moveTo>
                <a:cubicBezTo>
                  <a:pt x="2031" y="1923"/>
                  <a:pt x="1780" y="2103"/>
                  <a:pt x="1759" y="2327"/>
                </a:cubicBezTo>
                <a:cubicBezTo>
                  <a:pt x="1738" y="2552"/>
                  <a:pt x="1956" y="2736"/>
                  <a:pt x="2247" y="2736"/>
                </a:cubicBezTo>
                <a:cubicBezTo>
                  <a:pt x="2538" y="2736"/>
                  <a:pt x="2788" y="2552"/>
                  <a:pt x="2806" y="2327"/>
                </a:cubicBezTo>
                <a:cubicBezTo>
                  <a:pt x="2824" y="2103"/>
                  <a:pt x="2606" y="1923"/>
                  <a:pt x="2318" y="1923"/>
                </a:cubicBezTo>
                <a:close/>
                <a:moveTo>
                  <a:pt x="3602" y="1923"/>
                </a:moveTo>
                <a:cubicBezTo>
                  <a:pt x="3314" y="1923"/>
                  <a:pt x="3067" y="2103"/>
                  <a:pt x="3050" y="2327"/>
                </a:cubicBezTo>
                <a:cubicBezTo>
                  <a:pt x="3032" y="2552"/>
                  <a:pt x="3254" y="2736"/>
                  <a:pt x="3544" y="2736"/>
                </a:cubicBezTo>
                <a:cubicBezTo>
                  <a:pt x="3835" y="2736"/>
                  <a:pt x="4082" y="2552"/>
                  <a:pt x="4096" y="2327"/>
                </a:cubicBezTo>
                <a:cubicBezTo>
                  <a:pt x="4110" y="2103"/>
                  <a:pt x="3889" y="1923"/>
                  <a:pt x="3602" y="1923"/>
                </a:cubicBezTo>
                <a:close/>
                <a:moveTo>
                  <a:pt x="4867" y="1923"/>
                </a:moveTo>
                <a:cubicBezTo>
                  <a:pt x="4579" y="1923"/>
                  <a:pt x="4335" y="2103"/>
                  <a:pt x="4321" y="2327"/>
                </a:cubicBezTo>
                <a:cubicBezTo>
                  <a:pt x="4308" y="2552"/>
                  <a:pt x="4533" y="2736"/>
                  <a:pt x="4823" y="2736"/>
                </a:cubicBezTo>
                <a:cubicBezTo>
                  <a:pt x="5114" y="2736"/>
                  <a:pt x="5358" y="2552"/>
                  <a:pt x="5369" y="2327"/>
                </a:cubicBezTo>
                <a:cubicBezTo>
                  <a:pt x="5379" y="2103"/>
                  <a:pt x="5154" y="1923"/>
                  <a:pt x="4867" y="1923"/>
                </a:cubicBezTo>
                <a:close/>
                <a:moveTo>
                  <a:pt x="6150" y="1923"/>
                </a:moveTo>
                <a:cubicBezTo>
                  <a:pt x="5862" y="1923"/>
                  <a:pt x="5622" y="2103"/>
                  <a:pt x="5612" y="2327"/>
                </a:cubicBezTo>
                <a:cubicBezTo>
                  <a:pt x="5602" y="2552"/>
                  <a:pt x="5831" y="2736"/>
                  <a:pt x="6121" y="2736"/>
                </a:cubicBezTo>
                <a:cubicBezTo>
                  <a:pt x="6412" y="2736"/>
                  <a:pt x="6653" y="2552"/>
                  <a:pt x="6659" y="2327"/>
                </a:cubicBezTo>
                <a:cubicBezTo>
                  <a:pt x="6665" y="2103"/>
                  <a:pt x="6437" y="1923"/>
                  <a:pt x="6150" y="1923"/>
                </a:cubicBezTo>
                <a:close/>
                <a:moveTo>
                  <a:pt x="7414" y="1923"/>
                </a:moveTo>
                <a:cubicBezTo>
                  <a:pt x="7127" y="1923"/>
                  <a:pt x="6889" y="2103"/>
                  <a:pt x="6883" y="2327"/>
                </a:cubicBezTo>
                <a:cubicBezTo>
                  <a:pt x="6878" y="2552"/>
                  <a:pt x="7109" y="2736"/>
                  <a:pt x="7400" y="2736"/>
                </a:cubicBezTo>
                <a:cubicBezTo>
                  <a:pt x="7690" y="2736"/>
                  <a:pt x="7928" y="2552"/>
                  <a:pt x="7930" y="2327"/>
                </a:cubicBezTo>
                <a:cubicBezTo>
                  <a:pt x="7933" y="2103"/>
                  <a:pt x="7702" y="1923"/>
                  <a:pt x="7414" y="1923"/>
                </a:cubicBezTo>
                <a:close/>
                <a:moveTo>
                  <a:pt x="8698" y="1923"/>
                </a:moveTo>
                <a:cubicBezTo>
                  <a:pt x="8410" y="1923"/>
                  <a:pt x="8176" y="2103"/>
                  <a:pt x="8174" y="2327"/>
                </a:cubicBezTo>
                <a:cubicBezTo>
                  <a:pt x="8172" y="2552"/>
                  <a:pt x="8406" y="2736"/>
                  <a:pt x="8697" y="2736"/>
                </a:cubicBezTo>
                <a:cubicBezTo>
                  <a:pt x="8988" y="2736"/>
                  <a:pt x="9222" y="2552"/>
                  <a:pt x="9220" y="2327"/>
                </a:cubicBezTo>
                <a:cubicBezTo>
                  <a:pt x="9219" y="2103"/>
                  <a:pt x="8986" y="1923"/>
                  <a:pt x="8698" y="1923"/>
                </a:cubicBezTo>
                <a:close/>
                <a:moveTo>
                  <a:pt x="9981" y="1923"/>
                </a:moveTo>
                <a:cubicBezTo>
                  <a:pt x="9694" y="1923"/>
                  <a:pt x="9463" y="2103"/>
                  <a:pt x="9465" y="2327"/>
                </a:cubicBezTo>
                <a:cubicBezTo>
                  <a:pt x="9467" y="2552"/>
                  <a:pt x="9705" y="2736"/>
                  <a:pt x="9995" y="2736"/>
                </a:cubicBezTo>
                <a:cubicBezTo>
                  <a:pt x="10286" y="2736"/>
                  <a:pt x="10517" y="2552"/>
                  <a:pt x="10512" y="2327"/>
                </a:cubicBezTo>
                <a:cubicBezTo>
                  <a:pt x="10506" y="2103"/>
                  <a:pt x="10269" y="1923"/>
                  <a:pt x="9981" y="1923"/>
                </a:cubicBezTo>
                <a:close/>
                <a:moveTo>
                  <a:pt x="11247" y="1923"/>
                </a:moveTo>
                <a:cubicBezTo>
                  <a:pt x="10959" y="1923"/>
                  <a:pt x="10731" y="2103"/>
                  <a:pt x="10737" y="2327"/>
                </a:cubicBezTo>
                <a:cubicBezTo>
                  <a:pt x="10743" y="2552"/>
                  <a:pt x="10983" y="2736"/>
                  <a:pt x="11274" y="2736"/>
                </a:cubicBezTo>
                <a:cubicBezTo>
                  <a:pt x="11565" y="2736"/>
                  <a:pt x="11792" y="2552"/>
                  <a:pt x="11783" y="2327"/>
                </a:cubicBezTo>
                <a:cubicBezTo>
                  <a:pt x="11774" y="2103"/>
                  <a:pt x="11535" y="1923"/>
                  <a:pt x="11247" y="1923"/>
                </a:cubicBezTo>
                <a:close/>
                <a:moveTo>
                  <a:pt x="12531" y="1923"/>
                </a:moveTo>
                <a:cubicBezTo>
                  <a:pt x="12243" y="1923"/>
                  <a:pt x="12018" y="2103"/>
                  <a:pt x="12028" y="2327"/>
                </a:cubicBezTo>
                <a:cubicBezTo>
                  <a:pt x="12038" y="2552"/>
                  <a:pt x="12282" y="2736"/>
                  <a:pt x="12572" y="2736"/>
                </a:cubicBezTo>
                <a:cubicBezTo>
                  <a:pt x="12863" y="2736"/>
                  <a:pt x="13088" y="2552"/>
                  <a:pt x="13075" y="2327"/>
                </a:cubicBezTo>
                <a:cubicBezTo>
                  <a:pt x="13062" y="2103"/>
                  <a:pt x="12818" y="1923"/>
                  <a:pt x="12531" y="1923"/>
                </a:cubicBezTo>
                <a:close/>
                <a:moveTo>
                  <a:pt x="13796" y="1923"/>
                </a:moveTo>
                <a:cubicBezTo>
                  <a:pt x="13509" y="1923"/>
                  <a:pt x="13286" y="2103"/>
                  <a:pt x="13300" y="2327"/>
                </a:cubicBezTo>
                <a:cubicBezTo>
                  <a:pt x="13314" y="2552"/>
                  <a:pt x="13561" y="2736"/>
                  <a:pt x="13852" y="2736"/>
                </a:cubicBezTo>
                <a:cubicBezTo>
                  <a:pt x="14142" y="2736"/>
                  <a:pt x="14364" y="2552"/>
                  <a:pt x="14347" y="2327"/>
                </a:cubicBezTo>
                <a:cubicBezTo>
                  <a:pt x="14331" y="2103"/>
                  <a:pt x="14083" y="1923"/>
                  <a:pt x="13796" y="1923"/>
                </a:cubicBezTo>
                <a:close/>
                <a:moveTo>
                  <a:pt x="15080" y="1923"/>
                </a:moveTo>
                <a:cubicBezTo>
                  <a:pt x="14792" y="1923"/>
                  <a:pt x="14574" y="2103"/>
                  <a:pt x="14591" y="2327"/>
                </a:cubicBezTo>
                <a:cubicBezTo>
                  <a:pt x="14609" y="2552"/>
                  <a:pt x="14859" y="2736"/>
                  <a:pt x="15149" y="2736"/>
                </a:cubicBezTo>
                <a:cubicBezTo>
                  <a:pt x="15440" y="2736"/>
                  <a:pt x="15659" y="2552"/>
                  <a:pt x="15638" y="2327"/>
                </a:cubicBezTo>
                <a:cubicBezTo>
                  <a:pt x="15618" y="2103"/>
                  <a:pt x="15367" y="1923"/>
                  <a:pt x="15080" y="1923"/>
                </a:cubicBezTo>
                <a:close/>
                <a:moveTo>
                  <a:pt x="16345" y="1923"/>
                </a:moveTo>
                <a:cubicBezTo>
                  <a:pt x="16058" y="1923"/>
                  <a:pt x="15842" y="2103"/>
                  <a:pt x="15864" y="2327"/>
                </a:cubicBezTo>
                <a:cubicBezTo>
                  <a:pt x="15885" y="2552"/>
                  <a:pt x="16138" y="2736"/>
                  <a:pt x="16428" y="2736"/>
                </a:cubicBezTo>
                <a:cubicBezTo>
                  <a:pt x="16719" y="2736"/>
                  <a:pt x="16935" y="2552"/>
                  <a:pt x="16910" y="2327"/>
                </a:cubicBezTo>
                <a:cubicBezTo>
                  <a:pt x="16885" y="2103"/>
                  <a:pt x="16632" y="1923"/>
                  <a:pt x="16345" y="1923"/>
                </a:cubicBezTo>
                <a:close/>
                <a:moveTo>
                  <a:pt x="17629" y="1923"/>
                </a:moveTo>
                <a:cubicBezTo>
                  <a:pt x="17342" y="1923"/>
                  <a:pt x="17130" y="2103"/>
                  <a:pt x="17155" y="2327"/>
                </a:cubicBezTo>
                <a:cubicBezTo>
                  <a:pt x="17181" y="2552"/>
                  <a:pt x="17437" y="2736"/>
                  <a:pt x="17727" y="2736"/>
                </a:cubicBezTo>
                <a:cubicBezTo>
                  <a:pt x="18018" y="2736"/>
                  <a:pt x="18230" y="2552"/>
                  <a:pt x="18202" y="2327"/>
                </a:cubicBezTo>
                <a:cubicBezTo>
                  <a:pt x="18173" y="2103"/>
                  <a:pt x="17917" y="1923"/>
                  <a:pt x="17629" y="1923"/>
                </a:cubicBezTo>
                <a:close/>
                <a:moveTo>
                  <a:pt x="18914" y="1923"/>
                </a:moveTo>
                <a:cubicBezTo>
                  <a:pt x="18626" y="1923"/>
                  <a:pt x="18417" y="2103"/>
                  <a:pt x="18446" y="2327"/>
                </a:cubicBezTo>
                <a:cubicBezTo>
                  <a:pt x="18476" y="2552"/>
                  <a:pt x="18735" y="2736"/>
                  <a:pt x="19026" y="2736"/>
                </a:cubicBezTo>
                <a:cubicBezTo>
                  <a:pt x="19316" y="2736"/>
                  <a:pt x="19525" y="2552"/>
                  <a:pt x="19493" y="2327"/>
                </a:cubicBezTo>
                <a:cubicBezTo>
                  <a:pt x="19460" y="2103"/>
                  <a:pt x="19201" y="1923"/>
                  <a:pt x="18914" y="1923"/>
                </a:cubicBezTo>
                <a:close/>
                <a:moveTo>
                  <a:pt x="932" y="2916"/>
                </a:moveTo>
                <a:cubicBezTo>
                  <a:pt x="641" y="2916"/>
                  <a:pt x="383" y="3101"/>
                  <a:pt x="358" y="3331"/>
                </a:cubicBezTo>
                <a:cubicBezTo>
                  <a:pt x="332" y="3563"/>
                  <a:pt x="550" y="3752"/>
                  <a:pt x="844" y="3752"/>
                </a:cubicBezTo>
                <a:cubicBezTo>
                  <a:pt x="1138" y="3752"/>
                  <a:pt x="1396" y="3563"/>
                  <a:pt x="1418" y="3331"/>
                </a:cubicBezTo>
                <a:cubicBezTo>
                  <a:pt x="1441" y="3101"/>
                  <a:pt x="1223" y="2916"/>
                  <a:pt x="932" y="2916"/>
                </a:cubicBezTo>
                <a:close/>
                <a:moveTo>
                  <a:pt x="2233" y="2916"/>
                </a:moveTo>
                <a:cubicBezTo>
                  <a:pt x="1941" y="2916"/>
                  <a:pt x="1688" y="3101"/>
                  <a:pt x="1666" y="3331"/>
                </a:cubicBezTo>
                <a:cubicBezTo>
                  <a:pt x="1644" y="3563"/>
                  <a:pt x="1865" y="3752"/>
                  <a:pt x="2160" y="3752"/>
                </a:cubicBezTo>
                <a:cubicBezTo>
                  <a:pt x="2454" y="3752"/>
                  <a:pt x="2709" y="3563"/>
                  <a:pt x="2727" y="3331"/>
                </a:cubicBezTo>
                <a:cubicBezTo>
                  <a:pt x="2746" y="3101"/>
                  <a:pt x="2524" y="2916"/>
                  <a:pt x="2233" y="2916"/>
                </a:cubicBezTo>
                <a:close/>
                <a:moveTo>
                  <a:pt x="3535" y="2916"/>
                </a:moveTo>
                <a:cubicBezTo>
                  <a:pt x="3243" y="2916"/>
                  <a:pt x="2993" y="3101"/>
                  <a:pt x="2975" y="3331"/>
                </a:cubicBezTo>
                <a:cubicBezTo>
                  <a:pt x="2957" y="3563"/>
                  <a:pt x="3181" y="3752"/>
                  <a:pt x="3476" y="3752"/>
                </a:cubicBezTo>
                <a:cubicBezTo>
                  <a:pt x="3771" y="3752"/>
                  <a:pt x="4022" y="3563"/>
                  <a:pt x="4036" y="3331"/>
                </a:cubicBezTo>
                <a:cubicBezTo>
                  <a:pt x="4051" y="3101"/>
                  <a:pt x="3826" y="2916"/>
                  <a:pt x="3535" y="2916"/>
                </a:cubicBezTo>
                <a:close/>
                <a:moveTo>
                  <a:pt x="4818" y="2916"/>
                </a:moveTo>
                <a:cubicBezTo>
                  <a:pt x="4527" y="2916"/>
                  <a:pt x="4279" y="3101"/>
                  <a:pt x="4265" y="3331"/>
                </a:cubicBezTo>
                <a:cubicBezTo>
                  <a:pt x="4251" y="3563"/>
                  <a:pt x="4479" y="3752"/>
                  <a:pt x="4774" y="3752"/>
                </a:cubicBezTo>
                <a:cubicBezTo>
                  <a:pt x="5068" y="3752"/>
                  <a:pt x="5316" y="3563"/>
                  <a:pt x="5327" y="3331"/>
                </a:cubicBezTo>
                <a:cubicBezTo>
                  <a:pt x="5337" y="3101"/>
                  <a:pt x="5109" y="2916"/>
                  <a:pt x="4818" y="2916"/>
                </a:cubicBezTo>
                <a:close/>
                <a:moveTo>
                  <a:pt x="6120" y="2916"/>
                </a:moveTo>
                <a:cubicBezTo>
                  <a:pt x="5829" y="2916"/>
                  <a:pt x="5584" y="3101"/>
                  <a:pt x="5575" y="3331"/>
                </a:cubicBezTo>
                <a:cubicBezTo>
                  <a:pt x="5565" y="3563"/>
                  <a:pt x="5796" y="3752"/>
                  <a:pt x="6090" y="3752"/>
                </a:cubicBezTo>
                <a:cubicBezTo>
                  <a:pt x="6385" y="3752"/>
                  <a:pt x="6629" y="3563"/>
                  <a:pt x="6636" y="3331"/>
                </a:cubicBezTo>
                <a:cubicBezTo>
                  <a:pt x="6642" y="3101"/>
                  <a:pt x="6411" y="2916"/>
                  <a:pt x="6120" y="2916"/>
                </a:cubicBezTo>
                <a:close/>
                <a:moveTo>
                  <a:pt x="7403" y="2916"/>
                </a:moveTo>
                <a:cubicBezTo>
                  <a:pt x="7112" y="2916"/>
                  <a:pt x="6870" y="3101"/>
                  <a:pt x="6865" y="3331"/>
                </a:cubicBezTo>
                <a:cubicBezTo>
                  <a:pt x="6859" y="3563"/>
                  <a:pt x="7093" y="3752"/>
                  <a:pt x="7388" y="3752"/>
                </a:cubicBezTo>
                <a:cubicBezTo>
                  <a:pt x="7683" y="3752"/>
                  <a:pt x="7923" y="3563"/>
                  <a:pt x="7926" y="3331"/>
                </a:cubicBezTo>
                <a:cubicBezTo>
                  <a:pt x="7928" y="3101"/>
                  <a:pt x="7695" y="2916"/>
                  <a:pt x="7403" y="2916"/>
                </a:cubicBezTo>
                <a:close/>
                <a:moveTo>
                  <a:pt x="8705" y="2916"/>
                </a:moveTo>
                <a:cubicBezTo>
                  <a:pt x="8413" y="2916"/>
                  <a:pt x="8176" y="3101"/>
                  <a:pt x="8174" y="3331"/>
                </a:cubicBezTo>
                <a:cubicBezTo>
                  <a:pt x="8172" y="3563"/>
                  <a:pt x="8409" y="3752"/>
                  <a:pt x="8704" y="3752"/>
                </a:cubicBezTo>
                <a:cubicBezTo>
                  <a:pt x="8999" y="3752"/>
                  <a:pt x="9237" y="3563"/>
                  <a:pt x="9235" y="3331"/>
                </a:cubicBezTo>
                <a:cubicBezTo>
                  <a:pt x="9234" y="3101"/>
                  <a:pt x="8997" y="2916"/>
                  <a:pt x="8705" y="2916"/>
                </a:cubicBezTo>
                <a:close/>
                <a:moveTo>
                  <a:pt x="9988" y="2916"/>
                </a:moveTo>
                <a:cubicBezTo>
                  <a:pt x="9698" y="2916"/>
                  <a:pt x="9463" y="3101"/>
                  <a:pt x="9465" y="3331"/>
                </a:cubicBezTo>
                <a:cubicBezTo>
                  <a:pt x="9467" y="3563"/>
                  <a:pt x="9708" y="3752"/>
                  <a:pt x="10002" y="3752"/>
                </a:cubicBezTo>
                <a:cubicBezTo>
                  <a:pt x="10297" y="3752"/>
                  <a:pt x="10531" y="3563"/>
                  <a:pt x="10526" y="3331"/>
                </a:cubicBezTo>
                <a:cubicBezTo>
                  <a:pt x="10520" y="3101"/>
                  <a:pt x="10280" y="2916"/>
                  <a:pt x="9988" y="2916"/>
                </a:cubicBezTo>
                <a:close/>
                <a:moveTo>
                  <a:pt x="11291" y="2916"/>
                </a:moveTo>
                <a:cubicBezTo>
                  <a:pt x="10999" y="2916"/>
                  <a:pt x="10768" y="3101"/>
                  <a:pt x="10774" y="3331"/>
                </a:cubicBezTo>
                <a:cubicBezTo>
                  <a:pt x="10780" y="3563"/>
                  <a:pt x="11024" y="3752"/>
                  <a:pt x="11319" y="3752"/>
                </a:cubicBezTo>
                <a:cubicBezTo>
                  <a:pt x="11614" y="3752"/>
                  <a:pt x="11844" y="3563"/>
                  <a:pt x="11834" y="3331"/>
                </a:cubicBezTo>
                <a:cubicBezTo>
                  <a:pt x="11825" y="3101"/>
                  <a:pt x="11582" y="2916"/>
                  <a:pt x="11291" y="2916"/>
                </a:cubicBezTo>
                <a:close/>
                <a:moveTo>
                  <a:pt x="12575" y="2916"/>
                </a:moveTo>
                <a:cubicBezTo>
                  <a:pt x="12284" y="2916"/>
                  <a:pt x="12055" y="3101"/>
                  <a:pt x="12065" y="3331"/>
                </a:cubicBezTo>
                <a:cubicBezTo>
                  <a:pt x="12075" y="3563"/>
                  <a:pt x="12323" y="3752"/>
                  <a:pt x="12617" y="3752"/>
                </a:cubicBezTo>
                <a:cubicBezTo>
                  <a:pt x="12912" y="3752"/>
                  <a:pt x="13140" y="3563"/>
                  <a:pt x="13126" y="3331"/>
                </a:cubicBezTo>
                <a:cubicBezTo>
                  <a:pt x="13113" y="3101"/>
                  <a:pt x="12866" y="2916"/>
                  <a:pt x="12575" y="2916"/>
                </a:cubicBezTo>
                <a:close/>
                <a:moveTo>
                  <a:pt x="13877" y="2916"/>
                </a:moveTo>
                <a:cubicBezTo>
                  <a:pt x="13586" y="2916"/>
                  <a:pt x="13361" y="3101"/>
                  <a:pt x="13375" y="3331"/>
                </a:cubicBezTo>
                <a:cubicBezTo>
                  <a:pt x="13389" y="3563"/>
                  <a:pt x="13640" y="3752"/>
                  <a:pt x="13935" y="3752"/>
                </a:cubicBezTo>
                <a:cubicBezTo>
                  <a:pt x="14229" y="3752"/>
                  <a:pt x="14454" y="3563"/>
                  <a:pt x="14436" y="3331"/>
                </a:cubicBezTo>
                <a:cubicBezTo>
                  <a:pt x="14419" y="3101"/>
                  <a:pt x="14168" y="2916"/>
                  <a:pt x="13877" y="2916"/>
                </a:cubicBezTo>
                <a:close/>
                <a:moveTo>
                  <a:pt x="15161" y="2916"/>
                </a:moveTo>
                <a:cubicBezTo>
                  <a:pt x="14870" y="2916"/>
                  <a:pt x="14648" y="3101"/>
                  <a:pt x="14666" y="3331"/>
                </a:cubicBezTo>
                <a:cubicBezTo>
                  <a:pt x="14684" y="3563"/>
                  <a:pt x="14938" y="3752"/>
                  <a:pt x="15232" y="3752"/>
                </a:cubicBezTo>
                <a:cubicBezTo>
                  <a:pt x="15527" y="3752"/>
                  <a:pt x="15748" y="3563"/>
                  <a:pt x="15727" y="3331"/>
                </a:cubicBezTo>
                <a:cubicBezTo>
                  <a:pt x="15706" y="3101"/>
                  <a:pt x="15452" y="2916"/>
                  <a:pt x="15161" y="2916"/>
                </a:cubicBezTo>
                <a:close/>
                <a:moveTo>
                  <a:pt x="16463" y="2916"/>
                </a:moveTo>
                <a:cubicBezTo>
                  <a:pt x="16172" y="2916"/>
                  <a:pt x="15954" y="3101"/>
                  <a:pt x="15976" y="3331"/>
                </a:cubicBezTo>
                <a:cubicBezTo>
                  <a:pt x="15998" y="3563"/>
                  <a:pt x="16255" y="3752"/>
                  <a:pt x="16549" y="3752"/>
                </a:cubicBezTo>
                <a:cubicBezTo>
                  <a:pt x="16844" y="3752"/>
                  <a:pt x="17062" y="3563"/>
                  <a:pt x="17036" y="3331"/>
                </a:cubicBezTo>
                <a:cubicBezTo>
                  <a:pt x="17011" y="3101"/>
                  <a:pt x="16754" y="2916"/>
                  <a:pt x="16463" y="2916"/>
                </a:cubicBezTo>
                <a:close/>
                <a:moveTo>
                  <a:pt x="17747" y="2916"/>
                </a:moveTo>
                <a:cubicBezTo>
                  <a:pt x="17457" y="2916"/>
                  <a:pt x="17241" y="3101"/>
                  <a:pt x="17267" y="3331"/>
                </a:cubicBezTo>
                <a:cubicBezTo>
                  <a:pt x="17293" y="3563"/>
                  <a:pt x="17554" y="3752"/>
                  <a:pt x="17848" y="3752"/>
                </a:cubicBezTo>
                <a:cubicBezTo>
                  <a:pt x="18142" y="3752"/>
                  <a:pt x="18358" y="3563"/>
                  <a:pt x="18328" y="3331"/>
                </a:cubicBezTo>
                <a:cubicBezTo>
                  <a:pt x="18299" y="3101"/>
                  <a:pt x="18039" y="2916"/>
                  <a:pt x="17747" y="2916"/>
                </a:cubicBezTo>
                <a:close/>
                <a:moveTo>
                  <a:pt x="19051" y="2916"/>
                </a:moveTo>
                <a:cubicBezTo>
                  <a:pt x="18759" y="2916"/>
                  <a:pt x="18547" y="3101"/>
                  <a:pt x="18577" y="3331"/>
                </a:cubicBezTo>
                <a:cubicBezTo>
                  <a:pt x="18607" y="3563"/>
                  <a:pt x="18871" y="3752"/>
                  <a:pt x="19166" y="3752"/>
                </a:cubicBezTo>
                <a:cubicBezTo>
                  <a:pt x="19460" y="3752"/>
                  <a:pt x="19672" y="3563"/>
                  <a:pt x="19638" y="3331"/>
                </a:cubicBezTo>
                <a:cubicBezTo>
                  <a:pt x="19605" y="3101"/>
                  <a:pt x="19341" y="2916"/>
                  <a:pt x="19051" y="2916"/>
                </a:cubicBezTo>
                <a:close/>
                <a:moveTo>
                  <a:pt x="828" y="3930"/>
                </a:moveTo>
                <a:cubicBezTo>
                  <a:pt x="533" y="3930"/>
                  <a:pt x="272" y="4121"/>
                  <a:pt x="245" y="4358"/>
                </a:cubicBezTo>
                <a:cubicBezTo>
                  <a:pt x="219" y="4595"/>
                  <a:pt x="439" y="4790"/>
                  <a:pt x="737" y="4790"/>
                </a:cubicBezTo>
                <a:cubicBezTo>
                  <a:pt x="1036" y="4790"/>
                  <a:pt x="1298" y="4595"/>
                  <a:pt x="1321" y="4358"/>
                </a:cubicBezTo>
                <a:cubicBezTo>
                  <a:pt x="1344" y="4121"/>
                  <a:pt x="1123" y="3930"/>
                  <a:pt x="828" y="3930"/>
                </a:cubicBezTo>
                <a:close/>
                <a:moveTo>
                  <a:pt x="2147" y="3930"/>
                </a:moveTo>
                <a:cubicBezTo>
                  <a:pt x="1852" y="3930"/>
                  <a:pt x="1595" y="4121"/>
                  <a:pt x="1573" y="4358"/>
                </a:cubicBezTo>
                <a:cubicBezTo>
                  <a:pt x="1550" y="4595"/>
                  <a:pt x="1774" y="4790"/>
                  <a:pt x="2073" y="4790"/>
                </a:cubicBezTo>
                <a:cubicBezTo>
                  <a:pt x="2371" y="4790"/>
                  <a:pt x="2629" y="4595"/>
                  <a:pt x="2648" y="4358"/>
                </a:cubicBezTo>
                <a:cubicBezTo>
                  <a:pt x="2667" y="4121"/>
                  <a:pt x="2443" y="3930"/>
                  <a:pt x="2147" y="3930"/>
                </a:cubicBezTo>
                <a:close/>
                <a:moveTo>
                  <a:pt x="3449" y="3930"/>
                </a:moveTo>
                <a:cubicBezTo>
                  <a:pt x="3154" y="3930"/>
                  <a:pt x="2900" y="4121"/>
                  <a:pt x="2882" y="4358"/>
                </a:cubicBezTo>
                <a:cubicBezTo>
                  <a:pt x="2863" y="4595"/>
                  <a:pt x="3090" y="4790"/>
                  <a:pt x="3389" y="4790"/>
                </a:cubicBezTo>
                <a:cubicBezTo>
                  <a:pt x="3688" y="4790"/>
                  <a:pt x="3942" y="4595"/>
                  <a:pt x="3957" y="4358"/>
                </a:cubicBezTo>
                <a:cubicBezTo>
                  <a:pt x="3972" y="4121"/>
                  <a:pt x="3744" y="3930"/>
                  <a:pt x="3449" y="3930"/>
                </a:cubicBezTo>
                <a:close/>
                <a:moveTo>
                  <a:pt x="4770" y="3930"/>
                </a:moveTo>
                <a:cubicBezTo>
                  <a:pt x="4475" y="3930"/>
                  <a:pt x="4223" y="4121"/>
                  <a:pt x="4209" y="4358"/>
                </a:cubicBezTo>
                <a:cubicBezTo>
                  <a:pt x="4195" y="4595"/>
                  <a:pt x="4426" y="4790"/>
                  <a:pt x="4725" y="4790"/>
                </a:cubicBezTo>
                <a:cubicBezTo>
                  <a:pt x="5023" y="4790"/>
                  <a:pt x="5274" y="4595"/>
                  <a:pt x="5285" y="4358"/>
                </a:cubicBezTo>
                <a:cubicBezTo>
                  <a:pt x="5296" y="4121"/>
                  <a:pt x="5065" y="3930"/>
                  <a:pt x="4770" y="3930"/>
                </a:cubicBezTo>
                <a:close/>
                <a:moveTo>
                  <a:pt x="6072" y="3930"/>
                </a:moveTo>
                <a:cubicBezTo>
                  <a:pt x="5777" y="3930"/>
                  <a:pt x="5529" y="4121"/>
                  <a:pt x="5518" y="4358"/>
                </a:cubicBezTo>
                <a:cubicBezTo>
                  <a:pt x="5508" y="4595"/>
                  <a:pt x="5742" y="4790"/>
                  <a:pt x="6041" y="4790"/>
                </a:cubicBezTo>
                <a:cubicBezTo>
                  <a:pt x="6340" y="4790"/>
                  <a:pt x="6587" y="4595"/>
                  <a:pt x="6594" y="4358"/>
                </a:cubicBezTo>
                <a:cubicBezTo>
                  <a:pt x="6601" y="4121"/>
                  <a:pt x="6367" y="3930"/>
                  <a:pt x="6072" y="3930"/>
                </a:cubicBezTo>
                <a:close/>
                <a:moveTo>
                  <a:pt x="7392" y="3930"/>
                </a:moveTo>
                <a:cubicBezTo>
                  <a:pt x="7097" y="3930"/>
                  <a:pt x="6852" y="4121"/>
                  <a:pt x="6846" y="4358"/>
                </a:cubicBezTo>
                <a:cubicBezTo>
                  <a:pt x="6840" y="4595"/>
                  <a:pt x="7078" y="4790"/>
                  <a:pt x="7376" y="4790"/>
                </a:cubicBezTo>
                <a:cubicBezTo>
                  <a:pt x="7675" y="4790"/>
                  <a:pt x="7919" y="4595"/>
                  <a:pt x="7922" y="4358"/>
                </a:cubicBezTo>
                <a:cubicBezTo>
                  <a:pt x="7924" y="4121"/>
                  <a:pt x="7687" y="3930"/>
                  <a:pt x="7392" y="3930"/>
                </a:cubicBezTo>
                <a:close/>
                <a:moveTo>
                  <a:pt x="8694" y="3930"/>
                </a:moveTo>
                <a:cubicBezTo>
                  <a:pt x="8398" y="3930"/>
                  <a:pt x="8157" y="4121"/>
                  <a:pt x="8155" y="4358"/>
                </a:cubicBezTo>
                <a:cubicBezTo>
                  <a:pt x="8154" y="4595"/>
                  <a:pt x="8394" y="4790"/>
                  <a:pt x="8693" y="4790"/>
                </a:cubicBezTo>
                <a:cubicBezTo>
                  <a:pt x="8992" y="4790"/>
                  <a:pt x="9232" y="4595"/>
                  <a:pt x="9231" y="4358"/>
                </a:cubicBezTo>
                <a:cubicBezTo>
                  <a:pt x="9230" y="4121"/>
                  <a:pt x="8989" y="3930"/>
                  <a:pt x="8694" y="3930"/>
                </a:cubicBezTo>
                <a:close/>
                <a:moveTo>
                  <a:pt x="10014" y="3930"/>
                </a:moveTo>
                <a:cubicBezTo>
                  <a:pt x="9719" y="3930"/>
                  <a:pt x="9481" y="4121"/>
                  <a:pt x="9483" y="4358"/>
                </a:cubicBezTo>
                <a:cubicBezTo>
                  <a:pt x="9486" y="4595"/>
                  <a:pt x="9729" y="4790"/>
                  <a:pt x="10028" y="4790"/>
                </a:cubicBezTo>
                <a:cubicBezTo>
                  <a:pt x="10327" y="4790"/>
                  <a:pt x="10564" y="4595"/>
                  <a:pt x="10559" y="4358"/>
                </a:cubicBezTo>
                <a:cubicBezTo>
                  <a:pt x="10554" y="4121"/>
                  <a:pt x="10309" y="3930"/>
                  <a:pt x="10014" y="3930"/>
                </a:cubicBezTo>
                <a:close/>
                <a:moveTo>
                  <a:pt x="11317" y="3930"/>
                </a:moveTo>
                <a:cubicBezTo>
                  <a:pt x="11021" y="3930"/>
                  <a:pt x="10786" y="4121"/>
                  <a:pt x="10793" y="4358"/>
                </a:cubicBezTo>
                <a:cubicBezTo>
                  <a:pt x="10799" y="4595"/>
                  <a:pt x="11046" y="4790"/>
                  <a:pt x="11345" y="4790"/>
                </a:cubicBezTo>
                <a:cubicBezTo>
                  <a:pt x="11644" y="4790"/>
                  <a:pt x="11878" y="4595"/>
                  <a:pt x="11868" y="4358"/>
                </a:cubicBezTo>
                <a:cubicBezTo>
                  <a:pt x="11859" y="4121"/>
                  <a:pt x="11612" y="3930"/>
                  <a:pt x="11317" y="3930"/>
                </a:cubicBezTo>
                <a:close/>
                <a:moveTo>
                  <a:pt x="12637" y="3930"/>
                </a:moveTo>
                <a:cubicBezTo>
                  <a:pt x="12342" y="3930"/>
                  <a:pt x="12111" y="4121"/>
                  <a:pt x="12121" y="4358"/>
                </a:cubicBezTo>
                <a:cubicBezTo>
                  <a:pt x="12132" y="4595"/>
                  <a:pt x="12383" y="4790"/>
                  <a:pt x="12681" y="4790"/>
                </a:cubicBezTo>
                <a:cubicBezTo>
                  <a:pt x="12980" y="4790"/>
                  <a:pt x="13211" y="4595"/>
                  <a:pt x="13197" y="4358"/>
                </a:cubicBezTo>
                <a:cubicBezTo>
                  <a:pt x="13184" y="4121"/>
                  <a:pt x="12933" y="3930"/>
                  <a:pt x="12637" y="3930"/>
                </a:cubicBezTo>
                <a:close/>
                <a:moveTo>
                  <a:pt x="13940" y="3930"/>
                </a:moveTo>
                <a:cubicBezTo>
                  <a:pt x="13645" y="3930"/>
                  <a:pt x="13416" y="4121"/>
                  <a:pt x="13431" y="4358"/>
                </a:cubicBezTo>
                <a:cubicBezTo>
                  <a:pt x="13445" y="4595"/>
                  <a:pt x="13700" y="4790"/>
                  <a:pt x="13998" y="4790"/>
                </a:cubicBezTo>
                <a:cubicBezTo>
                  <a:pt x="14296" y="4790"/>
                  <a:pt x="14525" y="4595"/>
                  <a:pt x="14507" y="4358"/>
                </a:cubicBezTo>
                <a:cubicBezTo>
                  <a:pt x="14489" y="4121"/>
                  <a:pt x="14235" y="3930"/>
                  <a:pt x="13940" y="3930"/>
                </a:cubicBezTo>
                <a:close/>
                <a:moveTo>
                  <a:pt x="15242" y="3930"/>
                </a:moveTo>
                <a:cubicBezTo>
                  <a:pt x="14947" y="3930"/>
                  <a:pt x="14722" y="4121"/>
                  <a:pt x="14741" y="4358"/>
                </a:cubicBezTo>
                <a:cubicBezTo>
                  <a:pt x="14760" y="4595"/>
                  <a:pt x="15016" y="4790"/>
                  <a:pt x="15315" y="4790"/>
                </a:cubicBezTo>
                <a:cubicBezTo>
                  <a:pt x="15614" y="4790"/>
                  <a:pt x="15838" y="4595"/>
                  <a:pt x="15816" y="4358"/>
                </a:cubicBezTo>
                <a:cubicBezTo>
                  <a:pt x="15794" y="4121"/>
                  <a:pt x="15537" y="3930"/>
                  <a:pt x="15242" y="3930"/>
                </a:cubicBezTo>
                <a:close/>
                <a:moveTo>
                  <a:pt x="17866" y="3930"/>
                </a:moveTo>
                <a:cubicBezTo>
                  <a:pt x="17571" y="3930"/>
                  <a:pt x="17353" y="4121"/>
                  <a:pt x="17379" y="4358"/>
                </a:cubicBezTo>
                <a:cubicBezTo>
                  <a:pt x="17406" y="4595"/>
                  <a:pt x="17671" y="4790"/>
                  <a:pt x="17969" y="4790"/>
                </a:cubicBezTo>
                <a:cubicBezTo>
                  <a:pt x="18268" y="4790"/>
                  <a:pt x="18485" y="4595"/>
                  <a:pt x="18455" y="4358"/>
                </a:cubicBezTo>
                <a:cubicBezTo>
                  <a:pt x="18425" y="4121"/>
                  <a:pt x="18161" y="3930"/>
                  <a:pt x="17866" y="3930"/>
                </a:cubicBezTo>
                <a:close/>
                <a:moveTo>
                  <a:pt x="19187" y="3930"/>
                </a:moveTo>
                <a:cubicBezTo>
                  <a:pt x="18892" y="3930"/>
                  <a:pt x="18677" y="4121"/>
                  <a:pt x="18708" y="4358"/>
                </a:cubicBezTo>
                <a:cubicBezTo>
                  <a:pt x="18739" y="4595"/>
                  <a:pt x="19007" y="4790"/>
                  <a:pt x="19306" y="4790"/>
                </a:cubicBezTo>
                <a:cubicBezTo>
                  <a:pt x="19604" y="4790"/>
                  <a:pt x="19818" y="4595"/>
                  <a:pt x="19784" y="4358"/>
                </a:cubicBezTo>
                <a:cubicBezTo>
                  <a:pt x="19749" y="4121"/>
                  <a:pt x="19482" y="3930"/>
                  <a:pt x="19187" y="3930"/>
                </a:cubicBezTo>
                <a:close/>
                <a:moveTo>
                  <a:pt x="725" y="4986"/>
                </a:moveTo>
                <a:cubicBezTo>
                  <a:pt x="426" y="4986"/>
                  <a:pt x="160" y="5183"/>
                  <a:pt x="133" y="5426"/>
                </a:cubicBezTo>
                <a:cubicBezTo>
                  <a:pt x="106" y="5671"/>
                  <a:pt x="329" y="5870"/>
                  <a:pt x="632" y="5870"/>
                </a:cubicBezTo>
                <a:cubicBezTo>
                  <a:pt x="934" y="5870"/>
                  <a:pt x="1200" y="5671"/>
                  <a:pt x="1224" y="5426"/>
                </a:cubicBezTo>
                <a:cubicBezTo>
                  <a:pt x="1248" y="5183"/>
                  <a:pt x="1024" y="4986"/>
                  <a:pt x="725" y="4986"/>
                </a:cubicBezTo>
                <a:close/>
                <a:moveTo>
                  <a:pt x="2044" y="4986"/>
                </a:moveTo>
                <a:cubicBezTo>
                  <a:pt x="1745" y="4986"/>
                  <a:pt x="1483" y="5183"/>
                  <a:pt x="1461" y="5426"/>
                </a:cubicBezTo>
                <a:cubicBezTo>
                  <a:pt x="1437" y="5671"/>
                  <a:pt x="1664" y="5870"/>
                  <a:pt x="1967" y="5870"/>
                </a:cubicBezTo>
                <a:cubicBezTo>
                  <a:pt x="2270" y="5870"/>
                  <a:pt x="2531" y="5671"/>
                  <a:pt x="2551" y="5426"/>
                </a:cubicBezTo>
                <a:cubicBezTo>
                  <a:pt x="2570" y="5183"/>
                  <a:pt x="2344" y="4986"/>
                  <a:pt x="2044" y="4986"/>
                </a:cubicBezTo>
                <a:close/>
                <a:moveTo>
                  <a:pt x="3383" y="4986"/>
                </a:moveTo>
                <a:cubicBezTo>
                  <a:pt x="3083" y="4986"/>
                  <a:pt x="2826" y="5183"/>
                  <a:pt x="2807" y="5426"/>
                </a:cubicBezTo>
                <a:cubicBezTo>
                  <a:pt x="2788" y="5671"/>
                  <a:pt x="3018" y="5870"/>
                  <a:pt x="3321" y="5870"/>
                </a:cubicBezTo>
                <a:cubicBezTo>
                  <a:pt x="3624" y="5870"/>
                  <a:pt x="3882" y="5671"/>
                  <a:pt x="3898" y="5426"/>
                </a:cubicBezTo>
                <a:cubicBezTo>
                  <a:pt x="3913" y="5183"/>
                  <a:pt x="3683" y="4986"/>
                  <a:pt x="3383" y="4986"/>
                </a:cubicBezTo>
                <a:close/>
                <a:moveTo>
                  <a:pt x="4704" y="4986"/>
                </a:moveTo>
                <a:cubicBezTo>
                  <a:pt x="4404" y="4986"/>
                  <a:pt x="4149" y="5183"/>
                  <a:pt x="4134" y="5426"/>
                </a:cubicBezTo>
                <a:cubicBezTo>
                  <a:pt x="4120" y="5671"/>
                  <a:pt x="4354" y="5870"/>
                  <a:pt x="4657" y="5870"/>
                </a:cubicBezTo>
                <a:cubicBezTo>
                  <a:pt x="4959" y="5870"/>
                  <a:pt x="5214" y="5671"/>
                  <a:pt x="5226" y="5426"/>
                </a:cubicBezTo>
                <a:cubicBezTo>
                  <a:pt x="5237" y="5183"/>
                  <a:pt x="5003" y="4986"/>
                  <a:pt x="4704" y="4986"/>
                </a:cubicBezTo>
                <a:close/>
                <a:moveTo>
                  <a:pt x="6042" y="4986"/>
                </a:moveTo>
                <a:cubicBezTo>
                  <a:pt x="5743" y="4986"/>
                  <a:pt x="5492" y="5183"/>
                  <a:pt x="5481" y="5426"/>
                </a:cubicBezTo>
                <a:cubicBezTo>
                  <a:pt x="5471" y="5671"/>
                  <a:pt x="5708" y="5870"/>
                  <a:pt x="6011" y="5870"/>
                </a:cubicBezTo>
                <a:cubicBezTo>
                  <a:pt x="6313" y="5870"/>
                  <a:pt x="6565" y="5671"/>
                  <a:pt x="6572" y="5426"/>
                </a:cubicBezTo>
                <a:cubicBezTo>
                  <a:pt x="6579" y="5183"/>
                  <a:pt x="6342" y="4986"/>
                  <a:pt x="6042" y="4986"/>
                </a:cubicBezTo>
                <a:close/>
                <a:moveTo>
                  <a:pt x="7362" y="4986"/>
                </a:moveTo>
                <a:cubicBezTo>
                  <a:pt x="7063" y="4986"/>
                  <a:pt x="6815" y="5183"/>
                  <a:pt x="6809" y="5426"/>
                </a:cubicBezTo>
                <a:cubicBezTo>
                  <a:pt x="6802" y="5671"/>
                  <a:pt x="7043" y="5870"/>
                  <a:pt x="7346" y="5870"/>
                </a:cubicBezTo>
                <a:cubicBezTo>
                  <a:pt x="7649" y="5870"/>
                  <a:pt x="7896" y="5671"/>
                  <a:pt x="7899" y="5426"/>
                </a:cubicBezTo>
                <a:cubicBezTo>
                  <a:pt x="7902" y="5183"/>
                  <a:pt x="7662" y="4986"/>
                  <a:pt x="7362" y="4986"/>
                </a:cubicBezTo>
                <a:close/>
                <a:moveTo>
                  <a:pt x="8701" y="4986"/>
                </a:moveTo>
                <a:cubicBezTo>
                  <a:pt x="8401" y="4986"/>
                  <a:pt x="8157" y="5183"/>
                  <a:pt x="8155" y="5426"/>
                </a:cubicBezTo>
                <a:cubicBezTo>
                  <a:pt x="8153" y="5671"/>
                  <a:pt x="8397" y="5870"/>
                  <a:pt x="8700" y="5870"/>
                </a:cubicBezTo>
                <a:cubicBezTo>
                  <a:pt x="9004" y="5870"/>
                  <a:pt x="9248" y="5671"/>
                  <a:pt x="9246" y="5426"/>
                </a:cubicBezTo>
                <a:cubicBezTo>
                  <a:pt x="9245" y="5183"/>
                  <a:pt x="9001" y="4986"/>
                  <a:pt x="8701" y="4986"/>
                </a:cubicBezTo>
                <a:close/>
                <a:moveTo>
                  <a:pt x="10021" y="4986"/>
                </a:moveTo>
                <a:cubicBezTo>
                  <a:pt x="9722" y="4986"/>
                  <a:pt x="9481" y="5183"/>
                  <a:pt x="9483" y="5426"/>
                </a:cubicBezTo>
                <a:cubicBezTo>
                  <a:pt x="9486" y="5671"/>
                  <a:pt x="9734" y="5870"/>
                  <a:pt x="10036" y="5870"/>
                </a:cubicBezTo>
                <a:cubicBezTo>
                  <a:pt x="10339" y="5870"/>
                  <a:pt x="10580" y="5671"/>
                  <a:pt x="10574" y="5426"/>
                </a:cubicBezTo>
                <a:cubicBezTo>
                  <a:pt x="10569" y="5183"/>
                  <a:pt x="10321" y="4986"/>
                  <a:pt x="10021" y="4986"/>
                </a:cubicBezTo>
                <a:close/>
                <a:moveTo>
                  <a:pt x="11361" y="4986"/>
                </a:moveTo>
                <a:cubicBezTo>
                  <a:pt x="11061" y="4986"/>
                  <a:pt x="10824" y="5183"/>
                  <a:pt x="10830" y="5426"/>
                </a:cubicBezTo>
                <a:cubicBezTo>
                  <a:pt x="10837" y="5671"/>
                  <a:pt x="11088" y="5870"/>
                  <a:pt x="11391" y="5870"/>
                </a:cubicBezTo>
                <a:cubicBezTo>
                  <a:pt x="11694" y="5870"/>
                  <a:pt x="11930" y="5671"/>
                  <a:pt x="11920" y="5426"/>
                </a:cubicBezTo>
                <a:cubicBezTo>
                  <a:pt x="11910" y="5183"/>
                  <a:pt x="11661" y="4986"/>
                  <a:pt x="11361" y="4986"/>
                </a:cubicBezTo>
                <a:close/>
                <a:moveTo>
                  <a:pt x="12681" y="4986"/>
                </a:moveTo>
                <a:cubicBezTo>
                  <a:pt x="12382" y="4986"/>
                  <a:pt x="12148" y="5183"/>
                  <a:pt x="12159" y="5426"/>
                </a:cubicBezTo>
                <a:cubicBezTo>
                  <a:pt x="12170" y="5671"/>
                  <a:pt x="12424" y="5870"/>
                  <a:pt x="12726" y="5870"/>
                </a:cubicBezTo>
                <a:cubicBezTo>
                  <a:pt x="13030" y="5870"/>
                  <a:pt x="13263" y="5671"/>
                  <a:pt x="13249" y="5426"/>
                </a:cubicBezTo>
                <a:cubicBezTo>
                  <a:pt x="13235" y="5183"/>
                  <a:pt x="12981" y="4986"/>
                  <a:pt x="12681" y="4986"/>
                </a:cubicBezTo>
                <a:close/>
                <a:moveTo>
                  <a:pt x="14003" y="4986"/>
                </a:moveTo>
                <a:cubicBezTo>
                  <a:pt x="13703" y="4986"/>
                  <a:pt x="13472" y="5183"/>
                  <a:pt x="13487" y="5426"/>
                </a:cubicBezTo>
                <a:cubicBezTo>
                  <a:pt x="13502" y="5671"/>
                  <a:pt x="13760" y="5870"/>
                  <a:pt x="14063" y="5870"/>
                </a:cubicBezTo>
                <a:cubicBezTo>
                  <a:pt x="14365" y="5870"/>
                  <a:pt x="14597" y="5671"/>
                  <a:pt x="14578" y="5426"/>
                </a:cubicBezTo>
                <a:cubicBezTo>
                  <a:pt x="14560" y="5183"/>
                  <a:pt x="14301" y="4986"/>
                  <a:pt x="14003" y="4986"/>
                </a:cubicBezTo>
                <a:close/>
                <a:moveTo>
                  <a:pt x="15342" y="4986"/>
                </a:moveTo>
                <a:cubicBezTo>
                  <a:pt x="15042" y="4986"/>
                  <a:pt x="14815" y="5183"/>
                  <a:pt x="14834" y="5426"/>
                </a:cubicBezTo>
                <a:cubicBezTo>
                  <a:pt x="14853" y="5671"/>
                  <a:pt x="15115" y="5870"/>
                  <a:pt x="15418" y="5870"/>
                </a:cubicBezTo>
                <a:cubicBezTo>
                  <a:pt x="15720" y="5870"/>
                  <a:pt x="15947" y="5671"/>
                  <a:pt x="15925" y="5426"/>
                </a:cubicBezTo>
                <a:cubicBezTo>
                  <a:pt x="15902" y="5183"/>
                  <a:pt x="15641" y="4986"/>
                  <a:pt x="15342" y="4986"/>
                </a:cubicBezTo>
                <a:close/>
                <a:moveTo>
                  <a:pt x="16663" y="4986"/>
                </a:moveTo>
                <a:cubicBezTo>
                  <a:pt x="16364" y="4986"/>
                  <a:pt x="16140" y="5183"/>
                  <a:pt x="16163" y="5426"/>
                </a:cubicBezTo>
                <a:cubicBezTo>
                  <a:pt x="16186" y="5671"/>
                  <a:pt x="16451" y="5870"/>
                  <a:pt x="16753" y="5870"/>
                </a:cubicBezTo>
                <a:cubicBezTo>
                  <a:pt x="17056" y="5870"/>
                  <a:pt x="17280" y="5671"/>
                  <a:pt x="17253" y="5426"/>
                </a:cubicBezTo>
                <a:cubicBezTo>
                  <a:pt x="17226" y="5183"/>
                  <a:pt x="16962" y="4986"/>
                  <a:pt x="16663" y="4986"/>
                </a:cubicBezTo>
                <a:close/>
                <a:moveTo>
                  <a:pt x="18003" y="4986"/>
                </a:moveTo>
                <a:cubicBezTo>
                  <a:pt x="17704" y="4986"/>
                  <a:pt x="17483" y="5183"/>
                  <a:pt x="17510" y="5426"/>
                </a:cubicBezTo>
                <a:cubicBezTo>
                  <a:pt x="17538" y="5671"/>
                  <a:pt x="17807" y="5870"/>
                  <a:pt x="18109" y="5870"/>
                </a:cubicBezTo>
                <a:cubicBezTo>
                  <a:pt x="18412" y="5870"/>
                  <a:pt x="18632" y="5671"/>
                  <a:pt x="18601" y="5426"/>
                </a:cubicBezTo>
                <a:cubicBezTo>
                  <a:pt x="18570" y="5183"/>
                  <a:pt x="18302" y="4986"/>
                  <a:pt x="18003" y="4986"/>
                </a:cubicBezTo>
                <a:close/>
                <a:moveTo>
                  <a:pt x="19324" y="4986"/>
                </a:moveTo>
                <a:cubicBezTo>
                  <a:pt x="19024" y="4986"/>
                  <a:pt x="18807" y="5183"/>
                  <a:pt x="18839" y="5426"/>
                </a:cubicBezTo>
                <a:cubicBezTo>
                  <a:pt x="18871" y="5671"/>
                  <a:pt x="19143" y="5870"/>
                  <a:pt x="19446" y="5870"/>
                </a:cubicBezTo>
                <a:cubicBezTo>
                  <a:pt x="19748" y="5870"/>
                  <a:pt x="19965" y="5671"/>
                  <a:pt x="19930" y="5426"/>
                </a:cubicBezTo>
                <a:cubicBezTo>
                  <a:pt x="19895" y="5183"/>
                  <a:pt x="19623" y="4986"/>
                  <a:pt x="19324" y="4986"/>
                </a:cubicBezTo>
                <a:close/>
                <a:moveTo>
                  <a:pt x="602" y="6064"/>
                </a:moveTo>
                <a:cubicBezTo>
                  <a:pt x="299" y="6064"/>
                  <a:pt x="30" y="6266"/>
                  <a:pt x="2" y="6516"/>
                </a:cubicBezTo>
                <a:cubicBezTo>
                  <a:pt x="-26" y="6767"/>
                  <a:pt x="200" y="6973"/>
                  <a:pt x="507" y="6973"/>
                </a:cubicBezTo>
                <a:cubicBezTo>
                  <a:pt x="814" y="6973"/>
                  <a:pt x="1084" y="6767"/>
                  <a:pt x="1109" y="6516"/>
                </a:cubicBezTo>
                <a:cubicBezTo>
                  <a:pt x="1133" y="6266"/>
                  <a:pt x="906" y="6064"/>
                  <a:pt x="602" y="6064"/>
                </a:cubicBezTo>
                <a:close/>
                <a:moveTo>
                  <a:pt x="1959" y="6064"/>
                </a:moveTo>
                <a:cubicBezTo>
                  <a:pt x="1656" y="6064"/>
                  <a:pt x="1391" y="6266"/>
                  <a:pt x="1367" y="6516"/>
                </a:cubicBezTo>
                <a:cubicBezTo>
                  <a:pt x="1343" y="6767"/>
                  <a:pt x="1573" y="6973"/>
                  <a:pt x="1880" y="6973"/>
                </a:cubicBezTo>
                <a:cubicBezTo>
                  <a:pt x="2187" y="6973"/>
                  <a:pt x="2453" y="6767"/>
                  <a:pt x="2473" y="6516"/>
                </a:cubicBezTo>
                <a:cubicBezTo>
                  <a:pt x="2493" y="6266"/>
                  <a:pt x="2263" y="6064"/>
                  <a:pt x="1959" y="6064"/>
                </a:cubicBezTo>
                <a:close/>
                <a:moveTo>
                  <a:pt x="3298" y="6064"/>
                </a:moveTo>
                <a:cubicBezTo>
                  <a:pt x="2994" y="6064"/>
                  <a:pt x="2733" y="6266"/>
                  <a:pt x="2713" y="6516"/>
                </a:cubicBezTo>
                <a:cubicBezTo>
                  <a:pt x="2694" y="6767"/>
                  <a:pt x="2927" y="6973"/>
                  <a:pt x="3235" y="6973"/>
                </a:cubicBezTo>
                <a:cubicBezTo>
                  <a:pt x="3542" y="6973"/>
                  <a:pt x="3803" y="6767"/>
                  <a:pt x="3819" y="6516"/>
                </a:cubicBezTo>
                <a:cubicBezTo>
                  <a:pt x="3835" y="6266"/>
                  <a:pt x="3602" y="6064"/>
                  <a:pt x="3298" y="6064"/>
                </a:cubicBezTo>
                <a:close/>
                <a:moveTo>
                  <a:pt x="4656" y="6064"/>
                </a:moveTo>
                <a:cubicBezTo>
                  <a:pt x="4352" y="6064"/>
                  <a:pt x="4093" y="6266"/>
                  <a:pt x="4078" y="6516"/>
                </a:cubicBezTo>
                <a:cubicBezTo>
                  <a:pt x="4063" y="6767"/>
                  <a:pt x="4300" y="6973"/>
                  <a:pt x="4608" y="6973"/>
                </a:cubicBezTo>
                <a:cubicBezTo>
                  <a:pt x="4915" y="6973"/>
                  <a:pt x="5173" y="6767"/>
                  <a:pt x="5185" y="6516"/>
                </a:cubicBezTo>
                <a:cubicBezTo>
                  <a:pt x="5196" y="6266"/>
                  <a:pt x="4959" y="6064"/>
                  <a:pt x="4656" y="6064"/>
                </a:cubicBezTo>
                <a:close/>
                <a:moveTo>
                  <a:pt x="5994" y="6064"/>
                </a:moveTo>
                <a:cubicBezTo>
                  <a:pt x="5691" y="6064"/>
                  <a:pt x="5436" y="6266"/>
                  <a:pt x="5425" y="6516"/>
                </a:cubicBezTo>
                <a:cubicBezTo>
                  <a:pt x="5414" y="6767"/>
                  <a:pt x="5655" y="6973"/>
                  <a:pt x="5962" y="6973"/>
                </a:cubicBezTo>
                <a:cubicBezTo>
                  <a:pt x="6269" y="6973"/>
                  <a:pt x="6524" y="6767"/>
                  <a:pt x="6531" y="6516"/>
                </a:cubicBezTo>
                <a:cubicBezTo>
                  <a:pt x="6539" y="6266"/>
                  <a:pt x="6298" y="6064"/>
                  <a:pt x="5994" y="6064"/>
                </a:cubicBezTo>
                <a:close/>
                <a:moveTo>
                  <a:pt x="7352" y="6064"/>
                </a:moveTo>
                <a:cubicBezTo>
                  <a:pt x="7048" y="6064"/>
                  <a:pt x="6796" y="6266"/>
                  <a:pt x="6790" y="6516"/>
                </a:cubicBezTo>
                <a:cubicBezTo>
                  <a:pt x="6783" y="6767"/>
                  <a:pt x="7028" y="6973"/>
                  <a:pt x="7335" y="6973"/>
                </a:cubicBezTo>
                <a:cubicBezTo>
                  <a:pt x="7642" y="6973"/>
                  <a:pt x="7893" y="6767"/>
                  <a:pt x="7896" y="6516"/>
                </a:cubicBezTo>
                <a:cubicBezTo>
                  <a:pt x="7899" y="6266"/>
                  <a:pt x="7655" y="6064"/>
                  <a:pt x="7352" y="6064"/>
                </a:cubicBezTo>
                <a:close/>
                <a:moveTo>
                  <a:pt x="8690" y="6064"/>
                </a:moveTo>
                <a:cubicBezTo>
                  <a:pt x="8386" y="6064"/>
                  <a:pt x="8139" y="6266"/>
                  <a:pt x="8137" y="6516"/>
                </a:cubicBezTo>
                <a:cubicBezTo>
                  <a:pt x="8135" y="6767"/>
                  <a:pt x="8382" y="6973"/>
                  <a:pt x="8690" y="6973"/>
                </a:cubicBezTo>
                <a:cubicBezTo>
                  <a:pt x="8997" y="6973"/>
                  <a:pt x="9244" y="6767"/>
                  <a:pt x="9243" y="6516"/>
                </a:cubicBezTo>
                <a:cubicBezTo>
                  <a:pt x="9241" y="6266"/>
                  <a:pt x="8995" y="6064"/>
                  <a:pt x="8690" y="6064"/>
                </a:cubicBezTo>
                <a:close/>
                <a:moveTo>
                  <a:pt x="10048" y="6064"/>
                </a:moveTo>
                <a:cubicBezTo>
                  <a:pt x="9744" y="6064"/>
                  <a:pt x="9500" y="6266"/>
                  <a:pt x="9502" y="6516"/>
                </a:cubicBezTo>
                <a:cubicBezTo>
                  <a:pt x="9504" y="6767"/>
                  <a:pt x="9755" y="6973"/>
                  <a:pt x="10062" y="6973"/>
                </a:cubicBezTo>
                <a:cubicBezTo>
                  <a:pt x="10370" y="6973"/>
                  <a:pt x="10614" y="6767"/>
                  <a:pt x="10608" y="6516"/>
                </a:cubicBezTo>
                <a:cubicBezTo>
                  <a:pt x="10602" y="6266"/>
                  <a:pt x="10352" y="6064"/>
                  <a:pt x="10048" y="6064"/>
                </a:cubicBezTo>
                <a:close/>
                <a:moveTo>
                  <a:pt x="11387" y="6064"/>
                </a:moveTo>
                <a:cubicBezTo>
                  <a:pt x="11083" y="6064"/>
                  <a:pt x="10842" y="6266"/>
                  <a:pt x="10849" y="6516"/>
                </a:cubicBezTo>
                <a:cubicBezTo>
                  <a:pt x="10856" y="6767"/>
                  <a:pt x="11110" y="6973"/>
                  <a:pt x="11417" y="6973"/>
                </a:cubicBezTo>
                <a:cubicBezTo>
                  <a:pt x="11725" y="6973"/>
                  <a:pt x="11965" y="6767"/>
                  <a:pt x="11954" y="6516"/>
                </a:cubicBezTo>
                <a:cubicBezTo>
                  <a:pt x="11944" y="6266"/>
                  <a:pt x="11691" y="6064"/>
                  <a:pt x="11387" y="6064"/>
                </a:cubicBezTo>
                <a:close/>
                <a:moveTo>
                  <a:pt x="12745" y="6064"/>
                </a:moveTo>
                <a:cubicBezTo>
                  <a:pt x="12441" y="6064"/>
                  <a:pt x="12204" y="6266"/>
                  <a:pt x="12215" y="6516"/>
                </a:cubicBezTo>
                <a:cubicBezTo>
                  <a:pt x="12226" y="6767"/>
                  <a:pt x="12485" y="6973"/>
                  <a:pt x="12791" y="6973"/>
                </a:cubicBezTo>
                <a:cubicBezTo>
                  <a:pt x="13099" y="6973"/>
                  <a:pt x="13336" y="6767"/>
                  <a:pt x="13321" y="6516"/>
                </a:cubicBezTo>
                <a:cubicBezTo>
                  <a:pt x="13307" y="6266"/>
                  <a:pt x="13048" y="6064"/>
                  <a:pt x="12745" y="6064"/>
                </a:cubicBezTo>
                <a:close/>
                <a:moveTo>
                  <a:pt x="14084" y="6064"/>
                </a:moveTo>
                <a:cubicBezTo>
                  <a:pt x="13781" y="6064"/>
                  <a:pt x="13547" y="6266"/>
                  <a:pt x="13562" y="6516"/>
                </a:cubicBezTo>
                <a:cubicBezTo>
                  <a:pt x="13577" y="6767"/>
                  <a:pt x="13839" y="6973"/>
                  <a:pt x="14146" y="6973"/>
                </a:cubicBezTo>
                <a:cubicBezTo>
                  <a:pt x="14453" y="6973"/>
                  <a:pt x="14687" y="6767"/>
                  <a:pt x="14668" y="6516"/>
                </a:cubicBezTo>
                <a:cubicBezTo>
                  <a:pt x="14649" y="6266"/>
                  <a:pt x="14387" y="6064"/>
                  <a:pt x="14084" y="6064"/>
                </a:cubicBezTo>
                <a:close/>
                <a:moveTo>
                  <a:pt x="15424" y="6064"/>
                </a:moveTo>
                <a:cubicBezTo>
                  <a:pt x="15120" y="6064"/>
                  <a:pt x="14889" y="6266"/>
                  <a:pt x="14909" y="6516"/>
                </a:cubicBezTo>
                <a:cubicBezTo>
                  <a:pt x="14929" y="6767"/>
                  <a:pt x="15194" y="6973"/>
                  <a:pt x="15501" y="6973"/>
                </a:cubicBezTo>
                <a:cubicBezTo>
                  <a:pt x="15808" y="6973"/>
                  <a:pt x="16039" y="6767"/>
                  <a:pt x="16015" y="6516"/>
                </a:cubicBezTo>
                <a:cubicBezTo>
                  <a:pt x="15992" y="6266"/>
                  <a:pt x="15727" y="6064"/>
                  <a:pt x="15424" y="6064"/>
                </a:cubicBezTo>
                <a:close/>
                <a:moveTo>
                  <a:pt x="16781" y="6064"/>
                </a:moveTo>
                <a:cubicBezTo>
                  <a:pt x="16479" y="6064"/>
                  <a:pt x="16251" y="6266"/>
                  <a:pt x="16275" y="6516"/>
                </a:cubicBezTo>
                <a:cubicBezTo>
                  <a:pt x="16299" y="6767"/>
                  <a:pt x="16568" y="6973"/>
                  <a:pt x="16875" y="6973"/>
                </a:cubicBezTo>
                <a:cubicBezTo>
                  <a:pt x="17182" y="6973"/>
                  <a:pt x="17408" y="6767"/>
                  <a:pt x="17381" y="6516"/>
                </a:cubicBezTo>
                <a:cubicBezTo>
                  <a:pt x="17353" y="6266"/>
                  <a:pt x="17085" y="6064"/>
                  <a:pt x="16781" y="6064"/>
                </a:cubicBezTo>
                <a:close/>
                <a:moveTo>
                  <a:pt x="18121" y="6064"/>
                </a:moveTo>
                <a:cubicBezTo>
                  <a:pt x="17818" y="6064"/>
                  <a:pt x="17594" y="6266"/>
                  <a:pt x="17623" y="6516"/>
                </a:cubicBezTo>
                <a:cubicBezTo>
                  <a:pt x="17651" y="6767"/>
                  <a:pt x="17924" y="6973"/>
                  <a:pt x="18231" y="6973"/>
                </a:cubicBezTo>
                <a:cubicBezTo>
                  <a:pt x="18538" y="6973"/>
                  <a:pt x="18761" y="6767"/>
                  <a:pt x="18729" y="6516"/>
                </a:cubicBezTo>
                <a:cubicBezTo>
                  <a:pt x="18697" y="6266"/>
                  <a:pt x="18425" y="6064"/>
                  <a:pt x="18121" y="6064"/>
                </a:cubicBezTo>
                <a:close/>
                <a:moveTo>
                  <a:pt x="19480" y="6064"/>
                </a:moveTo>
                <a:cubicBezTo>
                  <a:pt x="19176" y="6064"/>
                  <a:pt x="18956" y="6266"/>
                  <a:pt x="18989" y="6516"/>
                </a:cubicBezTo>
                <a:cubicBezTo>
                  <a:pt x="19021" y="6767"/>
                  <a:pt x="19297" y="6973"/>
                  <a:pt x="19605" y="6973"/>
                </a:cubicBezTo>
                <a:cubicBezTo>
                  <a:pt x="19911" y="6973"/>
                  <a:pt x="20131" y="6767"/>
                  <a:pt x="20095" y="6516"/>
                </a:cubicBezTo>
                <a:cubicBezTo>
                  <a:pt x="20059" y="6266"/>
                  <a:pt x="19783" y="6064"/>
                  <a:pt x="19480" y="6064"/>
                </a:cubicBezTo>
                <a:close/>
                <a:moveTo>
                  <a:pt x="1856" y="7184"/>
                </a:moveTo>
                <a:cubicBezTo>
                  <a:pt x="1548" y="7184"/>
                  <a:pt x="1279" y="7391"/>
                  <a:pt x="1255" y="7649"/>
                </a:cubicBezTo>
                <a:cubicBezTo>
                  <a:pt x="1230" y="7907"/>
                  <a:pt x="1463" y="8119"/>
                  <a:pt x="1774" y="8119"/>
                </a:cubicBezTo>
                <a:cubicBezTo>
                  <a:pt x="2086" y="8119"/>
                  <a:pt x="2356" y="7907"/>
                  <a:pt x="2377" y="7649"/>
                </a:cubicBezTo>
                <a:cubicBezTo>
                  <a:pt x="2397" y="7391"/>
                  <a:pt x="2164" y="7184"/>
                  <a:pt x="1856" y="7184"/>
                </a:cubicBezTo>
                <a:close/>
                <a:moveTo>
                  <a:pt x="3232" y="7184"/>
                </a:moveTo>
                <a:cubicBezTo>
                  <a:pt x="2924" y="7184"/>
                  <a:pt x="2658" y="7391"/>
                  <a:pt x="2638" y="7649"/>
                </a:cubicBezTo>
                <a:cubicBezTo>
                  <a:pt x="2618" y="7907"/>
                  <a:pt x="2855" y="8119"/>
                  <a:pt x="3167" y="8119"/>
                </a:cubicBezTo>
                <a:cubicBezTo>
                  <a:pt x="3478" y="8119"/>
                  <a:pt x="3744" y="7907"/>
                  <a:pt x="3761" y="7649"/>
                </a:cubicBezTo>
                <a:cubicBezTo>
                  <a:pt x="3777" y="7391"/>
                  <a:pt x="3540" y="7184"/>
                  <a:pt x="3232" y="7184"/>
                </a:cubicBezTo>
                <a:close/>
                <a:moveTo>
                  <a:pt x="4590" y="7184"/>
                </a:moveTo>
                <a:cubicBezTo>
                  <a:pt x="4281" y="7184"/>
                  <a:pt x="4019" y="7391"/>
                  <a:pt x="4003" y="7649"/>
                </a:cubicBezTo>
                <a:cubicBezTo>
                  <a:pt x="3988" y="7907"/>
                  <a:pt x="4228" y="8119"/>
                  <a:pt x="4540" y="8119"/>
                </a:cubicBezTo>
                <a:cubicBezTo>
                  <a:pt x="4851" y="8119"/>
                  <a:pt x="5114" y="7907"/>
                  <a:pt x="5126" y="7649"/>
                </a:cubicBezTo>
                <a:cubicBezTo>
                  <a:pt x="5138" y="7391"/>
                  <a:pt x="4897" y="7184"/>
                  <a:pt x="4590" y="7184"/>
                </a:cubicBezTo>
                <a:close/>
                <a:moveTo>
                  <a:pt x="5965" y="7184"/>
                </a:moveTo>
                <a:cubicBezTo>
                  <a:pt x="5657" y="7184"/>
                  <a:pt x="5398" y="7391"/>
                  <a:pt x="5388" y="7649"/>
                </a:cubicBezTo>
                <a:cubicBezTo>
                  <a:pt x="5376" y="7907"/>
                  <a:pt x="5621" y="8119"/>
                  <a:pt x="5932" y="8119"/>
                </a:cubicBezTo>
                <a:cubicBezTo>
                  <a:pt x="6244" y="8119"/>
                  <a:pt x="6502" y="7907"/>
                  <a:pt x="6509" y="7649"/>
                </a:cubicBezTo>
                <a:cubicBezTo>
                  <a:pt x="6517" y="7391"/>
                  <a:pt x="6273" y="7184"/>
                  <a:pt x="5965" y="7184"/>
                </a:cubicBezTo>
                <a:close/>
                <a:moveTo>
                  <a:pt x="7322" y="7184"/>
                </a:moveTo>
                <a:cubicBezTo>
                  <a:pt x="7014" y="7184"/>
                  <a:pt x="6759" y="7391"/>
                  <a:pt x="6752" y="7649"/>
                </a:cubicBezTo>
                <a:cubicBezTo>
                  <a:pt x="6746" y="7907"/>
                  <a:pt x="6993" y="8119"/>
                  <a:pt x="7305" y="8119"/>
                </a:cubicBezTo>
                <a:cubicBezTo>
                  <a:pt x="7617" y="8119"/>
                  <a:pt x="7871" y="7907"/>
                  <a:pt x="7874" y="7649"/>
                </a:cubicBezTo>
                <a:cubicBezTo>
                  <a:pt x="7877" y="7391"/>
                  <a:pt x="7630" y="7184"/>
                  <a:pt x="7322" y="7184"/>
                </a:cubicBezTo>
                <a:close/>
                <a:moveTo>
                  <a:pt x="8698" y="7184"/>
                </a:moveTo>
                <a:cubicBezTo>
                  <a:pt x="8390" y="7184"/>
                  <a:pt x="8139" y="7391"/>
                  <a:pt x="8137" y="7649"/>
                </a:cubicBezTo>
                <a:cubicBezTo>
                  <a:pt x="8135" y="7907"/>
                  <a:pt x="8385" y="8119"/>
                  <a:pt x="8697" y="8119"/>
                </a:cubicBezTo>
                <a:cubicBezTo>
                  <a:pt x="9009" y="8119"/>
                  <a:pt x="9260" y="7907"/>
                  <a:pt x="9258" y="7649"/>
                </a:cubicBezTo>
                <a:cubicBezTo>
                  <a:pt x="9257" y="7391"/>
                  <a:pt x="9007" y="7184"/>
                  <a:pt x="8698" y="7184"/>
                </a:cubicBezTo>
                <a:close/>
                <a:moveTo>
                  <a:pt x="10055" y="7184"/>
                </a:moveTo>
                <a:cubicBezTo>
                  <a:pt x="9748" y="7184"/>
                  <a:pt x="9500" y="7391"/>
                  <a:pt x="9502" y="7649"/>
                </a:cubicBezTo>
                <a:cubicBezTo>
                  <a:pt x="9504" y="7907"/>
                  <a:pt x="9759" y="8119"/>
                  <a:pt x="10070" y="8119"/>
                </a:cubicBezTo>
                <a:cubicBezTo>
                  <a:pt x="10382" y="8119"/>
                  <a:pt x="10630" y="7907"/>
                  <a:pt x="10624" y="7649"/>
                </a:cubicBezTo>
                <a:cubicBezTo>
                  <a:pt x="10618" y="7391"/>
                  <a:pt x="10364" y="7184"/>
                  <a:pt x="10055" y="7184"/>
                </a:cubicBezTo>
                <a:close/>
                <a:moveTo>
                  <a:pt x="11432" y="7184"/>
                </a:moveTo>
                <a:cubicBezTo>
                  <a:pt x="11124" y="7184"/>
                  <a:pt x="10879" y="7391"/>
                  <a:pt x="10886" y="7649"/>
                </a:cubicBezTo>
                <a:cubicBezTo>
                  <a:pt x="10893" y="7907"/>
                  <a:pt x="11151" y="8119"/>
                  <a:pt x="11463" y="8119"/>
                </a:cubicBezTo>
                <a:cubicBezTo>
                  <a:pt x="11775" y="8119"/>
                  <a:pt x="12018" y="7907"/>
                  <a:pt x="12008" y="7649"/>
                </a:cubicBezTo>
                <a:cubicBezTo>
                  <a:pt x="11997" y="7391"/>
                  <a:pt x="11740" y="7184"/>
                  <a:pt x="11432" y="7184"/>
                </a:cubicBezTo>
                <a:close/>
                <a:moveTo>
                  <a:pt x="12790" y="7184"/>
                </a:moveTo>
                <a:cubicBezTo>
                  <a:pt x="12482" y="7184"/>
                  <a:pt x="12241" y="7391"/>
                  <a:pt x="12252" y="7649"/>
                </a:cubicBezTo>
                <a:cubicBezTo>
                  <a:pt x="12264" y="7907"/>
                  <a:pt x="12526" y="8119"/>
                  <a:pt x="12837" y="8119"/>
                </a:cubicBezTo>
                <a:cubicBezTo>
                  <a:pt x="13149" y="8119"/>
                  <a:pt x="13389" y="7907"/>
                  <a:pt x="13374" y="7649"/>
                </a:cubicBezTo>
                <a:cubicBezTo>
                  <a:pt x="13359" y="7391"/>
                  <a:pt x="13098" y="7184"/>
                  <a:pt x="12790" y="7184"/>
                </a:cubicBezTo>
                <a:close/>
                <a:moveTo>
                  <a:pt x="14166" y="7184"/>
                </a:moveTo>
                <a:cubicBezTo>
                  <a:pt x="13858" y="7184"/>
                  <a:pt x="13621" y="7391"/>
                  <a:pt x="13637" y="7649"/>
                </a:cubicBezTo>
                <a:cubicBezTo>
                  <a:pt x="13652" y="7907"/>
                  <a:pt x="13919" y="8119"/>
                  <a:pt x="14230" y="8119"/>
                </a:cubicBezTo>
                <a:cubicBezTo>
                  <a:pt x="14541" y="8119"/>
                  <a:pt x="14778" y="7907"/>
                  <a:pt x="14759" y="7649"/>
                </a:cubicBezTo>
                <a:cubicBezTo>
                  <a:pt x="14740" y="7391"/>
                  <a:pt x="14474" y="7184"/>
                  <a:pt x="14166" y="7184"/>
                </a:cubicBezTo>
                <a:close/>
                <a:moveTo>
                  <a:pt x="15524" y="7184"/>
                </a:moveTo>
                <a:cubicBezTo>
                  <a:pt x="15216" y="7184"/>
                  <a:pt x="14983" y="7391"/>
                  <a:pt x="15003" y="7649"/>
                </a:cubicBezTo>
                <a:cubicBezTo>
                  <a:pt x="15023" y="7907"/>
                  <a:pt x="15292" y="8119"/>
                  <a:pt x="15604" y="8119"/>
                </a:cubicBezTo>
                <a:cubicBezTo>
                  <a:pt x="15915" y="8119"/>
                  <a:pt x="16149" y="7907"/>
                  <a:pt x="16125" y="7649"/>
                </a:cubicBezTo>
                <a:cubicBezTo>
                  <a:pt x="16101" y="7391"/>
                  <a:pt x="15832" y="7184"/>
                  <a:pt x="15524" y="7184"/>
                </a:cubicBezTo>
                <a:close/>
                <a:moveTo>
                  <a:pt x="16901" y="7184"/>
                </a:moveTo>
                <a:cubicBezTo>
                  <a:pt x="16593" y="7184"/>
                  <a:pt x="16363" y="7391"/>
                  <a:pt x="16387" y="7649"/>
                </a:cubicBezTo>
                <a:cubicBezTo>
                  <a:pt x="16412" y="7907"/>
                  <a:pt x="16686" y="8119"/>
                  <a:pt x="16997" y="8119"/>
                </a:cubicBezTo>
                <a:cubicBezTo>
                  <a:pt x="17308" y="8119"/>
                  <a:pt x="17538" y="7907"/>
                  <a:pt x="17509" y="7649"/>
                </a:cubicBezTo>
                <a:cubicBezTo>
                  <a:pt x="17481" y="7391"/>
                  <a:pt x="17209" y="7184"/>
                  <a:pt x="16901" y="7184"/>
                </a:cubicBezTo>
                <a:close/>
                <a:moveTo>
                  <a:pt x="18259" y="7184"/>
                </a:moveTo>
                <a:cubicBezTo>
                  <a:pt x="17951" y="7184"/>
                  <a:pt x="17725" y="7391"/>
                  <a:pt x="17754" y="7649"/>
                </a:cubicBezTo>
                <a:cubicBezTo>
                  <a:pt x="17783" y="7907"/>
                  <a:pt x="18060" y="8119"/>
                  <a:pt x="18371" y="8119"/>
                </a:cubicBezTo>
                <a:cubicBezTo>
                  <a:pt x="18683" y="8119"/>
                  <a:pt x="18909" y="7907"/>
                  <a:pt x="18876" y="7649"/>
                </a:cubicBezTo>
                <a:cubicBezTo>
                  <a:pt x="18843" y="7391"/>
                  <a:pt x="18567" y="7184"/>
                  <a:pt x="18259" y="7184"/>
                </a:cubicBezTo>
                <a:close/>
                <a:moveTo>
                  <a:pt x="19636" y="7184"/>
                </a:moveTo>
                <a:cubicBezTo>
                  <a:pt x="19328" y="7184"/>
                  <a:pt x="19105" y="7391"/>
                  <a:pt x="19139" y="7649"/>
                </a:cubicBezTo>
                <a:cubicBezTo>
                  <a:pt x="19173" y="7907"/>
                  <a:pt x="19452" y="8119"/>
                  <a:pt x="19764" y="8119"/>
                </a:cubicBezTo>
                <a:cubicBezTo>
                  <a:pt x="20076" y="8119"/>
                  <a:pt x="20298" y="7907"/>
                  <a:pt x="20261" y="7649"/>
                </a:cubicBezTo>
                <a:cubicBezTo>
                  <a:pt x="20224" y="7391"/>
                  <a:pt x="19944" y="7184"/>
                  <a:pt x="19636" y="7184"/>
                </a:cubicBezTo>
                <a:close/>
                <a:moveTo>
                  <a:pt x="8687" y="8325"/>
                </a:moveTo>
                <a:cubicBezTo>
                  <a:pt x="8374" y="8325"/>
                  <a:pt x="8120" y="8538"/>
                  <a:pt x="8118" y="8803"/>
                </a:cubicBezTo>
                <a:cubicBezTo>
                  <a:pt x="8116" y="9069"/>
                  <a:pt x="8370" y="9287"/>
                  <a:pt x="8686" y="9287"/>
                </a:cubicBezTo>
                <a:cubicBezTo>
                  <a:pt x="9003" y="9287"/>
                  <a:pt x="9258" y="9069"/>
                  <a:pt x="9256" y="8803"/>
                </a:cubicBezTo>
                <a:cubicBezTo>
                  <a:pt x="9255" y="8538"/>
                  <a:pt x="9000" y="8325"/>
                  <a:pt x="8687" y="8325"/>
                </a:cubicBezTo>
                <a:close/>
                <a:moveTo>
                  <a:pt x="10082" y="8325"/>
                </a:moveTo>
                <a:cubicBezTo>
                  <a:pt x="9770" y="8325"/>
                  <a:pt x="9518" y="8538"/>
                  <a:pt x="9521" y="8803"/>
                </a:cubicBezTo>
                <a:cubicBezTo>
                  <a:pt x="9523" y="9069"/>
                  <a:pt x="9782" y="9287"/>
                  <a:pt x="10097" y="9287"/>
                </a:cubicBezTo>
                <a:cubicBezTo>
                  <a:pt x="10414" y="9287"/>
                  <a:pt x="10665" y="9069"/>
                  <a:pt x="10659" y="8803"/>
                </a:cubicBezTo>
                <a:cubicBezTo>
                  <a:pt x="10653" y="8538"/>
                  <a:pt x="10395" y="8325"/>
                  <a:pt x="10082" y="8325"/>
                </a:cubicBezTo>
                <a:close/>
                <a:moveTo>
                  <a:pt x="11459" y="8325"/>
                </a:moveTo>
                <a:cubicBezTo>
                  <a:pt x="11146" y="8325"/>
                  <a:pt x="10898" y="8538"/>
                  <a:pt x="10905" y="8803"/>
                </a:cubicBezTo>
                <a:cubicBezTo>
                  <a:pt x="10912" y="9069"/>
                  <a:pt x="11174" y="9287"/>
                  <a:pt x="11491" y="9287"/>
                </a:cubicBezTo>
                <a:cubicBezTo>
                  <a:pt x="11807" y="9287"/>
                  <a:pt x="12054" y="9069"/>
                  <a:pt x="12043" y="8803"/>
                </a:cubicBezTo>
                <a:cubicBezTo>
                  <a:pt x="12032" y="8538"/>
                  <a:pt x="11771" y="8325"/>
                  <a:pt x="11459" y="8325"/>
                </a:cubicBezTo>
                <a:close/>
                <a:moveTo>
                  <a:pt x="12853" y="8325"/>
                </a:moveTo>
                <a:cubicBezTo>
                  <a:pt x="12541" y="8325"/>
                  <a:pt x="12297" y="8538"/>
                  <a:pt x="12309" y="8803"/>
                </a:cubicBezTo>
                <a:cubicBezTo>
                  <a:pt x="12320" y="9069"/>
                  <a:pt x="12586" y="9287"/>
                  <a:pt x="12902" y="9287"/>
                </a:cubicBezTo>
                <a:cubicBezTo>
                  <a:pt x="13218" y="9287"/>
                  <a:pt x="13462" y="9069"/>
                  <a:pt x="13447" y="8803"/>
                </a:cubicBezTo>
                <a:cubicBezTo>
                  <a:pt x="13431" y="8538"/>
                  <a:pt x="13166" y="8325"/>
                  <a:pt x="12853" y="8325"/>
                </a:cubicBezTo>
                <a:close/>
                <a:moveTo>
                  <a:pt x="14230" y="8325"/>
                </a:moveTo>
                <a:cubicBezTo>
                  <a:pt x="13918" y="8325"/>
                  <a:pt x="13677" y="8538"/>
                  <a:pt x="13693" y="8803"/>
                </a:cubicBezTo>
                <a:cubicBezTo>
                  <a:pt x="13709" y="9069"/>
                  <a:pt x="13980" y="9287"/>
                  <a:pt x="14295" y="9287"/>
                </a:cubicBezTo>
                <a:cubicBezTo>
                  <a:pt x="14611" y="9287"/>
                  <a:pt x="14852" y="9069"/>
                  <a:pt x="14831" y="8803"/>
                </a:cubicBezTo>
                <a:cubicBezTo>
                  <a:pt x="14812" y="8538"/>
                  <a:pt x="14542" y="8325"/>
                  <a:pt x="14230" y="8325"/>
                </a:cubicBezTo>
                <a:close/>
                <a:moveTo>
                  <a:pt x="15625" y="8325"/>
                </a:moveTo>
                <a:cubicBezTo>
                  <a:pt x="15312" y="8325"/>
                  <a:pt x="15076" y="8538"/>
                  <a:pt x="15096" y="8803"/>
                </a:cubicBezTo>
                <a:cubicBezTo>
                  <a:pt x="15117" y="9069"/>
                  <a:pt x="15391" y="9287"/>
                  <a:pt x="15707" y="9287"/>
                </a:cubicBezTo>
                <a:cubicBezTo>
                  <a:pt x="16023" y="9287"/>
                  <a:pt x="16260" y="9069"/>
                  <a:pt x="16235" y="8803"/>
                </a:cubicBezTo>
                <a:cubicBezTo>
                  <a:pt x="16211" y="8538"/>
                  <a:pt x="15937" y="8325"/>
                  <a:pt x="15625" y="8325"/>
                </a:cubicBezTo>
                <a:close/>
                <a:moveTo>
                  <a:pt x="17019" y="8325"/>
                </a:moveTo>
                <a:cubicBezTo>
                  <a:pt x="16707" y="8325"/>
                  <a:pt x="16474" y="8538"/>
                  <a:pt x="16500" y="8803"/>
                </a:cubicBezTo>
                <a:cubicBezTo>
                  <a:pt x="16525" y="9069"/>
                  <a:pt x="16803" y="9287"/>
                  <a:pt x="17118" y="9287"/>
                </a:cubicBezTo>
                <a:cubicBezTo>
                  <a:pt x="17435" y="9287"/>
                  <a:pt x="17667" y="9069"/>
                  <a:pt x="17637" y="8803"/>
                </a:cubicBezTo>
                <a:cubicBezTo>
                  <a:pt x="17608" y="8538"/>
                  <a:pt x="17332" y="8325"/>
                  <a:pt x="17019" y="8325"/>
                </a:cubicBezTo>
                <a:close/>
                <a:moveTo>
                  <a:pt x="18397" y="8325"/>
                </a:moveTo>
                <a:cubicBezTo>
                  <a:pt x="18085" y="8325"/>
                  <a:pt x="17855" y="8538"/>
                  <a:pt x="17885" y="8803"/>
                </a:cubicBezTo>
                <a:cubicBezTo>
                  <a:pt x="17915" y="9069"/>
                  <a:pt x="18196" y="9287"/>
                  <a:pt x="18512" y="9287"/>
                </a:cubicBezTo>
                <a:cubicBezTo>
                  <a:pt x="18828" y="9287"/>
                  <a:pt x="19057" y="9069"/>
                  <a:pt x="19023" y="8803"/>
                </a:cubicBezTo>
                <a:cubicBezTo>
                  <a:pt x="18990" y="8538"/>
                  <a:pt x="18709" y="8325"/>
                  <a:pt x="18397" y="8325"/>
                </a:cubicBezTo>
                <a:close/>
                <a:moveTo>
                  <a:pt x="8696" y="9487"/>
                </a:moveTo>
                <a:cubicBezTo>
                  <a:pt x="8379" y="9487"/>
                  <a:pt x="8120" y="9706"/>
                  <a:pt x="8118" y="9979"/>
                </a:cubicBezTo>
                <a:cubicBezTo>
                  <a:pt x="8116" y="10253"/>
                  <a:pt x="8373" y="10476"/>
                  <a:pt x="8695" y="10476"/>
                </a:cubicBezTo>
                <a:cubicBezTo>
                  <a:pt x="9016" y="10476"/>
                  <a:pt x="9275" y="10253"/>
                  <a:pt x="9273" y="9979"/>
                </a:cubicBezTo>
                <a:cubicBezTo>
                  <a:pt x="9271" y="9706"/>
                  <a:pt x="9014" y="9487"/>
                  <a:pt x="8696" y="9487"/>
                </a:cubicBezTo>
                <a:close/>
                <a:moveTo>
                  <a:pt x="10090" y="9487"/>
                </a:moveTo>
                <a:cubicBezTo>
                  <a:pt x="9774" y="9487"/>
                  <a:pt x="9518" y="9706"/>
                  <a:pt x="9521" y="9979"/>
                </a:cubicBezTo>
                <a:cubicBezTo>
                  <a:pt x="9523" y="10253"/>
                  <a:pt x="9786" y="10476"/>
                  <a:pt x="10106" y="10476"/>
                </a:cubicBezTo>
                <a:cubicBezTo>
                  <a:pt x="10427" y="10476"/>
                  <a:pt x="10682" y="10253"/>
                  <a:pt x="10676" y="9979"/>
                </a:cubicBezTo>
                <a:cubicBezTo>
                  <a:pt x="10670" y="9706"/>
                  <a:pt x="10408" y="9487"/>
                  <a:pt x="10090" y="9487"/>
                </a:cubicBezTo>
                <a:close/>
                <a:moveTo>
                  <a:pt x="11504" y="9487"/>
                </a:moveTo>
                <a:cubicBezTo>
                  <a:pt x="11186" y="9487"/>
                  <a:pt x="10935" y="9706"/>
                  <a:pt x="10942" y="9979"/>
                </a:cubicBezTo>
                <a:cubicBezTo>
                  <a:pt x="10950" y="10253"/>
                  <a:pt x="11216" y="10476"/>
                  <a:pt x="11537" y="10476"/>
                </a:cubicBezTo>
                <a:cubicBezTo>
                  <a:pt x="11858" y="10476"/>
                  <a:pt x="12108" y="10253"/>
                  <a:pt x="12097" y="9979"/>
                </a:cubicBezTo>
                <a:cubicBezTo>
                  <a:pt x="12086" y="9706"/>
                  <a:pt x="11821" y="9487"/>
                  <a:pt x="11504" y="9487"/>
                </a:cubicBezTo>
                <a:close/>
                <a:moveTo>
                  <a:pt x="12917" y="9487"/>
                </a:moveTo>
                <a:cubicBezTo>
                  <a:pt x="12601" y="9487"/>
                  <a:pt x="12353" y="9706"/>
                  <a:pt x="12365" y="9979"/>
                </a:cubicBezTo>
                <a:cubicBezTo>
                  <a:pt x="12377" y="10253"/>
                  <a:pt x="12647" y="10476"/>
                  <a:pt x="12967" y="10476"/>
                </a:cubicBezTo>
                <a:cubicBezTo>
                  <a:pt x="13288" y="10476"/>
                  <a:pt x="13536" y="10253"/>
                  <a:pt x="13520" y="9979"/>
                </a:cubicBezTo>
                <a:cubicBezTo>
                  <a:pt x="13504" y="9706"/>
                  <a:pt x="13234" y="9487"/>
                  <a:pt x="12917" y="9487"/>
                </a:cubicBezTo>
                <a:close/>
                <a:moveTo>
                  <a:pt x="14312" y="9487"/>
                </a:moveTo>
                <a:cubicBezTo>
                  <a:pt x="13996" y="9487"/>
                  <a:pt x="13751" y="9706"/>
                  <a:pt x="13768" y="9979"/>
                </a:cubicBezTo>
                <a:cubicBezTo>
                  <a:pt x="13784" y="10253"/>
                  <a:pt x="14059" y="10476"/>
                  <a:pt x="14380" y="10476"/>
                </a:cubicBezTo>
                <a:cubicBezTo>
                  <a:pt x="14700" y="10476"/>
                  <a:pt x="14944" y="10253"/>
                  <a:pt x="14924" y="9979"/>
                </a:cubicBezTo>
                <a:cubicBezTo>
                  <a:pt x="14903" y="9706"/>
                  <a:pt x="14628" y="9487"/>
                  <a:pt x="14312" y="9487"/>
                </a:cubicBezTo>
                <a:close/>
                <a:moveTo>
                  <a:pt x="15726" y="9487"/>
                </a:moveTo>
                <a:cubicBezTo>
                  <a:pt x="15408" y="9487"/>
                  <a:pt x="15168" y="9706"/>
                  <a:pt x="15190" y="9979"/>
                </a:cubicBezTo>
                <a:cubicBezTo>
                  <a:pt x="15211" y="10253"/>
                  <a:pt x="15489" y="10476"/>
                  <a:pt x="15811" y="10476"/>
                </a:cubicBezTo>
                <a:cubicBezTo>
                  <a:pt x="16131" y="10476"/>
                  <a:pt x="16370" y="10253"/>
                  <a:pt x="16345" y="9979"/>
                </a:cubicBezTo>
                <a:cubicBezTo>
                  <a:pt x="16319" y="9706"/>
                  <a:pt x="16042" y="9487"/>
                  <a:pt x="15726" y="9487"/>
                </a:cubicBezTo>
                <a:close/>
                <a:moveTo>
                  <a:pt x="17139" y="9487"/>
                </a:moveTo>
                <a:cubicBezTo>
                  <a:pt x="16822" y="9487"/>
                  <a:pt x="16586" y="9706"/>
                  <a:pt x="16612" y="9979"/>
                </a:cubicBezTo>
                <a:cubicBezTo>
                  <a:pt x="16638" y="10253"/>
                  <a:pt x="16920" y="10476"/>
                  <a:pt x="17240" y="10476"/>
                </a:cubicBezTo>
                <a:cubicBezTo>
                  <a:pt x="17561" y="10476"/>
                  <a:pt x="17797" y="10253"/>
                  <a:pt x="17767" y="9979"/>
                </a:cubicBezTo>
                <a:cubicBezTo>
                  <a:pt x="17737" y="9706"/>
                  <a:pt x="17456" y="9487"/>
                  <a:pt x="17139" y="9487"/>
                </a:cubicBezTo>
                <a:close/>
                <a:moveTo>
                  <a:pt x="8686" y="10712"/>
                </a:moveTo>
                <a:cubicBezTo>
                  <a:pt x="8364" y="10712"/>
                  <a:pt x="8101" y="10939"/>
                  <a:pt x="8099" y="11220"/>
                </a:cubicBezTo>
                <a:cubicBezTo>
                  <a:pt x="8097" y="11503"/>
                  <a:pt x="8359" y="11733"/>
                  <a:pt x="8685" y="11733"/>
                </a:cubicBezTo>
                <a:cubicBezTo>
                  <a:pt x="9011" y="11733"/>
                  <a:pt x="9273" y="11503"/>
                  <a:pt x="9271" y="11220"/>
                </a:cubicBezTo>
                <a:cubicBezTo>
                  <a:pt x="9270" y="10939"/>
                  <a:pt x="9008" y="10712"/>
                  <a:pt x="8686" y="10712"/>
                </a:cubicBezTo>
                <a:close/>
                <a:moveTo>
                  <a:pt x="10117" y="10712"/>
                </a:moveTo>
                <a:cubicBezTo>
                  <a:pt x="9796" y="10712"/>
                  <a:pt x="9537" y="10939"/>
                  <a:pt x="9540" y="11220"/>
                </a:cubicBezTo>
                <a:cubicBezTo>
                  <a:pt x="9542" y="11503"/>
                  <a:pt x="9808" y="11733"/>
                  <a:pt x="10133" y="11733"/>
                </a:cubicBezTo>
                <a:cubicBezTo>
                  <a:pt x="10460" y="11733"/>
                  <a:pt x="10718" y="11503"/>
                  <a:pt x="10712" y="11220"/>
                </a:cubicBezTo>
                <a:cubicBezTo>
                  <a:pt x="10705" y="10939"/>
                  <a:pt x="10439" y="10712"/>
                  <a:pt x="10117" y="10712"/>
                </a:cubicBezTo>
                <a:close/>
                <a:moveTo>
                  <a:pt x="11549" y="10712"/>
                </a:moveTo>
                <a:cubicBezTo>
                  <a:pt x="11227" y="10712"/>
                  <a:pt x="10972" y="10939"/>
                  <a:pt x="10980" y="11220"/>
                </a:cubicBezTo>
                <a:cubicBezTo>
                  <a:pt x="10987" y="11503"/>
                  <a:pt x="11258" y="11733"/>
                  <a:pt x="11584" y="11733"/>
                </a:cubicBezTo>
                <a:cubicBezTo>
                  <a:pt x="11910" y="11733"/>
                  <a:pt x="12163" y="11503"/>
                  <a:pt x="12152" y="11220"/>
                </a:cubicBezTo>
                <a:cubicBezTo>
                  <a:pt x="12141" y="10939"/>
                  <a:pt x="11871" y="10712"/>
                  <a:pt x="11549" y="10712"/>
                </a:cubicBezTo>
                <a:close/>
                <a:moveTo>
                  <a:pt x="12981" y="10712"/>
                </a:moveTo>
                <a:cubicBezTo>
                  <a:pt x="12659" y="10712"/>
                  <a:pt x="12408" y="10939"/>
                  <a:pt x="12421" y="11220"/>
                </a:cubicBezTo>
                <a:cubicBezTo>
                  <a:pt x="12433" y="11503"/>
                  <a:pt x="12707" y="11733"/>
                  <a:pt x="13033" y="11733"/>
                </a:cubicBezTo>
                <a:cubicBezTo>
                  <a:pt x="13359" y="11733"/>
                  <a:pt x="13609" y="11503"/>
                  <a:pt x="13593" y="11220"/>
                </a:cubicBezTo>
                <a:cubicBezTo>
                  <a:pt x="13577" y="10939"/>
                  <a:pt x="13303" y="10712"/>
                  <a:pt x="12981" y="10712"/>
                </a:cubicBezTo>
                <a:close/>
                <a:moveTo>
                  <a:pt x="14395" y="10712"/>
                </a:moveTo>
                <a:cubicBezTo>
                  <a:pt x="14073" y="10712"/>
                  <a:pt x="13825" y="10939"/>
                  <a:pt x="13842" y="11220"/>
                </a:cubicBezTo>
                <a:cubicBezTo>
                  <a:pt x="13860" y="11503"/>
                  <a:pt x="14139" y="11733"/>
                  <a:pt x="14464" y="11733"/>
                </a:cubicBezTo>
                <a:cubicBezTo>
                  <a:pt x="14789" y="11733"/>
                  <a:pt x="15037" y="11503"/>
                  <a:pt x="15016" y="11220"/>
                </a:cubicBezTo>
                <a:cubicBezTo>
                  <a:pt x="14994" y="10939"/>
                  <a:pt x="14716" y="10712"/>
                  <a:pt x="14395" y="10712"/>
                </a:cubicBezTo>
                <a:close/>
                <a:moveTo>
                  <a:pt x="15826" y="10712"/>
                </a:moveTo>
                <a:cubicBezTo>
                  <a:pt x="15504" y="10712"/>
                  <a:pt x="15261" y="10939"/>
                  <a:pt x="15283" y="11220"/>
                </a:cubicBezTo>
                <a:cubicBezTo>
                  <a:pt x="15306" y="11503"/>
                  <a:pt x="15587" y="11733"/>
                  <a:pt x="15913" y="11733"/>
                </a:cubicBezTo>
                <a:cubicBezTo>
                  <a:pt x="16239" y="11733"/>
                  <a:pt x="16482" y="11503"/>
                  <a:pt x="16456" y="11220"/>
                </a:cubicBezTo>
                <a:cubicBezTo>
                  <a:pt x="16430" y="10939"/>
                  <a:pt x="16148" y="10712"/>
                  <a:pt x="15826" y="10712"/>
                </a:cubicBezTo>
                <a:close/>
                <a:moveTo>
                  <a:pt x="17258" y="10712"/>
                </a:moveTo>
                <a:cubicBezTo>
                  <a:pt x="16937" y="10712"/>
                  <a:pt x="16698" y="10939"/>
                  <a:pt x="16725" y="11220"/>
                </a:cubicBezTo>
                <a:cubicBezTo>
                  <a:pt x="16752" y="11503"/>
                  <a:pt x="17038" y="11733"/>
                  <a:pt x="17363" y="11733"/>
                </a:cubicBezTo>
                <a:cubicBezTo>
                  <a:pt x="17689" y="11733"/>
                  <a:pt x="17927" y="11503"/>
                  <a:pt x="17896" y="11220"/>
                </a:cubicBezTo>
                <a:cubicBezTo>
                  <a:pt x="17865" y="10939"/>
                  <a:pt x="17579" y="10712"/>
                  <a:pt x="17258" y="10712"/>
                </a:cubicBezTo>
                <a:close/>
                <a:moveTo>
                  <a:pt x="10145" y="11959"/>
                </a:moveTo>
                <a:cubicBezTo>
                  <a:pt x="9819" y="11959"/>
                  <a:pt x="9556" y="12193"/>
                  <a:pt x="9558" y="12482"/>
                </a:cubicBezTo>
                <a:cubicBezTo>
                  <a:pt x="9561" y="12773"/>
                  <a:pt x="9831" y="13011"/>
                  <a:pt x="10162" y="13011"/>
                </a:cubicBezTo>
                <a:cubicBezTo>
                  <a:pt x="10493" y="13011"/>
                  <a:pt x="10755" y="12773"/>
                  <a:pt x="10748" y="12482"/>
                </a:cubicBezTo>
                <a:cubicBezTo>
                  <a:pt x="10742" y="12193"/>
                  <a:pt x="10472" y="11959"/>
                  <a:pt x="10145" y="11959"/>
                </a:cubicBezTo>
                <a:close/>
                <a:moveTo>
                  <a:pt x="11595" y="11959"/>
                </a:moveTo>
                <a:cubicBezTo>
                  <a:pt x="11268" y="11959"/>
                  <a:pt x="11010" y="12193"/>
                  <a:pt x="11017" y="12482"/>
                </a:cubicBezTo>
                <a:cubicBezTo>
                  <a:pt x="11025" y="12773"/>
                  <a:pt x="11300" y="13011"/>
                  <a:pt x="11630" y="13011"/>
                </a:cubicBezTo>
                <a:cubicBezTo>
                  <a:pt x="11961" y="13011"/>
                  <a:pt x="12219" y="12773"/>
                  <a:pt x="12207" y="12482"/>
                </a:cubicBezTo>
                <a:cubicBezTo>
                  <a:pt x="12196" y="12193"/>
                  <a:pt x="11922" y="11959"/>
                  <a:pt x="11595" y="11959"/>
                </a:cubicBezTo>
                <a:close/>
                <a:moveTo>
                  <a:pt x="13045" y="11959"/>
                </a:moveTo>
                <a:cubicBezTo>
                  <a:pt x="12719" y="11959"/>
                  <a:pt x="12464" y="12193"/>
                  <a:pt x="12477" y="12482"/>
                </a:cubicBezTo>
                <a:cubicBezTo>
                  <a:pt x="12490" y="12773"/>
                  <a:pt x="12769" y="13011"/>
                  <a:pt x="13099" y="13011"/>
                </a:cubicBezTo>
                <a:cubicBezTo>
                  <a:pt x="13430" y="13011"/>
                  <a:pt x="13684" y="12773"/>
                  <a:pt x="13667" y="12482"/>
                </a:cubicBezTo>
                <a:cubicBezTo>
                  <a:pt x="13650" y="12193"/>
                  <a:pt x="13372" y="11959"/>
                  <a:pt x="13045" y="11959"/>
                </a:cubicBezTo>
                <a:close/>
                <a:moveTo>
                  <a:pt x="14496" y="11959"/>
                </a:moveTo>
                <a:cubicBezTo>
                  <a:pt x="14170" y="11959"/>
                  <a:pt x="13919" y="12193"/>
                  <a:pt x="13937" y="12482"/>
                </a:cubicBezTo>
                <a:cubicBezTo>
                  <a:pt x="13954" y="12773"/>
                  <a:pt x="14237" y="13011"/>
                  <a:pt x="14568" y="13011"/>
                </a:cubicBezTo>
                <a:cubicBezTo>
                  <a:pt x="14898" y="13011"/>
                  <a:pt x="15149" y="12773"/>
                  <a:pt x="15127" y="12482"/>
                </a:cubicBezTo>
                <a:cubicBezTo>
                  <a:pt x="15105" y="12193"/>
                  <a:pt x="14822" y="11959"/>
                  <a:pt x="14496" y="11959"/>
                </a:cubicBezTo>
                <a:close/>
                <a:moveTo>
                  <a:pt x="15928" y="11959"/>
                </a:moveTo>
                <a:cubicBezTo>
                  <a:pt x="15601" y="11959"/>
                  <a:pt x="15354" y="12193"/>
                  <a:pt x="15377" y="12482"/>
                </a:cubicBezTo>
                <a:cubicBezTo>
                  <a:pt x="15400" y="12773"/>
                  <a:pt x="15687" y="13011"/>
                  <a:pt x="16017" y="13011"/>
                </a:cubicBezTo>
                <a:cubicBezTo>
                  <a:pt x="16348" y="13011"/>
                  <a:pt x="16595" y="12773"/>
                  <a:pt x="16568" y="12482"/>
                </a:cubicBezTo>
                <a:cubicBezTo>
                  <a:pt x="16541" y="12193"/>
                  <a:pt x="16254" y="11959"/>
                  <a:pt x="15928" y="11959"/>
                </a:cubicBezTo>
                <a:close/>
                <a:moveTo>
                  <a:pt x="17378" y="11959"/>
                </a:moveTo>
                <a:cubicBezTo>
                  <a:pt x="17052" y="11959"/>
                  <a:pt x="16809" y="12193"/>
                  <a:pt x="16837" y="12482"/>
                </a:cubicBezTo>
                <a:cubicBezTo>
                  <a:pt x="16865" y="12773"/>
                  <a:pt x="17156" y="13011"/>
                  <a:pt x="17486" y="13011"/>
                </a:cubicBezTo>
                <a:cubicBezTo>
                  <a:pt x="17817" y="13011"/>
                  <a:pt x="18058" y="12773"/>
                  <a:pt x="18027" y="12482"/>
                </a:cubicBezTo>
                <a:cubicBezTo>
                  <a:pt x="17995" y="12193"/>
                  <a:pt x="17704" y="11959"/>
                  <a:pt x="17378" y="11959"/>
                </a:cubicBezTo>
                <a:close/>
                <a:moveTo>
                  <a:pt x="10153" y="13248"/>
                </a:moveTo>
                <a:cubicBezTo>
                  <a:pt x="9822" y="13248"/>
                  <a:pt x="9555" y="13488"/>
                  <a:pt x="9558" y="13787"/>
                </a:cubicBezTo>
                <a:cubicBezTo>
                  <a:pt x="9561" y="14087"/>
                  <a:pt x="9836" y="14332"/>
                  <a:pt x="10171" y="14332"/>
                </a:cubicBezTo>
                <a:cubicBezTo>
                  <a:pt x="10507" y="14332"/>
                  <a:pt x="10774" y="14087"/>
                  <a:pt x="10767" y="13787"/>
                </a:cubicBezTo>
                <a:cubicBezTo>
                  <a:pt x="10760" y="13488"/>
                  <a:pt x="10485" y="13248"/>
                  <a:pt x="10153" y="13248"/>
                </a:cubicBezTo>
                <a:close/>
                <a:moveTo>
                  <a:pt x="11622" y="13248"/>
                </a:moveTo>
                <a:cubicBezTo>
                  <a:pt x="11290" y="13248"/>
                  <a:pt x="11028" y="13488"/>
                  <a:pt x="11036" y="13787"/>
                </a:cubicBezTo>
                <a:cubicBezTo>
                  <a:pt x="11044" y="14087"/>
                  <a:pt x="11323" y="14332"/>
                  <a:pt x="11659" y="14332"/>
                </a:cubicBezTo>
                <a:cubicBezTo>
                  <a:pt x="11995" y="14332"/>
                  <a:pt x="12256" y="14087"/>
                  <a:pt x="12244" y="13787"/>
                </a:cubicBezTo>
                <a:cubicBezTo>
                  <a:pt x="12232" y="13488"/>
                  <a:pt x="11954" y="13248"/>
                  <a:pt x="11622" y="13248"/>
                </a:cubicBezTo>
                <a:close/>
                <a:moveTo>
                  <a:pt x="13110" y="13248"/>
                </a:moveTo>
                <a:cubicBezTo>
                  <a:pt x="12779" y="13248"/>
                  <a:pt x="12520" y="13488"/>
                  <a:pt x="12533" y="13787"/>
                </a:cubicBezTo>
                <a:cubicBezTo>
                  <a:pt x="12546" y="14087"/>
                  <a:pt x="12829" y="14332"/>
                  <a:pt x="13165" y="14332"/>
                </a:cubicBezTo>
                <a:cubicBezTo>
                  <a:pt x="13501" y="14332"/>
                  <a:pt x="13759" y="14087"/>
                  <a:pt x="13742" y="13787"/>
                </a:cubicBezTo>
                <a:cubicBezTo>
                  <a:pt x="13725" y="13488"/>
                  <a:pt x="13442" y="13248"/>
                  <a:pt x="13110" y="13248"/>
                </a:cubicBezTo>
                <a:close/>
                <a:moveTo>
                  <a:pt x="14580" y="13248"/>
                </a:moveTo>
                <a:cubicBezTo>
                  <a:pt x="14248" y="13248"/>
                  <a:pt x="13993" y="13488"/>
                  <a:pt x="14011" y="13787"/>
                </a:cubicBezTo>
                <a:cubicBezTo>
                  <a:pt x="14030" y="14087"/>
                  <a:pt x="14318" y="14332"/>
                  <a:pt x="14653" y="14332"/>
                </a:cubicBezTo>
                <a:cubicBezTo>
                  <a:pt x="14988" y="14332"/>
                  <a:pt x="15243" y="14087"/>
                  <a:pt x="15220" y="13787"/>
                </a:cubicBezTo>
                <a:cubicBezTo>
                  <a:pt x="15198" y="13488"/>
                  <a:pt x="14910" y="13248"/>
                  <a:pt x="14580" y="13248"/>
                </a:cubicBezTo>
                <a:close/>
                <a:moveTo>
                  <a:pt x="16048" y="13248"/>
                </a:moveTo>
                <a:cubicBezTo>
                  <a:pt x="15716" y="13248"/>
                  <a:pt x="15466" y="13488"/>
                  <a:pt x="15490" y="13787"/>
                </a:cubicBezTo>
                <a:cubicBezTo>
                  <a:pt x="15513" y="14087"/>
                  <a:pt x="15804" y="14332"/>
                  <a:pt x="16140" y="14332"/>
                </a:cubicBezTo>
                <a:cubicBezTo>
                  <a:pt x="16476" y="14332"/>
                  <a:pt x="16726" y="14087"/>
                  <a:pt x="16698" y="13787"/>
                </a:cubicBezTo>
                <a:cubicBezTo>
                  <a:pt x="16671" y="13488"/>
                  <a:pt x="16379" y="13248"/>
                  <a:pt x="16048" y="13248"/>
                </a:cubicBezTo>
                <a:close/>
                <a:moveTo>
                  <a:pt x="17516" y="13248"/>
                </a:moveTo>
                <a:cubicBezTo>
                  <a:pt x="17185" y="13248"/>
                  <a:pt x="16939" y="13488"/>
                  <a:pt x="16968" y="13787"/>
                </a:cubicBezTo>
                <a:cubicBezTo>
                  <a:pt x="16996" y="14087"/>
                  <a:pt x="17292" y="14332"/>
                  <a:pt x="17627" y="14332"/>
                </a:cubicBezTo>
                <a:cubicBezTo>
                  <a:pt x="17964" y="14332"/>
                  <a:pt x="18209" y="14087"/>
                  <a:pt x="18176" y="13787"/>
                </a:cubicBezTo>
                <a:cubicBezTo>
                  <a:pt x="18143" y="13488"/>
                  <a:pt x="17848" y="13248"/>
                  <a:pt x="17516" y="13248"/>
                </a:cubicBezTo>
                <a:close/>
                <a:moveTo>
                  <a:pt x="8695" y="14579"/>
                </a:moveTo>
                <a:cubicBezTo>
                  <a:pt x="8358" y="14579"/>
                  <a:pt x="8083" y="14828"/>
                  <a:pt x="8081" y="15135"/>
                </a:cubicBezTo>
                <a:cubicBezTo>
                  <a:pt x="8078" y="15446"/>
                  <a:pt x="8352" y="15698"/>
                  <a:pt x="8694" y="15698"/>
                </a:cubicBezTo>
                <a:cubicBezTo>
                  <a:pt x="9035" y="15698"/>
                  <a:pt x="9310" y="15446"/>
                  <a:pt x="9308" y="15135"/>
                </a:cubicBezTo>
                <a:cubicBezTo>
                  <a:pt x="9306" y="14828"/>
                  <a:pt x="9032" y="14579"/>
                  <a:pt x="8695" y="14579"/>
                </a:cubicBezTo>
                <a:close/>
                <a:moveTo>
                  <a:pt x="10181" y="14579"/>
                </a:moveTo>
                <a:cubicBezTo>
                  <a:pt x="9845" y="14579"/>
                  <a:pt x="9574" y="14828"/>
                  <a:pt x="9577" y="15135"/>
                </a:cubicBezTo>
                <a:cubicBezTo>
                  <a:pt x="9580" y="15446"/>
                  <a:pt x="9859" y="15698"/>
                  <a:pt x="10200" y="15698"/>
                </a:cubicBezTo>
                <a:cubicBezTo>
                  <a:pt x="10541" y="15698"/>
                  <a:pt x="10812" y="15446"/>
                  <a:pt x="10805" y="15135"/>
                </a:cubicBezTo>
                <a:cubicBezTo>
                  <a:pt x="10797" y="14828"/>
                  <a:pt x="10519" y="14579"/>
                  <a:pt x="10181" y="14579"/>
                </a:cubicBezTo>
                <a:close/>
                <a:moveTo>
                  <a:pt x="11669" y="14579"/>
                </a:moveTo>
                <a:cubicBezTo>
                  <a:pt x="11332" y="14579"/>
                  <a:pt x="11065" y="14828"/>
                  <a:pt x="11073" y="15135"/>
                </a:cubicBezTo>
                <a:cubicBezTo>
                  <a:pt x="11082" y="15446"/>
                  <a:pt x="11365" y="15698"/>
                  <a:pt x="11706" y="15698"/>
                </a:cubicBezTo>
                <a:cubicBezTo>
                  <a:pt x="12048" y="15698"/>
                  <a:pt x="12313" y="15446"/>
                  <a:pt x="12300" y="15135"/>
                </a:cubicBezTo>
                <a:cubicBezTo>
                  <a:pt x="12288" y="14828"/>
                  <a:pt x="12006" y="14579"/>
                  <a:pt x="11669" y="14579"/>
                </a:cubicBezTo>
                <a:close/>
                <a:moveTo>
                  <a:pt x="13174" y="14579"/>
                </a:moveTo>
                <a:cubicBezTo>
                  <a:pt x="12838" y="14579"/>
                  <a:pt x="12575" y="14828"/>
                  <a:pt x="12589" y="15135"/>
                </a:cubicBezTo>
                <a:cubicBezTo>
                  <a:pt x="12603" y="15446"/>
                  <a:pt x="12891" y="15698"/>
                  <a:pt x="13232" y="15698"/>
                </a:cubicBezTo>
                <a:cubicBezTo>
                  <a:pt x="13573" y="15698"/>
                  <a:pt x="13835" y="15446"/>
                  <a:pt x="13817" y="15135"/>
                </a:cubicBezTo>
                <a:cubicBezTo>
                  <a:pt x="13799" y="14828"/>
                  <a:pt x="13511" y="14579"/>
                  <a:pt x="13174" y="14579"/>
                </a:cubicBezTo>
                <a:close/>
                <a:moveTo>
                  <a:pt x="14663" y="14579"/>
                </a:moveTo>
                <a:cubicBezTo>
                  <a:pt x="14326" y="14579"/>
                  <a:pt x="14067" y="14828"/>
                  <a:pt x="14086" y="15135"/>
                </a:cubicBezTo>
                <a:cubicBezTo>
                  <a:pt x="14105" y="15446"/>
                  <a:pt x="14398" y="15698"/>
                  <a:pt x="14738" y="15698"/>
                </a:cubicBezTo>
                <a:cubicBezTo>
                  <a:pt x="15079" y="15698"/>
                  <a:pt x="15338" y="15446"/>
                  <a:pt x="15314" y="15135"/>
                </a:cubicBezTo>
                <a:cubicBezTo>
                  <a:pt x="15291" y="14828"/>
                  <a:pt x="14999" y="14579"/>
                  <a:pt x="14663" y="14579"/>
                </a:cubicBezTo>
                <a:close/>
                <a:moveTo>
                  <a:pt x="16168" y="14579"/>
                </a:moveTo>
                <a:cubicBezTo>
                  <a:pt x="15831" y="14579"/>
                  <a:pt x="15578" y="14828"/>
                  <a:pt x="15602" y="15135"/>
                </a:cubicBezTo>
                <a:cubicBezTo>
                  <a:pt x="15626" y="15446"/>
                  <a:pt x="15922" y="15698"/>
                  <a:pt x="16264" y="15698"/>
                </a:cubicBezTo>
                <a:cubicBezTo>
                  <a:pt x="16604" y="15698"/>
                  <a:pt x="16858" y="15446"/>
                  <a:pt x="16829" y="15135"/>
                </a:cubicBezTo>
                <a:cubicBezTo>
                  <a:pt x="16801" y="14828"/>
                  <a:pt x="16505" y="14579"/>
                  <a:pt x="16168" y="14579"/>
                </a:cubicBezTo>
                <a:close/>
                <a:moveTo>
                  <a:pt x="17655" y="14579"/>
                </a:moveTo>
                <a:cubicBezTo>
                  <a:pt x="17319" y="14579"/>
                  <a:pt x="17069" y="14828"/>
                  <a:pt x="17099" y="15135"/>
                </a:cubicBezTo>
                <a:cubicBezTo>
                  <a:pt x="17128" y="15446"/>
                  <a:pt x="17429" y="15698"/>
                  <a:pt x="17770" y="15698"/>
                </a:cubicBezTo>
                <a:cubicBezTo>
                  <a:pt x="18111" y="15698"/>
                  <a:pt x="18360" y="15446"/>
                  <a:pt x="18326" y="15135"/>
                </a:cubicBezTo>
                <a:cubicBezTo>
                  <a:pt x="18292" y="14828"/>
                  <a:pt x="17992" y="14579"/>
                  <a:pt x="17655" y="14579"/>
                </a:cubicBezTo>
                <a:close/>
                <a:moveTo>
                  <a:pt x="20650" y="14579"/>
                </a:moveTo>
                <a:cubicBezTo>
                  <a:pt x="20313" y="14579"/>
                  <a:pt x="20072" y="14828"/>
                  <a:pt x="20112" y="15135"/>
                </a:cubicBezTo>
                <a:cubicBezTo>
                  <a:pt x="20153" y="15446"/>
                  <a:pt x="20462" y="15698"/>
                  <a:pt x="20804" y="15698"/>
                </a:cubicBezTo>
                <a:cubicBezTo>
                  <a:pt x="21144" y="15698"/>
                  <a:pt x="21385" y="15446"/>
                  <a:pt x="21340" y="15135"/>
                </a:cubicBezTo>
                <a:cubicBezTo>
                  <a:pt x="21296" y="14828"/>
                  <a:pt x="20986" y="14579"/>
                  <a:pt x="20650" y="14579"/>
                </a:cubicBezTo>
                <a:close/>
                <a:moveTo>
                  <a:pt x="10209" y="15952"/>
                </a:moveTo>
                <a:cubicBezTo>
                  <a:pt x="9868" y="15952"/>
                  <a:pt x="9593" y="16208"/>
                  <a:pt x="9596" y="16526"/>
                </a:cubicBezTo>
                <a:cubicBezTo>
                  <a:pt x="9599" y="16846"/>
                  <a:pt x="9882" y="17107"/>
                  <a:pt x="10228" y="17107"/>
                </a:cubicBezTo>
                <a:cubicBezTo>
                  <a:pt x="10575" y="17107"/>
                  <a:pt x="10850" y="16846"/>
                  <a:pt x="10843" y="16526"/>
                </a:cubicBezTo>
                <a:cubicBezTo>
                  <a:pt x="10835" y="16208"/>
                  <a:pt x="10552" y="15952"/>
                  <a:pt x="10209" y="15952"/>
                </a:cubicBezTo>
                <a:close/>
                <a:moveTo>
                  <a:pt x="11715" y="15952"/>
                </a:moveTo>
                <a:cubicBezTo>
                  <a:pt x="11373" y="15952"/>
                  <a:pt x="11102" y="16208"/>
                  <a:pt x="11111" y="16526"/>
                </a:cubicBezTo>
                <a:cubicBezTo>
                  <a:pt x="11119" y="16846"/>
                  <a:pt x="11407" y="17107"/>
                  <a:pt x="11754" y="17107"/>
                </a:cubicBezTo>
                <a:cubicBezTo>
                  <a:pt x="12101" y="17107"/>
                  <a:pt x="12371" y="16846"/>
                  <a:pt x="12358" y="16526"/>
                </a:cubicBezTo>
                <a:cubicBezTo>
                  <a:pt x="12345" y="16208"/>
                  <a:pt x="12057" y="15952"/>
                  <a:pt x="11715" y="15952"/>
                </a:cubicBezTo>
                <a:close/>
                <a:moveTo>
                  <a:pt x="13240" y="15952"/>
                </a:moveTo>
                <a:cubicBezTo>
                  <a:pt x="12898" y="15952"/>
                  <a:pt x="12631" y="16208"/>
                  <a:pt x="12645" y="16526"/>
                </a:cubicBezTo>
                <a:cubicBezTo>
                  <a:pt x="12659" y="16846"/>
                  <a:pt x="12952" y="17107"/>
                  <a:pt x="13298" y="17107"/>
                </a:cubicBezTo>
                <a:cubicBezTo>
                  <a:pt x="13645" y="17107"/>
                  <a:pt x="13911" y="16846"/>
                  <a:pt x="13893" y="16526"/>
                </a:cubicBezTo>
                <a:cubicBezTo>
                  <a:pt x="13874" y="16208"/>
                  <a:pt x="13582" y="15952"/>
                  <a:pt x="13240" y="15952"/>
                </a:cubicBezTo>
                <a:close/>
                <a:moveTo>
                  <a:pt x="14765" y="15952"/>
                </a:moveTo>
                <a:cubicBezTo>
                  <a:pt x="14423" y="15952"/>
                  <a:pt x="14160" y="16208"/>
                  <a:pt x="14180" y="16526"/>
                </a:cubicBezTo>
                <a:cubicBezTo>
                  <a:pt x="14199" y="16846"/>
                  <a:pt x="14497" y="17107"/>
                  <a:pt x="14843" y="17107"/>
                </a:cubicBezTo>
                <a:cubicBezTo>
                  <a:pt x="15189" y="17107"/>
                  <a:pt x="15451" y="16846"/>
                  <a:pt x="15427" y="16526"/>
                </a:cubicBezTo>
                <a:cubicBezTo>
                  <a:pt x="15403" y="16208"/>
                  <a:pt x="15106" y="15952"/>
                  <a:pt x="14765" y="15952"/>
                </a:cubicBezTo>
                <a:close/>
                <a:moveTo>
                  <a:pt x="16270" y="15952"/>
                </a:moveTo>
                <a:cubicBezTo>
                  <a:pt x="15928" y="15952"/>
                  <a:pt x="15670" y="16208"/>
                  <a:pt x="15695" y="16526"/>
                </a:cubicBezTo>
                <a:cubicBezTo>
                  <a:pt x="15720" y="16846"/>
                  <a:pt x="16022" y="17107"/>
                  <a:pt x="16369" y="17107"/>
                </a:cubicBezTo>
                <a:cubicBezTo>
                  <a:pt x="16715" y="17107"/>
                  <a:pt x="16972" y="16846"/>
                  <a:pt x="16943" y="16526"/>
                </a:cubicBezTo>
                <a:cubicBezTo>
                  <a:pt x="16913" y="16208"/>
                  <a:pt x="16612" y="15952"/>
                  <a:pt x="16270" y="15952"/>
                </a:cubicBezTo>
                <a:close/>
                <a:moveTo>
                  <a:pt x="19320" y="15952"/>
                </a:moveTo>
                <a:cubicBezTo>
                  <a:pt x="18978" y="15952"/>
                  <a:pt x="18729" y="16208"/>
                  <a:pt x="18765" y="16526"/>
                </a:cubicBezTo>
                <a:cubicBezTo>
                  <a:pt x="18801" y="16846"/>
                  <a:pt x="19112" y="17107"/>
                  <a:pt x="19458" y="17107"/>
                </a:cubicBezTo>
                <a:cubicBezTo>
                  <a:pt x="19804" y="17107"/>
                  <a:pt x="20053" y="16846"/>
                  <a:pt x="20012" y="16526"/>
                </a:cubicBezTo>
                <a:cubicBezTo>
                  <a:pt x="19972" y="16208"/>
                  <a:pt x="19662" y="15952"/>
                  <a:pt x="19320" y="15952"/>
                </a:cubicBezTo>
                <a:close/>
                <a:moveTo>
                  <a:pt x="20826" y="15952"/>
                </a:moveTo>
                <a:cubicBezTo>
                  <a:pt x="20483" y="15952"/>
                  <a:pt x="20239" y="16208"/>
                  <a:pt x="20281" y="16526"/>
                </a:cubicBezTo>
                <a:cubicBezTo>
                  <a:pt x="20323" y="16846"/>
                  <a:pt x="20638" y="17107"/>
                  <a:pt x="20985" y="17107"/>
                </a:cubicBezTo>
                <a:cubicBezTo>
                  <a:pt x="21331" y="17107"/>
                  <a:pt x="21574" y="16846"/>
                  <a:pt x="21528" y="16526"/>
                </a:cubicBezTo>
                <a:cubicBezTo>
                  <a:pt x="21482" y="16208"/>
                  <a:pt x="21167" y="15952"/>
                  <a:pt x="20826" y="15952"/>
                </a:cubicBezTo>
                <a:close/>
                <a:moveTo>
                  <a:pt x="10219" y="17347"/>
                </a:moveTo>
                <a:cubicBezTo>
                  <a:pt x="9872" y="17347"/>
                  <a:pt x="9593" y="17611"/>
                  <a:pt x="9596" y="17939"/>
                </a:cubicBezTo>
                <a:cubicBezTo>
                  <a:pt x="9599" y="18270"/>
                  <a:pt x="9887" y="18539"/>
                  <a:pt x="10239" y="18539"/>
                </a:cubicBezTo>
                <a:cubicBezTo>
                  <a:pt x="10592" y="18539"/>
                  <a:pt x="10871" y="18270"/>
                  <a:pt x="10863" y="17939"/>
                </a:cubicBezTo>
                <a:cubicBezTo>
                  <a:pt x="10856" y="17611"/>
                  <a:pt x="10567" y="17347"/>
                  <a:pt x="10219" y="17347"/>
                </a:cubicBezTo>
                <a:close/>
                <a:moveTo>
                  <a:pt x="11763" y="17347"/>
                </a:moveTo>
                <a:cubicBezTo>
                  <a:pt x="11415" y="17347"/>
                  <a:pt x="11140" y="17611"/>
                  <a:pt x="11148" y="17939"/>
                </a:cubicBezTo>
                <a:cubicBezTo>
                  <a:pt x="11157" y="18270"/>
                  <a:pt x="11450" y="18539"/>
                  <a:pt x="11802" y="18539"/>
                </a:cubicBezTo>
                <a:cubicBezTo>
                  <a:pt x="12155" y="18539"/>
                  <a:pt x="12429" y="18270"/>
                  <a:pt x="12416" y="17939"/>
                </a:cubicBezTo>
                <a:cubicBezTo>
                  <a:pt x="12402" y="17611"/>
                  <a:pt x="12110" y="17347"/>
                  <a:pt x="11763" y="17347"/>
                </a:cubicBezTo>
                <a:close/>
                <a:moveTo>
                  <a:pt x="13305" y="17347"/>
                </a:moveTo>
                <a:cubicBezTo>
                  <a:pt x="12958" y="17347"/>
                  <a:pt x="12687" y="17611"/>
                  <a:pt x="12701" y="17939"/>
                </a:cubicBezTo>
                <a:cubicBezTo>
                  <a:pt x="12716" y="18270"/>
                  <a:pt x="13014" y="18539"/>
                  <a:pt x="13365" y="18539"/>
                </a:cubicBezTo>
                <a:cubicBezTo>
                  <a:pt x="13718" y="18539"/>
                  <a:pt x="13988" y="18270"/>
                  <a:pt x="13969" y="17939"/>
                </a:cubicBezTo>
                <a:cubicBezTo>
                  <a:pt x="13950" y="17611"/>
                  <a:pt x="13653" y="17347"/>
                  <a:pt x="13305" y="17347"/>
                </a:cubicBezTo>
                <a:close/>
                <a:moveTo>
                  <a:pt x="14848" y="17347"/>
                </a:moveTo>
                <a:cubicBezTo>
                  <a:pt x="14501" y="17347"/>
                  <a:pt x="14235" y="17611"/>
                  <a:pt x="14254" y="17939"/>
                </a:cubicBezTo>
                <a:cubicBezTo>
                  <a:pt x="14275" y="18270"/>
                  <a:pt x="14578" y="18539"/>
                  <a:pt x="14930" y="18539"/>
                </a:cubicBezTo>
                <a:cubicBezTo>
                  <a:pt x="15281" y="18539"/>
                  <a:pt x="15547" y="18270"/>
                  <a:pt x="15522" y="17939"/>
                </a:cubicBezTo>
                <a:cubicBezTo>
                  <a:pt x="15498" y="17611"/>
                  <a:pt x="15195" y="17347"/>
                  <a:pt x="14848" y="17347"/>
                </a:cubicBezTo>
                <a:close/>
                <a:moveTo>
                  <a:pt x="19477" y="17347"/>
                </a:moveTo>
                <a:cubicBezTo>
                  <a:pt x="19130" y="17347"/>
                  <a:pt x="18877" y="17611"/>
                  <a:pt x="18914" y="17939"/>
                </a:cubicBezTo>
                <a:cubicBezTo>
                  <a:pt x="18952" y="18270"/>
                  <a:pt x="19268" y="18539"/>
                  <a:pt x="19620" y="18539"/>
                </a:cubicBezTo>
                <a:cubicBezTo>
                  <a:pt x="19972" y="18539"/>
                  <a:pt x="20224" y="18270"/>
                  <a:pt x="20182" y="17939"/>
                </a:cubicBezTo>
                <a:cubicBezTo>
                  <a:pt x="20141" y="17611"/>
                  <a:pt x="19825" y="17347"/>
                  <a:pt x="19477" y="17347"/>
                </a:cubicBezTo>
                <a:close/>
                <a:moveTo>
                  <a:pt x="10248" y="18826"/>
                </a:moveTo>
                <a:cubicBezTo>
                  <a:pt x="9895" y="18826"/>
                  <a:pt x="9611" y="19098"/>
                  <a:pt x="9614" y="19438"/>
                </a:cubicBezTo>
                <a:cubicBezTo>
                  <a:pt x="9618" y="19780"/>
                  <a:pt x="9911" y="20058"/>
                  <a:pt x="10268" y="20058"/>
                </a:cubicBezTo>
                <a:cubicBezTo>
                  <a:pt x="10627" y="20058"/>
                  <a:pt x="10911" y="19780"/>
                  <a:pt x="10903" y="19438"/>
                </a:cubicBezTo>
                <a:cubicBezTo>
                  <a:pt x="10895" y="19098"/>
                  <a:pt x="10602" y="18826"/>
                  <a:pt x="10248" y="18826"/>
                </a:cubicBezTo>
                <a:close/>
                <a:moveTo>
                  <a:pt x="11810" y="18826"/>
                </a:moveTo>
                <a:cubicBezTo>
                  <a:pt x="11456" y="18826"/>
                  <a:pt x="11177" y="19098"/>
                  <a:pt x="11186" y="19438"/>
                </a:cubicBezTo>
                <a:cubicBezTo>
                  <a:pt x="11195" y="19780"/>
                  <a:pt x="11492" y="20058"/>
                  <a:pt x="11851" y="20058"/>
                </a:cubicBezTo>
                <a:cubicBezTo>
                  <a:pt x="12209" y="20058"/>
                  <a:pt x="12487" y="19780"/>
                  <a:pt x="12473" y="19438"/>
                </a:cubicBezTo>
                <a:cubicBezTo>
                  <a:pt x="12460" y="19098"/>
                  <a:pt x="12163" y="18826"/>
                  <a:pt x="11810" y="18826"/>
                </a:cubicBezTo>
                <a:close/>
                <a:moveTo>
                  <a:pt x="13389" y="18826"/>
                </a:moveTo>
                <a:cubicBezTo>
                  <a:pt x="13036" y="18826"/>
                  <a:pt x="12761" y="19098"/>
                  <a:pt x="12776" y="19438"/>
                </a:cubicBezTo>
                <a:cubicBezTo>
                  <a:pt x="12791" y="19780"/>
                  <a:pt x="13094" y="20058"/>
                  <a:pt x="13452" y="20058"/>
                </a:cubicBezTo>
                <a:cubicBezTo>
                  <a:pt x="13810" y="20058"/>
                  <a:pt x="14084" y="19780"/>
                  <a:pt x="14065" y="19438"/>
                </a:cubicBezTo>
                <a:cubicBezTo>
                  <a:pt x="14045" y="19098"/>
                  <a:pt x="13743" y="18826"/>
                  <a:pt x="13389" y="18826"/>
                </a:cubicBezTo>
                <a:close/>
                <a:moveTo>
                  <a:pt x="14951" y="18826"/>
                </a:moveTo>
                <a:cubicBezTo>
                  <a:pt x="14598" y="18826"/>
                  <a:pt x="14327" y="19098"/>
                  <a:pt x="14348" y="19438"/>
                </a:cubicBezTo>
                <a:cubicBezTo>
                  <a:pt x="14369" y="19780"/>
                  <a:pt x="14677" y="20058"/>
                  <a:pt x="15035" y="20058"/>
                </a:cubicBezTo>
                <a:cubicBezTo>
                  <a:pt x="15392" y="20058"/>
                  <a:pt x="15663" y="19780"/>
                  <a:pt x="15637" y="19438"/>
                </a:cubicBezTo>
                <a:cubicBezTo>
                  <a:pt x="15611" y="19098"/>
                  <a:pt x="15303" y="18826"/>
                  <a:pt x="14951" y="18826"/>
                </a:cubicBezTo>
                <a:close/>
                <a:moveTo>
                  <a:pt x="11876" y="20326"/>
                </a:moveTo>
                <a:cubicBezTo>
                  <a:pt x="11517" y="20326"/>
                  <a:pt x="11233" y="20608"/>
                  <a:pt x="11242" y="20959"/>
                </a:cubicBezTo>
                <a:cubicBezTo>
                  <a:pt x="11251" y="21312"/>
                  <a:pt x="11554" y="21600"/>
                  <a:pt x="11919" y="21600"/>
                </a:cubicBezTo>
                <a:cubicBezTo>
                  <a:pt x="12283" y="21600"/>
                  <a:pt x="12566" y="21312"/>
                  <a:pt x="12552" y="20959"/>
                </a:cubicBezTo>
                <a:cubicBezTo>
                  <a:pt x="12537" y="20608"/>
                  <a:pt x="12235" y="20326"/>
                  <a:pt x="11876" y="20326"/>
                </a:cubicBezTo>
                <a:close/>
                <a:moveTo>
                  <a:pt x="13455" y="20326"/>
                </a:moveTo>
                <a:cubicBezTo>
                  <a:pt x="13096" y="20326"/>
                  <a:pt x="12817" y="20608"/>
                  <a:pt x="12832" y="20959"/>
                </a:cubicBezTo>
                <a:cubicBezTo>
                  <a:pt x="12848" y="21312"/>
                  <a:pt x="13156" y="21600"/>
                  <a:pt x="13520" y="21600"/>
                </a:cubicBezTo>
                <a:cubicBezTo>
                  <a:pt x="13884" y="21600"/>
                  <a:pt x="14163" y="21312"/>
                  <a:pt x="14142" y="20959"/>
                </a:cubicBezTo>
                <a:cubicBezTo>
                  <a:pt x="14122" y="20608"/>
                  <a:pt x="13814" y="20326"/>
                  <a:pt x="13455" y="20326"/>
                </a:cubicBezTo>
                <a:close/>
              </a:path>
            </a:pathLst>
          </a:custGeom>
          <a:solidFill>
            <a:schemeClr val="accent4"/>
          </a:solidFill>
          <a:ln w="12700">
            <a:miter lim="400000"/>
          </a:ln>
        </p:spPr>
        <p:txBody>
          <a:bodyPr lIns="0" tIns="0" rIns="0" bIns="0" anchor="ctr"/>
          <a:lstStyle/>
          <a:p>
            <a:pPr lvl="0">
              <a:defRPr sz="1400">
                <a:solidFill>
                  <a:srgbClr val="FFFFFF"/>
                </a:solidFill>
                <a:effectLst>
                  <a:outerShdw blurRad="38100" dist="12700" dir="5400000" rotWithShape="0">
                    <a:srgbClr val="000000">
                      <a:alpha val="50000"/>
                    </a:srgbClr>
                  </a:outerShdw>
                </a:effectLst>
              </a:defRPr>
            </a:pPr>
            <a:endParaRPr sz="2800"/>
          </a:p>
        </p:txBody>
      </p:sp>
      <p:sp>
        <p:nvSpPr>
          <p:cNvPr id="10" name="Shape 10"/>
          <p:cNvSpPr/>
          <p:nvPr/>
        </p:nvSpPr>
        <p:spPr>
          <a:xfrm>
            <a:off x="17564223" y="9911323"/>
            <a:ext cx="3055206" cy="2042934"/>
          </a:xfrm>
          <a:custGeom>
            <a:avLst/>
            <a:gdLst/>
            <a:ahLst/>
            <a:cxnLst>
              <a:cxn ang="0">
                <a:pos x="wd2" y="hd2"/>
              </a:cxn>
              <a:cxn ang="5400000">
                <a:pos x="wd2" y="hd2"/>
              </a:cxn>
              <a:cxn ang="10800000">
                <a:pos x="wd2" y="hd2"/>
              </a:cxn>
              <a:cxn ang="16200000">
                <a:pos x="wd2" y="hd2"/>
              </a:cxn>
            </a:cxnLst>
            <a:rect l="0" t="0" r="r" b="b"/>
            <a:pathLst>
              <a:path w="21376" h="21600" extrusionOk="0">
                <a:moveTo>
                  <a:pt x="5773" y="0"/>
                </a:moveTo>
                <a:cubicBezTo>
                  <a:pt x="5372" y="0"/>
                  <a:pt x="5176" y="390"/>
                  <a:pt x="5336" y="874"/>
                </a:cubicBezTo>
                <a:cubicBezTo>
                  <a:pt x="5496" y="1361"/>
                  <a:pt x="5956" y="1758"/>
                  <a:pt x="6362" y="1758"/>
                </a:cubicBezTo>
                <a:cubicBezTo>
                  <a:pt x="6771" y="1758"/>
                  <a:pt x="6965" y="1361"/>
                  <a:pt x="6800" y="874"/>
                </a:cubicBezTo>
                <a:cubicBezTo>
                  <a:pt x="6635" y="390"/>
                  <a:pt x="6176" y="0"/>
                  <a:pt x="5773" y="0"/>
                </a:cubicBezTo>
                <a:close/>
                <a:moveTo>
                  <a:pt x="9340" y="0"/>
                </a:moveTo>
                <a:cubicBezTo>
                  <a:pt x="8939" y="0"/>
                  <a:pt x="8752" y="390"/>
                  <a:pt x="8924" y="874"/>
                </a:cubicBezTo>
                <a:cubicBezTo>
                  <a:pt x="9097" y="1361"/>
                  <a:pt x="9569" y="1758"/>
                  <a:pt x="9975" y="1758"/>
                </a:cubicBezTo>
                <a:cubicBezTo>
                  <a:pt x="10383" y="1758"/>
                  <a:pt x="10568" y="1361"/>
                  <a:pt x="10389" y="874"/>
                </a:cubicBezTo>
                <a:cubicBezTo>
                  <a:pt x="10212" y="390"/>
                  <a:pt x="9743" y="0"/>
                  <a:pt x="9340" y="0"/>
                </a:cubicBezTo>
                <a:close/>
                <a:moveTo>
                  <a:pt x="2894" y="2157"/>
                </a:moveTo>
                <a:cubicBezTo>
                  <a:pt x="2485" y="2157"/>
                  <a:pt x="2277" y="2561"/>
                  <a:pt x="2429" y="3059"/>
                </a:cubicBezTo>
                <a:cubicBezTo>
                  <a:pt x="2582" y="3563"/>
                  <a:pt x="3041" y="3971"/>
                  <a:pt x="3455" y="3971"/>
                </a:cubicBezTo>
                <a:cubicBezTo>
                  <a:pt x="3868" y="3971"/>
                  <a:pt x="4074" y="3563"/>
                  <a:pt x="3916" y="3059"/>
                </a:cubicBezTo>
                <a:cubicBezTo>
                  <a:pt x="3759" y="2561"/>
                  <a:pt x="3301" y="2157"/>
                  <a:pt x="2894" y="2157"/>
                </a:cubicBezTo>
                <a:close/>
                <a:moveTo>
                  <a:pt x="4698" y="2157"/>
                </a:moveTo>
                <a:cubicBezTo>
                  <a:pt x="4291" y="2157"/>
                  <a:pt x="4088" y="2561"/>
                  <a:pt x="4246" y="3059"/>
                </a:cubicBezTo>
                <a:cubicBezTo>
                  <a:pt x="4406" y="3563"/>
                  <a:pt x="4870" y="3971"/>
                  <a:pt x="5283" y="3971"/>
                </a:cubicBezTo>
                <a:cubicBezTo>
                  <a:pt x="5697" y="3971"/>
                  <a:pt x="5899" y="3563"/>
                  <a:pt x="5734" y="3059"/>
                </a:cubicBezTo>
                <a:cubicBezTo>
                  <a:pt x="5570" y="2561"/>
                  <a:pt x="5107" y="2157"/>
                  <a:pt x="4698" y="2157"/>
                </a:cubicBezTo>
                <a:close/>
                <a:moveTo>
                  <a:pt x="6503" y="2157"/>
                </a:moveTo>
                <a:cubicBezTo>
                  <a:pt x="6095" y="2157"/>
                  <a:pt x="5898" y="2561"/>
                  <a:pt x="6063" y="3059"/>
                </a:cubicBezTo>
                <a:cubicBezTo>
                  <a:pt x="6229" y="3563"/>
                  <a:pt x="6698" y="3971"/>
                  <a:pt x="7112" y="3971"/>
                </a:cubicBezTo>
                <a:cubicBezTo>
                  <a:pt x="7526" y="3971"/>
                  <a:pt x="7722" y="3563"/>
                  <a:pt x="7551" y="3059"/>
                </a:cubicBezTo>
                <a:cubicBezTo>
                  <a:pt x="7381" y="2561"/>
                  <a:pt x="6913" y="2157"/>
                  <a:pt x="6503" y="2157"/>
                </a:cubicBezTo>
                <a:close/>
                <a:moveTo>
                  <a:pt x="8309" y="2157"/>
                </a:moveTo>
                <a:cubicBezTo>
                  <a:pt x="7900" y="2157"/>
                  <a:pt x="7709" y="2561"/>
                  <a:pt x="7880" y="3059"/>
                </a:cubicBezTo>
                <a:cubicBezTo>
                  <a:pt x="8053" y="3563"/>
                  <a:pt x="8526" y="3971"/>
                  <a:pt x="8941" y="3971"/>
                </a:cubicBezTo>
                <a:cubicBezTo>
                  <a:pt x="9354" y="3971"/>
                  <a:pt x="9545" y="3563"/>
                  <a:pt x="9367" y="3059"/>
                </a:cubicBezTo>
                <a:cubicBezTo>
                  <a:pt x="9191" y="2561"/>
                  <a:pt x="8718" y="2157"/>
                  <a:pt x="8309" y="2157"/>
                </a:cubicBezTo>
                <a:close/>
                <a:moveTo>
                  <a:pt x="10115" y="2157"/>
                </a:moveTo>
                <a:cubicBezTo>
                  <a:pt x="9707" y="2157"/>
                  <a:pt x="9520" y="2561"/>
                  <a:pt x="9698" y="3059"/>
                </a:cubicBezTo>
                <a:cubicBezTo>
                  <a:pt x="9877" y="3563"/>
                  <a:pt x="10357" y="3971"/>
                  <a:pt x="10770" y="3971"/>
                </a:cubicBezTo>
                <a:cubicBezTo>
                  <a:pt x="11184" y="3971"/>
                  <a:pt x="11369" y="3563"/>
                  <a:pt x="11185" y="3059"/>
                </a:cubicBezTo>
                <a:cubicBezTo>
                  <a:pt x="11003" y="2561"/>
                  <a:pt x="10524" y="2157"/>
                  <a:pt x="10115" y="2157"/>
                </a:cubicBezTo>
                <a:close/>
                <a:moveTo>
                  <a:pt x="11944" y="2157"/>
                </a:moveTo>
                <a:cubicBezTo>
                  <a:pt x="11535" y="2157"/>
                  <a:pt x="11354" y="2561"/>
                  <a:pt x="11538" y="3059"/>
                </a:cubicBezTo>
                <a:cubicBezTo>
                  <a:pt x="11723" y="3563"/>
                  <a:pt x="12208" y="3971"/>
                  <a:pt x="12622" y="3971"/>
                </a:cubicBezTo>
                <a:cubicBezTo>
                  <a:pt x="13036" y="3971"/>
                  <a:pt x="13215" y="3563"/>
                  <a:pt x="13024" y="3059"/>
                </a:cubicBezTo>
                <a:cubicBezTo>
                  <a:pt x="12835" y="2561"/>
                  <a:pt x="12352" y="2157"/>
                  <a:pt x="11944" y="2157"/>
                </a:cubicBezTo>
                <a:close/>
                <a:moveTo>
                  <a:pt x="1729" y="4383"/>
                </a:moveTo>
                <a:cubicBezTo>
                  <a:pt x="1313" y="4383"/>
                  <a:pt x="1099" y="4797"/>
                  <a:pt x="1249" y="5313"/>
                </a:cubicBezTo>
                <a:cubicBezTo>
                  <a:pt x="1400" y="5831"/>
                  <a:pt x="1863" y="6254"/>
                  <a:pt x="2284" y="6254"/>
                </a:cubicBezTo>
                <a:cubicBezTo>
                  <a:pt x="2703" y="6254"/>
                  <a:pt x="2917" y="5831"/>
                  <a:pt x="2760" y="5313"/>
                </a:cubicBezTo>
                <a:cubicBezTo>
                  <a:pt x="2605" y="4797"/>
                  <a:pt x="2143" y="4383"/>
                  <a:pt x="1729" y="4383"/>
                </a:cubicBezTo>
                <a:close/>
                <a:moveTo>
                  <a:pt x="3578" y="4383"/>
                </a:moveTo>
                <a:cubicBezTo>
                  <a:pt x="3163" y="4383"/>
                  <a:pt x="2954" y="4797"/>
                  <a:pt x="3111" y="5313"/>
                </a:cubicBezTo>
                <a:cubicBezTo>
                  <a:pt x="3269" y="5831"/>
                  <a:pt x="3738" y="6254"/>
                  <a:pt x="4158" y="6254"/>
                </a:cubicBezTo>
                <a:cubicBezTo>
                  <a:pt x="4578" y="6254"/>
                  <a:pt x="4786" y="5831"/>
                  <a:pt x="4623" y="5313"/>
                </a:cubicBezTo>
                <a:cubicBezTo>
                  <a:pt x="4460" y="4797"/>
                  <a:pt x="3993" y="4383"/>
                  <a:pt x="3578" y="4383"/>
                </a:cubicBezTo>
                <a:close/>
                <a:moveTo>
                  <a:pt x="5407" y="4383"/>
                </a:moveTo>
                <a:cubicBezTo>
                  <a:pt x="4992" y="4383"/>
                  <a:pt x="4787" y="4797"/>
                  <a:pt x="4951" y="5313"/>
                </a:cubicBezTo>
                <a:cubicBezTo>
                  <a:pt x="5115" y="5831"/>
                  <a:pt x="5590" y="6254"/>
                  <a:pt x="6010" y="6254"/>
                </a:cubicBezTo>
                <a:cubicBezTo>
                  <a:pt x="6430" y="6254"/>
                  <a:pt x="6632" y="5831"/>
                  <a:pt x="6462" y="5313"/>
                </a:cubicBezTo>
                <a:cubicBezTo>
                  <a:pt x="6293" y="4797"/>
                  <a:pt x="5821" y="4383"/>
                  <a:pt x="5407" y="4383"/>
                </a:cubicBezTo>
                <a:close/>
                <a:moveTo>
                  <a:pt x="7256" y="4383"/>
                </a:moveTo>
                <a:cubicBezTo>
                  <a:pt x="6842" y="4383"/>
                  <a:pt x="6643" y="4797"/>
                  <a:pt x="6814" y="5313"/>
                </a:cubicBezTo>
                <a:cubicBezTo>
                  <a:pt x="6985" y="5831"/>
                  <a:pt x="7463" y="6254"/>
                  <a:pt x="7883" y="6254"/>
                </a:cubicBezTo>
                <a:cubicBezTo>
                  <a:pt x="8305" y="6254"/>
                  <a:pt x="8501" y="5831"/>
                  <a:pt x="8325" y="5313"/>
                </a:cubicBezTo>
                <a:cubicBezTo>
                  <a:pt x="8149" y="4797"/>
                  <a:pt x="7672" y="4383"/>
                  <a:pt x="7256" y="4383"/>
                </a:cubicBezTo>
                <a:close/>
                <a:moveTo>
                  <a:pt x="9084" y="4383"/>
                </a:moveTo>
                <a:cubicBezTo>
                  <a:pt x="8669" y="4383"/>
                  <a:pt x="8477" y="4797"/>
                  <a:pt x="8654" y="5313"/>
                </a:cubicBezTo>
                <a:cubicBezTo>
                  <a:pt x="8832" y="5831"/>
                  <a:pt x="9316" y="6254"/>
                  <a:pt x="9736" y="6254"/>
                </a:cubicBezTo>
                <a:cubicBezTo>
                  <a:pt x="10157" y="6254"/>
                  <a:pt x="10347" y="5831"/>
                  <a:pt x="10164" y="5313"/>
                </a:cubicBezTo>
                <a:cubicBezTo>
                  <a:pt x="9982" y="4797"/>
                  <a:pt x="9500" y="4383"/>
                  <a:pt x="9084" y="4383"/>
                </a:cubicBezTo>
                <a:close/>
                <a:moveTo>
                  <a:pt x="10935" y="4383"/>
                </a:moveTo>
                <a:cubicBezTo>
                  <a:pt x="10521" y="4383"/>
                  <a:pt x="10333" y="4797"/>
                  <a:pt x="10516" y="5313"/>
                </a:cubicBezTo>
                <a:cubicBezTo>
                  <a:pt x="10701" y="5831"/>
                  <a:pt x="11192" y="6254"/>
                  <a:pt x="11611" y="6254"/>
                </a:cubicBezTo>
                <a:cubicBezTo>
                  <a:pt x="12033" y="6254"/>
                  <a:pt x="12218" y="5831"/>
                  <a:pt x="12028" y="5313"/>
                </a:cubicBezTo>
                <a:cubicBezTo>
                  <a:pt x="11839" y="4797"/>
                  <a:pt x="11351" y="4383"/>
                  <a:pt x="10935" y="4383"/>
                </a:cubicBezTo>
                <a:close/>
                <a:moveTo>
                  <a:pt x="12764" y="4383"/>
                </a:moveTo>
                <a:cubicBezTo>
                  <a:pt x="12349" y="4383"/>
                  <a:pt x="12166" y="4797"/>
                  <a:pt x="12356" y="5313"/>
                </a:cubicBezTo>
                <a:cubicBezTo>
                  <a:pt x="12548" y="5831"/>
                  <a:pt x="13044" y="6254"/>
                  <a:pt x="13465" y="6254"/>
                </a:cubicBezTo>
                <a:cubicBezTo>
                  <a:pt x="13885" y="6254"/>
                  <a:pt x="14064" y="5831"/>
                  <a:pt x="13867" y="5313"/>
                </a:cubicBezTo>
                <a:cubicBezTo>
                  <a:pt x="13672" y="4797"/>
                  <a:pt x="13179" y="4383"/>
                  <a:pt x="12764" y="4383"/>
                </a:cubicBezTo>
                <a:close/>
                <a:moveTo>
                  <a:pt x="20123" y="4383"/>
                </a:moveTo>
                <a:cubicBezTo>
                  <a:pt x="19710" y="4383"/>
                  <a:pt x="19547" y="4797"/>
                  <a:pt x="19764" y="5313"/>
                </a:cubicBezTo>
                <a:cubicBezTo>
                  <a:pt x="19982" y="5831"/>
                  <a:pt x="20501" y="6254"/>
                  <a:pt x="20920" y="6254"/>
                </a:cubicBezTo>
                <a:cubicBezTo>
                  <a:pt x="21340" y="6254"/>
                  <a:pt x="21498" y="5831"/>
                  <a:pt x="21275" y="5313"/>
                </a:cubicBezTo>
                <a:cubicBezTo>
                  <a:pt x="21052" y="4797"/>
                  <a:pt x="20538" y="4383"/>
                  <a:pt x="20123" y="4383"/>
                </a:cubicBezTo>
                <a:close/>
                <a:moveTo>
                  <a:pt x="541" y="6643"/>
                </a:moveTo>
                <a:cubicBezTo>
                  <a:pt x="120" y="6643"/>
                  <a:pt x="-102" y="7071"/>
                  <a:pt x="46" y="7604"/>
                </a:cubicBezTo>
                <a:cubicBezTo>
                  <a:pt x="195" y="8139"/>
                  <a:pt x="662" y="8575"/>
                  <a:pt x="1089" y="8575"/>
                </a:cubicBezTo>
                <a:cubicBezTo>
                  <a:pt x="1516" y="8575"/>
                  <a:pt x="1736" y="8139"/>
                  <a:pt x="1582" y="7604"/>
                </a:cubicBezTo>
                <a:cubicBezTo>
                  <a:pt x="1428" y="7071"/>
                  <a:pt x="963" y="6643"/>
                  <a:pt x="541" y="6643"/>
                </a:cubicBezTo>
                <a:close/>
                <a:moveTo>
                  <a:pt x="2414" y="6643"/>
                </a:moveTo>
                <a:cubicBezTo>
                  <a:pt x="1992" y="6643"/>
                  <a:pt x="1776" y="7071"/>
                  <a:pt x="1931" y="7604"/>
                </a:cubicBezTo>
                <a:cubicBezTo>
                  <a:pt x="2087" y="8139"/>
                  <a:pt x="2559" y="8575"/>
                  <a:pt x="2988" y="8575"/>
                </a:cubicBezTo>
                <a:cubicBezTo>
                  <a:pt x="3414" y="8575"/>
                  <a:pt x="3629" y="8139"/>
                  <a:pt x="3467" y="7604"/>
                </a:cubicBezTo>
                <a:cubicBezTo>
                  <a:pt x="3306" y="7071"/>
                  <a:pt x="2835" y="6643"/>
                  <a:pt x="2414" y="6643"/>
                </a:cubicBezTo>
                <a:close/>
                <a:moveTo>
                  <a:pt x="4286" y="6643"/>
                </a:moveTo>
                <a:cubicBezTo>
                  <a:pt x="3865" y="6643"/>
                  <a:pt x="3654" y="7071"/>
                  <a:pt x="3816" y="7604"/>
                </a:cubicBezTo>
                <a:cubicBezTo>
                  <a:pt x="3979" y="8139"/>
                  <a:pt x="4457" y="8575"/>
                  <a:pt x="4885" y="8575"/>
                </a:cubicBezTo>
                <a:cubicBezTo>
                  <a:pt x="5311" y="8575"/>
                  <a:pt x="5521" y="8139"/>
                  <a:pt x="5352" y="7604"/>
                </a:cubicBezTo>
                <a:cubicBezTo>
                  <a:pt x="5184" y="7071"/>
                  <a:pt x="4707" y="6643"/>
                  <a:pt x="4286" y="6643"/>
                </a:cubicBezTo>
                <a:close/>
                <a:moveTo>
                  <a:pt x="6159" y="6643"/>
                </a:moveTo>
                <a:cubicBezTo>
                  <a:pt x="5738" y="6643"/>
                  <a:pt x="5533" y="7071"/>
                  <a:pt x="5702" y="7604"/>
                </a:cubicBezTo>
                <a:cubicBezTo>
                  <a:pt x="5872" y="8139"/>
                  <a:pt x="6355" y="8575"/>
                  <a:pt x="6782" y="8575"/>
                </a:cubicBezTo>
                <a:cubicBezTo>
                  <a:pt x="7209" y="8575"/>
                  <a:pt x="7413" y="8139"/>
                  <a:pt x="7238" y="7604"/>
                </a:cubicBezTo>
                <a:cubicBezTo>
                  <a:pt x="7063" y="7071"/>
                  <a:pt x="6581" y="6643"/>
                  <a:pt x="6159" y="6643"/>
                </a:cubicBezTo>
                <a:close/>
                <a:moveTo>
                  <a:pt x="8009" y="6643"/>
                </a:moveTo>
                <a:cubicBezTo>
                  <a:pt x="7588" y="6643"/>
                  <a:pt x="7388" y="7071"/>
                  <a:pt x="7564" y="7604"/>
                </a:cubicBezTo>
                <a:cubicBezTo>
                  <a:pt x="7741" y="8139"/>
                  <a:pt x="8230" y="8575"/>
                  <a:pt x="8657" y="8575"/>
                </a:cubicBezTo>
                <a:cubicBezTo>
                  <a:pt x="9085" y="8575"/>
                  <a:pt x="9283" y="8139"/>
                  <a:pt x="9100" y="7604"/>
                </a:cubicBezTo>
                <a:cubicBezTo>
                  <a:pt x="8919" y="7071"/>
                  <a:pt x="8431" y="6643"/>
                  <a:pt x="8009" y="6643"/>
                </a:cubicBezTo>
                <a:close/>
                <a:moveTo>
                  <a:pt x="9882" y="6643"/>
                </a:moveTo>
                <a:cubicBezTo>
                  <a:pt x="9461" y="6643"/>
                  <a:pt x="9267" y="7071"/>
                  <a:pt x="9450" y="7604"/>
                </a:cubicBezTo>
                <a:cubicBezTo>
                  <a:pt x="9634" y="8139"/>
                  <a:pt x="10128" y="8575"/>
                  <a:pt x="10555" y="8575"/>
                </a:cubicBezTo>
                <a:cubicBezTo>
                  <a:pt x="10983" y="8575"/>
                  <a:pt x="11174" y="8139"/>
                  <a:pt x="10985" y="7604"/>
                </a:cubicBezTo>
                <a:cubicBezTo>
                  <a:pt x="10796" y="7071"/>
                  <a:pt x="10305" y="6643"/>
                  <a:pt x="9882" y="6643"/>
                </a:cubicBezTo>
                <a:close/>
                <a:moveTo>
                  <a:pt x="11756" y="6643"/>
                </a:moveTo>
                <a:cubicBezTo>
                  <a:pt x="11335" y="6643"/>
                  <a:pt x="11146" y="7071"/>
                  <a:pt x="11335" y="7604"/>
                </a:cubicBezTo>
                <a:cubicBezTo>
                  <a:pt x="11526" y="8139"/>
                  <a:pt x="12027" y="8575"/>
                  <a:pt x="12453" y="8575"/>
                </a:cubicBezTo>
                <a:cubicBezTo>
                  <a:pt x="12882" y="8575"/>
                  <a:pt x="13068" y="8139"/>
                  <a:pt x="12872" y="7604"/>
                </a:cubicBezTo>
                <a:cubicBezTo>
                  <a:pt x="12677" y="7071"/>
                  <a:pt x="12178" y="6643"/>
                  <a:pt x="11756" y="6643"/>
                </a:cubicBezTo>
                <a:close/>
                <a:moveTo>
                  <a:pt x="13629" y="6643"/>
                </a:moveTo>
                <a:cubicBezTo>
                  <a:pt x="13208" y="6643"/>
                  <a:pt x="13025" y="7071"/>
                  <a:pt x="13221" y="7604"/>
                </a:cubicBezTo>
                <a:cubicBezTo>
                  <a:pt x="13419" y="8139"/>
                  <a:pt x="13925" y="8575"/>
                  <a:pt x="14353" y="8575"/>
                </a:cubicBezTo>
                <a:cubicBezTo>
                  <a:pt x="14781" y="8575"/>
                  <a:pt x="14960" y="8139"/>
                  <a:pt x="14757" y="7604"/>
                </a:cubicBezTo>
                <a:cubicBezTo>
                  <a:pt x="14555" y="7071"/>
                  <a:pt x="14051" y="6643"/>
                  <a:pt x="13629" y="6643"/>
                </a:cubicBezTo>
                <a:close/>
                <a:moveTo>
                  <a:pt x="15503" y="6643"/>
                </a:moveTo>
                <a:cubicBezTo>
                  <a:pt x="15082" y="6643"/>
                  <a:pt x="14904" y="7071"/>
                  <a:pt x="15107" y="7604"/>
                </a:cubicBezTo>
                <a:cubicBezTo>
                  <a:pt x="15312" y="8139"/>
                  <a:pt x="15825" y="8575"/>
                  <a:pt x="16252" y="8575"/>
                </a:cubicBezTo>
                <a:cubicBezTo>
                  <a:pt x="16678" y="8575"/>
                  <a:pt x="16854" y="8139"/>
                  <a:pt x="16644" y="7604"/>
                </a:cubicBezTo>
                <a:cubicBezTo>
                  <a:pt x="16435" y="7071"/>
                  <a:pt x="15924" y="6643"/>
                  <a:pt x="15503" y="6643"/>
                </a:cubicBezTo>
                <a:close/>
                <a:moveTo>
                  <a:pt x="3122" y="9040"/>
                </a:moveTo>
                <a:cubicBezTo>
                  <a:pt x="2693" y="9040"/>
                  <a:pt x="2476" y="9481"/>
                  <a:pt x="2637" y="10033"/>
                </a:cubicBezTo>
                <a:cubicBezTo>
                  <a:pt x="2798" y="10586"/>
                  <a:pt x="3279" y="11038"/>
                  <a:pt x="3715" y="11038"/>
                </a:cubicBezTo>
                <a:cubicBezTo>
                  <a:pt x="4148" y="11038"/>
                  <a:pt x="4364" y="10586"/>
                  <a:pt x="4197" y="10033"/>
                </a:cubicBezTo>
                <a:cubicBezTo>
                  <a:pt x="4031" y="9481"/>
                  <a:pt x="3550" y="9040"/>
                  <a:pt x="3122" y="9040"/>
                </a:cubicBezTo>
                <a:close/>
                <a:moveTo>
                  <a:pt x="5017" y="9040"/>
                </a:moveTo>
                <a:cubicBezTo>
                  <a:pt x="4588" y="9040"/>
                  <a:pt x="4377" y="9481"/>
                  <a:pt x="4544" y="10033"/>
                </a:cubicBezTo>
                <a:cubicBezTo>
                  <a:pt x="4712" y="10586"/>
                  <a:pt x="5201" y="11038"/>
                  <a:pt x="5635" y="11038"/>
                </a:cubicBezTo>
                <a:cubicBezTo>
                  <a:pt x="6069" y="11038"/>
                  <a:pt x="6279" y="10586"/>
                  <a:pt x="6105" y="10033"/>
                </a:cubicBezTo>
                <a:cubicBezTo>
                  <a:pt x="5931" y="9481"/>
                  <a:pt x="5445" y="9040"/>
                  <a:pt x="5017" y="9040"/>
                </a:cubicBezTo>
                <a:close/>
                <a:moveTo>
                  <a:pt x="6913" y="9040"/>
                </a:moveTo>
                <a:cubicBezTo>
                  <a:pt x="6484" y="9040"/>
                  <a:pt x="6278" y="9481"/>
                  <a:pt x="6452" y="10033"/>
                </a:cubicBezTo>
                <a:cubicBezTo>
                  <a:pt x="6628" y="10586"/>
                  <a:pt x="7123" y="11038"/>
                  <a:pt x="7556" y="11038"/>
                </a:cubicBezTo>
                <a:cubicBezTo>
                  <a:pt x="7990" y="11038"/>
                  <a:pt x="8195" y="10586"/>
                  <a:pt x="8014" y="10033"/>
                </a:cubicBezTo>
                <a:cubicBezTo>
                  <a:pt x="7833" y="9481"/>
                  <a:pt x="7341" y="9040"/>
                  <a:pt x="6913" y="9040"/>
                </a:cubicBezTo>
                <a:close/>
                <a:moveTo>
                  <a:pt x="8807" y="9040"/>
                </a:moveTo>
                <a:cubicBezTo>
                  <a:pt x="8379" y="9040"/>
                  <a:pt x="8179" y="9481"/>
                  <a:pt x="8361" y="10033"/>
                </a:cubicBezTo>
                <a:cubicBezTo>
                  <a:pt x="8543" y="10586"/>
                  <a:pt x="9043" y="11038"/>
                  <a:pt x="9477" y="11038"/>
                </a:cubicBezTo>
                <a:cubicBezTo>
                  <a:pt x="9912" y="11038"/>
                  <a:pt x="10110" y="10586"/>
                  <a:pt x="9921" y="10033"/>
                </a:cubicBezTo>
                <a:cubicBezTo>
                  <a:pt x="9734" y="9481"/>
                  <a:pt x="9236" y="9040"/>
                  <a:pt x="8807" y="9040"/>
                </a:cubicBezTo>
                <a:close/>
                <a:moveTo>
                  <a:pt x="10703" y="9040"/>
                </a:moveTo>
                <a:cubicBezTo>
                  <a:pt x="10274" y="9040"/>
                  <a:pt x="10080" y="9481"/>
                  <a:pt x="10269" y="10033"/>
                </a:cubicBezTo>
                <a:cubicBezTo>
                  <a:pt x="10459" y="10586"/>
                  <a:pt x="10964" y="11038"/>
                  <a:pt x="11399" y="11038"/>
                </a:cubicBezTo>
                <a:cubicBezTo>
                  <a:pt x="11834" y="11038"/>
                  <a:pt x="12025" y="10586"/>
                  <a:pt x="11829" y="10033"/>
                </a:cubicBezTo>
                <a:cubicBezTo>
                  <a:pt x="11634" y="9481"/>
                  <a:pt x="11132" y="9040"/>
                  <a:pt x="10703" y="9040"/>
                </a:cubicBezTo>
                <a:close/>
                <a:moveTo>
                  <a:pt x="12599" y="9040"/>
                </a:moveTo>
                <a:cubicBezTo>
                  <a:pt x="12171" y="9040"/>
                  <a:pt x="11981" y="9481"/>
                  <a:pt x="12177" y="10033"/>
                </a:cubicBezTo>
                <a:cubicBezTo>
                  <a:pt x="12374" y="10586"/>
                  <a:pt x="12887" y="11038"/>
                  <a:pt x="13320" y="11038"/>
                </a:cubicBezTo>
                <a:cubicBezTo>
                  <a:pt x="13755" y="11038"/>
                  <a:pt x="13942" y="10586"/>
                  <a:pt x="13739" y="10033"/>
                </a:cubicBezTo>
                <a:cubicBezTo>
                  <a:pt x="13537" y="9481"/>
                  <a:pt x="13028" y="9040"/>
                  <a:pt x="12599" y="9040"/>
                </a:cubicBezTo>
                <a:close/>
                <a:moveTo>
                  <a:pt x="14518" y="9040"/>
                </a:moveTo>
                <a:cubicBezTo>
                  <a:pt x="14089" y="9040"/>
                  <a:pt x="13906" y="9481"/>
                  <a:pt x="14109" y="10033"/>
                </a:cubicBezTo>
                <a:cubicBezTo>
                  <a:pt x="14313" y="10586"/>
                  <a:pt x="14830" y="11038"/>
                  <a:pt x="15265" y="11038"/>
                </a:cubicBezTo>
                <a:cubicBezTo>
                  <a:pt x="15700" y="11038"/>
                  <a:pt x="15879" y="10586"/>
                  <a:pt x="15669" y="10033"/>
                </a:cubicBezTo>
                <a:cubicBezTo>
                  <a:pt x="15460" y="9481"/>
                  <a:pt x="14947" y="9040"/>
                  <a:pt x="14518" y="9040"/>
                </a:cubicBezTo>
                <a:close/>
                <a:moveTo>
                  <a:pt x="16414" y="9040"/>
                </a:moveTo>
                <a:cubicBezTo>
                  <a:pt x="15987" y="9040"/>
                  <a:pt x="15807" y="9481"/>
                  <a:pt x="16018" y="10033"/>
                </a:cubicBezTo>
                <a:cubicBezTo>
                  <a:pt x="16229" y="10586"/>
                  <a:pt x="16753" y="11038"/>
                  <a:pt x="17187" y="11038"/>
                </a:cubicBezTo>
                <a:cubicBezTo>
                  <a:pt x="17621" y="11038"/>
                  <a:pt x="17797" y="10586"/>
                  <a:pt x="17580" y="10033"/>
                </a:cubicBezTo>
                <a:cubicBezTo>
                  <a:pt x="17364" y="9481"/>
                  <a:pt x="16842" y="9040"/>
                  <a:pt x="16414" y="9040"/>
                </a:cubicBezTo>
                <a:close/>
                <a:moveTo>
                  <a:pt x="18310" y="9040"/>
                </a:moveTo>
                <a:cubicBezTo>
                  <a:pt x="17882" y="9040"/>
                  <a:pt x="17709" y="9481"/>
                  <a:pt x="17927" y="10033"/>
                </a:cubicBezTo>
                <a:cubicBezTo>
                  <a:pt x="18145" y="10586"/>
                  <a:pt x="18675" y="11038"/>
                  <a:pt x="19109" y="11038"/>
                </a:cubicBezTo>
                <a:cubicBezTo>
                  <a:pt x="19543" y="11038"/>
                  <a:pt x="19712" y="10586"/>
                  <a:pt x="19487" y="10033"/>
                </a:cubicBezTo>
                <a:cubicBezTo>
                  <a:pt x="19264" y="9481"/>
                  <a:pt x="18738" y="9040"/>
                  <a:pt x="18310" y="9040"/>
                </a:cubicBezTo>
                <a:close/>
                <a:moveTo>
                  <a:pt x="3830" y="11471"/>
                </a:moveTo>
                <a:cubicBezTo>
                  <a:pt x="3394" y="11471"/>
                  <a:pt x="3176" y="11929"/>
                  <a:pt x="3341" y="12497"/>
                </a:cubicBezTo>
                <a:cubicBezTo>
                  <a:pt x="3508" y="13069"/>
                  <a:pt x="4000" y="13536"/>
                  <a:pt x="4443" y="13536"/>
                </a:cubicBezTo>
                <a:cubicBezTo>
                  <a:pt x="4883" y="13536"/>
                  <a:pt x="5101" y="13069"/>
                  <a:pt x="4928" y="12497"/>
                </a:cubicBezTo>
                <a:cubicBezTo>
                  <a:pt x="4757" y="11929"/>
                  <a:pt x="4265" y="11471"/>
                  <a:pt x="3830" y="11471"/>
                </a:cubicBezTo>
                <a:close/>
                <a:moveTo>
                  <a:pt x="5770" y="11471"/>
                </a:moveTo>
                <a:cubicBezTo>
                  <a:pt x="5334" y="11471"/>
                  <a:pt x="5122" y="11929"/>
                  <a:pt x="5295" y="12497"/>
                </a:cubicBezTo>
                <a:cubicBezTo>
                  <a:pt x="5469" y="13069"/>
                  <a:pt x="5967" y="13536"/>
                  <a:pt x="6409" y="13536"/>
                </a:cubicBezTo>
                <a:cubicBezTo>
                  <a:pt x="6850" y="13536"/>
                  <a:pt x="7062" y="13069"/>
                  <a:pt x="6881" y="12497"/>
                </a:cubicBezTo>
                <a:cubicBezTo>
                  <a:pt x="6702" y="11929"/>
                  <a:pt x="6205" y="11471"/>
                  <a:pt x="5770" y="11471"/>
                </a:cubicBezTo>
                <a:close/>
                <a:moveTo>
                  <a:pt x="7711" y="11471"/>
                </a:moveTo>
                <a:cubicBezTo>
                  <a:pt x="7275" y="11471"/>
                  <a:pt x="7068" y="11929"/>
                  <a:pt x="7248" y="12497"/>
                </a:cubicBezTo>
                <a:cubicBezTo>
                  <a:pt x="7430" y="13069"/>
                  <a:pt x="7936" y="13536"/>
                  <a:pt x="8377" y="13536"/>
                </a:cubicBezTo>
                <a:cubicBezTo>
                  <a:pt x="8818" y="13536"/>
                  <a:pt x="9023" y="13069"/>
                  <a:pt x="8835" y="12497"/>
                </a:cubicBezTo>
                <a:cubicBezTo>
                  <a:pt x="8649" y="11929"/>
                  <a:pt x="8146" y="11471"/>
                  <a:pt x="7711" y="11471"/>
                </a:cubicBezTo>
                <a:close/>
                <a:moveTo>
                  <a:pt x="9627" y="11471"/>
                </a:moveTo>
                <a:cubicBezTo>
                  <a:pt x="9192" y="11471"/>
                  <a:pt x="8992" y="11929"/>
                  <a:pt x="9179" y="12497"/>
                </a:cubicBezTo>
                <a:cubicBezTo>
                  <a:pt x="9368" y="13069"/>
                  <a:pt x="9879" y="13536"/>
                  <a:pt x="10321" y="13536"/>
                </a:cubicBezTo>
                <a:cubicBezTo>
                  <a:pt x="10763" y="13536"/>
                  <a:pt x="10962" y="13069"/>
                  <a:pt x="10767" y="12497"/>
                </a:cubicBezTo>
                <a:cubicBezTo>
                  <a:pt x="10574" y="11929"/>
                  <a:pt x="10064" y="11471"/>
                  <a:pt x="9627" y="11471"/>
                </a:cubicBezTo>
                <a:close/>
                <a:moveTo>
                  <a:pt x="11569" y="11471"/>
                </a:moveTo>
                <a:cubicBezTo>
                  <a:pt x="11133" y="11471"/>
                  <a:pt x="10939" y="11929"/>
                  <a:pt x="11134" y="12497"/>
                </a:cubicBezTo>
                <a:cubicBezTo>
                  <a:pt x="11330" y="13069"/>
                  <a:pt x="11846" y="13536"/>
                  <a:pt x="12288" y="13536"/>
                </a:cubicBezTo>
                <a:cubicBezTo>
                  <a:pt x="12730" y="13536"/>
                  <a:pt x="12922" y="13069"/>
                  <a:pt x="12720" y="12497"/>
                </a:cubicBezTo>
                <a:cubicBezTo>
                  <a:pt x="12519" y="11929"/>
                  <a:pt x="12005" y="11471"/>
                  <a:pt x="11569" y="11471"/>
                </a:cubicBezTo>
                <a:close/>
                <a:moveTo>
                  <a:pt x="13487" y="11471"/>
                </a:moveTo>
                <a:cubicBezTo>
                  <a:pt x="13052" y="11471"/>
                  <a:pt x="12862" y="11929"/>
                  <a:pt x="13064" y="12497"/>
                </a:cubicBezTo>
                <a:cubicBezTo>
                  <a:pt x="13268" y="13069"/>
                  <a:pt x="13792" y="13536"/>
                  <a:pt x="14233" y="13536"/>
                </a:cubicBezTo>
                <a:cubicBezTo>
                  <a:pt x="14676" y="13536"/>
                  <a:pt x="14862" y="13069"/>
                  <a:pt x="14653" y="12497"/>
                </a:cubicBezTo>
                <a:cubicBezTo>
                  <a:pt x="14444" y="11929"/>
                  <a:pt x="13924" y="11471"/>
                  <a:pt x="13487" y="11471"/>
                </a:cubicBezTo>
                <a:close/>
                <a:moveTo>
                  <a:pt x="15429" y="11471"/>
                </a:moveTo>
                <a:cubicBezTo>
                  <a:pt x="14993" y="11471"/>
                  <a:pt x="14809" y="11929"/>
                  <a:pt x="15019" y="12497"/>
                </a:cubicBezTo>
                <a:cubicBezTo>
                  <a:pt x="15230" y="13069"/>
                  <a:pt x="15759" y="13536"/>
                  <a:pt x="16201" y="13536"/>
                </a:cubicBezTo>
                <a:cubicBezTo>
                  <a:pt x="16643" y="13536"/>
                  <a:pt x="16823" y="13069"/>
                  <a:pt x="16606" y="12497"/>
                </a:cubicBezTo>
                <a:cubicBezTo>
                  <a:pt x="16390" y="11929"/>
                  <a:pt x="15864" y="11471"/>
                  <a:pt x="15429" y="11471"/>
                </a:cubicBezTo>
                <a:close/>
                <a:moveTo>
                  <a:pt x="17347" y="11471"/>
                </a:moveTo>
                <a:cubicBezTo>
                  <a:pt x="16912" y="11471"/>
                  <a:pt x="16734" y="11929"/>
                  <a:pt x="16950" y="12497"/>
                </a:cubicBezTo>
                <a:cubicBezTo>
                  <a:pt x="17169" y="13069"/>
                  <a:pt x="17706" y="13536"/>
                  <a:pt x="18147" y="13536"/>
                </a:cubicBezTo>
                <a:cubicBezTo>
                  <a:pt x="18588" y="13536"/>
                  <a:pt x="18764" y="13069"/>
                  <a:pt x="18539" y="12497"/>
                </a:cubicBezTo>
                <a:cubicBezTo>
                  <a:pt x="18316" y="11929"/>
                  <a:pt x="17782" y="11471"/>
                  <a:pt x="17347" y="11471"/>
                </a:cubicBezTo>
                <a:close/>
                <a:moveTo>
                  <a:pt x="4584" y="14005"/>
                </a:moveTo>
                <a:cubicBezTo>
                  <a:pt x="4140" y="14005"/>
                  <a:pt x="3921" y="14478"/>
                  <a:pt x="4092" y="15064"/>
                </a:cubicBezTo>
                <a:cubicBezTo>
                  <a:pt x="4265" y="15658"/>
                  <a:pt x="4768" y="16141"/>
                  <a:pt x="5218" y="16141"/>
                </a:cubicBezTo>
                <a:cubicBezTo>
                  <a:pt x="5666" y="16141"/>
                  <a:pt x="5885" y="15658"/>
                  <a:pt x="5705" y="15064"/>
                </a:cubicBezTo>
                <a:cubicBezTo>
                  <a:pt x="5529" y="14478"/>
                  <a:pt x="5026" y="14005"/>
                  <a:pt x="4584" y="14005"/>
                </a:cubicBezTo>
                <a:close/>
                <a:moveTo>
                  <a:pt x="14398" y="14005"/>
                </a:moveTo>
                <a:cubicBezTo>
                  <a:pt x="13957" y="14005"/>
                  <a:pt x="13766" y="14478"/>
                  <a:pt x="13974" y="15064"/>
                </a:cubicBezTo>
                <a:cubicBezTo>
                  <a:pt x="14186" y="15658"/>
                  <a:pt x="14722" y="16141"/>
                  <a:pt x="15170" y="16141"/>
                </a:cubicBezTo>
                <a:cubicBezTo>
                  <a:pt x="15621" y="16141"/>
                  <a:pt x="15807" y="15658"/>
                  <a:pt x="15589" y="15064"/>
                </a:cubicBezTo>
                <a:cubicBezTo>
                  <a:pt x="15375" y="14478"/>
                  <a:pt x="14843" y="14005"/>
                  <a:pt x="14398" y="14005"/>
                </a:cubicBezTo>
                <a:close/>
                <a:moveTo>
                  <a:pt x="16363" y="14005"/>
                </a:moveTo>
                <a:cubicBezTo>
                  <a:pt x="15919" y="14005"/>
                  <a:pt x="15736" y="14478"/>
                  <a:pt x="15952" y="15064"/>
                </a:cubicBezTo>
                <a:cubicBezTo>
                  <a:pt x="16171" y="15658"/>
                  <a:pt x="16713" y="16141"/>
                  <a:pt x="17162" y="16141"/>
                </a:cubicBezTo>
                <a:cubicBezTo>
                  <a:pt x="17611" y="16141"/>
                  <a:pt x="17791" y="15658"/>
                  <a:pt x="17566" y="15064"/>
                </a:cubicBezTo>
                <a:cubicBezTo>
                  <a:pt x="17343" y="14478"/>
                  <a:pt x="16806" y="14005"/>
                  <a:pt x="16363" y="14005"/>
                </a:cubicBezTo>
                <a:close/>
                <a:moveTo>
                  <a:pt x="18326" y="14005"/>
                </a:moveTo>
                <a:cubicBezTo>
                  <a:pt x="17884" y="14005"/>
                  <a:pt x="17705" y="14478"/>
                  <a:pt x="17929" y="15064"/>
                </a:cubicBezTo>
                <a:cubicBezTo>
                  <a:pt x="18156" y="15658"/>
                  <a:pt x="18704" y="16141"/>
                  <a:pt x="19153" y="16141"/>
                </a:cubicBezTo>
                <a:cubicBezTo>
                  <a:pt x="19602" y="16141"/>
                  <a:pt x="19778" y="15658"/>
                  <a:pt x="19545" y="15064"/>
                </a:cubicBezTo>
                <a:cubicBezTo>
                  <a:pt x="19315" y="14478"/>
                  <a:pt x="18769" y="14005"/>
                  <a:pt x="18326" y="14005"/>
                </a:cubicBezTo>
                <a:close/>
                <a:moveTo>
                  <a:pt x="17342" y="16607"/>
                </a:moveTo>
                <a:cubicBezTo>
                  <a:pt x="16891" y="16607"/>
                  <a:pt x="16706" y="17096"/>
                  <a:pt x="16931" y="17705"/>
                </a:cubicBezTo>
                <a:cubicBezTo>
                  <a:pt x="17157" y="18318"/>
                  <a:pt x="17711" y="18818"/>
                  <a:pt x="18169" y="18818"/>
                </a:cubicBezTo>
                <a:cubicBezTo>
                  <a:pt x="18626" y="18818"/>
                  <a:pt x="18806" y="18318"/>
                  <a:pt x="18573" y="17705"/>
                </a:cubicBezTo>
                <a:cubicBezTo>
                  <a:pt x="18342" y="17096"/>
                  <a:pt x="17793" y="16607"/>
                  <a:pt x="17342" y="16607"/>
                </a:cubicBezTo>
                <a:close/>
                <a:moveTo>
                  <a:pt x="18367" y="19312"/>
                </a:moveTo>
                <a:cubicBezTo>
                  <a:pt x="17907" y="19312"/>
                  <a:pt x="17723" y="19818"/>
                  <a:pt x="17956" y="20448"/>
                </a:cubicBezTo>
                <a:cubicBezTo>
                  <a:pt x="18191" y="21084"/>
                  <a:pt x="18757" y="21600"/>
                  <a:pt x="19223" y="21600"/>
                </a:cubicBezTo>
                <a:cubicBezTo>
                  <a:pt x="19688" y="21600"/>
                  <a:pt x="19868" y="21084"/>
                  <a:pt x="19626" y="20448"/>
                </a:cubicBezTo>
                <a:cubicBezTo>
                  <a:pt x="19388" y="19818"/>
                  <a:pt x="18825" y="19312"/>
                  <a:pt x="18367" y="19312"/>
                </a:cubicBezTo>
                <a:close/>
              </a:path>
            </a:pathLst>
          </a:custGeom>
          <a:solidFill>
            <a:schemeClr val="accent5"/>
          </a:solidFill>
          <a:ln w="12700">
            <a:miter lim="400000"/>
          </a:ln>
        </p:spPr>
        <p:txBody>
          <a:bodyPr lIns="0" tIns="0" rIns="0" bIns="0" anchor="ctr"/>
          <a:lstStyle/>
          <a:p>
            <a:pPr lvl="0">
              <a:defRPr sz="1400">
                <a:solidFill>
                  <a:srgbClr val="FFFFFF"/>
                </a:solidFill>
                <a:effectLst>
                  <a:outerShdw blurRad="38100" dist="12700" dir="5400000" rotWithShape="0">
                    <a:srgbClr val="000000">
                      <a:alpha val="50000"/>
                    </a:srgbClr>
                  </a:outerShdw>
                </a:effectLst>
              </a:defRPr>
            </a:pPr>
            <a:endParaRPr sz="2800"/>
          </a:p>
        </p:txBody>
      </p:sp>
      <p:sp>
        <p:nvSpPr>
          <p:cNvPr id="11" name="Shape 11"/>
          <p:cNvSpPr/>
          <p:nvPr/>
        </p:nvSpPr>
        <p:spPr>
          <a:xfrm>
            <a:off x="6067296" y="8810207"/>
            <a:ext cx="3278660" cy="3994883"/>
          </a:xfrm>
          <a:custGeom>
            <a:avLst/>
            <a:gdLst/>
            <a:ahLst/>
            <a:cxnLst>
              <a:cxn ang="0">
                <a:pos x="wd2" y="hd2"/>
              </a:cxn>
              <a:cxn ang="5400000">
                <a:pos x="wd2" y="hd2"/>
              </a:cxn>
              <a:cxn ang="10800000">
                <a:pos x="wd2" y="hd2"/>
              </a:cxn>
              <a:cxn ang="16200000">
                <a:pos x="wd2" y="hd2"/>
              </a:cxn>
            </a:cxnLst>
            <a:rect l="0" t="0" r="r" b="b"/>
            <a:pathLst>
              <a:path w="21443" h="21600" extrusionOk="0">
                <a:moveTo>
                  <a:pt x="9809" y="0"/>
                </a:moveTo>
                <a:cubicBezTo>
                  <a:pt x="9466" y="0"/>
                  <a:pt x="9113" y="167"/>
                  <a:pt x="9023" y="374"/>
                </a:cubicBezTo>
                <a:cubicBezTo>
                  <a:pt x="8932" y="583"/>
                  <a:pt x="9140" y="754"/>
                  <a:pt x="9487" y="754"/>
                </a:cubicBezTo>
                <a:cubicBezTo>
                  <a:pt x="9835" y="754"/>
                  <a:pt x="10188" y="583"/>
                  <a:pt x="10275" y="374"/>
                </a:cubicBezTo>
                <a:cubicBezTo>
                  <a:pt x="10361" y="167"/>
                  <a:pt x="10153" y="0"/>
                  <a:pt x="9809" y="0"/>
                </a:cubicBezTo>
                <a:close/>
                <a:moveTo>
                  <a:pt x="11344" y="0"/>
                </a:moveTo>
                <a:cubicBezTo>
                  <a:pt x="11001" y="0"/>
                  <a:pt x="10652" y="167"/>
                  <a:pt x="10567" y="374"/>
                </a:cubicBezTo>
                <a:cubicBezTo>
                  <a:pt x="10481" y="583"/>
                  <a:pt x="10693" y="754"/>
                  <a:pt x="11040" y="754"/>
                </a:cubicBezTo>
                <a:cubicBezTo>
                  <a:pt x="11388" y="754"/>
                  <a:pt x="11738" y="583"/>
                  <a:pt x="11820" y="374"/>
                </a:cubicBezTo>
                <a:cubicBezTo>
                  <a:pt x="11901" y="167"/>
                  <a:pt x="11688" y="0"/>
                  <a:pt x="11344" y="0"/>
                </a:cubicBezTo>
                <a:close/>
                <a:moveTo>
                  <a:pt x="12858" y="0"/>
                </a:moveTo>
                <a:cubicBezTo>
                  <a:pt x="12514" y="0"/>
                  <a:pt x="12171" y="167"/>
                  <a:pt x="12090" y="374"/>
                </a:cubicBezTo>
                <a:cubicBezTo>
                  <a:pt x="12009" y="583"/>
                  <a:pt x="12224" y="754"/>
                  <a:pt x="12572" y="754"/>
                </a:cubicBezTo>
                <a:cubicBezTo>
                  <a:pt x="12920" y="754"/>
                  <a:pt x="13265" y="583"/>
                  <a:pt x="13342" y="374"/>
                </a:cubicBezTo>
                <a:cubicBezTo>
                  <a:pt x="13419" y="167"/>
                  <a:pt x="13202" y="0"/>
                  <a:pt x="12858" y="0"/>
                </a:cubicBezTo>
                <a:close/>
                <a:moveTo>
                  <a:pt x="6310" y="928"/>
                </a:moveTo>
                <a:cubicBezTo>
                  <a:pt x="5961" y="928"/>
                  <a:pt x="5595" y="1100"/>
                  <a:pt x="5492" y="1313"/>
                </a:cubicBezTo>
                <a:cubicBezTo>
                  <a:pt x="5388" y="1528"/>
                  <a:pt x="5589" y="1703"/>
                  <a:pt x="5942" y="1703"/>
                </a:cubicBezTo>
                <a:cubicBezTo>
                  <a:pt x="6295" y="1703"/>
                  <a:pt x="6663" y="1528"/>
                  <a:pt x="6762" y="1313"/>
                </a:cubicBezTo>
                <a:cubicBezTo>
                  <a:pt x="6861" y="1100"/>
                  <a:pt x="6658" y="928"/>
                  <a:pt x="6310" y="928"/>
                </a:cubicBezTo>
                <a:close/>
                <a:moveTo>
                  <a:pt x="7865" y="928"/>
                </a:moveTo>
                <a:cubicBezTo>
                  <a:pt x="7517" y="928"/>
                  <a:pt x="7154" y="1100"/>
                  <a:pt x="7056" y="1313"/>
                </a:cubicBezTo>
                <a:cubicBezTo>
                  <a:pt x="6958" y="1528"/>
                  <a:pt x="7163" y="1703"/>
                  <a:pt x="7516" y="1703"/>
                </a:cubicBezTo>
                <a:cubicBezTo>
                  <a:pt x="7869" y="1703"/>
                  <a:pt x="8233" y="1528"/>
                  <a:pt x="8327" y="1313"/>
                </a:cubicBezTo>
                <a:cubicBezTo>
                  <a:pt x="8421" y="1100"/>
                  <a:pt x="8214" y="928"/>
                  <a:pt x="7865" y="928"/>
                </a:cubicBezTo>
                <a:close/>
                <a:moveTo>
                  <a:pt x="9421" y="928"/>
                </a:moveTo>
                <a:cubicBezTo>
                  <a:pt x="9072" y="928"/>
                  <a:pt x="8715" y="1100"/>
                  <a:pt x="8622" y="1313"/>
                </a:cubicBezTo>
                <a:cubicBezTo>
                  <a:pt x="8528" y="1528"/>
                  <a:pt x="8738" y="1703"/>
                  <a:pt x="9090" y="1703"/>
                </a:cubicBezTo>
                <a:cubicBezTo>
                  <a:pt x="9443" y="1703"/>
                  <a:pt x="9802" y="1528"/>
                  <a:pt x="9892" y="1313"/>
                </a:cubicBezTo>
                <a:cubicBezTo>
                  <a:pt x="9981" y="1100"/>
                  <a:pt x="9769" y="928"/>
                  <a:pt x="9421" y="928"/>
                </a:cubicBezTo>
                <a:close/>
                <a:moveTo>
                  <a:pt x="10956" y="928"/>
                </a:moveTo>
                <a:cubicBezTo>
                  <a:pt x="10607" y="928"/>
                  <a:pt x="10253" y="1100"/>
                  <a:pt x="10165" y="1313"/>
                </a:cubicBezTo>
                <a:cubicBezTo>
                  <a:pt x="10077" y="1528"/>
                  <a:pt x="10291" y="1703"/>
                  <a:pt x="10643" y="1703"/>
                </a:cubicBezTo>
                <a:cubicBezTo>
                  <a:pt x="10996" y="1703"/>
                  <a:pt x="11352" y="1528"/>
                  <a:pt x="11436" y="1313"/>
                </a:cubicBezTo>
                <a:cubicBezTo>
                  <a:pt x="11520" y="1100"/>
                  <a:pt x="11304" y="928"/>
                  <a:pt x="10956" y="928"/>
                </a:cubicBezTo>
                <a:close/>
                <a:moveTo>
                  <a:pt x="12512" y="928"/>
                </a:moveTo>
                <a:cubicBezTo>
                  <a:pt x="12163" y="928"/>
                  <a:pt x="11814" y="1100"/>
                  <a:pt x="11731" y="1313"/>
                </a:cubicBezTo>
                <a:cubicBezTo>
                  <a:pt x="11647" y="1528"/>
                  <a:pt x="11865" y="1703"/>
                  <a:pt x="12218" y="1703"/>
                </a:cubicBezTo>
                <a:cubicBezTo>
                  <a:pt x="12571" y="1703"/>
                  <a:pt x="12921" y="1528"/>
                  <a:pt x="13001" y="1313"/>
                </a:cubicBezTo>
                <a:cubicBezTo>
                  <a:pt x="13080" y="1100"/>
                  <a:pt x="12861" y="928"/>
                  <a:pt x="12512" y="928"/>
                </a:cubicBezTo>
                <a:close/>
                <a:moveTo>
                  <a:pt x="14068" y="928"/>
                </a:moveTo>
                <a:cubicBezTo>
                  <a:pt x="13720" y="928"/>
                  <a:pt x="13374" y="1100"/>
                  <a:pt x="13296" y="1313"/>
                </a:cubicBezTo>
                <a:cubicBezTo>
                  <a:pt x="13218" y="1528"/>
                  <a:pt x="13440" y="1703"/>
                  <a:pt x="13792" y="1703"/>
                </a:cubicBezTo>
                <a:cubicBezTo>
                  <a:pt x="14145" y="1703"/>
                  <a:pt x="14493" y="1528"/>
                  <a:pt x="14567" y="1313"/>
                </a:cubicBezTo>
                <a:cubicBezTo>
                  <a:pt x="14641" y="1100"/>
                  <a:pt x="14417" y="928"/>
                  <a:pt x="14068" y="928"/>
                </a:cubicBezTo>
                <a:close/>
                <a:moveTo>
                  <a:pt x="7436" y="1874"/>
                </a:moveTo>
                <a:cubicBezTo>
                  <a:pt x="7082" y="1874"/>
                  <a:pt x="6713" y="2051"/>
                  <a:pt x="6613" y="2270"/>
                </a:cubicBezTo>
                <a:cubicBezTo>
                  <a:pt x="6511" y="2491"/>
                  <a:pt x="6719" y="2671"/>
                  <a:pt x="7077" y="2671"/>
                </a:cubicBezTo>
                <a:cubicBezTo>
                  <a:pt x="7435" y="2671"/>
                  <a:pt x="7805" y="2491"/>
                  <a:pt x="7902" y="2270"/>
                </a:cubicBezTo>
                <a:cubicBezTo>
                  <a:pt x="7999" y="2051"/>
                  <a:pt x="7789" y="1874"/>
                  <a:pt x="7436" y="1874"/>
                </a:cubicBezTo>
                <a:close/>
                <a:moveTo>
                  <a:pt x="9012" y="1874"/>
                </a:moveTo>
                <a:cubicBezTo>
                  <a:pt x="8659" y="1874"/>
                  <a:pt x="8294" y="2051"/>
                  <a:pt x="8199" y="2270"/>
                </a:cubicBezTo>
                <a:cubicBezTo>
                  <a:pt x="8102" y="2491"/>
                  <a:pt x="8314" y="2671"/>
                  <a:pt x="8672" y="2671"/>
                </a:cubicBezTo>
                <a:cubicBezTo>
                  <a:pt x="9030" y="2671"/>
                  <a:pt x="9395" y="2491"/>
                  <a:pt x="9487" y="2270"/>
                </a:cubicBezTo>
                <a:cubicBezTo>
                  <a:pt x="9579" y="2051"/>
                  <a:pt x="9366" y="1874"/>
                  <a:pt x="9012" y="1874"/>
                </a:cubicBezTo>
                <a:close/>
                <a:moveTo>
                  <a:pt x="10590" y="1874"/>
                </a:moveTo>
                <a:cubicBezTo>
                  <a:pt x="10236" y="1874"/>
                  <a:pt x="9876" y="2051"/>
                  <a:pt x="9785" y="2270"/>
                </a:cubicBezTo>
                <a:cubicBezTo>
                  <a:pt x="9694" y="2491"/>
                  <a:pt x="9910" y="2671"/>
                  <a:pt x="10268" y="2671"/>
                </a:cubicBezTo>
                <a:cubicBezTo>
                  <a:pt x="10626" y="2671"/>
                  <a:pt x="10988" y="2491"/>
                  <a:pt x="11075" y="2270"/>
                </a:cubicBezTo>
                <a:cubicBezTo>
                  <a:pt x="11161" y="2051"/>
                  <a:pt x="10943" y="1874"/>
                  <a:pt x="10590" y="1874"/>
                </a:cubicBezTo>
                <a:close/>
                <a:moveTo>
                  <a:pt x="12145" y="1874"/>
                </a:moveTo>
                <a:cubicBezTo>
                  <a:pt x="11791" y="1874"/>
                  <a:pt x="11435" y="2051"/>
                  <a:pt x="11350" y="2270"/>
                </a:cubicBezTo>
                <a:cubicBezTo>
                  <a:pt x="11264" y="2491"/>
                  <a:pt x="11484" y="2671"/>
                  <a:pt x="11842" y="2671"/>
                </a:cubicBezTo>
                <a:cubicBezTo>
                  <a:pt x="12201" y="2671"/>
                  <a:pt x="12557" y="2491"/>
                  <a:pt x="12639" y="2270"/>
                </a:cubicBezTo>
                <a:cubicBezTo>
                  <a:pt x="12720" y="2051"/>
                  <a:pt x="12499" y="1874"/>
                  <a:pt x="12145" y="1874"/>
                </a:cubicBezTo>
                <a:close/>
                <a:moveTo>
                  <a:pt x="13722" y="1874"/>
                </a:moveTo>
                <a:cubicBezTo>
                  <a:pt x="13369" y="1874"/>
                  <a:pt x="13017" y="2051"/>
                  <a:pt x="12937" y="2270"/>
                </a:cubicBezTo>
                <a:cubicBezTo>
                  <a:pt x="12856" y="2491"/>
                  <a:pt x="13081" y="2671"/>
                  <a:pt x="13438" y="2671"/>
                </a:cubicBezTo>
                <a:cubicBezTo>
                  <a:pt x="13796" y="2671"/>
                  <a:pt x="14149" y="2491"/>
                  <a:pt x="14226" y="2270"/>
                </a:cubicBezTo>
                <a:cubicBezTo>
                  <a:pt x="14302" y="2051"/>
                  <a:pt x="14076" y="1874"/>
                  <a:pt x="13722" y="1874"/>
                </a:cubicBezTo>
                <a:close/>
                <a:moveTo>
                  <a:pt x="15299" y="1874"/>
                </a:moveTo>
                <a:cubicBezTo>
                  <a:pt x="14945" y="1874"/>
                  <a:pt x="14598" y="2051"/>
                  <a:pt x="14523" y="2270"/>
                </a:cubicBezTo>
                <a:cubicBezTo>
                  <a:pt x="14448" y="2491"/>
                  <a:pt x="14676" y="2671"/>
                  <a:pt x="15034" y="2671"/>
                </a:cubicBezTo>
                <a:cubicBezTo>
                  <a:pt x="15392" y="2671"/>
                  <a:pt x="15741" y="2491"/>
                  <a:pt x="15812" y="2270"/>
                </a:cubicBezTo>
                <a:cubicBezTo>
                  <a:pt x="15882" y="2051"/>
                  <a:pt x="15653" y="1874"/>
                  <a:pt x="15299" y="1874"/>
                </a:cubicBezTo>
                <a:close/>
                <a:moveTo>
                  <a:pt x="5410" y="2837"/>
                </a:moveTo>
                <a:cubicBezTo>
                  <a:pt x="5051" y="2837"/>
                  <a:pt x="4672" y="3018"/>
                  <a:pt x="4562" y="3244"/>
                </a:cubicBezTo>
                <a:cubicBezTo>
                  <a:pt x="4452" y="3471"/>
                  <a:pt x="4657" y="3657"/>
                  <a:pt x="5021" y="3657"/>
                </a:cubicBezTo>
                <a:cubicBezTo>
                  <a:pt x="5384" y="3657"/>
                  <a:pt x="5765" y="3471"/>
                  <a:pt x="5871" y="3244"/>
                </a:cubicBezTo>
                <a:cubicBezTo>
                  <a:pt x="5976" y="3018"/>
                  <a:pt x="5769" y="2837"/>
                  <a:pt x="5410" y="2837"/>
                </a:cubicBezTo>
                <a:close/>
                <a:moveTo>
                  <a:pt x="7007" y="2837"/>
                </a:moveTo>
                <a:cubicBezTo>
                  <a:pt x="6648" y="2837"/>
                  <a:pt x="6273" y="3018"/>
                  <a:pt x="6169" y="3244"/>
                </a:cubicBezTo>
                <a:cubicBezTo>
                  <a:pt x="6065" y="3471"/>
                  <a:pt x="6274" y="3657"/>
                  <a:pt x="6637" y="3657"/>
                </a:cubicBezTo>
                <a:cubicBezTo>
                  <a:pt x="7000" y="3657"/>
                  <a:pt x="7377" y="3471"/>
                  <a:pt x="7477" y="3244"/>
                </a:cubicBezTo>
                <a:cubicBezTo>
                  <a:pt x="7577" y="3018"/>
                  <a:pt x="7366" y="2837"/>
                  <a:pt x="7007" y="2837"/>
                </a:cubicBezTo>
                <a:close/>
                <a:moveTo>
                  <a:pt x="8604" y="2837"/>
                </a:moveTo>
                <a:cubicBezTo>
                  <a:pt x="8246" y="2837"/>
                  <a:pt x="7875" y="3018"/>
                  <a:pt x="7776" y="3244"/>
                </a:cubicBezTo>
                <a:cubicBezTo>
                  <a:pt x="7677" y="3471"/>
                  <a:pt x="7891" y="3657"/>
                  <a:pt x="8254" y="3657"/>
                </a:cubicBezTo>
                <a:cubicBezTo>
                  <a:pt x="8618" y="3657"/>
                  <a:pt x="8989" y="3471"/>
                  <a:pt x="9084" y="3244"/>
                </a:cubicBezTo>
                <a:cubicBezTo>
                  <a:pt x="9178" y="3018"/>
                  <a:pt x="8963" y="2837"/>
                  <a:pt x="8604" y="2837"/>
                </a:cubicBezTo>
                <a:close/>
                <a:moveTo>
                  <a:pt x="10180" y="2837"/>
                </a:moveTo>
                <a:cubicBezTo>
                  <a:pt x="9822" y="2837"/>
                  <a:pt x="9456" y="3018"/>
                  <a:pt x="9362" y="3244"/>
                </a:cubicBezTo>
                <a:cubicBezTo>
                  <a:pt x="9269" y="3471"/>
                  <a:pt x="9487" y="3657"/>
                  <a:pt x="9850" y="3657"/>
                </a:cubicBezTo>
                <a:cubicBezTo>
                  <a:pt x="10214" y="3657"/>
                  <a:pt x="10582" y="3471"/>
                  <a:pt x="10671" y="3244"/>
                </a:cubicBezTo>
                <a:cubicBezTo>
                  <a:pt x="10760" y="3018"/>
                  <a:pt x="10540" y="2837"/>
                  <a:pt x="10180" y="2837"/>
                </a:cubicBezTo>
                <a:close/>
                <a:moveTo>
                  <a:pt x="11778" y="2837"/>
                </a:moveTo>
                <a:cubicBezTo>
                  <a:pt x="11419" y="2837"/>
                  <a:pt x="11057" y="3018"/>
                  <a:pt x="10969" y="3244"/>
                </a:cubicBezTo>
                <a:cubicBezTo>
                  <a:pt x="10881" y="3471"/>
                  <a:pt x="11103" y="3657"/>
                  <a:pt x="11467" y="3657"/>
                </a:cubicBezTo>
                <a:cubicBezTo>
                  <a:pt x="11830" y="3657"/>
                  <a:pt x="12193" y="3471"/>
                  <a:pt x="12277" y="3244"/>
                </a:cubicBezTo>
                <a:cubicBezTo>
                  <a:pt x="12361" y="3018"/>
                  <a:pt x="12138" y="2837"/>
                  <a:pt x="11778" y="2837"/>
                </a:cubicBezTo>
                <a:close/>
                <a:moveTo>
                  <a:pt x="13376" y="2837"/>
                </a:moveTo>
                <a:cubicBezTo>
                  <a:pt x="13018" y="2837"/>
                  <a:pt x="12660" y="3018"/>
                  <a:pt x="12577" y="3244"/>
                </a:cubicBezTo>
                <a:cubicBezTo>
                  <a:pt x="12494" y="3471"/>
                  <a:pt x="12721" y="3657"/>
                  <a:pt x="13084" y="3657"/>
                </a:cubicBezTo>
                <a:cubicBezTo>
                  <a:pt x="13448" y="3657"/>
                  <a:pt x="13807" y="3471"/>
                  <a:pt x="13885" y="3244"/>
                </a:cubicBezTo>
                <a:cubicBezTo>
                  <a:pt x="13964" y="3018"/>
                  <a:pt x="13735" y="2837"/>
                  <a:pt x="13376" y="2837"/>
                </a:cubicBezTo>
                <a:close/>
                <a:moveTo>
                  <a:pt x="14975" y="2837"/>
                </a:moveTo>
                <a:cubicBezTo>
                  <a:pt x="14615" y="2837"/>
                  <a:pt x="14262" y="3018"/>
                  <a:pt x="14185" y="3244"/>
                </a:cubicBezTo>
                <a:cubicBezTo>
                  <a:pt x="14107" y="3471"/>
                  <a:pt x="14338" y="3657"/>
                  <a:pt x="14702" y="3657"/>
                </a:cubicBezTo>
                <a:cubicBezTo>
                  <a:pt x="15065" y="3657"/>
                  <a:pt x="15419" y="3471"/>
                  <a:pt x="15492" y="3244"/>
                </a:cubicBezTo>
                <a:cubicBezTo>
                  <a:pt x="15565" y="3018"/>
                  <a:pt x="15333" y="2837"/>
                  <a:pt x="14975" y="2837"/>
                </a:cubicBezTo>
                <a:close/>
                <a:moveTo>
                  <a:pt x="16551" y="2837"/>
                </a:moveTo>
                <a:cubicBezTo>
                  <a:pt x="16192" y="2837"/>
                  <a:pt x="15843" y="3018"/>
                  <a:pt x="15772" y="3244"/>
                </a:cubicBezTo>
                <a:cubicBezTo>
                  <a:pt x="15699" y="3471"/>
                  <a:pt x="15935" y="3657"/>
                  <a:pt x="16298" y="3657"/>
                </a:cubicBezTo>
                <a:cubicBezTo>
                  <a:pt x="16662" y="3657"/>
                  <a:pt x="17012" y="3471"/>
                  <a:pt x="17080" y="3244"/>
                </a:cubicBezTo>
                <a:cubicBezTo>
                  <a:pt x="17148" y="3018"/>
                  <a:pt x="16910" y="2837"/>
                  <a:pt x="16551" y="2837"/>
                </a:cubicBezTo>
                <a:close/>
                <a:moveTo>
                  <a:pt x="4940" y="3852"/>
                </a:moveTo>
                <a:cubicBezTo>
                  <a:pt x="4575" y="3852"/>
                  <a:pt x="4189" y="4040"/>
                  <a:pt x="4076" y="4273"/>
                </a:cubicBezTo>
                <a:cubicBezTo>
                  <a:pt x="3963" y="4507"/>
                  <a:pt x="4170" y="4698"/>
                  <a:pt x="4539" y="4698"/>
                </a:cubicBezTo>
                <a:cubicBezTo>
                  <a:pt x="4908" y="4698"/>
                  <a:pt x="5295" y="4507"/>
                  <a:pt x="5404" y="4273"/>
                </a:cubicBezTo>
                <a:cubicBezTo>
                  <a:pt x="5512" y="4040"/>
                  <a:pt x="5304" y="3852"/>
                  <a:pt x="4940" y="3852"/>
                </a:cubicBezTo>
                <a:close/>
                <a:moveTo>
                  <a:pt x="6557" y="3852"/>
                </a:moveTo>
                <a:cubicBezTo>
                  <a:pt x="6193" y="3852"/>
                  <a:pt x="5812" y="4040"/>
                  <a:pt x="5705" y="4273"/>
                </a:cubicBezTo>
                <a:cubicBezTo>
                  <a:pt x="5597" y="4507"/>
                  <a:pt x="5808" y="4698"/>
                  <a:pt x="6177" y="4698"/>
                </a:cubicBezTo>
                <a:cubicBezTo>
                  <a:pt x="6546" y="4698"/>
                  <a:pt x="6929" y="4507"/>
                  <a:pt x="7032" y="4273"/>
                </a:cubicBezTo>
                <a:cubicBezTo>
                  <a:pt x="7135" y="4040"/>
                  <a:pt x="6922" y="3852"/>
                  <a:pt x="6557" y="3852"/>
                </a:cubicBezTo>
                <a:close/>
                <a:moveTo>
                  <a:pt x="8176" y="3852"/>
                </a:moveTo>
                <a:cubicBezTo>
                  <a:pt x="7812" y="3852"/>
                  <a:pt x="7434" y="4040"/>
                  <a:pt x="7332" y="4273"/>
                </a:cubicBezTo>
                <a:cubicBezTo>
                  <a:pt x="7230" y="4507"/>
                  <a:pt x="7446" y="4698"/>
                  <a:pt x="7815" y="4698"/>
                </a:cubicBezTo>
                <a:cubicBezTo>
                  <a:pt x="8184" y="4698"/>
                  <a:pt x="8562" y="4507"/>
                  <a:pt x="8660" y="4273"/>
                </a:cubicBezTo>
                <a:cubicBezTo>
                  <a:pt x="8757" y="4040"/>
                  <a:pt x="8540" y="3852"/>
                  <a:pt x="8176" y="3852"/>
                </a:cubicBezTo>
                <a:close/>
                <a:moveTo>
                  <a:pt x="9773" y="3852"/>
                </a:moveTo>
                <a:cubicBezTo>
                  <a:pt x="9409" y="3852"/>
                  <a:pt x="9036" y="4040"/>
                  <a:pt x="8939" y="4273"/>
                </a:cubicBezTo>
                <a:cubicBezTo>
                  <a:pt x="8843" y="4507"/>
                  <a:pt x="9063" y="4698"/>
                  <a:pt x="9432" y="4698"/>
                </a:cubicBezTo>
                <a:cubicBezTo>
                  <a:pt x="9801" y="4698"/>
                  <a:pt x="10176" y="4507"/>
                  <a:pt x="10268" y="4273"/>
                </a:cubicBezTo>
                <a:cubicBezTo>
                  <a:pt x="10359" y="4040"/>
                  <a:pt x="10137" y="3852"/>
                  <a:pt x="9773" y="3852"/>
                </a:cubicBezTo>
                <a:close/>
                <a:moveTo>
                  <a:pt x="11392" y="3852"/>
                </a:moveTo>
                <a:cubicBezTo>
                  <a:pt x="11027" y="3852"/>
                  <a:pt x="10659" y="4040"/>
                  <a:pt x="10568" y="4273"/>
                </a:cubicBezTo>
                <a:cubicBezTo>
                  <a:pt x="10477" y="4507"/>
                  <a:pt x="10702" y="4698"/>
                  <a:pt x="11071" y="4698"/>
                </a:cubicBezTo>
                <a:cubicBezTo>
                  <a:pt x="11440" y="4698"/>
                  <a:pt x="11809" y="4507"/>
                  <a:pt x="11895" y="4273"/>
                </a:cubicBezTo>
                <a:cubicBezTo>
                  <a:pt x="11982" y="4040"/>
                  <a:pt x="11756" y="3852"/>
                  <a:pt x="11392" y="3852"/>
                </a:cubicBezTo>
                <a:close/>
                <a:moveTo>
                  <a:pt x="13010" y="3852"/>
                </a:moveTo>
                <a:cubicBezTo>
                  <a:pt x="12646" y="3852"/>
                  <a:pt x="12282" y="4040"/>
                  <a:pt x="12197" y="4273"/>
                </a:cubicBezTo>
                <a:cubicBezTo>
                  <a:pt x="12111" y="4507"/>
                  <a:pt x="12341" y="4698"/>
                  <a:pt x="12710" y="4698"/>
                </a:cubicBezTo>
                <a:cubicBezTo>
                  <a:pt x="13078" y="4698"/>
                  <a:pt x="13444" y="4507"/>
                  <a:pt x="13525" y="4273"/>
                </a:cubicBezTo>
                <a:cubicBezTo>
                  <a:pt x="13605" y="4040"/>
                  <a:pt x="13374" y="3852"/>
                  <a:pt x="13010" y="3852"/>
                </a:cubicBezTo>
                <a:close/>
                <a:moveTo>
                  <a:pt x="14629" y="3852"/>
                </a:moveTo>
                <a:cubicBezTo>
                  <a:pt x="14264" y="3852"/>
                  <a:pt x="13905" y="4040"/>
                  <a:pt x="13826" y="4273"/>
                </a:cubicBezTo>
                <a:cubicBezTo>
                  <a:pt x="13745" y="4507"/>
                  <a:pt x="13979" y="4698"/>
                  <a:pt x="14348" y="4698"/>
                </a:cubicBezTo>
                <a:cubicBezTo>
                  <a:pt x="14716" y="4698"/>
                  <a:pt x="15077" y="4507"/>
                  <a:pt x="15153" y="4273"/>
                </a:cubicBezTo>
                <a:cubicBezTo>
                  <a:pt x="15228" y="4040"/>
                  <a:pt x="14993" y="3852"/>
                  <a:pt x="14629" y="3852"/>
                </a:cubicBezTo>
                <a:close/>
                <a:moveTo>
                  <a:pt x="16248" y="3852"/>
                </a:moveTo>
                <a:cubicBezTo>
                  <a:pt x="15884" y="3852"/>
                  <a:pt x="15529" y="4040"/>
                  <a:pt x="15454" y="4273"/>
                </a:cubicBezTo>
                <a:cubicBezTo>
                  <a:pt x="15380" y="4507"/>
                  <a:pt x="15618" y="4698"/>
                  <a:pt x="15987" y="4698"/>
                </a:cubicBezTo>
                <a:cubicBezTo>
                  <a:pt x="16356" y="4698"/>
                  <a:pt x="16712" y="4507"/>
                  <a:pt x="16782" y="4273"/>
                </a:cubicBezTo>
                <a:cubicBezTo>
                  <a:pt x="16852" y="4040"/>
                  <a:pt x="16612" y="3852"/>
                  <a:pt x="16248" y="3852"/>
                </a:cubicBezTo>
                <a:close/>
                <a:moveTo>
                  <a:pt x="17867" y="3852"/>
                </a:moveTo>
                <a:cubicBezTo>
                  <a:pt x="17503" y="3852"/>
                  <a:pt x="17152" y="4040"/>
                  <a:pt x="17083" y="4273"/>
                </a:cubicBezTo>
                <a:cubicBezTo>
                  <a:pt x="17014" y="4507"/>
                  <a:pt x="17258" y="4698"/>
                  <a:pt x="17626" y="4698"/>
                </a:cubicBezTo>
                <a:cubicBezTo>
                  <a:pt x="17995" y="4698"/>
                  <a:pt x="18347" y="4507"/>
                  <a:pt x="18411" y="4273"/>
                </a:cubicBezTo>
                <a:cubicBezTo>
                  <a:pt x="18475" y="4040"/>
                  <a:pt x="18231" y="3852"/>
                  <a:pt x="17867" y="3852"/>
                </a:cubicBezTo>
                <a:close/>
                <a:moveTo>
                  <a:pt x="19486" y="3852"/>
                </a:moveTo>
                <a:cubicBezTo>
                  <a:pt x="19121" y="3852"/>
                  <a:pt x="18775" y="4040"/>
                  <a:pt x="18712" y="4273"/>
                </a:cubicBezTo>
                <a:cubicBezTo>
                  <a:pt x="18649" y="4507"/>
                  <a:pt x="18896" y="4698"/>
                  <a:pt x="19265" y="4698"/>
                </a:cubicBezTo>
                <a:cubicBezTo>
                  <a:pt x="19634" y="4698"/>
                  <a:pt x="19981" y="4507"/>
                  <a:pt x="20040" y="4273"/>
                </a:cubicBezTo>
                <a:cubicBezTo>
                  <a:pt x="20099" y="4040"/>
                  <a:pt x="19851" y="3852"/>
                  <a:pt x="19486" y="3852"/>
                </a:cubicBezTo>
                <a:close/>
                <a:moveTo>
                  <a:pt x="6087" y="4885"/>
                </a:moveTo>
                <a:cubicBezTo>
                  <a:pt x="5718" y="4885"/>
                  <a:pt x="5328" y="5080"/>
                  <a:pt x="5218" y="5319"/>
                </a:cubicBezTo>
                <a:cubicBezTo>
                  <a:pt x="5107" y="5561"/>
                  <a:pt x="5320" y="5758"/>
                  <a:pt x="5695" y="5758"/>
                </a:cubicBezTo>
                <a:cubicBezTo>
                  <a:pt x="6069" y="5758"/>
                  <a:pt x="6460" y="5561"/>
                  <a:pt x="6567" y="5319"/>
                </a:cubicBezTo>
                <a:cubicBezTo>
                  <a:pt x="6672" y="5080"/>
                  <a:pt x="6457" y="4885"/>
                  <a:pt x="6087" y="4885"/>
                </a:cubicBezTo>
                <a:close/>
                <a:moveTo>
                  <a:pt x="7727" y="4885"/>
                </a:moveTo>
                <a:cubicBezTo>
                  <a:pt x="7357" y="4885"/>
                  <a:pt x="6972" y="5080"/>
                  <a:pt x="6868" y="5319"/>
                </a:cubicBezTo>
                <a:cubicBezTo>
                  <a:pt x="6762" y="5561"/>
                  <a:pt x="6980" y="5758"/>
                  <a:pt x="7354" y="5758"/>
                </a:cubicBezTo>
                <a:cubicBezTo>
                  <a:pt x="7729" y="5758"/>
                  <a:pt x="8115" y="5561"/>
                  <a:pt x="8215" y="5319"/>
                </a:cubicBezTo>
                <a:cubicBezTo>
                  <a:pt x="8315" y="5080"/>
                  <a:pt x="8097" y="4885"/>
                  <a:pt x="7727" y="4885"/>
                </a:cubicBezTo>
                <a:close/>
                <a:moveTo>
                  <a:pt x="9366" y="4885"/>
                </a:moveTo>
                <a:cubicBezTo>
                  <a:pt x="8996" y="4885"/>
                  <a:pt x="8616" y="5080"/>
                  <a:pt x="8517" y="5319"/>
                </a:cubicBezTo>
                <a:cubicBezTo>
                  <a:pt x="8418" y="5561"/>
                  <a:pt x="8640" y="5758"/>
                  <a:pt x="9014" y="5758"/>
                </a:cubicBezTo>
                <a:cubicBezTo>
                  <a:pt x="9389" y="5758"/>
                  <a:pt x="9770" y="5561"/>
                  <a:pt x="9865" y="5319"/>
                </a:cubicBezTo>
                <a:cubicBezTo>
                  <a:pt x="9960" y="5080"/>
                  <a:pt x="9736" y="4885"/>
                  <a:pt x="9366" y="4885"/>
                </a:cubicBezTo>
                <a:close/>
                <a:moveTo>
                  <a:pt x="11005" y="4885"/>
                </a:moveTo>
                <a:cubicBezTo>
                  <a:pt x="10635" y="4885"/>
                  <a:pt x="10260" y="5080"/>
                  <a:pt x="10167" y="5319"/>
                </a:cubicBezTo>
                <a:cubicBezTo>
                  <a:pt x="10073" y="5561"/>
                  <a:pt x="10299" y="5758"/>
                  <a:pt x="10674" y="5758"/>
                </a:cubicBezTo>
                <a:cubicBezTo>
                  <a:pt x="11048" y="5758"/>
                  <a:pt x="11425" y="5561"/>
                  <a:pt x="11514" y="5319"/>
                </a:cubicBezTo>
                <a:cubicBezTo>
                  <a:pt x="11603" y="5080"/>
                  <a:pt x="11375" y="4885"/>
                  <a:pt x="11005" y="4885"/>
                </a:cubicBezTo>
                <a:close/>
                <a:moveTo>
                  <a:pt x="12645" y="4885"/>
                </a:moveTo>
                <a:cubicBezTo>
                  <a:pt x="12275" y="4885"/>
                  <a:pt x="11903" y="5080"/>
                  <a:pt x="11816" y="5319"/>
                </a:cubicBezTo>
                <a:cubicBezTo>
                  <a:pt x="11728" y="5561"/>
                  <a:pt x="11960" y="5758"/>
                  <a:pt x="12334" y="5758"/>
                </a:cubicBezTo>
                <a:cubicBezTo>
                  <a:pt x="12709" y="5758"/>
                  <a:pt x="13081" y="5561"/>
                  <a:pt x="13164" y="5319"/>
                </a:cubicBezTo>
                <a:cubicBezTo>
                  <a:pt x="13247" y="5080"/>
                  <a:pt x="13014" y="4885"/>
                  <a:pt x="12645" y="4885"/>
                </a:cubicBezTo>
                <a:close/>
                <a:moveTo>
                  <a:pt x="14284" y="4885"/>
                </a:moveTo>
                <a:cubicBezTo>
                  <a:pt x="13914" y="4885"/>
                  <a:pt x="13548" y="5080"/>
                  <a:pt x="13466" y="5319"/>
                </a:cubicBezTo>
                <a:cubicBezTo>
                  <a:pt x="13384" y="5561"/>
                  <a:pt x="13619" y="5758"/>
                  <a:pt x="13994" y="5758"/>
                </a:cubicBezTo>
                <a:cubicBezTo>
                  <a:pt x="14369" y="5758"/>
                  <a:pt x="14736" y="5561"/>
                  <a:pt x="14814" y="5319"/>
                </a:cubicBezTo>
                <a:cubicBezTo>
                  <a:pt x="14891" y="5080"/>
                  <a:pt x="14654" y="4885"/>
                  <a:pt x="14284" y="4885"/>
                </a:cubicBezTo>
                <a:close/>
                <a:moveTo>
                  <a:pt x="15924" y="4885"/>
                </a:moveTo>
                <a:cubicBezTo>
                  <a:pt x="15554" y="4885"/>
                  <a:pt x="15193" y="5080"/>
                  <a:pt x="15116" y="5319"/>
                </a:cubicBezTo>
                <a:cubicBezTo>
                  <a:pt x="15039" y="5561"/>
                  <a:pt x="15281" y="5758"/>
                  <a:pt x="15655" y="5758"/>
                </a:cubicBezTo>
                <a:cubicBezTo>
                  <a:pt x="16029" y="5758"/>
                  <a:pt x="16392" y="5561"/>
                  <a:pt x="16465" y="5319"/>
                </a:cubicBezTo>
                <a:cubicBezTo>
                  <a:pt x="16536" y="5080"/>
                  <a:pt x="16293" y="4885"/>
                  <a:pt x="15924" y="4885"/>
                </a:cubicBezTo>
                <a:close/>
                <a:moveTo>
                  <a:pt x="17564" y="4885"/>
                </a:moveTo>
                <a:cubicBezTo>
                  <a:pt x="17194" y="4885"/>
                  <a:pt x="16837" y="5080"/>
                  <a:pt x="16766" y="5319"/>
                </a:cubicBezTo>
                <a:cubicBezTo>
                  <a:pt x="16695" y="5561"/>
                  <a:pt x="16941" y="5758"/>
                  <a:pt x="17315" y="5758"/>
                </a:cubicBezTo>
                <a:cubicBezTo>
                  <a:pt x="17690" y="5758"/>
                  <a:pt x="18047" y="5561"/>
                  <a:pt x="18114" y="5319"/>
                </a:cubicBezTo>
                <a:cubicBezTo>
                  <a:pt x="18180" y="5080"/>
                  <a:pt x="17934" y="4885"/>
                  <a:pt x="17564" y="4885"/>
                </a:cubicBezTo>
                <a:close/>
                <a:moveTo>
                  <a:pt x="19203" y="4885"/>
                </a:moveTo>
                <a:cubicBezTo>
                  <a:pt x="18833" y="4885"/>
                  <a:pt x="18481" y="5080"/>
                  <a:pt x="18416" y="5319"/>
                </a:cubicBezTo>
                <a:cubicBezTo>
                  <a:pt x="18351" y="5561"/>
                  <a:pt x="18601" y="5758"/>
                  <a:pt x="18976" y="5758"/>
                </a:cubicBezTo>
                <a:cubicBezTo>
                  <a:pt x="19350" y="5758"/>
                  <a:pt x="19703" y="5561"/>
                  <a:pt x="19764" y="5319"/>
                </a:cubicBezTo>
                <a:cubicBezTo>
                  <a:pt x="19824" y="5080"/>
                  <a:pt x="19573" y="4885"/>
                  <a:pt x="19203" y="4885"/>
                </a:cubicBezTo>
                <a:close/>
                <a:moveTo>
                  <a:pt x="20865" y="4885"/>
                </a:moveTo>
                <a:cubicBezTo>
                  <a:pt x="20495" y="4885"/>
                  <a:pt x="20147" y="5080"/>
                  <a:pt x="20088" y="5319"/>
                </a:cubicBezTo>
                <a:cubicBezTo>
                  <a:pt x="20028" y="5561"/>
                  <a:pt x="20283" y="5758"/>
                  <a:pt x="20658" y="5758"/>
                </a:cubicBezTo>
                <a:cubicBezTo>
                  <a:pt x="21032" y="5758"/>
                  <a:pt x="21380" y="5561"/>
                  <a:pt x="21435" y="5319"/>
                </a:cubicBezTo>
                <a:cubicBezTo>
                  <a:pt x="21490" y="5080"/>
                  <a:pt x="21235" y="4885"/>
                  <a:pt x="20865" y="4885"/>
                </a:cubicBezTo>
                <a:close/>
                <a:moveTo>
                  <a:pt x="5597" y="5954"/>
                </a:moveTo>
                <a:cubicBezTo>
                  <a:pt x="5221" y="5954"/>
                  <a:pt x="4825" y="6153"/>
                  <a:pt x="4711" y="6401"/>
                </a:cubicBezTo>
                <a:cubicBezTo>
                  <a:pt x="4597" y="6650"/>
                  <a:pt x="4812" y="6853"/>
                  <a:pt x="5192" y="6853"/>
                </a:cubicBezTo>
                <a:cubicBezTo>
                  <a:pt x="5572" y="6853"/>
                  <a:pt x="5971" y="6650"/>
                  <a:pt x="6081" y="6401"/>
                </a:cubicBezTo>
                <a:cubicBezTo>
                  <a:pt x="6190" y="6153"/>
                  <a:pt x="5972" y="5954"/>
                  <a:pt x="5597" y="5954"/>
                </a:cubicBezTo>
                <a:close/>
                <a:moveTo>
                  <a:pt x="7278" y="5954"/>
                </a:moveTo>
                <a:cubicBezTo>
                  <a:pt x="6903" y="5954"/>
                  <a:pt x="6511" y="6153"/>
                  <a:pt x="6403" y="6401"/>
                </a:cubicBezTo>
                <a:cubicBezTo>
                  <a:pt x="6295" y="6650"/>
                  <a:pt x="6514" y="6853"/>
                  <a:pt x="6894" y="6853"/>
                </a:cubicBezTo>
                <a:cubicBezTo>
                  <a:pt x="7275" y="6853"/>
                  <a:pt x="7667" y="6650"/>
                  <a:pt x="7771" y="6401"/>
                </a:cubicBezTo>
                <a:cubicBezTo>
                  <a:pt x="7874" y="6153"/>
                  <a:pt x="7654" y="5954"/>
                  <a:pt x="7278" y="5954"/>
                </a:cubicBezTo>
                <a:close/>
                <a:moveTo>
                  <a:pt x="8938" y="5954"/>
                </a:moveTo>
                <a:cubicBezTo>
                  <a:pt x="8563" y="5954"/>
                  <a:pt x="8176" y="6153"/>
                  <a:pt x="8074" y="6401"/>
                </a:cubicBezTo>
                <a:cubicBezTo>
                  <a:pt x="7971" y="6650"/>
                  <a:pt x="8195" y="6853"/>
                  <a:pt x="8575" y="6853"/>
                </a:cubicBezTo>
                <a:cubicBezTo>
                  <a:pt x="8956" y="6853"/>
                  <a:pt x="9345" y="6650"/>
                  <a:pt x="9442" y="6401"/>
                </a:cubicBezTo>
                <a:cubicBezTo>
                  <a:pt x="9540" y="6153"/>
                  <a:pt x="9314" y="5954"/>
                  <a:pt x="8938" y="5954"/>
                </a:cubicBezTo>
                <a:close/>
                <a:moveTo>
                  <a:pt x="10597" y="5954"/>
                </a:moveTo>
                <a:cubicBezTo>
                  <a:pt x="10222" y="5954"/>
                  <a:pt x="9841" y="6153"/>
                  <a:pt x="9744" y="6401"/>
                </a:cubicBezTo>
                <a:cubicBezTo>
                  <a:pt x="9647" y="6650"/>
                  <a:pt x="9876" y="6853"/>
                  <a:pt x="10257" y="6853"/>
                </a:cubicBezTo>
                <a:cubicBezTo>
                  <a:pt x="10637" y="6853"/>
                  <a:pt x="11021" y="6650"/>
                  <a:pt x="11112" y="6401"/>
                </a:cubicBezTo>
                <a:cubicBezTo>
                  <a:pt x="11204" y="6153"/>
                  <a:pt x="10973" y="5954"/>
                  <a:pt x="10597" y="5954"/>
                </a:cubicBezTo>
                <a:close/>
                <a:moveTo>
                  <a:pt x="12258" y="5954"/>
                </a:moveTo>
                <a:cubicBezTo>
                  <a:pt x="11883" y="5954"/>
                  <a:pt x="11505" y="6153"/>
                  <a:pt x="11415" y="6401"/>
                </a:cubicBezTo>
                <a:cubicBezTo>
                  <a:pt x="11324" y="6650"/>
                  <a:pt x="11559" y="6853"/>
                  <a:pt x="11938" y="6853"/>
                </a:cubicBezTo>
                <a:cubicBezTo>
                  <a:pt x="12319" y="6853"/>
                  <a:pt x="12698" y="6650"/>
                  <a:pt x="12784" y="6401"/>
                </a:cubicBezTo>
                <a:cubicBezTo>
                  <a:pt x="12870" y="6153"/>
                  <a:pt x="12633" y="5954"/>
                  <a:pt x="12258" y="5954"/>
                </a:cubicBezTo>
                <a:close/>
                <a:moveTo>
                  <a:pt x="13939" y="5954"/>
                </a:moveTo>
                <a:cubicBezTo>
                  <a:pt x="13563" y="5954"/>
                  <a:pt x="13191" y="6153"/>
                  <a:pt x="13107" y="6401"/>
                </a:cubicBezTo>
                <a:cubicBezTo>
                  <a:pt x="13022" y="6650"/>
                  <a:pt x="13260" y="6853"/>
                  <a:pt x="13641" y="6853"/>
                </a:cubicBezTo>
                <a:cubicBezTo>
                  <a:pt x="14021" y="6853"/>
                  <a:pt x="14395" y="6650"/>
                  <a:pt x="14476" y="6401"/>
                </a:cubicBezTo>
                <a:cubicBezTo>
                  <a:pt x="14555" y="6153"/>
                  <a:pt x="14315" y="5954"/>
                  <a:pt x="13939" y="5954"/>
                </a:cubicBezTo>
                <a:close/>
                <a:moveTo>
                  <a:pt x="15600" y="5954"/>
                </a:moveTo>
                <a:cubicBezTo>
                  <a:pt x="15225" y="5954"/>
                  <a:pt x="14857" y="6153"/>
                  <a:pt x="14778" y="6401"/>
                </a:cubicBezTo>
                <a:cubicBezTo>
                  <a:pt x="14699" y="6650"/>
                  <a:pt x="14942" y="6853"/>
                  <a:pt x="15323" y="6853"/>
                </a:cubicBezTo>
                <a:cubicBezTo>
                  <a:pt x="15703" y="6853"/>
                  <a:pt x="16072" y="6650"/>
                  <a:pt x="16147" y="6401"/>
                </a:cubicBezTo>
                <a:cubicBezTo>
                  <a:pt x="16221" y="6153"/>
                  <a:pt x="15975" y="5954"/>
                  <a:pt x="15600" y="5954"/>
                </a:cubicBezTo>
                <a:close/>
                <a:moveTo>
                  <a:pt x="17261" y="5954"/>
                </a:moveTo>
                <a:cubicBezTo>
                  <a:pt x="16886" y="5954"/>
                  <a:pt x="16522" y="6153"/>
                  <a:pt x="16449" y="6401"/>
                </a:cubicBezTo>
                <a:cubicBezTo>
                  <a:pt x="16375" y="6650"/>
                  <a:pt x="16625" y="6853"/>
                  <a:pt x="17005" y="6853"/>
                </a:cubicBezTo>
                <a:cubicBezTo>
                  <a:pt x="17385" y="6853"/>
                  <a:pt x="17749" y="6650"/>
                  <a:pt x="17817" y="6401"/>
                </a:cubicBezTo>
                <a:cubicBezTo>
                  <a:pt x="17886" y="6153"/>
                  <a:pt x="17636" y="5954"/>
                  <a:pt x="17261" y="5954"/>
                </a:cubicBezTo>
                <a:close/>
                <a:moveTo>
                  <a:pt x="18943" y="5954"/>
                </a:moveTo>
                <a:cubicBezTo>
                  <a:pt x="18567" y="5954"/>
                  <a:pt x="18208" y="6153"/>
                  <a:pt x="18141" y="6401"/>
                </a:cubicBezTo>
                <a:cubicBezTo>
                  <a:pt x="18074" y="6650"/>
                  <a:pt x="18327" y="6853"/>
                  <a:pt x="18708" y="6853"/>
                </a:cubicBezTo>
                <a:cubicBezTo>
                  <a:pt x="19088" y="6853"/>
                  <a:pt x="19447" y="6650"/>
                  <a:pt x="19510" y="6401"/>
                </a:cubicBezTo>
                <a:cubicBezTo>
                  <a:pt x="19572" y="6153"/>
                  <a:pt x="19318" y="5954"/>
                  <a:pt x="18943" y="5954"/>
                </a:cubicBezTo>
                <a:close/>
                <a:moveTo>
                  <a:pt x="6809" y="7057"/>
                </a:moveTo>
                <a:cubicBezTo>
                  <a:pt x="6428" y="7057"/>
                  <a:pt x="6029" y="7263"/>
                  <a:pt x="5917" y="7518"/>
                </a:cubicBezTo>
                <a:cubicBezTo>
                  <a:pt x="5805" y="7775"/>
                  <a:pt x="6027" y="7984"/>
                  <a:pt x="6414" y="7984"/>
                </a:cubicBezTo>
                <a:cubicBezTo>
                  <a:pt x="6800" y="7984"/>
                  <a:pt x="7200" y="7775"/>
                  <a:pt x="7307" y="7518"/>
                </a:cubicBezTo>
                <a:cubicBezTo>
                  <a:pt x="7414" y="7263"/>
                  <a:pt x="7190" y="7057"/>
                  <a:pt x="6809" y="7057"/>
                </a:cubicBezTo>
                <a:close/>
                <a:moveTo>
                  <a:pt x="8489" y="7057"/>
                </a:moveTo>
                <a:cubicBezTo>
                  <a:pt x="8108" y="7057"/>
                  <a:pt x="7714" y="7263"/>
                  <a:pt x="7608" y="7518"/>
                </a:cubicBezTo>
                <a:cubicBezTo>
                  <a:pt x="7502" y="7775"/>
                  <a:pt x="7730" y="7984"/>
                  <a:pt x="8116" y="7984"/>
                </a:cubicBezTo>
                <a:cubicBezTo>
                  <a:pt x="8502" y="7984"/>
                  <a:pt x="8898" y="7775"/>
                  <a:pt x="8999" y="7518"/>
                </a:cubicBezTo>
                <a:cubicBezTo>
                  <a:pt x="9099" y="7263"/>
                  <a:pt x="8871" y="7057"/>
                  <a:pt x="8489" y="7057"/>
                </a:cubicBezTo>
                <a:close/>
                <a:moveTo>
                  <a:pt x="10191" y="7057"/>
                </a:moveTo>
                <a:cubicBezTo>
                  <a:pt x="9810" y="7057"/>
                  <a:pt x="9421" y="7263"/>
                  <a:pt x="9321" y="7518"/>
                </a:cubicBezTo>
                <a:cubicBezTo>
                  <a:pt x="9221" y="7775"/>
                  <a:pt x="9453" y="7984"/>
                  <a:pt x="9840" y="7984"/>
                </a:cubicBezTo>
                <a:cubicBezTo>
                  <a:pt x="10226" y="7984"/>
                  <a:pt x="10616" y="7775"/>
                  <a:pt x="10711" y="7518"/>
                </a:cubicBezTo>
                <a:cubicBezTo>
                  <a:pt x="10806" y="7263"/>
                  <a:pt x="10573" y="7057"/>
                  <a:pt x="10191" y="7057"/>
                </a:cubicBezTo>
                <a:close/>
                <a:moveTo>
                  <a:pt x="11872" y="7057"/>
                </a:moveTo>
                <a:cubicBezTo>
                  <a:pt x="11491" y="7057"/>
                  <a:pt x="11106" y="7263"/>
                  <a:pt x="11013" y="7518"/>
                </a:cubicBezTo>
                <a:cubicBezTo>
                  <a:pt x="10919" y="7775"/>
                  <a:pt x="11157" y="7984"/>
                  <a:pt x="11543" y="7984"/>
                </a:cubicBezTo>
                <a:cubicBezTo>
                  <a:pt x="11929" y="7984"/>
                  <a:pt x="12315" y="7775"/>
                  <a:pt x="12404" y="7518"/>
                </a:cubicBezTo>
                <a:cubicBezTo>
                  <a:pt x="12492" y="7263"/>
                  <a:pt x="12254" y="7057"/>
                  <a:pt x="11872" y="7057"/>
                </a:cubicBezTo>
                <a:close/>
                <a:moveTo>
                  <a:pt x="13575" y="7057"/>
                </a:moveTo>
                <a:cubicBezTo>
                  <a:pt x="13193" y="7057"/>
                  <a:pt x="12813" y="7263"/>
                  <a:pt x="12726" y="7518"/>
                </a:cubicBezTo>
                <a:cubicBezTo>
                  <a:pt x="12638" y="7775"/>
                  <a:pt x="12880" y="7984"/>
                  <a:pt x="13266" y="7984"/>
                </a:cubicBezTo>
                <a:cubicBezTo>
                  <a:pt x="13652" y="7984"/>
                  <a:pt x="14033" y="7775"/>
                  <a:pt x="14116" y="7518"/>
                </a:cubicBezTo>
                <a:cubicBezTo>
                  <a:pt x="14198" y="7263"/>
                  <a:pt x="13956" y="7057"/>
                  <a:pt x="13575" y="7057"/>
                </a:cubicBezTo>
                <a:close/>
                <a:moveTo>
                  <a:pt x="15256" y="7057"/>
                </a:moveTo>
                <a:cubicBezTo>
                  <a:pt x="14875" y="7057"/>
                  <a:pt x="14500" y="7263"/>
                  <a:pt x="14419" y="7518"/>
                </a:cubicBezTo>
                <a:cubicBezTo>
                  <a:pt x="14337" y="7775"/>
                  <a:pt x="14584" y="7984"/>
                  <a:pt x="14970" y="7984"/>
                </a:cubicBezTo>
                <a:cubicBezTo>
                  <a:pt x="15356" y="7984"/>
                  <a:pt x="15732" y="7775"/>
                  <a:pt x="15809" y="7518"/>
                </a:cubicBezTo>
                <a:cubicBezTo>
                  <a:pt x="15886" y="7263"/>
                  <a:pt x="15637" y="7057"/>
                  <a:pt x="15256" y="7057"/>
                </a:cubicBezTo>
                <a:close/>
                <a:moveTo>
                  <a:pt x="16958" y="7057"/>
                </a:moveTo>
                <a:cubicBezTo>
                  <a:pt x="16577" y="7057"/>
                  <a:pt x="16207" y="7263"/>
                  <a:pt x="16132" y="7518"/>
                </a:cubicBezTo>
                <a:cubicBezTo>
                  <a:pt x="16056" y="7775"/>
                  <a:pt x="16308" y="7984"/>
                  <a:pt x="16694" y="7984"/>
                </a:cubicBezTo>
                <a:cubicBezTo>
                  <a:pt x="17081" y="7984"/>
                  <a:pt x="17451" y="7775"/>
                  <a:pt x="17522" y="7518"/>
                </a:cubicBezTo>
                <a:cubicBezTo>
                  <a:pt x="17592" y="7263"/>
                  <a:pt x="17340" y="7057"/>
                  <a:pt x="16958" y="7057"/>
                </a:cubicBezTo>
                <a:close/>
                <a:moveTo>
                  <a:pt x="18640" y="7057"/>
                </a:moveTo>
                <a:cubicBezTo>
                  <a:pt x="18258" y="7057"/>
                  <a:pt x="17893" y="7263"/>
                  <a:pt x="17824" y="7518"/>
                </a:cubicBezTo>
                <a:cubicBezTo>
                  <a:pt x="17754" y="7775"/>
                  <a:pt x="18011" y="7984"/>
                  <a:pt x="18397" y="7984"/>
                </a:cubicBezTo>
                <a:cubicBezTo>
                  <a:pt x="18784" y="7984"/>
                  <a:pt x="19150" y="7775"/>
                  <a:pt x="19215" y="7518"/>
                </a:cubicBezTo>
                <a:cubicBezTo>
                  <a:pt x="19279" y="7263"/>
                  <a:pt x="19021" y="7057"/>
                  <a:pt x="18640" y="7057"/>
                </a:cubicBezTo>
                <a:close/>
                <a:moveTo>
                  <a:pt x="8042" y="8195"/>
                </a:moveTo>
                <a:cubicBezTo>
                  <a:pt x="7655" y="8195"/>
                  <a:pt x="7253" y="8407"/>
                  <a:pt x="7144" y="8671"/>
                </a:cubicBezTo>
                <a:cubicBezTo>
                  <a:pt x="7034" y="8936"/>
                  <a:pt x="7264" y="9152"/>
                  <a:pt x="7656" y="9152"/>
                </a:cubicBezTo>
                <a:cubicBezTo>
                  <a:pt x="8049" y="9152"/>
                  <a:pt x="8453" y="8936"/>
                  <a:pt x="8557" y="8671"/>
                </a:cubicBezTo>
                <a:cubicBezTo>
                  <a:pt x="8661" y="8407"/>
                  <a:pt x="8429" y="8195"/>
                  <a:pt x="8042" y="8195"/>
                </a:cubicBezTo>
                <a:close/>
                <a:moveTo>
                  <a:pt x="9743" y="8195"/>
                </a:moveTo>
                <a:cubicBezTo>
                  <a:pt x="9355" y="8195"/>
                  <a:pt x="8959" y="8407"/>
                  <a:pt x="8857" y="8671"/>
                </a:cubicBezTo>
                <a:cubicBezTo>
                  <a:pt x="8753" y="8936"/>
                  <a:pt x="8988" y="9152"/>
                  <a:pt x="9380" y="9152"/>
                </a:cubicBezTo>
                <a:cubicBezTo>
                  <a:pt x="9773" y="9152"/>
                  <a:pt x="10170" y="8936"/>
                  <a:pt x="10269" y="8671"/>
                </a:cubicBezTo>
                <a:cubicBezTo>
                  <a:pt x="10366" y="8407"/>
                  <a:pt x="10131" y="8195"/>
                  <a:pt x="9743" y="8195"/>
                </a:cubicBezTo>
                <a:close/>
                <a:moveTo>
                  <a:pt x="11466" y="8195"/>
                </a:moveTo>
                <a:cubicBezTo>
                  <a:pt x="11079" y="8195"/>
                  <a:pt x="10687" y="8407"/>
                  <a:pt x="10591" y="8671"/>
                </a:cubicBezTo>
                <a:cubicBezTo>
                  <a:pt x="10494" y="8936"/>
                  <a:pt x="10734" y="9152"/>
                  <a:pt x="11126" y="9152"/>
                </a:cubicBezTo>
                <a:cubicBezTo>
                  <a:pt x="11518" y="9152"/>
                  <a:pt x="11912" y="8936"/>
                  <a:pt x="12003" y="8671"/>
                </a:cubicBezTo>
                <a:cubicBezTo>
                  <a:pt x="12095" y="8407"/>
                  <a:pt x="11853" y="8195"/>
                  <a:pt x="11466" y="8195"/>
                </a:cubicBezTo>
                <a:close/>
                <a:moveTo>
                  <a:pt x="13189" y="8195"/>
                </a:moveTo>
                <a:cubicBezTo>
                  <a:pt x="12801" y="8195"/>
                  <a:pt x="12415" y="8407"/>
                  <a:pt x="12325" y="8671"/>
                </a:cubicBezTo>
                <a:cubicBezTo>
                  <a:pt x="12234" y="8936"/>
                  <a:pt x="12478" y="9152"/>
                  <a:pt x="12871" y="9152"/>
                </a:cubicBezTo>
                <a:cubicBezTo>
                  <a:pt x="13263" y="9152"/>
                  <a:pt x="13651" y="8936"/>
                  <a:pt x="13737" y="8671"/>
                </a:cubicBezTo>
                <a:cubicBezTo>
                  <a:pt x="13822" y="8407"/>
                  <a:pt x="13576" y="8195"/>
                  <a:pt x="13189" y="8195"/>
                </a:cubicBezTo>
                <a:close/>
                <a:moveTo>
                  <a:pt x="14912" y="8195"/>
                </a:moveTo>
                <a:cubicBezTo>
                  <a:pt x="14525" y="8195"/>
                  <a:pt x="14143" y="8407"/>
                  <a:pt x="14059" y="8671"/>
                </a:cubicBezTo>
                <a:cubicBezTo>
                  <a:pt x="13975" y="8936"/>
                  <a:pt x="14225" y="9152"/>
                  <a:pt x="14617" y="9152"/>
                </a:cubicBezTo>
                <a:cubicBezTo>
                  <a:pt x="15010" y="9152"/>
                  <a:pt x="15393" y="8936"/>
                  <a:pt x="15472" y="8671"/>
                </a:cubicBezTo>
                <a:cubicBezTo>
                  <a:pt x="15551" y="8407"/>
                  <a:pt x="15300" y="8195"/>
                  <a:pt x="14912" y="8195"/>
                </a:cubicBezTo>
                <a:close/>
                <a:moveTo>
                  <a:pt x="16635" y="8195"/>
                </a:moveTo>
                <a:cubicBezTo>
                  <a:pt x="16248" y="8195"/>
                  <a:pt x="15871" y="8407"/>
                  <a:pt x="15793" y="8671"/>
                </a:cubicBezTo>
                <a:cubicBezTo>
                  <a:pt x="15715" y="8936"/>
                  <a:pt x="15970" y="9152"/>
                  <a:pt x="16363" y="9152"/>
                </a:cubicBezTo>
                <a:cubicBezTo>
                  <a:pt x="16755" y="9152"/>
                  <a:pt x="17133" y="8936"/>
                  <a:pt x="17206" y="8671"/>
                </a:cubicBezTo>
                <a:cubicBezTo>
                  <a:pt x="17279" y="8407"/>
                  <a:pt x="17023" y="8195"/>
                  <a:pt x="16635" y="8195"/>
                </a:cubicBezTo>
                <a:close/>
                <a:moveTo>
                  <a:pt x="18359" y="8195"/>
                </a:moveTo>
                <a:cubicBezTo>
                  <a:pt x="17971" y="8195"/>
                  <a:pt x="17600" y="8407"/>
                  <a:pt x="17528" y="8671"/>
                </a:cubicBezTo>
                <a:cubicBezTo>
                  <a:pt x="17456" y="8936"/>
                  <a:pt x="17716" y="9152"/>
                  <a:pt x="18109" y="9152"/>
                </a:cubicBezTo>
                <a:cubicBezTo>
                  <a:pt x="18501" y="9152"/>
                  <a:pt x="18874" y="8936"/>
                  <a:pt x="18941" y="8671"/>
                </a:cubicBezTo>
                <a:cubicBezTo>
                  <a:pt x="19007" y="8407"/>
                  <a:pt x="18747" y="8195"/>
                  <a:pt x="18359" y="8195"/>
                </a:cubicBezTo>
                <a:close/>
                <a:moveTo>
                  <a:pt x="7553" y="9351"/>
                </a:moveTo>
                <a:cubicBezTo>
                  <a:pt x="7159" y="9351"/>
                  <a:pt x="6749" y="9570"/>
                  <a:pt x="6637" y="9842"/>
                </a:cubicBezTo>
                <a:cubicBezTo>
                  <a:pt x="6524" y="10116"/>
                  <a:pt x="6756" y="10339"/>
                  <a:pt x="7154" y="10339"/>
                </a:cubicBezTo>
                <a:cubicBezTo>
                  <a:pt x="7553" y="10339"/>
                  <a:pt x="7965" y="10116"/>
                  <a:pt x="8072" y="9842"/>
                </a:cubicBezTo>
                <a:cubicBezTo>
                  <a:pt x="8179" y="9570"/>
                  <a:pt x="7946" y="9351"/>
                  <a:pt x="7553" y="9351"/>
                </a:cubicBezTo>
                <a:close/>
                <a:moveTo>
                  <a:pt x="9317" y="9351"/>
                </a:moveTo>
                <a:cubicBezTo>
                  <a:pt x="8923" y="9351"/>
                  <a:pt x="8519" y="9570"/>
                  <a:pt x="8413" y="9842"/>
                </a:cubicBezTo>
                <a:cubicBezTo>
                  <a:pt x="8307" y="10116"/>
                  <a:pt x="8543" y="10339"/>
                  <a:pt x="8942" y="10339"/>
                </a:cubicBezTo>
                <a:cubicBezTo>
                  <a:pt x="9341" y="10339"/>
                  <a:pt x="9747" y="10116"/>
                  <a:pt x="9848" y="9842"/>
                </a:cubicBezTo>
                <a:cubicBezTo>
                  <a:pt x="9949" y="9570"/>
                  <a:pt x="9711" y="9351"/>
                  <a:pt x="9317" y="9351"/>
                </a:cubicBezTo>
                <a:close/>
                <a:moveTo>
                  <a:pt x="11061" y="9351"/>
                </a:moveTo>
                <a:cubicBezTo>
                  <a:pt x="10668" y="9351"/>
                  <a:pt x="10267" y="9570"/>
                  <a:pt x="10168" y="9842"/>
                </a:cubicBezTo>
                <a:cubicBezTo>
                  <a:pt x="10068" y="10116"/>
                  <a:pt x="10310" y="10339"/>
                  <a:pt x="10709" y="10339"/>
                </a:cubicBezTo>
                <a:cubicBezTo>
                  <a:pt x="11107" y="10339"/>
                  <a:pt x="11509" y="10116"/>
                  <a:pt x="11604" y="9842"/>
                </a:cubicBezTo>
                <a:cubicBezTo>
                  <a:pt x="11698" y="9570"/>
                  <a:pt x="11454" y="9351"/>
                  <a:pt x="11061" y="9351"/>
                </a:cubicBezTo>
                <a:close/>
                <a:moveTo>
                  <a:pt x="12804" y="9351"/>
                </a:moveTo>
                <a:cubicBezTo>
                  <a:pt x="12410" y="9351"/>
                  <a:pt x="12016" y="9570"/>
                  <a:pt x="11923" y="9842"/>
                </a:cubicBezTo>
                <a:cubicBezTo>
                  <a:pt x="11830" y="10116"/>
                  <a:pt x="12076" y="10339"/>
                  <a:pt x="12476" y="10339"/>
                </a:cubicBezTo>
                <a:cubicBezTo>
                  <a:pt x="12875" y="10339"/>
                  <a:pt x="13270" y="10116"/>
                  <a:pt x="13358" y="9842"/>
                </a:cubicBezTo>
                <a:cubicBezTo>
                  <a:pt x="13446" y="9570"/>
                  <a:pt x="13198" y="9351"/>
                  <a:pt x="12804" y="9351"/>
                </a:cubicBezTo>
                <a:close/>
                <a:moveTo>
                  <a:pt x="14548" y="9351"/>
                </a:moveTo>
                <a:cubicBezTo>
                  <a:pt x="14155" y="9351"/>
                  <a:pt x="13765" y="9570"/>
                  <a:pt x="13679" y="9842"/>
                </a:cubicBezTo>
                <a:cubicBezTo>
                  <a:pt x="13591" y="10116"/>
                  <a:pt x="13844" y="10339"/>
                  <a:pt x="14243" y="10339"/>
                </a:cubicBezTo>
                <a:cubicBezTo>
                  <a:pt x="14642" y="10339"/>
                  <a:pt x="15032" y="10116"/>
                  <a:pt x="15114" y="9842"/>
                </a:cubicBezTo>
                <a:cubicBezTo>
                  <a:pt x="15196" y="9570"/>
                  <a:pt x="14942" y="9351"/>
                  <a:pt x="14548" y="9351"/>
                </a:cubicBezTo>
                <a:close/>
                <a:moveTo>
                  <a:pt x="16292" y="9351"/>
                </a:moveTo>
                <a:cubicBezTo>
                  <a:pt x="15898" y="9351"/>
                  <a:pt x="15514" y="9570"/>
                  <a:pt x="15434" y="9842"/>
                </a:cubicBezTo>
                <a:cubicBezTo>
                  <a:pt x="15353" y="10116"/>
                  <a:pt x="15612" y="10339"/>
                  <a:pt x="16010" y="10339"/>
                </a:cubicBezTo>
                <a:cubicBezTo>
                  <a:pt x="16409" y="10339"/>
                  <a:pt x="16794" y="10116"/>
                  <a:pt x="16870" y="9842"/>
                </a:cubicBezTo>
                <a:cubicBezTo>
                  <a:pt x="16945" y="9570"/>
                  <a:pt x="16686" y="9351"/>
                  <a:pt x="16292" y="9351"/>
                </a:cubicBezTo>
                <a:close/>
                <a:moveTo>
                  <a:pt x="7064" y="10576"/>
                </a:moveTo>
                <a:cubicBezTo>
                  <a:pt x="6664" y="10576"/>
                  <a:pt x="6246" y="10802"/>
                  <a:pt x="6130" y="11084"/>
                </a:cubicBezTo>
                <a:cubicBezTo>
                  <a:pt x="6013" y="11367"/>
                  <a:pt x="6247" y="11598"/>
                  <a:pt x="6653" y="11598"/>
                </a:cubicBezTo>
                <a:cubicBezTo>
                  <a:pt x="7058" y="11598"/>
                  <a:pt x="7478" y="11367"/>
                  <a:pt x="7589" y="11084"/>
                </a:cubicBezTo>
                <a:cubicBezTo>
                  <a:pt x="7700" y="10802"/>
                  <a:pt x="7464" y="10576"/>
                  <a:pt x="7064" y="10576"/>
                </a:cubicBezTo>
                <a:close/>
                <a:moveTo>
                  <a:pt x="8849" y="10576"/>
                </a:moveTo>
                <a:cubicBezTo>
                  <a:pt x="8449" y="10576"/>
                  <a:pt x="8037" y="10802"/>
                  <a:pt x="7927" y="11084"/>
                </a:cubicBezTo>
                <a:cubicBezTo>
                  <a:pt x="7817" y="11367"/>
                  <a:pt x="8055" y="11598"/>
                  <a:pt x="8461" y="11598"/>
                </a:cubicBezTo>
                <a:cubicBezTo>
                  <a:pt x="8867" y="11598"/>
                  <a:pt x="9281" y="11367"/>
                  <a:pt x="9386" y="11084"/>
                </a:cubicBezTo>
                <a:cubicBezTo>
                  <a:pt x="9490" y="10802"/>
                  <a:pt x="9249" y="10576"/>
                  <a:pt x="8849" y="10576"/>
                </a:cubicBezTo>
                <a:close/>
                <a:moveTo>
                  <a:pt x="10635" y="10576"/>
                </a:moveTo>
                <a:cubicBezTo>
                  <a:pt x="10235" y="10576"/>
                  <a:pt x="9827" y="10802"/>
                  <a:pt x="9724" y="11084"/>
                </a:cubicBezTo>
                <a:cubicBezTo>
                  <a:pt x="9621" y="11367"/>
                  <a:pt x="9866" y="11598"/>
                  <a:pt x="10271" y="11598"/>
                </a:cubicBezTo>
                <a:cubicBezTo>
                  <a:pt x="10677" y="11598"/>
                  <a:pt x="11086" y="11367"/>
                  <a:pt x="11184" y="11084"/>
                </a:cubicBezTo>
                <a:cubicBezTo>
                  <a:pt x="11281" y="10802"/>
                  <a:pt x="11034" y="10576"/>
                  <a:pt x="10635" y="10576"/>
                </a:cubicBezTo>
                <a:close/>
                <a:moveTo>
                  <a:pt x="12398" y="10576"/>
                </a:moveTo>
                <a:cubicBezTo>
                  <a:pt x="11998" y="10576"/>
                  <a:pt x="11597" y="10802"/>
                  <a:pt x="11500" y="11084"/>
                </a:cubicBezTo>
                <a:cubicBezTo>
                  <a:pt x="11404" y="11367"/>
                  <a:pt x="11654" y="11598"/>
                  <a:pt x="12060" y="11598"/>
                </a:cubicBezTo>
                <a:cubicBezTo>
                  <a:pt x="12465" y="11598"/>
                  <a:pt x="12868" y="11367"/>
                  <a:pt x="12959" y="11084"/>
                </a:cubicBezTo>
                <a:cubicBezTo>
                  <a:pt x="13050" y="10802"/>
                  <a:pt x="12798" y="10576"/>
                  <a:pt x="12398" y="10576"/>
                </a:cubicBezTo>
                <a:close/>
                <a:moveTo>
                  <a:pt x="14184" y="10576"/>
                </a:moveTo>
                <a:cubicBezTo>
                  <a:pt x="13784" y="10576"/>
                  <a:pt x="13388" y="10802"/>
                  <a:pt x="13298" y="11084"/>
                </a:cubicBezTo>
                <a:cubicBezTo>
                  <a:pt x="13208" y="11367"/>
                  <a:pt x="13464" y="11598"/>
                  <a:pt x="13869" y="11598"/>
                </a:cubicBezTo>
                <a:cubicBezTo>
                  <a:pt x="14275" y="11598"/>
                  <a:pt x="14673" y="11367"/>
                  <a:pt x="14758" y="11084"/>
                </a:cubicBezTo>
                <a:cubicBezTo>
                  <a:pt x="14842" y="10802"/>
                  <a:pt x="14584" y="10576"/>
                  <a:pt x="14184" y="10576"/>
                </a:cubicBezTo>
                <a:close/>
                <a:moveTo>
                  <a:pt x="6576" y="11820"/>
                </a:moveTo>
                <a:cubicBezTo>
                  <a:pt x="6170" y="11820"/>
                  <a:pt x="5743" y="12054"/>
                  <a:pt x="5623" y="12344"/>
                </a:cubicBezTo>
                <a:cubicBezTo>
                  <a:pt x="5503" y="12637"/>
                  <a:pt x="5739" y="12876"/>
                  <a:pt x="6151" y="12876"/>
                </a:cubicBezTo>
                <a:cubicBezTo>
                  <a:pt x="6563" y="12876"/>
                  <a:pt x="6992" y="12637"/>
                  <a:pt x="7107" y="12344"/>
                </a:cubicBezTo>
                <a:cubicBezTo>
                  <a:pt x="7222" y="12054"/>
                  <a:pt x="6983" y="11820"/>
                  <a:pt x="6576" y="11820"/>
                </a:cubicBezTo>
                <a:close/>
                <a:moveTo>
                  <a:pt x="8382" y="11820"/>
                </a:moveTo>
                <a:cubicBezTo>
                  <a:pt x="7975" y="11820"/>
                  <a:pt x="7555" y="12054"/>
                  <a:pt x="7442" y="12344"/>
                </a:cubicBezTo>
                <a:cubicBezTo>
                  <a:pt x="7328" y="12637"/>
                  <a:pt x="7569" y="12876"/>
                  <a:pt x="7981" y="12876"/>
                </a:cubicBezTo>
                <a:cubicBezTo>
                  <a:pt x="8394" y="12876"/>
                  <a:pt x="8816" y="12637"/>
                  <a:pt x="8925" y="12344"/>
                </a:cubicBezTo>
                <a:cubicBezTo>
                  <a:pt x="9032" y="12054"/>
                  <a:pt x="8789" y="11820"/>
                  <a:pt x="8382" y="11820"/>
                </a:cubicBezTo>
                <a:close/>
                <a:moveTo>
                  <a:pt x="10188" y="11820"/>
                </a:moveTo>
                <a:cubicBezTo>
                  <a:pt x="9782" y="11820"/>
                  <a:pt x="9366" y="12054"/>
                  <a:pt x="9260" y="12344"/>
                </a:cubicBezTo>
                <a:cubicBezTo>
                  <a:pt x="9153" y="12637"/>
                  <a:pt x="9400" y="12876"/>
                  <a:pt x="9812" y="12876"/>
                </a:cubicBezTo>
                <a:cubicBezTo>
                  <a:pt x="10225" y="12876"/>
                  <a:pt x="10642" y="12637"/>
                  <a:pt x="10743" y="12344"/>
                </a:cubicBezTo>
                <a:cubicBezTo>
                  <a:pt x="10844" y="12054"/>
                  <a:pt x="10595" y="11820"/>
                  <a:pt x="10188" y="11820"/>
                </a:cubicBezTo>
                <a:close/>
                <a:moveTo>
                  <a:pt x="11994" y="11820"/>
                </a:moveTo>
                <a:cubicBezTo>
                  <a:pt x="11587" y="11820"/>
                  <a:pt x="11177" y="12054"/>
                  <a:pt x="11078" y="12344"/>
                </a:cubicBezTo>
                <a:cubicBezTo>
                  <a:pt x="10978" y="12637"/>
                  <a:pt x="11230" y="12876"/>
                  <a:pt x="11643" y="12876"/>
                </a:cubicBezTo>
                <a:cubicBezTo>
                  <a:pt x="12055" y="12876"/>
                  <a:pt x="12467" y="12637"/>
                  <a:pt x="12561" y="12344"/>
                </a:cubicBezTo>
                <a:cubicBezTo>
                  <a:pt x="12655" y="12054"/>
                  <a:pt x="12401" y="11820"/>
                  <a:pt x="11994" y="11820"/>
                </a:cubicBezTo>
                <a:close/>
                <a:moveTo>
                  <a:pt x="4221" y="13116"/>
                </a:moveTo>
                <a:cubicBezTo>
                  <a:pt x="3807" y="13116"/>
                  <a:pt x="3366" y="13358"/>
                  <a:pt x="3235" y="13657"/>
                </a:cubicBezTo>
                <a:cubicBezTo>
                  <a:pt x="3103" y="13961"/>
                  <a:pt x="3335" y="14208"/>
                  <a:pt x="3754" y="14208"/>
                </a:cubicBezTo>
                <a:cubicBezTo>
                  <a:pt x="4174" y="14208"/>
                  <a:pt x="4617" y="13961"/>
                  <a:pt x="4744" y="13657"/>
                </a:cubicBezTo>
                <a:cubicBezTo>
                  <a:pt x="4869" y="13358"/>
                  <a:pt x="4634" y="13116"/>
                  <a:pt x="4221" y="13116"/>
                </a:cubicBezTo>
                <a:close/>
                <a:moveTo>
                  <a:pt x="6047" y="13116"/>
                </a:moveTo>
                <a:cubicBezTo>
                  <a:pt x="5634" y="13116"/>
                  <a:pt x="5197" y="13358"/>
                  <a:pt x="5074" y="13657"/>
                </a:cubicBezTo>
                <a:cubicBezTo>
                  <a:pt x="4949" y="13961"/>
                  <a:pt x="5188" y="14208"/>
                  <a:pt x="5607" y="14208"/>
                </a:cubicBezTo>
                <a:cubicBezTo>
                  <a:pt x="6026" y="14208"/>
                  <a:pt x="6464" y="13961"/>
                  <a:pt x="6583" y="13657"/>
                </a:cubicBezTo>
                <a:cubicBezTo>
                  <a:pt x="6701" y="13358"/>
                  <a:pt x="6461" y="13116"/>
                  <a:pt x="6047" y="13116"/>
                </a:cubicBezTo>
                <a:close/>
                <a:moveTo>
                  <a:pt x="7894" y="13116"/>
                </a:moveTo>
                <a:cubicBezTo>
                  <a:pt x="7481" y="13116"/>
                  <a:pt x="7051" y="13358"/>
                  <a:pt x="6935" y="13657"/>
                </a:cubicBezTo>
                <a:cubicBezTo>
                  <a:pt x="6816" y="13961"/>
                  <a:pt x="7060" y="14208"/>
                  <a:pt x="7479" y="14208"/>
                </a:cubicBezTo>
                <a:cubicBezTo>
                  <a:pt x="7899" y="14208"/>
                  <a:pt x="8331" y="13961"/>
                  <a:pt x="8443" y="13657"/>
                </a:cubicBezTo>
                <a:cubicBezTo>
                  <a:pt x="8554" y="13358"/>
                  <a:pt x="8308" y="13116"/>
                  <a:pt x="7894" y="13116"/>
                </a:cubicBezTo>
                <a:close/>
                <a:moveTo>
                  <a:pt x="9721" y="13116"/>
                </a:moveTo>
                <a:cubicBezTo>
                  <a:pt x="9308" y="13116"/>
                  <a:pt x="8883" y="13358"/>
                  <a:pt x="8774" y="13657"/>
                </a:cubicBezTo>
                <a:cubicBezTo>
                  <a:pt x="8663" y="13961"/>
                  <a:pt x="8913" y="14208"/>
                  <a:pt x="9332" y="14208"/>
                </a:cubicBezTo>
                <a:cubicBezTo>
                  <a:pt x="9751" y="14208"/>
                  <a:pt x="10178" y="13961"/>
                  <a:pt x="10283" y="13657"/>
                </a:cubicBezTo>
                <a:cubicBezTo>
                  <a:pt x="10387" y="13358"/>
                  <a:pt x="10135" y="13116"/>
                  <a:pt x="9721" y="13116"/>
                </a:cubicBezTo>
                <a:close/>
                <a:moveTo>
                  <a:pt x="3651" y="14446"/>
                </a:moveTo>
                <a:cubicBezTo>
                  <a:pt x="3230" y="14446"/>
                  <a:pt x="2780" y="14696"/>
                  <a:pt x="2644" y="15008"/>
                </a:cubicBezTo>
                <a:cubicBezTo>
                  <a:pt x="2507" y="15321"/>
                  <a:pt x="2742" y="15577"/>
                  <a:pt x="3168" y="15577"/>
                </a:cubicBezTo>
                <a:cubicBezTo>
                  <a:pt x="3595" y="15577"/>
                  <a:pt x="4048" y="15321"/>
                  <a:pt x="4178" y="15008"/>
                </a:cubicBezTo>
                <a:cubicBezTo>
                  <a:pt x="4308" y="14696"/>
                  <a:pt x="4072" y="14446"/>
                  <a:pt x="3651" y="14446"/>
                </a:cubicBezTo>
                <a:close/>
                <a:moveTo>
                  <a:pt x="5519" y="14446"/>
                </a:moveTo>
                <a:cubicBezTo>
                  <a:pt x="5098" y="14446"/>
                  <a:pt x="4654" y="14696"/>
                  <a:pt x="4525" y="15008"/>
                </a:cubicBezTo>
                <a:cubicBezTo>
                  <a:pt x="4396" y="15321"/>
                  <a:pt x="4637" y="15577"/>
                  <a:pt x="5063" y="15577"/>
                </a:cubicBezTo>
                <a:cubicBezTo>
                  <a:pt x="5490" y="15577"/>
                  <a:pt x="5937" y="15321"/>
                  <a:pt x="6060" y="15008"/>
                </a:cubicBezTo>
                <a:cubicBezTo>
                  <a:pt x="6183" y="14696"/>
                  <a:pt x="5940" y="14446"/>
                  <a:pt x="5519" y="14446"/>
                </a:cubicBezTo>
                <a:close/>
                <a:moveTo>
                  <a:pt x="7387" y="14446"/>
                </a:moveTo>
                <a:cubicBezTo>
                  <a:pt x="6966" y="14446"/>
                  <a:pt x="6528" y="14696"/>
                  <a:pt x="6406" y="15008"/>
                </a:cubicBezTo>
                <a:cubicBezTo>
                  <a:pt x="6284" y="15321"/>
                  <a:pt x="6531" y="15577"/>
                  <a:pt x="6958" y="15577"/>
                </a:cubicBezTo>
                <a:cubicBezTo>
                  <a:pt x="7385" y="15577"/>
                  <a:pt x="7825" y="15321"/>
                  <a:pt x="7941" y="15008"/>
                </a:cubicBezTo>
                <a:cubicBezTo>
                  <a:pt x="8056" y="14696"/>
                  <a:pt x="7808" y="14446"/>
                  <a:pt x="7387" y="14446"/>
                </a:cubicBezTo>
                <a:close/>
                <a:moveTo>
                  <a:pt x="3060" y="15830"/>
                </a:moveTo>
                <a:cubicBezTo>
                  <a:pt x="2633" y="15830"/>
                  <a:pt x="2172" y="16088"/>
                  <a:pt x="2032" y="16410"/>
                </a:cubicBezTo>
                <a:cubicBezTo>
                  <a:pt x="1890" y="16736"/>
                  <a:pt x="2127" y="17000"/>
                  <a:pt x="2561" y="17000"/>
                </a:cubicBezTo>
                <a:cubicBezTo>
                  <a:pt x="2996" y="17000"/>
                  <a:pt x="3457" y="16736"/>
                  <a:pt x="3593" y="16410"/>
                </a:cubicBezTo>
                <a:cubicBezTo>
                  <a:pt x="3727" y="16088"/>
                  <a:pt x="3489" y="15830"/>
                  <a:pt x="3060" y="15830"/>
                </a:cubicBezTo>
                <a:close/>
                <a:moveTo>
                  <a:pt x="4949" y="15830"/>
                </a:moveTo>
                <a:cubicBezTo>
                  <a:pt x="4521" y="15830"/>
                  <a:pt x="4067" y="16088"/>
                  <a:pt x="3934" y="16410"/>
                </a:cubicBezTo>
                <a:cubicBezTo>
                  <a:pt x="3800" y="16736"/>
                  <a:pt x="4044" y="17000"/>
                  <a:pt x="4478" y="17000"/>
                </a:cubicBezTo>
                <a:cubicBezTo>
                  <a:pt x="4912" y="17000"/>
                  <a:pt x="5368" y="16736"/>
                  <a:pt x="5496" y="16410"/>
                </a:cubicBezTo>
                <a:cubicBezTo>
                  <a:pt x="5623" y="16088"/>
                  <a:pt x="5377" y="15830"/>
                  <a:pt x="4949" y="15830"/>
                </a:cubicBezTo>
                <a:close/>
                <a:moveTo>
                  <a:pt x="2450" y="17266"/>
                </a:moveTo>
                <a:cubicBezTo>
                  <a:pt x="2015" y="17266"/>
                  <a:pt x="1544" y="17534"/>
                  <a:pt x="1398" y="17867"/>
                </a:cubicBezTo>
                <a:cubicBezTo>
                  <a:pt x="1252" y="18204"/>
                  <a:pt x="1491" y="18479"/>
                  <a:pt x="1933" y="18479"/>
                </a:cubicBezTo>
                <a:cubicBezTo>
                  <a:pt x="2375" y="18479"/>
                  <a:pt x="2848" y="18204"/>
                  <a:pt x="2988" y="17867"/>
                </a:cubicBezTo>
                <a:cubicBezTo>
                  <a:pt x="3128" y="17534"/>
                  <a:pt x="2886" y="17266"/>
                  <a:pt x="2450" y="17266"/>
                </a:cubicBezTo>
                <a:close/>
                <a:moveTo>
                  <a:pt x="4380" y="17266"/>
                </a:moveTo>
                <a:cubicBezTo>
                  <a:pt x="3945" y="17266"/>
                  <a:pt x="3481" y="17534"/>
                  <a:pt x="3343" y="17867"/>
                </a:cubicBezTo>
                <a:cubicBezTo>
                  <a:pt x="3204" y="18204"/>
                  <a:pt x="3449" y="18479"/>
                  <a:pt x="3891" y="18479"/>
                </a:cubicBezTo>
                <a:cubicBezTo>
                  <a:pt x="4333" y="18479"/>
                  <a:pt x="4801" y="18204"/>
                  <a:pt x="4934" y="17867"/>
                </a:cubicBezTo>
                <a:cubicBezTo>
                  <a:pt x="5065" y="17534"/>
                  <a:pt x="4816" y="17266"/>
                  <a:pt x="4380" y="17266"/>
                </a:cubicBezTo>
                <a:close/>
                <a:moveTo>
                  <a:pt x="1799" y="18754"/>
                </a:moveTo>
                <a:cubicBezTo>
                  <a:pt x="1355" y="18754"/>
                  <a:pt x="874" y="19032"/>
                  <a:pt x="723" y="19378"/>
                </a:cubicBezTo>
                <a:cubicBezTo>
                  <a:pt x="571" y="19727"/>
                  <a:pt x="812" y="20012"/>
                  <a:pt x="1262" y="20012"/>
                </a:cubicBezTo>
                <a:cubicBezTo>
                  <a:pt x="1712" y="20012"/>
                  <a:pt x="2196" y="19727"/>
                  <a:pt x="2342" y="19378"/>
                </a:cubicBezTo>
                <a:cubicBezTo>
                  <a:pt x="2486" y="19032"/>
                  <a:pt x="2243" y="18754"/>
                  <a:pt x="1799" y="18754"/>
                </a:cubicBezTo>
                <a:close/>
                <a:moveTo>
                  <a:pt x="3771" y="18754"/>
                </a:moveTo>
                <a:cubicBezTo>
                  <a:pt x="3327" y="18754"/>
                  <a:pt x="2852" y="19032"/>
                  <a:pt x="2710" y="19378"/>
                </a:cubicBezTo>
                <a:cubicBezTo>
                  <a:pt x="2566" y="19727"/>
                  <a:pt x="2813" y="20012"/>
                  <a:pt x="3263" y="20012"/>
                </a:cubicBezTo>
                <a:cubicBezTo>
                  <a:pt x="3713" y="20012"/>
                  <a:pt x="4192" y="19727"/>
                  <a:pt x="4329" y="19378"/>
                </a:cubicBezTo>
                <a:cubicBezTo>
                  <a:pt x="4465" y="19032"/>
                  <a:pt x="4214" y="18754"/>
                  <a:pt x="3771" y="18754"/>
                </a:cubicBezTo>
                <a:close/>
                <a:moveTo>
                  <a:pt x="1148" y="20295"/>
                </a:moveTo>
                <a:cubicBezTo>
                  <a:pt x="697" y="20295"/>
                  <a:pt x="204" y="20583"/>
                  <a:pt x="48" y="20942"/>
                </a:cubicBezTo>
                <a:cubicBezTo>
                  <a:pt x="-110" y="21304"/>
                  <a:pt x="133" y="21600"/>
                  <a:pt x="592" y="21600"/>
                </a:cubicBezTo>
                <a:cubicBezTo>
                  <a:pt x="1050" y="21600"/>
                  <a:pt x="1546" y="21304"/>
                  <a:pt x="1697" y="20942"/>
                </a:cubicBezTo>
                <a:cubicBezTo>
                  <a:pt x="1846" y="20583"/>
                  <a:pt x="1600" y="20295"/>
                  <a:pt x="1148" y="20295"/>
                </a:cubicBezTo>
                <a:close/>
                <a:moveTo>
                  <a:pt x="3162" y="20295"/>
                </a:moveTo>
                <a:cubicBezTo>
                  <a:pt x="2710" y="20295"/>
                  <a:pt x="2224" y="20583"/>
                  <a:pt x="2076" y="20942"/>
                </a:cubicBezTo>
                <a:cubicBezTo>
                  <a:pt x="1927" y="21304"/>
                  <a:pt x="2177" y="21600"/>
                  <a:pt x="2635" y="21600"/>
                </a:cubicBezTo>
                <a:cubicBezTo>
                  <a:pt x="3094" y="21600"/>
                  <a:pt x="3584" y="21304"/>
                  <a:pt x="3726" y="20942"/>
                </a:cubicBezTo>
                <a:cubicBezTo>
                  <a:pt x="3867" y="20583"/>
                  <a:pt x="3614" y="20295"/>
                  <a:pt x="3162" y="20295"/>
                </a:cubicBezTo>
                <a:close/>
                <a:moveTo>
                  <a:pt x="5154" y="20295"/>
                </a:moveTo>
                <a:cubicBezTo>
                  <a:pt x="4702" y="20295"/>
                  <a:pt x="4223" y="20583"/>
                  <a:pt x="4084" y="20942"/>
                </a:cubicBezTo>
                <a:cubicBezTo>
                  <a:pt x="3943" y="21304"/>
                  <a:pt x="4199" y="21600"/>
                  <a:pt x="4658" y="21600"/>
                </a:cubicBezTo>
                <a:cubicBezTo>
                  <a:pt x="5117" y="21600"/>
                  <a:pt x="5599" y="21304"/>
                  <a:pt x="5733" y="20942"/>
                </a:cubicBezTo>
                <a:cubicBezTo>
                  <a:pt x="5865" y="20583"/>
                  <a:pt x="5606" y="20295"/>
                  <a:pt x="5154" y="20295"/>
                </a:cubicBezTo>
                <a:close/>
              </a:path>
            </a:pathLst>
          </a:custGeom>
          <a:solidFill>
            <a:schemeClr val="accent2"/>
          </a:solidFill>
          <a:ln w="12700">
            <a:miter lim="400000"/>
          </a:ln>
        </p:spPr>
        <p:txBody>
          <a:bodyPr lIns="0" tIns="0" rIns="0" bIns="0" anchor="ctr"/>
          <a:lstStyle/>
          <a:p>
            <a:pPr lvl="0">
              <a:defRPr sz="1400">
                <a:solidFill>
                  <a:srgbClr val="FFFFFF"/>
                </a:solidFill>
                <a:effectLst>
                  <a:outerShdw blurRad="38100" dist="12700" dir="5400000" rotWithShape="0">
                    <a:srgbClr val="000000">
                      <a:alpha val="50000"/>
                    </a:srgbClr>
                  </a:outerShdw>
                </a:effectLst>
              </a:defRPr>
            </a:pPr>
            <a:endParaRPr sz="2800"/>
          </a:p>
        </p:txBody>
      </p:sp>
      <p:cxnSp>
        <p:nvCxnSpPr>
          <p:cNvPr id="14" name="Straight Connector 13"/>
          <p:cNvCxnSpPr/>
          <p:nvPr/>
        </p:nvCxnSpPr>
        <p:spPr>
          <a:xfrm flipV="1">
            <a:off x="6746515" y="5962121"/>
            <a:ext cx="0" cy="1298110"/>
          </a:xfrm>
          <a:prstGeom prst="line">
            <a:avLst/>
          </a:prstGeom>
          <a:ln w="12700">
            <a:solidFill>
              <a:schemeClr val="tx1">
                <a:alpha val="3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V="1">
            <a:off x="8026341" y="4737144"/>
            <a:ext cx="0" cy="4878665"/>
          </a:xfrm>
          <a:prstGeom prst="line">
            <a:avLst/>
          </a:prstGeom>
          <a:ln w="12700">
            <a:solidFill>
              <a:schemeClr val="tx1">
                <a:alpha val="3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V="1">
            <a:off x="13035948" y="4426329"/>
            <a:ext cx="0" cy="5189480"/>
          </a:xfrm>
          <a:prstGeom prst="line">
            <a:avLst/>
          </a:prstGeom>
          <a:ln w="12700">
            <a:solidFill>
              <a:schemeClr val="tx1">
                <a:alpha val="3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V="1">
            <a:off x="11737838" y="6053538"/>
            <a:ext cx="0" cy="967532"/>
          </a:xfrm>
          <a:prstGeom prst="line">
            <a:avLst/>
          </a:prstGeom>
          <a:ln w="12700">
            <a:solidFill>
              <a:schemeClr val="tx1">
                <a:alpha val="3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V="1">
            <a:off x="15687018" y="5980405"/>
            <a:ext cx="0" cy="1873108"/>
          </a:xfrm>
          <a:prstGeom prst="line">
            <a:avLst/>
          </a:prstGeom>
          <a:ln w="12700">
            <a:solidFill>
              <a:schemeClr val="tx1">
                <a:alpha val="3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19087700" y="5962121"/>
            <a:ext cx="0" cy="4662226"/>
          </a:xfrm>
          <a:prstGeom prst="line">
            <a:avLst/>
          </a:prstGeom>
          <a:ln w="12700">
            <a:solidFill>
              <a:schemeClr val="tx1">
                <a:alpha val="3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9" name="Rectangle 28"/>
          <p:cNvSpPr/>
          <p:nvPr/>
        </p:nvSpPr>
        <p:spPr>
          <a:xfrm>
            <a:off x="7590037" y="3662201"/>
            <a:ext cx="944880" cy="1014730"/>
          </a:xfrm>
          <a:prstGeom prst="rect">
            <a:avLst/>
          </a:prstGeom>
        </p:spPr>
        <p:txBody>
          <a:bodyPr wrap="none" anchor="ctr">
            <a:spAutoFit/>
          </a:bodyPr>
          <a:lstStyle/>
          <a:p>
            <a:pPr algn="ctr"/>
            <a:r>
              <a:rPr lang="en-US" sz="6000" dirty="0">
                <a:solidFill>
                  <a:schemeClr val="accent2"/>
                </a:solidFill>
                <a:latin typeface="FontAwesome" pitchFamily="2" charset="0"/>
              </a:rPr>
              <a:t></a:t>
            </a:r>
            <a:endParaRPr lang="en-US" sz="6000" dirty="0">
              <a:solidFill>
                <a:schemeClr val="accent2"/>
              </a:solidFill>
            </a:endParaRPr>
          </a:p>
        </p:txBody>
      </p:sp>
      <p:sp>
        <p:nvSpPr>
          <p:cNvPr id="30" name="Rectangle 29"/>
          <p:cNvSpPr/>
          <p:nvPr/>
        </p:nvSpPr>
        <p:spPr>
          <a:xfrm>
            <a:off x="18524740" y="4823192"/>
            <a:ext cx="1071880" cy="1168400"/>
          </a:xfrm>
          <a:prstGeom prst="rect">
            <a:avLst/>
          </a:prstGeom>
        </p:spPr>
        <p:txBody>
          <a:bodyPr wrap="none" anchor="ctr">
            <a:spAutoFit/>
          </a:bodyPr>
          <a:lstStyle/>
          <a:p>
            <a:pPr algn="ctr"/>
            <a:r>
              <a:rPr lang="en-US" sz="7000" dirty="0">
                <a:solidFill>
                  <a:schemeClr val="accent5"/>
                </a:solidFill>
                <a:latin typeface="FontAwesome" pitchFamily="2" charset="0"/>
              </a:rPr>
              <a:t></a:t>
            </a:r>
            <a:endParaRPr lang="en-US" sz="7000" dirty="0">
              <a:solidFill>
                <a:schemeClr val="accent5"/>
              </a:solidFill>
            </a:endParaRPr>
          </a:p>
        </p:txBody>
      </p:sp>
      <p:sp>
        <p:nvSpPr>
          <p:cNvPr id="31" name="Rectangle 30"/>
          <p:cNvSpPr/>
          <p:nvPr/>
        </p:nvSpPr>
        <p:spPr>
          <a:xfrm>
            <a:off x="11220714" y="4908918"/>
            <a:ext cx="1071880" cy="1168400"/>
          </a:xfrm>
          <a:prstGeom prst="rect">
            <a:avLst/>
          </a:prstGeom>
        </p:spPr>
        <p:txBody>
          <a:bodyPr wrap="none" anchor="ctr">
            <a:spAutoFit/>
          </a:bodyPr>
          <a:lstStyle/>
          <a:p>
            <a:pPr algn="ctr"/>
            <a:r>
              <a:rPr lang="en-US" sz="7000" dirty="0">
                <a:solidFill>
                  <a:schemeClr val="accent1"/>
                </a:solidFill>
                <a:latin typeface="FontAwesome" pitchFamily="2" charset="0"/>
              </a:rPr>
              <a:t></a:t>
            </a:r>
            <a:endParaRPr lang="en-US" sz="7000" dirty="0">
              <a:solidFill>
                <a:schemeClr val="accent1"/>
              </a:solidFill>
            </a:endParaRPr>
          </a:p>
        </p:txBody>
      </p:sp>
      <p:sp>
        <p:nvSpPr>
          <p:cNvPr id="32" name="Rectangle 31"/>
          <p:cNvSpPr/>
          <p:nvPr/>
        </p:nvSpPr>
        <p:spPr>
          <a:xfrm>
            <a:off x="6230338" y="4881733"/>
            <a:ext cx="1071880" cy="1168400"/>
          </a:xfrm>
          <a:prstGeom prst="rect">
            <a:avLst/>
          </a:prstGeom>
        </p:spPr>
        <p:txBody>
          <a:bodyPr wrap="none" anchor="ctr">
            <a:spAutoFit/>
          </a:bodyPr>
          <a:lstStyle/>
          <a:p>
            <a:pPr algn="ctr"/>
            <a:r>
              <a:rPr lang="en-US" sz="7000" dirty="0">
                <a:solidFill>
                  <a:schemeClr val="tx2"/>
                </a:solidFill>
                <a:latin typeface="FontAwesome" pitchFamily="2" charset="0"/>
              </a:rPr>
              <a:t></a:t>
            </a:r>
            <a:endParaRPr lang="en-US" sz="7000" dirty="0">
              <a:solidFill>
                <a:schemeClr val="tx2"/>
              </a:solidFill>
            </a:endParaRPr>
          </a:p>
        </p:txBody>
      </p:sp>
      <p:sp>
        <p:nvSpPr>
          <p:cNvPr id="33" name="Rectangle 32"/>
          <p:cNvSpPr/>
          <p:nvPr/>
        </p:nvSpPr>
        <p:spPr>
          <a:xfrm>
            <a:off x="15104101" y="4807134"/>
            <a:ext cx="1071880" cy="1168400"/>
          </a:xfrm>
          <a:prstGeom prst="rect">
            <a:avLst/>
          </a:prstGeom>
        </p:spPr>
        <p:txBody>
          <a:bodyPr wrap="none" anchor="ctr">
            <a:spAutoFit/>
          </a:bodyPr>
          <a:lstStyle/>
          <a:p>
            <a:pPr algn="ctr"/>
            <a:r>
              <a:rPr lang="en-US" sz="7000">
                <a:solidFill>
                  <a:schemeClr val="accent3"/>
                </a:solidFill>
                <a:latin typeface="FontAwesome" pitchFamily="2" charset="0"/>
              </a:rPr>
              <a:t></a:t>
            </a:r>
            <a:endParaRPr lang="en-US" sz="7000">
              <a:solidFill>
                <a:schemeClr val="accent3"/>
              </a:solidFill>
            </a:endParaRPr>
          </a:p>
        </p:txBody>
      </p:sp>
      <p:sp>
        <p:nvSpPr>
          <p:cNvPr id="34" name="Rectangle 33"/>
          <p:cNvSpPr/>
          <p:nvPr/>
        </p:nvSpPr>
        <p:spPr>
          <a:xfrm>
            <a:off x="12522573" y="3313759"/>
            <a:ext cx="1071880" cy="1168400"/>
          </a:xfrm>
          <a:prstGeom prst="rect">
            <a:avLst/>
          </a:prstGeom>
        </p:spPr>
        <p:txBody>
          <a:bodyPr wrap="none" anchor="ctr">
            <a:spAutoFit/>
          </a:bodyPr>
          <a:lstStyle/>
          <a:p>
            <a:pPr algn="ctr"/>
            <a:r>
              <a:rPr lang="en-US" sz="7000" dirty="0">
                <a:solidFill>
                  <a:schemeClr val="accent4"/>
                </a:solidFill>
                <a:latin typeface="FontAwesome" pitchFamily="2" charset="0"/>
              </a:rPr>
              <a:t></a:t>
            </a:r>
            <a:endParaRPr lang="en-US" sz="7000" dirty="0">
              <a:solidFill>
                <a:schemeClr val="accent4"/>
              </a:solidFill>
            </a:endParaRPr>
          </a:p>
        </p:txBody>
      </p:sp>
      <p:sp>
        <p:nvSpPr>
          <p:cNvPr id="35" name="TextBox 34"/>
          <p:cNvSpPr txBox="1"/>
          <p:nvPr/>
        </p:nvSpPr>
        <p:spPr>
          <a:xfrm>
            <a:off x="3555546" y="4842093"/>
            <a:ext cx="2908878" cy="553085"/>
          </a:xfrm>
          <a:prstGeom prst="rect">
            <a:avLst/>
          </a:prstGeom>
          <a:noFill/>
        </p:spPr>
        <p:txBody>
          <a:bodyPr wrap="square" numCol="1" spcCol="457200" rtlCol="0">
            <a:spAutoFit/>
          </a:bodyPr>
          <a:lstStyle/>
          <a:p>
            <a:pPr algn="r">
              <a:lnSpc>
                <a:spcPts val="1200"/>
              </a:lnSpc>
            </a:pPr>
            <a:r>
              <a:rPr lang="en-US" sz="1600" dirty="0" smtClean="0">
                <a:solidFill>
                  <a:schemeClr val="bg2"/>
                </a:solidFill>
                <a:latin typeface="Montserrat" charset="0"/>
                <a:ea typeface="Montserrat" charset="0"/>
                <a:cs typeface="Montserrat" charset="0"/>
              </a:rPr>
              <a:t>Also </a:t>
            </a:r>
            <a:r>
              <a:rPr lang="en-US" sz="1600" dirty="0">
                <a:solidFill>
                  <a:schemeClr val="bg2"/>
                </a:solidFill>
                <a:latin typeface="Montserrat" charset="0"/>
                <a:ea typeface="Montserrat" charset="0"/>
                <a:cs typeface="Montserrat" charset="0"/>
              </a:rPr>
              <a:t>male air bring is </a:t>
            </a:r>
            <a:r>
              <a:rPr lang="en-US" sz="1600" dirty="0" smtClean="0">
                <a:solidFill>
                  <a:schemeClr val="bg2"/>
                </a:solidFill>
                <a:latin typeface="Montserrat" charset="0"/>
                <a:ea typeface="Montserrat" charset="0"/>
                <a:cs typeface="Montserrat" charset="0"/>
              </a:rPr>
              <a:t>signs first. It’s Example Creepiest good.</a:t>
            </a:r>
            <a:endParaRPr lang="en-US" sz="1600" dirty="0">
              <a:solidFill>
                <a:schemeClr val="bg2"/>
              </a:solidFill>
              <a:latin typeface="Montserrat" charset="0"/>
              <a:ea typeface="Montserrat" charset="0"/>
              <a:cs typeface="Montserrat" charset="0"/>
            </a:endParaRPr>
          </a:p>
        </p:txBody>
      </p:sp>
      <p:sp>
        <p:nvSpPr>
          <p:cNvPr id="36" name="TextBox 35"/>
          <p:cNvSpPr txBox="1"/>
          <p:nvPr/>
        </p:nvSpPr>
        <p:spPr>
          <a:xfrm>
            <a:off x="8549015" y="3630257"/>
            <a:ext cx="2364330" cy="553085"/>
          </a:xfrm>
          <a:prstGeom prst="rect">
            <a:avLst/>
          </a:prstGeom>
          <a:noFill/>
        </p:spPr>
        <p:txBody>
          <a:bodyPr wrap="square" numCol="1" spcCol="457200" rtlCol="0">
            <a:spAutoFit/>
          </a:bodyPr>
          <a:lstStyle/>
          <a:p>
            <a:pPr>
              <a:lnSpc>
                <a:spcPts val="1200"/>
              </a:lnSpc>
            </a:pPr>
            <a:r>
              <a:rPr lang="en-US" sz="1600" dirty="0" smtClean="0">
                <a:solidFill>
                  <a:schemeClr val="bg2"/>
                </a:solidFill>
                <a:latin typeface="Montserrat" charset="0"/>
                <a:ea typeface="Montserrat" charset="0"/>
                <a:cs typeface="Montserrat" charset="0"/>
              </a:rPr>
              <a:t>Also </a:t>
            </a:r>
            <a:r>
              <a:rPr lang="en-US" sz="1600" dirty="0">
                <a:solidFill>
                  <a:schemeClr val="bg2"/>
                </a:solidFill>
                <a:latin typeface="Montserrat" charset="0"/>
                <a:ea typeface="Montserrat" charset="0"/>
                <a:cs typeface="Montserrat" charset="0"/>
              </a:rPr>
              <a:t>male air bring is </a:t>
            </a:r>
            <a:r>
              <a:rPr lang="en-US" sz="1600" dirty="0" smtClean="0">
                <a:solidFill>
                  <a:schemeClr val="bg2"/>
                </a:solidFill>
                <a:latin typeface="Montserrat" charset="0"/>
                <a:ea typeface="Montserrat" charset="0"/>
                <a:cs typeface="Montserrat" charset="0"/>
              </a:rPr>
              <a:t>signs first. It’s Example </a:t>
            </a:r>
            <a:r>
              <a:rPr lang="en-US" sz="1600" dirty="0">
                <a:solidFill>
                  <a:schemeClr val="bg2"/>
                </a:solidFill>
                <a:latin typeface="Montserrat" charset="0"/>
                <a:ea typeface="Montserrat" charset="0"/>
                <a:cs typeface="Montserrat" charset="0"/>
              </a:rPr>
              <a:t>c</a:t>
            </a:r>
            <a:r>
              <a:rPr lang="en-US" sz="1600" dirty="0" smtClean="0">
                <a:solidFill>
                  <a:schemeClr val="bg2"/>
                </a:solidFill>
                <a:latin typeface="Montserrat" charset="0"/>
                <a:ea typeface="Montserrat" charset="0"/>
                <a:cs typeface="Montserrat" charset="0"/>
              </a:rPr>
              <a:t>reepiest.</a:t>
            </a:r>
            <a:endParaRPr lang="en-US" sz="1600" dirty="0">
              <a:solidFill>
                <a:schemeClr val="bg2"/>
              </a:solidFill>
              <a:latin typeface="Montserrat" charset="0"/>
              <a:ea typeface="Montserrat" charset="0"/>
              <a:cs typeface="Montserrat" charset="0"/>
            </a:endParaRPr>
          </a:p>
        </p:txBody>
      </p:sp>
      <p:sp>
        <p:nvSpPr>
          <p:cNvPr id="37" name="TextBox 36"/>
          <p:cNvSpPr txBox="1"/>
          <p:nvPr/>
        </p:nvSpPr>
        <p:spPr>
          <a:xfrm>
            <a:off x="9369555" y="5057181"/>
            <a:ext cx="2030965" cy="398780"/>
          </a:xfrm>
          <a:prstGeom prst="rect">
            <a:avLst/>
          </a:prstGeom>
          <a:noFill/>
        </p:spPr>
        <p:txBody>
          <a:bodyPr wrap="square" numCol="1" spcCol="457200" rtlCol="0">
            <a:spAutoFit/>
          </a:bodyPr>
          <a:lstStyle/>
          <a:p>
            <a:pPr algn="r">
              <a:lnSpc>
                <a:spcPts val="1200"/>
              </a:lnSpc>
            </a:pPr>
            <a:r>
              <a:rPr lang="en-US" sz="1600" dirty="0" smtClean="0">
                <a:solidFill>
                  <a:schemeClr val="bg2"/>
                </a:solidFill>
                <a:latin typeface="Montserrat" charset="0"/>
                <a:ea typeface="Montserrat" charset="0"/>
                <a:cs typeface="Montserrat" charset="0"/>
              </a:rPr>
              <a:t>Male </a:t>
            </a:r>
            <a:r>
              <a:rPr lang="en-US" sz="1600" dirty="0">
                <a:solidFill>
                  <a:schemeClr val="bg2"/>
                </a:solidFill>
                <a:latin typeface="Montserrat" charset="0"/>
                <a:ea typeface="Montserrat" charset="0"/>
                <a:cs typeface="Montserrat" charset="0"/>
              </a:rPr>
              <a:t>air bring is </a:t>
            </a:r>
            <a:r>
              <a:rPr lang="en-US" sz="1600" dirty="0" smtClean="0">
                <a:solidFill>
                  <a:schemeClr val="bg2"/>
                </a:solidFill>
                <a:latin typeface="Montserrat" charset="0"/>
                <a:ea typeface="Montserrat" charset="0"/>
                <a:cs typeface="Montserrat" charset="0"/>
              </a:rPr>
              <a:t>signs first.</a:t>
            </a:r>
            <a:endParaRPr lang="en-US" sz="1600" dirty="0">
              <a:solidFill>
                <a:schemeClr val="bg2"/>
              </a:solidFill>
              <a:latin typeface="Montserrat" charset="0"/>
              <a:ea typeface="Montserrat" charset="0"/>
              <a:cs typeface="Montserrat" charset="0"/>
            </a:endParaRPr>
          </a:p>
        </p:txBody>
      </p:sp>
      <p:sp>
        <p:nvSpPr>
          <p:cNvPr id="39" name="TextBox 38"/>
          <p:cNvSpPr txBox="1"/>
          <p:nvPr/>
        </p:nvSpPr>
        <p:spPr>
          <a:xfrm>
            <a:off x="13445098" y="3445955"/>
            <a:ext cx="3675541" cy="398780"/>
          </a:xfrm>
          <a:prstGeom prst="rect">
            <a:avLst/>
          </a:prstGeom>
          <a:noFill/>
        </p:spPr>
        <p:txBody>
          <a:bodyPr wrap="square" numCol="1" spcCol="457200" rtlCol="0">
            <a:spAutoFit/>
          </a:bodyPr>
          <a:lstStyle/>
          <a:p>
            <a:pPr>
              <a:lnSpc>
                <a:spcPts val="1200"/>
              </a:lnSpc>
            </a:pPr>
            <a:r>
              <a:rPr lang="en-US" sz="1600" dirty="0" smtClean="0">
                <a:solidFill>
                  <a:schemeClr val="bg2"/>
                </a:solidFill>
                <a:latin typeface="Montserrat" charset="0"/>
                <a:ea typeface="Montserrat" charset="0"/>
                <a:cs typeface="Montserrat" charset="0"/>
              </a:rPr>
              <a:t>Also </a:t>
            </a:r>
            <a:r>
              <a:rPr lang="en-US" sz="1600" dirty="0">
                <a:solidFill>
                  <a:schemeClr val="bg2"/>
                </a:solidFill>
                <a:latin typeface="Montserrat" charset="0"/>
                <a:ea typeface="Montserrat" charset="0"/>
                <a:cs typeface="Montserrat" charset="0"/>
              </a:rPr>
              <a:t>male air bring is </a:t>
            </a:r>
            <a:r>
              <a:rPr lang="en-US" sz="1600" dirty="0" smtClean="0">
                <a:solidFill>
                  <a:schemeClr val="bg2"/>
                </a:solidFill>
                <a:latin typeface="Montserrat" charset="0"/>
                <a:ea typeface="Montserrat" charset="0"/>
                <a:cs typeface="Montserrat" charset="0"/>
              </a:rPr>
              <a:t>signs first. It’s Example Creepiest good.</a:t>
            </a:r>
            <a:endParaRPr lang="en-US" sz="1600" dirty="0">
              <a:solidFill>
                <a:schemeClr val="bg2"/>
              </a:solidFill>
              <a:latin typeface="Montserrat" charset="0"/>
              <a:ea typeface="Montserrat" charset="0"/>
              <a:cs typeface="Montserrat" charset="0"/>
            </a:endParaRPr>
          </a:p>
        </p:txBody>
      </p:sp>
      <p:sp>
        <p:nvSpPr>
          <p:cNvPr id="42" name="TextBox 41"/>
          <p:cNvSpPr txBox="1"/>
          <p:nvPr/>
        </p:nvSpPr>
        <p:spPr>
          <a:xfrm>
            <a:off x="16072697" y="4594046"/>
            <a:ext cx="2116583" cy="553085"/>
          </a:xfrm>
          <a:prstGeom prst="rect">
            <a:avLst/>
          </a:prstGeom>
          <a:noFill/>
        </p:spPr>
        <p:txBody>
          <a:bodyPr wrap="square" numCol="1" spcCol="457200" rtlCol="0">
            <a:spAutoFit/>
          </a:bodyPr>
          <a:lstStyle/>
          <a:p>
            <a:pPr>
              <a:lnSpc>
                <a:spcPts val="1200"/>
              </a:lnSpc>
            </a:pPr>
            <a:r>
              <a:rPr lang="en-US" sz="1600" dirty="0" smtClean="0">
                <a:solidFill>
                  <a:schemeClr val="bg2"/>
                </a:solidFill>
                <a:latin typeface="Montserrat" charset="0"/>
                <a:ea typeface="Montserrat" charset="0"/>
                <a:cs typeface="Montserrat" charset="0"/>
              </a:rPr>
              <a:t>Also </a:t>
            </a:r>
            <a:r>
              <a:rPr lang="en-US" sz="1600" dirty="0">
                <a:solidFill>
                  <a:schemeClr val="bg2"/>
                </a:solidFill>
                <a:latin typeface="Montserrat" charset="0"/>
                <a:ea typeface="Montserrat" charset="0"/>
                <a:cs typeface="Montserrat" charset="0"/>
              </a:rPr>
              <a:t>male air bring is </a:t>
            </a:r>
            <a:r>
              <a:rPr lang="en-US" sz="1600" dirty="0" smtClean="0">
                <a:solidFill>
                  <a:schemeClr val="bg2"/>
                </a:solidFill>
                <a:latin typeface="Montserrat" charset="0"/>
                <a:ea typeface="Montserrat" charset="0"/>
                <a:cs typeface="Montserrat" charset="0"/>
              </a:rPr>
              <a:t>signs first. It’s Example</a:t>
            </a:r>
            <a:endParaRPr lang="en-US" sz="1600" dirty="0">
              <a:solidFill>
                <a:schemeClr val="bg2"/>
              </a:solidFill>
              <a:latin typeface="Montserrat" charset="0"/>
              <a:ea typeface="Montserrat" charset="0"/>
              <a:cs typeface="Montserrat" charset="0"/>
            </a:endParaRPr>
          </a:p>
        </p:txBody>
      </p:sp>
      <p:sp>
        <p:nvSpPr>
          <p:cNvPr id="43" name="TextBox 42"/>
          <p:cNvSpPr txBox="1"/>
          <p:nvPr/>
        </p:nvSpPr>
        <p:spPr>
          <a:xfrm>
            <a:off x="19548186" y="4827295"/>
            <a:ext cx="2116583" cy="553085"/>
          </a:xfrm>
          <a:prstGeom prst="rect">
            <a:avLst/>
          </a:prstGeom>
          <a:noFill/>
        </p:spPr>
        <p:txBody>
          <a:bodyPr wrap="square" numCol="1" spcCol="457200" rtlCol="0">
            <a:spAutoFit/>
          </a:bodyPr>
          <a:lstStyle/>
          <a:p>
            <a:pPr>
              <a:lnSpc>
                <a:spcPts val="1200"/>
              </a:lnSpc>
            </a:pPr>
            <a:r>
              <a:rPr lang="en-US" sz="1600" dirty="0" smtClean="0">
                <a:solidFill>
                  <a:schemeClr val="bg2"/>
                </a:solidFill>
                <a:latin typeface="Montserrat" charset="0"/>
                <a:ea typeface="Montserrat" charset="0"/>
                <a:cs typeface="Montserrat" charset="0"/>
              </a:rPr>
              <a:t>Also </a:t>
            </a:r>
            <a:r>
              <a:rPr lang="en-US" sz="1600" dirty="0">
                <a:solidFill>
                  <a:schemeClr val="bg2"/>
                </a:solidFill>
                <a:latin typeface="Montserrat" charset="0"/>
                <a:ea typeface="Montserrat" charset="0"/>
                <a:cs typeface="Montserrat" charset="0"/>
              </a:rPr>
              <a:t>male air bring is </a:t>
            </a:r>
            <a:r>
              <a:rPr lang="en-US" sz="1600" dirty="0" smtClean="0">
                <a:solidFill>
                  <a:schemeClr val="bg2"/>
                </a:solidFill>
                <a:latin typeface="Montserrat" charset="0"/>
                <a:ea typeface="Montserrat" charset="0"/>
                <a:cs typeface="Montserrat" charset="0"/>
              </a:rPr>
              <a:t>signs first. It’s Example</a:t>
            </a:r>
            <a:endParaRPr lang="en-US" sz="1600" dirty="0">
              <a:solidFill>
                <a:schemeClr val="bg2"/>
              </a:solidFill>
              <a:latin typeface="Montserrat" charset="0"/>
              <a:ea typeface="Montserrat" charset="0"/>
              <a:cs typeface="Montserrat" charset="0"/>
            </a:endParaRPr>
          </a:p>
        </p:txBody>
      </p:sp>
      <p:sp>
        <p:nvSpPr>
          <p:cNvPr id="44" name="Oval 43"/>
          <p:cNvSpPr/>
          <p:nvPr/>
        </p:nvSpPr>
        <p:spPr>
          <a:xfrm>
            <a:off x="1770967" y="8899628"/>
            <a:ext cx="249555" cy="249555"/>
          </a:xfrm>
          <a:prstGeom prst="ellipse">
            <a:avLst/>
          </a:prstGeom>
          <a:solidFill>
            <a:schemeClr val="tx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45" name="Oval 44"/>
          <p:cNvSpPr/>
          <p:nvPr/>
        </p:nvSpPr>
        <p:spPr>
          <a:xfrm>
            <a:off x="1770967" y="10098982"/>
            <a:ext cx="249555" cy="249555"/>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46" name="Oval 45"/>
          <p:cNvSpPr/>
          <p:nvPr/>
        </p:nvSpPr>
        <p:spPr>
          <a:xfrm>
            <a:off x="1770967" y="11501480"/>
            <a:ext cx="249555" cy="249555"/>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47" name="TextBox 46"/>
          <p:cNvSpPr txBox="1"/>
          <p:nvPr/>
        </p:nvSpPr>
        <p:spPr>
          <a:xfrm>
            <a:off x="1565286" y="9169498"/>
            <a:ext cx="1634282" cy="245110"/>
          </a:xfrm>
          <a:prstGeom prst="rect">
            <a:avLst/>
          </a:prstGeom>
          <a:noFill/>
        </p:spPr>
        <p:txBody>
          <a:bodyPr wrap="square" numCol="1" spcCol="457200" rtlCol="0">
            <a:spAutoFit/>
          </a:bodyPr>
          <a:lstStyle/>
          <a:p>
            <a:pPr>
              <a:lnSpc>
                <a:spcPts val="1200"/>
              </a:lnSpc>
            </a:pPr>
            <a:r>
              <a:rPr lang="en-US" b="1" dirty="0" smtClean="0">
                <a:solidFill>
                  <a:schemeClr val="bg2"/>
                </a:solidFill>
                <a:latin typeface="Montserrat" charset="0"/>
                <a:ea typeface="Montserrat" charset="0"/>
                <a:cs typeface="Montserrat" charset="0"/>
              </a:rPr>
              <a:t>FACT NAME</a:t>
            </a:r>
            <a:endParaRPr lang="en-US" b="1" dirty="0">
              <a:solidFill>
                <a:schemeClr val="bg2"/>
              </a:solidFill>
              <a:latin typeface="Montserrat" charset="0"/>
              <a:ea typeface="Montserrat" charset="0"/>
              <a:cs typeface="Montserrat" charset="0"/>
            </a:endParaRPr>
          </a:p>
        </p:txBody>
      </p:sp>
      <p:sp>
        <p:nvSpPr>
          <p:cNvPr id="48" name="TextBox 47"/>
          <p:cNvSpPr txBox="1"/>
          <p:nvPr/>
        </p:nvSpPr>
        <p:spPr>
          <a:xfrm>
            <a:off x="1565286" y="10327436"/>
            <a:ext cx="1634282" cy="245110"/>
          </a:xfrm>
          <a:prstGeom prst="rect">
            <a:avLst/>
          </a:prstGeom>
          <a:noFill/>
        </p:spPr>
        <p:txBody>
          <a:bodyPr wrap="square" numCol="1" spcCol="457200" rtlCol="0">
            <a:spAutoFit/>
          </a:bodyPr>
          <a:lstStyle/>
          <a:p>
            <a:pPr>
              <a:lnSpc>
                <a:spcPts val="1200"/>
              </a:lnSpc>
            </a:pPr>
            <a:r>
              <a:rPr lang="en-US" b="1" dirty="0" smtClean="0">
                <a:solidFill>
                  <a:schemeClr val="bg2"/>
                </a:solidFill>
                <a:latin typeface="Montserrat" charset="0"/>
                <a:ea typeface="Montserrat" charset="0"/>
                <a:cs typeface="Montserrat" charset="0"/>
              </a:rPr>
              <a:t>FACT NAME</a:t>
            </a:r>
            <a:endParaRPr lang="en-US" b="1" dirty="0">
              <a:solidFill>
                <a:schemeClr val="bg2"/>
              </a:solidFill>
              <a:latin typeface="Montserrat" charset="0"/>
              <a:ea typeface="Montserrat" charset="0"/>
              <a:cs typeface="Montserrat" charset="0"/>
            </a:endParaRPr>
          </a:p>
        </p:txBody>
      </p:sp>
      <p:sp>
        <p:nvSpPr>
          <p:cNvPr id="49" name="TextBox 48"/>
          <p:cNvSpPr txBox="1"/>
          <p:nvPr/>
        </p:nvSpPr>
        <p:spPr>
          <a:xfrm>
            <a:off x="1565286" y="11729151"/>
            <a:ext cx="1634282" cy="245110"/>
          </a:xfrm>
          <a:prstGeom prst="rect">
            <a:avLst/>
          </a:prstGeom>
          <a:noFill/>
        </p:spPr>
        <p:txBody>
          <a:bodyPr wrap="square" numCol="1" spcCol="457200" rtlCol="0">
            <a:spAutoFit/>
          </a:bodyPr>
          <a:lstStyle/>
          <a:p>
            <a:pPr>
              <a:lnSpc>
                <a:spcPts val="1200"/>
              </a:lnSpc>
            </a:pPr>
            <a:r>
              <a:rPr lang="en-US" b="1" dirty="0" smtClean="0">
                <a:solidFill>
                  <a:schemeClr val="bg2"/>
                </a:solidFill>
                <a:latin typeface="Montserrat" charset="0"/>
                <a:ea typeface="Montserrat" charset="0"/>
                <a:cs typeface="Montserrat" charset="0"/>
              </a:rPr>
              <a:t>FACT NAME</a:t>
            </a:r>
            <a:endParaRPr lang="en-US" b="1" dirty="0">
              <a:solidFill>
                <a:schemeClr val="bg2"/>
              </a:solidFill>
              <a:latin typeface="Montserrat" charset="0"/>
              <a:ea typeface="Montserrat" charset="0"/>
              <a:cs typeface="Montserrat" charset="0"/>
            </a:endParaRPr>
          </a:p>
        </p:txBody>
      </p:sp>
      <p:sp>
        <p:nvSpPr>
          <p:cNvPr id="50" name="Oval 49"/>
          <p:cNvSpPr/>
          <p:nvPr/>
        </p:nvSpPr>
        <p:spPr>
          <a:xfrm>
            <a:off x="3782123" y="8899628"/>
            <a:ext cx="249555" cy="249555"/>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51" name="Oval 50"/>
          <p:cNvSpPr/>
          <p:nvPr/>
        </p:nvSpPr>
        <p:spPr>
          <a:xfrm>
            <a:off x="3782123" y="10098982"/>
            <a:ext cx="249555" cy="249555"/>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52" name="Oval 51"/>
          <p:cNvSpPr/>
          <p:nvPr/>
        </p:nvSpPr>
        <p:spPr>
          <a:xfrm>
            <a:off x="3782123" y="11501480"/>
            <a:ext cx="249555" cy="249555"/>
          </a:xfrm>
          <a:prstGeom prst="ellipse">
            <a:avLst/>
          </a:prstGeom>
          <a:solidFill>
            <a:schemeClr val="accent5"/>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53" name="TextBox 52"/>
          <p:cNvSpPr txBox="1"/>
          <p:nvPr/>
        </p:nvSpPr>
        <p:spPr>
          <a:xfrm>
            <a:off x="3576442" y="9169498"/>
            <a:ext cx="1634282" cy="245110"/>
          </a:xfrm>
          <a:prstGeom prst="rect">
            <a:avLst/>
          </a:prstGeom>
          <a:noFill/>
        </p:spPr>
        <p:txBody>
          <a:bodyPr wrap="square" numCol="1" spcCol="457200" rtlCol="0">
            <a:spAutoFit/>
          </a:bodyPr>
          <a:lstStyle/>
          <a:p>
            <a:pPr>
              <a:lnSpc>
                <a:spcPts val="1200"/>
              </a:lnSpc>
            </a:pPr>
            <a:r>
              <a:rPr lang="en-US" b="1" dirty="0" smtClean="0">
                <a:solidFill>
                  <a:schemeClr val="bg2"/>
                </a:solidFill>
                <a:latin typeface="Montserrat" charset="0"/>
                <a:ea typeface="Montserrat" charset="0"/>
                <a:cs typeface="Montserrat" charset="0"/>
              </a:rPr>
              <a:t>FACT NAME</a:t>
            </a:r>
            <a:endParaRPr lang="en-US" b="1" dirty="0">
              <a:solidFill>
                <a:schemeClr val="bg2"/>
              </a:solidFill>
              <a:latin typeface="Montserrat" charset="0"/>
              <a:ea typeface="Montserrat" charset="0"/>
              <a:cs typeface="Montserrat" charset="0"/>
            </a:endParaRPr>
          </a:p>
        </p:txBody>
      </p:sp>
      <p:sp>
        <p:nvSpPr>
          <p:cNvPr id="54" name="TextBox 53"/>
          <p:cNvSpPr txBox="1"/>
          <p:nvPr/>
        </p:nvSpPr>
        <p:spPr>
          <a:xfrm>
            <a:off x="3576442" y="10327436"/>
            <a:ext cx="1634282" cy="245110"/>
          </a:xfrm>
          <a:prstGeom prst="rect">
            <a:avLst/>
          </a:prstGeom>
          <a:noFill/>
        </p:spPr>
        <p:txBody>
          <a:bodyPr wrap="square" numCol="1" spcCol="457200" rtlCol="0">
            <a:spAutoFit/>
          </a:bodyPr>
          <a:lstStyle/>
          <a:p>
            <a:pPr>
              <a:lnSpc>
                <a:spcPts val="1200"/>
              </a:lnSpc>
            </a:pPr>
            <a:r>
              <a:rPr lang="en-US" b="1" dirty="0" smtClean="0">
                <a:solidFill>
                  <a:schemeClr val="bg2"/>
                </a:solidFill>
                <a:latin typeface="Montserrat" charset="0"/>
                <a:ea typeface="Montserrat" charset="0"/>
                <a:cs typeface="Montserrat" charset="0"/>
              </a:rPr>
              <a:t>FACT NAME</a:t>
            </a:r>
            <a:endParaRPr lang="en-US" b="1" dirty="0">
              <a:solidFill>
                <a:schemeClr val="bg2"/>
              </a:solidFill>
              <a:latin typeface="Montserrat" charset="0"/>
              <a:ea typeface="Montserrat" charset="0"/>
              <a:cs typeface="Montserrat" charset="0"/>
            </a:endParaRPr>
          </a:p>
        </p:txBody>
      </p:sp>
      <p:sp>
        <p:nvSpPr>
          <p:cNvPr id="55" name="TextBox 54"/>
          <p:cNvSpPr txBox="1"/>
          <p:nvPr/>
        </p:nvSpPr>
        <p:spPr>
          <a:xfrm>
            <a:off x="3576442" y="11729151"/>
            <a:ext cx="1634282" cy="245110"/>
          </a:xfrm>
          <a:prstGeom prst="rect">
            <a:avLst/>
          </a:prstGeom>
          <a:noFill/>
        </p:spPr>
        <p:txBody>
          <a:bodyPr wrap="square" numCol="1" spcCol="457200" rtlCol="0">
            <a:spAutoFit/>
          </a:bodyPr>
          <a:lstStyle/>
          <a:p>
            <a:pPr>
              <a:lnSpc>
                <a:spcPts val="1200"/>
              </a:lnSpc>
            </a:pPr>
            <a:r>
              <a:rPr lang="en-US" b="1" dirty="0" smtClean="0">
                <a:solidFill>
                  <a:schemeClr val="bg2"/>
                </a:solidFill>
                <a:latin typeface="Montserrat" charset="0"/>
                <a:ea typeface="Montserrat" charset="0"/>
                <a:cs typeface="Montserrat" charset="0"/>
              </a:rPr>
              <a:t>FACT NAME</a:t>
            </a:r>
            <a:endParaRPr lang="en-US" b="1" dirty="0">
              <a:solidFill>
                <a:schemeClr val="bg2"/>
              </a:solidFill>
              <a:latin typeface="Montserrat" charset="0"/>
              <a:ea typeface="Montserrat" charset="0"/>
              <a:cs typeface="Montserrat" charset="0"/>
            </a:endParaRP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nodeType="click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p:tgtEl>
                                          <p:spTgt spid="14"/>
                                        </p:tgtEl>
                                        <p:attrNameLst>
                                          <p:attrName>ppt_y</p:attrName>
                                        </p:attrNameLst>
                                      </p:cBhvr>
                                      <p:tavLst>
                                        <p:tav tm="0">
                                          <p:val>
                                            <p:strVal val="#ppt_y+#ppt_h*1.125000"/>
                                          </p:val>
                                        </p:tav>
                                        <p:tav tm="100000">
                                          <p:val>
                                            <p:strVal val="#ppt_y"/>
                                          </p:val>
                                        </p:tav>
                                      </p:tavLst>
                                    </p:anim>
                                    <p:animEffect transition="in" filter="wipe(up)">
                                      <p:cBhvr>
                                        <p:cTn id="13" dur="500"/>
                                        <p:tgtEl>
                                          <p:spTgt spid="14"/>
                                        </p:tgtEl>
                                      </p:cBhvr>
                                    </p:animEffect>
                                  </p:childTnLst>
                                </p:cTn>
                              </p:par>
                              <p:par>
                                <p:cTn id="14" presetID="12" presetClass="entr" presetSubtype="4"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 calcmode="lin" valueType="num">
                                      <p:cBhvr additive="base">
                                        <p:cTn id="16" dur="500"/>
                                        <p:tgtEl>
                                          <p:spTgt spid="32"/>
                                        </p:tgtEl>
                                        <p:attrNameLst>
                                          <p:attrName>ppt_y</p:attrName>
                                        </p:attrNameLst>
                                      </p:cBhvr>
                                      <p:tavLst>
                                        <p:tav tm="0">
                                          <p:val>
                                            <p:strVal val="#ppt_y+#ppt_h*1.125000"/>
                                          </p:val>
                                        </p:tav>
                                        <p:tav tm="100000">
                                          <p:val>
                                            <p:strVal val="#ppt_y"/>
                                          </p:val>
                                        </p:tav>
                                      </p:tavLst>
                                    </p:anim>
                                    <p:animEffect transition="in" filter="wipe(up)">
                                      <p:cBhvr>
                                        <p:cTn id="17" dur="500"/>
                                        <p:tgtEl>
                                          <p:spTgt spid="32"/>
                                        </p:tgtEl>
                                      </p:cBhvr>
                                    </p:animEffect>
                                  </p:childTnLst>
                                </p:cTn>
                              </p:par>
                              <p:par>
                                <p:cTn id="18" presetID="12" presetClass="entr" presetSubtype="4" fill="hold" grpId="0" nodeType="withEffect">
                                  <p:stCondLst>
                                    <p:cond delay="0"/>
                                  </p:stCondLst>
                                  <p:childTnLst>
                                    <p:set>
                                      <p:cBhvr>
                                        <p:cTn id="19" dur="1" fill="hold">
                                          <p:stCondLst>
                                            <p:cond delay="0"/>
                                          </p:stCondLst>
                                        </p:cTn>
                                        <p:tgtEl>
                                          <p:spTgt spid="35"/>
                                        </p:tgtEl>
                                        <p:attrNameLst>
                                          <p:attrName>style.visibility</p:attrName>
                                        </p:attrNameLst>
                                      </p:cBhvr>
                                      <p:to>
                                        <p:strVal val="visible"/>
                                      </p:to>
                                    </p:set>
                                    <p:anim calcmode="lin" valueType="num">
                                      <p:cBhvr additive="base">
                                        <p:cTn id="20" dur="500"/>
                                        <p:tgtEl>
                                          <p:spTgt spid="35"/>
                                        </p:tgtEl>
                                        <p:attrNameLst>
                                          <p:attrName>ppt_y</p:attrName>
                                        </p:attrNameLst>
                                      </p:cBhvr>
                                      <p:tavLst>
                                        <p:tav tm="0">
                                          <p:val>
                                            <p:strVal val="#ppt_y+#ppt_h*1.125000"/>
                                          </p:val>
                                        </p:tav>
                                        <p:tav tm="100000">
                                          <p:val>
                                            <p:strVal val="#ppt_y"/>
                                          </p:val>
                                        </p:tav>
                                      </p:tavLst>
                                    </p:anim>
                                    <p:animEffect transition="in" filter="wipe(up)">
                                      <p:cBhvr>
                                        <p:cTn id="21" dur="500"/>
                                        <p:tgtEl>
                                          <p:spTgt spid="35"/>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up)">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500"/>
                                        <p:tgtEl>
                                          <p:spTgt spid="2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500"/>
                                        <p:tgtEl>
                                          <p:spTgt spid="36"/>
                                        </p:tgtEl>
                                      </p:cBhvr>
                                    </p:animEffect>
                                  </p:childTnLst>
                                </p:cTn>
                              </p:par>
                              <p:par>
                                <p:cTn id="35" presetID="10" presetClass="entr" presetSubtype="0" fill="hold" nodeType="with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fade">
                                      <p:cBhvr>
                                        <p:cTn id="37" dur="500"/>
                                        <p:tgtEl>
                                          <p:spTgt spid="15"/>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fade">
                                      <p:cBhvr>
                                        <p:cTn id="42" dur="500"/>
                                        <p:tgtEl>
                                          <p:spTgt spid="7"/>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31"/>
                                        </p:tgtEl>
                                        <p:attrNameLst>
                                          <p:attrName>style.visibility</p:attrName>
                                        </p:attrNameLst>
                                      </p:cBhvr>
                                      <p:to>
                                        <p:strVal val="visible"/>
                                      </p:to>
                                    </p:set>
                                    <p:anim calcmode="lin" valueType="num">
                                      <p:cBhvr>
                                        <p:cTn id="47" dur="500" fill="hold"/>
                                        <p:tgtEl>
                                          <p:spTgt spid="31"/>
                                        </p:tgtEl>
                                        <p:attrNameLst>
                                          <p:attrName>ppt_w</p:attrName>
                                        </p:attrNameLst>
                                      </p:cBhvr>
                                      <p:tavLst>
                                        <p:tav tm="0">
                                          <p:val>
                                            <p:fltVal val="0"/>
                                          </p:val>
                                        </p:tav>
                                        <p:tav tm="100000">
                                          <p:val>
                                            <p:strVal val="#ppt_w"/>
                                          </p:val>
                                        </p:tav>
                                      </p:tavLst>
                                    </p:anim>
                                    <p:anim calcmode="lin" valueType="num">
                                      <p:cBhvr>
                                        <p:cTn id="48" dur="500" fill="hold"/>
                                        <p:tgtEl>
                                          <p:spTgt spid="31"/>
                                        </p:tgtEl>
                                        <p:attrNameLst>
                                          <p:attrName>ppt_h</p:attrName>
                                        </p:attrNameLst>
                                      </p:cBhvr>
                                      <p:tavLst>
                                        <p:tav tm="0">
                                          <p:val>
                                            <p:fltVal val="0"/>
                                          </p:val>
                                        </p:tav>
                                        <p:tav tm="100000">
                                          <p:val>
                                            <p:strVal val="#ppt_h"/>
                                          </p:val>
                                        </p:tav>
                                      </p:tavLst>
                                    </p:anim>
                                    <p:animEffect transition="in" filter="fade">
                                      <p:cBhvr>
                                        <p:cTn id="49" dur="500"/>
                                        <p:tgtEl>
                                          <p:spTgt spid="3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37"/>
                                        </p:tgtEl>
                                        <p:attrNameLst>
                                          <p:attrName>style.visibility</p:attrName>
                                        </p:attrNameLst>
                                      </p:cBhvr>
                                      <p:to>
                                        <p:strVal val="visible"/>
                                      </p:to>
                                    </p:set>
                                    <p:anim calcmode="lin" valueType="num">
                                      <p:cBhvr>
                                        <p:cTn id="52" dur="500" fill="hold"/>
                                        <p:tgtEl>
                                          <p:spTgt spid="37"/>
                                        </p:tgtEl>
                                        <p:attrNameLst>
                                          <p:attrName>ppt_w</p:attrName>
                                        </p:attrNameLst>
                                      </p:cBhvr>
                                      <p:tavLst>
                                        <p:tav tm="0">
                                          <p:val>
                                            <p:fltVal val="0"/>
                                          </p:val>
                                        </p:tav>
                                        <p:tav tm="100000">
                                          <p:val>
                                            <p:strVal val="#ppt_w"/>
                                          </p:val>
                                        </p:tav>
                                      </p:tavLst>
                                    </p:anim>
                                    <p:anim calcmode="lin" valueType="num">
                                      <p:cBhvr>
                                        <p:cTn id="53" dur="500" fill="hold"/>
                                        <p:tgtEl>
                                          <p:spTgt spid="37"/>
                                        </p:tgtEl>
                                        <p:attrNameLst>
                                          <p:attrName>ppt_h</p:attrName>
                                        </p:attrNameLst>
                                      </p:cBhvr>
                                      <p:tavLst>
                                        <p:tav tm="0">
                                          <p:val>
                                            <p:fltVal val="0"/>
                                          </p:val>
                                        </p:tav>
                                        <p:tav tm="100000">
                                          <p:val>
                                            <p:strVal val="#ppt_h"/>
                                          </p:val>
                                        </p:tav>
                                      </p:tavLst>
                                    </p:anim>
                                    <p:animEffect transition="in" filter="fade">
                                      <p:cBhvr>
                                        <p:cTn id="54" dur="500"/>
                                        <p:tgtEl>
                                          <p:spTgt spid="37"/>
                                        </p:tgtEl>
                                      </p:cBhvr>
                                    </p:animEffect>
                                  </p:childTnLst>
                                </p:cTn>
                              </p:par>
                              <p:par>
                                <p:cTn id="55" presetID="53" presetClass="entr" presetSubtype="16" fill="hold" nodeType="withEffect">
                                  <p:stCondLst>
                                    <p:cond delay="0"/>
                                  </p:stCondLst>
                                  <p:childTnLst>
                                    <p:set>
                                      <p:cBhvr>
                                        <p:cTn id="56" dur="1" fill="hold">
                                          <p:stCondLst>
                                            <p:cond delay="0"/>
                                          </p:stCondLst>
                                        </p:cTn>
                                        <p:tgtEl>
                                          <p:spTgt spid="20"/>
                                        </p:tgtEl>
                                        <p:attrNameLst>
                                          <p:attrName>style.visibility</p:attrName>
                                        </p:attrNameLst>
                                      </p:cBhvr>
                                      <p:to>
                                        <p:strVal val="visible"/>
                                      </p:to>
                                    </p:set>
                                    <p:anim calcmode="lin" valueType="num">
                                      <p:cBhvr>
                                        <p:cTn id="57" dur="500" fill="hold"/>
                                        <p:tgtEl>
                                          <p:spTgt spid="20"/>
                                        </p:tgtEl>
                                        <p:attrNameLst>
                                          <p:attrName>ppt_w</p:attrName>
                                        </p:attrNameLst>
                                      </p:cBhvr>
                                      <p:tavLst>
                                        <p:tav tm="0">
                                          <p:val>
                                            <p:fltVal val="0"/>
                                          </p:val>
                                        </p:tav>
                                        <p:tav tm="100000">
                                          <p:val>
                                            <p:strVal val="#ppt_w"/>
                                          </p:val>
                                        </p:tav>
                                      </p:tavLst>
                                    </p:anim>
                                    <p:anim calcmode="lin" valueType="num">
                                      <p:cBhvr>
                                        <p:cTn id="58" dur="500" fill="hold"/>
                                        <p:tgtEl>
                                          <p:spTgt spid="20"/>
                                        </p:tgtEl>
                                        <p:attrNameLst>
                                          <p:attrName>ppt_h</p:attrName>
                                        </p:attrNameLst>
                                      </p:cBhvr>
                                      <p:tavLst>
                                        <p:tav tm="0">
                                          <p:val>
                                            <p:fltVal val="0"/>
                                          </p:val>
                                        </p:tav>
                                        <p:tav tm="100000">
                                          <p:val>
                                            <p:strVal val="#ppt_h"/>
                                          </p:val>
                                        </p:tav>
                                      </p:tavLst>
                                    </p:anim>
                                    <p:animEffect transition="in" filter="fade">
                                      <p:cBhvr>
                                        <p:cTn id="59" dur="500"/>
                                        <p:tgtEl>
                                          <p:spTgt spid="20"/>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grpId="0" nodeType="clickEffect">
                                  <p:stCondLst>
                                    <p:cond delay="0"/>
                                  </p:stCondLst>
                                  <p:childTnLst>
                                    <p:set>
                                      <p:cBhvr>
                                        <p:cTn id="63" dur="1" fill="hold">
                                          <p:stCondLst>
                                            <p:cond delay="0"/>
                                          </p:stCondLst>
                                        </p:cTn>
                                        <p:tgtEl>
                                          <p:spTgt spid="9"/>
                                        </p:tgtEl>
                                        <p:attrNameLst>
                                          <p:attrName>style.visibility</p:attrName>
                                        </p:attrNameLst>
                                      </p:cBhvr>
                                      <p:to>
                                        <p:strVal val="visible"/>
                                      </p:to>
                                    </p:set>
                                    <p:animEffect transition="in" filter="wipe(up)">
                                      <p:cBhvr>
                                        <p:cTn id="64" dur="500"/>
                                        <p:tgtEl>
                                          <p:spTgt spid="9"/>
                                        </p:tgtEl>
                                      </p:cBhvr>
                                    </p:animEffect>
                                  </p:childTnLst>
                                </p:cTn>
                              </p:par>
                            </p:childTnLst>
                          </p:cTn>
                        </p:par>
                      </p:childTnLst>
                    </p:cTn>
                  </p:par>
                  <p:par>
                    <p:cTn id="65" fill="hold">
                      <p:stCondLst>
                        <p:cond delay="indefinite"/>
                      </p:stCondLst>
                      <p:childTnLst>
                        <p:par>
                          <p:cTn id="66" fill="hold">
                            <p:stCondLst>
                              <p:cond delay="0"/>
                            </p:stCondLst>
                            <p:childTnLst>
                              <p:par>
                                <p:cTn id="67" presetID="53" presetClass="entr" presetSubtype="16" fill="hold" grpId="0" nodeType="clickEffect">
                                  <p:stCondLst>
                                    <p:cond delay="0"/>
                                  </p:stCondLst>
                                  <p:childTnLst>
                                    <p:set>
                                      <p:cBhvr>
                                        <p:cTn id="68" dur="1" fill="hold">
                                          <p:stCondLst>
                                            <p:cond delay="0"/>
                                          </p:stCondLst>
                                        </p:cTn>
                                        <p:tgtEl>
                                          <p:spTgt spid="34"/>
                                        </p:tgtEl>
                                        <p:attrNameLst>
                                          <p:attrName>style.visibility</p:attrName>
                                        </p:attrNameLst>
                                      </p:cBhvr>
                                      <p:to>
                                        <p:strVal val="visible"/>
                                      </p:to>
                                    </p:set>
                                    <p:anim calcmode="lin" valueType="num">
                                      <p:cBhvr>
                                        <p:cTn id="69" dur="500" fill="hold"/>
                                        <p:tgtEl>
                                          <p:spTgt spid="34"/>
                                        </p:tgtEl>
                                        <p:attrNameLst>
                                          <p:attrName>ppt_w</p:attrName>
                                        </p:attrNameLst>
                                      </p:cBhvr>
                                      <p:tavLst>
                                        <p:tav tm="0">
                                          <p:val>
                                            <p:fltVal val="0"/>
                                          </p:val>
                                        </p:tav>
                                        <p:tav tm="100000">
                                          <p:val>
                                            <p:strVal val="#ppt_w"/>
                                          </p:val>
                                        </p:tav>
                                      </p:tavLst>
                                    </p:anim>
                                    <p:anim calcmode="lin" valueType="num">
                                      <p:cBhvr>
                                        <p:cTn id="70" dur="500" fill="hold"/>
                                        <p:tgtEl>
                                          <p:spTgt spid="34"/>
                                        </p:tgtEl>
                                        <p:attrNameLst>
                                          <p:attrName>ppt_h</p:attrName>
                                        </p:attrNameLst>
                                      </p:cBhvr>
                                      <p:tavLst>
                                        <p:tav tm="0">
                                          <p:val>
                                            <p:fltVal val="0"/>
                                          </p:val>
                                        </p:tav>
                                        <p:tav tm="100000">
                                          <p:val>
                                            <p:strVal val="#ppt_h"/>
                                          </p:val>
                                        </p:tav>
                                      </p:tavLst>
                                    </p:anim>
                                    <p:animEffect transition="in" filter="fade">
                                      <p:cBhvr>
                                        <p:cTn id="71" dur="500"/>
                                        <p:tgtEl>
                                          <p:spTgt spid="34"/>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39"/>
                                        </p:tgtEl>
                                        <p:attrNameLst>
                                          <p:attrName>style.visibility</p:attrName>
                                        </p:attrNameLst>
                                      </p:cBhvr>
                                      <p:to>
                                        <p:strVal val="visible"/>
                                      </p:to>
                                    </p:set>
                                    <p:anim calcmode="lin" valueType="num">
                                      <p:cBhvr>
                                        <p:cTn id="74" dur="500" fill="hold"/>
                                        <p:tgtEl>
                                          <p:spTgt spid="39"/>
                                        </p:tgtEl>
                                        <p:attrNameLst>
                                          <p:attrName>ppt_w</p:attrName>
                                        </p:attrNameLst>
                                      </p:cBhvr>
                                      <p:tavLst>
                                        <p:tav tm="0">
                                          <p:val>
                                            <p:fltVal val="0"/>
                                          </p:val>
                                        </p:tav>
                                        <p:tav tm="100000">
                                          <p:val>
                                            <p:strVal val="#ppt_w"/>
                                          </p:val>
                                        </p:tav>
                                      </p:tavLst>
                                    </p:anim>
                                    <p:anim calcmode="lin" valueType="num">
                                      <p:cBhvr>
                                        <p:cTn id="75" dur="500" fill="hold"/>
                                        <p:tgtEl>
                                          <p:spTgt spid="39"/>
                                        </p:tgtEl>
                                        <p:attrNameLst>
                                          <p:attrName>ppt_h</p:attrName>
                                        </p:attrNameLst>
                                      </p:cBhvr>
                                      <p:tavLst>
                                        <p:tav tm="0">
                                          <p:val>
                                            <p:fltVal val="0"/>
                                          </p:val>
                                        </p:tav>
                                        <p:tav tm="100000">
                                          <p:val>
                                            <p:strVal val="#ppt_h"/>
                                          </p:val>
                                        </p:tav>
                                      </p:tavLst>
                                    </p:anim>
                                    <p:animEffect transition="in" filter="fade">
                                      <p:cBhvr>
                                        <p:cTn id="76" dur="500"/>
                                        <p:tgtEl>
                                          <p:spTgt spid="39"/>
                                        </p:tgtEl>
                                      </p:cBhvr>
                                    </p:animEffect>
                                  </p:childTnLst>
                                </p:cTn>
                              </p:par>
                              <p:par>
                                <p:cTn id="77" presetID="53" presetClass="entr" presetSubtype="16" fill="hold" nodeType="with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1" fill="hold" grpId="0" nodeType="clickEffect">
                                  <p:stCondLst>
                                    <p:cond delay="0"/>
                                  </p:stCondLst>
                                  <p:childTnLst>
                                    <p:set>
                                      <p:cBhvr>
                                        <p:cTn id="85" dur="1" fill="hold">
                                          <p:stCondLst>
                                            <p:cond delay="0"/>
                                          </p:stCondLst>
                                        </p:cTn>
                                        <p:tgtEl>
                                          <p:spTgt spid="8"/>
                                        </p:tgtEl>
                                        <p:attrNameLst>
                                          <p:attrName>style.visibility</p:attrName>
                                        </p:attrNameLst>
                                      </p:cBhvr>
                                      <p:to>
                                        <p:strVal val="visible"/>
                                      </p:to>
                                    </p:set>
                                    <p:animEffect transition="in" filter="wipe(up)">
                                      <p:cBhvr>
                                        <p:cTn id="86" dur="500"/>
                                        <p:tgtEl>
                                          <p:spTgt spid="8"/>
                                        </p:tgtEl>
                                      </p:cBhvr>
                                    </p:animEffect>
                                  </p:childTnLst>
                                </p:cTn>
                              </p:par>
                            </p:childTnLst>
                          </p:cTn>
                        </p:par>
                      </p:childTnLst>
                    </p:cTn>
                  </p:par>
                  <p:par>
                    <p:cTn id="87" fill="hold">
                      <p:stCondLst>
                        <p:cond delay="indefinite"/>
                      </p:stCondLst>
                      <p:childTnLst>
                        <p:par>
                          <p:cTn id="88" fill="hold">
                            <p:stCondLst>
                              <p:cond delay="0"/>
                            </p:stCondLst>
                            <p:childTnLst>
                              <p:par>
                                <p:cTn id="89" presetID="12" presetClass="entr" presetSubtype="4" fill="hold" nodeType="clickEffect">
                                  <p:stCondLst>
                                    <p:cond delay="0"/>
                                  </p:stCondLst>
                                  <p:childTnLst>
                                    <p:set>
                                      <p:cBhvr>
                                        <p:cTn id="90" dur="1" fill="hold">
                                          <p:stCondLst>
                                            <p:cond delay="0"/>
                                          </p:stCondLst>
                                        </p:cTn>
                                        <p:tgtEl>
                                          <p:spTgt spid="23"/>
                                        </p:tgtEl>
                                        <p:attrNameLst>
                                          <p:attrName>style.visibility</p:attrName>
                                        </p:attrNameLst>
                                      </p:cBhvr>
                                      <p:to>
                                        <p:strVal val="visible"/>
                                      </p:to>
                                    </p:set>
                                    <p:anim calcmode="lin" valueType="num">
                                      <p:cBhvr additive="base">
                                        <p:cTn id="91" dur="500"/>
                                        <p:tgtEl>
                                          <p:spTgt spid="23"/>
                                        </p:tgtEl>
                                        <p:attrNameLst>
                                          <p:attrName>ppt_y</p:attrName>
                                        </p:attrNameLst>
                                      </p:cBhvr>
                                      <p:tavLst>
                                        <p:tav tm="0">
                                          <p:val>
                                            <p:strVal val="#ppt_y+#ppt_h*1.125000"/>
                                          </p:val>
                                        </p:tav>
                                        <p:tav tm="100000">
                                          <p:val>
                                            <p:strVal val="#ppt_y"/>
                                          </p:val>
                                        </p:tav>
                                      </p:tavLst>
                                    </p:anim>
                                    <p:animEffect transition="in" filter="wipe(up)">
                                      <p:cBhvr>
                                        <p:cTn id="92" dur="500"/>
                                        <p:tgtEl>
                                          <p:spTgt spid="23"/>
                                        </p:tgtEl>
                                      </p:cBhvr>
                                    </p:animEffect>
                                  </p:childTnLst>
                                </p:cTn>
                              </p:par>
                              <p:par>
                                <p:cTn id="93" presetID="1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500"/>
                                        <p:tgtEl>
                                          <p:spTgt spid="33"/>
                                        </p:tgtEl>
                                        <p:attrNameLst>
                                          <p:attrName>ppt_y</p:attrName>
                                        </p:attrNameLst>
                                      </p:cBhvr>
                                      <p:tavLst>
                                        <p:tav tm="0">
                                          <p:val>
                                            <p:strVal val="#ppt_y+#ppt_h*1.125000"/>
                                          </p:val>
                                        </p:tav>
                                        <p:tav tm="100000">
                                          <p:val>
                                            <p:strVal val="#ppt_y"/>
                                          </p:val>
                                        </p:tav>
                                      </p:tavLst>
                                    </p:anim>
                                    <p:animEffect transition="in" filter="wipe(up)">
                                      <p:cBhvr>
                                        <p:cTn id="96" dur="500"/>
                                        <p:tgtEl>
                                          <p:spTgt spid="33"/>
                                        </p:tgtEl>
                                      </p:cBhvr>
                                    </p:animEffect>
                                  </p:childTnLst>
                                </p:cTn>
                              </p:par>
                              <p:par>
                                <p:cTn id="97" presetID="12" presetClass="entr" presetSubtype="4" fill="hold" grpId="0" nodeType="withEffect">
                                  <p:stCondLst>
                                    <p:cond delay="0"/>
                                  </p:stCondLst>
                                  <p:childTnLst>
                                    <p:set>
                                      <p:cBhvr>
                                        <p:cTn id="98" dur="1" fill="hold">
                                          <p:stCondLst>
                                            <p:cond delay="0"/>
                                          </p:stCondLst>
                                        </p:cTn>
                                        <p:tgtEl>
                                          <p:spTgt spid="42"/>
                                        </p:tgtEl>
                                        <p:attrNameLst>
                                          <p:attrName>style.visibility</p:attrName>
                                        </p:attrNameLst>
                                      </p:cBhvr>
                                      <p:to>
                                        <p:strVal val="visible"/>
                                      </p:to>
                                    </p:set>
                                    <p:anim calcmode="lin" valueType="num">
                                      <p:cBhvr additive="base">
                                        <p:cTn id="99" dur="500"/>
                                        <p:tgtEl>
                                          <p:spTgt spid="42"/>
                                        </p:tgtEl>
                                        <p:attrNameLst>
                                          <p:attrName>ppt_y</p:attrName>
                                        </p:attrNameLst>
                                      </p:cBhvr>
                                      <p:tavLst>
                                        <p:tav tm="0">
                                          <p:val>
                                            <p:strVal val="#ppt_y+#ppt_h*1.125000"/>
                                          </p:val>
                                        </p:tav>
                                        <p:tav tm="100000">
                                          <p:val>
                                            <p:strVal val="#ppt_y"/>
                                          </p:val>
                                        </p:tav>
                                      </p:tavLst>
                                    </p:anim>
                                    <p:animEffect transition="in" filter="wipe(up)">
                                      <p:cBhvr>
                                        <p:cTn id="100" dur="500"/>
                                        <p:tgtEl>
                                          <p:spTgt spid="42"/>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1" fill="hold" grpId="0" nodeType="clickEffect">
                                  <p:stCondLst>
                                    <p:cond delay="0"/>
                                  </p:stCondLst>
                                  <p:childTnLst>
                                    <p:set>
                                      <p:cBhvr>
                                        <p:cTn id="104" dur="1" fill="hold">
                                          <p:stCondLst>
                                            <p:cond delay="0"/>
                                          </p:stCondLst>
                                        </p:cTn>
                                        <p:tgtEl>
                                          <p:spTgt spid="10"/>
                                        </p:tgtEl>
                                        <p:attrNameLst>
                                          <p:attrName>style.visibility</p:attrName>
                                        </p:attrNameLst>
                                      </p:cBhvr>
                                      <p:to>
                                        <p:strVal val="visible"/>
                                      </p:to>
                                    </p:set>
                                    <p:animEffect transition="in" filter="wipe(up)">
                                      <p:cBhvr>
                                        <p:cTn id="105" dur="500"/>
                                        <p:tgtEl>
                                          <p:spTgt spid="10"/>
                                        </p:tgtEl>
                                      </p:cBhvr>
                                    </p:animEffect>
                                  </p:childTnLst>
                                </p:cTn>
                              </p:par>
                            </p:childTnLst>
                          </p:cTn>
                        </p:par>
                      </p:childTnLst>
                    </p:cTn>
                  </p:par>
                  <p:par>
                    <p:cTn id="106" fill="hold">
                      <p:stCondLst>
                        <p:cond delay="indefinite"/>
                      </p:stCondLst>
                      <p:childTnLst>
                        <p:par>
                          <p:cTn id="107" fill="hold">
                            <p:stCondLst>
                              <p:cond delay="0"/>
                            </p:stCondLst>
                            <p:childTnLst>
                              <p:par>
                                <p:cTn id="108" presetID="10" presetClass="entr" presetSubtype="0" fill="hold" grpId="0" nodeType="clickEffect">
                                  <p:stCondLst>
                                    <p:cond delay="0"/>
                                  </p:stCondLst>
                                  <p:childTnLst>
                                    <p:set>
                                      <p:cBhvr>
                                        <p:cTn id="109" dur="1" fill="hold">
                                          <p:stCondLst>
                                            <p:cond delay="0"/>
                                          </p:stCondLst>
                                        </p:cTn>
                                        <p:tgtEl>
                                          <p:spTgt spid="30"/>
                                        </p:tgtEl>
                                        <p:attrNameLst>
                                          <p:attrName>style.visibility</p:attrName>
                                        </p:attrNameLst>
                                      </p:cBhvr>
                                      <p:to>
                                        <p:strVal val="visible"/>
                                      </p:to>
                                    </p:set>
                                    <p:animEffect transition="in" filter="fade">
                                      <p:cBhvr>
                                        <p:cTn id="110" dur="500"/>
                                        <p:tgtEl>
                                          <p:spTgt spid="30"/>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43"/>
                                        </p:tgtEl>
                                        <p:attrNameLst>
                                          <p:attrName>style.visibility</p:attrName>
                                        </p:attrNameLst>
                                      </p:cBhvr>
                                      <p:to>
                                        <p:strVal val="visible"/>
                                      </p:to>
                                    </p:set>
                                    <p:animEffect transition="in" filter="fade">
                                      <p:cBhvr>
                                        <p:cTn id="113" dur="500"/>
                                        <p:tgtEl>
                                          <p:spTgt spid="43"/>
                                        </p:tgtEl>
                                      </p:cBhvr>
                                    </p:animEffect>
                                  </p:childTnLst>
                                </p:cTn>
                              </p:par>
                              <p:par>
                                <p:cTn id="114" presetID="10" presetClass="entr" presetSubtype="0" fill="hold" nodeType="withEffect">
                                  <p:stCondLst>
                                    <p:cond delay="0"/>
                                  </p:stCondLst>
                                  <p:childTnLst>
                                    <p:set>
                                      <p:cBhvr>
                                        <p:cTn id="115" dur="1" fill="hold">
                                          <p:stCondLst>
                                            <p:cond delay="0"/>
                                          </p:stCondLst>
                                        </p:cTn>
                                        <p:tgtEl>
                                          <p:spTgt spid="26"/>
                                        </p:tgtEl>
                                        <p:attrNameLst>
                                          <p:attrName>style.visibility</p:attrName>
                                        </p:attrNameLst>
                                      </p:cBhvr>
                                      <p:to>
                                        <p:strVal val="visible"/>
                                      </p:to>
                                    </p:set>
                                    <p:animEffect transition="in" filter="fade">
                                      <p:cBhvr>
                                        <p:cTn id="116" dur="500"/>
                                        <p:tgtEl>
                                          <p:spTgt spid="26"/>
                                        </p:tgtEl>
                                      </p:cBhvr>
                                    </p:animEffect>
                                  </p:childTnLst>
                                </p:cTn>
                              </p:par>
                            </p:childTnLst>
                          </p:cTn>
                        </p:par>
                      </p:childTnLst>
                    </p:cTn>
                  </p:par>
                  <p:par>
                    <p:cTn id="117" fill="hold">
                      <p:stCondLst>
                        <p:cond delay="indefinite"/>
                      </p:stCondLst>
                      <p:childTnLst>
                        <p:par>
                          <p:cTn id="118" fill="hold">
                            <p:stCondLst>
                              <p:cond delay="0"/>
                            </p:stCondLst>
                            <p:childTnLst>
                              <p:par>
                                <p:cTn id="119" presetID="12" presetClass="entr" presetSubtype="8" fill="hold" grpId="0" nodeType="clickEffect">
                                  <p:stCondLst>
                                    <p:cond delay="0"/>
                                  </p:stCondLst>
                                  <p:childTnLst>
                                    <p:set>
                                      <p:cBhvr>
                                        <p:cTn id="120" dur="1" fill="hold">
                                          <p:stCondLst>
                                            <p:cond delay="0"/>
                                          </p:stCondLst>
                                        </p:cTn>
                                        <p:tgtEl>
                                          <p:spTgt spid="44"/>
                                        </p:tgtEl>
                                        <p:attrNameLst>
                                          <p:attrName>style.visibility</p:attrName>
                                        </p:attrNameLst>
                                      </p:cBhvr>
                                      <p:to>
                                        <p:strVal val="visible"/>
                                      </p:to>
                                    </p:set>
                                    <p:anim calcmode="lin" valueType="num">
                                      <p:cBhvr additive="base">
                                        <p:cTn id="121" dur="500"/>
                                        <p:tgtEl>
                                          <p:spTgt spid="44"/>
                                        </p:tgtEl>
                                        <p:attrNameLst>
                                          <p:attrName>ppt_x</p:attrName>
                                        </p:attrNameLst>
                                      </p:cBhvr>
                                      <p:tavLst>
                                        <p:tav tm="0">
                                          <p:val>
                                            <p:strVal val="#ppt_x-#ppt_w*1.125000"/>
                                          </p:val>
                                        </p:tav>
                                        <p:tav tm="100000">
                                          <p:val>
                                            <p:strVal val="#ppt_x"/>
                                          </p:val>
                                        </p:tav>
                                      </p:tavLst>
                                    </p:anim>
                                    <p:animEffect transition="in" filter="wipe(right)">
                                      <p:cBhvr>
                                        <p:cTn id="122" dur="500"/>
                                        <p:tgtEl>
                                          <p:spTgt spid="44"/>
                                        </p:tgtEl>
                                      </p:cBhvr>
                                    </p:animEffect>
                                  </p:childTnLst>
                                </p:cTn>
                              </p:par>
                              <p:par>
                                <p:cTn id="123" presetID="12" presetClass="entr" presetSubtype="8" fill="hold" grpId="0" nodeType="withEffect">
                                  <p:stCondLst>
                                    <p:cond delay="0"/>
                                  </p:stCondLst>
                                  <p:childTnLst>
                                    <p:set>
                                      <p:cBhvr>
                                        <p:cTn id="124" dur="1" fill="hold">
                                          <p:stCondLst>
                                            <p:cond delay="0"/>
                                          </p:stCondLst>
                                        </p:cTn>
                                        <p:tgtEl>
                                          <p:spTgt spid="45"/>
                                        </p:tgtEl>
                                        <p:attrNameLst>
                                          <p:attrName>style.visibility</p:attrName>
                                        </p:attrNameLst>
                                      </p:cBhvr>
                                      <p:to>
                                        <p:strVal val="visible"/>
                                      </p:to>
                                    </p:set>
                                    <p:anim calcmode="lin" valueType="num">
                                      <p:cBhvr additive="base">
                                        <p:cTn id="125" dur="500"/>
                                        <p:tgtEl>
                                          <p:spTgt spid="45"/>
                                        </p:tgtEl>
                                        <p:attrNameLst>
                                          <p:attrName>ppt_x</p:attrName>
                                        </p:attrNameLst>
                                      </p:cBhvr>
                                      <p:tavLst>
                                        <p:tav tm="0">
                                          <p:val>
                                            <p:strVal val="#ppt_x-#ppt_w*1.125000"/>
                                          </p:val>
                                        </p:tav>
                                        <p:tav tm="100000">
                                          <p:val>
                                            <p:strVal val="#ppt_x"/>
                                          </p:val>
                                        </p:tav>
                                      </p:tavLst>
                                    </p:anim>
                                    <p:animEffect transition="in" filter="wipe(right)">
                                      <p:cBhvr>
                                        <p:cTn id="126" dur="500"/>
                                        <p:tgtEl>
                                          <p:spTgt spid="45"/>
                                        </p:tgtEl>
                                      </p:cBhvr>
                                    </p:animEffect>
                                  </p:childTnLst>
                                </p:cTn>
                              </p:par>
                              <p:par>
                                <p:cTn id="127" presetID="12" presetClass="entr" presetSubtype="8" fill="hold" grpId="0" nodeType="withEffect">
                                  <p:stCondLst>
                                    <p:cond delay="0"/>
                                  </p:stCondLst>
                                  <p:childTnLst>
                                    <p:set>
                                      <p:cBhvr>
                                        <p:cTn id="128" dur="1" fill="hold">
                                          <p:stCondLst>
                                            <p:cond delay="0"/>
                                          </p:stCondLst>
                                        </p:cTn>
                                        <p:tgtEl>
                                          <p:spTgt spid="46"/>
                                        </p:tgtEl>
                                        <p:attrNameLst>
                                          <p:attrName>style.visibility</p:attrName>
                                        </p:attrNameLst>
                                      </p:cBhvr>
                                      <p:to>
                                        <p:strVal val="visible"/>
                                      </p:to>
                                    </p:set>
                                    <p:anim calcmode="lin" valueType="num">
                                      <p:cBhvr additive="base">
                                        <p:cTn id="129" dur="500"/>
                                        <p:tgtEl>
                                          <p:spTgt spid="46"/>
                                        </p:tgtEl>
                                        <p:attrNameLst>
                                          <p:attrName>ppt_x</p:attrName>
                                        </p:attrNameLst>
                                      </p:cBhvr>
                                      <p:tavLst>
                                        <p:tav tm="0">
                                          <p:val>
                                            <p:strVal val="#ppt_x-#ppt_w*1.125000"/>
                                          </p:val>
                                        </p:tav>
                                        <p:tav tm="100000">
                                          <p:val>
                                            <p:strVal val="#ppt_x"/>
                                          </p:val>
                                        </p:tav>
                                      </p:tavLst>
                                    </p:anim>
                                    <p:animEffect transition="in" filter="wipe(right)">
                                      <p:cBhvr>
                                        <p:cTn id="130" dur="500"/>
                                        <p:tgtEl>
                                          <p:spTgt spid="46"/>
                                        </p:tgtEl>
                                      </p:cBhvr>
                                    </p:animEffect>
                                  </p:childTnLst>
                                </p:cTn>
                              </p:par>
                              <p:par>
                                <p:cTn id="131" presetID="12" presetClass="entr" presetSubtype="8" fill="hold" grpId="0" nodeType="withEffect">
                                  <p:stCondLst>
                                    <p:cond delay="0"/>
                                  </p:stCondLst>
                                  <p:childTnLst>
                                    <p:set>
                                      <p:cBhvr>
                                        <p:cTn id="132" dur="1" fill="hold">
                                          <p:stCondLst>
                                            <p:cond delay="0"/>
                                          </p:stCondLst>
                                        </p:cTn>
                                        <p:tgtEl>
                                          <p:spTgt spid="47"/>
                                        </p:tgtEl>
                                        <p:attrNameLst>
                                          <p:attrName>style.visibility</p:attrName>
                                        </p:attrNameLst>
                                      </p:cBhvr>
                                      <p:to>
                                        <p:strVal val="visible"/>
                                      </p:to>
                                    </p:set>
                                    <p:anim calcmode="lin" valueType="num">
                                      <p:cBhvr additive="base">
                                        <p:cTn id="133" dur="500"/>
                                        <p:tgtEl>
                                          <p:spTgt spid="47"/>
                                        </p:tgtEl>
                                        <p:attrNameLst>
                                          <p:attrName>ppt_x</p:attrName>
                                        </p:attrNameLst>
                                      </p:cBhvr>
                                      <p:tavLst>
                                        <p:tav tm="0">
                                          <p:val>
                                            <p:strVal val="#ppt_x-#ppt_w*1.125000"/>
                                          </p:val>
                                        </p:tav>
                                        <p:tav tm="100000">
                                          <p:val>
                                            <p:strVal val="#ppt_x"/>
                                          </p:val>
                                        </p:tav>
                                      </p:tavLst>
                                    </p:anim>
                                    <p:animEffect transition="in" filter="wipe(right)">
                                      <p:cBhvr>
                                        <p:cTn id="134" dur="500"/>
                                        <p:tgtEl>
                                          <p:spTgt spid="47"/>
                                        </p:tgtEl>
                                      </p:cBhvr>
                                    </p:animEffect>
                                  </p:childTnLst>
                                </p:cTn>
                              </p:par>
                              <p:par>
                                <p:cTn id="135" presetID="12" presetClass="entr" presetSubtype="8" fill="hold" grpId="0" nodeType="with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additive="base">
                                        <p:cTn id="137" dur="500"/>
                                        <p:tgtEl>
                                          <p:spTgt spid="48"/>
                                        </p:tgtEl>
                                        <p:attrNameLst>
                                          <p:attrName>ppt_x</p:attrName>
                                        </p:attrNameLst>
                                      </p:cBhvr>
                                      <p:tavLst>
                                        <p:tav tm="0">
                                          <p:val>
                                            <p:strVal val="#ppt_x-#ppt_w*1.125000"/>
                                          </p:val>
                                        </p:tav>
                                        <p:tav tm="100000">
                                          <p:val>
                                            <p:strVal val="#ppt_x"/>
                                          </p:val>
                                        </p:tav>
                                      </p:tavLst>
                                    </p:anim>
                                    <p:animEffect transition="in" filter="wipe(right)">
                                      <p:cBhvr>
                                        <p:cTn id="138" dur="500"/>
                                        <p:tgtEl>
                                          <p:spTgt spid="48"/>
                                        </p:tgtEl>
                                      </p:cBhvr>
                                    </p:animEffect>
                                  </p:childTnLst>
                                </p:cTn>
                              </p:par>
                              <p:par>
                                <p:cTn id="139" presetID="12" presetClass="entr" presetSubtype="8" fill="hold" grpId="0" nodeType="withEffect">
                                  <p:stCondLst>
                                    <p:cond delay="0"/>
                                  </p:stCondLst>
                                  <p:childTnLst>
                                    <p:set>
                                      <p:cBhvr>
                                        <p:cTn id="140" dur="1" fill="hold">
                                          <p:stCondLst>
                                            <p:cond delay="0"/>
                                          </p:stCondLst>
                                        </p:cTn>
                                        <p:tgtEl>
                                          <p:spTgt spid="49"/>
                                        </p:tgtEl>
                                        <p:attrNameLst>
                                          <p:attrName>style.visibility</p:attrName>
                                        </p:attrNameLst>
                                      </p:cBhvr>
                                      <p:to>
                                        <p:strVal val="visible"/>
                                      </p:to>
                                    </p:set>
                                    <p:anim calcmode="lin" valueType="num">
                                      <p:cBhvr additive="base">
                                        <p:cTn id="141" dur="500"/>
                                        <p:tgtEl>
                                          <p:spTgt spid="49"/>
                                        </p:tgtEl>
                                        <p:attrNameLst>
                                          <p:attrName>ppt_x</p:attrName>
                                        </p:attrNameLst>
                                      </p:cBhvr>
                                      <p:tavLst>
                                        <p:tav tm="0">
                                          <p:val>
                                            <p:strVal val="#ppt_x-#ppt_w*1.125000"/>
                                          </p:val>
                                        </p:tav>
                                        <p:tav tm="100000">
                                          <p:val>
                                            <p:strVal val="#ppt_x"/>
                                          </p:val>
                                        </p:tav>
                                      </p:tavLst>
                                    </p:anim>
                                    <p:animEffect transition="in" filter="wipe(right)">
                                      <p:cBhvr>
                                        <p:cTn id="142" dur="500"/>
                                        <p:tgtEl>
                                          <p:spTgt spid="49"/>
                                        </p:tgtEl>
                                      </p:cBhvr>
                                    </p:animEffect>
                                  </p:childTnLst>
                                </p:cTn>
                              </p:par>
                              <p:par>
                                <p:cTn id="143" presetID="12" presetClass="entr" presetSubtype="8" fill="hold" grpId="0" nodeType="withEffect">
                                  <p:stCondLst>
                                    <p:cond delay="0"/>
                                  </p:stCondLst>
                                  <p:childTnLst>
                                    <p:set>
                                      <p:cBhvr>
                                        <p:cTn id="144" dur="1" fill="hold">
                                          <p:stCondLst>
                                            <p:cond delay="0"/>
                                          </p:stCondLst>
                                        </p:cTn>
                                        <p:tgtEl>
                                          <p:spTgt spid="50"/>
                                        </p:tgtEl>
                                        <p:attrNameLst>
                                          <p:attrName>style.visibility</p:attrName>
                                        </p:attrNameLst>
                                      </p:cBhvr>
                                      <p:to>
                                        <p:strVal val="visible"/>
                                      </p:to>
                                    </p:set>
                                    <p:anim calcmode="lin" valueType="num">
                                      <p:cBhvr additive="base">
                                        <p:cTn id="145" dur="500"/>
                                        <p:tgtEl>
                                          <p:spTgt spid="50"/>
                                        </p:tgtEl>
                                        <p:attrNameLst>
                                          <p:attrName>ppt_x</p:attrName>
                                        </p:attrNameLst>
                                      </p:cBhvr>
                                      <p:tavLst>
                                        <p:tav tm="0">
                                          <p:val>
                                            <p:strVal val="#ppt_x-#ppt_w*1.125000"/>
                                          </p:val>
                                        </p:tav>
                                        <p:tav tm="100000">
                                          <p:val>
                                            <p:strVal val="#ppt_x"/>
                                          </p:val>
                                        </p:tav>
                                      </p:tavLst>
                                    </p:anim>
                                    <p:animEffect transition="in" filter="wipe(right)">
                                      <p:cBhvr>
                                        <p:cTn id="146" dur="500"/>
                                        <p:tgtEl>
                                          <p:spTgt spid="50"/>
                                        </p:tgtEl>
                                      </p:cBhvr>
                                    </p:animEffect>
                                  </p:childTnLst>
                                </p:cTn>
                              </p:par>
                              <p:par>
                                <p:cTn id="147" presetID="12" presetClass="entr" presetSubtype="8" fill="hold" grpId="0" nodeType="withEffect">
                                  <p:stCondLst>
                                    <p:cond delay="0"/>
                                  </p:stCondLst>
                                  <p:childTnLst>
                                    <p:set>
                                      <p:cBhvr>
                                        <p:cTn id="148" dur="1" fill="hold">
                                          <p:stCondLst>
                                            <p:cond delay="0"/>
                                          </p:stCondLst>
                                        </p:cTn>
                                        <p:tgtEl>
                                          <p:spTgt spid="51"/>
                                        </p:tgtEl>
                                        <p:attrNameLst>
                                          <p:attrName>style.visibility</p:attrName>
                                        </p:attrNameLst>
                                      </p:cBhvr>
                                      <p:to>
                                        <p:strVal val="visible"/>
                                      </p:to>
                                    </p:set>
                                    <p:anim calcmode="lin" valueType="num">
                                      <p:cBhvr additive="base">
                                        <p:cTn id="149" dur="500"/>
                                        <p:tgtEl>
                                          <p:spTgt spid="51"/>
                                        </p:tgtEl>
                                        <p:attrNameLst>
                                          <p:attrName>ppt_x</p:attrName>
                                        </p:attrNameLst>
                                      </p:cBhvr>
                                      <p:tavLst>
                                        <p:tav tm="0">
                                          <p:val>
                                            <p:strVal val="#ppt_x-#ppt_w*1.125000"/>
                                          </p:val>
                                        </p:tav>
                                        <p:tav tm="100000">
                                          <p:val>
                                            <p:strVal val="#ppt_x"/>
                                          </p:val>
                                        </p:tav>
                                      </p:tavLst>
                                    </p:anim>
                                    <p:animEffect transition="in" filter="wipe(right)">
                                      <p:cBhvr>
                                        <p:cTn id="150" dur="500"/>
                                        <p:tgtEl>
                                          <p:spTgt spid="51"/>
                                        </p:tgtEl>
                                      </p:cBhvr>
                                    </p:animEffect>
                                  </p:childTnLst>
                                </p:cTn>
                              </p:par>
                              <p:par>
                                <p:cTn id="151" presetID="12" presetClass="entr" presetSubtype="8" fill="hold" grpId="0" nodeType="withEffect">
                                  <p:stCondLst>
                                    <p:cond delay="0"/>
                                  </p:stCondLst>
                                  <p:childTnLst>
                                    <p:set>
                                      <p:cBhvr>
                                        <p:cTn id="152" dur="1" fill="hold">
                                          <p:stCondLst>
                                            <p:cond delay="0"/>
                                          </p:stCondLst>
                                        </p:cTn>
                                        <p:tgtEl>
                                          <p:spTgt spid="52"/>
                                        </p:tgtEl>
                                        <p:attrNameLst>
                                          <p:attrName>style.visibility</p:attrName>
                                        </p:attrNameLst>
                                      </p:cBhvr>
                                      <p:to>
                                        <p:strVal val="visible"/>
                                      </p:to>
                                    </p:set>
                                    <p:anim calcmode="lin" valueType="num">
                                      <p:cBhvr additive="base">
                                        <p:cTn id="153" dur="500"/>
                                        <p:tgtEl>
                                          <p:spTgt spid="52"/>
                                        </p:tgtEl>
                                        <p:attrNameLst>
                                          <p:attrName>ppt_x</p:attrName>
                                        </p:attrNameLst>
                                      </p:cBhvr>
                                      <p:tavLst>
                                        <p:tav tm="0">
                                          <p:val>
                                            <p:strVal val="#ppt_x-#ppt_w*1.125000"/>
                                          </p:val>
                                        </p:tav>
                                        <p:tav tm="100000">
                                          <p:val>
                                            <p:strVal val="#ppt_x"/>
                                          </p:val>
                                        </p:tav>
                                      </p:tavLst>
                                    </p:anim>
                                    <p:animEffect transition="in" filter="wipe(right)">
                                      <p:cBhvr>
                                        <p:cTn id="154" dur="500"/>
                                        <p:tgtEl>
                                          <p:spTgt spid="52"/>
                                        </p:tgtEl>
                                      </p:cBhvr>
                                    </p:animEffect>
                                  </p:childTnLst>
                                </p:cTn>
                              </p:par>
                              <p:par>
                                <p:cTn id="155" presetID="12" presetClass="entr" presetSubtype="8" fill="hold" grpId="0" nodeType="withEffect">
                                  <p:stCondLst>
                                    <p:cond delay="0"/>
                                  </p:stCondLst>
                                  <p:childTnLst>
                                    <p:set>
                                      <p:cBhvr>
                                        <p:cTn id="156" dur="1" fill="hold">
                                          <p:stCondLst>
                                            <p:cond delay="0"/>
                                          </p:stCondLst>
                                        </p:cTn>
                                        <p:tgtEl>
                                          <p:spTgt spid="53"/>
                                        </p:tgtEl>
                                        <p:attrNameLst>
                                          <p:attrName>style.visibility</p:attrName>
                                        </p:attrNameLst>
                                      </p:cBhvr>
                                      <p:to>
                                        <p:strVal val="visible"/>
                                      </p:to>
                                    </p:set>
                                    <p:anim calcmode="lin" valueType="num">
                                      <p:cBhvr additive="base">
                                        <p:cTn id="157" dur="500"/>
                                        <p:tgtEl>
                                          <p:spTgt spid="53"/>
                                        </p:tgtEl>
                                        <p:attrNameLst>
                                          <p:attrName>ppt_x</p:attrName>
                                        </p:attrNameLst>
                                      </p:cBhvr>
                                      <p:tavLst>
                                        <p:tav tm="0">
                                          <p:val>
                                            <p:strVal val="#ppt_x-#ppt_w*1.125000"/>
                                          </p:val>
                                        </p:tav>
                                        <p:tav tm="100000">
                                          <p:val>
                                            <p:strVal val="#ppt_x"/>
                                          </p:val>
                                        </p:tav>
                                      </p:tavLst>
                                    </p:anim>
                                    <p:animEffect transition="in" filter="wipe(right)">
                                      <p:cBhvr>
                                        <p:cTn id="158" dur="500"/>
                                        <p:tgtEl>
                                          <p:spTgt spid="53"/>
                                        </p:tgtEl>
                                      </p:cBhvr>
                                    </p:animEffect>
                                  </p:childTnLst>
                                </p:cTn>
                              </p:par>
                              <p:par>
                                <p:cTn id="159" presetID="12" presetClass="entr" presetSubtype="8" fill="hold" grpId="0" nodeType="withEffect">
                                  <p:stCondLst>
                                    <p:cond delay="0"/>
                                  </p:stCondLst>
                                  <p:childTnLst>
                                    <p:set>
                                      <p:cBhvr>
                                        <p:cTn id="160" dur="1" fill="hold">
                                          <p:stCondLst>
                                            <p:cond delay="0"/>
                                          </p:stCondLst>
                                        </p:cTn>
                                        <p:tgtEl>
                                          <p:spTgt spid="54"/>
                                        </p:tgtEl>
                                        <p:attrNameLst>
                                          <p:attrName>style.visibility</p:attrName>
                                        </p:attrNameLst>
                                      </p:cBhvr>
                                      <p:to>
                                        <p:strVal val="visible"/>
                                      </p:to>
                                    </p:set>
                                    <p:anim calcmode="lin" valueType="num">
                                      <p:cBhvr additive="base">
                                        <p:cTn id="161" dur="500"/>
                                        <p:tgtEl>
                                          <p:spTgt spid="54"/>
                                        </p:tgtEl>
                                        <p:attrNameLst>
                                          <p:attrName>ppt_x</p:attrName>
                                        </p:attrNameLst>
                                      </p:cBhvr>
                                      <p:tavLst>
                                        <p:tav tm="0">
                                          <p:val>
                                            <p:strVal val="#ppt_x-#ppt_w*1.125000"/>
                                          </p:val>
                                        </p:tav>
                                        <p:tav tm="100000">
                                          <p:val>
                                            <p:strVal val="#ppt_x"/>
                                          </p:val>
                                        </p:tav>
                                      </p:tavLst>
                                    </p:anim>
                                    <p:animEffect transition="in" filter="wipe(right)">
                                      <p:cBhvr>
                                        <p:cTn id="162" dur="500"/>
                                        <p:tgtEl>
                                          <p:spTgt spid="54"/>
                                        </p:tgtEl>
                                      </p:cBhvr>
                                    </p:animEffect>
                                  </p:childTnLst>
                                </p:cTn>
                              </p:par>
                              <p:par>
                                <p:cTn id="163" presetID="12" presetClass="entr" presetSubtype="8" fill="hold" grpId="0" nodeType="withEffect">
                                  <p:stCondLst>
                                    <p:cond delay="0"/>
                                  </p:stCondLst>
                                  <p:childTnLst>
                                    <p:set>
                                      <p:cBhvr>
                                        <p:cTn id="164" dur="1" fill="hold">
                                          <p:stCondLst>
                                            <p:cond delay="0"/>
                                          </p:stCondLst>
                                        </p:cTn>
                                        <p:tgtEl>
                                          <p:spTgt spid="55"/>
                                        </p:tgtEl>
                                        <p:attrNameLst>
                                          <p:attrName>style.visibility</p:attrName>
                                        </p:attrNameLst>
                                      </p:cBhvr>
                                      <p:to>
                                        <p:strVal val="visible"/>
                                      </p:to>
                                    </p:set>
                                    <p:anim calcmode="lin" valueType="num">
                                      <p:cBhvr additive="base">
                                        <p:cTn id="165" dur="500"/>
                                        <p:tgtEl>
                                          <p:spTgt spid="55"/>
                                        </p:tgtEl>
                                        <p:attrNameLst>
                                          <p:attrName>ppt_x</p:attrName>
                                        </p:attrNameLst>
                                      </p:cBhvr>
                                      <p:tavLst>
                                        <p:tav tm="0">
                                          <p:val>
                                            <p:strVal val="#ppt_x-#ppt_w*1.125000"/>
                                          </p:val>
                                        </p:tav>
                                        <p:tav tm="100000">
                                          <p:val>
                                            <p:strVal val="#ppt_x"/>
                                          </p:val>
                                        </p:tav>
                                      </p:tavLst>
                                    </p:anim>
                                    <p:animEffect transition="in" filter="wipe(right)">
                                      <p:cBhvr>
                                        <p:cTn id="166"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7" grpId="0" bldLvl="0" animBg="1"/>
      <p:bldP spid="8" grpId="0" bldLvl="0" animBg="1"/>
      <p:bldP spid="9" grpId="0" bldLvl="0" animBg="1"/>
      <p:bldP spid="10" grpId="0" bldLvl="0" animBg="1"/>
      <p:bldP spid="11" grpId="0" bldLvl="0" animBg="1"/>
      <p:bldP spid="29" grpId="0"/>
      <p:bldP spid="30" grpId="0"/>
      <p:bldP spid="31" grpId="0"/>
      <p:bldP spid="32" grpId="0"/>
      <p:bldP spid="33" grpId="0"/>
      <p:bldP spid="34" grpId="0"/>
      <p:bldP spid="35" grpId="0"/>
      <p:bldP spid="36" grpId="0"/>
      <p:bldP spid="37" grpId="0"/>
      <p:bldP spid="39" grpId="0"/>
      <p:bldP spid="42" grpId="0"/>
      <p:bldP spid="43" grpId="0"/>
      <p:bldP spid="44" grpId="0" bldLvl="0" animBg="1"/>
      <p:bldP spid="45" grpId="0" bldLvl="0" animBg="1"/>
      <p:bldP spid="46" grpId="0" bldLvl="0" animBg="1"/>
      <p:bldP spid="47" grpId="0"/>
      <p:bldP spid="48" grpId="0"/>
      <p:bldP spid="49" grpId="0"/>
      <p:bldP spid="50" grpId="0" bldLvl="0" animBg="1"/>
      <p:bldP spid="51" grpId="0" bldLvl="0" animBg="1"/>
      <p:bldP spid="52" grpId="0" bldLvl="0" animBg="1"/>
      <p:bldP spid="53" grpId="0"/>
      <p:bldP spid="54" grpId="0"/>
      <p:bldP spid="5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ape 6"/>
          <p:cNvSpPr/>
          <p:nvPr/>
        </p:nvSpPr>
        <p:spPr>
          <a:xfrm>
            <a:off x="-1025953" y="3312448"/>
            <a:ext cx="15622543" cy="12839532"/>
          </a:xfrm>
          <a:custGeom>
            <a:avLst/>
            <a:gdLst/>
            <a:ahLst/>
            <a:cxnLst>
              <a:cxn ang="0">
                <a:pos x="wd2" y="hd2"/>
              </a:cxn>
              <a:cxn ang="5400000">
                <a:pos x="wd2" y="hd2"/>
              </a:cxn>
              <a:cxn ang="10800000">
                <a:pos x="wd2" y="hd2"/>
              </a:cxn>
              <a:cxn ang="16200000">
                <a:pos x="wd2" y="hd2"/>
              </a:cxn>
            </a:cxnLst>
            <a:rect l="0" t="0" r="r" b="b"/>
            <a:pathLst>
              <a:path w="21600" h="21600" extrusionOk="0">
                <a:moveTo>
                  <a:pt x="10436" y="0"/>
                </a:moveTo>
                <a:lnTo>
                  <a:pt x="10400" y="19"/>
                </a:lnTo>
                <a:lnTo>
                  <a:pt x="10403" y="46"/>
                </a:lnTo>
                <a:lnTo>
                  <a:pt x="10399" y="48"/>
                </a:lnTo>
                <a:lnTo>
                  <a:pt x="10400" y="52"/>
                </a:lnTo>
                <a:lnTo>
                  <a:pt x="10401" y="53"/>
                </a:lnTo>
                <a:lnTo>
                  <a:pt x="10404" y="56"/>
                </a:lnTo>
                <a:lnTo>
                  <a:pt x="10405" y="57"/>
                </a:lnTo>
                <a:lnTo>
                  <a:pt x="10406" y="63"/>
                </a:lnTo>
                <a:lnTo>
                  <a:pt x="10401" y="61"/>
                </a:lnTo>
                <a:lnTo>
                  <a:pt x="10390" y="53"/>
                </a:lnTo>
                <a:lnTo>
                  <a:pt x="10378" y="49"/>
                </a:lnTo>
                <a:lnTo>
                  <a:pt x="10372" y="43"/>
                </a:lnTo>
                <a:lnTo>
                  <a:pt x="10369" y="34"/>
                </a:lnTo>
                <a:lnTo>
                  <a:pt x="10367" y="30"/>
                </a:lnTo>
                <a:lnTo>
                  <a:pt x="10358" y="36"/>
                </a:lnTo>
                <a:lnTo>
                  <a:pt x="10352" y="32"/>
                </a:lnTo>
                <a:lnTo>
                  <a:pt x="10351" y="26"/>
                </a:lnTo>
                <a:lnTo>
                  <a:pt x="10361" y="21"/>
                </a:lnTo>
                <a:lnTo>
                  <a:pt x="10361" y="18"/>
                </a:lnTo>
                <a:lnTo>
                  <a:pt x="10358" y="11"/>
                </a:lnTo>
                <a:lnTo>
                  <a:pt x="10354" y="8"/>
                </a:lnTo>
                <a:lnTo>
                  <a:pt x="10336" y="27"/>
                </a:lnTo>
                <a:lnTo>
                  <a:pt x="10337" y="37"/>
                </a:lnTo>
                <a:lnTo>
                  <a:pt x="10334" y="41"/>
                </a:lnTo>
                <a:lnTo>
                  <a:pt x="10334" y="44"/>
                </a:lnTo>
                <a:lnTo>
                  <a:pt x="10339" y="47"/>
                </a:lnTo>
                <a:lnTo>
                  <a:pt x="10344" y="42"/>
                </a:lnTo>
                <a:lnTo>
                  <a:pt x="10350" y="46"/>
                </a:lnTo>
                <a:lnTo>
                  <a:pt x="10347" y="49"/>
                </a:lnTo>
                <a:lnTo>
                  <a:pt x="10346" y="52"/>
                </a:lnTo>
                <a:lnTo>
                  <a:pt x="10350" y="72"/>
                </a:lnTo>
                <a:lnTo>
                  <a:pt x="10350" y="76"/>
                </a:lnTo>
                <a:lnTo>
                  <a:pt x="10356" y="80"/>
                </a:lnTo>
                <a:lnTo>
                  <a:pt x="10363" y="79"/>
                </a:lnTo>
                <a:lnTo>
                  <a:pt x="10368" y="83"/>
                </a:lnTo>
                <a:lnTo>
                  <a:pt x="10352" y="90"/>
                </a:lnTo>
                <a:lnTo>
                  <a:pt x="10348" y="88"/>
                </a:lnTo>
                <a:lnTo>
                  <a:pt x="10342" y="81"/>
                </a:lnTo>
                <a:lnTo>
                  <a:pt x="10339" y="71"/>
                </a:lnTo>
                <a:lnTo>
                  <a:pt x="10338" y="67"/>
                </a:lnTo>
                <a:lnTo>
                  <a:pt x="10333" y="63"/>
                </a:lnTo>
                <a:lnTo>
                  <a:pt x="10316" y="76"/>
                </a:lnTo>
                <a:lnTo>
                  <a:pt x="10299" y="137"/>
                </a:lnTo>
                <a:lnTo>
                  <a:pt x="10300" y="143"/>
                </a:lnTo>
                <a:lnTo>
                  <a:pt x="10304" y="152"/>
                </a:lnTo>
                <a:lnTo>
                  <a:pt x="10304" y="151"/>
                </a:lnTo>
                <a:lnTo>
                  <a:pt x="10305" y="151"/>
                </a:lnTo>
                <a:lnTo>
                  <a:pt x="10306" y="152"/>
                </a:lnTo>
                <a:lnTo>
                  <a:pt x="10308" y="154"/>
                </a:lnTo>
                <a:lnTo>
                  <a:pt x="10308" y="159"/>
                </a:lnTo>
                <a:lnTo>
                  <a:pt x="10296" y="160"/>
                </a:lnTo>
                <a:lnTo>
                  <a:pt x="10287" y="173"/>
                </a:lnTo>
                <a:lnTo>
                  <a:pt x="10288" y="180"/>
                </a:lnTo>
                <a:lnTo>
                  <a:pt x="10283" y="187"/>
                </a:lnTo>
                <a:lnTo>
                  <a:pt x="10283" y="207"/>
                </a:lnTo>
                <a:lnTo>
                  <a:pt x="10229" y="257"/>
                </a:lnTo>
                <a:lnTo>
                  <a:pt x="10224" y="255"/>
                </a:lnTo>
                <a:lnTo>
                  <a:pt x="10223" y="248"/>
                </a:lnTo>
                <a:lnTo>
                  <a:pt x="10227" y="235"/>
                </a:lnTo>
                <a:lnTo>
                  <a:pt x="10226" y="227"/>
                </a:lnTo>
                <a:lnTo>
                  <a:pt x="10246" y="194"/>
                </a:lnTo>
                <a:lnTo>
                  <a:pt x="10246" y="184"/>
                </a:lnTo>
                <a:lnTo>
                  <a:pt x="10251" y="180"/>
                </a:lnTo>
                <a:lnTo>
                  <a:pt x="10252" y="171"/>
                </a:lnTo>
                <a:lnTo>
                  <a:pt x="10255" y="171"/>
                </a:lnTo>
                <a:lnTo>
                  <a:pt x="10256" y="165"/>
                </a:lnTo>
                <a:lnTo>
                  <a:pt x="10265" y="152"/>
                </a:lnTo>
                <a:lnTo>
                  <a:pt x="10265" y="139"/>
                </a:lnTo>
                <a:lnTo>
                  <a:pt x="10275" y="121"/>
                </a:lnTo>
                <a:lnTo>
                  <a:pt x="10274" y="114"/>
                </a:lnTo>
                <a:lnTo>
                  <a:pt x="10272" y="111"/>
                </a:lnTo>
                <a:lnTo>
                  <a:pt x="10278" y="70"/>
                </a:lnTo>
                <a:lnTo>
                  <a:pt x="10276" y="63"/>
                </a:lnTo>
                <a:lnTo>
                  <a:pt x="10273" y="62"/>
                </a:lnTo>
                <a:lnTo>
                  <a:pt x="10272" y="61"/>
                </a:lnTo>
                <a:lnTo>
                  <a:pt x="10270" y="59"/>
                </a:lnTo>
                <a:lnTo>
                  <a:pt x="10272" y="54"/>
                </a:lnTo>
                <a:lnTo>
                  <a:pt x="10271" y="51"/>
                </a:lnTo>
                <a:lnTo>
                  <a:pt x="10269" y="50"/>
                </a:lnTo>
                <a:lnTo>
                  <a:pt x="10268" y="53"/>
                </a:lnTo>
                <a:lnTo>
                  <a:pt x="10263" y="50"/>
                </a:lnTo>
                <a:lnTo>
                  <a:pt x="10252" y="59"/>
                </a:lnTo>
                <a:lnTo>
                  <a:pt x="10244" y="55"/>
                </a:lnTo>
                <a:lnTo>
                  <a:pt x="10241" y="56"/>
                </a:lnTo>
                <a:lnTo>
                  <a:pt x="10246" y="72"/>
                </a:lnTo>
                <a:lnTo>
                  <a:pt x="10244" y="74"/>
                </a:lnTo>
                <a:lnTo>
                  <a:pt x="10238" y="72"/>
                </a:lnTo>
                <a:lnTo>
                  <a:pt x="10237" y="69"/>
                </a:lnTo>
                <a:lnTo>
                  <a:pt x="10235" y="62"/>
                </a:lnTo>
                <a:lnTo>
                  <a:pt x="10225" y="63"/>
                </a:lnTo>
                <a:lnTo>
                  <a:pt x="10225" y="66"/>
                </a:lnTo>
                <a:lnTo>
                  <a:pt x="10228" y="71"/>
                </a:lnTo>
                <a:lnTo>
                  <a:pt x="10228" y="79"/>
                </a:lnTo>
                <a:lnTo>
                  <a:pt x="10199" y="76"/>
                </a:lnTo>
                <a:lnTo>
                  <a:pt x="10183" y="96"/>
                </a:lnTo>
                <a:lnTo>
                  <a:pt x="10183" y="104"/>
                </a:lnTo>
                <a:lnTo>
                  <a:pt x="10182" y="109"/>
                </a:lnTo>
                <a:lnTo>
                  <a:pt x="10175" y="104"/>
                </a:lnTo>
                <a:lnTo>
                  <a:pt x="10171" y="93"/>
                </a:lnTo>
                <a:lnTo>
                  <a:pt x="10168" y="84"/>
                </a:lnTo>
                <a:lnTo>
                  <a:pt x="10164" y="81"/>
                </a:lnTo>
                <a:lnTo>
                  <a:pt x="10144" y="87"/>
                </a:lnTo>
                <a:lnTo>
                  <a:pt x="10143" y="99"/>
                </a:lnTo>
                <a:lnTo>
                  <a:pt x="10144" y="99"/>
                </a:lnTo>
                <a:lnTo>
                  <a:pt x="10143" y="103"/>
                </a:lnTo>
                <a:lnTo>
                  <a:pt x="10129" y="112"/>
                </a:lnTo>
                <a:lnTo>
                  <a:pt x="10125" y="107"/>
                </a:lnTo>
                <a:lnTo>
                  <a:pt x="10118" y="93"/>
                </a:lnTo>
                <a:lnTo>
                  <a:pt x="10113" y="87"/>
                </a:lnTo>
                <a:lnTo>
                  <a:pt x="10111" y="86"/>
                </a:lnTo>
                <a:lnTo>
                  <a:pt x="10109" y="106"/>
                </a:lnTo>
                <a:lnTo>
                  <a:pt x="10095" y="128"/>
                </a:lnTo>
                <a:lnTo>
                  <a:pt x="10090" y="124"/>
                </a:lnTo>
                <a:lnTo>
                  <a:pt x="10092" y="121"/>
                </a:lnTo>
                <a:lnTo>
                  <a:pt x="10091" y="106"/>
                </a:lnTo>
                <a:lnTo>
                  <a:pt x="10092" y="102"/>
                </a:lnTo>
                <a:lnTo>
                  <a:pt x="10089" y="100"/>
                </a:lnTo>
                <a:lnTo>
                  <a:pt x="10080" y="105"/>
                </a:lnTo>
                <a:lnTo>
                  <a:pt x="10077" y="104"/>
                </a:lnTo>
                <a:lnTo>
                  <a:pt x="10077" y="103"/>
                </a:lnTo>
                <a:lnTo>
                  <a:pt x="10073" y="105"/>
                </a:lnTo>
                <a:lnTo>
                  <a:pt x="10071" y="100"/>
                </a:lnTo>
                <a:lnTo>
                  <a:pt x="10073" y="95"/>
                </a:lnTo>
                <a:lnTo>
                  <a:pt x="10072" y="91"/>
                </a:lnTo>
                <a:lnTo>
                  <a:pt x="10070" y="89"/>
                </a:lnTo>
                <a:lnTo>
                  <a:pt x="10068" y="88"/>
                </a:lnTo>
                <a:lnTo>
                  <a:pt x="10066" y="86"/>
                </a:lnTo>
                <a:lnTo>
                  <a:pt x="10065" y="80"/>
                </a:lnTo>
                <a:lnTo>
                  <a:pt x="10066" y="79"/>
                </a:lnTo>
                <a:lnTo>
                  <a:pt x="10067" y="78"/>
                </a:lnTo>
                <a:lnTo>
                  <a:pt x="10062" y="74"/>
                </a:lnTo>
                <a:lnTo>
                  <a:pt x="10008" y="108"/>
                </a:lnTo>
                <a:lnTo>
                  <a:pt x="10007" y="115"/>
                </a:lnTo>
                <a:lnTo>
                  <a:pt x="10008" y="115"/>
                </a:lnTo>
                <a:lnTo>
                  <a:pt x="10010" y="116"/>
                </a:lnTo>
                <a:lnTo>
                  <a:pt x="10012" y="117"/>
                </a:lnTo>
                <a:lnTo>
                  <a:pt x="10012" y="122"/>
                </a:lnTo>
                <a:lnTo>
                  <a:pt x="10011" y="124"/>
                </a:lnTo>
                <a:lnTo>
                  <a:pt x="10008" y="123"/>
                </a:lnTo>
                <a:lnTo>
                  <a:pt x="10001" y="118"/>
                </a:lnTo>
                <a:lnTo>
                  <a:pt x="9996" y="122"/>
                </a:lnTo>
                <a:lnTo>
                  <a:pt x="9998" y="126"/>
                </a:lnTo>
                <a:lnTo>
                  <a:pt x="10000" y="128"/>
                </a:lnTo>
                <a:lnTo>
                  <a:pt x="10001" y="130"/>
                </a:lnTo>
                <a:lnTo>
                  <a:pt x="10002" y="130"/>
                </a:lnTo>
                <a:lnTo>
                  <a:pt x="10003" y="135"/>
                </a:lnTo>
                <a:lnTo>
                  <a:pt x="9997" y="143"/>
                </a:lnTo>
                <a:lnTo>
                  <a:pt x="9995" y="166"/>
                </a:lnTo>
                <a:lnTo>
                  <a:pt x="9997" y="173"/>
                </a:lnTo>
                <a:lnTo>
                  <a:pt x="10001" y="176"/>
                </a:lnTo>
                <a:lnTo>
                  <a:pt x="10011" y="176"/>
                </a:lnTo>
                <a:lnTo>
                  <a:pt x="10052" y="202"/>
                </a:lnTo>
                <a:lnTo>
                  <a:pt x="10057" y="210"/>
                </a:lnTo>
                <a:lnTo>
                  <a:pt x="10006" y="203"/>
                </a:lnTo>
                <a:lnTo>
                  <a:pt x="10005" y="201"/>
                </a:lnTo>
                <a:lnTo>
                  <a:pt x="10005" y="199"/>
                </a:lnTo>
                <a:lnTo>
                  <a:pt x="10004" y="198"/>
                </a:lnTo>
                <a:lnTo>
                  <a:pt x="10004" y="196"/>
                </a:lnTo>
                <a:lnTo>
                  <a:pt x="9985" y="183"/>
                </a:lnTo>
                <a:lnTo>
                  <a:pt x="9980" y="176"/>
                </a:lnTo>
                <a:lnTo>
                  <a:pt x="9976" y="165"/>
                </a:lnTo>
                <a:lnTo>
                  <a:pt x="9974" y="142"/>
                </a:lnTo>
                <a:lnTo>
                  <a:pt x="9975" y="138"/>
                </a:lnTo>
                <a:lnTo>
                  <a:pt x="9970" y="134"/>
                </a:lnTo>
                <a:lnTo>
                  <a:pt x="9937" y="148"/>
                </a:lnTo>
                <a:lnTo>
                  <a:pt x="9932" y="169"/>
                </a:lnTo>
                <a:lnTo>
                  <a:pt x="9930" y="168"/>
                </a:lnTo>
                <a:lnTo>
                  <a:pt x="9924" y="161"/>
                </a:lnTo>
                <a:lnTo>
                  <a:pt x="9922" y="160"/>
                </a:lnTo>
                <a:lnTo>
                  <a:pt x="9918" y="165"/>
                </a:lnTo>
                <a:lnTo>
                  <a:pt x="9917" y="174"/>
                </a:lnTo>
                <a:lnTo>
                  <a:pt x="9909" y="183"/>
                </a:lnTo>
                <a:lnTo>
                  <a:pt x="9911" y="191"/>
                </a:lnTo>
                <a:lnTo>
                  <a:pt x="9917" y="188"/>
                </a:lnTo>
                <a:lnTo>
                  <a:pt x="9917" y="195"/>
                </a:lnTo>
                <a:lnTo>
                  <a:pt x="9906" y="214"/>
                </a:lnTo>
                <a:lnTo>
                  <a:pt x="9906" y="241"/>
                </a:lnTo>
                <a:lnTo>
                  <a:pt x="9902" y="251"/>
                </a:lnTo>
                <a:lnTo>
                  <a:pt x="9902" y="258"/>
                </a:lnTo>
                <a:lnTo>
                  <a:pt x="9904" y="268"/>
                </a:lnTo>
                <a:lnTo>
                  <a:pt x="9912" y="273"/>
                </a:lnTo>
                <a:lnTo>
                  <a:pt x="9920" y="274"/>
                </a:lnTo>
                <a:lnTo>
                  <a:pt x="9924" y="278"/>
                </a:lnTo>
                <a:lnTo>
                  <a:pt x="9933" y="291"/>
                </a:lnTo>
                <a:lnTo>
                  <a:pt x="9935" y="296"/>
                </a:lnTo>
                <a:lnTo>
                  <a:pt x="9938" y="297"/>
                </a:lnTo>
                <a:lnTo>
                  <a:pt x="9960" y="316"/>
                </a:lnTo>
                <a:lnTo>
                  <a:pt x="10005" y="328"/>
                </a:lnTo>
                <a:lnTo>
                  <a:pt x="10007" y="331"/>
                </a:lnTo>
                <a:lnTo>
                  <a:pt x="10002" y="337"/>
                </a:lnTo>
                <a:lnTo>
                  <a:pt x="10003" y="340"/>
                </a:lnTo>
                <a:lnTo>
                  <a:pt x="10004" y="341"/>
                </a:lnTo>
                <a:lnTo>
                  <a:pt x="10006" y="343"/>
                </a:lnTo>
                <a:lnTo>
                  <a:pt x="9907" y="300"/>
                </a:lnTo>
                <a:lnTo>
                  <a:pt x="9901" y="292"/>
                </a:lnTo>
                <a:lnTo>
                  <a:pt x="9896" y="284"/>
                </a:lnTo>
                <a:lnTo>
                  <a:pt x="9894" y="280"/>
                </a:lnTo>
                <a:lnTo>
                  <a:pt x="9887" y="273"/>
                </a:lnTo>
                <a:lnTo>
                  <a:pt x="9886" y="272"/>
                </a:lnTo>
                <a:lnTo>
                  <a:pt x="9885" y="273"/>
                </a:lnTo>
                <a:lnTo>
                  <a:pt x="9883" y="271"/>
                </a:lnTo>
                <a:lnTo>
                  <a:pt x="9882" y="270"/>
                </a:lnTo>
                <a:lnTo>
                  <a:pt x="9881" y="267"/>
                </a:lnTo>
                <a:lnTo>
                  <a:pt x="9879" y="261"/>
                </a:lnTo>
                <a:lnTo>
                  <a:pt x="9876" y="261"/>
                </a:lnTo>
                <a:lnTo>
                  <a:pt x="9861" y="247"/>
                </a:lnTo>
                <a:lnTo>
                  <a:pt x="9809" y="249"/>
                </a:lnTo>
                <a:lnTo>
                  <a:pt x="9806" y="257"/>
                </a:lnTo>
                <a:lnTo>
                  <a:pt x="9807" y="257"/>
                </a:lnTo>
                <a:lnTo>
                  <a:pt x="9806" y="261"/>
                </a:lnTo>
                <a:lnTo>
                  <a:pt x="9801" y="264"/>
                </a:lnTo>
                <a:lnTo>
                  <a:pt x="9799" y="261"/>
                </a:lnTo>
                <a:lnTo>
                  <a:pt x="9799" y="260"/>
                </a:lnTo>
                <a:lnTo>
                  <a:pt x="9794" y="262"/>
                </a:lnTo>
                <a:lnTo>
                  <a:pt x="9790" y="259"/>
                </a:lnTo>
                <a:lnTo>
                  <a:pt x="9751" y="269"/>
                </a:lnTo>
                <a:lnTo>
                  <a:pt x="9750" y="281"/>
                </a:lnTo>
                <a:lnTo>
                  <a:pt x="9707" y="312"/>
                </a:lnTo>
                <a:lnTo>
                  <a:pt x="9703" y="307"/>
                </a:lnTo>
                <a:lnTo>
                  <a:pt x="9703" y="307"/>
                </a:lnTo>
                <a:lnTo>
                  <a:pt x="9704" y="306"/>
                </a:lnTo>
                <a:lnTo>
                  <a:pt x="9703" y="303"/>
                </a:lnTo>
                <a:lnTo>
                  <a:pt x="9703" y="300"/>
                </a:lnTo>
                <a:lnTo>
                  <a:pt x="9696" y="316"/>
                </a:lnTo>
                <a:lnTo>
                  <a:pt x="9696" y="320"/>
                </a:lnTo>
                <a:lnTo>
                  <a:pt x="9697" y="328"/>
                </a:lnTo>
                <a:lnTo>
                  <a:pt x="9755" y="363"/>
                </a:lnTo>
                <a:lnTo>
                  <a:pt x="9772" y="387"/>
                </a:lnTo>
                <a:lnTo>
                  <a:pt x="9787" y="398"/>
                </a:lnTo>
                <a:lnTo>
                  <a:pt x="9808" y="389"/>
                </a:lnTo>
                <a:lnTo>
                  <a:pt x="9808" y="400"/>
                </a:lnTo>
                <a:lnTo>
                  <a:pt x="9797" y="403"/>
                </a:lnTo>
                <a:lnTo>
                  <a:pt x="9796" y="413"/>
                </a:lnTo>
                <a:lnTo>
                  <a:pt x="9804" y="426"/>
                </a:lnTo>
                <a:lnTo>
                  <a:pt x="9811" y="433"/>
                </a:lnTo>
                <a:lnTo>
                  <a:pt x="9816" y="435"/>
                </a:lnTo>
                <a:lnTo>
                  <a:pt x="9819" y="433"/>
                </a:lnTo>
                <a:lnTo>
                  <a:pt x="9819" y="437"/>
                </a:lnTo>
                <a:lnTo>
                  <a:pt x="9820" y="438"/>
                </a:lnTo>
                <a:lnTo>
                  <a:pt x="9820" y="440"/>
                </a:lnTo>
                <a:lnTo>
                  <a:pt x="9867" y="450"/>
                </a:lnTo>
                <a:lnTo>
                  <a:pt x="9872" y="455"/>
                </a:lnTo>
                <a:lnTo>
                  <a:pt x="9872" y="465"/>
                </a:lnTo>
                <a:lnTo>
                  <a:pt x="9862" y="473"/>
                </a:lnTo>
                <a:lnTo>
                  <a:pt x="9859" y="551"/>
                </a:lnTo>
                <a:lnTo>
                  <a:pt x="9857" y="553"/>
                </a:lnTo>
                <a:lnTo>
                  <a:pt x="9852" y="546"/>
                </a:lnTo>
                <a:lnTo>
                  <a:pt x="9851" y="547"/>
                </a:lnTo>
                <a:lnTo>
                  <a:pt x="9849" y="534"/>
                </a:lnTo>
                <a:lnTo>
                  <a:pt x="9847" y="523"/>
                </a:lnTo>
                <a:lnTo>
                  <a:pt x="9846" y="515"/>
                </a:lnTo>
                <a:lnTo>
                  <a:pt x="9848" y="508"/>
                </a:lnTo>
                <a:lnTo>
                  <a:pt x="9848" y="492"/>
                </a:lnTo>
                <a:lnTo>
                  <a:pt x="9849" y="487"/>
                </a:lnTo>
                <a:lnTo>
                  <a:pt x="9849" y="483"/>
                </a:lnTo>
                <a:lnTo>
                  <a:pt x="9848" y="477"/>
                </a:lnTo>
                <a:lnTo>
                  <a:pt x="9844" y="477"/>
                </a:lnTo>
                <a:lnTo>
                  <a:pt x="9827" y="467"/>
                </a:lnTo>
                <a:lnTo>
                  <a:pt x="9820" y="469"/>
                </a:lnTo>
                <a:lnTo>
                  <a:pt x="9815" y="465"/>
                </a:lnTo>
                <a:lnTo>
                  <a:pt x="9814" y="466"/>
                </a:lnTo>
                <a:lnTo>
                  <a:pt x="9812" y="465"/>
                </a:lnTo>
                <a:lnTo>
                  <a:pt x="9810" y="462"/>
                </a:lnTo>
                <a:lnTo>
                  <a:pt x="9807" y="459"/>
                </a:lnTo>
                <a:lnTo>
                  <a:pt x="9798" y="457"/>
                </a:lnTo>
                <a:lnTo>
                  <a:pt x="9776" y="429"/>
                </a:lnTo>
                <a:lnTo>
                  <a:pt x="9770" y="423"/>
                </a:lnTo>
                <a:lnTo>
                  <a:pt x="9761" y="422"/>
                </a:lnTo>
                <a:lnTo>
                  <a:pt x="9758" y="419"/>
                </a:lnTo>
                <a:lnTo>
                  <a:pt x="9758" y="417"/>
                </a:lnTo>
                <a:lnTo>
                  <a:pt x="9757" y="411"/>
                </a:lnTo>
                <a:lnTo>
                  <a:pt x="9753" y="404"/>
                </a:lnTo>
                <a:lnTo>
                  <a:pt x="9732" y="380"/>
                </a:lnTo>
                <a:lnTo>
                  <a:pt x="9684" y="368"/>
                </a:lnTo>
                <a:lnTo>
                  <a:pt x="9675" y="383"/>
                </a:lnTo>
                <a:lnTo>
                  <a:pt x="9675" y="389"/>
                </a:lnTo>
                <a:lnTo>
                  <a:pt x="9681" y="393"/>
                </a:lnTo>
                <a:lnTo>
                  <a:pt x="9683" y="396"/>
                </a:lnTo>
                <a:lnTo>
                  <a:pt x="9685" y="400"/>
                </a:lnTo>
                <a:lnTo>
                  <a:pt x="9686" y="403"/>
                </a:lnTo>
                <a:lnTo>
                  <a:pt x="9684" y="404"/>
                </a:lnTo>
                <a:lnTo>
                  <a:pt x="9673" y="398"/>
                </a:lnTo>
                <a:lnTo>
                  <a:pt x="9673" y="405"/>
                </a:lnTo>
                <a:lnTo>
                  <a:pt x="9677" y="411"/>
                </a:lnTo>
                <a:lnTo>
                  <a:pt x="9680" y="415"/>
                </a:lnTo>
                <a:lnTo>
                  <a:pt x="9683" y="416"/>
                </a:lnTo>
                <a:lnTo>
                  <a:pt x="9685" y="415"/>
                </a:lnTo>
                <a:lnTo>
                  <a:pt x="9686" y="419"/>
                </a:lnTo>
                <a:lnTo>
                  <a:pt x="9682" y="420"/>
                </a:lnTo>
                <a:lnTo>
                  <a:pt x="9675" y="413"/>
                </a:lnTo>
                <a:lnTo>
                  <a:pt x="9671" y="414"/>
                </a:lnTo>
                <a:lnTo>
                  <a:pt x="9668" y="412"/>
                </a:lnTo>
                <a:lnTo>
                  <a:pt x="9665" y="405"/>
                </a:lnTo>
                <a:lnTo>
                  <a:pt x="9662" y="406"/>
                </a:lnTo>
                <a:lnTo>
                  <a:pt x="9662" y="415"/>
                </a:lnTo>
                <a:lnTo>
                  <a:pt x="9661" y="421"/>
                </a:lnTo>
                <a:lnTo>
                  <a:pt x="9656" y="412"/>
                </a:lnTo>
                <a:lnTo>
                  <a:pt x="9653" y="396"/>
                </a:lnTo>
                <a:lnTo>
                  <a:pt x="9652" y="391"/>
                </a:lnTo>
                <a:lnTo>
                  <a:pt x="9649" y="385"/>
                </a:lnTo>
                <a:lnTo>
                  <a:pt x="9648" y="382"/>
                </a:lnTo>
                <a:lnTo>
                  <a:pt x="9640" y="376"/>
                </a:lnTo>
                <a:lnTo>
                  <a:pt x="9635" y="376"/>
                </a:lnTo>
                <a:lnTo>
                  <a:pt x="9630" y="380"/>
                </a:lnTo>
                <a:lnTo>
                  <a:pt x="9630" y="415"/>
                </a:lnTo>
                <a:lnTo>
                  <a:pt x="9630" y="417"/>
                </a:lnTo>
                <a:lnTo>
                  <a:pt x="9626" y="416"/>
                </a:lnTo>
                <a:lnTo>
                  <a:pt x="9622" y="404"/>
                </a:lnTo>
                <a:lnTo>
                  <a:pt x="9616" y="397"/>
                </a:lnTo>
                <a:lnTo>
                  <a:pt x="9612" y="393"/>
                </a:lnTo>
                <a:lnTo>
                  <a:pt x="9609" y="393"/>
                </a:lnTo>
                <a:lnTo>
                  <a:pt x="9608" y="389"/>
                </a:lnTo>
                <a:lnTo>
                  <a:pt x="9607" y="386"/>
                </a:lnTo>
                <a:lnTo>
                  <a:pt x="9607" y="384"/>
                </a:lnTo>
                <a:lnTo>
                  <a:pt x="9607" y="383"/>
                </a:lnTo>
                <a:lnTo>
                  <a:pt x="9603" y="385"/>
                </a:lnTo>
                <a:lnTo>
                  <a:pt x="9601" y="383"/>
                </a:lnTo>
                <a:lnTo>
                  <a:pt x="9598" y="378"/>
                </a:lnTo>
                <a:lnTo>
                  <a:pt x="9596" y="376"/>
                </a:lnTo>
                <a:lnTo>
                  <a:pt x="9558" y="410"/>
                </a:lnTo>
                <a:lnTo>
                  <a:pt x="9558" y="419"/>
                </a:lnTo>
                <a:lnTo>
                  <a:pt x="9557" y="420"/>
                </a:lnTo>
                <a:lnTo>
                  <a:pt x="9555" y="421"/>
                </a:lnTo>
                <a:lnTo>
                  <a:pt x="9554" y="428"/>
                </a:lnTo>
                <a:lnTo>
                  <a:pt x="9550" y="430"/>
                </a:lnTo>
                <a:lnTo>
                  <a:pt x="9549" y="433"/>
                </a:lnTo>
                <a:lnTo>
                  <a:pt x="9554" y="443"/>
                </a:lnTo>
                <a:lnTo>
                  <a:pt x="9559" y="449"/>
                </a:lnTo>
                <a:lnTo>
                  <a:pt x="9601" y="452"/>
                </a:lnTo>
                <a:lnTo>
                  <a:pt x="9602" y="455"/>
                </a:lnTo>
                <a:lnTo>
                  <a:pt x="9589" y="461"/>
                </a:lnTo>
                <a:lnTo>
                  <a:pt x="9587" y="472"/>
                </a:lnTo>
                <a:lnTo>
                  <a:pt x="9593" y="473"/>
                </a:lnTo>
                <a:lnTo>
                  <a:pt x="9595" y="482"/>
                </a:lnTo>
                <a:lnTo>
                  <a:pt x="9599" y="488"/>
                </a:lnTo>
                <a:lnTo>
                  <a:pt x="9688" y="495"/>
                </a:lnTo>
                <a:lnTo>
                  <a:pt x="9688" y="502"/>
                </a:lnTo>
                <a:lnTo>
                  <a:pt x="9667" y="513"/>
                </a:lnTo>
                <a:lnTo>
                  <a:pt x="9660" y="510"/>
                </a:lnTo>
                <a:lnTo>
                  <a:pt x="9657" y="518"/>
                </a:lnTo>
                <a:lnTo>
                  <a:pt x="9606" y="511"/>
                </a:lnTo>
                <a:lnTo>
                  <a:pt x="9604" y="515"/>
                </a:lnTo>
                <a:lnTo>
                  <a:pt x="9605" y="524"/>
                </a:lnTo>
                <a:lnTo>
                  <a:pt x="9610" y="530"/>
                </a:lnTo>
                <a:lnTo>
                  <a:pt x="9622" y="540"/>
                </a:lnTo>
                <a:lnTo>
                  <a:pt x="9622" y="544"/>
                </a:lnTo>
                <a:lnTo>
                  <a:pt x="9621" y="545"/>
                </a:lnTo>
                <a:lnTo>
                  <a:pt x="9619" y="544"/>
                </a:lnTo>
                <a:lnTo>
                  <a:pt x="9614" y="541"/>
                </a:lnTo>
                <a:lnTo>
                  <a:pt x="9602" y="537"/>
                </a:lnTo>
                <a:lnTo>
                  <a:pt x="9598" y="534"/>
                </a:lnTo>
                <a:lnTo>
                  <a:pt x="9593" y="525"/>
                </a:lnTo>
                <a:lnTo>
                  <a:pt x="9593" y="523"/>
                </a:lnTo>
                <a:lnTo>
                  <a:pt x="9593" y="520"/>
                </a:lnTo>
                <a:lnTo>
                  <a:pt x="9592" y="514"/>
                </a:lnTo>
                <a:lnTo>
                  <a:pt x="9588" y="508"/>
                </a:lnTo>
                <a:lnTo>
                  <a:pt x="9578" y="500"/>
                </a:lnTo>
                <a:lnTo>
                  <a:pt x="9578" y="499"/>
                </a:lnTo>
                <a:lnTo>
                  <a:pt x="9577" y="495"/>
                </a:lnTo>
                <a:lnTo>
                  <a:pt x="9577" y="493"/>
                </a:lnTo>
                <a:lnTo>
                  <a:pt x="9573" y="486"/>
                </a:lnTo>
                <a:lnTo>
                  <a:pt x="9502" y="487"/>
                </a:lnTo>
                <a:lnTo>
                  <a:pt x="9499" y="492"/>
                </a:lnTo>
                <a:lnTo>
                  <a:pt x="9499" y="497"/>
                </a:lnTo>
                <a:lnTo>
                  <a:pt x="9500" y="504"/>
                </a:lnTo>
                <a:lnTo>
                  <a:pt x="9502" y="508"/>
                </a:lnTo>
                <a:lnTo>
                  <a:pt x="9511" y="519"/>
                </a:lnTo>
                <a:lnTo>
                  <a:pt x="9519" y="521"/>
                </a:lnTo>
                <a:lnTo>
                  <a:pt x="9528" y="533"/>
                </a:lnTo>
                <a:lnTo>
                  <a:pt x="9536" y="536"/>
                </a:lnTo>
                <a:lnTo>
                  <a:pt x="9541" y="546"/>
                </a:lnTo>
                <a:lnTo>
                  <a:pt x="9542" y="550"/>
                </a:lnTo>
                <a:lnTo>
                  <a:pt x="9546" y="556"/>
                </a:lnTo>
                <a:lnTo>
                  <a:pt x="9591" y="601"/>
                </a:lnTo>
                <a:lnTo>
                  <a:pt x="9595" y="609"/>
                </a:lnTo>
                <a:lnTo>
                  <a:pt x="9578" y="619"/>
                </a:lnTo>
                <a:lnTo>
                  <a:pt x="9534" y="583"/>
                </a:lnTo>
                <a:lnTo>
                  <a:pt x="9491" y="574"/>
                </a:lnTo>
                <a:lnTo>
                  <a:pt x="9478" y="586"/>
                </a:lnTo>
                <a:lnTo>
                  <a:pt x="9478" y="593"/>
                </a:lnTo>
                <a:lnTo>
                  <a:pt x="9480" y="606"/>
                </a:lnTo>
                <a:lnTo>
                  <a:pt x="9491" y="622"/>
                </a:lnTo>
                <a:lnTo>
                  <a:pt x="9519" y="641"/>
                </a:lnTo>
                <a:lnTo>
                  <a:pt x="9521" y="644"/>
                </a:lnTo>
                <a:lnTo>
                  <a:pt x="9543" y="648"/>
                </a:lnTo>
                <a:lnTo>
                  <a:pt x="9546" y="643"/>
                </a:lnTo>
                <a:lnTo>
                  <a:pt x="9549" y="646"/>
                </a:lnTo>
                <a:lnTo>
                  <a:pt x="9548" y="649"/>
                </a:lnTo>
                <a:lnTo>
                  <a:pt x="9489" y="662"/>
                </a:lnTo>
                <a:lnTo>
                  <a:pt x="9488" y="699"/>
                </a:lnTo>
                <a:lnTo>
                  <a:pt x="9489" y="714"/>
                </a:lnTo>
                <a:lnTo>
                  <a:pt x="9489" y="717"/>
                </a:lnTo>
                <a:lnTo>
                  <a:pt x="9491" y="723"/>
                </a:lnTo>
                <a:lnTo>
                  <a:pt x="9494" y="728"/>
                </a:lnTo>
                <a:lnTo>
                  <a:pt x="9609" y="807"/>
                </a:lnTo>
                <a:lnTo>
                  <a:pt x="9635" y="799"/>
                </a:lnTo>
                <a:lnTo>
                  <a:pt x="9634" y="803"/>
                </a:lnTo>
                <a:lnTo>
                  <a:pt x="9632" y="812"/>
                </a:lnTo>
                <a:lnTo>
                  <a:pt x="9632" y="814"/>
                </a:lnTo>
                <a:lnTo>
                  <a:pt x="9633" y="816"/>
                </a:lnTo>
                <a:lnTo>
                  <a:pt x="9635" y="821"/>
                </a:lnTo>
                <a:lnTo>
                  <a:pt x="9639" y="828"/>
                </a:lnTo>
                <a:lnTo>
                  <a:pt x="9716" y="842"/>
                </a:lnTo>
                <a:lnTo>
                  <a:pt x="9719" y="846"/>
                </a:lnTo>
                <a:lnTo>
                  <a:pt x="9719" y="851"/>
                </a:lnTo>
                <a:lnTo>
                  <a:pt x="9718" y="856"/>
                </a:lnTo>
                <a:lnTo>
                  <a:pt x="9718" y="861"/>
                </a:lnTo>
                <a:lnTo>
                  <a:pt x="9723" y="867"/>
                </a:lnTo>
                <a:lnTo>
                  <a:pt x="9730" y="865"/>
                </a:lnTo>
                <a:lnTo>
                  <a:pt x="9735" y="870"/>
                </a:lnTo>
                <a:lnTo>
                  <a:pt x="9736" y="873"/>
                </a:lnTo>
                <a:lnTo>
                  <a:pt x="9741" y="881"/>
                </a:lnTo>
                <a:lnTo>
                  <a:pt x="9787" y="928"/>
                </a:lnTo>
                <a:lnTo>
                  <a:pt x="9768" y="932"/>
                </a:lnTo>
                <a:lnTo>
                  <a:pt x="9764" y="929"/>
                </a:lnTo>
                <a:lnTo>
                  <a:pt x="9757" y="917"/>
                </a:lnTo>
                <a:lnTo>
                  <a:pt x="9715" y="874"/>
                </a:lnTo>
                <a:lnTo>
                  <a:pt x="9683" y="863"/>
                </a:lnTo>
                <a:lnTo>
                  <a:pt x="9680" y="871"/>
                </a:lnTo>
                <a:lnTo>
                  <a:pt x="9677" y="872"/>
                </a:lnTo>
                <a:lnTo>
                  <a:pt x="9674" y="870"/>
                </a:lnTo>
                <a:lnTo>
                  <a:pt x="9671" y="863"/>
                </a:lnTo>
                <a:lnTo>
                  <a:pt x="9598" y="834"/>
                </a:lnTo>
                <a:lnTo>
                  <a:pt x="9554" y="810"/>
                </a:lnTo>
                <a:lnTo>
                  <a:pt x="9530" y="787"/>
                </a:lnTo>
                <a:lnTo>
                  <a:pt x="9520" y="791"/>
                </a:lnTo>
                <a:lnTo>
                  <a:pt x="9489" y="773"/>
                </a:lnTo>
                <a:lnTo>
                  <a:pt x="9488" y="775"/>
                </a:lnTo>
                <a:lnTo>
                  <a:pt x="9488" y="778"/>
                </a:lnTo>
                <a:lnTo>
                  <a:pt x="9488" y="781"/>
                </a:lnTo>
                <a:lnTo>
                  <a:pt x="9491" y="792"/>
                </a:lnTo>
                <a:lnTo>
                  <a:pt x="9493" y="800"/>
                </a:lnTo>
                <a:lnTo>
                  <a:pt x="9495" y="805"/>
                </a:lnTo>
                <a:lnTo>
                  <a:pt x="9496" y="807"/>
                </a:lnTo>
                <a:lnTo>
                  <a:pt x="9512" y="825"/>
                </a:lnTo>
                <a:lnTo>
                  <a:pt x="9536" y="862"/>
                </a:lnTo>
                <a:lnTo>
                  <a:pt x="9540" y="865"/>
                </a:lnTo>
                <a:lnTo>
                  <a:pt x="9568" y="854"/>
                </a:lnTo>
                <a:lnTo>
                  <a:pt x="9582" y="864"/>
                </a:lnTo>
                <a:lnTo>
                  <a:pt x="9589" y="875"/>
                </a:lnTo>
                <a:lnTo>
                  <a:pt x="9590" y="876"/>
                </a:lnTo>
                <a:lnTo>
                  <a:pt x="9589" y="881"/>
                </a:lnTo>
                <a:lnTo>
                  <a:pt x="9587" y="882"/>
                </a:lnTo>
                <a:lnTo>
                  <a:pt x="9574" y="873"/>
                </a:lnTo>
                <a:lnTo>
                  <a:pt x="9510" y="887"/>
                </a:lnTo>
                <a:lnTo>
                  <a:pt x="9509" y="884"/>
                </a:lnTo>
                <a:lnTo>
                  <a:pt x="9514" y="879"/>
                </a:lnTo>
                <a:lnTo>
                  <a:pt x="9515" y="871"/>
                </a:lnTo>
                <a:lnTo>
                  <a:pt x="9513" y="857"/>
                </a:lnTo>
                <a:lnTo>
                  <a:pt x="9511" y="854"/>
                </a:lnTo>
                <a:lnTo>
                  <a:pt x="9504" y="840"/>
                </a:lnTo>
                <a:lnTo>
                  <a:pt x="9502" y="836"/>
                </a:lnTo>
                <a:lnTo>
                  <a:pt x="9477" y="815"/>
                </a:lnTo>
                <a:lnTo>
                  <a:pt x="9474" y="811"/>
                </a:lnTo>
                <a:lnTo>
                  <a:pt x="9472" y="805"/>
                </a:lnTo>
                <a:lnTo>
                  <a:pt x="9470" y="799"/>
                </a:lnTo>
                <a:lnTo>
                  <a:pt x="9470" y="796"/>
                </a:lnTo>
                <a:lnTo>
                  <a:pt x="9469" y="794"/>
                </a:lnTo>
                <a:lnTo>
                  <a:pt x="9467" y="789"/>
                </a:lnTo>
                <a:lnTo>
                  <a:pt x="9461" y="780"/>
                </a:lnTo>
                <a:lnTo>
                  <a:pt x="9441" y="761"/>
                </a:lnTo>
                <a:lnTo>
                  <a:pt x="9407" y="759"/>
                </a:lnTo>
                <a:lnTo>
                  <a:pt x="9400" y="771"/>
                </a:lnTo>
                <a:lnTo>
                  <a:pt x="9396" y="765"/>
                </a:lnTo>
                <a:lnTo>
                  <a:pt x="9396" y="762"/>
                </a:lnTo>
                <a:lnTo>
                  <a:pt x="9384" y="751"/>
                </a:lnTo>
                <a:lnTo>
                  <a:pt x="9356" y="744"/>
                </a:lnTo>
                <a:lnTo>
                  <a:pt x="9357" y="738"/>
                </a:lnTo>
                <a:lnTo>
                  <a:pt x="9372" y="732"/>
                </a:lnTo>
                <a:lnTo>
                  <a:pt x="9372" y="726"/>
                </a:lnTo>
                <a:lnTo>
                  <a:pt x="9367" y="717"/>
                </a:lnTo>
                <a:lnTo>
                  <a:pt x="9363" y="713"/>
                </a:lnTo>
                <a:lnTo>
                  <a:pt x="9303" y="737"/>
                </a:lnTo>
                <a:lnTo>
                  <a:pt x="9299" y="748"/>
                </a:lnTo>
                <a:lnTo>
                  <a:pt x="9298" y="749"/>
                </a:lnTo>
                <a:lnTo>
                  <a:pt x="9297" y="750"/>
                </a:lnTo>
                <a:lnTo>
                  <a:pt x="9297" y="756"/>
                </a:lnTo>
                <a:lnTo>
                  <a:pt x="9299" y="759"/>
                </a:lnTo>
                <a:lnTo>
                  <a:pt x="9306" y="758"/>
                </a:lnTo>
                <a:lnTo>
                  <a:pt x="9312" y="763"/>
                </a:lnTo>
                <a:lnTo>
                  <a:pt x="9321" y="759"/>
                </a:lnTo>
                <a:lnTo>
                  <a:pt x="9326" y="766"/>
                </a:lnTo>
                <a:lnTo>
                  <a:pt x="9328" y="784"/>
                </a:lnTo>
                <a:lnTo>
                  <a:pt x="9330" y="790"/>
                </a:lnTo>
                <a:lnTo>
                  <a:pt x="9336" y="789"/>
                </a:lnTo>
                <a:lnTo>
                  <a:pt x="9336" y="793"/>
                </a:lnTo>
                <a:lnTo>
                  <a:pt x="9335" y="800"/>
                </a:lnTo>
                <a:lnTo>
                  <a:pt x="9335" y="804"/>
                </a:lnTo>
                <a:lnTo>
                  <a:pt x="9338" y="809"/>
                </a:lnTo>
                <a:lnTo>
                  <a:pt x="9347" y="818"/>
                </a:lnTo>
                <a:lnTo>
                  <a:pt x="9346" y="826"/>
                </a:lnTo>
                <a:lnTo>
                  <a:pt x="9339" y="826"/>
                </a:lnTo>
                <a:lnTo>
                  <a:pt x="9336" y="829"/>
                </a:lnTo>
                <a:lnTo>
                  <a:pt x="9333" y="846"/>
                </a:lnTo>
                <a:lnTo>
                  <a:pt x="9293" y="863"/>
                </a:lnTo>
                <a:lnTo>
                  <a:pt x="9279" y="861"/>
                </a:lnTo>
                <a:lnTo>
                  <a:pt x="9264" y="875"/>
                </a:lnTo>
                <a:lnTo>
                  <a:pt x="9263" y="882"/>
                </a:lnTo>
                <a:lnTo>
                  <a:pt x="9266" y="890"/>
                </a:lnTo>
                <a:lnTo>
                  <a:pt x="9280" y="915"/>
                </a:lnTo>
                <a:lnTo>
                  <a:pt x="9419" y="956"/>
                </a:lnTo>
                <a:lnTo>
                  <a:pt x="9424" y="966"/>
                </a:lnTo>
                <a:lnTo>
                  <a:pt x="9426" y="972"/>
                </a:lnTo>
                <a:lnTo>
                  <a:pt x="9430" y="984"/>
                </a:lnTo>
                <a:lnTo>
                  <a:pt x="9431" y="988"/>
                </a:lnTo>
                <a:lnTo>
                  <a:pt x="9437" y="997"/>
                </a:lnTo>
                <a:lnTo>
                  <a:pt x="9440" y="1001"/>
                </a:lnTo>
                <a:lnTo>
                  <a:pt x="9431" y="998"/>
                </a:lnTo>
                <a:lnTo>
                  <a:pt x="9426" y="992"/>
                </a:lnTo>
                <a:lnTo>
                  <a:pt x="9420" y="982"/>
                </a:lnTo>
                <a:lnTo>
                  <a:pt x="9417" y="968"/>
                </a:lnTo>
                <a:lnTo>
                  <a:pt x="9414" y="960"/>
                </a:lnTo>
                <a:lnTo>
                  <a:pt x="9412" y="956"/>
                </a:lnTo>
                <a:lnTo>
                  <a:pt x="9400" y="956"/>
                </a:lnTo>
                <a:lnTo>
                  <a:pt x="9399" y="962"/>
                </a:lnTo>
                <a:lnTo>
                  <a:pt x="9414" y="989"/>
                </a:lnTo>
                <a:lnTo>
                  <a:pt x="9429" y="1008"/>
                </a:lnTo>
                <a:lnTo>
                  <a:pt x="9420" y="1006"/>
                </a:lnTo>
                <a:lnTo>
                  <a:pt x="9410" y="995"/>
                </a:lnTo>
                <a:lnTo>
                  <a:pt x="9390" y="960"/>
                </a:lnTo>
                <a:lnTo>
                  <a:pt x="9385" y="956"/>
                </a:lnTo>
                <a:lnTo>
                  <a:pt x="9359" y="963"/>
                </a:lnTo>
                <a:lnTo>
                  <a:pt x="9358" y="973"/>
                </a:lnTo>
                <a:lnTo>
                  <a:pt x="9368" y="991"/>
                </a:lnTo>
                <a:lnTo>
                  <a:pt x="9390" y="1018"/>
                </a:lnTo>
                <a:lnTo>
                  <a:pt x="9394" y="1028"/>
                </a:lnTo>
                <a:lnTo>
                  <a:pt x="9394" y="1033"/>
                </a:lnTo>
                <a:lnTo>
                  <a:pt x="9391" y="1032"/>
                </a:lnTo>
                <a:lnTo>
                  <a:pt x="9339" y="963"/>
                </a:lnTo>
                <a:lnTo>
                  <a:pt x="9329" y="957"/>
                </a:lnTo>
                <a:lnTo>
                  <a:pt x="9325" y="951"/>
                </a:lnTo>
                <a:lnTo>
                  <a:pt x="9319" y="953"/>
                </a:lnTo>
                <a:lnTo>
                  <a:pt x="9294" y="952"/>
                </a:lnTo>
                <a:lnTo>
                  <a:pt x="9274" y="961"/>
                </a:lnTo>
                <a:lnTo>
                  <a:pt x="9273" y="965"/>
                </a:lnTo>
                <a:lnTo>
                  <a:pt x="9273" y="971"/>
                </a:lnTo>
                <a:lnTo>
                  <a:pt x="9275" y="975"/>
                </a:lnTo>
                <a:lnTo>
                  <a:pt x="9285" y="987"/>
                </a:lnTo>
                <a:lnTo>
                  <a:pt x="9287" y="987"/>
                </a:lnTo>
                <a:lnTo>
                  <a:pt x="9288" y="990"/>
                </a:lnTo>
                <a:lnTo>
                  <a:pt x="9271" y="1001"/>
                </a:lnTo>
                <a:lnTo>
                  <a:pt x="9276" y="1010"/>
                </a:lnTo>
                <a:lnTo>
                  <a:pt x="9296" y="1018"/>
                </a:lnTo>
                <a:lnTo>
                  <a:pt x="9301" y="1025"/>
                </a:lnTo>
                <a:lnTo>
                  <a:pt x="9305" y="1036"/>
                </a:lnTo>
                <a:lnTo>
                  <a:pt x="9262" y="1009"/>
                </a:lnTo>
                <a:lnTo>
                  <a:pt x="9259" y="1004"/>
                </a:lnTo>
                <a:lnTo>
                  <a:pt x="9264" y="982"/>
                </a:lnTo>
                <a:lnTo>
                  <a:pt x="9261" y="974"/>
                </a:lnTo>
                <a:lnTo>
                  <a:pt x="9246" y="954"/>
                </a:lnTo>
                <a:lnTo>
                  <a:pt x="9231" y="950"/>
                </a:lnTo>
                <a:lnTo>
                  <a:pt x="9219" y="960"/>
                </a:lnTo>
                <a:lnTo>
                  <a:pt x="9204" y="948"/>
                </a:lnTo>
                <a:lnTo>
                  <a:pt x="9199" y="948"/>
                </a:lnTo>
                <a:lnTo>
                  <a:pt x="9198" y="950"/>
                </a:lnTo>
                <a:lnTo>
                  <a:pt x="9198" y="951"/>
                </a:lnTo>
                <a:lnTo>
                  <a:pt x="9198" y="956"/>
                </a:lnTo>
                <a:lnTo>
                  <a:pt x="9197" y="957"/>
                </a:lnTo>
                <a:lnTo>
                  <a:pt x="9194" y="957"/>
                </a:lnTo>
                <a:lnTo>
                  <a:pt x="9191" y="964"/>
                </a:lnTo>
                <a:lnTo>
                  <a:pt x="9165" y="981"/>
                </a:lnTo>
                <a:lnTo>
                  <a:pt x="9149" y="1010"/>
                </a:lnTo>
                <a:lnTo>
                  <a:pt x="9147" y="1020"/>
                </a:lnTo>
                <a:lnTo>
                  <a:pt x="9155" y="1040"/>
                </a:lnTo>
                <a:lnTo>
                  <a:pt x="9155" y="1042"/>
                </a:lnTo>
                <a:lnTo>
                  <a:pt x="9155" y="1044"/>
                </a:lnTo>
                <a:lnTo>
                  <a:pt x="9157" y="1050"/>
                </a:lnTo>
                <a:lnTo>
                  <a:pt x="9153" y="1058"/>
                </a:lnTo>
                <a:lnTo>
                  <a:pt x="9139" y="1043"/>
                </a:lnTo>
                <a:lnTo>
                  <a:pt x="9133" y="1045"/>
                </a:lnTo>
                <a:lnTo>
                  <a:pt x="9131" y="1050"/>
                </a:lnTo>
                <a:lnTo>
                  <a:pt x="9130" y="1054"/>
                </a:lnTo>
                <a:lnTo>
                  <a:pt x="9130" y="1059"/>
                </a:lnTo>
                <a:lnTo>
                  <a:pt x="9132" y="1063"/>
                </a:lnTo>
                <a:lnTo>
                  <a:pt x="9134" y="1065"/>
                </a:lnTo>
                <a:lnTo>
                  <a:pt x="9147" y="1066"/>
                </a:lnTo>
                <a:lnTo>
                  <a:pt x="9151" y="1073"/>
                </a:lnTo>
                <a:lnTo>
                  <a:pt x="9149" y="1077"/>
                </a:lnTo>
                <a:lnTo>
                  <a:pt x="9146" y="1096"/>
                </a:lnTo>
                <a:lnTo>
                  <a:pt x="9143" y="1103"/>
                </a:lnTo>
                <a:lnTo>
                  <a:pt x="9143" y="1108"/>
                </a:lnTo>
                <a:lnTo>
                  <a:pt x="9143" y="1109"/>
                </a:lnTo>
                <a:lnTo>
                  <a:pt x="9145" y="1113"/>
                </a:lnTo>
                <a:lnTo>
                  <a:pt x="9142" y="1109"/>
                </a:lnTo>
                <a:lnTo>
                  <a:pt x="9136" y="1107"/>
                </a:lnTo>
                <a:lnTo>
                  <a:pt x="9134" y="1108"/>
                </a:lnTo>
                <a:lnTo>
                  <a:pt x="9134" y="1102"/>
                </a:lnTo>
                <a:lnTo>
                  <a:pt x="9134" y="1101"/>
                </a:lnTo>
                <a:lnTo>
                  <a:pt x="9133" y="1098"/>
                </a:lnTo>
                <a:lnTo>
                  <a:pt x="9131" y="1097"/>
                </a:lnTo>
                <a:lnTo>
                  <a:pt x="9129" y="1098"/>
                </a:lnTo>
                <a:lnTo>
                  <a:pt x="9120" y="1090"/>
                </a:lnTo>
                <a:lnTo>
                  <a:pt x="9114" y="1078"/>
                </a:lnTo>
                <a:lnTo>
                  <a:pt x="9111" y="1073"/>
                </a:lnTo>
                <a:lnTo>
                  <a:pt x="9111" y="1070"/>
                </a:lnTo>
                <a:lnTo>
                  <a:pt x="9113" y="1069"/>
                </a:lnTo>
                <a:lnTo>
                  <a:pt x="9114" y="1066"/>
                </a:lnTo>
                <a:lnTo>
                  <a:pt x="9111" y="1061"/>
                </a:lnTo>
                <a:lnTo>
                  <a:pt x="9108" y="1062"/>
                </a:lnTo>
                <a:lnTo>
                  <a:pt x="9101" y="1074"/>
                </a:lnTo>
                <a:lnTo>
                  <a:pt x="9095" y="1074"/>
                </a:lnTo>
                <a:lnTo>
                  <a:pt x="9098" y="1077"/>
                </a:lnTo>
                <a:lnTo>
                  <a:pt x="9100" y="1082"/>
                </a:lnTo>
                <a:lnTo>
                  <a:pt x="9079" y="1079"/>
                </a:lnTo>
                <a:lnTo>
                  <a:pt x="9057" y="1094"/>
                </a:lnTo>
                <a:lnTo>
                  <a:pt x="9054" y="1100"/>
                </a:lnTo>
                <a:lnTo>
                  <a:pt x="9053" y="1101"/>
                </a:lnTo>
                <a:lnTo>
                  <a:pt x="9053" y="1102"/>
                </a:lnTo>
                <a:lnTo>
                  <a:pt x="9053" y="1105"/>
                </a:lnTo>
                <a:lnTo>
                  <a:pt x="9053" y="1106"/>
                </a:lnTo>
                <a:lnTo>
                  <a:pt x="9053" y="1108"/>
                </a:lnTo>
                <a:lnTo>
                  <a:pt x="9053" y="1110"/>
                </a:lnTo>
                <a:lnTo>
                  <a:pt x="9052" y="1114"/>
                </a:lnTo>
                <a:lnTo>
                  <a:pt x="9033" y="1116"/>
                </a:lnTo>
                <a:lnTo>
                  <a:pt x="9029" y="1123"/>
                </a:lnTo>
                <a:lnTo>
                  <a:pt x="9027" y="1137"/>
                </a:lnTo>
                <a:lnTo>
                  <a:pt x="9029" y="1143"/>
                </a:lnTo>
                <a:lnTo>
                  <a:pt x="9037" y="1153"/>
                </a:lnTo>
                <a:lnTo>
                  <a:pt x="9036" y="1155"/>
                </a:lnTo>
                <a:lnTo>
                  <a:pt x="9031" y="1154"/>
                </a:lnTo>
                <a:lnTo>
                  <a:pt x="9026" y="1158"/>
                </a:lnTo>
                <a:lnTo>
                  <a:pt x="9013" y="1153"/>
                </a:lnTo>
                <a:lnTo>
                  <a:pt x="9007" y="1156"/>
                </a:lnTo>
                <a:lnTo>
                  <a:pt x="9003" y="1166"/>
                </a:lnTo>
                <a:lnTo>
                  <a:pt x="9001" y="1175"/>
                </a:lnTo>
                <a:lnTo>
                  <a:pt x="8995" y="1177"/>
                </a:lnTo>
                <a:lnTo>
                  <a:pt x="8994" y="1180"/>
                </a:lnTo>
                <a:lnTo>
                  <a:pt x="8995" y="1184"/>
                </a:lnTo>
                <a:lnTo>
                  <a:pt x="8995" y="1188"/>
                </a:lnTo>
                <a:lnTo>
                  <a:pt x="8994" y="1195"/>
                </a:lnTo>
                <a:lnTo>
                  <a:pt x="8995" y="1198"/>
                </a:lnTo>
                <a:lnTo>
                  <a:pt x="8995" y="1200"/>
                </a:lnTo>
                <a:lnTo>
                  <a:pt x="8992" y="1202"/>
                </a:lnTo>
                <a:lnTo>
                  <a:pt x="8991" y="1205"/>
                </a:lnTo>
                <a:lnTo>
                  <a:pt x="8995" y="1212"/>
                </a:lnTo>
                <a:lnTo>
                  <a:pt x="8992" y="1214"/>
                </a:lnTo>
                <a:lnTo>
                  <a:pt x="8985" y="1211"/>
                </a:lnTo>
                <a:lnTo>
                  <a:pt x="8983" y="1217"/>
                </a:lnTo>
                <a:lnTo>
                  <a:pt x="8986" y="1217"/>
                </a:lnTo>
                <a:cubicBezTo>
                  <a:pt x="8986" y="1217"/>
                  <a:pt x="8988" y="1220"/>
                  <a:pt x="8988" y="1220"/>
                </a:cubicBezTo>
                <a:lnTo>
                  <a:pt x="8990" y="1223"/>
                </a:lnTo>
                <a:lnTo>
                  <a:pt x="8987" y="1223"/>
                </a:lnTo>
                <a:lnTo>
                  <a:pt x="8986" y="1225"/>
                </a:lnTo>
                <a:lnTo>
                  <a:pt x="8985" y="1231"/>
                </a:lnTo>
                <a:lnTo>
                  <a:pt x="8991" y="1237"/>
                </a:lnTo>
                <a:lnTo>
                  <a:pt x="8995" y="1235"/>
                </a:lnTo>
                <a:lnTo>
                  <a:pt x="9000" y="1243"/>
                </a:lnTo>
                <a:lnTo>
                  <a:pt x="9019" y="1245"/>
                </a:lnTo>
                <a:lnTo>
                  <a:pt x="9022" y="1250"/>
                </a:lnTo>
                <a:lnTo>
                  <a:pt x="9026" y="1265"/>
                </a:lnTo>
                <a:lnTo>
                  <a:pt x="9027" y="1267"/>
                </a:lnTo>
                <a:lnTo>
                  <a:pt x="9027" y="1270"/>
                </a:lnTo>
                <a:lnTo>
                  <a:pt x="9024" y="1278"/>
                </a:lnTo>
                <a:lnTo>
                  <a:pt x="9044" y="1259"/>
                </a:lnTo>
                <a:lnTo>
                  <a:pt x="9048" y="1264"/>
                </a:lnTo>
                <a:lnTo>
                  <a:pt x="9048" y="1268"/>
                </a:lnTo>
                <a:lnTo>
                  <a:pt x="9048" y="1269"/>
                </a:lnTo>
                <a:lnTo>
                  <a:pt x="9049" y="1268"/>
                </a:lnTo>
                <a:lnTo>
                  <a:pt x="9051" y="1260"/>
                </a:lnTo>
                <a:lnTo>
                  <a:pt x="9053" y="1257"/>
                </a:lnTo>
                <a:lnTo>
                  <a:pt x="9054" y="1256"/>
                </a:lnTo>
                <a:lnTo>
                  <a:pt x="9056" y="1256"/>
                </a:lnTo>
                <a:lnTo>
                  <a:pt x="9051" y="1239"/>
                </a:lnTo>
                <a:lnTo>
                  <a:pt x="9050" y="1233"/>
                </a:lnTo>
                <a:lnTo>
                  <a:pt x="9050" y="1228"/>
                </a:lnTo>
                <a:lnTo>
                  <a:pt x="9051" y="1224"/>
                </a:lnTo>
                <a:lnTo>
                  <a:pt x="9053" y="1221"/>
                </a:lnTo>
                <a:lnTo>
                  <a:pt x="9060" y="1218"/>
                </a:lnTo>
                <a:lnTo>
                  <a:pt x="9063" y="1214"/>
                </a:lnTo>
                <a:lnTo>
                  <a:pt x="9064" y="1197"/>
                </a:lnTo>
                <a:lnTo>
                  <a:pt x="9067" y="1195"/>
                </a:lnTo>
                <a:lnTo>
                  <a:pt x="9081" y="1203"/>
                </a:lnTo>
                <a:lnTo>
                  <a:pt x="9087" y="1200"/>
                </a:lnTo>
                <a:lnTo>
                  <a:pt x="9093" y="1206"/>
                </a:lnTo>
                <a:lnTo>
                  <a:pt x="9095" y="1207"/>
                </a:lnTo>
                <a:lnTo>
                  <a:pt x="9091" y="1198"/>
                </a:lnTo>
                <a:lnTo>
                  <a:pt x="9088" y="1191"/>
                </a:lnTo>
                <a:lnTo>
                  <a:pt x="9087" y="1185"/>
                </a:lnTo>
                <a:lnTo>
                  <a:pt x="9088" y="1179"/>
                </a:lnTo>
                <a:lnTo>
                  <a:pt x="9090" y="1178"/>
                </a:lnTo>
                <a:lnTo>
                  <a:pt x="9095" y="1181"/>
                </a:lnTo>
                <a:lnTo>
                  <a:pt x="9104" y="1198"/>
                </a:lnTo>
                <a:lnTo>
                  <a:pt x="9106" y="1200"/>
                </a:lnTo>
                <a:lnTo>
                  <a:pt x="9110" y="1200"/>
                </a:lnTo>
                <a:lnTo>
                  <a:pt x="9113" y="1204"/>
                </a:lnTo>
                <a:lnTo>
                  <a:pt x="9112" y="1206"/>
                </a:lnTo>
                <a:lnTo>
                  <a:pt x="9111" y="1207"/>
                </a:lnTo>
                <a:lnTo>
                  <a:pt x="9110" y="1209"/>
                </a:lnTo>
                <a:lnTo>
                  <a:pt x="9110" y="1214"/>
                </a:lnTo>
                <a:lnTo>
                  <a:pt x="9126" y="1208"/>
                </a:lnTo>
                <a:lnTo>
                  <a:pt x="9143" y="1205"/>
                </a:lnTo>
                <a:lnTo>
                  <a:pt x="9142" y="1221"/>
                </a:lnTo>
                <a:lnTo>
                  <a:pt x="9124" y="1227"/>
                </a:lnTo>
                <a:lnTo>
                  <a:pt x="9123" y="1230"/>
                </a:lnTo>
                <a:lnTo>
                  <a:pt x="9123" y="1238"/>
                </a:lnTo>
                <a:lnTo>
                  <a:pt x="9123" y="1240"/>
                </a:lnTo>
                <a:lnTo>
                  <a:pt x="9122" y="1242"/>
                </a:lnTo>
                <a:lnTo>
                  <a:pt x="9114" y="1242"/>
                </a:lnTo>
                <a:lnTo>
                  <a:pt x="9072" y="1304"/>
                </a:lnTo>
                <a:lnTo>
                  <a:pt x="9071" y="1313"/>
                </a:lnTo>
                <a:lnTo>
                  <a:pt x="9100" y="1333"/>
                </a:lnTo>
                <a:lnTo>
                  <a:pt x="9097" y="1341"/>
                </a:lnTo>
                <a:lnTo>
                  <a:pt x="9102" y="1347"/>
                </a:lnTo>
                <a:lnTo>
                  <a:pt x="9107" y="1347"/>
                </a:lnTo>
                <a:lnTo>
                  <a:pt x="9111" y="1343"/>
                </a:lnTo>
                <a:lnTo>
                  <a:pt x="9116" y="1331"/>
                </a:lnTo>
                <a:lnTo>
                  <a:pt x="9144" y="1301"/>
                </a:lnTo>
                <a:lnTo>
                  <a:pt x="9159" y="1277"/>
                </a:lnTo>
                <a:lnTo>
                  <a:pt x="9172" y="1265"/>
                </a:lnTo>
                <a:lnTo>
                  <a:pt x="9191" y="1243"/>
                </a:lnTo>
                <a:lnTo>
                  <a:pt x="9214" y="1232"/>
                </a:lnTo>
                <a:lnTo>
                  <a:pt x="9221" y="1225"/>
                </a:lnTo>
                <a:lnTo>
                  <a:pt x="9225" y="1213"/>
                </a:lnTo>
                <a:lnTo>
                  <a:pt x="9229" y="1210"/>
                </a:lnTo>
                <a:lnTo>
                  <a:pt x="9233" y="1211"/>
                </a:lnTo>
                <a:lnTo>
                  <a:pt x="9238" y="1218"/>
                </a:lnTo>
                <a:lnTo>
                  <a:pt x="9238" y="1222"/>
                </a:lnTo>
                <a:lnTo>
                  <a:pt x="9246" y="1224"/>
                </a:lnTo>
                <a:lnTo>
                  <a:pt x="9251" y="1216"/>
                </a:lnTo>
                <a:lnTo>
                  <a:pt x="9304" y="1231"/>
                </a:lnTo>
                <a:lnTo>
                  <a:pt x="9307" y="1235"/>
                </a:lnTo>
                <a:lnTo>
                  <a:pt x="9308" y="1239"/>
                </a:lnTo>
                <a:lnTo>
                  <a:pt x="9309" y="1240"/>
                </a:lnTo>
                <a:lnTo>
                  <a:pt x="9310" y="1241"/>
                </a:lnTo>
                <a:lnTo>
                  <a:pt x="9311" y="1241"/>
                </a:lnTo>
                <a:lnTo>
                  <a:pt x="9310" y="1247"/>
                </a:lnTo>
                <a:lnTo>
                  <a:pt x="9290" y="1235"/>
                </a:lnTo>
                <a:lnTo>
                  <a:pt x="9277" y="1238"/>
                </a:lnTo>
                <a:lnTo>
                  <a:pt x="9272" y="1235"/>
                </a:lnTo>
                <a:lnTo>
                  <a:pt x="9266" y="1243"/>
                </a:lnTo>
                <a:lnTo>
                  <a:pt x="9263" y="1243"/>
                </a:lnTo>
                <a:lnTo>
                  <a:pt x="9260" y="1239"/>
                </a:lnTo>
                <a:lnTo>
                  <a:pt x="9260" y="1236"/>
                </a:lnTo>
                <a:lnTo>
                  <a:pt x="9260" y="1235"/>
                </a:lnTo>
                <a:lnTo>
                  <a:pt x="9261" y="1234"/>
                </a:lnTo>
                <a:lnTo>
                  <a:pt x="9261" y="1234"/>
                </a:lnTo>
                <a:lnTo>
                  <a:pt x="9261" y="1231"/>
                </a:lnTo>
                <a:lnTo>
                  <a:pt x="9237" y="1243"/>
                </a:lnTo>
                <a:lnTo>
                  <a:pt x="9225" y="1246"/>
                </a:lnTo>
                <a:lnTo>
                  <a:pt x="9200" y="1262"/>
                </a:lnTo>
                <a:lnTo>
                  <a:pt x="9199" y="1265"/>
                </a:lnTo>
                <a:lnTo>
                  <a:pt x="9199" y="1272"/>
                </a:lnTo>
                <a:lnTo>
                  <a:pt x="9201" y="1274"/>
                </a:lnTo>
                <a:lnTo>
                  <a:pt x="9206" y="1281"/>
                </a:lnTo>
                <a:lnTo>
                  <a:pt x="9209" y="1281"/>
                </a:lnTo>
                <a:lnTo>
                  <a:pt x="9207" y="1285"/>
                </a:lnTo>
                <a:lnTo>
                  <a:pt x="9204" y="1285"/>
                </a:lnTo>
                <a:lnTo>
                  <a:pt x="9196" y="1279"/>
                </a:lnTo>
                <a:lnTo>
                  <a:pt x="9184" y="1312"/>
                </a:lnTo>
                <a:lnTo>
                  <a:pt x="9170" y="1317"/>
                </a:lnTo>
                <a:lnTo>
                  <a:pt x="9163" y="1340"/>
                </a:lnTo>
                <a:lnTo>
                  <a:pt x="9143" y="1355"/>
                </a:lnTo>
                <a:lnTo>
                  <a:pt x="9142" y="1361"/>
                </a:lnTo>
                <a:lnTo>
                  <a:pt x="9153" y="1373"/>
                </a:lnTo>
                <a:lnTo>
                  <a:pt x="9172" y="1379"/>
                </a:lnTo>
                <a:lnTo>
                  <a:pt x="9187" y="1394"/>
                </a:lnTo>
                <a:lnTo>
                  <a:pt x="9213" y="1381"/>
                </a:lnTo>
                <a:lnTo>
                  <a:pt x="9219" y="1389"/>
                </a:lnTo>
                <a:lnTo>
                  <a:pt x="9179" y="1417"/>
                </a:lnTo>
                <a:lnTo>
                  <a:pt x="9176" y="1417"/>
                </a:lnTo>
                <a:lnTo>
                  <a:pt x="9160" y="1401"/>
                </a:lnTo>
                <a:lnTo>
                  <a:pt x="9156" y="1401"/>
                </a:lnTo>
                <a:lnTo>
                  <a:pt x="9151" y="1406"/>
                </a:lnTo>
                <a:lnTo>
                  <a:pt x="9148" y="1402"/>
                </a:lnTo>
                <a:lnTo>
                  <a:pt x="9146" y="1402"/>
                </a:lnTo>
                <a:lnTo>
                  <a:pt x="9129" y="1434"/>
                </a:lnTo>
                <a:lnTo>
                  <a:pt x="9127" y="1443"/>
                </a:lnTo>
                <a:lnTo>
                  <a:pt x="9126" y="1445"/>
                </a:lnTo>
                <a:lnTo>
                  <a:pt x="9128" y="1454"/>
                </a:lnTo>
                <a:lnTo>
                  <a:pt x="9131" y="1460"/>
                </a:lnTo>
                <a:lnTo>
                  <a:pt x="9138" y="1474"/>
                </a:lnTo>
                <a:lnTo>
                  <a:pt x="9143" y="1489"/>
                </a:lnTo>
                <a:lnTo>
                  <a:pt x="9146" y="1495"/>
                </a:lnTo>
                <a:lnTo>
                  <a:pt x="9155" y="1505"/>
                </a:lnTo>
                <a:lnTo>
                  <a:pt x="9161" y="1508"/>
                </a:lnTo>
                <a:lnTo>
                  <a:pt x="9166" y="1514"/>
                </a:lnTo>
                <a:lnTo>
                  <a:pt x="9176" y="1519"/>
                </a:lnTo>
                <a:lnTo>
                  <a:pt x="9309" y="1458"/>
                </a:lnTo>
                <a:lnTo>
                  <a:pt x="9343" y="1456"/>
                </a:lnTo>
                <a:lnTo>
                  <a:pt x="9371" y="1428"/>
                </a:lnTo>
                <a:lnTo>
                  <a:pt x="9399" y="1414"/>
                </a:lnTo>
                <a:lnTo>
                  <a:pt x="9398" y="1414"/>
                </a:lnTo>
                <a:lnTo>
                  <a:pt x="9411" y="1397"/>
                </a:lnTo>
                <a:lnTo>
                  <a:pt x="9414" y="1377"/>
                </a:lnTo>
                <a:lnTo>
                  <a:pt x="9431" y="1346"/>
                </a:lnTo>
                <a:lnTo>
                  <a:pt x="9467" y="1306"/>
                </a:lnTo>
                <a:lnTo>
                  <a:pt x="9483" y="1299"/>
                </a:lnTo>
                <a:lnTo>
                  <a:pt x="9487" y="1295"/>
                </a:lnTo>
                <a:lnTo>
                  <a:pt x="9495" y="1303"/>
                </a:lnTo>
                <a:lnTo>
                  <a:pt x="9496" y="1302"/>
                </a:lnTo>
                <a:lnTo>
                  <a:pt x="9497" y="1299"/>
                </a:lnTo>
                <a:lnTo>
                  <a:pt x="9499" y="1297"/>
                </a:lnTo>
                <a:lnTo>
                  <a:pt x="9501" y="1298"/>
                </a:lnTo>
                <a:lnTo>
                  <a:pt x="9504" y="1304"/>
                </a:lnTo>
                <a:lnTo>
                  <a:pt x="9502" y="1307"/>
                </a:lnTo>
                <a:lnTo>
                  <a:pt x="9499" y="1317"/>
                </a:lnTo>
                <a:lnTo>
                  <a:pt x="9479" y="1337"/>
                </a:lnTo>
                <a:lnTo>
                  <a:pt x="9460" y="1365"/>
                </a:lnTo>
                <a:lnTo>
                  <a:pt x="9457" y="1376"/>
                </a:lnTo>
                <a:lnTo>
                  <a:pt x="9453" y="1381"/>
                </a:lnTo>
                <a:lnTo>
                  <a:pt x="9450" y="1392"/>
                </a:lnTo>
                <a:lnTo>
                  <a:pt x="9443" y="1399"/>
                </a:lnTo>
                <a:lnTo>
                  <a:pt x="9442" y="1404"/>
                </a:lnTo>
                <a:lnTo>
                  <a:pt x="9441" y="1411"/>
                </a:lnTo>
                <a:lnTo>
                  <a:pt x="9444" y="1416"/>
                </a:lnTo>
                <a:lnTo>
                  <a:pt x="9447" y="1419"/>
                </a:lnTo>
                <a:lnTo>
                  <a:pt x="9451" y="1423"/>
                </a:lnTo>
                <a:lnTo>
                  <a:pt x="9450" y="1427"/>
                </a:lnTo>
                <a:lnTo>
                  <a:pt x="9438" y="1426"/>
                </a:lnTo>
                <a:lnTo>
                  <a:pt x="9421" y="1438"/>
                </a:lnTo>
                <a:lnTo>
                  <a:pt x="9413" y="1461"/>
                </a:lnTo>
                <a:lnTo>
                  <a:pt x="9398" y="1476"/>
                </a:lnTo>
                <a:lnTo>
                  <a:pt x="9375" y="1482"/>
                </a:lnTo>
                <a:lnTo>
                  <a:pt x="9369" y="1492"/>
                </a:lnTo>
                <a:lnTo>
                  <a:pt x="9335" y="1504"/>
                </a:lnTo>
                <a:lnTo>
                  <a:pt x="9319" y="1498"/>
                </a:lnTo>
                <a:lnTo>
                  <a:pt x="9298" y="1502"/>
                </a:lnTo>
                <a:lnTo>
                  <a:pt x="9277" y="1507"/>
                </a:lnTo>
                <a:lnTo>
                  <a:pt x="9247" y="1522"/>
                </a:lnTo>
                <a:lnTo>
                  <a:pt x="9237" y="1536"/>
                </a:lnTo>
                <a:lnTo>
                  <a:pt x="9220" y="1542"/>
                </a:lnTo>
                <a:lnTo>
                  <a:pt x="9216" y="1551"/>
                </a:lnTo>
                <a:lnTo>
                  <a:pt x="9210" y="1556"/>
                </a:lnTo>
                <a:lnTo>
                  <a:pt x="9210" y="1560"/>
                </a:lnTo>
                <a:lnTo>
                  <a:pt x="9210" y="1564"/>
                </a:lnTo>
                <a:lnTo>
                  <a:pt x="9211" y="1567"/>
                </a:lnTo>
                <a:lnTo>
                  <a:pt x="9218" y="1581"/>
                </a:lnTo>
                <a:lnTo>
                  <a:pt x="9235" y="1592"/>
                </a:lnTo>
                <a:lnTo>
                  <a:pt x="9258" y="1614"/>
                </a:lnTo>
                <a:lnTo>
                  <a:pt x="9282" y="1625"/>
                </a:lnTo>
                <a:lnTo>
                  <a:pt x="9305" y="1645"/>
                </a:lnTo>
                <a:lnTo>
                  <a:pt x="9329" y="1661"/>
                </a:lnTo>
                <a:lnTo>
                  <a:pt x="9344" y="1661"/>
                </a:lnTo>
                <a:lnTo>
                  <a:pt x="9361" y="1673"/>
                </a:lnTo>
                <a:lnTo>
                  <a:pt x="9380" y="1675"/>
                </a:lnTo>
                <a:lnTo>
                  <a:pt x="9394" y="1672"/>
                </a:lnTo>
                <a:lnTo>
                  <a:pt x="9399" y="1654"/>
                </a:lnTo>
                <a:lnTo>
                  <a:pt x="9401" y="1640"/>
                </a:lnTo>
                <a:lnTo>
                  <a:pt x="9399" y="1625"/>
                </a:lnTo>
                <a:lnTo>
                  <a:pt x="9400" y="1618"/>
                </a:lnTo>
                <a:lnTo>
                  <a:pt x="9421" y="1559"/>
                </a:lnTo>
                <a:lnTo>
                  <a:pt x="9420" y="1556"/>
                </a:lnTo>
                <a:lnTo>
                  <a:pt x="9421" y="1539"/>
                </a:lnTo>
                <a:lnTo>
                  <a:pt x="9427" y="1531"/>
                </a:lnTo>
                <a:lnTo>
                  <a:pt x="9428" y="1527"/>
                </a:lnTo>
                <a:lnTo>
                  <a:pt x="9430" y="1510"/>
                </a:lnTo>
                <a:lnTo>
                  <a:pt x="9441" y="1473"/>
                </a:lnTo>
                <a:lnTo>
                  <a:pt x="9460" y="1447"/>
                </a:lnTo>
                <a:lnTo>
                  <a:pt x="9478" y="1433"/>
                </a:lnTo>
                <a:lnTo>
                  <a:pt x="9484" y="1427"/>
                </a:lnTo>
                <a:lnTo>
                  <a:pt x="9493" y="1429"/>
                </a:lnTo>
                <a:lnTo>
                  <a:pt x="9498" y="1419"/>
                </a:lnTo>
                <a:lnTo>
                  <a:pt x="9558" y="1386"/>
                </a:lnTo>
                <a:lnTo>
                  <a:pt x="9562" y="1387"/>
                </a:lnTo>
                <a:lnTo>
                  <a:pt x="9675" y="1305"/>
                </a:lnTo>
                <a:lnTo>
                  <a:pt x="9678" y="1308"/>
                </a:lnTo>
                <a:lnTo>
                  <a:pt x="9674" y="1319"/>
                </a:lnTo>
                <a:lnTo>
                  <a:pt x="9659" y="1330"/>
                </a:lnTo>
                <a:lnTo>
                  <a:pt x="9657" y="1337"/>
                </a:lnTo>
                <a:lnTo>
                  <a:pt x="9569" y="1397"/>
                </a:lnTo>
                <a:lnTo>
                  <a:pt x="9566" y="1406"/>
                </a:lnTo>
                <a:lnTo>
                  <a:pt x="9523" y="1433"/>
                </a:lnTo>
                <a:lnTo>
                  <a:pt x="9521" y="1432"/>
                </a:lnTo>
                <a:lnTo>
                  <a:pt x="9516" y="1427"/>
                </a:lnTo>
                <a:lnTo>
                  <a:pt x="9515" y="1427"/>
                </a:lnTo>
                <a:lnTo>
                  <a:pt x="9514" y="1428"/>
                </a:lnTo>
                <a:lnTo>
                  <a:pt x="9513" y="1431"/>
                </a:lnTo>
                <a:lnTo>
                  <a:pt x="9515" y="1435"/>
                </a:lnTo>
                <a:lnTo>
                  <a:pt x="9502" y="1441"/>
                </a:lnTo>
                <a:lnTo>
                  <a:pt x="9501" y="1443"/>
                </a:lnTo>
                <a:lnTo>
                  <a:pt x="9501" y="1448"/>
                </a:lnTo>
                <a:lnTo>
                  <a:pt x="9493" y="1458"/>
                </a:lnTo>
                <a:lnTo>
                  <a:pt x="9487" y="1460"/>
                </a:lnTo>
                <a:lnTo>
                  <a:pt x="9484" y="1466"/>
                </a:lnTo>
                <a:lnTo>
                  <a:pt x="9477" y="1471"/>
                </a:lnTo>
                <a:lnTo>
                  <a:pt x="9468" y="1490"/>
                </a:lnTo>
                <a:lnTo>
                  <a:pt x="9438" y="1618"/>
                </a:lnTo>
                <a:lnTo>
                  <a:pt x="9435" y="1653"/>
                </a:lnTo>
                <a:lnTo>
                  <a:pt x="9436" y="1677"/>
                </a:lnTo>
                <a:lnTo>
                  <a:pt x="9489" y="1700"/>
                </a:lnTo>
                <a:lnTo>
                  <a:pt x="9494" y="1698"/>
                </a:lnTo>
                <a:lnTo>
                  <a:pt x="9507" y="1661"/>
                </a:lnTo>
                <a:lnTo>
                  <a:pt x="9520" y="1646"/>
                </a:lnTo>
                <a:lnTo>
                  <a:pt x="9518" y="1659"/>
                </a:lnTo>
                <a:lnTo>
                  <a:pt x="9509" y="1675"/>
                </a:lnTo>
                <a:lnTo>
                  <a:pt x="9507" y="1692"/>
                </a:lnTo>
                <a:lnTo>
                  <a:pt x="9514" y="1697"/>
                </a:lnTo>
                <a:lnTo>
                  <a:pt x="9523" y="1689"/>
                </a:lnTo>
                <a:lnTo>
                  <a:pt x="9532" y="1695"/>
                </a:lnTo>
                <a:lnTo>
                  <a:pt x="9566" y="1697"/>
                </a:lnTo>
                <a:lnTo>
                  <a:pt x="9578" y="1680"/>
                </a:lnTo>
                <a:lnTo>
                  <a:pt x="9595" y="1675"/>
                </a:lnTo>
                <a:lnTo>
                  <a:pt x="9619" y="1680"/>
                </a:lnTo>
                <a:lnTo>
                  <a:pt x="9639" y="1660"/>
                </a:lnTo>
                <a:lnTo>
                  <a:pt x="9652" y="1656"/>
                </a:lnTo>
                <a:lnTo>
                  <a:pt x="9656" y="1651"/>
                </a:lnTo>
                <a:lnTo>
                  <a:pt x="9657" y="1643"/>
                </a:lnTo>
                <a:lnTo>
                  <a:pt x="9656" y="1634"/>
                </a:lnTo>
                <a:lnTo>
                  <a:pt x="9654" y="1613"/>
                </a:lnTo>
                <a:lnTo>
                  <a:pt x="9654" y="1605"/>
                </a:lnTo>
                <a:lnTo>
                  <a:pt x="9651" y="1596"/>
                </a:lnTo>
                <a:lnTo>
                  <a:pt x="9647" y="1588"/>
                </a:lnTo>
                <a:lnTo>
                  <a:pt x="9644" y="1582"/>
                </a:lnTo>
                <a:lnTo>
                  <a:pt x="9641" y="1577"/>
                </a:lnTo>
                <a:lnTo>
                  <a:pt x="9636" y="1569"/>
                </a:lnTo>
                <a:lnTo>
                  <a:pt x="9634" y="1561"/>
                </a:lnTo>
                <a:lnTo>
                  <a:pt x="9634" y="1554"/>
                </a:lnTo>
                <a:lnTo>
                  <a:pt x="9636" y="1552"/>
                </a:lnTo>
                <a:lnTo>
                  <a:pt x="9630" y="1548"/>
                </a:lnTo>
                <a:lnTo>
                  <a:pt x="9627" y="1544"/>
                </a:lnTo>
                <a:lnTo>
                  <a:pt x="9640" y="1548"/>
                </a:lnTo>
                <a:lnTo>
                  <a:pt x="9643" y="1543"/>
                </a:lnTo>
                <a:lnTo>
                  <a:pt x="9644" y="1530"/>
                </a:lnTo>
                <a:lnTo>
                  <a:pt x="9645" y="1528"/>
                </a:lnTo>
                <a:lnTo>
                  <a:pt x="9648" y="1526"/>
                </a:lnTo>
                <a:lnTo>
                  <a:pt x="9656" y="1511"/>
                </a:lnTo>
                <a:lnTo>
                  <a:pt x="9656" y="1508"/>
                </a:lnTo>
                <a:lnTo>
                  <a:pt x="9656" y="1496"/>
                </a:lnTo>
                <a:lnTo>
                  <a:pt x="9659" y="1490"/>
                </a:lnTo>
                <a:lnTo>
                  <a:pt x="9671" y="1495"/>
                </a:lnTo>
                <a:lnTo>
                  <a:pt x="9671" y="1502"/>
                </a:lnTo>
                <a:lnTo>
                  <a:pt x="9663" y="1530"/>
                </a:lnTo>
                <a:lnTo>
                  <a:pt x="9652" y="1539"/>
                </a:lnTo>
                <a:lnTo>
                  <a:pt x="9651" y="1548"/>
                </a:lnTo>
                <a:lnTo>
                  <a:pt x="9655" y="1554"/>
                </a:lnTo>
                <a:lnTo>
                  <a:pt x="9656" y="1557"/>
                </a:lnTo>
                <a:lnTo>
                  <a:pt x="9656" y="1561"/>
                </a:lnTo>
                <a:lnTo>
                  <a:pt x="9659" y="1565"/>
                </a:lnTo>
                <a:lnTo>
                  <a:pt x="9661" y="1566"/>
                </a:lnTo>
                <a:lnTo>
                  <a:pt x="9675" y="1564"/>
                </a:lnTo>
                <a:lnTo>
                  <a:pt x="9694" y="1545"/>
                </a:lnTo>
                <a:lnTo>
                  <a:pt x="9722" y="1527"/>
                </a:lnTo>
                <a:lnTo>
                  <a:pt x="9723" y="1524"/>
                </a:lnTo>
                <a:lnTo>
                  <a:pt x="9723" y="1520"/>
                </a:lnTo>
                <a:lnTo>
                  <a:pt x="9722" y="1515"/>
                </a:lnTo>
                <a:lnTo>
                  <a:pt x="9723" y="1510"/>
                </a:lnTo>
                <a:lnTo>
                  <a:pt x="9724" y="1508"/>
                </a:lnTo>
                <a:lnTo>
                  <a:pt x="9728" y="1508"/>
                </a:lnTo>
                <a:lnTo>
                  <a:pt x="9730" y="1500"/>
                </a:lnTo>
                <a:lnTo>
                  <a:pt x="9744" y="1483"/>
                </a:lnTo>
                <a:lnTo>
                  <a:pt x="9749" y="1470"/>
                </a:lnTo>
                <a:lnTo>
                  <a:pt x="9752" y="1466"/>
                </a:lnTo>
                <a:lnTo>
                  <a:pt x="9761" y="1470"/>
                </a:lnTo>
                <a:lnTo>
                  <a:pt x="9767" y="1467"/>
                </a:lnTo>
                <a:lnTo>
                  <a:pt x="9770" y="1471"/>
                </a:lnTo>
                <a:lnTo>
                  <a:pt x="9764" y="1502"/>
                </a:lnTo>
                <a:lnTo>
                  <a:pt x="9759" y="1508"/>
                </a:lnTo>
                <a:lnTo>
                  <a:pt x="9754" y="1524"/>
                </a:lnTo>
                <a:lnTo>
                  <a:pt x="9711" y="1560"/>
                </a:lnTo>
                <a:lnTo>
                  <a:pt x="9710" y="1574"/>
                </a:lnTo>
                <a:lnTo>
                  <a:pt x="9707" y="1579"/>
                </a:lnTo>
                <a:lnTo>
                  <a:pt x="9699" y="1581"/>
                </a:lnTo>
                <a:lnTo>
                  <a:pt x="9698" y="1584"/>
                </a:lnTo>
                <a:lnTo>
                  <a:pt x="9697" y="1592"/>
                </a:lnTo>
                <a:lnTo>
                  <a:pt x="9698" y="1603"/>
                </a:lnTo>
                <a:lnTo>
                  <a:pt x="9699" y="1615"/>
                </a:lnTo>
                <a:lnTo>
                  <a:pt x="9703" y="1628"/>
                </a:lnTo>
                <a:lnTo>
                  <a:pt x="9708" y="1634"/>
                </a:lnTo>
                <a:lnTo>
                  <a:pt x="9724" y="1633"/>
                </a:lnTo>
                <a:lnTo>
                  <a:pt x="9736" y="1622"/>
                </a:lnTo>
                <a:lnTo>
                  <a:pt x="9760" y="1612"/>
                </a:lnTo>
                <a:lnTo>
                  <a:pt x="9761" y="1613"/>
                </a:lnTo>
                <a:lnTo>
                  <a:pt x="9762" y="1607"/>
                </a:lnTo>
                <a:lnTo>
                  <a:pt x="9796" y="1579"/>
                </a:lnTo>
                <a:lnTo>
                  <a:pt x="9811" y="1561"/>
                </a:lnTo>
                <a:lnTo>
                  <a:pt x="9835" y="1551"/>
                </a:lnTo>
                <a:lnTo>
                  <a:pt x="9854" y="1525"/>
                </a:lnTo>
                <a:lnTo>
                  <a:pt x="9865" y="1499"/>
                </a:lnTo>
                <a:lnTo>
                  <a:pt x="9879" y="1475"/>
                </a:lnTo>
                <a:lnTo>
                  <a:pt x="9889" y="1465"/>
                </a:lnTo>
                <a:lnTo>
                  <a:pt x="9897" y="1456"/>
                </a:lnTo>
                <a:lnTo>
                  <a:pt x="9901" y="1436"/>
                </a:lnTo>
                <a:lnTo>
                  <a:pt x="9918" y="1413"/>
                </a:lnTo>
                <a:lnTo>
                  <a:pt x="9921" y="1392"/>
                </a:lnTo>
                <a:lnTo>
                  <a:pt x="9921" y="1381"/>
                </a:lnTo>
                <a:lnTo>
                  <a:pt x="9918" y="1371"/>
                </a:lnTo>
                <a:lnTo>
                  <a:pt x="9917" y="1362"/>
                </a:lnTo>
                <a:lnTo>
                  <a:pt x="9919" y="1359"/>
                </a:lnTo>
                <a:lnTo>
                  <a:pt x="9923" y="1358"/>
                </a:lnTo>
                <a:lnTo>
                  <a:pt x="9925" y="1356"/>
                </a:lnTo>
                <a:lnTo>
                  <a:pt x="9926" y="1339"/>
                </a:lnTo>
                <a:lnTo>
                  <a:pt x="9925" y="1332"/>
                </a:lnTo>
                <a:lnTo>
                  <a:pt x="9923" y="1325"/>
                </a:lnTo>
                <a:lnTo>
                  <a:pt x="9921" y="1321"/>
                </a:lnTo>
                <a:lnTo>
                  <a:pt x="9918" y="1327"/>
                </a:lnTo>
                <a:lnTo>
                  <a:pt x="9916" y="1328"/>
                </a:lnTo>
                <a:lnTo>
                  <a:pt x="9913" y="1326"/>
                </a:lnTo>
                <a:lnTo>
                  <a:pt x="9909" y="1323"/>
                </a:lnTo>
                <a:lnTo>
                  <a:pt x="9907" y="1314"/>
                </a:lnTo>
                <a:lnTo>
                  <a:pt x="9907" y="1310"/>
                </a:lnTo>
                <a:lnTo>
                  <a:pt x="9905" y="1291"/>
                </a:lnTo>
                <a:lnTo>
                  <a:pt x="9907" y="1286"/>
                </a:lnTo>
                <a:lnTo>
                  <a:pt x="9914" y="1283"/>
                </a:lnTo>
                <a:lnTo>
                  <a:pt x="9914" y="1273"/>
                </a:lnTo>
                <a:lnTo>
                  <a:pt x="9911" y="1269"/>
                </a:lnTo>
                <a:lnTo>
                  <a:pt x="9906" y="1269"/>
                </a:lnTo>
                <a:lnTo>
                  <a:pt x="9874" y="1242"/>
                </a:lnTo>
                <a:lnTo>
                  <a:pt x="9867" y="1231"/>
                </a:lnTo>
                <a:lnTo>
                  <a:pt x="9919" y="1261"/>
                </a:lnTo>
                <a:lnTo>
                  <a:pt x="9932" y="1253"/>
                </a:lnTo>
                <a:lnTo>
                  <a:pt x="9934" y="1247"/>
                </a:lnTo>
                <a:lnTo>
                  <a:pt x="9933" y="1247"/>
                </a:lnTo>
                <a:lnTo>
                  <a:pt x="9931" y="1246"/>
                </a:lnTo>
                <a:lnTo>
                  <a:pt x="9927" y="1241"/>
                </a:lnTo>
                <a:lnTo>
                  <a:pt x="9925" y="1230"/>
                </a:lnTo>
                <a:lnTo>
                  <a:pt x="9924" y="1221"/>
                </a:lnTo>
                <a:lnTo>
                  <a:pt x="9923" y="1214"/>
                </a:lnTo>
                <a:lnTo>
                  <a:pt x="9926" y="1202"/>
                </a:lnTo>
                <a:lnTo>
                  <a:pt x="9931" y="1193"/>
                </a:lnTo>
                <a:lnTo>
                  <a:pt x="9937" y="1147"/>
                </a:lnTo>
                <a:lnTo>
                  <a:pt x="9952" y="1124"/>
                </a:lnTo>
                <a:lnTo>
                  <a:pt x="9955" y="1111"/>
                </a:lnTo>
                <a:lnTo>
                  <a:pt x="9998" y="1040"/>
                </a:lnTo>
                <a:lnTo>
                  <a:pt x="10002" y="1040"/>
                </a:lnTo>
                <a:lnTo>
                  <a:pt x="10007" y="1044"/>
                </a:lnTo>
                <a:lnTo>
                  <a:pt x="10007" y="1048"/>
                </a:lnTo>
                <a:lnTo>
                  <a:pt x="9999" y="1067"/>
                </a:lnTo>
                <a:lnTo>
                  <a:pt x="9998" y="1084"/>
                </a:lnTo>
                <a:lnTo>
                  <a:pt x="9990" y="1087"/>
                </a:lnTo>
                <a:lnTo>
                  <a:pt x="9985" y="1109"/>
                </a:lnTo>
                <a:lnTo>
                  <a:pt x="9971" y="1125"/>
                </a:lnTo>
                <a:lnTo>
                  <a:pt x="9971" y="1132"/>
                </a:lnTo>
                <a:lnTo>
                  <a:pt x="9963" y="1148"/>
                </a:lnTo>
                <a:lnTo>
                  <a:pt x="9960" y="1169"/>
                </a:lnTo>
                <a:lnTo>
                  <a:pt x="9960" y="1185"/>
                </a:lnTo>
                <a:lnTo>
                  <a:pt x="9958" y="1200"/>
                </a:lnTo>
                <a:lnTo>
                  <a:pt x="9953" y="1209"/>
                </a:lnTo>
                <a:lnTo>
                  <a:pt x="9946" y="1213"/>
                </a:lnTo>
                <a:lnTo>
                  <a:pt x="9942" y="1218"/>
                </a:lnTo>
                <a:lnTo>
                  <a:pt x="9944" y="1228"/>
                </a:lnTo>
                <a:lnTo>
                  <a:pt x="9950" y="1229"/>
                </a:lnTo>
                <a:lnTo>
                  <a:pt x="9952" y="1241"/>
                </a:lnTo>
                <a:lnTo>
                  <a:pt x="9952" y="1251"/>
                </a:lnTo>
                <a:lnTo>
                  <a:pt x="9939" y="1306"/>
                </a:lnTo>
                <a:lnTo>
                  <a:pt x="9939" y="1311"/>
                </a:lnTo>
                <a:lnTo>
                  <a:pt x="9940" y="1319"/>
                </a:lnTo>
                <a:lnTo>
                  <a:pt x="9942" y="1323"/>
                </a:lnTo>
                <a:lnTo>
                  <a:pt x="9944" y="1326"/>
                </a:lnTo>
                <a:lnTo>
                  <a:pt x="9948" y="1332"/>
                </a:lnTo>
                <a:lnTo>
                  <a:pt x="9954" y="1347"/>
                </a:lnTo>
                <a:lnTo>
                  <a:pt x="9956" y="1355"/>
                </a:lnTo>
                <a:lnTo>
                  <a:pt x="9955" y="1361"/>
                </a:lnTo>
                <a:lnTo>
                  <a:pt x="9957" y="1371"/>
                </a:lnTo>
                <a:lnTo>
                  <a:pt x="9962" y="1377"/>
                </a:lnTo>
                <a:lnTo>
                  <a:pt x="9964" y="1379"/>
                </a:lnTo>
                <a:lnTo>
                  <a:pt x="9966" y="1379"/>
                </a:lnTo>
                <a:lnTo>
                  <a:pt x="10011" y="1345"/>
                </a:lnTo>
                <a:lnTo>
                  <a:pt x="10017" y="1333"/>
                </a:lnTo>
                <a:lnTo>
                  <a:pt x="10058" y="1317"/>
                </a:lnTo>
                <a:lnTo>
                  <a:pt x="10086" y="1315"/>
                </a:lnTo>
                <a:lnTo>
                  <a:pt x="10100" y="1300"/>
                </a:lnTo>
                <a:lnTo>
                  <a:pt x="10113" y="1294"/>
                </a:lnTo>
                <a:lnTo>
                  <a:pt x="10124" y="1303"/>
                </a:lnTo>
                <a:lnTo>
                  <a:pt x="10126" y="1315"/>
                </a:lnTo>
                <a:lnTo>
                  <a:pt x="10124" y="1321"/>
                </a:lnTo>
                <a:lnTo>
                  <a:pt x="10088" y="1344"/>
                </a:lnTo>
                <a:lnTo>
                  <a:pt x="10062" y="1354"/>
                </a:lnTo>
                <a:lnTo>
                  <a:pt x="10050" y="1368"/>
                </a:lnTo>
                <a:lnTo>
                  <a:pt x="10020" y="1386"/>
                </a:lnTo>
                <a:lnTo>
                  <a:pt x="10019" y="1393"/>
                </a:lnTo>
                <a:lnTo>
                  <a:pt x="10013" y="1401"/>
                </a:lnTo>
                <a:lnTo>
                  <a:pt x="10001" y="1407"/>
                </a:lnTo>
                <a:lnTo>
                  <a:pt x="9997" y="1423"/>
                </a:lnTo>
                <a:lnTo>
                  <a:pt x="9984" y="1433"/>
                </a:lnTo>
                <a:lnTo>
                  <a:pt x="9974" y="1455"/>
                </a:lnTo>
                <a:lnTo>
                  <a:pt x="9954" y="1470"/>
                </a:lnTo>
                <a:lnTo>
                  <a:pt x="9946" y="1491"/>
                </a:lnTo>
                <a:lnTo>
                  <a:pt x="9927" y="1516"/>
                </a:lnTo>
                <a:lnTo>
                  <a:pt x="9926" y="1524"/>
                </a:lnTo>
                <a:lnTo>
                  <a:pt x="9927" y="1527"/>
                </a:lnTo>
                <a:lnTo>
                  <a:pt x="9976" y="1509"/>
                </a:lnTo>
                <a:lnTo>
                  <a:pt x="10010" y="1493"/>
                </a:lnTo>
                <a:lnTo>
                  <a:pt x="10067" y="1481"/>
                </a:lnTo>
                <a:lnTo>
                  <a:pt x="10068" y="1484"/>
                </a:lnTo>
                <a:lnTo>
                  <a:pt x="10067" y="1484"/>
                </a:lnTo>
                <a:lnTo>
                  <a:pt x="10068" y="1485"/>
                </a:lnTo>
                <a:lnTo>
                  <a:pt x="10068" y="1486"/>
                </a:lnTo>
                <a:lnTo>
                  <a:pt x="10068" y="1488"/>
                </a:lnTo>
                <a:lnTo>
                  <a:pt x="10068" y="1488"/>
                </a:lnTo>
                <a:lnTo>
                  <a:pt x="10068" y="1490"/>
                </a:lnTo>
                <a:lnTo>
                  <a:pt x="10068" y="1490"/>
                </a:lnTo>
                <a:lnTo>
                  <a:pt x="10069" y="1491"/>
                </a:lnTo>
                <a:lnTo>
                  <a:pt x="10069" y="1496"/>
                </a:lnTo>
                <a:lnTo>
                  <a:pt x="10066" y="1500"/>
                </a:lnTo>
                <a:lnTo>
                  <a:pt x="10023" y="1513"/>
                </a:lnTo>
                <a:lnTo>
                  <a:pt x="10017" y="1523"/>
                </a:lnTo>
                <a:lnTo>
                  <a:pt x="10008" y="1522"/>
                </a:lnTo>
                <a:lnTo>
                  <a:pt x="10002" y="1532"/>
                </a:lnTo>
                <a:lnTo>
                  <a:pt x="9974" y="1541"/>
                </a:lnTo>
                <a:lnTo>
                  <a:pt x="9970" y="1551"/>
                </a:lnTo>
                <a:lnTo>
                  <a:pt x="9933" y="1570"/>
                </a:lnTo>
                <a:lnTo>
                  <a:pt x="9914" y="1587"/>
                </a:lnTo>
                <a:lnTo>
                  <a:pt x="9916" y="1592"/>
                </a:lnTo>
                <a:lnTo>
                  <a:pt x="9920" y="1593"/>
                </a:lnTo>
                <a:lnTo>
                  <a:pt x="9922" y="1595"/>
                </a:lnTo>
                <a:lnTo>
                  <a:pt x="9920" y="1604"/>
                </a:lnTo>
                <a:lnTo>
                  <a:pt x="9837" y="1666"/>
                </a:lnTo>
                <a:lnTo>
                  <a:pt x="9810" y="1678"/>
                </a:lnTo>
                <a:lnTo>
                  <a:pt x="9774" y="1706"/>
                </a:lnTo>
                <a:lnTo>
                  <a:pt x="9732" y="1739"/>
                </a:lnTo>
                <a:lnTo>
                  <a:pt x="9731" y="1746"/>
                </a:lnTo>
                <a:lnTo>
                  <a:pt x="9732" y="1749"/>
                </a:lnTo>
                <a:lnTo>
                  <a:pt x="9752" y="1763"/>
                </a:lnTo>
                <a:lnTo>
                  <a:pt x="9761" y="1779"/>
                </a:lnTo>
                <a:lnTo>
                  <a:pt x="9809" y="1832"/>
                </a:lnTo>
                <a:lnTo>
                  <a:pt x="9849" y="1871"/>
                </a:lnTo>
                <a:lnTo>
                  <a:pt x="9858" y="1873"/>
                </a:lnTo>
                <a:lnTo>
                  <a:pt x="9866" y="1881"/>
                </a:lnTo>
                <a:lnTo>
                  <a:pt x="9913" y="1885"/>
                </a:lnTo>
                <a:lnTo>
                  <a:pt x="9919" y="1891"/>
                </a:lnTo>
                <a:lnTo>
                  <a:pt x="9918" y="1898"/>
                </a:lnTo>
                <a:lnTo>
                  <a:pt x="9908" y="1902"/>
                </a:lnTo>
                <a:lnTo>
                  <a:pt x="9904" y="1911"/>
                </a:lnTo>
                <a:lnTo>
                  <a:pt x="9903" y="1913"/>
                </a:lnTo>
                <a:lnTo>
                  <a:pt x="9905" y="1918"/>
                </a:lnTo>
                <a:lnTo>
                  <a:pt x="9906" y="1922"/>
                </a:lnTo>
                <a:lnTo>
                  <a:pt x="9910" y="1927"/>
                </a:lnTo>
                <a:lnTo>
                  <a:pt x="9914" y="1934"/>
                </a:lnTo>
                <a:lnTo>
                  <a:pt x="9922" y="1950"/>
                </a:lnTo>
                <a:lnTo>
                  <a:pt x="9925" y="1960"/>
                </a:lnTo>
                <a:lnTo>
                  <a:pt x="9926" y="1969"/>
                </a:lnTo>
                <a:lnTo>
                  <a:pt x="9925" y="1980"/>
                </a:lnTo>
                <a:lnTo>
                  <a:pt x="9931" y="1980"/>
                </a:lnTo>
                <a:lnTo>
                  <a:pt x="9937" y="1984"/>
                </a:lnTo>
                <a:lnTo>
                  <a:pt x="9938" y="1989"/>
                </a:lnTo>
                <a:lnTo>
                  <a:pt x="9939" y="2001"/>
                </a:lnTo>
                <a:lnTo>
                  <a:pt x="9941" y="2002"/>
                </a:lnTo>
                <a:lnTo>
                  <a:pt x="9943" y="2003"/>
                </a:lnTo>
                <a:lnTo>
                  <a:pt x="9956" y="1996"/>
                </a:lnTo>
                <a:lnTo>
                  <a:pt x="10000" y="2016"/>
                </a:lnTo>
                <a:lnTo>
                  <a:pt x="10031" y="1995"/>
                </a:lnTo>
                <a:lnTo>
                  <a:pt x="10033" y="1986"/>
                </a:lnTo>
                <a:lnTo>
                  <a:pt x="10081" y="1960"/>
                </a:lnTo>
                <a:lnTo>
                  <a:pt x="10076" y="1992"/>
                </a:lnTo>
                <a:lnTo>
                  <a:pt x="10074" y="1995"/>
                </a:lnTo>
                <a:lnTo>
                  <a:pt x="10063" y="1996"/>
                </a:lnTo>
                <a:lnTo>
                  <a:pt x="10028" y="2034"/>
                </a:lnTo>
                <a:lnTo>
                  <a:pt x="10028" y="2041"/>
                </a:lnTo>
                <a:lnTo>
                  <a:pt x="10030" y="2043"/>
                </a:lnTo>
                <a:lnTo>
                  <a:pt x="10032" y="2044"/>
                </a:lnTo>
                <a:lnTo>
                  <a:pt x="10033" y="2046"/>
                </a:lnTo>
                <a:lnTo>
                  <a:pt x="10036" y="2050"/>
                </a:lnTo>
                <a:lnTo>
                  <a:pt x="9963" y="2035"/>
                </a:lnTo>
                <a:lnTo>
                  <a:pt x="9957" y="2038"/>
                </a:lnTo>
                <a:lnTo>
                  <a:pt x="9952" y="2061"/>
                </a:lnTo>
                <a:lnTo>
                  <a:pt x="9948" y="2066"/>
                </a:lnTo>
                <a:lnTo>
                  <a:pt x="9935" y="2061"/>
                </a:lnTo>
                <a:lnTo>
                  <a:pt x="9934" y="2055"/>
                </a:lnTo>
                <a:lnTo>
                  <a:pt x="9936" y="2053"/>
                </a:lnTo>
                <a:lnTo>
                  <a:pt x="9938" y="2055"/>
                </a:lnTo>
                <a:lnTo>
                  <a:pt x="9941" y="2058"/>
                </a:lnTo>
                <a:lnTo>
                  <a:pt x="9943" y="2059"/>
                </a:lnTo>
                <a:lnTo>
                  <a:pt x="9945" y="2058"/>
                </a:lnTo>
                <a:lnTo>
                  <a:pt x="9946" y="2054"/>
                </a:lnTo>
                <a:lnTo>
                  <a:pt x="9946" y="2051"/>
                </a:lnTo>
                <a:lnTo>
                  <a:pt x="9938" y="2040"/>
                </a:lnTo>
                <a:lnTo>
                  <a:pt x="9935" y="2032"/>
                </a:lnTo>
                <a:lnTo>
                  <a:pt x="9933" y="2018"/>
                </a:lnTo>
                <a:lnTo>
                  <a:pt x="9920" y="2022"/>
                </a:lnTo>
                <a:lnTo>
                  <a:pt x="9912" y="2019"/>
                </a:lnTo>
                <a:lnTo>
                  <a:pt x="9903" y="2009"/>
                </a:lnTo>
                <a:lnTo>
                  <a:pt x="9902" y="2003"/>
                </a:lnTo>
                <a:lnTo>
                  <a:pt x="9902" y="2001"/>
                </a:lnTo>
                <a:lnTo>
                  <a:pt x="9902" y="1999"/>
                </a:lnTo>
                <a:lnTo>
                  <a:pt x="9899" y="1995"/>
                </a:lnTo>
                <a:lnTo>
                  <a:pt x="9894" y="1987"/>
                </a:lnTo>
                <a:lnTo>
                  <a:pt x="9883" y="1965"/>
                </a:lnTo>
                <a:lnTo>
                  <a:pt x="9878" y="1956"/>
                </a:lnTo>
                <a:lnTo>
                  <a:pt x="9869" y="1945"/>
                </a:lnTo>
                <a:lnTo>
                  <a:pt x="9814" y="1897"/>
                </a:lnTo>
                <a:lnTo>
                  <a:pt x="9770" y="1867"/>
                </a:lnTo>
                <a:lnTo>
                  <a:pt x="9743" y="1836"/>
                </a:lnTo>
                <a:lnTo>
                  <a:pt x="9696" y="1794"/>
                </a:lnTo>
                <a:lnTo>
                  <a:pt x="9675" y="1791"/>
                </a:lnTo>
                <a:lnTo>
                  <a:pt x="9630" y="1799"/>
                </a:lnTo>
                <a:lnTo>
                  <a:pt x="9579" y="1818"/>
                </a:lnTo>
                <a:lnTo>
                  <a:pt x="9542" y="1802"/>
                </a:lnTo>
                <a:lnTo>
                  <a:pt x="9527" y="1794"/>
                </a:lnTo>
                <a:lnTo>
                  <a:pt x="9488" y="1813"/>
                </a:lnTo>
                <a:lnTo>
                  <a:pt x="9486" y="1819"/>
                </a:lnTo>
                <a:lnTo>
                  <a:pt x="9484" y="1820"/>
                </a:lnTo>
                <a:lnTo>
                  <a:pt x="9484" y="1823"/>
                </a:lnTo>
                <a:lnTo>
                  <a:pt x="9484" y="1826"/>
                </a:lnTo>
                <a:lnTo>
                  <a:pt x="9485" y="1829"/>
                </a:lnTo>
                <a:lnTo>
                  <a:pt x="9486" y="1831"/>
                </a:lnTo>
                <a:lnTo>
                  <a:pt x="9486" y="1830"/>
                </a:lnTo>
                <a:lnTo>
                  <a:pt x="9488" y="1841"/>
                </a:lnTo>
                <a:lnTo>
                  <a:pt x="9488" y="1845"/>
                </a:lnTo>
                <a:lnTo>
                  <a:pt x="9489" y="1851"/>
                </a:lnTo>
                <a:lnTo>
                  <a:pt x="9490" y="1854"/>
                </a:lnTo>
                <a:lnTo>
                  <a:pt x="9489" y="1856"/>
                </a:lnTo>
                <a:lnTo>
                  <a:pt x="9490" y="1860"/>
                </a:lnTo>
                <a:lnTo>
                  <a:pt x="9490" y="1865"/>
                </a:lnTo>
                <a:lnTo>
                  <a:pt x="9491" y="1870"/>
                </a:lnTo>
                <a:lnTo>
                  <a:pt x="9491" y="1873"/>
                </a:lnTo>
                <a:lnTo>
                  <a:pt x="9490" y="1881"/>
                </a:lnTo>
                <a:lnTo>
                  <a:pt x="9490" y="1900"/>
                </a:lnTo>
                <a:lnTo>
                  <a:pt x="9491" y="1909"/>
                </a:lnTo>
                <a:lnTo>
                  <a:pt x="9494" y="1921"/>
                </a:lnTo>
                <a:lnTo>
                  <a:pt x="9496" y="1928"/>
                </a:lnTo>
                <a:lnTo>
                  <a:pt x="9500" y="1937"/>
                </a:lnTo>
                <a:lnTo>
                  <a:pt x="9503" y="1943"/>
                </a:lnTo>
                <a:lnTo>
                  <a:pt x="9504" y="1946"/>
                </a:lnTo>
                <a:lnTo>
                  <a:pt x="9504" y="1948"/>
                </a:lnTo>
                <a:lnTo>
                  <a:pt x="9505" y="1950"/>
                </a:lnTo>
                <a:lnTo>
                  <a:pt x="9505" y="1952"/>
                </a:lnTo>
                <a:lnTo>
                  <a:pt x="9510" y="1959"/>
                </a:lnTo>
                <a:lnTo>
                  <a:pt x="9520" y="1969"/>
                </a:lnTo>
                <a:lnTo>
                  <a:pt x="9560" y="1968"/>
                </a:lnTo>
                <a:lnTo>
                  <a:pt x="9568" y="1973"/>
                </a:lnTo>
                <a:lnTo>
                  <a:pt x="9597" y="1972"/>
                </a:lnTo>
                <a:lnTo>
                  <a:pt x="9608" y="1986"/>
                </a:lnTo>
                <a:lnTo>
                  <a:pt x="9622" y="1987"/>
                </a:lnTo>
                <a:lnTo>
                  <a:pt x="9622" y="1997"/>
                </a:lnTo>
                <a:lnTo>
                  <a:pt x="9618" y="2001"/>
                </a:lnTo>
                <a:lnTo>
                  <a:pt x="9611" y="2000"/>
                </a:lnTo>
                <a:lnTo>
                  <a:pt x="9599" y="1988"/>
                </a:lnTo>
                <a:lnTo>
                  <a:pt x="9571" y="1991"/>
                </a:lnTo>
                <a:lnTo>
                  <a:pt x="9563" y="1986"/>
                </a:lnTo>
                <a:lnTo>
                  <a:pt x="9534" y="1984"/>
                </a:lnTo>
                <a:lnTo>
                  <a:pt x="9528" y="1990"/>
                </a:lnTo>
                <a:lnTo>
                  <a:pt x="9527" y="1998"/>
                </a:lnTo>
                <a:lnTo>
                  <a:pt x="9527" y="2004"/>
                </a:lnTo>
                <a:lnTo>
                  <a:pt x="9528" y="2012"/>
                </a:lnTo>
                <a:lnTo>
                  <a:pt x="9529" y="2019"/>
                </a:lnTo>
                <a:lnTo>
                  <a:pt x="9530" y="2027"/>
                </a:lnTo>
                <a:lnTo>
                  <a:pt x="9531" y="2032"/>
                </a:lnTo>
                <a:lnTo>
                  <a:pt x="9534" y="2043"/>
                </a:lnTo>
                <a:lnTo>
                  <a:pt x="9536" y="2048"/>
                </a:lnTo>
                <a:lnTo>
                  <a:pt x="9538" y="2053"/>
                </a:lnTo>
                <a:lnTo>
                  <a:pt x="9542" y="2057"/>
                </a:lnTo>
                <a:lnTo>
                  <a:pt x="9544" y="2060"/>
                </a:lnTo>
                <a:lnTo>
                  <a:pt x="9537" y="2061"/>
                </a:lnTo>
                <a:lnTo>
                  <a:pt x="9536" y="2063"/>
                </a:lnTo>
                <a:lnTo>
                  <a:pt x="9536" y="2067"/>
                </a:lnTo>
                <a:lnTo>
                  <a:pt x="9539" y="2081"/>
                </a:lnTo>
                <a:lnTo>
                  <a:pt x="9540" y="2085"/>
                </a:lnTo>
                <a:lnTo>
                  <a:pt x="9541" y="2089"/>
                </a:lnTo>
                <a:lnTo>
                  <a:pt x="9543" y="2093"/>
                </a:lnTo>
                <a:lnTo>
                  <a:pt x="9546" y="2096"/>
                </a:lnTo>
                <a:lnTo>
                  <a:pt x="9571" y="2101"/>
                </a:lnTo>
                <a:lnTo>
                  <a:pt x="9599" y="2112"/>
                </a:lnTo>
                <a:lnTo>
                  <a:pt x="9616" y="2102"/>
                </a:lnTo>
                <a:lnTo>
                  <a:pt x="9644" y="2110"/>
                </a:lnTo>
                <a:lnTo>
                  <a:pt x="9659" y="2122"/>
                </a:lnTo>
                <a:lnTo>
                  <a:pt x="9675" y="2135"/>
                </a:lnTo>
                <a:lnTo>
                  <a:pt x="9675" y="2142"/>
                </a:lnTo>
                <a:lnTo>
                  <a:pt x="9676" y="2148"/>
                </a:lnTo>
                <a:lnTo>
                  <a:pt x="9681" y="2154"/>
                </a:lnTo>
                <a:lnTo>
                  <a:pt x="9684" y="2158"/>
                </a:lnTo>
                <a:lnTo>
                  <a:pt x="9687" y="2164"/>
                </a:lnTo>
                <a:lnTo>
                  <a:pt x="9687" y="2167"/>
                </a:lnTo>
                <a:lnTo>
                  <a:pt x="9687" y="2169"/>
                </a:lnTo>
                <a:lnTo>
                  <a:pt x="9688" y="2171"/>
                </a:lnTo>
                <a:lnTo>
                  <a:pt x="9689" y="2173"/>
                </a:lnTo>
                <a:lnTo>
                  <a:pt x="9693" y="2179"/>
                </a:lnTo>
                <a:lnTo>
                  <a:pt x="9696" y="2181"/>
                </a:lnTo>
                <a:lnTo>
                  <a:pt x="9698" y="2183"/>
                </a:lnTo>
                <a:lnTo>
                  <a:pt x="9699" y="2191"/>
                </a:lnTo>
                <a:lnTo>
                  <a:pt x="9702" y="2196"/>
                </a:lnTo>
                <a:lnTo>
                  <a:pt x="9722" y="2212"/>
                </a:lnTo>
                <a:lnTo>
                  <a:pt x="9731" y="2214"/>
                </a:lnTo>
                <a:lnTo>
                  <a:pt x="9740" y="2221"/>
                </a:lnTo>
                <a:lnTo>
                  <a:pt x="9742" y="2225"/>
                </a:lnTo>
                <a:lnTo>
                  <a:pt x="9743" y="2227"/>
                </a:lnTo>
                <a:lnTo>
                  <a:pt x="9745" y="2237"/>
                </a:lnTo>
                <a:lnTo>
                  <a:pt x="9747" y="2241"/>
                </a:lnTo>
                <a:lnTo>
                  <a:pt x="9748" y="2242"/>
                </a:lnTo>
                <a:lnTo>
                  <a:pt x="9749" y="2242"/>
                </a:lnTo>
                <a:lnTo>
                  <a:pt x="9750" y="2245"/>
                </a:lnTo>
                <a:lnTo>
                  <a:pt x="9752" y="2249"/>
                </a:lnTo>
                <a:lnTo>
                  <a:pt x="9756" y="2265"/>
                </a:lnTo>
                <a:lnTo>
                  <a:pt x="9757" y="2269"/>
                </a:lnTo>
                <a:lnTo>
                  <a:pt x="9758" y="2270"/>
                </a:lnTo>
                <a:lnTo>
                  <a:pt x="9758" y="2272"/>
                </a:lnTo>
                <a:lnTo>
                  <a:pt x="9761" y="2281"/>
                </a:lnTo>
                <a:lnTo>
                  <a:pt x="9762" y="2283"/>
                </a:lnTo>
                <a:lnTo>
                  <a:pt x="9763" y="2284"/>
                </a:lnTo>
                <a:lnTo>
                  <a:pt x="9767" y="2291"/>
                </a:lnTo>
                <a:lnTo>
                  <a:pt x="9769" y="2293"/>
                </a:lnTo>
                <a:lnTo>
                  <a:pt x="9772" y="2296"/>
                </a:lnTo>
                <a:lnTo>
                  <a:pt x="9774" y="2303"/>
                </a:lnTo>
                <a:lnTo>
                  <a:pt x="9773" y="2303"/>
                </a:lnTo>
                <a:lnTo>
                  <a:pt x="9776" y="2310"/>
                </a:lnTo>
                <a:lnTo>
                  <a:pt x="9779" y="2317"/>
                </a:lnTo>
                <a:lnTo>
                  <a:pt x="9781" y="2325"/>
                </a:lnTo>
                <a:lnTo>
                  <a:pt x="9781" y="2331"/>
                </a:lnTo>
                <a:lnTo>
                  <a:pt x="9798" y="2331"/>
                </a:lnTo>
                <a:lnTo>
                  <a:pt x="9802" y="2324"/>
                </a:lnTo>
                <a:lnTo>
                  <a:pt x="9805" y="2308"/>
                </a:lnTo>
                <a:lnTo>
                  <a:pt x="9809" y="2308"/>
                </a:lnTo>
                <a:lnTo>
                  <a:pt x="9815" y="2321"/>
                </a:lnTo>
                <a:lnTo>
                  <a:pt x="9812" y="2328"/>
                </a:lnTo>
                <a:lnTo>
                  <a:pt x="9811" y="2334"/>
                </a:lnTo>
                <a:lnTo>
                  <a:pt x="9811" y="2340"/>
                </a:lnTo>
                <a:lnTo>
                  <a:pt x="9812" y="2342"/>
                </a:lnTo>
                <a:lnTo>
                  <a:pt x="9814" y="2343"/>
                </a:lnTo>
                <a:lnTo>
                  <a:pt x="9815" y="2343"/>
                </a:lnTo>
                <a:lnTo>
                  <a:pt x="9816" y="2343"/>
                </a:lnTo>
                <a:lnTo>
                  <a:pt x="9816" y="2345"/>
                </a:lnTo>
                <a:lnTo>
                  <a:pt x="9816" y="2346"/>
                </a:lnTo>
                <a:lnTo>
                  <a:pt x="9816" y="2348"/>
                </a:lnTo>
                <a:lnTo>
                  <a:pt x="9816" y="2350"/>
                </a:lnTo>
                <a:lnTo>
                  <a:pt x="9820" y="2354"/>
                </a:lnTo>
                <a:lnTo>
                  <a:pt x="9827" y="2354"/>
                </a:lnTo>
                <a:lnTo>
                  <a:pt x="9844" y="2364"/>
                </a:lnTo>
                <a:lnTo>
                  <a:pt x="9848" y="2369"/>
                </a:lnTo>
                <a:lnTo>
                  <a:pt x="9848" y="2370"/>
                </a:lnTo>
                <a:lnTo>
                  <a:pt x="9847" y="2373"/>
                </a:lnTo>
                <a:lnTo>
                  <a:pt x="9850" y="2376"/>
                </a:lnTo>
                <a:lnTo>
                  <a:pt x="9865" y="2384"/>
                </a:lnTo>
                <a:lnTo>
                  <a:pt x="9869" y="2383"/>
                </a:lnTo>
                <a:lnTo>
                  <a:pt x="9874" y="2371"/>
                </a:lnTo>
                <a:lnTo>
                  <a:pt x="9879" y="2375"/>
                </a:lnTo>
                <a:lnTo>
                  <a:pt x="9879" y="2385"/>
                </a:lnTo>
                <a:lnTo>
                  <a:pt x="9876" y="2390"/>
                </a:lnTo>
                <a:lnTo>
                  <a:pt x="9828" y="2392"/>
                </a:lnTo>
                <a:lnTo>
                  <a:pt x="9826" y="2391"/>
                </a:lnTo>
                <a:lnTo>
                  <a:pt x="9825" y="2389"/>
                </a:lnTo>
                <a:lnTo>
                  <a:pt x="9825" y="2387"/>
                </a:lnTo>
                <a:lnTo>
                  <a:pt x="9824" y="2385"/>
                </a:lnTo>
                <a:lnTo>
                  <a:pt x="9824" y="2384"/>
                </a:lnTo>
                <a:lnTo>
                  <a:pt x="9822" y="2382"/>
                </a:lnTo>
                <a:lnTo>
                  <a:pt x="9820" y="2379"/>
                </a:lnTo>
                <a:lnTo>
                  <a:pt x="9818" y="2378"/>
                </a:lnTo>
                <a:lnTo>
                  <a:pt x="9817" y="2379"/>
                </a:lnTo>
                <a:lnTo>
                  <a:pt x="9816" y="2371"/>
                </a:lnTo>
                <a:lnTo>
                  <a:pt x="9816" y="2368"/>
                </a:lnTo>
                <a:lnTo>
                  <a:pt x="9815" y="2368"/>
                </a:lnTo>
                <a:lnTo>
                  <a:pt x="9803" y="2357"/>
                </a:lnTo>
                <a:lnTo>
                  <a:pt x="9788" y="2361"/>
                </a:lnTo>
                <a:lnTo>
                  <a:pt x="9776" y="2355"/>
                </a:lnTo>
                <a:lnTo>
                  <a:pt x="9772" y="2357"/>
                </a:lnTo>
                <a:lnTo>
                  <a:pt x="9764" y="2378"/>
                </a:lnTo>
                <a:lnTo>
                  <a:pt x="9762" y="2386"/>
                </a:lnTo>
                <a:lnTo>
                  <a:pt x="9757" y="2393"/>
                </a:lnTo>
                <a:lnTo>
                  <a:pt x="9757" y="2398"/>
                </a:lnTo>
                <a:lnTo>
                  <a:pt x="9760" y="2410"/>
                </a:lnTo>
                <a:lnTo>
                  <a:pt x="9764" y="2417"/>
                </a:lnTo>
                <a:lnTo>
                  <a:pt x="9787" y="2422"/>
                </a:lnTo>
                <a:lnTo>
                  <a:pt x="9814" y="2447"/>
                </a:lnTo>
                <a:lnTo>
                  <a:pt x="9840" y="2436"/>
                </a:lnTo>
                <a:lnTo>
                  <a:pt x="9869" y="2443"/>
                </a:lnTo>
                <a:lnTo>
                  <a:pt x="9897" y="2436"/>
                </a:lnTo>
                <a:lnTo>
                  <a:pt x="9927" y="2422"/>
                </a:lnTo>
                <a:lnTo>
                  <a:pt x="9962" y="2432"/>
                </a:lnTo>
                <a:lnTo>
                  <a:pt x="9969" y="2437"/>
                </a:lnTo>
                <a:lnTo>
                  <a:pt x="9971" y="2438"/>
                </a:lnTo>
                <a:lnTo>
                  <a:pt x="10002" y="2411"/>
                </a:lnTo>
                <a:lnTo>
                  <a:pt x="10003" y="2408"/>
                </a:lnTo>
                <a:lnTo>
                  <a:pt x="10005" y="2391"/>
                </a:lnTo>
                <a:lnTo>
                  <a:pt x="10007" y="2381"/>
                </a:lnTo>
                <a:lnTo>
                  <a:pt x="10007" y="2376"/>
                </a:lnTo>
                <a:lnTo>
                  <a:pt x="10006" y="2376"/>
                </a:lnTo>
                <a:lnTo>
                  <a:pt x="10005" y="2363"/>
                </a:lnTo>
                <a:lnTo>
                  <a:pt x="10008" y="2355"/>
                </a:lnTo>
                <a:lnTo>
                  <a:pt x="10029" y="2325"/>
                </a:lnTo>
                <a:lnTo>
                  <a:pt x="10029" y="2320"/>
                </a:lnTo>
                <a:lnTo>
                  <a:pt x="10031" y="2324"/>
                </a:lnTo>
                <a:lnTo>
                  <a:pt x="10035" y="2325"/>
                </a:lnTo>
                <a:lnTo>
                  <a:pt x="10038" y="2329"/>
                </a:lnTo>
                <a:lnTo>
                  <a:pt x="10031" y="2355"/>
                </a:lnTo>
                <a:lnTo>
                  <a:pt x="10031" y="2360"/>
                </a:lnTo>
                <a:lnTo>
                  <a:pt x="10030" y="2360"/>
                </a:lnTo>
                <a:lnTo>
                  <a:pt x="10029" y="2364"/>
                </a:lnTo>
                <a:lnTo>
                  <a:pt x="10029" y="2369"/>
                </a:lnTo>
                <a:lnTo>
                  <a:pt x="10032" y="2384"/>
                </a:lnTo>
                <a:lnTo>
                  <a:pt x="10032" y="2395"/>
                </a:lnTo>
                <a:lnTo>
                  <a:pt x="10032" y="2401"/>
                </a:lnTo>
                <a:lnTo>
                  <a:pt x="10041" y="2406"/>
                </a:lnTo>
                <a:lnTo>
                  <a:pt x="10045" y="2411"/>
                </a:lnTo>
                <a:lnTo>
                  <a:pt x="10045" y="2420"/>
                </a:lnTo>
                <a:lnTo>
                  <a:pt x="10045" y="2422"/>
                </a:lnTo>
                <a:lnTo>
                  <a:pt x="10044" y="2422"/>
                </a:lnTo>
                <a:lnTo>
                  <a:pt x="10046" y="2433"/>
                </a:lnTo>
                <a:lnTo>
                  <a:pt x="10043" y="2437"/>
                </a:lnTo>
                <a:lnTo>
                  <a:pt x="10038" y="2437"/>
                </a:lnTo>
                <a:lnTo>
                  <a:pt x="10043" y="2430"/>
                </a:lnTo>
                <a:lnTo>
                  <a:pt x="10039" y="2427"/>
                </a:lnTo>
                <a:lnTo>
                  <a:pt x="10018" y="2433"/>
                </a:lnTo>
                <a:lnTo>
                  <a:pt x="9994" y="2451"/>
                </a:lnTo>
                <a:lnTo>
                  <a:pt x="9993" y="2457"/>
                </a:lnTo>
                <a:lnTo>
                  <a:pt x="9990" y="2462"/>
                </a:lnTo>
                <a:lnTo>
                  <a:pt x="9968" y="2465"/>
                </a:lnTo>
                <a:lnTo>
                  <a:pt x="9937" y="2464"/>
                </a:lnTo>
                <a:lnTo>
                  <a:pt x="9918" y="2472"/>
                </a:lnTo>
                <a:lnTo>
                  <a:pt x="9916" y="2481"/>
                </a:lnTo>
                <a:lnTo>
                  <a:pt x="9917" y="2484"/>
                </a:lnTo>
                <a:lnTo>
                  <a:pt x="9921" y="2492"/>
                </a:lnTo>
                <a:lnTo>
                  <a:pt x="9922" y="2495"/>
                </a:lnTo>
                <a:lnTo>
                  <a:pt x="9924" y="2496"/>
                </a:lnTo>
                <a:lnTo>
                  <a:pt x="9934" y="2493"/>
                </a:lnTo>
                <a:lnTo>
                  <a:pt x="9936" y="2495"/>
                </a:lnTo>
                <a:lnTo>
                  <a:pt x="9942" y="2503"/>
                </a:lnTo>
                <a:lnTo>
                  <a:pt x="9946" y="2505"/>
                </a:lnTo>
                <a:lnTo>
                  <a:pt x="9952" y="2504"/>
                </a:lnTo>
                <a:lnTo>
                  <a:pt x="9956" y="2505"/>
                </a:lnTo>
                <a:lnTo>
                  <a:pt x="9967" y="2518"/>
                </a:lnTo>
                <a:lnTo>
                  <a:pt x="9971" y="2519"/>
                </a:lnTo>
                <a:lnTo>
                  <a:pt x="10005" y="2495"/>
                </a:lnTo>
                <a:lnTo>
                  <a:pt x="10012" y="2497"/>
                </a:lnTo>
                <a:lnTo>
                  <a:pt x="10019" y="2507"/>
                </a:lnTo>
                <a:lnTo>
                  <a:pt x="10018" y="2512"/>
                </a:lnTo>
                <a:lnTo>
                  <a:pt x="9996" y="2511"/>
                </a:lnTo>
                <a:lnTo>
                  <a:pt x="9997" y="2514"/>
                </a:lnTo>
                <a:lnTo>
                  <a:pt x="9997" y="2520"/>
                </a:lnTo>
                <a:lnTo>
                  <a:pt x="9990" y="2528"/>
                </a:lnTo>
                <a:lnTo>
                  <a:pt x="10001" y="2544"/>
                </a:lnTo>
                <a:lnTo>
                  <a:pt x="10033" y="2569"/>
                </a:lnTo>
                <a:lnTo>
                  <a:pt x="10035" y="2572"/>
                </a:lnTo>
                <a:lnTo>
                  <a:pt x="10035" y="2573"/>
                </a:lnTo>
                <a:lnTo>
                  <a:pt x="10036" y="2575"/>
                </a:lnTo>
                <a:lnTo>
                  <a:pt x="10034" y="2577"/>
                </a:lnTo>
                <a:lnTo>
                  <a:pt x="10030" y="2589"/>
                </a:lnTo>
                <a:lnTo>
                  <a:pt x="10026" y="2589"/>
                </a:lnTo>
                <a:lnTo>
                  <a:pt x="10019" y="2583"/>
                </a:lnTo>
                <a:lnTo>
                  <a:pt x="10012" y="2582"/>
                </a:lnTo>
                <a:lnTo>
                  <a:pt x="10004" y="2576"/>
                </a:lnTo>
                <a:lnTo>
                  <a:pt x="10000" y="2572"/>
                </a:lnTo>
                <a:lnTo>
                  <a:pt x="9998" y="2569"/>
                </a:lnTo>
                <a:lnTo>
                  <a:pt x="9997" y="2566"/>
                </a:lnTo>
                <a:lnTo>
                  <a:pt x="9996" y="2563"/>
                </a:lnTo>
                <a:lnTo>
                  <a:pt x="9994" y="2560"/>
                </a:lnTo>
                <a:lnTo>
                  <a:pt x="9989" y="2558"/>
                </a:lnTo>
                <a:lnTo>
                  <a:pt x="9986" y="2555"/>
                </a:lnTo>
                <a:lnTo>
                  <a:pt x="9987" y="2550"/>
                </a:lnTo>
                <a:lnTo>
                  <a:pt x="9985" y="2548"/>
                </a:lnTo>
                <a:lnTo>
                  <a:pt x="9979" y="2544"/>
                </a:lnTo>
                <a:lnTo>
                  <a:pt x="9975" y="2540"/>
                </a:lnTo>
                <a:lnTo>
                  <a:pt x="9938" y="2534"/>
                </a:lnTo>
                <a:lnTo>
                  <a:pt x="9927" y="2525"/>
                </a:lnTo>
                <a:lnTo>
                  <a:pt x="9919" y="2514"/>
                </a:lnTo>
                <a:lnTo>
                  <a:pt x="9896" y="2510"/>
                </a:lnTo>
                <a:lnTo>
                  <a:pt x="9874" y="2492"/>
                </a:lnTo>
                <a:lnTo>
                  <a:pt x="9787" y="2499"/>
                </a:lnTo>
                <a:lnTo>
                  <a:pt x="9754" y="2481"/>
                </a:lnTo>
                <a:lnTo>
                  <a:pt x="9743" y="2489"/>
                </a:lnTo>
                <a:lnTo>
                  <a:pt x="9738" y="2487"/>
                </a:lnTo>
                <a:lnTo>
                  <a:pt x="9736" y="2488"/>
                </a:lnTo>
                <a:lnTo>
                  <a:pt x="9728" y="2508"/>
                </a:lnTo>
                <a:lnTo>
                  <a:pt x="9719" y="2514"/>
                </a:lnTo>
                <a:lnTo>
                  <a:pt x="9701" y="2542"/>
                </a:lnTo>
                <a:lnTo>
                  <a:pt x="9678" y="2545"/>
                </a:lnTo>
                <a:lnTo>
                  <a:pt x="9639" y="2573"/>
                </a:lnTo>
                <a:lnTo>
                  <a:pt x="9634" y="2569"/>
                </a:lnTo>
                <a:lnTo>
                  <a:pt x="9632" y="2569"/>
                </a:lnTo>
                <a:lnTo>
                  <a:pt x="9629" y="2572"/>
                </a:lnTo>
                <a:lnTo>
                  <a:pt x="9610" y="2626"/>
                </a:lnTo>
                <a:lnTo>
                  <a:pt x="9610" y="2636"/>
                </a:lnTo>
                <a:lnTo>
                  <a:pt x="9612" y="2650"/>
                </a:lnTo>
                <a:lnTo>
                  <a:pt x="9612" y="2660"/>
                </a:lnTo>
                <a:lnTo>
                  <a:pt x="9606" y="2690"/>
                </a:lnTo>
                <a:lnTo>
                  <a:pt x="9607" y="2695"/>
                </a:lnTo>
                <a:lnTo>
                  <a:pt x="9609" y="2699"/>
                </a:lnTo>
                <a:lnTo>
                  <a:pt x="9614" y="2701"/>
                </a:lnTo>
                <a:lnTo>
                  <a:pt x="9626" y="2691"/>
                </a:lnTo>
                <a:lnTo>
                  <a:pt x="9632" y="2697"/>
                </a:lnTo>
                <a:lnTo>
                  <a:pt x="9632" y="2698"/>
                </a:lnTo>
                <a:lnTo>
                  <a:pt x="9633" y="2704"/>
                </a:lnTo>
                <a:lnTo>
                  <a:pt x="9634" y="2707"/>
                </a:lnTo>
                <a:lnTo>
                  <a:pt x="9607" y="2713"/>
                </a:lnTo>
                <a:lnTo>
                  <a:pt x="9587" y="2768"/>
                </a:lnTo>
                <a:lnTo>
                  <a:pt x="9586" y="2777"/>
                </a:lnTo>
                <a:lnTo>
                  <a:pt x="9587" y="2790"/>
                </a:lnTo>
                <a:lnTo>
                  <a:pt x="9591" y="2798"/>
                </a:lnTo>
                <a:lnTo>
                  <a:pt x="9593" y="2808"/>
                </a:lnTo>
                <a:lnTo>
                  <a:pt x="9594" y="2819"/>
                </a:lnTo>
                <a:lnTo>
                  <a:pt x="9596" y="2833"/>
                </a:lnTo>
                <a:lnTo>
                  <a:pt x="9597" y="2838"/>
                </a:lnTo>
                <a:lnTo>
                  <a:pt x="9601" y="2849"/>
                </a:lnTo>
                <a:lnTo>
                  <a:pt x="9602" y="2856"/>
                </a:lnTo>
                <a:lnTo>
                  <a:pt x="9603" y="2862"/>
                </a:lnTo>
                <a:lnTo>
                  <a:pt x="9603" y="2874"/>
                </a:lnTo>
                <a:lnTo>
                  <a:pt x="9604" y="2879"/>
                </a:lnTo>
                <a:lnTo>
                  <a:pt x="9609" y="2886"/>
                </a:lnTo>
                <a:lnTo>
                  <a:pt x="9615" y="2886"/>
                </a:lnTo>
                <a:lnTo>
                  <a:pt x="9621" y="2882"/>
                </a:lnTo>
                <a:lnTo>
                  <a:pt x="9626" y="2873"/>
                </a:lnTo>
                <a:lnTo>
                  <a:pt x="9635" y="2880"/>
                </a:lnTo>
                <a:lnTo>
                  <a:pt x="9646" y="2880"/>
                </a:lnTo>
                <a:lnTo>
                  <a:pt x="9646" y="2884"/>
                </a:lnTo>
                <a:lnTo>
                  <a:pt x="9616" y="2901"/>
                </a:lnTo>
                <a:lnTo>
                  <a:pt x="9613" y="2910"/>
                </a:lnTo>
                <a:lnTo>
                  <a:pt x="9611" y="2924"/>
                </a:lnTo>
                <a:lnTo>
                  <a:pt x="9614" y="2929"/>
                </a:lnTo>
                <a:lnTo>
                  <a:pt x="9617" y="2932"/>
                </a:lnTo>
                <a:lnTo>
                  <a:pt x="9684" y="2920"/>
                </a:lnTo>
                <a:lnTo>
                  <a:pt x="9688" y="2915"/>
                </a:lnTo>
                <a:lnTo>
                  <a:pt x="9697" y="2886"/>
                </a:lnTo>
                <a:lnTo>
                  <a:pt x="9698" y="2872"/>
                </a:lnTo>
                <a:lnTo>
                  <a:pt x="9699" y="2867"/>
                </a:lnTo>
                <a:lnTo>
                  <a:pt x="9701" y="2867"/>
                </a:lnTo>
                <a:lnTo>
                  <a:pt x="9706" y="2870"/>
                </a:lnTo>
                <a:lnTo>
                  <a:pt x="9713" y="2867"/>
                </a:lnTo>
                <a:lnTo>
                  <a:pt x="9721" y="2872"/>
                </a:lnTo>
                <a:lnTo>
                  <a:pt x="9725" y="2866"/>
                </a:lnTo>
                <a:lnTo>
                  <a:pt x="9730" y="2847"/>
                </a:lnTo>
                <a:lnTo>
                  <a:pt x="9734" y="2840"/>
                </a:lnTo>
                <a:lnTo>
                  <a:pt x="9734" y="2834"/>
                </a:lnTo>
                <a:lnTo>
                  <a:pt x="9733" y="2829"/>
                </a:lnTo>
                <a:lnTo>
                  <a:pt x="9731" y="2818"/>
                </a:lnTo>
                <a:lnTo>
                  <a:pt x="9731" y="2814"/>
                </a:lnTo>
                <a:lnTo>
                  <a:pt x="9731" y="2811"/>
                </a:lnTo>
                <a:lnTo>
                  <a:pt x="9734" y="2806"/>
                </a:lnTo>
                <a:lnTo>
                  <a:pt x="9735" y="2804"/>
                </a:lnTo>
                <a:lnTo>
                  <a:pt x="9735" y="2802"/>
                </a:lnTo>
                <a:lnTo>
                  <a:pt x="9735" y="2799"/>
                </a:lnTo>
                <a:lnTo>
                  <a:pt x="9738" y="2797"/>
                </a:lnTo>
                <a:lnTo>
                  <a:pt x="9740" y="2790"/>
                </a:lnTo>
                <a:lnTo>
                  <a:pt x="9741" y="2786"/>
                </a:lnTo>
                <a:lnTo>
                  <a:pt x="9740" y="2782"/>
                </a:lnTo>
                <a:lnTo>
                  <a:pt x="9739" y="2779"/>
                </a:lnTo>
                <a:lnTo>
                  <a:pt x="9738" y="2776"/>
                </a:lnTo>
                <a:lnTo>
                  <a:pt x="9738" y="2772"/>
                </a:lnTo>
                <a:lnTo>
                  <a:pt x="9738" y="2772"/>
                </a:lnTo>
                <a:lnTo>
                  <a:pt x="9739" y="2769"/>
                </a:lnTo>
                <a:lnTo>
                  <a:pt x="9740" y="2767"/>
                </a:lnTo>
                <a:lnTo>
                  <a:pt x="9741" y="2768"/>
                </a:lnTo>
                <a:lnTo>
                  <a:pt x="9743" y="2771"/>
                </a:lnTo>
                <a:lnTo>
                  <a:pt x="9743" y="2774"/>
                </a:lnTo>
                <a:lnTo>
                  <a:pt x="9742" y="2775"/>
                </a:lnTo>
                <a:lnTo>
                  <a:pt x="9747" y="2789"/>
                </a:lnTo>
                <a:lnTo>
                  <a:pt x="9747" y="2796"/>
                </a:lnTo>
                <a:lnTo>
                  <a:pt x="9745" y="2801"/>
                </a:lnTo>
                <a:lnTo>
                  <a:pt x="9745" y="2810"/>
                </a:lnTo>
                <a:lnTo>
                  <a:pt x="9746" y="2813"/>
                </a:lnTo>
                <a:lnTo>
                  <a:pt x="9747" y="2813"/>
                </a:lnTo>
                <a:lnTo>
                  <a:pt x="9748" y="2813"/>
                </a:lnTo>
                <a:lnTo>
                  <a:pt x="9748" y="2820"/>
                </a:lnTo>
                <a:lnTo>
                  <a:pt x="9747" y="2823"/>
                </a:lnTo>
                <a:lnTo>
                  <a:pt x="9747" y="2828"/>
                </a:lnTo>
                <a:lnTo>
                  <a:pt x="9748" y="2837"/>
                </a:lnTo>
                <a:lnTo>
                  <a:pt x="9748" y="2843"/>
                </a:lnTo>
                <a:lnTo>
                  <a:pt x="9744" y="2858"/>
                </a:lnTo>
                <a:lnTo>
                  <a:pt x="9740" y="2877"/>
                </a:lnTo>
                <a:lnTo>
                  <a:pt x="9739" y="2880"/>
                </a:lnTo>
                <a:lnTo>
                  <a:pt x="9730" y="2885"/>
                </a:lnTo>
                <a:lnTo>
                  <a:pt x="9728" y="2890"/>
                </a:lnTo>
                <a:lnTo>
                  <a:pt x="9728" y="2892"/>
                </a:lnTo>
                <a:lnTo>
                  <a:pt x="9730" y="2895"/>
                </a:lnTo>
                <a:lnTo>
                  <a:pt x="9731" y="2896"/>
                </a:lnTo>
                <a:lnTo>
                  <a:pt x="9732" y="2900"/>
                </a:lnTo>
                <a:lnTo>
                  <a:pt x="9731" y="2902"/>
                </a:lnTo>
                <a:lnTo>
                  <a:pt x="9730" y="2908"/>
                </a:lnTo>
                <a:lnTo>
                  <a:pt x="9731" y="2920"/>
                </a:lnTo>
                <a:lnTo>
                  <a:pt x="9732" y="2928"/>
                </a:lnTo>
                <a:lnTo>
                  <a:pt x="9735" y="2934"/>
                </a:lnTo>
                <a:lnTo>
                  <a:pt x="9738" y="2937"/>
                </a:lnTo>
                <a:lnTo>
                  <a:pt x="9740" y="2938"/>
                </a:lnTo>
                <a:lnTo>
                  <a:pt x="9803" y="2893"/>
                </a:lnTo>
                <a:lnTo>
                  <a:pt x="9801" y="2897"/>
                </a:lnTo>
                <a:lnTo>
                  <a:pt x="9801" y="2898"/>
                </a:lnTo>
                <a:lnTo>
                  <a:pt x="9800" y="2898"/>
                </a:lnTo>
                <a:lnTo>
                  <a:pt x="9800" y="2901"/>
                </a:lnTo>
                <a:lnTo>
                  <a:pt x="9803" y="2899"/>
                </a:lnTo>
                <a:lnTo>
                  <a:pt x="9809" y="2881"/>
                </a:lnTo>
                <a:lnTo>
                  <a:pt x="9809" y="2876"/>
                </a:lnTo>
                <a:lnTo>
                  <a:pt x="9810" y="2869"/>
                </a:lnTo>
                <a:lnTo>
                  <a:pt x="9816" y="2845"/>
                </a:lnTo>
                <a:lnTo>
                  <a:pt x="9817" y="2831"/>
                </a:lnTo>
                <a:lnTo>
                  <a:pt x="9822" y="2803"/>
                </a:lnTo>
                <a:lnTo>
                  <a:pt x="9823" y="2799"/>
                </a:lnTo>
                <a:lnTo>
                  <a:pt x="9825" y="2797"/>
                </a:lnTo>
                <a:lnTo>
                  <a:pt x="9825" y="2793"/>
                </a:lnTo>
                <a:lnTo>
                  <a:pt x="9824" y="2792"/>
                </a:lnTo>
                <a:lnTo>
                  <a:pt x="9823" y="2791"/>
                </a:lnTo>
                <a:lnTo>
                  <a:pt x="9822" y="2789"/>
                </a:lnTo>
                <a:lnTo>
                  <a:pt x="9821" y="2784"/>
                </a:lnTo>
                <a:lnTo>
                  <a:pt x="9822" y="2782"/>
                </a:lnTo>
                <a:lnTo>
                  <a:pt x="9825" y="2771"/>
                </a:lnTo>
                <a:lnTo>
                  <a:pt x="9825" y="2764"/>
                </a:lnTo>
                <a:lnTo>
                  <a:pt x="9823" y="2760"/>
                </a:lnTo>
                <a:lnTo>
                  <a:pt x="9821" y="2753"/>
                </a:lnTo>
                <a:lnTo>
                  <a:pt x="9820" y="2745"/>
                </a:lnTo>
                <a:lnTo>
                  <a:pt x="9820" y="2740"/>
                </a:lnTo>
                <a:lnTo>
                  <a:pt x="9818" y="2736"/>
                </a:lnTo>
                <a:lnTo>
                  <a:pt x="9817" y="2735"/>
                </a:lnTo>
                <a:lnTo>
                  <a:pt x="9816" y="2735"/>
                </a:lnTo>
                <a:lnTo>
                  <a:pt x="9815" y="2729"/>
                </a:lnTo>
                <a:lnTo>
                  <a:pt x="9816" y="2725"/>
                </a:lnTo>
                <a:lnTo>
                  <a:pt x="9818" y="2722"/>
                </a:lnTo>
                <a:lnTo>
                  <a:pt x="9818" y="2719"/>
                </a:lnTo>
                <a:lnTo>
                  <a:pt x="9818" y="2710"/>
                </a:lnTo>
                <a:lnTo>
                  <a:pt x="9819" y="2708"/>
                </a:lnTo>
                <a:lnTo>
                  <a:pt x="9819" y="2705"/>
                </a:lnTo>
                <a:lnTo>
                  <a:pt x="9819" y="2697"/>
                </a:lnTo>
                <a:lnTo>
                  <a:pt x="9817" y="2689"/>
                </a:lnTo>
                <a:lnTo>
                  <a:pt x="9816" y="2684"/>
                </a:lnTo>
                <a:lnTo>
                  <a:pt x="9817" y="2676"/>
                </a:lnTo>
                <a:lnTo>
                  <a:pt x="9821" y="2655"/>
                </a:lnTo>
                <a:lnTo>
                  <a:pt x="9822" y="2638"/>
                </a:lnTo>
                <a:lnTo>
                  <a:pt x="9824" y="2633"/>
                </a:lnTo>
                <a:lnTo>
                  <a:pt x="9828" y="2637"/>
                </a:lnTo>
                <a:lnTo>
                  <a:pt x="9826" y="2640"/>
                </a:lnTo>
                <a:lnTo>
                  <a:pt x="9826" y="2646"/>
                </a:lnTo>
                <a:lnTo>
                  <a:pt x="9825" y="2668"/>
                </a:lnTo>
                <a:lnTo>
                  <a:pt x="9822" y="2682"/>
                </a:lnTo>
                <a:lnTo>
                  <a:pt x="9826" y="2691"/>
                </a:lnTo>
                <a:lnTo>
                  <a:pt x="9826" y="2697"/>
                </a:lnTo>
                <a:lnTo>
                  <a:pt x="9825" y="2703"/>
                </a:lnTo>
                <a:lnTo>
                  <a:pt x="9826" y="2712"/>
                </a:lnTo>
                <a:lnTo>
                  <a:pt x="9828" y="2721"/>
                </a:lnTo>
                <a:lnTo>
                  <a:pt x="9830" y="2731"/>
                </a:lnTo>
                <a:lnTo>
                  <a:pt x="9830" y="2739"/>
                </a:lnTo>
                <a:lnTo>
                  <a:pt x="9830" y="2745"/>
                </a:lnTo>
                <a:lnTo>
                  <a:pt x="9831" y="2746"/>
                </a:lnTo>
                <a:lnTo>
                  <a:pt x="9830" y="2747"/>
                </a:lnTo>
                <a:lnTo>
                  <a:pt x="9830" y="2749"/>
                </a:lnTo>
                <a:lnTo>
                  <a:pt x="9830" y="2753"/>
                </a:lnTo>
                <a:lnTo>
                  <a:pt x="9834" y="2754"/>
                </a:lnTo>
                <a:lnTo>
                  <a:pt x="9840" y="2761"/>
                </a:lnTo>
                <a:lnTo>
                  <a:pt x="9843" y="2763"/>
                </a:lnTo>
                <a:lnTo>
                  <a:pt x="9846" y="2762"/>
                </a:lnTo>
                <a:lnTo>
                  <a:pt x="9849" y="2760"/>
                </a:lnTo>
                <a:lnTo>
                  <a:pt x="9850" y="2755"/>
                </a:lnTo>
                <a:lnTo>
                  <a:pt x="9852" y="2748"/>
                </a:lnTo>
                <a:lnTo>
                  <a:pt x="9853" y="2746"/>
                </a:lnTo>
                <a:lnTo>
                  <a:pt x="9854" y="2745"/>
                </a:lnTo>
                <a:lnTo>
                  <a:pt x="9857" y="2747"/>
                </a:lnTo>
                <a:lnTo>
                  <a:pt x="9859" y="2754"/>
                </a:lnTo>
                <a:lnTo>
                  <a:pt x="9859" y="2759"/>
                </a:lnTo>
                <a:lnTo>
                  <a:pt x="9841" y="2773"/>
                </a:lnTo>
                <a:lnTo>
                  <a:pt x="9839" y="2783"/>
                </a:lnTo>
                <a:lnTo>
                  <a:pt x="9840" y="2794"/>
                </a:lnTo>
                <a:lnTo>
                  <a:pt x="9840" y="2798"/>
                </a:lnTo>
                <a:lnTo>
                  <a:pt x="9838" y="2811"/>
                </a:lnTo>
                <a:lnTo>
                  <a:pt x="9838" y="2817"/>
                </a:lnTo>
                <a:lnTo>
                  <a:pt x="9839" y="2833"/>
                </a:lnTo>
                <a:lnTo>
                  <a:pt x="9843" y="2839"/>
                </a:lnTo>
                <a:lnTo>
                  <a:pt x="9850" y="2837"/>
                </a:lnTo>
                <a:lnTo>
                  <a:pt x="9858" y="2825"/>
                </a:lnTo>
                <a:lnTo>
                  <a:pt x="9889" y="2820"/>
                </a:lnTo>
                <a:lnTo>
                  <a:pt x="9910" y="2828"/>
                </a:lnTo>
                <a:lnTo>
                  <a:pt x="9928" y="2823"/>
                </a:lnTo>
                <a:lnTo>
                  <a:pt x="9929" y="2827"/>
                </a:lnTo>
                <a:lnTo>
                  <a:pt x="9915" y="2841"/>
                </a:lnTo>
                <a:lnTo>
                  <a:pt x="9894" y="2830"/>
                </a:lnTo>
                <a:lnTo>
                  <a:pt x="9872" y="2830"/>
                </a:lnTo>
                <a:lnTo>
                  <a:pt x="9856" y="2852"/>
                </a:lnTo>
                <a:lnTo>
                  <a:pt x="9837" y="2852"/>
                </a:lnTo>
                <a:lnTo>
                  <a:pt x="9838" y="2855"/>
                </a:lnTo>
                <a:lnTo>
                  <a:pt x="9839" y="2854"/>
                </a:lnTo>
                <a:lnTo>
                  <a:pt x="9841" y="2855"/>
                </a:lnTo>
                <a:lnTo>
                  <a:pt x="9842" y="2858"/>
                </a:lnTo>
                <a:lnTo>
                  <a:pt x="9843" y="2861"/>
                </a:lnTo>
                <a:lnTo>
                  <a:pt x="9842" y="2878"/>
                </a:lnTo>
                <a:lnTo>
                  <a:pt x="9840" y="2891"/>
                </a:lnTo>
                <a:lnTo>
                  <a:pt x="9868" y="2908"/>
                </a:lnTo>
                <a:lnTo>
                  <a:pt x="9878" y="2904"/>
                </a:lnTo>
                <a:lnTo>
                  <a:pt x="9889" y="2890"/>
                </a:lnTo>
                <a:lnTo>
                  <a:pt x="9917" y="2881"/>
                </a:lnTo>
                <a:lnTo>
                  <a:pt x="9913" y="2888"/>
                </a:lnTo>
                <a:lnTo>
                  <a:pt x="9895" y="2892"/>
                </a:lnTo>
                <a:lnTo>
                  <a:pt x="9890" y="2897"/>
                </a:lnTo>
                <a:lnTo>
                  <a:pt x="9885" y="2914"/>
                </a:lnTo>
                <a:lnTo>
                  <a:pt x="9884" y="2916"/>
                </a:lnTo>
                <a:lnTo>
                  <a:pt x="9863" y="2918"/>
                </a:lnTo>
                <a:lnTo>
                  <a:pt x="9852" y="2911"/>
                </a:lnTo>
                <a:lnTo>
                  <a:pt x="9848" y="2910"/>
                </a:lnTo>
                <a:lnTo>
                  <a:pt x="9805" y="2981"/>
                </a:lnTo>
                <a:lnTo>
                  <a:pt x="9805" y="2989"/>
                </a:lnTo>
                <a:lnTo>
                  <a:pt x="9809" y="2996"/>
                </a:lnTo>
                <a:lnTo>
                  <a:pt x="9825" y="2996"/>
                </a:lnTo>
                <a:lnTo>
                  <a:pt x="9824" y="2998"/>
                </a:lnTo>
                <a:lnTo>
                  <a:pt x="9824" y="3000"/>
                </a:lnTo>
                <a:lnTo>
                  <a:pt x="9825" y="3005"/>
                </a:lnTo>
                <a:lnTo>
                  <a:pt x="9826" y="3011"/>
                </a:lnTo>
                <a:lnTo>
                  <a:pt x="9829" y="3015"/>
                </a:lnTo>
                <a:lnTo>
                  <a:pt x="9831" y="3015"/>
                </a:lnTo>
                <a:lnTo>
                  <a:pt x="9841" y="3006"/>
                </a:lnTo>
                <a:lnTo>
                  <a:pt x="9849" y="2991"/>
                </a:lnTo>
                <a:lnTo>
                  <a:pt x="9911" y="2965"/>
                </a:lnTo>
                <a:lnTo>
                  <a:pt x="9936" y="2974"/>
                </a:lnTo>
                <a:lnTo>
                  <a:pt x="9933" y="2980"/>
                </a:lnTo>
                <a:lnTo>
                  <a:pt x="9901" y="2978"/>
                </a:lnTo>
                <a:lnTo>
                  <a:pt x="9889" y="3018"/>
                </a:lnTo>
                <a:lnTo>
                  <a:pt x="9887" y="3017"/>
                </a:lnTo>
                <a:lnTo>
                  <a:pt x="9887" y="3007"/>
                </a:lnTo>
                <a:lnTo>
                  <a:pt x="9887" y="2991"/>
                </a:lnTo>
                <a:lnTo>
                  <a:pt x="9888" y="2991"/>
                </a:lnTo>
                <a:lnTo>
                  <a:pt x="9884" y="2988"/>
                </a:lnTo>
                <a:lnTo>
                  <a:pt x="9882" y="2989"/>
                </a:lnTo>
                <a:lnTo>
                  <a:pt x="9878" y="2997"/>
                </a:lnTo>
                <a:lnTo>
                  <a:pt x="9871" y="3002"/>
                </a:lnTo>
                <a:lnTo>
                  <a:pt x="9856" y="3000"/>
                </a:lnTo>
                <a:lnTo>
                  <a:pt x="9850" y="3004"/>
                </a:lnTo>
                <a:lnTo>
                  <a:pt x="9845" y="3012"/>
                </a:lnTo>
                <a:lnTo>
                  <a:pt x="9842" y="3026"/>
                </a:lnTo>
                <a:lnTo>
                  <a:pt x="9842" y="3034"/>
                </a:lnTo>
                <a:lnTo>
                  <a:pt x="9844" y="3039"/>
                </a:lnTo>
                <a:lnTo>
                  <a:pt x="9846" y="3043"/>
                </a:lnTo>
                <a:lnTo>
                  <a:pt x="9852" y="3046"/>
                </a:lnTo>
                <a:lnTo>
                  <a:pt x="9858" y="3045"/>
                </a:lnTo>
                <a:lnTo>
                  <a:pt x="9867" y="3033"/>
                </a:lnTo>
                <a:lnTo>
                  <a:pt x="9872" y="3032"/>
                </a:lnTo>
                <a:lnTo>
                  <a:pt x="9875" y="3023"/>
                </a:lnTo>
                <a:lnTo>
                  <a:pt x="9878" y="3018"/>
                </a:lnTo>
                <a:lnTo>
                  <a:pt x="9881" y="3017"/>
                </a:lnTo>
                <a:lnTo>
                  <a:pt x="9885" y="3024"/>
                </a:lnTo>
                <a:lnTo>
                  <a:pt x="9884" y="3030"/>
                </a:lnTo>
                <a:lnTo>
                  <a:pt x="9878" y="3041"/>
                </a:lnTo>
                <a:lnTo>
                  <a:pt x="9867" y="3041"/>
                </a:lnTo>
                <a:lnTo>
                  <a:pt x="9866" y="3046"/>
                </a:lnTo>
                <a:lnTo>
                  <a:pt x="9866" y="3053"/>
                </a:lnTo>
                <a:lnTo>
                  <a:pt x="9868" y="3060"/>
                </a:lnTo>
                <a:lnTo>
                  <a:pt x="9868" y="3066"/>
                </a:lnTo>
                <a:lnTo>
                  <a:pt x="9857" y="3078"/>
                </a:lnTo>
                <a:lnTo>
                  <a:pt x="9859" y="3083"/>
                </a:lnTo>
                <a:lnTo>
                  <a:pt x="9868" y="3090"/>
                </a:lnTo>
                <a:lnTo>
                  <a:pt x="9868" y="3098"/>
                </a:lnTo>
                <a:lnTo>
                  <a:pt x="9868" y="3106"/>
                </a:lnTo>
                <a:lnTo>
                  <a:pt x="9868" y="3112"/>
                </a:lnTo>
                <a:lnTo>
                  <a:pt x="9872" y="3117"/>
                </a:lnTo>
                <a:lnTo>
                  <a:pt x="9903" y="3128"/>
                </a:lnTo>
                <a:lnTo>
                  <a:pt x="9908" y="3135"/>
                </a:lnTo>
                <a:lnTo>
                  <a:pt x="9911" y="3137"/>
                </a:lnTo>
                <a:lnTo>
                  <a:pt x="9928" y="3113"/>
                </a:lnTo>
                <a:lnTo>
                  <a:pt x="9934" y="3096"/>
                </a:lnTo>
                <a:lnTo>
                  <a:pt x="9940" y="3088"/>
                </a:lnTo>
                <a:lnTo>
                  <a:pt x="9941" y="3080"/>
                </a:lnTo>
                <a:lnTo>
                  <a:pt x="9940" y="3076"/>
                </a:lnTo>
                <a:lnTo>
                  <a:pt x="9941" y="3070"/>
                </a:lnTo>
                <a:lnTo>
                  <a:pt x="9941" y="3067"/>
                </a:lnTo>
                <a:lnTo>
                  <a:pt x="9940" y="3057"/>
                </a:lnTo>
                <a:lnTo>
                  <a:pt x="9939" y="3055"/>
                </a:lnTo>
                <a:lnTo>
                  <a:pt x="9936" y="3050"/>
                </a:lnTo>
                <a:lnTo>
                  <a:pt x="9938" y="3051"/>
                </a:lnTo>
                <a:lnTo>
                  <a:pt x="9939" y="3052"/>
                </a:lnTo>
                <a:lnTo>
                  <a:pt x="9941" y="3054"/>
                </a:lnTo>
                <a:lnTo>
                  <a:pt x="9943" y="3058"/>
                </a:lnTo>
                <a:lnTo>
                  <a:pt x="9944" y="3061"/>
                </a:lnTo>
                <a:lnTo>
                  <a:pt x="9945" y="3063"/>
                </a:lnTo>
                <a:lnTo>
                  <a:pt x="9945" y="3081"/>
                </a:lnTo>
                <a:lnTo>
                  <a:pt x="9944" y="3089"/>
                </a:lnTo>
                <a:lnTo>
                  <a:pt x="9938" y="3103"/>
                </a:lnTo>
                <a:lnTo>
                  <a:pt x="9937" y="3116"/>
                </a:lnTo>
                <a:lnTo>
                  <a:pt x="9936" y="3119"/>
                </a:lnTo>
                <a:lnTo>
                  <a:pt x="9923" y="3140"/>
                </a:lnTo>
                <a:lnTo>
                  <a:pt x="9921" y="3145"/>
                </a:lnTo>
                <a:lnTo>
                  <a:pt x="9921" y="3150"/>
                </a:lnTo>
                <a:lnTo>
                  <a:pt x="9924" y="3155"/>
                </a:lnTo>
                <a:lnTo>
                  <a:pt x="9924" y="3159"/>
                </a:lnTo>
                <a:lnTo>
                  <a:pt x="9927" y="3164"/>
                </a:lnTo>
                <a:lnTo>
                  <a:pt x="9935" y="3172"/>
                </a:lnTo>
                <a:lnTo>
                  <a:pt x="9938" y="3174"/>
                </a:lnTo>
                <a:lnTo>
                  <a:pt x="9977" y="3157"/>
                </a:lnTo>
                <a:lnTo>
                  <a:pt x="10004" y="3161"/>
                </a:lnTo>
                <a:lnTo>
                  <a:pt x="10021" y="3154"/>
                </a:lnTo>
                <a:lnTo>
                  <a:pt x="10020" y="3157"/>
                </a:lnTo>
                <a:lnTo>
                  <a:pt x="10020" y="3160"/>
                </a:lnTo>
                <a:lnTo>
                  <a:pt x="10020" y="3163"/>
                </a:lnTo>
                <a:lnTo>
                  <a:pt x="10022" y="3165"/>
                </a:lnTo>
                <a:lnTo>
                  <a:pt x="10040" y="3138"/>
                </a:lnTo>
                <a:lnTo>
                  <a:pt x="10055" y="3094"/>
                </a:lnTo>
                <a:lnTo>
                  <a:pt x="10056" y="3086"/>
                </a:lnTo>
                <a:lnTo>
                  <a:pt x="10056" y="3060"/>
                </a:lnTo>
                <a:lnTo>
                  <a:pt x="10061" y="3046"/>
                </a:lnTo>
                <a:lnTo>
                  <a:pt x="10063" y="3038"/>
                </a:lnTo>
                <a:lnTo>
                  <a:pt x="10063" y="3031"/>
                </a:lnTo>
                <a:lnTo>
                  <a:pt x="10060" y="2997"/>
                </a:lnTo>
                <a:lnTo>
                  <a:pt x="10061" y="2992"/>
                </a:lnTo>
                <a:lnTo>
                  <a:pt x="10062" y="2984"/>
                </a:lnTo>
                <a:lnTo>
                  <a:pt x="10067" y="2974"/>
                </a:lnTo>
                <a:lnTo>
                  <a:pt x="10067" y="2969"/>
                </a:lnTo>
                <a:lnTo>
                  <a:pt x="10066" y="2969"/>
                </a:lnTo>
                <a:lnTo>
                  <a:pt x="10066" y="2963"/>
                </a:lnTo>
                <a:lnTo>
                  <a:pt x="10067" y="2959"/>
                </a:lnTo>
                <a:lnTo>
                  <a:pt x="10066" y="2955"/>
                </a:lnTo>
                <a:lnTo>
                  <a:pt x="10065" y="2951"/>
                </a:lnTo>
                <a:lnTo>
                  <a:pt x="10066" y="2945"/>
                </a:lnTo>
                <a:lnTo>
                  <a:pt x="10078" y="2923"/>
                </a:lnTo>
                <a:lnTo>
                  <a:pt x="10078" y="2916"/>
                </a:lnTo>
                <a:lnTo>
                  <a:pt x="10076" y="2906"/>
                </a:lnTo>
                <a:lnTo>
                  <a:pt x="10070" y="2898"/>
                </a:lnTo>
                <a:lnTo>
                  <a:pt x="10065" y="2888"/>
                </a:lnTo>
                <a:lnTo>
                  <a:pt x="10062" y="2873"/>
                </a:lnTo>
                <a:lnTo>
                  <a:pt x="10063" y="2868"/>
                </a:lnTo>
                <a:lnTo>
                  <a:pt x="10068" y="2848"/>
                </a:lnTo>
                <a:lnTo>
                  <a:pt x="10079" y="2835"/>
                </a:lnTo>
                <a:lnTo>
                  <a:pt x="10096" y="2828"/>
                </a:lnTo>
                <a:lnTo>
                  <a:pt x="10097" y="2835"/>
                </a:lnTo>
                <a:lnTo>
                  <a:pt x="10096" y="2839"/>
                </a:lnTo>
                <a:lnTo>
                  <a:pt x="10095" y="2843"/>
                </a:lnTo>
                <a:lnTo>
                  <a:pt x="10097" y="2850"/>
                </a:lnTo>
                <a:lnTo>
                  <a:pt x="10086" y="2852"/>
                </a:lnTo>
                <a:lnTo>
                  <a:pt x="10082" y="2856"/>
                </a:lnTo>
                <a:lnTo>
                  <a:pt x="10079" y="2866"/>
                </a:lnTo>
                <a:lnTo>
                  <a:pt x="10081" y="2870"/>
                </a:lnTo>
                <a:lnTo>
                  <a:pt x="10087" y="2879"/>
                </a:lnTo>
                <a:lnTo>
                  <a:pt x="10088" y="2880"/>
                </a:lnTo>
                <a:lnTo>
                  <a:pt x="10087" y="2882"/>
                </a:lnTo>
                <a:lnTo>
                  <a:pt x="10087" y="2882"/>
                </a:lnTo>
                <a:lnTo>
                  <a:pt x="10089" y="2886"/>
                </a:lnTo>
                <a:lnTo>
                  <a:pt x="10093" y="2892"/>
                </a:lnTo>
                <a:lnTo>
                  <a:pt x="10095" y="2894"/>
                </a:lnTo>
                <a:lnTo>
                  <a:pt x="10094" y="2898"/>
                </a:lnTo>
                <a:lnTo>
                  <a:pt x="10091" y="2900"/>
                </a:lnTo>
                <a:lnTo>
                  <a:pt x="10090" y="2903"/>
                </a:lnTo>
                <a:lnTo>
                  <a:pt x="10097" y="2912"/>
                </a:lnTo>
                <a:lnTo>
                  <a:pt x="10092" y="2924"/>
                </a:lnTo>
                <a:lnTo>
                  <a:pt x="10092" y="2930"/>
                </a:lnTo>
                <a:lnTo>
                  <a:pt x="10092" y="2935"/>
                </a:lnTo>
                <a:lnTo>
                  <a:pt x="10095" y="2943"/>
                </a:lnTo>
                <a:lnTo>
                  <a:pt x="10096" y="2949"/>
                </a:lnTo>
                <a:lnTo>
                  <a:pt x="10096" y="2962"/>
                </a:lnTo>
                <a:lnTo>
                  <a:pt x="10090" y="2973"/>
                </a:lnTo>
                <a:lnTo>
                  <a:pt x="10088" y="2981"/>
                </a:lnTo>
                <a:lnTo>
                  <a:pt x="10091" y="2983"/>
                </a:lnTo>
                <a:lnTo>
                  <a:pt x="10092" y="2983"/>
                </a:lnTo>
                <a:lnTo>
                  <a:pt x="10091" y="3020"/>
                </a:lnTo>
                <a:lnTo>
                  <a:pt x="10088" y="3028"/>
                </a:lnTo>
                <a:lnTo>
                  <a:pt x="10086" y="3029"/>
                </a:lnTo>
                <a:lnTo>
                  <a:pt x="10086" y="3032"/>
                </a:lnTo>
                <a:lnTo>
                  <a:pt x="10087" y="3038"/>
                </a:lnTo>
                <a:lnTo>
                  <a:pt x="10088" y="3044"/>
                </a:lnTo>
                <a:lnTo>
                  <a:pt x="10087" y="3047"/>
                </a:lnTo>
                <a:lnTo>
                  <a:pt x="10084" y="3051"/>
                </a:lnTo>
                <a:lnTo>
                  <a:pt x="10075" y="3110"/>
                </a:lnTo>
                <a:lnTo>
                  <a:pt x="10072" y="3114"/>
                </a:lnTo>
                <a:lnTo>
                  <a:pt x="10071" y="3116"/>
                </a:lnTo>
                <a:lnTo>
                  <a:pt x="10071" y="3132"/>
                </a:lnTo>
                <a:lnTo>
                  <a:pt x="10070" y="3137"/>
                </a:lnTo>
                <a:lnTo>
                  <a:pt x="10070" y="3140"/>
                </a:lnTo>
                <a:lnTo>
                  <a:pt x="10067" y="3144"/>
                </a:lnTo>
                <a:lnTo>
                  <a:pt x="10060" y="3149"/>
                </a:lnTo>
                <a:lnTo>
                  <a:pt x="10056" y="3161"/>
                </a:lnTo>
                <a:lnTo>
                  <a:pt x="10052" y="3167"/>
                </a:lnTo>
                <a:lnTo>
                  <a:pt x="10035" y="3172"/>
                </a:lnTo>
                <a:lnTo>
                  <a:pt x="10034" y="3180"/>
                </a:lnTo>
                <a:lnTo>
                  <a:pt x="10041" y="3194"/>
                </a:lnTo>
                <a:lnTo>
                  <a:pt x="10076" y="3204"/>
                </a:lnTo>
                <a:lnTo>
                  <a:pt x="10076" y="3207"/>
                </a:lnTo>
                <a:lnTo>
                  <a:pt x="10080" y="3218"/>
                </a:lnTo>
                <a:lnTo>
                  <a:pt x="10083" y="3224"/>
                </a:lnTo>
                <a:lnTo>
                  <a:pt x="10019" y="3213"/>
                </a:lnTo>
                <a:lnTo>
                  <a:pt x="9992" y="3228"/>
                </a:lnTo>
                <a:lnTo>
                  <a:pt x="9976" y="3223"/>
                </a:lnTo>
                <a:lnTo>
                  <a:pt x="9969" y="3226"/>
                </a:lnTo>
                <a:lnTo>
                  <a:pt x="9967" y="3238"/>
                </a:lnTo>
                <a:lnTo>
                  <a:pt x="9969" y="3239"/>
                </a:lnTo>
                <a:lnTo>
                  <a:pt x="9972" y="3242"/>
                </a:lnTo>
                <a:lnTo>
                  <a:pt x="9975" y="3247"/>
                </a:lnTo>
                <a:lnTo>
                  <a:pt x="9975" y="3254"/>
                </a:lnTo>
                <a:lnTo>
                  <a:pt x="9979" y="3259"/>
                </a:lnTo>
                <a:lnTo>
                  <a:pt x="9988" y="3266"/>
                </a:lnTo>
                <a:lnTo>
                  <a:pt x="9991" y="3275"/>
                </a:lnTo>
                <a:lnTo>
                  <a:pt x="9960" y="3273"/>
                </a:lnTo>
                <a:lnTo>
                  <a:pt x="9937" y="3252"/>
                </a:lnTo>
                <a:lnTo>
                  <a:pt x="9930" y="3248"/>
                </a:lnTo>
                <a:lnTo>
                  <a:pt x="9889" y="3250"/>
                </a:lnTo>
                <a:lnTo>
                  <a:pt x="9885" y="3246"/>
                </a:lnTo>
                <a:lnTo>
                  <a:pt x="9879" y="3237"/>
                </a:lnTo>
                <a:lnTo>
                  <a:pt x="9878" y="3237"/>
                </a:lnTo>
                <a:lnTo>
                  <a:pt x="9876" y="3236"/>
                </a:lnTo>
                <a:lnTo>
                  <a:pt x="9874" y="3235"/>
                </a:lnTo>
                <a:lnTo>
                  <a:pt x="9872" y="3231"/>
                </a:lnTo>
                <a:lnTo>
                  <a:pt x="9871" y="3227"/>
                </a:lnTo>
                <a:lnTo>
                  <a:pt x="9872" y="3227"/>
                </a:lnTo>
                <a:lnTo>
                  <a:pt x="9873" y="3226"/>
                </a:lnTo>
                <a:lnTo>
                  <a:pt x="9874" y="3223"/>
                </a:lnTo>
                <a:lnTo>
                  <a:pt x="9874" y="3219"/>
                </a:lnTo>
                <a:lnTo>
                  <a:pt x="9873" y="3216"/>
                </a:lnTo>
                <a:lnTo>
                  <a:pt x="9872" y="3214"/>
                </a:lnTo>
                <a:lnTo>
                  <a:pt x="9870" y="3213"/>
                </a:lnTo>
                <a:lnTo>
                  <a:pt x="9869" y="3213"/>
                </a:lnTo>
                <a:lnTo>
                  <a:pt x="9868" y="3214"/>
                </a:lnTo>
                <a:lnTo>
                  <a:pt x="9869" y="3216"/>
                </a:lnTo>
                <a:lnTo>
                  <a:pt x="9870" y="3218"/>
                </a:lnTo>
                <a:lnTo>
                  <a:pt x="9870" y="3220"/>
                </a:lnTo>
                <a:lnTo>
                  <a:pt x="9868" y="3223"/>
                </a:lnTo>
                <a:lnTo>
                  <a:pt x="9864" y="3224"/>
                </a:lnTo>
                <a:lnTo>
                  <a:pt x="9852" y="3246"/>
                </a:lnTo>
                <a:lnTo>
                  <a:pt x="9848" y="3247"/>
                </a:lnTo>
                <a:lnTo>
                  <a:pt x="9851" y="3230"/>
                </a:lnTo>
                <a:lnTo>
                  <a:pt x="9850" y="3221"/>
                </a:lnTo>
                <a:lnTo>
                  <a:pt x="9846" y="3213"/>
                </a:lnTo>
                <a:lnTo>
                  <a:pt x="9841" y="3207"/>
                </a:lnTo>
                <a:lnTo>
                  <a:pt x="9839" y="3203"/>
                </a:lnTo>
                <a:lnTo>
                  <a:pt x="9836" y="3196"/>
                </a:lnTo>
                <a:lnTo>
                  <a:pt x="9828" y="3173"/>
                </a:lnTo>
                <a:lnTo>
                  <a:pt x="9827" y="3169"/>
                </a:lnTo>
                <a:lnTo>
                  <a:pt x="9826" y="3167"/>
                </a:lnTo>
                <a:lnTo>
                  <a:pt x="9824" y="3164"/>
                </a:lnTo>
                <a:lnTo>
                  <a:pt x="9823" y="3161"/>
                </a:lnTo>
                <a:lnTo>
                  <a:pt x="9821" y="3157"/>
                </a:lnTo>
                <a:lnTo>
                  <a:pt x="9820" y="3151"/>
                </a:lnTo>
                <a:lnTo>
                  <a:pt x="9818" y="3146"/>
                </a:lnTo>
                <a:lnTo>
                  <a:pt x="9816" y="3141"/>
                </a:lnTo>
                <a:lnTo>
                  <a:pt x="9812" y="3134"/>
                </a:lnTo>
                <a:lnTo>
                  <a:pt x="9805" y="3118"/>
                </a:lnTo>
                <a:lnTo>
                  <a:pt x="9801" y="3107"/>
                </a:lnTo>
                <a:lnTo>
                  <a:pt x="9789" y="3099"/>
                </a:lnTo>
                <a:lnTo>
                  <a:pt x="9769" y="3072"/>
                </a:lnTo>
                <a:lnTo>
                  <a:pt x="9743" y="3056"/>
                </a:lnTo>
                <a:lnTo>
                  <a:pt x="9721" y="3052"/>
                </a:lnTo>
                <a:lnTo>
                  <a:pt x="9700" y="3038"/>
                </a:lnTo>
                <a:lnTo>
                  <a:pt x="9666" y="3038"/>
                </a:lnTo>
                <a:lnTo>
                  <a:pt x="9593" y="3097"/>
                </a:lnTo>
                <a:lnTo>
                  <a:pt x="9589" y="3095"/>
                </a:lnTo>
                <a:lnTo>
                  <a:pt x="9585" y="3092"/>
                </a:lnTo>
                <a:lnTo>
                  <a:pt x="9581" y="3085"/>
                </a:lnTo>
                <a:lnTo>
                  <a:pt x="9582" y="3084"/>
                </a:lnTo>
                <a:lnTo>
                  <a:pt x="9582" y="3083"/>
                </a:lnTo>
                <a:lnTo>
                  <a:pt x="9582" y="3081"/>
                </a:lnTo>
                <a:lnTo>
                  <a:pt x="9575" y="3082"/>
                </a:lnTo>
                <a:lnTo>
                  <a:pt x="9573" y="3080"/>
                </a:lnTo>
                <a:lnTo>
                  <a:pt x="9573" y="3083"/>
                </a:lnTo>
                <a:lnTo>
                  <a:pt x="9587" y="3099"/>
                </a:lnTo>
                <a:lnTo>
                  <a:pt x="9588" y="3102"/>
                </a:lnTo>
                <a:lnTo>
                  <a:pt x="9587" y="3105"/>
                </a:lnTo>
                <a:lnTo>
                  <a:pt x="9582" y="3110"/>
                </a:lnTo>
                <a:lnTo>
                  <a:pt x="9585" y="3119"/>
                </a:lnTo>
                <a:lnTo>
                  <a:pt x="9584" y="3123"/>
                </a:lnTo>
                <a:lnTo>
                  <a:pt x="9579" y="3125"/>
                </a:lnTo>
                <a:lnTo>
                  <a:pt x="9582" y="3131"/>
                </a:lnTo>
                <a:lnTo>
                  <a:pt x="9583" y="3130"/>
                </a:lnTo>
                <a:lnTo>
                  <a:pt x="9585" y="3129"/>
                </a:lnTo>
                <a:lnTo>
                  <a:pt x="9587" y="3130"/>
                </a:lnTo>
                <a:lnTo>
                  <a:pt x="9589" y="3135"/>
                </a:lnTo>
                <a:lnTo>
                  <a:pt x="9590" y="3139"/>
                </a:lnTo>
                <a:lnTo>
                  <a:pt x="9591" y="3144"/>
                </a:lnTo>
                <a:lnTo>
                  <a:pt x="9591" y="3147"/>
                </a:lnTo>
                <a:lnTo>
                  <a:pt x="9592" y="3151"/>
                </a:lnTo>
                <a:lnTo>
                  <a:pt x="9590" y="3164"/>
                </a:lnTo>
                <a:lnTo>
                  <a:pt x="9590" y="3172"/>
                </a:lnTo>
                <a:lnTo>
                  <a:pt x="9591" y="3180"/>
                </a:lnTo>
                <a:lnTo>
                  <a:pt x="9593" y="3187"/>
                </a:lnTo>
                <a:lnTo>
                  <a:pt x="9596" y="3192"/>
                </a:lnTo>
                <a:lnTo>
                  <a:pt x="9615" y="3201"/>
                </a:lnTo>
                <a:lnTo>
                  <a:pt x="9628" y="3214"/>
                </a:lnTo>
                <a:lnTo>
                  <a:pt x="9630" y="3215"/>
                </a:lnTo>
                <a:lnTo>
                  <a:pt x="9634" y="3213"/>
                </a:lnTo>
                <a:lnTo>
                  <a:pt x="9636" y="3214"/>
                </a:lnTo>
                <a:lnTo>
                  <a:pt x="9638" y="3217"/>
                </a:lnTo>
                <a:lnTo>
                  <a:pt x="9638" y="3219"/>
                </a:lnTo>
                <a:lnTo>
                  <a:pt x="9637" y="3220"/>
                </a:lnTo>
                <a:lnTo>
                  <a:pt x="9636" y="3221"/>
                </a:lnTo>
                <a:lnTo>
                  <a:pt x="9635" y="3221"/>
                </a:lnTo>
                <a:lnTo>
                  <a:pt x="9637" y="3226"/>
                </a:lnTo>
                <a:lnTo>
                  <a:pt x="9639" y="3228"/>
                </a:lnTo>
                <a:lnTo>
                  <a:pt x="9643" y="3230"/>
                </a:lnTo>
                <a:lnTo>
                  <a:pt x="9650" y="3229"/>
                </a:lnTo>
                <a:lnTo>
                  <a:pt x="9652" y="3232"/>
                </a:lnTo>
                <a:lnTo>
                  <a:pt x="9653" y="3235"/>
                </a:lnTo>
                <a:lnTo>
                  <a:pt x="9655" y="3242"/>
                </a:lnTo>
                <a:lnTo>
                  <a:pt x="9656" y="3245"/>
                </a:lnTo>
                <a:lnTo>
                  <a:pt x="9659" y="3250"/>
                </a:lnTo>
                <a:lnTo>
                  <a:pt x="9661" y="3254"/>
                </a:lnTo>
                <a:lnTo>
                  <a:pt x="9662" y="3258"/>
                </a:lnTo>
                <a:lnTo>
                  <a:pt x="9662" y="3268"/>
                </a:lnTo>
                <a:lnTo>
                  <a:pt x="9654" y="3275"/>
                </a:lnTo>
                <a:lnTo>
                  <a:pt x="9654" y="3285"/>
                </a:lnTo>
                <a:lnTo>
                  <a:pt x="9656" y="3294"/>
                </a:lnTo>
                <a:lnTo>
                  <a:pt x="9659" y="3300"/>
                </a:lnTo>
                <a:lnTo>
                  <a:pt x="9663" y="3303"/>
                </a:lnTo>
                <a:lnTo>
                  <a:pt x="9665" y="3304"/>
                </a:lnTo>
                <a:lnTo>
                  <a:pt x="9666" y="3318"/>
                </a:lnTo>
                <a:lnTo>
                  <a:pt x="9671" y="3326"/>
                </a:lnTo>
                <a:lnTo>
                  <a:pt x="9706" y="3329"/>
                </a:lnTo>
                <a:lnTo>
                  <a:pt x="9724" y="3306"/>
                </a:lnTo>
                <a:lnTo>
                  <a:pt x="9752" y="3302"/>
                </a:lnTo>
                <a:lnTo>
                  <a:pt x="9754" y="3306"/>
                </a:lnTo>
                <a:lnTo>
                  <a:pt x="9746" y="3315"/>
                </a:lnTo>
                <a:lnTo>
                  <a:pt x="9734" y="3314"/>
                </a:lnTo>
                <a:lnTo>
                  <a:pt x="9730" y="3319"/>
                </a:lnTo>
                <a:lnTo>
                  <a:pt x="9722" y="3335"/>
                </a:lnTo>
                <a:lnTo>
                  <a:pt x="9718" y="3340"/>
                </a:lnTo>
                <a:lnTo>
                  <a:pt x="9724" y="3352"/>
                </a:lnTo>
                <a:lnTo>
                  <a:pt x="9729" y="3355"/>
                </a:lnTo>
                <a:lnTo>
                  <a:pt x="9746" y="3347"/>
                </a:lnTo>
                <a:lnTo>
                  <a:pt x="9750" y="3349"/>
                </a:lnTo>
                <a:lnTo>
                  <a:pt x="9755" y="3353"/>
                </a:lnTo>
                <a:lnTo>
                  <a:pt x="9754" y="3357"/>
                </a:lnTo>
                <a:lnTo>
                  <a:pt x="9746" y="3358"/>
                </a:lnTo>
                <a:lnTo>
                  <a:pt x="9736" y="3369"/>
                </a:lnTo>
                <a:lnTo>
                  <a:pt x="9735" y="3372"/>
                </a:lnTo>
                <a:lnTo>
                  <a:pt x="9732" y="3386"/>
                </a:lnTo>
                <a:lnTo>
                  <a:pt x="9730" y="3387"/>
                </a:lnTo>
                <a:lnTo>
                  <a:pt x="9733" y="3391"/>
                </a:lnTo>
                <a:lnTo>
                  <a:pt x="9735" y="3393"/>
                </a:lnTo>
                <a:lnTo>
                  <a:pt x="9739" y="3392"/>
                </a:lnTo>
                <a:lnTo>
                  <a:pt x="9737" y="3389"/>
                </a:lnTo>
                <a:lnTo>
                  <a:pt x="9738" y="3385"/>
                </a:lnTo>
                <a:lnTo>
                  <a:pt x="9760" y="3388"/>
                </a:lnTo>
                <a:lnTo>
                  <a:pt x="9764" y="3391"/>
                </a:lnTo>
                <a:lnTo>
                  <a:pt x="9772" y="3395"/>
                </a:lnTo>
                <a:lnTo>
                  <a:pt x="9786" y="3385"/>
                </a:lnTo>
                <a:lnTo>
                  <a:pt x="9794" y="3391"/>
                </a:lnTo>
                <a:lnTo>
                  <a:pt x="9767" y="3401"/>
                </a:lnTo>
                <a:lnTo>
                  <a:pt x="9767" y="3404"/>
                </a:lnTo>
                <a:lnTo>
                  <a:pt x="9770" y="3404"/>
                </a:lnTo>
                <a:lnTo>
                  <a:pt x="9780" y="3416"/>
                </a:lnTo>
                <a:lnTo>
                  <a:pt x="9777" y="3420"/>
                </a:lnTo>
                <a:lnTo>
                  <a:pt x="9773" y="3420"/>
                </a:lnTo>
                <a:lnTo>
                  <a:pt x="9767" y="3417"/>
                </a:lnTo>
                <a:lnTo>
                  <a:pt x="9762" y="3412"/>
                </a:lnTo>
                <a:lnTo>
                  <a:pt x="9761" y="3405"/>
                </a:lnTo>
                <a:lnTo>
                  <a:pt x="9758" y="3404"/>
                </a:lnTo>
                <a:lnTo>
                  <a:pt x="9755" y="3405"/>
                </a:lnTo>
                <a:lnTo>
                  <a:pt x="9753" y="3404"/>
                </a:lnTo>
                <a:lnTo>
                  <a:pt x="9753" y="3400"/>
                </a:lnTo>
                <a:lnTo>
                  <a:pt x="9746" y="3396"/>
                </a:lnTo>
                <a:lnTo>
                  <a:pt x="9719" y="3409"/>
                </a:lnTo>
                <a:lnTo>
                  <a:pt x="9717" y="3413"/>
                </a:lnTo>
                <a:lnTo>
                  <a:pt x="9713" y="3430"/>
                </a:lnTo>
                <a:lnTo>
                  <a:pt x="9714" y="3434"/>
                </a:lnTo>
                <a:lnTo>
                  <a:pt x="9728" y="3438"/>
                </a:lnTo>
                <a:lnTo>
                  <a:pt x="9724" y="3445"/>
                </a:lnTo>
                <a:lnTo>
                  <a:pt x="9714" y="3444"/>
                </a:lnTo>
                <a:lnTo>
                  <a:pt x="9705" y="3453"/>
                </a:lnTo>
                <a:lnTo>
                  <a:pt x="9701" y="3452"/>
                </a:lnTo>
                <a:lnTo>
                  <a:pt x="9699" y="3444"/>
                </a:lnTo>
                <a:lnTo>
                  <a:pt x="9695" y="3437"/>
                </a:lnTo>
                <a:lnTo>
                  <a:pt x="9691" y="3435"/>
                </a:lnTo>
                <a:lnTo>
                  <a:pt x="9683" y="3442"/>
                </a:lnTo>
                <a:lnTo>
                  <a:pt x="9673" y="3439"/>
                </a:lnTo>
                <a:lnTo>
                  <a:pt x="9649" y="3459"/>
                </a:lnTo>
                <a:lnTo>
                  <a:pt x="9644" y="3456"/>
                </a:lnTo>
                <a:lnTo>
                  <a:pt x="9646" y="3453"/>
                </a:lnTo>
                <a:lnTo>
                  <a:pt x="9646" y="3452"/>
                </a:lnTo>
                <a:lnTo>
                  <a:pt x="9647" y="3452"/>
                </a:lnTo>
                <a:lnTo>
                  <a:pt x="9647" y="3448"/>
                </a:lnTo>
                <a:lnTo>
                  <a:pt x="9630" y="3448"/>
                </a:lnTo>
                <a:lnTo>
                  <a:pt x="9622" y="3459"/>
                </a:lnTo>
                <a:lnTo>
                  <a:pt x="9612" y="3464"/>
                </a:lnTo>
                <a:lnTo>
                  <a:pt x="9608" y="3471"/>
                </a:lnTo>
                <a:lnTo>
                  <a:pt x="9619" y="3470"/>
                </a:lnTo>
                <a:lnTo>
                  <a:pt x="9623" y="3468"/>
                </a:lnTo>
                <a:lnTo>
                  <a:pt x="9622" y="3480"/>
                </a:lnTo>
                <a:lnTo>
                  <a:pt x="9619" y="3483"/>
                </a:lnTo>
                <a:lnTo>
                  <a:pt x="9614" y="3483"/>
                </a:lnTo>
                <a:lnTo>
                  <a:pt x="9611" y="3485"/>
                </a:lnTo>
                <a:lnTo>
                  <a:pt x="9603" y="3502"/>
                </a:lnTo>
                <a:lnTo>
                  <a:pt x="9598" y="3519"/>
                </a:lnTo>
                <a:lnTo>
                  <a:pt x="9573" y="3541"/>
                </a:lnTo>
                <a:lnTo>
                  <a:pt x="9573" y="3543"/>
                </a:lnTo>
                <a:lnTo>
                  <a:pt x="9575" y="3545"/>
                </a:lnTo>
                <a:lnTo>
                  <a:pt x="9575" y="3554"/>
                </a:lnTo>
                <a:lnTo>
                  <a:pt x="9532" y="3601"/>
                </a:lnTo>
                <a:lnTo>
                  <a:pt x="9527" y="3615"/>
                </a:lnTo>
                <a:lnTo>
                  <a:pt x="9531" y="3623"/>
                </a:lnTo>
                <a:lnTo>
                  <a:pt x="9533" y="3629"/>
                </a:lnTo>
                <a:lnTo>
                  <a:pt x="9534" y="3635"/>
                </a:lnTo>
                <a:lnTo>
                  <a:pt x="9536" y="3639"/>
                </a:lnTo>
                <a:lnTo>
                  <a:pt x="9537" y="3643"/>
                </a:lnTo>
                <a:lnTo>
                  <a:pt x="9540" y="3652"/>
                </a:lnTo>
                <a:lnTo>
                  <a:pt x="9542" y="3661"/>
                </a:lnTo>
                <a:lnTo>
                  <a:pt x="9545" y="3667"/>
                </a:lnTo>
                <a:lnTo>
                  <a:pt x="9548" y="3671"/>
                </a:lnTo>
                <a:lnTo>
                  <a:pt x="9551" y="3671"/>
                </a:lnTo>
                <a:lnTo>
                  <a:pt x="9550" y="3672"/>
                </a:lnTo>
                <a:lnTo>
                  <a:pt x="9551" y="3672"/>
                </a:lnTo>
                <a:lnTo>
                  <a:pt x="9552" y="3674"/>
                </a:lnTo>
                <a:lnTo>
                  <a:pt x="9553" y="3675"/>
                </a:lnTo>
                <a:lnTo>
                  <a:pt x="9551" y="3675"/>
                </a:lnTo>
                <a:lnTo>
                  <a:pt x="9548" y="3679"/>
                </a:lnTo>
                <a:lnTo>
                  <a:pt x="9546" y="3680"/>
                </a:lnTo>
                <a:lnTo>
                  <a:pt x="9549" y="3689"/>
                </a:lnTo>
                <a:lnTo>
                  <a:pt x="9551" y="3694"/>
                </a:lnTo>
                <a:lnTo>
                  <a:pt x="9553" y="3698"/>
                </a:lnTo>
                <a:lnTo>
                  <a:pt x="9553" y="3707"/>
                </a:lnTo>
                <a:lnTo>
                  <a:pt x="9552" y="3713"/>
                </a:lnTo>
                <a:lnTo>
                  <a:pt x="9539" y="3731"/>
                </a:lnTo>
                <a:lnTo>
                  <a:pt x="9538" y="3738"/>
                </a:lnTo>
                <a:lnTo>
                  <a:pt x="9538" y="3741"/>
                </a:lnTo>
                <a:lnTo>
                  <a:pt x="9539" y="3744"/>
                </a:lnTo>
                <a:lnTo>
                  <a:pt x="9540" y="3748"/>
                </a:lnTo>
                <a:lnTo>
                  <a:pt x="9540" y="3752"/>
                </a:lnTo>
                <a:lnTo>
                  <a:pt x="9539" y="3756"/>
                </a:lnTo>
                <a:lnTo>
                  <a:pt x="9536" y="3758"/>
                </a:lnTo>
                <a:lnTo>
                  <a:pt x="9534" y="3761"/>
                </a:lnTo>
                <a:lnTo>
                  <a:pt x="9538" y="3765"/>
                </a:lnTo>
                <a:lnTo>
                  <a:pt x="9544" y="3766"/>
                </a:lnTo>
                <a:lnTo>
                  <a:pt x="9551" y="3774"/>
                </a:lnTo>
                <a:lnTo>
                  <a:pt x="9553" y="3771"/>
                </a:lnTo>
                <a:lnTo>
                  <a:pt x="9555" y="3758"/>
                </a:lnTo>
                <a:lnTo>
                  <a:pt x="9557" y="3756"/>
                </a:lnTo>
                <a:lnTo>
                  <a:pt x="9560" y="3759"/>
                </a:lnTo>
                <a:lnTo>
                  <a:pt x="9563" y="3764"/>
                </a:lnTo>
                <a:lnTo>
                  <a:pt x="9565" y="3771"/>
                </a:lnTo>
                <a:lnTo>
                  <a:pt x="9567" y="3779"/>
                </a:lnTo>
                <a:lnTo>
                  <a:pt x="9566" y="3784"/>
                </a:lnTo>
                <a:lnTo>
                  <a:pt x="9565" y="3788"/>
                </a:lnTo>
                <a:lnTo>
                  <a:pt x="9566" y="3794"/>
                </a:lnTo>
                <a:lnTo>
                  <a:pt x="9569" y="3798"/>
                </a:lnTo>
                <a:lnTo>
                  <a:pt x="9588" y="3812"/>
                </a:lnTo>
                <a:lnTo>
                  <a:pt x="9589" y="3813"/>
                </a:lnTo>
                <a:lnTo>
                  <a:pt x="9592" y="3822"/>
                </a:lnTo>
                <a:lnTo>
                  <a:pt x="9596" y="3825"/>
                </a:lnTo>
                <a:lnTo>
                  <a:pt x="9600" y="3827"/>
                </a:lnTo>
                <a:lnTo>
                  <a:pt x="9604" y="3827"/>
                </a:lnTo>
                <a:lnTo>
                  <a:pt x="9606" y="3824"/>
                </a:lnTo>
                <a:lnTo>
                  <a:pt x="9609" y="3813"/>
                </a:lnTo>
                <a:lnTo>
                  <a:pt x="9611" y="3812"/>
                </a:lnTo>
                <a:lnTo>
                  <a:pt x="9613" y="3818"/>
                </a:lnTo>
                <a:lnTo>
                  <a:pt x="9614" y="3824"/>
                </a:lnTo>
                <a:lnTo>
                  <a:pt x="9616" y="3828"/>
                </a:lnTo>
                <a:lnTo>
                  <a:pt x="9619" y="3830"/>
                </a:lnTo>
                <a:lnTo>
                  <a:pt x="9628" y="3829"/>
                </a:lnTo>
                <a:lnTo>
                  <a:pt x="9629" y="3827"/>
                </a:lnTo>
                <a:lnTo>
                  <a:pt x="9629" y="3825"/>
                </a:lnTo>
                <a:lnTo>
                  <a:pt x="9629" y="3821"/>
                </a:lnTo>
                <a:lnTo>
                  <a:pt x="9629" y="3818"/>
                </a:lnTo>
                <a:lnTo>
                  <a:pt x="9636" y="3808"/>
                </a:lnTo>
                <a:lnTo>
                  <a:pt x="9637" y="3802"/>
                </a:lnTo>
                <a:lnTo>
                  <a:pt x="9636" y="3794"/>
                </a:lnTo>
                <a:lnTo>
                  <a:pt x="9634" y="3789"/>
                </a:lnTo>
                <a:lnTo>
                  <a:pt x="9629" y="3782"/>
                </a:lnTo>
                <a:lnTo>
                  <a:pt x="9632" y="3770"/>
                </a:lnTo>
                <a:lnTo>
                  <a:pt x="9632" y="3763"/>
                </a:lnTo>
                <a:lnTo>
                  <a:pt x="9628" y="3753"/>
                </a:lnTo>
                <a:lnTo>
                  <a:pt x="9633" y="3748"/>
                </a:lnTo>
                <a:lnTo>
                  <a:pt x="9633" y="3744"/>
                </a:lnTo>
                <a:lnTo>
                  <a:pt x="9632" y="3737"/>
                </a:lnTo>
                <a:lnTo>
                  <a:pt x="9631" y="3734"/>
                </a:lnTo>
                <a:lnTo>
                  <a:pt x="9631" y="3731"/>
                </a:lnTo>
                <a:lnTo>
                  <a:pt x="9634" y="3728"/>
                </a:lnTo>
                <a:lnTo>
                  <a:pt x="9637" y="3731"/>
                </a:lnTo>
                <a:lnTo>
                  <a:pt x="9641" y="3738"/>
                </a:lnTo>
                <a:lnTo>
                  <a:pt x="9644" y="3747"/>
                </a:lnTo>
                <a:lnTo>
                  <a:pt x="9643" y="3749"/>
                </a:lnTo>
                <a:lnTo>
                  <a:pt x="9642" y="3754"/>
                </a:lnTo>
                <a:lnTo>
                  <a:pt x="9642" y="3760"/>
                </a:lnTo>
                <a:lnTo>
                  <a:pt x="9643" y="3767"/>
                </a:lnTo>
                <a:lnTo>
                  <a:pt x="9651" y="3780"/>
                </a:lnTo>
                <a:lnTo>
                  <a:pt x="9654" y="3784"/>
                </a:lnTo>
                <a:lnTo>
                  <a:pt x="9651" y="3787"/>
                </a:lnTo>
                <a:lnTo>
                  <a:pt x="9650" y="3791"/>
                </a:lnTo>
                <a:lnTo>
                  <a:pt x="9650" y="3799"/>
                </a:lnTo>
                <a:lnTo>
                  <a:pt x="9650" y="3810"/>
                </a:lnTo>
                <a:lnTo>
                  <a:pt x="9650" y="3818"/>
                </a:lnTo>
                <a:lnTo>
                  <a:pt x="9651" y="3822"/>
                </a:lnTo>
                <a:lnTo>
                  <a:pt x="9652" y="3826"/>
                </a:lnTo>
                <a:lnTo>
                  <a:pt x="9655" y="3828"/>
                </a:lnTo>
                <a:lnTo>
                  <a:pt x="9658" y="3828"/>
                </a:lnTo>
                <a:lnTo>
                  <a:pt x="9660" y="3826"/>
                </a:lnTo>
                <a:lnTo>
                  <a:pt x="9661" y="3823"/>
                </a:lnTo>
                <a:lnTo>
                  <a:pt x="9657" y="3809"/>
                </a:lnTo>
                <a:lnTo>
                  <a:pt x="9658" y="3793"/>
                </a:lnTo>
                <a:lnTo>
                  <a:pt x="9665" y="3772"/>
                </a:lnTo>
                <a:lnTo>
                  <a:pt x="9662" y="3767"/>
                </a:lnTo>
                <a:lnTo>
                  <a:pt x="9660" y="3761"/>
                </a:lnTo>
                <a:lnTo>
                  <a:pt x="9659" y="3755"/>
                </a:lnTo>
                <a:lnTo>
                  <a:pt x="9660" y="3751"/>
                </a:lnTo>
                <a:lnTo>
                  <a:pt x="9654" y="3735"/>
                </a:lnTo>
                <a:lnTo>
                  <a:pt x="9649" y="3732"/>
                </a:lnTo>
                <a:lnTo>
                  <a:pt x="9644" y="3733"/>
                </a:lnTo>
                <a:lnTo>
                  <a:pt x="9639" y="3727"/>
                </a:lnTo>
                <a:lnTo>
                  <a:pt x="9643" y="3714"/>
                </a:lnTo>
                <a:lnTo>
                  <a:pt x="9643" y="3707"/>
                </a:lnTo>
                <a:lnTo>
                  <a:pt x="9644" y="3707"/>
                </a:lnTo>
                <a:lnTo>
                  <a:pt x="9629" y="3677"/>
                </a:lnTo>
                <a:lnTo>
                  <a:pt x="9624" y="3672"/>
                </a:lnTo>
                <a:lnTo>
                  <a:pt x="9624" y="3660"/>
                </a:lnTo>
                <a:lnTo>
                  <a:pt x="9629" y="3649"/>
                </a:lnTo>
                <a:lnTo>
                  <a:pt x="9630" y="3640"/>
                </a:lnTo>
                <a:lnTo>
                  <a:pt x="9631" y="3626"/>
                </a:lnTo>
                <a:lnTo>
                  <a:pt x="9632" y="3620"/>
                </a:lnTo>
                <a:lnTo>
                  <a:pt x="9633" y="3616"/>
                </a:lnTo>
                <a:lnTo>
                  <a:pt x="9636" y="3611"/>
                </a:lnTo>
                <a:lnTo>
                  <a:pt x="9638" y="3614"/>
                </a:lnTo>
                <a:lnTo>
                  <a:pt x="9640" y="3622"/>
                </a:lnTo>
                <a:lnTo>
                  <a:pt x="9642" y="3634"/>
                </a:lnTo>
                <a:lnTo>
                  <a:pt x="9642" y="3639"/>
                </a:lnTo>
                <a:lnTo>
                  <a:pt x="9638" y="3654"/>
                </a:lnTo>
                <a:lnTo>
                  <a:pt x="9640" y="3663"/>
                </a:lnTo>
                <a:lnTo>
                  <a:pt x="9642" y="3671"/>
                </a:lnTo>
                <a:lnTo>
                  <a:pt x="9649" y="3682"/>
                </a:lnTo>
                <a:lnTo>
                  <a:pt x="9652" y="3693"/>
                </a:lnTo>
                <a:lnTo>
                  <a:pt x="9652" y="3698"/>
                </a:lnTo>
                <a:lnTo>
                  <a:pt x="9650" y="3705"/>
                </a:lnTo>
                <a:lnTo>
                  <a:pt x="9650" y="3708"/>
                </a:lnTo>
                <a:lnTo>
                  <a:pt x="9652" y="3714"/>
                </a:lnTo>
                <a:lnTo>
                  <a:pt x="9653" y="3717"/>
                </a:lnTo>
                <a:lnTo>
                  <a:pt x="9659" y="3723"/>
                </a:lnTo>
                <a:lnTo>
                  <a:pt x="9661" y="3725"/>
                </a:lnTo>
                <a:lnTo>
                  <a:pt x="9662" y="3727"/>
                </a:lnTo>
                <a:lnTo>
                  <a:pt x="9665" y="3732"/>
                </a:lnTo>
                <a:lnTo>
                  <a:pt x="9665" y="3736"/>
                </a:lnTo>
                <a:lnTo>
                  <a:pt x="9667" y="3746"/>
                </a:lnTo>
                <a:lnTo>
                  <a:pt x="9668" y="3749"/>
                </a:lnTo>
                <a:lnTo>
                  <a:pt x="9671" y="3754"/>
                </a:lnTo>
                <a:lnTo>
                  <a:pt x="9675" y="3757"/>
                </a:lnTo>
                <a:lnTo>
                  <a:pt x="9678" y="3763"/>
                </a:lnTo>
                <a:lnTo>
                  <a:pt x="9678" y="3772"/>
                </a:lnTo>
                <a:lnTo>
                  <a:pt x="9680" y="3777"/>
                </a:lnTo>
                <a:lnTo>
                  <a:pt x="9678" y="3783"/>
                </a:lnTo>
                <a:lnTo>
                  <a:pt x="9673" y="3791"/>
                </a:lnTo>
                <a:lnTo>
                  <a:pt x="9676" y="3792"/>
                </a:lnTo>
                <a:lnTo>
                  <a:pt x="9678" y="3793"/>
                </a:lnTo>
                <a:lnTo>
                  <a:pt x="9679" y="3796"/>
                </a:lnTo>
                <a:lnTo>
                  <a:pt x="9682" y="3802"/>
                </a:lnTo>
                <a:lnTo>
                  <a:pt x="9683" y="3804"/>
                </a:lnTo>
                <a:lnTo>
                  <a:pt x="9684" y="3804"/>
                </a:lnTo>
                <a:lnTo>
                  <a:pt x="9683" y="3808"/>
                </a:lnTo>
                <a:lnTo>
                  <a:pt x="9681" y="3811"/>
                </a:lnTo>
                <a:lnTo>
                  <a:pt x="9680" y="3815"/>
                </a:lnTo>
                <a:lnTo>
                  <a:pt x="9679" y="3822"/>
                </a:lnTo>
                <a:lnTo>
                  <a:pt x="9683" y="3827"/>
                </a:lnTo>
                <a:lnTo>
                  <a:pt x="9737" y="3832"/>
                </a:lnTo>
                <a:lnTo>
                  <a:pt x="9739" y="3828"/>
                </a:lnTo>
                <a:lnTo>
                  <a:pt x="9739" y="3825"/>
                </a:lnTo>
                <a:lnTo>
                  <a:pt x="9739" y="3817"/>
                </a:lnTo>
                <a:lnTo>
                  <a:pt x="9740" y="3814"/>
                </a:lnTo>
                <a:lnTo>
                  <a:pt x="9739" y="3812"/>
                </a:lnTo>
                <a:lnTo>
                  <a:pt x="9737" y="3807"/>
                </a:lnTo>
                <a:lnTo>
                  <a:pt x="9741" y="3803"/>
                </a:lnTo>
                <a:lnTo>
                  <a:pt x="9743" y="3803"/>
                </a:lnTo>
                <a:lnTo>
                  <a:pt x="9746" y="3809"/>
                </a:lnTo>
                <a:lnTo>
                  <a:pt x="9744" y="3809"/>
                </a:lnTo>
                <a:lnTo>
                  <a:pt x="9752" y="3829"/>
                </a:lnTo>
                <a:lnTo>
                  <a:pt x="9762" y="3839"/>
                </a:lnTo>
                <a:lnTo>
                  <a:pt x="9770" y="3840"/>
                </a:lnTo>
                <a:lnTo>
                  <a:pt x="9775" y="3831"/>
                </a:lnTo>
                <a:lnTo>
                  <a:pt x="9774" y="3829"/>
                </a:lnTo>
                <a:lnTo>
                  <a:pt x="9773" y="3824"/>
                </a:lnTo>
                <a:lnTo>
                  <a:pt x="9772" y="3821"/>
                </a:lnTo>
                <a:lnTo>
                  <a:pt x="9774" y="3820"/>
                </a:lnTo>
                <a:lnTo>
                  <a:pt x="9777" y="3819"/>
                </a:lnTo>
                <a:lnTo>
                  <a:pt x="9788" y="3827"/>
                </a:lnTo>
                <a:lnTo>
                  <a:pt x="9791" y="3828"/>
                </a:lnTo>
                <a:lnTo>
                  <a:pt x="9792" y="3824"/>
                </a:lnTo>
                <a:lnTo>
                  <a:pt x="9786" y="3816"/>
                </a:lnTo>
                <a:lnTo>
                  <a:pt x="9782" y="3814"/>
                </a:lnTo>
                <a:lnTo>
                  <a:pt x="9779" y="3813"/>
                </a:lnTo>
                <a:lnTo>
                  <a:pt x="9784" y="3804"/>
                </a:lnTo>
                <a:lnTo>
                  <a:pt x="9785" y="3800"/>
                </a:lnTo>
                <a:lnTo>
                  <a:pt x="9783" y="3797"/>
                </a:lnTo>
                <a:lnTo>
                  <a:pt x="9783" y="3794"/>
                </a:lnTo>
                <a:lnTo>
                  <a:pt x="9783" y="3793"/>
                </a:lnTo>
                <a:lnTo>
                  <a:pt x="9783" y="3791"/>
                </a:lnTo>
                <a:lnTo>
                  <a:pt x="9773" y="3786"/>
                </a:lnTo>
                <a:lnTo>
                  <a:pt x="9769" y="3780"/>
                </a:lnTo>
                <a:lnTo>
                  <a:pt x="9767" y="3770"/>
                </a:lnTo>
                <a:lnTo>
                  <a:pt x="9769" y="3756"/>
                </a:lnTo>
                <a:lnTo>
                  <a:pt x="9769" y="3752"/>
                </a:lnTo>
                <a:lnTo>
                  <a:pt x="9767" y="3747"/>
                </a:lnTo>
                <a:lnTo>
                  <a:pt x="9758" y="3740"/>
                </a:lnTo>
                <a:lnTo>
                  <a:pt x="9755" y="3737"/>
                </a:lnTo>
                <a:lnTo>
                  <a:pt x="9755" y="3732"/>
                </a:lnTo>
                <a:lnTo>
                  <a:pt x="9755" y="3727"/>
                </a:lnTo>
                <a:lnTo>
                  <a:pt x="9754" y="3721"/>
                </a:lnTo>
                <a:lnTo>
                  <a:pt x="9753" y="3710"/>
                </a:lnTo>
                <a:lnTo>
                  <a:pt x="9752" y="3708"/>
                </a:lnTo>
                <a:lnTo>
                  <a:pt x="9752" y="3706"/>
                </a:lnTo>
                <a:lnTo>
                  <a:pt x="9750" y="3703"/>
                </a:lnTo>
                <a:lnTo>
                  <a:pt x="9750" y="3700"/>
                </a:lnTo>
                <a:lnTo>
                  <a:pt x="9751" y="3694"/>
                </a:lnTo>
                <a:lnTo>
                  <a:pt x="9756" y="3696"/>
                </a:lnTo>
                <a:lnTo>
                  <a:pt x="9761" y="3702"/>
                </a:lnTo>
                <a:lnTo>
                  <a:pt x="9765" y="3707"/>
                </a:lnTo>
                <a:lnTo>
                  <a:pt x="9765" y="3714"/>
                </a:lnTo>
                <a:lnTo>
                  <a:pt x="9766" y="3721"/>
                </a:lnTo>
                <a:lnTo>
                  <a:pt x="9766" y="3728"/>
                </a:lnTo>
                <a:lnTo>
                  <a:pt x="9764" y="3729"/>
                </a:lnTo>
                <a:lnTo>
                  <a:pt x="9767" y="3736"/>
                </a:lnTo>
                <a:lnTo>
                  <a:pt x="9775" y="3740"/>
                </a:lnTo>
                <a:lnTo>
                  <a:pt x="9779" y="3746"/>
                </a:lnTo>
                <a:lnTo>
                  <a:pt x="9780" y="3753"/>
                </a:lnTo>
                <a:lnTo>
                  <a:pt x="9780" y="3759"/>
                </a:lnTo>
                <a:lnTo>
                  <a:pt x="9779" y="3769"/>
                </a:lnTo>
                <a:lnTo>
                  <a:pt x="9783" y="3773"/>
                </a:lnTo>
                <a:lnTo>
                  <a:pt x="9810" y="3771"/>
                </a:lnTo>
                <a:lnTo>
                  <a:pt x="9815" y="3778"/>
                </a:lnTo>
                <a:lnTo>
                  <a:pt x="9816" y="3785"/>
                </a:lnTo>
                <a:lnTo>
                  <a:pt x="9815" y="3790"/>
                </a:lnTo>
                <a:lnTo>
                  <a:pt x="9814" y="3794"/>
                </a:lnTo>
                <a:lnTo>
                  <a:pt x="9818" y="3800"/>
                </a:lnTo>
                <a:lnTo>
                  <a:pt x="9823" y="3804"/>
                </a:lnTo>
                <a:lnTo>
                  <a:pt x="9850" y="3804"/>
                </a:lnTo>
                <a:lnTo>
                  <a:pt x="9857" y="3809"/>
                </a:lnTo>
                <a:lnTo>
                  <a:pt x="9861" y="3809"/>
                </a:lnTo>
                <a:lnTo>
                  <a:pt x="9865" y="3812"/>
                </a:lnTo>
                <a:lnTo>
                  <a:pt x="9865" y="3810"/>
                </a:lnTo>
                <a:lnTo>
                  <a:pt x="9865" y="3807"/>
                </a:lnTo>
                <a:lnTo>
                  <a:pt x="9864" y="3804"/>
                </a:lnTo>
                <a:lnTo>
                  <a:pt x="9863" y="3780"/>
                </a:lnTo>
                <a:lnTo>
                  <a:pt x="9864" y="3758"/>
                </a:lnTo>
                <a:lnTo>
                  <a:pt x="9863" y="3753"/>
                </a:lnTo>
                <a:lnTo>
                  <a:pt x="9860" y="3751"/>
                </a:lnTo>
                <a:lnTo>
                  <a:pt x="9860" y="3745"/>
                </a:lnTo>
                <a:lnTo>
                  <a:pt x="9863" y="3743"/>
                </a:lnTo>
                <a:lnTo>
                  <a:pt x="9866" y="3742"/>
                </a:lnTo>
                <a:lnTo>
                  <a:pt x="9890" y="3715"/>
                </a:lnTo>
                <a:lnTo>
                  <a:pt x="9891" y="3711"/>
                </a:lnTo>
                <a:lnTo>
                  <a:pt x="9889" y="3707"/>
                </a:lnTo>
                <a:lnTo>
                  <a:pt x="9846" y="3664"/>
                </a:lnTo>
                <a:lnTo>
                  <a:pt x="9851" y="3660"/>
                </a:lnTo>
                <a:lnTo>
                  <a:pt x="9859" y="3666"/>
                </a:lnTo>
                <a:lnTo>
                  <a:pt x="9875" y="3685"/>
                </a:lnTo>
                <a:lnTo>
                  <a:pt x="9896" y="3698"/>
                </a:lnTo>
                <a:lnTo>
                  <a:pt x="9901" y="3709"/>
                </a:lnTo>
                <a:lnTo>
                  <a:pt x="9900" y="3719"/>
                </a:lnTo>
                <a:lnTo>
                  <a:pt x="9885" y="3736"/>
                </a:lnTo>
                <a:lnTo>
                  <a:pt x="9885" y="3742"/>
                </a:lnTo>
                <a:lnTo>
                  <a:pt x="9885" y="3748"/>
                </a:lnTo>
                <a:lnTo>
                  <a:pt x="9889" y="3759"/>
                </a:lnTo>
                <a:lnTo>
                  <a:pt x="9889" y="3764"/>
                </a:lnTo>
                <a:lnTo>
                  <a:pt x="9890" y="3767"/>
                </a:lnTo>
                <a:lnTo>
                  <a:pt x="9890" y="3769"/>
                </a:lnTo>
                <a:lnTo>
                  <a:pt x="9891" y="3773"/>
                </a:lnTo>
                <a:lnTo>
                  <a:pt x="9892" y="3774"/>
                </a:lnTo>
                <a:lnTo>
                  <a:pt x="9897" y="3779"/>
                </a:lnTo>
                <a:lnTo>
                  <a:pt x="9896" y="3779"/>
                </a:lnTo>
                <a:lnTo>
                  <a:pt x="9900" y="3782"/>
                </a:lnTo>
                <a:lnTo>
                  <a:pt x="9907" y="3781"/>
                </a:lnTo>
                <a:lnTo>
                  <a:pt x="9915" y="3786"/>
                </a:lnTo>
                <a:lnTo>
                  <a:pt x="9931" y="3784"/>
                </a:lnTo>
                <a:lnTo>
                  <a:pt x="9938" y="3779"/>
                </a:lnTo>
                <a:lnTo>
                  <a:pt x="9954" y="3786"/>
                </a:lnTo>
                <a:lnTo>
                  <a:pt x="9969" y="3783"/>
                </a:lnTo>
                <a:lnTo>
                  <a:pt x="9986" y="3789"/>
                </a:lnTo>
                <a:lnTo>
                  <a:pt x="9990" y="3788"/>
                </a:lnTo>
                <a:lnTo>
                  <a:pt x="9993" y="3790"/>
                </a:lnTo>
                <a:lnTo>
                  <a:pt x="10001" y="3797"/>
                </a:lnTo>
                <a:lnTo>
                  <a:pt x="10005" y="3799"/>
                </a:lnTo>
                <a:lnTo>
                  <a:pt x="10023" y="3790"/>
                </a:lnTo>
                <a:lnTo>
                  <a:pt x="10025" y="3792"/>
                </a:lnTo>
                <a:lnTo>
                  <a:pt x="10026" y="3795"/>
                </a:lnTo>
                <a:lnTo>
                  <a:pt x="10027" y="3798"/>
                </a:lnTo>
                <a:lnTo>
                  <a:pt x="10027" y="3800"/>
                </a:lnTo>
                <a:lnTo>
                  <a:pt x="10028" y="3802"/>
                </a:lnTo>
                <a:lnTo>
                  <a:pt x="10031" y="3805"/>
                </a:lnTo>
                <a:lnTo>
                  <a:pt x="10112" y="3770"/>
                </a:lnTo>
                <a:lnTo>
                  <a:pt x="10113" y="3766"/>
                </a:lnTo>
                <a:lnTo>
                  <a:pt x="10113" y="3760"/>
                </a:lnTo>
                <a:lnTo>
                  <a:pt x="10109" y="3755"/>
                </a:lnTo>
                <a:lnTo>
                  <a:pt x="10044" y="3728"/>
                </a:lnTo>
                <a:lnTo>
                  <a:pt x="10041" y="3726"/>
                </a:lnTo>
                <a:lnTo>
                  <a:pt x="10038" y="3720"/>
                </a:lnTo>
                <a:lnTo>
                  <a:pt x="10036" y="3716"/>
                </a:lnTo>
                <a:lnTo>
                  <a:pt x="10034" y="3715"/>
                </a:lnTo>
                <a:lnTo>
                  <a:pt x="10032" y="3712"/>
                </a:lnTo>
                <a:lnTo>
                  <a:pt x="10029" y="3706"/>
                </a:lnTo>
                <a:lnTo>
                  <a:pt x="10029" y="3698"/>
                </a:lnTo>
                <a:lnTo>
                  <a:pt x="10027" y="3692"/>
                </a:lnTo>
                <a:lnTo>
                  <a:pt x="10024" y="3686"/>
                </a:lnTo>
                <a:lnTo>
                  <a:pt x="10021" y="3682"/>
                </a:lnTo>
                <a:lnTo>
                  <a:pt x="10020" y="3675"/>
                </a:lnTo>
                <a:lnTo>
                  <a:pt x="10018" y="3660"/>
                </a:lnTo>
                <a:lnTo>
                  <a:pt x="10017" y="3654"/>
                </a:lnTo>
                <a:lnTo>
                  <a:pt x="10018" y="3648"/>
                </a:lnTo>
                <a:lnTo>
                  <a:pt x="10021" y="3648"/>
                </a:lnTo>
                <a:lnTo>
                  <a:pt x="10032" y="3657"/>
                </a:lnTo>
                <a:lnTo>
                  <a:pt x="10041" y="3669"/>
                </a:lnTo>
                <a:lnTo>
                  <a:pt x="10049" y="3684"/>
                </a:lnTo>
                <a:lnTo>
                  <a:pt x="10052" y="3696"/>
                </a:lnTo>
                <a:lnTo>
                  <a:pt x="10063" y="3706"/>
                </a:lnTo>
                <a:lnTo>
                  <a:pt x="10074" y="3711"/>
                </a:lnTo>
                <a:lnTo>
                  <a:pt x="10083" y="3712"/>
                </a:lnTo>
                <a:lnTo>
                  <a:pt x="10114" y="3696"/>
                </a:lnTo>
                <a:lnTo>
                  <a:pt x="10116" y="3694"/>
                </a:lnTo>
                <a:lnTo>
                  <a:pt x="10117" y="3689"/>
                </a:lnTo>
                <a:lnTo>
                  <a:pt x="10116" y="3686"/>
                </a:lnTo>
                <a:lnTo>
                  <a:pt x="10115" y="3682"/>
                </a:lnTo>
                <a:lnTo>
                  <a:pt x="10115" y="3678"/>
                </a:lnTo>
                <a:lnTo>
                  <a:pt x="10115" y="3675"/>
                </a:lnTo>
                <a:lnTo>
                  <a:pt x="10113" y="3668"/>
                </a:lnTo>
                <a:lnTo>
                  <a:pt x="10105" y="3657"/>
                </a:lnTo>
                <a:lnTo>
                  <a:pt x="10102" y="3651"/>
                </a:lnTo>
                <a:lnTo>
                  <a:pt x="10101" y="3648"/>
                </a:lnTo>
                <a:lnTo>
                  <a:pt x="10100" y="3622"/>
                </a:lnTo>
                <a:lnTo>
                  <a:pt x="10100" y="3615"/>
                </a:lnTo>
                <a:lnTo>
                  <a:pt x="10098" y="3609"/>
                </a:lnTo>
                <a:lnTo>
                  <a:pt x="10096" y="3608"/>
                </a:lnTo>
                <a:lnTo>
                  <a:pt x="10089" y="3605"/>
                </a:lnTo>
                <a:lnTo>
                  <a:pt x="10084" y="3601"/>
                </a:lnTo>
                <a:lnTo>
                  <a:pt x="10081" y="3597"/>
                </a:lnTo>
                <a:lnTo>
                  <a:pt x="10083" y="3589"/>
                </a:lnTo>
                <a:lnTo>
                  <a:pt x="10089" y="3589"/>
                </a:lnTo>
                <a:lnTo>
                  <a:pt x="10106" y="3598"/>
                </a:lnTo>
                <a:lnTo>
                  <a:pt x="10110" y="3605"/>
                </a:lnTo>
                <a:lnTo>
                  <a:pt x="10118" y="3627"/>
                </a:lnTo>
                <a:lnTo>
                  <a:pt x="10121" y="3637"/>
                </a:lnTo>
                <a:lnTo>
                  <a:pt x="10128" y="3647"/>
                </a:lnTo>
                <a:lnTo>
                  <a:pt x="10142" y="3657"/>
                </a:lnTo>
                <a:lnTo>
                  <a:pt x="10147" y="3666"/>
                </a:lnTo>
                <a:lnTo>
                  <a:pt x="10158" y="3668"/>
                </a:lnTo>
                <a:lnTo>
                  <a:pt x="10164" y="3676"/>
                </a:lnTo>
                <a:lnTo>
                  <a:pt x="10165" y="3677"/>
                </a:lnTo>
                <a:lnTo>
                  <a:pt x="10166" y="3680"/>
                </a:lnTo>
                <a:lnTo>
                  <a:pt x="10167" y="3683"/>
                </a:lnTo>
                <a:lnTo>
                  <a:pt x="10169" y="3686"/>
                </a:lnTo>
                <a:lnTo>
                  <a:pt x="10170" y="3687"/>
                </a:lnTo>
                <a:lnTo>
                  <a:pt x="10172" y="3688"/>
                </a:lnTo>
                <a:lnTo>
                  <a:pt x="10218" y="3688"/>
                </a:lnTo>
                <a:lnTo>
                  <a:pt x="10223" y="3684"/>
                </a:lnTo>
                <a:lnTo>
                  <a:pt x="10225" y="3673"/>
                </a:lnTo>
                <a:lnTo>
                  <a:pt x="10220" y="3666"/>
                </a:lnTo>
                <a:lnTo>
                  <a:pt x="10218" y="3664"/>
                </a:lnTo>
                <a:lnTo>
                  <a:pt x="10217" y="3664"/>
                </a:lnTo>
                <a:lnTo>
                  <a:pt x="10216" y="3663"/>
                </a:lnTo>
                <a:lnTo>
                  <a:pt x="10215" y="3661"/>
                </a:lnTo>
                <a:lnTo>
                  <a:pt x="10215" y="3655"/>
                </a:lnTo>
                <a:lnTo>
                  <a:pt x="10216" y="3644"/>
                </a:lnTo>
                <a:lnTo>
                  <a:pt x="10217" y="3641"/>
                </a:lnTo>
                <a:lnTo>
                  <a:pt x="10214" y="3635"/>
                </a:lnTo>
                <a:lnTo>
                  <a:pt x="10212" y="3634"/>
                </a:lnTo>
                <a:lnTo>
                  <a:pt x="10208" y="3631"/>
                </a:lnTo>
                <a:lnTo>
                  <a:pt x="10205" y="3622"/>
                </a:lnTo>
                <a:lnTo>
                  <a:pt x="10202" y="3607"/>
                </a:lnTo>
                <a:lnTo>
                  <a:pt x="10200" y="3602"/>
                </a:lnTo>
                <a:lnTo>
                  <a:pt x="10197" y="3597"/>
                </a:lnTo>
                <a:lnTo>
                  <a:pt x="10193" y="3592"/>
                </a:lnTo>
                <a:lnTo>
                  <a:pt x="10185" y="3586"/>
                </a:lnTo>
                <a:lnTo>
                  <a:pt x="10181" y="3581"/>
                </a:lnTo>
                <a:lnTo>
                  <a:pt x="10179" y="3578"/>
                </a:lnTo>
                <a:lnTo>
                  <a:pt x="10176" y="3571"/>
                </a:lnTo>
                <a:lnTo>
                  <a:pt x="10174" y="3568"/>
                </a:lnTo>
                <a:lnTo>
                  <a:pt x="10162" y="3558"/>
                </a:lnTo>
                <a:lnTo>
                  <a:pt x="10158" y="3553"/>
                </a:lnTo>
                <a:lnTo>
                  <a:pt x="10155" y="3545"/>
                </a:lnTo>
                <a:lnTo>
                  <a:pt x="10155" y="3538"/>
                </a:lnTo>
                <a:lnTo>
                  <a:pt x="10159" y="3525"/>
                </a:lnTo>
                <a:lnTo>
                  <a:pt x="10160" y="3519"/>
                </a:lnTo>
                <a:lnTo>
                  <a:pt x="10162" y="3515"/>
                </a:lnTo>
                <a:lnTo>
                  <a:pt x="10164" y="3514"/>
                </a:lnTo>
                <a:lnTo>
                  <a:pt x="10167" y="3518"/>
                </a:lnTo>
                <a:lnTo>
                  <a:pt x="10166" y="3525"/>
                </a:lnTo>
                <a:lnTo>
                  <a:pt x="10166" y="3531"/>
                </a:lnTo>
                <a:lnTo>
                  <a:pt x="10166" y="3536"/>
                </a:lnTo>
                <a:lnTo>
                  <a:pt x="10168" y="3542"/>
                </a:lnTo>
                <a:lnTo>
                  <a:pt x="10172" y="3552"/>
                </a:lnTo>
                <a:lnTo>
                  <a:pt x="10173" y="3556"/>
                </a:lnTo>
                <a:lnTo>
                  <a:pt x="10176" y="3560"/>
                </a:lnTo>
                <a:lnTo>
                  <a:pt x="10196" y="3574"/>
                </a:lnTo>
                <a:lnTo>
                  <a:pt x="10199" y="3578"/>
                </a:lnTo>
                <a:lnTo>
                  <a:pt x="10200" y="3579"/>
                </a:lnTo>
                <a:lnTo>
                  <a:pt x="10201" y="3583"/>
                </a:lnTo>
                <a:lnTo>
                  <a:pt x="10201" y="3584"/>
                </a:lnTo>
                <a:lnTo>
                  <a:pt x="10202" y="3586"/>
                </a:lnTo>
                <a:lnTo>
                  <a:pt x="10210" y="3590"/>
                </a:lnTo>
                <a:lnTo>
                  <a:pt x="10212" y="3592"/>
                </a:lnTo>
                <a:lnTo>
                  <a:pt x="10215" y="3598"/>
                </a:lnTo>
                <a:lnTo>
                  <a:pt x="10223" y="3619"/>
                </a:lnTo>
                <a:lnTo>
                  <a:pt x="10223" y="3623"/>
                </a:lnTo>
                <a:lnTo>
                  <a:pt x="10224" y="3628"/>
                </a:lnTo>
                <a:lnTo>
                  <a:pt x="10227" y="3632"/>
                </a:lnTo>
                <a:lnTo>
                  <a:pt x="10229" y="3635"/>
                </a:lnTo>
                <a:lnTo>
                  <a:pt x="10228" y="3642"/>
                </a:lnTo>
                <a:lnTo>
                  <a:pt x="10228" y="3647"/>
                </a:lnTo>
                <a:lnTo>
                  <a:pt x="10229" y="3653"/>
                </a:lnTo>
                <a:lnTo>
                  <a:pt x="10243" y="3664"/>
                </a:lnTo>
                <a:lnTo>
                  <a:pt x="10261" y="3671"/>
                </a:lnTo>
                <a:lnTo>
                  <a:pt x="10267" y="3679"/>
                </a:lnTo>
                <a:lnTo>
                  <a:pt x="10270" y="3681"/>
                </a:lnTo>
                <a:lnTo>
                  <a:pt x="10322" y="3660"/>
                </a:lnTo>
                <a:lnTo>
                  <a:pt x="10330" y="3644"/>
                </a:lnTo>
                <a:lnTo>
                  <a:pt x="10331" y="3636"/>
                </a:lnTo>
                <a:lnTo>
                  <a:pt x="10330" y="3628"/>
                </a:lnTo>
                <a:lnTo>
                  <a:pt x="10316" y="3607"/>
                </a:lnTo>
                <a:lnTo>
                  <a:pt x="10312" y="3599"/>
                </a:lnTo>
                <a:lnTo>
                  <a:pt x="10310" y="3587"/>
                </a:lnTo>
                <a:lnTo>
                  <a:pt x="10320" y="3570"/>
                </a:lnTo>
                <a:lnTo>
                  <a:pt x="10292" y="3554"/>
                </a:lnTo>
                <a:lnTo>
                  <a:pt x="10283" y="3554"/>
                </a:lnTo>
                <a:lnTo>
                  <a:pt x="10264" y="3537"/>
                </a:lnTo>
                <a:lnTo>
                  <a:pt x="10255" y="3524"/>
                </a:lnTo>
                <a:lnTo>
                  <a:pt x="10252" y="3507"/>
                </a:lnTo>
                <a:lnTo>
                  <a:pt x="10248" y="3503"/>
                </a:lnTo>
                <a:lnTo>
                  <a:pt x="10242" y="3500"/>
                </a:lnTo>
                <a:lnTo>
                  <a:pt x="10238" y="3496"/>
                </a:lnTo>
                <a:lnTo>
                  <a:pt x="10239" y="3493"/>
                </a:lnTo>
                <a:lnTo>
                  <a:pt x="10234" y="3483"/>
                </a:lnTo>
                <a:lnTo>
                  <a:pt x="10228" y="3476"/>
                </a:lnTo>
                <a:lnTo>
                  <a:pt x="10222" y="3471"/>
                </a:lnTo>
                <a:lnTo>
                  <a:pt x="10218" y="3470"/>
                </a:lnTo>
                <a:lnTo>
                  <a:pt x="10222" y="3465"/>
                </a:lnTo>
                <a:lnTo>
                  <a:pt x="10227" y="3469"/>
                </a:lnTo>
                <a:lnTo>
                  <a:pt x="10233" y="3476"/>
                </a:lnTo>
                <a:lnTo>
                  <a:pt x="10241" y="3479"/>
                </a:lnTo>
                <a:lnTo>
                  <a:pt x="10243" y="3483"/>
                </a:lnTo>
                <a:lnTo>
                  <a:pt x="10245" y="3488"/>
                </a:lnTo>
                <a:lnTo>
                  <a:pt x="10247" y="3492"/>
                </a:lnTo>
                <a:lnTo>
                  <a:pt x="10255" y="3498"/>
                </a:lnTo>
                <a:lnTo>
                  <a:pt x="10257" y="3502"/>
                </a:lnTo>
                <a:lnTo>
                  <a:pt x="10264" y="3516"/>
                </a:lnTo>
                <a:lnTo>
                  <a:pt x="10267" y="3521"/>
                </a:lnTo>
                <a:lnTo>
                  <a:pt x="10285" y="3540"/>
                </a:lnTo>
                <a:lnTo>
                  <a:pt x="10292" y="3543"/>
                </a:lnTo>
                <a:lnTo>
                  <a:pt x="10302" y="3542"/>
                </a:lnTo>
                <a:lnTo>
                  <a:pt x="10326" y="3514"/>
                </a:lnTo>
                <a:lnTo>
                  <a:pt x="10332" y="3500"/>
                </a:lnTo>
                <a:lnTo>
                  <a:pt x="10333" y="3499"/>
                </a:lnTo>
                <a:lnTo>
                  <a:pt x="10334" y="3501"/>
                </a:lnTo>
                <a:lnTo>
                  <a:pt x="10335" y="3504"/>
                </a:lnTo>
                <a:lnTo>
                  <a:pt x="10336" y="3508"/>
                </a:lnTo>
                <a:lnTo>
                  <a:pt x="10335" y="3509"/>
                </a:lnTo>
                <a:lnTo>
                  <a:pt x="10335" y="3511"/>
                </a:lnTo>
                <a:lnTo>
                  <a:pt x="10334" y="3512"/>
                </a:lnTo>
                <a:lnTo>
                  <a:pt x="10334" y="3519"/>
                </a:lnTo>
                <a:lnTo>
                  <a:pt x="10332" y="3521"/>
                </a:lnTo>
                <a:lnTo>
                  <a:pt x="10327" y="3523"/>
                </a:lnTo>
                <a:lnTo>
                  <a:pt x="10320" y="3543"/>
                </a:lnTo>
                <a:lnTo>
                  <a:pt x="10316" y="3546"/>
                </a:lnTo>
                <a:lnTo>
                  <a:pt x="10326" y="3554"/>
                </a:lnTo>
                <a:lnTo>
                  <a:pt x="10328" y="3559"/>
                </a:lnTo>
                <a:lnTo>
                  <a:pt x="10327" y="3561"/>
                </a:lnTo>
                <a:lnTo>
                  <a:pt x="10327" y="3563"/>
                </a:lnTo>
                <a:lnTo>
                  <a:pt x="10326" y="3565"/>
                </a:lnTo>
                <a:lnTo>
                  <a:pt x="10327" y="3579"/>
                </a:lnTo>
                <a:lnTo>
                  <a:pt x="10326" y="3591"/>
                </a:lnTo>
                <a:lnTo>
                  <a:pt x="10330" y="3595"/>
                </a:lnTo>
                <a:lnTo>
                  <a:pt x="10345" y="3602"/>
                </a:lnTo>
                <a:lnTo>
                  <a:pt x="10388" y="3599"/>
                </a:lnTo>
                <a:lnTo>
                  <a:pt x="10401" y="3590"/>
                </a:lnTo>
                <a:lnTo>
                  <a:pt x="10404" y="3579"/>
                </a:lnTo>
                <a:lnTo>
                  <a:pt x="10406" y="3575"/>
                </a:lnTo>
                <a:lnTo>
                  <a:pt x="10407" y="3567"/>
                </a:lnTo>
                <a:lnTo>
                  <a:pt x="10407" y="3551"/>
                </a:lnTo>
                <a:lnTo>
                  <a:pt x="10410" y="3543"/>
                </a:lnTo>
                <a:lnTo>
                  <a:pt x="10417" y="3557"/>
                </a:lnTo>
                <a:lnTo>
                  <a:pt x="10417" y="3570"/>
                </a:lnTo>
                <a:lnTo>
                  <a:pt x="10417" y="3575"/>
                </a:lnTo>
                <a:lnTo>
                  <a:pt x="10430" y="3570"/>
                </a:lnTo>
                <a:lnTo>
                  <a:pt x="10438" y="3575"/>
                </a:lnTo>
                <a:lnTo>
                  <a:pt x="10441" y="3575"/>
                </a:lnTo>
                <a:lnTo>
                  <a:pt x="10445" y="3577"/>
                </a:lnTo>
                <a:lnTo>
                  <a:pt x="10451" y="3584"/>
                </a:lnTo>
                <a:lnTo>
                  <a:pt x="10458" y="3591"/>
                </a:lnTo>
                <a:lnTo>
                  <a:pt x="10466" y="3593"/>
                </a:lnTo>
                <a:lnTo>
                  <a:pt x="10474" y="3600"/>
                </a:lnTo>
                <a:lnTo>
                  <a:pt x="10478" y="3616"/>
                </a:lnTo>
                <a:lnTo>
                  <a:pt x="10478" y="3624"/>
                </a:lnTo>
                <a:lnTo>
                  <a:pt x="10477" y="3632"/>
                </a:lnTo>
                <a:lnTo>
                  <a:pt x="10476" y="3639"/>
                </a:lnTo>
                <a:lnTo>
                  <a:pt x="10474" y="3642"/>
                </a:lnTo>
                <a:lnTo>
                  <a:pt x="10473" y="3645"/>
                </a:lnTo>
                <a:lnTo>
                  <a:pt x="10475" y="3674"/>
                </a:lnTo>
                <a:lnTo>
                  <a:pt x="10475" y="3677"/>
                </a:lnTo>
                <a:lnTo>
                  <a:pt x="10470" y="3685"/>
                </a:lnTo>
                <a:lnTo>
                  <a:pt x="10469" y="3688"/>
                </a:lnTo>
                <a:lnTo>
                  <a:pt x="10470" y="3693"/>
                </a:lnTo>
                <a:lnTo>
                  <a:pt x="10471" y="3696"/>
                </a:lnTo>
                <a:lnTo>
                  <a:pt x="10472" y="3700"/>
                </a:lnTo>
                <a:lnTo>
                  <a:pt x="10472" y="3703"/>
                </a:lnTo>
                <a:lnTo>
                  <a:pt x="10469" y="3710"/>
                </a:lnTo>
                <a:lnTo>
                  <a:pt x="10474" y="3714"/>
                </a:lnTo>
                <a:lnTo>
                  <a:pt x="10482" y="3714"/>
                </a:lnTo>
                <a:lnTo>
                  <a:pt x="10486" y="3715"/>
                </a:lnTo>
                <a:lnTo>
                  <a:pt x="10487" y="3719"/>
                </a:lnTo>
                <a:lnTo>
                  <a:pt x="10481" y="3729"/>
                </a:lnTo>
                <a:lnTo>
                  <a:pt x="10480" y="3736"/>
                </a:lnTo>
                <a:lnTo>
                  <a:pt x="10480" y="3743"/>
                </a:lnTo>
                <a:lnTo>
                  <a:pt x="10482" y="3750"/>
                </a:lnTo>
                <a:lnTo>
                  <a:pt x="10484" y="3754"/>
                </a:lnTo>
                <a:lnTo>
                  <a:pt x="10495" y="3740"/>
                </a:lnTo>
                <a:lnTo>
                  <a:pt x="10497" y="3726"/>
                </a:lnTo>
                <a:lnTo>
                  <a:pt x="10500" y="3724"/>
                </a:lnTo>
                <a:lnTo>
                  <a:pt x="10508" y="3726"/>
                </a:lnTo>
                <a:lnTo>
                  <a:pt x="10521" y="3722"/>
                </a:lnTo>
                <a:lnTo>
                  <a:pt x="10522" y="3719"/>
                </a:lnTo>
                <a:lnTo>
                  <a:pt x="10522" y="3708"/>
                </a:lnTo>
                <a:lnTo>
                  <a:pt x="10522" y="3703"/>
                </a:lnTo>
                <a:lnTo>
                  <a:pt x="10524" y="3701"/>
                </a:lnTo>
                <a:lnTo>
                  <a:pt x="10540" y="3697"/>
                </a:lnTo>
                <a:lnTo>
                  <a:pt x="10541" y="3695"/>
                </a:lnTo>
                <a:lnTo>
                  <a:pt x="10543" y="3685"/>
                </a:lnTo>
                <a:lnTo>
                  <a:pt x="10554" y="3667"/>
                </a:lnTo>
                <a:lnTo>
                  <a:pt x="10559" y="3664"/>
                </a:lnTo>
                <a:lnTo>
                  <a:pt x="10571" y="3670"/>
                </a:lnTo>
                <a:lnTo>
                  <a:pt x="10614" y="3606"/>
                </a:lnTo>
                <a:lnTo>
                  <a:pt x="10619" y="3604"/>
                </a:lnTo>
                <a:lnTo>
                  <a:pt x="10638" y="3608"/>
                </a:lnTo>
                <a:lnTo>
                  <a:pt x="10642" y="3603"/>
                </a:lnTo>
                <a:lnTo>
                  <a:pt x="10644" y="3592"/>
                </a:lnTo>
                <a:lnTo>
                  <a:pt x="10639" y="3583"/>
                </a:lnTo>
                <a:lnTo>
                  <a:pt x="10638" y="3573"/>
                </a:lnTo>
                <a:lnTo>
                  <a:pt x="10640" y="3564"/>
                </a:lnTo>
                <a:lnTo>
                  <a:pt x="10642" y="3559"/>
                </a:lnTo>
                <a:lnTo>
                  <a:pt x="10641" y="3556"/>
                </a:lnTo>
                <a:lnTo>
                  <a:pt x="10639" y="3557"/>
                </a:lnTo>
                <a:lnTo>
                  <a:pt x="10638" y="3554"/>
                </a:lnTo>
                <a:lnTo>
                  <a:pt x="10638" y="3550"/>
                </a:lnTo>
                <a:lnTo>
                  <a:pt x="10638" y="3546"/>
                </a:lnTo>
                <a:lnTo>
                  <a:pt x="10640" y="3543"/>
                </a:lnTo>
                <a:lnTo>
                  <a:pt x="10652" y="3533"/>
                </a:lnTo>
                <a:lnTo>
                  <a:pt x="10655" y="3526"/>
                </a:lnTo>
                <a:lnTo>
                  <a:pt x="10656" y="3517"/>
                </a:lnTo>
                <a:lnTo>
                  <a:pt x="10655" y="3509"/>
                </a:lnTo>
                <a:lnTo>
                  <a:pt x="10652" y="3484"/>
                </a:lnTo>
                <a:lnTo>
                  <a:pt x="10652" y="3476"/>
                </a:lnTo>
                <a:lnTo>
                  <a:pt x="10652" y="3463"/>
                </a:lnTo>
                <a:lnTo>
                  <a:pt x="10652" y="3455"/>
                </a:lnTo>
                <a:lnTo>
                  <a:pt x="10651" y="3455"/>
                </a:lnTo>
                <a:lnTo>
                  <a:pt x="10652" y="3450"/>
                </a:lnTo>
                <a:lnTo>
                  <a:pt x="10655" y="3448"/>
                </a:lnTo>
                <a:lnTo>
                  <a:pt x="10663" y="3451"/>
                </a:lnTo>
                <a:lnTo>
                  <a:pt x="10674" y="3446"/>
                </a:lnTo>
                <a:lnTo>
                  <a:pt x="10675" y="3450"/>
                </a:lnTo>
                <a:lnTo>
                  <a:pt x="10672" y="3454"/>
                </a:lnTo>
                <a:lnTo>
                  <a:pt x="10674" y="3459"/>
                </a:lnTo>
                <a:lnTo>
                  <a:pt x="10676" y="3464"/>
                </a:lnTo>
                <a:lnTo>
                  <a:pt x="10678" y="3468"/>
                </a:lnTo>
                <a:lnTo>
                  <a:pt x="10680" y="3470"/>
                </a:lnTo>
                <a:lnTo>
                  <a:pt x="10680" y="3474"/>
                </a:lnTo>
                <a:lnTo>
                  <a:pt x="10680" y="3477"/>
                </a:lnTo>
                <a:lnTo>
                  <a:pt x="10680" y="3481"/>
                </a:lnTo>
                <a:lnTo>
                  <a:pt x="10690" y="3494"/>
                </a:lnTo>
                <a:lnTo>
                  <a:pt x="10698" y="3496"/>
                </a:lnTo>
                <a:lnTo>
                  <a:pt x="10711" y="3488"/>
                </a:lnTo>
                <a:lnTo>
                  <a:pt x="10706" y="3479"/>
                </a:lnTo>
                <a:lnTo>
                  <a:pt x="10707" y="3472"/>
                </a:lnTo>
                <a:lnTo>
                  <a:pt x="10723" y="3450"/>
                </a:lnTo>
                <a:lnTo>
                  <a:pt x="10720" y="3443"/>
                </a:lnTo>
                <a:lnTo>
                  <a:pt x="10718" y="3439"/>
                </a:lnTo>
                <a:lnTo>
                  <a:pt x="10713" y="3435"/>
                </a:lnTo>
                <a:lnTo>
                  <a:pt x="10713" y="3427"/>
                </a:lnTo>
                <a:lnTo>
                  <a:pt x="10715" y="3418"/>
                </a:lnTo>
                <a:lnTo>
                  <a:pt x="10715" y="3410"/>
                </a:lnTo>
                <a:lnTo>
                  <a:pt x="10715" y="3405"/>
                </a:lnTo>
                <a:lnTo>
                  <a:pt x="10717" y="3394"/>
                </a:lnTo>
                <a:lnTo>
                  <a:pt x="10718" y="3391"/>
                </a:lnTo>
                <a:lnTo>
                  <a:pt x="10731" y="3388"/>
                </a:lnTo>
                <a:lnTo>
                  <a:pt x="10736" y="3382"/>
                </a:lnTo>
                <a:lnTo>
                  <a:pt x="10738" y="3368"/>
                </a:lnTo>
                <a:lnTo>
                  <a:pt x="10732" y="3363"/>
                </a:lnTo>
                <a:lnTo>
                  <a:pt x="10730" y="3358"/>
                </a:lnTo>
                <a:lnTo>
                  <a:pt x="10727" y="3350"/>
                </a:lnTo>
                <a:lnTo>
                  <a:pt x="10727" y="3347"/>
                </a:lnTo>
                <a:lnTo>
                  <a:pt x="10726" y="3343"/>
                </a:lnTo>
                <a:lnTo>
                  <a:pt x="10726" y="3341"/>
                </a:lnTo>
                <a:lnTo>
                  <a:pt x="10727" y="3339"/>
                </a:lnTo>
                <a:lnTo>
                  <a:pt x="10728" y="3337"/>
                </a:lnTo>
                <a:lnTo>
                  <a:pt x="10727" y="3334"/>
                </a:lnTo>
                <a:lnTo>
                  <a:pt x="10724" y="3328"/>
                </a:lnTo>
                <a:lnTo>
                  <a:pt x="10721" y="3322"/>
                </a:lnTo>
                <a:lnTo>
                  <a:pt x="10719" y="3318"/>
                </a:lnTo>
                <a:lnTo>
                  <a:pt x="10718" y="3315"/>
                </a:lnTo>
                <a:lnTo>
                  <a:pt x="10716" y="3309"/>
                </a:lnTo>
                <a:lnTo>
                  <a:pt x="10716" y="3302"/>
                </a:lnTo>
                <a:lnTo>
                  <a:pt x="10716" y="3297"/>
                </a:lnTo>
                <a:lnTo>
                  <a:pt x="10717" y="3290"/>
                </a:lnTo>
                <a:lnTo>
                  <a:pt x="10705" y="3280"/>
                </a:lnTo>
                <a:lnTo>
                  <a:pt x="10696" y="3278"/>
                </a:lnTo>
                <a:lnTo>
                  <a:pt x="10692" y="3274"/>
                </a:lnTo>
                <a:lnTo>
                  <a:pt x="10695" y="3261"/>
                </a:lnTo>
                <a:lnTo>
                  <a:pt x="10691" y="3257"/>
                </a:lnTo>
                <a:lnTo>
                  <a:pt x="10685" y="3253"/>
                </a:lnTo>
                <a:lnTo>
                  <a:pt x="10684" y="3250"/>
                </a:lnTo>
                <a:lnTo>
                  <a:pt x="10682" y="3246"/>
                </a:lnTo>
                <a:lnTo>
                  <a:pt x="10682" y="3240"/>
                </a:lnTo>
                <a:lnTo>
                  <a:pt x="10680" y="3235"/>
                </a:lnTo>
                <a:lnTo>
                  <a:pt x="10675" y="3228"/>
                </a:lnTo>
                <a:lnTo>
                  <a:pt x="10648" y="3207"/>
                </a:lnTo>
                <a:lnTo>
                  <a:pt x="10644" y="3207"/>
                </a:lnTo>
                <a:lnTo>
                  <a:pt x="10627" y="3221"/>
                </a:lnTo>
                <a:lnTo>
                  <a:pt x="10626" y="3224"/>
                </a:lnTo>
                <a:lnTo>
                  <a:pt x="10624" y="3225"/>
                </a:lnTo>
                <a:lnTo>
                  <a:pt x="10623" y="3227"/>
                </a:lnTo>
                <a:lnTo>
                  <a:pt x="10622" y="3230"/>
                </a:lnTo>
                <a:lnTo>
                  <a:pt x="10623" y="3237"/>
                </a:lnTo>
                <a:lnTo>
                  <a:pt x="10624" y="3238"/>
                </a:lnTo>
                <a:lnTo>
                  <a:pt x="10627" y="3241"/>
                </a:lnTo>
                <a:lnTo>
                  <a:pt x="10628" y="3242"/>
                </a:lnTo>
                <a:lnTo>
                  <a:pt x="10625" y="3249"/>
                </a:lnTo>
                <a:lnTo>
                  <a:pt x="10616" y="3257"/>
                </a:lnTo>
                <a:lnTo>
                  <a:pt x="10617" y="3269"/>
                </a:lnTo>
                <a:lnTo>
                  <a:pt x="10620" y="3278"/>
                </a:lnTo>
                <a:lnTo>
                  <a:pt x="10622" y="3283"/>
                </a:lnTo>
                <a:lnTo>
                  <a:pt x="10622" y="3285"/>
                </a:lnTo>
                <a:lnTo>
                  <a:pt x="10621" y="3291"/>
                </a:lnTo>
                <a:lnTo>
                  <a:pt x="10619" y="3295"/>
                </a:lnTo>
                <a:lnTo>
                  <a:pt x="10609" y="3298"/>
                </a:lnTo>
                <a:lnTo>
                  <a:pt x="10614" y="3308"/>
                </a:lnTo>
                <a:lnTo>
                  <a:pt x="10618" y="3317"/>
                </a:lnTo>
                <a:lnTo>
                  <a:pt x="10618" y="3325"/>
                </a:lnTo>
                <a:lnTo>
                  <a:pt x="10592" y="3327"/>
                </a:lnTo>
                <a:lnTo>
                  <a:pt x="10591" y="3320"/>
                </a:lnTo>
                <a:lnTo>
                  <a:pt x="10591" y="3315"/>
                </a:lnTo>
                <a:lnTo>
                  <a:pt x="10591" y="3305"/>
                </a:lnTo>
                <a:lnTo>
                  <a:pt x="10591" y="3303"/>
                </a:lnTo>
                <a:lnTo>
                  <a:pt x="10589" y="3299"/>
                </a:lnTo>
                <a:lnTo>
                  <a:pt x="10589" y="3296"/>
                </a:lnTo>
                <a:lnTo>
                  <a:pt x="10589" y="3293"/>
                </a:lnTo>
                <a:lnTo>
                  <a:pt x="10589" y="3291"/>
                </a:lnTo>
                <a:lnTo>
                  <a:pt x="10589" y="3287"/>
                </a:lnTo>
                <a:lnTo>
                  <a:pt x="10589" y="3284"/>
                </a:lnTo>
                <a:lnTo>
                  <a:pt x="10584" y="3280"/>
                </a:lnTo>
                <a:lnTo>
                  <a:pt x="10575" y="3280"/>
                </a:lnTo>
                <a:lnTo>
                  <a:pt x="10572" y="3282"/>
                </a:lnTo>
                <a:lnTo>
                  <a:pt x="10568" y="3291"/>
                </a:lnTo>
                <a:lnTo>
                  <a:pt x="10566" y="3291"/>
                </a:lnTo>
                <a:lnTo>
                  <a:pt x="10563" y="3290"/>
                </a:lnTo>
                <a:lnTo>
                  <a:pt x="10539" y="3302"/>
                </a:lnTo>
                <a:lnTo>
                  <a:pt x="10537" y="3300"/>
                </a:lnTo>
                <a:lnTo>
                  <a:pt x="10535" y="3295"/>
                </a:lnTo>
                <a:lnTo>
                  <a:pt x="10533" y="3289"/>
                </a:lnTo>
                <a:lnTo>
                  <a:pt x="10533" y="3287"/>
                </a:lnTo>
                <a:lnTo>
                  <a:pt x="10534" y="3286"/>
                </a:lnTo>
                <a:lnTo>
                  <a:pt x="10534" y="3274"/>
                </a:lnTo>
                <a:lnTo>
                  <a:pt x="10543" y="3219"/>
                </a:lnTo>
                <a:lnTo>
                  <a:pt x="10548" y="3209"/>
                </a:lnTo>
                <a:lnTo>
                  <a:pt x="10547" y="3201"/>
                </a:lnTo>
                <a:lnTo>
                  <a:pt x="10544" y="3195"/>
                </a:lnTo>
                <a:lnTo>
                  <a:pt x="10536" y="3187"/>
                </a:lnTo>
                <a:lnTo>
                  <a:pt x="10537" y="3186"/>
                </a:lnTo>
                <a:lnTo>
                  <a:pt x="10537" y="3183"/>
                </a:lnTo>
                <a:lnTo>
                  <a:pt x="10537" y="3180"/>
                </a:lnTo>
                <a:lnTo>
                  <a:pt x="10536" y="3176"/>
                </a:lnTo>
                <a:lnTo>
                  <a:pt x="10533" y="3172"/>
                </a:lnTo>
                <a:lnTo>
                  <a:pt x="10527" y="3170"/>
                </a:lnTo>
                <a:lnTo>
                  <a:pt x="10512" y="3158"/>
                </a:lnTo>
                <a:lnTo>
                  <a:pt x="10507" y="3155"/>
                </a:lnTo>
                <a:lnTo>
                  <a:pt x="10497" y="3157"/>
                </a:lnTo>
                <a:lnTo>
                  <a:pt x="10486" y="3151"/>
                </a:lnTo>
                <a:lnTo>
                  <a:pt x="10458" y="3158"/>
                </a:lnTo>
                <a:lnTo>
                  <a:pt x="10436" y="3196"/>
                </a:lnTo>
                <a:lnTo>
                  <a:pt x="10424" y="3258"/>
                </a:lnTo>
                <a:lnTo>
                  <a:pt x="10420" y="3264"/>
                </a:lnTo>
                <a:lnTo>
                  <a:pt x="10415" y="3261"/>
                </a:lnTo>
                <a:lnTo>
                  <a:pt x="10416" y="3251"/>
                </a:lnTo>
                <a:lnTo>
                  <a:pt x="10421" y="3236"/>
                </a:lnTo>
                <a:lnTo>
                  <a:pt x="10419" y="3213"/>
                </a:lnTo>
                <a:lnTo>
                  <a:pt x="10425" y="3200"/>
                </a:lnTo>
                <a:lnTo>
                  <a:pt x="10425" y="3190"/>
                </a:lnTo>
                <a:lnTo>
                  <a:pt x="10422" y="3189"/>
                </a:lnTo>
                <a:lnTo>
                  <a:pt x="10404" y="3191"/>
                </a:lnTo>
                <a:lnTo>
                  <a:pt x="10403" y="3191"/>
                </a:lnTo>
                <a:lnTo>
                  <a:pt x="10396" y="3187"/>
                </a:lnTo>
                <a:lnTo>
                  <a:pt x="10319" y="3183"/>
                </a:lnTo>
                <a:lnTo>
                  <a:pt x="10292" y="3227"/>
                </a:lnTo>
                <a:lnTo>
                  <a:pt x="10289" y="3236"/>
                </a:lnTo>
                <a:lnTo>
                  <a:pt x="10280" y="3242"/>
                </a:lnTo>
                <a:lnTo>
                  <a:pt x="10272" y="3264"/>
                </a:lnTo>
                <a:lnTo>
                  <a:pt x="10266" y="3266"/>
                </a:lnTo>
                <a:lnTo>
                  <a:pt x="10262" y="3265"/>
                </a:lnTo>
                <a:lnTo>
                  <a:pt x="10257" y="3260"/>
                </a:lnTo>
                <a:lnTo>
                  <a:pt x="10252" y="3249"/>
                </a:lnTo>
                <a:lnTo>
                  <a:pt x="10253" y="3248"/>
                </a:lnTo>
                <a:lnTo>
                  <a:pt x="10253" y="3247"/>
                </a:lnTo>
                <a:lnTo>
                  <a:pt x="10253" y="3241"/>
                </a:lnTo>
                <a:lnTo>
                  <a:pt x="10251" y="3239"/>
                </a:lnTo>
                <a:lnTo>
                  <a:pt x="10247" y="3230"/>
                </a:lnTo>
                <a:lnTo>
                  <a:pt x="10245" y="3226"/>
                </a:lnTo>
                <a:lnTo>
                  <a:pt x="10241" y="3223"/>
                </a:lnTo>
                <a:lnTo>
                  <a:pt x="10233" y="3222"/>
                </a:lnTo>
                <a:lnTo>
                  <a:pt x="10211" y="3211"/>
                </a:lnTo>
                <a:lnTo>
                  <a:pt x="10214" y="3202"/>
                </a:lnTo>
                <a:lnTo>
                  <a:pt x="10247" y="3205"/>
                </a:lnTo>
                <a:lnTo>
                  <a:pt x="10304" y="3169"/>
                </a:lnTo>
                <a:lnTo>
                  <a:pt x="10306" y="3163"/>
                </a:lnTo>
                <a:lnTo>
                  <a:pt x="10300" y="3148"/>
                </a:lnTo>
                <a:lnTo>
                  <a:pt x="10296" y="3144"/>
                </a:lnTo>
                <a:lnTo>
                  <a:pt x="10270" y="3152"/>
                </a:lnTo>
                <a:lnTo>
                  <a:pt x="10258" y="3146"/>
                </a:lnTo>
                <a:lnTo>
                  <a:pt x="10245" y="3135"/>
                </a:lnTo>
                <a:lnTo>
                  <a:pt x="10241" y="3133"/>
                </a:lnTo>
                <a:lnTo>
                  <a:pt x="10237" y="3130"/>
                </a:lnTo>
                <a:lnTo>
                  <a:pt x="10235" y="3124"/>
                </a:lnTo>
                <a:lnTo>
                  <a:pt x="10234" y="3118"/>
                </a:lnTo>
                <a:lnTo>
                  <a:pt x="10233" y="3113"/>
                </a:lnTo>
                <a:lnTo>
                  <a:pt x="10234" y="3106"/>
                </a:lnTo>
                <a:lnTo>
                  <a:pt x="10234" y="3094"/>
                </a:lnTo>
                <a:lnTo>
                  <a:pt x="10231" y="3085"/>
                </a:lnTo>
                <a:lnTo>
                  <a:pt x="10227" y="3077"/>
                </a:lnTo>
                <a:lnTo>
                  <a:pt x="10220" y="3069"/>
                </a:lnTo>
                <a:lnTo>
                  <a:pt x="10215" y="3061"/>
                </a:lnTo>
                <a:lnTo>
                  <a:pt x="10213" y="3058"/>
                </a:lnTo>
                <a:lnTo>
                  <a:pt x="10209" y="3052"/>
                </a:lnTo>
                <a:lnTo>
                  <a:pt x="10202" y="3051"/>
                </a:lnTo>
                <a:lnTo>
                  <a:pt x="10199" y="3049"/>
                </a:lnTo>
                <a:lnTo>
                  <a:pt x="10196" y="3046"/>
                </a:lnTo>
                <a:lnTo>
                  <a:pt x="10193" y="3040"/>
                </a:lnTo>
                <a:lnTo>
                  <a:pt x="10188" y="3029"/>
                </a:lnTo>
                <a:lnTo>
                  <a:pt x="10188" y="3029"/>
                </a:lnTo>
                <a:lnTo>
                  <a:pt x="10187" y="3024"/>
                </a:lnTo>
                <a:lnTo>
                  <a:pt x="10186" y="3020"/>
                </a:lnTo>
                <a:lnTo>
                  <a:pt x="10186" y="3018"/>
                </a:lnTo>
                <a:lnTo>
                  <a:pt x="10186" y="3017"/>
                </a:lnTo>
                <a:lnTo>
                  <a:pt x="10185" y="3013"/>
                </a:lnTo>
                <a:lnTo>
                  <a:pt x="10186" y="3010"/>
                </a:lnTo>
                <a:lnTo>
                  <a:pt x="10189" y="3011"/>
                </a:lnTo>
                <a:lnTo>
                  <a:pt x="10194" y="3016"/>
                </a:lnTo>
                <a:lnTo>
                  <a:pt x="10198" y="3023"/>
                </a:lnTo>
                <a:lnTo>
                  <a:pt x="10200" y="3034"/>
                </a:lnTo>
                <a:lnTo>
                  <a:pt x="10204" y="3039"/>
                </a:lnTo>
                <a:lnTo>
                  <a:pt x="10224" y="3047"/>
                </a:lnTo>
                <a:lnTo>
                  <a:pt x="10229" y="3054"/>
                </a:lnTo>
                <a:lnTo>
                  <a:pt x="10229" y="3057"/>
                </a:lnTo>
                <a:lnTo>
                  <a:pt x="10228" y="3058"/>
                </a:lnTo>
                <a:lnTo>
                  <a:pt x="10225" y="3059"/>
                </a:lnTo>
                <a:lnTo>
                  <a:pt x="10225" y="3063"/>
                </a:lnTo>
                <a:lnTo>
                  <a:pt x="10235" y="3067"/>
                </a:lnTo>
                <a:lnTo>
                  <a:pt x="10239" y="3073"/>
                </a:lnTo>
                <a:lnTo>
                  <a:pt x="10239" y="3076"/>
                </a:lnTo>
                <a:lnTo>
                  <a:pt x="10239" y="3081"/>
                </a:lnTo>
                <a:lnTo>
                  <a:pt x="10241" y="3085"/>
                </a:lnTo>
                <a:lnTo>
                  <a:pt x="10243" y="3086"/>
                </a:lnTo>
                <a:lnTo>
                  <a:pt x="10246" y="3087"/>
                </a:lnTo>
                <a:lnTo>
                  <a:pt x="10251" y="3090"/>
                </a:lnTo>
                <a:lnTo>
                  <a:pt x="10257" y="3091"/>
                </a:lnTo>
                <a:lnTo>
                  <a:pt x="10262" y="3093"/>
                </a:lnTo>
                <a:lnTo>
                  <a:pt x="10268" y="3098"/>
                </a:lnTo>
                <a:lnTo>
                  <a:pt x="10273" y="3106"/>
                </a:lnTo>
                <a:lnTo>
                  <a:pt x="10277" y="3113"/>
                </a:lnTo>
                <a:lnTo>
                  <a:pt x="10279" y="3116"/>
                </a:lnTo>
                <a:lnTo>
                  <a:pt x="10289" y="3122"/>
                </a:lnTo>
                <a:lnTo>
                  <a:pt x="10309" y="3123"/>
                </a:lnTo>
                <a:lnTo>
                  <a:pt x="10308" y="3124"/>
                </a:lnTo>
                <a:lnTo>
                  <a:pt x="10310" y="3126"/>
                </a:lnTo>
                <a:lnTo>
                  <a:pt x="10313" y="3132"/>
                </a:lnTo>
                <a:lnTo>
                  <a:pt x="10314" y="3133"/>
                </a:lnTo>
                <a:lnTo>
                  <a:pt x="10318" y="3133"/>
                </a:lnTo>
                <a:lnTo>
                  <a:pt x="10343" y="3149"/>
                </a:lnTo>
                <a:lnTo>
                  <a:pt x="10358" y="3149"/>
                </a:lnTo>
                <a:lnTo>
                  <a:pt x="10368" y="3154"/>
                </a:lnTo>
                <a:lnTo>
                  <a:pt x="10377" y="3153"/>
                </a:lnTo>
                <a:lnTo>
                  <a:pt x="10386" y="3156"/>
                </a:lnTo>
                <a:lnTo>
                  <a:pt x="10394" y="3150"/>
                </a:lnTo>
                <a:lnTo>
                  <a:pt x="10405" y="3153"/>
                </a:lnTo>
                <a:lnTo>
                  <a:pt x="10428" y="3149"/>
                </a:lnTo>
                <a:lnTo>
                  <a:pt x="10430" y="3147"/>
                </a:lnTo>
                <a:lnTo>
                  <a:pt x="10436" y="3129"/>
                </a:lnTo>
                <a:lnTo>
                  <a:pt x="10453" y="3118"/>
                </a:lnTo>
                <a:lnTo>
                  <a:pt x="10506" y="3115"/>
                </a:lnTo>
                <a:lnTo>
                  <a:pt x="10510" y="3101"/>
                </a:lnTo>
                <a:lnTo>
                  <a:pt x="10515" y="3097"/>
                </a:lnTo>
                <a:lnTo>
                  <a:pt x="10516" y="3092"/>
                </a:lnTo>
                <a:lnTo>
                  <a:pt x="10516" y="3077"/>
                </a:lnTo>
                <a:lnTo>
                  <a:pt x="10518" y="3072"/>
                </a:lnTo>
                <a:lnTo>
                  <a:pt x="10520" y="3062"/>
                </a:lnTo>
                <a:lnTo>
                  <a:pt x="10521" y="3058"/>
                </a:lnTo>
                <a:lnTo>
                  <a:pt x="10526" y="3056"/>
                </a:lnTo>
                <a:lnTo>
                  <a:pt x="10528" y="3056"/>
                </a:lnTo>
                <a:lnTo>
                  <a:pt x="10532" y="3058"/>
                </a:lnTo>
                <a:lnTo>
                  <a:pt x="10532" y="3068"/>
                </a:lnTo>
                <a:lnTo>
                  <a:pt x="10530" y="3092"/>
                </a:lnTo>
                <a:lnTo>
                  <a:pt x="10538" y="3092"/>
                </a:lnTo>
                <a:lnTo>
                  <a:pt x="10544" y="3085"/>
                </a:lnTo>
                <a:lnTo>
                  <a:pt x="10554" y="3056"/>
                </a:lnTo>
                <a:lnTo>
                  <a:pt x="10572" y="3042"/>
                </a:lnTo>
                <a:lnTo>
                  <a:pt x="10574" y="3036"/>
                </a:lnTo>
                <a:lnTo>
                  <a:pt x="10573" y="3027"/>
                </a:lnTo>
                <a:lnTo>
                  <a:pt x="10565" y="3015"/>
                </a:lnTo>
                <a:lnTo>
                  <a:pt x="10569" y="3002"/>
                </a:lnTo>
                <a:lnTo>
                  <a:pt x="10582" y="2986"/>
                </a:lnTo>
                <a:lnTo>
                  <a:pt x="10583" y="2963"/>
                </a:lnTo>
                <a:lnTo>
                  <a:pt x="10575" y="2951"/>
                </a:lnTo>
                <a:lnTo>
                  <a:pt x="10573" y="2948"/>
                </a:lnTo>
                <a:lnTo>
                  <a:pt x="10572" y="2942"/>
                </a:lnTo>
                <a:lnTo>
                  <a:pt x="10573" y="2939"/>
                </a:lnTo>
                <a:lnTo>
                  <a:pt x="10577" y="2935"/>
                </a:lnTo>
                <a:lnTo>
                  <a:pt x="10587" y="2913"/>
                </a:lnTo>
                <a:lnTo>
                  <a:pt x="10588" y="2909"/>
                </a:lnTo>
                <a:lnTo>
                  <a:pt x="10584" y="2903"/>
                </a:lnTo>
                <a:lnTo>
                  <a:pt x="10581" y="2901"/>
                </a:lnTo>
                <a:lnTo>
                  <a:pt x="10574" y="2903"/>
                </a:lnTo>
                <a:lnTo>
                  <a:pt x="10572" y="2902"/>
                </a:lnTo>
                <a:lnTo>
                  <a:pt x="10570" y="2899"/>
                </a:lnTo>
                <a:lnTo>
                  <a:pt x="10568" y="2893"/>
                </a:lnTo>
                <a:lnTo>
                  <a:pt x="10567" y="2892"/>
                </a:lnTo>
                <a:lnTo>
                  <a:pt x="10566" y="2890"/>
                </a:lnTo>
                <a:lnTo>
                  <a:pt x="10559" y="2884"/>
                </a:lnTo>
                <a:lnTo>
                  <a:pt x="10549" y="2891"/>
                </a:lnTo>
                <a:lnTo>
                  <a:pt x="10543" y="2888"/>
                </a:lnTo>
                <a:lnTo>
                  <a:pt x="10543" y="2883"/>
                </a:lnTo>
                <a:lnTo>
                  <a:pt x="10548" y="2879"/>
                </a:lnTo>
                <a:lnTo>
                  <a:pt x="10548" y="2874"/>
                </a:lnTo>
                <a:lnTo>
                  <a:pt x="10546" y="2868"/>
                </a:lnTo>
                <a:lnTo>
                  <a:pt x="10542" y="2864"/>
                </a:lnTo>
                <a:lnTo>
                  <a:pt x="10539" y="2862"/>
                </a:lnTo>
                <a:lnTo>
                  <a:pt x="10537" y="2861"/>
                </a:lnTo>
                <a:lnTo>
                  <a:pt x="10538" y="2853"/>
                </a:lnTo>
                <a:lnTo>
                  <a:pt x="10541" y="2848"/>
                </a:lnTo>
                <a:lnTo>
                  <a:pt x="10541" y="2847"/>
                </a:lnTo>
                <a:lnTo>
                  <a:pt x="10542" y="2844"/>
                </a:lnTo>
                <a:lnTo>
                  <a:pt x="10536" y="2832"/>
                </a:lnTo>
                <a:lnTo>
                  <a:pt x="10535" y="2827"/>
                </a:lnTo>
                <a:lnTo>
                  <a:pt x="10536" y="2827"/>
                </a:lnTo>
                <a:lnTo>
                  <a:pt x="10529" y="2818"/>
                </a:lnTo>
                <a:lnTo>
                  <a:pt x="10511" y="2811"/>
                </a:lnTo>
                <a:lnTo>
                  <a:pt x="10508" y="2804"/>
                </a:lnTo>
                <a:lnTo>
                  <a:pt x="10506" y="2801"/>
                </a:lnTo>
                <a:lnTo>
                  <a:pt x="10494" y="2806"/>
                </a:lnTo>
                <a:lnTo>
                  <a:pt x="10492" y="2804"/>
                </a:lnTo>
                <a:lnTo>
                  <a:pt x="10491" y="2804"/>
                </a:lnTo>
                <a:lnTo>
                  <a:pt x="10490" y="2804"/>
                </a:lnTo>
                <a:lnTo>
                  <a:pt x="10488" y="2802"/>
                </a:lnTo>
                <a:lnTo>
                  <a:pt x="10485" y="2799"/>
                </a:lnTo>
                <a:lnTo>
                  <a:pt x="10483" y="2796"/>
                </a:lnTo>
                <a:lnTo>
                  <a:pt x="10477" y="2792"/>
                </a:lnTo>
                <a:lnTo>
                  <a:pt x="10473" y="2788"/>
                </a:lnTo>
                <a:lnTo>
                  <a:pt x="10473" y="2780"/>
                </a:lnTo>
                <a:lnTo>
                  <a:pt x="10474" y="2774"/>
                </a:lnTo>
                <a:lnTo>
                  <a:pt x="10487" y="2753"/>
                </a:lnTo>
                <a:lnTo>
                  <a:pt x="10483" y="2748"/>
                </a:lnTo>
                <a:lnTo>
                  <a:pt x="10481" y="2747"/>
                </a:lnTo>
                <a:lnTo>
                  <a:pt x="10477" y="2749"/>
                </a:lnTo>
                <a:lnTo>
                  <a:pt x="10475" y="2746"/>
                </a:lnTo>
                <a:lnTo>
                  <a:pt x="10478" y="2736"/>
                </a:lnTo>
                <a:lnTo>
                  <a:pt x="10518" y="2754"/>
                </a:lnTo>
                <a:lnTo>
                  <a:pt x="10582" y="2724"/>
                </a:lnTo>
                <a:lnTo>
                  <a:pt x="10595" y="2737"/>
                </a:lnTo>
                <a:lnTo>
                  <a:pt x="10613" y="2735"/>
                </a:lnTo>
                <a:lnTo>
                  <a:pt x="10620" y="2716"/>
                </a:lnTo>
                <a:lnTo>
                  <a:pt x="10637" y="2703"/>
                </a:lnTo>
                <a:lnTo>
                  <a:pt x="10637" y="2693"/>
                </a:lnTo>
                <a:lnTo>
                  <a:pt x="10636" y="2681"/>
                </a:lnTo>
                <a:lnTo>
                  <a:pt x="10636" y="2678"/>
                </a:lnTo>
                <a:lnTo>
                  <a:pt x="10651" y="2655"/>
                </a:lnTo>
                <a:lnTo>
                  <a:pt x="10656" y="2654"/>
                </a:lnTo>
                <a:lnTo>
                  <a:pt x="10663" y="2657"/>
                </a:lnTo>
                <a:lnTo>
                  <a:pt x="10667" y="2661"/>
                </a:lnTo>
                <a:lnTo>
                  <a:pt x="10679" y="2663"/>
                </a:lnTo>
                <a:lnTo>
                  <a:pt x="10681" y="2665"/>
                </a:lnTo>
                <a:lnTo>
                  <a:pt x="10684" y="2671"/>
                </a:lnTo>
                <a:lnTo>
                  <a:pt x="10688" y="2673"/>
                </a:lnTo>
                <a:lnTo>
                  <a:pt x="10689" y="2667"/>
                </a:lnTo>
                <a:lnTo>
                  <a:pt x="10689" y="2649"/>
                </a:lnTo>
                <a:lnTo>
                  <a:pt x="10694" y="2620"/>
                </a:lnTo>
                <a:lnTo>
                  <a:pt x="10692" y="2617"/>
                </a:lnTo>
                <a:lnTo>
                  <a:pt x="10694" y="2594"/>
                </a:lnTo>
                <a:lnTo>
                  <a:pt x="10691" y="2586"/>
                </a:lnTo>
                <a:lnTo>
                  <a:pt x="10685" y="2578"/>
                </a:lnTo>
                <a:lnTo>
                  <a:pt x="10679" y="2577"/>
                </a:lnTo>
                <a:lnTo>
                  <a:pt x="10635" y="2600"/>
                </a:lnTo>
                <a:lnTo>
                  <a:pt x="10622" y="2594"/>
                </a:lnTo>
                <a:lnTo>
                  <a:pt x="10593" y="2600"/>
                </a:lnTo>
                <a:lnTo>
                  <a:pt x="10588" y="2598"/>
                </a:lnTo>
                <a:lnTo>
                  <a:pt x="10584" y="2600"/>
                </a:lnTo>
                <a:lnTo>
                  <a:pt x="10583" y="2599"/>
                </a:lnTo>
                <a:lnTo>
                  <a:pt x="10580" y="2595"/>
                </a:lnTo>
                <a:lnTo>
                  <a:pt x="10579" y="2594"/>
                </a:lnTo>
                <a:lnTo>
                  <a:pt x="10570" y="2598"/>
                </a:lnTo>
                <a:lnTo>
                  <a:pt x="10565" y="2597"/>
                </a:lnTo>
                <a:lnTo>
                  <a:pt x="10559" y="2591"/>
                </a:lnTo>
                <a:lnTo>
                  <a:pt x="10558" y="2582"/>
                </a:lnTo>
                <a:lnTo>
                  <a:pt x="10572" y="2566"/>
                </a:lnTo>
                <a:lnTo>
                  <a:pt x="10575" y="2558"/>
                </a:lnTo>
                <a:lnTo>
                  <a:pt x="10577" y="2557"/>
                </a:lnTo>
                <a:lnTo>
                  <a:pt x="10603" y="2559"/>
                </a:lnTo>
                <a:lnTo>
                  <a:pt x="10614" y="2545"/>
                </a:lnTo>
                <a:lnTo>
                  <a:pt x="10672" y="2546"/>
                </a:lnTo>
                <a:lnTo>
                  <a:pt x="10675" y="2541"/>
                </a:lnTo>
                <a:lnTo>
                  <a:pt x="10678" y="2533"/>
                </a:lnTo>
                <a:lnTo>
                  <a:pt x="10679" y="2516"/>
                </a:lnTo>
                <a:lnTo>
                  <a:pt x="10678" y="2505"/>
                </a:lnTo>
                <a:lnTo>
                  <a:pt x="10674" y="2485"/>
                </a:lnTo>
                <a:lnTo>
                  <a:pt x="10678" y="2481"/>
                </a:lnTo>
                <a:lnTo>
                  <a:pt x="10688" y="2481"/>
                </a:lnTo>
                <a:lnTo>
                  <a:pt x="10696" y="2477"/>
                </a:lnTo>
                <a:lnTo>
                  <a:pt x="10699" y="2470"/>
                </a:lnTo>
                <a:lnTo>
                  <a:pt x="10698" y="2458"/>
                </a:lnTo>
                <a:lnTo>
                  <a:pt x="10695" y="2457"/>
                </a:lnTo>
                <a:lnTo>
                  <a:pt x="10692" y="2453"/>
                </a:lnTo>
                <a:lnTo>
                  <a:pt x="10688" y="2447"/>
                </a:lnTo>
                <a:lnTo>
                  <a:pt x="10684" y="2443"/>
                </a:lnTo>
                <a:lnTo>
                  <a:pt x="10585" y="2436"/>
                </a:lnTo>
                <a:lnTo>
                  <a:pt x="10583" y="2435"/>
                </a:lnTo>
                <a:lnTo>
                  <a:pt x="10580" y="2431"/>
                </a:lnTo>
                <a:lnTo>
                  <a:pt x="10578" y="2426"/>
                </a:lnTo>
                <a:lnTo>
                  <a:pt x="10575" y="2421"/>
                </a:lnTo>
                <a:lnTo>
                  <a:pt x="10572" y="2419"/>
                </a:lnTo>
                <a:lnTo>
                  <a:pt x="10559" y="2418"/>
                </a:lnTo>
                <a:lnTo>
                  <a:pt x="10527" y="2438"/>
                </a:lnTo>
                <a:lnTo>
                  <a:pt x="10525" y="2436"/>
                </a:lnTo>
                <a:lnTo>
                  <a:pt x="10524" y="2433"/>
                </a:lnTo>
                <a:lnTo>
                  <a:pt x="10525" y="2428"/>
                </a:lnTo>
                <a:lnTo>
                  <a:pt x="10526" y="2425"/>
                </a:lnTo>
                <a:lnTo>
                  <a:pt x="10531" y="2423"/>
                </a:lnTo>
                <a:lnTo>
                  <a:pt x="10535" y="2413"/>
                </a:lnTo>
                <a:lnTo>
                  <a:pt x="10634" y="2387"/>
                </a:lnTo>
                <a:lnTo>
                  <a:pt x="10647" y="2367"/>
                </a:lnTo>
                <a:lnTo>
                  <a:pt x="10661" y="2364"/>
                </a:lnTo>
                <a:lnTo>
                  <a:pt x="10662" y="2362"/>
                </a:lnTo>
                <a:lnTo>
                  <a:pt x="10670" y="2329"/>
                </a:lnTo>
                <a:lnTo>
                  <a:pt x="10684" y="2323"/>
                </a:lnTo>
                <a:lnTo>
                  <a:pt x="10674" y="2312"/>
                </a:lnTo>
                <a:lnTo>
                  <a:pt x="10670" y="2308"/>
                </a:lnTo>
                <a:lnTo>
                  <a:pt x="10667" y="2308"/>
                </a:lnTo>
                <a:lnTo>
                  <a:pt x="10665" y="2311"/>
                </a:lnTo>
                <a:lnTo>
                  <a:pt x="10662" y="2312"/>
                </a:lnTo>
                <a:lnTo>
                  <a:pt x="10658" y="2310"/>
                </a:lnTo>
                <a:lnTo>
                  <a:pt x="10654" y="2306"/>
                </a:lnTo>
                <a:lnTo>
                  <a:pt x="10654" y="2305"/>
                </a:lnTo>
                <a:lnTo>
                  <a:pt x="10655" y="2303"/>
                </a:lnTo>
                <a:lnTo>
                  <a:pt x="10655" y="2301"/>
                </a:lnTo>
                <a:lnTo>
                  <a:pt x="10655" y="2298"/>
                </a:lnTo>
                <a:lnTo>
                  <a:pt x="10651" y="2294"/>
                </a:lnTo>
                <a:lnTo>
                  <a:pt x="10648" y="2290"/>
                </a:lnTo>
                <a:lnTo>
                  <a:pt x="10646" y="2285"/>
                </a:lnTo>
                <a:lnTo>
                  <a:pt x="10646" y="2279"/>
                </a:lnTo>
                <a:lnTo>
                  <a:pt x="10648" y="2276"/>
                </a:lnTo>
                <a:lnTo>
                  <a:pt x="10653" y="2275"/>
                </a:lnTo>
                <a:lnTo>
                  <a:pt x="10654" y="2268"/>
                </a:lnTo>
                <a:lnTo>
                  <a:pt x="10651" y="2267"/>
                </a:lnTo>
                <a:lnTo>
                  <a:pt x="10642" y="2261"/>
                </a:lnTo>
                <a:lnTo>
                  <a:pt x="10638" y="2256"/>
                </a:lnTo>
                <a:lnTo>
                  <a:pt x="10639" y="2254"/>
                </a:lnTo>
                <a:lnTo>
                  <a:pt x="10640" y="2243"/>
                </a:lnTo>
                <a:lnTo>
                  <a:pt x="10635" y="2237"/>
                </a:lnTo>
                <a:lnTo>
                  <a:pt x="10628" y="2240"/>
                </a:lnTo>
                <a:lnTo>
                  <a:pt x="10624" y="2239"/>
                </a:lnTo>
                <a:lnTo>
                  <a:pt x="10625" y="2235"/>
                </a:lnTo>
                <a:lnTo>
                  <a:pt x="10631" y="2226"/>
                </a:lnTo>
                <a:lnTo>
                  <a:pt x="10630" y="2219"/>
                </a:lnTo>
                <a:lnTo>
                  <a:pt x="10626" y="2212"/>
                </a:lnTo>
                <a:lnTo>
                  <a:pt x="10623" y="2214"/>
                </a:lnTo>
                <a:lnTo>
                  <a:pt x="10619" y="2222"/>
                </a:lnTo>
                <a:lnTo>
                  <a:pt x="10618" y="2217"/>
                </a:lnTo>
                <a:lnTo>
                  <a:pt x="10617" y="2215"/>
                </a:lnTo>
                <a:lnTo>
                  <a:pt x="10611" y="2208"/>
                </a:lnTo>
                <a:lnTo>
                  <a:pt x="10597" y="2210"/>
                </a:lnTo>
                <a:lnTo>
                  <a:pt x="10574" y="2208"/>
                </a:lnTo>
                <a:lnTo>
                  <a:pt x="10553" y="2216"/>
                </a:lnTo>
                <a:lnTo>
                  <a:pt x="10536" y="2219"/>
                </a:lnTo>
                <a:lnTo>
                  <a:pt x="10530" y="2230"/>
                </a:lnTo>
                <a:lnTo>
                  <a:pt x="10497" y="2245"/>
                </a:lnTo>
                <a:lnTo>
                  <a:pt x="10491" y="2264"/>
                </a:lnTo>
                <a:lnTo>
                  <a:pt x="10488" y="2267"/>
                </a:lnTo>
                <a:lnTo>
                  <a:pt x="10486" y="2267"/>
                </a:lnTo>
                <a:lnTo>
                  <a:pt x="10484" y="2262"/>
                </a:lnTo>
                <a:lnTo>
                  <a:pt x="10483" y="2256"/>
                </a:lnTo>
                <a:lnTo>
                  <a:pt x="10491" y="2234"/>
                </a:lnTo>
                <a:lnTo>
                  <a:pt x="10524" y="2208"/>
                </a:lnTo>
                <a:lnTo>
                  <a:pt x="10525" y="2204"/>
                </a:lnTo>
                <a:lnTo>
                  <a:pt x="10524" y="2188"/>
                </a:lnTo>
                <a:lnTo>
                  <a:pt x="10525" y="2185"/>
                </a:lnTo>
                <a:lnTo>
                  <a:pt x="10517" y="2180"/>
                </a:lnTo>
                <a:lnTo>
                  <a:pt x="10430" y="2187"/>
                </a:lnTo>
                <a:lnTo>
                  <a:pt x="10361" y="2253"/>
                </a:lnTo>
                <a:lnTo>
                  <a:pt x="10357" y="2267"/>
                </a:lnTo>
                <a:lnTo>
                  <a:pt x="10351" y="2318"/>
                </a:lnTo>
                <a:lnTo>
                  <a:pt x="10352" y="2338"/>
                </a:lnTo>
                <a:lnTo>
                  <a:pt x="10354" y="2349"/>
                </a:lnTo>
                <a:lnTo>
                  <a:pt x="10354" y="2358"/>
                </a:lnTo>
                <a:lnTo>
                  <a:pt x="10352" y="2365"/>
                </a:lnTo>
                <a:lnTo>
                  <a:pt x="10348" y="2365"/>
                </a:lnTo>
                <a:lnTo>
                  <a:pt x="10342" y="2356"/>
                </a:lnTo>
                <a:lnTo>
                  <a:pt x="10342" y="2350"/>
                </a:lnTo>
                <a:lnTo>
                  <a:pt x="10343" y="2336"/>
                </a:lnTo>
                <a:lnTo>
                  <a:pt x="10342" y="2311"/>
                </a:lnTo>
                <a:lnTo>
                  <a:pt x="10345" y="2275"/>
                </a:lnTo>
                <a:lnTo>
                  <a:pt x="10343" y="2265"/>
                </a:lnTo>
                <a:lnTo>
                  <a:pt x="10354" y="2236"/>
                </a:lnTo>
                <a:lnTo>
                  <a:pt x="10356" y="2234"/>
                </a:lnTo>
                <a:lnTo>
                  <a:pt x="10351" y="2227"/>
                </a:lnTo>
                <a:lnTo>
                  <a:pt x="10346" y="2222"/>
                </a:lnTo>
                <a:lnTo>
                  <a:pt x="10331" y="2218"/>
                </a:lnTo>
                <a:lnTo>
                  <a:pt x="10289" y="2233"/>
                </a:lnTo>
                <a:lnTo>
                  <a:pt x="10252" y="2245"/>
                </a:lnTo>
                <a:lnTo>
                  <a:pt x="10249" y="2242"/>
                </a:lnTo>
                <a:lnTo>
                  <a:pt x="10292" y="2217"/>
                </a:lnTo>
                <a:lnTo>
                  <a:pt x="10311" y="2210"/>
                </a:lnTo>
                <a:lnTo>
                  <a:pt x="10339" y="2207"/>
                </a:lnTo>
                <a:lnTo>
                  <a:pt x="10341" y="2209"/>
                </a:lnTo>
                <a:lnTo>
                  <a:pt x="10349" y="2218"/>
                </a:lnTo>
                <a:lnTo>
                  <a:pt x="10352" y="2220"/>
                </a:lnTo>
                <a:lnTo>
                  <a:pt x="10359" y="2218"/>
                </a:lnTo>
                <a:lnTo>
                  <a:pt x="10367" y="2220"/>
                </a:lnTo>
                <a:lnTo>
                  <a:pt x="10390" y="2185"/>
                </a:lnTo>
                <a:lnTo>
                  <a:pt x="10405" y="2178"/>
                </a:lnTo>
                <a:lnTo>
                  <a:pt x="10423" y="2160"/>
                </a:lnTo>
                <a:lnTo>
                  <a:pt x="10451" y="2156"/>
                </a:lnTo>
                <a:lnTo>
                  <a:pt x="10469" y="2148"/>
                </a:lnTo>
                <a:lnTo>
                  <a:pt x="10472" y="2143"/>
                </a:lnTo>
                <a:lnTo>
                  <a:pt x="10471" y="2133"/>
                </a:lnTo>
                <a:lnTo>
                  <a:pt x="10470" y="2134"/>
                </a:lnTo>
                <a:lnTo>
                  <a:pt x="10465" y="2131"/>
                </a:lnTo>
                <a:lnTo>
                  <a:pt x="10465" y="2130"/>
                </a:lnTo>
                <a:lnTo>
                  <a:pt x="10464" y="2128"/>
                </a:lnTo>
                <a:lnTo>
                  <a:pt x="10464" y="2127"/>
                </a:lnTo>
                <a:lnTo>
                  <a:pt x="10463" y="2125"/>
                </a:lnTo>
                <a:lnTo>
                  <a:pt x="10432" y="2132"/>
                </a:lnTo>
                <a:lnTo>
                  <a:pt x="10410" y="2134"/>
                </a:lnTo>
                <a:lnTo>
                  <a:pt x="10389" y="2143"/>
                </a:lnTo>
                <a:lnTo>
                  <a:pt x="10299" y="2163"/>
                </a:lnTo>
                <a:lnTo>
                  <a:pt x="10293" y="2174"/>
                </a:lnTo>
                <a:lnTo>
                  <a:pt x="10290" y="2177"/>
                </a:lnTo>
                <a:lnTo>
                  <a:pt x="10284" y="2173"/>
                </a:lnTo>
                <a:lnTo>
                  <a:pt x="10284" y="2164"/>
                </a:lnTo>
                <a:lnTo>
                  <a:pt x="10286" y="2159"/>
                </a:lnTo>
                <a:lnTo>
                  <a:pt x="10364" y="2125"/>
                </a:lnTo>
                <a:lnTo>
                  <a:pt x="10384" y="2122"/>
                </a:lnTo>
                <a:lnTo>
                  <a:pt x="10412" y="2103"/>
                </a:lnTo>
                <a:lnTo>
                  <a:pt x="10453" y="2085"/>
                </a:lnTo>
                <a:lnTo>
                  <a:pt x="10474" y="2094"/>
                </a:lnTo>
                <a:lnTo>
                  <a:pt x="10480" y="2102"/>
                </a:lnTo>
                <a:lnTo>
                  <a:pt x="10480" y="2100"/>
                </a:lnTo>
                <a:lnTo>
                  <a:pt x="10481" y="2101"/>
                </a:lnTo>
                <a:lnTo>
                  <a:pt x="10482" y="2105"/>
                </a:lnTo>
                <a:lnTo>
                  <a:pt x="10482" y="2106"/>
                </a:lnTo>
                <a:lnTo>
                  <a:pt x="10481" y="2107"/>
                </a:lnTo>
                <a:lnTo>
                  <a:pt x="10481" y="2110"/>
                </a:lnTo>
                <a:lnTo>
                  <a:pt x="10482" y="2113"/>
                </a:lnTo>
                <a:lnTo>
                  <a:pt x="10483" y="2114"/>
                </a:lnTo>
                <a:lnTo>
                  <a:pt x="10485" y="2117"/>
                </a:lnTo>
                <a:lnTo>
                  <a:pt x="10486" y="2118"/>
                </a:lnTo>
                <a:lnTo>
                  <a:pt x="10486" y="2126"/>
                </a:lnTo>
                <a:lnTo>
                  <a:pt x="10495" y="2122"/>
                </a:lnTo>
                <a:lnTo>
                  <a:pt x="10496" y="2123"/>
                </a:lnTo>
                <a:lnTo>
                  <a:pt x="10498" y="2125"/>
                </a:lnTo>
                <a:lnTo>
                  <a:pt x="10500" y="2129"/>
                </a:lnTo>
                <a:lnTo>
                  <a:pt x="10501" y="2130"/>
                </a:lnTo>
                <a:lnTo>
                  <a:pt x="10523" y="2126"/>
                </a:lnTo>
                <a:lnTo>
                  <a:pt x="10564" y="2131"/>
                </a:lnTo>
                <a:lnTo>
                  <a:pt x="10585" y="2112"/>
                </a:lnTo>
                <a:lnTo>
                  <a:pt x="10611" y="2106"/>
                </a:lnTo>
                <a:lnTo>
                  <a:pt x="10612" y="2103"/>
                </a:lnTo>
                <a:lnTo>
                  <a:pt x="10612" y="2099"/>
                </a:lnTo>
                <a:lnTo>
                  <a:pt x="10610" y="2092"/>
                </a:lnTo>
                <a:lnTo>
                  <a:pt x="10606" y="2086"/>
                </a:lnTo>
                <a:lnTo>
                  <a:pt x="10603" y="2083"/>
                </a:lnTo>
                <a:lnTo>
                  <a:pt x="10597" y="2080"/>
                </a:lnTo>
                <a:lnTo>
                  <a:pt x="10594" y="2077"/>
                </a:lnTo>
                <a:lnTo>
                  <a:pt x="10591" y="2073"/>
                </a:lnTo>
                <a:lnTo>
                  <a:pt x="10589" y="2069"/>
                </a:lnTo>
                <a:lnTo>
                  <a:pt x="10583" y="2068"/>
                </a:lnTo>
                <a:lnTo>
                  <a:pt x="10579" y="2066"/>
                </a:lnTo>
                <a:lnTo>
                  <a:pt x="10576" y="2062"/>
                </a:lnTo>
                <a:lnTo>
                  <a:pt x="10579" y="2061"/>
                </a:lnTo>
                <a:lnTo>
                  <a:pt x="10579" y="2059"/>
                </a:lnTo>
                <a:lnTo>
                  <a:pt x="10579" y="2057"/>
                </a:lnTo>
                <a:lnTo>
                  <a:pt x="10573" y="2052"/>
                </a:lnTo>
                <a:lnTo>
                  <a:pt x="10565" y="2059"/>
                </a:lnTo>
                <a:lnTo>
                  <a:pt x="10557" y="2051"/>
                </a:lnTo>
                <a:lnTo>
                  <a:pt x="10558" y="2043"/>
                </a:lnTo>
                <a:lnTo>
                  <a:pt x="10573" y="2036"/>
                </a:lnTo>
                <a:lnTo>
                  <a:pt x="10577" y="2024"/>
                </a:lnTo>
                <a:lnTo>
                  <a:pt x="10576" y="2016"/>
                </a:lnTo>
                <a:lnTo>
                  <a:pt x="10548" y="2020"/>
                </a:lnTo>
                <a:lnTo>
                  <a:pt x="10530" y="2035"/>
                </a:lnTo>
                <a:lnTo>
                  <a:pt x="10507" y="2045"/>
                </a:lnTo>
                <a:lnTo>
                  <a:pt x="10458" y="2064"/>
                </a:lnTo>
                <a:lnTo>
                  <a:pt x="10435" y="2053"/>
                </a:lnTo>
                <a:lnTo>
                  <a:pt x="10430" y="2054"/>
                </a:lnTo>
                <a:lnTo>
                  <a:pt x="10425" y="2064"/>
                </a:lnTo>
                <a:lnTo>
                  <a:pt x="10409" y="2073"/>
                </a:lnTo>
                <a:lnTo>
                  <a:pt x="10384" y="2073"/>
                </a:lnTo>
                <a:lnTo>
                  <a:pt x="10362" y="2089"/>
                </a:lnTo>
                <a:lnTo>
                  <a:pt x="10333" y="2112"/>
                </a:lnTo>
                <a:lnTo>
                  <a:pt x="10334" y="2105"/>
                </a:lnTo>
                <a:lnTo>
                  <a:pt x="10341" y="2102"/>
                </a:lnTo>
                <a:lnTo>
                  <a:pt x="10343" y="2097"/>
                </a:lnTo>
                <a:lnTo>
                  <a:pt x="10337" y="2091"/>
                </a:lnTo>
                <a:lnTo>
                  <a:pt x="10310" y="2081"/>
                </a:lnTo>
                <a:lnTo>
                  <a:pt x="10294" y="2089"/>
                </a:lnTo>
                <a:lnTo>
                  <a:pt x="10271" y="2081"/>
                </a:lnTo>
                <a:lnTo>
                  <a:pt x="10270" y="2078"/>
                </a:lnTo>
                <a:lnTo>
                  <a:pt x="10273" y="2070"/>
                </a:lnTo>
                <a:lnTo>
                  <a:pt x="10278" y="2066"/>
                </a:lnTo>
                <a:lnTo>
                  <a:pt x="10281" y="2065"/>
                </a:lnTo>
                <a:lnTo>
                  <a:pt x="10292" y="2070"/>
                </a:lnTo>
                <a:lnTo>
                  <a:pt x="10341" y="2066"/>
                </a:lnTo>
                <a:lnTo>
                  <a:pt x="10343" y="2062"/>
                </a:lnTo>
                <a:lnTo>
                  <a:pt x="10345" y="2061"/>
                </a:lnTo>
                <a:lnTo>
                  <a:pt x="10342" y="2056"/>
                </a:lnTo>
                <a:lnTo>
                  <a:pt x="10337" y="2054"/>
                </a:lnTo>
                <a:lnTo>
                  <a:pt x="10334" y="2049"/>
                </a:lnTo>
                <a:lnTo>
                  <a:pt x="10329" y="2041"/>
                </a:lnTo>
                <a:lnTo>
                  <a:pt x="10326" y="2037"/>
                </a:lnTo>
                <a:lnTo>
                  <a:pt x="10322" y="2033"/>
                </a:lnTo>
                <a:lnTo>
                  <a:pt x="10310" y="2017"/>
                </a:lnTo>
                <a:lnTo>
                  <a:pt x="10305" y="2010"/>
                </a:lnTo>
                <a:lnTo>
                  <a:pt x="10307" y="2003"/>
                </a:lnTo>
                <a:lnTo>
                  <a:pt x="10318" y="2007"/>
                </a:lnTo>
                <a:lnTo>
                  <a:pt x="10322" y="2003"/>
                </a:lnTo>
                <a:lnTo>
                  <a:pt x="10323" y="1995"/>
                </a:lnTo>
                <a:lnTo>
                  <a:pt x="10324" y="1993"/>
                </a:lnTo>
                <a:lnTo>
                  <a:pt x="10327" y="1999"/>
                </a:lnTo>
                <a:lnTo>
                  <a:pt x="10331" y="2009"/>
                </a:lnTo>
                <a:lnTo>
                  <a:pt x="10333" y="2014"/>
                </a:lnTo>
                <a:lnTo>
                  <a:pt x="10335" y="2018"/>
                </a:lnTo>
                <a:lnTo>
                  <a:pt x="10338" y="2023"/>
                </a:lnTo>
                <a:lnTo>
                  <a:pt x="10356" y="2037"/>
                </a:lnTo>
                <a:lnTo>
                  <a:pt x="10359" y="2038"/>
                </a:lnTo>
                <a:lnTo>
                  <a:pt x="10363" y="2041"/>
                </a:lnTo>
                <a:lnTo>
                  <a:pt x="10365" y="2042"/>
                </a:lnTo>
                <a:lnTo>
                  <a:pt x="10365" y="2041"/>
                </a:lnTo>
                <a:lnTo>
                  <a:pt x="10367" y="2038"/>
                </a:lnTo>
                <a:lnTo>
                  <a:pt x="10415" y="2022"/>
                </a:lnTo>
                <a:lnTo>
                  <a:pt x="10424" y="2024"/>
                </a:lnTo>
                <a:lnTo>
                  <a:pt x="10441" y="2011"/>
                </a:lnTo>
                <a:lnTo>
                  <a:pt x="10441" y="2005"/>
                </a:lnTo>
                <a:lnTo>
                  <a:pt x="10438" y="2002"/>
                </a:lnTo>
                <a:lnTo>
                  <a:pt x="10429" y="2003"/>
                </a:lnTo>
                <a:lnTo>
                  <a:pt x="10414" y="1996"/>
                </a:lnTo>
                <a:lnTo>
                  <a:pt x="10411" y="1993"/>
                </a:lnTo>
                <a:lnTo>
                  <a:pt x="10408" y="1989"/>
                </a:lnTo>
                <a:lnTo>
                  <a:pt x="10406" y="1985"/>
                </a:lnTo>
                <a:lnTo>
                  <a:pt x="10403" y="1982"/>
                </a:lnTo>
                <a:lnTo>
                  <a:pt x="10403" y="1978"/>
                </a:lnTo>
                <a:lnTo>
                  <a:pt x="10405" y="1971"/>
                </a:lnTo>
                <a:lnTo>
                  <a:pt x="10397" y="1962"/>
                </a:lnTo>
                <a:lnTo>
                  <a:pt x="10375" y="1965"/>
                </a:lnTo>
                <a:lnTo>
                  <a:pt x="10366" y="1972"/>
                </a:lnTo>
                <a:lnTo>
                  <a:pt x="10349" y="1970"/>
                </a:lnTo>
                <a:lnTo>
                  <a:pt x="10343" y="1978"/>
                </a:lnTo>
                <a:lnTo>
                  <a:pt x="10334" y="1976"/>
                </a:lnTo>
                <a:lnTo>
                  <a:pt x="10320" y="1982"/>
                </a:lnTo>
                <a:lnTo>
                  <a:pt x="10316" y="1980"/>
                </a:lnTo>
                <a:lnTo>
                  <a:pt x="10313" y="1977"/>
                </a:lnTo>
                <a:lnTo>
                  <a:pt x="10311" y="1972"/>
                </a:lnTo>
                <a:lnTo>
                  <a:pt x="10310" y="1966"/>
                </a:lnTo>
                <a:lnTo>
                  <a:pt x="10309" y="1961"/>
                </a:lnTo>
                <a:lnTo>
                  <a:pt x="10309" y="1957"/>
                </a:lnTo>
                <a:lnTo>
                  <a:pt x="10310" y="1956"/>
                </a:lnTo>
                <a:lnTo>
                  <a:pt x="10313" y="1957"/>
                </a:lnTo>
                <a:lnTo>
                  <a:pt x="10319" y="1964"/>
                </a:lnTo>
                <a:lnTo>
                  <a:pt x="10322" y="1966"/>
                </a:lnTo>
                <a:lnTo>
                  <a:pt x="10392" y="1951"/>
                </a:lnTo>
                <a:lnTo>
                  <a:pt x="10417" y="1972"/>
                </a:lnTo>
                <a:lnTo>
                  <a:pt x="10423" y="1974"/>
                </a:lnTo>
                <a:lnTo>
                  <a:pt x="10426" y="1971"/>
                </a:lnTo>
                <a:lnTo>
                  <a:pt x="10427" y="1958"/>
                </a:lnTo>
                <a:lnTo>
                  <a:pt x="10429" y="1957"/>
                </a:lnTo>
                <a:lnTo>
                  <a:pt x="10430" y="1958"/>
                </a:lnTo>
                <a:lnTo>
                  <a:pt x="10432" y="1960"/>
                </a:lnTo>
                <a:lnTo>
                  <a:pt x="10433" y="1963"/>
                </a:lnTo>
                <a:lnTo>
                  <a:pt x="10434" y="1966"/>
                </a:lnTo>
                <a:lnTo>
                  <a:pt x="10438" y="1972"/>
                </a:lnTo>
                <a:lnTo>
                  <a:pt x="10441" y="1974"/>
                </a:lnTo>
                <a:lnTo>
                  <a:pt x="10446" y="1972"/>
                </a:lnTo>
                <a:lnTo>
                  <a:pt x="10444" y="1969"/>
                </a:lnTo>
                <a:lnTo>
                  <a:pt x="10443" y="1961"/>
                </a:lnTo>
                <a:lnTo>
                  <a:pt x="10446" y="1962"/>
                </a:lnTo>
                <a:lnTo>
                  <a:pt x="10450" y="1967"/>
                </a:lnTo>
                <a:lnTo>
                  <a:pt x="10463" y="1974"/>
                </a:lnTo>
                <a:lnTo>
                  <a:pt x="10505" y="1967"/>
                </a:lnTo>
                <a:lnTo>
                  <a:pt x="10509" y="1961"/>
                </a:lnTo>
                <a:lnTo>
                  <a:pt x="10508" y="1948"/>
                </a:lnTo>
                <a:lnTo>
                  <a:pt x="10508" y="1942"/>
                </a:lnTo>
                <a:lnTo>
                  <a:pt x="10507" y="1940"/>
                </a:lnTo>
                <a:lnTo>
                  <a:pt x="10504" y="1937"/>
                </a:lnTo>
                <a:lnTo>
                  <a:pt x="10502" y="1934"/>
                </a:lnTo>
                <a:lnTo>
                  <a:pt x="10496" y="1930"/>
                </a:lnTo>
                <a:lnTo>
                  <a:pt x="10492" y="1926"/>
                </a:lnTo>
                <a:lnTo>
                  <a:pt x="10490" y="1925"/>
                </a:lnTo>
                <a:lnTo>
                  <a:pt x="10489" y="1923"/>
                </a:lnTo>
                <a:lnTo>
                  <a:pt x="10488" y="1920"/>
                </a:lnTo>
                <a:lnTo>
                  <a:pt x="10487" y="1918"/>
                </a:lnTo>
                <a:lnTo>
                  <a:pt x="10482" y="1915"/>
                </a:lnTo>
                <a:lnTo>
                  <a:pt x="10480" y="1912"/>
                </a:lnTo>
                <a:lnTo>
                  <a:pt x="10480" y="1905"/>
                </a:lnTo>
                <a:lnTo>
                  <a:pt x="10481" y="1900"/>
                </a:lnTo>
                <a:lnTo>
                  <a:pt x="10484" y="1897"/>
                </a:lnTo>
                <a:lnTo>
                  <a:pt x="10488" y="1900"/>
                </a:lnTo>
                <a:lnTo>
                  <a:pt x="10488" y="1903"/>
                </a:lnTo>
                <a:lnTo>
                  <a:pt x="10487" y="1904"/>
                </a:lnTo>
                <a:lnTo>
                  <a:pt x="10492" y="1909"/>
                </a:lnTo>
                <a:lnTo>
                  <a:pt x="10504" y="1911"/>
                </a:lnTo>
                <a:lnTo>
                  <a:pt x="10516" y="1919"/>
                </a:lnTo>
                <a:lnTo>
                  <a:pt x="10540" y="1907"/>
                </a:lnTo>
                <a:lnTo>
                  <a:pt x="10550" y="1909"/>
                </a:lnTo>
                <a:lnTo>
                  <a:pt x="10568" y="1895"/>
                </a:lnTo>
                <a:lnTo>
                  <a:pt x="10569" y="1889"/>
                </a:lnTo>
                <a:lnTo>
                  <a:pt x="10569" y="1882"/>
                </a:lnTo>
                <a:lnTo>
                  <a:pt x="10566" y="1874"/>
                </a:lnTo>
                <a:lnTo>
                  <a:pt x="10559" y="1860"/>
                </a:lnTo>
                <a:lnTo>
                  <a:pt x="10555" y="1855"/>
                </a:lnTo>
                <a:lnTo>
                  <a:pt x="10552" y="1850"/>
                </a:lnTo>
                <a:lnTo>
                  <a:pt x="10551" y="1839"/>
                </a:lnTo>
                <a:lnTo>
                  <a:pt x="10557" y="1841"/>
                </a:lnTo>
                <a:lnTo>
                  <a:pt x="10574" y="1858"/>
                </a:lnTo>
                <a:lnTo>
                  <a:pt x="10581" y="1862"/>
                </a:lnTo>
                <a:lnTo>
                  <a:pt x="10589" y="1852"/>
                </a:lnTo>
                <a:lnTo>
                  <a:pt x="10601" y="1850"/>
                </a:lnTo>
                <a:lnTo>
                  <a:pt x="10610" y="1840"/>
                </a:lnTo>
                <a:lnTo>
                  <a:pt x="10614" y="1825"/>
                </a:lnTo>
                <a:lnTo>
                  <a:pt x="10615" y="1823"/>
                </a:lnTo>
                <a:lnTo>
                  <a:pt x="10615" y="1821"/>
                </a:lnTo>
                <a:lnTo>
                  <a:pt x="10614" y="1814"/>
                </a:lnTo>
                <a:lnTo>
                  <a:pt x="10615" y="1812"/>
                </a:lnTo>
                <a:lnTo>
                  <a:pt x="10615" y="1810"/>
                </a:lnTo>
                <a:lnTo>
                  <a:pt x="10613" y="1807"/>
                </a:lnTo>
                <a:lnTo>
                  <a:pt x="10612" y="1803"/>
                </a:lnTo>
                <a:lnTo>
                  <a:pt x="10610" y="1800"/>
                </a:lnTo>
                <a:lnTo>
                  <a:pt x="10608" y="1798"/>
                </a:lnTo>
                <a:lnTo>
                  <a:pt x="10603" y="1794"/>
                </a:lnTo>
                <a:lnTo>
                  <a:pt x="10602" y="1789"/>
                </a:lnTo>
                <a:lnTo>
                  <a:pt x="10599" y="1780"/>
                </a:lnTo>
                <a:lnTo>
                  <a:pt x="10595" y="1772"/>
                </a:lnTo>
                <a:lnTo>
                  <a:pt x="10591" y="1765"/>
                </a:lnTo>
                <a:lnTo>
                  <a:pt x="10587" y="1761"/>
                </a:lnTo>
                <a:lnTo>
                  <a:pt x="10580" y="1758"/>
                </a:lnTo>
                <a:lnTo>
                  <a:pt x="10575" y="1754"/>
                </a:lnTo>
                <a:lnTo>
                  <a:pt x="10574" y="1750"/>
                </a:lnTo>
                <a:lnTo>
                  <a:pt x="10569" y="1748"/>
                </a:lnTo>
                <a:lnTo>
                  <a:pt x="10566" y="1745"/>
                </a:lnTo>
                <a:lnTo>
                  <a:pt x="10564" y="1740"/>
                </a:lnTo>
                <a:lnTo>
                  <a:pt x="10562" y="1737"/>
                </a:lnTo>
                <a:lnTo>
                  <a:pt x="10558" y="1732"/>
                </a:lnTo>
                <a:lnTo>
                  <a:pt x="10556" y="1729"/>
                </a:lnTo>
                <a:lnTo>
                  <a:pt x="10557" y="1727"/>
                </a:lnTo>
                <a:lnTo>
                  <a:pt x="10556" y="1721"/>
                </a:lnTo>
                <a:lnTo>
                  <a:pt x="10552" y="1719"/>
                </a:lnTo>
                <a:lnTo>
                  <a:pt x="10548" y="1729"/>
                </a:lnTo>
                <a:lnTo>
                  <a:pt x="10540" y="1733"/>
                </a:lnTo>
                <a:lnTo>
                  <a:pt x="10474" y="1738"/>
                </a:lnTo>
                <a:lnTo>
                  <a:pt x="10453" y="1756"/>
                </a:lnTo>
                <a:lnTo>
                  <a:pt x="10450" y="1755"/>
                </a:lnTo>
                <a:lnTo>
                  <a:pt x="10440" y="1746"/>
                </a:lnTo>
                <a:lnTo>
                  <a:pt x="10438" y="1739"/>
                </a:lnTo>
                <a:lnTo>
                  <a:pt x="10435" y="1737"/>
                </a:lnTo>
                <a:lnTo>
                  <a:pt x="10430" y="1736"/>
                </a:lnTo>
                <a:lnTo>
                  <a:pt x="10463" y="1706"/>
                </a:lnTo>
                <a:lnTo>
                  <a:pt x="10467" y="1693"/>
                </a:lnTo>
                <a:lnTo>
                  <a:pt x="10506" y="1691"/>
                </a:lnTo>
                <a:lnTo>
                  <a:pt x="10511" y="1697"/>
                </a:lnTo>
                <a:lnTo>
                  <a:pt x="10506" y="1699"/>
                </a:lnTo>
                <a:lnTo>
                  <a:pt x="10505" y="1702"/>
                </a:lnTo>
                <a:lnTo>
                  <a:pt x="10504" y="1707"/>
                </a:lnTo>
                <a:lnTo>
                  <a:pt x="10511" y="1713"/>
                </a:lnTo>
                <a:lnTo>
                  <a:pt x="10540" y="1689"/>
                </a:lnTo>
                <a:lnTo>
                  <a:pt x="10557" y="1689"/>
                </a:lnTo>
                <a:lnTo>
                  <a:pt x="10576" y="1680"/>
                </a:lnTo>
                <a:lnTo>
                  <a:pt x="10579" y="1682"/>
                </a:lnTo>
                <a:lnTo>
                  <a:pt x="10578" y="1687"/>
                </a:lnTo>
                <a:lnTo>
                  <a:pt x="10569" y="1691"/>
                </a:lnTo>
                <a:lnTo>
                  <a:pt x="10571" y="1695"/>
                </a:lnTo>
                <a:lnTo>
                  <a:pt x="10573" y="1696"/>
                </a:lnTo>
                <a:lnTo>
                  <a:pt x="10575" y="1699"/>
                </a:lnTo>
                <a:lnTo>
                  <a:pt x="10578" y="1704"/>
                </a:lnTo>
                <a:lnTo>
                  <a:pt x="10581" y="1708"/>
                </a:lnTo>
                <a:lnTo>
                  <a:pt x="10583" y="1711"/>
                </a:lnTo>
                <a:lnTo>
                  <a:pt x="10588" y="1714"/>
                </a:lnTo>
                <a:lnTo>
                  <a:pt x="10591" y="1719"/>
                </a:lnTo>
                <a:lnTo>
                  <a:pt x="10595" y="1728"/>
                </a:lnTo>
                <a:lnTo>
                  <a:pt x="10600" y="1732"/>
                </a:lnTo>
                <a:lnTo>
                  <a:pt x="10628" y="1735"/>
                </a:lnTo>
                <a:lnTo>
                  <a:pt x="10644" y="1723"/>
                </a:lnTo>
                <a:lnTo>
                  <a:pt x="10661" y="1728"/>
                </a:lnTo>
                <a:lnTo>
                  <a:pt x="10665" y="1715"/>
                </a:lnTo>
                <a:lnTo>
                  <a:pt x="10672" y="1709"/>
                </a:lnTo>
                <a:lnTo>
                  <a:pt x="10674" y="1698"/>
                </a:lnTo>
                <a:lnTo>
                  <a:pt x="10700" y="1664"/>
                </a:lnTo>
                <a:lnTo>
                  <a:pt x="10702" y="1648"/>
                </a:lnTo>
                <a:lnTo>
                  <a:pt x="10714" y="1627"/>
                </a:lnTo>
                <a:lnTo>
                  <a:pt x="10715" y="1619"/>
                </a:lnTo>
                <a:lnTo>
                  <a:pt x="10712" y="1612"/>
                </a:lnTo>
                <a:lnTo>
                  <a:pt x="10715" y="1607"/>
                </a:lnTo>
                <a:lnTo>
                  <a:pt x="10713" y="1598"/>
                </a:lnTo>
                <a:lnTo>
                  <a:pt x="10711" y="1590"/>
                </a:lnTo>
                <a:lnTo>
                  <a:pt x="10709" y="1577"/>
                </a:lnTo>
                <a:lnTo>
                  <a:pt x="10708" y="1570"/>
                </a:lnTo>
                <a:lnTo>
                  <a:pt x="10684" y="1570"/>
                </a:lnTo>
                <a:lnTo>
                  <a:pt x="10672" y="1593"/>
                </a:lnTo>
                <a:lnTo>
                  <a:pt x="10667" y="1589"/>
                </a:lnTo>
                <a:lnTo>
                  <a:pt x="10665" y="1581"/>
                </a:lnTo>
                <a:lnTo>
                  <a:pt x="10664" y="1572"/>
                </a:lnTo>
                <a:lnTo>
                  <a:pt x="10664" y="1566"/>
                </a:lnTo>
                <a:lnTo>
                  <a:pt x="10701" y="1517"/>
                </a:lnTo>
                <a:lnTo>
                  <a:pt x="10700" y="1508"/>
                </a:lnTo>
                <a:lnTo>
                  <a:pt x="10698" y="1505"/>
                </a:lnTo>
                <a:lnTo>
                  <a:pt x="10696" y="1492"/>
                </a:lnTo>
                <a:lnTo>
                  <a:pt x="10703" y="1486"/>
                </a:lnTo>
                <a:lnTo>
                  <a:pt x="10701" y="1476"/>
                </a:lnTo>
                <a:lnTo>
                  <a:pt x="10698" y="1472"/>
                </a:lnTo>
                <a:lnTo>
                  <a:pt x="10692" y="1460"/>
                </a:lnTo>
                <a:lnTo>
                  <a:pt x="10690" y="1458"/>
                </a:lnTo>
                <a:lnTo>
                  <a:pt x="10688" y="1458"/>
                </a:lnTo>
                <a:lnTo>
                  <a:pt x="10685" y="1457"/>
                </a:lnTo>
                <a:lnTo>
                  <a:pt x="10682" y="1455"/>
                </a:lnTo>
                <a:lnTo>
                  <a:pt x="10678" y="1451"/>
                </a:lnTo>
                <a:lnTo>
                  <a:pt x="10672" y="1446"/>
                </a:lnTo>
                <a:lnTo>
                  <a:pt x="10652" y="1469"/>
                </a:lnTo>
                <a:lnTo>
                  <a:pt x="10636" y="1495"/>
                </a:lnTo>
                <a:lnTo>
                  <a:pt x="10627" y="1514"/>
                </a:lnTo>
                <a:lnTo>
                  <a:pt x="10612" y="1518"/>
                </a:lnTo>
                <a:lnTo>
                  <a:pt x="10605" y="1528"/>
                </a:lnTo>
                <a:lnTo>
                  <a:pt x="10583" y="1543"/>
                </a:lnTo>
                <a:lnTo>
                  <a:pt x="10570" y="1547"/>
                </a:lnTo>
                <a:lnTo>
                  <a:pt x="10567" y="1544"/>
                </a:lnTo>
                <a:lnTo>
                  <a:pt x="10568" y="1543"/>
                </a:lnTo>
                <a:lnTo>
                  <a:pt x="10568" y="1542"/>
                </a:lnTo>
                <a:lnTo>
                  <a:pt x="10567" y="1536"/>
                </a:lnTo>
                <a:lnTo>
                  <a:pt x="10562" y="1539"/>
                </a:lnTo>
                <a:lnTo>
                  <a:pt x="10561" y="1536"/>
                </a:lnTo>
                <a:lnTo>
                  <a:pt x="10582" y="1527"/>
                </a:lnTo>
                <a:lnTo>
                  <a:pt x="10591" y="1508"/>
                </a:lnTo>
                <a:lnTo>
                  <a:pt x="10590" y="1505"/>
                </a:lnTo>
                <a:lnTo>
                  <a:pt x="10587" y="1504"/>
                </a:lnTo>
                <a:lnTo>
                  <a:pt x="10574" y="1495"/>
                </a:lnTo>
                <a:lnTo>
                  <a:pt x="10533" y="1480"/>
                </a:lnTo>
                <a:lnTo>
                  <a:pt x="10533" y="1472"/>
                </a:lnTo>
                <a:lnTo>
                  <a:pt x="10536" y="1470"/>
                </a:lnTo>
                <a:lnTo>
                  <a:pt x="10555" y="1480"/>
                </a:lnTo>
                <a:lnTo>
                  <a:pt x="10567" y="1475"/>
                </a:lnTo>
                <a:lnTo>
                  <a:pt x="10574" y="1477"/>
                </a:lnTo>
                <a:lnTo>
                  <a:pt x="10578" y="1480"/>
                </a:lnTo>
                <a:lnTo>
                  <a:pt x="10588" y="1492"/>
                </a:lnTo>
                <a:lnTo>
                  <a:pt x="10590" y="1493"/>
                </a:lnTo>
                <a:lnTo>
                  <a:pt x="10601" y="1499"/>
                </a:lnTo>
                <a:lnTo>
                  <a:pt x="10617" y="1488"/>
                </a:lnTo>
                <a:lnTo>
                  <a:pt x="10621" y="1469"/>
                </a:lnTo>
                <a:lnTo>
                  <a:pt x="10631" y="1444"/>
                </a:lnTo>
                <a:lnTo>
                  <a:pt x="10652" y="1420"/>
                </a:lnTo>
                <a:lnTo>
                  <a:pt x="10693" y="1408"/>
                </a:lnTo>
                <a:lnTo>
                  <a:pt x="10695" y="1404"/>
                </a:lnTo>
                <a:lnTo>
                  <a:pt x="10692" y="1384"/>
                </a:lnTo>
                <a:lnTo>
                  <a:pt x="10695" y="1375"/>
                </a:lnTo>
                <a:lnTo>
                  <a:pt x="10694" y="1365"/>
                </a:lnTo>
                <a:lnTo>
                  <a:pt x="10685" y="1357"/>
                </a:lnTo>
                <a:lnTo>
                  <a:pt x="10642" y="1347"/>
                </a:lnTo>
                <a:lnTo>
                  <a:pt x="10642" y="1346"/>
                </a:lnTo>
                <a:lnTo>
                  <a:pt x="10640" y="1345"/>
                </a:lnTo>
                <a:lnTo>
                  <a:pt x="10637" y="1341"/>
                </a:lnTo>
                <a:lnTo>
                  <a:pt x="10634" y="1335"/>
                </a:lnTo>
                <a:lnTo>
                  <a:pt x="10632" y="1328"/>
                </a:lnTo>
                <a:lnTo>
                  <a:pt x="10631" y="1322"/>
                </a:lnTo>
                <a:lnTo>
                  <a:pt x="10632" y="1312"/>
                </a:lnTo>
                <a:lnTo>
                  <a:pt x="10624" y="1306"/>
                </a:lnTo>
                <a:lnTo>
                  <a:pt x="10622" y="1306"/>
                </a:lnTo>
                <a:lnTo>
                  <a:pt x="10621" y="1305"/>
                </a:lnTo>
                <a:lnTo>
                  <a:pt x="10614" y="1295"/>
                </a:lnTo>
                <a:lnTo>
                  <a:pt x="10609" y="1290"/>
                </a:lnTo>
                <a:lnTo>
                  <a:pt x="10602" y="1286"/>
                </a:lnTo>
                <a:lnTo>
                  <a:pt x="10586" y="1273"/>
                </a:lnTo>
                <a:lnTo>
                  <a:pt x="10582" y="1271"/>
                </a:lnTo>
                <a:lnTo>
                  <a:pt x="10577" y="1271"/>
                </a:lnTo>
                <a:lnTo>
                  <a:pt x="10572" y="1267"/>
                </a:lnTo>
                <a:lnTo>
                  <a:pt x="10570" y="1264"/>
                </a:lnTo>
                <a:lnTo>
                  <a:pt x="10568" y="1259"/>
                </a:lnTo>
                <a:lnTo>
                  <a:pt x="10568" y="1257"/>
                </a:lnTo>
                <a:lnTo>
                  <a:pt x="10569" y="1256"/>
                </a:lnTo>
                <a:lnTo>
                  <a:pt x="10620" y="1282"/>
                </a:lnTo>
                <a:lnTo>
                  <a:pt x="10630" y="1290"/>
                </a:lnTo>
                <a:lnTo>
                  <a:pt x="10641" y="1303"/>
                </a:lnTo>
                <a:lnTo>
                  <a:pt x="10643" y="1311"/>
                </a:lnTo>
                <a:lnTo>
                  <a:pt x="10646" y="1327"/>
                </a:lnTo>
                <a:lnTo>
                  <a:pt x="10648" y="1335"/>
                </a:lnTo>
                <a:lnTo>
                  <a:pt x="10693" y="1311"/>
                </a:lnTo>
                <a:lnTo>
                  <a:pt x="10703" y="1281"/>
                </a:lnTo>
                <a:lnTo>
                  <a:pt x="10703" y="1274"/>
                </a:lnTo>
                <a:lnTo>
                  <a:pt x="10701" y="1263"/>
                </a:lnTo>
                <a:lnTo>
                  <a:pt x="10699" y="1258"/>
                </a:lnTo>
                <a:lnTo>
                  <a:pt x="10697" y="1253"/>
                </a:lnTo>
                <a:lnTo>
                  <a:pt x="10695" y="1248"/>
                </a:lnTo>
                <a:lnTo>
                  <a:pt x="10693" y="1243"/>
                </a:lnTo>
                <a:lnTo>
                  <a:pt x="10693" y="1233"/>
                </a:lnTo>
                <a:lnTo>
                  <a:pt x="10688" y="1216"/>
                </a:lnTo>
                <a:lnTo>
                  <a:pt x="10687" y="1208"/>
                </a:lnTo>
                <a:lnTo>
                  <a:pt x="10690" y="1179"/>
                </a:lnTo>
                <a:lnTo>
                  <a:pt x="10687" y="1169"/>
                </a:lnTo>
                <a:lnTo>
                  <a:pt x="10685" y="1170"/>
                </a:lnTo>
                <a:lnTo>
                  <a:pt x="10683" y="1170"/>
                </a:lnTo>
                <a:lnTo>
                  <a:pt x="10679" y="1166"/>
                </a:lnTo>
                <a:lnTo>
                  <a:pt x="10687" y="1148"/>
                </a:lnTo>
                <a:lnTo>
                  <a:pt x="10686" y="1127"/>
                </a:lnTo>
                <a:lnTo>
                  <a:pt x="10689" y="1121"/>
                </a:lnTo>
                <a:lnTo>
                  <a:pt x="10690" y="1104"/>
                </a:lnTo>
                <a:lnTo>
                  <a:pt x="10692" y="1097"/>
                </a:lnTo>
                <a:lnTo>
                  <a:pt x="10691" y="1075"/>
                </a:lnTo>
                <a:lnTo>
                  <a:pt x="10701" y="1047"/>
                </a:lnTo>
                <a:lnTo>
                  <a:pt x="10701" y="1037"/>
                </a:lnTo>
                <a:lnTo>
                  <a:pt x="10703" y="1030"/>
                </a:lnTo>
                <a:lnTo>
                  <a:pt x="10702" y="1027"/>
                </a:lnTo>
                <a:lnTo>
                  <a:pt x="10699" y="1024"/>
                </a:lnTo>
                <a:lnTo>
                  <a:pt x="10697" y="1016"/>
                </a:lnTo>
                <a:lnTo>
                  <a:pt x="10699" y="1011"/>
                </a:lnTo>
                <a:lnTo>
                  <a:pt x="10705" y="1008"/>
                </a:lnTo>
                <a:lnTo>
                  <a:pt x="10707" y="999"/>
                </a:lnTo>
                <a:lnTo>
                  <a:pt x="10707" y="992"/>
                </a:lnTo>
                <a:lnTo>
                  <a:pt x="10705" y="984"/>
                </a:lnTo>
                <a:lnTo>
                  <a:pt x="10695" y="975"/>
                </a:lnTo>
                <a:lnTo>
                  <a:pt x="10692" y="972"/>
                </a:lnTo>
                <a:lnTo>
                  <a:pt x="10692" y="964"/>
                </a:lnTo>
                <a:lnTo>
                  <a:pt x="10713" y="954"/>
                </a:lnTo>
                <a:lnTo>
                  <a:pt x="10718" y="907"/>
                </a:lnTo>
                <a:lnTo>
                  <a:pt x="10724" y="887"/>
                </a:lnTo>
                <a:lnTo>
                  <a:pt x="10722" y="863"/>
                </a:lnTo>
                <a:lnTo>
                  <a:pt x="10721" y="859"/>
                </a:lnTo>
                <a:lnTo>
                  <a:pt x="10717" y="848"/>
                </a:lnTo>
                <a:lnTo>
                  <a:pt x="10716" y="843"/>
                </a:lnTo>
                <a:lnTo>
                  <a:pt x="10718" y="823"/>
                </a:lnTo>
                <a:lnTo>
                  <a:pt x="10717" y="818"/>
                </a:lnTo>
                <a:lnTo>
                  <a:pt x="10715" y="810"/>
                </a:lnTo>
                <a:lnTo>
                  <a:pt x="10719" y="796"/>
                </a:lnTo>
                <a:lnTo>
                  <a:pt x="10718" y="778"/>
                </a:lnTo>
                <a:lnTo>
                  <a:pt x="10725" y="773"/>
                </a:lnTo>
                <a:lnTo>
                  <a:pt x="10730" y="753"/>
                </a:lnTo>
                <a:lnTo>
                  <a:pt x="10736" y="751"/>
                </a:lnTo>
                <a:lnTo>
                  <a:pt x="10742" y="737"/>
                </a:lnTo>
                <a:lnTo>
                  <a:pt x="10743" y="698"/>
                </a:lnTo>
                <a:lnTo>
                  <a:pt x="10752" y="656"/>
                </a:lnTo>
                <a:lnTo>
                  <a:pt x="10746" y="616"/>
                </a:lnTo>
                <a:lnTo>
                  <a:pt x="10745" y="612"/>
                </a:lnTo>
                <a:lnTo>
                  <a:pt x="10743" y="606"/>
                </a:lnTo>
                <a:lnTo>
                  <a:pt x="10738" y="600"/>
                </a:lnTo>
                <a:lnTo>
                  <a:pt x="10735" y="597"/>
                </a:lnTo>
                <a:lnTo>
                  <a:pt x="10730" y="593"/>
                </a:lnTo>
                <a:lnTo>
                  <a:pt x="10726" y="589"/>
                </a:lnTo>
                <a:lnTo>
                  <a:pt x="10723" y="585"/>
                </a:lnTo>
                <a:lnTo>
                  <a:pt x="10720" y="583"/>
                </a:lnTo>
                <a:lnTo>
                  <a:pt x="10719" y="582"/>
                </a:lnTo>
                <a:lnTo>
                  <a:pt x="10701" y="604"/>
                </a:lnTo>
                <a:lnTo>
                  <a:pt x="10689" y="626"/>
                </a:lnTo>
                <a:lnTo>
                  <a:pt x="10666" y="653"/>
                </a:lnTo>
                <a:lnTo>
                  <a:pt x="10660" y="674"/>
                </a:lnTo>
                <a:lnTo>
                  <a:pt x="10650" y="692"/>
                </a:lnTo>
                <a:lnTo>
                  <a:pt x="10626" y="738"/>
                </a:lnTo>
                <a:lnTo>
                  <a:pt x="10610" y="761"/>
                </a:lnTo>
                <a:lnTo>
                  <a:pt x="10588" y="807"/>
                </a:lnTo>
                <a:lnTo>
                  <a:pt x="10589" y="809"/>
                </a:lnTo>
                <a:lnTo>
                  <a:pt x="10516" y="931"/>
                </a:lnTo>
                <a:lnTo>
                  <a:pt x="10516" y="937"/>
                </a:lnTo>
                <a:lnTo>
                  <a:pt x="10518" y="957"/>
                </a:lnTo>
                <a:lnTo>
                  <a:pt x="10501" y="985"/>
                </a:lnTo>
                <a:lnTo>
                  <a:pt x="10500" y="980"/>
                </a:lnTo>
                <a:lnTo>
                  <a:pt x="10505" y="962"/>
                </a:lnTo>
                <a:lnTo>
                  <a:pt x="10506" y="950"/>
                </a:lnTo>
                <a:lnTo>
                  <a:pt x="10508" y="943"/>
                </a:lnTo>
                <a:lnTo>
                  <a:pt x="10508" y="938"/>
                </a:lnTo>
                <a:lnTo>
                  <a:pt x="10485" y="962"/>
                </a:lnTo>
                <a:lnTo>
                  <a:pt x="10472" y="959"/>
                </a:lnTo>
                <a:lnTo>
                  <a:pt x="10472" y="951"/>
                </a:lnTo>
                <a:lnTo>
                  <a:pt x="10488" y="945"/>
                </a:lnTo>
                <a:lnTo>
                  <a:pt x="10496" y="926"/>
                </a:lnTo>
                <a:lnTo>
                  <a:pt x="10504" y="922"/>
                </a:lnTo>
                <a:lnTo>
                  <a:pt x="10511" y="901"/>
                </a:lnTo>
                <a:lnTo>
                  <a:pt x="10514" y="899"/>
                </a:lnTo>
                <a:lnTo>
                  <a:pt x="10509" y="896"/>
                </a:lnTo>
                <a:lnTo>
                  <a:pt x="10504" y="899"/>
                </a:lnTo>
                <a:lnTo>
                  <a:pt x="10499" y="896"/>
                </a:lnTo>
                <a:lnTo>
                  <a:pt x="10499" y="887"/>
                </a:lnTo>
                <a:lnTo>
                  <a:pt x="10527" y="879"/>
                </a:lnTo>
                <a:lnTo>
                  <a:pt x="10531" y="873"/>
                </a:lnTo>
                <a:lnTo>
                  <a:pt x="10532" y="867"/>
                </a:lnTo>
                <a:lnTo>
                  <a:pt x="10536" y="865"/>
                </a:lnTo>
                <a:lnTo>
                  <a:pt x="10538" y="855"/>
                </a:lnTo>
                <a:lnTo>
                  <a:pt x="10544" y="850"/>
                </a:lnTo>
                <a:lnTo>
                  <a:pt x="10545" y="844"/>
                </a:lnTo>
                <a:lnTo>
                  <a:pt x="10544" y="844"/>
                </a:lnTo>
                <a:lnTo>
                  <a:pt x="10551" y="836"/>
                </a:lnTo>
                <a:lnTo>
                  <a:pt x="10554" y="814"/>
                </a:lnTo>
                <a:lnTo>
                  <a:pt x="10559" y="807"/>
                </a:lnTo>
                <a:lnTo>
                  <a:pt x="10560" y="794"/>
                </a:lnTo>
                <a:lnTo>
                  <a:pt x="10588" y="734"/>
                </a:lnTo>
                <a:lnTo>
                  <a:pt x="10593" y="719"/>
                </a:lnTo>
                <a:lnTo>
                  <a:pt x="10600" y="707"/>
                </a:lnTo>
                <a:lnTo>
                  <a:pt x="10611" y="686"/>
                </a:lnTo>
                <a:lnTo>
                  <a:pt x="10610" y="677"/>
                </a:lnTo>
                <a:lnTo>
                  <a:pt x="10603" y="672"/>
                </a:lnTo>
                <a:lnTo>
                  <a:pt x="10558" y="678"/>
                </a:lnTo>
                <a:lnTo>
                  <a:pt x="10494" y="750"/>
                </a:lnTo>
                <a:lnTo>
                  <a:pt x="10472" y="748"/>
                </a:lnTo>
                <a:lnTo>
                  <a:pt x="10470" y="744"/>
                </a:lnTo>
                <a:lnTo>
                  <a:pt x="10501" y="730"/>
                </a:lnTo>
                <a:lnTo>
                  <a:pt x="10494" y="721"/>
                </a:lnTo>
                <a:lnTo>
                  <a:pt x="10412" y="691"/>
                </a:lnTo>
                <a:lnTo>
                  <a:pt x="10404" y="684"/>
                </a:lnTo>
                <a:lnTo>
                  <a:pt x="10505" y="716"/>
                </a:lnTo>
                <a:lnTo>
                  <a:pt x="10529" y="683"/>
                </a:lnTo>
                <a:lnTo>
                  <a:pt x="10559" y="653"/>
                </a:lnTo>
                <a:lnTo>
                  <a:pt x="10582" y="631"/>
                </a:lnTo>
                <a:lnTo>
                  <a:pt x="10596" y="623"/>
                </a:lnTo>
                <a:lnTo>
                  <a:pt x="10608" y="611"/>
                </a:lnTo>
                <a:lnTo>
                  <a:pt x="10610" y="594"/>
                </a:lnTo>
                <a:lnTo>
                  <a:pt x="10613" y="592"/>
                </a:lnTo>
                <a:lnTo>
                  <a:pt x="10618" y="597"/>
                </a:lnTo>
                <a:lnTo>
                  <a:pt x="10625" y="600"/>
                </a:lnTo>
                <a:lnTo>
                  <a:pt x="10638" y="558"/>
                </a:lnTo>
                <a:lnTo>
                  <a:pt x="10637" y="551"/>
                </a:lnTo>
                <a:lnTo>
                  <a:pt x="10620" y="571"/>
                </a:lnTo>
                <a:lnTo>
                  <a:pt x="10607" y="571"/>
                </a:lnTo>
                <a:lnTo>
                  <a:pt x="10602" y="582"/>
                </a:lnTo>
                <a:lnTo>
                  <a:pt x="10597" y="578"/>
                </a:lnTo>
                <a:lnTo>
                  <a:pt x="10625" y="534"/>
                </a:lnTo>
                <a:lnTo>
                  <a:pt x="10625" y="531"/>
                </a:lnTo>
                <a:lnTo>
                  <a:pt x="10622" y="528"/>
                </a:lnTo>
                <a:lnTo>
                  <a:pt x="10620" y="525"/>
                </a:lnTo>
                <a:lnTo>
                  <a:pt x="10618" y="524"/>
                </a:lnTo>
                <a:lnTo>
                  <a:pt x="10617" y="523"/>
                </a:lnTo>
                <a:lnTo>
                  <a:pt x="10639" y="516"/>
                </a:lnTo>
                <a:lnTo>
                  <a:pt x="10644" y="507"/>
                </a:lnTo>
                <a:lnTo>
                  <a:pt x="10647" y="508"/>
                </a:lnTo>
                <a:lnTo>
                  <a:pt x="10658" y="514"/>
                </a:lnTo>
                <a:lnTo>
                  <a:pt x="10683" y="500"/>
                </a:lnTo>
                <a:lnTo>
                  <a:pt x="10683" y="491"/>
                </a:lnTo>
                <a:lnTo>
                  <a:pt x="10687" y="484"/>
                </a:lnTo>
                <a:lnTo>
                  <a:pt x="10688" y="479"/>
                </a:lnTo>
                <a:lnTo>
                  <a:pt x="10685" y="471"/>
                </a:lnTo>
                <a:lnTo>
                  <a:pt x="10661" y="457"/>
                </a:lnTo>
                <a:lnTo>
                  <a:pt x="10657" y="453"/>
                </a:lnTo>
                <a:lnTo>
                  <a:pt x="10659" y="451"/>
                </a:lnTo>
                <a:lnTo>
                  <a:pt x="10676" y="457"/>
                </a:lnTo>
                <a:lnTo>
                  <a:pt x="10688" y="451"/>
                </a:lnTo>
                <a:lnTo>
                  <a:pt x="10701" y="371"/>
                </a:lnTo>
                <a:lnTo>
                  <a:pt x="10704" y="368"/>
                </a:lnTo>
                <a:lnTo>
                  <a:pt x="10712" y="316"/>
                </a:lnTo>
                <a:lnTo>
                  <a:pt x="10709" y="308"/>
                </a:lnTo>
                <a:lnTo>
                  <a:pt x="10707" y="308"/>
                </a:lnTo>
                <a:lnTo>
                  <a:pt x="10705" y="305"/>
                </a:lnTo>
                <a:lnTo>
                  <a:pt x="10704" y="301"/>
                </a:lnTo>
                <a:lnTo>
                  <a:pt x="10704" y="299"/>
                </a:lnTo>
                <a:lnTo>
                  <a:pt x="10710" y="299"/>
                </a:lnTo>
                <a:lnTo>
                  <a:pt x="10715" y="290"/>
                </a:lnTo>
                <a:lnTo>
                  <a:pt x="10714" y="268"/>
                </a:lnTo>
                <a:lnTo>
                  <a:pt x="10711" y="254"/>
                </a:lnTo>
                <a:lnTo>
                  <a:pt x="10712" y="246"/>
                </a:lnTo>
                <a:lnTo>
                  <a:pt x="10710" y="238"/>
                </a:lnTo>
                <a:lnTo>
                  <a:pt x="10705" y="235"/>
                </a:lnTo>
                <a:lnTo>
                  <a:pt x="10699" y="236"/>
                </a:lnTo>
                <a:lnTo>
                  <a:pt x="10694" y="233"/>
                </a:lnTo>
                <a:lnTo>
                  <a:pt x="10715" y="181"/>
                </a:lnTo>
                <a:lnTo>
                  <a:pt x="10708" y="155"/>
                </a:lnTo>
                <a:lnTo>
                  <a:pt x="10708" y="153"/>
                </a:lnTo>
                <a:lnTo>
                  <a:pt x="10707" y="148"/>
                </a:lnTo>
                <a:lnTo>
                  <a:pt x="10701" y="138"/>
                </a:lnTo>
                <a:lnTo>
                  <a:pt x="10694" y="127"/>
                </a:lnTo>
                <a:lnTo>
                  <a:pt x="10687" y="117"/>
                </a:lnTo>
                <a:lnTo>
                  <a:pt x="10678" y="105"/>
                </a:lnTo>
                <a:lnTo>
                  <a:pt x="10670" y="98"/>
                </a:lnTo>
                <a:lnTo>
                  <a:pt x="10641" y="78"/>
                </a:lnTo>
                <a:lnTo>
                  <a:pt x="10620" y="72"/>
                </a:lnTo>
                <a:lnTo>
                  <a:pt x="10618" y="71"/>
                </a:lnTo>
                <a:lnTo>
                  <a:pt x="10591" y="88"/>
                </a:lnTo>
                <a:lnTo>
                  <a:pt x="10588" y="84"/>
                </a:lnTo>
                <a:lnTo>
                  <a:pt x="10587" y="83"/>
                </a:lnTo>
                <a:lnTo>
                  <a:pt x="10580" y="88"/>
                </a:lnTo>
                <a:lnTo>
                  <a:pt x="10582" y="91"/>
                </a:lnTo>
                <a:lnTo>
                  <a:pt x="10583" y="91"/>
                </a:lnTo>
                <a:lnTo>
                  <a:pt x="10585" y="97"/>
                </a:lnTo>
                <a:lnTo>
                  <a:pt x="10583" y="104"/>
                </a:lnTo>
                <a:lnTo>
                  <a:pt x="10580" y="98"/>
                </a:lnTo>
                <a:lnTo>
                  <a:pt x="10579" y="96"/>
                </a:lnTo>
                <a:lnTo>
                  <a:pt x="10578" y="94"/>
                </a:lnTo>
                <a:lnTo>
                  <a:pt x="10576" y="91"/>
                </a:lnTo>
                <a:lnTo>
                  <a:pt x="10575" y="86"/>
                </a:lnTo>
                <a:lnTo>
                  <a:pt x="10580" y="80"/>
                </a:lnTo>
                <a:lnTo>
                  <a:pt x="10578" y="77"/>
                </a:lnTo>
                <a:lnTo>
                  <a:pt x="10552" y="101"/>
                </a:lnTo>
                <a:lnTo>
                  <a:pt x="10555" y="107"/>
                </a:lnTo>
                <a:lnTo>
                  <a:pt x="10556" y="108"/>
                </a:lnTo>
                <a:lnTo>
                  <a:pt x="10558" y="110"/>
                </a:lnTo>
                <a:lnTo>
                  <a:pt x="10560" y="112"/>
                </a:lnTo>
                <a:lnTo>
                  <a:pt x="10563" y="115"/>
                </a:lnTo>
                <a:lnTo>
                  <a:pt x="10559" y="117"/>
                </a:lnTo>
                <a:lnTo>
                  <a:pt x="10556" y="115"/>
                </a:lnTo>
                <a:lnTo>
                  <a:pt x="10554" y="114"/>
                </a:lnTo>
                <a:lnTo>
                  <a:pt x="10551" y="109"/>
                </a:lnTo>
                <a:lnTo>
                  <a:pt x="10550" y="107"/>
                </a:lnTo>
                <a:lnTo>
                  <a:pt x="10549" y="107"/>
                </a:lnTo>
                <a:lnTo>
                  <a:pt x="10548" y="109"/>
                </a:lnTo>
                <a:lnTo>
                  <a:pt x="10548" y="112"/>
                </a:lnTo>
                <a:lnTo>
                  <a:pt x="10555" y="133"/>
                </a:lnTo>
                <a:lnTo>
                  <a:pt x="10556" y="140"/>
                </a:lnTo>
                <a:lnTo>
                  <a:pt x="10544" y="159"/>
                </a:lnTo>
                <a:lnTo>
                  <a:pt x="10541" y="152"/>
                </a:lnTo>
                <a:lnTo>
                  <a:pt x="10542" y="148"/>
                </a:lnTo>
                <a:lnTo>
                  <a:pt x="10550" y="137"/>
                </a:lnTo>
                <a:lnTo>
                  <a:pt x="10548" y="134"/>
                </a:lnTo>
                <a:lnTo>
                  <a:pt x="10547" y="135"/>
                </a:lnTo>
                <a:lnTo>
                  <a:pt x="10545" y="132"/>
                </a:lnTo>
                <a:lnTo>
                  <a:pt x="10546" y="131"/>
                </a:lnTo>
                <a:lnTo>
                  <a:pt x="10545" y="128"/>
                </a:lnTo>
                <a:lnTo>
                  <a:pt x="10543" y="124"/>
                </a:lnTo>
                <a:lnTo>
                  <a:pt x="10539" y="116"/>
                </a:lnTo>
                <a:lnTo>
                  <a:pt x="10537" y="113"/>
                </a:lnTo>
                <a:lnTo>
                  <a:pt x="10534" y="110"/>
                </a:lnTo>
                <a:lnTo>
                  <a:pt x="10533" y="107"/>
                </a:lnTo>
                <a:lnTo>
                  <a:pt x="10530" y="100"/>
                </a:lnTo>
                <a:lnTo>
                  <a:pt x="10529" y="94"/>
                </a:lnTo>
                <a:lnTo>
                  <a:pt x="10529" y="90"/>
                </a:lnTo>
                <a:lnTo>
                  <a:pt x="10530" y="88"/>
                </a:lnTo>
                <a:lnTo>
                  <a:pt x="10522" y="80"/>
                </a:lnTo>
                <a:lnTo>
                  <a:pt x="10497" y="87"/>
                </a:lnTo>
                <a:lnTo>
                  <a:pt x="10493" y="82"/>
                </a:lnTo>
                <a:lnTo>
                  <a:pt x="10498" y="80"/>
                </a:lnTo>
                <a:lnTo>
                  <a:pt x="10498" y="76"/>
                </a:lnTo>
                <a:lnTo>
                  <a:pt x="10495" y="68"/>
                </a:lnTo>
                <a:lnTo>
                  <a:pt x="10486" y="64"/>
                </a:lnTo>
                <a:lnTo>
                  <a:pt x="10479" y="66"/>
                </a:lnTo>
                <a:lnTo>
                  <a:pt x="10475" y="63"/>
                </a:lnTo>
                <a:lnTo>
                  <a:pt x="10473" y="62"/>
                </a:lnTo>
                <a:lnTo>
                  <a:pt x="10472" y="67"/>
                </a:lnTo>
                <a:lnTo>
                  <a:pt x="10470" y="65"/>
                </a:lnTo>
                <a:lnTo>
                  <a:pt x="10469" y="63"/>
                </a:lnTo>
                <a:lnTo>
                  <a:pt x="10466" y="58"/>
                </a:lnTo>
                <a:lnTo>
                  <a:pt x="10465" y="56"/>
                </a:lnTo>
                <a:lnTo>
                  <a:pt x="10463" y="57"/>
                </a:lnTo>
                <a:lnTo>
                  <a:pt x="10455" y="53"/>
                </a:lnTo>
                <a:lnTo>
                  <a:pt x="10444" y="59"/>
                </a:lnTo>
                <a:lnTo>
                  <a:pt x="10457" y="37"/>
                </a:lnTo>
                <a:lnTo>
                  <a:pt x="10456" y="31"/>
                </a:lnTo>
                <a:lnTo>
                  <a:pt x="10454" y="21"/>
                </a:lnTo>
                <a:lnTo>
                  <a:pt x="10451" y="18"/>
                </a:lnTo>
                <a:lnTo>
                  <a:pt x="10449" y="15"/>
                </a:lnTo>
                <a:lnTo>
                  <a:pt x="10446" y="11"/>
                </a:lnTo>
                <a:lnTo>
                  <a:pt x="10445" y="7"/>
                </a:lnTo>
                <a:lnTo>
                  <a:pt x="10439" y="2"/>
                </a:lnTo>
                <a:lnTo>
                  <a:pt x="10436" y="0"/>
                </a:lnTo>
                <a:close/>
                <a:moveTo>
                  <a:pt x="8892" y="1368"/>
                </a:moveTo>
                <a:lnTo>
                  <a:pt x="8891" y="1370"/>
                </a:lnTo>
                <a:lnTo>
                  <a:pt x="8890" y="1373"/>
                </a:lnTo>
                <a:lnTo>
                  <a:pt x="8891" y="1380"/>
                </a:lnTo>
                <a:lnTo>
                  <a:pt x="8893" y="1386"/>
                </a:lnTo>
                <a:lnTo>
                  <a:pt x="8895" y="1391"/>
                </a:lnTo>
                <a:lnTo>
                  <a:pt x="8897" y="1393"/>
                </a:lnTo>
                <a:lnTo>
                  <a:pt x="8897" y="1394"/>
                </a:lnTo>
                <a:lnTo>
                  <a:pt x="8898" y="1398"/>
                </a:lnTo>
                <a:lnTo>
                  <a:pt x="8897" y="1402"/>
                </a:lnTo>
                <a:lnTo>
                  <a:pt x="8897" y="1404"/>
                </a:lnTo>
                <a:lnTo>
                  <a:pt x="8896" y="1404"/>
                </a:lnTo>
                <a:lnTo>
                  <a:pt x="8894" y="1408"/>
                </a:lnTo>
                <a:lnTo>
                  <a:pt x="8893" y="1411"/>
                </a:lnTo>
                <a:lnTo>
                  <a:pt x="8894" y="1407"/>
                </a:lnTo>
                <a:lnTo>
                  <a:pt x="8891" y="1404"/>
                </a:lnTo>
                <a:lnTo>
                  <a:pt x="8885" y="1394"/>
                </a:lnTo>
                <a:lnTo>
                  <a:pt x="8866" y="1386"/>
                </a:lnTo>
                <a:lnTo>
                  <a:pt x="8847" y="1384"/>
                </a:lnTo>
                <a:lnTo>
                  <a:pt x="8844" y="1387"/>
                </a:lnTo>
                <a:lnTo>
                  <a:pt x="8842" y="1396"/>
                </a:lnTo>
                <a:lnTo>
                  <a:pt x="8843" y="1397"/>
                </a:lnTo>
                <a:lnTo>
                  <a:pt x="8844" y="1399"/>
                </a:lnTo>
                <a:lnTo>
                  <a:pt x="8845" y="1403"/>
                </a:lnTo>
                <a:lnTo>
                  <a:pt x="8845" y="1406"/>
                </a:lnTo>
                <a:lnTo>
                  <a:pt x="8839" y="1422"/>
                </a:lnTo>
                <a:lnTo>
                  <a:pt x="8838" y="1428"/>
                </a:lnTo>
                <a:lnTo>
                  <a:pt x="8838" y="1438"/>
                </a:lnTo>
                <a:lnTo>
                  <a:pt x="8843" y="1447"/>
                </a:lnTo>
                <a:lnTo>
                  <a:pt x="8855" y="1456"/>
                </a:lnTo>
                <a:lnTo>
                  <a:pt x="8873" y="1461"/>
                </a:lnTo>
                <a:lnTo>
                  <a:pt x="8883" y="1461"/>
                </a:lnTo>
                <a:lnTo>
                  <a:pt x="8897" y="1451"/>
                </a:lnTo>
                <a:lnTo>
                  <a:pt x="8923" y="1453"/>
                </a:lnTo>
                <a:lnTo>
                  <a:pt x="8922" y="1454"/>
                </a:lnTo>
                <a:lnTo>
                  <a:pt x="8921" y="1461"/>
                </a:lnTo>
                <a:lnTo>
                  <a:pt x="8924" y="1465"/>
                </a:lnTo>
                <a:lnTo>
                  <a:pt x="8929" y="1464"/>
                </a:lnTo>
                <a:lnTo>
                  <a:pt x="8932" y="1471"/>
                </a:lnTo>
                <a:lnTo>
                  <a:pt x="8934" y="1481"/>
                </a:lnTo>
                <a:lnTo>
                  <a:pt x="8933" y="1485"/>
                </a:lnTo>
                <a:lnTo>
                  <a:pt x="8930" y="1488"/>
                </a:lnTo>
                <a:lnTo>
                  <a:pt x="8929" y="1494"/>
                </a:lnTo>
                <a:lnTo>
                  <a:pt x="8931" y="1493"/>
                </a:lnTo>
                <a:lnTo>
                  <a:pt x="8932" y="1494"/>
                </a:lnTo>
                <a:lnTo>
                  <a:pt x="8933" y="1496"/>
                </a:lnTo>
                <a:lnTo>
                  <a:pt x="8935" y="1501"/>
                </a:lnTo>
                <a:lnTo>
                  <a:pt x="8933" y="1503"/>
                </a:lnTo>
                <a:lnTo>
                  <a:pt x="8931" y="1506"/>
                </a:lnTo>
                <a:lnTo>
                  <a:pt x="8931" y="1508"/>
                </a:lnTo>
                <a:lnTo>
                  <a:pt x="8931" y="1509"/>
                </a:lnTo>
                <a:lnTo>
                  <a:pt x="8932" y="1510"/>
                </a:lnTo>
                <a:lnTo>
                  <a:pt x="8933" y="1512"/>
                </a:lnTo>
                <a:lnTo>
                  <a:pt x="8922" y="1518"/>
                </a:lnTo>
                <a:lnTo>
                  <a:pt x="8907" y="1518"/>
                </a:lnTo>
                <a:lnTo>
                  <a:pt x="8909" y="1523"/>
                </a:lnTo>
                <a:lnTo>
                  <a:pt x="8909" y="1524"/>
                </a:lnTo>
                <a:lnTo>
                  <a:pt x="8910" y="1525"/>
                </a:lnTo>
                <a:lnTo>
                  <a:pt x="8911" y="1528"/>
                </a:lnTo>
                <a:lnTo>
                  <a:pt x="8885" y="1513"/>
                </a:lnTo>
                <a:lnTo>
                  <a:pt x="8862" y="1519"/>
                </a:lnTo>
                <a:lnTo>
                  <a:pt x="8850" y="1508"/>
                </a:lnTo>
                <a:lnTo>
                  <a:pt x="8848" y="1514"/>
                </a:lnTo>
                <a:lnTo>
                  <a:pt x="8847" y="1517"/>
                </a:lnTo>
                <a:lnTo>
                  <a:pt x="8848" y="1521"/>
                </a:lnTo>
                <a:lnTo>
                  <a:pt x="8854" y="1525"/>
                </a:lnTo>
                <a:lnTo>
                  <a:pt x="8857" y="1529"/>
                </a:lnTo>
                <a:lnTo>
                  <a:pt x="8860" y="1531"/>
                </a:lnTo>
                <a:lnTo>
                  <a:pt x="8862" y="1536"/>
                </a:lnTo>
                <a:lnTo>
                  <a:pt x="8862" y="1537"/>
                </a:lnTo>
                <a:lnTo>
                  <a:pt x="8877" y="1538"/>
                </a:lnTo>
                <a:lnTo>
                  <a:pt x="8882" y="1545"/>
                </a:lnTo>
                <a:lnTo>
                  <a:pt x="8872" y="1542"/>
                </a:lnTo>
                <a:lnTo>
                  <a:pt x="8870" y="1547"/>
                </a:lnTo>
                <a:lnTo>
                  <a:pt x="8881" y="1553"/>
                </a:lnTo>
                <a:lnTo>
                  <a:pt x="8881" y="1556"/>
                </a:lnTo>
                <a:lnTo>
                  <a:pt x="8868" y="1553"/>
                </a:lnTo>
                <a:lnTo>
                  <a:pt x="8868" y="1561"/>
                </a:lnTo>
                <a:lnTo>
                  <a:pt x="8866" y="1564"/>
                </a:lnTo>
                <a:lnTo>
                  <a:pt x="8864" y="1566"/>
                </a:lnTo>
                <a:lnTo>
                  <a:pt x="8862" y="1567"/>
                </a:lnTo>
                <a:lnTo>
                  <a:pt x="8859" y="1561"/>
                </a:lnTo>
                <a:lnTo>
                  <a:pt x="8857" y="1561"/>
                </a:lnTo>
                <a:lnTo>
                  <a:pt x="8855" y="1564"/>
                </a:lnTo>
                <a:lnTo>
                  <a:pt x="8856" y="1569"/>
                </a:lnTo>
                <a:lnTo>
                  <a:pt x="8854" y="1578"/>
                </a:lnTo>
                <a:lnTo>
                  <a:pt x="8852" y="1583"/>
                </a:lnTo>
                <a:lnTo>
                  <a:pt x="8849" y="1586"/>
                </a:lnTo>
                <a:lnTo>
                  <a:pt x="8847" y="1588"/>
                </a:lnTo>
                <a:lnTo>
                  <a:pt x="8844" y="1585"/>
                </a:lnTo>
                <a:lnTo>
                  <a:pt x="8842" y="1582"/>
                </a:lnTo>
                <a:lnTo>
                  <a:pt x="8841" y="1578"/>
                </a:lnTo>
                <a:lnTo>
                  <a:pt x="8841" y="1573"/>
                </a:lnTo>
                <a:lnTo>
                  <a:pt x="8844" y="1564"/>
                </a:lnTo>
                <a:lnTo>
                  <a:pt x="8842" y="1560"/>
                </a:lnTo>
                <a:lnTo>
                  <a:pt x="8840" y="1560"/>
                </a:lnTo>
                <a:lnTo>
                  <a:pt x="8838" y="1559"/>
                </a:lnTo>
                <a:lnTo>
                  <a:pt x="8837" y="1555"/>
                </a:lnTo>
                <a:lnTo>
                  <a:pt x="8813" y="1541"/>
                </a:lnTo>
                <a:lnTo>
                  <a:pt x="8810" y="1542"/>
                </a:lnTo>
                <a:lnTo>
                  <a:pt x="8801" y="1557"/>
                </a:lnTo>
                <a:lnTo>
                  <a:pt x="8792" y="1561"/>
                </a:lnTo>
                <a:lnTo>
                  <a:pt x="8788" y="1568"/>
                </a:lnTo>
                <a:lnTo>
                  <a:pt x="8787" y="1596"/>
                </a:lnTo>
                <a:lnTo>
                  <a:pt x="8786" y="1603"/>
                </a:lnTo>
                <a:lnTo>
                  <a:pt x="8774" y="1626"/>
                </a:lnTo>
                <a:lnTo>
                  <a:pt x="8778" y="1634"/>
                </a:lnTo>
                <a:lnTo>
                  <a:pt x="8799" y="1634"/>
                </a:lnTo>
                <a:lnTo>
                  <a:pt x="8796" y="1641"/>
                </a:lnTo>
                <a:lnTo>
                  <a:pt x="8776" y="1654"/>
                </a:lnTo>
                <a:lnTo>
                  <a:pt x="8773" y="1661"/>
                </a:lnTo>
                <a:lnTo>
                  <a:pt x="8774" y="1664"/>
                </a:lnTo>
                <a:lnTo>
                  <a:pt x="8773" y="1668"/>
                </a:lnTo>
                <a:lnTo>
                  <a:pt x="8776" y="1676"/>
                </a:lnTo>
                <a:lnTo>
                  <a:pt x="8803" y="1679"/>
                </a:lnTo>
                <a:lnTo>
                  <a:pt x="8818" y="1666"/>
                </a:lnTo>
                <a:lnTo>
                  <a:pt x="8821" y="1665"/>
                </a:lnTo>
                <a:lnTo>
                  <a:pt x="8823" y="1671"/>
                </a:lnTo>
                <a:lnTo>
                  <a:pt x="8821" y="1678"/>
                </a:lnTo>
                <a:lnTo>
                  <a:pt x="8811" y="1686"/>
                </a:lnTo>
                <a:lnTo>
                  <a:pt x="8812" y="1691"/>
                </a:lnTo>
                <a:lnTo>
                  <a:pt x="8838" y="1708"/>
                </a:lnTo>
                <a:lnTo>
                  <a:pt x="8852" y="1711"/>
                </a:lnTo>
                <a:lnTo>
                  <a:pt x="8853" y="1706"/>
                </a:lnTo>
                <a:lnTo>
                  <a:pt x="8855" y="1707"/>
                </a:lnTo>
                <a:lnTo>
                  <a:pt x="8860" y="1698"/>
                </a:lnTo>
                <a:lnTo>
                  <a:pt x="8864" y="1697"/>
                </a:lnTo>
                <a:lnTo>
                  <a:pt x="8866" y="1699"/>
                </a:lnTo>
                <a:lnTo>
                  <a:pt x="8867" y="1705"/>
                </a:lnTo>
                <a:lnTo>
                  <a:pt x="8867" y="1708"/>
                </a:lnTo>
                <a:lnTo>
                  <a:pt x="8872" y="1710"/>
                </a:lnTo>
                <a:lnTo>
                  <a:pt x="8881" y="1707"/>
                </a:lnTo>
                <a:lnTo>
                  <a:pt x="8885" y="1717"/>
                </a:lnTo>
                <a:lnTo>
                  <a:pt x="8846" y="1728"/>
                </a:lnTo>
                <a:lnTo>
                  <a:pt x="8844" y="1733"/>
                </a:lnTo>
                <a:lnTo>
                  <a:pt x="8842" y="1742"/>
                </a:lnTo>
                <a:lnTo>
                  <a:pt x="8844" y="1749"/>
                </a:lnTo>
                <a:lnTo>
                  <a:pt x="8849" y="1754"/>
                </a:lnTo>
                <a:lnTo>
                  <a:pt x="8851" y="1761"/>
                </a:lnTo>
                <a:lnTo>
                  <a:pt x="8853" y="1767"/>
                </a:lnTo>
                <a:lnTo>
                  <a:pt x="8855" y="1771"/>
                </a:lnTo>
                <a:lnTo>
                  <a:pt x="8857" y="1772"/>
                </a:lnTo>
                <a:lnTo>
                  <a:pt x="8867" y="1765"/>
                </a:lnTo>
                <a:lnTo>
                  <a:pt x="8896" y="1775"/>
                </a:lnTo>
                <a:lnTo>
                  <a:pt x="8915" y="1801"/>
                </a:lnTo>
                <a:lnTo>
                  <a:pt x="8916" y="1805"/>
                </a:lnTo>
                <a:lnTo>
                  <a:pt x="8909" y="1810"/>
                </a:lnTo>
                <a:lnTo>
                  <a:pt x="8905" y="1810"/>
                </a:lnTo>
                <a:lnTo>
                  <a:pt x="8901" y="1800"/>
                </a:lnTo>
                <a:lnTo>
                  <a:pt x="8901" y="1796"/>
                </a:lnTo>
                <a:lnTo>
                  <a:pt x="8900" y="1793"/>
                </a:lnTo>
                <a:lnTo>
                  <a:pt x="8899" y="1792"/>
                </a:lnTo>
                <a:lnTo>
                  <a:pt x="8898" y="1792"/>
                </a:lnTo>
                <a:lnTo>
                  <a:pt x="8897" y="1795"/>
                </a:lnTo>
                <a:lnTo>
                  <a:pt x="8896" y="1797"/>
                </a:lnTo>
                <a:lnTo>
                  <a:pt x="8876" y="1790"/>
                </a:lnTo>
                <a:lnTo>
                  <a:pt x="8855" y="1798"/>
                </a:lnTo>
                <a:lnTo>
                  <a:pt x="8840" y="1792"/>
                </a:lnTo>
                <a:lnTo>
                  <a:pt x="8822" y="1776"/>
                </a:lnTo>
                <a:lnTo>
                  <a:pt x="8817" y="1777"/>
                </a:lnTo>
                <a:lnTo>
                  <a:pt x="8799" y="1786"/>
                </a:lnTo>
                <a:lnTo>
                  <a:pt x="8774" y="1786"/>
                </a:lnTo>
                <a:lnTo>
                  <a:pt x="8744" y="1792"/>
                </a:lnTo>
                <a:lnTo>
                  <a:pt x="8746" y="1802"/>
                </a:lnTo>
                <a:lnTo>
                  <a:pt x="8749" y="1808"/>
                </a:lnTo>
                <a:lnTo>
                  <a:pt x="8755" y="1812"/>
                </a:lnTo>
                <a:lnTo>
                  <a:pt x="8753" y="1813"/>
                </a:lnTo>
                <a:lnTo>
                  <a:pt x="8753" y="1816"/>
                </a:lnTo>
                <a:lnTo>
                  <a:pt x="8753" y="1823"/>
                </a:lnTo>
                <a:lnTo>
                  <a:pt x="8752" y="1828"/>
                </a:lnTo>
                <a:lnTo>
                  <a:pt x="8751" y="1830"/>
                </a:lnTo>
                <a:lnTo>
                  <a:pt x="8741" y="1838"/>
                </a:lnTo>
                <a:lnTo>
                  <a:pt x="8745" y="1844"/>
                </a:lnTo>
                <a:lnTo>
                  <a:pt x="8766" y="1858"/>
                </a:lnTo>
                <a:lnTo>
                  <a:pt x="8772" y="1876"/>
                </a:lnTo>
                <a:lnTo>
                  <a:pt x="8776" y="1882"/>
                </a:lnTo>
                <a:lnTo>
                  <a:pt x="8786" y="1888"/>
                </a:lnTo>
                <a:lnTo>
                  <a:pt x="8792" y="1888"/>
                </a:lnTo>
                <a:lnTo>
                  <a:pt x="8795" y="1893"/>
                </a:lnTo>
                <a:lnTo>
                  <a:pt x="8794" y="1896"/>
                </a:lnTo>
                <a:lnTo>
                  <a:pt x="8793" y="1897"/>
                </a:lnTo>
                <a:lnTo>
                  <a:pt x="8794" y="1901"/>
                </a:lnTo>
                <a:lnTo>
                  <a:pt x="8796" y="1907"/>
                </a:lnTo>
                <a:lnTo>
                  <a:pt x="8797" y="1911"/>
                </a:lnTo>
                <a:lnTo>
                  <a:pt x="8787" y="1907"/>
                </a:lnTo>
                <a:lnTo>
                  <a:pt x="8778" y="1898"/>
                </a:lnTo>
                <a:lnTo>
                  <a:pt x="8768" y="1900"/>
                </a:lnTo>
                <a:lnTo>
                  <a:pt x="8756" y="1890"/>
                </a:lnTo>
                <a:lnTo>
                  <a:pt x="8744" y="1891"/>
                </a:lnTo>
                <a:lnTo>
                  <a:pt x="8742" y="1896"/>
                </a:lnTo>
                <a:lnTo>
                  <a:pt x="8740" y="1894"/>
                </a:lnTo>
                <a:lnTo>
                  <a:pt x="8733" y="1900"/>
                </a:lnTo>
                <a:lnTo>
                  <a:pt x="8731" y="1905"/>
                </a:lnTo>
                <a:lnTo>
                  <a:pt x="8733" y="1907"/>
                </a:lnTo>
                <a:lnTo>
                  <a:pt x="8737" y="1915"/>
                </a:lnTo>
                <a:lnTo>
                  <a:pt x="8734" y="1919"/>
                </a:lnTo>
                <a:lnTo>
                  <a:pt x="8728" y="1918"/>
                </a:lnTo>
                <a:lnTo>
                  <a:pt x="8720" y="1910"/>
                </a:lnTo>
                <a:lnTo>
                  <a:pt x="8718" y="1910"/>
                </a:lnTo>
                <a:lnTo>
                  <a:pt x="8718" y="1917"/>
                </a:lnTo>
                <a:lnTo>
                  <a:pt x="8714" y="1914"/>
                </a:lnTo>
                <a:lnTo>
                  <a:pt x="8709" y="1909"/>
                </a:lnTo>
                <a:lnTo>
                  <a:pt x="8704" y="1907"/>
                </a:lnTo>
                <a:lnTo>
                  <a:pt x="8701" y="1918"/>
                </a:lnTo>
                <a:lnTo>
                  <a:pt x="8709" y="1924"/>
                </a:lnTo>
                <a:lnTo>
                  <a:pt x="8716" y="1924"/>
                </a:lnTo>
                <a:lnTo>
                  <a:pt x="8718" y="1927"/>
                </a:lnTo>
                <a:lnTo>
                  <a:pt x="8717" y="1934"/>
                </a:lnTo>
                <a:lnTo>
                  <a:pt x="8712" y="1948"/>
                </a:lnTo>
                <a:lnTo>
                  <a:pt x="8711" y="1952"/>
                </a:lnTo>
                <a:lnTo>
                  <a:pt x="8731" y="1958"/>
                </a:lnTo>
                <a:lnTo>
                  <a:pt x="8760" y="1987"/>
                </a:lnTo>
                <a:lnTo>
                  <a:pt x="8767" y="1987"/>
                </a:lnTo>
                <a:lnTo>
                  <a:pt x="8787" y="1961"/>
                </a:lnTo>
                <a:lnTo>
                  <a:pt x="8788" y="1962"/>
                </a:lnTo>
                <a:lnTo>
                  <a:pt x="8790" y="1969"/>
                </a:lnTo>
                <a:lnTo>
                  <a:pt x="8791" y="1971"/>
                </a:lnTo>
                <a:lnTo>
                  <a:pt x="8806" y="1970"/>
                </a:lnTo>
                <a:lnTo>
                  <a:pt x="8811" y="1960"/>
                </a:lnTo>
                <a:lnTo>
                  <a:pt x="8814" y="1957"/>
                </a:lnTo>
                <a:lnTo>
                  <a:pt x="8817" y="1962"/>
                </a:lnTo>
                <a:lnTo>
                  <a:pt x="8814" y="1973"/>
                </a:lnTo>
                <a:lnTo>
                  <a:pt x="8810" y="1979"/>
                </a:lnTo>
                <a:lnTo>
                  <a:pt x="8792" y="1980"/>
                </a:lnTo>
                <a:lnTo>
                  <a:pt x="8784" y="1989"/>
                </a:lnTo>
                <a:lnTo>
                  <a:pt x="8782" y="1996"/>
                </a:lnTo>
                <a:lnTo>
                  <a:pt x="8786" y="1997"/>
                </a:lnTo>
                <a:lnTo>
                  <a:pt x="8807" y="2021"/>
                </a:lnTo>
                <a:lnTo>
                  <a:pt x="8842" y="2010"/>
                </a:lnTo>
                <a:lnTo>
                  <a:pt x="8861" y="1985"/>
                </a:lnTo>
                <a:lnTo>
                  <a:pt x="8866" y="1967"/>
                </a:lnTo>
                <a:lnTo>
                  <a:pt x="8868" y="1965"/>
                </a:lnTo>
                <a:lnTo>
                  <a:pt x="8871" y="1965"/>
                </a:lnTo>
                <a:lnTo>
                  <a:pt x="8874" y="1968"/>
                </a:lnTo>
                <a:lnTo>
                  <a:pt x="8876" y="1974"/>
                </a:lnTo>
                <a:lnTo>
                  <a:pt x="8907" y="1981"/>
                </a:lnTo>
                <a:lnTo>
                  <a:pt x="8909" y="1985"/>
                </a:lnTo>
                <a:lnTo>
                  <a:pt x="8874" y="2000"/>
                </a:lnTo>
                <a:lnTo>
                  <a:pt x="8856" y="2032"/>
                </a:lnTo>
                <a:lnTo>
                  <a:pt x="8856" y="2036"/>
                </a:lnTo>
                <a:lnTo>
                  <a:pt x="8860" y="2038"/>
                </a:lnTo>
                <a:lnTo>
                  <a:pt x="8870" y="2055"/>
                </a:lnTo>
                <a:lnTo>
                  <a:pt x="8878" y="2060"/>
                </a:lnTo>
                <a:lnTo>
                  <a:pt x="8883" y="2069"/>
                </a:lnTo>
                <a:lnTo>
                  <a:pt x="8887" y="2073"/>
                </a:lnTo>
                <a:lnTo>
                  <a:pt x="8890" y="2076"/>
                </a:lnTo>
                <a:lnTo>
                  <a:pt x="8894" y="2085"/>
                </a:lnTo>
                <a:lnTo>
                  <a:pt x="8891" y="2088"/>
                </a:lnTo>
                <a:lnTo>
                  <a:pt x="8855" y="2059"/>
                </a:lnTo>
                <a:lnTo>
                  <a:pt x="8846" y="2059"/>
                </a:lnTo>
                <a:lnTo>
                  <a:pt x="8829" y="2067"/>
                </a:lnTo>
                <a:lnTo>
                  <a:pt x="8805" y="2062"/>
                </a:lnTo>
                <a:lnTo>
                  <a:pt x="8789" y="2062"/>
                </a:lnTo>
                <a:lnTo>
                  <a:pt x="8786" y="2059"/>
                </a:lnTo>
                <a:lnTo>
                  <a:pt x="8760" y="2053"/>
                </a:lnTo>
                <a:lnTo>
                  <a:pt x="8731" y="2019"/>
                </a:lnTo>
                <a:lnTo>
                  <a:pt x="8704" y="2017"/>
                </a:lnTo>
                <a:lnTo>
                  <a:pt x="8701" y="2022"/>
                </a:lnTo>
                <a:lnTo>
                  <a:pt x="8700" y="2027"/>
                </a:lnTo>
                <a:lnTo>
                  <a:pt x="8700" y="2035"/>
                </a:lnTo>
                <a:lnTo>
                  <a:pt x="8699" y="2042"/>
                </a:lnTo>
                <a:lnTo>
                  <a:pt x="8698" y="2044"/>
                </a:lnTo>
                <a:lnTo>
                  <a:pt x="8701" y="2056"/>
                </a:lnTo>
                <a:cubicBezTo>
                  <a:pt x="8701" y="2056"/>
                  <a:pt x="8705" y="2065"/>
                  <a:pt x="8705" y="2065"/>
                </a:cubicBezTo>
                <a:lnTo>
                  <a:pt x="8710" y="2070"/>
                </a:lnTo>
                <a:lnTo>
                  <a:pt x="8713" y="2070"/>
                </a:lnTo>
                <a:lnTo>
                  <a:pt x="8718" y="2066"/>
                </a:lnTo>
                <a:lnTo>
                  <a:pt x="8732" y="2066"/>
                </a:lnTo>
                <a:lnTo>
                  <a:pt x="8712" y="2078"/>
                </a:lnTo>
                <a:lnTo>
                  <a:pt x="8710" y="2085"/>
                </a:lnTo>
                <a:lnTo>
                  <a:pt x="8712" y="2092"/>
                </a:lnTo>
                <a:lnTo>
                  <a:pt x="8716" y="2106"/>
                </a:lnTo>
                <a:lnTo>
                  <a:pt x="8718" y="2113"/>
                </a:lnTo>
                <a:lnTo>
                  <a:pt x="8721" y="2118"/>
                </a:lnTo>
                <a:lnTo>
                  <a:pt x="8750" y="2124"/>
                </a:lnTo>
                <a:lnTo>
                  <a:pt x="8756" y="2135"/>
                </a:lnTo>
                <a:lnTo>
                  <a:pt x="8753" y="2139"/>
                </a:lnTo>
                <a:lnTo>
                  <a:pt x="8744" y="2139"/>
                </a:lnTo>
                <a:lnTo>
                  <a:pt x="8742" y="2141"/>
                </a:lnTo>
                <a:lnTo>
                  <a:pt x="8738" y="2149"/>
                </a:lnTo>
                <a:lnTo>
                  <a:pt x="8736" y="2150"/>
                </a:lnTo>
                <a:lnTo>
                  <a:pt x="8737" y="2140"/>
                </a:lnTo>
                <a:lnTo>
                  <a:pt x="8734" y="2136"/>
                </a:lnTo>
                <a:lnTo>
                  <a:pt x="8728" y="2137"/>
                </a:lnTo>
                <a:lnTo>
                  <a:pt x="8726" y="2139"/>
                </a:lnTo>
                <a:lnTo>
                  <a:pt x="8722" y="2141"/>
                </a:lnTo>
                <a:lnTo>
                  <a:pt x="8720" y="2142"/>
                </a:lnTo>
                <a:lnTo>
                  <a:pt x="8719" y="2145"/>
                </a:lnTo>
                <a:lnTo>
                  <a:pt x="8718" y="2151"/>
                </a:lnTo>
                <a:lnTo>
                  <a:pt x="8719" y="2153"/>
                </a:lnTo>
                <a:lnTo>
                  <a:pt x="8720" y="2155"/>
                </a:lnTo>
                <a:lnTo>
                  <a:pt x="8720" y="2158"/>
                </a:lnTo>
                <a:lnTo>
                  <a:pt x="8721" y="2161"/>
                </a:lnTo>
                <a:lnTo>
                  <a:pt x="8721" y="2165"/>
                </a:lnTo>
                <a:lnTo>
                  <a:pt x="8725" y="2169"/>
                </a:lnTo>
                <a:lnTo>
                  <a:pt x="8733" y="2158"/>
                </a:lnTo>
                <a:lnTo>
                  <a:pt x="8737" y="2161"/>
                </a:lnTo>
                <a:lnTo>
                  <a:pt x="8735" y="2165"/>
                </a:lnTo>
                <a:lnTo>
                  <a:pt x="8731" y="2169"/>
                </a:lnTo>
                <a:lnTo>
                  <a:pt x="8729" y="2175"/>
                </a:lnTo>
                <a:lnTo>
                  <a:pt x="8736" y="2177"/>
                </a:lnTo>
                <a:lnTo>
                  <a:pt x="8747" y="2189"/>
                </a:lnTo>
                <a:lnTo>
                  <a:pt x="8749" y="2193"/>
                </a:lnTo>
                <a:lnTo>
                  <a:pt x="8750" y="2198"/>
                </a:lnTo>
                <a:lnTo>
                  <a:pt x="8750" y="2203"/>
                </a:lnTo>
                <a:lnTo>
                  <a:pt x="8751" y="2209"/>
                </a:lnTo>
                <a:lnTo>
                  <a:pt x="8751" y="2216"/>
                </a:lnTo>
                <a:lnTo>
                  <a:pt x="8753" y="2221"/>
                </a:lnTo>
                <a:lnTo>
                  <a:pt x="8754" y="2223"/>
                </a:lnTo>
                <a:lnTo>
                  <a:pt x="8758" y="2222"/>
                </a:lnTo>
                <a:lnTo>
                  <a:pt x="8761" y="2224"/>
                </a:lnTo>
                <a:lnTo>
                  <a:pt x="8787" y="2266"/>
                </a:lnTo>
                <a:lnTo>
                  <a:pt x="8842" y="2264"/>
                </a:lnTo>
                <a:lnTo>
                  <a:pt x="8845" y="2259"/>
                </a:lnTo>
                <a:lnTo>
                  <a:pt x="8875" y="2243"/>
                </a:lnTo>
                <a:lnTo>
                  <a:pt x="8879" y="2233"/>
                </a:lnTo>
                <a:lnTo>
                  <a:pt x="8880" y="2230"/>
                </a:lnTo>
                <a:lnTo>
                  <a:pt x="8887" y="2227"/>
                </a:lnTo>
                <a:lnTo>
                  <a:pt x="8887" y="2223"/>
                </a:lnTo>
                <a:lnTo>
                  <a:pt x="8888" y="2214"/>
                </a:lnTo>
                <a:lnTo>
                  <a:pt x="8889" y="2211"/>
                </a:lnTo>
                <a:lnTo>
                  <a:pt x="8901" y="2205"/>
                </a:lnTo>
                <a:lnTo>
                  <a:pt x="8904" y="2196"/>
                </a:lnTo>
                <a:lnTo>
                  <a:pt x="8903" y="2194"/>
                </a:lnTo>
                <a:lnTo>
                  <a:pt x="8903" y="2193"/>
                </a:lnTo>
                <a:lnTo>
                  <a:pt x="8903" y="2188"/>
                </a:lnTo>
                <a:lnTo>
                  <a:pt x="8906" y="2186"/>
                </a:lnTo>
                <a:lnTo>
                  <a:pt x="8908" y="2188"/>
                </a:lnTo>
                <a:lnTo>
                  <a:pt x="8910" y="2192"/>
                </a:lnTo>
                <a:lnTo>
                  <a:pt x="8911" y="2201"/>
                </a:lnTo>
                <a:lnTo>
                  <a:pt x="8910" y="2206"/>
                </a:lnTo>
                <a:lnTo>
                  <a:pt x="8907" y="2214"/>
                </a:lnTo>
                <a:lnTo>
                  <a:pt x="8907" y="2218"/>
                </a:lnTo>
                <a:lnTo>
                  <a:pt x="8910" y="2228"/>
                </a:lnTo>
                <a:lnTo>
                  <a:pt x="8911" y="2232"/>
                </a:lnTo>
                <a:lnTo>
                  <a:pt x="8910" y="2238"/>
                </a:lnTo>
                <a:lnTo>
                  <a:pt x="8888" y="2266"/>
                </a:lnTo>
                <a:lnTo>
                  <a:pt x="8881" y="2280"/>
                </a:lnTo>
                <a:lnTo>
                  <a:pt x="8810" y="2312"/>
                </a:lnTo>
                <a:lnTo>
                  <a:pt x="8803" y="2320"/>
                </a:lnTo>
                <a:lnTo>
                  <a:pt x="8800" y="2321"/>
                </a:lnTo>
                <a:lnTo>
                  <a:pt x="8801" y="2327"/>
                </a:lnTo>
                <a:lnTo>
                  <a:pt x="8802" y="2331"/>
                </a:lnTo>
                <a:lnTo>
                  <a:pt x="8804" y="2339"/>
                </a:lnTo>
                <a:lnTo>
                  <a:pt x="8803" y="2345"/>
                </a:lnTo>
                <a:lnTo>
                  <a:pt x="8802" y="2350"/>
                </a:lnTo>
                <a:lnTo>
                  <a:pt x="8800" y="2352"/>
                </a:lnTo>
                <a:lnTo>
                  <a:pt x="8799" y="2353"/>
                </a:lnTo>
                <a:lnTo>
                  <a:pt x="8800" y="2356"/>
                </a:lnTo>
                <a:lnTo>
                  <a:pt x="8803" y="2359"/>
                </a:lnTo>
                <a:lnTo>
                  <a:pt x="8804" y="2359"/>
                </a:lnTo>
                <a:lnTo>
                  <a:pt x="8805" y="2360"/>
                </a:lnTo>
                <a:lnTo>
                  <a:pt x="8809" y="2369"/>
                </a:lnTo>
                <a:lnTo>
                  <a:pt x="8807" y="2373"/>
                </a:lnTo>
                <a:lnTo>
                  <a:pt x="8802" y="2374"/>
                </a:lnTo>
                <a:lnTo>
                  <a:pt x="8800" y="2377"/>
                </a:lnTo>
                <a:lnTo>
                  <a:pt x="8801" y="2378"/>
                </a:lnTo>
                <a:lnTo>
                  <a:pt x="8803" y="2381"/>
                </a:lnTo>
                <a:lnTo>
                  <a:pt x="8801" y="2384"/>
                </a:lnTo>
                <a:lnTo>
                  <a:pt x="8801" y="2384"/>
                </a:lnTo>
                <a:lnTo>
                  <a:pt x="8803" y="2391"/>
                </a:lnTo>
                <a:lnTo>
                  <a:pt x="8808" y="2390"/>
                </a:lnTo>
                <a:lnTo>
                  <a:pt x="8810" y="2392"/>
                </a:lnTo>
                <a:lnTo>
                  <a:pt x="8813" y="2396"/>
                </a:lnTo>
                <a:lnTo>
                  <a:pt x="8820" y="2397"/>
                </a:lnTo>
                <a:lnTo>
                  <a:pt x="8835" y="2403"/>
                </a:lnTo>
                <a:lnTo>
                  <a:pt x="8834" y="2392"/>
                </a:lnTo>
                <a:lnTo>
                  <a:pt x="8837" y="2388"/>
                </a:lnTo>
                <a:lnTo>
                  <a:pt x="8843" y="2388"/>
                </a:lnTo>
                <a:lnTo>
                  <a:pt x="8842" y="2394"/>
                </a:lnTo>
                <a:lnTo>
                  <a:pt x="8842" y="2395"/>
                </a:lnTo>
                <a:lnTo>
                  <a:pt x="8842" y="2396"/>
                </a:lnTo>
                <a:lnTo>
                  <a:pt x="8843" y="2398"/>
                </a:lnTo>
                <a:lnTo>
                  <a:pt x="8844" y="2401"/>
                </a:lnTo>
                <a:lnTo>
                  <a:pt x="8844" y="2405"/>
                </a:lnTo>
                <a:lnTo>
                  <a:pt x="8844" y="2410"/>
                </a:lnTo>
                <a:lnTo>
                  <a:pt x="8845" y="2412"/>
                </a:lnTo>
                <a:lnTo>
                  <a:pt x="8854" y="2412"/>
                </a:lnTo>
                <a:lnTo>
                  <a:pt x="8855" y="2415"/>
                </a:lnTo>
                <a:lnTo>
                  <a:pt x="8853" y="2423"/>
                </a:lnTo>
                <a:lnTo>
                  <a:pt x="8852" y="2426"/>
                </a:lnTo>
                <a:lnTo>
                  <a:pt x="8850" y="2425"/>
                </a:lnTo>
                <a:lnTo>
                  <a:pt x="8848" y="2422"/>
                </a:lnTo>
                <a:lnTo>
                  <a:pt x="8846" y="2420"/>
                </a:lnTo>
                <a:lnTo>
                  <a:pt x="8844" y="2420"/>
                </a:lnTo>
                <a:lnTo>
                  <a:pt x="8842" y="2423"/>
                </a:lnTo>
                <a:lnTo>
                  <a:pt x="8845" y="2429"/>
                </a:lnTo>
                <a:lnTo>
                  <a:pt x="8848" y="2432"/>
                </a:lnTo>
                <a:lnTo>
                  <a:pt x="8851" y="2434"/>
                </a:lnTo>
                <a:lnTo>
                  <a:pt x="8854" y="2433"/>
                </a:lnTo>
                <a:lnTo>
                  <a:pt x="8854" y="2436"/>
                </a:lnTo>
                <a:lnTo>
                  <a:pt x="8853" y="2437"/>
                </a:lnTo>
                <a:lnTo>
                  <a:pt x="8852" y="2440"/>
                </a:lnTo>
                <a:lnTo>
                  <a:pt x="8852" y="2443"/>
                </a:lnTo>
                <a:lnTo>
                  <a:pt x="8851" y="2447"/>
                </a:lnTo>
                <a:lnTo>
                  <a:pt x="8854" y="2451"/>
                </a:lnTo>
                <a:lnTo>
                  <a:pt x="8862" y="2450"/>
                </a:lnTo>
                <a:lnTo>
                  <a:pt x="8872" y="2456"/>
                </a:lnTo>
                <a:lnTo>
                  <a:pt x="8874" y="2454"/>
                </a:lnTo>
                <a:lnTo>
                  <a:pt x="8875" y="2444"/>
                </a:lnTo>
                <a:lnTo>
                  <a:pt x="8909" y="2414"/>
                </a:lnTo>
                <a:lnTo>
                  <a:pt x="8916" y="2402"/>
                </a:lnTo>
                <a:lnTo>
                  <a:pt x="8920" y="2398"/>
                </a:lnTo>
                <a:lnTo>
                  <a:pt x="8917" y="2392"/>
                </a:lnTo>
                <a:lnTo>
                  <a:pt x="8915" y="2389"/>
                </a:lnTo>
                <a:lnTo>
                  <a:pt x="8914" y="2389"/>
                </a:lnTo>
                <a:lnTo>
                  <a:pt x="8913" y="2391"/>
                </a:lnTo>
                <a:lnTo>
                  <a:pt x="8912" y="2393"/>
                </a:lnTo>
                <a:lnTo>
                  <a:pt x="8911" y="2395"/>
                </a:lnTo>
                <a:lnTo>
                  <a:pt x="8910" y="2393"/>
                </a:lnTo>
                <a:lnTo>
                  <a:pt x="8910" y="2387"/>
                </a:lnTo>
                <a:lnTo>
                  <a:pt x="8910" y="2382"/>
                </a:lnTo>
                <a:lnTo>
                  <a:pt x="8909" y="2378"/>
                </a:lnTo>
                <a:lnTo>
                  <a:pt x="8907" y="2375"/>
                </a:lnTo>
                <a:lnTo>
                  <a:pt x="8910" y="2371"/>
                </a:lnTo>
                <a:lnTo>
                  <a:pt x="8944" y="2386"/>
                </a:lnTo>
                <a:lnTo>
                  <a:pt x="8965" y="2380"/>
                </a:lnTo>
                <a:lnTo>
                  <a:pt x="8965" y="2384"/>
                </a:lnTo>
                <a:lnTo>
                  <a:pt x="8962" y="2384"/>
                </a:lnTo>
                <a:lnTo>
                  <a:pt x="8952" y="2395"/>
                </a:lnTo>
                <a:lnTo>
                  <a:pt x="8942" y="2414"/>
                </a:lnTo>
                <a:lnTo>
                  <a:pt x="8941" y="2420"/>
                </a:lnTo>
                <a:lnTo>
                  <a:pt x="8941" y="2427"/>
                </a:lnTo>
                <a:lnTo>
                  <a:pt x="8942" y="2434"/>
                </a:lnTo>
                <a:lnTo>
                  <a:pt x="8942" y="2439"/>
                </a:lnTo>
                <a:lnTo>
                  <a:pt x="8940" y="2442"/>
                </a:lnTo>
                <a:lnTo>
                  <a:pt x="8939" y="2446"/>
                </a:lnTo>
                <a:lnTo>
                  <a:pt x="8944" y="2443"/>
                </a:lnTo>
                <a:lnTo>
                  <a:pt x="8945" y="2443"/>
                </a:lnTo>
                <a:lnTo>
                  <a:pt x="8954" y="2452"/>
                </a:lnTo>
                <a:lnTo>
                  <a:pt x="8964" y="2452"/>
                </a:lnTo>
                <a:lnTo>
                  <a:pt x="8975" y="2439"/>
                </a:lnTo>
                <a:lnTo>
                  <a:pt x="8980" y="2428"/>
                </a:lnTo>
                <a:lnTo>
                  <a:pt x="8984" y="2422"/>
                </a:lnTo>
                <a:lnTo>
                  <a:pt x="8986" y="2417"/>
                </a:lnTo>
                <a:lnTo>
                  <a:pt x="8985" y="2412"/>
                </a:lnTo>
                <a:lnTo>
                  <a:pt x="8984" y="2410"/>
                </a:lnTo>
                <a:lnTo>
                  <a:pt x="8982" y="2409"/>
                </a:lnTo>
                <a:lnTo>
                  <a:pt x="8981" y="2407"/>
                </a:lnTo>
                <a:lnTo>
                  <a:pt x="8982" y="2404"/>
                </a:lnTo>
                <a:lnTo>
                  <a:pt x="8982" y="2403"/>
                </a:lnTo>
                <a:lnTo>
                  <a:pt x="8981" y="2400"/>
                </a:lnTo>
                <a:lnTo>
                  <a:pt x="8982" y="2394"/>
                </a:lnTo>
                <a:lnTo>
                  <a:pt x="8985" y="2395"/>
                </a:lnTo>
                <a:lnTo>
                  <a:pt x="8990" y="2399"/>
                </a:lnTo>
                <a:lnTo>
                  <a:pt x="8994" y="2399"/>
                </a:lnTo>
                <a:lnTo>
                  <a:pt x="8995" y="2398"/>
                </a:lnTo>
                <a:lnTo>
                  <a:pt x="8996" y="2396"/>
                </a:lnTo>
                <a:lnTo>
                  <a:pt x="8999" y="2382"/>
                </a:lnTo>
                <a:lnTo>
                  <a:pt x="8999" y="2377"/>
                </a:lnTo>
                <a:lnTo>
                  <a:pt x="8999" y="2371"/>
                </a:lnTo>
                <a:lnTo>
                  <a:pt x="9000" y="2365"/>
                </a:lnTo>
                <a:lnTo>
                  <a:pt x="9002" y="2359"/>
                </a:lnTo>
                <a:lnTo>
                  <a:pt x="9005" y="2351"/>
                </a:lnTo>
                <a:lnTo>
                  <a:pt x="9006" y="2348"/>
                </a:lnTo>
                <a:lnTo>
                  <a:pt x="9008" y="2346"/>
                </a:lnTo>
                <a:lnTo>
                  <a:pt x="9010" y="2348"/>
                </a:lnTo>
                <a:lnTo>
                  <a:pt x="9012" y="2352"/>
                </a:lnTo>
                <a:lnTo>
                  <a:pt x="9014" y="2358"/>
                </a:lnTo>
                <a:lnTo>
                  <a:pt x="9015" y="2364"/>
                </a:lnTo>
                <a:lnTo>
                  <a:pt x="9013" y="2370"/>
                </a:lnTo>
                <a:lnTo>
                  <a:pt x="9011" y="2386"/>
                </a:lnTo>
                <a:lnTo>
                  <a:pt x="9007" y="2398"/>
                </a:lnTo>
                <a:lnTo>
                  <a:pt x="9006" y="2404"/>
                </a:lnTo>
                <a:lnTo>
                  <a:pt x="9029" y="2387"/>
                </a:lnTo>
                <a:lnTo>
                  <a:pt x="9036" y="2376"/>
                </a:lnTo>
                <a:lnTo>
                  <a:pt x="9033" y="2367"/>
                </a:lnTo>
                <a:lnTo>
                  <a:pt x="9027" y="2354"/>
                </a:lnTo>
                <a:lnTo>
                  <a:pt x="9024" y="2347"/>
                </a:lnTo>
                <a:lnTo>
                  <a:pt x="9021" y="2343"/>
                </a:lnTo>
                <a:lnTo>
                  <a:pt x="9020" y="2339"/>
                </a:lnTo>
                <a:lnTo>
                  <a:pt x="9019" y="2333"/>
                </a:lnTo>
                <a:lnTo>
                  <a:pt x="9020" y="2330"/>
                </a:lnTo>
                <a:lnTo>
                  <a:pt x="9021" y="2328"/>
                </a:lnTo>
                <a:lnTo>
                  <a:pt x="9024" y="2327"/>
                </a:lnTo>
                <a:lnTo>
                  <a:pt x="9025" y="2328"/>
                </a:lnTo>
                <a:lnTo>
                  <a:pt x="9027" y="2331"/>
                </a:lnTo>
                <a:lnTo>
                  <a:pt x="9038" y="2358"/>
                </a:lnTo>
                <a:lnTo>
                  <a:pt x="9041" y="2362"/>
                </a:lnTo>
                <a:lnTo>
                  <a:pt x="9048" y="2363"/>
                </a:lnTo>
                <a:lnTo>
                  <a:pt x="9066" y="2341"/>
                </a:lnTo>
                <a:lnTo>
                  <a:pt x="9092" y="2334"/>
                </a:lnTo>
                <a:lnTo>
                  <a:pt x="9096" y="2338"/>
                </a:lnTo>
                <a:lnTo>
                  <a:pt x="9099" y="2346"/>
                </a:lnTo>
                <a:lnTo>
                  <a:pt x="9094" y="2348"/>
                </a:lnTo>
                <a:lnTo>
                  <a:pt x="9089" y="2355"/>
                </a:lnTo>
                <a:lnTo>
                  <a:pt x="9085" y="2354"/>
                </a:lnTo>
                <a:lnTo>
                  <a:pt x="9083" y="2356"/>
                </a:lnTo>
                <a:lnTo>
                  <a:pt x="9078" y="2366"/>
                </a:lnTo>
                <a:lnTo>
                  <a:pt x="9073" y="2371"/>
                </a:lnTo>
                <a:lnTo>
                  <a:pt x="9072" y="2375"/>
                </a:lnTo>
                <a:lnTo>
                  <a:pt x="9076" y="2382"/>
                </a:lnTo>
                <a:lnTo>
                  <a:pt x="9080" y="2383"/>
                </a:lnTo>
                <a:lnTo>
                  <a:pt x="9088" y="2379"/>
                </a:lnTo>
                <a:lnTo>
                  <a:pt x="9109" y="2386"/>
                </a:lnTo>
                <a:lnTo>
                  <a:pt x="9118" y="2384"/>
                </a:lnTo>
                <a:lnTo>
                  <a:pt x="9137" y="2387"/>
                </a:lnTo>
                <a:lnTo>
                  <a:pt x="9139" y="2385"/>
                </a:lnTo>
                <a:lnTo>
                  <a:pt x="9144" y="2375"/>
                </a:lnTo>
                <a:lnTo>
                  <a:pt x="9166" y="2364"/>
                </a:lnTo>
                <a:lnTo>
                  <a:pt x="9177" y="2362"/>
                </a:lnTo>
                <a:lnTo>
                  <a:pt x="9190" y="2352"/>
                </a:lnTo>
                <a:lnTo>
                  <a:pt x="9194" y="2353"/>
                </a:lnTo>
                <a:lnTo>
                  <a:pt x="9194" y="2355"/>
                </a:lnTo>
                <a:lnTo>
                  <a:pt x="9193" y="2361"/>
                </a:lnTo>
                <a:lnTo>
                  <a:pt x="9193" y="2362"/>
                </a:lnTo>
                <a:lnTo>
                  <a:pt x="9194" y="2366"/>
                </a:lnTo>
                <a:lnTo>
                  <a:pt x="9195" y="2367"/>
                </a:lnTo>
                <a:lnTo>
                  <a:pt x="9194" y="2367"/>
                </a:lnTo>
                <a:lnTo>
                  <a:pt x="9194" y="2368"/>
                </a:lnTo>
                <a:lnTo>
                  <a:pt x="9194" y="2370"/>
                </a:lnTo>
                <a:lnTo>
                  <a:pt x="9194" y="2368"/>
                </a:lnTo>
                <a:lnTo>
                  <a:pt x="9192" y="2373"/>
                </a:lnTo>
                <a:lnTo>
                  <a:pt x="9166" y="2387"/>
                </a:lnTo>
                <a:lnTo>
                  <a:pt x="9153" y="2389"/>
                </a:lnTo>
                <a:lnTo>
                  <a:pt x="9140" y="2401"/>
                </a:lnTo>
                <a:lnTo>
                  <a:pt x="9139" y="2401"/>
                </a:lnTo>
                <a:lnTo>
                  <a:pt x="9139" y="2401"/>
                </a:lnTo>
                <a:lnTo>
                  <a:pt x="9138" y="2401"/>
                </a:lnTo>
                <a:lnTo>
                  <a:pt x="9133" y="2409"/>
                </a:lnTo>
                <a:lnTo>
                  <a:pt x="9121" y="2411"/>
                </a:lnTo>
                <a:lnTo>
                  <a:pt x="9119" y="2410"/>
                </a:lnTo>
                <a:lnTo>
                  <a:pt x="9115" y="2403"/>
                </a:lnTo>
                <a:lnTo>
                  <a:pt x="9113" y="2402"/>
                </a:lnTo>
                <a:lnTo>
                  <a:pt x="9111" y="2403"/>
                </a:lnTo>
                <a:lnTo>
                  <a:pt x="9109" y="2405"/>
                </a:lnTo>
                <a:lnTo>
                  <a:pt x="9110" y="2404"/>
                </a:lnTo>
                <a:lnTo>
                  <a:pt x="9111" y="2405"/>
                </a:lnTo>
                <a:lnTo>
                  <a:pt x="9114" y="2408"/>
                </a:lnTo>
                <a:lnTo>
                  <a:pt x="9114" y="2411"/>
                </a:lnTo>
                <a:lnTo>
                  <a:pt x="9078" y="2412"/>
                </a:lnTo>
                <a:lnTo>
                  <a:pt x="9075" y="2415"/>
                </a:lnTo>
                <a:lnTo>
                  <a:pt x="9071" y="2431"/>
                </a:lnTo>
                <a:lnTo>
                  <a:pt x="9069" y="2435"/>
                </a:lnTo>
                <a:lnTo>
                  <a:pt x="9072" y="2442"/>
                </a:lnTo>
                <a:lnTo>
                  <a:pt x="9076" y="2446"/>
                </a:lnTo>
                <a:lnTo>
                  <a:pt x="9124" y="2460"/>
                </a:lnTo>
                <a:lnTo>
                  <a:pt x="9141" y="2450"/>
                </a:lnTo>
                <a:lnTo>
                  <a:pt x="9153" y="2450"/>
                </a:lnTo>
                <a:lnTo>
                  <a:pt x="9185" y="2438"/>
                </a:lnTo>
                <a:lnTo>
                  <a:pt x="9210" y="2423"/>
                </a:lnTo>
                <a:lnTo>
                  <a:pt x="9234" y="2421"/>
                </a:lnTo>
                <a:lnTo>
                  <a:pt x="9263" y="2410"/>
                </a:lnTo>
                <a:lnTo>
                  <a:pt x="9267" y="2416"/>
                </a:lnTo>
                <a:lnTo>
                  <a:pt x="9268" y="2416"/>
                </a:lnTo>
                <a:lnTo>
                  <a:pt x="9267" y="2420"/>
                </a:lnTo>
                <a:lnTo>
                  <a:pt x="9256" y="2432"/>
                </a:lnTo>
                <a:lnTo>
                  <a:pt x="9242" y="2436"/>
                </a:lnTo>
                <a:lnTo>
                  <a:pt x="9198" y="2456"/>
                </a:lnTo>
                <a:lnTo>
                  <a:pt x="9186" y="2456"/>
                </a:lnTo>
                <a:lnTo>
                  <a:pt x="9170" y="2466"/>
                </a:lnTo>
                <a:lnTo>
                  <a:pt x="9145" y="2479"/>
                </a:lnTo>
                <a:lnTo>
                  <a:pt x="9110" y="2489"/>
                </a:lnTo>
                <a:lnTo>
                  <a:pt x="9089" y="2484"/>
                </a:lnTo>
                <a:lnTo>
                  <a:pt x="9070" y="2488"/>
                </a:lnTo>
                <a:lnTo>
                  <a:pt x="9068" y="2490"/>
                </a:lnTo>
                <a:lnTo>
                  <a:pt x="9065" y="2497"/>
                </a:lnTo>
                <a:lnTo>
                  <a:pt x="9063" y="2499"/>
                </a:lnTo>
                <a:lnTo>
                  <a:pt x="9048" y="2493"/>
                </a:lnTo>
                <a:lnTo>
                  <a:pt x="9042" y="2498"/>
                </a:lnTo>
                <a:lnTo>
                  <a:pt x="9028" y="2490"/>
                </a:lnTo>
                <a:lnTo>
                  <a:pt x="9019" y="2491"/>
                </a:lnTo>
                <a:lnTo>
                  <a:pt x="9015" y="2494"/>
                </a:lnTo>
                <a:lnTo>
                  <a:pt x="9011" y="2499"/>
                </a:lnTo>
                <a:lnTo>
                  <a:pt x="9010" y="2509"/>
                </a:lnTo>
                <a:lnTo>
                  <a:pt x="9010" y="2518"/>
                </a:lnTo>
                <a:lnTo>
                  <a:pt x="9003" y="2538"/>
                </a:lnTo>
                <a:lnTo>
                  <a:pt x="9002" y="2549"/>
                </a:lnTo>
                <a:lnTo>
                  <a:pt x="9001" y="2552"/>
                </a:lnTo>
                <a:lnTo>
                  <a:pt x="9000" y="2553"/>
                </a:lnTo>
                <a:lnTo>
                  <a:pt x="8998" y="2553"/>
                </a:lnTo>
                <a:lnTo>
                  <a:pt x="8994" y="2551"/>
                </a:lnTo>
                <a:lnTo>
                  <a:pt x="8984" y="2558"/>
                </a:lnTo>
                <a:lnTo>
                  <a:pt x="8974" y="2562"/>
                </a:lnTo>
                <a:lnTo>
                  <a:pt x="8967" y="2571"/>
                </a:lnTo>
                <a:lnTo>
                  <a:pt x="8951" y="2582"/>
                </a:lnTo>
                <a:lnTo>
                  <a:pt x="8945" y="2594"/>
                </a:lnTo>
                <a:lnTo>
                  <a:pt x="8948" y="2603"/>
                </a:lnTo>
                <a:lnTo>
                  <a:pt x="8969" y="2635"/>
                </a:lnTo>
                <a:lnTo>
                  <a:pt x="8975" y="2638"/>
                </a:lnTo>
                <a:lnTo>
                  <a:pt x="8979" y="2644"/>
                </a:lnTo>
                <a:lnTo>
                  <a:pt x="8982" y="2651"/>
                </a:lnTo>
                <a:lnTo>
                  <a:pt x="8985" y="2662"/>
                </a:lnTo>
                <a:lnTo>
                  <a:pt x="8989" y="2668"/>
                </a:lnTo>
                <a:lnTo>
                  <a:pt x="8998" y="2668"/>
                </a:lnTo>
                <a:lnTo>
                  <a:pt x="9017" y="2662"/>
                </a:lnTo>
                <a:lnTo>
                  <a:pt x="9034" y="2670"/>
                </a:lnTo>
                <a:lnTo>
                  <a:pt x="9041" y="2677"/>
                </a:lnTo>
                <a:lnTo>
                  <a:pt x="9062" y="2688"/>
                </a:lnTo>
                <a:lnTo>
                  <a:pt x="9066" y="2693"/>
                </a:lnTo>
                <a:lnTo>
                  <a:pt x="9066" y="2697"/>
                </a:lnTo>
                <a:lnTo>
                  <a:pt x="9067" y="2701"/>
                </a:lnTo>
                <a:lnTo>
                  <a:pt x="9066" y="2705"/>
                </a:lnTo>
                <a:lnTo>
                  <a:pt x="9065" y="2707"/>
                </a:lnTo>
                <a:lnTo>
                  <a:pt x="9056" y="2708"/>
                </a:lnTo>
                <a:lnTo>
                  <a:pt x="9018" y="2689"/>
                </a:lnTo>
                <a:lnTo>
                  <a:pt x="8999" y="2693"/>
                </a:lnTo>
                <a:lnTo>
                  <a:pt x="8997" y="2701"/>
                </a:lnTo>
                <a:lnTo>
                  <a:pt x="9003" y="2707"/>
                </a:lnTo>
                <a:lnTo>
                  <a:pt x="9014" y="2730"/>
                </a:lnTo>
                <a:lnTo>
                  <a:pt x="9021" y="2735"/>
                </a:lnTo>
                <a:lnTo>
                  <a:pt x="9024" y="2741"/>
                </a:lnTo>
                <a:lnTo>
                  <a:pt x="9026" y="2744"/>
                </a:lnTo>
                <a:lnTo>
                  <a:pt x="9027" y="2745"/>
                </a:lnTo>
                <a:lnTo>
                  <a:pt x="9040" y="2737"/>
                </a:lnTo>
                <a:lnTo>
                  <a:pt x="9043" y="2742"/>
                </a:lnTo>
                <a:lnTo>
                  <a:pt x="9041" y="2747"/>
                </a:lnTo>
                <a:lnTo>
                  <a:pt x="9035" y="2753"/>
                </a:lnTo>
                <a:lnTo>
                  <a:pt x="9033" y="2754"/>
                </a:lnTo>
                <a:lnTo>
                  <a:pt x="9033" y="2757"/>
                </a:lnTo>
                <a:lnTo>
                  <a:pt x="9047" y="2777"/>
                </a:lnTo>
                <a:lnTo>
                  <a:pt x="9053" y="2784"/>
                </a:lnTo>
                <a:lnTo>
                  <a:pt x="9059" y="2786"/>
                </a:lnTo>
                <a:lnTo>
                  <a:pt x="9080" y="2776"/>
                </a:lnTo>
                <a:lnTo>
                  <a:pt x="9083" y="2772"/>
                </a:lnTo>
                <a:lnTo>
                  <a:pt x="9083" y="2771"/>
                </a:lnTo>
                <a:lnTo>
                  <a:pt x="9083" y="2768"/>
                </a:lnTo>
                <a:lnTo>
                  <a:pt x="9083" y="2766"/>
                </a:lnTo>
                <a:lnTo>
                  <a:pt x="9084" y="2765"/>
                </a:lnTo>
                <a:lnTo>
                  <a:pt x="9085" y="2764"/>
                </a:lnTo>
                <a:lnTo>
                  <a:pt x="9090" y="2758"/>
                </a:lnTo>
                <a:lnTo>
                  <a:pt x="9094" y="2757"/>
                </a:lnTo>
                <a:lnTo>
                  <a:pt x="9101" y="2760"/>
                </a:lnTo>
                <a:lnTo>
                  <a:pt x="9109" y="2768"/>
                </a:lnTo>
                <a:lnTo>
                  <a:pt x="9195" y="2784"/>
                </a:lnTo>
                <a:lnTo>
                  <a:pt x="9199" y="2779"/>
                </a:lnTo>
                <a:lnTo>
                  <a:pt x="9202" y="2780"/>
                </a:lnTo>
                <a:lnTo>
                  <a:pt x="9204" y="2789"/>
                </a:lnTo>
                <a:lnTo>
                  <a:pt x="9204" y="2798"/>
                </a:lnTo>
                <a:lnTo>
                  <a:pt x="9200" y="2797"/>
                </a:lnTo>
                <a:lnTo>
                  <a:pt x="9197" y="2794"/>
                </a:lnTo>
                <a:lnTo>
                  <a:pt x="9186" y="2790"/>
                </a:lnTo>
                <a:lnTo>
                  <a:pt x="9131" y="2813"/>
                </a:lnTo>
                <a:lnTo>
                  <a:pt x="9126" y="2810"/>
                </a:lnTo>
                <a:lnTo>
                  <a:pt x="9124" y="2810"/>
                </a:lnTo>
                <a:lnTo>
                  <a:pt x="9122" y="2814"/>
                </a:lnTo>
                <a:lnTo>
                  <a:pt x="9129" y="2816"/>
                </a:lnTo>
                <a:lnTo>
                  <a:pt x="9127" y="2824"/>
                </a:lnTo>
                <a:lnTo>
                  <a:pt x="9124" y="2827"/>
                </a:lnTo>
                <a:lnTo>
                  <a:pt x="9118" y="2828"/>
                </a:lnTo>
                <a:lnTo>
                  <a:pt x="9094" y="2824"/>
                </a:lnTo>
                <a:lnTo>
                  <a:pt x="9095" y="2828"/>
                </a:lnTo>
                <a:lnTo>
                  <a:pt x="9095" y="2830"/>
                </a:lnTo>
                <a:lnTo>
                  <a:pt x="9090" y="2830"/>
                </a:lnTo>
                <a:lnTo>
                  <a:pt x="9087" y="2834"/>
                </a:lnTo>
                <a:lnTo>
                  <a:pt x="9086" y="2846"/>
                </a:lnTo>
                <a:lnTo>
                  <a:pt x="9092" y="2861"/>
                </a:lnTo>
                <a:lnTo>
                  <a:pt x="9101" y="2876"/>
                </a:lnTo>
                <a:lnTo>
                  <a:pt x="9105" y="2877"/>
                </a:lnTo>
                <a:lnTo>
                  <a:pt x="9120" y="2893"/>
                </a:lnTo>
                <a:lnTo>
                  <a:pt x="9125" y="2894"/>
                </a:lnTo>
                <a:lnTo>
                  <a:pt x="9128" y="2897"/>
                </a:lnTo>
                <a:lnTo>
                  <a:pt x="9128" y="2900"/>
                </a:lnTo>
                <a:lnTo>
                  <a:pt x="9128" y="2908"/>
                </a:lnTo>
                <a:lnTo>
                  <a:pt x="9140" y="2919"/>
                </a:lnTo>
                <a:lnTo>
                  <a:pt x="9151" y="2920"/>
                </a:lnTo>
                <a:lnTo>
                  <a:pt x="9159" y="2908"/>
                </a:lnTo>
                <a:lnTo>
                  <a:pt x="9164" y="2905"/>
                </a:lnTo>
                <a:lnTo>
                  <a:pt x="9170" y="2913"/>
                </a:lnTo>
                <a:lnTo>
                  <a:pt x="9167" y="2918"/>
                </a:lnTo>
                <a:lnTo>
                  <a:pt x="9159" y="2921"/>
                </a:lnTo>
                <a:lnTo>
                  <a:pt x="9157" y="2929"/>
                </a:lnTo>
                <a:lnTo>
                  <a:pt x="9159" y="2931"/>
                </a:lnTo>
                <a:lnTo>
                  <a:pt x="9169" y="2930"/>
                </a:lnTo>
                <a:lnTo>
                  <a:pt x="9171" y="2933"/>
                </a:lnTo>
                <a:lnTo>
                  <a:pt x="9171" y="2941"/>
                </a:lnTo>
                <a:lnTo>
                  <a:pt x="9180" y="2957"/>
                </a:lnTo>
                <a:lnTo>
                  <a:pt x="9186" y="2963"/>
                </a:lnTo>
                <a:lnTo>
                  <a:pt x="9190" y="2965"/>
                </a:lnTo>
                <a:lnTo>
                  <a:pt x="9192" y="2963"/>
                </a:lnTo>
                <a:lnTo>
                  <a:pt x="9192" y="2961"/>
                </a:lnTo>
                <a:lnTo>
                  <a:pt x="9194" y="2954"/>
                </a:lnTo>
                <a:lnTo>
                  <a:pt x="9203" y="2946"/>
                </a:lnTo>
                <a:lnTo>
                  <a:pt x="9208" y="2949"/>
                </a:lnTo>
                <a:lnTo>
                  <a:pt x="9213" y="2951"/>
                </a:lnTo>
                <a:lnTo>
                  <a:pt x="9230" y="2969"/>
                </a:lnTo>
                <a:lnTo>
                  <a:pt x="9270" y="2971"/>
                </a:lnTo>
                <a:lnTo>
                  <a:pt x="9300" y="2983"/>
                </a:lnTo>
                <a:lnTo>
                  <a:pt x="9326" y="2974"/>
                </a:lnTo>
                <a:lnTo>
                  <a:pt x="9350" y="2974"/>
                </a:lnTo>
                <a:lnTo>
                  <a:pt x="9353" y="2970"/>
                </a:lnTo>
                <a:lnTo>
                  <a:pt x="9354" y="2962"/>
                </a:lnTo>
                <a:lnTo>
                  <a:pt x="9354" y="2952"/>
                </a:lnTo>
                <a:lnTo>
                  <a:pt x="9351" y="2943"/>
                </a:lnTo>
                <a:lnTo>
                  <a:pt x="9346" y="2937"/>
                </a:lnTo>
                <a:lnTo>
                  <a:pt x="9343" y="2932"/>
                </a:lnTo>
                <a:lnTo>
                  <a:pt x="9341" y="2926"/>
                </a:lnTo>
                <a:lnTo>
                  <a:pt x="9340" y="2918"/>
                </a:lnTo>
                <a:lnTo>
                  <a:pt x="9341" y="2914"/>
                </a:lnTo>
                <a:lnTo>
                  <a:pt x="9343" y="2908"/>
                </a:lnTo>
                <a:lnTo>
                  <a:pt x="9338" y="2902"/>
                </a:lnTo>
                <a:lnTo>
                  <a:pt x="9317" y="2904"/>
                </a:lnTo>
                <a:lnTo>
                  <a:pt x="9306" y="2898"/>
                </a:lnTo>
                <a:lnTo>
                  <a:pt x="9300" y="2890"/>
                </a:lnTo>
                <a:lnTo>
                  <a:pt x="9304" y="2883"/>
                </a:lnTo>
                <a:lnTo>
                  <a:pt x="9320" y="2887"/>
                </a:lnTo>
                <a:lnTo>
                  <a:pt x="9338" y="2877"/>
                </a:lnTo>
                <a:lnTo>
                  <a:pt x="9356" y="2879"/>
                </a:lnTo>
                <a:lnTo>
                  <a:pt x="9367" y="2888"/>
                </a:lnTo>
                <a:lnTo>
                  <a:pt x="9378" y="2906"/>
                </a:lnTo>
                <a:lnTo>
                  <a:pt x="9379" y="2918"/>
                </a:lnTo>
                <a:lnTo>
                  <a:pt x="9382" y="2925"/>
                </a:lnTo>
                <a:lnTo>
                  <a:pt x="9386" y="2928"/>
                </a:lnTo>
                <a:lnTo>
                  <a:pt x="9403" y="2923"/>
                </a:lnTo>
                <a:lnTo>
                  <a:pt x="9405" y="2923"/>
                </a:lnTo>
                <a:lnTo>
                  <a:pt x="9408" y="2927"/>
                </a:lnTo>
                <a:lnTo>
                  <a:pt x="9410" y="2930"/>
                </a:lnTo>
                <a:lnTo>
                  <a:pt x="9412" y="2937"/>
                </a:lnTo>
                <a:lnTo>
                  <a:pt x="9413" y="2943"/>
                </a:lnTo>
                <a:lnTo>
                  <a:pt x="9414" y="2948"/>
                </a:lnTo>
                <a:lnTo>
                  <a:pt x="9416" y="2951"/>
                </a:lnTo>
                <a:lnTo>
                  <a:pt x="9417" y="2953"/>
                </a:lnTo>
                <a:lnTo>
                  <a:pt x="9422" y="2957"/>
                </a:lnTo>
                <a:lnTo>
                  <a:pt x="9426" y="2957"/>
                </a:lnTo>
                <a:lnTo>
                  <a:pt x="9429" y="2955"/>
                </a:lnTo>
                <a:lnTo>
                  <a:pt x="9432" y="2950"/>
                </a:lnTo>
                <a:lnTo>
                  <a:pt x="9429" y="2939"/>
                </a:lnTo>
                <a:lnTo>
                  <a:pt x="9420" y="2923"/>
                </a:lnTo>
                <a:lnTo>
                  <a:pt x="9416" y="2915"/>
                </a:lnTo>
                <a:lnTo>
                  <a:pt x="9411" y="2895"/>
                </a:lnTo>
                <a:lnTo>
                  <a:pt x="9409" y="2891"/>
                </a:lnTo>
                <a:lnTo>
                  <a:pt x="9383" y="2837"/>
                </a:lnTo>
                <a:lnTo>
                  <a:pt x="9363" y="2819"/>
                </a:lnTo>
                <a:lnTo>
                  <a:pt x="9361" y="2815"/>
                </a:lnTo>
                <a:lnTo>
                  <a:pt x="9360" y="2806"/>
                </a:lnTo>
                <a:lnTo>
                  <a:pt x="9359" y="2807"/>
                </a:lnTo>
                <a:lnTo>
                  <a:pt x="9358" y="2805"/>
                </a:lnTo>
                <a:lnTo>
                  <a:pt x="9358" y="2802"/>
                </a:lnTo>
                <a:lnTo>
                  <a:pt x="9357" y="2799"/>
                </a:lnTo>
                <a:lnTo>
                  <a:pt x="9356" y="2798"/>
                </a:lnTo>
                <a:lnTo>
                  <a:pt x="9354" y="2796"/>
                </a:lnTo>
                <a:lnTo>
                  <a:pt x="9350" y="2785"/>
                </a:lnTo>
                <a:lnTo>
                  <a:pt x="9349" y="2781"/>
                </a:lnTo>
                <a:lnTo>
                  <a:pt x="9349" y="2775"/>
                </a:lnTo>
                <a:lnTo>
                  <a:pt x="9345" y="2769"/>
                </a:lnTo>
                <a:lnTo>
                  <a:pt x="9344" y="2765"/>
                </a:lnTo>
                <a:lnTo>
                  <a:pt x="9342" y="2759"/>
                </a:lnTo>
                <a:lnTo>
                  <a:pt x="9343" y="2756"/>
                </a:lnTo>
                <a:lnTo>
                  <a:pt x="9341" y="2743"/>
                </a:lnTo>
                <a:lnTo>
                  <a:pt x="9342" y="2737"/>
                </a:lnTo>
                <a:lnTo>
                  <a:pt x="9344" y="2733"/>
                </a:lnTo>
                <a:lnTo>
                  <a:pt x="9347" y="2731"/>
                </a:lnTo>
                <a:lnTo>
                  <a:pt x="9350" y="2732"/>
                </a:lnTo>
                <a:lnTo>
                  <a:pt x="9353" y="2736"/>
                </a:lnTo>
                <a:lnTo>
                  <a:pt x="9353" y="2739"/>
                </a:lnTo>
                <a:lnTo>
                  <a:pt x="9360" y="2756"/>
                </a:lnTo>
                <a:lnTo>
                  <a:pt x="9366" y="2763"/>
                </a:lnTo>
                <a:lnTo>
                  <a:pt x="9368" y="2767"/>
                </a:lnTo>
                <a:lnTo>
                  <a:pt x="9372" y="2779"/>
                </a:lnTo>
                <a:lnTo>
                  <a:pt x="9373" y="2784"/>
                </a:lnTo>
                <a:lnTo>
                  <a:pt x="9392" y="2816"/>
                </a:lnTo>
                <a:lnTo>
                  <a:pt x="9393" y="2817"/>
                </a:lnTo>
                <a:lnTo>
                  <a:pt x="9396" y="2818"/>
                </a:lnTo>
                <a:lnTo>
                  <a:pt x="9403" y="2827"/>
                </a:lnTo>
                <a:lnTo>
                  <a:pt x="9406" y="2831"/>
                </a:lnTo>
                <a:lnTo>
                  <a:pt x="9410" y="2840"/>
                </a:lnTo>
                <a:lnTo>
                  <a:pt x="9412" y="2844"/>
                </a:lnTo>
                <a:lnTo>
                  <a:pt x="9424" y="2854"/>
                </a:lnTo>
                <a:lnTo>
                  <a:pt x="9427" y="2860"/>
                </a:lnTo>
                <a:lnTo>
                  <a:pt x="9429" y="2863"/>
                </a:lnTo>
                <a:lnTo>
                  <a:pt x="9431" y="2869"/>
                </a:lnTo>
                <a:lnTo>
                  <a:pt x="9433" y="2874"/>
                </a:lnTo>
                <a:lnTo>
                  <a:pt x="9437" y="2881"/>
                </a:lnTo>
                <a:lnTo>
                  <a:pt x="9443" y="2897"/>
                </a:lnTo>
                <a:lnTo>
                  <a:pt x="9468" y="2934"/>
                </a:lnTo>
                <a:lnTo>
                  <a:pt x="9474" y="2939"/>
                </a:lnTo>
                <a:lnTo>
                  <a:pt x="9488" y="2942"/>
                </a:lnTo>
                <a:lnTo>
                  <a:pt x="9491" y="2938"/>
                </a:lnTo>
                <a:lnTo>
                  <a:pt x="9494" y="2927"/>
                </a:lnTo>
                <a:lnTo>
                  <a:pt x="9494" y="2911"/>
                </a:lnTo>
                <a:lnTo>
                  <a:pt x="9494" y="2900"/>
                </a:lnTo>
                <a:lnTo>
                  <a:pt x="9492" y="2884"/>
                </a:lnTo>
                <a:lnTo>
                  <a:pt x="9492" y="2880"/>
                </a:lnTo>
                <a:lnTo>
                  <a:pt x="9492" y="2877"/>
                </a:lnTo>
                <a:lnTo>
                  <a:pt x="9492" y="2874"/>
                </a:lnTo>
                <a:lnTo>
                  <a:pt x="9492" y="2869"/>
                </a:lnTo>
                <a:lnTo>
                  <a:pt x="9491" y="2860"/>
                </a:lnTo>
                <a:lnTo>
                  <a:pt x="9491" y="2856"/>
                </a:lnTo>
                <a:lnTo>
                  <a:pt x="9495" y="2825"/>
                </a:lnTo>
                <a:lnTo>
                  <a:pt x="9495" y="2819"/>
                </a:lnTo>
                <a:lnTo>
                  <a:pt x="9495" y="2806"/>
                </a:lnTo>
                <a:lnTo>
                  <a:pt x="9492" y="2798"/>
                </a:lnTo>
                <a:lnTo>
                  <a:pt x="9489" y="2792"/>
                </a:lnTo>
                <a:lnTo>
                  <a:pt x="9486" y="2786"/>
                </a:lnTo>
                <a:lnTo>
                  <a:pt x="9464" y="2744"/>
                </a:lnTo>
                <a:lnTo>
                  <a:pt x="9463" y="2738"/>
                </a:lnTo>
                <a:lnTo>
                  <a:pt x="9463" y="2733"/>
                </a:lnTo>
                <a:lnTo>
                  <a:pt x="9461" y="2731"/>
                </a:lnTo>
                <a:lnTo>
                  <a:pt x="9460" y="2730"/>
                </a:lnTo>
                <a:lnTo>
                  <a:pt x="9460" y="2723"/>
                </a:lnTo>
                <a:lnTo>
                  <a:pt x="9459" y="2719"/>
                </a:lnTo>
                <a:lnTo>
                  <a:pt x="9454" y="2713"/>
                </a:lnTo>
                <a:lnTo>
                  <a:pt x="9455" y="2710"/>
                </a:lnTo>
                <a:lnTo>
                  <a:pt x="9457" y="2708"/>
                </a:lnTo>
                <a:lnTo>
                  <a:pt x="9471" y="2710"/>
                </a:lnTo>
                <a:lnTo>
                  <a:pt x="9475" y="2708"/>
                </a:lnTo>
                <a:lnTo>
                  <a:pt x="9477" y="2709"/>
                </a:lnTo>
                <a:lnTo>
                  <a:pt x="9477" y="2711"/>
                </a:lnTo>
                <a:lnTo>
                  <a:pt x="9479" y="2717"/>
                </a:lnTo>
                <a:lnTo>
                  <a:pt x="9479" y="2719"/>
                </a:lnTo>
                <a:lnTo>
                  <a:pt x="9513" y="2771"/>
                </a:lnTo>
                <a:lnTo>
                  <a:pt x="9519" y="2777"/>
                </a:lnTo>
                <a:lnTo>
                  <a:pt x="9534" y="2765"/>
                </a:lnTo>
                <a:lnTo>
                  <a:pt x="9536" y="2758"/>
                </a:lnTo>
                <a:lnTo>
                  <a:pt x="9540" y="2726"/>
                </a:lnTo>
                <a:lnTo>
                  <a:pt x="9538" y="2715"/>
                </a:lnTo>
                <a:lnTo>
                  <a:pt x="9536" y="2704"/>
                </a:lnTo>
                <a:lnTo>
                  <a:pt x="9531" y="2694"/>
                </a:lnTo>
                <a:lnTo>
                  <a:pt x="9525" y="2684"/>
                </a:lnTo>
                <a:lnTo>
                  <a:pt x="9520" y="2677"/>
                </a:lnTo>
                <a:lnTo>
                  <a:pt x="9515" y="2673"/>
                </a:lnTo>
                <a:lnTo>
                  <a:pt x="9496" y="2676"/>
                </a:lnTo>
                <a:lnTo>
                  <a:pt x="9493" y="2684"/>
                </a:lnTo>
                <a:lnTo>
                  <a:pt x="9493" y="2681"/>
                </a:lnTo>
                <a:lnTo>
                  <a:pt x="9492" y="2682"/>
                </a:lnTo>
                <a:lnTo>
                  <a:pt x="9492" y="2682"/>
                </a:lnTo>
                <a:lnTo>
                  <a:pt x="9490" y="2681"/>
                </a:lnTo>
                <a:lnTo>
                  <a:pt x="9492" y="2673"/>
                </a:lnTo>
                <a:lnTo>
                  <a:pt x="9506" y="2667"/>
                </a:lnTo>
                <a:lnTo>
                  <a:pt x="9507" y="2663"/>
                </a:lnTo>
                <a:lnTo>
                  <a:pt x="9504" y="2653"/>
                </a:lnTo>
                <a:lnTo>
                  <a:pt x="9494" y="2625"/>
                </a:lnTo>
                <a:lnTo>
                  <a:pt x="9491" y="2616"/>
                </a:lnTo>
                <a:lnTo>
                  <a:pt x="9488" y="2605"/>
                </a:lnTo>
                <a:lnTo>
                  <a:pt x="9486" y="2592"/>
                </a:lnTo>
                <a:lnTo>
                  <a:pt x="9485" y="2583"/>
                </a:lnTo>
                <a:lnTo>
                  <a:pt x="9485" y="2565"/>
                </a:lnTo>
                <a:lnTo>
                  <a:pt x="9483" y="2554"/>
                </a:lnTo>
                <a:lnTo>
                  <a:pt x="9481" y="2545"/>
                </a:lnTo>
                <a:lnTo>
                  <a:pt x="9478" y="2538"/>
                </a:lnTo>
                <a:lnTo>
                  <a:pt x="9476" y="2530"/>
                </a:lnTo>
                <a:lnTo>
                  <a:pt x="9475" y="2520"/>
                </a:lnTo>
                <a:lnTo>
                  <a:pt x="9476" y="2508"/>
                </a:lnTo>
                <a:lnTo>
                  <a:pt x="9479" y="2502"/>
                </a:lnTo>
                <a:lnTo>
                  <a:pt x="9496" y="2497"/>
                </a:lnTo>
                <a:lnTo>
                  <a:pt x="9497" y="2493"/>
                </a:lnTo>
                <a:lnTo>
                  <a:pt x="9497" y="2489"/>
                </a:lnTo>
                <a:lnTo>
                  <a:pt x="9496" y="2483"/>
                </a:lnTo>
                <a:lnTo>
                  <a:pt x="9497" y="2478"/>
                </a:lnTo>
                <a:lnTo>
                  <a:pt x="9500" y="2460"/>
                </a:lnTo>
                <a:lnTo>
                  <a:pt x="9502" y="2454"/>
                </a:lnTo>
                <a:lnTo>
                  <a:pt x="9506" y="2456"/>
                </a:lnTo>
                <a:lnTo>
                  <a:pt x="9507" y="2467"/>
                </a:lnTo>
                <a:lnTo>
                  <a:pt x="9505" y="2474"/>
                </a:lnTo>
                <a:lnTo>
                  <a:pt x="9503" y="2479"/>
                </a:lnTo>
                <a:lnTo>
                  <a:pt x="9502" y="2485"/>
                </a:lnTo>
                <a:lnTo>
                  <a:pt x="9503" y="2487"/>
                </a:lnTo>
                <a:lnTo>
                  <a:pt x="9504" y="2489"/>
                </a:lnTo>
                <a:lnTo>
                  <a:pt x="9506" y="2491"/>
                </a:lnTo>
                <a:lnTo>
                  <a:pt x="9507" y="2495"/>
                </a:lnTo>
                <a:lnTo>
                  <a:pt x="9502" y="2510"/>
                </a:lnTo>
                <a:lnTo>
                  <a:pt x="9497" y="2516"/>
                </a:lnTo>
                <a:lnTo>
                  <a:pt x="9496" y="2519"/>
                </a:lnTo>
                <a:lnTo>
                  <a:pt x="9495" y="2519"/>
                </a:lnTo>
                <a:lnTo>
                  <a:pt x="9495" y="2520"/>
                </a:lnTo>
                <a:lnTo>
                  <a:pt x="9495" y="2523"/>
                </a:lnTo>
                <a:lnTo>
                  <a:pt x="9500" y="2538"/>
                </a:lnTo>
                <a:lnTo>
                  <a:pt x="9503" y="2549"/>
                </a:lnTo>
                <a:lnTo>
                  <a:pt x="9504" y="2574"/>
                </a:lnTo>
                <a:lnTo>
                  <a:pt x="9506" y="2587"/>
                </a:lnTo>
                <a:lnTo>
                  <a:pt x="9508" y="2598"/>
                </a:lnTo>
                <a:lnTo>
                  <a:pt x="9511" y="2607"/>
                </a:lnTo>
                <a:lnTo>
                  <a:pt x="9523" y="2639"/>
                </a:lnTo>
                <a:lnTo>
                  <a:pt x="9527" y="2648"/>
                </a:lnTo>
                <a:lnTo>
                  <a:pt x="9531" y="2655"/>
                </a:lnTo>
                <a:lnTo>
                  <a:pt x="9552" y="2674"/>
                </a:lnTo>
                <a:lnTo>
                  <a:pt x="9554" y="2676"/>
                </a:lnTo>
                <a:lnTo>
                  <a:pt x="9556" y="2674"/>
                </a:lnTo>
                <a:lnTo>
                  <a:pt x="9561" y="2663"/>
                </a:lnTo>
                <a:lnTo>
                  <a:pt x="9561" y="2659"/>
                </a:lnTo>
                <a:lnTo>
                  <a:pt x="9561" y="2656"/>
                </a:lnTo>
                <a:lnTo>
                  <a:pt x="9561" y="2653"/>
                </a:lnTo>
                <a:lnTo>
                  <a:pt x="9560" y="2650"/>
                </a:lnTo>
                <a:lnTo>
                  <a:pt x="9560" y="2649"/>
                </a:lnTo>
                <a:lnTo>
                  <a:pt x="9561" y="2638"/>
                </a:lnTo>
                <a:lnTo>
                  <a:pt x="9566" y="2615"/>
                </a:lnTo>
                <a:lnTo>
                  <a:pt x="9567" y="2594"/>
                </a:lnTo>
                <a:lnTo>
                  <a:pt x="9568" y="2585"/>
                </a:lnTo>
                <a:lnTo>
                  <a:pt x="9575" y="2577"/>
                </a:lnTo>
                <a:lnTo>
                  <a:pt x="9586" y="2547"/>
                </a:lnTo>
                <a:lnTo>
                  <a:pt x="9590" y="2523"/>
                </a:lnTo>
                <a:lnTo>
                  <a:pt x="9588" y="2519"/>
                </a:lnTo>
                <a:lnTo>
                  <a:pt x="9585" y="2513"/>
                </a:lnTo>
                <a:lnTo>
                  <a:pt x="9583" y="2509"/>
                </a:lnTo>
                <a:lnTo>
                  <a:pt x="9582" y="2506"/>
                </a:lnTo>
                <a:lnTo>
                  <a:pt x="9582" y="2503"/>
                </a:lnTo>
                <a:lnTo>
                  <a:pt x="9581" y="2499"/>
                </a:lnTo>
                <a:lnTo>
                  <a:pt x="9577" y="2489"/>
                </a:lnTo>
                <a:lnTo>
                  <a:pt x="9576" y="2483"/>
                </a:lnTo>
                <a:lnTo>
                  <a:pt x="9575" y="2470"/>
                </a:lnTo>
                <a:lnTo>
                  <a:pt x="9575" y="2469"/>
                </a:lnTo>
                <a:lnTo>
                  <a:pt x="9572" y="2457"/>
                </a:lnTo>
                <a:lnTo>
                  <a:pt x="9572" y="2453"/>
                </a:lnTo>
                <a:lnTo>
                  <a:pt x="9573" y="2451"/>
                </a:lnTo>
                <a:lnTo>
                  <a:pt x="9574" y="2451"/>
                </a:lnTo>
                <a:lnTo>
                  <a:pt x="9575" y="2453"/>
                </a:lnTo>
                <a:lnTo>
                  <a:pt x="9580" y="2466"/>
                </a:lnTo>
                <a:lnTo>
                  <a:pt x="9582" y="2472"/>
                </a:lnTo>
                <a:lnTo>
                  <a:pt x="9595" y="2493"/>
                </a:lnTo>
                <a:lnTo>
                  <a:pt x="9599" y="2498"/>
                </a:lnTo>
                <a:lnTo>
                  <a:pt x="9602" y="2499"/>
                </a:lnTo>
                <a:lnTo>
                  <a:pt x="9612" y="2489"/>
                </a:lnTo>
                <a:lnTo>
                  <a:pt x="9613" y="2486"/>
                </a:lnTo>
                <a:lnTo>
                  <a:pt x="9613" y="2482"/>
                </a:lnTo>
                <a:lnTo>
                  <a:pt x="9612" y="2475"/>
                </a:lnTo>
                <a:lnTo>
                  <a:pt x="9611" y="2471"/>
                </a:lnTo>
                <a:lnTo>
                  <a:pt x="9611" y="2461"/>
                </a:lnTo>
                <a:lnTo>
                  <a:pt x="9611" y="2455"/>
                </a:lnTo>
                <a:lnTo>
                  <a:pt x="9609" y="2451"/>
                </a:lnTo>
                <a:lnTo>
                  <a:pt x="9612" y="2439"/>
                </a:lnTo>
                <a:lnTo>
                  <a:pt x="9673" y="2382"/>
                </a:lnTo>
                <a:lnTo>
                  <a:pt x="9676" y="2375"/>
                </a:lnTo>
                <a:lnTo>
                  <a:pt x="9686" y="2370"/>
                </a:lnTo>
                <a:lnTo>
                  <a:pt x="9689" y="2364"/>
                </a:lnTo>
                <a:lnTo>
                  <a:pt x="9692" y="2356"/>
                </a:lnTo>
                <a:lnTo>
                  <a:pt x="9699" y="2353"/>
                </a:lnTo>
                <a:lnTo>
                  <a:pt x="9700" y="2350"/>
                </a:lnTo>
                <a:lnTo>
                  <a:pt x="9702" y="2337"/>
                </a:lnTo>
                <a:lnTo>
                  <a:pt x="9705" y="2329"/>
                </a:lnTo>
                <a:lnTo>
                  <a:pt x="9722" y="2311"/>
                </a:lnTo>
                <a:lnTo>
                  <a:pt x="9724" y="2305"/>
                </a:lnTo>
                <a:lnTo>
                  <a:pt x="9720" y="2292"/>
                </a:lnTo>
                <a:lnTo>
                  <a:pt x="9718" y="2287"/>
                </a:lnTo>
                <a:lnTo>
                  <a:pt x="9710" y="2277"/>
                </a:lnTo>
                <a:lnTo>
                  <a:pt x="9702" y="2265"/>
                </a:lnTo>
                <a:lnTo>
                  <a:pt x="9697" y="2259"/>
                </a:lnTo>
                <a:lnTo>
                  <a:pt x="9682" y="2249"/>
                </a:lnTo>
                <a:lnTo>
                  <a:pt x="9679" y="2246"/>
                </a:lnTo>
                <a:lnTo>
                  <a:pt x="9674" y="2235"/>
                </a:lnTo>
                <a:lnTo>
                  <a:pt x="9671" y="2231"/>
                </a:lnTo>
                <a:lnTo>
                  <a:pt x="9663" y="2224"/>
                </a:lnTo>
                <a:lnTo>
                  <a:pt x="9661" y="2220"/>
                </a:lnTo>
                <a:lnTo>
                  <a:pt x="9658" y="2208"/>
                </a:lnTo>
                <a:lnTo>
                  <a:pt x="9653" y="2199"/>
                </a:lnTo>
                <a:lnTo>
                  <a:pt x="9644" y="2188"/>
                </a:lnTo>
                <a:lnTo>
                  <a:pt x="9642" y="2184"/>
                </a:lnTo>
                <a:lnTo>
                  <a:pt x="9641" y="2180"/>
                </a:lnTo>
                <a:lnTo>
                  <a:pt x="9640" y="2176"/>
                </a:lnTo>
                <a:lnTo>
                  <a:pt x="9638" y="2170"/>
                </a:lnTo>
                <a:lnTo>
                  <a:pt x="9636" y="2165"/>
                </a:lnTo>
                <a:lnTo>
                  <a:pt x="9628" y="2154"/>
                </a:lnTo>
                <a:lnTo>
                  <a:pt x="9621" y="2149"/>
                </a:lnTo>
                <a:lnTo>
                  <a:pt x="9614" y="2151"/>
                </a:lnTo>
                <a:lnTo>
                  <a:pt x="9610" y="2164"/>
                </a:lnTo>
                <a:lnTo>
                  <a:pt x="9613" y="2194"/>
                </a:lnTo>
                <a:lnTo>
                  <a:pt x="9616" y="2206"/>
                </a:lnTo>
                <a:lnTo>
                  <a:pt x="9618" y="2212"/>
                </a:lnTo>
                <a:lnTo>
                  <a:pt x="9616" y="2217"/>
                </a:lnTo>
                <a:lnTo>
                  <a:pt x="9615" y="2222"/>
                </a:lnTo>
                <a:lnTo>
                  <a:pt x="9616" y="2235"/>
                </a:lnTo>
                <a:lnTo>
                  <a:pt x="9614" y="2244"/>
                </a:lnTo>
                <a:lnTo>
                  <a:pt x="9610" y="2247"/>
                </a:lnTo>
                <a:lnTo>
                  <a:pt x="9604" y="2244"/>
                </a:lnTo>
                <a:lnTo>
                  <a:pt x="9600" y="2237"/>
                </a:lnTo>
                <a:lnTo>
                  <a:pt x="9601" y="2231"/>
                </a:lnTo>
                <a:lnTo>
                  <a:pt x="9606" y="2228"/>
                </a:lnTo>
                <a:lnTo>
                  <a:pt x="9608" y="2224"/>
                </a:lnTo>
                <a:lnTo>
                  <a:pt x="9608" y="2223"/>
                </a:lnTo>
                <a:lnTo>
                  <a:pt x="9607" y="2223"/>
                </a:lnTo>
                <a:lnTo>
                  <a:pt x="9606" y="2221"/>
                </a:lnTo>
                <a:lnTo>
                  <a:pt x="9605" y="2220"/>
                </a:lnTo>
                <a:lnTo>
                  <a:pt x="9604" y="2218"/>
                </a:lnTo>
                <a:lnTo>
                  <a:pt x="9603" y="2215"/>
                </a:lnTo>
                <a:lnTo>
                  <a:pt x="9603" y="2213"/>
                </a:lnTo>
                <a:lnTo>
                  <a:pt x="9603" y="2211"/>
                </a:lnTo>
                <a:lnTo>
                  <a:pt x="9601" y="2209"/>
                </a:lnTo>
                <a:lnTo>
                  <a:pt x="9597" y="2206"/>
                </a:lnTo>
                <a:lnTo>
                  <a:pt x="9595" y="2206"/>
                </a:lnTo>
                <a:lnTo>
                  <a:pt x="9595" y="2202"/>
                </a:lnTo>
                <a:lnTo>
                  <a:pt x="9598" y="2198"/>
                </a:lnTo>
                <a:lnTo>
                  <a:pt x="9600" y="2194"/>
                </a:lnTo>
                <a:lnTo>
                  <a:pt x="9600" y="2190"/>
                </a:lnTo>
                <a:lnTo>
                  <a:pt x="9599" y="2189"/>
                </a:lnTo>
                <a:lnTo>
                  <a:pt x="9599" y="2187"/>
                </a:lnTo>
                <a:lnTo>
                  <a:pt x="9597" y="2184"/>
                </a:lnTo>
                <a:lnTo>
                  <a:pt x="9598" y="2183"/>
                </a:lnTo>
                <a:lnTo>
                  <a:pt x="9598" y="2180"/>
                </a:lnTo>
                <a:lnTo>
                  <a:pt x="9593" y="2173"/>
                </a:lnTo>
                <a:lnTo>
                  <a:pt x="9584" y="2164"/>
                </a:lnTo>
                <a:lnTo>
                  <a:pt x="9573" y="2150"/>
                </a:lnTo>
                <a:lnTo>
                  <a:pt x="9568" y="2146"/>
                </a:lnTo>
                <a:lnTo>
                  <a:pt x="9543" y="2150"/>
                </a:lnTo>
                <a:lnTo>
                  <a:pt x="9536" y="2157"/>
                </a:lnTo>
                <a:lnTo>
                  <a:pt x="9530" y="2171"/>
                </a:lnTo>
                <a:lnTo>
                  <a:pt x="9537" y="2177"/>
                </a:lnTo>
                <a:lnTo>
                  <a:pt x="9541" y="2182"/>
                </a:lnTo>
                <a:lnTo>
                  <a:pt x="9545" y="2193"/>
                </a:lnTo>
                <a:lnTo>
                  <a:pt x="9539" y="2194"/>
                </a:lnTo>
                <a:lnTo>
                  <a:pt x="9538" y="2194"/>
                </a:lnTo>
                <a:lnTo>
                  <a:pt x="9539" y="2196"/>
                </a:lnTo>
                <a:lnTo>
                  <a:pt x="9540" y="2200"/>
                </a:lnTo>
                <a:lnTo>
                  <a:pt x="9540" y="2201"/>
                </a:lnTo>
                <a:lnTo>
                  <a:pt x="9539" y="2204"/>
                </a:lnTo>
                <a:lnTo>
                  <a:pt x="9537" y="2206"/>
                </a:lnTo>
                <a:lnTo>
                  <a:pt x="9535" y="2205"/>
                </a:lnTo>
                <a:lnTo>
                  <a:pt x="9535" y="2197"/>
                </a:lnTo>
                <a:lnTo>
                  <a:pt x="9533" y="2188"/>
                </a:lnTo>
                <a:lnTo>
                  <a:pt x="9530" y="2184"/>
                </a:lnTo>
                <a:lnTo>
                  <a:pt x="9518" y="2181"/>
                </a:lnTo>
                <a:lnTo>
                  <a:pt x="9508" y="2193"/>
                </a:lnTo>
                <a:lnTo>
                  <a:pt x="9506" y="2198"/>
                </a:lnTo>
                <a:lnTo>
                  <a:pt x="9506" y="2203"/>
                </a:lnTo>
                <a:lnTo>
                  <a:pt x="9506" y="2215"/>
                </a:lnTo>
                <a:lnTo>
                  <a:pt x="9506" y="2221"/>
                </a:lnTo>
                <a:lnTo>
                  <a:pt x="9503" y="2232"/>
                </a:lnTo>
                <a:lnTo>
                  <a:pt x="9498" y="2236"/>
                </a:lnTo>
                <a:lnTo>
                  <a:pt x="9492" y="2232"/>
                </a:lnTo>
                <a:lnTo>
                  <a:pt x="9486" y="2224"/>
                </a:lnTo>
                <a:lnTo>
                  <a:pt x="9486" y="2220"/>
                </a:lnTo>
                <a:lnTo>
                  <a:pt x="9485" y="2215"/>
                </a:lnTo>
                <a:lnTo>
                  <a:pt x="9485" y="2211"/>
                </a:lnTo>
                <a:lnTo>
                  <a:pt x="9484" y="2207"/>
                </a:lnTo>
                <a:lnTo>
                  <a:pt x="9485" y="2196"/>
                </a:lnTo>
                <a:lnTo>
                  <a:pt x="9499" y="2173"/>
                </a:lnTo>
                <a:lnTo>
                  <a:pt x="9500" y="2167"/>
                </a:lnTo>
                <a:lnTo>
                  <a:pt x="9501" y="2161"/>
                </a:lnTo>
                <a:lnTo>
                  <a:pt x="9501" y="2158"/>
                </a:lnTo>
                <a:lnTo>
                  <a:pt x="9500" y="2151"/>
                </a:lnTo>
                <a:lnTo>
                  <a:pt x="9499" y="2149"/>
                </a:lnTo>
                <a:lnTo>
                  <a:pt x="9499" y="2122"/>
                </a:lnTo>
                <a:lnTo>
                  <a:pt x="9499" y="2115"/>
                </a:lnTo>
                <a:lnTo>
                  <a:pt x="9496" y="2104"/>
                </a:lnTo>
                <a:lnTo>
                  <a:pt x="9494" y="2095"/>
                </a:lnTo>
                <a:lnTo>
                  <a:pt x="9493" y="2087"/>
                </a:lnTo>
                <a:lnTo>
                  <a:pt x="9492" y="2076"/>
                </a:lnTo>
                <a:lnTo>
                  <a:pt x="9491" y="2042"/>
                </a:lnTo>
                <a:lnTo>
                  <a:pt x="9489" y="2028"/>
                </a:lnTo>
                <a:lnTo>
                  <a:pt x="9487" y="2025"/>
                </a:lnTo>
                <a:lnTo>
                  <a:pt x="9483" y="2027"/>
                </a:lnTo>
                <a:lnTo>
                  <a:pt x="9465" y="2068"/>
                </a:lnTo>
                <a:lnTo>
                  <a:pt x="9459" y="2073"/>
                </a:lnTo>
                <a:lnTo>
                  <a:pt x="9455" y="2073"/>
                </a:lnTo>
                <a:lnTo>
                  <a:pt x="9455" y="2065"/>
                </a:lnTo>
                <a:lnTo>
                  <a:pt x="9456" y="2060"/>
                </a:lnTo>
                <a:lnTo>
                  <a:pt x="9465" y="2052"/>
                </a:lnTo>
                <a:lnTo>
                  <a:pt x="9466" y="2047"/>
                </a:lnTo>
                <a:lnTo>
                  <a:pt x="9467" y="2028"/>
                </a:lnTo>
                <a:lnTo>
                  <a:pt x="9469" y="2025"/>
                </a:lnTo>
                <a:lnTo>
                  <a:pt x="9472" y="2024"/>
                </a:lnTo>
                <a:lnTo>
                  <a:pt x="9476" y="2017"/>
                </a:lnTo>
                <a:lnTo>
                  <a:pt x="9481" y="2014"/>
                </a:lnTo>
                <a:lnTo>
                  <a:pt x="9481" y="2007"/>
                </a:lnTo>
                <a:lnTo>
                  <a:pt x="9478" y="2000"/>
                </a:lnTo>
                <a:lnTo>
                  <a:pt x="9469" y="1991"/>
                </a:lnTo>
                <a:lnTo>
                  <a:pt x="9463" y="1982"/>
                </a:lnTo>
                <a:lnTo>
                  <a:pt x="9460" y="1975"/>
                </a:lnTo>
                <a:lnTo>
                  <a:pt x="9458" y="1967"/>
                </a:lnTo>
                <a:lnTo>
                  <a:pt x="9452" y="1952"/>
                </a:lnTo>
                <a:lnTo>
                  <a:pt x="9414" y="1956"/>
                </a:lnTo>
                <a:lnTo>
                  <a:pt x="9404" y="1969"/>
                </a:lnTo>
                <a:lnTo>
                  <a:pt x="9401" y="1969"/>
                </a:lnTo>
                <a:lnTo>
                  <a:pt x="9398" y="1965"/>
                </a:lnTo>
                <a:lnTo>
                  <a:pt x="9396" y="1963"/>
                </a:lnTo>
                <a:lnTo>
                  <a:pt x="9395" y="1959"/>
                </a:lnTo>
                <a:lnTo>
                  <a:pt x="9394" y="1956"/>
                </a:lnTo>
                <a:lnTo>
                  <a:pt x="9394" y="1955"/>
                </a:lnTo>
                <a:lnTo>
                  <a:pt x="9392" y="1953"/>
                </a:lnTo>
                <a:lnTo>
                  <a:pt x="9391" y="1953"/>
                </a:lnTo>
                <a:lnTo>
                  <a:pt x="9390" y="1951"/>
                </a:lnTo>
                <a:lnTo>
                  <a:pt x="9390" y="1945"/>
                </a:lnTo>
                <a:lnTo>
                  <a:pt x="9388" y="1942"/>
                </a:lnTo>
                <a:lnTo>
                  <a:pt x="9384" y="1941"/>
                </a:lnTo>
                <a:lnTo>
                  <a:pt x="9382" y="1939"/>
                </a:lnTo>
                <a:lnTo>
                  <a:pt x="9384" y="1931"/>
                </a:lnTo>
                <a:lnTo>
                  <a:pt x="9410" y="1914"/>
                </a:lnTo>
                <a:lnTo>
                  <a:pt x="9411" y="1906"/>
                </a:lnTo>
                <a:lnTo>
                  <a:pt x="9413" y="1904"/>
                </a:lnTo>
                <a:lnTo>
                  <a:pt x="9414" y="1904"/>
                </a:lnTo>
                <a:lnTo>
                  <a:pt x="9415" y="1903"/>
                </a:lnTo>
                <a:lnTo>
                  <a:pt x="9415" y="1902"/>
                </a:lnTo>
                <a:lnTo>
                  <a:pt x="9415" y="1898"/>
                </a:lnTo>
                <a:lnTo>
                  <a:pt x="9414" y="1896"/>
                </a:lnTo>
                <a:lnTo>
                  <a:pt x="9414" y="1894"/>
                </a:lnTo>
                <a:lnTo>
                  <a:pt x="9413" y="1893"/>
                </a:lnTo>
                <a:lnTo>
                  <a:pt x="9411" y="1879"/>
                </a:lnTo>
                <a:lnTo>
                  <a:pt x="9409" y="1873"/>
                </a:lnTo>
                <a:lnTo>
                  <a:pt x="9407" y="1869"/>
                </a:lnTo>
                <a:lnTo>
                  <a:pt x="9404" y="1860"/>
                </a:lnTo>
                <a:lnTo>
                  <a:pt x="9401" y="1849"/>
                </a:lnTo>
                <a:lnTo>
                  <a:pt x="9398" y="1829"/>
                </a:lnTo>
                <a:lnTo>
                  <a:pt x="9396" y="1820"/>
                </a:lnTo>
                <a:lnTo>
                  <a:pt x="9389" y="1800"/>
                </a:lnTo>
                <a:lnTo>
                  <a:pt x="9386" y="1793"/>
                </a:lnTo>
                <a:lnTo>
                  <a:pt x="9384" y="1789"/>
                </a:lnTo>
                <a:lnTo>
                  <a:pt x="9323" y="1788"/>
                </a:lnTo>
                <a:lnTo>
                  <a:pt x="9322" y="1789"/>
                </a:lnTo>
                <a:lnTo>
                  <a:pt x="9319" y="1797"/>
                </a:lnTo>
                <a:lnTo>
                  <a:pt x="9316" y="1803"/>
                </a:lnTo>
                <a:lnTo>
                  <a:pt x="9314" y="1812"/>
                </a:lnTo>
                <a:lnTo>
                  <a:pt x="9313" y="1822"/>
                </a:lnTo>
                <a:lnTo>
                  <a:pt x="9314" y="1830"/>
                </a:lnTo>
                <a:lnTo>
                  <a:pt x="9318" y="1841"/>
                </a:lnTo>
                <a:lnTo>
                  <a:pt x="9319" y="1850"/>
                </a:lnTo>
                <a:lnTo>
                  <a:pt x="9318" y="1866"/>
                </a:lnTo>
                <a:lnTo>
                  <a:pt x="9321" y="1870"/>
                </a:lnTo>
                <a:lnTo>
                  <a:pt x="9325" y="1876"/>
                </a:lnTo>
                <a:lnTo>
                  <a:pt x="9326" y="1879"/>
                </a:lnTo>
                <a:lnTo>
                  <a:pt x="9327" y="1883"/>
                </a:lnTo>
                <a:lnTo>
                  <a:pt x="9329" y="1886"/>
                </a:lnTo>
                <a:lnTo>
                  <a:pt x="9331" y="1891"/>
                </a:lnTo>
                <a:lnTo>
                  <a:pt x="9339" y="1898"/>
                </a:lnTo>
                <a:lnTo>
                  <a:pt x="9355" y="1899"/>
                </a:lnTo>
                <a:lnTo>
                  <a:pt x="9362" y="1911"/>
                </a:lnTo>
                <a:lnTo>
                  <a:pt x="9362" y="1918"/>
                </a:lnTo>
                <a:lnTo>
                  <a:pt x="9360" y="1918"/>
                </a:lnTo>
                <a:lnTo>
                  <a:pt x="9356" y="1912"/>
                </a:lnTo>
                <a:lnTo>
                  <a:pt x="9352" y="1910"/>
                </a:lnTo>
                <a:lnTo>
                  <a:pt x="9348" y="1911"/>
                </a:lnTo>
                <a:lnTo>
                  <a:pt x="9352" y="1919"/>
                </a:lnTo>
                <a:lnTo>
                  <a:pt x="9360" y="1926"/>
                </a:lnTo>
                <a:lnTo>
                  <a:pt x="9375" y="1948"/>
                </a:lnTo>
                <a:lnTo>
                  <a:pt x="9378" y="1951"/>
                </a:lnTo>
                <a:lnTo>
                  <a:pt x="9379" y="1954"/>
                </a:lnTo>
                <a:lnTo>
                  <a:pt x="9370" y="1951"/>
                </a:lnTo>
                <a:lnTo>
                  <a:pt x="9367" y="1944"/>
                </a:lnTo>
                <a:lnTo>
                  <a:pt x="9355" y="1936"/>
                </a:lnTo>
                <a:lnTo>
                  <a:pt x="9348" y="1936"/>
                </a:lnTo>
                <a:lnTo>
                  <a:pt x="9350" y="1940"/>
                </a:lnTo>
                <a:lnTo>
                  <a:pt x="9357" y="1952"/>
                </a:lnTo>
                <a:lnTo>
                  <a:pt x="9355" y="1956"/>
                </a:lnTo>
                <a:lnTo>
                  <a:pt x="9351" y="1959"/>
                </a:lnTo>
                <a:lnTo>
                  <a:pt x="9348" y="1960"/>
                </a:lnTo>
                <a:lnTo>
                  <a:pt x="9345" y="1956"/>
                </a:lnTo>
                <a:lnTo>
                  <a:pt x="9341" y="1951"/>
                </a:lnTo>
                <a:lnTo>
                  <a:pt x="9301" y="1920"/>
                </a:lnTo>
                <a:lnTo>
                  <a:pt x="9288" y="1902"/>
                </a:lnTo>
                <a:lnTo>
                  <a:pt x="9279" y="1882"/>
                </a:lnTo>
                <a:lnTo>
                  <a:pt x="9276" y="1875"/>
                </a:lnTo>
                <a:lnTo>
                  <a:pt x="9275" y="1868"/>
                </a:lnTo>
                <a:lnTo>
                  <a:pt x="9281" y="1859"/>
                </a:lnTo>
                <a:lnTo>
                  <a:pt x="9282" y="1853"/>
                </a:lnTo>
                <a:lnTo>
                  <a:pt x="9283" y="1845"/>
                </a:lnTo>
                <a:lnTo>
                  <a:pt x="9280" y="1840"/>
                </a:lnTo>
                <a:lnTo>
                  <a:pt x="9280" y="1833"/>
                </a:lnTo>
                <a:lnTo>
                  <a:pt x="9280" y="1817"/>
                </a:lnTo>
                <a:lnTo>
                  <a:pt x="9276" y="1812"/>
                </a:lnTo>
                <a:lnTo>
                  <a:pt x="9271" y="1822"/>
                </a:lnTo>
                <a:lnTo>
                  <a:pt x="9267" y="1820"/>
                </a:lnTo>
                <a:lnTo>
                  <a:pt x="9268" y="1811"/>
                </a:lnTo>
                <a:lnTo>
                  <a:pt x="9274" y="1795"/>
                </a:lnTo>
                <a:lnTo>
                  <a:pt x="9275" y="1793"/>
                </a:lnTo>
                <a:lnTo>
                  <a:pt x="9276" y="1782"/>
                </a:lnTo>
                <a:lnTo>
                  <a:pt x="9251" y="1751"/>
                </a:lnTo>
                <a:lnTo>
                  <a:pt x="9227" y="1752"/>
                </a:lnTo>
                <a:lnTo>
                  <a:pt x="9228" y="1758"/>
                </a:lnTo>
                <a:lnTo>
                  <a:pt x="9226" y="1759"/>
                </a:lnTo>
                <a:lnTo>
                  <a:pt x="9221" y="1757"/>
                </a:lnTo>
                <a:lnTo>
                  <a:pt x="9213" y="1762"/>
                </a:lnTo>
                <a:lnTo>
                  <a:pt x="9216" y="1769"/>
                </a:lnTo>
                <a:lnTo>
                  <a:pt x="9223" y="1784"/>
                </a:lnTo>
                <a:lnTo>
                  <a:pt x="9225" y="1790"/>
                </a:lnTo>
                <a:lnTo>
                  <a:pt x="9223" y="1794"/>
                </a:lnTo>
                <a:lnTo>
                  <a:pt x="9210" y="1774"/>
                </a:lnTo>
                <a:lnTo>
                  <a:pt x="9208" y="1773"/>
                </a:lnTo>
                <a:lnTo>
                  <a:pt x="9206" y="1771"/>
                </a:lnTo>
                <a:lnTo>
                  <a:pt x="9199" y="1758"/>
                </a:lnTo>
                <a:lnTo>
                  <a:pt x="9161" y="1754"/>
                </a:lnTo>
                <a:lnTo>
                  <a:pt x="9155" y="1747"/>
                </a:lnTo>
                <a:lnTo>
                  <a:pt x="9155" y="1749"/>
                </a:lnTo>
                <a:lnTo>
                  <a:pt x="9155" y="1754"/>
                </a:lnTo>
                <a:lnTo>
                  <a:pt x="9150" y="1753"/>
                </a:lnTo>
                <a:lnTo>
                  <a:pt x="9147" y="1755"/>
                </a:lnTo>
                <a:lnTo>
                  <a:pt x="9143" y="1755"/>
                </a:lnTo>
                <a:lnTo>
                  <a:pt x="9140" y="1750"/>
                </a:lnTo>
                <a:lnTo>
                  <a:pt x="9140" y="1741"/>
                </a:lnTo>
                <a:lnTo>
                  <a:pt x="9147" y="1721"/>
                </a:lnTo>
                <a:lnTo>
                  <a:pt x="9147" y="1709"/>
                </a:lnTo>
                <a:lnTo>
                  <a:pt x="9146" y="1709"/>
                </a:lnTo>
                <a:lnTo>
                  <a:pt x="9145" y="1708"/>
                </a:lnTo>
                <a:lnTo>
                  <a:pt x="9135" y="1686"/>
                </a:lnTo>
                <a:lnTo>
                  <a:pt x="9104" y="1667"/>
                </a:lnTo>
                <a:lnTo>
                  <a:pt x="9100" y="1660"/>
                </a:lnTo>
                <a:lnTo>
                  <a:pt x="9096" y="1647"/>
                </a:lnTo>
                <a:lnTo>
                  <a:pt x="9096" y="1642"/>
                </a:lnTo>
                <a:lnTo>
                  <a:pt x="9096" y="1638"/>
                </a:lnTo>
                <a:lnTo>
                  <a:pt x="9095" y="1635"/>
                </a:lnTo>
                <a:lnTo>
                  <a:pt x="9093" y="1630"/>
                </a:lnTo>
                <a:lnTo>
                  <a:pt x="9091" y="1628"/>
                </a:lnTo>
                <a:lnTo>
                  <a:pt x="9087" y="1626"/>
                </a:lnTo>
                <a:lnTo>
                  <a:pt x="9085" y="1623"/>
                </a:lnTo>
                <a:lnTo>
                  <a:pt x="9078" y="1602"/>
                </a:lnTo>
                <a:lnTo>
                  <a:pt x="9074" y="1594"/>
                </a:lnTo>
                <a:lnTo>
                  <a:pt x="9068" y="1590"/>
                </a:lnTo>
                <a:lnTo>
                  <a:pt x="9063" y="1582"/>
                </a:lnTo>
                <a:lnTo>
                  <a:pt x="9060" y="1577"/>
                </a:lnTo>
                <a:lnTo>
                  <a:pt x="9059" y="1573"/>
                </a:lnTo>
                <a:lnTo>
                  <a:pt x="9058" y="1568"/>
                </a:lnTo>
                <a:lnTo>
                  <a:pt x="9058" y="1564"/>
                </a:lnTo>
                <a:lnTo>
                  <a:pt x="9057" y="1556"/>
                </a:lnTo>
                <a:lnTo>
                  <a:pt x="9040" y="1528"/>
                </a:lnTo>
                <a:lnTo>
                  <a:pt x="9023" y="1510"/>
                </a:lnTo>
                <a:lnTo>
                  <a:pt x="9022" y="1507"/>
                </a:lnTo>
                <a:lnTo>
                  <a:pt x="9029" y="1507"/>
                </a:lnTo>
                <a:lnTo>
                  <a:pt x="9031" y="1502"/>
                </a:lnTo>
                <a:lnTo>
                  <a:pt x="9029" y="1496"/>
                </a:lnTo>
                <a:lnTo>
                  <a:pt x="9027" y="1491"/>
                </a:lnTo>
                <a:lnTo>
                  <a:pt x="9024" y="1485"/>
                </a:lnTo>
                <a:lnTo>
                  <a:pt x="9024" y="1480"/>
                </a:lnTo>
                <a:lnTo>
                  <a:pt x="9025" y="1473"/>
                </a:lnTo>
                <a:lnTo>
                  <a:pt x="9025" y="1468"/>
                </a:lnTo>
                <a:lnTo>
                  <a:pt x="9023" y="1467"/>
                </a:lnTo>
                <a:lnTo>
                  <a:pt x="8989" y="1423"/>
                </a:lnTo>
                <a:lnTo>
                  <a:pt x="8979" y="1421"/>
                </a:lnTo>
                <a:lnTo>
                  <a:pt x="8970" y="1411"/>
                </a:lnTo>
                <a:lnTo>
                  <a:pt x="8953" y="1404"/>
                </a:lnTo>
                <a:lnTo>
                  <a:pt x="8948" y="1397"/>
                </a:lnTo>
                <a:lnTo>
                  <a:pt x="8924" y="1385"/>
                </a:lnTo>
                <a:lnTo>
                  <a:pt x="8911" y="1373"/>
                </a:lnTo>
                <a:lnTo>
                  <a:pt x="8892" y="1368"/>
                </a:lnTo>
                <a:close/>
                <a:moveTo>
                  <a:pt x="8461" y="2024"/>
                </a:moveTo>
                <a:lnTo>
                  <a:pt x="8439" y="2051"/>
                </a:lnTo>
                <a:lnTo>
                  <a:pt x="8436" y="2061"/>
                </a:lnTo>
                <a:lnTo>
                  <a:pt x="8436" y="2058"/>
                </a:lnTo>
                <a:lnTo>
                  <a:pt x="8435" y="2061"/>
                </a:lnTo>
                <a:lnTo>
                  <a:pt x="8435" y="2068"/>
                </a:lnTo>
                <a:lnTo>
                  <a:pt x="8434" y="2070"/>
                </a:lnTo>
                <a:lnTo>
                  <a:pt x="8433" y="2073"/>
                </a:lnTo>
                <a:lnTo>
                  <a:pt x="8431" y="2075"/>
                </a:lnTo>
                <a:lnTo>
                  <a:pt x="8430" y="2077"/>
                </a:lnTo>
                <a:lnTo>
                  <a:pt x="8429" y="2084"/>
                </a:lnTo>
                <a:lnTo>
                  <a:pt x="8430" y="2090"/>
                </a:lnTo>
                <a:cubicBezTo>
                  <a:pt x="8430" y="2090"/>
                  <a:pt x="8431" y="2095"/>
                  <a:pt x="8431" y="2095"/>
                </a:cubicBezTo>
                <a:lnTo>
                  <a:pt x="8432" y="2102"/>
                </a:lnTo>
                <a:lnTo>
                  <a:pt x="8432" y="2105"/>
                </a:lnTo>
                <a:lnTo>
                  <a:pt x="8432" y="2108"/>
                </a:lnTo>
                <a:lnTo>
                  <a:pt x="8433" y="2110"/>
                </a:lnTo>
                <a:lnTo>
                  <a:pt x="8433" y="2113"/>
                </a:lnTo>
                <a:lnTo>
                  <a:pt x="8433" y="2118"/>
                </a:lnTo>
                <a:lnTo>
                  <a:pt x="8433" y="2120"/>
                </a:lnTo>
                <a:lnTo>
                  <a:pt x="8433" y="2122"/>
                </a:lnTo>
                <a:lnTo>
                  <a:pt x="8433" y="2126"/>
                </a:lnTo>
                <a:lnTo>
                  <a:pt x="8432" y="2131"/>
                </a:lnTo>
                <a:lnTo>
                  <a:pt x="8430" y="2140"/>
                </a:lnTo>
                <a:lnTo>
                  <a:pt x="8430" y="2145"/>
                </a:lnTo>
                <a:lnTo>
                  <a:pt x="8432" y="2148"/>
                </a:lnTo>
                <a:lnTo>
                  <a:pt x="8436" y="2159"/>
                </a:lnTo>
                <a:lnTo>
                  <a:pt x="8438" y="2163"/>
                </a:lnTo>
                <a:lnTo>
                  <a:pt x="8468" y="2159"/>
                </a:lnTo>
                <a:lnTo>
                  <a:pt x="8475" y="2152"/>
                </a:lnTo>
                <a:lnTo>
                  <a:pt x="8478" y="2152"/>
                </a:lnTo>
                <a:lnTo>
                  <a:pt x="8500" y="2178"/>
                </a:lnTo>
                <a:lnTo>
                  <a:pt x="8500" y="2180"/>
                </a:lnTo>
                <a:lnTo>
                  <a:pt x="8501" y="2185"/>
                </a:lnTo>
                <a:lnTo>
                  <a:pt x="8501" y="2194"/>
                </a:lnTo>
                <a:lnTo>
                  <a:pt x="8500" y="2197"/>
                </a:lnTo>
                <a:lnTo>
                  <a:pt x="8498" y="2197"/>
                </a:lnTo>
                <a:lnTo>
                  <a:pt x="8499" y="2201"/>
                </a:lnTo>
                <a:lnTo>
                  <a:pt x="8500" y="2206"/>
                </a:lnTo>
                <a:lnTo>
                  <a:pt x="8501" y="2208"/>
                </a:lnTo>
                <a:lnTo>
                  <a:pt x="8500" y="2210"/>
                </a:lnTo>
                <a:lnTo>
                  <a:pt x="8499" y="2219"/>
                </a:lnTo>
                <a:lnTo>
                  <a:pt x="8501" y="2223"/>
                </a:lnTo>
                <a:lnTo>
                  <a:pt x="8530" y="2239"/>
                </a:lnTo>
                <a:lnTo>
                  <a:pt x="8536" y="2248"/>
                </a:lnTo>
                <a:lnTo>
                  <a:pt x="8537" y="2254"/>
                </a:lnTo>
                <a:lnTo>
                  <a:pt x="8537" y="2264"/>
                </a:lnTo>
                <a:lnTo>
                  <a:pt x="8540" y="2268"/>
                </a:lnTo>
                <a:lnTo>
                  <a:pt x="8541" y="2268"/>
                </a:lnTo>
                <a:lnTo>
                  <a:pt x="8543" y="2265"/>
                </a:lnTo>
                <a:lnTo>
                  <a:pt x="8543" y="2261"/>
                </a:lnTo>
                <a:lnTo>
                  <a:pt x="8544" y="2248"/>
                </a:lnTo>
                <a:lnTo>
                  <a:pt x="8545" y="2246"/>
                </a:lnTo>
                <a:lnTo>
                  <a:pt x="8547" y="2242"/>
                </a:lnTo>
                <a:lnTo>
                  <a:pt x="8547" y="2235"/>
                </a:lnTo>
                <a:lnTo>
                  <a:pt x="8548" y="2228"/>
                </a:lnTo>
                <a:lnTo>
                  <a:pt x="8549" y="2224"/>
                </a:lnTo>
                <a:lnTo>
                  <a:pt x="8550" y="2222"/>
                </a:lnTo>
                <a:lnTo>
                  <a:pt x="8552" y="2217"/>
                </a:lnTo>
                <a:lnTo>
                  <a:pt x="8553" y="2211"/>
                </a:lnTo>
                <a:lnTo>
                  <a:pt x="8554" y="2205"/>
                </a:lnTo>
                <a:lnTo>
                  <a:pt x="8553" y="2192"/>
                </a:lnTo>
                <a:lnTo>
                  <a:pt x="8552" y="2179"/>
                </a:lnTo>
                <a:lnTo>
                  <a:pt x="8550" y="2167"/>
                </a:lnTo>
                <a:lnTo>
                  <a:pt x="8547" y="2158"/>
                </a:lnTo>
                <a:lnTo>
                  <a:pt x="8544" y="2153"/>
                </a:lnTo>
                <a:lnTo>
                  <a:pt x="8543" y="2148"/>
                </a:lnTo>
                <a:lnTo>
                  <a:pt x="8543" y="2137"/>
                </a:lnTo>
                <a:lnTo>
                  <a:pt x="8544" y="2130"/>
                </a:lnTo>
                <a:lnTo>
                  <a:pt x="8545" y="2124"/>
                </a:lnTo>
                <a:lnTo>
                  <a:pt x="8546" y="2119"/>
                </a:lnTo>
                <a:lnTo>
                  <a:pt x="8548" y="2116"/>
                </a:lnTo>
                <a:lnTo>
                  <a:pt x="8544" y="2107"/>
                </a:lnTo>
                <a:lnTo>
                  <a:pt x="8542" y="2101"/>
                </a:lnTo>
                <a:lnTo>
                  <a:pt x="8542" y="2093"/>
                </a:lnTo>
                <a:lnTo>
                  <a:pt x="8541" y="2088"/>
                </a:lnTo>
                <a:lnTo>
                  <a:pt x="8535" y="2076"/>
                </a:lnTo>
                <a:lnTo>
                  <a:pt x="8534" y="2071"/>
                </a:lnTo>
                <a:lnTo>
                  <a:pt x="8534" y="2069"/>
                </a:lnTo>
                <a:lnTo>
                  <a:pt x="8535" y="2065"/>
                </a:lnTo>
                <a:lnTo>
                  <a:pt x="8536" y="2064"/>
                </a:lnTo>
                <a:lnTo>
                  <a:pt x="8534" y="2057"/>
                </a:lnTo>
                <a:lnTo>
                  <a:pt x="8527" y="2051"/>
                </a:lnTo>
                <a:lnTo>
                  <a:pt x="8518" y="2036"/>
                </a:lnTo>
                <a:lnTo>
                  <a:pt x="8514" y="2032"/>
                </a:lnTo>
                <a:lnTo>
                  <a:pt x="8490" y="2043"/>
                </a:lnTo>
                <a:lnTo>
                  <a:pt x="8488" y="2043"/>
                </a:lnTo>
                <a:lnTo>
                  <a:pt x="8478" y="2028"/>
                </a:lnTo>
                <a:lnTo>
                  <a:pt x="8461" y="2024"/>
                </a:lnTo>
                <a:close/>
                <a:moveTo>
                  <a:pt x="8128" y="2415"/>
                </a:moveTo>
                <a:lnTo>
                  <a:pt x="8004" y="2438"/>
                </a:lnTo>
                <a:lnTo>
                  <a:pt x="7984" y="2419"/>
                </a:lnTo>
                <a:lnTo>
                  <a:pt x="7979" y="2421"/>
                </a:lnTo>
                <a:lnTo>
                  <a:pt x="7976" y="2435"/>
                </a:lnTo>
                <a:lnTo>
                  <a:pt x="7979" y="2436"/>
                </a:lnTo>
                <a:lnTo>
                  <a:pt x="7981" y="2438"/>
                </a:lnTo>
                <a:lnTo>
                  <a:pt x="7980" y="2444"/>
                </a:lnTo>
                <a:lnTo>
                  <a:pt x="7979" y="2449"/>
                </a:lnTo>
                <a:lnTo>
                  <a:pt x="7978" y="2452"/>
                </a:lnTo>
                <a:lnTo>
                  <a:pt x="7970" y="2462"/>
                </a:lnTo>
                <a:lnTo>
                  <a:pt x="7966" y="2468"/>
                </a:lnTo>
                <a:lnTo>
                  <a:pt x="7964" y="2483"/>
                </a:lnTo>
                <a:lnTo>
                  <a:pt x="7959" y="2496"/>
                </a:lnTo>
                <a:lnTo>
                  <a:pt x="7958" y="2504"/>
                </a:lnTo>
                <a:lnTo>
                  <a:pt x="7958" y="2510"/>
                </a:lnTo>
                <a:lnTo>
                  <a:pt x="7958" y="2527"/>
                </a:lnTo>
                <a:lnTo>
                  <a:pt x="7958" y="2532"/>
                </a:lnTo>
                <a:lnTo>
                  <a:pt x="7957" y="2535"/>
                </a:lnTo>
                <a:lnTo>
                  <a:pt x="7958" y="2538"/>
                </a:lnTo>
                <a:lnTo>
                  <a:pt x="7957" y="2541"/>
                </a:lnTo>
                <a:lnTo>
                  <a:pt x="7957" y="2545"/>
                </a:lnTo>
                <a:lnTo>
                  <a:pt x="7957" y="2549"/>
                </a:lnTo>
                <a:lnTo>
                  <a:pt x="7955" y="2560"/>
                </a:lnTo>
                <a:lnTo>
                  <a:pt x="7955" y="2569"/>
                </a:lnTo>
                <a:cubicBezTo>
                  <a:pt x="7955" y="2569"/>
                  <a:pt x="7957" y="2575"/>
                  <a:pt x="7957" y="2575"/>
                </a:cubicBezTo>
                <a:lnTo>
                  <a:pt x="7971" y="2583"/>
                </a:lnTo>
                <a:lnTo>
                  <a:pt x="8012" y="2566"/>
                </a:lnTo>
                <a:lnTo>
                  <a:pt x="8029" y="2575"/>
                </a:lnTo>
                <a:lnTo>
                  <a:pt x="8032" y="2579"/>
                </a:lnTo>
                <a:lnTo>
                  <a:pt x="8034" y="2590"/>
                </a:lnTo>
                <a:lnTo>
                  <a:pt x="8025" y="2608"/>
                </a:lnTo>
                <a:lnTo>
                  <a:pt x="8019" y="2625"/>
                </a:lnTo>
                <a:lnTo>
                  <a:pt x="8017" y="2639"/>
                </a:lnTo>
                <a:lnTo>
                  <a:pt x="8016" y="2640"/>
                </a:lnTo>
                <a:lnTo>
                  <a:pt x="8015" y="2643"/>
                </a:lnTo>
                <a:lnTo>
                  <a:pt x="8013" y="2646"/>
                </a:lnTo>
                <a:lnTo>
                  <a:pt x="8013" y="2650"/>
                </a:lnTo>
                <a:lnTo>
                  <a:pt x="7999" y="2672"/>
                </a:lnTo>
                <a:lnTo>
                  <a:pt x="7996" y="2681"/>
                </a:lnTo>
                <a:lnTo>
                  <a:pt x="7998" y="2691"/>
                </a:lnTo>
                <a:lnTo>
                  <a:pt x="8002" y="2696"/>
                </a:lnTo>
                <a:lnTo>
                  <a:pt x="8013" y="2696"/>
                </a:lnTo>
                <a:lnTo>
                  <a:pt x="8017" y="2692"/>
                </a:lnTo>
                <a:lnTo>
                  <a:pt x="8027" y="2675"/>
                </a:lnTo>
                <a:lnTo>
                  <a:pt x="8037" y="2665"/>
                </a:lnTo>
                <a:lnTo>
                  <a:pt x="8040" y="2660"/>
                </a:lnTo>
                <a:lnTo>
                  <a:pt x="8043" y="2651"/>
                </a:lnTo>
                <a:lnTo>
                  <a:pt x="8048" y="2629"/>
                </a:lnTo>
                <a:lnTo>
                  <a:pt x="8052" y="2619"/>
                </a:lnTo>
                <a:lnTo>
                  <a:pt x="8056" y="2613"/>
                </a:lnTo>
                <a:lnTo>
                  <a:pt x="8060" y="2613"/>
                </a:lnTo>
                <a:lnTo>
                  <a:pt x="8066" y="2619"/>
                </a:lnTo>
                <a:lnTo>
                  <a:pt x="8067" y="2615"/>
                </a:lnTo>
                <a:lnTo>
                  <a:pt x="8068" y="2608"/>
                </a:lnTo>
                <a:lnTo>
                  <a:pt x="8069" y="2603"/>
                </a:lnTo>
                <a:lnTo>
                  <a:pt x="8071" y="2599"/>
                </a:lnTo>
                <a:lnTo>
                  <a:pt x="8086" y="2606"/>
                </a:lnTo>
                <a:lnTo>
                  <a:pt x="8087" y="2609"/>
                </a:lnTo>
                <a:lnTo>
                  <a:pt x="8088" y="2614"/>
                </a:lnTo>
                <a:lnTo>
                  <a:pt x="8088" y="2619"/>
                </a:lnTo>
                <a:lnTo>
                  <a:pt x="8088" y="2623"/>
                </a:lnTo>
                <a:lnTo>
                  <a:pt x="8089" y="2628"/>
                </a:lnTo>
                <a:lnTo>
                  <a:pt x="8103" y="2644"/>
                </a:lnTo>
                <a:lnTo>
                  <a:pt x="8105" y="2649"/>
                </a:lnTo>
                <a:lnTo>
                  <a:pt x="8105" y="2656"/>
                </a:lnTo>
                <a:lnTo>
                  <a:pt x="8102" y="2660"/>
                </a:lnTo>
                <a:lnTo>
                  <a:pt x="8074" y="2688"/>
                </a:lnTo>
                <a:lnTo>
                  <a:pt x="8067" y="2706"/>
                </a:lnTo>
                <a:lnTo>
                  <a:pt x="8070" y="2712"/>
                </a:lnTo>
                <a:lnTo>
                  <a:pt x="8077" y="2713"/>
                </a:lnTo>
                <a:lnTo>
                  <a:pt x="8079" y="2718"/>
                </a:lnTo>
                <a:lnTo>
                  <a:pt x="8078" y="2718"/>
                </a:lnTo>
                <a:lnTo>
                  <a:pt x="8081" y="2723"/>
                </a:lnTo>
                <a:lnTo>
                  <a:pt x="8086" y="2723"/>
                </a:lnTo>
                <a:lnTo>
                  <a:pt x="8092" y="2720"/>
                </a:lnTo>
                <a:lnTo>
                  <a:pt x="8096" y="2712"/>
                </a:lnTo>
                <a:lnTo>
                  <a:pt x="8096" y="2710"/>
                </a:lnTo>
                <a:lnTo>
                  <a:pt x="8096" y="2706"/>
                </a:lnTo>
                <a:lnTo>
                  <a:pt x="8095" y="2705"/>
                </a:lnTo>
                <a:lnTo>
                  <a:pt x="8097" y="2697"/>
                </a:lnTo>
                <a:lnTo>
                  <a:pt x="8100" y="2698"/>
                </a:lnTo>
                <a:lnTo>
                  <a:pt x="8103" y="2705"/>
                </a:lnTo>
                <a:lnTo>
                  <a:pt x="8106" y="2705"/>
                </a:lnTo>
                <a:lnTo>
                  <a:pt x="8109" y="2701"/>
                </a:lnTo>
                <a:lnTo>
                  <a:pt x="8112" y="2700"/>
                </a:lnTo>
                <a:lnTo>
                  <a:pt x="8114" y="2706"/>
                </a:lnTo>
                <a:lnTo>
                  <a:pt x="8107" y="2716"/>
                </a:lnTo>
                <a:lnTo>
                  <a:pt x="8104" y="2724"/>
                </a:lnTo>
                <a:lnTo>
                  <a:pt x="8101" y="2733"/>
                </a:lnTo>
                <a:lnTo>
                  <a:pt x="8107" y="2731"/>
                </a:lnTo>
                <a:lnTo>
                  <a:pt x="8118" y="2718"/>
                </a:lnTo>
                <a:lnTo>
                  <a:pt x="8121" y="2718"/>
                </a:lnTo>
                <a:lnTo>
                  <a:pt x="8123" y="2721"/>
                </a:lnTo>
                <a:lnTo>
                  <a:pt x="8121" y="2726"/>
                </a:lnTo>
                <a:lnTo>
                  <a:pt x="8120" y="2728"/>
                </a:lnTo>
                <a:lnTo>
                  <a:pt x="8123" y="2732"/>
                </a:lnTo>
                <a:lnTo>
                  <a:pt x="8126" y="2725"/>
                </a:lnTo>
                <a:lnTo>
                  <a:pt x="8129" y="2715"/>
                </a:lnTo>
                <a:lnTo>
                  <a:pt x="8131" y="2711"/>
                </a:lnTo>
                <a:lnTo>
                  <a:pt x="8138" y="2713"/>
                </a:lnTo>
                <a:lnTo>
                  <a:pt x="8141" y="2718"/>
                </a:lnTo>
                <a:lnTo>
                  <a:pt x="8143" y="2732"/>
                </a:lnTo>
                <a:lnTo>
                  <a:pt x="8146" y="2732"/>
                </a:lnTo>
                <a:lnTo>
                  <a:pt x="8146" y="2738"/>
                </a:lnTo>
                <a:lnTo>
                  <a:pt x="8145" y="2743"/>
                </a:lnTo>
                <a:lnTo>
                  <a:pt x="8143" y="2746"/>
                </a:lnTo>
                <a:lnTo>
                  <a:pt x="8133" y="2745"/>
                </a:lnTo>
                <a:lnTo>
                  <a:pt x="8130" y="2747"/>
                </a:lnTo>
                <a:lnTo>
                  <a:pt x="8126" y="2753"/>
                </a:lnTo>
                <a:lnTo>
                  <a:pt x="8127" y="2758"/>
                </a:lnTo>
                <a:lnTo>
                  <a:pt x="8130" y="2771"/>
                </a:lnTo>
                <a:lnTo>
                  <a:pt x="8091" y="2770"/>
                </a:lnTo>
                <a:lnTo>
                  <a:pt x="8084" y="2776"/>
                </a:lnTo>
                <a:lnTo>
                  <a:pt x="8078" y="2788"/>
                </a:lnTo>
                <a:lnTo>
                  <a:pt x="8080" y="2793"/>
                </a:lnTo>
                <a:lnTo>
                  <a:pt x="8132" y="2794"/>
                </a:lnTo>
                <a:lnTo>
                  <a:pt x="8136" y="2799"/>
                </a:lnTo>
                <a:lnTo>
                  <a:pt x="8134" y="2803"/>
                </a:lnTo>
                <a:lnTo>
                  <a:pt x="8132" y="2805"/>
                </a:lnTo>
                <a:lnTo>
                  <a:pt x="8133" y="2805"/>
                </a:lnTo>
                <a:lnTo>
                  <a:pt x="8135" y="2807"/>
                </a:lnTo>
                <a:lnTo>
                  <a:pt x="8136" y="2809"/>
                </a:lnTo>
                <a:lnTo>
                  <a:pt x="8137" y="2813"/>
                </a:lnTo>
                <a:lnTo>
                  <a:pt x="8134" y="2818"/>
                </a:lnTo>
                <a:lnTo>
                  <a:pt x="8133" y="2819"/>
                </a:lnTo>
                <a:lnTo>
                  <a:pt x="8132" y="2816"/>
                </a:lnTo>
                <a:lnTo>
                  <a:pt x="8128" y="2821"/>
                </a:lnTo>
                <a:lnTo>
                  <a:pt x="8126" y="2824"/>
                </a:lnTo>
                <a:lnTo>
                  <a:pt x="8127" y="2829"/>
                </a:lnTo>
                <a:lnTo>
                  <a:pt x="8128" y="2832"/>
                </a:lnTo>
                <a:lnTo>
                  <a:pt x="8129" y="2834"/>
                </a:lnTo>
                <a:lnTo>
                  <a:pt x="8129" y="2838"/>
                </a:lnTo>
                <a:lnTo>
                  <a:pt x="8127" y="2846"/>
                </a:lnTo>
                <a:lnTo>
                  <a:pt x="8124" y="2855"/>
                </a:lnTo>
                <a:lnTo>
                  <a:pt x="8120" y="2858"/>
                </a:lnTo>
                <a:lnTo>
                  <a:pt x="8116" y="2857"/>
                </a:lnTo>
                <a:lnTo>
                  <a:pt x="8104" y="2844"/>
                </a:lnTo>
                <a:lnTo>
                  <a:pt x="8075" y="2844"/>
                </a:lnTo>
                <a:lnTo>
                  <a:pt x="8022" y="2808"/>
                </a:lnTo>
                <a:lnTo>
                  <a:pt x="8006" y="2810"/>
                </a:lnTo>
                <a:lnTo>
                  <a:pt x="7999" y="2820"/>
                </a:lnTo>
                <a:lnTo>
                  <a:pt x="7990" y="2828"/>
                </a:lnTo>
                <a:lnTo>
                  <a:pt x="7986" y="2835"/>
                </a:lnTo>
                <a:lnTo>
                  <a:pt x="7984" y="2841"/>
                </a:lnTo>
                <a:lnTo>
                  <a:pt x="7982" y="2845"/>
                </a:lnTo>
                <a:lnTo>
                  <a:pt x="7982" y="2850"/>
                </a:lnTo>
                <a:lnTo>
                  <a:pt x="7984" y="2876"/>
                </a:lnTo>
                <a:lnTo>
                  <a:pt x="7985" y="2879"/>
                </a:lnTo>
                <a:lnTo>
                  <a:pt x="7995" y="2902"/>
                </a:lnTo>
                <a:lnTo>
                  <a:pt x="7998" y="2920"/>
                </a:lnTo>
                <a:lnTo>
                  <a:pt x="8000" y="2924"/>
                </a:lnTo>
                <a:lnTo>
                  <a:pt x="8001" y="2926"/>
                </a:lnTo>
                <a:lnTo>
                  <a:pt x="8004" y="2927"/>
                </a:lnTo>
                <a:lnTo>
                  <a:pt x="8005" y="2928"/>
                </a:lnTo>
                <a:lnTo>
                  <a:pt x="8010" y="2941"/>
                </a:lnTo>
                <a:lnTo>
                  <a:pt x="8028" y="2968"/>
                </a:lnTo>
                <a:lnTo>
                  <a:pt x="8075" y="2987"/>
                </a:lnTo>
                <a:lnTo>
                  <a:pt x="8079" y="2982"/>
                </a:lnTo>
                <a:lnTo>
                  <a:pt x="8079" y="2971"/>
                </a:lnTo>
                <a:lnTo>
                  <a:pt x="8082" y="2970"/>
                </a:lnTo>
                <a:lnTo>
                  <a:pt x="8096" y="2954"/>
                </a:lnTo>
                <a:lnTo>
                  <a:pt x="8104" y="2949"/>
                </a:lnTo>
                <a:lnTo>
                  <a:pt x="8119" y="2948"/>
                </a:lnTo>
                <a:lnTo>
                  <a:pt x="8125" y="2943"/>
                </a:lnTo>
                <a:lnTo>
                  <a:pt x="8130" y="2943"/>
                </a:lnTo>
                <a:lnTo>
                  <a:pt x="8135" y="2937"/>
                </a:lnTo>
                <a:lnTo>
                  <a:pt x="8190" y="2923"/>
                </a:lnTo>
                <a:lnTo>
                  <a:pt x="8197" y="2932"/>
                </a:lnTo>
                <a:lnTo>
                  <a:pt x="8184" y="2949"/>
                </a:lnTo>
                <a:lnTo>
                  <a:pt x="8182" y="2958"/>
                </a:lnTo>
                <a:lnTo>
                  <a:pt x="8183" y="2970"/>
                </a:lnTo>
                <a:lnTo>
                  <a:pt x="8186" y="2978"/>
                </a:lnTo>
                <a:lnTo>
                  <a:pt x="8202" y="2994"/>
                </a:lnTo>
                <a:lnTo>
                  <a:pt x="8206" y="2995"/>
                </a:lnTo>
                <a:lnTo>
                  <a:pt x="8243" y="2973"/>
                </a:lnTo>
                <a:lnTo>
                  <a:pt x="8304" y="3000"/>
                </a:lnTo>
                <a:lnTo>
                  <a:pt x="8323" y="3026"/>
                </a:lnTo>
                <a:lnTo>
                  <a:pt x="8325" y="3028"/>
                </a:lnTo>
                <a:lnTo>
                  <a:pt x="8341" y="3018"/>
                </a:lnTo>
                <a:lnTo>
                  <a:pt x="8345" y="3018"/>
                </a:lnTo>
                <a:lnTo>
                  <a:pt x="8347" y="3021"/>
                </a:lnTo>
                <a:lnTo>
                  <a:pt x="8348" y="3028"/>
                </a:lnTo>
                <a:lnTo>
                  <a:pt x="8348" y="3032"/>
                </a:lnTo>
                <a:lnTo>
                  <a:pt x="8348" y="3037"/>
                </a:lnTo>
                <a:lnTo>
                  <a:pt x="8348" y="3042"/>
                </a:lnTo>
                <a:lnTo>
                  <a:pt x="8349" y="3053"/>
                </a:lnTo>
                <a:lnTo>
                  <a:pt x="8352" y="3060"/>
                </a:lnTo>
                <a:lnTo>
                  <a:pt x="8368" y="3074"/>
                </a:lnTo>
                <a:lnTo>
                  <a:pt x="8372" y="3081"/>
                </a:lnTo>
                <a:lnTo>
                  <a:pt x="8372" y="3092"/>
                </a:lnTo>
                <a:lnTo>
                  <a:pt x="8370" y="3094"/>
                </a:lnTo>
                <a:lnTo>
                  <a:pt x="8367" y="3094"/>
                </a:lnTo>
                <a:lnTo>
                  <a:pt x="8365" y="3095"/>
                </a:lnTo>
                <a:lnTo>
                  <a:pt x="8365" y="3104"/>
                </a:lnTo>
                <a:lnTo>
                  <a:pt x="8365" y="3111"/>
                </a:lnTo>
                <a:lnTo>
                  <a:pt x="8365" y="3116"/>
                </a:lnTo>
                <a:lnTo>
                  <a:pt x="8366" y="3125"/>
                </a:lnTo>
                <a:lnTo>
                  <a:pt x="8369" y="3138"/>
                </a:lnTo>
                <a:lnTo>
                  <a:pt x="8382" y="3167"/>
                </a:lnTo>
                <a:lnTo>
                  <a:pt x="8385" y="3175"/>
                </a:lnTo>
                <a:lnTo>
                  <a:pt x="8386" y="3184"/>
                </a:lnTo>
                <a:lnTo>
                  <a:pt x="8384" y="3191"/>
                </a:lnTo>
                <a:lnTo>
                  <a:pt x="8385" y="3194"/>
                </a:lnTo>
                <a:lnTo>
                  <a:pt x="8406" y="3204"/>
                </a:lnTo>
                <a:lnTo>
                  <a:pt x="8417" y="3217"/>
                </a:lnTo>
                <a:lnTo>
                  <a:pt x="8433" y="3219"/>
                </a:lnTo>
                <a:lnTo>
                  <a:pt x="8450" y="3236"/>
                </a:lnTo>
                <a:lnTo>
                  <a:pt x="8455" y="3234"/>
                </a:lnTo>
                <a:lnTo>
                  <a:pt x="8457" y="3231"/>
                </a:lnTo>
                <a:lnTo>
                  <a:pt x="8459" y="3223"/>
                </a:lnTo>
                <a:lnTo>
                  <a:pt x="8461" y="3219"/>
                </a:lnTo>
                <a:lnTo>
                  <a:pt x="8464" y="3217"/>
                </a:lnTo>
                <a:lnTo>
                  <a:pt x="8523" y="3204"/>
                </a:lnTo>
                <a:lnTo>
                  <a:pt x="8525" y="3201"/>
                </a:lnTo>
                <a:lnTo>
                  <a:pt x="8529" y="3193"/>
                </a:lnTo>
                <a:lnTo>
                  <a:pt x="8533" y="3186"/>
                </a:lnTo>
                <a:lnTo>
                  <a:pt x="8538" y="3184"/>
                </a:lnTo>
                <a:lnTo>
                  <a:pt x="8538" y="3181"/>
                </a:lnTo>
                <a:lnTo>
                  <a:pt x="8539" y="3178"/>
                </a:lnTo>
                <a:lnTo>
                  <a:pt x="8538" y="3176"/>
                </a:lnTo>
                <a:lnTo>
                  <a:pt x="8536" y="3172"/>
                </a:lnTo>
                <a:lnTo>
                  <a:pt x="8533" y="3164"/>
                </a:lnTo>
                <a:lnTo>
                  <a:pt x="8532" y="3160"/>
                </a:lnTo>
                <a:lnTo>
                  <a:pt x="8533" y="3155"/>
                </a:lnTo>
                <a:lnTo>
                  <a:pt x="8530" y="3141"/>
                </a:lnTo>
                <a:lnTo>
                  <a:pt x="8533" y="3135"/>
                </a:lnTo>
                <a:lnTo>
                  <a:pt x="8540" y="3129"/>
                </a:lnTo>
                <a:lnTo>
                  <a:pt x="8542" y="3121"/>
                </a:lnTo>
                <a:lnTo>
                  <a:pt x="8542" y="3118"/>
                </a:lnTo>
                <a:lnTo>
                  <a:pt x="8542" y="3113"/>
                </a:lnTo>
                <a:lnTo>
                  <a:pt x="8542" y="3104"/>
                </a:lnTo>
                <a:lnTo>
                  <a:pt x="8542" y="3100"/>
                </a:lnTo>
                <a:lnTo>
                  <a:pt x="8544" y="3088"/>
                </a:lnTo>
                <a:lnTo>
                  <a:pt x="8540" y="3088"/>
                </a:lnTo>
                <a:lnTo>
                  <a:pt x="8535" y="3082"/>
                </a:lnTo>
                <a:lnTo>
                  <a:pt x="8510" y="3029"/>
                </a:lnTo>
                <a:lnTo>
                  <a:pt x="8500" y="3020"/>
                </a:lnTo>
                <a:lnTo>
                  <a:pt x="8497" y="3015"/>
                </a:lnTo>
                <a:lnTo>
                  <a:pt x="8494" y="3001"/>
                </a:lnTo>
                <a:lnTo>
                  <a:pt x="8490" y="2985"/>
                </a:lnTo>
                <a:lnTo>
                  <a:pt x="8487" y="2976"/>
                </a:lnTo>
                <a:lnTo>
                  <a:pt x="8484" y="2973"/>
                </a:lnTo>
                <a:lnTo>
                  <a:pt x="8465" y="2973"/>
                </a:lnTo>
                <a:lnTo>
                  <a:pt x="8462" y="2966"/>
                </a:lnTo>
                <a:lnTo>
                  <a:pt x="8464" y="2960"/>
                </a:lnTo>
                <a:lnTo>
                  <a:pt x="8467" y="2937"/>
                </a:lnTo>
                <a:lnTo>
                  <a:pt x="8467" y="2929"/>
                </a:lnTo>
                <a:lnTo>
                  <a:pt x="8466" y="2917"/>
                </a:lnTo>
                <a:lnTo>
                  <a:pt x="8463" y="2908"/>
                </a:lnTo>
                <a:lnTo>
                  <a:pt x="8456" y="2899"/>
                </a:lnTo>
                <a:lnTo>
                  <a:pt x="8459" y="2890"/>
                </a:lnTo>
                <a:lnTo>
                  <a:pt x="8472" y="2879"/>
                </a:lnTo>
                <a:lnTo>
                  <a:pt x="8473" y="2876"/>
                </a:lnTo>
                <a:lnTo>
                  <a:pt x="8474" y="2872"/>
                </a:lnTo>
                <a:lnTo>
                  <a:pt x="8475" y="2868"/>
                </a:lnTo>
                <a:lnTo>
                  <a:pt x="8475" y="2864"/>
                </a:lnTo>
                <a:lnTo>
                  <a:pt x="8477" y="2860"/>
                </a:lnTo>
                <a:lnTo>
                  <a:pt x="8479" y="2854"/>
                </a:lnTo>
                <a:lnTo>
                  <a:pt x="8481" y="2850"/>
                </a:lnTo>
                <a:lnTo>
                  <a:pt x="8480" y="2847"/>
                </a:lnTo>
                <a:lnTo>
                  <a:pt x="8478" y="2846"/>
                </a:lnTo>
                <a:lnTo>
                  <a:pt x="8476" y="2846"/>
                </a:lnTo>
                <a:lnTo>
                  <a:pt x="8478" y="2837"/>
                </a:lnTo>
                <a:lnTo>
                  <a:pt x="8485" y="2834"/>
                </a:lnTo>
                <a:lnTo>
                  <a:pt x="8487" y="2825"/>
                </a:lnTo>
                <a:lnTo>
                  <a:pt x="8484" y="2817"/>
                </a:lnTo>
                <a:lnTo>
                  <a:pt x="8480" y="2813"/>
                </a:lnTo>
                <a:lnTo>
                  <a:pt x="8476" y="2812"/>
                </a:lnTo>
                <a:lnTo>
                  <a:pt x="8471" y="2815"/>
                </a:lnTo>
                <a:lnTo>
                  <a:pt x="8466" y="2815"/>
                </a:lnTo>
                <a:lnTo>
                  <a:pt x="8465" y="2813"/>
                </a:lnTo>
                <a:lnTo>
                  <a:pt x="8464" y="2809"/>
                </a:lnTo>
                <a:lnTo>
                  <a:pt x="8463" y="2805"/>
                </a:lnTo>
                <a:lnTo>
                  <a:pt x="8463" y="2801"/>
                </a:lnTo>
                <a:lnTo>
                  <a:pt x="8459" y="2796"/>
                </a:lnTo>
                <a:lnTo>
                  <a:pt x="8450" y="2805"/>
                </a:lnTo>
                <a:lnTo>
                  <a:pt x="8444" y="2803"/>
                </a:lnTo>
                <a:lnTo>
                  <a:pt x="8438" y="2797"/>
                </a:lnTo>
                <a:lnTo>
                  <a:pt x="8441" y="2788"/>
                </a:lnTo>
                <a:lnTo>
                  <a:pt x="8451" y="2776"/>
                </a:lnTo>
                <a:lnTo>
                  <a:pt x="8454" y="2766"/>
                </a:lnTo>
                <a:lnTo>
                  <a:pt x="8445" y="2747"/>
                </a:lnTo>
                <a:lnTo>
                  <a:pt x="8420" y="2729"/>
                </a:lnTo>
                <a:lnTo>
                  <a:pt x="8416" y="2722"/>
                </a:lnTo>
                <a:lnTo>
                  <a:pt x="8415" y="2714"/>
                </a:lnTo>
                <a:lnTo>
                  <a:pt x="8415" y="2707"/>
                </a:lnTo>
                <a:lnTo>
                  <a:pt x="8413" y="2702"/>
                </a:lnTo>
                <a:lnTo>
                  <a:pt x="8408" y="2699"/>
                </a:lnTo>
                <a:lnTo>
                  <a:pt x="8398" y="2702"/>
                </a:lnTo>
                <a:lnTo>
                  <a:pt x="8391" y="2713"/>
                </a:lnTo>
                <a:lnTo>
                  <a:pt x="8376" y="2713"/>
                </a:lnTo>
                <a:lnTo>
                  <a:pt x="8369" y="2718"/>
                </a:lnTo>
                <a:lnTo>
                  <a:pt x="8363" y="2727"/>
                </a:lnTo>
                <a:lnTo>
                  <a:pt x="8354" y="2723"/>
                </a:lnTo>
                <a:lnTo>
                  <a:pt x="8354" y="2714"/>
                </a:lnTo>
                <a:lnTo>
                  <a:pt x="8351" y="2711"/>
                </a:lnTo>
                <a:lnTo>
                  <a:pt x="8341" y="2712"/>
                </a:lnTo>
                <a:lnTo>
                  <a:pt x="8338" y="2709"/>
                </a:lnTo>
                <a:lnTo>
                  <a:pt x="8336" y="2702"/>
                </a:lnTo>
                <a:lnTo>
                  <a:pt x="8340" y="2694"/>
                </a:lnTo>
                <a:lnTo>
                  <a:pt x="8345" y="2676"/>
                </a:lnTo>
                <a:lnTo>
                  <a:pt x="8354" y="2651"/>
                </a:lnTo>
                <a:lnTo>
                  <a:pt x="8357" y="2646"/>
                </a:lnTo>
                <a:lnTo>
                  <a:pt x="8355" y="2636"/>
                </a:lnTo>
                <a:lnTo>
                  <a:pt x="8344" y="2622"/>
                </a:lnTo>
                <a:lnTo>
                  <a:pt x="8344" y="2622"/>
                </a:lnTo>
                <a:lnTo>
                  <a:pt x="8343" y="2624"/>
                </a:lnTo>
                <a:lnTo>
                  <a:pt x="8343" y="2627"/>
                </a:lnTo>
                <a:lnTo>
                  <a:pt x="8343" y="2629"/>
                </a:lnTo>
                <a:lnTo>
                  <a:pt x="8342" y="2632"/>
                </a:lnTo>
                <a:lnTo>
                  <a:pt x="8341" y="2632"/>
                </a:lnTo>
                <a:lnTo>
                  <a:pt x="8329" y="2622"/>
                </a:lnTo>
                <a:lnTo>
                  <a:pt x="8326" y="2612"/>
                </a:lnTo>
                <a:lnTo>
                  <a:pt x="8322" y="2609"/>
                </a:lnTo>
                <a:lnTo>
                  <a:pt x="8306" y="2580"/>
                </a:lnTo>
                <a:lnTo>
                  <a:pt x="8303" y="2578"/>
                </a:lnTo>
                <a:lnTo>
                  <a:pt x="8302" y="2577"/>
                </a:lnTo>
                <a:lnTo>
                  <a:pt x="8302" y="2572"/>
                </a:lnTo>
                <a:lnTo>
                  <a:pt x="8301" y="2569"/>
                </a:lnTo>
                <a:lnTo>
                  <a:pt x="8300" y="2568"/>
                </a:lnTo>
                <a:lnTo>
                  <a:pt x="8278" y="2562"/>
                </a:lnTo>
                <a:lnTo>
                  <a:pt x="8273" y="2565"/>
                </a:lnTo>
                <a:lnTo>
                  <a:pt x="8259" y="2586"/>
                </a:lnTo>
                <a:lnTo>
                  <a:pt x="8244" y="2590"/>
                </a:lnTo>
                <a:lnTo>
                  <a:pt x="8244" y="2595"/>
                </a:lnTo>
                <a:lnTo>
                  <a:pt x="8243" y="2597"/>
                </a:lnTo>
                <a:lnTo>
                  <a:pt x="8232" y="2600"/>
                </a:lnTo>
                <a:lnTo>
                  <a:pt x="8233" y="2600"/>
                </a:lnTo>
                <a:lnTo>
                  <a:pt x="8231" y="2603"/>
                </a:lnTo>
                <a:lnTo>
                  <a:pt x="8232" y="2608"/>
                </a:lnTo>
                <a:lnTo>
                  <a:pt x="8234" y="2620"/>
                </a:lnTo>
                <a:lnTo>
                  <a:pt x="8235" y="2624"/>
                </a:lnTo>
                <a:lnTo>
                  <a:pt x="8234" y="2627"/>
                </a:lnTo>
                <a:lnTo>
                  <a:pt x="8234" y="2628"/>
                </a:lnTo>
                <a:lnTo>
                  <a:pt x="8234" y="2629"/>
                </a:lnTo>
                <a:lnTo>
                  <a:pt x="8234" y="2631"/>
                </a:lnTo>
                <a:lnTo>
                  <a:pt x="8232" y="2641"/>
                </a:lnTo>
                <a:lnTo>
                  <a:pt x="8223" y="2659"/>
                </a:lnTo>
                <a:lnTo>
                  <a:pt x="8220" y="2668"/>
                </a:lnTo>
                <a:lnTo>
                  <a:pt x="8219" y="2669"/>
                </a:lnTo>
                <a:lnTo>
                  <a:pt x="8213" y="2669"/>
                </a:lnTo>
                <a:lnTo>
                  <a:pt x="8214" y="2665"/>
                </a:lnTo>
                <a:lnTo>
                  <a:pt x="8213" y="2664"/>
                </a:lnTo>
                <a:lnTo>
                  <a:pt x="8213" y="2662"/>
                </a:lnTo>
                <a:lnTo>
                  <a:pt x="8212" y="2659"/>
                </a:lnTo>
                <a:lnTo>
                  <a:pt x="8211" y="2655"/>
                </a:lnTo>
                <a:lnTo>
                  <a:pt x="8217" y="2642"/>
                </a:lnTo>
                <a:lnTo>
                  <a:pt x="8217" y="2638"/>
                </a:lnTo>
                <a:lnTo>
                  <a:pt x="8217" y="2637"/>
                </a:lnTo>
                <a:lnTo>
                  <a:pt x="8217" y="2637"/>
                </a:lnTo>
                <a:lnTo>
                  <a:pt x="8217" y="2634"/>
                </a:lnTo>
                <a:lnTo>
                  <a:pt x="8216" y="2632"/>
                </a:lnTo>
                <a:lnTo>
                  <a:pt x="8209" y="2631"/>
                </a:lnTo>
                <a:lnTo>
                  <a:pt x="8206" y="2633"/>
                </a:lnTo>
                <a:lnTo>
                  <a:pt x="8204" y="2636"/>
                </a:lnTo>
                <a:lnTo>
                  <a:pt x="8203" y="2637"/>
                </a:lnTo>
                <a:lnTo>
                  <a:pt x="8199" y="2634"/>
                </a:lnTo>
                <a:lnTo>
                  <a:pt x="8202" y="2622"/>
                </a:lnTo>
                <a:lnTo>
                  <a:pt x="8210" y="2613"/>
                </a:lnTo>
                <a:lnTo>
                  <a:pt x="8212" y="2597"/>
                </a:lnTo>
                <a:lnTo>
                  <a:pt x="8213" y="2585"/>
                </a:lnTo>
                <a:lnTo>
                  <a:pt x="8215" y="2576"/>
                </a:lnTo>
                <a:lnTo>
                  <a:pt x="8217" y="2567"/>
                </a:lnTo>
                <a:lnTo>
                  <a:pt x="8216" y="2557"/>
                </a:lnTo>
                <a:lnTo>
                  <a:pt x="8215" y="2554"/>
                </a:lnTo>
                <a:lnTo>
                  <a:pt x="8210" y="2550"/>
                </a:lnTo>
                <a:lnTo>
                  <a:pt x="8209" y="2548"/>
                </a:lnTo>
                <a:lnTo>
                  <a:pt x="8208" y="2546"/>
                </a:lnTo>
                <a:lnTo>
                  <a:pt x="8206" y="2544"/>
                </a:lnTo>
                <a:lnTo>
                  <a:pt x="8205" y="2542"/>
                </a:lnTo>
                <a:lnTo>
                  <a:pt x="8205" y="2539"/>
                </a:lnTo>
                <a:lnTo>
                  <a:pt x="8204" y="2533"/>
                </a:lnTo>
                <a:lnTo>
                  <a:pt x="8202" y="2531"/>
                </a:lnTo>
                <a:lnTo>
                  <a:pt x="8200" y="2521"/>
                </a:lnTo>
                <a:lnTo>
                  <a:pt x="8198" y="2520"/>
                </a:lnTo>
                <a:lnTo>
                  <a:pt x="8195" y="2520"/>
                </a:lnTo>
                <a:lnTo>
                  <a:pt x="8194" y="2517"/>
                </a:lnTo>
                <a:lnTo>
                  <a:pt x="8193" y="2513"/>
                </a:lnTo>
                <a:lnTo>
                  <a:pt x="8192" y="2501"/>
                </a:lnTo>
                <a:lnTo>
                  <a:pt x="8192" y="2496"/>
                </a:lnTo>
                <a:lnTo>
                  <a:pt x="8193" y="2492"/>
                </a:lnTo>
                <a:lnTo>
                  <a:pt x="8194" y="2489"/>
                </a:lnTo>
                <a:lnTo>
                  <a:pt x="8195" y="2487"/>
                </a:lnTo>
                <a:lnTo>
                  <a:pt x="8196" y="2486"/>
                </a:lnTo>
                <a:lnTo>
                  <a:pt x="8194" y="2483"/>
                </a:lnTo>
                <a:lnTo>
                  <a:pt x="8189" y="2483"/>
                </a:lnTo>
                <a:lnTo>
                  <a:pt x="8186" y="2482"/>
                </a:lnTo>
                <a:lnTo>
                  <a:pt x="8185" y="2479"/>
                </a:lnTo>
                <a:lnTo>
                  <a:pt x="8181" y="2464"/>
                </a:lnTo>
                <a:lnTo>
                  <a:pt x="8177" y="2456"/>
                </a:lnTo>
                <a:lnTo>
                  <a:pt x="8163" y="2445"/>
                </a:lnTo>
                <a:lnTo>
                  <a:pt x="8156" y="2449"/>
                </a:lnTo>
                <a:lnTo>
                  <a:pt x="8133" y="2427"/>
                </a:lnTo>
                <a:lnTo>
                  <a:pt x="8128" y="2415"/>
                </a:lnTo>
                <a:close/>
                <a:moveTo>
                  <a:pt x="7486" y="2646"/>
                </a:moveTo>
                <a:lnTo>
                  <a:pt x="7484" y="2651"/>
                </a:lnTo>
                <a:lnTo>
                  <a:pt x="7480" y="2653"/>
                </a:lnTo>
                <a:lnTo>
                  <a:pt x="7475" y="2659"/>
                </a:lnTo>
                <a:lnTo>
                  <a:pt x="7462" y="2662"/>
                </a:lnTo>
                <a:lnTo>
                  <a:pt x="7446" y="2673"/>
                </a:lnTo>
                <a:lnTo>
                  <a:pt x="7444" y="2669"/>
                </a:lnTo>
                <a:lnTo>
                  <a:pt x="7432" y="2681"/>
                </a:lnTo>
                <a:lnTo>
                  <a:pt x="7429" y="2686"/>
                </a:lnTo>
                <a:lnTo>
                  <a:pt x="7426" y="2692"/>
                </a:lnTo>
                <a:lnTo>
                  <a:pt x="7415" y="2692"/>
                </a:lnTo>
                <a:lnTo>
                  <a:pt x="7419" y="2703"/>
                </a:lnTo>
                <a:lnTo>
                  <a:pt x="7413" y="2711"/>
                </a:lnTo>
                <a:lnTo>
                  <a:pt x="7373" y="2733"/>
                </a:lnTo>
                <a:lnTo>
                  <a:pt x="7364" y="2725"/>
                </a:lnTo>
                <a:lnTo>
                  <a:pt x="7353" y="2728"/>
                </a:lnTo>
                <a:lnTo>
                  <a:pt x="7344" y="2723"/>
                </a:lnTo>
                <a:lnTo>
                  <a:pt x="7324" y="2727"/>
                </a:lnTo>
                <a:lnTo>
                  <a:pt x="7309" y="2739"/>
                </a:lnTo>
                <a:lnTo>
                  <a:pt x="7290" y="2742"/>
                </a:lnTo>
                <a:lnTo>
                  <a:pt x="7279" y="2753"/>
                </a:lnTo>
                <a:lnTo>
                  <a:pt x="7246" y="2769"/>
                </a:lnTo>
                <a:lnTo>
                  <a:pt x="7242" y="2775"/>
                </a:lnTo>
                <a:lnTo>
                  <a:pt x="7240" y="2777"/>
                </a:lnTo>
                <a:lnTo>
                  <a:pt x="7234" y="2777"/>
                </a:lnTo>
                <a:lnTo>
                  <a:pt x="7231" y="2781"/>
                </a:lnTo>
                <a:lnTo>
                  <a:pt x="7231" y="2784"/>
                </a:lnTo>
                <a:lnTo>
                  <a:pt x="7231" y="2788"/>
                </a:lnTo>
                <a:lnTo>
                  <a:pt x="7230" y="2793"/>
                </a:lnTo>
                <a:lnTo>
                  <a:pt x="7229" y="2798"/>
                </a:lnTo>
                <a:lnTo>
                  <a:pt x="7215" y="2810"/>
                </a:lnTo>
                <a:lnTo>
                  <a:pt x="7219" y="2818"/>
                </a:lnTo>
                <a:cubicBezTo>
                  <a:pt x="7219" y="2818"/>
                  <a:pt x="7217" y="2821"/>
                  <a:pt x="7217" y="2821"/>
                </a:cubicBezTo>
                <a:lnTo>
                  <a:pt x="7218" y="2837"/>
                </a:lnTo>
                <a:lnTo>
                  <a:pt x="7223" y="2844"/>
                </a:lnTo>
                <a:lnTo>
                  <a:pt x="7234" y="2847"/>
                </a:lnTo>
                <a:lnTo>
                  <a:pt x="7258" y="2835"/>
                </a:lnTo>
                <a:lnTo>
                  <a:pt x="7261" y="2835"/>
                </a:lnTo>
                <a:lnTo>
                  <a:pt x="7263" y="2842"/>
                </a:lnTo>
                <a:lnTo>
                  <a:pt x="7263" y="2835"/>
                </a:lnTo>
                <a:lnTo>
                  <a:pt x="7265" y="2830"/>
                </a:lnTo>
                <a:lnTo>
                  <a:pt x="7267" y="2827"/>
                </a:lnTo>
                <a:lnTo>
                  <a:pt x="7325" y="2813"/>
                </a:lnTo>
                <a:lnTo>
                  <a:pt x="7336" y="2828"/>
                </a:lnTo>
                <a:lnTo>
                  <a:pt x="7340" y="2830"/>
                </a:lnTo>
                <a:lnTo>
                  <a:pt x="7341" y="2832"/>
                </a:lnTo>
                <a:lnTo>
                  <a:pt x="7345" y="2839"/>
                </a:lnTo>
                <a:lnTo>
                  <a:pt x="7346" y="2843"/>
                </a:lnTo>
                <a:lnTo>
                  <a:pt x="7346" y="2853"/>
                </a:lnTo>
                <a:lnTo>
                  <a:pt x="7346" y="2856"/>
                </a:lnTo>
                <a:lnTo>
                  <a:pt x="7347" y="2866"/>
                </a:lnTo>
                <a:lnTo>
                  <a:pt x="7351" y="2874"/>
                </a:lnTo>
                <a:lnTo>
                  <a:pt x="7383" y="2878"/>
                </a:lnTo>
                <a:lnTo>
                  <a:pt x="7384" y="2878"/>
                </a:lnTo>
                <a:lnTo>
                  <a:pt x="7386" y="2875"/>
                </a:lnTo>
                <a:lnTo>
                  <a:pt x="7387" y="2870"/>
                </a:lnTo>
                <a:lnTo>
                  <a:pt x="7388" y="2866"/>
                </a:lnTo>
                <a:lnTo>
                  <a:pt x="7386" y="2864"/>
                </a:lnTo>
                <a:lnTo>
                  <a:pt x="7386" y="2861"/>
                </a:lnTo>
                <a:lnTo>
                  <a:pt x="7390" y="2851"/>
                </a:lnTo>
                <a:lnTo>
                  <a:pt x="7402" y="2858"/>
                </a:lnTo>
                <a:lnTo>
                  <a:pt x="7406" y="2851"/>
                </a:lnTo>
                <a:lnTo>
                  <a:pt x="7405" y="2849"/>
                </a:lnTo>
                <a:lnTo>
                  <a:pt x="7404" y="2844"/>
                </a:lnTo>
                <a:lnTo>
                  <a:pt x="7403" y="2838"/>
                </a:lnTo>
                <a:lnTo>
                  <a:pt x="7402" y="2833"/>
                </a:lnTo>
                <a:lnTo>
                  <a:pt x="7406" y="2828"/>
                </a:lnTo>
                <a:lnTo>
                  <a:pt x="7412" y="2828"/>
                </a:lnTo>
                <a:lnTo>
                  <a:pt x="7419" y="2825"/>
                </a:lnTo>
                <a:lnTo>
                  <a:pt x="7429" y="2835"/>
                </a:lnTo>
                <a:lnTo>
                  <a:pt x="7434" y="2849"/>
                </a:lnTo>
                <a:lnTo>
                  <a:pt x="7439" y="2852"/>
                </a:lnTo>
                <a:lnTo>
                  <a:pt x="7441" y="2856"/>
                </a:lnTo>
                <a:lnTo>
                  <a:pt x="7440" y="2864"/>
                </a:lnTo>
                <a:lnTo>
                  <a:pt x="7441" y="2868"/>
                </a:lnTo>
                <a:lnTo>
                  <a:pt x="7485" y="2892"/>
                </a:lnTo>
                <a:lnTo>
                  <a:pt x="7518" y="2875"/>
                </a:lnTo>
                <a:lnTo>
                  <a:pt x="7519" y="2875"/>
                </a:lnTo>
                <a:lnTo>
                  <a:pt x="7523" y="2876"/>
                </a:lnTo>
                <a:lnTo>
                  <a:pt x="7529" y="2891"/>
                </a:lnTo>
                <a:lnTo>
                  <a:pt x="7533" y="2895"/>
                </a:lnTo>
                <a:lnTo>
                  <a:pt x="7563" y="2890"/>
                </a:lnTo>
                <a:lnTo>
                  <a:pt x="7571" y="2895"/>
                </a:lnTo>
                <a:lnTo>
                  <a:pt x="7572" y="2894"/>
                </a:lnTo>
                <a:lnTo>
                  <a:pt x="7573" y="2893"/>
                </a:lnTo>
                <a:lnTo>
                  <a:pt x="7573" y="2890"/>
                </a:lnTo>
                <a:lnTo>
                  <a:pt x="7573" y="2888"/>
                </a:lnTo>
                <a:lnTo>
                  <a:pt x="7582" y="2873"/>
                </a:lnTo>
                <a:lnTo>
                  <a:pt x="7584" y="2863"/>
                </a:lnTo>
                <a:lnTo>
                  <a:pt x="7583" y="2854"/>
                </a:lnTo>
                <a:lnTo>
                  <a:pt x="7584" y="2851"/>
                </a:lnTo>
                <a:lnTo>
                  <a:pt x="7588" y="2844"/>
                </a:lnTo>
                <a:lnTo>
                  <a:pt x="7587" y="2835"/>
                </a:lnTo>
                <a:lnTo>
                  <a:pt x="7590" y="2829"/>
                </a:lnTo>
                <a:lnTo>
                  <a:pt x="7596" y="2821"/>
                </a:lnTo>
                <a:lnTo>
                  <a:pt x="7595" y="2817"/>
                </a:lnTo>
                <a:lnTo>
                  <a:pt x="7595" y="2815"/>
                </a:lnTo>
                <a:lnTo>
                  <a:pt x="7597" y="2812"/>
                </a:lnTo>
                <a:lnTo>
                  <a:pt x="7598" y="2809"/>
                </a:lnTo>
                <a:lnTo>
                  <a:pt x="7598" y="2803"/>
                </a:lnTo>
                <a:lnTo>
                  <a:pt x="7597" y="2802"/>
                </a:lnTo>
                <a:lnTo>
                  <a:pt x="7595" y="2802"/>
                </a:lnTo>
                <a:lnTo>
                  <a:pt x="7593" y="2801"/>
                </a:lnTo>
                <a:lnTo>
                  <a:pt x="7593" y="2798"/>
                </a:lnTo>
                <a:lnTo>
                  <a:pt x="7593" y="2794"/>
                </a:lnTo>
                <a:lnTo>
                  <a:pt x="7594" y="2790"/>
                </a:lnTo>
                <a:lnTo>
                  <a:pt x="7594" y="2785"/>
                </a:lnTo>
                <a:lnTo>
                  <a:pt x="7594" y="2781"/>
                </a:lnTo>
                <a:lnTo>
                  <a:pt x="7590" y="2768"/>
                </a:lnTo>
                <a:lnTo>
                  <a:pt x="7587" y="2763"/>
                </a:lnTo>
                <a:lnTo>
                  <a:pt x="7585" y="2762"/>
                </a:lnTo>
                <a:lnTo>
                  <a:pt x="7584" y="2760"/>
                </a:lnTo>
                <a:lnTo>
                  <a:pt x="7584" y="2753"/>
                </a:lnTo>
                <a:lnTo>
                  <a:pt x="7583" y="2751"/>
                </a:lnTo>
                <a:lnTo>
                  <a:pt x="7571" y="2750"/>
                </a:lnTo>
                <a:lnTo>
                  <a:pt x="7569" y="2745"/>
                </a:lnTo>
                <a:lnTo>
                  <a:pt x="7570" y="2741"/>
                </a:lnTo>
                <a:lnTo>
                  <a:pt x="7563" y="2728"/>
                </a:lnTo>
                <a:lnTo>
                  <a:pt x="7559" y="2725"/>
                </a:lnTo>
                <a:lnTo>
                  <a:pt x="7557" y="2722"/>
                </a:lnTo>
                <a:lnTo>
                  <a:pt x="7556" y="2717"/>
                </a:lnTo>
                <a:lnTo>
                  <a:pt x="7557" y="2707"/>
                </a:lnTo>
                <a:lnTo>
                  <a:pt x="7555" y="2702"/>
                </a:lnTo>
                <a:lnTo>
                  <a:pt x="7549" y="2699"/>
                </a:lnTo>
                <a:lnTo>
                  <a:pt x="7546" y="2694"/>
                </a:lnTo>
                <a:lnTo>
                  <a:pt x="7544" y="2691"/>
                </a:lnTo>
                <a:lnTo>
                  <a:pt x="7535" y="2686"/>
                </a:lnTo>
                <a:lnTo>
                  <a:pt x="7528" y="2670"/>
                </a:lnTo>
                <a:lnTo>
                  <a:pt x="7518" y="2660"/>
                </a:lnTo>
                <a:lnTo>
                  <a:pt x="7516" y="2654"/>
                </a:lnTo>
                <a:lnTo>
                  <a:pt x="7514" y="2647"/>
                </a:lnTo>
                <a:lnTo>
                  <a:pt x="7488" y="2649"/>
                </a:lnTo>
                <a:lnTo>
                  <a:pt x="7487" y="2649"/>
                </a:lnTo>
                <a:lnTo>
                  <a:pt x="7487" y="2647"/>
                </a:lnTo>
                <a:lnTo>
                  <a:pt x="7486" y="2646"/>
                </a:lnTo>
                <a:close/>
                <a:moveTo>
                  <a:pt x="8609" y="2702"/>
                </a:moveTo>
                <a:lnTo>
                  <a:pt x="8591" y="2725"/>
                </a:lnTo>
                <a:lnTo>
                  <a:pt x="8591" y="2729"/>
                </a:lnTo>
                <a:lnTo>
                  <a:pt x="8592" y="2734"/>
                </a:lnTo>
                <a:lnTo>
                  <a:pt x="8595" y="2739"/>
                </a:lnTo>
                <a:lnTo>
                  <a:pt x="8594" y="2741"/>
                </a:lnTo>
                <a:lnTo>
                  <a:pt x="8592" y="2747"/>
                </a:lnTo>
                <a:lnTo>
                  <a:pt x="8590" y="2749"/>
                </a:lnTo>
                <a:lnTo>
                  <a:pt x="8592" y="2754"/>
                </a:lnTo>
                <a:lnTo>
                  <a:pt x="8596" y="2760"/>
                </a:lnTo>
                <a:lnTo>
                  <a:pt x="8595" y="2765"/>
                </a:lnTo>
                <a:lnTo>
                  <a:pt x="8595" y="2772"/>
                </a:lnTo>
                <a:lnTo>
                  <a:pt x="8595" y="2786"/>
                </a:lnTo>
                <a:lnTo>
                  <a:pt x="8596" y="2791"/>
                </a:lnTo>
                <a:lnTo>
                  <a:pt x="8602" y="2797"/>
                </a:lnTo>
                <a:lnTo>
                  <a:pt x="8604" y="2802"/>
                </a:lnTo>
                <a:lnTo>
                  <a:pt x="8603" y="2809"/>
                </a:lnTo>
                <a:lnTo>
                  <a:pt x="8605" y="2813"/>
                </a:lnTo>
                <a:lnTo>
                  <a:pt x="8610" y="2812"/>
                </a:lnTo>
                <a:lnTo>
                  <a:pt x="8613" y="2813"/>
                </a:lnTo>
                <a:lnTo>
                  <a:pt x="8621" y="2824"/>
                </a:lnTo>
                <a:lnTo>
                  <a:pt x="8624" y="2830"/>
                </a:lnTo>
                <a:lnTo>
                  <a:pt x="8622" y="2833"/>
                </a:lnTo>
                <a:lnTo>
                  <a:pt x="8622" y="2833"/>
                </a:lnTo>
                <a:lnTo>
                  <a:pt x="8622" y="2836"/>
                </a:lnTo>
                <a:lnTo>
                  <a:pt x="8624" y="2838"/>
                </a:lnTo>
                <a:lnTo>
                  <a:pt x="8624" y="2842"/>
                </a:lnTo>
                <a:lnTo>
                  <a:pt x="8622" y="2845"/>
                </a:lnTo>
                <a:lnTo>
                  <a:pt x="8620" y="2847"/>
                </a:lnTo>
                <a:lnTo>
                  <a:pt x="8600" y="2848"/>
                </a:lnTo>
                <a:lnTo>
                  <a:pt x="8597" y="2843"/>
                </a:lnTo>
                <a:lnTo>
                  <a:pt x="8595" y="2843"/>
                </a:lnTo>
                <a:lnTo>
                  <a:pt x="8594" y="2848"/>
                </a:lnTo>
                <a:lnTo>
                  <a:pt x="8597" y="2855"/>
                </a:lnTo>
                <a:lnTo>
                  <a:pt x="8592" y="2855"/>
                </a:lnTo>
                <a:lnTo>
                  <a:pt x="8590" y="2859"/>
                </a:lnTo>
                <a:lnTo>
                  <a:pt x="8589" y="2869"/>
                </a:lnTo>
                <a:lnTo>
                  <a:pt x="8590" y="2872"/>
                </a:lnTo>
                <a:cubicBezTo>
                  <a:pt x="8590" y="2872"/>
                  <a:pt x="8592" y="2883"/>
                  <a:pt x="8592" y="2883"/>
                </a:cubicBezTo>
                <a:lnTo>
                  <a:pt x="8594" y="2888"/>
                </a:lnTo>
                <a:lnTo>
                  <a:pt x="8595" y="2891"/>
                </a:lnTo>
                <a:lnTo>
                  <a:pt x="8608" y="2909"/>
                </a:lnTo>
                <a:lnTo>
                  <a:pt x="8622" y="2913"/>
                </a:lnTo>
                <a:lnTo>
                  <a:pt x="8625" y="2917"/>
                </a:lnTo>
                <a:lnTo>
                  <a:pt x="8624" y="2920"/>
                </a:lnTo>
                <a:lnTo>
                  <a:pt x="8623" y="2921"/>
                </a:lnTo>
                <a:lnTo>
                  <a:pt x="8621" y="2924"/>
                </a:lnTo>
                <a:lnTo>
                  <a:pt x="8621" y="2931"/>
                </a:lnTo>
                <a:lnTo>
                  <a:pt x="8623" y="2934"/>
                </a:lnTo>
                <a:lnTo>
                  <a:pt x="8627" y="2943"/>
                </a:lnTo>
                <a:lnTo>
                  <a:pt x="8628" y="2948"/>
                </a:lnTo>
                <a:lnTo>
                  <a:pt x="8627" y="2951"/>
                </a:lnTo>
                <a:lnTo>
                  <a:pt x="8626" y="2953"/>
                </a:lnTo>
                <a:lnTo>
                  <a:pt x="8624" y="2956"/>
                </a:lnTo>
                <a:lnTo>
                  <a:pt x="8624" y="2963"/>
                </a:lnTo>
                <a:lnTo>
                  <a:pt x="8638" y="2971"/>
                </a:lnTo>
                <a:lnTo>
                  <a:pt x="8646" y="2979"/>
                </a:lnTo>
                <a:lnTo>
                  <a:pt x="8653" y="2994"/>
                </a:lnTo>
                <a:lnTo>
                  <a:pt x="8652" y="2996"/>
                </a:lnTo>
                <a:lnTo>
                  <a:pt x="8649" y="2997"/>
                </a:lnTo>
                <a:lnTo>
                  <a:pt x="8648" y="3001"/>
                </a:lnTo>
                <a:lnTo>
                  <a:pt x="8648" y="2997"/>
                </a:lnTo>
                <a:lnTo>
                  <a:pt x="8648" y="3001"/>
                </a:lnTo>
                <a:lnTo>
                  <a:pt x="8642" y="2996"/>
                </a:lnTo>
                <a:lnTo>
                  <a:pt x="8638" y="2996"/>
                </a:lnTo>
                <a:lnTo>
                  <a:pt x="8638" y="3001"/>
                </a:lnTo>
                <a:lnTo>
                  <a:pt x="8639" y="3008"/>
                </a:lnTo>
                <a:lnTo>
                  <a:pt x="8642" y="3008"/>
                </a:lnTo>
                <a:lnTo>
                  <a:pt x="8647" y="3004"/>
                </a:lnTo>
                <a:lnTo>
                  <a:pt x="8675" y="3013"/>
                </a:lnTo>
                <a:lnTo>
                  <a:pt x="8688" y="3010"/>
                </a:lnTo>
                <a:lnTo>
                  <a:pt x="8704" y="3018"/>
                </a:lnTo>
                <a:lnTo>
                  <a:pt x="8710" y="3028"/>
                </a:lnTo>
                <a:lnTo>
                  <a:pt x="8723" y="3039"/>
                </a:lnTo>
                <a:lnTo>
                  <a:pt x="8729" y="3037"/>
                </a:lnTo>
                <a:lnTo>
                  <a:pt x="8736" y="3041"/>
                </a:lnTo>
                <a:lnTo>
                  <a:pt x="8739" y="3046"/>
                </a:lnTo>
                <a:lnTo>
                  <a:pt x="8739" y="3049"/>
                </a:lnTo>
                <a:lnTo>
                  <a:pt x="8738" y="3052"/>
                </a:lnTo>
                <a:lnTo>
                  <a:pt x="8737" y="3053"/>
                </a:lnTo>
                <a:lnTo>
                  <a:pt x="8736" y="3053"/>
                </a:lnTo>
                <a:lnTo>
                  <a:pt x="8737" y="3058"/>
                </a:lnTo>
                <a:lnTo>
                  <a:pt x="8738" y="3060"/>
                </a:lnTo>
                <a:lnTo>
                  <a:pt x="8740" y="3061"/>
                </a:lnTo>
                <a:lnTo>
                  <a:pt x="8741" y="3060"/>
                </a:lnTo>
                <a:lnTo>
                  <a:pt x="8738" y="3069"/>
                </a:lnTo>
                <a:lnTo>
                  <a:pt x="8734" y="3075"/>
                </a:lnTo>
                <a:lnTo>
                  <a:pt x="8666" y="3070"/>
                </a:lnTo>
                <a:lnTo>
                  <a:pt x="8663" y="3081"/>
                </a:lnTo>
                <a:lnTo>
                  <a:pt x="8664" y="3083"/>
                </a:lnTo>
                <a:lnTo>
                  <a:pt x="8666" y="3089"/>
                </a:lnTo>
                <a:lnTo>
                  <a:pt x="8667" y="3091"/>
                </a:lnTo>
                <a:lnTo>
                  <a:pt x="8664" y="3092"/>
                </a:lnTo>
                <a:lnTo>
                  <a:pt x="8659" y="3098"/>
                </a:lnTo>
                <a:lnTo>
                  <a:pt x="8656" y="3099"/>
                </a:lnTo>
                <a:lnTo>
                  <a:pt x="8658" y="3106"/>
                </a:lnTo>
                <a:lnTo>
                  <a:pt x="8660" y="3107"/>
                </a:lnTo>
                <a:lnTo>
                  <a:pt x="8665" y="3106"/>
                </a:lnTo>
                <a:lnTo>
                  <a:pt x="8689" y="3122"/>
                </a:lnTo>
                <a:lnTo>
                  <a:pt x="8698" y="3139"/>
                </a:lnTo>
                <a:lnTo>
                  <a:pt x="8732" y="3155"/>
                </a:lnTo>
                <a:lnTo>
                  <a:pt x="8731" y="3164"/>
                </a:lnTo>
                <a:lnTo>
                  <a:pt x="8727" y="3172"/>
                </a:lnTo>
                <a:lnTo>
                  <a:pt x="8724" y="3178"/>
                </a:lnTo>
                <a:lnTo>
                  <a:pt x="8721" y="3180"/>
                </a:lnTo>
                <a:lnTo>
                  <a:pt x="8722" y="3186"/>
                </a:lnTo>
                <a:lnTo>
                  <a:pt x="8723" y="3189"/>
                </a:lnTo>
                <a:lnTo>
                  <a:pt x="8724" y="3191"/>
                </a:lnTo>
                <a:lnTo>
                  <a:pt x="8725" y="3194"/>
                </a:lnTo>
                <a:lnTo>
                  <a:pt x="8725" y="3198"/>
                </a:lnTo>
                <a:lnTo>
                  <a:pt x="8725" y="3201"/>
                </a:lnTo>
                <a:lnTo>
                  <a:pt x="8725" y="3202"/>
                </a:lnTo>
                <a:lnTo>
                  <a:pt x="8725" y="3205"/>
                </a:lnTo>
                <a:lnTo>
                  <a:pt x="8724" y="3205"/>
                </a:lnTo>
                <a:lnTo>
                  <a:pt x="8724" y="3208"/>
                </a:lnTo>
                <a:lnTo>
                  <a:pt x="8724" y="3212"/>
                </a:lnTo>
                <a:lnTo>
                  <a:pt x="8724" y="3216"/>
                </a:lnTo>
                <a:lnTo>
                  <a:pt x="8726" y="3217"/>
                </a:lnTo>
                <a:lnTo>
                  <a:pt x="8730" y="3215"/>
                </a:lnTo>
                <a:lnTo>
                  <a:pt x="8744" y="3222"/>
                </a:lnTo>
                <a:lnTo>
                  <a:pt x="8748" y="3224"/>
                </a:lnTo>
                <a:lnTo>
                  <a:pt x="8750" y="3223"/>
                </a:lnTo>
                <a:lnTo>
                  <a:pt x="8753" y="3218"/>
                </a:lnTo>
                <a:lnTo>
                  <a:pt x="8752" y="3216"/>
                </a:lnTo>
                <a:lnTo>
                  <a:pt x="8751" y="3215"/>
                </a:lnTo>
                <a:lnTo>
                  <a:pt x="8750" y="3214"/>
                </a:lnTo>
                <a:lnTo>
                  <a:pt x="8750" y="3214"/>
                </a:lnTo>
                <a:lnTo>
                  <a:pt x="8754" y="3212"/>
                </a:lnTo>
                <a:lnTo>
                  <a:pt x="8760" y="3199"/>
                </a:lnTo>
                <a:lnTo>
                  <a:pt x="8771" y="3193"/>
                </a:lnTo>
                <a:lnTo>
                  <a:pt x="8776" y="3196"/>
                </a:lnTo>
                <a:lnTo>
                  <a:pt x="8778" y="3196"/>
                </a:lnTo>
                <a:lnTo>
                  <a:pt x="8779" y="3193"/>
                </a:lnTo>
                <a:lnTo>
                  <a:pt x="8780" y="3188"/>
                </a:lnTo>
                <a:lnTo>
                  <a:pt x="8774" y="3188"/>
                </a:lnTo>
                <a:lnTo>
                  <a:pt x="8782" y="3181"/>
                </a:lnTo>
                <a:lnTo>
                  <a:pt x="8781" y="3177"/>
                </a:lnTo>
                <a:lnTo>
                  <a:pt x="8777" y="3185"/>
                </a:lnTo>
                <a:lnTo>
                  <a:pt x="8770" y="3191"/>
                </a:lnTo>
                <a:lnTo>
                  <a:pt x="8764" y="3191"/>
                </a:lnTo>
                <a:lnTo>
                  <a:pt x="8758" y="3182"/>
                </a:lnTo>
                <a:lnTo>
                  <a:pt x="8761" y="3177"/>
                </a:lnTo>
                <a:lnTo>
                  <a:pt x="8768" y="3178"/>
                </a:lnTo>
                <a:lnTo>
                  <a:pt x="8772" y="3175"/>
                </a:lnTo>
                <a:lnTo>
                  <a:pt x="8777" y="3164"/>
                </a:lnTo>
                <a:lnTo>
                  <a:pt x="8781" y="3162"/>
                </a:lnTo>
                <a:lnTo>
                  <a:pt x="8788" y="3164"/>
                </a:lnTo>
                <a:lnTo>
                  <a:pt x="8789" y="3166"/>
                </a:lnTo>
                <a:lnTo>
                  <a:pt x="8790" y="3169"/>
                </a:lnTo>
                <a:lnTo>
                  <a:pt x="8789" y="3172"/>
                </a:lnTo>
                <a:lnTo>
                  <a:pt x="8789" y="3175"/>
                </a:lnTo>
                <a:lnTo>
                  <a:pt x="8789" y="3177"/>
                </a:lnTo>
                <a:lnTo>
                  <a:pt x="8792" y="3182"/>
                </a:lnTo>
                <a:lnTo>
                  <a:pt x="8794" y="3184"/>
                </a:lnTo>
                <a:lnTo>
                  <a:pt x="8847" y="3160"/>
                </a:lnTo>
                <a:lnTo>
                  <a:pt x="8856" y="3147"/>
                </a:lnTo>
                <a:lnTo>
                  <a:pt x="8868" y="3142"/>
                </a:lnTo>
                <a:lnTo>
                  <a:pt x="8872" y="3135"/>
                </a:lnTo>
                <a:lnTo>
                  <a:pt x="8877" y="3136"/>
                </a:lnTo>
                <a:lnTo>
                  <a:pt x="8879" y="3135"/>
                </a:lnTo>
                <a:lnTo>
                  <a:pt x="8883" y="3123"/>
                </a:lnTo>
                <a:lnTo>
                  <a:pt x="8885" y="3121"/>
                </a:lnTo>
                <a:lnTo>
                  <a:pt x="8896" y="3120"/>
                </a:lnTo>
                <a:lnTo>
                  <a:pt x="8907" y="3125"/>
                </a:lnTo>
                <a:lnTo>
                  <a:pt x="8911" y="3125"/>
                </a:lnTo>
                <a:lnTo>
                  <a:pt x="8916" y="3118"/>
                </a:lnTo>
                <a:lnTo>
                  <a:pt x="8917" y="3114"/>
                </a:lnTo>
                <a:lnTo>
                  <a:pt x="8918" y="3110"/>
                </a:lnTo>
                <a:lnTo>
                  <a:pt x="8921" y="3094"/>
                </a:lnTo>
                <a:lnTo>
                  <a:pt x="8925" y="3082"/>
                </a:lnTo>
                <a:lnTo>
                  <a:pt x="8924" y="3082"/>
                </a:lnTo>
                <a:lnTo>
                  <a:pt x="8925" y="3077"/>
                </a:lnTo>
                <a:lnTo>
                  <a:pt x="8926" y="3073"/>
                </a:lnTo>
                <a:lnTo>
                  <a:pt x="8927" y="3071"/>
                </a:lnTo>
                <a:lnTo>
                  <a:pt x="8929" y="3071"/>
                </a:lnTo>
                <a:lnTo>
                  <a:pt x="8928" y="3068"/>
                </a:lnTo>
                <a:lnTo>
                  <a:pt x="8925" y="3063"/>
                </a:lnTo>
                <a:lnTo>
                  <a:pt x="8924" y="3059"/>
                </a:lnTo>
                <a:lnTo>
                  <a:pt x="8927" y="3047"/>
                </a:lnTo>
                <a:lnTo>
                  <a:pt x="8906" y="3020"/>
                </a:lnTo>
                <a:lnTo>
                  <a:pt x="8903" y="3006"/>
                </a:lnTo>
                <a:lnTo>
                  <a:pt x="8895" y="2999"/>
                </a:lnTo>
                <a:lnTo>
                  <a:pt x="8881" y="2996"/>
                </a:lnTo>
                <a:lnTo>
                  <a:pt x="8874" y="2988"/>
                </a:lnTo>
                <a:lnTo>
                  <a:pt x="8877" y="2980"/>
                </a:lnTo>
                <a:lnTo>
                  <a:pt x="8919" y="2931"/>
                </a:lnTo>
                <a:lnTo>
                  <a:pt x="8921" y="2926"/>
                </a:lnTo>
                <a:lnTo>
                  <a:pt x="8923" y="2916"/>
                </a:lnTo>
                <a:lnTo>
                  <a:pt x="8919" y="2905"/>
                </a:lnTo>
                <a:lnTo>
                  <a:pt x="8917" y="2901"/>
                </a:lnTo>
                <a:lnTo>
                  <a:pt x="8911" y="2897"/>
                </a:lnTo>
                <a:lnTo>
                  <a:pt x="8892" y="2872"/>
                </a:lnTo>
                <a:lnTo>
                  <a:pt x="8879" y="2866"/>
                </a:lnTo>
                <a:lnTo>
                  <a:pt x="8859" y="2846"/>
                </a:lnTo>
                <a:lnTo>
                  <a:pt x="8837" y="2840"/>
                </a:lnTo>
                <a:lnTo>
                  <a:pt x="8833" y="2843"/>
                </a:lnTo>
                <a:lnTo>
                  <a:pt x="8823" y="2859"/>
                </a:lnTo>
                <a:lnTo>
                  <a:pt x="8819" y="2861"/>
                </a:lnTo>
                <a:lnTo>
                  <a:pt x="8784" y="2839"/>
                </a:lnTo>
                <a:lnTo>
                  <a:pt x="8785" y="2833"/>
                </a:lnTo>
                <a:lnTo>
                  <a:pt x="8786" y="2830"/>
                </a:lnTo>
                <a:lnTo>
                  <a:pt x="8787" y="2828"/>
                </a:lnTo>
                <a:lnTo>
                  <a:pt x="8788" y="2825"/>
                </a:lnTo>
                <a:lnTo>
                  <a:pt x="8788" y="2820"/>
                </a:lnTo>
                <a:lnTo>
                  <a:pt x="8788" y="2814"/>
                </a:lnTo>
                <a:lnTo>
                  <a:pt x="8788" y="2809"/>
                </a:lnTo>
                <a:lnTo>
                  <a:pt x="8790" y="2805"/>
                </a:lnTo>
                <a:lnTo>
                  <a:pt x="8792" y="2800"/>
                </a:lnTo>
                <a:lnTo>
                  <a:pt x="8792" y="2795"/>
                </a:lnTo>
                <a:lnTo>
                  <a:pt x="8791" y="2793"/>
                </a:lnTo>
                <a:lnTo>
                  <a:pt x="8786" y="2790"/>
                </a:lnTo>
                <a:lnTo>
                  <a:pt x="8785" y="2790"/>
                </a:lnTo>
                <a:lnTo>
                  <a:pt x="8780" y="2794"/>
                </a:lnTo>
                <a:lnTo>
                  <a:pt x="8778" y="2795"/>
                </a:lnTo>
                <a:lnTo>
                  <a:pt x="8775" y="2793"/>
                </a:lnTo>
                <a:lnTo>
                  <a:pt x="8756" y="2763"/>
                </a:lnTo>
                <a:lnTo>
                  <a:pt x="8750" y="2759"/>
                </a:lnTo>
                <a:lnTo>
                  <a:pt x="8741" y="2764"/>
                </a:lnTo>
                <a:lnTo>
                  <a:pt x="8724" y="2756"/>
                </a:lnTo>
                <a:lnTo>
                  <a:pt x="8717" y="2741"/>
                </a:lnTo>
                <a:lnTo>
                  <a:pt x="8681" y="2722"/>
                </a:lnTo>
                <a:lnTo>
                  <a:pt x="8671" y="2711"/>
                </a:lnTo>
                <a:lnTo>
                  <a:pt x="8609" y="2702"/>
                </a:lnTo>
                <a:close/>
                <a:moveTo>
                  <a:pt x="7098" y="2916"/>
                </a:moveTo>
                <a:lnTo>
                  <a:pt x="7092" y="2917"/>
                </a:lnTo>
                <a:lnTo>
                  <a:pt x="7079" y="2928"/>
                </a:lnTo>
                <a:lnTo>
                  <a:pt x="7061" y="2930"/>
                </a:lnTo>
                <a:lnTo>
                  <a:pt x="7051" y="2946"/>
                </a:lnTo>
                <a:lnTo>
                  <a:pt x="7048" y="2951"/>
                </a:lnTo>
                <a:lnTo>
                  <a:pt x="7044" y="2954"/>
                </a:lnTo>
                <a:lnTo>
                  <a:pt x="7034" y="2956"/>
                </a:lnTo>
                <a:lnTo>
                  <a:pt x="7028" y="2962"/>
                </a:lnTo>
                <a:lnTo>
                  <a:pt x="7025" y="2962"/>
                </a:lnTo>
                <a:lnTo>
                  <a:pt x="7023" y="2961"/>
                </a:lnTo>
                <a:lnTo>
                  <a:pt x="7020" y="2955"/>
                </a:lnTo>
                <a:lnTo>
                  <a:pt x="7017" y="2954"/>
                </a:lnTo>
                <a:lnTo>
                  <a:pt x="7015" y="2955"/>
                </a:lnTo>
                <a:lnTo>
                  <a:pt x="7012" y="2957"/>
                </a:lnTo>
                <a:lnTo>
                  <a:pt x="7025" y="3014"/>
                </a:lnTo>
                <a:cubicBezTo>
                  <a:pt x="7025" y="3014"/>
                  <a:pt x="7029" y="3020"/>
                  <a:pt x="7029" y="3020"/>
                </a:cubicBezTo>
                <a:lnTo>
                  <a:pt x="7037" y="3044"/>
                </a:lnTo>
                <a:lnTo>
                  <a:pt x="7044" y="3052"/>
                </a:lnTo>
                <a:lnTo>
                  <a:pt x="7046" y="3060"/>
                </a:lnTo>
                <a:lnTo>
                  <a:pt x="7046" y="3072"/>
                </a:lnTo>
                <a:lnTo>
                  <a:pt x="7037" y="3062"/>
                </a:lnTo>
                <a:lnTo>
                  <a:pt x="7034" y="3065"/>
                </a:lnTo>
                <a:lnTo>
                  <a:pt x="7036" y="3071"/>
                </a:lnTo>
                <a:lnTo>
                  <a:pt x="7048" y="3077"/>
                </a:lnTo>
                <a:lnTo>
                  <a:pt x="7061" y="3100"/>
                </a:lnTo>
                <a:lnTo>
                  <a:pt x="7074" y="3107"/>
                </a:lnTo>
                <a:lnTo>
                  <a:pt x="7122" y="3086"/>
                </a:lnTo>
                <a:lnTo>
                  <a:pt x="7137" y="3068"/>
                </a:lnTo>
                <a:lnTo>
                  <a:pt x="7141" y="3066"/>
                </a:lnTo>
                <a:lnTo>
                  <a:pt x="7140" y="3057"/>
                </a:lnTo>
                <a:lnTo>
                  <a:pt x="7135" y="3048"/>
                </a:lnTo>
                <a:lnTo>
                  <a:pt x="7135" y="3038"/>
                </a:lnTo>
                <a:lnTo>
                  <a:pt x="7137" y="3025"/>
                </a:lnTo>
                <a:lnTo>
                  <a:pt x="7134" y="3019"/>
                </a:lnTo>
                <a:lnTo>
                  <a:pt x="7116" y="3005"/>
                </a:lnTo>
                <a:lnTo>
                  <a:pt x="7115" y="3000"/>
                </a:lnTo>
                <a:lnTo>
                  <a:pt x="7115" y="2995"/>
                </a:lnTo>
                <a:lnTo>
                  <a:pt x="7111" y="2976"/>
                </a:lnTo>
                <a:lnTo>
                  <a:pt x="7111" y="2976"/>
                </a:lnTo>
                <a:lnTo>
                  <a:pt x="7109" y="2961"/>
                </a:lnTo>
                <a:lnTo>
                  <a:pt x="7095" y="2963"/>
                </a:lnTo>
                <a:lnTo>
                  <a:pt x="7092" y="2949"/>
                </a:lnTo>
                <a:lnTo>
                  <a:pt x="7097" y="2950"/>
                </a:lnTo>
                <a:lnTo>
                  <a:pt x="7092" y="2942"/>
                </a:lnTo>
                <a:lnTo>
                  <a:pt x="7091" y="2938"/>
                </a:lnTo>
                <a:lnTo>
                  <a:pt x="7098" y="2931"/>
                </a:lnTo>
                <a:lnTo>
                  <a:pt x="7100" y="2926"/>
                </a:lnTo>
                <a:lnTo>
                  <a:pt x="7098" y="2916"/>
                </a:lnTo>
                <a:close/>
                <a:moveTo>
                  <a:pt x="7382" y="2974"/>
                </a:moveTo>
                <a:lnTo>
                  <a:pt x="7370" y="2982"/>
                </a:lnTo>
                <a:lnTo>
                  <a:pt x="7357" y="2981"/>
                </a:lnTo>
                <a:lnTo>
                  <a:pt x="7345" y="2989"/>
                </a:lnTo>
                <a:lnTo>
                  <a:pt x="7338" y="2996"/>
                </a:lnTo>
                <a:lnTo>
                  <a:pt x="7336" y="2997"/>
                </a:lnTo>
                <a:lnTo>
                  <a:pt x="7333" y="2997"/>
                </a:lnTo>
                <a:lnTo>
                  <a:pt x="7330" y="2996"/>
                </a:lnTo>
                <a:lnTo>
                  <a:pt x="7330" y="2991"/>
                </a:lnTo>
                <a:lnTo>
                  <a:pt x="7330" y="2984"/>
                </a:lnTo>
                <a:lnTo>
                  <a:pt x="7328" y="2983"/>
                </a:lnTo>
                <a:lnTo>
                  <a:pt x="7313" y="2996"/>
                </a:lnTo>
                <a:lnTo>
                  <a:pt x="7303" y="2993"/>
                </a:lnTo>
                <a:lnTo>
                  <a:pt x="7291" y="2999"/>
                </a:lnTo>
                <a:lnTo>
                  <a:pt x="7286" y="2997"/>
                </a:lnTo>
                <a:lnTo>
                  <a:pt x="7283" y="2993"/>
                </a:lnTo>
                <a:lnTo>
                  <a:pt x="7215" y="3022"/>
                </a:lnTo>
                <a:lnTo>
                  <a:pt x="7215" y="3022"/>
                </a:lnTo>
                <a:lnTo>
                  <a:pt x="7213" y="3023"/>
                </a:lnTo>
                <a:lnTo>
                  <a:pt x="7211" y="3027"/>
                </a:lnTo>
                <a:lnTo>
                  <a:pt x="7209" y="3032"/>
                </a:lnTo>
                <a:lnTo>
                  <a:pt x="7208" y="3035"/>
                </a:lnTo>
                <a:lnTo>
                  <a:pt x="7205" y="3038"/>
                </a:lnTo>
                <a:lnTo>
                  <a:pt x="7202" y="3038"/>
                </a:lnTo>
                <a:lnTo>
                  <a:pt x="7200" y="3036"/>
                </a:lnTo>
                <a:lnTo>
                  <a:pt x="7200" y="3031"/>
                </a:lnTo>
                <a:lnTo>
                  <a:pt x="7198" y="3023"/>
                </a:lnTo>
                <a:lnTo>
                  <a:pt x="7192" y="3022"/>
                </a:lnTo>
                <a:lnTo>
                  <a:pt x="7181" y="3029"/>
                </a:lnTo>
                <a:lnTo>
                  <a:pt x="7182" y="3036"/>
                </a:lnTo>
                <a:lnTo>
                  <a:pt x="7173" y="3049"/>
                </a:lnTo>
                <a:lnTo>
                  <a:pt x="7168" y="3060"/>
                </a:lnTo>
                <a:lnTo>
                  <a:pt x="7164" y="3075"/>
                </a:lnTo>
                <a:lnTo>
                  <a:pt x="7162" y="3091"/>
                </a:lnTo>
                <a:lnTo>
                  <a:pt x="7164" y="3101"/>
                </a:lnTo>
                <a:lnTo>
                  <a:pt x="7170" y="3112"/>
                </a:lnTo>
                <a:lnTo>
                  <a:pt x="7167" y="3113"/>
                </a:lnTo>
                <a:lnTo>
                  <a:pt x="7165" y="3115"/>
                </a:lnTo>
                <a:lnTo>
                  <a:pt x="7164" y="3118"/>
                </a:lnTo>
                <a:lnTo>
                  <a:pt x="7164" y="3120"/>
                </a:lnTo>
                <a:lnTo>
                  <a:pt x="7164" y="3127"/>
                </a:lnTo>
                <a:lnTo>
                  <a:pt x="7163" y="3135"/>
                </a:lnTo>
                <a:lnTo>
                  <a:pt x="7161" y="3141"/>
                </a:lnTo>
                <a:lnTo>
                  <a:pt x="7158" y="3144"/>
                </a:lnTo>
                <a:lnTo>
                  <a:pt x="7157" y="3145"/>
                </a:lnTo>
                <a:lnTo>
                  <a:pt x="7158" y="3150"/>
                </a:lnTo>
                <a:lnTo>
                  <a:pt x="7161" y="3153"/>
                </a:lnTo>
                <a:lnTo>
                  <a:pt x="7162" y="3158"/>
                </a:lnTo>
                <a:lnTo>
                  <a:pt x="7162" y="3158"/>
                </a:lnTo>
                <a:lnTo>
                  <a:pt x="7166" y="3169"/>
                </a:lnTo>
                <a:lnTo>
                  <a:pt x="7168" y="3173"/>
                </a:lnTo>
                <a:lnTo>
                  <a:pt x="7164" y="3177"/>
                </a:lnTo>
                <a:lnTo>
                  <a:pt x="7153" y="3182"/>
                </a:lnTo>
                <a:lnTo>
                  <a:pt x="7149" y="3191"/>
                </a:lnTo>
                <a:lnTo>
                  <a:pt x="7151" y="3194"/>
                </a:lnTo>
                <a:lnTo>
                  <a:pt x="7150" y="3202"/>
                </a:lnTo>
                <a:lnTo>
                  <a:pt x="7148" y="3211"/>
                </a:lnTo>
                <a:lnTo>
                  <a:pt x="7148" y="3219"/>
                </a:lnTo>
                <a:lnTo>
                  <a:pt x="7150" y="3226"/>
                </a:lnTo>
                <a:cubicBezTo>
                  <a:pt x="7150" y="3226"/>
                  <a:pt x="7163" y="3227"/>
                  <a:pt x="7163" y="3227"/>
                </a:cubicBezTo>
                <a:lnTo>
                  <a:pt x="7166" y="3232"/>
                </a:lnTo>
                <a:lnTo>
                  <a:pt x="7167" y="3237"/>
                </a:lnTo>
                <a:lnTo>
                  <a:pt x="7166" y="3247"/>
                </a:lnTo>
                <a:lnTo>
                  <a:pt x="7166" y="3253"/>
                </a:lnTo>
                <a:lnTo>
                  <a:pt x="7168" y="3257"/>
                </a:lnTo>
                <a:lnTo>
                  <a:pt x="7181" y="3268"/>
                </a:lnTo>
                <a:lnTo>
                  <a:pt x="7186" y="3268"/>
                </a:lnTo>
                <a:lnTo>
                  <a:pt x="7192" y="3264"/>
                </a:lnTo>
                <a:lnTo>
                  <a:pt x="7196" y="3263"/>
                </a:lnTo>
                <a:lnTo>
                  <a:pt x="7199" y="3270"/>
                </a:lnTo>
                <a:lnTo>
                  <a:pt x="7201" y="3292"/>
                </a:lnTo>
                <a:lnTo>
                  <a:pt x="7202" y="3305"/>
                </a:lnTo>
                <a:lnTo>
                  <a:pt x="7202" y="3309"/>
                </a:lnTo>
                <a:lnTo>
                  <a:pt x="7204" y="3314"/>
                </a:lnTo>
                <a:lnTo>
                  <a:pt x="7235" y="3344"/>
                </a:lnTo>
                <a:lnTo>
                  <a:pt x="7247" y="3345"/>
                </a:lnTo>
                <a:lnTo>
                  <a:pt x="7260" y="3335"/>
                </a:lnTo>
                <a:lnTo>
                  <a:pt x="7311" y="3319"/>
                </a:lnTo>
                <a:lnTo>
                  <a:pt x="7325" y="3307"/>
                </a:lnTo>
                <a:lnTo>
                  <a:pt x="7329" y="3307"/>
                </a:lnTo>
                <a:lnTo>
                  <a:pt x="7333" y="3315"/>
                </a:lnTo>
                <a:lnTo>
                  <a:pt x="7363" y="3325"/>
                </a:lnTo>
                <a:lnTo>
                  <a:pt x="7369" y="3319"/>
                </a:lnTo>
                <a:lnTo>
                  <a:pt x="7374" y="3310"/>
                </a:lnTo>
                <a:lnTo>
                  <a:pt x="7375" y="3309"/>
                </a:lnTo>
                <a:lnTo>
                  <a:pt x="7379" y="3310"/>
                </a:lnTo>
                <a:lnTo>
                  <a:pt x="7383" y="3307"/>
                </a:lnTo>
                <a:lnTo>
                  <a:pt x="7397" y="3308"/>
                </a:lnTo>
                <a:lnTo>
                  <a:pt x="7434" y="3290"/>
                </a:lnTo>
                <a:lnTo>
                  <a:pt x="7443" y="3277"/>
                </a:lnTo>
                <a:lnTo>
                  <a:pt x="7449" y="3272"/>
                </a:lnTo>
                <a:lnTo>
                  <a:pt x="7451" y="3266"/>
                </a:lnTo>
                <a:lnTo>
                  <a:pt x="7453" y="3258"/>
                </a:lnTo>
                <a:lnTo>
                  <a:pt x="7454" y="3253"/>
                </a:lnTo>
                <a:lnTo>
                  <a:pt x="7453" y="3250"/>
                </a:lnTo>
                <a:lnTo>
                  <a:pt x="7448" y="3246"/>
                </a:lnTo>
                <a:lnTo>
                  <a:pt x="7448" y="3242"/>
                </a:lnTo>
                <a:lnTo>
                  <a:pt x="7450" y="3238"/>
                </a:lnTo>
                <a:lnTo>
                  <a:pt x="7453" y="3235"/>
                </a:lnTo>
                <a:lnTo>
                  <a:pt x="7458" y="3231"/>
                </a:lnTo>
                <a:lnTo>
                  <a:pt x="7461" y="3228"/>
                </a:lnTo>
                <a:lnTo>
                  <a:pt x="7463" y="3222"/>
                </a:lnTo>
                <a:lnTo>
                  <a:pt x="7462" y="3221"/>
                </a:lnTo>
                <a:lnTo>
                  <a:pt x="7461" y="3220"/>
                </a:lnTo>
                <a:lnTo>
                  <a:pt x="7461" y="3218"/>
                </a:lnTo>
                <a:lnTo>
                  <a:pt x="7461" y="3214"/>
                </a:lnTo>
                <a:lnTo>
                  <a:pt x="7461" y="3213"/>
                </a:lnTo>
                <a:lnTo>
                  <a:pt x="7462" y="3209"/>
                </a:lnTo>
                <a:lnTo>
                  <a:pt x="7463" y="3207"/>
                </a:lnTo>
                <a:lnTo>
                  <a:pt x="7461" y="3201"/>
                </a:lnTo>
                <a:lnTo>
                  <a:pt x="7460" y="3196"/>
                </a:lnTo>
                <a:lnTo>
                  <a:pt x="7461" y="3189"/>
                </a:lnTo>
                <a:lnTo>
                  <a:pt x="7461" y="3189"/>
                </a:lnTo>
                <a:lnTo>
                  <a:pt x="7466" y="3176"/>
                </a:lnTo>
                <a:lnTo>
                  <a:pt x="7466" y="3174"/>
                </a:lnTo>
                <a:lnTo>
                  <a:pt x="7466" y="3169"/>
                </a:lnTo>
                <a:lnTo>
                  <a:pt x="7468" y="3167"/>
                </a:lnTo>
                <a:lnTo>
                  <a:pt x="7468" y="3160"/>
                </a:lnTo>
                <a:lnTo>
                  <a:pt x="7467" y="3154"/>
                </a:lnTo>
                <a:lnTo>
                  <a:pt x="7465" y="3151"/>
                </a:lnTo>
                <a:lnTo>
                  <a:pt x="7445" y="3145"/>
                </a:lnTo>
                <a:lnTo>
                  <a:pt x="7438" y="3150"/>
                </a:lnTo>
                <a:lnTo>
                  <a:pt x="7408" y="3148"/>
                </a:lnTo>
                <a:lnTo>
                  <a:pt x="7406" y="3138"/>
                </a:lnTo>
                <a:lnTo>
                  <a:pt x="7405" y="3128"/>
                </a:lnTo>
                <a:lnTo>
                  <a:pt x="7397" y="3118"/>
                </a:lnTo>
                <a:lnTo>
                  <a:pt x="7397" y="3101"/>
                </a:lnTo>
                <a:lnTo>
                  <a:pt x="7404" y="3094"/>
                </a:lnTo>
                <a:lnTo>
                  <a:pt x="7465" y="3090"/>
                </a:lnTo>
                <a:lnTo>
                  <a:pt x="7477" y="3080"/>
                </a:lnTo>
                <a:lnTo>
                  <a:pt x="7489" y="3077"/>
                </a:lnTo>
                <a:lnTo>
                  <a:pt x="7510" y="3071"/>
                </a:lnTo>
                <a:lnTo>
                  <a:pt x="7522" y="3062"/>
                </a:lnTo>
                <a:lnTo>
                  <a:pt x="7523" y="3059"/>
                </a:lnTo>
                <a:lnTo>
                  <a:pt x="7526" y="3049"/>
                </a:lnTo>
                <a:lnTo>
                  <a:pt x="7534" y="3032"/>
                </a:lnTo>
                <a:lnTo>
                  <a:pt x="7538" y="3022"/>
                </a:lnTo>
                <a:lnTo>
                  <a:pt x="7537" y="3011"/>
                </a:lnTo>
                <a:lnTo>
                  <a:pt x="7530" y="2998"/>
                </a:lnTo>
                <a:lnTo>
                  <a:pt x="7501" y="2992"/>
                </a:lnTo>
                <a:lnTo>
                  <a:pt x="7436" y="2978"/>
                </a:lnTo>
                <a:lnTo>
                  <a:pt x="7423" y="2991"/>
                </a:lnTo>
                <a:lnTo>
                  <a:pt x="7419" y="2993"/>
                </a:lnTo>
                <a:lnTo>
                  <a:pt x="7408" y="2988"/>
                </a:lnTo>
                <a:lnTo>
                  <a:pt x="7407" y="2985"/>
                </a:lnTo>
                <a:lnTo>
                  <a:pt x="7407" y="2982"/>
                </a:lnTo>
                <a:lnTo>
                  <a:pt x="7408" y="2979"/>
                </a:lnTo>
                <a:lnTo>
                  <a:pt x="7408" y="2977"/>
                </a:lnTo>
                <a:lnTo>
                  <a:pt x="7408" y="2976"/>
                </a:lnTo>
                <a:lnTo>
                  <a:pt x="7388" y="2980"/>
                </a:lnTo>
                <a:lnTo>
                  <a:pt x="7382" y="2974"/>
                </a:lnTo>
                <a:close/>
                <a:moveTo>
                  <a:pt x="8174" y="2977"/>
                </a:moveTo>
                <a:lnTo>
                  <a:pt x="8162" y="2978"/>
                </a:lnTo>
                <a:lnTo>
                  <a:pt x="8158" y="2983"/>
                </a:lnTo>
                <a:lnTo>
                  <a:pt x="8139" y="3015"/>
                </a:lnTo>
                <a:lnTo>
                  <a:pt x="8136" y="3024"/>
                </a:lnTo>
                <a:lnTo>
                  <a:pt x="8135" y="3033"/>
                </a:lnTo>
                <a:lnTo>
                  <a:pt x="8136" y="3044"/>
                </a:lnTo>
                <a:lnTo>
                  <a:pt x="8139" y="3050"/>
                </a:lnTo>
                <a:lnTo>
                  <a:pt x="8153" y="3054"/>
                </a:lnTo>
                <a:lnTo>
                  <a:pt x="8156" y="3051"/>
                </a:lnTo>
                <a:lnTo>
                  <a:pt x="8174" y="3021"/>
                </a:lnTo>
                <a:lnTo>
                  <a:pt x="8181" y="3015"/>
                </a:lnTo>
                <a:lnTo>
                  <a:pt x="8183" y="3012"/>
                </a:lnTo>
                <a:lnTo>
                  <a:pt x="8184" y="3008"/>
                </a:lnTo>
                <a:lnTo>
                  <a:pt x="8184" y="2996"/>
                </a:lnTo>
                <a:lnTo>
                  <a:pt x="8182" y="2986"/>
                </a:lnTo>
                <a:cubicBezTo>
                  <a:pt x="8182" y="2986"/>
                  <a:pt x="8180" y="2981"/>
                  <a:pt x="8180" y="2981"/>
                </a:cubicBezTo>
                <a:lnTo>
                  <a:pt x="8174" y="2977"/>
                </a:lnTo>
                <a:close/>
                <a:moveTo>
                  <a:pt x="6793" y="3121"/>
                </a:moveTo>
                <a:lnTo>
                  <a:pt x="6790" y="3124"/>
                </a:lnTo>
                <a:lnTo>
                  <a:pt x="6803" y="3133"/>
                </a:lnTo>
                <a:lnTo>
                  <a:pt x="6804" y="3136"/>
                </a:lnTo>
                <a:lnTo>
                  <a:pt x="6784" y="3151"/>
                </a:lnTo>
                <a:lnTo>
                  <a:pt x="6782" y="3152"/>
                </a:lnTo>
                <a:lnTo>
                  <a:pt x="6778" y="3150"/>
                </a:lnTo>
                <a:lnTo>
                  <a:pt x="6775" y="3150"/>
                </a:lnTo>
                <a:lnTo>
                  <a:pt x="6771" y="3153"/>
                </a:lnTo>
                <a:lnTo>
                  <a:pt x="6769" y="3153"/>
                </a:lnTo>
                <a:lnTo>
                  <a:pt x="6768" y="3151"/>
                </a:lnTo>
                <a:lnTo>
                  <a:pt x="6771" y="3144"/>
                </a:lnTo>
                <a:lnTo>
                  <a:pt x="6766" y="3145"/>
                </a:lnTo>
                <a:lnTo>
                  <a:pt x="6763" y="3148"/>
                </a:lnTo>
                <a:lnTo>
                  <a:pt x="6760" y="3152"/>
                </a:lnTo>
                <a:lnTo>
                  <a:pt x="6767" y="3169"/>
                </a:lnTo>
                <a:lnTo>
                  <a:pt x="6767" y="3178"/>
                </a:lnTo>
                <a:lnTo>
                  <a:pt x="6767" y="3186"/>
                </a:lnTo>
                <a:lnTo>
                  <a:pt x="6772" y="3188"/>
                </a:lnTo>
                <a:lnTo>
                  <a:pt x="6781" y="3188"/>
                </a:lnTo>
                <a:lnTo>
                  <a:pt x="6779" y="3198"/>
                </a:lnTo>
                <a:lnTo>
                  <a:pt x="6781" y="3199"/>
                </a:lnTo>
                <a:lnTo>
                  <a:pt x="6788" y="3193"/>
                </a:lnTo>
                <a:lnTo>
                  <a:pt x="6791" y="3192"/>
                </a:lnTo>
                <a:lnTo>
                  <a:pt x="6797" y="3196"/>
                </a:lnTo>
                <a:lnTo>
                  <a:pt x="6799" y="3200"/>
                </a:lnTo>
                <a:lnTo>
                  <a:pt x="6793" y="3209"/>
                </a:lnTo>
                <a:lnTo>
                  <a:pt x="6783" y="3214"/>
                </a:lnTo>
                <a:lnTo>
                  <a:pt x="6778" y="3220"/>
                </a:lnTo>
                <a:lnTo>
                  <a:pt x="6779" y="3226"/>
                </a:lnTo>
                <a:lnTo>
                  <a:pt x="6779" y="3227"/>
                </a:lnTo>
                <a:lnTo>
                  <a:pt x="6774" y="3232"/>
                </a:lnTo>
                <a:lnTo>
                  <a:pt x="6770" y="3230"/>
                </a:lnTo>
                <a:lnTo>
                  <a:pt x="6758" y="3208"/>
                </a:lnTo>
                <a:lnTo>
                  <a:pt x="6747" y="3199"/>
                </a:lnTo>
                <a:lnTo>
                  <a:pt x="6745" y="3201"/>
                </a:lnTo>
                <a:lnTo>
                  <a:pt x="6743" y="3205"/>
                </a:lnTo>
                <a:lnTo>
                  <a:pt x="6742" y="3210"/>
                </a:lnTo>
                <a:lnTo>
                  <a:pt x="6744" y="3212"/>
                </a:lnTo>
                <a:lnTo>
                  <a:pt x="6745" y="3213"/>
                </a:lnTo>
                <a:lnTo>
                  <a:pt x="6750" y="3211"/>
                </a:lnTo>
                <a:lnTo>
                  <a:pt x="6752" y="3216"/>
                </a:lnTo>
                <a:lnTo>
                  <a:pt x="6753" y="3234"/>
                </a:lnTo>
                <a:lnTo>
                  <a:pt x="6749" y="3238"/>
                </a:lnTo>
                <a:lnTo>
                  <a:pt x="6741" y="3230"/>
                </a:lnTo>
                <a:lnTo>
                  <a:pt x="6730" y="3236"/>
                </a:lnTo>
                <a:lnTo>
                  <a:pt x="6727" y="3233"/>
                </a:lnTo>
                <a:lnTo>
                  <a:pt x="6724" y="3223"/>
                </a:lnTo>
                <a:lnTo>
                  <a:pt x="6719" y="3216"/>
                </a:lnTo>
                <a:lnTo>
                  <a:pt x="6713" y="3216"/>
                </a:lnTo>
                <a:lnTo>
                  <a:pt x="6712" y="3214"/>
                </a:lnTo>
                <a:lnTo>
                  <a:pt x="6712" y="3212"/>
                </a:lnTo>
                <a:lnTo>
                  <a:pt x="6713" y="3205"/>
                </a:lnTo>
                <a:lnTo>
                  <a:pt x="6713" y="3203"/>
                </a:lnTo>
                <a:lnTo>
                  <a:pt x="6699" y="3203"/>
                </a:lnTo>
                <a:lnTo>
                  <a:pt x="6695" y="3195"/>
                </a:lnTo>
                <a:lnTo>
                  <a:pt x="6694" y="3194"/>
                </a:lnTo>
                <a:lnTo>
                  <a:pt x="6689" y="3194"/>
                </a:lnTo>
                <a:lnTo>
                  <a:pt x="6688" y="3192"/>
                </a:lnTo>
                <a:lnTo>
                  <a:pt x="6687" y="3189"/>
                </a:lnTo>
                <a:lnTo>
                  <a:pt x="6688" y="3180"/>
                </a:lnTo>
                <a:lnTo>
                  <a:pt x="6687" y="3177"/>
                </a:lnTo>
                <a:lnTo>
                  <a:pt x="6686" y="3176"/>
                </a:lnTo>
                <a:lnTo>
                  <a:pt x="6672" y="3177"/>
                </a:lnTo>
                <a:lnTo>
                  <a:pt x="6670" y="3172"/>
                </a:lnTo>
                <a:lnTo>
                  <a:pt x="6673" y="3172"/>
                </a:lnTo>
                <a:lnTo>
                  <a:pt x="6680" y="3168"/>
                </a:lnTo>
                <a:lnTo>
                  <a:pt x="6683" y="3168"/>
                </a:lnTo>
                <a:lnTo>
                  <a:pt x="6684" y="3165"/>
                </a:lnTo>
                <a:lnTo>
                  <a:pt x="6658" y="3162"/>
                </a:lnTo>
                <a:lnTo>
                  <a:pt x="6648" y="3170"/>
                </a:lnTo>
                <a:lnTo>
                  <a:pt x="6599" y="3152"/>
                </a:lnTo>
                <a:lnTo>
                  <a:pt x="6592" y="3154"/>
                </a:lnTo>
                <a:lnTo>
                  <a:pt x="6590" y="3154"/>
                </a:lnTo>
                <a:lnTo>
                  <a:pt x="6587" y="3149"/>
                </a:lnTo>
                <a:lnTo>
                  <a:pt x="6585" y="3151"/>
                </a:lnTo>
                <a:lnTo>
                  <a:pt x="6581" y="3157"/>
                </a:lnTo>
                <a:lnTo>
                  <a:pt x="6578" y="3160"/>
                </a:lnTo>
                <a:lnTo>
                  <a:pt x="6567" y="3165"/>
                </a:lnTo>
                <a:lnTo>
                  <a:pt x="6553" y="3155"/>
                </a:lnTo>
                <a:lnTo>
                  <a:pt x="6549" y="3156"/>
                </a:lnTo>
                <a:lnTo>
                  <a:pt x="6545" y="3159"/>
                </a:lnTo>
                <a:lnTo>
                  <a:pt x="6540" y="3164"/>
                </a:lnTo>
                <a:lnTo>
                  <a:pt x="6535" y="3167"/>
                </a:lnTo>
                <a:lnTo>
                  <a:pt x="6532" y="3170"/>
                </a:lnTo>
                <a:lnTo>
                  <a:pt x="6523" y="3187"/>
                </a:lnTo>
                <a:lnTo>
                  <a:pt x="6522" y="3189"/>
                </a:lnTo>
                <a:lnTo>
                  <a:pt x="6520" y="3192"/>
                </a:lnTo>
                <a:lnTo>
                  <a:pt x="6512" y="3209"/>
                </a:lnTo>
                <a:lnTo>
                  <a:pt x="6509" y="3214"/>
                </a:lnTo>
                <a:lnTo>
                  <a:pt x="6503" y="3218"/>
                </a:lnTo>
                <a:lnTo>
                  <a:pt x="6482" y="3227"/>
                </a:lnTo>
                <a:lnTo>
                  <a:pt x="6478" y="3230"/>
                </a:lnTo>
                <a:lnTo>
                  <a:pt x="6475" y="3239"/>
                </a:lnTo>
                <a:lnTo>
                  <a:pt x="6472" y="3242"/>
                </a:lnTo>
                <a:lnTo>
                  <a:pt x="6465" y="3240"/>
                </a:lnTo>
                <a:lnTo>
                  <a:pt x="6453" y="3245"/>
                </a:lnTo>
                <a:lnTo>
                  <a:pt x="6451" y="3249"/>
                </a:lnTo>
                <a:lnTo>
                  <a:pt x="6449" y="3255"/>
                </a:lnTo>
                <a:lnTo>
                  <a:pt x="6447" y="3261"/>
                </a:lnTo>
                <a:lnTo>
                  <a:pt x="6443" y="3265"/>
                </a:lnTo>
                <a:lnTo>
                  <a:pt x="6438" y="3265"/>
                </a:lnTo>
                <a:lnTo>
                  <a:pt x="6436" y="3267"/>
                </a:lnTo>
                <a:lnTo>
                  <a:pt x="6436" y="3270"/>
                </a:lnTo>
                <a:lnTo>
                  <a:pt x="6431" y="3280"/>
                </a:lnTo>
                <a:lnTo>
                  <a:pt x="6427" y="3281"/>
                </a:lnTo>
                <a:lnTo>
                  <a:pt x="6420" y="3276"/>
                </a:lnTo>
                <a:lnTo>
                  <a:pt x="6417" y="3277"/>
                </a:lnTo>
                <a:lnTo>
                  <a:pt x="6413" y="3281"/>
                </a:lnTo>
                <a:lnTo>
                  <a:pt x="6409" y="3289"/>
                </a:lnTo>
                <a:lnTo>
                  <a:pt x="6407" y="3301"/>
                </a:lnTo>
                <a:lnTo>
                  <a:pt x="6405" y="3300"/>
                </a:lnTo>
                <a:lnTo>
                  <a:pt x="6397" y="3304"/>
                </a:lnTo>
                <a:lnTo>
                  <a:pt x="6395" y="3306"/>
                </a:lnTo>
                <a:lnTo>
                  <a:pt x="6394" y="3310"/>
                </a:lnTo>
                <a:lnTo>
                  <a:pt x="6394" y="3313"/>
                </a:lnTo>
                <a:lnTo>
                  <a:pt x="6394" y="3315"/>
                </a:lnTo>
                <a:lnTo>
                  <a:pt x="6384" y="3327"/>
                </a:lnTo>
                <a:lnTo>
                  <a:pt x="6369" y="3327"/>
                </a:lnTo>
                <a:lnTo>
                  <a:pt x="6359" y="3336"/>
                </a:lnTo>
                <a:lnTo>
                  <a:pt x="6359" y="3341"/>
                </a:lnTo>
                <a:lnTo>
                  <a:pt x="6360" y="3346"/>
                </a:lnTo>
                <a:lnTo>
                  <a:pt x="6360" y="3349"/>
                </a:lnTo>
                <a:lnTo>
                  <a:pt x="6361" y="3351"/>
                </a:lnTo>
                <a:lnTo>
                  <a:pt x="6361" y="3353"/>
                </a:lnTo>
                <a:lnTo>
                  <a:pt x="6358" y="3356"/>
                </a:lnTo>
                <a:lnTo>
                  <a:pt x="6357" y="3357"/>
                </a:lnTo>
                <a:lnTo>
                  <a:pt x="6357" y="3359"/>
                </a:lnTo>
                <a:lnTo>
                  <a:pt x="6357" y="3364"/>
                </a:lnTo>
                <a:lnTo>
                  <a:pt x="6357" y="3365"/>
                </a:lnTo>
                <a:lnTo>
                  <a:pt x="6338" y="3375"/>
                </a:lnTo>
                <a:lnTo>
                  <a:pt x="6335" y="3382"/>
                </a:lnTo>
                <a:lnTo>
                  <a:pt x="6331" y="3386"/>
                </a:lnTo>
                <a:lnTo>
                  <a:pt x="6301" y="3388"/>
                </a:lnTo>
                <a:lnTo>
                  <a:pt x="6284" y="3403"/>
                </a:lnTo>
                <a:lnTo>
                  <a:pt x="6271" y="3404"/>
                </a:lnTo>
                <a:lnTo>
                  <a:pt x="6264" y="3409"/>
                </a:lnTo>
                <a:lnTo>
                  <a:pt x="6263" y="3408"/>
                </a:lnTo>
                <a:lnTo>
                  <a:pt x="6261" y="3397"/>
                </a:lnTo>
                <a:lnTo>
                  <a:pt x="6260" y="3396"/>
                </a:lnTo>
                <a:lnTo>
                  <a:pt x="6257" y="3397"/>
                </a:lnTo>
                <a:lnTo>
                  <a:pt x="6254" y="3401"/>
                </a:lnTo>
                <a:lnTo>
                  <a:pt x="6250" y="3409"/>
                </a:lnTo>
                <a:lnTo>
                  <a:pt x="6246" y="3419"/>
                </a:lnTo>
                <a:lnTo>
                  <a:pt x="6242" y="3428"/>
                </a:lnTo>
                <a:lnTo>
                  <a:pt x="6238" y="3433"/>
                </a:lnTo>
                <a:lnTo>
                  <a:pt x="6230" y="3437"/>
                </a:lnTo>
                <a:lnTo>
                  <a:pt x="6226" y="3446"/>
                </a:lnTo>
                <a:lnTo>
                  <a:pt x="6220" y="3448"/>
                </a:lnTo>
                <a:lnTo>
                  <a:pt x="6213" y="3454"/>
                </a:lnTo>
                <a:lnTo>
                  <a:pt x="6207" y="3473"/>
                </a:lnTo>
                <a:lnTo>
                  <a:pt x="6204" y="3479"/>
                </a:lnTo>
                <a:lnTo>
                  <a:pt x="6192" y="3491"/>
                </a:lnTo>
                <a:lnTo>
                  <a:pt x="6190" y="3493"/>
                </a:lnTo>
                <a:lnTo>
                  <a:pt x="6190" y="3494"/>
                </a:lnTo>
                <a:lnTo>
                  <a:pt x="6190" y="3496"/>
                </a:lnTo>
                <a:lnTo>
                  <a:pt x="6188" y="3499"/>
                </a:lnTo>
                <a:lnTo>
                  <a:pt x="6187" y="3502"/>
                </a:lnTo>
                <a:lnTo>
                  <a:pt x="6181" y="3505"/>
                </a:lnTo>
                <a:lnTo>
                  <a:pt x="6156" y="3502"/>
                </a:lnTo>
                <a:lnTo>
                  <a:pt x="6140" y="3489"/>
                </a:lnTo>
                <a:lnTo>
                  <a:pt x="6093" y="3487"/>
                </a:lnTo>
                <a:lnTo>
                  <a:pt x="6090" y="3488"/>
                </a:lnTo>
                <a:lnTo>
                  <a:pt x="6082" y="3496"/>
                </a:lnTo>
                <a:lnTo>
                  <a:pt x="6062" y="3504"/>
                </a:lnTo>
                <a:lnTo>
                  <a:pt x="6058" y="3508"/>
                </a:lnTo>
                <a:lnTo>
                  <a:pt x="6054" y="3516"/>
                </a:lnTo>
                <a:lnTo>
                  <a:pt x="6048" y="3528"/>
                </a:lnTo>
                <a:lnTo>
                  <a:pt x="6048" y="3531"/>
                </a:lnTo>
                <a:lnTo>
                  <a:pt x="6047" y="3537"/>
                </a:lnTo>
                <a:lnTo>
                  <a:pt x="6045" y="3542"/>
                </a:lnTo>
                <a:lnTo>
                  <a:pt x="6043" y="3545"/>
                </a:lnTo>
                <a:lnTo>
                  <a:pt x="6037" y="3548"/>
                </a:lnTo>
                <a:lnTo>
                  <a:pt x="6033" y="3551"/>
                </a:lnTo>
                <a:lnTo>
                  <a:pt x="6029" y="3558"/>
                </a:lnTo>
                <a:lnTo>
                  <a:pt x="6031" y="3559"/>
                </a:lnTo>
                <a:lnTo>
                  <a:pt x="6027" y="3558"/>
                </a:lnTo>
                <a:lnTo>
                  <a:pt x="6023" y="3552"/>
                </a:lnTo>
                <a:lnTo>
                  <a:pt x="6019" y="3551"/>
                </a:lnTo>
                <a:lnTo>
                  <a:pt x="6007" y="3576"/>
                </a:lnTo>
                <a:lnTo>
                  <a:pt x="6004" y="3575"/>
                </a:lnTo>
                <a:lnTo>
                  <a:pt x="6001" y="3571"/>
                </a:lnTo>
                <a:lnTo>
                  <a:pt x="5998" y="3575"/>
                </a:lnTo>
                <a:lnTo>
                  <a:pt x="5998" y="3576"/>
                </a:lnTo>
                <a:lnTo>
                  <a:pt x="5999" y="3579"/>
                </a:lnTo>
                <a:lnTo>
                  <a:pt x="5998" y="3582"/>
                </a:lnTo>
                <a:lnTo>
                  <a:pt x="5998" y="3586"/>
                </a:lnTo>
                <a:lnTo>
                  <a:pt x="5997" y="3585"/>
                </a:lnTo>
                <a:lnTo>
                  <a:pt x="5995" y="3585"/>
                </a:lnTo>
                <a:lnTo>
                  <a:pt x="5993" y="3588"/>
                </a:lnTo>
                <a:lnTo>
                  <a:pt x="5991" y="3593"/>
                </a:lnTo>
                <a:lnTo>
                  <a:pt x="5989" y="3597"/>
                </a:lnTo>
                <a:lnTo>
                  <a:pt x="5982" y="3599"/>
                </a:lnTo>
                <a:lnTo>
                  <a:pt x="5982" y="3600"/>
                </a:lnTo>
                <a:lnTo>
                  <a:pt x="5983" y="3607"/>
                </a:lnTo>
                <a:lnTo>
                  <a:pt x="5980" y="3610"/>
                </a:lnTo>
                <a:lnTo>
                  <a:pt x="5975" y="3612"/>
                </a:lnTo>
                <a:lnTo>
                  <a:pt x="5973" y="3614"/>
                </a:lnTo>
                <a:lnTo>
                  <a:pt x="5981" y="3616"/>
                </a:lnTo>
                <a:cubicBezTo>
                  <a:pt x="5981" y="3616"/>
                  <a:pt x="5986" y="3615"/>
                  <a:pt x="5986" y="3615"/>
                </a:cubicBezTo>
                <a:lnTo>
                  <a:pt x="5992" y="3611"/>
                </a:lnTo>
                <a:lnTo>
                  <a:pt x="6000" y="3601"/>
                </a:lnTo>
                <a:lnTo>
                  <a:pt x="6002" y="3598"/>
                </a:lnTo>
                <a:lnTo>
                  <a:pt x="6004" y="3592"/>
                </a:lnTo>
                <a:lnTo>
                  <a:pt x="6006" y="3591"/>
                </a:lnTo>
                <a:lnTo>
                  <a:pt x="6007" y="3594"/>
                </a:lnTo>
                <a:lnTo>
                  <a:pt x="6011" y="3594"/>
                </a:lnTo>
                <a:lnTo>
                  <a:pt x="6025" y="3586"/>
                </a:lnTo>
                <a:lnTo>
                  <a:pt x="6031" y="3591"/>
                </a:lnTo>
                <a:lnTo>
                  <a:pt x="6034" y="3595"/>
                </a:lnTo>
                <a:lnTo>
                  <a:pt x="6031" y="3604"/>
                </a:lnTo>
                <a:lnTo>
                  <a:pt x="6035" y="3605"/>
                </a:lnTo>
                <a:lnTo>
                  <a:pt x="6037" y="3607"/>
                </a:lnTo>
                <a:lnTo>
                  <a:pt x="6038" y="3610"/>
                </a:lnTo>
                <a:lnTo>
                  <a:pt x="6015" y="3612"/>
                </a:lnTo>
                <a:lnTo>
                  <a:pt x="6012" y="3615"/>
                </a:lnTo>
                <a:lnTo>
                  <a:pt x="6032" y="3619"/>
                </a:lnTo>
                <a:lnTo>
                  <a:pt x="6035" y="3624"/>
                </a:lnTo>
                <a:lnTo>
                  <a:pt x="6032" y="3631"/>
                </a:lnTo>
                <a:lnTo>
                  <a:pt x="6027" y="3639"/>
                </a:lnTo>
                <a:lnTo>
                  <a:pt x="6021" y="3645"/>
                </a:lnTo>
                <a:lnTo>
                  <a:pt x="6021" y="3649"/>
                </a:lnTo>
                <a:lnTo>
                  <a:pt x="6009" y="3659"/>
                </a:lnTo>
                <a:lnTo>
                  <a:pt x="6000" y="3660"/>
                </a:lnTo>
                <a:lnTo>
                  <a:pt x="5997" y="3661"/>
                </a:lnTo>
                <a:lnTo>
                  <a:pt x="6003" y="3668"/>
                </a:lnTo>
                <a:lnTo>
                  <a:pt x="6005" y="3668"/>
                </a:lnTo>
                <a:lnTo>
                  <a:pt x="6010" y="3664"/>
                </a:lnTo>
                <a:lnTo>
                  <a:pt x="6012" y="3664"/>
                </a:lnTo>
                <a:lnTo>
                  <a:pt x="6004" y="3674"/>
                </a:lnTo>
                <a:lnTo>
                  <a:pt x="5997" y="3679"/>
                </a:lnTo>
                <a:lnTo>
                  <a:pt x="5991" y="3681"/>
                </a:lnTo>
                <a:lnTo>
                  <a:pt x="5986" y="3680"/>
                </a:lnTo>
                <a:lnTo>
                  <a:pt x="5992" y="3703"/>
                </a:lnTo>
                <a:lnTo>
                  <a:pt x="6010" y="3716"/>
                </a:lnTo>
                <a:lnTo>
                  <a:pt x="6016" y="3715"/>
                </a:lnTo>
                <a:lnTo>
                  <a:pt x="6042" y="3703"/>
                </a:lnTo>
                <a:lnTo>
                  <a:pt x="6046" y="3706"/>
                </a:lnTo>
                <a:lnTo>
                  <a:pt x="6048" y="3705"/>
                </a:lnTo>
                <a:lnTo>
                  <a:pt x="6049" y="3703"/>
                </a:lnTo>
                <a:lnTo>
                  <a:pt x="6050" y="3701"/>
                </a:lnTo>
                <a:lnTo>
                  <a:pt x="6050" y="3699"/>
                </a:lnTo>
                <a:lnTo>
                  <a:pt x="6050" y="3698"/>
                </a:lnTo>
                <a:lnTo>
                  <a:pt x="6049" y="3696"/>
                </a:lnTo>
                <a:lnTo>
                  <a:pt x="6051" y="3691"/>
                </a:lnTo>
                <a:lnTo>
                  <a:pt x="6056" y="3682"/>
                </a:lnTo>
                <a:lnTo>
                  <a:pt x="6056" y="3681"/>
                </a:lnTo>
                <a:lnTo>
                  <a:pt x="6056" y="3679"/>
                </a:lnTo>
                <a:lnTo>
                  <a:pt x="6055" y="3678"/>
                </a:lnTo>
                <a:lnTo>
                  <a:pt x="6059" y="3675"/>
                </a:lnTo>
                <a:lnTo>
                  <a:pt x="6062" y="3677"/>
                </a:lnTo>
                <a:lnTo>
                  <a:pt x="6066" y="3682"/>
                </a:lnTo>
                <a:lnTo>
                  <a:pt x="6088" y="3685"/>
                </a:lnTo>
                <a:lnTo>
                  <a:pt x="6089" y="3693"/>
                </a:lnTo>
                <a:lnTo>
                  <a:pt x="6101" y="3704"/>
                </a:lnTo>
                <a:lnTo>
                  <a:pt x="6110" y="3722"/>
                </a:lnTo>
                <a:lnTo>
                  <a:pt x="6116" y="3727"/>
                </a:lnTo>
                <a:lnTo>
                  <a:pt x="6116" y="3730"/>
                </a:lnTo>
                <a:lnTo>
                  <a:pt x="6116" y="3735"/>
                </a:lnTo>
                <a:lnTo>
                  <a:pt x="6117" y="3739"/>
                </a:lnTo>
                <a:lnTo>
                  <a:pt x="6119" y="3745"/>
                </a:lnTo>
                <a:lnTo>
                  <a:pt x="6116" y="3749"/>
                </a:lnTo>
                <a:lnTo>
                  <a:pt x="6115" y="3750"/>
                </a:lnTo>
                <a:lnTo>
                  <a:pt x="6116" y="3754"/>
                </a:lnTo>
                <a:lnTo>
                  <a:pt x="6121" y="3760"/>
                </a:lnTo>
                <a:lnTo>
                  <a:pt x="6123" y="3771"/>
                </a:lnTo>
                <a:lnTo>
                  <a:pt x="6124" y="3772"/>
                </a:lnTo>
                <a:lnTo>
                  <a:pt x="6127" y="3768"/>
                </a:lnTo>
                <a:lnTo>
                  <a:pt x="6134" y="3753"/>
                </a:lnTo>
                <a:lnTo>
                  <a:pt x="6137" y="3747"/>
                </a:lnTo>
                <a:lnTo>
                  <a:pt x="6145" y="3740"/>
                </a:lnTo>
                <a:lnTo>
                  <a:pt x="6157" y="3736"/>
                </a:lnTo>
                <a:lnTo>
                  <a:pt x="6166" y="3737"/>
                </a:lnTo>
                <a:lnTo>
                  <a:pt x="6168" y="3748"/>
                </a:lnTo>
                <a:lnTo>
                  <a:pt x="6165" y="3751"/>
                </a:lnTo>
                <a:lnTo>
                  <a:pt x="6162" y="3757"/>
                </a:lnTo>
                <a:lnTo>
                  <a:pt x="6160" y="3764"/>
                </a:lnTo>
                <a:lnTo>
                  <a:pt x="6161" y="3768"/>
                </a:lnTo>
                <a:lnTo>
                  <a:pt x="6164" y="3767"/>
                </a:lnTo>
                <a:lnTo>
                  <a:pt x="6168" y="3763"/>
                </a:lnTo>
                <a:lnTo>
                  <a:pt x="6170" y="3758"/>
                </a:lnTo>
                <a:lnTo>
                  <a:pt x="6171" y="3756"/>
                </a:lnTo>
                <a:lnTo>
                  <a:pt x="6171" y="3752"/>
                </a:lnTo>
                <a:lnTo>
                  <a:pt x="6173" y="3744"/>
                </a:lnTo>
                <a:lnTo>
                  <a:pt x="6175" y="3735"/>
                </a:lnTo>
                <a:lnTo>
                  <a:pt x="6176" y="3730"/>
                </a:lnTo>
                <a:lnTo>
                  <a:pt x="6175" y="3725"/>
                </a:lnTo>
                <a:lnTo>
                  <a:pt x="6176" y="3709"/>
                </a:lnTo>
                <a:lnTo>
                  <a:pt x="6178" y="3703"/>
                </a:lnTo>
                <a:lnTo>
                  <a:pt x="6180" y="3697"/>
                </a:lnTo>
                <a:lnTo>
                  <a:pt x="6183" y="3692"/>
                </a:lnTo>
                <a:lnTo>
                  <a:pt x="6185" y="3690"/>
                </a:lnTo>
                <a:lnTo>
                  <a:pt x="6189" y="3672"/>
                </a:lnTo>
                <a:lnTo>
                  <a:pt x="6196" y="3660"/>
                </a:lnTo>
                <a:lnTo>
                  <a:pt x="6202" y="3654"/>
                </a:lnTo>
                <a:lnTo>
                  <a:pt x="6212" y="3648"/>
                </a:lnTo>
                <a:lnTo>
                  <a:pt x="6214" y="3647"/>
                </a:lnTo>
                <a:lnTo>
                  <a:pt x="6215" y="3649"/>
                </a:lnTo>
                <a:lnTo>
                  <a:pt x="6217" y="3662"/>
                </a:lnTo>
                <a:lnTo>
                  <a:pt x="6225" y="3674"/>
                </a:lnTo>
                <a:lnTo>
                  <a:pt x="6226" y="3683"/>
                </a:lnTo>
                <a:lnTo>
                  <a:pt x="6223" y="3685"/>
                </a:lnTo>
                <a:lnTo>
                  <a:pt x="6219" y="3686"/>
                </a:lnTo>
                <a:lnTo>
                  <a:pt x="6215" y="3689"/>
                </a:lnTo>
                <a:lnTo>
                  <a:pt x="6211" y="3700"/>
                </a:lnTo>
                <a:lnTo>
                  <a:pt x="6211" y="3705"/>
                </a:lnTo>
                <a:lnTo>
                  <a:pt x="6219" y="3701"/>
                </a:lnTo>
                <a:lnTo>
                  <a:pt x="6221" y="3704"/>
                </a:lnTo>
                <a:lnTo>
                  <a:pt x="6210" y="3715"/>
                </a:lnTo>
                <a:lnTo>
                  <a:pt x="6205" y="3724"/>
                </a:lnTo>
                <a:lnTo>
                  <a:pt x="6203" y="3738"/>
                </a:lnTo>
                <a:lnTo>
                  <a:pt x="6203" y="3749"/>
                </a:lnTo>
                <a:lnTo>
                  <a:pt x="6205" y="3758"/>
                </a:lnTo>
                <a:lnTo>
                  <a:pt x="6209" y="3763"/>
                </a:lnTo>
                <a:lnTo>
                  <a:pt x="6214" y="3761"/>
                </a:lnTo>
                <a:lnTo>
                  <a:pt x="6214" y="3759"/>
                </a:lnTo>
                <a:lnTo>
                  <a:pt x="6214" y="3755"/>
                </a:lnTo>
                <a:lnTo>
                  <a:pt x="6214" y="3754"/>
                </a:lnTo>
                <a:lnTo>
                  <a:pt x="6227" y="3754"/>
                </a:lnTo>
                <a:lnTo>
                  <a:pt x="6229" y="3759"/>
                </a:lnTo>
                <a:lnTo>
                  <a:pt x="6228" y="3762"/>
                </a:lnTo>
                <a:lnTo>
                  <a:pt x="6225" y="3767"/>
                </a:lnTo>
                <a:lnTo>
                  <a:pt x="6224" y="3770"/>
                </a:lnTo>
                <a:lnTo>
                  <a:pt x="6224" y="3772"/>
                </a:lnTo>
                <a:lnTo>
                  <a:pt x="6229" y="3778"/>
                </a:lnTo>
                <a:lnTo>
                  <a:pt x="6226" y="3782"/>
                </a:lnTo>
                <a:lnTo>
                  <a:pt x="6219" y="3789"/>
                </a:lnTo>
                <a:lnTo>
                  <a:pt x="6216" y="3794"/>
                </a:lnTo>
                <a:lnTo>
                  <a:pt x="6214" y="3798"/>
                </a:lnTo>
                <a:lnTo>
                  <a:pt x="6212" y="3803"/>
                </a:lnTo>
                <a:lnTo>
                  <a:pt x="6211" y="3807"/>
                </a:lnTo>
                <a:lnTo>
                  <a:pt x="6209" y="3812"/>
                </a:lnTo>
                <a:lnTo>
                  <a:pt x="6202" y="3827"/>
                </a:lnTo>
                <a:lnTo>
                  <a:pt x="6199" y="3835"/>
                </a:lnTo>
                <a:lnTo>
                  <a:pt x="6198" y="3844"/>
                </a:lnTo>
                <a:lnTo>
                  <a:pt x="6199" y="3855"/>
                </a:lnTo>
                <a:lnTo>
                  <a:pt x="6204" y="3859"/>
                </a:lnTo>
                <a:lnTo>
                  <a:pt x="6210" y="3858"/>
                </a:lnTo>
                <a:lnTo>
                  <a:pt x="6216" y="3855"/>
                </a:lnTo>
                <a:lnTo>
                  <a:pt x="6221" y="3851"/>
                </a:lnTo>
                <a:lnTo>
                  <a:pt x="6227" y="3845"/>
                </a:lnTo>
                <a:lnTo>
                  <a:pt x="6232" y="3837"/>
                </a:lnTo>
                <a:lnTo>
                  <a:pt x="6238" y="3828"/>
                </a:lnTo>
                <a:lnTo>
                  <a:pt x="6242" y="3823"/>
                </a:lnTo>
                <a:lnTo>
                  <a:pt x="6243" y="3823"/>
                </a:lnTo>
                <a:lnTo>
                  <a:pt x="6244" y="3826"/>
                </a:lnTo>
                <a:lnTo>
                  <a:pt x="6245" y="3829"/>
                </a:lnTo>
                <a:lnTo>
                  <a:pt x="6246" y="3832"/>
                </a:lnTo>
                <a:lnTo>
                  <a:pt x="6245" y="3837"/>
                </a:lnTo>
                <a:lnTo>
                  <a:pt x="6244" y="3842"/>
                </a:lnTo>
                <a:lnTo>
                  <a:pt x="6244" y="3847"/>
                </a:lnTo>
                <a:lnTo>
                  <a:pt x="6246" y="3854"/>
                </a:lnTo>
                <a:lnTo>
                  <a:pt x="6267" y="3853"/>
                </a:lnTo>
                <a:lnTo>
                  <a:pt x="6280" y="3844"/>
                </a:lnTo>
                <a:lnTo>
                  <a:pt x="6286" y="3838"/>
                </a:lnTo>
                <a:lnTo>
                  <a:pt x="6291" y="3830"/>
                </a:lnTo>
                <a:lnTo>
                  <a:pt x="6293" y="3828"/>
                </a:lnTo>
                <a:lnTo>
                  <a:pt x="6296" y="3828"/>
                </a:lnTo>
                <a:lnTo>
                  <a:pt x="6301" y="3833"/>
                </a:lnTo>
                <a:lnTo>
                  <a:pt x="6303" y="3834"/>
                </a:lnTo>
                <a:lnTo>
                  <a:pt x="6303" y="3827"/>
                </a:lnTo>
                <a:lnTo>
                  <a:pt x="6301" y="3822"/>
                </a:lnTo>
                <a:lnTo>
                  <a:pt x="6296" y="3817"/>
                </a:lnTo>
                <a:lnTo>
                  <a:pt x="6308" y="3798"/>
                </a:lnTo>
                <a:lnTo>
                  <a:pt x="6311" y="3794"/>
                </a:lnTo>
                <a:lnTo>
                  <a:pt x="6314" y="3794"/>
                </a:lnTo>
                <a:lnTo>
                  <a:pt x="6315" y="3796"/>
                </a:lnTo>
                <a:lnTo>
                  <a:pt x="6318" y="3808"/>
                </a:lnTo>
                <a:lnTo>
                  <a:pt x="6320" y="3813"/>
                </a:lnTo>
                <a:lnTo>
                  <a:pt x="6324" y="3810"/>
                </a:lnTo>
                <a:lnTo>
                  <a:pt x="6329" y="3795"/>
                </a:lnTo>
                <a:lnTo>
                  <a:pt x="6332" y="3779"/>
                </a:lnTo>
                <a:lnTo>
                  <a:pt x="6331" y="3770"/>
                </a:lnTo>
                <a:lnTo>
                  <a:pt x="6320" y="3744"/>
                </a:lnTo>
                <a:lnTo>
                  <a:pt x="6313" y="3738"/>
                </a:lnTo>
                <a:lnTo>
                  <a:pt x="6311" y="3735"/>
                </a:lnTo>
                <a:lnTo>
                  <a:pt x="6311" y="3729"/>
                </a:lnTo>
                <a:lnTo>
                  <a:pt x="6334" y="3739"/>
                </a:lnTo>
                <a:lnTo>
                  <a:pt x="6338" y="3735"/>
                </a:lnTo>
                <a:lnTo>
                  <a:pt x="6335" y="3729"/>
                </a:lnTo>
                <a:lnTo>
                  <a:pt x="6331" y="3726"/>
                </a:lnTo>
                <a:lnTo>
                  <a:pt x="6328" y="3721"/>
                </a:lnTo>
                <a:lnTo>
                  <a:pt x="6328" y="3709"/>
                </a:lnTo>
                <a:lnTo>
                  <a:pt x="6331" y="3709"/>
                </a:lnTo>
                <a:lnTo>
                  <a:pt x="6337" y="3713"/>
                </a:lnTo>
                <a:lnTo>
                  <a:pt x="6342" y="3712"/>
                </a:lnTo>
                <a:lnTo>
                  <a:pt x="6344" y="3710"/>
                </a:lnTo>
                <a:lnTo>
                  <a:pt x="6345" y="3705"/>
                </a:lnTo>
                <a:lnTo>
                  <a:pt x="6345" y="3703"/>
                </a:lnTo>
                <a:lnTo>
                  <a:pt x="6346" y="3700"/>
                </a:lnTo>
                <a:lnTo>
                  <a:pt x="6346" y="3697"/>
                </a:lnTo>
                <a:lnTo>
                  <a:pt x="6345" y="3694"/>
                </a:lnTo>
                <a:lnTo>
                  <a:pt x="6343" y="3663"/>
                </a:lnTo>
                <a:lnTo>
                  <a:pt x="6343" y="3658"/>
                </a:lnTo>
                <a:lnTo>
                  <a:pt x="6347" y="3657"/>
                </a:lnTo>
                <a:lnTo>
                  <a:pt x="6349" y="3654"/>
                </a:lnTo>
                <a:lnTo>
                  <a:pt x="6353" y="3645"/>
                </a:lnTo>
                <a:lnTo>
                  <a:pt x="6355" y="3636"/>
                </a:lnTo>
                <a:lnTo>
                  <a:pt x="6354" y="3631"/>
                </a:lnTo>
                <a:lnTo>
                  <a:pt x="6353" y="3628"/>
                </a:lnTo>
                <a:lnTo>
                  <a:pt x="6351" y="3627"/>
                </a:lnTo>
                <a:lnTo>
                  <a:pt x="6352" y="3624"/>
                </a:lnTo>
                <a:lnTo>
                  <a:pt x="6357" y="3624"/>
                </a:lnTo>
                <a:lnTo>
                  <a:pt x="6364" y="3636"/>
                </a:lnTo>
                <a:lnTo>
                  <a:pt x="6371" y="3629"/>
                </a:lnTo>
                <a:lnTo>
                  <a:pt x="6373" y="3624"/>
                </a:lnTo>
                <a:lnTo>
                  <a:pt x="6374" y="3620"/>
                </a:lnTo>
                <a:lnTo>
                  <a:pt x="6375" y="3618"/>
                </a:lnTo>
                <a:lnTo>
                  <a:pt x="6378" y="3618"/>
                </a:lnTo>
                <a:lnTo>
                  <a:pt x="6379" y="3619"/>
                </a:lnTo>
                <a:lnTo>
                  <a:pt x="6379" y="3623"/>
                </a:lnTo>
                <a:lnTo>
                  <a:pt x="6369" y="3660"/>
                </a:lnTo>
                <a:lnTo>
                  <a:pt x="6368" y="3669"/>
                </a:lnTo>
                <a:lnTo>
                  <a:pt x="6368" y="3675"/>
                </a:lnTo>
                <a:lnTo>
                  <a:pt x="6372" y="3686"/>
                </a:lnTo>
                <a:lnTo>
                  <a:pt x="6373" y="3691"/>
                </a:lnTo>
                <a:lnTo>
                  <a:pt x="6373" y="3701"/>
                </a:lnTo>
                <a:lnTo>
                  <a:pt x="6373" y="3705"/>
                </a:lnTo>
                <a:lnTo>
                  <a:pt x="6373" y="3711"/>
                </a:lnTo>
                <a:lnTo>
                  <a:pt x="6368" y="3730"/>
                </a:lnTo>
                <a:lnTo>
                  <a:pt x="6367" y="3741"/>
                </a:lnTo>
                <a:lnTo>
                  <a:pt x="6367" y="3746"/>
                </a:lnTo>
                <a:lnTo>
                  <a:pt x="6369" y="3750"/>
                </a:lnTo>
                <a:lnTo>
                  <a:pt x="6371" y="3753"/>
                </a:lnTo>
                <a:lnTo>
                  <a:pt x="6375" y="3753"/>
                </a:lnTo>
                <a:lnTo>
                  <a:pt x="6377" y="3756"/>
                </a:lnTo>
                <a:lnTo>
                  <a:pt x="6379" y="3764"/>
                </a:lnTo>
                <a:lnTo>
                  <a:pt x="6381" y="3768"/>
                </a:lnTo>
                <a:lnTo>
                  <a:pt x="6382" y="3767"/>
                </a:lnTo>
                <a:lnTo>
                  <a:pt x="6384" y="3765"/>
                </a:lnTo>
                <a:lnTo>
                  <a:pt x="6384" y="3764"/>
                </a:lnTo>
                <a:lnTo>
                  <a:pt x="6385" y="3761"/>
                </a:lnTo>
                <a:lnTo>
                  <a:pt x="6386" y="3757"/>
                </a:lnTo>
                <a:lnTo>
                  <a:pt x="6386" y="3755"/>
                </a:lnTo>
                <a:lnTo>
                  <a:pt x="6390" y="3750"/>
                </a:lnTo>
                <a:lnTo>
                  <a:pt x="6393" y="3750"/>
                </a:lnTo>
                <a:lnTo>
                  <a:pt x="6398" y="3751"/>
                </a:lnTo>
                <a:lnTo>
                  <a:pt x="6401" y="3749"/>
                </a:lnTo>
                <a:lnTo>
                  <a:pt x="6402" y="3746"/>
                </a:lnTo>
                <a:lnTo>
                  <a:pt x="6403" y="3741"/>
                </a:lnTo>
                <a:lnTo>
                  <a:pt x="6405" y="3735"/>
                </a:lnTo>
                <a:lnTo>
                  <a:pt x="6408" y="3732"/>
                </a:lnTo>
                <a:lnTo>
                  <a:pt x="6413" y="3733"/>
                </a:lnTo>
                <a:lnTo>
                  <a:pt x="6416" y="3728"/>
                </a:lnTo>
                <a:lnTo>
                  <a:pt x="6414" y="3724"/>
                </a:lnTo>
                <a:lnTo>
                  <a:pt x="6414" y="3715"/>
                </a:lnTo>
                <a:lnTo>
                  <a:pt x="6417" y="3704"/>
                </a:lnTo>
                <a:lnTo>
                  <a:pt x="6421" y="3692"/>
                </a:lnTo>
                <a:lnTo>
                  <a:pt x="6427" y="3682"/>
                </a:lnTo>
                <a:lnTo>
                  <a:pt x="6433" y="3679"/>
                </a:lnTo>
                <a:lnTo>
                  <a:pt x="6450" y="3685"/>
                </a:lnTo>
                <a:lnTo>
                  <a:pt x="6455" y="3683"/>
                </a:lnTo>
                <a:lnTo>
                  <a:pt x="6461" y="3674"/>
                </a:lnTo>
                <a:lnTo>
                  <a:pt x="6464" y="3670"/>
                </a:lnTo>
                <a:lnTo>
                  <a:pt x="6469" y="3663"/>
                </a:lnTo>
                <a:lnTo>
                  <a:pt x="6471" y="3659"/>
                </a:lnTo>
                <a:lnTo>
                  <a:pt x="6472" y="3656"/>
                </a:lnTo>
                <a:lnTo>
                  <a:pt x="6470" y="3645"/>
                </a:lnTo>
                <a:lnTo>
                  <a:pt x="6473" y="3643"/>
                </a:lnTo>
                <a:lnTo>
                  <a:pt x="6474" y="3637"/>
                </a:lnTo>
                <a:lnTo>
                  <a:pt x="6475" y="3613"/>
                </a:lnTo>
                <a:lnTo>
                  <a:pt x="6474" y="3605"/>
                </a:lnTo>
                <a:lnTo>
                  <a:pt x="6473" y="3600"/>
                </a:lnTo>
                <a:lnTo>
                  <a:pt x="6470" y="3597"/>
                </a:lnTo>
                <a:lnTo>
                  <a:pt x="6463" y="3597"/>
                </a:lnTo>
                <a:lnTo>
                  <a:pt x="6461" y="3594"/>
                </a:lnTo>
                <a:lnTo>
                  <a:pt x="6461" y="3593"/>
                </a:lnTo>
                <a:lnTo>
                  <a:pt x="6462" y="3590"/>
                </a:lnTo>
                <a:lnTo>
                  <a:pt x="6462" y="3586"/>
                </a:lnTo>
                <a:lnTo>
                  <a:pt x="6462" y="3584"/>
                </a:lnTo>
                <a:lnTo>
                  <a:pt x="6452" y="3577"/>
                </a:lnTo>
                <a:lnTo>
                  <a:pt x="6450" y="3573"/>
                </a:lnTo>
                <a:lnTo>
                  <a:pt x="6457" y="3558"/>
                </a:lnTo>
                <a:lnTo>
                  <a:pt x="6464" y="3557"/>
                </a:lnTo>
                <a:lnTo>
                  <a:pt x="6470" y="3560"/>
                </a:lnTo>
                <a:lnTo>
                  <a:pt x="6476" y="3559"/>
                </a:lnTo>
                <a:lnTo>
                  <a:pt x="6473" y="3554"/>
                </a:lnTo>
                <a:lnTo>
                  <a:pt x="6471" y="3550"/>
                </a:lnTo>
                <a:lnTo>
                  <a:pt x="6471" y="3546"/>
                </a:lnTo>
                <a:lnTo>
                  <a:pt x="6474" y="3545"/>
                </a:lnTo>
                <a:lnTo>
                  <a:pt x="6478" y="3547"/>
                </a:lnTo>
                <a:lnTo>
                  <a:pt x="6481" y="3550"/>
                </a:lnTo>
                <a:lnTo>
                  <a:pt x="6482" y="3555"/>
                </a:lnTo>
                <a:lnTo>
                  <a:pt x="6483" y="3568"/>
                </a:lnTo>
                <a:lnTo>
                  <a:pt x="6483" y="3574"/>
                </a:lnTo>
                <a:lnTo>
                  <a:pt x="6496" y="3582"/>
                </a:lnTo>
                <a:lnTo>
                  <a:pt x="6501" y="3578"/>
                </a:lnTo>
                <a:lnTo>
                  <a:pt x="6503" y="3574"/>
                </a:lnTo>
                <a:lnTo>
                  <a:pt x="6504" y="3571"/>
                </a:lnTo>
                <a:lnTo>
                  <a:pt x="6505" y="3568"/>
                </a:lnTo>
                <a:lnTo>
                  <a:pt x="6506" y="3565"/>
                </a:lnTo>
                <a:lnTo>
                  <a:pt x="6508" y="3563"/>
                </a:lnTo>
                <a:lnTo>
                  <a:pt x="6514" y="3560"/>
                </a:lnTo>
                <a:lnTo>
                  <a:pt x="6524" y="3566"/>
                </a:lnTo>
                <a:lnTo>
                  <a:pt x="6527" y="3564"/>
                </a:lnTo>
                <a:lnTo>
                  <a:pt x="6529" y="3558"/>
                </a:lnTo>
                <a:lnTo>
                  <a:pt x="6529" y="3546"/>
                </a:lnTo>
                <a:lnTo>
                  <a:pt x="6535" y="3518"/>
                </a:lnTo>
                <a:lnTo>
                  <a:pt x="6533" y="3509"/>
                </a:lnTo>
                <a:lnTo>
                  <a:pt x="6529" y="3503"/>
                </a:lnTo>
                <a:lnTo>
                  <a:pt x="6527" y="3495"/>
                </a:lnTo>
                <a:lnTo>
                  <a:pt x="6528" y="3493"/>
                </a:lnTo>
                <a:lnTo>
                  <a:pt x="6530" y="3489"/>
                </a:lnTo>
                <a:lnTo>
                  <a:pt x="6530" y="3488"/>
                </a:lnTo>
                <a:lnTo>
                  <a:pt x="6530" y="3486"/>
                </a:lnTo>
                <a:lnTo>
                  <a:pt x="6530" y="3483"/>
                </a:lnTo>
                <a:lnTo>
                  <a:pt x="6530" y="3480"/>
                </a:lnTo>
                <a:lnTo>
                  <a:pt x="6530" y="3477"/>
                </a:lnTo>
                <a:lnTo>
                  <a:pt x="6545" y="3487"/>
                </a:lnTo>
                <a:lnTo>
                  <a:pt x="6547" y="3486"/>
                </a:lnTo>
                <a:lnTo>
                  <a:pt x="6549" y="3482"/>
                </a:lnTo>
                <a:lnTo>
                  <a:pt x="6552" y="3471"/>
                </a:lnTo>
                <a:lnTo>
                  <a:pt x="6553" y="3464"/>
                </a:lnTo>
                <a:lnTo>
                  <a:pt x="6552" y="3459"/>
                </a:lnTo>
                <a:lnTo>
                  <a:pt x="6553" y="3456"/>
                </a:lnTo>
                <a:lnTo>
                  <a:pt x="6581" y="3469"/>
                </a:lnTo>
                <a:lnTo>
                  <a:pt x="6585" y="3469"/>
                </a:lnTo>
                <a:lnTo>
                  <a:pt x="6589" y="3466"/>
                </a:lnTo>
                <a:lnTo>
                  <a:pt x="6593" y="3463"/>
                </a:lnTo>
                <a:lnTo>
                  <a:pt x="6601" y="3452"/>
                </a:lnTo>
                <a:lnTo>
                  <a:pt x="6607" y="3445"/>
                </a:lnTo>
                <a:lnTo>
                  <a:pt x="6612" y="3446"/>
                </a:lnTo>
                <a:lnTo>
                  <a:pt x="6615" y="3454"/>
                </a:lnTo>
                <a:lnTo>
                  <a:pt x="6614" y="3471"/>
                </a:lnTo>
                <a:lnTo>
                  <a:pt x="6608" y="3481"/>
                </a:lnTo>
                <a:lnTo>
                  <a:pt x="6593" y="3502"/>
                </a:lnTo>
                <a:lnTo>
                  <a:pt x="6587" y="3505"/>
                </a:lnTo>
                <a:lnTo>
                  <a:pt x="6584" y="3508"/>
                </a:lnTo>
                <a:lnTo>
                  <a:pt x="6581" y="3515"/>
                </a:lnTo>
                <a:lnTo>
                  <a:pt x="6580" y="3521"/>
                </a:lnTo>
                <a:lnTo>
                  <a:pt x="6580" y="3526"/>
                </a:lnTo>
                <a:lnTo>
                  <a:pt x="6579" y="3531"/>
                </a:lnTo>
                <a:lnTo>
                  <a:pt x="6580" y="3533"/>
                </a:lnTo>
                <a:lnTo>
                  <a:pt x="6573" y="3544"/>
                </a:lnTo>
                <a:lnTo>
                  <a:pt x="6566" y="3551"/>
                </a:lnTo>
                <a:lnTo>
                  <a:pt x="6567" y="3557"/>
                </a:lnTo>
                <a:lnTo>
                  <a:pt x="6571" y="3564"/>
                </a:lnTo>
                <a:lnTo>
                  <a:pt x="6569" y="3566"/>
                </a:lnTo>
                <a:lnTo>
                  <a:pt x="6566" y="3567"/>
                </a:lnTo>
                <a:lnTo>
                  <a:pt x="6564" y="3569"/>
                </a:lnTo>
                <a:lnTo>
                  <a:pt x="6565" y="3581"/>
                </a:lnTo>
                <a:lnTo>
                  <a:pt x="6564" y="3588"/>
                </a:lnTo>
                <a:lnTo>
                  <a:pt x="6550" y="3599"/>
                </a:lnTo>
                <a:lnTo>
                  <a:pt x="6545" y="3607"/>
                </a:lnTo>
                <a:lnTo>
                  <a:pt x="6546" y="3609"/>
                </a:lnTo>
                <a:lnTo>
                  <a:pt x="6547" y="3611"/>
                </a:lnTo>
                <a:lnTo>
                  <a:pt x="6547" y="3619"/>
                </a:lnTo>
                <a:lnTo>
                  <a:pt x="6538" y="3627"/>
                </a:lnTo>
                <a:lnTo>
                  <a:pt x="6538" y="3633"/>
                </a:lnTo>
                <a:lnTo>
                  <a:pt x="6538" y="3635"/>
                </a:lnTo>
                <a:lnTo>
                  <a:pt x="6535" y="3639"/>
                </a:lnTo>
                <a:lnTo>
                  <a:pt x="6534" y="3641"/>
                </a:lnTo>
                <a:lnTo>
                  <a:pt x="6532" y="3644"/>
                </a:lnTo>
                <a:lnTo>
                  <a:pt x="6537" y="3650"/>
                </a:lnTo>
                <a:lnTo>
                  <a:pt x="6544" y="3680"/>
                </a:lnTo>
                <a:lnTo>
                  <a:pt x="6543" y="3680"/>
                </a:lnTo>
                <a:lnTo>
                  <a:pt x="6542" y="3690"/>
                </a:lnTo>
                <a:lnTo>
                  <a:pt x="6546" y="3694"/>
                </a:lnTo>
                <a:lnTo>
                  <a:pt x="6561" y="3698"/>
                </a:lnTo>
                <a:lnTo>
                  <a:pt x="6562" y="3703"/>
                </a:lnTo>
                <a:lnTo>
                  <a:pt x="6558" y="3714"/>
                </a:lnTo>
                <a:lnTo>
                  <a:pt x="6560" y="3717"/>
                </a:lnTo>
                <a:lnTo>
                  <a:pt x="6565" y="3729"/>
                </a:lnTo>
                <a:lnTo>
                  <a:pt x="6586" y="3741"/>
                </a:lnTo>
                <a:lnTo>
                  <a:pt x="6589" y="3741"/>
                </a:lnTo>
                <a:lnTo>
                  <a:pt x="6596" y="3734"/>
                </a:lnTo>
                <a:lnTo>
                  <a:pt x="6612" y="3733"/>
                </a:lnTo>
                <a:lnTo>
                  <a:pt x="6629" y="3716"/>
                </a:lnTo>
                <a:lnTo>
                  <a:pt x="6632" y="3715"/>
                </a:lnTo>
                <a:lnTo>
                  <a:pt x="6634" y="3715"/>
                </a:lnTo>
                <a:lnTo>
                  <a:pt x="6636" y="3714"/>
                </a:lnTo>
                <a:lnTo>
                  <a:pt x="6639" y="3711"/>
                </a:lnTo>
                <a:lnTo>
                  <a:pt x="6642" y="3707"/>
                </a:lnTo>
                <a:lnTo>
                  <a:pt x="6642" y="3704"/>
                </a:lnTo>
                <a:lnTo>
                  <a:pt x="6642" y="3698"/>
                </a:lnTo>
                <a:lnTo>
                  <a:pt x="6643" y="3696"/>
                </a:lnTo>
                <a:lnTo>
                  <a:pt x="6645" y="3689"/>
                </a:lnTo>
                <a:lnTo>
                  <a:pt x="6645" y="3683"/>
                </a:lnTo>
                <a:lnTo>
                  <a:pt x="6644" y="3673"/>
                </a:lnTo>
                <a:lnTo>
                  <a:pt x="6645" y="3664"/>
                </a:lnTo>
                <a:lnTo>
                  <a:pt x="6648" y="3658"/>
                </a:lnTo>
                <a:lnTo>
                  <a:pt x="6650" y="3652"/>
                </a:lnTo>
                <a:lnTo>
                  <a:pt x="6648" y="3647"/>
                </a:lnTo>
                <a:lnTo>
                  <a:pt x="6650" y="3643"/>
                </a:lnTo>
                <a:lnTo>
                  <a:pt x="6649" y="3640"/>
                </a:lnTo>
                <a:lnTo>
                  <a:pt x="6648" y="3637"/>
                </a:lnTo>
                <a:lnTo>
                  <a:pt x="6646" y="3634"/>
                </a:lnTo>
                <a:lnTo>
                  <a:pt x="6646" y="3627"/>
                </a:lnTo>
                <a:lnTo>
                  <a:pt x="6647" y="3621"/>
                </a:lnTo>
                <a:lnTo>
                  <a:pt x="6648" y="3618"/>
                </a:lnTo>
                <a:lnTo>
                  <a:pt x="6659" y="3607"/>
                </a:lnTo>
                <a:lnTo>
                  <a:pt x="6664" y="3606"/>
                </a:lnTo>
                <a:lnTo>
                  <a:pt x="6674" y="3618"/>
                </a:lnTo>
                <a:lnTo>
                  <a:pt x="6676" y="3616"/>
                </a:lnTo>
                <a:lnTo>
                  <a:pt x="6681" y="3608"/>
                </a:lnTo>
                <a:lnTo>
                  <a:pt x="6683" y="3605"/>
                </a:lnTo>
                <a:lnTo>
                  <a:pt x="6686" y="3604"/>
                </a:lnTo>
                <a:lnTo>
                  <a:pt x="6710" y="3614"/>
                </a:lnTo>
                <a:lnTo>
                  <a:pt x="6713" y="3613"/>
                </a:lnTo>
                <a:lnTo>
                  <a:pt x="6719" y="3610"/>
                </a:lnTo>
                <a:lnTo>
                  <a:pt x="6732" y="3612"/>
                </a:lnTo>
                <a:lnTo>
                  <a:pt x="6763" y="3596"/>
                </a:lnTo>
                <a:lnTo>
                  <a:pt x="6768" y="3590"/>
                </a:lnTo>
                <a:lnTo>
                  <a:pt x="6773" y="3580"/>
                </a:lnTo>
                <a:lnTo>
                  <a:pt x="6774" y="3579"/>
                </a:lnTo>
                <a:lnTo>
                  <a:pt x="6775" y="3575"/>
                </a:lnTo>
                <a:lnTo>
                  <a:pt x="6776" y="3574"/>
                </a:lnTo>
                <a:lnTo>
                  <a:pt x="6777" y="3572"/>
                </a:lnTo>
                <a:lnTo>
                  <a:pt x="6781" y="3569"/>
                </a:lnTo>
                <a:lnTo>
                  <a:pt x="6788" y="3568"/>
                </a:lnTo>
                <a:lnTo>
                  <a:pt x="6790" y="3567"/>
                </a:lnTo>
                <a:lnTo>
                  <a:pt x="6791" y="3559"/>
                </a:lnTo>
                <a:lnTo>
                  <a:pt x="6789" y="3538"/>
                </a:lnTo>
                <a:lnTo>
                  <a:pt x="6788" y="3529"/>
                </a:lnTo>
                <a:lnTo>
                  <a:pt x="6789" y="3525"/>
                </a:lnTo>
                <a:lnTo>
                  <a:pt x="6790" y="3521"/>
                </a:lnTo>
                <a:lnTo>
                  <a:pt x="6791" y="3516"/>
                </a:lnTo>
                <a:lnTo>
                  <a:pt x="6791" y="3498"/>
                </a:lnTo>
                <a:lnTo>
                  <a:pt x="6779" y="3487"/>
                </a:lnTo>
                <a:lnTo>
                  <a:pt x="6774" y="3467"/>
                </a:lnTo>
                <a:lnTo>
                  <a:pt x="6771" y="3459"/>
                </a:lnTo>
                <a:lnTo>
                  <a:pt x="6768" y="3449"/>
                </a:lnTo>
                <a:lnTo>
                  <a:pt x="6771" y="3437"/>
                </a:lnTo>
                <a:lnTo>
                  <a:pt x="6776" y="3431"/>
                </a:lnTo>
                <a:lnTo>
                  <a:pt x="6783" y="3436"/>
                </a:lnTo>
                <a:lnTo>
                  <a:pt x="6801" y="3463"/>
                </a:lnTo>
                <a:lnTo>
                  <a:pt x="6812" y="3467"/>
                </a:lnTo>
                <a:lnTo>
                  <a:pt x="6832" y="3453"/>
                </a:lnTo>
                <a:lnTo>
                  <a:pt x="6836" y="3446"/>
                </a:lnTo>
                <a:lnTo>
                  <a:pt x="6836" y="3438"/>
                </a:lnTo>
                <a:lnTo>
                  <a:pt x="6834" y="3434"/>
                </a:lnTo>
                <a:lnTo>
                  <a:pt x="6829" y="3431"/>
                </a:lnTo>
                <a:lnTo>
                  <a:pt x="6798" y="3386"/>
                </a:lnTo>
                <a:lnTo>
                  <a:pt x="6797" y="3378"/>
                </a:lnTo>
                <a:lnTo>
                  <a:pt x="6797" y="3364"/>
                </a:lnTo>
                <a:lnTo>
                  <a:pt x="6798" y="3358"/>
                </a:lnTo>
                <a:lnTo>
                  <a:pt x="6799" y="3353"/>
                </a:lnTo>
                <a:lnTo>
                  <a:pt x="6800" y="3349"/>
                </a:lnTo>
                <a:lnTo>
                  <a:pt x="6799" y="3345"/>
                </a:lnTo>
                <a:lnTo>
                  <a:pt x="6793" y="3339"/>
                </a:lnTo>
                <a:lnTo>
                  <a:pt x="6792" y="3333"/>
                </a:lnTo>
                <a:lnTo>
                  <a:pt x="6796" y="3330"/>
                </a:lnTo>
                <a:lnTo>
                  <a:pt x="6803" y="3331"/>
                </a:lnTo>
                <a:lnTo>
                  <a:pt x="6808" y="3323"/>
                </a:lnTo>
                <a:lnTo>
                  <a:pt x="6808" y="3320"/>
                </a:lnTo>
                <a:lnTo>
                  <a:pt x="6809" y="3316"/>
                </a:lnTo>
                <a:lnTo>
                  <a:pt x="6811" y="3310"/>
                </a:lnTo>
                <a:lnTo>
                  <a:pt x="6815" y="3308"/>
                </a:lnTo>
                <a:lnTo>
                  <a:pt x="6848" y="3309"/>
                </a:lnTo>
                <a:lnTo>
                  <a:pt x="6851" y="3308"/>
                </a:lnTo>
                <a:lnTo>
                  <a:pt x="6858" y="3300"/>
                </a:lnTo>
                <a:lnTo>
                  <a:pt x="6862" y="3298"/>
                </a:lnTo>
                <a:lnTo>
                  <a:pt x="6867" y="3293"/>
                </a:lnTo>
                <a:lnTo>
                  <a:pt x="6872" y="3294"/>
                </a:lnTo>
                <a:lnTo>
                  <a:pt x="6877" y="3291"/>
                </a:lnTo>
                <a:lnTo>
                  <a:pt x="6893" y="3291"/>
                </a:lnTo>
                <a:lnTo>
                  <a:pt x="6895" y="3289"/>
                </a:lnTo>
                <a:lnTo>
                  <a:pt x="6896" y="3287"/>
                </a:lnTo>
                <a:lnTo>
                  <a:pt x="6898" y="3281"/>
                </a:lnTo>
                <a:lnTo>
                  <a:pt x="6899" y="3280"/>
                </a:lnTo>
                <a:lnTo>
                  <a:pt x="6900" y="3279"/>
                </a:lnTo>
                <a:lnTo>
                  <a:pt x="6903" y="3275"/>
                </a:lnTo>
                <a:lnTo>
                  <a:pt x="6905" y="3274"/>
                </a:lnTo>
                <a:lnTo>
                  <a:pt x="6911" y="3276"/>
                </a:lnTo>
                <a:lnTo>
                  <a:pt x="6911" y="3270"/>
                </a:lnTo>
                <a:lnTo>
                  <a:pt x="6909" y="3264"/>
                </a:lnTo>
                <a:lnTo>
                  <a:pt x="6908" y="3260"/>
                </a:lnTo>
                <a:lnTo>
                  <a:pt x="6909" y="3259"/>
                </a:lnTo>
                <a:lnTo>
                  <a:pt x="6909" y="3257"/>
                </a:lnTo>
                <a:lnTo>
                  <a:pt x="6910" y="3256"/>
                </a:lnTo>
                <a:lnTo>
                  <a:pt x="6911" y="3254"/>
                </a:lnTo>
                <a:lnTo>
                  <a:pt x="6907" y="3250"/>
                </a:lnTo>
                <a:lnTo>
                  <a:pt x="6901" y="3236"/>
                </a:lnTo>
                <a:lnTo>
                  <a:pt x="6895" y="3228"/>
                </a:lnTo>
                <a:lnTo>
                  <a:pt x="6888" y="3205"/>
                </a:lnTo>
                <a:lnTo>
                  <a:pt x="6886" y="3203"/>
                </a:lnTo>
                <a:lnTo>
                  <a:pt x="6881" y="3203"/>
                </a:lnTo>
                <a:lnTo>
                  <a:pt x="6878" y="3196"/>
                </a:lnTo>
                <a:lnTo>
                  <a:pt x="6862" y="3181"/>
                </a:lnTo>
                <a:lnTo>
                  <a:pt x="6860" y="3174"/>
                </a:lnTo>
                <a:lnTo>
                  <a:pt x="6862" y="3172"/>
                </a:lnTo>
                <a:lnTo>
                  <a:pt x="6867" y="3169"/>
                </a:lnTo>
                <a:lnTo>
                  <a:pt x="6864" y="3166"/>
                </a:lnTo>
                <a:lnTo>
                  <a:pt x="6857" y="3147"/>
                </a:lnTo>
                <a:lnTo>
                  <a:pt x="6855" y="3144"/>
                </a:lnTo>
                <a:lnTo>
                  <a:pt x="6844" y="3140"/>
                </a:lnTo>
                <a:lnTo>
                  <a:pt x="6845" y="3139"/>
                </a:lnTo>
                <a:lnTo>
                  <a:pt x="6848" y="3134"/>
                </a:lnTo>
                <a:lnTo>
                  <a:pt x="6840" y="3128"/>
                </a:lnTo>
                <a:lnTo>
                  <a:pt x="6843" y="3123"/>
                </a:lnTo>
                <a:lnTo>
                  <a:pt x="6844" y="3121"/>
                </a:lnTo>
                <a:lnTo>
                  <a:pt x="6793" y="3121"/>
                </a:lnTo>
                <a:close/>
                <a:moveTo>
                  <a:pt x="8278" y="3170"/>
                </a:moveTo>
                <a:lnTo>
                  <a:pt x="8270" y="3175"/>
                </a:lnTo>
                <a:lnTo>
                  <a:pt x="8213" y="3177"/>
                </a:lnTo>
                <a:lnTo>
                  <a:pt x="8208" y="3180"/>
                </a:lnTo>
                <a:lnTo>
                  <a:pt x="8204" y="3189"/>
                </a:lnTo>
                <a:lnTo>
                  <a:pt x="8200" y="3203"/>
                </a:lnTo>
                <a:lnTo>
                  <a:pt x="8202" y="3212"/>
                </a:lnTo>
                <a:lnTo>
                  <a:pt x="8202" y="3217"/>
                </a:lnTo>
                <a:lnTo>
                  <a:pt x="8200" y="3224"/>
                </a:lnTo>
                <a:lnTo>
                  <a:pt x="8202" y="3231"/>
                </a:lnTo>
                <a:lnTo>
                  <a:pt x="8204" y="3237"/>
                </a:lnTo>
                <a:lnTo>
                  <a:pt x="8207" y="3241"/>
                </a:lnTo>
                <a:lnTo>
                  <a:pt x="8210" y="3242"/>
                </a:lnTo>
                <a:lnTo>
                  <a:pt x="8209" y="3248"/>
                </a:lnTo>
                <a:lnTo>
                  <a:pt x="8208" y="3252"/>
                </a:lnTo>
                <a:lnTo>
                  <a:pt x="8207" y="3253"/>
                </a:lnTo>
                <a:lnTo>
                  <a:pt x="8206" y="3253"/>
                </a:lnTo>
                <a:lnTo>
                  <a:pt x="8206" y="3256"/>
                </a:lnTo>
                <a:lnTo>
                  <a:pt x="8221" y="3264"/>
                </a:lnTo>
                <a:lnTo>
                  <a:pt x="8231" y="3277"/>
                </a:lnTo>
                <a:lnTo>
                  <a:pt x="8269" y="3286"/>
                </a:lnTo>
                <a:lnTo>
                  <a:pt x="8286" y="3276"/>
                </a:lnTo>
                <a:lnTo>
                  <a:pt x="8292" y="3261"/>
                </a:lnTo>
                <a:lnTo>
                  <a:pt x="8298" y="3262"/>
                </a:lnTo>
                <a:lnTo>
                  <a:pt x="8303" y="3266"/>
                </a:lnTo>
                <a:lnTo>
                  <a:pt x="8308" y="3266"/>
                </a:lnTo>
                <a:lnTo>
                  <a:pt x="8313" y="3262"/>
                </a:lnTo>
                <a:lnTo>
                  <a:pt x="8332" y="3267"/>
                </a:lnTo>
                <a:lnTo>
                  <a:pt x="8342" y="3262"/>
                </a:lnTo>
                <a:lnTo>
                  <a:pt x="8348" y="3264"/>
                </a:lnTo>
                <a:lnTo>
                  <a:pt x="8350" y="3263"/>
                </a:lnTo>
                <a:lnTo>
                  <a:pt x="8353" y="3255"/>
                </a:lnTo>
                <a:lnTo>
                  <a:pt x="8351" y="3247"/>
                </a:lnTo>
                <a:cubicBezTo>
                  <a:pt x="8351" y="3247"/>
                  <a:pt x="8327" y="3205"/>
                  <a:pt x="8327" y="3205"/>
                </a:cubicBezTo>
                <a:lnTo>
                  <a:pt x="8286" y="3178"/>
                </a:lnTo>
                <a:lnTo>
                  <a:pt x="8281" y="3171"/>
                </a:lnTo>
                <a:lnTo>
                  <a:pt x="8278" y="3170"/>
                </a:lnTo>
                <a:close/>
                <a:moveTo>
                  <a:pt x="9063" y="3202"/>
                </a:moveTo>
                <a:lnTo>
                  <a:pt x="9047" y="3211"/>
                </a:lnTo>
                <a:lnTo>
                  <a:pt x="9046" y="3213"/>
                </a:lnTo>
                <a:lnTo>
                  <a:pt x="9045" y="3218"/>
                </a:lnTo>
                <a:lnTo>
                  <a:pt x="9045" y="3223"/>
                </a:lnTo>
                <a:lnTo>
                  <a:pt x="9044" y="3226"/>
                </a:lnTo>
                <a:lnTo>
                  <a:pt x="9042" y="3227"/>
                </a:lnTo>
                <a:lnTo>
                  <a:pt x="9036" y="3223"/>
                </a:lnTo>
                <a:lnTo>
                  <a:pt x="9035" y="3225"/>
                </a:lnTo>
                <a:lnTo>
                  <a:pt x="9034" y="3227"/>
                </a:lnTo>
                <a:lnTo>
                  <a:pt x="9033" y="3228"/>
                </a:lnTo>
                <a:lnTo>
                  <a:pt x="9029" y="3223"/>
                </a:lnTo>
                <a:lnTo>
                  <a:pt x="9026" y="3219"/>
                </a:lnTo>
                <a:lnTo>
                  <a:pt x="9024" y="3216"/>
                </a:lnTo>
                <a:lnTo>
                  <a:pt x="9020" y="3211"/>
                </a:lnTo>
                <a:lnTo>
                  <a:pt x="9013" y="3219"/>
                </a:lnTo>
                <a:lnTo>
                  <a:pt x="9009" y="3219"/>
                </a:lnTo>
                <a:lnTo>
                  <a:pt x="8995" y="3213"/>
                </a:lnTo>
                <a:lnTo>
                  <a:pt x="8996" y="3215"/>
                </a:lnTo>
                <a:lnTo>
                  <a:pt x="8997" y="3220"/>
                </a:lnTo>
                <a:lnTo>
                  <a:pt x="8991" y="3221"/>
                </a:lnTo>
                <a:lnTo>
                  <a:pt x="8991" y="3214"/>
                </a:lnTo>
                <a:lnTo>
                  <a:pt x="8933" y="3210"/>
                </a:lnTo>
                <a:lnTo>
                  <a:pt x="8930" y="3212"/>
                </a:lnTo>
                <a:lnTo>
                  <a:pt x="8921" y="3228"/>
                </a:lnTo>
                <a:lnTo>
                  <a:pt x="8911" y="3236"/>
                </a:lnTo>
                <a:lnTo>
                  <a:pt x="8907" y="3236"/>
                </a:lnTo>
                <a:lnTo>
                  <a:pt x="8901" y="3224"/>
                </a:lnTo>
                <a:lnTo>
                  <a:pt x="8899" y="3228"/>
                </a:lnTo>
                <a:lnTo>
                  <a:pt x="8897" y="3236"/>
                </a:lnTo>
                <a:lnTo>
                  <a:pt x="8896" y="3240"/>
                </a:lnTo>
                <a:lnTo>
                  <a:pt x="8893" y="3239"/>
                </a:lnTo>
                <a:lnTo>
                  <a:pt x="8891" y="3237"/>
                </a:lnTo>
                <a:lnTo>
                  <a:pt x="8889" y="3230"/>
                </a:lnTo>
                <a:lnTo>
                  <a:pt x="8890" y="3219"/>
                </a:lnTo>
                <a:lnTo>
                  <a:pt x="8885" y="3204"/>
                </a:lnTo>
                <a:lnTo>
                  <a:pt x="8879" y="3205"/>
                </a:lnTo>
                <a:lnTo>
                  <a:pt x="8868" y="3223"/>
                </a:lnTo>
                <a:lnTo>
                  <a:pt x="8867" y="3225"/>
                </a:lnTo>
                <a:lnTo>
                  <a:pt x="8864" y="3222"/>
                </a:lnTo>
                <a:lnTo>
                  <a:pt x="8862" y="3222"/>
                </a:lnTo>
                <a:lnTo>
                  <a:pt x="8859" y="3226"/>
                </a:lnTo>
                <a:lnTo>
                  <a:pt x="8843" y="3233"/>
                </a:lnTo>
                <a:lnTo>
                  <a:pt x="8835" y="3243"/>
                </a:lnTo>
                <a:lnTo>
                  <a:pt x="8829" y="3246"/>
                </a:lnTo>
                <a:lnTo>
                  <a:pt x="8821" y="3259"/>
                </a:lnTo>
                <a:lnTo>
                  <a:pt x="8811" y="3264"/>
                </a:lnTo>
                <a:lnTo>
                  <a:pt x="8809" y="3271"/>
                </a:lnTo>
                <a:lnTo>
                  <a:pt x="8810" y="3277"/>
                </a:lnTo>
                <a:lnTo>
                  <a:pt x="8811" y="3284"/>
                </a:lnTo>
                <a:lnTo>
                  <a:pt x="8811" y="3288"/>
                </a:lnTo>
                <a:lnTo>
                  <a:pt x="8808" y="3288"/>
                </a:lnTo>
                <a:lnTo>
                  <a:pt x="8808" y="3293"/>
                </a:lnTo>
                <a:lnTo>
                  <a:pt x="8809" y="3296"/>
                </a:lnTo>
                <a:lnTo>
                  <a:pt x="8808" y="3299"/>
                </a:lnTo>
                <a:lnTo>
                  <a:pt x="8808" y="3303"/>
                </a:lnTo>
                <a:lnTo>
                  <a:pt x="8810" y="3306"/>
                </a:lnTo>
                <a:lnTo>
                  <a:pt x="8809" y="3310"/>
                </a:lnTo>
                <a:cubicBezTo>
                  <a:pt x="8809" y="3310"/>
                  <a:pt x="8807" y="3313"/>
                  <a:pt x="8807" y="3313"/>
                </a:cubicBezTo>
                <a:lnTo>
                  <a:pt x="8805" y="3314"/>
                </a:lnTo>
                <a:lnTo>
                  <a:pt x="8808" y="3322"/>
                </a:lnTo>
                <a:lnTo>
                  <a:pt x="8827" y="3354"/>
                </a:lnTo>
                <a:lnTo>
                  <a:pt x="8831" y="3366"/>
                </a:lnTo>
                <a:lnTo>
                  <a:pt x="8833" y="3369"/>
                </a:lnTo>
                <a:lnTo>
                  <a:pt x="8842" y="3378"/>
                </a:lnTo>
                <a:lnTo>
                  <a:pt x="9006" y="3365"/>
                </a:lnTo>
                <a:lnTo>
                  <a:pt x="9017" y="3375"/>
                </a:lnTo>
                <a:lnTo>
                  <a:pt x="9032" y="3377"/>
                </a:lnTo>
                <a:lnTo>
                  <a:pt x="9039" y="3370"/>
                </a:lnTo>
                <a:lnTo>
                  <a:pt x="9043" y="3371"/>
                </a:lnTo>
                <a:lnTo>
                  <a:pt x="9045" y="3374"/>
                </a:lnTo>
                <a:lnTo>
                  <a:pt x="9045" y="3376"/>
                </a:lnTo>
                <a:lnTo>
                  <a:pt x="9045" y="3382"/>
                </a:lnTo>
                <a:lnTo>
                  <a:pt x="9055" y="3377"/>
                </a:lnTo>
                <a:lnTo>
                  <a:pt x="9060" y="3380"/>
                </a:lnTo>
                <a:lnTo>
                  <a:pt x="9062" y="3380"/>
                </a:lnTo>
                <a:lnTo>
                  <a:pt x="9064" y="3376"/>
                </a:lnTo>
                <a:lnTo>
                  <a:pt x="9062" y="3376"/>
                </a:lnTo>
                <a:lnTo>
                  <a:pt x="9058" y="3373"/>
                </a:lnTo>
                <a:lnTo>
                  <a:pt x="9056" y="3370"/>
                </a:lnTo>
                <a:lnTo>
                  <a:pt x="9059" y="3370"/>
                </a:lnTo>
                <a:lnTo>
                  <a:pt x="9066" y="3375"/>
                </a:lnTo>
                <a:lnTo>
                  <a:pt x="9069" y="3374"/>
                </a:lnTo>
                <a:lnTo>
                  <a:pt x="9072" y="3371"/>
                </a:lnTo>
                <a:lnTo>
                  <a:pt x="9075" y="3371"/>
                </a:lnTo>
                <a:lnTo>
                  <a:pt x="9082" y="3377"/>
                </a:lnTo>
                <a:lnTo>
                  <a:pt x="9086" y="3374"/>
                </a:lnTo>
                <a:lnTo>
                  <a:pt x="9089" y="3364"/>
                </a:lnTo>
                <a:lnTo>
                  <a:pt x="9090" y="3351"/>
                </a:lnTo>
                <a:lnTo>
                  <a:pt x="9087" y="3342"/>
                </a:lnTo>
                <a:lnTo>
                  <a:pt x="9088" y="3339"/>
                </a:lnTo>
                <a:lnTo>
                  <a:pt x="9088" y="3335"/>
                </a:lnTo>
                <a:lnTo>
                  <a:pt x="9088" y="3331"/>
                </a:lnTo>
                <a:lnTo>
                  <a:pt x="9086" y="3323"/>
                </a:lnTo>
                <a:lnTo>
                  <a:pt x="9086" y="3321"/>
                </a:lnTo>
                <a:lnTo>
                  <a:pt x="9087" y="3318"/>
                </a:lnTo>
                <a:lnTo>
                  <a:pt x="9087" y="3315"/>
                </a:lnTo>
                <a:lnTo>
                  <a:pt x="9095" y="3298"/>
                </a:lnTo>
                <a:lnTo>
                  <a:pt x="9094" y="3295"/>
                </a:lnTo>
                <a:lnTo>
                  <a:pt x="9093" y="3292"/>
                </a:lnTo>
                <a:lnTo>
                  <a:pt x="9092" y="3290"/>
                </a:lnTo>
                <a:lnTo>
                  <a:pt x="9091" y="3288"/>
                </a:lnTo>
                <a:lnTo>
                  <a:pt x="9093" y="3275"/>
                </a:lnTo>
                <a:lnTo>
                  <a:pt x="9096" y="3269"/>
                </a:lnTo>
                <a:lnTo>
                  <a:pt x="9105" y="3269"/>
                </a:lnTo>
                <a:lnTo>
                  <a:pt x="9109" y="3268"/>
                </a:lnTo>
                <a:lnTo>
                  <a:pt x="9118" y="3257"/>
                </a:lnTo>
                <a:lnTo>
                  <a:pt x="9111" y="3243"/>
                </a:lnTo>
                <a:lnTo>
                  <a:pt x="9109" y="3236"/>
                </a:lnTo>
                <a:lnTo>
                  <a:pt x="9105" y="3228"/>
                </a:lnTo>
                <a:lnTo>
                  <a:pt x="9102" y="3223"/>
                </a:lnTo>
                <a:lnTo>
                  <a:pt x="9098" y="3221"/>
                </a:lnTo>
                <a:lnTo>
                  <a:pt x="9090" y="3221"/>
                </a:lnTo>
                <a:lnTo>
                  <a:pt x="9088" y="3220"/>
                </a:lnTo>
                <a:lnTo>
                  <a:pt x="9084" y="3213"/>
                </a:lnTo>
                <a:lnTo>
                  <a:pt x="9082" y="3213"/>
                </a:lnTo>
                <a:lnTo>
                  <a:pt x="9079" y="3215"/>
                </a:lnTo>
                <a:lnTo>
                  <a:pt x="9067" y="3204"/>
                </a:lnTo>
                <a:lnTo>
                  <a:pt x="9063" y="3202"/>
                </a:lnTo>
                <a:close/>
                <a:moveTo>
                  <a:pt x="7871" y="3214"/>
                </a:moveTo>
                <a:lnTo>
                  <a:pt x="7853" y="3228"/>
                </a:lnTo>
                <a:lnTo>
                  <a:pt x="7851" y="3232"/>
                </a:lnTo>
                <a:lnTo>
                  <a:pt x="7851" y="3239"/>
                </a:lnTo>
                <a:lnTo>
                  <a:pt x="7854" y="3250"/>
                </a:lnTo>
                <a:cubicBezTo>
                  <a:pt x="7854" y="3250"/>
                  <a:pt x="7866" y="3272"/>
                  <a:pt x="7866" y="3272"/>
                </a:cubicBezTo>
                <a:lnTo>
                  <a:pt x="7868" y="3279"/>
                </a:lnTo>
                <a:lnTo>
                  <a:pt x="7871" y="3291"/>
                </a:lnTo>
                <a:lnTo>
                  <a:pt x="7871" y="3303"/>
                </a:lnTo>
                <a:lnTo>
                  <a:pt x="7869" y="3314"/>
                </a:lnTo>
                <a:lnTo>
                  <a:pt x="7870" y="3317"/>
                </a:lnTo>
                <a:lnTo>
                  <a:pt x="7870" y="3321"/>
                </a:lnTo>
                <a:lnTo>
                  <a:pt x="7866" y="3327"/>
                </a:lnTo>
                <a:lnTo>
                  <a:pt x="7867" y="3331"/>
                </a:lnTo>
                <a:lnTo>
                  <a:pt x="7875" y="3336"/>
                </a:lnTo>
                <a:lnTo>
                  <a:pt x="7879" y="3342"/>
                </a:lnTo>
                <a:lnTo>
                  <a:pt x="7881" y="3343"/>
                </a:lnTo>
                <a:lnTo>
                  <a:pt x="7882" y="3345"/>
                </a:lnTo>
                <a:lnTo>
                  <a:pt x="7881" y="3350"/>
                </a:lnTo>
                <a:lnTo>
                  <a:pt x="7878" y="3357"/>
                </a:lnTo>
                <a:lnTo>
                  <a:pt x="7876" y="3359"/>
                </a:lnTo>
                <a:lnTo>
                  <a:pt x="7875" y="3361"/>
                </a:lnTo>
                <a:lnTo>
                  <a:pt x="7873" y="3364"/>
                </a:lnTo>
                <a:lnTo>
                  <a:pt x="7872" y="3370"/>
                </a:lnTo>
                <a:lnTo>
                  <a:pt x="7879" y="3378"/>
                </a:lnTo>
                <a:lnTo>
                  <a:pt x="7881" y="3384"/>
                </a:lnTo>
                <a:lnTo>
                  <a:pt x="7877" y="3392"/>
                </a:lnTo>
                <a:lnTo>
                  <a:pt x="7881" y="3400"/>
                </a:lnTo>
                <a:lnTo>
                  <a:pt x="7883" y="3403"/>
                </a:lnTo>
                <a:lnTo>
                  <a:pt x="7880" y="3407"/>
                </a:lnTo>
                <a:lnTo>
                  <a:pt x="7879" y="3409"/>
                </a:lnTo>
                <a:lnTo>
                  <a:pt x="7878" y="3413"/>
                </a:lnTo>
                <a:lnTo>
                  <a:pt x="7884" y="3413"/>
                </a:lnTo>
                <a:lnTo>
                  <a:pt x="7887" y="3416"/>
                </a:lnTo>
                <a:lnTo>
                  <a:pt x="7889" y="3421"/>
                </a:lnTo>
                <a:lnTo>
                  <a:pt x="7889" y="3421"/>
                </a:lnTo>
                <a:lnTo>
                  <a:pt x="7889" y="3424"/>
                </a:lnTo>
                <a:lnTo>
                  <a:pt x="7887" y="3428"/>
                </a:lnTo>
                <a:lnTo>
                  <a:pt x="7885" y="3437"/>
                </a:lnTo>
                <a:lnTo>
                  <a:pt x="7885" y="3441"/>
                </a:lnTo>
                <a:lnTo>
                  <a:pt x="7885" y="3446"/>
                </a:lnTo>
                <a:lnTo>
                  <a:pt x="7887" y="3455"/>
                </a:lnTo>
                <a:lnTo>
                  <a:pt x="7891" y="3461"/>
                </a:lnTo>
                <a:lnTo>
                  <a:pt x="7900" y="3465"/>
                </a:lnTo>
                <a:lnTo>
                  <a:pt x="7899" y="3469"/>
                </a:lnTo>
                <a:lnTo>
                  <a:pt x="7896" y="3468"/>
                </a:lnTo>
                <a:lnTo>
                  <a:pt x="7895" y="3468"/>
                </a:lnTo>
                <a:lnTo>
                  <a:pt x="7893" y="3471"/>
                </a:lnTo>
                <a:lnTo>
                  <a:pt x="7900" y="3480"/>
                </a:lnTo>
                <a:lnTo>
                  <a:pt x="7903" y="3487"/>
                </a:lnTo>
                <a:lnTo>
                  <a:pt x="7906" y="3497"/>
                </a:lnTo>
                <a:lnTo>
                  <a:pt x="7904" y="3501"/>
                </a:lnTo>
                <a:lnTo>
                  <a:pt x="7902" y="3502"/>
                </a:lnTo>
                <a:lnTo>
                  <a:pt x="7900" y="3500"/>
                </a:lnTo>
                <a:lnTo>
                  <a:pt x="7898" y="3497"/>
                </a:lnTo>
                <a:lnTo>
                  <a:pt x="7898" y="3500"/>
                </a:lnTo>
                <a:lnTo>
                  <a:pt x="7901" y="3504"/>
                </a:lnTo>
                <a:lnTo>
                  <a:pt x="7910" y="3503"/>
                </a:lnTo>
                <a:lnTo>
                  <a:pt x="7913" y="3508"/>
                </a:lnTo>
                <a:lnTo>
                  <a:pt x="7912" y="3512"/>
                </a:lnTo>
                <a:lnTo>
                  <a:pt x="7910" y="3522"/>
                </a:lnTo>
                <a:lnTo>
                  <a:pt x="7913" y="3530"/>
                </a:lnTo>
                <a:lnTo>
                  <a:pt x="7917" y="3529"/>
                </a:lnTo>
                <a:lnTo>
                  <a:pt x="7926" y="3524"/>
                </a:lnTo>
                <a:lnTo>
                  <a:pt x="7936" y="3526"/>
                </a:lnTo>
                <a:lnTo>
                  <a:pt x="7940" y="3530"/>
                </a:lnTo>
                <a:lnTo>
                  <a:pt x="7944" y="3538"/>
                </a:lnTo>
                <a:lnTo>
                  <a:pt x="7949" y="3553"/>
                </a:lnTo>
                <a:lnTo>
                  <a:pt x="7952" y="3558"/>
                </a:lnTo>
                <a:lnTo>
                  <a:pt x="7955" y="3562"/>
                </a:lnTo>
                <a:lnTo>
                  <a:pt x="7959" y="3561"/>
                </a:lnTo>
                <a:lnTo>
                  <a:pt x="7971" y="3549"/>
                </a:lnTo>
                <a:lnTo>
                  <a:pt x="7984" y="3548"/>
                </a:lnTo>
                <a:lnTo>
                  <a:pt x="7991" y="3543"/>
                </a:lnTo>
                <a:lnTo>
                  <a:pt x="7998" y="3522"/>
                </a:lnTo>
                <a:lnTo>
                  <a:pt x="8001" y="3503"/>
                </a:lnTo>
                <a:lnTo>
                  <a:pt x="8002" y="3501"/>
                </a:lnTo>
                <a:lnTo>
                  <a:pt x="8002" y="3491"/>
                </a:lnTo>
                <a:lnTo>
                  <a:pt x="8001" y="3481"/>
                </a:lnTo>
                <a:lnTo>
                  <a:pt x="7999" y="3479"/>
                </a:lnTo>
                <a:lnTo>
                  <a:pt x="7996" y="3478"/>
                </a:lnTo>
                <a:lnTo>
                  <a:pt x="7993" y="3473"/>
                </a:lnTo>
                <a:lnTo>
                  <a:pt x="7995" y="3468"/>
                </a:lnTo>
                <a:lnTo>
                  <a:pt x="7996" y="3466"/>
                </a:lnTo>
                <a:lnTo>
                  <a:pt x="7998" y="3465"/>
                </a:lnTo>
                <a:lnTo>
                  <a:pt x="7999" y="3463"/>
                </a:lnTo>
                <a:lnTo>
                  <a:pt x="7998" y="3459"/>
                </a:lnTo>
                <a:lnTo>
                  <a:pt x="7993" y="3455"/>
                </a:lnTo>
                <a:lnTo>
                  <a:pt x="7992" y="3453"/>
                </a:lnTo>
                <a:lnTo>
                  <a:pt x="7988" y="3443"/>
                </a:lnTo>
                <a:lnTo>
                  <a:pt x="7974" y="3422"/>
                </a:lnTo>
                <a:lnTo>
                  <a:pt x="7972" y="3417"/>
                </a:lnTo>
                <a:lnTo>
                  <a:pt x="7970" y="3404"/>
                </a:lnTo>
                <a:lnTo>
                  <a:pt x="7966" y="3402"/>
                </a:lnTo>
                <a:lnTo>
                  <a:pt x="7945" y="3405"/>
                </a:lnTo>
                <a:lnTo>
                  <a:pt x="7944" y="3403"/>
                </a:lnTo>
                <a:lnTo>
                  <a:pt x="7944" y="3400"/>
                </a:lnTo>
                <a:lnTo>
                  <a:pt x="7945" y="3395"/>
                </a:lnTo>
                <a:lnTo>
                  <a:pt x="7946" y="3390"/>
                </a:lnTo>
                <a:lnTo>
                  <a:pt x="7946" y="3380"/>
                </a:lnTo>
                <a:lnTo>
                  <a:pt x="7950" y="3374"/>
                </a:lnTo>
                <a:lnTo>
                  <a:pt x="7953" y="3367"/>
                </a:lnTo>
                <a:lnTo>
                  <a:pt x="7953" y="3351"/>
                </a:lnTo>
                <a:lnTo>
                  <a:pt x="7950" y="3341"/>
                </a:lnTo>
                <a:lnTo>
                  <a:pt x="7908" y="3242"/>
                </a:lnTo>
                <a:lnTo>
                  <a:pt x="7899" y="3232"/>
                </a:lnTo>
                <a:lnTo>
                  <a:pt x="7895" y="3224"/>
                </a:lnTo>
                <a:lnTo>
                  <a:pt x="7871" y="3214"/>
                </a:lnTo>
                <a:close/>
                <a:moveTo>
                  <a:pt x="9334" y="3230"/>
                </a:moveTo>
                <a:lnTo>
                  <a:pt x="9327" y="3235"/>
                </a:lnTo>
                <a:lnTo>
                  <a:pt x="9320" y="3251"/>
                </a:lnTo>
                <a:lnTo>
                  <a:pt x="9317" y="3254"/>
                </a:lnTo>
                <a:lnTo>
                  <a:pt x="9314" y="3251"/>
                </a:lnTo>
                <a:lnTo>
                  <a:pt x="9309" y="3255"/>
                </a:lnTo>
                <a:lnTo>
                  <a:pt x="9308" y="3259"/>
                </a:lnTo>
                <a:lnTo>
                  <a:pt x="9309" y="3265"/>
                </a:lnTo>
                <a:lnTo>
                  <a:pt x="9309" y="3270"/>
                </a:lnTo>
                <a:lnTo>
                  <a:pt x="9308" y="3274"/>
                </a:lnTo>
                <a:cubicBezTo>
                  <a:pt x="9308" y="3274"/>
                  <a:pt x="9308" y="3277"/>
                  <a:pt x="9308" y="3277"/>
                </a:cubicBezTo>
                <a:lnTo>
                  <a:pt x="9312" y="3289"/>
                </a:lnTo>
                <a:lnTo>
                  <a:pt x="9313" y="3294"/>
                </a:lnTo>
                <a:lnTo>
                  <a:pt x="9312" y="3296"/>
                </a:lnTo>
                <a:lnTo>
                  <a:pt x="9312" y="3298"/>
                </a:lnTo>
                <a:lnTo>
                  <a:pt x="9312" y="3305"/>
                </a:lnTo>
                <a:lnTo>
                  <a:pt x="9314" y="3310"/>
                </a:lnTo>
                <a:lnTo>
                  <a:pt x="9320" y="3339"/>
                </a:lnTo>
                <a:lnTo>
                  <a:pt x="9320" y="3343"/>
                </a:lnTo>
                <a:lnTo>
                  <a:pt x="9319" y="3350"/>
                </a:lnTo>
                <a:lnTo>
                  <a:pt x="9319" y="3356"/>
                </a:lnTo>
                <a:lnTo>
                  <a:pt x="9320" y="3362"/>
                </a:lnTo>
                <a:lnTo>
                  <a:pt x="9323" y="3369"/>
                </a:lnTo>
                <a:lnTo>
                  <a:pt x="9328" y="3373"/>
                </a:lnTo>
                <a:lnTo>
                  <a:pt x="9331" y="3379"/>
                </a:lnTo>
                <a:lnTo>
                  <a:pt x="9333" y="3384"/>
                </a:lnTo>
                <a:lnTo>
                  <a:pt x="9338" y="3388"/>
                </a:lnTo>
                <a:lnTo>
                  <a:pt x="9354" y="3409"/>
                </a:lnTo>
                <a:lnTo>
                  <a:pt x="9413" y="3438"/>
                </a:lnTo>
                <a:lnTo>
                  <a:pt x="9413" y="3443"/>
                </a:lnTo>
                <a:lnTo>
                  <a:pt x="9411" y="3448"/>
                </a:lnTo>
                <a:lnTo>
                  <a:pt x="9412" y="3451"/>
                </a:lnTo>
                <a:lnTo>
                  <a:pt x="9413" y="3454"/>
                </a:lnTo>
                <a:lnTo>
                  <a:pt x="9418" y="3455"/>
                </a:lnTo>
                <a:lnTo>
                  <a:pt x="9430" y="3450"/>
                </a:lnTo>
                <a:lnTo>
                  <a:pt x="9433" y="3446"/>
                </a:lnTo>
                <a:lnTo>
                  <a:pt x="9437" y="3445"/>
                </a:lnTo>
                <a:lnTo>
                  <a:pt x="9444" y="3448"/>
                </a:lnTo>
                <a:lnTo>
                  <a:pt x="9469" y="3409"/>
                </a:lnTo>
                <a:lnTo>
                  <a:pt x="9479" y="3379"/>
                </a:lnTo>
                <a:lnTo>
                  <a:pt x="9479" y="3375"/>
                </a:lnTo>
                <a:lnTo>
                  <a:pt x="9479" y="3369"/>
                </a:lnTo>
                <a:lnTo>
                  <a:pt x="9476" y="3363"/>
                </a:lnTo>
                <a:lnTo>
                  <a:pt x="9474" y="3362"/>
                </a:lnTo>
                <a:lnTo>
                  <a:pt x="9473" y="3363"/>
                </a:lnTo>
                <a:lnTo>
                  <a:pt x="9471" y="3362"/>
                </a:lnTo>
                <a:lnTo>
                  <a:pt x="9469" y="3357"/>
                </a:lnTo>
                <a:lnTo>
                  <a:pt x="9468" y="3352"/>
                </a:lnTo>
                <a:lnTo>
                  <a:pt x="9468" y="3349"/>
                </a:lnTo>
                <a:lnTo>
                  <a:pt x="9469" y="3347"/>
                </a:lnTo>
                <a:lnTo>
                  <a:pt x="9470" y="3346"/>
                </a:lnTo>
                <a:lnTo>
                  <a:pt x="9467" y="3339"/>
                </a:lnTo>
                <a:lnTo>
                  <a:pt x="9465" y="3329"/>
                </a:lnTo>
                <a:lnTo>
                  <a:pt x="9463" y="3320"/>
                </a:lnTo>
                <a:lnTo>
                  <a:pt x="9462" y="3312"/>
                </a:lnTo>
                <a:lnTo>
                  <a:pt x="9454" y="3299"/>
                </a:lnTo>
                <a:lnTo>
                  <a:pt x="9411" y="3256"/>
                </a:lnTo>
                <a:lnTo>
                  <a:pt x="9407" y="3255"/>
                </a:lnTo>
                <a:lnTo>
                  <a:pt x="9405" y="3252"/>
                </a:lnTo>
                <a:lnTo>
                  <a:pt x="9404" y="3250"/>
                </a:lnTo>
                <a:lnTo>
                  <a:pt x="9403" y="3248"/>
                </a:lnTo>
                <a:lnTo>
                  <a:pt x="9402" y="3246"/>
                </a:lnTo>
                <a:lnTo>
                  <a:pt x="9401" y="3243"/>
                </a:lnTo>
                <a:lnTo>
                  <a:pt x="9392" y="3235"/>
                </a:lnTo>
                <a:lnTo>
                  <a:pt x="9334" y="3230"/>
                </a:lnTo>
                <a:close/>
                <a:moveTo>
                  <a:pt x="6959" y="3514"/>
                </a:moveTo>
                <a:lnTo>
                  <a:pt x="6937" y="3519"/>
                </a:lnTo>
                <a:lnTo>
                  <a:pt x="6910" y="3540"/>
                </a:lnTo>
                <a:cubicBezTo>
                  <a:pt x="6910" y="3540"/>
                  <a:pt x="6907" y="3543"/>
                  <a:pt x="6907" y="3543"/>
                </a:cubicBezTo>
                <a:lnTo>
                  <a:pt x="6901" y="3560"/>
                </a:lnTo>
                <a:lnTo>
                  <a:pt x="6902" y="3563"/>
                </a:lnTo>
                <a:lnTo>
                  <a:pt x="6904" y="3562"/>
                </a:lnTo>
                <a:lnTo>
                  <a:pt x="6905" y="3565"/>
                </a:lnTo>
                <a:lnTo>
                  <a:pt x="6907" y="3565"/>
                </a:lnTo>
                <a:lnTo>
                  <a:pt x="6936" y="3581"/>
                </a:lnTo>
                <a:lnTo>
                  <a:pt x="6944" y="3591"/>
                </a:lnTo>
                <a:lnTo>
                  <a:pt x="7004" y="3608"/>
                </a:lnTo>
                <a:lnTo>
                  <a:pt x="7018" y="3623"/>
                </a:lnTo>
                <a:lnTo>
                  <a:pt x="7020" y="3623"/>
                </a:lnTo>
                <a:lnTo>
                  <a:pt x="7022" y="3620"/>
                </a:lnTo>
                <a:lnTo>
                  <a:pt x="7027" y="3612"/>
                </a:lnTo>
                <a:lnTo>
                  <a:pt x="7033" y="3608"/>
                </a:lnTo>
                <a:lnTo>
                  <a:pt x="7043" y="3595"/>
                </a:lnTo>
                <a:lnTo>
                  <a:pt x="7047" y="3593"/>
                </a:lnTo>
                <a:lnTo>
                  <a:pt x="7048" y="3580"/>
                </a:lnTo>
                <a:lnTo>
                  <a:pt x="7049" y="3569"/>
                </a:lnTo>
                <a:lnTo>
                  <a:pt x="7048" y="3560"/>
                </a:lnTo>
                <a:lnTo>
                  <a:pt x="7046" y="3556"/>
                </a:lnTo>
                <a:lnTo>
                  <a:pt x="7041" y="3553"/>
                </a:lnTo>
                <a:lnTo>
                  <a:pt x="7030" y="3531"/>
                </a:lnTo>
                <a:lnTo>
                  <a:pt x="7020" y="3520"/>
                </a:lnTo>
                <a:lnTo>
                  <a:pt x="6984" y="3516"/>
                </a:lnTo>
                <a:lnTo>
                  <a:pt x="6978" y="3521"/>
                </a:lnTo>
                <a:lnTo>
                  <a:pt x="6959" y="3514"/>
                </a:lnTo>
                <a:close/>
                <a:moveTo>
                  <a:pt x="8877" y="3583"/>
                </a:moveTo>
                <a:lnTo>
                  <a:pt x="8864" y="3588"/>
                </a:lnTo>
                <a:lnTo>
                  <a:pt x="8854" y="3598"/>
                </a:lnTo>
                <a:lnTo>
                  <a:pt x="8815" y="3609"/>
                </a:lnTo>
                <a:lnTo>
                  <a:pt x="8817" y="3612"/>
                </a:lnTo>
                <a:lnTo>
                  <a:pt x="8822" y="3614"/>
                </a:lnTo>
                <a:lnTo>
                  <a:pt x="8824" y="3619"/>
                </a:lnTo>
                <a:lnTo>
                  <a:pt x="8824" y="3619"/>
                </a:lnTo>
                <a:lnTo>
                  <a:pt x="8824" y="3623"/>
                </a:lnTo>
                <a:lnTo>
                  <a:pt x="8830" y="3623"/>
                </a:lnTo>
                <a:lnTo>
                  <a:pt x="8828" y="3633"/>
                </a:lnTo>
                <a:lnTo>
                  <a:pt x="8824" y="3633"/>
                </a:lnTo>
                <a:lnTo>
                  <a:pt x="8820" y="3631"/>
                </a:lnTo>
                <a:lnTo>
                  <a:pt x="8817" y="3632"/>
                </a:lnTo>
                <a:lnTo>
                  <a:pt x="8815" y="3636"/>
                </a:lnTo>
                <a:lnTo>
                  <a:pt x="8810" y="3641"/>
                </a:lnTo>
                <a:lnTo>
                  <a:pt x="8809" y="3643"/>
                </a:lnTo>
                <a:lnTo>
                  <a:pt x="8809" y="3646"/>
                </a:lnTo>
                <a:lnTo>
                  <a:pt x="8808" y="3648"/>
                </a:lnTo>
                <a:lnTo>
                  <a:pt x="8807" y="3649"/>
                </a:lnTo>
                <a:lnTo>
                  <a:pt x="8807" y="3641"/>
                </a:lnTo>
                <a:lnTo>
                  <a:pt x="8777" y="3636"/>
                </a:lnTo>
                <a:lnTo>
                  <a:pt x="8776" y="3636"/>
                </a:lnTo>
                <a:lnTo>
                  <a:pt x="8773" y="3636"/>
                </a:lnTo>
                <a:lnTo>
                  <a:pt x="8772" y="3638"/>
                </a:lnTo>
                <a:lnTo>
                  <a:pt x="8771" y="3643"/>
                </a:lnTo>
                <a:lnTo>
                  <a:pt x="8780" y="3644"/>
                </a:lnTo>
                <a:lnTo>
                  <a:pt x="8785" y="3647"/>
                </a:lnTo>
                <a:lnTo>
                  <a:pt x="8789" y="3653"/>
                </a:lnTo>
                <a:lnTo>
                  <a:pt x="8784" y="3660"/>
                </a:lnTo>
                <a:lnTo>
                  <a:pt x="8778" y="3658"/>
                </a:lnTo>
                <a:lnTo>
                  <a:pt x="8770" y="3666"/>
                </a:lnTo>
                <a:lnTo>
                  <a:pt x="8768" y="3672"/>
                </a:lnTo>
                <a:lnTo>
                  <a:pt x="8771" y="3686"/>
                </a:lnTo>
                <a:lnTo>
                  <a:pt x="8774" y="3695"/>
                </a:lnTo>
                <a:lnTo>
                  <a:pt x="8778" y="3698"/>
                </a:lnTo>
                <a:lnTo>
                  <a:pt x="8785" y="3696"/>
                </a:lnTo>
                <a:lnTo>
                  <a:pt x="8788" y="3697"/>
                </a:lnTo>
                <a:lnTo>
                  <a:pt x="8796" y="3706"/>
                </a:lnTo>
                <a:lnTo>
                  <a:pt x="8798" y="3710"/>
                </a:lnTo>
                <a:lnTo>
                  <a:pt x="8828" y="3725"/>
                </a:lnTo>
                <a:lnTo>
                  <a:pt x="8826" y="3730"/>
                </a:lnTo>
                <a:lnTo>
                  <a:pt x="8815" y="3733"/>
                </a:lnTo>
                <a:lnTo>
                  <a:pt x="8814" y="3732"/>
                </a:lnTo>
                <a:lnTo>
                  <a:pt x="8811" y="3727"/>
                </a:lnTo>
                <a:lnTo>
                  <a:pt x="8810" y="3726"/>
                </a:lnTo>
                <a:lnTo>
                  <a:pt x="8808" y="3726"/>
                </a:lnTo>
                <a:lnTo>
                  <a:pt x="8807" y="3727"/>
                </a:lnTo>
                <a:lnTo>
                  <a:pt x="8807" y="3730"/>
                </a:lnTo>
                <a:lnTo>
                  <a:pt x="8809" y="3734"/>
                </a:lnTo>
                <a:lnTo>
                  <a:pt x="8809" y="3737"/>
                </a:lnTo>
                <a:lnTo>
                  <a:pt x="8803" y="3739"/>
                </a:lnTo>
                <a:lnTo>
                  <a:pt x="8801" y="3741"/>
                </a:lnTo>
                <a:lnTo>
                  <a:pt x="8801" y="3744"/>
                </a:lnTo>
                <a:lnTo>
                  <a:pt x="8803" y="3745"/>
                </a:lnTo>
                <a:lnTo>
                  <a:pt x="8809" y="3740"/>
                </a:lnTo>
                <a:lnTo>
                  <a:pt x="8811" y="3740"/>
                </a:lnTo>
                <a:lnTo>
                  <a:pt x="8818" y="3744"/>
                </a:lnTo>
                <a:lnTo>
                  <a:pt x="8822" y="3749"/>
                </a:lnTo>
                <a:lnTo>
                  <a:pt x="8823" y="3750"/>
                </a:lnTo>
                <a:lnTo>
                  <a:pt x="8829" y="3748"/>
                </a:lnTo>
                <a:lnTo>
                  <a:pt x="8830" y="3750"/>
                </a:lnTo>
                <a:lnTo>
                  <a:pt x="8826" y="3757"/>
                </a:lnTo>
                <a:lnTo>
                  <a:pt x="8821" y="3757"/>
                </a:lnTo>
                <a:lnTo>
                  <a:pt x="8809" y="3747"/>
                </a:lnTo>
                <a:lnTo>
                  <a:pt x="8810" y="3751"/>
                </a:lnTo>
                <a:lnTo>
                  <a:pt x="8807" y="3746"/>
                </a:lnTo>
                <a:lnTo>
                  <a:pt x="8803" y="3747"/>
                </a:lnTo>
                <a:lnTo>
                  <a:pt x="8796" y="3755"/>
                </a:lnTo>
                <a:lnTo>
                  <a:pt x="8793" y="3755"/>
                </a:lnTo>
                <a:lnTo>
                  <a:pt x="8791" y="3753"/>
                </a:lnTo>
                <a:lnTo>
                  <a:pt x="8791" y="3750"/>
                </a:lnTo>
                <a:lnTo>
                  <a:pt x="8791" y="3745"/>
                </a:lnTo>
                <a:lnTo>
                  <a:pt x="8785" y="3735"/>
                </a:lnTo>
                <a:lnTo>
                  <a:pt x="8783" y="3735"/>
                </a:lnTo>
                <a:lnTo>
                  <a:pt x="8781" y="3735"/>
                </a:lnTo>
                <a:lnTo>
                  <a:pt x="8779" y="3735"/>
                </a:lnTo>
                <a:lnTo>
                  <a:pt x="8779" y="3734"/>
                </a:lnTo>
                <a:lnTo>
                  <a:pt x="8776" y="3729"/>
                </a:lnTo>
                <a:lnTo>
                  <a:pt x="8771" y="3726"/>
                </a:lnTo>
                <a:lnTo>
                  <a:pt x="8768" y="3726"/>
                </a:lnTo>
                <a:lnTo>
                  <a:pt x="8767" y="3732"/>
                </a:lnTo>
                <a:lnTo>
                  <a:pt x="8768" y="3740"/>
                </a:lnTo>
                <a:lnTo>
                  <a:pt x="8770" y="3744"/>
                </a:lnTo>
                <a:lnTo>
                  <a:pt x="8773" y="3746"/>
                </a:lnTo>
                <a:lnTo>
                  <a:pt x="8774" y="3746"/>
                </a:lnTo>
                <a:lnTo>
                  <a:pt x="8772" y="3754"/>
                </a:lnTo>
                <a:lnTo>
                  <a:pt x="8769" y="3760"/>
                </a:lnTo>
                <a:lnTo>
                  <a:pt x="8765" y="3764"/>
                </a:lnTo>
                <a:lnTo>
                  <a:pt x="8762" y="3764"/>
                </a:lnTo>
                <a:lnTo>
                  <a:pt x="8767" y="3776"/>
                </a:lnTo>
                <a:lnTo>
                  <a:pt x="8773" y="3782"/>
                </a:lnTo>
                <a:lnTo>
                  <a:pt x="8784" y="3784"/>
                </a:lnTo>
                <a:lnTo>
                  <a:pt x="8793" y="3777"/>
                </a:lnTo>
                <a:lnTo>
                  <a:pt x="8812" y="3784"/>
                </a:lnTo>
                <a:lnTo>
                  <a:pt x="8815" y="3787"/>
                </a:lnTo>
                <a:lnTo>
                  <a:pt x="8816" y="3791"/>
                </a:lnTo>
                <a:lnTo>
                  <a:pt x="8817" y="3797"/>
                </a:lnTo>
                <a:lnTo>
                  <a:pt x="8819" y="3802"/>
                </a:lnTo>
                <a:lnTo>
                  <a:pt x="8822" y="3807"/>
                </a:lnTo>
                <a:lnTo>
                  <a:pt x="8827" y="3813"/>
                </a:lnTo>
                <a:lnTo>
                  <a:pt x="8843" y="3812"/>
                </a:lnTo>
                <a:lnTo>
                  <a:pt x="8842" y="3818"/>
                </a:lnTo>
                <a:lnTo>
                  <a:pt x="8841" y="3820"/>
                </a:lnTo>
                <a:lnTo>
                  <a:pt x="8847" y="3823"/>
                </a:lnTo>
                <a:lnTo>
                  <a:pt x="8848" y="3828"/>
                </a:lnTo>
                <a:lnTo>
                  <a:pt x="8849" y="3832"/>
                </a:lnTo>
                <a:lnTo>
                  <a:pt x="8850" y="3835"/>
                </a:lnTo>
                <a:lnTo>
                  <a:pt x="8853" y="3839"/>
                </a:lnTo>
                <a:lnTo>
                  <a:pt x="8857" y="3841"/>
                </a:lnTo>
                <a:lnTo>
                  <a:pt x="8865" y="3835"/>
                </a:lnTo>
                <a:lnTo>
                  <a:pt x="8869" y="3839"/>
                </a:lnTo>
                <a:lnTo>
                  <a:pt x="8868" y="3841"/>
                </a:lnTo>
                <a:lnTo>
                  <a:pt x="8867" y="3844"/>
                </a:lnTo>
                <a:lnTo>
                  <a:pt x="8866" y="3848"/>
                </a:lnTo>
                <a:lnTo>
                  <a:pt x="8866" y="3853"/>
                </a:lnTo>
                <a:lnTo>
                  <a:pt x="8878" y="3852"/>
                </a:lnTo>
                <a:lnTo>
                  <a:pt x="8887" y="3845"/>
                </a:lnTo>
                <a:lnTo>
                  <a:pt x="8889" y="3845"/>
                </a:lnTo>
                <a:lnTo>
                  <a:pt x="8890" y="3848"/>
                </a:lnTo>
                <a:lnTo>
                  <a:pt x="8892" y="3851"/>
                </a:lnTo>
                <a:lnTo>
                  <a:pt x="8895" y="3849"/>
                </a:lnTo>
                <a:lnTo>
                  <a:pt x="8905" y="3826"/>
                </a:lnTo>
                <a:lnTo>
                  <a:pt x="8907" y="3823"/>
                </a:lnTo>
                <a:lnTo>
                  <a:pt x="8911" y="3822"/>
                </a:lnTo>
                <a:lnTo>
                  <a:pt x="8910" y="3829"/>
                </a:lnTo>
                <a:lnTo>
                  <a:pt x="8899" y="3859"/>
                </a:lnTo>
                <a:lnTo>
                  <a:pt x="8895" y="3865"/>
                </a:lnTo>
                <a:lnTo>
                  <a:pt x="8892" y="3869"/>
                </a:lnTo>
                <a:lnTo>
                  <a:pt x="8864" y="3869"/>
                </a:lnTo>
                <a:lnTo>
                  <a:pt x="8861" y="3873"/>
                </a:lnTo>
                <a:lnTo>
                  <a:pt x="8859" y="3882"/>
                </a:lnTo>
                <a:lnTo>
                  <a:pt x="8867" y="3901"/>
                </a:lnTo>
                <a:lnTo>
                  <a:pt x="8875" y="3914"/>
                </a:lnTo>
                <a:lnTo>
                  <a:pt x="8884" y="3920"/>
                </a:lnTo>
                <a:lnTo>
                  <a:pt x="8890" y="3929"/>
                </a:lnTo>
                <a:lnTo>
                  <a:pt x="8893" y="3932"/>
                </a:lnTo>
                <a:lnTo>
                  <a:pt x="8922" y="3938"/>
                </a:lnTo>
                <a:lnTo>
                  <a:pt x="8936" y="3928"/>
                </a:lnTo>
                <a:lnTo>
                  <a:pt x="8940" y="3929"/>
                </a:lnTo>
                <a:lnTo>
                  <a:pt x="8939" y="3931"/>
                </a:lnTo>
                <a:lnTo>
                  <a:pt x="8936" y="3934"/>
                </a:lnTo>
                <a:lnTo>
                  <a:pt x="8933" y="3937"/>
                </a:lnTo>
                <a:lnTo>
                  <a:pt x="8933" y="3944"/>
                </a:lnTo>
                <a:lnTo>
                  <a:pt x="8936" y="3948"/>
                </a:lnTo>
                <a:lnTo>
                  <a:pt x="8939" y="3950"/>
                </a:lnTo>
                <a:lnTo>
                  <a:pt x="8945" y="3946"/>
                </a:lnTo>
                <a:lnTo>
                  <a:pt x="8948" y="3941"/>
                </a:lnTo>
                <a:lnTo>
                  <a:pt x="8949" y="3939"/>
                </a:lnTo>
                <a:lnTo>
                  <a:pt x="8953" y="3938"/>
                </a:lnTo>
                <a:lnTo>
                  <a:pt x="8954" y="3939"/>
                </a:lnTo>
                <a:lnTo>
                  <a:pt x="8956" y="3941"/>
                </a:lnTo>
                <a:lnTo>
                  <a:pt x="8961" y="3950"/>
                </a:lnTo>
                <a:lnTo>
                  <a:pt x="8964" y="3952"/>
                </a:lnTo>
                <a:lnTo>
                  <a:pt x="8966" y="3948"/>
                </a:lnTo>
                <a:lnTo>
                  <a:pt x="8968" y="3942"/>
                </a:lnTo>
                <a:lnTo>
                  <a:pt x="9000" y="3953"/>
                </a:lnTo>
                <a:lnTo>
                  <a:pt x="9005" y="3959"/>
                </a:lnTo>
                <a:lnTo>
                  <a:pt x="9004" y="3966"/>
                </a:lnTo>
                <a:lnTo>
                  <a:pt x="9003" y="3969"/>
                </a:lnTo>
                <a:lnTo>
                  <a:pt x="9001" y="3970"/>
                </a:lnTo>
                <a:lnTo>
                  <a:pt x="8999" y="3970"/>
                </a:lnTo>
                <a:lnTo>
                  <a:pt x="8999" y="3966"/>
                </a:lnTo>
                <a:lnTo>
                  <a:pt x="9000" y="3964"/>
                </a:lnTo>
                <a:lnTo>
                  <a:pt x="9001" y="3963"/>
                </a:lnTo>
                <a:lnTo>
                  <a:pt x="8996" y="3957"/>
                </a:lnTo>
                <a:lnTo>
                  <a:pt x="8980" y="3958"/>
                </a:lnTo>
                <a:lnTo>
                  <a:pt x="8975" y="3962"/>
                </a:lnTo>
                <a:lnTo>
                  <a:pt x="8976" y="3964"/>
                </a:lnTo>
                <a:lnTo>
                  <a:pt x="8976" y="3967"/>
                </a:lnTo>
                <a:lnTo>
                  <a:pt x="8976" y="3969"/>
                </a:lnTo>
                <a:lnTo>
                  <a:pt x="8974" y="3973"/>
                </a:lnTo>
                <a:lnTo>
                  <a:pt x="8954" y="3984"/>
                </a:lnTo>
                <a:lnTo>
                  <a:pt x="8946" y="3976"/>
                </a:lnTo>
                <a:lnTo>
                  <a:pt x="8944" y="3980"/>
                </a:lnTo>
                <a:lnTo>
                  <a:pt x="8944" y="3987"/>
                </a:lnTo>
                <a:lnTo>
                  <a:pt x="8943" y="3996"/>
                </a:lnTo>
                <a:lnTo>
                  <a:pt x="8944" y="4001"/>
                </a:lnTo>
                <a:lnTo>
                  <a:pt x="8944" y="4003"/>
                </a:lnTo>
                <a:lnTo>
                  <a:pt x="8944" y="4006"/>
                </a:lnTo>
                <a:lnTo>
                  <a:pt x="8944" y="4011"/>
                </a:lnTo>
                <a:lnTo>
                  <a:pt x="8969" y="4008"/>
                </a:lnTo>
                <a:lnTo>
                  <a:pt x="8978" y="4015"/>
                </a:lnTo>
                <a:lnTo>
                  <a:pt x="8981" y="4015"/>
                </a:lnTo>
                <a:lnTo>
                  <a:pt x="8982" y="4012"/>
                </a:lnTo>
                <a:lnTo>
                  <a:pt x="8984" y="4004"/>
                </a:lnTo>
                <a:lnTo>
                  <a:pt x="8986" y="4000"/>
                </a:lnTo>
                <a:lnTo>
                  <a:pt x="9002" y="3990"/>
                </a:lnTo>
                <a:lnTo>
                  <a:pt x="9007" y="3982"/>
                </a:lnTo>
                <a:lnTo>
                  <a:pt x="9010" y="3968"/>
                </a:lnTo>
                <a:lnTo>
                  <a:pt x="9011" y="3965"/>
                </a:lnTo>
                <a:lnTo>
                  <a:pt x="9020" y="3965"/>
                </a:lnTo>
                <a:lnTo>
                  <a:pt x="9020" y="3969"/>
                </a:lnTo>
                <a:lnTo>
                  <a:pt x="9021" y="3970"/>
                </a:lnTo>
                <a:lnTo>
                  <a:pt x="9023" y="3975"/>
                </a:lnTo>
                <a:lnTo>
                  <a:pt x="9023" y="3976"/>
                </a:lnTo>
                <a:lnTo>
                  <a:pt x="9021" y="3979"/>
                </a:lnTo>
                <a:lnTo>
                  <a:pt x="9028" y="3985"/>
                </a:lnTo>
                <a:lnTo>
                  <a:pt x="9073" y="3976"/>
                </a:lnTo>
                <a:lnTo>
                  <a:pt x="9087" y="3987"/>
                </a:lnTo>
                <a:lnTo>
                  <a:pt x="9093" y="3984"/>
                </a:lnTo>
                <a:lnTo>
                  <a:pt x="9100" y="3985"/>
                </a:lnTo>
                <a:lnTo>
                  <a:pt x="9111" y="3979"/>
                </a:lnTo>
                <a:lnTo>
                  <a:pt x="9127" y="3987"/>
                </a:lnTo>
                <a:lnTo>
                  <a:pt x="9133" y="3982"/>
                </a:lnTo>
                <a:lnTo>
                  <a:pt x="9130" y="3977"/>
                </a:lnTo>
                <a:lnTo>
                  <a:pt x="9122" y="3976"/>
                </a:lnTo>
                <a:lnTo>
                  <a:pt x="9118" y="3970"/>
                </a:lnTo>
                <a:lnTo>
                  <a:pt x="9119" y="3967"/>
                </a:lnTo>
                <a:lnTo>
                  <a:pt x="9122" y="3955"/>
                </a:lnTo>
                <a:lnTo>
                  <a:pt x="9124" y="3950"/>
                </a:lnTo>
                <a:lnTo>
                  <a:pt x="9126" y="3948"/>
                </a:lnTo>
                <a:lnTo>
                  <a:pt x="9130" y="3947"/>
                </a:lnTo>
                <a:lnTo>
                  <a:pt x="9132" y="3954"/>
                </a:lnTo>
                <a:lnTo>
                  <a:pt x="9131" y="3956"/>
                </a:lnTo>
                <a:lnTo>
                  <a:pt x="9129" y="3959"/>
                </a:lnTo>
                <a:lnTo>
                  <a:pt x="9128" y="3961"/>
                </a:lnTo>
                <a:lnTo>
                  <a:pt x="9136" y="3961"/>
                </a:lnTo>
                <a:lnTo>
                  <a:pt x="9165" y="3922"/>
                </a:lnTo>
                <a:lnTo>
                  <a:pt x="9174" y="3918"/>
                </a:lnTo>
                <a:lnTo>
                  <a:pt x="9182" y="3919"/>
                </a:lnTo>
                <a:lnTo>
                  <a:pt x="9191" y="3929"/>
                </a:lnTo>
                <a:lnTo>
                  <a:pt x="9190" y="3929"/>
                </a:lnTo>
                <a:lnTo>
                  <a:pt x="9191" y="3930"/>
                </a:lnTo>
                <a:lnTo>
                  <a:pt x="9191" y="3932"/>
                </a:lnTo>
                <a:lnTo>
                  <a:pt x="9192" y="3934"/>
                </a:lnTo>
                <a:lnTo>
                  <a:pt x="9192" y="3936"/>
                </a:lnTo>
                <a:lnTo>
                  <a:pt x="9191" y="3942"/>
                </a:lnTo>
                <a:lnTo>
                  <a:pt x="9190" y="3943"/>
                </a:lnTo>
                <a:lnTo>
                  <a:pt x="9192" y="3951"/>
                </a:lnTo>
                <a:lnTo>
                  <a:pt x="9195" y="3956"/>
                </a:lnTo>
                <a:lnTo>
                  <a:pt x="9200" y="3964"/>
                </a:lnTo>
                <a:lnTo>
                  <a:pt x="9211" y="3985"/>
                </a:lnTo>
                <a:lnTo>
                  <a:pt x="9221" y="3990"/>
                </a:lnTo>
                <a:lnTo>
                  <a:pt x="9226" y="3995"/>
                </a:lnTo>
                <a:lnTo>
                  <a:pt x="9228" y="4001"/>
                </a:lnTo>
                <a:lnTo>
                  <a:pt x="9230" y="4012"/>
                </a:lnTo>
                <a:lnTo>
                  <a:pt x="9233" y="4020"/>
                </a:lnTo>
                <a:lnTo>
                  <a:pt x="9236" y="4025"/>
                </a:lnTo>
                <a:lnTo>
                  <a:pt x="9242" y="4029"/>
                </a:lnTo>
                <a:lnTo>
                  <a:pt x="9245" y="4033"/>
                </a:lnTo>
                <a:lnTo>
                  <a:pt x="9248" y="4041"/>
                </a:lnTo>
                <a:lnTo>
                  <a:pt x="9250" y="4050"/>
                </a:lnTo>
                <a:lnTo>
                  <a:pt x="9250" y="4053"/>
                </a:lnTo>
                <a:lnTo>
                  <a:pt x="9250" y="4058"/>
                </a:lnTo>
                <a:lnTo>
                  <a:pt x="9250" y="4061"/>
                </a:lnTo>
                <a:lnTo>
                  <a:pt x="9250" y="4064"/>
                </a:lnTo>
                <a:lnTo>
                  <a:pt x="9252" y="4071"/>
                </a:lnTo>
                <a:lnTo>
                  <a:pt x="9253" y="4075"/>
                </a:lnTo>
                <a:lnTo>
                  <a:pt x="9255" y="4092"/>
                </a:lnTo>
                <a:lnTo>
                  <a:pt x="9257" y="4095"/>
                </a:lnTo>
                <a:lnTo>
                  <a:pt x="9259" y="4095"/>
                </a:lnTo>
                <a:lnTo>
                  <a:pt x="9262" y="4097"/>
                </a:lnTo>
                <a:lnTo>
                  <a:pt x="9264" y="4100"/>
                </a:lnTo>
                <a:lnTo>
                  <a:pt x="9266" y="4106"/>
                </a:lnTo>
                <a:lnTo>
                  <a:pt x="9267" y="4112"/>
                </a:lnTo>
                <a:lnTo>
                  <a:pt x="9269" y="4117"/>
                </a:lnTo>
                <a:lnTo>
                  <a:pt x="9271" y="4118"/>
                </a:lnTo>
                <a:lnTo>
                  <a:pt x="9275" y="4118"/>
                </a:lnTo>
                <a:lnTo>
                  <a:pt x="9277" y="4119"/>
                </a:lnTo>
                <a:lnTo>
                  <a:pt x="9278" y="4122"/>
                </a:lnTo>
                <a:lnTo>
                  <a:pt x="9280" y="4130"/>
                </a:lnTo>
                <a:lnTo>
                  <a:pt x="9284" y="4137"/>
                </a:lnTo>
                <a:lnTo>
                  <a:pt x="9302" y="4149"/>
                </a:lnTo>
                <a:lnTo>
                  <a:pt x="9311" y="4150"/>
                </a:lnTo>
                <a:lnTo>
                  <a:pt x="9316" y="4154"/>
                </a:lnTo>
                <a:lnTo>
                  <a:pt x="9319" y="4160"/>
                </a:lnTo>
                <a:lnTo>
                  <a:pt x="9320" y="4166"/>
                </a:lnTo>
                <a:lnTo>
                  <a:pt x="9324" y="4182"/>
                </a:lnTo>
                <a:lnTo>
                  <a:pt x="9325" y="4190"/>
                </a:lnTo>
                <a:lnTo>
                  <a:pt x="9325" y="4196"/>
                </a:lnTo>
                <a:lnTo>
                  <a:pt x="9324" y="4201"/>
                </a:lnTo>
                <a:lnTo>
                  <a:pt x="9321" y="4219"/>
                </a:lnTo>
                <a:lnTo>
                  <a:pt x="9320" y="4223"/>
                </a:lnTo>
                <a:lnTo>
                  <a:pt x="9324" y="4234"/>
                </a:lnTo>
                <a:lnTo>
                  <a:pt x="9337" y="4251"/>
                </a:lnTo>
                <a:lnTo>
                  <a:pt x="9339" y="4259"/>
                </a:lnTo>
                <a:lnTo>
                  <a:pt x="9341" y="4263"/>
                </a:lnTo>
                <a:lnTo>
                  <a:pt x="9344" y="4265"/>
                </a:lnTo>
                <a:lnTo>
                  <a:pt x="9339" y="4279"/>
                </a:lnTo>
                <a:lnTo>
                  <a:pt x="9338" y="4284"/>
                </a:lnTo>
                <a:lnTo>
                  <a:pt x="9340" y="4289"/>
                </a:lnTo>
                <a:lnTo>
                  <a:pt x="9345" y="4294"/>
                </a:lnTo>
                <a:lnTo>
                  <a:pt x="9348" y="4297"/>
                </a:lnTo>
                <a:lnTo>
                  <a:pt x="9345" y="4308"/>
                </a:lnTo>
                <a:lnTo>
                  <a:pt x="9341" y="4314"/>
                </a:lnTo>
                <a:lnTo>
                  <a:pt x="9329" y="4323"/>
                </a:lnTo>
                <a:lnTo>
                  <a:pt x="9328" y="4327"/>
                </a:lnTo>
                <a:lnTo>
                  <a:pt x="9326" y="4336"/>
                </a:lnTo>
                <a:lnTo>
                  <a:pt x="9324" y="4340"/>
                </a:lnTo>
                <a:lnTo>
                  <a:pt x="9320" y="4348"/>
                </a:lnTo>
                <a:lnTo>
                  <a:pt x="9314" y="4378"/>
                </a:lnTo>
                <a:lnTo>
                  <a:pt x="9309" y="4420"/>
                </a:lnTo>
                <a:lnTo>
                  <a:pt x="9313" y="4422"/>
                </a:lnTo>
                <a:lnTo>
                  <a:pt x="9321" y="4417"/>
                </a:lnTo>
                <a:lnTo>
                  <a:pt x="9325" y="4418"/>
                </a:lnTo>
                <a:lnTo>
                  <a:pt x="9323" y="4424"/>
                </a:lnTo>
                <a:lnTo>
                  <a:pt x="9317" y="4431"/>
                </a:lnTo>
                <a:lnTo>
                  <a:pt x="9315" y="4437"/>
                </a:lnTo>
                <a:lnTo>
                  <a:pt x="9314" y="4443"/>
                </a:lnTo>
                <a:lnTo>
                  <a:pt x="9313" y="4463"/>
                </a:lnTo>
                <a:lnTo>
                  <a:pt x="9315" y="4471"/>
                </a:lnTo>
                <a:lnTo>
                  <a:pt x="9316" y="4477"/>
                </a:lnTo>
                <a:lnTo>
                  <a:pt x="9317" y="4484"/>
                </a:lnTo>
                <a:lnTo>
                  <a:pt x="9316" y="4489"/>
                </a:lnTo>
                <a:lnTo>
                  <a:pt x="9314" y="4496"/>
                </a:lnTo>
                <a:lnTo>
                  <a:pt x="9314" y="4502"/>
                </a:lnTo>
                <a:lnTo>
                  <a:pt x="9317" y="4503"/>
                </a:lnTo>
                <a:lnTo>
                  <a:pt x="9325" y="4513"/>
                </a:lnTo>
                <a:lnTo>
                  <a:pt x="9329" y="4514"/>
                </a:lnTo>
                <a:lnTo>
                  <a:pt x="9329" y="4519"/>
                </a:lnTo>
                <a:lnTo>
                  <a:pt x="9329" y="4521"/>
                </a:lnTo>
                <a:lnTo>
                  <a:pt x="9332" y="4523"/>
                </a:lnTo>
                <a:lnTo>
                  <a:pt x="9335" y="4523"/>
                </a:lnTo>
                <a:lnTo>
                  <a:pt x="9337" y="4525"/>
                </a:lnTo>
                <a:lnTo>
                  <a:pt x="9338" y="4534"/>
                </a:lnTo>
                <a:lnTo>
                  <a:pt x="9343" y="4538"/>
                </a:lnTo>
                <a:lnTo>
                  <a:pt x="9349" y="4537"/>
                </a:lnTo>
                <a:lnTo>
                  <a:pt x="9367" y="4525"/>
                </a:lnTo>
                <a:lnTo>
                  <a:pt x="9369" y="4528"/>
                </a:lnTo>
                <a:lnTo>
                  <a:pt x="9369" y="4531"/>
                </a:lnTo>
                <a:lnTo>
                  <a:pt x="9363" y="4538"/>
                </a:lnTo>
                <a:lnTo>
                  <a:pt x="9367" y="4545"/>
                </a:lnTo>
                <a:lnTo>
                  <a:pt x="9377" y="4554"/>
                </a:lnTo>
                <a:lnTo>
                  <a:pt x="9373" y="4562"/>
                </a:lnTo>
                <a:lnTo>
                  <a:pt x="9361" y="4559"/>
                </a:lnTo>
                <a:lnTo>
                  <a:pt x="9356" y="4567"/>
                </a:lnTo>
                <a:lnTo>
                  <a:pt x="9355" y="4567"/>
                </a:lnTo>
                <a:lnTo>
                  <a:pt x="9354" y="4568"/>
                </a:lnTo>
                <a:lnTo>
                  <a:pt x="9353" y="4572"/>
                </a:lnTo>
                <a:lnTo>
                  <a:pt x="9354" y="4574"/>
                </a:lnTo>
                <a:lnTo>
                  <a:pt x="9355" y="4575"/>
                </a:lnTo>
                <a:lnTo>
                  <a:pt x="9357" y="4575"/>
                </a:lnTo>
                <a:lnTo>
                  <a:pt x="9358" y="4580"/>
                </a:lnTo>
                <a:lnTo>
                  <a:pt x="9358" y="4585"/>
                </a:lnTo>
                <a:lnTo>
                  <a:pt x="9357" y="4588"/>
                </a:lnTo>
                <a:lnTo>
                  <a:pt x="9356" y="4589"/>
                </a:lnTo>
                <a:lnTo>
                  <a:pt x="9356" y="4593"/>
                </a:lnTo>
                <a:lnTo>
                  <a:pt x="9360" y="4596"/>
                </a:lnTo>
                <a:lnTo>
                  <a:pt x="9379" y="4626"/>
                </a:lnTo>
                <a:lnTo>
                  <a:pt x="9382" y="4633"/>
                </a:lnTo>
                <a:lnTo>
                  <a:pt x="9379" y="4640"/>
                </a:lnTo>
                <a:lnTo>
                  <a:pt x="9384" y="4643"/>
                </a:lnTo>
                <a:lnTo>
                  <a:pt x="9386" y="4647"/>
                </a:lnTo>
                <a:lnTo>
                  <a:pt x="9388" y="4652"/>
                </a:lnTo>
                <a:lnTo>
                  <a:pt x="9388" y="4655"/>
                </a:lnTo>
                <a:lnTo>
                  <a:pt x="9389" y="4657"/>
                </a:lnTo>
                <a:lnTo>
                  <a:pt x="9389" y="4659"/>
                </a:lnTo>
                <a:lnTo>
                  <a:pt x="9390" y="4663"/>
                </a:lnTo>
                <a:lnTo>
                  <a:pt x="9390" y="4668"/>
                </a:lnTo>
                <a:lnTo>
                  <a:pt x="9390" y="4671"/>
                </a:lnTo>
                <a:lnTo>
                  <a:pt x="9391" y="4675"/>
                </a:lnTo>
                <a:lnTo>
                  <a:pt x="9391" y="4680"/>
                </a:lnTo>
                <a:lnTo>
                  <a:pt x="9391" y="4682"/>
                </a:lnTo>
                <a:lnTo>
                  <a:pt x="9390" y="4682"/>
                </a:lnTo>
                <a:lnTo>
                  <a:pt x="9390" y="4684"/>
                </a:lnTo>
                <a:lnTo>
                  <a:pt x="9388" y="4695"/>
                </a:lnTo>
                <a:lnTo>
                  <a:pt x="9388" y="4701"/>
                </a:lnTo>
                <a:lnTo>
                  <a:pt x="9389" y="4708"/>
                </a:lnTo>
                <a:lnTo>
                  <a:pt x="9395" y="4720"/>
                </a:lnTo>
                <a:lnTo>
                  <a:pt x="9410" y="4728"/>
                </a:lnTo>
                <a:lnTo>
                  <a:pt x="9416" y="4735"/>
                </a:lnTo>
                <a:lnTo>
                  <a:pt x="9416" y="4731"/>
                </a:lnTo>
                <a:lnTo>
                  <a:pt x="9423" y="4737"/>
                </a:lnTo>
                <a:lnTo>
                  <a:pt x="9417" y="4746"/>
                </a:lnTo>
                <a:lnTo>
                  <a:pt x="9416" y="4752"/>
                </a:lnTo>
                <a:lnTo>
                  <a:pt x="9419" y="4755"/>
                </a:lnTo>
                <a:lnTo>
                  <a:pt x="9424" y="4756"/>
                </a:lnTo>
                <a:lnTo>
                  <a:pt x="9426" y="4753"/>
                </a:lnTo>
                <a:lnTo>
                  <a:pt x="9423" y="4744"/>
                </a:lnTo>
                <a:lnTo>
                  <a:pt x="9434" y="4739"/>
                </a:lnTo>
                <a:lnTo>
                  <a:pt x="9440" y="4740"/>
                </a:lnTo>
                <a:lnTo>
                  <a:pt x="9447" y="4747"/>
                </a:lnTo>
                <a:lnTo>
                  <a:pt x="9446" y="4754"/>
                </a:lnTo>
                <a:lnTo>
                  <a:pt x="9442" y="4760"/>
                </a:lnTo>
                <a:lnTo>
                  <a:pt x="9440" y="4763"/>
                </a:lnTo>
                <a:lnTo>
                  <a:pt x="9448" y="4772"/>
                </a:lnTo>
                <a:lnTo>
                  <a:pt x="9464" y="4780"/>
                </a:lnTo>
                <a:lnTo>
                  <a:pt x="9478" y="4779"/>
                </a:lnTo>
                <a:lnTo>
                  <a:pt x="9481" y="4775"/>
                </a:lnTo>
                <a:lnTo>
                  <a:pt x="9482" y="4768"/>
                </a:lnTo>
                <a:lnTo>
                  <a:pt x="9483" y="4761"/>
                </a:lnTo>
                <a:lnTo>
                  <a:pt x="9482" y="4754"/>
                </a:lnTo>
                <a:lnTo>
                  <a:pt x="9480" y="4749"/>
                </a:lnTo>
                <a:lnTo>
                  <a:pt x="9477" y="4747"/>
                </a:lnTo>
                <a:lnTo>
                  <a:pt x="9481" y="4738"/>
                </a:lnTo>
                <a:lnTo>
                  <a:pt x="9486" y="4745"/>
                </a:lnTo>
                <a:lnTo>
                  <a:pt x="9489" y="4759"/>
                </a:lnTo>
                <a:lnTo>
                  <a:pt x="9487" y="4767"/>
                </a:lnTo>
                <a:lnTo>
                  <a:pt x="9492" y="4777"/>
                </a:lnTo>
                <a:lnTo>
                  <a:pt x="9491" y="4781"/>
                </a:lnTo>
                <a:lnTo>
                  <a:pt x="9514" y="4781"/>
                </a:lnTo>
                <a:lnTo>
                  <a:pt x="9510" y="4771"/>
                </a:lnTo>
                <a:lnTo>
                  <a:pt x="9500" y="4752"/>
                </a:lnTo>
                <a:lnTo>
                  <a:pt x="9499" y="4744"/>
                </a:lnTo>
                <a:lnTo>
                  <a:pt x="9497" y="4740"/>
                </a:lnTo>
                <a:lnTo>
                  <a:pt x="9495" y="4737"/>
                </a:lnTo>
                <a:lnTo>
                  <a:pt x="9492" y="4734"/>
                </a:lnTo>
                <a:lnTo>
                  <a:pt x="9491" y="4727"/>
                </a:lnTo>
                <a:lnTo>
                  <a:pt x="9492" y="4723"/>
                </a:lnTo>
                <a:lnTo>
                  <a:pt x="9496" y="4717"/>
                </a:lnTo>
                <a:lnTo>
                  <a:pt x="9497" y="4716"/>
                </a:lnTo>
                <a:lnTo>
                  <a:pt x="9500" y="4717"/>
                </a:lnTo>
                <a:lnTo>
                  <a:pt x="9502" y="4719"/>
                </a:lnTo>
                <a:lnTo>
                  <a:pt x="9504" y="4720"/>
                </a:lnTo>
                <a:lnTo>
                  <a:pt x="9506" y="4717"/>
                </a:lnTo>
                <a:lnTo>
                  <a:pt x="9524" y="4669"/>
                </a:lnTo>
                <a:lnTo>
                  <a:pt x="9526" y="4653"/>
                </a:lnTo>
                <a:lnTo>
                  <a:pt x="9528" y="4647"/>
                </a:lnTo>
                <a:lnTo>
                  <a:pt x="9531" y="4642"/>
                </a:lnTo>
                <a:lnTo>
                  <a:pt x="9534" y="4641"/>
                </a:lnTo>
                <a:lnTo>
                  <a:pt x="9536" y="4642"/>
                </a:lnTo>
                <a:lnTo>
                  <a:pt x="9538" y="4644"/>
                </a:lnTo>
                <a:lnTo>
                  <a:pt x="9538" y="4649"/>
                </a:lnTo>
                <a:lnTo>
                  <a:pt x="9540" y="4654"/>
                </a:lnTo>
                <a:lnTo>
                  <a:pt x="9541" y="4661"/>
                </a:lnTo>
                <a:lnTo>
                  <a:pt x="9541" y="4669"/>
                </a:lnTo>
                <a:lnTo>
                  <a:pt x="9540" y="4673"/>
                </a:lnTo>
                <a:lnTo>
                  <a:pt x="9536" y="4676"/>
                </a:lnTo>
                <a:lnTo>
                  <a:pt x="9535" y="4679"/>
                </a:lnTo>
                <a:lnTo>
                  <a:pt x="9534" y="4697"/>
                </a:lnTo>
                <a:lnTo>
                  <a:pt x="9530" y="4709"/>
                </a:lnTo>
                <a:lnTo>
                  <a:pt x="9520" y="4723"/>
                </a:lnTo>
                <a:lnTo>
                  <a:pt x="9518" y="4741"/>
                </a:lnTo>
                <a:lnTo>
                  <a:pt x="9528" y="4747"/>
                </a:lnTo>
                <a:lnTo>
                  <a:pt x="9533" y="4747"/>
                </a:lnTo>
                <a:lnTo>
                  <a:pt x="9536" y="4742"/>
                </a:lnTo>
                <a:lnTo>
                  <a:pt x="9537" y="4738"/>
                </a:lnTo>
                <a:lnTo>
                  <a:pt x="9537" y="4734"/>
                </a:lnTo>
                <a:lnTo>
                  <a:pt x="9537" y="4730"/>
                </a:lnTo>
                <a:lnTo>
                  <a:pt x="9538" y="4727"/>
                </a:lnTo>
                <a:lnTo>
                  <a:pt x="9540" y="4724"/>
                </a:lnTo>
                <a:lnTo>
                  <a:pt x="9546" y="4722"/>
                </a:lnTo>
                <a:lnTo>
                  <a:pt x="9547" y="4718"/>
                </a:lnTo>
                <a:lnTo>
                  <a:pt x="9549" y="4719"/>
                </a:lnTo>
                <a:lnTo>
                  <a:pt x="9550" y="4719"/>
                </a:lnTo>
                <a:lnTo>
                  <a:pt x="9551" y="4718"/>
                </a:lnTo>
                <a:lnTo>
                  <a:pt x="9552" y="4723"/>
                </a:lnTo>
                <a:lnTo>
                  <a:pt x="9551" y="4726"/>
                </a:lnTo>
                <a:lnTo>
                  <a:pt x="9548" y="4729"/>
                </a:lnTo>
                <a:lnTo>
                  <a:pt x="9551" y="4735"/>
                </a:lnTo>
                <a:lnTo>
                  <a:pt x="9552" y="4743"/>
                </a:lnTo>
                <a:lnTo>
                  <a:pt x="9554" y="4750"/>
                </a:lnTo>
                <a:lnTo>
                  <a:pt x="9556" y="4756"/>
                </a:lnTo>
                <a:lnTo>
                  <a:pt x="9560" y="4765"/>
                </a:lnTo>
                <a:lnTo>
                  <a:pt x="9579" y="4781"/>
                </a:lnTo>
                <a:lnTo>
                  <a:pt x="9591" y="4781"/>
                </a:lnTo>
                <a:lnTo>
                  <a:pt x="9608" y="4766"/>
                </a:lnTo>
                <a:lnTo>
                  <a:pt x="9607" y="4772"/>
                </a:lnTo>
                <a:lnTo>
                  <a:pt x="9603" y="4781"/>
                </a:lnTo>
                <a:lnTo>
                  <a:pt x="9637" y="4800"/>
                </a:lnTo>
                <a:lnTo>
                  <a:pt x="9640" y="4798"/>
                </a:lnTo>
                <a:lnTo>
                  <a:pt x="9642" y="4792"/>
                </a:lnTo>
                <a:lnTo>
                  <a:pt x="9645" y="4782"/>
                </a:lnTo>
                <a:lnTo>
                  <a:pt x="9647" y="4779"/>
                </a:lnTo>
                <a:lnTo>
                  <a:pt x="9650" y="4782"/>
                </a:lnTo>
                <a:lnTo>
                  <a:pt x="9652" y="4787"/>
                </a:lnTo>
                <a:lnTo>
                  <a:pt x="9656" y="4802"/>
                </a:lnTo>
                <a:lnTo>
                  <a:pt x="9658" y="4808"/>
                </a:lnTo>
                <a:lnTo>
                  <a:pt x="9662" y="4810"/>
                </a:lnTo>
                <a:lnTo>
                  <a:pt x="9675" y="4802"/>
                </a:lnTo>
                <a:lnTo>
                  <a:pt x="9688" y="4801"/>
                </a:lnTo>
                <a:lnTo>
                  <a:pt x="9691" y="4798"/>
                </a:lnTo>
                <a:lnTo>
                  <a:pt x="9696" y="4789"/>
                </a:lnTo>
                <a:lnTo>
                  <a:pt x="9699" y="4787"/>
                </a:lnTo>
                <a:lnTo>
                  <a:pt x="9702" y="4789"/>
                </a:lnTo>
                <a:lnTo>
                  <a:pt x="9702" y="4793"/>
                </a:lnTo>
                <a:lnTo>
                  <a:pt x="9718" y="4786"/>
                </a:lnTo>
                <a:lnTo>
                  <a:pt x="9720" y="4785"/>
                </a:lnTo>
                <a:lnTo>
                  <a:pt x="9720" y="4782"/>
                </a:lnTo>
                <a:lnTo>
                  <a:pt x="9720" y="4773"/>
                </a:lnTo>
                <a:lnTo>
                  <a:pt x="9721" y="4769"/>
                </a:lnTo>
                <a:lnTo>
                  <a:pt x="9722" y="4768"/>
                </a:lnTo>
                <a:lnTo>
                  <a:pt x="9738" y="4767"/>
                </a:lnTo>
                <a:lnTo>
                  <a:pt x="9744" y="4763"/>
                </a:lnTo>
                <a:lnTo>
                  <a:pt x="9748" y="4752"/>
                </a:lnTo>
                <a:lnTo>
                  <a:pt x="9749" y="4745"/>
                </a:lnTo>
                <a:lnTo>
                  <a:pt x="9749" y="4734"/>
                </a:lnTo>
                <a:lnTo>
                  <a:pt x="9749" y="4721"/>
                </a:lnTo>
                <a:lnTo>
                  <a:pt x="9748" y="4711"/>
                </a:lnTo>
                <a:lnTo>
                  <a:pt x="9745" y="4706"/>
                </a:lnTo>
                <a:lnTo>
                  <a:pt x="9732" y="4695"/>
                </a:lnTo>
                <a:lnTo>
                  <a:pt x="9724" y="4682"/>
                </a:lnTo>
                <a:lnTo>
                  <a:pt x="9722" y="4678"/>
                </a:lnTo>
                <a:lnTo>
                  <a:pt x="9725" y="4678"/>
                </a:lnTo>
                <a:lnTo>
                  <a:pt x="9737" y="4688"/>
                </a:lnTo>
                <a:lnTo>
                  <a:pt x="9743" y="4691"/>
                </a:lnTo>
                <a:lnTo>
                  <a:pt x="9747" y="4694"/>
                </a:lnTo>
                <a:lnTo>
                  <a:pt x="9749" y="4692"/>
                </a:lnTo>
                <a:lnTo>
                  <a:pt x="9750" y="4682"/>
                </a:lnTo>
                <a:lnTo>
                  <a:pt x="9750" y="4658"/>
                </a:lnTo>
                <a:lnTo>
                  <a:pt x="9747" y="4657"/>
                </a:lnTo>
                <a:lnTo>
                  <a:pt x="9743" y="4651"/>
                </a:lnTo>
                <a:lnTo>
                  <a:pt x="9739" y="4642"/>
                </a:lnTo>
                <a:lnTo>
                  <a:pt x="9735" y="4632"/>
                </a:lnTo>
                <a:lnTo>
                  <a:pt x="9738" y="4634"/>
                </a:lnTo>
                <a:lnTo>
                  <a:pt x="9747" y="4644"/>
                </a:lnTo>
                <a:lnTo>
                  <a:pt x="9758" y="4652"/>
                </a:lnTo>
                <a:lnTo>
                  <a:pt x="9761" y="4656"/>
                </a:lnTo>
                <a:lnTo>
                  <a:pt x="9763" y="4661"/>
                </a:lnTo>
                <a:lnTo>
                  <a:pt x="9764" y="4666"/>
                </a:lnTo>
                <a:lnTo>
                  <a:pt x="9764" y="4672"/>
                </a:lnTo>
                <a:lnTo>
                  <a:pt x="9765" y="4680"/>
                </a:lnTo>
                <a:lnTo>
                  <a:pt x="9765" y="4684"/>
                </a:lnTo>
                <a:lnTo>
                  <a:pt x="9766" y="4686"/>
                </a:lnTo>
                <a:lnTo>
                  <a:pt x="9767" y="4691"/>
                </a:lnTo>
                <a:lnTo>
                  <a:pt x="9769" y="4694"/>
                </a:lnTo>
                <a:lnTo>
                  <a:pt x="9772" y="4700"/>
                </a:lnTo>
                <a:lnTo>
                  <a:pt x="9773" y="4704"/>
                </a:lnTo>
                <a:lnTo>
                  <a:pt x="9773" y="4708"/>
                </a:lnTo>
                <a:lnTo>
                  <a:pt x="9773" y="4712"/>
                </a:lnTo>
                <a:lnTo>
                  <a:pt x="9775" y="4716"/>
                </a:lnTo>
                <a:lnTo>
                  <a:pt x="9777" y="4718"/>
                </a:lnTo>
                <a:lnTo>
                  <a:pt x="9779" y="4716"/>
                </a:lnTo>
                <a:lnTo>
                  <a:pt x="9781" y="4713"/>
                </a:lnTo>
                <a:lnTo>
                  <a:pt x="9781" y="4709"/>
                </a:lnTo>
                <a:lnTo>
                  <a:pt x="9782" y="4702"/>
                </a:lnTo>
                <a:lnTo>
                  <a:pt x="9785" y="4688"/>
                </a:lnTo>
                <a:lnTo>
                  <a:pt x="9785" y="4678"/>
                </a:lnTo>
                <a:lnTo>
                  <a:pt x="9783" y="4668"/>
                </a:lnTo>
                <a:lnTo>
                  <a:pt x="9782" y="4663"/>
                </a:lnTo>
                <a:lnTo>
                  <a:pt x="9781" y="4658"/>
                </a:lnTo>
                <a:lnTo>
                  <a:pt x="9781" y="4652"/>
                </a:lnTo>
                <a:lnTo>
                  <a:pt x="9782" y="4648"/>
                </a:lnTo>
                <a:lnTo>
                  <a:pt x="9782" y="4645"/>
                </a:lnTo>
                <a:lnTo>
                  <a:pt x="9785" y="4643"/>
                </a:lnTo>
                <a:lnTo>
                  <a:pt x="9785" y="4640"/>
                </a:lnTo>
                <a:lnTo>
                  <a:pt x="9786" y="4637"/>
                </a:lnTo>
                <a:lnTo>
                  <a:pt x="9785" y="4634"/>
                </a:lnTo>
                <a:lnTo>
                  <a:pt x="9785" y="4632"/>
                </a:lnTo>
                <a:lnTo>
                  <a:pt x="9786" y="4617"/>
                </a:lnTo>
                <a:lnTo>
                  <a:pt x="9787" y="4613"/>
                </a:lnTo>
                <a:lnTo>
                  <a:pt x="9789" y="4614"/>
                </a:lnTo>
                <a:lnTo>
                  <a:pt x="9791" y="4617"/>
                </a:lnTo>
                <a:lnTo>
                  <a:pt x="9792" y="4622"/>
                </a:lnTo>
                <a:lnTo>
                  <a:pt x="9793" y="4627"/>
                </a:lnTo>
                <a:lnTo>
                  <a:pt x="9793" y="4632"/>
                </a:lnTo>
                <a:lnTo>
                  <a:pt x="9797" y="4626"/>
                </a:lnTo>
                <a:lnTo>
                  <a:pt x="9799" y="4620"/>
                </a:lnTo>
                <a:lnTo>
                  <a:pt x="9799" y="4613"/>
                </a:lnTo>
                <a:lnTo>
                  <a:pt x="9794" y="4600"/>
                </a:lnTo>
                <a:lnTo>
                  <a:pt x="9791" y="4592"/>
                </a:lnTo>
                <a:lnTo>
                  <a:pt x="9791" y="4589"/>
                </a:lnTo>
                <a:lnTo>
                  <a:pt x="9795" y="4588"/>
                </a:lnTo>
                <a:lnTo>
                  <a:pt x="9797" y="4590"/>
                </a:lnTo>
                <a:lnTo>
                  <a:pt x="9809" y="4614"/>
                </a:lnTo>
                <a:lnTo>
                  <a:pt x="9812" y="4620"/>
                </a:lnTo>
                <a:lnTo>
                  <a:pt x="9811" y="4624"/>
                </a:lnTo>
                <a:lnTo>
                  <a:pt x="9810" y="4629"/>
                </a:lnTo>
                <a:lnTo>
                  <a:pt x="9810" y="4635"/>
                </a:lnTo>
                <a:lnTo>
                  <a:pt x="9811" y="4642"/>
                </a:lnTo>
                <a:lnTo>
                  <a:pt x="9813" y="4642"/>
                </a:lnTo>
                <a:lnTo>
                  <a:pt x="9816" y="4644"/>
                </a:lnTo>
                <a:lnTo>
                  <a:pt x="9817" y="4645"/>
                </a:lnTo>
                <a:lnTo>
                  <a:pt x="9831" y="4642"/>
                </a:lnTo>
                <a:lnTo>
                  <a:pt x="9834" y="4645"/>
                </a:lnTo>
                <a:lnTo>
                  <a:pt x="9835" y="4649"/>
                </a:lnTo>
                <a:lnTo>
                  <a:pt x="9820" y="4656"/>
                </a:lnTo>
                <a:lnTo>
                  <a:pt x="9823" y="4658"/>
                </a:lnTo>
                <a:lnTo>
                  <a:pt x="9824" y="4661"/>
                </a:lnTo>
                <a:lnTo>
                  <a:pt x="9824" y="4665"/>
                </a:lnTo>
                <a:lnTo>
                  <a:pt x="9825" y="4669"/>
                </a:lnTo>
                <a:lnTo>
                  <a:pt x="9825" y="4673"/>
                </a:lnTo>
                <a:lnTo>
                  <a:pt x="9824" y="4675"/>
                </a:lnTo>
                <a:lnTo>
                  <a:pt x="9823" y="4676"/>
                </a:lnTo>
                <a:lnTo>
                  <a:pt x="9825" y="4682"/>
                </a:lnTo>
                <a:lnTo>
                  <a:pt x="9825" y="4688"/>
                </a:lnTo>
                <a:lnTo>
                  <a:pt x="9825" y="4695"/>
                </a:lnTo>
                <a:lnTo>
                  <a:pt x="9823" y="4705"/>
                </a:lnTo>
                <a:lnTo>
                  <a:pt x="9822" y="4720"/>
                </a:lnTo>
                <a:lnTo>
                  <a:pt x="9821" y="4723"/>
                </a:lnTo>
                <a:lnTo>
                  <a:pt x="9819" y="4727"/>
                </a:lnTo>
                <a:lnTo>
                  <a:pt x="9819" y="4734"/>
                </a:lnTo>
                <a:lnTo>
                  <a:pt x="9821" y="4756"/>
                </a:lnTo>
                <a:lnTo>
                  <a:pt x="9821" y="4761"/>
                </a:lnTo>
                <a:lnTo>
                  <a:pt x="9822" y="4766"/>
                </a:lnTo>
                <a:lnTo>
                  <a:pt x="9824" y="4774"/>
                </a:lnTo>
                <a:lnTo>
                  <a:pt x="9827" y="4782"/>
                </a:lnTo>
                <a:lnTo>
                  <a:pt x="9829" y="4789"/>
                </a:lnTo>
                <a:lnTo>
                  <a:pt x="9832" y="4792"/>
                </a:lnTo>
                <a:lnTo>
                  <a:pt x="9867" y="4796"/>
                </a:lnTo>
                <a:lnTo>
                  <a:pt x="9870" y="4792"/>
                </a:lnTo>
                <a:lnTo>
                  <a:pt x="9873" y="4782"/>
                </a:lnTo>
                <a:lnTo>
                  <a:pt x="9875" y="4778"/>
                </a:lnTo>
                <a:lnTo>
                  <a:pt x="9876" y="4779"/>
                </a:lnTo>
                <a:lnTo>
                  <a:pt x="9875" y="4781"/>
                </a:lnTo>
                <a:lnTo>
                  <a:pt x="9882" y="4791"/>
                </a:lnTo>
                <a:lnTo>
                  <a:pt x="9889" y="4794"/>
                </a:lnTo>
                <a:lnTo>
                  <a:pt x="9910" y="4787"/>
                </a:lnTo>
                <a:lnTo>
                  <a:pt x="9914" y="4781"/>
                </a:lnTo>
                <a:lnTo>
                  <a:pt x="9919" y="4765"/>
                </a:lnTo>
                <a:lnTo>
                  <a:pt x="9921" y="4764"/>
                </a:lnTo>
                <a:lnTo>
                  <a:pt x="9923" y="4770"/>
                </a:lnTo>
                <a:lnTo>
                  <a:pt x="9925" y="4780"/>
                </a:lnTo>
                <a:lnTo>
                  <a:pt x="9925" y="4782"/>
                </a:lnTo>
                <a:lnTo>
                  <a:pt x="9927" y="4787"/>
                </a:lnTo>
                <a:lnTo>
                  <a:pt x="9933" y="4793"/>
                </a:lnTo>
                <a:lnTo>
                  <a:pt x="9940" y="4792"/>
                </a:lnTo>
                <a:lnTo>
                  <a:pt x="9951" y="4783"/>
                </a:lnTo>
                <a:lnTo>
                  <a:pt x="9950" y="4783"/>
                </a:lnTo>
                <a:lnTo>
                  <a:pt x="9959" y="4775"/>
                </a:lnTo>
                <a:lnTo>
                  <a:pt x="9960" y="4772"/>
                </a:lnTo>
                <a:lnTo>
                  <a:pt x="9960" y="4767"/>
                </a:lnTo>
                <a:lnTo>
                  <a:pt x="9960" y="4761"/>
                </a:lnTo>
                <a:lnTo>
                  <a:pt x="9960" y="4756"/>
                </a:lnTo>
                <a:lnTo>
                  <a:pt x="9962" y="4746"/>
                </a:lnTo>
                <a:lnTo>
                  <a:pt x="9965" y="4742"/>
                </a:lnTo>
                <a:lnTo>
                  <a:pt x="9974" y="4739"/>
                </a:lnTo>
                <a:lnTo>
                  <a:pt x="9973" y="4745"/>
                </a:lnTo>
                <a:lnTo>
                  <a:pt x="9971" y="4748"/>
                </a:lnTo>
                <a:lnTo>
                  <a:pt x="9966" y="4751"/>
                </a:lnTo>
                <a:lnTo>
                  <a:pt x="9975" y="4772"/>
                </a:lnTo>
                <a:lnTo>
                  <a:pt x="9985" y="4778"/>
                </a:lnTo>
                <a:lnTo>
                  <a:pt x="10002" y="4772"/>
                </a:lnTo>
                <a:lnTo>
                  <a:pt x="10002" y="4772"/>
                </a:lnTo>
                <a:lnTo>
                  <a:pt x="10007" y="4770"/>
                </a:lnTo>
                <a:lnTo>
                  <a:pt x="10009" y="4768"/>
                </a:lnTo>
                <a:lnTo>
                  <a:pt x="10011" y="4763"/>
                </a:lnTo>
                <a:lnTo>
                  <a:pt x="10009" y="4761"/>
                </a:lnTo>
                <a:lnTo>
                  <a:pt x="10008" y="4758"/>
                </a:lnTo>
                <a:lnTo>
                  <a:pt x="10008" y="4754"/>
                </a:lnTo>
                <a:lnTo>
                  <a:pt x="10009" y="4751"/>
                </a:lnTo>
                <a:lnTo>
                  <a:pt x="10010" y="4748"/>
                </a:lnTo>
                <a:lnTo>
                  <a:pt x="10011" y="4749"/>
                </a:lnTo>
                <a:lnTo>
                  <a:pt x="10012" y="4753"/>
                </a:lnTo>
                <a:lnTo>
                  <a:pt x="10013" y="4756"/>
                </a:lnTo>
                <a:lnTo>
                  <a:pt x="10024" y="4770"/>
                </a:lnTo>
                <a:lnTo>
                  <a:pt x="10027" y="4770"/>
                </a:lnTo>
                <a:lnTo>
                  <a:pt x="10063" y="4759"/>
                </a:lnTo>
                <a:lnTo>
                  <a:pt x="10062" y="4755"/>
                </a:lnTo>
                <a:lnTo>
                  <a:pt x="10056" y="4753"/>
                </a:lnTo>
                <a:lnTo>
                  <a:pt x="10042" y="4733"/>
                </a:lnTo>
                <a:lnTo>
                  <a:pt x="10035" y="4729"/>
                </a:lnTo>
                <a:lnTo>
                  <a:pt x="10032" y="4724"/>
                </a:lnTo>
                <a:lnTo>
                  <a:pt x="10030" y="4712"/>
                </a:lnTo>
                <a:lnTo>
                  <a:pt x="10028" y="4699"/>
                </a:lnTo>
                <a:lnTo>
                  <a:pt x="10025" y="4691"/>
                </a:lnTo>
                <a:lnTo>
                  <a:pt x="10025" y="4687"/>
                </a:lnTo>
                <a:lnTo>
                  <a:pt x="10026" y="4687"/>
                </a:lnTo>
                <a:lnTo>
                  <a:pt x="10028" y="4687"/>
                </a:lnTo>
                <a:lnTo>
                  <a:pt x="10030" y="4688"/>
                </a:lnTo>
                <a:lnTo>
                  <a:pt x="10032" y="4689"/>
                </a:lnTo>
                <a:lnTo>
                  <a:pt x="10032" y="4698"/>
                </a:lnTo>
                <a:lnTo>
                  <a:pt x="10033" y="4704"/>
                </a:lnTo>
                <a:lnTo>
                  <a:pt x="10036" y="4706"/>
                </a:lnTo>
                <a:lnTo>
                  <a:pt x="10038" y="4706"/>
                </a:lnTo>
                <a:lnTo>
                  <a:pt x="10042" y="4717"/>
                </a:lnTo>
                <a:lnTo>
                  <a:pt x="10050" y="4727"/>
                </a:lnTo>
                <a:lnTo>
                  <a:pt x="10080" y="4744"/>
                </a:lnTo>
                <a:lnTo>
                  <a:pt x="10088" y="4744"/>
                </a:lnTo>
                <a:lnTo>
                  <a:pt x="10094" y="4737"/>
                </a:lnTo>
                <a:lnTo>
                  <a:pt x="10097" y="4731"/>
                </a:lnTo>
                <a:lnTo>
                  <a:pt x="10099" y="4720"/>
                </a:lnTo>
                <a:lnTo>
                  <a:pt x="10100" y="4705"/>
                </a:lnTo>
                <a:lnTo>
                  <a:pt x="10096" y="4691"/>
                </a:lnTo>
                <a:lnTo>
                  <a:pt x="10093" y="4682"/>
                </a:lnTo>
                <a:lnTo>
                  <a:pt x="10094" y="4676"/>
                </a:lnTo>
                <a:lnTo>
                  <a:pt x="10096" y="4671"/>
                </a:lnTo>
                <a:lnTo>
                  <a:pt x="10098" y="4670"/>
                </a:lnTo>
                <a:lnTo>
                  <a:pt x="10101" y="4673"/>
                </a:lnTo>
                <a:lnTo>
                  <a:pt x="10103" y="4677"/>
                </a:lnTo>
                <a:lnTo>
                  <a:pt x="10103" y="4681"/>
                </a:lnTo>
                <a:lnTo>
                  <a:pt x="10101" y="4684"/>
                </a:lnTo>
                <a:lnTo>
                  <a:pt x="10105" y="4690"/>
                </a:lnTo>
                <a:lnTo>
                  <a:pt x="10113" y="4697"/>
                </a:lnTo>
                <a:lnTo>
                  <a:pt x="10117" y="4704"/>
                </a:lnTo>
                <a:lnTo>
                  <a:pt x="10118" y="4710"/>
                </a:lnTo>
                <a:lnTo>
                  <a:pt x="10119" y="4738"/>
                </a:lnTo>
                <a:lnTo>
                  <a:pt x="10179" y="4716"/>
                </a:lnTo>
                <a:lnTo>
                  <a:pt x="10184" y="4710"/>
                </a:lnTo>
                <a:lnTo>
                  <a:pt x="10186" y="4705"/>
                </a:lnTo>
                <a:lnTo>
                  <a:pt x="10188" y="4693"/>
                </a:lnTo>
                <a:lnTo>
                  <a:pt x="10188" y="4689"/>
                </a:lnTo>
                <a:lnTo>
                  <a:pt x="10187" y="4685"/>
                </a:lnTo>
                <a:lnTo>
                  <a:pt x="10178" y="4662"/>
                </a:lnTo>
                <a:lnTo>
                  <a:pt x="10175" y="4655"/>
                </a:lnTo>
                <a:lnTo>
                  <a:pt x="10173" y="4647"/>
                </a:lnTo>
                <a:lnTo>
                  <a:pt x="10172" y="4639"/>
                </a:lnTo>
                <a:lnTo>
                  <a:pt x="10170" y="4634"/>
                </a:lnTo>
                <a:lnTo>
                  <a:pt x="10167" y="4632"/>
                </a:lnTo>
                <a:lnTo>
                  <a:pt x="10168" y="4631"/>
                </a:lnTo>
                <a:lnTo>
                  <a:pt x="10168" y="4628"/>
                </a:lnTo>
                <a:lnTo>
                  <a:pt x="10169" y="4627"/>
                </a:lnTo>
                <a:lnTo>
                  <a:pt x="10166" y="4620"/>
                </a:lnTo>
                <a:lnTo>
                  <a:pt x="10167" y="4617"/>
                </a:lnTo>
                <a:lnTo>
                  <a:pt x="10170" y="4617"/>
                </a:lnTo>
                <a:lnTo>
                  <a:pt x="10172" y="4619"/>
                </a:lnTo>
                <a:lnTo>
                  <a:pt x="10175" y="4624"/>
                </a:lnTo>
                <a:lnTo>
                  <a:pt x="10177" y="4629"/>
                </a:lnTo>
                <a:lnTo>
                  <a:pt x="10190" y="4666"/>
                </a:lnTo>
                <a:lnTo>
                  <a:pt x="10193" y="4670"/>
                </a:lnTo>
                <a:lnTo>
                  <a:pt x="10199" y="4678"/>
                </a:lnTo>
                <a:lnTo>
                  <a:pt x="10202" y="4685"/>
                </a:lnTo>
                <a:lnTo>
                  <a:pt x="10204" y="4691"/>
                </a:lnTo>
                <a:lnTo>
                  <a:pt x="10204" y="4695"/>
                </a:lnTo>
                <a:lnTo>
                  <a:pt x="10205" y="4700"/>
                </a:lnTo>
                <a:lnTo>
                  <a:pt x="10207" y="4705"/>
                </a:lnTo>
                <a:lnTo>
                  <a:pt x="10211" y="4709"/>
                </a:lnTo>
                <a:lnTo>
                  <a:pt x="10229" y="4706"/>
                </a:lnTo>
                <a:lnTo>
                  <a:pt x="10235" y="4702"/>
                </a:lnTo>
                <a:lnTo>
                  <a:pt x="10240" y="4693"/>
                </a:lnTo>
                <a:lnTo>
                  <a:pt x="10241" y="4678"/>
                </a:lnTo>
                <a:lnTo>
                  <a:pt x="10240" y="4676"/>
                </a:lnTo>
                <a:lnTo>
                  <a:pt x="10238" y="4670"/>
                </a:lnTo>
                <a:lnTo>
                  <a:pt x="10237" y="4668"/>
                </a:lnTo>
                <a:lnTo>
                  <a:pt x="10237" y="4665"/>
                </a:lnTo>
                <a:lnTo>
                  <a:pt x="10238" y="4665"/>
                </a:lnTo>
                <a:lnTo>
                  <a:pt x="10235" y="4658"/>
                </a:lnTo>
                <a:lnTo>
                  <a:pt x="10234" y="4657"/>
                </a:lnTo>
                <a:lnTo>
                  <a:pt x="10233" y="4655"/>
                </a:lnTo>
                <a:lnTo>
                  <a:pt x="10232" y="4644"/>
                </a:lnTo>
                <a:lnTo>
                  <a:pt x="10231" y="4638"/>
                </a:lnTo>
                <a:lnTo>
                  <a:pt x="10229" y="4633"/>
                </a:lnTo>
                <a:lnTo>
                  <a:pt x="10225" y="4627"/>
                </a:lnTo>
                <a:lnTo>
                  <a:pt x="10227" y="4619"/>
                </a:lnTo>
                <a:lnTo>
                  <a:pt x="10229" y="4612"/>
                </a:lnTo>
                <a:lnTo>
                  <a:pt x="10230" y="4605"/>
                </a:lnTo>
                <a:lnTo>
                  <a:pt x="10227" y="4594"/>
                </a:lnTo>
                <a:lnTo>
                  <a:pt x="10231" y="4597"/>
                </a:lnTo>
                <a:lnTo>
                  <a:pt x="10235" y="4605"/>
                </a:lnTo>
                <a:lnTo>
                  <a:pt x="10237" y="4614"/>
                </a:lnTo>
                <a:lnTo>
                  <a:pt x="10234" y="4622"/>
                </a:lnTo>
                <a:lnTo>
                  <a:pt x="10239" y="4635"/>
                </a:lnTo>
                <a:lnTo>
                  <a:pt x="10241" y="4640"/>
                </a:lnTo>
                <a:lnTo>
                  <a:pt x="10242" y="4645"/>
                </a:lnTo>
                <a:lnTo>
                  <a:pt x="10242" y="4654"/>
                </a:lnTo>
                <a:lnTo>
                  <a:pt x="10243" y="4659"/>
                </a:lnTo>
                <a:lnTo>
                  <a:pt x="10245" y="4663"/>
                </a:lnTo>
                <a:lnTo>
                  <a:pt x="10248" y="4665"/>
                </a:lnTo>
                <a:lnTo>
                  <a:pt x="10250" y="4667"/>
                </a:lnTo>
                <a:lnTo>
                  <a:pt x="10254" y="4677"/>
                </a:lnTo>
                <a:lnTo>
                  <a:pt x="10256" y="4682"/>
                </a:lnTo>
                <a:lnTo>
                  <a:pt x="10258" y="4686"/>
                </a:lnTo>
                <a:lnTo>
                  <a:pt x="10259" y="4688"/>
                </a:lnTo>
                <a:lnTo>
                  <a:pt x="10268" y="4690"/>
                </a:lnTo>
                <a:lnTo>
                  <a:pt x="10278" y="4677"/>
                </a:lnTo>
                <a:lnTo>
                  <a:pt x="10283" y="4674"/>
                </a:lnTo>
                <a:lnTo>
                  <a:pt x="10286" y="4675"/>
                </a:lnTo>
                <a:lnTo>
                  <a:pt x="10288" y="4678"/>
                </a:lnTo>
                <a:lnTo>
                  <a:pt x="10292" y="4682"/>
                </a:lnTo>
                <a:lnTo>
                  <a:pt x="10296" y="4684"/>
                </a:lnTo>
                <a:lnTo>
                  <a:pt x="10308" y="4675"/>
                </a:lnTo>
                <a:lnTo>
                  <a:pt x="10337" y="4670"/>
                </a:lnTo>
                <a:lnTo>
                  <a:pt x="10349" y="4661"/>
                </a:lnTo>
                <a:lnTo>
                  <a:pt x="10358" y="4645"/>
                </a:lnTo>
                <a:lnTo>
                  <a:pt x="10398" y="4628"/>
                </a:lnTo>
                <a:lnTo>
                  <a:pt x="10405" y="4631"/>
                </a:lnTo>
                <a:lnTo>
                  <a:pt x="10407" y="4630"/>
                </a:lnTo>
                <a:lnTo>
                  <a:pt x="10409" y="4627"/>
                </a:lnTo>
                <a:lnTo>
                  <a:pt x="10412" y="4618"/>
                </a:lnTo>
                <a:lnTo>
                  <a:pt x="10416" y="4614"/>
                </a:lnTo>
                <a:lnTo>
                  <a:pt x="10418" y="4609"/>
                </a:lnTo>
                <a:lnTo>
                  <a:pt x="10419" y="4600"/>
                </a:lnTo>
                <a:lnTo>
                  <a:pt x="10417" y="4591"/>
                </a:lnTo>
                <a:lnTo>
                  <a:pt x="10416" y="4581"/>
                </a:lnTo>
                <a:lnTo>
                  <a:pt x="10415" y="4568"/>
                </a:lnTo>
                <a:lnTo>
                  <a:pt x="10413" y="4565"/>
                </a:lnTo>
                <a:lnTo>
                  <a:pt x="10414" y="4559"/>
                </a:lnTo>
                <a:lnTo>
                  <a:pt x="10416" y="4553"/>
                </a:lnTo>
                <a:lnTo>
                  <a:pt x="10416" y="4546"/>
                </a:lnTo>
                <a:lnTo>
                  <a:pt x="10415" y="4543"/>
                </a:lnTo>
                <a:lnTo>
                  <a:pt x="10416" y="4519"/>
                </a:lnTo>
                <a:lnTo>
                  <a:pt x="10416" y="4511"/>
                </a:lnTo>
                <a:lnTo>
                  <a:pt x="10412" y="4502"/>
                </a:lnTo>
                <a:lnTo>
                  <a:pt x="10408" y="4498"/>
                </a:lnTo>
                <a:lnTo>
                  <a:pt x="10401" y="4496"/>
                </a:lnTo>
                <a:lnTo>
                  <a:pt x="10392" y="4489"/>
                </a:lnTo>
                <a:lnTo>
                  <a:pt x="10386" y="4483"/>
                </a:lnTo>
                <a:lnTo>
                  <a:pt x="10382" y="4477"/>
                </a:lnTo>
                <a:lnTo>
                  <a:pt x="10375" y="4459"/>
                </a:lnTo>
                <a:lnTo>
                  <a:pt x="10373" y="4457"/>
                </a:lnTo>
                <a:lnTo>
                  <a:pt x="10372" y="4454"/>
                </a:lnTo>
                <a:lnTo>
                  <a:pt x="10372" y="4450"/>
                </a:lnTo>
                <a:lnTo>
                  <a:pt x="10378" y="4443"/>
                </a:lnTo>
                <a:lnTo>
                  <a:pt x="10388" y="4452"/>
                </a:lnTo>
                <a:lnTo>
                  <a:pt x="10400" y="4465"/>
                </a:lnTo>
                <a:lnTo>
                  <a:pt x="10423" y="4476"/>
                </a:lnTo>
                <a:lnTo>
                  <a:pt x="10429" y="4470"/>
                </a:lnTo>
                <a:lnTo>
                  <a:pt x="10433" y="4471"/>
                </a:lnTo>
                <a:lnTo>
                  <a:pt x="10437" y="4476"/>
                </a:lnTo>
                <a:lnTo>
                  <a:pt x="10439" y="4487"/>
                </a:lnTo>
                <a:lnTo>
                  <a:pt x="10445" y="4489"/>
                </a:lnTo>
                <a:lnTo>
                  <a:pt x="10447" y="4495"/>
                </a:lnTo>
                <a:lnTo>
                  <a:pt x="10445" y="4502"/>
                </a:lnTo>
                <a:lnTo>
                  <a:pt x="10442" y="4505"/>
                </a:lnTo>
                <a:lnTo>
                  <a:pt x="10441" y="4509"/>
                </a:lnTo>
                <a:lnTo>
                  <a:pt x="10442" y="4517"/>
                </a:lnTo>
                <a:lnTo>
                  <a:pt x="10443" y="4525"/>
                </a:lnTo>
                <a:lnTo>
                  <a:pt x="10444" y="4532"/>
                </a:lnTo>
                <a:lnTo>
                  <a:pt x="10451" y="4551"/>
                </a:lnTo>
                <a:lnTo>
                  <a:pt x="10458" y="4565"/>
                </a:lnTo>
                <a:lnTo>
                  <a:pt x="10483" y="4598"/>
                </a:lnTo>
                <a:lnTo>
                  <a:pt x="10488" y="4603"/>
                </a:lnTo>
                <a:lnTo>
                  <a:pt x="10513" y="4611"/>
                </a:lnTo>
                <a:lnTo>
                  <a:pt x="10517" y="4608"/>
                </a:lnTo>
                <a:lnTo>
                  <a:pt x="10520" y="4608"/>
                </a:lnTo>
                <a:lnTo>
                  <a:pt x="10525" y="4611"/>
                </a:lnTo>
                <a:lnTo>
                  <a:pt x="10530" y="4611"/>
                </a:lnTo>
                <a:lnTo>
                  <a:pt x="10533" y="4609"/>
                </a:lnTo>
                <a:lnTo>
                  <a:pt x="10541" y="4594"/>
                </a:lnTo>
                <a:lnTo>
                  <a:pt x="10540" y="4594"/>
                </a:lnTo>
                <a:lnTo>
                  <a:pt x="10541" y="4593"/>
                </a:lnTo>
                <a:lnTo>
                  <a:pt x="10542" y="4591"/>
                </a:lnTo>
                <a:lnTo>
                  <a:pt x="10542" y="4589"/>
                </a:lnTo>
                <a:lnTo>
                  <a:pt x="10542" y="4586"/>
                </a:lnTo>
                <a:lnTo>
                  <a:pt x="10540" y="4583"/>
                </a:lnTo>
                <a:lnTo>
                  <a:pt x="10539" y="4583"/>
                </a:lnTo>
                <a:lnTo>
                  <a:pt x="10540" y="4576"/>
                </a:lnTo>
                <a:lnTo>
                  <a:pt x="10544" y="4575"/>
                </a:lnTo>
                <a:lnTo>
                  <a:pt x="10548" y="4578"/>
                </a:lnTo>
                <a:lnTo>
                  <a:pt x="10551" y="4587"/>
                </a:lnTo>
                <a:lnTo>
                  <a:pt x="10552" y="4593"/>
                </a:lnTo>
                <a:lnTo>
                  <a:pt x="10552" y="4598"/>
                </a:lnTo>
                <a:lnTo>
                  <a:pt x="10550" y="4601"/>
                </a:lnTo>
                <a:lnTo>
                  <a:pt x="10548" y="4602"/>
                </a:lnTo>
                <a:lnTo>
                  <a:pt x="10574" y="4599"/>
                </a:lnTo>
                <a:lnTo>
                  <a:pt x="10579" y="4603"/>
                </a:lnTo>
                <a:lnTo>
                  <a:pt x="10597" y="4610"/>
                </a:lnTo>
                <a:lnTo>
                  <a:pt x="10608" y="4606"/>
                </a:lnTo>
                <a:lnTo>
                  <a:pt x="10620" y="4610"/>
                </a:lnTo>
                <a:lnTo>
                  <a:pt x="10624" y="4607"/>
                </a:lnTo>
                <a:lnTo>
                  <a:pt x="10632" y="4609"/>
                </a:lnTo>
                <a:lnTo>
                  <a:pt x="10637" y="4603"/>
                </a:lnTo>
                <a:lnTo>
                  <a:pt x="10646" y="4581"/>
                </a:lnTo>
                <a:lnTo>
                  <a:pt x="10653" y="4579"/>
                </a:lnTo>
                <a:lnTo>
                  <a:pt x="10657" y="4568"/>
                </a:lnTo>
                <a:lnTo>
                  <a:pt x="10664" y="4562"/>
                </a:lnTo>
                <a:lnTo>
                  <a:pt x="10673" y="4540"/>
                </a:lnTo>
                <a:lnTo>
                  <a:pt x="10694" y="4523"/>
                </a:lnTo>
                <a:lnTo>
                  <a:pt x="10762" y="4508"/>
                </a:lnTo>
                <a:lnTo>
                  <a:pt x="10765" y="4505"/>
                </a:lnTo>
                <a:lnTo>
                  <a:pt x="10768" y="4496"/>
                </a:lnTo>
                <a:lnTo>
                  <a:pt x="10770" y="4494"/>
                </a:lnTo>
                <a:lnTo>
                  <a:pt x="10773" y="4492"/>
                </a:lnTo>
                <a:lnTo>
                  <a:pt x="10792" y="4490"/>
                </a:lnTo>
                <a:lnTo>
                  <a:pt x="10796" y="4484"/>
                </a:lnTo>
                <a:lnTo>
                  <a:pt x="10793" y="4477"/>
                </a:lnTo>
                <a:lnTo>
                  <a:pt x="10796" y="4472"/>
                </a:lnTo>
                <a:lnTo>
                  <a:pt x="10797" y="4464"/>
                </a:lnTo>
                <a:lnTo>
                  <a:pt x="10796" y="4457"/>
                </a:lnTo>
                <a:lnTo>
                  <a:pt x="10791" y="4456"/>
                </a:lnTo>
                <a:lnTo>
                  <a:pt x="10790" y="4447"/>
                </a:lnTo>
                <a:lnTo>
                  <a:pt x="10790" y="4445"/>
                </a:lnTo>
                <a:lnTo>
                  <a:pt x="10789" y="4444"/>
                </a:lnTo>
                <a:lnTo>
                  <a:pt x="10784" y="4439"/>
                </a:lnTo>
                <a:lnTo>
                  <a:pt x="10782" y="4429"/>
                </a:lnTo>
                <a:lnTo>
                  <a:pt x="10783" y="4425"/>
                </a:lnTo>
                <a:lnTo>
                  <a:pt x="10786" y="4423"/>
                </a:lnTo>
                <a:lnTo>
                  <a:pt x="10787" y="4416"/>
                </a:lnTo>
                <a:lnTo>
                  <a:pt x="10783" y="4409"/>
                </a:lnTo>
                <a:lnTo>
                  <a:pt x="10768" y="4400"/>
                </a:lnTo>
                <a:lnTo>
                  <a:pt x="10770" y="4391"/>
                </a:lnTo>
                <a:lnTo>
                  <a:pt x="10777" y="4384"/>
                </a:lnTo>
                <a:lnTo>
                  <a:pt x="10780" y="4377"/>
                </a:lnTo>
                <a:lnTo>
                  <a:pt x="10778" y="4375"/>
                </a:lnTo>
                <a:lnTo>
                  <a:pt x="10775" y="4370"/>
                </a:lnTo>
                <a:lnTo>
                  <a:pt x="10774" y="4368"/>
                </a:lnTo>
                <a:lnTo>
                  <a:pt x="10775" y="4365"/>
                </a:lnTo>
                <a:lnTo>
                  <a:pt x="10775" y="4364"/>
                </a:lnTo>
                <a:lnTo>
                  <a:pt x="10776" y="4364"/>
                </a:lnTo>
                <a:lnTo>
                  <a:pt x="10775" y="4360"/>
                </a:lnTo>
                <a:lnTo>
                  <a:pt x="10740" y="4349"/>
                </a:lnTo>
                <a:lnTo>
                  <a:pt x="10734" y="4344"/>
                </a:lnTo>
                <a:lnTo>
                  <a:pt x="10729" y="4336"/>
                </a:lnTo>
                <a:lnTo>
                  <a:pt x="10728" y="4330"/>
                </a:lnTo>
                <a:lnTo>
                  <a:pt x="10734" y="4313"/>
                </a:lnTo>
                <a:lnTo>
                  <a:pt x="10737" y="4316"/>
                </a:lnTo>
                <a:lnTo>
                  <a:pt x="10740" y="4324"/>
                </a:lnTo>
                <a:lnTo>
                  <a:pt x="10745" y="4334"/>
                </a:lnTo>
                <a:lnTo>
                  <a:pt x="10744" y="4334"/>
                </a:lnTo>
                <a:lnTo>
                  <a:pt x="10749" y="4341"/>
                </a:lnTo>
                <a:lnTo>
                  <a:pt x="10752" y="4341"/>
                </a:lnTo>
                <a:lnTo>
                  <a:pt x="10755" y="4330"/>
                </a:lnTo>
                <a:lnTo>
                  <a:pt x="10750" y="4321"/>
                </a:lnTo>
                <a:lnTo>
                  <a:pt x="10748" y="4312"/>
                </a:lnTo>
                <a:lnTo>
                  <a:pt x="10747" y="4307"/>
                </a:lnTo>
                <a:lnTo>
                  <a:pt x="10751" y="4309"/>
                </a:lnTo>
                <a:lnTo>
                  <a:pt x="10756" y="4316"/>
                </a:lnTo>
                <a:lnTo>
                  <a:pt x="10758" y="4324"/>
                </a:lnTo>
                <a:lnTo>
                  <a:pt x="10759" y="4332"/>
                </a:lnTo>
                <a:lnTo>
                  <a:pt x="10760" y="4340"/>
                </a:lnTo>
                <a:lnTo>
                  <a:pt x="10761" y="4343"/>
                </a:lnTo>
                <a:lnTo>
                  <a:pt x="10762" y="4346"/>
                </a:lnTo>
                <a:lnTo>
                  <a:pt x="10764" y="4347"/>
                </a:lnTo>
                <a:lnTo>
                  <a:pt x="10793" y="4359"/>
                </a:lnTo>
                <a:lnTo>
                  <a:pt x="10798" y="4359"/>
                </a:lnTo>
                <a:lnTo>
                  <a:pt x="10802" y="4357"/>
                </a:lnTo>
                <a:lnTo>
                  <a:pt x="10806" y="4345"/>
                </a:lnTo>
                <a:lnTo>
                  <a:pt x="10847" y="4308"/>
                </a:lnTo>
                <a:lnTo>
                  <a:pt x="10850" y="4302"/>
                </a:lnTo>
                <a:lnTo>
                  <a:pt x="10850" y="4292"/>
                </a:lnTo>
                <a:lnTo>
                  <a:pt x="10835" y="4287"/>
                </a:lnTo>
                <a:lnTo>
                  <a:pt x="10825" y="4272"/>
                </a:lnTo>
                <a:lnTo>
                  <a:pt x="10816" y="4264"/>
                </a:lnTo>
                <a:lnTo>
                  <a:pt x="10811" y="4258"/>
                </a:lnTo>
                <a:lnTo>
                  <a:pt x="10812" y="4255"/>
                </a:lnTo>
                <a:lnTo>
                  <a:pt x="10813" y="4253"/>
                </a:lnTo>
                <a:lnTo>
                  <a:pt x="10817" y="4252"/>
                </a:lnTo>
                <a:lnTo>
                  <a:pt x="10803" y="4245"/>
                </a:lnTo>
                <a:lnTo>
                  <a:pt x="10798" y="4248"/>
                </a:lnTo>
                <a:lnTo>
                  <a:pt x="10785" y="4245"/>
                </a:lnTo>
                <a:lnTo>
                  <a:pt x="10781" y="4247"/>
                </a:lnTo>
                <a:lnTo>
                  <a:pt x="10760" y="4280"/>
                </a:lnTo>
                <a:lnTo>
                  <a:pt x="10761" y="4279"/>
                </a:lnTo>
                <a:lnTo>
                  <a:pt x="10762" y="4286"/>
                </a:lnTo>
                <a:lnTo>
                  <a:pt x="10762" y="4291"/>
                </a:lnTo>
                <a:lnTo>
                  <a:pt x="10760" y="4293"/>
                </a:lnTo>
                <a:lnTo>
                  <a:pt x="10756" y="4290"/>
                </a:lnTo>
                <a:lnTo>
                  <a:pt x="10753" y="4288"/>
                </a:lnTo>
                <a:lnTo>
                  <a:pt x="10750" y="4291"/>
                </a:lnTo>
                <a:lnTo>
                  <a:pt x="10745" y="4300"/>
                </a:lnTo>
                <a:lnTo>
                  <a:pt x="10740" y="4304"/>
                </a:lnTo>
                <a:lnTo>
                  <a:pt x="10737" y="4304"/>
                </a:lnTo>
                <a:lnTo>
                  <a:pt x="10735" y="4298"/>
                </a:lnTo>
                <a:lnTo>
                  <a:pt x="10735" y="4293"/>
                </a:lnTo>
                <a:lnTo>
                  <a:pt x="10744" y="4286"/>
                </a:lnTo>
                <a:lnTo>
                  <a:pt x="10738" y="4282"/>
                </a:lnTo>
                <a:lnTo>
                  <a:pt x="10730" y="4286"/>
                </a:lnTo>
                <a:lnTo>
                  <a:pt x="10725" y="4283"/>
                </a:lnTo>
                <a:lnTo>
                  <a:pt x="10720" y="4278"/>
                </a:lnTo>
                <a:lnTo>
                  <a:pt x="10706" y="4269"/>
                </a:lnTo>
                <a:lnTo>
                  <a:pt x="10717" y="4265"/>
                </a:lnTo>
                <a:lnTo>
                  <a:pt x="10718" y="4262"/>
                </a:lnTo>
                <a:lnTo>
                  <a:pt x="10720" y="4252"/>
                </a:lnTo>
                <a:lnTo>
                  <a:pt x="10750" y="4222"/>
                </a:lnTo>
                <a:lnTo>
                  <a:pt x="10750" y="4219"/>
                </a:lnTo>
                <a:lnTo>
                  <a:pt x="10749" y="4214"/>
                </a:lnTo>
                <a:lnTo>
                  <a:pt x="10748" y="4209"/>
                </a:lnTo>
                <a:lnTo>
                  <a:pt x="10748" y="4203"/>
                </a:lnTo>
                <a:lnTo>
                  <a:pt x="10748" y="4199"/>
                </a:lnTo>
                <a:lnTo>
                  <a:pt x="10748" y="4196"/>
                </a:lnTo>
                <a:lnTo>
                  <a:pt x="10750" y="4194"/>
                </a:lnTo>
                <a:lnTo>
                  <a:pt x="10754" y="4191"/>
                </a:lnTo>
                <a:lnTo>
                  <a:pt x="10755" y="4189"/>
                </a:lnTo>
                <a:lnTo>
                  <a:pt x="10756" y="4184"/>
                </a:lnTo>
                <a:lnTo>
                  <a:pt x="10754" y="4181"/>
                </a:lnTo>
                <a:lnTo>
                  <a:pt x="10754" y="4179"/>
                </a:lnTo>
                <a:lnTo>
                  <a:pt x="10755" y="4178"/>
                </a:lnTo>
                <a:lnTo>
                  <a:pt x="10756" y="4177"/>
                </a:lnTo>
                <a:lnTo>
                  <a:pt x="10757" y="4176"/>
                </a:lnTo>
                <a:lnTo>
                  <a:pt x="10764" y="4177"/>
                </a:lnTo>
                <a:lnTo>
                  <a:pt x="10776" y="4168"/>
                </a:lnTo>
                <a:lnTo>
                  <a:pt x="10775" y="4158"/>
                </a:lnTo>
                <a:lnTo>
                  <a:pt x="10781" y="4139"/>
                </a:lnTo>
                <a:lnTo>
                  <a:pt x="10778" y="4128"/>
                </a:lnTo>
                <a:lnTo>
                  <a:pt x="10778" y="4123"/>
                </a:lnTo>
                <a:lnTo>
                  <a:pt x="10781" y="4115"/>
                </a:lnTo>
                <a:lnTo>
                  <a:pt x="10781" y="4114"/>
                </a:lnTo>
                <a:lnTo>
                  <a:pt x="10780" y="4108"/>
                </a:lnTo>
                <a:lnTo>
                  <a:pt x="10764" y="4112"/>
                </a:lnTo>
                <a:lnTo>
                  <a:pt x="10759" y="4106"/>
                </a:lnTo>
                <a:lnTo>
                  <a:pt x="10758" y="4098"/>
                </a:lnTo>
                <a:lnTo>
                  <a:pt x="10764" y="4091"/>
                </a:lnTo>
                <a:lnTo>
                  <a:pt x="10764" y="4080"/>
                </a:lnTo>
                <a:lnTo>
                  <a:pt x="10763" y="4080"/>
                </a:lnTo>
                <a:lnTo>
                  <a:pt x="10761" y="4078"/>
                </a:lnTo>
                <a:lnTo>
                  <a:pt x="10760" y="4078"/>
                </a:lnTo>
                <a:lnTo>
                  <a:pt x="10761" y="4075"/>
                </a:lnTo>
                <a:lnTo>
                  <a:pt x="10762" y="4073"/>
                </a:lnTo>
                <a:lnTo>
                  <a:pt x="10762" y="4070"/>
                </a:lnTo>
                <a:lnTo>
                  <a:pt x="10761" y="4063"/>
                </a:lnTo>
                <a:lnTo>
                  <a:pt x="10758" y="4058"/>
                </a:lnTo>
                <a:lnTo>
                  <a:pt x="10755" y="4057"/>
                </a:lnTo>
                <a:lnTo>
                  <a:pt x="10751" y="4058"/>
                </a:lnTo>
                <a:cubicBezTo>
                  <a:pt x="10751" y="4058"/>
                  <a:pt x="10746" y="4057"/>
                  <a:pt x="10746" y="4057"/>
                </a:cubicBezTo>
                <a:lnTo>
                  <a:pt x="10742" y="4054"/>
                </a:lnTo>
                <a:lnTo>
                  <a:pt x="10732" y="4043"/>
                </a:lnTo>
                <a:lnTo>
                  <a:pt x="10732" y="4036"/>
                </a:lnTo>
                <a:lnTo>
                  <a:pt x="10735" y="4033"/>
                </a:lnTo>
                <a:lnTo>
                  <a:pt x="10741" y="4032"/>
                </a:lnTo>
                <a:lnTo>
                  <a:pt x="10738" y="4029"/>
                </a:lnTo>
                <a:lnTo>
                  <a:pt x="10730" y="4026"/>
                </a:lnTo>
                <a:lnTo>
                  <a:pt x="10652" y="4056"/>
                </a:lnTo>
                <a:lnTo>
                  <a:pt x="10653" y="4046"/>
                </a:lnTo>
                <a:lnTo>
                  <a:pt x="10685" y="4013"/>
                </a:lnTo>
                <a:lnTo>
                  <a:pt x="10687" y="4003"/>
                </a:lnTo>
                <a:lnTo>
                  <a:pt x="10683" y="3999"/>
                </a:lnTo>
                <a:lnTo>
                  <a:pt x="10676" y="4005"/>
                </a:lnTo>
                <a:lnTo>
                  <a:pt x="10671" y="4005"/>
                </a:lnTo>
                <a:lnTo>
                  <a:pt x="10671" y="4000"/>
                </a:lnTo>
                <a:lnTo>
                  <a:pt x="10670" y="3997"/>
                </a:lnTo>
                <a:lnTo>
                  <a:pt x="10671" y="3995"/>
                </a:lnTo>
                <a:lnTo>
                  <a:pt x="10671" y="3994"/>
                </a:lnTo>
                <a:lnTo>
                  <a:pt x="10667" y="3985"/>
                </a:lnTo>
                <a:lnTo>
                  <a:pt x="10662" y="3982"/>
                </a:lnTo>
                <a:lnTo>
                  <a:pt x="10654" y="3981"/>
                </a:lnTo>
                <a:lnTo>
                  <a:pt x="10647" y="3975"/>
                </a:lnTo>
                <a:lnTo>
                  <a:pt x="10632" y="3970"/>
                </a:lnTo>
                <a:lnTo>
                  <a:pt x="10623" y="3973"/>
                </a:lnTo>
                <a:lnTo>
                  <a:pt x="10619" y="3971"/>
                </a:lnTo>
                <a:lnTo>
                  <a:pt x="10618" y="3970"/>
                </a:lnTo>
                <a:lnTo>
                  <a:pt x="10616" y="3966"/>
                </a:lnTo>
                <a:lnTo>
                  <a:pt x="10615" y="3965"/>
                </a:lnTo>
                <a:lnTo>
                  <a:pt x="10610" y="3964"/>
                </a:lnTo>
                <a:lnTo>
                  <a:pt x="10559" y="3995"/>
                </a:lnTo>
                <a:lnTo>
                  <a:pt x="10548" y="3995"/>
                </a:lnTo>
                <a:lnTo>
                  <a:pt x="10543" y="3991"/>
                </a:lnTo>
                <a:lnTo>
                  <a:pt x="10538" y="3990"/>
                </a:lnTo>
                <a:lnTo>
                  <a:pt x="10531" y="3995"/>
                </a:lnTo>
                <a:lnTo>
                  <a:pt x="10526" y="3991"/>
                </a:lnTo>
                <a:lnTo>
                  <a:pt x="10526" y="3974"/>
                </a:lnTo>
                <a:lnTo>
                  <a:pt x="10529" y="3954"/>
                </a:lnTo>
                <a:lnTo>
                  <a:pt x="10530" y="3951"/>
                </a:lnTo>
                <a:lnTo>
                  <a:pt x="10532" y="3949"/>
                </a:lnTo>
                <a:lnTo>
                  <a:pt x="10532" y="3947"/>
                </a:lnTo>
                <a:lnTo>
                  <a:pt x="10532" y="3939"/>
                </a:lnTo>
                <a:lnTo>
                  <a:pt x="10533" y="3937"/>
                </a:lnTo>
                <a:lnTo>
                  <a:pt x="10530" y="3930"/>
                </a:lnTo>
                <a:lnTo>
                  <a:pt x="10528" y="3928"/>
                </a:lnTo>
                <a:lnTo>
                  <a:pt x="10389" y="3938"/>
                </a:lnTo>
                <a:lnTo>
                  <a:pt x="10382" y="3948"/>
                </a:lnTo>
                <a:lnTo>
                  <a:pt x="10373" y="3951"/>
                </a:lnTo>
                <a:lnTo>
                  <a:pt x="10370" y="3956"/>
                </a:lnTo>
                <a:lnTo>
                  <a:pt x="10361" y="3959"/>
                </a:lnTo>
                <a:lnTo>
                  <a:pt x="10321" y="4014"/>
                </a:lnTo>
                <a:lnTo>
                  <a:pt x="10318" y="4015"/>
                </a:lnTo>
                <a:lnTo>
                  <a:pt x="10310" y="4010"/>
                </a:lnTo>
                <a:lnTo>
                  <a:pt x="10307" y="4011"/>
                </a:lnTo>
                <a:lnTo>
                  <a:pt x="10301" y="4018"/>
                </a:lnTo>
                <a:lnTo>
                  <a:pt x="10287" y="4020"/>
                </a:lnTo>
                <a:lnTo>
                  <a:pt x="10282" y="4018"/>
                </a:lnTo>
                <a:lnTo>
                  <a:pt x="10267" y="3999"/>
                </a:lnTo>
                <a:lnTo>
                  <a:pt x="10251" y="4007"/>
                </a:lnTo>
                <a:lnTo>
                  <a:pt x="10241" y="4002"/>
                </a:lnTo>
                <a:lnTo>
                  <a:pt x="10244" y="3996"/>
                </a:lnTo>
                <a:lnTo>
                  <a:pt x="10245" y="3993"/>
                </a:lnTo>
                <a:lnTo>
                  <a:pt x="10241" y="3991"/>
                </a:lnTo>
                <a:lnTo>
                  <a:pt x="10231" y="4001"/>
                </a:lnTo>
                <a:lnTo>
                  <a:pt x="10212" y="3999"/>
                </a:lnTo>
                <a:lnTo>
                  <a:pt x="10214" y="4002"/>
                </a:lnTo>
                <a:lnTo>
                  <a:pt x="10222" y="4003"/>
                </a:lnTo>
                <a:lnTo>
                  <a:pt x="10222" y="4010"/>
                </a:lnTo>
                <a:lnTo>
                  <a:pt x="10216" y="4028"/>
                </a:lnTo>
                <a:lnTo>
                  <a:pt x="10200" y="4037"/>
                </a:lnTo>
                <a:lnTo>
                  <a:pt x="10198" y="4043"/>
                </a:lnTo>
                <a:lnTo>
                  <a:pt x="10194" y="4065"/>
                </a:lnTo>
                <a:lnTo>
                  <a:pt x="10155" y="4088"/>
                </a:lnTo>
                <a:lnTo>
                  <a:pt x="10160" y="4097"/>
                </a:lnTo>
                <a:lnTo>
                  <a:pt x="10162" y="4102"/>
                </a:lnTo>
                <a:lnTo>
                  <a:pt x="10161" y="4108"/>
                </a:lnTo>
                <a:lnTo>
                  <a:pt x="10166" y="4110"/>
                </a:lnTo>
                <a:lnTo>
                  <a:pt x="10175" y="4108"/>
                </a:lnTo>
                <a:lnTo>
                  <a:pt x="10180" y="4110"/>
                </a:lnTo>
                <a:lnTo>
                  <a:pt x="10173" y="4118"/>
                </a:lnTo>
                <a:lnTo>
                  <a:pt x="10144" y="4109"/>
                </a:lnTo>
                <a:lnTo>
                  <a:pt x="10118" y="4116"/>
                </a:lnTo>
                <a:lnTo>
                  <a:pt x="10120" y="4117"/>
                </a:lnTo>
                <a:lnTo>
                  <a:pt x="10122" y="4118"/>
                </a:lnTo>
                <a:lnTo>
                  <a:pt x="10123" y="4122"/>
                </a:lnTo>
                <a:lnTo>
                  <a:pt x="10121" y="4124"/>
                </a:lnTo>
                <a:lnTo>
                  <a:pt x="10117" y="4129"/>
                </a:lnTo>
                <a:lnTo>
                  <a:pt x="10115" y="4131"/>
                </a:lnTo>
                <a:lnTo>
                  <a:pt x="10107" y="4131"/>
                </a:lnTo>
                <a:lnTo>
                  <a:pt x="10106" y="4134"/>
                </a:lnTo>
                <a:lnTo>
                  <a:pt x="10106" y="4138"/>
                </a:lnTo>
                <a:lnTo>
                  <a:pt x="10106" y="4143"/>
                </a:lnTo>
                <a:lnTo>
                  <a:pt x="10106" y="4146"/>
                </a:lnTo>
                <a:lnTo>
                  <a:pt x="10105" y="4148"/>
                </a:lnTo>
                <a:lnTo>
                  <a:pt x="10096" y="4151"/>
                </a:lnTo>
                <a:lnTo>
                  <a:pt x="10097" y="4154"/>
                </a:lnTo>
                <a:lnTo>
                  <a:pt x="10097" y="4154"/>
                </a:lnTo>
                <a:lnTo>
                  <a:pt x="10099" y="4157"/>
                </a:lnTo>
                <a:lnTo>
                  <a:pt x="10098" y="4157"/>
                </a:lnTo>
                <a:lnTo>
                  <a:pt x="10097" y="4158"/>
                </a:lnTo>
                <a:lnTo>
                  <a:pt x="10096" y="4162"/>
                </a:lnTo>
                <a:lnTo>
                  <a:pt x="10096" y="4163"/>
                </a:lnTo>
                <a:lnTo>
                  <a:pt x="10096" y="4165"/>
                </a:lnTo>
                <a:lnTo>
                  <a:pt x="10099" y="4164"/>
                </a:lnTo>
                <a:lnTo>
                  <a:pt x="10107" y="4166"/>
                </a:lnTo>
                <a:lnTo>
                  <a:pt x="10108" y="4169"/>
                </a:lnTo>
                <a:lnTo>
                  <a:pt x="10089" y="4167"/>
                </a:lnTo>
                <a:lnTo>
                  <a:pt x="10082" y="4176"/>
                </a:lnTo>
                <a:lnTo>
                  <a:pt x="10072" y="4175"/>
                </a:lnTo>
                <a:lnTo>
                  <a:pt x="10069" y="4173"/>
                </a:lnTo>
                <a:lnTo>
                  <a:pt x="10069" y="4168"/>
                </a:lnTo>
                <a:lnTo>
                  <a:pt x="10070" y="4157"/>
                </a:lnTo>
                <a:lnTo>
                  <a:pt x="10064" y="4161"/>
                </a:lnTo>
                <a:lnTo>
                  <a:pt x="10054" y="4185"/>
                </a:lnTo>
                <a:lnTo>
                  <a:pt x="10024" y="4203"/>
                </a:lnTo>
                <a:lnTo>
                  <a:pt x="10016" y="4215"/>
                </a:lnTo>
                <a:lnTo>
                  <a:pt x="10012" y="4219"/>
                </a:lnTo>
                <a:lnTo>
                  <a:pt x="10011" y="4221"/>
                </a:lnTo>
                <a:lnTo>
                  <a:pt x="10013" y="4226"/>
                </a:lnTo>
                <a:lnTo>
                  <a:pt x="10016" y="4230"/>
                </a:lnTo>
                <a:lnTo>
                  <a:pt x="10018" y="4232"/>
                </a:lnTo>
                <a:lnTo>
                  <a:pt x="10043" y="4235"/>
                </a:lnTo>
                <a:lnTo>
                  <a:pt x="10054" y="4247"/>
                </a:lnTo>
                <a:lnTo>
                  <a:pt x="10059" y="4251"/>
                </a:lnTo>
                <a:lnTo>
                  <a:pt x="10084" y="4250"/>
                </a:lnTo>
                <a:lnTo>
                  <a:pt x="10088" y="4255"/>
                </a:lnTo>
                <a:lnTo>
                  <a:pt x="10088" y="4252"/>
                </a:lnTo>
                <a:lnTo>
                  <a:pt x="10089" y="4252"/>
                </a:lnTo>
                <a:lnTo>
                  <a:pt x="10092" y="4254"/>
                </a:lnTo>
                <a:lnTo>
                  <a:pt x="10092" y="4257"/>
                </a:lnTo>
                <a:lnTo>
                  <a:pt x="10059" y="4263"/>
                </a:lnTo>
                <a:lnTo>
                  <a:pt x="10038" y="4260"/>
                </a:lnTo>
                <a:lnTo>
                  <a:pt x="10016" y="4270"/>
                </a:lnTo>
                <a:lnTo>
                  <a:pt x="9997" y="4295"/>
                </a:lnTo>
                <a:lnTo>
                  <a:pt x="9973" y="4304"/>
                </a:lnTo>
                <a:lnTo>
                  <a:pt x="9992" y="4280"/>
                </a:lnTo>
                <a:lnTo>
                  <a:pt x="9994" y="4275"/>
                </a:lnTo>
                <a:lnTo>
                  <a:pt x="9995" y="4266"/>
                </a:lnTo>
                <a:lnTo>
                  <a:pt x="9992" y="4266"/>
                </a:lnTo>
                <a:lnTo>
                  <a:pt x="9974" y="4251"/>
                </a:lnTo>
                <a:lnTo>
                  <a:pt x="9966" y="4248"/>
                </a:lnTo>
                <a:lnTo>
                  <a:pt x="9944" y="4254"/>
                </a:lnTo>
                <a:lnTo>
                  <a:pt x="9906" y="4223"/>
                </a:lnTo>
                <a:lnTo>
                  <a:pt x="9903" y="4219"/>
                </a:lnTo>
                <a:lnTo>
                  <a:pt x="9901" y="4214"/>
                </a:lnTo>
                <a:lnTo>
                  <a:pt x="9899" y="4209"/>
                </a:lnTo>
                <a:lnTo>
                  <a:pt x="9898" y="4205"/>
                </a:lnTo>
                <a:lnTo>
                  <a:pt x="9896" y="4202"/>
                </a:lnTo>
                <a:lnTo>
                  <a:pt x="9876" y="4192"/>
                </a:lnTo>
                <a:lnTo>
                  <a:pt x="9866" y="4198"/>
                </a:lnTo>
                <a:lnTo>
                  <a:pt x="9864" y="4200"/>
                </a:lnTo>
                <a:lnTo>
                  <a:pt x="9864" y="4205"/>
                </a:lnTo>
                <a:lnTo>
                  <a:pt x="9864" y="4210"/>
                </a:lnTo>
                <a:lnTo>
                  <a:pt x="9864" y="4212"/>
                </a:lnTo>
                <a:lnTo>
                  <a:pt x="9863" y="4214"/>
                </a:lnTo>
                <a:lnTo>
                  <a:pt x="9861" y="4222"/>
                </a:lnTo>
                <a:lnTo>
                  <a:pt x="9860" y="4225"/>
                </a:lnTo>
                <a:lnTo>
                  <a:pt x="9855" y="4226"/>
                </a:lnTo>
                <a:lnTo>
                  <a:pt x="9855" y="4229"/>
                </a:lnTo>
                <a:lnTo>
                  <a:pt x="9856" y="4238"/>
                </a:lnTo>
                <a:lnTo>
                  <a:pt x="9860" y="4245"/>
                </a:lnTo>
                <a:lnTo>
                  <a:pt x="9865" y="4250"/>
                </a:lnTo>
                <a:lnTo>
                  <a:pt x="9870" y="4257"/>
                </a:lnTo>
                <a:lnTo>
                  <a:pt x="9872" y="4273"/>
                </a:lnTo>
                <a:lnTo>
                  <a:pt x="9869" y="4281"/>
                </a:lnTo>
                <a:lnTo>
                  <a:pt x="9864" y="4285"/>
                </a:lnTo>
                <a:lnTo>
                  <a:pt x="9854" y="4287"/>
                </a:lnTo>
                <a:lnTo>
                  <a:pt x="9854" y="4283"/>
                </a:lnTo>
                <a:lnTo>
                  <a:pt x="9857" y="4282"/>
                </a:lnTo>
                <a:lnTo>
                  <a:pt x="9860" y="4279"/>
                </a:lnTo>
                <a:lnTo>
                  <a:pt x="9862" y="4273"/>
                </a:lnTo>
                <a:lnTo>
                  <a:pt x="9863" y="4263"/>
                </a:lnTo>
                <a:lnTo>
                  <a:pt x="9859" y="4262"/>
                </a:lnTo>
                <a:lnTo>
                  <a:pt x="9846" y="4250"/>
                </a:lnTo>
                <a:lnTo>
                  <a:pt x="9844" y="4244"/>
                </a:lnTo>
                <a:lnTo>
                  <a:pt x="9842" y="4235"/>
                </a:lnTo>
                <a:lnTo>
                  <a:pt x="9836" y="4229"/>
                </a:lnTo>
                <a:lnTo>
                  <a:pt x="9826" y="4225"/>
                </a:lnTo>
                <a:lnTo>
                  <a:pt x="9806" y="4246"/>
                </a:lnTo>
                <a:lnTo>
                  <a:pt x="9805" y="4247"/>
                </a:lnTo>
                <a:lnTo>
                  <a:pt x="9804" y="4249"/>
                </a:lnTo>
                <a:lnTo>
                  <a:pt x="9803" y="4252"/>
                </a:lnTo>
                <a:lnTo>
                  <a:pt x="9802" y="4255"/>
                </a:lnTo>
                <a:lnTo>
                  <a:pt x="9803" y="4255"/>
                </a:lnTo>
                <a:lnTo>
                  <a:pt x="9786" y="4280"/>
                </a:lnTo>
                <a:lnTo>
                  <a:pt x="9785" y="4283"/>
                </a:lnTo>
                <a:lnTo>
                  <a:pt x="9785" y="4288"/>
                </a:lnTo>
                <a:lnTo>
                  <a:pt x="9784" y="4290"/>
                </a:lnTo>
                <a:lnTo>
                  <a:pt x="9782" y="4288"/>
                </a:lnTo>
                <a:lnTo>
                  <a:pt x="9782" y="4291"/>
                </a:lnTo>
                <a:lnTo>
                  <a:pt x="9780" y="4288"/>
                </a:lnTo>
                <a:lnTo>
                  <a:pt x="9772" y="4282"/>
                </a:lnTo>
                <a:lnTo>
                  <a:pt x="9771" y="4279"/>
                </a:lnTo>
                <a:lnTo>
                  <a:pt x="9773" y="4278"/>
                </a:lnTo>
                <a:lnTo>
                  <a:pt x="9777" y="4271"/>
                </a:lnTo>
                <a:lnTo>
                  <a:pt x="9781" y="4270"/>
                </a:lnTo>
                <a:lnTo>
                  <a:pt x="9781" y="4267"/>
                </a:lnTo>
                <a:lnTo>
                  <a:pt x="9780" y="4259"/>
                </a:lnTo>
                <a:lnTo>
                  <a:pt x="9777" y="4254"/>
                </a:lnTo>
                <a:lnTo>
                  <a:pt x="9763" y="4248"/>
                </a:lnTo>
                <a:lnTo>
                  <a:pt x="9742" y="4227"/>
                </a:lnTo>
                <a:lnTo>
                  <a:pt x="9727" y="4204"/>
                </a:lnTo>
                <a:lnTo>
                  <a:pt x="9723" y="4202"/>
                </a:lnTo>
                <a:lnTo>
                  <a:pt x="9713" y="4194"/>
                </a:lnTo>
                <a:lnTo>
                  <a:pt x="9709" y="4193"/>
                </a:lnTo>
                <a:lnTo>
                  <a:pt x="9706" y="4198"/>
                </a:lnTo>
                <a:lnTo>
                  <a:pt x="9709" y="4214"/>
                </a:lnTo>
                <a:lnTo>
                  <a:pt x="9705" y="4225"/>
                </a:lnTo>
                <a:lnTo>
                  <a:pt x="9696" y="4236"/>
                </a:lnTo>
                <a:lnTo>
                  <a:pt x="9710" y="4264"/>
                </a:lnTo>
                <a:lnTo>
                  <a:pt x="9714" y="4276"/>
                </a:lnTo>
                <a:lnTo>
                  <a:pt x="9722" y="4298"/>
                </a:lnTo>
                <a:lnTo>
                  <a:pt x="9724" y="4304"/>
                </a:lnTo>
                <a:lnTo>
                  <a:pt x="9724" y="4315"/>
                </a:lnTo>
                <a:lnTo>
                  <a:pt x="9725" y="4321"/>
                </a:lnTo>
                <a:lnTo>
                  <a:pt x="9709" y="4328"/>
                </a:lnTo>
                <a:lnTo>
                  <a:pt x="9706" y="4327"/>
                </a:lnTo>
                <a:lnTo>
                  <a:pt x="9702" y="4325"/>
                </a:lnTo>
                <a:lnTo>
                  <a:pt x="9699" y="4320"/>
                </a:lnTo>
                <a:lnTo>
                  <a:pt x="9698" y="4310"/>
                </a:lnTo>
                <a:lnTo>
                  <a:pt x="9696" y="4308"/>
                </a:lnTo>
                <a:lnTo>
                  <a:pt x="9686" y="4305"/>
                </a:lnTo>
                <a:lnTo>
                  <a:pt x="9683" y="4302"/>
                </a:lnTo>
                <a:lnTo>
                  <a:pt x="9681" y="4297"/>
                </a:lnTo>
                <a:lnTo>
                  <a:pt x="9681" y="4291"/>
                </a:lnTo>
                <a:lnTo>
                  <a:pt x="9679" y="4288"/>
                </a:lnTo>
                <a:lnTo>
                  <a:pt x="9676" y="4286"/>
                </a:lnTo>
                <a:lnTo>
                  <a:pt x="9675" y="4283"/>
                </a:lnTo>
                <a:lnTo>
                  <a:pt x="9669" y="4266"/>
                </a:lnTo>
                <a:lnTo>
                  <a:pt x="9666" y="4258"/>
                </a:lnTo>
                <a:lnTo>
                  <a:pt x="9663" y="4255"/>
                </a:lnTo>
                <a:lnTo>
                  <a:pt x="9640" y="4257"/>
                </a:lnTo>
                <a:lnTo>
                  <a:pt x="9636" y="4261"/>
                </a:lnTo>
                <a:lnTo>
                  <a:pt x="9631" y="4274"/>
                </a:lnTo>
                <a:lnTo>
                  <a:pt x="9628" y="4278"/>
                </a:lnTo>
                <a:lnTo>
                  <a:pt x="9614" y="4283"/>
                </a:lnTo>
                <a:lnTo>
                  <a:pt x="9609" y="4278"/>
                </a:lnTo>
                <a:lnTo>
                  <a:pt x="9613" y="4272"/>
                </a:lnTo>
                <a:lnTo>
                  <a:pt x="9623" y="4274"/>
                </a:lnTo>
                <a:lnTo>
                  <a:pt x="9626" y="4268"/>
                </a:lnTo>
                <a:lnTo>
                  <a:pt x="9619" y="4258"/>
                </a:lnTo>
                <a:lnTo>
                  <a:pt x="9608" y="4271"/>
                </a:lnTo>
                <a:lnTo>
                  <a:pt x="9601" y="4268"/>
                </a:lnTo>
                <a:lnTo>
                  <a:pt x="9604" y="4266"/>
                </a:lnTo>
                <a:lnTo>
                  <a:pt x="9608" y="4261"/>
                </a:lnTo>
                <a:lnTo>
                  <a:pt x="9610" y="4254"/>
                </a:lnTo>
                <a:lnTo>
                  <a:pt x="9611" y="4245"/>
                </a:lnTo>
                <a:lnTo>
                  <a:pt x="9639" y="4243"/>
                </a:lnTo>
                <a:lnTo>
                  <a:pt x="9648" y="4231"/>
                </a:lnTo>
                <a:lnTo>
                  <a:pt x="9652" y="4232"/>
                </a:lnTo>
                <a:lnTo>
                  <a:pt x="9654" y="4230"/>
                </a:lnTo>
                <a:lnTo>
                  <a:pt x="9654" y="4229"/>
                </a:lnTo>
                <a:lnTo>
                  <a:pt x="9654" y="4215"/>
                </a:lnTo>
                <a:lnTo>
                  <a:pt x="9653" y="4191"/>
                </a:lnTo>
                <a:lnTo>
                  <a:pt x="9654" y="4183"/>
                </a:lnTo>
                <a:lnTo>
                  <a:pt x="9654" y="4170"/>
                </a:lnTo>
                <a:lnTo>
                  <a:pt x="9654" y="4162"/>
                </a:lnTo>
                <a:lnTo>
                  <a:pt x="9652" y="4153"/>
                </a:lnTo>
                <a:lnTo>
                  <a:pt x="9648" y="4147"/>
                </a:lnTo>
                <a:lnTo>
                  <a:pt x="9633" y="4144"/>
                </a:lnTo>
                <a:lnTo>
                  <a:pt x="9616" y="4126"/>
                </a:lnTo>
                <a:lnTo>
                  <a:pt x="9607" y="4122"/>
                </a:lnTo>
                <a:lnTo>
                  <a:pt x="9599" y="4122"/>
                </a:lnTo>
                <a:lnTo>
                  <a:pt x="9598" y="4122"/>
                </a:lnTo>
                <a:lnTo>
                  <a:pt x="9597" y="4122"/>
                </a:lnTo>
                <a:lnTo>
                  <a:pt x="9597" y="4123"/>
                </a:lnTo>
                <a:lnTo>
                  <a:pt x="9596" y="4126"/>
                </a:lnTo>
                <a:lnTo>
                  <a:pt x="9604" y="4124"/>
                </a:lnTo>
                <a:lnTo>
                  <a:pt x="9604" y="4131"/>
                </a:lnTo>
                <a:lnTo>
                  <a:pt x="9602" y="4132"/>
                </a:lnTo>
                <a:lnTo>
                  <a:pt x="9600" y="4132"/>
                </a:lnTo>
                <a:lnTo>
                  <a:pt x="9598" y="4133"/>
                </a:lnTo>
                <a:lnTo>
                  <a:pt x="9593" y="4143"/>
                </a:lnTo>
                <a:lnTo>
                  <a:pt x="9592" y="4144"/>
                </a:lnTo>
                <a:lnTo>
                  <a:pt x="9591" y="4156"/>
                </a:lnTo>
                <a:lnTo>
                  <a:pt x="9590" y="4159"/>
                </a:lnTo>
                <a:lnTo>
                  <a:pt x="9589" y="4161"/>
                </a:lnTo>
                <a:lnTo>
                  <a:pt x="9587" y="4162"/>
                </a:lnTo>
                <a:lnTo>
                  <a:pt x="9585" y="4161"/>
                </a:lnTo>
                <a:lnTo>
                  <a:pt x="9584" y="4160"/>
                </a:lnTo>
                <a:lnTo>
                  <a:pt x="9584" y="4154"/>
                </a:lnTo>
                <a:lnTo>
                  <a:pt x="9585" y="4153"/>
                </a:lnTo>
                <a:lnTo>
                  <a:pt x="9582" y="4148"/>
                </a:lnTo>
                <a:lnTo>
                  <a:pt x="9581" y="4146"/>
                </a:lnTo>
                <a:lnTo>
                  <a:pt x="9581" y="4135"/>
                </a:lnTo>
                <a:lnTo>
                  <a:pt x="9584" y="4114"/>
                </a:lnTo>
                <a:lnTo>
                  <a:pt x="9585" y="4102"/>
                </a:lnTo>
                <a:lnTo>
                  <a:pt x="9574" y="4093"/>
                </a:lnTo>
                <a:lnTo>
                  <a:pt x="9571" y="4089"/>
                </a:lnTo>
                <a:lnTo>
                  <a:pt x="9569" y="4086"/>
                </a:lnTo>
                <a:lnTo>
                  <a:pt x="9567" y="4082"/>
                </a:lnTo>
                <a:lnTo>
                  <a:pt x="9565" y="4075"/>
                </a:lnTo>
                <a:lnTo>
                  <a:pt x="9563" y="4073"/>
                </a:lnTo>
                <a:lnTo>
                  <a:pt x="9552" y="4072"/>
                </a:lnTo>
                <a:lnTo>
                  <a:pt x="9550" y="4070"/>
                </a:lnTo>
                <a:lnTo>
                  <a:pt x="9549" y="4065"/>
                </a:lnTo>
                <a:lnTo>
                  <a:pt x="9550" y="4058"/>
                </a:lnTo>
                <a:lnTo>
                  <a:pt x="9551" y="4055"/>
                </a:lnTo>
                <a:lnTo>
                  <a:pt x="9546" y="4050"/>
                </a:lnTo>
                <a:lnTo>
                  <a:pt x="9542" y="4050"/>
                </a:lnTo>
                <a:lnTo>
                  <a:pt x="9538" y="4055"/>
                </a:lnTo>
                <a:lnTo>
                  <a:pt x="9536" y="4065"/>
                </a:lnTo>
                <a:lnTo>
                  <a:pt x="9536" y="4071"/>
                </a:lnTo>
                <a:lnTo>
                  <a:pt x="9535" y="4084"/>
                </a:lnTo>
                <a:lnTo>
                  <a:pt x="9536" y="4093"/>
                </a:lnTo>
                <a:lnTo>
                  <a:pt x="9529" y="4094"/>
                </a:lnTo>
                <a:lnTo>
                  <a:pt x="9526" y="4091"/>
                </a:lnTo>
                <a:lnTo>
                  <a:pt x="9522" y="4082"/>
                </a:lnTo>
                <a:lnTo>
                  <a:pt x="9519" y="4079"/>
                </a:lnTo>
                <a:lnTo>
                  <a:pt x="9511" y="4078"/>
                </a:lnTo>
                <a:lnTo>
                  <a:pt x="9509" y="4081"/>
                </a:lnTo>
                <a:lnTo>
                  <a:pt x="9509" y="4089"/>
                </a:lnTo>
                <a:lnTo>
                  <a:pt x="9508" y="4092"/>
                </a:lnTo>
                <a:lnTo>
                  <a:pt x="9501" y="4100"/>
                </a:lnTo>
                <a:lnTo>
                  <a:pt x="9497" y="4116"/>
                </a:lnTo>
                <a:lnTo>
                  <a:pt x="9494" y="4120"/>
                </a:lnTo>
                <a:lnTo>
                  <a:pt x="9492" y="4111"/>
                </a:lnTo>
                <a:lnTo>
                  <a:pt x="9491" y="4099"/>
                </a:lnTo>
                <a:lnTo>
                  <a:pt x="9494" y="4092"/>
                </a:lnTo>
                <a:lnTo>
                  <a:pt x="9497" y="4087"/>
                </a:lnTo>
                <a:lnTo>
                  <a:pt x="9499" y="4081"/>
                </a:lnTo>
                <a:lnTo>
                  <a:pt x="9494" y="4077"/>
                </a:lnTo>
                <a:lnTo>
                  <a:pt x="9489" y="4075"/>
                </a:lnTo>
                <a:lnTo>
                  <a:pt x="9485" y="4076"/>
                </a:lnTo>
                <a:lnTo>
                  <a:pt x="9474" y="4092"/>
                </a:lnTo>
                <a:lnTo>
                  <a:pt x="9470" y="4094"/>
                </a:lnTo>
                <a:lnTo>
                  <a:pt x="9466" y="4090"/>
                </a:lnTo>
                <a:lnTo>
                  <a:pt x="9467" y="4085"/>
                </a:lnTo>
                <a:lnTo>
                  <a:pt x="9468" y="4083"/>
                </a:lnTo>
                <a:lnTo>
                  <a:pt x="9472" y="4083"/>
                </a:lnTo>
                <a:lnTo>
                  <a:pt x="9468" y="4077"/>
                </a:lnTo>
                <a:lnTo>
                  <a:pt x="9464" y="4073"/>
                </a:lnTo>
                <a:lnTo>
                  <a:pt x="9459" y="4072"/>
                </a:lnTo>
                <a:lnTo>
                  <a:pt x="9457" y="4074"/>
                </a:lnTo>
                <a:lnTo>
                  <a:pt x="9456" y="4079"/>
                </a:lnTo>
                <a:lnTo>
                  <a:pt x="9455" y="4092"/>
                </a:lnTo>
                <a:lnTo>
                  <a:pt x="9454" y="4098"/>
                </a:lnTo>
                <a:lnTo>
                  <a:pt x="9447" y="4115"/>
                </a:lnTo>
                <a:lnTo>
                  <a:pt x="9436" y="4127"/>
                </a:lnTo>
                <a:lnTo>
                  <a:pt x="9434" y="4131"/>
                </a:lnTo>
                <a:lnTo>
                  <a:pt x="9435" y="4133"/>
                </a:lnTo>
                <a:lnTo>
                  <a:pt x="9437" y="4138"/>
                </a:lnTo>
                <a:lnTo>
                  <a:pt x="9436" y="4142"/>
                </a:lnTo>
                <a:lnTo>
                  <a:pt x="9435" y="4156"/>
                </a:lnTo>
                <a:lnTo>
                  <a:pt x="9433" y="4160"/>
                </a:lnTo>
                <a:lnTo>
                  <a:pt x="9433" y="4157"/>
                </a:lnTo>
                <a:lnTo>
                  <a:pt x="9431" y="4163"/>
                </a:lnTo>
                <a:lnTo>
                  <a:pt x="9430" y="4159"/>
                </a:lnTo>
                <a:lnTo>
                  <a:pt x="9430" y="4146"/>
                </a:lnTo>
                <a:lnTo>
                  <a:pt x="9429" y="4140"/>
                </a:lnTo>
                <a:lnTo>
                  <a:pt x="9426" y="4134"/>
                </a:lnTo>
                <a:lnTo>
                  <a:pt x="9425" y="4129"/>
                </a:lnTo>
                <a:lnTo>
                  <a:pt x="9428" y="4120"/>
                </a:lnTo>
                <a:lnTo>
                  <a:pt x="9437" y="4110"/>
                </a:lnTo>
                <a:lnTo>
                  <a:pt x="9442" y="4108"/>
                </a:lnTo>
                <a:lnTo>
                  <a:pt x="9444" y="4106"/>
                </a:lnTo>
                <a:lnTo>
                  <a:pt x="9443" y="4099"/>
                </a:lnTo>
                <a:lnTo>
                  <a:pt x="9441" y="4093"/>
                </a:lnTo>
                <a:lnTo>
                  <a:pt x="9439" y="4091"/>
                </a:lnTo>
                <a:lnTo>
                  <a:pt x="9436" y="4090"/>
                </a:lnTo>
                <a:lnTo>
                  <a:pt x="9430" y="4085"/>
                </a:lnTo>
                <a:lnTo>
                  <a:pt x="9427" y="4082"/>
                </a:lnTo>
                <a:lnTo>
                  <a:pt x="9430" y="4078"/>
                </a:lnTo>
                <a:lnTo>
                  <a:pt x="9437" y="4078"/>
                </a:lnTo>
                <a:lnTo>
                  <a:pt x="9440" y="4073"/>
                </a:lnTo>
                <a:lnTo>
                  <a:pt x="9434" y="4066"/>
                </a:lnTo>
                <a:lnTo>
                  <a:pt x="9422" y="4073"/>
                </a:lnTo>
                <a:lnTo>
                  <a:pt x="9416" y="4069"/>
                </a:lnTo>
                <a:lnTo>
                  <a:pt x="9421" y="4061"/>
                </a:lnTo>
                <a:lnTo>
                  <a:pt x="9510" y="4048"/>
                </a:lnTo>
                <a:lnTo>
                  <a:pt x="9516" y="4042"/>
                </a:lnTo>
                <a:lnTo>
                  <a:pt x="9518" y="4028"/>
                </a:lnTo>
                <a:lnTo>
                  <a:pt x="9477" y="4021"/>
                </a:lnTo>
                <a:lnTo>
                  <a:pt x="9470" y="4025"/>
                </a:lnTo>
                <a:lnTo>
                  <a:pt x="9467" y="4031"/>
                </a:lnTo>
                <a:lnTo>
                  <a:pt x="9465" y="4039"/>
                </a:lnTo>
                <a:lnTo>
                  <a:pt x="9461" y="4043"/>
                </a:lnTo>
                <a:lnTo>
                  <a:pt x="9444" y="4040"/>
                </a:lnTo>
                <a:lnTo>
                  <a:pt x="9444" y="4036"/>
                </a:lnTo>
                <a:lnTo>
                  <a:pt x="9451" y="4036"/>
                </a:lnTo>
                <a:lnTo>
                  <a:pt x="9454" y="4033"/>
                </a:lnTo>
                <a:lnTo>
                  <a:pt x="9456" y="4028"/>
                </a:lnTo>
                <a:lnTo>
                  <a:pt x="9457" y="4026"/>
                </a:lnTo>
                <a:lnTo>
                  <a:pt x="9456" y="4023"/>
                </a:lnTo>
                <a:lnTo>
                  <a:pt x="9456" y="4020"/>
                </a:lnTo>
                <a:lnTo>
                  <a:pt x="9457" y="4017"/>
                </a:lnTo>
                <a:lnTo>
                  <a:pt x="9458" y="4015"/>
                </a:lnTo>
                <a:lnTo>
                  <a:pt x="9461" y="4015"/>
                </a:lnTo>
                <a:lnTo>
                  <a:pt x="9463" y="4013"/>
                </a:lnTo>
                <a:lnTo>
                  <a:pt x="9460" y="4009"/>
                </a:lnTo>
                <a:lnTo>
                  <a:pt x="9454" y="4010"/>
                </a:lnTo>
                <a:lnTo>
                  <a:pt x="9449" y="4006"/>
                </a:lnTo>
                <a:lnTo>
                  <a:pt x="9397" y="3997"/>
                </a:lnTo>
                <a:lnTo>
                  <a:pt x="9385" y="4009"/>
                </a:lnTo>
                <a:lnTo>
                  <a:pt x="9380" y="4007"/>
                </a:lnTo>
                <a:lnTo>
                  <a:pt x="9380" y="4004"/>
                </a:lnTo>
                <a:lnTo>
                  <a:pt x="9385" y="3996"/>
                </a:lnTo>
                <a:lnTo>
                  <a:pt x="9384" y="3992"/>
                </a:lnTo>
                <a:lnTo>
                  <a:pt x="9393" y="3985"/>
                </a:lnTo>
                <a:lnTo>
                  <a:pt x="9393" y="3978"/>
                </a:lnTo>
                <a:lnTo>
                  <a:pt x="9391" y="3973"/>
                </a:lnTo>
                <a:lnTo>
                  <a:pt x="9368" y="3961"/>
                </a:lnTo>
                <a:lnTo>
                  <a:pt x="9364" y="3957"/>
                </a:lnTo>
                <a:lnTo>
                  <a:pt x="9361" y="3956"/>
                </a:lnTo>
                <a:lnTo>
                  <a:pt x="9355" y="3956"/>
                </a:lnTo>
                <a:lnTo>
                  <a:pt x="9351" y="3951"/>
                </a:lnTo>
                <a:lnTo>
                  <a:pt x="9394" y="3966"/>
                </a:lnTo>
                <a:lnTo>
                  <a:pt x="9404" y="3979"/>
                </a:lnTo>
                <a:lnTo>
                  <a:pt x="9507" y="3990"/>
                </a:lnTo>
                <a:lnTo>
                  <a:pt x="9519" y="3997"/>
                </a:lnTo>
                <a:lnTo>
                  <a:pt x="9524" y="3997"/>
                </a:lnTo>
                <a:lnTo>
                  <a:pt x="9528" y="3991"/>
                </a:lnTo>
                <a:lnTo>
                  <a:pt x="9522" y="3985"/>
                </a:lnTo>
                <a:lnTo>
                  <a:pt x="9485" y="3984"/>
                </a:lnTo>
                <a:lnTo>
                  <a:pt x="9481" y="3977"/>
                </a:lnTo>
                <a:lnTo>
                  <a:pt x="9597" y="3953"/>
                </a:lnTo>
                <a:lnTo>
                  <a:pt x="9603" y="3946"/>
                </a:lnTo>
                <a:lnTo>
                  <a:pt x="9604" y="3941"/>
                </a:lnTo>
                <a:lnTo>
                  <a:pt x="9605" y="3939"/>
                </a:lnTo>
                <a:lnTo>
                  <a:pt x="9605" y="3933"/>
                </a:lnTo>
                <a:lnTo>
                  <a:pt x="9606" y="3930"/>
                </a:lnTo>
                <a:lnTo>
                  <a:pt x="9607" y="3929"/>
                </a:lnTo>
                <a:lnTo>
                  <a:pt x="9611" y="3931"/>
                </a:lnTo>
                <a:lnTo>
                  <a:pt x="9612" y="3929"/>
                </a:lnTo>
                <a:lnTo>
                  <a:pt x="9611" y="3917"/>
                </a:lnTo>
                <a:lnTo>
                  <a:pt x="9607" y="3909"/>
                </a:lnTo>
                <a:lnTo>
                  <a:pt x="9599" y="3899"/>
                </a:lnTo>
                <a:lnTo>
                  <a:pt x="9598" y="3898"/>
                </a:lnTo>
                <a:lnTo>
                  <a:pt x="9597" y="3893"/>
                </a:lnTo>
                <a:lnTo>
                  <a:pt x="9596" y="3893"/>
                </a:lnTo>
                <a:lnTo>
                  <a:pt x="9466" y="3858"/>
                </a:lnTo>
                <a:lnTo>
                  <a:pt x="9459" y="3861"/>
                </a:lnTo>
                <a:lnTo>
                  <a:pt x="9455" y="3869"/>
                </a:lnTo>
                <a:lnTo>
                  <a:pt x="9453" y="3870"/>
                </a:lnTo>
                <a:lnTo>
                  <a:pt x="9445" y="3858"/>
                </a:lnTo>
                <a:lnTo>
                  <a:pt x="9435" y="3858"/>
                </a:lnTo>
                <a:lnTo>
                  <a:pt x="9426" y="3852"/>
                </a:lnTo>
                <a:lnTo>
                  <a:pt x="9410" y="3853"/>
                </a:lnTo>
                <a:lnTo>
                  <a:pt x="9409" y="3852"/>
                </a:lnTo>
                <a:lnTo>
                  <a:pt x="9405" y="3847"/>
                </a:lnTo>
                <a:lnTo>
                  <a:pt x="9361" y="3849"/>
                </a:lnTo>
                <a:lnTo>
                  <a:pt x="9359" y="3847"/>
                </a:lnTo>
                <a:lnTo>
                  <a:pt x="9355" y="3839"/>
                </a:lnTo>
                <a:lnTo>
                  <a:pt x="9352" y="3836"/>
                </a:lnTo>
                <a:lnTo>
                  <a:pt x="9347" y="3832"/>
                </a:lnTo>
                <a:lnTo>
                  <a:pt x="9341" y="3831"/>
                </a:lnTo>
                <a:lnTo>
                  <a:pt x="9341" y="3827"/>
                </a:lnTo>
                <a:lnTo>
                  <a:pt x="9363" y="3819"/>
                </a:lnTo>
                <a:lnTo>
                  <a:pt x="9387" y="3834"/>
                </a:lnTo>
                <a:lnTo>
                  <a:pt x="9394" y="3833"/>
                </a:lnTo>
                <a:lnTo>
                  <a:pt x="9400" y="3826"/>
                </a:lnTo>
                <a:lnTo>
                  <a:pt x="9399" y="3823"/>
                </a:lnTo>
                <a:lnTo>
                  <a:pt x="9398" y="3822"/>
                </a:lnTo>
                <a:lnTo>
                  <a:pt x="9399" y="3812"/>
                </a:lnTo>
                <a:lnTo>
                  <a:pt x="9402" y="3815"/>
                </a:lnTo>
                <a:lnTo>
                  <a:pt x="9407" y="3823"/>
                </a:lnTo>
                <a:lnTo>
                  <a:pt x="9410" y="3827"/>
                </a:lnTo>
                <a:lnTo>
                  <a:pt x="9441" y="3838"/>
                </a:lnTo>
                <a:lnTo>
                  <a:pt x="9457" y="3829"/>
                </a:lnTo>
                <a:lnTo>
                  <a:pt x="9458" y="3820"/>
                </a:lnTo>
                <a:lnTo>
                  <a:pt x="9454" y="3818"/>
                </a:lnTo>
                <a:lnTo>
                  <a:pt x="9452" y="3816"/>
                </a:lnTo>
                <a:lnTo>
                  <a:pt x="9450" y="3810"/>
                </a:lnTo>
                <a:lnTo>
                  <a:pt x="9451" y="3809"/>
                </a:lnTo>
                <a:lnTo>
                  <a:pt x="9451" y="3806"/>
                </a:lnTo>
                <a:lnTo>
                  <a:pt x="9452" y="3803"/>
                </a:lnTo>
                <a:lnTo>
                  <a:pt x="9452" y="3799"/>
                </a:lnTo>
                <a:lnTo>
                  <a:pt x="9447" y="3788"/>
                </a:lnTo>
                <a:lnTo>
                  <a:pt x="9442" y="3782"/>
                </a:lnTo>
                <a:lnTo>
                  <a:pt x="9415" y="3774"/>
                </a:lnTo>
                <a:lnTo>
                  <a:pt x="9410" y="3765"/>
                </a:lnTo>
                <a:lnTo>
                  <a:pt x="9405" y="3754"/>
                </a:lnTo>
                <a:lnTo>
                  <a:pt x="9400" y="3747"/>
                </a:lnTo>
                <a:lnTo>
                  <a:pt x="9389" y="3742"/>
                </a:lnTo>
                <a:lnTo>
                  <a:pt x="9381" y="3741"/>
                </a:lnTo>
                <a:lnTo>
                  <a:pt x="9375" y="3737"/>
                </a:lnTo>
                <a:lnTo>
                  <a:pt x="9342" y="3730"/>
                </a:lnTo>
                <a:lnTo>
                  <a:pt x="9285" y="3753"/>
                </a:lnTo>
                <a:lnTo>
                  <a:pt x="9285" y="3757"/>
                </a:lnTo>
                <a:lnTo>
                  <a:pt x="9272" y="3779"/>
                </a:lnTo>
                <a:lnTo>
                  <a:pt x="9263" y="3778"/>
                </a:lnTo>
                <a:lnTo>
                  <a:pt x="9254" y="3790"/>
                </a:lnTo>
                <a:lnTo>
                  <a:pt x="9251" y="3792"/>
                </a:lnTo>
                <a:lnTo>
                  <a:pt x="9247" y="3791"/>
                </a:lnTo>
                <a:lnTo>
                  <a:pt x="9240" y="3784"/>
                </a:lnTo>
                <a:lnTo>
                  <a:pt x="9233" y="3782"/>
                </a:lnTo>
                <a:lnTo>
                  <a:pt x="9217" y="3798"/>
                </a:lnTo>
                <a:lnTo>
                  <a:pt x="9213" y="3797"/>
                </a:lnTo>
                <a:lnTo>
                  <a:pt x="9203" y="3789"/>
                </a:lnTo>
                <a:lnTo>
                  <a:pt x="9192" y="3788"/>
                </a:lnTo>
                <a:lnTo>
                  <a:pt x="9188" y="3784"/>
                </a:lnTo>
                <a:lnTo>
                  <a:pt x="9174" y="3787"/>
                </a:lnTo>
                <a:lnTo>
                  <a:pt x="9171" y="3793"/>
                </a:lnTo>
                <a:lnTo>
                  <a:pt x="9174" y="3801"/>
                </a:lnTo>
                <a:lnTo>
                  <a:pt x="9174" y="3803"/>
                </a:lnTo>
                <a:lnTo>
                  <a:pt x="9170" y="3818"/>
                </a:lnTo>
                <a:lnTo>
                  <a:pt x="9167" y="3823"/>
                </a:lnTo>
                <a:lnTo>
                  <a:pt x="9163" y="3826"/>
                </a:lnTo>
                <a:lnTo>
                  <a:pt x="9163" y="3827"/>
                </a:lnTo>
                <a:lnTo>
                  <a:pt x="9163" y="3838"/>
                </a:lnTo>
                <a:lnTo>
                  <a:pt x="9162" y="3842"/>
                </a:lnTo>
                <a:lnTo>
                  <a:pt x="9160" y="3846"/>
                </a:lnTo>
                <a:lnTo>
                  <a:pt x="9156" y="3855"/>
                </a:lnTo>
                <a:lnTo>
                  <a:pt x="9155" y="3858"/>
                </a:lnTo>
                <a:lnTo>
                  <a:pt x="9153" y="3867"/>
                </a:lnTo>
                <a:lnTo>
                  <a:pt x="9153" y="3870"/>
                </a:lnTo>
                <a:lnTo>
                  <a:pt x="9151" y="3873"/>
                </a:lnTo>
                <a:lnTo>
                  <a:pt x="9138" y="3881"/>
                </a:lnTo>
                <a:lnTo>
                  <a:pt x="9131" y="3894"/>
                </a:lnTo>
                <a:lnTo>
                  <a:pt x="9134" y="3902"/>
                </a:lnTo>
                <a:lnTo>
                  <a:pt x="9138" y="3903"/>
                </a:lnTo>
                <a:lnTo>
                  <a:pt x="9145" y="3903"/>
                </a:lnTo>
                <a:lnTo>
                  <a:pt x="9141" y="3913"/>
                </a:lnTo>
                <a:lnTo>
                  <a:pt x="9135" y="3912"/>
                </a:lnTo>
                <a:lnTo>
                  <a:pt x="9129" y="3902"/>
                </a:lnTo>
                <a:lnTo>
                  <a:pt x="9122" y="3887"/>
                </a:lnTo>
                <a:lnTo>
                  <a:pt x="9124" y="3881"/>
                </a:lnTo>
                <a:lnTo>
                  <a:pt x="9137" y="3867"/>
                </a:lnTo>
                <a:lnTo>
                  <a:pt x="9139" y="3864"/>
                </a:lnTo>
                <a:lnTo>
                  <a:pt x="9139" y="3862"/>
                </a:lnTo>
                <a:lnTo>
                  <a:pt x="9140" y="3857"/>
                </a:lnTo>
                <a:lnTo>
                  <a:pt x="9144" y="3848"/>
                </a:lnTo>
                <a:lnTo>
                  <a:pt x="9152" y="3836"/>
                </a:lnTo>
                <a:lnTo>
                  <a:pt x="9155" y="3826"/>
                </a:lnTo>
                <a:lnTo>
                  <a:pt x="9153" y="3819"/>
                </a:lnTo>
                <a:lnTo>
                  <a:pt x="9153" y="3814"/>
                </a:lnTo>
                <a:lnTo>
                  <a:pt x="9155" y="3810"/>
                </a:lnTo>
                <a:lnTo>
                  <a:pt x="9157" y="3805"/>
                </a:lnTo>
                <a:lnTo>
                  <a:pt x="9157" y="3801"/>
                </a:lnTo>
                <a:lnTo>
                  <a:pt x="9155" y="3792"/>
                </a:lnTo>
                <a:lnTo>
                  <a:pt x="9155" y="3790"/>
                </a:lnTo>
                <a:lnTo>
                  <a:pt x="9161" y="3768"/>
                </a:lnTo>
                <a:lnTo>
                  <a:pt x="9161" y="3761"/>
                </a:lnTo>
                <a:lnTo>
                  <a:pt x="9159" y="3741"/>
                </a:lnTo>
                <a:lnTo>
                  <a:pt x="9157" y="3730"/>
                </a:lnTo>
                <a:lnTo>
                  <a:pt x="9156" y="3724"/>
                </a:lnTo>
                <a:lnTo>
                  <a:pt x="9155" y="3724"/>
                </a:lnTo>
                <a:lnTo>
                  <a:pt x="9151" y="3728"/>
                </a:lnTo>
                <a:lnTo>
                  <a:pt x="9149" y="3727"/>
                </a:lnTo>
                <a:lnTo>
                  <a:pt x="9148" y="3725"/>
                </a:lnTo>
                <a:lnTo>
                  <a:pt x="9144" y="3718"/>
                </a:lnTo>
                <a:lnTo>
                  <a:pt x="9144" y="3715"/>
                </a:lnTo>
                <a:lnTo>
                  <a:pt x="9145" y="3711"/>
                </a:lnTo>
                <a:lnTo>
                  <a:pt x="9139" y="3704"/>
                </a:lnTo>
                <a:lnTo>
                  <a:pt x="9133" y="3701"/>
                </a:lnTo>
                <a:lnTo>
                  <a:pt x="9133" y="3700"/>
                </a:lnTo>
                <a:lnTo>
                  <a:pt x="9130" y="3694"/>
                </a:lnTo>
                <a:lnTo>
                  <a:pt x="9129" y="3691"/>
                </a:lnTo>
                <a:lnTo>
                  <a:pt x="9128" y="3690"/>
                </a:lnTo>
                <a:lnTo>
                  <a:pt x="9124" y="3689"/>
                </a:lnTo>
                <a:lnTo>
                  <a:pt x="9119" y="3678"/>
                </a:lnTo>
                <a:lnTo>
                  <a:pt x="9110" y="3673"/>
                </a:lnTo>
                <a:lnTo>
                  <a:pt x="9105" y="3664"/>
                </a:lnTo>
                <a:lnTo>
                  <a:pt x="9102" y="3653"/>
                </a:lnTo>
                <a:lnTo>
                  <a:pt x="9099" y="3646"/>
                </a:lnTo>
                <a:lnTo>
                  <a:pt x="9095" y="3644"/>
                </a:lnTo>
                <a:lnTo>
                  <a:pt x="9083" y="3644"/>
                </a:lnTo>
                <a:lnTo>
                  <a:pt x="9072" y="3637"/>
                </a:lnTo>
                <a:lnTo>
                  <a:pt x="9067" y="3639"/>
                </a:lnTo>
                <a:lnTo>
                  <a:pt x="9065" y="3641"/>
                </a:lnTo>
                <a:lnTo>
                  <a:pt x="9064" y="3645"/>
                </a:lnTo>
                <a:lnTo>
                  <a:pt x="9061" y="3655"/>
                </a:lnTo>
                <a:lnTo>
                  <a:pt x="9054" y="3665"/>
                </a:lnTo>
                <a:lnTo>
                  <a:pt x="9041" y="3665"/>
                </a:lnTo>
                <a:lnTo>
                  <a:pt x="9041" y="3664"/>
                </a:lnTo>
                <a:lnTo>
                  <a:pt x="9039" y="3662"/>
                </a:lnTo>
                <a:lnTo>
                  <a:pt x="9039" y="3659"/>
                </a:lnTo>
                <a:lnTo>
                  <a:pt x="9038" y="3657"/>
                </a:lnTo>
                <a:lnTo>
                  <a:pt x="9037" y="3655"/>
                </a:lnTo>
                <a:lnTo>
                  <a:pt x="9033" y="3650"/>
                </a:lnTo>
                <a:lnTo>
                  <a:pt x="9019" y="3653"/>
                </a:lnTo>
                <a:lnTo>
                  <a:pt x="9017" y="3652"/>
                </a:lnTo>
                <a:lnTo>
                  <a:pt x="9015" y="3648"/>
                </a:lnTo>
                <a:lnTo>
                  <a:pt x="9013" y="3644"/>
                </a:lnTo>
                <a:lnTo>
                  <a:pt x="9012" y="3640"/>
                </a:lnTo>
                <a:lnTo>
                  <a:pt x="9012" y="3637"/>
                </a:lnTo>
                <a:lnTo>
                  <a:pt x="9012" y="3635"/>
                </a:lnTo>
                <a:lnTo>
                  <a:pt x="9012" y="3632"/>
                </a:lnTo>
                <a:lnTo>
                  <a:pt x="9011" y="3629"/>
                </a:lnTo>
                <a:lnTo>
                  <a:pt x="9010" y="3626"/>
                </a:lnTo>
                <a:lnTo>
                  <a:pt x="8966" y="3626"/>
                </a:lnTo>
                <a:lnTo>
                  <a:pt x="8964" y="3625"/>
                </a:lnTo>
                <a:lnTo>
                  <a:pt x="8958" y="3618"/>
                </a:lnTo>
                <a:lnTo>
                  <a:pt x="8938" y="3616"/>
                </a:lnTo>
                <a:lnTo>
                  <a:pt x="8933" y="3611"/>
                </a:lnTo>
                <a:lnTo>
                  <a:pt x="8925" y="3600"/>
                </a:lnTo>
                <a:lnTo>
                  <a:pt x="8920" y="3597"/>
                </a:lnTo>
                <a:lnTo>
                  <a:pt x="8915" y="3590"/>
                </a:lnTo>
                <a:lnTo>
                  <a:pt x="8913" y="3588"/>
                </a:lnTo>
                <a:lnTo>
                  <a:pt x="8888" y="3590"/>
                </a:lnTo>
                <a:lnTo>
                  <a:pt x="8877" y="3583"/>
                </a:lnTo>
                <a:close/>
                <a:moveTo>
                  <a:pt x="9483" y="3630"/>
                </a:moveTo>
                <a:lnTo>
                  <a:pt x="9461" y="3637"/>
                </a:lnTo>
                <a:lnTo>
                  <a:pt x="9448" y="3645"/>
                </a:lnTo>
                <a:lnTo>
                  <a:pt x="9430" y="3665"/>
                </a:lnTo>
                <a:lnTo>
                  <a:pt x="9427" y="3675"/>
                </a:lnTo>
                <a:lnTo>
                  <a:pt x="9426" y="3687"/>
                </a:lnTo>
                <a:lnTo>
                  <a:pt x="9428" y="3696"/>
                </a:lnTo>
                <a:lnTo>
                  <a:pt x="9431" y="3705"/>
                </a:lnTo>
                <a:lnTo>
                  <a:pt x="9473" y="3771"/>
                </a:lnTo>
                <a:lnTo>
                  <a:pt x="9483" y="3796"/>
                </a:lnTo>
                <a:lnTo>
                  <a:pt x="9489" y="3804"/>
                </a:lnTo>
                <a:lnTo>
                  <a:pt x="9501" y="3813"/>
                </a:lnTo>
                <a:lnTo>
                  <a:pt x="9510" y="3815"/>
                </a:lnTo>
                <a:lnTo>
                  <a:pt x="9514" y="3812"/>
                </a:lnTo>
                <a:lnTo>
                  <a:pt x="9511" y="3800"/>
                </a:lnTo>
                <a:lnTo>
                  <a:pt x="9514" y="3795"/>
                </a:lnTo>
                <a:lnTo>
                  <a:pt x="9518" y="3798"/>
                </a:lnTo>
                <a:lnTo>
                  <a:pt x="9526" y="3808"/>
                </a:lnTo>
                <a:lnTo>
                  <a:pt x="9530" y="3808"/>
                </a:lnTo>
                <a:lnTo>
                  <a:pt x="9536" y="3797"/>
                </a:lnTo>
                <a:lnTo>
                  <a:pt x="9540" y="3795"/>
                </a:lnTo>
                <a:lnTo>
                  <a:pt x="9535" y="3789"/>
                </a:lnTo>
                <a:lnTo>
                  <a:pt x="9526" y="3783"/>
                </a:lnTo>
                <a:lnTo>
                  <a:pt x="9521" y="3775"/>
                </a:lnTo>
                <a:lnTo>
                  <a:pt x="9516" y="3760"/>
                </a:lnTo>
                <a:lnTo>
                  <a:pt x="9514" y="3751"/>
                </a:lnTo>
                <a:lnTo>
                  <a:pt x="9512" y="3743"/>
                </a:lnTo>
                <a:lnTo>
                  <a:pt x="9512" y="3730"/>
                </a:lnTo>
                <a:lnTo>
                  <a:pt x="9512" y="3721"/>
                </a:lnTo>
                <a:lnTo>
                  <a:pt x="9513" y="3716"/>
                </a:lnTo>
                <a:lnTo>
                  <a:pt x="9522" y="3708"/>
                </a:lnTo>
                <a:lnTo>
                  <a:pt x="9524" y="3701"/>
                </a:lnTo>
                <a:lnTo>
                  <a:pt x="9524" y="3691"/>
                </a:lnTo>
                <a:lnTo>
                  <a:pt x="9523" y="3689"/>
                </a:lnTo>
                <a:lnTo>
                  <a:pt x="9522" y="3686"/>
                </a:lnTo>
                <a:lnTo>
                  <a:pt x="9522" y="3683"/>
                </a:lnTo>
                <a:lnTo>
                  <a:pt x="9523" y="3680"/>
                </a:lnTo>
                <a:lnTo>
                  <a:pt x="9519" y="3670"/>
                </a:lnTo>
                <a:lnTo>
                  <a:pt x="9498" y="3642"/>
                </a:lnTo>
                <a:cubicBezTo>
                  <a:pt x="9498" y="3642"/>
                  <a:pt x="9488" y="3636"/>
                  <a:pt x="9488" y="3636"/>
                </a:cubicBezTo>
                <a:lnTo>
                  <a:pt x="9483" y="3630"/>
                </a:lnTo>
                <a:close/>
                <a:moveTo>
                  <a:pt x="7534" y="3640"/>
                </a:moveTo>
                <a:lnTo>
                  <a:pt x="7532" y="3641"/>
                </a:lnTo>
                <a:lnTo>
                  <a:pt x="7530" y="3645"/>
                </a:lnTo>
                <a:lnTo>
                  <a:pt x="7528" y="3652"/>
                </a:lnTo>
                <a:lnTo>
                  <a:pt x="7528" y="3654"/>
                </a:lnTo>
                <a:lnTo>
                  <a:pt x="7518" y="3662"/>
                </a:lnTo>
                <a:lnTo>
                  <a:pt x="7514" y="3661"/>
                </a:lnTo>
                <a:lnTo>
                  <a:pt x="7508" y="3654"/>
                </a:lnTo>
                <a:lnTo>
                  <a:pt x="7490" y="3654"/>
                </a:lnTo>
                <a:lnTo>
                  <a:pt x="7487" y="3655"/>
                </a:lnTo>
                <a:lnTo>
                  <a:pt x="7481" y="3664"/>
                </a:lnTo>
                <a:lnTo>
                  <a:pt x="7475" y="3666"/>
                </a:lnTo>
                <a:lnTo>
                  <a:pt x="7472" y="3669"/>
                </a:lnTo>
                <a:lnTo>
                  <a:pt x="7469" y="3676"/>
                </a:lnTo>
                <a:lnTo>
                  <a:pt x="7469" y="3678"/>
                </a:lnTo>
                <a:lnTo>
                  <a:pt x="7469" y="3682"/>
                </a:lnTo>
                <a:lnTo>
                  <a:pt x="7469" y="3684"/>
                </a:lnTo>
                <a:lnTo>
                  <a:pt x="7457" y="3692"/>
                </a:lnTo>
                <a:lnTo>
                  <a:pt x="7450" y="3700"/>
                </a:lnTo>
                <a:lnTo>
                  <a:pt x="7447" y="3712"/>
                </a:lnTo>
                <a:lnTo>
                  <a:pt x="7444" y="3716"/>
                </a:lnTo>
                <a:lnTo>
                  <a:pt x="7441" y="3723"/>
                </a:lnTo>
                <a:lnTo>
                  <a:pt x="7438" y="3733"/>
                </a:lnTo>
                <a:lnTo>
                  <a:pt x="7437" y="3746"/>
                </a:lnTo>
                <a:lnTo>
                  <a:pt x="7435" y="3745"/>
                </a:lnTo>
                <a:lnTo>
                  <a:pt x="7425" y="3751"/>
                </a:lnTo>
                <a:lnTo>
                  <a:pt x="7425" y="3754"/>
                </a:lnTo>
                <a:lnTo>
                  <a:pt x="7424" y="3762"/>
                </a:lnTo>
                <a:lnTo>
                  <a:pt x="7424" y="3765"/>
                </a:lnTo>
                <a:lnTo>
                  <a:pt x="7411" y="3760"/>
                </a:lnTo>
                <a:lnTo>
                  <a:pt x="7411" y="3765"/>
                </a:lnTo>
                <a:lnTo>
                  <a:pt x="7411" y="3768"/>
                </a:lnTo>
                <a:lnTo>
                  <a:pt x="7412" y="3771"/>
                </a:lnTo>
                <a:lnTo>
                  <a:pt x="7409" y="3777"/>
                </a:lnTo>
                <a:lnTo>
                  <a:pt x="7406" y="3782"/>
                </a:lnTo>
                <a:lnTo>
                  <a:pt x="7402" y="3785"/>
                </a:lnTo>
                <a:lnTo>
                  <a:pt x="7400" y="3786"/>
                </a:lnTo>
                <a:lnTo>
                  <a:pt x="7399" y="3790"/>
                </a:lnTo>
                <a:lnTo>
                  <a:pt x="7412" y="3791"/>
                </a:lnTo>
                <a:lnTo>
                  <a:pt x="7414" y="3796"/>
                </a:lnTo>
                <a:lnTo>
                  <a:pt x="7405" y="3808"/>
                </a:lnTo>
                <a:lnTo>
                  <a:pt x="7400" y="3812"/>
                </a:lnTo>
                <a:lnTo>
                  <a:pt x="7395" y="3808"/>
                </a:lnTo>
                <a:lnTo>
                  <a:pt x="7393" y="3809"/>
                </a:lnTo>
                <a:lnTo>
                  <a:pt x="7389" y="3813"/>
                </a:lnTo>
                <a:lnTo>
                  <a:pt x="7380" y="3811"/>
                </a:lnTo>
                <a:lnTo>
                  <a:pt x="7379" y="3811"/>
                </a:lnTo>
                <a:lnTo>
                  <a:pt x="7374" y="3815"/>
                </a:lnTo>
                <a:lnTo>
                  <a:pt x="7366" y="3826"/>
                </a:lnTo>
                <a:lnTo>
                  <a:pt x="7342" y="3835"/>
                </a:lnTo>
                <a:lnTo>
                  <a:pt x="7337" y="3833"/>
                </a:lnTo>
                <a:lnTo>
                  <a:pt x="7338" y="3833"/>
                </a:lnTo>
                <a:lnTo>
                  <a:pt x="7337" y="3832"/>
                </a:lnTo>
                <a:lnTo>
                  <a:pt x="7335" y="3832"/>
                </a:lnTo>
                <a:lnTo>
                  <a:pt x="7335" y="3838"/>
                </a:lnTo>
                <a:lnTo>
                  <a:pt x="7334" y="3843"/>
                </a:lnTo>
                <a:lnTo>
                  <a:pt x="7333" y="3847"/>
                </a:lnTo>
                <a:lnTo>
                  <a:pt x="7331" y="3849"/>
                </a:lnTo>
                <a:lnTo>
                  <a:pt x="7332" y="3855"/>
                </a:lnTo>
                <a:lnTo>
                  <a:pt x="7333" y="3859"/>
                </a:lnTo>
                <a:lnTo>
                  <a:pt x="7333" y="3863"/>
                </a:lnTo>
                <a:lnTo>
                  <a:pt x="7331" y="3867"/>
                </a:lnTo>
                <a:lnTo>
                  <a:pt x="7331" y="3872"/>
                </a:lnTo>
                <a:lnTo>
                  <a:pt x="7332" y="3875"/>
                </a:lnTo>
                <a:lnTo>
                  <a:pt x="7333" y="3876"/>
                </a:lnTo>
                <a:lnTo>
                  <a:pt x="7334" y="3879"/>
                </a:lnTo>
                <a:lnTo>
                  <a:pt x="7332" y="3885"/>
                </a:lnTo>
                <a:lnTo>
                  <a:pt x="7327" y="3892"/>
                </a:lnTo>
                <a:lnTo>
                  <a:pt x="7325" y="3899"/>
                </a:lnTo>
                <a:lnTo>
                  <a:pt x="7349" y="3916"/>
                </a:lnTo>
                <a:lnTo>
                  <a:pt x="7360" y="3944"/>
                </a:lnTo>
                <a:lnTo>
                  <a:pt x="7367" y="3959"/>
                </a:lnTo>
                <a:lnTo>
                  <a:pt x="7368" y="3961"/>
                </a:lnTo>
                <a:lnTo>
                  <a:pt x="7370" y="3960"/>
                </a:lnTo>
                <a:lnTo>
                  <a:pt x="7372" y="3957"/>
                </a:lnTo>
                <a:lnTo>
                  <a:pt x="7371" y="3955"/>
                </a:lnTo>
                <a:lnTo>
                  <a:pt x="7371" y="3943"/>
                </a:lnTo>
                <a:lnTo>
                  <a:pt x="7376" y="3939"/>
                </a:lnTo>
                <a:lnTo>
                  <a:pt x="7380" y="3939"/>
                </a:lnTo>
                <a:lnTo>
                  <a:pt x="7393" y="3950"/>
                </a:lnTo>
                <a:lnTo>
                  <a:pt x="7394" y="3953"/>
                </a:lnTo>
                <a:lnTo>
                  <a:pt x="7393" y="3958"/>
                </a:lnTo>
                <a:lnTo>
                  <a:pt x="7391" y="3960"/>
                </a:lnTo>
                <a:lnTo>
                  <a:pt x="7390" y="3960"/>
                </a:lnTo>
                <a:lnTo>
                  <a:pt x="7388" y="3960"/>
                </a:lnTo>
                <a:lnTo>
                  <a:pt x="7391" y="3965"/>
                </a:lnTo>
                <a:lnTo>
                  <a:pt x="7407" y="3971"/>
                </a:lnTo>
                <a:lnTo>
                  <a:pt x="7408" y="3974"/>
                </a:lnTo>
                <a:lnTo>
                  <a:pt x="7409" y="3977"/>
                </a:lnTo>
                <a:lnTo>
                  <a:pt x="7408" y="3980"/>
                </a:lnTo>
                <a:lnTo>
                  <a:pt x="7408" y="3982"/>
                </a:lnTo>
                <a:lnTo>
                  <a:pt x="7408" y="3984"/>
                </a:lnTo>
                <a:lnTo>
                  <a:pt x="7410" y="3991"/>
                </a:lnTo>
                <a:lnTo>
                  <a:pt x="7417" y="3997"/>
                </a:lnTo>
                <a:lnTo>
                  <a:pt x="7422" y="4006"/>
                </a:lnTo>
                <a:lnTo>
                  <a:pt x="7424" y="4009"/>
                </a:lnTo>
                <a:lnTo>
                  <a:pt x="7426" y="4013"/>
                </a:lnTo>
                <a:lnTo>
                  <a:pt x="7426" y="4019"/>
                </a:lnTo>
                <a:lnTo>
                  <a:pt x="7424" y="4022"/>
                </a:lnTo>
                <a:lnTo>
                  <a:pt x="7417" y="4025"/>
                </a:lnTo>
                <a:lnTo>
                  <a:pt x="7417" y="4029"/>
                </a:lnTo>
                <a:lnTo>
                  <a:pt x="7417" y="4030"/>
                </a:lnTo>
                <a:lnTo>
                  <a:pt x="7415" y="4036"/>
                </a:lnTo>
                <a:lnTo>
                  <a:pt x="7418" y="4037"/>
                </a:lnTo>
                <a:lnTo>
                  <a:pt x="7424" y="4043"/>
                </a:lnTo>
                <a:lnTo>
                  <a:pt x="7427" y="4045"/>
                </a:lnTo>
                <a:lnTo>
                  <a:pt x="7423" y="4052"/>
                </a:lnTo>
                <a:lnTo>
                  <a:pt x="7412" y="4049"/>
                </a:lnTo>
                <a:lnTo>
                  <a:pt x="7407" y="4052"/>
                </a:lnTo>
                <a:lnTo>
                  <a:pt x="7409" y="4054"/>
                </a:lnTo>
                <a:lnTo>
                  <a:pt x="7412" y="4059"/>
                </a:lnTo>
                <a:lnTo>
                  <a:pt x="7406" y="4068"/>
                </a:lnTo>
                <a:lnTo>
                  <a:pt x="7394" y="4071"/>
                </a:lnTo>
                <a:lnTo>
                  <a:pt x="7388" y="4075"/>
                </a:lnTo>
                <a:lnTo>
                  <a:pt x="7378" y="4088"/>
                </a:lnTo>
                <a:lnTo>
                  <a:pt x="7374" y="4092"/>
                </a:lnTo>
                <a:lnTo>
                  <a:pt x="7340" y="4101"/>
                </a:lnTo>
                <a:lnTo>
                  <a:pt x="7337" y="4104"/>
                </a:lnTo>
                <a:lnTo>
                  <a:pt x="7330" y="4111"/>
                </a:lnTo>
                <a:lnTo>
                  <a:pt x="7334" y="4121"/>
                </a:lnTo>
                <a:lnTo>
                  <a:pt x="7339" y="4131"/>
                </a:lnTo>
                <a:lnTo>
                  <a:pt x="7345" y="4136"/>
                </a:lnTo>
                <a:lnTo>
                  <a:pt x="7352" y="4128"/>
                </a:lnTo>
                <a:lnTo>
                  <a:pt x="7355" y="4132"/>
                </a:lnTo>
                <a:lnTo>
                  <a:pt x="7357" y="4132"/>
                </a:lnTo>
                <a:lnTo>
                  <a:pt x="7363" y="4125"/>
                </a:lnTo>
                <a:lnTo>
                  <a:pt x="7365" y="4124"/>
                </a:lnTo>
                <a:lnTo>
                  <a:pt x="7368" y="4126"/>
                </a:lnTo>
                <a:lnTo>
                  <a:pt x="7370" y="4128"/>
                </a:lnTo>
                <a:lnTo>
                  <a:pt x="7372" y="4132"/>
                </a:lnTo>
                <a:lnTo>
                  <a:pt x="7368" y="4136"/>
                </a:lnTo>
                <a:lnTo>
                  <a:pt x="7365" y="4142"/>
                </a:lnTo>
                <a:lnTo>
                  <a:pt x="7367" y="4145"/>
                </a:lnTo>
                <a:lnTo>
                  <a:pt x="7371" y="4146"/>
                </a:lnTo>
                <a:lnTo>
                  <a:pt x="7372" y="4150"/>
                </a:lnTo>
                <a:lnTo>
                  <a:pt x="7370" y="4154"/>
                </a:lnTo>
                <a:lnTo>
                  <a:pt x="7365" y="4158"/>
                </a:lnTo>
                <a:lnTo>
                  <a:pt x="7364" y="4163"/>
                </a:lnTo>
                <a:lnTo>
                  <a:pt x="7395" y="4172"/>
                </a:lnTo>
                <a:lnTo>
                  <a:pt x="7389" y="4174"/>
                </a:lnTo>
                <a:lnTo>
                  <a:pt x="7388" y="4174"/>
                </a:lnTo>
                <a:lnTo>
                  <a:pt x="7393" y="4183"/>
                </a:lnTo>
                <a:lnTo>
                  <a:pt x="7425" y="4203"/>
                </a:lnTo>
                <a:lnTo>
                  <a:pt x="7429" y="4210"/>
                </a:lnTo>
                <a:lnTo>
                  <a:pt x="7428" y="4212"/>
                </a:lnTo>
                <a:lnTo>
                  <a:pt x="7427" y="4217"/>
                </a:lnTo>
                <a:lnTo>
                  <a:pt x="7427" y="4220"/>
                </a:lnTo>
                <a:lnTo>
                  <a:pt x="7433" y="4220"/>
                </a:lnTo>
                <a:lnTo>
                  <a:pt x="7435" y="4221"/>
                </a:lnTo>
                <a:lnTo>
                  <a:pt x="7436" y="4223"/>
                </a:lnTo>
                <a:lnTo>
                  <a:pt x="7438" y="4229"/>
                </a:lnTo>
                <a:lnTo>
                  <a:pt x="7449" y="4232"/>
                </a:lnTo>
                <a:lnTo>
                  <a:pt x="7451" y="4238"/>
                </a:lnTo>
                <a:lnTo>
                  <a:pt x="7448" y="4241"/>
                </a:lnTo>
                <a:lnTo>
                  <a:pt x="7446" y="4242"/>
                </a:lnTo>
                <a:lnTo>
                  <a:pt x="7440" y="4240"/>
                </a:lnTo>
                <a:lnTo>
                  <a:pt x="7439" y="4240"/>
                </a:lnTo>
                <a:lnTo>
                  <a:pt x="7439" y="4241"/>
                </a:lnTo>
                <a:lnTo>
                  <a:pt x="7438" y="4243"/>
                </a:lnTo>
                <a:lnTo>
                  <a:pt x="7441" y="4249"/>
                </a:lnTo>
                <a:lnTo>
                  <a:pt x="7446" y="4273"/>
                </a:lnTo>
                <a:lnTo>
                  <a:pt x="7444" y="4278"/>
                </a:lnTo>
                <a:lnTo>
                  <a:pt x="7439" y="4283"/>
                </a:lnTo>
                <a:lnTo>
                  <a:pt x="7437" y="4289"/>
                </a:lnTo>
                <a:lnTo>
                  <a:pt x="7437" y="4294"/>
                </a:lnTo>
                <a:lnTo>
                  <a:pt x="7438" y="4298"/>
                </a:lnTo>
                <a:lnTo>
                  <a:pt x="7439" y="4300"/>
                </a:lnTo>
                <a:lnTo>
                  <a:pt x="7440" y="4300"/>
                </a:lnTo>
                <a:lnTo>
                  <a:pt x="7440" y="4304"/>
                </a:lnTo>
                <a:lnTo>
                  <a:pt x="7430" y="4298"/>
                </a:lnTo>
                <a:lnTo>
                  <a:pt x="7425" y="4298"/>
                </a:lnTo>
                <a:lnTo>
                  <a:pt x="7419" y="4304"/>
                </a:lnTo>
                <a:lnTo>
                  <a:pt x="7422" y="4308"/>
                </a:lnTo>
                <a:lnTo>
                  <a:pt x="7428" y="4312"/>
                </a:lnTo>
                <a:lnTo>
                  <a:pt x="7430" y="4318"/>
                </a:lnTo>
                <a:lnTo>
                  <a:pt x="7430" y="4337"/>
                </a:lnTo>
                <a:lnTo>
                  <a:pt x="7431" y="4338"/>
                </a:lnTo>
                <a:lnTo>
                  <a:pt x="7428" y="4345"/>
                </a:lnTo>
                <a:lnTo>
                  <a:pt x="7425" y="4345"/>
                </a:lnTo>
                <a:lnTo>
                  <a:pt x="7417" y="4333"/>
                </a:lnTo>
                <a:lnTo>
                  <a:pt x="7310" y="4291"/>
                </a:lnTo>
                <a:lnTo>
                  <a:pt x="7302" y="4289"/>
                </a:lnTo>
                <a:lnTo>
                  <a:pt x="7297" y="4291"/>
                </a:lnTo>
                <a:lnTo>
                  <a:pt x="7292" y="4287"/>
                </a:lnTo>
                <a:lnTo>
                  <a:pt x="7285" y="4292"/>
                </a:lnTo>
                <a:lnTo>
                  <a:pt x="7263" y="4286"/>
                </a:lnTo>
                <a:lnTo>
                  <a:pt x="7262" y="4283"/>
                </a:lnTo>
                <a:lnTo>
                  <a:pt x="7263" y="4280"/>
                </a:lnTo>
                <a:lnTo>
                  <a:pt x="7263" y="4277"/>
                </a:lnTo>
                <a:lnTo>
                  <a:pt x="7263" y="4275"/>
                </a:lnTo>
                <a:lnTo>
                  <a:pt x="7255" y="4266"/>
                </a:lnTo>
                <a:lnTo>
                  <a:pt x="7215" y="4268"/>
                </a:lnTo>
                <a:lnTo>
                  <a:pt x="7195" y="4278"/>
                </a:lnTo>
                <a:lnTo>
                  <a:pt x="7173" y="4276"/>
                </a:lnTo>
                <a:lnTo>
                  <a:pt x="7170" y="4277"/>
                </a:lnTo>
                <a:lnTo>
                  <a:pt x="7168" y="4277"/>
                </a:lnTo>
                <a:lnTo>
                  <a:pt x="7166" y="4274"/>
                </a:lnTo>
                <a:lnTo>
                  <a:pt x="7165" y="4272"/>
                </a:lnTo>
                <a:lnTo>
                  <a:pt x="7166" y="4270"/>
                </a:lnTo>
                <a:lnTo>
                  <a:pt x="7166" y="4269"/>
                </a:lnTo>
                <a:lnTo>
                  <a:pt x="7166" y="4267"/>
                </a:lnTo>
                <a:lnTo>
                  <a:pt x="7164" y="4264"/>
                </a:lnTo>
                <a:lnTo>
                  <a:pt x="7162" y="4263"/>
                </a:lnTo>
                <a:lnTo>
                  <a:pt x="7164" y="4257"/>
                </a:lnTo>
                <a:lnTo>
                  <a:pt x="7166" y="4254"/>
                </a:lnTo>
                <a:lnTo>
                  <a:pt x="7167" y="4253"/>
                </a:lnTo>
                <a:lnTo>
                  <a:pt x="7167" y="4249"/>
                </a:lnTo>
                <a:lnTo>
                  <a:pt x="7163" y="4248"/>
                </a:lnTo>
                <a:lnTo>
                  <a:pt x="7161" y="4246"/>
                </a:lnTo>
                <a:lnTo>
                  <a:pt x="7160" y="4230"/>
                </a:lnTo>
                <a:lnTo>
                  <a:pt x="7159" y="4227"/>
                </a:lnTo>
                <a:lnTo>
                  <a:pt x="7158" y="4226"/>
                </a:lnTo>
                <a:lnTo>
                  <a:pt x="7163" y="4213"/>
                </a:lnTo>
                <a:lnTo>
                  <a:pt x="7165" y="4208"/>
                </a:lnTo>
                <a:lnTo>
                  <a:pt x="7165" y="4203"/>
                </a:lnTo>
                <a:lnTo>
                  <a:pt x="7164" y="4199"/>
                </a:lnTo>
                <a:lnTo>
                  <a:pt x="7164" y="4196"/>
                </a:lnTo>
                <a:lnTo>
                  <a:pt x="7163" y="4194"/>
                </a:lnTo>
                <a:lnTo>
                  <a:pt x="7166" y="4186"/>
                </a:lnTo>
                <a:lnTo>
                  <a:pt x="7169" y="4182"/>
                </a:lnTo>
                <a:lnTo>
                  <a:pt x="7172" y="4176"/>
                </a:lnTo>
                <a:lnTo>
                  <a:pt x="7172" y="4167"/>
                </a:lnTo>
                <a:lnTo>
                  <a:pt x="7171" y="4164"/>
                </a:lnTo>
                <a:lnTo>
                  <a:pt x="7166" y="4165"/>
                </a:lnTo>
                <a:lnTo>
                  <a:pt x="7164" y="4161"/>
                </a:lnTo>
                <a:lnTo>
                  <a:pt x="7165" y="4157"/>
                </a:lnTo>
                <a:lnTo>
                  <a:pt x="7166" y="4153"/>
                </a:lnTo>
                <a:lnTo>
                  <a:pt x="7167" y="4150"/>
                </a:lnTo>
                <a:lnTo>
                  <a:pt x="7168" y="4149"/>
                </a:lnTo>
                <a:lnTo>
                  <a:pt x="7167" y="4137"/>
                </a:lnTo>
                <a:lnTo>
                  <a:pt x="7154" y="4121"/>
                </a:lnTo>
                <a:lnTo>
                  <a:pt x="7157" y="4119"/>
                </a:lnTo>
                <a:lnTo>
                  <a:pt x="7166" y="4123"/>
                </a:lnTo>
                <a:lnTo>
                  <a:pt x="7168" y="4121"/>
                </a:lnTo>
                <a:lnTo>
                  <a:pt x="7171" y="4117"/>
                </a:lnTo>
                <a:lnTo>
                  <a:pt x="7173" y="4113"/>
                </a:lnTo>
                <a:lnTo>
                  <a:pt x="7172" y="4110"/>
                </a:lnTo>
                <a:lnTo>
                  <a:pt x="7126" y="4108"/>
                </a:lnTo>
                <a:lnTo>
                  <a:pt x="7123" y="4109"/>
                </a:lnTo>
                <a:lnTo>
                  <a:pt x="7117" y="4116"/>
                </a:lnTo>
                <a:lnTo>
                  <a:pt x="7115" y="4117"/>
                </a:lnTo>
                <a:lnTo>
                  <a:pt x="7107" y="4108"/>
                </a:lnTo>
                <a:lnTo>
                  <a:pt x="7109" y="4105"/>
                </a:lnTo>
                <a:lnTo>
                  <a:pt x="7112" y="4104"/>
                </a:lnTo>
                <a:lnTo>
                  <a:pt x="7114" y="4102"/>
                </a:lnTo>
                <a:lnTo>
                  <a:pt x="7112" y="4102"/>
                </a:lnTo>
                <a:lnTo>
                  <a:pt x="7110" y="4098"/>
                </a:lnTo>
                <a:lnTo>
                  <a:pt x="7109" y="4097"/>
                </a:lnTo>
                <a:lnTo>
                  <a:pt x="7106" y="4098"/>
                </a:lnTo>
                <a:lnTo>
                  <a:pt x="7104" y="4101"/>
                </a:lnTo>
                <a:lnTo>
                  <a:pt x="7103" y="4104"/>
                </a:lnTo>
                <a:lnTo>
                  <a:pt x="7101" y="4106"/>
                </a:lnTo>
                <a:lnTo>
                  <a:pt x="7092" y="4111"/>
                </a:lnTo>
                <a:lnTo>
                  <a:pt x="7088" y="4111"/>
                </a:lnTo>
                <a:lnTo>
                  <a:pt x="7085" y="4107"/>
                </a:lnTo>
                <a:lnTo>
                  <a:pt x="7088" y="4103"/>
                </a:lnTo>
                <a:lnTo>
                  <a:pt x="7097" y="4099"/>
                </a:lnTo>
                <a:lnTo>
                  <a:pt x="7094" y="4095"/>
                </a:lnTo>
                <a:lnTo>
                  <a:pt x="7092" y="4091"/>
                </a:lnTo>
                <a:lnTo>
                  <a:pt x="7107" y="4079"/>
                </a:lnTo>
                <a:lnTo>
                  <a:pt x="7141" y="4073"/>
                </a:lnTo>
                <a:lnTo>
                  <a:pt x="7149" y="4066"/>
                </a:lnTo>
                <a:lnTo>
                  <a:pt x="7149" y="4055"/>
                </a:lnTo>
                <a:lnTo>
                  <a:pt x="7147" y="4049"/>
                </a:lnTo>
                <a:lnTo>
                  <a:pt x="7138" y="4045"/>
                </a:lnTo>
                <a:cubicBezTo>
                  <a:pt x="7138" y="4045"/>
                  <a:pt x="7115" y="4009"/>
                  <a:pt x="7115" y="4009"/>
                </a:cubicBezTo>
                <a:lnTo>
                  <a:pt x="7090" y="3993"/>
                </a:lnTo>
                <a:lnTo>
                  <a:pt x="7086" y="3982"/>
                </a:lnTo>
                <a:lnTo>
                  <a:pt x="7085" y="3977"/>
                </a:lnTo>
                <a:lnTo>
                  <a:pt x="7086" y="3972"/>
                </a:lnTo>
                <a:lnTo>
                  <a:pt x="7085" y="3967"/>
                </a:lnTo>
                <a:lnTo>
                  <a:pt x="7081" y="3950"/>
                </a:lnTo>
                <a:lnTo>
                  <a:pt x="7081" y="3944"/>
                </a:lnTo>
                <a:lnTo>
                  <a:pt x="7084" y="3944"/>
                </a:lnTo>
                <a:lnTo>
                  <a:pt x="7086" y="3933"/>
                </a:lnTo>
                <a:lnTo>
                  <a:pt x="7089" y="3928"/>
                </a:lnTo>
                <a:lnTo>
                  <a:pt x="7093" y="3925"/>
                </a:lnTo>
                <a:lnTo>
                  <a:pt x="7096" y="3921"/>
                </a:lnTo>
                <a:lnTo>
                  <a:pt x="7095" y="3921"/>
                </a:lnTo>
                <a:lnTo>
                  <a:pt x="7093" y="3916"/>
                </a:lnTo>
                <a:lnTo>
                  <a:pt x="7085" y="3910"/>
                </a:lnTo>
                <a:lnTo>
                  <a:pt x="7079" y="3899"/>
                </a:lnTo>
                <a:lnTo>
                  <a:pt x="7064" y="3896"/>
                </a:lnTo>
                <a:lnTo>
                  <a:pt x="7065" y="3893"/>
                </a:lnTo>
                <a:lnTo>
                  <a:pt x="7066" y="3888"/>
                </a:lnTo>
                <a:lnTo>
                  <a:pt x="7057" y="3887"/>
                </a:lnTo>
                <a:lnTo>
                  <a:pt x="7056" y="3882"/>
                </a:lnTo>
                <a:lnTo>
                  <a:pt x="7056" y="3871"/>
                </a:lnTo>
                <a:lnTo>
                  <a:pt x="7053" y="3863"/>
                </a:lnTo>
                <a:lnTo>
                  <a:pt x="7045" y="3856"/>
                </a:lnTo>
                <a:lnTo>
                  <a:pt x="7026" y="3862"/>
                </a:lnTo>
                <a:lnTo>
                  <a:pt x="7024" y="3861"/>
                </a:lnTo>
                <a:lnTo>
                  <a:pt x="7021" y="3855"/>
                </a:lnTo>
                <a:lnTo>
                  <a:pt x="7006" y="3851"/>
                </a:lnTo>
                <a:lnTo>
                  <a:pt x="7001" y="3854"/>
                </a:lnTo>
                <a:lnTo>
                  <a:pt x="6994" y="3861"/>
                </a:lnTo>
                <a:lnTo>
                  <a:pt x="6991" y="3862"/>
                </a:lnTo>
                <a:lnTo>
                  <a:pt x="6986" y="3861"/>
                </a:lnTo>
                <a:lnTo>
                  <a:pt x="6980" y="3862"/>
                </a:lnTo>
                <a:lnTo>
                  <a:pt x="6962" y="3873"/>
                </a:lnTo>
                <a:lnTo>
                  <a:pt x="6945" y="3868"/>
                </a:lnTo>
                <a:lnTo>
                  <a:pt x="6934" y="3874"/>
                </a:lnTo>
                <a:lnTo>
                  <a:pt x="6932" y="3869"/>
                </a:lnTo>
                <a:lnTo>
                  <a:pt x="6930" y="3861"/>
                </a:lnTo>
                <a:lnTo>
                  <a:pt x="6926" y="3857"/>
                </a:lnTo>
                <a:lnTo>
                  <a:pt x="6931" y="3851"/>
                </a:lnTo>
                <a:lnTo>
                  <a:pt x="6936" y="3846"/>
                </a:lnTo>
                <a:lnTo>
                  <a:pt x="6938" y="3840"/>
                </a:lnTo>
                <a:lnTo>
                  <a:pt x="6938" y="3831"/>
                </a:lnTo>
                <a:lnTo>
                  <a:pt x="6932" y="3818"/>
                </a:lnTo>
                <a:lnTo>
                  <a:pt x="6929" y="3807"/>
                </a:lnTo>
                <a:lnTo>
                  <a:pt x="6930" y="3807"/>
                </a:lnTo>
                <a:lnTo>
                  <a:pt x="6929" y="3806"/>
                </a:lnTo>
                <a:lnTo>
                  <a:pt x="6929" y="3805"/>
                </a:lnTo>
                <a:lnTo>
                  <a:pt x="6929" y="3803"/>
                </a:lnTo>
                <a:lnTo>
                  <a:pt x="6933" y="3796"/>
                </a:lnTo>
                <a:lnTo>
                  <a:pt x="6934" y="3794"/>
                </a:lnTo>
                <a:lnTo>
                  <a:pt x="6930" y="3793"/>
                </a:lnTo>
                <a:lnTo>
                  <a:pt x="6929" y="3791"/>
                </a:lnTo>
                <a:lnTo>
                  <a:pt x="6929" y="3785"/>
                </a:lnTo>
                <a:lnTo>
                  <a:pt x="6932" y="3787"/>
                </a:lnTo>
                <a:lnTo>
                  <a:pt x="6934" y="3786"/>
                </a:lnTo>
                <a:lnTo>
                  <a:pt x="6937" y="3783"/>
                </a:lnTo>
                <a:lnTo>
                  <a:pt x="6936" y="3780"/>
                </a:lnTo>
                <a:lnTo>
                  <a:pt x="6941" y="3770"/>
                </a:lnTo>
                <a:lnTo>
                  <a:pt x="6943" y="3749"/>
                </a:lnTo>
                <a:lnTo>
                  <a:pt x="6943" y="3741"/>
                </a:lnTo>
                <a:lnTo>
                  <a:pt x="6941" y="3734"/>
                </a:lnTo>
                <a:lnTo>
                  <a:pt x="6938" y="3727"/>
                </a:lnTo>
                <a:lnTo>
                  <a:pt x="6916" y="3705"/>
                </a:lnTo>
                <a:lnTo>
                  <a:pt x="6882" y="3701"/>
                </a:lnTo>
                <a:lnTo>
                  <a:pt x="6885" y="3697"/>
                </a:lnTo>
                <a:lnTo>
                  <a:pt x="6889" y="3693"/>
                </a:lnTo>
                <a:lnTo>
                  <a:pt x="6892" y="3689"/>
                </a:lnTo>
                <a:lnTo>
                  <a:pt x="6874" y="3684"/>
                </a:lnTo>
                <a:lnTo>
                  <a:pt x="6870" y="3685"/>
                </a:lnTo>
                <a:lnTo>
                  <a:pt x="6859" y="3698"/>
                </a:lnTo>
                <a:lnTo>
                  <a:pt x="6854" y="3701"/>
                </a:lnTo>
                <a:lnTo>
                  <a:pt x="6801" y="3698"/>
                </a:lnTo>
                <a:lnTo>
                  <a:pt x="6752" y="3735"/>
                </a:lnTo>
                <a:lnTo>
                  <a:pt x="6746" y="3741"/>
                </a:lnTo>
                <a:lnTo>
                  <a:pt x="6747" y="3745"/>
                </a:lnTo>
                <a:lnTo>
                  <a:pt x="6750" y="3750"/>
                </a:lnTo>
                <a:lnTo>
                  <a:pt x="6750" y="3756"/>
                </a:lnTo>
                <a:lnTo>
                  <a:pt x="6741" y="3766"/>
                </a:lnTo>
                <a:lnTo>
                  <a:pt x="6738" y="3771"/>
                </a:lnTo>
                <a:lnTo>
                  <a:pt x="6738" y="3774"/>
                </a:lnTo>
                <a:lnTo>
                  <a:pt x="6738" y="3786"/>
                </a:lnTo>
                <a:lnTo>
                  <a:pt x="6739" y="3790"/>
                </a:lnTo>
                <a:lnTo>
                  <a:pt x="6747" y="3800"/>
                </a:lnTo>
                <a:lnTo>
                  <a:pt x="6800" y="3815"/>
                </a:lnTo>
                <a:lnTo>
                  <a:pt x="6822" y="3836"/>
                </a:lnTo>
                <a:lnTo>
                  <a:pt x="6825" y="3853"/>
                </a:lnTo>
                <a:lnTo>
                  <a:pt x="6836" y="3856"/>
                </a:lnTo>
                <a:lnTo>
                  <a:pt x="6843" y="3863"/>
                </a:lnTo>
                <a:lnTo>
                  <a:pt x="6854" y="3862"/>
                </a:lnTo>
                <a:lnTo>
                  <a:pt x="6856" y="3868"/>
                </a:lnTo>
                <a:lnTo>
                  <a:pt x="6851" y="3872"/>
                </a:lnTo>
                <a:lnTo>
                  <a:pt x="6838" y="3872"/>
                </a:lnTo>
                <a:lnTo>
                  <a:pt x="6826" y="3861"/>
                </a:lnTo>
                <a:lnTo>
                  <a:pt x="6816" y="3861"/>
                </a:lnTo>
                <a:lnTo>
                  <a:pt x="6817" y="3858"/>
                </a:lnTo>
                <a:lnTo>
                  <a:pt x="6805" y="3853"/>
                </a:lnTo>
                <a:lnTo>
                  <a:pt x="6776" y="3834"/>
                </a:lnTo>
                <a:lnTo>
                  <a:pt x="6752" y="3832"/>
                </a:lnTo>
                <a:lnTo>
                  <a:pt x="6735" y="3825"/>
                </a:lnTo>
                <a:lnTo>
                  <a:pt x="6726" y="3813"/>
                </a:lnTo>
                <a:lnTo>
                  <a:pt x="6703" y="3806"/>
                </a:lnTo>
                <a:lnTo>
                  <a:pt x="6659" y="3817"/>
                </a:lnTo>
                <a:lnTo>
                  <a:pt x="6657" y="3821"/>
                </a:lnTo>
                <a:lnTo>
                  <a:pt x="6654" y="3826"/>
                </a:lnTo>
                <a:lnTo>
                  <a:pt x="6651" y="3831"/>
                </a:lnTo>
                <a:lnTo>
                  <a:pt x="6648" y="3832"/>
                </a:lnTo>
                <a:lnTo>
                  <a:pt x="6646" y="3832"/>
                </a:lnTo>
                <a:lnTo>
                  <a:pt x="6644" y="3833"/>
                </a:lnTo>
                <a:lnTo>
                  <a:pt x="6640" y="3839"/>
                </a:lnTo>
                <a:lnTo>
                  <a:pt x="6640" y="3842"/>
                </a:lnTo>
                <a:lnTo>
                  <a:pt x="6632" y="3854"/>
                </a:lnTo>
                <a:lnTo>
                  <a:pt x="6628" y="3862"/>
                </a:lnTo>
                <a:lnTo>
                  <a:pt x="6627" y="3866"/>
                </a:lnTo>
                <a:lnTo>
                  <a:pt x="6626" y="3871"/>
                </a:lnTo>
                <a:lnTo>
                  <a:pt x="6628" y="3883"/>
                </a:lnTo>
                <a:lnTo>
                  <a:pt x="6642" y="3878"/>
                </a:lnTo>
                <a:lnTo>
                  <a:pt x="6646" y="3884"/>
                </a:lnTo>
                <a:lnTo>
                  <a:pt x="6642" y="3889"/>
                </a:lnTo>
                <a:lnTo>
                  <a:pt x="6641" y="3890"/>
                </a:lnTo>
                <a:lnTo>
                  <a:pt x="6641" y="3896"/>
                </a:lnTo>
                <a:lnTo>
                  <a:pt x="6644" y="3902"/>
                </a:lnTo>
                <a:lnTo>
                  <a:pt x="6644" y="3910"/>
                </a:lnTo>
                <a:lnTo>
                  <a:pt x="6641" y="3912"/>
                </a:lnTo>
                <a:lnTo>
                  <a:pt x="6634" y="3907"/>
                </a:lnTo>
                <a:lnTo>
                  <a:pt x="6627" y="3906"/>
                </a:lnTo>
                <a:lnTo>
                  <a:pt x="6615" y="3910"/>
                </a:lnTo>
                <a:lnTo>
                  <a:pt x="6613" y="3913"/>
                </a:lnTo>
                <a:lnTo>
                  <a:pt x="6610" y="3921"/>
                </a:lnTo>
                <a:lnTo>
                  <a:pt x="6608" y="3930"/>
                </a:lnTo>
                <a:lnTo>
                  <a:pt x="6608" y="3936"/>
                </a:lnTo>
                <a:lnTo>
                  <a:pt x="6608" y="3941"/>
                </a:lnTo>
                <a:lnTo>
                  <a:pt x="6654" y="3971"/>
                </a:lnTo>
                <a:lnTo>
                  <a:pt x="6657" y="3968"/>
                </a:lnTo>
                <a:lnTo>
                  <a:pt x="6657" y="3971"/>
                </a:lnTo>
                <a:lnTo>
                  <a:pt x="6659" y="3973"/>
                </a:lnTo>
                <a:lnTo>
                  <a:pt x="6709" y="3972"/>
                </a:lnTo>
                <a:lnTo>
                  <a:pt x="6715" y="3978"/>
                </a:lnTo>
                <a:lnTo>
                  <a:pt x="6808" y="3990"/>
                </a:lnTo>
                <a:lnTo>
                  <a:pt x="6811" y="3993"/>
                </a:lnTo>
                <a:lnTo>
                  <a:pt x="6812" y="3996"/>
                </a:lnTo>
                <a:lnTo>
                  <a:pt x="6812" y="4002"/>
                </a:lnTo>
                <a:lnTo>
                  <a:pt x="6808" y="4007"/>
                </a:lnTo>
                <a:lnTo>
                  <a:pt x="6802" y="4012"/>
                </a:lnTo>
                <a:lnTo>
                  <a:pt x="6722" y="4008"/>
                </a:lnTo>
                <a:lnTo>
                  <a:pt x="6708" y="3994"/>
                </a:lnTo>
                <a:lnTo>
                  <a:pt x="6707" y="3991"/>
                </a:lnTo>
                <a:lnTo>
                  <a:pt x="6705" y="3989"/>
                </a:lnTo>
                <a:lnTo>
                  <a:pt x="6703" y="3993"/>
                </a:lnTo>
                <a:lnTo>
                  <a:pt x="6700" y="3999"/>
                </a:lnTo>
                <a:lnTo>
                  <a:pt x="6698" y="4002"/>
                </a:lnTo>
                <a:lnTo>
                  <a:pt x="6575" y="3991"/>
                </a:lnTo>
                <a:lnTo>
                  <a:pt x="6563" y="4002"/>
                </a:lnTo>
                <a:lnTo>
                  <a:pt x="6519" y="4057"/>
                </a:lnTo>
                <a:lnTo>
                  <a:pt x="6513" y="4069"/>
                </a:lnTo>
                <a:lnTo>
                  <a:pt x="6511" y="4082"/>
                </a:lnTo>
                <a:lnTo>
                  <a:pt x="6515" y="4087"/>
                </a:lnTo>
                <a:lnTo>
                  <a:pt x="6634" y="4120"/>
                </a:lnTo>
                <a:lnTo>
                  <a:pt x="6636" y="4117"/>
                </a:lnTo>
                <a:lnTo>
                  <a:pt x="6652" y="4108"/>
                </a:lnTo>
                <a:lnTo>
                  <a:pt x="6677" y="4107"/>
                </a:lnTo>
                <a:lnTo>
                  <a:pt x="6687" y="4099"/>
                </a:lnTo>
                <a:lnTo>
                  <a:pt x="6724" y="4101"/>
                </a:lnTo>
                <a:lnTo>
                  <a:pt x="6765" y="4086"/>
                </a:lnTo>
                <a:lnTo>
                  <a:pt x="6769" y="4093"/>
                </a:lnTo>
                <a:lnTo>
                  <a:pt x="6766" y="4095"/>
                </a:lnTo>
                <a:lnTo>
                  <a:pt x="6756" y="4095"/>
                </a:lnTo>
                <a:lnTo>
                  <a:pt x="6736" y="4111"/>
                </a:lnTo>
                <a:lnTo>
                  <a:pt x="6733" y="4115"/>
                </a:lnTo>
                <a:lnTo>
                  <a:pt x="6730" y="4121"/>
                </a:lnTo>
                <a:lnTo>
                  <a:pt x="6730" y="4125"/>
                </a:lnTo>
                <a:lnTo>
                  <a:pt x="6730" y="4134"/>
                </a:lnTo>
                <a:lnTo>
                  <a:pt x="6692" y="4132"/>
                </a:lnTo>
                <a:lnTo>
                  <a:pt x="6630" y="4169"/>
                </a:lnTo>
                <a:lnTo>
                  <a:pt x="6618" y="4170"/>
                </a:lnTo>
                <a:lnTo>
                  <a:pt x="6595" y="4157"/>
                </a:lnTo>
                <a:lnTo>
                  <a:pt x="6585" y="4160"/>
                </a:lnTo>
                <a:lnTo>
                  <a:pt x="6502" y="4134"/>
                </a:lnTo>
                <a:lnTo>
                  <a:pt x="6488" y="4142"/>
                </a:lnTo>
                <a:lnTo>
                  <a:pt x="6448" y="4184"/>
                </a:lnTo>
                <a:lnTo>
                  <a:pt x="6442" y="4194"/>
                </a:lnTo>
                <a:lnTo>
                  <a:pt x="6441" y="4205"/>
                </a:lnTo>
                <a:lnTo>
                  <a:pt x="6434" y="4204"/>
                </a:lnTo>
                <a:lnTo>
                  <a:pt x="6430" y="4206"/>
                </a:lnTo>
                <a:lnTo>
                  <a:pt x="6426" y="4212"/>
                </a:lnTo>
                <a:lnTo>
                  <a:pt x="6426" y="4218"/>
                </a:lnTo>
                <a:lnTo>
                  <a:pt x="6427" y="4219"/>
                </a:lnTo>
                <a:lnTo>
                  <a:pt x="6425" y="4222"/>
                </a:lnTo>
                <a:lnTo>
                  <a:pt x="6423" y="4225"/>
                </a:lnTo>
                <a:lnTo>
                  <a:pt x="6420" y="4228"/>
                </a:lnTo>
                <a:lnTo>
                  <a:pt x="6420" y="4236"/>
                </a:lnTo>
                <a:lnTo>
                  <a:pt x="6422" y="4241"/>
                </a:lnTo>
                <a:lnTo>
                  <a:pt x="6427" y="4247"/>
                </a:lnTo>
                <a:lnTo>
                  <a:pt x="6432" y="4263"/>
                </a:lnTo>
                <a:lnTo>
                  <a:pt x="6481" y="4306"/>
                </a:lnTo>
                <a:lnTo>
                  <a:pt x="6484" y="4307"/>
                </a:lnTo>
                <a:lnTo>
                  <a:pt x="6488" y="4302"/>
                </a:lnTo>
                <a:lnTo>
                  <a:pt x="6490" y="4302"/>
                </a:lnTo>
                <a:lnTo>
                  <a:pt x="6494" y="4314"/>
                </a:lnTo>
                <a:lnTo>
                  <a:pt x="6506" y="4328"/>
                </a:lnTo>
                <a:lnTo>
                  <a:pt x="6515" y="4330"/>
                </a:lnTo>
                <a:lnTo>
                  <a:pt x="6518" y="4329"/>
                </a:lnTo>
                <a:lnTo>
                  <a:pt x="6528" y="4312"/>
                </a:lnTo>
                <a:lnTo>
                  <a:pt x="6531" y="4309"/>
                </a:lnTo>
                <a:lnTo>
                  <a:pt x="6539" y="4304"/>
                </a:lnTo>
                <a:lnTo>
                  <a:pt x="6542" y="4303"/>
                </a:lnTo>
                <a:lnTo>
                  <a:pt x="6547" y="4306"/>
                </a:lnTo>
                <a:lnTo>
                  <a:pt x="6574" y="4300"/>
                </a:lnTo>
                <a:lnTo>
                  <a:pt x="6575" y="4302"/>
                </a:lnTo>
                <a:lnTo>
                  <a:pt x="6574" y="4306"/>
                </a:lnTo>
                <a:lnTo>
                  <a:pt x="6572" y="4310"/>
                </a:lnTo>
                <a:lnTo>
                  <a:pt x="6572" y="4316"/>
                </a:lnTo>
                <a:lnTo>
                  <a:pt x="6569" y="4325"/>
                </a:lnTo>
                <a:lnTo>
                  <a:pt x="6563" y="4333"/>
                </a:lnTo>
                <a:lnTo>
                  <a:pt x="6553" y="4345"/>
                </a:lnTo>
                <a:lnTo>
                  <a:pt x="6555" y="4353"/>
                </a:lnTo>
                <a:lnTo>
                  <a:pt x="6559" y="4355"/>
                </a:lnTo>
                <a:lnTo>
                  <a:pt x="6584" y="4348"/>
                </a:lnTo>
                <a:lnTo>
                  <a:pt x="6588" y="4348"/>
                </a:lnTo>
                <a:lnTo>
                  <a:pt x="6580" y="4362"/>
                </a:lnTo>
                <a:lnTo>
                  <a:pt x="6572" y="4367"/>
                </a:lnTo>
                <a:lnTo>
                  <a:pt x="6557" y="4372"/>
                </a:lnTo>
                <a:lnTo>
                  <a:pt x="6556" y="4375"/>
                </a:lnTo>
                <a:lnTo>
                  <a:pt x="6564" y="4389"/>
                </a:lnTo>
                <a:lnTo>
                  <a:pt x="6578" y="4400"/>
                </a:lnTo>
                <a:lnTo>
                  <a:pt x="6586" y="4417"/>
                </a:lnTo>
                <a:lnTo>
                  <a:pt x="6607" y="4438"/>
                </a:lnTo>
                <a:lnTo>
                  <a:pt x="6614" y="4439"/>
                </a:lnTo>
                <a:lnTo>
                  <a:pt x="6618" y="4436"/>
                </a:lnTo>
                <a:lnTo>
                  <a:pt x="6625" y="4429"/>
                </a:lnTo>
                <a:lnTo>
                  <a:pt x="6631" y="4420"/>
                </a:lnTo>
                <a:lnTo>
                  <a:pt x="6635" y="4408"/>
                </a:lnTo>
                <a:lnTo>
                  <a:pt x="6636" y="4409"/>
                </a:lnTo>
                <a:lnTo>
                  <a:pt x="6636" y="4397"/>
                </a:lnTo>
                <a:lnTo>
                  <a:pt x="6635" y="4384"/>
                </a:lnTo>
                <a:lnTo>
                  <a:pt x="6635" y="4374"/>
                </a:lnTo>
                <a:lnTo>
                  <a:pt x="6638" y="4369"/>
                </a:lnTo>
                <a:lnTo>
                  <a:pt x="6637" y="4365"/>
                </a:lnTo>
                <a:lnTo>
                  <a:pt x="6634" y="4363"/>
                </a:lnTo>
                <a:lnTo>
                  <a:pt x="6633" y="4360"/>
                </a:lnTo>
                <a:lnTo>
                  <a:pt x="6632" y="4354"/>
                </a:lnTo>
                <a:lnTo>
                  <a:pt x="6633" y="4350"/>
                </a:lnTo>
                <a:lnTo>
                  <a:pt x="6635" y="4349"/>
                </a:lnTo>
                <a:lnTo>
                  <a:pt x="6647" y="4366"/>
                </a:lnTo>
                <a:lnTo>
                  <a:pt x="6652" y="4381"/>
                </a:lnTo>
                <a:lnTo>
                  <a:pt x="6658" y="4381"/>
                </a:lnTo>
                <a:lnTo>
                  <a:pt x="6678" y="4361"/>
                </a:lnTo>
                <a:lnTo>
                  <a:pt x="6682" y="4354"/>
                </a:lnTo>
                <a:lnTo>
                  <a:pt x="6683" y="4345"/>
                </a:lnTo>
                <a:lnTo>
                  <a:pt x="6685" y="4350"/>
                </a:lnTo>
                <a:lnTo>
                  <a:pt x="6686" y="4363"/>
                </a:lnTo>
                <a:lnTo>
                  <a:pt x="6685" y="4376"/>
                </a:lnTo>
                <a:lnTo>
                  <a:pt x="6684" y="4385"/>
                </a:lnTo>
                <a:lnTo>
                  <a:pt x="6684" y="4390"/>
                </a:lnTo>
                <a:lnTo>
                  <a:pt x="6682" y="4392"/>
                </a:lnTo>
                <a:lnTo>
                  <a:pt x="6679" y="4394"/>
                </a:lnTo>
                <a:lnTo>
                  <a:pt x="6677" y="4398"/>
                </a:lnTo>
                <a:lnTo>
                  <a:pt x="6674" y="4403"/>
                </a:lnTo>
                <a:lnTo>
                  <a:pt x="6673" y="4408"/>
                </a:lnTo>
                <a:lnTo>
                  <a:pt x="6672" y="4418"/>
                </a:lnTo>
                <a:lnTo>
                  <a:pt x="6671" y="4430"/>
                </a:lnTo>
                <a:lnTo>
                  <a:pt x="6670" y="4438"/>
                </a:lnTo>
                <a:lnTo>
                  <a:pt x="6671" y="4443"/>
                </a:lnTo>
                <a:lnTo>
                  <a:pt x="6673" y="4449"/>
                </a:lnTo>
                <a:lnTo>
                  <a:pt x="6682" y="4460"/>
                </a:lnTo>
                <a:lnTo>
                  <a:pt x="6694" y="4461"/>
                </a:lnTo>
                <a:lnTo>
                  <a:pt x="6764" y="4427"/>
                </a:lnTo>
                <a:lnTo>
                  <a:pt x="6771" y="4416"/>
                </a:lnTo>
                <a:lnTo>
                  <a:pt x="6775" y="4409"/>
                </a:lnTo>
                <a:lnTo>
                  <a:pt x="6784" y="4395"/>
                </a:lnTo>
                <a:lnTo>
                  <a:pt x="6788" y="4386"/>
                </a:lnTo>
                <a:lnTo>
                  <a:pt x="6791" y="4374"/>
                </a:lnTo>
                <a:lnTo>
                  <a:pt x="6790" y="4367"/>
                </a:lnTo>
                <a:lnTo>
                  <a:pt x="6788" y="4361"/>
                </a:lnTo>
                <a:lnTo>
                  <a:pt x="6786" y="4353"/>
                </a:lnTo>
                <a:lnTo>
                  <a:pt x="6786" y="4337"/>
                </a:lnTo>
                <a:lnTo>
                  <a:pt x="6785" y="4331"/>
                </a:lnTo>
                <a:lnTo>
                  <a:pt x="6783" y="4328"/>
                </a:lnTo>
                <a:lnTo>
                  <a:pt x="6773" y="4320"/>
                </a:lnTo>
                <a:lnTo>
                  <a:pt x="6769" y="4322"/>
                </a:lnTo>
                <a:lnTo>
                  <a:pt x="6767" y="4321"/>
                </a:lnTo>
                <a:lnTo>
                  <a:pt x="6765" y="4318"/>
                </a:lnTo>
                <a:lnTo>
                  <a:pt x="6767" y="4313"/>
                </a:lnTo>
                <a:lnTo>
                  <a:pt x="6771" y="4307"/>
                </a:lnTo>
                <a:lnTo>
                  <a:pt x="6777" y="4301"/>
                </a:lnTo>
                <a:lnTo>
                  <a:pt x="6782" y="4299"/>
                </a:lnTo>
                <a:lnTo>
                  <a:pt x="6783" y="4306"/>
                </a:lnTo>
                <a:lnTo>
                  <a:pt x="6795" y="4320"/>
                </a:lnTo>
                <a:lnTo>
                  <a:pt x="6796" y="4323"/>
                </a:lnTo>
                <a:lnTo>
                  <a:pt x="6796" y="4325"/>
                </a:lnTo>
                <a:lnTo>
                  <a:pt x="6795" y="4331"/>
                </a:lnTo>
                <a:lnTo>
                  <a:pt x="6794" y="4333"/>
                </a:lnTo>
                <a:lnTo>
                  <a:pt x="6797" y="4344"/>
                </a:lnTo>
                <a:lnTo>
                  <a:pt x="6802" y="4352"/>
                </a:lnTo>
                <a:lnTo>
                  <a:pt x="6808" y="4355"/>
                </a:lnTo>
                <a:lnTo>
                  <a:pt x="6814" y="4347"/>
                </a:lnTo>
                <a:lnTo>
                  <a:pt x="6820" y="4337"/>
                </a:lnTo>
                <a:lnTo>
                  <a:pt x="6822" y="4332"/>
                </a:lnTo>
                <a:lnTo>
                  <a:pt x="6829" y="4313"/>
                </a:lnTo>
                <a:lnTo>
                  <a:pt x="6836" y="4297"/>
                </a:lnTo>
                <a:lnTo>
                  <a:pt x="6840" y="4287"/>
                </a:lnTo>
                <a:lnTo>
                  <a:pt x="6841" y="4277"/>
                </a:lnTo>
                <a:lnTo>
                  <a:pt x="6840" y="4271"/>
                </a:lnTo>
                <a:lnTo>
                  <a:pt x="6839" y="4268"/>
                </a:lnTo>
                <a:lnTo>
                  <a:pt x="6839" y="4265"/>
                </a:lnTo>
                <a:lnTo>
                  <a:pt x="6841" y="4257"/>
                </a:lnTo>
                <a:lnTo>
                  <a:pt x="6842" y="4252"/>
                </a:lnTo>
                <a:lnTo>
                  <a:pt x="6844" y="4247"/>
                </a:lnTo>
                <a:lnTo>
                  <a:pt x="6845" y="4242"/>
                </a:lnTo>
                <a:lnTo>
                  <a:pt x="6844" y="4240"/>
                </a:lnTo>
                <a:lnTo>
                  <a:pt x="6848" y="4232"/>
                </a:lnTo>
                <a:lnTo>
                  <a:pt x="6851" y="4238"/>
                </a:lnTo>
                <a:lnTo>
                  <a:pt x="6855" y="4258"/>
                </a:lnTo>
                <a:lnTo>
                  <a:pt x="6856" y="4280"/>
                </a:lnTo>
                <a:lnTo>
                  <a:pt x="6857" y="4287"/>
                </a:lnTo>
                <a:lnTo>
                  <a:pt x="6860" y="4288"/>
                </a:lnTo>
                <a:lnTo>
                  <a:pt x="6904" y="4275"/>
                </a:lnTo>
                <a:lnTo>
                  <a:pt x="6911" y="4267"/>
                </a:lnTo>
                <a:lnTo>
                  <a:pt x="6909" y="4275"/>
                </a:lnTo>
                <a:lnTo>
                  <a:pt x="6911" y="4277"/>
                </a:lnTo>
                <a:lnTo>
                  <a:pt x="6916" y="4275"/>
                </a:lnTo>
                <a:lnTo>
                  <a:pt x="6923" y="4281"/>
                </a:lnTo>
                <a:lnTo>
                  <a:pt x="6920" y="4280"/>
                </a:lnTo>
                <a:lnTo>
                  <a:pt x="6900" y="4291"/>
                </a:lnTo>
                <a:lnTo>
                  <a:pt x="6889" y="4300"/>
                </a:lnTo>
                <a:lnTo>
                  <a:pt x="6880" y="4301"/>
                </a:lnTo>
                <a:lnTo>
                  <a:pt x="6866" y="4308"/>
                </a:lnTo>
                <a:lnTo>
                  <a:pt x="6862" y="4315"/>
                </a:lnTo>
                <a:lnTo>
                  <a:pt x="6857" y="4326"/>
                </a:lnTo>
                <a:lnTo>
                  <a:pt x="6847" y="4351"/>
                </a:lnTo>
                <a:lnTo>
                  <a:pt x="6833" y="4383"/>
                </a:lnTo>
                <a:lnTo>
                  <a:pt x="6835" y="4391"/>
                </a:lnTo>
                <a:lnTo>
                  <a:pt x="6840" y="4392"/>
                </a:lnTo>
                <a:lnTo>
                  <a:pt x="6860" y="4382"/>
                </a:lnTo>
                <a:lnTo>
                  <a:pt x="6864" y="4382"/>
                </a:lnTo>
                <a:lnTo>
                  <a:pt x="6867" y="4387"/>
                </a:lnTo>
                <a:lnTo>
                  <a:pt x="6832" y="4400"/>
                </a:lnTo>
                <a:lnTo>
                  <a:pt x="6830" y="4403"/>
                </a:lnTo>
                <a:lnTo>
                  <a:pt x="6828" y="4406"/>
                </a:lnTo>
                <a:lnTo>
                  <a:pt x="6825" y="4413"/>
                </a:lnTo>
                <a:lnTo>
                  <a:pt x="6819" y="4437"/>
                </a:lnTo>
                <a:lnTo>
                  <a:pt x="6826" y="4447"/>
                </a:lnTo>
                <a:lnTo>
                  <a:pt x="6852" y="4452"/>
                </a:lnTo>
                <a:lnTo>
                  <a:pt x="6853" y="4451"/>
                </a:lnTo>
                <a:lnTo>
                  <a:pt x="6854" y="4449"/>
                </a:lnTo>
                <a:lnTo>
                  <a:pt x="6855" y="4447"/>
                </a:lnTo>
                <a:lnTo>
                  <a:pt x="6857" y="4450"/>
                </a:lnTo>
                <a:lnTo>
                  <a:pt x="6879" y="4446"/>
                </a:lnTo>
                <a:lnTo>
                  <a:pt x="6890" y="4451"/>
                </a:lnTo>
                <a:lnTo>
                  <a:pt x="6907" y="4451"/>
                </a:lnTo>
                <a:lnTo>
                  <a:pt x="6911" y="4448"/>
                </a:lnTo>
                <a:lnTo>
                  <a:pt x="6914" y="4440"/>
                </a:lnTo>
                <a:lnTo>
                  <a:pt x="6921" y="4421"/>
                </a:lnTo>
                <a:lnTo>
                  <a:pt x="6922" y="4426"/>
                </a:lnTo>
                <a:lnTo>
                  <a:pt x="6923" y="4444"/>
                </a:lnTo>
                <a:lnTo>
                  <a:pt x="6925" y="4450"/>
                </a:lnTo>
                <a:lnTo>
                  <a:pt x="6929" y="4452"/>
                </a:lnTo>
                <a:lnTo>
                  <a:pt x="6949" y="4449"/>
                </a:lnTo>
                <a:lnTo>
                  <a:pt x="6966" y="4436"/>
                </a:lnTo>
                <a:lnTo>
                  <a:pt x="6970" y="4436"/>
                </a:lnTo>
                <a:lnTo>
                  <a:pt x="6971" y="4430"/>
                </a:lnTo>
                <a:lnTo>
                  <a:pt x="6974" y="4421"/>
                </a:lnTo>
                <a:lnTo>
                  <a:pt x="6974" y="4417"/>
                </a:lnTo>
                <a:lnTo>
                  <a:pt x="6974" y="4413"/>
                </a:lnTo>
                <a:lnTo>
                  <a:pt x="6971" y="4403"/>
                </a:lnTo>
                <a:lnTo>
                  <a:pt x="6976" y="4391"/>
                </a:lnTo>
                <a:lnTo>
                  <a:pt x="6978" y="4382"/>
                </a:lnTo>
                <a:lnTo>
                  <a:pt x="6981" y="4375"/>
                </a:lnTo>
                <a:lnTo>
                  <a:pt x="6986" y="4374"/>
                </a:lnTo>
                <a:lnTo>
                  <a:pt x="6986" y="4370"/>
                </a:lnTo>
                <a:lnTo>
                  <a:pt x="6986" y="4369"/>
                </a:lnTo>
                <a:lnTo>
                  <a:pt x="6985" y="4367"/>
                </a:lnTo>
                <a:lnTo>
                  <a:pt x="6988" y="4370"/>
                </a:lnTo>
                <a:lnTo>
                  <a:pt x="6991" y="4376"/>
                </a:lnTo>
                <a:lnTo>
                  <a:pt x="6992" y="4384"/>
                </a:lnTo>
                <a:lnTo>
                  <a:pt x="6991" y="4392"/>
                </a:lnTo>
                <a:lnTo>
                  <a:pt x="6989" y="4394"/>
                </a:lnTo>
                <a:lnTo>
                  <a:pt x="6987" y="4396"/>
                </a:lnTo>
                <a:lnTo>
                  <a:pt x="6985" y="4399"/>
                </a:lnTo>
                <a:lnTo>
                  <a:pt x="6983" y="4404"/>
                </a:lnTo>
                <a:lnTo>
                  <a:pt x="6983" y="4409"/>
                </a:lnTo>
                <a:lnTo>
                  <a:pt x="6984" y="4413"/>
                </a:lnTo>
                <a:lnTo>
                  <a:pt x="6986" y="4418"/>
                </a:lnTo>
                <a:lnTo>
                  <a:pt x="7003" y="4421"/>
                </a:lnTo>
                <a:lnTo>
                  <a:pt x="7004" y="4420"/>
                </a:lnTo>
                <a:lnTo>
                  <a:pt x="7006" y="4415"/>
                </a:lnTo>
                <a:lnTo>
                  <a:pt x="7006" y="4411"/>
                </a:lnTo>
                <a:lnTo>
                  <a:pt x="7005" y="4409"/>
                </a:lnTo>
                <a:lnTo>
                  <a:pt x="7003" y="4408"/>
                </a:lnTo>
                <a:lnTo>
                  <a:pt x="7003" y="4407"/>
                </a:lnTo>
                <a:lnTo>
                  <a:pt x="7005" y="4401"/>
                </a:lnTo>
                <a:lnTo>
                  <a:pt x="7008" y="4396"/>
                </a:lnTo>
                <a:lnTo>
                  <a:pt x="7011" y="4392"/>
                </a:lnTo>
                <a:lnTo>
                  <a:pt x="7013" y="4391"/>
                </a:lnTo>
                <a:lnTo>
                  <a:pt x="7015" y="4392"/>
                </a:lnTo>
                <a:lnTo>
                  <a:pt x="7019" y="4403"/>
                </a:lnTo>
                <a:lnTo>
                  <a:pt x="7017" y="4405"/>
                </a:lnTo>
                <a:lnTo>
                  <a:pt x="7015" y="4406"/>
                </a:lnTo>
                <a:lnTo>
                  <a:pt x="7012" y="4406"/>
                </a:lnTo>
                <a:lnTo>
                  <a:pt x="7012" y="4409"/>
                </a:lnTo>
                <a:lnTo>
                  <a:pt x="7020" y="4411"/>
                </a:lnTo>
                <a:lnTo>
                  <a:pt x="7022" y="4414"/>
                </a:lnTo>
                <a:lnTo>
                  <a:pt x="7019" y="4419"/>
                </a:lnTo>
                <a:lnTo>
                  <a:pt x="7012" y="4428"/>
                </a:lnTo>
                <a:lnTo>
                  <a:pt x="7003" y="4432"/>
                </a:lnTo>
                <a:lnTo>
                  <a:pt x="7000" y="4434"/>
                </a:lnTo>
                <a:lnTo>
                  <a:pt x="6997" y="4438"/>
                </a:lnTo>
                <a:lnTo>
                  <a:pt x="7001" y="4450"/>
                </a:lnTo>
                <a:lnTo>
                  <a:pt x="7009" y="4455"/>
                </a:lnTo>
                <a:lnTo>
                  <a:pt x="7024" y="4455"/>
                </a:lnTo>
                <a:lnTo>
                  <a:pt x="7044" y="4448"/>
                </a:lnTo>
                <a:lnTo>
                  <a:pt x="7058" y="4458"/>
                </a:lnTo>
                <a:lnTo>
                  <a:pt x="7062" y="4457"/>
                </a:lnTo>
                <a:lnTo>
                  <a:pt x="7079" y="4439"/>
                </a:lnTo>
                <a:lnTo>
                  <a:pt x="7080" y="4437"/>
                </a:lnTo>
                <a:lnTo>
                  <a:pt x="7082" y="4435"/>
                </a:lnTo>
                <a:lnTo>
                  <a:pt x="7083" y="4435"/>
                </a:lnTo>
                <a:lnTo>
                  <a:pt x="7085" y="4438"/>
                </a:lnTo>
                <a:lnTo>
                  <a:pt x="7086" y="4452"/>
                </a:lnTo>
                <a:lnTo>
                  <a:pt x="7088" y="4457"/>
                </a:lnTo>
                <a:lnTo>
                  <a:pt x="7101" y="4460"/>
                </a:lnTo>
                <a:lnTo>
                  <a:pt x="7100" y="4456"/>
                </a:lnTo>
                <a:lnTo>
                  <a:pt x="7095" y="4451"/>
                </a:lnTo>
                <a:lnTo>
                  <a:pt x="7099" y="4448"/>
                </a:lnTo>
                <a:lnTo>
                  <a:pt x="7102" y="4449"/>
                </a:lnTo>
                <a:lnTo>
                  <a:pt x="7107" y="4454"/>
                </a:lnTo>
                <a:lnTo>
                  <a:pt x="7111" y="4454"/>
                </a:lnTo>
                <a:lnTo>
                  <a:pt x="7119" y="4447"/>
                </a:lnTo>
                <a:lnTo>
                  <a:pt x="7126" y="4445"/>
                </a:lnTo>
                <a:lnTo>
                  <a:pt x="7135" y="4435"/>
                </a:lnTo>
                <a:lnTo>
                  <a:pt x="7139" y="4429"/>
                </a:lnTo>
                <a:lnTo>
                  <a:pt x="7141" y="4424"/>
                </a:lnTo>
                <a:lnTo>
                  <a:pt x="7146" y="4410"/>
                </a:lnTo>
                <a:lnTo>
                  <a:pt x="7147" y="4408"/>
                </a:lnTo>
                <a:lnTo>
                  <a:pt x="7164" y="4407"/>
                </a:lnTo>
                <a:lnTo>
                  <a:pt x="7180" y="4421"/>
                </a:lnTo>
                <a:lnTo>
                  <a:pt x="7182" y="4426"/>
                </a:lnTo>
                <a:lnTo>
                  <a:pt x="7182" y="4432"/>
                </a:lnTo>
                <a:lnTo>
                  <a:pt x="7179" y="4436"/>
                </a:lnTo>
                <a:lnTo>
                  <a:pt x="7173" y="4435"/>
                </a:lnTo>
                <a:lnTo>
                  <a:pt x="7170" y="4437"/>
                </a:lnTo>
                <a:lnTo>
                  <a:pt x="7170" y="4441"/>
                </a:lnTo>
                <a:lnTo>
                  <a:pt x="7167" y="4445"/>
                </a:lnTo>
                <a:lnTo>
                  <a:pt x="7163" y="4447"/>
                </a:lnTo>
                <a:lnTo>
                  <a:pt x="7161" y="4450"/>
                </a:lnTo>
                <a:lnTo>
                  <a:pt x="7165" y="4458"/>
                </a:lnTo>
                <a:lnTo>
                  <a:pt x="7154" y="4469"/>
                </a:lnTo>
                <a:lnTo>
                  <a:pt x="7150" y="4470"/>
                </a:lnTo>
                <a:lnTo>
                  <a:pt x="7147" y="4475"/>
                </a:lnTo>
                <a:lnTo>
                  <a:pt x="7146" y="4476"/>
                </a:lnTo>
                <a:lnTo>
                  <a:pt x="7143" y="4475"/>
                </a:lnTo>
                <a:lnTo>
                  <a:pt x="7133" y="4480"/>
                </a:lnTo>
                <a:lnTo>
                  <a:pt x="7133" y="4481"/>
                </a:lnTo>
                <a:lnTo>
                  <a:pt x="7133" y="4484"/>
                </a:lnTo>
                <a:lnTo>
                  <a:pt x="7132" y="4486"/>
                </a:lnTo>
                <a:lnTo>
                  <a:pt x="7132" y="4488"/>
                </a:lnTo>
                <a:lnTo>
                  <a:pt x="7129" y="4487"/>
                </a:lnTo>
                <a:lnTo>
                  <a:pt x="7124" y="4482"/>
                </a:lnTo>
                <a:lnTo>
                  <a:pt x="7120" y="4486"/>
                </a:lnTo>
                <a:lnTo>
                  <a:pt x="7123" y="4486"/>
                </a:lnTo>
                <a:lnTo>
                  <a:pt x="7125" y="4488"/>
                </a:lnTo>
                <a:lnTo>
                  <a:pt x="7127" y="4492"/>
                </a:lnTo>
                <a:lnTo>
                  <a:pt x="7127" y="4497"/>
                </a:lnTo>
                <a:lnTo>
                  <a:pt x="7112" y="4507"/>
                </a:lnTo>
                <a:lnTo>
                  <a:pt x="7107" y="4508"/>
                </a:lnTo>
                <a:lnTo>
                  <a:pt x="7101" y="4501"/>
                </a:lnTo>
                <a:lnTo>
                  <a:pt x="7097" y="4499"/>
                </a:lnTo>
                <a:lnTo>
                  <a:pt x="7092" y="4505"/>
                </a:lnTo>
                <a:lnTo>
                  <a:pt x="7093" y="4512"/>
                </a:lnTo>
                <a:lnTo>
                  <a:pt x="7100" y="4507"/>
                </a:lnTo>
                <a:lnTo>
                  <a:pt x="7102" y="4514"/>
                </a:lnTo>
                <a:lnTo>
                  <a:pt x="7099" y="4517"/>
                </a:lnTo>
                <a:lnTo>
                  <a:pt x="7090" y="4530"/>
                </a:lnTo>
                <a:lnTo>
                  <a:pt x="7086" y="4532"/>
                </a:lnTo>
                <a:lnTo>
                  <a:pt x="7076" y="4531"/>
                </a:lnTo>
                <a:lnTo>
                  <a:pt x="7062" y="4539"/>
                </a:lnTo>
                <a:lnTo>
                  <a:pt x="7048" y="4529"/>
                </a:lnTo>
                <a:lnTo>
                  <a:pt x="7031" y="4520"/>
                </a:lnTo>
                <a:lnTo>
                  <a:pt x="7006" y="4519"/>
                </a:lnTo>
                <a:lnTo>
                  <a:pt x="6974" y="4513"/>
                </a:lnTo>
                <a:lnTo>
                  <a:pt x="6955" y="4519"/>
                </a:lnTo>
                <a:lnTo>
                  <a:pt x="6944" y="4514"/>
                </a:lnTo>
                <a:lnTo>
                  <a:pt x="6924" y="4519"/>
                </a:lnTo>
                <a:lnTo>
                  <a:pt x="6916" y="4524"/>
                </a:lnTo>
                <a:lnTo>
                  <a:pt x="6904" y="4527"/>
                </a:lnTo>
                <a:lnTo>
                  <a:pt x="6895" y="4539"/>
                </a:lnTo>
                <a:lnTo>
                  <a:pt x="6892" y="4546"/>
                </a:lnTo>
                <a:lnTo>
                  <a:pt x="6891" y="4549"/>
                </a:lnTo>
                <a:lnTo>
                  <a:pt x="6887" y="4550"/>
                </a:lnTo>
                <a:lnTo>
                  <a:pt x="6879" y="4549"/>
                </a:lnTo>
                <a:lnTo>
                  <a:pt x="6877" y="4549"/>
                </a:lnTo>
                <a:lnTo>
                  <a:pt x="6876" y="4549"/>
                </a:lnTo>
                <a:lnTo>
                  <a:pt x="6873" y="4551"/>
                </a:lnTo>
                <a:lnTo>
                  <a:pt x="6880" y="4556"/>
                </a:lnTo>
                <a:lnTo>
                  <a:pt x="6887" y="4565"/>
                </a:lnTo>
                <a:lnTo>
                  <a:pt x="6882" y="4573"/>
                </a:lnTo>
                <a:lnTo>
                  <a:pt x="6877" y="4571"/>
                </a:lnTo>
                <a:lnTo>
                  <a:pt x="6870" y="4562"/>
                </a:lnTo>
                <a:lnTo>
                  <a:pt x="6860" y="4562"/>
                </a:lnTo>
                <a:lnTo>
                  <a:pt x="6849" y="4569"/>
                </a:lnTo>
                <a:lnTo>
                  <a:pt x="6834" y="4564"/>
                </a:lnTo>
                <a:lnTo>
                  <a:pt x="6819" y="4565"/>
                </a:lnTo>
                <a:lnTo>
                  <a:pt x="6808" y="4573"/>
                </a:lnTo>
                <a:lnTo>
                  <a:pt x="6791" y="4572"/>
                </a:lnTo>
                <a:lnTo>
                  <a:pt x="6755" y="4589"/>
                </a:lnTo>
                <a:lnTo>
                  <a:pt x="6743" y="4600"/>
                </a:lnTo>
                <a:lnTo>
                  <a:pt x="6732" y="4607"/>
                </a:lnTo>
                <a:lnTo>
                  <a:pt x="6727" y="4612"/>
                </a:lnTo>
                <a:lnTo>
                  <a:pt x="6723" y="4621"/>
                </a:lnTo>
                <a:lnTo>
                  <a:pt x="6721" y="4628"/>
                </a:lnTo>
                <a:lnTo>
                  <a:pt x="6721" y="4634"/>
                </a:lnTo>
                <a:lnTo>
                  <a:pt x="6724" y="4645"/>
                </a:lnTo>
                <a:lnTo>
                  <a:pt x="6741" y="4683"/>
                </a:lnTo>
                <a:lnTo>
                  <a:pt x="6744" y="4684"/>
                </a:lnTo>
                <a:lnTo>
                  <a:pt x="6743" y="4685"/>
                </a:lnTo>
                <a:lnTo>
                  <a:pt x="6743" y="4685"/>
                </a:lnTo>
                <a:lnTo>
                  <a:pt x="6742" y="4685"/>
                </a:lnTo>
                <a:lnTo>
                  <a:pt x="6742" y="4688"/>
                </a:lnTo>
                <a:lnTo>
                  <a:pt x="6781" y="4748"/>
                </a:lnTo>
                <a:lnTo>
                  <a:pt x="6787" y="4764"/>
                </a:lnTo>
                <a:lnTo>
                  <a:pt x="6813" y="4783"/>
                </a:lnTo>
                <a:lnTo>
                  <a:pt x="6839" y="4797"/>
                </a:lnTo>
                <a:lnTo>
                  <a:pt x="6862" y="4807"/>
                </a:lnTo>
                <a:lnTo>
                  <a:pt x="6910" y="4808"/>
                </a:lnTo>
                <a:lnTo>
                  <a:pt x="6933" y="4813"/>
                </a:lnTo>
                <a:lnTo>
                  <a:pt x="6940" y="4809"/>
                </a:lnTo>
                <a:lnTo>
                  <a:pt x="6950" y="4808"/>
                </a:lnTo>
                <a:lnTo>
                  <a:pt x="6960" y="4800"/>
                </a:lnTo>
                <a:lnTo>
                  <a:pt x="7035" y="4788"/>
                </a:lnTo>
                <a:lnTo>
                  <a:pt x="7047" y="4774"/>
                </a:lnTo>
                <a:lnTo>
                  <a:pt x="7070" y="4759"/>
                </a:lnTo>
                <a:lnTo>
                  <a:pt x="7080" y="4765"/>
                </a:lnTo>
                <a:lnTo>
                  <a:pt x="7082" y="4764"/>
                </a:lnTo>
                <a:lnTo>
                  <a:pt x="7090" y="4753"/>
                </a:lnTo>
                <a:lnTo>
                  <a:pt x="7094" y="4751"/>
                </a:lnTo>
                <a:lnTo>
                  <a:pt x="7102" y="4752"/>
                </a:lnTo>
                <a:lnTo>
                  <a:pt x="7113" y="4743"/>
                </a:lnTo>
                <a:lnTo>
                  <a:pt x="7122" y="4744"/>
                </a:lnTo>
                <a:lnTo>
                  <a:pt x="7125" y="4742"/>
                </a:lnTo>
                <a:lnTo>
                  <a:pt x="7127" y="4737"/>
                </a:lnTo>
                <a:lnTo>
                  <a:pt x="7129" y="4733"/>
                </a:lnTo>
                <a:lnTo>
                  <a:pt x="7131" y="4730"/>
                </a:lnTo>
                <a:lnTo>
                  <a:pt x="7142" y="4730"/>
                </a:lnTo>
                <a:lnTo>
                  <a:pt x="7145" y="4728"/>
                </a:lnTo>
                <a:lnTo>
                  <a:pt x="7155" y="4715"/>
                </a:lnTo>
                <a:lnTo>
                  <a:pt x="7175" y="4707"/>
                </a:lnTo>
                <a:lnTo>
                  <a:pt x="7180" y="4698"/>
                </a:lnTo>
                <a:lnTo>
                  <a:pt x="7176" y="4687"/>
                </a:lnTo>
                <a:lnTo>
                  <a:pt x="7174" y="4679"/>
                </a:lnTo>
                <a:lnTo>
                  <a:pt x="7174" y="4672"/>
                </a:lnTo>
                <a:lnTo>
                  <a:pt x="7176" y="4662"/>
                </a:lnTo>
                <a:lnTo>
                  <a:pt x="7178" y="4661"/>
                </a:lnTo>
                <a:lnTo>
                  <a:pt x="7183" y="4667"/>
                </a:lnTo>
                <a:lnTo>
                  <a:pt x="7214" y="4667"/>
                </a:lnTo>
                <a:lnTo>
                  <a:pt x="7218" y="4662"/>
                </a:lnTo>
                <a:lnTo>
                  <a:pt x="7216" y="4661"/>
                </a:lnTo>
                <a:lnTo>
                  <a:pt x="7208" y="4653"/>
                </a:lnTo>
                <a:lnTo>
                  <a:pt x="7209" y="4649"/>
                </a:lnTo>
                <a:lnTo>
                  <a:pt x="7212" y="4647"/>
                </a:lnTo>
                <a:lnTo>
                  <a:pt x="7214" y="4647"/>
                </a:lnTo>
                <a:lnTo>
                  <a:pt x="7216" y="4647"/>
                </a:lnTo>
                <a:lnTo>
                  <a:pt x="7215" y="4645"/>
                </a:lnTo>
                <a:lnTo>
                  <a:pt x="7215" y="4644"/>
                </a:lnTo>
                <a:lnTo>
                  <a:pt x="7214" y="4643"/>
                </a:lnTo>
                <a:lnTo>
                  <a:pt x="7223" y="4639"/>
                </a:lnTo>
                <a:lnTo>
                  <a:pt x="7239" y="4654"/>
                </a:lnTo>
                <a:lnTo>
                  <a:pt x="7248" y="4649"/>
                </a:lnTo>
                <a:lnTo>
                  <a:pt x="7248" y="4653"/>
                </a:lnTo>
                <a:lnTo>
                  <a:pt x="7247" y="4656"/>
                </a:lnTo>
                <a:lnTo>
                  <a:pt x="7249" y="4658"/>
                </a:lnTo>
                <a:lnTo>
                  <a:pt x="7251" y="4656"/>
                </a:lnTo>
                <a:lnTo>
                  <a:pt x="7256" y="4647"/>
                </a:lnTo>
                <a:lnTo>
                  <a:pt x="7258" y="4645"/>
                </a:lnTo>
                <a:lnTo>
                  <a:pt x="7259" y="4644"/>
                </a:lnTo>
                <a:lnTo>
                  <a:pt x="7274" y="4638"/>
                </a:lnTo>
                <a:lnTo>
                  <a:pt x="7308" y="4650"/>
                </a:lnTo>
                <a:lnTo>
                  <a:pt x="7315" y="4647"/>
                </a:lnTo>
                <a:lnTo>
                  <a:pt x="7329" y="4632"/>
                </a:lnTo>
                <a:lnTo>
                  <a:pt x="7334" y="4631"/>
                </a:lnTo>
                <a:lnTo>
                  <a:pt x="7333" y="4628"/>
                </a:lnTo>
                <a:lnTo>
                  <a:pt x="7332" y="4627"/>
                </a:lnTo>
                <a:lnTo>
                  <a:pt x="7334" y="4620"/>
                </a:lnTo>
                <a:lnTo>
                  <a:pt x="7337" y="4614"/>
                </a:lnTo>
                <a:lnTo>
                  <a:pt x="7341" y="4609"/>
                </a:lnTo>
                <a:lnTo>
                  <a:pt x="7376" y="4593"/>
                </a:lnTo>
                <a:lnTo>
                  <a:pt x="7386" y="4593"/>
                </a:lnTo>
                <a:lnTo>
                  <a:pt x="7382" y="4585"/>
                </a:lnTo>
                <a:lnTo>
                  <a:pt x="7394" y="4587"/>
                </a:lnTo>
                <a:lnTo>
                  <a:pt x="7394" y="4583"/>
                </a:lnTo>
                <a:lnTo>
                  <a:pt x="7393" y="4581"/>
                </a:lnTo>
                <a:lnTo>
                  <a:pt x="7392" y="4580"/>
                </a:lnTo>
                <a:lnTo>
                  <a:pt x="7391" y="4580"/>
                </a:lnTo>
                <a:lnTo>
                  <a:pt x="7394" y="4568"/>
                </a:lnTo>
                <a:lnTo>
                  <a:pt x="7396" y="4566"/>
                </a:lnTo>
                <a:lnTo>
                  <a:pt x="7399" y="4562"/>
                </a:lnTo>
                <a:lnTo>
                  <a:pt x="7411" y="4555"/>
                </a:lnTo>
                <a:lnTo>
                  <a:pt x="7430" y="4567"/>
                </a:lnTo>
                <a:lnTo>
                  <a:pt x="7436" y="4576"/>
                </a:lnTo>
                <a:lnTo>
                  <a:pt x="7440" y="4590"/>
                </a:lnTo>
                <a:lnTo>
                  <a:pt x="7442" y="4608"/>
                </a:lnTo>
                <a:lnTo>
                  <a:pt x="7408" y="4597"/>
                </a:lnTo>
                <a:lnTo>
                  <a:pt x="7408" y="4600"/>
                </a:lnTo>
                <a:lnTo>
                  <a:pt x="7434" y="4617"/>
                </a:lnTo>
                <a:lnTo>
                  <a:pt x="7436" y="4627"/>
                </a:lnTo>
                <a:lnTo>
                  <a:pt x="7438" y="4629"/>
                </a:lnTo>
                <a:lnTo>
                  <a:pt x="7441" y="4631"/>
                </a:lnTo>
                <a:lnTo>
                  <a:pt x="7449" y="4641"/>
                </a:lnTo>
                <a:lnTo>
                  <a:pt x="7492" y="4637"/>
                </a:lnTo>
                <a:lnTo>
                  <a:pt x="7502" y="4642"/>
                </a:lnTo>
                <a:lnTo>
                  <a:pt x="7506" y="4639"/>
                </a:lnTo>
                <a:lnTo>
                  <a:pt x="7504" y="4635"/>
                </a:lnTo>
                <a:lnTo>
                  <a:pt x="7500" y="4633"/>
                </a:lnTo>
                <a:lnTo>
                  <a:pt x="7498" y="4631"/>
                </a:lnTo>
                <a:lnTo>
                  <a:pt x="7505" y="4626"/>
                </a:lnTo>
                <a:lnTo>
                  <a:pt x="7507" y="4621"/>
                </a:lnTo>
                <a:lnTo>
                  <a:pt x="7506" y="4612"/>
                </a:lnTo>
                <a:lnTo>
                  <a:pt x="7504" y="4608"/>
                </a:lnTo>
                <a:lnTo>
                  <a:pt x="7503" y="4605"/>
                </a:lnTo>
                <a:lnTo>
                  <a:pt x="7505" y="4599"/>
                </a:lnTo>
                <a:lnTo>
                  <a:pt x="7507" y="4596"/>
                </a:lnTo>
                <a:lnTo>
                  <a:pt x="7510" y="4596"/>
                </a:lnTo>
                <a:lnTo>
                  <a:pt x="7512" y="4598"/>
                </a:lnTo>
                <a:lnTo>
                  <a:pt x="7514" y="4600"/>
                </a:lnTo>
                <a:lnTo>
                  <a:pt x="7513" y="4602"/>
                </a:lnTo>
                <a:lnTo>
                  <a:pt x="7512" y="4603"/>
                </a:lnTo>
                <a:lnTo>
                  <a:pt x="7511" y="4604"/>
                </a:lnTo>
                <a:lnTo>
                  <a:pt x="7521" y="4601"/>
                </a:lnTo>
                <a:lnTo>
                  <a:pt x="7532" y="4592"/>
                </a:lnTo>
                <a:lnTo>
                  <a:pt x="7536" y="4583"/>
                </a:lnTo>
                <a:lnTo>
                  <a:pt x="7536" y="4576"/>
                </a:lnTo>
                <a:lnTo>
                  <a:pt x="7534" y="4571"/>
                </a:lnTo>
                <a:lnTo>
                  <a:pt x="7536" y="4564"/>
                </a:lnTo>
                <a:lnTo>
                  <a:pt x="7534" y="4561"/>
                </a:lnTo>
                <a:lnTo>
                  <a:pt x="7534" y="4560"/>
                </a:lnTo>
                <a:lnTo>
                  <a:pt x="7536" y="4557"/>
                </a:lnTo>
                <a:lnTo>
                  <a:pt x="7539" y="4558"/>
                </a:lnTo>
                <a:lnTo>
                  <a:pt x="7542" y="4563"/>
                </a:lnTo>
                <a:lnTo>
                  <a:pt x="7543" y="4572"/>
                </a:lnTo>
                <a:lnTo>
                  <a:pt x="7543" y="4585"/>
                </a:lnTo>
                <a:lnTo>
                  <a:pt x="7542" y="4590"/>
                </a:lnTo>
                <a:lnTo>
                  <a:pt x="7538" y="4594"/>
                </a:lnTo>
                <a:lnTo>
                  <a:pt x="7537" y="4598"/>
                </a:lnTo>
                <a:lnTo>
                  <a:pt x="7537" y="4602"/>
                </a:lnTo>
                <a:lnTo>
                  <a:pt x="7539" y="4611"/>
                </a:lnTo>
                <a:lnTo>
                  <a:pt x="7539" y="4620"/>
                </a:lnTo>
                <a:lnTo>
                  <a:pt x="7557" y="4642"/>
                </a:lnTo>
                <a:lnTo>
                  <a:pt x="7580" y="4650"/>
                </a:lnTo>
                <a:lnTo>
                  <a:pt x="7589" y="4658"/>
                </a:lnTo>
                <a:lnTo>
                  <a:pt x="7615" y="4660"/>
                </a:lnTo>
                <a:lnTo>
                  <a:pt x="7644" y="4631"/>
                </a:lnTo>
                <a:lnTo>
                  <a:pt x="7645" y="4630"/>
                </a:lnTo>
                <a:lnTo>
                  <a:pt x="7645" y="4628"/>
                </a:lnTo>
                <a:lnTo>
                  <a:pt x="7646" y="4626"/>
                </a:lnTo>
                <a:lnTo>
                  <a:pt x="7647" y="4624"/>
                </a:lnTo>
                <a:lnTo>
                  <a:pt x="7648" y="4623"/>
                </a:lnTo>
                <a:lnTo>
                  <a:pt x="7739" y="4605"/>
                </a:lnTo>
                <a:lnTo>
                  <a:pt x="7740" y="4603"/>
                </a:lnTo>
                <a:lnTo>
                  <a:pt x="7740" y="4596"/>
                </a:lnTo>
                <a:lnTo>
                  <a:pt x="7738" y="4591"/>
                </a:lnTo>
                <a:lnTo>
                  <a:pt x="7733" y="4588"/>
                </a:lnTo>
                <a:lnTo>
                  <a:pt x="7732" y="4585"/>
                </a:lnTo>
                <a:lnTo>
                  <a:pt x="7733" y="4579"/>
                </a:lnTo>
                <a:lnTo>
                  <a:pt x="7736" y="4573"/>
                </a:lnTo>
                <a:lnTo>
                  <a:pt x="7737" y="4569"/>
                </a:lnTo>
                <a:lnTo>
                  <a:pt x="7742" y="4565"/>
                </a:lnTo>
                <a:lnTo>
                  <a:pt x="7756" y="4560"/>
                </a:lnTo>
                <a:lnTo>
                  <a:pt x="7758" y="4556"/>
                </a:lnTo>
                <a:lnTo>
                  <a:pt x="7758" y="4549"/>
                </a:lnTo>
                <a:lnTo>
                  <a:pt x="7760" y="4545"/>
                </a:lnTo>
                <a:lnTo>
                  <a:pt x="7764" y="4541"/>
                </a:lnTo>
                <a:lnTo>
                  <a:pt x="7755" y="4528"/>
                </a:lnTo>
                <a:lnTo>
                  <a:pt x="7754" y="4524"/>
                </a:lnTo>
                <a:lnTo>
                  <a:pt x="7761" y="4502"/>
                </a:lnTo>
                <a:lnTo>
                  <a:pt x="7762" y="4498"/>
                </a:lnTo>
                <a:lnTo>
                  <a:pt x="7765" y="4496"/>
                </a:lnTo>
                <a:lnTo>
                  <a:pt x="7772" y="4481"/>
                </a:lnTo>
                <a:lnTo>
                  <a:pt x="7782" y="4475"/>
                </a:lnTo>
                <a:lnTo>
                  <a:pt x="7784" y="4468"/>
                </a:lnTo>
                <a:lnTo>
                  <a:pt x="7784" y="4463"/>
                </a:lnTo>
                <a:lnTo>
                  <a:pt x="7786" y="4461"/>
                </a:lnTo>
                <a:lnTo>
                  <a:pt x="7789" y="4459"/>
                </a:lnTo>
                <a:lnTo>
                  <a:pt x="7792" y="4455"/>
                </a:lnTo>
                <a:lnTo>
                  <a:pt x="7793" y="4448"/>
                </a:lnTo>
                <a:lnTo>
                  <a:pt x="7793" y="4443"/>
                </a:lnTo>
                <a:lnTo>
                  <a:pt x="7793" y="4439"/>
                </a:lnTo>
                <a:lnTo>
                  <a:pt x="7791" y="4435"/>
                </a:lnTo>
                <a:lnTo>
                  <a:pt x="7789" y="4426"/>
                </a:lnTo>
                <a:lnTo>
                  <a:pt x="7789" y="4421"/>
                </a:lnTo>
                <a:lnTo>
                  <a:pt x="7795" y="4415"/>
                </a:lnTo>
                <a:lnTo>
                  <a:pt x="7797" y="4411"/>
                </a:lnTo>
                <a:lnTo>
                  <a:pt x="7802" y="4400"/>
                </a:lnTo>
                <a:lnTo>
                  <a:pt x="7804" y="4399"/>
                </a:lnTo>
                <a:lnTo>
                  <a:pt x="7802" y="4390"/>
                </a:lnTo>
                <a:lnTo>
                  <a:pt x="7791" y="4388"/>
                </a:lnTo>
                <a:lnTo>
                  <a:pt x="7787" y="4383"/>
                </a:lnTo>
                <a:lnTo>
                  <a:pt x="7790" y="4380"/>
                </a:lnTo>
                <a:lnTo>
                  <a:pt x="7795" y="4377"/>
                </a:lnTo>
                <a:lnTo>
                  <a:pt x="7798" y="4377"/>
                </a:lnTo>
                <a:lnTo>
                  <a:pt x="7797" y="4372"/>
                </a:lnTo>
                <a:lnTo>
                  <a:pt x="7797" y="4370"/>
                </a:lnTo>
                <a:lnTo>
                  <a:pt x="7796" y="4370"/>
                </a:lnTo>
                <a:lnTo>
                  <a:pt x="7796" y="4366"/>
                </a:lnTo>
                <a:lnTo>
                  <a:pt x="7808" y="4355"/>
                </a:lnTo>
                <a:lnTo>
                  <a:pt x="7814" y="4355"/>
                </a:lnTo>
                <a:lnTo>
                  <a:pt x="7817" y="4354"/>
                </a:lnTo>
                <a:lnTo>
                  <a:pt x="7820" y="4348"/>
                </a:lnTo>
                <a:lnTo>
                  <a:pt x="7822" y="4340"/>
                </a:lnTo>
                <a:lnTo>
                  <a:pt x="7823" y="4331"/>
                </a:lnTo>
                <a:lnTo>
                  <a:pt x="7825" y="4323"/>
                </a:lnTo>
                <a:lnTo>
                  <a:pt x="7828" y="4318"/>
                </a:lnTo>
                <a:lnTo>
                  <a:pt x="7832" y="4315"/>
                </a:lnTo>
                <a:lnTo>
                  <a:pt x="7834" y="4309"/>
                </a:lnTo>
                <a:lnTo>
                  <a:pt x="7835" y="4304"/>
                </a:lnTo>
                <a:lnTo>
                  <a:pt x="7835" y="4301"/>
                </a:lnTo>
                <a:lnTo>
                  <a:pt x="7835" y="4298"/>
                </a:lnTo>
                <a:lnTo>
                  <a:pt x="7835" y="4294"/>
                </a:lnTo>
                <a:lnTo>
                  <a:pt x="7835" y="4283"/>
                </a:lnTo>
                <a:lnTo>
                  <a:pt x="7834" y="4274"/>
                </a:lnTo>
                <a:lnTo>
                  <a:pt x="7832" y="4266"/>
                </a:lnTo>
                <a:lnTo>
                  <a:pt x="7830" y="4263"/>
                </a:lnTo>
                <a:lnTo>
                  <a:pt x="7835" y="4256"/>
                </a:lnTo>
                <a:lnTo>
                  <a:pt x="7833" y="4237"/>
                </a:lnTo>
                <a:lnTo>
                  <a:pt x="7833" y="4227"/>
                </a:lnTo>
                <a:lnTo>
                  <a:pt x="7836" y="4217"/>
                </a:lnTo>
                <a:lnTo>
                  <a:pt x="7835" y="4198"/>
                </a:lnTo>
                <a:lnTo>
                  <a:pt x="7831" y="4181"/>
                </a:lnTo>
                <a:lnTo>
                  <a:pt x="7822" y="4156"/>
                </a:lnTo>
                <a:lnTo>
                  <a:pt x="7808" y="4127"/>
                </a:lnTo>
                <a:lnTo>
                  <a:pt x="7747" y="4084"/>
                </a:lnTo>
                <a:lnTo>
                  <a:pt x="7718" y="4081"/>
                </a:lnTo>
                <a:lnTo>
                  <a:pt x="7715" y="4082"/>
                </a:lnTo>
                <a:lnTo>
                  <a:pt x="7712" y="4085"/>
                </a:lnTo>
                <a:lnTo>
                  <a:pt x="7706" y="4099"/>
                </a:lnTo>
                <a:lnTo>
                  <a:pt x="7704" y="4103"/>
                </a:lnTo>
                <a:lnTo>
                  <a:pt x="7689" y="4118"/>
                </a:lnTo>
                <a:lnTo>
                  <a:pt x="7684" y="4126"/>
                </a:lnTo>
                <a:lnTo>
                  <a:pt x="7681" y="4139"/>
                </a:lnTo>
                <a:lnTo>
                  <a:pt x="7681" y="4149"/>
                </a:lnTo>
                <a:lnTo>
                  <a:pt x="7681" y="4159"/>
                </a:lnTo>
                <a:lnTo>
                  <a:pt x="7680" y="4167"/>
                </a:lnTo>
                <a:lnTo>
                  <a:pt x="7677" y="4181"/>
                </a:lnTo>
                <a:lnTo>
                  <a:pt x="7676" y="4192"/>
                </a:lnTo>
                <a:lnTo>
                  <a:pt x="7678" y="4198"/>
                </a:lnTo>
                <a:lnTo>
                  <a:pt x="7700" y="4207"/>
                </a:lnTo>
                <a:lnTo>
                  <a:pt x="7705" y="4214"/>
                </a:lnTo>
                <a:lnTo>
                  <a:pt x="7689" y="4215"/>
                </a:lnTo>
                <a:lnTo>
                  <a:pt x="7681" y="4220"/>
                </a:lnTo>
                <a:lnTo>
                  <a:pt x="7673" y="4229"/>
                </a:lnTo>
                <a:lnTo>
                  <a:pt x="7675" y="4232"/>
                </a:lnTo>
                <a:lnTo>
                  <a:pt x="7672" y="4239"/>
                </a:lnTo>
                <a:lnTo>
                  <a:pt x="7670" y="4246"/>
                </a:lnTo>
                <a:lnTo>
                  <a:pt x="7669" y="4254"/>
                </a:lnTo>
                <a:lnTo>
                  <a:pt x="7667" y="4263"/>
                </a:lnTo>
                <a:lnTo>
                  <a:pt x="7667" y="4263"/>
                </a:lnTo>
                <a:lnTo>
                  <a:pt x="7666" y="4271"/>
                </a:lnTo>
                <a:lnTo>
                  <a:pt x="7667" y="4274"/>
                </a:lnTo>
                <a:lnTo>
                  <a:pt x="7668" y="4277"/>
                </a:lnTo>
                <a:lnTo>
                  <a:pt x="7668" y="4281"/>
                </a:lnTo>
                <a:lnTo>
                  <a:pt x="7667" y="4289"/>
                </a:lnTo>
                <a:lnTo>
                  <a:pt x="7665" y="4288"/>
                </a:lnTo>
                <a:lnTo>
                  <a:pt x="7664" y="4282"/>
                </a:lnTo>
                <a:lnTo>
                  <a:pt x="7663" y="4277"/>
                </a:lnTo>
                <a:lnTo>
                  <a:pt x="7662" y="4269"/>
                </a:lnTo>
                <a:lnTo>
                  <a:pt x="7661" y="4256"/>
                </a:lnTo>
                <a:lnTo>
                  <a:pt x="7662" y="4244"/>
                </a:lnTo>
                <a:lnTo>
                  <a:pt x="7665" y="4235"/>
                </a:lnTo>
                <a:lnTo>
                  <a:pt x="7657" y="4226"/>
                </a:lnTo>
                <a:lnTo>
                  <a:pt x="7656" y="4223"/>
                </a:lnTo>
                <a:lnTo>
                  <a:pt x="7658" y="4217"/>
                </a:lnTo>
                <a:lnTo>
                  <a:pt x="7661" y="4214"/>
                </a:lnTo>
                <a:lnTo>
                  <a:pt x="7664" y="4213"/>
                </a:lnTo>
                <a:lnTo>
                  <a:pt x="7666" y="4213"/>
                </a:lnTo>
                <a:lnTo>
                  <a:pt x="7662" y="4207"/>
                </a:lnTo>
                <a:lnTo>
                  <a:pt x="7658" y="4205"/>
                </a:lnTo>
                <a:lnTo>
                  <a:pt x="7654" y="4201"/>
                </a:lnTo>
                <a:lnTo>
                  <a:pt x="7652" y="4187"/>
                </a:lnTo>
                <a:lnTo>
                  <a:pt x="7653" y="4184"/>
                </a:lnTo>
                <a:lnTo>
                  <a:pt x="7654" y="4176"/>
                </a:lnTo>
                <a:lnTo>
                  <a:pt x="7655" y="4172"/>
                </a:lnTo>
                <a:lnTo>
                  <a:pt x="7656" y="4169"/>
                </a:lnTo>
                <a:lnTo>
                  <a:pt x="7661" y="4163"/>
                </a:lnTo>
                <a:lnTo>
                  <a:pt x="7658" y="4158"/>
                </a:lnTo>
                <a:lnTo>
                  <a:pt x="7650" y="4157"/>
                </a:lnTo>
                <a:lnTo>
                  <a:pt x="7644" y="4148"/>
                </a:lnTo>
                <a:lnTo>
                  <a:pt x="7635" y="4148"/>
                </a:lnTo>
                <a:lnTo>
                  <a:pt x="7627" y="4144"/>
                </a:lnTo>
                <a:lnTo>
                  <a:pt x="7586" y="4156"/>
                </a:lnTo>
                <a:lnTo>
                  <a:pt x="7582" y="4159"/>
                </a:lnTo>
                <a:lnTo>
                  <a:pt x="7580" y="4163"/>
                </a:lnTo>
                <a:lnTo>
                  <a:pt x="7572" y="4180"/>
                </a:lnTo>
                <a:lnTo>
                  <a:pt x="7566" y="4192"/>
                </a:lnTo>
                <a:lnTo>
                  <a:pt x="7559" y="4201"/>
                </a:lnTo>
                <a:lnTo>
                  <a:pt x="7552" y="4205"/>
                </a:lnTo>
                <a:lnTo>
                  <a:pt x="7547" y="4202"/>
                </a:lnTo>
                <a:lnTo>
                  <a:pt x="7548" y="4198"/>
                </a:lnTo>
                <a:lnTo>
                  <a:pt x="7546" y="4192"/>
                </a:lnTo>
                <a:lnTo>
                  <a:pt x="7546" y="4191"/>
                </a:lnTo>
                <a:lnTo>
                  <a:pt x="7553" y="4172"/>
                </a:lnTo>
                <a:lnTo>
                  <a:pt x="7557" y="4165"/>
                </a:lnTo>
                <a:lnTo>
                  <a:pt x="7561" y="4165"/>
                </a:lnTo>
                <a:lnTo>
                  <a:pt x="7561" y="4162"/>
                </a:lnTo>
                <a:lnTo>
                  <a:pt x="7561" y="4161"/>
                </a:lnTo>
                <a:lnTo>
                  <a:pt x="7561" y="4159"/>
                </a:lnTo>
                <a:lnTo>
                  <a:pt x="7561" y="4157"/>
                </a:lnTo>
                <a:lnTo>
                  <a:pt x="7568" y="4145"/>
                </a:lnTo>
                <a:lnTo>
                  <a:pt x="7580" y="4146"/>
                </a:lnTo>
                <a:lnTo>
                  <a:pt x="7586" y="4140"/>
                </a:lnTo>
                <a:lnTo>
                  <a:pt x="7585" y="4137"/>
                </a:lnTo>
                <a:lnTo>
                  <a:pt x="7582" y="4135"/>
                </a:lnTo>
                <a:lnTo>
                  <a:pt x="7581" y="4132"/>
                </a:lnTo>
                <a:lnTo>
                  <a:pt x="7593" y="4117"/>
                </a:lnTo>
                <a:lnTo>
                  <a:pt x="7596" y="4116"/>
                </a:lnTo>
                <a:lnTo>
                  <a:pt x="7599" y="4112"/>
                </a:lnTo>
                <a:lnTo>
                  <a:pt x="7601" y="4104"/>
                </a:lnTo>
                <a:lnTo>
                  <a:pt x="7601" y="4095"/>
                </a:lnTo>
                <a:lnTo>
                  <a:pt x="7597" y="4090"/>
                </a:lnTo>
                <a:lnTo>
                  <a:pt x="7597" y="4086"/>
                </a:lnTo>
                <a:lnTo>
                  <a:pt x="7595" y="4080"/>
                </a:lnTo>
                <a:lnTo>
                  <a:pt x="7594" y="4077"/>
                </a:lnTo>
                <a:lnTo>
                  <a:pt x="7582" y="4062"/>
                </a:lnTo>
                <a:lnTo>
                  <a:pt x="7579" y="4060"/>
                </a:lnTo>
                <a:lnTo>
                  <a:pt x="7562" y="4058"/>
                </a:lnTo>
                <a:lnTo>
                  <a:pt x="7547" y="4066"/>
                </a:lnTo>
                <a:lnTo>
                  <a:pt x="7527" y="4060"/>
                </a:lnTo>
                <a:lnTo>
                  <a:pt x="7510" y="4065"/>
                </a:lnTo>
                <a:lnTo>
                  <a:pt x="7513" y="4057"/>
                </a:lnTo>
                <a:lnTo>
                  <a:pt x="7518" y="4050"/>
                </a:lnTo>
                <a:lnTo>
                  <a:pt x="7523" y="4044"/>
                </a:lnTo>
                <a:lnTo>
                  <a:pt x="7526" y="4042"/>
                </a:lnTo>
                <a:lnTo>
                  <a:pt x="7524" y="4038"/>
                </a:lnTo>
                <a:lnTo>
                  <a:pt x="7520" y="4036"/>
                </a:lnTo>
                <a:lnTo>
                  <a:pt x="7519" y="4033"/>
                </a:lnTo>
                <a:lnTo>
                  <a:pt x="7521" y="4029"/>
                </a:lnTo>
                <a:lnTo>
                  <a:pt x="7525" y="4025"/>
                </a:lnTo>
                <a:lnTo>
                  <a:pt x="7527" y="4019"/>
                </a:lnTo>
                <a:lnTo>
                  <a:pt x="7527" y="4010"/>
                </a:lnTo>
                <a:lnTo>
                  <a:pt x="7532" y="3998"/>
                </a:lnTo>
                <a:lnTo>
                  <a:pt x="7537" y="3993"/>
                </a:lnTo>
                <a:lnTo>
                  <a:pt x="7562" y="3984"/>
                </a:lnTo>
                <a:lnTo>
                  <a:pt x="7566" y="3976"/>
                </a:lnTo>
                <a:lnTo>
                  <a:pt x="7553" y="3967"/>
                </a:lnTo>
                <a:lnTo>
                  <a:pt x="7553" y="3960"/>
                </a:lnTo>
                <a:lnTo>
                  <a:pt x="7555" y="3953"/>
                </a:lnTo>
                <a:lnTo>
                  <a:pt x="7563" y="3958"/>
                </a:lnTo>
                <a:lnTo>
                  <a:pt x="7566" y="3951"/>
                </a:lnTo>
                <a:lnTo>
                  <a:pt x="7565" y="3951"/>
                </a:lnTo>
                <a:lnTo>
                  <a:pt x="7565" y="3948"/>
                </a:lnTo>
                <a:lnTo>
                  <a:pt x="7570" y="3948"/>
                </a:lnTo>
                <a:lnTo>
                  <a:pt x="7571" y="3945"/>
                </a:lnTo>
                <a:lnTo>
                  <a:pt x="7558" y="3918"/>
                </a:lnTo>
                <a:lnTo>
                  <a:pt x="7560" y="3915"/>
                </a:lnTo>
                <a:lnTo>
                  <a:pt x="7561" y="3913"/>
                </a:lnTo>
                <a:lnTo>
                  <a:pt x="7563" y="3912"/>
                </a:lnTo>
                <a:lnTo>
                  <a:pt x="7564" y="3912"/>
                </a:lnTo>
                <a:lnTo>
                  <a:pt x="7563" y="3908"/>
                </a:lnTo>
                <a:lnTo>
                  <a:pt x="7560" y="3908"/>
                </a:lnTo>
                <a:lnTo>
                  <a:pt x="7558" y="3907"/>
                </a:lnTo>
                <a:lnTo>
                  <a:pt x="7557" y="3905"/>
                </a:lnTo>
                <a:lnTo>
                  <a:pt x="7556" y="3899"/>
                </a:lnTo>
                <a:lnTo>
                  <a:pt x="7552" y="3885"/>
                </a:lnTo>
                <a:lnTo>
                  <a:pt x="7550" y="3882"/>
                </a:lnTo>
                <a:lnTo>
                  <a:pt x="7536" y="3877"/>
                </a:lnTo>
                <a:lnTo>
                  <a:pt x="7534" y="3874"/>
                </a:lnTo>
                <a:lnTo>
                  <a:pt x="7531" y="3872"/>
                </a:lnTo>
                <a:lnTo>
                  <a:pt x="7527" y="3874"/>
                </a:lnTo>
                <a:lnTo>
                  <a:pt x="7524" y="3874"/>
                </a:lnTo>
                <a:lnTo>
                  <a:pt x="7522" y="3867"/>
                </a:lnTo>
                <a:lnTo>
                  <a:pt x="7526" y="3857"/>
                </a:lnTo>
                <a:lnTo>
                  <a:pt x="7534" y="3855"/>
                </a:lnTo>
                <a:lnTo>
                  <a:pt x="7538" y="3851"/>
                </a:lnTo>
                <a:lnTo>
                  <a:pt x="7536" y="3845"/>
                </a:lnTo>
                <a:lnTo>
                  <a:pt x="7530" y="3843"/>
                </a:lnTo>
                <a:lnTo>
                  <a:pt x="7529" y="3837"/>
                </a:lnTo>
                <a:lnTo>
                  <a:pt x="7530" y="3832"/>
                </a:lnTo>
                <a:lnTo>
                  <a:pt x="7532" y="3827"/>
                </a:lnTo>
                <a:lnTo>
                  <a:pt x="7538" y="3822"/>
                </a:lnTo>
                <a:lnTo>
                  <a:pt x="7536" y="3818"/>
                </a:lnTo>
                <a:lnTo>
                  <a:pt x="7529" y="3820"/>
                </a:lnTo>
                <a:lnTo>
                  <a:pt x="7527" y="3817"/>
                </a:lnTo>
                <a:lnTo>
                  <a:pt x="7530" y="3812"/>
                </a:lnTo>
                <a:lnTo>
                  <a:pt x="7537" y="3809"/>
                </a:lnTo>
                <a:lnTo>
                  <a:pt x="7539" y="3805"/>
                </a:lnTo>
                <a:lnTo>
                  <a:pt x="7539" y="3797"/>
                </a:lnTo>
                <a:lnTo>
                  <a:pt x="7537" y="3793"/>
                </a:lnTo>
                <a:lnTo>
                  <a:pt x="7533" y="3790"/>
                </a:lnTo>
                <a:lnTo>
                  <a:pt x="7531" y="3787"/>
                </a:lnTo>
                <a:lnTo>
                  <a:pt x="7528" y="3777"/>
                </a:lnTo>
                <a:lnTo>
                  <a:pt x="7526" y="3774"/>
                </a:lnTo>
                <a:lnTo>
                  <a:pt x="7526" y="3771"/>
                </a:lnTo>
                <a:lnTo>
                  <a:pt x="7524" y="3753"/>
                </a:lnTo>
                <a:lnTo>
                  <a:pt x="7530" y="3749"/>
                </a:lnTo>
                <a:lnTo>
                  <a:pt x="7534" y="3749"/>
                </a:lnTo>
                <a:lnTo>
                  <a:pt x="7538" y="3755"/>
                </a:lnTo>
                <a:lnTo>
                  <a:pt x="7541" y="3754"/>
                </a:lnTo>
                <a:lnTo>
                  <a:pt x="7545" y="3745"/>
                </a:lnTo>
                <a:lnTo>
                  <a:pt x="7554" y="3735"/>
                </a:lnTo>
                <a:lnTo>
                  <a:pt x="7558" y="3727"/>
                </a:lnTo>
                <a:lnTo>
                  <a:pt x="7559" y="3712"/>
                </a:lnTo>
                <a:lnTo>
                  <a:pt x="7557" y="3698"/>
                </a:lnTo>
                <a:lnTo>
                  <a:pt x="7553" y="3693"/>
                </a:lnTo>
                <a:lnTo>
                  <a:pt x="7539" y="3691"/>
                </a:lnTo>
                <a:lnTo>
                  <a:pt x="7537" y="3688"/>
                </a:lnTo>
                <a:lnTo>
                  <a:pt x="7538" y="3682"/>
                </a:lnTo>
                <a:lnTo>
                  <a:pt x="7541" y="3674"/>
                </a:lnTo>
                <a:lnTo>
                  <a:pt x="7544" y="3667"/>
                </a:lnTo>
                <a:lnTo>
                  <a:pt x="7543" y="3661"/>
                </a:lnTo>
                <a:lnTo>
                  <a:pt x="7538" y="3651"/>
                </a:lnTo>
                <a:lnTo>
                  <a:pt x="7537" y="3643"/>
                </a:lnTo>
                <a:lnTo>
                  <a:pt x="7536" y="3640"/>
                </a:lnTo>
                <a:lnTo>
                  <a:pt x="7534" y="3640"/>
                </a:lnTo>
                <a:close/>
                <a:moveTo>
                  <a:pt x="8378" y="3762"/>
                </a:moveTo>
                <a:lnTo>
                  <a:pt x="8342" y="3773"/>
                </a:lnTo>
                <a:cubicBezTo>
                  <a:pt x="8342" y="3773"/>
                  <a:pt x="8336" y="3782"/>
                  <a:pt x="8336" y="3782"/>
                </a:cubicBezTo>
                <a:lnTo>
                  <a:pt x="8335" y="3784"/>
                </a:lnTo>
                <a:lnTo>
                  <a:pt x="8335" y="3787"/>
                </a:lnTo>
                <a:lnTo>
                  <a:pt x="8334" y="3791"/>
                </a:lnTo>
                <a:lnTo>
                  <a:pt x="8334" y="3795"/>
                </a:lnTo>
                <a:lnTo>
                  <a:pt x="8333" y="3796"/>
                </a:lnTo>
                <a:lnTo>
                  <a:pt x="8333" y="3796"/>
                </a:lnTo>
                <a:lnTo>
                  <a:pt x="8329" y="3799"/>
                </a:lnTo>
                <a:lnTo>
                  <a:pt x="8324" y="3800"/>
                </a:lnTo>
                <a:lnTo>
                  <a:pt x="8318" y="3814"/>
                </a:lnTo>
                <a:lnTo>
                  <a:pt x="8313" y="3819"/>
                </a:lnTo>
                <a:lnTo>
                  <a:pt x="8292" y="3821"/>
                </a:lnTo>
                <a:lnTo>
                  <a:pt x="8282" y="3827"/>
                </a:lnTo>
                <a:lnTo>
                  <a:pt x="8274" y="3841"/>
                </a:lnTo>
                <a:lnTo>
                  <a:pt x="8267" y="3844"/>
                </a:lnTo>
                <a:lnTo>
                  <a:pt x="8265" y="3848"/>
                </a:lnTo>
                <a:lnTo>
                  <a:pt x="8302" y="3862"/>
                </a:lnTo>
                <a:lnTo>
                  <a:pt x="8321" y="3852"/>
                </a:lnTo>
                <a:lnTo>
                  <a:pt x="8409" y="3785"/>
                </a:lnTo>
                <a:lnTo>
                  <a:pt x="8418" y="3772"/>
                </a:lnTo>
                <a:lnTo>
                  <a:pt x="8378" y="3762"/>
                </a:lnTo>
                <a:close/>
                <a:moveTo>
                  <a:pt x="8020" y="3793"/>
                </a:moveTo>
                <a:lnTo>
                  <a:pt x="7985" y="3795"/>
                </a:lnTo>
                <a:lnTo>
                  <a:pt x="7952" y="3824"/>
                </a:lnTo>
                <a:lnTo>
                  <a:pt x="7948" y="3823"/>
                </a:lnTo>
                <a:lnTo>
                  <a:pt x="7949" y="3827"/>
                </a:lnTo>
                <a:lnTo>
                  <a:pt x="7950" y="3830"/>
                </a:lnTo>
                <a:lnTo>
                  <a:pt x="7952" y="3834"/>
                </a:lnTo>
                <a:lnTo>
                  <a:pt x="7948" y="3848"/>
                </a:lnTo>
                <a:cubicBezTo>
                  <a:pt x="7948" y="3848"/>
                  <a:pt x="7950" y="3851"/>
                  <a:pt x="7950" y="3851"/>
                </a:cubicBezTo>
                <a:lnTo>
                  <a:pt x="7956" y="3856"/>
                </a:lnTo>
                <a:lnTo>
                  <a:pt x="7958" y="3863"/>
                </a:lnTo>
                <a:lnTo>
                  <a:pt x="7957" y="3864"/>
                </a:lnTo>
                <a:lnTo>
                  <a:pt x="7957" y="3865"/>
                </a:lnTo>
                <a:lnTo>
                  <a:pt x="7956" y="3866"/>
                </a:lnTo>
                <a:lnTo>
                  <a:pt x="7955" y="3866"/>
                </a:lnTo>
                <a:lnTo>
                  <a:pt x="7956" y="3872"/>
                </a:lnTo>
                <a:lnTo>
                  <a:pt x="7956" y="3875"/>
                </a:lnTo>
                <a:lnTo>
                  <a:pt x="7957" y="3877"/>
                </a:lnTo>
                <a:lnTo>
                  <a:pt x="7956" y="3881"/>
                </a:lnTo>
                <a:lnTo>
                  <a:pt x="7958" y="3884"/>
                </a:lnTo>
                <a:lnTo>
                  <a:pt x="7961" y="3886"/>
                </a:lnTo>
                <a:lnTo>
                  <a:pt x="7964" y="3884"/>
                </a:lnTo>
                <a:lnTo>
                  <a:pt x="7966" y="3879"/>
                </a:lnTo>
                <a:lnTo>
                  <a:pt x="7968" y="3878"/>
                </a:lnTo>
                <a:lnTo>
                  <a:pt x="7970" y="3882"/>
                </a:lnTo>
                <a:lnTo>
                  <a:pt x="7973" y="3888"/>
                </a:lnTo>
                <a:lnTo>
                  <a:pt x="7974" y="3894"/>
                </a:lnTo>
                <a:lnTo>
                  <a:pt x="7974" y="3908"/>
                </a:lnTo>
                <a:lnTo>
                  <a:pt x="7972" y="3919"/>
                </a:lnTo>
                <a:lnTo>
                  <a:pt x="7968" y="3927"/>
                </a:lnTo>
                <a:lnTo>
                  <a:pt x="7965" y="3931"/>
                </a:lnTo>
                <a:lnTo>
                  <a:pt x="7967" y="3934"/>
                </a:lnTo>
                <a:lnTo>
                  <a:pt x="7972" y="3933"/>
                </a:lnTo>
                <a:lnTo>
                  <a:pt x="7975" y="3935"/>
                </a:lnTo>
                <a:lnTo>
                  <a:pt x="7976" y="3937"/>
                </a:lnTo>
                <a:lnTo>
                  <a:pt x="7977" y="3939"/>
                </a:lnTo>
                <a:lnTo>
                  <a:pt x="7978" y="3946"/>
                </a:lnTo>
                <a:lnTo>
                  <a:pt x="7976" y="3952"/>
                </a:lnTo>
                <a:lnTo>
                  <a:pt x="7971" y="3958"/>
                </a:lnTo>
                <a:lnTo>
                  <a:pt x="7969" y="3963"/>
                </a:lnTo>
                <a:lnTo>
                  <a:pt x="7972" y="3968"/>
                </a:lnTo>
                <a:lnTo>
                  <a:pt x="8018" y="3971"/>
                </a:lnTo>
                <a:lnTo>
                  <a:pt x="8025" y="3976"/>
                </a:lnTo>
                <a:lnTo>
                  <a:pt x="8084" y="3972"/>
                </a:lnTo>
                <a:lnTo>
                  <a:pt x="8120" y="3931"/>
                </a:lnTo>
                <a:lnTo>
                  <a:pt x="8121" y="3927"/>
                </a:lnTo>
                <a:lnTo>
                  <a:pt x="8121" y="3913"/>
                </a:lnTo>
                <a:lnTo>
                  <a:pt x="8116" y="3905"/>
                </a:lnTo>
                <a:lnTo>
                  <a:pt x="8100" y="3901"/>
                </a:lnTo>
                <a:lnTo>
                  <a:pt x="8098" y="3900"/>
                </a:lnTo>
                <a:lnTo>
                  <a:pt x="8098" y="3897"/>
                </a:lnTo>
                <a:lnTo>
                  <a:pt x="8098" y="3893"/>
                </a:lnTo>
                <a:lnTo>
                  <a:pt x="8097" y="3890"/>
                </a:lnTo>
                <a:lnTo>
                  <a:pt x="8098" y="3891"/>
                </a:lnTo>
                <a:lnTo>
                  <a:pt x="8098" y="3888"/>
                </a:lnTo>
                <a:lnTo>
                  <a:pt x="8098" y="3885"/>
                </a:lnTo>
                <a:lnTo>
                  <a:pt x="8098" y="3883"/>
                </a:lnTo>
                <a:lnTo>
                  <a:pt x="8096" y="3882"/>
                </a:lnTo>
                <a:lnTo>
                  <a:pt x="8092" y="3886"/>
                </a:lnTo>
                <a:lnTo>
                  <a:pt x="8083" y="3887"/>
                </a:lnTo>
                <a:lnTo>
                  <a:pt x="8063" y="3870"/>
                </a:lnTo>
                <a:lnTo>
                  <a:pt x="8062" y="3867"/>
                </a:lnTo>
                <a:lnTo>
                  <a:pt x="8062" y="3860"/>
                </a:lnTo>
                <a:lnTo>
                  <a:pt x="8063" y="3856"/>
                </a:lnTo>
                <a:lnTo>
                  <a:pt x="8066" y="3849"/>
                </a:lnTo>
                <a:lnTo>
                  <a:pt x="8058" y="3848"/>
                </a:lnTo>
                <a:lnTo>
                  <a:pt x="8054" y="3844"/>
                </a:lnTo>
                <a:lnTo>
                  <a:pt x="8045" y="3823"/>
                </a:lnTo>
                <a:lnTo>
                  <a:pt x="8043" y="3819"/>
                </a:lnTo>
                <a:lnTo>
                  <a:pt x="8040" y="3819"/>
                </a:lnTo>
                <a:lnTo>
                  <a:pt x="8036" y="3825"/>
                </a:lnTo>
                <a:lnTo>
                  <a:pt x="8032" y="3842"/>
                </a:lnTo>
                <a:lnTo>
                  <a:pt x="8025" y="3842"/>
                </a:lnTo>
                <a:lnTo>
                  <a:pt x="8017" y="3849"/>
                </a:lnTo>
                <a:lnTo>
                  <a:pt x="8013" y="3846"/>
                </a:lnTo>
                <a:lnTo>
                  <a:pt x="8028" y="3819"/>
                </a:lnTo>
                <a:lnTo>
                  <a:pt x="8030" y="3809"/>
                </a:lnTo>
                <a:lnTo>
                  <a:pt x="8026" y="3798"/>
                </a:lnTo>
                <a:lnTo>
                  <a:pt x="8020" y="3793"/>
                </a:lnTo>
                <a:close/>
                <a:moveTo>
                  <a:pt x="6536" y="3798"/>
                </a:moveTo>
                <a:lnTo>
                  <a:pt x="6520" y="3801"/>
                </a:lnTo>
                <a:lnTo>
                  <a:pt x="6506" y="3813"/>
                </a:lnTo>
                <a:lnTo>
                  <a:pt x="6505" y="3817"/>
                </a:lnTo>
                <a:lnTo>
                  <a:pt x="6505" y="3819"/>
                </a:lnTo>
                <a:lnTo>
                  <a:pt x="6487" y="3829"/>
                </a:lnTo>
                <a:lnTo>
                  <a:pt x="6483" y="3828"/>
                </a:lnTo>
                <a:lnTo>
                  <a:pt x="6479" y="3829"/>
                </a:lnTo>
                <a:lnTo>
                  <a:pt x="6474" y="3837"/>
                </a:lnTo>
                <a:lnTo>
                  <a:pt x="6467" y="3850"/>
                </a:lnTo>
                <a:lnTo>
                  <a:pt x="6465" y="3855"/>
                </a:lnTo>
                <a:lnTo>
                  <a:pt x="6462" y="3857"/>
                </a:lnTo>
                <a:lnTo>
                  <a:pt x="6458" y="3858"/>
                </a:lnTo>
                <a:lnTo>
                  <a:pt x="6447" y="3852"/>
                </a:lnTo>
                <a:lnTo>
                  <a:pt x="6408" y="3867"/>
                </a:lnTo>
                <a:lnTo>
                  <a:pt x="6398" y="3875"/>
                </a:lnTo>
                <a:lnTo>
                  <a:pt x="6388" y="3886"/>
                </a:lnTo>
                <a:lnTo>
                  <a:pt x="6383" y="3899"/>
                </a:lnTo>
                <a:lnTo>
                  <a:pt x="6378" y="3898"/>
                </a:lnTo>
                <a:lnTo>
                  <a:pt x="6372" y="3902"/>
                </a:lnTo>
                <a:lnTo>
                  <a:pt x="6359" y="3915"/>
                </a:lnTo>
                <a:lnTo>
                  <a:pt x="6349" y="3929"/>
                </a:lnTo>
                <a:lnTo>
                  <a:pt x="6346" y="3933"/>
                </a:lnTo>
                <a:lnTo>
                  <a:pt x="6338" y="3936"/>
                </a:lnTo>
                <a:lnTo>
                  <a:pt x="6295" y="3971"/>
                </a:lnTo>
                <a:lnTo>
                  <a:pt x="6280" y="3990"/>
                </a:lnTo>
                <a:lnTo>
                  <a:pt x="6281" y="3990"/>
                </a:lnTo>
                <a:lnTo>
                  <a:pt x="6280" y="3993"/>
                </a:lnTo>
                <a:lnTo>
                  <a:pt x="6279" y="3995"/>
                </a:lnTo>
                <a:lnTo>
                  <a:pt x="6279" y="3997"/>
                </a:lnTo>
                <a:lnTo>
                  <a:pt x="6296" y="4023"/>
                </a:lnTo>
                <a:lnTo>
                  <a:pt x="6309" y="4023"/>
                </a:lnTo>
                <a:lnTo>
                  <a:pt x="6312" y="4026"/>
                </a:lnTo>
                <a:lnTo>
                  <a:pt x="6315" y="4034"/>
                </a:lnTo>
                <a:lnTo>
                  <a:pt x="6317" y="4035"/>
                </a:lnTo>
                <a:lnTo>
                  <a:pt x="6321" y="4033"/>
                </a:lnTo>
                <a:lnTo>
                  <a:pt x="6324" y="4033"/>
                </a:lnTo>
                <a:lnTo>
                  <a:pt x="6330" y="4040"/>
                </a:lnTo>
                <a:lnTo>
                  <a:pt x="6327" y="4042"/>
                </a:lnTo>
                <a:lnTo>
                  <a:pt x="6325" y="4041"/>
                </a:lnTo>
                <a:lnTo>
                  <a:pt x="6322" y="4042"/>
                </a:lnTo>
                <a:lnTo>
                  <a:pt x="6319" y="4048"/>
                </a:lnTo>
                <a:lnTo>
                  <a:pt x="6335" y="4054"/>
                </a:lnTo>
                <a:lnTo>
                  <a:pt x="6341" y="4068"/>
                </a:lnTo>
                <a:lnTo>
                  <a:pt x="6346" y="4073"/>
                </a:lnTo>
                <a:lnTo>
                  <a:pt x="6351" y="4074"/>
                </a:lnTo>
                <a:lnTo>
                  <a:pt x="6403" y="4041"/>
                </a:lnTo>
                <a:lnTo>
                  <a:pt x="6409" y="4040"/>
                </a:lnTo>
                <a:lnTo>
                  <a:pt x="6408" y="4036"/>
                </a:lnTo>
                <a:lnTo>
                  <a:pt x="6404" y="4031"/>
                </a:lnTo>
                <a:lnTo>
                  <a:pt x="6445" y="3992"/>
                </a:lnTo>
                <a:cubicBezTo>
                  <a:pt x="6445" y="3992"/>
                  <a:pt x="6449" y="3987"/>
                  <a:pt x="6449" y="3987"/>
                </a:cubicBezTo>
                <a:lnTo>
                  <a:pt x="6451" y="3984"/>
                </a:lnTo>
                <a:lnTo>
                  <a:pt x="6456" y="3983"/>
                </a:lnTo>
                <a:lnTo>
                  <a:pt x="6457" y="3981"/>
                </a:lnTo>
                <a:lnTo>
                  <a:pt x="6457" y="3978"/>
                </a:lnTo>
                <a:lnTo>
                  <a:pt x="6457" y="3974"/>
                </a:lnTo>
                <a:lnTo>
                  <a:pt x="6459" y="3969"/>
                </a:lnTo>
                <a:lnTo>
                  <a:pt x="6459" y="3966"/>
                </a:lnTo>
                <a:lnTo>
                  <a:pt x="6459" y="3963"/>
                </a:lnTo>
                <a:lnTo>
                  <a:pt x="6462" y="3957"/>
                </a:lnTo>
                <a:lnTo>
                  <a:pt x="6464" y="3954"/>
                </a:lnTo>
                <a:lnTo>
                  <a:pt x="6469" y="3950"/>
                </a:lnTo>
                <a:lnTo>
                  <a:pt x="6471" y="3945"/>
                </a:lnTo>
                <a:lnTo>
                  <a:pt x="6471" y="3942"/>
                </a:lnTo>
                <a:lnTo>
                  <a:pt x="6474" y="3939"/>
                </a:lnTo>
                <a:lnTo>
                  <a:pt x="6480" y="3937"/>
                </a:lnTo>
                <a:lnTo>
                  <a:pt x="6483" y="3934"/>
                </a:lnTo>
                <a:lnTo>
                  <a:pt x="6483" y="3931"/>
                </a:lnTo>
                <a:lnTo>
                  <a:pt x="6483" y="3929"/>
                </a:lnTo>
                <a:lnTo>
                  <a:pt x="6483" y="3928"/>
                </a:lnTo>
                <a:lnTo>
                  <a:pt x="6482" y="3927"/>
                </a:lnTo>
                <a:lnTo>
                  <a:pt x="6484" y="3921"/>
                </a:lnTo>
                <a:lnTo>
                  <a:pt x="6493" y="3908"/>
                </a:lnTo>
                <a:lnTo>
                  <a:pt x="6497" y="3903"/>
                </a:lnTo>
                <a:lnTo>
                  <a:pt x="6508" y="3898"/>
                </a:lnTo>
                <a:lnTo>
                  <a:pt x="6510" y="3894"/>
                </a:lnTo>
                <a:lnTo>
                  <a:pt x="6517" y="3884"/>
                </a:lnTo>
                <a:lnTo>
                  <a:pt x="6520" y="3880"/>
                </a:lnTo>
                <a:lnTo>
                  <a:pt x="6522" y="3878"/>
                </a:lnTo>
                <a:lnTo>
                  <a:pt x="6525" y="3874"/>
                </a:lnTo>
                <a:lnTo>
                  <a:pt x="6528" y="3868"/>
                </a:lnTo>
                <a:lnTo>
                  <a:pt x="6530" y="3860"/>
                </a:lnTo>
                <a:lnTo>
                  <a:pt x="6536" y="3854"/>
                </a:lnTo>
                <a:lnTo>
                  <a:pt x="6539" y="3850"/>
                </a:lnTo>
                <a:lnTo>
                  <a:pt x="6543" y="3842"/>
                </a:lnTo>
                <a:lnTo>
                  <a:pt x="6547" y="3830"/>
                </a:lnTo>
                <a:lnTo>
                  <a:pt x="6549" y="3826"/>
                </a:lnTo>
                <a:lnTo>
                  <a:pt x="6552" y="3823"/>
                </a:lnTo>
                <a:lnTo>
                  <a:pt x="6547" y="3810"/>
                </a:lnTo>
                <a:lnTo>
                  <a:pt x="6543" y="3806"/>
                </a:lnTo>
                <a:lnTo>
                  <a:pt x="6539" y="3804"/>
                </a:lnTo>
                <a:lnTo>
                  <a:pt x="6536" y="3798"/>
                </a:lnTo>
                <a:close/>
                <a:moveTo>
                  <a:pt x="8607" y="3800"/>
                </a:moveTo>
                <a:lnTo>
                  <a:pt x="8565" y="3803"/>
                </a:lnTo>
                <a:lnTo>
                  <a:pt x="8567" y="3813"/>
                </a:lnTo>
                <a:lnTo>
                  <a:pt x="8573" y="3817"/>
                </a:lnTo>
                <a:lnTo>
                  <a:pt x="8583" y="3817"/>
                </a:lnTo>
                <a:lnTo>
                  <a:pt x="8595" y="3808"/>
                </a:lnTo>
                <a:lnTo>
                  <a:pt x="8604" y="3813"/>
                </a:lnTo>
                <a:lnTo>
                  <a:pt x="8604" y="3816"/>
                </a:lnTo>
                <a:lnTo>
                  <a:pt x="8601" y="3816"/>
                </a:lnTo>
                <a:lnTo>
                  <a:pt x="8599" y="3817"/>
                </a:lnTo>
                <a:lnTo>
                  <a:pt x="8598" y="3820"/>
                </a:lnTo>
                <a:lnTo>
                  <a:pt x="8599" y="3820"/>
                </a:lnTo>
                <a:lnTo>
                  <a:pt x="8602" y="3823"/>
                </a:lnTo>
                <a:lnTo>
                  <a:pt x="8598" y="3834"/>
                </a:lnTo>
                <a:lnTo>
                  <a:pt x="8591" y="3837"/>
                </a:lnTo>
                <a:lnTo>
                  <a:pt x="8578" y="3834"/>
                </a:lnTo>
                <a:lnTo>
                  <a:pt x="8579" y="3848"/>
                </a:lnTo>
                <a:lnTo>
                  <a:pt x="8577" y="3852"/>
                </a:lnTo>
                <a:cubicBezTo>
                  <a:pt x="8577" y="3852"/>
                  <a:pt x="8573" y="3848"/>
                  <a:pt x="8573" y="3848"/>
                </a:cubicBezTo>
                <a:lnTo>
                  <a:pt x="8573" y="3838"/>
                </a:lnTo>
                <a:lnTo>
                  <a:pt x="8567" y="3831"/>
                </a:lnTo>
                <a:lnTo>
                  <a:pt x="8560" y="3831"/>
                </a:lnTo>
                <a:lnTo>
                  <a:pt x="8552" y="3834"/>
                </a:lnTo>
                <a:lnTo>
                  <a:pt x="8547" y="3842"/>
                </a:lnTo>
                <a:lnTo>
                  <a:pt x="8547" y="3844"/>
                </a:lnTo>
                <a:lnTo>
                  <a:pt x="8548" y="3848"/>
                </a:lnTo>
                <a:lnTo>
                  <a:pt x="8548" y="3849"/>
                </a:lnTo>
                <a:lnTo>
                  <a:pt x="8547" y="3851"/>
                </a:lnTo>
                <a:lnTo>
                  <a:pt x="8546" y="3853"/>
                </a:lnTo>
                <a:lnTo>
                  <a:pt x="8545" y="3853"/>
                </a:lnTo>
                <a:lnTo>
                  <a:pt x="8544" y="3853"/>
                </a:lnTo>
                <a:lnTo>
                  <a:pt x="8546" y="3857"/>
                </a:lnTo>
                <a:lnTo>
                  <a:pt x="8546" y="3862"/>
                </a:lnTo>
                <a:lnTo>
                  <a:pt x="8546" y="3868"/>
                </a:lnTo>
                <a:lnTo>
                  <a:pt x="8544" y="3874"/>
                </a:lnTo>
                <a:lnTo>
                  <a:pt x="8546" y="3876"/>
                </a:lnTo>
                <a:lnTo>
                  <a:pt x="8549" y="3876"/>
                </a:lnTo>
                <a:lnTo>
                  <a:pt x="8551" y="3878"/>
                </a:lnTo>
                <a:lnTo>
                  <a:pt x="8552" y="3881"/>
                </a:lnTo>
                <a:lnTo>
                  <a:pt x="8553" y="3885"/>
                </a:lnTo>
                <a:lnTo>
                  <a:pt x="8553" y="3890"/>
                </a:lnTo>
                <a:lnTo>
                  <a:pt x="8555" y="3891"/>
                </a:lnTo>
                <a:lnTo>
                  <a:pt x="8558" y="3893"/>
                </a:lnTo>
                <a:lnTo>
                  <a:pt x="8561" y="3899"/>
                </a:lnTo>
                <a:lnTo>
                  <a:pt x="8564" y="3905"/>
                </a:lnTo>
                <a:lnTo>
                  <a:pt x="8566" y="3912"/>
                </a:lnTo>
                <a:lnTo>
                  <a:pt x="8563" y="3920"/>
                </a:lnTo>
                <a:lnTo>
                  <a:pt x="8565" y="3923"/>
                </a:lnTo>
                <a:lnTo>
                  <a:pt x="8566" y="3923"/>
                </a:lnTo>
                <a:lnTo>
                  <a:pt x="8567" y="3923"/>
                </a:lnTo>
                <a:lnTo>
                  <a:pt x="8567" y="3927"/>
                </a:lnTo>
                <a:lnTo>
                  <a:pt x="8561" y="3928"/>
                </a:lnTo>
                <a:lnTo>
                  <a:pt x="8559" y="3926"/>
                </a:lnTo>
                <a:lnTo>
                  <a:pt x="8556" y="3920"/>
                </a:lnTo>
                <a:lnTo>
                  <a:pt x="8556" y="3911"/>
                </a:lnTo>
                <a:lnTo>
                  <a:pt x="8553" y="3909"/>
                </a:lnTo>
                <a:lnTo>
                  <a:pt x="8549" y="3910"/>
                </a:lnTo>
                <a:lnTo>
                  <a:pt x="8547" y="3912"/>
                </a:lnTo>
                <a:lnTo>
                  <a:pt x="8547" y="3916"/>
                </a:lnTo>
                <a:lnTo>
                  <a:pt x="8549" y="3916"/>
                </a:lnTo>
                <a:lnTo>
                  <a:pt x="8546" y="3918"/>
                </a:lnTo>
                <a:lnTo>
                  <a:pt x="8538" y="3913"/>
                </a:lnTo>
                <a:lnTo>
                  <a:pt x="8536" y="3918"/>
                </a:lnTo>
                <a:lnTo>
                  <a:pt x="8537" y="3925"/>
                </a:lnTo>
                <a:lnTo>
                  <a:pt x="8540" y="3932"/>
                </a:lnTo>
                <a:lnTo>
                  <a:pt x="8544" y="3941"/>
                </a:lnTo>
                <a:lnTo>
                  <a:pt x="8544" y="3944"/>
                </a:lnTo>
                <a:lnTo>
                  <a:pt x="8539" y="3943"/>
                </a:lnTo>
                <a:lnTo>
                  <a:pt x="8534" y="3938"/>
                </a:lnTo>
                <a:lnTo>
                  <a:pt x="8525" y="3922"/>
                </a:lnTo>
                <a:lnTo>
                  <a:pt x="8524" y="3911"/>
                </a:lnTo>
                <a:lnTo>
                  <a:pt x="8527" y="3904"/>
                </a:lnTo>
                <a:lnTo>
                  <a:pt x="8536" y="3895"/>
                </a:lnTo>
                <a:lnTo>
                  <a:pt x="8533" y="3888"/>
                </a:lnTo>
                <a:lnTo>
                  <a:pt x="8530" y="3886"/>
                </a:lnTo>
                <a:lnTo>
                  <a:pt x="8523" y="3888"/>
                </a:lnTo>
                <a:lnTo>
                  <a:pt x="8523" y="3892"/>
                </a:lnTo>
                <a:lnTo>
                  <a:pt x="8524" y="3892"/>
                </a:lnTo>
                <a:lnTo>
                  <a:pt x="8524" y="3895"/>
                </a:lnTo>
                <a:lnTo>
                  <a:pt x="8520" y="3894"/>
                </a:lnTo>
                <a:lnTo>
                  <a:pt x="8494" y="3849"/>
                </a:lnTo>
                <a:lnTo>
                  <a:pt x="8477" y="3843"/>
                </a:lnTo>
                <a:lnTo>
                  <a:pt x="8481" y="3841"/>
                </a:lnTo>
                <a:lnTo>
                  <a:pt x="8489" y="3843"/>
                </a:lnTo>
                <a:lnTo>
                  <a:pt x="8492" y="3839"/>
                </a:lnTo>
                <a:lnTo>
                  <a:pt x="8487" y="3829"/>
                </a:lnTo>
                <a:lnTo>
                  <a:pt x="8482" y="3825"/>
                </a:lnTo>
                <a:lnTo>
                  <a:pt x="8471" y="3825"/>
                </a:lnTo>
                <a:lnTo>
                  <a:pt x="8469" y="3827"/>
                </a:lnTo>
                <a:lnTo>
                  <a:pt x="8462" y="3838"/>
                </a:lnTo>
                <a:lnTo>
                  <a:pt x="8460" y="3839"/>
                </a:lnTo>
                <a:lnTo>
                  <a:pt x="8416" y="3819"/>
                </a:lnTo>
                <a:lnTo>
                  <a:pt x="8409" y="3821"/>
                </a:lnTo>
                <a:lnTo>
                  <a:pt x="8403" y="3829"/>
                </a:lnTo>
                <a:lnTo>
                  <a:pt x="8399" y="3829"/>
                </a:lnTo>
                <a:lnTo>
                  <a:pt x="8382" y="3850"/>
                </a:lnTo>
                <a:lnTo>
                  <a:pt x="8375" y="3853"/>
                </a:lnTo>
                <a:lnTo>
                  <a:pt x="8369" y="3862"/>
                </a:lnTo>
                <a:lnTo>
                  <a:pt x="8367" y="3864"/>
                </a:lnTo>
                <a:lnTo>
                  <a:pt x="8367" y="3868"/>
                </a:lnTo>
                <a:lnTo>
                  <a:pt x="8368" y="3871"/>
                </a:lnTo>
                <a:lnTo>
                  <a:pt x="8369" y="3873"/>
                </a:lnTo>
                <a:lnTo>
                  <a:pt x="8369" y="3874"/>
                </a:lnTo>
                <a:lnTo>
                  <a:pt x="8366" y="3879"/>
                </a:lnTo>
                <a:lnTo>
                  <a:pt x="8339" y="3892"/>
                </a:lnTo>
                <a:lnTo>
                  <a:pt x="8341" y="3905"/>
                </a:lnTo>
                <a:lnTo>
                  <a:pt x="8371" y="3956"/>
                </a:lnTo>
                <a:lnTo>
                  <a:pt x="8410" y="3953"/>
                </a:lnTo>
                <a:lnTo>
                  <a:pt x="8417" y="3963"/>
                </a:lnTo>
                <a:lnTo>
                  <a:pt x="8420" y="3962"/>
                </a:lnTo>
                <a:lnTo>
                  <a:pt x="8426" y="3957"/>
                </a:lnTo>
                <a:lnTo>
                  <a:pt x="8429" y="3956"/>
                </a:lnTo>
                <a:lnTo>
                  <a:pt x="8426" y="3963"/>
                </a:lnTo>
                <a:lnTo>
                  <a:pt x="8425" y="3966"/>
                </a:lnTo>
                <a:lnTo>
                  <a:pt x="8437" y="3984"/>
                </a:lnTo>
                <a:lnTo>
                  <a:pt x="8441" y="3986"/>
                </a:lnTo>
                <a:lnTo>
                  <a:pt x="8449" y="3983"/>
                </a:lnTo>
                <a:lnTo>
                  <a:pt x="8452" y="3987"/>
                </a:lnTo>
                <a:lnTo>
                  <a:pt x="8449" y="3991"/>
                </a:lnTo>
                <a:lnTo>
                  <a:pt x="8444" y="3994"/>
                </a:lnTo>
                <a:lnTo>
                  <a:pt x="8441" y="3995"/>
                </a:lnTo>
                <a:lnTo>
                  <a:pt x="8444" y="3999"/>
                </a:lnTo>
                <a:lnTo>
                  <a:pt x="8461" y="4006"/>
                </a:lnTo>
                <a:lnTo>
                  <a:pt x="8455" y="4011"/>
                </a:lnTo>
                <a:lnTo>
                  <a:pt x="8437" y="4006"/>
                </a:lnTo>
                <a:lnTo>
                  <a:pt x="8433" y="4002"/>
                </a:lnTo>
                <a:lnTo>
                  <a:pt x="8429" y="3994"/>
                </a:lnTo>
                <a:lnTo>
                  <a:pt x="8425" y="3990"/>
                </a:lnTo>
                <a:lnTo>
                  <a:pt x="8421" y="3995"/>
                </a:lnTo>
                <a:lnTo>
                  <a:pt x="8423" y="3998"/>
                </a:lnTo>
                <a:lnTo>
                  <a:pt x="8430" y="4002"/>
                </a:lnTo>
                <a:lnTo>
                  <a:pt x="8430" y="4006"/>
                </a:lnTo>
                <a:lnTo>
                  <a:pt x="8434" y="4009"/>
                </a:lnTo>
                <a:lnTo>
                  <a:pt x="8435" y="4009"/>
                </a:lnTo>
                <a:lnTo>
                  <a:pt x="8435" y="4013"/>
                </a:lnTo>
                <a:lnTo>
                  <a:pt x="8396" y="4007"/>
                </a:lnTo>
                <a:lnTo>
                  <a:pt x="8390" y="4014"/>
                </a:lnTo>
                <a:lnTo>
                  <a:pt x="8388" y="4024"/>
                </a:lnTo>
                <a:lnTo>
                  <a:pt x="8392" y="4033"/>
                </a:lnTo>
                <a:lnTo>
                  <a:pt x="8426" y="4055"/>
                </a:lnTo>
                <a:lnTo>
                  <a:pt x="8445" y="4048"/>
                </a:lnTo>
                <a:lnTo>
                  <a:pt x="8447" y="4049"/>
                </a:lnTo>
                <a:lnTo>
                  <a:pt x="8457" y="4064"/>
                </a:lnTo>
                <a:lnTo>
                  <a:pt x="8468" y="4070"/>
                </a:lnTo>
                <a:lnTo>
                  <a:pt x="8470" y="4072"/>
                </a:lnTo>
                <a:lnTo>
                  <a:pt x="8474" y="4079"/>
                </a:lnTo>
                <a:lnTo>
                  <a:pt x="8477" y="4081"/>
                </a:lnTo>
                <a:lnTo>
                  <a:pt x="8508" y="4068"/>
                </a:lnTo>
                <a:lnTo>
                  <a:pt x="8503" y="4076"/>
                </a:lnTo>
                <a:lnTo>
                  <a:pt x="8492" y="4079"/>
                </a:lnTo>
                <a:lnTo>
                  <a:pt x="8479" y="4090"/>
                </a:lnTo>
                <a:lnTo>
                  <a:pt x="8474" y="4089"/>
                </a:lnTo>
                <a:lnTo>
                  <a:pt x="8465" y="4082"/>
                </a:lnTo>
                <a:lnTo>
                  <a:pt x="8449" y="4080"/>
                </a:lnTo>
                <a:lnTo>
                  <a:pt x="8440" y="4072"/>
                </a:lnTo>
                <a:lnTo>
                  <a:pt x="8435" y="4071"/>
                </a:lnTo>
                <a:lnTo>
                  <a:pt x="8430" y="4076"/>
                </a:lnTo>
                <a:lnTo>
                  <a:pt x="8431" y="4078"/>
                </a:lnTo>
                <a:lnTo>
                  <a:pt x="8431" y="4083"/>
                </a:lnTo>
                <a:lnTo>
                  <a:pt x="8420" y="4083"/>
                </a:lnTo>
                <a:lnTo>
                  <a:pt x="8422" y="4088"/>
                </a:lnTo>
                <a:lnTo>
                  <a:pt x="8430" y="4097"/>
                </a:lnTo>
                <a:lnTo>
                  <a:pt x="8431" y="4100"/>
                </a:lnTo>
                <a:lnTo>
                  <a:pt x="8432" y="4104"/>
                </a:lnTo>
                <a:lnTo>
                  <a:pt x="8432" y="4109"/>
                </a:lnTo>
                <a:lnTo>
                  <a:pt x="8433" y="4115"/>
                </a:lnTo>
                <a:lnTo>
                  <a:pt x="8435" y="4126"/>
                </a:lnTo>
                <a:lnTo>
                  <a:pt x="8437" y="4132"/>
                </a:lnTo>
                <a:lnTo>
                  <a:pt x="8445" y="4133"/>
                </a:lnTo>
                <a:lnTo>
                  <a:pt x="8444" y="4138"/>
                </a:lnTo>
                <a:lnTo>
                  <a:pt x="8443" y="4142"/>
                </a:lnTo>
                <a:lnTo>
                  <a:pt x="8441" y="4145"/>
                </a:lnTo>
                <a:lnTo>
                  <a:pt x="8440" y="4147"/>
                </a:lnTo>
                <a:lnTo>
                  <a:pt x="8445" y="4147"/>
                </a:lnTo>
                <a:lnTo>
                  <a:pt x="8447" y="4149"/>
                </a:lnTo>
                <a:lnTo>
                  <a:pt x="8447" y="4151"/>
                </a:lnTo>
                <a:lnTo>
                  <a:pt x="8447" y="4154"/>
                </a:lnTo>
                <a:lnTo>
                  <a:pt x="8447" y="4156"/>
                </a:lnTo>
                <a:lnTo>
                  <a:pt x="8448" y="4158"/>
                </a:lnTo>
                <a:lnTo>
                  <a:pt x="8451" y="4159"/>
                </a:lnTo>
                <a:lnTo>
                  <a:pt x="8453" y="4158"/>
                </a:lnTo>
                <a:lnTo>
                  <a:pt x="8456" y="4159"/>
                </a:lnTo>
                <a:lnTo>
                  <a:pt x="8458" y="4165"/>
                </a:lnTo>
                <a:lnTo>
                  <a:pt x="8457" y="4166"/>
                </a:lnTo>
                <a:lnTo>
                  <a:pt x="8455" y="4168"/>
                </a:lnTo>
                <a:lnTo>
                  <a:pt x="8455" y="4172"/>
                </a:lnTo>
                <a:lnTo>
                  <a:pt x="8455" y="4177"/>
                </a:lnTo>
                <a:lnTo>
                  <a:pt x="8456" y="4179"/>
                </a:lnTo>
                <a:lnTo>
                  <a:pt x="8458" y="4178"/>
                </a:lnTo>
                <a:lnTo>
                  <a:pt x="8459" y="4179"/>
                </a:lnTo>
                <a:lnTo>
                  <a:pt x="8459" y="4186"/>
                </a:lnTo>
                <a:lnTo>
                  <a:pt x="8464" y="4179"/>
                </a:lnTo>
                <a:lnTo>
                  <a:pt x="8500" y="4162"/>
                </a:lnTo>
                <a:lnTo>
                  <a:pt x="8506" y="4168"/>
                </a:lnTo>
                <a:lnTo>
                  <a:pt x="8500" y="4174"/>
                </a:lnTo>
                <a:lnTo>
                  <a:pt x="8497" y="4175"/>
                </a:lnTo>
                <a:lnTo>
                  <a:pt x="8493" y="4171"/>
                </a:lnTo>
                <a:lnTo>
                  <a:pt x="8492" y="4171"/>
                </a:lnTo>
                <a:lnTo>
                  <a:pt x="8490" y="4172"/>
                </a:lnTo>
                <a:lnTo>
                  <a:pt x="8489" y="4177"/>
                </a:lnTo>
                <a:lnTo>
                  <a:pt x="8489" y="4181"/>
                </a:lnTo>
                <a:lnTo>
                  <a:pt x="8488" y="4183"/>
                </a:lnTo>
                <a:lnTo>
                  <a:pt x="8484" y="4186"/>
                </a:lnTo>
                <a:lnTo>
                  <a:pt x="8481" y="4185"/>
                </a:lnTo>
                <a:lnTo>
                  <a:pt x="8479" y="4187"/>
                </a:lnTo>
                <a:lnTo>
                  <a:pt x="8476" y="4195"/>
                </a:lnTo>
                <a:lnTo>
                  <a:pt x="8475" y="4196"/>
                </a:lnTo>
                <a:lnTo>
                  <a:pt x="8459" y="4201"/>
                </a:lnTo>
                <a:lnTo>
                  <a:pt x="8453" y="4214"/>
                </a:lnTo>
                <a:lnTo>
                  <a:pt x="8450" y="4218"/>
                </a:lnTo>
                <a:lnTo>
                  <a:pt x="8448" y="4218"/>
                </a:lnTo>
                <a:lnTo>
                  <a:pt x="8447" y="4214"/>
                </a:lnTo>
                <a:lnTo>
                  <a:pt x="8447" y="4212"/>
                </a:lnTo>
                <a:lnTo>
                  <a:pt x="8446" y="4208"/>
                </a:lnTo>
                <a:lnTo>
                  <a:pt x="8446" y="4205"/>
                </a:lnTo>
                <a:lnTo>
                  <a:pt x="8447" y="4202"/>
                </a:lnTo>
                <a:lnTo>
                  <a:pt x="8447" y="4198"/>
                </a:lnTo>
                <a:lnTo>
                  <a:pt x="8446" y="4195"/>
                </a:lnTo>
                <a:lnTo>
                  <a:pt x="8445" y="4193"/>
                </a:lnTo>
                <a:lnTo>
                  <a:pt x="8444" y="4192"/>
                </a:lnTo>
                <a:lnTo>
                  <a:pt x="8442" y="4192"/>
                </a:lnTo>
                <a:lnTo>
                  <a:pt x="8436" y="4198"/>
                </a:lnTo>
                <a:lnTo>
                  <a:pt x="8433" y="4200"/>
                </a:lnTo>
                <a:lnTo>
                  <a:pt x="8430" y="4200"/>
                </a:lnTo>
                <a:lnTo>
                  <a:pt x="8427" y="4196"/>
                </a:lnTo>
                <a:lnTo>
                  <a:pt x="8430" y="4192"/>
                </a:lnTo>
                <a:lnTo>
                  <a:pt x="8432" y="4190"/>
                </a:lnTo>
                <a:lnTo>
                  <a:pt x="8435" y="4187"/>
                </a:lnTo>
                <a:lnTo>
                  <a:pt x="8436" y="4178"/>
                </a:lnTo>
                <a:lnTo>
                  <a:pt x="8428" y="4176"/>
                </a:lnTo>
                <a:lnTo>
                  <a:pt x="8425" y="4172"/>
                </a:lnTo>
                <a:lnTo>
                  <a:pt x="8424" y="4169"/>
                </a:lnTo>
                <a:lnTo>
                  <a:pt x="8422" y="4159"/>
                </a:lnTo>
                <a:lnTo>
                  <a:pt x="8421" y="4157"/>
                </a:lnTo>
                <a:lnTo>
                  <a:pt x="8411" y="4135"/>
                </a:lnTo>
                <a:lnTo>
                  <a:pt x="8410" y="4131"/>
                </a:lnTo>
                <a:lnTo>
                  <a:pt x="8405" y="4120"/>
                </a:lnTo>
                <a:lnTo>
                  <a:pt x="8375" y="4111"/>
                </a:lnTo>
                <a:lnTo>
                  <a:pt x="8375" y="4108"/>
                </a:lnTo>
                <a:lnTo>
                  <a:pt x="8394" y="4101"/>
                </a:lnTo>
                <a:lnTo>
                  <a:pt x="8398" y="4090"/>
                </a:lnTo>
                <a:lnTo>
                  <a:pt x="8363" y="4103"/>
                </a:lnTo>
                <a:lnTo>
                  <a:pt x="8366" y="4098"/>
                </a:lnTo>
                <a:lnTo>
                  <a:pt x="8376" y="4090"/>
                </a:lnTo>
                <a:lnTo>
                  <a:pt x="8375" y="4083"/>
                </a:lnTo>
                <a:lnTo>
                  <a:pt x="8373" y="4080"/>
                </a:lnTo>
                <a:lnTo>
                  <a:pt x="8369" y="4076"/>
                </a:lnTo>
                <a:lnTo>
                  <a:pt x="8368" y="4072"/>
                </a:lnTo>
                <a:lnTo>
                  <a:pt x="8367" y="4068"/>
                </a:lnTo>
                <a:lnTo>
                  <a:pt x="8366" y="4063"/>
                </a:lnTo>
                <a:lnTo>
                  <a:pt x="8362" y="4060"/>
                </a:lnTo>
                <a:lnTo>
                  <a:pt x="8352" y="4044"/>
                </a:lnTo>
                <a:lnTo>
                  <a:pt x="8339" y="4033"/>
                </a:lnTo>
                <a:lnTo>
                  <a:pt x="8324" y="4029"/>
                </a:lnTo>
                <a:lnTo>
                  <a:pt x="8321" y="4026"/>
                </a:lnTo>
                <a:lnTo>
                  <a:pt x="8322" y="4018"/>
                </a:lnTo>
                <a:lnTo>
                  <a:pt x="8326" y="3997"/>
                </a:lnTo>
                <a:lnTo>
                  <a:pt x="8325" y="3997"/>
                </a:lnTo>
                <a:lnTo>
                  <a:pt x="8326" y="3992"/>
                </a:lnTo>
                <a:lnTo>
                  <a:pt x="8327" y="3987"/>
                </a:lnTo>
                <a:lnTo>
                  <a:pt x="8328" y="3985"/>
                </a:lnTo>
                <a:lnTo>
                  <a:pt x="8330" y="3983"/>
                </a:lnTo>
                <a:lnTo>
                  <a:pt x="8327" y="3976"/>
                </a:lnTo>
                <a:lnTo>
                  <a:pt x="8313" y="3961"/>
                </a:lnTo>
                <a:lnTo>
                  <a:pt x="8304" y="3940"/>
                </a:lnTo>
                <a:lnTo>
                  <a:pt x="8302" y="3938"/>
                </a:lnTo>
                <a:lnTo>
                  <a:pt x="8297" y="3935"/>
                </a:lnTo>
                <a:lnTo>
                  <a:pt x="8294" y="3929"/>
                </a:lnTo>
                <a:lnTo>
                  <a:pt x="8292" y="3926"/>
                </a:lnTo>
                <a:lnTo>
                  <a:pt x="8250" y="3914"/>
                </a:lnTo>
                <a:lnTo>
                  <a:pt x="8246" y="3916"/>
                </a:lnTo>
                <a:lnTo>
                  <a:pt x="8236" y="3931"/>
                </a:lnTo>
                <a:lnTo>
                  <a:pt x="8233" y="3933"/>
                </a:lnTo>
                <a:lnTo>
                  <a:pt x="8229" y="3934"/>
                </a:lnTo>
                <a:lnTo>
                  <a:pt x="8225" y="3937"/>
                </a:lnTo>
                <a:lnTo>
                  <a:pt x="8223" y="3945"/>
                </a:lnTo>
                <a:lnTo>
                  <a:pt x="8225" y="3952"/>
                </a:lnTo>
                <a:lnTo>
                  <a:pt x="8231" y="3955"/>
                </a:lnTo>
                <a:lnTo>
                  <a:pt x="8233" y="3960"/>
                </a:lnTo>
                <a:lnTo>
                  <a:pt x="8230" y="3967"/>
                </a:lnTo>
                <a:lnTo>
                  <a:pt x="8222" y="3966"/>
                </a:lnTo>
                <a:lnTo>
                  <a:pt x="8218" y="3970"/>
                </a:lnTo>
                <a:lnTo>
                  <a:pt x="8223" y="3980"/>
                </a:lnTo>
                <a:lnTo>
                  <a:pt x="8222" y="3983"/>
                </a:lnTo>
                <a:lnTo>
                  <a:pt x="8219" y="3988"/>
                </a:lnTo>
                <a:lnTo>
                  <a:pt x="8209" y="3994"/>
                </a:lnTo>
                <a:lnTo>
                  <a:pt x="8206" y="3997"/>
                </a:lnTo>
                <a:lnTo>
                  <a:pt x="8215" y="3996"/>
                </a:lnTo>
                <a:lnTo>
                  <a:pt x="8219" y="3998"/>
                </a:lnTo>
                <a:lnTo>
                  <a:pt x="8221" y="4005"/>
                </a:lnTo>
                <a:lnTo>
                  <a:pt x="8220" y="4016"/>
                </a:lnTo>
                <a:lnTo>
                  <a:pt x="8216" y="4020"/>
                </a:lnTo>
                <a:lnTo>
                  <a:pt x="8212" y="4021"/>
                </a:lnTo>
                <a:lnTo>
                  <a:pt x="8209" y="4026"/>
                </a:lnTo>
                <a:lnTo>
                  <a:pt x="8215" y="4036"/>
                </a:lnTo>
                <a:lnTo>
                  <a:pt x="8243" y="4032"/>
                </a:lnTo>
                <a:lnTo>
                  <a:pt x="8247" y="4037"/>
                </a:lnTo>
                <a:lnTo>
                  <a:pt x="8250" y="4038"/>
                </a:lnTo>
                <a:lnTo>
                  <a:pt x="8294" y="4021"/>
                </a:lnTo>
                <a:lnTo>
                  <a:pt x="8276" y="4043"/>
                </a:lnTo>
                <a:lnTo>
                  <a:pt x="8254" y="4056"/>
                </a:lnTo>
                <a:lnTo>
                  <a:pt x="8252" y="4058"/>
                </a:lnTo>
                <a:lnTo>
                  <a:pt x="8249" y="4070"/>
                </a:lnTo>
                <a:lnTo>
                  <a:pt x="8246" y="4073"/>
                </a:lnTo>
                <a:lnTo>
                  <a:pt x="8242" y="4079"/>
                </a:lnTo>
                <a:lnTo>
                  <a:pt x="8240" y="4082"/>
                </a:lnTo>
                <a:lnTo>
                  <a:pt x="8237" y="4088"/>
                </a:lnTo>
                <a:lnTo>
                  <a:pt x="8235" y="4096"/>
                </a:lnTo>
                <a:lnTo>
                  <a:pt x="8234" y="4105"/>
                </a:lnTo>
                <a:lnTo>
                  <a:pt x="8235" y="4117"/>
                </a:lnTo>
                <a:lnTo>
                  <a:pt x="8241" y="4136"/>
                </a:lnTo>
                <a:lnTo>
                  <a:pt x="8247" y="4149"/>
                </a:lnTo>
                <a:lnTo>
                  <a:pt x="8255" y="4156"/>
                </a:lnTo>
                <a:lnTo>
                  <a:pt x="8288" y="4150"/>
                </a:lnTo>
                <a:lnTo>
                  <a:pt x="8296" y="4141"/>
                </a:lnTo>
                <a:lnTo>
                  <a:pt x="8300" y="4141"/>
                </a:lnTo>
                <a:lnTo>
                  <a:pt x="8299" y="4146"/>
                </a:lnTo>
                <a:lnTo>
                  <a:pt x="8298" y="4149"/>
                </a:lnTo>
                <a:lnTo>
                  <a:pt x="8296" y="4152"/>
                </a:lnTo>
                <a:lnTo>
                  <a:pt x="8294" y="4152"/>
                </a:lnTo>
                <a:lnTo>
                  <a:pt x="8293" y="4154"/>
                </a:lnTo>
                <a:lnTo>
                  <a:pt x="8289" y="4165"/>
                </a:lnTo>
                <a:lnTo>
                  <a:pt x="8286" y="4169"/>
                </a:lnTo>
                <a:lnTo>
                  <a:pt x="8279" y="4172"/>
                </a:lnTo>
                <a:lnTo>
                  <a:pt x="8270" y="4185"/>
                </a:lnTo>
                <a:lnTo>
                  <a:pt x="8268" y="4190"/>
                </a:lnTo>
                <a:lnTo>
                  <a:pt x="8268" y="4196"/>
                </a:lnTo>
                <a:lnTo>
                  <a:pt x="8270" y="4199"/>
                </a:lnTo>
                <a:lnTo>
                  <a:pt x="8271" y="4204"/>
                </a:lnTo>
                <a:lnTo>
                  <a:pt x="8272" y="4211"/>
                </a:lnTo>
                <a:lnTo>
                  <a:pt x="8271" y="4219"/>
                </a:lnTo>
                <a:lnTo>
                  <a:pt x="8276" y="4225"/>
                </a:lnTo>
                <a:lnTo>
                  <a:pt x="8286" y="4223"/>
                </a:lnTo>
                <a:lnTo>
                  <a:pt x="8291" y="4228"/>
                </a:lnTo>
                <a:lnTo>
                  <a:pt x="8293" y="4236"/>
                </a:lnTo>
                <a:lnTo>
                  <a:pt x="8296" y="4246"/>
                </a:lnTo>
                <a:lnTo>
                  <a:pt x="8295" y="4249"/>
                </a:lnTo>
                <a:lnTo>
                  <a:pt x="8292" y="4260"/>
                </a:lnTo>
                <a:lnTo>
                  <a:pt x="8292" y="4265"/>
                </a:lnTo>
                <a:lnTo>
                  <a:pt x="8306" y="4266"/>
                </a:lnTo>
                <a:lnTo>
                  <a:pt x="8315" y="4261"/>
                </a:lnTo>
                <a:lnTo>
                  <a:pt x="8325" y="4261"/>
                </a:lnTo>
                <a:lnTo>
                  <a:pt x="8329" y="4255"/>
                </a:lnTo>
                <a:lnTo>
                  <a:pt x="8327" y="4252"/>
                </a:lnTo>
                <a:lnTo>
                  <a:pt x="8342" y="4248"/>
                </a:lnTo>
                <a:lnTo>
                  <a:pt x="8333" y="4261"/>
                </a:lnTo>
                <a:lnTo>
                  <a:pt x="8315" y="4264"/>
                </a:lnTo>
                <a:lnTo>
                  <a:pt x="8306" y="4273"/>
                </a:lnTo>
                <a:lnTo>
                  <a:pt x="8305" y="4276"/>
                </a:lnTo>
                <a:lnTo>
                  <a:pt x="8304" y="4280"/>
                </a:lnTo>
                <a:lnTo>
                  <a:pt x="8303" y="4282"/>
                </a:lnTo>
                <a:lnTo>
                  <a:pt x="8301" y="4283"/>
                </a:lnTo>
                <a:lnTo>
                  <a:pt x="8285" y="4277"/>
                </a:lnTo>
                <a:lnTo>
                  <a:pt x="8282" y="4273"/>
                </a:lnTo>
                <a:lnTo>
                  <a:pt x="8279" y="4268"/>
                </a:lnTo>
                <a:lnTo>
                  <a:pt x="8280" y="4264"/>
                </a:lnTo>
                <a:lnTo>
                  <a:pt x="8280" y="4262"/>
                </a:lnTo>
                <a:lnTo>
                  <a:pt x="8280" y="4258"/>
                </a:lnTo>
                <a:lnTo>
                  <a:pt x="8280" y="4254"/>
                </a:lnTo>
                <a:lnTo>
                  <a:pt x="8280" y="4252"/>
                </a:lnTo>
                <a:lnTo>
                  <a:pt x="8280" y="4249"/>
                </a:lnTo>
                <a:lnTo>
                  <a:pt x="8281" y="4248"/>
                </a:lnTo>
                <a:lnTo>
                  <a:pt x="8281" y="4247"/>
                </a:lnTo>
                <a:lnTo>
                  <a:pt x="8277" y="4247"/>
                </a:lnTo>
                <a:lnTo>
                  <a:pt x="8268" y="4239"/>
                </a:lnTo>
                <a:lnTo>
                  <a:pt x="8261" y="4230"/>
                </a:lnTo>
                <a:lnTo>
                  <a:pt x="8254" y="4225"/>
                </a:lnTo>
                <a:lnTo>
                  <a:pt x="8249" y="4219"/>
                </a:lnTo>
                <a:lnTo>
                  <a:pt x="8247" y="4218"/>
                </a:lnTo>
                <a:lnTo>
                  <a:pt x="8245" y="4215"/>
                </a:lnTo>
                <a:lnTo>
                  <a:pt x="8243" y="4204"/>
                </a:lnTo>
                <a:lnTo>
                  <a:pt x="8242" y="4200"/>
                </a:lnTo>
                <a:lnTo>
                  <a:pt x="8240" y="4199"/>
                </a:lnTo>
                <a:lnTo>
                  <a:pt x="8192" y="4216"/>
                </a:lnTo>
                <a:lnTo>
                  <a:pt x="8190" y="4218"/>
                </a:lnTo>
                <a:lnTo>
                  <a:pt x="8186" y="4228"/>
                </a:lnTo>
                <a:lnTo>
                  <a:pt x="8183" y="4230"/>
                </a:lnTo>
                <a:lnTo>
                  <a:pt x="8182" y="4232"/>
                </a:lnTo>
                <a:lnTo>
                  <a:pt x="8180" y="4241"/>
                </a:lnTo>
                <a:lnTo>
                  <a:pt x="8178" y="4246"/>
                </a:lnTo>
                <a:lnTo>
                  <a:pt x="8179" y="4251"/>
                </a:lnTo>
                <a:lnTo>
                  <a:pt x="8181" y="4258"/>
                </a:lnTo>
                <a:lnTo>
                  <a:pt x="8183" y="4260"/>
                </a:lnTo>
                <a:lnTo>
                  <a:pt x="8207" y="4253"/>
                </a:lnTo>
                <a:lnTo>
                  <a:pt x="8210" y="4259"/>
                </a:lnTo>
                <a:lnTo>
                  <a:pt x="8194" y="4274"/>
                </a:lnTo>
                <a:lnTo>
                  <a:pt x="8193" y="4280"/>
                </a:lnTo>
                <a:lnTo>
                  <a:pt x="8196" y="4284"/>
                </a:lnTo>
                <a:lnTo>
                  <a:pt x="8206" y="4284"/>
                </a:lnTo>
                <a:lnTo>
                  <a:pt x="8209" y="4294"/>
                </a:lnTo>
                <a:lnTo>
                  <a:pt x="8208" y="4295"/>
                </a:lnTo>
                <a:lnTo>
                  <a:pt x="8205" y="4298"/>
                </a:lnTo>
                <a:lnTo>
                  <a:pt x="8208" y="4302"/>
                </a:lnTo>
                <a:lnTo>
                  <a:pt x="8211" y="4301"/>
                </a:lnTo>
                <a:lnTo>
                  <a:pt x="8215" y="4299"/>
                </a:lnTo>
                <a:lnTo>
                  <a:pt x="8218" y="4299"/>
                </a:lnTo>
                <a:lnTo>
                  <a:pt x="8218" y="4302"/>
                </a:lnTo>
                <a:lnTo>
                  <a:pt x="8210" y="4306"/>
                </a:lnTo>
                <a:lnTo>
                  <a:pt x="8207" y="4305"/>
                </a:lnTo>
                <a:lnTo>
                  <a:pt x="8191" y="4291"/>
                </a:lnTo>
                <a:lnTo>
                  <a:pt x="8160" y="4287"/>
                </a:lnTo>
                <a:lnTo>
                  <a:pt x="8156" y="4289"/>
                </a:lnTo>
                <a:lnTo>
                  <a:pt x="8153" y="4296"/>
                </a:lnTo>
                <a:lnTo>
                  <a:pt x="8155" y="4296"/>
                </a:lnTo>
                <a:lnTo>
                  <a:pt x="8156" y="4297"/>
                </a:lnTo>
                <a:lnTo>
                  <a:pt x="8158" y="4299"/>
                </a:lnTo>
                <a:lnTo>
                  <a:pt x="8159" y="4303"/>
                </a:lnTo>
                <a:lnTo>
                  <a:pt x="8156" y="4307"/>
                </a:lnTo>
                <a:lnTo>
                  <a:pt x="8154" y="4308"/>
                </a:lnTo>
                <a:lnTo>
                  <a:pt x="8149" y="4306"/>
                </a:lnTo>
                <a:lnTo>
                  <a:pt x="8147" y="4307"/>
                </a:lnTo>
                <a:lnTo>
                  <a:pt x="8143" y="4312"/>
                </a:lnTo>
                <a:lnTo>
                  <a:pt x="8141" y="4313"/>
                </a:lnTo>
                <a:lnTo>
                  <a:pt x="8143" y="4327"/>
                </a:lnTo>
                <a:lnTo>
                  <a:pt x="8141" y="4328"/>
                </a:lnTo>
                <a:lnTo>
                  <a:pt x="8140" y="4330"/>
                </a:lnTo>
                <a:lnTo>
                  <a:pt x="8139" y="4332"/>
                </a:lnTo>
                <a:lnTo>
                  <a:pt x="8138" y="4334"/>
                </a:lnTo>
                <a:lnTo>
                  <a:pt x="8140" y="4338"/>
                </a:lnTo>
                <a:lnTo>
                  <a:pt x="8145" y="4339"/>
                </a:lnTo>
                <a:lnTo>
                  <a:pt x="8146" y="4345"/>
                </a:lnTo>
                <a:lnTo>
                  <a:pt x="8134" y="4344"/>
                </a:lnTo>
                <a:lnTo>
                  <a:pt x="8130" y="4341"/>
                </a:lnTo>
                <a:lnTo>
                  <a:pt x="8127" y="4335"/>
                </a:lnTo>
                <a:lnTo>
                  <a:pt x="8125" y="4333"/>
                </a:lnTo>
                <a:lnTo>
                  <a:pt x="8122" y="4334"/>
                </a:lnTo>
                <a:lnTo>
                  <a:pt x="8119" y="4339"/>
                </a:lnTo>
                <a:lnTo>
                  <a:pt x="8118" y="4343"/>
                </a:lnTo>
                <a:lnTo>
                  <a:pt x="8118" y="4347"/>
                </a:lnTo>
                <a:lnTo>
                  <a:pt x="8121" y="4352"/>
                </a:lnTo>
                <a:lnTo>
                  <a:pt x="8131" y="4360"/>
                </a:lnTo>
                <a:lnTo>
                  <a:pt x="8134" y="4366"/>
                </a:lnTo>
                <a:lnTo>
                  <a:pt x="8129" y="4375"/>
                </a:lnTo>
                <a:lnTo>
                  <a:pt x="8128" y="4381"/>
                </a:lnTo>
                <a:lnTo>
                  <a:pt x="8130" y="4383"/>
                </a:lnTo>
                <a:lnTo>
                  <a:pt x="8136" y="4384"/>
                </a:lnTo>
                <a:lnTo>
                  <a:pt x="8138" y="4386"/>
                </a:lnTo>
                <a:lnTo>
                  <a:pt x="8140" y="4391"/>
                </a:lnTo>
                <a:lnTo>
                  <a:pt x="8139" y="4402"/>
                </a:lnTo>
                <a:lnTo>
                  <a:pt x="8143" y="4406"/>
                </a:lnTo>
                <a:lnTo>
                  <a:pt x="8171" y="4385"/>
                </a:lnTo>
                <a:lnTo>
                  <a:pt x="8193" y="4379"/>
                </a:lnTo>
                <a:lnTo>
                  <a:pt x="8209" y="4383"/>
                </a:lnTo>
                <a:lnTo>
                  <a:pt x="8280" y="4354"/>
                </a:lnTo>
                <a:lnTo>
                  <a:pt x="8284" y="4355"/>
                </a:lnTo>
                <a:lnTo>
                  <a:pt x="8288" y="4361"/>
                </a:lnTo>
                <a:lnTo>
                  <a:pt x="8286" y="4364"/>
                </a:lnTo>
                <a:lnTo>
                  <a:pt x="8289" y="4369"/>
                </a:lnTo>
                <a:lnTo>
                  <a:pt x="8298" y="4363"/>
                </a:lnTo>
                <a:lnTo>
                  <a:pt x="8304" y="4365"/>
                </a:lnTo>
                <a:lnTo>
                  <a:pt x="8313" y="4358"/>
                </a:lnTo>
                <a:lnTo>
                  <a:pt x="8317" y="4358"/>
                </a:lnTo>
                <a:lnTo>
                  <a:pt x="8319" y="4357"/>
                </a:lnTo>
                <a:lnTo>
                  <a:pt x="8323" y="4351"/>
                </a:lnTo>
                <a:lnTo>
                  <a:pt x="8381" y="4334"/>
                </a:lnTo>
                <a:lnTo>
                  <a:pt x="8390" y="4338"/>
                </a:lnTo>
                <a:lnTo>
                  <a:pt x="8404" y="4331"/>
                </a:lnTo>
                <a:lnTo>
                  <a:pt x="8410" y="4333"/>
                </a:lnTo>
                <a:lnTo>
                  <a:pt x="8413" y="4333"/>
                </a:lnTo>
                <a:lnTo>
                  <a:pt x="8419" y="4325"/>
                </a:lnTo>
                <a:lnTo>
                  <a:pt x="8494" y="4309"/>
                </a:lnTo>
                <a:lnTo>
                  <a:pt x="8485" y="4315"/>
                </a:lnTo>
                <a:lnTo>
                  <a:pt x="8482" y="4320"/>
                </a:lnTo>
                <a:lnTo>
                  <a:pt x="8564" y="4300"/>
                </a:lnTo>
                <a:lnTo>
                  <a:pt x="8567" y="4302"/>
                </a:lnTo>
                <a:lnTo>
                  <a:pt x="8569" y="4307"/>
                </a:lnTo>
                <a:lnTo>
                  <a:pt x="8567" y="4311"/>
                </a:lnTo>
                <a:lnTo>
                  <a:pt x="8561" y="4315"/>
                </a:lnTo>
                <a:lnTo>
                  <a:pt x="8464" y="4331"/>
                </a:lnTo>
                <a:lnTo>
                  <a:pt x="8465" y="4333"/>
                </a:lnTo>
                <a:lnTo>
                  <a:pt x="8465" y="4341"/>
                </a:lnTo>
                <a:lnTo>
                  <a:pt x="8461" y="4347"/>
                </a:lnTo>
                <a:lnTo>
                  <a:pt x="8459" y="4348"/>
                </a:lnTo>
                <a:lnTo>
                  <a:pt x="8459" y="4352"/>
                </a:lnTo>
                <a:lnTo>
                  <a:pt x="8482" y="4352"/>
                </a:lnTo>
                <a:lnTo>
                  <a:pt x="8478" y="4362"/>
                </a:lnTo>
                <a:lnTo>
                  <a:pt x="8472" y="4365"/>
                </a:lnTo>
                <a:lnTo>
                  <a:pt x="8467" y="4366"/>
                </a:lnTo>
                <a:lnTo>
                  <a:pt x="8445" y="4380"/>
                </a:lnTo>
                <a:lnTo>
                  <a:pt x="8439" y="4380"/>
                </a:lnTo>
                <a:lnTo>
                  <a:pt x="8439" y="4384"/>
                </a:lnTo>
                <a:lnTo>
                  <a:pt x="8442" y="4384"/>
                </a:lnTo>
                <a:lnTo>
                  <a:pt x="8451" y="4387"/>
                </a:lnTo>
                <a:lnTo>
                  <a:pt x="8460" y="4383"/>
                </a:lnTo>
                <a:lnTo>
                  <a:pt x="8463" y="4387"/>
                </a:lnTo>
                <a:lnTo>
                  <a:pt x="8412" y="4398"/>
                </a:lnTo>
                <a:lnTo>
                  <a:pt x="8412" y="4401"/>
                </a:lnTo>
                <a:lnTo>
                  <a:pt x="8449" y="4412"/>
                </a:lnTo>
                <a:lnTo>
                  <a:pt x="8439" y="4422"/>
                </a:lnTo>
                <a:lnTo>
                  <a:pt x="8418" y="4417"/>
                </a:lnTo>
                <a:lnTo>
                  <a:pt x="8408" y="4423"/>
                </a:lnTo>
                <a:lnTo>
                  <a:pt x="8443" y="4426"/>
                </a:lnTo>
                <a:lnTo>
                  <a:pt x="8439" y="4434"/>
                </a:lnTo>
                <a:lnTo>
                  <a:pt x="8361" y="4443"/>
                </a:lnTo>
                <a:lnTo>
                  <a:pt x="8361" y="4447"/>
                </a:lnTo>
                <a:lnTo>
                  <a:pt x="8373" y="4446"/>
                </a:lnTo>
                <a:lnTo>
                  <a:pt x="8379" y="4449"/>
                </a:lnTo>
                <a:lnTo>
                  <a:pt x="8384" y="4458"/>
                </a:lnTo>
                <a:lnTo>
                  <a:pt x="8382" y="4458"/>
                </a:lnTo>
                <a:lnTo>
                  <a:pt x="8384" y="4466"/>
                </a:lnTo>
                <a:lnTo>
                  <a:pt x="8392" y="4469"/>
                </a:lnTo>
                <a:lnTo>
                  <a:pt x="8395" y="4472"/>
                </a:lnTo>
                <a:lnTo>
                  <a:pt x="8391" y="4478"/>
                </a:lnTo>
                <a:lnTo>
                  <a:pt x="8386" y="4480"/>
                </a:lnTo>
                <a:lnTo>
                  <a:pt x="8378" y="4479"/>
                </a:lnTo>
                <a:lnTo>
                  <a:pt x="8377" y="4487"/>
                </a:lnTo>
                <a:lnTo>
                  <a:pt x="8372" y="4489"/>
                </a:lnTo>
                <a:lnTo>
                  <a:pt x="8367" y="4487"/>
                </a:lnTo>
                <a:lnTo>
                  <a:pt x="8363" y="4482"/>
                </a:lnTo>
                <a:lnTo>
                  <a:pt x="8366" y="4479"/>
                </a:lnTo>
                <a:lnTo>
                  <a:pt x="8372" y="4476"/>
                </a:lnTo>
                <a:lnTo>
                  <a:pt x="8375" y="4476"/>
                </a:lnTo>
                <a:lnTo>
                  <a:pt x="8372" y="4472"/>
                </a:lnTo>
                <a:lnTo>
                  <a:pt x="8369" y="4471"/>
                </a:lnTo>
                <a:lnTo>
                  <a:pt x="8356" y="4482"/>
                </a:lnTo>
                <a:lnTo>
                  <a:pt x="8354" y="4486"/>
                </a:lnTo>
                <a:lnTo>
                  <a:pt x="8358" y="4491"/>
                </a:lnTo>
                <a:lnTo>
                  <a:pt x="8366" y="4496"/>
                </a:lnTo>
                <a:lnTo>
                  <a:pt x="8382" y="4515"/>
                </a:lnTo>
                <a:lnTo>
                  <a:pt x="8386" y="4519"/>
                </a:lnTo>
                <a:lnTo>
                  <a:pt x="8415" y="4507"/>
                </a:lnTo>
                <a:lnTo>
                  <a:pt x="8412" y="4521"/>
                </a:lnTo>
                <a:lnTo>
                  <a:pt x="8407" y="4525"/>
                </a:lnTo>
                <a:lnTo>
                  <a:pt x="8402" y="4525"/>
                </a:lnTo>
                <a:lnTo>
                  <a:pt x="8397" y="4529"/>
                </a:lnTo>
                <a:lnTo>
                  <a:pt x="8403" y="4537"/>
                </a:lnTo>
                <a:lnTo>
                  <a:pt x="8415" y="4534"/>
                </a:lnTo>
                <a:lnTo>
                  <a:pt x="8424" y="4539"/>
                </a:lnTo>
                <a:lnTo>
                  <a:pt x="8431" y="4539"/>
                </a:lnTo>
                <a:lnTo>
                  <a:pt x="8437" y="4543"/>
                </a:lnTo>
                <a:lnTo>
                  <a:pt x="8443" y="4542"/>
                </a:lnTo>
                <a:lnTo>
                  <a:pt x="8445" y="4547"/>
                </a:lnTo>
                <a:lnTo>
                  <a:pt x="8442" y="4551"/>
                </a:lnTo>
                <a:lnTo>
                  <a:pt x="8396" y="4549"/>
                </a:lnTo>
                <a:lnTo>
                  <a:pt x="8387" y="4552"/>
                </a:lnTo>
                <a:lnTo>
                  <a:pt x="8380" y="4564"/>
                </a:lnTo>
                <a:lnTo>
                  <a:pt x="8382" y="4570"/>
                </a:lnTo>
                <a:lnTo>
                  <a:pt x="8384" y="4573"/>
                </a:lnTo>
                <a:lnTo>
                  <a:pt x="8391" y="4576"/>
                </a:lnTo>
                <a:lnTo>
                  <a:pt x="8398" y="4585"/>
                </a:lnTo>
                <a:lnTo>
                  <a:pt x="8398" y="4589"/>
                </a:lnTo>
                <a:lnTo>
                  <a:pt x="8396" y="4589"/>
                </a:lnTo>
                <a:lnTo>
                  <a:pt x="8395" y="4589"/>
                </a:lnTo>
                <a:lnTo>
                  <a:pt x="8393" y="4592"/>
                </a:lnTo>
                <a:lnTo>
                  <a:pt x="8398" y="4603"/>
                </a:lnTo>
                <a:lnTo>
                  <a:pt x="8399" y="4608"/>
                </a:lnTo>
                <a:lnTo>
                  <a:pt x="8399" y="4616"/>
                </a:lnTo>
                <a:lnTo>
                  <a:pt x="8398" y="4624"/>
                </a:lnTo>
                <a:lnTo>
                  <a:pt x="8398" y="4632"/>
                </a:lnTo>
                <a:lnTo>
                  <a:pt x="8397" y="4639"/>
                </a:lnTo>
                <a:lnTo>
                  <a:pt x="8398" y="4649"/>
                </a:lnTo>
                <a:lnTo>
                  <a:pt x="8400" y="4658"/>
                </a:lnTo>
                <a:lnTo>
                  <a:pt x="8405" y="4663"/>
                </a:lnTo>
                <a:lnTo>
                  <a:pt x="8486" y="4682"/>
                </a:lnTo>
                <a:lnTo>
                  <a:pt x="8500" y="4679"/>
                </a:lnTo>
                <a:lnTo>
                  <a:pt x="8503" y="4673"/>
                </a:lnTo>
                <a:lnTo>
                  <a:pt x="8505" y="4671"/>
                </a:lnTo>
                <a:lnTo>
                  <a:pt x="8512" y="4674"/>
                </a:lnTo>
                <a:lnTo>
                  <a:pt x="8510" y="4667"/>
                </a:lnTo>
                <a:lnTo>
                  <a:pt x="8504" y="4662"/>
                </a:lnTo>
                <a:lnTo>
                  <a:pt x="8503" y="4653"/>
                </a:lnTo>
                <a:lnTo>
                  <a:pt x="8504" y="4651"/>
                </a:lnTo>
                <a:lnTo>
                  <a:pt x="8509" y="4639"/>
                </a:lnTo>
                <a:lnTo>
                  <a:pt x="8516" y="4630"/>
                </a:lnTo>
                <a:lnTo>
                  <a:pt x="8517" y="4626"/>
                </a:lnTo>
                <a:lnTo>
                  <a:pt x="8522" y="4607"/>
                </a:lnTo>
                <a:lnTo>
                  <a:pt x="8525" y="4602"/>
                </a:lnTo>
                <a:lnTo>
                  <a:pt x="8528" y="4606"/>
                </a:lnTo>
                <a:lnTo>
                  <a:pt x="8528" y="4613"/>
                </a:lnTo>
                <a:lnTo>
                  <a:pt x="8526" y="4619"/>
                </a:lnTo>
                <a:lnTo>
                  <a:pt x="8517" y="4645"/>
                </a:lnTo>
                <a:lnTo>
                  <a:pt x="8516" y="4654"/>
                </a:lnTo>
                <a:lnTo>
                  <a:pt x="8517" y="4663"/>
                </a:lnTo>
                <a:lnTo>
                  <a:pt x="8515" y="4669"/>
                </a:lnTo>
                <a:lnTo>
                  <a:pt x="8514" y="4670"/>
                </a:lnTo>
                <a:lnTo>
                  <a:pt x="8518" y="4675"/>
                </a:lnTo>
                <a:lnTo>
                  <a:pt x="8567" y="4664"/>
                </a:lnTo>
                <a:lnTo>
                  <a:pt x="8569" y="4660"/>
                </a:lnTo>
                <a:lnTo>
                  <a:pt x="8569" y="4653"/>
                </a:lnTo>
                <a:lnTo>
                  <a:pt x="8565" y="4645"/>
                </a:lnTo>
                <a:lnTo>
                  <a:pt x="8568" y="4637"/>
                </a:lnTo>
                <a:lnTo>
                  <a:pt x="8573" y="4634"/>
                </a:lnTo>
                <a:lnTo>
                  <a:pt x="8578" y="4635"/>
                </a:lnTo>
                <a:lnTo>
                  <a:pt x="8581" y="4641"/>
                </a:lnTo>
                <a:lnTo>
                  <a:pt x="8580" y="4641"/>
                </a:lnTo>
                <a:lnTo>
                  <a:pt x="8579" y="4642"/>
                </a:lnTo>
                <a:lnTo>
                  <a:pt x="8577" y="4648"/>
                </a:lnTo>
                <a:lnTo>
                  <a:pt x="8578" y="4650"/>
                </a:lnTo>
                <a:lnTo>
                  <a:pt x="8579" y="4653"/>
                </a:lnTo>
                <a:lnTo>
                  <a:pt x="8580" y="4655"/>
                </a:lnTo>
                <a:lnTo>
                  <a:pt x="8579" y="4659"/>
                </a:lnTo>
                <a:lnTo>
                  <a:pt x="8582" y="4663"/>
                </a:lnTo>
                <a:lnTo>
                  <a:pt x="8589" y="4659"/>
                </a:lnTo>
                <a:lnTo>
                  <a:pt x="8592" y="4662"/>
                </a:lnTo>
                <a:lnTo>
                  <a:pt x="8587" y="4669"/>
                </a:lnTo>
                <a:lnTo>
                  <a:pt x="8591" y="4675"/>
                </a:lnTo>
                <a:lnTo>
                  <a:pt x="8675" y="4653"/>
                </a:lnTo>
                <a:lnTo>
                  <a:pt x="8682" y="4658"/>
                </a:lnTo>
                <a:lnTo>
                  <a:pt x="8684" y="4656"/>
                </a:lnTo>
                <a:lnTo>
                  <a:pt x="8685" y="4649"/>
                </a:lnTo>
                <a:lnTo>
                  <a:pt x="8685" y="4639"/>
                </a:lnTo>
                <a:lnTo>
                  <a:pt x="8685" y="4628"/>
                </a:lnTo>
                <a:lnTo>
                  <a:pt x="8684" y="4622"/>
                </a:lnTo>
                <a:lnTo>
                  <a:pt x="8683" y="4619"/>
                </a:lnTo>
                <a:lnTo>
                  <a:pt x="8682" y="4611"/>
                </a:lnTo>
                <a:lnTo>
                  <a:pt x="8681" y="4608"/>
                </a:lnTo>
                <a:lnTo>
                  <a:pt x="8679" y="4605"/>
                </a:lnTo>
                <a:lnTo>
                  <a:pt x="8675" y="4604"/>
                </a:lnTo>
                <a:lnTo>
                  <a:pt x="8665" y="4593"/>
                </a:lnTo>
                <a:lnTo>
                  <a:pt x="8662" y="4587"/>
                </a:lnTo>
                <a:lnTo>
                  <a:pt x="8659" y="4579"/>
                </a:lnTo>
                <a:lnTo>
                  <a:pt x="8660" y="4578"/>
                </a:lnTo>
                <a:lnTo>
                  <a:pt x="8663" y="4575"/>
                </a:lnTo>
                <a:lnTo>
                  <a:pt x="8660" y="4572"/>
                </a:lnTo>
                <a:lnTo>
                  <a:pt x="8659" y="4572"/>
                </a:lnTo>
                <a:lnTo>
                  <a:pt x="8666" y="4564"/>
                </a:lnTo>
                <a:lnTo>
                  <a:pt x="8667" y="4559"/>
                </a:lnTo>
                <a:lnTo>
                  <a:pt x="8664" y="4550"/>
                </a:lnTo>
                <a:lnTo>
                  <a:pt x="8669" y="4550"/>
                </a:lnTo>
                <a:lnTo>
                  <a:pt x="8672" y="4552"/>
                </a:lnTo>
                <a:lnTo>
                  <a:pt x="8674" y="4557"/>
                </a:lnTo>
                <a:lnTo>
                  <a:pt x="8674" y="4562"/>
                </a:lnTo>
                <a:lnTo>
                  <a:pt x="8673" y="4570"/>
                </a:lnTo>
                <a:lnTo>
                  <a:pt x="8673" y="4575"/>
                </a:lnTo>
                <a:lnTo>
                  <a:pt x="8676" y="4584"/>
                </a:lnTo>
                <a:lnTo>
                  <a:pt x="8700" y="4607"/>
                </a:lnTo>
                <a:lnTo>
                  <a:pt x="8710" y="4606"/>
                </a:lnTo>
                <a:lnTo>
                  <a:pt x="8720" y="4599"/>
                </a:lnTo>
                <a:lnTo>
                  <a:pt x="8728" y="4587"/>
                </a:lnTo>
                <a:lnTo>
                  <a:pt x="8727" y="4582"/>
                </a:lnTo>
                <a:lnTo>
                  <a:pt x="8725" y="4578"/>
                </a:lnTo>
                <a:lnTo>
                  <a:pt x="8724" y="4576"/>
                </a:lnTo>
                <a:lnTo>
                  <a:pt x="8722" y="4576"/>
                </a:lnTo>
                <a:lnTo>
                  <a:pt x="8722" y="4580"/>
                </a:lnTo>
                <a:lnTo>
                  <a:pt x="8724" y="4583"/>
                </a:lnTo>
                <a:lnTo>
                  <a:pt x="8722" y="4585"/>
                </a:lnTo>
                <a:lnTo>
                  <a:pt x="8714" y="4577"/>
                </a:lnTo>
                <a:lnTo>
                  <a:pt x="8715" y="4571"/>
                </a:lnTo>
                <a:lnTo>
                  <a:pt x="8715" y="4570"/>
                </a:lnTo>
                <a:lnTo>
                  <a:pt x="8717" y="4570"/>
                </a:lnTo>
                <a:lnTo>
                  <a:pt x="8712" y="4565"/>
                </a:lnTo>
                <a:lnTo>
                  <a:pt x="8704" y="4566"/>
                </a:lnTo>
                <a:lnTo>
                  <a:pt x="8700" y="4563"/>
                </a:lnTo>
                <a:lnTo>
                  <a:pt x="8701" y="4557"/>
                </a:lnTo>
                <a:lnTo>
                  <a:pt x="8703" y="4555"/>
                </a:lnTo>
                <a:lnTo>
                  <a:pt x="8708" y="4556"/>
                </a:lnTo>
                <a:lnTo>
                  <a:pt x="8704" y="4542"/>
                </a:lnTo>
                <a:lnTo>
                  <a:pt x="8693" y="4529"/>
                </a:lnTo>
                <a:lnTo>
                  <a:pt x="8689" y="4517"/>
                </a:lnTo>
                <a:lnTo>
                  <a:pt x="8690" y="4514"/>
                </a:lnTo>
                <a:lnTo>
                  <a:pt x="8687" y="4508"/>
                </a:lnTo>
                <a:lnTo>
                  <a:pt x="8685" y="4510"/>
                </a:lnTo>
                <a:lnTo>
                  <a:pt x="8684" y="4518"/>
                </a:lnTo>
                <a:lnTo>
                  <a:pt x="8686" y="4524"/>
                </a:lnTo>
                <a:lnTo>
                  <a:pt x="8686" y="4528"/>
                </a:lnTo>
                <a:lnTo>
                  <a:pt x="8683" y="4528"/>
                </a:lnTo>
                <a:lnTo>
                  <a:pt x="8675" y="4522"/>
                </a:lnTo>
                <a:lnTo>
                  <a:pt x="8680" y="4510"/>
                </a:lnTo>
                <a:lnTo>
                  <a:pt x="8681" y="4507"/>
                </a:lnTo>
                <a:lnTo>
                  <a:pt x="8681" y="4503"/>
                </a:lnTo>
                <a:lnTo>
                  <a:pt x="8687" y="4496"/>
                </a:lnTo>
                <a:lnTo>
                  <a:pt x="8683" y="4490"/>
                </a:lnTo>
                <a:lnTo>
                  <a:pt x="8678" y="4494"/>
                </a:lnTo>
                <a:lnTo>
                  <a:pt x="8673" y="4504"/>
                </a:lnTo>
                <a:lnTo>
                  <a:pt x="8671" y="4515"/>
                </a:lnTo>
                <a:lnTo>
                  <a:pt x="8671" y="4515"/>
                </a:lnTo>
                <a:lnTo>
                  <a:pt x="8669" y="4518"/>
                </a:lnTo>
                <a:lnTo>
                  <a:pt x="8665" y="4517"/>
                </a:lnTo>
                <a:lnTo>
                  <a:pt x="8662" y="4512"/>
                </a:lnTo>
                <a:lnTo>
                  <a:pt x="8660" y="4504"/>
                </a:lnTo>
                <a:lnTo>
                  <a:pt x="8661" y="4504"/>
                </a:lnTo>
                <a:lnTo>
                  <a:pt x="8663" y="4503"/>
                </a:lnTo>
                <a:lnTo>
                  <a:pt x="8665" y="4501"/>
                </a:lnTo>
                <a:lnTo>
                  <a:pt x="8666" y="4497"/>
                </a:lnTo>
                <a:lnTo>
                  <a:pt x="8664" y="4492"/>
                </a:lnTo>
                <a:lnTo>
                  <a:pt x="8662" y="4489"/>
                </a:lnTo>
                <a:lnTo>
                  <a:pt x="8660" y="4490"/>
                </a:lnTo>
                <a:lnTo>
                  <a:pt x="8659" y="4494"/>
                </a:lnTo>
                <a:lnTo>
                  <a:pt x="8661" y="4497"/>
                </a:lnTo>
                <a:lnTo>
                  <a:pt x="8658" y="4497"/>
                </a:lnTo>
                <a:lnTo>
                  <a:pt x="8657" y="4496"/>
                </a:lnTo>
                <a:lnTo>
                  <a:pt x="8656" y="4494"/>
                </a:lnTo>
                <a:lnTo>
                  <a:pt x="8658" y="4482"/>
                </a:lnTo>
                <a:lnTo>
                  <a:pt x="8660" y="4476"/>
                </a:lnTo>
                <a:lnTo>
                  <a:pt x="8663" y="4473"/>
                </a:lnTo>
                <a:lnTo>
                  <a:pt x="8667" y="4472"/>
                </a:lnTo>
                <a:lnTo>
                  <a:pt x="8665" y="4483"/>
                </a:lnTo>
                <a:lnTo>
                  <a:pt x="8668" y="4482"/>
                </a:lnTo>
                <a:lnTo>
                  <a:pt x="8673" y="4477"/>
                </a:lnTo>
                <a:lnTo>
                  <a:pt x="8676" y="4475"/>
                </a:lnTo>
                <a:lnTo>
                  <a:pt x="8676" y="4479"/>
                </a:lnTo>
                <a:lnTo>
                  <a:pt x="8675" y="4480"/>
                </a:lnTo>
                <a:lnTo>
                  <a:pt x="8675" y="4480"/>
                </a:lnTo>
                <a:lnTo>
                  <a:pt x="8675" y="4481"/>
                </a:lnTo>
                <a:lnTo>
                  <a:pt x="8675" y="4482"/>
                </a:lnTo>
                <a:lnTo>
                  <a:pt x="8685" y="4479"/>
                </a:lnTo>
                <a:lnTo>
                  <a:pt x="8687" y="4476"/>
                </a:lnTo>
                <a:lnTo>
                  <a:pt x="8688" y="4472"/>
                </a:lnTo>
                <a:lnTo>
                  <a:pt x="8687" y="4469"/>
                </a:lnTo>
                <a:lnTo>
                  <a:pt x="8671" y="4462"/>
                </a:lnTo>
                <a:lnTo>
                  <a:pt x="8667" y="4458"/>
                </a:lnTo>
                <a:lnTo>
                  <a:pt x="8669" y="4451"/>
                </a:lnTo>
                <a:lnTo>
                  <a:pt x="8694" y="4450"/>
                </a:lnTo>
                <a:lnTo>
                  <a:pt x="8695" y="4451"/>
                </a:lnTo>
                <a:lnTo>
                  <a:pt x="8696" y="4451"/>
                </a:lnTo>
                <a:lnTo>
                  <a:pt x="8697" y="4450"/>
                </a:lnTo>
                <a:lnTo>
                  <a:pt x="8698" y="4449"/>
                </a:lnTo>
                <a:lnTo>
                  <a:pt x="8698" y="4447"/>
                </a:lnTo>
                <a:lnTo>
                  <a:pt x="8699" y="4446"/>
                </a:lnTo>
                <a:lnTo>
                  <a:pt x="8699" y="4446"/>
                </a:lnTo>
                <a:lnTo>
                  <a:pt x="8696" y="4441"/>
                </a:lnTo>
                <a:lnTo>
                  <a:pt x="8679" y="4431"/>
                </a:lnTo>
                <a:lnTo>
                  <a:pt x="8671" y="4434"/>
                </a:lnTo>
                <a:lnTo>
                  <a:pt x="8667" y="4429"/>
                </a:lnTo>
                <a:lnTo>
                  <a:pt x="8670" y="4427"/>
                </a:lnTo>
                <a:lnTo>
                  <a:pt x="8676" y="4427"/>
                </a:lnTo>
                <a:lnTo>
                  <a:pt x="8679" y="4422"/>
                </a:lnTo>
                <a:lnTo>
                  <a:pt x="8676" y="4419"/>
                </a:lnTo>
                <a:lnTo>
                  <a:pt x="8671" y="4419"/>
                </a:lnTo>
                <a:lnTo>
                  <a:pt x="8668" y="4416"/>
                </a:lnTo>
                <a:lnTo>
                  <a:pt x="8670" y="4412"/>
                </a:lnTo>
                <a:lnTo>
                  <a:pt x="8679" y="4411"/>
                </a:lnTo>
                <a:lnTo>
                  <a:pt x="8677" y="4403"/>
                </a:lnTo>
                <a:lnTo>
                  <a:pt x="8679" y="4399"/>
                </a:lnTo>
                <a:lnTo>
                  <a:pt x="8681" y="4397"/>
                </a:lnTo>
                <a:lnTo>
                  <a:pt x="8688" y="4401"/>
                </a:lnTo>
                <a:lnTo>
                  <a:pt x="8689" y="4404"/>
                </a:lnTo>
                <a:lnTo>
                  <a:pt x="8690" y="4406"/>
                </a:lnTo>
                <a:lnTo>
                  <a:pt x="8690" y="4412"/>
                </a:lnTo>
                <a:lnTo>
                  <a:pt x="8691" y="4415"/>
                </a:lnTo>
                <a:lnTo>
                  <a:pt x="8692" y="4421"/>
                </a:lnTo>
                <a:lnTo>
                  <a:pt x="8693" y="4425"/>
                </a:lnTo>
                <a:lnTo>
                  <a:pt x="8695" y="4428"/>
                </a:lnTo>
                <a:lnTo>
                  <a:pt x="8697" y="4428"/>
                </a:lnTo>
                <a:lnTo>
                  <a:pt x="8699" y="4427"/>
                </a:lnTo>
                <a:lnTo>
                  <a:pt x="8701" y="4424"/>
                </a:lnTo>
                <a:lnTo>
                  <a:pt x="8702" y="4419"/>
                </a:lnTo>
                <a:lnTo>
                  <a:pt x="8701" y="4412"/>
                </a:lnTo>
                <a:lnTo>
                  <a:pt x="8700" y="4407"/>
                </a:lnTo>
                <a:lnTo>
                  <a:pt x="8698" y="4402"/>
                </a:lnTo>
                <a:lnTo>
                  <a:pt x="8695" y="4395"/>
                </a:lnTo>
                <a:lnTo>
                  <a:pt x="8689" y="4387"/>
                </a:lnTo>
                <a:lnTo>
                  <a:pt x="8688" y="4383"/>
                </a:lnTo>
                <a:lnTo>
                  <a:pt x="8691" y="4379"/>
                </a:lnTo>
                <a:lnTo>
                  <a:pt x="8696" y="4382"/>
                </a:lnTo>
                <a:lnTo>
                  <a:pt x="8700" y="4382"/>
                </a:lnTo>
                <a:lnTo>
                  <a:pt x="8698" y="4368"/>
                </a:lnTo>
                <a:lnTo>
                  <a:pt x="8703" y="4369"/>
                </a:lnTo>
                <a:lnTo>
                  <a:pt x="8732" y="4409"/>
                </a:lnTo>
                <a:lnTo>
                  <a:pt x="8731" y="4411"/>
                </a:lnTo>
                <a:lnTo>
                  <a:pt x="8730" y="4414"/>
                </a:lnTo>
                <a:lnTo>
                  <a:pt x="8730" y="4418"/>
                </a:lnTo>
                <a:lnTo>
                  <a:pt x="8731" y="4424"/>
                </a:lnTo>
                <a:lnTo>
                  <a:pt x="8730" y="4429"/>
                </a:lnTo>
                <a:lnTo>
                  <a:pt x="8731" y="4434"/>
                </a:lnTo>
                <a:lnTo>
                  <a:pt x="8731" y="4437"/>
                </a:lnTo>
                <a:lnTo>
                  <a:pt x="8734" y="4444"/>
                </a:lnTo>
                <a:lnTo>
                  <a:pt x="8751" y="4458"/>
                </a:lnTo>
                <a:lnTo>
                  <a:pt x="8754" y="4459"/>
                </a:lnTo>
                <a:lnTo>
                  <a:pt x="8756" y="4454"/>
                </a:lnTo>
                <a:lnTo>
                  <a:pt x="8745" y="4435"/>
                </a:lnTo>
                <a:lnTo>
                  <a:pt x="8740" y="4420"/>
                </a:lnTo>
                <a:lnTo>
                  <a:pt x="8738" y="4395"/>
                </a:lnTo>
                <a:lnTo>
                  <a:pt x="8738" y="4390"/>
                </a:lnTo>
                <a:lnTo>
                  <a:pt x="8738" y="4377"/>
                </a:lnTo>
                <a:lnTo>
                  <a:pt x="8738" y="4376"/>
                </a:lnTo>
                <a:lnTo>
                  <a:pt x="8739" y="4375"/>
                </a:lnTo>
                <a:lnTo>
                  <a:pt x="8739" y="4372"/>
                </a:lnTo>
                <a:lnTo>
                  <a:pt x="8739" y="4370"/>
                </a:lnTo>
                <a:lnTo>
                  <a:pt x="8738" y="4367"/>
                </a:lnTo>
                <a:lnTo>
                  <a:pt x="8738" y="4367"/>
                </a:lnTo>
                <a:lnTo>
                  <a:pt x="8738" y="4366"/>
                </a:lnTo>
                <a:lnTo>
                  <a:pt x="8738" y="4349"/>
                </a:lnTo>
                <a:lnTo>
                  <a:pt x="8738" y="4340"/>
                </a:lnTo>
                <a:lnTo>
                  <a:pt x="8738" y="4331"/>
                </a:lnTo>
                <a:lnTo>
                  <a:pt x="8739" y="4327"/>
                </a:lnTo>
                <a:lnTo>
                  <a:pt x="8740" y="4325"/>
                </a:lnTo>
                <a:lnTo>
                  <a:pt x="8741" y="4323"/>
                </a:lnTo>
                <a:lnTo>
                  <a:pt x="8741" y="4315"/>
                </a:lnTo>
                <a:lnTo>
                  <a:pt x="8740" y="4312"/>
                </a:lnTo>
                <a:lnTo>
                  <a:pt x="8734" y="4303"/>
                </a:lnTo>
                <a:lnTo>
                  <a:pt x="8714" y="4300"/>
                </a:lnTo>
                <a:lnTo>
                  <a:pt x="8712" y="4299"/>
                </a:lnTo>
                <a:lnTo>
                  <a:pt x="8708" y="4292"/>
                </a:lnTo>
                <a:lnTo>
                  <a:pt x="8706" y="4290"/>
                </a:lnTo>
                <a:lnTo>
                  <a:pt x="8680" y="4285"/>
                </a:lnTo>
                <a:lnTo>
                  <a:pt x="8675" y="4281"/>
                </a:lnTo>
                <a:lnTo>
                  <a:pt x="8680" y="4273"/>
                </a:lnTo>
                <a:lnTo>
                  <a:pt x="8691" y="4264"/>
                </a:lnTo>
                <a:lnTo>
                  <a:pt x="8697" y="4261"/>
                </a:lnTo>
                <a:lnTo>
                  <a:pt x="8705" y="4250"/>
                </a:lnTo>
                <a:lnTo>
                  <a:pt x="8706" y="4247"/>
                </a:lnTo>
                <a:lnTo>
                  <a:pt x="8706" y="4243"/>
                </a:lnTo>
                <a:lnTo>
                  <a:pt x="8707" y="4238"/>
                </a:lnTo>
                <a:lnTo>
                  <a:pt x="8713" y="4225"/>
                </a:lnTo>
                <a:lnTo>
                  <a:pt x="8715" y="4218"/>
                </a:lnTo>
                <a:lnTo>
                  <a:pt x="8714" y="4208"/>
                </a:lnTo>
                <a:lnTo>
                  <a:pt x="8709" y="4193"/>
                </a:lnTo>
                <a:lnTo>
                  <a:pt x="8706" y="4183"/>
                </a:lnTo>
                <a:lnTo>
                  <a:pt x="8705" y="4178"/>
                </a:lnTo>
                <a:lnTo>
                  <a:pt x="8704" y="4173"/>
                </a:lnTo>
                <a:lnTo>
                  <a:pt x="8705" y="4169"/>
                </a:lnTo>
                <a:lnTo>
                  <a:pt x="8704" y="4166"/>
                </a:lnTo>
                <a:lnTo>
                  <a:pt x="8703" y="4161"/>
                </a:lnTo>
                <a:lnTo>
                  <a:pt x="8703" y="4158"/>
                </a:lnTo>
                <a:lnTo>
                  <a:pt x="8704" y="4154"/>
                </a:lnTo>
                <a:lnTo>
                  <a:pt x="8705" y="4153"/>
                </a:lnTo>
                <a:lnTo>
                  <a:pt x="8706" y="4152"/>
                </a:lnTo>
                <a:lnTo>
                  <a:pt x="8707" y="4141"/>
                </a:lnTo>
                <a:lnTo>
                  <a:pt x="8707" y="4137"/>
                </a:lnTo>
                <a:lnTo>
                  <a:pt x="8708" y="4134"/>
                </a:lnTo>
                <a:lnTo>
                  <a:pt x="8709" y="4131"/>
                </a:lnTo>
                <a:lnTo>
                  <a:pt x="8709" y="4125"/>
                </a:lnTo>
                <a:lnTo>
                  <a:pt x="8709" y="4121"/>
                </a:lnTo>
                <a:lnTo>
                  <a:pt x="8709" y="4107"/>
                </a:lnTo>
                <a:lnTo>
                  <a:pt x="8709" y="4102"/>
                </a:lnTo>
                <a:lnTo>
                  <a:pt x="8711" y="4097"/>
                </a:lnTo>
                <a:lnTo>
                  <a:pt x="8714" y="4087"/>
                </a:lnTo>
                <a:lnTo>
                  <a:pt x="8716" y="4083"/>
                </a:lnTo>
                <a:lnTo>
                  <a:pt x="8717" y="4074"/>
                </a:lnTo>
                <a:lnTo>
                  <a:pt x="8717" y="4066"/>
                </a:lnTo>
                <a:lnTo>
                  <a:pt x="8715" y="4049"/>
                </a:lnTo>
                <a:lnTo>
                  <a:pt x="8716" y="4049"/>
                </a:lnTo>
                <a:lnTo>
                  <a:pt x="8713" y="4039"/>
                </a:lnTo>
                <a:lnTo>
                  <a:pt x="8710" y="4032"/>
                </a:lnTo>
                <a:lnTo>
                  <a:pt x="8692" y="4009"/>
                </a:lnTo>
                <a:lnTo>
                  <a:pt x="8689" y="4001"/>
                </a:lnTo>
                <a:lnTo>
                  <a:pt x="8690" y="3998"/>
                </a:lnTo>
                <a:lnTo>
                  <a:pt x="8690" y="3993"/>
                </a:lnTo>
                <a:lnTo>
                  <a:pt x="8691" y="3990"/>
                </a:lnTo>
                <a:lnTo>
                  <a:pt x="8689" y="3987"/>
                </a:lnTo>
                <a:lnTo>
                  <a:pt x="8685" y="3985"/>
                </a:lnTo>
                <a:lnTo>
                  <a:pt x="8683" y="3983"/>
                </a:lnTo>
                <a:lnTo>
                  <a:pt x="8684" y="3979"/>
                </a:lnTo>
                <a:lnTo>
                  <a:pt x="8686" y="3972"/>
                </a:lnTo>
                <a:lnTo>
                  <a:pt x="8687" y="3967"/>
                </a:lnTo>
                <a:lnTo>
                  <a:pt x="8687" y="3963"/>
                </a:lnTo>
                <a:lnTo>
                  <a:pt x="8687" y="3954"/>
                </a:lnTo>
                <a:lnTo>
                  <a:pt x="8688" y="3951"/>
                </a:lnTo>
                <a:lnTo>
                  <a:pt x="8688" y="3945"/>
                </a:lnTo>
                <a:lnTo>
                  <a:pt x="8690" y="3940"/>
                </a:lnTo>
                <a:lnTo>
                  <a:pt x="8692" y="3936"/>
                </a:lnTo>
                <a:lnTo>
                  <a:pt x="8694" y="3932"/>
                </a:lnTo>
                <a:lnTo>
                  <a:pt x="8694" y="3925"/>
                </a:lnTo>
                <a:lnTo>
                  <a:pt x="8693" y="3919"/>
                </a:lnTo>
                <a:lnTo>
                  <a:pt x="8691" y="3913"/>
                </a:lnTo>
                <a:lnTo>
                  <a:pt x="8690" y="3909"/>
                </a:lnTo>
                <a:lnTo>
                  <a:pt x="8692" y="3904"/>
                </a:lnTo>
                <a:lnTo>
                  <a:pt x="8693" y="3898"/>
                </a:lnTo>
                <a:lnTo>
                  <a:pt x="8678" y="3883"/>
                </a:lnTo>
                <a:lnTo>
                  <a:pt x="8649" y="3875"/>
                </a:lnTo>
                <a:lnTo>
                  <a:pt x="8646" y="3873"/>
                </a:lnTo>
                <a:lnTo>
                  <a:pt x="8642" y="3863"/>
                </a:lnTo>
                <a:lnTo>
                  <a:pt x="8640" y="3861"/>
                </a:lnTo>
                <a:lnTo>
                  <a:pt x="8638" y="3862"/>
                </a:lnTo>
                <a:lnTo>
                  <a:pt x="8638" y="3865"/>
                </a:lnTo>
                <a:lnTo>
                  <a:pt x="8638" y="3867"/>
                </a:lnTo>
                <a:lnTo>
                  <a:pt x="8637" y="3868"/>
                </a:lnTo>
                <a:lnTo>
                  <a:pt x="8636" y="3868"/>
                </a:lnTo>
                <a:lnTo>
                  <a:pt x="8632" y="3862"/>
                </a:lnTo>
                <a:lnTo>
                  <a:pt x="8627" y="3860"/>
                </a:lnTo>
                <a:lnTo>
                  <a:pt x="8622" y="3860"/>
                </a:lnTo>
                <a:lnTo>
                  <a:pt x="8617" y="3857"/>
                </a:lnTo>
                <a:lnTo>
                  <a:pt x="8613" y="3844"/>
                </a:lnTo>
                <a:lnTo>
                  <a:pt x="8620" y="3844"/>
                </a:lnTo>
                <a:lnTo>
                  <a:pt x="8625" y="3850"/>
                </a:lnTo>
                <a:lnTo>
                  <a:pt x="8627" y="3851"/>
                </a:lnTo>
                <a:lnTo>
                  <a:pt x="8640" y="3847"/>
                </a:lnTo>
                <a:lnTo>
                  <a:pt x="8637" y="3846"/>
                </a:lnTo>
                <a:lnTo>
                  <a:pt x="8632" y="3841"/>
                </a:lnTo>
                <a:lnTo>
                  <a:pt x="8621" y="3839"/>
                </a:lnTo>
                <a:lnTo>
                  <a:pt x="8611" y="3829"/>
                </a:lnTo>
                <a:lnTo>
                  <a:pt x="8610" y="3826"/>
                </a:lnTo>
                <a:lnTo>
                  <a:pt x="8610" y="3820"/>
                </a:lnTo>
                <a:lnTo>
                  <a:pt x="8612" y="3812"/>
                </a:lnTo>
                <a:lnTo>
                  <a:pt x="8612" y="3807"/>
                </a:lnTo>
                <a:lnTo>
                  <a:pt x="8610" y="3802"/>
                </a:lnTo>
                <a:lnTo>
                  <a:pt x="8607" y="3800"/>
                </a:lnTo>
                <a:close/>
                <a:moveTo>
                  <a:pt x="8149" y="3984"/>
                </a:moveTo>
                <a:lnTo>
                  <a:pt x="8071" y="3999"/>
                </a:lnTo>
                <a:cubicBezTo>
                  <a:pt x="8071" y="3999"/>
                  <a:pt x="8067" y="4002"/>
                  <a:pt x="8067" y="4002"/>
                </a:cubicBezTo>
                <a:lnTo>
                  <a:pt x="8065" y="4003"/>
                </a:lnTo>
                <a:lnTo>
                  <a:pt x="8062" y="4002"/>
                </a:lnTo>
                <a:lnTo>
                  <a:pt x="8054" y="4008"/>
                </a:lnTo>
                <a:lnTo>
                  <a:pt x="8042" y="4005"/>
                </a:lnTo>
                <a:lnTo>
                  <a:pt x="8032" y="4008"/>
                </a:lnTo>
                <a:lnTo>
                  <a:pt x="8026" y="4007"/>
                </a:lnTo>
                <a:lnTo>
                  <a:pt x="8019" y="4013"/>
                </a:lnTo>
                <a:lnTo>
                  <a:pt x="8000" y="4020"/>
                </a:lnTo>
                <a:lnTo>
                  <a:pt x="7997" y="4023"/>
                </a:lnTo>
                <a:lnTo>
                  <a:pt x="7995" y="4024"/>
                </a:lnTo>
                <a:lnTo>
                  <a:pt x="7987" y="4021"/>
                </a:lnTo>
                <a:lnTo>
                  <a:pt x="7975" y="4027"/>
                </a:lnTo>
                <a:lnTo>
                  <a:pt x="7973" y="4029"/>
                </a:lnTo>
                <a:lnTo>
                  <a:pt x="7971" y="4042"/>
                </a:lnTo>
                <a:lnTo>
                  <a:pt x="7969" y="4044"/>
                </a:lnTo>
                <a:lnTo>
                  <a:pt x="7962" y="4044"/>
                </a:lnTo>
                <a:lnTo>
                  <a:pt x="7959" y="4047"/>
                </a:lnTo>
                <a:lnTo>
                  <a:pt x="7956" y="4052"/>
                </a:lnTo>
                <a:lnTo>
                  <a:pt x="7955" y="4059"/>
                </a:lnTo>
                <a:lnTo>
                  <a:pt x="7954" y="4062"/>
                </a:lnTo>
                <a:lnTo>
                  <a:pt x="7957" y="4070"/>
                </a:lnTo>
                <a:lnTo>
                  <a:pt x="7960" y="4089"/>
                </a:lnTo>
                <a:lnTo>
                  <a:pt x="7962" y="4093"/>
                </a:lnTo>
                <a:lnTo>
                  <a:pt x="7964" y="4096"/>
                </a:lnTo>
                <a:lnTo>
                  <a:pt x="7995" y="4110"/>
                </a:lnTo>
                <a:lnTo>
                  <a:pt x="7995" y="4106"/>
                </a:lnTo>
                <a:lnTo>
                  <a:pt x="7997" y="4103"/>
                </a:lnTo>
                <a:lnTo>
                  <a:pt x="8018" y="4111"/>
                </a:lnTo>
                <a:lnTo>
                  <a:pt x="8017" y="4114"/>
                </a:lnTo>
                <a:lnTo>
                  <a:pt x="8010" y="4118"/>
                </a:lnTo>
                <a:lnTo>
                  <a:pt x="8024" y="4123"/>
                </a:lnTo>
                <a:lnTo>
                  <a:pt x="8087" y="4119"/>
                </a:lnTo>
                <a:lnTo>
                  <a:pt x="8132" y="4104"/>
                </a:lnTo>
                <a:lnTo>
                  <a:pt x="8150" y="4086"/>
                </a:lnTo>
                <a:lnTo>
                  <a:pt x="8158" y="4073"/>
                </a:lnTo>
                <a:lnTo>
                  <a:pt x="8157" y="4068"/>
                </a:lnTo>
                <a:lnTo>
                  <a:pt x="8157" y="4066"/>
                </a:lnTo>
                <a:lnTo>
                  <a:pt x="8168" y="4066"/>
                </a:lnTo>
                <a:lnTo>
                  <a:pt x="8166" y="4062"/>
                </a:lnTo>
                <a:lnTo>
                  <a:pt x="8162" y="4052"/>
                </a:lnTo>
                <a:lnTo>
                  <a:pt x="8168" y="4034"/>
                </a:lnTo>
                <a:lnTo>
                  <a:pt x="8168" y="4028"/>
                </a:lnTo>
                <a:lnTo>
                  <a:pt x="8159" y="4014"/>
                </a:lnTo>
                <a:lnTo>
                  <a:pt x="8158" y="4007"/>
                </a:lnTo>
                <a:lnTo>
                  <a:pt x="8157" y="3995"/>
                </a:lnTo>
                <a:lnTo>
                  <a:pt x="8149" y="3984"/>
                </a:lnTo>
                <a:close/>
                <a:moveTo>
                  <a:pt x="8176" y="4101"/>
                </a:moveTo>
                <a:lnTo>
                  <a:pt x="8111" y="4120"/>
                </a:lnTo>
                <a:lnTo>
                  <a:pt x="8101" y="4118"/>
                </a:lnTo>
                <a:lnTo>
                  <a:pt x="8098" y="4120"/>
                </a:lnTo>
                <a:lnTo>
                  <a:pt x="8091" y="4132"/>
                </a:lnTo>
                <a:lnTo>
                  <a:pt x="8088" y="4133"/>
                </a:lnTo>
                <a:lnTo>
                  <a:pt x="8078" y="4131"/>
                </a:lnTo>
                <a:lnTo>
                  <a:pt x="8057" y="4151"/>
                </a:lnTo>
                <a:lnTo>
                  <a:pt x="8032" y="4152"/>
                </a:lnTo>
                <a:lnTo>
                  <a:pt x="8021" y="4167"/>
                </a:lnTo>
                <a:lnTo>
                  <a:pt x="8003" y="4167"/>
                </a:lnTo>
                <a:lnTo>
                  <a:pt x="8005" y="4171"/>
                </a:lnTo>
                <a:lnTo>
                  <a:pt x="8007" y="4174"/>
                </a:lnTo>
                <a:lnTo>
                  <a:pt x="8008" y="4176"/>
                </a:lnTo>
                <a:lnTo>
                  <a:pt x="8009" y="4189"/>
                </a:lnTo>
                <a:lnTo>
                  <a:pt x="8012" y="4192"/>
                </a:lnTo>
                <a:lnTo>
                  <a:pt x="8022" y="4189"/>
                </a:lnTo>
                <a:lnTo>
                  <a:pt x="8033" y="4198"/>
                </a:lnTo>
                <a:lnTo>
                  <a:pt x="8160" y="4151"/>
                </a:lnTo>
                <a:lnTo>
                  <a:pt x="8184" y="4142"/>
                </a:lnTo>
                <a:lnTo>
                  <a:pt x="8187" y="4136"/>
                </a:lnTo>
                <a:lnTo>
                  <a:pt x="8189" y="4126"/>
                </a:lnTo>
                <a:lnTo>
                  <a:pt x="8188" y="4115"/>
                </a:lnTo>
                <a:cubicBezTo>
                  <a:pt x="8188" y="4115"/>
                  <a:pt x="8186" y="4109"/>
                  <a:pt x="8186" y="4109"/>
                </a:cubicBezTo>
                <a:lnTo>
                  <a:pt x="8176" y="4101"/>
                </a:lnTo>
                <a:close/>
                <a:moveTo>
                  <a:pt x="9047" y="4126"/>
                </a:moveTo>
                <a:lnTo>
                  <a:pt x="9047" y="4131"/>
                </a:lnTo>
                <a:lnTo>
                  <a:pt x="9034" y="4144"/>
                </a:lnTo>
                <a:lnTo>
                  <a:pt x="9014" y="4153"/>
                </a:lnTo>
                <a:lnTo>
                  <a:pt x="9008" y="4161"/>
                </a:lnTo>
                <a:lnTo>
                  <a:pt x="9010" y="4171"/>
                </a:lnTo>
                <a:lnTo>
                  <a:pt x="9013" y="4178"/>
                </a:lnTo>
                <a:cubicBezTo>
                  <a:pt x="9013" y="4178"/>
                  <a:pt x="9016" y="4183"/>
                  <a:pt x="9016" y="4183"/>
                </a:cubicBezTo>
                <a:lnTo>
                  <a:pt x="9019" y="4185"/>
                </a:lnTo>
                <a:lnTo>
                  <a:pt x="9020" y="4208"/>
                </a:lnTo>
                <a:lnTo>
                  <a:pt x="9023" y="4226"/>
                </a:lnTo>
                <a:lnTo>
                  <a:pt x="9027" y="4240"/>
                </a:lnTo>
                <a:lnTo>
                  <a:pt x="9033" y="4250"/>
                </a:lnTo>
                <a:lnTo>
                  <a:pt x="9043" y="4257"/>
                </a:lnTo>
                <a:lnTo>
                  <a:pt x="9081" y="4244"/>
                </a:lnTo>
                <a:lnTo>
                  <a:pt x="9083" y="4238"/>
                </a:lnTo>
                <a:lnTo>
                  <a:pt x="9081" y="4225"/>
                </a:lnTo>
                <a:lnTo>
                  <a:pt x="9078" y="4216"/>
                </a:lnTo>
                <a:lnTo>
                  <a:pt x="9068" y="4195"/>
                </a:lnTo>
                <a:lnTo>
                  <a:pt x="9065" y="4191"/>
                </a:lnTo>
                <a:lnTo>
                  <a:pt x="9064" y="4189"/>
                </a:lnTo>
                <a:lnTo>
                  <a:pt x="9064" y="4183"/>
                </a:lnTo>
                <a:lnTo>
                  <a:pt x="9064" y="4181"/>
                </a:lnTo>
                <a:lnTo>
                  <a:pt x="9060" y="4167"/>
                </a:lnTo>
                <a:lnTo>
                  <a:pt x="9058" y="4157"/>
                </a:lnTo>
                <a:lnTo>
                  <a:pt x="9058" y="4149"/>
                </a:lnTo>
                <a:lnTo>
                  <a:pt x="9057" y="4142"/>
                </a:lnTo>
                <a:lnTo>
                  <a:pt x="9053" y="4136"/>
                </a:lnTo>
                <a:lnTo>
                  <a:pt x="9049" y="4128"/>
                </a:lnTo>
                <a:lnTo>
                  <a:pt x="9047" y="4126"/>
                </a:lnTo>
                <a:close/>
                <a:moveTo>
                  <a:pt x="8199" y="4153"/>
                </a:moveTo>
                <a:cubicBezTo>
                  <a:pt x="8199" y="4153"/>
                  <a:pt x="8178" y="4164"/>
                  <a:pt x="8178" y="4164"/>
                </a:cubicBezTo>
                <a:lnTo>
                  <a:pt x="8168" y="4163"/>
                </a:lnTo>
                <a:lnTo>
                  <a:pt x="8106" y="4193"/>
                </a:lnTo>
                <a:lnTo>
                  <a:pt x="8102" y="4197"/>
                </a:lnTo>
                <a:lnTo>
                  <a:pt x="8098" y="4203"/>
                </a:lnTo>
                <a:lnTo>
                  <a:pt x="8095" y="4211"/>
                </a:lnTo>
                <a:lnTo>
                  <a:pt x="8094" y="4221"/>
                </a:lnTo>
                <a:lnTo>
                  <a:pt x="8097" y="4225"/>
                </a:lnTo>
                <a:lnTo>
                  <a:pt x="8101" y="4226"/>
                </a:lnTo>
                <a:lnTo>
                  <a:pt x="8103" y="4230"/>
                </a:lnTo>
                <a:lnTo>
                  <a:pt x="8088" y="4228"/>
                </a:lnTo>
                <a:lnTo>
                  <a:pt x="8081" y="4231"/>
                </a:lnTo>
                <a:lnTo>
                  <a:pt x="8074" y="4243"/>
                </a:lnTo>
                <a:lnTo>
                  <a:pt x="8081" y="4243"/>
                </a:lnTo>
                <a:lnTo>
                  <a:pt x="8078" y="4251"/>
                </a:lnTo>
                <a:lnTo>
                  <a:pt x="8064" y="4263"/>
                </a:lnTo>
                <a:lnTo>
                  <a:pt x="8070" y="4272"/>
                </a:lnTo>
                <a:lnTo>
                  <a:pt x="8119" y="4274"/>
                </a:lnTo>
                <a:lnTo>
                  <a:pt x="8122" y="4270"/>
                </a:lnTo>
                <a:lnTo>
                  <a:pt x="8122" y="4266"/>
                </a:lnTo>
                <a:lnTo>
                  <a:pt x="8131" y="4263"/>
                </a:lnTo>
                <a:lnTo>
                  <a:pt x="8129" y="4266"/>
                </a:lnTo>
                <a:lnTo>
                  <a:pt x="8131" y="4270"/>
                </a:lnTo>
                <a:lnTo>
                  <a:pt x="8133" y="4271"/>
                </a:lnTo>
                <a:lnTo>
                  <a:pt x="8138" y="4270"/>
                </a:lnTo>
                <a:lnTo>
                  <a:pt x="8138" y="4261"/>
                </a:lnTo>
                <a:lnTo>
                  <a:pt x="8140" y="4261"/>
                </a:lnTo>
                <a:lnTo>
                  <a:pt x="8145" y="4268"/>
                </a:lnTo>
                <a:lnTo>
                  <a:pt x="8152" y="4264"/>
                </a:lnTo>
                <a:lnTo>
                  <a:pt x="8164" y="4251"/>
                </a:lnTo>
                <a:lnTo>
                  <a:pt x="8166" y="4247"/>
                </a:lnTo>
                <a:lnTo>
                  <a:pt x="8167" y="4240"/>
                </a:lnTo>
                <a:lnTo>
                  <a:pt x="8170" y="4221"/>
                </a:lnTo>
                <a:lnTo>
                  <a:pt x="8172" y="4215"/>
                </a:lnTo>
                <a:lnTo>
                  <a:pt x="8178" y="4205"/>
                </a:lnTo>
                <a:lnTo>
                  <a:pt x="8211" y="4193"/>
                </a:lnTo>
                <a:lnTo>
                  <a:pt x="8223" y="4182"/>
                </a:lnTo>
                <a:lnTo>
                  <a:pt x="8224" y="4180"/>
                </a:lnTo>
                <a:lnTo>
                  <a:pt x="8224" y="4178"/>
                </a:lnTo>
                <a:lnTo>
                  <a:pt x="8224" y="4176"/>
                </a:lnTo>
                <a:lnTo>
                  <a:pt x="8225" y="4175"/>
                </a:lnTo>
                <a:lnTo>
                  <a:pt x="8222" y="4172"/>
                </a:lnTo>
                <a:lnTo>
                  <a:pt x="8213" y="4171"/>
                </a:lnTo>
                <a:lnTo>
                  <a:pt x="8213" y="4169"/>
                </a:lnTo>
                <a:lnTo>
                  <a:pt x="8215" y="4164"/>
                </a:lnTo>
                <a:lnTo>
                  <a:pt x="8199" y="4153"/>
                </a:lnTo>
                <a:close/>
                <a:moveTo>
                  <a:pt x="9020" y="4312"/>
                </a:moveTo>
                <a:lnTo>
                  <a:pt x="9018" y="4314"/>
                </a:lnTo>
                <a:lnTo>
                  <a:pt x="9013" y="4323"/>
                </a:lnTo>
                <a:lnTo>
                  <a:pt x="9012" y="4324"/>
                </a:lnTo>
                <a:lnTo>
                  <a:pt x="9003" y="4325"/>
                </a:lnTo>
                <a:lnTo>
                  <a:pt x="9001" y="4326"/>
                </a:lnTo>
                <a:lnTo>
                  <a:pt x="8999" y="4333"/>
                </a:lnTo>
                <a:lnTo>
                  <a:pt x="8998" y="4336"/>
                </a:lnTo>
                <a:lnTo>
                  <a:pt x="8994" y="4341"/>
                </a:lnTo>
                <a:lnTo>
                  <a:pt x="8989" y="4342"/>
                </a:lnTo>
                <a:lnTo>
                  <a:pt x="8984" y="4341"/>
                </a:lnTo>
                <a:lnTo>
                  <a:pt x="8978" y="4337"/>
                </a:lnTo>
                <a:lnTo>
                  <a:pt x="8977" y="4337"/>
                </a:lnTo>
                <a:lnTo>
                  <a:pt x="8975" y="4338"/>
                </a:lnTo>
                <a:lnTo>
                  <a:pt x="8974" y="4341"/>
                </a:lnTo>
                <a:lnTo>
                  <a:pt x="8972" y="4346"/>
                </a:lnTo>
                <a:lnTo>
                  <a:pt x="8972" y="4349"/>
                </a:lnTo>
                <a:lnTo>
                  <a:pt x="8971" y="4357"/>
                </a:lnTo>
                <a:lnTo>
                  <a:pt x="8970" y="4363"/>
                </a:lnTo>
                <a:lnTo>
                  <a:pt x="8968" y="4362"/>
                </a:lnTo>
                <a:lnTo>
                  <a:pt x="8965" y="4356"/>
                </a:lnTo>
                <a:lnTo>
                  <a:pt x="8963" y="4354"/>
                </a:lnTo>
                <a:lnTo>
                  <a:pt x="8961" y="4354"/>
                </a:lnTo>
                <a:lnTo>
                  <a:pt x="8953" y="4364"/>
                </a:lnTo>
                <a:lnTo>
                  <a:pt x="8945" y="4367"/>
                </a:lnTo>
                <a:lnTo>
                  <a:pt x="8924" y="4394"/>
                </a:lnTo>
                <a:lnTo>
                  <a:pt x="8919" y="4413"/>
                </a:lnTo>
                <a:lnTo>
                  <a:pt x="8922" y="4422"/>
                </a:lnTo>
                <a:lnTo>
                  <a:pt x="8925" y="4427"/>
                </a:lnTo>
                <a:lnTo>
                  <a:pt x="8929" y="4429"/>
                </a:lnTo>
                <a:lnTo>
                  <a:pt x="8935" y="4431"/>
                </a:lnTo>
                <a:lnTo>
                  <a:pt x="8938" y="4434"/>
                </a:lnTo>
                <a:lnTo>
                  <a:pt x="8940" y="4438"/>
                </a:lnTo>
                <a:lnTo>
                  <a:pt x="8937" y="4444"/>
                </a:lnTo>
                <a:cubicBezTo>
                  <a:pt x="8937" y="4444"/>
                  <a:pt x="8933" y="4444"/>
                  <a:pt x="8933" y="4444"/>
                </a:cubicBezTo>
                <a:lnTo>
                  <a:pt x="8930" y="4447"/>
                </a:lnTo>
                <a:lnTo>
                  <a:pt x="8929" y="4448"/>
                </a:lnTo>
                <a:lnTo>
                  <a:pt x="8921" y="4446"/>
                </a:lnTo>
                <a:lnTo>
                  <a:pt x="8919" y="4444"/>
                </a:lnTo>
                <a:lnTo>
                  <a:pt x="8919" y="4438"/>
                </a:lnTo>
                <a:lnTo>
                  <a:pt x="8916" y="4432"/>
                </a:lnTo>
                <a:lnTo>
                  <a:pt x="8913" y="4429"/>
                </a:lnTo>
                <a:lnTo>
                  <a:pt x="8904" y="4428"/>
                </a:lnTo>
                <a:lnTo>
                  <a:pt x="8902" y="4429"/>
                </a:lnTo>
                <a:lnTo>
                  <a:pt x="8902" y="4434"/>
                </a:lnTo>
                <a:lnTo>
                  <a:pt x="8902" y="4438"/>
                </a:lnTo>
                <a:lnTo>
                  <a:pt x="8901" y="4438"/>
                </a:lnTo>
                <a:lnTo>
                  <a:pt x="8899" y="4435"/>
                </a:lnTo>
                <a:lnTo>
                  <a:pt x="8890" y="4438"/>
                </a:lnTo>
                <a:lnTo>
                  <a:pt x="8885" y="4445"/>
                </a:lnTo>
                <a:lnTo>
                  <a:pt x="8883" y="4458"/>
                </a:lnTo>
                <a:lnTo>
                  <a:pt x="8886" y="4460"/>
                </a:lnTo>
                <a:lnTo>
                  <a:pt x="8889" y="4460"/>
                </a:lnTo>
                <a:lnTo>
                  <a:pt x="8894" y="4454"/>
                </a:lnTo>
                <a:lnTo>
                  <a:pt x="8894" y="4453"/>
                </a:lnTo>
                <a:lnTo>
                  <a:pt x="8894" y="4448"/>
                </a:lnTo>
                <a:lnTo>
                  <a:pt x="8894" y="4447"/>
                </a:lnTo>
                <a:lnTo>
                  <a:pt x="8895" y="4446"/>
                </a:lnTo>
                <a:lnTo>
                  <a:pt x="8896" y="4447"/>
                </a:lnTo>
                <a:lnTo>
                  <a:pt x="8899" y="4445"/>
                </a:lnTo>
                <a:lnTo>
                  <a:pt x="8929" y="4455"/>
                </a:lnTo>
                <a:lnTo>
                  <a:pt x="8927" y="4461"/>
                </a:lnTo>
                <a:lnTo>
                  <a:pt x="8912" y="4474"/>
                </a:lnTo>
                <a:lnTo>
                  <a:pt x="8912" y="4470"/>
                </a:lnTo>
                <a:lnTo>
                  <a:pt x="8916" y="4464"/>
                </a:lnTo>
                <a:lnTo>
                  <a:pt x="8917" y="4463"/>
                </a:lnTo>
                <a:lnTo>
                  <a:pt x="8913" y="4452"/>
                </a:lnTo>
                <a:lnTo>
                  <a:pt x="8909" y="4460"/>
                </a:lnTo>
                <a:lnTo>
                  <a:pt x="8902" y="4485"/>
                </a:lnTo>
                <a:lnTo>
                  <a:pt x="8891" y="4496"/>
                </a:lnTo>
                <a:lnTo>
                  <a:pt x="8886" y="4497"/>
                </a:lnTo>
                <a:lnTo>
                  <a:pt x="8888" y="4499"/>
                </a:lnTo>
                <a:lnTo>
                  <a:pt x="8888" y="4501"/>
                </a:lnTo>
                <a:lnTo>
                  <a:pt x="8887" y="4507"/>
                </a:lnTo>
                <a:lnTo>
                  <a:pt x="8914" y="4497"/>
                </a:lnTo>
                <a:lnTo>
                  <a:pt x="8918" y="4502"/>
                </a:lnTo>
                <a:lnTo>
                  <a:pt x="8913" y="4507"/>
                </a:lnTo>
                <a:lnTo>
                  <a:pt x="8903" y="4509"/>
                </a:lnTo>
                <a:lnTo>
                  <a:pt x="8898" y="4513"/>
                </a:lnTo>
                <a:lnTo>
                  <a:pt x="8897" y="4516"/>
                </a:lnTo>
                <a:lnTo>
                  <a:pt x="8897" y="4520"/>
                </a:lnTo>
                <a:lnTo>
                  <a:pt x="8897" y="4523"/>
                </a:lnTo>
                <a:lnTo>
                  <a:pt x="8899" y="4524"/>
                </a:lnTo>
                <a:lnTo>
                  <a:pt x="8904" y="4521"/>
                </a:lnTo>
                <a:lnTo>
                  <a:pt x="8907" y="4520"/>
                </a:lnTo>
                <a:lnTo>
                  <a:pt x="8909" y="4524"/>
                </a:lnTo>
                <a:lnTo>
                  <a:pt x="8899" y="4532"/>
                </a:lnTo>
                <a:lnTo>
                  <a:pt x="8893" y="4528"/>
                </a:lnTo>
                <a:lnTo>
                  <a:pt x="8868" y="4541"/>
                </a:lnTo>
                <a:lnTo>
                  <a:pt x="8862" y="4548"/>
                </a:lnTo>
                <a:lnTo>
                  <a:pt x="8863" y="4550"/>
                </a:lnTo>
                <a:lnTo>
                  <a:pt x="8864" y="4553"/>
                </a:lnTo>
                <a:lnTo>
                  <a:pt x="8865" y="4554"/>
                </a:lnTo>
                <a:lnTo>
                  <a:pt x="8866" y="4555"/>
                </a:lnTo>
                <a:lnTo>
                  <a:pt x="8866" y="4563"/>
                </a:lnTo>
                <a:lnTo>
                  <a:pt x="8865" y="4564"/>
                </a:lnTo>
                <a:lnTo>
                  <a:pt x="8861" y="4559"/>
                </a:lnTo>
                <a:lnTo>
                  <a:pt x="8858" y="4556"/>
                </a:lnTo>
                <a:lnTo>
                  <a:pt x="8856" y="4555"/>
                </a:lnTo>
                <a:lnTo>
                  <a:pt x="8855" y="4557"/>
                </a:lnTo>
                <a:lnTo>
                  <a:pt x="8855" y="4561"/>
                </a:lnTo>
                <a:lnTo>
                  <a:pt x="8855" y="4564"/>
                </a:lnTo>
                <a:lnTo>
                  <a:pt x="8855" y="4566"/>
                </a:lnTo>
                <a:lnTo>
                  <a:pt x="8855" y="4570"/>
                </a:lnTo>
                <a:lnTo>
                  <a:pt x="8852" y="4586"/>
                </a:lnTo>
                <a:lnTo>
                  <a:pt x="8850" y="4594"/>
                </a:lnTo>
                <a:lnTo>
                  <a:pt x="8844" y="4609"/>
                </a:lnTo>
                <a:lnTo>
                  <a:pt x="8845" y="4611"/>
                </a:lnTo>
                <a:lnTo>
                  <a:pt x="8845" y="4616"/>
                </a:lnTo>
                <a:lnTo>
                  <a:pt x="8843" y="4619"/>
                </a:lnTo>
                <a:lnTo>
                  <a:pt x="8842" y="4625"/>
                </a:lnTo>
                <a:lnTo>
                  <a:pt x="8843" y="4632"/>
                </a:lnTo>
                <a:lnTo>
                  <a:pt x="8845" y="4641"/>
                </a:lnTo>
                <a:lnTo>
                  <a:pt x="8844" y="4652"/>
                </a:lnTo>
                <a:lnTo>
                  <a:pt x="8844" y="4658"/>
                </a:lnTo>
                <a:lnTo>
                  <a:pt x="8843" y="4663"/>
                </a:lnTo>
                <a:lnTo>
                  <a:pt x="8846" y="4666"/>
                </a:lnTo>
                <a:lnTo>
                  <a:pt x="8849" y="4663"/>
                </a:lnTo>
                <a:lnTo>
                  <a:pt x="8851" y="4658"/>
                </a:lnTo>
                <a:lnTo>
                  <a:pt x="8854" y="4655"/>
                </a:lnTo>
                <a:lnTo>
                  <a:pt x="8874" y="4652"/>
                </a:lnTo>
                <a:lnTo>
                  <a:pt x="8876" y="4654"/>
                </a:lnTo>
                <a:lnTo>
                  <a:pt x="8878" y="4662"/>
                </a:lnTo>
                <a:lnTo>
                  <a:pt x="8877" y="4668"/>
                </a:lnTo>
                <a:lnTo>
                  <a:pt x="8874" y="4668"/>
                </a:lnTo>
                <a:lnTo>
                  <a:pt x="8869" y="4665"/>
                </a:lnTo>
                <a:lnTo>
                  <a:pt x="8870" y="4671"/>
                </a:lnTo>
                <a:lnTo>
                  <a:pt x="8871" y="4678"/>
                </a:lnTo>
                <a:lnTo>
                  <a:pt x="8871" y="4685"/>
                </a:lnTo>
                <a:lnTo>
                  <a:pt x="8869" y="4690"/>
                </a:lnTo>
                <a:lnTo>
                  <a:pt x="8872" y="4699"/>
                </a:lnTo>
                <a:lnTo>
                  <a:pt x="8877" y="4703"/>
                </a:lnTo>
                <a:lnTo>
                  <a:pt x="8886" y="4703"/>
                </a:lnTo>
                <a:lnTo>
                  <a:pt x="8890" y="4700"/>
                </a:lnTo>
                <a:lnTo>
                  <a:pt x="8892" y="4697"/>
                </a:lnTo>
                <a:lnTo>
                  <a:pt x="8893" y="4691"/>
                </a:lnTo>
                <a:lnTo>
                  <a:pt x="8893" y="4687"/>
                </a:lnTo>
                <a:lnTo>
                  <a:pt x="8893" y="4684"/>
                </a:lnTo>
                <a:lnTo>
                  <a:pt x="8892" y="4680"/>
                </a:lnTo>
                <a:lnTo>
                  <a:pt x="8893" y="4677"/>
                </a:lnTo>
                <a:lnTo>
                  <a:pt x="8893" y="4674"/>
                </a:lnTo>
                <a:lnTo>
                  <a:pt x="8898" y="4663"/>
                </a:lnTo>
                <a:lnTo>
                  <a:pt x="8897" y="4657"/>
                </a:lnTo>
                <a:lnTo>
                  <a:pt x="8898" y="4651"/>
                </a:lnTo>
                <a:lnTo>
                  <a:pt x="8897" y="4645"/>
                </a:lnTo>
                <a:lnTo>
                  <a:pt x="8904" y="4642"/>
                </a:lnTo>
                <a:lnTo>
                  <a:pt x="8907" y="4642"/>
                </a:lnTo>
                <a:lnTo>
                  <a:pt x="8909" y="4648"/>
                </a:lnTo>
                <a:lnTo>
                  <a:pt x="8906" y="4652"/>
                </a:lnTo>
                <a:lnTo>
                  <a:pt x="8903" y="4659"/>
                </a:lnTo>
                <a:lnTo>
                  <a:pt x="8901" y="4668"/>
                </a:lnTo>
                <a:lnTo>
                  <a:pt x="8900" y="4677"/>
                </a:lnTo>
                <a:lnTo>
                  <a:pt x="8903" y="4677"/>
                </a:lnTo>
                <a:lnTo>
                  <a:pt x="8905" y="4675"/>
                </a:lnTo>
                <a:lnTo>
                  <a:pt x="8907" y="4670"/>
                </a:lnTo>
                <a:lnTo>
                  <a:pt x="8908" y="4669"/>
                </a:lnTo>
                <a:lnTo>
                  <a:pt x="8910" y="4668"/>
                </a:lnTo>
                <a:lnTo>
                  <a:pt x="8911" y="4669"/>
                </a:lnTo>
                <a:lnTo>
                  <a:pt x="8912" y="4673"/>
                </a:lnTo>
                <a:lnTo>
                  <a:pt x="8913" y="4680"/>
                </a:lnTo>
                <a:lnTo>
                  <a:pt x="8903" y="4683"/>
                </a:lnTo>
                <a:lnTo>
                  <a:pt x="8901" y="4688"/>
                </a:lnTo>
                <a:lnTo>
                  <a:pt x="8903" y="4697"/>
                </a:lnTo>
                <a:lnTo>
                  <a:pt x="8907" y="4703"/>
                </a:lnTo>
                <a:lnTo>
                  <a:pt x="8914" y="4708"/>
                </a:lnTo>
                <a:lnTo>
                  <a:pt x="8913" y="4708"/>
                </a:lnTo>
                <a:lnTo>
                  <a:pt x="8918" y="4717"/>
                </a:lnTo>
                <a:lnTo>
                  <a:pt x="8924" y="4724"/>
                </a:lnTo>
                <a:lnTo>
                  <a:pt x="8929" y="4728"/>
                </a:lnTo>
                <a:lnTo>
                  <a:pt x="8935" y="4728"/>
                </a:lnTo>
                <a:lnTo>
                  <a:pt x="8935" y="4734"/>
                </a:lnTo>
                <a:lnTo>
                  <a:pt x="8933" y="4738"/>
                </a:lnTo>
                <a:lnTo>
                  <a:pt x="8931" y="4739"/>
                </a:lnTo>
                <a:lnTo>
                  <a:pt x="8929" y="4739"/>
                </a:lnTo>
                <a:lnTo>
                  <a:pt x="8933" y="4743"/>
                </a:lnTo>
                <a:lnTo>
                  <a:pt x="8952" y="4744"/>
                </a:lnTo>
                <a:lnTo>
                  <a:pt x="8951" y="4741"/>
                </a:lnTo>
                <a:lnTo>
                  <a:pt x="8950" y="4736"/>
                </a:lnTo>
                <a:lnTo>
                  <a:pt x="8951" y="4732"/>
                </a:lnTo>
                <a:lnTo>
                  <a:pt x="8953" y="4731"/>
                </a:lnTo>
                <a:lnTo>
                  <a:pt x="8955" y="4734"/>
                </a:lnTo>
                <a:lnTo>
                  <a:pt x="8954" y="4734"/>
                </a:lnTo>
                <a:lnTo>
                  <a:pt x="8959" y="4745"/>
                </a:lnTo>
                <a:lnTo>
                  <a:pt x="8964" y="4747"/>
                </a:lnTo>
                <a:lnTo>
                  <a:pt x="8978" y="4746"/>
                </a:lnTo>
                <a:lnTo>
                  <a:pt x="8980" y="4748"/>
                </a:lnTo>
                <a:lnTo>
                  <a:pt x="8982" y="4753"/>
                </a:lnTo>
                <a:lnTo>
                  <a:pt x="8976" y="4767"/>
                </a:lnTo>
                <a:lnTo>
                  <a:pt x="8978" y="4778"/>
                </a:lnTo>
                <a:lnTo>
                  <a:pt x="8981" y="4782"/>
                </a:lnTo>
                <a:lnTo>
                  <a:pt x="8988" y="4781"/>
                </a:lnTo>
                <a:lnTo>
                  <a:pt x="8985" y="4769"/>
                </a:lnTo>
                <a:lnTo>
                  <a:pt x="8984" y="4762"/>
                </a:lnTo>
                <a:lnTo>
                  <a:pt x="8984" y="4756"/>
                </a:lnTo>
                <a:lnTo>
                  <a:pt x="8985" y="4750"/>
                </a:lnTo>
                <a:lnTo>
                  <a:pt x="8988" y="4748"/>
                </a:lnTo>
                <a:lnTo>
                  <a:pt x="8994" y="4748"/>
                </a:lnTo>
                <a:lnTo>
                  <a:pt x="8995" y="4752"/>
                </a:lnTo>
                <a:lnTo>
                  <a:pt x="8986" y="4763"/>
                </a:lnTo>
                <a:lnTo>
                  <a:pt x="8988" y="4766"/>
                </a:lnTo>
                <a:lnTo>
                  <a:pt x="8992" y="4765"/>
                </a:lnTo>
                <a:lnTo>
                  <a:pt x="8995" y="4763"/>
                </a:lnTo>
                <a:lnTo>
                  <a:pt x="8997" y="4759"/>
                </a:lnTo>
                <a:lnTo>
                  <a:pt x="8998" y="4756"/>
                </a:lnTo>
                <a:lnTo>
                  <a:pt x="8999" y="4753"/>
                </a:lnTo>
                <a:lnTo>
                  <a:pt x="9000" y="4749"/>
                </a:lnTo>
                <a:lnTo>
                  <a:pt x="9002" y="4747"/>
                </a:lnTo>
                <a:lnTo>
                  <a:pt x="9004" y="4748"/>
                </a:lnTo>
                <a:lnTo>
                  <a:pt x="9036" y="4784"/>
                </a:lnTo>
                <a:lnTo>
                  <a:pt x="9036" y="4791"/>
                </a:lnTo>
                <a:lnTo>
                  <a:pt x="9034" y="4799"/>
                </a:lnTo>
                <a:lnTo>
                  <a:pt x="9034" y="4805"/>
                </a:lnTo>
                <a:lnTo>
                  <a:pt x="9037" y="4809"/>
                </a:lnTo>
                <a:lnTo>
                  <a:pt x="9039" y="4812"/>
                </a:lnTo>
                <a:lnTo>
                  <a:pt x="9045" y="4812"/>
                </a:lnTo>
                <a:lnTo>
                  <a:pt x="9052" y="4817"/>
                </a:lnTo>
                <a:lnTo>
                  <a:pt x="9055" y="4817"/>
                </a:lnTo>
                <a:lnTo>
                  <a:pt x="9060" y="4806"/>
                </a:lnTo>
                <a:lnTo>
                  <a:pt x="9065" y="4806"/>
                </a:lnTo>
                <a:lnTo>
                  <a:pt x="9070" y="4811"/>
                </a:lnTo>
                <a:lnTo>
                  <a:pt x="9073" y="4822"/>
                </a:lnTo>
                <a:lnTo>
                  <a:pt x="9080" y="4832"/>
                </a:lnTo>
                <a:lnTo>
                  <a:pt x="9112" y="4830"/>
                </a:lnTo>
                <a:lnTo>
                  <a:pt x="9115" y="4824"/>
                </a:lnTo>
                <a:lnTo>
                  <a:pt x="9131" y="4814"/>
                </a:lnTo>
                <a:lnTo>
                  <a:pt x="9133" y="4815"/>
                </a:lnTo>
                <a:lnTo>
                  <a:pt x="9138" y="4821"/>
                </a:lnTo>
                <a:lnTo>
                  <a:pt x="9143" y="4824"/>
                </a:lnTo>
                <a:lnTo>
                  <a:pt x="9213" y="4807"/>
                </a:lnTo>
                <a:lnTo>
                  <a:pt x="9221" y="4798"/>
                </a:lnTo>
                <a:lnTo>
                  <a:pt x="9225" y="4787"/>
                </a:lnTo>
                <a:lnTo>
                  <a:pt x="9227" y="4780"/>
                </a:lnTo>
                <a:lnTo>
                  <a:pt x="9227" y="4772"/>
                </a:lnTo>
                <a:lnTo>
                  <a:pt x="9225" y="4764"/>
                </a:lnTo>
                <a:lnTo>
                  <a:pt x="9221" y="4761"/>
                </a:lnTo>
                <a:lnTo>
                  <a:pt x="9213" y="4760"/>
                </a:lnTo>
                <a:lnTo>
                  <a:pt x="9222" y="4760"/>
                </a:lnTo>
                <a:lnTo>
                  <a:pt x="9226" y="4756"/>
                </a:lnTo>
                <a:lnTo>
                  <a:pt x="9227" y="4746"/>
                </a:lnTo>
                <a:lnTo>
                  <a:pt x="9226" y="4736"/>
                </a:lnTo>
                <a:lnTo>
                  <a:pt x="9226" y="4709"/>
                </a:lnTo>
                <a:lnTo>
                  <a:pt x="9225" y="4704"/>
                </a:lnTo>
                <a:lnTo>
                  <a:pt x="9225" y="4691"/>
                </a:lnTo>
                <a:lnTo>
                  <a:pt x="9225" y="4684"/>
                </a:lnTo>
                <a:lnTo>
                  <a:pt x="9224" y="4676"/>
                </a:lnTo>
                <a:lnTo>
                  <a:pt x="9222" y="4668"/>
                </a:lnTo>
                <a:lnTo>
                  <a:pt x="9219" y="4656"/>
                </a:lnTo>
                <a:lnTo>
                  <a:pt x="9219" y="4643"/>
                </a:lnTo>
                <a:lnTo>
                  <a:pt x="9215" y="4633"/>
                </a:lnTo>
                <a:lnTo>
                  <a:pt x="9208" y="4618"/>
                </a:lnTo>
                <a:lnTo>
                  <a:pt x="9204" y="4608"/>
                </a:lnTo>
                <a:lnTo>
                  <a:pt x="9203" y="4605"/>
                </a:lnTo>
                <a:lnTo>
                  <a:pt x="9200" y="4604"/>
                </a:lnTo>
                <a:lnTo>
                  <a:pt x="9193" y="4611"/>
                </a:lnTo>
                <a:lnTo>
                  <a:pt x="9190" y="4609"/>
                </a:lnTo>
                <a:lnTo>
                  <a:pt x="9192" y="4604"/>
                </a:lnTo>
                <a:lnTo>
                  <a:pt x="9194" y="4601"/>
                </a:lnTo>
                <a:lnTo>
                  <a:pt x="9200" y="4596"/>
                </a:lnTo>
                <a:lnTo>
                  <a:pt x="9204" y="4591"/>
                </a:lnTo>
                <a:lnTo>
                  <a:pt x="9206" y="4589"/>
                </a:lnTo>
                <a:lnTo>
                  <a:pt x="9204" y="4581"/>
                </a:lnTo>
                <a:lnTo>
                  <a:pt x="9203" y="4579"/>
                </a:lnTo>
                <a:lnTo>
                  <a:pt x="9205" y="4573"/>
                </a:lnTo>
                <a:lnTo>
                  <a:pt x="9207" y="4565"/>
                </a:lnTo>
                <a:lnTo>
                  <a:pt x="9207" y="4558"/>
                </a:lnTo>
                <a:lnTo>
                  <a:pt x="9203" y="4549"/>
                </a:lnTo>
                <a:lnTo>
                  <a:pt x="9193" y="4531"/>
                </a:lnTo>
                <a:lnTo>
                  <a:pt x="9190" y="4523"/>
                </a:lnTo>
                <a:lnTo>
                  <a:pt x="9195" y="4509"/>
                </a:lnTo>
                <a:lnTo>
                  <a:pt x="9196" y="4503"/>
                </a:lnTo>
                <a:lnTo>
                  <a:pt x="9197" y="4494"/>
                </a:lnTo>
                <a:lnTo>
                  <a:pt x="9196" y="4490"/>
                </a:lnTo>
                <a:lnTo>
                  <a:pt x="9175" y="4474"/>
                </a:lnTo>
                <a:lnTo>
                  <a:pt x="9160" y="4473"/>
                </a:lnTo>
                <a:lnTo>
                  <a:pt x="9159" y="4470"/>
                </a:lnTo>
                <a:lnTo>
                  <a:pt x="9168" y="4469"/>
                </a:lnTo>
                <a:lnTo>
                  <a:pt x="9173" y="4467"/>
                </a:lnTo>
                <a:lnTo>
                  <a:pt x="9176" y="4461"/>
                </a:lnTo>
                <a:lnTo>
                  <a:pt x="9175" y="4458"/>
                </a:lnTo>
                <a:lnTo>
                  <a:pt x="9172" y="4447"/>
                </a:lnTo>
                <a:lnTo>
                  <a:pt x="9171" y="4444"/>
                </a:lnTo>
                <a:lnTo>
                  <a:pt x="9170" y="4442"/>
                </a:lnTo>
                <a:lnTo>
                  <a:pt x="9158" y="4438"/>
                </a:lnTo>
                <a:lnTo>
                  <a:pt x="9145" y="4418"/>
                </a:lnTo>
                <a:lnTo>
                  <a:pt x="9132" y="4408"/>
                </a:lnTo>
                <a:lnTo>
                  <a:pt x="9128" y="4402"/>
                </a:lnTo>
                <a:lnTo>
                  <a:pt x="9123" y="4391"/>
                </a:lnTo>
                <a:lnTo>
                  <a:pt x="9079" y="4327"/>
                </a:lnTo>
                <a:lnTo>
                  <a:pt x="9020" y="4312"/>
                </a:lnTo>
                <a:close/>
                <a:moveTo>
                  <a:pt x="8853" y="4316"/>
                </a:moveTo>
                <a:lnTo>
                  <a:pt x="8848" y="4329"/>
                </a:lnTo>
                <a:lnTo>
                  <a:pt x="8849" y="4335"/>
                </a:lnTo>
                <a:lnTo>
                  <a:pt x="8850" y="4346"/>
                </a:lnTo>
                <a:lnTo>
                  <a:pt x="8850" y="4350"/>
                </a:lnTo>
                <a:lnTo>
                  <a:pt x="8848" y="4354"/>
                </a:lnTo>
                <a:cubicBezTo>
                  <a:pt x="8848" y="4354"/>
                  <a:pt x="8838" y="4358"/>
                  <a:pt x="8838" y="4358"/>
                </a:cubicBezTo>
                <a:lnTo>
                  <a:pt x="8823" y="4373"/>
                </a:lnTo>
                <a:lnTo>
                  <a:pt x="8818" y="4366"/>
                </a:lnTo>
                <a:lnTo>
                  <a:pt x="8780" y="4403"/>
                </a:lnTo>
                <a:lnTo>
                  <a:pt x="8785" y="4413"/>
                </a:lnTo>
                <a:lnTo>
                  <a:pt x="8785" y="4418"/>
                </a:lnTo>
                <a:lnTo>
                  <a:pt x="8783" y="4421"/>
                </a:lnTo>
                <a:lnTo>
                  <a:pt x="8783" y="4425"/>
                </a:lnTo>
                <a:lnTo>
                  <a:pt x="8785" y="4426"/>
                </a:lnTo>
                <a:lnTo>
                  <a:pt x="8787" y="4430"/>
                </a:lnTo>
                <a:lnTo>
                  <a:pt x="8791" y="4442"/>
                </a:lnTo>
                <a:lnTo>
                  <a:pt x="8793" y="4444"/>
                </a:lnTo>
                <a:lnTo>
                  <a:pt x="8794" y="4447"/>
                </a:lnTo>
                <a:lnTo>
                  <a:pt x="8794" y="4451"/>
                </a:lnTo>
                <a:lnTo>
                  <a:pt x="8793" y="4454"/>
                </a:lnTo>
                <a:lnTo>
                  <a:pt x="8793" y="4455"/>
                </a:lnTo>
                <a:lnTo>
                  <a:pt x="8791" y="4456"/>
                </a:lnTo>
                <a:lnTo>
                  <a:pt x="8790" y="4456"/>
                </a:lnTo>
                <a:lnTo>
                  <a:pt x="8793" y="4462"/>
                </a:lnTo>
                <a:lnTo>
                  <a:pt x="8801" y="4463"/>
                </a:lnTo>
                <a:lnTo>
                  <a:pt x="8804" y="4466"/>
                </a:lnTo>
                <a:lnTo>
                  <a:pt x="8804" y="4476"/>
                </a:lnTo>
                <a:lnTo>
                  <a:pt x="8807" y="4475"/>
                </a:lnTo>
                <a:lnTo>
                  <a:pt x="8814" y="4465"/>
                </a:lnTo>
                <a:lnTo>
                  <a:pt x="8828" y="4458"/>
                </a:lnTo>
                <a:lnTo>
                  <a:pt x="8832" y="4451"/>
                </a:lnTo>
                <a:lnTo>
                  <a:pt x="8829" y="4449"/>
                </a:lnTo>
                <a:lnTo>
                  <a:pt x="8827" y="4448"/>
                </a:lnTo>
                <a:lnTo>
                  <a:pt x="8824" y="4446"/>
                </a:lnTo>
                <a:lnTo>
                  <a:pt x="8822" y="4440"/>
                </a:lnTo>
                <a:lnTo>
                  <a:pt x="8825" y="4434"/>
                </a:lnTo>
                <a:lnTo>
                  <a:pt x="8836" y="4432"/>
                </a:lnTo>
                <a:lnTo>
                  <a:pt x="8838" y="4430"/>
                </a:lnTo>
                <a:lnTo>
                  <a:pt x="8841" y="4423"/>
                </a:lnTo>
                <a:lnTo>
                  <a:pt x="8844" y="4420"/>
                </a:lnTo>
                <a:lnTo>
                  <a:pt x="8844" y="4416"/>
                </a:lnTo>
                <a:lnTo>
                  <a:pt x="8842" y="4412"/>
                </a:lnTo>
                <a:lnTo>
                  <a:pt x="8842" y="4411"/>
                </a:lnTo>
                <a:lnTo>
                  <a:pt x="8838" y="4398"/>
                </a:lnTo>
                <a:lnTo>
                  <a:pt x="8837" y="4392"/>
                </a:lnTo>
                <a:lnTo>
                  <a:pt x="8838" y="4383"/>
                </a:lnTo>
                <a:lnTo>
                  <a:pt x="8840" y="4374"/>
                </a:lnTo>
                <a:lnTo>
                  <a:pt x="8844" y="4369"/>
                </a:lnTo>
                <a:lnTo>
                  <a:pt x="8851" y="4364"/>
                </a:lnTo>
                <a:lnTo>
                  <a:pt x="8851" y="4362"/>
                </a:lnTo>
                <a:lnTo>
                  <a:pt x="8850" y="4357"/>
                </a:lnTo>
                <a:lnTo>
                  <a:pt x="8854" y="4357"/>
                </a:lnTo>
                <a:lnTo>
                  <a:pt x="8857" y="4359"/>
                </a:lnTo>
                <a:lnTo>
                  <a:pt x="8857" y="4365"/>
                </a:lnTo>
                <a:lnTo>
                  <a:pt x="8856" y="4368"/>
                </a:lnTo>
                <a:lnTo>
                  <a:pt x="8854" y="4370"/>
                </a:lnTo>
                <a:lnTo>
                  <a:pt x="8852" y="4373"/>
                </a:lnTo>
                <a:lnTo>
                  <a:pt x="8851" y="4378"/>
                </a:lnTo>
                <a:lnTo>
                  <a:pt x="8853" y="4387"/>
                </a:lnTo>
                <a:lnTo>
                  <a:pt x="8858" y="4394"/>
                </a:lnTo>
                <a:lnTo>
                  <a:pt x="8867" y="4401"/>
                </a:lnTo>
                <a:lnTo>
                  <a:pt x="8871" y="4408"/>
                </a:lnTo>
                <a:lnTo>
                  <a:pt x="8874" y="4415"/>
                </a:lnTo>
                <a:lnTo>
                  <a:pt x="8878" y="4419"/>
                </a:lnTo>
                <a:lnTo>
                  <a:pt x="8883" y="4415"/>
                </a:lnTo>
                <a:lnTo>
                  <a:pt x="8884" y="4412"/>
                </a:lnTo>
                <a:lnTo>
                  <a:pt x="8887" y="4403"/>
                </a:lnTo>
                <a:lnTo>
                  <a:pt x="8888" y="4400"/>
                </a:lnTo>
                <a:lnTo>
                  <a:pt x="8892" y="4395"/>
                </a:lnTo>
                <a:lnTo>
                  <a:pt x="8895" y="4392"/>
                </a:lnTo>
                <a:lnTo>
                  <a:pt x="8896" y="4386"/>
                </a:lnTo>
                <a:lnTo>
                  <a:pt x="8894" y="4382"/>
                </a:lnTo>
                <a:lnTo>
                  <a:pt x="8896" y="4379"/>
                </a:lnTo>
                <a:lnTo>
                  <a:pt x="8905" y="4374"/>
                </a:lnTo>
                <a:lnTo>
                  <a:pt x="8906" y="4372"/>
                </a:lnTo>
                <a:lnTo>
                  <a:pt x="8909" y="4364"/>
                </a:lnTo>
                <a:lnTo>
                  <a:pt x="8905" y="4354"/>
                </a:lnTo>
                <a:lnTo>
                  <a:pt x="8898" y="4346"/>
                </a:lnTo>
                <a:lnTo>
                  <a:pt x="8894" y="4340"/>
                </a:lnTo>
                <a:lnTo>
                  <a:pt x="8894" y="4344"/>
                </a:lnTo>
                <a:lnTo>
                  <a:pt x="8892" y="4339"/>
                </a:lnTo>
                <a:lnTo>
                  <a:pt x="8889" y="4338"/>
                </a:lnTo>
                <a:lnTo>
                  <a:pt x="8882" y="4341"/>
                </a:lnTo>
                <a:lnTo>
                  <a:pt x="8864" y="4321"/>
                </a:lnTo>
                <a:lnTo>
                  <a:pt x="8853" y="4316"/>
                </a:lnTo>
                <a:close/>
                <a:moveTo>
                  <a:pt x="5486" y="4375"/>
                </a:moveTo>
                <a:lnTo>
                  <a:pt x="5480" y="4381"/>
                </a:lnTo>
                <a:lnTo>
                  <a:pt x="5481" y="4391"/>
                </a:lnTo>
                <a:lnTo>
                  <a:pt x="5494" y="4392"/>
                </a:lnTo>
                <a:lnTo>
                  <a:pt x="5497" y="4400"/>
                </a:lnTo>
                <a:lnTo>
                  <a:pt x="5485" y="4408"/>
                </a:lnTo>
                <a:lnTo>
                  <a:pt x="5480" y="4413"/>
                </a:lnTo>
                <a:lnTo>
                  <a:pt x="5482" y="4420"/>
                </a:lnTo>
                <a:lnTo>
                  <a:pt x="5492" y="4422"/>
                </a:lnTo>
                <a:lnTo>
                  <a:pt x="5495" y="4426"/>
                </a:lnTo>
                <a:lnTo>
                  <a:pt x="5493" y="4440"/>
                </a:lnTo>
                <a:lnTo>
                  <a:pt x="5491" y="4445"/>
                </a:lnTo>
                <a:lnTo>
                  <a:pt x="5490" y="4447"/>
                </a:lnTo>
                <a:lnTo>
                  <a:pt x="5488" y="4450"/>
                </a:lnTo>
                <a:lnTo>
                  <a:pt x="5489" y="4456"/>
                </a:lnTo>
                <a:lnTo>
                  <a:pt x="5488" y="4460"/>
                </a:lnTo>
                <a:lnTo>
                  <a:pt x="5487" y="4465"/>
                </a:lnTo>
                <a:lnTo>
                  <a:pt x="5485" y="4471"/>
                </a:lnTo>
                <a:lnTo>
                  <a:pt x="5484" y="4477"/>
                </a:lnTo>
                <a:lnTo>
                  <a:pt x="5484" y="4481"/>
                </a:lnTo>
                <a:lnTo>
                  <a:pt x="5485" y="4484"/>
                </a:lnTo>
                <a:lnTo>
                  <a:pt x="5486" y="4488"/>
                </a:lnTo>
                <a:lnTo>
                  <a:pt x="5485" y="4494"/>
                </a:lnTo>
                <a:lnTo>
                  <a:pt x="5482" y="4502"/>
                </a:lnTo>
                <a:lnTo>
                  <a:pt x="5480" y="4506"/>
                </a:lnTo>
                <a:lnTo>
                  <a:pt x="5478" y="4507"/>
                </a:lnTo>
                <a:lnTo>
                  <a:pt x="5476" y="4506"/>
                </a:lnTo>
                <a:lnTo>
                  <a:pt x="5474" y="4513"/>
                </a:lnTo>
                <a:lnTo>
                  <a:pt x="5473" y="4520"/>
                </a:lnTo>
                <a:lnTo>
                  <a:pt x="5471" y="4523"/>
                </a:lnTo>
                <a:lnTo>
                  <a:pt x="5471" y="4528"/>
                </a:lnTo>
                <a:lnTo>
                  <a:pt x="5474" y="4536"/>
                </a:lnTo>
                <a:lnTo>
                  <a:pt x="5474" y="4544"/>
                </a:lnTo>
                <a:lnTo>
                  <a:pt x="5472" y="4548"/>
                </a:lnTo>
                <a:lnTo>
                  <a:pt x="5472" y="4560"/>
                </a:lnTo>
                <a:lnTo>
                  <a:pt x="5471" y="4568"/>
                </a:lnTo>
                <a:lnTo>
                  <a:pt x="5468" y="4570"/>
                </a:lnTo>
                <a:lnTo>
                  <a:pt x="5468" y="4572"/>
                </a:lnTo>
                <a:lnTo>
                  <a:pt x="5472" y="4579"/>
                </a:lnTo>
                <a:lnTo>
                  <a:pt x="5473" y="4584"/>
                </a:lnTo>
                <a:lnTo>
                  <a:pt x="5474" y="4586"/>
                </a:lnTo>
                <a:lnTo>
                  <a:pt x="5475" y="4588"/>
                </a:lnTo>
                <a:lnTo>
                  <a:pt x="5473" y="4596"/>
                </a:lnTo>
                <a:lnTo>
                  <a:pt x="5473" y="4599"/>
                </a:lnTo>
                <a:lnTo>
                  <a:pt x="5475" y="4607"/>
                </a:lnTo>
                <a:lnTo>
                  <a:pt x="5475" y="4609"/>
                </a:lnTo>
                <a:lnTo>
                  <a:pt x="5469" y="4618"/>
                </a:lnTo>
                <a:lnTo>
                  <a:pt x="5467" y="4624"/>
                </a:lnTo>
                <a:lnTo>
                  <a:pt x="5466" y="4630"/>
                </a:lnTo>
                <a:lnTo>
                  <a:pt x="5467" y="4638"/>
                </a:lnTo>
                <a:lnTo>
                  <a:pt x="5469" y="4647"/>
                </a:lnTo>
                <a:lnTo>
                  <a:pt x="5498" y="4666"/>
                </a:lnTo>
                <a:lnTo>
                  <a:pt x="5500" y="4674"/>
                </a:lnTo>
                <a:lnTo>
                  <a:pt x="5500" y="4681"/>
                </a:lnTo>
                <a:lnTo>
                  <a:pt x="5498" y="4699"/>
                </a:lnTo>
                <a:lnTo>
                  <a:pt x="5498" y="4707"/>
                </a:lnTo>
                <a:lnTo>
                  <a:pt x="5488" y="4715"/>
                </a:lnTo>
                <a:lnTo>
                  <a:pt x="5483" y="4721"/>
                </a:lnTo>
                <a:lnTo>
                  <a:pt x="5483" y="4728"/>
                </a:lnTo>
                <a:lnTo>
                  <a:pt x="5479" y="4735"/>
                </a:lnTo>
                <a:lnTo>
                  <a:pt x="5475" y="4736"/>
                </a:lnTo>
                <a:lnTo>
                  <a:pt x="5469" y="4733"/>
                </a:lnTo>
                <a:lnTo>
                  <a:pt x="5453" y="4742"/>
                </a:lnTo>
                <a:lnTo>
                  <a:pt x="5447" y="4743"/>
                </a:lnTo>
                <a:lnTo>
                  <a:pt x="5443" y="4747"/>
                </a:lnTo>
                <a:lnTo>
                  <a:pt x="5439" y="4755"/>
                </a:lnTo>
                <a:lnTo>
                  <a:pt x="5437" y="4761"/>
                </a:lnTo>
                <a:lnTo>
                  <a:pt x="5437" y="4768"/>
                </a:lnTo>
                <a:lnTo>
                  <a:pt x="5437" y="4773"/>
                </a:lnTo>
                <a:lnTo>
                  <a:pt x="5437" y="4777"/>
                </a:lnTo>
                <a:lnTo>
                  <a:pt x="5435" y="4780"/>
                </a:lnTo>
                <a:lnTo>
                  <a:pt x="5431" y="4783"/>
                </a:lnTo>
                <a:lnTo>
                  <a:pt x="5429" y="4787"/>
                </a:lnTo>
                <a:lnTo>
                  <a:pt x="5425" y="4800"/>
                </a:lnTo>
                <a:lnTo>
                  <a:pt x="5424" y="4802"/>
                </a:lnTo>
                <a:lnTo>
                  <a:pt x="5420" y="4807"/>
                </a:lnTo>
                <a:lnTo>
                  <a:pt x="5411" y="4807"/>
                </a:lnTo>
                <a:lnTo>
                  <a:pt x="5406" y="4814"/>
                </a:lnTo>
                <a:lnTo>
                  <a:pt x="5408" y="4814"/>
                </a:lnTo>
                <a:lnTo>
                  <a:pt x="5401" y="4823"/>
                </a:lnTo>
                <a:lnTo>
                  <a:pt x="5390" y="4818"/>
                </a:lnTo>
                <a:lnTo>
                  <a:pt x="5384" y="4819"/>
                </a:lnTo>
                <a:lnTo>
                  <a:pt x="5385" y="4825"/>
                </a:lnTo>
                <a:lnTo>
                  <a:pt x="5382" y="4828"/>
                </a:lnTo>
                <a:lnTo>
                  <a:pt x="5366" y="4834"/>
                </a:lnTo>
                <a:lnTo>
                  <a:pt x="5361" y="4837"/>
                </a:lnTo>
                <a:lnTo>
                  <a:pt x="5358" y="4841"/>
                </a:lnTo>
                <a:lnTo>
                  <a:pt x="5357" y="4847"/>
                </a:lnTo>
                <a:lnTo>
                  <a:pt x="5358" y="4857"/>
                </a:lnTo>
                <a:lnTo>
                  <a:pt x="5355" y="4865"/>
                </a:lnTo>
                <a:lnTo>
                  <a:pt x="5352" y="4869"/>
                </a:lnTo>
                <a:lnTo>
                  <a:pt x="5344" y="4872"/>
                </a:lnTo>
                <a:lnTo>
                  <a:pt x="5340" y="4875"/>
                </a:lnTo>
                <a:lnTo>
                  <a:pt x="5326" y="4894"/>
                </a:lnTo>
                <a:lnTo>
                  <a:pt x="5314" y="4915"/>
                </a:lnTo>
                <a:lnTo>
                  <a:pt x="5311" y="4918"/>
                </a:lnTo>
                <a:lnTo>
                  <a:pt x="5308" y="4920"/>
                </a:lnTo>
                <a:lnTo>
                  <a:pt x="5296" y="4935"/>
                </a:lnTo>
                <a:lnTo>
                  <a:pt x="5294" y="4936"/>
                </a:lnTo>
                <a:lnTo>
                  <a:pt x="5293" y="4937"/>
                </a:lnTo>
                <a:lnTo>
                  <a:pt x="5292" y="4938"/>
                </a:lnTo>
                <a:lnTo>
                  <a:pt x="5290" y="4943"/>
                </a:lnTo>
                <a:lnTo>
                  <a:pt x="5289" y="4946"/>
                </a:lnTo>
                <a:lnTo>
                  <a:pt x="5290" y="4948"/>
                </a:lnTo>
                <a:lnTo>
                  <a:pt x="5290" y="4950"/>
                </a:lnTo>
                <a:lnTo>
                  <a:pt x="5291" y="4951"/>
                </a:lnTo>
                <a:lnTo>
                  <a:pt x="5285" y="4958"/>
                </a:lnTo>
                <a:lnTo>
                  <a:pt x="5268" y="4957"/>
                </a:lnTo>
                <a:lnTo>
                  <a:pt x="5266" y="4959"/>
                </a:lnTo>
                <a:lnTo>
                  <a:pt x="5264" y="4962"/>
                </a:lnTo>
                <a:lnTo>
                  <a:pt x="5262" y="4966"/>
                </a:lnTo>
                <a:lnTo>
                  <a:pt x="5259" y="4970"/>
                </a:lnTo>
                <a:lnTo>
                  <a:pt x="5258" y="4972"/>
                </a:lnTo>
                <a:lnTo>
                  <a:pt x="5253" y="4976"/>
                </a:lnTo>
                <a:lnTo>
                  <a:pt x="5250" y="4978"/>
                </a:lnTo>
                <a:lnTo>
                  <a:pt x="5247" y="4985"/>
                </a:lnTo>
                <a:lnTo>
                  <a:pt x="5247" y="4992"/>
                </a:lnTo>
                <a:lnTo>
                  <a:pt x="5250" y="5019"/>
                </a:lnTo>
                <a:lnTo>
                  <a:pt x="5252" y="5025"/>
                </a:lnTo>
                <a:lnTo>
                  <a:pt x="5256" y="5025"/>
                </a:lnTo>
                <a:lnTo>
                  <a:pt x="5256" y="5023"/>
                </a:lnTo>
                <a:lnTo>
                  <a:pt x="5256" y="5017"/>
                </a:lnTo>
                <a:lnTo>
                  <a:pt x="5268" y="5022"/>
                </a:lnTo>
                <a:lnTo>
                  <a:pt x="5265" y="5024"/>
                </a:lnTo>
                <a:lnTo>
                  <a:pt x="5265" y="5032"/>
                </a:lnTo>
                <a:lnTo>
                  <a:pt x="5266" y="5039"/>
                </a:lnTo>
                <a:lnTo>
                  <a:pt x="5268" y="5044"/>
                </a:lnTo>
                <a:lnTo>
                  <a:pt x="5270" y="5046"/>
                </a:lnTo>
                <a:lnTo>
                  <a:pt x="5274" y="5047"/>
                </a:lnTo>
                <a:lnTo>
                  <a:pt x="5276" y="5049"/>
                </a:lnTo>
                <a:lnTo>
                  <a:pt x="5275" y="5053"/>
                </a:lnTo>
                <a:lnTo>
                  <a:pt x="5274" y="5054"/>
                </a:lnTo>
                <a:lnTo>
                  <a:pt x="5269" y="5058"/>
                </a:lnTo>
                <a:lnTo>
                  <a:pt x="5268" y="5061"/>
                </a:lnTo>
                <a:lnTo>
                  <a:pt x="5270" y="5072"/>
                </a:lnTo>
                <a:lnTo>
                  <a:pt x="5270" y="5075"/>
                </a:lnTo>
                <a:lnTo>
                  <a:pt x="5266" y="5078"/>
                </a:lnTo>
                <a:lnTo>
                  <a:pt x="5262" y="5078"/>
                </a:lnTo>
                <a:lnTo>
                  <a:pt x="5253" y="5082"/>
                </a:lnTo>
                <a:lnTo>
                  <a:pt x="5233" y="5084"/>
                </a:lnTo>
                <a:lnTo>
                  <a:pt x="5226" y="5077"/>
                </a:lnTo>
                <a:lnTo>
                  <a:pt x="5198" y="5086"/>
                </a:lnTo>
                <a:lnTo>
                  <a:pt x="5196" y="5081"/>
                </a:lnTo>
                <a:lnTo>
                  <a:pt x="5195" y="5078"/>
                </a:lnTo>
                <a:lnTo>
                  <a:pt x="5190" y="5074"/>
                </a:lnTo>
                <a:lnTo>
                  <a:pt x="5188" y="5066"/>
                </a:lnTo>
                <a:lnTo>
                  <a:pt x="5186" y="5068"/>
                </a:lnTo>
                <a:lnTo>
                  <a:pt x="5182" y="5071"/>
                </a:lnTo>
                <a:lnTo>
                  <a:pt x="5180" y="5072"/>
                </a:lnTo>
                <a:lnTo>
                  <a:pt x="5178" y="5074"/>
                </a:lnTo>
                <a:lnTo>
                  <a:pt x="5178" y="5079"/>
                </a:lnTo>
                <a:lnTo>
                  <a:pt x="5179" y="5087"/>
                </a:lnTo>
                <a:lnTo>
                  <a:pt x="5183" y="5093"/>
                </a:lnTo>
                <a:lnTo>
                  <a:pt x="5183" y="5097"/>
                </a:lnTo>
                <a:lnTo>
                  <a:pt x="5182" y="5101"/>
                </a:lnTo>
                <a:lnTo>
                  <a:pt x="5178" y="5111"/>
                </a:lnTo>
                <a:lnTo>
                  <a:pt x="5178" y="5115"/>
                </a:lnTo>
                <a:lnTo>
                  <a:pt x="5177" y="5120"/>
                </a:lnTo>
                <a:lnTo>
                  <a:pt x="5178" y="5126"/>
                </a:lnTo>
                <a:lnTo>
                  <a:pt x="5178" y="5131"/>
                </a:lnTo>
                <a:lnTo>
                  <a:pt x="5175" y="5139"/>
                </a:lnTo>
                <a:lnTo>
                  <a:pt x="5171" y="5145"/>
                </a:lnTo>
                <a:lnTo>
                  <a:pt x="5166" y="5151"/>
                </a:lnTo>
                <a:lnTo>
                  <a:pt x="5162" y="5157"/>
                </a:lnTo>
                <a:lnTo>
                  <a:pt x="5170" y="5157"/>
                </a:lnTo>
                <a:lnTo>
                  <a:pt x="5171" y="5161"/>
                </a:lnTo>
                <a:lnTo>
                  <a:pt x="5165" y="5170"/>
                </a:lnTo>
                <a:lnTo>
                  <a:pt x="5163" y="5173"/>
                </a:lnTo>
                <a:lnTo>
                  <a:pt x="5160" y="5175"/>
                </a:lnTo>
                <a:lnTo>
                  <a:pt x="5158" y="5174"/>
                </a:lnTo>
                <a:lnTo>
                  <a:pt x="5156" y="5171"/>
                </a:lnTo>
                <a:lnTo>
                  <a:pt x="5153" y="5170"/>
                </a:lnTo>
                <a:lnTo>
                  <a:pt x="5150" y="5175"/>
                </a:lnTo>
                <a:lnTo>
                  <a:pt x="5151" y="5176"/>
                </a:lnTo>
                <a:lnTo>
                  <a:pt x="5152" y="5179"/>
                </a:lnTo>
                <a:lnTo>
                  <a:pt x="5152" y="5180"/>
                </a:lnTo>
                <a:lnTo>
                  <a:pt x="5149" y="5185"/>
                </a:lnTo>
                <a:lnTo>
                  <a:pt x="5146" y="5185"/>
                </a:lnTo>
                <a:lnTo>
                  <a:pt x="5143" y="5184"/>
                </a:lnTo>
                <a:lnTo>
                  <a:pt x="5140" y="5185"/>
                </a:lnTo>
                <a:lnTo>
                  <a:pt x="5140" y="5195"/>
                </a:lnTo>
                <a:lnTo>
                  <a:pt x="5143" y="5201"/>
                </a:lnTo>
                <a:lnTo>
                  <a:pt x="5152" y="5206"/>
                </a:lnTo>
                <a:lnTo>
                  <a:pt x="5148" y="5213"/>
                </a:lnTo>
                <a:lnTo>
                  <a:pt x="5147" y="5225"/>
                </a:lnTo>
                <a:lnTo>
                  <a:pt x="5143" y="5226"/>
                </a:lnTo>
                <a:lnTo>
                  <a:pt x="5136" y="5221"/>
                </a:lnTo>
                <a:lnTo>
                  <a:pt x="5133" y="5221"/>
                </a:lnTo>
                <a:lnTo>
                  <a:pt x="5110" y="5238"/>
                </a:lnTo>
                <a:lnTo>
                  <a:pt x="5102" y="5242"/>
                </a:lnTo>
                <a:lnTo>
                  <a:pt x="5096" y="5242"/>
                </a:lnTo>
                <a:lnTo>
                  <a:pt x="5089" y="5245"/>
                </a:lnTo>
                <a:lnTo>
                  <a:pt x="5086" y="5249"/>
                </a:lnTo>
                <a:lnTo>
                  <a:pt x="5083" y="5257"/>
                </a:lnTo>
                <a:lnTo>
                  <a:pt x="5075" y="5261"/>
                </a:lnTo>
                <a:lnTo>
                  <a:pt x="5072" y="5265"/>
                </a:lnTo>
                <a:lnTo>
                  <a:pt x="5072" y="5274"/>
                </a:lnTo>
                <a:lnTo>
                  <a:pt x="5062" y="5271"/>
                </a:lnTo>
                <a:lnTo>
                  <a:pt x="5058" y="5272"/>
                </a:lnTo>
                <a:lnTo>
                  <a:pt x="5058" y="5276"/>
                </a:lnTo>
                <a:lnTo>
                  <a:pt x="5061" y="5279"/>
                </a:lnTo>
                <a:lnTo>
                  <a:pt x="5062" y="5282"/>
                </a:lnTo>
                <a:lnTo>
                  <a:pt x="5054" y="5294"/>
                </a:lnTo>
                <a:lnTo>
                  <a:pt x="5051" y="5297"/>
                </a:lnTo>
                <a:lnTo>
                  <a:pt x="5048" y="5299"/>
                </a:lnTo>
                <a:lnTo>
                  <a:pt x="5042" y="5301"/>
                </a:lnTo>
                <a:lnTo>
                  <a:pt x="5040" y="5303"/>
                </a:lnTo>
                <a:lnTo>
                  <a:pt x="5035" y="5308"/>
                </a:lnTo>
                <a:lnTo>
                  <a:pt x="5031" y="5313"/>
                </a:lnTo>
                <a:lnTo>
                  <a:pt x="5028" y="5317"/>
                </a:lnTo>
                <a:lnTo>
                  <a:pt x="5025" y="5324"/>
                </a:lnTo>
                <a:lnTo>
                  <a:pt x="5025" y="5327"/>
                </a:lnTo>
                <a:lnTo>
                  <a:pt x="5026" y="5327"/>
                </a:lnTo>
                <a:lnTo>
                  <a:pt x="5030" y="5323"/>
                </a:lnTo>
                <a:lnTo>
                  <a:pt x="5033" y="5321"/>
                </a:lnTo>
                <a:lnTo>
                  <a:pt x="5032" y="5325"/>
                </a:lnTo>
                <a:lnTo>
                  <a:pt x="5029" y="5333"/>
                </a:lnTo>
                <a:lnTo>
                  <a:pt x="5027" y="5336"/>
                </a:lnTo>
                <a:lnTo>
                  <a:pt x="5025" y="5337"/>
                </a:lnTo>
                <a:lnTo>
                  <a:pt x="5015" y="5344"/>
                </a:lnTo>
                <a:lnTo>
                  <a:pt x="5011" y="5345"/>
                </a:lnTo>
                <a:lnTo>
                  <a:pt x="5003" y="5337"/>
                </a:lnTo>
                <a:lnTo>
                  <a:pt x="5001" y="5338"/>
                </a:lnTo>
                <a:lnTo>
                  <a:pt x="4997" y="5345"/>
                </a:lnTo>
                <a:lnTo>
                  <a:pt x="4994" y="5348"/>
                </a:lnTo>
                <a:lnTo>
                  <a:pt x="4993" y="5355"/>
                </a:lnTo>
                <a:lnTo>
                  <a:pt x="4993" y="5357"/>
                </a:lnTo>
                <a:lnTo>
                  <a:pt x="4993" y="5359"/>
                </a:lnTo>
                <a:lnTo>
                  <a:pt x="4991" y="5367"/>
                </a:lnTo>
                <a:lnTo>
                  <a:pt x="4993" y="5373"/>
                </a:lnTo>
                <a:lnTo>
                  <a:pt x="5000" y="5377"/>
                </a:lnTo>
                <a:lnTo>
                  <a:pt x="4998" y="5381"/>
                </a:lnTo>
                <a:lnTo>
                  <a:pt x="4992" y="5377"/>
                </a:lnTo>
                <a:lnTo>
                  <a:pt x="4982" y="5377"/>
                </a:lnTo>
                <a:lnTo>
                  <a:pt x="4970" y="5384"/>
                </a:lnTo>
                <a:lnTo>
                  <a:pt x="4958" y="5397"/>
                </a:lnTo>
                <a:lnTo>
                  <a:pt x="4964" y="5399"/>
                </a:lnTo>
                <a:lnTo>
                  <a:pt x="4966" y="5403"/>
                </a:lnTo>
                <a:lnTo>
                  <a:pt x="4964" y="5412"/>
                </a:lnTo>
                <a:lnTo>
                  <a:pt x="4962" y="5419"/>
                </a:lnTo>
                <a:lnTo>
                  <a:pt x="4959" y="5424"/>
                </a:lnTo>
                <a:lnTo>
                  <a:pt x="4956" y="5428"/>
                </a:lnTo>
                <a:lnTo>
                  <a:pt x="4949" y="5444"/>
                </a:lnTo>
                <a:lnTo>
                  <a:pt x="4943" y="5453"/>
                </a:lnTo>
                <a:lnTo>
                  <a:pt x="4937" y="5459"/>
                </a:lnTo>
                <a:lnTo>
                  <a:pt x="4932" y="5463"/>
                </a:lnTo>
                <a:lnTo>
                  <a:pt x="4921" y="5465"/>
                </a:lnTo>
                <a:lnTo>
                  <a:pt x="4929" y="5478"/>
                </a:lnTo>
                <a:cubicBezTo>
                  <a:pt x="4929" y="5478"/>
                  <a:pt x="4962" y="5479"/>
                  <a:pt x="4962" y="5479"/>
                </a:cubicBezTo>
                <a:lnTo>
                  <a:pt x="5001" y="5493"/>
                </a:lnTo>
                <a:lnTo>
                  <a:pt x="5035" y="5509"/>
                </a:lnTo>
                <a:lnTo>
                  <a:pt x="5039" y="5518"/>
                </a:lnTo>
                <a:lnTo>
                  <a:pt x="5040" y="5523"/>
                </a:lnTo>
                <a:lnTo>
                  <a:pt x="5039" y="5527"/>
                </a:lnTo>
                <a:lnTo>
                  <a:pt x="5037" y="5529"/>
                </a:lnTo>
                <a:lnTo>
                  <a:pt x="5034" y="5529"/>
                </a:lnTo>
                <a:lnTo>
                  <a:pt x="5033" y="5527"/>
                </a:lnTo>
                <a:lnTo>
                  <a:pt x="5031" y="5518"/>
                </a:lnTo>
                <a:lnTo>
                  <a:pt x="5030" y="5515"/>
                </a:lnTo>
                <a:lnTo>
                  <a:pt x="4999" y="5506"/>
                </a:lnTo>
                <a:lnTo>
                  <a:pt x="4999" y="5514"/>
                </a:lnTo>
                <a:lnTo>
                  <a:pt x="5025" y="5554"/>
                </a:lnTo>
                <a:lnTo>
                  <a:pt x="5031" y="5576"/>
                </a:lnTo>
                <a:lnTo>
                  <a:pt x="5049" y="5614"/>
                </a:lnTo>
                <a:lnTo>
                  <a:pt x="5110" y="5698"/>
                </a:lnTo>
                <a:lnTo>
                  <a:pt x="5118" y="5728"/>
                </a:lnTo>
                <a:lnTo>
                  <a:pt x="5119" y="5774"/>
                </a:lnTo>
                <a:lnTo>
                  <a:pt x="5117" y="5785"/>
                </a:lnTo>
                <a:lnTo>
                  <a:pt x="5117" y="5790"/>
                </a:lnTo>
                <a:lnTo>
                  <a:pt x="5118" y="5793"/>
                </a:lnTo>
                <a:lnTo>
                  <a:pt x="5124" y="5802"/>
                </a:lnTo>
                <a:lnTo>
                  <a:pt x="5125" y="5806"/>
                </a:lnTo>
                <a:lnTo>
                  <a:pt x="5128" y="5821"/>
                </a:lnTo>
                <a:lnTo>
                  <a:pt x="5128" y="5840"/>
                </a:lnTo>
                <a:lnTo>
                  <a:pt x="5127" y="5875"/>
                </a:lnTo>
                <a:lnTo>
                  <a:pt x="5118" y="5955"/>
                </a:lnTo>
                <a:lnTo>
                  <a:pt x="5119" y="5992"/>
                </a:lnTo>
                <a:lnTo>
                  <a:pt x="5123" y="6023"/>
                </a:lnTo>
                <a:lnTo>
                  <a:pt x="5131" y="6048"/>
                </a:lnTo>
                <a:lnTo>
                  <a:pt x="5137" y="6054"/>
                </a:lnTo>
                <a:lnTo>
                  <a:pt x="5179" y="6070"/>
                </a:lnTo>
                <a:lnTo>
                  <a:pt x="5187" y="6066"/>
                </a:lnTo>
                <a:lnTo>
                  <a:pt x="5193" y="6061"/>
                </a:lnTo>
                <a:lnTo>
                  <a:pt x="5201" y="6050"/>
                </a:lnTo>
                <a:lnTo>
                  <a:pt x="5206" y="6046"/>
                </a:lnTo>
                <a:lnTo>
                  <a:pt x="5216" y="6036"/>
                </a:lnTo>
                <a:lnTo>
                  <a:pt x="5255" y="6023"/>
                </a:lnTo>
                <a:lnTo>
                  <a:pt x="5267" y="6023"/>
                </a:lnTo>
                <a:lnTo>
                  <a:pt x="5282" y="6019"/>
                </a:lnTo>
                <a:lnTo>
                  <a:pt x="5294" y="6019"/>
                </a:lnTo>
                <a:lnTo>
                  <a:pt x="5300" y="6016"/>
                </a:lnTo>
                <a:lnTo>
                  <a:pt x="5313" y="6005"/>
                </a:lnTo>
                <a:lnTo>
                  <a:pt x="5331" y="5986"/>
                </a:lnTo>
                <a:lnTo>
                  <a:pt x="5340" y="5982"/>
                </a:lnTo>
                <a:lnTo>
                  <a:pt x="5358" y="5962"/>
                </a:lnTo>
                <a:lnTo>
                  <a:pt x="5381" y="5943"/>
                </a:lnTo>
                <a:lnTo>
                  <a:pt x="5388" y="5940"/>
                </a:lnTo>
                <a:lnTo>
                  <a:pt x="5395" y="5942"/>
                </a:lnTo>
                <a:lnTo>
                  <a:pt x="5400" y="5947"/>
                </a:lnTo>
                <a:lnTo>
                  <a:pt x="5404" y="5955"/>
                </a:lnTo>
                <a:lnTo>
                  <a:pt x="5404" y="5967"/>
                </a:lnTo>
                <a:lnTo>
                  <a:pt x="5402" y="5972"/>
                </a:lnTo>
                <a:lnTo>
                  <a:pt x="5390" y="5978"/>
                </a:lnTo>
                <a:lnTo>
                  <a:pt x="5412" y="5998"/>
                </a:lnTo>
                <a:lnTo>
                  <a:pt x="5446" y="5994"/>
                </a:lnTo>
                <a:lnTo>
                  <a:pt x="5478" y="5996"/>
                </a:lnTo>
                <a:lnTo>
                  <a:pt x="5516" y="5985"/>
                </a:lnTo>
                <a:lnTo>
                  <a:pt x="5536" y="5982"/>
                </a:lnTo>
                <a:lnTo>
                  <a:pt x="5559" y="5962"/>
                </a:lnTo>
                <a:lnTo>
                  <a:pt x="5585" y="5921"/>
                </a:lnTo>
                <a:lnTo>
                  <a:pt x="5592" y="5908"/>
                </a:lnTo>
                <a:lnTo>
                  <a:pt x="5597" y="5899"/>
                </a:lnTo>
                <a:lnTo>
                  <a:pt x="5599" y="5895"/>
                </a:lnTo>
                <a:lnTo>
                  <a:pt x="5600" y="5890"/>
                </a:lnTo>
                <a:lnTo>
                  <a:pt x="5601" y="5884"/>
                </a:lnTo>
                <a:lnTo>
                  <a:pt x="5601" y="5871"/>
                </a:lnTo>
                <a:lnTo>
                  <a:pt x="5602" y="5864"/>
                </a:lnTo>
                <a:lnTo>
                  <a:pt x="5604" y="5857"/>
                </a:lnTo>
                <a:lnTo>
                  <a:pt x="5610" y="5843"/>
                </a:lnTo>
                <a:lnTo>
                  <a:pt x="5613" y="5834"/>
                </a:lnTo>
                <a:lnTo>
                  <a:pt x="5617" y="5820"/>
                </a:lnTo>
                <a:lnTo>
                  <a:pt x="5621" y="5808"/>
                </a:lnTo>
                <a:lnTo>
                  <a:pt x="5624" y="5804"/>
                </a:lnTo>
                <a:lnTo>
                  <a:pt x="5626" y="5799"/>
                </a:lnTo>
                <a:lnTo>
                  <a:pt x="5626" y="5790"/>
                </a:lnTo>
                <a:lnTo>
                  <a:pt x="5623" y="5773"/>
                </a:lnTo>
                <a:lnTo>
                  <a:pt x="5632" y="5756"/>
                </a:lnTo>
                <a:lnTo>
                  <a:pt x="5640" y="5748"/>
                </a:lnTo>
                <a:lnTo>
                  <a:pt x="5648" y="5743"/>
                </a:lnTo>
                <a:lnTo>
                  <a:pt x="5656" y="5736"/>
                </a:lnTo>
                <a:lnTo>
                  <a:pt x="5681" y="5708"/>
                </a:lnTo>
                <a:lnTo>
                  <a:pt x="5688" y="5695"/>
                </a:lnTo>
                <a:lnTo>
                  <a:pt x="5692" y="5688"/>
                </a:lnTo>
                <a:lnTo>
                  <a:pt x="5694" y="5683"/>
                </a:lnTo>
                <a:lnTo>
                  <a:pt x="5696" y="5677"/>
                </a:lnTo>
                <a:lnTo>
                  <a:pt x="5697" y="5662"/>
                </a:lnTo>
                <a:lnTo>
                  <a:pt x="5698" y="5656"/>
                </a:lnTo>
                <a:lnTo>
                  <a:pt x="5699" y="5649"/>
                </a:lnTo>
                <a:lnTo>
                  <a:pt x="5699" y="5642"/>
                </a:lnTo>
                <a:lnTo>
                  <a:pt x="5695" y="5633"/>
                </a:lnTo>
                <a:lnTo>
                  <a:pt x="5695" y="5627"/>
                </a:lnTo>
                <a:lnTo>
                  <a:pt x="5698" y="5618"/>
                </a:lnTo>
                <a:lnTo>
                  <a:pt x="5703" y="5614"/>
                </a:lnTo>
                <a:lnTo>
                  <a:pt x="5708" y="5614"/>
                </a:lnTo>
                <a:lnTo>
                  <a:pt x="5713" y="5617"/>
                </a:lnTo>
                <a:lnTo>
                  <a:pt x="5715" y="5622"/>
                </a:lnTo>
                <a:lnTo>
                  <a:pt x="5712" y="5626"/>
                </a:lnTo>
                <a:lnTo>
                  <a:pt x="5704" y="5629"/>
                </a:lnTo>
                <a:lnTo>
                  <a:pt x="5705" y="5634"/>
                </a:lnTo>
                <a:lnTo>
                  <a:pt x="5730" y="5648"/>
                </a:lnTo>
                <a:lnTo>
                  <a:pt x="5737" y="5648"/>
                </a:lnTo>
                <a:lnTo>
                  <a:pt x="5740" y="5649"/>
                </a:lnTo>
                <a:lnTo>
                  <a:pt x="5748" y="5656"/>
                </a:lnTo>
                <a:lnTo>
                  <a:pt x="5752" y="5657"/>
                </a:lnTo>
                <a:lnTo>
                  <a:pt x="5757" y="5655"/>
                </a:lnTo>
                <a:lnTo>
                  <a:pt x="5779" y="5639"/>
                </a:lnTo>
                <a:lnTo>
                  <a:pt x="5813" y="5626"/>
                </a:lnTo>
                <a:lnTo>
                  <a:pt x="5822" y="5619"/>
                </a:lnTo>
                <a:lnTo>
                  <a:pt x="5830" y="5616"/>
                </a:lnTo>
                <a:lnTo>
                  <a:pt x="5832" y="5614"/>
                </a:lnTo>
                <a:lnTo>
                  <a:pt x="5836" y="5610"/>
                </a:lnTo>
                <a:lnTo>
                  <a:pt x="5838" y="5606"/>
                </a:lnTo>
                <a:lnTo>
                  <a:pt x="5837" y="5604"/>
                </a:lnTo>
                <a:lnTo>
                  <a:pt x="5837" y="5598"/>
                </a:lnTo>
                <a:lnTo>
                  <a:pt x="5840" y="5586"/>
                </a:lnTo>
                <a:lnTo>
                  <a:pt x="5845" y="5574"/>
                </a:lnTo>
                <a:lnTo>
                  <a:pt x="5849" y="5566"/>
                </a:lnTo>
                <a:lnTo>
                  <a:pt x="5853" y="5561"/>
                </a:lnTo>
                <a:lnTo>
                  <a:pt x="5858" y="5557"/>
                </a:lnTo>
                <a:lnTo>
                  <a:pt x="5862" y="5551"/>
                </a:lnTo>
                <a:lnTo>
                  <a:pt x="5864" y="5541"/>
                </a:lnTo>
                <a:lnTo>
                  <a:pt x="5867" y="5537"/>
                </a:lnTo>
                <a:lnTo>
                  <a:pt x="5874" y="5531"/>
                </a:lnTo>
                <a:lnTo>
                  <a:pt x="5877" y="5528"/>
                </a:lnTo>
                <a:lnTo>
                  <a:pt x="5879" y="5521"/>
                </a:lnTo>
                <a:lnTo>
                  <a:pt x="5882" y="5507"/>
                </a:lnTo>
                <a:lnTo>
                  <a:pt x="5884" y="5502"/>
                </a:lnTo>
                <a:lnTo>
                  <a:pt x="5887" y="5495"/>
                </a:lnTo>
                <a:lnTo>
                  <a:pt x="5889" y="5488"/>
                </a:lnTo>
                <a:lnTo>
                  <a:pt x="5892" y="5483"/>
                </a:lnTo>
                <a:lnTo>
                  <a:pt x="5895" y="5481"/>
                </a:lnTo>
                <a:lnTo>
                  <a:pt x="5898" y="5480"/>
                </a:lnTo>
                <a:lnTo>
                  <a:pt x="5933" y="5464"/>
                </a:lnTo>
                <a:lnTo>
                  <a:pt x="5958" y="5445"/>
                </a:lnTo>
                <a:lnTo>
                  <a:pt x="5966" y="5442"/>
                </a:lnTo>
                <a:lnTo>
                  <a:pt x="5984" y="5447"/>
                </a:lnTo>
                <a:lnTo>
                  <a:pt x="5992" y="5446"/>
                </a:lnTo>
                <a:lnTo>
                  <a:pt x="5999" y="5439"/>
                </a:lnTo>
                <a:lnTo>
                  <a:pt x="6005" y="5430"/>
                </a:lnTo>
                <a:lnTo>
                  <a:pt x="6010" y="5424"/>
                </a:lnTo>
                <a:lnTo>
                  <a:pt x="6042" y="5408"/>
                </a:lnTo>
                <a:lnTo>
                  <a:pt x="6070" y="5401"/>
                </a:lnTo>
                <a:lnTo>
                  <a:pt x="6080" y="5394"/>
                </a:lnTo>
                <a:lnTo>
                  <a:pt x="6097" y="5386"/>
                </a:lnTo>
                <a:lnTo>
                  <a:pt x="6117" y="5369"/>
                </a:lnTo>
                <a:lnTo>
                  <a:pt x="6128" y="5368"/>
                </a:lnTo>
                <a:lnTo>
                  <a:pt x="6175" y="5342"/>
                </a:lnTo>
                <a:lnTo>
                  <a:pt x="6198" y="5343"/>
                </a:lnTo>
                <a:lnTo>
                  <a:pt x="6201" y="5342"/>
                </a:lnTo>
                <a:lnTo>
                  <a:pt x="6211" y="5332"/>
                </a:lnTo>
                <a:lnTo>
                  <a:pt x="6235" y="5325"/>
                </a:lnTo>
                <a:lnTo>
                  <a:pt x="6247" y="5317"/>
                </a:lnTo>
                <a:lnTo>
                  <a:pt x="6257" y="5306"/>
                </a:lnTo>
                <a:lnTo>
                  <a:pt x="6266" y="5305"/>
                </a:lnTo>
                <a:lnTo>
                  <a:pt x="6269" y="5303"/>
                </a:lnTo>
                <a:lnTo>
                  <a:pt x="6279" y="5294"/>
                </a:lnTo>
                <a:lnTo>
                  <a:pt x="6310" y="5283"/>
                </a:lnTo>
                <a:lnTo>
                  <a:pt x="6318" y="5273"/>
                </a:lnTo>
                <a:lnTo>
                  <a:pt x="6351" y="5270"/>
                </a:lnTo>
                <a:lnTo>
                  <a:pt x="6386" y="5258"/>
                </a:lnTo>
                <a:lnTo>
                  <a:pt x="6418" y="5249"/>
                </a:lnTo>
                <a:lnTo>
                  <a:pt x="6444" y="5231"/>
                </a:lnTo>
                <a:lnTo>
                  <a:pt x="6450" y="5225"/>
                </a:lnTo>
                <a:lnTo>
                  <a:pt x="6453" y="5222"/>
                </a:lnTo>
                <a:lnTo>
                  <a:pt x="6464" y="5223"/>
                </a:lnTo>
                <a:lnTo>
                  <a:pt x="6465" y="5221"/>
                </a:lnTo>
                <a:lnTo>
                  <a:pt x="6472" y="5209"/>
                </a:lnTo>
                <a:lnTo>
                  <a:pt x="6475" y="5205"/>
                </a:lnTo>
                <a:lnTo>
                  <a:pt x="6482" y="5203"/>
                </a:lnTo>
                <a:lnTo>
                  <a:pt x="6485" y="5203"/>
                </a:lnTo>
                <a:lnTo>
                  <a:pt x="6486" y="5202"/>
                </a:lnTo>
                <a:lnTo>
                  <a:pt x="6487" y="5198"/>
                </a:lnTo>
                <a:lnTo>
                  <a:pt x="6489" y="5187"/>
                </a:lnTo>
                <a:lnTo>
                  <a:pt x="6490" y="5179"/>
                </a:lnTo>
                <a:lnTo>
                  <a:pt x="6489" y="5170"/>
                </a:lnTo>
                <a:lnTo>
                  <a:pt x="6486" y="5156"/>
                </a:lnTo>
                <a:lnTo>
                  <a:pt x="6478" y="5134"/>
                </a:lnTo>
                <a:lnTo>
                  <a:pt x="6476" y="5122"/>
                </a:lnTo>
                <a:lnTo>
                  <a:pt x="6473" y="5116"/>
                </a:lnTo>
                <a:lnTo>
                  <a:pt x="6471" y="5112"/>
                </a:lnTo>
                <a:lnTo>
                  <a:pt x="6471" y="5100"/>
                </a:lnTo>
                <a:lnTo>
                  <a:pt x="6470" y="5097"/>
                </a:lnTo>
                <a:lnTo>
                  <a:pt x="6468" y="5092"/>
                </a:lnTo>
                <a:lnTo>
                  <a:pt x="6458" y="5085"/>
                </a:lnTo>
                <a:lnTo>
                  <a:pt x="6440" y="5056"/>
                </a:lnTo>
                <a:lnTo>
                  <a:pt x="6437" y="5036"/>
                </a:lnTo>
                <a:lnTo>
                  <a:pt x="6419" y="4998"/>
                </a:lnTo>
                <a:lnTo>
                  <a:pt x="6416" y="4979"/>
                </a:lnTo>
                <a:lnTo>
                  <a:pt x="6406" y="4972"/>
                </a:lnTo>
                <a:lnTo>
                  <a:pt x="6404" y="4962"/>
                </a:lnTo>
                <a:lnTo>
                  <a:pt x="6403" y="4953"/>
                </a:lnTo>
                <a:lnTo>
                  <a:pt x="6368" y="4843"/>
                </a:lnTo>
                <a:lnTo>
                  <a:pt x="6320" y="4751"/>
                </a:lnTo>
                <a:lnTo>
                  <a:pt x="6249" y="4703"/>
                </a:lnTo>
                <a:lnTo>
                  <a:pt x="6207" y="4702"/>
                </a:lnTo>
                <a:lnTo>
                  <a:pt x="6199" y="4705"/>
                </a:lnTo>
                <a:lnTo>
                  <a:pt x="6186" y="4704"/>
                </a:lnTo>
                <a:lnTo>
                  <a:pt x="6176" y="4708"/>
                </a:lnTo>
                <a:lnTo>
                  <a:pt x="6164" y="4708"/>
                </a:lnTo>
                <a:lnTo>
                  <a:pt x="6153" y="4715"/>
                </a:lnTo>
                <a:lnTo>
                  <a:pt x="6147" y="4716"/>
                </a:lnTo>
                <a:lnTo>
                  <a:pt x="6144" y="4718"/>
                </a:lnTo>
                <a:lnTo>
                  <a:pt x="6141" y="4720"/>
                </a:lnTo>
                <a:lnTo>
                  <a:pt x="6139" y="4722"/>
                </a:lnTo>
                <a:lnTo>
                  <a:pt x="6139" y="4725"/>
                </a:lnTo>
                <a:lnTo>
                  <a:pt x="6138" y="4730"/>
                </a:lnTo>
                <a:lnTo>
                  <a:pt x="6139" y="4739"/>
                </a:lnTo>
                <a:lnTo>
                  <a:pt x="6142" y="4744"/>
                </a:lnTo>
                <a:lnTo>
                  <a:pt x="6143" y="4751"/>
                </a:lnTo>
                <a:lnTo>
                  <a:pt x="6138" y="4764"/>
                </a:lnTo>
                <a:lnTo>
                  <a:pt x="6134" y="4769"/>
                </a:lnTo>
                <a:lnTo>
                  <a:pt x="6129" y="4770"/>
                </a:lnTo>
                <a:lnTo>
                  <a:pt x="6126" y="4773"/>
                </a:lnTo>
                <a:lnTo>
                  <a:pt x="6119" y="4784"/>
                </a:lnTo>
                <a:lnTo>
                  <a:pt x="6114" y="4792"/>
                </a:lnTo>
                <a:lnTo>
                  <a:pt x="6109" y="4800"/>
                </a:lnTo>
                <a:lnTo>
                  <a:pt x="6107" y="4802"/>
                </a:lnTo>
                <a:lnTo>
                  <a:pt x="6104" y="4804"/>
                </a:lnTo>
                <a:lnTo>
                  <a:pt x="6103" y="4802"/>
                </a:lnTo>
                <a:lnTo>
                  <a:pt x="6100" y="4796"/>
                </a:lnTo>
                <a:lnTo>
                  <a:pt x="6095" y="4795"/>
                </a:lnTo>
                <a:lnTo>
                  <a:pt x="6082" y="4803"/>
                </a:lnTo>
                <a:lnTo>
                  <a:pt x="6077" y="4803"/>
                </a:lnTo>
                <a:lnTo>
                  <a:pt x="6080" y="4797"/>
                </a:lnTo>
                <a:lnTo>
                  <a:pt x="6082" y="4792"/>
                </a:lnTo>
                <a:lnTo>
                  <a:pt x="6084" y="4788"/>
                </a:lnTo>
                <a:lnTo>
                  <a:pt x="6086" y="4784"/>
                </a:lnTo>
                <a:lnTo>
                  <a:pt x="6091" y="4771"/>
                </a:lnTo>
                <a:lnTo>
                  <a:pt x="6094" y="4768"/>
                </a:lnTo>
                <a:lnTo>
                  <a:pt x="6097" y="4765"/>
                </a:lnTo>
                <a:lnTo>
                  <a:pt x="6102" y="4763"/>
                </a:lnTo>
                <a:lnTo>
                  <a:pt x="6105" y="4759"/>
                </a:lnTo>
                <a:lnTo>
                  <a:pt x="6108" y="4750"/>
                </a:lnTo>
                <a:lnTo>
                  <a:pt x="6108" y="4744"/>
                </a:lnTo>
                <a:lnTo>
                  <a:pt x="6107" y="4741"/>
                </a:lnTo>
                <a:lnTo>
                  <a:pt x="6103" y="4737"/>
                </a:lnTo>
                <a:lnTo>
                  <a:pt x="6110" y="4727"/>
                </a:lnTo>
                <a:lnTo>
                  <a:pt x="6112" y="4721"/>
                </a:lnTo>
                <a:lnTo>
                  <a:pt x="6113" y="4711"/>
                </a:lnTo>
                <a:lnTo>
                  <a:pt x="6114" y="4701"/>
                </a:lnTo>
                <a:lnTo>
                  <a:pt x="6113" y="4697"/>
                </a:lnTo>
                <a:lnTo>
                  <a:pt x="6104" y="4684"/>
                </a:lnTo>
                <a:lnTo>
                  <a:pt x="6087" y="4684"/>
                </a:lnTo>
                <a:lnTo>
                  <a:pt x="6080" y="4677"/>
                </a:lnTo>
                <a:lnTo>
                  <a:pt x="6076" y="4675"/>
                </a:lnTo>
                <a:lnTo>
                  <a:pt x="6070" y="4680"/>
                </a:lnTo>
                <a:lnTo>
                  <a:pt x="6062" y="4694"/>
                </a:lnTo>
                <a:lnTo>
                  <a:pt x="6054" y="4706"/>
                </a:lnTo>
                <a:lnTo>
                  <a:pt x="6046" y="4715"/>
                </a:lnTo>
                <a:lnTo>
                  <a:pt x="6030" y="4723"/>
                </a:lnTo>
                <a:lnTo>
                  <a:pt x="6026" y="4728"/>
                </a:lnTo>
                <a:lnTo>
                  <a:pt x="6021" y="4738"/>
                </a:lnTo>
                <a:lnTo>
                  <a:pt x="6021" y="4743"/>
                </a:lnTo>
                <a:lnTo>
                  <a:pt x="6021" y="4748"/>
                </a:lnTo>
                <a:lnTo>
                  <a:pt x="6020" y="4754"/>
                </a:lnTo>
                <a:lnTo>
                  <a:pt x="6018" y="4760"/>
                </a:lnTo>
                <a:lnTo>
                  <a:pt x="6015" y="4758"/>
                </a:lnTo>
                <a:lnTo>
                  <a:pt x="6012" y="4753"/>
                </a:lnTo>
                <a:lnTo>
                  <a:pt x="6011" y="4746"/>
                </a:lnTo>
                <a:lnTo>
                  <a:pt x="6011" y="4738"/>
                </a:lnTo>
                <a:lnTo>
                  <a:pt x="6015" y="4728"/>
                </a:lnTo>
                <a:lnTo>
                  <a:pt x="6018" y="4721"/>
                </a:lnTo>
                <a:lnTo>
                  <a:pt x="6042" y="4697"/>
                </a:lnTo>
                <a:lnTo>
                  <a:pt x="6051" y="4684"/>
                </a:lnTo>
                <a:lnTo>
                  <a:pt x="6054" y="4668"/>
                </a:lnTo>
                <a:lnTo>
                  <a:pt x="6059" y="4666"/>
                </a:lnTo>
                <a:lnTo>
                  <a:pt x="6066" y="4673"/>
                </a:lnTo>
                <a:lnTo>
                  <a:pt x="6072" y="4671"/>
                </a:lnTo>
                <a:lnTo>
                  <a:pt x="6067" y="4665"/>
                </a:lnTo>
                <a:lnTo>
                  <a:pt x="6032" y="4654"/>
                </a:lnTo>
                <a:lnTo>
                  <a:pt x="6027" y="4638"/>
                </a:lnTo>
                <a:lnTo>
                  <a:pt x="6023" y="4633"/>
                </a:lnTo>
                <a:lnTo>
                  <a:pt x="6004" y="4621"/>
                </a:lnTo>
                <a:lnTo>
                  <a:pt x="5935" y="4517"/>
                </a:lnTo>
                <a:lnTo>
                  <a:pt x="5931" y="4516"/>
                </a:lnTo>
                <a:lnTo>
                  <a:pt x="5930" y="4515"/>
                </a:lnTo>
                <a:lnTo>
                  <a:pt x="5933" y="4505"/>
                </a:lnTo>
                <a:lnTo>
                  <a:pt x="5933" y="4502"/>
                </a:lnTo>
                <a:lnTo>
                  <a:pt x="5933" y="4491"/>
                </a:lnTo>
                <a:lnTo>
                  <a:pt x="5925" y="4466"/>
                </a:lnTo>
                <a:lnTo>
                  <a:pt x="5917" y="4461"/>
                </a:lnTo>
                <a:lnTo>
                  <a:pt x="5914" y="4451"/>
                </a:lnTo>
                <a:lnTo>
                  <a:pt x="5913" y="4449"/>
                </a:lnTo>
                <a:lnTo>
                  <a:pt x="5895" y="4443"/>
                </a:lnTo>
                <a:lnTo>
                  <a:pt x="5881" y="4424"/>
                </a:lnTo>
                <a:lnTo>
                  <a:pt x="5856" y="4421"/>
                </a:lnTo>
                <a:lnTo>
                  <a:pt x="5811" y="4429"/>
                </a:lnTo>
                <a:lnTo>
                  <a:pt x="5776" y="4426"/>
                </a:lnTo>
                <a:lnTo>
                  <a:pt x="5748" y="4423"/>
                </a:lnTo>
                <a:lnTo>
                  <a:pt x="5705" y="4411"/>
                </a:lnTo>
                <a:lnTo>
                  <a:pt x="5668" y="4398"/>
                </a:lnTo>
                <a:lnTo>
                  <a:pt x="5645" y="4400"/>
                </a:lnTo>
                <a:lnTo>
                  <a:pt x="5621" y="4391"/>
                </a:lnTo>
                <a:lnTo>
                  <a:pt x="5613" y="4395"/>
                </a:lnTo>
                <a:lnTo>
                  <a:pt x="5572" y="4382"/>
                </a:lnTo>
                <a:lnTo>
                  <a:pt x="5569" y="4384"/>
                </a:lnTo>
                <a:lnTo>
                  <a:pt x="5566" y="4392"/>
                </a:lnTo>
                <a:lnTo>
                  <a:pt x="5563" y="4394"/>
                </a:lnTo>
                <a:lnTo>
                  <a:pt x="5552" y="4385"/>
                </a:lnTo>
                <a:lnTo>
                  <a:pt x="5530" y="4381"/>
                </a:lnTo>
                <a:lnTo>
                  <a:pt x="5495" y="4377"/>
                </a:lnTo>
                <a:lnTo>
                  <a:pt x="5486" y="4375"/>
                </a:lnTo>
                <a:close/>
                <a:moveTo>
                  <a:pt x="7939" y="4427"/>
                </a:moveTo>
                <a:lnTo>
                  <a:pt x="7930" y="4436"/>
                </a:lnTo>
                <a:lnTo>
                  <a:pt x="7905" y="4470"/>
                </a:lnTo>
                <a:lnTo>
                  <a:pt x="7902" y="4476"/>
                </a:lnTo>
                <a:lnTo>
                  <a:pt x="7899" y="4486"/>
                </a:lnTo>
                <a:lnTo>
                  <a:pt x="7899" y="4491"/>
                </a:lnTo>
                <a:lnTo>
                  <a:pt x="7897" y="4495"/>
                </a:lnTo>
                <a:lnTo>
                  <a:pt x="7895" y="4498"/>
                </a:lnTo>
                <a:lnTo>
                  <a:pt x="7892" y="4499"/>
                </a:lnTo>
                <a:lnTo>
                  <a:pt x="7892" y="4503"/>
                </a:lnTo>
                <a:lnTo>
                  <a:pt x="7894" y="4506"/>
                </a:lnTo>
                <a:lnTo>
                  <a:pt x="7896" y="4509"/>
                </a:lnTo>
                <a:lnTo>
                  <a:pt x="7899" y="4511"/>
                </a:lnTo>
                <a:lnTo>
                  <a:pt x="7901" y="4511"/>
                </a:lnTo>
                <a:lnTo>
                  <a:pt x="7899" y="4513"/>
                </a:lnTo>
                <a:cubicBezTo>
                  <a:pt x="7899" y="4513"/>
                  <a:pt x="7896" y="4515"/>
                  <a:pt x="7896" y="4515"/>
                </a:cubicBezTo>
                <a:lnTo>
                  <a:pt x="7894" y="4518"/>
                </a:lnTo>
                <a:lnTo>
                  <a:pt x="7894" y="4519"/>
                </a:lnTo>
                <a:lnTo>
                  <a:pt x="7893" y="4521"/>
                </a:lnTo>
                <a:lnTo>
                  <a:pt x="7893" y="4526"/>
                </a:lnTo>
                <a:lnTo>
                  <a:pt x="7892" y="4527"/>
                </a:lnTo>
                <a:lnTo>
                  <a:pt x="7890" y="4529"/>
                </a:lnTo>
                <a:lnTo>
                  <a:pt x="7889" y="4531"/>
                </a:lnTo>
                <a:lnTo>
                  <a:pt x="7885" y="4546"/>
                </a:lnTo>
                <a:lnTo>
                  <a:pt x="7883" y="4553"/>
                </a:lnTo>
                <a:lnTo>
                  <a:pt x="7877" y="4558"/>
                </a:lnTo>
                <a:lnTo>
                  <a:pt x="7872" y="4564"/>
                </a:lnTo>
                <a:lnTo>
                  <a:pt x="7869" y="4573"/>
                </a:lnTo>
                <a:lnTo>
                  <a:pt x="7871" y="4582"/>
                </a:lnTo>
                <a:lnTo>
                  <a:pt x="7883" y="4597"/>
                </a:lnTo>
                <a:lnTo>
                  <a:pt x="7892" y="4612"/>
                </a:lnTo>
                <a:lnTo>
                  <a:pt x="7904" y="4623"/>
                </a:lnTo>
                <a:lnTo>
                  <a:pt x="7913" y="4626"/>
                </a:lnTo>
                <a:lnTo>
                  <a:pt x="7919" y="4632"/>
                </a:lnTo>
                <a:lnTo>
                  <a:pt x="7934" y="4634"/>
                </a:lnTo>
                <a:lnTo>
                  <a:pt x="7943" y="4642"/>
                </a:lnTo>
                <a:lnTo>
                  <a:pt x="7946" y="4642"/>
                </a:lnTo>
                <a:lnTo>
                  <a:pt x="7955" y="4633"/>
                </a:lnTo>
                <a:lnTo>
                  <a:pt x="7990" y="4622"/>
                </a:lnTo>
                <a:lnTo>
                  <a:pt x="8003" y="4609"/>
                </a:lnTo>
                <a:lnTo>
                  <a:pt x="8019" y="4587"/>
                </a:lnTo>
                <a:lnTo>
                  <a:pt x="8023" y="4577"/>
                </a:lnTo>
                <a:lnTo>
                  <a:pt x="8026" y="4566"/>
                </a:lnTo>
                <a:lnTo>
                  <a:pt x="8025" y="4563"/>
                </a:lnTo>
                <a:lnTo>
                  <a:pt x="8021" y="4554"/>
                </a:lnTo>
                <a:lnTo>
                  <a:pt x="8018" y="4552"/>
                </a:lnTo>
                <a:lnTo>
                  <a:pt x="8017" y="4551"/>
                </a:lnTo>
                <a:lnTo>
                  <a:pt x="8017" y="4549"/>
                </a:lnTo>
                <a:lnTo>
                  <a:pt x="8018" y="4545"/>
                </a:lnTo>
                <a:lnTo>
                  <a:pt x="8018" y="4544"/>
                </a:lnTo>
                <a:lnTo>
                  <a:pt x="8012" y="4538"/>
                </a:lnTo>
                <a:lnTo>
                  <a:pt x="8009" y="4532"/>
                </a:lnTo>
                <a:lnTo>
                  <a:pt x="8011" y="4507"/>
                </a:lnTo>
                <a:lnTo>
                  <a:pt x="8005" y="4481"/>
                </a:lnTo>
                <a:lnTo>
                  <a:pt x="8006" y="4472"/>
                </a:lnTo>
                <a:lnTo>
                  <a:pt x="8004" y="4466"/>
                </a:lnTo>
                <a:lnTo>
                  <a:pt x="7996" y="4461"/>
                </a:lnTo>
                <a:lnTo>
                  <a:pt x="7991" y="4446"/>
                </a:lnTo>
                <a:lnTo>
                  <a:pt x="7989" y="4443"/>
                </a:lnTo>
                <a:lnTo>
                  <a:pt x="7977" y="4438"/>
                </a:lnTo>
                <a:lnTo>
                  <a:pt x="7971" y="4428"/>
                </a:lnTo>
                <a:lnTo>
                  <a:pt x="7939" y="4427"/>
                </a:lnTo>
                <a:close/>
                <a:moveTo>
                  <a:pt x="8978" y="4834"/>
                </a:moveTo>
                <a:lnTo>
                  <a:pt x="8967" y="4836"/>
                </a:lnTo>
                <a:lnTo>
                  <a:pt x="8961" y="4841"/>
                </a:lnTo>
                <a:lnTo>
                  <a:pt x="8956" y="4851"/>
                </a:lnTo>
                <a:lnTo>
                  <a:pt x="8960" y="4865"/>
                </a:lnTo>
                <a:lnTo>
                  <a:pt x="8957" y="4864"/>
                </a:lnTo>
                <a:lnTo>
                  <a:pt x="8952" y="4859"/>
                </a:lnTo>
                <a:lnTo>
                  <a:pt x="8949" y="4861"/>
                </a:lnTo>
                <a:lnTo>
                  <a:pt x="8943" y="4869"/>
                </a:lnTo>
                <a:lnTo>
                  <a:pt x="8947" y="4877"/>
                </a:lnTo>
                <a:lnTo>
                  <a:pt x="8955" y="4883"/>
                </a:lnTo>
                <a:cubicBezTo>
                  <a:pt x="8955" y="4883"/>
                  <a:pt x="8963" y="4893"/>
                  <a:pt x="8963" y="4893"/>
                </a:cubicBezTo>
                <a:lnTo>
                  <a:pt x="9009" y="4908"/>
                </a:lnTo>
                <a:lnTo>
                  <a:pt x="9013" y="4907"/>
                </a:lnTo>
                <a:lnTo>
                  <a:pt x="9019" y="4896"/>
                </a:lnTo>
                <a:lnTo>
                  <a:pt x="9017" y="4883"/>
                </a:lnTo>
                <a:lnTo>
                  <a:pt x="9004" y="4859"/>
                </a:lnTo>
                <a:lnTo>
                  <a:pt x="8996" y="4848"/>
                </a:lnTo>
                <a:lnTo>
                  <a:pt x="8987" y="4839"/>
                </a:lnTo>
                <a:lnTo>
                  <a:pt x="8978" y="4834"/>
                </a:lnTo>
                <a:close/>
                <a:moveTo>
                  <a:pt x="11179" y="4847"/>
                </a:moveTo>
                <a:lnTo>
                  <a:pt x="11106" y="4882"/>
                </a:lnTo>
                <a:lnTo>
                  <a:pt x="11098" y="4879"/>
                </a:lnTo>
                <a:lnTo>
                  <a:pt x="11094" y="4881"/>
                </a:lnTo>
                <a:lnTo>
                  <a:pt x="11088" y="4887"/>
                </a:lnTo>
                <a:lnTo>
                  <a:pt x="11085" y="4899"/>
                </a:lnTo>
                <a:lnTo>
                  <a:pt x="11083" y="4902"/>
                </a:lnTo>
                <a:lnTo>
                  <a:pt x="11026" y="4923"/>
                </a:lnTo>
                <a:lnTo>
                  <a:pt x="11003" y="4914"/>
                </a:lnTo>
                <a:lnTo>
                  <a:pt x="10995" y="4909"/>
                </a:lnTo>
                <a:lnTo>
                  <a:pt x="10954" y="4907"/>
                </a:lnTo>
                <a:lnTo>
                  <a:pt x="10946" y="4901"/>
                </a:lnTo>
                <a:lnTo>
                  <a:pt x="10942" y="4899"/>
                </a:lnTo>
                <a:lnTo>
                  <a:pt x="10940" y="4901"/>
                </a:lnTo>
                <a:lnTo>
                  <a:pt x="10939" y="4905"/>
                </a:lnTo>
                <a:lnTo>
                  <a:pt x="10940" y="4913"/>
                </a:lnTo>
                <a:lnTo>
                  <a:pt x="10940" y="4917"/>
                </a:lnTo>
                <a:lnTo>
                  <a:pt x="10938" y="4920"/>
                </a:lnTo>
                <a:lnTo>
                  <a:pt x="10935" y="4921"/>
                </a:lnTo>
                <a:lnTo>
                  <a:pt x="10901" y="4899"/>
                </a:lnTo>
                <a:lnTo>
                  <a:pt x="10885" y="4897"/>
                </a:lnTo>
                <a:lnTo>
                  <a:pt x="10872" y="4902"/>
                </a:lnTo>
                <a:lnTo>
                  <a:pt x="10860" y="4913"/>
                </a:lnTo>
                <a:lnTo>
                  <a:pt x="10851" y="4917"/>
                </a:lnTo>
                <a:lnTo>
                  <a:pt x="10850" y="4917"/>
                </a:lnTo>
                <a:cubicBezTo>
                  <a:pt x="10850" y="4917"/>
                  <a:pt x="10847" y="4921"/>
                  <a:pt x="10847" y="4921"/>
                </a:cubicBezTo>
                <a:lnTo>
                  <a:pt x="10838" y="4925"/>
                </a:lnTo>
                <a:lnTo>
                  <a:pt x="10839" y="4928"/>
                </a:lnTo>
                <a:lnTo>
                  <a:pt x="10849" y="4938"/>
                </a:lnTo>
                <a:lnTo>
                  <a:pt x="10856" y="4962"/>
                </a:lnTo>
                <a:lnTo>
                  <a:pt x="10859" y="4987"/>
                </a:lnTo>
                <a:lnTo>
                  <a:pt x="10853" y="4998"/>
                </a:lnTo>
                <a:lnTo>
                  <a:pt x="10857" y="5004"/>
                </a:lnTo>
                <a:lnTo>
                  <a:pt x="10858" y="5006"/>
                </a:lnTo>
                <a:lnTo>
                  <a:pt x="10858" y="5006"/>
                </a:lnTo>
                <a:lnTo>
                  <a:pt x="10861" y="5013"/>
                </a:lnTo>
                <a:lnTo>
                  <a:pt x="10861" y="5014"/>
                </a:lnTo>
                <a:lnTo>
                  <a:pt x="10866" y="5024"/>
                </a:lnTo>
                <a:lnTo>
                  <a:pt x="10868" y="5027"/>
                </a:lnTo>
                <a:lnTo>
                  <a:pt x="10880" y="5042"/>
                </a:lnTo>
                <a:lnTo>
                  <a:pt x="10882" y="5044"/>
                </a:lnTo>
                <a:lnTo>
                  <a:pt x="10892" y="5047"/>
                </a:lnTo>
                <a:lnTo>
                  <a:pt x="10895" y="5051"/>
                </a:lnTo>
                <a:lnTo>
                  <a:pt x="10894" y="5054"/>
                </a:lnTo>
                <a:lnTo>
                  <a:pt x="10883" y="5052"/>
                </a:lnTo>
                <a:lnTo>
                  <a:pt x="10880" y="5053"/>
                </a:lnTo>
                <a:lnTo>
                  <a:pt x="10878" y="5056"/>
                </a:lnTo>
                <a:lnTo>
                  <a:pt x="10878" y="5062"/>
                </a:lnTo>
                <a:lnTo>
                  <a:pt x="10878" y="5078"/>
                </a:lnTo>
                <a:lnTo>
                  <a:pt x="10880" y="5082"/>
                </a:lnTo>
                <a:lnTo>
                  <a:pt x="10882" y="5087"/>
                </a:lnTo>
                <a:lnTo>
                  <a:pt x="10885" y="5096"/>
                </a:lnTo>
                <a:lnTo>
                  <a:pt x="10886" y="5100"/>
                </a:lnTo>
                <a:lnTo>
                  <a:pt x="10886" y="5103"/>
                </a:lnTo>
                <a:lnTo>
                  <a:pt x="10885" y="5110"/>
                </a:lnTo>
                <a:lnTo>
                  <a:pt x="10894" y="5118"/>
                </a:lnTo>
                <a:lnTo>
                  <a:pt x="10894" y="5124"/>
                </a:lnTo>
                <a:lnTo>
                  <a:pt x="10894" y="5127"/>
                </a:lnTo>
                <a:lnTo>
                  <a:pt x="10894" y="5131"/>
                </a:lnTo>
                <a:lnTo>
                  <a:pt x="10896" y="5137"/>
                </a:lnTo>
                <a:lnTo>
                  <a:pt x="10898" y="5140"/>
                </a:lnTo>
                <a:lnTo>
                  <a:pt x="10903" y="5143"/>
                </a:lnTo>
                <a:lnTo>
                  <a:pt x="10906" y="5147"/>
                </a:lnTo>
                <a:lnTo>
                  <a:pt x="10911" y="5154"/>
                </a:lnTo>
                <a:lnTo>
                  <a:pt x="10915" y="5156"/>
                </a:lnTo>
                <a:lnTo>
                  <a:pt x="10922" y="5154"/>
                </a:lnTo>
                <a:lnTo>
                  <a:pt x="10945" y="5157"/>
                </a:lnTo>
                <a:lnTo>
                  <a:pt x="10959" y="5153"/>
                </a:lnTo>
                <a:lnTo>
                  <a:pt x="10970" y="5159"/>
                </a:lnTo>
                <a:lnTo>
                  <a:pt x="10980" y="5148"/>
                </a:lnTo>
                <a:lnTo>
                  <a:pt x="10986" y="5148"/>
                </a:lnTo>
                <a:lnTo>
                  <a:pt x="10997" y="5153"/>
                </a:lnTo>
                <a:lnTo>
                  <a:pt x="11001" y="5157"/>
                </a:lnTo>
                <a:lnTo>
                  <a:pt x="11007" y="5167"/>
                </a:lnTo>
                <a:lnTo>
                  <a:pt x="11009" y="5175"/>
                </a:lnTo>
                <a:lnTo>
                  <a:pt x="11008" y="5182"/>
                </a:lnTo>
                <a:lnTo>
                  <a:pt x="11005" y="5185"/>
                </a:lnTo>
                <a:lnTo>
                  <a:pt x="11005" y="5187"/>
                </a:lnTo>
                <a:lnTo>
                  <a:pt x="11005" y="5191"/>
                </a:lnTo>
                <a:lnTo>
                  <a:pt x="11007" y="5195"/>
                </a:lnTo>
                <a:lnTo>
                  <a:pt x="11008" y="5199"/>
                </a:lnTo>
                <a:lnTo>
                  <a:pt x="11011" y="5202"/>
                </a:lnTo>
                <a:lnTo>
                  <a:pt x="11015" y="5205"/>
                </a:lnTo>
                <a:lnTo>
                  <a:pt x="11018" y="5207"/>
                </a:lnTo>
                <a:lnTo>
                  <a:pt x="11020" y="5221"/>
                </a:lnTo>
                <a:lnTo>
                  <a:pt x="11021" y="5242"/>
                </a:lnTo>
                <a:lnTo>
                  <a:pt x="11022" y="5247"/>
                </a:lnTo>
                <a:lnTo>
                  <a:pt x="11024" y="5251"/>
                </a:lnTo>
                <a:lnTo>
                  <a:pt x="11027" y="5256"/>
                </a:lnTo>
                <a:lnTo>
                  <a:pt x="11038" y="5276"/>
                </a:lnTo>
                <a:lnTo>
                  <a:pt x="11041" y="5281"/>
                </a:lnTo>
                <a:lnTo>
                  <a:pt x="11050" y="5291"/>
                </a:lnTo>
                <a:lnTo>
                  <a:pt x="11051" y="5294"/>
                </a:lnTo>
                <a:lnTo>
                  <a:pt x="11056" y="5301"/>
                </a:lnTo>
                <a:lnTo>
                  <a:pt x="11057" y="5302"/>
                </a:lnTo>
                <a:lnTo>
                  <a:pt x="11059" y="5305"/>
                </a:lnTo>
                <a:lnTo>
                  <a:pt x="11069" y="5326"/>
                </a:lnTo>
                <a:lnTo>
                  <a:pt x="11074" y="5332"/>
                </a:lnTo>
                <a:lnTo>
                  <a:pt x="11079" y="5335"/>
                </a:lnTo>
                <a:lnTo>
                  <a:pt x="11096" y="5337"/>
                </a:lnTo>
                <a:lnTo>
                  <a:pt x="11140" y="5362"/>
                </a:lnTo>
                <a:lnTo>
                  <a:pt x="11165" y="5363"/>
                </a:lnTo>
                <a:lnTo>
                  <a:pt x="11191" y="5346"/>
                </a:lnTo>
                <a:lnTo>
                  <a:pt x="11215" y="5317"/>
                </a:lnTo>
                <a:lnTo>
                  <a:pt x="11221" y="5304"/>
                </a:lnTo>
                <a:lnTo>
                  <a:pt x="11238" y="5287"/>
                </a:lnTo>
                <a:lnTo>
                  <a:pt x="11243" y="5272"/>
                </a:lnTo>
                <a:lnTo>
                  <a:pt x="11296" y="5227"/>
                </a:lnTo>
                <a:lnTo>
                  <a:pt x="11304" y="5229"/>
                </a:lnTo>
                <a:lnTo>
                  <a:pt x="11312" y="5222"/>
                </a:lnTo>
                <a:lnTo>
                  <a:pt x="11391" y="5199"/>
                </a:lnTo>
                <a:lnTo>
                  <a:pt x="11409" y="5206"/>
                </a:lnTo>
                <a:lnTo>
                  <a:pt x="11475" y="5192"/>
                </a:lnTo>
                <a:lnTo>
                  <a:pt x="11479" y="5185"/>
                </a:lnTo>
                <a:lnTo>
                  <a:pt x="11484" y="5183"/>
                </a:lnTo>
                <a:lnTo>
                  <a:pt x="11495" y="5187"/>
                </a:lnTo>
                <a:lnTo>
                  <a:pt x="11540" y="5174"/>
                </a:lnTo>
                <a:lnTo>
                  <a:pt x="11549" y="5159"/>
                </a:lnTo>
                <a:lnTo>
                  <a:pt x="11559" y="5149"/>
                </a:lnTo>
                <a:lnTo>
                  <a:pt x="11560" y="5137"/>
                </a:lnTo>
                <a:lnTo>
                  <a:pt x="11556" y="5132"/>
                </a:lnTo>
                <a:lnTo>
                  <a:pt x="11555" y="5127"/>
                </a:lnTo>
                <a:lnTo>
                  <a:pt x="11556" y="5122"/>
                </a:lnTo>
                <a:lnTo>
                  <a:pt x="11558" y="5119"/>
                </a:lnTo>
                <a:lnTo>
                  <a:pt x="11544" y="5102"/>
                </a:lnTo>
                <a:lnTo>
                  <a:pt x="11525" y="5109"/>
                </a:lnTo>
                <a:lnTo>
                  <a:pt x="11512" y="5100"/>
                </a:lnTo>
                <a:lnTo>
                  <a:pt x="11512" y="5093"/>
                </a:lnTo>
                <a:lnTo>
                  <a:pt x="11516" y="5082"/>
                </a:lnTo>
                <a:lnTo>
                  <a:pt x="11513" y="5078"/>
                </a:lnTo>
                <a:lnTo>
                  <a:pt x="11506" y="5074"/>
                </a:lnTo>
                <a:lnTo>
                  <a:pt x="11503" y="5069"/>
                </a:lnTo>
                <a:lnTo>
                  <a:pt x="11505" y="5065"/>
                </a:lnTo>
                <a:lnTo>
                  <a:pt x="11506" y="5062"/>
                </a:lnTo>
                <a:lnTo>
                  <a:pt x="11505" y="5057"/>
                </a:lnTo>
                <a:lnTo>
                  <a:pt x="11504" y="5058"/>
                </a:lnTo>
                <a:lnTo>
                  <a:pt x="11502" y="5058"/>
                </a:lnTo>
                <a:lnTo>
                  <a:pt x="11501" y="5057"/>
                </a:lnTo>
                <a:lnTo>
                  <a:pt x="11499" y="5055"/>
                </a:lnTo>
                <a:lnTo>
                  <a:pt x="11498" y="5048"/>
                </a:lnTo>
                <a:lnTo>
                  <a:pt x="11502" y="5042"/>
                </a:lnTo>
                <a:lnTo>
                  <a:pt x="11502" y="5035"/>
                </a:lnTo>
                <a:lnTo>
                  <a:pt x="11497" y="5032"/>
                </a:lnTo>
                <a:lnTo>
                  <a:pt x="11482" y="5035"/>
                </a:lnTo>
                <a:lnTo>
                  <a:pt x="11473" y="5033"/>
                </a:lnTo>
                <a:lnTo>
                  <a:pt x="11467" y="5034"/>
                </a:lnTo>
                <a:lnTo>
                  <a:pt x="11462" y="5032"/>
                </a:lnTo>
                <a:lnTo>
                  <a:pt x="11445" y="5018"/>
                </a:lnTo>
                <a:lnTo>
                  <a:pt x="11442" y="5018"/>
                </a:lnTo>
                <a:lnTo>
                  <a:pt x="11442" y="4998"/>
                </a:lnTo>
                <a:lnTo>
                  <a:pt x="11440" y="4991"/>
                </a:lnTo>
                <a:lnTo>
                  <a:pt x="11432" y="4984"/>
                </a:lnTo>
                <a:lnTo>
                  <a:pt x="11420" y="4976"/>
                </a:lnTo>
                <a:lnTo>
                  <a:pt x="11412" y="4970"/>
                </a:lnTo>
                <a:lnTo>
                  <a:pt x="11406" y="4961"/>
                </a:lnTo>
                <a:lnTo>
                  <a:pt x="11411" y="4955"/>
                </a:lnTo>
                <a:lnTo>
                  <a:pt x="11408" y="4950"/>
                </a:lnTo>
                <a:lnTo>
                  <a:pt x="11406" y="4947"/>
                </a:lnTo>
                <a:lnTo>
                  <a:pt x="11405" y="4947"/>
                </a:lnTo>
                <a:lnTo>
                  <a:pt x="11402" y="4947"/>
                </a:lnTo>
                <a:lnTo>
                  <a:pt x="11401" y="4947"/>
                </a:lnTo>
                <a:lnTo>
                  <a:pt x="11401" y="4949"/>
                </a:lnTo>
                <a:lnTo>
                  <a:pt x="11402" y="4951"/>
                </a:lnTo>
                <a:lnTo>
                  <a:pt x="11394" y="4948"/>
                </a:lnTo>
                <a:lnTo>
                  <a:pt x="11388" y="4949"/>
                </a:lnTo>
                <a:lnTo>
                  <a:pt x="11383" y="4956"/>
                </a:lnTo>
                <a:lnTo>
                  <a:pt x="11361" y="4946"/>
                </a:lnTo>
                <a:lnTo>
                  <a:pt x="11354" y="4936"/>
                </a:lnTo>
                <a:lnTo>
                  <a:pt x="11354" y="4932"/>
                </a:lnTo>
                <a:lnTo>
                  <a:pt x="11354" y="4929"/>
                </a:lnTo>
                <a:lnTo>
                  <a:pt x="11355" y="4924"/>
                </a:lnTo>
                <a:lnTo>
                  <a:pt x="11342" y="4915"/>
                </a:lnTo>
                <a:lnTo>
                  <a:pt x="11329" y="4901"/>
                </a:lnTo>
                <a:lnTo>
                  <a:pt x="11329" y="4898"/>
                </a:lnTo>
                <a:lnTo>
                  <a:pt x="11328" y="4895"/>
                </a:lnTo>
                <a:lnTo>
                  <a:pt x="11328" y="4893"/>
                </a:lnTo>
                <a:lnTo>
                  <a:pt x="11326" y="4891"/>
                </a:lnTo>
                <a:lnTo>
                  <a:pt x="11320" y="4885"/>
                </a:lnTo>
                <a:lnTo>
                  <a:pt x="11318" y="4884"/>
                </a:lnTo>
                <a:lnTo>
                  <a:pt x="11317" y="4882"/>
                </a:lnTo>
                <a:lnTo>
                  <a:pt x="11315" y="4880"/>
                </a:lnTo>
                <a:lnTo>
                  <a:pt x="11302" y="4883"/>
                </a:lnTo>
                <a:lnTo>
                  <a:pt x="11297" y="4881"/>
                </a:lnTo>
                <a:lnTo>
                  <a:pt x="11285" y="4869"/>
                </a:lnTo>
                <a:lnTo>
                  <a:pt x="11281" y="4867"/>
                </a:lnTo>
                <a:lnTo>
                  <a:pt x="11221" y="4863"/>
                </a:lnTo>
                <a:lnTo>
                  <a:pt x="11199" y="4853"/>
                </a:lnTo>
                <a:lnTo>
                  <a:pt x="11190" y="4852"/>
                </a:lnTo>
                <a:lnTo>
                  <a:pt x="11182" y="4847"/>
                </a:lnTo>
                <a:lnTo>
                  <a:pt x="11179" y="4847"/>
                </a:lnTo>
                <a:close/>
                <a:moveTo>
                  <a:pt x="8750" y="4855"/>
                </a:moveTo>
                <a:lnTo>
                  <a:pt x="8745" y="4859"/>
                </a:lnTo>
                <a:lnTo>
                  <a:pt x="8742" y="4870"/>
                </a:lnTo>
                <a:lnTo>
                  <a:pt x="8744" y="4870"/>
                </a:lnTo>
                <a:lnTo>
                  <a:pt x="8741" y="4876"/>
                </a:lnTo>
                <a:lnTo>
                  <a:pt x="8732" y="4884"/>
                </a:lnTo>
                <a:lnTo>
                  <a:pt x="8732" y="4893"/>
                </a:lnTo>
                <a:lnTo>
                  <a:pt x="8731" y="4899"/>
                </a:lnTo>
                <a:cubicBezTo>
                  <a:pt x="8731" y="4899"/>
                  <a:pt x="8716" y="4913"/>
                  <a:pt x="8716" y="4913"/>
                </a:cubicBezTo>
                <a:lnTo>
                  <a:pt x="8712" y="4928"/>
                </a:lnTo>
                <a:lnTo>
                  <a:pt x="8713" y="4933"/>
                </a:lnTo>
                <a:lnTo>
                  <a:pt x="8716" y="4936"/>
                </a:lnTo>
                <a:lnTo>
                  <a:pt x="8720" y="4938"/>
                </a:lnTo>
                <a:lnTo>
                  <a:pt x="8721" y="4939"/>
                </a:lnTo>
                <a:lnTo>
                  <a:pt x="8725" y="4944"/>
                </a:lnTo>
                <a:lnTo>
                  <a:pt x="8727" y="4945"/>
                </a:lnTo>
                <a:lnTo>
                  <a:pt x="8732" y="4944"/>
                </a:lnTo>
                <a:lnTo>
                  <a:pt x="8750" y="4919"/>
                </a:lnTo>
                <a:lnTo>
                  <a:pt x="8754" y="4916"/>
                </a:lnTo>
                <a:lnTo>
                  <a:pt x="8760" y="4917"/>
                </a:lnTo>
                <a:lnTo>
                  <a:pt x="8763" y="4915"/>
                </a:lnTo>
                <a:lnTo>
                  <a:pt x="8772" y="4888"/>
                </a:lnTo>
                <a:lnTo>
                  <a:pt x="8774" y="4879"/>
                </a:lnTo>
                <a:lnTo>
                  <a:pt x="8775" y="4870"/>
                </a:lnTo>
                <a:lnTo>
                  <a:pt x="8773" y="4867"/>
                </a:lnTo>
                <a:lnTo>
                  <a:pt x="8761" y="4855"/>
                </a:lnTo>
                <a:lnTo>
                  <a:pt x="8750" y="4855"/>
                </a:lnTo>
                <a:close/>
                <a:moveTo>
                  <a:pt x="10757" y="4960"/>
                </a:moveTo>
                <a:lnTo>
                  <a:pt x="10714" y="4971"/>
                </a:lnTo>
                <a:lnTo>
                  <a:pt x="10691" y="4970"/>
                </a:lnTo>
                <a:lnTo>
                  <a:pt x="10644" y="4988"/>
                </a:lnTo>
                <a:lnTo>
                  <a:pt x="10595" y="4999"/>
                </a:lnTo>
                <a:lnTo>
                  <a:pt x="10593" y="5003"/>
                </a:lnTo>
                <a:lnTo>
                  <a:pt x="10592" y="5006"/>
                </a:lnTo>
                <a:lnTo>
                  <a:pt x="10591" y="5016"/>
                </a:lnTo>
                <a:lnTo>
                  <a:pt x="10582" y="5035"/>
                </a:lnTo>
                <a:lnTo>
                  <a:pt x="10581" y="5045"/>
                </a:lnTo>
                <a:lnTo>
                  <a:pt x="10579" y="5051"/>
                </a:lnTo>
                <a:lnTo>
                  <a:pt x="10567" y="5045"/>
                </a:lnTo>
                <a:lnTo>
                  <a:pt x="10563" y="5046"/>
                </a:lnTo>
                <a:lnTo>
                  <a:pt x="10542" y="5065"/>
                </a:lnTo>
                <a:lnTo>
                  <a:pt x="10524" y="5094"/>
                </a:lnTo>
                <a:lnTo>
                  <a:pt x="10513" y="5099"/>
                </a:lnTo>
                <a:lnTo>
                  <a:pt x="10479" y="5148"/>
                </a:lnTo>
                <a:lnTo>
                  <a:pt x="10478" y="5158"/>
                </a:lnTo>
                <a:lnTo>
                  <a:pt x="10526" y="5170"/>
                </a:lnTo>
                <a:lnTo>
                  <a:pt x="10531" y="5178"/>
                </a:lnTo>
                <a:lnTo>
                  <a:pt x="10535" y="5186"/>
                </a:lnTo>
                <a:lnTo>
                  <a:pt x="10536" y="5192"/>
                </a:lnTo>
                <a:lnTo>
                  <a:pt x="10536" y="5199"/>
                </a:lnTo>
                <a:lnTo>
                  <a:pt x="10538" y="5207"/>
                </a:lnTo>
                <a:lnTo>
                  <a:pt x="10540" y="5218"/>
                </a:lnTo>
                <a:lnTo>
                  <a:pt x="10543" y="5221"/>
                </a:lnTo>
                <a:lnTo>
                  <a:pt x="10546" y="5225"/>
                </a:lnTo>
                <a:lnTo>
                  <a:pt x="10550" y="5233"/>
                </a:lnTo>
                <a:lnTo>
                  <a:pt x="10552" y="5241"/>
                </a:lnTo>
                <a:lnTo>
                  <a:pt x="10552" y="5246"/>
                </a:lnTo>
                <a:lnTo>
                  <a:pt x="10550" y="5248"/>
                </a:lnTo>
                <a:lnTo>
                  <a:pt x="10547" y="5246"/>
                </a:lnTo>
                <a:lnTo>
                  <a:pt x="10540" y="5238"/>
                </a:lnTo>
                <a:lnTo>
                  <a:pt x="10535" y="5228"/>
                </a:lnTo>
                <a:lnTo>
                  <a:pt x="10530" y="5217"/>
                </a:lnTo>
                <a:lnTo>
                  <a:pt x="10524" y="5204"/>
                </a:lnTo>
                <a:lnTo>
                  <a:pt x="10526" y="5200"/>
                </a:lnTo>
                <a:lnTo>
                  <a:pt x="10523" y="5194"/>
                </a:lnTo>
                <a:lnTo>
                  <a:pt x="10518" y="5187"/>
                </a:lnTo>
                <a:lnTo>
                  <a:pt x="10514" y="5184"/>
                </a:lnTo>
                <a:lnTo>
                  <a:pt x="10459" y="5177"/>
                </a:lnTo>
                <a:lnTo>
                  <a:pt x="10452" y="5181"/>
                </a:lnTo>
                <a:lnTo>
                  <a:pt x="10414" y="5224"/>
                </a:lnTo>
                <a:lnTo>
                  <a:pt x="10409" y="5235"/>
                </a:lnTo>
                <a:lnTo>
                  <a:pt x="10412" y="5239"/>
                </a:lnTo>
                <a:lnTo>
                  <a:pt x="10416" y="5243"/>
                </a:lnTo>
                <a:lnTo>
                  <a:pt x="10420" y="5248"/>
                </a:lnTo>
                <a:lnTo>
                  <a:pt x="10421" y="5256"/>
                </a:lnTo>
                <a:lnTo>
                  <a:pt x="10423" y="5263"/>
                </a:lnTo>
                <a:lnTo>
                  <a:pt x="10428" y="5269"/>
                </a:lnTo>
                <a:lnTo>
                  <a:pt x="10459" y="5296"/>
                </a:lnTo>
                <a:lnTo>
                  <a:pt x="10467" y="5307"/>
                </a:lnTo>
                <a:lnTo>
                  <a:pt x="10461" y="5313"/>
                </a:lnTo>
                <a:lnTo>
                  <a:pt x="10451" y="5303"/>
                </a:lnTo>
                <a:lnTo>
                  <a:pt x="10440" y="5290"/>
                </a:lnTo>
                <a:lnTo>
                  <a:pt x="10432" y="5284"/>
                </a:lnTo>
                <a:lnTo>
                  <a:pt x="10427" y="5284"/>
                </a:lnTo>
                <a:lnTo>
                  <a:pt x="10423" y="5282"/>
                </a:lnTo>
                <a:lnTo>
                  <a:pt x="10418" y="5278"/>
                </a:lnTo>
                <a:lnTo>
                  <a:pt x="10413" y="5271"/>
                </a:lnTo>
                <a:lnTo>
                  <a:pt x="10402" y="5250"/>
                </a:lnTo>
                <a:lnTo>
                  <a:pt x="10397" y="5245"/>
                </a:lnTo>
                <a:lnTo>
                  <a:pt x="10392" y="5242"/>
                </a:lnTo>
                <a:lnTo>
                  <a:pt x="10387" y="5244"/>
                </a:lnTo>
                <a:lnTo>
                  <a:pt x="10359" y="5287"/>
                </a:lnTo>
                <a:lnTo>
                  <a:pt x="10358" y="5294"/>
                </a:lnTo>
                <a:lnTo>
                  <a:pt x="10359" y="5305"/>
                </a:lnTo>
                <a:lnTo>
                  <a:pt x="10361" y="5315"/>
                </a:lnTo>
                <a:lnTo>
                  <a:pt x="10361" y="5323"/>
                </a:lnTo>
                <a:lnTo>
                  <a:pt x="10360" y="5330"/>
                </a:lnTo>
                <a:lnTo>
                  <a:pt x="10359" y="5336"/>
                </a:lnTo>
                <a:lnTo>
                  <a:pt x="10366" y="5346"/>
                </a:lnTo>
                <a:lnTo>
                  <a:pt x="10372" y="5348"/>
                </a:lnTo>
                <a:lnTo>
                  <a:pt x="10384" y="5344"/>
                </a:lnTo>
                <a:lnTo>
                  <a:pt x="10451" y="5374"/>
                </a:lnTo>
                <a:lnTo>
                  <a:pt x="10461" y="5371"/>
                </a:lnTo>
                <a:lnTo>
                  <a:pt x="10496" y="5376"/>
                </a:lnTo>
                <a:lnTo>
                  <a:pt x="10508" y="5382"/>
                </a:lnTo>
                <a:lnTo>
                  <a:pt x="10540" y="5377"/>
                </a:lnTo>
                <a:lnTo>
                  <a:pt x="10558" y="5381"/>
                </a:lnTo>
                <a:lnTo>
                  <a:pt x="10561" y="5384"/>
                </a:lnTo>
                <a:lnTo>
                  <a:pt x="10561" y="5388"/>
                </a:lnTo>
                <a:lnTo>
                  <a:pt x="10580" y="5399"/>
                </a:lnTo>
                <a:lnTo>
                  <a:pt x="10585" y="5407"/>
                </a:lnTo>
                <a:lnTo>
                  <a:pt x="10582" y="5404"/>
                </a:lnTo>
                <a:lnTo>
                  <a:pt x="10575" y="5404"/>
                </a:lnTo>
                <a:lnTo>
                  <a:pt x="10551" y="5389"/>
                </a:lnTo>
                <a:lnTo>
                  <a:pt x="10533" y="5393"/>
                </a:lnTo>
                <a:lnTo>
                  <a:pt x="10507" y="5395"/>
                </a:lnTo>
                <a:lnTo>
                  <a:pt x="10471" y="5397"/>
                </a:lnTo>
                <a:lnTo>
                  <a:pt x="10434" y="5393"/>
                </a:lnTo>
                <a:lnTo>
                  <a:pt x="10413" y="5391"/>
                </a:lnTo>
                <a:lnTo>
                  <a:pt x="10390" y="5379"/>
                </a:lnTo>
                <a:lnTo>
                  <a:pt x="10370" y="5377"/>
                </a:lnTo>
                <a:lnTo>
                  <a:pt x="10365" y="5388"/>
                </a:lnTo>
                <a:lnTo>
                  <a:pt x="10369" y="5398"/>
                </a:lnTo>
                <a:lnTo>
                  <a:pt x="10382" y="5415"/>
                </a:lnTo>
                <a:lnTo>
                  <a:pt x="10387" y="5424"/>
                </a:lnTo>
                <a:lnTo>
                  <a:pt x="10376" y="5424"/>
                </a:lnTo>
                <a:lnTo>
                  <a:pt x="10355" y="5410"/>
                </a:lnTo>
                <a:lnTo>
                  <a:pt x="10353" y="5405"/>
                </a:lnTo>
                <a:lnTo>
                  <a:pt x="10348" y="5395"/>
                </a:lnTo>
                <a:lnTo>
                  <a:pt x="10346" y="5392"/>
                </a:lnTo>
                <a:lnTo>
                  <a:pt x="10343" y="5389"/>
                </a:lnTo>
                <a:lnTo>
                  <a:pt x="10340" y="5389"/>
                </a:lnTo>
                <a:lnTo>
                  <a:pt x="10338" y="5395"/>
                </a:lnTo>
                <a:lnTo>
                  <a:pt x="10337" y="5405"/>
                </a:lnTo>
                <a:lnTo>
                  <a:pt x="10337" y="5443"/>
                </a:lnTo>
                <a:lnTo>
                  <a:pt x="10337" y="5451"/>
                </a:lnTo>
                <a:lnTo>
                  <a:pt x="10385" y="5446"/>
                </a:lnTo>
                <a:lnTo>
                  <a:pt x="10383" y="5443"/>
                </a:lnTo>
                <a:lnTo>
                  <a:pt x="10385" y="5434"/>
                </a:lnTo>
                <a:lnTo>
                  <a:pt x="10390" y="5434"/>
                </a:lnTo>
                <a:lnTo>
                  <a:pt x="10396" y="5441"/>
                </a:lnTo>
                <a:lnTo>
                  <a:pt x="10402" y="5453"/>
                </a:lnTo>
                <a:lnTo>
                  <a:pt x="10400" y="5457"/>
                </a:lnTo>
                <a:lnTo>
                  <a:pt x="10399" y="5457"/>
                </a:lnTo>
                <a:lnTo>
                  <a:pt x="10420" y="5463"/>
                </a:lnTo>
                <a:lnTo>
                  <a:pt x="10424" y="5463"/>
                </a:lnTo>
                <a:lnTo>
                  <a:pt x="10455" y="5482"/>
                </a:lnTo>
                <a:lnTo>
                  <a:pt x="10468" y="5482"/>
                </a:lnTo>
                <a:lnTo>
                  <a:pt x="10529" y="5521"/>
                </a:lnTo>
                <a:lnTo>
                  <a:pt x="10551" y="5522"/>
                </a:lnTo>
                <a:lnTo>
                  <a:pt x="10571" y="5532"/>
                </a:lnTo>
                <a:lnTo>
                  <a:pt x="10567" y="5539"/>
                </a:lnTo>
                <a:lnTo>
                  <a:pt x="10546" y="5529"/>
                </a:lnTo>
                <a:lnTo>
                  <a:pt x="10528" y="5528"/>
                </a:lnTo>
                <a:lnTo>
                  <a:pt x="10520" y="5523"/>
                </a:lnTo>
                <a:lnTo>
                  <a:pt x="10511" y="5520"/>
                </a:lnTo>
                <a:lnTo>
                  <a:pt x="10496" y="5509"/>
                </a:lnTo>
                <a:lnTo>
                  <a:pt x="10430" y="5495"/>
                </a:lnTo>
                <a:lnTo>
                  <a:pt x="10394" y="5478"/>
                </a:lnTo>
                <a:lnTo>
                  <a:pt x="10372" y="5476"/>
                </a:lnTo>
                <a:lnTo>
                  <a:pt x="10341" y="5476"/>
                </a:lnTo>
                <a:lnTo>
                  <a:pt x="10338" y="5479"/>
                </a:lnTo>
                <a:lnTo>
                  <a:pt x="10336" y="5485"/>
                </a:lnTo>
                <a:lnTo>
                  <a:pt x="10336" y="5493"/>
                </a:lnTo>
                <a:lnTo>
                  <a:pt x="10336" y="5499"/>
                </a:lnTo>
                <a:lnTo>
                  <a:pt x="10332" y="5510"/>
                </a:lnTo>
                <a:lnTo>
                  <a:pt x="10331" y="5515"/>
                </a:lnTo>
                <a:lnTo>
                  <a:pt x="10332" y="5523"/>
                </a:lnTo>
                <a:lnTo>
                  <a:pt x="10333" y="5525"/>
                </a:lnTo>
                <a:lnTo>
                  <a:pt x="10335" y="5527"/>
                </a:lnTo>
                <a:lnTo>
                  <a:pt x="10338" y="5533"/>
                </a:lnTo>
                <a:lnTo>
                  <a:pt x="10338" y="5538"/>
                </a:lnTo>
                <a:lnTo>
                  <a:pt x="10338" y="5543"/>
                </a:lnTo>
                <a:lnTo>
                  <a:pt x="10338" y="5549"/>
                </a:lnTo>
                <a:lnTo>
                  <a:pt x="10341" y="5556"/>
                </a:lnTo>
                <a:lnTo>
                  <a:pt x="10341" y="5564"/>
                </a:lnTo>
                <a:lnTo>
                  <a:pt x="10341" y="5571"/>
                </a:lnTo>
                <a:lnTo>
                  <a:pt x="10341" y="5578"/>
                </a:lnTo>
                <a:lnTo>
                  <a:pt x="10343" y="5585"/>
                </a:lnTo>
                <a:lnTo>
                  <a:pt x="10342" y="5586"/>
                </a:lnTo>
                <a:lnTo>
                  <a:pt x="10343" y="5590"/>
                </a:lnTo>
                <a:lnTo>
                  <a:pt x="10344" y="5594"/>
                </a:lnTo>
                <a:lnTo>
                  <a:pt x="10344" y="5599"/>
                </a:lnTo>
                <a:lnTo>
                  <a:pt x="10344" y="5603"/>
                </a:lnTo>
                <a:lnTo>
                  <a:pt x="10347" y="5610"/>
                </a:lnTo>
                <a:lnTo>
                  <a:pt x="10349" y="5613"/>
                </a:lnTo>
                <a:lnTo>
                  <a:pt x="10348" y="5613"/>
                </a:lnTo>
                <a:lnTo>
                  <a:pt x="10350" y="5620"/>
                </a:lnTo>
                <a:lnTo>
                  <a:pt x="10352" y="5626"/>
                </a:lnTo>
                <a:lnTo>
                  <a:pt x="10354" y="5639"/>
                </a:lnTo>
                <a:lnTo>
                  <a:pt x="10354" y="5642"/>
                </a:lnTo>
                <a:lnTo>
                  <a:pt x="10354" y="5649"/>
                </a:lnTo>
                <a:lnTo>
                  <a:pt x="10355" y="5653"/>
                </a:lnTo>
                <a:lnTo>
                  <a:pt x="10356" y="5655"/>
                </a:lnTo>
                <a:lnTo>
                  <a:pt x="10369" y="5674"/>
                </a:lnTo>
                <a:lnTo>
                  <a:pt x="10378" y="5677"/>
                </a:lnTo>
                <a:lnTo>
                  <a:pt x="10392" y="5676"/>
                </a:lnTo>
                <a:lnTo>
                  <a:pt x="10392" y="5679"/>
                </a:lnTo>
                <a:lnTo>
                  <a:pt x="10390" y="5683"/>
                </a:lnTo>
                <a:lnTo>
                  <a:pt x="10377" y="5691"/>
                </a:lnTo>
                <a:lnTo>
                  <a:pt x="10376" y="5693"/>
                </a:lnTo>
                <a:lnTo>
                  <a:pt x="10376" y="5698"/>
                </a:lnTo>
                <a:lnTo>
                  <a:pt x="10377" y="5701"/>
                </a:lnTo>
                <a:lnTo>
                  <a:pt x="10379" y="5704"/>
                </a:lnTo>
                <a:lnTo>
                  <a:pt x="10382" y="5706"/>
                </a:lnTo>
                <a:lnTo>
                  <a:pt x="10383" y="5707"/>
                </a:lnTo>
                <a:lnTo>
                  <a:pt x="10385" y="5710"/>
                </a:lnTo>
                <a:lnTo>
                  <a:pt x="10388" y="5717"/>
                </a:lnTo>
                <a:lnTo>
                  <a:pt x="10390" y="5724"/>
                </a:lnTo>
                <a:lnTo>
                  <a:pt x="10392" y="5727"/>
                </a:lnTo>
                <a:lnTo>
                  <a:pt x="10398" y="5736"/>
                </a:lnTo>
                <a:lnTo>
                  <a:pt x="10408" y="5741"/>
                </a:lnTo>
                <a:lnTo>
                  <a:pt x="10426" y="5756"/>
                </a:lnTo>
                <a:lnTo>
                  <a:pt x="10459" y="5761"/>
                </a:lnTo>
                <a:lnTo>
                  <a:pt x="10460" y="5764"/>
                </a:lnTo>
                <a:lnTo>
                  <a:pt x="10458" y="5764"/>
                </a:lnTo>
                <a:lnTo>
                  <a:pt x="10458" y="5767"/>
                </a:lnTo>
                <a:lnTo>
                  <a:pt x="10458" y="5771"/>
                </a:lnTo>
                <a:lnTo>
                  <a:pt x="10459" y="5776"/>
                </a:lnTo>
                <a:lnTo>
                  <a:pt x="10461" y="5779"/>
                </a:lnTo>
                <a:lnTo>
                  <a:pt x="10462" y="5777"/>
                </a:lnTo>
                <a:lnTo>
                  <a:pt x="10464" y="5769"/>
                </a:lnTo>
                <a:lnTo>
                  <a:pt x="10466" y="5765"/>
                </a:lnTo>
                <a:lnTo>
                  <a:pt x="10475" y="5764"/>
                </a:lnTo>
                <a:lnTo>
                  <a:pt x="10474" y="5761"/>
                </a:lnTo>
                <a:lnTo>
                  <a:pt x="10472" y="5754"/>
                </a:lnTo>
                <a:lnTo>
                  <a:pt x="10471" y="5751"/>
                </a:lnTo>
                <a:lnTo>
                  <a:pt x="10484" y="5728"/>
                </a:lnTo>
                <a:lnTo>
                  <a:pt x="10492" y="5722"/>
                </a:lnTo>
                <a:lnTo>
                  <a:pt x="10496" y="5712"/>
                </a:lnTo>
                <a:lnTo>
                  <a:pt x="10498" y="5712"/>
                </a:lnTo>
                <a:lnTo>
                  <a:pt x="10498" y="5719"/>
                </a:lnTo>
                <a:lnTo>
                  <a:pt x="10497" y="5733"/>
                </a:lnTo>
                <a:lnTo>
                  <a:pt x="10499" y="5732"/>
                </a:lnTo>
                <a:lnTo>
                  <a:pt x="10498" y="5739"/>
                </a:lnTo>
                <a:lnTo>
                  <a:pt x="10496" y="5742"/>
                </a:lnTo>
                <a:lnTo>
                  <a:pt x="10493" y="5743"/>
                </a:lnTo>
                <a:lnTo>
                  <a:pt x="10490" y="5746"/>
                </a:lnTo>
                <a:lnTo>
                  <a:pt x="10492" y="5756"/>
                </a:lnTo>
                <a:lnTo>
                  <a:pt x="10493" y="5760"/>
                </a:lnTo>
                <a:lnTo>
                  <a:pt x="10495" y="5763"/>
                </a:lnTo>
                <a:lnTo>
                  <a:pt x="10499" y="5755"/>
                </a:lnTo>
                <a:lnTo>
                  <a:pt x="10539" y="5751"/>
                </a:lnTo>
                <a:lnTo>
                  <a:pt x="10547" y="5738"/>
                </a:lnTo>
                <a:lnTo>
                  <a:pt x="10551" y="5741"/>
                </a:lnTo>
                <a:lnTo>
                  <a:pt x="10540" y="5756"/>
                </a:lnTo>
                <a:lnTo>
                  <a:pt x="10536" y="5759"/>
                </a:lnTo>
                <a:lnTo>
                  <a:pt x="10507" y="5762"/>
                </a:lnTo>
                <a:lnTo>
                  <a:pt x="10503" y="5766"/>
                </a:lnTo>
                <a:lnTo>
                  <a:pt x="10499" y="5786"/>
                </a:lnTo>
                <a:lnTo>
                  <a:pt x="10499" y="5789"/>
                </a:lnTo>
                <a:lnTo>
                  <a:pt x="10498" y="5793"/>
                </a:lnTo>
                <a:lnTo>
                  <a:pt x="10494" y="5799"/>
                </a:lnTo>
                <a:lnTo>
                  <a:pt x="10493" y="5804"/>
                </a:lnTo>
                <a:lnTo>
                  <a:pt x="10498" y="5808"/>
                </a:lnTo>
                <a:lnTo>
                  <a:pt x="10513" y="5813"/>
                </a:lnTo>
                <a:lnTo>
                  <a:pt x="10521" y="5821"/>
                </a:lnTo>
                <a:lnTo>
                  <a:pt x="10523" y="5821"/>
                </a:lnTo>
                <a:lnTo>
                  <a:pt x="10529" y="5819"/>
                </a:lnTo>
                <a:lnTo>
                  <a:pt x="10532" y="5819"/>
                </a:lnTo>
                <a:lnTo>
                  <a:pt x="10535" y="5822"/>
                </a:lnTo>
                <a:lnTo>
                  <a:pt x="10533" y="5826"/>
                </a:lnTo>
                <a:lnTo>
                  <a:pt x="10531" y="5827"/>
                </a:lnTo>
                <a:lnTo>
                  <a:pt x="10526" y="5828"/>
                </a:lnTo>
                <a:lnTo>
                  <a:pt x="10551" y="5855"/>
                </a:lnTo>
                <a:lnTo>
                  <a:pt x="10554" y="5857"/>
                </a:lnTo>
                <a:lnTo>
                  <a:pt x="10571" y="5863"/>
                </a:lnTo>
                <a:lnTo>
                  <a:pt x="10586" y="5864"/>
                </a:lnTo>
                <a:lnTo>
                  <a:pt x="10585" y="5868"/>
                </a:lnTo>
                <a:lnTo>
                  <a:pt x="10583" y="5872"/>
                </a:lnTo>
                <a:lnTo>
                  <a:pt x="10585" y="5873"/>
                </a:lnTo>
                <a:lnTo>
                  <a:pt x="10587" y="5875"/>
                </a:lnTo>
                <a:lnTo>
                  <a:pt x="10597" y="5891"/>
                </a:lnTo>
                <a:lnTo>
                  <a:pt x="10599" y="5894"/>
                </a:lnTo>
                <a:lnTo>
                  <a:pt x="10602" y="5896"/>
                </a:lnTo>
                <a:lnTo>
                  <a:pt x="10613" y="5899"/>
                </a:lnTo>
                <a:lnTo>
                  <a:pt x="10625" y="5910"/>
                </a:lnTo>
                <a:lnTo>
                  <a:pt x="10627" y="5911"/>
                </a:lnTo>
                <a:lnTo>
                  <a:pt x="10625" y="5919"/>
                </a:lnTo>
                <a:lnTo>
                  <a:pt x="10627" y="5922"/>
                </a:lnTo>
                <a:lnTo>
                  <a:pt x="10631" y="5929"/>
                </a:lnTo>
                <a:lnTo>
                  <a:pt x="10633" y="5932"/>
                </a:lnTo>
                <a:lnTo>
                  <a:pt x="10632" y="5933"/>
                </a:lnTo>
                <a:lnTo>
                  <a:pt x="10632" y="5934"/>
                </a:lnTo>
                <a:lnTo>
                  <a:pt x="10632" y="5936"/>
                </a:lnTo>
                <a:lnTo>
                  <a:pt x="10631" y="5936"/>
                </a:lnTo>
                <a:lnTo>
                  <a:pt x="10634" y="5949"/>
                </a:lnTo>
                <a:lnTo>
                  <a:pt x="10634" y="5956"/>
                </a:lnTo>
                <a:lnTo>
                  <a:pt x="10631" y="5957"/>
                </a:lnTo>
                <a:lnTo>
                  <a:pt x="10626" y="5950"/>
                </a:lnTo>
                <a:lnTo>
                  <a:pt x="10624" y="5943"/>
                </a:lnTo>
                <a:lnTo>
                  <a:pt x="10620" y="5931"/>
                </a:lnTo>
                <a:lnTo>
                  <a:pt x="10616" y="5920"/>
                </a:lnTo>
                <a:lnTo>
                  <a:pt x="10613" y="5915"/>
                </a:lnTo>
                <a:lnTo>
                  <a:pt x="10610" y="5914"/>
                </a:lnTo>
                <a:lnTo>
                  <a:pt x="10605" y="5908"/>
                </a:lnTo>
                <a:lnTo>
                  <a:pt x="10601" y="5906"/>
                </a:lnTo>
                <a:lnTo>
                  <a:pt x="10598" y="5902"/>
                </a:lnTo>
                <a:lnTo>
                  <a:pt x="10597" y="5901"/>
                </a:lnTo>
                <a:lnTo>
                  <a:pt x="10591" y="5903"/>
                </a:lnTo>
                <a:lnTo>
                  <a:pt x="10589" y="5902"/>
                </a:lnTo>
                <a:lnTo>
                  <a:pt x="10587" y="5898"/>
                </a:lnTo>
                <a:lnTo>
                  <a:pt x="10582" y="5889"/>
                </a:lnTo>
                <a:lnTo>
                  <a:pt x="10580" y="5887"/>
                </a:lnTo>
                <a:lnTo>
                  <a:pt x="10578" y="5886"/>
                </a:lnTo>
                <a:lnTo>
                  <a:pt x="10570" y="5877"/>
                </a:lnTo>
                <a:lnTo>
                  <a:pt x="10568" y="5875"/>
                </a:lnTo>
                <a:lnTo>
                  <a:pt x="10563" y="5875"/>
                </a:lnTo>
                <a:lnTo>
                  <a:pt x="10560" y="5874"/>
                </a:lnTo>
                <a:lnTo>
                  <a:pt x="10555" y="5870"/>
                </a:lnTo>
                <a:lnTo>
                  <a:pt x="10544" y="5869"/>
                </a:lnTo>
                <a:lnTo>
                  <a:pt x="10518" y="5850"/>
                </a:lnTo>
                <a:lnTo>
                  <a:pt x="10516" y="5847"/>
                </a:lnTo>
                <a:lnTo>
                  <a:pt x="10514" y="5841"/>
                </a:lnTo>
                <a:lnTo>
                  <a:pt x="10512" y="5838"/>
                </a:lnTo>
                <a:lnTo>
                  <a:pt x="10509" y="5837"/>
                </a:lnTo>
                <a:lnTo>
                  <a:pt x="10507" y="5837"/>
                </a:lnTo>
                <a:lnTo>
                  <a:pt x="10504" y="5836"/>
                </a:lnTo>
                <a:lnTo>
                  <a:pt x="10496" y="5830"/>
                </a:lnTo>
                <a:lnTo>
                  <a:pt x="10490" y="5829"/>
                </a:lnTo>
                <a:lnTo>
                  <a:pt x="10487" y="5827"/>
                </a:lnTo>
                <a:lnTo>
                  <a:pt x="10485" y="5826"/>
                </a:lnTo>
                <a:lnTo>
                  <a:pt x="10482" y="5828"/>
                </a:lnTo>
                <a:lnTo>
                  <a:pt x="10484" y="5835"/>
                </a:lnTo>
                <a:lnTo>
                  <a:pt x="10482" y="5839"/>
                </a:lnTo>
                <a:lnTo>
                  <a:pt x="10477" y="5841"/>
                </a:lnTo>
                <a:lnTo>
                  <a:pt x="10476" y="5837"/>
                </a:lnTo>
                <a:lnTo>
                  <a:pt x="10478" y="5834"/>
                </a:lnTo>
                <a:lnTo>
                  <a:pt x="10478" y="5831"/>
                </a:lnTo>
                <a:lnTo>
                  <a:pt x="10476" y="5828"/>
                </a:lnTo>
                <a:lnTo>
                  <a:pt x="10474" y="5827"/>
                </a:lnTo>
                <a:lnTo>
                  <a:pt x="10467" y="5827"/>
                </a:lnTo>
                <a:lnTo>
                  <a:pt x="10465" y="5828"/>
                </a:lnTo>
                <a:lnTo>
                  <a:pt x="10464" y="5833"/>
                </a:lnTo>
                <a:lnTo>
                  <a:pt x="10465" y="5833"/>
                </a:lnTo>
                <a:lnTo>
                  <a:pt x="10465" y="5836"/>
                </a:lnTo>
                <a:lnTo>
                  <a:pt x="10464" y="5840"/>
                </a:lnTo>
                <a:lnTo>
                  <a:pt x="10462" y="5842"/>
                </a:lnTo>
                <a:lnTo>
                  <a:pt x="10460" y="5841"/>
                </a:lnTo>
                <a:lnTo>
                  <a:pt x="10457" y="5834"/>
                </a:lnTo>
                <a:lnTo>
                  <a:pt x="10459" y="5831"/>
                </a:lnTo>
                <a:lnTo>
                  <a:pt x="10457" y="5832"/>
                </a:lnTo>
                <a:lnTo>
                  <a:pt x="10451" y="5830"/>
                </a:lnTo>
                <a:lnTo>
                  <a:pt x="10449" y="5830"/>
                </a:lnTo>
                <a:lnTo>
                  <a:pt x="10443" y="5838"/>
                </a:lnTo>
                <a:lnTo>
                  <a:pt x="10441" y="5839"/>
                </a:lnTo>
                <a:lnTo>
                  <a:pt x="10430" y="5834"/>
                </a:lnTo>
                <a:lnTo>
                  <a:pt x="10424" y="5835"/>
                </a:lnTo>
                <a:lnTo>
                  <a:pt x="10422" y="5843"/>
                </a:lnTo>
                <a:lnTo>
                  <a:pt x="10426" y="5843"/>
                </a:lnTo>
                <a:lnTo>
                  <a:pt x="10430" y="5845"/>
                </a:lnTo>
                <a:lnTo>
                  <a:pt x="10433" y="5849"/>
                </a:lnTo>
                <a:lnTo>
                  <a:pt x="10437" y="5858"/>
                </a:lnTo>
                <a:lnTo>
                  <a:pt x="10432" y="5857"/>
                </a:lnTo>
                <a:lnTo>
                  <a:pt x="10422" y="5850"/>
                </a:lnTo>
                <a:lnTo>
                  <a:pt x="10418" y="5852"/>
                </a:lnTo>
                <a:lnTo>
                  <a:pt x="10423" y="5856"/>
                </a:lnTo>
                <a:lnTo>
                  <a:pt x="10426" y="5862"/>
                </a:lnTo>
                <a:lnTo>
                  <a:pt x="10428" y="5871"/>
                </a:lnTo>
                <a:lnTo>
                  <a:pt x="10429" y="5882"/>
                </a:lnTo>
                <a:lnTo>
                  <a:pt x="10434" y="5882"/>
                </a:lnTo>
                <a:lnTo>
                  <a:pt x="10439" y="5886"/>
                </a:lnTo>
                <a:lnTo>
                  <a:pt x="10445" y="5892"/>
                </a:lnTo>
                <a:lnTo>
                  <a:pt x="10448" y="5899"/>
                </a:lnTo>
                <a:lnTo>
                  <a:pt x="10445" y="5898"/>
                </a:lnTo>
                <a:lnTo>
                  <a:pt x="10443" y="5899"/>
                </a:lnTo>
                <a:lnTo>
                  <a:pt x="10440" y="5905"/>
                </a:lnTo>
                <a:lnTo>
                  <a:pt x="10430" y="5908"/>
                </a:lnTo>
                <a:lnTo>
                  <a:pt x="10430" y="5911"/>
                </a:lnTo>
                <a:lnTo>
                  <a:pt x="10437" y="5921"/>
                </a:lnTo>
                <a:lnTo>
                  <a:pt x="10440" y="5927"/>
                </a:lnTo>
                <a:lnTo>
                  <a:pt x="10441" y="5931"/>
                </a:lnTo>
                <a:lnTo>
                  <a:pt x="10439" y="5932"/>
                </a:lnTo>
                <a:lnTo>
                  <a:pt x="10435" y="5942"/>
                </a:lnTo>
                <a:lnTo>
                  <a:pt x="10433" y="5944"/>
                </a:lnTo>
                <a:lnTo>
                  <a:pt x="10427" y="5945"/>
                </a:lnTo>
                <a:lnTo>
                  <a:pt x="10426" y="5945"/>
                </a:lnTo>
                <a:lnTo>
                  <a:pt x="10410" y="5953"/>
                </a:lnTo>
                <a:lnTo>
                  <a:pt x="10406" y="5961"/>
                </a:lnTo>
                <a:lnTo>
                  <a:pt x="10409" y="5967"/>
                </a:lnTo>
                <a:lnTo>
                  <a:pt x="10414" y="5968"/>
                </a:lnTo>
                <a:lnTo>
                  <a:pt x="10418" y="5973"/>
                </a:lnTo>
                <a:lnTo>
                  <a:pt x="10394" y="5968"/>
                </a:lnTo>
                <a:lnTo>
                  <a:pt x="10388" y="5969"/>
                </a:lnTo>
                <a:lnTo>
                  <a:pt x="10386" y="5972"/>
                </a:lnTo>
                <a:lnTo>
                  <a:pt x="10384" y="5972"/>
                </a:lnTo>
                <a:lnTo>
                  <a:pt x="10382" y="5971"/>
                </a:lnTo>
                <a:lnTo>
                  <a:pt x="10379" y="5971"/>
                </a:lnTo>
                <a:lnTo>
                  <a:pt x="10381" y="5976"/>
                </a:lnTo>
                <a:lnTo>
                  <a:pt x="10381" y="5979"/>
                </a:lnTo>
                <a:lnTo>
                  <a:pt x="10382" y="5985"/>
                </a:lnTo>
                <a:lnTo>
                  <a:pt x="10382" y="5985"/>
                </a:lnTo>
                <a:lnTo>
                  <a:pt x="10386" y="5989"/>
                </a:lnTo>
                <a:lnTo>
                  <a:pt x="10388" y="5995"/>
                </a:lnTo>
                <a:lnTo>
                  <a:pt x="10385" y="5995"/>
                </a:lnTo>
                <a:lnTo>
                  <a:pt x="10382" y="5993"/>
                </a:lnTo>
                <a:lnTo>
                  <a:pt x="10379" y="5989"/>
                </a:lnTo>
                <a:lnTo>
                  <a:pt x="10377" y="5985"/>
                </a:lnTo>
                <a:lnTo>
                  <a:pt x="10376" y="5981"/>
                </a:lnTo>
                <a:lnTo>
                  <a:pt x="10375" y="5980"/>
                </a:lnTo>
                <a:lnTo>
                  <a:pt x="10373" y="5980"/>
                </a:lnTo>
                <a:lnTo>
                  <a:pt x="10372" y="5982"/>
                </a:lnTo>
                <a:lnTo>
                  <a:pt x="10373" y="5986"/>
                </a:lnTo>
                <a:lnTo>
                  <a:pt x="10375" y="5992"/>
                </a:lnTo>
                <a:lnTo>
                  <a:pt x="10379" y="5996"/>
                </a:lnTo>
                <a:lnTo>
                  <a:pt x="10420" y="6006"/>
                </a:lnTo>
                <a:lnTo>
                  <a:pt x="10436" y="6017"/>
                </a:lnTo>
                <a:lnTo>
                  <a:pt x="10448" y="6021"/>
                </a:lnTo>
                <a:lnTo>
                  <a:pt x="10451" y="6023"/>
                </a:lnTo>
                <a:lnTo>
                  <a:pt x="10451" y="6027"/>
                </a:lnTo>
                <a:lnTo>
                  <a:pt x="10454" y="6030"/>
                </a:lnTo>
                <a:lnTo>
                  <a:pt x="10465" y="6046"/>
                </a:lnTo>
                <a:lnTo>
                  <a:pt x="10470" y="6052"/>
                </a:lnTo>
                <a:lnTo>
                  <a:pt x="10473" y="6056"/>
                </a:lnTo>
                <a:lnTo>
                  <a:pt x="10477" y="6063"/>
                </a:lnTo>
                <a:lnTo>
                  <a:pt x="10477" y="6068"/>
                </a:lnTo>
                <a:lnTo>
                  <a:pt x="10475" y="6071"/>
                </a:lnTo>
                <a:lnTo>
                  <a:pt x="10459" y="6080"/>
                </a:lnTo>
                <a:lnTo>
                  <a:pt x="10461" y="6082"/>
                </a:lnTo>
                <a:lnTo>
                  <a:pt x="10466" y="6083"/>
                </a:lnTo>
                <a:lnTo>
                  <a:pt x="10469" y="6085"/>
                </a:lnTo>
                <a:lnTo>
                  <a:pt x="10469" y="6089"/>
                </a:lnTo>
                <a:lnTo>
                  <a:pt x="10480" y="6092"/>
                </a:lnTo>
                <a:lnTo>
                  <a:pt x="10505" y="6125"/>
                </a:lnTo>
                <a:lnTo>
                  <a:pt x="10516" y="6132"/>
                </a:lnTo>
                <a:lnTo>
                  <a:pt x="10571" y="6137"/>
                </a:lnTo>
                <a:lnTo>
                  <a:pt x="10574" y="6135"/>
                </a:lnTo>
                <a:lnTo>
                  <a:pt x="10576" y="6132"/>
                </a:lnTo>
                <a:lnTo>
                  <a:pt x="10575" y="6124"/>
                </a:lnTo>
                <a:lnTo>
                  <a:pt x="10574" y="6123"/>
                </a:lnTo>
                <a:lnTo>
                  <a:pt x="10572" y="6121"/>
                </a:lnTo>
                <a:lnTo>
                  <a:pt x="10571" y="6118"/>
                </a:lnTo>
                <a:lnTo>
                  <a:pt x="10569" y="6114"/>
                </a:lnTo>
                <a:lnTo>
                  <a:pt x="10590" y="6105"/>
                </a:lnTo>
                <a:lnTo>
                  <a:pt x="10601" y="6106"/>
                </a:lnTo>
                <a:lnTo>
                  <a:pt x="10603" y="6107"/>
                </a:lnTo>
                <a:lnTo>
                  <a:pt x="10605" y="6110"/>
                </a:lnTo>
                <a:lnTo>
                  <a:pt x="10609" y="6118"/>
                </a:lnTo>
                <a:lnTo>
                  <a:pt x="10606" y="6133"/>
                </a:lnTo>
                <a:lnTo>
                  <a:pt x="10605" y="6138"/>
                </a:lnTo>
                <a:lnTo>
                  <a:pt x="10610" y="6152"/>
                </a:lnTo>
                <a:lnTo>
                  <a:pt x="10616" y="6159"/>
                </a:lnTo>
                <a:lnTo>
                  <a:pt x="10622" y="6161"/>
                </a:lnTo>
                <a:lnTo>
                  <a:pt x="10625" y="6164"/>
                </a:lnTo>
                <a:lnTo>
                  <a:pt x="10628" y="6174"/>
                </a:lnTo>
                <a:lnTo>
                  <a:pt x="10636" y="6194"/>
                </a:lnTo>
                <a:lnTo>
                  <a:pt x="10639" y="6204"/>
                </a:lnTo>
                <a:lnTo>
                  <a:pt x="10639" y="6217"/>
                </a:lnTo>
                <a:lnTo>
                  <a:pt x="10634" y="6224"/>
                </a:lnTo>
                <a:lnTo>
                  <a:pt x="10619" y="6232"/>
                </a:lnTo>
                <a:lnTo>
                  <a:pt x="10615" y="6237"/>
                </a:lnTo>
                <a:lnTo>
                  <a:pt x="10614" y="6246"/>
                </a:lnTo>
                <a:lnTo>
                  <a:pt x="10619" y="6260"/>
                </a:lnTo>
                <a:lnTo>
                  <a:pt x="10618" y="6267"/>
                </a:lnTo>
                <a:lnTo>
                  <a:pt x="10619" y="6293"/>
                </a:lnTo>
                <a:lnTo>
                  <a:pt x="10621" y="6309"/>
                </a:lnTo>
                <a:lnTo>
                  <a:pt x="10630" y="6322"/>
                </a:lnTo>
                <a:lnTo>
                  <a:pt x="10647" y="6337"/>
                </a:lnTo>
                <a:lnTo>
                  <a:pt x="10644" y="6343"/>
                </a:lnTo>
                <a:lnTo>
                  <a:pt x="10637" y="6349"/>
                </a:lnTo>
                <a:lnTo>
                  <a:pt x="10634" y="6355"/>
                </a:lnTo>
                <a:lnTo>
                  <a:pt x="10633" y="6361"/>
                </a:lnTo>
                <a:lnTo>
                  <a:pt x="10633" y="6366"/>
                </a:lnTo>
                <a:lnTo>
                  <a:pt x="10637" y="6384"/>
                </a:lnTo>
                <a:lnTo>
                  <a:pt x="10637" y="6390"/>
                </a:lnTo>
                <a:lnTo>
                  <a:pt x="10638" y="6405"/>
                </a:lnTo>
                <a:lnTo>
                  <a:pt x="10639" y="6413"/>
                </a:lnTo>
                <a:lnTo>
                  <a:pt x="10642" y="6422"/>
                </a:lnTo>
                <a:lnTo>
                  <a:pt x="10645" y="6427"/>
                </a:lnTo>
                <a:lnTo>
                  <a:pt x="10652" y="6435"/>
                </a:lnTo>
                <a:lnTo>
                  <a:pt x="10652" y="6442"/>
                </a:lnTo>
                <a:lnTo>
                  <a:pt x="10654" y="6445"/>
                </a:lnTo>
                <a:lnTo>
                  <a:pt x="10656" y="6448"/>
                </a:lnTo>
                <a:lnTo>
                  <a:pt x="10659" y="6453"/>
                </a:lnTo>
                <a:lnTo>
                  <a:pt x="10661" y="6466"/>
                </a:lnTo>
                <a:lnTo>
                  <a:pt x="10661" y="6471"/>
                </a:lnTo>
                <a:lnTo>
                  <a:pt x="10659" y="6474"/>
                </a:lnTo>
                <a:lnTo>
                  <a:pt x="10658" y="6477"/>
                </a:lnTo>
                <a:lnTo>
                  <a:pt x="10659" y="6483"/>
                </a:lnTo>
                <a:lnTo>
                  <a:pt x="10660" y="6489"/>
                </a:lnTo>
                <a:lnTo>
                  <a:pt x="10660" y="6492"/>
                </a:lnTo>
                <a:lnTo>
                  <a:pt x="10645" y="6496"/>
                </a:lnTo>
                <a:lnTo>
                  <a:pt x="10640" y="6500"/>
                </a:lnTo>
                <a:lnTo>
                  <a:pt x="10636" y="6500"/>
                </a:lnTo>
                <a:lnTo>
                  <a:pt x="10633" y="6495"/>
                </a:lnTo>
                <a:lnTo>
                  <a:pt x="10632" y="6487"/>
                </a:lnTo>
                <a:lnTo>
                  <a:pt x="10633" y="6482"/>
                </a:lnTo>
                <a:lnTo>
                  <a:pt x="10634" y="6477"/>
                </a:lnTo>
                <a:lnTo>
                  <a:pt x="10635" y="6473"/>
                </a:lnTo>
                <a:lnTo>
                  <a:pt x="10633" y="6460"/>
                </a:lnTo>
                <a:lnTo>
                  <a:pt x="10629" y="6451"/>
                </a:lnTo>
                <a:lnTo>
                  <a:pt x="10624" y="6447"/>
                </a:lnTo>
                <a:lnTo>
                  <a:pt x="10619" y="6447"/>
                </a:lnTo>
                <a:lnTo>
                  <a:pt x="10618" y="6442"/>
                </a:lnTo>
                <a:lnTo>
                  <a:pt x="10617" y="6436"/>
                </a:lnTo>
                <a:lnTo>
                  <a:pt x="10618" y="6434"/>
                </a:lnTo>
                <a:lnTo>
                  <a:pt x="10618" y="6432"/>
                </a:lnTo>
                <a:lnTo>
                  <a:pt x="10620" y="6435"/>
                </a:lnTo>
                <a:lnTo>
                  <a:pt x="10621" y="6433"/>
                </a:lnTo>
                <a:lnTo>
                  <a:pt x="10622" y="6428"/>
                </a:lnTo>
                <a:lnTo>
                  <a:pt x="10621" y="6421"/>
                </a:lnTo>
                <a:lnTo>
                  <a:pt x="10594" y="6424"/>
                </a:lnTo>
                <a:lnTo>
                  <a:pt x="10593" y="6420"/>
                </a:lnTo>
                <a:lnTo>
                  <a:pt x="10615" y="6407"/>
                </a:lnTo>
                <a:lnTo>
                  <a:pt x="10618" y="6409"/>
                </a:lnTo>
                <a:lnTo>
                  <a:pt x="10631" y="6421"/>
                </a:lnTo>
                <a:lnTo>
                  <a:pt x="10633" y="6421"/>
                </a:lnTo>
                <a:lnTo>
                  <a:pt x="10633" y="6418"/>
                </a:lnTo>
                <a:lnTo>
                  <a:pt x="10630" y="6400"/>
                </a:lnTo>
                <a:lnTo>
                  <a:pt x="10630" y="6396"/>
                </a:lnTo>
                <a:lnTo>
                  <a:pt x="10629" y="6386"/>
                </a:lnTo>
                <a:lnTo>
                  <a:pt x="10629" y="6380"/>
                </a:lnTo>
                <a:lnTo>
                  <a:pt x="10627" y="6376"/>
                </a:lnTo>
                <a:lnTo>
                  <a:pt x="10624" y="6371"/>
                </a:lnTo>
                <a:lnTo>
                  <a:pt x="10621" y="6368"/>
                </a:lnTo>
                <a:lnTo>
                  <a:pt x="10619" y="6368"/>
                </a:lnTo>
                <a:lnTo>
                  <a:pt x="10617" y="6371"/>
                </a:lnTo>
                <a:lnTo>
                  <a:pt x="10615" y="6370"/>
                </a:lnTo>
                <a:lnTo>
                  <a:pt x="10610" y="6363"/>
                </a:lnTo>
                <a:lnTo>
                  <a:pt x="10606" y="6362"/>
                </a:lnTo>
                <a:lnTo>
                  <a:pt x="10597" y="6368"/>
                </a:lnTo>
                <a:lnTo>
                  <a:pt x="10598" y="6371"/>
                </a:lnTo>
                <a:lnTo>
                  <a:pt x="10600" y="6371"/>
                </a:lnTo>
                <a:lnTo>
                  <a:pt x="10603" y="6372"/>
                </a:lnTo>
                <a:lnTo>
                  <a:pt x="10608" y="6376"/>
                </a:lnTo>
                <a:lnTo>
                  <a:pt x="10605" y="6381"/>
                </a:lnTo>
                <a:lnTo>
                  <a:pt x="10587" y="6374"/>
                </a:lnTo>
                <a:lnTo>
                  <a:pt x="10588" y="6379"/>
                </a:lnTo>
                <a:lnTo>
                  <a:pt x="10590" y="6382"/>
                </a:lnTo>
                <a:lnTo>
                  <a:pt x="10594" y="6387"/>
                </a:lnTo>
                <a:lnTo>
                  <a:pt x="10587" y="6389"/>
                </a:lnTo>
                <a:lnTo>
                  <a:pt x="10585" y="6391"/>
                </a:lnTo>
                <a:lnTo>
                  <a:pt x="10585" y="6395"/>
                </a:lnTo>
                <a:lnTo>
                  <a:pt x="10583" y="6397"/>
                </a:lnTo>
                <a:lnTo>
                  <a:pt x="10580" y="6394"/>
                </a:lnTo>
                <a:lnTo>
                  <a:pt x="10580" y="6393"/>
                </a:lnTo>
                <a:lnTo>
                  <a:pt x="10580" y="6391"/>
                </a:lnTo>
                <a:lnTo>
                  <a:pt x="10536" y="6391"/>
                </a:lnTo>
                <a:lnTo>
                  <a:pt x="10534" y="6393"/>
                </a:lnTo>
                <a:lnTo>
                  <a:pt x="10532" y="6401"/>
                </a:lnTo>
                <a:lnTo>
                  <a:pt x="10530" y="6403"/>
                </a:lnTo>
                <a:lnTo>
                  <a:pt x="10498" y="6414"/>
                </a:lnTo>
                <a:lnTo>
                  <a:pt x="10492" y="6420"/>
                </a:lnTo>
                <a:lnTo>
                  <a:pt x="10486" y="6441"/>
                </a:lnTo>
                <a:lnTo>
                  <a:pt x="10457" y="6474"/>
                </a:lnTo>
                <a:lnTo>
                  <a:pt x="10453" y="6483"/>
                </a:lnTo>
                <a:lnTo>
                  <a:pt x="10449" y="6487"/>
                </a:lnTo>
                <a:lnTo>
                  <a:pt x="10446" y="6495"/>
                </a:lnTo>
                <a:lnTo>
                  <a:pt x="10442" y="6499"/>
                </a:lnTo>
                <a:lnTo>
                  <a:pt x="10439" y="6505"/>
                </a:lnTo>
                <a:lnTo>
                  <a:pt x="10388" y="6532"/>
                </a:lnTo>
                <a:lnTo>
                  <a:pt x="10363" y="6530"/>
                </a:lnTo>
                <a:lnTo>
                  <a:pt x="10364" y="6530"/>
                </a:lnTo>
                <a:lnTo>
                  <a:pt x="10365" y="6525"/>
                </a:lnTo>
                <a:lnTo>
                  <a:pt x="10406" y="6495"/>
                </a:lnTo>
                <a:lnTo>
                  <a:pt x="10417" y="6493"/>
                </a:lnTo>
                <a:lnTo>
                  <a:pt x="10417" y="6491"/>
                </a:lnTo>
                <a:lnTo>
                  <a:pt x="10418" y="6487"/>
                </a:lnTo>
                <a:lnTo>
                  <a:pt x="10418" y="6485"/>
                </a:lnTo>
                <a:lnTo>
                  <a:pt x="10420" y="6484"/>
                </a:lnTo>
                <a:lnTo>
                  <a:pt x="10426" y="6483"/>
                </a:lnTo>
                <a:lnTo>
                  <a:pt x="10431" y="6480"/>
                </a:lnTo>
                <a:lnTo>
                  <a:pt x="10443" y="6465"/>
                </a:lnTo>
                <a:lnTo>
                  <a:pt x="10442" y="6462"/>
                </a:lnTo>
                <a:lnTo>
                  <a:pt x="10441" y="6457"/>
                </a:lnTo>
                <a:lnTo>
                  <a:pt x="10440" y="6454"/>
                </a:lnTo>
                <a:lnTo>
                  <a:pt x="10446" y="6449"/>
                </a:lnTo>
                <a:lnTo>
                  <a:pt x="10463" y="6424"/>
                </a:lnTo>
                <a:lnTo>
                  <a:pt x="10466" y="6414"/>
                </a:lnTo>
                <a:lnTo>
                  <a:pt x="10467" y="6408"/>
                </a:lnTo>
                <a:lnTo>
                  <a:pt x="10470" y="6404"/>
                </a:lnTo>
                <a:lnTo>
                  <a:pt x="10475" y="6402"/>
                </a:lnTo>
                <a:lnTo>
                  <a:pt x="10480" y="6403"/>
                </a:lnTo>
                <a:lnTo>
                  <a:pt x="10485" y="6396"/>
                </a:lnTo>
                <a:lnTo>
                  <a:pt x="10491" y="6395"/>
                </a:lnTo>
                <a:lnTo>
                  <a:pt x="10499" y="6382"/>
                </a:lnTo>
                <a:lnTo>
                  <a:pt x="10502" y="6381"/>
                </a:lnTo>
                <a:lnTo>
                  <a:pt x="10527" y="6390"/>
                </a:lnTo>
                <a:lnTo>
                  <a:pt x="10531" y="6390"/>
                </a:lnTo>
                <a:lnTo>
                  <a:pt x="10533" y="6386"/>
                </a:lnTo>
                <a:lnTo>
                  <a:pt x="10534" y="6377"/>
                </a:lnTo>
                <a:lnTo>
                  <a:pt x="10535" y="6372"/>
                </a:lnTo>
                <a:lnTo>
                  <a:pt x="10536" y="6371"/>
                </a:lnTo>
                <a:lnTo>
                  <a:pt x="10541" y="6375"/>
                </a:lnTo>
                <a:lnTo>
                  <a:pt x="10542" y="6379"/>
                </a:lnTo>
                <a:lnTo>
                  <a:pt x="10545" y="6377"/>
                </a:lnTo>
                <a:lnTo>
                  <a:pt x="10546" y="6371"/>
                </a:lnTo>
                <a:lnTo>
                  <a:pt x="10544" y="6362"/>
                </a:lnTo>
                <a:lnTo>
                  <a:pt x="10540" y="6361"/>
                </a:lnTo>
                <a:lnTo>
                  <a:pt x="10536" y="6363"/>
                </a:lnTo>
                <a:lnTo>
                  <a:pt x="10532" y="6363"/>
                </a:lnTo>
                <a:lnTo>
                  <a:pt x="10534" y="6355"/>
                </a:lnTo>
                <a:lnTo>
                  <a:pt x="10538" y="6349"/>
                </a:lnTo>
                <a:lnTo>
                  <a:pt x="10556" y="6349"/>
                </a:lnTo>
                <a:lnTo>
                  <a:pt x="10560" y="6345"/>
                </a:lnTo>
                <a:lnTo>
                  <a:pt x="10567" y="6335"/>
                </a:lnTo>
                <a:lnTo>
                  <a:pt x="10571" y="6331"/>
                </a:lnTo>
                <a:lnTo>
                  <a:pt x="10570" y="6327"/>
                </a:lnTo>
                <a:lnTo>
                  <a:pt x="10563" y="6333"/>
                </a:lnTo>
                <a:lnTo>
                  <a:pt x="10559" y="6334"/>
                </a:lnTo>
                <a:lnTo>
                  <a:pt x="10554" y="6328"/>
                </a:lnTo>
                <a:lnTo>
                  <a:pt x="10565" y="6317"/>
                </a:lnTo>
                <a:lnTo>
                  <a:pt x="10614" y="6317"/>
                </a:lnTo>
                <a:lnTo>
                  <a:pt x="10616" y="6311"/>
                </a:lnTo>
                <a:lnTo>
                  <a:pt x="10610" y="6296"/>
                </a:lnTo>
                <a:lnTo>
                  <a:pt x="10605" y="6287"/>
                </a:lnTo>
                <a:lnTo>
                  <a:pt x="10603" y="6284"/>
                </a:lnTo>
                <a:lnTo>
                  <a:pt x="10600" y="6282"/>
                </a:lnTo>
                <a:lnTo>
                  <a:pt x="10597" y="6284"/>
                </a:lnTo>
                <a:lnTo>
                  <a:pt x="10596" y="6286"/>
                </a:lnTo>
                <a:lnTo>
                  <a:pt x="10595" y="6285"/>
                </a:lnTo>
                <a:lnTo>
                  <a:pt x="10593" y="6279"/>
                </a:lnTo>
                <a:lnTo>
                  <a:pt x="10593" y="6273"/>
                </a:lnTo>
                <a:lnTo>
                  <a:pt x="10594" y="6267"/>
                </a:lnTo>
                <a:lnTo>
                  <a:pt x="10593" y="6261"/>
                </a:lnTo>
                <a:lnTo>
                  <a:pt x="10591" y="6255"/>
                </a:lnTo>
                <a:lnTo>
                  <a:pt x="10589" y="6249"/>
                </a:lnTo>
                <a:lnTo>
                  <a:pt x="10586" y="6245"/>
                </a:lnTo>
                <a:lnTo>
                  <a:pt x="10583" y="6243"/>
                </a:lnTo>
                <a:lnTo>
                  <a:pt x="10573" y="6239"/>
                </a:lnTo>
                <a:lnTo>
                  <a:pt x="10550" y="6243"/>
                </a:lnTo>
                <a:lnTo>
                  <a:pt x="10548" y="6241"/>
                </a:lnTo>
                <a:lnTo>
                  <a:pt x="10547" y="6240"/>
                </a:lnTo>
                <a:lnTo>
                  <a:pt x="10546" y="6238"/>
                </a:lnTo>
                <a:lnTo>
                  <a:pt x="10546" y="6236"/>
                </a:lnTo>
                <a:lnTo>
                  <a:pt x="10546" y="6235"/>
                </a:lnTo>
                <a:lnTo>
                  <a:pt x="10542" y="6233"/>
                </a:lnTo>
                <a:lnTo>
                  <a:pt x="10539" y="6232"/>
                </a:lnTo>
                <a:lnTo>
                  <a:pt x="10534" y="6234"/>
                </a:lnTo>
                <a:lnTo>
                  <a:pt x="10531" y="6233"/>
                </a:lnTo>
                <a:lnTo>
                  <a:pt x="10527" y="6226"/>
                </a:lnTo>
                <a:lnTo>
                  <a:pt x="10525" y="6225"/>
                </a:lnTo>
                <a:lnTo>
                  <a:pt x="10520" y="6228"/>
                </a:lnTo>
                <a:lnTo>
                  <a:pt x="10517" y="6228"/>
                </a:lnTo>
                <a:lnTo>
                  <a:pt x="10513" y="6224"/>
                </a:lnTo>
                <a:lnTo>
                  <a:pt x="10512" y="6222"/>
                </a:lnTo>
                <a:lnTo>
                  <a:pt x="10512" y="6218"/>
                </a:lnTo>
                <a:lnTo>
                  <a:pt x="10511" y="6215"/>
                </a:lnTo>
                <a:lnTo>
                  <a:pt x="10509" y="6214"/>
                </a:lnTo>
                <a:lnTo>
                  <a:pt x="10502" y="6220"/>
                </a:lnTo>
                <a:lnTo>
                  <a:pt x="10499" y="6218"/>
                </a:lnTo>
                <a:lnTo>
                  <a:pt x="10497" y="6214"/>
                </a:lnTo>
                <a:lnTo>
                  <a:pt x="10494" y="6209"/>
                </a:lnTo>
                <a:lnTo>
                  <a:pt x="10492" y="6204"/>
                </a:lnTo>
                <a:lnTo>
                  <a:pt x="10483" y="6194"/>
                </a:lnTo>
                <a:lnTo>
                  <a:pt x="10467" y="6185"/>
                </a:lnTo>
                <a:lnTo>
                  <a:pt x="10458" y="6176"/>
                </a:lnTo>
                <a:lnTo>
                  <a:pt x="10457" y="6173"/>
                </a:lnTo>
                <a:lnTo>
                  <a:pt x="10456" y="6170"/>
                </a:lnTo>
                <a:lnTo>
                  <a:pt x="10455" y="6163"/>
                </a:lnTo>
                <a:lnTo>
                  <a:pt x="10449" y="6157"/>
                </a:lnTo>
                <a:lnTo>
                  <a:pt x="10447" y="6156"/>
                </a:lnTo>
                <a:lnTo>
                  <a:pt x="10443" y="6156"/>
                </a:lnTo>
                <a:lnTo>
                  <a:pt x="10439" y="6154"/>
                </a:lnTo>
                <a:lnTo>
                  <a:pt x="10435" y="6150"/>
                </a:lnTo>
                <a:lnTo>
                  <a:pt x="10419" y="6132"/>
                </a:lnTo>
                <a:lnTo>
                  <a:pt x="10416" y="6125"/>
                </a:lnTo>
                <a:lnTo>
                  <a:pt x="10412" y="6120"/>
                </a:lnTo>
                <a:lnTo>
                  <a:pt x="10404" y="6115"/>
                </a:lnTo>
                <a:lnTo>
                  <a:pt x="10400" y="6109"/>
                </a:lnTo>
                <a:lnTo>
                  <a:pt x="10397" y="6105"/>
                </a:lnTo>
                <a:lnTo>
                  <a:pt x="10390" y="6104"/>
                </a:lnTo>
                <a:lnTo>
                  <a:pt x="10387" y="6101"/>
                </a:lnTo>
                <a:lnTo>
                  <a:pt x="10384" y="6097"/>
                </a:lnTo>
                <a:lnTo>
                  <a:pt x="10370" y="6075"/>
                </a:lnTo>
                <a:lnTo>
                  <a:pt x="10358" y="6050"/>
                </a:lnTo>
                <a:lnTo>
                  <a:pt x="10355" y="6044"/>
                </a:lnTo>
                <a:lnTo>
                  <a:pt x="10345" y="6030"/>
                </a:lnTo>
                <a:lnTo>
                  <a:pt x="10341" y="6023"/>
                </a:lnTo>
                <a:lnTo>
                  <a:pt x="10339" y="6017"/>
                </a:lnTo>
                <a:lnTo>
                  <a:pt x="10338" y="6010"/>
                </a:lnTo>
                <a:lnTo>
                  <a:pt x="10336" y="6005"/>
                </a:lnTo>
                <a:lnTo>
                  <a:pt x="10333" y="6002"/>
                </a:lnTo>
                <a:lnTo>
                  <a:pt x="10329" y="6001"/>
                </a:lnTo>
                <a:lnTo>
                  <a:pt x="10324" y="5998"/>
                </a:lnTo>
                <a:lnTo>
                  <a:pt x="10321" y="5991"/>
                </a:lnTo>
                <a:lnTo>
                  <a:pt x="10320" y="5985"/>
                </a:lnTo>
                <a:lnTo>
                  <a:pt x="10316" y="5971"/>
                </a:lnTo>
                <a:lnTo>
                  <a:pt x="10314" y="5965"/>
                </a:lnTo>
                <a:lnTo>
                  <a:pt x="10312" y="5951"/>
                </a:lnTo>
                <a:lnTo>
                  <a:pt x="10310" y="5944"/>
                </a:lnTo>
                <a:lnTo>
                  <a:pt x="10307" y="5937"/>
                </a:lnTo>
                <a:lnTo>
                  <a:pt x="10305" y="5916"/>
                </a:lnTo>
                <a:lnTo>
                  <a:pt x="10303" y="5912"/>
                </a:lnTo>
                <a:lnTo>
                  <a:pt x="10300" y="5905"/>
                </a:lnTo>
                <a:lnTo>
                  <a:pt x="10298" y="5899"/>
                </a:lnTo>
                <a:lnTo>
                  <a:pt x="10297" y="5877"/>
                </a:lnTo>
                <a:lnTo>
                  <a:pt x="10295" y="5865"/>
                </a:lnTo>
                <a:lnTo>
                  <a:pt x="10294" y="5860"/>
                </a:lnTo>
                <a:lnTo>
                  <a:pt x="10295" y="5854"/>
                </a:lnTo>
                <a:lnTo>
                  <a:pt x="10296" y="5845"/>
                </a:lnTo>
                <a:lnTo>
                  <a:pt x="10299" y="5829"/>
                </a:lnTo>
                <a:lnTo>
                  <a:pt x="10300" y="5820"/>
                </a:lnTo>
                <a:lnTo>
                  <a:pt x="10302" y="5811"/>
                </a:lnTo>
                <a:lnTo>
                  <a:pt x="10305" y="5804"/>
                </a:lnTo>
                <a:lnTo>
                  <a:pt x="10307" y="5795"/>
                </a:lnTo>
                <a:lnTo>
                  <a:pt x="10306" y="5780"/>
                </a:lnTo>
                <a:lnTo>
                  <a:pt x="10298" y="5759"/>
                </a:lnTo>
                <a:lnTo>
                  <a:pt x="10286" y="5742"/>
                </a:lnTo>
                <a:lnTo>
                  <a:pt x="10226" y="5680"/>
                </a:lnTo>
                <a:lnTo>
                  <a:pt x="10220" y="5669"/>
                </a:lnTo>
                <a:lnTo>
                  <a:pt x="10222" y="5661"/>
                </a:lnTo>
                <a:lnTo>
                  <a:pt x="10212" y="5646"/>
                </a:lnTo>
                <a:lnTo>
                  <a:pt x="10210" y="5638"/>
                </a:lnTo>
                <a:lnTo>
                  <a:pt x="10210" y="5632"/>
                </a:lnTo>
                <a:lnTo>
                  <a:pt x="10211" y="5622"/>
                </a:lnTo>
                <a:lnTo>
                  <a:pt x="10210" y="5617"/>
                </a:lnTo>
                <a:lnTo>
                  <a:pt x="10207" y="5594"/>
                </a:lnTo>
                <a:lnTo>
                  <a:pt x="10207" y="5588"/>
                </a:lnTo>
                <a:lnTo>
                  <a:pt x="10208" y="5577"/>
                </a:lnTo>
                <a:lnTo>
                  <a:pt x="10211" y="5552"/>
                </a:lnTo>
                <a:lnTo>
                  <a:pt x="10223" y="5514"/>
                </a:lnTo>
                <a:lnTo>
                  <a:pt x="10227" y="5489"/>
                </a:lnTo>
                <a:lnTo>
                  <a:pt x="10228" y="5480"/>
                </a:lnTo>
                <a:lnTo>
                  <a:pt x="10232" y="5467"/>
                </a:lnTo>
                <a:lnTo>
                  <a:pt x="10231" y="5459"/>
                </a:lnTo>
                <a:lnTo>
                  <a:pt x="10233" y="5452"/>
                </a:lnTo>
                <a:lnTo>
                  <a:pt x="10235" y="5449"/>
                </a:lnTo>
                <a:lnTo>
                  <a:pt x="10235" y="5443"/>
                </a:lnTo>
                <a:lnTo>
                  <a:pt x="10233" y="5441"/>
                </a:lnTo>
                <a:lnTo>
                  <a:pt x="10231" y="5435"/>
                </a:lnTo>
                <a:lnTo>
                  <a:pt x="10230" y="5429"/>
                </a:lnTo>
                <a:lnTo>
                  <a:pt x="10235" y="5421"/>
                </a:lnTo>
                <a:lnTo>
                  <a:pt x="10237" y="5410"/>
                </a:lnTo>
                <a:lnTo>
                  <a:pt x="10239" y="5365"/>
                </a:lnTo>
                <a:lnTo>
                  <a:pt x="10245" y="5326"/>
                </a:lnTo>
                <a:lnTo>
                  <a:pt x="10268" y="5246"/>
                </a:lnTo>
                <a:lnTo>
                  <a:pt x="10276" y="5236"/>
                </a:lnTo>
                <a:lnTo>
                  <a:pt x="10281" y="5205"/>
                </a:lnTo>
                <a:lnTo>
                  <a:pt x="10283" y="5201"/>
                </a:lnTo>
                <a:lnTo>
                  <a:pt x="10292" y="5196"/>
                </a:lnTo>
                <a:lnTo>
                  <a:pt x="10342" y="5107"/>
                </a:lnTo>
                <a:lnTo>
                  <a:pt x="10344" y="5092"/>
                </a:lnTo>
                <a:lnTo>
                  <a:pt x="10346" y="5086"/>
                </a:lnTo>
                <a:lnTo>
                  <a:pt x="10347" y="5083"/>
                </a:lnTo>
                <a:lnTo>
                  <a:pt x="10347" y="5068"/>
                </a:lnTo>
                <a:lnTo>
                  <a:pt x="10348" y="5064"/>
                </a:lnTo>
                <a:lnTo>
                  <a:pt x="10342" y="5064"/>
                </a:lnTo>
                <a:lnTo>
                  <a:pt x="10308" y="5039"/>
                </a:lnTo>
                <a:lnTo>
                  <a:pt x="10293" y="5039"/>
                </a:lnTo>
                <a:lnTo>
                  <a:pt x="10289" y="5036"/>
                </a:lnTo>
                <a:lnTo>
                  <a:pt x="10286" y="5041"/>
                </a:lnTo>
                <a:lnTo>
                  <a:pt x="10226" y="5049"/>
                </a:lnTo>
                <a:lnTo>
                  <a:pt x="10190" y="5045"/>
                </a:lnTo>
                <a:lnTo>
                  <a:pt x="10148" y="5059"/>
                </a:lnTo>
                <a:lnTo>
                  <a:pt x="10124" y="5061"/>
                </a:lnTo>
                <a:lnTo>
                  <a:pt x="10105" y="5069"/>
                </a:lnTo>
                <a:lnTo>
                  <a:pt x="10088" y="5089"/>
                </a:lnTo>
                <a:lnTo>
                  <a:pt x="10058" y="5104"/>
                </a:lnTo>
                <a:lnTo>
                  <a:pt x="10041" y="5125"/>
                </a:lnTo>
                <a:lnTo>
                  <a:pt x="10024" y="5131"/>
                </a:lnTo>
                <a:lnTo>
                  <a:pt x="10007" y="5149"/>
                </a:lnTo>
                <a:lnTo>
                  <a:pt x="9987" y="5165"/>
                </a:lnTo>
                <a:lnTo>
                  <a:pt x="9979" y="5184"/>
                </a:lnTo>
                <a:lnTo>
                  <a:pt x="9964" y="5202"/>
                </a:lnTo>
                <a:lnTo>
                  <a:pt x="9922" y="5279"/>
                </a:lnTo>
                <a:lnTo>
                  <a:pt x="9919" y="5292"/>
                </a:lnTo>
                <a:lnTo>
                  <a:pt x="9917" y="5296"/>
                </a:lnTo>
                <a:lnTo>
                  <a:pt x="9917" y="5299"/>
                </a:lnTo>
                <a:lnTo>
                  <a:pt x="9917" y="5304"/>
                </a:lnTo>
                <a:lnTo>
                  <a:pt x="9917" y="5307"/>
                </a:lnTo>
                <a:lnTo>
                  <a:pt x="9917" y="5311"/>
                </a:lnTo>
                <a:lnTo>
                  <a:pt x="9914" y="5314"/>
                </a:lnTo>
                <a:lnTo>
                  <a:pt x="9906" y="5320"/>
                </a:lnTo>
                <a:lnTo>
                  <a:pt x="9896" y="5338"/>
                </a:lnTo>
                <a:lnTo>
                  <a:pt x="9893" y="5349"/>
                </a:lnTo>
                <a:lnTo>
                  <a:pt x="9890" y="5363"/>
                </a:lnTo>
                <a:lnTo>
                  <a:pt x="9888" y="5370"/>
                </a:lnTo>
                <a:lnTo>
                  <a:pt x="9882" y="5380"/>
                </a:lnTo>
                <a:lnTo>
                  <a:pt x="9881" y="5388"/>
                </a:lnTo>
                <a:lnTo>
                  <a:pt x="9885" y="5393"/>
                </a:lnTo>
                <a:lnTo>
                  <a:pt x="9911" y="5402"/>
                </a:lnTo>
                <a:lnTo>
                  <a:pt x="9916" y="5407"/>
                </a:lnTo>
                <a:lnTo>
                  <a:pt x="9913" y="5410"/>
                </a:lnTo>
                <a:lnTo>
                  <a:pt x="9899" y="5406"/>
                </a:lnTo>
                <a:lnTo>
                  <a:pt x="9889" y="5408"/>
                </a:lnTo>
                <a:lnTo>
                  <a:pt x="9888" y="5407"/>
                </a:lnTo>
                <a:lnTo>
                  <a:pt x="9885" y="5403"/>
                </a:lnTo>
                <a:lnTo>
                  <a:pt x="9883" y="5402"/>
                </a:lnTo>
                <a:lnTo>
                  <a:pt x="9877" y="5406"/>
                </a:lnTo>
                <a:lnTo>
                  <a:pt x="9872" y="5413"/>
                </a:lnTo>
                <a:lnTo>
                  <a:pt x="9863" y="5435"/>
                </a:lnTo>
                <a:lnTo>
                  <a:pt x="9866" y="5440"/>
                </a:lnTo>
                <a:lnTo>
                  <a:pt x="9874" y="5446"/>
                </a:lnTo>
                <a:lnTo>
                  <a:pt x="9878" y="5447"/>
                </a:lnTo>
                <a:lnTo>
                  <a:pt x="9884" y="5445"/>
                </a:lnTo>
                <a:lnTo>
                  <a:pt x="9887" y="5449"/>
                </a:lnTo>
                <a:lnTo>
                  <a:pt x="9881" y="5454"/>
                </a:lnTo>
                <a:lnTo>
                  <a:pt x="9867" y="5451"/>
                </a:lnTo>
                <a:lnTo>
                  <a:pt x="9861" y="5457"/>
                </a:lnTo>
                <a:lnTo>
                  <a:pt x="9860" y="5460"/>
                </a:lnTo>
                <a:lnTo>
                  <a:pt x="9860" y="5464"/>
                </a:lnTo>
                <a:lnTo>
                  <a:pt x="9860" y="5467"/>
                </a:lnTo>
                <a:lnTo>
                  <a:pt x="9856" y="5471"/>
                </a:lnTo>
                <a:lnTo>
                  <a:pt x="9855" y="5475"/>
                </a:lnTo>
                <a:lnTo>
                  <a:pt x="9854" y="5481"/>
                </a:lnTo>
                <a:lnTo>
                  <a:pt x="9854" y="5487"/>
                </a:lnTo>
                <a:lnTo>
                  <a:pt x="9860" y="5490"/>
                </a:lnTo>
                <a:lnTo>
                  <a:pt x="9862" y="5489"/>
                </a:lnTo>
                <a:lnTo>
                  <a:pt x="9854" y="5496"/>
                </a:lnTo>
                <a:lnTo>
                  <a:pt x="9851" y="5500"/>
                </a:lnTo>
                <a:lnTo>
                  <a:pt x="9849" y="5510"/>
                </a:lnTo>
                <a:lnTo>
                  <a:pt x="9849" y="5514"/>
                </a:lnTo>
                <a:lnTo>
                  <a:pt x="9850" y="5524"/>
                </a:lnTo>
                <a:lnTo>
                  <a:pt x="9849" y="5528"/>
                </a:lnTo>
                <a:lnTo>
                  <a:pt x="9848" y="5532"/>
                </a:lnTo>
                <a:lnTo>
                  <a:pt x="9846" y="5538"/>
                </a:lnTo>
                <a:lnTo>
                  <a:pt x="9845" y="5543"/>
                </a:lnTo>
                <a:lnTo>
                  <a:pt x="9846" y="5546"/>
                </a:lnTo>
                <a:lnTo>
                  <a:pt x="9846" y="5546"/>
                </a:lnTo>
                <a:lnTo>
                  <a:pt x="9857" y="5554"/>
                </a:lnTo>
                <a:lnTo>
                  <a:pt x="9860" y="5557"/>
                </a:lnTo>
                <a:lnTo>
                  <a:pt x="9861" y="5561"/>
                </a:lnTo>
                <a:lnTo>
                  <a:pt x="9860" y="5563"/>
                </a:lnTo>
                <a:lnTo>
                  <a:pt x="9857" y="5562"/>
                </a:lnTo>
                <a:lnTo>
                  <a:pt x="9858" y="5561"/>
                </a:lnTo>
                <a:lnTo>
                  <a:pt x="9858" y="5561"/>
                </a:lnTo>
                <a:lnTo>
                  <a:pt x="9858" y="5558"/>
                </a:lnTo>
                <a:lnTo>
                  <a:pt x="9855" y="5557"/>
                </a:lnTo>
                <a:lnTo>
                  <a:pt x="9852" y="5558"/>
                </a:lnTo>
                <a:lnTo>
                  <a:pt x="9849" y="5560"/>
                </a:lnTo>
                <a:lnTo>
                  <a:pt x="9847" y="5564"/>
                </a:lnTo>
                <a:lnTo>
                  <a:pt x="9845" y="5569"/>
                </a:lnTo>
                <a:lnTo>
                  <a:pt x="9844" y="5574"/>
                </a:lnTo>
                <a:lnTo>
                  <a:pt x="9844" y="5581"/>
                </a:lnTo>
                <a:lnTo>
                  <a:pt x="9846" y="5588"/>
                </a:lnTo>
                <a:lnTo>
                  <a:pt x="9848" y="5592"/>
                </a:lnTo>
                <a:lnTo>
                  <a:pt x="9854" y="5597"/>
                </a:lnTo>
                <a:lnTo>
                  <a:pt x="9856" y="5602"/>
                </a:lnTo>
                <a:lnTo>
                  <a:pt x="9857" y="5610"/>
                </a:lnTo>
                <a:lnTo>
                  <a:pt x="9857" y="5616"/>
                </a:lnTo>
                <a:lnTo>
                  <a:pt x="9855" y="5624"/>
                </a:lnTo>
                <a:lnTo>
                  <a:pt x="9857" y="5631"/>
                </a:lnTo>
                <a:lnTo>
                  <a:pt x="9856" y="5636"/>
                </a:lnTo>
                <a:lnTo>
                  <a:pt x="9851" y="5643"/>
                </a:lnTo>
                <a:lnTo>
                  <a:pt x="9851" y="5644"/>
                </a:lnTo>
                <a:lnTo>
                  <a:pt x="9850" y="5650"/>
                </a:lnTo>
                <a:lnTo>
                  <a:pt x="9850" y="5650"/>
                </a:lnTo>
                <a:lnTo>
                  <a:pt x="9850" y="5653"/>
                </a:lnTo>
                <a:lnTo>
                  <a:pt x="9849" y="5656"/>
                </a:lnTo>
                <a:lnTo>
                  <a:pt x="9849" y="5659"/>
                </a:lnTo>
                <a:lnTo>
                  <a:pt x="9850" y="5663"/>
                </a:lnTo>
                <a:lnTo>
                  <a:pt x="9853" y="5668"/>
                </a:lnTo>
                <a:lnTo>
                  <a:pt x="9856" y="5670"/>
                </a:lnTo>
                <a:lnTo>
                  <a:pt x="9862" y="5670"/>
                </a:lnTo>
                <a:lnTo>
                  <a:pt x="9871" y="5675"/>
                </a:lnTo>
                <a:lnTo>
                  <a:pt x="9874" y="5675"/>
                </a:lnTo>
                <a:lnTo>
                  <a:pt x="9873" y="5678"/>
                </a:lnTo>
                <a:lnTo>
                  <a:pt x="9872" y="5680"/>
                </a:lnTo>
                <a:lnTo>
                  <a:pt x="9870" y="5682"/>
                </a:lnTo>
                <a:lnTo>
                  <a:pt x="9869" y="5683"/>
                </a:lnTo>
                <a:lnTo>
                  <a:pt x="9872" y="5691"/>
                </a:lnTo>
                <a:lnTo>
                  <a:pt x="9873" y="5693"/>
                </a:lnTo>
                <a:lnTo>
                  <a:pt x="9871" y="5696"/>
                </a:lnTo>
                <a:lnTo>
                  <a:pt x="9868" y="5696"/>
                </a:lnTo>
                <a:lnTo>
                  <a:pt x="9863" y="5691"/>
                </a:lnTo>
                <a:lnTo>
                  <a:pt x="9860" y="5692"/>
                </a:lnTo>
                <a:lnTo>
                  <a:pt x="9855" y="5694"/>
                </a:lnTo>
                <a:lnTo>
                  <a:pt x="9852" y="5693"/>
                </a:lnTo>
                <a:lnTo>
                  <a:pt x="9844" y="5686"/>
                </a:lnTo>
                <a:lnTo>
                  <a:pt x="9840" y="5684"/>
                </a:lnTo>
                <a:lnTo>
                  <a:pt x="9833" y="5685"/>
                </a:lnTo>
                <a:lnTo>
                  <a:pt x="9830" y="5683"/>
                </a:lnTo>
                <a:lnTo>
                  <a:pt x="9831" y="5686"/>
                </a:lnTo>
                <a:lnTo>
                  <a:pt x="9836" y="5696"/>
                </a:lnTo>
                <a:lnTo>
                  <a:pt x="9834" y="5701"/>
                </a:lnTo>
                <a:lnTo>
                  <a:pt x="9834" y="5707"/>
                </a:lnTo>
                <a:lnTo>
                  <a:pt x="9835" y="5713"/>
                </a:lnTo>
                <a:lnTo>
                  <a:pt x="9834" y="5718"/>
                </a:lnTo>
                <a:lnTo>
                  <a:pt x="9838" y="5730"/>
                </a:lnTo>
                <a:lnTo>
                  <a:pt x="9849" y="5736"/>
                </a:lnTo>
                <a:lnTo>
                  <a:pt x="9854" y="5744"/>
                </a:lnTo>
                <a:lnTo>
                  <a:pt x="9851" y="5747"/>
                </a:lnTo>
                <a:lnTo>
                  <a:pt x="9844" y="5745"/>
                </a:lnTo>
                <a:lnTo>
                  <a:pt x="9842" y="5750"/>
                </a:lnTo>
                <a:lnTo>
                  <a:pt x="9845" y="5756"/>
                </a:lnTo>
                <a:lnTo>
                  <a:pt x="9845" y="5760"/>
                </a:lnTo>
                <a:lnTo>
                  <a:pt x="9844" y="5769"/>
                </a:lnTo>
                <a:lnTo>
                  <a:pt x="9842" y="5773"/>
                </a:lnTo>
                <a:lnTo>
                  <a:pt x="9838" y="5772"/>
                </a:lnTo>
                <a:lnTo>
                  <a:pt x="9831" y="5766"/>
                </a:lnTo>
                <a:lnTo>
                  <a:pt x="9828" y="5767"/>
                </a:lnTo>
                <a:lnTo>
                  <a:pt x="9825" y="5770"/>
                </a:lnTo>
                <a:lnTo>
                  <a:pt x="9822" y="5774"/>
                </a:lnTo>
                <a:lnTo>
                  <a:pt x="9820" y="5780"/>
                </a:lnTo>
                <a:lnTo>
                  <a:pt x="9819" y="5800"/>
                </a:lnTo>
                <a:lnTo>
                  <a:pt x="9819" y="5806"/>
                </a:lnTo>
                <a:lnTo>
                  <a:pt x="9821" y="5812"/>
                </a:lnTo>
                <a:lnTo>
                  <a:pt x="9822" y="5817"/>
                </a:lnTo>
                <a:lnTo>
                  <a:pt x="9824" y="5823"/>
                </a:lnTo>
                <a:lnTo>
                  <a:pt x="9824" y="5827"/>
                </a:lnTo>
                <a:lnTo>
                  <a:pt x="9825" y="5834"/>
                </a:lnTo>
                <a:lnTo>
                  <a:pt x="9826" y="5846"/>
                </a:lnTo>
                <a:lnTo>
                  <a:pt x="9825" y="5851"/>
                </a:lnTo>
                <a:lnTo>
                  <a:pt x="9825" y="5856"/>
                </a:lnTo>
                <a:lnTo>
                  <a:pt x="9823" y="5859"/>
                </a:lnTo>
                <a:lnTo>
                  <a:pt x="9816" y="5864"/>
                </a:lnTo>
                <a:lnTo>
                  <a:pt x="9814" y="5867"/>
                </a:lnTo>
                <a:lnTo>
                  <a:pt x="9813" y="5871"/>
                </a:lnTo>
                <a:lnTo>
                  <a:pt x="9816" y="5875"/>
                </a:lnTo>
                <a:lnTo>
                  <a:pt x="9818" y="5876"/>
                </a:lnTo>
                <a:lnTo>
                  <a:pt x="9830" y="5875"/>
                </a:lnTo>
                <a:lnTo>
                  <a:pt x="9821" y="5877"/>
                </a:lnTo>
                <a:lnTo>
                  <a:pt x="9817" y="5876"/>
                </a:lnTo>
                <a:lnTo>
                  <a:pt x="9816" y="5875"/>
                </a:lnTo>
                <a:lnTo>
                  <a:pt x="9813" y="5873"/>
                </a:lnTo>
                <a:lnTo>
                  <a:pt x="9813" y="5871"/>
                </a:lnTo>
                <a:lnTo>
                  <a:pt x="9813" y="5870"/>
                </a:lnTo>
                <a:lnTo>
                  <a:pt x="9813" y="5879"/>
                </a:lnTo>
                <a:lnTo>
                  <a:pt x="9815" y="5883"/>
                </a:lnTo>
                <a:lnTo>
                  <a:pt x="9824" y="5888"/>
                </a:lnTo>
                <a:lnTo>
                  <a:pt x="9825" y="5888"/>
                </a:lnTo>
                <a:lnTo>
                  <a:pt x="9825" y="5889"/>
                </a:lnTo>
                <a:lnTo>
                  <a:pt x="9825" y="5893"/>
                </a:lnTo>
                <a:lnTo>
                  <a:pt x="9824" y="5898"/>
                </a:lnTo>
                <a:lnTo>
                  <a:pt x="9819" y="5903"/>
                </a:lnTo>
                <a:lnTo>
                  <a:pt x="9818" y="5907"/>
                </a:lnTo>
                <a:lnTo>
                  <a:pt x="9815" y="5920"/>
                </a:lnTo>
                <a:lnTo>
                  <a:pt x="9814" y="5927"/>
                </a:lnTo>
                <a:lnTo>
                  <a:pt x="9815" y="5938"/>
                </a:lnTo>
                <a:lnTo>
                  <a:pt x="9816" y="5941"/>
                </a:lnTo>
                <a:lnTo>
                  <a:pt x="9821" y="5959"/>
                </a:lnTo>
                <a:lnTo>
                  <a:pt x="9821" y="5963"/>
                </a:lnTo>
                <a:lnTo>
                  <a:pt x="9818" y="5967"/>
                </a:lnTo>
                <a:lnTo>
                  <a:pt x="9824" y="5975"/>
                </a:lnTo>
                <a:lnTo>
                  <a:pt x="9826" y="5979"/>
                </a:lnTo>
                <a:lnTo>
                  <a:pt x="9829" y="5986"/>
                </a:lnTo>
                <a:lnTo>
                  <a:pt x="9830" y="5989"/>
                </a:lnTo>
                <a:lnTo>
                  <a:pt x="9831" y="5997"/>
                </a:lnTo>
                <a:lnTo>
                  <a:pt x="9831" y="6000"/>
                </a:lnTo>
                <a:lnTo>
                  <a:pt x="9841" y="6004"/>
                </a:lnTo>
                <a:lnTo>
                  <a:pt x="9848" y="6011"/>
                </a:lnTo>
                <a:lnTo>
                  <a:pt x="9851" y="6011"/>
                </a:lnTo>
                <a:lnTo>
                  <a:pt x="9863" y="5998"/>
                </a:lnTo>
                <a:lnTo>
                  <a:pt x="9862" y="5998"/>
                </a:lnTo>
                <a:lnTo>
                  <a:pt x="9870" y="5996"/>
                </a:lnTo>
                <a:lnTo>
                  <a:pt x="9875" y="5998"/>
                </a:lnTo>
                <a:lnTo>
                  <a:pt x="9878" y="6006"/>
                </a:lnTo>
                <a:lnTo>
                  <a:pt x="9876" y="6013"/>
                </a:lnTo>
                <a:lnTo>
                  <a:pt x="9869" y="6020"/>
                </a:lnTo>
                <a:lnTo>
                  <a:pt x="9870" y="6026"/>
                </a:lnTo>
                <a:lnTo>
                  <a:pt x="9868" y="6034"/>
                </a:lnTo>
                <a:lnTo>
                  <a:pt x="9865" y="6034"/>
                </a:lnTo>
                <a:lnTo>
                  <a:pt x="9862" y="6030"/>
                </a:lnTo>
                <a:lnTo>
                  <a:pt x="9858" y="6028"/>
                </a:lnTo>
                <a:lnTo>
                  <a:pt x="9855" y="6030"/>
                </a:lnTo>
                <a:lnTo>
                  <a:pt x="9827" y="6063"/>
                </a:lnTo>
                <a:lnTo>
                  <a:pt x="9827" y="6067"/>
                </a:lnTo>
                <a:lnTo>
                  <a:pt x="9833" y="6079"/>
                </a:lnTo>
                <a:lnTo>
                  <a:pt x="9829" y="6088"/>
                </a:lnTo>
                <a:lnTo>
                  <a:pt x="9830" y="6091"/>
                </a:lnTo>
                <a:lnTo>
                  <a:pt x="9829" y="6095"/>
                </a:lnTo>
                <a:lnTo>
                  <a:pt x="9830" y="6097"/>
                </a:lnTo>
                <a:lnTo>
                  <a:pt x="9832" y="6105"/>
                </a:lnTo>
                <a:lnTo>
                  <a:pt x="9831" y="6108"/>
                </a:lnTo>
                <a:lnTo>
                  <a:pt x="9828" y="6120"/>
                </a:lnTo>
                <a:lnTo>
                  <a:pt x="9828" y="6123"/>
                </a:lnTo>
                <a:lnTo>
                  <a:pt x="9828" y="6125"/>
                </a:lnTo>
                <a:lnTo>
                  <a:pt x="9828" y="6127"/>
                </a:lnTo>
                <a:lnTo>
                  <a:pt x="9827" y="6127"/>
                </a:lnTo>
                <a:lnTo>
                  <a:pt x="9824" y="6128"/>
                </a:lnTo>
                <a:lnTo>
                  <a:pt x="9823" y="6129"/>
                </a:lnTo>
                <a:lnTo>
                  <a:pt x="9822" y="6130"/>
                </a:lnTo>
                <a:lnTo>
                  <a:pt x="9820" y="6140"/>
                </a:lnTo>
                <a:lnTo>
                  <a:pt x="9823" y="6146"/>
                </a:lnTo>
                <a:lnTo>
                  <a:pt x="9834" y="6155"/>
                </a:lnTo>
                <a:lnTo>
                  <a:pt x="9836" y="6155"/>
                </a:lnTo>
                <a:lnTo>
                  <a:pt x="9837" y="6157"/>
                </a:lnTo>
                <a:lnTo>
                  <a:pt x="9839" y="6163"/>
                </a:lnTo>
                <a:lnTo>
                  <a:pt x="9840" y="6168"/>
                </a:lnTo>
                <a:lnTo>
                  <a:pt x="9846" y="6172"/>
                </a:lnTo>
                <a:lnTo>
                  <a:pt x="9848" y="6175"/>
                </a:lnTo>
                <a:lnTo>
                  <a:pt x="9849" y="6178"/>
                </a:lnTo>
                <a:lnTo>
                  <a:pt x="9849" y="6181"/>
                </a:lnTo>
                <a:lnTo>
                  <a:pt x="9849" y="6186"/>
                </a:lnTo>
                <a:lnTo>
                  <a:pt x="9851" y="6190"/>
                </a:lnTo>
                <a:lnTo>
                  <a:pt x="9854" y="6193"/>
                </a:lnTo>
                <a:lnTo>
                  <a:pt x="9859" y="6191"/>
                </a:lnTo>
                <a:lnTo>
                  <a:pt x="9862" y="6194"/>
                </a:lnTo>
                <a:lnTo>
                  <a:pt x="9859" y="6200"/>
                </a:lnTo>
                <a:lnTo>
                  <a:pt x="9858" y="6202"/>
                </a:lnTo>
                <a:lnTo>
                  <a:pt x="9867" y="6213"/>
                </a:lnTo>
                <a:lnTo>
                  <a:pt x="9872" y="6216"/>
                </a:lnTo>
                <a:lnTo>
                  <a:pt x="9877" y="6217"/>
                </a:lnTo>
                <a:lnTo>
                  <a:pt x="9877" y="6220"/>
                </a:lnTo>
                <a:lnTo>
                  <a:pt x="9874" y="6224"/>
                </a:lnTo>
                <a:lnTo>
                  <a:pt x="9873" y="6225"/>
                </a:lnTo>
                <a:lnTo>
                  <a:pt x="9873" y="6228"/>
                </a:lnTo>
                <a:lnTo>
                  <a:pt x="9876" y="6234"/>
                </a:lnTo>
                <a:lnTo>
                  <a:pt x="9875" y="6239"/>
                </a:lnTo>
                <a:lnTo>
                  <a:pt x="9869" y="6247"/>
                </a:lnTo>
                <a:lnTo>
                  <a:pt x="9871" y="6250"/>
                </a:lnTo>
                <a:lnTo>
                  <a:pt x="9868" y="6262"/>
                </a:lnTo>
                <a:lnTo>
                  <a:pt x="9859" y="6276"/>
                </a:lnTo>
                <a:lnTo>
                  <a:pt x="9857" y="6288"/>
                </a:lnTo>
                <a:lnTo>
                  <a:pt x="9858" y="6291"/>
                </a:lnTo>
                <a:lnTo>
                  <a:pt x="9860" y="6294"/>
                </a:lnTo>
                <a:lnTo>
                  <a:pt x="9860" y="6297"/>
                </a:lnTo>
                <a:lnTo>
                  <a:pt x="9860" y="6301"/>
                </a:lnTo>
                <a:lnTo>
                  <a:pt x="9854" y="6305"/>
                </a:lnTo>
                <a:lnTo>
                  <a:pt x="9854" y="6309"/>
                </a:lnTo>
                <a:lnTo>
                  <a:pt x="9856" y="6314"/>
                </a:lnTo>
                <a:lnTo>
                  <a:pt x="9863" y="6319"/>
                </a:lnTo>
                <a:lnTo>
                  <a:pt x="9864" y="6323"/>
                </a:lnTo>
                <a:lnTo>
                  <a:pt x="9871" y="6339"/>
                </a:lnTo>
                <a:lnTo>
                  <a:pt x="9872" y="6345"/>
                </a:lnTo>
                <a:lnTo>
                  <a:pt x="9870" y="6348"/>
                </a:lnTo>
                <a:lnTo>
                  <a:pt x="9865" y="6349"/>
                </a:lnTo>
                <a:lnTo>
                  <a:pt x="9868" y="6354"/>
                </a:lnTo>
                <a:lnTo>
                  <a:pt x="9870" y="6360"/>
                </a:lnTo>
                <a:lnTo>
                  <a:pt x="9872" y="6373"/>
                </a:lnTo>
                <a:lnTo>
                  <a:pt x="9871" y="6374"/>
                </a:lnTo>
                <a:lnTo>
                  <a:pt x="9870" y="6375"/>
                </a:lnTo>
                <a:lnTo>
                  <a:pt x="9870" y="6381"/>
                </a:lnTo>
                <a:lnTo>
                  <a:pt x="9872" y="6382"/>
                </a:lnTo>
                <a:lnTo>
                  <a:pt x="9874" y="6385"/>
                </a:lnTo>
                <a:lnTo>
                  <a:pt x="9878" y="6396"/>
                </a:lnTo>
                <a:lnTo>
                  <a:pt x="9878" y="6399"/>
                </a:lnTo>
                <a:lnTo>
                  <a:pt x="9879" y="6400"/>
                </a:lnTo>
                <a:lnTo>
                  <a:pt x="9880" y="6402"/>
                </a:lnTo>
                <a:lnTo>
                  <a:pt x="9883" y="6404"/>
                </a:lnTo>
                <a:lnTo>
                  <a:pt x="9885" y="6407"/>
                </a:lnTo>
                <a:lnTo>
                  <a:pt x="9889" y="6419"/>
                </a:lnTo>
                <a:lnTo>
                  <a:pt x="9892" y="6426"/>
                </a:lnTo>
                <a:lnTo>
                  <a:pt x="9895" y="6432"/>
                </a:lnTo>
                <a:lnTo>
                  <a:pt x="9900" y="6437"/>
                </a:lnTo>
                <a:lnTo>
                  <a:pt x="9906" y="6441"/>
                </a:lnTo>
                <a:lnTo>
                  <a:pt x="10084" y="6458"/>
                </a:lnTo>
                <a:lnTo>
                  <a:pt x="10099" y="6450"/>
                </a:lnTo>
                <a:lnTo>
                  <a:pt x="10147" y="6449"/>
                </a:lnTo>
                <a:lnTo>
                  <a:pt x="10159" y="6456"/>
                </a:lnTo>
                <a:lnTo>
                  <a:pt x="10163" y="6457"/>
                </a:lnTo>
                <a:lnTo>
                  <a:pt x="10165" y="6454"/>
                </a:lnTo>
                <a:lnTo>
                  <a:pt x="10169" y="6441"/>
                </a:lnTo>
                <a:lnTo>
                  <a:pt x="10181" y="6421"/>
                </a:lnTo>
                <a:lnTo>
                  <a:pt x="10188" y="6417"/>
                </a:lnTo>
                <a:lnTo>
                  <a:pt x="10197" y="6424"/>
                </a:lnTo>
                <a:lnTo>
                  <a:pt x="10196" y="6426"/>
                </a:lnTo>
                <a:lnTo>
                  <a:pt x="10194" y="6432"/>
                </a:lnTo>
                <a:lnTo>
                  <a:pt x="10196" y="6434"/>
                </a:lnTo>
                <a:lnTo>
                  <a:pt x="10198" y="6438"/>
                </a:lnTo>
                <a:lnTo>
                  <a:pt x="10198" y="6443"/>
                </a:lnTo>
                <a:lnTo>
                  <a:pt x="10196" y="6453"/>
                </a:lnTo>
                <a:lnTo>
                  <a:pt x="10198" y="6458"/>
                </a:lnTo>
                <a:lnTo>
                  <a:pt x="10200" y="6461"/>
                </a:lnTo>
                <a:lnTo>
                  <a:pt x="10217" y="6482"/>
                </a:lnTo>
                <a:lnTo>
                  <a:pt x="10226" y="6487"/>
                </a:lnTo>
                <a:lnTo>
                  <a:pt x="10228" y="6491"/>
                </a:lnTo>
                <a:lnTo>
                  <a:pt x="10232" y="6491"/>
                </a:lnTo>
                <a:lnTo>
                  <a:pt x="10250" y="6499"/>
                </a:lnTo>
                <a:lnTo>
                  <a:pt x="10255" y="6505"/>
                </a:lnTo>
                <a:lnTo>
                  <a:pt x="10257" y="6506"/>
                </a:lnTo>
                <a:lnTo>
                  <a:pt x="10269" y="6507"/>
                </a:lnTo>
                <a:lnTo>
                  <a:pt x="10271" y="6511"/>
                </a:lnTo>
                <a:lnTo>
                  <a:pt x="10273" y="6515"/>
                </a:lnTo>
                <a:lnTo>
                  <a:pt x="10276" y="6518"/>
                </a:lnTo>
                <a:lnTo>
                  <a:pt x="10279" y="6520"/>
                </a:lnTo>
                <a:lnTo>
                  <a:pt x="10280" y="6519"/>
                </a:lnTo>
                <a:lnTo>
                  <a:pt x="10282" y="6516"/>
                </a:lnTo>
                <a:lnTo>
                  <a:pt x="10284" y="6515"/>
                </a:lnTo>
                <a:lnTo>
                  <a:pt x="10285" y="6516"/>
                </a:lnTo>
                <a:lnTo>
                  <a:pt x="10285" y="6519"/>
                </a:lnTo>
                <a:lnTo>
                  <a:pt x="10286" y="6521"/>
                </a:lnTo>
                <a:lnTo>
                  <a:pt x="10329" y="6528"/>
                </a:lnTo>
                <a:lnTo>
                  <a:pt x="10337" y="6533"/>
                </a:lnTo>
                <a:lnTo>
                  <a:pt x="10334" y="6537"/>
                </a:lnTo>
                <a:lnTo>
                  <a:pt x="10329" y="6538"/>
                </a:lnTo>
                <a:lnTo>
                  <a:pt x="10303" y="6533"/>
                </a:lnTo>
                <a:lnTo>
                  <a:pt x="10295" y="6535"/>
                </a:lnTo>
                <a:lnTo>
                  <a:pt x="10292" y="6540"/>
                </a:lnTo>
                <a:lnTo>
                  <a:pt x="10291" y="6548"/>
                </a:lnTo>
                <a:lnTo>
                  <a:pt x="10291" y="6563"/>
                </a:lnTo>
                <a:lnTo>
                  <a:pt x="10290" y="6568"/>
                </a:lnTo>
                <a:lnTo>
                  <a:pt x="10290" y="6569"/>
                </a:lnTo>
                <a:lnTo>
                  <a:pt x="10287" y="6569"/>
                </a:lnTo>
                <a:lnTo>
                  <a:pt x="10290" y="6568"/>
                </a:lnTo>
                <a:lnTo>
                  <a:pt x="10265" y="6570"/>
                </a:lnTo>
                <a:lnTo>
                  <a:pt x="10257" y="6576"/>
                </a:lnTo>
                <a:lnTo>
                  <a:pt x="10251" y="6572"/>
                </a:lnTo>
                <a:lnTo>
                  <a:pt x="10241" y="6572"/>
                </a:lnTo>
                <a:lnTo>
                  <a:pt x="10238" y="6574"/>
                </a:lnTo>
                <a:lnTo>
                  <a:pt x="10236" y="6577"/>
                </a:lnTo>
                <a:lnTo>
                  <a:pt x="10227" y="6578"/>
                </a:lnTo>
                <a:lnTo>
                  <a:pt x="10223" y="6580"/>
                </a:lnTo>
                <a:lnTo>
                  <a:pt x="10214" y="6592"/>
                </a:lnTo>
                <a:lnTo>
                  <a:pt x="10149" y="6592"/>
                </a:lnTo>
                <a:lnTo>
                  <a:pt x="10146" y="6591"/>
                </a:lnTo>
                <a:lnTo>
                  <a:pt x="10144" y="6586"/>
                </a:lnTo>
                <a:lnTo>
                  <a:pt x="10142" y="6582"/>
                </a:lnTo>
                <a:lnTo>
                  <a:pt x="10139" y="6571"/>
                </a:lnTo>
                <a:lnTo>
                  <a:pt x="10138" y="6567"/>
                </a:lnTo>
                <a:lnTo>
                  <a:pt x="10131" y="6560"/>
                </a:lnTo>
                <a:lnTo>
                  <a:pt x="10123" y="6557"/>
                </a:lnTo>
                <a:lnTo>
                  <a:pt x="10107" y="6558"/>
                </a:lnTo>
                <a:lnTo>
                  <a:pt x="10099" y="6553"/>
                </a:lnTo>
                <a:lnTo>
                  <a:pt x="10096" y="6552"/>
                </a:lnTo>
                <a:lnTo>
                  <a:pt x="10080" y="6558"/>
                </a:lnTo>
                <a:lnTo>
                  <a:pt x="10073" y="6565"/>
                </a:lnTo>
                <a:lnTo>
                  <a:pt x="10068" y="6566"/>
                </a:lnTo>
                <a:lnTo>
                  <a:pt x="10064" y="6565"/>
                </a:lnTo>
                <a:lnTo>
                  <a:pt x="10058" y="6561"/>
                </a:lnTo>
                <a:lnTo>
                  <a:pt x="10055" y="6561"/>
                </a:lnTo>
                <a:lnTo>
                  <a:pt x="10027" y="6577"/>
                </a:lnTo>
                <a:lnTo>
                  <a:pt x="10023" y="6577"/>
                </a:lnTo>
                <a:lnTo>
                  <a:pt x="10020" y="6575"/>
                </a:lnTo>
                <a:lnTo>
                  <a:pt x="10012" y="6569"/>
                </a:lnTo>
                <a:lnTo>
                  <a:pt x="10012" y="6566"/>
                </a:lnTo>
                <a:lnTo>
                  <a:pt x="10012" y="6563"/>
                </a:lnTo>
                <a:lnTo>
                  <a:pt x="10013" y="6562"/>
                </a:lnTo>
                <a:lnTo>
                  <a:pt x="10009" y="6556"/>
                </a:lnTo>
                <a:lnTo>
                  <a:pt x="9960" y="6557"/>
                </a:lnTo>
                <a:lnTo>
                  <a:pt x="9964" y="6560"/>
                </a:lnTo>
                <a:lnTo>
                  <a:pt x="9970" y="6570"/>
                </a:lnTo>
                <a:lnTo>
                  <a:pt x="9973" y="6572"/>
                </a:lnTo>
                <a:lnTo>
                  <a:pt x="9976" y="6573"/>
                </a:lnTo>
                <a:lnTo>
                  <a:pt x="10000" y="6597"/>
                </a:lnTo>
                <a:lnTo>
                  <a:pt x="10017" y="6605"/>
                </a:lnTo>
                <a:lnTo>
                  <a:pt x="10020" y="6608"/>
                </a:lnTo>
                <a:lnTo>
                  <a:pt x="10024" y="6614"/>
                </a:lnTo>
                <a:lnTo>
                  <a:pt x="10023" y="6615"/>
                </a:lnTo>
                <a:lnTo>
                  <a:pt x="10020" y="6618"/>
                </a:lnTo>
                <a:lnTo>
                  <a:pt x="10021" y="6622"/>
                </a:lnTo>
                <a:lnTo>
                  <a:pt x="10022" y="6622"/>
                </a:lnTo>
                <a:lnTo>
                  <a:pt x="10022" y="6625"/>
                </a:lnTo>
                <a:lnTo>
                  <a:pt x="10006" y="6630"/>
                </a:lnTo>
                <a:lnTo>
                  <a:pt x="9999" y="6638"/>
                </a:lnTo>
                <a:lnTo>
                  <a:pt x="9995" y="6639"/>
                </a:lnTo>
                <a:lnTo>
                  <a:pt x="9992" y="6641"/>
                </a:lnTo>
                <a:lnTo>
                  <a:pt x="9990" y="6649"/>
                </a:lnTo>
                <a:lnTo>
                  <a:pt x="9997" y="6663"/>
                </a:lnTo>
                <a:lnTo>
                  <a:pt x="10009" y="6693"/>
                </a:lnTo>
                <a:lnTo>
                  <a:pt x="10015" y="6703"/>
                </a:lnTo>
                <a:lnTo>
                  <a:pt x="10022" y="6713"/>
                </a:lnTo>
                <a:lnTo>
                  <a:pt x="10045" y="6735"/>
                </a:lnTo>
                <a:lnTo>
                  <a:pt x="10051" y="6738"/>
                </a:lnTo>
                <a:lnTo>
                  <a:pt x="10058" y="6745"/>
                </a:lnTo>
                <a:lnTo>
                  <a:pt x="10059" y="6745"/>
                </a:lnTo>
                <a:lnTo>
                  <a:pt x="10060" y="6747"/>
                </a:lnTo>
                <a:lnTo>
                  <a:pt x="10062" y="6750"/>
                </a:lnTo>
                <a:lnTo>
                  <a:pt x="10062" y="6753"/>
                </a:lnTo>
                <a:lnTo>
                  <a:pt x="10063" y="6756"/>
                </a:lnTo>
                <a:lnTo>
                  <a:pt x="10071" y="6762"/>
                </a:lnTo>
                <a:lnTo>
                  <a:pt x="10073" y="6765"/>
                </a:lnTo>
                <a:lnTo>
                  <a:pt x="10075" y="6770"/>
                </a:lnTo>
                <a:lnTo>
                  <a:pt x="10076" y="6774"/>
                </a:lnTo>
                <a:lnTo>
                  <a:pt x="10076" y="6778"/>
                </a:lnTo>
                <a:lnTo>
                  <a:pt x="10093" y="6814"/>
                </a:lnTo>
                <a:lnTo>
                  <a:pt x="10098" y="6822"/>
                </a:lnTo>
                <a:lnTo>
                  <a:pt x="10123" y="6849"/>
                </a:lnTo>
                <a:lnTo>
                  <a:pt x="10135" y="6857"/>
                </a:lnTo>
                <a:lnTo>
                  <a:pt x="10174" y="6862"/>
                </a:lnTo>
                <a:lnTo>
                  <a:pt x="10176" y="6860"/>
                </a:lnTo>
                <a:lnTo>
                  <a:pt x="10178" y="6857"/>
                </a:lnTo>
                <a:lnTo>
                  <a:pt x="10179" y="6856"/>
                </a:lnTo>
                <a:lnTo>
                  <a:pt x="10192" y="6867"/>
                </a:lnTo>
                <a:lnTo>
                  <a:pt x="10223" y="6876"/>
                </a:lnTo>
                <a:lnTo>
                  <a:pt x="10256" y="6902"/>
                </a:lnTo>
                <a:lnTo>
                  <a:pt x="10264" y="6904"/>
                </a:lnTo>
                <a:lnTo>
                  <a:pt x="10269" y="6909"/>
                </a:lnTo>
                <a:lnTo>
                  <a:pt x="10261" y="6918"/>
                </a:lnTo>
                <a:lnTo>
                  <a:pt x="10256" y="6920"/>
                </a:lnTo>
                <a:lnTo>
                  <a:pt x="10252" y="6919"/>
                </a:lnTo>
                <a:lnTo>
                  <a:pt x="10240" y="6906"/>
                </a:lnTo>
                <a:lnTo>
                  <a:pt x="10236" y="6904"/>
                </a:lnTo>
                <a:lnTo>
                  <a:pt x="10224" y="6908"/>
                </a:lnTo>
                <a:lnTo>
                  <a:pt x="10220" y="6908"/>
                </a:lnTo>
                <a:lnTo>
                  <a:pt x="10220" y="6906"/>
                </a:lnTo>
                <a:lnTo>
                  <a:pt x="10219" y="6901"/>
                </a:lnTo>
                <a:lnTo>
                  <a:pt x="10219" y="6900"/>
                </a:lnTo>
                <a:lnTo>
                  <a:pt x="10215" y="6901"/>
                </a:lnTo>
                <a:lnTo>
                  <a:pt x="10214" y="6902"/>
                </a:lnTo>
                <a:lnTo>
                  <a:pt x="10210" y="6913"/>
                </a:lnTo>
                <a:lnTo>
                  <a:pt x="10214" y="6917"/>
                </a:lnTo>
                <a:lnTo>
                  <a:pt x="10221" y="6919"/>
                </a:lnTo>
                <a:lnTo>
                  <a:pt x="10230" y="6926"/>
                </a:lnTo>
                <a:lnTo>
                  <a:pt x="10248" y="6925"/>
                </a:lnTo>
                <a:lnTo>
                  <a:pt x="10264" y="6937"/>
                </a:lnTo>
                <a:lnTo>
                  <a:pt x="10267" y="6938"/>
                </a:lnTo>
                <a:lnTo>
                  <a:pt x="10267" y="6940"/>
                </a:lnTo>
                <a:lnTo>
                  <a:pt x="10267" y="6942"/>
                </a:lnTo>
                <a:lnTo>
                  <a:pt x="10267" y="6944"/>
                </a:lnTo>
                <a:lnTo>
                  <a:pt x="10267" y="6945"/>
                </a:lnTo>
                <a:lnTo>
                  <a:pt x="10280" y="6949"/>
                </a:lnTo>
                <a:lnTo>
                  <a:pt x="10291" y="6941"/>
                </a:lnTo>
                <a:lnTo>
                  <a:pt x="10312" y="6918"/>
                </a:lnTo>
                <a:lnTo>
                  <a:pt x="10311" y="6915"/>
                </a:lnTo>
                <a:lnTo>
                  <a:pt x="10306" y="6911"/>
                </a:lnTo>
                <a:lnTo>
                  <a:pt x="10282" y="6909"/>
                </a:lnTo>
                <a:lnTo>
                  <a:pt x="10281" y="6908"/>
                </a:lnTo>
                <a:lnTo>
                  <a:pt x="10281" y="6904"/>
                </a:lnTo>
                <a:lnTo>
                  <a:pt x="10282" y="6900"/>
                </a:lnTo>
                <a:lnTo>
                  <a:pt x="10282" y="6898"/>
                </a:lnTo>
                <a:lnTo>
                  <a:pt x="10326" y="6891"/>
                </a:lnTo>
                <a:lnTo>
                  <a:pt x="10337" y="6896"/>
                </a:lnTo>
                <a:lnTo>
                  <a:pt x="10402" y="6899"/>
                </a:lnTo>
                <a:lnTo>
                  <a:pt x="10406" y="6894"/>
                </a:lnTo>
                <a:lnTo>
                  <a:pt x="10405" y="6893"/>
                </a:lnTo>
                <a:lnTo>
                  <a:pt x="10404" y="6892"/>
                </a:lnTo>
                <a:lnTo>
                  <a:pt x="10403" y="6891"/>
                </a:lnTo>
                <a:lnTo>
                  <a:pt x="10404" y="6882"/>
                </a:lnTo>
                <a:lnTo>
                  <a:pt x="10404" y="6880"/>
                </a:lnTo>
                <a:lnTo>
                  <a:pt x="10402" y="6878"/>
                </a:lnTo>
                <a:lnTo>
                  <a:pt x="10401" y="6874"/>
                </a:lnTo>
                <a:lnTo>
                  <a:pt x="10400" y="6868"/>
                </a:lnTo>
                <a:lnTo>
                  <a:pt x="10400" y="6862"/>
                </a:lnTo>
                <a:lnTo>
                  <a:pt x="10393" y="6852"/>
                </a:lnTo>
                <a:lnTo>
                  <a:pt x="10386" y="6848"/>
                </a:lnTo>
                <a:lnTo>
                  <a:pt x="10364" y="6852"/>
                </a:lnTo>
                <a:lnTo>
                  <a:pt x="10360" y="6857"/>
                </a:lnTo>
                <a:lnTo>
                  <a:pt x="10358" y="6856"/>
                </a:lnTo>
                <a:lnTo>
                  <a:pt x="10356" y="6850"/>
                </a:lnTo>
                <a:lnTo>
                  <a:pt x="10367" y="6842"/>
                </a:lnTo>
                <a:lnTo>
                  <a:pt x="10371" y="6835"/>
                </a:lnTo>
                <a:lnTo>
                  <a:pt x="10368" y="6822"/>
                </a:lnTo>
                <a:lnTo>
                  <a:pt x="10381" y="6805"/>
                </a:lnTo>
                <a:lnTo>
                  <a:pt x="10389" y="6801"/>
                </a:lnTo>
                <a:lnTo>
                  <a:pt x="10398" y="6804"/>
                </a:lnTo>
                <a:lnTo>
                  <a:pt x="10399" y="6807"/>
                </a:lnTo>
                <a:lnTo>
                  <a:pt x="10397" y="6811"/>
                </a:lnTo>
                <a:lnTo>
                  <a:pt x="10392" y="6816"/>
                </a:lnTo>
                <a:lnTo>
                  <a:pt x="10390" y="6821"/>
                </a:lnTo>
                <a:lnTo>
                  <a:pt x="10395" y="6826"/>
                </a:lnTo>
                <a:lnTo>
                  <a:pt x="10406" y="6824"/>
                </a:lnTo>
                <a:lnTo>
                  <a:pt x="10410" y="6831"/>
                </a:lnTo>
                <a:lnTo>
                  <a:pt x="10400" y="6833"/>
                </a:lnTo>
                <a:lnTo>
                  <a:pt x="10408" y="6843"/>
                </a:lnTo>
                <a:lnTo>
                  <a:pt x="10424" y="6835"/>
                </a:lnTo>
                <a:lnTo>
                  <a:pt x="10432" y="6837"/>
                </a:lnTo>
                <a:lnTo>
                  <a:pt x="10427" y="6844"/>
                </a:lnTo>
                <a:lnTo>
                  <a:pt x="10416" y="6850"/>
                </a:lnTo>
                <a:lnTo>
                  <a:pt x="10411" y="6856"/>
                </a:lnTo>
                <a:lnTo>
                  <a:pt x="10416" y="6868"/>
                </a:lnTo>
                <a:lnTo>
                  <a:pt x="10420" y="6872"/>
                </a:lnTo>
                <a:lnTo>
                  <a:pt x="10453" y="6865"/>
                </a:lnTo>
                <a:lnTo>
                  <a:pt x="10449" y="6859"/>
                </a:lnTo>
                <a:lnTo>
                  <a:pt x="10446" y="6850"/>
                </a:lnTo>
                <a:lnTo>
                  <a:pt x="10443" y="6842"/>
                </a:lnTo>
                <a:lnTo>
                  <a:pt x="10442" y="6838"/>
                </a:lnTo>
                <a:lnTo>
                  <a:pt x="10446" y="6837"/>
                </a:lnTo>
                <a:lnTo>
                  <a:pt x="10447" y="6836"/>
                </a:lnTo>
                <a:lnTo>
                  <a:pt x="10447" y="6834"/>
                </a:lnTo>
                <a:lnTo>
                  <a:pt x="10447" y="6831"/>
                </a:lnTo>
                <a:lnTo>
                  <a:pt x="10447" y="6830"/>
                </a:lnTo>
                <a:lnTo>
                  <a:pt x="10451" y="6810"/>
                </a:lnTo>
                <a:lnTo>
                  <a:pt x="10455" y="6809"/>
                </a:lnTo>
                <a:lnTo>
                  <a:pt x="10462" y="6803"/>
                </a:lnTo>
                <a:lnTo>
                  <a:pt x="10466" y="6795"/>
                </a:lnTo>
                <a:lnTo>
                  <a:pt x="10473" y="6787"/>
                </a:lnTo>
                <a:lnTo>
                  <a:pt x="10474" y="6786"/>
                </a:lnTo>
                <a:lnTo>
                  <a:pt x="10473" y="6783"/>
                </a:lnTo>
                <a:lnTo>
                  <a:pt x="10476" y="6781"/>
                </a:lnTo>
                <a:lnTo>
                  <a:pt x="10478" y="6779"/>
                </a:lnTo>
                <a:lnTo>
                  <a:pt x="10481" y="6771"/>
                </a:lnTo>
                <a:lnTo>
                  <a:pt x="10478" y="6765"/>
                </a:lnTo>
                <a:lnTo>
                  <a:pt x="10470" y="6755"/>
                </a:lnTo>
                <a:lnTo>
                  <a:pt x="10473" y="6753"/>
                </a:lnTo>
                <a:lnTo>
                  <a:pt x="10478" y="6755"/>
                </a:lnTo>
                <a:lnTo>
                  <a:pt x="10483" y="6761"/>
                </a:lnTo>
                <a:lnTo>
                  <a:pt x="10488" y="6767"/>
                </a:lnTo>
                <a:lnTo>
                  <a:pt x="10489" y="6776"/>
                </a:lnTo>
                <a:lnTo>
                  <a:pt x="10486" y="6784"/>
                </a:lnTo>
                <a:lnTo>
                  <a:pt x="10481" y="6790"/>
                </a:lnTo>
                <a:lnTo>
                  <a:pt x="10464" y="6807"/>
                </a:lnTo>
                <a:lnTo>
                  <a:pt x="10462" y="6813"/>
                </a:lnTo>
                <a:lnTo>
                  <a:pt x="10457" y="6838"/>
                </a:lnTo>
                <a:lnTo>
                  <a:pt x="10456" y="6842"/>
                </a:lnTo>
                <a:lnTo>
                  <a:pt x="10457" y="6846"/>
                </a:lnTo>
                <a:lnTo>
                  <a:pt x="10461" y="6847"/>
                </a:lnTo>
                <a:lnTo>
                  <a:pt x="10464" y="6854"/>
                </a:lnTo>
                <a:lnTo>
                  <a:pt x="10465" y="6861"/>
                </a:lnTo>
                <a:lnTo>
                  <a:pt x="10463" y="6866"/>
                </a:lnTo>
                <a:lnTo>
                  <a:pt x="10467" y="6875"/>
                </a:lnTo>
                <a:lnTo>
                  <a:pt x="10470" y="6889"/>
                </a:lnTo>
                <a:lnTo>
                  <a:pt x="10473" y="6902"/>
                </a:lnTo>
                <a:lnTo>
                  <a:pt x="10474" y="6908"/>
                </a:lnTo>
                <a:lnTo>
                  <a:pt x="10479" y="6910"/>
                </a:lnTo>
                <a:lnTo>
                  <a:pt x="10528" y="6961"/>
                </a:lnTo>
                <a:lnTo>
                  <a:pt x="10613" y="7004"/>
                </a:lnTo>
                <a:lnTo>
                  <a:pt x="10620" y="7002"/>
                </a:lnTo>
                <a:lnTo>
                  <a:pt x="10639" y="6986"/>
                </a:lnTo>
                <a:lnTo>
                  <a:pt x="10693" y="6988"/>
                </a:lnTo>
                <a:lnTo>
                  <a:pt x="10695" y="6983"/>
                </a:lnTo>
                <a:lnTo>
                  <a:pt x="10674" y="6969"/>
                </a:lnTo>
                <a:lnTo>
                  <a:pt x="10665" y="6968"/>
                </a:lnTo>
                <a:lnTo>
                  <a:pt x="10650" y="6961"/>
                </a:lnTo>
                <a:lnTo>
                  <a:pt x="10643" y="6961"/>
                </a:lnTo>
                <a:lnTo>
                  <a:pt x="10630" y="6955"/>
                </a:lnTo>
                <a:lnTo>
                  <a:pt x="10605" y="6972"/>
                </a:lnTo>
                <a:lnTo>
                  <a:pt x="10601" y="6978"/>
                </a:lnTo>
                <a:lnTo>
                  <a:pt x="10597" y="6979"/>
                </a:lnTo>
                <a:lnTo>
                  <a:pt x="10591" y="6968"/>
                </a:lnTo>
                <a:lnTo>
                  <a:pt x="10592" y="6959"/>
                </a:lnTo>
                <a:lnTo>
                  <a:pt x="10600" y="6951"/>
                </a:lnTo>
                <a:lnTo>
                  <a:pt x="10641" y="6938"/>
                </a:lnTo>
                <a:lnTo>
                  <a:pt x="10653" y="6940"/>
                </a:lnTo>
                <a:lnTo>
                  <a:pt x="10663" y="6931"/>
                </a:lnTo>
                <a:lnTo>
                  <a:pt x="10667" y="6930"/>
                </a:lnTo>
                <a:lnTo>
                  <a:pt x="10679" y="6935"/>
                </a:lnTo>
                <a:lnTo>
                  <a:pt x="10686" y="6934"/>
                </a:lnTo>
                <a:lnTo>
                  <a:pt x="10691" y="6930"/>
                </a:lnTo>
                <a:lnTo>
                  <a:pt x="10693" y="6929"/>
                </a:lnTo>
                <a:lnTo>
                  <a:pt x="10694" y="6930"/>
                </a:lnTo>
                <a:lnTo>
                  <a:pt x="10697" y="6934"/>
                </a:lnTo>
                <a:lnTo>
                  <a:pt x="10699" y="6934"/>
                </a:lnTo>
                <a:lnTo>
                  <a:pt x="10730" y="6937"/>
                </a:lnTo>
                <a:lnTo>
                  <a:pt x="10737" y="6926"/>
                </a:lnTo>
                <a:lnTo>
                  <a:pt x="10742" y="6910"/>
                </a:lnTo>
                <a:lnTo>
                  <a:pt x="10745" y="6905"/>
                </a:lnTo>
                <a:lnTo>
                  <a:pt x="10749" y="6907"/>
                </a:lnTo>
                <a:lnTo>
                  <a:pt x="10750" y="6914"/>
                </a:lnTo>
                <a:lnTo>
                  <a:pt x="10748" y="6920"/>
                </a:lnTo>
                <a:lnTo>
                  <a:pt x="10741" y="6927"/>
                </a:lnTo>
                <a:lnTo>
                  <a:pt x="10747" y="6941"/>
                </a:lnTo>
                <a:lnTo>
                  <a:pt x="10751" y="6948"/>
                </a:lnTo>
                <a:lnTo>
                  <a:pt x="10754" y="6950"/>
                </a:lnTo>
                <a:lnTo>
                  <a:pt x="10766" y="6952"/>
                </a:lnTo>
                <a:lnTo>
                  <a:pt x="10775" y="6957"/>
                </a:lnTo>
                <a:lnTo>
                  <a:pt x="10798" y="6949"/>
                </a:lnTo>
                <a:lnTo>
                  <a:pt x="10826" y="6954"/>
                </a:lnTo>
                <a:lnTo>
                  <a:pt x="10869" y="6943"/>
                </a:lnTo>
                <a:lnTo>
                  <a:pt x="10872" y="6941"/>
                </a:lnTo>
                <a:lnTo>
                  <a:pt x="10878" y="6945"/>
                </a:lnTo>
                <a:lnTo>
                  <a:pt x="10934" y="6947"/>
                </a:lnTo>
                <a:lnTo>
                  <a:pt x="10948" y="6939"/>
                </a:lnTo>
                <a:lnTo>
                  <a:pt x="10959" y="6925"/>
                </a:lnTo>
                <a:lnTo>
                  <a:pt x="10978" y="6914"/>
                </a:lnTo>
                <a:lnTo>
                  <a:pt x="10987" y="6894"/>
                </a:lnTo>
                <a:lnTo>
                  <a:pt x="10989" y="6895"/>
                </a:lnTo>
                <a:lnTo>
                  <a:pt x="10991" y="6899"/>
                </a:lnTo>
                <a:lnTo>
                  <a:pt x="10993" y="6899"/>
                </a:lnTo>
                <a:lnTo>
                  <a:pt x="11000" y="6890"/>
                </a:lnTo>
                <a:lnTo>
                  <a:pt x="11002" y="6890"/>
                </a:lnTo>
                <a:lnTo>
                  <a:pt x="11003" y="6891"/>
                </a:lnTo>
                <a:lnTo>
                  <a:pt x="11006" y="6895"/>
                </a:lnTo>
                <a:lnTo>
                  <a:pt x="11007" y="6895"/>
                </a:lnTo>
                <a:lnTo>
                  <a:pt x="11019" y="6888"/>
                </a:lnTo>
                <a:lnTo>
                  <a:pt x="11020" y="6889"/>
                </a:lnTo>
                <a:lnTo>
                  <a:pt x="11021" y="6891"/>
                </a:lnTo>
                <a:lnTo>
                  <a:pt x="11023" y="6894"/>
                </a:lnTo>
                <a:lnTo>
                  <a:pt x="11024" y="6896"/>
                </a:lnTo>
                <a:lnTo>
                  <a:pt x="11025" y="6898"/>
                </a:lnTo>
                <a:lnTo>
                  <a:pt x="11027" y="6897"/>
                </a:lnTo>
                <a:lnTo>
                  <a:pt x="11028" y="6896"/>
                </a:lnTo>
                <a:lnTo>
                  <a:pt x="11029" y="6896"/>
                </a:lnTo>
                <a:lnTo>
                  <a:pt x="11047" y="6910"/>
                </a:lnTo>
                <a:lnTo>
                  <a:pt x="11058" y="6913"/>
                </a:lnTo>
                <a:lnTo>
                  <a:pt x="11071" y="6922"/>
                </a:lnTo>
                <a:lnTo>
                  <a:pt x="11077" y="6923"/>
                </a:lnTo>
                <a:lnTo>
                  <a:pt x="11077" y="6916"/>
                </a:lnTo>
                <a:lnTo>
                  <a:pt x="11082" y="6917"/>
                </a:lnTo>
                <a:lnTo>
                  <a:pt x="11089" y="6922"/>
                </a:lnTo>
                <a:lnTo>
                  <a:pt x="11094" y="6929"/>
                </a:lnTo>
                <a:lnTo>
                  <a:pt x="11131" y="6945"/>
                </a:lnTo>
                <a:lnTo>
                  <a:pt x="11132" y="6942"/>
                </a:lnTo>
                <a:lnTo>
                  <a:pt x="11135" y="6933"/>
                </a:lnTo>
                <a:lnTo>
                  <a:pt x="11146" y="6932"/>
                </a:lnTo>
                <a:lnTo>
                  <a:pt x="11167" y="6941"/>
                </a:lnTo>
                <a:lnTo>
                  <a:pt x="11164" y="6944"/>
                </a:lnTo>
                <a:lnTo>
                  <a:pt x="11153" y="6942"/>
                </a:lnTo>
                <a:lnTo>
                  <a:pt x="11149" y="6946"/>
                </a:lnTo>
                <a:lnTo>
                  <a:pt x="11150" y="6950"/>
                </a:lnTo>
                <a:lnTo>
                  <a:pt x="11152" y="6947"/>
                </a:lnTo>
                <a:lnTo>
                  <a:pt x="11154" y="6944"/>
                </a:lnTo>
                <a:lnTo>
                  <a:pt x="11157" y="6944"/>
                </a:lnTo>
                <a:lnTo>
                  <a:pt x="11160" y="6947"/>
                </a:lnTo>
                <a:lnTo>
                  <a:pt x="11159" y="6950"/>
                </a:lnTo>
                <a:lnTo>
                  <a:pt x="11158" y="6952"/>
                </a:lnTo>
                <a:lnTo>
                  <a:pt x="11157" y="6954"/>
                </a:lnTo>
                <a:lnTo>
                  <a:pt x="11155" y="6956"/>
                </a:lnTo>
                <a:lnTo>
                  <a:pt x="11156" y="6959"/>
                </a:lnTo>
                <a:lnTo>
                  <a:pt x="11163" y="6956"/>
                </a:lnTo>
                <a:lnTo>
                  <a:pt x="11183" y="6961"/>
                </a:lnTo>
                <a:lnTo>
                  <a:pt x="11183" y="6959"/>
                </a:lnTo>
                <a:lnTo>
                  <a:pt x="11181" y="6944"/>
                </a:lnTo>
                <a:lnTo>
                  <a:pt x="11180" y="6942"/>
                </a:lnTo>
                <a:lnTo>
                  <a:pt x="11177" y="6941"/>
                </a:lnTo>
                <a:lnTo>
                  <a:pt x="11178" y="6938"/>
                </a:lnTo>
                <a:lnTo>
                  <a:pt x="11180" y="6935"/>
                </a:lnTo>
                <a:lnTo>
                  <a:pt x="11185" y="6932"/>
                </a:lnTo>
                <a:lnTo>
                  <a:pt x="11185" y="6930"/>
                </a:lnTo>
                <a:lnTo>
                  <a:pt x="11186" y="6916"/>
                </a:lnTo>
                <a:lnTo>
                  <a:pt x="11189" y="6911"/>
                </a:lnTo>
                <a:lnTo>
                  <a:pt x="11193" y="6909"/>
                </a:lnTo>
                <a:lnTo>
                  <a:pt x="11197" y="6912"/>
                </a:lnTo>
                <a:lnTo>
                  <a:pt x="11201" y="6923"/>
                </a:lnTo>
                <a:lnTo>
                  <a:pt x="11215" y="6908"/>
                </a:lnTo>
                <a:lnTo>
                  <a:pt x="11213" y="6900"/>
                </a:lnTo>
                <a:lnTo>
                  <a:pt x="11212" y="6897"/>
                </a:lnTo>
                <a:lnTo>
                  <a:pt x="11216" y="6895"/>
                </a:lnTo>
                <a:lnTo>
                  <a:pt x="11219" y="6892"/>
                </a:lnTo>
                <a:lnTo>
                  <a:pt x="11228" y="6898"/>
                </a:lnTo>
                <a:lnTo>
                  <a:pt x="11231" y="6895"/>
                </a:lnTo>
                <a:lnTo>
                  <a:pt x="11230" y="6891"/>
                </a:lnTo>
                <a:lnTo>
                  <a:pt x="11225" y="6887"/>
                </a:lnTo>
                <a:lnTo>
                  <a:pt x="11224" y="6886"/>
                </a:lnTo>
                <a:lnTo>
                  <a:pt x="11223" y="6882"/>
                </a:lnTo>
                <a:lnTo>
                  <a:pt x="11227" y="6866"/>
                </a:lnTo>
                <a:lnTo>
                  <a:pt x="11221" y="6859"/>
                </a:lnTo>
                <a:lnTo>
                  <a:pt x="11214" y="6855"/>
                </a:lnTo>
                <a:lnTo>
                  <a:pt x="11198" y="6855"/>
                </a:lnTo>
                <a:lnTo>
                  <a:pt x="11195" y="6854"/>
                </a:lnTo>
                <a:lnTo>
                  <a:pt x="11186" y="6846"/>
                </a:lnTo>
                <a:lnTo>
                  <a:pt x="11186" y="6846"/>
                </a:lnTo>
                <a:lnTo>
                  <a:pt x="11184" y="6846"/>
                </a:lnTo>
                <a:lnTo>
                  <a:pt x="11182" y="6846"/>
                </a:lnTo>
                <a:lnTo>
                  <a:pt x="11181" y="6844"/>
                </a:lnTo>
                <a:lnTo>
                  <a:pt x="11180" y="6842"/>
                </a:lnTo>
                <a:lnTo>
                  <a:pt x="11179" y="6840"/>
                </a:lnTo>
                <a:lnTo>
                  <a:pt x="11161" y="6819"/>
                </a:lnTo>
                <a:lnTo>
                  <a:pt x="11149" y="6816"/>
                </a:lnTo>
                <a:lnTo>
                  <a:pt x="11126" y="6801"/>
                </a:lnTo>
                <a:lnTo>
                  <a:pt x="11055" y="6779"/>
                </a:lnTo>
                <a:lnTo>
                  <a:pt x="11045" y="6773"/>
                </a:lnTo>
                <a:lnTo>
                  <a:pt x="11041" y="6773"/>
                </a:lnTo>
                <a:lnTo>
                  <a:pt x="11034" y="6778"/>
                </a:lnTo>
                <a:lnTo>
                  <a:pt x="11031" y="6777"/>
                </a:lnTo>
                <a:lnTo>
                  <a:pt x="11029" y="6776"/>
                </a:lnTo>
                <a:lnTo>
                  <a:pt x="11027" y="6770"/>
                </a:lnTo>
                <a:lnTo>
                  <a:pt x="11025" y="6767"/>
                </a:lnTo>
                <a:lnTo>
                  <a:pt x="11023" y="6766"/>
                </a:lnTo>
                <a:lnTo>
                  <a:pt x="11020" y="6765"/>
                </a:lnTo>
                <a:lnTo>
                  <a:pt x="10984" y="6735"/>
                </a:lnTo>
                <a:lnTo>
                  <a:pt x="10990" y="6734"/>
                </a:lnTo>
                <a:lnTo>
                  <a:pt x="10997" y="6736"/>
                </a:lnTo>
                <a:lnTo>
                  <a:pt x="11005" y="6740"/>
                </a:lnTo>
                <a:lnTo>
                  <a:pt x="11020" y="6754"/>
                </a:lnTo>
                <a:lnTo>
                  <a:pt x="11061" y="6767"/>
                </a:lnTo>
                <a:lnTo>
                  <a:pt x="11068" y="6775"/>
                </a:lnTo>
                <a:lnTo>
                  <a:pt x="11072" y="6777"/>
                </a:lnTo>
                <a:lnTo>
                  <a:pt x="11078" y="6773"/>
                </a:lnTo>
                <a:lnTo>
                  <a:pt x="11082" y="6775"/>
                </a:lnTo>
                <a:lnTo>
                  <a:pt x="11085" y="6777"/>
                </a:lnTo>
                <a:lnTo>
                  <a:pt x="11090" y="6779"/>
                </a:lnTo>
                <a:lnTo>
                  <a:pt x="11104" y="6779"/>
                </a:lnTo>
                <a:lnTo>
                  <a:pt x="11107" y="6781"/>
                </a:lnTo>
                <a:lnTo>
                  <a:pt x="11114" y="6788"/>
                </a:lnTo>
                <a:lnTo>
                  <a:pt x="11116" y="6787"/>
                </a:lnTo>
                <a:lnTo>
                  <a:pt x="11121" y="6784"/>
                </a:lnTo>
                <a:lnTo>
                  <a:pt x="11123" y="6783"/>
                </a:lnTo>
                <a:lnTo>
                  <a:pt x="11132" y="6791"/>
                </a:lnTo>
                <a:lnTo>
                  <a:pt x="11137" y="6793"/>
                </a:lnTo>
                <a:lnTo>
                  <a:pt x="11144" y="6793"/>
                </a:lnTo>
                <a:lnTo>
                  <a:pt x="11176" y="6815"/>
                </a:lnTo>
                <a:lnTo>
                  <a:pt x="11176" y="6816"/>
                </a:lnTo>
                <a:lnTo>
                  <a:pt x="11177" y="6818"/>
                </a:lnTo>
                <a:lnTo>
                  <a:pt x="11178" y="6820"/>
                </a:lnTo>
                <a:lnTo>
                  <a:pt x="11179" y="6822"/>
                </a:lnTo>
                <a:lnTo>
                  <a:pt x="11181" y="6823"/>
                </a:lnTo>
                <a:lnTo>
                  <a:pt x="11185" y="6823"/>
                </a:lnTo>
                <a:lnTo>
                  <a:pt x="11217" y="6848"/>
                </a:lnTo>
                <a:lnTo>
                  <a:pt x="11221" y="6849"/>
                </a:lnTo>
                <a:lnTo>
                  <a:pt x="11239" y="6839"/>
                </a:lnTo>
                <a:lnTo>
                  <a:pt x="11244" y="6841"/>
                </a:lnTo>
                <a:lnTo>
                  <a:pt x="11242" y="6849"/>
                </a:lnTo>
                <a:lnTo>
                  <a:pt x="11244" y="6856"/>
                </a:lnTo>
                <a:lnTo>
                  <a:pt x="11247" y="6861"/>
                </a:lnTo>
                <a:lnTo>
                  <a:pt x="11252" y="6862"/>
                </a:lnTo>
                <a:lnTo>
                  <a:pt x="11262" y="6860"/>
                </a:lnTo>
                <a:lnTo>
                  <a:pt x="11270" y="6864"/>
                </a:lnTo>
                <a:lnTo>
                  <a:pt x="11283" y="6875"/>
                </a:lnTo>
                <a:lnTo>
                  <a:pt x="11288" y="6876"/>
                </a:lnTo>
                <a:lnTo>
                  <a:pt x="11290" y="6878"/>
                </a:lnTo>
                <a:lnTo>
                  <a:pt x="11299" y="6888"/>
                </a:lnTo>
                <a:lnTo>
                  <a:pt x="11304" y="6891"/>
                </a:lnTo>
                <a:lnTo>
                  <a:pt x="11313" y="6894"/>
                </a:lnTo>
                <a:lnTo>
                  <a:pt x="11321" y="6894"/>
                </a:lnTo>
                <a:lnTo>
                  <a:pt x="11325" y="6898"/>
                </a:lnTo>
                <a:lnTo>
                  <a:pt x="11334" y="6910"/>
                </a:lnTo>
                <a:lnTo>
                  <a:pt x="11343" y="6921"/>
                </a:lnTo>
                <a:lnTo>
                  <a:pt x="11367" y="6930"/>
                </a:lnTo>
                <a:lnTo>
                  <a:pt x="11365" y="6933"/>
                </a:lnTo>
                <a:lnTo>
                  <a:pt x="11365" y="6936"/>
                </a:lnTo>
                <a:lnTo>
                  <a:pt x="11367" y="6939"/>
                </a:lnTo>
                <a:lnTo>
                  <a:pt x="11369" y="6940"/>
                </a:lnTo>
                <a:lnTo>
                  <a:pt x="11373" y="6939"/>
                </a:lnTo>
                <a:lnTo>
                  <a:pt x="11385" y="6925"/>
                </a:lnTo>
                <a:lnTo>
                  <a:pt x="11388" y="6916"/>
                </a:lnTo>
                <a:lnTo>
                  <a:pt x="11389" y="6911"/>
                </a:lnTo>
                <a:lnTo>
                  <a:pt x="11389" y="6905"/>
                </a:lnTo>
                <a:lnTo>
                  <a:pt x="11387" y="6898"/>
                </a:lnTo>
                <a:lnTo>
                  <a:pt x="11385" y="6892"/>
                </a:lnTo>
                <a:lnTo>
                  <a:pt x="11376" y="6890"/>
                </a:lnTo>
                <a:lnTo>
                  <a:pt x="11341" y="6855"/>
                </a:lnTo>
                <a:lnTo>
                  <a:pt x="11329" y="6851"/>
                </a:lnTo>
                <a:lnTo>
                  <a:pt x="11322" y="6844"/>
                </a:lnTo>
                <a:lnTo>
                  <a:pt x="11315" y="6841"/>
                </a:lnTo>
                <a:lnTo>
                  <a:pt x="11312" y="6837"/>
                </a:lnTo>
                <a:lnTo>
                  <a:pt x="11309" y="6832"/>
                </a:lnTo>
                <a:lnTo>
                  <a:pt x="11305" y="6820"/>
                </a:lnTo>
                <a:lnTo>
                  <a:pt x="11302" y="6815"/>
                </a:lnTo>
                <a:lnTo>
                  <a:pt x="11296" y="6808"/>
                </a:lnTo>
                <a:lnTo>
                  <a:pt x="11274" y="6797"/>
                </a:lnTo>
                <a:lnTo>
                  <a:pt x="11270" y="6797"/>
                </a:lnTo>
                <a:lnTo>
                  <a:pt x="11264" y="6813"/>
                </a:lnTo>
                <a:lnTo>
                  <a:pt x="11260" y="6818"/>
                </a:lnTo>
                <a:lnTo>
                  <a:pt x="11258" y="6818"/>
                </a:lnTo>
                <a:lnTo>
                  <a:pt x="11257" y="6816"/>
                </a:lnTo>
                <a:lnTo>
                  <a:pt x="11255" y="6812"/>
                </a:lnTo>
                <a:lnTo>
                  <a:pt x="11253" y="6809"/>
                </a:lnTo>
                <a:lnTo>
                  <a:pt x="11239" y="6799"/>
                </a:lnTo>
                <a:lnTo>
                  <a:pt x="11230" y="6792"/>
                </a:lnTo>
                <a:lnTo>
                  <a:pt x="11213" y="6794"/>
                </a:lnTo>
                <a:lnTo>
                  <a:pt x="11204" y="6786"/>
                </a:lnTo>
                <a:lnTo>
                  <a:pt x="11199" y="6778"/>
                </a:lnTo>
                <a:lnTo>
                  <a:pt x="11196" y="6773"/>
                </a:lnTo>
                <a:lnTo>
                  <a:pt x="11196" y="6770"/>
                </a:lnTo>
                <a:lnTo>
                  <a:pt x="11199" y="6766"/>
                </a:lnTo>
                <a:lnTo>
                  <a:pt x="11204" y="6765"/>
                </a:lnTo>
                <a:lnTo>
                  <a:pt x="11219" y="6768"/>
                </a:lnTo>
                <a:lnTo>
                  <a:pt x="11227" y="6771"/>
                </a:lnTo>
                <a:lnTo>
                  <a:pt x="11282" y="6760"/>
                </a:lnTo>
                <a:lnTo>
                  <a:pt x="11289" y="6763"/>
                </a:lnTo>
                <a:lnTo>
                  <a:pt x="11293" y="6763"/>
                </a:lnTo>
                <a:lnTo>
                  <a:pt x="11300" y="6753"/>
                </a:lnTo>
                <a:lnTo>
                  <a:pt x="11302" y="6754"/>
                </a:lnTo>
                <a:lnTo>
                  <a:pt x="11308" y="6766"/>
                </a:lnTo>
                <a:lnTo>
                  <a:pt x="11314" y="6768"/>
                </a:lnTo>
                <a:lnTo>
                  <a:pt x="11320" y="6765"/>
                </a:lnTo>
                <a:lnTo>
                  <a:pt x="11324" y="6760"/>
                </a:lnTo>
                <a:lnTo>
                  <a:pt x="11329" y="6757"/>
                </a:lnTo>
                <a:lnTo>
                  <a:pt x="11342" y="6763"/>
                </a:lnTo>
                <a:lnTo>
                  <a:pt x="11384" y="6753"/>
                </a:lnTo>
                <a:lnTo>
                  <a:pt x="11418" y="6771"/>
                </a:lnTo>
                <a:lnTo>
                  <a:pt x="11429" y="6770"/>
                </a:lnTo>
                <a:lnTo>
                  <a:pt x="11430" y="6769"/>
                </a:lnTo>
                <a:lnTo>
                  <a:pt x="11432" y="6762"/>
                </a:lnTo>
                <a:lnTo>
                  <a:pt x="11434" y="6758"/>
                </a:lnTo>
                <a:lnTo>
                  <a:pt x="11440" y="6754"/>
                </a:lnTo>
                <a:lnTo>
                  <a:pt x="11461" y="6751"/>
                </a:lnTo>
                <a:lnTo>
                  <a:pt x="11467" y="6753"/>
                </a:lnTo>
                <a:lnTo>
                  <a:pt x="11467" y="6761"/>
                </a:lnTo>
                <a:lnTo>
                  <a:pt x="11467" y="6768"/>
                </a:lnTo>
                <a:lnTo>
                  <a:pt x="11469" y="6769"/>
                </a:lnTo>
                <a:lnTo>
                  <a:pt x="11471" y="6774"/>
                </a:lnTo>
                <a:lnTo>
                  <a:pt x="11477" y="6778"/>
                </a:lnTo>
                <a:lnTo>
                  <a:pt x="11481" y="6773"/>
                </a:lnTo>
                <a:lnTo>
                  <a:pt x="11485" y="6756"/>
                </a:lnTo>
                <a:lnTo>
                  <a:pt x="11487" y="6753"/>
                </a:lnTo>
                <a:lnTo>
                  <a:pt x="11490" y="6756"/>
                </a:lnTo>
                <a:lnTo>
                  <a:pt x="11493" y="6760"/>
                </a:lnTo>
                <a:lnTo>
                  <a:pt x="11496" y="6762"/>
                </a:lnTo>
                <a:lnTo>
                  <a:pt x="11498" y="6762"/>
                </a:lnTo>
                <a:lnTo>
                  <a:pt x="11502" y="6764"/>
                </a:lnTo>
                <a:lnTo>
                  <a:pt x="11506" y="6768"/>
                </a:lnTo>
                <a:lnTo>
                  <a:pt x="11508" y="6772"/>
                </a:lnTo>
                <a:lnTo>
                  <a:pt x="11512" y="6778"/>
                </a:lnTo>
                <a:lnTo>
                  <a:pt x="11517" y="6790"/>
                </a:lnTo>
                <a:lnTo>
                  <a:pt x="11520" y="6795"/>
                </a:lnTo>
                <a:lnTo>
                  <a:pt x="11524" y="6797"/>
                </a:lnTo>
                <a:lnTo>
                  <a:pt x="11529" y="6800"/>
                </a:lnTo>
                <a:lnTo>
                  <a:pt x="11532" y="6804"/>
                </a:lnTo>
                <a:lnTo>
                  <a:pt x="11539" y="6809"/>
                </a:lnTo>
                <a:lnTo>
                  <a:pt x="11571" y="6778"/>
                </a:lnTo>
                <a:lnTo>
                  <a:pt x="11649" y="6745"/>
                </a:lnTo>
                <a:lnTo>
                  <a:pt x="11652" y="6745"/>
                </a:lnTo>
                <a:lnTo>
                  <a:pt x="11658" y="6749"/>
                </a:lnTo>
                <a:lnTo>
                  <a:pt x="11660" y="6749"/>
                </a:lnTo>
                <a:lnTo>
                  <a:pt x="11664" y="6747"/>
                </a:lnTo>
                <a:lnTo>
                  <a:pt x="11664" y="6744"/>
                </a:lnTo>
                <a:lnTo>
                  <a:pt x="11663" y="6734"/>
                </a:lnTo>
                <a:lnTo>
                  <a:pt x="11663" y="6732"/>
                </a:lnTo>
                <a:lnTo>
                  <a:pt x="11666" y="6730"/>
                </a:lnTo>
                <a:lnTo>
                  <a:pt x="11668" y="6726"/>
                </a:lnTo>
                <a:lnTo>
                  <a:pt x="11670" y="6721"/>
                </a:lnTo>
                <a:lnTo>
                  <a:pt x="11671" y="6716"/>
                </a:lnTo>
                <a:lnTo>
                  <a:pt x="11671" y="6697"/>
                </a:lnTo>
                <a:lnTo>
                  <a:pt x="11670" y="6691"/>
                </a:lnTo>
                <a:lnTo>
                  <a:pt x="11666" y="6680"/>
                </a:lnTo>
                <a:lnTo>
                  <a:pt x="11664" y="6673"/>
                </a:lnTo>
                <a:lnTo>
                  <a:pt x="11662" y="6669"/>
                </a:lnTo>
                <a:lnTo>
                  <a:pt x="11658" y="6662"/>
                </a:lnTo>
                <a:lnTo>
                  <a:pt x="11657" y="6660"/>
                </a:lnTo>
                <a:lnTo>
                  <a:pt x="11656" y="6658"/>
                </a:lnTo>
                <a:lnTo>
                  <a:pt x="11656" y="6657"/>
                </a:lnTo>
                <a:lnTo>
                  <a:pt x="11655" y="6656"/>
                </a:lnTo>
                <a:lnTo>
                  <a:pt x="11653" y="6654"/>
                </a:lnTo>
                <a:lnTo>
                  <a:pt x="11651" y="6652"/>
                </a:lnTo>
                <a:lnTo>
                  <a:pt x="11645" y="6647"/>
                </a:lnTo>
                <a:lnTo>
                  <a:pt x="11644" y="6645"/>
                </a:lnTo>
                <a:lnTo>
                  <a:pt x="11644" y="6643"/>
                </a:lnTo>
                <a:lnTo>
                  <a:pt x="11642" y="6638"/>
                </a:lnTo>
                <a:lnTo>
                  <a:pt x="11640" y="6630"/>
                </a:lnTo>
                <a:lnTo>
                  <a:pt x="11640" y="6627"/>
                </a:lnTo>
                <a:lnTo>
                  <a:pt x="11638" y="6624"/>
                </a:lnTo>
                <a:lnTo>
                  <a:pt x="11635" y="6621"/>
                </a:lnTo>
                <a:lnTo>
                  <a:pt x="11634" y="6617"/>
                </a:lnTo>
                <a:lnTo>
                  <a:pt x="11632" y="6613"/>
                </a:lnTo>
                <a:lnTo>
                  <a:pt x="11628" y="6599"/>
                </a:lnTo>
                <a:lnTo>
                  <a:pt x="11626" y="6594"/>
                </a:lnTo>
                <a:lnTo>
                  <a:pt x="11623" y="6590"/>
                </a:lnTo>
                <a:lnTo>
                  <a:pt x="11599" y="6564"/>
                </a:lnTo>
                <a:lnTo>
                  <a:pt x="11584" y="6543"/>
                </a:lnTo>
                <a:lnTo>
                  <a:pt x="11579" y="6538"/>
                </a:lnTo>
                <a:lnTo>
                  <a:pt x="11574" y="6534"/>
                </a:lnTo>
                <a:lnTo>
                  <a:pt x="11560" y="6529"/>
                </a:lnTo>
                <a:lnTo>
                  <a:pt x="11555" y="6532"/>
                </a:lnTo>
                <a:lnTo>
                  <a:pt x="11558" y="6544"/>
                </a:lnTo>
                <a:lnTo>
                  <a:pt x="11553" y="6550"/>
                </a:lnTo>
                <a:lnTo>
                  <a:pt x="11546" y="6552"/>
                </a:lnTo>
                <a:lnTo>
                  <a:pt x="11538" y="6549"/>
                </a:lnTo>
                <a:lnTo>
                  <a:pt x="11530" y="6542"/>
                </a:lnTo>
                <a:lnTo>
                  <a:pt x="11523" y="6535"/>
                </a:lnTo>
                <a:lnTo>
                  <a:pt x="11516" y="6531"/>
                </a:lnTo>
                <a:lnTo>
                  <a:pt x="11509" y="6531"/>
                </a:lnTo>
                <a:lnTo>
                  <a:pt x="11504" y="6536"/>
                </a:lnTo>
                <a:lnTo>
                  <a:pt x="11503" y="6539"/>
                </a:lnTo>
                <a:lnTo>
                  <a:pt x="11502" y="6543"/>
                </a:lnTo>
                <a:lnTo>
                  <a:pt x="11501" y="6545"/>
                </a:lnTo>
                <a:lnTo>
                  <a:pt x="11498" y="6540"/>
                </a:lnTo>
                <a:lnTo>
                  <a:pt x="11495" y="6537"/>
                </a:lnTo>
                <a:lnTo>
                  <a:pt x="11479" y="6532"/>
                </a:lnTo>
                <a:lnTo>
                  <a:pt x="11475" y="6529"/>
                </a:lnTo>
                <a:lnTo>
                  <a:pt x="11472" y="6523"/>
                </a:lnTo>
                <a:lnTo>
                  <a:pt x="11470" y="6514"/>
                </a:lnTo>
                <a:lnTo>
                  <a:pt x="11471" y="6510"/>
                </a:lnTo>
                <a:lnTo>
                  <a:pt x="11475" y="6504"/>
                </a:lnTo>
                <a:lnTo>
                  <a:pt x="11478" y="6494"/>
                </a:lnTo>
                <a:lnTo>
                  <a:pt x="11481" y="6494"/>
                </a:lnTo>
                <a:lnTo>
                  <a:pt x="11490" y="6500"/>
                </a:lnTo>
                <a:lnTo>
                  <a:pt x="11493" y="6501"/>
                </a:lnTo>
                <a:lnTo>
                  <a:pt x="11495" y="6500"/>
                </a:lnTo>
                <a:lnTo>
                  <a:pt x="11494" y="6487"/>
                </a:lnTo>
                <a:lnTo>
                  <a:pt x="11491" y="6484"/>
                </a:lnTo>
                <a:lnTo>
                  <a:pt x="11487" y="6479"/>
                </a:lnTo>
                <a:lnTo>
                  <a:pt x="11485" y="6474"/>
                </a:lnTo>
                <a:lnTo>
                  <a:pt x="11486" y="6471"/>
                </a:lnTo>
                <a:lnTo>
                  <a:pt x="11489" y="6471"/>
                </a:lnTo>
                <a:lnTo>
                  <a:pt x="11495" y="6477"/>
                </a:lnTo>
                <a:lnTo>
                  <a:pt x="11498" y="6478"/>
                </a:lnTo>
                <a:lnTo>
                  <a:pt x="11501" y="6473"/>
                </a:lnTo>
                <a:lnTo>
                  <a:pt x="11500" y="6465"/>
                </a:lnTo>
                <a:lnTo>
                  <a:pt x="11499" y="6457"/>
                </a:lnTo>
                <a:lnTo>
                  <a:pt x="11500" y="6451"/>
                </a:lnTo>
                <a:lnTo>
                  <a:pt x="11498" y="6448"/>
                </a:lnTo>
                <a:lnTo>
                  <a:pt x="11496" y="6445"/>
                </a:lnTo>
                <a:lnTo>
                  <a:pt x="11495" y="6443"/>
                </a:lnTo>
                <a:lnTo>
                  <a:pt x="11493" y="6442"/>
                </a:lnTo>
                <a:lnTo>
                  <a:pt x="11499" y="6433"/>
                </a:lnTo>
                <a:lnTo>
                  <a:pt x="11502" y="6431"/>
                </a:lnTo>
                <a:lnTo>
                  <a:pt x="11503" y="6436"/>
                </a:lnTo>
                <a:lnTo>
                  <a:pt x="11503" y="6438"/>
                </a:lnTo>
                <a:lnTo>
                  <a:pt x="11504" y="6440"/>
                </a:lnTo>
                <a:lnTo>
                  <a:pt x="11506" y="6443"/>
                </a:lnTo>
                <a:lnTo>
                  <a:pt x="11507" y="6444"/>
                </a:lnTo>
                <a:lnTo>
                  <a:pt x="11506" y="6453"/>
                </a:lnTo>
                <a:lnTo>
                  <a:pt x="11504" y="6460"/>
                </a:lnTo>
                <a:lnTo>
                  <a:pt x="11502" y="6467"/>
                </a:lnTo>
                <a:lnTo>
                  <a:pt x="11504" y="6478"/>
                </a:lnTo>
                <a:lnTo>
                  <a:pt x="11506" y="6482"/>
                </a:lnTo>
                <a:lnTo>
                  <a:pt x="11508" y="6484"/>
                </a:lnTo>
                <a:lnTo>
                  <a:pt x="11508" y="6486"/>
                </a:lnTo>
                <a:lnTo>
                  <a:pt x="11508" y="6490"/>
                </a:lnTo>
                <a:lnTo>
                  <a:pt x="11506" y="6491"/>
                </a:lnTo>
                <a:lnTo>
                  <a:pt x="11504" y="6488"/>
                </a:lnTo>
                <a:lnTo>
                  <a:pt x="11502" y="6488"/>
                </a:lnTo>
                <a:lnTo>
                  <a:pt x="11502" y="6492"/>
                </a:lnTo>
                <a:lnTo>
                  <a:pt x="11505" y="6494"/>
                </a:lnTo>
                <a:lnTo>
                  <a:pt x="11511" y="6492"/>
                </a:lnTo>
                <a:lnTo>
                  <a:pt x="11515" y="6493"/>
                </a:lnTo>
                <a:lnTo>
                  <a:pt x="11522" y="6498"/>
                </a:lnTo>
                <a:lnTo>
                  <a:pt x="11525" y="6499"/>
                </a:lnTo>
                <a:lnTo>
                  <a:pt x="11526" y="6496"/>
                </a:lnTo>
                <a:lnTo>
                  <a:pt x="11527" y="6492"/>
                </a:lnTo>
                <a:lnTo>
                  <a:pt x="11528" y="6489"/>
                </a:lnTo>
                <a:lnTo>
                  <a:pt x="11529" y="6485"/>
                </a:lnTo>
                <a:lnTo>
                  <a:pt x="11529" y="6478"/>
                </a:lnTo>
                <a:lnTo>
                  <a:pt x="11528" y="6473"/>
                </a:lnTo>
                <a:lnTo>
                  <a:pt x="11526" y="6469"/>
                </a:lnTo>
                <a:lnTo>
                  <a:pt x="11522" y="6458"/>
                </a:lnTo>
                <a:lnTo>
                  <a:pt x="11522" y="6456"/>
                </a:lnTo>
                <a:lnTo>
                  <a:pt x="11522" y="6454"/>
                </a:lnTo>
                <a:lnTo>
                  <a:pt x="11522" y="6453"/>
                </a:lnTo>
                <a:lnTo>
                  <a:pt x="11522" y="6451"/>
                </a:lnTo>
                <a:lnTo>
                  <a:pt x="11516" y="6449"/>
                </a:lnTo>
                <a:lnTo>
                  <a:pt x="11517" y="6446"/>
                </a:lnTo>
                <a:lnTo>
                  <a:pt x="11520" y="6445"/>
                </a:lnTo>
                <a:lnTo>
                  <a:pt x="11522" y="6443"/>
                </a:lnTo>
                <a:lnTo>
                  <a:pt x="11522" y="6441"/>
                </a:lnTo>
                <a:lnTo>
                  <a:pt x="11521" y="6433"/>
                </a:lnTo>
                <a:lnTo>
                  <a:pt x="11521" y="6430"/>
                </a:lnTo>
                <a:lnTo>
                  <a:pt x="11521" y="6425"/>
                </a:lnTo>
                <a:lnTo>
                  <a:pt x="11524" y="6412"/>
                </a:lnTo>
                <a:lnTo>
                  <a:pt x="11525" y="6407"/>
                </a:lnTo>
                <a:lnTo>
                  <a:pt x="11525" y="6403"/>
                </a:lnTo>
                <a:lnTo>
                  <a:pt x="11524" y="6395"/>
                </a:lnTo>
                <a:lnTo>
                  <a:pt x="11525" y="6393"/>
                </a:lnTo>
                <a:lnTo>
                  <a:pt x="11526" y="6392"/>
                </a:lnTo>
                <a:lnTo>
                  <a:pt x="11526" y="6389"/>
                </a:lnTo>
                <a:lnTo>
                  <a:pt x="11524" y="6386"/>
                </a:lnTo>
                <a:lnTo>
                  <a:pt x="11522" y="6384"/>
                </a:lnTo>
                <a:lnTo>
                  <a:pt x="11521" y="6384"/>
                </a:lnTo>
                <a:lnTo>
                  <a:pt x="11509" y="6399"/>
                </a:lnTo>
                <a:lnTo>
                  <a:pt x="11504" y="6397"/>
                </a:lnTo>
                <a:lnTo>
                  <a:pt x="11502" y="6392"/>
                </a:lnTo>
                <a:lnTo>
                  <a:pt x="11502" y="6391"/>
                </a:lnTo>
                <a:lnTo>
                  <a:pt x="11503" y="6390"/>
                </a:lnTo>
                <a:lnTo>
                  <a:pt x="11504" y="6387"/>
                </a:lnTo>
                <a:lnTo>
                  <a:pt x="11504" y="6382"/>
                </a:lnTo>
                <a:lnTo>
                  <a:pt x="11512" y="6360"/>
                </a:lnTo>
                <a:lnTo>
                  <a:pt x="11515" y="6358"/>
                </a:lnTo>
                <a:lnTo>
                  <a:pt x="11518" y="6361"/>
                </a:lnTo>
                <a:lnTo>
                  <a:pt x="11518" y="6365"/>
                </a:lnTo>
                <a:lnTo>
                  <a:pt x="11522" y="6373"/>
                </a:lnTo>
                <a:lnTo>
                  <a:pt x="11526" y="6379"/>
                </a:lnTo>
                <a:lnTo>
                  <a:pt x="11530" y="6381"/>
                </a:lnTo>
                <a:lnTo>
                  <a:pt x="11534" y="6382"/>
                </a:lnTo>
                <a:lnTo>
                  <a:pt x="11541" y="6380"/>
                </a:lnTo>
                <a:lnTo>
                  <a:pt x="11543" y="6378"/>
                </a:lnTo>
                <a:lnTo>
                  <a:pt x="11543" y="6373"/>
                </a:lnTo>
                <a:lnTo>
                  <a:pt x="11543" y="6371"/>
                </a:lnTo>
                <a:lnTo>
                  <a:pt x="11546" y="6373"/>
                </a:lnTo>
                <a:lnTo>
                  <a:pt x="11551" y="6377"/>
                </a:lnTo>
                <a:lnTo>
                  <a:pt x="11556" y="6383"/>
                </a:lnTo>
                <a:lnTo>
                  <a:pt x="11563" y="6399"/>
                </a:lnTo>
                <a:lnTo>
                  <a:pt x="11568" y="6404"/>
                </a:lnTo>
                <a:lnTo>
                  <a:pt x="11576" y="6408"/>
                </a:lnTo>
                <a:lnTo>
                  <a:pt x="11570" y="6410"/>
                </a:lnTo>
                <a:lnTo>
                  <a:pt x="11566" y="6409"/>
                </a:lnTo>
                <a:lnTo>
                  <a:pt x="11562" y="6405"/>
                </a:lnTo>
                <a:lnTo>
                  <a:pt x="11559" y="6401"/>
                </a:lnTo>
                <a:lnTo>
                  <a:pt x="11557" y="6397"/>
                </a:lnTo>
                <a:lnTo>
                  <a:pt x="11554" y="6393"/>
                </a:lnTo>
                <a:lnTo>
                  <a:pt x="11552" y="6390"/>
                </a:lnTo>
                <a:lnTo>
                  <a:pt x="11546" y="6392"/>
                </a:lnTo>
                <a:lnTo>
                  <a:pt x="11540" y="6411"/>
                </a:lnTo>
                <a:lnTo>
                  <a:pt x="11534" y="6416"/>
                </a:lnTo>
                <a:lnTo>
                  <a:pt x="11535" y="6419"/>
                </a:lnTo>
                <a:lnTo>
                  <a:pt x="11537" y="6420"/>
                </a:lnTo>
                <a:lnTo>
                  <a:pt x="11538" y="6420"/>
                </a:lnTo>
                <a:lnTo>
                  <a:pt x="11539" y="6419"/>
                </a:lnTo>
                <a:lnTo>
                  <a:pt x="11539" y="6418"/>
                </a:lnTo>
                <a:lnTo>
                  <a:pt x="11542" y="6419"/>
                </a:lnTo>
                <a:lnTo>
                  <a:pt x="11549" y="6415"/>
                </a:lnTo>
                <a:lnTo>
                  <a:pt x="11553" y="6416"/>
                </a:lnTo>
                <a:lnTo>
                  <a:pt x="11548" y="6425"/>
                </a:lnTo>
                <a:lnTo>
                  <a:pt x="11527" y="6434"/>
                </a:lnTo>
                <a:lnTo>
                  <a:pt x="11528" y="6437"/>
                </a:lnTo>
                <a:lnTo>
                  <a:pt x="11529" y="6436"/>
                </a:lnTo>
                <a:lnTo>
                  <a:pt x="11531" y="6436"/>
                </a:lnTo>
                <a:lnTo>
                  <a:pt x="11533" y="6438"/>
                </a:lnTo>
                <a:lnTo>
                  <a:pt x="11536" y="6442"/>
                </a:lnTo>
                <a:lnTo>
                  <a:pt x="11535" y="6446"/>
                </a:lnTo>
                <a:lnTo>
                  <a:pt x="11533" y="6450"/>
                </a:lnTo>
                <a:lnTo>
                  <a:pt x="11531" y="6451"/>
                </a:lnTo>
                <a:lnTo>
                  <a:pt x="11529" y="6452"/>
                </a:lnTo>
                <a:lnTo>
                  <a:pt x="11532" y="6456"/>
                </a:lnTo>
                <a:lnTo>
                  <a:pt x="11534" y="6457"/>
                </a:lnTo>
                <a:lnTo>
                  <a:pt x="11537" y="6457"/>
                </a:lnTo>
                <a:lnTo>
                  <a:pt x="11539" y="6456"/>
                </a:lnTo>
                <a:lnTo>
                  <a:pt x="11537" y="6464"/>
                </a:lnTo>
                <a:lnTo>
                  <a:pt x="11545" y="6471"/>
                </a:lnTo>
                <a:lnTo>
                  <a:pt x="11546" y="6471"/>
                </a:lnTo>
                <a:lnTo>
                  <a:pt x="11552" y="6468"/>
                </a:lnTo>
                <a:lnTo>
                  <a:pt x="11555" y="6468"/>
                </a:lnTo>
                <a:lnTo>
                  <a:pt x="11560" y="6473"/>
                </a:lnTo>
                <a:lnTo>
                  <a:pt x="11566" y="6479"/>
                </a:lnTo>
                <a:lnTo>
                  <a:pt x="11571" y="6484"/>
                </a:lnTo>
                <a:lnTo>
                  <a:pt x="11575" y="6484"/>
                </a:lnTo>
                <a:lnTo>
                  <a:pt x="11572" y="6480"/>
                </a:lnTo>
                <a:lnTo>
                  <a:pt x="11570" y="6475"/>
                </a:lnTo>
                <a:lnTo>
                  <a:pt x="11567" y="6471"/>
                </a:lnTo>
                <a:lnTo>
                  <a:pt x="11564" y="6469"/>
                </a:lnTo>
                <a:lnTo>
                  <a:pt x="11564" y="6465"/>
                </a:lnTo>
                <a:lnTo>
                  <a:pt x="11562" y="6456"/>
                </a:lnTo>
                <a:lnTo>
                  <a:pt x="11562" y="6453"/>
                </a:lnTo>
                <a:lnTo>
                  <a:pt x="11563" y="6451"/>
                </a:lnTo>
                <a:lnTo>
                  <a:pt x="11565" y="6454"/>
                </a:lnTo>
                <a:lnTo>
                  <a:pt x="11570" y="6463"/>
                </a:lnTo>
                <a:lnTo>
                  <a:pt x="11575" y="6466"/>
                </a:lnTo>
                <a:lnTo>
                  <a:pt x="11582" y="6459"/>
                </a:lnTo>
                <a:lnTo>
                  <a:pt x="11587" y="6457"/>
                </a:lnTo>
                <a:lnTo>
                  <a:pt x="11588" y="6464"/>
                </a:lnTo>
                <a:lnTo>
                  <a:pt x="11591" y="6471"/>
                </a:lnTo>
                <a:lnTo>
                  <a:pt x="11604" y="6491"/>
                </a:lnTo>
                <a:lnTo>
                  <a:pt x="11607" y="6492"/>
                </a:lnTo>
                <a:lnTo>
                  <a:pt x="11614" y="6489"/>
                </a:lnTo>
                <a:lnTo>
                  <a:pt x="11614" y="6493"/>
                </a:lnTo>
                <a:lnTo>
                  <a:pt x="11614" y="6500"/>
                </a:lnTo>
                <a:lnTo>
                  <a:pt x="11614" y="6504"/>
                </a:lnTo>
                <a:lnTo>
                  <a:pt x="11631" y="6519"/>
                </a:lnTo>
                <a:lnTo>
                  <a:pt x="11634" y="6516"/>
                </a:lnTo>
                <a:lnTo>
                  <a:pt x="11628" y="6508"/>
                </a:lnTo>
                <a:lnTo>
                  <a:pt x="11627" y="6507"/>
                </a:lnTo>
                <a:lnTo>
                  <a:pt x="11627" y="6504"/>
                </a:lnTo>
                <a:lnTo>
                  <a:pt x="11626" y="6504"/>
                </a:lnTo>
                <a:lnTo>
                  <a:pt x="11626" y="6504"/>
                </a:lnTo>
                <a:lnTo>
                  <a:pt x="11626" y="6503"/>
                </a:lnTo>
                <a:lnTo>
                  <a:pt x="11631" y="6495"/>
                </a:lnTo>
                <a:lnTo>
                  <a:pt x="11639" y="6493"/>
                </a:lnTo>
                <a:lnTo>
                  <a:pt x="11655" y="6496"/>
                </a:lnTo>
                <a:lnTo>
                  <a:pt x="11654" y="6501"/>
                </a:lnTo>
                <a:lnTo>
                  <a:pt x="11651" y="6502"/>
                </a:lnTo>
                <a:lnTo>
                  <a:pt x="11644" y="6504"/>
                </a:lnTo>
                <a:lnTo>
                  <a:pt x="11644" y="6505"/>
                </a:lnTo>
                <a:lnTo>
                  <a:pt x="11643" y="6511"/>
                </a:lnTo>
                <a:lnTo>
                  <a:pt x="11643" y="6512"/>
                </a:lnTo>
                <a:lnTo>
                  <a:pt x="11641" y="6513"/>
                </a:lnTo>
                <a:lnTo>
                  <a:pt x="11638" y="6516"/>
                </a:lnTo>
                <a:lnTo>
                  <a:pt x="11638" y="6518"/>
                </a:lnTo>
                <a:lnTo>
                  <a:pt x="11654" y="6530"/>
                </a:lnTo>
                <a:lnTo>
                  <a:pt x="11662" y="6539"/>
                </a:lnTo>
                <a:lnTo>
                  <a:pt x="11671" y="6551"/>
                </a:lnTo>
                <a:lnTo>
                  <a:pt x="11671" y="6557"/>
                </a:lnTo>
                <a:lnTo>
                  <a:pt x="11671" y="6559"/>
                </a:lnTo>
                <a:lnTo>
                  <a:pt x="11673" y="6557"/>
                </a:lnTo>
                <a:lnTo>
                  <a:pt x="11681" y="6561"/>
                </a:lnTo>
                <a:lnTo>
                  <a:pt x="11684" y="6561"/>
                </a:lnTo>
                <a:lnTo>
                  <a:pt x="11685" y="6559"/>
                </a:lnTo>
                <a:lnTo>
                  <a:pt x="11685" y="6551"/>
                </a:lnTo>
                <a:lnTo>
                  <a:pt x="11685" y="6549"/>
                </a:lnTo>
                <a:lnTo>
                  <a:pt x="11694" y="6542"/>
                </a:lnTo>
                <a:lnTo>
                  <a:pt x="11695" y="6551"/>
                </a:lnTo>
                <a:lnTo>
                  <a:pt x="11700" y="6553"/>
                </a:lnTo>
                <a:lnTo>
                  <a:pt x="11710" y="6551"/>
                </a:lnTo>
                <a:lnTo>
                  <a:pt x="11710" y="6549"/>
                </a:lnTo>
                <a:lnTo>
                  <a:pt x="11709" y="6544"/>
                </a:lnTo>
                <a:lnTo>
                  <a:pt x="11709" y="6539"/>
                </a:lnTo>
                <a:lnTo>
                  <a:pt x="11708" y="6537"/>
                </a:lnTo>
                <a:lnTo>
                  <a:pt x="11705" y="6536"/>
                </a:lnTo>
                <a:lnTo>
                  <a:pt x="11699" y="6531"/>
                </a:lnTo>
                <a:lnTo>
                  <a:pt x="11696" y="6530"/>
                </a:lnTo>
                <a:lnTo>
                  <a:pt x="11695" y="6527"/>
                </a:lnTo>
                <a:lnTo>
                  <a:pt x="11701" y="6525"/>
                </a:lnTo>
                <a:lnTo>
                  <a:pt x="11707" y="6526"/>
                </a:lnTo>
                <a:lnTo>
                  <a:pt x="11718" y="6535"/>
                </a:lnTo>
                <a:lnTo>
                  <a:pt x="11720" y="6536"/>
                </a:lnTo>
                <a:lnTo>
                  <a:pt x="11725" y="6531"/>
                </a:lnTo>
                <a:lnTo>
                  <a:pt x="11733" y="6512"/>
                </a:lnTo>
                <a:lnTo>
                  <a:pt x="11738" y="6506"/>
                </a:lnTo>
                <a:lnTo>
                  <a:pt x="11740" y="6507"/>
                </a:lnTo>
                <a:lnTo>
                  <a:pt x="11747" y="6513"/>
                </a:lnTo>
                <a:lnTo>
                  <a:pt x="11750" y="6512"/>
                </a:lnTo>
                <a:lnTo>
                  <a:pt x="11752" y="6509"/>
                </a:lnTo>
                <a:lnTo>
                  <a:pt x="11753" y="6507"/>
                </a:lnTo>
                <a:lnTo>
                  <a:pt x="11754" y="6509"/>
                </a:lnTo>
                <a:lnTo>
                  <a:pt x="11759" y="6515"/>
                </a:lnTo>
                <a:lnTo>
                  <a:pt x="11767" y="6522"/>
                </a:lnTo>
                <a:lnTo>
                  <a:pt x="11774" y="6527"/>
                </a:lnTo>
                <a:lnTo>
                  <a:pt x="11780" y="6534"/>
                </a:lnTo>
                <a:lnTo>
                  <a:pt x="11783" y="6550"/>
                </a:lnTo>
                <a:lnTo>
                  <a:pt x="11792" y="6570"/>
                </a:lnTo>
                <a:lnTo>
                  <a:pt x="11797" y="6580"/>
                </a:lnTo>
                <a:lnTo>
                  <a:pt x="11801" y="6594"/>
                </a:lnTo>
                <a:lnTo>
                  <a:pt x="11804" y="6606"/>
                </a:lnTo>
                <a:lnTo>
                  <a:pt x="11805" y="6617"/>
                </a:lnTo>
                <a:lnTo>
                  <a:pt x="11807" y="6629"/>
                </a:lnTo>
                <a:lnTo>
                  <a:pt x="11813" y="6641"/>
                </a:lnTo>
                <a:lnTo>
                  <a:pt x="11817" y="6654"/>
                </a:lnTo>
                <a:lnTo>
                  <a:pt x="11826" y="6674"/>
                </a:lnTo>
                <a:lnTo>
                  <a:pt x="11833" y="6697"/>
                </a:lnTo>
                <a:lnTo>
                  <a:pt x="11836" y="6712"/>
                </a:lnTo>
                <a:lnTo>
                  <a:pt x="11842" y="6721"/>
                </a:lnTo>
                <a:lnTo>
                  <a:pt x="11847" y="6733"/>
                </a:lnTo>
                <a:lnTo>
                  <a:pt x="11853" y="6743"/>
                </a:lnTo>
                <a:lnTo>
                  <a:pt x="11859" y="6749"/>
                </a:lnTo>
                <a:lnTo>
                  <a:pt x="11863" y="6747"/>
                </a:lnTo>
                <a:lnTo>
                  <a:pt x="11867" y="6740"/>
                </a:lnTo>
                <a:lnTo>
                  <a:pt x="11868" y="6729"/>
                </a:lnTo>
                <a:lnTo>
                  <a:pt x="11864" y="6716"/>
                </a:lnTo>
                <a:lnTo>
                  <a:pt x="11874" y="6717"/>
                </a:lnTo>
                <a:lnTo>
                  <a:pt x="11876" y="6715"/>
                </a:lnTo>
                <a:lnTo>
                  <a:pt x="11872" y="6711"/>
                </a:lnTo>
                <a:lnTo>
                  <a:pt x="11865" y="6709"/>
                </a:lnTo>
                <a:lnTo>
                  <a:pt x="11861" y="6706"/>
                </a:lnTo>
                <a:lnTo>
                  <a:pt x="11862" y="6702"/>
                </a:lnTo>
                <a:lnTo>
                  <a:pt x="11859" y="6699"/>
                </a:lnTo>
                <a:lnTo>
                  <a:pt x="11856" y="6700"/>
                </a:lnTo>
                <a:lnTo>
                  <a:pt x="11850" y="6710"/>
                </a:lnTo>
                <a:lnTo>
                  <a:pt x="11848" y="6710"/>
                </a:lnTo>
                <a:lnTo>
                  <a:pt x="11843" y="6709"/>
                </a:lnTo>
                <a:lnTo>
                  <a:pt x="11858" y="6692"/>
                </a:lnTo>
                <a:lnTo>
                  <a:pt x="11858" y="6683"/>
                </a:lnTo>
                <a:lnTo>
                  <a:pt x="11876" y="6669"/>
                </a:lnTo>
                <a:lnTo>
                  <a:pt x="11879" y="6663"/>
                </a:lnTo>
                <a:lnTo>
                  <a:pt x="11880" y="6657"/>
                </a:lnTo>
                <a:lnTo>
                  <a:pt x="11887" y="6654"/>
                </a:lnTo>
                <a:lnTo>
                  <a:pt x="11889" y="6651"/>
                </a:lnTo>
                <a:lnTo>
                  <a:pt x="11891" y="6645"/>
                </a:lnTo>
                <a:lnTo>
                  <a:pt x="11908" y="6622"/>
                </a:lnTo>
                <a:lnTo>
                  <a:pt x="11920" y="6613"/>
                </a:lnTo>
                <a:lnTo>
                  <a:pt x="11918" y="6626"/>
                </a:lnTo>
                <a:lnTo>
                  <a:pt x="11905" y="6639"/>
                </a:lnTo>
                <a:lnTo>
                  <a:pt x="11886" y="6668"/>
                </a:lnTo>
                <a:lnTo>
                  <a:pt x="11887" y="6683"/>
                </a:lnTo>
                <a:lnTo>
                  <a:pt x="11891" y="6684"/>
                </a:lnTo>
                <a:lnTo>
                  <a:pt x="11905" y="6681"/>
                </a:lnTo>
                <a:lnTo>
                  <a:pt x="11915" y="6685"/>
                </a:lnTo>
                <a:lnTo>
                  <a:pt x="11916" y="6680"/>
                </a:lnTo>
                <a:lnTo>
                  <a:pt x="11917" y="6668"/>
                </a:lnTo>
                <a:lnTo>
                  <a:pt x="11920" y="6664"/>
                </a:lnTo>
                <a:lnTo>
                  <a:pt x="11923" y="6660"/>
                </a:lnTo>
                <a:lnTo>
                  <a:pt x="11930" y="6656"/>
                </a:lnTo>
                <a:lnTo>
                  <a:pt x="11930" y="6663"/>
                </a:lnTo>
                <a:lnTo>
                  <a:pt x="11929" y="6668"/>
                </a:lnTo>
                <a:lnTo>
                  <a:pt x="11925" y="6677"/>
                </a:lnTo>
                <a:lnTo>
                  <a:pt x="11926" y="6680"/>
                </a:lnTo>
                <a:lnTo>
                  <a:pt x="11955" y="6668"/>
                </a:lnTo>
                <a:lnTo>
                  <a:pt x="11959" y="6664"/>
                </a:lnTo>
                <a:lnTo>
                  <a:pt x="11962" y="6657"/>
                </a:lnTo>
                <a:lnTo>
                  <a:pt x="11966" y="6654"/>
                </a:lnTo>
                <a:lnTo>
                  <a:pt x="11972" y="6661"/>
                </a:lnTo>
                <a:lnTo>
                  <a:pt x="11968" y="6669"/>
                </a:lnTo>
                <a:lnTo>
                  <a:pt x="11960" y="6672"/>
                </a:lnTo>
                <a:lnTo>
                  <a:pt x="11955" y="6678"/>
                </a:lnTo>
                <a:lnTo>
                  <a:pt x="11957" y="6691"/>
                </a:lnTo>
                <a:lnTo>
                  <a:pt x="11964" y="6700"/>
                </a:lnTo>
                <a:lnTo>
                  <a:pt x="11968" y="6699"/>
                </a:lnTo>
                <a:lnTo>
                  <a:pt x="11973" y="6695"/>
                </a:lnTo>
                <a:lnTo>
                  <a:pt x="11979" y="6697"/>
                </a:lnTo>
                <a:lnTo>
                  <a:pt x="11979" y="6701"/>
                </a:lnTo>
                <a:lnTo>
                  <a:pt x="11980" y="6706"/>
                </a:lnTo>
                <a:lnTo>
                  <a:pt x="11981" y="6710"/>
                </a:lnTo>
                <a:lnTo>
                  <a:pt x="11982" y="6711"/>
                </a:lnTo>
                <a:lnTo>
                  <a:pt x="11980" y="6728"/>
                </a:lnTo>
                <a:lnTo>
                  <a:pt x="11976" y="6733"/>
                </a:lnTo>
                <a:lnTo>
                  <a:pt x="11967" y="6740"/>
                </a:lnTo>
                <a:lnTo>
                  <a:pt x="11968" y="6732"/>
                </a:lnTo>
                <a:lnTo>
                  <a:pt x="11968" y="6727"/>
                </a:lnTo>
                <a:lnTo>
                  <a:pt x="11967" y="6721"/>
                </a:lnTo>
                <a:lnTo>
                  <a:pt x="11964" y="6723"/>
                </a:lnTo>
                <a:lnTo>
                  <a:pt x="11962" y="6733"/>
                </a:lnTo>
                <a:lnTo>
                  <a:pt x="11960" y="6736"/>
                </a:lnTo>
                <a:lnTo>
                  <a:pt x="11958" y="6735"/>
                </a:lnTo>
                <a:lnTo>
                  <a:pt x="11955" y="6731"/>
                </a:lnTo>
                <a:lnTo>
                  <a:pt x="11953" y="6731"/>
                </a:lnTo>
                <a:lnTo>
                  <a:pt x="11952" y="6733"/>
                </a:lnTo>
                <a:lnTo>
                  <a:pt x="11952" y="6741"/>
                </a:lnTo>
                <a:lnTo>
                  <a:pt x="11951" y="6743"/>
                </a:lnTo>
                <a:lnTo>
                  <a:pt x="11937" y="6750"/>
                </a:lnTo>
                <a:lnTo>
                  <a:pt x="11933" y="6758"/>
                </a:lnTo>
                <a:lnTo>
                  <a:pt x="11934" y="6773"/>
                </a:lnTo>
                <a:lnTo>
                  <a:pt x="11947" y="6778"/>
                </a:lnTo>
                <a:lnTo>
                  <a:pt x="11950" y="6778"/>
                </a:lnTo>
                <a:lnTo>
                  <a:pt x="11957" y="6771"/>
                </a:lnTo>
                <a:lnTo>
                  <a:pt x="11959" y="6772"/>
                </a:lnTo>
                <a:lnTo>
                  <a:pt x="11961" y="6776"/>
                </a:lnTo>
                <a:lnTo>
                  <a:pt x="11962" y="6780"/>
                </a:lnTo>
                <a:lnTo>
                  <a:pt x="11965" y="6784"/>
                </a:lnTo>
                <a:lnTo>
                  <a:pt x="11969" y="6785"/>
                </a:lnTo>
                <a:lnTo>
                  <a:pt x="11974" y="6785"/>
                </a:lnTo>
                <a:lnTo>
                  <a:pt x="11978" y="6781"/>
                </a:lnTo>
                <a:lnTo>
                  <a:pt x="11982" y="6768"/>
                </a:lnTo>
                <a:lnTo>
                  <a:pt x="11990" y="6763"/>
                </a:lnTo>
                <a:lnTo>
                  <a:pt x="11993" y="6757"/>
                </a:lnTo>
                <a:lnTo>
                  <a:pt x="11992" y="6761"/>
                </a:lnTo>
                <a:lnTo>
                  <a:pt x="11988" y="6767"/>
                </a:lnTo>
                <a:lnTo>
                  <a:pt x="11988" y="6770"/>
                </a:lnTo>
                <a:lnTo>
                  <a:pt x="11988" y="6778"/>
                </a:lnTo>
                <a:lnTo>
                  <a:pt x="11990" y="6782"/>
                </a:lnTo>
                <a:lnTo>
                  <a:pt x="11999" y="6786"/>
                </a:lnTo>
                <a:lnTo>
                  <a:pt x="12021" y="6784"/>
                </a:lnTo>
                <a:lnTo>
                  <a:pt x="12023" y="6779"/>
                </a:lnTo>
                <a:lnTo>
                  <a:pt x="12023" y="6761"/>
                </a:lnTo>
                <a:lnTo>
                  <a:pt x="12023" y="6758"/>
                </a:lnTo>
                <a:lnTo>
                  <a:pt x="12021" y="6756"/>
                </a:lnTo>
                <a:lnTo>
                  <a:pt x="12020" y="6754"/>
                </a:lnTo>
                <a:lnTo>
                  <a:pt x="12020" y="6752"/>
                </a:lnTo>
                <a:lnTo>
                  <a:pt x="12021" y="6749"/>
                </a:lnTo>
                <a:lnTo>
                  <a:pt x="12022" y="6749"/>
                </a:lnTo>
                <a:lnTo>
                  <a:pt x="12024" y="6751"/>
                </a:lnTo>
                <a:lnTo>
                  <a:pt x="12026" y="6751"/>
                </a:lnTo>
                <a:lnTo>
                  <a:pt x="12030" y="6747"/>
                </a:lnTo>
                <a:lnTo>
                  <a:pt x="12031" y="6741"/>
                </a:lnTo>
                <a:lnTo>
                  <a:pt x="12032" y="6733"/>
                </a:lnTo>
                <a:lnTo>
                  <a:pt x="12031" y="6722"/>
                </a:lnTo>
                <a:lnTo>
                  <a:pt x="12028" y="6720"/>
                </a:lnTo>
                <a:lnTo>
                  <a:pt x="12026" y="6719"/>
                </a:lnTo>
                <a:lnTo>
                  <a:pt x="12012" y="6726"/>
                </a:lnTo>
                <a:lnTo>
                  <a:pt x="12012" y="6718"/>
                </a:lnTo>
                <a:lnTo>
                  <a:pt x="12017" y="6712"/>
                </a:lnTo>
                <a:lnTo>
                  <a:pt x="12037" y="6705"/>
                </a:lnTo>
                <a:lnTo>
                  <a:pt x="12040" y="6699"/>
                </a:lnTo>
                <a:lnTo>
                  <a:pt x="12042" y="6698"/>
                </a:lnTo>
                <a:lnTo>
                  <a:pt x="12044" y="6701"/>
                </a:lnTo>
                <a:lnTo>
                  <a:pt x="12045" y="6705"/>
                </a:lnTo>
                <a:lnTo>
                  <a:pt x="12049" y="6710"/>
                </a:lnTo>
                <a:lnTo>
                  <a:pt x="12053" y="6711"/>
                </a:lnTo>
                <a:lnTo>
                  <a:pt x="12080" y="6701"/>
                </a:lnTo>
                <a:lnTo>
                  <a:pt x="12077" y="6712"/>
                </a:lnTo>
                <a:lnTo>
                  <a:pt x="12078" y="6719"/>
                </a:lnTo>
                <a:lnTo>
                  <a:pt x="12083" y="6724"/>
                </a:lnTo>
                <a:lnTo>
                  <a:pt x="12084" y="6727"/>
                </a:lnTo>
                <a:lnTo>
                  <a:pt x="12081" y="6728"/>
                </a:lnTo>
                <a:lnTo>
                  <a:pt x="12062" y="6723"/>
                </a:lnTo>
                <a:lnTo>
                  <a:pt x="12054" y="6724"/>
                </a:lnTo>
                <a:lnTo>
                  <a:pt x="12042" y="6721"/>
                </a:lnTo>
                <a:lnTo>
                  <a:pt x="12040" y="6724"/>
                </a:lnTo>
                <a:lnTo>
                  <a:pt x="12035" y="6751"/>
                </a:lnTo>
                <a:lnTo>
                  <a:pt x="12031" y="6757"/>
                </a:lnTo>
                <a:lnTo>
                  <a:pt x="12029" y="6765"/>
                </a:lnTo>
                <a:lnTo>
                  <a:pt x="12029" y="6776"/>
                </a:lnTo>
                <a:lnTo>
                  <a:pt x="12034" y="6789"/>
                </a:lnTo>
                <a:lnTo>
                  <a:pt x="12041" y="6795"/>
                </a:lnTo>
                <a:lnTo>
                  <a:pt x="12073" y="6816"/>
                </a:lnTo>
                <a:lnTo>
                  <a:pt x="12079" y="6822"/>
                </a:lnTo>
                <a:lnTo>
                  <a:pt x="12084" y="6830"/>
                </a:lnTo>
                <a:lnTo>
                  <a:pt x="12088" y="6838"/>
                </a:lnTo>
                <a:lnTo>
                  <a:pt x="12092" y="6844"/>
                </a:lnTo>
                <a:lnTo>
                  <a:pt x="12098" y="6844"/>
                </a:lnTo>
                <a:lnTo>
                  <a:pt x="12116" y="6827"/>
                </a:lnTo>
                <a:lnTo>
                  <a:pt x="12124" y="6826"/>
                </a:lnTo>
                <a:lnTo>
                  <a:pt x="12146" y="6833"/>
                </a:lnTo>
                <a:lnTo>
                  <a:pt x="12161" y="6833"/>
                </a:lnTo>
                <a:lnTo>
                  <a:pt x="12163" y="6834"/>
                </a:lnTo>
                <a:lnTo>
                  <a:pt x="12165" y="6837"/>
                </a:lnTo>
                <a:lnTo>
                  <a:pt x="12172" y="6842"/>
                </a:lnTo>
                <a:lnTo>
                  <a:pt x="12174" y="6843"/>
                </a:lnTo>
                <a:lnTo>
                  <a:pt x="12179" y="6842"/>
                </a:lnTo>
                <a:lnTo>
                  <a:pt x="12192" y="6846"/>
                </a:lnTo>
                <a:lnTo>
                  <a:pt x="12204" y="6854"/>
                </a:lnTo>
                <a:lnTo>
                  <a:pt x="12216" y="6858"/>
                </a:lnTo>
                <a:lnTo>
                  <a:pt x="12237" y="6878"/>
                </a:lnTo>
                <a:lnTo>
                  <a:pt x="12239" y="6881"/>
                </a:lnTo>
                <a:lnTo>
                  <a:pt x="12241" y="6886"/>
                </a:lnTo>
                <a:lnTo>
                  <a:pt x="12255" y="6915"/>
                </a:lnTo>
                <a:lnTo>
                  <a:pt x="12255" y="6918"/>
                </a:lnTo>
                <a:lnTo>
                  <a:pt x="12253" y="6923"/>
                </a:lnTo>
                <a:lnTo>
                  <a:pt x="12253" y="6927"/>
                </a:lnTo>
                <a:lnTo>
                  <a:pt x="12255" y="6931"/>
                </a:lnTo>
                <a:lnTo>
                  <a:pt x="12260" y="6940"/>
                </a:lnTo>
                <a:lnTo>
                  <a:pt x="12261" y="6943"/>
                </a:lnTo>
                <a:lnTo>
                  <a:pt x="12259" y="6952"/>
                </a:lnTo>
                <a:lnTo>
                  <a:pt x="12255" y="6955"/>
                </a:lnTo>
                <a:lnTo>
                  <a:pt x="12245" y="6956"/>
                </a:lnTo>
                <a:lnTo>
                  <a:pt x="12235" y="6962"/>
                </a:lnTo>
                <a:lnTo>
                  <a:pt x="12232" y="6966"/>
                </a:lnTo>
                <a:lnTo>
                  <a:pt x="12234" y="6974"/>
                </a:lnTo>
                <a:lnTo>
                  <a:pt x="12234" y="6975"/>
                </a:lnTo>
                <a:lnTo>
                  <a:pt x="12234" y="6976"/>
                </a:lnTo>
                <a:lnTo>
                  <a:pt x="12234" y="6976"/>
                </a:lnTo>
                <a:lnTo>
                  <a:pt x="12234" y="6980"/>
                </a:lnTo>
                <a:lnTo>
                  <a:pt x="12226" y="6989"/>
                </a:lnTo>
                <a:lnTo>
                  <a:pt x="12219" y="7005"/>
                </a:lnTo>
                <a:lnTo>
                  <a:pt x="12218" y="7011"/>
                </a:lnTo>
                <a:lnTo>
                  <a:pt x="12217" y="7013"/>
                </a:lnTo>
                <a:lnTo>
                  <a:pt x="12207" y="7019"/>
                </a:lnTo>
                <a:lnTo>
                  <a:pt x="12202" y="7018"/>
                </a:lnTo>
                <a:lnTo>
                  <a:pt x="12192" y="7009"/>
                </a:lnTo>
                <a:lnTo>
                  <a:pt x="12186" y="7007"/>
                </a:lnTo>
                <a:lnTo>
                  <a:pt x="12144" y="7016"/>
                </a:lnTo>
                <a:lnTo>
                  <a:pt x="12126" y="7036"/>
                </a:lnTo>
                <a:lnTo>
                  <a:pt x="12122" y="7045"/>
                </a:lnTo>
                <a:lnTo>
                  <a:pt x="12120" y="7046"/>
                </a:lnTo>
                <a:lnTo>
                  <a:pt x="12119" y="7051"/>
                </a:lnTo>
                <a:lnTo>
                  <a:pt x="12121" y="7060"/>
                </a:lnTo>
                <a:lnTo>
                  <a:pt x="12125" y="7069"/>
                </a:lnTo>
                <a:lnTo>
                  <a:pt x="12128" y="7074"/>
                </a:lnTo>
                <a:lnTo>
                  <a:pt x="12129" y="7086"/>
                </a:lnTo>
                <a:lnTo>
                  <a:pt x="12130" y="7094"/>
                </a:lnTo>
                <a:lnTo>
                  <a:pt x="12134" y="7100"/>
                </a:lnTo>
                <a:lnTo>
                  <a:pt x="12140" y="7109"/>
                </a:lnTo>
                <a:lnTo>
                  <a:pt x="12147" y="7113"/>
                </a:lnTo>
                <a:lnTo>
                  <a:pt x="12152" y="7111"/>
                </a:lnTo>
                <a:lnTo>
                  <a:pt x="12156" y="7111"/>
                </a:lnTo>
                <a:lnTo>
                  <a:pt x="12161" y="7126"/>
                </a:lnTo>
                <a:lnTo>
                  <a:pt x="12160" y="7144"/>
                </a:lnTo>
                <a:lnTo>
                  <a:pt x="12154" y="7177"/>
                </a:lnTo>
                <a:lnTo>
                  <a:pt x="12159" y="7196"/>
                </a:lnTo>
                <a:lnTo>
                  <a:pt x="12174" y="7216"/>
                </a:lnTo>
                <a:lnTo>
                  <a:pt x="12189" y="7214"/>
                </a:lnTo>
                <a:lnTo>
                  <a:pt x="12218" y="7189"/>
                </a:lnTo>
                <a:lnTo>
                  <a:pt x="12251" y="7131"/>
                </a:lnTo>
                <a:lnTo>
                  <a:pt x="12252" y="7124"/>
                </a:lnTo>
                <a:lnTo>
                  <a:pt x="12254" y="7106"/>
                </a:lnTo>
                <a:lnTo>
                  <a:pt x="12256" y="7102"/>
                </a:lnTo>
                <a:lnTo>
                  <a:pt x="12274" y="7088"/>
                </a:lnTo>
                <a:lnTo>
                  <a:pt x="12280" y="7070"/>
                </a:lnTo>
                <a:lnTo>
                  <a:pt x="12295" y="7051"/>
                </a:lnTo>
                <a:lnTo>
                  <a:pt x="12301" y="7037"/>
                </a:lnTo>
                <a:lnTo>
                  <a:pt x="12304" y="7020"/>
                </a:lnTo>
                <a:lnTo>
                  <a:pt x="12288" y="7006"/>
                </a:lnTo>
                <a:lnTo>
                  <a:pt x="12284" y="6999"/>
                </a:lnTo>
                <a:lnTo>
                  <a:pt x="12286" y="6985"/>
                </a:lnTo>
                <a:lnTo>
                  <a:pt x="12288" y="6979"/>
                </a:lnTo>
                <a:lnTo>
                  <a:pt x="12290" y="6976"/>
                </a:lnTo>
                <a:lnTo>
                  <a:pt x="12294" y="6974"/>
                </a:lnTo>
                <a:lnTo>
                  <a:pt x="12298" y="6975"/>
                </a:lnTo>
                <a:lnTo>
                  <a:pt x="12302" y="6979"/>
                </a:lnTo>
                <a:lnTo>
                  <a:pt x="12310" y="6989"/>
                </a:lnTo>
                <a:lnTo>
                  <a:pt x="12314" y="6992"/>
                </a:lnTo>
                <a:lnTo>
                  <a:pt x="12317" y="6993"/>
                </a:lnTo>
                <a:lnTo>
                  <a:pt x="12333" y="7007"/>
                </a:lnTo>
                <a:lnTo>
                  <a:pt x="12344" y="7010"/>
                </a:lnTo>
                <a:lnTo>
                  <a:pt x="12354" y="7019"/>
                </a:lnTo>
                <a:lnTo>
                  <a:pt x="12357" y="7020"/>
                </a:lnTo>
                <a:lnTo>
                  <a:pt x="12365" y="7019"/>
                </a:lnTo>
                <a:lnTo>
                  <a:pt x="12368" y="7015"/>
                </a:lnTo>
                <a:lnTo>
                  <a:pt x="12366" y="7006"/>
                </a:lnTo>
                <a:lnTo>
                  <a:pt x="12367" y="6991"/>
                </a:lnTo>
                <a:lnTo>
                  <a:pt x="12365" y="6981"/>
                </a:lnTo>
                <a:lnTo>
                  <a:pt x="12360" y="6972"/>
                </a:lnTo>
                <a:lnTo>
                  <a:pt x="12362" y="6969"/>
                </a:lnTo>
                <a:lnTo>
                  <a:pt x="12363" y="6965"/>
                </a:lnTo>
                <a:lnTo>
                  <a:pt x="12362" y="6960"/>
                </a:lnTo>
                <a:lnTo>
                  <a:pt x="12357" y="6953"/>
                </a:lnTo>
                <a:lnTo>
                  <a:pt x="12359" y="6950"/>
                </a:lnTo>
                <a:lnTo>
                  <a:pt x="12363" y="6945"/>
                </a:lnTo>
                <a:lnTo>
                  <a:pt x="12364" y="6941"/>
                </a:lnTo>
                <a:lnTo>
                  <a:pt x="12363" y="6931"/>
                </a:lnTo>
                <a:lnTo>
                  <a:pt x="12364" y="6928"/>
                </a:lnTo>
                <a:lnTo>
                  <a:pt x="12366" y="6927"/>
                </a:lnTo>
                <a:lnTo>
                  <a:pt x="12366" y="6923"/>
                </a:lnTo>
                <a:lnTo>
                  <a:pt x="12371" y="6914"/>
                </a:lnTo>
                <a:lnTo>
                  <a:pt x="12376" y="6908"/>
                </a:lnTo>
                <a:lnTo>
                  <a:pt x="12378" y="6904"/>
                </a:lnTo>
                <a:lnTo>
                  <a:pt x="12381" y="6901"/>
                </a:lnTo>
                <a:lnTo>
                  <a:pt x="12385" y="6902"/>
                </a:lnTo>
                <a:lnTo>
                  <a:pt x="12398" y="6910"/>
                </a:lnTo>
                <a:lnTo>
                  <a:pt x="12401" y="6911"/>
                </a:lnTo>
                <a:lnTo>
                  <a:pt x="12408" y="6910"/>
                </a:lnTo>
                <a:lnTo>
                  <a:pt x="12411" y="6912"/>
                </a:lnTo>
                <a:lnTo>
                  <a:pt x="12416" y="6919"/>
                </a:lnTo>
                <a:lnTo>
                  <a:pt x="12416" y="6926"/>
                </a:lnTo>
                <a:lnTo>
                  <a:pt x="12413" y="6930"/>
                </a:lnTo>
                <a:lnTo>
                  <a:pt x="12406" y="6932"/>
                </a:lnTo>
                <a:lnTo>
                  <a:pt x="12403" y="6935"/>
                </a:lnTo>
                <a:lnTo>
                  <a:pt x="12399" y="6942"/>
                </a:lnTo>
                <a:lnTo>
                  <a:pt x="12396" y="6944"/>
                </a:lnTo>
                <a:lnTo>
                  <a:pt x="12398" y="6939"/>
                </a:lnTo>
                <a:lnTo>
                  <a:pt x="12403" y="6925"/>
                </a:lnTo>
                <a:lnTo>
                  <a:pt x="12377" y="6949"/>
                </a:lnTo>
                <a:lnTo>
                  <a:pt x="12376" y="6952"/>
                </a:lnTo>
                <a:lnTo>
                  <a:pt x="12371" y="6972"/>
                </a:lnTo>
                <a:lnTo>
                  <a:pt x="12371" y="6978"/>
                </a:lnTo>
                <a:lnTo>
                  <a:pt x="12375" y="6981"/>
                </a:lnTo>
                <a:lnTo>
                  <a:pt x="12378" y="6978"/>
                </a:lnTo>
                <a:lnTo>
                  <a:pt x="12383" y="6969"/>
                </a:lnTo>
                <a:lnTo>
                  <a:pt x="12393" y="6961"/>
                </a:lnTo>
                <a:lnTo>
                  <a:pt x="12371" y="6990"/>
                </a:lnTo>
                <a:lnTo>
                  <a:pt x="12379" y="6990"/>
                </a:lnTo>
                <a:lnTo>
                  <a:pt x="12391" y="6974"/>
                </a:lnTo>
                <a:lnTo>
                  <a:pt x="12400" y="6974"/>
                </a:lnTo>
                <a:lnTo>
                  <a:pt x="12398" y="6979"/>
                </a:lnTo>
                <a:lnTo>
                  <a:pt x="12378" y="6998"/>
                </a:lnTo>
                <a:lnTo>
                  <a:pt x="12376" y="7003"/>
                </a:lnTo>
                <a:lnTo>
                  <a:pt x="12397" y="6990"/>
                </a:lnTo>
                <a:lnTo>
                  <a:pt x="12414" y="6968"/>
                </a:lnTo>
                <a:lnTo>
                  <a:pt x="12422" y="6966"/>
                </a:lnTo>
                <a:lnTo>
                  <a:pt x="12429" y="6972"/>
                </a:lnTo>
                <a:lnTo>
                  <a:pt x="12428" y="6973"/>
                </a:lnTo>
                <a:lnTo>
                  <a:pt x="12427" y="6975"/>
                </a:lnTo>
                <a:lnTo>
                  <a:pt x="12427" y="6981"/>
                </a:lnTo>
                <a:lnTo>
                  <a:pt x="12432" y="6985"/>
                </a:lnTo>
                <a:lnTo>
                  <a:pt x="12435" y="6993"/>
                </a:lnTo>
                <a:lnTo>
                  <a:pt x="12435" y="7001"/>
                </a:lnTo>
                <a:lnTo>
                  <a:pt x="12433" y="7006"/>
                </a:lnTo>
                <a:lnTo>
                  <a:pt x="12423" y="7012"/>
                </a:lnTo>
                <a:lnTo>
                  <a:pt x="12417" y="7024"/>
                </a:lnTo>
                <a:lnTo>
                  <a:pt x="12419" y="7027"/>
                </a:lnTo>
                <a:lnTo>
                  <a:pt x="12415" y="7033"/>
                </a:lnTo>
                <a:lnTo>
                  <a:pt x="12404" y="7039"/>
                </a:lnTo>
                <a:lnTo>
                  <a:pt x="12402" y="7046"/>
                </a:lnTo>
                <a:lnTo>
                  <a:pt x="12405" y="7045"/>
                </a:lnTo>
                <a:lnTo>
                  <a:pt x="12418" y="7047"/>
                </a:lnTo>
                <a:lnTo>
                  <a:pt x="12426" y="7044"/>
                </a:lnTo>
                <a:lnTo>
                  <a:pt x="12427" y="7045"/>
                </a:lnTo>
                <a:lnTo>
                  <a:pt x="12428" y="7048"/>
                </a:lnTo>
                <a:lnTo>
                  <a:pt x="12430" y="7052"/>
                </a:lnTo>
                <a:lnTo>
                  <a:pt x="12432" y="7053"/>
                </a:lnTo>
                <a:lnTo>
                  <a:pt x="12455" y="7034"/>
                </a:lnTo>
                <a:lnTo>
                  <a:pt x="12456" y="7027"/>
                </a:lnTo>
                <a:lnTo>
                  <a:pt x="12449" y="7021"/>
                </a:lnTo>
                <a:lnTo>
                  <a:pt x="12445" y="7022"/>
                </a:lnTo>
                <a:lnTo>
                  <a:pt x="12441" y="7026"/>
                </a:lnTo>
                <a:lnTo>
                  <a:pt x="12436" y="7028"/>
                </a:lnTo>
                <a:lnTo>
                  <a:pt x="12437" y="7023"/>
                </a:lnTo>
                <a:lnTo>
                  <a:pt x="12438" y="7020"/>
                </a:lnTo>
                <a:lnTo>
                  <a:pt x="12441" y="7018"/>
                </a:lnTo>
                <a:lnTo>
                  <a:pt x="12443" y="7017"/>
                </a:lnTo>
                <a:lnTo>
                  <a:pt x="12443" y="7015"/>
                </a:lnTo>
                <a:lnTo>
                  <a:pt x="12440" y="7010"/>
                </a:lnTo>
                <a:lnTo>
                  <a:pt x="12444" y="7005"/>
                </a:lnTo>
                <a:lnTo>
                  <a:pt x="12450" y="7003"/>
                </a:lnTo>
                <a:lnTo>
                  <a:pt x="12458" y="7004"/>
                </a:lnTo>
                <a:lnTo>
                  <a:pt x="12464" y="7011"/>
                </a:lnTo>
                <a:lnTo>
                  <a:pt x="12464" y="7024"/>
                </a:lnTo>
                <a:lnTo>
                  <a:pt x="12463" y="7030"/>
                </a:lnTo>
                <a:lnTo>
                  <a:pt x="12461" y="7036"/>
                </a:lnTo>
                <a:lnTo>
                  <a:pt x="12448" y="7047"/>
                </a:lnTo>
                <a:lnTo>
                  <a:pt x="12448" y="7050"/>
                </a:lnTo>
                <a:lnTo>
                  <a:pt x="12451" y="7056"/>
                </a:lnTo>
                <a:lnTo>
                  <a:pt x="12454" y="7066"/>
                </a:lnTo>
                <a:lnTo>
                  <a:pt x="12457" y="7070"/>
                </a:lnTo>
                <a:lnTo>
                  <a:pt x="12466" y="7072"/>
                </a:lnTo>
                <a:lnTo>
                  <a:pt x="12483" y="7085"/>
                </a:lnTo>
                <a:lnTo>
                  <a:pt x="12487" y="7086"/>
                </a:lnTo>
                <a:lnTo>
                  <a:pt x="12491" y="7086"/>
                </a:lnTo>
                <a:lnTo>
                  <a:pt x="12494" y="7088"/>
                </a:lnTo>
                <a:lnTo>
                  <a:pt x="12497" y="7094"/>
                </a:lnTo>
                <a:lnTo>
                  <a:pt x="12500" y="7102"/>
                </a:lnTo>
                <a:lnTo>
                  <a:pt x="12506" y="7114"/>
                </a:lnTo>
                <a:lnTo>
                  <a:pt x="12510" y="7118"/>
                </a:lnTo>
                <a:lnTo>
                  <a:pt x="12520" y="7118"/>
                </a:lnTo>
                <a:lnTo>
                  <a:pt x="12523" y="7120"/>
                </a:lnTo>
                <a:lnTo>
                  <a:pt x="12529" y="7124"/>
                </a:lnTo>
                <a:lnTo>
                  <a:pt x="12531" y="7125"/>
                </a:lnTo>
                <a:lnTo>
                  <a:pt x="12532" y="7127"/>
                </a:lnTo>
                <a:lnTo>
                  <a:pt x="12535" y="7131"/>
                </a:lnTo>
                <a:lnTo>
                  <a:pt x="12538" y="7135"/>
                </a:lnTo>
                <a:lnTo>
                  <a:pt x="12540" y="7137"/>
                </a:lnTo>
                <a:lnTo>
                  <a:pt x="12559" y="7130"/>
                </a:lnTo>
                <a:lnTo>
                  <a:pt x="12565" y="7133"/>
                </a:lnTo>
                <a:lnTo>
                  <a:pt x="12568" y="7140"/>
                </a:lnTo>
                <a:lnTo>
                  <a:pt x="12572" y="7137"/>
                </a:lnTo>
                <a:lnTo>
                  <a:pt x="12576" y="7128"/>
                </a:lnTo>
                <a:lnTo>
                  <a:pt x="12597" y="7114"/>
                </a:lnTo>
                <a:lnTo>
                  <a:pt x="12598" y="7123"/>
                </a:lnTo>
                <a:lnTo>
                  <a:pt x="12599" y="7131"/>
                </a:lnTo>
                <a:lnTo>
                  <a:pt x="12602" y="7134"/>
                </a:lnTo>
                <a:lnTo>
                  <a:pt x="12607" y="7133"/>
                </a:lnTo>
                <a:lnTo>
                  <a:pt x="12612" y="7124"/>
                </a:lnTo>
                <a:lnTo>
                  <a:pt x="12614" y="7115"/>
                </a:lnTo>
                <a:lnTo>
                  <a:pt x="12612" y="7103"/>
                </a:lnTo>
                <a:lnTo>
                  <a:pt x="12612" y="7101"/>
                </a:lnTo>
                <a:lnTo>
                  <a:pt x="12612" y="7097"/>
                </a:lnTo>
                <a:lnTo>
                  <a:pt x="12610" y="7093"/>
                </a:lnTo>
                <a:lnTo>
                  <a:pt x="12608" y="7090"/>
                </a:lnTo>
                <a:lnTo>
                  <a:pt x="12598" y="7087"/>
                </a:lnTo>
                <a:lnTo>
                  <a:pt x="12587" y="7074"/>
                </a:lnTo>
                <a:lnTo>
                  <a:pt x="12582" y="7070"/>
                </a:lnTo>
                <a:lnTo>
                  <a:pt x="12577" y="7069"/>
                </a:lnTo>
                <a:lnTo>
                  <a:pt x="12577" y="7067"/>
                </a:lnTo>
                <a:lnTo>
                  <a:pt x="12577" y="7067"/>
                </a:lnTo>
                <a:lnTo>
                  <a:pt x="12577" y="7065"/>
                </a:lnTo>
                <a:lnTo>
                  <a:pt x="12574" y="7061"/>
                </a:lnTo>
                <a:lnTo>
                  <a:pt x="12573" y="7060"/>
                </a:lnTo>
                <a:lnTo>
                  <a:pt x="12570" y="7060"/>
                </a:lnTo>
                <a:lnTo>
                  <a:pt x="12569" y="7057"/>
                </a:lnTo>
                <a:lnTo>
                  <a:pt x="12568" y="7055"/>
                </a:lnTo>
                <a:lnTo>
                  <a:pt x="12568" y="7054"/>
                </a:lnTo>
                <a:lnTo>
                  <a:pt x="12558" y="7045"/>
                </a:lnTo>
                <a:lnTo>
                  <a:pt x="12555" y="7044"/>
                </a:lnTo>
                <a:lnTo>
                  <a:pt x="12547" y="7046"/>
                </a:lnTo>
                <a:lnTo>
                  <a:pt x="12545" y="7045"/>
                </a:lnTo>
                <a:lnTo>
                  <a:pt x="12543" y="7043"/>
                </a:lnTo>
                <a:lnTo>
                  <a:pt x="12536" y="7033"/>
                </a:lnTo>
                <a:lnTo>
                  <a:pt x="12536" y="7033"/>
                </a:lnTo>
                <a:lnTo>
                  <a:pt x="12538" y="7031"/>
                </a:lnTo>
                <a:lnTo>
                  <a:pt x="12542" y="7027"/>
                </a:lnTo>
                <a:lnTo>
                  <a:pt x="12544" y="7027"/>
                </a:lnTo>
                <a:lnTo>
                  <a:pt x="12550" y="7029"/>
                </a:lnTo>
                <a:lnTo>
                  <a:pt x="12552" y="7030"/>
                </a:lnTo>
                <a:lnTo>
                  <a:pt x="12559" y="7027"/>
                </a:lnTo>
                <a:lnTo>
                  <a:pt x="12562" y="7020"/>
                </a:lnTo>
                <a:lnTo>
                  <a:pt x="12565" y="7022"/>
                </a:lnTo>
                <a:lnTo>
                  <a:pt x="12567" y="7026"/>
                </a:lnTo>
                <a:lnTo>
                  <a:pt x="12570" y="7029"/>
                </a:lnTo>
                <a:lnTo>
                  <a:pt x="12575" y="7029"/>
                </a:lnTo>
                <a:lnTo>
                  <a:pt x="12583" y="7020"/>
                </a:lnTo>
                <a:lnTo>
                  <a:pt x="12593" y="7025"/>
                </a:lnTo>
                <a:lnTo>
                  <a:pt x="12608" y="7024"/>
                </a:lnTo>
                <a:lnTo>
                  <a:pt x="12606" y="7028"/>
                </a:lnTo>
                <a:lnTo>
                  <a:pt x="12605" y="7032"/>
                </a:lnTo>
                <a:lnTo>
                  <a:pt x="12605" y="7037"/>
                </a:lnTo>
                <a:lnTo>
                  <a:pt x="12608" y="7035"/>
                </a:lnTo>
                <a:lnTo>
                  <a:pt x="12620" y="7034"/>
                </a:lnTo>
                <a:lnTo>
                  <a:pt x="12618" y="7042"/>
                </a:lnTo>
                <a:lnTo>
                  <a:pt x="12608" y="7059"/>
                </a:lnTo>
                <a:lnTo>
                  <a:pt x="12610" y="7062"/>
                </a:lnTo>
                <a:lnTo>
                  <a:pt x="12617" y="7054"/>
                </a:lnTo>
                <a:lnTo>
                  <a:pt x="12622" y="7052"/>
                </a:lnTo>
                <a:lnTo>
                  <a:pt x="12626" y="7056"/>
                </a:lnTo>
                <a:lnTo>
                  <a:pt x="12625" y="7057"/>
                </a:lnTo>
                <a:lnTo>
                  <a:pt x="12627" y="7071"/>
                </a:lnTo>
                <a:lnTo>
                  <a:pt x="12626" y="7075"/>
                </a:lnTo>
                <a:lnTo>
                  <a:pt x="12619" y="7085"/>
                </a:lnTo>
                <a:lnTo>
                  <a:pt x="12635" y="7091"/>
                </a:lnTo>
                <a:lnTo>
                  <a:pt x="12638" y="7094"/>
                </a:lnTo>
                <a:lnTo>
                  <a:pt x="12640" y="7105"/>
                </a:lnTo>
                <a:lnTo>
                  <a:pt x="12638" y="7110"/>
                </a:lnTo>
                <a:lnTo>
                  <a:pt x="12630" y="7115"/>
                </a:lnTo>
                <a:lnTo>
                  <a:pt x="12628" y="7117"/>
                </a:lnTo>
                <a:lnTo>
                  <a:pt x="12626" y="7123"/>
                </a:lnTo>
                <a:lnTo>
                  <a:pt x="12626" y="7131"/>
                </a:lnTo>
                <a:lnTo>
                  <a:pt x="12630" y="7151"/>
                </a:lnTo>
                <a:lnTo>
                  <a:pt x="12630" y="7158"/>
                </a:lnTo>
                <a:lnTo>
                  <a:pt x="12628" y="7164"/>
                </a:lnTo>
                <a:lnTo>
                  <a:pt x="12628" y="7171"/>
                </a:lnTo>
                <a:lnTo>
                  <a:pt x="12637" y="7175"/>
                </a:lnTo>
                <a:lnTo>
                  <a:pt x="12641" y="7178"/>
                </a:lnTo>
                <a:lnTo>
                  <a:pt x="12646" y="7184"/>
                </a:lnTo>
                <a:lnTo>
                  <a:pt x="12655" y="7195"/>
                </a:lnTo>
                <a:lnTo>
                  <a:pt x="12658" y="7197"/>
                </a:lnTo>
                <a:lnTo>
                  <a:pt x="12679" y="7204"/>
                </a:lnTo>
                <a:lnTo>
                  <a:pt x="12684" y="7204"/>
                </a:lnTo>
                <a:lnTo>
                  <a:pt x="12693" y="7199"/>
                </a:lnTo>
                <a:lnTo>
                  <a:pt x="12703" y="7199"/>
                </a:lnTo>
                <a:lnTo>
                  <a:pt x="12703" y="7205"/>
                </a:lnTo>
                <a:lnTo>
                  <a:pt x="12701" y="7206"/>
                </a:lnTo>
                <a:lnTo>
                  <a:pt x="12698" y="7206"/>
                </a:lnTo>
                <a:lnTo>
                  <a:pt x="12696" y="7206"/>
                </a:lnTo>
                <a:lnTo>
                  <a:pt x="12694" y="7208"/>
                </a:lnTo>
                <a:lnTo>
                  <a:pt x="12692" y="7219"/>
                </a:lnTo>
                <a:lnTo>
                  <a:pt x="12702" y="7223"/>
                </a:lnTo>
                <a:lnTo>
                  <a:pt x="12703" y="7224"/>
                </a:lnTo>
                <a:lnTo>
                  <a:pt x="12704" y="7225"/>
                </a:lnTo>
                <a:lnTo>
                  <a:pt x="12705" y="7227"/>
                </a:lnTo>
                <a:lnTo>
                  <a:pt x="12707" y="7228"/>
                </a:lnTo>
                <a:lnTo>
                  <a:pt x="12710" y="7223"/>
                </a:lnTo>
                <a:lnTo>
                  <a:pt x="12708" y="7220"/>
                </a:lnTo>
                <a:lnTo>
                  <a:pt x="12706" y="7218"/>
                </a:lnTo>
                <a:lnTo>
                  <a:pt x="12705" y="7217"/>
                </a:lnTo>
                <a:lnTo>
                  <a:pt x="12703" y="7214"/>
                </a:lnTo>
                <a:lnTo>
                  <a:pt x="12709" y="7210"/>
                </a:lnTo>
                <a:lnTo>
                  <a:pt x="12713" y="7203"/>
                </a:lnTo>
                <a:lnTo>
                  <a:pt x="12718" y="7184"/>
                </a:lnTo>
                <a:lnTo>
                  <a:pt x="12716" y="7182"/>
                </a:lnTo>
                <a:lnTo>
                  <a:pt x="12715" y="7182"/>
                </a:lnTo>
                <a:lnTo>
                  <a:pt x="12715" y="7176"/>
                </a:lnTo>
                <a:lnTo>
                  <a:pt x="12720" y="7173"/>
                </a:lnTo>
                <a:lnTo>
                  <a:pt x="12730" y="7170"/>
                </a:lnTo>
                <a:lnTo>
                  <a:pt x="12732" y="7167"/>
                </a:lnTo>
                <a:lnTo>
                  <a:pt x="12730" y="7163"/>
                </a:lnTo>
                <a:lnTo>
                  <a:pt x="12726" y="7154"/>
                </a:lnTo>
                <a:lnTo>
                  <a:pt x="12725" y="7147"/>
                </a:lnTo>
                <a:lnTo>
                  <a:pt x="12727" y="7143"/>
                </a:lnTo>
                <a:lnTo>
                  <a:pt x="12730" y="7141"/>
                </a:lnTo>
                <a:lnTo>
                  <a:pt x="12732" y="7138"/>
                </a:lnTo>
                <a:lnTo>
                  <a:pt x="12730" y="7137"/>
                </a:lnTo>
                <a:lnTo>
                  <a:pt x="12726" y="7133"/>
                </a:lnTo>
                <a:lnTo>
                  <a:pt x="12728" y="7132"/>
                </a:lnTo>
                <a:lnTo>
                  <a:pt x="12732" y="7130"/>
                </a:lnTo>
                <a:lnTo>
                  <a:pt x="12736" y="7131"/>
                </a:lnTo>
                <a:lnTo>
                  <a:pt x="12745" y="7136"/>
                </a:lnTo>
                <a:lnTo>
                  <a:pt x="12736" y="7139"/>
                </a:lnTo>
                <a:lnTo>
                  <a:pt x="12733" y="7143"/>
                </a:lnTo>
                <a:lnTo>
                  <a:pt x="12733" y="7153"/>
                </a:lnTo>
                <a:lnTo>
                  <a:pt x="12736" y="7154"/>
                </a:lnTo>
                <a:lnTo>
                  <a:pt x="12739" y="7158"/>
                </a:lnTo>
                <a:lnTo>
                  <a:pt x="12741" y="7162"/>
                </a:lnTo>
                <a:lnTo>
                  <a:pt x="12741" y="7165"/>
                </a:lnTo>
                <a:lnTo>
                  <a:pt x="12740" y="7166"/>
                </a:lnTo>
                <a:lnTo>
                  <a:pt x="12738" y="7171"/>
                </a:lnTo>
                <a:lnTo>
                  <a:pt x="12736" y="7173"/>
                </a:lnTo>
                <a:lnTo>
                  <a:pt x="12730" y="7174"/>
                </a:lnTo>
                <a:lnTo>
                  <a:pt x="12727" y="7178"/>
                </a:lnTo>
                <a:lnTo>
                  <a:pt x="12726" y="7180"/>
                </a:lnTo>
                <a:lnTo>
                  <a:pt x="12726" y="7182"/>
                </a:lnTo>
                <a:lnTo>
                  <a:pt x="12728" y="7189"/>
                </a:lnTo>
                <a:lnTo>
                  <a:pt x="12728" y="7191"/>
                </a:lnTo>
                <a:lnTo>
                  <a:pt x="12726" y="7192"/>
                </a:lnTo>
                <a:lnTo>
                  <a:pt x="12723" y="7195"/>
                </a:lnTo>
                <a:lnTo>
                  <a:pt x="12722" y="7200"/>
                </a:lnTo>
                <a:lnTo>
                  <a:pt x="12721" y="7206"/>
                </a:lnTo>
                <a:lnTo>
                  <a:pt x="12729" y="7201"/>
                </a:lnTo>
                <a:lnTo>
                  <a:pt x="12734" y="7202"/>
                </a:lnTo>
                <a:lnTo>
                  <a:pt x="12742" y="7209"/>
                </a:lnTo>
                <a:lnTo>
                  <a:pt x="12744" y="7210"/>
                </a:lnTo>
                <a:lnTo>
                  <a:pt x="12746" y="7210"/>
                </a:lnTo>
                <a:lnTo>
                  <a:pt x="12748" y="7209"/>
                </a:lnTo>
                <a:lnTo>
                  <a:pt x="12749" y="7206"/>
                </a:lnTo>
                <a:lnTo>
                  <a:pt x="12750" y="7202"/>
                </a:lnTo>
                <a:lnTo>
                  <a:pt x="12749" y="7198"/>
                </a:lnTo>
                <a:lnTo>
                  <a:pt x="12747" y="7198"/>
                </a:lnTo>
                <a:lnTo>
                  <a:pt x="12746" y="7196"/>
                </a:lnTo>
                <a:lnTo>
                  <a:pt x="12746" y="7192"/>
                </a:lnTo>
                <a:lnTo>
                  <a:pt x="12747" y="7188"/>
                </a:lnTo>
                <a:lnTo>
                  <a:pt x="12748" y="7185"/>
                </a:lnTo>
                <a:lnTo>
                  <a:pt x="12750" y="7184"/>
                </a:lnTo>
                <a:lnTo>
                  <a:pt x="12756" y="7184"/>
                </a:lnTo>
                <a:lnTo>
                  <a:pt x="12759" y="7186"/>
                </a:lnTo>
                <a:lnTo>
                  <a:pt x="12761" y="7186"/>
                </a:lnTo>
                <a:lnTo>
                  <a:pt x="12764" y="7185"/>
                </a:lnTo>
                <a:lnTo>
                  <a:pt x="12766" y="7185"/>
                </a:lnTo>
                <a:lnTo>
                  <a:pt x="12769" y="7189"/>
                </a:lnTo>
                <a:lnTo>
                  <a:pt x="12770" y="7195"/>
                </a:lnTo>
                <a:lnTo>
                  <a:pt x="12771" y="7199"/>
                </a:lnTo>
                <a:lnTo>
                  <a:pt x="12770" y="7202"/>
                </a:lnTo>
                <a:lnTo>
                  <a:pt x="12768" y="7203"/>
                </a:lnTo>
                <a:lnTo>
                  <a:pt x="12771" y="7205"/>
                </a:lnTo>
                <a:lnTo>
                  <a:pt x="12773" y="7204"/>
                </a:lnTo>
                <a:lnTo>
                  <a:pt x="12774" y="7201"/>
                </a:lnTo>
                <a:lnTo>
                  <a:pt x="12776" y="7199"/>
                </a:lnTo>
                <a:lnTo>
                  <a:pt x="12778" y="7201"/>
                </a:lnTo>
                <a:lnTo>
                  <a:pt x="12785" y="7210"/>
                </a:lnTo>
                <a:lnTo>
                  <a:pt x="12785" y="7209"/>
                </a:lnTo>
                <a:lnTo>
                  <a:pt x="12787" y="7200"/>
                </a:lnTo>
                <a:lnTo>
                  <a:pt x="12792" y="7203"/>
                </a:lnTo>
                <a:lnTo>
                  <a:pt x="12798" y="7209"/>
                </a:lnTo>
                <a:lnTo>
                  <a:pt x="12802" y="7210"/>
                </a:lnTo>
                <a:lnTo>
                  <a:pt x="12803" y="7204"/>
                </a:lnTo>
                <a:lnTo>
                  <a:pt x="12801" y="7200"/>
                </a:lnTo>
                <a:lnTo>
                  <a:pt x="12798" y="7197"/>
                </a:lnTo>
                <a:lnTo>
                  <a:pt x="12797" y="7193"/>
                </a:lnTo>
                <a:lnTo>
                  <a:pt x="12798" y="7189"/>
                </a:lnTo>
                <a:lnTo>
                  <a:pt x="12800" y="7187"/>
                </a:lnTo>
                <a:lnTo>
                  <a:pt x="12802" y="7187"/>
                </a:lnTo>
                <a:lnTo>
                  <a:pt x="12805" y="7189"/>
                </a:lnTo>
                <a:lnTo>
                  <a:pt x="12807" y="7194"/>
                </a:lnTo>
                <a:lnTo>
                  <a:pt x="12814" y="7211"/>
                </a:lnTo>
                <a:lnTo>
                  <a:pt x="12817" y="7219"/>
                </a:lnTo>
                <a:lnTo>
                  <a:pt x="12825" y="7235"/>
                </a:lnTo>
                <a:lnTo>
                  <a:pt x="12833" y="7247"/>
                </a:lnTo>
                <a:lnTo>
                  <a:pt x="12837" y="7253"/>
                </a:lnTo>
                <a:lnTo>
                  <a:pt x="12846" y="7264"/>
                </a:lnTo>
                <a:lnTo>
                  <a:pt x="12850" y="7270"/>
                </a:lnTo>
                <a:lnTo>
                  <a:pt x="12851" y="7272"/>
                </a:lnTo>
                <a:lnTo>
                  <a:pt x="12852" y="7275"/>
                </a:lnTo>
                <a:lnTo>
                  <a:pt x="12852" y="7277"/>
                </a:lnTo>
                <a:lnTo>
                  <a:pt x="12852" y="7279"/>
                </a:lnTo>
                <a:lnTo>
                  <a:pt x="12854" y="7282"/>
                </a:lnTo>
                <a:lnTo>
                  <a:pt x="12856" y="7284"/>
                </a:lnTo>
                <a:lnTo>
                  <a:pt x="12858" y="7285"/>
                </a:lnTo>
                <a:lnTo>
                  <a:pt x="12858" y="7286"/>
                </a:lnTo>
                <a:lnTo>
                  <a:pt x="12860" y="7291"/>
                </a:lnTo>
                <a:lnTo>
                  <a:pt x="12860" y="7296"/>
                </a:lnTo>
                <a:lnTo>
                  <a:pt x="12862" y="7301"/>
                </a:lnTo>
                <a:lnTo>
                  <a:pt x="12863" y="7304"/>
                </a:lnTo>
                <a:lnTo>
                  <a:pt x="12865" y="7308"/>
                </a:lnTo>
                <a:lnTo>
                  <a:pt x="12868" y="7312"/>
                </a:lnTo>
                <a:lnTo>
                  <a:pt x="12869" y="7317"/>
                </a:lnTo>
                <a:lnTo>
                  <a:pt x="12869" y="7318"/>
                </a:lnTo>
                <a:lnTo>
                  <a:pt x="12866" y="7325"/>
                </a:lnTo>
                <a:lnTo>
                  <a:pt x="12868" y="7334"/>
                </a:lnTo>
                <a:lnTo>
                  <a:pt x="12872" y="7332"/>
                </a:lnTo>
                <a:lnTo>
                  <a:pt x="12875" y="7328"/>
                </a:lnTo>
                <a:lnTo>
                  <a:pt x="12878" y="7328"/>
                </a:lnTo>
                <a:lnTo>
                  <a:pt x="12878" y="7338"/>
                </a:lnTo>
                <a:lnTo>
                  <a:pt x="12878" y="7344"/>
                </a:lnTo>
                <a:lnTo>
                  <a:pt x="12884" y="7347"/>
                </a:lnTo>
                <a:lnTo>
                  <a:pt x="12895" y="7362"/>
                </a:lnTo>
                <a:lnTo>
                  <a:pt x="12900" y="7365"/>
                </a:lnTo>
                <a:lnTo>
                  <a:pt x="12903" y="7360"/>
                </a:lnTo>
                <a:lnTo>
                  <a:pt x="12903" y="7351"/>
                </a:lnTo>
                <a:lnTo>
                  <a:pt x="12906" y="7345"/>
                </a:lnTo>
                <a:lnTo>
                  <a:pt x="12913" y="7350"/>
                </a:lnTo>
                <a:lnTo>
                  <a:pt x="12914" y="7355"/>
                </a:lnTo>
                <a:lnTo>
                  <a:pt x="12915" y="7358"/>
                </a:lnTo>
                <a:lnTo>
                  <a:pt x="12921" y="7362"/>
                </a:lnTo>
                <a:lnTo>
                  <a:pt x="12928" y="7369"/>
                </a:lnTo>
                <a:lnTo>
                  <a:pt x="12932" y="7371"/>
                </a:lnTo>
                <a:lnTo>
                  <a:pt x="12934" y="7372"/>
                </a:lnTo>
                <a:lnTo>
                  <a:pt x="12937" y="7372"/>
                </a:lnTo>
                <a:lnTo>
                  <a:pt x="12941" y="7373"/>
                </a:lnTo>
                <a:lnTo>
                  <a:pt x="12944" y="7376"/>
                </a:lnTo>
                <a:lnTo>
                  <a:pt x="12947" y="7379"/>
                </a:lnTo>
                <a:lnTo>
                  <a:pt x="12950" y="7383"/>
                </a:lnTo>
                <a:lnTo>
                  <a:pt x="12953" y="7388"/>
                </a:lnTo>
                <a:lnTo>
                  <a:pt x="12956" y="7393"/>
                </a:lnTo>
                <a:lnTo>
                  <a:pt x="12957" y="7398"/>
                </a:lnTo>
                <a:lnTo>
                  <a:pt x="12951" y="7409"/>
                </a:lnTo>
                <a:lnTo>
                  <a:pt x="12950" y="7415"/>
                </a:lnTo>
                <a:lnTo>
                  <a:pt x="12953" y="7425"/>
                </a:lnTo>
                <a:lnTo>
                  <a:pt x="12958" y="7433"/>
                </a:lnTo>
                <a:lnTo>
                  <a:pt x="12963" y="7438"/>
                </a:lnTo>
                <a:lnTo>
                  <a:pt x="12969" y="7439"/>
                </a:lnTo>
                <a:lnTo>
                  <a:pt x="12972" y="7441"/>
                </a:lnTo>
                <a:lnTo>
                  <a:pt x="12974" y="7445"/>
                </a:lnTo>
                <a:lnTo>
                  <a:pt x="12976" y="7448"/>
                </a:lnTo>
                <a:lnTo>
                  <a:pt x="12977" y="7449"/>
                </a:lnTo>
                <a:lnTo>
                  <a:pt x="12988" y="7446"/>
                </a:lnTo>
                <a:lnTo>
                  <a:pt x="12994" y="7447"/>
                </a:lnTo>
                <a:lnTo>
                  <a:pt x="12998" y="7452"/>
                </a:lnTo>
                <a:lnTo>
                  <a:pt x="13000" y="7462"/>
                </a:lnTo>
                <a:lnTo>
                  <a:pt x="13002" y="7465"/>
                </a:lnTo>
                <a:lnTo>
                  <a:pt x="13008" y="7473"/>
                </a:lnTo>
                <a:lnTo>
                  <a:pt x="13011" y="7477"/>
                </a:lnTo>
                <a:lnTo>
                  <a:pt x="13013" y="7478"/>
                </a:lnTo>
                <a:lnTo>
                  <a:pt x="13015" y="7478"/>
                </a:lnTo>
                <a:lnTo>
                  <a:pt x="13018" y="7479"/>
                </a:lnTo>
                <a:lnTo>
                  <a:pt x="13021" y="7484"/>
                </a:lnTo>
                <a:lnTo>
                  <a:pt x="13021" y="7490"/>
                </a:lnTo>
                <a:lnTo>
                  <a:pt x="13016" y="7502"/>
                </a:lnTo>
                <a:lnTo>
                  <a:pt x="13016" y="7510"/>
                </a:lnTo>
                <a:lnTo>
                  <a:pt x="13032" y="7517"/>
                </a:lnTo>
                <a:lnTo>
                  <a:pt x="13036" y="7527"/>
                </a:lnTo>
                <a:lnTo>
                  <a:pt x="13040" y="7534"/>
                </a:lnTo>
                <a:lnTo>
                  <a:pt x="13050" y="7545"/>
                </a:lnTo>
                <a:lnTo>
                  <a:pt x="13061" y="7562"/>
                </a:lnTo>
                <a:lnTo>
                  <a:pt x="13065" y="7565"/>
                </a:lnTo>
                <a:lnTo>
                  <a:pt x="13069" y="7582"/>
                </a:lnTo>
                <a:lnTo>
                  <a:pt x="13083" y="7590"/>
                </a:lnTo>
                <a:lnTo>
                  <a:pt x="13108" y="7596"/>
                </a:lnTo>
                <a:lnTo>
                  <a:pt x="13102" y="7607"/>
                </a:lnTo>
                <a:lnTo>
                  <a:pt x="13101" y="7617"/>
                </a:lnTo>
                <a:lnTo>
                  <a:pt x="13104" y="7629"/>
                </a:lnTo>
                <a:lnTo>
                  <a:pt x="13106" y="7635"/>
                </a:lnTo>
                <a:lnTo>
                  <a:pt x="13111" y="7645"/>
                </a:lnTo>
                <a:lnTo>
                  <a:pt x="13112" y="7649"/>
                </a:lnTo>
                <a:lnTo>
                  <a:pt x="13113" y="7654"/>
                </a:lnTo>
                <a:lnTo>
                  <a:pt x="13113" y="7658"/>
                </a:lnTo>
                <a:lnTo>
                  <a:pt x="13112" y="7684"/>
                </a:lnTo>
                <a:lnTo>
                  <a:pt x="13106" y="7699"/>
                </a:lnTo>
                <a:lnTo>
                  <a:pt x="13098" y="7709"/>
                </a:lnTo>
                <a:lnTo>
                  <a:pt x="13068" y="7728"/>
                </a:lnTo>
                <a:lnTo>
                  <a:pt x="13060" y="7739"/>
                </a:lnTo>
                <a:lnTo>
                  <a:pt x="13054" y="7756"/>
                </a:lnTo>
                <a:lnTo>
                  <a:pt x="13055" y="7770"/>
                </a:lnTo>
                <a:lnTo>
                  <a:pt x="13061" y="7805"/>
                </a:lnTo>
                <a:lnTo>
                  <a:pt x="13061" y="7816"/>
                </a:lnTo>
                <a:lnTo>
                  <a:pt x="13062" y="7818"/>
                </a:lnTo>
                <a:lnTo>
                  <a:pt x="13062" y="7819"/>
                </a:lnTo>
                <a:lnTo>
                  <a:pt x="13063" y="7819"/>
                </a:lnTo>
                <a:lnTo>
                  <a:pt x="13061" y="7830"/>
                </a:lnTo>
                <a:lnTo>
                  <a:pt x="13060" y="7855"/>
                </a:lnTo>
                <a:lnTo>
                  <a:pt x="13063" y="7882"/>
                </a:lnTo>
                <a:lnTo>
                  <a:pt x="13070" y="7900"/>
                </a:lnTo>
                <a:lnTo>
                  <a:pt x="13078" y="7907"/>
                </a:lnTo>
                <a:lnTo>
                  <a:pt x="13087" y="7918"/>
                </a:lnTo>
                <a:lnTo>
                  <a:pt x="13079" y="7927"/>
                </a:lnTo>
                <a:lnTo>
                  <a:pt x="13064" y="7933"/>
                </a:lnTo>
                <a:lnTo>
                  <a:pt x="13060" y="7939"/>
                </a:lnTo>
                <a:lnTo>
                  <a:pt x="13055" y="7954"/>
                </a:lnTo>
                <a:lnTo>
                  <a:pt x="13049" y="7961"/>
                </a:lnTo>
                <a:lnTo>
                  <a:pt x="13045" y="7971"/>
                </a:lnTo>
                <a:lnTo>
                  <a:pt x="13038" y="7982"/>
                </a:lnTo>
                <a:lnTo>
                  <a:pt x="13037" y="7985"/>
                </a:lnTo>
                <a:lnTo>
                  <a:pt x="13035" y="7992"/>
                </a:lnTo>
                <a:lnTo>
                  <a:pt x="13035" y="8003"/>
                </a:lnTo>
                <a:lnTo>
                  <a:pt x="13035" y="8015"/>
                </a:lnTo>
                <a:lnTo>
                  <a:pt x="13040" y="8038"/>
                </a:lnTo>
                <a:lnTo>
                  <a:pt x="13038" y="8047"/>
                </a:lnTo>
                <a:lnTo>
                  <a:pt x="13011" y="8111"/>
                </a:lnTo>
                <a:lnTo>
                  <a:pt x="13008" y="8137"/>
                </a:lnTo>
                <a:lnTo>
                  <a:pt x="13004" y="8143"/>
                </a:lnTo>
                <a:lnTo>
                  <a:pt x="13000" y="8155"/>
                </a:lnTo>
                <a:lnTo>
                  <a:pt x="12997" y="8161"/>
                </a:lnTo>
                <a:lnTo>
                  <a:pt x="12995" y="8165"/>
                </a:lnTo>
                <a:lnTo>
                  <a:pt x="12995" y="8170"/>
                </a:lnTo>
                <a:lnTo>
                  <a:pt x="12996" y="8171"/>
                </a:lnTo>
                <a:lnTo>
                  <a:pt x="12998" y="8176"/>
                </a:lnTo>
                <a:lnTo>
                  <a:pt x="12991" y="8179"/>
                </a:lnTo>
                <a:lnTo>
                  <a:pt x="12989" y="8180"/>
                </a:lnTo>
                <a:lnTo>
                  <a:pt x="12988" y="8184"/>
                </a:lnTo>
                <a:lnTo>
                  <a:pt x="12987" y="8194"/>
                </a:lnTo>
                <a:lnTo>
                  <a:pt x="12985" y="8197"/>
                </a:lnTo>
                <a:lnTo>
                  <a:pt x="12984" y="8199"/>
                </a:lnTo>
                <a:lnTo>
                  <a:pt x="12982" y="8202"/>
                </a:lnTo>
                <a:lnTo>
                  <a:pt x="12981" y="8205"/>
                </a:lnTo>
                <a:lnTo>
                  <a:pt x="12979" y="8217"/>
                </a:lnTo>
                <a:lnTo>
                  <a:pt x="12948" y="8274"/>
                </a:lnTo>
                <a:lnTo>
                  <a:pt x="12943" y="8299"/>
                </a:lnTo>
                <a:lnTo>
                  <a:pt x="12941" y="8313"/>
                </a:lnTo>
                <a:lnTo>
                  <a:pt x="12941" y="8321"/>
                </a:lnTo>
                <a:lnTo>
                  <a:pt x="12943" y="8330"/>
                </a:lnTo>
                <a:lnTo>
                  <a:pt x="12949" y="8338"/>
                </a:lnTo>
                <a:lnTo>
                  <a:pt x="12960" y="8349"/>
                </a:lnTo>
                <a:lnTo>
                  <a:pt x="13007" y="8380"/>
                </a:lnTo>
                <a:lnTo>
                  <a:pt x="13006" y="8380"/>
                </a:lnTo>
                <a:lnTo>
                  <a:pt x="13010" y="8380"/>
                </a:lnTo>
                <a:lnTo>
                  <a:pt x="13014" y="8384"/>
                </a:lnTo>
                <a:lnTo>
                  <a:pt x="13023" y="8396"/>
                </a:lnTo>
                <a:lnTo>
                  <a:pt x="13037" y="8407"/>
                </a:lnTo>
                <a:lnTo>
                  <a:pt x="13048" y="8411"/>
                </a:lnTo>
                <a:lnTo>
                  <a:pt x="13068" y="8431"/>
                </a:lnTo>
                <a:lnTo>
                  <a:pt x="13077" y="8434"/>
                </a:lnTo>
                <a:lnTo>
                  <a:pt x="13081" y="8434"/>
                </a:lnTo>
                <a:lnTo>
                  <a:pt x="13092" y="8437"/>
                </a:lnTo>
                <a:lnTo>
                  <a:pt x="13102" y="8435"/>
                </a:lnTo>
                <a:lnTo>
                  <a:pt x="13107" y="8437"/>
                </a:lnTo>
                <a:lnTo>
                  <a:pt x="13117" y="8443"/>
                </a:lnTo>
                <a:lnTo>
                  <a:pt x="13132" y="8448"/>
                </a:lnTo>
                <a:lnTo>
                  <a:pt x="13135" y="8452"/>
                </a:lnTo>
                <a:lnTo>
                  <a:pt x="13140" y="8461"/>
                </a:lnTo>
                <a:lnTo>
                  <a:pt x="13144" y="8464"/>
                </a:lnTo>
                <a:lnTo>
                  <a:pt x="13148" y="8466"/>
                </a:lnTo>
                <a:lnTo>
                  <a:pt x="13153" y="8470"/>
                </a:lnTo>
                <a:lnTo>
                  <a:pt x="13147" y="8473"/>
                </a:lnTo>
                <a:lnTo>
                  <a:pt x="13146" y="8476"/>
                </a:lnTo>
                <a:lnTo>
                  <a:pt x="13148" y="8484"/>
                </a:lnTo>
                <a:lnTo>
                  <a:pt x="13150" y="8489"/>
                </a:lnTo>
                <a:lnTo>
                  <a:pt x="13153" y="8494"/>
                </a:lnTo>
                <a:lnTo>
                  <a:pt x="13156" y="8498"/>
                </a:lnTo>
                <a:lnTo>
                  <a:pt x="13158" y="8499"/>
                </a:lnTo>
                <a:lnTo>
                  <a:pt x="13161" y="8499"/>
                </a:lnTo>
                <a:lnTo>
                  <a:pt x="13164" y="8497"/>
                </a:lnTo>
                <a:lnTo>
                  <a:pt x="13168" y="8497"/>
                </a:lnTo>
                <a:lnTo>
                  <a:pt x="13172" y="8501"/>
                </a:lnTo>
                <a:lnTo>
                  <a:pt x="13174" y="8507"/>
                </a:lnTo>
                <a:lnTo>
                  <a:pt x="13175" y="8511"/>
                </a:lnTo>
                <a:lnTo>
                  <a:pt x="13175" y="8516"/>
                </a:lnTo>
                <a:lnTo>
                  <a:pt x="13174" y="8519"/>
                </a:lnTo>
                <a:lnTo>
                  <a:pt x="13175" y="8523"/>
                </a:lnTo>
                <a:lnTo>
                  <a:pt x="13186" y="8530"/>
                </a:lnTo>
                <a:lnTo>
                  <a:pt x="13206" y="8554"/>
                </a:lnTo>
                <a:lnTo>
                  <a:pt x="13217" y="8566"/>
                </a:lnTo>
                <a:lnTo>
                  <a:pt x="13216" y="8567"/>
                </a:lnTo>
                <a:lnTo>
                  <a:pt x="13218" y="8568"/>
                </a:lnTo>
                <a:lnTo>
                  <a:pt x="13219" y="8569"/>
                </a:lnTo>
                <a:lnTo>
                  <a:pt x="13220" y="8572"/>
                </a:lnTo>
                <a:lnTo>
                  <a:pt x="13220" y="8576"/>
                </a:lnTo>
                <a:lnTo>
                  <a:pt x="13229" y="8584"/>
                </a:lnTo>
                <a:lnTo>
                  <a:pt x="13226" y="8589"/>
                </a:lnTo>
                <a:lnTo>
                  <a:pt x="13221" y="8591"/>
                </a:lnTo>
                <a:lnTo>
                  <a:pt x="13215" y="8590"/>
                </a:lnTo>
                <a:lnTo>
                  <a:pt x="13210" y="8587"/>
                </a:lnTo>
                <a:lnTo>
                  <a:pt x="13206" y="8586"/>
                </a:lnTo>
                <a:lnTo>
                  <a:pt x="13199" y="8597"/>
                </a:lnTo>
                <a:lnTo>
                  <a:pt x="13195" y="8600"/>
                </a:lnTo>
                <a:lnTo>
                  <a:pt x="13191" y="8598"/>
                </a:lnTo>
                <a:lnTo>
                  <a:pt x="13185" y="8595"/>
                </a:lnTo>
                <a:lnTo>
                  <a:pt x="13180" y="8591"/>
                </a:lnTo>
                <a:lnTo>
                  <a:pt x="13176" y="8586"/>
                </a:lnTo>
                <a:lnTo>
                  <a:pt x="13174" y="8579"/>
                </a:lnTo>
                <a:lnTo>
                  <a:pt x="13174" y="8577"/>
                </a:lnTo>
                <a:lnTo>
                  <a:pt x="13166" y="8576"/>
                </a:lnTo>
                <a:lnTo>
                  <a:pt x="13146" y="8579"/>
                </a:lnTo>
                <a:lnTo>
                  <a:pt x="13141" y="8583"/>
                </a:lnTo>
                <a:lnTo>
                  <a:pt x="13138" y="8599"/>
                </a:lnTo>
                <a:lnTo>
                  <a:pt x="13134" y="8601"/>
                </a:lnTo>
                <a:lnTo>
                  <a:pt x="13123" y="8597"/>
                </a:lnTo>
                <a:lnTo>
                  <a:pt x="13120" y="8593"/>
                </a:lnTo>
                <a:lnTo>
                  <a:pt x="13119" y="8592"/>
                </a:lnTo>
                <a:lnTo>
                  <a:pt x="13117" y="8592"/>
                </a:lnTo>
                <a:lnTo>
                  <a:pt x="13113" y="8594"/>
                </a:lnTo>
                <a:lnTo>
                  <a:pt x="13108" y="8595"/>
                </a:lnTo>
                <a:lnTo>
                  <a:pt x="13106" y="8596"/>
                </a:lnTo>
                <a:lnTo>
                  <a:pt x="13104" y="8600"/>
                </a:lnTo>
                <a:lnTo>
                  <a:pt x="13102" y="8602"/>
                </a:lnTo>
                <a:lnTo>
                  <a:pt x="13096" y="8605"/>
                </a:lnTo>
                <a:lnTo>
                  <a:pt x="13096" y="8609"/>
                </a:lnTo>
                <a:lnTo>
                  <a:pt x="13098" y="8613"/>
                </a:lnTo>
                <a:lnTo>
                  <a:pt x="13101" y="8616"/>
                </a:lnTo>
                <a:lnTo>
                  <a:pt x="13107" y="8620"/>
                </a:lnTo>
                <a:lnTo>
                  <a:pt x="13104" y="8626"/>
                </a:lnTo>
                <a:lnTo>
                  <a:pt x="13086" y="8637"/>
                </a:lnTo>
                <a:lnTo>
                  <a:pt x="13084" y="8643"/>
                </a:lnTo>
                <a:lnTo>
                  <a:pt x="13085" y="8655"/>
                </a:lnTo>
                <a:lnTo>
                  <a:pt x="13087" y="8676"/>
                </a:lnTo>
                <a:lnTo>
                  <a:pt x="13088" y="8676"/>
                </a:lnTo>
                <a:lnTo>
                  <a:pt x="13086" y="8682"/>
                </a:lnTo>
                <a:lnTo>
                  <a:pt x="13080" y="8691"/>
                </a:lnTo>
                <a:lnTo>
                  <a:pt x="13078" y="8698"/>
                </a:lnTo>
                <a:lnTo>
                  <a:pt x="13073" y="8722"/>
                </a:lnTo>
                <a:lnTo>
                  <a:pt x="13066" y="8730"/>
                </a:lnTo>
                <a:lnTo>
                  <a:pt x="13056" y="8733"/>
                </a:lnTo>
                <a:lnTo>
                  <a:pt x="13044" y="8730"/>
                </a:lnTo>
                <a:lnTo>
                  <a:pt x="13034" y="8719"/>
                </a:lnTo>
                <a:lnTo>
                  <a:pt x="13034" y="8716"/>
                </a:lnTo>
                <a:lnTo>
                  <a:pt x="13035" y="8715"/>
                </a:lnTo>
                <a:lnTo>
                  <a:pt x="13037" y="8714"/>
                </a:lnTo>
                <a:lnTo>
                  <a:pt x="13039" y="8713"/>
                </a:lnTo>
                <a:lnTo>
                  <a:pt x="13035" y="8708"/>
                </a:lnTo>
                <a:lnTo>
                  <a:pt x="13033" y="8707"/>
                </a:lnTo>
                <a:lnTo>
                  <a:pt x="13027" y="8706"/>
                </a:lnTo>
                <a:lnTo>
                  <a:pt x="13030" y="8700"/>
                </a:lnTo>
                <a:lnTo>
                  <a:pt x="13030" y="8697"/>
                </a:lnTo>
                <a:lnTo>
                  <a:pt x="13029" y="8693"/>
                </a:lnTo>
                <a:lnTo>
                  <a:pt x="13028" y="8691"/>
                </a:lnTo>
                <a:lnTo>
                  <a:pt x="13026" y="8691"/>
                </a:lnTo>
                <a:lnTo>
                  <a:pt x="13021" y="8694"/>
                </a:lnTo>
                <a:lnTo>
                  <a:pt x="13020" y="8690"/>
                </a:lnTo>
                <a:lnTo>
                  <a:pt x="13017" y="8695"/>
                </a:lnTo>
                <a:lnTo>
                  <a:pt x="13017" y="8699"/>
                </a:lnTo>
                <a:lnTo>
                  <a:pt x="13019" y="8708"/>
                </a:lnTo>
                <a:lnTo>
                  <a:pt x="13020" y="8714"/>
                </a:lnTo>
                <a:lnTo>
                  <a:pt x="13019" y="8718"/>
                </a:lnTo>
                <a:lnTo>
                  <a:pt x="13017" y="8722"/>
                </a:lnTo>
                <a:lnTo>
                  <a:pt x="13014" y="8724"/>
                </a:lnTo>
                <a:lnTo>
                  <a:pt x="13011" y="8724"/>
                </a:lnTo>
                <a:lnTo>
                  <a:pt x="13003" y="8722"/>
                </a:lnTo>
                <a:lnTo>
                  <a:pt x="13000" y="8723"/>
                </a:lnTo>
                <a:lnTo>
                  <a:pt x="12990" y="8731"/>
                </a:lnTo>
                <a:lnTo>
                  <a:pt x="12989" y="8732"/>
                </a:lnTo>
                <a:lnTo>
                  <a:pt x="12988" y="8738"/>
                </a:lnTo>
                <a:lnTo>
                  <a:pt x="12987" y="8740"/>
                </a:lnTo>
                <a:lnTo>
                  <a:pt x="12985" y="8740"/>
                </a:lnTo>
                <a:lnTo>
                  <a:pt x="12967" y="8737"/>
                </a:lnTo>
                <a:lnTo>
                  <a:pt x="12963" y="8738"/>
                </a:lnTo>
                <a:lnTo>
                  <a:pt x="12960" y="8741"/>
                </a:lnTo>
                <a:lnTo>
                  <a:pt x="12960" y="8742"/>
                </a:lnTo>
                <a:lnTo>
                  <a:pt x="12961" y="8744"/>
                </a:lnTo>
                <a:lnTo>
                  <a:pt x="12964" y="8750"/>
                </a:lnTo>
                <a:lnTo>
                  <a:pt x="12972" y="8766"/>
                </a:lnTo>
                <a:lnTo>
                  <a:pt x="12977" y="8772"/>
                </a:lnTo>
                <a:lnTo>
                  <a:pt x="12979" y="8786"/>
                </a:lnTo>
                <a:lnTo>
                  <a:pt x="12980" y="8799"/>
                </a:lnTo>
                <a:lnTo>
                  <a:pt x="12977" y="8807"/>
                </a:lnTo>
                <a:lnTo>
                  <a:pt x="12974" y="8809"/>
                </a:lnTo>
                <a:lnTo>
                  <a:pt x="12968" y="8817"/>
                </a:lnTo>
                <a:lnTo>
                  <a:pt x="12965" y="8820"/>
                </a:lnTo>
                <a:lnTo>
                  <a:pt x="12947" y="8819"/>
                </a:lnTo>
                <a:lnTo>
                  <a:pt x="12903" y="8833"/>
                </a:lnTo>
                <a:lnTo>
                  <a:pt x="12895" y="8831"/>
                </a:lnTo>
                <a:lnTo>
                  <a:pt x="12887" y="8822"/>
                </a:lnTo>
                <a:lnTo>
                  <a:pt x="12887" y="8814"/>
                </a:lnTo>
                <a:lnTo>
                  <a:pt x="12884" y="8808"/>
                </a:lnTo>
                <a:lnTo>
                  <a:pt x="12880" y="8805"/>
                </a:lnTo>
                <a:lnTo>
                  <a:pt x="12876" y="8807"/>
                </a:lnTo>
                <a:lnTo>
                  <a:pt x="12876" y="8809"/>
                </a:lnTo>
                <a:lnTo>
                  <a:pt x="12876" y="8813"/>
                </a:lnTo>
                <a:lnTo>
                  <a:pt x="12875" y="8817"/>
                </a:lnTo>
                <a:lnTo>
                  <a:pt x="12873" y="8820"/>
                </a:lnTo>
                <a:lnTo>
                  <a:pt x="12870" y="8827"/>
                </a:lnTo>
                <a:lnTo>
                  <a:pt x="12869" y="8829"/>
                </a:lnTo>
                <a:lnTo>
                  <a:pt x="12826" y="8839"/>
                </a:lnTo>
                <a:lnTo>
                  <a:pt x="12829" y="8845"/>
                </a:lnTo>
                <a:lnTo>
                  <a:pt x="12831" y="8850"/>
                </a:lnTo>
                <a:lnTo>
                  <a:pt x="12833" y="8854"/>
                </a:lnTo>
                <a:lnTo>
                  <a:pt x="12839" y="8855"/>
                </a:lnTo>
                <a:lnTo>
                  <a:pt x="12842" y="8857"/>
                </a:lnTo>
                <a:lnTo>
                  <a:pt x="12843" y="8862"/>
                </a:lnTo>
                <a:lnTo>
                  <a:pt x="12843" y="8867"/>
                </a:lnTo>
                <a:lnTo>
                  <a:pt x="12863" y="8864"/>
                </a:lnTo>
                <a:lnTo>
                  <a:pt x="12874" y="8868"/>
                </a:lnTo>
                <a:lnTo>
                  <a:pt x="12885" y="8876"/>
                </a:lnTo>
                <a:lnTo>
                  <a:pt x="12885" y="8879"/>
                </a:lnTo>
                <a:lnTo>
                  <a:pt x="12885" y="8881"/>
                </a:lnTo>
                <a:lnTo>
                  <a:pt x="12885" y="8883"/>
                </a:lnTo>
                <a:lnTo>
                  <a:pt x="12884" y="8885"/>
                </a:lnTo>
                <a:lnTo>
                  <a:pt x="12887" y="8888"/>
                </a:lnTo>
                <a:lnTo>
                  <a:pt x="12890" y="8888"/>
                </a:lnTo>
                <a:lnTo>
                  <a:pt x="12891" y="8886"/>
                </a:lnTo>
                <a:lnTo>
                  <a:pt x="12892" y="8881"/>
                </a:lnTo>
                <a:lnTo>
                  <a:pt x="12901" y="8886"/>
                </a:lnTo>
                <a:lnTo>
                  <a:pt x="12918" y="8888"/>
                </a:lnTo>
                <a:lnTo>
                  <a:pt x="12928" y="8896"/>
                </a:lnTo>
                <a:lnTo>
                  <a:pt x="12936" y="8905"/>
                </a:lnTo>
                <a:lnTo>
                  <a:pt x="12954" y="8920"/>
                </a:lnTo>
                <a:lnTo>
                  <a:pt x="12963" y="8929"/>
                </a:lnTo>
                <a:lnTo>
                  <a:pt x="12966" y="8934"/>
                </a:lnTo>
                <a:lnTo>
                  <a:pt x="12973" y="8947"/>
                </a:lnTo>
                <a:lnTo>
                  <a:pt x="12975" y="8951"/>
                </a:lnTo>
                <a:lnTo>
                  <a:pt x="12980" y="8953"/>
                </a:lnTo>
                <a:lnTo>
                  <a:pt x="12981" y="8951"/>
                </a:lnTo>
                <a:lnTo>
                  <a:pt x="12982" y="8947"/>
                </a:lnTo>
                <a:lnTo>
                  <a:pt x="12986" y="8940"/>
                </a:lnTo>
                <a:lnTo>
                  <a:pt x="12988" y="8934"/>
                </a:lnTo>
                <a:lnTo>
                  <a:pt x="12989" y="8925"/>
                </a:lnTo>
                <a:lnTo>
                  <a:pt x="12987" y="8917"/>
                </a:lnTo>
                <a:lnTo>
                  <a:pt x="12984" y="8908"/>
                </a:lnTo>
                <a:lnTo>
                  <a:pt x="12982" y="8900"/>
                </a:lnTo>
                <a:lnTo>
                  <a:pt x="12982" y="8895"/>
                </a:lnTo>
                <a:lnTo>
                  <a:pt x="12985" y="8893"/>
                </a:lnTo>
                <a:lnTo>
                  <a:pt x="12989" y="8891"/>
                </a:lnTo>
                <a:lnTo>
                  <a:pt x="12992" y="8892"/>
                </a:lnTo>
                <a:lnTo>
                  <a:pt x="12994" y="8897"/>
                </a:lnTo>
                <a:lnTo>
                  <a:pt x="12998" y="8908"/>
                </a:lnTo>
                <a:lnTo>
                  <a:pt x="12998" y="8912"/>
                </a:lnTo>
                <a:lnTo>
                  <a:pt x="12996" y="8915"/>
                </a:lnTo>
                <a:lnTo>
                  <a:pt x="12994" y="8920"/>
                </a:lnTo>
                <a:lnTo>
                  <a:pt x="12996" y="8929"/>
                </a:lnTo>
                <a:lnTo>
                  <a:pt x="12998" y="8941"/>
                </a:lnTo>
                <a:lnTo>
                  <a:pt x="12997" y="8945"/>
                </a:lnTo>
                <a:lnTo>
                  <a:pt x="12995" y="8946"/>
                </a:lnTo>
                <a:lnTo>
                  <a:pt x="12993" y="8951"/>
                </a:lnTo>
                <a:lnTo>
                  <a:pt x="12995" y="8957"/>
                </a:lnTo>
                <a:lnTo>
                  <a:pt x="12998" y="8960"/>
                </a:lnTo>
                <a:lnTo>
                  <a:pt x="13001" y="8963"/>
                </a:lnTo>
                <a:lnTo>
                  <a:pt x="13001" y="8964"/>
                </a:lnTo>
                <a:lnTo>
                  <a:pt x="13003" y="8965"/>
                </a:lnTo>
                <a:lnTo>
                  <a:pt x="13003" y="8966"/>
                </a:lnTo>
                <a:lnTo>
                  <a:pt x="13003" y="8966"/>
                </a:lnTo>
                <a:lnTo>
                  <a:pt x="13005" y="8971"/>
                </a:lnTo>
                <a:lnTo>
                  <a:pt x="13002" y="8972"/>
                </a:lnTo>
                <a:lnTo>
                  <a:pt x="12992" y="8967"/>
                </a:lnTo>
                <a:lnTo>
                  <a:pt x="12982" y="8965"/>
                </a:lnTo>
                <a:lnTo>
                  <a:pt x="12978" y="8968"/>
                </a:lnTo>
                <a:lnTo>
                  <a:pt x="12983" y="8979"/>
                </a:lnTo>
                <a:lnTo>
                  <a:pt x="12978" y="8982"/>
                </a:lnTo>
                <a:lnTo>
                  <a:pt x="12974" y="8987"/>
                </a:lnTo>
                <a:lnTo>
                  <a:pt x="12972" y="8995"/>
                </a:lnTo>
                <a:lnTo>
                  <a:pt x="12973" y="9007"/>
                </a:lnTo>
                <a:lnTo>
                  <a:pt x="12975" y="9014"/>
                </a:lnTo>
                <a:lnTo>
                  <a:pt x="12966" y="9024"/>
                </a:lnTo>
                <a:lnTo>
                  <a:pt x="12963" y="9030"/>
                </a:lnTo>
                <a:lnTo>
                  <a:pt x="12966" y="9032"/>
                </a:lnTo>
                <a:lnTo>
                  <a:pt x="12969" y="9030"/>
                </a:lnTo>
                <a:lnTo>
                  <a:pt x="12974" y="9026"/>
                </a:lnTo>
                <a:lnTo>
                  <a:pt x="12976" y="9025"/>
                </a:lnTo>
                <a:lnTo>
                  <a:pt x="12982" y="9026"/>
                </a:lnTo>
                <a:lnTo>
                  <a:pt x="12984" y="9025"/>
                </a:lnTo>
                <a:lnTo>
                  <a:pt x="12985" y="9021"/>
                </a:lnTo>
                <a:lnTo>
                  <a:pt x="12990" y="8999"/>
                </a:lnTo>
                <a:lnTo>
                  <a:pt x="12992" y="8995"/>
                </a:lnTo>
                <a:lnTo>
                  <a:pt x="12996" y="8993"/>
                </a:lnTo>
                <a:lnTo>
                  <a:pt x="12996" y="9000"/>
                </a:lnTo>
                <a:lnTo>
                  <a:pt x="12998" y="9006"/>
                </a:lnTo>
                <a:lnTo>
                  <a:pt x="13000" y="9010"/>
                </a:lnTo>
                <a:lnTo>
                  <a:pt x="13004" y="9013"/>
                </a:lnTo>
                <a:lnTo>
                  <a:pt x="13003" y="9017"/>
                </a:lnTo>
                <a:lnTo>
                  <a:pt x="13003" y="9024"/>
                </a:lnTo>
                <a:lnTo>
                  <a:pt x="13004" y="9031"/>
                </a:lnTo>
                <a:lnTo>
                  <a:pt x="13006" y="9040"/>
                </a:lnTo>
                <a:lnTo>
                  <a:pt x="13007" y="9040"/>
                </a:lnTo>
                <a:lnTo>
                  <a:pt x="13010" y="9041"/>
                </a:lnTo>
                <a:lnTo>
                  <a:pt x="13010" y="9045"/>
                </a:lnTo>
                <a:lnTo>
                  <a:pt x="13014" y="9054"/>
                </a:lnTo>
                <a:lnTo>
                  <a:pt x="13016" y="9059"/>
                </a:lnTo>
                <a:lnTo>
                  <a:pt x="13019" y="9064"/>
                </a:lnTo>
                <a:lnTo>
                  <a:pt x="13023" y="9068"/>
                </a:lnTo>
                <a:lnTo>
                  <a:pt x="13030" y="9072"/>
                </a:lnTo>
                <a:lnTo>
                  <a:pt x="13034" y="9076"/>
                </a:lnTo>
                <a:lnTo>
                  <a:pt x="13036" y="9084"/>
                </a:lnTo>
                <a:lnTo>
                  <a:pt x="13031" y="9092"/>
                </a:lnTo>
                <a:lnTo>
                  <a:pt x="13023" y="9097"/>
                </a:lnTo>
                <a:lnTo>
                  <a:pt x="13018" y="9097"/>
                </a:lnTo>
                <a:lnTo>
                  <a:pt x="13019" y="9092"/>
                </a:lnTo>
                <a:lnTo>
                  <a:pt x="13016" y="9088"/>
                </a:lnTo>
                <a:lnTo>
                  <a:pt x="13013" y="9087"/>
                </a:lnTo>
                <a:lnTo>
                  <a:pt x="13009" y="9088"/>
                </a:lnTo>
                <a:lnTo>
                  <a:pt x="13009" y="9085"/>
                </a:lnTo>
                <a:lnTo>
                  <a:pt x="13009" y="9084"/>
                </a:lnTo>
                <a:lnTo>
                  <a:pt x="13003" y="9077"/>
                </a:lnTo>
                <a:lnTo>
                  <a:pt x="12997" y="9077"/>
                </a:lnTo>
                <a:lnTo>
                  <a:pt x="12992" y="9080"/>
                </a:lnTo>
                <a:lnTo>
                  <a:pt x="12986" y="9079"/>
                </a:lnTo>
                <a:lnTo>
                  <a:pt x="12986" y="9075"/>
                </a:lnTo>
                <a:lnTo>
                  <a:pt x="12984" y="9075"/>
                </a:lnTo>
                <a:lnTo>
                  <a:pt x="12984" y="9072"/>
                </a:lnTo>
                <a:lnTo>
                  <a:pt x="12985" y="9070"/>
                </a:lnTo>
                <a:lnTo>
                  <a:pt x="12986" y="9067"/>
                </a:lnTo>
                <a:lnTo>
                  <a:pt x="12985" y="9067"/>
                </a:lnTo>
                <a:lnTo>
                  <a:pt x="12985" y="9067"/>
                </a:lnTo>
                <a:lnTo>
                  <a:pt x="12984" y="9066"/>
                </a:lnTo>
                <a:lnTo>
                  <a:pt x="12984" y="9064"/>
                </a:lnTo>
                <a:lnTo>
                  <a:pt x="12991" y="9061"/>
                </a:lnTo>
                <a:lnTo>
                  <a:pt x="12993" y="9058"/>
                </a:lnTo>
                <a:lnTo>
                  <a:pt x="12992" y="9051"/>
                </a:lnTo>
                <a:lnTo>
                  <a:pt x="12990" y="9046"/>
                </a:lnTo>
                <a:lnTo>
                  <a:pt x="12990" y="9044"/>
                </a:lnTo>
                <a:lnTo>
                  <a:pt x="12989" y="9042"/>
                </a:lnTo>
                <a:lnTo>
                  <a:pt x="12987" y="9040"/>
                </a:lnTo>
                <a:lnTo>
                  <a:pt x="12984" y="9038"/>
                </a:lnTo>
                <a:lnTo>
                  <a:pt x="12982" y="9038"/>
                </a:lnTo>
                <a:lnTo>
                  <a:pt x="12970" y="9044"/>
                </a:lnTo>
                <a:lnTo>
                  <a:pt x="12966" y="9044"/>
                </a:lnTo>
                <a:lnTo>
                  <a:pt x="12960" y="9039"/>
                </a:lnTo>
                <a:lnTo>
                  <a:pt x="12958" y="9034"/>
                </a:lnTo>
                <a:lnTo>
                  <a:pt x="12953" y="9021"/>
                </a:lnTo>
                <a:lnTo>
                  <a:pt x="12950" y="9016"/>
                </a:lnTo>
                <a:lnTo>
                  <a:pt x="12951" y="9016"/>
                </a:lnTo>
                <a:lnTo>
                  <a:pt x="12944" y="9013"/>
                </a:lnTo>
                <a:lnTo>
                  <a:pt x="12940" y="9010"/>
                </a:lnTo>
                <a:lnTo>
                  <a:pt x="12936" y="9007"/>
                </a:lnTo>
                <a:lnTo>
                  <a:pt x="12941" y="9000"/>
                </a:lnTo>
                <a:lnTo>
                  <a:pt x="12957" y="9001"/>
                </a:lnTo>
                <a:lnTo>
                  <a:pt x="12964" y="8999"/>
                </a:lnTo>
                <a:lnTo>
                  <a:pt x="12965" y="8995"/>
                </a:lnTo>
                <a:lnTo>
                  <a:pt x="12967" y="8987"/>
                </a:lnTo>
                <a:lnTo>
                  <a:pt x="12971" y="8983"/>
                </a:lnTo>
                <a:lnTo>
                  <a:pt x="12973" y="8980"/>
                </a:lnTo>
                <a:lnTo>
                  <a:pt x="12974" y="8975"/>
                </a:lnTo>
                <a:lnTo>
                  <a:pt x="12975" y="8971"/>
                </a:lnTo>
                <a:lnTo>
                  <a:pt x="12968" y="8962"/>
                </a:lnTo>
                <a:lnTo>
                  <a:pt x="12966" y="8959"/>
                </a:lnTo>
                <a:lnTo>
                  <a:pt x="12969" y="8953"/>
                </a:lnTo>
                <a:lnTo>
                  <a:pt x="12966" y="8946"/>
                </a:lnTo>
                <a:lnTo>
                  <a:pt x="12961" y="8938"/>
                </a:lnTo>
                <a:lnTo>
                  <a:pt x="12956" y="8930"/>
                </a:lnTo>
                <a:lnTo>
                  <a:pt x="12952" y="8925"/>
                </a:lnTo>
                <a:lnTo>
                  <a:pt x="12935" y="8914"/>
                </a:lnTo>
                <a:lnTo>
                  <a:pt x="12926" y="8911"/>
                </a:lnTo>
                <a:lnTo>
                  <a:pt x="12919" y="8912"/>
                </a:lnTo>
                <a:lnTo>
                  <a:pt x="12906" y="8906"/>
                </a:lnTo>
                <a:lnTo>
                  <a:pt x="12889" y="8906"/>
                </a:lnTo>
                <a:lnTo>
                  <a:pt x="12887" y="8903"/>
                </a:lnTo>
                <a:lnTo>
                  <a:pt x="12885" y="8897"/>
                </a:lnTo>
                <a:lnTo>
                  <a:pt x="12881" y="8892"/>
                </a:lnTo>
                <a:lnTo>
                  <a:pt x="12878" y="8891"/>
                </a:lnTo>
                <a:lnTo>
                  <a:pt x="12877" y="8883"/>
                </a:lnTo>
                <a:lnTo>
                  <a:pt x="12877" y="8880"/>
                </a:lnTo>
                <a:lnTo>
                  <a:pt x="12872" y="8876"/>
                </a:lnTo>
                <a:lnTo>
                  <a:pt x="12867" y="8873"/>
                </a:lnTo>
                <a:lnTo>
                  <a:pt x="12861" y="8872"/>
                </a:lnTo>
                <a:lnTo>
                  <a:pt x="12852" y="8873"/>
                </a:lnTo>
                <a:lnTo>
                  <a:pt x="12843" y="8869"/>
                </a:lnTo>
                <a:lnTo>
                  <a:pt x="12838" y="8869"/>
                </a:lnTo>
                <a:lnTo>
                  <a:pt x="12830" y="8872"/>
                </a:lnTo>
                <a:lnTo>
                  <a:pt x="12828" y="8871"/>
                </a:lnTo>
                <a:lnTo>
                  <a:pt x="12821" y="8864"/>
                </a:lnTo>
                <a:lnTo>
                  <a:pt x="12816" y="8864"/>
                </a:lnTo>
                <a:lnTo>
                  <a:pt x="12807" y="8868"/>
                </a:lnTo>
                <a:lnTo>
                  <a:pt x="12801" y="8869"/>
                </a:lnTo>
                <a:lnTo>
                  <a:pt x="12685" y="8847"/>
                </a:lnTo>
                <a:lnTo>
                  <a:pt x="12670" y="8856"/>
                </a:lnTo>
                <a:lnTo>
                  <a:pt x="12668" y="8856"/>
                </a:lnTo>
                <a:lnTo>
                  <a:pt x="12659" y="8849"/>
                </a:lnTo>
                <a:lnTo>
                  <a:pt x="12655" y="8848"/>
                </a:lnTo>
                <a:lnTo>
                  <a:pt x="12637" y="8854"/>
                </a:lnTo>
                <a:lnTo>
                  <a:pt x="12635" y="8857"/>
                </a:lnTo>
                <a:lnTo>
                  <a:pt x="12636" y="8864"/>
                </a:lnTo>
                <a:lnTo>
                  <a:pt x="12635" y="8867"/>
                </a:lnTo>
                <a:lnTo>
                  <a:pt x="12612" y="8873"/>
                </a:lnTo>
                <a:lnTo>
                  <a:pt x="12607" y="8871"/>
                </a:lnTo>
                <a:lnTo>
                  <a:pt x="12603" y="8863"/>
                </a:lnTo>
                <a:lnTo>
                  <a:pt x="12588" y="8861"/>
                </a:lnTo>
                <a:lnTo>
                  <a:pt x="12574" y="8864"/>
                </a:lnTo>
                <a:lnTo>
                  <a:pt x="12573" y="8860"/>
                </a:lnTo>
                <a:lnTo>
                  <a:pt x="12575" y="8860"/>
                </a:lnTo>
                <a:lnTo>
                  <a:pt x="12576" y="8859"/>
                </a:lnTo>
                <a:lnTo>
                  <a:pt x="12577" y="8857"/>
                </a:lnTo>
                <a:lnTo>
                  <a:pt x="12578" y="8854"/>
                </a:lnTo>
                <a:lnTo>
                  <a:pt x="12551" y="8865"/>
                </a:lnTo>
                <a:lnTo>
                  <a:pt x="12546" y="8875"/>
                </a:lnTo>
                <a:lnTo>
                  <a:pt x="12554" y="8883"/>
                </a:lnTo>
                <a:lnTo>
                  <a:pt x="12576" y="8897"/>
                </a:lnTo>
                <a:lnTo>
                  <a:pt x="12583" y="8904"/>
                </a:lnTo>
                <a:lnTo>
                  <a:pt x="12581" y="8915"/>
                </a:lnTo>
                <a:lnTo>
                  <a:pt x="12553" y="8914"/>
                </a:lnTo>
                <a:lnTo>
                  <a:pt x="12552" y="8920"/>
                </a:lnTo>
                <a:lnTo>
                  <a:pt x="12552" y="8942"/>
                </a:lnTo>
                <a:lnTo>
                  <a:pt x="12552" y="8947"/>
                </a:lnTo>
                <a:lnTo>
                  <a:pt x="12556" y="8952"/>
                </a:lnTo>
                <a:lnTo>
                  <a:pt x="12565" y="8959"/>
                </a:lnTo>
                <a:lnTo>
                  <a:pt x="12573" y="8968"/>
                </a:lnTo>
                <a:lnTo>
                  <a:pt x="12587" y="8978"/>
                </a:lnTo>
                <a:lnTo>
                  <a:pt x="12606" y="8997"/>
                </a:lnTo>
                <a:lnTo>
                  <a:pt x="12605" y="9005"/>
                </a:lnTo>
                <a:lnTo>
                  <a:pt x="12603" y="9011"/>
                </a:lnTo>
                <a:lnTo>
                  <a:pt x="12600" y="9017"/>
                </a:lnTo>
                <a:lnTo>
                  <a:pt x="12591" y="9024"/>
                </a:lnTo>
                <a:lnTo>
                  <a:pt x="12584" y="9035"/>
                </a:lnTo>
                <a:lnTo>
                  <a:pt x="12579" y="9038"/>
                </a:lnTo>
                <a:lnTo>
                  <a:pt x="12564" y="9041"/>
                </a:lnTo>
                <a:lnTo>
                  <a:pt x="12558" y="9044"/>
                </a:lnTo>
                <a:lnTo>
                  <a:pt x="12555" y="9053"/>
                </a:lnTo>
                <a:lnTo>
                  <a:pt x="12554" y="9061"/>
                </a:lnTo>
                <a:lnTo>
                  <a:pt x="12551" y="9068"/>
                </a:lnTo>
                <a:lnTo>
                  <a:pt x="12543" y="9079"/>
                </a:lnTo>
                <a:lnTo>
                  <a:pt x="12534" y="9086"/>
                </a:lnTo>
                <a:lnTo>
                  <a:pt x="12526" y="9101"/>
                </a:lnTo>
                <a:lnTo>
                  <a:pt x="12524" y="9103"/>
                </a:lnTo>
                <a:lnTo>
                  <a:pt x="12513" y="9115"/>
                </a:lnTo>
                <a:lnTo>
                  <a:pt x="12512" y="9117"/>
                </a:lnTo>
                <a:lnTo>
                  <a:pt x="12512" y="9120"/>
                </a:lnTo>
                <a:lnTo>
                  <a:pt x="12513" y="9123"/>
                </a:lnTo>
                <a:lnTo>
                  <a:pt x="12514" y="9127"/>
                </a:lnTo>
                <a:lnTo>
                  <a:pt x="12514" y="9129"/>
                </a:lnTo>
                <a:lnTo>
                  <a:pt x="12513" y="9132"/>
                </a:lnTo>
                <a:lnTo>
                  <a:pt x="12508" y="9136"/>
                </a:lnTo>
                <a:lnTo>
                  <a:pt x="12506" y="9145"/>
                </a:lnTo>
                <a:lnTo>
                  <a:pt x="12503" y="9150"/>
                </a:lnTo>
                <a:lnTo>
                  <a:pt x="12501" y="9159"/>
                </a:lnTo>
                <a:lnTo>
                  <a:pt x="12497" y="9165"/>
                </a:lnTo>
                <a:lnTo>
                  <a:pt x="12495" y="9170"/>
                </a:lnTo>
                <a:lnTo>
                  <a:pt x="12495" y="9175"/>
                </a:lnTo>
                <a:lnTo>
                  <a:pt x="12495" y="9178"/>
                </a:lnTo>
                <a:lnTo>
                  <a:pt x="12497" y="9180"/>
                </a:lnTo>
                <a:lnTo>
                  <a:pt x="12505" y="9201"/>
                </a:lnTo>
                <a:lnTo>
                  <a:pt x="12509" y="9210"/>
                </a:lnTo>
                <a:lnTo>
                  <a:pt x="12511" y="9214"/>
                </a:lnTo>
                <a:lnTo>
                  <a:pt x="12514" y="9214"/>
                </a:lnTo>
                <a:lnTo>
                  <a:pt x="12518" y="9216"/>
                </a:lnTo>
                <a:lnTo>
                  <a:pt x="12522" y="9220"/>
                </a:lnTo>
                <a:lnTo>
                  <a:pt x="12525" y="9224"/>
                </a:lnTo>
                <a:lnTo>
                  <a:pt x="12525" y="9230"/>
                </a:lnTo>
                <a:lnTo>
                  <a:pt x="12526" y="9235"/>
                </a:lnTo>
                <a:lnTo>
                  <a:pt x="12528" y="9242"/>
                </a:lnTo>
                <a:lnTo>
                  <a:pt x="12522" y="9244"/>
                </a:lnTo>
                <a:lnTo>
                  <a:pt x="12522" y="9246"/>
                </a:lnTo>
                <a:lnTo>
                  <a:pt x="12521" y="9248"/>
                </a:lnTo>
                <a:lnTo>
                  <a:pt x="12522" y="9251"/>
                </a:lnTo>
                <a:lnTo>
                  <a:pt x="12522" y="9251"/>
                </a:lnTo>
                <a:lnTo>
                  <a:pt x="12524" y="9253"/>
                </a:lnTo>
                <a:lnTo>
                  <a:pt x="12524" y="9257"/>
                </a:lnTo>
                <a:lnTo>
                  <a:pt x="12524" y="9261"/>
                </a:lnTo>
                <a:lnTo>
                  <a:pt x="12523" y="9263"/>
                </a:lnTo>
                <a:lnTo>
                  <a:pt x="12520" y="9266"/>
                </a:lnTo>
                <a:lnTo>
                  <a:pt x="12517" y="9273"/>
                </a:lnTo>
                <a:lnTo>
                  <a:pt x="12517" y="9281"/>
                </a:lnTo>
                <a:lnTo>
                  <a:pt x="12521" y="9291"/>
                </a:lnTo>
                <a:lnTo>
                  <a:pt x="12520" y="9292"/>
                </a:lnTo>
                <a:lnTo>
                  <a:pt x="12520" y="9293"/>
                </a:lnTo>
                <a:lnTo>
                  <a:pt x="12521" y="9293"/>
                </a:lnTo>
                <a:lnTo>
                  <a:pt x="12522" y="9294"/>
                </a:lnTo>
                <a:lnTo>
                  <a:pt x="12507" y="9306"/>
                </a:lnTo>
                <a:lnTo>
                  <a:pt x="12504" y="9312"/>
                </a:lnTo>
                <a:lnTo>
                  <a:pt x="12524" y="9303"/>
                </a:lnTo>
                <a:lnTo>
                  <a:pt x="12531" y="9306"/>
                </a:lnTo>
                <a:lnTo>
                  <a:pt x="12528" y="9317"/>
                </a:lnTo>
                <a:lnTo>
                  <a:pt x="12528" y="9322"/>
                </a:lnTo>
                <a:lnTo>
                  <a:pt x="12530" y="9333"/>
                </a:lnTo>
                <a:lnTo>
                  <a:pt x="12532" y="9332"/>
                </a:lnTo>
                <a:lnTo>
                  <a:pt x="12534" y="9332"/>
                </a:lnTo>
                <a:lnTo>
                  <a:pt x="12536" y="9334"/>
                </a:lnTo>
                <a:lnTo>
                  <a:pt x="12538" y="9337"/>
                </a:lnTo>
                <a:lnTo>
                  <a:pt x="12540" y="9346"/>
                </a:lnTo>
                <a:lnTo>
                  <a:pt x="12543" y="9352"/>
                </a:lnTo>
                <a:lnTo>
                  <a:pt x="12546" y="9354"/>
                </a:lnTo>
                <a:lnTo>
                  <a:pt x="12550" y="9356"/>
                </a:lnTo>
                <a:lnTo>
                  <a:pt x="12552" y="9359"/>
                </a:lnTo>
                <a:lnTo>
                  <a:pt x="12544" y="9362"/>
                </a:lnTo>
                <a:lnTo>
                  <a:pt x="12542" y="9364"/>
                </a:lnTo>
                <a:lnTo>
                  <a:pt x="12543" y="9368"/>
                </a:lnTo>
                <a:lnTo>
                  <a:pt x="12546" y="9371"/>
                </a:lnTo>
                <a:lnTo>
                  <a:pt x="12547" y="9372"/>
                </a:lnTo>
                <a:lnTo>
                  <a:pt x="12554" y="9377"/>
                </a:lnTo>
                <a:lnTo>
                  <a:pt x="12565" y="9377"/>
                </a:lnTo>
                <a:lnTo>
                  <a:pt x="12570" y="9379"/>
                </a:lnTo>
                <a:lnTo>
                  <a:pt x="12571" y="9383"/>
                </a:lnTo>
                <a:lnTo>
                  <a:pt x="12571" y="9393"/>
                </a:lnTo>
                <a:lnTo>
                  <a:pt x="12580" y="9401"/>
                </a:lnTo>
                <a:lnTo>
                  <a:pt x="12598" y="9411"/>
                </a:lnTo>
                <a:lnTo>
                  <a:pt x="12599" y="9414"/>
                </a:lnTo>
                <a:lnTo>
                  <a:pt x="12595" y="9422"/>
                </a:lnTo>
                <a:lnTo>
                  <a:pt x="12594" y="9424"/>
                </a:lnTo>
                <a:lnTo>
                  <a:pt x="12593" y="9426"/>
                </a:lnTo>
                <a:lnTo>
                  <a:pt x="12594" y="9430"/>
                </a:lnTo>
                <a:lnTo>
                  <a:pt x="12596" y="9433"/>
                </a:lnTo>
                <a:lnTo>
                  <a:pt x="12599" y="9434"/>
                </a:lnTo>
                <a:lnTo>
                  <a:pt x="12601" y="9434"/>
                </a:lnTo>
                <a:lnTo>
                  <a:pt x="12605" y="9437"/>
                </a:lnTo>
                <a:lnTo>
                  <a:pt x="12608" y="9438"/>
                </a:lnTo>
                <a:lnTo>
                  <a:pt x="12609" y="9437"/>
                </a:lnTo>
                <a:lnTo>
                  <a:pt x="12613" y="9432"/>
                </a:lnTo>
                <a:lnTo>
                  <a:pt x="12620" y="9426"/>
                </a:lnTo>
                <a:lnTo>
                  <a:pt x="12628" y="9422"/>
                </a:lnTo>
                <a:lnTo>
                  <a:pt x="12630" y="9424"/>
                </a:lnTo>
                <a:lnTo>
                  <a:pt x="12629" y="9428"/>
                </a:lnTo>
                <a:lnTo>
                  <a:pt x="12628" y="9432"/>
                </a:lnTo>
                <a:lnTo>
                  <a:pt x="12627" y="9434"/>
                </a:lnTo>
                <a:lnTo>
                  <a:pt x="12625" y="9435"/>
                </a:lnTo>
                <a:lnTo>
                  <a:pt x="12620" y="9435"/>
                </a:lnTo>
                <a:lnTo>
                  <a:pt x="12618" y="9438"/>
                </a:lnTo>
                <a:lnTo>
                  <a:pt x="12629" y="9449"/>
                </a:lnTo>
                <a:lnTo>
                  <a:pt x="12633" y="9451"/>
                </a:lnTo>
                <a:lnTo>
                  <a:pt x="12649" y="9449"/>
                </a:lnTo>
                <a:lnTo>
                  <a:pt x="12650" y="9450"/>
                </a:lnTo>
                <a:lnTo>
                  <a:pt x="12654" y="9457"/>
                </a:lnTo>
                <a:lnTo>
                  <a:pt x="12655" y="9458"/>
                </a:lnTo>
                <a:lnTo>
                  <a:pt x="12657" y="9459"/>
                </a:lnTo>
                <a:lnTo>
                  <a:pt x="12659" y="9458"/>
                </a:lnTo>
                <a:lnTo>
                  <a:pt x="12660" y="9457"/>
                </a:lnTo>
                <a:lnTo>
                  <a:pt x="12661" y="9456"/>
                </a:lnTo>
                <a:lnTo>
                  <a:pt x="12668" y="9457"/>
                </a:lnTo>
                <a:lnTo>
                  <a:pt x="12669" y="9458"/>
                </a:lnTo>
                <a:lnTo>
                  <a:pt x="12671" y="9462"/>
                </a:lnTo>
                <a:lnTo>
                  <a:pt x="12672" y="9463"/>
                </a:lnTo>
                <a:lnTo>
                  <a:pt x="12677" y="9456"/>
                </a:lnTo>
                <a:lnTo>
                  <a:pt x="12673" y="9445"/>
                </a:lnTo>
                <a:lnTo>
                  <a:pt x="12667" y="9434"/>
                </a:lnTo>
                <a:lnTo>
                  <a:pt x="12667" y="9427"/>
                </a:lnTo>
                <a:lnTo>
                  <a:pt x="12669" y="9428"/>
                </a:lnTo>
                <a:lnTo>
                  <a:pt x="12689" y="9437"/>
                </a:lnTo>
                <a:lnTo>
                  <a:pt x="12698" y="9434"/>
                </a:lnTo>
                <a:lnTo>
                  <a:pt x="12703" y="9437"/>
                </a:lnTo>
                <a:lnTo>
                  <a:pt x="12700" y="9446"/>
                </a:lnTo>
                <a:lnTo>
                  <a:pt x="12697" y="9454"/>
                </a:lnTo>
                <a:lnTo>
                  <a:pt x="12698" y="9458"/>
                </a:lnTo>
                <a:lnTo>
                  <a:pt x="12718" y="9450"/>
                </a:lnTo>
                <a:lnTo>
                  <a:pt x="12718" y="9446"/>
                </a:lnTo>
                <a:lnTo>
                  <a:pt x="12719" y="9443"/>
                </a:lnTo>
                <a:lnTo>
                  <a:pt x="12720" y="9441"/>
                </a:lnTo>
                <a:lnTo>
                  <a:pt x="12721" y="9441"/>
                </a:lnTo>
                <a:lnTo>
                  <a:pt x="12728" y="9446"/>
                </a:lnTo>
                <a:lnTo>
                  <a:pt x="12726" y="9452"/>
                </a:lnTo>
                <a:lnTo>
                  <a:pt x="12721" y="9457"/>
                </a:lnTo>
                <a:lnTo>
                  <a:pt x="12718" y="9461"/>
                </a:lnTo>
                <a:lnTo>
                  <a:pt x="12721" y="9463"/>
                </a:lnTo>
                <a:lnTo>
                  <a:pt x="12724" y="9461"/>
                </a:lnTo>
                <a:lnTo>
                  <a:pt x="12725" y="9459"/>
                </a:lnTo>
                <a:lnTo>
                  <a:pt x="12727" y="9458"/>
                </a:lnTo>
                <a:lnTo>
                  <a:pt x="12729" y="9458"/>
                </a:lnTo>
                <a:lnTo>
                  <a:pt x="12733" y="9462"/>
                </a:lnTo>
                <a:lnTo>
                  <a:pt x="12735" y="9462"/>
                </a:lnTo>
                <a:lnTo>
                  <a:pt x="12736" y="9464"/>
                </a:lnTo>
                <a:lnTo>
                  <a:pt x="12737" y="9476"/>
                </a:lnTo>
                <a:lnTo>
                  <a:pt x="12738" y="9481"/>
                </a:lnTo>
                <a:lnTo>
                  <a:pt x="12744" y="9481"/>
                </a:lnTo>
                <a:lnTo>
                  <a:pt x="12762" y="9456"/>
                </a:lnTo>
                <a:lnTo>
                  <a:pt x="12774" y="9445"/>
                </a:lnTo>
                <a:lnTo>
                  <a:pt x="12775" y="9441"/>
                </a:lnTo>
                <a:lnTo>
                  <a:pt x="12775" y="9436"/>
                </a:lnTo>
                <a:lnTo>
                  <a:pt x="12779" y="9437"/>
                </a:lnTo>
                <a:lnTo>
                  <a:pt x="12786" y="9442"/>
                </a:lnTo>
                <a:lnTo>
                  <a:pt x="12802" y="9448"/>
                </a:lnTo>
                <a:lnTo>
                  <a:pt x="12809" y="9447"/>
                </a:lnTo>
                <a:lnTo>
                  <a:pt x="12810" y="9437"/>
                </a:lnTo>
                <a:lnTo>
                  <a:pt x="12826" y="9448"/>
                </a:lnTo>
                <a:lnTo>
                  <a:pt x="12834" y="9449"/>
                </a:lnTo>
                <a:lnTo>
                  <a:pt x="12841" y="9447"/>
                </a:lnTo>
                <a:lnTo>
                  <a:pt x="12841" y="9451"/>
                </a:lnTo>
                <a:lnTo>
                  <a:pt x="12842" y="9451"/>
                </a:lnTo>
                <a:lnTo>
                  <a:pt x="12843" y="9451"/>
                </a:lnTo>
                <a:lnTo>
                  <a:pt x="12846" y="9454"/>
                </a:lnTo>
                <a:lnTo>
                  <a:pt x="12843" y="9457"/>
                </a:lnTo>
                <a:lnTo>
                  <a:pt x="12842" y="9463"/>
                </a:lnTo>
                <a:lnTo>
                  <a:pt x="12857" y="9457"/>
                </a:lnTo>
                <a:lnTo>
                  <a:pt x="12861" y="9457"/>
                </a:lnTo>
                <a:lnTo>
                  <a:pt x="12869" y="9459"/>
                </a:lnTo>
                <a:lnTo>
                  <a:pt x="12872" y="9459"/>
                </a:lnTo>
                <a:lnTo>
                  <a:pt x="12875" y="9455"/>
                </a:lnTo>
                <a:lnTo>
                  <a:pt x="12876" y="9448"/>
                </a:lnTo>
                <a:lnTo>
                  <a:pt x="12874" y="9441"/>
                </a:lnTo>
                <a:lnTo>
                  <a:pt x="12870" y="9440"/>
                </a:lnTo>
                <a:lnTo>
                  <a:pt x="12867" y="9440"/>
                </a:lnTo>
                <a:lnTo>
                  <a:pt x="12863" y="9439"/>
                </a:lnTo>
                <a:lnTo>
                  <a:pt x="12860" y="9436"/>
                </a:lnTo>
                <a:lnTo>
                  <a:pt x="12858" y="9429"/>
                </a:lnTo>
                <a:lnTo>
                  <a:pt x="12852" y="9419"/>
                </a:lnTo>
                <a:lnTo>
                  <a:pt x="12849" y="9409"/>
                </a:lnTo>
                <a:lnTo>
                  <a:pt x="12851" y="9403"/>
                </a:lnTo>
                <a:lnTo>
                  <a:pt x="12858" y="9406"/>
                </a:lnTo>
                <a:lnTo>
                  <a:pt x="12858" y="9408"/>
                </a:lnTo>
                <a:lnTo>
                  <a:pt x="12858" y="9414"/>
                </a:lnTo>
                <a:lnTo>
                  <a:pt x="12867" y="9409"/>
                </a:lnTo>
                <a:lnTo>
                  <a:pt x="12869" y="9406"/>
                </a:lnTo>
                <a:lnTo>
                  <a:pt x="12869" y="9393"/>
                </a:lnTo>
                <a:lnTo>
                  <a:pt x="12870" y="9390"/>
                </a:lnTo>
                <a:lnTo>
                  <a:pt x="12871" y="9390"/>
                </a:lnTo>
                <a:lnTo>
                  <a:pt x="12873" y="9391"/>
                </a:lnTo>
                <a:lnTo>
                  <a:pt x="12874" y="9393"/>
                </a:lnTo>
                <a:lnTo>
                  <a:pt x="12876" y="9396"/>
                </a:lnTo>
                <a:lnTo>
                  <a:pt x="12877" y="9395"/>
                </a:lnTo>
                <a:lnTo>
                  <a:pt x="12879" y="9390"/>
                </a:lnTo>
                <a:lnTo>
                  <a:pt x="12889" y="9390"/>
                </a:lnTo>
                <a:lnTo>
                  <a:pt x="12894" y="9401"/>
                </a:lnTo>
                <a:lnTo>
                  <a:pt x="12903" y="9402"/>
                </a:lnTo>
                <a:lnTo>
                  <a:pt x="12911" y="9397"/>
                </a:lnTo>
                <a:lnTo>
                  <a:pt x="12913" y="9388"/>
                </a:lnTo>
                <a:lnTo>
                  <a:pt x="12911" y="9387"/>
                </a:lnTo>
                <a:lnTo>
                  <a:pt x="12905" y="9383"/>
                </a:lnTo>
                <a:lnTo>
                  <a:pt x="12902" y="9381"/>
                </a:lnTo>
                <a:lnTo>
                  <a:pt x="12898" y="9381"/>
                </a:lnTo>
                <a:lnTo>
                  <a:pt x="12893" y="9384"/>
                </a:lnTo>
                <a:lnTo>
                  <a:pt x="12889" y="9382"/>
                </a:lnTo>
                <a:lnTo>
                  <a:pt x="12893" y="9376"/>
                </a:lnTo>
                <a:lnTo>
                  <a:pt x="12901" y="9374"/>
                </a:lnTo>
                <a:lnTo>
                  <a:pt x="12911" y="9377"/>
                </a:lnTo>
                <a:lnTo>
                  <a:pt x="12918" y="9384"/>
                </a:lnTo>
                <a:lnTo>
                  <a:pt x="12926" y="9387"/>
                </a:lnTo>
                <a:lnTo>
                  <a:pt x="12946" y="9367"/>
                </a:lnTo>
                <a:lnTo>
                  <a:pt x="12940" y="9360"/>
                </a:lnTo>
                <a:lnTo>
                  <a:pt x="12934" y="9360"/>
                </a:lnTo>
                <a:lnTo>
                  <a:pt x="12924" y="9368"/>
                </a:lnTo>
                <a:lnTo>
                  <a:pt x="12919" y="9367"/>
                </a:lnTo>
                <a:lnTo>
                  <a:pt x="12909" y="9357"/>
                </a:lnTo>
                <a:lnTo>
                  <a:pt x="12903" y="9353"/>
                </a:lnTo>
                <a:lnTo>
                  <a:pt x="12907" y="9348"/>
                </a:lnTo>
                <a:lnTo>
                  <a:pt x="12921" y="9350"/>
                </a:lnTo>
                <a:lnTo>
                  <a:pt x="12927" y="9337"/>
                </a:lnTo>
                <a:lnTo>
                  <a:pt x="12941" y="9338"/>
                </a:lnTo>
                <a:lnTo>
                  <a:pt x="12944" y="9329"/>
                </a:lnTo>
                <a:lnTo>
                  <a:pt x="12942" y="9328"/>
                </a:lnTo>
                <a:lnTo>
                  <a:pt x="12940" y="9327"/>
                </a:lnTo>
                <a:lnTo>
                  <a:pt x="12938" y="9327"/>
                </a:lnTo>
                <a:lnTo>
                  <a:pt x="12937" y="9328"/>
                </a:lnTo>
                <a:lnTo>
                  <a:pt x="12944" y="9317"/>
                </a:lnTo>
                <a:lnTo>
                  <a:pt x="12943" y="9318"/>
                </a:lnTo>
                <a:lnTo>
                  <a:pt x="12946" y="9316"/>
                </a:lnTo>
                <a:lnTo>
                  <a:pt x="12948" y="9318"/>
                </a:lnTo>
                <a:lnTo>
                  <a:pt x="12950" y="9322"/>
                </a:lnTo>
                <a:lnTo>
                  <a:pt x="12952" y="9326"/>
                </a:lnTo>
                <a:lnTo>
                  <a:pt x="12957" y="9326"/>
                </a:lnTo>
                <a:lnTo>
                  <a:pt x="12959" y="9322"/>
                </a:lnTo>
                <a:lnTo>
                  <a:pt x="12960" y="9317"/>
                </a:lnTo>
                <a:lnTo>
                  <a:pt x="12962" y="9314"/>
                </a:lnTo>
                <a:lnTo>
                  <a:pt x="12967" y="9299"/>
                </a:lnTo>
                <a:lnTo>
                  <a:pt x="12972" y="9296"/>
                </a:lnTo>
                <a:lnTo>
                  <a:pt x="12977" y="9311"/>
                </a:lnTo>
                <a:lnTo>
                  <a:pt x="12979" y="9306"/>
                </a:lnTo>
                <a:lnTo>
                  <a:pt x="12981" y="9303"/>
                </a:lnTo>
                <a:lnTo>
                  <a:pt x="12984" y="9302"/>
                </a:lnTo>
                <a:lnTo>
                  <a:pt x="12993" y="9305"/>
                </a:lnTo>
                <a:lnTo>
                  <a:pt x="12997" y="9308"/>
                </a:lnTo>
                <a:lnTo>
                  <a:pt x="12997" y="9306"/>
                </a:lnTo>
                <a:lnTo>
                  <a:pt x="12997" y="9302"/>
                </a:lnTo>
                <a:lnTo>
                  <a:pt x="12997" y="9299"/>
                </a:lnTo>
                <a:lnTo>
                  <a:pt x="13010" y="9300"/>
                </a:lnTo>
                <a:lnTo>
                  <a:pt x="13016" y="9298"/>
                </a:lnTo>
                <a:lnTo>
                  <a:pt x="13018" y="9291"/>
                </a:lnTo>
                <a:lnTo>
                  <a:pt x="12996" y="9278"/>
                </a:lnTo>
                <a:lnTo>
                  <a:pt x="12992" y="9274"/>
                </a:lnTo>
                <a:lnTo>
                  <a:pt x="12993" y="9273"/>
                </a:lnTo>
                <a:lnTo>
                  <a:pt x="12994" y="9272"/>
                </a:lnTo>
                <a:lnTo>
                  <a:pt x="12995" y="9269"/>
                </a:lnTo>
                <a:lnTo>
                  <a:pt x="12991" y="9267"/>
                </a:lnTo>
                <a:lnTo>
                  <a:pt x="12983" y="9261"/>
                </a:lnTo>
                <a:lnTo>
                  <a:pt x="12981" y="9259"/>
                </a:lnTo>
                <a:lnTo>
                  <a:pt x="12979" y="9259"/>
                </a:lnTo>
                <a:lnTo>
                  <a:pt x="12972" y="9255"/>
                </a:lnTo>
                <a:lnTo>
                  <a:pt x="12970" y="9255"/>
                </a:lnTo>
                <a:lnTo>
                  <a:pt x="12967" y="9256"/>
                </a:lnTo>
                <a:lnTo>
                  <a:pt x="12965" y="9255"/>
                </a:lnTo>
                <a:lnTo>
                  <a:pt x="12969" y="9250"/>
                </a:lnTo>
                <a:lnTo>
                  <a:pt x="12974" y="9249"/>
                </a:lnTo>
                <a:lnTo>
                  <a:pt x="13000" y="9255"/>
                </a:lnTo>
                <a:lnTo>
                  <a:pt x="13007" y="9260"/>
                </a:lnTo>
                <a:lnTo>
                  <a:pt x="13010" y="9261"/>
                </a:lnTo>
                <a:lnTo>
                  <a:pt x="13012" y="9258"/>
                </a:lnTo>
                <a:lnTo>
                  <a:pt x="13006" y="9255"/>
                </a:lnTo>
                <a:lnTo>
                  <a:pt x="13000" y="9252"/>
                </a:lnTo>
                <a:lnTo>
                  <a:pt x="13003" y="9247"/>
                </a:lnTo>
                <a:lnTo>
                  <a:pt x="13013" y="9252"/>
                </a:lnTo>
                <a:lnTo>
                  <a:pt x="13018" y="9252"/>
                </a:lnTo>
                <a:lnTo>
                  <a:pt x="13017" y="9252"/>
                </a:lnTo>
                <a:lnTo>
                  <a:pt x="13019" y="9252"/>
                </a:lnTo>
                <a:lnTo>
                  <a:pt x="13020" y="9251"/>
                </a:lnTo>
                <a:lnTo>
                  <a:pt x="13021" y="9250"/>
                </a:lnTo>
                <a:lnTo>
                  <a:pt x="13021" y="9247"/>
                </a:lnTo>
                <a:lnTo>
                  <a:pt x="13017" y="9242"/>
                </a:lnTo>
                <a:lnTo>
                  <a:pt x="13013" y="9240"/>
                </a:lnTo>
                <a:lnTo>
                  <a:pt x="13005" y="9238"/>
                </a:lnTo>
                <a:lnTo>
                  <a:pt x="12993" y="9227"/>
                </a:lnTo>
                <a:lnTo>
                  <a:pt x="12985" y="9228"/>
                </a:lnTo>
                <a:lnTo>
                  <a:pt x="12980" y="9227"/>
                </a:lnTo>
                <a:lnTo>
                  <a:pt x="12977" y="9224"/>
                </a:lnTo>
                <a:lnTo>
                  <a:pt x="12974" y="9219"/>
                </a:lnTo>
                <a:lnTo>
                  <a:pt x="12972" y="9214"/>
                </a:lnTo>
                <a:lnTo>
                  <a:pt x="12970" y="9211"/>
                </a:lnTo>
                <a:lnTo>
                  <a:pt x="12968" y="9211"/>
                </a:lnTo>
                <a:lnTo>
                  <a:pt x="12969" y="9207"/>
                </a:lnTo>
                <a:lnTo>
                  <a:pt x="12971" y="9205"/>
                </a:lnTo>
                <a:lnTo>
                  <a:pt x="12976" y="9203"/>
                </a:lnTo>
                <a:lnTo>
                  <a:pt x="12975" y="9200"/>
                </a:lnTo>
                <a:lnTo>
                  <a:pt x="12972" y="9199"/>
                </a:lnTo>
                <a:lnTo>
                  <a:pt x="12966" y="9196"/>
                </a:lnTo>
                <a:lnTo>
                  <a:pt x="12961" y="9191"/>
                </a:lnTo>
                <a:lnTo>
                  <a:pt x="12958" y="9185"/>
                </a:lnTo>
                <a:lnTo>
                  <a:pt x="12961" y="9179"/>
                </a:lnTo>
                <a:lnTo>
                  <a:pt x="12967" y="9180"/>
                </a:lnTo>
                <a:lnTo>
                  <a:pt x="12988" y="9192"/>
                </a:lnTo>
                <a:lnTo>
                  <a:pt x="12998" y="9195"/>
                </a:lnTo>
                <a:lnTo>
                  <a:pt x="13006" y="9192"/>
                </a:lnTo>
                <a:lnTo>
                  <a:pt x="13013" y="9184"/>
                </a:lnTo>
                <a:lnTo>
                  <a:pt x="13018" y="9195"/>
                </a:lnTo>
                <a:lnTo>
                  <a:pt x="13024" y="9199"/>
                </a:lnTo>
                <a:lnTo>
                  <a:pt x="13034" y="9195"/>
                </a:lnTo>
                <a:lnTo>
                  <a:pt x="13040" y="9195"/>
                </a:lnTo>
                <a:lnTo>
                  <a:pt x="13053" y="9199"/>
                </a:lnTo>
                <a:lnTo>
                  <a:pt x="13059" y="9199"/>
                </a:lnTo>
                <a:lnTo>
                  <a:pt x="13062" y="9200"/>
                </a:lnTo>
                <a:lnTo>
                  <a:pt x="13071" y="9209"/>
                </a:lnTo>
                <a:lnTo>
                  <a:pt x="13075" y="9212"/>
                </a:lnTo>
                <a:lnTo>
                  <a:pt x="13086" y="9216"/>
                </a:lnTo>
                <a:lnTo>
                  <a:pt x="13089" y="9216"/>
                </a:lnTo>
                <a:lnTo>
                  <a:pt x="13091" y="9217"/>
                </a:lnTo>
                <a:lnTo>
                  <a:pt x="13092" y="9219"/>
                </a:lnTo>
                <a:lnTo>
                  <a:pt x="13096" y="9226"/>
                </a:lnTo>
                <a:lnTo>
                  <a:pt x="13099" y="9228"/>
                </a:lnTo>
                <a:lnTo>
                  <a:pt x="13101" y="9228"/>
                </a:lnTo>
                <a:lnTo>
                  <a:pt x="13103" y="9227"/>
                </a:lnTo>
                <a:lnTo>
                  <a:pt x="13104" y="9223"/>
                </a:lnTo>
                <a:lnTo>
                  <a:pt x="13101" y="9220"/>
                </a:lnTo>
                <a:lnTo>
                  <a:pt x="13104" y="9217"/>
                </a:lnTo>
                <a:lnTo>
                  <a:pt x="13107" y="9216"/>
                </a:lnTo>
                <a:lnTo>
                  <a:pt x="13109" y="9214"/>
                </a:lnTo>
                <a:lnTo>
                  <a:pt x="13106" y="9207"/>
                </a:lnTo>
                <a:lnTo>
                  <a:pt x="13103" y="9205"/>
                </a:lnTo>
                <a:lnTo>
                  <a:pt x="13099" y="9204"/>
                </a:lnTo>
                <a:lnTo>
                  <a:pt x="13096" y="9201"/>
                </a:lnTo>
                <a:lnTo>
                  <a:pt x="13097" y="9195"/>
                </a:lnTo>
                <a:lnTo>
                  <a:pt x="13100" y="9193"/>
                </a:lnTo>
                <a:lnTo>
                  <a:pt x="13105" y="9196"/>
                </a:lnTo>
                <a:lnTo>
                  <a:pt x="13113" y="9204"/>
                </a:lnTo>
                <a:lnTo>
                  <a:pt x="13134" y="9209"/>
                </a:lnTo>
                <a:lnTo>
                  <a:pt x="13142" y="9216"/>
                </a:lnTo>
                <a:lnTo>
                  <a:pt x="13146" y="9217"/>
                </a:lnTo>
                <a:lnTo>
                  <a:pt x="13148" y="9214"/>
                </a:lnTo>
                <a:lnTo>
                  <a:pt x="13149" y="9208"/>
                </a:lnTo>
                <a:lnTo>
                  <a:pt x="13151" y="9205"/>
                </a:lnTo>
                <a:lnTo>
                  <a:pt x="13155" y="9207"/>
                </a:lnTo>
                <a:lnTo>
                  <a:pt x="13162" y="9213"/>
                </a:lnTo>
                <a:lnTo>
                  <a:pt x="13171" y="9218"/>
                </a:lnTo>
                <a:lnTo>
                  <a:pt x="13179" y="9221"/>
                </a:lnTo>
                <a:lnTo>
                  <a:pt x="13185" y="9219"/>
                </a:lnTo>
                <a:lnTo>
                  <a:pt x="13184" y="9217"/>
                </a:lnTo>
                <a:lnTo>
                  <a:pt x="13182" y="9211"/>
                </a:lnTo>
                <a:lnTo>
                  <a:pt x="13180" y="9209"/>
                </a:lnTo>
                <a:lnTo>
                  <a:pt x="13187" y="9209"/>
                </a:lnTo>
                <a:lnTo>
                  <a:pt x="13198" y="9215"/>
                </a:lnTo>
                <a:lnTo>
                  <a:pt x="13205" y="9214"/>
                </a:lnTo>
                <a:lnTo>
                  <a:pt x="13204" y="9211"/>
                </a:lnTo>
                <a:lnTo>
                  <a:pt x="13200" y="9205"/>
                </a:lnTo>
                <a:lnTo>
                  <a:pt x="13204" y="9199"/>
                </a:lnTo>
                <a:lnTo>
                  <a:pt x="13211" y="9192"/>
                </a:lnTo>
                <a:lnTo>
                  <a:pt x="13208" y="9184"/>
                </a:lnTo>
                <a:lnTo>
                  <a:pt x="13212" y="9181"/>
                </a:lnTo>
                <a:lnTo>
                  <a:pt x="13218" y="9180"/>
                </a:lnTo>
                <a:lnTo>
                  <a:pt x="13221" y="9176"/>
                </a:lnTo>
                <a:lnTo>
                  <a:pt x="13218" y="9168"/>
                </a:lnTo>
                <a:lnTo>
                  <a:pt x="13220" y="9163"/>
                </a:lnTo>
                <a:lnTo>
                  <a:pt x="13222" y="9159"/>
                </a:lnTo>
                <a:lnTo>
                  <a:pt x="13220" y="9155"/>
                </a:lnTo>
                <a:lnTo>
                  <a:pt x="13215" y="9154"/>
                </a:lnTo>
                <a:lnTo>
                  <a:pt x="13206" y="9156"/>
                </a:lnTo>
                <a:lnTo>
                  <a:pt x="13201" y="9153"/>
                </a:lnTo>
                <a:lnTo>
                  <a:pt x="13198" y="9150"/>
                </a:lnTo>
                <a:lnTo>
                  <a:pt x="13194" y="9145"/>
                </a:lnTo>
                <a:lnTo>
                  <a:pt x="13192" y="9140"/>
                </a:lnTo>
                <a:lnTo>
                  <a:pt x="13194" y="9137"/>
                </a:lnTo>
                <a:lnTo>
                  <a:pt x="13198" y="9138"/>
                </a:lnTo>
                <a:lnTo>
                  <a:pt x="13202" y="9141"/>
                </a:lnTo>
                <a:lnTo>
                  <a:pt x="13206" y="9143"/>
                </a:lnTo>
                <a:lnTo>
                  <a:pt x="13209" y="9138"/>
                </a:lnTo>
                <a:lnTo>
                  <a:pt x="13203" y="9131"/>
                </a:lnTo>
                <a:lnTo>
                  <a:pt x="13196" y="9130"/>
                </a:lnTo>
                <a:lnTo>
                  <a:pt x="13184" y="9134"/>
                </a:lnTo>
                <a:lnTo>
                  <a:pt x="13186" y="9125"/>
                </a:lnTo>
                <a:lnTo>
                  <a:pt x="13190" y="9122"/>
                </a:lnTo>
                <a:lnTo>
                  <a:pt x="13202" y="9122"/>
                </a:lnTo>
                <a:lnTo>
                  <a:pt x="13206" y="9120"/>
                </a:lnTo>
                <a:lnTo>
                  <a:pt x="13208" y="9117"/>
                </a:lnTo>
                <a:lnTo>
                  <a:pt x="13211" y="9106"/>
                </a:lnTo>
                <a:lnTo>
                  <a:pt x="13178" y="9081"/>
                </a:lnTo>
                <a:lnTo>
                  <a:pt x="13144" y="9063"/>
                </a:lnTo>
                <a:lnTo>
                  <a:pt x="13139" y="9062"/>
                </a:lnTo>
                <a:lnTo>
                  <a:pt x="13130" y="9063"/>
                </a:lnTo>
                <a:lnTo>
                  <a:pt x="13125" y="9060"/>
                </a:lnTo>
                <a:lnTo>
                  <a:pt x="13123" y="9058"/>
                </a:lnTo>
                <a:lnTo>
                  <a:pt x="13120" y="9055"/>
                </a:lnTo>
                <a:lnTo>
                  <a:pt x="13118" y="9053"/>
                </a:lnTo>
                <a:lnTo>
                  <a:pt x="13117" y="9051"/>
                </a:lnTo>
                <a:lnTo>
                  <a:pt x="13114" y="9044"/>
                </a:lnTo>
                <a:lnTo>
                  <a:pt x="13112" y="9042"/>
                </a:lnTo>
                <a:lnTo>
                  <a:pt x="13104" y="9038"/>
                </a:lnTo>
                <a:lnTo>
                  <a:pt x="13096" y="9040"/>
                </a:lnTo>
                <a:lnTo>
                  <a:pt x="13088" y="9039"/>
                </a:lnTo>
                <a:lnTo>
                  <a:pt x="13079" y="9027"/>
                </a:lnTo>
                <a:lnTo>
                  <a:pt x="13082" y="9025"/>
                </a:lnTo>
                <a:lnTo>
                  <a:pt x="13091" y="9022"/>
                </a:lnTo>
                <a:lnTo>
                  <a:pt x="13094" y="9023"/>
                </a:lnTo>
                <a:lnTo>
                  <a:pt x="13104" y="9027"/>
                </a:lnTo>
                <a:lnTo>
                  <a:pt x="13107" y="9027"/>
                </a:lnTo>
                <a:lnTo>
                  <a:pt x="13108" y="9023"/>
                </a:lnTo>
                <a:lnTo>
                  <a:pt x="13108" y="9018"/>
                </a:lnTo>
                <a:lnTo>
                  <a:pt x="13108" y="9013"/>
                </a:lnTo>
                <a:lnTo>
                  <a:pt x="13108" y="9011"/>
                </a:lnTo>
                <a:lnTo>
                  <a:pt x="13110" y="9011"/>
                </a:lnTo>
                <a:lnTo>
                  <a:pt x="13114" y="9012"/>
                </a:lnTo>
                <a:lnTo>
                  <a:pt x="13127" y="9022"/>
                </a:lnTo>
                <a:lnTo>
                  <a:pt x="13129" y="9022"/>
                </a:lnTo>
                <a:lnTo>
                  <a:pt x="13131" y="9018"/>
                </a:lnTo>
                <a:lnTo>
                  <a:pt x="13130" y="9011"/>
                </a:lnTo>
                <a:lnTo>
                  <a:pt x="13128" y="9005"/>
                </a:lnTo>
                <a:lnTo>
                  <a:pt x="13123" y="8997"/>
                </a:lnTo>
                <a:lnTo>
                  <a:pt x="13116" y="8987"/>
                </a:lnTo>
                <a:lnTo>
                  <a:pt x="13113" y="8981"/>
                </a:lnTo>
                <a:lnTo>
                  <a:pt x="13115" y="8976"/>
                </a:lnTo>
                <a:lnTo>
                  <a:pt x="13125" y="8969"/>
                </a:lnTo>
                <a:lnTo>
                  <a:pt x="13130" y="8970"/>
                </a:lnTo>
                <a:lnTo>
                  <a:pt x="13127" y="8964"/>
                </a:lnTo>
                <a:lnTo>
                  <a:pt x="13123" y="8958"/>
                </a:lnTo>
                <a:lnTo>
                  <a:pt x="13121" y="8954"/>
                </a:lnTo>
                <a:lnTo>
                  <a:pt x="13122" y="8950"/>
                </a:lnTo>
                <a:lnTo>
                  <a:pt x="13137" y="8948"/>
                </a:lnTo>
                <a:lnTo>
                  <a:pt x="13141" y="8945"/>
                </a:lnTo>
                <a:lnTo>
                  <a:pt x="13142" y="8950"/>
                </a:lnTo>
                <a:lnTo>
                  <a:pt x="13141" y="8954"/>
                </a:lnTo>
                <a:lnTo>
                  <a:pt x="13140" y="8956"/>
                </a:lnTo>
                <a:lnTo>
                  <a:pt x="13139" y="8958"/>
                </a:lnTo>
                <a:lnTo>
                  <a:pt x="13144" y="8964"/>
                </a:lnTo>
                <a:lnTo>
                  <a:pt x="13155" y="8959"/>
                </a:lnTo>
                <a:lnTo>
                  <a:pt x="13160" y="8964"/>
                </a:lnTo>
                <a:lnTo>
                  <a:pt x="13162" y="8971"/>
                </a:lnTo>
                <a:lnTo>
                  <a:pt x="13157" y="8973"/>
                </a:lnTo>
                <a:lnTo>
                  <a:pt x="13148" y="8971"/>
                </a:lnTo>
                <a:lnTo>
                  <a:pt x="13146" y="8976"/>
                </a:lnTo>
                <a:lnTo>
                  <a:pt x="13146" y="8997"/>
                </a:lnTo>
                <a:lnTo>
                  <a:pt x="13142" y="9006"/>
                </a:lnTo>
                <a:lnTo>
                  <a:pt x="13142" y="9011"/>
                </a:lnTo>
                <a:lnTo>
                  <a:pt x="13143" y="9017"/>
                </a:lnTo>
                <a:lnTo>
                  <a:pt x="13144" y="9022"/>
                </a:lnTo>
                <a:lnTo>
                  <a:pt x="13143" y="9023"/>
                </a:lnTo>
                <a:lnTo>
                  <a:pt x="13141" y="9023"/>
                </a:lnTo>
                <a:lnTo>
                  <a:pt x="13139" y="9024"/>
                </a:lnTo>
                <a:lnTo>
                  <a:pt x="13140" y="9026"/>
                </a:lnTo>
                <a:lnTo>
                  <a:pt x="13140" y="9029"/>
                </a:lnTo>
                <a:lnTo>
                  <a:pt x="13140" y="9032"/>
                </a:lnTo>
                <a:lnTo>
                  <a:pt x="13139" y="9036"/>
                </a:lnTo>
                <a:lnTo>
                  <a:pt x="13153" y="9048"/>
                </a:lnTo>
                <a:lnTo>
                  <a:pt x="13158" y="9053"/>
                </a:lnTo>
                <a:lnTo>
                  <a:pt x="13163" y="9058"/>
                </a:lnTo>
                <a:lnTo>
                  <a:pt x="13173" y="9060"/>
                </a:lnTo>
                <a:lnTo>
                  <a:pt x="13177" y="9062"/>
                </a:lnTo>
                <a:lnTo>
                  <a:pt x="13179" y="9066"/>
                </a:lnTo>
                <a:lnTo>
                  <a:pt x="13183" y="9075"/>
                </a:lnTo>
                <a:lnTo>
                  <a:pt x="13185" y="9078"/>
                </a:lnTo>
                <a:lnTo>
                  <a:pt x="13188" y="9080"/>
                </a:lnTo>
                <a:lnTo>
                  <a:pt x="13191" y="9081"/>
                </a:lnTo>
                <a:lnTo>
                  <a:pt x="13197" y="9081"/>
                </a:lnTo>
                <a:lnTo>
                  <a:pt x="13200" y="9078"/>
                </a:lnTo>
                <a:lnTo>
                  <a:pt x="13204" y="9071"/>
                </a:lnTo>
                <a:lnTo>
                  <a:pt x="13207" y="9069"/>
                </a:lnTo>
                <a:lnTo>
                  <a:pt x="13210" y="9069"/>
                </a:lnTo>
                <a:lnTo>
                  <a:pt x="13211" y="9073"/>
                </a:lnTo>
                <a:lnTo>
                  <a:pt x="13211" y="9077"/>
                </a:lnTo>
                <a:lnTo>
                  <a:pt x="13209" y="9079"/>
                </a:lnTo>
                <a:lnTo>
                  <a:pt x="13216" y="9088"/>
                </a:lnTo>
                <a:lnTo>
                  <a:pt x="13222" y="9093"/>
                </a:lnTo>
                <a:lnTo>
                  <a:pt x="13227" y="9091"/>
                </a:lnTo>
                <a:lnTo>
                  <a:pt x="13227" y="9079"/>
                </a:lnTo>
                <a:lnTo>
                  <a:pt x="13222" y="9075"/>
                </a:lnTo>
                <a:lnTo>
                  <a:pt x="13215" y="9068"/>
                </a:lnTo>
                <a:lnTo>
                  <a:pt x="13208" y="9059"/>
                </a:lnTo>
                <a:lnTo>
                  <a:pt x="13202" y="9051"/>
                </a:lnTo>
                <a:lnTo>
                  <a:pt x="13207" y="9052"/>
                </a:lnTo>
                <a:lnTo>
                  <a:pt x="13218" y="9062"/>
                </a:lnTo>
                <a:lnTo>
                  <a:pt x="13223" y="9062"/>
                </a:lnTo>
                <a:lnTo>
                  <a:pt x="13223" y="9055"/>
                </a:lnTo>
                <a:lnTo>
                  <a:pt x="13217" y="9037"/>
                </a:lnTo>
                <a:lnTo>
                  <a:pt x="13218" y="9032"/>
                </a:lnTo>
                <a:lnTo>
                  <a:pt x="13221" y="9033"/>
                </a:lnTo>
                <a:lnTo>
                  <a:pt x="13224" y="9035"/>
                </a:lnTo>
                <a:lnTo>
                  <a:pt x="13227" y="9038"/>
                </a:lnTo>
                <a:lnTo>
                  <a:pt x="13230" y="9041"/>
                </a:lnTo>
                <a:lnTo>
                  <a:pt x="13233" y="9046"/>
                </a:lnTo>
                <a:lnTo>
                  <a:pt x="13232" y="9050"/>
                </a:lnTo>
                <a:lnTo>
                  <a:pt x="13230" y="9057"/>
                </a:lnTo>
                <a:lnTo>
                  <a:pt x="13232" y="9062"/>
                </a:lnTo>
                <a:lnTo>
                  <a:pt x="13238" y="9069"/>
                </a:lnTo>
                <a:lnTo>
                  <a:pt x="13248" y="9078"/>
                </a:lnTo>
                <a:lnTo>
                  <a:pt x="13248" y="9063"/>
                </a:lnTo>
                <a:lnTo>
                  <a:pt x="13247" y="9058"/>
                </a:lnTo>
                <a:lnTo>
                  <a:pt x="13239" y="9046"/>
                </a:lnTo>
                <a:lnTo>
                  <a:pt x="13237" y="9041"/>
                </a:lnTo>
                <a:lnTo>
                  <a:pt x="13236" y="9034"/>
                </a:lnTo>
                <a:lnTo>
                  <a:pt x="13236" y="9028"/>
                </a:lnTo>
                <a:lnTo>
                  <a:pt x="13241" y="9034"/>
                </a:lnTo>
                <a:lnTo>
                  <a:pt x="13243" y="9031"/>
                </a:lnTo>
                <a:lnTo>
                  <a:pt x="13243" y="9021"/>
                </a:lnTo>
                <a:lnTo>
                  <a:pt x="13246" y="9019"/>
                </a:lnTo>
                <a:lnTo>
                  <a:pt x="13251" y="9020"/>
                </a:lnTo>
                <a:lnTo>
                  <a:pt x="13252" y="9017"/>
                </a:lnTo>
                <a:lnTo>
                  <a:pt x="13251" y="9007"/>
                </a:lnTo>
                <a:lnTo>
                  <a:pt x="13243" y="8995"/>
                </a:lnTo>
                <a:lnTo>
                  <a:pt x="13241" y="8986"/>
                </a:lnTo>
                <a:lnTo>
                  <a:pt x="13244" y="8982"/>
                </a:lnTo>
                <a:lnTo>
                  <a:pt x="13248" y="8983"/>
                </a:lnTo>
                <a:lnTo>
                  <a:pt x="13253" y="8987"/>
                </a:lnTo>
                <a:lnTo>
                  <a:pt x="13257" y="8992"/>
                </a:lnTo>
                <a:lnTo>
                  <a:pt x="13258" y="8998"/>
                </a:lnTo>
                <a:lnTo>
                  <a:pt x="13261" y="9010"/>
                </a:lnTo>
                <a:lnTo>
                  <a:pt x="13264" y="9021"/>
                </a:lnTo>
                <a:lnTo>
                  <a:pt x="13265" y="9033"/>
                </a:lnTo>
                <a:lnTo>
                  <a:pt x="13266" y="9036"/>
                </a:lnTo>
                <a:lnTo>
                  <a:pt x="13271" y="9045"/>
                </a:lnTo>
                <a:lnTo>
                  <a:pt x="13284" y="9051"/>
                </a:lnTo>
                <a:lnTo>
                  <a:pt x="13290" y="9059"/>
                </a:lnTo>
                <a:lnTo>
                  <a:pt x="13266" y="9066"/>
                </a:lnTo>
                <a:lnTo>
                  <a:pt x="13262" y="9076"/>
                </a:lnTo>
                <a:lnTo>
                  <a:pt x="13263" y="9078"/>
                </a:lnTo>
                <a:lnTo>
                  <a:pt x="13267" y="9080"/>
                </a:lnTo>
                <a:lnTo>
                  <a:pt x="13275" y="9073"/>
                </a:lnTo>
                <a:lnTo>
                  <a:pt x="13278" y="9073"/>
                </a:lnTo>
                <a:lnTo>
                  <a:pt x="13298" y="9078"/>
                </a:lnTo>
                <a:lnTo>
                  <a:pt x="13303" y="9080"/>
                </a:lnTo>
                <a:lnTo>
                  <a:pt x="13309" y="9086"/>
                </a:lnTo>
                <a:lnTo>
                  <a:pt x="13310" y="9089"/>
                </a:lnTo>
                <a:lnTo>
                  <a:pt x="13302" y="9091"/>
                </a:lnTo>
                <a:lnTo>
                  <a:pt x="13284" y="9088"/>
                </a:lnTo>
                <a:lnTo>
                  <a:pt x="13275" y="9089"/>
                </a:lnTo>
                <a:lnTo>
                  <a:pt x="13301" y="9119"/>
                </a:lnTo>
                <a:lnTo>
                  <a:pt x="13306" y="9130"/>
                </a:lnTo>
                <a:lnTo>
                  <a:pt x="13306" y="9137"/>
                </a:lnTo>
                <a:lnTo>
                  <a:pt x="13302" y="9135"/>
                </a:lnTo>
                <a:lnTo>
                  <a:pt x="13295" y="9127"/>
                </a:lnTo>
                <a:lnTo>
                  <a:pt x="13280" y="9130"/>
                </a:lnTo>
                <a:lnTo>
                  <a:pt x="13287" y="9136"/>
                </a:lnTo>
                <a:lnTo>
                  <a:pt x="13298" y="9139"/>
                </a:lnTo>
                <a:lnTo>
                  <a:pt x="13304" y="9145"/>
                </a:lnTo>
                <a:lnTo>
                  <a:pt x="13301" y="9156"/>
                </a:lnTo>
                <a:lnTo>
                  <a:pt x="13304" y="9162"/>
                </a:lnTo>
                <a:lnTo>
                  <a:pt x="13306" y="9166"/>
                </a:lnTo>
                <a:lnTo>
                  <a:pt x="13308" y="9168"/>
                </a:lnTo>
                <a:lnTo>
                  <a:pt x="13307" y="9173"/>
                </a:lnTo>
                <a:lnTo>
                  <a:pt x="13304" y="9175"/>
                </a:lnTo>
                <a:lnTo>
                  <a:pt x="13296" y="9178"/>
                </a:lnTo>
                <a:lnTo>
                  <a:pt x="13300" y="9183"/>
                </a:lnTo>
                <a:lnTo>
                  <a:pt x="13304" y="9183"/>
                </a:lnTo>
                <a:lnTo>
                  <a:pt x="13307" y="9181"/>
                </a:lnTo>
                <a:lnTo>
                  <a:pt x="13311" y="9183"/>
                </a:lnTo>
                <a:lnTo>
                  <a:pt x="13312" y="9188"/>
                </a:lnTo>
                <a:lnTo>
                  <a:pt x="13315" y="9189"/>
                </a:lnTo>
                <a:lnTo>
                  <a:pt x="13318" y="9188"/>
                </a:lnTo>
                <a:lnTo>
                  <a:pt x="13320" y="9186"/>
                </a:lnTo>
                <a:lnTo>
                  <a:pt x="13320" y="9190"/>
                </a:lnTo>
                <a:lnTo>
                  <a:pt x="13322" y="9183"/>
                </a:lnTo>
                <a:lnTo>
                  <a:pt x="13327" y="9184"/>
                </a:lnTo>
                <a:lnTo>
                  <a:pt x="13332" y="9186"/>
                </a:lnTo>
                <a:lnTo>
                  <a:pt x="13335" y="9184"/>
                </a:lnTo>
                <a:lnTo>
                  <a:pt x="13334" y="9178"/>
                </a:lnTo>
                <a:lnTo>
                  <a:pt x="13332" y="9169"/>
                </a:lnTo>
                <a:lnTo>
                  <a:pt x="13328" y="9160"/>
                </a:lnTo>
                <a:lnTo>
                  <a:pt x="13327" y="9156"/>
                </a:lnTo>
                <a:lnTo>
                  <a:pt x="13326" y="9153"/>
                </a:lnTo>
                <a:lnTo>
                  <a:pt x="13329" y="9147"/>
                </a:lnTo>
                <a:lnTo>
                  <a:pt x="13330" y="9143"/>
                </a:lnTo>
                <a:lnTo>
                  <a:pt x="13331" y="9139"/>
                </a:lnTo>
                <a:lnTo>
                  <a:pt x="13323" y="9132"/>
                </a:lnTo>
                <a:lnTo>
                  <a:pt x="13321" y="9126"/>
                </a:lnTo>
                <a:lnTo>
                  <a:pt x="13320" y="9117"/>
                </a:lnTo>
                <a:lnTo>
                  <a:pt x="13315" y="9106"/>
                </a:lnTo>
                <a:lnTo>
                  <a:pt x="13319" y="9106"/>
                </a:lnTo>
                <a:lnTo>
                  <a:pt x="13327" y="9111"/>
                </a:lnTo>
                <a:lnTo>
                  <a:pt x="13330" y="9111"/>
                </a:lnTo>
                <a:lnTo>
                  <a:pt x="13333" y="9107"/>
                </a:lnTo>
                <a:lnTo>
                  <a:pt x="13332" y="9102"/>
                </a:lnTo>
                <a:lnTo>
                  <a:pt x="13328" y="9097"/>
                </a:lnTo>
                <a:lnTo>
                  <a:pt x="13326" y="9094"/>
                </a:lnTo>
                <a:lnTo>
                  <a:pt x="13328" y="9090"/>
                </a:lnTo>
                <a:lnTo>
                  <a:pt x="13331" y="9090"/>
                </a:lnTo>
                <a:lnTo>
                  <a:pt x="13335" y="9093"/>
                </a:lnTo>
                <a:lnTo>
                  <a:pt x="13343" y="9101"/>
                </a:lnTo>
                <a:lnTo>
                  <a:pt x="13345" y="9100"/>
                </a:lnTo>
                <a:lnTo>
                  <a:pt x="13346" y="9097"/>
                </a:lnTo>
                <a:lnTo>
                  <a:pt x="13347" y="9092"/>
                </a:lnTo>
                <a:lnTo>
                  <a:pt x="13345" y="9089"/>
                </a:lnTo>
                <a:lnTo>
                  <a:pt x="13343" y="9087"/>
                </a:lnTo>
                <a:lnTo>
                  <a:pt x="13341" y="9085"/>
                </a:lnTo>
                <a:lnTo>
                  <a:pt x="13340" y="9084"/>
                </a:lnTo>
                <a:lnTo>
                  <a:pt x="13342" y="9087"/>
                </a:lnTo>
                <a:lnTo>
                  <a:pt x="13339" y="9085"/>
                </a:lnTo>
                <a:lnTo>
                  <a:pt x="13335" y="9086"/>
                </a:lnTo>
                <a:lnTo>
                  <a:pt x="13332" y="9085"/>
                </a:lnTo>
                <a:lnTo>
                  <a:pt x="13328" y="9079"/>
                </a:lnTo>
                <a:lnTo>
                  <a:pt x="13324" y="9073"/>
                </a:lnTo>
                <a:lnTo>
                  <a:pt x="13319" y="9070"/>
                </a:lnTo>
                <a:lnTo>
                  <a:pt x="13315" y="9064"/>
                </a:lnTo>
                <a:lnTo>
                  <a:pt x="13312" y="9053"/>
                </a:lnTo>
                <a:lnTo>
                  <a:pt x="13304" y="9052"/>
                </a:lnTo>
                <a:lnTo>
                  <a:pt x="13301" y="9050"/>
                </a:lnTo>
                <a:lnTo>
                  <a:pt x="13299" y="9043"/>
                </a:lnTo>
                <a:lnTo>
                  <a:pt x="13300" y="9039"/>
                </a:lnTo>
                <a:lnTo>
                  <a:pt x="13305" y="9036"/>
                </a:lnTo>
                <a:lnTo>
                  <a:pt x="13310" y="9038"/>
                </a:lnTo>
                <a:lnTo>
                  <a:pt x="13321" y="9049"/>
                </a:lnTo>
                <a:lnTo>
                  <a:pt x="13327" y="9052"/>
                </a:lnTo>
                <a:lnTo>
                  <a:pt x="13333" y="9057"/>
                </a:lnTo>
                <a:lnTo>
                  <a:pt x="13335" y="9058"/>
                </a:lnTo>
                <a:lnTo>
                  <a:pt x="13337" y="9058"/>
                </a:lnTo>
                <a:lnTo>
                  <a:pt x="13340" y="9059"/>
                </a:lnTo>
                <a:lnTo>
                  <a:pt x="13342" y="9059"/>
                </a:lnTo>
                <a:lnTo>
                  <a:pt x="13342" y="9058"/>
                </a:lnTo>
                <a:lnTo>
                  <a:pt x="13341" y="9055"/>
                </a:lnTo>
                <a:lnTo>
                  <a:pt x="13340" y="9053"/>
                </a:lnTo>
                <a:lnTo>
                  <a:pt x="13340" y="9052"/>
                </a:lnTo>
                <a:lnTo>
                  <a:pt x="13353" y="9041"/>
                </a:lnTo>
                <a:lnTo>
                  <a:pt x="13354" y="9034"/>
                </a:lnTo>
                <a:lnTo>
                  <a:pt x="13350" y="9033"/>
                </a:lnTo>
                <a:lnTo>
                  <a:pt x="13346" y="9034"/>
                </a:lnTo>
                <a:lnTo>
                  <a:pt x="13345" y="9027"/>
                </a:lnTo>
                <a:lnTo>
                  <a:pt x="13345" y="9022"/>
                </a:lnTo>
                <a:lnTo>
                  <a:pt x="13345" y="9016"/>
                </a:lnTo>
                <a:lnTo>
                  <a:pt x="13343" y="9009"/>
                </a:lnTo>
                <a:lnTo>
                  <a:pt x="13339" y="9001"/>
                </a:lnTo>
                <a:lnTo>
                  <a:pt x="13336" y="8995"/>
                </a:lnTo>
                <a:lnTo>
                  <a:pt x="13335" y="8992"/>
                </a:lnTo>
                <a:lnTo>
                  <a:pt x="13339" y="8989"/>
                </a:lnTo>
                <a:lnTo>
                  <a:pt x="13344" y="8991"/>
                </a:lnTo>
                <a:lnTo>
                  <a:pt x="13350" y="8997"/>
                </a:lnTo>
                <a:lnTo>
                  <a:pt x="13356" y="9005"/>
                </a:lnTo>
                <a:lnTo>
                  <a:pt x="13360" y="9011"/>
                </a:lnTo>
                <a:lnTo>
                  <a:pt x="13362" y="9018"/>
                </a:lnTo>
                <a:lnTo>
                  <a:pt x="13366" y="9019"/>
                </a:lnTo>
                <a:lnTo>
                  <a:pt x="13371" y="9017"/>
                </a:lnTo>
                <a:lnTo>
                  <a:pt x="13374" y="9012"/>
                </a:lnTo>
                <a:lnTo>
                  <a:pt x="13378" y="9000"/>
                </a:lnTo>
                <a:lnTo>
                  <a:pt x="13382" y="8998"/>
                </a:lnTo>
                <a:lnTo>
                  <a:pt x="13388" y="9002"/>
                </a:lnTo>
                <a:lnTo>
                  <a:pt x="13385" y="9004"/>
                </a:lnTo>
                <a:lnTo>
                  <a:pt x="13385" y="9007"/>
                </a:lnTo>
                <a:lnTo>
                  <a:pt x="13386" y="9010"/>
                </a:lnTo>
                <a:lnTo>
                  <a:pt x="13389" y="9014"/>
                </a:lnTo>
                <a:lnTo>
                  <a:pt x="13400" y="9018"/>
                </a:lnTo>
                <a:lnTo>
                  <a:pt x="13401" y="9020"/>
                </a:lnTo>
                <a:lnTo>
                  <a:pt x="13400" y="9023"/>
                </a:lnTo>
                <a:lnTo>
                  <a:pt x="13400" y="9026"/>
                </a:lnTo>
                <a:lnTo>
                  <a:pt x="13398" y="9028"/>
                </a:lnTo>
                <a:lnTo>
                  <a:pt x="13391" y="9022"/>
                </a:lnTo>
                <a:lnTo>
                  <a:pt x="13388" y="9020"/>
                </a:lnTo>
                <a:lnTo>
                  <a:pt x="13385" y="9020"/>
                </a:lnTo>
                <a:lnTo>
                  <a:pt x="13382" y="9021"/>
                </a:lnTo>
                <a:lnTo>
                  <a:pt x="13383" y="9024"/>
                </a:lnTo>
                <a:lnTo>
                  <a:pt x="13387" y="9027"/>
                </a:lnTo>
                <a:lnTo>
                  <a:pt x="13391" y="9034"/>
                </a:lnTo>
                <a:lnTo>
                  <a:pt x="13394" y="9042"/>
                </a:lnTo>
                <a:lnTo>
                  <a:pt x="13394" y="9050"/>
                </a:lnTo>
                <a:lnTo>
                  <a:pt x="13398" y="9052"/>
                </a:lnTo>
                <a:lnTo>
                  <a:pt x="13401" y="9049"/>
                </a:lnTo>
                <a:lnTo>
                  <a:pt x="13404" y="9044"/>
                </a:lnTo>
                <a:lnTo>
                  <a:pt x="13418" y="9030"/>
                </a:lnTo>
                <a:lnTo>
                  <a:pt x="13420" y="9025"/>
                </a:lnTo>
                <a:lnTo>
                  <a:pt x="13417" y="9011"/>
                </a:lnTo>
                <a:lnTo>
                  <a:pt x="13410" y="8998"/>
                </a:lnTo>
                <a:lnTo>
                  <a:pt x="13402" y="8986"/>
                </a:lnTo>
                <a:lnTo>
                  <a:pt x="13395" y="8979"/>
                </a:lnTo>
                <a:lnTo>
                  <a:pt x="13395" y="8975"/>
                </a:lnTo>
                <a:lnTo>
                  <a:pt x="13395" y="8971"/>
                </a:lnTo>
                <a:lnTo>
                  <a:pt x="13396" y="8968"/>
                </a:lnTo>
                <a:lnTo>
                  <a:pt x="13397" y="8966"/>
                </a:lnTo>
                <a:lnTo>
                  <a:pt x="13398" y="8965"/>
                </a:lnTo>
                <a:lnTo>
                  <a:pt x="13398" y="8964"/>
                </a:lnTo>
                <a:lnTo>
                  <a:pt x="13398" y="8962"/>
                </a:lnTo>
                <a:lnTo>
                  <a:pt x="13399" y="8962"/>
                </a:lnTo>
                <a:lnTo>
                  <a:pt x="13400" y="8963"/>
                </a:lnTo>
                <a:lnTo>
                  <a:pt x="13402" y="8967"/>
                </a:lnTo>
                <a:lnTo>
                  <a:pt x="13405" y="8969"/>
                </a:lnTo>
                <a:lnTo>
                  <a:pt x="13407" y="8972"/>
                </a:lnTo>
                <a:lnTo>
                  <a:pt x="13411" y="8980"/>
                </a:lnTo>
                <a:lnTo>
                  <a:pt x="13413" y="8985"/>
                </a:lnTo>
                <a:lnTo>
                  <a:pt x="13414" y="8988"/>
                </a:lnTo>
                <a:lnTo>
                  <a:pt x="13414" y="8989"/>
                </a:lnTo>
                <a:lnTo>
                  <a:pt x="13417" y="8992"/>
                </a:lnTo>
                <a:lnTo>
                  <a:pt x="13422" y="8995"/>
                </a:lnTo>
                <a:lnTo>
                  <a:pt x="13426" y="8991"/>
                </a:lnTo>
                <a:lnTo>
                  <a:pt x="13428" y="8985"/>
                </a:lnTo>
                <a:lnTo>
                  <a:pt x="13429" y="8977"/>
                </a:lnTo>
                <a:lnTo>
                  <a:pt x="13430" y="8975"/>
                </a:lnTo>
                <a:lnTo>
                  <a:pt x="13432" y="8979"/>
                </a:lnTo>
                <a:lnTo>
                  <a:pt x="13435" y="8984"/>
                </a:lnTo>
                <a:lnTo>
                  <a:pt x="13436" y="8988"/>
                </a:lnTo>
                <a:lnTo>
                  <a:pt x="13437" y="8992"/>
                </a:lnTo>
                <a:lnTo>
                  <a:pt x="13436" y="8995"/>
                </a:lnTo>
                <a:lnTo>
                  <a:pt x="13434" y="9000"/>
                </a:lnTo>
                <a:lnTo>
                  <a:pt x="13426" y="9007"/>
                </a:lnTo>
                <a:lnTo>
                  <a:pt x="13426" y="9010"/>
                </a:lnTo>
                <a:lnTo>
                  <a:pt x="13427" y="9014"/>
                </a:lnTo>
                <a:lnTo>
                  <a:pt x="13428" y="9025"/>
                </a:lnTo>
                <a:lnTo>
                  <a:pt x="13428" y="9027"/>
                </a:lnTo>
                <a:lnTo>
                  <a:pt x="13426" y="9030"/>
                </a:lnTo>
                <a:lnTo>
                  <a:pt x="13413" y="9055"/>
                </a:lnTo>
                <a:lnTo>
                  <a:pt x="13412" y="9063"/>
                </a:lnTo>
                <a:lnTo>
                  <a:pt x="13414" y="9070"/>
                </a:lnTo>
                <a:lnTo>
                  <a:pt x="13420" y="9070"/>
                </a:lnTo>
                <a:lnTo>
                  <a:pt x="13423" y="9066"/>
                </a:lnTo>
                <a:lnTo>
                  <a:pt x="13425" y="9060"/>
                </a:lnTo>
                <a:lnTo>
                  <a:pt x="13428" y="9055"/>
                </a:lnTo>
                <a:lnTo>
                  <a:pt x="13433" y="9057"/>
                </a:lnTo>
                <a:lnTo>
                  <a:pt x="13432" y="9067"/>
                </a:lnTo>
                <a:lnTo>
                  <a:pt x="13429" y="9076"/>
                </a:lnTo>
                <a:lnTo>
                  <a:pt x="13425" y="9080"/>
                </a:lnTo>
                <a:lnTo>
                  <a:pt x="13418" y="9077"/>
                </a:lnTo>
                <a:lnTo>
                  <a:pt x="13414" y="9076"/>
                </a:lnTo>
                <a:lnTo>
                  <a:pt x="13412" y="9084"/>
                </a:lnTo>
                <a:lnTo>
                  <a:pt x="13413" y="9105"/>
                </a:lnTo>
                <a:lnTo>
                  <a:pt x="13430" y="9114"/>
                </a:lnTo>
                <a:lnTo>
                  <a:pt x="13435" y="9114"/>
                </a:lnTo>
                <a:lnTo>
                  <a:pt x="13438" y="9110"/>
                </a:lnTo>
                <a:lnTo>
                  <a:pt x="13436" y="9097"/>
                </a:lnTo>
                <a:lnTo>
                  <a:pt x="13438" y="9093"/>
                </a:lnTo>
                <a:lnTo>
                  <a:pt x="13443" y="9094"/>
                </a:lnTo>
                <a:lnTo>
                  <a:pt x="13455" y="9102"/>
                </a:lnTo>
                <a:lnTo>
                  <a:pt x="13458" y="9104"/>
                </a:lnTo>
                <a:lnTo>
                  <a:pt x="13458" y="9105"/>
                </a:lnTo>
                <a:lnTo>
                  <a:pt x="13457" y="9107"/>
                </a:lnTo>
                <a:lnTo>
                  <a:pt x="13456" y="9109"/>
                </a:lnTo>
                <a:lnTo>
                  <a:pt x="13453" y="9110"/>
                </a:lnTo>
                <a:lnTo>
                  <a:pt x="13451" y="9108"/>
                </a:lnTo>
                <a:lnTo>
                  <a:pt x="13446" y="9103"/>
                </a:lnTo>
                <a:lnTo>
                  <a:pt x="13444" y="9102"/>
                </a:lnTo>
                <a:lnTo>
                  <a:pt x="13444" y="9104"/>
                </a:lnTo>
                <a:lnTo>
                  <a:pt x="13444" y="9108"/>
                </a:lnTo>
                <a:lnTo>
                  <a:pt x="13445" y="9112"/>
                </a:lnTo>
                <a:lnTo>
                  <a:pt x="13445" y="9115"/>
                </a:lnTo>
                <a:lnTo>
                  <a:pt x="13446" y="9120"/>
                </a:lnTo>
                <a:lnTo>
                  <a:pt x="13445" y="9123"/>
                </a:lnTo>
                <a:lnTo>
                  <a:pt x="13443" y="9125"/>
                </a:lnTo>
                <a:lnTo>
                  <a:pt x="13442" y="9127"/>
                </a:lnTo>
                <a:lnTo>
                  <a:pt x="13441" y="9131"/>
                </a:lnTo>
                <a:lnTo>
                  <a:pt x="13442" y="9135"/>
                </a:lnTo>
                <a:lnTo>
                  <a:pt x="13447" y="9144"/>
                </a:lnTo>
                <a:lnTo>
                  <a:pt x="13450" y="9154"/>
                </a:lnTo>
                <a:lnTo>
                  <a:pt x="13452" y="9158"/>
                </a:lnTo>
                <a:lnTo>
                  <a:pt x="13457" y="9163"/>
                </a:lnTo>
                <a:lnTo>
                  <a:pt x="13464" y="9165"/>
                </a:lnTo>
                <a:lnTo>
                  <a:pt x="13470" y="9164"/>
                </a:lnTo>
                <a:lnTo>
                  <a:pt x="13474" y="9160"/>
                </a:lnTo>
                <a:lnTo>
                  <a:pt x="13473" y="9151"/>
                </a:lnTo>
                <a:lnTo>
                  <a:pt x="13470" y="9144"/>
                </a:lnTo>
                <a:lnTo>
                  <a:pt x="13465" y="9139"/>
                </a:lnTo>
                <a:lnTo>
                  <a:pt x="13460" y="9138"/>
                </a:lnTo>
                <a:lnTo>
                  <a:pt x="13459" y="9135"/>
                </a:lnTo>
                <a:lnTo>
                  <a:pt x="13466" y="9133"/>
                </a:lnTo>
                <a:lnTo>
                  <a:pt x="13469" y="9131"/>
                </a:lnTo>
                <a:lnTo>
                  <a:pt x="13469" y="9126"/>
                </a:lnTo>
                <a:lnTo>
                  <a:pt x="13467" y="9123"/>
                </a:lnTo>
                <a:lnTo>
                  <a:pt x="13468" y="9119"/>
                </a:lnTo>
                <a:lnTo>
                  <a:pt x="13470" y="9119"/>
                </a:lnTo>
                <a:lnTo>
                  <a:pt x="13473" y="9122"/>
                </a:lnTo>
                <a:lnTo>
                  <a:pt x="13479" y="9135"/>
                </a:lnTo>
                <a:lnTo>
                  <a:pt x="13496" y="9131"/>
                </a:lnTo>
                <a:lnTo>
                  <a:pt x="13502" y="9135"/>
                </a:lnTo>
                <a:lnTo>
                  <a:pt x="13500" y="9135"/>
                </a:lnTo>
                <a:lnTo>
                  <a:pt x="13499" y="9136"/>
                </a:lnTo>
                <a:lnTo>
                  <a:pt x="13499" y="9139"/>
                </a:lnTo>
                <a:lnTo>
                  <a:pt x="13499" y="9143"/>
                </a:lnTo>
                <a:lnTo>
                  <a:pt x="13501" y="9145"/>
                </a:lnTo>
                <a:lnTo>
                  <a:pt x="13505" y="9147"/>
                </a:lnTo>
                <a:lnTo>
                  <a:pt x="13515" y="9148"/>
                </a:lnTo>
                <a:lnTo>
                  <a:pt x="13520" y="9156"/>
                </a:lnTo>
                <a:lnTo>
                  <a:pt x="13521" y="9163"/>
                </a:lnTo>
                <a:lnTo>
                  <a:pt x="13520" y="9168"/>
                </a:lnTo>
                <a:lnTo>
                  <a:pt x="13520" y="9173"/>
                </a:lnTo>
                <a:lnTo>
                  <a:pt x="13524" y="9181"/>
                </a:lnTo>
                <a:lnTo>
                  <a:pt x="13528" y="9180"/>
                </a:lnTo>
                <a:lnTo>
                  <a:pt x="13534" y="9171"/>
                </a:lnTo>
                <a:lnTo>
                  <a:pt x="13543" y="9167"/>
                </a:lnTo>
                <a:lnTo>
                  <a:pt x="13548" y="9167"/>
                </a:lnTo>
                <a:lnTo>
                  <a:pt x="13553" y="9170"/>
                </a:lnTo>
                <a:lnTo>
                  <a:pt x="13558" y="9175"/>
                </a:lnTo>
                <a:lnTo>
                  <a:pt x="13560" y="9180"/>
                </a:lnTo>
                <a:lnTo>
                  <a:pt x="13563" y="9187"/>
                </a:lnTo>
                <a:lnTo>
                  <a:pt x="13567" y="9195"/>
                </a:lnTo>
                <a:lnTo>
                  <a:pt x="13569" y="9197"/>
                </a:lnTo>
                <a:lnTo>
                  <a:pt x="13570" y="9197"/>
                </a:lnTo>
                <a:lnTo>
                  <a:pt x="13572" y="9197"/>
                </a:lnTo>
                <a:lnTo>
                  <a:pt x="13574" y="9201"/>
                </a:lnTo>
                <a:lnTo>
                  <a:pt x="13576" y="9207"/>
                </a:lnTo>
                <a:lnTo>
                  <a:pt x="13575" y="9210"/>
                </a:lnTo>
                <a:lnTo>
                  <a:pt x="13573" y="9210"/>
                </a:lnTo>
                <a:lnTo>
                  <a:pt x="13571" y="9212"/>
                </a:lnTo>
                <a:lnTo>
                  <a:pt x="13570" y="9216"/>
                </a:lnTo>
                <a:lnTo>
                  <a:pt x="13568" y="9221"/>
                </a:lnTo>
                <a:lnTo>
                  <a:pt x="13569" y="9226"/>
                </a:lnTo>
                <a:lnTo>
                  <a:pt x="13573" y="9232"/>
                </a:lnTo>
                <a:lnTo>
                  <a:pt x="13576" y="9233"/>
                </a:lnTo>
                <a:lnTo>
                  <a:pt x="13584" y="9229"/>
                </a:lnTo>
                <a:lnTo>
                  <a:pt x="13587" y="9229"/>
                </a:lnTo>
                <a:lnTo>
                  <a:pt x="13588" y="9232"/>
                </a:lnTo>
                <a:lnTo>
                  <a:pt x="13587" y="9232"/>
                </a:lnTo>
                <a:lnTo>
                  <a:pt x="13586" y="9234"/>
                </a:lnTo>
                <a:lnTo>
                  <a:pt x="13585" y="9238"/>
                </a:lnTo>
                <a:lnTo>
                  <a:pt x="13593" y="9241"/>
                </a:lnTo>
                <a:lnTo>
                  <a:pt x="13607" y="9238"/>
                </a:lnTo>
                <a:lnTo>
                  <a:pt x="13615" y="9242"/>
                </a:lnTo>
                <a:lnTo>
                  <a:pt x="13619" y="9248"/>
                </a:lnTo>
                <a:lnTo>
                  <a:pt x="13621" y="9253"/>
                </a:lnTo>
                <a:lnTo>
                  <a:pt x="13624" y="9257"/>
                </a:lnTo>
                <a:lnTo>
                  <a:pt x="13628" y="9257"/>
                </a:lnTo>
                <a:lnTo>
                  <a:pt x="13630" y="9255"/>
                </a:lnTo>
                <a:lnTo>
                  <a:pt x="13632" y="9251"/>
                </a:lnTo>
                <a:lnTo>
                  <a:pt x="13633" y="9247"/>
                </a:lnTo>
                <a:lnTo>
                  <a:pt x="13634" y="9242"/>
                </a:lnTo>
                <a:lnTo>
                  <a:pt x="13630" y="9237"/>
                </a:lnTo>
                <a:lnTo>
                  <a:pt x="13628" y="9236"/>
                </a:lnTo>
                <a:lnTo>
                  <a:pt x="13625" y="9236"/>
                </a:lnTo>
                <a:lnTo>
                  <a:pt x="13622" y="9234"/>
                </a:lnTo>
                <a:lnTo>
                  <a:pt x="13620" y="9231"/>
                </a:lnTo>
                <a:lnTo>
                  <a:pt x="13619" y="9227"/>
                </a:lnTo>
                <a:lnTo>
                  <a:pt x="13619" y="9223"/>
                </a:lnTo>
                <a:lnTo>
                  <a:pt x="13618" y="9218"/>
                </a:lnTo>
                <a:lnTo>
                  <a:pt x="13615" y="9208"/>
                </a:lnTo>
                <a:lnTo>
                  <a:pt x="13612" y="9199"/>
                </a:lnTo>
                <a:lnTo>
                  <a:pt x="13612" y="9194"/>
                </a:lnTo>
                <a:lnTo>
                  <a:pt x="13613" y="9193"/>
                </a:lnTo>
                <a:lnTo>
                  <a:pt x="13616" y="9195"/>
                </a:lnTo>
                <a:lnTo>
                  <a:pt x="13617" y="9197"/>
                </a:lnTo>
                <a:lnTo>
                  <a:pt x="13620" y="9207"/>
                </a:lnTo>
                <a:lnTo>
                  <a:pt x="13621" y="9215"/>
                </a:lnTo>
                <a:lnTo>
                  <a:pt x="13622" y="9221"/>
                </a:lnTo>
                <a:lnTo>
                  <a:pt x="13626" y="9228"/>
                </a:lnTo>
                <a:lnTo>
                  <a:pt x="13630" y="9228"/>
                </a:lnTo>
                <a:lnTo>
                  <a:pt x="13634" y="9216"/>
                </a:lnTo>
                <a:lnTo>
                  <a:pt x="13639" y="9216"/>
                </a:lnTo>
                <a:lnTo>
                  <a:pt x="13640" y="9231"/>
                </a:lnTo>
                <a:lnTo>
                  <a:pt x="13642" y="9237"/>
                </a:lnTo>
                <a:lnTo>
                  <a:pt x="13644" y="9241"/>
                </a:lnTo>
                <a:lnTo>
                  <a:pt x="13646" y="9244"/>
                </a:lnTo>
                <a:lnTo>
                  <a:pt x="13648" y="9249"/>
                </a:lnTo>
                <a:lnTo>
                  <a:pt x="13649" y="9256"/>
                </a:lnTo>
                <a:lnTo>
                  <a:pt x="13648" y="9262"/>
                </a:lnTo>
                <a:lnTo>
                  <a:pt x="13642" y="9269"/>
                </a:lnTo>
                <a:lnTo>
                  <a:pt x="13649" y="9279"/>
                </a:lnTo>
                <a:lnTo>
                  <a:pt x="13654" y="9285"/>
                </a:lnTo>
                <a:lnTo>
                  <a:pt x="13656" y="9293"/>
                </a:lnTo>
                <a:lnTo>
                  <a:pt x="13656" y="9307"/>
                </a:lnTo>
                <a:lnTo>
                  <a:pt x="13660" y="9306"/>
                </a:lnTo>
                <a:lnTo>
                  <a:pt x="13663" y="9300"/>
                </a:lnTo>
                <a:lnTo>
                  <a:pt x="13666" y="9295"/>
                </a:lnTo>
                <a:lnTo>
                  <a:pt x="13673" y="9301"/>
                </a:lnTo>
                <a:lnTo>
                  <a:pt x="13693" y="9306"/>
                </a:lnTo>
                <a:lnTo>
                  <a:pt x="13699" y="9306"/>
                </a:lnTo>
                <a:lnTo>
                  <a:pt x="13699" y="9313"/>
                </a:lnTo>
                <a:lnTo>
                  <a:pt x="13691" y="9318"/>
                </a:lnTo>
                <a:lnTo>
                  <a:pt x="13689" y="9322"/>
                </a:lnTo>
                <a:lnTo>
                  <a:pt x="13695" y="9326"/>
                </a:lnTo>
                <a:lnTo>
                  <a:pt x="13703" y="9325"/>
                </a:lnTo>
                <a:lnTo>
                  <a:pt x="13715" y="9318"/>
                </a:lnTo>
                <a:lnTo>
                  <a:pt x="13721" y="9318"/>
                </a:lnTo>
                <a:lnTo>
                  <a:pt x="13722" y="9316"/>
                </a:lnTo>
                <a:lnTo>
                  <a:pt x="13721" y="9309"/>
                </a:lnTo>
                <a:lnTo>
                  <a:pt x="13718" y="9303"/>
                </a:lnTo>
                <a:lnTo>
                  <a:pt x="13714" y="9301"/>
                </a:lnTo>
                <a:lnTo>
                  <a:pt x="13708" y="9298"/>
                </a:lnTo>
                <a:lnTo>
                  <a:pt x="13709" y="9287"/>
                </a:lnTo>
                <a:lnTo>
                  <a:pt x="13712" y="9279"/>
                </a:lnTo>
                <a:lnTo>
                  <a:pt x="13714" y="9269"/>
                </a:lnTo>
                <a:lnTo>
                  <a:pt x="13711" y="9253"/>
                </a:lnTo>
                <a:lnTo>
                  <a:pt x="13717" y="9257"/>
                </a:lnTo>
                <a:lnTo>
                  <a:pt x="13722" y="9259"/>
                </a:lnTo>
                <a:lnTo>
                  <a:pt x="13724" y="9258"/>
                </a:lnTo>
                <a:lnTo>
                  <a:pt x="13722" y="9251"/>
                </a:lnTo>
                <a:lnTo>
                  <a:pt x="13721" y="9250"/>
                </a:lnTo>
                <a:lnTo>
                  <a:pt x="13717" y="9246"/>
                </a:lnTo>
                <a:lnTo>
                  <a:pt x="13715" y="9242"/>
                </a:lnTo>
                <a:lnTo>
                  <a:pt x="13714" y="9240"/>
                </a:lnTo>
                <a:lnTo>
                  <a:pt x="13713" y="9238"/>
                </a:lnTo>
                <a:lnTo>
                  <a:pt x="13713" y="9236"/>
                </a:lnTo>
                <a:lnTo>
                  <a:pt x="13713" y="9235"/>
                </a:lnTo>
                <a:lnTo>
                  <a:pt x="13713" y="9231"/>
                </a:lnTo>
                <a:lnTo>
                  <a:pt x="13713" y="9219"/>
                </a:lnTo>
                <a:lnTo>
                  <a:pt x="13722" y="9231"/>
                </a:lnTo>
                <a:lnTo>
                  <a:pt x="13722" y="9239"/>
                </a:lnTo>
                <a:lnTo>
                  <a:pt x="13725" y="9243"/>
                </a:lnTo>
                <a:lnTo>
                  <a:pt x="13730" y="9246"/>
                </a:lnTo>
                <a:lnTo>
                  <a:pt x="13734" y="9246"/>
                </a:lnTo>
                <a:lnTo>
                  <a:pt x="13739" y="9243"/>
                </a:lnTo>
                <a:lnTo>
                  <a:pt x="13749" y="9230"/>
                </a:lnTo>
                <a:lnTo>
                  <a:pt x="13746" y="9246"/>
                </a:lnTo>
                <a:lnTo>
                  <a:pt x="13744" y="9249"/>
                </a:lnTo>
                <a:lnTo>
                  <a:pt x="13737" y="9253"/>
                </a:lnTo>
                <a:lnTo>
                  <a:pt x="13735" y="9256"/>
                </a:lnTo>
                <a:lnTo>
                  <a:pt x="13733" y="9262"/>
                </a:lnTo>
                <a:lnTo>
                  <a:pt x="13737" y="9287"/>
                </a:lnTo>
                <a:lnTo>
                  <a:pt x="13737" y="9292"/>
                </a:lnTo>
                <a:lnTo>
                  <a:pt x="13735" y="9296"/>
                </a:lnTo>
                <a:lnTo>
                  <a:pt x="13738" y="9303"/>
                </a:lnTo>
                <a:lnTo>
                  <a:pt x="13743" y="9310"/>
                </a:lnTo>
                <a:lnTo>
                  <a:pt x="13747" y="9314"/>
                </a:lnTo>
                <a:lnTo>
                  <a:pt x="13745" y="9317"/>
                </a:lnTo>
                <a:lnTo>
                  <a:pt x="13736" y="9314"/>
                </a:lnTo>
                <a:lnTo>
                  <a:pt x="13732" y="9314"/>
                </a:lnTo>
                <a:lnTo>
                  <a:pt x="13730" y="9316"/>
                </a:lnTo>
                <a:lnTo>
                  <a:pt x="13729" y="9320"/>
                </a:lnTo>
                <a:lnTo>
                  <a:pt x="13728" y="9328"/>
                </a:lnTo>
                <a:lnTo>
                  <a:pt x="13729" y="9331"/>
                </a:lnTo>
                <a:lnTo>
                  <a:pt x="13734" y="9328"/>
                </a:lnTo>
                <a:lnTo>
                  <a:pt x="13738" y="9333"/>
                </a:lnTo>
                <a:lnTo>
                  <a:pt x="13748" y="9361"/>
                </a:lnTo>
                <a:lnTo>
                  <a:pt x="13751" y="9364"/>
                </a:lnTo>
                <a:lnTo>
                  <a:pt x="13767" y="9358"/>
                </a:lnTo>
                <a:lnTo>
                  <a:pt x="13770" y="9355"/>
                </a:lnTo>
                <a:lnTo>
                  <a:pt x="13764" y="9345"/>
                </a:lnTo>
                <a:lnTo>
                  <a:pt x="13762" y="9339"/>
                </a:lnTo>
                <a:lnTo>
                  <a:pt x="13761" y="9334"/>
                </a:lnTo>
                <a:lnTo>
                  <a:pt x="13760" y="9324"/>
                </a:lnTo>
                <a:lnTo>
                  <a:pt x="13757" y="9321"/>
                </a:lnTo>
                <a:lnTo>
                  <a:pt x="13755" y="9316"/>
                </a:lnTo>
                <a:lnTo>
                  <a:pt x="13753" y="9311"/>
                </a:lnTo>
                <a:lnTo>
                  <a:pt x="13752" y="9306"/>
                </a:lnTo>
                <a:lnTo>
                  <a:pt x="13753" y="9304"/>
                </a:lnTo>
                <a:lnTo>
                  <a:pt x="13756" y="9306"/>
                </a:lnTo>
                <a:lnTo>
                  <a:pt x="13762" y="9313"/>
                </a:lnTo>
                <a:lnTo>
                  <a:pt x="13771" y="9322"/>
                </a:lnTo>
                <a:lnTo>
                  <a:pt x="13776" y="9326"/>
                </a:lnTo>
                <a:lnTo>
                  <a:pt x="13780" y="9326"/>
                </a:lnTo>
                <a:lnTo>
                  <a:pt x="13783" y="9321"/>
                </a:lnTo>
                <a:lnTo>
                  <a:pt x="13783" y="9316"/>
                </a:lnTo>
                <a:lnTo>
                  <a:pt x="13783" y="9312"/>
                </a:lnTo>
                <a:lnTo>
                  <a:pt x="13787" y="9315"/>
                </a:lnTo>
                <a:lnTo>
                  <a:pt x="13789" y="9319"/>
                </a:lnTo>
                <a:lnTo>
                  <a:pt x="13793" y="9325"/>
                </a:lnTo>
                <a:lnTo>
                  <a:pt x="13796" y="9332"/>
                </a:lnTo>
                <a:lnTo>
                  <a:pt x="13797" y="9338"/>
                </a:lnTo>
                <a:lnTo>
                  <a:pt x="13802" y="9344"/>
                </a:lnTo>
                <a:lnTo>
                  <a:pt x="13804" y="9339"/>
                </a:lnTo>
                <a:lnTo>
                  <a:pt x="13806" y="9310"/>
                </a:lnTo>
                <a:lnTo>
                  <a:pt x="13808" y="9310"/>
                </a:lnTo>
                <a:lnTo>
                  <a:pt x="13814" y="9316"/>
                </a:lnTo>
                <a:lnTo>
                  <a:pt x="13818" y="9322"/>
                </a:lnTo>
                <a:lnTo>
                  <a:pt x="13819" y="9326"/>
                </a:lnTo>
                <a:lnTo>
                  <a:pt x="13817" y="9329"/>
                </a:lnTo>
                <a:lnTo>
                  <a:pt x="13816" y="9334"/>
                </a:lnTo>
                <a:lnTo>
                  <a:pt x="13815" y="9336"/>
                </a:lnTo>
                <a:lnTo>
                  <a:pt x="13815" y="9338"/>
                </a:lnTo>
                <a:lnTo>
                  <a:pt x="13815" y="9341"/>
                </a:lnTo>
                <a:lnTo>
                  <a:pt x="13817" y="9345"/>
                </a:lnTo>
                <a:lnTo>
                  <a:pt x="13818" y="9345"/>
                </a:lnTo>
                <a:lnTo>
                  <a:pt x="13820" y="9342"/>
                </a:lnTo>
                <a:lnTo>
                  <a:pt x="13825" y="9342"/>
                </a:lnTo>
                <a:lnTo>
                  <a:pt x="13826" y="9337"/>
                </a:lnTo>
                <a:lnTo>
                  <a:pt x="13827" y="9329"/>
                </a:lnTo>
                <a:lnTo>
                  <a:pt x="13829" y="9322"/>
                </a:lnTo>
                <a:lnTo>
                  <a:pt x="13825" y="9319"/>
                </a:lnTo>
                <a:lnTo>
                  <a:pt x="13822" y="9314"/>
                </a:lnTo>
                <a:lnTo>
                  <a:pt x="13821" y="9308"/>
                </a:lnTo>
                <a:lnTo>
                  <a:pt x="13823" y="9305"/>
                </a:lnTo>
                <a:lnTo>
                  <a:pt x="13823" y="9302"/>
                </a:lnTo>
                <a:lnTo>
                  <a:pt x="13821" y="9287"/>
                </a:lnTo>
                <a:lnTo>
                  <a:pt x="13821" y="9282"/>
                </a:lnTo>
                <a:lnTo>
                  <a:pt x="13815" y="9282"/>
                </a:lnTo>
                <a:lnTo>
                  <a:pt x="13809" y="9289"/>
                </a:lnTo>
                <a:lnTo>
                  <a:pt x="13805" y="9290"/>
                </a:lnTo>
                <a:lnTo>
                  <a:pt x="13805" y="9286"/>
                </a:lnTo>
                <a:lnTo>
                  <a:pt x="13803" y="9283"/>
                </a:lnTo>
                <a:lnTo>
                  <a:pt x="13800" y="9286"/>
                </a:lnTo>
                <a:lnTo>
                  <a:pt x="13799" y="9297"/>
                </a:lnTo>
                <a:lnTo>
                  <a:pt x="13796" y="9303"/>
                </a:lnTo>
                <a:lnTo>
                  <a:pt x="13794" y="9301"/>
                </a:lnTo>
                <a:lnTo>
                  <a:pt x="13793" y="9300"/>
                </a:lnTo>
                <a:lnTo>
                  <a:pt x="13791" y="9285"/>
                </a:lnTo>
                <a:lnTo>
                  <a:pt x="13792" y="9269"/>
                </a:lnTo>
                <a:lnTo>
                  <a:pt x="13796" y="9260"/>
                </a:lnTo>
                <a:lnTo>
                  <a:pt x="13805" y="9262"/>
                </a:lnTo>
                <a:lnTo>
                  <a:pt x="13804" y="9264"/>
                </a:lnTo>
                <a:lnTo>
                  <a:pt x="13804" y="9269"/>
                </a:lnTo>
                <a:lnTo>
                  <a:pt x="13803" y="9271"/>
                </a:lnTo>
                <a:lnTo>
                  <a:pt x="13807" y="9273"/>
                </a:lnTo>
                <a:lnTo>
                  <a:pt x="13815" y="9270"/>
                </a:lnTo>
                <a:lnTo>
                  <a:pt x="13818" y="9270"/>
                </a:lnTo>
                <a:lnTo>
                  <a:pt x="13820" y="9272"/>
                </a:lnTo>
                <a:lnTo>
                  <a:pt x="13836" y="9284"/>
                </a:lnTo>
                <a:lnTo>
                  <a:pt x="13840" y="9290"/>
                </a:lnTo>
                <a:lnTo>
                  <a:pt x="13842" y="9300"/>
                </a:lnTo>
                <a:lnTo>
                  <a:pt x="13844" y="9303"/>
                </a:lnTo>
                <a:lnTo>
                  <a:pt x="13846" y="9305"/>
                </a:lnTo>
                <a:lnTo>
                  <a:pt x="13848" y="9307"/>
                </a:lnTo>
                <a:lnTo>
                  <a:pt x="13850" y="9308"/>
                </a:lnTo>
                <a:lnTo>
                  <a:pt x="13847" y="9283"/>
                </a:lnTo>
                <a:lnTo>
                  <a:pt x="13848" y="9273"/>
                </a:lnTo>
                <a:lnTo>
                  <a:pt x="13854" y="9278"/>
                </a:lnTo>
                <a:lnTo>
                  <a:pt x="13854" y="9284"/>
                </a:lnTo>
                <a:lnTo>
                  <a:pt x="13856" y="9292"/>
                </a:lnTo>
                <a:lnTo>
                  <a:pt x="13858" y="9299"/>
                </a:lnTo>
                <a:lnTo>
                  <a:pt x="13854" y="9301"/>
                </a:lnTo>
                <a:lnTo>
                  <a:pt x="13856" y="9305"/>
                </a:lnTo>
                <a:lnTo>
                  <a:pt x="13866" y="9308"/>
                </a:lnTo>
                <a:lnTo>
                  <a:pt x="13873" y="9315"/>
                </a:lnTo>
                <a:lnTo>
                  <a:pt x="13874" y="9316"/>
                </a:lnTo>
                <a:lnTo>
                  <a:pt x="13880" y="9317"/>
                </a:lnTo>
                <a:lnTo>
                  <a:pt x="13882" y="9316"/>
                </a:lnTo>
                <a:lnTo>
                  <a:pt x="13879" y="9309"/>
                </a:lnTo>
                <a:lnTo>
                  <a:pt x="13875" y="9305"/>
                </a:lnTo>
                <a:lnTo>
                  <a:pt x="13865" y="9296"/>
                </a:lnTo>
                <a:lnTo>
                  <a:pt x="13863" y="9291"/>
                </a:lnTo>
                <a:lnTo>
                  <a:pt x="13864" y="9285"/>
                </a:lnTo>
                <a:lnTo>
                  <a:pt x="13866" y="9281"/>
                </a:lnTo>
                <a:lnTo>
                  <a:pt x="13870" y="9279"/>
                </a:lnTo>
                <a:lnTo>
                  <a:pt x="13875" y="9279"/>
                </a:lnTo>
                <a:lnTo>
                  <a:pt x="13875" y="9282"/>
                </a:lnTo>
                <a:lnTo>
                  <a:pt x="13875" y="9286"/>
                </a:lnTo>
                <a:lnTo>
                  <a:pt x="13876" y="9289"/>
                </a:lnTo>
                <a:lnTo>
                  <a:pt x="13879" y="9289"/>
                </a:lnTo>
                <a:lnTo>
                  <a:pt x="13880" y="9287"/>
                </a:lnTo>
                <a:lnTo>
                  <a:pt x="13882" y="9280"/>
                </a:lnTo>
                <a:lnTo>
                  <a:pt x="13885" y="9278"/>
                </a:lnTo>
                <a:lnTo>
                  <a:pt x="13886" y="9282"/>
                </a:lnTo>
                <a:lnTo>
                  <a:pt x="13885" y="9284"/>
                </a:lnTo>
                <a:lnTo>
                  <a:pt x="13884" y="9287"/>
                </a:lnTo>
                <a:lnTo>
                  <a:pt x="13884" y="9292"/>
                </a:lnTo>
                <a:lnTo>
                  <a:pt x="13885" y="9297"/>
                </a:lnTo>
                <a:lnTo>
                  <a:pt x="13886" y="9302"/>
                </a:lnTo>
                <a:lnTo>
                  <a:pt x="13886" y="9308"/>
                </a:lnTo>
                <a:lnTo>
                  <a:pt x="13887" y="9311"/>
                </a:lnTo>
                <a:lnTo>
                  <a:pt x="13892" y="9315"/>
                </a:lnTo>
                <a:lnTo>
                  <a:pt x="13903" y="9310"/>
                </a:lnTo>
                <a:lnTo>
                  <a:pt x="13909" y="9314"/>
                </a:lnTo>
                <a:lnTo>
                  <a:pt x="13905" y="9319"/>
                </a:lnTo>
                <a:lnTo>
                  <a:pt x="13899" y="9321"/>
                </a:lnTo>
                <a:lnTo>
                  <a:pt x="13895" y="9327"/>
                </a:lnTo>
                <a:lnTo>
                  <a:pt x="13899" y="9341"/>
                </a:lnTo>
                <a:lnTo>
                  <a:pt x="13905" y="9345"/>
                </a:lnTo>
                <a:lnTo>
                  <a:pt x="13914" y="9342"/>
                </a:lnTo>
                <a:lnTo>
                  <a:pt x="13922" y="9335"/>
                </a:lnTo>
                <a:lnTo>
                  <a:pt x="13925" y="9330"/>
                </a:lnTo>
                <a:lnTo>
                  <a:pt x="13924" y="9327"/>
                </a:lnTo>
                <a:lnTo>
                  <a:pt x="13922" y="9327"/>
                </a:lnTo>
                <a:lnTo>
                  <a:pt x="13921" y="9326"/>
                </a:lnTo>
                <a:lnTo>
                  <a:pt x="13918" y="9322"/>
                </a:lnTo>
                <a:lnTo>
                  <a:pt x="13923" y="9319"/>
                </a:lnTo>
                <a:lnTo>
                  <a:pt x="13925" y="9317"/>
                </a:lnTo>
                <a:lnTo>
                  <a:pt x="13926" y="9313"/>
                </a:lnTo>
                <a:lnTo>
                  <a:pt x="13925" y="9312"/>
                </a:lnTo>
                <a:lnTo>
                  <a:pt x="13920" y="9305"/>
                </a:lnTo>
                <a:lnTo>
                  <a:pt x="13923" y="9303"/>
                </a:lnTo>
                <a:lnTo>
                  <a:pt x="13927" y="9303"/>
                </a:lnTo>
                <a:lnTo>
                  <a:pt x="13931" y="9306"/>
                </a:lnTo>
                <a:lnTo>
                  <a:pt x="13935" y="9313"/>
                </a:lnTo>
                <a:lnTo>
                  <a:pt x="13935" y="9319"/>
                </a:lnTo>
                <a:lnTo>
                  <a:pt x="13932" y="9335"/>
                </a:lnTo>
                <a:lnTo>
                  <a:pt x="13935" y="9337"/>
                </a:lnTo>
                <a:lnTo>
                  <a:pt x="13939" y="9336"/>
                </a:lnTo>
                <a:lnTo>
                  <a:pt x="13948" y="9331"/>
                </a:lnTo>
                <a:lnTo>
                  <a:pt x="13948" y="9329"/>
                </a:lnTo>
                <a:lnTo>
                  <a:pt x="13946" y="9326"/>
                </a:lnTo>
                <a:lnTo>
                  <a:pt x="13945" y="9322"/>
                </a:lnTo>
                <a:lnTo>
                  <a:pt x="13943" y="9310"/>
                </a:lnTo>
                <a:lnTo>
                  <a:pt x="13947" y="9302"/>
                </a:lnTo>
                <a:lnTo>
                  <a:pt x="13954" y="9300"/>
                </a:lnTo>
                <a:lnTo>
                  <a:pt x="13961" y="9304"/>
                </a:lnTo>
                <a:lnTo>
                  <a:pt x="13955" y="9308"/>
                </a:lnTo>
                <a:lnTo>
                  <a:pt x="13952" y="9311"/>
                </a:lnTo>
                <a:lnTo>
                  <a:pt x="13952" y="9316"/>
                </a:lnTo>
                <a:lnTo>
                  <a:pt x="13953" y="9319"/>
                </a:lnTo>
                <a:lnTo>
                  <a:pt x="13956" y="9321"/>
                </a:lnTo>
                <a:lnTo>
                  <a:pt x="13958" y="9324"/>
                </a:lnTo>
                <a:lnTo>
                  <a:pt x="13959" y="9327"/>
                </a:lnTo>
                <a:lnTo>
                  <a:pt x="13956" y="9343"/>
                </a:lnTo>
                <a:lnTo>
                  <a:pt x="13946" y="9355"/>
                </a:lnTo>
                <a:lnTo>
                  <a:pt x="13944" y="9364"/>
                </a:lnTo>
                <a:lnTo>
                  <a:pt x="13946" y="9366"/>
                </a:lnTo>
                <a:lnTo>
                  <a:pt x="13948" y="9369"/>
                </a:lnTo>
                <a:lnTo>
                  <a:pt x="13949" y="9370"/>
                </a:lnTo>
                <a:lnTo>
                  <a:pt x="13948" y="9378"/>
                </a:lnTo>
                <a:lnTo>
                  <a:pt x="13927" y="9398"/>
                </a:lnTo>
                <a:lnTo>
                  <a:pt x="13924" y="9404"/>
                </a:lnTo>
                <a:lnTo>
                  <a:pt x="13929" y="9408"/>
                </a:lnTo>
                <a:lnTo>
                  <a:pt x="13929" y="9418"/>
                </a:lnTo>
                <a:lnTo>
                  <a:pt x="13924" y="9425"/>
                </a:lnTo>
                <a:lnTo>
                  <a:pt x="13911" y="9433"/>
                </a:lnTo>
                <a:lnTo>
                  <a:pt x="13874" y="9440"/>
                </a:lnTo>
                <a:lnTo>
                  <a:pt x="13857" y="9448"/>
                </a:lnTo>
                <a:lnTo>
                  <a:pt x="13846" y="9449"/>
                </a:lnTo>
                <a:lnTo>
                  <a:pt x="13843" y="9450"/>
                </a:lnTo>
                <a:lnTo>
                  <a:pt x="13842" y="9460"/>
                </a:lnTo>
                <a:lnTo>
                  <a:pt x="13840" y="9464"/>
                </a:lnTo>
                <a:lnTo>
                  <a:pt x="13837" y="9459"/>
                </a:lnTo>
                <a:lnTo>
                  <a:pt x="13835" y="9457"/>
                </a:lnTo>
                <a:lnTo>
                  <a:pt x="13831" y="9457"/>
                </a:lnTo>
                <a:lnTo>
                  <a:pt x="13827" y="9459"/>
                </a:lnTo>
                <a:lnTo>
                  <a:pt x="13824" y="9462"/>
                </a:lnTo>
                <a:lnTo>
                  <a:pt x="13829" y="9466"/>
                </a:lnTo>
                <a:lnTo>
                  <a:pt x="13837" y="9468"/>
                </a:lnTo>
                <a:lnTo>
                  <a:pt x="13843" y="9467"/>
                </a:lnTo>
                <a:lnTo>
                  <a:pt x="13844" y="9470"/>
                </a:lnTo>
                <a:lnTo>
                  <a:pt x="13843" y="9472"/>
                </a:lnTo>
                <a:lnTo>
                  <a:pt x="13842" y="9475"/>
                </a:lnTo>
                <a:lnTo>
                  <a:pt x="13842" y="9477"/>
                </a:lnTo>
                <a:lnTo>
                  <a:pt x="13844" y="9478"/>
                </a:lnTo>
                <a:lnTo>
                  <a:pt x="13857" y="9475"/>
                </a:lnTo>
                <a:lnTo>
                  <a:pt x="13858" y="9474"/>
                </a:lnTo>
                <a:lnTo>
                  <a:pt x="13858" y="9472"/>
                </a:lnTo>
                <a:lnTo>
                  <a:pt x="13855" y="9463"/>
                </a:lnTo>
                <a:lnTo>
                  <a:pt x="13854" y="9458"/>
                </a:lnTo>
                <a:lnTo>
                  <a:pt x="13855" y="9456"/>
                </a:lnTo>
                <a:lnTo>
                  <a:pt x="13858" y="9457"/>
                </a:lnTo>
                <a:lnTo>
                  <a:pt x="13865" y="9468"/>
                </a:lnTo>
                <a:lnTo>
                  <a:pt x="13872" y="9470"/>
                </a:lnTo>
                <a:lnTo>
                  <a:pt x="13893" y="9464"/>
                </a:lnTo>
                <a:lnTo>
                  <a:pt x="13897" y="9460"/>
                </a:lnTo>
                <a:lnTo>
                  <a:pt x="13895" y="9453"/>
                </a:lnTo>
                <a:lnTo>
                  <a:pt x="13896" y="9446"/>
                </a:lnTo>
                <a:lnTo>
                  <a:pt x="13902" y="9450"/>
                </a:lnTo>
                <a:lnTo>
                  <a:pt x="13908" y="9460"/>
                </a:lnTo>
                <a:lnTo>
                  <a:pt x="13911" y="9469"/>
                </a:lnTo>
                <a:lnTo>
                  <a:pt x="13915" y="9470"/>
                </a:lnTo>
                <a:lnTo>
                  <a:pt x="13917" y="9470"/>
                </a:lnTo>
                <a:lnTo>
                  <a:pt x="13914" y="9475"/>
                </a:lnTo>
                <a:lnTo>
                  <a:pt x="13910" y="9479"/>
                </a:lnTo>
                <a:lnTo>
                  <a:pt x="13901" y="9482"/>
                </a:lnTo>
                <a:lnTo>
                  <a:pt x="13907" y="9485"/>
                </a:lnTo>
                <a:lnTo>
                  <a:pt x="13915" y="9491"/>
                </a:lnTo>
                <a:lnTo>
                  <a:pt x="13919" y="9498"/>
                </a:lnTo>
                <a:lnTo>
                  <a:pt x="13921" y="9504"/>
                </a:lnTo>
                <a:lnTo>
                  <a:pt x="13923" y="9509"/>
                </a:lnTo>
                <a:lnTo>
                  <a:pt x="13929" y="9511"/>
                </a:lnTo>
                <a:lnTo>
                  <a:pt x="13927" y="9517"/>
                </a:lnTo>
                <a:lnTo>
                  <a:pt x="13925" y="9517"/>
                </a:lnTo>
                <a:lnTo>
                  <a:pt x="13927" y="9521"/>
                </a:lnTo>
                <a:lnTo>
                  <a:pt x="13942" y="9506"/>
                </a:lnTo>
                <a:lnTo>
                  <a:pt x="13948" y="9508"/>
                </a:lnTo>
                <a:lnTo>
                  <a:pt x="13950" y="9514"/>
                </a:lnTo>
                <a:lnTo>
                  <a:pt x="13947" y="9518"/>
                </a:lnTo>
                <a:lnTo>
                  <a:pt x="13935" y="9525"/>
                </a:lnTo>
                <a:lnTo>
                  <a:pt x="13933" y="9528"/>
                </a:lnTo>
                <a:lnTo>
                  <a:pt x="13933" y="9534"/>
                </a:lnTo>
                <a:lnTo>
                  <a:pt x="13936" y="9535"/>
                </a:lnTo>
                <a:lnTo>
                  <a:pt x="13945" y="9535"/>
                </a:lnTo>
                <a:lnTo>
                  <a:pt x="13958" y="9541"/>
                </a:lnTo>
                <a:lnTo>
                  <a:pt x="13959" y="9545"/>
                </a:lnTo>
                <a:lnTo>
                  <a:pt x="13953" y="9547"/>
                </a:lnTo>
                <a:lnTo>
                  <a:pt x="13951" y="9550"/>
                </a:lnTo>
                <a:lnTo>
                  <a:pt x="13952" y="9557"/>
                </a:lnTo>
                <a:lnTo>
                  <a:pt x="13957" y="9556"/>
                </a:lnTo>
                <a:lnTo>
                  <a:pt x="13976" y="9565"/>
                </a:lnTo>
                <a:lnTo>
                  <a:pt x="13990" y="9567"/>
                </a:lnTo>
                <a:lnTo>
                  <a:pt x="14001" y="9563"/>
                </a:lnTo>
                <a:lnTo>
                  <a:pt x="14012" y="9569"/>
                </a:lnTo>
                <a:lnTo>
                  <a:pt x="14013" y="9568"/>
                </a:lnTo>
                <a:lnTo>
                  <a:pt x="14014" y="9565"/>
                </a:lnTo>
                <a:lnTo>
                  <a:pt x="14017" y="9557"/>
                </a:lnTo>
                <a:lnTo>
                  <a:pt x="14018" y="9555"/>
                </a:lnTo>
                <a:lnTo>
                  <a:pt x="14022" y="9557"/>
                </a:lnTo>
                <a:lnTo>
                  <a:pt x="14025" y="9565"/>
                </a:lnTo>
                <a:lnTo>
                  <a:pt x="14025" y="9574"/>
                </a:lnTo>
                <a:lnTo>
                  <a:pt x="14023" y="9580"/>
                </a:lnTo>
                <a:lnTo>
                  <a:pt x="14032" y="9588"/>
                </a:lnTo>
                <a:lnTo>
                  <a:pt x="14038" y="9589"/>
                </a:lnTo>
                <a:lnTo>
                  <a:pt x="14050" y="9584"/>
                </a:lnTo>
                <a:lnTo>
                  <a:pt x="14055" y="9583"/>
                </a:lnTo>
                <a:lnTo>
                  <a:pt x="14061" y="9585"/>
                </a:lnTo>
                <a:lnTo>
                  <a:pt x="14064" y="9588"/>
                </a:lnTo>
                <a:lnTo>
                  <a:pt x="14061" y="9594"/>
                </a:lnTo>
                <a:lnTo>
                  <a:pt x="14062" y="9597"/>
                </a:lnTo>
                <a:lnTo>
                  <a:pt x="14066" y="9597"/>
                </a:lnTo>
                <a:lnTo>
                  <a:pt x="14071" y="9596"/>
                </a:lnTo>
                <a:lnTo>
                  <a:pt x="14074" y="9594"/>
                </a:lnTo>
                <a:lnTo>
                  <a:pt x="14074" y="9589"/>
                </a:lnTo>
                <a:lnTo>
                  <a:pt x="14068" y="9569"/>
                </a:lnTo>
                <a:lnTo>
                  <a:pt x="14067" y="9565"/>
                </a:lnTo>
                <a:lnTo>
                  <a:pt x="14068" y="9545"/>
                </a:lnTo>
                <a:lnTo>
                  <a:pt x="14068" y="9542"/>
                </a:lnTo>
                <a:lnTo>
                  <a:pt x="14071" y="9544"/>
                </a:lnTo>
                <a:lnTo>
                  <a:pt x="14073" y="9548"/>
                </a:lnTo>
                <a:lnTo>
                  <a:pt x="14077" y="9551"/>
                </a:lnTo>
                <a:lnTo>
                  <a:pt x="14081" y="9552"/>
                </a:lnTo>
                <a:lnTo>
                  <a:pt x="14095" y="9542"/>
                </a:lnTo>
                <a:lnTo>
                  <a:pt x="14095" y="9538"/>
                </a:lnTo>
                <a:lnTo>
                  <a:pt x="14097" y="9532"/>
                </a:lnTo>
                <a:lnTo>
                  <a:pt x="14097" y="9526"/>
                </a:lnTo>
                <a:lnTo>
                  <a:pt x="14093" y="9519"/>
                </a:lnTo>
                <a:lnTo>
                  <a:pt x="14089" y="9508"/>
                </a:lnTo>
                <a:lnTo>
                  <a:pt x="14091" y="9496"/>
                </a:lnTo>
                <a:lnTo>
                  <a:pt x="14096" y="9487"/>
                </a:lnTo>
                <a:lnTo>
                  <a:pt x="14103" y="9488"/>
                </a:lnTo>
                <a:lnTo>
                  <a:pt x="14103" y="9493"/>
                </a:lnTo>
                <a:lnTo>
                  <a:pt x="14099" y="9500"/>
                </a:lnTo>
                <a:lnTo>
                  <a:pt x="14097" y="9504"/>
                </a:lnTo>
                <a:lnTo>
                  <a:pt x="14100" y="9506"/>
                </a:lnTo>
                <a:lnTo>
                  <a:pt x="14102" y="9509"/>
                </a:lnTo>
                <a:lnTo>
                  <a:pt x="14105" y="9513"/>
                </a:lnTo>
                <a:lnTo>
                  <a:pt x="14106" y="9515"/>
                </a:lnTo>
                <a:lnTo>
                  <a:pt x="14108" y="9514"/>
                </a:lnTo>
                <a:lnTo>
                  <a:pt x="14109" y="9511"/>
                </a:lnTo>
                <a:lnTo>
                  <a:pt x="14111" y="9505"/>
                </a:lnTo>
                <a:lnTo>
                  <a:pt x="14114" y="9497"/>
                </a:lnTo>
                <a:lnTo>
                  <a:pt x="14116" y="9494"/>
                </a:lnTo>
                <a:lnTo>
                  <a:pt x="14119" y="9492"/>
                </a:lnTo>
                <a:lnTo>
                  <a:pt x="14121" y="9494"/>
                </a:lnTo>
                <a:lnTo>
                  <a:pt x="14122" y="9496"/>
                </a:lnTo>
                <a:lnTo>
                  <a:pt x="14123" y="9498"/>
                </a:lnTo>
                <a:lnTo>
                  <a:pt x="14121" y="9500"/>
                </a:lnTo>
                <a:lnTo>
                  <a:pt x="14118" y="9509"/>
                </a:lnTo>
                <a:lnTo>
                  <a:pt x="14114" y="9515"/>
                </a:lnTo>
                <a:lnTo>
                  <a:pt x="14111" y="9520"/>
                </a:lnTo>
                <a:lnTo>
                  <a:pt x="14108" y="9524"/>
                </a:lnTo>
                <a:lnTo>
                  <a:pt x="14107" y="9528"/>
                </a:lnTo>
                <a:lnTo>
                  <a:pt x="14108" y="9533"/>
                </a:lnTo>
                <a:lnTo>
                  <a:pt x="14110" y="9538"/>
                </a:lnTo>
                <a:lnTo>
                  <a:pt x="14110" y="9541"/>
                </a:lnTo>
                <a:lnTo>
                  <a:pt x="14109" y="9544"/>
                </a:lnTo>
                <a:lnTo>
                  <a:pt x="14106" y="9549"/>
                </a:lnTo>
                <a:lnTo>
                  <a:pt x="14105" y="9551"/>
                </a:lnTo>
                <a:lnTo>
                  <a:pt x="14105" y="9555"/>
                </a:lnTo>
                <a:lnTo>
                  <a:pt x="14106" y="9565"/>
                </a:lnTo>
                <a:lnTo>
                  <a:pt x="14104" y="9568"/>
                </a:lnTo>
                <a:lnTo>
                  <a:pt x="14087" y="9573"/>
                </a:lnTo>
                <a:lnTo>
                  <a:pt x="14086" y="9576"/>
                </a:lnTo>
                <a:lnTo>
                  <a:pt x="14086" y="9583"/>
                </a:lnTo>
                <a:lnTo>
                  <a:pt x="14086" y="9590"/>
                </a:lnTo>
                <a:lnTo>
                  <a:pt x="14088" y="9596"/>
                </a:lnTo>
                <a:lnTo>
                  <a:pt x="14092" y="9599"/>
                </a:lnTo>
                <a:lnTo>
                  <a:pt x="14098" y="9597"/>
                </a:lnTo>
                <a:lnTo>
                  <a:pt x="14108" y="9589"/>
                </a:lnTo>
                <a:lnTo>
                  <a:pt x="14111" y="9585"/>
                </a:lnTo>
                <a:lnTo>
                  <a:pt x="14113" y="9583"/>
                </a:lnTo>
                <a:lnTo>
                  <a:pt x="14114" y="9581"/>
                </a:lnTo>
                <a:lnTo>
                  <a:pt x="14113" y="9577"/>
                </a:lnTo>
                <a:lnTo>
                  <a:pt x="14111" y="9572"/>
                </a:lnTo>
                <a:lnTo>
                  <a:pt x="14110" y="9569"/>
                </a:lnTo>
                <a:lnTo>
                  <a:pt x="14112" y="9563"/>
                </a:lnTo>
                <a:lnTo>
                  <a:pt x="14115" y="9558"/>
                </a:lnTo>
                <a:lnTo>
                  <a:pt x="14119" y="9557"/>
                </a:lnTo>
                <a:lnTo>
                  <a:pt x="14124" y="9562"/>
                </a:lnTo>
                <a:lnTo>
                  <a:pt x="14121" y="9571"/>
                </a:lnTo>
                <a:lnTo>
                  <a:pt x="14124" y="9575"/>
                </a:lnTo>
                <a:lnTo>
                  <a:pt x="14128" y="9579"/>
                </a:lnTo>
                <a:lnTo>
                  <a:pt x="14132" y="9586"/>
                </a:lnTo>
                <a:lnTo>
                  <a:pt x="14130" y="9591"/>
                </a:lnTo>
                <a:lnTo>
                  <a:pt x="14118" y="9595"/>
                </a:lnTo>
                <a:lnTo>
                  <a:pt x="14114" y="9599"/>
                </a:lnTo>
                <a:lnTo>
                  <a:pt x="14115" y="9602"/>
                </a:lnTo>
                <a:lnTo>
                  <a:pt x="14119" y="9603"/>
                </a:lnTo>
                <a:lnTo>
                  <a:pt x="14134" y="9601"/>
                </a:lnTo>
                <a:lnTo>
                  <a:pt x="14141" y="9594"/>
                </a:lnTo>
                <a:lnTo>
                  <a:pt x="14148" y="9592"/>
                </a:lnTo>
                <a:lnTo>
                  <a:pt x="14164" y="9592"/>
                </a:lnTo>
                <a:lnTo>
                  <a:pt x="14171" y="9590"/>
                </a:lnTo>
                <a:lnTo>
                  <a:pt x="14165" y="9595"/>
                </a:lnTo>
                <a:lnTo>
                  <a:pt x="14153" y="9601"/>
                </a:lnTo>
                <a:lnTo>
                  <a:pt x="14149" y="9609"/>
                </a:lnTo>
                <a:lnTo>
                  <a:pt x="14153" y="9611"/>
                </a:lnTo>
                <a:lnTo>
                  <a:pt x="14166" y="9613"/>
                </a:lnTo>
                <a:lnTo>
                  <a:pt x="14165" y="9609"/>
                </a:lnTo>
                <a:lnTo>
                  <a:pt x="14172" y="9612"/>
                </a:lnTo>
                <a:lnTo>
                  <a:pt x="14194" y="9603"/>
                </a:lnTo>
                <a:lnTo>
                  <a:pt x="14225" y="9598"/>
                </a:lnTo>
                <a:lnTo>
                  <a:pt x="14230" y="9596"/>
                </a:lnTo>
                <a:lnTo>
                  <a:pt x="14233" y="9596"/>
                </a:lnTo>
                <a:lnTo>
                  <a:pt x="14236" y="9598"/>
                </a:lnTo>
                <a:lnTo>
                  <a:pt x="14238" y="9602"/>
                </a:lnTo>
                <a:lnTo>
                  <a:pt x="14242" y="9604"/>
                </a:lnTo>
                <a:lnTo>
                  <a:pt x="14245" y="9606"/>
                </a:lnTo>
                <a:lnTo>
                  <a:pt x="14253" y="9608"/>
                </a:lnTo>
                <a:lnTo>
                  <a:pt x="14266" y="9617"/>
                </a:lnTo>
                <a:lnTo>
                  <a:pt x="14271" y="9619"/>
                </a:lnTo>
                <a:lnTo>
                  <a:pt x="14276" y="9618"/>
                </a:lnTo>
                <a:lnTo>
                  <a:pt x="14295" y="9627"/>
                </a:lnTo>
                <a:lnTo>
                  <a:pt x="14301" y="9627"/>
                </a:lnTo>
                <a:lnTo>
                  <a:pt x="14315" y="9616"/>
                </a:lnTo>
                <a:lnTo>
                  <a:pt x="14318" y="9615"/>
                </a:lnTo>
                <a:lnTo>
                  <a:pt x="14328" y="9616"/>
                </a:lnTo>
                <a:lnTo>
                  <a:pt x="14332" y="9615"/>
                </a:lnTo>
                <a:lnTo>
                  <a:pt x="14334" y="9613"/>
                </a:lnTo>
                <a:lnTo>
                  <a:pt x="14344" y="9597"/>
                </a:lnTo>
                <a:lnTo>
                  <a:pt x="14346" y="9591"/>
                </a:lnTo>
                <a:lnTo>
                  <a:pt x="14347" y="9575"/>
                </a:lnTo>
                <a:lnTo>
                  <a:pt x="14358" y="9585"/>
                </a:lnTo>
                <a:lnTo>
                  <a:pt x="14363" y="9588"/>
                </a:lnTo>
                <a:lnTo>
                  <a:pt x="14367" y="9589"/>
                </a:lnTo>
                <a:lnTo>
                  <a:pt x="14372" y="9583"/>
                </a:lnTo>
                <a:lnTo>
                  <a:pt x="14375" y="9582"/>
                </a:lnTo>
                <a:lnTo>
                  <a:pt x="14379" y="9584"/>
                </a:lnTo>
                <a:lnTo>
                  <a:pt x="14387" y="9592"/>
                </a:lnTo>
                <a:lnTo>
                  <a:pt x="14390" y="9593"/>
                </a:lnTo>
                <a:lnTo>
                  <a:pt x="14393" y="9590"/>
                </a:lnTo>
                <a:lnTo>
                  <a:pt x="14391" y="9588"/>
                </a:lnTo>
                <a:lnTo>
                  <a:pt x="14387" y="9584"/>
                </a:lnTo>
                <a:lnTo>
                  <a:pt x="14385" y="9582"/>
                </a:lnTo>
                <a:lnTo>
                  <a:pt x="14386" y="9579"/>
                </a:lnTo>
                <a:lnTo>
                  <a:pt x="14387" y="9578"/>
                </a:lnTo>
                <a:lnTo>
                  <a:pt x="14383" y="9572"/>
                </a:lnTo>
                <a:lnTo>
                  <a:pt x="14379" y="9571"/>
                </a:lnTo>
                <a:lnTo>
                  <a:pt x="14375" y="9571"/>
                </a:lnTo>
                <a:lnTo>
                  <a:pt x="14371" y="9568"/>
                </a:lnTo>
                <a:lnTo>
                  <a:pt x="14362" y="9559"/>
                </a:lnTo>
                <a:lnTo>
                  <a:pt x="14359" y="9555"/>
                </a:lnTo>
                <a:lnTo>
                  <a:pt x="14360" y="9554"/>
                </a:lnTo>
                <a:lnTo>
                  <a:pt x="14361" y="9551"/>
                </a:lnTo>
                <a:lnTo>
                  <a:pt x="14371" y="9557"/>
                </a:lnTo>
                <a:lnTo>
                  <a:pt x="14381" y="9561"/>
                </a:lnTo>
                <a:lnTo>
                  <a:pt x="14391" y="9562"/>
                </a:lnTo>
                <a:lnTo>
                  <a:pt x="14399" y="9559"/>
                </a:lnTo>
                <a:lnTo>
                  <a:pt x="14402" y="9578"/>
                </a:lnTo>
                <a:lnTo>
                  <a:pt x="14405" y="9576"/>
                </a:lnTo>
                <a:lnTo>
                  <a:pt x="14408" y="9568"/>
                </a:lnTo>
                <a:lnTo>
                  <a:pt x="14410" y="9566"/>
                </a:lnTo>
                <a:lnTo>
                  <a:pt x="14410" y="9563"/>
                </a:lnTo>
                <a:lnTo>
                  <a:pt x="14406" y="9555"/>
                </a:lnTo>
                <a:lnTo>
                  <a:pt x="14405" y="9552"/>
                </a:lnTo>
                <a:lnTo>
                  <a:pt x="14406" y="9549"/>
                </a:lnTo>
                <a:lnTo>
                  <a:pt x="14408" y="9549"/>
                </a:lnTo>
                <a:lnTo>
                  <a:pt x="14410" y="9551"/>
                </a:lnTo>
                <a:lnTo>
                  <a:pt x="14422" y="9555"/>
                </a:lnTo>
                <a:lnTo>
                  <a:pt x="14426" y="9554"/>
                </a:lnTo>
                <a:lnTo>
                  <a:pt x="14431" y="9545"/>
                </a:lnTo>
                <a:lnTo>
                  <a:pt x="14435" y="9546"/>
                </a:lnTo>
                <a:lnTo>
                  <a:pt x="14439" y="9548"/>
                </a:lnTo>
                <a:lnTo>
                  <a:pt x="14442" y="9548"/>
                </a:lnTo>
                <a:lnTo>
                  <a:pt x="14450" y="9537"/>
                </a:lnTo>
                <a:lnTo>
                  <a:pt x="14454" y="9537"/>
                </a:lnTo>
                <a:lnTo>
                  <a:pt x="14457" y="9541"/>
                </a:lnTo>
                <a:lnTo>
                  <a:pt x="14457" y="9545"/>
                </a:lnTo>
                <a:lnTo>
                  <a:pt x="14455" y="9548"/>
                </a:lnTo>
                <a:lnTo>
                  <a:pt x="14453" y="9550"/>
                </a:lnTo>
                <a:lnTo>
                  <a:pt x="14438" y="9558"/>
                </a:lnTo>
                <a:lnTo>
                  <a:pt x="14433" y="9566"/>
                </a:lnTo>
                <a:lnTo>
                  <a:pt x="14431" y="9578"/>
                </a:lnTo>
                <a:lnTo>
                  <a:pt x="14436" y="9582"/>
                </a:lnTo>
                <a:lnTo>
                  <a:pt x="14440" y="9581"/>
                </a:lnTo>
                <a:lnTo>
                  <a:pt x="14446" y="9574"/>
                </a:lnTo>
                <a:lnTo>
                  <a:pt x="14457" y="9568"/>
                </a:lnTo>
                <a:lnTo>
                  <a:pt x="14458" y="9575"/>
                </a:lnTo>
                <a:lnTo>
                  <a:pt x="14456" y="9578"/>
                </a:lnTo>
                <a:lnTo>
                  <a:pt x="14450" y="9580"/>
                </a:lnTo>
                <a:lnTo>
                  <a:pt x="14454" y="9585"/>
                </a:lnTo>
                <a:lnTo>
                  <a:pt x="14455" y="9586"/>
                </a:lnTo>
                <a:lnTo>
                  <a:pt x="14456" y="9589"/>
                </a:lnTo>
                <a:lnTo>
                  <a:pt x="14442" y="9594"/>
                </a:lnTo>
                <a:lnTo>
                  <a:pt x="14439" y="9598"/>
                </a:lnTo>
                <a:lnTo>
                  <a:pt x="14438" y="9606"/>
                </a:lnTo>
                <a:lnTo>
                  <a:pt x="14440" y="9610"/>
                </a:lnTo>
                <a:lnTo>
                  <a:pt x="14451" y="9618"/>
                </a:lnTo>
                <a:lnTo>
                  <a:pt x="14462" y="9629"/>
                </a:lnTo>
                <a:lnTo>
                  <a:pt x="14468" y="9633"/>
                </a:lnTo>
                <a:lnTo>
                  <a:pt x="14472" y="9633"/>
                </a:lnTo>
                <a:lnTo>
                  <a:pt x="14476" y="9636"/>
                </a:lnTo>
                <a:lnTo>
                  <a:pt x="14481" y="9643"/>
                </a:lnTo>
                <a:lnTo>
                  <a:pt x="14486" y="9646"/>
                </a:lnTo>
                <a:lnTo>
                  <a:pt x="14489" y="9641"/>
                </a:lnTo>
                <a:lnTo>
                  <a:pt x="14485" y="9639"/>
                </a:lnTo>
                <a:lnTo>
                  <a:pt x="14484" y="9635"/>
                </a:lnTo>
                <a:lnTo>
                  <a:pt x="14483" y="9630"/>
                </a:lnTo>
                <a:lnTo>
                  <a:pt x="14480" y="9625"/>
                </a:lnTo>
                <a:lnTo>
                  <a:pt x="14477" y="9621"/>
                </a:lnTo>
                <a:lnTo>
                  <a:pt x="14475" y="9619"/>
                </a:lnTo>
                <a:lnTo>
                  <a:pt x="14472" y="9616"/>
                </a:lnTo>
                <a:lnTo>
                  <a:pt x="14469" y="9611"/>
                </a:lnTo>
                <a:lnTo>
                  <a:pt x="14477" y="9613"/>
                </a:lnTo>
                <a:lnTo>
                  <a:pt x="14480" y="9615"/>
                </a:lnTo>
                <a:lnTo>
                  <a:pt x="14483" y="9618"/>
                </a:lnTo>
                <a:lnTo>
                  <a:pt x="14484" y="9620"/>
                </a:lnTo>
                <a:lnTo>
                  <a:pt x="14485" y="9622"/>
                </a:lnTo>
                <a:lnTo>
                  <a:pt x="14486" y="9628"/>
                </a:lnTo>
                <a:lnTo>
                  <a:pt x="14489" y="9632"/>
                </a:lnTo>
                <a:lnTo>
                  <a:pt x="14491" y="9635"/>
                </a:lnTo>
                <a:lnTo>
                  <a:pt x="14493" y="9636"/>
                </a:lnTo>
                <a:lnTo>
                  <a:pt x="14495" y="9637"/>
                </a:lnTo>
                <a:lnTo>
                  <a:pt x="14497" y="9641"/>
                </a:lnTo>
                <a:lnTo>
                  <a:pt x="14498" y="9644"/>
                </a:lnTo>
                <a:lnTo>
                  <a:pt x="14500" y="9647"/>
                </a:lnTo>
                <a:lnTo>
                  <a:pt x="14502" y="9649"/>
                </a:lnTo>
                <a:lnTo>
                  <a:pt x="14504" y="9645"/>
                </a:lnTo>
                <a:lnTo>
                  <a:pt x="14503" y="9640"/>
                </a:lnTo>
                <a:lnTo>
                  <a:pt x="14502" y="9636"/>
                </a:lnTo>
                <a:lnTo>
                  <a:pt x="14501" y="9630"/>
                </a:lnTo>
                <a:lnTo>
                  <a:pt x="14501" y="9626"/>
                </a:lnTo>
                <a:lnTo>
                  <a:pt x="14502" y="9620"/>
                </a:lnTo>
                <a:lnTo>
                  <a:pt x="14502" y="9615"/>
                </a:lnTo>
                <a:lnTo>
                  <a:pt x="14501" y="9611"/>
                </a:lnTo>
                <a:lnTo>
                  <a:pt x="14497" y="9596"/>
                </a:lnTo>
                <a:lnTo>
                  <a:pt x="14500" y="9595"/>
                </a:lnTo>
                <a:lnTo>
                  <a:pt x="14502" y="9596"/>
                </a:lnTo>
                <a:lnTo>
                  <a:pt x="14504" y="9598"/>
                </a:lnTo>
                <a:lnTo>
                  <a:pt x="14512" y="9639"/>
                </a:lnTo>
                <a:lnTo>
                  <a:pt x="14514" y="9639"/>
                </a:lnTo>
                <a:lnTo>
                  <a:pt x="14527" y="9660"/>
                </a:lnTo>
                <a:lnTo>
                  <a:pt x="14553" y="9674"/>
                </a:lnTo>
                <a:lnTo>
                  <a:pt x="14597" y="9689"/>
                </a:lnTo>
                <a:lnTo>
                  <a:pt x="14603" y="9688"/>
                </a:lnTo>
                <a:lnTo>
                  <a:pt x="14608" y="9679"/>
                </a:lnTo>
                <a:lnTo>
                  <a:pt x="14613" y="9680"/>
                </a:lnTo>
                <a:lnTo>
                  <a:pt x="14616" y="9682"/>
                </a:lnTo>
                <a:lnTo>
                  <a:pt x="14620" y="9684"/>
                </a:lnTo>
                <a:lnTo>
                  <a:pt x="14624" y="9684"/>
                </a:lnTo>
                <a:lnTo>
                  <a:pt x="14626" y="9683"/>
                </a:lnTo>
                <a:lnTo>
                  <a:pt x="14627" y="9681"/>
                </a:lnTo>
                <a:lnTo>
                  <a:pt x="14627" y="9671"/>
                </a:lnTo>
                <a:lnTo>
                  <a:pt x="14632" y="9670"/>
                </a:lnTo>
                <a:lnTo>
                  <a:pt x="14637" y="9675"/>
                </a:lnTo>
                <a:lnTo>
                  <a:pt x="14641" y="9683"/>
                </a:lnTo>
                <a:lnTo>
                  <a:pt x="14644" y="9686"/>
                </a:lnTo>
                <a:lnTo>
                  <a:pt x="14667" y="9681"/>
                </a:lnTo>
                <a:lnTo>
                  <a:pt x="14668" y="9684"/>
                </a:lnTo>
                <a:lnTo>
                  <a:pt x="14668" y="9686"/>
                </a:lnTo>
                <a:lnTo>
                  <a:pt x="14666" y="9690"/>
                </a:lnTo>
                <a:lnTo>
                  <a:pt x="14667" y="9693"/>
                </a:lnTo>
                <a:lnTo>
                  <a:pt x="14670" y="9695"/>
                </a:lnTo>
                <a:lnTo>
                  <a:pt x="14680" y="9697"/>
                </a:lnTo>
                <a:lnTo>
                  <a:pt x="14685" y="9697"/>
                </a:lnTo>
                <a:lnTo>
                  <a:pt x="14692" y="9699"/>
                </a:lnTo>
                <a:lnTo>
                  <a:pt x="14697" y="9702"/>
                </a:lnTo>
                <a:lnTo>
                  <a:pt x="14711" y="9704"/>
                </a:lnTo>
                <a:lnTo>
                  <a:pt x="14799" y="9673"/>
                </a:lnTo>
                <a:lnTo>
                  <a:pt x="14799" y="9671"/>
                </a:lnTo>
                <a:lnTo>
                  <a:pt x="14800" y="9665"/>
                </a:lnTo>
                <a:lnTo>
                  <a:pt x="14801" y="9663"/>
                </a:lnTo>
                <a:lnTo>
                  <a:pt x="14803" y="9664"/>
                </a:lnTo>
                <a:lnTo>
                  <a:pt x="14805" y="9667"/>
                </a:lnTo>
                <a:lnTo>
                  <a:pt x="14808" y="9670"/>
                </a:lnTo>
                <a:lnTo>
                  <a:pt x="14809" y="9671"/>
                </a:lnTo>
                <a:lnTo>
                  <a:pt x="14812" y="9671"/>
                </a:lnTo>
                <a:lnTo>
                  <a:pt x="14815" y="9670"/>
                </a:lnTo>
                <a:lnTo>
                  <a:pt x="14819" y="9665"/>
                </a:lnTo>
                <a:lnTo>
                  <a:pt x="14823" y="9663"/>
                </a:lnTo>
                <a:lnTo>
                  <a:pt x="14844" y="9660"/>
                </a:lnTo>
                <a:lnTo>
                  <a:pt x="14848" y="9661"/>
                </a:lnTo>
                <a:lnTo>
                  <a:pt x="14849" y="9660"/>
                </a:lnTo>
                <a:lnTo>
                  <a:pt x="14850" y="9658"/>
                </a:lnTo>
                <a:lnTo>
                  <a:pt x="14849" y="9653"/>
                </a:lnTo>
                <a:lnTo>
                  <a:pt x="14849" y="9652"/>
                </a:lnTo>
                <a:lnTo>
                  <a:pt x="14852" y="9648"/>
                </a:lnTo>
                <a:lnTo>
                  <a:pt x="14854" y="9647"/>
                </a:lnTo>
                <a:lnTo>
                  <a:pt x="14857" y="9648"/>
                </a:lnTo>
                <a:lnTo>
                  <a:pt x="14858" y="9651"/>
                </a:lnTo>
                <a:lnTo>
                  <a:pt x="14857" y="9653"/>
                </a:lnTo>
                <a:lnTo>
                  <a:pt x="14856" y="9656"/>
                </a:lnTo>
                <a:lnTo>
                  <a:pt x="14856" y="9659"/>
                </a:lnTo>
                <a:lnTo>
                  <a:pt x="14857" y="9664"/>
                </a:lnTo>
                <a:lnTo>
                  <a:pt x="14875" y="9662"/>
                </a:lnTo>
                <a:lnTo>
                  <a:pt x="14891" y="9656"/>
                </a:lnTo>
                <a:lnTo>
                  <a:pt x="14895" y="9650"/>
                </a:lnTo>
                <a:lnTo>
                  <a:pt x="14898" y="9641"/>
                </a:lnTo>
                <a:lnTo>
                  <a:pt x="14903" y="9635"/>
                </a:lnTo>
                <a:lnTo>
                  <a:pt x="14911" y="9639"/>
                </a:lnTo>
                <a:lnTo>
                  <a:pt x="14920" y="9644"/>
                </a:lnTo>
                <a:lnTo>
                  <a:pt x="14927" y="9643"/>
                </a:lnTo>
                <a:lnTo>
                  <a:pt x="14943" y="9631"/>
                </a:lnTo>
                <a:lnTo>
                  <a:pt x="14956" y="9629"/>
                </a:lnTo>
                <a:lnTo>
                  <a:pt x="14959" y="9632"/>
                </a:lnTo>
                <a:lnTo>
                  <a:pt x="14960" y="9635"/>
                </a:lnTo>
                <a:lnTo>
                  <a:pt x="14958" y="9639"/>
                </a:lnTo>
                <a:lnTo>
                  <a:pt x="14961" y="9642"/>
                </a:lnTo>
                <a:lnTo>
                  <a:pt x="14965" y="9648"/>
                </a:lnTo>
                <a:lnTo>
                  <a:pt x="14969" y="9654"/>
                </a:lnTo>
                <a:lnTo>
                  <a:pt x="14971" y="9658"/>
                </a:lnTo>
                <a:lnTo>
                  <a:pt x="14974" y="9659"/>
                </a:lnTo>
                <a:lnTo>
                  <a:pt x="14983" y="9648"/>
                </a:lnTo>
                <a:lnTo>
                  <a:pt x="14983" y="9647"/>
                </a:lnTo>
                <a:lnTo>
                  <a:pt x="14981" y="9639"/>
                </a:lnTo>
                <a:lnTo>
                  <a:pt x="14981" y="9637"/>
                </a:lnTo>
                <a:lnTo>
                  <a:pt x="14983" y="9637"/>
                </a:lnTo>
                <a:lnTo>
                  <a:pt x="14986" y="9637"/>
                </a:lnTo>
                <a:lnTo>
                  <a:pt x="15015" y="9653"/>
                </a:lnTo>
                <a:lnTo>
                  <a:pt x="15020" y="9654"/>
                </a:lnTo>
                <a:lnTo>
                  <a:pt x="15024" y="9653"/>
                </a:lnTo>
                <a:lnTo>
                  <a:pt x="15027" y="9650"/>
                </a:lnTo>
                <a:lnTo>
                  <a:pt x="15029" y="9640"/>
                </a:lnTo>
                <a:lnTo>
                  <a:pt x="15032" y="9637"/>
                </a:lnTo>
                <a:lnTo>
                  <a:pt x="15048" y="9645"/>
                </a:lnTo>
                <a:lnTo>
                  <a:pt x="15056" y="9646"/>
                </a:lnTo>
                <a:lnTo>
                  <a:pt x="15055" y="9635"/>
                </a:lnTo>
                <a:lnTo>
                  <a:pt x="15053" y="9634"/>
                </a:lnTo>
                <a:lnTo>
                  <a:pt x="15048" y="9631"/>
                </a:lnTo>
                <a:lnTo>
                  <a:pt x="15053" y="9630"/>
                </a:lnTo>
                <a:lnTo>
                  <a:pt x="15070" y="9635"/>
                </a:lnTo>
                <a:lnTo>
                  <a:pt x="15085" y="9627"/>
                </a:lnTo>
                <a:lnTo>
                  <a:pt x="15091" y="9626"/>
                </a:lnTo>
                <a:lnTo>
                  <a:pt x="15093" y="9631"/>
                </a:lnTo>
                <a:lnTo>
                  <a:pt x="15093" y="9634"/>
                </a:lnTo>
                <a:lnTo>
                  <a:pt x="15099" y="9634"/>
                </a:lnTo>
                <a:lnTo>
                  <a:pt x="15101" y="9635"/>
                </a:lnTo>
                <a:lnTo>
                  <a:pt x="15106" y="9640"/>
                </a:lnTo>
                <a:lnTo>
                  <a:pt x="15108" y="9643"/>
                </a:lnTo>
                <a:lnTo>
                  <a:pt x="15110" y="9644"/>
                </a:lnTo>
                <a:lnTo>
                  <a:pt x="15114" y="9642"/>
                </a:lnTo>
                <a:lnTo>
                  <a:pt x="15120" y="9634"/>
                </a:lnTo>
                <a:lnTo>
                  <a:pt x="15125" y="9635"/>
                </a:lnTo>
                <a:lnTo>
                  <a:pt x="15121" y="9647"/>
                </a:lnTo>
                <a:lnTo>
                  <a:pt x="15122" y="9653"/>
                </a:lnTo>
                <a:lnTo>
                  <a:pt x="15129" y="9657"/>
                </a:lnTo>
                <a:lnTo>
                  <a:pt x="15132" y="9657"/>
                </a:lnTo>
                <a:lnTo>
                  <a:pt x="15134" y="9655"/>
                </a:lnTo>
                <a:lnTo>
                  <a:pt x="15135" y="9652"/>
                </a:lnTo>
                <a:lnTo>
                  <a:pt x="15137" y="9649"/>
                </a:lnTo>
                <a:lnTo>
                  <a:pt x="15140" y="9649"/>
                </a:lnTo>
                <a:lnTo>
                  <a:pt x="15148" y="9656"/>
                </a:lnTo>
                <a:lnTo>
                  <a:pt x="15152" y="9656"/>
                </a:lnTo>
                <a:lnTo>
                  <a:pt x="15158" y="9654"/>
                </a:lnTo>
                <a:lnTo>
                  <a:pt x="15163" y="9653"/>
                </a:lnTo>
                <a:lnTo>
                  <a:pt x="15175" y="9654"/>
                </a:lnTo>
                <a:lnTo>
                  <a:pt x="15182" y="9654"/>
                </a:lnTo>
                <a:lnTo>
                  <a:pt x="15195" y="9647"/>
                </a:lnTo>
                <a:lnTo>
                  <a:pt x="15210" y="9648"/>
                </a:lnTo>
                <a:lnTo>
                  <a:pt x="15226" y="9628"/>
                </a:lnTo>
                <a:lnTo>
                  <a:pt x="15245" y="9617"/>
                </a:lnTo>
                <a:lnTo>
                  <a:pt x="15247" y="9613"/>
                </a:lnTo>
                <a:lnTo>
                  <a:pt x="15247" y="9607"/>
                </a:lnTo>
                <a:lnTo>
                  <a:pt x="15260" y="9601"/>
                </a:lnTo>
                <a:lnTo>
                  <a:pt x="15261" y="9594"/>
                </a:lnTo>
                <a:lnTo>
                  <a:pt x="15259" y="9588"/>
                </a:lnTo>
                <a:lnTo>
                  <a:pt x="15255" y="9583"/>
                </a:lnTo>
                <a:lnTo>
                  <a:pt x="15252" y="9581"/>
                </a:lnTo>
                <a:lnTo>
                  <a:pt x="15246" y="9580"/>
                </a:lnTo>
                <a:lnTo>
                  <a:pt x="15244" y="9577"/>
                </a:lnTo>
                <a:lnTo>
                  <a:pt x="15243" y="9571"/>
                </a:lnTo>
                <a:lnTo>
                  <a:pt x="15240" y="9567"/>
                </a:lnTo>
                <a:lnTo>
                  <a:pt x="15237" y="9566"/>
                </a:lnTo>
                <a:lnTo>
                  <a:pt x="15234" y="9573"/>
                </a:lnTo>
                <a:lnTo>
                  <a:pt x="15231" y="9575"/>
                </a:lnTo>
                <a:lnTo>
                  <a:pt x="15230" y="9573"/>
                </a:lnTo>
                <a:lnTo>
                  <a:pt x="15222" y="9564"/>
                </a:lnTo>
                <a:lnTo>
                  <a:pt x="15219" y="9559"/>
                </a:lnTo>
                <a:lnTo>
                  <a:pt x="15213" y="9559"/>
                </a:lnTo>
                <a:lnTo>
                  <a:pt x="15207" y="9560"/>
                </a:lnTo>
                <a:lnTo>
                  <a:pt x="15201" y="9560"/>
                </a:lnTo>
                <a:lnTo>
                  <a:pt x="15202" y="9557"/>
                </a:lnTo>
                <a:lnTo>
                  <a:pt x="15205" y="9551"/>
                </a:lnTo>
                <a:lnTo>
                  <a:pt x="15205" y="9547"/>
                </a:lnTo>
                <a:lnTo>
                  <a:pt x="15202" y="9541"/>
                </a:lnTo>
                <a:lnTo>
                  <a:pt x="15199" y="9538"/>
                </a:lnTo>
                <a:lnTo>
                  <a:pt x="15178" y="9519"/>
                </a:lnTo>
                <a:lnTo>
                  <a:pt x="15176" y="9518"/>
                </a:lnTo>
                <a:lnTo>
                  <a:pt x="15174" y="9515"/>
                </a:lnTo>
                <a:lnTo>
                  <a:pt x="15173" y="9514"/>
                </a:lnTo>
                <a:lnTo>
                  <a:pt x="15172" y="9519"/>
                </a:lnTo>
                <a:lnTo>
                  <a:pt x="15171" y="9519"/>
                </a:lnTo>
                <a:lnTo>
                  <a:pt x="15169" y="9518"/>
                </a:lnTo>
                <a:lnTo>
                  <a:pt x="15167" y="9517"/>
                </a:lnTo>
                <a:lnTo>
                  <a:pt x="15168" y="9506"/>
                </a:lnTo>
                <a:lnTo>
                  <a:pt x="15174" y="9508"/>
                </a:lnTo>
                <a:lnTo>
                  <a:pt x="15187" y="9522"/>
                </a:lnTo>
                <a:lnTo>
                  <a:pt x="15189" y="9522"/>
                </a:lnTo>
                <a:lnTo>
                  <a:pt x="15194" y="9518"/>
                </a:lnTo>
                <a:lnTo>
                  <a:pt x="15195" y="9519"/>
                </a:lnTo>
                <a:lnTo>
                  <a:pt x="15196" y="9519"/>
                </a:lnTo>
                <a:lnTo>
                  <a:pt x="15202" y="9521"/>
                </a:lnTo>
                <a:lnTo>
                  <a:pt x="15206" y="9520"/>
                </a:lnTo>
                <a:lnTo>
                  <a:pt x="15206" y="9519"/>
                </a:lnTo>
                <a:lnTo>
                  <a:pt x="15205" y="9516"/>
                </a:lnTo>
                <a:lnTo>
                  <a:pt x="15204" y="9510"/>
                </a:lnTo>
                <a:lnTo>
                  <a:pt x="15203" y="9507"/>
                </a:lnTo>
                <a:lnTo>
                  <a:pt x="15195" y="9499"/>
                </a:lnTo>
                <a:lnTo>
                  <a:pt x="15193" y="9496"/>
                </a:lnTo>
                <a:lnTo>
                  <a:pt x="15190" y="9490"/>
                </a:lnTo>
                <a:lnTo>
                  <a:pt x="15188" y="9487"/>
                </a:lnTo>
                <a:lnTo>
                  <a:pt x="15188" y="9484"/>
                </a:lnTo>
                <a:lnTo>
                  <a:pt x="15188" y="9478"/>
                </a:lnTo>
                <a:lnTo>
                  <a:pt x="15190" y="9469"/>
                </a:lnTo>
                <a:lnTo>
                  <a:pt x="15199" y="9448"/>
                </a:lnTo>
                <a:lnTo>
                  <a:pt x="15198" y="9445"/>
                </a:lnTo>
                <a:lnTo>
                  <a:pt x="15179" y="9433"/>
                </a:lnTo>
                <a:lnTo>
                  <a:pt x="15172" y="9433"/>
                </a:lnTo>
                <a:lnTo>
                  <a:pt x="15169" y="9441"/>
                </a:lnTo>
                <a:lnTo>
                  <a:pt x="15170" y="9441"/>
                </a:lnTo>
                <a:lnTo>
                  <a:pt x="15169" y="9448"/>
                </a:lnTo>
                <a:lnTo>
                  <a:pt x="15145" y="9455"/>
                </a:lnTo>
                <a:lnTo>
                  <a:pt x="15124" y="9453"/>
                </a:lnTo>
                <a:lnTo>
                  <a:pt x="15133" y="9446"/>
                </a:lnTo>
                <a:lnTo>
                  <a:pt x="15139" y="9445"/>
                </a:lnTo>
                <a:lnTo>
                  <a:pt x="15144" y="9447"/>
                </a:lnTo>
                <a:lnTo>
                  <a:pt x="15148" y="9449"/>
                </a:lnTo>
                <a:lnTo>
                  <a:pt x="15147" y="9446"/>
                </a:lnTo>
                <a:lnTo>
                  <a:pt x="15144" y="9441"/>
                </a:lnTo>
                <a:lnTo>
                  <a:pt x="15143" y="9439"/>
                </a:lnTo>
                <a:lnTo>
                  <a:pt x="15142" y="9438"/>
                </a:lnTo>
                <a:lnTo>
                  <a:pt x="15137" y="9433"/>
                </a:lnTo>
                <a:lnTo>
                  <a:pt x="15136" y="9429"/>
                </a:lnTo>
                <a:lnTo>
                  <a:pt x="15135" y="9425"/>
                </a:lnTo>
                <a:lnTo>
                  <a:pt x="15135" y="9423"/>
                </a:lnTo>
                <a:lnTo>
                  <a:pt x="15135" y="9421"/>
                </a:lnTo>
                <a:lnTo>
                  <a:pt x="15132" y="9421"/>
                </a:lnTo>
                <a:lnTo>
                  <a:pt x="15127" y="9419"/>
                </a:lnTo>
                <a:lnTo>
                  <a:pt x="15123" y="9418"/>
                </a:lnTo>
                <a:lnTo>
                  <a:pt x="15121" y="9416"/>
                </a:lnTo>
                <a:lnTo>
                  <a:pt x="15119" y="9413"/>
                </a:lnTo>
                <a:lnTo>
                  <a:pt x="15117" y="9411"/>
                </a:lnTo>
                <a:lnTo>
                  <a:pt x="15114" y="9408"/>
                </a:lnTo>
                <a:lnTo>
                  <a:pt x="15112" y="9410"/>
                </a:lnTo>
                <a:lnTo>
                  <a:pt x="15113" y="9414"/>
                </a:lnTo>
                <a:lnTo>
                  <a:pt x="15116" y="9424"/>
                </a:lnTo>
                <a:lnTo>
                  <a:pt x="15112" y="9422"/>
                </a:lnTo>
                <a:lnTo>
                  <a:pt x="15106" y="9417"/>
                </a:lnTo>
                <a:lnTo>
                  <a:pt x="15102" y="9415"/>
                </a:lnTo>
                <a:lnTo>
                  <a:pt x="15099" y="9416"/>
                </a:lnTo>
                <a:lnTo>
                  <a:pt x="15093" y="9425"/>
                </a:lnTo>
                <a:lnTo>
                  <a:pt x="15092" y="9432"/>
                </a:lnTo>
                <a:lnTo>
                  <a:pt x="15100" y="9441"/>
                </a:lnTo>
                <a:lnTo>
                  <a:pt x="15115" y="9454"/>
                </a:lnTo>
                <a:lnTo>
                  <a:pt x="15109" y="9459"/>
                </a:lnTo>
                <a:lnTo>
                  <a:pt x="15082" y="9444"/>
                </a:lnTo>
                <a:lnTo>
                  <a:pt x="15071" y="9442"/>
                </a:lnTo>
                <a:lnTo>
                  <a:pt x="15070" y="9440"/>
                </a:lnTo>
                <a:lnTo>
                  <a:pt x="15068" y="9438"/>
                </a:lnTo>
                <a:lnTo>
                  <a:pt x="15067" y="9435"/>
                </a:lnTo>
                <a:lnTo>
                  <a:pt x="15067" y="9433"/>
                </a:lnTo>
                <a:lnTo>
                  <a:pt x="15068" y="9432"/>
                </a:lnTo>
                <a:lnTo>
                  <a:pt x="15069" y="9432"/>
                </a:lnTo>
                <a:lnTo>
                  <a:pt x="15072" y="9429"/>
                </a:lnTo>
                <a:lnTo>
                  <a:pt x="15078" y="9427"/>
                </a:lnTo>
                <a:lnTo>
                  <a:pt x="15078" y="9424"/>
                </a:lnTo>
                <a:lnTo>
                  <a:pt x="15078" y="9418"/>
                </a:lnTo>
                <a:lnTo>
                  <a:pt x="15078" y="9416"/>
                </a:lnTo>
                <a:lnTo>
                  <a:pt x="15083" y="9409"/>
                </a:lnTo>
                <a:lnTo>
                  <a:pt x="15085" y="9408"/>
                </a:lnTo>
                <a:lnTo>
                  <a:pt x="15086" y="9406"/>
                </a:lnTo>
                <a:lnTo>
                  <a:pt x="15086" y="9401"/>
                </a:lnTo>
                <a:lnTo>
                  <a:pt x="15066" y="9392"/>
                </a:lnTo>
                <a:lnTo>
                  <a:pt x="15069" y="9382"/>
                </a:lnTo>
                <a:lnTo>
                  <a:pt x="15069" y="9376"/>
                </a:lnTo>
                <a:lnTo>
                  <a:pt x="15067" y="9374"/>
                </a:lnTo>
                <a:lnTo>
                  <a:pt x="15054" y="9387"/>
                </a:lnTo>
                <a:lnTo>
                  <a:pt x="15052" y="9391"/>
                </a:lnTo>
                <a:lnTo>
                  <a:pt x="15051" y="9398"/>
                </a:lnTo>
                <a:lnTo>
                  <a:pt x="15049" y="9404"/>
                </a:lnTo>
                <a:lnTo>
                  <a:pt x="15046" y="9405"/>
                </a:lnTo>
                <a:lnTo>
                  <a:pt x="15042" y="9399"/>
                </a:lnTo>
                <a:lnTo>
                  <a:pt x="15040" y="9384"/>
                </a:lnTo>
                <a:lnTo>
                  <a:pt x="15036" y="9377"/>
                </a:lnTo>
                <a:lnTo>
                  <a:pt x="15034" y="9362"/>
                </a:lnTo>
                <a:lnTo>
                  <a:pt x="15029" y="9360"/>
                </a:lnTo>
                <a:lnTo>
                  <a:pt x="15023" y="9361"/>
                </a:lnTo>
                <a:lnTo>
                  <a:pt x="15016" y="9353"/>
                </a:lnTo>
                <a:lnTo>
                  <a:pt x="15009" y="9343"/>
                </a:lnTo>
                <a:lnTo>
                  <a:pt x="14995" y="9339"/>
                </a:lnTo>
                <a:lnTo>
                  <a:pt x="14988" y="9331"/>
                </a:lnTo>
                <a:lnTo>
                  <a:pt x="14988" y="9329"/>
                </a:lnTo>
                <a:lnTo>
                  <a:pt x="14988" y="9327"/>
                </a:lnTo>
                <a:lnTo>
                  <a:pt x="14987" y="9325"/>
                </a:lnTo>
                <a:lnTo>
                  <a:pt x="14987" y="9324"/>
                </a:lnTo>
                <a:lnTo>
                  <a:pt x="14984" y="9325"/>
                </a:lnTo>
                <a:lnTo>
                  <a:pt x="14980" y="9324"/>
                </a:lnTo>
                <a:lnTo>
                  <a:pt x="14977" y="9325"/>
                </a:lnTo>
                <a:lnTo>
                  <a:pt x="14974" y="9331"/>
                </a:lnTo>
                <a:lnTo>
                  <a:pt x="14971" y="9332"/>
                </a:lnTo>
                <a:lnTo>
                  <a:pt x="14968" y="9331"/>
                </a:lnTo>
                <a:lnTo>
                  <a:pt x="14964" y="9329"/>
                </a:lnTo>
                <a:lnTo>
                  <a:pt x="14969" y="9321"/>
                </a:lnTo>
                <a:lnTo>
                  <a:pt x="14970" y="9317"/>
                </a:lnTo>
                <a:lnTo>
                  <a:pt x="14965" y="9316"/>
                </a:lnTo>
                <a:lnTo>
                  <a:pt x="14953" y="9331"/>
                </a:lnTo>
                <a:lnTo>
                  <a:pt x="14952" y="9324"/>
                </a:lnTo>
                <a:lnTo>
                  <a:pt x="14952" y="9318"/>
                </a:lnTo>
                <a:lnTo>
                  <a:pt x="14953" y="9313"/>
                </a:lnTo>
                <a:lnTo>
                  <a:pt x="14954" y="9310"/>
                </a:lnTo>
                <a:lnTo>
                  <a:pt x="14946" y="9307"/>
                </a:lnTo>
                <a:lnTo>
                  <a:pt x="14911" y="9344"/>
                </a:lnTo>
                <a:lnTo>
                  <a:pt x="14907" y="9346"/>
                </a:lnTo>
                <a:lnTo>
                  <a:pt x="14908" y="9336"/>
                </a:lnTo>
                <a:lnTo>
                  <a:pt x="14909" y="9332"/>
                </a:lnTo>
                <a:lnTo>
                  <a:pt x="14910" y="9328"/>
                </a:lnTo>
                <a:lnTo>
                  <a:pt x="14915" y="9319"/>
                </a:lnTo>
                <a:lnTo>
                  <a:pt x="14916" y="9316"/>
                </a:lnTo>
                <a:lnTo>
                  <a:pt x="14902" y="9321"/>
                </a:lnTo>
                <a:lnTo>
                  <a:pt x="14896" y="9326"/>
                </a:lnTo>
                <a:lnTo>
                  <a:pt x="14891" y="9335"/>
                </a:lnTo>
                <a:lnTo>
                  <a:pt x="14889" y="9332"/>
                </a:lnTo>
                <a:lnTo>
                  <a:pt x="14890" y="9318"/>
                </a:lnTo>
                <a:lnTo>
                  <a:pt x="14890" y="9313"/>
                </a:lnTo>
                <a:lnTo>
                  <a:pt x="14889" y="9309"/>
                </a:lnTo>
                <a:lnTo>
                  <a:pt x="14885" y="9306"/>
                </a:lnTo>
                <a:lnTo>
                  <a:pt x="14878" y="9302"/>
                </a:lnTo>
                <a:lnTo>
                  <a:pt x="14878" y="9299"/>
                </a:lnTo>
                <a:lnTo>
                  <a:pt x="14878" y="9298"/>
                </a:lnTo>
                <a:lnTo>
                  <a:pt x="14876" y="9298"/>
                </a:lnTo>
                <a:lnTo>
                  <a:pt x="14877" y="9297"/>
                </a:lnTo>
                <a:lnTo>
                  <a:pt x="14878" y="9297"/>
                </a:lnTo>
                <a:lnTo>
                  <a:pt x="14878" y="9296"/>
                </a:lnTo>
                <a:lnTo>
                  <a:pt x="14876" y="9294"/>
                </a:lnTo>
                <a:lnTo>
                  <a:pt x="14873" y="9296"/>
                </a:lnTo>
                <a:lnTo>
                  <a:pt x="14870" y="9298"/>
                </a:lnTo>
                <a:lnTo>
                  <a:pt x="14867" y="9307"/>
                </a:lnTo>
                <a:lnTo>
                  <a:pt x="14865" y="9310"/>
                </a:lnTo>
                <a:lnTo>
                  <a:pt x="14864" y="9304"/>
                </a:lnTo>
                <a:lnTo>
                  <a:pt x="14864" y="9293"/>
                </a:lnTo>
                <a:lnTo>
                  <a:pt x="14863" y="9287"/>
                </a:lnTo>
                <a:lnTo>
                  <a:pt x="14860" y="9284"/>
                </a:lnTo>
                <a:lnTo>
                  <a:pt x="14856" y="9281"/>
                </a:lnTo>
                <a:lnTo>
                  <a:pt x="14850" y="9276"/>
                </a:lnTo>
                <a:lnTo>
                  <a:pt x="14846" y="9286"/>
                </a:lnTo>
                <a:lnTo>
                  <a:pt x="14843" y="9288"/>
                </a:lnTo>
                <a:lnTo>
                  <a:pt x="14839" y="9284"/>
                </a:lnTo>
                <a:lnTo>
                  <a:pt x="14838" y="9286"/>
                </a:lnTo>
                <a:lnTo>
                  <a:pt x="14833" y="9294"/>
                </a:lnTo>
                <a:lnTo>
                  <a:pt x="14831" y="9296"/>
                </a:lnTo>
                <a:lnTo>
                  <a:pt x="14833" y="9288"/>
                </a:lnTo>
                <a:lnTo>
                  <a:pt x="14836" y="9279"/>
                </a:lnTo>
                <a:lnTo>
                  <a:pt x="14835" y="9269"/>
                </a:lnTo>
                <a:lnTo>
                  <a:pt x="14826" y="9261"/>
                </a:lnTo>
                <a:lnTo>
                  <a:pt x="14821" y="9262"/>
                </a:lnTo>
                <a:lnTo>
                  <a:pt x="14818" y="9268"/>
                </a:lnTo>
                <a:lnTo>
                  <a:pt x="14815" y="9281"/>
                </a:lnTo>
                <a:lnTo>
                  <a:pt x="14815" y="9276"/>
                </a:lnTo>
                <a:lnTo>
                  <a:pt x="14813" y="9282"/>
                </a:lnTo>
                <a:lnTo>
                  <a:pt x="14809" y="9285"/>
                </a:lnTo>
                <a:lnTo>
                  <a:pt x="14800" y="9289"/>
                </a:lnTo>
                <a:lnTo>
                  <a:pt x="14799" y="9286"/>
                </a:lnTo>
                <a:lnTo>
                  <a:pt x="14817" y="9263"/>
                </a:lnTo>
                <a:lnTo>
                  <a:pt x="14815" y="9260"/>
                </a:lnTo>
                <a:lnTo>
                  <a:pt x="14810" y="9261"/>
                </a:lnTo>
                <a:lnTo>
                  <a:pt x="14804" y="9260"/>
                </a:lnTo>
                <a:lnTo>
                  <a:pt x="14785" y="9249"/>
                </a:lnTo>
                <a:lnTo>
                  <a:pt x="14782" y="9249"/>
                </a:lnTo>
                <a:lnTo>
                  <a:pt x="14779" y="9252"/>
                </a:lnTo>
                <a:lnTo>
                  <a:pt x="14776" y="9258"/>
                </a:lnTo>
                <a:lnTo>
                  <a:pt x="14775" y="9256"/>
                </a:lnTo>
                <a:lnTo>
                  <a:pt x="14774" y="9255"/>
                </a:lnTo>
                <a:lnTo>
                  <a:pt x="14774" y="9256"/>
                </a:lnTo>
                <a:lnTo>
                  <a:pt x="14773" y="9256"/>
                </a:lnTo>
                <a:lnTo>
                  <a:pt x="14774" y="9253"/>
                </a:lnTo>
                <a:lnTo>
                  <a:pt x="14774" y="9251"/>
                </a:lnTo>
                <a:lnTo>
                  <a:pt x="14774" y="9245"/>
                </a:lnTo>
                <a:lnTo>
                  <a:pt x="14773" y="9240"/>
                </a:lnTo>
                <a:lnTo>
                  <a:pt x="14772" y="9238"/>
                </a:lnTo>
                <a:lnTo>
                  <a:pt x="14764" y="9236"/>
                </a:lnTo>
                <a:lnTo>
                  <a:pt x="14760" y="9236"/>
                </a:lnTo>
                <a:lnTo>
                  <a:pt x="14756" y="9236"/>
                </a:lnTo>
                <a:lnTo>
                  <a:pt x="14753" y="9238"/>
                </a:lnTo>
                <a:lnTo>
                  <a:pt x="14748" y="9252"/>
                </a:lnTo>
                <a:lnTo>
                  <a:pt x="14745" y="9257"/>
                </a:lnTo>
                <a:lnTo>
                  <a:pt x="14740" y="9254"/>
                </a:lnTo>
                <a:lnTo>
                  <a:pt x="14739" y="9264"/>
                </a:lnTo>
                <a:lnTo>
                  <a:pt x="14735" y="9280"/>
                </a:lnTo>
                <a:lnTo>
                  <a:pt x="14736" y="9290"/>
                </a:lnTo>
                <a:lnTo>
                  <a:pt x="14734" y="9286"/>
                </a:lnTo>
                <a:lnTo>
                  <a:pt x="14734" y="9287"/>
                </a:lnTo>
                <a:lnTo>
                  <a:pt x="14732" y="9287"/>
                </a:lnTo>
                <a:lnTo>
                  <a:pt x="14730" y="9286"/>
                </a:lnTo>
                <a:lnTo>
                  <a:pt x="14728" y="9282"/>
                </a:lnTo>
                <a:lnTo>
                  <a:pt x="14727" y="9277"/>
                </a:lnTo>
                <a:lnTo>
                  <a:pt x="14727" y="9274"/>
                </a:lnTo>
                <a:lnTo>
                  <a:pt x="14730" y="9268"/>
                </a:lnTo>
                <a:lnTo>
                  <a:pt x="14726" y="9264"/>
                </a:lnTo>
                <a:lnTo>
                  <a:pt x="14728" y="9257"/>
                </a:lnTo>
                <a:lnTo>
                  <a:pt x="14731" y="9249"/>
                </a:lnTo>
                <a:lnTo>
                  <a:pt x="14734" y="9245"/>
                </a:lnTo>
                <a:lnTo>
                  <a:pt x="14738" y="9242"/>
                </a:lnTo>
                <a:lnTo>
                  <a:pt x="14742" y="9237"/>
                </a:lnTo>
                <a:lnTo>
                  <a:pt x="14743" y="9231"/>
                </a:lnTo>
                <a:lnTo>
                  <a:pt x="14741" y="9225"/>
                </a:lnTo>
                <a:lnTo>
                  <a:pt x="14737" y="9220"/>
                </a:lnTo>
                <a:lnTo>
                  <a:pt x="14730" y="9216"/>
                </a:lnTo>
                <a:lnTo>
                  <a:pt x="14725" y="9214"/>
                </a:lnTo>
                <a:lnTo>
                  <a:pt x="14723" y="9217"/>
                </a:lnTo>
                <a:lnTo>
                  <a:pt x="14722" y="9226"/>
                </a:lnTo>
                <a:lnTo>
                  <a:pt x="14719" y="9229"/>
                </a:lnTo>
                <a:lnTo>
                  <a:pt x="14714" y="9229"/>
                </a:lnTo>
                <a:lnTo>
                  <a:pt x="14709" y="9231"/>
                </a:lnTo>
                <a:lnTo>
                  <a:pt x="14712" y="9234"/>
                </a:lnTo>
                <a:lnTo>
                  <a:pt x="14711" y="9235"/>
                </a:lnTo>
                <a:lnTo>
                  <a:pt x="14709" y="9231"/>
                </a:lnTo>
                <a:lnTo>
                  <a:pt x="14709" y="9239"/>
                </a:lnTo>
                <a:lnTo>
                  <a:pt x="14704" y="9259"/>
                </a:lnTo>
                <a:lnTo>
                  <a:pt x="14707" y="9261"/>
                </a:lnTo>
                <a:lnTo>
                  <a:pt x="14711" y="9265"/>
                </a:lnTo>
                <a:lnTo>
                  <a:pt x="14715" y="9270"/>
                </a:lnTo>
                <a:lnTo>
                  <a:pt x="14716" y="9274"/>
                </a:lnTo>
                <a:lnTo>
                  <a:pt x="14715" y="9278"/>
                </a:lnTo>
                <a:lnTo>
                  <a:pt x="14713" y="9280"/>
                </a:lnTo>
                <a:lnTo>
                  <a:pt x="14707" y="9282"/>
                </a:lnTo>
                <a:lnTo>
                  <a:pt x="14705" y="9277"/>
                </a:lnTo>
                <a:lnTo>
                  <a:pt x="14705" y="9273"/>
                </a:lnTo>
                <a:lnTo>
                  <a:pt x="14707" y="9270"/>
                </a:lnTo>
                <a:lnTo>
                  <a:pt x="14709" y="9268"/>
                </a:lnTo>
                <a:lnTo>
                  <a:pt x="14707" y="9265"/>
                </a:lnTo>
                <a:lnTo>
                  <a:pt x="14704" y="9267"/>
                </a:lnTo>
                <a:lnTo>
                  <a:pt x="14701" y="9265"/>
                </a:lnTo>
                <a:lnTo>
                  <a:pt x="14698" y="9261"/>
                </a:lnTo>
                <a:lnTo>
                  <a:pt x="14696" y="9255"/>
                </a:lnTo>
                <a:lnTo>
                  <a:pt x="14690" y="9258"/>
                </a:lnTo>
                <a:lnTo>
                  <a:pt x="14691" y="9252"/>
                </a:lnTo>
                <a:lnTo>
                  <a:pt x="14695" y="9243"/>
                </a:lnTo>
                <a:lnTo>
                  <a:pt x="14695" y="9237"/>
                </a:lnTo>
                <a:lnTo>
                  <a:pt x="14694" y="9231"/>
                </a:lnTo>
                <a:lnTo>
                  <a:pt x="14696" y="9227"/>
                </a:lnTo>
                <a:lnTo>
                  <a:pt x="14710" y="9218"/>
                </a:lnTo>
                <a:lnTo>
                  <a:pt x="14713" y="9213"/>
                </a:lnTo>
                <a:lnTo>
                  <a:pt x="14711" y="9205"/>
                </a:lnTo>
                <a:lnTo>
                  <a:pt x="14706" y="9199"/>
                </a:lnTo>
                <a:lnTo>
                  <a:pt x="14701" y="9198"/>
                </a:lnTo>
                <a:lnTo>
                  <a:pt x="14694" y="9203"/>
                </a:lnTo>
                <a:lnTo>
                  <a:pt x="14682" y="9218"/>
                </a:lnTo>
                <a:lnTo>
                  <a:pt x="14675" y="9222"/>
                </a:lnTo>
                <a:lnTo>
                  <a:pt x="14657" y="9213"/>
                </a:lnTo>
                <a:lnTo>
                  <a:pt x="14652" y="9218"/>
                </a:lnTo>
                <a:lnTo>
                  <a:pt x="14650" y="9226"/>
                </a:lnTo>
                <a:lnTo>
                  <a:pt x="14655" y="9234"/>
                </a:lnTo>
                <a:lnTo>
                  <a:pt x="14654" y="9241"/>
                </a:lnTo>
                <a:lnTo>
                  <a:pt x="14652" y="9247"/>
                </a:lnTo>
                <a:lnTo>
                  <a:pt x="14649" y="9250"/>
                </a:lnTo>
                <a:lnTo>
                  <a:pt x="14644" y="9248"/>
                </a:lnTo>
                <a:lnTo>
                  <a:pt x="14644" y="9231"/>
                </a:lnTo>
                <a:lnTo>
                  <a:pt x="14641" y="9220"/>
                </a:lnTo>
                <a:lnTo>
                  <a:pt x="14642" y="9217"/>
                </a:lnTo>
                <a:lnTo>
                  <a:pt x="14643" y="9214"/>
                </a:lnTo>
                <a:lnTo>
                  <a:pt x="14642" y="9208"/>
                </a:lnTo>
                <a:lnTo>
                  <a:pt x="14637" y="9211"/>
                </a:lnTo>
                <a:lnTo>
                  <a:pt x="14623" y="9214"/>
                </a:lnTo>
                <a:lnTo>
                  <a:pt x="14613" y="9212"/>
                </a:lnTo>
                <a:lnTo>
                  <a:pt x="14605" y="9221"/>
                </a:lnTo>
                <a:lnTo>
                  <a:pt x="14601" y="9223"/>
                </a:lnTo>
                <a:lnTo>
                  <a:pt x="14598" y="9223"/>
                </a:lnTo>
                <a:lnTo>
                  <a:pt x="14595" y="9221"/>
                </a:lnTo>
                <a:lnTo>
                  <a:pt x="14589" y="9216"/>
                </a:lnTo>
                <a:lnTo>
                  <a:pt x="14585" y="9213"/>
                </a:lnTo>
                <a:lnTo>
                  <a:pt x="14575" y="9213"/>
                </a:lnTo>
                <a:lnTo>
                  <a:pt x="14570" y="9208"/>
                </a:lnTo>
                <a:lnTo>
                  <a:pt x="14573" y="9208"/>
                </a:lnTo>
                <a:lnTo>
                  <a:pt x="14575" y="9206"/>
                </a:lnTo>
                <a:lnTo>
                  <a:pt x="14575" y="9201"/>
                </a:lnTo>
                <a:lnTo>
                  <a:pt x="14573" y="9195"/>
                </a:lnTo>
                <a:lnTo>
                  <a:pt x="14569" y="9191"/>
                </a:lnTo>
                <a:lnTo>
                  <a:pt x="14562" y="9189"/>
                </a:lnTo>
                <a:lnTo>
                  <a:pt x="14557" y="9187"/>
                </a:lnTo>
                <a:lnTo>
                  <a:pt x="14554" y="9188"/>
                </a:lnTo>
                <a:lnTo>
                  <a:pt x="14551" y="9186"/>
                </a:lnTo>
                <a:lnTo>
                  <a:pt x="14550" y="9183"/>
                </a:lnTo>
                <a:lnTo>
                  <a:pt x="14550" y="9180"/>
                </a:lnTo>
                <a:lnTo>
                  <a:pt x="14550" y="9176"/>
                </a:lnTo>
                <a:lnTo>
                  <a:pt x="14549" y="9175"/>
                </a:lnTo>
                <a:lnTo>
                  <a:pt x="14547" y="9172"/>
                </a:lnTo>
                <a:lnTo>
                  <a:pt x="14543" y="9168"/>
                </a:lnTo>
                <a:lnTo>
                  <a:pt x="14540" y="9166"/>
                </a:lnTo>
                <a:lnTo>
                  <a:pt x="14531" y="9164"/>
                </a:lnTo>
                <a:lnTo>
                  <a:pt x="14516" y="9150"/>
                </a:lnTo>
                <a:lnTo>
                  <a:pt x="14508" y="9145"/>
                </a:lnTo>
                <a:lnTo>
                  <a:pt x="14497" y="9142"/>
                </a:lnTo>
                <a:lnTo>
                  <a:pt x="14483" y="9132"/>
                </a:lnTo>
                <a:lnTo>
                  <a:pt x="14480" y="9128"/>
                </a:lnTo>
                <a:lnTo>
                  <a:pt x="14486" y="9126"/>
                </a:lnTo>
                <a:lnTo>
                  <a:pt x="14488" y="9122"/>
                </a:lnTo>
                <a:lnTo>
                  <a:pt x="14487" y="9117"/>
                </a:lnTo>
                <a:lnTo>
                  <a:pt x="14475" y="9123"/>
                </a:lnTo>
                <a:lnTo>
                  <a:pt x="14467" y="9125"/>
                </a:lnTo>
                <a:lnTo>
                  <a:pt x="14457" y="9117"/>
                </a:lnTo>
                <a:lnTo>
                  <a:pt x="14440" y="9109"/>
                </a:lnTo>
                <a:lnTo>
                  <a:pt x="14430" y="9107"/>
                </a:lnTo>
                <a:lnTo>
                  <a:pt x="14423" y="9104"/>
                </a:lnTo>
                <a:lnTo>
                  <a:pt x="14409" y="9095"/>
                </a:lnTo>
                <a:lnTo>
                  <a:pt x="14405" y="9091"/>
                </a:lnTo>
                <a:lnTo>
                  <a:pt x="14401" y="9085"/>
                </a:lnTo>
                <a:lnTo>
                  <a:pt x="14397" y="9080"/>
                </a:lnTo>
                <a:lnTo>
                  <a:pt x="14394" y="9079"/>
                </a:lnTo>
                <a:lnTo>
                  <a:pt x="14387" y="9080"/>
                </a:lnTo>
                <a:lnTo>
                  <a:pt x="14383" y="9080"/>
                </a:lnTo>
                <a:lnTo>
                  <a:pt x="14380" y="9078"/>
                </a:lnTo>
                <a:lnTo>
                  <a:pt x="14380" y="9071"/>
                </a:lnTo>
                <a:lnTo>
                  <a:pt x="14385" y="9066"/>
                </a:lnTo>
                <a:lnTo>
                  <a:pt x="14383" y="9060"/>
                </a:lnTo>
                <a:lnTo>
                  <a:pt x="14377" y="9055"/>
                </a:lnTo>
                <a:lnTo>
                  <a:pt x="14362" y="9048"/>
                </a:lnTo>
                <a:lnTo>
                  <a:pt x="14350" y="9038"/>
                </a:lnTo>
                <a:lnTo>
                  <a:pt x="14331" y="9027"/>
                </a:lnTo>
                <a:lnTo>
                  <a:pt x="14328" y="9024"/>
                </a:lnTo>
                <a:lnTo>
                  <a:pt x="14326" y="9018"/>
                </a:lnTo>
                <a:lnTo>
                  <a:pt x="14337" y="9012"/>
                </a:lnTo>
                <a:lnTo>
                  <a:pt x="14341" y="9011"/>
                </a:lnTo>
                <a:lnTo>
                  <a:pt x="14347" y="9013"/>
                </a:lnTo>
                <a:lnTo>
                  <a:pt x="14371" y="9011"/>
                </a:lnTo>
                <a:lnTo>
                  <a:pt x="14374" y="9004"/>
                </a:lnTo>
                <a:lnTo>
                  <a:pt x="14376" y="9006"/>
                </a:lnTo>
                <a:lnTo>
                  <a:pt x="14379" y="9006"/>
                </a:lnTo>
                <a:lnTo>
                  <a:pt x="14380" y="9003"/>
                </a:lnTo>
                <a:lnTo>
                  <a:pt x="14378" y="8998"/>
                </a:lnTo>
                <a:lnTo>
                  <a:pt x="14376" y="8995"/>
                </a:lnTo>
                <a:lnTo>
                  <a:pt x="14371" y="8992"/>
                </a:lnTo>
                <a:lnTo>
                  <a:pt x="14368" y="8991"/>
                </a:lnTo>
                <a:lnTo>
                  <a:pt x="14365" y="8985"/>
                </a:lnTo>
                <a:lnTo>
                  <a:pt x="14369" y="8984"/>
                </a:lnTo>
                <a:lnTo>
                  <a:pt x="14405" y="8991"/>
                </a:lnTo>
                <a:lnTo>
                  <a:pt x="14410" y="8988"/>
                </a:lnTo>
                <a:lnTo>
                  <a:pt x="14411" y="8986"/>
                </a:lnTo>
                <a:lnTo>
                  <a:pt x="14410" y="8984"/>
                </a:lnTo>
                <a:lnTo>
                  <a:pt x="14409" y="8982"/>
                </a:lnTo>
                <a:lnTo>
                  <a:pt x="14408" y="8981"/>
                </a:lnTo>
                <a:lnTo>
                  <a:pt x="14410" y="8980"/>
                </a:lnTo>
                <a:lnTo>
                  <a:pt x="14415" y="8980"/>
                </a:lnTo>
                <a:lnTo>
                  <a:pt x="14417" y="8979"/>
                </a:lnTo>
                <a:lnTo>
                  <a:pt x="14420" y="8980"/>
                </a:lnTo>
                <a:lnTo>
                  <a:pt x="14432" y="8985"/>
                </a:lnTo>
                <a:lnTo>
                  <a:pt x="14435" y="8988"/>
                </a:lnTo>
                <a:lnTo>
                  <a:pt x="14438" y="8994"/>
                </a:lnTo>
                <a:lnTo>
                  <a:pt x="14444" y="9001"/>
                </a:lnTo>
                <a:lnTo>
                  <a:pt x="14450" y="9007"/>
                </a:lnTo>
                <a:lnTo>
                  <a:pt x="14453" y="9008"/>
                </a:lnTo>
                <a:lnTo>
                  <a:pt x="14458" y="9007"/>
                </a:lnTo>
                <a:lnTo>
                  <a:pt x="14470" y="9009"/>
                </a:lnTo>
                <a:lnTo>
                  <a:pt x="14475" y="9008"/>
                </a:lnTo>
                <a:lnTo>
                  <a:pt x="14475" y="9004"/>
                </a:lnTo>
                <a:lnTo>
                  <a:pt x="14469" y="8996"/>
                </a:lnTo>
                <a:lnTo>
                  <a:pt x="14459" y="8985"/>
                </a:lnTo>
                <a:lnTo>
                  <a:pt x="14457" y="8981"/>
                </a:lnTo>
                <a:lnTo>
                  <a:pt x="14462" y="8979"/>
                </a:lnTo>
                <a:lnTo>
                  <a:pt x="14467" y="8981"/>
                </a:lnTo>
                <a:lnTo>
                  <a:pt x="14472" y="8985"/>
                </a:lnTo>
                <a:lnTo>
                  <a:pt x="14482" y="8998"/>
                </a:lnTo>
                <a:lnTo>
                  <a:pt x="14487" y="9005"/>
                </a:lnTo>
                <a:lnTo>
                  <a:pt x="14490" y="9011"/>
                </a:lnTo>
                <a:lnTo>
                  <a:pt x="14488" y="9017"/>
                </a:lnTo>
                <a:lnTo>
                  <a:pt x="14493" y="9022"/>
                </a:lnTo>
                <a:lnTo>
                  <a:pt x="14500" y="9012"/>
                </a:lnTo>
                <a:lnTo>
                  <a:pt x="14505" y="9018"/>
                </a:lnTo>
                <a:lnTo>
                  <a:pt x="14508" y="9020"/>
                </a:lnTo>
                <a:lnTo>
                  <a:pt x="14512" y="9020"/>
                </a:lnTo>
                <a:lnTo>
                  <a:pt x="14513" y="9016"/>
                </a:lnTo>
                <a:lnTo>
                  <a:pt x="14507" y="9006"/>
                </a:lnTo>
                <a:lnTo>
                  <a:pt x="14511" y="9008"/>
                </a:lnTo>
                <a:lnTo>
                  <a:pt x="14516" y="9014"/>
                </a:lnTo>
                <a:lnTo>
                  <a:pt x="14520" y="9020"/>
                </a:lnTo>
                <a:lnTo>
                  <a:pt x="14526" y="9027"/>
                </a:lnTo>
                <a:lnTo>
                  <a:pt x="14530" y="9029"/>
                </a:lnTo>
                <a:lnTo>
                  <a:pt x="14538" y="9026"/>
                </a:lnTo>
                <a:lnTo>
                  <a:pt x="14543" y="9029"/>
                </a:lnTo>
                <a:lnTo>
                  <a:pt x="14548" y="9032"/>
                </a:lnTo>
                <a:lnTo>
                  <a:pt x="14562" y="9036"/>
                </a:lnTo>
                <a:lnTo>
                  <a:pt x="14584" y="9050"/>
                </a:lnTo>
                <a:lnTo>
                  <a:pt x="14587" y="9053"/>
                </a:lnTo>
                <a:lnTo>
                  <a:pt x="14595" y="9061"/>
                </a:lnTo>
                <a:lnTo>
                  <a:pt x="14600" y="9068"/>
                </a:lnTo>
                <a:lnTo>
                  <a:pt x="14603" y="9072"/>
                </a:lnTo>
                <a:lnTo>
                  <a:pt x="14606" y="9073"/>
                </a:lnTo>
                <a:lnTo>
                  <a:pt x="14613" y="9073"/>
                </a:lnTo>
                <a:lnTo>
                  <a:pt x="14628" y="9080"/>
                </a:lnTo>
                <a:lnTo>
                  <a:pt x="14634" y="9077"/>
                </a:lnTo>
                <a:lnTo>
                  <a:pt x="14634" y="9062"/>
                </a:lnTo>
                <a:lnTo>
                  <a:pt x="14623" y="9045"/>
                </a:lnTo>
                <a:lnTo>
                  <a:pt x="14609" y="9030"/>
                </a:lnTo>
                <a:lnTo>
                  <a:pt x="14585" y="9009"/>
                </a:lnTo>
                <a:lnTo>
                  <a:pt x="14581" y="9005"/>
                </a:lnTo>
                <a:lnTo>
                  <a:pt x="14575" y="8996"/>
                </a:lnTo>
                <a:lnTo>
                  <a:pt x="14572" y="8992"/>
                </a:lnTo>
                <a:lnTo>
                  <a:pt x="14566" y="8983"/>
                </a:lnTo>
                <a:lnTo>
                  <a:pt x="14561" y="8964"/>
                </a:lnTo>
                <a:lnTo>
                  <a:pt x="14555" y="8954"/>
                </a:lnTo>
                <a:lnTo>
                  <a:pt x="14544" y="8948"/>
                </a:lnTo>
                <a:lnTo>
                  <a:pt x="14538" y="8943"/>
                </a:lnTo>
                <a:lnTo>
                  <a:pt x="14535" y="8935"/>
                </a:lnTo>
                <a:lnTo>
                  <a:pt x="14532" y="8930"/>
                </a:lnTo>
                <a:lnTo>
                  <a:pt x="14517" y="8920"/>
                </a:lnTo>
                <a:lnTo>
                  <a:pt x="14511" y="8909"/>
                </a:lnTo>
                <a:lnTo>
                  <a:pt x="14527" y="8916"/>
                </a:lnTo>
                <a:lnTo>
                  <a:pt x="14535" y="8922"/>
                </a:lnTo>
                <a:lnTo>
                  <a:pt x="14539" y="8931"/>
                </a:lnTo>
                <a:lnTo>
                  <a:pt x="14542" y="8935"/>
                </a:lnTo>
                <a:lnTo>
                  <a:pt x="14544" y="8936"/>
                </a:lnTo>
                <a:lnTo>
                  <a:pt x="14546" y="8934"/>
                </a:lnTo>
                <a:lnTo>
                  <a:pt x="14546" y="8930"/>
                </a:lnTo>
                <a:lnTo>
                  <a:pt x="14551" y="8936"/>
                </a:lnTo>
                <a:lnTo>
                  <a:pt x="14556" y="8946"/>
                </a:lnTo>
                <a:lnTo>
                  <a:pt x="14561" y="8954"/>
                </a:lnTo>
                <a:lnTo>
                  <a:pt x="14566" y="8956"/>
                </a:lnTo>
                <a:lnTo>
                  <a:pt x="14569" y="8952"/>
                </a:lnTo>
                <a:lnTo>
                  <a:pt x="14575" y="8941"/>
                </a:lnTo>
                <a:lnTo>
                  <a:pt x="14578" y="8937"/>
                </a:lnTo>
                <a:lnTo>
                  <a:pt x="14580" y="8950"/>
                </a:lnTo>
                <a:lnTo>
                  <a:pt x="14587" y="8956"/>
                </a:lnTo>
                <a:lnTo>
                  <a:pt x="14594" y="8960"/>
                </a:lnTo>
                <a:lnTo>
                  <a:pt x="14601" y="8967"/>
                </a:lnTo>
                <a:lnTo>
                  <a:pt x="14609" y="8979"/>
                </a:lnTo>
                <a:lnTo>
                  <a:pt x="14616" y="8983"/>
                </a:lnTo>
                <a:lnTo>
                  <a:pt x="14623" y="8984"/>
                </a:lnTo>
                <a:lnTo>
                  <a:pt x="14631" y="8988"/>
                </a:lnTo>
                <a:lnTo>
                  <a:pt x="14632" y="8997"/>
                </a:lnTo>
                <a:lnTo>
                  <a:pt x="14636" y="9002"/>
                </a:lnTo>
                <a:lnTo>
                  <a:pt x="14646" y="9008"/>
                </a:lnTo>
                <a:lnTo>
                  <a:pt x="14648" y="9012"/>
                </a:lnTo>
                <a:lnTo>
                  <a:pt x="14651" y="9018"/>
                </a:lnTo>
                <a:lnTo>
                  <a:pt x="14653" y="9022"/>
                </a:lnTo>
                <a:lnTo>
                  <a:pt x="14656" y="9023"/>
                </a:lnTo>
                <a:lnTo>
                  <a:pt x="14659" y="9023"/>
                </a:lnTo>
                <a:lnTo>
                  <a:pt x="14665" y="9025"/>
                </a:lnTo>
                <a:lnTo>
                  <a:pt x="14670" y="9025"/>
                </a:lnTo>
                <a:lnTo>
                  <a:pt x="14673" y="9027"/>
                </a:lnTo>
                <a:lnTo>
                  <a:pt x="14674" y="9027"/>
                </a:lnTo>
                <a:lnTo>
                  <a:pt x="14673" y="9021"/>
                </a:lnTo>
                <a:lnTo>
                  <a:pt x="14672" y="9022"/>
                </a:lnTo>
                <a:lnTo>
                  <a:pt x="14669" y="9017"/>
                </a:lnTo>
                <a:lnTo>
                  <a:pt x="14665" y="9008"/>
                </a:lnTo>
                <a:lnTo>
                  <a:pt x="14662" y="9003"/>
                </a:lnTo>
                <a:lnTo>
                  <a:pt x="14663" y="9001"/>
                </a:lnTo>
                <a:lnTo>
                  <a:pt x="14666" y="9001"/>
                </a:lnTo>
                <a:lnTo>
                  <a:pt x="14669" y="9003"/>
                </a:lnTo>
                <a:lnTo>
                  <a:pt x="14671" y="9006"/>
                </a:lnTo>
                <a:lnTo>
                  <a:pt x="14678" y="9019"/>
                </a:lnTo>
                <a:lnTo>
                  <a:pt x="14684" y="9027"/>
                </a:lnTo>
                <a:lnTo>
                  <a:pt x="14690" y="9034"/>
                </a:lnTo>
                <a:lnTo>
                  <a:pt x="14696" y="9038"/>
                </a:lnTo>
                <a:lnTo>
                  <a:pt x="14725" y="9053"/>
                </a:lnTo>
                <a:lnTo>
                  <a:pt x="14738" y="9065"/>
                </a:lnTo>
                <a:lnTo>
                  <a:pt x="14744" y="9066"/>
                </a:lnTo>
                <a:lnTo>
                  <a:pt x="14747" y="9062"/>
                </a:lnTo>
                <a:lnTo>
                  <a:pt x="14746" y="9057"/>
                </a:lnTo>
                <a:lnTo>
                  <a:pt x="14741" y="9053"/>
                </a:lnTo>
                <a:lnTo>
                  <a:pt x="14736" y="9051"/>
                </a:lnTo>
                <a:lnTo>
                  <a:pt x="14734" y="9048"/>
                </a:lnTo>
                <a:lnTo>
                  <a:pt x="14740" y="9049"/>
                </a:lnTo>
                <a:lnTo>
                  <a:pt x="14750" y="9056"/>
                </a:lnTo>
                <a:lnTo>
                  <a:pt x="14754" y="9056"/>
                </a:lnTo>
                <a:lnTo>
                  <a:pt x="14768" y="9051"/>
                </a:lnTo>
                <a:lnTo>
                  <a:pt x="14772" y="9045"/>
                </a:lnTo>
                <a:lnTo>
                  <a:pt x="14760" y="9031"/>
                </a:lnTo>
                <a:lnTo>
                  <a:pt x="14757" y="9026"/>
                </a:lnTo>
                <a:lnTo>
                  <a:pt x="14756" y="9022"/>
                </a:lnTo>
                <a:lnTo>
                  <a:pt x="14751" y="9007"/>
                </a:lnTo>
                <a:lnTo>
                  <a:pt x="14749" y="8997"/>
                </a:lnTo>
                <a:lnTo>
                  <a:pt x="14747" y="8993"/>
                </a:lnTo>
                <a:lnTo>
                  <a:pt x="14747" y="8991"/>
                </a:lnTo>
                <a:lnTo>
                  <a:pt x="14750" y="8989"/>
                </a:lnTo>
                <a:lnTo>
                  <a:pt x="14755" y="8990"/>
                </a:lnTo>
                <a:lnTo>
                  <a:pt x="14758" y="9000"/>
                </a:lnTo>
                <a:lnTo>
                  <a:pt x="14761" y="9019"/>
                </a:lnTo>
                <a:lnTo>
                  <a:pt x="14766" y="9030"/>
                </a:lnTo>
                <a:lnTo>
                  <a:pt x="14772" y="9032"/>
                </a:lnTo>
                <a:lnTo>
                  <a:pt x="14777" y="9033"/>
                </a:lnTo>
                <a:lnTo>
                  <a:pt x="14782" y="9038"/>
                </a:lnTo>
                <a:lnTo>
                  <a:pt x="14782" y="9045"/>
                </a:lnTo>
                <a:lnTo>
                  <a:pt x="14778" y="9051"/>
                </a:lnTo>
                <a:lnTo>
                  <a:pt x="14776" y="9059"/>
                </a:lnTo>
                <a:lnTo>
                  <a:pt x="14781" y="9069"/>
                </a:lnTo>
                <a:lnTo>
                  <a:pt x="14786" y="9074"/>
                </a:lnTo>
                <a:lnTo>
                  <a:pt x="14800" y="9077"/>
                </a:lnTo>
                <a:lnTo>
                  <a:pt x="14807" y="9081"/>
                </a:lnTo>
                <a:lnTo>
                  <a:pt x="14813" y="9087"/>
                </a:lnTo>
                <a:lnTo>
                  <a:pt x="14821" y="9092"/>
                </a:lnTo>
                <a:lnTo>
                  <a:pt x="14827" y="9095"/>
                </a:lnTo>
                <a:lnTo>
                  <a:pt x="14833" y="9092"/>
                </a:lnTo>
                <a:lnTo>
                  <a:pt x="14833" y="9083"/>
                </a:lnTo>
                <a:lnTo>
                  <a:pt x="14829" y="9071"/>
                </a:lnTo>
                <a:lnTo>
                  <a:pt x="14823" y="9062"/>
                </a:lnTo>
                <a:lnTo>
                  <a:pt x="14817" y="9060"/>
                </a:lnTo>
                <a:lnTo>
                  <a:pt x="14813" y="9056"/>
                </a:lnTo>
                <a:lnTo>
                  <a:pt x="14809" y="9045"/>
                </a:lnTo>
                <a:lnTo>
                  <a:pt x="14807" y="9035"/>
                </a:lnTo>
                <a:lnTo>
                  <a:pt x="14811" y="9031"/>
                </a:lnTo>
                <a:lnTo>
                  <a:pt x="14814" y="9040"/>
                </a:lnTo>
                <a:lnTo>
                  <a:pt x="14820" y="9049"/>
                </a:lnTo>
                <a:lnTo>
                  <a:pt x="14836" y="9066"/>
                </a:lnTo>
                <a:lnTo>
                  <a:pt x="14838" y="9069"/>
                </a:lnTo>
                <a:lnTo>
                  <a:pt x="14841" y="9078"/>
                </a:lnTo>
                <a:lnTo>
                  <a:pt x="14841" y="9080"/>
                </a:lnTo>
                <a:lnTo>
                  <a:pt x="14842" y="9086"/>
                </a:lnTo>
                <a:lnTo>
                  <a:pt x="14844" y="9091"/>
                </a:lnTo>
                <a:lnTo>
                  <a:pt x="14847" y="9092"/>
                </a:lnTo>
                <a:lnTo>
                  <a:pt x="14848" y="9094"/>
                </a:lnTo>
                <a:lnTo>
                  <a:pt x="14851" y="9100"/>
                </a:lnTo>
                <a:lnTo>
                  <a:pt x="14854" y="9111"/>
                </a:lnTo>
                <a:lnTo>
                  <a:pt x="14857" y="9114"/>
                </a:lnTo>
                <a:lnTo>
                  <a:pt x="14860" y="9117"/>
                </a:lnTo>
                <a:lnTo>
                  <a:pt x="14880" y="9131"/>
                </a:lnTo>
                <a:lnTo>
                  <a:pt x="14887" y="9134"/>
                </a:lnTo>
                <a:lnTo>
                  <a:pt x="14892" y="9132"/>
                </a:lnTo>
                <a:lnTo>
                  <a:pt x="14890" y="9129"/>
                </a:lnTo>
                <a:lnTo>
                  <a:pt x="14889" y="9129"/>
                </a:lnTo>
                <a:lnTo>
                  <a:pt x="14887" y="9126"/>
                </a:lnTo>
                <a:lnTo>
                  <a:pt x="14902" y="9130"/>
                </a:lnTo>
                <a:lnTo>
                  <a:pt x="14912" y="9137"/>
                </a:lnTo>
                <a:lnTo>
                  <a:pt x="14915" y="9136"/>
                </a:lnTo>
                <a:lnTo>
                  <a:pt x="14915" y="9131"/>
                </a:lnTo>
                <a:lnTo>
                  <a:pt x="14910" y="9125"/>
                </a:lnTo>
                <a:lnTo>
                  <a:pt x="14905" y="9122"/>
                </a:lnTo>
                <a:lnTo>
                  <a:pt x="14890" y="9118"/>
                </a:lnTo>
                <a:lnTo>
                  <a:pt x="14884" y="9115"/>
                </a:lnTo>
                <a:lnTo>
                  <a:pt x="14879" y="9111"/>
                </a:lnTo>
                <a:lnTo>
                  <a:pt x="14874" y="9105"/>
                </a:lnTo>
                <a:lnTo>
                  <a:pt x="14869" y="9100"/>
                </a:lnTo>
                <a:lnTo>
                  <a:pt x="14874" y="9100"/>
                </a:lnTo>
                <a:lnTo>
                  <a:pt x="14886" y="9107"/>
                </a:lnTo>
                <a:lnTo>
                  <a:pt x="14891" y="9107"/>
                </a:lnTo>
                <a:lnTo>
                  <a:pt x="14895" y="9099"/>
                </a:lnTo>
                <a:lnTo>
                  <a:pt x="14895" y="9096"/>
                </a:lnTo>
                <a:lnTo>
                  <a:pt x="14893" y="9091"/>
                </a:lnTo>
                <a:lnTo>
                  <a:pt x="14891" y="9090"/>
                </a:lnTo>
                <a:lnTo>
                  <a:pt x="14888" y="9091"/>
                </a:lnTo>
                <a:lnTo>
                  <a:pt x="14886" y="9089"/>
                </a:lnTo>
                <a:lnTo>
                  <a:pt x="14884" y="9085"/>
                </a:lnTo>
                <a:lnTo>
                  <a:pt x="14881" y="9074"/>
                </a:lnTo>
                <a:lnTo>
                  <a:pt x="14879" y="9072"/>
                </a:lnTo>
                <a:lnTo>
                  <a:pt x="14877" y="9072"/>
                </a:lnTo>
                <a:lnTo>
                  <a:pt x="14872" y="9067"/>
                </a:lnTo>
                <a:lnTo>
                  <a:pt x="14866" y="9063"/>
                </a:lnTo>
                <a:lnTo>
                  <a:pt x="14864" y="9055"/>
                </a:lnTo>
                <a:lnTo>
                  <a:pt x="14860" y="9038"/>
                </a:lnTo>
                <a:lnTo>
                  <a:pt x="14858" y="9037"/>
                </a:lnTo>
                <a:lnTo>
                  <a:pt x="14852" y="9033"/>
                </a:lnTo>
                <a:lnTo>
                  <a:pt x="14850" y="9032"/>
                </a:lnTo>
                <a:lnTo>
                  <a:pt x="14845" y="9032"/>
                </a:lnTo>
                <a:lnTo>
                  <a:pt x="14828" y="9025"/>
                </a:lnTo>
                <a:lnTo>
                  <a:pt x="14823" y="9021"/>
                </a:lnTo>
                <a:lnTo>
                  <a:pt x="14818" y="9014"/>
                </a:lnTo>
                <a:lnTo>
                  <a:pt x="14817" y="9006"/>
                </a:lnTo>
                <a:lnTo>
                  <a:pt x="14819" y="8989"/>
                </a:lnTo>
                <a:lnTo>
                  <a:pt x="14819" y="8981"/>
                </a:lnTo>
                <a:lnTo>
                  <a:pt x="14817" y="8976"/>
                </a:lnTo>
                <a:lnTo>
                  <a:pt x="14815" y="8972"/>
                </a:lnTo>
                <a:lnTo>
                  <a:pt x="14814" y="8968"/>
                </a:lnTo>
                <a:lnTo>
                  <a:pt x="14816" y="8966"/>
                </a:lnTo>
                <a:lnTo>
                  <a:pt x="14818" y="8966"/>
                </a:lnTo>
                <a:lnTo>
                  <a:pt x="14819" y="8967"/>
                </a:lnTo>
                <a:lnTo>
                  <a:pt x="14821" y="8970"/>
                </a:lnTo>
                <a:lnTo>
                  <a:pt x="14822" y="8974"/>
                </a:lnTo>
                <a:lnTo>
                  <a:pt x="14823" y="8973"/>
                </a:lnTo>
                <a:lnTo>
                  <a:pt x="14824" y="8983"/>
                </a:lnTo>
                <a:lnTo>
                  <a:pt x="14824" y="8999"/>
                </a:lnTo>
                <a:lnTo>
                  <a:pt x="14825" y="9006"/>
                </a:lnTo>
                <a:lnTo>
                  <a:pt x="14830" y="9015"/>
                </a:lnTo>
                <a:lnTo>
                  <a:pt x="14835" y="9018"/>
                </a:lnTo>
                <a:lnTo>
                  <a:pt x="14840" y="9018"/>
                </a:lnTo>
                <a:lnTo>
                  <a:pt x="14845" y="9020"/>
                </a:lnTo>
                <a:lnTo>
                  <a:pt x="14850" y="9024"/>
                </a:lnTo>
                <a:lnTo>
                  <a:pt x="14860" y="9029"/>
                </a:lnTo>
                <a:lnTo>
                  <a:pt x="14866" y="9033"/>
                </a:lnTo>
                <a:lnTo>
                  <a:pt x="14872" y="9040"/>
                </a:lnTo>
                <a:lnTo>
                  <a:pt x="14874" y="9045"/>
                </a:lnTo>
                <a:lnTo>
                  <a:pt x="14875" y="9058"/>
                </a:lnTo>
                <a:lnTo>
                  <a:pt x="14880" y="9064"/>
                </a:lnTo>
                <a:lnTo>
                  <a:pt x="14892" y="9073"/>
                </a:lnTo>
                <a:lnTo>
                  <a:pt x="14902" y="9083"/>
                </a:lnTo>
                <a:lnTo>
                  <a:pt x="14906" y="9086"/>
                </a:lnTo>
                <a:lnTo>
                  <a:pt x="14901" y="9088"/>
                </a:lnTo>
                <a:lnTo>
                  <a:pt x="14903" y="9094"/>
                </a:lnTo>
                <a:lnTo>
                  <a:pt x="14909" y="9098"/>
                </a:lnTo>
                <a:lnTo>
                  <a:pt x="14915" y="9096"/>
                </a:lnTo>
                <a:lnTo>
                  <a:pt x="14917" y="9104"/>
                </a:lnTo>
                <a:lnTo>
                  <a:pt x="14923" y="9108"/>
                </a:lnTo>
                <a:lnTo>
                  <a:pt x="14936" y="9117"/>
                </a:lnTo>
                <a:lnTo>
                  <a:pt x="14942" y="9118"/>
                </a:lnTo>
                <a:lnTo>
                  <a:pt x="14948" y="9116"/>
                </a:lnTo>
                <a:lnTo>
                  <a:pt x="14958" y="9109"/>
                </a:lnTo>
                <a:lnTo>
                  <a:pt x="14964" y="9108"/>
                </a:lnTo>
                <a:lnTo>
                  <a:pt x="14965" y="9110"/>
                </a:lnTo>
                <a:lnTo>
                  <a:pt x="14966" y="9113"/>
                </a:lnTo>
                <a:lnTo>
                  <a:pt x="14968" y="9116"/>
                </a:lnTo>
                <a:lnTo>
                  <a:pt x="14970" y="9117"/>
                </a:lnTo>
                <a:lnTo>
                  <a:pt x="14972" y="9115"/>
                </a:lnTo>
                <a:lnTo>
                  <a:pt x="14973" y="9112"/>
                </a:lnTo>
                <a:lnTo>
                  <a:pt x="14974" y="9111"/>
                </a:lnTo>
                <a:lnTo>
                  <a:pt x="14978" y="9111"/>
                </a:lnTo>
                <a:lnTo>
                  <a:pt x="14982" y="9113"/>
                </a:lnTo>
                <a:lnTo>
                  <a:pt x="14989" y="9119"/>
                </a:lnTo>
                <a:lnTo>
                  <a:pt x="14995" y="9119"/>
                </a:lnTo>
                <a:lnTo>
                  <a:pt x="15001" y="9116"/>
                </a:lnTo>
                <a:lnTo>
                  <a:pt x="15004" y="9109"/>
                </a:lnTo>
                <a:lnTo>
                  <a:pt x="14998" y="9100"/>
                </a:lnTo>
                <a:lnTo>
                  <a:pt x="14999" y="9098"/>
                </a:lnTo>
                <a:lnTo>
                  <a:pt x="15000" y="9095"/>
                </a:lnTo>
                <a:lnTo>
                  <a:pt x="15001" y="9094"/>
                </a:lnTo>
                <a:lnTo>
                  <a:pt x="14994" y="9088"/>
                </a:lnTo>
                <a:lnTo>
                  <a:pt x="14982" y="9086"/>
                </a:lnTo>
                <a:lnTo>
                  <a:pt x="14973" y="9081"/>
                </a:lnTo>
                <a:lnTo>
                  <a:pt x="14970" y="9080"/>
                </a:lnTo>
                <a:lnTo>
                  <a:pt x="14967" y="9078"/>
                </a:lnTo>
                <a:lnTo>
                  <a:pt x="14963" y="9074"/>
                </a:lnTo>
                <a:lnTo>
                  <a:pt x="14959" y="9064"/>
                </a:lnTo>
                <a:lnTo>
                  <a:pt x="14957" y="9060"/>
                </a:lnTo>
                <a:lnTo>
                  <a:pt x="14954" y="9057"/>
                </a:lnTo>
                <a:lnTo>
                  <a:pt x="14941" y="9051"/>
                </a:lnTo>
                <a:lnTo>
                  <a:pt x="14932" y="9045"/>
                </a:lnTo>
                <a:lnTo>
                  <a:pt x="14932" y="9040"/>
                </a:lnTo>
                <a:lnTo>
                  <a:pt x="14938" y="9040"/>
                </a:lnTo>
                <a:lnTo>
                  <a:pt x="14952" y="9046"/>
                </a:lnTo>
                <a:lnTo>
                  <a:pt x="14958" y="9046"/>
                </a:lnTo>
                <a:lnTo>
                  <a:pt x="14962" y="9048"/>
                </a:lnTo>
                <a:lnTo>
                  <a:pt x="14967" y="9054"/>
                </a:lnTo>
                <a:lnTo>
                  <a:pt x="14972" y="9063"/>
                </a:lnTo>
                <a:lnTo>
                  <a:pt x="14976" y="9068"/>
                </a:lnTo>
                <a:lnTo>
                  <a:pt x="14983" y="9071"/>
                </a:lnTo>
                <a:lnTo>
                  <a:pt x="14986" y="9067"/>
                </a:lnTo>
                <a:lnTo>
                  <a:pt x="14987" y="9060"/>
                </a:lnTo>
                <a:lnTo>
                  <a:pt x="14989" y="9055"/>
                </a:lnTo>
                <a:lnTo>
                  <a:pt x="14992" y="9057"/>
                </a:lnTo>
                <a:lnTo>
                  <a:pt x="14993" y="9062"/>
                </a:lnTo>
                <a:lnTo>
                  <a:pt x="14993" y="9067"/>
                </a:lnTo>
                <a:lnTo>
                  <a:pt x="14992" y="9069"/>
                </a:lnTo>
                <a:lnTo>
                  <a:pt x="14994" y="9072"/>
                </a:lnTo>
                <a:lnTo>
                  <a:pt x="14997" y="9076"/>
                </a:lnTo>
                <a:lnTo>
                  <a:pt x="14999" y="9078"/>
                </a:lnTo>
                <a:lnTo>
                  <a:pt x="15002" y="9081"/>
                </a:lnTo>
                <a:lnTo>
                  <a:pt x="15009" y="9085"/>
                </a:lnTo>
                <a:lnTo>
                  <a:pt x="15015" y="9085"/>
                </a:lnTo>
                <a:lnTo>
                  <a:pt x="15026" y="9079"/>
                </a:lnTo>
                <a:lnTo>
                  <a:pt x="15024" y="9077"/>
                </a:lnTo>
                <a:lnTo>
                  <a:pt x="15022" y="9075"/>
                </a:lnTo>
                <a:lnTo>
                  <a:pt x="15020" y="9074"/>
                </a:lnTo>
                <a:lnTo>
                  <a:pt x="15019" y="9070"/>
                </a:lnTo>
                <a:lnTo>
                  <a:pt x="15024" y="9053"/>
                </a:lnTo>
                <a:lnTo>
                  <a:pt x="15028" y="9045"/>
                </a:lnTo>
                <a:lnTo>
                  <a:pt x="15033" y="9041"/>
                </a:lnTo>
                <a:lnTo>
                  <a:pt x="15035" y="9044"/>
                </a:lnTo>
                <a:lnTo>
                  <a:pt x="15034" y="9048"/>
                </a:lnTo>
                <a:lnTo>
                  <a:pt x="15033" y="9057"/>
                </a:lnTo>
                <a:lnTo>
                  <a:pt x="15031" y="9059"/>
                </a:lnTo>
                <a:lnTo>
                  <a:pt x="15031" y="9062"/>
                </a:lnTo>
                <a:lnTo>
                  <a:pt x="15033" y="9078"/>
                </a:lnTo>
                <a:lnTo>
                  <a:pt x="15031" y="9093"/>
                </a:lnTo>
                <a:lnTo>
                  <a:pt x="15032" y="9101"/>
                </a:lnTo>
                <a:lnTo>
                  <a:pt x="15038" y="9105"/>
                </a:lnTo>
                <a:lnTo>
                  <a:pt x="15041" y="9104"/>
                </a:lnTo>
                <a:lnTo>
                  <a:pt x="15047" y="9095"/>
                </a:lnTo>
                <a:lnTo>
                  <a:pt x="15049" y="9095"/>
                </a:lnTo>
                <a:lnTo>
                  <a:pt x="15059" y="9100"/>
                </a:lnTo>
                <a:lnTo>
                  <a:pt x="15071" y="9110"/>
                </a:lnTo>
                <a:lnTo>
                  <a:pt x="15076" y="9112"/>
                </a:lnTo>
                <a:lnTo>
                  <a:pt x="15075" y="9105"/>
                </a:lnTo>
                <a:lnTo>
                  <a:pt x="15069" y="9097"/>
                </a:lnTo>
                <a:lnTo>
                  <a:pt x="15063" y="9094"/>
                </a:lnTo>
                <a:lnTo>
                  <a:pt x="15058" y="9090"/>
                </a:lnTo>
                <a:lnTo>
                  <a:pt x="15055" y="9080"/>
                </a:lnTo>
                <a:lnTo>
                  <a:pt x="15061" y="9067"/>
                </a:lnTo>
                <a:lnTo>
                  <a:pt x="15062" y="9058"/>
                </a:lnTo>
                <a:lnTo>
                  <a:pt x="15056" y="9049"/>
                </a:lnTo>
                <a:lnTo>
                  <a:pt x="15051" y="9042"/>
                </a:lnTo>
                <a:lnTo>
                  <a:pt x="15048" y="9032"/>
                </a:lnTo>
                <a:lnTo>
                  <a:pt x="15047" y="9024"/>
                </a:lnTo>
                <a:lnTo>
                  <a:pt x="15048" y="9019"/>
                </a:lnTo>
                <a:lnTo>
                  <a:pt x="15051" y="9019"/>
                </a:lnTo>
                <a:lnTo>
                  <a:pt x="15053" y="9024"/>
                </a:lnTo>
                <a:lnTo>
                  <a:pt x="15055" y="9029"/>
                </a:lnTo>
                <a:lnTo>
                  <a:pt x="15058" y="9034"/>
                </a:lnTo>
                <a:lnTo>
                  <a:pt x="15060" y="9035"/>
                </a:lnTo>
                <a:lnTo>
                  <a:pt x="15064" y="9038"/>
                </a:lnTo>
                <a:lnTo>
                  <a:pt x="15067" y="9041"/>
                </a:lnTo>
                <a:lnTo>
                  <a:pt x="15067" y="9042"/>
                </a:lnTo>
                <a:lnTo>
                  <a:pt x="15067" y="9043"/>
                </a:lnTo>
                <a:lnTo>
                  <a:pt x="15066" y="9045"/>
                </a:lnTo>
                <a:lnTo>
                  <a:pt x="15069" y="9048"/>
                </a:lnTo>
                <a:lnTo>
                  <a:pt x="15069" y="9064"/>
                </a:lnTo>
                <a:lnTo>
                  <a:pt x="15070" y="9074"/>
                </a:lnTo>
                <a:lnTo>
                  <a:pt x="15072" y="9084"/>
                </a:lnTo>
                <a:lnTo>
                  <a:pt x="15081" y="9089"/>
                </a:lnTo>
                <a:lnTo>
                  <a:pt x="15086" y="9091"/>
                </a:lnTo>
                <a:lnTo>
                  <a:pt x="15089" y="9090"/>
                </a:lnTo>
                <a:lnTo>
                  <a:pt x="15089" y="9083"/>
                </a:lnTo>
                <a:lnTo>
                  <a:pt x="15090" y="9080"/>
                </a:lnTo>
                <a:lnTo>
                  <a:pt x="15093" y="9085"/>
                </a:lnTo>
                <a:lnTo>
                  <a:pt x="15095" y="9089"/>
                </a:lnTo>
                <a:lnTo>
                  <a:pt x="15100" y="9097"/>
                </a:lnTo>
                <a:lnTo>
                  <a:pt x="15110" y="9111"/>
                </a:lnTo>
                <a:lnTo>
                  <a:pt x="15120" y="9115"/>
                </a:lnTo>
                <a:lnTo>
                  <a:pt x="15128" y="9112"/>
                </a:lnTo>
                <a:lnTo>
                  <a:pt x="15132" y="9105"/>
                </a:lnTo>
                <a:lnTo>
                  <a:pt x="15131" y="9105"/>
                </a:lnTo>
                <a:lnTo>
                  <a:pt x="15133" y="9104"/>
                </a:lnTo>
                <a:lnTo>
                  <a:pt x="15132" y="9105"/>
                </a:lnTo>
                <a:lnTo>
                  <a:pt x="15143" y="9102"/>
                </a:lnTo>
                <a:lnTo>
                  <a:pt x="15143" y="9098"/>
                </a:lnTo>
                <a:lnTo>
                  <a:pt x="15140" y="9089"/>
                </a:lnTo>
                <a:lnTo>
                  <a:pt x="15140" y="9087"/>
                </a:lnTo>
                <a:lnTo>
                  <a:pt x="15143" y="9087"/>
                </a:lnTo>
                <a:lnTo>
                  <a:pt x="15146" y="9091"/>
                </a:lnTo>
                <a:lnTo>
                  <a:pt x="15148" y="9095"/>
                </a:lnTo>
                <a:lnTo>
                  <a:pt x="15150" y="9097"/>
                </a:lnTo>
                <a:lnTo>
                  <a:pt x="15152" y="9097"/>
                </a:lnTo>
                <a:lnTo>
                  <a:pt x="15153" y="9095"/>
                </a:lnTo>
                <a:lnTo>
                  <a:pt x="15154" y="9092"/>
                </a:lnTo>
                <a:lnTo>
                  <a:pt x="15155" y="9090"/>
                </a:lnTo>
                <a:lnTo>
                  <a:pt x="15146" y="9057"/>
                </a:lnTo>
                <a:lnTo>
                  <a:pt x="15143" y="9038"/>
                </a:lnTo>
                <a:lnTo>
                  <a:pt x="15148" y="9040"/>
                </a:lnTo>
                <a:lnTo>
                  <a:pt x="15148" y="9046"/>
                </a:lnTo>
                <a:lnTo>
                  <a:pt x="15152" y="9056"/>
                </a:lnTo>
                <a:lnTo>
                  <a:pt x="15156" y="9065"/>
                </a:lnTo>
                <a:lnTo>
                  <a:pt x="15159" y="9071"/>
                </a:lnTo>
                <a:lnTo>
                  <a:pt x="15164" y="9075"/>
                </a:lnTo>
                <a:lnTo>
                  <a:pt x="15169" y="9075"/>
                </a:lnTo>
                <a:lnTo>
                  <a:pt x="15174" y="9072"/>
                </a:lnTo>
                <a:lnTo>
                  <a:pt x="15179" y="9071"/>
                </a:lnTo>
                <a:lnTo>
                  <a:pt x="15177" y="9077"/>
                </a:lnTo>
                <a:lnTo>
                  <a:pt x="15174" y="9080"/>
                </a:lnTo>
                <a:lnTo>
                  <a:pt x="15165" y="9084"/>
                </a:lnTo>
                <a:lnTo>
                  <a:pt x="15163" y="9087"/>
                </a:lnTo>
                <a:lnTo>
                  <a:pt x="15165" y="9092"/>
                </a:lnTo>
                <a:lnTo>
                  <a:pt x="15167" y="9099"/>
                </a:lnTo>
                <a:lnTo>
                  <a:pt x="15169" y="9107"/>
                </a:lnTo>
                <a:lnTo>
                  <a:pt x="15177" y="9110"/>
                </a:lnTo>
                <a:lnTo>
                  <a:pt x="15186" y="9096"/>
                </a:lnTo>
                <a:lnTo>
                  <a:pt x="15193" y="9096"/>
                </a:lnTo>
                <a:lnTo>
                  <a:pt x="15188" y="9112"/>
                </a:lnTo>
                <a:lnTo>
                  <a:pt x="15188" y="9121"/>
                </a:lnTo>
                <a:lnTo>
                  <a:pt x="15190" y="9143"/>
                </a:lnTo>
                <a:lnTo>
                  <a:pt x="15192" y="9148"/>
                </a:lnTo>
                <a:lnTo>
                  <a:pt x="15195" y="9154"/>
                </a:lnTo>
                <a:lnTo>
                  <a:pt x="15198" y="9157"/>
                </a:lnTo>
                <a:lnTo>
                  <a:pt x="15201" y="9158"/>
                </a:lnTo>
                <a:lnTo>
                  <a:pt x="15201" y="9155"/>
                </a:lnTo>
                <a:lnTo>
                  <a:pt x="15197" y="9148"/>
                </a:lnTo>
                <a:lnTo>
                  <a:pt x="15198" y="9143"/>
                </a:lnTo>
                <a:lnTo>
                  <a:pt x="15201" y="9141"/>
                </a:lnTo>
                <a:lnTo>
                  <a:pt x="15208" y="9137"/>
                </a:lnTo>
                <a:lnTo>
                  <a:pt x="15206" y="9150"/>
                </a:lnTo>
                <a:lnTo>
                  <a:pt x="15231" y="9179"/>
                </a:lnTo>
                <a:lnTo>
                  <a:pt x="15244" y="9188"/>
                </a:lnTo>
                <a:lnTo>
                  <a:pt x="15253" y="9188"/>
                </a:lnTo>
                <a:lnTo>
                  <a:pt x="15258" y="9183"/>
                </a:lnTo>
                <a:lnTo>
                  <a:pt x="15262" y="9178"/>
                </a:lnTo>
                <a:lnTo>
                  <a:pt x="15265" y="9170"/>
                </a:lnTo>
                <a:lnTo>
                  <a:pt x="15271" y="9148"/>
                </a:lnTo>
                <a:lnTo>
                  <a:pt x="15272" y="9140"/>
                </a:lnTo>
                <a:lnTo>
                  <a:pt x="15268" y="9132"/>
                </a:lnTo>
                <a:lnTo>
                  <a:pt x="15272" y="9132"/>
                </a:lnTo>
                <a:lnTo>
                  <a:pt x="15277" y="9133"/>
                </a:lnTo>
                <a:lnTo>
                  <a:pt x="15280" y="9132"/>
                </a:lnTo>
                <a:lnTo>
                  <a:pt x="15279" y="9126"/>
                </a:lnTo>
                <a:lnTo>
                  <a:pt x="15274" y="9124"/>
                </a:lnTo>
                <a:lnTo>
                  <a:pt x="15269" y="9120"/>
                </a:lnTo>
                <a:lnTo>
                  <a:pt x="15263" y="9115"/>
                </a:lnTo>
                <a:lnTo>
                  <a:pt x="15258" y="9109"/>
                </a:lnTo>
                <a:lnTo>
                  <a:pt x="15257" y="9106"/>
                </a:lnTo>
                <a:lnTo>
                  <a:pt x="15255" y="9102"/>
                </a:lnTo>
                <a:lnTo>
                  <a:pt x="15252" y="9098"/>
                </a:lnTo>
                <a:lnTo>
                  <a:pt x="15249" y="9094"/>
                </a:lnTo>
                <a:lnTo>
                  <a:pt x="15248" y="9093"/>
                </a:lnTo>
                <a:lnTo>
                  <a:pt x="15245" y="9093"/>
                </a:lnTo>
                <a:lnTo>
                  <a:pt x="15243" y="9092"/>
                </a:lnTo>
                <a:lnTo>
                  <a:pt x="15241" y="9089"/>
                </a:lnTo>
                <a:lnTo>
                  <a:pt x="15237" y="9085"/>
                </a:lnTo>
                <a:lnTo>
                  <a:pt x="15223" y="9073"/>
                </a:lnTo>
                <a:lnTo>
                  <a:pt x="15219" y="9071"/>
                </a:lnTo>
                <a:lnTo>
                  <a:pt x="15216" y="9070"/>
                </a:lnTo>
                <a:lnTo>
                  <a:pt x="15202" y="9057"/>
                </a:lnTo>
                <a:lnTo>
                  <a:pt x="15186" y="9048"/>
                </a:lnTo>
                <a:lnTo>
                  <a:pt x="15181" y="9044"/>
                </a:lnTo>
                <a:lnTo>
                  <a:pt x="15174" y="9037"/>
                </a:lnTo>
                <a:lnTo>
                  <a:pt x="15173" y="9033"/>
                </a:lnTo>
                <a:lnTo>
                  <a:pt x="15174" y="9029"/>
                </a:lnTo>
                <a:lnTo>
                  <a:pt x="15172" y="9023"/>
                </a:lnTo>
                <a:lnTo>
                  <a:pt x="15165" y="9018"/>
                </a:lnTo>
                <a:lnTo>
                  <a:pt x="15152" y="9012"/>
                </a:lnTo>
                <a:lnTo>
                  <a:pt x="15140" y="9005"/>
                </a:lnTo>
                <a:lnTo>
                  <a:pt x="15137" y="8992"/>
                </a:lnTo>
                <a:lnTo>
                  <a:pt x="15143" y="8996"/>
                </a:lnTo>
                <a:lnTo>
                  <a:pt x="15148" y="9002"/>
                </a:lnTo>
                <a:lnTo>
                  <a:pt x="15153" y="9008"/>
                </a:lnTo>
                <a:lnTo>
                  <a:pt x="15165" y="9007"/>
                </a:lnTo>
                <a:lnTo>
                  <a:pt x="15177" y="9014"/>
                </a:lnTo>
                <a:lnTo>
                  <a:pt x="15182" y="9014"/>
                </a:lnTo>
                <a:lnTo>
                  <a:pt x="15174" y="9004"/>
                </a:lnTo>
                <a:lnTo>
                  <a:pt x="15169" y="8998"/>
                </a:lnTo>
                <a:lnTo>
                  <a:pt x="15165" y="8991"/>
                </a:lnTo>
                <a:lnTo>
                  <a:pt x="15164" y="8980"/>
                </a:lnTo>
                <a:lnTo>
                  <a:pt x="15168" y="8982"/>
                </a:lnTo>
                <a:lnTo>
                  <a:pt x="15172" y="8986"/>
                </a:lnTo>
                <a:lnTo>
                  <a:pt x="15174" y="8991"/>
                </a:lnTo>
                <a:lnTo>
                  <a:pt x="15178" y="8996"/>
                </a:lnTo>
                <a:lnTo>
                  <a:pt x="15183" y="9000"/>
                </a:lnTo>
                <a:lnTo>
                  <a:pt x="15191" y="9002"/>
                </a:lnTo>
                <a:lnTo>
                  <a:pt x="15204" y="9009"/>
                </a:lnTo>
                <a:lnTo>
                  <a:pt x="15219" y="9009"/>
                </a:lnTo>
                <a:lnTo>
                  <a:pt x="15227" y="9013"/>
                </a:lnTo>
                <a:lnTo>
                  <a:pt x="15235" y="9014"/>
                </a:lnTo>
                <a:lnTo>
                  <a:pt x="15255" y="9005"/>
                </a:lnTo>
                <a:lnTo>
                  <a:pt x="15259" y="8999"/>
                </a:lnTo>
                <a:lnTo>
                  <a:pt x="15259" y="8993"/>
                </a:lnTo>
                <a:lnTo>
                  <a:pt x="15258" y="8987"/>
                </a:lnTo>
                <a:lnTo>
                  <a:pt x="15257" y="8981"/>
                </a:lnTo>
                <a:lnTo>
                  <a:pt x="15259" y="8977"/>
                </a:lnTo>
                <a:lnTo>
                  <a:pt x="15269" y="8976"/>
                </a:lnTo>
                <a:lnTo>
                  <a:pt x="15272" y="8974"/>
                </a:lnTo>
                <a:lnTo>
                  <a:pt x="15271" y="8966"/>
                </a:lnTo>
                <a:lnTo>
                  <a:pt x="15249" y="8951"/>
                </a:lnTo>
                <a:lnTo>
                  <a:pt x="15248" y="8951"/>
                </a:lnTo>
                <a:lnTo>
                  <a:pt x="15246" y="8954"/>
                </a:lnTo>
                <a:lnTo>
                  <a:pt x="15247" y="8957"/>
                </a:lnTo>
                <a:lnTo>
                  <a:pt x="15251" y="8964"/>
                </a:lnTo>
                <a:lnTo>
                  <a:pt x="15253" y="8971"/>
                </a:lnTo>
                <a:lnTo>
                  <a:pt x="15249" y="8969"/>
                </a:lnTo>
                <a:lnTo>
                  <a:pt x="15239" y="8961"/>
                </a:lnTo>
                <a:lnTo>
                  <a:pt x="15234" y="8960"/>
                </a:lnTo>
                <a:lnTo>
                  <a:pt x="15224" y="8962"/>
                </a:lnTo>
                <a:lnTo>
                  <a:pt x="15219" y="8961"/>
                </a:lnTo>
                <a:lnTo>
                  <a:pt x="15221" y="8957"/>
                </a:lnTo>
                <a:lnTo>
                  <a:pt x="15227" y="8951"/>
                </a:lnTo>
                <a:lnTo>
                  <a:pt x="15229" y="8947"/>
                </a:lnTo>
                <a:lnTo>
                  <a:pt x="15227" y="8943"/>
                </a:lnTo>
                <a:lnTo>
                  <a:pt x="15225" y="8941"/>
                </a:lnTo>
                <a:lnTo>
                  <a:pt x="15222" y="8939"/>
                </a:lnTo>
                <a:lnTo>
                  <a:pt x="15220" y="8935"/>
                </a:lnTo>
                <a:lnTo>
                  <a:pt x="15220" y="8931"/>
                </a:lnTo>
                <a:lnTo>
                  <a:pt x="15219" y="8928"/>
                </a:lnTo>
                <a:lnTo>
                  <a:pt x="15215" y="8927"/>
                </a:lnTo>
                <a:lnTo>
                  <a:pt x="15210" y="8924"/>
                </a:lnTo>
                <a:lnTo>
                  <a:pt x="15207" y="8921"/>
                </a:lnTo>
                <a:lnTo>
                  <a:pt x="15208" y="8917"/>
                </a:lnTo>
                <a:lnTo>
                  <a:pt x="15211" y="8919"/>
                </a:lnTo>
                <a:lnTo>
                  <a:pt x="15215" y="8921"/>
                </a:lnTo>
                <a:lnTo>
                  <a:pt x="15217" y="8920"/>
                </a:lnTo>
                <a:lnTo>
                  <a:pt x="15215" y="8913"/>
                </a:lnTo>
                <a:lnTo>
                  <a:pt x="15208" y="8906"/>
                </a:lnTo>
                <a:lnTo>
                  <a:pt x="15195" y="8909"/>
                </a:lnTo>
                <a:lnTo>
                  <a:pt x="15188" y="8905"/>
                </a:lnTo>
                <a:lnTo>
                  <a:pt x="15191" y="8900"/>
                </a:lnTo>
                <a:lnTo>
                  <a:pt x="15203" y="8896"/>
                </a:lnTo>
                <a:lnTo>
                  <a:pt x="15206" y="8889"/>
                </a:lnTo>
                <a:lnTo>
                  <a:pt x="15203" y="8892"/>
                </a:lnTo>
                <a:lnTo>
                  <a:pt x="15200" y="8890"/>
                </a:lnTo>
                <a:lnTo>
                  <a:pt x="15197" y="8885"/>
                </a:lnTo>
                <a:lnTo>
                  <a:pt x="15193" y="8881"/>
                </a:lnTo>
                <a:lnTo>
                  <a:pt x="15189" y="8879"/>
                </a:lnTo>
                <a:lnTo>
                  <a:pt x="15186" y="8879"/>
                </a:lnTo>
                <a:lnTo>
                  <a:pt x="15174" y="8886"/>
                </a:lnTo>
                <a:lnTo>
                  <a:pt x="15172" y="8886"/>
                </a:lnTo>
                <a:lnTo>
                  <a:pt x="15169" y="8882"/>
                </a:lnTo>
                <a:lnTo>
                  <a:pt x="15169" y="8880"/>
                </a:lnTo>
                <a:lnTo>
                  <a:pt x="15171" y="8878"/>
                </a:lnTo>
                <a:lnTo>
                  <a:pt x="15172" y="8874"/>
                </a:lnTo>
                <a:lnTo>
                  <a:pt x="15172" y="8869"/>
                </a:lnTo>
                <a:lnTo>
                  <a:pt x="15167" y="8871"/>
                </a:lnTo>
                <a:lnTo>
                  <a:pt x="15157" y="8871"/>
                </a:lnTo>
                <a:lnTo>
                  <a:pt x="15136" y="8888"/>
                </a:lnTo>
                <a:lnTo>
                  <a:pt x="15134" y="8885"/>
                </a:lnTo>
                <a:lnTo>
                  <a:pt x="15135" y="8883"/>
                </a:lnTo>
                <a:lnTo>
                  <a:pt x="15135" y="8880"/>
                </a:lnTo>
                <a:lnTo>
                  <a:pt x="15127" y="8878"/>
                </a:lnTo>
                <a:lnTo>
                  <a:pt x="15125" y="8878"/>
                </a:lnTo>
                <a:lnTo>
                  <a:pt x="15124" y="8870"/>
                </a:lnTo>
                <a:lnTo>
                  <a:pt x="15128" y="8868"/>
                </a:lnTo>
                <a:lnTo>
                  <a:pt x="15133" y="8869"/>
                </a:lnTo>
                <a:lnTo>
                  <a:pt x="15139" y="8872"/>
                </a:lnTo>
                <a:lnTo>
                  <a:pt x="15143" y="8870"/>
                </a:lnTo>
                <a:lnTo>
                  <a:pt x="15143" y="8863"/>
                </a:lnTo>
                <a:lnTo>
                  <a:pt x="15139" y="8856"/>
                </a:lnTo>
                <a:lnTo>
                  <a:pt x="15131" y="8853"/>
                </a:lnTo>
                <a:lnTo>
                  <a:pt x="15116" y="8863"/>
                </a:lnTo>
                <a:lnTo>
                  <a:pt x="15112" y="8861"/>
                </a:lnTo>
                <a:lnTo>
                  <a:pt x="15096" y="8846"/>
                </a:lnTo>
                <a:lnTo>
                  <a:pt x="15102" y="8844"/>
                </a:lnTo>
                <a:lnTo>
                  <a:pt x="15115" y="8850"/>
                </a:lnTo>
                <a:lnTo>
                  <a:pt x="15125" y="8851"/>
                </a:lnTo>
                <a:lnTo>
                  <a:pt x="15123" y="8837"/>
                </a:lnTo>
                <a:lnTo>
                  <a:pt x="15109" y="8829"/>
                </a:lnTo>
                <a:lnTo>
                  <a:pt x="15104" y="8828"/>
                </a:lnTo>
                <a:lnTo>
                  <a:pt x="15104" y="8823"/>
                </a:lnTo>
                <a:lnTo>
                  <a:pt x="15110" y="8823"/>
                </a:lnTo>
                <a:lnTo>
                  <a:pt x="15117" y="8826"/>
                </a:lnTo>
                <a:lnTo>
                  <a:pt x="15123" y="8829"/>
                </a:lnTo>
                <a:lnTo>
                  <a:pt x="15137" y="8840"/>
                </a:lnTo>
                <a:lnTo>
                  <a:pt x="15143" y="8843"/>
                </a:lnTo>
                <a:lnTo>
                  <a:pt x="15149" y="8842"/>
                </a:lnTo>
                <a:lnTo>
                  <a:pt x="15138" y="8827"/>
                </a:lnTo>
                <a:lnTo>
                  <a:pt x="15138" y="8826"/>
                </a:lnTo>
                <a:lnTo>
                  <a:pt x="15137" y="8822"/>
                </a:lnTo>
                <a:lnTo>
                  <a:pt x="15137" y="8820"/>
                </a:lnTo>
                <a:lnTo>
                  <a:pt x="15134" y="8816"/>
                </a:lnTo>
                <a:lnTo>
                  <a:pt x="15126" y="8807"/>
                </a:lnTo>
                <a:lnTo>
                  <a:pt x="15122" y="8803"/>
                </a:lnTo>
                <a:lnTo>
                  <a:pt x="15120" y="8800"/>
                </a:lnTo>
                <a:lnTo>
                  <a:pt x="15116" y="8793"/>
                </a:lnTo>
                <a:lnTo>
                  <a:pt x="15114" y="8790"/>
                </a:lnTo>
                <a:lnTo>
                  <a:pt x="15112" y="8788"/>
                </a:lnTo>
                <a:lnTo>
                  <a:pt x="15107" y="8787"/>
                </a:lnTo>
                <a:lnTo>
                  <a:pt x="15094" y="8778"/>
                </a:lnTo>
                <a:lnTo>
                  <a:pt x="15087" y="8781"/>
                </a:lnTo>
                <a:lnTo>
                  <a:pt x="15082" y="8786"/>
                </a:lnTo>
                <a:lnTo>
                  <a:pt x="15074" y="8788"/>
                </a:lnTo>
                <a:lnTo>
                  <a:pt x="15079" y="8778"/>
                </a:lnTo>
                <a:lnTo>
                  <a:pt x="15080" y="8771"/>
                </a:lnTo>
                <a:lnTo>
                  <a:pt x="15079" y="8764"/>
                </a:lnTo>
                <a:lnTo>
                  <a:pt x="15071" y="8774"/>
                </a:lnTo>
                <a:lnTo>
                  <a:pt x="15068" y="8776"/>
                </a:lnTo>
                <a:lnTo>
                  <a:pt x="15063" y="8779"/>
                </a:lnTo>
                <a:lnTo>
                  <a:pt x="15063" y="8770"/>
                </a:lnTo>
                <a:lnTo>
                  <a:pt x="15072" y="8765"/>
                </a:lnTo>
                <a:lnTo>
                  <a:pt x="15074" y="8759"/>
                </a:lnTo>
                <a:lnTo>
                  <a:pt x="15068" y="8744"/>
                </a:lnTo>
                <a:lnTo>
                  <a:pt x="15055" y="8732"/>
                </a:lnTo>
                <a:lnTo>
                  <a:pt x="15045" y="8718"/>
                </a:lnTo>
                <a:lnTo>
                  <a:pt x="15047" y="8700"/>
                </a:lnTo>
                <a:lnTo>
                  <a:pt x="15055" y="8687"/>
                </a:lnTo>
                <a:lnTo>
                  <a:pt x="15055" y="8684"/>
                </a:lnTo>
                <a:lnTo>
                  <a:pt x="15052" y="8680"/>
                </a:lnTo>
                <a:lnTo>
                  <a:pt x="15049" y="8676"/>
                </a:lnTo>
                <a:lnTo>
                  <a:pt x="15047" y="8675"/>
                </a:lnTo>
                <a:lnTo>
                  <a:pt x="15035" y="8672"/>
                </a:lnTo>
                <a:lnTo>
                  <a:pt x="15022" y="8666"/>
                </a:lnTo>
                <a:lnTo>
                  <a:pt x="15015" y="8659"/>
                </a:lnTo>
                <a:lnTo>
                  <a:pt x="15008" y="8650"/>
                </a:lnTo>
                <a:lnTo>
                  <a:pt x="15001" y="8642"/>
                </a:lnTo>
                <a:lnTo>
                  <a:pt x="14995" y="8641"/>
                </a:lnTo>
                <a:lnTo>
                  <a:pt x="14992" y="8642"/>
                </a:lnTo>
                <a:lnTo>
                  <a:pt x="14988" y="8640"/>
                </a:lnTo>
                <a:lnTo>
                  <a:pt x="14980" y="8633"/>
                </a:lnTo>
                <a:lnTo>
                  <a:pt x="14956" y="8622"/>
                </a:lnTo>
                <a:lnTo>
                  <a:pt x="14953" y="8619"/>
                </a:lnTo>
                <a:lnTo>
                  <a:pt x="14952" y="8616"/>
                </a:lnTo>
                <a:lnTo>
                  <a:pt x="14954" y="8614"/>
                </a:lnTo>
                <a:lnTo>
                  <a:pt x="14960" y="8613"/>
                </a:lnTo>
                <a:lnTo>
                  <a:pt x="14965" y="8610"/>
                </a:lnTo>
                <a:lnTo>
                  <a:pt x="14971" y="8609"/>
                </a:lnTo>
                <a:lnTo>
                  <a:pt x="14978" y="8611"/>
                </a:lnTo>
                <a:lnTo>
                  <a:pt x="14986" y="8617"/>
                </a:lnTo>
                <a:lnTo>
                  <a:pt x="14977" y="8619"/>
                </a:lnTo>
                <a:lnTo>
                  <a:pt x="14974" y="8621"/>
                </a:lnTo>
                <a:lnTo>
                  <a:pt x="14982" y="8626"/>
                </a:lnTo>
                <a:lnTo>
                  <a:pt x="14994" y="8628"/>
                </a:lnTo>
                <a:lnTo>
                  <a:pt x="15000" y="8632"/>
                </a:lnTo>
                <a:lnTo>
                  <a:pt x="15013" y="8648"/>
                </a:lnTo>
                <a:lnTo>
                  <a:pt x="15018" y="8652"/>
                </a:lnTo>
                <a:lnTo>
                  <a:pt x="15025" y="8656"/>
                </a:lnTo>
                <a:lnTo>
                  <a:pt x="15038" y="8656"/>
                </a:lnTo>
                <a:lnTo>
                  <a:pt x="15051" y="8659"/>
                </a:lnTo>
                <a:lnTo>
                  <a:pt x="15053" y="8662"/>
                </a:lnTo>
                <a:lnTo>
                  <a:pt x="15056" y="8665"/>
                </a:lnTo>
                <a:lnTo>
                  <a:pt x="15059" y="8670"/>
                </a:lnTo>
                <a:lnTo>
                  <a:pt x="15061" y="8678"/>
                </a:lnTo>
                <a:lnTo>
                  <a:pt x="15063" y="8682"/>
                </a:lnTo>
                <a:lnTo>
                  <a:pt x="15069" y="8689"/>
                </a:lnTo>
                <a:lnTo>
                  <a:pt x="15080" y="8693"/>
                </a:lnTo>
                <a:lnTo>
                  <a:pt x="15087" y="8698"/>
                </a:lnTo>
                <a:lnTo>
                  <a:pt x="15095" y="8705"/>
                </a:lnTo>
                <a:lnTo>
                  <a:pt x="15098" y="8708"/>
                </a:lnTo>
                <a:lnTo>
                  <a:pt x="15098" y="8709"/>
                </a:lnTo>
                <a:lnTo>
                  <a:pt x="15099" y="8709"/>
                </a:lnTo>
                <a:lnTo>
                  <a:pt x="15100" y="8710"/>
                </a:lnTo>
                <a:lnTo>
                  <a:pt x="15103" y="8713"/>
                </a:lnTo>
                <a:lnTo>
                  <a:pt x="15103" y="8715"/>
                </a:lnTo>
                <a:lnTo>
                  <a:pt x="15103" y="8717"/>
                </a:lnTo>
                <a:lnTo>
                  <a:pt x="15104" y="8719"/>
                </a:lnTo>
                <a:lnTo>
                  <a:pt x="15124" y="8746"/>
                </a:lnTo>
                <a:lnTo>
                  <a:pt x="15129" y="8754"/>
                </a:lnTo>
                <a:lnTo>
                  <a:pt x="15131" y="8756"/>
                </a:lnTo>
                <a:lnTo>
                  <a:pt x="15133" y="8758"/>
                </a:lnTo>
                <a:lnTo>
                  <a:pt x="15141" y="8758"/>
                </a:lnTo>
                <a:lnTo>
                  <a:pt x="15142" y="8767"/>
                </a:lnTo>
                <a:lnTo>
                  <a:pt x="15145" y="8773"/>
                </a:lnTo>
                <a:lnTo>
                  <a:pt x="15149" y="8778"/>
                </a:lnTo>
                <a:lnTo>
                  <a:pt x="15151" y="8785"/>
                </a:lnTo>
                <a:lnTo>
                  <a:pt x="15162" y="8789"/>
                </a:lnTo>
                <a:lnTo>
                  <a:pt x="15166" y="8791"/>
                </a:lnTo>
                <a:lnTo>
                  <a:pt x="15168" y="8795"/>
                </a:lnTo>
                <a:lnTo>
                  <a:pt x="15169" y="8799"/>
                </a:lnTo>
                <a:lnTo>
                  <a:pt x="15172" y="8802"/>
                </a:lnTo>
                <a:lnTo>
                  <a:pt x="15174" y="8802"/>
                </a:lnTo>
                <a:lnTo>
                  <a:pt x="15181" y="8802"/>
                </a:lnTo>
                <a:lnTo>
                  <a:pt x="15184" y="8804"/>
                </a:lnTo>
                <a:lnTo>
                  <a:pt x="15186" y="8807"/>
                </a:lnTo>
                <a:lnTo>
                  <a:pt x="15189" y="8810"/>
                </a:lnTo>
                <a:lnTo>
                  <a:pt x="15192" y="8812"/>
                </a:lnTo>
                <a:lnTo>
                  <a:pt x="15194" y="8813"/>
                </a:lnTo>
                <a:lnTo>
                  <a:pt x="15195" y="8810"/>
                </a:lnTo>
                <a:lnTo>
                  <a:pt x="15195" y="8807"/>
                </a:lnTo>
                <a:lnTo>
                  <a:pt x="15195" y="8803"/>
                </a:lnTo>
                <a:lnTo>
                  <a:pt x="15195" y="8799"/>
                </a:lnTo>
                <a:lnTo>
                  <a:pt x="15197" y="8796"/>
                </a:lnTo>
                <a:lnTo>
                  <a:pt x="15200" y="8796"/>
                </a:lnTo>
                <a:lnTo>
                  <a:pt x="15203" y="8797"/>
                </a:lnTo>
                <a:lnTo>
                  <a:pt x="15206" y="8796"/>
                </a:lnTo>
                <a:lnTo>
                  <a:pt x="15208" y="8794"/>
                </a:lnTo>
                <a:lnTo>
                  <a:pt x="15208" y="8791"/>
                </a:lnTo>
                <a:lnTo>
                  <a:pt x="15206" y="8787"/>
                </a:lnTo>
                <a:lnTo>
                  <a:pt x="15206" y="8783"/>
                </a:lnTo>
                <a:lnTo>
                  <a:pt x="15207" y="8781"/>
                </a:lnTo>
                <a:lnTo>
                  <a:pt x="15209" y="8776"/>
                </a:lnTo>
                <a:lnTo>
                  <a:pt x="15210" y="8773"/>
                </a:lnTo>
                <a:lnTo>
                  <a:pt x="15202" y="8771"/>
                </a:lnTo>
                <a:lnTo>
                  <a:pt x="15187" y="8776"/>
                </a:lnTo>
                <a:lnTo>
                  <a:pt x="15178" y="8773"/>
                </a:lnTo>
                <a:lnTo>
                  <a:pt x="15180" y="8766"/>
                </a:lnTo>
                <a:lnTo>
                  <a:pt x="15186" y="8767"/>
                </a:lnTo>
                <a:lnTo>
                  <a:pt x="15193" y="8769"/>
                </a:lnTo>
                <a:lnTo>
                  <a:pt x="15198" y="8768"/>
                </a:lnTo>
                <a:lnTo>
                  <a:pt x="15199" y="8763"/>
                </a:lnTo>
                <a:lnTo>
                  <a:pt x="15198" y="8758"/>
                </a:lnTo>
                <a:lnTo>
                  <a:pt x="15196" y="8752"/>
                </a:lnTo>
                <a:lnTo>
                  <a:pt x="15193" y="8748"/>
                </a:lnTo>
                <a:lnTo>
                  <a:pt x="15183" y="8735"/>
                </a:lnTo>
                <a:lnTo>
                  <a:pt x="15167" y="8740"/>
                </a:lnTo>
                <a:lnTo>
                  <a:pt x="15155" y="8728"/>
                </a:lnTo>
                <a:lnTo>
                  <a:pt x="15158" y="8724"/>
                </a:lnTo>
                <a:lnTo>
                  <a:pt x="15171" y="8728"/>
                </a:lnTo>
                <a:lnTo>
                  <a:pt x="15175" y="8724"/>
                </a:lnTo>
                <a:lnTo>
                  <a:pt x="15175" y="8712"/>
                </a:lnTo>
                <a:lnTo>
                  <a:pt x="15171" y="8702"/>
                </a:lnTo>
                <a:lnTo>
                  <a:pt x="15164" y="8695"/>
                </a:lnTo>
                <a:lnTo>
                  <a:pt x="15156" y="8693"/>
                </a:lnTo>
                <a:lnTo>
                  <a:pt x="15157" y="8687"/>
                </a:lnTo>
                <a:lnTo>
                  <a:pt x="15156" y="8682"/>
                </a:lnTo>
                <a:lnTo>
                  <a:pt x="15155" y="8678"/>
                </a:lnTo>
                <a:lnTo>
                  <a:pt x="15151" y="8670"/>
                </a:lnTo>
                <a:lnTo>
                  <a:pt x="15146" y="8662"/>
                </a:lnTo>
                <a:lnTo>
                  <a:pt x="15143" y="8657"/>
                </a:lnTo>
                <a:lnTo>
                  <a:pt x="15139" y="8655"/>
                </a:lnTo>
                <a:lnTo>
                  <a:pt x="15135" y="8653"/>
                </a:lnTo>
                <a:lnTo>
                  <a:pt x="15136" y="8647"/>
                </a:lnTo>
                <a:lnTo>
                  <a:pt x="15132" y="8641"/>
                </a:lnTo>
                <a:lnTo>
                  <a:pt x="15126" y="8637"/>
                </a:lnTo>
                <a:lnTo>
                  <a:pt x="15121" y="8637"/>
                </a:lnTo>
                <a:lnTo>
                  <a:pt x="15119" y="8630"/>
                </a:lnTo>
                <a:lnTo>
                  <a:pt x="15121" y="8628"/>
                </a:lnTo>
                <a:lnTo>
                  <a:pt x="15128" y="8627"/>
                </a:lnTo>
                <a:lnTo>
                  <a:pt x="15128" y="8624"/>
                </a:lnTo>
                <a:lnTo>
                  <a:pt x="15127" y="8619"/>
                </a:lnTo>
                <a:lnTo>
                  <a:pt x="15125" y="8608"/>
                </a:lnTo>
                <a:lnTo>
                  <a:pt x="15116" y="8598"/>
                </a:lnTo>
                <a:lnTo>
                  <a:pt x="15109" y="8593"/>
                </a:lnTo>
                <a:lnTo>
                  <a:pt x="15074" y="8582"/>
                </a:lnTo>
                <a:lnTo>
                  <a:pt x="15070" y="8579"/>
                </a:lnTo>
                <a:lnTo>
                  <a:pt x="15066" y="8576"/>
                </a:lnTo>
                <a:lnTo>
                  <a:pt x="15064" y="8575"/>
                </a:lnTo>
                <a:lnTo>
                  <a:pt x="15057" y="8587"/>
                </a:lnTo>
                <a:lnTo>
                  <a:pt x="15056" y="8587"/>
                </a:lnTo>
                <a:lnTo>
                  <a:pt x="15057" y="8587"/>
                </a:lnTo>
                <a:lnTo>
                  <a:pt x="15060" y="8576"/>
                </a:lnTo>
                <a:lnTo>
                  <a:pt x="15064" y="8572"/>
                </a:lnTo>
                <a:lnTo>
                  <a:pt x="15069" y="8573"/>
                </a:lnTo>
                <a:lnTo>
                  <a:pt x="15082" y="8581"/>
                </a:lnTo>
                <a:lnTo>
                  <a:pt x="15091" y="8581"/>
                </a:lnTo>
                <a:lnTo>
                  <a:pt x="15094" y="8583"/>
                </a:lnTo>
                <a:lnTo>
                  <a:pt x="15097" y="8586"/>
                </a:lnTo>
                <a:lnTo>
                  <a:pt x="15099" y="8587"/>
                </a:lnTo>
                <a:lnTo>
                  <a:pt x="15110" y="8584"/>
                </a:lnTo>
                <a:lnTo>
                  <a:pt x="15112" y="8585"/>
                </a:lnTo>
                <a:lnTo>
                  <a:pt x="15121" y="8593"/>
                </a:lnTo>
                <a:lnTo>
                  <a:pt x="15124" y="8596"/>
                </a:lnTo>
                <a:lnTo>
                  <a:pt x="15127" y="8596"/>
                </a:lnTo>
                <a:lnTo>
                  <a:pt x="15130" y="8596"/>
                </a:lnTo>
                <a:lnTo>
                  <a:pt x="15133" y="8595"/>
                </a:lnTo>
                <a:lnTo>
                  <a:pt x="15135" y="8593"/>
                </a:lnTo>
                <a:lnTo>
                  <a:pt x="15137" y="8585"/>
                </a:lnTo>
                <a:lnTo>
                  <a:pt x="15135" y="8578"/>
                </a:lnTo>
                <a:lnTo>
                  <a:pt x="15131" y="8572"/>
                </a:lnTo>
                <a:lnTo>
                  <a:pt x="15126" y="8565"/>
                </a:lnTo>
                <a:lnTo>
                  <a:pt x="15129" y="8563"/>
                </a:lnTo>
                <a:lnTo>
                  <a:pt x="15115" y="8546"/>
                </a:lnTo>
                <a:lnTo>
                  <a:pt x="15112" y="8544"/>
                </a:lnTo>
                <a:lnTo>
                  <a:pt x="15108" y="8544"/>
                </a:lnTo>
                <a:lnTo>
                  <a:pt x="15107" y="8550"/>
                </a:lnTo>
                <a:lnTo>
                  <a:pt x="15108" y="8557"/>
                </a:lnTo>
                <a:lnTo>
                  <a:pt x="15108" y="8563"/>
                </a:lnTo>
                <a:lnTo>
                  <a:pt x="15106" y="8567"/>
                </a:lnTo>
                <a:lnTo>
                  <a:pt x="15102" y="8565"/>
                </a:lnTo>
                <a:lnTo>
                  <a:pt x="15094" y="8560"/>
                </a:lnTo>
                <a:lnTo>
                  <a:pt x="15090" y="8559"/>
                </a:lnTo>
                <a:lnTo>
                  <a:pt x="15082" y="8560"/>
                </a:lnTo>
                <a:lnTo>
                  <a:pt x="15079" y="8562"/>
                </a:lnTo>
                <a:lnTo>
                  <a:pt x="15079" y="8557"/>
                </a:lnTo>
                <a:lnTo>
                  <a:pt x="15083" y="8549"/>
                </a:lnTo>
                <a:lnTo>
                  <a:pt x="15084" y="8524"/>
                </a:lnTo>
                <a:lnTo>
                  <a:pt x="15078" y="8523"/>
                </a:lnTo>
                <a:lnTo>
                  <a:pt x="15074" y="8525"/>
                </a:lnTo>
                <a:lnTo>
                  <a:pt x="15067" y="8535"/>
                </a:lnTo>
                <a:lnTo>
                  <a:pt x="15065" y="8527"/>
                </a:lnTo>
                <a:lnTo>
                  <a:pt x="15065" y="8511"/>
                </a:lnTo>
                <a:lnTo>
                  <a:pt x="15064" y="8504"/>
                </a:lnTo>
                <a:lnTo>
                  <a:pt x="15059" y="8500"/>
                </a:lnTo>
                <a:lnTo>
                  <a:pt x="15056" y="8516"/>
                </a:lnTo>
                <a:lnTo>
                  <a:pt x="15050" y="8513"/>
                </a:lnTo>
                <a:lnTo>
                  <a:pt x="15044" y="8505"/>
                </a:lnTo>
                <a:lnTo>
                  <a:pt x="15036" y="8509"/>
                </a:lnTo>
                <a:lnTo>
                  <a:pt x="15033" y="8520"/>
                </a:lnTo>
                <a:cubicBezTo>
                  <a:pt x="15033" y="8520"/>
                  <a:pt x="15040" y="8536"/>
                  <a:pt x="15040" y="8536"/>
                </a:cubicBezTo>
                <a:lnTo>
                  <a:pt x="15037" y="8535"/>
                </a:lnTo>
                <a:lnTo>
                  <a:pt x="15034" y="8535"/>
                </a:lnTo>
                <a:lnTo>
                  <a:pt x="15032" y="8538"/>
                </a:lnTo>
                <a:lnTo>
                  <a:pt x="15033" y="8544"/>
                </a:lnTo>
                <a:lnTo>
                  <a:pt x="15037" y="8546"/>
                </a:lnTo>
                <a:lnTo>
                  <a:pt x="15041" y="8549"/>
                </a:lnTo>
                <a:lnTo>
                  <a:pt x="15044" y="8553"/>
                </a:lnTo>
                <a:lnTo>
                  <a:pt x="15046" y="8558"/>
                </a:lnTo>
                <a:lnTo>
                  <a:pt x="15039" y="8554"/>
                </a:lnTo>
                <a:lnTo>
                  <a:pt x="15034" y="8550"/>
                </a:lnTo>
                <a:lnTo>
                  <a:pt x="15023" y="8538"/>
                </a:lnTo>
                <a:lnTo>
                  <a:pt x="15018" y="8565"/>
                </a:lnTo>
                <a:lnTo>
                  <a:pt x="15019" y="8578"/>
                </a:lnTo>
                <a:lnTo>
                  <a:pt x="15031" y="8588"/>
                </a:lnTo>
                <a:lnTo>
                  <a:pt x="15037" y="8590"/>
                </a:lnTo>
                <a:lnTo>
                  <a:pt x="15023" y="8592"/>
                </a:lnTo>
                <a:lnTo>
                  <a:pt x="15016" y="8590"/>
                </a:lnTo>
                <a:lnTo>
                  <a:pt x="15009" y="8584"/>
                </a:lnTo>
                <a:lnTo>
                  <a:pt x="15001" y="8575"/>
                </a:lnTo>
                <a:lnTo>
                  <a:pt x="14999" y="8565"/>
                </a:lnTo>
                <a:lnTo>
                  <a:pt x="14999" y="8561"/>
                </a:lnTo>
                <a:lnTo>
                  <a:pt x="15005" y="8555"/>
                </a:lnTo>
                <a:lnTo>
                  <a:pt x="15007" y="8551"/>
                </a:lnTo>
                <a:lnTo>
                  <a:pt x="15008" y="8545"/>
                </a:lnTo>
                <a:lnTo>
                  <a:pt x="15007" y="8539"/>
                </a:lnTo>
                <a:lnTo>
                  <a:pt x="15001" y="8532"/>
                </a:lnTo>
                <a:lnTo>
                  <a:pt x="15007" y="8517"/>
                </a:lnTo>
                <a:lnTo>
                  <a:pt x="15007" y="8509"/>
                </a:lnTo>
                <a:lnTo>
                  <a:pt x="15008" y="8503"/>
                </a:lnTo>
                <a:lnTo>
                  <a:pt x="15025" y="8468"/>
                </a:lnTo>
                <a:lnTo>
                  <a:pt x="15025" y="8464"/>
                </a:lnTo>
                <a:lnTo>
                  <a:pt x="15023" y="8460"/>
                </a:lnTo>
                <a:lnTo>
                  <a:pt x="15017" y="8458"/>
                </a:lnTo>
                <a:lnTo>
                  <a:pt x="15015" y="8454"/>
                </a:lnTo>
                <a:lnTo>
                  <a:pt x="15012" y="8449"/>
                </a:lnTo>
                <a:lnTo>
                  <a:pt x="15010" y="8446"/>
                </a:lnTo>
                <a:lnTo>
                  <a:pt x="15009" y="8444"/>
                </a:lnTo>
                <a:lnTo>
                  <a:pt x="15006" y="8442"/>
                </a:lnTo>
                <a:lnTo>
                  <a:pt x="15001" y="8441"/>
                </a:lnTo>
                <a:lnTo>
                  <a:pt x="15000" y="8448"/>
                </a:lnTo>
                <a:lnTo>
                  <a:pt x="15001" y="8459"/>
                </a:lnTo>
                <a:lnTo>
                  <a:pt x="15000" y="8465"/>
                </a:lnTo>
                <a:lnTo>
                  <a:pt x="14998" y="8465"/>
                </a:lnTo>
                <a:lnTo>
                  <a:pt x="14996" y="8463"/>
                </a:lnTo>
                <a:lnTo>
                  <a:pt x="14995" y="8460"/>
                </a:lnTo>
                <a:lnTo>
                  <a:pt x="14992" y="8458"/>
                </a:lnTo>
                <a:lnTo>
                  <a:pt x="14989" y="8457"/>
                </a:lnTo>
                <a:lnTo>
                  <a:pt x="14988" y="8458"/>
                </a:lnTo>
                <a:lnTo>
                  <a:pt x="14983" y="8467"/>
                </a:lnTo>
                <a:lnTo>
                  <a:pt x="14982" y="8472"/>
                </a:lnTo>
                <a:lnTo>
                  <a:pt x="14982" y="8485"/>
                </a:lnTo>
                <a:lnTo>
                  <a:pt x="14981" y="8492"/>
                </a:lnTo>
                <a:lnTo>
                  <a:pt x="14978" y="8497"/>
                </a:lnTo>
                <a:lnTo>
                  <a:pt x="14972" y="8504"/>
                </a:lnTo>
                <a:lnTo>
                  <a:pt x="14973" y="8494"/>
                </a:lnTo>
                <a:lnTo>
                  <a:pt x="14972" y="8487"/>
                </a:lnTo>
                <a:lnTo>
                  <a:pt x="14970" y="8480"/>
                </a:lnTo>
                <a:lnTo>
                  <a:pt x="14949" y="8490"/>
                </a:lnTo>
                <a:lnTo>
                  <a:pt x="14945" y="8496"/>
                </a:lnTo>
                <a:lnTo>
                  <a:pt x="14944" y="8497"/>
                </a:lnTo>
                <a:lnTo>
                  <a:pt x="14923" y="8506"/>
                </a:lnTo>
                <a:lnTo>
                  <a:pt x="14918" y="8505"/>
                </a:lnTo>
                <a:lnTo>
                  <a:pt x="14913" y="8500"/>
                </a:lnTo>
                <a:lnTo>
                  <a:pt x="14921" y="8494"/>
                </a:lnTo>
                <a:lnTo>
                  <a:pt x="14928" y="8486"/>
                </a:lnTo>
                <a:lnTo>
                  <a:pt x="14933" y="8472"/>
                </a:lnTo>
                <a:lnTo>
                  <a:pt x="14936" y="8469"/>
                </a:lnTo>
                <a:lnTo>
                  <a:pt x="14929" y="8464"/>
                </a:lnTo>
                <a:lnTo>
                  <a:pt x="14921" y="8468"/>
                </a:lnTo>
                <a:lnTo>
                  <a:pt x="14910" y="8481"/>
                </a:lnTo>
                <a:lnTo>
                  <a:pt x="14916" y="8456"/>
                </a:lnTo>
                <a:lnTo>
                  <a:pt x="14912" y="8456"/>
                </a:lnTo>
                <a:lnTo>
                  <a:pt x="14905" y="8457"/>
                </a:lnTo>
                <a:lnTo>
                  <a:pt x="14901" y="8457"/>
                </a:lnTo>
                <a:lnTo>
                  <a:pt x="14901" y="8450"/>
                </a:lnTo>
                <a:lnTo>
                  <a:pt x="14902" y="8448"/>
                </a:lnTo>
                <a:lnTo>
                  <a:pt x="14900" y="8445"/>
                </a:lnTo>
                <a:lnTo>
                  <a:pt x="14897" y="8451"/>
                </a:lnTo>
                <a:lnTo>
                  <a:pt x="14895" y="8450"/>
                </a:lnTo>
                <a:lnTo>
                  <a:pt x="14893" y="8446"/>
                </a:lnTo>
                <a:lnTo>
                  <a:pt x="14878" y="8438"/>
                </a:lnTo>
                <a:lnTo>
                  <a:pt x="14875" y="8439"/>
                </a:lnTo>
                <a:lnTo>
                  <a:pt x="14871" y="8443"/>
                </a:lnTo>
                <a:lnTo>
                  <a:pt x="14870" y="8445"/>
                </a:lnTo>
                <a:lnTo>
                  <a:pt x="14869" y="8458"/>
                </a:lnTo>
                <a:lnTo>
                  <a:pt x="14868" y="8462"/>
                </a:lnTo>
                <a:lnTo>
                  <a:pt x="14860" y="8467"/>
                </a:lnTo>
                <a:lnTo>
                  <a:pt x="14858" y="8463"/>
                </a:lnTo>
                <a:lnTo>
                  <a:pt x="14860" y="8459"/>
                </a:lnTo>
                <a:lnTo>
                  <a:pt x="14865" y="8437"/>
                </a:lnTo>
                <a:lnTo>
                  <a:pt x="14867" y="8433"/>
                </a:lnTo>
                <a:lnTo>
                  <a:pt x="14874" y="8428"/>
                </a:lnTo>
                <a:lnTo>
                  <a:pt x="14867" y="8421"/>
                </a:lnTo>
                <a:lnTo>
                  <a:pt x="14860" y="8420"/>
                </a:lnTo>
                <a:lnTo>
                  <a:pt x="14848" y="8427"/>
                </a:lnTo>
                <a:lnTo>
                  <a:pt x="14847" y="8424"/>
                </a:lnTo>
                <a:lnTo>
                  <a:pt x="14848" y="8420"/>
                </a:lnTo>
                <a:lnTo>
                  <a:pt x="14848" y="8415"/>
                </a:lnTo>
                <a:lnTo>
                  <a:pt x="14845" y="8413"/>
                </a:lnTo>
                <a:lnTo>
                  <a:pt x="14843" y="8414"/>
                </a:lnTo>
                <a:lnTo>
                  <a:pt x="14817" y="8436"/>
                </a:lnTo>
                <a:lnTo>
                  <a:pt x="14813" y="8438"/>
                </a:lnTo>
                <a:lnTo>
                  <a:pt x="14808" y="8436"/>
                </a:lnTo>
                <a:lnTo>
                  <a:pt x="14811" y="8429"/>
                </a:lnTo>
                <a:lnTo>
                  <a:pt x="14822" y="8420"/>
                </a:lnTo>
                <a:lnTo>
                  <a:pt x="14825" y="8413"/>
                </a:lnTo>
                <a:lnTo>
                  <a:pt x="14823" y="8412"/>
                </a:lnTo>
                <a:lnTo>
                  <a:pt x="14821" y="8410"/>
                </a:lnTo>
                <a:lnTo>
                  <a:pt x="14818" y="8408"/>
                </a:lnTo>
                <a:lnTo>
                  <a:pt x="14816" y="8406"/>
                </a:lnTo>
                <a:lnTo>
                  <a:pt x="14818" y="8405"/>
                </a:lnTo>
                <a:lnTo>
                  <a:pt x="14820" y="8404"/>
                </a:lnTo>
                <a:lnTo>
                  <a:pt x="14825" y="8404"/>
                </a:lnTo>
                <a:lnTo>
                  <a:pt x="14819" y="8398"/>
                </a:lnTo>
                <a:lnTo>
                  <a:pt x="14812" y="8401"/>
                </a:lnTo>
                <a:lnTo>
                  <a:pt x="14782" y="8423"/>
                </a:lnTo>
                <a:lnTo>
                  <a:pt x="14781" y="8422"/>
                </a:lnTo>
                <a:lnTo>
                  <a:pt x="14781" y="8421"/>
                </a:lnTo>
                <a:lnTo>
                  <a:pt x="14780" y="8420"/>
                </a:lnTo>
                <a:lnTo>
                  <a:pt x="14790" y="8411"/>
                </a:lnTo>
                <a:lnTo>
                  <a:pt x="14793" y="8402"/>
                </a:lnTo>
                <a:lnTo>
                  <a:pt x="14795" y="8399"/>
                </a:lnTo>
                <a:lnTo>
                  <a:pt x="14798" y="8397"/>
                </a:lnTo>
                <a:lnTo>
                  <a:pt x="14848" y="8385"/>
                </a:lnTo>
                <a:lnTo>
                  <a:pt x="14854" y="8379"/>
                </a:lnTo>
                <a:lnTo>
                  <a:pt x="14856" y="8369"/>
                </a:lnTo>
                <a:lnTo>
                  <a:pt x="14852" y="8351"/>
                </a:lnTo>
                <a:lnTo>
                  <a:pt x="14844" y="8345"/>
                </a:lnTo>
                <a:lnTo>
                  <a:pt x="14829" y="8344"/>
                </a:lnTo>
                <a:lnTo>
                  <a:pt x="14828" y="8334"/>
                </a:lnTo>
                <a:lnTo>
                  <a:pt x="14829" y="8330"/>
                </a:lnTo>
                <a:lnTo>
                  <a:pt x="14842" y="8321"/>
                </a:lnTo>
                <a:lnTo>
                  <a:pt x="14849" y="8309"/>
                </a:lnTo>
                <a:lnTo>
                  <a:pt x="14850" y="8302"/>
                </a:lnTo>
                <a:lnTo>
                  <a:pt x="14846" y="8293"/>
                </a:lnTo>
                <a:lnTo>
                  <a:pt x="14842" y="8285"/>
                </a:lnTo>
                <a:lnTo>
                  <a:pt x="14838" y="8279"/>
                </a:lnTo>
                <a:lnTo>
                  <a:pt x="14835" y="8277"/>
                </a:lnTo>
                <a:lnTo>
                  <a:pt x="14834" y="8281"/>
                </a:lnTo>
                <a:lnTo>
                  <a:pt x="14825" y="8290"/>
                </a:lnTo>
                <a:lnTo>
                  <a:pt x="14822" y="8289"/>
                </a:lnTo>
                <a:lnTo>
                  <a:pt x="14822" y="8284"/>
                </a:lnTo>
                <a:lnTo>
                  <a:pt x="14825" y="8272"/>
                </a:lnTo>
                <a:lnTo>
                  <a:pt x="14824" y="8266"/>
                </a:lnTo>
                <a:lnTo>
                  <a:pt x="14819" y="8269"/>
                </a:lnTo>
                <a:lnTo>
                  <a:pt x="14815" y="8287"/>
                </a:lnTo>
                <a:lnTo>
                  <a:pt x="14810" y="8292"/>
                </a:lnTo>
                <a:lnTo>
                  <a:pt x="14809" y="8287"/>
                </a:lnTo>
                <a:lnTo>
                  <a:pt x="14808" y="8274"/>
                </a:lnTo>
                <a:lnTo>
                  <a:pt x="14807" y="8270"/>
                </a:lnTo>
                <a:lnTo>
                  <a:pt x="14805" y="8266"/>
                </a:lnTo>
                <a:lnTo>
                  <a:pt x="14802" y="8264"/>
                </a:lnTo>
                <a:lnTo>
                  <a:pt x="14801" y="8266"/>
                </a:lnTo>
                <a:lnTo>
                  <a:pt x="14801" y="8270"/>
                </a:lnTo>
                <a:lnTo>
                  <a:pt x="14798" y="8275"/>
                </a:lnTo>
                <a:lnTo>
                  <a:pt x="14798" y="8279"/>
                </a:lnTo>
                <a:lnTo>
                  <a:pt x="14799" y="8284"/>
                </a:lnTo>
                <a:lnTo>
                  <a:pt x="14800" y="8288"/>
                </a:lnTo>
                <a:lnTo>
                  <a:pt x="14803" y="8296"/>
                </a:lnTo>
                <a:lnTo>
                  <a:pt x="14807" y="8301"/>
                </a:lnTo>
                <a:lnTo>
                  <a:pt x="14808" y="8303"/>
                </a:lnTo>
                <a:lnTo>
                  <a:pt x="14806" y="8305"/>
                </a:lnTo>
                <a:lnTo>
                  <a:pt x="14803" y="8305"/>
                </a:lnTo>
                <a:lnTo>
                  <a:pt x="14801" y="8305"/>
                </a:lnTo>
                <a:lnTo>
                  <a:pt x="14796" y="8302"/>
                </a:lnTo>
                <a:lnTo>
                  <a:pt x="14794" y="8302"/>
                </a:lnTo>
                <a:lnTo>
                  <a:pt x="14794" y="8304"/>
                </a:lnTo>
                <a:lnTo>
                  <a:pt x="14793" y="8310"/>
                </a:lnTo>
                <a:lnTo>
                  <a:pt x="14793" y="8312"/>
                </a:lnTo>
                <a:lnTo>
                  <a:pt x="14793" y="8323"/>
                </a:lnTo>
                <a:lnTo>
                  <a:pt x="14791" y="8330"/>
                </a:lnTo>
                <a:lnTo>
                  <a:pt x="14789" y="8329"/>
                </a:lnTo>
                <a:lnTo>
                  <a:pt x="14787" y="8322"/>
                </a:lnTo>
                <a:lnTo>
                  <a:pt x="14787" y="8317"/>
                </a:lnTo>
                <a:lnTo>
                  <a:pt x="14789" y="8297"/>
                </a:lnTo>
                <a:lnTo>
                  <a:pt x="14788" y="8291"/>
                </a:lnTo>
                <a:lnTo>
                  <a:pt x="14784" y="8284"/>
                </a:lnTo>
                <a:lnTo>
                  <a:pt x="14782" y="8284"/>
                </a:lnTo>
                <a:lnTo>
                  <a:pt x="14776" y="8289"/>
                </a:lnTo>
                <a:lnTo>
                  <a:pt x="14775" y="8292"/>
                </a:lnTo>
                <a:lnTo>
                  <a:pt x="14775" y="8302"/>
                </a:lnTo>
                <a:lnTo>
                  <a:pt x="14774" y="8314"/>
                </a:lnTo>
                <a:lnTo>
                  <a:pt x="14771" y="8324"/>
                </a:lnTo>
                <a:lnTo>
                  <a:pt x="14765" y="8325"/>
                </a:lnTo>
                <a:lnTo>
                  <a:pt x="14765" y="8322"/>
                </a:lnTo>
                <a:lnTo>
                  <a:pt x="14763" y="8317"/>
                </a:lnTo>
                <a:lnTo>
                  <a:pt x="14763" y="8314"/>
                </a:lnTo>
                <a:lnTo>
                  <a:pt x="14764" y="8314"/>
                </a:lnTo>
                <a:lnTo>
                  <a:pt x="14768" y="8309"/>
                </a:lnTo>
                <a:lnTo>
                  <a:pt x="14769" y="8301"/>
                </a:lnTo>
                <a:lnTo>
                  <a:pt x="14761" y="8307"/>
                </a:lnTo>
                <a:lnTo>
                  <a:pt x="14756" y="8308"/>
                </a:lnTo>
                <a:lnTo>
                  <a:pt x="14750" y="8305"/>
                </a:lnTo>
                <a:lnTo>
                  <a:pt x="14766" y="8292"/>
                </a:lnTo>
                <a:lnTo>
                  <a:pt x="14773" y="8282"/>
                </a:lnTo>
                <a:lnTo>
                  <a:pt x="14773" y="8269"/>
                </a:lnTo>
                <a:lnTo>
                  <a:pt x="14767" y="8274"/>
                </a:lnTo>
                <a:lnTo>
                  <a:pt x="14763" y="8275"/>
                </a:lnTo>
                <a:lnTo>
                  <a:pt x="14759" y="8274"/>
                </a:lnTo>
                <a:lnTo>
                  <a:pt x="14762" y="8266"/>
                </a:lnTo>
                <a:cubicBezTo>
                  <a:pt x="14762" y="8266"/>
                  <a:pt x="14772" y="8257"/>
                  <a:pt x="14772" y="8257"/>
                </a:cubicBezTo>
                <a:lnTo>
                  <a:pt x="14776" y="8250"/>
                </a:lnTo>
                <a:lnTo>
                  <a:pt x="14777" y="8244"/>
                </a:lnTo>
                <a:lnTo>
                  <a:pt x="14778" y="8241"/>
                </a:lnTo>
                <a:lnTo>
                  <a:pt x="14785" y="8235"/>
                </a:lnTo>
                <a:lnTo>
                  <a:pt x="14786" y="8232"/>
                </a:lnTo>
                <a:lnTo>
                  <a:pt x="14784" y="8225"/>
                </a:lnTo>
                <a:lnTo>
                  <a:pt x="14781" y="8226"/>
                </a:lnTo>
                <a:lnTo>
                  <a:pt x="14780" y="8227"/>
                </a:lnTo>
                <a:lnTo>
                  <a:pt x="14779" y="8232"/>
                </a:lnTo>
                <a:lnTo>
                  <a:pt x="14777" y="8229"/>
                </a:lnTo>
                <a:lnTo>
                  <a:pt x="14774" y="8224"/>
                </a:lnTo>
                <a:lnTo>
                  <a:pt x="14774" y="8222"/>
                </a:lnTo>
                <a:lnTo>
                  <a:pt x="14770" y="8220"/>
                </a:lnTo>
                <a:lnTo>
                  <a:pt x="14767" y="8221"/>
                </a:lnTo>
                <a:lnTo>
                  <a:pt x="14762" y="8225"/>
                </a:lnTo>
                <a:lnTo>
                  <a:pt x="14762" y="8205"/>
                </a:lnTo>
                <a:lnTo>
                  <a:pt x="14762" y="8197"/>
                </a:lnTo>
                <a:lnTo>
                  <a:pt x="14758" y="8199"/>
                </a:lnTo>
                <a:lnTo>
                  <a:pt x="14755" y="8200"/>
                </a:lnTo>
                <a:lnTo>
                  <a:pt x="14752" y="8197"/>
                </a:lnTo>
                <a:lnTo>
                  <a:pt x="14749" y="8188"/>
                </a:lnTo>
                <a:lnTo>
                  <a:pt x="14747" y="8193"/>
                </a:lnTo>
                <a:lnTo>
                  <a:pt x="14746" y="8207"/>
                </a:lnTo>
                <a:lnTo>
                  <a:pt x="14747" y="8215"/>
                </a:lnTo>
                <a:lnTo>
                  <a:pt x="14751" y="8233"/>
                </a:lnTo>
                <a:lnTo>
                  <a:pt x="14752" y="8240"/>
                </a:lnTo>
                <a:lnTo>
                  <a:pt x="14748" y="8239"/>
                </a:lnTo>
                <a:lnTo>
                  <a:pt x="14740" y="8211"/>
                </a:lnTo>
                <a:lnTo>
                  <a:pt x="14737" y="8204"/>
                </a:lnTo>
                <a:lnTo>
                  <a:pt x="14732" y="8199"/>
                </a:lnTo>
                <a:lnTo>
                  <a:pt x="14729" y="8201"/>
                </a:lnTo>
                <a:lnTo>
                  <a:pt x="14729" y="8208"/>
                </a:lnTo>
                <a:lnTo>
                  <a:pt x="14735" y="8227"/>
                </a:lnTo>
                <a:lnTo>
                  <a:pt x="14735" y="8234"/>
                </a:lnTo>
                <a:lnTo>
                  <a:pt x="14732" y="8244"/>
                </a:lnTo>
                <a:lnTo>
                  <a:pt x="14733" y="8270"/>
                </a:lnTo>
                <a:lnTo>
                  <a:pt x="14727" y="8284"/>
                </a:lnTo>
                <a:lnTo>
                  <a:pt x="14725" y="8301"/>
                </a:lnTo>
                <a:lnTo>
                  <a:pt x="14727" y="8320"/>
                </a:lnTo>
                <a:lnTo>
                  <a:pt x="14735" y="8335"/>
                </a:lnTo>
                <a:lnTo>
                  <a:pt x="14738" y="8335"/>
                </a:lnTo>
                <a:lnTo>
                  <a:pt x="14735" y="8339"/>
                </a:lnTo>
                <a:lnTo>
                  <a:pt x="14732" y="8340"/>
                </a:lnTo>
                <a:lnTo>
                  <a:pt x="14726" y="8334"/>
                </a:lnTo>
                <a:lnTo>
                  <a:pt x="14723" y="8330"/>
                </a:lnTo>
                <a:lnTo>
                  <a:pt x="14721" y="8325"/>
                </a:lnTo>
                <a:lnTo>
                  <a:pt x="14719" y="8317"/>
                </a:lnTo>
                <a:lnTo>
                  <a:pt x="14714" y="8307"/>
                </a:lnTo>
                <a:lnTo>
                  <a:pt x="14710" y="8301"/>
                </a:lnTo>
                <a:lnTo>
                  <a:pt x="14706" y="8299"/>
                </a:lnTo>
                <a:lnTo>
                  <a:pt x="14702" y="8297"/>
                </a:lnTo>
                <a:lnTo>
                  <a:pt x="14703" y="8291"/>
                </a:lnTo>
                <a:lnTo>
                  <a:pt x="14705" y="8287"/>
                </a:lnTo>
                <a:lnTo>
                  <a:pt x="14713" y="8283"/>
                </a:lnTo>
                <a:lnTo>
                  <a:pt x="14715" y="8279"/>
                </a:lnTo>
                <a:lnTo>
                  <a:pt x="14715" y="8262"/>
                </a:lnTo>
                <a:lnTo>
                  <a:pt x="14716" y="8252"/>
                </a:lnTo>
                <a:lnTo>
                  <a:pt x="14715" y="8247"/>
                </a:lnTo>
                <a:lnTo>
                  <a:pt x="14711" y="8237"/>
                </a:lnTo>
                <a:lnTo>
                  <a:pt x="14711" y="8237"/>
                </a:lnTo>
                <a:lnTo>
                  <a:pt x="14709" y="8236"/>
                </a:lnTo>
                <a:lnTo>
                  <a:pt x="14707" y="8233"/>
                </a:lnTo>
                <a:lnTo>
                  <a:pt x="14705" y="8229"/>
                </a:lnTo>
                <a:lnTo>
                  <a:pt x="14704" y="8226"/>
                </a:lnTo>
                <a:lnTo>
                  <a:pt x="14706" y="8222"/>
                </a:lnTo>
                <a:lnTo>
                  <a:pt x="14706" y="8220"/>
                </a:lnTo>
                <a:lnTo>
                  <a:pt x="14692" y="8201"/>
                </a:lnTo>
                <a:lnTo>
                  <a:pt x="14678" y="8200"/>
                </a:lnTo>
                <a:lnTo>
                  <a:pt x="14673" y="8215"/>
                </a:lnTo>
                <a:lnTo>
                  <a:pt x="14687" y="8244"/>
                </a:lnTo>
                <a:lnTo>
                  <a:pt x="14686" y="8245"/>
                </a:lnTo>
                <a:lnTo>
                  <a:pt x="14676" y="8233"/>
                </a:lnTo>
                <a:lnTo>
                  <a:pt x="14672" y="8228"/>
                </a:lnTo>
                <a:lnTo>
                  <a:pt x="14669" y="8222"/>
                </a:lnTo>
                <a:lnTo>
                  <a:pt x="14667" y="8211"/>
                </a:lnTo>
                <a:lnTo>
                  <a:pt x="14667" y="8204"/>
                </a:lnTo>
                <a:lnTo>
                  <a:pt x="14669" y="8191"/>
                </a:lnTo>
                <a:lnTo>
                  <a:pt x="14666" y="8184"/>
                </a:lnTo>
                <a:lnTo>
                  <a:pt x="14658" y="8178"/>
                </a:lnTo>
                <a:lnTo>
                  <a:pt x="14651" y="8174"/>
                </a:lnTo>
                <a:lnTo>
                  <a:pt x="14647" y="8175"/>
                </a:lnTo>
                <a:lnTo>
                  <a:pt x="14648" y="8183"/>
                </a:lnTo>
                <a:lnTo>
                  <a:pt x="14650" y="8192"/>
                </a:lnTo>
                <a:lnTo>
                  <a:pt x="14650" y="8199"/>
                </a:lnTo>
                <a:lnTo>
                  <a:pt x="14646" y="8199"/>
                </a:lnTo>
                <a:lnTo>
                  <a:pt x="14640" y="8180"/>
                </a:lnTo>
                <a:lnTo>
                  <a:pt x="14636" y="8173"/>
                </a:lnTo>
                <a:lnTo>
                  <a:pt x="14634" y="8172"/>
                </a:lnTo>
                <a:lnTo>
                  <a:pt x="14633" y="8173"/>
                </a:lnTo>
                <a:lnTo>
                  <a:pt x="14629" y="8170"/>
                </a:lnTo>
                <a:lnTo>
                  <a:pt x="14626" y="8168"/>
                </a:lnTo>
                <a:lnTo>
                  <a:pt x="14625" y="8167"/>
                </a:lnTo>
                <a:lnTo>
                  <a:pt x="14623" y="8167"/>
                </a:lnTo>
                <a:lnTo>
                  <a:pt x="14622" y="8168"/>
                </a:lnTo>
                <a:lnTo>
                  <a:pt x="14621" y="8170"/>
                </a:lnTo>
                <a:lnTo>
                  <a:pt x="14621" y="8173"/>
                </a:lnTo>
                <a:lnTo>
                  <a:pt x="14622" y="8175"/>
                </a:lnTo>
                <a:lnTo>
                  <a:pt x="14622" y="8176"/>
                </a:lnTo>
                <a:lnTo>
                  <a:pt x="14620" y="8178"/>
                </a:lnTo>
                <a:lnTo>
                  <a:pt x="14619" y="8179"/>
                </a:lnTo>
                <a:lnTo>
                  <a:pt x="14615" y="8176"/>
                </a:lnTo>
                <a:lnTo>
                  <a:pt x="14608" y="8174"/>
                </a:lnTo>
                <a:lnTo>
                  <a:pt x="14603" y="8175"/>
                </a:lnTo>
                <a:lnTo>
                  <a:pt x="14603" y="8180"/>
                </a:lnTo>
                <a:lnTo>
                  <a:pt x="14612" y="8189"/>
                </a:lnTo>
                <a:lnTo>
                  <a:pt x="14626" y="8199"/>
                </a:lnTo>
                <a:lnTo>
                  <a:pt x="14628" y="8206"/>
                </a:lnTo>
                <a:lnTo>
                  <a:pt x="14627" y="8210"/>
                </a:lnTo>
                <a:lnTo>
                  <a:pt x="14625" y="8213"/>
                </a:lnTo>
                <a:lnTo>
                  <a:pt x="14622" y="8214"/>
                </a:lnTo>
                <a:lnTo>
                  <a:pt x="14628" y="8219"/>
                </a:lnTo>
                <a:lnTo>
                  <a:pt x="14635" y="8224"/>
                </a:lnTo>
                <a:lnTo>
                  <a:pt x="14642" y="8226"/>
                </a:lnTo>
                <a:lnTo>
                  <a:pt x="14647" y="8227"/>
                </a:lnTo>
                <a:lnTo>
                  <a:pt x="14648" y="8231"/>
                </a:lnTo>
                <a:lnTo>
                  <a:pt x="14643" y="8236"/>
                </a:lnTo>
                <a:lnTo>
                  <a:pt x="14646" y="8245"/>
                </a:lnTo>
                <a:lnTo>
                  <a:pt x="14655" y="8255"/>
                </a:lnTo>
                <a:lnTo>
                  <a:pt x="14664" y="8263"/>
                </a:lnTo>
                <a:lnTo>
                  <a:pt x="14678" y="8271"/>
                </a:lnTo>
                <a:lnTo>
                  <a:pt x="14680" y="8274"/>
                </a:lnTo>
                <a:lnTo>
                  <a:pt x="14682" y="8281"/>
                </a:lnTo>
                <a:lnTo>
                  <a:pt x="14679" y="8282"/>
                </a:lnTo>
                <a:lnTo>
                  <a:pt x="14675" y="8280"/>
                </a:lnTo>
                <a:lnTo>
                  <a:pt x="14671" y="8277"/>
                </a:lnTo>
                <a:lnTo>
                  <a:pt x="14667" y="8275"/>
                </a:lnTo>
                <a:lnTo>
                  <a:pt x="14656" y="8272"/>
                </a:lnTo>
                <a:lnTo>
                  <a:pt x="14636" y="8249"/>
                </a:lnTo>
                <a:lnTo>
                  <a:pt x="14634" y="8247"/>
                </a:lnTo>
                <a:lnTo>
                  <a:pt x="14633" y="8242"/>
                </a:lnTo>
                <a:lnTo>
                  <a:pt x="14631" y="8238"/>
                </a:lnTo>
                <a:lnTo>
                  <a:pt x="14628" y="8235"/>
                </a:lnTo>
                <a:lnTo>
                  <a:pt x="14626" y="8235"/>
                </a:lnTo>
                <a:lnTo>
                  <a:pt x="14625" y="8237"/>
                </a:lnTo>
                <a:lnTo>
                  <a:pt x="14624" y="8241"/>
                </a:lnTo>
                <a:lnTo>
                  <a:pt x="14622" y="8243"/>
                </a:lnTo>
                <a:lnTo>
                  <a:pt x="14622" y="8247"/>
                </a:lnTo>
                <a:lnTo>
                  <a:pt x="14626" y="8254"/>
                </a:lnTo>
                <a:lnTo>
                  <a:pt x="14630" y="8261"/>
                </a:lnTo>
                <a:lnTo>
                  <a:pt x="14634" y="8265"/>
                </a:lnTo>
                <a:lnTo>
                  <a:pt x="14631" y="8270"/>
                </a:lnTo>
                <a:lnTo>
                  <a:pt x="14625" y="8267"/>
                </a:lnTo>
                <a:lnTo>
                  <a:pt x="14619" y="8257"/>
                </a:lnTo>
                <a:lnTo>
                  <a:pt x="14616" y="8245"/>
                </a:lnTo>
                <a:lnTo>
                  <a:pt x="14615" y="8234"/>
                </a:lnTo>
                <a:lnTo>
                  <a:pt x="14611" y="8222"/>
                </a:lnTo>
                <a:lnTo>
                  <a:pt x="14605" y="8210"/>
                </a:lnTo>
                <a:lnTo>
                  <a:pt x="14598" y="8199"/>
                </a:lnTo>
                <a:lnTo>
                  <a:pt x="14597" y="8222"/>
                </a:lnTo>
                <a:lnTo>
                  <a:pt x="14595" y="8226"/>
                </a:lnTo>
                <a:lnTo>
                  <a:pt x="14596" y="8231"/>
                </a:lnTo>
                <a:lnTo>
                  <a:pt x="14600" y="8251"/>
                </a:lnTo>
                <a:lnTo>
                  <a:pt x="14602" y="8266"/>
                </a:lnTo>
                <a:lnTo>
                  <a:pt x="14609" y="8283"/>
                </a:lnTo>
                <a:lnTo>
                  <a:pt x="14612" y="8297"/>
                </a:lnTo>
                <a:lnTo>
                  <a:pt x="14602" y="8297"/>
                </a:lnTo>
                <a:lnTo>
                  <a:pt x="14600" y="8291"/>
                </a:lnTo>
                <a:lnTo>
                  <a:pt x="14599" y="8287"/>
                </a:lnTo>
                <a:lnTo>
                  <a:pt x="14596" y="8281"/>
                </a:lnTo>
                <a:lnTo>
                  <a:pt x="14594" y="8277"/>
                </a:lnTo>
                <a:lnTo>
                  <a:pt x="14591" y="8275"/>
                </a:lnTo>
                <a:lnTo>
                  <a:pt x="14589" y="8271"/>
                </a:lnTo>
                <a:lnTo>
                  <a:pt x="14588" y="8264"/>
                </a:lnTo>
                <a:lnTo>
                  <a:pt x="14577" y="8273"/>
                </a:lnTo>
                <a:lnTo>
                  <a:pt x="14570" y="8275"/>
                </a:lnTo>
                <a:lnTo>
                  <a:pt x="14563" y="8271"/>
                </a:lnTo>
                <a:lnTo>
                  <a:pt x="14586" y="8258"/>
                </a:lnTo>
                <a:lnTo>
                  <a:pt x="14587" y="8252"/>
                </a:lnTo>
                <a:lnTo>
                  <a:pt x="14585" y="8245"/>
                </a:lnTo>
                <a:lnTo>
                  <a:pt x="14581" y="8237"/>
                </a:lnTo>
                <a:lnTo>
                  <a:pt x="14577" y="8234"/>
                </a:lnTo>
                <a:lnTo>
                  <a:pt x="14576" y="8226"/>
                </a:lnTo>
                <a:lnTo>
                  <a:pt x="14574" y="8219"/>
                </a:lnTo>
                <a:lnTo>
                  <a:pt x="14573" y="8211"/>
                </a:lnTo>
                <a:lnTo>
                  <a:pt x="14574" y="8206"/>
                </a:lnTo>
                <a:lnTo>
                  <a:pt x="14558" y="8200"/>
                </a:lnTo>
                <a:lnTo>
                  <a:pt x="14550" y="8199"/>
                </a:lnTo>
                <a:lnTo>
                  <a:pt x="14546" y="8202"/>
                </a:lnTo>
                <a:lnTo>
                  <a:pt x="14547" y="8207"/>
                </a:lnTo>
                <a:lnTo>
                  <a:pt x="14548" y="8213"/>
                </a:lnTo>
                <a:lnTo>
                  <a:pt x="14550" y="8219"/>
                </a:lnTo>
                <a:lnTo>
                  <a:pt x="14548" y="8222"/>
                </a:lnTo>
                <a:lnTo>
                  <a:pt x="14545" y="8222"/>
                </a:lnTo>
                <a:lnTo>
                  <a:pt x="14543" y="8218"/>
                </a:lnTo>
                <a:lnTo>
                  <a:pt x="14541" y="8212"/>
                </a:lnTo>
                <a:lnTo>
                  <a:pt x="14540" y="8206"/>
                </a:lnTo>
                <a:lnTo>
                  <a:pt x="14540" y="8207"/>
                </a:lnTo>
                <a:lnTo>
                  <a:pt x="14539" y="8202"/>
                </a:lnTo>
                <a:lnTo>
                  <a:pt x="14534" y="8200"/>
                </a:lnTo>
                <a:lnTo>
                  <a:pt x="14529" y="8195"/>
                </a:lnTo>
                <a:lnTo>
                  <a:pt x="14525" y="8191"/>
                </a:lnTo>
                <a:lnTo>
                  <a:pt x="14521" y="8193"/>
                </a:lnTo>
                <a:lnTo>
                  <a:pt x="14527" y="8202"/>
                </a:lnTo>
                <a:lnTo>
                  <a:pt x="14526" y="8206"/>
                </a:lnTo>
                <a:lnTo>
                  <a:pt x="14511" y="8209"/>
                </a:lnTo>
                <a:lnTo>
                  <a:pt x="14505" y="8209"/>
                </a:lnTo>
                <a:lnTo>
                  <a:pt x="14500" y="8206"/>
                </a:lnTo>
                <a:lnTo>
                  <a:pt x="14498" y="8193"/>
                </a:lnTo>
                <a:lnTo>
                  <a:pt x="14497" y="8189"/>
                </a:lnTo>
                <a:lnTo>
                  <a:pt x="14494" y="8185"/>
                </a:lnTo>
                <a:lnTo>
                  <a:pt x="14492" y="8186"/>
                </a:lnTo>
                <a:lnTo>
                  <a:pt x="14491" y="8189"/>
                </a:lnTo>
                <a:lnTo>
                  <a:pt x="14491" y="8204"/>
                </a:lnTo>
                <a:lnTo>
                  <a:pt x="14489" y="8201"/>
                </a:lnTo>
                <a:lnTo>
                  <a:pt x="14484" y="8187"/>
                </a:lnTo>
                <a:lnTo>
                  <a:pt x="14480" y="8181"/>
                </a:lnTo>
                <a:lnTo>
                  <a:pt x="14478" y="8178"/>
                </a:lnTo>
                <a:lnTo>
                  <a:pt x="14477" y="8178"/>
                </a:lnTo>
                <a:lnTo>
                  <a:pt x="14474" y="8180"/>
                </a:lnTo>
                <a:lnTo>
                  <a:pt x="14472" y="8180"/>
                </a:lnTo>
                <a:lnTo>
                  <a:pt x="14467" y="8178"/>
                </a:lnTo>
                <a:lnTo>
                  <a:pt x="14448" y="8178"/>
                </a:lnTo>
                <a:lnTo>
                  <a:pt x="14447" y="8184"/>
                </a:lnTo>
                <a:lnTo>
                  <a:pt x="14452" y="8192"/>
                </a:lnTo>
                <a:lnTo>
                  <a:pt x="14465" y="8202"/>
                </a:lnTo>
                <a:lnTo>
                  <a:pt x="14470" y="8210"/>
                </a:lnTo>
                <a:lnTo>
                  <a:pt x="14474" y="8219"/>
                </a:lnTo>
                <a:lnTo>
                  <a:pt x="14477" y="8227"/>
                </a:lnTo>
                <a:lnTo>
                  <a:pt x="14487" y="8263"/>
                </a:lnTo>
                <a:lnTo>
                  <a:pt x="14490" y="8272"/>
                </a:lnTo>
                <a:lnTo>
                  <a:pt x="14495" y="8282"/>
                </a:lnTo>
                <a:lnTo>
                  <a:pt x="14499" y="8289"/>
                </a:lnTo>
                <a:lnTo>
                  <a:pt x="14504" y="8292"/>
                </a:lnTo>
                <a:lnTo>
                  <a:pt x="14508" y="8294"/>
                </a:lnTo>
                <a:lnTo>
                  <a:pt x="14513" y="8297"/>
                </a:lnTo>
                <a:lnTo>
                  <a:pt x="14509" y="8309"/>
                </a:lnTo>
                <a:lnTo>
                  <a:pt x="14506" y="8310"/>
                </a:lnTo>
                <a:lnTo>
                  <a:pt x="14504" y="8310"/>
                </a:lnTo>
                <a:lnTo>
                  <a:pt x="14504" y="8310"/>
                </a:lnTo>
                <a:lnTo>
                  <a:pt x="14502" y="8308"/>
                </a:lnTo>
                <a:lnTo>
                  <a:pt x="14502" y="8306"/>
                </a:lnTo>
                <a:lnTo>
                  <a:pt x="14502" y="8303"/>
                </a:lnTo>
                <a:lnTo>
                  <a:pt x="14501" y="8300"/>
                </a:lnTo>
                <a:lnTo>
                  <a:pt x="14500" y="8301"/>
                </a:lnTo>
                <a:lnTo>
                  <a:pt x="14496" y="8300"/>
                </a:lnTo>
                <a:lnTo>
                  <a:pt x="14494" y="8294"/>
                </a:lnTo>
                <a:lnTo>
                  <a:pt x="14492" y="8291"/>
                </a:lnTo>
                <a:lnTo>
                  <a:pt x="14490" y="8288"/>
                </a:lnTo>
                <a:lnTo>
                  <a:pt x="14487" y="8288"/>
                </a:lnTo>
                <a:lnTo>
                  <a:pt x="14485" y="8281"/>
                </a:lnTo>
                <a:lnTo>
                  <a:pt x="14481" y="8274"/>
                </a:lnTo>
                <a:lnTo>
                  <a:pt x="14476" y="8269"/>
                </a:lnTo>
                <a:lnTo>
                  <a:pt x="14472" y="8268"/>
                </a:lnTo>
                <a:lnTo>
                  <a:pt x="14471" y="8265"/>
                </a:lnTo>
                <a:lnTo>
                  <a:pt x="14472" y="8260"/>
                </a:lnTo>
                <a:lnTo>
                  <a:pt x="14472" y="8256"/>
                </a:lnTo>
                <a:lnTo>
                  <a:pt x="14471" y="8250"/>
                </a:lnTo>
                <a:lnTo>
                  <a:pt x="14469" y="8242"/>
                </a:lnTo>
                <a:lnTo>
                  <a:pt x="14461" y="8238"/>
                </a:lnTo>
                <a:lnTo>
                  <a:pt x="14445" y="8240"/>
                </a:lnTo>
                <a:lnTo>
                  <a:pt x="14453" y="8228"/>
                </a:lnTo>
                <a:lnTo>
                  <a:pt x="14455" y="8220"/>
                </a:lnTo>
                <a:lnTo>
                  <a:pt x="14450" y="8207"/>
                </a:lnTo>
                <a:lnTo>
                  <a:pt x="14446" y="8202"/>
                </a:lnTo>
                <a:lnTo>
                  <a:pt x="14445" y="8204"/>
                </a:lnTo>
                <a:lnTo>
                  <a:pt x="14445" y="8207"/>
                </a:lnTo>
                <a:lnTo>
                  <a:pt x="14443" y="8207"/>
                </a:lnTo>
                <a:lnTo>
                  <a:pt x="14440" y="8205"/>
                </a:lnTo>
                <a:lnTo>
                  <a:pt x="14438" y="8200"/>
                </a:lnTo>
                <a:lnTo>
                  <a:pt x="14438" y="8197"/>
                </a:lnTo>
                <a:lnTo>
                  <a:pt x="14438" y="8194"/>
                </a:lnTo>
                <a:lnTo>
                  <a:pt x="14437" y="8194"/>
                </a:lnTo>
                <a:lnTo>
                  <a:pt x="14436" y="8193"/>
                </a:lnTo>
                <a:lnTo>
                  <a:pt x="14435" y="8192"/>
                </a:lnTo>
                <a:lnTo>
                  <a:pt x="14433" y="8193"/>
                </a:lnTo>
                <a:lnTo>
                  <a:pt x="14433" y="8188"/>
                </a:lnTo>
                <a:lnTo>
                  <a:pt x="14432" y="8183"/>
                </a:lnTo>
                <a:lnTo>
                  <a:pt x="14430" y="8174"/>
                </a:lnTo>
                <a:lnTo>
                  <a:pt x="14424" y="8194"/>
                </a:lnTo>
                <a:lnTo>
                  <a:pt x="14422" y="8198"/>
                </a:lnTo>
                <a:lnTo>
                  <a:pt x="14423" y="8199"/>
                </a:lnTo>
                <a:lnTo>
                  <a:pt x="14422" y="8199"/>
                </a:lnTo>
                <a:lnTo>
                  <a:pt x="14422" y="8198"/>
                </a:lnTo>
                <a:lnTo>
                  <a:pt x="14419" y="8198"/>
                </a:lnTo>
                <a:lnTo>
                  <a:pt x="14408" y="8199"/>
                </a:lnTo>
                <a:lnTo>
                  <a:pt x="14409" y="8188"/>
                </a:lnTo>
                <a:lnTo>
                  <a:pt x="14423" y="8182"/>
                </a:lnTo>
                <a:lnTo>
                  <a:pt x="14420" y="8167"/>
                </a:lnTo>
                <a:lnTo>
                  <a:pt x="14414" y="8171"/>
                </a:lnTo>
                <a:lnTo>
                  <a:pt x="14414" y="8163"/>
                </a:lnTo>
                <a:lnTo>
                  <a:pt x="14420" y="8151"/>
                </a:lnTo>
                <a:lnTo>
                  <a:pt x="14416" y="8144"/>
                </a:lnTo>
                <a:lnTo>
                  <a:pt x="14415" y="8139"/>
                </a:lnTo>
                <a:lnTo>
                  <a:pt x="14413" y="8131"/>
                </a:lnTo>
                <a:lnTo>
                  <a:pt x="14412" y="8124"/>
                </a:lnTo>
                <a:lnTo>
                  <a:pt x="14412" y="8119"/>
                </a:lnTo>
                <a:lnTo>
                  <a:pt x="14410" y="8115"/>
                </a:lnTo>
                <a:lnTo>
                  <a:pt x="14407" y="8120"/>
                </a:lnTo>
                <a:lnTo>
                  <a:pt x="14404" y="8136"/>
                </a:lnTo>
                <a:lnTo>
                  <a:pt x="14401" y="8141"/>
                </a:lnTo>
                <a:lnTo>
                  <a:pt x="14400" y="8145"/>
                </a:lnTo>
                <a:lnTo>
                  <a:pt x="14400" y="8171"/>
                </a:lnTo>
                <a:lnTo>
                  <a:pt x="14406" y="8181"/>
                </a:lnTo>
                <a:lnTo>
                  <a:pt x="14406" y="8187"/>
                </a:lnTo>
                <a:lnTo>
                  <a:pt x="14399" y="8197"/>
                </a:lnTo>
                <a:lnTo>
                  <a:pt x="14398" y="8197"/>
                </a:lnTo>
                <a:lnTo>
                  <a:pt x="14396" y="8188"/>
                </a:lnTo>
                <a:lnTo>
                  <a:pt x="14392" y="8186"/>
                </a:lnTo>
                <a:lnTo>
                  <a:pt x="14387" y="8189"/>
                </a:lnTo>
                <a:lnTo>
                  <a:pt x="14384" y="8193"/>
                </a:lnTo>
                <a:lnTo>
                  <a:pt x="14378" y="8208"/>
                </a:lnTo>
                <a:lnTo>
                  <a:pt x="14374" y="8211"/>
                </a:lnTo>
                <a:lnTo>
                  <a:pt x="14373" y="8208"/>
                </a:lnTo>
                <a:lnTo>
                  <a:pt x="14374" y="8204"/>
                </a:lnTo>
                <a:lnTo>
                  <a:pt x="14372" y="8189"/>
                </a:lnTo>
                <a:lnTo>
                  <a:pt x="14373" y="8183"/>
                </a:lnTo>
                <a:lnTo>
                  <a:pt x="14376" y="8180"/>
                </a:lnTo>
                <a:lnTo>
                  <a:pt x="14388" y="8174"/>
                </a:lnTo>
                <a:lnTo>
                  <a:pt x="14385" y="8164"/>
                </a:lnTo>
                <a:lnTo>
                  <a:pt x="14369" y="8122"/>
                </a:lnTo>
                <a:lnTo>
                  <a:pt x="14363" y="8110"/>
                </a:lnTo>
                <a:lnTo>
                  <a:pt x="14364" y="8128"/>
                </a:lnTo>
                <a:lnTo>
                  <a:pt x="14363" y="8135"/>
                </a:lnTo>
                <a:lnTo>
                  <a:pt x="14357" y="8135"/>
                </a:lnTo>
                <a:lnTo>
                  <a:pt x="14357" y="8132"/>
                </a:lnTo>
                <a:lnTo>
                  <a:pt x="14356" y="8127"/>
                </a:lnTo>
                <a:lnTo>
                  <a:pt x="14352" y="8127"/>
                </a:lnTo>
                <a:lnTo>
                  <a:pt x="14349" y="8129"/>
                </a:lnTo>
                <a:lnTo>
                  <a:pt x="14347" y="8133"/>
                </a:lnTo>
                <a:lnTo>
                  <a:pt x="14345" y="8144"/>
                </a:lnTo>
                <a:lnTo>
                  <a:pt x="14343" y="8145"/>
                </a:lnTo>
                <a:lnTo>
                  <a:pt x="14341" y="8143"/>
                </a:lnTo>
                <a:lnTo>
                  <a:pt x="14339" y="8138"/>
                </a:lnTo>
                <a:lnTo>
                  <a:pt x="14335" y="8135"/>
                </a:lnTo>
                <a:lnTo>
                  <a:pt x="14333" y="8134"/>
                </a:lnTo>
                <a:lnTo>
                  <a:pt x="14331" y="8136"/>
                </a:lnTo>
                <a:lnTo>
                  <a:pt x="14329" y="8140"/>
                </a:lnTo>
                <a:lnTo>
                  <a:pt x="14328" y="8131"/>
                </a:lnTo>
                <a:lnTo>
                  <a:pt x="14330" y="8127"/>
                </a:lnTo>
                <a:lnTo>
                  <a:pt x="14339" y="8121"/>
                </a:lnTo>
                <a:lnTo>
                  <a:pt x="14337" y="8118"/>
                </a:lnTo>
                <a:lnTo>
                  <a:pt x="14333" y="8117"/>
                </a:lnTo>
                <a:lnTo>
                  <a:pt x="14331" y="8117"/>
                </a:lnTo>
                <a:lnTo>
                  <a:pt x="14330" y="8117"/>
                </a:lnTo>
                <a:lnTo>
                  <a:pt x="14327" y="8113"/>
                </a:lnTo>
                <a:lnTo>
                  <a:pt x="14325" y="8112"/>
                </a:lnTo>
                <a:lnTo>
                  <a:pt x="14324" y="8120"/>
                </a:lnTo>
                <a:lnTo>
                  <a:pt x="14323" y="8122"/>
                </a:lnTo>
                <a:lnTo>
                  <a:pt x="14320" y="8120"/>
                </a:lnTo>
                <a:lnTo>
                  <a:pt x="14318" y="8110"/>
                </a:lnTo>
                <a:lnTo>
                  <a:pt x="14317" y="8093"/>
                </a:lnTo>
                <a:lnTo>
                  <a:pt x="14309" y="8095"/>
                </a:lnTo>
                <a:lnTo>
                  <a:pt x="14290" y="8088"/>
                </a:lnTo>
                <a:lnTo>
                  <a:pt x="14282" y="8089"/>
                </a:lnTo>
                <a:lnTo>
                  <a:pt x="14281" y="8092"/>
                </a:lnTo>
                <a:lnTo>
                  <a:pt x="14281" y="8096"/>
                </a:lnTo>
                <a:lnTo>
                  <a:pt x="14282" y="8101"/>
                </a:lnTo>
                <a:lnTo>
                  <a:pt x="14283" y="8105"/>
                </a:lnTo>
                <a:lnTo>
                  <a:pt x="14282" y="8107"/>
                </a:lnTo>
                <a:lnTo>
                  <a:pt x="14282" y="8108"/>
                </a:lnTo>
                <a:lnTo>
                  <a:pt x="14281" y="8110"/>
                </a:lnTo>
                <a:lnTo>
                  <a:pt x="14279" y="8111"/>
                </a:lnTo>
                <a:lnTo>
                  <a:pt x="14276" y="8112"/>
                </a:lnTo>
                <a:lnTo>
                  <a:pt x="14271" y="8112"/>
                </a:lnTo>
                <a:lnTo>
                  <a:pt x="14266" y="8110"/>
                </a:lnTo>
                <a:lnTo>
                  <a:pt x="14261" y="8105"/>
                </a:lnTo>
                <a:lnTo>
                  <a:pt x="14275" y="8094"/>
                </a:lnTo>
                <a:lnTo>
                  <a:pt x="14275" y="8087"/>
                </a:lnTo>
                <a:lnTo>
                  <a:pt x="14302" y="8071"/>
                </a:lnTo>
                <a:lnTo>
                  <a:pt x="14306" y="8066"/>
                </a:lnTo>
                <a:lnTo>
                  <a:pt x="14308" y="8059"/>
                </a:lnTo>
                <a:lnTo>
                  <a:pt x="14307" y="8051"/>
                </a:lnTo>
                <a:lnTo>
                  <a:pt x="14305" y="8046"/>
                </a:lnTo>
                <a:lnTo>
                  <a:pt x="14304" y="8035"/>
                </a:lnTo>
                <a:lnTo>
                  <a:pt x="14302" y="8032"/>
                </a:lnTo>
                <a:lnTo>
                  <a:pt x="14300" y="8031"/>
                </a:lnTo>
                <a:lnTo>
                  <a:pt x="14294" y="8034"/>
                </a:lnTo>
                <a:lnTo>
                  <a:pt x="14291" y="8033"/>
                </a:lnTo>
                <a:lnTo>
                  <a:pt x="14292" y="8030"/>
                </a:lnTo>
                <a:lnTo>
                  <a:pt x="14297" y="8021"/>
                </a:lnTo>
                <a:lnTo>
                  <a:pt x="14296" y="8019"/>
                </a:lnTo>
                <a:lnTo>
                  <a:pt x="14290" y="8017"/>
                </a:lnTo>
                <a:lnTo>
                  <a:pt x="14285" y="8018"/>
                </a:lnTo>
                <a:lnTo>
                  <a:pt x="14281" y="8021"/>
                </a:lnTo>
                <a:lnTo>
                  <a:pt x="14272" y="8033"/>
                </a:lnTo>
                <a:lnTo>
                  <a:pt x="14269" y="8035"/>
                </a:lnTo>
                <a:lnTo>
                  <a:pt x="14267" y="8034"/>
                </a:lnTo>
                <a:lnTo>
                  <a:pt x="14261" y="8032"/>
                </a:lnTo>
                <a:lnTo>
                  <a:pt x="14258" y="8032"/>
                </a:lnTo>
                <a:lnTo>
                  <a:pt x="14256" y="8035"/>
                </a:lnTo>
                <a:lnTo>
                  <a:pt x="14255" y="8038"/>
                </a:lnTo>
                <a:lnTo>
                  <a:pt x="14256" y="8043"/>
                </a:lnTo>
                <a:lnTo>
                  <a:pt x="14255" y="8047"/>
                </a:lnTo>
                <a:lnTo>
                  <a:pt x="14253" y="8050"/>
                </a:lnTo>
                <a:lnTo>
                  <a:pt x="14252" y="8049"/>
                </a:lnTo>
                <a:lnTo>
                  <a:pt x="14250" y="8046"/>
                </a:lnTo>
                <a:lnTo>
                  <a:pt x="14247" y="8044"/>
                </a:lnTo>
                <a:lnTo>
                  <a:pt x="14240" y="8041"/>
                </a:lnTo>
                <a:lnTo>
                  <a:pt x="14222" y="8037"/>
                </a:lnTo>
                <a:lnTo>
                  <a:pt x="14221" y="8034"/>
                </a:lnTo>
                <a:lnTo>
                  <a:pt x="14226" y="8034"/>
                </a:lnTo>
                <a:lnTo>
                  <a:pt x="14240" y="8026"/>
                </a:lnTo>
                <a:lnTo>
                  <a:pt x="14242" y="8021"/>
                </a:lnTo>
                <a:lnTo>
                  <a:pt x="14239" y="8017"/>
                </a:lnTo>
                <a:lnTo>
                  <a:pt x="14237" y="8016"/>
                </a:lnTo>
                <a:lnTo>
                  <a:pt x="14229" y="8021"/>
                </a:lnTo>
                <a:lnTo>
                  <a:pt x="14227" y="8022"/>
                </a:lnTo>
                <a:lnTo>
                  <a:pt x="14223" y="8020"/>
                </a:lnTo>
                <a:lnTo>
                  <a:pt x="14226" y="8009"/>
                </a:lnTo>
                <a:lnTo>
                  <a:pt x="14232" y="8005"/>
                </a:lnTo>
                <a:lnTo>
                  <a:pt x="14247" y="8002"/>
                </a:lnTo>
                <a:lnTo>
                  <a:pt x="14245" y="7999"/>
                </a:lnTo>
                <a:lnTo>
                  <a:pt x="14242" y="7995"/>
                </a:lnTo>
                <a:lnTo>
                  <a:pt x="14239" y="7992"/>
                </a:lnTo>
                <a:lnTo>
                  <a:pt x="14237" y="7991"/>
                </a:lnTo>
                <a:lnTo>
                  <a:pt x="14235" y="7992"/>
                </a:lnTo>
                <a:lnTo>
                  <a:pt x="14228" y="7992"/>
                </a:lnTo>
                <a:lnTo>
                  <a:pt x="14225" y="7990"/>
                </a:lnTo>
                <a:lnTo>
                  <a:pt x="14224" y="7987"/>
                </a:lnTo>
                <a:lnTo>
                  <a:pt x="14229" y="7973"/>
                </a:lnTo>
                <a:lnTo>
                  <a:pt x="14232" y="7970"/>
                </a:lnTo>
                <a:lnTo>
                  <a:pt x="14232" y="7967"/>
                </a:lnTo>
                <a:lnTo>
                  <a:pt x="14224" y="7957"/>
                </a:lnTo>
                <a:lnTo>
                  <a:pt x="14221" y="7951"/>
                </a:lnTo>
                <a:lnTo>
                  <a:pt x="14200" y="7947"/>
                </a:lnTo>
                <a:lnTo>
                  <a:pt x="14193" y="7948"/>
                </a:lnTo>
                <a:lnTo>
                  <a:pt x="14187" y="7950"/>
                </a:lnTo>
                <a:lnTo>
                  <a:pt x="14185" y="7953"/>
                </a:lnTo>
                <a:lnTo>
                  <a:pt x="14183" y="7957"/>
                </a:lnTo>
                <a:lnTo>
                  <a:pt x="14184" y="7961"/>
                </a:lnTo>
                <a:lnTo>
                  <a:pt x="14186" y="7967"/>
                </a:lnTo>
                <a:lnTo>
                  <a:pt x="14187" y="7971"/>
                </a:lnTo>
                <a:lnTo>
                  <a:pt x="14185" y="7971"/>
                </a:lnTo>
                <a:lnTo>
                  <a:pt x="14179" y="7968"/>
                </a:lnTo>
                <a:lnTo>
                  <a:pt x="14174" y="7969"/>
                </a:lnTo>
                <a:lnTo>
                  <a:pt x="14148" y="7999"/>
                </a:lnTo>
                <a:lnTo>
                  <a:pt x="14146" y="8003"/>
                </a:lnTo>
                <a:lnTo>
                  <a:pt x="14146" y="8013"/>
                </a:lnTo>
                <a:lnTo>
                  <a:pt x="14147" y="8022"/>
                </a:lnTo>
                <a:lnTo>
                  <a:pt x="14149" y="8027"/>
                </a:lnTo>
                <a:lnTo>
                  <a:pt x="14147" y="8030"/>
                </a:lnTo>
                <a:lnTo>
                  <a:pt x="14141" y="8034"/>
                </a:lnTo>
                <a:lnTo>
                  <a:pt x="14138" y="8037"/>
                </a:lnTo>
                <a:lnTo>
                  <a:pt x="14138" y="8042"/>
                </a:lnTo>
                <a:lnTo>
                  <a:pt x="14138" y="8055"/>
                </a:lnTo>
                <a:lnTo>
                  <a:pt x="14135" y="8079"/>
                </a:lnTo>
                <a:lnTo>
                  <a:pt x="14135" y="8086"/>
                </a:lnTo>
                <a:lnTo>
                  <a:pt x="14136" y="8093"/>
                </a:lnTo>
                <a:lnTo>
                  <a:pt x="14135" y="8097"/>
                </a:lnTo>
                <a:lnTo>
                  <a:pt x="14132" y="8098"/>
                </a:lnTo>
                <a:lnTo>
                  <a:pt x="14130" y="8095"/>
                </a:lnTo>
                <a:lnTo>
                  <a:pt x="14131" y="8088"/>
                </a:lnTo>
                <a:lnTo>
                  <a:pt x="14131" y="8062"/>
                </a:lnTo>
                <a:lnTo>
                  <a:pt x="14129" y="8055"/>
                </a:lnTo>
                <a:lnTo>
                  <a:pt x="14126" y="8051"/>
                </a:lnTo>
                <a:lnTo>
                  <a:pt x="14123" y="8049"/>
                </a:lnTo>
                <a:lnTo>
                  <a:pt x="14120" y="8051"/>
                </a:lnTo>
                <a:lnTo>
                  <a:pt x="14120" y="8054"/>
                </a:lnTo>
                <a:lnTo>
                  <a:pt x="14119" y="8059"/>
                </a:lnTo>
                <a:lnTo>
                  <a:pt x="14117" y="8062"/>
                </a:lnTo>
                <a:lnTo>
                  <a:pt x="14114" y="8063"/>
                </a:lnTo>
                <a:lnTo>
                  <a:pt x="14110" y="8062"/>
                </a:lnTo>
                <a:lnTo>
                  <a:pt x="14114" y="8042"/>
                </a:lnTo>
                <a:lnTo>
                  <a:pt x="14116" y="8038"/>
                </a:lnTo>
                <a:lnTo>
                  <a:pt x="14117" y="8038"/>
                </a:lnTo>
                <a:lnTo>
                  <a:pt x="14119" y="8040"/>
                </a:lnTo>
                <a:lnTo>
                  <a:pt x="14121" y="8042"/>
                </a:lnTo>
                <a:lnTo>
                  <a:pt x="14123" y="8042"/>
                </a:lnTo>
                <a:lnTo>
                  <a:pt x="14124" y="8041"/>
                </a:lnTo>
                <a:lnTo>
                  <a:pt x="14126" y="8032"/>
                </a:lnTo>
                <a:lnTo>
                  <a:pt x="14113" y="8029"/>
                </a:lnTo>
                <a:lnTo>
                  <a:pt x="14108" y="8025"/>
                </a:lnTo>
                <a:lnTo>
                  <a:pt x="14111" y="8020"/>
                </a:lnTo>
                <a:lnTo>
                  <a:pt x="14121" y="8025"/>
                </a:lnTo>
                <a:lnTo>
                  <a:pt x="14124" y="8025"/>
                </a:lnTo>
                <a:lnTo>
                  <a:pt x="14125" y="8022"/>
                </a:lnTo>
                <a:lnTo>
                  <a:pt x="14126" y="8018"/>
                </a:lnTo>
                <a:lnTo>
                  <a:pt x="14126" y="8013"/>
                </a:lnTo>
                <a:lnTo>
                  <a:pt x="14125" y="8008"/>
                </a:lnTo>
                <a:lnTo>
                  <a:pt x="14121" y="8005"/>
                </a:lnTo>
                <a:lnTo>
                  <a:pt x="14117" y="7999"/>
                </a:lnTo>
                <a:lnTo>
                  <a:pt x="14115" y="7993"/>
                </a:lnTo>
                <a:lnTo>
                  <a:pt x="14116" y="7989"/>
                </a:lnTo>
                <a:lnTo>
                  <a:pt x="14114" y="7986"/>
                </a:lnTo>
                <a:lnTo>
                  <a:pt x="14112" y="7984"/>
                </a:lnTo>
                <a:lnTo>
                  <a:pt x="14111" y="7982"/>
                </a:lnTo>
                <a:lnTo>
                  <a:pt x="14109" y="7981"/>
                </a:lnTo>
                <a:lnTo>
                  <a:pt x="14108" y="7985"/>
                </a:lnTo>
                <a:lnTo>
                  <a:pt x="14105" y="7989"/>
                </a:lnTo>
                <a:lnTo>
                  <a:pt x="14101" y="7991"/>
                </a:lnTo>
                <a:lnTo>
                  <a:pt x="14098" y="7991"/>
                </a:lnTo>
                <a:lnTo>
                  <a:pt x="14094" y="7987"/>
                </a:lnTo>
                <a:lnTo>
                  <a:pt x="14094" y="7978"/>
                </a:lnTo>
                <a:lnTo>
                  <a:pt x="14090" y="7971"/>
                </a:lnTo>
                <a:lnTo>
                  <a:pt x="14092" y="7960"/>
                </a:lnTo>
                <a:lnTo>
                  <a:pt x="14104" y="7950"/>
                </a:lnTo>
                <a:lnTo>
                  <a:pt x="14105" y="7938"/>
                </a:lnTo>
                <a:lnTo>
                  <a:pt x="14101" y="7936"/>
                </a:lnTo>
                <a:lnTo>
                  <a:pt x="14098" y="7931"/>
                </a:lnTo>
                <a:lnTo>
                  <a:pt x="14096" y="7926"/>
                </a:lnTo>
                <a:lnTo>
                  <a:pt x="14098" y="7922"/>
                </a:lnTo>
                <a:lnTo>
                  <a:pt x="14092" y="7920"/>
                </a:lnTo>
                <a:lnTo>
                  <a:pt x="14088" y="7921"/>
                </a:lnTo>
                <a:lnTo>
                  <a:pt x="14086" y="7926"/>
                </a:lnTo>
                <a:lnTo>
                  <a:pt x="14089" y="7937"/>
                </a:lnTo>
                <a:lnTo>
                  <a:pt x="14088" y="7941"/>
                </a:lnTo>
                <a:lnTo>
                  <a:pt x="14078" y="7944"/>
                </a:lnTo>
                <a:lnTo>
                  <a:pt x="14075" y="7949"/>
                </a:lnTo>
                <a:lnTo>
                  <a:pt x="14074" y="7957"/>
                </a:lnTo>
                <a:lnTo>
                  <a:pt x="14068" y="7959"/>
                </a:lnTo>
                <a:lnTo>
                  <a:pt x="14057" y="7957"/>
                </a:lnTo>
                <a:lnTo>
                  <a:pt x="14051" y="7959"/>
                </a:lnTo>
                <a:lnTo>
                  <a:pt x="14039" y="7968"/>
                </a:lnTo>
                <a:lnTo>
                  <a:pt x="14037" y="7965"/>
                </a:lnTo>
                <a:lnTo>
                  <a:pt x="14042" y="7954"/>
                </a:lnTo>
                <a:lnTo>
                  <a:pt x="14049" y="7948"/>
                </a:lnTo>
                <a:lnTo>
                  <a:pt x="14051" y="7945"/>
                </a:lnTo>
                <a:lnTo>
                  <a:pt x="14051" y="7939"/>
                </a:lnTo>
                <a:lnTo>
                  <a:pt x="14048" y="7938"/>
                </a:lnTo>
                <a:lnTo>
                  <a:pt x="14042" y="7941"/>
                </a:lnTo>
                <a:lnTo>
                  <a:pt x="14027" y="7934"/>
                </a:lnTo>
                <a:lnTo>
                  <a:pt x="14029" y="7931"/>
                </a:lnTo>
                <a:lnTo>
                  <a:pt x="14030" y="7927"/>
                </a:lnTo>
                <a:lnTo>
                  <a:pt x="14030" y="7923"/>
                </a:lnTo>
                <a:lnTo>
                  <a:pt x="14026" y="7918"/>
                </a:lnTo>
                <a:lnTo>
                  <a:pt x="14027" y="7913"/>
                </a:lnTo>
                <a:lnTo>
                  <a:pt x="14025" y="7906"/>
                </a:lnTo>
                <a:lnTo>
                  <a:pt x="14022" y="7899"/>
                </a:lnTo>
                <a:lnTo>
                  <a:pt x="14019" y="7897"/>
                </a:lnTo>
                <a:lnTo>
                  <a:pt x="14018" y="7900"/>
                </a:lnTo>
                <a:lnTo>
                  <a:pt x="14020" y="7909"/>
                </a:lnTo>
                <a:lnTo>
                  <a:pt x="14020" y="7913"/>
                </a:lnTo>
                <a:lnTo>
                  <a:pt x="14018" y="7912"/>
                </a:lnTo>
                <a:lnTo>
                  <a:pt x="14016" y="7909"/>
                </a:lnTo>
                <a:lnTo>
                  <a:pt x="14014" y="7907"/>
                </a:lnTo>
                <a:lnTo>
                  <a:pt x="14014" y="7905"/>
                </a:lnTo>
                <a:lnTo>
                  <a:pt x="14003" y="7918"/>
                </a:lnTo>
                <a:lnTo>
                  <a:pt x="13997" y="7922"/>
                </a:lnTo>
                <a:lnTo>
                  <a:pt x="13989" y="7915"/>
                </a:lnTo>
                <a:lnTo>
                  <a:pt x="13986" y="7906"/>
                </a:lnTo>
                <a:lnTo>
                  <a:pt x="13986" y="7899"/>
                </a:lnTo>
                <a:lnTo>
                  <a:pt x="13988" y="7894"/>
                </a:lnTo>
                <a:lnTo>
                  <a:pt x="13992" y="7893"/>
                </a:lnTo>
                <a:lnTo>
                  <a:pt x="14001" y="7897"/>
                </a:lnTo>
                <a:lnTo>
                  <a:pt x="14005" y="7897"/>
                </a:lnTo>
                <a:lnTo>
                  <a:pt x="14008" y="7892"/>
                </a:lnTo>
                <a:lnTo>
                  <a:pt x="14001" y="7888"/>
                </a:lnTo>
                <a:lnTo>
                  <a:pt x="13987" y="7886"/>
                </a:lnTo>
                <a:lnTo>
                  <a:pt x="13980" y="7881"/>
                </a:lnTo>
                <a:lnTo>
                  <a:pt x="13966" y="7868"/>
                </a:lnTo>
                <a:lnTo>
                  <a:pt x="13964" y="7865"/>
                </a:lnTo>
                <a:lnTo>
                  <a:pt x="13964" y="7861"/>
                </a:lnTo>
                <a:lnTo>
                  <a:pt x="13964" y="7859"/>
                </a:lnTo>
                <a:lnTo>
                  <a:pt x="13967" y="7860"/>
                </a:lnTo>
                <a:lnTo>
                  <a:pt x="13973" y="7865"/>
                </a:lnTo>
                <a:lnTo>
                  <a:pt x="13980" y="7870"/>
                </a:lnTo>
                <a:lnTo>
                  <a:pt x="14006" y="7881"/>
                </a:lnTo>
                <a:lnTo>
                  <a:pt x="14012" y="7881"/>
                </a:lnTo>
                <a:lnTo>
                  <a:pt x="14017" y="7878"/>
                </a:lnTo>
                <a:lnTo>
                  <a:pt x="14011" y="7870"/>
                </a:lnTo>
                <a:lnTo>
                  <a:pt x="14004" y="7868"/>
                </a:lnTo>
                <a:lnTo>
                  <a:pt x="13993" y="7868"/>
                </a:lnTo>
                <a:lnTo>
                  <a:pt x="13992" y="7856"/>
                </a:lnTo>
                <a:lnTo>
                  <a:pt x="13996" y="7850"/>
                </a:lnTo>
                <a:lnTo>
                  <a:pt x="14003" y="7850"/>
                </a:lnTo>
                <a:lnTo>
                  <a:pt x="14011" y="7857"/>
                </a:lnTo>
                <a:lnTo>
                  <a:pt x="14012" y="7861"/>
                </a:lnTo>
                <a:lnTo>
                  <a:pt x="14014" y="7865"/>
                </a:lnTo>
                <a:lnTo>
                  <a:pt x="14016" y="7868"/>
                </a:lnTo>
                <a:lnTo>
                  <a:pt x="14019" y="7868"/>
                </a:lnTo>
                <a:lnTo>
                  <a:pt x="14019" y="7860"/>
                </a:lnTo>
                <a:lnTo>
                  <a:pt x="14018" y="7853"/>
                </a:lnTo>
                <a:lnTo>
                  <a:pt x="14015" y="7845"/>
                </a:lnTo>
                <a:lnTo>
                  <a:pt x="14007" y="7835"/>
                </a:lnTo>
                <a:lnTo>
                  <a:pt x="14006" y="7825"/>
                </a:lnTo>
                <a:lnTo>
                  <a:pt x="14007" y="7820"/>
                </a:lnTo>
                <a:lnTo>
                  <a:pt x="14008" y="7818"/>
                </a:lnTo>
                <a:lnTo>
                  <a:pt x="14004" y="7816"/>
                </a:lnTo>
                <a:lnTo>
                  <a:pt x="13999" y="7822"/>
                </a:lnTo>
                <a:lnTo>
                  <a:pt x="13996" y="7821"/>
                </a:lnTo>
                <a:lnTo>
                  <a:pt x="13994" y="7820"/>
                </a:lnTo>
                <a:lnTo>
                  <a:pt x="13984" y="7813"/>
                </a:lnTo>
                <a:lnTo>
                  <a:pt x="13980" y="7810"/>
                </a:lnTo>
                <a:lnTo>
                  <a:pt x="13969" y="7809"/>
                </a:lnTo>
                <a:lnTo>
                  <a:pt x="13966" y="7811"/>
                </a:lnTo>
                <a:lnTo>
                  <a:pt x="13969" y="7816"/>
                </a:lnTo>
                <a:lnTo>
                  <a:pt x="13970" y="7819"/>
                </a:lnTo>
                <a:lnTo>
                  <a:pt x="13968" y="7818"/>
                </a:lnTo>
                <a:lnTo>
                  <a:pt x="13965" y="7818"/>
                </a:lnTo>
                <a:lnTo>
                  <a:pt x="13964" y="7820"/>
                </a:lnTo>
                <a:lnTo>
                  <a:pt x="13963" y="7822"/>
                </a:lnTo>
                <a:lnTo>
                  <a:pt x="13969" y="7827"/>
                </a:lnTo>
                <a:lnTo>
                  <a:pt x="13976" y="7832"/>
                </a:lnTo>
                <a:lnTo>
                  <a:pt x="13976" y="7835"/>
                </a:lnTo>
                <a:lnTo>
                  <a:pt x="13977" y="7836"/>
                </a:lnTo>
                <a:lnTo>
                  <a:pt x="13970" y="7837"/>
                </a:lnTo>
                <a:lnTo>
                  <a:pt x="13949" y="7825"/>
                </a:lnTo>
                <a:lnTo>
                  <a:pt x="13938" y="7823"/>
                </a:lnTo>
                <a:lnTo>
                  <a:pt x="13933" y="7818"/>
                </a:lnTo>
                <a:lnTo>
                  <a:pt x="13923" y="7807"/>
                </a:lnTo>
                <a:lnTo>
                  <a:pt x="13919" y="7805"/>
                </a:lnTo>
                <a:lnTo>
                  <a:pt x="13915" y="7804"/>
                </a:lnTo>
                <a:lnTo>
                  <a:pt x="13909" y="7805"/>
                </a:lnTo>
                <a:lnTo>
                  <a:pt x="13900" y="7809"/>
                </a:lnTo>
                <a:lnTo>
                  <a:pt x="13899" y="7813"/>
                </a:lnTo>
                <a:lnTo>
                  <a:pt x="13900" y="7817"/>
                </a:lnTo>
                <a:lnTo>
                  <a:pt x="13899" y="7820"/>
                </a:lnTo>
                <a:lnTo>
                  <a:pt x="13899" y="7822"/>
                </a:lnTo>
                <a:lnTo>
                  <a:pt x="13897" y="7824"/>
                </a:lnTo>
                <a:lnTo>
                  <a:pt x="13893" y="7823"/>
                </a:lnTo>
                <a:lnTo>
                  <a:pt x="13889" y="7822"/>
                </a:lnTo>
                <a:lnTo>
                  <a:pt x="13885" y="7821"/>
                </a:lnTo>
                <a:lnTo>
                  <a:pt x="13883" y="7826"/>
                </a:lnTo>
                <a:lnTo>
                  <a:pt x="13883" y="7829"/>
                </a:lnTo>
                <a:lnTo>
                  <a:pt x="13882" y="7831"/>
                </a:lnTo>
                <a:lnTo>
                  <a:pt x="13878" y="7835"/>
                </a:lnTo>
                <a:lnTo>
                  <a:pt x="13874" y="7832"/>
                </a:lnTo>
                <a:lnTo>
                  <a:pt x="13852" y="7837"/>
                </a:lnTo>
                <a:lnTo>
                  <a:pt x="13854" y="7831"/>
                </a:lnTo>
                <a:lnTo>
                  <a:pt x="13901" y="7801"/>
                </a:lnTo>
                <a:lnTo>
                  <a:pt x="13903" y="7800"/>
                </a:lnTo>
                <a:lnTo>
                  <a:pt x="13904" y="7796"/>
                </a:lnTo>
                <a:lnTo>
                  <a:pt x="13905" y="7791"/>
                </a:lnTo>
                <a:lnTo>
                  <a:pt x="13905" y="7787"/>
                </a:lnTo>
                <a:lnTo>
                  <a:pt x="13903" y="7782"/>
                </a:lnTo>
                <a:lnTo>
                  <a:pt x="13901" y="7779"/>
                </a:lnTo>
                <a:lnTo>
                  <a:pt x="13896" y="7776"/>
                </a:lnTo>
                <a:lnTo>
                  <a:pt x="13886" y="7765"/>
                </a:lnTo>
                <a:lnTo>
                  <a:pt x="13882" y="7759"/>
                </a:lnTo>
                <a:lnTo>
                  <a:pt x="13883" y="7754"/>
                </a:lnTo>
                <a:lnTo>
                  <a:pt x="13886" y="7754"/>
                </a:lnTo>
                <a:lnTo>
                  <a:pt x="13891" y="7757"/>
                </a:lnTo>
                <a:lnTo>
                  <a:pt x="13897" y="7761"/>
                </a:lnTo>
                <a:lnTo>
                  <a:pt x="13901" y="7765"/>
                </a:lnTo>
                <a:lnTo>
                  <a:pt x="13905" y="7770"/>
                </a:lnTo>
                <a:lnTo>
                  <a:pt x="13917" y="7788"/>
                </a:lnTo>
                <a:lnTo>
                  <a:pt x="13921" y="7796"/>
                </a:lnTo>
                <a:lnTo>
                  <a:pt x="13925" y="7799"/>
                </a:lnTo>
                <a:lnTo>
                  <a:pt x="13930" y="7799"/>
                </a:lnTo>
                <a:lnTo>
                  <a:pt x="13935" y="7796"/>
                </a:lnTo>
                <a:lnTo>
                  <a:pt x="13937" y="7793"/>
                </a:lnTo>
                <a:lnTo>
                  <a:pt x="13929" y="7783"/>
                </a:lnTo>
                <a:lnTo>
                  <a:pt x="13929" y="7776"/>
                </a:lnTo>
                <a:lnTo>
                  <a:pt x="13932" y="7772"/>
                </a:lnTo>
                <a:lnTo>
                  <a:pt x="13937" y="7769"/>
                </a:lnTo>
                <a:lnTo>
                  <a:pt x="13941" y="7771"/>
                </a:lnTo>
                <a:lnTo>
                  <a:pt x="13946" y="7780"/>
                </a:lnTo>
                <a:lnTo>
                  <a:pt x="13952" y="7791"/>
                </a:lnTo>
                <a:lnTo>
                  <a:pt x="13957" y="7798"/>
                </a:lnTo>
                <a:lnTo>
                  <a:pt x="13963" y="7802"/>
                </a:lnTo>
                <a:lnTo>
                  <a:pt x="13979" y="7804"/>
                </a:lnTo>
                <a:lnTo>
                  <a:pt x="13991" y="7802"/>
                </a:lnTo>
                <a:lnTo>
                  <a:pt x="14010" y="7806"/>
                </a:lnTo>
                <a:lnTo>
                  <a:pt x="14015" y="7810"/>
                </a:lnTo>
                <a:lnTo>
                  <a:pt x="14010" y="7819"/>
                </a:lnTo>
                <a:lnTo>
                  <a:pt x="14010" y="7820"/>
                </a:lnTo>
                <a:lnTo>
                  <a:pt x="14010" y="7821"/>
                </a:lnTo>
                <a:lnTo>
                  <a:pt x="14010" y="7823"/>
                </a:lnTo>
                <a:lnTo>
                  <a:pt x="14011" y="7826"/>
                </a:lnTo>
                <a:lnTo>
                  <a:pt x="14013" y="7828"/>
                </a:lnTo>
                <a:lnTo>
                  <a:pt x="14014" y="7829"/>
                </a:lnTo>
                <a:lnTo>
                  <a:pt x="14015" y="7830"/>
                </a:lnTo>
                <a:lnTo>
                  <a:pt x="14017" y="7831"/>
                </a:lnTo>
                <a:lnTo>
                  <a:pt x="14019" y="7837"/>
                </a:lnTo>
                <a:lnTo>
                  <a:pt x="14021" y="7849"/>
                </a:lnTo>
                <a:lnTo>
                  <a:pt x="14023" y="7854"/>
                </a:lnTo>
                <a:lnTo>
                  <a:pt x="14025" y="7856"/>
                </a:lnTo>
                <a:lnTo>
                  <a:pt x="14033" y="7856"/>
                </a:lnTo>
                <a:lnTo>
                  <a:pt x="14036" y="7863"/>
                </a:lnTo>
                <a:lnTo>
                  <a:pt x="14040" y="7866"/>
                </a:lnTo>
                <a:lnTo>
                  <a:pt x="14044" y="7868"/>
                </a:lnTo>
                <a:lnTo>
                  <a:pt x="14049" y="7872"/>
                </a:lnTo>
                <a:lnTo>
                  <a:pt x="14053" y="7879"/>
                </a:lnTo>
                <a:lnTo>
                  <a:pt x="14057" y="7886"/>
                </a:lnTo>
                <a:lnTo>
                  <a:pt x="14061" y="7890"/>
                </a:lnTo>
                <a:lnTo>
                  <a:pt x="14085" y="7892"/>
                </a:lnTo>
                <a:lnTo>
                  <a:pt x="14087" y="7888"/>
                </a:lnTo>
                <a:lnTo>
                  <a:pt x="14088" y="7882"/>
                </a:lnTo>
                <a:lnTo>
                  <a:pt x="14090" y="7877"/>
                </a:lnTo>
                <a:lnTo>
                  <a:pt x="14098" y="7872"/>
                </a:lnTo>
                <a:lnTo>
                  <a:pt x="14096" y="7869"/>
                </a:lnTo>
                <a:lnTo>
                  <a:pt x="14088" y="7863"/>
                </a:lnTo>
                <a:lnTo>
                  <a:pt x="14082" y="7857"/>
                </a:lnTo>
                <a:lnTo>
                  <a:pt x="14079" y="7852"/>
                </a:lnTo>
                <a:lnTo>
                  <a:pt x="14076" y="7844"/>
                </a:lnTo>
                <a:lnTo>
                  <a:pt x="14080" y="7846"/>
                </a:lnTo>
                <a:lnTo>
                  <a:pt x="14090" y="7856"/>
                </a:lnTo>
                <a:lnTo>
                  <a:pt x="14093" y="7856"/>
                </a:lnTo>
                <a:lnTo>
                  <a:pt x="14099" y="7854"/>
                </a:lnTo>
                <a:lnTo>
                  <a:pt x="14102" y="7855"/>
                </a:lnTo>
                <a:lnTo>
                  <a:pt x="14105" y="7858"/>
                </a:lnTo>
                <a:lnTo>
                  <a:pt x="14108" y="7860"/>
                </a:lnTo>
                <a:lnTo>
                  <a:pt x="14110" y="7860"/>
                </a:lnTo>
                <a:lnTo>
                  <a:pt x="14112" y="7860"/>
                </a:lnTo>
                <a:lnTo>
                  <a:pt x="14120" y="7851"/>
                </a:lnTo>
                <a:lnTo>
                  <a:pt x="14125" y="7848"/>
                </a:lnTo>
                <a:lnTo>
                  <a:pt x="14136" y="7853"/>
                </a:lnTo>
                <a:lnTo>
                  <a:pt x="14137" y="7846"/>
                </a:lnTo>
                <a:lnTo>
                  <a:pt x="14136" y="7829"/>
                </a:lnTo>
                <a:lnTo>
                  <a:pt x="14135" y="7827"/>
                </a:lnTo>
                <a:lnTo>
                  <a:pt x="14134" y="7825"/>
                </a:lnTo>
                <a:lnTo>
                  <a:pt x="14134" y="7823"/>
                </a:lnTo>
                <a:lnTo>
                  <a:pt x="14134" y="7821"/>
                </a:lnTo>
                <a:lnTo>
                  <a:pt x="14135" y="7821"/>
                </a:lnTo>
                <a:lnTo>
                  <a:pt x="14136" y="7822"/>
                </a:lnTo>
                <a:lnTo>
                  <a:pt x="14137" y="7823"/>
                </a:lnTo>
                <a:lnTo>
                  <a:pt x="14137" y="7824"/>
                </a:lnTo>
                <a:lnTo>
                  <a:pt x="14140" y="7823"/>
                </a:lnTo>
                <a:lnTo>
                  <a:pt x="14143" y="7824"/>
                </a:lnTo>
                <a:lnTo>
                  <a:pt x="14146" y="7825"/>
                </a:lnTo>
                <a:lnTo>
                  <a:pt x="14149" y="7827"/>
                </a:lnTo>
                <a:lnTo>
                  <a:pt x="14151" y="7828"/>
                </a:lnTo>
                <a:lnTo>
                  <a:pt x="14152" y="7827"/>
                </a:lnTo>
                <a:lnTo>
                  <a:pt x="14154" y="7822"/>
                </a:lnTo>
                <a:lnTo>
                  <a:pt x="14161" y="7817"/>
                </a:lnTo>
                <a:lnTo>
                  <a:pt x="14174" y="7818"/>
                </a:lnTo>
                <a:lnTo>
                  <a:pt x="14176" y="7815"/>
                </a:lnTo>
                <a:lnTo>
                  <a:pt x="14176" y="7805"/>
                </a:lnTo>
                <a:lnTo>
                  <a:pt x="14172" y="7806"/>
                </a:lnTo>
                <a:lnTo>
                  <a:pt x="14167" y="7804"/>
                </a:lnTo>
                <a:lnTo>
                  <a:pt x="14163" y="7802"/>
                </a:lnTo>
                <a:lnTo>
                  <a:pt x="14159" y="7799"/>
                </a:lnTo>
                <a:lnTo>
                  <a:pt x="14156" y="7796"/>
                </a:lnTo>
                <a:lnTo>
                  <a:pt x="14152" y="7790"/>
                </a:lnTo>
                <a:lnTo>
                  <a:pt x="14149" y="7788"/>
                </a:lnTo>
                <a:lnTo>
                  <a:pt x="14146" y="7787"/>
                </a:lnTo>
                <a:lnTo>
                  <a:pt x="14141" y="7788"/>
                </a:lnTo>
                <a:lnTo>
                  <a:pt x="14137" y="7786"/>
                </a:lnTo>
                <a:lnTo>
                  <a:pt x="14144" y="7781"/>
                </a:lnTo>
                <a:lnTo>
                  <a:pt x="14148" y="7774"/>
                </a:lnTo>
                <a:lnTo>
                  <a:pt x="14154" y="7756"/>
                </a:lnTo>
                <a:lnTo>
                  <a:pt x="14153" y="7753"/>
                </a:lnTo>
                <a:lnTo>
                  <a:pt x="14144" y="7758"/>
                </a:lnTo>
                <a:lnTo>
                  <a:pt x="14142" y="7758"/>
                </a:lnTo>
                <a:lnTo>
                  <a:pt x="14137" y="7755"/>
                </a:lnTo>
                <a:lnTo>
                  <a:pt x="14135" y="7755"/>
                </a:lnTo>
                <a:lnTo>
                  <a:pt x="14131" y="7753"/>
                </a:lnTo>
                <a:lnTo>
                  <a:pt x="14126" y="7746"/>
                </a:lnTo>
                <a:lnTo>
                  <a:pt x="14121" y="7738"/>
                </a:lnTo>
                <a:lnTo>
                  <a:pt x="14117" y="7733"/>
                </a:lnTo>
                <a:lnTo>
                  <a:pt x="14112" y="7731"/>
                </a:lnTo>
                <a:lnTo>
                  <a:pt x="14089" y="7733"/>
                </a:lnTo>
                <a:lnTo>
                  <a:pt x="14080" y="7730"/>
                </a:lnTo>
                <a:lnTo>
                  <a:pt x="14079" y="7730"/>
                </a:lnTo>
                <a:lnTo>
                  <a:pt x="14078" y="7729"/>
                </a:lnTo>
                <a:lnTo>
                  <a:pt x="14076" y="7728"/>
                </a:lnTo>
                <a:lnTo>
                  <a:pt x="14075" y="7725"/>
                </a:lnTo>
                <a:lnTo>
                  <a:pt x="14074" y="7721"/>
                </a:lnTo>
                <a:lnTo>
                  <a:pt x="14059" y="7723"/>
                </a:lnTo>
                <a:lnTo>
                  <a:pt x="14038" y="7713"/>
                </a:lnTo>
                <a:lnTo>
                  <a:pt x="14031" y="7714"/>
                </a:lnTo>
                <a:lnTo>
                  <a:pt x="14031" y="7711"/>
                </a:lnTo>
                <a:lnTo>
                  <a:pt x="14031" y="7710"/>
                </a:lnTo>
                <a:lnTo>
                  <a:pt x="14027" y="7708"/>
                </a:lnTo>
                <a:lnTo>
                  <a:pt x="14019" y="7710"/>
                </a:lnTo>
                <a:lnTo>
                  <a:pt x="14013" y="7708"/>
                </a:lnTo>
                <a:lnTo>
                  <a:pt x="14015" y="7699"/>
                </a:lnTo>
                <a:lnTo>
                  <a:pt x="14015" y="7693"/>
                </a:lnTo>
                <a:lnTo>
                  <a:pt x="14013" y="7685"/>
                </a:lnTo>
                <a:lnTo>
                  <a:pt x="14009" y="7680"/>
                </a:lnTo>
                <a:lnTo>
                  <a:pt x="14003" y="7678"/>
                </a:lnTo>
                <a:lnTo>
                  <a:pt x="14001" y="7674"/>
                </a:lnTo>
                <a:lnTo>
                  <a:pt x="13998" y="7673"/>
                </a:lnTo>
                <a:lnTo>
                  <a:pt x="13995" y="7669"/>
                </a:lnTo>
                <a:lnTo>
                  <a:pt x="13993" y="7664"/>
                </a:lnTo>
                <a:lnTo>
                  <a:pt x="13990" y="7658"/>
                </a:lnTo>
                <a:lnTo>
                  <a:pt x="13988" y="7656"/>
                </a:lnTo>
                <a:lnTo>
                  <a:pt x="13982" y="7653"/>
                </a:lnTo>
                <a:lnTo>
                  <a:pt x="13977" y="7648"/>
                </a:lnTo>
                <a:lnTo>
                  <a:pt x="13967" y="7645"/>
                </a:lnTo>
                <a:lnTo>
                  <a:pt x="13964" y="7642"/>
                </a:lnTo>
                <a:lnTo>
                  <a:pt x="13962" y="7640"/>
                </a:lnTo>
                <a:lnTo>
                  <a:pt x="13961" y="7638"/>
                </a:lnTo>
                <a:lnTo>
                  <a:pt x="13958" y="7633"/>
                </a:lnTo>
                <a:lnTo>
                  <a:pt x="13955" y="7628"/>
                </a:lnTo>
                <a:lnTo>
                  <a:pt x="13952" y="7623"/>
                </a:lnTo>
                <a:lnTo>
                  <a:pt x="13949" y="7620"/>
                </a:lnTo>
                <a:lnTo>
                  <a:pt x="13944" y="7620"/>
                </a:lnTo>
                <a:lnTo>
                  <a:pt x="13936" y="7618"/>
                </a:lnTo>
                <a:lnTo>
                  <a:pt x="13934" y="7616"/>
                </a:lnTo>
                <a:lnTo>
                  <a:pt x="13930" y="7610"/>
                </a:lnTo>
                <a:lnTo>
                  <a:pt x="13927" y="7611"/>
                </a:lnTo>
                <a:lnTo>
                  <a:pt x="13925" y="7613"/>
                </a:lnTo>
                <a:lnTo>
                  <a:pt x="13921" y="7610"/>
                </a:lnTo>
                <a:lnTo>
                  <a:pt x="13922" y="7606"/>
                </a:lnTo>
                <a:lnTo>
                  <a:pt x="13927" y="7598"/>
                </a:lnTo>
                <a:lnTo>
                  <a:pt x="13931" y="7600"/>
                </a:lnTo>
                <a:lnTo>
                  <a:pt x="13938" y="7606"/>
                </a:lnTo>
                <a:lnTo>
                  <a:pt x="13941" y="7606"/>
                </a:lnTo>
                <a:lnTo>
                  <a:pt x="13942" y="7603"/>
                </a:lnTo>
                <a:lnTo>
                  <a:pt x="13941" y="7598"/>
                </a:lnTo>
                <a:lnTo>
                  <a:pt x="13939" y="7593"/>
                </a:lnTo>
                <a:lnTo>
                  <a:pt x="13939" y="7591"/>
                </a:lnTo>
                <a:lnTo>
                  <a:pt x="13943" y="7593"/>
                </a:lnTo>
                <a:lnTo>
                  <a:pt x="13952" y="7607"/>
                </a:lnTo>
                <a:lnTo>
                  <a:pt x="13957" y="7613"/>
                </a:lnTo>
                <a:lnTo>
                  <a:pt x="13962" y="7615"/>
                </a:lnTo>
                <a:lnTo>
                  <a:pt x="13982" y="7616"/>
                </a:lnTo>
                <a:lnTo>
                  <a:pt x="13988" y="7608"/>
                </a:lnTo>
                <a:lnTo>
                  <a:pt x="13992" y="7605"/>
                </a:lnTo>
                <a:lnTo>
                  <a:pt x="13992" y="7607"/>
                </a:lnTo>
                <a:lnTo>
                  <a:pt x="13992" y="7613"/>
                </a:lnTo>
                <a:lnTo>
                  <a:pt x="13996" y="7614"/>
                </a:lnTo>
                <a:lnTo>
                  <a:pt x="14003" y="7615"/>
                </a:lnTo>
                <a:lnTo>
                  <a:pt x="14007" y="7617"/>
                </a:lnTo>
                <a:lnTo>
                  <a:pt x="14006" y="7613"/>
                </a:lnTo>
                <a:lnTo>
                  <a:pt x="14016" y="7622"/>
                </a:lnTo>
                <a:lnTo>
                  <a:pt x="14021" y="7624"/>
                </a:lnTo>
                <a:lnTo>
                  <a:pt x="14022" y="7621"/>
                </a:lnTo>
                <a:lnTo>
                  <a:pt x="14025" y="7622"/>
                </a:lnTo>
                <a:lnTo>
                  <a:pt x="14028" y="7626"/>
                </a:lnTo>
                <a:lnTo>
                  <a:pt x="14030" y="7631"/>
                </a:lnTo>
                <a:lnTo>
                  <a:pt x="14033" y="7635"/>
                </a:lnTo>
                <a:lnTo>
                  <a:pt x="14035" y="7636"/>
                </a:lnTo>
                <a:lnTo>
                  <a:pt x="14044" y="7636"/>
                </a:lnTo>
                <a:lnTo>
                  <a:pt x="14044" y="7638"/>
                </a:lnTo>
                <a:lnTo>
                  <a:pt x="14045" y="7640"/>
                </a:lnTo>
                <a:lnTo>
                  <a:pt x="14045" y="7642"/>
                </a:lnTo>
                <a:lnTo>
                  <a:pt x="14045" y="7644"/>
                </a:lnTo>
                <a:lnTo>
                  <a:pt x="14049" y="7648"/>
                </a:lnTo>
                <a:lnTo>
                  <a:pt x="14055" y="7653"/>
                </a:lnTo>
                <a:lnTo>
                  <a:pt x="14060" y="7655"/>
                </a:lnTo>
                <a:lnTo>
                  <a:pt x="14061" y="7653"/>
                </a:lnTo>
                <a:lnTo>
                  <a:pt x="14058" y="7643"/>
                </a:lnTo>
                <a:lnTo>
                  <a:pt x="14061" y="7644"/>
                </a:lnTo>
                <a:lnTo>
                  <a:pt x="14072" y="7652"/>
                </a:lnTo>
                <a:lnTo>
                  <a:pt x="14079" y="7653"/>
                </a:lnTo>
                <a:lnTo>
                  <a:pt x="14081" y="7647"/>
                </a:lnTo>
                <a:lnTo>
                  <a:pt x="14081" y="7639"/>
                </a:lnTo>
                <a:lnTo>
                  <a:pt x="14084" y="7633"/>
                </a:lnTo>
                <a:lnTo>
                  <a:pt x="14094" y="7631"/>
                </a:lnTo>
                <a:lnTo>
                  <a:pt x="14099" y="7628"/>
                </a:lnTo>
                <a:lnTo>
                  <a:pt x="14098" y="7620"/>
                </a:lnTo>
                <a:lnTo>
                  <a:pt x="14094" y="7616"/>
                </a:lnTo>
                <a:lnTo>
                  <a:pt x="14081" y="7609"/>
                </a:lnTo>
                <a:lnTo>
                  <a:pt x="14078" y="7608"/>
                </a:lnTo>
                <a:lnTo>
                  <a:pt x="14074" y="7610"/>
                </a:lnTo>
                <a:lnTo>
                  <a:pt x="14063" y="7610"/>
                </a:lnTo>
                <a:lnTo>
                  <a:pt x="14058" y="7607"/>
                </a:lnTo>
                <a:lnTo>
                  <a:pt x="14054" y="7607"/>
                </a:lnTo>
                <a:lnTo>
                  <a:pt x="14045" y="7605"/>
                </a:lnTo>
                <a:lnTo>
                  <a:pt x="14036" y="7599"/>
                </a:lnTo>
                <a:lnTo>
                  <a:pt x="14029" y="7591"/>
                </a:lnTo>
                <a:lnTo>
                  <a:pt x="14035" y="7587"/>
                </a:lnTo>
                <a:lnTo>
                  <a:pt x="14038" y="7586"/>
                </a:lnTo>
                <a:lnTo>
                  <a:pt x="14042" y="7588"/>
                </a:lnTo>
                <a:lnTo>
                  <a:pt x="14042" y="7591"/>
                </a:lnTo>
                <a:lnTo>
                  <a:pt x="14041" y="7593"/>
                </a:lnTo>
                <a:lnTo>
                  <a:pt x="14039" y="7594"/>
                </a:lnTo>
                <a:lnTo>
                  <a:pt x="14041" y="7597"/>
                </a:lnTo>
                <a:lnTo>
                  <a:pt x="14060" y="7590"/>
                </a:lnTo>
                <a:lnTo>
                  <a:pt x="14064" y="7591"/>
                </a:lnTo>
                <a:lnTo>
                  <a:pt x="14076" y="7601"/>
                </a:lnTo>
                <a:lnTo>
                  <a:pt x="14080" y="7602"/>
                </a:lnTo>
                <a:lnTo>
                  <a:pt x="14083" y="7598"/>
                </a:lnTo>
                <a:lnTo>
                  <a:pt x="14082" y="7593"/>
                </a:lnTo>
                <a:lnTo>
                  <a:pt x="14079" y="7586"/>
                </a:lnTo>
                <a:lnTo>
                  <a:pt x="14076" y="7580"/>
                </a:lnTo>
                <a:lnTo>
                  <a:pt x="14070" y="7572"/>
                </a:lnTo>
                <a:lnTo>
                  <a:pt x="14068" y="7568"/>
                </a:lnTo>
                <a:lnTo>
                  <a:pt x="14069" y="7563"/>
                </a:lnTo>
                <a:lnTo>
                  <a:pt x="14061" y="7560"/>
                </a:lnTo>
                <a:lnTo>
                  <a:pt x="14044" y="7556"/>
                </a:lnTo>
                <a:lnTo>
                  <a:pt x="14037" y="7547"/>
                </a:lnTo>
                <a:lnTo>
                  <a:pt x="14033" y="7540"/>
                </a:lnTo>
                <a:lnTo>
                  <a:pt x="14028" y="7536"/>
                </a:lnTo>
                <a:lnTo>
                  <a:pt x="14024" y="7535"/>
                </a:lnTo>
                <a:lnTo>
                  <a:pt x="14013" y="7535"/>
                </a:lnTo>
                <a:lnTo>
                  <a:pt x="14009" y="7534"/>
                </a:lnTo>
                <a:lnTo>
                  <a:pt x="13956" y="7559"/>
                </a:lnTo>
                <a:lnTo>
                  <a:pt x="13947" y="7558"/>
                </a:lnTo>
                <a:lnTo>
                  <a:pt x="13948" y="7550"/>
                </a:lnTo>
                <a:lnTo>
                  <a:pt x="13952" y="7546"/>
                </a:lnTo>
                <a:lnTo>
                  <a:pt x="13962" y="7544"/>
                </a:lnTo>
                <a:lnTo>
                  <a:pt x="13960" y="7542"/>
                </a:lnTo>
                <a:lnTo>
                  <a:pt x="13957" y="7538"/>
                </a:lnTo>
                <a:lnTo>
                  <a:pt x="13956" y="7536"/>
                </a:lnTo>
                <a:lnTo>
                  <a:pt x="13958" y="7534"/>
                </a:lnTo>
                <a:lnTo>
                  <a:pt x="13962" y="7534"/>
                </a:lnTo>
                <a:lnTo>
                  <a:pt x="13965" y="7535"/>
                </a:lnTo>
                <a:lnTo>
                  <a:pt x="13968" y="7536"/>
                </a:lnTo>
                <a:lnTo>
                  <a:pt x="13974" y="7539"/>
                </a:lnTo>
                <a:lnTo>
                  <a:pt x="13979" y="7538"/>
                </a:lnTo>
                <a:lnTo>
                  <a:pt x="13981" y="7534"/>
                </a:lnTo>
                <a:lnTo>
                  <a:pt x="13975" y="7524"/>
                </a:lnTo>
                <a:lnTo>
                  <a:pt x="13968" y="7519"/>
                </a:lnTo>
                <a:lnTo>
                  <a:pt x="13965" y="7516"/>
                </a:lnTo>
                <a:lnTo>
                  <a:pt x="13966" y="7513"/>
                </a:lnTo>
                <a:lnTo>
                  <a:pt x="13969" y="7512"/>
                </a:lnTo>
                <a:lnTo>
                  <a:pt x="13971" y="7512"/>
                </a:lnTo>
                <a:lnTo>
                  <a:pt x="13974" y="7513"/>
                </a:lnTo>
                <a:lnTo>
                  <a:pt x="13989" y="7527"/>
                </a:lnTo>
                <a:lnTo>
                  <a:pt x="13992" y="7528"/>
                </a:lnTo>
                <a:lnTo>
                  <a:pt x="13994" y="7525"/>
                </a:lnTo>
                <a:lnTo>
                  <a:pt x="13995" y="7517"/>
                </a:lnTo>
                <a:lnTo>
                  <a:pt x="14002" y="7508"/>
                </a:lnTo>
                <a:lnTo>
                  <a:pt x="14007" y="7508"/>
                </a:lnTo>
                <a:lnTo>
                  <a:pt x="14009" y="7517"/>
                </a:lnTo>
                <a:lnTo>
                  <a:pt x="14016" y="7521"/>
                </a:lnTo>
                <a:lnTo>
                  <a:pt x="14023" y="7523"/>
                </a:lnTo>
                <a:lnTo>
                  <a:pt x="14040" y="7522"/>
                </a:lnTo>
                <a:lnTo>
                  <a:pt x="14043" y="7528"/>
                </a:lnTo>
                <a:lnTo>
                  <a:pt x="14045" y="7536"/>
                </a:lnTo>
                <a:lnTo>
                  <a:pt x="14050" y="7542"/>
                </a:lnTo>
                <a:lnTo>
                  <a:pt x="14055" y="7542"/>
                </a:lnTo>
                <a:lnTo>
                  <a:pt x="14061" y="7540"/>
                </a:lnTo>
                <a:lnTo>
                  <a:pt x="14065" y="7533"/>
                </a:lnTo>
                <a:lnTo>
                  <a:pt x="14063" y="7524"/>
                </a:lnTo>
                <a:lnTo>
                  <a:pt x="14060" y="7521"/>
                </a:lnTo>
                <a:lnTo>
                  <a:pt x="14048" y="7526"/>
                </a:lnTo>
                <a:lnTo>
                  <a:pt x="14047" y="7523"/>
                </a:lnTo>
                <a:lnTo>
                  <a:pt x="14049" y="7517"/>
                </a:lnTo>
                <a:lnTo>
                  <a:pt x="14054" y="7513"/>
                </a:lnTo>
                <a:lnTo>
                  <a:pt x="14060" y="7512"/>
                </a:lnTo>
                <a:lnTo>
                  <a:pt x="14066" y="7516"/>
                </a:lnTo>
                <a:lnTo>
                  <a:pt x="14066" y="7513"/>
                </a:lnTo>
                <a:lnTo>
                  <a:pt x="14065" y="7508"/>
                </a:lnTo>
                <a:lnTo>
                  <a:pt x="14064" y="7504"/>
                </a:lnTo>
                <a:lnTo>
                  <a:pt x="14070" y="7505"/>
                </a:lnTo>
                <a:lnTo>
                  <a:pt x="14075" y="7499"/>
                </a:lnTo>
                <a:lnTo>
                  <a:pt x="14079" y="7488"/>
                </a:lnTo>
                <a:lnTo>
                  <a:pt x="14081" y="7477"/>
                </a:lnTo>
                <a:lnTo>
                  <a:pt x="14039" y="7462"/>
                </a:lnTo>
                <a:lnTo>
                  <a:pt x="14037" y="7459"/>
                </a:lnTo>
                <a:lnTo>
                  <a:pt x="14045" y="7456"/>
                </a:lnTo>
                <a:lnTo>
                  <a:pt x="14055" y="7457"/>
                </a:lnTo>
                <a:lnTo>
                  <a:pt x="14074" y="7465"/>
                </a:lnTo>
                <a:lnTo>
                  <a:pt x="14082" y="7465"/>
                </a:lnTo>
                <a:lnTo>
                  <a:pt x="14093" y="7452"/>
                </a:lnTo>
                <a:lnTo>
                  <a:pt x="14101" y="7453"/>
                </a:lnTo>
                <a:lnTo>
                  <a:pt x="14102" y="7463"/>
                </a:lnTo>
                <a:lnTo>
                  <a:pt x="14090" y="7488"/>
                </a:lnTo>
                <a:lnTo>
                  <a:pt x="14093" y="7490"/>
                </a:lnTo>
                <a:lnTo>
                  <a:pt x="14096" y="7490"/>
                </a:lnTo>
                <a:lnTo>
                  <a:pt x="14097" y="7488"/>
                </a:lnTo>
                <a:lnTo>
                  <a:pt x="14096" y="7485"/>
                </a:lnTo>
                <a:lnTo>
                  <a:pt x="14103" y="7491"/>
                </a:lnTo>
                <a:lnTo>
                  <a:pt x="14111" y="7503"/>
                </a:lnTo>
                <a:lnTo>
                  <a:pt x="14116" y="7514"/>
                </a:lnTo>
                <a:lnTo>
                  <a:pt x="14113" y="7520"/>
                </a:lnTo>
                <a:lnTo>
                  <a:pt x="14119" y="7526"/>
                </a:lnTo>
                <a:lnTo>
                  <a:pt x="14124" y="7528"/>
                </a:lnTo>
                <a:lnTo>
                  <a:pt x="14130" y="7529"/>
                </a:lnTo>
                <a:lnTo>
                  <a:pt x="14134" y="7528"/>
                </a:lnTo>
                <a:lnTo>
                  <a:pt x="14136" y="7524"/>
                </a:lnTo>
                <a:lnTo>
                  <a:pt x="14134" y="7518"/>
                </a:lnTo>
                <a:lnTo>
                  <a:pt x="14133" y="7513"/>
                </a:lnTo>
                <a:lnTo>
                  <a:pt x="14137" y="7510"/>
                </a:lnTo>
                <a:lnTo>
                  <a:pt x="14142" y="7527"/>
                </a:lnTo>
                <a:lnTo>
                  <a:pt x="14145" y="7539"/>
                </a:lnTo>
                <a:lnTo>
                  <a:pt x="14145" y="7548"/>
                </a:lnTo>
                <a:lnTo>
                  <a:pt x="14140" y="7553"/>
                </a:lnTo>
                <a:lnTo>
                  <a:pt x="14148" y="7555"/>
                </a:lnTo>
                <a:lnTo>
                  <a:pt x="14155" y="7554"/>
                </a:lnTo>
                <a:lnTo>
                  <a:pt x="14165" y="7546"/>
                </a:lnTo>
                <a:lnTo>
                  <a:pt x="14167" y="7536"/>
                </a:lnTo>
                <a:lnTo>
                  <a:pt x="14168" y="7529"/>
                </a:lnTo>
                <a:lnTo>
                  <a:pt x="14172" y="7522"/>
                </a:lnTo>
                <a:lnTo>
                  <a:pt x="14174" y="7520"/>
                </a:lnTo>
                <a:lnTo>
                  <a:pt x="14176" y="7517"/>
                </a:lnTo>
                <a:lnTo>
                  <a:pt x="14178" y="7510"/>
                </a:lnTo>
                <a:lnTo>
                  <a:pt x="14180" y="7508"/>
                </a:lnTo>
                <a:lnTo>
                  <a:pt x="14184" y="7509"/>
                </a:lnTo>
                <a:lnTo>
                  <a:pt x="14186" y="7512"/>
                </a:lnTo>
                <a:lnTo>
                  <a:pt x="14186" y="7515"/>
                </a:lnTo>
                <a:lnTo>
                  <a:pt x="14174" y="7535"/>
                </a:lnTo>
                <a:lnTo>
                  <a:pt x="14173" y="7542"/>
                </a:lnTo>
                <a:lnTo>
                  <a:pt x="14178" y="7551"/>
                </a:lnTo>
                <a:lnTo>
                  <a:pt x="14184" y="7550"/>
                </a:lnTo>
                <a:lnTo>
                  <a:pt x="14194" y="7542"/>
                </a:lnTo>
                <a:lnTo>
                  <a:pt x="14195" y="7545"/>
                </a:lnTo>
                <a:lnTo>
                  <a:pt x="14193" y="7555"/>
                </a:lnTo>
                <a:lnTo>
                  <a:pt x="14194" y="7560"/>
                </a:lnTo>
                <a:lnTo>
                  <a:pt x="14196" y="7561"/>
                </a:lnTo>
                <a:lnTo>
                  <a:pt x="14199" y="7562"/>
                </a:lnTo>
                <a:lnTo>
                  <a:pt x="14202" y="7566"/>
                </a:lnTo>
                <a:lnTo>
                  <a:pt x="14206" y="7571"/>
                </a:lnTo>
                <a:lnTo>
                  <a:pt x="14209" y="7576"/>
                </a:lnTo>
                <a:lnTo>
                  <a:pt x="14208" y="7577"/>
                </a:lnTo>
                <a:lnTo>
                  <a:pt x="14197" y="7577"/>
                </a:lnTo>
                <a:lnTo>
                  <a:pt x="14197" y="7581"/>
                </a:lnTo>
                <a:lnTo>
                  <a:pt x="14200" y="7588"/>
                </a:lnTo>
                <a:lnTo>
                  <a:pt x="14206" y="7598"/>
                </a:lnTo>
                <a:lnTo>
                  <a:pt x="14215" y="7608"/>
                </a:lnTo>
                <a:lnTo>
                  <a:pt x="14225" y="7611"/>
                </a:lnTo>
                <a:lnTo>
                  <a:pt x="14234" y="7607"/>
                </a:lnTo>
                <a:lnTo>
                  <a:pt x="14238" y="7601"/>
                </a:lnTo>
                <a:lnTo>
                  <a:pt x="14237" y="7591"/>
                </a:lnTo>
                <a:lnTo>
                  <a:pt x="14231" y="7585"/>
                </a:lnTo>
                <a:lnTo>
                  <a:pt x="14223" y="7580"/>
                </a:lnTo>
                <a:lnTo>
                  <a:pt x="14216" y="7578"/>
                </a:lnTo>
                <a:lnTo>
                  <a:pt x="14217" y="7570"/>
                </a:lnTo>
                <a:lnTo>
                  <a:pt x="14221" y="7570"/>
                </a:lnTo>
                <a:lnTo>
                  <a:pt x="14227" y="7574"/>
                </a:lnTo>
                <a:lnTo>
                  <a:pt x="14232" y="7576"/>
                </a:lnTo>
                <a:lnTo>
                  <a:pt x="14235" y="7566"/>
                </a:lnTo>
                <a:lnTo>
                  <a:pt x="14236" y="7563"/>
                </a:lnTo>
                <a:lnTo>
                  <a:pt x="14238" y="7568"/>
                </a:lnTo>
                <a:lnTo>
                  <a:pt x="14247" y="7574"/>
                </a:lnTo>
                <a:lnTo>
                  <a:pt x="14252" y="7565"/>
                </a:lnTo>
                <a:lnTo>
                  <a:pt x="14257" y="7539"/>
                </a:lnTo>
                <a:lnTo>
                  <a:pt x="14259" y="7553"/>
                </a:lnTo>
                <a:lnTo>
                  <a:pt x="14262" y="7566"/>
                </a:lnTo>
                <a:lnTo>
                  <a:pt x="14261" y="7567"/>
                </a:lnTo>
                <a:lnTo>
                  <a:pt x="14256" y="7564"/>
                </a:lnTo>
                <a:lnTo>
                  <a:pt x="14255" y="7569"/>
                </a:lnTo>
                <a:lnTo>
                  <a:pt x="14255" y="7576"/>
                </a:lnTo>
                <a:lnTo>
                  <a:pt x="14257" y="7581"/>
                </a:lnTo>
                <a:lnTo>
                  <a:pt x="14267" y="7586"/>
                </a:lnTo>
                <a:lnTo>
                  <a:pt x="14269" y="7589"/>
                </a:lnTo>
                <a:lnTo>
                  <a:pt x="14272" y="7593"/>
                </a:lnTo>
                <a:lnTo>
                  <a:pt x="14273" y="7595"/>
                </a:lnTo>
                <a:lnTo>
                  <a:pt x="14273" y="7596"/>
                </a:lnTo>
                <a:lnTo>
                  <a:pt x="14276" y="7598"/>
                </a:lnTo>
                <a:lnTo>
                  <a:pt x="14286" y="7601"/>
                </a:lnTo>
                <a:lnTo>
                  <a:pt x="14288" y="7604"/>
                </a:lnTo>
                <a:lnTo>
                  <a:pt x="14289" y="7607"/>
                </a:lnTo>
                <a:lnTo>
                  <a:pt x="14291" y="7609"/>
                </a:lnTo>
                <a:lnTo>
                  <a:pt x="14318" y="7606"/>
                </a:lnTo>
                <a:lnTo>
                  <a:pt x="14326" y="7603"/>
                </a:lnTo>
                <a:lnTo>
                  <a:pt x="14330" y="7599"/>
                </a:lnTo>
                <a:lnTo>
                  <a:pt x="14332" y="7593"/>
                </a:lnTo>
                <a:lnTo>
                  <a:pt x="14331" y="7594"/>
                </a:lnTo>
                <a:lnTo>
                  <a:pt x="14337" y="7584"/>
                </a:lnTo>
                <a:lnTo>
                  <a:pt x="14338" y="7579"/>
                </a:lnTo>
                <a:lnTo>
                  <a:pt x="14339" y="7573"/>
                </a:lnTo>
                <a:lnTo>
                  <a:pt x="14341" y="7558"/>
                </a:lnTo>
                <a:lnTo>
                  <a:pt x="14346" y="7549"/>
                </a:lnTo>
                <a:lnTo>
                  <a:pt x="14352" y="7543"/>
                </a:lnTo>
                <a:lnTo>
                  <a:pt x="14352" y="7539"/>
                </a:lnTo>
                <a:lnTo>
                  <a:pt x="14351" y="7500"/>
                </a:lnTo>
                <a:lnTo>
                  <a:pt x="14350" y="7492"/>
                </a:lnTo>
                <a:lnTo>
                  <a:pt x="14349" y="7486"/>
                </a:lnTo>
                <a:lnTo>
                  <a:pt x="14340" y="7462"/>
                </a:lnTo>
                <a:lnTo>
                  <a:pt x="14340" y="7460"/>
                </a:lnTo>
                <a:lnTo>
                  <a:pt x="14341" y="7457"/>
                </a:lnTo>
                <a:lnTo>
                  <a:pt x="14342" y="7455"/>
                </a:lnTo>
                <a:lnTo>
                  <a:pt x="14343" y="7453"/>
                </a:lnTo>
                <a:lnTo>
                  <a:pt x="14342" y="7451"/>
                </a:lnTo>
                <a:lnTo>
                  <a:pt x="14339" y="7444"/>
                </a:lnTo>
                <a:lnTo>
                  <a:pt x="14337" y="7435"/>
                </a:lnTo>
                <a:lnTo>
                  <a:pt x="14337" y="7429"/>
                </a:lnTo>
                <a:lnTo>
                  <a:pt x="14338" y="7426"/>
                </a:lnTo>
                <a:lnTo>
                  <a:pt x="14341" y="7428"/>
                </a:lnTo>
                <a:lnTo>
                  <a:pt x="14341" y="7430"/>
                </a:lnTo>
                <a:lnTo>
                  <a:pt x="14341" y="7433"/>
                </a:lnTo>
                <a:lnTo>
                  <a:pt x="14343" y="7435"/>
                </a:lnTo>
                <a:lnTo>
                  <a:pt x="14348" y="7443"/>
                </a:lnTo>
                <a:lnTo>
                  <a:pt x="14349" y="7451"/>
                </a:lnTo>
                <a:lnTo>
                  <a:pt x="14344" y="7464"/>
                </a:lnTo>
                <a:lnTo>
                  <a:pt x="14349" y="7465"/>
                </a:lnTo>
                <a:lnTo>
                  <a:pt x="14353" y="7460"/>
                </a:lnTo>
                <a:lnTo>
                  <a:pt x="14357" y="7460"/>
                </a:lnTo>
                <a:lnTo>
                  <a:pt x="14354" y="7473"/>
                </a:lnTo>
                <a:lnTo>
                  <a:pt x="14355" y="7480"/>
                </a:lnTo>
                <a:lnTo>
                  <a:pt x="14356" y="7485"/>
                </a:lnTo>
                <a:lnTo>
                  <a:pt x="14359" y="7496"/>
                </a:lnTo>
                <a:lnTo>
                  <a:pt x="14361" y="7501"/>
                </a:lnTo>
                <a:lnTo>
                  <a:pt x="14361" y="7507"/>
                </a:lnTo>
                <a:lnTo>
                  <a:pt x="14362" y="7521"/>
                </a:lnTo>
                <a:lnTo>
                  <a:pt x="14360" y="7528"/>
                </a:lnTo>
                <a:lnTo>
                  <a:pt x="14361" y="7535"/>
                </a:lnTo>
                <a:lnTo>
                  <a:pt x="14363" y="7544"/>
                </a:lnTo>
                <a:lnTo>
                  <a:pt x="14359" y="7549"/>
                </a:lnTo>
                <a:lnTo>
                  <a:pt x="14347" y="7596"/>
                </a:lnTo>
                <a:lnTo>
                  <a:pt x="14345" y="7600"/>
                </a:lnTo>
                <a:lnTo>
                  <a:pt x="14339" y="7606"/>
                </a:lnTo>
                <a:lnTo>
                  <a:pt x="14337" y="7611"/>
                </a:lnTo>
                <a:lnTo>
                  <a:pt x="14342" y="7617"/>
                </a:lnTo>
                <a:lnTo>
                  <a:pt x="14342" y="7623"/>
                </a:lnTo>
                <a:lnTo>
                  <a:pt x="14341" y="7627"/>
                </a:lnTo>
                <a:lnTo>
                  <a:pt x="14340" y="7632"/>
                </a:lnTo>
                <a:lnTo>
                  <a:pt x="14342" y="7638"/>
                </a:lnTo>
                <a:lnTo>
                  <a:pt x="14345" y="7641"/>
                </a:lnTo>
                <a:lnTo>
                  <a:pt x="14349" y="7645"/>
                </a:lnTo>
                <a:lnTo>
                  <a:pt x="14352" y="7650"/>
                </a:lnTo>
                <a:lnTo>
                  <a:pt x="14361" y="7665"/>
                </a:lnTo>
                <a:lnTo>
                  <a:pt x="14367" y="7672"/>
                </a:lnTo>
                <a:lnTo>
                  <a:pt x="14372" y="7672"/>
                </a:lnTo>
                <a:lnTo>
                  <a:pt x="14378" y="7669"/>
                </a:lnTo>
                <a:lnTo>
                  <a:pt x="14383" y="7664"/>
                </a:lnTo>
                <a:lnTo>
                  <a:pt x="14391" y="7649"/>
                </a:lnTo>
                <a:lnTo>
                  <a:pt x="14445" y="7608"/>
                </a:lnTo>
                <a:lnTo>
                  <a:pt x="14446" y="7606"/>
                </a:lnTo>
                <a:lnTo>
                  <a:pt x="14447" y="7600"/>
                </a:lnTo>
                <a:lnTo>
                  <a:pt x="14452" y="7591"/>
                </a:lnTo>
                <a:lnTo>
                  <a:pt x="14453" y="7588"/>
                </a:lnTo>
                <a:lnTo>
                  <a:pt x="14452" y="7584"/>
                </a:lnTo>
                <a:lnTo>
                  <a:pt x="14448" y="7572"/>
                </a:lnTo>
                <a:lnTo>
                  <a:pt x="14447" y="7570"/>
                </a:lnTo>
                <a:lnTo>
                  <a:pt x="14451" y="7568"/>
                </a:lnTo>
                <a:lnTo>
                  <a:pt x="14453" y="7569"/>
                </a:lnTo>
                <a:lnTo>
                  <a:pt x="14455" y="7571"/>
                </a:lnTo>
                <a:lnTo>
                  <a:pt x="14460" y="7573"/>
                </a:lnTo>
                <a:lnTo>
                  <a:pt x="14464" y="7568"/>
                </a:lnTo>
                <a:lnTo>
                  <a:pt x="14479" y="7538"/>
                </a:lnTo>
                <a:lnTo>
                  <a:pt x="14480" y="7530"/>
                </a:lnTo>
                <a:lnTo>
                  <a:pt x="14481" y="7526"/>
                </a:lnTo>
                <a:lnTo>
                  <a:pt x="14491" y="7522"/>
                </a:lnTo>
                <a:lnTo>
                  <a:pt x="14491" y="7518"/>
                </a:lnTo>
                <a:lnTo>
                  <a:pt x="14492" y="7508"/>
                </a:lnTo>
                <a:lnTo>
                  <a:pt x="14497" y="7498"/>
                </a:lnTo>
                <a:lnTo>
                  <a:pt x="14498" y="7490"/>
                </a:lnTo>
                <a:lnTo>
                  <a:pt x="14492" y="7481"/>
                </a:lnTo>
                <a:lnTo>
                  <a:pt x="14489" y="7476"/>
                </a:lnTo>
                <a:lnTo>
                  <a:pt x="14487" y="7470"/>
                </a:lnTo>
                <a:lnTo>
                  <a:pt x="14484" y="7457"/>
                </a:lnTo>
                <a:lnTo>
                  <a:pt x="14482" y="7453"/>
                </a:lnTo>
                <a:lnTo>
                  <a:pt x="14482" y="7451"/>
                </a:lnTo>
                <a:lnTo>
                  <a:pt x="14482" y="7449"/>
                </a:lnTo>
                <a:lnTo>
                  <a:pt x="14483" y="7448"/>
                </a:lnTo>
                <a:lnTo>
                  <a:pt x="14483" y="7446"/>
                </a:lnTo>
                <a:lnTo>
                  <a:pt x="14483" y="7442"/>
                </a:lnTo>
                <a:lnTo>
                  <a:pt x="14482" y="7442"/>
                </a:lnTo>
                <a:lnTo>
                  <a:pt x="14480" y="7431"/>
                </a:lnTo>
                <a:lnTo>
                  <a:pt x="14479" y="7418"/>
                </a:lnTo>
                <a:lnTo>
                  <a:pt x="14482" y="7400"/>
                </a:lnTo>
                <a:lnTo>
                  <a:pt x="14492" y="7383"/>
                </a:lnTo>
                <a:lnTo>
                  <a:pt x="14494" y="7373"/>
                </a:lnTo>
                <a:lnTo>
                  <a:pt x="14496" y="7370"/>
                </a:lnTo>
                <a:lnTo>
                  <a:pt x="14499" y="7367"/>
                </a:lnTo>
                <a:lnTo>
                  <a:pt x="14501" y="7365"/>
                </a:lnTo>
                <a:lnTo>
                  <a:pt x="14505" y="7348"/>
                </a:lnTo>
                <a:lnTo>
                  <a:pt x="14506" y="7346"/>
                </a:lnTo>
                <a:lnTo>
                  <a:pt x="14509" y="7345"/>
                </a:lnTo>
                <a:lnTo>
                  <a:pt x="14510" y="7345"/>
                </a:lnTo>
                <a:lnTo>
                  <a:pt x="14513" y="7349"/>
                </a:lnTo>
                <a:lnTo>
                  <a:pt x="14514" y="7349"/>
                </a:lnTo>
                <a:lnTo>
                  <a:pt x="14516" y="7348"/>
                </a:lnTo>
                <a:lnTo>
                  <a:pt x="14516" y="7346"/>
                </a:lnTo>
                <a:lnTo>
                  <a:pt x="14517" y="7343"/>
                </a:lnTo>
                <a:lnTo>
                  <a:pt x="14517" y="7340"/>
                </a:lnTo>
                <a:lnTo>
                  <a:pt x="14516" y="7336"/>
                </a:lnTo>
                <a:lnTo>
                  <a:pt x="14517" y="7333"/>
                </a:lnTo>
                <a:lnTo>
                  <a:pt x="14520" y="7333"/>
                </a:lnTo>
                <a:lnTo>
                  <a:pt x="14520" y="7347"/>
                </a:lnTo>
                <a:lnTo>
                  <a:pt x="14518" y="7359"/>
                </a:lnTo>
                <a:lnTo>
                  <a:pt x="14514" y="7369"/>
                </a:lnTo>
                <a:lnTo>
                  <a:pt x="14508" y="7375"/>
                </a:lnTo>
                <a:lnTo>
                  <a:pt x="14504" y="7383"/>
                </a:lnTo>
                <a:lnTo>
                  <a:pt x="14502" y="7411"/>
                </a:lnTo>
                <a:lnTo>
                  <a:pt x="14494" y="7428"/>
                </a:lnTo>
                <a:lnTo>
                  <a:pt x="14496" y="7442"/>
                </a:lnTo>
                <a:lnTo>
                  <a:pt x="14502" y="7459"/>
                </a:lnTo>
                <a:lnTo>
                  <a:pt x="14508" y="7476"/>
                </a:lnTo>
                <a:lnTo>
                  <a:pt x="14513" y="7491"/>
                </a:lnTo>
                <a:lnTo>
                  <a:pt x="14516" y="7506"/>
                </a:lnTo>
                <a:lnTo>
                  <a:pt x="14518" y="7520"/>
                </a:lnTo>
                <a:lnTo>
                  <a:pt x="14517" y="7529"/>
                </a:lnTo>
                <a:lnTo>
                  <a:pt x="14518" y="7533"/>
                </a:lnTo>
                <a:lnTo>
                  <a:pt x="14522" y="7534"/>
                </a:lnTo>
                <a:lnTo>
                  <a:pt x="14530" y="7539"/>
                </a:lnTo>
                <a:lnTo>
                  <a:pt x="14537" y="7539"/>
                </a:lnTo>
                <a:lnTo>
                  <a:pt x="14541" y="7540"/>
                </a:lnTo>
                <a:lnTo>
                  <a:pt x="14545" y="7543"/>
                </a:lnTo>
                <a:lnTo>
                  <a:pt x="14549" y="7546"/>
                </a:lnTo>
                <a:lnTo>
                  <a:pt x="14548" y="7551"/>
                </a:lnTo>
                <a:lnTo>
                  <a:pt x="14544" y="7552"/>
                </a:lnTo>
                <a:lnTo>
                  <a:pt x="14541" y="7552"/>
                </a:lnTo>
                <a:lnTo>
                  <a:pt x="14538" y="7553"/>
                </a:lnTo>
                <a:lnTo>
                  <a:pt x="14515" y="7549"/>
                </a:lnTo>
                <a:lnTo>
                  <a:pt x="14510" y="7551"/>
                </a:lnTo>
                <a:lnTo>
                  <a:pt x="14508" y="7556"/>
                </a:lnTo>
                <a:lnTo>
                  <a:pt x="14497" y="7574"/>
                </a:lnTo>
                <a:lnTo>
                  <a:pt x="14493" y="7586"/>
                </a:lnTo>
                <a:lnTo>
                  <a:pt x="14490" y="7589"/>
                </a:lnTo>
                <a:lnTo>
                  <a:pt x="14487" y="7594"/>
                </a:lnTo>
                <a:lnTo>
                  <a:pt x="14482" y="7608"/>
                </a:lnTo>
                <a:lnTo>
                  <a:pt x="14477" y="7616"/>
                </a:lnTo>
                <a:lnTo>
                  <a:pt x="14475" y="7623"/>
                </a:lnTo>
                <a:lnTo>
                  <a:pt x="14468" y="7631"/>
                </a:lnTo>
                <a:lnTo>
                  <a:pt x="14467" y="7636"/>
                </a:lnTo>
                <a:lnTo>
                  <a:pt x="14469" y="7643"/>
                </a:lnTo>
                <a:lnTo>
                  <a:pt x="14469" y="7649"/>
                </a:lnTo>
                <a:lnTo>
                  <a:pt x="14468" y="7679"/>
                </a:lnTo>
                <a:lnTo>
                  <a:pt x="14469" y="7685"/>
                </a:lnTo>
                <a:lnTo>
                  <a:pt x="14474" y="7704"/>
                </a:lnTo>
                <a:lnTo>
                  <a:pt x="14475" y="7714"/>
                </a:lnTo>
                <a:lnTo>
                  <a:pt x="14477" y="7720"/>
                </a:lnTo>
                <a:lnTo>
                  <a:pt x="14479" y="7726"/>
                </a:lnTo>
                <a:lnTo>
                  <a:pt x="14485" y="7732"/>
                </a:lnTo>
                <a:lnTo>
                  <a:pt x="14488" y="7727"/>
                </a:lnTo>
                <a:lnTo>
                  <a:pt x="14488" y="7718"/>
                </a:lnTo>
                <a:lnTo>
                  <a:pt x="14488" y="7706"/>
                </a:lnTo>
                <a:lnTo>
                  <a:pt x="14489" y="7701"/>
                </a:lnTo>
                <a:lnTo>
                  <a:pt x="14491" y="7699"/>
                </a:lnTo>
                <a:lnTo>
                  <a:pt x="14493" y="7700"/>
                </a:lnTo>
                <a:lnTo>
                  <a:pt x="14495" y="7704"/>
                </a:lnTo>
                <a:lnTo>
                  <a:pt x="14496" y="7710"/>
                </a:lnTo>
                <a:lnTo>
                  <a:pt x="14497" y="7719"/>
                </a:lnTo>
                <a:lnTo>
                  <a:pt x="14503" y="7751"/>
                </a:lnTo>
                <a:lnTo>
                  <a:pt x="14504" y="7756"/>
                </a:lnTo>
                <a:lnTo>
                  <a:pt x="14552" y="7739"/>
                </a:lnTo>
                <a:lnTo>
                  <a:pt x="14555" y="7734"/>
                </a:lnTo>
                <a:lnTo>
                  <a:pt x="14555" y="7725"/>
                </a:lnTo>
                <a:lnTo>
                  <a:pt x="14556" y="7707"/>
                </a:lnTo>
                <a:lnTo>
                  <a:pt x="14558" y="7701"/>
                </a:lnTo>
                <a:lnTo>
                  <a:pt x="14565" y="7689"/>
                </a:lnTo>
                <a:lnTo>
                  <a:pt x="14591" y="7665"/>
                </a:lnTo>
                <a:lnTo>
                  <a:pt x="14598" y="7666"/>
                </a:lnTo>
                <a:lnTo>
                  <a:pt x="14596" y="7675"/>
                </a:lnTo>
                <a:lnTo>
                  <a:pt x="14591" y="7680"/>
                </a:lnTo>
                <a:lnTo>
                  <a:pt x="14578" y="7688"/>
                </a:lnTo>
                <a:lnTo>
                  <a:pt x="14573" y="7695"/>
                </a:lnTo>
                <a:lnTo>
                  <a:pt x="14567" y="7713"/>
                </a:lnTo>
                <a:lnTo>
                  <a:pt x="14562" y="7719"/>
                </a:lnTo>
                <a:lnTo>
                  <a:pt x="14561" y="7724"/>
                </a:lnTo>
                <a:lnTo>
                  <a:pt x="14567" y="7737"/>
                </a:lnTo>
                <a:lnTo>
                  <a:pt x="14567" y="7741"/>
                </a:lnTo>
                <a:lnTo>
                  <a:pt x="14559" y="7751"/>
                </a:lnTo>
                <a:lnTo>
                  <a:pt x="14550" y="7752"/>
                </a:lnTo>
                <a:lnTo>
                  <a:pt x="14544" y="7756"/>
                </a:lnTo>
                <a:lnTo>
                  <a:pt x="14540" y="7764"/>
                </a:lnTo>
                <a:lnTo>
                  <a:pt x="14545" y="7773"/>
                </a:lnTo>
                <a:lnTo>
                  <a:pt x="14544" y="7773"/>
                </a:lnTo>
                <a:lnTo>
                  <a:pt x="14547" y="7777"/>
                </a:lnTo>
                <a:lnTo>
                  <a:pt x="14547" y="7782"/>
                </a:lnTo>
                <a:lnTo>
                  <a:pt x="14546" y="7787"/>
                </a:lnTo>
                <a:lnTo>
                  <a:pt x="14544" y="7789"/>
                </a:lnTo>
                <a:lnTo>
                  <a:pt x="14551" y="7798"/>
                </a:lnTo>
                <a:lnTo>
                  <a:pt x="14555" y="7800"/>
                </a:lnTo>
                <a:lnTo>
                  <a:pt x="14557" y="7795"/>
                </a:lnTo>
                <a:lnTo>
                  <a:pt x="14563" y="7766"/>
                </a:lnTo>
                <a:lnTo>
                  <a:pt x="14565" y="7766"/>
                </a:lnTo>
                <a:lnTo>
                  <a:pt x="14568" y="7775"/>
                </a:lnTo>
                <a:lnTo>
                  <a:pt x="14567" y="7781"/>
                </a:lnTo>
                <a:lnTo>
                  <a:pt x="14567" y="7785"/>
                </a:lnTo>
                <a:lnTo>
                  <a:pt x="14571" y="7789"/>
                </a:lnTo>
                <a:lnTo>
                  <a:pt x="14578" y="7791"/>
                </a:lnTo>
                <a:lnTo>
                  <a:pt x="14583" y="7788"/>
                </a:lnTo>
                <a:lnTo>
                  <a:pt x="14591" y="7780"/>
                </a:lnTo>
                <a:lnTo>
                  <a:pt x="14603" y="7775"/>
                </a:lnTo>
                <a:lnTo>
                  <a:pt x="14608" y="7770"/>
                </a:lnTo>
                <a:lnTo>
                  <a:pt x="14609" y="7763"/>
                </a:lnTo>
                <a:lnTo>
                  <a:pt x="14603" y="7710"/>
                </a:lnTo>
                <a:lnTo>
                  <a:pt x="14604" y="7703"/>
                </a:lnTo>
                <a:lnTo>
                  <a:pt x="14606" y="7699"/>
                </a:lnTo>
                <a:lnTo>
                  <a:pt x="14627" y="7690"/>
                </a:lnTo>
                <a:lnTo>
                  <a:pt x="14628" y="7693"/>
                </a:lnTo>
                <a:lnTo>
                  <a:pt x="14626" y="7699"/>
                </a:lnTo>
                <a:lnTo>
                  <a:pt x="14613" y="7712"/>
                </a:lnTo>
                <a:lnTo>
                  <a:pt x="14613" y="7715"/>
                </a:lnTo>
                <a:lnTo>
                  <a:pt x="14615" y="7720"/>
                </a:lnTo>
                <a:lnTo>
                  <a:pt x="14618" y="7725"/>
                </a:lnTo>
                <a:lnTo>
                  <a:pt x="14619" y="7726"/>
                </a:lnTo>
                <a:lnTo>
                  <a:pt x="14628" y="7730"/>
                </a:lnTo>
                <a:lnTo>
                  <a:pt x="14631" y="7734"/>
                </a:lnTo>
                <a:lnTo>
                  <a:pt x="14629" y="7735"/>
                </a:lnTo>
                <a:lnTo>
                  <a:pt x="14624" y="7735"/>
                </a:lnTo>
                <a:lnTo>
                  <a:pt x="14622" y="7735"/>
                </a:lnTo>
                <a:lnTo>
                  <a:pt x="14621" y="7738"/>
                </a:lnTo>
                <a:lnTo>
                  <a:pt x="14620" y="7741"/>
                </a:lnTo>
                <a:lnTo>
                  <a:pt x="14620" y="7749"/>
                </a:lnTo>
                <a:lnTo>
                  <a:pt x="14620" y="7751"/>
                </a:lnTo>
                <a:lnTo>
                  <a:pt x="14620" y="7752"/>
                </a:lnTo>
                <a:lnTo>
                  <a:pt x="14622" y="7755"/>
                </a:lnTo>
                <a:lnTo>
                  <a:pt x="14622" y="7757"/>
                </a:lnTo>
                <a:lnTo>
                  <a:pt x="14621" y="7758"/>
                </a:lnTo>
                <a:lnTo>
                  <a:pt x="14620" y="7758"/>
                </a:lnTo>
                <a:lnTo>
                  <a:pt x="14619" y="7759"/>
                </a:lnTo>
                <a:lnTo>
                  <a:pt x="14618" y="7766"/>
                </a:lnTo>
                <a:lnTo>
                  <a:pt x="14618" y="7768"/>
                </a:lnTo>
                <a:lnTo>
                  <a:pt x="14619" y="7769"/>
                </a:lnTo>
                <a:lnTo>
                  <a:pt x="14622" y="7773"/>
                </a:lnTo>
                <a:lnTo>
                  <a:pt x="14611" y="7791"/>
                </a:lnTo>
                <a:lnTo>
                  <a:pt x="14598" y="7803"/>
                </a:lnTo>
                <a:lnTo>
                  <a:pt x="14595" y="7810"/>
                </a:lnTo>
                <a:lnTo>
                  <a:pt x="14593" y="7817"/>
                </a:lnTo>
                <a:lnTo>
                  <a:pt x="14600" y="7821"/>
                </a:lnTo>
                <a:lnTo>
                  <a:pt x="14603" y="7826"/>
                </a:lnTo>
                <a:lnTo>
                  <a:pt x="14605" y="7833"/>
                </a:lnTo>
                <a:lnTo>
                  <a:pt x="14609" y="7838"/>
                </a:lnTo>
                <a:lnTo>
                  <a:pt x="14614" y="7842"/>
                </a:lnTo>
                <a:lnTo>
                  <a:pt x="14627" y="7850"/>
                </a:lnTo>
                <a:lnTo>
                  <a:pt x="14632" y="7853"/>
                </a:lnTo>
                <a:lnTo>
                  <a:pt x="14640" y="7856"/>
                </a:lnTo>
                <a:lnTo>
                  <a:pt x="14646" y="7856"/>
                </a:lnTo>
                <a:lnTo>
                  <a:pt x="14648" y="7849"/>
                </a:lnTo>
                <a:lnTo>
                  <a:pt x="14643" y="7842"/>
                </a:lnTo>
                <a:lnTo>
                  <a:pt x="14646" y="7832"/>
                </a:lnTo>
                <a:lnTo>
                  <a:pt x="14654" y="7818"/>
                </a:lnTo>
                <a:lnTo>
                  <a:pt x="14655" y="7814"/>
                </a:lnTo>
                <a:lnTo>
                  <a:pt x="14666" y="7812"/>
                </a:lnTo>
                <a:lnTo>
                  <a:pt x="14668" y="7810"/>
                </a:lnTo>
                <a:lnTo>
                  <a:pt x="14673" y="7799"/>
                </a:lnTo>
                <a:lnTo>
                  <a:pt x="14679" y="7794"/>
                </a:lnTo>
                <a:lnTo>
                  <a:pt x="14680" y="7791"/>
                </a:lnTo>
                <a:lnTo>
                  <a:pt x="14681" y="7785"/>
                </a:lnTo>
                <a:lnTo>
                  <a:pt x="14681" y="7782"/>
                </a:lnTo>
                <a:lnTo>
                  <a:pt x="14680" y="7775"/>
                </a:lnTo>
                <a:lnTo>
                  <a:pt x="14681" y="7770"/>
                </a:lnTo>
                <a:lnTo>
                  <a:pt x="14684" y="7773"/>
                </a:lnTo>
                <a:lnTo>
                  <a:pt x="14689" y="7776"/>
                </a:lnTo>
                <a:lnTo>
                  <a:pt x="14707" y="7760"/>
                </a:lnTo>
                <a:lnTo>
                  <a:pt x="14708" y="7763"/>
                </a:lnTo>
                <a:lnTo>
                  <a:pt x="14706" y="7768"/>
                </a:lnTo>
                <a:lnTo>
                  <a:pt x="14705" y="7769"/>
                </a:lnTo>
                <a:lnTo>
                  <a:pt x="14709" y="7770"/>
                </a:lnTo>
                <a:lnTo>
                  <a:pt x="14713" y="7767"/>
                </a:lnTo>
                <a:lnTo>
                  <a:pt x="14714" y="7762"/>
                </a:lnTo>
                <a:lnTo>
                  <a:pt x="14712" y="7754"/>
                </a:lnTo>
                <a:lnTo>
                  <a:pt x="14709" y="7747"/>
                </a:lnTo>
                <a:lnTo>
                  <a:pt x="14710" y="7742"/>
                </a:lnTo>
                <a:lnTo>
                  <a:pt x="14712" y="7740"/>
                </a:lnTo>
                <a:lnTo>
                  <a:pt x="14716" y="7741"/>
                </a:lnTo>
                <a:lnTo>
                  <a:pt x="14722" y="7764"/>
                </a:lnTo>
                <a:lnTo>
                  <a:pt x="14723" y="7770"/>
                </a:lnTo>
                <a:lnTo>
                  <a:pt x="14722" y="7774"/>
                </a:lnTo>
                <a:lnTo>
                  <a:pt x="14719" y="7775"/>
                </a:lnTo>
                <a:lnTo>
                  <a:pt x="14715" y="7774"/>
                </a:lnTo>
                <a:lnTo>
                  <a:pt x="14711" y="7774"/>
                </a:lnTo>
                <a:lnTo>
                  <a:pt x="14696" y="7785"/>
                </a:lnTo>
                <a:lnTo>
                  <a:pt x="14695" y="7789"/>
                </a:lnTo>
                <a:lnTo>
                  <a:pt x="14695" y="7798"/>
                </a:lnTo>
                <a:lnTo>
                  <a:pt x="14692" y="7806"/>
                </a:lnTo>
                <a:lnTo>
                  <a:pt x="14682" y="7818"/>
                </a:lnTo>
                <a:lnTo>
                  <a:pt x="14677" y="7836"/>
                </a:lnTo>
                <a:lnTo>
                  <a:pt x="14669" y="7849"/>
                </a:lnTo>
                <a:lnTo>
                  <a:pt x="14667" y="7858"/>
                </a:lnTo>
                <a:lnTo>
                  <a:pt x="14672" y="7858"/>
                </a:lnTo>
                <a:lnTo>
                  <a:pt x="14685" y="7842"/>
                </a:lnTo>
                <a:lnTo>
                  <a:pt x="14704" y="7834"/>
                </a:lnTo>
                <a:lnTo>
                  <a:pt x="14702" y="7845"/>
                </a:lnTo>
                <a:lnTo>
                  <a:pt x="14698" y="7854"/>
                </a:lnTo>
                <a:lnTo>
                  <a:pt x="14695" y="7856"/>
                </a:lnTo>
                <a:lnTo>
                  <a:pt x="14687" y="7855"/>
                </a:lnTo>
                <a:lnTo>
                  <a:pt x="14685" y="7854"/>
                </a:lnTo>
                <a:lnTo>
                  <a:pt x="14685" y="7860"/>
                </a:lnTo>
                <a:lnTo>
                  <a:pt x="14679" y="7867"/>
                </a:lnTo>
                <a:lnTo>
                  <a:pt x="14678" y="7872"/>
                </a:lnTo>
                <a:lnTo>
                  <a:pt x="14676" y="7873"/>
                </a:lnTo>
                <a:lnTo>
                  <a:pt x="14677" y="7876"/>
                </a:lnTo>
                <a:lnTo>
                  <a:pt x="14681" y="7877"/>
                </a:lnTo>
                <a:lnTo>
                  <a:pt x="14684" y="7875"/>
                </a:lnTo>
                <a:lnTo>
                  <a:pt x="14687" y="7876"/>
                </a:lnTo>
                <a:lnTo>
                  <a:pt x="14691" y="7880"/>
                </a:lnTo>
                <a:lnTo>
                  <a:pt x="14683" y="7885"/>
                </a:lnTo>
                <a:lnTo>
                  <a:pt x="14694" y="7892"/>
                </a:lnTo>
                <a:lnTo>
                  <a:pt x="14703" y="7896"/>
                </a:lnTo>
                <a:lnTo>
                  <a:pt x="14710" y="7894"/>
                </a:lnTo>
                <a:lnTo>
                  <a:pt x="14712" y="7884"/>
                </a:lnTo>
                <a:lnTo>
                  <a:pt x="14710" y="7874"/>
                </a:lnTo>
                <a:lnTo>
                  <a:pt x="14710" y="7872"/>
                </a:lnTo>
                <a:lnTo>
                  <a:pt x="14711" y="7871"/>
                </a:lnTo>
                <a:lnTo>
                  <a:pt x="14713" y="7870"/>
                </a:lnTo>
                <a:lnTo>
                  <a:pt x="14715" y="7869"/>
                </a:lnTo>
                <a:lnTo>
                  <a:pt x="14716" y="7870"/>
                </a:lnTo>
                <a:lnTo>
                  <a:pt x="14721" y="7877"/>
                </a:lnTo>
                <a:lnTo>
                  <a:pt x="14724" y="7877"/>
                </a:lnTo>
                <a:lnTo>
                  <a:pt x="14730" y="7872"/>
                </a:lnTo>
                <a:lnTo>
                  <a:pt x="14732" y="7875"/>
                </a:lnTo>
                <a:lnTo>
                  <a:pt x="14730" y="7877"/>
                </a:lnTo>
                <a:lnTo>
                  <a:pt x="14726" y="7882"/>
                </a:lnTo>
                <a:lnTo>
                  <a:pt x="14725" y="7886"/>
                </a:lnTo>
                <a:lnTo>
                  <a:pt x="14726" y="7891"/>
                </a:lnTo>
                <a:lnTo>
                  <a:pt x="14728" y="7895"/>
                </a:lnTo>
                <a:lnTo>
                  <a:pt x="14736" y="7898"/>
                </a:lnTo>
                <a:lnTo>
                  <a:pt x="14734" y="7903"/>
                </a:lnTo>
                <a:lnTo>
                  <a:pt x="14735" y="7908"/>
                </a:lnTo>
                <a:lnTo>
                  <a:pt x="14737" y="7916"/>
                </a:lnTo>
                <a:lnTo>
                  <a:pt x="14739" y="7925"/>
                </a:lnTo>
                <a:lnTo>
                  <a:pt x="14742" y="7922"/>
                </a:lnTo>
                <a:lnTo>
                  <a:pt x="14743" y="7915"/>
                </a:lnTo>
                <a:lnTo>
                  <a:pt x="14747" y="7909"/>
                </a:lnTo>
                <a:lnTo>
                  <a:pt x="14747" y="7906"/>
                </a:lnTo>
                <a:lnTo>
                  <a:pt x="14746" y="7903"/>
                </a:lnTo>
                <a:lnTo>
                  <a:pt x="14746" y="7900"/>
                </a:lnTo>
                <a:lnTo>
                  <a:pt x="14748" y="7897"/>
                </a:lnTo>
                <a:lnTo>
                  <a:pt x="14750" y="7897"/>
                </a:lnTo>
                <a:lnTo>
                  <a:pt x="14751" y="7901"/>
                </a:lnTo>
                <a:lnTo>
                  <a:pt x="14754" y="7916"/>
                </a:lnTo>
                <a:lnTo>
                  <a:pt x="14756" y="7917"/>
                </a:lnTo>
                <a:lnTo>
                  <a:pt x="14759" y="7918"/>
                </a:lnTo>
                <a:lnTo>
                  <a:pt x="14763" y="7923"/>
                </a:lnTo>
                <a:lnTo>
                  <a:pt x="14762" y="7924"/>
                </a:lnTo>
                <a:lnTo>
                  <a:pt x="14761" y="7927"/>
                </a:lnTo>
                <a:lnTo>
                  <a:pt x="14760" y="7928"/>
                </a:lnTo>
                <a:lnTo>
                  <a:pt x="14762" y="7932"/>
                </a:lnTo>
                <a:lnTo>
                  <a:pt x="14765" y="7928"/>
                </a:lnTo>
                <a:lnTo>
                  <a:pt x="14768" y="7923"/>
                </a:lnTo>
                <a:lnTo>
                  <a:pt x="14772" y="7923"/>
                </a:lnTo>
                <a:lnTo>
                  <a:pt x="14779" y="7935"/>
                </a:lnTo>
                <a:lnTo>
                  <a:pt x="14782" y="7937"/>
                </a:lnTo>
                <a:lnTo>
                  <a:pt x="14782" y="7927"/>
                </a:lnTo>
                <a:lnTo>
                  <a:pt x="14779" y="7907"/>
                </a:lnTo>
                <a:lnTo>
                  <a:pt x="14771" y="7874"/>
                </a:lnTo>
                <a:lnTo>
                  <a:pt x="14764" y="7857"/>
                </a:lnTo>
                <a:lnTo>
                  <a:pt x="14753" y="7844"/>
                </a:lnTo>
                <a:lnTo>
                  <a:pt x="14751" y="7841"/>
                </a:lnTo>
                <a:lnTo>
                  <a:pt x="14750" y="7835"/>
                </a:lnTo>
                <a:lnTo>
                  <a:pt x="14747" y="7820"/>
                </a:lnTo>
                <a:lnTo>
                  <a:pt x="14746" y="7814"/>
                </a:lnTo>
                <a:lnTo>
                  <a:pt x="14747" y="7810"/>
                </a:lnTo>
                <a:lnTo>
                  <a:pt x="14753" y="7802"/>
                </a:lnTo>
                <a:lnTo>
                  <a:pt x="14754" y="7795"/>
                </a:lnTo>
                <a:lnTo>
                  <a:pt x="14752" y="7791"/>
                </a:lnTo>
                <a:lnTo>
                  <a:pt x="14750" y="7787"/>
                </a:lnTo>
                <a:lnTo>
                  <a:pt x="14748" y="7779"/>
                </a:lnTo>
                <a:lnTo>
                  <a:pt x="14748" y="7775"/>
                </a:lnTo>
                <a:lnTo>
                  <a:pt x="14750" y="7768"/>
                </a:lnTo>
                <a:lnTo>
                  <a:pt x="14752" y="7764"/>
                </a:lnTo>
                <a:lnTo>
                  <a:pt x="14747" y="7757"/>
                </a:lnTo>
                <a:lnTo>
                  <a:pt x="14747" y="7751"/>
                </a:lnTo>
                <a:lnTo>
                  <a:pt x="14754" y="7746"/>
                </a:lnTo>
                <a:lnTo>
                  <a:pt x="14756" y="7751"/>
                </a:lnTo>
                <a:lnTo>
                  <a:pt x="14756" y="7754"/>
                </a:lnTo>
                <a:lnTo>
                  <a:pt x="14756" y="7758"/>
                </a:lnTo>
                <a:lnTo>
                  <a:pt x="14756" y="7761"/>
                </a:lnTo>
                <a:lnTo>
                  <a:pt x="14760" y="7763"/>
                </a:lnTo>
                <a:lnTo>
                  <a:pt x="14761" y="7766"/>
                </a:lnTo>
                <a:lnTo>
                  <a:pt x="14760" y="7795"/>
                </a:lnTo>
                <a:lnTo>
                  <a:pt x="14761" y="7802"/>
                </a:lnTo>
                <a:lnTo>
                  <a:pt x="14760" y="7822"/>
                </a:lnTo>
                <a:lnTo>
                  <a:pt x="14761" y="7831"/>
                </a:lnTo>
                <a:lnTo>
                  <a:pt x="14762" y="7830"/>
                </a:lnTo>
                <a:lnTo>
                  <a:pt x="14764" y="7834"/>
                </a:lnTo>
                <a:lnTo>
                  <a:pt x="14765" y="7830"/>
                </a:lnTo>
                <a:lnTo>
                  <a:pt x="14765" y="7822"/>
                </a:lnTo>
                <a:lnTo>
                  <a:pt x="14766" y="7818"/>
                </a:lnTo>
                <a:lnTo>
                  <a:pt x="14770" y="7820"/>
                </a:lnTo>
                <a:lnTo>
                  <a:pt x="14771" y="7829"/>
                </a:lnTo>
                <a:lnTo>
                  <a:pt x="14771" y="7838"/>
                </a:lnTo>
                <a:lnTo>
                  <a:pt x="14770" y="7841"/>
                </a:lnTo>
                <a:lnTo>
                  <a:pt x="14771" y="7845"/>
                </a:lnTo>
                <a:lnTo>
                  <a:pt x="14772" y="7848"/>
                </a:lnTo>
                <a:lnTo>
                  <a:pt x="14774" y="7853"/>
                </a:lnTo>
                <a:lnTo>
                  <a:pt x="14777" y="7858"/>
                </a:lnTo>
                <a:lnTo>
                  <a:pt x="14780" y="7862"/>
                </a:lnTo>
                <a:lnTo>
                  <a:pt x="14786" y="7870"/>
                </a:lnTo>
                <a:lnTo>
                  <a:pt x="14788" y="7874"/>
                </a:lnTo>
                <a:lnTo>
                  <a:pt x="14791" y="7878"/>
                </a:lnTo>
                <a:lnTo>
                  <a:pt x="14797" y="7877"/>
                </a:lnTo>
                <a:lnTo>
                  <a:pt x="14803" y="7886"/>
                </a:lnTo>
                <a:lnTo>
                  <a:pt x="14805" y="7886"/>
                </a:lnTo>
                <a:lnTo>
                  <a:pt x="14806" y="7884"/>
                </a:lnTo>
                <a:lnTo>
                  <a:pt x="14805" y="7881"/>
                </a:lnTo>
                <a:lnTo>
                  <a:pt x="14806" y="7873"/>
                </a:lnTo>
                <a:lnTo>
                  <a:pt x="14808" y="7869"/>
                </a:lnTo>
                <a:lnTo>
                  <a:pt x="14810" y="7866"/>
                </a:lnTo>
                <a:lnTo>
                  <a:pt x="14811" y="7864"/>
                </a:lnTo>
                <a:lnTo>
                  <a:pt x="14809" y="7855"/>
                </a:lnTo>
                <a:lnTo>
                  <a:pt x="14810" y="7853"/>
                </a:lnTo>
                <a:lnTo>
                  <a:pt x="14826" y="7837"/>
                </a:lnTo>
                <a:lnTo>
                  <a:pt x="14832" y="7834"/>
                </a:lnTo>
                <a:lnTo>
                  <a:pt x="14834" y="7837"/>
                </a:lnTo>
                <a:lnTo>
                  <a:pt x="14831" y="7845"/>
                </a:lnTo>
                <a:lnTo>
                  <a:pt x="14823" y="7858"/>
                </a:lnTo>
                <a:lnTo>
                  <a:pt x="14822" y="7868"/>
                </a:lnTo>
                <a:lnTo>
                  <a:pt x="14825" y="7894"/>
                </a:lnTo>
                <a:lnTo>
                  <a:pt x="14825" y="7903"/>
                </a:lnTo>
                <a:lnTo>
                  <a:pt x="14829" y="7904"/>
                </a:lnTo>
                <a:lnTo>
                  <a:pt x="14831" y="7899"/>
                </a:lnTo>
                <a:lnTo>
                  <a:pt x="14833" y="7894"/>
                </a:lnTo>
                <a:lnTo>
                  <a:pt x="14836" y="7891"/>
                </a:lnTo>
                <a:lnTo>
                  <a:pt x="14838" y="7894"/>
                </a:lnTo>
                <a:lnTo>
                  <a:pt x="14837" y="7895"/>
                </a:lnTo>
                <a:lnTo>
                  <a:pt x="14837" y="7899"/>
                </a:lnTo>
                <a:lnTo>
                  <a:pt x="14856" y="7912"/>
                </a:lnTo>
                <a:lnTo>
                  <a:pt x="14860" y="7913"/>
                </a:lnTo>
                <a:lnTo>
                  <a:pt x="14863" y="7909"/>
                </a:lnTo>
                <a:lnTo>
                  <a:pt x="14864" y="7903"/>
                </a:lnTo>
                <a:lnTo>
                  <a:pt x="14862" y="7894"/>
                </a:lnTo>
                <a:lnTo>
                  <a:pt x="14857" y="7883"/>
                </a:lnTo>
                <a:lnTo>
                  <a:pt x="14853" y="7873"/>
                </a:lnTo>
                <a:lnTo>
                  <a:pt x="14855" y="7871"/>
                </a:lnTo>
                <a:lnTo>
                  <a:pt x="14866" y="7875"/>
                </a:lnTo>
                <a:lnTo>
                  <a:pt x="14871" y="7874"/>
                </a:lnTo>
                <a:lnTo>
                  <a:pt x="14874" y="7871"/>
                </a:lnTo>
                <a:lnTo>
                  <a:pt x="14876" y="7865"/>
                </a:lnTo>
                <a:lnTo>
                  <a:pt x="14875" y="7844"/>
                </a:lnTo>
                <a:lnTo>
                  <a:pt x="14876" y="7845"/>
                </a:lnTo>
                <a:lnTo>
                  <a:pt x="14878" y="7845"/>
                </a:lnTo>
                <a:lnTo>
                  <a:pt x="14878" y="7843"/>
                </a:lnTo>
                <a:lnTo>
                  <a:pt x="14872" y="7827"/>
                </a:lnTo>
                <a:lnTo>
                  <a:pt x="14873" y="7820"/>
                </a:lnTo>
                <a:lnTo>
                  <a:pt x="14877" y="7817"/>
                </a:lnTo>
                <a:lnTo>
                  <a:pt x="14880" y="7814"/>
                </a:lnTo>
                <a:lnTo>
                  <a:pt x="14884" y="7816"/>
                </a:lnTo>
                <a:lnTo>
                  <a:pt x="14886" y="7824"/>
                </a:lnTo>
                <a:lnTo>
                  <a:pt x="14887" y="7850"/>
                </a:lnTo>
                <a:lnTo>
                  <a:pt x="14888" y="7860"/>
                </a:lnTo>
                <a:lnTo>
                  <a:pt x="14892" y="7869"/>
                </a:lnTo>
                <a:lnTo>
                  <a:pt x="14898" y="7875"/>
                </a:lnTo>
                <a:lnTo>
                  <a:pt x="14903" y="7887"/>
                </a:lnTo>
                <a:lnTo>
                  <a:pt x="14911" y="7890"/>
                </a:lnTo>
                <a:lnTo>
                  <a:pt x="14917" y="7887"/>
                </a:lnTo>
                <a:lnTo>
                  <a:pt x="14919" y="7880"/>
                </a:lnTo>
                <a:lnTo>
                  <a:pt x="14920" y="7870"/>
                </a:lnTo>
                <a:lnTo>
                  <a:pt x="14925" y="7865"/>
                </a:lnTo>
                <a:lnTo>
                  <a:pt x="14932" y="7864"/>
                </a:lnTo>
                <a:lnTo>
                  <a:pt x="14939" y="7865"/>
                </a:lnTo>
                <a:lnTo>
                  <a:pt x="14927" y="7879"/>
                </a:lnTo>
                <a:lnTo>
                  <a:pt x="14925" y="7887"/>
                </a:lnTo>
                <a:lnTo>
                  <a:pt x="14926" y="7888"/>
                </a:lnTo>
                <a:lnTo>
                  <a:pt x="14927" y="7889"/>
                </a:lnTo>
                <a:lnTo>
                  <a:pt x="14918" y="7896"/>
                </a:lnTo>
                <a:lnTo>
                  <a:pt x="14919" y="7899"/>
                </a:lnTo>
                <a:lnTo>
                  <a:pt x="14921" y="7898"/>
                </a:lnTo>
                <a:lnTo>
                  <a:pt x="14922" y="7898"/>
                </a:lnTo>
                <a:lnTo>
                  <a:pt x="14922" y="7899"/>
                </a:lnTo>
                <a:lnTo>
                  <a:pt x="14923" y="7901"/>
                </a:lnTo>
                <a:lnTo>
                  <a:pt x="14923" y="7903"/>
                </a:lnTo>
                <a:lnTo>
                  <a:pt x="14923" y="7905"/>
                </a:lnTo>
                <a:lnTo>
                  <a:pt x="14924" y="7909"/>
                </a:lnTo>
                <a:lnTo>
                  <a:pt x="14935" y="7906"/>
                </a:lnTo>
                <a:lnTo>
                  <a:pt x="14937" y="7907"/>
                </a:lnTo>
                <a:lnTo>
                  <a:pt x="14941" y="7911"/>
                </a:lnTo>
                <a:lnTo>
                  <a:pt x="14943" y="7908"/>
                </a:lnTo>
                <a:lnTo>
                  <a:pt x="14946" y="7898"/>
                </a:lnTo>
                <a:lnTo>
                  <a:pt x="14951" y="7889"/>
                </a:lnTo>
                <a:lnTo>
                  <a:pt x="14951" y="7884"/>
                </a:lnTo>
                <a:lnTo>
                  <a:pt x="14952" y="7879"/>
                </a:lnTo>
                <a:lnTo>
                  <a:pt x="14955" y="7878"/>
                </a:lnTo>
                <a:lnTo>
                  <a:pt x="14958" y="7881"/>
                </a:lnTo>
                <a:lnTo>
                  <a:pt x="14961" y="7888"/>
                </a:lnTo>
                <a:lnTo>
                  <a:pt x="14965" y="7895"/>
                </a:lnTo>
                <a:lnTo>
                  <a:pt x="14964" y="7900"/>
                </a:lnTo>
                <a:lnTo>
                  <a:pt x="14960" y="7910"/>
                </a:lnTo>
                <a:lnTo>
                  <a:pt x="14965" y="7911"/>
                </a:lnTo>
                <a:lnTo>
                  <a:pt x="14968" y="7914"/>
                </a:lnTo>
                <a:lnTo>
                  <a:pt x="14969" y="7917"/>
                </a:lnTo>
                <a:lnTo>
                  <a:pt x="14968" y="7922"/>
                </a:lnTo>
                <a:lnTo>
                  <a:pt x="14982" y="7922"/>
                </a:lnTo>
                <a:lnTo>
                  <a:pt x="14992" y="7918"/>
                </a:lnTo>
                <a:lnTo>
                  <a:pt x="14992" y="7915"/>
                </a:lnTo>
                <a:lnTo>
                  <a:pt x="14990" y="7910"/>
                </a:lnTo>
                <a:lnTo>
                  <a:pt x="14986" y="7906"/>
                </a:lnTo>
                <a:lnTo>
                  <a:pt x="14983" y="7903"/>
                </a:lnTo>
                <a:lnTo>
                  <a:pt x="14982" y="7898"/>
                </a:lnTo>
                <a:lnTo>
                  <a:pt x="14982" y="7894"/>
                </a:lnTo>
                <a:lnTo>
                  <a:pt x="14982" y="7886"/>
                </a:lnTo>
                <a:lnTo>
                  <a:pt x="14980" y="7886"/>
                </a:lnTo>
                <a:lnTo>
                  <a:pt x="14976" y="7883"/>
                </a:lnTo>
                <a:lnTo>
                  <a:pt x="14975" y="7883"/>
                </a:lnTo>
                <a:lnTo>
                  <a:pt x="14978" y="7866"/>
                </a:lnTo>
                <a:lnTo>
                  <a:pt x="14978" y="7859"/>
                </a:lnTo>
                <a:lnTo>
                  <a:pt x="14976" y="7856"/>
                </a:lnTo>
                <a:lnTo>
                  <a:pt x="14970" y="7848"/>
                </a:lnTo>
                <a:lnTo>
                  <a:pt x="14974" y="7845"/>
                </a:lnTo>
                <a:lnTo>
                  <a:pt x="14978" y="7844"/>
                </a:lnTo>
                <a:lnTo>
                  <a:pt x="14981" y="7842"/>
                </a:lnTo>
                <a:lnTo>
                  <a:pt x="14981" y="7836"/>
                </a:lnTo>
                <a:lnTo>
                  <a:pt x="14979" y="7832"/>
                </a:lnTo>
                <a:lnTo>
                  <a:pt x="14966" y="7838"/>
                </a:lnTo>
                <a:lnTo>
                  <a:pt x="14964" y="7835"/>
                </a:lnTo>
                <a:lnTo>
                  <a:pt x="14973" y="7830"/>
                </a:lnTo>
                <a:lnTo>
                  <a:pt x="14976" y="7827"/>
                </a:lnTo>
                <a:lnTo>
                  <a:pt x="14978" y="7821"/>
                </a:lnTo>
                <a:lnTo>
                  <a:pt x="14976" y="7820"/>
                </a:lnTo>
                <a:lnTo>
                  <a:pt x="14971" y="7818"/>
                </a:lnTo>
                <a:lnTo>
                  <a:pt x="14969" y="7819"/>
                </a:lnTo>
                <a:lnTo>
                  <a:pt x="14966" y="7818"/>
                </a:lnTo>
                <a:lnTo>
                  <a:pt x="14964" y="7815"/>
                </a:lnTo>
                <a:lnTo>
                  <a:pt x="14962" y="7813"/>
                </a:lnTo>
                <a:lnTo>
                  <a:pt x="14959" y="7812"/>
                </a:lnTo>
                <a:lnTo>
                  <a:pt x="14961" y="7805"/>
                </a:lnTo>
                <a:lnTo>
                  <a:pt x="14964" y="7800"/>
                </a:lnTo>
                <a:lnTo>
                  <a:pt x="14966" y="7793"/>
                </a:lnTo>
                <a:lnTo>
                  <a:pt x="14964" y="7783"/>
                </a:lnTo>
                <a:lnTo>
                  <a:pt x="14957" y="7783"/>
                </a:lnTo>
                <a:lnTo>
                  <a:pt x="14944" y="7788"/>
                </a:lnTo>
                <a:lnTo>
                  <a:pt x="14937" y="7789"/>
                </a:lnTo>
                <a:lnTo>
                  <a:pt x="14939" y="7788"/>
                </a:lnTo>
                <a:lnTo>
                  <a:pt x="14941" y="7786"/>
                </a:lnTo>
                <a:lnTo>
                  <a:pt x="14942" y="7784"/>
                </a:lnTo>
                <a:lnTo>
                  <a:pt x="14943" y="7781"/>
                </a:lnTo>
                <a:lnTo>
                  <a:pt x="14925" y="7780"/>
                </a:lnTo>
                <a:lnTo>
                  <a:pt x="14926" y="7774"/>
                </a:lnTo>
                <a:lnTo>
                  <a:pt x="14940" y="7765"/>
                </a:lnTo>
                <a:lnTo>
                  <a:pt x="14943" y="7759"/>
                </a:lnTo>
                <a:lnTo>
                  <a:pt x="14944" y="7758"/>
                </a:lnTo>
                <a:lnTo>
                  <a:pt x="14947" y="7758"/>
                </a:lnTo>
                <a:lnTo>
                  <a:pt x="14951" y="7761"/>
                </a:lnTo>
                <a:lnTo>
                  <a:pt x="14953" y="7761"/>
                </a:lnTo>
                <a:lnTo>
                  <a:pt x="14955" y="7756"/>
                </a:lnTo>
                <a:lnTo>
                  <a:pt x="14953" y="7750"/>
                </a:lnTo>
                <a:lnTo>
                  <a:pt x="14948" y="7746"/>
                </a:lnTo>
                <a:lnTo>
                  <a:pt x="14943" y="7746"/>
                </a:lnTo>
                <a:lnTo>
                  <a:pt x="14928" y="7753"/>
                </a:lnTo>
                <a:lnTo>
                  <a:pt x="14923" y="7751"/>
                </a:lnTo>
                <a:lnTo>
                  <a:pt x="14924" y="7745"/>
                </a:lnTo>
                <a:lnTo>
                  <a:pt x="14928" y="7740"/>
                </a:lnTo>
                <a:lnTo>
                  <a:pt x="14936" y="7734"/>
                </a:lnTo>
                <a:lnTo>
                  <a:pt x="14937" y="7731"/>
                </a:lnTo>
                <a:lnTo>
                  <a:pt x="14935" y="7728"/>
                </a:lnTo>
                <a:lnTo>
                  <a:pt x="14932" y="7726"/>
                </a:lnTo>
                <a:lnTo>
                  <a:pt x="14929" y="7725"/>
                </a:lnTo>
                <a:lnTo>
                  <a:pt x="14925" y="7728"/>
                </a:lnTo>
                <a:lnTo>
                  <a:pt x="14924" y="7730"/>
                </a:lnTo>
                <a:lnTo>
                  <a:pt x="14924" y="7734"/>
                </a:lnTo>
                <a:lnTo>
                  <a:pt x="14919" y="7733"/>
                </a:lnTo>
                <a:lnTo>
                  <a:pt x="14915" y="7733"/>
                </a:lnTo>
                <a:lnTo>
                  <a:pt x="14912" y="7731"/>
                </a:lnTo>
                <a:lnTo>
                  <a:pt x="14912" y="7725"/>
                </a:lnTo>
                <a:lnTo>
                  <a:pt x="14915" y="7720"/>
                </a:lnTo>
                <a:lnTo>
                  <a:pt x="14924" y="7716"/>
                </a:lnTo>
                <a:lnTo>
                  <a:pt x="14926" y="7710"/>
                </a:lnTo>
                <a:lnTo>
                  <a:pt x="14924" y="7710"/>
                </a:lnTo>
                <a:lnTo>
                  <a:pt x="14921" y="7710"/>
                </a:lnTo>
                <a:lnTo>
                  <a:pt x="14917" y="7713"/>
                </a:lnTo>
                <a:lnTo>
                  <a:pt x="14917" y="7710"/>
                </a:lnTo>
                <a:lnTo>
                  <a:pt x="14915" y="7701"/>
                </a:lnTo>
                <a:lnTo>
                  <a:pt x="14898" y="7698"/>
                </a:lnTo>
                <a:lnTo>
                  <a:pt x="14893" y="7699"/>
                </a:lnTo>
                <a:lnTo>
                  <a:pt x="14892" y="7698"/>
                </a:lnTo>
                <a:lnTo>
                  <a:pt x="14885" y="7696"/>
                </a:lnTo>
                <a:lnTo>
                  <a:pt x="14886" y="7691"/>
                </a:lnTo>
                <a:lnTo>
                  <a:pt x="14887" y="7690"/>
                </a:lnTo>
                <a:lnTo>
                  <a:pt x="14889" y="7689"/>
                </a:lnTo>
                <a:lnTo>
                  <a:pt x="14887" y="7685"/>
                </a:lnTo>
                <a:lnTo>
                  <a:pt x="14878" y="7692"/>
                </a:lnTo>
                <a:lnTo>
                  <a:pt x="14876" y="7689"/>
                </a:lnTo>
                <a:lnTo>
                  <a:pt x="14896" y="7672"/>
                </a:lnTo>
                <a:lnTo>
                  <a:pt x="14892" y="7671"/>
                </a:lnTo>
                <a:lnTo>
                  <a:pt x="14882" y="7676"/>
                </a:lnTo>
                <a:lnTo>
                  <a:pt x="14838" y="7668"/>
                </a:lnTo>
                <a:lnTo>
                  <a:pt x="14839" y="7659"/>
                </a:lnTo>
                <a:lnTo>
                  <a:pt x="14849" y="7656"/>
                </a:lnTo>
                <a:lnTo>
                  <a:pt x="14882" y="7659"/>
                </a:lnTo>
                <a:lnTo>
                  <a:pt x="14884" y="7658"/>
                </a:lnTo>
                <a:lnTo>
                  <a:pt x="14886" y="7656"/>
                </a:lnTo>
                <a:lnTo>
                  <a:pt x="14888" y="7651"/>
                </a:lnTo>
                <a:lnTo>
                  <a:pt x="14892" y="7649"/>
                </a:lnTo>
                <a:lnTo>
                  <a:pt x="14899" y="7648"/>
                </a:lnTo>
                <a:lnTo>
                  <a:pt x="14903" y="7645"/>
                </a:lnTo>
                <a:lnTo>
                  <a:pt x="14901" y="7642"/>
                </a:lnTo>
                <a:lnTo>
                  <a:pt x="14867" y="7637"/>
                </a:lnTo>
                <a:lnTo>
                  <a:pt x="14864" y="7637"/>
                </a:lnTo>
                <a:lnTo>
                  <a:pt x="14859" y="7641"/>
                </a:lnTo>
                <a:lnTo>
                  <a:pt x="14855" y="7647"/>
                </a:lnTo>
                <a:lnTo>
                  <a:pt x="14853" y="7646"/>
                </a:lnTo>
                <a:lnTo>
                  <a:pt x="14850" y="7639"/>
                </a:lnTo>
                <a:lnTo>
                  <a:pt x="14842" y="7631"/>
                </a:lnTo>
                <a:lnTo>
                  <a:pt x="14830" y="7632"/>
                </a:lnTo>
                <a:lnTo>
                  <a:pt x="14823" y="7627"/>
                </a:lnTo>
                <a:lnTo>
                  <a:pt x="14825" y="7624"/>
                </a:lnTo>
                <a:lnTo>
                  <a:pt x="14826" y="7622"/>
                </a:lnTo>
                <a:lnTo>
                  <a:pt x="14831" y="7622"/>
                </a:lnTo>
                <a:lnTo>
                  <a:pt x="14825" y="7616"/>
                </a:lnTo>
                <a:lnTo>
                  <a:pt x="14823" y="7614"/>
                </a:lnTo>
                <a:lnTo>
                  <a:pt x="14822" y="7610"/>
                </a:lnTo>
                <a:lnTo>
                  <a:pt x="14821" y="7607"/>
                </a:lnTo>
                <a:lnTo>
                  <a:pt x="14817" y="7606"/>
                </a:lnTo>
                <a:lnTo>
                  <a:pt x="14816" y="7606"/>
                </a:lnTo>
                <a:lnTo>
                  <a:pt x="14814" y="7603"/>
                </a:lnTo>
                <a:lnTo>
                  <a:pt x="14818" y="7601"/>
                </a:lnTo>
                <a:lnTo>
                  <a:pt x="14822" y="7602"/>
                </a:lnTo>
                <a:lnTo>
                  <a:pt x="14826" y="7604"/>
                </a:lnTo>
                <a:lnTo>
                  <a:pt x="14841" y="7617"/>
                </a:lnTo>
                <a:lnTo>
                  <a:pt x="14846" y="7621"/>
                </a:lnTo>
                <a:lnTo>
                  <a:pt x="14850" y="7621"/>
                </a:lnTo>
                <a:lnTo>
                  <a:pt x="14866" y="7605"/>
                </a:lnTo>
                <a:lnTo>
                  <a:pt x="14866" y="7599"/>
                </a:lnTo>
                <a:lnTo>
                  <a:pt x="14862" y="7583"/>
                </a:lnTo>
                <a:lnTo>
                  <a:pt x="14860" y="7582"/>
                </a:lnTo>
                <a:lnTo>
                  <a:pt x="14858" y="7578"/>
                </a:lnTo>
                <a:lnTo>
                  <a:pt x="14858" y="7577"/>
                </a:lnTo>
                <a:lnTo>
                  <a:pt x="14859" y="7575"/>
                </a:lnTo>
                <a:lnTo>
                  <a:pt x="14859" y="7574"/>
                </a:lnTo>
                <a:lnTo>
                  <a:pt x="14859" y="7572"/>
                </a:lnTo>
                <a:lnTo>
                  <a:pt x="14848" y="7564"/>
                </a:lnTo>
                <a:lnTo>
                  <a:pt x="14843" y="7561"/>
                </a:lnTo>
                <a:lnTo>
                  <a:pt x="14839" y="7561"/>
                </a:lnTo>
                <a:lnTo>
                  <a:pt x="14823" y="7576"/>
                </a:lnTo>
                <a:lnTo>
                  <a:pt x="14819" y="7576"/>
                </a:lnTo>
                <a:lnTo>
                  <a:pt x="14807" y="7572"/>
                </a:lnTo>
                <a:lnTo>
                  <a:pt x="14803" y="7572"/>
                </a:lnTo>
                <a:lnTo>
                  <a:pt x="14793" y="7585"/>
                </a:lnTo>
                <a:lnTo>
                  <a:pt x="14787" y="7585"/>
                </a:lnTo>
                <a:lnTo>
                  <a:pt x="14780" y="7581"/>
                </a:lnTo>
                <a:lnTo>
                  <a:pt x="14777" y="7577"/>
                </a:lnTo>
                <a:lnTo>
                  <a:pt x="14778" y="7575"/>
                </a:lnTo>
                <a:lnTo>
                  <a:pt x="14793" y="7570"/>
                </a:lnTo>
                <a:lnTo>
                  <a:pt x="14799" y="7571"/>
                </a:lnTo>
                <a:lnTo>
                  <a:pt x="14799" y="7568"/>
                </a:lnTo>
                <a:lnTo>
                  <a:pt x="14799" y="7562"/>
                </a:lnTo>
                <a:lnTo>
                  <a:pt x="14815" y="7547"/>
                </a:lnTo>
                <a:lnTo>
                  <a:pt x="14832" y="7544"/>
                </a:lnTo>
                <a:lnTo>
                  <a:pt x="14836" y="7541"/>
                </a:lnTo>
                <a:lnTo>
                  <a:pt x="14833" y="7536"/>
                </a:lnTo>
                <a:lnTo>
                  <a:pt x="14828" y="7531"/>
                </a:lnTo>
                <a:lnTo>
                  <a:pt x="14824" y="7528"/>
                </a:lnTo>
                <a:lnTo>
                  <a:pt x="14820" y="7526"/>
                </a:lnTo>
                <a:lnTo>
                  <a:pt x="14819" y="7518"/>
                </a:lnTo>
                <a:lnTo>
                  <a:pt x="14819" y="7515"/>
                </a:lnTo>
                <a:lnTo>
                  <a:pt x="14805" y="7506"/>
                </a:lnTo>
                <a:lnTo>
                  <a:pt x="14773" y="7474"/>
                </a:lnTo>
                <a:lnTo>
                  <a:pt x="14759" y="7466"/>
                </a:lnTo>
                <a:lnTo>
                  <a:pt x="14756" y="7455"/>
                </a:lnTo>
                <a:lnTo>
                  <a:pt x="14755" y="7450"/>
                </a:lnTo>
                <a:lnTo>
                  <a:pt x="14751" y="7445"/>
                </a:lnTo>
                <a:lnTo>
                  <a:pt x="14750" y="7442"/>
                </a:lnTo>
                <a:lnTo>
                  <a:pt x="14749" y="7442"/>
                </a:lnTo>
                <a:lnTo>
                  <a:pt x="14748" y="7439"/>
                </a:lnTo>
                <a:lnTo>
                  <a:pt x="14748" y="7436"/>
                </a:lnTo>
                <a:lnTo>
                  <a:pt x="14748" y="7435"/>
                </a:lnTo>
                <a:lnTo>
                  <a:pt x="14749" y="7434"/>
                </a:lnTo>
                <a:lnTo>
                  <a:pt x="14748" y="7434"/>
                </a:lnTo>
                <a:lnTo>
                  <a:pt x="14749" y="7434"/>
                </a:lnTo>
                <a:lnTo>
                  <a:pt x="14749" y="7434"/>
                </a:lnTo>
                <a:lnTo>
                  <a:pt x="14754" y="7434"/>
                </a:lnTo>
                <a:lnTo>
                  <a:pt x="14763" y="7445"/>
                </a:lnTo>
                <a:lnTo>
                  <a:pt x="14773" y="7459"/>
                </a:lnTo>
                <a:lnTo>
                  <a:pt x="14781" y="7469"/>
                </a:lnTo>
                <a:lnTo>
                  <a:pt x="14809" y="7491"/>
                </a:lnTo>
                <a:lnTo>
                  <a:pt x="14815" y="7498"/>
                </a:lnTo>
                <a:lnTo>
                  <a:pt x="14823" y="7507"/>
                </a:lnTo>
                <a:lnTo>
                  <a:pt x="14831" y="7513"/>
                </a:lnTo>
                <a:lnTo>
                  <a:pt x="14846" y="7521"/>
                </a:lnTo>
                <a:lnTo>
                  <a:pt x="14855" y="7529"/>
                </a:lnTo>
                <a:lnTo>
                  <a:pt x="14862" y="7537"/>
                </a:lnTo>
                <a:lnTo>
                  <a:pt x="14869" y="7543"/>
                </a:lnTo>
                <a:lnTo>
                  <a:pt x="14875" y="7540"/>
                </a:lnTo>
                <a:lnTo>
                  <a:pt x="14871" y="7534"/>
                </a:lnTo>
                <a:lnTo>
                  <a:pt x="14871" y="7531"/>
                </a:lnTo>
                <a:lnTo>
                  <a:pt x="14897" y="7522"/>
                </a:lnTo>
                <a:lnTo>
                  <a:pt x="14900" y="7525"/>
                </a:lnTo>
                <a:lnTo>
                  <a:pt x="14902" y="7529"/>
                </a:lnTo>
                <a:lnTo>
                  <a:pt x="14904" y="7533"/>
                </a:lnTo>
                <a:lnTo>
                  <a:pt x="14909" y="7540"/>
                </a:lnTo>
                <a:lnTo>
                  <a:pt x="14912" y="7541"/>
                </a:lnTo>
                <a:lnTo>
                  <a:pt x="14917" y="7537"/>
                </a:lnTo>
                <a:lnTo>
                  <a:pt x="14916" y="7514"/>
                </a:lnTo>
                <a:lnTo>
                  <a:pt x="14914" y="7507"/>
                </a:lnTo>
                <a:lnTo>
                  <a:pt x="14912" y="7503"/>
                </a:lnTo>
                <a:lnTo>
                  <a:pt x="14905" y="7494"/>
                </a:lnTo>
                <a:lnTo>
                  <a:pt x="14898" y="7483"/>
                </a:lnTo>
                <a:lnTo>
                  <a:pt x="14891" y="7471"/>
                </a:lnTo>
                <a:lnTo>
                  <a:pt x="14888" y="7467"/>
                </a:lnTo>
                <a:lnTo>
                  <a:pt x="14884" y="7465"/>
                </a:lnTo>
                <a:lnTo>
                  <a:pt x="14876" y="7462"/>
                </a:lnTo>
                <a:lnTo>
                  <a:pt x="14880" y="7456"/>
                </a:lnTo>
                <a:lnTo>
                  <a:pt x="14887" y="7458"/>
                </a:lnTo>
                <a:lnTo>
                  <a:pt x="14897" y="7467"/>
                </a:lnTo>
                <a:lnTo>
                  <a:pt x="14905" y="7478"/>
                </a:lnTo>
                <a:lnTo>
                  <a:pt x="14916" y="7497"/>
                </a:lnTo>
                <a:lnTo>
                  <a:pt x="14919" y="7501"/>
                </a:lnTo>
                <a:lnTo>
                  <a:pt x="14921" y="7504"/>
                </a:lnTo>
                <a:lnTo>
                  <a:pt x="14923" y="7505"/>
                </a:lnTo>
                <a:lnTo>
                  <a:pt x="14924" y="7505"/>
                </a:lnTo>
                <a:lnTo>
                  <a:pt x="14926" y="7504"/>
                </a:lnTo>
                <a:lnTo>
                  <a:pt x="14928" y="7505"/>
                </a:lnTo>
                <a:lnTo>
                  <a:pt x="14931" y="7510"/>
                </a:lnTo>
                <a:lnTo>
                  <a:pt x="14933" y="7513"/>
                </a:lnTo>
                <a:lnTo>
                  <a:pt x="14938" y="7515"/>
                </a:lnTo>
                <a:lnTo>
                  <a:pt x="14942" y="7516"/>
                </a:lnTo>
                <a:lnTo>
                  <a:pt x="14946" y="7516"/>
                </a:lnTo>
                <a:lnTo>
                  <a:pt x="14950" y="7514"/>
                </a:lnTo>
                <a:lnTo>
                  <a:pt x="14951" y="7511"/>
                </a:lnTo>
                <a:lnTo>
                  <a:pt x="14950" y="7507"/>
                </a:lnTo>
                <a:lnTo>
                  <a:pt x="14945" y="7498"/>
                </a:lnTo>
                <a:lnTo>
                  <a:pt x="14945" y="7490"/>
                </a:lnTo>
                <a:lnTo>
                  <a:pt x="14948" y="7484"/>
                </a:lnTo>
                <a:lnTo>
                  <a:pt x="14954" y="7485"/>
                </a:lnTo>
                <a:lnTo>
                  <a:pt x="14957" y="7500"/>
                </a:lnTo>
                <a:lnTo>
                  <a:pt x="14964" y="7505"/>
                </a:lnTo>
                <a:lnTo>
                  <a:pt x="14964" y="7498"/>
                </a:lnTo>
                <a:lnTo>
                  <a:pt x="14962" y="7486"/>
                </a:lnTo>
                <a:lnTo>
                  <a:pt x="14958" y="7477"/>
                </a:lnTo>
                <a:lnTo>
                  <a:pt x="14957" y="7470"/>
                </a:lnTo>
                <a:lnTo>
                  <a:pt x="14955" y="7464"/>
                </a:lnTo>
                <a:lnTo>
                  <a:pt x="14952" y="7459"/>
                </a:lnTo>
                <a:lnTo>
                  <a:pt x="14943" y="7460"/>
                </a:lnTo>
                <a:lnTo>
                  <a:pt x="14933" y="7453"/>
                </a:lnTo>
                <a:lnTo>
                  <a:pt x="14929" y="7451"/>
                </a:lnTo>
                <a:lnTo>
                  <a:pt x="14913" y="7459"/>
                </a:lnTo>
                <a:lnTo>
                  <a:pt x="14904" y="7457"/>
                </a:lnTo>
                <a:lnTo>
                  <a:pt x="14891" y="7443"/>
                </a:lnTo>
                <a:lnTo>
                  <a:pt x="14894" y="7441"/>
                </a:lnTo>
                <a:lnTo>
                  <a:pt x="14921" y="7437"/>
                </a:lnTo>
                <a:lnTo>
                  <a:pt x="14929" y="7439"/>
                </a:lnTo>
                <a:lnTo>
                  <a:pt x="14939" y="7438"/>
                </a:lnTo>
                <a:lnTo>
                  <a:pt x="14941" y="7435"/>
                </a:lnTo>
                <a:lnTo>
                  <a:pt x="14940" y="7431"/>
                </a:lnTo>
                <a:lnTo>
                  <a:pt x="14937" y="7423"/>
                </a:lnTo>
                <a:lnTo>
                  <a:pt x="14934" y="7416"/>
                </a:lnTo>
                <a:lnTo>
                  <a:pt x="14931" y="7415"/>
                </a:lnTo>
                <a:lnTo>
                  <a:pt x="14925" y="7414"/>
                </a:lnTo>
                <a:lnTo>
                  <a:pt x="14907" y="7406"/>
                </a:lnTo>
                <a:lnTo>
                  <a:pt x="14902" y="7405"/>
                </a:lnTo>
                <a:lnTo>
                  <a:pt x="14898" y="7410"/>
                </a:lnTo>
                <a:lnTo>
                  <a:pt x="14896" y="7411"/>
                </a:lnTo>
                <a:lnTo>
                  <a:pt x="14880" y="7406"/>
                </a:lnTo>
                <a:lnTo>
                  <a:pt x="14876" y="7407"/>
                </a:lnTo>
                <a:lnTo>
                  <a:pt x="14874" y="7403"/>
                </a:lnTo>
                <a:lnTo>
                  <a:pt x="14874" y="7401"/>
                </a:lnTo>
                <a:lnTo>
                  <a:pt x="14874" y="7399"/>
                </a:lnTo>
                <a:lnTo>
                  <a:pt x="14873" y="7398"/>
                </a:lnTo>
                <a:lnTo>
                  <a:pt x="14873" y="7396"/>
                </a:lnTo>
                <a:lnTo>
                  <a:pt x="14869" y="7396"/>
                </a:lnTo>
                <a:lnTo>
                  <a:pt x="14858" y="7393"/>
                </a:lnTo>
                <a:lnTo>
                  <a:pt x="14857" y="7391"/>
                </a:lnTo>
                <a:lnTo>
                  <a:pt x="14857" y="7389"/>
                </a:lnTo>
                <a:lnTo>
                  <a:pt x="14856" y="7386"/>
                </a:lnTo>
                <a:lnTo>
                  <a:pt x="14853" y="7382"/>
                </a:lnTo>
                <a:lnTo>
                  <a:pt x="14856" y="7380"/>
                </a:lnTo>
                <a:lnTo>
                  <a:pt x="14862" y="7380"/>
                </a:lnTo>
                <a:lnTo>
                  <a:pt x="14867" y="7382"/>
                </a:lnTo>
                <a:lnTo>
                  <a:pt x="14870" y="7386"/>
                </a:lnTo>
                <a:lnTo>
                  <a:pt x="14873" y="7389"/>
                </a:lnTo>
                <a:lnTo>
                  <a:pt x="14875" y="7392"/>
                </a:lnTo>
                <a:lnTo>
                  <a:pt x="14878" y="7392"/>
                </a:lnTo>
                <a:lnTo>
                  <a:pt x="14880" y="7391"/>
                </a:lnTo>
                <a:lnTo>
                  <a:pt x="14882" y="7392"/>
                </a:lnTo>
                <a:lnTo>
                  <a:pt x="14886" y="7393"/>
                </a:lnTo>
                <a:lnTo>
                  <a:pt x="14889" y="7395"/>
                </a:lnTo>
                <a:lnTo>
                  <a:pt x="14895" y="7400"/>
                </a:lnTo>
                <a:lnTo>
                  <a:pt x="14897" y="7401"/>
                </a:lnTo>
                <a:lnTo>
                  <a:pt x="14911" y="7402"/>
                </a:lnTo>
                <a:lnTo>
                  <a:pt x="14922" y="7397"/>
                </a:lnTo>
                <a:lnTo>
                  <a:pt x="14924" y="7394"/>
                </a:lnTo>
                <a:lnTo>
                  <a:pt x="14925" y="7391"/>
                </a:lnTo>
                <a:lnTo>
                  <a:pt x="14925" y="7389"/>
                </a:lnTo>
                <a:lnTo>
                  <a:pt x="14926" y="7387"/>
                </a:lnTo>
                <a:lnTo>
                  <a:pt x="14929" y="7387"/>
                </a:lnTo>
                <a:lnTo>
                  <a:pt x="14930" y="7395"/>
                </a:lnTo>
                <a:lnTo>
                  <a:pt x="14936" y="7396"/>
                </a:lnTo>
                <a:lnTo>
                  <a:pt x="14950" y="7378"/>
                </a:lnTo>
                <a:lnTo>
                  <a:pt x="14953" y="7371"/>
                </a:lnTo>
                <a:lnTo>
                  <a:pt x="14955" y="7368"/>
                </a:lnTo>
                <a:lnTo>
                  <a:pt x="14962" y="7367"/>
                </a:lnTo>
                <a:lnTo>
                  <a:pt x="14964" y="7364"/>
                </a:lnTo>
                <a:lnTo>
                  <a:pt x="14962" y="7358"/>
                </a:lnTo>
                <a:lnTo>
                  <a:pt x="14959" y="7357"/>
                </a:lnTo>
                <a:lnTo>
                  <a:pt x="14942" y="7348"/>
                </a:lnTo>
                <a:lnTo>
                  <a:pt x="14939" y="7346"/>
                </a:lnTo>
                <a:lnTo>
                  <a:pt x="14937" y="7343"/>
                </a:lnTo>
                <a:lnTo>
                  <a:pt x="14933" y="7336"/>
                </a:lnTo>
                <a:lnTo>
                  <a:pt x="14933" y="7335"/>
                </a:lnTo>
                <a:lnTo>
                  <a:pt x="14933" y="7332"/>
                </a:lnTo>
                <a:lnTo>
                  <a:pt x="14932" y="7329"/>
                </a:lnTo>
                <a:lnTo>
                  <a:pt x="14930" y="7325"/>
                </a:lnTo>
                <a:lnTo>
                  <a:pt x="14928" y="7325"/>
                </a:lnTo>
                <a:lnTo>
                  <a:pt x="14927" y="7327"/>
                </a:lnTo>
                <a:lnTo>
                  <a:pt x="14925" y="7332"/>
                </a:lnTo>
                <a:lnTo>
                  <a:pt x="14922" y="7334"/>
                </a:lnTo>
                <a:lnTo>
                  <a:pt x="14919" y="7333"/>
                </a:lnTo>
                <a:lnTo>
                  <a:pt x="14915" y="7331"/>
                </a:lnTo>
                <a:lnTo>
                  <a:pt x="14912" y="7329"/>
                </a:lnTo>
                <a:lnTo>
                  <a:pt x="14921" y="7319"/>
                </a:lnTo>
                <a:lnTo>
                  <a:pt x="14915" y="7311"/>
                </a:lnTo>
                <a:lnTo>
                  <a:pt x="14909" y="7305"/>
                </a:lnTo>
                <a:lnTo>
                  <a:pt x="14903" y="7302"/>
                </a:lnTo>
                <a:lnTo>
                  <a:pt x="14900" y="7305"/>
                </a:lnTo>
                <a:lnTo>
                  <a:pt x="14897" y="7310"/>
                </a:lnTo>
                <a:lnTo>
                  <a:pt x="14892" y="7307"/>
                </a:lnTo>
                <a:lnTo>
                  <a:pt x="14885" y="7301"/>
                </a:lnTo>
                <a:lnTo>
                  <a:pt x="14880" y="7300"/>
                </a:lnTo>
                <a:lnTo>
                  <a:pt x="14833" y="7324"/>
                </a:lnTo>
                <a:lnTo>
                  <a:pt x="14830" y="7324"/>
                </a:lnTo>
                <a:lnTo>
                  <a:pt x="14824" y="7319"/>
                </a:lnTo>
                <a:lnTo>
                  <a:pt x="14818" y="7317"/>
                </a:lnTo>
                <a:lnTo>
                  <a:pt x="14811" y="7309"/>
                </a:lnTo>
                <a:lnTo>
                  <a:pt x="14803" y="7298"/>
                </a:lnTo>
                <a:lnTo>
                  <a:pt x="14794" y="7291"/>
                </a:lnTo>
                <a:lnTo>
                  <a:pt x="14791" y="7289"/>
                </a:lnTo>
                <a:lnTo>
                  <a:pt x="14789" y="7289"/>
                </a:lnTo>
                <a:lnTo>
                  <a:pt x="14787" y="7290"/>
                </a:lnTo>
                <a:lnTo>
                  <a:pt x="14779" y="7302"/>
                </a:lnTo>
                <a:lnTo>
                  <a:pt x="14775" y="7305"/>
                </a:lnTo>
                <a:lnTo>
                  <a:pt x="14771" y="7303"/>
                </a:lnTo>
                <a:lnTo>
                  <a:pt x="14778" y="7281"/>
                </a:lnTo>
                <a:lnTo>
                  <a:pt x="14786" y="7276"/>
                </a:lnTo>
                <a:lnTo>
                  <a:pt x="14797" y="7280"/>
                </a:lnTo>
                <a:lnTo>
                  <a:pt x="14803" y="7286"/>
                </a:lnTo>
                <a:lnTo>
                  <a:pt x="14813" y="7300"/>
                </a:lnTo>
                <a:lnTo>
                  <a:pt x="14819" y="7306"/>
                </a:lnTo>
                <a:lnTo>
                  <a:pt x="14824" y="7310"/>
                </a:lnTo>
                <a:lnTo>
                  <a:pt x="14829" y="7313"/>
                </a:lnTo>
                <a:lnTo>
                  <a:pt x="14834" y="7313"/>
                </a:lnTo>
                <a:lnTo>
                  <a:pt x="14838" y="7312"/>
                </a:lnTo>
                <a:lnTo>
                  <a:pt x="14840" y="7308"/>
                </a:lnTo>
                <a:lnTo>
                  <a:pt x="14841" y="7303"/>
                </a:lnTo>
                <a:lnTo>
                  <a:pt x="14843" y="7300"/>
                </a:lnTo>
                <a:lnTo>
                  <a:pt x="14847" y="7299"/>
                </a:lnTo>
                <a:lnTo>
                  <a:pt x="14851" y="7301"/>
                </a:lnTo>
                <a:lnTo>
                  <a:pt x="14858" y="7301"/>
                </a:lnTo>
                <a:lnTo>
                  <a:pt x="14861" y="7300"/>
                </a:lnTo>
                <a:lnTo>
                  <a:pt x="14874" y="7287"/>
                </a:lnTo>
                <a:lnTo>
                  <a:pt x="14880" y="7286"/>
                </a:lnTo>
                <a:lnTo>
                  <a:pt x="14889" y="7289"/>
                </a:lnTo>
                <a:lnTo>
                  <a:pt x="14893" y="7288"/>
                </a:lnTo>
                <a:lnTo>
                  <a:pt x="14895" y="7280"/>
                </a:lnTo>
                <a:lnTo>
                  <a:pt x="14899" y="7281"/>
                </a:lnTo>
                <a:lnTo>
                  <a:pt x="14903" y="7285"/>
                </a:lnTo>
                <a:lnTo>
                  <a:pt x="14906" y="7285"/>
                </a:lnTo>
                <a:lnTo>
                  <a:pt x="14909" y="7285"/>
                </a:lnTo>
                <a:lnTo>
                  <a:pt x="14916" y="7289"/>
                </a:lnTo>
                <a:lnTo>
                  <a:pt x="14919" y="7289"/>
                </a:lnTo>
                <a:lnTo>
                  <a:pt x="14922" y="7287"/>
                </a:lnTo>
                <a:lnTo>
                  <a:pt x="14930" y="7263"/>
                </a:lnTo>
                <a:lnTo>
                  <a:pt x="14934" y="7259"/>
                </a:lnTo>
                <a:lnTo>
                  <a:pt x="14941" y="7259"/>
                </a:lnTo>
                <a:lnTo>
                  <a:pt x="14946" y="7258"/>
                </a:lnTo>
                <a:lnTo>
                  <a:pt x="14950" y="7243"/>
                </a:lnTo>
                <a:lnTo>
                  <a:pt x="14954" y="7238"/>
                </a:lnTo>
                <a:lnTo>
                  <a:pt x="14964" y="7235"/>
                </a:lnTo>
                <a:lnTo>
                  <a:pt x="14965" y="7232"/>
                </a:lnTo>
                <a:lnTo>
                  <a:pt x="14961" y="7228"/>
                </a:lnTo>
                <a:lnTo>
                  <a:pt x="14954" y="7223"/>
                </a:lnTo>
                <a:lnTo>
                  <a:pt x="14951" y="7222"/>
                </a:lnTo>
                <a:lnTo>
                  <a:pt x="14938" y="7233"/>
                </a:lnTo>
                <a:lnTo>
                  <a:pt x="14935" y="7234"/>
                </a:lnTo>
                <a:lnTo>
                  <a:pt x="14932" y="7233"/>
                </a:lnTo>
                <a:lnTo>
                  <a:pt x="14933" y="7226"/>
                </a:lnTo>
                <a:lnTo>
                  <a:pt x="14940" y="7218"/>
                </a:lnTo>
                <a:lnTo>
                  <a:pt x="14942" y="7212"/>
                </a:lnTo>
                <a:lnTo>
                  <a:pt x="14938" y="7211"/>
                </a:lnTo>
                <a:lnTo>
                  <a:pt x="14935" y="7212"/>
                </a:lnTo>
                <a:lnTo>
                  <a:pt x="14930" y="7216"/>
                </a:lnTo>
                <a:lnTo>
                  <a:pt x="14930" y="7213"/>
                </a:lnTo>
                <a:lnTo>
                  <a:pt x="14930" y="7210"/>
                </a:lnTo>
                <a:lnTo>
                  <a:pt x="14931" y="7207"/>
                </a:lnTo>
                <a:lnTo>
                  <a:pt x="14933" y="7206"/>
                </a:lnTo>
                <a:lnTo>
                  <a:pt x="14931" y="7203"/>
                </a:lnTo>
                <a:lnTo>
                  <a:pt x="14927" y="7205"/>
                </a:lnTo>
                <a:lnTo>
                  <a:pt x="14919" y="7215"/>
                </a:lnTo>
                <a:lnTo>
                  <a:pt x="14914" y="7215"/>
                </a:lnTo>
                <a:lnTo>
                  <a:pt x="14907" y="7209"/>
                </a:lnTo>
                <a:lnTo>
                  <a:pt x="14907" y="7203"/>
                </a:lnTo>
                <a:lnTo>
                  <a:pt x="14911" y="7191"/>
                </a:lnTo>
                <a:lnTo>
                  <a:pt x="14903" y="7190"/>
                </a:lnTo>
                <a:lnTo>
                  <a:pt x="14874" y="7208"/>
                </a:lnTo>
                <a:lnTo>
                  <a:pt x="14867" y="7208"/>
                </a:lnTo>
                <a:lnTo>
                  <a:pt x="14862" y="7200"/>
                </a:lnTo>
                <a:lnTo>
                  <a:pt x="14860" y="7202"/>
                </a:lnTo>
                <a:lnTo>
                  <a:pt x="14846" y="7206"/>
                </a:lnTo>
                <a:lnTo>
                  <a:pt x="14837" y="7205"/>
                </a:lnTo>
                <a:lnTo>
                  <a:pt x="14835" y="7204"/>
                </a:lnTo>
                <a:lnTo>
                  <a:pt x="14828" y="7200"/>
                </a:lnTo>
                <a:lnTo>
                  <a:pt x="14825" y="7200"/>
                </a:lnTo>
                <a:lnTo>
                  <a:pt x="14813" y="7226"/>
                </a:lnTo>
                <a:lnTo>
                  <a:pt x="14808" y="7231"/>
                </a:lnTo>
                <a:lnTo>
                  <a:pt x="14801" y="7228"/>
                </a:lnTo>
                <a:lnTo>
                  <a:pt x="14794" y="7224"/>
                </a:lnTo>
                <a:lnTo>
                  <a:pt x="14788" y="7223"/>
                </a:lnTo>
                <a:lnTo>
                  <a:pt x="14781" y="7220"/>
                </a:lnTo>
                <a:lnTo>
                  <a:pt x="14773" y="7211"/>
                </a:lnTo>
                <a:lnTo>
                  <a:pt x="14772" y="7208"/>
                </a:lnTo>
                <a:lnTo>
                  <a:pt x="14759" y="7197"/>
                </a:lnTo>
                <a:lnTo>
                  <a:pt x="14753" y="7193"/>
                </a:lnTo>
                <a:lnTo>
                  <a:pt x="14746" y="7191"/>
                </a:lnTo>
                <a:lnTo>
                  <a:pt x="14745" y="7188"/>
                </a:lnTo>
                <a:lnTo>
                  <a:pt x="14754" y="7184"/>
                </a:lnTo>
                <a:lnTo>
                  <a:pt x="14759" y="7184"/>
                </a:lnTo>
                <a:lnTo>
                  <a:pt x="14765" y="7186"/>
                </a:lnTo>
                <a:lnTo>
                  <a:pt x="14770" y="7191"/>
                </a:lnTo>
                <a:lnTo>
                  <a:pt x="14771" y="7193"/>
                </a:lnTo>
                <a:lnTo>
                  <a:pt x="14772" y="7195"/>
                </a:lnTo>
                <a:lnTo>
                  <a:pt x="14773" y="7198"/>
                </a:lnTo>
                <a:lnTo>
                  <a:pt x="14776" y="7201"/>
                </a:lnTo>
                <a:lnTo>
                  <a:pt x="14778" y="7203"/>
                </a:lnTo>
                <a:lnTo>
                  <a:pt x="14780" y="7205"/>
                </a:lnTo>
                <a:lnTo>
                  <a:pt x="14782" y="7205"/>
                </a:lnTo>
                <a:lnTo>
                  <a:pt x="14784" y="7210"/>
                </a:lnTo>
                <a:lnTo>
                  <a:pt x="14784" y="7212"/>
                </a:lnTo>
                <a:lnTo>
                  <a:pt x="14790" y="7214"/>
                </a:lnTo>
                <a:lnTo>
                  <a:pt x="14800" y="7212"/>
                </a:lnTo>
                <a:lnTo>
                  <a:pt x="14803" y="7216"/>
                </a:lnTo>
                <a:lnTo>
                  <a:pt x="14808" y="7217"/>
                </a:lnTo>
                <a:lnTo>
                  <a:pt x="14811" y="7213"/>
                </a:lnTo>
                <a:lnTo>
                  <a:pt x="14813" y="7207"/>
                </a:lnTo>
                <a:lnTo>
                  <a:pt x="14818" y="7200"/>
                </a:lnTo>
                <a:lnTo>
                  <a:pt x="14825" y="7176"/>
                </a:lnTo>
                <a:lnTo>
                  <a:pt x="14834" y="7164"/>
                </a:lnTo>
                <a:lnTo>
                  <a:pt x="14837" y="7146"/>
                </a:lnTo>
                <a:lnTo>
                  <a:pt x="14839" y="7142"/>
                </a:lnTo>
                <a:lnTo>
                  <a:pt x="14830" y="7138"/>
                </a:lnTo>
                <a:lnTo>
                  <a:pt x="14815" y="7134"/>
                </a:lnTo>
                <a:lnTo>
                  <a:pt x="14800" y="7128"/>
                </a:lnTo>
                <a:lnTo>
                  <a:pt x="14792" y="7115"/>
                </a:lnTo>
                <a:lnTo>
                  <a:pt x="14787" y="7114"/>
                </a:lnTo>
                <a:lnTo>
                  <a:pt x="14781" y="7116"/>
                </a:lnTo>
                <a:lnTo>
                  <a:pt x="14777" y="7121"/>
                </a:lnTo>
                <a:lnTo>
                  <a:pt x="14776" y="7129"/>
                </a:lnTo>
                <a:lnTo>
                  <a:pt x="14774" y="7136"/>
                </a:lnTo>
                <a:lnTo>
                  <a:pt x="14768" y="7138"/>
                </a:lnTo>
                <a:lnTo>
                  <a:pt x="14759" y="7138"/>
                </a:lnTo>
                <a:lnTo>
                  <a:pt x="14753" y="7135"/>
                </a:lnTo>
                <a:lnTo>
                  <a:pt x="14755" y="7130"/>
                </a:lnTo>
                <a:lnTo>
                  <a:pt x="14759" y="7129"/>
                </a:lnTo>
                <a:lnTo>
                  <a:pt x="14764" y="7129"/>
                </a:lnTo>
                <a:lnTo>
                  <a:pt x="14768" y="7129"/>
                </a:lnTo>
                <a:lnTo>
                  <a:pt x="14770" y="7125"/>
                </a:lnTo>
                <a:lnTo>
                  <a:pt x="14768" y="7122"/>
                </a:lnTo>
                <a:lnTo>
                  <a:pt x="14763" y="7118"/>
                </a:lnTo>
                <a:lnTo>
                  <a:pt x="14760" y="7113"/>
                </a:lnTo>
                <a:lnTo>
                  <a:pt x="14762" y="7110"/>
                </a:lnTo>
                <a:lnTo>
                  <a:pt x="14783" y="7105"/>
                </a:lnTo>
                <a:lnTo>
                  <a:pt x="14795" y="7097"/>
                </a:lnTo>
                <a:lnTo>
                  <a:pt x="14802" y="7096"/>
                </a:lnTo>
                <a:lnTo>
                  <a:pt x="14809" y="7093"/>
                </a:lnTo>
                <a:lnTo>
                  <a:pt x="14813" y="7095"/>
                </a:lnTo>
                <a:lnTo>
                  <a:pt x="14824" y="7088"/>
                </a:lnTo>
                <a:lnTo>
                  <a:pt x="14831" y="7089"/>
                </a:lnTo>
                <a:lnTo>
                  <a:pt x="14835" y="7103"/>
                </a:lnTo>
                <a:lnTo>
                  <a:pt x="14840" y="7108"/>
                </a:lnTo>
                <a:lnTo>
                  <a:pt x="14845" y="7115"/>
                </a:lnTo>
                <a:lnTo>
                  <a:pt x="14850" y="7122"/>
                </a:lnTo>
                <a:lnTo>
                  <a:pt x="14854" y="7123"/>
                </a:lnTo>
                <a:lnTo>
                  <a:pt x="14865" y="7115"/>
                </a:lnTo>
                <a:lnTo>
                  <a:pt x="14866" y="7113"/>
                </a:lnTo>
                <a:lnTo>
                  <a:pt x="14866" y="7107"/>
                </a:lnTo>
                <a:lnTo>
                  <a:pt x="14868" y="7105"/>
                </a:lnTo>
                <a:lnTo>
                  <a:pt x="14873" y="7104"/>
                </a:lnTo>
                <a:lnTo>
                  <a:pt x="14884" y="7108"/>
                </a:lnTo>
                <a:lnTo>
                  <a:pt x="14891" y="7107"/>
                </a:lnTo>
                <a:lnTo>
                  <a:pt x="14897" y="7108"/>
                </a:lnTo>
                <a:lnTo>
                  <a:pt x="14900" y="7107"/>
                </a:lnTo>
                <a:lnTo>
                  <a:pt x="14909" y="7101"/>
                </a:lnTo>
                <a:lnTo>
                  <a:pt x="14911" y="7096"/>
                </a:lnTo>
                <a:lnTo>
                  <a:pt x="14912" y="7087"/>
                </a:lnTo>
                <a:lnTo>
                  <a:pt x="14911" y="7078"/>
                </a:lnTo>
                <a:lnTo>
                  <a:pt x="14911" y="7069"/>
                </a:lnTo>
                <a:lnTo>
                  <a:pt x="14914" y="7064"/>
                </a:lnTo>
                <a:lnTo>
                  <a:pt x="14927" y="7063"/>
                </a:lnTo>
                <a:lnTo>
                  <a:pt x="14931" y="7059"/>
                </a:lnTo>
                <a:lnTo>
                  <a:pt x="14931" y="7056"/>
                </a:lnTo>
                <a:lnTo>
                  <a:pt x="14931" y="7048"/>
                </a:lnTo>
                <a:lnTo>
                  <a:pt x="14932" y="7046"/>
                </a:lnTo>
                <a:lnTo>
                  <a:pt x="14934" y="7044"/>
                </a:lnTo>
                <a:lnTo>
                  <a:pt x="14939" y="7044"/>
                </a:lnTo>
                <a:lnTo>
                  <a:pt x="14942" y="7043"/>
                </a:lnTo>
                <a:lnTo>
                  <a:pt x="14944" y="7038"/>
                </a:lnTo>
                <a:lnTo>
                  <a:pt x="14947" y="7024"/>
                </a:lnTo>
                <a:lnTo>
                  <a:pt x="14950" y="7019"/>
                </a:lnTo>
                <a:lnTo>
                  <a:pt x="14946" y="7017"/>
                </a:lnTo>
                <a:lnTo>
                  <a:pt x="14936" y="7017"/>
                </a:lnTo>
                <a:lnTo>
                  <a:pt x="14932" y="7014"/>
                </a:lnTo>
                <a:lnTo>
                  <a:pt x="14929" y="7010"/>
                </a:lnTo>
                <a:lnTo>
                  <a:pt x="14926" y="7008"/>
                </a:lnTo>
                <a:lnTo>
                  <a:pt x="14923" y="7009"/>
                </a:lnTo>
                <a:lnTo>
                  <a:pt x="14878" y="7041"/>
                </a:lnTo>
                <a:lnTo>
                  <a:pt x="14872" y="7053"/>
                </a:lnTo>
                <a:lnTo>
                  <a:pt x="14868" y="7058"/>
                </a:lnTo>
                <a:lnTo>
                  <a:pt x="14862" y="7057"/>
                </a:lnTo>
                <a:lnTo>
                  <a:pt x="14860" y="7054"/>
                </a:lnTo>
                <a:lnTo>
                  <a:pt x="14870" y="7039"/>
                </a:lnTo>
                <a:lnTo>
                  <a:pt x="14870" y="7037"/>
                </a:lnTo>
                <a:lnTo>
                  <a:pt x="14869" y="7031"/>
                </a:lnTo>
                <a:lnTo>
                  <a:pt x="14870" y="7030"/>
                </a:lnTo>
                <a:lnTo>
                  <a:pt x="14875" y="7026"/>
                </a:lnTo>
                <a:lnTo>
                  <a:pt x="14878" y="7025"/>
                </a:lnTo>
                <a:lnTo>
                  <a:pt x="14885" y="7026"/>
                </a:lnTo>
                <a:lnTo>
                  <a:pt x="14888" y="7025"/>
                </a:lnTo>
                <a:lnTo>
                  <a:pt x="14889" y="7022"/>
                </a:lnTo>
                <a:lnTo>
                  <a:pt x="14889" y="7011"/>
                </a:lnTo>
                <a:lnTo>
                  <a:pt x="14889" y="7007"/>
                </a:lnTo>
                <a:lnTo>
                  <a:pt x="14891" y="7004"/>
                </a:lnTo>
                <a:lnTo>
                  <a:pt x="14900" y="6999"/>
                </a:lnTo>
                <a:lnTo>
                  <a:pt x="14904" y="6993"/>
                </a:lnTo>
                <a:lnTo>
                  <a:pt x="14905" y="6989"/>
                </a:lnTo>
                <a:lnTo>
                  <a:pt x="14905" y="6984"/>
                </a:lnTo>
                <a:lnTo>
                  <a:pt x="14903" y="6979"/>
                </a:lnTo>
                <a:lnTo>
                  <a:pt x="14899" y="6976"/>
                </a:lnTo>
                <a:lnTo>
                  <a:pt x="14895" y="6974"/>
                </a:lnTo>
                <a:lnTo>
                  <a:pt x="14887" y="6974"/>
                </a:lnTo>
                <a:lnTo>
                  <a:pt x="14881" y="6971"/>
                </a:lnTo>
                <a:lnTo>
                  <a:pt x="14846" y="6950"/>
                </a:lnTo>
                <a:lnTo>
                  <a:pt x="14840" y="6945"/>
                </a:lnTo>
                <a:lnTo>
                  <a:pt x="14832" y="6942"/>
                </a:lnTo>
                <a:lnTo>
                  <a:pt x="14805" y="6948"/>
                </a:lnTo>
                <a:lnTo>
                  <a:pt x="14800" y="6952"/>
                </a:lnTo>
                <a:lnTo>
                  <a:pt x="14798" y="6959"/>
                </a:lnTo>
                <a:lnTo>
                  <a:pt x="14798" y="6970"/>
                </a:lnTo>
                <a:lnTo>
                  <a:pt x="14798" y="6979"/>
                </a:lnTo>
                <a:lnTo>
                  <a:pt x="14792" y="6982"/>
                </a:lnTo>
                <a:lnTo>
                  <a:pt x="14779" y="6982"/>
                </a:lnTo>
                <a:lnTo>
                  <a:pt x="14777" y="6979"/>
                </a:lnTo>
                <a:lnTo>
                  <a:pt x="14793" y="6957"/>
                </a:lnTo>
                <a:lnTo>
                  <a:pt x="14794" y="6950"/>
                </a:lnTo>
                <a:lnTo>
                  <a:pt x="14792" y="6943"/>
                </a:lnTo>
                <a:lnTo>
                  <a:pt x="14787" y="6938"/>
                </a:lnTo>
                <a:lnTo>
                  <a:pt x="14788" y="6928"/>
                </a:lnTo>
                <a:lnTo>
                  <a:pt x="14798" y="6929"/>
                </a:lnTo>
                <a:lnTo>
                  <a:pt x="14810" y="6932"/>
                </a:lnTo>
                <a:lnTo>
                  <a:pt x="14818" y="6933"/>
                </a:lnTo>
                <a:lnTo>
                  <a:pt x="14832" y="6925"/>
                </a:lnTo>
                <a:lnTo>
                  <a:pt x="14840" y="6924"/>
                </a:lnTo>
                <a:lnTo>
                  <a:pt x="14863" y="6932"/>
                </a:lnTo>
                <a:lnTo>
                  <a:pt x="14868" y="6935"/>
                </a:lnTo>
                <a:lnTo>
                  <a:pt x="14872" y="6940"/>
                </a:lnTo>
                <a:lnTo>
                  <a:pt x="14875" y="6944"/>
                </a:lnTo>
                <a:lnTo>
                  <a:pt x="14878" y="6948"/>
                </a:lnTo>
                <a:lnTo>
                  <a:pt x="14883" y="6950"/>
                </a:lnTo>
                <a:lnTo>
                  <a:pt x="14888" y="6950"/>
                </a:lnTo>
                <a:lnTo>
                  <a:pt x="14909" y="6938"/>
                </a:lnTo>
                <a:lnTo>
                  <a:pt x="14907" y="6933"/>
                </a:lnTo>
                <a:lnTo>
                  <a:pt x="14907" y="6930"/>
                </a:lnTo>
                <a:lnTo>
                  <a:pt x="14905" y="6923"/>
                </a:lnTo>
                <a:lnTo>
                  <a:pt x="14905" y="6921"/>
                </a:lnTo>
                <a:lnTo>
                  <a:pt x="14906" y="6917"/>
                </a:lnTo>
                <a:lnTo>
                  <a:pt x="14908" y="6917"/>
                </a:lnTo>
                <a:lnTo>
                  <a:pt x="14911" y="6916"/>
                </a:lnTo>
                <a:lnTo>
                  <a:pt x="14913" y="6915"/>
                </a:lnTo>
                <a:lnTo>
                  <a:pt x="14914" y="6913"/>
                </a:lnTo>
                <a:lnTo>
                  <a:pt x="14915" y="6904"/>
                </a:lnTo>
                <a:lnTo>
                  <a:pt x="14919" y="6896"/>
                </a:lnTo>
                <a:lnTo>
                  <a:pt x="14919" y="6893"/>
                </a:lnTo>
                <a:lnTo>
                  <a:pt x="14917" y="6892"/>
                </a:lnTo>
                <a:lnTo>
                  <a:pt x="14914" y="6890"/>
                </a:lnTo>
                <a:lnTo>
                  <a:pt x="14913" y="6889"/>
                </a:lnTo>
                <a:lnTo>
                  <a:pt x="14913" y="6881"/>
                </a:lnTo>
                <a:lnTo>
                  <a:pt x="14905" y="6871"/>
                </a:lnTo>
                <a:lnTo>
                  <a:pt x="14896" y="6863"/>
                </a:lnTo>
                <a:lnTo>
                  <a:pt x="14879" y="6854"/>
                </a:lnTo>
                <a:lnTo>
                  <a:pt x="14868" y="6846"/>
                </a:lnTo>
                <a:lnTo>
                  <a:pt x="14863" y="6843"/>
                </a:lnTo>
                <a:lnTo>
                  <a:pt x="14855" y="6846"/>
                </a:lnTo>
                <a:lnTo>
                  <a:pt x="14850" y="6844"/>
                </a:lnTo>
                <a:lnTo>
                  <a:pt x="14851" y="6838"/>
                </a:lnTo>
                <a:lnTo>
                  <a:pt x="14834" y="6828"/>
                </a:lnTo>
                <a:lnTo>
                  <a:pt x="14809" y="6842"/>
                </a:lnTo>
                <a:lnTo>
                  <a:pt x="14795" y="6840"/>
                </a:lnTo>
                <a:lnTo>
                  <a:pt x="14804" y="6831"/>
                </a:lnTo>
                <a:lnTo>
                  <a:pt x="14806" y="6822"/>
                </a:lnTo>
                <a:lnTo>
                  <a:pt x="14802" y="6809"/>
                </a:lnTo>
                <a:lnTo>
                  <a:pt x="14783" y="6809"/>
                </a:lnTo>
                <a:lnTo>
                  <a:pt x="14778" y="6820"/>
                </a:lnTo>
                <a:lnTo>
                  <a:pt x="14774" y="6822"/>
                </a:lnTo>
                <a:lnTo>
                  <a:pt x="14769" y="6822"/>
                </a:lnTo>
                <a:lnTo>
                  <a:pt x="14749" y="6835"/>
                </a:lnTo>
                <a:lnTo>
                  <a:pt x="14748" y="6848"/>
                </a:lnTo>
                <a:lnTo>
                  <a:pt x="14745" y="6850"/>
                </a:lnTo>
                <a:lnTo>
                  <a:pt x="14742" y="6848"/>
                </a:lnTo>
                <a:lnTo>
                  <a:pt x="14740" y="6838"/>
                </a:lnTo>
                <a:lnTo>
                  <a:pt x="14746" y="6828"/>
                </a:lnTo>
                <a:lnTo>
                  <a:pt x="14769" y="6819"/>
                </a:lnTo>
                <a:lnTo>
                  <a:pt x="14771" y="6804"/>
                </a:lnTo>
                <a:lnTo>
                  <a:pt x="14768" y="6795"/>
                </a:lnTo>
                <a:lnTo>
                  <a:pt x="14765" y="6790"/>
                </a:lnTo>
                <a:lnTo>
                  <a:pt x="14761" y="6788"/>
                </a:lnTo>
                <a:lnTo>
                  <a:pt x="14757" y="6790"/>
                </a:lnTo>
                <a:lnTo>
                  <a:pt x="14754" y="6794"/>
                </a:lnTo>
                <a:lnTo>
                  <a:pt x="14753" y="6801"/>
                </a:lnTo>
                <a:lnTo>
                  <a:pt x="14751" y="6805"/>
                </a:lnTo>
                <a:lnTo>
                  <a:pt x="14746" y="6803"/>
                </a:lnTo>
                <a:lnTo>
                  <a:pt x="14744" y="6791"/>
                </a:lnTo>
                <a:lnTo>
                  <a:pt x="14743" y="6787"/>
                </a:lnTo>
                <a:lnTo>
                  <a:pt x="14732" y="6793"/>
                </a:lnTo>
                <a:lnTo>
                  <a:pt x="14730" y="6797"/>
                </a:lnTo>
                <a:lnTo>
                  <a:pt x="14728" y="6801"/>
                </a:lnTo>
                <a:lnTo>
                  <a:pt x="14728" y="6805"/>
                </a:lnTo>
                <a:lnTo>
                  <a:pt x="14732" y="6834"/>
                </a:lnTo>
                <a:lnTo>
                  <a:pt x="14731" y="6837"/>
                </a:lnTo>
                <a:lnTo>
                  <a:pt x="14727" y="6840"/>
                </a:lnTo>
                <a:lnTo>
                  <a:pt x="14723" y="6841"/>
                </a:lnTo>
                <a:lnTo>
                  <a:pt x="14718" y="6840"/>
                </a:lnTo>
                <a:lnTo>
                  <a:pt x="14717" y="6836"/>
                </a:lnTo>
                <a:lnTo>
                  <a:pt x="14717" y="6828"/>
                </a:lnTo>
                <a:lnTo>
                  <a:pt x="14717" y="6824"/>
                </a:lnTo>
                <a:lnTo>
                  <a:pt x="14715" y="6820"/>
                </a:lnTo>
                <a:lnTo>
                  <a:pt x="14711" y="6811"/>
                </a:lnTo>
                <a:lnTo>
                  <a:pt x="14709" y="6807"/>
                </a:lnTo>
                <a:lnTo>
                  <a:pt x="14706" y="6798"/>
                </a:lnTo>
                <a:lnTo>
                  <a:pt x="14705" y="6790"/>
                </a:lnTo>
                <a:lnTo>
                  <a:pt x="14703" y="6776"/>
                </a:lnTo>
                <a:lnTo>
                  <a:pt x="14694" y="6774"/>
                </a:lnTo>
                <a:lnTo>
                  <a:pt x="14685" y="6775"/>
                </a:lnTo>
                <a:lnTo>
                  <a:pt x="14677" y="6779"/>
                </a:lnTo>
                <a:lnTo>
                  <a:pt x="14673" y="6788"/>
                </a:lnTo>
                <a:lnTo>
                  <a:pt x="14672" y="6793"/>
                </a:lnTo>
                <a:lnTo>
                  <a:pt x="14671" y="6795"/>
                </a:lnTo>
                <a:lnTo>
                  <a:pt x="14670" y="6796"/>
                </a:lnTo>
                <a:lnTo>
                  <a:pt x="14668" y="6797"/>
                </a:lnTo>
                <a:lnTo>
                  <a:pt x="14664" y="6796"/>
                </a:lnTo>
                <a:lnTo>
                  <a:pt x="14663" y="6797"/>
                </a:lnTo>
                <a:lnTo>
                  <a:pt x="14662" y="6799"/>
                </a:lnTo>
                <a:lnTo>
                  <a:pt x="14661" y="6803"/>
                </a:lnTo>
                <a:lnTo>
                  <a:pt x="14662" y="6807"/>
                </a:lnTo>
                <a:lnTo>
                  <a:pt x="14664" y="6813"/>
                </a:lnTo>
                <a:lnTo>
                  <a:pt x="14677" y="6830"/>
                </a:lnTo>
                <a:lnTo>
                  <a:pt x="14683" y="6839"/>
                </a:lnTo>
                <a:lnTo>
                  <a:pt x="14685" y="6847"/>
                </a:lnTo>
                <a:lnTo>
                  <a:pt x="14681" y="6855"/>
                </a:lnTo>
                <a:lnTo>
                  <a:pt x="14677" y="6861"/>
                </a:lnTo>
                <a:lnTo>
                  <a:pt x="14670" y="6865"/>
                </a:lnTo>
                <a:lnTo>
                  <a:pt x="14669" y="6870"/>
                </a:lnTo>
                <a:lnTo>
                  <a:pt x="14673" y="6876"/>
                </a:lnTo>
                <a:lnTo>
                  <a:pt x="14673" y="6879"/>
                </a:lnTo>
                <a:lnTo>
                  <a:pt x="14674" y="6883"/>
                </a:lnTo>
                <a:lnTo>
                  <a:pt x="14673" y="6884"/>
                </a:lnTo>
                <a:lnTo>
                  <a:pt x="14685" y="6898"/>
                </a:lnTo>
                <a:lnTo>
                  <a:pt x="14688" y="6905"/>
                </a:lnTo>
                <a:lnTo>
                  <a:pt x="14691" y="6907"/>
                </a:lnTo>
                <a:lnTo>
                  <a:pt x="14698" y="6906"/>
                </a:lnTo>
                <a:lnTo>
                  <a:pt x="14702" y="6909"/>
                </a:lnTo>
                <a:lnTo>
                  <a:pt x="14710" y="6917"/>
                </a:lnTo>
                <a:lnTo>
                  <a:pt x="14714" y="6920"/>
                </a:lnTo>
                <a:lnTo>
                  <a:pt x="14725" y="6925"/>
                </a:lnTo>
                <a:lnTo>
                  <a:pt x="14728" y="6928"/>
                </a:lnTo>
                <a:lnTo>
                  <a:pt x="14730" y="6933"/>
                </a:lnTo>
                <a:lnTo>
                  <a:pt x="14733" y="6939"/>
                </a:lnTo>
                <a:lnTo>
                  <a:pt x="14735" y="6945"/>
                </a:lnTo>
                <a:lnTo>
                  <a:pt x="14735" y="6949"/>
                </a:lnTo>
                <a:lnTo>
                  <a:pt x="14730" y="6947"/>
                </a:lnTo>
                <a:lnTo>
                  <a:pt x="14708" y="6932"/>
                </a:lnTo>
                <a:lnTo>
                  <a:pt x="14698" y="6918"/>
                </a:lnTo>
                <a:lnTo>
                  <a:pt x="14692" y="6917"/>
                </a:lnTo>
                <a:lnTo>
                  <a:pt x="14686" y="6918"/>
                </a:lnTo>
                <a:lnTo>
                  <a:pt x="14679" y="6915"/>
                </a:lnTo>
                <a:lnTo>
                  <a:pt x="14675" y="6910"/>
                </a:lnTo>
                <a:lnTo>
                  <a:pt x="14666" y="6894"/>
                </a:lnTo>
                <a:lnTo>
                  <a:pt x="14660" y="6888"/>
                </a:lnTo>
                <a:lnTo>
                  <a:pt x="14654" y="6882"/>
                </a:lnTo>
                <a:lnTo>
                  <a:pt x="14647" y="6879"/>
                </a:lnTo>
                <a:lnTo>
                  <a:pt x="14641" y="6876"/>
                </a:lnTo>
                <a:lnTo>
                  <a:pt x="14636" y="6877"/>
                </a:lnTo>
                <a:lnTo>
                  <a:pt x="14627" y="6882"/>
                </a:lnTo>
                <a:lnTo>
                  <a:pt x="14626" y="6886"/>
                </a:lnTo>
                <a:lnTo>
                  <a:pt x="14624" y="6889"/>
                </a:lnTo>
                <a:lnTo>
                  <a:pt x="14619" y="6891"/>
                </a:lnTo>
                <a:lnTo>
                  <a:pt x="14618" y="6896"/>
                </a:lnTo>
                <a:lnTo>
                  <a:pt x="14619" y="6905"/>
                </a:lnTo>
                <a:lnTo>
                  <a:pt x="14620" y="6909"/>
                </a:lnTo>
                <a:lnTo>
                  <a:pt x="14622" y="6913"/>
                </a:lnTo>
                <a:lnTo>
                  <a:pt x="14625" y="6917"/>
                </a:lnTo>
                <a:lnTo>
                  <a:pt x="14631" y="6923"/>
                </a:lnTo>
                <a:lnTo>
                  <a:pt x="14633" y="6926"/>
                </a:lnTo>
                <a:lnTo>
                  <a:pt x="14635" y="6932"/>
                </a:lnTo>
                <a:lnTo>
                  <a:pt x="14636" y="6941"/>
                </a:lnTo>
                <a:lnTo>
                  <a:pt x="14639" y="6945"/>
                </a:lnTo>
                <a:lnTo>
                  <a:pt x="14649" y="6953"/>
                </a:lnTo>
                <a:lnTo>
                  <a:pt x="14650" y="6955"/>
                </a:lnTo>
                <a:lnTo>
                  <a:pt x="14656" y="6967"/>
                </a:lnTo>
                <a:lnTo>
                  <a:pt x="14656" y="6974"/>
                </a:lnTo>
                <a:lnTo>
                  <a:pt x="14655" y="6980"/>
                </a:lnTo>
                <a:lnTo>
                  <a:pt x="14657" y="6991"/>
                </a:lnTo>
                <a:lnTo>
                  <a:pt x="14658" y="6990"/>
                </a:lnTo>
                <a:lnTo>
                  <a:pt x="14659" y="6995"/>
                </a:lnTo>
                <a:lnTo>
                  <a:pt x="14659" y="7003"/>
                </a:lnTo>
                <a:lnTo>
                  <a:pt x="14660" y="7007"/>
                </a:lnTo>
                <a:lnTo>
                  <a:pt x="14662" y="7010"/>
                </a:lnTo>
                <a:lnTo>
                  <a:pt x="14669" y="7019"/>
                </a:lnTo>
                <a:lnTo>
                  <a:pt x="14671" y="7022"/>
                </a:lnTo>
                <a:lnTo>
                  <a:pt x="14671" y="7031"/>
                </a:lnTo>
                <a:lnTo>
                  <a:pt x="14669" y="7044"/>
                </a:lnTo>
                <a:lnTo>
                  <a:pt x="14670" y="7051"/>
                </a:lnTo>
                <a:lnTo>
                  <a:pt x="14664" y="7045"/>
                </a:lnTo>
                <a:lnTo>
                  <a:pt x="14662" y="7035"/>
                </a:lnTo>
                <a:lnTo>
                  <a:pt x="14661" y="7024"/>
                </a:lnTo>
                <a:lnTo>
                  <a:pt x="14659" y="7016"/>
                </a:lnTo>
                <a:lnTo>
                  <a:pt x="14658" y="7016"/>
                </a:lnTo>
                <a:lnTo>
                  <a:pt x="14655" y="7010"/>
                </a:lnTo>
                <a:lnTo>
                  <a:pt x="14653" y="7006"/>
                </a:lnTo>
                <a:lnTo>
                  <a:pt x="14650" y="7002"/>
                </a:lnTo>
                <a:lnTo>
                  <a:pt x="14648" y="6994"/>
                </a:lnTo>
                <a:lnTo>
                  <a:pt x="14644" y="6977"/>
                </a:lnTo>
                <a:lnTo>
                  <a:pt x="14644" y="6975"/>
                </a:lnTo>
                <a:lnTo>
                  <a:pt x="14642" y="6969"/>
                </a:lnTo>
                <a:lnTo>
                  <a:pt x="14635" y="6957"/>
                </a:lnTo>
                <a:lnTo>
                  <a:pt x="14626" y="6940"/>
                </a:lnTo>
                <a:lnTo>
                  <a:pt x="14619" y="6931"/>
                </a:lnTo>
                <a:lnTo>
                  <a:pt x="14610" y="6918"/>
                </a:lnTo>
                <a:lnTo>
                  <a:pt x="14603" y="6906"/>
                </a:lnTo>
                <a:lnTo>
                  <a:pt x="14600" y="6898"/>
                </a:lnTo>
                <a:lnTo>
                  <a:pt x="14594" y="6897"/>
                </a:lnTo>
                <a:lnTo>
                  <a:pt x="14587" y="6899"/>
                </a:lnTo>
                <a:lnTo>
                  <a:pt x="14581" y="6904"/>
                </a:lnTo>
                <a:lnTo>
                  <a:pt x="14578" y="6909"/>
                </a:lnTo>
                <a:lnTo>
                  <a:pt x="14578" y="6912"/>
                </a:lnTo>
                <a:lnTo>
                  <a:pt x="14579" y="6916"/>
                </a:lnTo>
                <a:lnTo>
                  <a:pt x="14579" y="6919"/>
                </a:lnTo>
                <a:lnTo>
                  <a:pt x="14563" y="6938"/>
                </a:lnTo>
                <a:lnTo>
                  <a:pt x="14559" y="6959"/>
                </a:lnTo>
                <a:lnTo>
                  <a:pt x="14556" y="6965"/>
                </a:lnTo>
                <a:lnTo>
                  <a:pt x="14547" y="6973"/>
                </a:lnTo>
                <a:lnTo>
                  <a:pt x="14542" y="6982"/>
                </a:lnTo>
                <a:lnTo>
                  <a:pt x="14548" y="6992"/>
                </a:lnTo>
                <a:lnTo>
                  <a:pt x="14558" y="7004"/>
                </a:lnTo>
                <a:lnTo>
                  <a:pt x="14564" y="7019"/>
                </a:lnTo>
                <a:lnTo>
                  <a:pt x="14566" y="7028"/>
                </a:lnTo>
                <a:lnTo>
                  <a:pt x="14572" y="7047"/>
                </a:lnTo>
                <a:lnTo>
                  <a:pt x="14574" y="7055"/>
                </a:lnTo>
                <a:lnTo>
                  <a:pt x="14575" y="7065"/>
                </a:lnTo>
                <a:lnTo>
                  <a:pt x="14576" y="7071"/>
                </a:lnTo>
                <a:lnTo>
                  <a:pt x="14575" y="7074"/>
                </a:lnTo>
                <a:lnTo>
                  <a:pt x="14571" y="7077"/>
                </a:lnTo>
                <a:lnTo>
                  <a:pt x="14559" y="7044"/>
                </a:lnTo>
                <a:lnTo>
                  <a:pt x="14554" y="7028"/>
                </a:lnTo>
                <a:lnTo>
                  <a:pt x="14545" y="7013"/>
                </a:lnTo>
                <a:lnTo>
                  <a:pt x="14534" y="6994"/>
                </a:lnTo>
                <a:lnTo>
                  <a:pt x="14525" y="6983"/>
                </a:lnTo>
                <a:lnTo>
                  <a:pt x="14523" y="6982"/>
                </a:lnTo>
                <a:lnTo>
                  <a:pt x="14521" y="6983"/>
                </a:lnTo>
                <a:lnTo>
                  <a:pt x="14520" y="6984"/>
                </a:lnTo>
                <a:lnTo>
                  <a:pt x="14518" y="6986"/>
                </a:lnTo>
                <a:lnTo>
                  <a:pt x="14518" y="6989"/>
                </a:lnTo>
                <a:lnTo>
                  <a:pt x="14520" y="6994"/>
                </a:lnTo>
                <a:lnTo>
                  <a:pt x="14522" y="6999"/>
                </a:lnTo>
                <a:lnTo>
                  <a:pt x="14523" y="7002"/>
                </a:lnTo>
                <a:lnTo>
                  <a:pt x="14525" y="7006"/>
                </a:lnTo>
                <a:lnTo>
                  <a:pt x="14532" y="7013"/>
                </a:lnTo>
                <a:lnTo>
                  <a:pt x="14534" y="7016"/>
                </a:lnTo>
                <a:lnTo>
                  <a:pt x="14535" y="7018"/>
                </a:lnTo>
                <a:lnTo>
                  <a:pt x="14535" y="7022"/>
                </a:lnTo>
                <a:lnTo>
                  <a:pt x="14535" y="7027"/>
                </a:lnTo>
                <a:lnTo>
                  <a:pt x="14533" y="7034"/>
                </a:lnTo>
                <a:lnTo>
                  <a:pt x="14529" y="7042"/>
                </a:lnTo>
                <a:lnTo>
                  <a:pt x="14490" y="7064"/>
                </a:lnTo>
                <a:lnTo>
                  <a:pt x="14489" y="7055"/>
                </a:lnTo>
                <a:lnTo>
                  <a:pt x="14493" y="7052"/>
                </a:lnTo>
                <a:lnTo>
                  <a:pt x="14505" y="7050"/>
                </a:lnTo>
                <a:lnTo>
                  <a:pt x="14517" y="7037"/>
                </a:lnTo>
                <a:lnTo>
                  <a:pt x="14520" y="7030"/>
                </a:lnTo>
                <a:lnTo>
                  <a:pt x="14520" y="7023"/>
                </a:lnTo>
                <a:lnTo>
                  <a:pt x="14520" y="7019"/>
                </a:lnTo>
                <a:lnTo>
                  <a:pt x="14518" y="7013"/>
                </a:lnTo>
                <a:lnTo>
                  <a:pt x="14516" y="7011"/>
                </a:lnTo>
                <a:lnTo>
                  <a:pt x="14511" y="7006"/>
                </a:lnTo>
                <a:lnTo>
                  <a:pt x="14510" y="7003"/>
                </a:lnTo>
                <a:lnTo>
                  <a:pt x="14508" y="6995"/>
                </a:lnTo>
                <a:lnTo>
                  <a:pt x="14510" y="6988"/>
                </a:lnTo>
                <a:lnTo>
                  <a:pt x="14516" y="6978"/>
                </a:lnTo>
                <a:lnTo>
                  <a:pt x="14532" y="6961"/>
                </a:lnTo>
                <a:lnTo>
                  <a:pt x="14538" y="6949"/>
                </a:lnTo>
                <a:lnTo>
                  <a:pt x="14538" y="6932"/>
                </a:lnTo>
                <a:lnTo>
                  <a:pt x="14537" y="6926"/>
                </a:lnTo>
                <a:lnTo>
                  <a:pt x="14534" y="6919"/>
                </a:lnTo>
                <a:lnTo>
                  <a:pt x="14530" y="6912"/>
                </a:lnTo>
                <a:lnTo>
                  <a:pt x="14524" y="6903"/>
                </a:lnTo>
                <a:lnTo>
                  <a:pt x="14506" y="6884"/>
                </a:lnTo>
                <a:lnTo>
                  <a:pt x="14504" y="6883"/>
                </a:lnTo>
                <a:lnTo>
                  <a:pt x="14501" y="6880"/>
                </a:lnTo>
                <a:lnTo>
                  <a:pt x="14499" y="6874"/>
                </a:lnTo>
                <a:lnTo>
                  <a:pt x="14498" y="6867"/>
                </a:lnTo>
                <a:lnTo>
                  <a:pt x="14498" y="6862"/>
                </a:lnTo>
                <a:lnTo>
                  <a:pt x="14518" y="6827"/>
                </a:lnTo>
                <a:lnTo>
                  <a:pt x="14518" y="6821"/>
                </a:lnTo>
                <a:lnTo>
                  <a:pt x="14516" y="6806"/>
                </a:lnTo>
                <a:lnTo>
                  <a:pt x="14516" y="6793"/>
                </a:lnTo>
                <a:lnTo>
                  <a:pt x="14507" y="6778"/>
                </a:lnTo>
                <a:lnTo>
                  <a:pt x="14496" y="6765"/>
                </a:lnTo>
                <a:lnTo>
                  <a:pt x="14489" y="6761"/>
                </a:lnTo>
                <a:lnTo>
                  <a:pt x="14480" y="6761"/>
                </a:lnTo>
                <a:lnTo>
                  <a:pt x="14469" y="6758"/>
                </a:lnTo>
                <a:lnTo>
                  <a:pt x="14460" y="6759"/>
                </a:lnTo>
                <a:lnTo>
                  <a:pt x="14459" y="6773"/>
                </a:lnTo>
                <a:lnTo>
                  <a:pt x="14465" y="6776"/>
                </a:lnTo>
                <a:lnTo>
                  <a:pt x="14470" y="6778"/>
                </a:lnTo>
                <a:lnTo>
                  <a:pt x="14473" y="6791"/>
                </a:lnTo>
                <a:lnTo>
                  <a:pt x="14472" y="6802"/>
                </a:lnTo>
                <a:lnTo>
                  <a:pt x="14468" y="6809"/>
                </a:lnTo>
                <a:lnTo>
                  <a:pt x="14464" y="6813"/>
                </a:lnTo>
                <a:lnTo>
                  <a:pt x="14462" y="6810"/>
                </a:lnTo>
                <a:lnTo>
                  <a:pt x="14464" y="6797"/>
                </a:lnTo>
                <a:lnTo>
                  <a:pt x="14465" y="6794"/>
                </a:lnTo>
                <a:lnTo>
                  <a:pt x="14466" y="6791"/>
                </a:lnTo>
                <a:lnTo>
                  <a:pt x="14465" y="6786"/>
                </a:lnTo>
                <a:lnTo>
                  <a:pt x="14464" y="6781"/>
                </a:lnTo>
                <a:lnTo>
                  <a:pt x="14462" y="6780"/>
                </a:lnTo>
                <a:lnTo>
                  <a:pt x="14451" y="6781"/>
                </a:lnTo>
                <a:lnTo>
                  <a:pt x="14449" y="6784"/>
                </a:lnTo>
                <a:lnTo>
                  <a:pt x="14449" y="6787"/>
                </a:lnTo>
                <a:lnTo>
                  <a:pt x="14449" y="6801"/>
                </a:lnTo>
                <a:lnTo>
                  <a:pt x="14453" y="6839"/>
                </a:lnTo>
                <a:lnTo>
                  <a:pt x="14457" y="6849"/>
                </a:lnTo>
                <a:lnTo>
                  <a:pt x="14462" y="6856"/>
                </a:lnTo>
                <a:lnTo>
                  <a:pt x="14467" y="6860"/>
                </a:lnTo>
                <a:lnTo>
                  <a:pt x="14470" y="6865"/>
                </a:lnTo>
                <a:lnTo>
                  <a:pt x="14473" y="6886"/>
                </a:lnTo>
                <a:lnTo>
                  <a:pt x="14472" y="6905"/>
                </a:lnTo>
                <a:lnTo>
                  <a:pt x="14469" y="6920"/>
                </a:lnTo>
                <a:lnTo>
                  <a:pt x="14455" y="6941"/>
                </a:lnTo>
                <a:lnTo>
                  <a:pt x="14451" y="6958"/>
                </a:lnTo>
                <a:lnTo>
                  <a:pt x="14451" y="6966"/>
                </a:lnTo>
                <a:lnTo>
                  <a:pt x="14453" y="6973"/>
                </a:lnTo>
                <a:lnTo>
                  <a:pt x="14457" y="6981"/>
                </a:lnTo>
                <a:lnTo>
                  <a:pt x="14463" y="6993"/>
                </a:lnTo>
                <a:lnTo>
                  <a:pt x="14454" y="6986"/>
                </a:lnTo>
                <a:lnTo>
                  <a:pt x="14451" y="6981"/>
                </a:lnTo>
                <a:lnTo>
                  <a:pt x="14447" y="6962"/>
                </a:lnTo>
                <a:lnTo>
                  <a:pt x="14447" y="6949"/>
                </a:lnTo>
                <a:lnTo>
                  <a:pt x="14453" y="6936"/>
                </a:lnTo>
                <a:lnTo>
                  <a:pt x="14461" y="6900"/>
                </a:lnTo>
                <a:lnTo>
                  <a:pt x="14458" y="6867"/>
                </a:lnTo>
                <a:lnTo>
                  <a:pt x="14457" y="6862"/>
                </a:lnTo>
                <a:lnTo>
                  <a:pt x="14451" y="6851"/>
                </a:lnTo>
                <a:lnTo>
                  <a:pt x="14448" y="6844"/>
                </a:lnTo>
                <a:lnTo>
                  <a:pt x="14446" y="6838"/>
                </a:lnTo>
                <a:lnTo>
                  <a:pt x="14434" y="6838"/>
                </a:lnTo>
                <a:lnTo>
                  <a:pt x="14424" y="6842"/>
                </a:lnTo>
                <a:lnTo>
                  <a:pt x="14409" y="6859"/>
                </a:lnTo>
                <a:lnTo>
                  <a:pt x="14405" y="6872"/>
                </a:lnTo>
                <a:lnTo>
                  <a:pt x="14403" y="6873"/>
                </a:lnTo>
                <a:lnTo>
                  <a:pt x="14400" y="6871"/>
                </a:lnTo>
                <a:lnTo>
                  <a:pt x="14395" y="6866"/>
                </a:lnTo>
                <a:lnTo>
                  <a:pt x="14393" y="6865"/>
                </a:lnTo>
                <a:lnTo>
                  <a:pt x="14386" y="6874"/>
                </a:lnTo>
                <a:lnTo>
                  <a:pt x="14379" y="6875"/>
                </a:lnTo>
                <a:lnTo>
                  <a:pt x="14378" y="6875"/>
                </a:lnTo>
                <a:lnTo>
                  <a:pt x="14378" y="6880"/>
                </a:lnTo>
                <a:lnTo>
                  <a:pt x="14383" y="6896"/>
                </a:lnTo>
                <a:lnTo>
                  <a:pt x="14383" y="6900"/>
                </a:lnTo>
                <a:lnTo>
                  <a:pt x="14382" y="6905"/>
                </a:lnTo>
                <a:lnTo>
                  <a:pt x="14380" y="6907"/>
                </a:lnTo>
                <a:lnTo>
                  <a:pt x="14354" y="6926"/>
                </a:lnTo>
                <a:lnTo>
                  <a:pt x="14345" y="6947"/>
                </a:lnTo>
                <a:lnTo>
                  <a:pt x="14339" y="6954"/>
                </a:lnTo>
                <a:lnTo>
                  <a:pt x="14334" y="6965"/>
                </a:lnTo>
                <a:lnTo>
                  <a:pt x="14313" y="6983"/>
                </a:lnTo>
                <a:lnTo>
                  <a:pt x="14309" y="6991"/>
                </a:lnTo>
                <a:lnTo>
                  <a:pt x="14309" y="7000"/>
                </a:lnTo>
                <a:lnTo>
                  <a:pt x="14309" y="7005"/>
                </a:lnTo>
                <a:lnTo>
                  <a:pt x="14308" y="7013"/>
                </a:lnTo>
                <a:lnTo>
                  <a:pt x="14309" y="7019"/>
                </a:lnTo>
                <a:lnTo>
                  <a:pt x="14310" y="7022"/>
                </a:lnTo>
                <a:lnTo>
                  <a:pt x="14320" y="7048"/>
                </a:lnTo>
                <a:lnTo>
                  <a:pt x="14320" y="7051"/>
                </a:lnTo>
                <a:lnTo>
                  <a:pt x="14321" y="7056"/>
                </a:lnTo>
                <a:lnTo>
                  <a:pt x="14320" y="7060"/>
                </a:lnTo>
                <a:lnTo>
                  <a:pt x="14318" y="7062"/>
                </a:lnTo>
                <a:lnTo>
                  <a:pt x="14313" y="7063"/>
                </a:lnTo>
                <a:lnTo>
                  <a:pt x="14312" y="7057"/>
                </a:lnTo>
                <a:lnTo>
                  <a:pt x="14296" y="7028"/>
                </a:lnTo>
                <a:lnTo>
                  <a:pt x="14293" y="7010"/>
                </a:lnTo>
                <a:lnTo>
                  <a:pt x="14296" y="6993"/>
                </a:lnTo>
                <a:lnTo>
                  <a:pt x="14340" y="6923"/>
                </a:lnTo>
                <a:lnTo>
                  <a:pt x="14343" y="6914"/>
                </a:lnTo>
                <a:lnTo>
                  <a:pt x="14345" y="6910"/>
                </a:lnTo>
                <a:lnTo>
                  <a:pt x="14356" y="6911"/>
                </a:lnTo>
                <a:lnTo>
                  <a:pt x="14362" y="6908"/>
                </a:lnTo>
                <a:lnTo>
                  <a:pt x="14365" y="6902"/>
                </a:lnTo>
                <a:lnTo>
                  <a:pt x="14365" y="6892"/>
                </a:lnTo>
                <a:lnTo>
                  <a:pt x="14359" y="6867"/>
                </a:lnTo>
                <a:lnTo>
                  <a:pt x="14354" y="6866"/>
                </a:lnTo>
                <a:lnTo>
                  <a:pt x="14350" y="6869"/>
                </a:lnTo>
                <a:lnTo>
                  <a:pt x="14319" y="6918"/>
                </a:lnTo>
                <a:lnTo>
                  <a:pt x="14278" y="6945"/>
                </a:lnTo>
                <a:lnTo>
                  <a:pt x="14271" y="6956"/>
                </a:lnTo>
                <a:lnTo>
                  <a:pt x="14264" y="6976"/>
                </a:lnTo>
                <a:lnTo>
                  <a:pt x="14258" y="6983"/>
                </a:lnTo>
                <a:lnTo>
                  <a:pt x="14249" y="6983"/>
                </a:lnTo>
                <a:lnTo>
                  <a:pt x="14250" y="6973"/>
                </a:lnTo>
                <a:lnTo>
                  <a:pt x="14279" y="6929"/>
                </a:lnTo>
                <a:lnTo>
                  <a:pt x="14302" y="6921"/>
                </a:lnTo>
                <a:lnTo>
                  <a:pt x="14307" y="6915"/>
                </a:lnTo>
                <a:lnTo>
                  <a:pt x="14312" y="6901"/>
                </a:lnTo>
                <a:lnTo>
                  <a:pt x="14315" y="6884"/>
                </a:lnTo>
                <a:lnTo>
                  <a:pt x="14309" y="6883"/>
                </a:lnTo>
                <a:lnTo>
                  <a:pt x="14294" y="6894"/>
                </a:lnTo>
                <a:lnTo>
                  <a:pt x="14218" y="6914"/>
                </a:lnTo>
                <a:lnTo>
                  <a:pt x="14221" y="6906"/>
                </a:lnTo>
                <a:lnTo>
                  <a:pt x="14342" y="6857"/>
                </a:lnTo>
                <a:lnTo>
                  <a:pt x="14354" y="6856"/>
                </a:lnTo>
                <a:lnTo>
                  <a:pt x="14360" y="6854"/>
                </a:lnTo>
                <a:lnTo>
                  <a:pt x="14359" y="6848"/>
                </a:lnTo>
                <a:lnTo>
                  <a:pt x="14355" y="6844"/>
                </a:lnTo>
                <a:lnTo>
                  <a:pt x="14339" y="6846"/>
                </a:lnTo>
                <a:lnTo>
                  <a:pt x="14343" y="6842"/>
                </a:lnTo>
                <a:lnTo>
                  <a:pt x="14344" y="6836"/>
                </a:lnTo>
                <a:lnTo>
                  <a:pt x="14341" y="6826"/>
                </a:lnTo>
                <a:lnTo>
                  <a:pt x="14334" y="6815"/>
                </a:lnTo>
                <a:lnTo>
                  <a:pt x="14331" y="6808"/>
                </a:lnTo>
                <a:lnTo>
                  <a:pt x="14324" y="6801"/>
                </a:lnTo>
                <a:lnTo>
                  <a:pt x="14311" y="6789"/>
                </a:lnTo>
                <a:lnTo>
                  <a:pt x="14301" y="6788"/>
                </a:lnTo>
                <a:lnTo>
                  <a:pt x="14293" y="6793"/>
                </a:lnTo>
                <a:lnTo>
                  <a:pt x="14281" y="6809"/>
                </a:lnTo>
                <a:lnTo>
                  <a:pt x="14263" y="6821"/>
                </a:lnTo>
                <a:lnTo>
                  <a:pt x="14252" y="6823"/>
                </a:lnTo>
                <a:lnTo>
                  <a:pt x="14240" y="6820"/>
                </a:lnTo>
                <a:lnTo>
                  <a:pt x="14269" y="6809"/>
                </a:lnTo>
                <a:lnTo>
                  <a:pt x="14271" y="6807"/>
                </a:lnTo>
                <a:lnTo>
                  <a:pt x="14282" y="6778"/>
                </a:lnTo>
                <a:lnTo>
                  <a:pt x="14282" y="6776"/>
                </a:lnTo>
                <a:lnTo>
                  <a:pt x="14280" y="6769"/>
                </a:lnTo>
                <a:lnTo>
                  <a:pt x="14280" y="6767"/>
                </a:lnTo>
                <a:lnTo>
                  <a:pt x="14284" y="6765"/>
                </a:lnTo>
                <a:lnTo>
                  <a:pt x="14284" y="6764"/>
                </a:lnTo>
                <a:lnTo>
                  <a:pt x="14286" y="6759"/>
                </a:lnTo>
                <a:lnTo>
                  <a:pt x="14285" y="6755"/>
                </a:lnTo>
                <a:lnTo>
                  <a:pt x="14282" y="6754"/>
                </a:lnTo>
                <a:lnTo>
                  <a:pt x="14278" y="6756"/>
                </a:lnTo>
                <a:lnTo>
                  <a:pt x="14273" y="6755"/>
                </a:lnTo>
                <a:lnTo>
                  <a:pt x="14269" y="6746"/>
                </a:lnTo>
                <a:lnTo>
                  <a:pt x="14267" y="6735"/>
                </a:lnTo>
                <a:lnTo>
                  <a:pt x="14264" y="6727"/>
                </a:lnTo>
                <a:lnTo>
                  <a:pt x="14261" y="6721"/>
                </a:lnTo>
                <a:lnTo>
                  <a:pt x="14255" y="6723"/>
                </a:lnTo>
                <a:lnTo>
                  <a:pt x="14239" y="6738"/>
                </a:lnTo>
                <a:lnTo>
                  <a:pt x="14235" y="6740"/>
                </a:lnTo>
                <a:lnTo>
                  <a:pt x="14228" y="6738"/>
                </a:lnTo>
                <a:lnTo>
                  <a:pt x="14233" y="6735"/>
                </a:lnTo>
                <a:lnTo>
                  <a:pt x="14235" y="6727"/>
                </a:lnTo>
                <a:lnTo>
                  <a:pt x="14233" y="6718"/>
                </a:lnTo>
                <a:lnTo>
                  <a:pt x="14225" y="6707"/>
                </a:lnTo>
                <a:lnTo>
                  <a:pt x="14219" y="6701"/>
                </a:lnTo>
                <a:lnTo>
                  <a:pt x="14211" y="6695"/>
                </a:lnTo>
                <a:lnTo>
                  <a:pt x="14203" y="6691"/>
                </a:lnTo>
                <a:lnTo>
                  <a:pt x="14198" y="6691"/>
                </a:lnTo>
                <a:lnTo>
                  <a:pt x="14197" y="6694"/>
                </a:lnTo>
                <a:lnTo>
                  <a:pt x="14198" y="6707"/>
                </a:lnTo>
                <a:lnTo>
                  <a:pt x="14198" y="6712"/>
                </a:lnTo>
                <a:lnTo>
                  <a:pt x="14195" y="6716"/>
                </a:lnTo>
                <a:lnTo>
                  <a:pt x="14188" y="6722"/>
                </a:lnTo>
                <a:lnTo>
                  <a:pt x="14170" y="6752"/>
                </a:lnTo>
                <a:lnTo>
                  <a:pt x="14167" y="6754"/>
                </a:lnTo>
                <a:lnTo>
                  <a:pt x="14168" y="6740"/>
                </a:lnTo>
                <a:lnTo>
                  <a:pt x="14172" y="6728"/>
                </a:lnTo>
                <a:lnTo>
                  <a:pt x="14178" y="6718"/>
                </a:lnTo>
                <a:lnTo>
                  <a:pt x="14191" y="6708"/>
                </a:lnTo>
                <a:lnTo>
                  <a:pt x="14191" y="6707"/>
                </a:lnTo>
                <a:lnTo>
                  <a:pt x="14190" y="6706"/>
                </a:lnTo>
                <a:lnTo>
                  <a:pt x="14189" y="6703"/>
                </a:lnTo>
                <a:lnTo>
                  <a:pt x="14188" y="6702"/>
                </a:lnTo>
                <a:lnTo>
                  <a:pt x="14186" y="6689"/>
                </a:lnTo>
                <a:lnTo>
                  <a:pt x="14185" y="6685"/>
                </a:lnTo>
                <a:lnTo>
                  <a:pt x="14180" y="6680"/>
                </a:lnTo>
                <a:lnTo>
                  <a:pt x="14176" y="6683"/>
                </a:lnTo>
                <a:lnTo>
                  <a:pt x="14171" y="6692"/>
                </a:lnTo>
                <a:lnTo>
                  <a:pt x="14165" y="6680"/>
                </a:lnTo>
                <a:lnTo>
                  <a:pt x="14154" y="6676"/>
                </a:lnTo>
                <a:lnTo>
                  <a:pt x="14133" y="6674"/>
                </a:lnTo>
                <a:lnTo>
                  <a:pt x="14130" y="6675"/>
                </a:lnTo>
                <a:lnTo>
                  <a:pt x="14126" y="6679"/>
                </a:lnTo>
                <a:lnTo>
                  <a:pt x="14125" y="6682"/>
                </a:lnTo>
                <a:lnTo>
                  <a:pt x="14125" y="6687"/>
                </a:lnTo>
                <a:lnTo>
                  <a:pt x="14124" y="6689"/>
                </a:lnTo>
                <a:lnTo>
                  <a:pt x="14121" y="6690"/>
                </a:lnTo>
                <a:lnTo>
                  <a:pt x="14117" y="6688"/>
                </a:lnTo>
                <a:lnTo>
                  <a:pt x="14114" y="6688"/>
                </a:lnTo>
                <a:lnTo>
                  <a:pt x="14113" y="6692"/>
                </a:lnTo>
                <a:lnTo>
                  <a:pt x="14119" y="6702"/>
                </a:lnTo>
                <a:lnTo>
                  <a:pt x="14123" y="6712"/>
                </a:lnTo>
                <a:lnTo>
                  <a:pt x="14127" y="6721"/>
                </a:lnTo>
                <a:lnTo>
                  <a:pt x="14132" y="6733"/>
                </a:lnTo>
                <a:lnTo>
                  <a:pt x="14137" y="6746"/>
                </a:lnTo>
                <a:lnTo>
                  <a:pt x="14137" y="6754"/>
                </a:lnTo>
                <a:lnTo>
                  <a:pt x="14134" y="6759"/>
                </a:lnTo>
                <a:lnTo>
                  <a:pt x="14129" y="6762"/>
                </a:lnTo>
                <a:lnTo>
                  <a:pt x="14127" y="6759"/>
                </a:lnTo>
                <a:lnTo>
                  <a:pt x="14131" y="6756"/>
                </a:lnTo>
                <a:lnTo>
                  <a:pt x="14129" y="6750"/>
                </a:lnTo>
                <a:lnTo>
                  <a:pt x="14127" y="6741"/>
                </a:lnTo>
                <a:lnTo>
                  <a:pt x="14124" y="6732"/>
                </a:lnTo>
                <a:lnTo>
                  <a:pt x="14122" y="6729"/>
                </a:lnTo>
                <a:lnTo>
                  <a:pt x="14116" y="6719"/>
                </a:lnTo>
                <a:lnTo>
                  <a:pt x="14114" y="6717"/>
                </a:lnTo>
                <a:lnTo>
                  <a:pt x="14111" y="6718"/>
                </a:lnTo>
                <a:lnTo>
                  <a:pt x="14103" y="6717"/>
                </a:lnTo>
                <a:lnTo>
                  <a:pt x="14100" y="6718"/>
                </a:lnTo>
                <a:lnTo>
                  <a:pt x="14098" y="6721"/>
                </a:lnTo>
                <a:lnTo>
                  <a:pt x="14097" y="6724"/>
                </a:lnTo>
                <a:lnTo>
                  <a:pt x="14097" y="6728"/>
                </a:lnTo>
                <a:lnTo>
                  <a:pt x="14096" y="6733"/>
                </a:lnTo>
                <a:lnTo>
                  <a:pt x="14090" y="6741"/>
                </a:lnTo>
                <a:lnTo>
                  <a:pt x="14090" y="6745"/>
                </a:lnTo>
                <a:lnTo>
                  <a:pt x="14090" y="6747"/>
                </a:lnTo>
                <a:lnTo>
                  <a:pt x="14092" y="6749"/>
                </a:lnTo>
                <a:lnTo>
                  <a:pt x="14094" y="6752"/>
                </a:lnTo>
                <a:lnTo>
                  <a:pt x="14095" y="6755"/>
                </a:lnTo>
                <a:lnTo>
                  <a:pt x="14095" y="6757"/>
                </a:lnTo>
                <a:lnTo>
                  <a:pt x="14095" y="6760"/>
                </a:lnTo>
                <a:lnTo>
                  <a:pt x="14094" y="6762"/>
                </a:lnTo>
                <a:lnTo>
                  <a:pt x="14094" y="6764"/>
                </a:lnTo>
                <a:lnTo>
                  <a:pt x="14092" y="6767"/>
                </a:lnTo>
                <a:lnTo>
                  <a:pt x="14087" y="6770"/>
                </a:lnTo>
                <a:lnTo>
                  <a:pt x="14085" y="6773"/>
                </a:lnTo>
                <a:lnTo>
                  <a:pt x="14085" y="6782"/>
                </a:lnTo>
                <a:lnTo>
                  <a:pt x="14088" y="6790"/>
                </a:lnTo>
                <a:lnTo>
                  <a:pt x="14091" y="6799"/>
                </a:lnTo>
                <a:lnTo>
                  <a:pt x="14092" y="6807"/>
                </a:lnTo>
                <a:lnTo>
                  <a:pt x="14096" y="6814"/>
                </a:lnTo>
                <a:lnTo>
                  <a:pt x="14095" y="6818"/>
                </a:lnTo>
                <a:lnTo>
                  <a:pt x="14092" y="6817"/>
                </a:lnTo>
                <a:lnTo>
                  <a:pt x="14088" y="6812"/>
                </a:lnTo>
                <a:lnTo>
                  <a:pt x="14081" y="6799"/>
                </a:lnTo>
                <a:lnTo>
                  <a:pt x="14078" y="6793"/>
                </a:lnTo>
                <a:lnTo>
                  <a:pt x="14077" y="6788"/>
                </a:lnTo>
                <a:lnTo>
                  <a:pt x="14075" y="6772"/>
                </a:lnTo>
                <a:lnTo>
                  <a:pt x="14078" y="6763"/>
                </a:lnTo>
                <a:lnTo>
                  <a:pt x="14084" y="6757"/>
                </a:lnTo>
                <a:lnTo>
                  <a:pt x="14087" y="6747"/>
                </a:lnTo>
                <a:lnTo>
                  <a:pt x="14082" y="6742"/>
                </a:lnTo>
                <a:lnTo>
                  <a:pt x="14083" y="6738"/>
                </a:lnTo>
                <a:lnTo>
                  <a:pt x="14085" y="6736"/>
                </a:lnTo>
                <a:lnTo>
                  <a:pt x="14084" y="6731"/>
                </a:lnTo>
                <a:lnTo>
                  <a:pt x="14080" y="6725"/>
                </a:lnTo>
                <a:lnTo>
                  <a:pt x="14076" y="6720"/>
                </a:lnTo>
                <a:lnTo>
                  <a:pt x="14073" y="6716"/>
                </a:lnTo>
                <a:lnTo>
                  <a:pt x="14071" y="6716"/>
                </a:lnTo>
                <a:lnTo>
                  <a:pt x="14068" y="6718"/>
                </a:lnTo>
                <a:lnTo>
                  <a:pt x="14067" y="6722"/>
                </a:lnTo>
                <a:lnTo>
                  <a:pt x="14065" y="6738"/>
                </a:lnTo>
                <a:lnTo>
                  <a:pt x="14064" y="6741"/>
                </a:lnTo>
                <a:lnTo>
                  <a:pt x="14063" y="6742"/>
                </a:lnTo>
                <a:lnTo>
                  <a:pt x="14061" y="6735"/>
                </a:lnTo>
                <a:lnTo>
                  <a:pt x="14058" y="6716"/>
                </a:lnTo>
                <a:lnTo>
                  <a:pt x="14057" y="6716"/>
                </a:lnTo>
                <a:lnTo>
                  <a:pt x="14054" y="6711"/>
                </a:lnTo>
                <a:lnTo>
                  <a:pt x="14052" y="6706"/>
                </a:lnTo>
                <a:lnTo>
                  <a:pt x="14055" y="6707"/>
                </a:lnTo>
                <a:lnTo>
                  <a:pt x="14060" y="6712"/>
                </a:lnTo>
                <a:lnTo>
                  <a:pt x="14061" y="6714"/>
                </a:lnTo>
                <a:lnTo>
                  <a:pt x="14065" y="6707"/>
                </a:lnTo>
                <a:lnTo>
                  <a:pt x="14066" y="6695"/>
                </a:lnTo>
                <a:lnTo>
                  <a:pt x="14065" y="6668"/>
                </a:lnTo>
                <a:lnTo>
                  <a:pt x="14058" y="6666"/>
                </a:lnTo>
                <a:lnTo>
                  <a:pt x="14049" y="6672"/>
                </a:lnTo>
                <a:lnTo>
                  <a:pt x="14043" y="6671"/>
                </a:lnTo>
                <a:lnTo>
                  <a:pt x="14047" y="6659"/>
                </a:lnTo>
                <a:lnTo>
                  <a:pt x="14067" y="6651"/>
                </a:lnTo>
                <a:lnTo>
                  <a:pt x="14080" y="6627"/>
                </a:lnTo>
                <a:lnTo>
                  <a:pt x="14080" y="6614"/>
                </a:lnTo>
                <a:lnTo>
                  <a:pt x="14072" y="6610"/>
                </a:lnTo>
                <a:lnTo>
                  <a:pt x="14066" y="6609"/>
                </a:lnTo>
                <a:lnTo>
                  <a:pt x="14054" y="6612"/>
                </a:lnTo>
                <a:lnTo>
                  <a:pt x="14029" y="6607"/>
                </a:lnTo>
                <a:lnTo>
                  <a:pt x="14020" y="6610"/>
                </a:lnTo>
                <a:lnTo>
                  <a:pt x="14017" y="6615"/>
                </a:lnTo>
                <a:lnTo>
                  <a:pt x="14015" y="6622"/>
                </a:lnTo>
                <a:lnTo>
                  <a:pt x="14015" y="6625"/>
                </a:lnTo>
                <a:lnTo>
                  <a:pt x="14016" y="6628"/>
                </a:lnTo>
                <a:lnTo>
                  <a:pt x="14016" y="6631"/>
                </a:lnTo>
                <a:lnTo>
                  <a:pt x="14016" y="6633"/>
                </a:lnTo>
                <a:lnTo>
                  <a:pt x="14013" y="6635"/>
                </a:lnTo>
                <a:lnTo>
                  <a:pt x="14008" y="6634"/>
                </a:lnTo>
                <a:lnTo>
                  <a:pt x="14005" y="6635"/>
                </a:lnTo>
                <a:lnTo>
                  <a:pt x="14007" y="6644"/>
                </a:lnTo>
                <a:lnTo>
                  <a:pt x="14017" y="6653"/>
                </a:lnTo>
                <a:lnTo>
                  <a:pt x="14018" y="6666"/>
                </a:lnTo>
                <a:lnTo>
                  <a:pt x="14009" y="6689"/>
                </a:lnTo>
                <a:lnTo>
                  <a:pt x="13998" y="6700"/>
                </a:lnTo>
                <a:lnTo>
                  <a:pt x="13997" y="6703"/>
                </a:lnTo>
                <a:lnTo>
                  <a:pt x="13996" y="6713"/>
                </a:lnTo>
                <a:lnTo>
                  <a:pt x="13998" y="6718"/>
                </a:lnTo>
                <a:lnTo>
                  <a:pt x="14004" y="6751"/>
                </a:lnTo>
                <a:lnTo>
                  <a:pt x="14007" y="6761"/>
                </a:lnTo>
                <a:lnTo>
                  <a:pt x="14007" y="6765"/>
                </a:lnTo>
                <a:lnTo>
                  <a:pt x="14007" y="6770"/>
                </a:lnTo>
                <a:lnTo>
                  <a:pt x="14005" y="6776"/>
                </a:lnTo>
                <a:lnTo>
                  <a:pt x="14005" y="6781"/>
                </a:lnTo>
                <a:lnTo>
                  <a:pt x="14009" y="6787"/>
                </a:lnTo>
                <a:lnTo>
                  <a:pt x="14016" y="6791"/>
                </a:lnTo>
                <a:lnTo>
                  <a:pt x="14047" y="6800"/>
                </a:lnTo>
                <a:lnTo>
                  <a:pt x="14053" y="6805"/>
                </a:lnTo>
                <a:lnTo>
                  <a:pt x="14056" y="6812"/>
                </a:lnTo>
                <a:lnTo>
                  <a:pt x="14081" y="6845"/>
                </a:lnTo>
                <a:lnTo>
                  <a:pt x="14082" y="6850"/>
                </a:lnTo>
                <a:lnTo>
                  <a:pt x="14078" y="6854"/>
                </a:lnTo>
                <a:lnTo>
                  <a:pt x="14074" y="6851"/>
                </a:lnTo>
                <a:lnTo>
                  <a:pt x="14054" y="6823"/>
                </a:lnTo>
                <a:lnTo>
                  <a:pt x="14047" y="6816"/>
                </a:lnTo>
                <a:lnTo>
                  <a:pt x="14040" y="6810"/>
                </a:lnTo>
                <a:lnTo>
                  <a:pt x="14034" y="6806"/>
                </a:lnTo>
                <a:lnTo>
                  <a:pt x="14025" y="6806"/>
                </a:lnTo>
                <a:lnTo>
                  <a:pt x="14010" y="6802"/>
                </a:lnTo>
                <a:lnTo>
                  <a:pt x="14003" y="6797"/>
                </a:lnTo>
                <a:lnTo>
                  <a:pt x="14000" y="6794"/>
                </a:lnTo>
                <a:lnTo>
                  <a:pt x="13997" y="6789"/>
                </a:lnTo>
                <a:lnTo>
                  <a:pt x="13995" y="6784"/>
                </a:lnTo>
                <a:lnTo>
                  <a:pt x="13997" y="6778"/>
                </a:lnTo>
                <a:lnTo>
                  <a:pt x="13997" y="6769"/>
                </a:lnTo>
                <a:lnTo>
                  <a:pt x="13998" y="6767"/>
                </a:lnTo>
                <a:lnTo>
                  <a:pt x="13999" y="6763"/>
                </a:lnTo>
                <a:lnTo>
                  <a:pt x="13998" y="6758"/>
                </a:lnTo>
                <a:lnTo>
                  <a:pt x="13995" y="6748"/>
                </a:lnTo>
                <a:lnTo>
                  <a:pt x="13987" y="6711"/>
                </a:lnTo>
                <a:lnTo>
                  <a:pt x="13983" y="6700"/>
                </a:lnTo>
                <a:lnTo>
                  <a:pt x="13974" y="6678"/>
                </a:lnTo>
                <a:lnTo>
                  <a:pt x="13972" y="6677"/>
                </a:lnTo>
                <a:lnTo>
                  <a:pt x="13968" y="6677"/>
                </a:lnTo>
                <a:lnTo>
                  <a:pt x="13967" y="6678"/>
                </a:lnTo>
                <a:lnTo>
                  <a:pt x="13965" y="6683"/>
                </a:lnTo>
                <a:lnTo>
                  <a:pt x="13964" y="6684"/>
                </a:lnTo>
                <a:lnTo>
                  <a:pt x="13964" y="6684"/>
                </a:lnTo>
                <a:lnTo>
                  <a:pt x="13963" y="6685"/>
                </a:lnTo>
                <a:lnTo>
                  <a:pt x="13943" y="6696"/>
                </a:lnTo>
                <a:lnTo>
                  <a:pt x="13939" y="6704"/>
                </a:lnTo>
                <a:lnTo>
                  <a:pt x="13937" y="6716"/>
                </a:lnTo>
                <a:lnTo>
                  <a:pt x="13935" y="6719"/>
                </a:lnTo>
                <a:lnTo>
                  <a:pt x="13932" y="6720"/>
                </a:lnTo>
                <a:lnTo>
                  <a:pt x="13929" y="6720"/>
                </a:lnTo>
                <a:lnTo>
                  <a:pt x="13926" y="6721"/>
                </a:lnTo>
                <a:lnTo>
                  <a:pt x="13925" y="6726"/>
                </a:lnTo>
                <a:lnTo>
                  <a:pt x="13929" y="6730"/>
                </a:lnTo>
                <a:lnTo>
                  <a:pt x="13936" y="6734"/>
                </a:lnTo>
                <a:lnTo>
                  <a:pt x="13940" y="6737"/>
                </a:lnTo>
                <a:lnTo>
                  <a:pt x="13943" y="6741"/>
                </a:lnTo>
                <a:lnTo>
                  <a:pt x="13947" y="6747"/>
                </a:lnTo>
                <a:lnTo>
                  <a:pt x="13949" y="6753"/>
                </a:lnTo>
                <a:lnTo>
                  <a:pt x="13948" y="6759"/>
                </a:lnTo>
                <a:lnTo>
                  <a:pt x="13949" y="6762"/>
                </a:lnTo>
                <a:lnTo>
                  <a:pt x="13951" y="6766"/>
                </a:lnTo>
                <a:lnTo>
                  <a:pt x="13952" y="6769"/>
                </a:lnTo>
                <a:lnTo>
                  <a:pt x="13951" y="6772"/>
                </a:lnTo>
                <a:lnTo>
                  <a:pt x="13943" y="6788"/>
                </a:lnTo>
                <a:lnTo>
                  <a:pt x="13940" y="6802"/>
                </a:lnTo>
                <a:lnTo>
                  <a:pt x="13940" y="6808"/>
                </a:lnTo>
                <a:lnTo>
                  <a:pt x="13945" y="6815"/>
                </a:lnTo>
                <a:lnTo>
                  <a:pt x="13949" y="6820"/>
                </a:lnTo>
                <a:lnTo>
                  <a:pt x="13952" y="6824"/>
                </a:lnTo>
                <a:lnTo>
                  <a:pt x="13962" y="6849"/>
                </a:lnTo>
                <a:lnTo>
                  <a:pt x="13966" y="6862"/>
                </a:lnTo>
                <a:lnTo>
                  <a:pt x="13969" y="6873"/>
                </a:lnTo>
                <a:lnTo>
                  <a:pt x="13969" y="6882"/>
                </a:lnTo>
                <a:lnTo>
                  <a:pt x="13975" y="6889"/>
                </a:lnTo>
                <a:lnTo>
                  <a:pt x="13976" y="6895"/>
                </a:lnTo>
                <a:lnTo>
                  <a:pt x="13974" y="6897"/>
                </a:lnTo>
                <a:lnTo>
                  <a:pt x="13968" y="6891"/>
                </a:lnTo>
                <a:lnTo>
                  <a:pt x="13966" y="6881"/>
                </a:lnTo>
                <a:lnTo>
                  <a:pt x="13960" y="6872"/>
                </a:lnTo>
                <a:lnTo>
                  <a:pt x="13955" y="6865"/>
                </a:lnTo>
                <a:lnTo>
                  <a:pt x="13950" y="6856"/>
                </a:lnTo>
                <a:lnTo>
                  <a:pt x="13948" y="6850"/>
                </a:lnTo>
                <a:lnTo>
                  <a:pt x="13946" y="6837"/>
                </a:lnTo>
                <a:lnTo>
                  <a:pt x="13944" y="6831"/>
                </a:lnTo>
                <a:lnTo>
                  <a:pt x="13941" y="6825"/>
                </a:lnTo>
                <a:lnTo>
                  <a:pt x="13936" y="6817"/>
                </a:lnTo>
                <a:lnTo>
                  <a:pt x="13934" y="6812"/>
                </a:lnTo>
                <a:lnTo>
                  <a:pt x="13931" y="6802"/>
                </a:lnTo>
                <a:lnTo>
                  <a:pt x="13931" y="6792"/>
                </a:lnTo>
                <a:lnTo>
                  <a:pt x="13929" y="6780"/>
                </a:lnTo>
                <a:lnTo>
                  <a:pt x="13924" y="6768"/>
                </a:lnTo>
                <a:lnTo>
                  <a:pt x="13917" y="6762"/>
                </a:lnTo>
                <a:lnTo>
                  <a:pt x="13903" y="6754"/>
                </a:lnTo>
                <a:lnTo>
                  <a:pt x="13899" y="6750"/>
                </a:lnTo>
                <a:lnTo>
                  <a:pt x="13898" y="6750"/>
                </a:lnTo>
                <a:lnTo>
                  <a:pt x="13898" y="6750"/>
                </a:lnTo>
                <a:lnTo>
                  <a:pt x="13897" y="6748"/>
                </a:lnTo>
                <a:lnTo>
                  <a:pt x="13899" y="6713"/>
                </a:lnTo>
                <a:lnTo>
                  <a:pt x="13899" y="6710"/>
                </a:lnTo>
                <a:lnTo>
                  <a:pt x="13898" y="6704"/>
                </a:lnTo>
                <a:lnTo>
                  <a:pt x="13896" y="6692"/>
                </a:lnTo>
                <a:lnTo>
                  <a:pt x="13896" y="6681"/>
                </a:lnTo>
                <a:lnTo>
                  <a:pt x="13895" y="6676"/>
                </a:lnTo>
                <a:lnTo>
                  <a:pt x="13891" y="6672"/>
                </a:lnTo>
                <a:lnTo>
                  <a:pt x="13891" y="6675"/>
                </a:lnTo>
                <a:lnTo>
                  <a:pt x="13890" y="6677"/>
                </a:lnTo>
                <a:lnTo>
                  <a:pt x="13889" y="6678"/>
                </a:lnTo>
                <a:lnTo>
                  <a:pt x="13887" y="6678"/>
                </a:lnTo>
                <a:lnTo>
                  <a:pt x="13887" y="6669"/>
                </a:lnTo>
                <a:lnTo>
                  <a:pt x="13886" y="6663"/>
                </a:lnTo>
                <a:lnTo>
                  <a:pt x="13883" y="6658"/>
                </a:lnTo>
                <a:lnTo>
                  <a:pt x="13876" y="6650"/>
                </a:lnTo>
                <a:lnTo>
                  <a:pt x="13870" y="6647"/>
                </a:lnTo>
                <a:lnTo>
                  <a:pt x="13865" y="6644"/>
                </a:lnTo>
                <a:lnTo>
                  <a:pt x="13862" y="6645"/>
                </a:lnTo>
                <a:lnTo>
                  <a:pt x="13864" y="6656"/>
                </a:lnTo>
                <a:lnTo>
                  <a:pt x="13867" y="6660"/>
                </a:lnTo>
                <a:lnTo>
                  <a:pt x="13870" y="6663"/>
                </a:lnTo>
                <a:lnTo>
                  <a:pt x="13872" y="6666"/>
                </a:lnTo>
                <a:lnTo>
                  <a:pt x="13875" y="6670"/>
                </a:lnTo>
                <a:lnTo>
                  <a:pt x="13877" y="6673"/>
                </a:lnTo>
                <a:lnTo>
                  <a:pt x="13881" y="6683"/>
                </a:lnTo>
                <a:lnTo>
                  <a:pt x="13887" y="6696"/>
                </a:lnTo>
                <a:lnTo>
                  <a:pt x="13889" y="6703"/>
                </a:lnTo>
                <a:lnTo>
                  <a:pt x="13890" y="6708"/>
                </a:lnTo>
                <a:lnTo>
                  <a:pt x="13884" y="6716"/>
                </a:lnTo>
                <a:lnTo>
                  <a:pt x="13880" y="6728"/>
                </a:lnTo>
                <a:lnTo>
                  <a:pt x="13878" y="6741"/>
                </a:lnTo>
                <a:lnTo>
                  <a:pt x="13877" y="6745"/>
                </a:lnTo>
                <a:lnTo>
                  <a:pt x="13869" y="6754"/>
                </a:lnTo>
                <a:lnTo>
                  <a:pt x="13869" y="6756"/>
                </a:lnTo>
                <a:lnTo>
                  <a:pt x="13868" y="6764"/>
                </a:lnTo>
                <a:lnTo>
                  <a:pt x="13867" y="6765"/>
                </a:lnTo>
                <a:lnTo>
                  <a:pt x="13862" y="6767"/>
                </a:lnTo>
                <a:lnTo>
                  <a:pt x="13861" y="6770"/>
                </a:lnTo>
                <a:lnTo>
                  <a:pt x="13862" y="6779"/>
                </a:lnTo>
                <a:lnTo>
                  <a:pt x="13865" y="6795"/>
                </a:lnTo>
                <a:lnTo>
                  <a:pt x="13864" y="6802"/>
                </a:lnTo>
                <a:lnTo>
                  <a:pt x="13869" y="6808"/>
                </a:lnTo>
                <a:lnTo>
                  <a:pt x="13870" y="6813"/>
                </a:lnTo>
                <a:lnTo>
                  <a:pt x="13872" y="6818"/>
                </a:lnTo>
                <a:lnTo>
                  <a:pt x="13873" y="6825"/>
                </a:lnTo>
                <a:lnTo>
                  <a:pt x="13874" y="6828"/>
                </a:lnTo>
                <a:lnTo>
                  <a:pt x="13874" y="6831"/>
                </a:lnTo>
                <a:lnTo>
                  <a:pt x="13875" y="6834"/>
                </a:lnTo>
                <a:lnTo>
                  <a:pt x="13877" y="6837"/>
                </a:lnTo>
                <a:lnTo>
                  <a:pt x="13879" y="6839"/>
                </a:lnTo>
                <a:lnTo>
                  <a:pt x="13881" y="6841"/>
                </a:lnTo>
                <a:lnTo>
                  <a:pt x="13882" y="6844"/>
                </a:lnTo>
                <a:lnTo>
                  <a:pt x="13884" y="6847"/>
                </a:lnTo>
                <a:lnTo>
                  <a:pt x="13888" y="6862"/>
                </a:lnTo>
                <a:lnTo>
                  <a:pt x="13886" y="6864"/>
                </a:lnTo>
                <a:lnTo>
                  <a:pt x="13880" y="6858"/>
                </a:lnTo>
                <a:lnTo>
                  <a:pt x="13876" y="6848"/>
                </a:lnTo>
                <a:lnTo>
                  <a:pt x="13868" y="6842"/>
                </a:lnTo>
                <a:lnTo>
                  <a:pt x="13856" y="6853"/>
                </a:lnTo>
                <a:lnTo>
                  <a:pt x="13848" y="6850"/>
                </a:lnTo>
                <a:lnTo>
                  <a:pt x="13843" y="6848"/>
                </a:lnTo>
                <a:lnTo>
                  <a:pt x="13834" y="6851"/>
                </a:lnTo>
                <a:lnTo>
                  <a:pt x="13824" y="6849"/>
                </a:lnTo>
                <a:lnTo>
                  <a:pt x="13817" y="6853"/>
                </a:lnTo>
                <a:lnTo>
                  <a:pt x="13811" y="6851"/>
                </a:lnTo>
                <a:lnTo>
                  <a:pt x="13816" y="6841"/>
                </a:lnTo>
                <a:lnTo>
                  <a:pt x="13825" y="6838"/>
                </a:lnTo>
                <a:lnTo>
                  <a:pt x="13851" y="6836"/>
                </a:lnTo>
                <a:lnTo>
                  <a:pt x="13860" y="6829"/>
                </a:lnTo>
                <a:lnTo>
                  <a:pt x="13862" y="6826"/>
                </a:lnTo>
                <a:lnTo>
                  <a:pt x="13862" y="6820"/>
                </a:lnTo>
                <a:lnTo>
                  <a:pt x="13860" y="6814"/>
                </a:lnTo>
                <a:lnTo>
                  <a:pt x="13856" y="6811"/>
                </a:lnTo>
                <a:lnTo>
                  <a:pt x="13854" y="6799"/>
                </a:lnTo>
                <a:lnTo>
                  <a:pt x="13854" y="6793"/>
                </a:lnTo>
                <a:lnTo>
                  <a:pt x="13855" y="6790"/>
                </a:lnTo>
                <a:lnTo>
                  <a:pt x="13854" y="6787"/>
                </a:lnTo>
                <a:lnTo>
                  <a:pt x="13851" y="6768"/>
                </a:lnTo>
                <a:lnTo>
                  <a:pt x="13851" y="6756"/>
                </a:lnTo>
                <a:lnTo>
                  <a:pt x="13860" y="6744"/>
                </a:lnTo>
                <a:lnTo>
                  <a:pt x="13862" y="6736"/>
                </a:lnTo>
                <a:lnTo>
                  <a:pt x="13861" y="6733"/>
                </a:lnTo>
                <a:lnTo>
                  <a:pt x="13853" y="6731"/>
                </a:lnTo>
                <a:lnTo>
                  <a:pt x="13850" y="6728"/>
                </a:lnTo>
                <a:lnTo>
                  <a:pt x="13845" y="6722"/>
                </a:lnTo>
                <a:lnTo>
                  <a:pt x="13843" y="6718"/>
                </a:lnTo>
                <a:lnTo>
                  <a:pt x="13841" y="6714"/>
                </a:lnTo>
                <a:lnTo>
                  <a:pt x="13839" y="6710"/>
                </a:lnTo>
                <a:lnTo>
                  <a:pt x="13837" y="6710"/>
                </a:lnTo>
                <a:lnTo>
                  <a:pt x="13830" y="6710"/>
                </a:lnTo>
                <a:lnTo>
                  <a:pt x="13829" y="6711"/>
                </a:lnTo>
                <a:lnTo>
                  <a:pt x="13820" y="6729"/>
                </a:lnTo>
                <a:lnTo>
                  <a:pt x="13806" y="6734"/>
                </a:lnTo>
                <a:lnTo>
                  <a:pt x="13804" y="6730"/>
                </a:lnTo>
                <a:lnTo>
                  <a:pt x="13817" y="6721"/>
                </a:lnTo>
                <a:lnTo>
                  <a:pt x="13822" y="6712"/>
                </a:lnTo>
                <a:lnTo>
                  <a:pt x="13818" y="6695"/>
                </a:lnTo>
                <a:lnTo>
                  <a:pt x="13811" y="6695"/>
                </a:lnTo>
                <a:lnTo>
                  <a:pt x="13779" y="6704"/>
                </a:lnTo>
                <a:lnTo>
                  <a:pt x="13775" y="6710"/>
                </a:lnTo>
                <a:lnTo>
                  <a:pt x="13774" y="6720"/>
                </a:lnTo>
                <a:lnTo>
                  <a:pt x="13777" y="6734"/>
                </a:lnTo>
                <a:lnTo>
                  <a:pt x="13791" y="6770"/>
                </a:lnTo>
                <a:lnTo>
                  <a:pt x="13794" y="6784"/>
                </a:lnTo>
                <a:lnTo>
                  <a:pt x="13792" y="6793"/>
                </a:lnTo>
                <a:lnTo>
                  <a:pt x="13787" y="6799"/>
                </a:lnTo>
                <a:lnTo>
                  <a:pt x="13787" y="6792"/>
                </a:lnTo>
                <a:lnTo>
                  <a:pt x="13787" y="6784"/>
                </a:lnTo>
                <a:lnTo>
                  <a:pt x="13785" y="6774"/>
                </a:lnTo>
                <a:lnTo>
                  <a:pt x="13783" y="6764"/>
                </a:lnTo>
                <a:lnTo>
                  <a:pt x="13774" y="6747"/>
                </a:lnTo>
                <a:lnTo>
                  <a:pt x="13773" y="6744"/>
                </a:lnTo>
                <a:lnTo>
                  <a:pt x="13772" y="6743"/>
                </a:lnTo>
                <a:lnTo>
                  <a:pt x="13771" y="6743"/>
                </a:lnTo>
                <a:lnTo>
                  <a:pt x="13770" y="6741"/>
                </a:lnTo>
                <a:lnTo>
                  <a:pt x="13770" y="6739"/>
                </a:lnTo>
                <a:lnTo>
                  <a:pt x="13769" y="6737"/>
                </a:lnTo>
                <a:lnTo>
                  <a:pt x="13770" y="6735"/>
                </a:lnTo>
                <a:lnTo>
                  <a:pt x="13770" y="6735"/>
                </a:lnTo>
                <a:lnTo>
                  <a:pt x="13764" y="6726"/>
                </a:lnTo>
                <a:lnTo>
                  <a:pt x="13759" y="6721"/>
                </a:lnTo>
                <a:lnTo>
                  <a:pt x="13756" y="6723"/>
                </a:lnTo>
                <a:lnTo>
                  <a:pt x="13754" y="6728"/>
                </a:lnTo>
                <a:lnTo>
                  <a:pt x="13754" y="6733"/>
                </a:lnTo>
                <a:lnTo>
                  <a:pt x="13756" y="6742"/>
                </a:lnTo>
                <a:lnTo>
                  <a:pt x="13755" y="6745"/>
                </a:lnTo>
                <a:lnTo>
                  <a:pt x="13753" y="6746"/>
                </a:lnTo>
                <a:lnTo>
                  <a:pt x="13750" y="6753"/>
                </a:lnTo>
                <a:lnTo>
                  <a:pt x="13746" y="6778"/>
                </a:lnTo>
                <a:lnTo>
                  <a:pt x="13747" y="6787"/>
                </a:lnTo>
                <a:lnTo>
                  <a:pt x="13749" y="6792"/>
                </a:lnTo>
                <a:lnTo>
                  <a:pt x="13751" y="6797"/>
                </a:lnTo>
                <a:lnTo>
                  <a:pt x="13753" y="6802"/>
                </a:lnTo>
                <a:lnTo>
                  <a:pt x="13752" y="6804"/>
                </a:lnTo>
                <a:lnTo>
                  <a:pt x="13750" y="6804"/>
                </a:lnTo>
                <a:lnTo>
                  <a:pt x="13747" y="6801"/>
                </a:lnTo>
                <a:lnTo>
                  <a:pt x="13743" y="6797"/>
                </a:lnTo>
                <a:lnTo>
                  <a:pt x="13738" y="6786"/>
                </a:lnTo>
                <a:lnTo>
                  <a:pt x="13736" y="6778"/>
                </a:lnTo>
                <a:lnTo>
                  <a:pt x="13742" y="6748"/>
                </a:lnTo>
                <a:lnTo>
                  <a:pt x="13743" y="6740"/>
                </a:lnTo>
                <a:lnTo>
                  <a:pt x="13738" y="6735"/>
                </a:lnTo>
                <a:lnTo>
                  <a:pt x="13734" y="6728"/>
                </a:lnTo>
                <a:lnTo>
                  <a:pt x="13731" y="6719"/>
                </a:lnTo>
                <a:lnTo>
                  <a:pt x="13730" y="6710"/>
                </a:lnTo>
                <a:lnTo>
                  <a:pt x="13730" y="6707"/>
                </a:lnTo>
                <a:lnTo>
                  <a:pt x="13731" y="6701"/>
                </a:lnTo>
                <a:lnTo>
                  <a:pt x="13731" y="6697"/>
                </a:lnTo>
                <a:lnTo>
                  <a:pt x="13730" y="6694"/>
                </a:lnTo>
                <a:lnTo>
                  <a:pt x="13729" y="6690"/>
                </a:lnTo>
                <a:lnTo>
                  <a:pt x="13728" y="6687"/>
                </a:lnTo>
                <a:lnTo>
                  <a:pt x="13727" y="6683"/>
                </a:lnTo>
                <a:lnTo>
                  <a:pt x="13722" y="6682"/>
                </a:lnTo>
                <a:lnTo>
                  <a:pt x="13704" y="6686"/>
                </a:lnTo>
                <a:lnTo>
                  <a:pt x="13694" y="6684"/>
                </a:lnTo>
                <a:lnTo>
                  <a:pt x="13689" y="6684"/>
                </a:lnTo>
                <a:lnTo>
                  <a:pt x="13687" y="6683"/>
                </a:lnTo>
                <a:lnTo>
                  <a:pt x="13685" y="6681"/>
                </a:lnTo>
                <a:lnTo>
                  <a:pt x="13683" y="6680"/>
                </a:lnTo>
                <a:lnTo>
                  <a:pt x="13681" y="6680"/>
                </a:lnTo>
                <a:lnTo>
                  <a:pt x="13677" y="6681"/>
                </a:lnTo>
                <a:lnTo>
                  <a:pt x="13671" y="6684"/>
                </a:lnTo>
                <a:lnTo>
                  <a:pt x="13665" y="6692"/>
                </a:lnTo>
                <a:lnTo>
                  <a:pt x="13664" y="6696"/>
                </a:lnTo>
                <a:lnTo>
                  <a:pt x="13651" y="6729"/>
                </a:lnTo>
                <a:lnTo>
                  <a:pt x="13654" y="6734"/>
                </a:lnTo>
                <a:lnTo>
                  <a:pt x="13656" y="6739"/>
                </a:lnTo>
                <a:lnTo>
                  <a:pt x="13659" y="6742"/>
                </a:lnTo>
                <a:lnTo>
                  <a:pt x="13661" y="6745"/>
                </a:lnTo>
                <a:lnTo>
                  <a:pt x="13664" y="6750"/>
                </a:lnTo>
                <a:lnTo>
                  <a:pt x="13664" y="6754"/>
                </a:lnTo>
                <a:lnTo>
                  <a:pt x="13664" y="6759"/>
                </a:lnTo>
                <a:lnTo>
                  <a:pt x="13664" y="6763"/>
                </a:lnTo>
                <a:lnTo>
                  <a:pt x="13666" y="6765"/>
                </a:lnTo>
                <a:lnTo>
                  <a:pt x="13666" y="6771"/>
                </a:lnTo>
                <a:lnTo>
                  <a:pt x="13664" y="6779"/>
                </a:lnTo>
                <a:lnTo>
                  <a:pt x="13664" y="6785"/>
                </a:lnTo>
                <a:lnTo>
                  <a:pt x="13663" y="6790"/>
                </a:lnTo>
                <a:lnTo>
                  <a:pt x="13660" y="6792"/>
                </a:lnTo>
                <a:lnTo>
                  <a:pt x="13631" y="6794"/>
                </a:lnTo>
                <a:lnTo>
                  <a:pt x="13622" y="6792"/>
                </a:lnTo>
                <a:lnTo>
                  <a:pt x="13626" y="6784"/>
                </a:lnTo>
                <a:lnTo>
                  <a:pt x="13633" y="6784"/>
                </a:lnTo>
                <a:lnTo>
                  <a:pt x="13641" y="6786"/>
                </a:lnTo>
                <a:lnTo>
                  <a:pt x="13647" y="6785"/>
                </a:lnTo>
                <a:lnTo>
                  <a:pt x="13657" y="6778"/>
                </a:lnTo>
                <a:lnTo>
                  <a:pt x="13659" y="6771"/>
                </a:lnTo>
                <a:lnTo>
                  <a:pt x="13658" y="6758"/>
                </a:lnTo>
                <a:lnTo>
                  <a:pt x="13648" y="6741"/>
                </a:lnTo>
                <a:lnTo>
                  <a:pt x="13644" y="6725"/>
                </a:lnTo>
                <a:lnTo>
                  <a:pt x="13646" y="6713"/>
                </a:lnTo>
                <a:lnTo>
                  <a:pt x="13649" y="6705"/>
                </a:lnTo>
                <a:lnTo>
                  <a:pt x="13650" y="6704"/>
                </a:lnTo>
                <a:lnTo>
                  <a:pt x="13651" y="6704"/>
                </a:lnTo>
                <a:lnTo>
                  <a:pt x="13651" y="6703"/>
                </a:lnTo>
                <a:lnTo>
                  <a:pt x="13651" y="6703"/>
                </a:lnTo>
                <a:lnTo>
                  <a:pt x="13650" y="6701"/>
                </a:lnTo>
                <a:lnTo>
                  <a:pt x="13648" y="6699"/>
                </a:lnTo>
                <a:lnTo>
                  <a:pt x="13646" y="6699"/>
                </a:lnTo>
                <a:lnTo>
                  <a:pt x="13669" y="6679"/>
                </a:lnTo>
                <a:lnTo>
                  <a:pt x="13674" y="6669"/>
                </a:lnTo>
                <a:lnTo>
                  <a:pt x="13670" y="6667"/>
                </a:lnTo>
                <a:lnTo>
                  <a:pt x="13639" y="6666"/>
                </a:lnTo>
                <a:lnTo>
                  <a:pt x="13635" y="6667"/>
                </a:lnTo>
                <a:lnTo>
                  <a:pt x="13632" y="6669"/>
                </a:lnTo>
                <a:lnTo>
                  <a:pt x="13630" y="6672"/>
                </a:lnTo>
                <a:lnTo>
                  <a:pt x="13629" y="6676"/>
                </a:lnTo>
                <a:lnTo>
                  <a:pt x="13630" y="6688"/>
                </a:lnTo>
                <a:lnTo>
                  <a:pt x="13629" y="6692"/>
                </a:lnTo>
                <a:lnTo>
                  <a:pt x="13626" y="6694"/>
                </a:lnTo>
                <a:lnTo>
                  <a:pt x="13621" y="6682"/>
                </a:lnTo>
                <a:lnTo>
                  <a:pt x="13616" y="6681"/>
                </a:lnTo>
                <a:lnTo>
                  <a:pt x="13610" y="6686"/>
                </a:lnTo>
                <a:lnTo>
                  <a:pt x="13609" y="6691"/>
                </a:lnTo>
                <a:lnTo>
                  <a:pt x="13601" y="6719"/>
                </a:lnTo>
                <a:lnTo>
                  <a:pt x="13601" y="6722"/>
                </a:lnTo>
                <a:lnTo>
                  <a:pt x="13603" y="6725"/>
                </a:lnTo>
                <a:lnTo>
                  <a:pt x="13604" y="6728"/>
                </a:lnTo>
                <a:lnTo>
                  <a:pt x="13605" y="6728"/>
                </a:lnTo>
                <a:lnTo>
                  <a:pt x="13605" y="6727"/>
                </a:lnTo>
                <a:lnTo>
                  <a:pt x="13608" y="6738"/>
                </a:lnTo>
                <a:lnTo>
                  <a:pt x="13609" y="6742"/>
                </a:lnTo>
                <a:lnTo>
                  <a:pt x="13609" y="6746"/>
                </a:lnTo>
                <a:lnTo>
                  <a:pt x="13607" y="6750"/>
                </a:lnTo>
                <a:lnTo>
                  <a:pt x="13599" y="6756"/>
                </a:lnTo>
                <a:lnTo>
                  <a:pt x="13594" y="6763"/>
                </a:lnTo>
                <a:lnTo>
                  <a:pt x="13592" y="6764"/>
                </a:lnTo>
                <a:lnTo>
                  <a:pt x="13591" y="6762"/>
                </a:lnTo>
                <a:lnTo>
                  <a:pt x="13591" y="6761"/>
                </a:lnTo>
                <a:lnTo>
                  <a:pt x="13590" y="6761"/>
                </a:lnTo>
                <a:lnTo>
                  <a:pt x="13602" y="6745"/>
                </a:lnTo>
                <a:lnTo>
                  <a:pt x="13602" y="6737"/>
                </a:lnTo>
                <a:lnTo>
                  <a:pt x="13600" y="6733"/>
                </a:lnTo>
                <a:lnTo>
                  <a:pt x="13598" y="6730"/>
                </a:lnTo>
                <a:lnTo>
                  <a:pt x="13595" y="6726"/>
                </a:lnTo>
                <a:lnTo>
                  <a:pt x="13593" y="6718"/>
                </a:lnTo>
                <a:lnTo>
                  <a:pt x="13593" y="6714"/>
                </a:lnTo>
                <a:lnTo>
                  <a:pt x="13595" y="6711"/>
                </a:lnTo>
                <a:lnTo>
                  <a:pt x="13596" y="6708"/>
                </a:lnTo>
                <a:lnTo>
                  <a:pt x="13594" y="6701"/>
                </a:lnTo>
                <a:lnTo>
                  <a:pt x="13593" y="6702"/>
                </a:lnTo>
                <a:lnTo>
                  <a:pt x="13591" y="6704"/>
                </a:lnTo>
                <a:lnTo>
                  <a:pt x="13590" y="6708"/>
                </a:lnTo>
                <a:lnTo>
                  <a:pt x="13583" y="6724"/>
                </a:lnTo>
                <a:lnTo>
                  <a:pt x="13571" y="6730"/>
                </a:lnTo>
                <a:lnTo>
                  <a:pt x="13568" y="6733"/>
                </a:lnTo>
                <a:lnTo>
                  <a:pt x="13564" y="6747"/>
                </a:lnTo>
                <a:lnTo>
                  <a:pt x="13562" y="6749"/>
                </a:lnTo>
                <a:lnTo>
                  <a:pt x="13563" y="6751"/>
                </a:lnTo>
                <a:lnTo>
                  <a:pt x="13566" y="6760"/>
                </a:lnTo>
                <a:lnTo>
                  <a:pt x="13567" y="6763"/>
                </a:lnTo>
                <a:lnTo>
                  <a:pt x="13565" y="6768"/>
                </a:lnTo>
                <a:lnTo>
                  <a:pt x="13561" y="6767"/>
                </a:lnTo>
                <a:lnTo>
                  <a:pt x="13557" y="6760"/>
                </a:lnTo>
                <a:lnTo>
                  <a:pt x="13554" y="6750"/>
                </a:lnTo>
                <a:lnTo>
                  <a:pt x="13553" y="6744"/>
                </a:lnTo>
                <a:lnTo>
                  <a:pt x="13554" y="6738"/>
                </a:lnTo>
                <a:lnTo>
                  <a:pt x="13557" y="6728"/>
                </a:lnTo>
                <a:lnTo>
                  <a:pt x="13599" y="6679"/>
                </a:lnTo>
                <a:lnTo>
                  <a:pt x="13602" y="6672"/>
                </a:lnTo>
                <a:lnTo>
                  <a:pt x="13601" y="6670"/>
                </a:lnTo>
                <a:lnTo>
                  <a:pt x="13601" y="6670"/>
                </a:lnTo>
                <a:lnTo>
                  <a:pt x="13600" y="6670"/>
                </a:lnTo>
                <a:lnTo>
                  <a:pt x="13599" y="6669"/>
                </a:lnTo>
                <a:lnTo>
                  <a:pt x="13601" y="6666"/>
                </a:lnTo>
                <a:lnTo>
                  <a:pt x="13606" y="6666"/>
                </a:lnTo>
                <a:lnTo>
                  <a:pt x="13609" y="6658"/>
                </a:lnTo>
                <a:lnTo>
                  <a:pt x="13633" y="6649"/>
                </a:lnTo>
                <a:lnTo>
                  <a:pt x="13648" y="6652"/>
                </a:lnTo>
                <a:lnTo>
                  <a:pt x="13659" y="6652"/>
                </a:lnTo>
                <a:lnTo>
                  <a:pt x="13663" y="6650"/>
                </a:lnTo>
                <a:lnTo>
                  <a:pt x="13669" y="6641"/>
                </a:lnTo>
                <a:lnTo>
                  <a:pt x="13671" y="6634"/>
                </a:lnTo>
                <a:lnTo>
                  <a:pt x="13671" y="6626"/>
                </a:lnTo>
                <a:lnTo>
                  <a:pt x="13666" y="6617"/>
                </a:lnTo>
                <a:lnTo>
                  <a:pt x="13668" y="6610"/>
                </a:lnTo>
                <a:lnTo>
                  <a:pt x="13674" y="6609"/>
                </a:lnTo>
                <a:lnTo>
                  <a:pt x="13680" y="6611"/>
                </a:lnTo>
                <a:lnTo>
                  <a:pt x="13685" y="6609"/>
                </a:lnTo>
                <a:lnTo>
                  <a:pt x="13681" y="6602"/>
                </a:lnTo>
                <a:lnTo>
                  <a:pt x="13681" y="6596"/>
                </a:lnTo>
                <a:lnTo>
                  <a:pt x="13685" y="6594"/>
                </a:lnTo>
                <a:lnTo>
                  <a:pt x="13691" y="6592"/>
                </a:lnTo>
                <a:lnTo>
                  <a:pt x="13699" y="6584"/>
                </a:lnTo>
                <a:lnTo>
                  <a:pt x="13697" y="6581"/>
                </a:lnTo>
                <a:lnTo>
                  <a:pt x="13673" y="6581"/>
                </a:lnTo>
                <a:lnTo>
                  <a:pt x="13663" y="6587"/>
                </a:lnTo>
                <a:lnTo>
                  <a:pt x="13656" y="6598"/>
                </a:lnTo>
                <a:lnTo>
                  <a:pt x="13653" y="6607"/>
                </a:lnTo>
                <a:lnTo>
                  <a:pt x="13650" y="6608"/>
                </a:lnTo>
                <a:lnTo>
                  <a:pt x="13644" y="6604"/>
                </a:lnTo>
                <a:lnTo>
                  <a:pt x="13632" y="6600"/>
                </a:lnTo>
                <a:lnTo>
                  <a:pt x="13621" y="6603"/>
                </a:lnTo>
                <a:lnTo>
                  <a:pt x="13624" y="6606"/>
                </a:lnTo>
                <a:lnTo>
                  <a:pt x="13627" y="6609"/>
                </a:lnTo>
                <a:lnTo>
                  <a:pt x="13632" y="6613"/>
                </a:lnTo>
                <a:lnTo>
                  <a:pt x="13633" y="6616"/>
                </a:lnTo>
                <a:lnTo>
                  <a:pt x="13637" y="6626"/>
                </a:lnTo>
                <a:lnTo>
                  <a:pt x="13638" y="6630"/>
                </a:lnTo>
                <a:lnTo>
                  <a:pt x="13637" y="6634"/>
                </a:lnTo>
                <a:lnTo>
                  <a:pt x="13606" y="6653"/>
                </a:lnTo>
                <a:lnTo>
                  <a:pt x="13606" y="6643"/>
                </a:lnTo>
                <a:lnTo>
                  <a:pt x="13612" y="6638"/>
                </a:lnTo>
                <a:lnTo>
                  <a:pt x="13624" y="6633"/>
                </a:lnTo>
                <a:lnTo>
                  <a:pt x="13623" y="6631"/>
                </a:lnTo>
                <a:lnTo>
                  <a:pt x="13618" y="6628"/>
                </a:lnTo>
                <a:lnTo>
                  <a:pt x="13616" y="6623"/>
                </a:lnTo>
                <a:lnTo>
                  <a:pt x="13613" y="6618"/>
                </a:lnTo>
                <a:lnTo>
                  <a:pt x="13609" y="6612"/>
                </a:lnTo>
                <a:lnTo>
                  <a:pt x="13603" y="6608"/>
                </a:lnTo>
                <a:lnTo>
                  <a:pt x="13603" y="6614"/>
                </a:lnTo>
                <a:lnTo>
                  <a:pt x="13606" y="6622"/>
                </a:lnTo>
                <a:lnTo>
                  <a:pt x="13607" y="6628"/>
                </a:lnTo>
                <a:lnTo>
                  <a:pt x="13604" y="6627"/>
                </a:lnTo>
                <a:lnTo>
                  <a:pt x="13600" y="6622"/>
                </a:lnTo>
                <a:lnTo>
                  <a:pt x="13595" y="6615"/>
                </a:lnTo>
                <a:lnTo>
                  <a:pt x="13593" y="6612"/>
                </a:lnTo>
                <a:lnTo>
                  <a:pt x="13588" y="6611"/>
                </a:lnTo>
                <a:lnTo>
                  <a:pt x="13585" y="6613"/>
                </a:lnTo>
                <a:lnTo>
                  <a:pt x="13584" y="6619"/>
                </a:lnTo>
                <a:lnTo>
                  <a:pt x="13587" y="6628"/>
                </a:lnTo>
                <a:lnTo>
                  <a:pt x="13585" y="6628"/>
                </a:lnTo>
                <a:lnTo>
                  <a:pt x="13583" y="6626"/>
                </a:lnTo>
                <a:lnTo>
                  <a:pt x="13579" y="6622"/>
                </a:lnTo>
                <a:lnTo>
                  <a:pt x="13576" y="6621"/>
                </a:lnTo>
                <a:lnTo>
                  <a:pt x="13575" y="6622"/>
                </a:lnTo>
                <a:lnTo>
                  <a:pt x="13572" y="6628"/>
                </a:lnTo>
                <a:lnTo>
                  <a:pt x="13559" y="6634"/>
                </a:lnTo>
                <a:lnTo>
                  <a:pt x="13556" y="6638"/>
                </a:lnTo>
                <a:lnTo>
                  <a:pt x="13559" y="6643"/>
                </a:lnTo>
                <a:lnTo>
                  <a:pt x="13566" y="6651"/>
                </a:lnTo>
                <a:lnTo>
                  <a:pt x="13569" y="6657"/>
                </a:lnTo>
                <a:lnTo>
                  <a:pt x="13573" y="6665"/>
                </a:lnTo>
                <a:lnTo>
                  <a:pt x="13574" y="6671"/>
                </a:lnTo>
                <a:lnTo>
                  <a:pt x="13575" y="6687"/>
                </a:lnTo>
                <a:lnTo>
                  <a:pt x="13574" y="6690"/>
                </a:lnTo>
                <a:lnTo>
                  <a:pt x="13572" y="6689"/>
                </a:lnTo>
                <a:lnTo>
                  <a:pt x="13568" y="6684"/>
                </a:lnTo>
                <a:lnTo>
                  <a:pt x="13566" y="6677"/>
                </a:lnTo>
                <a:lnTo>
                  <a:pt x="13565" y="6671"/>
                </a:lnTo>
                <a:lnTo>
                  <a:pt x="13563" y="6664"/>
                </a:lnTo>
                <a:lnTo>
                  <a:pt x="13559" y="6656"/>
                </a:lnTo>
                <a:lnTo>
                  <a:pt x="13547" y="6641"/>
                </a:lnTo>
                <a:lnTo>
                  <a:pt x="13549" y="6632"/>
                </a:lnTo>
                <a:lnTo>
                  <a:pt x="13556" y="6624"/>
                </a:lnTo>
                <a:lnTo>
                  <a:pt x="13558" y="6612"/>
                </a:lnTo>
                <a:lnTo>
                  <a:pt x="13554" y="6606"/>
                </a:lnTo>
                <a:lnTo>
                  <a:pt x="13550" y="6605"/>
                </a:lnTo>
                <a:lnTo>
                  <a:pt x="13548" y="6605"/>
                </a:lnTo>
                <a:lnTo>
                  <a:pt x="13546" y="6607"/>
                </a:lnTo>
                <a:lnTo>
                  <a:pt x="13541" y="6614"/>
                </a:lnTo>
                <a:lnTo>
                  <a:pt x="13538" y="6613"/>
                </a:lnTo>
                <a:lnTo>
                  <a:pt x="13536" y="6611"/>
                </a:lnTo>
                <a:lnTo>
                  <a:pt x="13534" y="6609"/>
                </a:lnTo>
                <a:lnTo>
                  <a:pt x="13529" y="6608"/>
                </a:lnTo>
                <a:lnTo>
                  <a:pt x="13526" y="6610"/>
                </a:lnTo>
                <a:lnTo>
                  <a:pt x="13523" y="6618"/>
                </a:lnTo>
                <a:lnTo>
                  <a:pt x="13510" y="6636"/>
                </a:lnTo>
                <a:lnTo>
                  <a:pt x="13507" y="6635"/>
                </a:lnTo>
                <a:lnTo>
                  <a:pt x="13503" y="6633"/>
                </a:lnTo>
                <a:lnTo>
                  <a:pt x="13501" y="6633"/>
                </a:lnTo>
                <a:lnTo>
                  <a:pt x="13503" y="6640"/>
                </a:lnTo>
                <a:lnTo>
                  <a:pt x="13506" y="6648"/>
                </a:lnTo>
                <a:lnTo>
                  <a:pt x="13509" y="6653"/>
                </a:lnTo>
                <a:lnTo>
                  <a:pt x="13512" y="6659"/>
                </a:lnTo>
                <a:lnTo>
                  <a:pt x="13515" y="6672"/>
                </a:lnTo>
                <a:lnTo>
                  <a:pt x="13520" y="6686"/>
                </a:lnTo>
                <a:lnTo>
                  <a:pt x="13521" y="6691"/>
                </a:lnTo>
                <a:lnTo>
                  <a:pt x="13522" y="6698"/>
                </a:lnTo>
                <a:lnTo>
                  <a:pt x="13522" y="6703"/>
                </a:lnTo>
                <a:lnTo>
                  <a:pt x="13521" y="6709"/>
                </a:lnTo>
                <a:lnTo>
                  <a:pt x="13520" y="6712"/>
                </a:lnTo>
                <a:lnTo>
                  <a:pt x="13518" y="6704"/>
                </a:lnTo>
                <a:lnTo>
                  <a:pt x="13515" y="6682"/>
                </a:lnTo>
                <a:lnTo>
                  <a:pt x="13511" y="6674"/>
                </a:lnTo>
                <a:lnTo>
                  <a:pt x="13509" y="6670"/>
                </a:lnTo>
                <a:lnTo>
                  <a:pt x="13503" y="6660"/>
                </a:lnTo>
                <a:lnTo>
                  <a:pt x="13496" y="6650"/>
                </a:lnTo>
                <a:lnTo>
                  <a:pt x="13495" y="6645"/>
                </a:lnTo>
                <a:lnTo>
                  <a:pt x="13494" y="6641"/>
                </a:lnTo>
                <a:lnTo>
                  <a:pt x="13493" y="6638"/>
                </a:lnTo>
                <a:lnTo>
                  <a:pt x="13489" y="6635"/>
                </a:lnTo>
                <a:lnTo>
                  <a:pt x="13487" y="6639"/>
                </a:lnTo>
                <a:lnTo>
                  <a:pt x="13488" y="6649"/>
                </a:lnTo>
                <a:lnTo>
                  <a:pt x="13487" y="6654"/>
                </a:lnTo>
                <a:lnTo>
                  <a:pt x="13485" y="6656"/>
                </a:lnTo>
                <a:lnTo>
                  <a:pt x="13483" y="6656"/>
                </a:lnTo>
                <a:lnTo>
                  <a:pt x="13482" y="6655"/>
                </a:lnTo>
                <a:lnTo>
                  <a:pt x="13480" y="6651"/>
                </a:lnTo>
                <a:lnTo>
                  <a:pt x="13479" y="6650"/>
                </a:lnTo>
                <a:lnTo>
                  <a:pt x="13470" y="6656"/>
                </a:lnTo>
                <a:lnTo>
                  <a:pt x="13468" y="6658"/>
                </a:lnTo>
                <a:lnTo>
                  <a:pt x="13467" y="6660"/>
                </a:lnTo>
                <a:lnTo>
                  <a:pt x="13466" y="6660"/>
                </a:lnTo>
                <a:lnTo>
                  <a:pt x="13462" y="6656"/>
                </a:lnTo>
                <a:lnTo>
                  <a:pt x="13461" y="6653"/>
                </a:lnTo>
                <a:lnTo>
                  <a:pt x="13459" y="6649"/>
                </a:lnTo>
                <a:lnTo>
                  <a:pt x="13458" y="6646"/>
                </a:lnTo>
                <a:lnTo>
                  <a:pt x="13454" y="6644"/>
                </a:lnTo>
                <a:lnTo>
                  <a:pt x="13449" y="6651"/>
                </a:lnTo>
                <a:lnTo>
                  <a:pt x="13447" y="6650"/>
                </a:lnTo>
                <a:lnTo>
                  <a:pt x="13442" y="6646"/>
                </a:lnTo>
                <a:lnTo>
                  <a:pt x="13423" y="6652"/>
                </a:lnTo>
                <a:lnTo>
                  <a:pt x="13420" y="6652"/>
                </a:lnTo>
                <a:lnTo>
                  <a:pt x="13416" y="6653"/>
                </a:lnTo>
                <a:lnTo>
                  <a:pt x="13412" y="6656"/>
                </a:lnTo>
                <a:lnTo>
                  <a:pt x="13411" y="6660"/>
                </a:lnTo>
                <a:lnTo>
                  <a:pt x="13412" y="6665"/>
                </a:lnTo>
                <a:lnTo>
                  <a:pt x="13413" y="6669"/>
                </a:lnTo>
                <a:lnTo>
                  <a:pt x="13413" y="6674"/>
                </a:lnTo>
                <a:lnTo>
                  <a:pt x="13412" y="6677"/>
                </a:lnTo>
                <a:lnTo>
                  <a:pt x="13367" y="6699"/>
                </a:lnTo>
                <a:lnTo>
                  <a:pt x="13371" y="6690"/>
                </a:lnTo>
                <a:lnTo>
                  <a:pt x="13394" y="6674"/>
                </a:lnTo>
                <a:lnTo>
                  <a:pt x="13398" y="6666"/>
                </a:lnTo>
                <a:lnTo>
                  <a:pt x="13400" y="6664"/>
                </a:lnTo>
                <a:lnTo>
                  <a:pt x="13401" y="6662"/>
                </a:lnTo>
                <a:lnTo>
                  <a:pt x="13400" y="6659"/>
                </a:lnTo>
                <a:lnTo>
                  <a:pt x="13399" y="6656"/>
                </a:lnTo>
                <a:lnTo>
                  <a:pt x="13397" y="6653"/>
                </a:lnTo>
                <a:lnTo>
                  <a:pt x="13395" y="6652"/>
                </a:lnTo>
                <a:lnTo>
                  <a:pt x="13371" y="6656"/>
                </a:lnTo>
                <a:lnTo>
                  <a:pt x="13365" y="6664"/>
                </a:lnTo>
                <a:lnTo>
                  <a:pt x="13364" y="6666"/>
                </a:lnTo>
                <a:lnTo>
                  <a:pt x="13363" y="6675"/>
                </a:lnTo>
                <a:lnTo>
                  <a:pt x="13361" y="6678"/>
                </a:lnTo>
                <a:lnTo>
                  <a:pt x="13360" y="6687"/>
                </a:lnTo>
                <a:lnTo>
                  <a:pt x="13357" y="6692"/>
                </a:lnTo>
                <a:lnTo>
                  <a:pt x="13352" y="6695"/>
                </a:lnTo>
                <a:lnTo>
                  <a:pt x="13349" y="6695"/>
                </a:lnTo>
                <a:lnTo>
                  <a:pt x="13342" y="6694"/>
                </a:lnTo>
                <a:lnTo>
                  <a:pt x="13339" y="6695"/>
                </a:lnTo>
                <a:lnTo>
                  <a:pt x="13340" y="6689"/>
                </a:lnTo>
                <a:lnTo>
                  <a:pt x="13348" y="6685"/>
                </a:lnTo>
                <a:lnTo>
                  <a:pt x="13351" y="6680"/>
                </a:lnTo>
                <a:lnTo>
                  <a:pt x="13350" y="6678"/>
                </a:lnTo>
                <a:lnTo>
                  <a:pt x="13348" y="6674"/>
                </a:lnTo>
                <a:lnTo>
                  <a:pt x="13348" y="6673"/>
                </a:lnTo>
                <a:lnTo>
                  <a:pt x="13348" y="6669"/>
                </a:lnTo>
                <a:lnTo>
                  <a:pt x="13348" y="6667"/>
                </a:lnTo>
                <a:lnTo>
                  <a:pt x="13348" y="6661"/>
                </a:lnTo>
                <a:lnTo>
                  <a:pt x="13351" y="6659"/>
                </a:lnTo>
                <a:lnTo>
                  <a:pt x="13354" y="6658"/>
                </a:lnTo>
                <a:lnTo>
                  <a:pt x="13363" y="6645"/>
                </a:lnTo>
                <a:lnTo>
                  <a:pt x="13408" y="6640"/>
                </a:lnTo>
                <a:lnTo>
                  <a:pt x="13412" y="6638"/>
                </a:lnTo>
                <a:lnTo>
                  <a:pt x="13419" y="6621"/>
                </a:lnTo>
                <a:lnTo>
                  <a:pt x="13425" y="6612"/>
                </a:lnTo>
                <a:lnTo>
                  <a:pt x="13432" y="6613"/>
                </a:lnTo>
                <a:lnTo>
                  <a:pt x="13441" y="6617"/>
                </a:lnTo>
                <a:lnTo>
                  <a:pt x="13448" y="6616"/>
                </a:lnTo>
                <a:lnTo>
                  <a:pt x="13449" y="6606"/>
                </a:lnTo>
                <a:lnTo>
                  <a:pt x="13444" y="6602"/>
                </a:lnTo>
                <a:lnTo>
                  <a:pt x="13435" y="6604"/>
                </a:lnTo>
                <a:lnTo>
                  <a:pt x="13430" y="6602"/>
                </a:lnTo>
                <a:lnTo>
                  <a:pt x="13439" y="6598"/>
                </a:lnTo>
                <a:lnTo>
                  <a:pt x="13440" y="6595"/>
                </a:lnTo>
                <a:lnTo>
                  <a:pt x="13442" y="6598"/>
                </a:lnTo>
                <a:lnTo>
                  <a:pt x="13446" y="6588"/>
                </a:lnTo>
                <a:lnTo>
                  <a:pt x="13444" y="6585"/>
                </a:lnTo>
                <a:lnTo>
                  <a:pt x="13436" y="6590"/>
                </a:lnTo>
                <a:lnTo>
                  <a:pt x="13434" y="6590"/>
                </a:lnTo>
                <a:lnTo>
                  <a:pt x="13432" y="6589"/>
                </a:lnTo>
                <a:lnTo>
                  <a:pt x="13430" y="6587"/>
                </a:lnTo>
                <a:lnTo>
                  <a:pt x="13428" y="6586"/>
                </a:lnTo>
                <a:lnTo>
                  <a:pt x="13415" y="6585"/>
                </a:lnTo>
                <a:lnTo>
                  <a:pt x="13383" y="6592"/>
                </a:lnTo>
                <a:lnTo>
                  <a:pt x="13370" y="6600"/>
                </a:lnTo>
                <a:lnTo>
                  <a:pt x="13366" y="6598"/>
                </a:lnTo>
                <a:lnTo>
                  <a:pt x="13359" y="6595"/>
                </a:lnTo>
                <a:lnTo>
                  <a:pt x="13344" y="6610"/>
                </a:lnTo>
                <a:lnTo>
                  <a:pt x="13328" y="6609"/>
                </a:lnTo>
                <a:lnTo>
                  <a:pt x="13308" y="6615"/>
                </a:lnTo>
                <a:lnTo>
                  <a:pt x="13305" y="6620"/>
                </a:lnTo>
                <a:lnTo>
                  <a:pt x="13302" y="6632"/>
                </a:lnTo>
                <a:lnTo>
                  <a:pt x="13300" y="6635"/>
                </a:lnTo>
                <a:lnTo>
                  <a:pt x="13294" y="6635"/>
                </a:lnTo>
                <a:lnTo>
                  <a:pt x="13293" y="6631"/>
                </a:lnTo>
                <a:lnTo>
                  <a:pt x="13295" y="6631"/>
                </a:lnTo>
                <a:lnTo>
                  <a:pt x="13296" y="6630"/>
                </a:lnTo>
                <a:lnTo>
                  <a:pt x="13297" y="6628"/>
                </a:lnTo>
                <a:lnTo>
                  <a:pt x="13297" y="6624"/>
                </a:lnTo>
                <a:lnTo>
                  <a:pt x="13295" y="6620"/>
                </a:lnTo>
                <a:lnTo>
                  <a:pt x="13295" y="6616"/>
                </a:lnTo>
                <a:lnTo>
                  <a:pt x="13294" y="6612"/>
                </a:lnTo>
                <a:lnTo>
                  <a:pt x="13290" y="6608"/>
                </a:lnTo>
                <a:lnTo>
                  <a:pt x="13284" y="6608"/>
                </a:lnTo>
                <a:lnTo>
                  <a:pt x="13225" y="6633"/>
                </a:lnTo>
                <a:lnTo>
                  <a:pt x="13226" y="6622"/>
                </a:lnTo>
                <a:lnTo>
                  <a:pt x="13255" y="6608"/>
                </a:lnTo>
                <a:lnTo>
                  <a:pt x="13243" y="6602"/>
                </a:lnTo>
                <a:lnTo>
                  <a:pt x="13232" y="6604"/>
                </a:lnTo>
                <a:lnTo>
                  <a:pt x="13214" y="6615"/>
                </a:lnTo>
                <a:lnTo>
                  <a:pt x="13214" y="6601"/>
                </a:lnTo>
                <a:lnTo>
                  <a:pt x="13223" y="6596"/>
                </a:lnTo>
                <a:lnTo>
                  <a:pt x="13249" y="6598"/>
                </a:lnTo>
                <a:lnTo>
                  <a:pt x="13264" y="6590"/>
                </a:lnTo>
                <a:lnTo>
                  <a:pt x="13268" y="6591"/>
                </a:lnTo>
                <a:lnTo>
                  <a:pt x="13280" y="6598"/>
                </a:lnTo>
                <a:lnTo>
                  <a:pt x="13285" y="6599"/>
                </a:lnTo>
                <a:lnTo>
                  <a:pt x="13298" y="6596"/>
                </a:lnTo>
                <a:lnTo>
                  <a:pt x="13300" y="6591"/>
                </a:lnTo>
                <a:lnTo>
                  <a:pt x="13304" y="6589"/>
                </a:lnTo>
                <a:lnTo>
                  <a:pt x="13313" y="6592"/>
                </a:lnTo>
                <a:lnTo>
                  <a:pt x="13318" y="6583"/>
                </a:lnTo>
                <a:lnTo>
                  <a:pt x="13322" y="6582"/>
                </a:lnTo>
                <a:lnTo>
                  <a:pt x="13328" y="6583"/>
                </a:lnTo>
                <a:lnTo>
                  <a:pt x="13333" y="6586"/>
                </a:lnTo>
                <a:lnTo>
                  <a:pt x="13337" y="6587"/>
                </a:lnTo>
                <a:lnTo>
                  <a:pt x="13341" y="6586"/>
                </a:lnTo>
                <a:lnTo>
                  <a:pt x="13344" y="6583"/>
                </a:lnTo>
                <a:lnTo>
                  <a:pt x="13341" y="6579"/>
                </a:lnTo>
                <a:lnTo>
                  <a:pt x="13340" y="6576"/>
                </a:lnTo>
                <a:lnTo>
                  <a:pt x="13357" y="6570"/>
                </a:lnTo>
                <a:lnTo>
                  <a:pt x="13351" y="6563"/>
                </a:lnTo>
                <a:lnTo>
                  <a:pt x="13343" y="6560"/>
                </a:lnTo>
                <a:lnTo>
                  <a:pt x="13332" y="6560"/>
                </a:lnTo>
                <a:lnTo>
                  <a:pt x="13330" y="6557"/>
                </a:lnTo>
                <a:lnTo>
                  <a:pt x="13333" y="6553"/>
                </a:lnTo>
                <a:lnTo>
                  <a:pt x="13341" y="6548"/>
                </a:lnTo>
                <a:lnTo>
                  <a:pt x="13350" y="6547"/>
                </a:lnTo>
                <a:lnTo>
                  <a:pt x="13360" y="6540"/>
                </a:lnTo>
                <a:lnTo>
                  <a:pt x="13383" y="6540"/>
                </a:lnTo>
                <a:lnTo>
                  <a:pt x="13390" y="6535"/>
                </a:lnTo>
                <a:lnTo>
                  <a:pt x="13451" y="6531"/>
                </a:lnTo>
                <a:lnTo>
                  <a:pt x="13459" y="6526"/>
                </a:lnTo>
                <a:lnTo>
                  <a:pt x="13463" y="6516"/>
                </a:lnTo>
                <a:lnTo>
                  <a:pt x="13458" y="6515"/>
                </a:lnTo>
                <a:lnTo>
                  <a:pt x="13451" y="6520"/>
                </a:lnTo>
                <a:lnTo>
                  <a:pt x="13446" y="6518"/>
                </a:lnTo>
                <a:lnTo>
                  <a:pt x="13446" y="6514"/>
                </a:lnTo>
                <a:lnTo>
                  <a:pt x="13443" y="6512"/>
                </a:lnTo>
                <a:lnTo>
                  <a:pt x="13440" y="6512"/>
                </a:lnTo>
                <a:lnTo>
                  <a:pt x="13435" y="6517"/>
                </a:lnTo>
                <a:lnTo>
                  <a:pt x="13400" y="6521"/>
                </a:lnTo>
                <a:lnTo>
                  <a:pt x="13389" y="6518"/>
                </a:lnTo>
                <a:lnTo>
                  <a:pt x="13383" y="6520"/>
                </a:lnTo>
                <a:lnTo>
                  <a:pt x="13379" y="6518"/>
                </a:lnTo>
                <a:lnTo>
                  <a:pt x="13375" y="6516"/>
                </a:lnTo>
                <a:lnTo>
                  <a:pt x="13371" y="6515"/>
                </a:lnTo>
                <a:lnTo>
                  <a:pt x="13343" y="6526"/>
                </a:lnTo>
                <a:lnTo>
                  <a:pt x="13335" y="6522"/>
                </a:lnTo>
                <a:lnTo>
                  <a:pt x="13383" y="6504"/>
                </a:lnTo>
                <a:lnTo>
                  <a:pt x="13393" y="6506"/>
                </a:lnTo>
                <a:lnTo>
                  <a:pt x="13415" y="6502"/>
                </a:lnTo>
                <a:lnTo>
                  <a:pt x="13416" y="6494"/>
                </a:lnTo>
                <a:lnTo>
                  <a:pt x="13408" y="6487"/>
                </a:lnTo>
                <a:lnTo>
                  <a:pt x="13404" y="6485"/>
                </a:lnTo>
                <a:lnTo>
                  <a:pt x="13401" y="6485"/>
                </a:lnTo>
                <a:lnTo>
                  <a:pt x="13395" y="6487"/>
                </a:lnTo>
                <a:lnTo>
                  <a:pt x="13391" y="6485"/>
                </a:lnTo>
                <a:lnTo>
                  <a:pt x="13393" y="6484"/>
                </a:lnTo>
                <a:lnTo>
                  <a:pt x="13394" y="6480"/>
                </a:lnTo>
                <a:lnTo>
                  <a:pt x="13394" y="6476"/>
                </a:lnTo>
                <a:lnTo>
                  <a:pt x="13391" y="6473"/>
                </a:lnTo>
                <a:lnTo>
                  <a:pt x="13391" y="6470"/>
                </a:lnTo>
                <a:lnTo>
                  <a:pt x="13389" y="6462"/>
                </a:lnTo>
                <a:lnTo>
                  <a:pt x="13371" y="6472"/>
                </a:lnTo>
                <a:lnTo>
                  <a:pt x="13363" y="6470"/>
                </a:lnTo>
                <a:lnTo>
                  <a:pt x="13353" y="6473"/>
                </a:lnTo>
                <a:lnTo>
                  <a:pt x="13347" y="6470"/>
                </a:lnTo>
                <a:lnTo>
                  <a:pt x="13344" y="6466"/>
                </a:lnTo>
                <a:lnTo>
                  <a:pt x="13316" y="6490"/>
                </a:lnTo>
                <a:lnTo>
                  <a:pt x="13315" y="6494"/>
                </a:lnTo>
                <a:lnTo>
                  <a:pt x="13314" y="6496"/>
                </a:lnTo>
                <a:lnTo>
                  <a:pt x="13311" y="6492"/>
                </a:lnTo>
                <a:lnTo>
                  <a:pt x="13309" y="6487"/>
                </a:lnTo>
                <a:lnTo>
                  <a:pt x="13310" y="6483"/>
                </a:lnTo>
                <a:lnTo>
                  <a:pt x="13316" y="6484"/>
                </a:lnTo>
                <a:lnTo>
                  <a:pt x="13318" y="6482"/>
                </a:lnTo>
                <a:lnTo>
                  <a:pt x="13318" y="6482"/>
                </a:lnTo>
                <a:lnTo>
                  <a:pt x="13318" y="6477"/>
                </a:lnTo>
                <a:lnTo>
                  <a:pt x="13318" y="6477"/>
                </a:lnTo>
                <a:lnTo>
                  <a:pt x="13318" y="6475"/>
                </a:lnTo>
                <a:lnTo>
                  <a:pt x="13323" y="6471"/>
                </a:lnTo>
                <a:lnTo>
                  <a:pt x="13326" y="6463"/>
                </a:lnTo>
                <a:lnTo>
                  <a:pt x="13348" y="6451"/>
                </a:lnTo>
                <a:lnTo>
                  <a:pt x="13383" y="6451"/>
                </a:lnTo>
                <a:lnTo>
                  <a:pt x="13389" y="6447"/>
                </a:lnTo>
                <a:lnTo>
                  <a:pt x="13392" y="6439"/>
                </a:lnTo>
                <a:lnTo>
                  <a:pt x="13387" y="6434"/>
                </a:lnTo>
                <a:lnTo>
                  <a:pt x="13389" y="6427"/>
                </a:lnTo>
                <a:lnTo>
                  <a:pt x="13417" y="6406"/>
                </a:lnTo>
                <a:lnTo>
                  <a:pt x="13420" y="6398"/>
                </a:lnTo>
                <a:lnTo>
                  <a:pt x="13412" y="6393"/>
                </a:lnTo>
                <a:lnTo>
                  <a:pt x="13338" y="6381"/>
                </a:lnTo>
                <a:lnTo>
                  <a:pt x="13331" y="6378"/>
                </a:lnTo>
                <a:lnTo>
                  <a:pt x="13329" y="6377"/>
                </a:lnTo>
                <a:lnTo>
                  <a:pt x="13322" y="6380"/>
                </a:lnTo>
                <a:lnTo>
                  <a:pt x="13292" y="6380"/>
                </a:lnTo>
                <a:lnTo>
                  <a:pt x="13280" y="6390"/>
                </a:lnTo>
                <a:lnTo>
                  <a:pt x="13264" y="6420"/>
                </a:lnTo>
                <a:lnTo>
                  <a:pt x="13263" y="6435"/>
                </a:lnTo>
                <a:lnTo>
                  <a:pt x="13251" y="6444"/>
                </a:lnTo>
                <a:lnTo>
                  <a:pt x="13241" y="6461"/>
                </a:lnTo>
                <a:lnTo>
                  <a:pt x="13241" y="6466"/>
                </a:lnTo>
                <a:lnTo>
                  <a:pt x="13242" y="6473"/>
                </a:lnTo>
                <a:lnTo>
                  <a:pt x="13243" y="6475"/>
                </a:lnTo>
                <a:lnTo>
                  <a:pt x="13245" y="6481"/>
                </a:lnTo>
                <a:lnTo>
                  <a:pt x="13245" y="6484"/>
                </a:lnTo>
                <a:lnTo>
                  <a:pt x="13246" y="6486"/>
                </a:lnTo>
                <a:lnTo>
                  <a:pt x="13247" y="6495"/>
                </a:lnTo>
                <a:lnTo>
                  <a:pt x="13246" y="6497"/>
                </a:lnTo>
                <a:lnTo>
                  <a:pt x="13246" y="6499"/>
                </a:lnTo>
                <a:lnTo>
                  <a:pt x="13252" y="6512"/>
                </a:lnTo>
                <a:lnTo>
                  <a:pt x="13250" y="6526"/>
                </a:lnTo>
                <a:lnTo>
                  <a:pt x="13246" y="6532"/>
                </a:lnTo>
                <a:lnTo>
                  <a:pt x="13245" y="6515"/>
                </a:lnTo>
                <a:lnTo>
                  <a:pt x="13243" y="6508"/>
                </a:lnTo>
                <a:lnTo>
                  <a:pt x="13242" y="6501"/>
                </a:lnTo>
                <a:lnTo>
                  <a:pt x="13240" y="6499"/>
                </a:lnTo>
                <a:lnTo>
                  <a:pt x="13240" y="6494"/>
                </a:lnTo>
                <a:lnTo>
                  <a:pt x="13235" y="6476"/>
                </a:lnTo>
                <a:lnTo>
                  <a:pt x="13234" y="6469"/>
                </a:lnTo>
                <a:lnTo>
                  <a:pt x="13233" y="6467"/>
                </a:lnTo>
                <a:lnTo>
                  <a:pt x="13232" y="6466"/>
                </a:lnTo>
                <a:lnTo>
                  <a:pt x="13231" y="6464"/>
                </a:lnTo>
                <a:lnTo>
                  <a:pt x="13230" y="6460"/>
                </a:lnTo>
                <a:lnTo>
                  <a:pt x="13215" y="6468"/>
                </a:lnTo>
                <a:lnTo>
                  <a:pt x="13215" y="6469"/>
                </a:lnTo>
                <a:lnTo>
                  <a:pt x="13215" y="6475"/>
                </a:lnTo>
                <a:lnTo>
                  <a:pt x="13215" y="6476"/>
                </a:lnTo>
                <a:lnTo>
                  <a:pt x="13208" y="6480"/>
                </a:lnTo>
                <a:lnTo>
                  <a:pt x="13208" y="6467"/>
                </a:lnTo>
                <a:lnTo>
                  <a:pt x="13211" y="6461"/>
                </a:lnTo>
                <a:lnTo>
                  <a:pt x="13227" y="6453"/>
                </a:lnTo>
                <a:lnTo>
                  <a:pt x="13240" y="6434"/>
                </a:lnTo>
                <a:lnTo>
                  <a:pt x="13251" y="6429"/>
                </a:lnTo>
                <a:lnTo>
                  <a:pt x="13254" y="6426"/>
                </a:lnTo>
                <a:lnTo>
                  <a:pt x="13255" y="6422"/>
                </a:lnTo>
                <a:lnTo>
                  <a:pt x="13255" y="6409"/>
                </a:lnTo>
                <a:lnTo>
                  <a:pt x="13266" y="6390"/>
                </a:lnTo>
                <a:lnTo>
                  <a:pt x="13269" y="6381"/>
                </a:lnTo>
                <a:lnTo>
                  <a:pt x="13263" y="6379"/>
                </a:lnTo>
                <a:lnTo>
                  <a:pt x="13242" y="6389"/>
                </a:lnTo>
                <a:lnTo>
                  <a:pt x="13235" y="6399"/>
                </a:lnTo>
                <a:lnTo>
                  <a:pt x="13215" y="6410"/>
                </a:lnTo>
                <a:lnTo>
                  <a:pt x="13200" y="6408"/>
                </a:lnTo>
                <a:lnTo>
                  <a:pt x="13199" y="6407"/>
                </a:lnTo>
                <a:lnTo>
                  <a:pt x="13226" y="6396"/>
                </a:lnTo>
                <a:lnTo>
                  <a:pt x="13237" y="6385"/>
                </a:lnTo>
                <a:lnTo>
                  <a:pt x="13244" y="6374"/>
                </a:lnTo>
                <a:lnTo>
                  <a:pt x="13306" y="6352"/>
                </a:lnTo>
                <a:lnTo>
                  <a:pt x="13314" y="6353"/>
                </a:lnTo>
                <a:lnTo>
                  <a:pt x="13318" y="6352"/>
                </a:lnTo>
                <a:lnTo>
                  <a:pt x="13320" y="6350"/>
                </a:lnTo>
                <a:lnTo>
                  <a:pt x="13323" y="6342"/>
                </a:lnTo>
                <a:lnTo>
                  <a:pt x="13324" y="6340"/>
                </a:lnTo>
                <a:lnTo>
                  <a:pt x="13324" y="6338"/>
                </a:lnTo>
                <a:lnTo>
                  <a:pt x="13321" y="6334"/>
                </a:lnTo>
                <a:lnTo>
                  <a:pt x="13317" y="6330"/>
                </a:lnTo>
                <a:lnTo>
                  <a:pt x="13311" y="6328"/>
                </a:lnTo>
                <a:lnTo>
                  <a:pt x="13303" y="6320"/>
                </a:lnTo>
                <a:lnTo>
                  <a:pt x="13299" y="6318"/>
                </a:lnTo>
                <a:lnTo>
                  <a:pt x="13291" y="6318"/>
                </a:lnTo>
                <a:lnTo>
                  <a:pt x="13265" y="6338"/>
                </a:lnTo>
                <a:lnTo>
                  <a:pt x="13219" y="6348"/>
                </a:lnTo>
                <a:lnTo>
                  <a:pt x="13206" y="6345"/>
                </a:lnTo>
                <a:lnTo>
                  <a:pt x="13176" y="6352"/>
                </a:lnTo>
                <a:lnTo>
                  <a:pt x="13171" y="6357"/>
                </a:lnTo>
                <a:lnTo>
                  <a:pt x="13158" y="6383"/>
                </a:lnTo>
                <a:lnTo>
                  <a:pt x="13155" y="6401"/>
                </a:lnTo>
                <a:lnTo>
                  <a:pt x="13152" y="6409"/>
                </a:lnTo>
                <a:lnTo>
                  <a:pt x="13146" y="6406"/>
                </a:lnTo>
                <a:lnTo>
                  <a:pt x="13149" y="6390"/>
                </a:lnTo>
                <a:lnTo>
                  <a:pt x="13163" y="6347"/>
                </a:lnTo>
                <a:lnTo>
                  <a:pt x="13270" y="6322"/>
                </a:lnTo>
                <a:lnTo>
                  <a:pt x="13282" y="6306"/>
                </a:lnTo>
                <a:lnTo>
                  <a:pt x="13288" y="6304"/>
                </a:lnTo>
                <a:lnTo>
                  <a:pt x="13309" y="6310"/>
                </a:lnTo>
                <a:lnTo>
                  <a:pt x="13317" y="6309"/>
                </a:lnTo>
                <a:lnTo>
                  <a:pt x="13328" y="6313"/>
                </a:lnTo>
                <a:lnTo>
                  <a:pt x="13339" y="6313"/>
                </a:lnTo>
                <a:lnTo>
                  <a:pt x="13346" y="6316"/>
                </a:lnTo>
                <a:lnTo>
                  <a:pt x="13390" y="6324"/>
                </a:lnTo>
                <a:lnTo>
                  <a:pt x="13417" y="6318"/>
                </a:lnTo>
                <a:lnTo>
                  <a:pt x="13422" y="6311"/>
                </a:lnTo>
                <a:lnTo>
                  <a:pt x="13427" y="6295"/>
                </a:lnTo>
                <a:lnTo>
                  <a:pt x="13431" y="6290"/>
                </a:lnTo>
                <a:lnTo>
                  <a:pt x="13438" y="6291"/>
                </a:lnTo>
                <a:lnTo>
                  <a:pt x="13454" y="6298"/>
                </a:lnTo>
                <a:lnTo>
                  <a:pt x="13461" y="6298"/>
                </a:lnTo>
                <a:lnTo>
                  <a:pt x="13464" y="6293"/>
                </a:lnTo>
                <a:lnTo>
                  <a:pt x="13460" y="6290"/>
                </a:lnTo>
                <a:lnTo>
                  <a:pt x="13458" y="6289"/>
                </a:lnTo>
                <a:lnTo>
                  <a:pt x="13456" y="6286"/>
                </a:lnTo>
                <a:lnTo>
                  <a:pt x="13460" y="6277"/>
                </a:lnTo>
                <a:lnTo>
                  <a:pt x="13487" y="6265"/>
                </a:lnTo>
                <a:lnTo>
                  <a:pt x="13524" y="6269"/>
                </a:lnTo>
                <a:lnTo>
                  <a:pt x="13529" y="6264"/>
                </a:lnTo>
                <a:lnTo>
                  <a:pt x="13528" y="6235"/>
                </a:lnTo>
                <a:lnTo>
                  <a:pt x="13527" y="6227"/>
                </a:lnTo>
                <a:lnTo>
                  <a:pt x="13522" y="6216"/>
                </a:lnTo>
                <a:lnTo>
                  <a:pt x="13517" y="6208"/>
                </a:lnTo>
                <a:lnTo>
                  <a:pt x="13510" y="6199"/>
                </a:lnTo>
                <a:lnTo>
                  <a:pt x="13503" y="6191"/>
                </a:lnTo>
                <a:lnTo>
                  <a:pt x="13499" y="6190"/>
                </a:lnTo>
                <a:lnTo>
                  <a:pt x="13496" y="6189"/>
                </a:lnTo>
                <a:lnTo>
                  <a:pt x="13492" y="6187"/>
                </a:lnTo>
                <a:lnTo>
                  <a:pt x="13480" y="6176"/>
                </a:lnTo>
                <a:lnTo>
                  <a:pt x="13477" y="6173"/>
                </a:lnTo>
                <a:lnTo>
                  <a:pt x="13388" y="6152"/>
                </a:lnTo>
                <a:lnTo>
                  <a:pt x="13343" y="6176"/>
                </a:lnTo>
                <a:lnTo>
                  <a:pt x="13335" y="6175"/>
                </a:lnTo>
                <a:lnTo>
                  <a:pt x="13307" y="6191"/>
                </a:lnTo>
                <a:lnTo>
                  <a:pt x="13301" y="6208"/>
                </a:lnTo>
                <a:lnTo>
                  <a:pt x="13296" y="6214"/>
                </a:lnTo>
                <a:lnTo>
                  <a:pt x="13282" y="6217"/>
                </a:lnTo>
                <a:lnTo>
                  <a:pt x="13209" y="6209"/>
                </a:lnTo>
                <a:lnTo>
                  <a:pt x="13197" y="6204"/>
                </a:lnTo>
                <a:lnTo>
                  <a:pt x="13173" y="6204"/>
                </a:lnTo>
                <a:lnTo>
                  <a:pt x="13149" y="6217"/>
                </a:lnTo>
                <a:lnTo>
                  <a:pt x="13128" y="6244"/>
                </a:lnTo>
                <a:lnTo>
                  <a:pt x="13126" y="6263"/>
                </a:lnTo>
                <a:lnTo>
                  <a:pt x="13123" y="6267"/>
                </a:lnTo>
                <a:lnTo>
                  <a:pt x="13114" y="6270"/>
                </a:lnTo>
                <a:lnTo>
                  <a:pt x="13113" y="6272"/>
                </a:lnTo>
                <a:lnTo>
                  <a:pt x="13112" y="6278"/>
                </a:lnTo>
                <a:lnTo>
                  <a:pt x="13111" y="6280"/>
                </a:lnTo>
                <a:lnTo>
                  <a:pt x="13106" y="6282"/>
                </a:lnTo>
                <a:lnTo>
                  <a:pt x="13100" y="6293"/>
                </a:lnTo>
                <a:lnTo>
                  <a:pt x="13093" y="6298"/>
                </a:lnTo>
                <a:lnTo>
                  <a:pt x="13033" y="6307"/>
                </a:lnTo>
                <a:lnTo>
                  <a:pt x="13020" y="6318"/>
                </a:lnTo>
                <a:lnTo>
                  <a:pt x="13016" y="6325"/>
                </a:lnTo>
                <a:lnTo>
                  <a:pt x="13014" y="6336"/>
                </a:lnTo>
                <a:lnTo>
                  <a:pt x="13010" y="6345"/>
                </a:lnTo>
                <a:lnTo>
                  <a:pt x="12998" y="6344"/>
                </a:lnTo>
                <a:lnTo>
                  <a:pt x="12993" y="6346"/>
                </a:lnTo>
                <a:lnTo>
                  <a:pt x="12988" y="6346"/>
                </a:lnTo>
                <a:lnTo>
                  <a:pt x="12984" y="6342"/>
                </a:lnTo>
                <a:lnTo>
                  <a:pt x="12985" y="6341"/>
                </a:lnTo>
                <a:lnTo>
                  <a:pt x="12986" y="6337"/>
                </a:lnTo>
                <a:lnTo>
                  <a:pt x="12996" y="6336"/>
                </a:lnTo>
                <a:lnTo>
                  <a:pt x="13011" y="6310"/>
                </a:lnTo>
                <a:lnTo>
                  <a:pt x="13022" y="6301"/>
                </a:lnTo>
                <a:lnTo>
                  <a:pt x="13092" y="6284"/>
                </a:lnTo>
                <a:lnTo>
                  <a:pt x="13096" y="6277"/>
                </a:lnTo>
                <a:lnTo>
                  <a:pt x="13101" y="6260"/>
                </a:lnTo>
                <a:lnTo>
                  <a:pt x="13106" y="6253"/>
                </a:lnTo>
                <a:lnTo>
                  <a:pt x="13115" y="6245"/>
                </a:lnTo>
                <a:lnTo>
                  <a:pt x="13116" y="6243"/>
                </a:lnTo>
                <a:lnTo>
                  <a:pt x="13119" y="6230"/>
                </a:lnTo>
                <a:lnTo>
                  <a:pt x="13136" y="6206"/>
                </a:lnTo>
                <a:lnTo>
                  <a:pt x="13140" y="6194"/>
                </a:lnTo>
                <a:lnTo>
                  <a:pt x="13143" y="6191"/>
                </a:lnTo>
                <a:lnTo>
                  <a:pt x="13143" y="6190"/>
                </a:lnTo>
                <a:lnTo>
                  <a:pt x="13142" y="6189"/>
                </a:lnTo>
                <a:lnTo>
                  <a:pt x="13146" y="6187"/>
                </a:lnTo>
                <a:lnTo>
                  <a:pt x="13150" y="6183"/>
                </a:lnTo>
                <a:lnTo>
                  <a:pt x="13170" y="6181"/>
                </a:lnTo>
                <a:lnTo>
                  <a:pt x="13197" y="6165"/>
                </a:lnTo>
                <a:lnTo>
                  <a:pt x="13199" y="6160"/>
                </a:lnTo>
                <a:lnTo>
                  <a:pt x="13202" y="6152"/>
                </a:lnTo>
                <a:lnTo>
                  <a:pt x="13203" y="6141"/>
                </a:lnTo>
                <a:lnTo>
                  <a:pt x="13201" y="6132"/>
                </a:lnTo>
                <a:lnTo>
                  <a:pt x="13197" y="6119"/>
                </a:lnTo>
                <a:lnTo>
                  <a:pt x="13199" y="6110"/>
                </a:lnTo>
                <a:lnTo>
                  <a:pt x="13206" y="6099"/>
                </a:lnTo>
                <a:lnTo>
                  <a:pt x="13206" y="6095"/>
                </a:lnTo>
                <a:lnTo>
                  <a:pt x="13206" y="6086"/>
                </a:lnTo>
                <a:lnTo>
                  <a:pt x="13206" y="6082"/>
                </a:lnTo>
                <a:lnTo>
                  <a:pt x="13208" y="6078"/>
                </a:lnTo>
                <a:lnTo>
                  <a:pt x="13212" y="6071"/>
                </a:lnTo>
                <a:lnTo>
                  <a:pt x="13247" y="6046"/>
                </a:lnTo>
                <a:lnTo>
                  <a:pt x="13255" y="6047"/>
                </a:lnTo>
                <a:lnTo>
                  <a:pt x="13263" y="6050"/>
                </a:lnTo>
                <a:lnTo>
                  <a:pt x="13270" y="6047"/>
                </a:lnTo>
                <a:lnTo>
                  <a:pt x="13282" y="6051"/>
                </a:lnTo>
                <a:lnTo>
                  <a:pt x="13316" y="6045"/>
                </a:lnTo>
                <a:lnTo>
                  <a:pt x="13344" y="6020"/>
                </a:lnTo>
                <a:lnTo>
                  <a:pt x="13339" y="6013"/>
                </a:lnTo>
                <a:lnTo>
                  <a:pt x="13334" y="6006"/>
                </a:lnTo>
                <a:lnTo>
                  <a:pt x="13323" y="5995"/>
                </a:lnTo>
                <a:lnTo>
                  <a:pt x="13322" y="5987"/>
                </a:lnTo>
                <a:lnTo>
                  <a:pt x="13316" y="5979"/>
                </a:lnTo>
                <a:lnTo>
                  <a:pt x="13302" y="5965"/>
                </a:lnTo>
                <a:lnTo>
                  <a:pt x="13297" y="5958"/>
                </a:lnTo>
                <a:lnTo>
                  <a:pt x="13286" y="5936"/>
                </a:lnTo>
                <a:lnTo>
                  <a:pt x="13280" y="5927"/>
                </a:lnTo>
                <a:lnTo>
                  <a:pt x="13274" y="5922"/>
                </a:lnTo>
                <a:lnTo>
                  <a:pt x="13253" y="5912"/>
                </a:lnTo>
                <a:lnTo>
                  <a:pt x="13251" y="5909"/>
                </a:lnTo>
                <a:lnTo>
                  <a:pt x="13250" y="5909"/>
                </a:lnTo>
                <a:lnTo>
                  <a:pt x="13249" y="5909"/>
                </a:lnTo>
                <a:lnTo>
                  <a:pt x="13247" y="5907"/>
                </a:lnTo>
                <a:lnTo>
                  <a:pt x="13245" y="5902"/>
                </a:lnTo>
                <a:lnTo>
                  <a:pt x="13244" y="5900"/>
                </a:lnTo>
                <a:lnTo>
                  <a:pt x="13242" y="5898"/>
                </a:lnTo>
                <a:lnTo>
                  <a:pt x="13238" y="5894"/>
                </a:lnTo>
                <a:lnTo>
                  <a:pt x="13235" y="5891"/>
                </a:lnTo>
                <a:lnTo>
                  <a:pt x="13228" y="5888"/>
                </a:lnTo>
                <a:lnTo>
                  <a:pt x="13230" y="5887"/>
                </a:lnTo>
                <a:lnTo>
                  <a:pt x="13228" y="5884"/>
                </a:lnTo>
                <a:lnTo>
                  <a:pt x="13226" y="5883"/>
                </a:lnTo>
                <a:lnTo>
                  <a:pt x="13225" y="5884"/>
                </a:lnTo>
                <a:lnTo>
                  <a:pt x="13225" y="5886"/>
                </a:lnTo>
                <a:lnTo>
                  <a:pt x="13222" y="5883"/>
                </a:lnTo>
                <a:lnTo>
                  <a:pt x="13212" y="5875"/>
                </a:lnTo>
                <a:lnTo>
                  <a:pt x="13207" y="5870"/>
                </a:lnTo>
                <a:lnTo>
                  <a:pt x="13193" y="5860"/>
                </a:lnTo>
                <a:lnTo>
                  <a:pt x="13185" y="5858"/>
                </a:lnTo>
                <a:lnTo>
                  <a:pt x="13149" y="5838"/>
                </a:lnTo>
                <a:lnTo>
                  <a:pt x="13142" y="5832"/>
                </a:lnTo>
                <a:lnTo>
                  <a:pt x="13132" y="5827"/>
                </a:lnTo>
                <a:lnTo>
                  <a:pt x="13121" y="5824"/>
                </a:lnTo>
                <a:lnTo>
                  <a:pt x="13099" y="5828"/>
                </a:lnTo>
                <a:lnTo>
                  <a:pt x="13096" y="5827"/>
                </a:lnTo>
                <a:lnTo>
                  <a:pt x="13093" y="5825"/>
                </a:lnTo>
                <a:lnTo>
                  <a:pt x="13092" y="5824"/>
                </a:lnTo>
                <a:lnTo>
                  <a:pt x="13088" y="5819"/>
                </a:lnTo>
                <a:lnTo>
                  <a:pt x="13086" y="5817"/>
                </a:lnTo>
                <a:lnTo>
                  <a:pt x="13082" y="5819"/>
                </a:lnTo>
                <a:lnTo>
                  <a:pt x="13074" y="5829"/>
                </a:lnTo>
                <a:lnTo>
                  <a:pt x="13079" y="5837"/>
                </a:lnTo>
                <a:lnTo>
                  <a:pt x="13079" y="5847"/>
                </a:lnTo>
                <a:lnTo>
                  <a:pt x="13076" y="5862"/>
                </a:lnTo>
                <a:lnTo>
                  <a:pt x="13075" y="5879"/>
                </a:lnTo>
                <a:lnTo>
                  <a:pt x="13073" y="5882"/>
                </a:lnTo>
                <a:lnTo>
                  <a:pt x="13072" y="5886"/>
                </a:lnTo>
                <a:lnTo>
                  <a:pt x="13076" y="5892"/>
                </a:lnTo>
                <a:lnTo>
                  <a:pt x="13084" y="5900"/>
                </a:lnTo>
                <a:lnTo>
                  <a:pt x="13082" y="5901"/>
                </a:lnTo>
                <a:lnTo>
                  <a:pt x="13079" y="5900"/>
                </a:lnTo>
                <a:lnTo>
                  <a:pt x="13076" y="5901"/>
                </a:lnTo>
                <a:lnTo>
                  <a:pt x="13076" y="5904"/>
                </a:lnTo>
                <a:lnTo>
                  <a:pt x="13080" y="5912"/>
                </a:lnTo>
                <a:lnTo>
                  <a:pt x="13083" y="5913"/>
                </a:lnTo>
                <a:lnTo>
                  <a:pt x="13088" y="5910"/>
                </a:lnTo>
                <a:lnTo>
                  <a:pt x="13090" y="5913"/>
                </a:lnTo>
                <a:lnTo>
                  <a:pt x="13088" y="5918"/>
                </a:lnTo>
                <a:lnTo>
                  <a:pt x="13088" y="5922"/>
                </a:lnTo>
                <a:lnTo>
                  <a:pt x="13090" y="5924"/>
                </a:lnTo>
                <a:lnTo>
                  <a:pt x="13106" y="5919"/>
                </a:lnTo>
                <a:lnTo>
                  <a:pt x="13111" y="5921"/>
                </a:lnTo>
                <a:lnTo>
                  <a:pt x="13108" y="5948"/>
                </a:lnTo>
                <a:lnTo>
                  <a:pt x="13104" y="5960"/>
                </a:lnTo>
                <a:lnTo>
                  <a:pt x="13098" y="5965"/>
                </a:lnTo>
                <a:lnTo>
                  <a:pt x="13092" y="5965"/>
                </a:lnTo>
                <a:lnTo>
                  <a:pt x="13089" y="5966"/>
                </a:lnTo>
                <a:lnTo>
                  <a:pt x="13088" y="5969"/>
                </a:lnTo>
                <a:lnTo>
                  <a:pt x="13089" y="5971"/>
                </a:lnTo>
                <a:lnTo>
                  <a:pt x="13091" y="5976"/>
                </a:lnTo>
                <a:lnTo>
                  <a:pt x="13092" y="5977"/>
                </a:lnTo>
                <a:lnTo>
                  <a:pt x="13090" y="5979"/>
                </a:lnTo>
                <a:lnTo>
                  <a:pt x="13083" y="5982"/>
                </a:lnTo>
                <a:lnTo>
                  <a:pt x="13080" y="5981"/>
                </a:lnTo>
                <a:lnTo>
                  <a:pt x="13078" y="5981"/>
                </a:lnTo>
                <a:lnTo>
                  <a:pt x="13077" y="5985"/>
                </a:lnTo>
                <a:lnTo>
                  <a:pt x="13079" y="5989"/>
                </a:lnTo>
                <a:lnTo>
                  <a:pt x="13082" y="5991"/>
                </a:lnTo>
                <a:lnTo>
                  <a:pt x="13084" y="5990"/>
                </a:lnTo>
                <a:lnTo>
                  <a:pt x="13085" y="5996"/>
                </a:lnTo>
                <a:lnTo>
                  <a:pt x="13083" y="6004"/>
                </a:lnTo>
                <a:lnTo>
                  <a:pt x="13084" y="6017"/>
                </a:lnTo>
                <a:lnTo>
                  <a:pt x="13081" y="6019"/>
                </a:lnTo>
                <a:lnTo>
                  <a:pt x="13078" y="6021"/>
                </a:lnTo>
                <a:lnTo>
                  <a:pt x="13078" y="6026"/>
                </a:lnTo>
                <a:lnTo>
                  <a:pt x="13079" y="6026"/>
                </a:lnTo>
                <a:lnTo>
                  <a:pt x="13081" y="6029"/>
                </a:lnTo>
                <a:lnTo>
                  <a:pt x="13083" y="6033"/>
                </a:lnTo>
                <a:lnTo>
                  <a:pt x="13084" y="6038"/>
                </a:lnTo>
                <a:lnTo>
                  <a:pt x="13086" y="6038"/>
                </a:lnTo>
                <a:lnTo>
                  <a:pt x="13087" y="6038"/>
                </a:lnTo>
                <a:lnTo>
                  <a:pt x="13088" y="6039"/>
                </a:lnTo>
                <a:lnTo>
                  <a:pt x="13090" y="6039"/>
                </a:lnTo>
                <a:lnTo>
                  <a:pt x="13089" y="6043"/>
                </a:lnTo>
                <a:lnTo>
                  <a:pt x="13088" y="6045"/>
                </a:lnTo>
                <a:lnTo>
                  <a:pt x="13085" y="6045"/>
                </a:lnTo>
                <a:lnTo>
                  <a:pt x="13082" y="6044"/>
                </a:lnTo>
                <a:lnTo>
                  <a:pt x="13084" y="6050"/>
                </a:lnTo>
                <a:lnTo>
                  <a:pt x="13083" y="6052"/>
                </a:lnTo>
                <a:lnTo>
                  <a:pt x="13070" y="6049"/>
                </a:lnTo>
                <a:lnTo>
                  <a:pt x="13049" y="6059"/>
                </a:lnTo>
                <a:lnTo>
                  <a:pt x="13046" y="6062"/>
                </a:lnTo>
                <a:lnTo>
                  <a:pt x="13041" y="6075"/>
                </a:lnTo>
                <a:lnTo>
                  <a:pt x="13032" y="6089"/>
                </a:lnTo>
                <a:lnTo>
                  <a:pt x="13029" y="6105"/>
                </a:lnTo>
                <a:lnTo>
                  <a:pt x="13024" y="6113"/>
                </a:lnTo>
                <a:lnTo>
                  <a:pt x="13023" y="6171"/>
                </a:lnTo>
                <a:lnTo>
                  <a:pt x="13021" y="6176"/>
                </a:lnTo>
                <a:lnTo>
                  <a:pt x="13009" y="6183"/>
                </a:lnTo>
                <a:lnTo>
                  <a:pt x="13005" y="6183"/>
                </a:lnTo>
                <a:lnTo>
                  <a:pt x="12994" y="6179"/>
                </a:lnTo>
                <a:lnTo>
                  <a:pt x="12986" y="6179"/>
                </a:lnTo>
                <a:lnTo>
                  <a:pt x="12968" y="6193"/>
                </a:lnTo>
                <a:lnTo>
                  <a:pt x="12967" y="6196"/>
                </a:lnTo>
                <a:lnTo>
                  <a:pt x="12967" y="6208"/>
                </a:lnTo>
                <a:lnTo>
                  <a:pt x="12965" y="6213"/>
                </a:lnTo>
                <a:lnTo>
                  <a:pt x="12967" y="6218"/>
                </a:lnTo>
                <a:lnTo>
                  <a:pt x="12970" y="6223"/>
                </a:lnTo>
                <a:lnTo>
                  <a:pt x="12972" y="6227"/>
                </a:lnTo>
                <a:lnTo>
                  <a:pt x="12974" y="6239"/>
                </a:lnTo>
                <a:lnTo>
                  <a:pt x="12974" y="6253"/>
                </a:lnTo>
                <a:lnTo>
                  <a:pt x="12972" y="6264"/>
                </a:lnTo>
                <a:lnTo>
                  <a:pt x="12969" y="6270"/>
                </a:lnTo>
                <a:lnTo>
                  <a:pt x="12970" y="6277"/>
                </a:lnTo>
                <a:lnTo>
                  <a:pt x="12973" y="6290"/>
                </a:lnTo>
                <a:lnTo>
                  <a:pt x="12974" y="6300"/>
                </a:lnTo>
                <a:lnTo>
                  <a:pt x="12969" y="6298"/>
                </a:lnTo>
                <a:lnTo>
                  <a:pt x="12968" y="6293"/>
                </a:lnTo>
                <a:lnTo>
                  <a:pt x="12964" y="6285"/>
                </a:lnTo>
                <a:lnTo>
                  <a:pt x="12962" y="6281"/>
                </a:lnTo>
                <a:lnTo>
                  <a:pt x="12961" y="6276"/>
                </a:lnTo>
                <a:lnTo>
                  <a:pt x="12960" y="6272"/>
                </a:lnTo>
                <a:lnTo>
                  <a:pt x="12960" y="6264"/>
                </a:lnTo>
                <a:lnTo>
                  <a:pt x="12960" y="6258"/>
                </a:lnTo>
                <a:lnTo>
                  <a:pt x="12963" y="6245"/>
                </a:lnTo>
                <a:lnTo>
                  <a:pt x="12962" y="6237"/>
                </a:lnTo>
                <a:lnTo>
                  <a:pt x="12961" y="6229"/>
                </a:lnTo>
                <a:lnTo>
                  <a:pt x="12956" y="6214"/>
                </a:lnTo>
                <a:lnTo>
                  <a:pt x="12954" y="6207"/>
                </a:lnTo>
                <a:lnTo>
                  <a:pt x="12954" y="6200"/>
                </a:lnTo>
                <a:lnTo>
                  <a:pt x="12956" y="6183"/>
                </a:lnTo>
                <a:lnTo>
                  <a:pt x="12960" y="6176"/>
                </a:lnTo>
                <a:lnTo>
                  <a:pt x="12965" y="6172"/>
                </a:lnTo>
                <a:lnTo>
                  <a:pt x="13002" y="6166"/>
                </a:lnTo>
                <a:lnTo>
                  <a:pt x="13006" y="6162"/>
                </a:lnTo>
                <a:lnTo>
                  <a:pt x="13009" y="6156"/>
                </a:lnTo>
                <a:lnTo>
                  <a:pt x="13011" y="6147"/>
                </a:lnTo>
                <a:lnTo>
                  <a:pt x="13010" y="6119"/>
                </a:lnTo>
                <a:lnTo>
                  <a:pt x="13011" y="6112"/>
                </a:lnTo>
                <a:lnTo>
                  <a:pt x="13014" y="6104"/>
                </a:lnTo>
                <a:lnTo>
                  <a:pt x="13014" y="6094"/>
                </a:lnTo>
                <a:lnTo>
                  <a:pt x="13016" y="6088"/>
                </a:lnTo>
                <a:lnTo>
                  <a:pt x="13018" y="6078"/>
                </a:lnTo>
                <a:lnTo>
                  <a:pt x="13018" y="6065"/>
                </a:lnTo>
                <a:lnTo>
                  <a:pt x="13021" y="6057"/>
                </a:lnTo>
                <a:lnTo>
                  <a:pt x="13043" y="6024"/>
                </a:lnTo>
                <a:lnTo>
                  <a:pt x="13049" y="6008"/>
                </a:lnTo>
                <a:lnTo>
                  <a:pt x="13049" y="5986"/>
                </a:lnTo>
                <a:lnTo>
                  <a:pt x="13044" y="5981"/>
                </a:lnTo>
                <a:lnTo>
                  <a:pt x="13039" y="5975"/>
                </a:lnTo>
                <a:lnTo>
                  <a:pt x="13046" y="5947"/>
                </a:lnTo>
                <a:lnTo>
                  <a:pt x="13041" y="5939"/>
                </a:lnTo>
                <a:lnTo>
                  <a:pt x="13039" y="5936"/>
                </a:lnTo>
                <a:lnTo>
                  <a:pt x="13036" y="5934"/>
                </a:lnTo>
                <a:lnTo>
                  <a:pt x="13033" y="5930"/>
                </a:lnTo>
                <a:lnTo>
                  <a:pt x="13031" y="5926"/>
                </a:lnTo>
                <a:lnTo>
                  <a:pt x="13029" y="5924"/>
                </a:lnTo>
                <a:lnTo>
                  <a:pt x="13024" y="5923"/>
                </a:lnTo>
                <a:lnTo>
                  <a:pt x="12993" y="5946"/>
                </a:lnTo>
                <a:lnTo>
                  <a:pt x="12986" y="5948"/>
                </a:lnTo>
                <a:lnTo>
                  <a:pt x="12969" y="5948"/>
                </a:lnTo>
                <a:lnTo>
                  <a:pt x="12966" y="5952"/>
                </a:lnTo>
                <a:lnTo>
                  <a:pt x="12971" y="5957"/>
                </a:lnTo>
                <a:lnTo>
                  <a:pt x="12987" y="5956"/>
                </a:lnTo>
                <a:lnTo>
                  <a:pt x="12988" y="5967"/>
                </a:lnTo>
                <a:lnTo>
                  <a:pt x="12982" y="5970"/>
                </a:lnTo>
                <a:lnTo>
                  <a:pt x="12968" y="5967"/>
                </a:lnTo>
                <a:lnTo>
                  <a:pt x="12960" y="5969"/>
                </a:lnTo>
                <a:lnTo>
                  <a:pt x="12907" y="6030"/>
                </a:lnTo>
                <a:lnTo>
                  <a:pt x="12905" y="6039"/>
                </a:lnTo>
                <a:lnTo>
                  <a:pt x="12903" y="6055"/>
                </a:lnTo>
                <a:lnTo>
                  <a:pt x="12903" y="6064"/>
                </a:lnTo>
                <a:lnTo>
                  <a:pt x="12906" y="6073"/>
                </a:lnTo>
                <a:lnTo>
                  <a:pt x="12909" y="6082"/>
                </a:lnTo>
                <a:lnTo>
                  <a:pt x="12911" y="6084"/>
                </a:lnTo>
                <a:lnTo>
                  <a:pt x="12914" y="6088"/>
                </a:lnTo>
                <a:lnTo>
                  <a:pt x="12917" y="6091"/>
                </a:lnTo>
                <a:lnTo>
                  <a:pt x="12920" y="6092"/>
                </a:lnTo>
                <a:lnTo>
                  <a:pt x="12923" y="6094"/>
                </a:lnTo>
                <a:lnTo>
                  <a:pt x="12928" y="6099"/>
                </a:lnTo>
                <a:lnTo>
                  <a:pt x="12931" y="6107"/>
                </a:lnTo>
                <a:lnTo>
                  <a:pt x="12931" y="6114"/>
                </a:lnTo>
                <a:lnTo>
                  <a:pt x="12929" y="6120"/>
                </a:lnTo>
                <a:lnTo>
                  <a:pt x="12926" y="6123"/>
                </a:lnTo>
                <a:lnTo>
                  <a:pt x="12922" y="6131"/>
                </a:lnTo>
                <a:lnTo>
                  <a:pt x="12920" y="6133"/>
                </a:lnTo>
                <a:lnTo>
                  <a:pt x="12912" y="6129"/>
                </a:lnTo>
                <a:lnTo>
                  <a:pt x="12908" y="6130"/>
                </a:lnTo>
                <a:lnTo>
                  <a:pt x="12893" y="6141"/>
                </a:lnTo>
                <a:lnTo>
                  <a:pt x="12889" y="6148"/>
                </a:lnTo>
                <a:lnTo>
                  <a:pt x="12877" y="6215"/>
                </a:lnTo>
                <a:lnTo>
                  <a:pt x="12874" y="6221"/>
                </a:lnTo>
                <a:lnTo>
                  <a:pt x="12859" y="6229"/>
                </a:lnTo>
                <a:lnTo>
                  <a:pt x="12859" y="6218"/>
                </a:lnTo>
                <a:lnTo>
                  <a:pt x="12860" y="6216"/>
                </a:lnTo>
                <a:lnTo>
                  <a:pt x="12866" y="6214"/>
                </a:lnTo>
                <a:lnTo>
                  <a:pt x="12867" y="6212"/>
                </a:lnTo>
                <a:lnTo>
                  <a:pt x="12868" y="6208"/>
                </a:lnTo>
                <a:lnTo>
                  <a:pt x="12868" y="6199"/>
                </a:lnTo>
                <a:lnTo>
                  <a:pt x="12870" y="6194"/>
                </a:lnTo>
                <a:lnTo>
                  <a:pt x="12876" y="6187"/>
                </a:lnTo>
                <a:lnTo>
                  <a:pt x="12878" y="6182"/>
                </a:lnTo>
                <a:lnTo>
                  <a:pt x="12879" y="6174"/>
                </a:lnTo>
                <a:lnTo>
                  <a:pt x="12878" y="6172"/>
                </a:lnTo>
                <a:lnTo>
                  <a:pt x="12877" y="6170"/>
                </a:lnTo>
                <a:lnTo>
                  <a:pt x="12875" y="6168"/>
                </a:lnTo>
                <a:lnTo>
                  <a:pt x="12874" y="6166"/>
                </a:lnTo>
                <a:lnTo>
                  <a:pt x="12873" y="6162"/>
                </a:lnTo>
                <a:lnTo>
                  <a:pt x="12874" y="6161"/>
                </a:lnTo>
                <a:lnTo>
                  <a:pt x="12874" y="6160"/>
                </a:lnTo>
                <a:lnTo>
                  <a:pt x="12875" y="6154"/>
                </a:lnTo>
                <a:lnTo>
                  <a:pt x="12879" y="6145"/>
                </a:lnTo>
                <a:lnTo>
                  <a:pt x="12883" y="6142"/>
                </a:lnTo>
                <a:lnTo>
                  <a:pt x="12889" y="6127"/>
                </a:lnTo>
                <a:lnTo>
                  <a:pt x="12893" y="6122"/>
                </a:lnTo>
                <a:lnTo>
                  <a:pt x="12919" y="6115"/>
                </a:lnTo>
                <a:lnTo>
                  <a:pt x="12920" y="6109"/>
                </a:lnTo>
                <a:lnTo>
                  <a:pt x="12913" y="6101"/>
                </a:lnTo>
                <a:lnTo>
                  <a:pt x="12906" y="6094"/>
                </a:lnTo>
                <a:lnTo>
                  <a:pt x="12900" y="6090"/>
                </a:lnTo>
                <a:lnTo>
                  <a:pt x="12887" y="6088"/>
                </a:lnTo>
                <a:lnTo>
                  <a:pt x="12876" y="6091"/>
                </a:lnTo>
                <a:lnTo>
                  <a:pt x="12872" y="6097"/>
                </a:lnTo>
                <a:lnTo>
                  <a:pt x="12871" y="6116"/>
                </a:lnTo>
                <a:lnTo>
                  <a:pt x="12868" y="6123"/>
                </a:lnTo>
                <a:lnTo>
                  <a:pt x="12864" y="6124"/>
                </a:lnTo>
                <a:lnTo>
                  <a:pt x="12862" y="6117"/>
                </a:lnTo>
                <a:lnTo>
                  <a:pt x="12862" y="6110"/>
                </a:lnTo>
                <a:lnTo>
                  <a:pt x="12866" y="6103"/>
                </a:lnTo>
                <a:lnTo>
                  <a:pt x="12866" y="6094"/>
                </a:lnTo>
                <a:lnTo>
                  <a:pt x="12884" y="6075"/>
                </a:lnTo>
                <a:lnTo>
                  <a:pt x="12887" y="6068"/>
                </a:lnTo>
                <a:lnTo>
                  <a:pt x="12888" y="6059"/>
                </a:lnTo>
                <a:lnTo>
                  <a:pt x="12888" y="6048"/>
                </a:lnTo>
                <a:lnTo>
                  <a:pt x="12887" y="6043"/>
                </a:lnTo>
                <a:lnTo>
                  <a:pt x="12885" y="6039"/>
                </a:lnTo>
                <a:lnTo>
                  <a:pt x="12884" y="6035"/>
                </a:lnTo>
                <a:lnTo>
                  <a:pt x="12884" y="6030"/>
                </a:lnTo>
                <a:lnTo>
                  <a:pt x="12884" y="6026"/>
                </a:lnTo>
                <a:lnTo>
                  <a:pt x="12893" y="6014"/>
                </a:lnTo>
                <a:lnTo>
                  <a:pt x="12900" y="5989"/>
                </a:lnTo>
                <a:lnTo>
                  <a:pt x="12909" y="5982"/>
                </a:lnTo>
                <a:lnTo>
                  <a:pt x="12913" y="5976"/>
                </a:lnTo>
                <a:lnTo>
                  <a:pt x="12912" y="5967"/>
                </a:lnTo>
                <a:lnTo>
                  <a:pt x="12913" y="5962"/>
                </a:lnTo>
                <a:lnTo>
                  <a:pt x="12925" y="5950"/>
                </a:lnTo>
                <a:lnTo>
                  <a:pt x="12930" y="5941"/>
                </a:lnTo>
                <a:lnTo>
                  <a:pt x="12935" y="5936"/>
                </a:lnTo>
                <a:lnTo>
                  <a:pt x="12938" y="5928"/>
                </a:lnTo>
                <a:lnTo>
                  <a:pt x="12940" y="5926"/>
                </a:lnTo>
                <a:lnTo>
                  <a:pt x="12951" y="5922"/>
                </a:lnTo>
                <a:lnTo>
                  <a:pt x="12956" y="5918"/>
                </a:lnTo>
                <a:lnTo>
                  <a:pt x="12962" y="5901"/>
                </a:lnTo>
                <a:lnTo>
                  <a:pt x="12978" y="5897"/>
                </a:lnTo>
                <a:lnTo>
                  <a:pt x="12984" y="5883"/>
                </a:lnTo>
                <a:lnTo>
                  <a:pt x="12998" y="5871"/>
                </a:lnTo>
                <a:lnTo>
                  <a:pt x="13001" y="5863"/>
                </a:lnTo>
                <a:lnTo>
                  <a:pt x="13001" y="5856"/>
                </a:lnTo>
                <a:lnTo>
                  <a:pt x="12998" y="5847"/>
                </a:lnTo>
                <a:lnTo>
                  <a:pt x="12994" y="5837"/>
                </a:lnTo>
                <a:lnTo>
                  <a:pt x="12987" y="5828"/>
                </a:lnTo>
                <a:lnTo>
                  <a:pt x="12982" y="5819"/>
                </a:lnTo>
                <a:lnTo>
                  <a:pt x="12981" y="5810"/>
                </a:lnTo>
                <a:lnTo>
                  <a:pt x="12981" y="5801"/>
                </a:lnTo>
                <a:lnTo>
                  <a:pt x="12982" y="5796"/>
                </a:lnTo>
                <a:lnTo>
                  <a:pt x="12984" y="5793"/>
                </a:lnTo>
                <a:lnTo>
                  <a:pt x="12986" y="5790"/>
                </a:lnTo>
                <a:lnTo>
                  <a:pt x="12990" y="5792"/>
                </a:lnTo>
                <a:lnTo>
                  <a:pt x="12995" y="5801"/>
                </a:lnTo>
                <a:lnTo>
                  <a:pt x="12996" y="5805"/>
                </a:lnTo>
                <a:lnTo>
                  <a:pt x="12996" y="5813"/>
                </a:lnTo>
                <a:lnTo>
                  <a:pt x="12997" y="5818"/>
                </a:lnTo>
                <a:lnTo>
                  <a:pt x="13003" y="5825"/>
                </a:lnTo>
                <a:lnTo>
                  <a:pt x="13011" y="5829"/>
                </a:lnTo>
                <a:lnTo>
                  <a:pt x="13019" y="5830"/>
                </a:lnTo>
                <a:lnTo>
                  <a:pt x="13022" y="5827"/>
                </a:lnTo>
                <a:lnTo>
                  <a:pt x="13019" y="5817"/>
                </a:lnTo>
                <a:lnTo>
                  <a:pt x="13016" y="5809"/>
                </a:lnTo>
                <a:lnTo>
                  <a:pt x="13014" y="5802"/>
                </a:lnTo>
                <a:lnTo>
                  <a:pt x="13017" y="5796"/>
                </a:lnTo>
                <a:lnTo>
                  <a:pt x="13017" y="5793"/>
                </a:lnTo>
                <a:lnTo>
                  <a:pt x="13013" y="5781"/>
                </a:lnTo>
                <a:lnTo>
                  <a:pt x="13013" y="5778"/>
                </a:lnTo>
                <a:lnTo>
                  <a:pt x="13015" y="5776"/>
                </a:lnTo>
                <a:lnTo>
                  <a:pt x="13015" y="5772"/>
                </a:lnTo>
                <a:lnTo>
                  <a:pt x="13016" y="5756"/>
                </a:lnTo>
                <a:lnTo>
                  <a:pt x="13015" y="5751"/>
                </a:lnTo>
                <a:lnTo>
                  <a:pt x="13014" y="5745"/>
                </a:lnTo>
                <a:lnTo>
                  <a:pt x="13011" y="5740"/>
                </a:lnTo>
                <a:lnTo>
                  <a:pt x="13008" y="5734"/>
                </a:lnTo>
                <a:lnTo>
                  <a:pt x="13005" y="5729"/>
                </a:lnTo>
                <a:lnTo>
                  <a:pt x="13003" y="5727"/>
                </a:lnTo>
                <a:lnTo>
                  <a:pt x="12994" y="5724"/>
                </a:lnTo>
                <a:lnTo>
                  <a:pt x="12989" y="5720"/>
                </a:lnTo>
                <a:lnTo>
                  <a:pt x="12862" y="5711"/>
                </a:lnTo>
                <a:lnTo>
                  <a:pt x="12856" y="5708"/>
                </a:lnTo>
                <a:lnTo>
                  <a:pt x="12836" y="5692"/>
                </a:lnTo>
                <a:lnTo>
                  <a:pt x="12825" y="5694"/>
                </a:lnTo>
                <a:lnTo>
                  <a:pt x="12809" y="5709"/>
                </a:lnTo>
                <a:lnTo>
                  <a:pt x="12809" y="5707"/>
                </a:lnTo>
                <a:lnTo>
                  <a:pt x="12807" y="5701"/>
                </a:lnTo>
                <a:lnTo>
                  <a:pt x="12798" y="5707"/>
                </a:lnTo>
                <a:lnTo>
                  <a:pt x="12786" y="5724"/>
                </a:lnTo>
                <a:lnTo>
                  <a:pt x="12785" y="5730"/>
                </a:lnTo>
                <a:lnTo>
                  <a:pt x="12785" y="5739"/>
                </a:lnTo>
                <a:lnTo>
                  <a:pt x="12787" y="5748"/>
                </a:lnTo>
                <a:lnTo>
                  <a:pt x="12791" y="5759"/>
                </a:lnTo>
                <a:lnTo>
                  <a:pt x="12793" y="5767"/>
                </a:lnTo>
                <a:lnTo>
                  <a:pt x="12793" y="5772"/>
                </a:lnTo>
                <a:lnTo>
                  <a:pt x="12788" y="5772"/>
                </a:lnTo>
                <a:lnTo>
                  <a:pt x="12777" y="5764"/>
                </a:lnTo>
                <a:lnTo>
                  <a:pt x="12772" y="5763"/>
                </a:lnTo>
                <a:lnTo>
                  <a:pt x="12772" y="5773"/>
                </a:lnTo>
                <a:lnTo>
                  <a:pt x="12778" y="5776"/>
                </a:lnTo>
                <a:lnTo>
                  <a:pt x="12780" y="5777"/>
                </a:lnTo>
                <a:lnTo>
                  <a:pt x="12777" y="5781"/>
                </a:lnTo>
                <a:lnTo>
                  <a:pt x="12769" y="5782"/>
                </a:lnTo>
                <a:lnTo>
                  <a:pt x="12768" y="5796"/>
                </a:lnTo>
                <a:lnTo>
                  <a:pt x="12761" y="5803"/>
                </a:lnTo>
                <a:lnTo>
                  <a:pt x="12760" y="5808"/>
                </a:lnTo>
                <a:lnTo>
                  <a:pt x="12764" y="5832"/>
                </a:lnTo>
                <a:lnTo>
                  <a:pt x="12764" y="5840"/>
                </a:lnTo>
                <a:lnTo>
                  <a:pt x="12758" y="5831"/>
                </a:lnTo>
                <a:lnTo>
                  <a:pt x="12754" y="5823"/>
                </a:lnTo>
                <a:lnTo>
                  <a:pt x="12753" y="5825"/>
                </a:lnTo>
                <a:lnTo>
                  <a:pt x="12756" y="5835"/>
                </a:lnTo>
                <a:lnTo>
                  <a:pt x="12752" y="5837"/>
                </a:lnTo>
                <a:lnTo>
                  <a:pt x="12738" y="5840"/>
                </a:lnTo>
                <a:lnTo>
                  <a:pt x="12722" y="5853"/>
                </a:lnTo>
                <a:lnTo>
                  <a:pt x="12715" y="5855"/>
                </a:lnTo>
                <a:lnTo>
                  <a:pt x="12713" y="5857"/>
                </a:lnTo>
                <a:lnTo>
                  <a:pt x="12712" y="5862"/>
                </a:lnTo>
                <a:lnTo>
                  <a:pt x="12721" y="5873"/>
                </a:lnTo>
                <a:lnTo>
                  <a:pt x="12729" y="5880"/>
                </a:lnTo>
                <a:lnTo>
                  <a:pt x="12737" y="5889"/>
                </a:lnTo>
                <a:lnTo>
                  <a:pt x="12747" y="5904"/>
                </a:lnTo>
                <a:lnTo>
                  <a:pt x="12740" y="5909"/>
                </a:lnTo>
                <a:lnTo>
                  <a:pt x="12732" y="5926"/>
                </a:lnTo>
                <a:lnTo>
                  <a:pt x="12730" y="5928"/>
                </a:lnTo>
                <a:lnTo>
                  <a:pt x="12726" y="5927"/>
                </a:lnTo>
                <a:lnTo>
                  <a:pt x="12725" y="5924"/>
                </a:lnTo>
                <a:lnTo>
                  <a:pt x="12730" y="5908"/>
                </a:lnTo>
                <a:lnTo>
                  <a:pt x="12730" y="5899"/>
                </a:lnTo>
                <a:lnTo>
                  <a:pt x="12726" y="5893"/>
                </a:lnTo>
                <a:lnTo>
                  <a:pt x="12714" y="5881"/>
                </a:lnTo>
                <a:lnTo>
                  <a:pt x="12709" y="5872"/>
                </a:lnTo>
                <a:lnTo>
                  <a:pt x="12708" y="5871"/>
                </a:lnTo>
                <a:lnTo>
                  <a:pt x="12706" y="5869"/>
                </a:lnTo>
                <a:lnTo>
                  <a:pt x="12702" y="5864"/>
                </a:lnTo>
                <a:lnTo>
                  <a:pt x="12701" y="5851"/>
                </a:lnTo>
                <a:lnTo>
                  <a:pt x="12705" y="5845"/>
                </a:lnTo>
                <a:lnTo>
                  <a:pt x="12722" y="5836"/>
                </a:lnTo>
                <a:lnTo>
                  <a:pt x="12729" y="5824"/>
                </a:lnTo>
                <a:lnTo>
                  <a:pt x="12746" y="5769"/>
                </a:lnTo>
                <a:lnTo>
                  <a:pt x="12749" y="5743"/>
                </a:lnTo>
                <a:lnTo>
                  <a:pt x="12749" y="5720"/>
                </a:lnTo>
                <a:lnTo>
                  <a:pt x="12748" y="5712"/>
                </a:lnTo>
                <a:lnTo>
                  <a:pt x="12746" y="5707"/>
                </a:lnTo>
                <a:lnTo>
                  <a:pt x="12746" y="5702"/>
                </a:lnTo>
                <a:lnTo>
                  <a:pt x="12745" y="5698"/>
                </a:lnTo>
                <a:lnTo>
                  <a:pt x="12742" y="5694"/>
                </a:lnTo>
                <a:lnTo>
                  <a:pt x="12738" y="5692"/>
                </a:lnTo>
                <a:lnTo>
                  <a:pt x="12734" y="5691"/>
                </a:lnTo>
                <a:lnTo>
                  <a:pt x="12726" y="5692"/>
                </a:lnTo>
                <a:lnTo>
                  <a:pt x="12721" y="5697"/>
                </a:lnTo>
                <a:lnTo>
                  <a:pt x="12695" y="5758"/>
                </a:lnTo>
                <a:lnTo>
                  <a:pt x="12677" y="5777"/>
                </a:lnTo>
                <a:lnTo>
                  <a:pt x="12674" y="5788"/>
                </a:lnTo>
                <a:lnTo>
                  <a:pt x="12672" y="5802"/>
                </a:lnTo>
                <a:lnTo>
                  <a:pt x="12671" y="5805"/>
                </a:lnTo>
                <a:lnTo>
                  <a:pt x="12665" y="5808"/>
                </a:lnTo>
                <a:lnTo>
                  <a:pt x="12660" y="5819"/>
                </a:lnTo>
                <a:lnTo>
                  <a:pt x="12660" y="5821"/>
                </a:lnTo>
                <a:lnTo>
                  <a:pt x="12660" y="5825"/>
                </a:lnTo>
                <a:lnTo>
                  <a:pt x="12660" y="5829"/>
                </a:lnTo>
                <a:lnTo>
                  <a:pt x="12655" y="5836"/>
                </a:lnTo>
                <a:lnTo>
                  <a:pt x="12646" y="5873"/>
                </a:lnTo>
                <a:lnTo>
                  <a:pt x="12630" y="5890"/>
                </a:lnTo>
                <a:lnTo>
                  <a:pt x="12630" y="5900"/>
                </a:lnTo>
                <a:lnTo>
                  <a:pt x="12634" y="5912"/>
                </a:lnTo>
                <a:lnTo>
                  <a:pt x="12635" y="5919"/>
                </a:lnTo>
                <a:lnTo>
                  <a:pt x="12635" y="5925"/>
                </a:lnTo>
                <a:lnTo>
                  <a:pt x="12637" y="5934"/>
                </a:lnTo>
                <a:lnTo>
                  <a:pt x="12647" y="5937"/>
                </a:lnTo>
                <a:lnTo>
                  <a:pt x="12650" y="5939"/>
                </a:lnTo>
                <a:lnTo>
                  <a:pt x="12649" y="5944"/>
                </a:lnTo>
                <a:lnTo>
                  <a:pt x="12643" y="5947"/>
                </a:lnTo>
                <a:lnTo>
                  <a:pt x="12642" y="5952"/>
                </a:lnTo>
                <a:lnTo>
                  <a:pt x="12644" y="5954"/>
                </a:lnTo>
                <a:lnTo>
                  <a:pt x="12646" y="5965"/>
                </a:lnTo>
                <a:lnTo>
                  <a:pt x="12650" y="5993"/>
                </a:lnTo>
                <a:lnTo>
                  <a:pt x="12651" y="5998"/>
                </a:lnTo>
                <a:lnTo>
                  <a:pt x="12654" y="6010"/>
                </a:lnTo>
                <a:lnTo>
                  <a:pt x="12654" y="6013"/>
                </a:lnTo>
                <a:lnTo>
                  <a:pt x="12654" y="6015"/>
                </a:lnTo>
                <a:lnTo>
                  <a:pt x="12655" y="6021"/>
                </a:lnTo>
                <a:lnTo>
                  <a:pt x="12657" y="6031"/>
                </a:lnTo>
                <a:lnTo>
                  <a:pt x="12658" y="6039"/>
                </a:lnTo>
                <a:lnTo>
                  <a:pt x="12660" y="6045"/>
                </a:lnTo>
                <a:lnTo>
                  <a:pt x="12662" y="6049"/>
                </a:lnTo>
                <a:lnTo>
                  <a:pt x="12662" y="6049"/>
                </a:lnTo>
                <a:lnTo>
                  <a:pt x="12663" y="6064"/>
                </a:lnTo>
                <a:lnTo>
                  <a:pt x="12664" y="6070"/>
                </a:lnTo>
                <a:lnTo>
                  <a:pt x="12667" y="6075"/>
                </a:lnTo>
                <a:lnTo>
                  <a:pt x="12670" y="6077"/>
                </a:lnTo>
                <a:lnTo>
                  <a:pt x="12672" y="6079"/>
                </a:lnTo>
                <a:lnTo>
                  <a:pt x="12673" y="6085"/>
                </a:lnTo>
                <a:lnTo>
                  <a:pt x="12675" y="6100"/>
                </a:lnTo>
                <a:lnTo>
                  <a:pt x="12676" y="6105"/>
                </a:lnTo>
                <a:lnTo>
                  <a:pt x="12674" y="6118"/>
                </a:lnTo>
                <a:lnTo>
                  <a:pt x="12675" y="6126"/>
                </a:lnTo>
                <a:lnTo>
                  <a:pt x="12677" y="6137"/>
                </a:lnTo>
                <a:lnTo>
                  <a:pt x="12680" y="6148"/>
                </a:lnTo>
                <a:lnTo>
                  <a:pt x="12681" y="6155"/>
                </a:lnTo>
                <a:lnTo>
                  <a:pt x="12682" y="6160"/>
                </a:lnTo>
                <a:lnTo>
                  <a:pt x="12676" y="6187"/>
                </a:lnTo>
                <a:lnTo>
                  <a:pt x="12675" y="6197"/>
                </a:lnTo>
                <a:lnTo>
                  <a:pt x="12677" y="6212"/>
                </a:lnTo>
                <a:lnTo>
                  <a:pt x="12677" y="6218"/>
                </a:lnTo>
                <a:lnTo>
                  <a:pt x="12675" y="6221"/>
                </a:lnTo>
                <a:lnTo>
                  <a:pt x="12673" y="6213"/>
                </a:lnTo>
                <a:lnTo>
                  <a:pt x="12669" y="6195"/>
                </a:lnTo>
                <a:lnTo>
                  <a:pt x="12669" y="6189"/>
                </a:lnTo>
                <a:lnTo>
                  <a:pt x="12674" y="6168"/>
                </a:lnTo>
                <a:lnTo>
                  <a:pt x="12672" y="6159"/>
                </a:lnTo>
                <a:lnTo>
                  <a:pt x="12670" y="6160"/>
                </a:lnTo>
                <a:lnTo>
                  <a:pt x="12669" y="6161"/>
                </a:lnTo>
                <a:lnTo>
                  <a:pt x="12669" y="6165"/>
                </a:lnTo>
                <a:lnTo>
                  <a:pt x="12668" y="6160"/>
                </a:lnTo>
                <a:lnTo>
                  <a:pt x="12666" y="6149"/>
                </a:lnTo>
                <a:lnTo>
                  <a:pt x="12666" y="6146"/>
                </a:lnTo>
                <a:lnTo>
                  <a:pt x="12668" y="6144"/>
                </a:lnTo>
                <a:lnTo>
                  <a:pt x="12669" y="6140"/>
                </a:lnTo>
                <a:lnTo>
                  <a:pt x="12668" y="6134"/>
                </a:lnTo>
                <a:lnTo>
                  <a:pt x="12665" y="6127"/>
                </a:lnTo>
                <a:lnTo>
                  <a:pt x="12667" y="6113"/>
                </a:lnTo>
                <a:lnTo>
                  <a:pt x="12667" y="6108"/>
                </a:lnTo>
                <a:lnTo>
                  <a:pt x="12663" y="6084"/>
                </a:lnTo>
                <a:lnTo>
                  <a:pt x="12655" y="6076"/>
                </a:lnTo>
                <a:lnTo>
                  <a:pt x="12650" y="6071"/>
                </a:lnTo>
                <a:lnTo>
                  <a:pt x="12647" y="6065"/>
                </a:lnTo>
                <a:lnTo>
                  <a:pt x="12646" y="6057"/>
                </a:lnTo>
                <a:lnTo>
                  <a:pt x="12648" y="6054"/>
                </a:lnTo>
                <a:lnTo>
                  <a:pt x="12649" y="6050"/>
                </a:lnTo>
                <a:lnTo>
                  <a:pt x="12642" y="6027"/>
                </a:lnTo>
                <a:lnTo>
                  <a:pt x="12638" y="6011"/>
                </a:lnTo>
                <a:lnTo>
                  <a:pt x="12629" y="5958"/>
                </a:lnTo>
                <a:lnTo>
                  <a:pt x="12625" y="5950"/>
                </a:lnTo>
                <a:lnTo>
                  <a:pt x="12621" y="5948"/>
                </a:lnTo>
                <a:lnTo>
                  <a:pt x="12618" y="5948"/>
                </a:lnTo>
                <a:lnTo>
                  <a:pt x="12615" y="5950"/>
                </a:lnTo>
                <a:lnTo>
                  <a:pt x="12611" y="5950"/>
                </a:lnTo>
                <a:lnTo>
                  <a:pt x="12600" y="5948"/>
                </a:lnTo>
                <a:lnTo>
                  <a:pt x="12595" y="5948"/>
                </a:lnTo>
                <a:lnTo>
                  <a:pt x="12587" y="5960"/>
                </a:lnTo>
                <a:lnTo>
                  <a:pt x="12584" y="5958"/>
                </a:lnTo>
                <a:lnTo>
                  <a:pt x="12587" y="5949"/>
                </a:lnTo>
                <a:lnTo>
                  <a:pt x="12582" y="5945"/>
                </a:lnTo>
                <a:lnTo>
                  <a:pt x="12576" y="5945"/>
                </a:lnTo>
                <a:lnTo>
                  <a:pt x="12572" y="5949"/>
                </a:lnTo>
                <a:lnTo>
                  <a:pt x="12569" y="5953"/>
                </a:lnTo>
                <a:lnTo>
                  <a:pt x="12577" y="5969"/>
                </a:lnTo>
                <a:lnTo>
                  <a:pt x="12576" y="5987"/>
                </a:lnTo>
                <a:lnTo>
                  <a:pt x="12571" y="6016"/>
                </a:lnTo>
                <a:lnTo>
                  <a:pt x="12573" y="6017"/>
                </a:lnTo>
                <a:lnTo>
                  <a:pt x="12576" y="6020"/>
                </a:lnTo>
                <a:lnTo>
                  <a:pt x="12577" y="6021"/>
                </a:lnTo>
                <a:lnTo>
                  <a:pt x="12581" y="6043"/>
                </a:lnTo>
                <a:lnTo>
                  <a:pt x="12585" y="6055"/>
                </a:lnTo>
                <a:lnTo>
                  <a:pt x="12589" y="6063"/>
                </a:lnTo>
                <a:lnTo>
                  <a:pt x="12589" y="6097"/>
                </a:lnTo>
                <a:lnTo>
                  <a:pt x="12587" y="6106"/>
                </a:lnTo>
                <a:lnTo>
                  <a:pt x="12583" y="6112"/>
                </a:lnTo>
                <a:lnTo>
                  <a:pt x="12579" y="6112"/>
                </a:lnTo>
                <a:lnTo>
                  <a:pt x="12583" y="6103"/>
                </a:lnTo>
                <a:lnTo>
                  <a:pt x="12584" y="6091"/>
                </a:lnTo>
                <a:lnTo>
                  <a:pt x="12582" y="6076"/>
                </a:lnTo>
                <a:lnTo>
                  <a:pt x="12572" y="6045"/>
                </a:lnTo>
                <a:lnTo>
                  <a:pt x="12571" y="6042"/>
                </a:lnTo>
                <a:lnTo>
                  <a:pt x="12568" y="6041"/>
                </a:lnTo>
                <a:lnTo>
                  <a:pt x="12557" y="6043"/>
                </a:lnTo>
                <a:lnTo>
                  <a:pt x="12544" y="6062"/>
                </a:lnTo>
                <a:lnTo>
                  <a:pt x="12539" y="6060"/>
                </a:lnTo>
                <a:lnTo>
                  <a:pt x="12541" y="6051"/>
                </a:lnTo>
                <a:lnTo>
                  <a:pt x="12546" y="6045"/>
                </a:lnTo>
                <a:lnTo>
                  <a:pt x="12562" y="6036"/>
                </a:lnTo>
                <a:lnTo>
                  <a:pt x="12563" y="6032"/>
                </a:lnTo>
                <a:lnTo>
                  <a:pt x="12562" y="6027"/>
                </a:lnTo>
                <a:lnTo>
                  <a:pt x="12558" y="6016"/>
                </a:lnTo>
                <a:lnTo>
                  <a:pt x="12557" y="6012"/>
                </a:lnTo>
                <a:lnTo>
                  <a:pt x="12557" y="6008"/>
                </a:lnTo>
                <a:lnTo>
                  <a:pt x="12565" y="5978"/>
                </a:lnTo>
                <a:lnTo>
                  <a:pt x="12565" y="5974"/>
                </a:lnTo>
                <a:lnTo>
                  <a:pt x="12564" y="5968"/>
                </a:lnTo>
                <a:lnTo>
                  <a:pt x="12563" y="5962"/>
                </a:lnTo>
                <a:lnTo>
                  <a:pt x="12559" y="5957"/>
                </a:lnTo>
                <a:lnTo>
                  <a:pt x="12555" y="5952"/>
                </a:lnTo>
                <a:lnTo>
                  <a:pt x="12554" y="5948"/>
                </a:lnTo>
                <a:lnTo>
                  <a:pt x="12554" y="5944"/>
                </a:lnTo>
                <a:lnTo>
                  <a:pt x="12554" y="5941"/>
                </a:lnTo>
                <a:lnTo>
                  <a:pt x="12560" y="5934"/>
                </a:lnTo>
                <a:lnTo>
                  <a:pt x="12603" y="5934"/>
                </a:lnTo>
                <a:lnTo>
                  <a:pt x="12610" y="5931"/>
                </a:lnTo>
                <a:lnTo>
                  <a:pt x="12614" y="5923"/>
                </a:lnTo>
                <a:lnTo>
                  <a:pt x="12615" y="5915"/>
                </a:lnTo>
                <a:lnTo>
                  <a:pt x="12612" y="5906"/>
                </a:lnTo>
                <a:lnTo>
                  <a:pt x="12610" y="5896"/>
                </a:lnTo>
                <a:lnTo>
                  <a:pt x="12609" y="5886"/>
                </a:lnTo>
                <a:lnTo>
                  <a:pt x="12610" y="5876"/>
                </a:lnTo>
                <a:lnTo>
                  <a:pt x="12636" y="5834"/>
                </a:lnTo>
                <a:lnTo>
                  <a:pt x="12637" y="5816"/>
                </a:lnTo>
                <a:lnTo>
                  <a:pt x="12628" y="5795"/>
                </a:lnTo>
                <a:lnTo>
                  <a:pt x="12627" y="5789"/>
                </a:lnTo>
                <a:lnTo>
                  <a:pt x="12625" y="5778"/>
                </a:lnTo>
                <a:lnTo>
                  <a:pt x="12624" y="5773"/>
                </a:lnTo>
                <a:lnTo>
                  <a:pt x="12635" y="5734"/>
                </a:lnTo>
                <a:lnTo>
                  <a:pt x="12634" y="5724"/>
                </a:lnTo>
                <a:lnTo>
                  <a:pt x="12630" y="5713"/>
                </a:lnTo>
                <a:lnTo>
                  <a:pt x="12624" y="5703"/>
                </a:lnTo>
                <a:lnTo>
                  <a:pt x="12611" y="5690"/>
                </a:lnTo>
                <a:lnTo>
                  <a:pt x="12609" y="5686"/>
                </a:lnTo>
                <a:lnTo>
                  <a:pt x="12604" y="5676"/>
                </a:lnTo>
                <a:lnTo>
                  <a:pt x="12601" y="5672"/>
                </a:lnTo>
                <a:lnTo>
                  <a:pt x="12589" y="5658"/>
                </a:lnTo>
                <a:lnTo>
                  <a:pt x="12585" y="5654"/>
                </a:lnTo>
                <a:lnTo>
                  <a:pt x="12571" y="5648"/>
                </a:lnTo>
                <a:lnTo>
                  <a:pt x="12559" y="5648"/>
                </a:lnTo>
                <a:lnTo>
                  <a:pt x="12550" y="5656"/>
                </a:lnTo>
                <a:lnTo>
                  <a:pt x="12542" y="5682"/>
                </a:lnTo>
                <a:lnTo>
                  <a:pt x="12526" y="5709"/>
                </a:lnTo>
                <a:lnTo>
                  <a:pt x="12526" y="5718"/>
                </a:lnTo>
                <a:lnTo>
                  <a:pt x="12526" y="5728"/>
                </a:lnTo>
                <a:lnTo>
                  <a:pt x="12528" y="5741"/>
                </a:lnTo>
                <a:lnTo>
                  <a:pt x="12530" y="5746"/>
                </a:lnTo>
                <a:lnTo>
                  <a:pt x="12531" y="5751"/>
                </a:lnTo>
                <a:lnTo>
                  <a:pt x="12532" y="5755"/>
                </a:lnTo>
                <a:lnTo>
                  <a:pt x="12532" y="5760"/>
                </a:lnTo>
                <a:lnTo>
                  <a:pt x="12531" y="5768"/>
                </a:lnTo>
                <a:lnTo>
                  <a:pt x="12532" y="5773"/>
                </a:lnTo>
                <a:lnTo>
                  <a:pt x="12534" y="5781"/>
                </a:lnTo>
                <a:lnTo>
                  <a:pt x="12537" y="5781"/>
                </a:lnTo>
                <a:lnTo>
                  <a:pt x="12540" y="5782"/>
                </a:lnTo>
                <a:lnTo>
                  <a:pt x="12557" y="5793"/>
                </a:lnTo>
                <a:lnTo>
                  <a:pt x="12560" y="5797"/>
                </a:lnTo>
                <a:lnTo>
                  <a:pt x="12557" y="5801"/>
                </a:lnTo>
                <a:lnTo>
                  <a:pt x="12555" y="5801"/>
                </a:lnTo>
                <a:lnTo>
                  <a:pt x="12538" y="5792"/>
                </a:lnTo>
                <a:lnTo>
                  <a:pt x="12534" y="5793"/>
                </a:lnTo>
                <a:lnTo>
                  <a:pt x="12501" y="5818"/>
                </a:lnTo>
                <a:lnTo>
                  <a:pt x="12489" y="5845"/>
                </a:lnTo>
                <a:lnTo>
                  <a:pt x="12479" y="5856"/>
                </a:lnTo>
                <a:lnTo>
                  <a:pt x="12469" y="5882"/>
                </a:lnTo>
                <a:lnTo>
                  <a:pt x="12439" y="5912"/>
                </a:lnTo>
                <a:lnTo>
                  <a:pt x="12439" y="5921"/>
                </a:lnTo>
                <a:lnTo>
                  <a:pt x="12441" y="5943"/>
                </a:lnTo>
                <a:lnTo>
                  <a:pt x="12442" y="5954"/>
                </a:lnTo>
                <a:lnTo>
                  <a:pt x="12441" y="5963"/>
                </a:lnTo>
                <a:lnTo>
                  <a:pt x="12439" y="5971"/>
                </a:lnTo>
                <a:lnTo>
                  <a:pt x="12436" y="5978"/>
                </a:lnTo>
                <a:lnTo>
                  <a:pt x="12426" y="5987"/>
                </a:lnTo>
                <a:lnTo>
                  <a:pt x="12425" y="5993"/>
                </a:lnTo>
                <a:lnTo>
                  <a:pt x="12425" y="6000"/>
                </a:lnTo>
                <a:lnTo>
                  <a:pt x="12424" y="6005"/>
                </a:lnTo>
                <a:lnTo>
                  <a:pt x="12422" y="6008"/>
                </a:lnTo>
                <a:lnTo>
                  <a:pt x="12420" y="6009"/>
                </a:lnTo>
                <a:lnTo>
                  <a:pt x="12418" y="6001"/>
                </a:lnTo>
                <a:lnTo>
                  <a:pt x="12418" y="5998"/>
                </a:lnTo>
                <a:lnTo>
                  <a:pt x="12415" y="6000"/>
                </a:lnTo>
                <a:lnTo>
                  <a:pt x="12414" y="6003"/>
                </a:lnTo>
                <a:lnTo>
                  <a:pt x="12412" y="6005"/>
                </a:lnTo>
                <a:lnTo>
                  <a:pt x="12408" y="6003"/>
                </a:lnTo>
                <a:lnTo>
                  <a:pt x="12412" y="5994"/>
                </a:lnTo>
                <a:lnTo>
                  <a:pt x="12423" y="5986"/>
                </a:lnTo>
                <a:lnTo>
                  <a:pt x="12432" y="5964"/>
                </a:lnTo>
                <a:lnTo>
                  <a:pt x="12433" y="5959"/>
                </a:lnTo>
                <a:lnTo>
                  <a:pt x="12432" y="5936"/>
                </a:lnTo>
                <a:lnTo>
                  <a:pt x="12430" y="5934"/>
                </a:lnTo>
                <a:lnTo>
                  <a:pt x="12428" y="5931"/>
                </a:lnTo>
                <a:lnTo>
                  <a:pt x="12424" y="5924"/>
                </a:lnTo>
                <a:lnTo>
                  <a:pt x="12426" y="5922"/>
                </a:lnTo>
                <a:lnTo>
                  <a:pt x="12429" y="5911"/>
                </a:lnTo>
                <a:lnTo>
                  <a:pt x="12432" y="5889"/>
                </a:lnTo>
                <a:lnTo>
                  <a:pt x="12432" y="5883"/>
                </a:lnTo>
                <a:lnTo>
                  <a:pt x="12432" y="5881"/>
                </a:lnTo>
                <a:lnTo>
                  <a:pt x="12433" y="5880"/>
                </a:lnTo>
                <a:lnTo>
                  <a:pt x="12433" y="5878"/>
                </a:lnTo>
                <a:lnTo>
                  <a:pt x="12431" y="5873"/>
                </a:lnTo>
                <a:lnTo>
                  <a:pt x="12429" y="5871"/>
                </a:lnTo>
                <a:lnTo>
                  <a:pt x="12427" y="5870"/>
                </a:lnTo>
                <a:lnTo>
                  <a:pt x="12419" y="5870"/>
                </a:lnTo>
                <a:lnTo>
                  <a:pt x="12410" y="5865"/>
                </a:lnTo>
                <a:lnTo>
                  <a:pt x="12406" y="5866"/>
                </a:lnTo>
                <a:lnTo>
                  <a:pt x="12389" y="5895"/>
                </a:lnTo>
                <a:lnTo>
                  <a:pt x="12353" y="5924"/>
                </a:lnTo>
                <a:lnTo>
                  <a:pt x="12355" y="5918"/>
                </a:lnTo>
                <a:lnTo>
                  <a:pt x="12398" y="5867"/>
                </a:lnTo>
                <a:lnTo>
                  <a:pt x="12399" y="5863"/>
                </a:lnTo>
                <a:lnTo>
                  <a:pt x="12399" y="5856"/>
                </a:lnTo>
                <a:lnTo>
                  <a:pt x="12398" y="5849"/>
                </a:lnTo>
                <a:lnTo>
                  <a:pt x="12393" y="5841"/>
                </a:lnTo>
                <a:lnTo>
                  <a:pt x="12392" y="5831"/>
                </a:lnTo>
                <a:lnTo>
                  <a:pt x="12394" y="5824"/>
                </a:lnTo>
                <a:lnTo>
                  <a:pt x="12404" y="5814"/>
                </a:lnTo>
                <a:lnTo>
                  <a:pt x="12404" y="5811"/>
                </a:lnTo>
                <a:lnTo>
                  <a:pt x="12403" y="5791"/>
                </a:lnTo>
                <a:lnTo>
                  <a:pt x="12403" y="5787"/>
                </a:lnTo>
                <a:lnTo>
                  <a:pt x="12404" y="5784"/>
                </a:lnTo>
                <a:lnTo>
                  <a:pt x="12404" y="5782"/>
                </a:lnTo>
                <a:lnTo>
                  <a:pt x="12402" y="5778"/>
                </a:lnTo>
                <a:lnTo>
                  <a:pt x="12399" y="5774"/>
                </a:lnTo>
                <a:lnTo>
                  <a:pt x="12396" y="5770"/>
                </a:lnTo>
                <a:lnTo>
                  <a:pt x="12396" y="5765"/>
                </a:lnTo>
                <a:lnTo>
                  <a:pt x="12396" y="5760"/>
                </a:lnTo>
                <a:lnTo>
                  <a:pt x="12397" y="5752"/>
                </a:lnTo>
                <a:lnTo>
                  <a:pt x="12399" y="5748"/>
                </a:lnTo>
                <a:lnTo>
                  <a:pt x="12405" y="5742"/>
                </a:lnTo>
                <a:lnTo>
                  <a:pt x="12414" y="5725"/>
                </a:lnTo>
                <a:lnTo>
                  <a:pt x="12418" y="5722"/>
                </a:lnTo>
                <a:lnTo>
                  <a:pt x="12441" y="5720"/>
                </a:lnTo>
                <a:lnTo>
                  <a:pt x="12458" y="5725"/>
                </a:lnTo>
                <a:lnTo>
                  <a:pt x="12479" y="5718"/>
                </a:lnTo>
                <a:lnTo>
                  <a:pt x="12481" y="5712"/>
                </a:lnTo>
                <a:lnTo>
                  <a:pt x="12480" y="5702"/>
                </a:lnTo>
                <a:lnTo>
                  <a:pt x="12477" y="5679"/>
                </a:lnTo>
                <a:lnTo>
                  <a:pt x="12475" y="5660"/>
                </a:lnTo>
                <a:lnTo>
                  <a:pt x="12476" y="5657"/>
                </a:lnTo>
                <a:lnTo>
                  <a:pt x="12479" y="5649"/>
                </a:lnTo>
                <a:lnTo>
                  <a:pt x="12479" y="5631"/>
                </a:lnTo>
                <a:lnTo>
                  <a:pt x="12485" y="5612"/>
                </a:lnTo>
                <a:lnTo>
                  <a:pt x="12484" y="5596"/>
                </a:lnTo>
                <a:lnTo>
                  <a:pt x="12476" y="5587"/>
                </a:lnTo>
                <a:lnTo>
                  <a:pt x="12439" y="5554"/>
                </a:lnTo>
                <a:lnTo>
                  <a:pt x="12420" y="5546"/>
                </a:lnTo>
                <a:lnTo>
                  <a:pt x="12410" y="5539"/>
                </a:lnTo>
                <a:lnTo>
                  <a:pt x="12410" y="5536"/>
                </a:lnTo>
                <a:lnTo>
                  <a:pt x="12408" y="5529"/>
                </a:lnTo>
                <a:lnTo>
                  <a:pt x="12389" y="5519"/>
                </a:lnTo>
                <a:lnTo>
                  <a:pt x="12387" y="5519"/>
                </a:lnTo>
                <a:lnTo>
                  <a:pt x="12382" y="5513"/>
                </a:lnTo>
                <a:lnTo>
                  <a:pt x="12375" y="5511"/>
                </a:lnTo>
                <a:lnTo>
                  <a:pt x="12345" y="5515"/>
                </a:lnTo>
                <a:lnTo>
                  <a:pt x="12320" y="5505"/>
                </a:lnTo>
                <a:lnTo>
                  <a:pt x="12234" y="5506"/>
                </a:lnTo>
                <a:lnTo>
                  <a:pt x="12227" y="5503"/>
                </a:lnTo>
                <a:lnTo>
                  <a:pt x="12221" y="5503"/>
                </a:lnTo>
                <a:lnTo>
                  <a:pt x="12218" y="5510"/>
                </a:lnTo>
                <a:lnTo>
                  <a:pt x="12219" y="5512"/>
                </a:lnTo>
                <a:lnTo>
                  <a:pt x="12220" y="5520"/>
                </a:lnTo>
                <a:lnTo>
                  <a:pt x="12222" y="5528"/>
                </a:lnTo>
                <a:lnTo>
                  <a:pt x="12223" y="5533"/>
                </a:lnTo>
                <a:lnTo>
                  <a:pt x="12227" y="5544"/>
                </a:lnTo>
                <a:lnTo>
                  <a:pt x="12230" y="5551"/>
                </a:lnTo>
                <a:lnTo>
                  <a:pt x="12232" y="5566"/>
                </a:lnTo>
                <a:lnTo>
                  <a:pt x="12221" y="5587"/>
                </a:lnTo>
                <a:lnTo>
                  <a:pt x="12214" y="5592"/>
                </a:lnTo>
                <a:lnTo>
                  <a:pt x="12213" y="5595"/>
                </a:lnTo>
                <a:lnTo>
                  <a:pt x="12216" y="5600"/>
                </a:lnTo>
                <a:lnTo>
                  <a:pt x="12220" y="5605"/>
                </a:lnTo>
                <a:lnTo>
                  <a:pt x="12224" y="5608"/>
                </a:lnTo>
                <a:lnTo>
                  <a:pt x="12226" y="5609"/>
                </a:lnTo>
                <a:lnTo>
                  <a:pt x="12228" y="5610"/>
                </a:lnTo>
                <a:lnTo>
                  <a:pt x="12232" y="5615"/>
                </a:lnTo>
                <a:lnTo>
                  <a:pt x="12238" y="5626"/>
                </a:lnTo>
                <a:lnTo>
                  <a:pt x="12234" y="5638"/>
                </a:lnTo>
                <a:lnTo>
                  <a:pt x="12218" y="5646"/>
                </a:lnTo>
                <a:lnTo>
                  <a:pt x="12212" y="5655"/>
                </a:lnTo>
                <a:lnTo>
                  <a:pt x="12217" y="5663"/>
                </a:lnTo>
                <a:lnTo>
                  <a:pt x="12221" y="5670"/>
                </a:lnTo>
                <a:lnTo>
                  <a:pt x="12225" y="5676"/>
                </a:lnTo>
                <a:lnTo>
                  <a:pt x="12230" y="5687"/>
                </a:lnTo>
                <a:lnTo>
                  <a:pt x="12233" y="5695"/>
                </a:lnTo>
                <a:lnTo>
                  <a:pt x="12236" y="5703"/>
                </a:lnTo>
                <a:lnTo>
                  <a:pt x="12238" y="5711"/>
                </a:lnTo>
                <a:lnTo>
                  <a:pt x="12240" y="5720"/>
                </a:lnTo>
                <a:lnTo>
                  <a:pt x="12241" y="5729"/>
                </a:lnTo>
                <a:lnTo>
                  <a:pt x="12241" y="5736"/>
                </a:lnTo>
                <a:lnTo>
                  <a:pt x="12241" y="5742"/>
                </a:lnTo>
                <a:lnTo>
                  <a:pt x="12238" y="5744"/>
                </a:lnTo>
                <a:lnTo>
                  <a:pt x="12227" y="5747"/>
                </a:lnTo>
                <a:lnTo>
                  <a:pt x="12223" y="5753"/>
                </a:lnTo>
                <a:lnTo>
                  <a:pt x="12225" y="5764"/>
                </a:lnTo>
                <a:lnTo>
                  <a:pt x="12227" y="5769"/>
                </a:lnTo>
                <a:lnTo>
                  <a:pt x="12232" y="5777"/>
                </a:lnTo>
                <a:lnTo>
                  <a:pt x="12234" y="5780"/>
                </a:lnTo>
                <a:lnTo>
                  <a:pt x="12235" y="5788"/>
                </a:lnTo>
                <a:lnTo>
                  <a:pt x="12235" y="5797"/>
                </a:lnTo>
                <a:lnTo>
                  <a:pt x="12234" y="5810"/>
                </a:lnTo>
                <a:lnTo>
                  <a:pt x="12234" y="5817"/>
                </a:lnTo>
                <a:lnTo>
                  <a:pt x="12236" y="5825"/>
                </a:lnTo>
                <a:lnTo>
                  <a:pt x="12237" y="5836"/>
                </a:lnTo>
                <a:lnTo>
                  <a:pt x="12228" y="5848"/>
                </a:lnTo>
                <a:lnTo>
                  <a:pt x="12227" y="5855"/>
                </a:lnTo>
                <a:lnTo>
                  <a:pt x="12230" y="5865"/>
                </a:lnTo>
                <a:lnTo>
                  <a:pt x="12238" y="5875"/>
                </a:lnTo>
                <a:lnTo>
                  <a:pt x="12241" y="5884"/>
                </a:lnTo>
                <a:lnTo>
                  <a:pt x="12239" y="5881"/>
                </a:lnTo>
                <a:lnTo>
                  <a:pt x="12225" y="5867"/>
                </a:lnTo>
                <a:lnTo>
                  <a:pt x="12222" y="5865"/>
                </a:lnTo>
                <a:lnTo>
                  <a:pt x="12221" y="5853"/>
                </a:lnTo>
                <a:lnTo>
                  <a:pt x="12229" y="5832"/>
                </a:lnTo>
                <a:lnTo>
                  <a:pt x="12231" y="5822"/>
                </a:lnTo>
                <a:lnTo>
                  <a:pt x="12229" y="5807"/>
                </a:lnTo>
                <a:lnTo>
                  <a:pt x="12227" y="5793"/>
                </a:lnTo>
                <a:lnTo>
                  <a:pt x="12224" y="5782"/>
                </a:lnTo>
                <a:lnTo>
                  <a:pt x="12219" y="5774"/>
                </a:lnTo>
                <a:lnTo>
                  <a:pt x="12214" y="5767"/>
                </a:lnTo>
                <a:lnTo>
                  <a:pt x="12210" y="5762"/>
                </a:lnTo>
                <a:lnTo>
                  <a:pt x="12212" y="5747"/>
                </a:lnTo>
                <a:lnTo>
                  <a:pt x="12231" y="5724"/>
                </a:lnTo>
                <a:lnTo>
                  <a:pt x="12227" y="5719"/>
                </a:lnTo>
                <a:lnTo>
                  <a:pt x="12223" y="5718"/>
                </a:lnTo>
                <a:lnTo>
                  <a:pt x="12217" y="5716"/>
                </a:lnTo>
                <a:lnTo>
                  <a:pt x="12212" y="5721"/>
                </a:lnTo>
                <a:lnTo>
                  <a:pt x="12211" y="5720"/>
                </a:lnTo>
                <a:lnTo>
                  <a:pt x="12209" y="5716"/>
                </a:lnTo>
                <a:lnTo>
                  <a:pt x="12207" y="5715"/>
                </a:lnTo>
                <a:lnTo>
                  <a:pt x="12193" y="5709"/>
                </a:lnTo>
                <a:lnTo>
                  <a:pt x="12183" y="5708"/>
                </a:lnTo>
                <a:lnTo>
                  <a:pt x="12165" y="5712"/>
                </a:lnTo>
                <a:lnTo>
                  <a:pt x="12169" y="5718"/>
                </a:lnTo>
                <a:lnTo>
                  <a:pt x="12171" y="5724"/>
                </a:lnTo>
                <a:lnTo>
                  <a:pt x="12172" y="5728"/>
                </a:lnTo>
                <a:lnTo>
                  <a:pt x="12171" y="5733"/>
                </a:lnTo>
                <a:lnTo>
                  <a:pt x="12170" y="5737"/>
                </a:lnTo>
                <a:lnTo>
                  <a:pt x="12167" y="5742"/>
                </a:lnTo>
                <a:lnTo>
                  <a:pt x="12164" y="5745"/>
                </a:lnTo>
                <a:lnTo>
                  <a:pt x="12163" y="5748"/>
                </a:lnTo>
                <a:lnTo>
                  <a:pt x="12164" y="5752"/>
                </a:lnTo>
                <a:lnTo>
                  <a:pt x="12165" y="5756"/>
                </a:lnTo>
                <a:lnTo>
                  <a:pt x="12162" y="5773"/>
                </a:lnTo>
                <a:lnTo>
                  <a:pt x="12162" y="5779"/>
                </a:lnTo>
                <a:lnTo>
                  <a:pt x="12163" y="5782"/>
                </a:lnTo>
                <a:lnTo>
                  <a:pt x="12165" y="5789"/>
                </a:lnTo>
                <a:lnTo>
                  <a:pt x="12165" y="5793"/>
                </a:lnTo>
                <a:lnTo>
                  <a:pt x="12166" y="5802"/>
                </a:lnTo>
                <a:lnTo>
                  <a:pt x="12166" y="5806"/>
                </a:lnTo>
                <a:lnTo>
                  <a:pt x="12171" y="5820"/>
                </a:lnTo>
                <a:lnTo>
                  <a:pt x="12176" y="5831"/>
                </a:lnTo>
                <a:lnTo>
                  <a:pt x="12179" y="5842"/>
                </a:lnTo>
                <a:lnTo>
                  <a:pt x="12180" y="5854"/>
                </a:lnTo>
                <a:lnTo>
                  <a:pt x="12177" y="5862"/>
                </a:lnTo>
                <a:lnTo>
                  <a:pt x="12174" y="5867"/>
                </a:lnTo>
                <a:lnTo>
                  <a:pt x="12164" y="5873"/>
                </a:lnTo>
                <a:lnTo>
                  <a:pt x="12163" y="5876"/>
                </a:lnTo>
                <a:lnTo>
                  <a:pt x="12162" y="5880"/>
                </a:lnTo>
                <a:lnTo>
                  <a:pt x="12161" y="5882"/>
                </a:lnTo>
                <a:lnTo>
                  <a:pt x="12157" y="5880"/>
                </a:lnTo>
                <a:lnTo>
                  <a:pt x="12160" y="5869"/>
                </a:lnTo>
                <a:lnTo>
                  <a:pt x="12172" y="5856"/>
                </a:lnTo>
                <a:lnTo>
                  <a:pt x="12171" y="5839"/>
                </a:lnTo>
                <a:lnTo>
                  <a:pt x="12168" y="5832"/>
                </a:lnTo>
                <a:lnTo>
                  <a:pt x="12163" y="5819"/>
                </a:lnTo>
                <a:lnTo>
                  <a:pt x="12161" y="5813"/>
                </a:lnTo>
                <a:lnTo>
                  <a:pt x="12160" y="5807"/>
                </a:lnTo>
                <a:lnTo>
                  <a:pt x="12159" y="5798"/>
                </a:lnTo>
                <a:lnTo>
                  <a:pt x="12159" y="5794"/>
                </a:lnTo>
                <a:lnTo>
                  <a:pt x="12157" y="5791"/>
                </a:lnTo>
                <a:lnTo>
                  <a:pt x="12156" y="5787"/>
                </a:lnTo>
                <a:lnTo>
                  <a:pt x="12155" y="5783"/>
                </a:lnTo>
                <a:lnTo>
                  <a:pt x="12153" y="5780"/>
                </a:lnTo>
                <a:lnTo>
                  <a:pt x="12151" y="5778"/>
                </a:lnTo>
                <a:lnTo>
                  <a:pt x="12151" y="5765"/>
                </a:lnTo>
                <a:lnTo>
                  <a:pt x="12151" y="5754"/>
                </a:lnTo>
                <a:lnTo>
                  <a:pt x="12154" y="5736"/>
                </a:lnTo>
                <a:lnTo>
                  <a:pt x="12157" y="5725"/>
                </a:lnTo>
                <a:lnTo>
                  <a:pt x="12157" y="5718"/>
                </a:lnTo>
                <a:lnTo>
                  <a:pt x="12156" y="5716"/>
                </a:lnTo>
                <a:lnTo>
                  <a:pt x="12155" y="5713"/>
                </a:lnTo>
                <a:lnTo>
                  <a:pt x="12154" y="5710"/>
                </a:lnTo>
                <a:lnTo>
                  <a:pt x="12153" y="5706"/>
                </a:lnTo>
                <a:lnTo>
                  <a:pt x="12153" y="5704"/>
                </a:lnTo>
                <a:lnTo>
                  <a:pt x="12154" y="5702"/>
                </a:lnTo>
                <a:lnTo>
                  <a:pt x="12156" y="5701"/>
                </a:lnTo>
                <a:lnTo>
                  <a:pt x="12159" y="5699"/>
                </a:lnTo>
                <a:lnTo>
                  <a:pt x="12162" y="5697"/>
                </a:lnTo>
                <a:lnTo>
                  <a:pt x="12166" y="5689"/>
                </a:lnTo>
                <a:lnTo>
                  <a:pt x="12161" y="5684"/>
                </a:lnTo>
                <a:lnTo>
                  <a:pt x="12158" y="5681"/>
                </a:lnTo>
                <a:lnTo>
                  <a:pt x="12154" y="5675"/>
                </a:lnTo>
                <a:lnTo>
                  <a:pt x="12150" y="5667"/>
                </a:lnTo>
                <a:lnTo>
                  <a:pt x="12147" y="5665"/>
                </a:lnTo>
                <a:lnTo>
                  <a:pt x="12145" y="5668"/>
                </a:lnTo>
                <a:lnTo>
                  <a:pt x="12142" y="5672"/>
                </a:lnTo>
                <a:lnTo>
                  <a:pt x="12142" y="5677"/>
                </a:lnTo>
                <a:lnTo>
                  <a:pt x="12143" y="5684"/>
                </a:lnTo>
                <a:lnTo>
                  <a:pt x="12147" y="5698"/>
                </a:lnTo>
                <a:lnTo>
                  <a:pt x="12147" y="5702"/>
                </a:lnTo>
                <a:lnTo>
                  <a:pt x="12144" y="5705"/>
                </a:lnTo>
                <a:lnTo>
                  <a:pt x="12140" y="5715"/>
                </a:lnTo>
                <a:lnTo>
                  <a:pt x="12136" y="5718"/>
                </a:lnTo>
                <a:lnTo>
                  <a:pt x="12137" y="5698"/>
                </a:lnTo>
                <a:lnTo>
                  <a:pt x="12135" y="5695"/>
                </a:lnTo>
                <a:lnTo>
                  <a:pt x="12132" y="5693"/>
                </a:lnTo>
                <a:lnTo>
                  <a:pt x="12123" y="5682"/>
                </a:lnTo>
                <a:lnTo>
                  <a:pt x="12119" y="5679"/>
                </a:lnTo>
                <a:lnTo>
                  <a:pt x="12118" y="5665"/>
                </a:lnTo>
                <a:lnTo>
                  <a:pt x="12117" y="5656"/>
                </a:lnTo>
                <a:lnTo>
                  <a:pt x="12110" y="5641"/>
                </a:lnTo>
                <a:lnTo>
                  <a:pt x="12109" y="5633"/>
                </a:lnTo>
                <a:lnTo>
                  <a:pt x="12110" y="5626"/>
                </a:lnTo>
                <a:lnTo>
                  <a:pt x="12109" y="5618"/>
                </a:lnTo>
                <a:lnTo>
                  <a:pt x="12098" y="5610"/>
                </a:lnTo>
                <a:lnTo>
                  <a:pt x="12092" y="5608"/>
                </a:lnTo>
                <a:lnTo>
                  <a:pt x="12087" y="5609"/>
                </a:lnTo>
                <a:lnTo>
                  <a:pt x="12082" y="5613"/>
                </a:lnTo>
                <a:lnTo>
                  <a:pt x="12080" y="5619"/>
                </a:lnTo>
                <a:lnTo>
                  <a:pt x="12078" y="5636"/>
                </a:lnTo>
                <a:lnTo>
                  <a:pt x="12075" y="5643"/>
                </a:lnTo>
                <a:lnTo>
                  <a:pt x="12074" y="5648"/>
                </a:lnTo>
                <a:lnTo>
                  <a:pt x="12075" y="5651"/>
                </a:lnTo>
                <a:lnTo>
                  <a:pt x="12077" y="5656"/>
                </a:lnTo>
                <a:lnTo>
                  <a:pt x="12078" y="5661"/>
                </a:lnTo>
                <a:lnTo>
                  <a:pt x="12078" y="5670"/>
                </a:lnTo>
                <a:lnTo>
                  <a:pt x="12079" y="5675"/>
                </a:lnTo>
                <a:lnTo>
                  <a:pt x="12081" y="5680"/>
                </a:lnTo>
                <a:lnTo>
                  <a:pt x="12083" y="5684"/>
                </a:lnTo>
                <a:lnTo>
                  <a:pt x="12084" y="5688"/>
                </a:lnTo>
                <a:lnTo>
                  <a:pt x="12085" y="5694"/>
                </a:lnTo>
                <a:lnTo>
                  <a:pt x="12084" y="5697"/>
                </a:lnTo>
                <a:lnTo>
                  <a:pt x="12083" y="5700"/>
                </a:lnTo>
                <a:lnTo>
                  <a:pt x="12082" y="5703"/>
                </a:lnTo>
                <a:lnTo>
                  <a:pt x="12086" y="5736"/>
                </a:lnTo>
                <a:lnTo>
                  <a:pt x="12088" y="5742"/>
                </a:lnTo>
                <a:lnTo>
                  <a:pt x="12092" y="5748"/>
                </a:lnTo>
                <a:lnTo>
                  <a:pt x="12094" y="5754"/>
                </a:lnTo>
                <a:lnTo>
                  <a:pt x="12094" y="5757"/>
                </a:lnTo>
                <a:lnTo>
                  <a:pt x="12089" y="5820"/>
                </a:lnTo>
                <a:lnTo>
                  <a:pt x="12085" y="5832"/>
                </a:lnTo>
                <a:lnTo>
                  <a:pt x="12084" y="5829"/>
                </a:lnTo>
                <a:lnTo>
                  <a:pt x="12086" y="5823"/>
                </a:lnTo>
                <a:lnTo>
                  <a:pt x="12089" y="5806"/>
                </a:lnTo>
                <a:lnTo>
                  <a:pt x="12089" y="5793"/>
                </a:lnTo>
                <a:lnTo>
                  <a:pt x="12090" y="5789"/>
                </a:lnTo>
                <a:lnTo>
                  <a:pt x="12090" y="5784"/>
                </a:lnTo>
                <a:lnTo>
                  <a:pt x="12088" y="5778"/>
                </a:lnTo>
                <a:lnTo>
                  <a:pt x="12085" y="5774"/>
                </a:lnTo>
                <a:lnTo>
                  <a:pt x="12081" y="5774"/>
                </a:lnTo>
                <a:lnTo>
                  <a:pt x="12075" y="5779"/>
                </a:lnTo>
                <a:lnTo>
                  <a:pt x="12073" y="5775"/>
                </a:lnTo>
                <a:lnTo>
                  <a:pt x="12078" y="5762"/>
                </a:lnTo>
                <a:lnTo>
                  <a:pt x="12083" y="5756"/>
                </a:lnTo>
                <a:lnTo>
                  <a:pt x="12082" y="5751"/>
                </a:lnTo>
                <a:lnTo>
                  <a:pt x="12079" y="5744"/>
                </a:lnTo>
                <a:lnTo>
                  <a:pt x="12077" y="5735"/>
                </a:lnTo>
                <a:lnTo>
                  <a:pt x="12072" y="5727"/>
                </a:lnTo>
                <a:lnTo>
                  <a:pt x="12071" y="5719"/>
                </a:lnTo>
                <a:lnTo>
                  <a:pt x="12070" y="5712"/>
                </a:lnTo>
                <a:lnTo>
                  <a:pt x="12071" y="5706"/>
                </a:lnTo>
                <a:lnTo>
                  <a:pt x="12070" y="5703"/>
                </a:lnTo>
                <a:lnTo>
                  <a:pt x="12051" y="5716"/>
                </a:lnTo>
                <a:lnTo>
                  <a:pt x="12045" y="5730"/>
                </a:lnTo>
                <a:lnTo>
                  <a:pt x="12041" y="5735"/>
                </a:lnTo>
                <a:lnTo>
                  <a:pt x="12037" y="5734"/>
                </a:lnTo>
                <a:lnTo>
                  <a:pt x="12041" y="5722"/>
                </a:lnTo>
                <a:lnTo>
                  <a:pt x="12048" y="5712"/>
                </a:lnTo>
                <a:lnTo>
                  <a:pt x="12048" y="5709"/>
                </a:lnTo>
                <a:lnTo>
                  <a:pt x="12051" y="5707"/>
                </a:lnTo>
                <a:lnTo>
                  <a:pt x="12056" y="5696"/>
                </a:lnTo>
                <a:lnTo>
                  <a:pt x="12059" y="5692"/>
                </a:lnTo>
                <a:lnTo>
                  <a:pt x="12067" y="5693"/>
                </a:lnTo>
                <a:lnTo>
                  <a:pt x="12071" y="5691"/>
                </a:lnTo>
                <a:lnTo>
                  <a:pt x="12070" y="5683"/>
                </a:lnTo>
                <a:lnTo>
                  <a:pt x="12068" y="5683"/>
                </a:lnTo>
                <a:lnTo>
                  <a:pt x="12067" y="5683"/>
                </a:lnTo>
                <a:lnTo>
                  <a:pt x="12065" y="5681"/>
                </a:lnTo>
                <a:lnTo>
                  <a:pt x="12063" y="5679"/>
                </a:lnTo>
                <a:lnTo>
                  <a:pt x="12063" y="5672"/>
                </a:lnTo>
                <a:lnTo>
                  <a:pt x="12062" y="5665"/>
                </a:lnTo>
                <a:lnTo>
                  <a:pt x="12060" y="5657"/>
                </a:lnTo>
                <a:lnTo>
                  <a:pt x="12058" y="5650"/>
                </a:lnTo>
                <a:lnTo>
                  <a:pt x="12058" y="5643"/>
                </a:lnTo>
                <a:lnTo>
                  <a:pt x="12061" y="5634"/>
                </a:lnTo>
                <a:lnTo>
                  <a:pt x="12062" y="5629"/>
                </a:lnTo>
                <a:lnTo>
                  <a:pt x="12060" y="5618"/>
                </a:lnTo>
                <a:lnTo>
                  <a:pt x="12058" y="5613"/>
                </a:lnTo>
                <a:lnTo>
                  <a:pt x="12058" y="5609"/>
                </a:lnTo>
                <a:lnTo>
                  <a:pt x="12064" y="5602"/>
                </a:lnTo>
                <a:lnTo>
                  <a:pt x="12065" y="5599"/>
                </a:lnTo>
                <a:lnTo>
                  <a:pt x="12065" y="5596"/>
                </a:lnTo>
                <a:lnTo>
                  <a:pt x="12064" y="5592"/>
                </a:lnTo>
                <a:lnTo>
                  <a:pt x="12062" y="5588"/>
                </a:lnTo>
                <a:lnTo>
                  <a:pt x="12060" y="5585"/>
                </a:lnTo>
                <a:lnTo>
                  <a:pt x="12060" y="5582"/>
                </a:lnTo>
                <a:lnTo>
                  <a:pt x="12062" y="5579"/>
                </a:lnTo>
                <a:lnTo>
                  <a:pt x="12071" y="5550"/>
                </a:lnTo>
                <a:lnTo>
                  <a:pt x="12072" y="5544"/>
                </a:lnTo>
                <a:lnTo>
                  <a:pt x="12071" y="5536"/>
                </a:lnTo>
                <a:lnTo>
                  <a:pt x="12067" y="5521"/>
                </a:lnTo>
                <a:lnTo>
                  <a:pt x="12062" y="5518"/>
                </a:lnTo>
                <a:lnTo>
                  <a:pt x="12060" y="5527"/>
                </a:lnTo>
                <a:lnTo>
                  <a:pt x="12064" y="5546"/>
                </a:lnTo>
                <a:lnTo>
                  <a:pt x="12063" y="5546"/>
                </a:lnTo>
                <a:lnTo>
                  <a:pt x="12062" y="5543"/>
                </a:lnTo>
                <a:lnTo>
                  <a:pt x="12060" y="5537"/>
                </a:lnTo>
                <a:lnTo>
                  <a:pt x="12056" y="5529"/>
                </a:lnTo>
                <a:lnTo>
                  <a:pt x="12052" y="5523"/>
                </a:lnTo>
                <a:lnTo>
                  <a:pt x="12048" y="5522"/>
                </a:lnTo>
                <a:lnTo>
                  <a:pt x="12025" y="5534"/>
                </a:lnTo>
                <a:lnTo>
                  <a:pt x="12017" y="5550"/>
                </a:lnTo>
                <a:lnTo>
                  <a:pt x="12018" y="5579"/>
                </a:lnTo>
                <a:lnTo>
                  <a:pt x="12020" y="5594"/>
                </a:lnTo>
                <a:lnTo>
                  <a:pt x="12021" y="5606"/>
                </a:lnTo>
                <a:lnTo>
                  <a:pt x="12019" y="5614"/>
                </a:lnTo>
                <a:lnTo>
                  <a:pt x="12014" y="5619"/>
                </a:lnTo>
                <a:lnTo>
                  <a:pt x="12013" y="5628"/>
                </a:lnTo>
                <a:lnTo>
                  <a:pt x="12021" y="5642"/>
                </a:lnTo>
                <a:lnTo>
                  <a:pt x="12037" y="5663"/>
                </a:lnTo>
                <a:lnTo>
                  <a:pt x="12033" y="5663"/>
                </a:lnTo>
                <a:lnTo>
                  <a:pt x="12027" y="5661"/>
                </a:lnTo>
                <a:lnTo>
                  <a:pt x="12020" y="5656"/>
                </a:lnTo>
                <a:lnTo>
                  <a:pt x="12015" y="5648"/>
                </a:lnTo>
                <a:lnTo>
                  <a:pt x="12011" y="5635"/>
                </a:lnTo>
                <a:lnTo>
                  <a:pt x="12008" y="5627"/>
                </a:lnTo>
                <a:lnTo>
                  <a:pt x="12008" y="5621"/>
                </a:lnTo>
                <a:lnTo>
                  <a:pt x="12012" y="5608"/>
                </a:lnTo>
                <a:lnTo>
                  <a:pt x="12014" y="5600"/>
                </a:lnTo>
                <a:lnTo>
                  <a:pt x="12013" y="5589"/>
                </a:lnTo>
                <a:lnTo>
                  <a:pt x="12009" y="5577"/>
                </a:lnTo>
                <a:lnTo>
                  <a:pt x="12009" y="5574"/>
                </a:lnTo>
                <a:lnTo>
                  <a:pt x="12009" y="5571"/>
                </a:lnTo>
                <a:lnTo>
                  <a:pt x="12009" y="5569"/>
                </a:lnTo>
                <a:lnTo>
                  <a:pt x="12007" y="5566"/>
                </a:lnTo>
                <a:lnTo>
                  <a:pt x="12005" y="5565"/>
                </a:lnTo>
                <a:lnTo>
                  <a:pt x="12004" y="5564"/>
                </a:lnTo>
                <a:lnTo>
                  <a:pt x="12002" y="5563"/>
                </a:lnTo>
                <a:lnTo>
                  <a:pt x="12001" y="5564"/>
                </a:lnTo>
                <a:lnTo>
                  <a:pt x="11984" y="5576"/>
                </a:lnTo>
                <a:lnTo>
                  <a:pt x="11983" y="5581"/>
                </a:lnTo>
                <a:lnTo>
                  <a:pt x="11984" y="5591"/>
                </a:lnTo>
                <a:lnTo>
                  <a:pt x="11977" y="5615"/>
                </a:lnTo>
                <a:lnTo>
                  <a:pt x="11967" y="5622"/>
                </a:lnTo>
                <a:lnTo>
                  <a:pt x="11965" y="5626"/>
                </a:lnTo>
                <a:lnTo>
                  <a:pt x="11965" y="5630"/>
                </a:lnTo>
                <a:lnTo>
                  <a:pt x="11966" y="5635"/>
                </a:lnTo>
                <a:lnTo>
                  <a:pt x="11971" y="5675"/>
                </a:lnTo>
                <a:lnTo>
                  <a:pt x="11971" y="5682"/>
                </a:lnTo>
                <a:lnTo>
                  <a:pt x="11968" y="5686"/>
                </a:lnTo>
                <a:lnTo>
                  <a:pt x="11962" y="5689"/>
                </a:lnTo>
                <a:lnTo>
                  <a:pt x="11959" y="5696"/>
                </a:lnTo>
                <a:lnTo>
                  <a:pt x="11963" y="5711"/>
                </a:lnTo>
                <a:lnTo>
                  <a:pt x="11971" y="5728"/>
                </a:lnTo>
                <a:lnTo>
                  <a:pt x="11978" y="5736"/>
                </a:lnTo>
                <a:lnTo>
                  <a:pt x="11986" y="5742"/>
                </a:lnTo>
                <a:lnTo>
                  <a:pt x="11995" y="5751"/>
                </a:lnTo>
                <a:lnTo>
                  <a:pt x="12000" y="5764"/>
                </a:lnTo>
                <a:lnTo>
                  <a:pt x="11999" y="5779"/>
                </a:lnTo>
                <a:lnTo>
                  <a:pt x="11996" y="5792"/>
                </a:lnTo>
                <a:lnTo>
                  <a:pt x="11996" y="5805"/>
                </a:lnTo>
                <a:lnTo>
                  <a:pt x="11991" y="5824"/>
                </a:lnTo>
                <a:lnTo>
                  <a:pt x="11991" y="5838"/>
                </a:lnTo>
                <a:lnTo>
                  <a:pt x="11990" y="5850"/>
                </a:lnTo>
                <a:lnTo>
                  <a:pt x="11980" y="5888"/>
                </a:lnTo>
                <a:lnTo>
                  <a:pt x="11977" y="5892"/>
                </a:lnTo>
                <a:lnTo>
                  <a:pt x="11972" y="5887"/>
                </a:lnTo>
                <a:lnTo>
                  <a:pt x="11973" y="5882"/>
                </a:lnTo>
                <a:lnTo>
                  <a:pt x="11977" y="5874"/>
                </a:lnTo>
                <a:lnTo>
                  <a:pt x="11978" y="5867"/>
                </a:lnTo>
                <a:lnTo>
                  <a:pt x="11977" y="5863"/>
                </a:lnTo>
                <a:lnTo>
                  <a:pt x="11977" y="5861"/>
                </a:lnTo>
                <a:lnTo>
                  <a:pt x="11977" y="5859"/>
                </a:lnTo>
                <a:lnTo>
                  <a:pt x="11978" y="5853"/>
                </a:lnTo>
                <a:lnTo>
                  <a:pt x="11980" y="5846"/>
                </a:lnTo>
                <a:lnTo>
                  <a:pt x="11981" y="5844"/>
                </a:lnTo>
                <a:lnTo>
                  <a:pt x="11982" y="5840"/>
                </a:lnTo>
                <a:lnTo>
                  <a:pt x="11982" y="5824"/>
                </a:lnTo>
                <a:lnTo>
                  <a:pt x="11982" y="5821"/>
                </a:lnTo>
                <a:lnTo>
                  <a:pt x="11984" y="5817"/>
                </a:lnTo>
                <a:lnTo>
                  <a:pt x="11985" y="5811"/>
                </a:lnTo>
                <a:lnTo>
                  <a:pt x="11986" y="5798"/>
                </a:lnTo>
                <a:lnTo>
                  <a:pt x="11985" y="5794"/>
                </a:lnTo>
                <a:lnTo>
                  <a:pt x="11984" y="5790"/>
                </a:lnTo>
                <a:lnTo>
                  <a:pt x="11984" y="5786"/>
                </a:lnTo>
                <a:lnTo>
                  <a:pt x="11984" y="5785"/>
                </a:lnTo>
                <a:lnTo>
                  <a:pt x="11986" y="5784"/>
                </a:lnTo>
                <a:lnTo>
                  <a:pt x="11989" y="5779"/>
                </a:lnTo>
                <a:lnTo>
                  <a:pt x="11990" y="5776"/>
                </a:lnTo>
                <a:lnTo>
                  <a:pt x="11990" y="5771"/>
                </a:lnTo>
                <a:lnTo>
                  <a:pt x="11989" y="5767"/>
                </a:lnTo>
                <a:lnTo>
                  <a:pt x="11987" y="5763"/>
                </a:lnTo>
                <a:lnTo>
                  <a:pt x="11984" y="5756"/>
                </a:lnTo>
                <a:lnTo>
                  <a:pt x="11976" y="5747"/>
                </a:lnTo>
                <a:lnTo>
                  <a:pt x="11965" y="5745"/>
                </a:lnTo>
                <a:lnTo>
                  <a:pt x="11949" y="5750"/>
                </a:lnTo>
                <a:lnTo>
                  <a:pt x="11951" y="5747"/>
                </a:lnTo>
                <a:lnTo>
                  <a:pt x="11956" y="5735"/>
                </a:lnTo>
                <a:lnTo>
                  <a:pt x="11956" y="5728"/>
                </a:lnTo>
                <a:lnTo>
                  <a:pt x="11952" y="5716"/>
                </a:lnTo>
                <a:lnTo>
                  <a:pt x="11948" y="5713"/>
                </a:lnTo>
                <a:lnTo>
                  <a:pt x="11924" y="5725"/>
                </a:lnTo>
                <a:lnTo>
                  <a:pt x="11921" y="5732"/>
                </a:lnTo>
                <a:lnTo>
                  <a:pt x="11920" y="5739"/>
                </a:lnTo>
                <a:lnTo>
                  <a:pt x="11920" y="5748"/>
                </a:lnTo>
                <a:lnTo>
                  <a:pt x="11919" y="5754"/>
                </a:lnTo>
                <a:lnTo>
                  <a:pt x="11916" y="5757"/>
                </a:lnTo>
                <a:lnTo>
                  <a:pt x="11915" y="5745"/>
                </a:lnTo>
                <a:lnTo>
                  <a:pt x="11919" y="5731"/>
                </a:lnTo>
                <a:lnTo>
                  <a:pt x="11919" y="5723"/>
                </a:lnTo>
                <a:lnTo>
                  <a:pt x="11921" y="5713"/>
                </a:lnTo>
                <a:lnTo>
                  <a:pt x="11945" y="5699"/>
                </a:lnTo>
                <a:lnTo>
                  <a:pt x="11947" y="5695"/>
                </a:lnTo>
                <a:lnTo>
                  <a:pt x="11947" y="5691"/>
                </a:lnTo>
                <a:lnTo>
                  <a:pt x="11946" y="5686"/>
                </a:lnTo>
                <a:lnTo>
                  <a:pt x="11951" y="5680"/>
                </a:lnTo>
                <a:lnTo>
                  <a:pt x="11952" y="5677"/>
                </a:lnTo>
                <a:lnTo>
                  <a:pt x="11952" y="5673"/>
                </a:lnTo>
                <a:lnTo>
                  <a:pt x="11954" y="5665"/>
                </a:lnTo>
                <a:lnTo>
                  <a:pt x="11954" y="5661"/>
                </a:lnTo>
                <a:lnTo>
                  <a:pt x="11954" y="5653"/>
                </a:lnTo>
                <a:lnTo>
                  <a:pt x="11952" y="5636"/>
                </a:lnTo>
                <a:lnTo>
                  <a:pt x="11951" y="5634"/>
                </a:lnTo>
                <a:lnTo>
                  <a:pt x="11949" y="5630"/>
                </a:lnTo>
                <a:lnTo>
                  <a:pt x="11946" y="5626"/>
                </a:lnTo>
                <a:lnTo>
                  <a:pt x="11942" y="5621"/>
                </a:lnTo>
                <a:lnTo>
                  <a:pt x="11938" y="5617"/>
                </a:lnTo>
                <a:lnTo>
                  <a:pt x="11936" y="5616"/>
                </a:lnTo>
                <a:lnTo>
                  <a:pt x="11933" y="5618"/>
                </a:lnTo>
                <a:lnTo>
                  <a:pt x="11925" y="5632"/>
                </a:lnTo>
                <a:lnTo>
                  <a:pt x="11923" y="5643"/>
                </a:lnTo>
                <a:lnTo>
                  <a:pt x="11923" y="5648"/>
                </a:lnTo>
                <a:lnTo>
                  <a:pt x="11923" y="5659"/>
                </a:lnTo>
                <a:lnTo>
                  <a:pt x="11923" y="5662"/>
                </a:lnTo>
                <a:lnTo>
                  <a:pt x="11923" y="5666"/>
                </a:lnTo>
                <a:lnTo>
                  <a:pt x="11920" y="5670"/>
                </a:lnTo>
                <a:lnTo>
                  <a:pt x="11907" y="5684"/>
                </a:lnTo>
                <a:lnTo>
                  <a:pt x="11895" y="5719"/>
                </a:lnTo>
                <a:lnTo>
                  <a:pt x="11882" y="5729"/>
                </a:lnTo>
                <a:lnTo>
                  <a:pt x="11876" y="5747"/>
                </a:lnTo>
                <a:lnTo>
                  <a:pt x="11872" y="5745"/>
                </a:lnTo>
                <a:lnTo>
                  <a:pt x="11886" y="5718"/>
                </a:lnTo>
                <a:lnTo>
                  <a:pt x="11891" y="5694"/>
                </a:lnTo>
                <a:lnTo>
                  <a:pt x="11910" y="5657"/>
                </a:lnTo>
                <a:lnTo>
                  <a:pt x="11911" y="5651"/>
                </a:lnTo>
                <a:lnTo>
                  <a:pt x="11908" y="5644"/>
                </a:lnTo>
                <a:lnTo>
                  <a:pt x="11901" y="5638"/>
                </a:lnTo>
                <a:lnTo>
                  <a:pt x="11895" y="5636"/>
                </a:lnTo>
                <a:lnTo>
                  <a:pt x="11884" y="5639"/>
                </a:lnTo>
                <a:lnTo>
                  <a:pt x="11849" y="5671"/>
                </a:lnTo>
                <a:lnTo>
                  <a:pt x="11848" y="5662"/>
                </a:lnTo>
                <a:lnTo>
                  <a:pt x="11850" y="5656"/>
                </a:lnTo>
                <a:lnTo>
                  <a:pt x="11886" y="5628"/>
                </a:lnTo>
                <a:lnTo>
                  <a:pt x="11904" y="5627"/>
                </a:lnTo>
                <a:lnTo>
                  <a:pt x="11907" y="5624"/>
                </a:lnTo>
                <a:lnTo>
                  <a:pt x="11911" y="5612"/>
                </a:lnTo>
                <a:lnTo>
                  <a:pt x="11915" y="5608"/>
                </a:lnTo>
                <a:lnTo>
                  <a:pt x="11924" y="5605"/>
                </a:lnTo>
                <a:lnTo>
                  <a:pt x="11927" y="5600"/>
                </a:lnTo>
                <a:lnTo>
                  <a:pt x="11928" y="5595"/>
                </a:lnTo>
                <a:lnTo>
                  <a:pt x="11928" y="5584"/>
                </a:lnTo>
                <a:lnTo>
                  <a:pt x="11928" y="5579"/>
                </a:lnTo>
                <a:lnTo>
                  <a:pt x="11930" y="5574"/>
                </a:lnTo>
                <a:lnTo>
                  <a:pt x="11935" y="5566"/>
                </a:lnTo>
                <a:lnTo>
                  <a:pt x="11937" y="5562"/>
                </a:lnTo>
                <a:lnTo>
                  <a:pt x="11935" y="5558"/>
                </a:lnTo>
                <a:lnTo>
                  <a:pt x="11931" y="5554"/>
                </a:lnTo>
                <a:lnTo>
                  <a:pt x="11929" y="5550"/>
                </a:lnTo>
                <a:lnTo>
                  <a:pt x="11930" y="5549"/>
                </a:lnTo>
                <a:lnTo>
                  <a:pt x="11931" y="5546"/>
                </a:lnTo>
                <a:lnTo>
                  <a:pt x="11932" y="5545"/>
                </a:lnTo>
                <a:lnTo>
                  <a:pt x="11934" y="5545"/>
                </a:lnTo>
                <a:lnTo>
                  <a:pt x="11935" y="5546"/>
                </a:lnTo>
                <a:lnTo>
                  <a:pt x="11937" y="5548"/>
                </a:lnTo>
                <a:lnTo>
                  <a:pt x="11938" y="5549"/>
                </a:lnTo>
                <a:lnTo>
                  <a:pt x="11942" y="5552"/>
                </a:lnTo>
                <a:lnTo>
                  <a:pt x="11946" y="5552"/>
                </a:lnTo>
                <a:lnTo>
                  <a:pt x="11954" y="5550"/>
                </a:lnTo>
                <a:lnTo>
                  <a:pt x="11964" y="5537"/>
                </a:lnTo>
                <a:lnTo>
                  <a:pt x="11971" y="5534"/>
                </a:lnTo>
                <a:lnTo>
                  <a:pt x="11972" y="5532"/>
                </a:lnTo>
                <a:lnTo>
                  <a:pt x="11974" y="5523"/>
                </a:lnTo>
                <a:lnTo>
                  <a:pt x="11973" y="5512"/>
                </a:lnTo>
                <a:lnTo>
                  <a:pt x="11974" y="5507"/>
                </a:lnTo>
                <a:lnTo>
                  <a:pt x="11972" y="5502"/>
                </a:lnTo>
                <a:lnTo>
                  <a:pt x="11970" y="5496"/>
                </a:lnTo>
                <a:lnTo>
                  <a:pt x="11968" y="5493"/>
                </a:lnTo>
                <a:lnTo>
                  <a:pt x="11964" y="5488"/>
                </a:lnTo>
                <a:lnTo>
                  <a:pt x="11961" y="5487"/>
                </a:lnTo>
                <a:lnTo>
                  <a:pt x="11960" y="5484"/>
                </a:lnTo>
                <a:lnTo>
                  <a:pt x="11960" y="5477"/>
                </a:lnTo>
                <a:lnTo>
                  <a:pt x="11964" y="5460"/>
                </a:lnTo>
                <a:lnTo>
                  <a:pt x="11962" y="5454"/>
                </a:lnTo>
                <a:lnTo>
                  <a:pt x="11956" y="5443"/>
                </a:lnTo>
                <a:lnTo>
                  <a:pt x="11944" y="5426"/>
                </a:lnTo>
                <a:lnTo>
                  <a:pt x="11933" y="5416"/>
                </a:lnTo>
                <a:lnTo>
                  <a:pt x="11931" y="5414"/>
                </a:lnTo>
                <a:lnTo>
                  <a:pt x="11927" y="5409"/>
                </a:lnTo>
                <a:lnTo>
                  <a:pt x="11926" y="5407"/>
                </a:lnTo>
                <a:lnTo>
                  <a:pt x="11924" y="5407"/>
                </a:lnTo>
                <a:lnTo>
                  <a:pt x="11921" y="5409"/>
                </a:lnTo>
                <a:lnTo>
                  <a:pt x="11915" y="5407"/>
                </a:lnTo>
                <a:lnTo>
                  <a:pt x="11837" y="5430"/>
                </a:lnTo>
                <a:lnTo>
                  <a:pt x="11823" y="5425"/>
                </a:lnTo>
                <a:lnTo>
                  <a:pt x="11817" y="5426"/>
                </a:lnTo>
                <a:lnTo>
                  <a:pt x="11813" y="5432"/>
                </a:lnTo>
                <a:lnTo>
                  <a:pt x="11811" y="5442"/>
                </a:lnTo>
                <a:lnTo>
                  <a:pt x="11811" y="5446"/>
                </a:lnTo>
                <a:lnTo>
                  <a:pt x="11811" y="5454"/>
                </a:lnTo>
                <a:lnTo>
                  <a:pt x="11811" y="5458"/>
                </a:lnTo>
                <a:lnTo>
                  <a:pt x="11812" y="5462"/>
                </a:lnTo>
                <a:lnTo>
                  <a:pt x="11814" y="5474"/>
                </a:lnTo>
                <a:lnTo>
                  <a:pt x="11815" y="5479"/>
                </a:lnTo>
                <a:lnTo>
                  <a:pt x="11814" y="5489"/>
                </a:lnTo>
                <a:lnTo>
                  <a:pt x="11810" y="5498"/>
                </a:lnTo>
                <a:lnTo>
                  <a:pt x="11805" y="5505"/>
                </a:lnTo>
                <a:lnTo>
                  <a:pt x="11801" y="5507"/>
                </a:lnTo>
                <a:lnTo>
                  <a:pt x="11800" y="5507"/>
                </a:lnTo>
                <a:lnTo>
                  <a:pt x="11782" y="5512"/>
                </a:lnTo>
                <a:lnTo>
                  <a:pt x="11778" y="5518"/>
                </a:lnTo>
                <a:lnTo>
                  <a:pt x="11775" y="5530"/>
                </a:lnTo>
                <a:lnTo>
                  <a:pt x="11775" y="5538"/>
                </a:lnTo>
                <a:lnTo>
                  <a:pt x="11777" y="5546"/>
                </a:lnTo>
                <a:lnTo>
                  <a:pt x="11781" y="5554"/>
                </a:lnTo>
                <a:lnTo>
                  <a:pt x="11783" y="5562"/>
                </a:lnTo>
                <a:lnTo>
                  <a:pt x="11783" y="5570"/>
                </a:lnTo>
                <a:lnTo>
                  <a:pt x="11783" y="5587"/>
                </a:lnTo>
                <a:lnTo>
                  <a:pt x="11783" y="5591"/>
                </a:lnTo>
                <a:lnTo>
                  <a:pt x="11784" y="5595"/>
                </a:lnTo>
                <a:lnTo>
                  <a:pt x="11787" y="5604"/>
                </a:lnTo>
                <a:lnTo>
                  <a:pt x="11787" y="5609"/>
                </a:lnTo>
                <a:lnTo>
                  <a:pt x="11788" y="5617"/>
                </a:lnTo>
                <a:lnTo>
                  <a:pt x="11786" y="5631"/>
                </a:lnTo>
                <a:lnTo>
                  <a:pt x="11787" y="5662"/>
                </a:lnTo>
                <a:lnTo>
                  <a:pt x="11786" y="5669"/>
                </a:lnTo>
                <a:lnTo>
                  <a:pt x="11784" y="5676"/>
                </a:lnTo>
                <a:lnTo>
                  <a:pt x="11781" y="5682"/>
                </a:lnTo>
                <a:lnTo>
                  <a:pt x="11773" y="5688"/>
                </a:lnTo>
                <a:lnTo>
                  <a:pt x="11764" y="5688"/>
                </a:lnTo>
                <a:lnTo>
                  <a:pt x="11758" y="5698"/>
                </a:lnTo>
                <a:lnTo>
                  <a:pt x="11752" y="5701"/>
                </a:lnTo>
                <a:lnTo>
                  <a:pt x="11751" y="5697"/>
                </a:lnTo>
                <a:lnTo>
                  <a:pt x="11759" y="5686"/>
                </a:lnTo>
                <a:lnTo>
                  <a:pt x="11777" y="5673"/>
                </a:lnTo>
                <a:lnTo>
                  <a:pt x="11781" y="5654"/>
                </a:lnTo>
                <a:lnTo>
                  <a:pt x="11779" y="5634"/>
                </a:lnTo>
                <a:lnTo>
                  <a:pt x="11780" y="5627"/>
                </a:lnTo>
                <a:lnTo>
                  <a:pt x="11781" y="5614"/>
                </a:lnTo>
                <a:lnTo>
                  <a:pt x="11781" y="5606"/>
                </a:lnTo>
                <a:lnTo>
                  <a:pt x="11776" y="5598"/>
                </a:lnTo>
                <a:lnTo>
                  <a:pt x="11776" y="5593"/>
                </a:lnTo>
                <a:lnTo>
                  <a:pt x="11775" y="5585"/>
                </a:lnTo>
                <a:lnTo>
                  <a:pt x="11774" y="5580"/>
                </a:lnTo>
                <a:lnTo>
                  <a:pt x="11775" y="5576"/>
                </a:lnTo>
                <a:lnTo>
                  <a:pt x="11776" y="5574"/>
                </a:lnTo>
                <a:lnTo>
                  <a:pt x="11776" y="5570"/>
                </a:lnTo>
                <a:lnTo>
                  <a:pt x="11774" y="5562"/>
                </a:lnTo>
                <a:lnTo>
                  <a:pt x="11770" y="5550"/>
                </a:lnTo>
                <a:lnTo>
                  <a:pt x="11768" y="5539"/>
                </a:lnTo>
                <a:lnTo>
                  <a:pt x="11766" y="5529"/>
                </a:lnTo>
                <a:lnTo>
                  <a:pt x="11767" y="5521"/>
                </a:lnTo>
                <a:lnTo>
                  <a:pt x="11770" y="5511"/>
                </a:lnTo>
                <a:lnTo>
                  <a:pt x="11798" y="5488"/>
                </a:lnTo>
                <a:lnTo>
                  <a:pt x="11803" y="5479"/>
                </a:lnTo>
                <a:lnTo>
                  <a:pt x="11802" y="5469"/>
                </a:lnTo>
                <a:lnTo>
                  <a:pt x="11797" y="5463"/>
                </a:lnTo>
                <a:lnTo>
                  <a:pt x="11755" y="5458"/>
                </a:lnTo>
                <a:lnTo>
                  <a:pt x="11737" y="5467"/>
                </a:lnTo>
                <a:lnTo>
                  <a:pt x="11703" y="5518"/>
                </a:lnTo>
                <a:lnTo>
                  <a:pt x="11702" y="5522"/>
                </a:lnTo>
                <a:lnTo>
                  <a:pt x="11702" y="5527"/>
                </a:lnTo>
                <a:lnTo>
                  <a:pt x="11705" y="5545"/>
                </a:lnTo>
                <a:lnTo>
                  <a:pt x="11705" y="5557"/>
                </a:lnTo>
                <a:lnTo>
                  <a:pt x="11703" y="5565"/>
                </a:lnTo>
                <a:lnTo>
                  <a:pt x="11697" y="5579"/>
                </a:lnTo>
                <a:lnTo>
                  <a:pt x="11693" y="5595"/>
                </a:lnTo>
                <a:lnTo>
                  <a:pt x="11692" y="5605"/>
                </a:lnTo>
                <a:lnTo>
                  <a:pt x="11692" y="5628"/>
                </a:lnTo>
                <a:lnTo>
                  <a:pt x="11691" y="5637"/>
                </a:lnTo>
                <a:lnTo>
                  <a:pt x="11689" y="5640"/>
                </a:lnTo>
                <a:lnTo>
                  <a:pt x="11683" y="5638"/>
                </a:lnTo>
                <a:lnTo>
                  <a:pt x="11683" y="5632"/>
                </a:lnTo>
                <a:lnTo>
                  <a:pt x="11686" y="5621"/>
                </a:lnTo>
                <a:lnTo>
                  <a:pt x="11685" y="5600"/>
                </a:lnTo>
                <a:lnTo>
                  <a:pt x="11686" y="5589"/>
                </a:lnTo>
                <a:lnTo>
                  <a:pt x="11695" y="5568"/>
                </a:lnTo>
                <a:lnTo>
                  <a:pt x="11696" y="5560"/>
                </a:lnTo>
                <a:lnTo>
                  <a:pt x="11696" y="5548"/>
                </a:lnTo>
                <a:lnTo>
                  <a:pt x="11696" y="5535"/>
                </a:lnTo>
                <a:lnTo>
                  <a:pt x="11693" y="5524"/>
                </a:lnTo>
                <a:lnTo>
                  <a:pt x="11692" y="5513"/>
                </a:lnTo>
                <a:lnTo>
                  <a:pt x="11695" y="5505"/>
                </a:lnTo>
                <a:lnTo>
                  <a:pt x="11736" y="5456"/>
                </a:lnTo>
                <a:lnTo>
                  <a:pt x="11756" y="5446"/>
                </a:lnTo>
                <a:lnTo>
                  <a:pt x="11785" y="5446"/>
                </a:lnTo>
                <a:lnTo>
                  <a:pt x="11789" y="5442"/>
                </a:lnTo>
                <a:lnTo>
                  <a:pt x="11802" y="5403"/>
                </a:lnTo>
                <a:lnTo>
                  <a:pt x="11803" y="5393"/>
                </a:lnTo>
                <a:lnTo>
                  <a:pt x="11803" y="5391"/>
                </a:lnTo>
                <a:lnTo>
                  <a:pt x="11802" y="5389"/>
                </a:lnTo>
                <a:lnTo>
                  <a:pt x="11801" y="5387"/>
                </a:lnTo>
                <a:lnTo>
                  <a:pt x="11801" y="5386"/>
                </a:lnTo>
                <a:lnTo>
                  <a:pt x="11802" y="5385"/>
                </a:lnTo>
                <a:lnTo>
                  <a:pt x="11802" y="5376"/>
                </a:lnTo>
                <a:lnTo>
                  <a:pt x="11805" y="5362"/>
                </a:lnTo>
                <a:lnTo>
                  <a:pt x="11799" y="5354"/>
                </a:lnTo>
                <a:lnTo>
                  <a:pt x="11781" y="5336"/>
                </a:lnTo>
                <a:lnTo>
                  <a:pt x="11776" y="5330"/>
                </a:lnTo>
                <a:lnTo>
                  <a:pt x="11771" y="5320"/>
                </a:lnTo>
                <a:lnTo>
                  <a:pt x="11750" y="5297"/>
                </a:lnTo>
                <a:lnTo>
                  <a:pt x="11749" y="5295"/>
                </a:lnTo>
                <a:lnTo>
                  <a:pt x="11745" y="5288"/>
                </a:lnTo>
                <a:lnTo>
                  <a:pt x="11738" y="5280"/>
                </a:lnTo>
                <a:lnTo>
                  <a:pt x="11738" y="5279"/>
                </a:lnTo>
                <a:lnTo>
                  <a:pt x="11736" y="5274"/>
                </a:lnTo>
                <a:lnTo>
                  <a:pt x="11734" y="5267"/>
                </a:lnTo>
                <a:lnTo>
                  <a:pt x="11732" y="5262"/>
                </a:lnTo>
                <a:lnTo>
                  <a:pt x="11730" y="5260"/>
                </a:lnTo>
                <a:lnTo>
                  <a:pt x="11690" y="5260"/>
                </a:lnTo>
                <a:lnTo>
                  <a:pt x="11677" y="5252"/>
                </a:lnTo>
                <a:lnTo>
                  <a:pt x="11673" y="5251"/>
                </a:lnTo>
                <a:lnTo>
                  <a:pt x="11663" y="5252"/>
                </a:lnTo>
                <a:lnTo>
                  <a:pt x="11648" y="5248"/>
                </a:lnTo>
                <a:lnTo>
                  <a:pt x="11621" y="5254"/>
                </a:lnTo>
                <a:lnTo>
                  <a:pt x="11615" y="5260"/>
                </a:lnTo>
                <a:lnTo>
                  <a:pt x="11614" y="5263"/>
                </a:lnTo>
                <a:lnTo>
                  <a:pt x="11613" y="5274"/>
                </a:lnTo>
                <a:lnTo>
                  <a:pt x="11611" y="5279"/>
                </a:lnTo>
                <a:lnTo>
                  <a:pt x="11612" y="5284"/>
                </a:lnTo>
                <a:lnTo>
                  <a:pt x="11624" y="5305"/>
                </a:lnTo>
                <a:lnTo>
                  <a:pt x="11626" y="5309"/>
                </a:lnTo>
                <a:lnTo>
                  <a:pt x="11622" y="5317"/>
                </a:lnTo>
                <a:lnTo>
                  <a:pt x="11619" y="5318"/>
                </a:lnTo>
                <a:lnTo>
                  <a:pt x="11614" y="5313"/>
                </a:lnTo>
                <a:lnTo>
                  <a:pt x="11603" y="5297"/>
                </a:lnTo>
                <a:lnTo>
                  <a:pt x="11601" y="5293"/>
                </a:lnTo>
                <a:lnTo>
                  <a:pt x="11600" y="5289"/>
                </a:lnTo>
                <a:lnTo>
                  <a:pt x="11599" y="5284"/>
                </a:lnTo>
                <a:lnTo>
                  <a:pt x="11598" y="5278"/>
                </a:lnTo>
                <a:lnTo>
                  <a:pt x="11596" y="5272"/>
                </a:lnTo>
                <a:lnTo>
                  <a:pt x="11592" y="5267"/>
                </a:lnTo>
                <a:lnTo>
                  <a:pt x="11587" y="5265"/>
                </a:lnTo>
                <a:lnTo>
                  <a:pt x="11523" y="5270"/>
                </a:lnTo>
                <a:cubicBezTo>
                  <a:pt x="11523" y="5270"/>
                  <a:pt x="11517" y="5263"/>
                  <a:pt x="11517" y="5263"/>
                </a:cubicBezTo>
                <a:lnTo>
                  <a:pt x="11519" y="5261"/>
                </a:lnTo>
                <a:lnTo>
                  <a:pt x="11518" y="5256"/>
                </a:lnTo>
                <a:lnTo>
                  <a:pt x="11515" y="5251"/>
                </a:lnTo>
                <a:lnTo>
                  <a:pt x="11512" y="5246"/>
                </a:lnTo>
                <a:lnTo>
                  <a:pt x="11509" y="5243"/>
                </a:lnTo>
                <a:lnTo>
                  <a:pt x="11492" y="5232"/>
                </a:lnTo>
                <a:lnTo>
                  <a:pt x="11476" y="5230"/>
                </a:lnTo>
                <a:lnTo>
                  <a:pt x="11385" y="5261"/>
                </a:lnTo>
                <a:lnTo>
                  <a:pt x="11381" y="5272"/>
                </a:lnTo>
                <a:lnTo>
                  <a:pt x="11374" y="5281"/>
                </a:lnTo>
                <a:lnTo>
                  <a:pt x="11368" y="5296"/>
                </a:lnTo>
                <a:lnTo>
                  <a:pt x="11346" y="5307"/>
                </a:lnTo>
                <a:lnTo>
                  <a:pt x="11345" y="5311"/>
                </a:lnTo>
                <a:lnTo>
                  <a:pt x="11345" y="5319"/>
                </a:lnTo>
                <a:lnTo>
                  <a:pt x="11344" y="5321"/>
                </a:lnTo>
                <a:lnTo>
                  <a:pt x="11326" y="5340"/>
                </a:lnTo>
                <a:lnTo>
                  <a:pt x="11312" y="5379"/>
                </a:lnTo>
                <a:lnTo>
                  <a:pt x="11310" y="5380"/>
                </a:lnTo>
                <a:lnTo>
                  <a:pt x="11308" y="5380"/>
                </a:lnTo>
                <a:lnTo>
                  <a:pt x="11305" y="5381"/>
                </a:lnTo>
                <a:lnTo>
                  <a:pt x="11304" y="5385"/>
                </a:lnTo>
                <a:lnTo>
                  <a:pt x="11305" y="5389"/>
                </a:lnTo>
                <a:lnTo>
                  <a:pt x="11307" y="5398"/>
                </a:lnTo>
                <a:lnTo>
                  <a:pt x="11308" y="5401"/>
                </a:lnTo>
                <a:lnTo>
                  <a:pt x="11304" y="5425"/>
                </a:lnTo>
                <a:lnTo>
                  <a:pt x="11301" y="5428"/>
                </a:lnTo>
                <a:lnTo>
                  <a:pt x="11307" y="5440"/>
                </a:lnTo>
                <a:lnTo>
                  <a:pt x="11309" y="5451"/>
                </a:lnTo>
                <a:lnTo>
                  <a:pt x="11312" y="5461"/>
                </a:lnTo>
                <a:lnTo>
                  <a:pt x="11318" y="5469"/>
                </a:lnTo>
                <a:lnTo>
                  <a:pt x="11371" y="5498"/>
                </a:lnTo>
                <a:lnTo>
                  <a:pt x="11404" y="5500"/>
                </a:lnTo>
                <a:lnTo>
                  <a:pt x="11415" y="5506"/>
                </a:lnTo>
                <a:lnTo>
                  <a:pt x="11432" y="5507"/>
                </a:lnTo>
                <a:lnTo>
                  <a:pt x="11457" y="5520"/>
                </a:lnTo>
                <a:lnTo>
                  <a:pt x="11466" y="5521"/>
                </a:lnTo>
                <a:lnTo>
                  <a:pt x="11481" y="5532"/>
                </a:lnTo>
                <a:lnTo>
                  <a:pt x="11517" y="5519"/>
                </a:lnTo>
                <a:lnTo>
                  <a:pt x="11539" y="5523"/>
                </a:lnTo>
                <a:lnTo>
                  <a:pt x="11562" y="5535"/>
                </a:lnTo>
                <a:lnTo>
                  <a:pt x="11534" y="5532"/>
                </a:lnTo>
                <a:lnTo>
                  <a:pt x="11520" y="5524"/>
                </a:lnTo>
                <a:lnTo>
                  <a:pt x="11514" y="5523"/>
                </a:lnTo>
                <a:lnTo>
                  <a:pt x="11478" y="5541"/>
                </a:lnTo>
                <a:lnTo>
                  <a:pt x="11475" y="5547"/>
                </a:lnTo>
                <a:lnTo>
                  <a:pt x="11477" y="5552"/>
                </a:lnTo>
                <a:lnTo>
                  <a:pt x="11480" y="5556"/>
                </a:lnTo>
                <a:lnTo>
                  <a:pt x="11485" y="5562"/>
                </a:lnTo>
                <a:lnTo>
                  <a:pt x="11485" y="5571"/>
                </a:lnTo>
                <a:lnTo>
                  <a:pt x="11485" y="5578"/>
                </a:lnTo>
                <a:lnTo>
                  <a:pt x="11484" y="5583"/>
                </a:lnTo>
                <a:lnTo>
                  <a:pt x="11481" y="5586"/>
                </a:lnTo>
                <a:lnTo>
                  <a:pt x="11480" y="5582"/>
                </a:lnTo>
                <a:lnTo>
                  <a:pt x="11481" y="5580"/>
                </a:lnTo>
                <a:lnTo>
                  <a:pt x="11481" y="5570"/>
                </a:lnTo>
                <a:lnTo>
                  <a:pt x="11481" y="5565"/>
                </a:lnTo>
                <a:lnTo>
                  <a:pt x="11478" y="5561"/>
                </a:lnTo>
                <a:lnTo>
                  <a:pt x="11476" y="5558"/>
                </a:lnTo>
                <a:lnTo>
                  <a:pt x="11473" y="5556"/>
                </a:lnTo>
                <a:lnTo>
                  <a:pt x="11470" y="5553"/>
                </a:lnTo>
                <a:lnTo>
                  <a:pt x="11467" y="5539"/>
                </a:lnTo>
                <a:lnTo>
                  <a:pt x="11459" y="5530"/>
                </a:lnTo>
                <a:lnTo>
                  <a:pt x="11442" y="5521"/>
                </a:lnTo>
                <a:lnTo>
                  <a:pt x="11422" y="5518"/>
                </a:lnTo>
                <a:lnTo>
                  <a:pt x="11419" y="5520"/>
                </a:lnTo>
                <a:lnTo>
                  <a:pt x="11410" y="5530"/>
                </a:lnTo>
                <a:lnTo>
                  <a:pt x="11410" y="5520"/>
                </a:lnTo>
                <a:lnTo>
                  <a:pt x="11406" y="5516"/>
                </a:lnTo>
                <a:lnTo>
                  <a:pt x="11349" y="5511"/>
                </a:lnTo>
                <a:lnTo>
                  <a:pt x="11342" y="5519"/>
                </a:lnTo>
                <a:lnTo>
                  <a:pt x="11347" y="5529"/>
                </a:lnTo>
                <a:lnTo>
                  <a:pt x="11350" y="5536"/>
                </a:lnTo>
                <a:lnTo>
                  <a:pt x="11353" y="5556"/>
                </a:lnTo>
                <a:lnTo>
                  <a:pt x="11361" y="5560"/>
                </a:lnTo>
                <a:lnTo>
                  <a:pt x="11364" y="5563"/>
                </a:lnTo>
                <a:lnTo>
                  <a:pt x="11365" y="5566"/>
                </a:lnTo>
                <a:lnTo>
                  <a:pt x="11366" y="5570"/>
                </a:lnTo>
                <a:lnTo>
                  <a:pt x="11366" y="5573"/>
                </a:lnTo>
                <a:lnTo>
                  <a:pt x="11366" y="5574"/>
                </a:lnTo>
                <a:lnTo>
                  <a:pt x="11368" y="5576"/>
                </a:lnTo>
                <a:lnTo>
                  <a:pt x="11371" y="5579"/>
                </a:lnTo>
                <a:lnTo>
                  <a:pt x="11373" y="5581"/>
                </a:lnTo>
                <a:lnTo>
                  <a:pt x="11374" y="5586"/>
                </a:lnTo>
                <a:lnTo>
                  <a:pt x="11369" y="5586"/>
                </a:lnTo>
                <a:lnTo>
                  <a:pt x="11363" y="5580"/>
                </a:lnTo>
                <a:lnTo>
                  <a:pt x="11359" y="5569"/>
                </a:lnTo>
                <a:lnTo>
                  <a:pt x="11355" y="5566"/>
                </a:lnTo>
                <a:lnTo>
                  <a:pt x="11352" y="5565"/>
                </a:lnTo>
                <a:lnTo>
                  <a:pt x="11348" y="5563"/>
                </a:lnTo>
                <a:lnTo>
                  <a:pt x="11345" y="5555"/>
                </a:lnTo>
                <a:lnTo>
                  <a:pt x="11342" y="5547"/>
                </a:lnTo>
                <a:lnTo>
                  <a:pt x="11341" y="5541"/>
                </a:lnTo>
                <a:lnTo>
                  <a:pt x="11339" y="5536"/>
                </a:lnTo>
                <a:lnTo>
                  <a:pt x="11335" y="5529"/>
                </a:lnTo>
                <a:lnTo>
                  <a:pt x="11335" y="5522"/>
                </a:lnTo>
                <a:lnTo>
                  <a:pt x="11335" y="5519"/>
                </a:lnTo>
                <a:lnTo>
                  <a:pt x="11335" y="5517"/>
                </a:lnTo>
                <a:lnTo>
                  <a:pt x="11329" y="5509"/>
                </a:lnTo>
                <a:lnTo>
                  <a:pt x="11324" y="5506"/>
                </a:lnTo>
                <a:lnTo>
                  <a:pt x="11319" y="5506"/>
                </a:lnTo>
                <a:lnTo>
                  <a:pt x="11316" y="5510"/>
                </a:lnTo>
                <a:lnTo>
                  <a:pt x="11308" y="5524"/>
                </a:lnTo>
                <a:lnTo>
                  <a:pt x="11305" y="5525"/>
                </a:lnTo>
                <a:lnTo>
                  <a:pt x="11298" y="5524"/>
                </a:lnTo>
                <a:lnTo>
                  <a:pt x="11296" y="5526"/>
                </a:lnTo>
                <a:lnTo>
                  <a:pt x="11296" y="5529"/>
                </a:lnTo>
                <a:lnTo>
                  <a:pt x="11297" y="5534"/>
                </a:lnTo>
                <a:lnTo>
                  <a:pt x="11299" y="5539"/>
                </a:lnTo>
                <a:lnTo>
                  <a:pt x="11302" y="5541"/>
                </a:lnTo>
                <a:lnTo>
                  <a:pt x="11304" y="5541"/>
                </a:lnTo>
                <a:lnTo>
                  <a:pt x="11308" y="5543"/>
                </a:lnTo>
                <a:lnTo>
                  <a:pt x="11311" y="5549"/>
                </a:lnTo>
                <a:lnTo>
                  <a:pt x="11312" y="5560"/>
                </a:lnTo>
                <a:lnTo>
                  <a:pt x="11309" y="5569"/>
                </a:lnTo>
                <a:lnTo>
                  <a:pt x="11303" y="5582"/>
                </a:lnTo>
                <a:lnTo>
                  <a:pt x="11308" y="5587"/>
                </a:lnTo>
                <a:lnTo>
                  <a:pt x="11338" y="5605"/>
                </a:lnTo>
                <a:lnTo>
                  <a:pt x="11347" y="5606"/>
                </a:lnTo>
                <a:lnTo>
                  <a:pt x="11358" y="5612"/>
                </a:lnTo>
                <a:lnTo>
                  <a:pt x="11373" y="5613"/>
                </a:lnTo>
                <a:lnTo>
                  <a:pt x="11378" y="5615"/>
                </a:lnTo>
                <a:lnTo>
                  <a:pt x="11383" y="5620"/>
                </a:lnTo>
                <a:lnTo>
                  <a:pt x="11387" y="5624"/>
                </a:lnTo>
                <a:lnTo>
                  <a:pt x="11391" y="5631"/>
                </a:lnTo>
                <a:lnTo>
                  <a:pt x="11395" y="5638"/>
                </a:lnTo>
                <a:lnTo>
                  <a:pt x="11398" y="5645"/>
                </a:lnTo>
                <a:lnTo>
                  <a:pt x="11408" y="5668"/>
                </a:lnTo>
                <a:lnTo>
                  <a:pt x="11411" y="5674"/>
                </a:lnTo>
                <a:lnTo>
                  <a:pt x="11418" y="5679"/>
                </a:lnTo>
                <a:lnTo>
                  <a:pt x="11423" y="5678"/>
                </a:lnTo>
                <a:lnTo>
                  <a:pt x="11431" y="5670"/>
                </a:lnTo>
                <a:lnTo>
                  <a:pt x="11440" y="5671"/>
                </a:lnTo>
                <a:lnTo>
                  <a:pt x="11445" y="5674"/>
                </a:lnTo>
                <a:lnTo>
                  <a:pt x="11446" y="5680"/>
                </a:lnTo>
                <a:lnTo>
                  <a:pt x="11450" y="5686"/>
                </a:lnTo>
                <a:lnTo>
                  <a:pt x="11463" y="5694"/>
                </a:lnTo>
                <a:lnTo>
                  <a:pt x="11481" y="5716"/>
                </a:lnTo>
                <a:lnTo>
                  <a:pt x="11487" y="5720"/>
                </a:lnTo>
                <a:lnTo>
                  <a:pt x="11492" y="5724"/>
                </a:lnTo>
                <a:lnTo>
                  <a:pt x="11497" y="5727"/>
                </a:lnTo>
                <a:lnTo>
                  <a:pt x="11503" y="5727"/>
                </a:lnTo>
                <a:lnTo>
                  <a:pt x="11509" y="5730"/>
                </a:lnTo>
                <a:lnTo>
                  <a:pt x="11511" y="5730"/>
                </a:lnTo>
                <a:lnTo>
                  <a:pt x="11516" y="5727"/>
                </a:lnTo>
                <a:lnTo>
                  <a:pt x="11519" y="5727"/>
                </a:lnTo>
                <a:lnTo>
                  <a:pt x="11522" y="5730"/>
                </a:lnTo>
                <a:lnTo>
                  <a:pt x="11521" y="5734"/>
                </a:lnTo>
                <a:lnTo>
                  <a:pt x="11520" y="5739"/>
                </a:lnTo>
                <a:lnTo>
                  <a:pt x="11521" y="5747"/>
                </a:lnTo>
                <a:lnTo>
                  <a:pt x="11525" y="5762"/>
                </a:lnTo>
                <a:lnTo>
                  <a:pt x="11523" y="5761"/>
                </a:lnTo>
                <a:lnTo>
                  <a:pt x="11518" y="5751"/>
                </a:lnTo>
                <a:lnTo>
                  <a:pt x="11507" y="5741"/>
                </a:lnTo>
                <a:lnTo>
                  <a:pt x="11489" y="5736"/>
                </a:lnTo>
                <a:lnTo>
                  <a:pt x="11480" y="5727"/>
                </a:lnTo>
                <a:lnTo>
                  <a:pt x="11473" y="5712"/>
                </a:lnTo>
                <a:lnTo>
                  <a:pt x="11463" y="5702"/>
                </a:lnTo>
                <a:lnTo>
                  <a:pt x="11452" y="5696"/>
                </a:lnTo>
                <a:lnTo>
                  <a:pt x="11444" y="5688"/>
                </a:lnTo>
                <a:lnTo>
                  <a:pt x="11443" y="5685"/>
                </a:lnTo>
                <a:lnTo>
                  <a:pt x="11442" y="5682"/>
                </a:lnTo>
                <a:lnTo>
                  <a:pt x="11441" y="5679"/>
                </a:lnTo>
                <a:lnTo>
                  <a:pt x="11440" y="5676"/>
                </a:lnTo>
                <a:lnTo>
                  <a:pt x="11437" y="5674"/>
                </a:lnTo>
                <a:lnTo>
                  <a:pt x="11434" y="5675"/>
                </a:lnTo>
                <a:lnTo>
                  <a:pt x="11422" y="5688"/>
                </a:lnTo>
                <a:lnTo>
                  <a:pt x="11420" y="5693"/>
                </a:lnTo>
                <a:lnTo>
                  <a:pt x="11423" y="5704"/>
                </a:lnTo>
                <a:lnTo>
                  <a:pt x="11426" y="5709"/>
                </a:lnTo>
                <a:lnTo>
                  <a:pt x="11436" y="5714"/>
                </a:lnTo>
                <a:lnTo>
                  <a:pt x="11440" y="5718"/>
                </a:lnTo>
                <a:lnTo>
                  <a:pt x="11453" y="5735"/>
                </a:lnTo>
                <a:lnTo>
                  <a:pt x="11474" y="5750"/>
                </a:lnTo>
                <a:lnTo>
                  <a:pt x="11483" y="5751"/>
                </a:lnTo>
                <a:lnTo>
                  <a:pt x="11495" y="5758"/>
                </a:lnTo>
                <a:lnTo>
                  <a:pt x="11500" y="5758"/>
                </a:lnTo>
                <a:lnTo>
                  <a:pt x="11500" y="5761"/>
                </a:lnTo>
                <a:lnTo>
                  <a:pt x="11495" y="5763"/>
                </a:lnTo>
                <a:lnTo>
                  <a:pt x="11480" y="5760"/>
                </a:lnTo>
                <a:lnTo>
                  <a:pt x="11466" y="5752"/>
                </a:lnTo>
                <a:lnTo>
                  <a:pt x="11453" y="5751"/>
                </a:lnTo>
                <a:lnTo>
                  <a:pt x="11411" y="5702"/>
                </a:lnTo>
                <a:lnTo>
                  <a:pt x="11406" y="5687"/>
                </a:lnTo>
                <a:lnTo>
                  <a:pt x="11388" y="5652"/>
                </a:lnTo>
                <a:lnTo>
                  <a:pt x="11380" y="5638"/>
                </a:lnTo>
                <a:lnTo>
                  <a:pt x="11371" y="5629"/>
                </a:lnTo>
                <a:lnTo>
                  <a:pt x="11318" y="5609"/>
                </a:lnTo>
                <a:lnTo>
                  <a:pt x="11314" y="5609"/>
                </a:lnTo>
                <a:lnTo>
                  <a:pt x="11312" y="5613"/>
                </a:lnTo>
                <a:lnTo>
                  <a:pt x="11313" y="5618"/>
                </a:lnTo>
                <a:lnTo>
                  <a:pt x="11314" y="5622"/>
                </a:lnTo>
                <a:lnTo>
                  <a:pt x="11318" y="5632"/>
                </a:lnTo>
                <a:lnTo>
                  <a:pt x="11324" y="5643"/>
                </a:lnTo>
                <a:lnTo>
                  <a:pt x="11324" y="5646"/>
                </a:lnTo>
                <a:lnTo>
                  <a:pt x="11324" y="5648"/>
                </a:lnTo>
                <a:lnTo>
                  <a:pt x="11324" y="5650"/>
                </a:lnTo>
                <a:lnTo>
                  <a:pt x="11325" y="5655"/>
                </a:lnTo>
                <a:lnTo>
                  <a:pt x="11326" y="5659"/>
                </a:lnTo>
                <a:lnTo>
                  <a:pt x="11327" y="5663"/>
                </a:lnTo>
                <a:lnTo>
                  <a:pt x="11328" y="5668"/>
                </a:lnTo>
                <a:lnTo>
                  <a:pt x="11328" y="5672"/>
                </a:lnTo>
                <a:lnTo>
                  <a:pt x="11327" y="5674"/>
                </a:lnTo>
                <a:lnTo>
                  <a:pt x="11327" y="5677"/>
                </a:lnTo>
                <a:lnTo>
                  <a:pt x="11328" y="5683"/>
                </a:lnTo>
                <a:lnTo>
                  <a:pt x="11330" y="5692"/>
                </a:lnTo>
                <a:lnTo>
                  <a:pt x="11334" y="5696"/>
                </a:lnTo>
                <a:lnTo>
                  <a:pt x="11341" y="5701"/>
                </a:lnTo>
                <a:lnTo>
                  <a:pt x="11350" y="5708"/>
                </a:lnTo>
                <a:lnTo>
                  <a:pt x="11359" y="5711"/>
                </a:lnTo>
                <a:lnTo>
                  <a:pt x="11379" y="5710"/>
                </a:lnTo>
                <a:lnTo>
                  <a:pt x="11382" y="5711"/>
                </a:lnTo>
                <a:lnTo>
                  <a:pt x="11385" y="5716"/>
                </a:lnTo>
                <a:lnTo>
                  <a:pt x="11386" y="5721"/>
                </a:lnTo>
                <a:lnTo>
                  <a:pt x="11387" y="5724"/>
                </a:lnTo>
                <a:lnTo>
                  <a:pt x="11388" y="5727"/>
                </a:lnTo>
                <a:lnTo>
                  <a:pt x="11390" y="5730"/>
                </a:lnTo>
                <a:lnTo>
                  <a:pt x="11394" y="5734"/>
                </a:lnTo>
                <a:lnTo>
                  <a:pt x="11401" y="5736"/>
                </a:lnTo>
                <a:lnTo>
                  <a:pt x="11406" y="5741"/>
                </a:lnTo>
                <a:lnTo>
                  <a:pt x="11402" y="5749"/>
                </a:lnTo>
                <a:lnTo>
                  <a:pt x="11395" y="5747"/>
                </a:lnTo>
                <a:lnTo>
                  <a:pt x="11370" y="5727"/>
                </a:lnTo>
                <a:lnTo>
                  <a:pt x="11316" y="5718"/>
                </a:lnTo>
                <a:lnTo>
                  <a:pt x="11313" y="5720"/>
                </a:lnTo>
                <a:lnTo>
                  <a:pt x="11310" y="5729"/>
                </a:lnTo>
                <a:lnTo>
                  <a:pt x="11308" y="5732"/>
                </a:lnTo>
                <a:lnTo>
                  <a:pt x="11304" y="5732"/>
                </a:lnTo>
                <a:lnTo>
                  <a:pt x="11294" y="5726"/>
                </a:lnTo>
                <a:lnTo>
                  <a:pt x="11295" y="5718"/>
                </a:lnTo>
                <a:lnTo>
                  <a:pt x="11301" y="5707"/>
                </a:lnTo>
                <a:lnTo>
                  <a:pt x="11301" y="5691"/>
                </a:lnTo>
                <a:lnTo>
                  <a:pt x="11304" y="5675"/>
                </a:lnTo>
                <a:lnTo>
                  <a:pt x="11305" y="5668"/>
                </a:lnTo>
                <a:lnTo>
                  <a:pt x="11304" y="5661"/>
                </a:lnTo>
                <a:lnTo>
                  <a:pt x="11301" y="5642"/>
                </a:lnTo>
                <a:lnTo>
                  <a:pt x="11299" y="5635"/>
                </a:lnTo>
                <a:lnTo>
                  <a:pt x="11298" y="5626"/>
                </a:lnTo>
                <a:lnTo>
                  <a:pt x="11298" y="5617"/>
                </a:lnTo>
                <a:lnTo>
                  <a:pt x="11299" y="5603"/>
                </a:lnTo>
                <a:lnTo>
                  <a:pt x="11291" y="5592"/>
                </a:lnTo>
                <a:lnTo>
                  <a:pt x="11289" y="5588"/>
                </a:lnTo>
                <a:lnTo>
                  <a:pt x="11287" y="5581"/>
                </a:lnTo>
                <a:lnTo>
                  <a:pt x="11286" y="5578"/>
                </a:lnTo>
                <a:lnTo>
                  <a:pt x="11287" y="5575"/>
                </a:lnTo>
                <a:lnTo>
                  <a:pt x="11287" y="5572"/>
                </a:lnTo>
                <a:lnTo>
                  <a:pt x="11286" y="5564"/>
                </a:lnTo>
                <a:lnTo>
                  <a:pt x="11284" y="5560"/>
                </a:lnTo>
                <a:lnTo>
                  <a:pt x="11282" y="5560"/>
                </a:lnTo>
                <a:lnTo>
                  <a:pt x="11275" y="5564"/>
                </a:lnTo>
                <a:lnTo>
                  <a:pt x="11273" y="5562"/>
                </a:lnTo>
                <a:lnTo>
                  <a:pt x="11261" y="5546"/>
                </a:lnTo>
                <a:lnTo>
                  <a:pt x="11254" y="5539"/>
                </a:lnTo>
                <a:lnTo>
                  <a:pt x="11225" y="5521"/>
                </a:lnTo>
                <a:lnTo>
                  <a:pt x="11218" y="5519"/>
                </a:lnTo>
                <a:lnTo>
                  <a:pt x="11214" y="5524"/>
                </a:lnTo>
                <a:lnTo>
                  <a:pt x="11218" y="5535"/>
                </a:lnTo>
                <a:lnTo>
                  <a:pt x="11217" y="5544"/>
                </a:lnTo>
                <a:lnTo>
                  <a:pt x="11214" y="5551"/>
                </a:lnTo>
                <a:lnTo>
                  <a:pt x="11212" y="5559"/>
                </a:lnTo>
                <a:lnTo>
                  <a:pt x="11210" y="5562"/>
                </a:lnTo>
                <a:lnTo>
                  <a:pt x="11209" y="5564"/>
                </a:lnTo>
                <a:lnTo>
                  <a:pt x="11210" y="5566"/>
                </a:lnTo>
                <a:lnTo>
                  <a:pt x="11210" y="5570"/>
                </a:lnTo>
                <a:lnTo>
                  <a:pt x="11210" y="5571"/>
                </a:lnTo>
                <a:lnTo>
                  <a:pt x="11211" y="5574"/>
                </a:lnTo>
                <a:lnTo>
                  <a:pt x="11212" y="5575"/>
                </a:lnTo>
                <a:lnTo>
                  <a:pt x="11212" y="5577"/>
                </a:lnTo>
                <a:lnTo>
                  <a:pt x="11210" y="5579"/>
                </a:lnTo>
                <a:lnTo>
                  <a:pt x="11206" y="5584"/>
                </a:lnTo>
                <a:lnTo>
                  <a:pt x="11209" y="5587"/>
                </a:lnTo>
                <a:lnTo>
                  <a:pt x="11214" y="5589"/>
                </a:lnTo>
                <a:lnTo>
                  <a:pt x="11216" y="5591"/>
                </a:lnTo>
                <a:lnTo>
                  <a:pt x="11219" y="5595"/>
                </a:lnTo>
                <a:lnTo>
                  <a:pt x="11224" y="5605"/>
                </a:lnTo>
                <a:lnTo>
                  <a:pt x="11226" y="5609"/>
                </a:lnTo>
                <a:lnTo>
                  <a:pt x="11227" y="5612"/>
                </a:lnTo>
                <a:lnTo>
                  <a:pt x="11230" y="5617"/>
                </a:lnTo>
                <a:lnTo>
                  <a:pt x="11232" y="5623"/>
                </a:lnTo>
                <a:lnTo>
                  <a:pt x="11233" y="5627"/>
                </a:lnTo>
                <a:lnTo>
                  <a:pt x="11231" y="5629"/>
                </a:lnTo>
                <a:lnTo>
                  <a:pt x="11228" y="5625"/>
                </a:lnTo>
                <a:lnTo>
                  <a:pt x="11222" y="5614"/>
                </a:lnTo>
                <a:lnTo>
                  <a:pt x="11221" y="5610"/>
                </a:lnTo>
                <a:lnTo>
                  <a:pt x="11218" y="5601"/>
                </a:lnTo>
                <a:lnTo>
                  <a:pt x="11216" y="5598"/>
                </a:lnTo>
                <a:lnTo>
                  <a:pt x="11212" y="5594"/>
                </a:lnTo>
                <a:lnTo>
                  <a:pt x="11209" y="5592"/>
                </a:lnTo>
                <a:lnTo>
                  <a:pt x="11203" y="5593"/>
                </a:lnTo>
                <a:lnTo>
                  <a:pt x="11201" y="5595"/>
                </a:lnTo>
                <a:lnTo>
                  <a:pt x="11200" y="5598"/>
                </a:lnTo>
                <a:lnTo>
                  <a:pt x="11198" y="5606"/>
                </a:lnTo>
                <a:lnTo>
                  <a:pt x="11194" y="5615"/>
                </a:lnTo>
                <a:lnTo>
                  <a:pt x="11193" y="5619"/>
                </a:lnTo>
                <a:lnTo>
                  <a:pt x="11197" y="5625"/>
                </a:lnTo>
                <a:lnTo>
                  <a:pt x="11195" y="5629"/>
                </a:lnTo>
                <a:lnTo>
                  <a:pt x="11192" y="5630"/>
                </a:lnTo>
                <a:lnTo>
                  <a:pt x="11188" y="5629"/>
                </a:lnTo>
                <a:lnTo>
                  <a:pt x="11184" y="5622"/>
                </a:lnTo>
                <a:lnTo>
                  <a:pt x="11183" y="5616"/>
                </a:lnTo>
                <a:lnTo>
                  <a:pt x="11184" y="5610"/>
                </a:lnTo>
                <a:lnTo>
                  <a:pt x="11185" y="5605"/>
                </a:lnTo>
                <a:lnTo>
                  <a:pt x="11193" y="5590"/>
                </a:lnTo>
                <a:lnTo>
                  <a:pt x="11194" y="5584"/>
                </a:lnTo>
                <a:lnTo>
                  <a:pt x="11194" y="5579"/>
                </a:lnTo>
                <a:lnTo>
                  <a:pt x="11193" y="5567"/>
                </a:lnTo>
                <a:lnTo>
                  <a:pt x="11193" y="5562"/>
                </a:lnTo>
                <a:lnTo>
                  <a:pt x="11190" y="5560"/>
                </a:lnTo>
                <a:lnTo>
                  <a:pt x="11186" y="5557"/>
                </a:lnTo>
                <a:lnTo>
                  <a:pt x="11183" y="5555"/>
                </a:lnTo>
                <a:lnTo>
                  <a:pt x="11180" y="5556"/>
                </a:lnTo>
                <a:lnTo>
                  <a:pt x="11180" y="5554"/>
                </a:lnTo>
                <a:lnTo>
                  <a:pt x="11180" y="5552"/>
                </a:lnTo>
                <a:lnTo>
                  <a:pt x="11180" y="5550"/>
                </a:lnTo>
                <a:lnTo>
                  <a:pt x="11180" y="5548"/>
                </a:lnTo>
                <a:lnTo>
                  <a:pt x="11164" y="5539"/>
                </a:lnTo>
                <a:lnTo>
                  <a:pt x="11159" y="5533"/>
                </a:lnTo>
                <a:lnTo>
                  <a:pt x="11157" y="5523"/>
                </a:lnTo>
                <a:lnTo>
                  <a:pt x="11158" y="5515"/>
                </a:lnTo>
                <a:lnTo>
                  <a:pt x="11161" y="5509"/>
                </a:lnTo>
                <a:lnTo>
                  <a:pt x="11162" y="5502"/>
                </a:lnTo>
                <a:lnTo>
                  <a:pt x="11159" y="5499"/>
                </a:lnTo>
                <a:lnTo>
                  <a:pt x="11156" y="5496"/>
                </a:lnTo>
                <a:lnTo>
                  <a:pt x="11154" y="5495"/>
                </a:lnTo>
                <a:lnTo>
                  <a:pt x="11153" y="5496"/>
                </a:lnTo>
                <a:lnTo>
                  <a:pt x="11153" y="5500"/>
                </a:lnTo>
                <a:lnTo>
                  <a:pt x="11152" y="5502"/>
                </a:lnTo>
                <a:lnTo>
                  <a:pt x="11150" y="5502"/>
                </a:lnTo>
                <a:lnTo>
                  <a:pt x="11147" y="5500"/>
                </a:lnTo>
                <a:lnTo>
                  <a:pt x="11148" y="5498"/>
                </a:lnTo>
                <a:lnTo>
                  <a:pt x="11148" y="5492"/>
                </a:lnTo>
                <a:lnTo>
                  <a:pt x="11144" y="5490"/>
                </a:lnTo>
                <a:lnTo>
                  <a:pt x="11140" y="5490"/>
                </a:lnTo>
                <a:lnTo>
                  <a:pt x="11136" y="5493"/>
                </a:lnTo>
                <a:lnTo>
                  <a:pt x="11136" y="5500"/>
                </a:lnTo>
                <a:lnTo>
                  <a:pt x="11138" y="5507"/>
                </a:lnTo>
                <a:lnTo>
                  <a:pt x="11141" y="5514"/>
                </a:lnTo>
                <a:lnTo>
                  <a:pt x="11143" y="5521"/>
                </a:lnTo>
                <a:lnTo>
                  <a:pt x="11144" y="5531"/>
                </a:lnTo>
                <a:lnTo>
                  <a:pt x="11140" y="5543"/>
                </a:lnTo>
                <a:lnTo>
                  <a:pt x="11125" y="5554"/>
                </a:lnTo>
                <a:lnTo>
                  <a:pt x="11119" y="5588"/>
                </a:lnTo>
                <a:lnTo>
                  <a:pt x="11120" y="5596"/>
                </a:lnTo>
                <a:lnTo>
                  <a:pt x="11124" y="5603"/>
                </a:lnTo>
                <a:lnTo>
                  <a:pt x="11140" y="5615"/>
                </a:lnTo>
                <a:lnTo>
                  <a:pt x="11146" y="5625"/>
                </a:lnTo>
                <a:lnTo>
                  <a:pt x="11149" y="5629"/>
                </a:lnTo>
                <a:lnTo>
                  <a:pt x="11170" y="5649"/>
                </a:lnTo>
                <a:lnTo>
                  <a:pt x="11186" y="5660"/>
                </a:lnTo>
                <a:lnTo>
                  <a:pt x="11202" y="5659"/>
                </a:lnTo>
                <a:lnTo>
                  <a:pt x="11208" y="5663"/>
                </a:lnTo>
                <a:lnTo>
                  <a:pt x="11213" y="5672"/>
                </a:lnTo>
                <a:lnTo>
                  <a:pt x="11173" y="5665"/>
                </a:lnTo>
                <a:lnTo>
                  <a:pt x="11168" y="5661"/>
                </a:lnTo>
                <a:lnTo>
                  <a:pt x="11164" y="5660"/>
                </a:lnTo>
                <a:lnTo>
                  <a:pt x="11162" y="5659"/>
                </a:lnTo>
                <a:lnTo>
                  <a:pt x="11160" y="5657"/>
                </a:lnTo>
                <a:lnTo>
                  <a:pt x="11156" y="5652"/>
                </a:lnTo>
                <a:lnTo>
                  <a:pt x="11149" y="5647"/>
                </a:lnTo>
                <a:lnTo>
                  <a:pt x="11127" y="5617"/>
                </a:lnTo>
                <a:lnTo>
                  <a:pt x="11120" y="5612"/>
                </a:lnTo>
                <a:lnTo>
                  <a:pt x="11114" y="5612"/>
                </a:lnTo>
                <a:lnTo>
                  <a:pt x="11110" y="5619"/>
                </a:lnTo>
                <a:lnTo>
                  <a:pt x="11112" y="5636"/>
                </a:lnTo>
                <a:lnTo>
                  <a:pt x="11120" y="5648"/>
                </a:lnTo>
                <a:lnTo>
                  <a:pt x="11127" y="5657"/>
                </a:lnTo>
                <a:lnTo>
                  <a:pt x="11127" y="5660"/>
                </a:lnTo>
                <a:lnTo>
                  <a:pt x="11125" y="5660"/>
                </a:lnTo>
                <a:lnTo>
                  <a:pt x="11123" y="5659"/>
                </a:lnTo>
                <a:lnTo>
                  <a:pt x="11121" y="5659"/>
                </a:lnTo>
                <a:lnTo>
                  <a:pt x="11120" y="5660"/>
                </a:lnTo>
                <a:lnTo>
                  <a:pt x="11120" y="5663"/>
                </a:lnTo>
                <a:lnTo>
                  <a:pt x="11120" y="5667"/>
                </a:lnTo>
                <a:lnTo>
                  <a:pt x="11120" y="5670"/>
                </a:lnTo>
                <a:lnTo>
                  <a:pt x="11118" y="5676"/>
                </a:lnTo>
                <a:lnTo>
                  <a:pt x="11117" y="5678"/>
                </a:lnTo>
                <a:lnTo>
                  <a:pt x="11115" y="5679"/>
                </a:lnTo>
                <a:lnTo>
                  <a:pt x="11113" y="5679"/>
                </a:lnTo>
                <a:lnTo>
                  <a:pt x="11108" y="5673"/>
                </a:lnTo>
                <a:lnTo>
                  <a:pt x="11106" y="5672"/>
                </a:lnTo>
                <a:lnTo>
                  <a:pt x="11102" y="5673"/>
                </a:lnTo>
                <a:lnTo>
                  <a:pt x="11099" y="5676"/>
                </a:lnTo>
                <a:lnTo>
                  <a:pt x="11099" y="5682"/>
                </a:lnTo>
                <a:lnTo>
                  <a:pt x="11105" y="5694"/>
                </a:lnTo>
                <a:lnTo>
                  <a:pt x="11110" y="5701"/>
                </a:lnTo>
                <a:lnTo>
                  <a:pt x="11120" y="5707"/>
                </a:lnTo>
                <a:lnTo>
                  <a:pt x="11125" y="5712"/>
                </a:lnTo>
                <a:lnTo>
                  <a:pt x="11131" y="5729"/>
                </a:lnTo>
                <a:lnTo>
                  <a:pt x="11129" y="5744"/>
                </a:lnTo>
                <a:lnTo>
                  <a:pt x="11123" y="5753"/>
                </a:lnTo>
                <a:lnTo>
                  <a:pt x="11116" y="5759"/>
                </a:lnTo>
                <a:lnTo>
                  <a:pt x="11113" y="5767"/>
                </a:lnTo>
                <a:lnTo>
                  <a:pt x="11111" y="5770"/>
                </a:lnTo>
                <a:lnTo>
                  <a:pt x="11099" y="5777"/>
                </a:lnTo>
                <a:lnTo>
                  <a:pt x="11090" y="5793"/>
                </a:lnTo>
                <a:lnTo>
                  <a:pt x="11096" y="5816"/>
                </a:lnTo>
                <a:lnTo>
                  <a:pt x="11090" y="5834"/>
                </a:lnTo>
                <a:lnTo>
                  <a:pt x="11073" y="5851"/>
                </a:lnTo>
                <a:lnTo>
                  <a:pt x="11073" y="5839"/>
                </a:lnTo>
                <a:lnTo>
                  <a:pt x="11082" y="5828"/>
                </a:lnTo>
                <a:lnTo>
                  <a:pt x="11084" y="5819"/>
                </a:lnTo>
                <a:lnTo>
                  <a:pt x="11084" y="5809"/>
                </a:lnTo>
                <a:lnTo>
                  <a:pt x="11084" y="5804"/>
                </a:lnTo>
                <a:lnTo>
                  <a:pt x="11082" y="5798"/>
                </a:lnTo>
                <a:lnTo>
                  <a:pt x="11081" y="5795"/>
                </a:lnTo>
                <a:lnTo>
                  <a:pt x="11079" y="5790"/>
                </a:lnTo>
                <a:lnTo>
                  <a:pt x="11078" y="5787"/>
                </a:lnTo>
                <a:lnTo>
                  <a:pt x="11077" y="5781"/>
                </a:lnTo>
                <a:lnTo>
                  <a:pt x="11078" y="5780"/>
                </a:lnTo>
                <a:lnTo>
                  <a:pt x="11079" y="5779"/>
                </a:lnTo>
                <a:lnTo>
                  <a:pt x="11080" y="5778"/>
                </a:lnTo>
                <a:lnTo>
                  <a:pt x="11075" y="5764"/>
                </a:lnTo>
                <a:lnTo>
                  <a:pt x="11069" y="5761"/>
                </a:lnTo>
                <a:lnTo>
                  <a:pt x="11056" y="5775"/>
                </a:lnTo>
                <a:lnTo>
                  <a:pt x="11050" y="5778"/>
                </a:lnTo>
                <a:lnTo>
                  <a:pt x="11043" y="5777"/>
                </a:lnTo>
                <a:lnTo>
                  <a:pt x="11037" y="5773"/>
                </a:lnTo>
                <a:lnTo>
                  <a:pt x="11045" y="5763"/>
                </a:lnTo>
                <a:lnTo>
                  <a:pt x="11047" y="5759"/>
                </a:lnTo>
                <a:lnTo>
                  <a:pt x="11045" y="5755"/>
                </a:lnTo>
                <a:lnTo>
                  <a:pt x="11043" y="5753"/>
                </a:lnTo>
                <a:lnTo>
                  <a:pt x="11041" y="5751"/>
                </a:lnTo>
                <a:lnTo>
                  <a:pt x="11039" y="5750"/>
                </a:lnTo>
                <a:lnTo>
                  <a:pt x="11041" y="5749"/>
                </a:lnTo>
                <a:lnTo>
                  <a:pt x="11074" y="5733"/>
                </a:lnTo>
                <a:lnTo>
                  <a:pt x="11087" y="5744"/>
                </a:lnTo>
                <a:lnTo>
                  <a:pt x="11100" y="5746"/>
                </a:lnTo>
                <a:lnTo>
                  <a:pt x="11102" y="5742"/>
                </a:lnTo>
                <a:lnTo>
                  <a:pt x="11102" y="5735"/>
                </a:lnTo>
                <a:lnTo>
                  <a:pt x="11100" y="5731"/>
                </a:lnTo>
                <a:lnTo>
                  <a:pt x="11091" y="5724"/>
                </a:lnTo>
                <a:lnTo>
                  <a:pt x="11082" y="5721"/>
                </a:lnTo>
                <a:lnTo>
                  <a:pt x="11075" y="5715"/>
                </a:lnTo>
                <a:lnTo>
                  <a:pt x="11071" y="5713"/>
                </a:lnTo>
                <a:lnTo>
                  <a:pt x="11068" y="5715"/>
                </a:lnTo>
                <a:lnTo>
                  <a:pt x="11032" y="5693"/>
                </a:lnTo>
                <a:lnTo>
                  <a:pt x="11046" y="5690"/>
                </a:lnTo>
                <a:lnTo>
                  <a:pt x="11049" y="5683"/>
                </a:lnTo>
                <a:lnTo>
                  <a:pt x="11043" y="5674"/>
                </a:lnTo>
                <a:lnTo>
                  <a:pt x="11043" y="5658"/>
                </a:lnTo>
                <a:lnTo>
                  <a:pt x="11046" y="5630"/>
                </a:lnTo>
                <a:lnTo>
                  <a:pt x="11054" y="5601"/>
                </a:lnTo>
                <a:lnTo>
                  <a:pt x="11060" y="5589"/>
                </a:lnTo>
                <a:lnTo>
                  <a:pt x="11068" y="5583"/>
                </a:lnTo>
                <a:lnTo>
                  <a:pt x="11066" y="5580"/>
                </a:lnTo>
                <a:lnTo>
                  <a:pt x="11064" y="5575"/>
                </a:lnTo>
                <a:lnTo>
                  <a:pt x="11062" y="5570"/>
                </a:lnTo>
                <a:lnTo>
                  <a:pt x="11061" y="5565"/>
                </a:lnTo>
                <a:lnTo>
                  <a:pt x="11061" y="5555"/>
                </a:lnTo>
                <a:lnTo>
                  <a:pt x="11060" y="5548"/>
                </a:lnTo>
                <a:lnTo>
                  <a:pt x="11059" y="5544"/>
                </a:lnTo>
                <a:lnTo>
                  <a:pt x="11057" y="5540"/>
                </a:lnTo>
                <a:lnTo>
                  <a:pt x="11054" y="5529"/>
                </a:lnTo>
                <a:lnTo>
                  <a:pt x="11052" y="5525"/>
                </a:lnTo>
                <a:lnTo>
                  <a:pt x="11049" y="5520"/>
                </a:lnTo>
                <a:lnTo>
                  <a:pt x="11046" y="5518"/>
                </a:lnTo>
                <a:lnTo>
                  <a:pt x="11043" y="5519"/>
                </a:lnTo>
                <a:lnTo>
                  <a:pt x="11025" y="5551"/>
                </a:lnTo>
                <a:lnTo>
                  <a:pt x="11021" y="5563"/>
                </a:lnTo>
                <a:lnTo>
                  <a:pt x="11019" y="5567"/>
                </a:lnTo>
                <a:lnTo>
                  <a:pt x="11013" y="5569"/>
                </a:lnTo>
                <a:lnTo>
                  <a:pt x="11011" y="5573"/>
                </a:lnTo>
                <a:lnTo>
                  <a:pt x="10988" y="5676"/>
                </a:lnTo>
                <a:lnTo>
                  <a:pt x="10981" y="5686"/>
                </a:lnTo>
                <a:lnTo>
                  <a:pt x="10972" y="5690"/>
                </a:lnTo>
                <a:lnTo>
                  <a:pt x="10980" y="5669"/>
                </a:lnTo>
                <a:lnTo>
                  <a:pt x="10987" y="5663"/>
                </a:lnTo>
                <a:lnTo>
                  <a:pt x="10989" y="5659"/>
                </a:lnTo>
                <a:lnTo>
                  <a:pt x="10990" y="5651"/>
                </a:lnTo>
                <a:lnTo>
                  <a:pt x="10987" y="5643"/>
                </a:lnTo>
                <a:lnTo>
                  <a:pt x="10986" y="5637"/>
                </a:lnTo>
                <a:lnTo>
                  <a:pt x="10986" y="5633"/>
                </a:lnTo>
                <a:lnTo>
                  <a:pt x="10987" y="5629"/>
                </a:lnTo>
                <a:lnTo>
                  <a:pt x="10989" y="5628"/>
                </a:lnTo>
                <a:lnTo>
                  <a:pt x="10991" y="5627"/>
                </a:lnTo>
                <a:lnTo>
                  <a:pt x="10993" y="5626"/>
                </a:lnTo>
                <a:lnTo>
                  <a:pt x="10993" y="5622"/>
                </a:lnTo>
                <a:lnTo>
                  <a:pt x="10993" y="5613"/>
                </a:lnTo>
                <a:lnTo>
                  <a:pt x="10993" y="5612"/>
                </a:lnTo>
                <a:lnTo>
                  <a:pt x="10997" y="5604"/>
                </a:lnTo>
                <a:lnTo>
                  <a:pt x="10997" y="5573"/>
                </a:lnTo>
                <a:lnTo>
                  <a:pt x="11000" y="5565"/>
                </a:lnTo>
                <a:lnTo>
                  <a:pt x="11005" y="5559"/>
                </a:lnTo>
                <a:lnTo>
                  <a:pt x="11015" y="5523"/>
                </a:lnTo>
                <a:lnTo>
                  <a:pt x="11038" y="5485"/>
                </a:lnTo>
                <a:lnTo>
                  <a:pt x="11030" y="5471"/>
                </a:lnTo>
                <a:lnTo>
                  <a:pt x="11027" y="5463"/>
                </a:lnTo>
                <a:lnTo>
                  <a:pt x="11029" y="5458"/>
                </a:lnTo>
                <a:lnTo>
                  <a:pt x="11031" y="5455"/>
                </a:lnTo>
                <a:lnTo>
                  <a:pt x="11033" y="5450"/>
                </a:lnTo>
                <a:lnTo>
                  <a:pt x="11033" y="5443"/>
                </a:lnTo>
                <a:lnTo>
                  <a:pt x="11033" y="5436"/>
                </a:lnTo>
                <a:lnTo>
                  <a:pt x="11034" y="5433"/>
                </a:lnTo>
                <a:lnTo>
                  <a:pt x="11038" y="5425"/>
                </a:lnTo>
                <a:lnTo>
                  <a:pt x="11040" y="5415"/>
                </a:lnTo>
                <a:lnTo>
                  <a:pt x="11041" y="5413"/>
                </a:lnTo>
                <a:lnTo>
                  <a:pt x="11048" y="5407"/>
                </a:lnTo>
                <a:lnTo>
                  <a:pt x="11051" y="5401"/>
                </a:lnTo>
                <a:lnTo>
                  <a:pt x="11052" y="5394"/>
                </a:lnTo>
                <a:lnTo>
                  <a:pt x="11049" y="5393"/>
                </a:lnTo>
                <a:lnTo>
                  <a:pt x="11047" y="5389"/>
                </a:lnTo>
                <a:lnTo>
                  <a:pt x="11045" y="5384"/>
                </a:lnTo>
                <a:lnTo>
                  <a:pt x="11043" y="5379"/>
                </a:lnTo>
                <a:lnTo>
                  <a:pt x="11035" y="5366"/>
                </a:lnTo>
                <a:lnTo>
                  <a:pt x="11033" y="5363"/>
                </a:lnTo>
                <a:lnTo>
                  <a:pt x="11025" y="5359"/>
                </a:lnTo>
                <a:lnTo>
                  <a:pt x="11012" y="5358"/>
                </a:lnTo>
                <a:lnTo>
                  <a:pt x="11004" y="5354"/>
                </a:lnTo>
                <a:lnTo>
                  <a:pt x="10999" y="5348"/>
                </a:lnTo>
                <a:lnTo>
                  <a:pt x="10990" y="5331"/>
                </a:lnTo>
                <a:lnTo>
                  <a:pt x="10984" y="5324"/>
                </a:lnTo>
                <a:lnTo>
                  <a:pt x="10978" y="5320"/>
                </a:lnTo>
                <a:lnTo>
                  <a:pt x="10975" y="5316"/>
                </a:lnTo>
                <a:lnTo>
                  <a:pt x="10973" y="5311"/>
                </a:lnTo>
                <a:lnTo>
                  <a:pt x="10972" y="5305"/>
                </a:lnTo>
                <a:lnTo>
                  <a:pt x="10970" y="5300"/>
                </a:lnTo>
                <a:lnTo>
                  <a:pt x="10968" y="5295"/>
                </a:lnTo>
                <a:lnTo>
                  <a:pt x="10966" y="5293"/>
                </a:lnTo>
                <a:lnTo>
                  <a:pt x="10965" y="5283"/>
                </a:lnTo>
                <a:lnTo>
                  <a:pt x="10968" y="5273"/>
                </a:lnTo>
                <a:lnTo>
                  <a:pt x="10969" y="5265"/>
                </a:lnTo>
                <a:lnTo>
                  <a:pt x="10964" y="5256"/>
                </a:lnTo>
                <a:lnTo>
                  <a:pt x="10964" y="5243"/>
                </a:lnTo>
                <a:lnTo>
                  <a:pt x="10963" y="5229"/>
                </a:lnTo>
                <a:lnTo>
                  <a:pt x="10956" y="5216"/>
                </a:lnTo>
                <a:lnTo>
                  <a:pt x="10945" y="5200"/>
                </a:lnTo>
                <a:lnTo>
                  <a:pt x="10941" y="5196"/>
                </a:lnTo>
                <a:lnTo>
                  <a:pt x="10869" y="5178"/>
                </a:lnTo>
                <a:lnTo>
                  <a:pt x="10860" y="5172"/>
                </a:lnTo>
                <a:lnTo>
                  <a:pt x="10852" y="5159"/>
                </a:lnTo>
                <a:lnTo>
                  <a:pt x="10848" y="5145"/>
                </a:lnTo>
                <a:lnTo>
                  <a:pt x="10848" y="5142"/>
                </a:lnTo>
                <a:lnTo>
                  <a:pt x="10848" y="5140"/>
                </a:lnTo>
                <a:lnTo>
                  <a:pt x="10848" y="5127"/>
                </a:lnTo>
                <a:lnTo>
                  <a:pt x="10846" y="5119"/>
                </a:lnTo>
                <a:lnTo>
                  <a:pt x="10840" y="5097"/>
                </a:lnTo>
                <a:lnTo>
                  <a:pt x="10838" y="5091"/>
                </a:lnTo>
                <a:lnTo>
                  <a:pt x="10836" y="5087"/>
                </a:lnTo>
                <a:lnTo>
                  <a:pt x="10831" y="5073"/>
                </a:lnTo>
                <a:lnTo>
                  <a:pt x="10831" y="5072"/>
                </a:lnTo>
                <a:lnTo>
                  <a:pt x="10830" y="5066"/>
                </a:lnTo>
                <a:lnTo>
                  <a:pt x="10829" y="5064"/>
                </a:lnTo>
                <a:lnTo>
                  <a:pt x="10828" y="5063"/>
                </a:lnTo>
                <a:lnTo>
                  <a:pt x="10828" y="5062"/>
                </a:lnTo>
                <a:lnTo>
                  <a:pt x="10827" y="5061"/>
                </a:lnTo>
                <a:lnTo>
                  <a:pt x="10826" y="5058"/>
                </a:lnTo>
                <a:lnTo>
                  <a:pt x="10822" y="5047"/>
                </a:lnTo>
                <a:lnTo>
                  <a:pt x="10817" y="5036"/>
                </a:lnTo>
                <a:lnTo>
                  <a:pt x="10813" y="5028"/>
                </a:lnTo>
                <a:lnTo>
                  <a:pt x="10810" y="5024"/>
                </a:lnTo>
                <a:lnTo>
                  <a:pt x="10794" y="5005"/>
                </a:lnTo>
                <a:lnTo>
                  <a:pt x="10783" y="4998"/>
                </a:lnTo>
                <a:lnTo>
                  <a:pt x="10780" y="4995"/>
                </a:lnTo>
                <a:lnTo>
                  <a:pt x="10777" y="4990"/>
                </a:lnTo>
                <a:lnTo>
                  <a:pt x="10774" y="4985"/>
                </a:lnTo>
                <a:lnTo>
                  <a:pt x="10773" y="4982"/>
                </a:lnTo>
                <a:lnTo>
                  <a:pt x="10771" y="4971"/>
                </a:lnTo>
                <a:lnTo>
                  <a:pt x="10765" y="4963"/>
                </a:lnTo>
                <a:lnTo>
                  <a:pt x="10757" y="4960"/>
                </a:lnTo>
                <a:close/>
                <a:moveTo>
                  <a:pt x="13003" y="8966"/>
                </a:moveTo>
                <a:lnTo>
                  <a:pt x="13001" y="8964"/>
                </a:lnTo>
                <a:lnTo>
                  <a:pt x="13002" y="8967"/>
                </a:lnTo>
                <a:lnTo>
                  <a:pt x="13003" y="8966"/>
                </a:lnTo>
                <a:close/>
                <a:moveTo>
                  <a:pt x="9276" y="5048"/>
                </a:moveTo>
                <a:lnTo>
                  <a:pt x="9253" y="5050"/>
                </a:lnTo>
                <a:lnTo>
                  <a:pt x="9228" y="5056"/>
                </a:lnTo>
                <a:lnTo>
                  <a:pt x="9221" y="5063"/>
                </a:lnTo>
                <a:lnTo>
                  <a:pt x="9217" y="5076"/>
                </a:lnTo>
                <a:lnTo>
                  <a:pt x="9219" y="5083"/>
                </a:lnTo>
                <a:lnTo>
                  <a:pt x="9220" y="5091"/>
                </a:lnTo>
                <a:lnTo>
                  <a:pt x="9221" y="5097"/>
                </a:lnTo>
                <a:lnTo>
                  <a:pt x="9225" y="5100"/>
                </a:lnTo>
                <a:lnTo>
                  <a:pt x="9221" y="5107"/>
                </a:lnTo>
                <a:lnTo>
                  <a:pt x="9217" y="5107"/>
                </a:lnTo>
                <a:lnTo>
                  <a:pt x="9212" y="5102"/>
                </a:lnTo>
                <a:lnTo>
                  <a:pt x="9203" y="5081"/>
                </a:lnTo>
                <a:lnTo>
                  <a:pt x="9198" y="5076"/>
                </a:lnTo>
                <a:lnTo>
                  <a:pt x="9142" y="5086"/>
                </a:lnTo>
                <a:lnTo>
                  <a:pt x="9140" y="5088"/>
                </a:lnTo>
                <a:lnTo>
                  <a:pt x="9139" y="5091"/>
                </a:lnTo>
                <a:lnTo>
                  <a:pt x="9137" y="5099"/>
                </a:lnTo>
                <a:lnTo>
                  <a:pt x="9136" y="5102"/>
                </a:lnTo>
                <a:lnTo>
                  <a:pt x="9133" y="5105"/>
                </a:lnTo>
                <a:lnTo>
                  <a:pt x="9109" y="5109"/>
                </a:lnTo>
                <a:lnTo>
                  <a:pt x="9101" y="5106"/>
                </a:lnTo>
                <a:lnTo>
                  <a:pt x="9098" y="5108"/>
                </a:lnTo>
                <a:lnTo>
                  <a:pt x="9090" y="5125"/>
                </a:lnTo>
                <a:lnTo>
                  <a:pt x="9085" y="5130"/>
                </a:lnTo>
                <a:lnTo>
                  <a:pt x="9074" y="5136"/>
                </a:lnTo>
                <a:lnTo>
                  <a:pt x="9064" y="5148"/>
                </a:lnTo>
                <a:lnTo>
                  <a:pt x="9038" y="5159"/>
                </a:lnTo>
                <a:lnTo>
                  <a:pt x="9033" y="5168"/>
                </a:lnTo>
                <a:lnTo>
                  <a:pt x="9031" y="5178"/>
                </a:lnTo>
                <a:lnTo>
                  <a:pt x="9031" y="5192"/>
                </a:lnTo>
                <a:lnTo>
                  <a:pt x="9031" y="5207"/>
                </a:lnTo>
                <a:lnTo>
                  <a:pt x="9034" y="5220"/>
                </a:lnTo>
                <a:lnTo>
                  <a:pt x="9037" y="5227"/>
                </a:lnTo>
                <a:lnTo>
                  <a:pt x="9040" y="5233"/>
                </a:lnTo>
                <a:lnTo>
                  <a:pt x="9044" y="5237"/>
                </a:lnTo>
                <a:lnTo>
                  <a:pt x="9050" y="5241"/>
                </a:lnTo>
                <a:lnTo>
                  <a:pt x="9056" y="5252"/>
                </a:lnTo>
                <a:lnTo>
                  <a:pt x="9060" y="5252"/>
                </a:lnTo>
                <a:lnTo>
                  <a:pt x="9060" y="5250"/>
                </a:lnTo>
                <a:lnTo>
                  <a:pt x="9061" y="5244"/>
                </a:lnTo>
                <a:lnTo>
                  <a:pt x="9062" y="5241"/>
                </a:lnTo>
                <a:lnTo>
                  <a:pt x="9065" y="5236"/>
                </a:lnTo>
                <a:lnTo>
                  <a:pt x="9069" y="5234"/>
                </a:lnTo>
                <a:lnTo>
                  <a:pt x="9072" y="5235"/>
                </a:lnTo>
                <a:lnTo>
                  <a:pt x="9078" y="5241"/>
                </a:lnTo>
                <a:lnTo>
                  <a:pt x="9081" y="5243"/>
                </a:lnTo>
                <a:lnTo>
                  <a:pt x="9081" y="5246"/>
                </a:lnTo>
                <a:lnTo>
                  <a:pt x="9062" y="5259"/>
                </a:lnTo>
                <a:lnTo>
                  <a:pt x="9064" y="5269"/>
                </a:lnTo>
                <a:lnTo>
                  <a:pt x="9068" y="5277"/>
                </a:lnTo>
                <a:lnTo>
                  <a:pt x="9076" y="5285"/>
                </a:lnTo>
                <a:lnTo>
                  <a:pt x="9078" y="5288"/>
                </a:lnTo>
                <a:lnTo>
                  <a:pt x="9081" y="5295"/>
                </a:lnTo>
                <a:lnTo>
                  <a:pt x="9089" y="5306"/>
                </a:lnTo>
                <a:lnTo>
                  <a:pt x="9092" y="5310"/>
                </a:lnTo>
                <a:lnTo>
                  <a:pt x="9101" y="5319"/>
                </a:lnTo>
                <a:lnTo>
                  <a:pt x="9121" y="5320"/>
                </a:lnTo>
                <a:lnTo>
                  <a:pt x="9130" y="5335"/>
                </a:lnTo>
                <a:lnTo>
                  <a:pt x="9107" y="5340"/>
                </a:lnTo>
                <a:lnTo>
                  <a:pt x="9079" y="5332"/>
                </a:lnTo>
                <a:lnTo>
                  <a:pt x="9070" y="5322"/>
                </a:lnTo>
                <a:lnTo>
                  <a:pt x="9047" y="5288"/>
                </a:lnTo>
                <a:lnTo>
                  <a:pt x="9043" y="5284"/>
                </a:lnTo>
                <a:lnTo>
                  <a:pt x="9039" y="5285"/>
                </a:lnTo>
                <a:lnTo>
                  <a:pt x="9034" y="5293"/>
                </a:lnTo>
                <a:lnTo>
                  <a:pt x="9033" y="5291"/>
                </a:lnTo>
                <a:lnTo>
                  <a:pt x="9031" y="5288"/>
                </a:lnTo>
                <a:lnTo>
                  <a:pt x="9030" y="5285"/>
                </a:lnTo>
                <a:lnTo>
                  <a:pt x="9028" y="5282"/>
                </a:lnTo>
                <a:lnTo>
                  <a:pt x="9026" y="5281"/>
                </a:lnTo>
                <a:lnTo>
                  <a:pt x="9023" y="5281"/>
                </a:lnTo>
                <a:lnTo>
                  <a:pt x="9021" y="5282"/>
                </a:lnTo>
                <a:lnTo>
                  <a:pt x="9005" y="5303"/>
                </a:lnTo>
                <a:lnTo>
                  <a:pt x="8998" y="5305"/>
                </a:lnTo>
                <a:lnTo>
                  <a:pt x="8995" y="5307"/>
                </a:lnTo>
                <a:lnTo>
                  <a:pt x="8993" y="5314"/>
                </a:lnTo>
                <a:lnTo>
                  <a:pt x="8996" y="5320"/>
                </a:lnTo>
                <a:lnTo>
                  <a:pt x="8997" y="5321"/>
                </a:lnTo>
                <a:lnTo>
                  <a:pt x="8995" y="5324"/>
                </a:lnTo>
                <a:lnTo>
                  <a:pt x="8991" y="5326"/>
                </a:lnTo>
                <a:lnTo>
                  <a:pt x="8990" y="5328"/>
                </a:lnTo>
                <a:lnTo>
                  <a:pt x="8994" y="5336"/>
                </a:lnTo>
                <a:lnTo>
                  <a:pt x="8995" y="5340"/>
                </a:lnTo>
                <a:lnTo>
                  <a:pt x="8990" y="5354"/>
                </a:lnTo>
                <a:lnTo>
                  <a:pt x="9001" y="5359"/>
                </a:lnTo>
                <a:lnTo>
                  <a:pt x="9007" y="5366"/>
                </a:lnTo>
                <a:lnTo>
                  <a:pt x="9013" y="5377"/>
                </a:lnTo>
                <a:lnTo>
                  <a:pt x="9016" y="5384"/>
                </a:lnTo>
                <a:lnTo>
                  <a:pt x="9014" y="5387"/>
                </a:lnTo>
                <a:lnTo>
                  <a:pt x="9012" y="5386"/>
                </a:lnTo>
                <a:lnTo>
                  <a:pt x="9010" y="5384"/>
                </a:lnTo>
                <a:lnTo>
                  <a:pt x="9008" y="5379"/>
                </a:lnTo>
                <a:lnTo>
                  <a:pt x="9006" y="5376"/>
                </a:lnTo>
                <a:lnTo>
                  <a:pt x="9003" y="5377"/>
                </a:lnTo>
                <a:lnTo>
                  <a:pt x="8999" y="5382"/>
                </a:lnTo>
                <a:lnTo>
                  <a:pt x="9001" y="5387"/>
                </a:lnTo>
                <a:lnTo>
                  <a:pt x="9002" y="5390"/>
                </a:lnTo>
                <a:lnTo>
                  <a:pt x="9003" y="5392"/>
                </a:lnTo>
                <a:lnTo>
                  <a:pt x="9001" y="5394"/>
                </a:lnTo>
                <a:lnTo>
                  <a:pt x="8999" y="5396"/>
                </a:lnTo>
                <a:lnTo>
                  <a:pt x="8995" y="5396"/>
                </a:lnTo>
                <a:lnTo>
                  <a:pt x="9003" y="5405"/>
                </a:lnTo>
                <a:lnTo>
                  <a:pt x="9005" y="5412"/>
                </a:lnTo>
                <a:lnTo>
                  <a:pt x="9003" y="5420"/>
                </a:lnTo>
                <a:lnTo>
                  <a:pt x="9004" y="5420"/>
                </a:lnTo>
                <a:lnTo>
                  <a:pt x="9005" y="5421"/>
                </a:lnTo>
                <a:lnTo>
                  <a:pt x="9007" y="5424"/>
                </a:lnTo>
                <a:lnTo>
                  <a:pt x="9004" y="5428"/>
                </a:lnTo>
                <a:lnTo>
                  <a:pt x="9002" y="5436"/>
                </a:lnTo>
                <a:lnTo>
                  <a:pt x="9001" y="5446"/>
                </a:lnTo>
                <a:lnTo>
                  <a:pt x="9003" y="5458"/>
                </a:lnTo>
                <a:lnTo>
                  <a:pt x="9008" y="5475"/>
                </a:lnTo>
                <a:lnTo>
                  <a:pt x="9011" y="5481"/>
                </a:lnTo>
                <a:lnTo>
                  <a:pt x="9014" y="5484"/>
                </a:lnTo>
                <a:lnTo>
                  <a:pt x="9013" y="5494"/>
                </a:lnTo>
                <a:lnTo>
                  <a:pt x="9013" y="5499"/>
                </a:lnTo>
                <a:lnTo>
                  <a:pt x="9014" y="5505"/>
                </a:lnTo>
                <a:lnTo>
                  <a:pt x="9013" y="5509"/>
                </a:lnTo>
                <a:lnTo>
                  <a:pt x="9012" y="5511"/>
                </a:lnTo>
                <a:lnTo>
                  <a:pt x="9011" y="5512"/>
                </a:lnTo>
                <a:lnTo>
                  <a:pt x="9010" y="5512"/>
                </a:lnTo>
                <a:lnTo>
                  <a:pt x="9011" y="5518"/>
                </a:lnTo>
                <a:lnTo>
                  <a:pt x="9016" y="5523"/>
                </a:lnTo>
                <a:lnTo>
                  <a:pt x="9018" y="5528"/>
                </a:lnTo>
                <a:lnTo>
                  <a:pt x="9019" y="5531"/>
                </a:lnTo>
                <a:lnTo>
                  <a:pt x="9018" y="5536"/>
                </a:lnTo>
                <a:lnTo>
                  <a:pt x="9018" y="5540"/>
                </a:lnTo>
                <a:lnTo>
                  <a:pt x="9020" y="5544"/>
                </a:lnTo>
                <a:lnTo>
                  <a:pt x="9019" y="5551"/>
                </a:lnTo>
                <a:lnTo>
                  <a:pt x="9020" y="5557"/>
                </a:lnTo>
                <a:lnTo>
                  <a:pt x="9022" y="5561"/>
                </a:lnTo>
                <a:lnTo>
                  <a:pt x="9024" y="5561"/>
                </a:lnTo>
                <a:lnTo>
                  <a:pt x="9025" y="5565"/>
                </a:lnTo>
                <a:lnTo>
                  <a:pt x="9021" y="5565"/>
                </a:lnTo>
                <a:lnTo>
                  <a:pt x="9022" y="5576"/>
                </a:lnTo>
                <a:lnTo>
                  <a:pt x="9023" y="5590"/>
                </a:lnTo>
                <a:lnTo>
                  <a:pt x="9024" y="5600"/>
                </a:lnTo>
                <a:lnTo>
                  <a:pt x="9025" y="5603"/>
                </a:lnTo>
                <a:lnTo>
                  <a:pt x="9029" y="5603"/>
                </a:lnTo>
                <a:lnTo>
                  <a:pt x="9030" y="5606"/>
                </a:lnTo>
                <a:lnTo>
                  <a:pt x="9031" y="5610"/>
                </a:lnTo>
                <a:lnTo>
                  <a:pt x="9033" y="5613"/>
                </a:lnTo>
                <a:lnTo>
                  <a:pt x="9034" y="5615"/>
                </a:lnTo>
                <a:lnTo>
                  <a:pt x="9032" y="5619"/>
                </a:lnTo>
                <a:lnTo>
                  <a:pt x="9023" y="5617"/>
                </a:lnTo>
                <a:lnTo>
                  <a:pt x="9018" y="5620"/>
                </a:lnTo>
                <a:lnTo>
                  <a:pt x="9016" y="5624"/>
                </a:lnTo>
                <a:lnTo>
                  <a:pt x="9012" y="5641"/>
                </a:lnTo>
                <a:lnTo>
                  <a:pt x="9015" y="5647"/>
                </a:lnTo>
                <a:lnTo>
                  <a:pt x="9017" y="5651"/>
                </a:lnTo>
                <a:lnTo>
                  <a:pt x="9019" y="5656"/>
                </a:lnTo>
                <a:lnTo>
                  <a:pt x="9019" y="5665"/>
                </a:lnTo>
                <a:lnTo>
                  <a:pt x="9017" y="5674"/>
                </a:lnTo>
                <a:lnTo>
                  <a:pt x="9015" y="5676"/>
                </a:lnTo>
                <a:lnTo>
                  <a:pt x="9012" y="5677"/>
                </a:lnTo>
                <a:lnTo>
                  <a:pt x="9011" y="5680"/>
                </a:lnTo>
                <a:lnTo>
                  <a:pt x="9011" y="5687"/>
                </a:lnTo>
                <a:lnTo>
                  <a:pt x="9014" y="5692"/>
                </a:lnTo>
                <a:lnTo>
                  <a:pt x="9017" y="5694"/>
                </a:lnTo>
                <a:lnTo>
                  <a:pt x="9019" y="5699"/>
                </a:lnTo>
                <a:lnTo>
                  <a:pt x="9020" y="5707"/>
                </a:lnTo>
                <a:lnTo>
                  <a:pt x="9022" y="5713"/>
                </a:lnTo>
                <a:lnTo>
                  <a:pt x="9024" y="5718"/>
                </a:lnTo>
                <a:lnTo>
                  <a:pt x="9026" y="5722"/>
                </a:lnTo>
                <a:lnTo>
                  <a:pt x="9023" y="5730"/>
                </a:lnTo>
                <a:lnTo>
                  <a:pt x="9022" y="5745"/>
                </a:lnTo>
                <a:lnTo>
                  <a:pt x="9022" y="5762"/>
                </a:lnTo>
                <a:lnTo>
                  <a:pt x="9022" y="5777"/>
                </a:lnTo>
                <a:lnTo>
                  <a:pt x="9024" y="5788"/>
                </a:lnTo>
                <a:lnTo>
                  <a:pt x="9027" y="5794"/>
                </a:lnTo>
                <a:lnTo>
                  <a:pt x="9031" y="5796"/>
                </a:lnTo>
                <a:lnTo>
                  <a:pt x="9039" y="5795"/>
                </a:lnTo>
                <a:lnTo>
                  <a:pt x="9040" y="5797"/>
                </a:lnTo>
                <a:lnTo>
                  <a:pt x="9037" y="5803"/>
                </a:lnTo>
                <a:lnTo>
                  <a:pt x="9045" y="5817"/>
                </a:lnTo>
                <a:lnTo>
                  <a:pt x="9047" y="5820"/>
                </a:lnTo>
                <a:lnTo>
                  <a:pt x="9040" y="5817"/>
                </a:lnTo>
                <a:lnTo>
                  <a:pt x="9036" y="5818"/>
                </a:lnTo>
                <a:lnTo>
                  <a:pt x="9034" y="5825"/>
                </a:lnTo>
                <a:lnTo>
                  <a:pt x="9036" y="5828"/>
                </a:lnTo>
                <a:lnTo>
                  <a:pt x="9037" y="5828"/>
                </a:lnTo>
                <a:lnTo>
                  <a:pt x="9037" y="5841"/>
                </a:lnTo>
                <a:lnTo>
                  <a:pt x="9044" y="5845"/>
                </a:lnTo>
                <a:lnTo>
                  <a:pt x="9057" y="5848"/>
                </a:lnTo>
                <a:lnTo>
                  <a:pt x="9058" y="5850"/>
                </a:lnTo>
                <a:lnTo>
                  <a:pt x="9058" y="5854"/>
                </a:lnTo>
                <a:lnTo>
                  <a:pt x="9058" y="5858"/>
                </a:lnTo>
                <a:lnTo>
                  <a:pt x="9060" y="5861"/>
                </a:lnTo>
                <a:lnTo>
                  <a:pt x="9067" y="5865"/>
                </a:lnTo>
                <a:lnTo>
                  <a:pt x="9070" y="5869"/>
                </a:lnTo>
                <a:lnTo>
                  <a:pt x="9075" y="5881"/>
                </a:lnTo>
                <a:lnTo>
                  <a:pt x="9078" y="5885"/>
                </a:lnTo>
                <a:lnTo>
                  <a:pt x="9075" y="5888"/>
                </a:lnTo>
                <a:lnTo>
                  <a:pt x="9074" y="5890"/>
                </a:lnTo>
                <a:lnTo>
                  <a:pt x="9074" y="5893"/>
                </a:lnTo>
                <a:lnTo>
                  <a:pt x="9074" y="5896"/>
                </a:lnTo>
                <a:lnTo>
                  <a:pt x="9075" y="5899"/>
                </a:lnTo>
                <a:lnTo>
                  <a:pt x="9076" y="5902"/>
                </a:lnTo>
                <a:lnTo>
                  <a:pt x="9077" y="5903"/>
                </a:lnTo>
                <a:lnTo>
                  <a:pt x="9078" y="5905"/>
                </a:lnTo>
                <a:lnTo>
                  <a:pt x="9079" y="5914"/>
                </a:lnTo>
                <a:lnTo>
                  <a:pt x="9080" y="5918"/>
                </a:lnTo>
                <a:lnTo>
                  <a:pt x="9082" y="5920"/>
                </a:lnTo>
                <a:lnTo>
                  <a:pt x="9084" y="5921"/>
                </a:lnTo>
                <a:lnTo>
                  <a:pt x="9091" y="5921"/>
                </a:lnTo>
                <a:lnTo>
                  <a:pt x="9094" y="5923"/>
                </a:lnTo>
                <a:lnTo>
                  <a:pt x="9097" y="5928"/>
                </a:lnTo>
                <a:lnTo>
                  <a:pt x="9100" y="5944"/>
                </a:lnTo>
                <a:lnTo>
                  <a:pt x="9102" y="5949"/>
                </a:lnTo>
                <a:lnTo>
                  <a:pt x="9107" y="5958"/>
                </a:lnTo>
                <a:lnTo>
                  <a:pt x="9105" y="5961"/>
                </a:lnTo>
                <a:lnTo>
                  <a:pt x="9103" y="5962"/>
                </a:lnTo>
                <a:lnTo>
                  <a:pt x="9099" y="5962"/>
                </a:lnTo>
                <a:lnTo>
                  <a:pt x="9105" y="5969"/>
                </a:lnTo>
                <a:lnTo>
                  <a:pt x="9107" y="5972"/>
                </a:lnTo>
                <a:lnTo>
                  <a:pt x="9097" y="5969"/>
                </a:lnTo>
                <a:lnTo>
                  <a:pt x="9094" y="5972"/>
                </a:lnTo>
                <a:lnTo>
                  <a:pt x="9095" y="5976"/>
                </a:lnTo>
                <a:lnTo>
                  <a:pt x="9096" y="5983"/>
                </a:lnTo>
                <a:lnTo>
                  <a:pt x="9099" y="5995"/>
                </a:lnTo>
                <a:lnTo>
                  <a:pt x="9102" y="6000"/>
                </a:lnTo>
                <a:lnTo>
                  <a:pt x="9104" y="6003"/>
                </a:lnTo>
                <a:lnTo>
                  <a:pt x="9106" y="6008"/>
                </a:lnTo>
                <a:lnTo>
                  <a:pt x="9107" y="6015"/>
                </a:lnTo>
                <a:lnTo>
                  <a:pt x="9107" y="6021"/>
                </a:lnTo>
                <a:lnTo>
                  <a:pt x="9107" y="6031"/>
                </a:lnTo>
                <a:lnTo>
                  <a:pt x="9107" y="6039"/>
                </a:lnTo>
                <a:lnTo>
                  <a:pt x="9108" y="6046"/>
                </a:lnTo>
                <a:lnTo>
                  <a:pt x="9109" y="6049"/>
                </a:lnTo>
                <a:lnTo>
                  <a:pt x="9108" y="6053"/>
                </a:lnTo>
                <a:lnTo>
                  <a:pt x="9107" y="6056"/>
                </a:lnTo>
                <a:lnTo>
                  <a:pt x="9106" y="6060"/>
                </a:lnTo>
                <a:lnTo>
                  <a:pt x="9107" y="6069"/>
                </a:lnTo>
                <a:lnTo>
                  <a:pt x="9106" y="6075"/>
                </a:lnTo>
                <a:lnTo>
                  <a:pt x="9106" y="6080"/>
                </a:lnTo>
                <a:lnTo>
                  <a:pt x="9105" y="6087"/>
                </a:lnTo>
                <a:lnTo>
                  <a:pt x="9105" y="6093"/>
                </a:lnTo>
                <a:lnTo>
                  <a:pt x="9106" y="6097"/>
                </a:lnTo>
                <a:lnTo>
                  <a:pt x="9109" y="6106"/>
                </a:lnTo>
                <a:lnTo>
                  <a:pt x="9113" y="6112"/>
                </a:lnTo>
                <a:lnTo>
                  <a:pt x="9114" y="6116"/>
                </a:lnTo>
                <a:lnTo>
                  <a:pt x="9112" y="6119"/>
                </a:lnTo>
                <a:lnTo>
                  <a:pt x="9122" y="6126"/>
                </a:lnTo>
                <a:lnTo>
                  <a:pt x="9158" y="6109"/>
                </a:lnTo>
                <a:lnTo>
                  <a:pt x="9166" y="6112"/>
                </a:lnTo>
                <a:lnTo>
                  <a:pt x="9127" y="6130"/>
                </a:lnTo>
                <a:lnTo>
                  <a:pt x="9123" y="6137"/>
                </a:lnTo>
                <a:lnTo>
                  <a:pt x="9120" y="6140"/>
                </a:lnTo>
                <a:lnTo>
                  <a:pt x="9112" y="6139"/>
                </a:lnTo>
                <a:lnTo>
                  <a:pt x="9110" y="6142"/>
                </a:lnTo>
                <a:lnTo>
                  <a:pt x="9112" y="6148"/>
                </a:lnTo>
                <a:lnTo>
                  <a:pt x="9127" y="6146"/>
                </a:lnTo>
                <a:lnTo>
                  <a:pt x="9119" y="6160"/>
                </a:lnTo>
                <a:lnTo>
                  <a:pt x="9114" y="6164"/>
                </a:lnTo>
                <a:lnTo>
                  <a:pt x="9113" y="6168"/>
                </a:lnTo>
                <a:lnTo>
                  <a:pt x="9114" y="6174"/>
                </a:lnTo>
                <a:lnTo>
                  <a:pt x="9114" y="6177"/>
                </a:lnTo>
                <a:lnTo>
                  <a:pt x="9114" y="6184"/>
                </a:lnTo>
                <a:lnTo>
                  <a:pt x="9113" y="6195"/>
                </a:lnTo>
                <a:lnTo>
                  <a:pt x="9113" y="6203"/>
                </a:lnTo>
                <a:lnTo>
                  <a:pt x="9115" y="6203"/>
                </a:lnTo>
                <a:lnTo>
                  <a:pt x="9127" y="6200"/>
                </a:lnTo>
                <a:lnTo>
                  <a:pt x="9127" y="6203"/>
                </a:lnTo>
                <a:lnTo>
                  <a:pt x="9121" y="6209"/>
                </a:lnTo>
                <a:lnTo>
                  <a:pt x="9119" y="6213"/>
                </a:lnTo>
                <a:lnTo>
                  <a:pt x="9123" y="6217"/>
                </a:lnTo>
                <a:lnTo>
                  <a:pt x="9177" y="6186"/>
                </a:lnTo>
                <a:lnTo>
                  <a:pt x="9195" y="6185"/>
                </a:lnTo>
                <a:lnTo>
                  <a:pt x="9197" y="6183"/>
                </a:lnTo>
                <a:lnTo>
                  <a:pt x="9198" y="6187"/>
                </a:lnTo>
                <a:lnTo>
                  <a:pt x="9200" y="6182"/>
                </a:lnTo>
                <a:lnTo>
                  <a:pt x="9233" y="6176"/>
                </a:lnTo>
                <a:lnTo>
                  <a:pt x="9241" y="6187"/>
                </a:lnTo>
                <a:lnTo>
                  <a:pt x="9255" y="6185"/>
                </a:lnTo>
                <a:lnTo>
                  <a:pt x="9265" y="6194"/>
                </a:lnTo>
                <a:lnTo>
                  <a:pt x="9270" y="6196"/>
                </a:lnTo>
                <a:lnTo>
                  <a:pt x="9274" y="6193"/>
                </a:lnTo>
                <a:lnTo>
                  <a:pt x="9273" y="6192"/>
                </a:lnTo>
                <a:lnTo>
                  <a:pt x="9273" y="6188"/>
                </a:lnTo>
                <a:lnTo>
                  <a:pt x="9272" y="6186"/>
                </a:lnTo>
                <a:lnTo>
                  <a:pt x="9275" y="6185"/>
                </a:lnTo>
                <a:lnTo>
                  <a:pt x="9277" y="6183"/>
                </a:lnTo>
                <a:lnTo>
                  <a:pt x="9270" y="6173"/>
                </a:lnTo>
                <a:lnTo>
                  <a:pt x="9275" y="6151"/>
                </a:lnTo>
                <a:lnTo>
                  <a:pt x="9271" y="6152"/>
                </a:lnTo>
                <a:lnTo>
                  <a:pt x="9268" y="6159"/>
                </a:lnTo>
                <a:lnTo>
                  <a:pt x="9266" y="6168"/>
                </a:lnTo>
                <a:lnTo>
                  <a:pt x="9263" y="6173"/>
                </a:lnTo>
                <a:lnTo>
                  <a:pt x="9258" y="6175"/>
                </a:lnTo>
                <a:lnTo>
                  <a:pt x="9252" y="6175"/>
                </a:lnTo>
                <a:lnTo>
                  <a:pt x="9248" y="6171"/>
                </a:lnTo>
                <a:lnTo>
                  <a:pt x="9249" y="6160"/>
                </a:lnTo>
                <a:lnTo>
                  <a:pt x="9267" y="6152"/>
                </a:lnTo>
                <a:lnTo>
                  <a:pt x="9269" y="6142"/>
                </a:lnTo>
                <a:lnTo>
                  <a:pt x="9269" y="6142"/>
                </a:lnTo>
                <a:lnTo>
                  <a:pt x="9270" y="6139"/>
                </a:lnTo>
                <a:lnTo>
                  <a:pt x="9270" y="6136"/>
                </a:lnTo>
                <a:lnTo>
                  <a:pt x="9271" y="6133"/>
                </a:lnTo>
                <a:lnTo>
                  <a:pt x="9271" y="6130"/>
                </a:lnTo>
                <a:lnTo>
                  <a:pt x="9270" y="6125"/>
                </a:lnTo>
                <a:lnTo>
                  <a:pt x="9270" y="6122"/>
                </a:lnTo>
                <a:lnTo>
                  <a:pt x="9270" y="6113"/>
                </a:lnTo>
                <a:lnTo>
                  <a:pt x="9270" y="6109"/>
                </a:lnTo>
                <a:lnTo>
                  <a:pt x="9271" y="6104"/>
                </a:lnTo>
                <a:lnTo>
                  <a:pt x="9280" y="6075"/>
                </a:lnTo>
                <a:lnTo>
                  <a:pt x="9281" y="6066"/>
                </a:lnTo>
                <a:lnTo>
                  <a:pt x="9281" y="6060"/>
                </a:lnTo>
                <a:lnTo>
                  <a:pt x="9282" y="6056"/>
                </a:lnTo>
                <a:lnTo>
                  <a:pt x="9286" y="6049"/>
                </a:lnTo>
                <a:lnTo>
                  <a:pt x="9287" y="6045"/>
                </a:lnTo>
                <a:lnTo>
                  <a:pt x="9288" y="6041"/>
                </a:lnTo>
                <a:lnTo>
                  <a:pt x="9290" y="6031"/>
                </a:lnTo>
                <a:lnTo>
                  <a:pt x="9294" y="6018"/>
                </a:lnTo>
                <a:lnTo>
                  <a:pt x="9299" y="6013"/>
                </a:lnTo>
                <a:lnTo>
                  <a:pt x="9305" y="6011"/>
                </a:lnTo>
                <a:lnTo>
                  <a:pt x="9310" y="6006"/>
                </a:lnTo>
                <a:lnTo>
                  <a:pt x="9318" y="5993"/>
                </a:lnTo>
                <a:lnTo>
                  <a:pt x="9320" y="5985"/>
                </a:lnTo>
                <a:lnTo>
                  <a:pt x="9323" y="5973"/>
                </a:lnTo>
                <a:lnTo>
                  <a:pt x="9324" y="5962"/>
                </a:lnTo>
                <a:lnTo>
                  <a:pt x="9325" y="5957"/>
                </a:lnTo>
                <a:lnTo>
                  <a:pt x="9327" y="5956"/>
                </a:lnTo>
                <a:lnTo>
                  <a:pt x="9329" y="5954"/>
                </a:lnTo>
                <a:lnTo>
                  <a:pt x="9332" y="5952"/>
                </a:lnTo>
                <a:lnTo>
                  <a:pt x="9334" y="5948"/>
                </a:lnTo>
                <a:lnTo>
                  <a:pt x="9335" y="5940"/>
                </a:lnTo>
                <a:lnTo>
                  <a:pt x="9333" y="5936"/>
                </a:lnTo>
                <a:lnTo>
                  <a:pt x="9334" y="5936"/>
                </a:lnTo>
                <a:lnTo>
                  <a:pt x="9327" y="5910"/>
                </a:lnTo>
                <a:lnTo>
                  <a:pt x="9316" y="5885"/>
                </a:lnTo>
                <a:lnTo>
                  <a:pt x="9306" y="5867"/>
                </a:lnTo>
                <a:lnTo>
                  <a:pt x="9300" y="5861"/>
                </a:lnTo>
                <a:lnTo>
                  <a:pt x="9283" y="5855"/>
                </a:lnTo>
                <a:lnTo>
                  <a:pt x="9278" y="5847"/>
                </a:lnTo>
                <a:lnTo>
                  <a:pt x="9277" y="5841"/>
                </a:lnTo>
                <a:lnTo>
                  <a:pt x="9278" y="5835"/>
                </a:lnTo>
                <a:lnTo>
                  <a:pt x="9279" y="5830"/>
                </a:lnTo>
                <a:lnTo>
                  <a:pt x="9279" y="5822"/>
                </a:lnTo>
                <a:lnTo>
                  <a:pt x="9277" y="5809"/>
                </a:lnTo>
                <a:lnTo>
                  <a:pt x="9277" y="5804"/>
                </a:lnTo>
                <a:lnTo>
                  <a:pt x="9279" y="5803"/>
                </a:lnTo>
                <a:lnTo>
                  <a:pt x="9278" y="5797"/>
                </a:lnTo>
                <a:lnTo>
                  <a:pt x="9276" y="5796"/>
                </a:lnTo>
                <a:lnTo>
                  <a:pt x="9274" y="5797"/>
                </a:lnTo>
                <a:lnTo>
                  <a:pt x="9273" y="5802"/>
                </a:lnTo>
                <a:lnTo>
                  <a:pt x="9273" y="5804"/>
                </a:lnTo>
                <a:lnTo>
                  <a:pt x="9272" y="5805"/>
                </a:lnTo>
                <a:lnTo>
                  <a:pt x="9272" y="5806"/>
                </a:lnTo>
                <a:lnTo>
                  <a:pt x="9271" y="5807"/>
                </a:lnTo>
                <a:lnTo>
                  <a:pt x="9268" y="5814"/>
                </a:lnTo>
                <a:lnTo>
                  <a:pt x="9267" y="5815"/>
                </a:lnTo>
                <a:lnTo>
                  <a:pt x="9248" y="5815"/>
                </a:lnTo>
                <a:lnTo>
                  <a:pt x="9225" y="5805"/>
                </a:lnTo>
                <a:lnTo>
                  <a:pt x="9219" y="5806"/>
                </a:lnTo>
                <a:lnTo>
                  <a:pt x="9214" y="5810"/>
                </a:lnTo>
                <a:lnTo>
                  <a:pt x="9211" y="5816"/>
                </a:lnTo>
                <a:lnTo>
                  <a:pt x="9208" y="5817"/>
                </a:lnTo>
                <a:lnTo>
                  <a:pt x="9206" y="5813"/>
                </a:lnTo>
                <a:lnTo>
                  <a:pt x="9205" y="5808"/>
                </a:lnTo>
                <a:lnTo>
                  <a:pt x="9205" y="5803"/>
                </a:lnTo>
                <a:lnTo>
                  <a:pt x="9205" y="5797"/>
                </a:lnTo>
                <a:lnTo>
                  <a:pt x="9206" y="5792"/>
                </a:lnTo>
                <a:lnTo>
                  <a:pt x="9210" y="5784"/>
                </a:lnTo>
                <a:lnTo>
                  <a:pt x="9215" y="5783"/>
                </a:lnTo>
                <a:lnTo>
                  <a:pt x="9227" y="5787"/>
                </a:lnTo>
                <a:lnTo>
                  <a:pt x="9301" y="5772"/>
                </a:lnTo>
                <a:lnTo>
                  <a:pt x="9313" y="5764"/>
                </a:lnTo>
                <a:lnTo>
                  <a:pt x="9327" y="5764"/>
                </a:lnTo>
                <a:lnTo>
                  <a:pt x="9333" y="5759"/>
                </a:lnTo>
                <a:lnTo>
                  <a:pt x="9337" y="5751"/>
                </a:lnTo>
                <a:lnTo>
                  <a:pt x="9339" y="5750"/>
                </a:lnTo>
                <a:lnTo>
                  <a:pt x="9342" y="5753"/>
                </a:lnTo>
                <a:lnTo>
                  <a:pt x="9350" y="5765"/>
                </a:lnTo>
                <a:lnTo>
                  <a:pt x="9353" y="5766"/>
                </a:lnTo>
                <a:lnTo>
                  <a:pt x="9366" y="5764"/>
                </a:lnTo>
                <a:lnTo>
                  <a:pt x="9369" y="5765"/>
                </a:lnTo>
                <a:lnTo>
                  <a:pt x="9375" y="5772"/>
                </a:lnTo>
                <a:lnTo>
                  <a:pt x="9433" y="5780"/>
                </a:lnTo>
                <a:lnTo>
                  <a:pt x="9440" y="5786"/>
                </a:lnTo>
                <a:lnTo>
                  <a:pt x="9455" y="5787"/>
                </a:lnTo>
                <a:lnTo>
                  <a:pt x="9467" y="5791"/>
                </a:lnTo>
                <a:lnTo>
                  <a:pt x="9495" y="5777"/>
                </a:lnTo>
                <a:lnTo>
                  <a:pt x="9504" y="5768"/>
                </a:lnTo>
                <a:lnTo>
                  <a:pt x="9506" y="5763"/>
                </a:lnTo>
                <a:lnTo>
                  <a:pt x="9510" y="5745"/>
                </a:lnTo>
                <a:lnTo>
                  <a:pt x="9512" y="5739"/>
                </a:lnTo>
                <a:lnTo>
                  <a:pt x="9529" y="5711"/>
                </a:lnTo>
                <a:lnTo>
                  <a:pt x="9532" y="5702"/>
                </a:lnTo>
                <a:lnTo>
                  <a:pt x="9534" y="5680"/>
                </a:lnTo>
                <a:lnTo>
                  <a:pt x="9536" y="5670"/>
                </a:lnTo>
                <a:lnTo>
                  <a:pt x="9548" y="5639"/>
                </a:lnTo>
                <a:lnTo>
                  <a:pt x="9548" y="5636"/>
                </a:lnTo>
                <a:lnTo>
                  <a:pt x="9548" y="5633"/>
                </a:lnTo>
                <a:lnTo>
                  <a:pt x="9547" y="5624"/>
                </a:lnTo>
                <a:lnTo>
                  <a:pt x="9547" y="5617"/>
                </a:lnTo>
                <a:lnTo>
                  <a:pt x="9547" y="5615"/>
                </a:lnTo>
                <a:lnTo>
                  <a:pt x="9549" y="5613"/>
                </a:lnTo>
                <a:lnTo>
                  <a:pt x="9552" y="5599"/>
                </a:lnTo>
                <a:lnTo>
                  <a:pt x="9559" y="5584"/>
                </a:lnTo>
                <a:lnTo>
                  <a:pt x="9561" y="5574"/>
                </a:lnTo>
                <a:lnTo>
                  <a:pt x="9563" y="5558"/>
                </a:lnTo>
                <a:lnTo>
                  <a:pt x="9563" y="5556"/>
                </a:lnTo>
                <a:lnTo>
                  <a:pt x="9571" y="5519"/>
                </a:lnTo>
                <a:lnTo>
                  <a:pt x="9570" y="5513"/>
                </a:lnTo>
                <a:lnTo>
                  <a:pt x="9536" y="5509"/>
                </a:lnTo>
                <a:lnTo>
                  <a:pt x="9540" y="5502"/>
                </a:lnTo>
                <a:lnTo>
                  <a:pt x="9557" y="5499"/>
                </a:lnTo>
                <a:lnTo>
                  <a:pt x="9567" y="5491"/>
                </a:lnTo>
                <a:lnTo>
                  <a:pt x="9574" y="5492"/>
                </a:lnTo>
                <a:lnTo>
                  <a:pt x="9577" y="5490"/>
                </a:lnTo>
                <a:lnTo>
                  <a:pt x="9580" y="5486"/>
                </a:lnTo>
                <a:lnTo>
                  <a:pt x="9582" y="5481"/>
                </a:lnTo>
                <a:lnTo>
                  <a:pt x="9583" y="5471"/>
                </a:lnTo>
                <a:lnTo>
                  <a:pt x="9585" y="5448"/>
                </a:lnTo>
                <a:lnTo>
                  <a:pt x="9587" y="5437"/>
                </a:lnTo>
                <a:lnTo>
                  <a:pt x="9595" y="5424"/>
                </a:lnTo>
                <a:lnTo>
                  <a:pt x="9596" y="5420"/>
                </a:lnTo>
                <a:lnTo>
                  <a:pt x="9596" y="5413"/>
                </a:lnTo>
                <a:lnTo>
                  <a:pt x="9597" y="5408"/>
                </a:lnTo>
                <a:lnTo>
                  <a:pt x="9598" y="5404"/>
                </a:lnTo>
                <a:lnTo>
                  <a:pt x="9600" y="5403"/>
                </a:lnTo>
                <a:lnTo>
                  <a:pt x="9599" y="5403"/>
                </a:lnTo>
                <a:lnTo>
                  <a:pt x="9600" y="5401"/>
                </a:lnTo>
                <a:lnTo>
                  <a:pt x="9600" y="5399"/>
                </a:lnTo>
                <a:lnTo>
                  <a:pt x="9600" y="5395"/>
                </a:lnTo>
                <a:lnTo>
                  <a:pt x="9599" y="5390"/>
                </a:lnTo>
                <a:lnTo>
                  <a:pt x="9600" y="5388"/>
                </a:lnTo>
                <a:lnTo>
                  <a:pt x="9610" y="5366"/>
                </a:lnTo>
                <a:lnTo>
                  <a:pt x="9610" y="5358"/>
                </a:lnTo>
                <a:lnTo>
                  <a:pt x="9601" y="5342"/>
                </a:lnTo>
                <a:lnTo>
                  <a:pt x="9597" y="5332"/>
                </a:lnTo>
                <a:lnTo>
                  <a:pt x="9599" y="5328"/>
                </a:lnTo>
                <a:lnTo>
                  <a:pt x="9600" y="5329"/>
                </a:lnTo>
                <a:lnTo>
                  <a:pt x="9603" y="5333"/>
                </a:lnTo>
                <a:lnTo>
                  <a:pt x="9605" y="5334"/>
                </a:lnTo>
                <a:lnTo>
                  <a:pt x="9617" y="5332"/>
                </a:lnTo>
                <a:lnTo>
                  <a:pt x="9624" y="5325"/>
                </a:lnTo>
                <a:lnTo>
                  <a:pt x="9637" y="5279"/>
                </a:lnTo>
                <a:lnTo>
                  <a:pt x="9642" y="5269"/>
                </a:lnTo>
                <a:lnTo>
                  <a:pt x="9649" y="5247"/>
                </a:lnTo>
                <a:lnTo>
                  <a:pt x="9651" y="5230"/>
                </a:lnTo>
                <a:lnTo>
                  <a:pt x="9654" y="5221"/>
                </a:lnTo>
                <a:lnTo>
                  <a:pt x="9660" y="5196"/>
                </a:lnTo>
                <a:lnTo>
                  <a:pt x="9660" y="5187"/>
                </a:lnTo>
                <a:lnTo>
                  <a:pt x="9659" y="5178"/>
                </a:lnTo>
                <a:lnTo>
                  <a:pt x="9657" y="5171"/>
                </a:lnTo>
                <a:lnTo>
                  <a:pt x="9654" y="5168"/>
                </a:lnTo>
                <a:lnTo>
                  <a:pt x="9654" y="5162"/>
                </a:lnTo>
                <a:cubicBezTo>
                  <a:pt x="9654" y="5162"/>
                  <a:pt x="9656" y="5157"/>
                  <a:pt x="9656" y="5157"/>
                </a:cubicBezTo>
                <a:lnTo>
                  <a:pt x="9658" y="5153"/>
                </a:lnTo>
                <a:lnTo>
                  <a:pt x="9660" y="5152"/>
                </a:lnTo>
                <a:lnTo>
                  <a:pt x="9662" y="5154"/>
                </a:lnTo>
                <a:lnTo>
                  <a:pt x="9663" y="5158"/>
                </a:lnTo>
                <a:lnTo>
                  <a:pt x="9664" y="5162"/>
                </a:lnTo>
                <a:lnTo>
                  <a:pt x="9666" y="5166"/>
                </a:lnTo>
                <a:lnTo>
                  <a:pt x="9669" y="5167"/>
                </a:lnTo>
                <a:lnTo>
                  <a:pt x="9672" y="5159"/>
                </a:lnTo>
                <a:lnTo>
                  <a:pt x="9674" y="5136"/>
                </a:lnTo>
                <a:lnTo>
                  <a:pt x="9667" y="5130"/>
                </a:lnTo>
                <a:lnTo>
                  <a:pt x="9664" y="5127"/>
                </a:lnTo>
                <a:lnTo>
                  <a:pt x="9661" y="5127"/>
                </a:lnTo>
                <a:lnTo>
                  <a:pt x="9655" y="5124"/>
                </a:lnTo>
                <a:lnTo>
                  <a:pt x="9654" y="5126"/>
                </a:lnTo>
                <a:lnTo>
                  <a:pt x="9654" y="5132"/>
                </a:lnTo>
                <a:lnTo>
                  <a:pt x="9616" y="5119"/>
                </a:lnTo>
                <a:lnTo>
                  <a:pt x="9568" y="5099"/>
                </a:lnTo>
                <a:lnTo>
                  <a:pt x="9521" y="5101"/>
                </a:lnTo>
                <a:lnTo>
                  <a:pt x="9494" y="5096"/>
                </a:lnTo>
                <a:lnTo>
                  <a:pt x="9470" y="5107"/>
                </a:lnTo>
                <a:lnTo>
                  <a:pt x="9465" y="5102"/>
                </a:lnTo>
                <a:lnTo>
                  <a:pt x="9441" y="5119"/>
                </a:lnTo>
                <a:lnTo>
                  <a:pt x="9438" y="5124"/>
                </a:lnTo>
                <a:lnTo>
                  <a:pt x="9436" y="5125"/>
                </a:lnTo>
                <a:lnTo>
                  <a:pt x="9432" y="5124"/>
                </a:lnTo>
                <a:lnTo>
                  <a:pt x="9430" y="5126"/>
                </a:lnTo>
                <a:lnTo>
                  <a:pt x="9430" y="5130"/>
                </a:lnTo>
                <a:lnTo>
                  <a:pt x="9431" y="5140"/>
                </a:lnTo>
                <a:lnTo>
                  <a:pt x="9431" y="5144"/>
                </a:lnTo>
                <a:lnTo>
                  <a:pt x="9432" y="5144"/>
                </a:lnTo>
                <a:lnTo>
                  <a:pt x="9430" y="5147"/>
                </a:lnTo>
                <a:lnTo>
                  <a:pt x="9405" y="5154"/>
                </a:lnTo>
                <a:lnTo>
                  <a:pt x="9406" y="5151"/>
                </a:lnTo>
                <a:lnTo>
                  <a:pt x="9405" y="5151"/>
                </a:lnTo>
                <a:lnTo>
                  <a:pt x="9409" y="5136"/>
                </a:lnTo>
                <a:lnTo>
                  <a:pt x="9410" y="5128"/>
                </a:lnTo>
                <a:lnTo>
                  <a:pt x="9402" y="5113"/>
                </a:lnTo>
                <a:lnTo>
                  <a:pt x="9394" y="5101"/>
                </a:lnTo>
                <a:lnTo>
                  <a:pt x="9386" y="5095"/>
                </a:lnTo>
                <a:lnTo>
                  <a:pt x="9375" y="5092"/>
                </a:lnTo>
                <a:lnTo>
                  <a:pt x="9358" y="5077"/>
                </a:lnTo>
                <a:lnTo>
                  <a:pt x="9355" y="5078"/>
                </a:lnTo>
                <a:lnTo>
                  <a:pt x="9349" y="5086"/>
                </a:lnTo>
                <a:lnTo>
                  <a:pt x="9349" y="5089"/>
                </a:lnTo>
                <a:lnTo>
                  <a:pt x="9346" y="5088"/>
                </a:lnTo>
                <a:lnTo>
                  <a:pt x="9343" y="5084"/>
                </a:lnTo>
                <a:lnTo>
                  <a:pt x="9344" y="5076"/>
                </a:lnTo>
                <a:lnTo>
                  <a:pt x="9341" y="5069"/>
                </a:lnTo>
                <a:lnTo>
                  <a:pt x="9337" y="5065"/>
                </a:lnTo>
                <a:lnTo>
                  <a:pt x="9310" y="5063"/>
                </a:lnTo>
                <a:lnTo>
                  <a:pt x="9276" y="5048"/>
                </a:lnTo>
                <a:close/>
                <a:moveTo>
                  <a:pt x="8727" y="5119"/>
                </a:moveTo>
                <a:lnTo>
                  <a:pt x="8671" y="5134"/>
                </a:lnTo>
                <a:lnTo>
                  <a:pt x="8628" y="5168"/>
                </a:lnTo>
                <a:lnTo>
                  <a:pt x="8600" y="5169"/>
                </a:lnTo>
                <a:lnTo>
                  <a:pt x="8598" y="5170"/>
                </a:lnTo>
                <a:lnTo>
                  <a:pt x="8589" y="5182"/>
                </a:lnTo>
                <a:lnTo>
                  <a:pt x="8571" y="5189"/>
                </a:lnTo>
                <a:lnTo>
                  <a:pt x="8567" y="5194"/>
                </a:lnTo>
                <a:lnTo>
                  <a:pt x="8568" y="5200"/>
                </a:lnTo>
                <a:lnTo>
                  <a:pt x="8569" y="5204"/>
                </a:lnTo>
                <a:lnTo>
                  <a:pt x="8571" y="5207"/>
                </a:lnTo>
                <a:lnTo>
                  <a:pt x="8573" y="5209"/>
                </a:lnTo>
                <a:lnTo>
                  <a:pt x="8570" y="5212"/>
                </a:lnTo>
                <a:cubicBezTo>
                  <a:pt x="8570" y="5212"/>
                  <a:pt x="8557" y="5209"/>
                  <a:pt x="8557" y="5209"/>
                </a:cubicBezTo>
                <a:lnTo>
                  <a:pt x="8521" y="5227"/>
                </a:lnTo>
                <a:lnTo>
                  <a:pt x="8514" y="5235"/>
                </a:lnTo>
                <a:lnTo>
                  <a:pt x="8518" y="5248"/>
                </a:lnTo>
                <a:lnTo>
                  <a:pt x="8525" y="5257"/>
                </a:lnTo>
                <a:lnTo>
                  <a:pt x="8539" y="5262"/>
                </a:lnTo>
                <a:lnTo>
                  <a:pt x="8586" y="5261"/>
                </a:lnTo>
                <a:lnTo>
                  <a:pt x="8590" y="5263"/>
                </a:lnTo>
                <a:lnTo>
                  <a:pt x="8593" y="5270"/>
                </a:lnTo>
                <a:lnTo>
                  <a:pt x="8593" y="5273"/>
                </a:lnTo>
                <a:lnTo>
                  <a:pt x="8552" y="5269"/>
                </a:lnTo>
                <a:lnTo>
                  <a:pt x="8549" y="5273"/>
                </a:lnTo>
                <a:lnTo>
                  <a:pt x="8552" y="5279"/>
                </a:lnTo>
                <a:lnTo>
                  <a:pt x="8577" y="5287"/>
                </a:lnTo>
                <a:lnTo>
                  <a:pt x="8583" y="5280"/>
                </a:lnTo>
                <a:lnTo>
                  <a:pt x="8591" y="5279"/>
                </a:lnTo>
                <a:lnTo>
                  <a:pt x="8601" y="5281"/>
                </a:lnTo>
                <a:lnTo>
                  <a:pt x="8603" y="5280"/>
                </a:lnTo>
                <a:lnTo>
                  <a:pt x="8606" y="5276"/>
                </a:lnTo>
                <a:lnTo>
                  <a:pt x="8602" y="5271"/>
                </a:lnTo>
                <a:lnTo>
                  <a:pt x="8603" y="5261"/>
                </a:lnTo>
                <a:lnTo>
                  <a:pt x="8606" y="5256"/>
                </a:lnTo>
                <a:lnTo>
                  <a:pt x="8614" y="5271"/>
                </a:lnTo>
                <a:lnTo>
                  <a:pt x="8678" y="5247"/>
                </a:lnTo>
                <a:lnTo>
                  <a:pt x="8681" y="5244"/>
                </a:lnTo>
                <a:lnTo>
                  <a:pt x="8684" y="5238"/>
                </a:lnTo>
                <a:lnTo>
                  <a:pt x="8685" y="5237"/>
                </a:lnTo>
                <a:lnTo>
                  <a:pt x="8687" y="5236"/>
                </a:lnTo>
                <a:lnTo>
                  <a:pt x="8688" y="5233"/>
                </a:lnTo>
                <a:lnTo>
                  <a:pt x="8689" y="5226"/>
                </a:lnTo>
                <a:lnTo>
                  <a:pt x="8689" y="5224"/>
                </a:lnTo>
                <a:lnTo>
                  <a:pt x="8690" y="5224"/>
                </a:lnTo>
                <a:lnTo>
                  <a:pt x="8691" y="5222"/>
                </a:lnTo>
                <a:lnTo>
                  <a:pt x="8695" y="5215"/>
                </a:lnTo>
                <a:lnTo>
                  <a:pt x="8696" y="5213"/>
                </a:lnTo>
                <a:lnTo>
                  <a:pt x="8708" y="5206"/>
                </a:lnTo>
                <a:lnTo>
                  <a:pt x="8719" y="5194"/>
                </a:lnTo>
                <a:lnTo>
                  <a:pt x="8732" y="5165"/>
                </a:lnTo>
                <a:lnTo>
                  <a:pt x="8738" y="5144"/>
                </a:lnTo>
                <a:lnTo>
                  <a:pt x="8736" y="5129"/>
                </a:lnTo>
                <a:lnTo>
                  <a:pt x="8732" y="5122"/>
                </a:lnTo>
                <a:lnTo>
                  <a:pt x="8727" y="5119"/>
                </a:lnTo>
                <a:close/>
                <a:moveTo>
                  <a:pt x="8444" y="5213"/>
                </a:moveTo>
                <a:lnTo>
                  <a:pt x="8441" y="5216"/>
                </a:lnTo>
                <a:lnTo>
                  <a:pt x="8432" y="5217"/>
                </a:lnTo>
                <a:lnTo>
                  <a:pt x="8430" y="5219"/>
                </a:lnTo>
                <a:lnTo>
                  <a:pt x="8425" y="5226"/>
                </a:lnTo>
                <a:lnTo>
                  <a:pt x="8417" y="5229"/>
                </a:lnTo>
                <a:lnTo>
                  <a:pt x="8413" y="5235"/>
                </a:lnTo>
                <a:lnTo>
                  <a:pt x="8409" y="5245"/>
                </a:lnTo>
                <a:lnTo>
                  <a:pt x="8406" y="5260"/>
                </a:lnTo>
                <a:lnTo>
                  <a:pt x="8409" y="5260"/>
                </a:lnTo>
                <a:lnTo>
                  <a:pt x="8411" y="5260"/>
                </a:lnTo>
                <a:lnTo>
                  <a:pt x="8413" y="5263"/>
                </a:lnTo>
                <a:lnTo>
                  <a:pt x="8412" y="5264"/>
                </a:lnTo>
                <a:lnTo>
                  <a:pt x="8412" y="5266"/>
                </a:lnTo>
                <a:lnTo>
                  <a:pt x="8411" y="5268"/>
                </a:lnTo>
                <a:lnTo>
                  <a:pt x="8411" y="5270"/>
                </a:lnTo>
                <a:lnTo>
                  <a:pt x="8433" y="5275"/>
                </a:lnTo>
                <a:lnTo>
                  <a:pt x="8440" y="5270"/>
                </a:lnTo>
                <a:lnTo>
                  <a:pt x="8450" y="5250"/>
                </a:lnTo>
                <a:lnTo>
                  <a:pt x="8455" y="5246"/>
                </a:lnTo>
                <a:lnTo>
                  <a:pt x="8459" y="5256"/>
                </a:lnTo>
                <a:lnTo>
                  <a:pt x="8458" y="5242"/>
                </a:lnTo>
                <a:lnTo>
                  <a:pt x="8459" y="5242"/>
                </a:lnTo>
                <a:lnTo>
                  <a:pt x="8461" y="5242"/>
                </a:lnTo>
                <a:lnTo>
                  <a:pt x="8463" y="5245"/>
                </a:lnTo>
                <a:lnTo>
                  <a:pt x="8463" y="5254"/>
                </a:lnTo>
                <a:lnTo>
                  <a:pt x="8463" y="5263"/>
                </a:lnTo>
                <a:lnTo>
                  <a:pt x="8461" y="5268"/>
                </a:lnTo>
                <a:lnTo>
                  <a:pt x="8459" y="5273"/>
                </a:lnTo>
                <a:lnTo>
                  <a:pt x="8451" y="5279"/>
                </a:lnTo>
                <a:lnTo>
                  <a:pt x="8448" y="5284"/>
                </a:lnTo>
                <a:lnTo>
                  <a:pt x="8448" y="5286"/>
                </a:lnTo>
                <a:lnTo>
                  <a:pt x="8448" y="5288"/>
                </a:lnTo>
                <a:lnTo>
                  <a:pt x="8448" y="5291"/>
                </a:lnTo>
                <a:lnTo>
                  <a:pt x="8447" y="5293"/>
                </a:lnTo>
                <a:lnTo>
                  <a:pt x="8447" y="5294"/>
                </a:lnTo>
                <a:lnTo>
                  <a:pt x="8446" y="5296"/>
                </a:lnTo>
                <a:lnTo>
                  <a:pt x="8444" y="5300"/>
                </a:lnTo>
                <a:lnTo>
                  <a:pt x="8441" y="5305"/>
                </a:lnTo>
                <a:lnTo>
                  <a:pt x="8440" y="5309"/>
                </a:lnTo>
                <a:lnTo>
                  <a:pt x="8442" y="5315"/>
                </a:lnTo>
                <a:lnTo>
                  <a:pt x="8442" y="5321"/>
                </a:lnTo>
                <a:lnTo>
                  <a:pt x="8441" y="5324"/>
                </a:lnTo>
                <a:lnTo>
                  <a:pt x="8439" y="5320"/>
                </a:lnTo>
                <a:lnTo>
                  <a:pt x="8437" y="5315"/>
                </a:lnTo>
                <a:lnTo>
                  <a:pt x="8436" y="5312"/>
                </a:lnTo>
                <a:lnTo>
                  <a:pt x="8436" y="5307"/>
                </a:lnTo>
                <a:lnTo>
                  <a:pt x="8435" y="5305"/>
                </a:lnTo>
                <a:lnTo>
                  <a:pt x="8422" y="5291"/>
                </a:lnTo>
                <a:lnTo>
                  <a:pt x="8406" y="5286"/>
                </a:lnTo>
                <a:lnTo>
                  <a:pt x="8392" y="5269"/>
                </a:lnTo>
                <a:lnTo>
                  <a:pt x="8363" y="5263"/>
                </a:lnTo>
                <a:lnTo>
                  <a:pt x="8359" y="5266"/>
                </a:lnTo>
                <a:lnTo>
                  <a:pt x="8356" y="5275"/>
                </a:lnTo>
                <a:lnTo>
                  <a:pt x="8352" y="5282"/>
                </a:lnTo>
                <a:lnTo>
                  <a:pt x="8348" y="5283"/>
                </a:lnTo>
                <a:lnTo>
                  <a:pt x="8340" y="5280"/>
                </a:lnTo>
                <a:lnTo>
                  <a:pt x="8341" y="5280"/>
                </a:lnTo>
                <a:lnTo>
                  <a:pt x="8335" y="5274"/>
                </a:lnTo>
                <a:lnTo>
                  <a:pt x="8332" y="5274"/>
                </a:lnTo>
                <a:lnTo>
                  <a:pt x="8332" y="5283"/>
                </a:lnTo>
                <a:lnTo>
                  <a:pt x="8322" y="5284"/>
                </a:lnTo>
                <a:lnTo>
                  <a:pt x="8317" y="5289"/>
                </a:lnTo>
                <a:lnTo>
                  <a:pt x="8314" y="5301"/>
                </a:lnTo>
                <a:lnTo>
                  <a:pt x="8315" y="5304"/>
                </a:lnTo>
                <a:lnTo>
                  <a:pt x="8316" y="5305"/>
                </a:lnTo>
                <a:lnTo>
                  <a:pt x="8320" y="5305"/>
                </a:lnTo>
                <a:lnTo>
                  <a:pt x="8316" y="5314"/>
                </a:lnTo>
                <a:lnTo>
                  <a:pt x="8305" y="5320"/>
                </a:lnTo>
                <a:lnTo>
                  <a:pt x="8302" y="5329"/>
                </a:lnTo>
                <a:lnTo>
                  <a:pt x="8304" y="5329"/>
                </a:lnTo>
                <a:lnTo>
                  <a:pt x="8309" y="5325"/>
                </a:lnTo>
                <a:lnTo>
                  <a:pt x="8310" y="5327"/>
                </a:lnTo>
                <a:lnTo>
                  <a:pt x="8313" y="5332"/>
                </a:lnTo>
                <a:lnTo>
                  <a:pt x="8315" y="5333"/>
                </a:lnTo>
                <a:lnTo>
                  <a:pt x="8315" y="5337"/>
                </a:lnTo>
                <a:lnTo>
                  <a:pt x="8311" y="5338"/>
                </a:lnTo>
                <a:lnTo>
                  <a:pt x="8309" y="5344"/>
                </a:lnTo>
                <a:lnTo>
                  <a:pt x="8310" y="5351"/>
                </a:lnTo>
                <a:lnTo>
                  <a:pt x="8314" y="5355"/>
                </a:lnTo>
                <a:lnTo>
                  <a:pt x="8324" y="5355"/>
                </a:lnTo>
                <a:lnTo>
                  <a:pt x="8332" y="5358"/>
                </a:lnTo>
                <a:lnTo>
                  <a:pt x="8334" y="5359"/>
                </a:lnTo>
                <a:lnTo>
                  <a:pt x="8333" y="5367"/>
                </a:lnTo>
                <a:lnTo>
                  <a:pt x="8332" y="5372"/>
                </a:lnTo>
                <a:lnTo>
                  <a:pt x="8329" y="5375"/>
                </a:lnTo>
                <a:lnTo>
                  <a:pt x="8327" y="5376"/>
                </a:lnTo>
                <a:lnTo>
                  <a:pt x="8329" y="5381"/>
                </a:lnTo>
                <a:lnTo>
                  <a:pt x="8332" y="5385"/>
                </a:lnTo>
                <a:lnTo>
                  <a:pt x="8339" y="5387"/>
                </a:lnTo>
                <a:lnTo>
                  <a:pt x="8341" y="5388"/>
                </a:lnTo>
                <a:lnTo>
                  <a:pt x="8344" y="5391"/>
                </a:lnTo>
                <a:lnTo>
                  <a:pt x="8346" y="5392"/>
                </a:lnTo>
                <a:lnTo>
                  <a:pt x="8349" y="5389"/>
                </a:lnTo>
                <a:lnTo>
                  <a:pt x="8350" y="5385"/>
                </a:lnTo>
                <a:lnTo>
                  <a:pt x="8353" y="5382"/>
                </a:lnTo>
                <a:lnTo>
                  <a:pt x="8355" y="5382"/>
                </a:lnTo>
                <a:lnTo>
                  <a:pt x="8357" y="5385"/>
                </a:lnTo>
                <a:lnTo>
                  <a:pt x="8361" y="5394"/>
                </a:lnTo>
                <a:lnTo>
                  <a:pt x="8365" y="5396"/>
                </a:lnTo>
                <a:lnTo>
                  <a:pt x="8374" y="5394"/>
                </a:lnTo>
                <a:lnTo>
                  <a:pt x="8373" y="5401"/>
                </a:lnTo>
                <a:lnTo>
                  <a:pt x="8374" y="5403"/>
                </a:lnTo>
                <a:lnTo>
                  <a:pt x="8374" y="5406"/>
                </a:lnTo>
                <a:lnTo>
                  <a:pt x="8374" y="5412"/>
                </a:lnTo>
                <a:lnTo>
                  <a:pt x="8373" y="5416"/>
                </a:lnTo>
                <a:lnTo>
                  <a:pt x="8370" y="5425"/>
                </a:lnTo>
                <a:lnTo>
                  <a:pt x="8369" y="5428"/>
                </a:lnTo>
                <a:lnTo>
                  <a:pt x="8366" y="5437"/>
                </a:lnTo>
                <a:lnTo>
                  <a:pt x="8366" y="5447"/>
                </a:lnTo>
                <a:lnTo>
                  <a:pt x="8368" y="5455"/>
                </a:lnTo>
                <a:lnTo>
                  <a:pt x="8382" y="5468"/>
                </a:lnTo>
                <a:lnTo>
                  <a:pt x="8387" y="5478"/>
                </a:lnTo>
                <a:lnTo>
                  <a:pt x="8390" y="5489"/>
                </a:lnTo>
                <a:lnTo>
                  <a:pt x="8387" y="5494"/>
                </a:lnTo>
                <a:lnTo>
                  <a:pt x="8382" y="5493"/>
                </a:lnTo>
                <a:lnTo>
                  <a:pt x="8377" y="5487"/>
                </a:lnTo>
                <a:lnTo>
                  <a:pt x="8376" y="5480"/>
                </a:lnTo>
                <a:lnTo>
                  <a:pt x="8372" y="5471"/>
                </a:lnTo>
                <a:lnTo>
                  <a:pt x="8359" y="5467"/>
                </a:lnTo>
                <a:lnTo>
                  <a:pt x="8354" y="5458"/>
                </a:lnTo>
                <a:lnTo>
                  <a:pt x="8353" y="5454"/>
                </a:lnTo>
                <a:lnTo>
                  <a:pt x="8352" y="5444"/>
                </a:lnTo>
                <a:lnTo>
                  <a:pt x="8351" y="5440"/>
                </a:lnTo>
                <a:lnTo>
                  <a:pt x="8345" y="5423"/>
                </a:lnTo>
                <a:lnTo>
                  <a:pt x="8338" y="5415"/>
                </a:lnTo>
                <a:lnTo>
                  <a:pt x="8335" y="5411"/>
                </a:lnTo>
                <a:lnTo>
                  <a:pt x="8330" y="5397"/>
                </a:lnTo>
                <a:lnTo>
                  <a:pt x="8329" y="5394"/>
                </a:lnTo>
                <a:lnTo>
                  <a:pt x="8326" y="5393"/>
                </a:lnTo>
                <a:lnTo>
                  <a:pt x="8319" y="5397"/>
                </a:lnTo>
                <a:lnTo>
                  <a:pt x="8286" y="5390"/>
                </a:lnTo>
                <a:lnTo>
                  <a:pt x="8283" y="5398"/>
                </a:lnTo>
                <a:lnTo>
                  <a:pt x="8281" y="5414"/>
                </a:lnTo>
                <a:lnTo>
                  <a:pt x="8276" y="5418"/>
                </a:lnTo>
                <a:lnTo>
                  <a:pt x="8267" y="5414"/>
                </a:lnTo>
                <a:lnTo>
                  <a:pt x="8262" y="5415"/>
                </a:lnTo>
                <a:lnTo>
                  <a:pt x="8259" y="5417"/>
                </a:lnTo>
                <a:lnTo>
                  <a:pt x="8257" y="5420"/>
                </a:lnTo>
                <a:lnTo>
                  <a:pt x="8255" y="5424"/>
                </a:lnTo>
                <a:lnTo>
                  <a:pt x="8248" y="5441"/>
                </a:lnTo>
                <a:lnTo>
                  <a:pt x="8247" y="5444"/>
                </a:lnTo>
                <a:lnTo>
                  <a:pt x="8247" y="5447"/>
                </a:lnTo>
                <a:lnTo>
                  <a:pt x="8244" y="5449"/>
                </a:lnTo>
                <a:lnTo>
                  <a:pt x="8241" y="5449"/>
                </a:lnTo>
                <a:lnTo>
                  <a:pt x="8237" y="5446"/>
                </a:lnTo>
                <a:lnTo>
                  <a:pt x="8234" y="5449"/>
                </a:lnTo>
                <a:lnTo>
                  <a:pt x="8240" y="5455"/>
                </a:lnTo>
                <a:lnTo>
                  <a:pt x="8242" y="5461"/>
                </a:lnTo>
                <a:lnTo>
                  <a:pt x="8244" y="5467"/>
                </a:lnTo>
                <a:lnTo>
                  <a:pt x="8243" y="5465"/>
                </a:lnTo>
                <a:lnTo>
                  <a:pt x="8241" y="5464"/>
                </a:lnTo>
                <a:lnTo>
                  <a:pt x="8241" y="5465"/>
                </a:lnTo>
                <a:lnTo>
                  <a:pt x="8239" y="5467"/>
                </a:lnTo>
                <a:lnTo>
                  <a:pt x="8242" y="5470"/>
                </a:lnTo>
                <a:lnTo>
                  <a:pt x="8252" y="5474"/>
                </a:lnTo>
                <a:lnTo>
                  <a:pt x="8254" y="5476"/>
                </a:lnTo>
                <a:lnTo>
                  <a:pt x="8257" y="5486"/>
                </a:lnTo>
                <a:lnTo>
                  <a:pt x="8259" y="5488"/>
                </a:lnTo>
                <a:lnTo>
                  <a:pt x="8269" y="5491"/>
                </a:lnTo>
                <a:lnTo>
                  <a:pt x="8274" y="5497"/>
                </a:lnTo>
                <a:lnTo>
                  <a:pt x="8273" y="5510"/>
                </a:lnTo>
                <a:lnTo>
                  <a:pt x="8276" y="5518"/>
                </a:lnTo>
                <a:lnTo>
                  <a:pt x="8305" y="5537"/>
                </a:lnTo>
                <a:lnTo>
                  <a:pt x="8310" y="5536"/>
                </a:lnTo>
                <a:lnTo>
                  <a:pt x="8310" y="5539"/>
                </a:lnTo>
                <a:lnTo>
                  <a:pt x="8308" y="5544"/>
                </a:lnTo>
                <a:lnTo>
                  <a:pt x="8310" y="5548"/>
                </a:lnTo>
                <a:lnTo>
                  <a:pt x="8317" y="5559"/>
                </a:lnTo>
                <a:lnTo>
                  <a:pt x="8332" y="5569"/>
                </a:lnTo>
                <a:lnTo>
                  <a:pt x="8358" y="5560"/>
                </a:lnTo>
                <a:lnTo>
                  <a:pt x="8382" y="5538"/>
                </a:lnTo>
                <a:lnTo>
                  <a:pt x="8400" y="5537"/>
                </a:lnTo>
                <a:lnTo>
                  <a:pt x="8399" y="5534"/>
                </a:lnTo>
                <a:lnTo>
                  <a:pt x="8395" y="5530"/>
                </a:lnTo>
                <a:lnTo>
                  <a:pt x="8394" y="5530"/>
                </a:lnTo>
                <a:lnTo>
                  <a:pt x="8393" y="5528"/>
                </a:lnTo>
                <a:lnTo>
                  <a:pt x="8391" y="5515"/>
                </a:lnTo>
                <a:lnTo>
                  <a:pt x="8392" y="5514"/>
                </a:lnTo>
                <a:lnTo>
                  <a:pt x="8395" y="5508"/>
                </a:lnTo>
                <a:lnTo>
                  <a:pt x="8393" y="5502"/>
                </a:lnTo>
                <a:lnTo>
                  <a:pt x="8394" y="5499"/>
                </a:lnTo>
                <a:lnTo>
                  <a:pt x="8397" y="5499"/>
                </a:lnTo>
                <a:lnTo>
                  <a:pt x="8400" y="5501"/>
                </a:lnTo>
                <a:lnTo>
                  <a:pt x="8406" y="5513"/>
                </a:lnTo>
                <a:lnTo>
                  <a:pt x="8410" y="5523"/>
                </a:lnTo>
                <a:lnTo>
                  <a:pt x="8417" y="5533"/>
                </a:lnTo>
                <a:lnTo>
                  <a:pt x="8418" y="5537"/>
                </a:lnTo>
                <a:lnTo>
                  <a:pt x="8422" y="5549"/>
                </a:lnTo>
                <a:lnTo>
                  <a:pt x="8423" y="5555"/>
                </a:lnTo>
                <a:lnTo>
                  <a:pt x="8432" y="5569"/>
                </a:lnTo>
                <a:lnTo>
                  <a:pt x="8437" y="5579"/>
                </a:lnTo>
                <a:lnTo>
                  <a:pt x="8444" y="5584"/>
                </a:lnTo>
                <a:lnTo>
                  <a:pt x="8454" y="5596"/>
                </a:lnTo>
                <a:lnTo>
                  <a:pt x="8468" y="5593"/>
                </a:lnTo>
                <a:lnTo>
                  <a:pt x="8474" y="5597"/>
                </a:lnTo>
                <a:lnTo>
                  <a:pt x="8469" y="5605"/>
                </a:lnTo>
                <a:lnTo>
                  <a:pt x="8445" y="5608"/>
                </a:lnTo>
                <a:lnTo>
                  <a:pt x="8439" y="5606"/>
                </a:lnTo>
                <a:lnTo>
                  <a:pt x="8426" y="5590"/>
                </a:lnTo>
                <a:lnTo>
                  <a:pt x="8428" y="5584"/>
                </a:lnTo>
                <a:lnTo>
                  <a:pt x="8430" y="5580"/>
                </a:lnTo>
                <a:lnTo>
                  <a:pt x="8420" y="5583"/>
                </a:lnTo>
                <a:lnTo>
                  <a:pt x="8418" y="5582"/>
                </a:lnTo>
                <a:lnTo>
                  <a:pt x="8416" y="5579"/>
                </a:lnTo>
                <a:lnTo>
                  <a:pt x="8412" y="5569"/>
                </a:lnTo>
                <a:lnTo>
                  <a:pt x="8408" y="5561"/>
                </a:lnTo>
                <a:lnTo>
                  <a:pt x="8406" y="5558"/>
                </a:lnTo>
                <a:lnTo>
                  <a:pt x="8404" y="5559"/>
                </a:lnTo>
                <a:lnTo>
                  <a:pt x="8400" y="5564"/>
                </a:lnTo>
                <a:lnTo>
                  <a:pt x="8397" y="5564"/>
                </a:lnTo>
                <a:lnTo>
                  <a:pt x="8396" y="5558"/>
                </a:lnTo>
                <a:lnTo>
                  <a:pt x="8398" y="5555"/>
                </a:lnTo>
                <a:lnTo>
                  <a:pt x="8394" y="5556"/>
                </a:lnTo>
                <a:lnTo>
                  <a:pt x="8388" y="5567"/>
                </a:lnTo>
                <a:lnTo>
                  <a:pt x="8385" y="5572"/>
                </a:lnTo>
                <a:lnTo>
                  <a:pt x="8385" y="5574"/>
                </a:lnTo>
                <a:lnTo>
                  <a:pt x="8385" y="5578"/>
                </a:lnTo>
                <a:lnTo>
                  <a:pt x="8386" y="5580"/>
                </a:lnTo>
                <a:lnTo>
                  <a:pt x="8382" y="5583"/>
                </a:lnTo>
                <a:lnTo>
                  <a:pt x="8371" y="5586"/>
                </a:lnTo>
                <a:lnTo>
                  <a:pt x="8371" y="5590"/>
                </a:lnTo>
                <a:lnTo>
                  <a:pt x="8374" y="5590"/>
                </a:lnTo>
                <a:lnTo>
                  <a:pt x="8377" y="5592"/>
                </a:lnTo>
                <a:lnTo>
                  <a:pt x="8380" y="5596"/>
                </a:lnTo>
                <a:lnTo>
                  <a:pt x="8383" y="5601"/>
                </a:lnTo>
                <a:lnTo>
                  <a:pt x="8378" y="5604"/>
                </a:lnTo>
                <a:lnTo>
                  <a:pt x="8375" y="5607"/>
                </a:lnTo>
                <a:lnTo>
                  <a:pt x="8376" y="5611"/>
                </a:lnTo>
                <a:lnTo>
                  <a:pt x="8370" y="5611"/>
                </a:lnTo>
                <a:lnTo>
                  <a:pt x="8368" y="5613"/>
                </a:lnTo>
                <a:lnTo>
                  <a:pt x="8367" y="5617"/>
                </a:lnTo>
                <a:lnTo>
                  <a:pt x="8365" y="5625"/>
                </a:lnTo>
                <a:lnTo>
                  <a:pt x="8363" y="5629"/>
                </a:lnTo>
                <a:lnTo>
                  <a:pt x="8372" y="5638"/>
                </a:lnTo>
                <a:lnTo>
                  <a:pt x="8376" y="5646"/>
                </a:lnTo>
                <a:lnTo>
                  <a:pt x="8374" y="5658"/>
                </a:lnTo>
                <a:lnTo>
                  <a:pt x="8380" y="5661"/>
                </a:lnTo>
                <a:lnTo>
                  <a:pt x="8384" y="5661"/>
                </a:lnTo>
                <a:lnTo>
                  <a:pt x="8385" y="5659"/>
                </a:lnTo>
                <a:lnTo>
                  <a:pt x="8386" y="5653"/>
                </a:lnTo>
                <a:lnTo>
                  <a:pt x="8388" y="5650"/>
                </a:lnTo>
                <a:lnTo>
                  <a:pt x="8390" y="5648"/>
                </a:lnTo>
                <a:lnTo>
                  <a:pt x="8396" y="5637"/>
                </a:lnTo>
                <a:lnTo>
                  <a:pt x="8402" y="5633"/>
                </a:lnTo>
                <a:lnTo>
                  <a:pt x="8409" y="5633"/>
                </a:lnTo>
                <a:lnTo>
                  <a:pt x="8414" y="5637"/>
                </a:lnTo>
                <a:lnTo>
                  <a:pt x="8412" y="5640"/>
                </a:lnTo>
                <a:lnTo>
                  <a:pt x="8407" y="5640"/>
                </a:lnTo>
                <a:lnTo>
                  <a:pt x="8405" y="5643"/>
                </a:lnTo>
                <a:lnTo>
                  <a:pt x="8410" y="5647"/>
                </a:lnTo>
                <a:lnTo>
                  <a:pt x="8407" y="5649"/>
                </a:lnTo>
                <a:lnTo>
                  <a:pt x="8403" y="5651"/>
                </a:lnTo>
                <a:lnTo>
                  <a:pt x="8401" y="5654"/>
                </a:lnTo>
                <a:lnTo>
                  <a:pt x="8406" y="5659"/>
                </a:lnTo>
                <a:lnTo>
                  <a:pt x="8417" y="5656"/>
                </a:lnTo>
                <a:lnTo>
                  <a:pt x="8421" y="5665"/>
                </a:lnTo>
                <a:lnTo>
                  <a:pt x="8417" y="5671"/>
                </a:lnTo>
                <a:lnTo>
                  <a:pt x="8414" y="5679"/>
                </a:lnTo>
                <a:lnTo>
                  <a:pt x="8417" y="5683"/>
                </a:lnTo>
                <a:lnTo>
                  <a:pt x="8424" y="5679"/>
                </a:lnTo>
                <a:lnTo>
                  <a:pt x="8427" y="5683"/>
                </a:lnTo>
                <a:lnTo>
                  <a:pt x="8425" y="5688"/>
                </a:lnTo>
                <a:lnTo>
                  <a:pt x="8424" y="5690"/>
                </a:lnTo>
                <a:lnTo>
                  <a:pt x="8429" y="5690"/>
                </a:lnTo>
                <a:lnTo>
                  <a:pt x="8428" y="5694"/>
                </a:lnTo>
                <a:lnTo>
                  <a:pt x="8427" y="5699"/>
                </a:lnTo>
                <a:lnTo>
                  <a:pt x="8428" y="5703"/>
                </a:lnTo>
                <a:lnTo>
                  <a:pt x="8429" y="5707"/>
                </a:lnTo>
                <a:lnTo>
                  <a:pt x="8424" y="5704"/>
                </a:lnTo>
                <a:lnTo>
                  <a:pt x="8422" y="5704"/>
                </a:lnTo>
                <a:lnTo>
                  <a:pt x="8420" y="5711"/>
                </a:lnTo>
                <a:lnTo>
                  <a:pt x="8437" y="5725"/>
                </a:lnTo>
                <a:lnTo>
                  <a:pt x="8437" y="5729"/>
                </a:lnTo>
                <a:lnTo>
                  <a:pt x="8437" y="5730"/>
                </a:lnTo>
                <a:lnTo>
                  <a:pt x="8437" y="5733"/>
                </a:lnTo>
                <a:lnTo>
                  <a:pt x="8439" y="5736"/>
                </a:lnTo>
                <a:lnTo>
                  <a:pt x="8439" y="5739"/>
                </a:lnTo>
                <a:lnTo>
                  <a:pt x="8435" y="5742"/>
                </a:lnTo>
                <a:lnTo>
                  <a:pt x="8434" y="5743"/>
                </a:lnTo>
                <a:lnTo>
                  <a:pt x="8432" y="5748"/>
                </a:lnTo>
                <a:lnTo>
                  <a:pt x="8433" y="5750"/>
                </a:lnTo>
                <a:lnTo>
                  <a:pt x="8434" y="5751"/>
                </a:lnTo>
                <a:lnTo>
                  <a:pt x="8434" y="5754"/>
                </a:lnTo>
                <a:lnTo>
                  <a:pt x="8434" y="5753"/>
                </a:lnTo>
                <a:lnTo>
                  <a:pt x="8435" y="5755"/>
                </a:lnTo>
                <a:lnTo>
                  <a:pt x="8435" y="5758"/>
                </a:lnTo>
                <a:lnTo>
                  <a:pt x="8435" y="5761"/>
                </a:lnTo>
                <a:lnTo>
                  <a:pt x="8434" y="5764"/>
                </a:lnTo>
                <a:lnTo>
                  <a:pt x="8432" y="5765"/>
                </a:lnTo>
                <a:lnTo>
                  <a:pt x="8426" y="5761"/>
                </a:lnTo>
                <a:lnTo>
                  <a:pt x="8417" y="5768"/>
                </a:lnTo>
                <a:lnTo>
                  <a:pt x="8403" y="5771"/>
                </a:lnTo>
                <a:lnTo>
                  <a:pt x="8402" y="5770"/>
                </a:lnTo>
                <a:lnTo>
                  <a:pt x="8400" y="5767"/>
                </a:lnTo>
                <a:lnTo>
                  <a:pt x="8400" y="5761"/>
                </a:lnTo>
                <a:lnTo>
                  <a:pt x="8400" y="5754"/>
                </a:lnTo>
                <a:lnTo>
                  <a:pt x="8402" y="5748"/>
                </a:lnTo>
                <a:lnTo>
                  <a:pt x="8409" y="5746"/>
                </a:lnTo>
                <a:lnTo>
                  <a:pt x="8410" y="5741"/>
                </a:lnTo>
                <a:lnTo>
                  <a:pt x="8408" y="5727"/>
                </a:lnTo>
                <a:lnTo>
                  <a:pt x="8405" y="5726"/>
                </a:lnTo>
                <a:lnTo>
                  <a:pt x="8403" y="5732"/>
                </a:lnTo>
                <a:lnTo>
                  <a:pt x="8406" y="5739"/>
                </a:lnTo>
                <a:lnTo>
                  <a:pt x="8402" y="5739"/>
                </a:lnTo>
                <a:lnTo>
                  <a:pt x="8398" y="5736"/>
                </a:lnTo>
                <a:lnTo>
                  <a:pt x="8394" y="5731"/>
                </a:lnTo>
                <a:lnTo>
                  <a:pt x="8391" y="5725"/>
                </a:lnTo>
                <a:lnTo>
                  <a:pt x="8389" y="5718"/>
                </a:lnTo>
                <a:lnTo>
                  <a:pt x="8389" y="5713"/>
                </a:lnTo>
                <a:lnTo>
                  <a:pt x="8394" y="5701"/>
                </a:lnTo>
                <a:lnTo>
                  <a:pt x="8396" y="5700"/>
                </a:lnTo>
                <a:lnTo>
                  <a:pt x="8399" y="5698"/>
                </a:lnTo>
                <a:lnTo>
                  <a:pt x="8401" y="5695"/>
                </a:lnTo>
                <a:lnTo>
                  <a:pt x="8403" y="5690"/>
                </a:lnTo>
                <a:lnTo>
                  <a:pt x="8402" y="5686"/>
                </a:lnTo>
                <a:lnTo>
                  <a:pt x="8400" y="5683"/>
                </a:lnTo>
                <a:lnTo>
                  <a:pt x="8399" y="5680"/>
                </a:lnTo>
                <a:lnTo>
                  <a:pt x="8398" y="5679"/>
                </a:lnTo>
                <a:lnTo>
                  <a:pt x="8396" y="5681"/>
                </a:lnTo>
                <a:lnTo>
                  <a:pt x="8396" y="5683"/>
                </a:lnTo>
                <a:lnTo>
                  <a:pt x="8395" y="5685"/>
                </a:lnTo>
                <a:lnTo>
                  <a:pt x="8394" y="5687"/>
                </a:lnTo>
                <a:lnTo>
                  <a:pt x="8394" y="5690"/>
                </a:lnTo>
                <a:lnTo>
                  <a:pt x="8393" y="5692"/>
                </a:lnTo>
                <a:lnTo>
                  <a:pt x="8392" y="5693"/>
                </a:lnTo>
                <a:lnTo>
                  <a:pt x="8392" y="5692"/>
                </a:lnTo>
                <a:lnTo>
                  <a:pt x="8389" y="5686"/>
                </a:lnTo>
                <a:lnTo>
                  <a:pt x="8388" y="5686"/>
                </a:lnTo>
                <a:lnTo>
                  <a:pt x="8390" y="5690"/>
                </a:lnTo>
                <a:lnTo>
                  <a:pt x="8388" y="5687"/>
                </a:lnTo>
                <a:lnTo>
                  <a:pt x="8386" y="5689"/>
                </a:lnTo>
                <a:lnTo>
                  <a:pt x="8382" y="5696"/>
                </a:lnTo>
                <a:lnTo>
                  <a:pt x="8383" y="5698"/>
                </a:lnTo>
                <a:lnTo>
                  <a:pt x="8384" y="5702"/>
                </a:lnTo>
                <a:lnTo>
                  <a:pt x="8385" y="5704"/>
                </a:lnTo>
                <a:lnTo>
                  <a:pt x="8377" y="5725"/>
                </a:lnTo>
                <a:lnTo>
                  <a:pt x="8380" y="5730"/>
                </a:lnTo>
                <a:lnTo>
                  <a:pt x="8388" y="5729"/>
                </a:lnTo>
                <a:lnTo>
                  <a:pt x="8392" y="5732"/>
                </a:lnTo>
                <a:lnTo>
                  <a:pt x="8386" y="5742"/>
                </a:lnTo>
                <a:lnTo>
                  <a:pt x="8384" y="5747"/>
                </a:lnTo>
                <a:lnTo>
                  <a:pt x="8391" y="5757"/>
                </a:lnTo>
                <a:lnTo>
                  <a:pt x="8392" y="5763"/>
                </a:lnTo>
                <a:lnTo>
                  <a:pt x="8388" y="5771"/>
                </a:lnTo>
                <a:lnTo>
                  <a:pt x="8390" y="5776"/>
                </a:lnTo>
                <a:lnTo>
                  <a:pt x="8396" y="5779"/>
                </a:lnTo>
                <a:lnTo>
                  <a:pt x="8400" y="5784"/>
                </a:lnTo>
                <a:lnTo>
                  <a:pt x="8400" y="5789"/>
                </a:lnTo>
                <a:lnTo>
                  <a:pt x="8402" y="5807"/>
                </a:lnTo>
                <a:lnTo>
                  <a:pt x="8400" y="5817"/>
                </a:lnTo>
                <a:lnTo>
                  <a:pt x="8397" y="5822"/>
                </a:lnTo>
                <a:lnTo>
                  <a:pt x="8391" y="5830"/>
                </a:lnTo>
                <a:lnTo>
                  <a:pt x="8388" y="5838"/>
                </a:lnTo>
                <a:lnTo>
                  <a:pt x="8386" y="5841"/>
                </a:lnTo>
                <a:lnTo>
                  <a:pt x="8384" y="5842"/>
                </a:lnTo>
                <a:lnTo>
                  <a:pt x="8382" y="5841"/>
                </a:lnTo>
                <a:lnTo>
                  <a:pt x="8381" y="5840"/>
                </a:lnTo>
                <a:lnTo>
                  <a:pt x="8380" y="5838"/>
                </a:lnTo>
                <a:lnTo>
                  <a:pt x="8379" y="5835"/>
                </a:lnTo>
                <a:lnTo>
                  <a:pt x="8378" y="5839"/>
                </a:lnTo>
                <a:lnTo>
                  <a:pt x="8378" y="5836"/>
                </a:lnTo>
                <a:lnTo>
                  <a:pt x="8377" y="5835"/>
                </a:lnTo>
                <a:lnTo>
                  <a:pt x="8376" y="5835"/>
                </a:lnTo>
                <a:lnTo>
                  <a:pt x="8375" y="5835"/>
                </a:lnTo>
                <a:lnTo>
                  <a:pt x="8365" y="5832"/>
                </a:lnTo>
                <a:lnTo>
                  <a:pt x="8342" y="5836"/>
                </a:lnTo>
                <a:lnTo>
                  <a:pt x="8332" y="5831"/>
                </a:lnTo>
                <a:lnTo>
                  <a:pt x="8334" y="5831"/>
                </a:lnTo>
                <a:lnTo>
                  <a:pt x="8333" y="5829"/>
                </a:lnTo>
                <a:lnTo>
                  <a:pt x="8332" y="5828"/>
                </a:lnTo>
                <a:lnTo>
                  <a:pt x="8330" y="5829"/>
                </a:lnTo>
                <a:lnTo>
                  <a:pt x="8329" y="5831"/>
                </a:lnTo>
                <a:lnTo>
                  <a:pt x="8329" y="5835"/>
                </a:lnTo>
                <a:lnTo>
                  <a:pt x="8329" y="5837"/>
                </a:lnTo>
                <a:lnTo>
                  <a:pt x="8328" y="5838"/>
                </a:lnTo>
                <a:lnTo>
                  <a:pt x="8327" y="5838"/>
                </a:lnTo>
                <a:lnTo>
                  <a:pt x="8327" y="5842"/>
                </a:lnTo>
                <a:lnTo>
                  <a:pt x="8333" y="5846"/>
                </a:lnTo>
                <a:lnTo>
                  <a:pt x="8335" y="5849"/>
                </a:lnTo>
                <a:lnTo>
                  <a:pt x="8331" y="5858"/>
                </a:lnTo>
                <a:lnTo>
                  <a:pt x="8326" y="5864"/>
                </a:lnTo>
                <a:lnTo>
                  <a:pt x="8321" y="5867"/>
                </a:lnTo>
                <a:lnTo>
                  <a:pt x="8316" y="5867"/>
                </a:lnTo>
                <a:lnTo>
                  <a:pt x="8314" y="5865"/>
                </a:lnTo>
                <a:lnTo>
                  <a:pt x="8311" y="5862"/>
                </a:lnTo>
                <a:lnTo>
                  <a:pt x="8309" y="5859"/>
                </a:lnTo>
                <a:lnTo>
                  <a:pt x="8306" y="5861"/>
                </a:lnTo>
                <a:lnTo>
                  <a:pt x="8304" y="5865"/>
                </a:lnTo>
                <a:lnTo>
                  <a:pt x="8302" y="5866"/>
                </a:lnTo>
                <a:lnTo>
                  <a:pt x="8299" y="5865"/>
                </a:lnTo>
                <a:lnTo>
                  <a:pt x="8291" y="5855"/>
                </a:lnTo>
                <a:lnTo>
                  <a:pt x="8269" y="5851"/>
                </a:lnTo>
                <a:lnTo>
                  <a:pt x="8265" y="5848"/>
                </a:lnTo>
                <a:lnTo>
                  <a:pt x="8256" y="5834"/>
                </a:lnTo>
                <a:lnTo>
                  <a:pt x="8254" y="5833"/>
                </a:lnTo>
                <a:lnTo>
                  <a:pt x="8260" y="5830"/>
                </a:lnTo>
                <a:lnTo>
                  <a:pt x="8262" y="5831"/>
                </a:lnTo>
                <a:lnTo>
                  <a:pt x="8264" y="5836"/>
                </a:lnTo>
                <a:lnTo>
                  <a:pt x="8265" y="5837"/>
                </a:lnTo>
                <a:lnTo>
                  <a:pt x="8268" y="5836"/>
                </a:lnTo>
                <a:lnTo>
                  <a:pt x="8269" y="5832"/>
                </a:lnTo>
                <a:lnTo>
                  <a:pt x="8270" y="5826"/>
                </a:lnTo>
                <a:lnTo>
                  <a:pt x="8273" y="5820"/>
                </a:lnTo>
                <a:lnTo>
                  <a:pt x="8270" y="5813"/>
                </a:lnTo>
                <a:lnTo>
                  <a:pt x="8268" y="5808"/>
                </a:lnTo>
                <a:lnTo>
                  <a:pt x="8264" y="5805"/>
                </a:lnTo>
                <a:lnTo>
                  <a:pt x="8261" y="5805"/>
                </a:lnTo>
                <a:lnTo>
                  <a:pt x="8262" y="5808"/>
                </a:lnTo>
                <a:lnTo>
                  <a:pt x="8265" y="5813"/>
                </a:lnTo>
                <a:lnTo>
                  <a:pt x="8267" y="5816"/>
                </a:lnTo>
                <a:lnTo>
                  <a:pt x="8262" y="5820"/>
                </a:lnTo>
                <a:lnTo>
                  <a:pt x="8257" y="5817"/>
                </a:lnTo>
                <a:lnTo>
                  <a:pt x="8251" y="5811"/>
                </a:lnTo>
                <a:lnTo>
                  <a:pt x="8247" y="5805"/>
                </a:lnTo>
                <a:lnTo>
                  <a:pt x="8249" y="5799"/>
                </a:lnTo>
                <a:lnTo>
                  <a:pt x="8248" y="5792"/>
                </a:lnTo>
                <a:lnTo>
                  <a:pt x="8244" y="5780"/>
                </a:lnTo>
                <a:lnTo>
                  <a:pt x="8241" y="5766"/>
                </a:lnTo>
                <a:lnTo>
                  <a:pt x="8239" y="5762"/>
                </a:lnTo>
                <a:lnTo>
                  <a:pt x="8233" y="5755"/>
                </a:lnTo>
                <a:lnTo>
                  <a:pt x="8231" y="5751"/>
                </a:lnTo>
                <a:lnTo>
                  <a:pt x="8233" y="5748"/>
                </a:lnTo>
                <a:lnTo>
                  <a:pt x="8235" y="5745"/>
                </a:lnTo>
                <a:lnTo>
                  <a:pt x="8237" y="5744"/>
                </a:lnTo>
                <a:lnTo>
                  <a:pt x="8239" y="5744"/>
                </a:lnTo>
                <a:lnTo>
                  <a:pt x="8235" y="5742"/>
                </a:lnTo>
                <a:lnTo>
                  <a:pt x="8231" y="5744"/>
                </a:lnTo>
                <a:lnTo>
                  <a:pt x="8228" y="5749"/>
                </a:lnTo>
                <a:lnTo>
                  <a:pt x="8229" y="5755"/>
                </a:lnTo>
                <a:lnTo>
                  <a:pt x="8227" y="5760"/>
                </a:lnTo>
                <a:lnTo>
                  <a:pt x="8223" y="5755"/>
                </a:lnTo>
                <a:lnTo>
                  <a:pt x="8219" y="5748"/>
                </a:lnTo>
                <a:lnTo>
                  <a:pt x="8213" y="5741"/>
                </a:lnTo>
                <a:lnTo>
                  <a:pt x="8203" y="5718"/>
                </a:lnTo>
                <a:lnTo>
                  <a:pt x="8205" y="5715"/>
                </a:lnTo>
                <a:lnTo>
                  <a:pt x="8214" y="5718"/>
                </a:lnTo>
                <a:lnTo>
                  <a:pt x="8212" y="5713"/>
                </a:lnTo>
                <a:lnTo>
                  <a:pt x="8211" y="5711"/>
                </a:lnTo>
                <a:lnTo>
                  <a:pt x="8207" y="5711"/>
                </a:lnTo>
                <a:lnTo>
                  <a:pt x="8208" y="5707"/>
                </a:lnTo>
                <a:lnTo>
                  <a:pt x="8209" y="5702"/>
                </a:lnTo>
                <a:lnTo>
                  <a:pt x="8210" y="5697"/>
                </a:lnTo>
                <a:lnTo>
                  <a:pt x="8211" y="5693"/>
                </a:lnTo>
                <a:lnTo>
                  <a:pt x="8209" y="5690"/>
                </a:lnTo>
                <a:lnTo>
                  <a:pt x="8208" y="5691"/>
                </a:lnTo>
                <a:lnTo>
                  <a:pt x="8205" y="5693"/>
                </a:lnTo>
                <a:lnTo>
                  <a:pt x="8203" y="5694"/>
                </a:lnTo>
                <a:lnTo>
                  <a:pt x="8200" y="5693"/>
                </a:lnTo>
                <a:lnTo>
                  <a:pt x="8197" y="5691"/>
                </a:lnTo>
                <a:lnTo>
                  <a:pt x="8194" y="5687"/>
                </a:lnTo>
                <a:lnTo>
                  <a:pt x="8193" y="5681"/>
                </a:lnTo>
                <a:lnTo>
                  <a:pt x="8192" y="5671"/>
                </a:lnTo>
                <a:lnTo>
                  <a:pt x="8188" y="5675"/>
                </a:lnTo>
                <a:lnTo>
                  <a:pt x="8185" y="5674"/>
                </a:lnTo>
                <a:lnTo>
                  <a:pt x="8182" y="5668"/>
                </a:lnTo>
                <a:lnTo>
                  <a:pt x="8186" y="5659"/>
                </a:lnTo>
                <a:lnTo>
                  <a:pt x="8187" y="5657"/>
                </a:lnTo>
                <a:lnTo>
                  <a:pt x="8187" y="5654"/>
                </a:lnTo>
                <a:lnTo>
                  <a:pt x="8174" y="5660"/>
                </a:lnTo>
                <a:lnTo>
                  <a:pt x="8170" y="5656"/>
                </a:lnTo>
                <a:lnTo>
                  <a:pt x="8165" y="5656"/>
                </a:lnTo>
                <a:lnTo>
                  <a:pt x="8153" y="5660"/>
                </a:lnTo>
                <a:lnTo>
                  <a:pt x="8143" y="5656"/>
                </a:lnTo>
                <a:lnTo>
                  <a:pt x="8145" y="5663"/>
                </a:lnTo>
                <a:lnTo>
                  <a:pt x="8141" y="5667"/>
                </a:lnTo>
                <a:lnTo>
                  <a:pt x="8132" y="5664"/>
                </a:lnTo>
                <a:lnTo>
                  <a:pt x="8128" y="5666"/>
                </a:lnTo>
                <a:lnTo>
                  <a:pt x="8129" y="5668"/>
                </a:lnTo>
                <a:lnTo>
                  <a:pt x="8133" y="5669"/>
                </a:lnTo>
                <a:lnTo>
                  <a:pt x="8128" y="5675"/>
                </a:lnTo>
                <a:lnTo>
                  <a:pt x="8115" y="5678"/>
                </a:lnTo>
                <a:lnTo>
                  <a:pt x="8110" y="5688"/>
                </a:lnTo>
                <a:lnTo>
                  <a:pt x="8109" y="5692"/>
                </a:lnTo>
                <a:lnTo>
                  <a:pt x="8105" y="5698"/>
                </a:lnTo>
                <a:lnTo>
                  <a:pt x="8103" y="5702"/>
                </a:lnTo>
                <a:lnTo>
                  <a:pt x="8102" y="5707"/>
                </a:lnTo>
                <a:lnTo>
                  <a:pt x="8100" y="5718"/>
                </a:lnTo>
                <a:lnTo>
                  <a:pt x="8099" y="5723"/>
                </a:lnTo>
                <a:lnTo>
                  <a:pt x="8099" y="5726"/>
                </a:lnTo>
                <a:lnTo>
                  <a:pt x="8099" y="5732"/>
                </a:lnTo>
                <a:lnTo>
                  <a:pt x="8098" y="5739"/>
                </a:lnTo>
                <a:lnTo>
                  <a:pt x="8098" y="5745"/>
                </a:lnTo>
                <a:lnTo>
                  <a:pt x="8088" y="5771"/>
                </a:lnTo>
                <a:lnTo>
                  <a:pt x="8079" y="5785"/>
                </a:lnTo>
                <a:lnTo>
                  <a:pt x="8075" y="5796"/>
                </a:lnTo>
                <a:lnTo>
                  <a:pt x="8076" y="5799"/>
                </a:lnTo>
                <a:lnTo>
                  <a:pt x="8075" y="5803"/>
                </a:lnTo>
                <a:lnTo>
                  <a:pt x="8074" y="5807"/>
                </a:lnTo>
                <a:lnTo>
                  <a:pt x="8074" y="5813"/>
                </a:lnTo>
                <a:lnTo>
                  <a:pt x="8075" y="5821"/>
                </a:lnTo>
                <a:lnTo>
                  <a:pt x="8076" y="5823"/>
                </a:lnTo>
                <a:lnTo>
                  <a:pt x="8077" y="5824"/>
                </a:lnTo>
                <a:lnTo>
                  <a:pt x="8079" y="5827"/>
                </a:lnTo>
                <a:lnTo>
                  <a:pt x="8077" y="5834"/>
                </a:lnTo>
                <a:lnTo>
                  <a:pt x="8076" y="5836"/>
                </a:lnTo>
                <a:lnTo>
                  <a:pt x="8075" y="5838"/>
                </a:lnTo>
                <a:lnTo>
                  <a:pt x="8077" y="5845"/>
                </a:lnTo>
                <a:lnTo>
                  <a:pt x="8082" y="5851"/>
                </a:lnTo>
                <a:lnTo>
                  <a:pt x="8086" y="5864"/>
                </a:lnTo>
                <a:lnTo>
                  <a:pt x="8091" y="5875"/>
                </a:lnTo>
                <a:lnTo>
                  <a:pt x="8117" y="5908"/>
                </a:lnTo>
                <a:lnTo>
                  <a:pt x="8117" y="5909"/>
                </a:lnTo>
                <a:lnTo>
                  <a:pt x="8118" y="5912"/>
                </a:lnTo>
                <a:lnTo>
                  <a:pt x="8118" y="5916"/>
                </a:lnTo>
                <a:lnTo>
                  <a:pt x="8120" y="5918"/>
                </a:lnTo>
                <a:lnTo>
                  <a:pt x="8121" y="5919"/>
                </a:lnTo>
                <a:lnTo>
                  <a:pt x="8126" y="5919"/>
                </a:lnTo>
                <a:lnTo>
                  <a:pt x="8137" y="5932"/>
                </a:lnTo>
                <a:lnTo>
                  <a:pt x="8137" y="5936"/>
                </a:lnTo>
                <a:lnTo>
                  <a:pt x="8139" y="5937"/>
                </a:lnTo>
                <a:lnTo>
                  <a:pt x="8143" y="5937"/>
                </a:lnTo>
                <a:lnTo>
                  <a:pt x="8144" y="5938"/>
                </a:lnTo>
                <a:lnTo>
                  <a:pt x="8145" y="5941"/>
                </a:lnTo>
                <a:lnTo>
                  <a:pt x="8145" y="5943"/>
                </a:lnTo>
                <a:lnTo>
                  <a:pt x="8146" y="5944"/>
                </a:lnTo>
                <a:lnTo>
                  <a:pt x="8150" y="5946"/>
                </a:lnTo>
                <a:lnTo>
                  <a:pt x="8151" y="5945"/>
                </a:lnTo>
                <a:lnTo>
                  <a:pt x="8149" y="5941"/>
                </a:lnTo>
                <a:lnTo>
                  <a:pt x="8153" y="5940"/>
                </a:lnTo>
                <a:lnTo>
                  <a:pt x="8163" y="5955"/>
                </a:lnTo>
                <a:lnTo>
                  <a:pt x="8167" y="5959"/>
                </a:lnTo>
                <a:lnTo>
                  <a:pt x="8172" y="5960"/>
                </a:lnTo>
                <a:lnTo>
                  <a:pt x="8176" y="5963"/>
                </a:lnTo>
                <a:lnTo>
                  <a:pt x="8180" y="5969"/>
                </a:lnTo>
                <a:lnTo>
                  <a:pt x="8184" y="5978"/>
                </a:lnTo>
                <a:lnTo>
                  <a:pt x="8176" y="5977"/>
                </a:lnTo>
                <a:lnTo>
                  <a:pt x="8178" y="5984"/>
                </a:lnTo>
                <a:lnTo>
                  <a:pt x="8182" y="5996"/>
                </a:lnTo>
                <a:lnTo>
                  <a:pt x="8183" y="6002"/>
                </a:lnTo>
                <a:lnTo>
                  <a:pt x="8183" y="6004"/>
                </a:lnTo>
                <a:lnTo>
                  <a:pt x="8182" y="6008"/>
                </a:lnTo>
                <a:lnTo>
                  <a:pt x="8181" y="6010"/>
                </a:lnTo>
                <a:lnTo>
                  <a:pt x="8192" y="6007"/>
                </a:lnTo>
                <a:lnTo>
                  <a:pt x="8198" y="6009"/>
                </a:lnTo>
                <a:lnTo>
                  <a:pt x="8201" y="6017"/>
                </a:lnTo>
                <a:lnTo>
                  <a:pt x="8198" y="6018"/>
                </a:lnTo>
                <a:lnTo>
                  <a:pt x="8188" y="6014"/>
                </a:lnTo>
                <a:lnTo>
                  <a:pt x="8185" y="6017"/>
                </a:lnTo>
                <a:lnTo>
                  <a:pt x="8187" y="6020"/>
                </a:lnTo>
                <a:lnTo>
                  <a:pt x="8187" y="6024"/>
                </a:lnTo>
                <a:lnTo>
                  <a:pt x="8186" y="6028"/>
                </a:lnTo>
                <a:lnTo>
                  <a:pt x="8184" y="6031"/>
                </a:lnTo>
                <a:lnTo>
                  <a:pt x="8185" y="6031"/>
                </a:lnTo>
                <a:lnTo>
                  <a:pt x="8184" y="6032"/>
                </a:lnTo>
                <a:lnTo>
                  <a:pt x="8184" y="6032"/>
                </a:lnTo>
                <a:lnTo>
                  <a:pt x="8184" y="6035"/>
                </a:lnTo>
                <a:lnTo>
                  <a:pt x="8186" y="6036"/>
                </a:lnTo>
                <a:lnTo>
                  <a:pt x="8187" y="6040"/>
                </a:lnTo>
                <a:lnTo>
                  <a:pt x="8188" y="6045"/>
                </a:lnTo>
                <a:lnTo>
                  <a:pt x="8190" y="6049"/>
                </a:lnTo>
                <a:lnTo>
                  <a:pt x="8191" y="6053"/>
                </a:lnTo>
                <a:lnTo>
                  <a:pt x="8199" y="6062"/>
                </a:lnTo>
                <a:lnTo>
                  <a:pt x="8200" y="6063"/>
                </a:lnTo>
                <a:lnTo>
                  <a:pt x="8204" y="6064"/>
                </a:lnTo>
                <a:lnTo>
                  <a:pt x="8206" y="6063"/>
                </a:lnTo>
                <a:lnTo>
                  <a:pt x="8207" y="6061"/>
                </a:lnTo>
                <a:lnTo>
                  <a:pt x="8208" y="6061"/>
                </a:lnTo>
                <a:lnTo>
                  <a:pt x="8209" y="6064"/>
                </a:lnTo>
                <a:lnTo>
                  <a:pt x="8208" y="6067"/>
                </a:lnTo>
                <a:lnTo>
                  <a:pt x="8210" y="6071"/>
                </a:lnTo>
                <a:lnTo>
                  <a:pt x="8213" y="6069"/>
                </a:lnTo>
                <a:lnTo>
                  <a:pt x="8216" y="6064"/>
                </a:lnTo>
                <a:lnTo>
                  <a:pt x="8219" y="6061"/>
                </a:lnTo>
                <a:lnTo>
                  <a:pt x="8223" y="6062"/>
                </a:lnTo>
                <a:lnTo>
                  <a:pt x="8233" y="6070"/>
                </a:lnTo>
                <a:lnTo>
                  <a:pt x="8237" y="6075"/>
                </a:lnTo>
                <a:lnTo>
                  <a:pt x="8236" y="6075"/>
                </a:lnTo>
                <a:lnTo>
                  <a:pt x="8241" y="6082"/>
                </a:lnTo>
                <a:lnTo>
                  <a:pt x="8241" y="6084"/>
                </a:lnTo>
                <a:lnTo>
                  <a:pt x="8241" y="6089"/>
                </a:lnTo>
                <a:lnTo>
                  <a:pt x="8240" y="6092"/>
                </a:lnTo>
                <a:lnTo>
                  <a:pt x="8239" y="6094"/>
                </a:lnTo>
                <a:lnTo>
                  <a:pt x="8238" y="6093"/>
                </a:lnTo>
                <a:lnTo>
                  <a:pt x="8240" y="6097"/>
                </a:lnTo>
                <a:lnTo>
                  <a:pt x="8244" y="6098"/>
                </a:lnTo>
                <a:lnTo>
                  <a:pt x="8248" y="6097"/>
                </a:lnTo>
                <a:lnTo>
                  <a:pt x="8251" y="6094"/>
                </a:lnTo>
                <a:lnTo>
                  <a:pt x="8251" y="6079"/>
                </a:lnTo>
                <a:lnTo>
                  <a:pt x="8257" y="6065"/>
                </a:lnTo>
                <a:lnTo>
                  <a:pt x="8266" y="6055"/>
                </a:lnTo>
                <a:lnTo>
                  <a:pt x="8275" y="6050"/>
                </a:lnTo>
                <a:lnTo>
                  <a:pt x="8277" y="6051"/>
                </a:lnTo>
                <a:lnTo>
                  <a:pt x="8279" y="6053"/>
                </a:lnTo>
                <a:lnTo>
                  <a:pt x="8283" y="6066"/>
                </a:lnTo>
                <a:lnTo>
                  <a:pt x="8288" y="6071"/>
                </a:lnTo>
                <a:lnTo>
                  <a:pt x="8297" y="6075"/>
                </a:lnTo>
                <a:lnTo>
                  <a:pt x="8301" y="6081"/>
                </a:lnTo>
                <a:lnTo>
                  <a:pt x="8299" y="6081"/>
                </a:lnTo>
                <a:lnTo>
                  <a:pt x="8298" y="6083"/>
                </a:lnTo>
                <a:lnTo>
                  <a:pt x="8294" y="6088"/>
                </a:lnTo>
                <a:lnTo>
                  <a:pt x="8296" y="6091"/>
                </a:lnTo>
                <a:lnTo>
                  <a:pt x="8301" y="6090"/>
                </a:lnTo>
                <a:lnTo>
                  <a:pt x="8303" y="6091"/>
                </a:lnTo>
                <a:lnTo>
                  <a:pt x="8303" y="6095"/>
                </a:lnTo>
                <a:lnTo>
                  <a:pt x="8302" y="6096"/>
                </a:lnTo>
                <a:lnTo>
                  <a:pt x="8298" y="6102"/>
                </a:lnTo>
                <a:lnTo>
                  <a:pt x="8300" y="6106"/>
                </a:lnTo>
                <a:lnTo>
                  <a:pt x="8301" y="6111"/>
                </a:lnTo>
                <a:lnTo>
                  <a:pt x="8302" y="6115"/>
                </a:lnTo>
                <a:lnTo>
                  <a:pt x="8302" y="6120"/>
                </a:lnTo>
                <a:lnTo>
                  <a:pt x="8308" y="6132"/>
                </a:lnTo>
                <a:lnTo>
                  <a:pt x="8310" y="6134"/>
                </a:lnTo>
                <a:lnTo>
                  <a:pt x="8312" y="6133"/>
                </a:lnTo>
                <a:lnTo>
                  <a:pt x="8314" y="6129"/>
                </a:lnTo>
                <a:lnTo>
                  <a:pt x="8315" y="6126"/>
                </a:lnTo>
                <a:lnTo>
                  <a:pt x="8318" y="6127"/>
                </a:lnTo>
                <a:lnTo>
                  <a:pt x="8316" y="6122"/>
                </a:lnTo>
                <a:lnTo>
                  <a:pt x="8316" y="6120"/>
                </a:lnTo>
                <a:lnTo>
                  <a:pt x="8320" y="6117"/>
                </a:lnTo>
                <a:lnTo>
                  <a:pt x="8322" y="6116"/>
                </a:lnTo>
                <a:lnTo>
                  <a:pt x="8322" y="6118"/>
                </a:lnTo>
                <a:lnTo>
                  <a:pt x="8324" y="6123"/>
                </a:lnTo>
                <a:lnTo>
                  <a:pt x="8325" y="6124"/>
                </a:lnTo>
                <a:lnTo>
                  <a:pt x="8327" y="6122"/>
                </a:lnTo>
                <a:lnTo>
                  <a:pt x="8330" y="6118"/>
                </a:lnTo>
                <a:lnTo>
                  <a:pt x="8333" y="6116"/>
                </a:lnTo>
                <a:lnTo>
                  <a:pt x="8356" y="6129"/>
                </a:lnTo>
                <a:lnTo>
                  <a:pt x="8357" y="6138"/>
                </a:lnTo>
                <a:lnTo>
                  <a:pt x="8360" y="6139"/>
                </a:lnTo>
                <a:lnTo>
                  <a:pt x="8362" y="6142"/>
                </a:lnTo>
                <a:lnTo>
                  <a:pt x="8364" y="6148"/>
                </a:lnTo>
                <a:lnTo>
                  <a:pt x="8366" y="6152"/>
                </a:lnTo>
                <a:lnTo>
                  <a:pt x="8368" y="6155"/>
                </a:lnTo>
                <a:lnTo>
                  <a:pt x="8376" y="6160"/>
                </a:lnTo>
                <a:lnTo>
                  <a:pt x="8374" y="6163"/>
                </a:lnTo>
                <a:lnTo>
                  <a:pt x="8373" y="6163"/>
                </a:lnTo>
                <a:lnTo>
                  <a:pt x="8375" y="6176"/>
                </a:lnTo>
                <a:lnTo>
                  <a:pt x="8378" y="6177"/>
                </a:lnTo>
                <a:lnTo>
                  <a:pt x="8382" y="6174"/>
                </a:lnTo>
                <a:lnTo>
                  <a:pt x="8386" y="6178"/>
                </a:lnTo>
                <a:lnTo>
                  <a:pt x="8385" y="6183"/>
                </a:lnTo>
                <a:lnTo>
                  <a:pt x="8385" y="6188"/>
                </a:lnTo>
                <a:lnTo>
                  <a:pt x="8384" y="6193"/>
                </a:lnTo>
                <a:lnTo>
                  <a:pt x="8382" y="6196"/>
                </a:lnTo>
                <a:lnTo>
                  <a:pt x="8389" y="6204"/>
                </a:lnTo>
                <a:lnTo>
                  <a:pt x="8391" y="6206"/>
                </a:lnTo>
                <a:lnTo>
                  <a:pt x="8390" y="6206"/>
                </a:lnTo>
                <a:lnTo>
                  <a:pt x="8395" y="6214"/>
                </a:lnTo>
                <a:lnTo>
                  <a:pt x="8401" y="6234"/>
                </a:lnTo>
                <a:lnTo>
                  <a:pt x="8406" y="6244"/>
                </a:lnTo>
                <a:lnTo>
                  <a:pt x="8418" y="6256"/>
                </a:lnTo>
                <a:lnTo>
                  <a:pt x="8424" y="6266"/>
                </a:lnTo>
                <a:lnTo>
                  <a:pt x="8427" y="6281"/>
                </a:lnTo>
                <a:lnTo>
                  <a:pt x="8430" y="6285"/>
                </a:lnTo>
                <a:lnTo>
                  <a:pt x="8436" y="6293"/>
                </a:lnTo>
                <a:lnTo>
                  <a:pt x="8439" y="6295"/>
                </a:lnTo>
                <a:lnTo>
                  <a:pt x="8463" y="6300"/>
                </a:lnTo>
                <a:lnTo>
                  <a:pt x="8465" y="6304"/>
                </a:lnTo>
                <a:lnTo>
                  <a:pt x="8468" y="6324"/>
                </a:lnTo>
                <a:lnTo>
                  <a:pt x="8469" y="6327"/>
                </a:lnTo>
                <a:lnTo>
                  <a:pt x="8471" y="6329"/>
                </a:lnTo>
                <a:lnTo>
                  <a:pt x="8475" y="6337"/>
                </a:lnTo>
                <a:lnTo>
                  <a:pt x="8477" y="6339"/>
                </a:lnTo>
                <a:lnTo>
                  <a:pt x="8480" y="6340"/>
                </a:lnTo>
                <a:lnTo>
                  <a:pt x="8485" y="6345"/>
                </a:lnTo>
                <a:lnTo>
                  <a:pt x="8487" y="6348"/>
                </a:lnTo>
                <a:lnTo>
                  <a:pt x="8489" y="6353"/>
                </a:lnTo>
                <a:lnTo>
                  <a:pt x="8490" y="6360"/>
                </a:lnTo>
                <a:lnTo>
                  <a:pt x="8490" y="6360"/>
                </a:lnTo>
                <a:lnTo>
                  <a:pt x="8490" y="6362"/>
                </a:lnTo>
                <a:lnTo>
                  <a:pt x="8490" y="6366"/>
                </a:lnTo>
                <a:lnTo>
                  <a:pt x="8490" y="6369"/>
                </a:lnTo>
                <a:lnTo>
                  <a:pt x="8491" y="6372"/>
                </a:lnTo>
                <a:lnTo>
                  <a:pt x="8494" y="6375"/>
                </a:lnTo>
                <a:lnTo>
                  <a:pt x="8496" y="6377"/>
                </a:lnTo>
                <a:lnTo>
                  <a:pt x="8498" y="6383"/>
                </a:lnTo>
                <a:lnTo>
                  <a:pt x="8499" y="6389"/>
                </a:lnTo>
                <a:lnTo>
                  <a:pt x="8499" y="6394"/>
                </a:lnTo>
                <a:lnTo>
                  <a:pt x="8500" y="6399"/>
                </a:lnTo>
                <a:lnTo>
                  <a:pt x="8501" y="6413"/>
                </a:lnTo>
                <a:lnTo>
                  <a:pt x="8506" y="6424"/>
                </a:lnTo>
                <a:lnTo>
                  <a:pt x="8514" y="6432"/>
                </a:lnTo>
                <a:lnTo>
                  <a:pt x="8532" y="6442"/>
                </a:lnTo>
                <a:lnTo>
                  <a:pt x="8534" y="6447"/>
                </a:lnTo>
                <a:lnTo>
                  <a:pt x="8534" y="6454"/>
                </a:lnTo>
                <a:lnTo>
                  <a:pt x="8532" y="6460"/>
                </a:lnTo>
                <a:lnTo>
                  <a:pt x="8530" y="6463"/>
                </a:lnTo>
                <a:lnTo>
                  <a:pt x="8528" y="6463"/>
                </a:lnTo>
                <a:lnTo>
                  <a:pt x="8535" y="6482"/>
                </a:lnTo>
                <a:lnTo>
                  <a:pt x="8542" y="6499"/>
                </a:lnTo>
                <a:lnTo>
                  <a:pt x="8541" y="6507"/>
                </a:lnTo>
                <a:lnTo>
                  <a:pt x="8542" y="6513"/>
                </a:lnTo>
                <a:lnTo>
                  <a:pt x="8545" y="6523"/>
                </a:lnTo>
                <a:lnTo>
                  <a:pt x="8546" y="6527"/>
                </a:lnTo>
                <a:lnTo>
                  <a:pt x="8547" y="6535"/>
                </a:lnTo>
                <a:lnTo>
                  <a:pt x="8547" y="6538"/>
                </a:lnTo>
                <a:lnTo>
                  <a:pt x="8551" y="6544"/>
                </a:lnTo>
                <a:lnTo>
                  <a:pt x="8552" y="6547"/>
                </a:lnTo>
                <a:lnTo>
                  <a:pt x="8553" y="6554"/>
                </a:lnTo>
                <a:lnTo>
                  <a:pt x="8553" y="6561"/>
                </a:lnTo>
                <a:lnTo>
                  <a:pt x="8554" y="6565"/>
                </a:lnTo>
                <a:lnTo>
                  <a:pt x="8558" y="6566"/>
                </a:lnTo>
                <a:lnTo>
                  <a:pt x="8571" y="6564"/>
                </a:lnTo>
                <a:lnTo>
                  <a:pt x="8575" y="6561"/>
                </a:lnTo>
                <a:lnTo>
                  <a:pt x="8585" y="6546"/>
                </a:lnTo>
                <a:lnTo>
                  <a:pt x="8589" y="6545"/>
                </a:lnTo>
                <a:lnTo>
                  <a:pt x="8593" y="6546"/>
                </a:lnTo>
                <a:lnTo>
                  <a:pt x="8596" y="6551"/>
                </a:lnTo>
                <a:lnTo>
                  <a:pt x="8614" y="6589"/>
                </a:lnTo>
                <a:lnTo>
                  <a:pt x="8620" y="6598"/>
                </a:lnTo>
                <a:lnTo>
                  <a:pt x="8627" y="6601"/>
                </a:lnTo>
                <a:lnTo>
                  <a:pt x="8628" y="6604"/>
                </a:lnTo>
                <a:lnTo>
                  <a:pt x="8630" y="6604"/>
                </a:lnTo>
                <a:lnTo>
                  <a:pt x="8634" y="6600"/>
                </a:lnTo>
                <a:lnTo>
                  <a:pt x="8633" y="6599"/>
                </a:lnTo>
                <a:lnTo>
                  <a:pt x="8633" y="6595"/>
                </a:lnTo>
                <a:lnTo>
                  <a:pt x="8632" y="6593"/>
                </a:lnTo>
                <a:lnTo>
                  <a:pt x="8638" y="6590"/>
                </a:lnTo>
                <a:lnTo>
                  <a:pt x="8655" y="6593"/>
                </a:lnTo>
                <a:lnTo>
                  <a:pt x="8660" y="6587"/>
                </a:lnTo>
                <a:lnTo>
                  <a:pt x="8669" y="6570"/>
                </a:lnTo>
                <a:lnTo>
                  <a:pt x="8674" y="6568"/>
                </a:lnTo>
                <a:lnTo>
                  <a:pt x="8675" y="6564"/>
                </a:lnTo>
                <a:lnTo>
                  <a:pt x="8687" y="6542"/>
                </a:lnTo>
                <a:lnTo>
                  <a:pt x="8701" y="6530"/>
                </a:lnTo>
                <a:lnTo>
                  <a:pt x="8705" y="6522"/>
                </a:lnTo>
                <a:lnTo>
                  <a:pt x="8707" y="6514"/>
                </a:lnTo>
                <a:lnTo>
                  <a:pt x="8712" y="6501"/>
                </a:lnTo>
                <a:lnTo>
                  <a:pt x="8717" y="6485"/>
                </a:lnTo>
                <a:lnTo>
                  <a:pt x="8722" y="6471"/>
                </a:lnTo>
                <a:lnTo>
                  <a:pt x="8724" y="6466"/>
                </a:lnTo>
                <a:lnTo>
                  <a:pt x="8722" y="6463"/>
                </a:lnTo>
                <a:lnTo>
                  <a:pt x="8715" y="6461"/>
                </a:lnTo>
                <a:lnTo>
                  <a:pt x="8714" y="6459"/>
                </a:lnTo>
                <a:lnTo>
                  <a:pt x="8712" y="6460"/>
                </a:lnTo>
                <a:lnTo>
                  <a:pt x="8711" y="6460"/>
                </a:lnTo>
                <a:lnTo>
                  <a:pt x="8710" y="6458"/>
                </a:lnTo>
                <a:lnTo>
                  <a:pt x="8709" y="6456"/>
                </a:lnTo>
                <a:lnTo>
                  <a:pt x="8707" y="6451"/>
                </a:lnTo>
                <a:lnTo>
                  <a:pt x="8704" y="6438"/>
                </a:lnTo>
                <a:lnTo>
                  <a:pt x="8702" y="6436"/>
                </a:lnTo>
                <a:lnTo>
                  <a:pt x="8698" y="6436"/>
                </a:lnTo>
                <a:lnTo>
                  <a:pt x="8696" y="6435"/>
                </a:lnTo>
                <a:lnTo>
                  <a:pt x="8692" y="6426"/>
                </a:lnTo>
                <a:lnTo>
                  <a:pt x="8690" y="6424"/>
                </a:lnTo>
                <a:lnTo>
                  <a:pt x="8688" y="6424"/>
                </a:lnTo>
                <a:lnTo>
                  <a:pt x="8687" y="6422"/>
                </a:lnTo>
                <a:lnTo>
                  <a:pt x="8686" y="6415"/>
                </a:lnTo>
                <a:lnTo>
                  <a:pt x="8685" y="6410"/>
                </a:lnTo>
                <a:lnTo>
                  <a:pt x="8683" y="6407"/>
                </a:lnTo>
                <a:lnTo>
                  <a:pt x="8679" y="6407"/>
                </a:lnTo>
                <a:lnTo>
                  <a:pt x="8675" y="6404"/>
                </a:lnTo>
                <a:lnTo>
                  <a:pt x="8673" y="6398"/>
                </a:lnTo>
                <a:lnTo>
                  <a:pt x="8672" y="6390"/>
                </a:lnTo>
                <a:lnTo>
                  <a:pt x="8669" y="6382"/>
                </a:lnTo>
                <a:lnTo>
                  <a:pt x="8672" y="6379"/>
                </a:lnTo>
                <a:lnTo>
                  <a:pt x="8671" y="6375"/>
                </a:lnTo>
                <a:lnTo>
                  <a:pt x="8669" y="6372"/>
                </a:lnTo>
                <a:lnTo>
                  <a:pt x="8664" y="6370"/>
                </a:lnTo>
                <a:lnTo>
                  <a:pt x="8663" y="6368"/>
                </a:lnTo>
                <a:lnTo>
                  <a:pt x="8661" y="6367"/>
                </a:lnTo>
                <a:lnTo>
                  <a:pt x="8659" y="6371"/>
                </a:lnTo>
                <a:lnTo>
                  <a:pt x="8658" y="6371"/>
                </a:lnTo>
                <a:lnTo>
                  <a:pt x="8657" y="6370"/>
                </a:lnTo>
                <a:lnTo>
                  <a:pt x="8657" y="6368"/>
                </a:lnTo>
                <a:lnTo>
                  <a:pt x="8659" y="6345"/>
                </a:lnTo>
                <a:lnTo>
                  <a:pt x="8665" y="6326"/>
                </a:lnTo>
                <a:lnTo>
                  <a:pt x="8678" y="6296"/>
                </a:lnTo>
                <a:lnTo>
                  <a:pt x="8677" y="6296"/>
                </a:lnTo>
                <a:lnTo>
                  <a:pt x="8680" y="6293"/>
                </a:lnTo>
                <a:lnTo>
                  <a:pt x="8686" y="6293"/>
                </a:lnTo>
                <a:lnTo>
                  <a:pt x="8689" y="6292"/>
                </a:lnTo>
                <a:lnTo>
                  <a:pt x="8688" y="6287"/>
                </a:lnTo>
                <a:lnTo>
                  <a:pt x="8684" y="6274"/>
                </a:lnTo>
                <a:lnTo>
                  <a:pt x="8689" y="6271"/>
                </a:lnTo>
                <a:lnTo>
                  <a:pt x="8689" y="6273"/>
                </a:lnTo>
                <a:lnTo>
                  <a:pt x="8689" y="6273"/>
                </a:lnTo>
                <a:lnTo>
                  <a:pt x="8689" y="6273"/>
                </a:lnTo>
                <a:lnTo>
                  <a:pt x="8689" y="6274"/>
                </a:lnTo>
                <a:lnTo>
                  <a:pt x="8691" y="6277"/>
                </a:lnTo>
                <a:lnTo>
                  <a:pt x="8693" y="6277"/>
                </a:lnTo>
                <a:lnTo>
                  <a:pt x="8695" y="6278"/>
                </a:lnTo>
                <a:lnTo>
                  <a:pt x="8695" y="6285"/>
                </a:lnTo>
                <a:lnTo>
                  <a:pt x="8694" y="6289"/>
                </a:lnTo>
                <a:lnTo>
                  <a:pt x="8681" y="6321"/>
                </a:lnTo>
                <a:lnTo>
                  <a:pt x="8679" y="6333"/>
                </a:lnTo>
                <a:lnTo>
                  <a:pt x="8678" y="6356"/>
                </a:lnTo>
                <a:lnTo>
                  <a:pt x="8677" y="6359"/>
                </a:lnTo>
                <a:lnTo>
                  <a:pt x="8677" y="6362"/>
                </a:lnTo>
                <a:lnTo>
                  <a:pt x="8678" y="6367"/>
                </a:lnTo>
                <a:lnTo>
                  <a:pt x="8680" y="6373"/>
                </a:lnTo>
                <a:lnTo>
                  <a:pt x="8692" y="6395"/>
                </a:lnTo>
                <a:lnTo>
                  <a:pt x="8697" y="6400"/>
                </a:lnTo>
                <a:lnTo>
                  <a:pt x="8708" y="6406"/>
                </a:lnTo>
                <a:lnTo>
                  <a:pt x="8714" y="6406"/>
                </a:lnTo>
                <a:lnTo>
                  <a:pt x="8733" y="6398"/>
                </a:lnTo>
                <a:lnTo>
                  <a:pt x="8736" y="6399"/>
                </a:lnTo>
                <a:lnTo>
                  <a:pt x="8742" y="6404"/>
                </a:lnTo>
                <a:lnTo>
                  <a:pt x="8762" y="6405"/>
                </a:lnTo>
                <a:lnTo>
                  <a:pt x="8768" y="6411"/>
                </a:lnTo>
                <a:lnTo>
                  <a:pt x="8771" y="6416"/>
                </a:lnTo>
                <a:lnTo>
                  <a:pt x="8774" y="6419"/>
                </a:lnTo>
                <a:lnTo>
                  <a:pt x="8806" y="6418"/>
                </a:lnTo>
                <a:lnTo>
                  <a:pt x="8809" y="6416"/>
                </a:lnTo>
                <a:lnTo>
                  <a:pt x="8828" y="6397"/>
                </a:lnTo>
                <a:lnTo>
                  <a:pt x="8840" y="6391"/>
                </a:lnTo>
                <a:lnTo>
                  <a:pt x="8858" y="6371"/>
                </a:lnTo>
                <a:lnTo>
                  <a:pt x="8858" y="6363"/>
                </a:lnTo>
                <a:lnTo>
                  <a:pt x="8861" y="6355"/>
                </a:lnTo>
                <a:lnTo>
                  <a:pt x="8867" y="6342"/>
                </a:lnTo>
                <a:lnTo>
                  <a:pt x="8871" y="6323"/>
                </a:lnTo>
                <a:lnTo>
                  <a:pt x="8873" y="6316"/>
                </a:lnTo>
                <a:lnTo>
                  <a:pt x="8877" y="6313"/>
                </a:lnTo>
                <a:lnTo>
                  <a:pt x="8887" y="6314"/>
                </a:lnTo>
                <a:lnTo>
                  <a:pt x="8891" y="6312"/>
                </a:lnTo>
                <a:lnTo>
                  <a:pt x="8896" y="6305"/>
                </a:lnTo>
                <a:lnTo>
                  <a:pt x="8899" y="6297"/>
                </a:lnTo>
                <a:lnTo>
                  <a:pt x="8903" y="6291"/>
                </a:lnTo>
                <a:lnTo>
                  <a:pt x="8907" y="6289"/>
                </a:lnTo>
                <a:lnTo>
                  <a:pt x="8912" y="6297"/>
                </a:lnTo>
                <a:lnTo>
                  <a:pt x="8907" y="6300"/>
                </a:lnTo>
                <a:lnTo>
                  <a:pt x="8904" y="6303"/>
                </a:lnTo>
                <a:lnTo>
                  <a:pt x="8903" y="6310"/>
                </a:lnTo>
                <a:lnTo>
                  <a:pt x="8905" y="6319"/>
                </a:lnTo>
                <a:lnTo>
                  <a:pt x="8908" y="6319"/>
                </a:lnTo>
                <a:lnTo>
                  <a:pt x="8921" y="6312"/>
                </a:lnTo>
                <a:lnTo>
                  <a:pt x="8925" y="6306"/>
                </a:lnTo>
                <a:lnTo>
                  <a:pt x="8929" y="6296"/>
                </a:lnTo>
                <a:lnTo>
                  <a:pt x="8936" y="6256"/>
                </a:lnTo>
                <a:lnTo>
                  <a:pt x="8935" y="6248"/>
                </a:lnTo>
                <a:lnTo>
                  <a:pt x="8932" y="6245"/>
                </a:lnTo>
                <a:lnTo>
                  <a:pt x="8926" y="6246"/>
                </a:lnTo>
                <a:lnTo>
                  <a:pt x="8919" y="6251"/>
                </a:lnTo>
                <a:lnTo>
                  <a:pt x="8912" y="6259"/>
                </a:lnTo>
                <a:lnTo>
                  <a:pt x="8905" y="6264"/>
                </a:lnTo>
                <a:lnTo>
                  <a:pt x="8898" y="6258"/>
                </a:lnTo>
                <a:lnTo>
                  <a:pt x="8898" y="6255"/>
                </a:lnTo>
                <a:lnTo>
                  <a:pt x="8907" y="6242"/>
                </a:lnTo>
                <a:lnTo>
                  <a:pt x="8911" y="6239"/>
                </a:lnTo>
                <a:lnTo>
                  <a:pt x="8915" y="6234"/>
                </a:lnTo>
                <a:lnTo>
                  <a:pt x="8916" y="6232"/>
                </a:lnTo>
                <a:lnTo>
                  <a:pt x="8918" y="6233"/>
                </a:lnTo>
                <a:lnTo>
                  <a:pt x="8922" y="6238"/>
                </a:lnTo>
                <a:lnTo>
                  <a:pt x="8924" y="6239"/>
                </a:lnTo>
                <a:lnTo>
                  <a:pt x="8929" y="6236"/>
                </a:lnTo>
                <a:lnTo>
                  <a:pt x="8932" y="6227"/>
                </a:lnTo>
                <a:lnTo>
                  <a:pt x="8933" y="6214"/>
                </a:lnTo>
                <a:lnTo>
                  <a:pt x="8933" y="6198"/>
                </a:lnTo>
                <a:lnTo>
                  <a:pt x="8930" y="6190"/>
                </a:lnTo>
                <a:lnTo>
                  <a:pt x="8910" y="6204"/>
                </a:lnTo>
                <a:lnTo>
                  <a:pt x="8905" y="6203"/>
                </a:lnTo>
                <a:lnTo>
                  <a:pt x="8897" y="6195"/>
                </a:lnTo>
                <a:lnTo>
                  <a:pt x="8893" y="6194"/>
                </a:lnTo>
                <a:lnTo>
                  <a:pt x="8887" y="6195"/>
                </a:lnTo>
                <a:lnTo>
                  <a:pt x="8884" y="6195"/>
                </a:lnTo>
                <a:lnTo>
                  <a:pt x="8880" y="6192"/>
                </a:lnTo>
                <a:lnTo>
                  <a:pt x="8927" y="6170"/>
                </a:lnTo>
                <a:lnTo>
                  <a:pt x="8931" y="6164"/>
                </a:lnTo>
                <a:lnTo>
                  <a:pt x="8932" y="6155"/>
                </a:lnTo>
                <a:lnTo>
                  <a:pt x="8932" y="6145"/>
                </a:lnTo>
                <a:lnTo>
                  <a:pt x="8931" y="6137"/>
                </a:lnTo>
                <a:lnTo>
                  <a:pt x="8928" y="6132"/>
                </a:lnTo>
                <a:lnTo>
                  <a:pt x="8929" y="6132"/>
                </a:lnTo>
                <a:lnTo>
                  <a:pt x="8927" y="6123"/>
                </a:lnTo>
                <a:lnTo>
                  <a:pt x="8925" y="6110"/>
                </a:lnTo>
                <a:lnTo>
                  <a:pt x="8923" y="6096"/>
                </a:lnTo>
                <a:lnTo>
                  <a:pt x="8922" y="6086"/>
                </a:lnTo>
                <a:lnTo>
                  <a:pt x="8919" y="6088"/>
                </a:lnTo>
                <a:lnTo>
                  <a:pt x="8917" y="6089"/>
                </a:lnTo>
                <a:lnTo>
                  <a:pt x="8914" y="6087"/>
                </a:lnTo>
                <a:lnTo>
                  <a:pt x="8911" y="6082"/>
                </a:lnTo>
                <a:lnTo>
                  <a:pt x="8917" y="6078"/>
                </a:lnTo>
                <a:lnTo>
                  <a:pt x="8919" y="6075"/>
                </a:lnTo>
                <a:lnTo>
                  <a:pt x="8918" y="6071"/>
                </a:lnTo>
                <a:lnTo>
                  <a:pt x="8917" y="6068"/>
                </a:lnTo>
                <a:lnTo>
                  <a:pt x="8916" y="6066"/>
                </a:lnTo>
                <a:lnTo>
                  <a:pt x="8915" y="6065"/>
                </a:lnTo>
                <a:lnTo>
                  <a:pt x="8912" y="6071"/>
                </a:lnTo>
                <a:lnTo>
                  <a:pt x="8906" y="6069"/>
                </a:lnTo>
                <a:lnTo>
                  <a:pt x="8895" y="6058"/>
                </a:lnTo>
                <a:lnTo>
                  <a:pt x="8878" y="6052"/>
                </a:lnTo>
                <a:lnTo>
                  <a:pt x="8873" y="6046"/>
                </a:lnTo>
                <a:lnTo>
                  <a:pt x="8892" y="6045"/>
                </a:lnTo>
                <a:lnTo>
                  <a:pt x="8899" y="6049"/>
                </a:lnTo>
                <a:lnTo>
                  <a:pt x="8903" y="6048"/>
                </a:lnTo>
                <a:lnTo>
                  <a:pt x="8921" y="6028"/>
                </a:lnTo>
                <a:lnTo>
                  <a:pt x="8922" y="6026"/>
                </a:lnTo>
                <a:lnTo>
                  <a:pt x="8923" y="6024"/>
                </a:lnTo>
                <a:lnTo>
                  <a:pt x="8923" y="6022"/>
                </a:lnTo>
                <a:lnTo>
                  <a:pt x="8924" y="6021"/>
                </a:lnTo>
                <a:lnTo>
                  <a:pt x="8928" y="6021"/>
                </a:lnTo>
                <a:lnTo>
                  <a:pt x="8929" y="6020"/>
                </a:lnTo>
                <a:lnTo>
                  <a:pt x="8932" y="6015"/>
                </a:lnTo>
                <a:lnTo>
                  <a:pt x="8934" y="6010"/>
                </a:lnTo>
                <a:lnTo>
                  <a:pt x="8934" y="6007"/>
                </a:lnTo>
                <a:lnTo>
                  <a:pt x="8935" y="6004"/>
                </a:lnTo>
                <a:lnTo>
                  <a:pt x="8935" y="6001"/>
                </a:lnTo>
                <a:lnTo>
                  <a:pt x="8936" y="5998"/>
                </a:lnTo>
                <a:lnTo>
                  <a:pt x="8939" y="5996"/>
                </a:lnTo>
                <a:lnTo>
                  <a:pt x="8944" y="5997"/>
                </a:lnTo>
                <a:lnTo>
                  <a:pt x="8947" y="5995"/>
                </a:lnTo>
                <a:cubicBezTo>
                  <a:pt x="8947" y="5995"/>
                  <a:pt x="8949" y="5989"/>
                  <a:pt x="8949" y="5989"/>
                </a:cubicBezTo>
                <a:lnTo>
                  <a:pt x="8948" y="5984"/>
                </a:lnTo>
                <a:lnTo>
                  <a:pt x="8947" y="5977"/>
                </a:lnTo>
                <a:lnTo>
                  <a:pt x="8946" y="5968"/>
                </a:lnTo>
                <a:lnTo>
                  <a:pt x="8944" y="5958"/>
                </a:lnTo>
                <a:lnTo>
                  <a:pt x="8943" y="5952"/>
                </a:lnTo>
                <a:lnTo>
                  <a:pt x="8939" y="5942"/>
                </a:lnTo>
                <a:lnTo>
                  <a:pt x="8938" y="5938"/>
                </a:lnTo>
                <a:lnTo>
                  <a:pt x="8937" y="5934"/>
                </a:lnTo>
                <a:lnTo>
                  <a:pt x="8936" y="5931"/>
                </a:lnTo>
                <a:lnTo>
                  <a:pt x="8934" y="5928"/>
                </a:lnTo>
                <a:lnTo>
                  <a:pt x="8933" y="5928"/>
                </a:lnTo>
                <a:lnTo>
                  <a:pt x="8929" y="5931"/>
                </a:lnTo>
                <a:lnTo>
                  <a:pt x="8928" y="5932"/>
                </a:lnTo>
                <a:lnTo>
                  <a:pt x="8929" y="5927"/>
                </a:lnTo>
                <a:lnTo>
                  <a:pt x="8931" y="5922"/>
                </a:lnTo>
                <a:lnTo>
                  <a:pt x="8932" y="5917"/>
                </a:lnTo>
                <a:lnTo>
                  <a:pt x="8928" y="5912"/>
                </a:lnTo>
                <a:lnTo>
                  <a:pt x="8925" y="5902"/>
                </a:lnTo>
                <a:lnTo>
                  <a:pt x="8923" y="5890"/>
                </a:lnTo>
                <a:lnTo>
                  <a:pt x="8923" y="5878"/>
                </a:lnTo>
                <a:lnTo>
                  <a:pt x="8906" y="5855"/>
                </a:lnTo>
                <a:lnTo>
                  <a:pt x="8903" y="5851"/>
                </a:lnTo>
                <a:lnTo>
                  <a:pt x="8906" y="5847"/>
                </a:lnTo>
                <a:lnTo>
                  <a:pt x="8911" y="5840"/>
                </a:lnTo>
                <a:lnTo>
                  <a:pt x="8913" y="5836"/>
                </a:lnTo>
                <a:lnTo>
                  <a:pt x="8912" y="5833"/>
                </a:lnTo>
                <a:lnTo>
                  <a:pt x="8910" y="5828"/>
                </a:lnTo>
                <a:lnTo>
                  <a:pt x="8909" y="5822"/>
                </a:lnTo>
                <a:lnTo>
                  <a:pt x="8899" y="5822"/>
                </a:lnTo>
                <a:lnTo>
                  <a:pt x="8901" y="5825"/>
                </a:lnTo>
                <a:lnTo>
                  <a:pt x="8901" y="5830"/>
                </a:lnTo>
                <a:lnTo>
                  <a:pt x="8896" y="5839"/>
                </a:lnTo>
                <a:lnTo>
                  <a:pt x="8894" y="5842"/>
                </a:lnTo>
                <a:lnTo>
                  <a:pt x="8887" y="5842"/>
                </a:lnTo>
                <a:lnTo>
                  <a:pt x="8858" y="5864"/>
                </a:lnTo>
                <a:lnTo>
                  <a:pt x="8841" y="5897"/>
                </a:lnTo>
                <a:lnTo>
                  <a:pt x="8836" y="5901"/>
                </a:lnTo>
                <a:lnTo>
                  <a:pt x="8828" y="5901"/>
                </a:lnTo>
                <a:lnTo>
                  <a:pt x="8824" y="5898"/>
                </a:lnTo>
                <a:lnTo>
                  <a:pt x="8826" y="5887"/>
                </a:lnTo>
                <a:lnTo>
                  <a:pt x="8824" y="5884"/>
                </a:lnTo>
                <a:lnTo>
                  <a:pt x="8823" y="5884"/>
                </a:lnTo>
                <a:lnTo>
                  <a:pt x="8824" y="5883"/>
                </a:lnTo>
                <a:lnTo>
                  <a:pt x="8825" y="5881"/>
                </a:lnTo>
                <a:lnTo>
                  <a:pt x="8826" y="5880"/>
                </a:lnTo>
                <a:lnTo>
                  <a:pt x="8825" y="5877"/>
                </a:lnTo>
                <a:lnTo>
                  <a:pt x="8824" y="5870"/>
                </a:lnTo>
                <a:lnTo>
                  <a:pt x="8831" y="5858"/>
                </a:lnTo>
                <a:lnTo>
                  <a:pt x="8833" y="5853"/>
                </a:lnTo>
                <a:lnTo>
                  <a:pt x="8843" y="5840"/>
                </a:lnTo>
                <a:lnTo>
                  <a:pt x="8844" y="5837"/>
                </a:lnTo>
                <a:lnTo>
                  <a:pt x="8842" y="5831"/>
                </a:lnTo>
                <a:lnTo>
                  <a:pt x="8836" y="5813"/>
                </a:lnTo>
                <a:lnTo>
                  <a:pt x="8834" y="5810"/>
                </a:lnTo>
                <a:lnTo>
                  <a:pt x="8832" y="5808"/>
                </a:lnTo>
                <a:lnTo>
                  <a:pt x="8826" y="5811"/>
                </a:lnTo>
                <a:lnTo>
                  <a:pt x="8824" y="5809"/>
                </a:lnTo>
                <a:lnTo>
                  <a:pt x="8823" y="5800"/>
                </a:lnTo>
                <a:lnTo>
                  <a:pt x="8822" y="5796"/>
                </a:lnTo>
                <a:lnTo>
                  <a:pt x="8817" y="5784"/>
                </a:lnTo>
                <a:lnTo>
                  <a:pt x="8816" y="5781"/>
                </a:lnTo>
                <a:lnTo>
                  <a:pt x="8809" y="5774"/>
                </a:lnTo>
                <a:lnTo>
                  <a:pt x="8789" y="5771"/>
                </a:lnTo>
                <a:lnTo>
                  <a:pt x="8789" y="5768"/>
                </a:lnTo>
                <a:lnTo>
                  <a:pt x="8805" y="5763"/>
                </a:lnTo>
                <a:lnTo>
                  <a:pt x="8808" y="5761"/>
                </a:lnTo>
                <a:lnTo>
                  <a:pt x="8809" y="5756"/>
                </a:lnTo>
                <a:lnTo>
                  <a:pt x="8811" y="5742"/>
                </a:lnTo>
                <a:lnTo>
                  <a:pt x="8809" y="5736"/>
                </a:lnTo>
                <a:lnTo>
                  <a:pt x="8810" y="5732"/>
                </a:lnTo>
                <a:lnTo>
                  <a:pt x="8811" y="5730"/>
                </a:lnTo>
                <a:lnTo>
                  <a:pt x="8813" y="5731"/>
                </a:lnTo>
                <a:lnTo>
                  <a:pt x="8809" y="5718"/>
                </a:lnTo>
                <a:lnTo>
                  <a:pt x="8753" y="5682"/>
                </a:lnTo>
                <a:lnTo>
                  <a:pt x="8730" y="5680"/>
                </a:lnTo>
                <a:lnTo>
                  <a:pt x="8725" y="5677"/>
                </a:lnTo>
                <a:lnTo>
                  <a:pt x="8711" y="5679"/>
                </a:lnTo>
                <a:lnTo>
                  <a:pt x="8707" y="5682"/>
                </a:lnTo>
                <a:lnTo>
                  <a:pt x="8701" y="5689"/>
                </a:lnTo>
                <a:lnTo>
                  <a:pt x="8699" y="5690"/>
                </a:lnTo>
                <a:lnTo>
                  <a:pt x="8697" y="5686"/>
                </a:lnTo>
                <a:lnTo>
                  <a:pt x="8692" y="5696"/>
                </a:lnTo>
                <a:lnTo>
                  <a:pt x="8680" y="5707"/>
                </a:lnTo>
                <a:lnTo>
                  <a:pt x="8674" y="5715"/>
                </a:lnTo>
                <a:lnTo>
                  <a:pt x="8668" y="5733"/>
                </a:lnTo>
                <a:lnTo>
                  <a:pt x="8659" y="5749"/>
                </a:lnTo>
                <a:lnTo>
                  <a:pt x="8658" y="5753"/>
                </a:lnTo>
                <a:lnTo>
                  <a:pt x="8657" y="5758"/>
                </a:lnTo>
                <a:lnTo>
                  <a:pt x="8656" y="5763"/>
                </a:lnTo>
                <a:lnTo>
                  <a:pt x="8656" y="5771"/>
                </a:lnTo>
                <a:lnTo>
                  <a:pt x="8655" y="5776"/>
                </a:lnTo>
                <a:lnTo>
                  <a:pt x="8654" y="5775"/>
                </a:lnTo>
                <a:lnTo>
                  <a:pt x="8652" y="5770"/>
                </a:lnTo>
                <a:lnTo>
                  <a:pt x="8650" y="5764"/>
                </a:lnTo>
                <a:lnTo>
                  <a:pt x="8650" y="5750"/>
                </a:lnTo>
                <a:lnTo>
                  <a:pt x="8650" y="5743"/>
                </a:lnTo>
                <a:lnTo>
                  <a:pt x="8652" y="5739"/>
                </a:lnTo>
                <a:lnTo>
                  <a:pt x="8653" y="5733"/>
                </a:lnTo>
                <a:lnTo>
                  <a:pt x="8651" y="5729"/>
                </a:lnTo>
                <a:lnTo>
                  <a:pt x="8647" y="5723"/>
                </a:lnTo>
                <a:lnTo>
                  <a:pt x="8650" y="5715"/>
                </a:lnTo>
                <a:lnTo>
                  <a:pt x="8650" y="5712"/>
                </a:lnTo>
                <a:lnTo>
                  <a:pt x="8649" y="5706"/>
                </a:lnTo>
                <a:lnTo>
                  <a:pt x="8646" y="5703"/>
                </a:lnTo>
                <a:lnTo>
                  <a:pt x="8641" y="5702"/>
                </a:lnTo>
                <a:lnTo>
                  <a:pt x="8643" y="5695"/>
                </a:lnTo>
                <a:lnTo>
                  <a:pt x="8654" y="5685"/>
                </a:lnTo>
                <a:lnTo>
                  <a:pt x="8662" y="5681"/>
                </a:lnTo>
                <a:lnTo>
                  <a:pt x="8677" y="5657"/>
                </a:lnTo>
                <a:lnTo>
                  <a:pt x="8683" y="5642"/>
                </a:lnTo>
                <a:lnTo>
                  <a:pt x="8723" y="5579"/>
                </a:lnTo>
                <a:lnTo>
                  <a:pt x="8724" y="5575"/>
                </a:lnTo>
                <a:lnTo>
                  <a:pt x="8724" y="5571"/>
                </a:lnTo>
                <a:lnTo>
                  <a:pt x="8724" y="5567"/>
                </a:lnTo>
                <a:lnTo>
                  <a:pt x="8725" y="5564"/>
                </a:lnTo>
                <a:lnTo>
                  <a:pt x="8727" y="5557"/>
                </a:lnTo>
                <a:lnTo>
                  <a:pt x="8739" y="5542"/>
                </a:lnTo>
                <a:lnTo>
                  <a:pt x="8746" y="5540"/>
                </a:lnTo>
                <a:lnTo>
                  <a:pt x="8749" y="5538"/>
                </a:lnTo>
                <a:lnTo>
                  <a:pt x="8748" y="5534"/>
                </a:lnTo>
                <a:lnTo>
                  <a:pt x="8758" y="5534"/>
                </a:lnTo>
                <a:lnTo>
                  <a:pt x="8795" y="5508"/>
                </a:lnTo>
                <a:lnTo>
                  <a:pt x="8799" y="5507"/>
                </a:lnTo>
                <a:lnTo>
                  <a:pt x="8805" y="5516"/>
                </a:lnTo>
                <a:lnTo>
                  <a:pt x="8809" y="5515"/>
                </a:lnTo>
                <a:lnTo>
                  <a:pt x="8811" y="5511"/>
                </a:lnTo>
                <a:lnTo>
                  <a:pt x="8810" y="5503"/>
                </a:lnTo>
                <a:lnTo>
                  <a:pt x="8812" y="5497"/>
                </a:lnTo>
                <a:lnTo>
                  <a:pt x="8812" y="5495"/>
                </a:lnTo>
                <a:lnTo>
                  <a:pt x="8813" y="5493"/>
                </a:lnTo>
                <a:lnTo>
                  <a:pt x="8811" y="5487"/>
                </a:lnTo>
                <a:lnTo>
                  <a:pt x="8811" y="5486"/>
                </a:lnTo>
                <a:lnTo>
                  <a:pt x="8811" y="5486"/>
                </a:lnTo>
                <a:lnTo>
                  <a:pt x="8809" y="5479"/>
                </a:lnTo>
                <a:lnTo>
                  <a:pt x="8802" y="5476"/>
                </a:lnTo>
                <a:lnTo>
                  <a:pt x="8799" y="5472"/>
                </a:lnTo>
                <a:lnTo>
                  <a:pt x="8808" y="5467"/>
                </a:lnTo>
                <a:lnTo>
                  <a:pt x="8811" y="5464"/>
                </a:lnTo>
                <a:lnTo>
                  <a:pt x="8808" y="5453"/>
                </a:lnTo>
                <a:lnTo>
                  <a:pt x="8803" y="5450"/>
                </a:lnTo>
                <a:lnTo>
                  <a:pt x="8786" y="5455"/>
                </a:lnTo>
                <a:lnTo>
                  <a:pt x="8782" y="5453"/>
                </a:lnTo>
                <a:lnTo>
                  <a:pt x="8779" y="5448"/>
                </a:lnTo>
                <a:lnTo>
                  <a:pt x="8779" y="5444"/>
                </a:lnTo>
                <a:lnTo>
                  <a:pt x="8773" y="5438"/>
                </a:lnTo>
                <a:lnTo>
                  <a:pt x="8767" y="5446"/>
                </a:lnTo>
                <a:lnTo>
                  <a:pt x="8760" y="5457"/>
                </a:lnTo>
                <a:lnTo>
                  <a:pt x="8754" y="5463"/>
                </a:lnTo>
                <a:lnTo>
                  <a:pt x="8752" y="5463"/>
                </a:lnTo>
                <a:lnTo>
                  <a:pt x="8750" y="5461"/>
                </a:lnTo>
                <a:lnTo>
                  <a:pt x="8748" y="5459"/>
                </a:lnTo>
                <a:lnTo>
                  <a:pt x="8746" y="5454"/>
                </a:lnTo>
                <a:lnTo>
                  <a:pt x="8745" y="5450"/>
                </a:lnTo>
                <a:lnTo>
                  <a:pt x="8745" y="5448"/>
                </a:lnTo>
                <a:lnTo>
                  <a:pt x="8745" y="5446"/>
                </a:lnTo>
                <a:lnTo>
                  <a:pt x="8746" y="5442"/>
                </a:lnTo>
                <a:lnTo>
                  <a:pt x="8747" y="5437"/>
                </a:lnTo>
                <a:lnTo>
                  <a:pt x="8748" y="5433"/>
                </a:lnTo>
                <a:lnTo>
                  <a:pt x="8749" y="5427"/>
                </a:lnTo>
                <a:lnTo>
                  <a:pt x="8747" y="5420"/>
                </a:lnTo>
                <a:lnTo>
                  <a:pt x="8754" y="5418"/>
                </a:lnTo>
                <a:lnTo>
                  <a:pt x="8768" y="5429"/>
                </a:lnTo>
                <a:lnTo>
                  <a:pt x="8774" y="5423"/>
                </a:lnTo>
                <a:lnTo>
                  <a:pt x="8773" y="5417"/>
                </a:lnTo>
                <a:lnTo>
                  <a:pt x="8771" y="5407"/>
                </a:lnTo>
                <a:lnTo>
                  <a:pt x="8770" y="5400"/>
                </a:lnTo>
                <a:lnTo>
                  <a:pt x="8771" y="5396"/>
                </a:lnTo>
                <a:lnTo>
                  <a:pt x="8774" y="5396"/>
                </a:lnTo>
                <a:lnTo>
                  <a:pt x="8794" y="5410"/>
                </a:lnTo>
                <a:lnTo>
                  <a:pt x="8801" y="5410"/>
                </a:lnTo>
                <a:lnTo>
                  <a:pt x="8806" y="5400"/>
                </a:lnTo>
                <a:lnTo>
                  <a:pt x="8807" y="5392"/>
                </a:lnTo>
                <a:lnTo>
                  <a:pt x="8828" y="5372"/>
                </a:lnTo>
                <a:lnTo>
                  <a:pt x="8831" y="5364"/>
                </a:lnTo>
                <a:lnTo>
                  <a:pt x="8830" y="5352"/>
                </a:lnTo>
                <a:lnTo>
                  <a:pt x="8834" y="5340"/>
                </a:lnTo>
                <a:lnTo>
                  <a:pt x="8834" y="5336"/>
                </a:lnTo>
                <a:lnTo>
                  <a:pt x="8833" y="5326"/>
                </a:lnTo>
                <a:lnTo>
                  <a:pt x="8831" y="5314"/>
                </a:lnTo>
                <a:lnTo>
                  <a:pt x="8827" y="5308"/>
                </a:lnTo>
                <a:lnTo>
                  <a:pt x="8820" y="5303"/>
                </a:lnTo>
                <a:lnTo>
                  <a:pt x="8816" y="5297"/>
                </a:lnTo>
                <a:lnTo>
                  <a:pt x="8803" y="5265"/>
                </a:lnTo>
                <a:lnTo>
                  <a:pt x="8799" y="5258"/>
                </a:lnTo>
                <a:lnTo>
                  <a:pt x="8790" y="5252"/>
                </a:lnTo>
                <a:lnTo>
                  <a:pt x="8764" y="5251"/>
                </a:lnTo>
                <a:lnTo>
                  <a:pt x="8750" y="5236"/>
                </a:lnTo>
                <a:lnTo>
                  <a:pt x="8745" y="5236"/>
                </a:lnTo>
                <a:lnTo>
                  <a:pt x="8734" y="5243"/>
                </a:lnTo>
                <a:lnTo>
                  <a:pt x="8726" y="5253"/>
                </a:lnTo>
                <a:lnTo>
                  <a:pt x="8721" y="5255"/>
                </a:lnTo>
                <a:lnTo>
                  <a:pt x="8717" y="5251"/>
                </a:lnTo>
                <a:lnTo>
                  <a:pt x="8720" y="5244"/>
                </a:lnTo>
                <a:lnTo>
                  <a:pt x="8726" y="5236"/>
                </a:lnTo>
                <a:lnTo>
                  <a:pt x="8729" y="5229"/>
                </a:lnTo>
                <a:lnTo>
                  <a:pt x="8724" y="5225"/>
                </a:lnTo>
                <a:lnTo>
                  <a:pt x="8709" y="5234"/>
                </a:lnTo>
                <a:lnTo>
                  <a:pt x="8705" y="5242"/>
                </a:lnTo>
                <a:lnTo>
                  <a:pt x="8703" y="5253"/>
                </a:lnTo>
                <a:lnTo>
                  <a:pt x="8700" y="5262"/>
                </a:lnTo>
                <a:lnTo>
                  <a:pt x="8691" y="5268"/>
                </a:lnTo>
                <a:lnTo>
                  <a:pt x="8685" y="5278"/>
                </a:lnTo>
                <a:lnTo>
                  <a:pt x="8630" y="5292"/>
                </a:lnTo>
                <a:lnTo>
                  <a:pt x="8621" y="5299"/>
                </a:lnTo>
                <a:lnTo>
                  <a:pt x="8612" y="5301"/>
                </a:lnTo>
                <a:lnTo>
                  <a:pt x="8611" y="5304"/>
                </a:lnTo>
                <a:lnTo>
                  <a:pt x="8610" y="5304"/>
                </a:lnTo>
                <a:lnTo>
                  <a:pt x="8607" y="5305"/>
                </a:lnTo>
                <a:lnTo>
                  <a:pt x="8603" y="5308"/>
                </a:lnTo>
                <a:lnTo>
                  <a:pt x="8600" y="5314"/>
                </a:lnTo>
                <a:lnTo>
                  <a:pt x="8598" y="5322"/>
                </a:lnTo>
                <a:lnTo>
                  <a:pt x="8597" y="5322"/>
                </a:lnTo>
                <a:lnTo>
                  <a:pt x="8591" y="5310"/>
                </a:lnTo>
                <a:lnTo>
                  <a:pt x="8582" y="5309"/>
                </a:lnTo>
                <a:lnTo>
                  <a:pt x="8564" y="5316"/>
                </a:lnTo>
                <a:lnTo>
                  <a:pt x="8558" y="5314"/>
                </a:lnTo>
                <a:lnTo>
                  <a:pt x="8555" y="5315"/>
                </a:lnTo>
                <a:lnTo>
                  <a:pt x="8552" y="5321"/>
                </a:lnTo>
                <a:lnTo>
                  <a:pt x="8551" y="5329"/>
                </a:lnTo>
                <a:lnTo>
                  <a:pt x="8551" y="5338"/>
                </a:lnTo>
                <a:lnTo>
                  <a:pt x="8551" y="5345"/>
                </a:lnTo>
                <a:lnTo>
                  <a:pt x="8549" y="5347"/>
                </a:lnTo>
                <a:lnTo>
                  <a:pt x="8547" y="5348"/>
                </a:lnTo>
                <a:lnTo>
                  <a:pt x="8542" y="5345"/>
                </a:lnTo>
                <a:lnTo>
                  <a:pt x="8540" y="5344"/>
                </a:lnTo>
                <a:lnTo>
                  <a:pt x="8541" y="5340"/>
                </a:lnTo>
                <a:lnTo>
                  <a:pt x="8543" y="5337"/>
                </a:lnTo>
                <a:lnTo>
                  <a:pt x="8545" y="5333"/>
                </a:lnTo>
                <a:lnTo>
                  <a:pt x="8545" y="5326"/>
                </a:lnTo>
                <a:lnTo>
                  <a:pt x="8543" y="5322"/>
                </a:lnTo>
                <a:lnTo>
                  <a:pt x="8526" y="5303"/>
                </a:lnTo>
                <a:lnTo>
                  <a:pt x="8521" y="5291"/>
                </a:lnTo>
                <a:lnTo>
                  <a:pt x="8519" y="5291"/>
                </a:lnTo>
                <a:lnTo>
                  <a:pt x="8516" y="5292"/>
                </a:lnTo>
                <a:lnTo>
                  <a:pt x="8514" y="5291"/>
                </a:lnTo>
                <a:lnTo>
                  <a:pt x="8512" y="5287"/>
                </a:lnTo>
                <a:lnTo>
                  <a:pt x="8508" y="5277"/>
                </a:lnTo>
                <a:lnTo>
                  <a:pt x="8505" y="5273"/>
                </a:lnTo>
                <a:lnTo>
                  <a:pt x="8482" y="5266"/>
                </a:lnTo>
                <a:lnTo>
                  <a:pt x="8478" y="5264"/>
                </a:lnTo>
                <a:lnTo>
                  <a:pt x="8475" y="5254"/>
                </a:lnTo>
                <a:lnTo>
                  <a:pt x="8473" y="5252"/>
                </a:lnTo>
                <a:lnTo>
                  <a:pt x="8471" y="5256"/>
                </a:lnTo>
                <a:lnTo>
                  <a:pt x="8469" y="5251"/>
                </a:lnTo>
                <a:lnTo>
                  <a:pt x="8465" y="5241"/>
                </a:lnTo>
                <a:lnTo>
                  <a:pt x="8465" y="5238"/>
                </a:lnTo>
                <a:lnTo>
                  <a:pt x="8465" y="5233"/>
                </a:lnTo>
                <a:lnTo>
                  <a:pt x="8466" y="5228"/>
                </a:lnTo>
                <a:lnTo>
                  <a:pt x="8468" y="5224"/>
                </a:lnTo>
                <a:lnTo>
                  <a:pt x="8469" y="5220"/>
                </a:lnTo>
                <a:lnTo>
                  <a:pt x="8444" y="5213"/>
                </a:lnTo>
                <a:close/>
                <a:moveTo>
                  <a:pt x="6569" y="5274"/>
                </a:moveTo>
                <a:lnTo>
                  <a:pt x="6556" y="5275"/>
                </a:lnTo>
                <a:lnTo>
                  <a:pt x="6547" y="5279"/>
                </a:lnTo>
                <a:lnTo>
                  <a:pt x="6521" y="5297"/>
                </a:lnTo>
                <a:lnTo>
                  <a:pt x="6490" y="5302"/>
                </a:lnTo>
                <a:lnTo>
                  <a:pt x="6477" y="5313"/>
                </a:lnTo>
                <a:lnTo>
                  <a:pt x="6474" y="5314"/>
                </a:lnTo>
                <a:lnTo>
                  <a:pt x="6463" y="5311"/>
                </a:lnTo>
                <a:lnTo>
                  <a:pt x="6461" y="5311"/>
                </a:lnTo>
                <a:lnTo>
                  <a:pt x="6458" y="5314"/>
                </a:lnTo>
                <a:lnTo>
                  <a:pt x="6455" y="5317"/>
                </a:lnTo>
                <a:lnTo>
                  <a:pt x="6452" y="5321"/>
                </a:lnTo>
                <a:lnTo>
                  <a:pt x="6449" y="5324"/>
                </a:lnTo>
                <a:lnTo>
                  <a:pt x="6424" y="5334"/>
                </a:lnTo>
                <a:lnTo>
                  <a:pt x="6397" y="5335"/>
                </a:lnTo>
                <a:lnTo>
                  <a:pt x="6361" y="5350"/>
                </a:lnTo>
                <a:lnTo>
                  <a:pt x="6334" y="5354"/>
                </a:lnTo>
                <a:lnTo>
                  <a:pt x="6316" y="5363"/>
                </a:lnTo>
                <a:lnTo>
                  <a:pt x="6299" y="5367"/>
                </a:lnTo>
                <a:lnTo>
                  <a:pt x="6296" y="5370"/>
                </a:lnTo>
                <a:lnTo>
                  <a:pt x="6290" y="5372"/>
                </a:lnTo>
                <a:lnTo>
                  <a:pt x="6277" y="5369"/>
                </a:lnTo>
                <a:lnTo>
                  <a:pt x="6268" y="5380"/>
                </a:lnTo>
                <a:lnTo>
                  <a:pt x="6227" y="5405"/>
                </a:lnTo>
                <a:lnTo>
                  <a:pt x="6197" y="5408"/>
                </a:lnTo>
                <a:lnTo>
                  <a:pt x="6182" y="5415"/>
                </a:lnTo>
                <a:lnTo>
                  <a:pt x="6160" y="5412"/>
                </a:lnTo>
                <a:lnTo>
                  <a:pt x="6155" y="5417"/>
                </a:lnTo>
                <a:lnTo>
                  <a:pt x="6143" y="5434"/>
                </a:lnTo>
                <a:lnTo>
                  <a:pt x="6138" y="5440"/>
                </a:lnTo>
                <a:lnTo>
                  <a:pt x="6127" y="5449"/>
                </a:lnTo>
                <a:lnTo>
                  <a:pt x="6116" y="5463"/>
                </a:lnTo>
                <a:lnTo>
                  <a:pt x="6081" y="5485"/>
                </a:lnTo>
                <a:lnTo>
                  <a:pt x="6069" y="5501"/>
                </a:lnTo>
                <a:lnTo>
                  <a:pt x="6048" y="5509"/>
                </a:lnTo>
                <a:lnTo>
                  <a:pt x="6043" y="5509"/>
                </a:lnTo>
                <a:lnTo>
                  <a:pt x="6029" y="5517"/>
                </a:lnTo>
                <a:lnTo>
                  <a:pt x="6022" y="5518"/>
                </a:lnTo>
                <a:lnTo>
                  <a:pt x="6019" y="5521"/>
                </a:lnTo>
                <a:lnTo>
                  <a:pt x="6015" y="5526"/>
                </a:lnTo>
                <a:lnTo>
                  <a:pt x="6010" y="5535"/>
                </a:lnTo>
                <a:lnTo>
                  <a:pt x="6007" y="5538"/>
                </a:lnTo>
                <a:lnTo>
                  <a:pt x="6005" y="5539"/>
                </a:lnTo>
                <a:lnTo>
                  <a:pt x="6001" y="5540"/>
                </a:lnTo>
                <a:lnTo>
                  <a:pt x="5960" y="5570"/>
                </a:lnTo>
                <a:lnTo>
                  <a:pt x="5948" y="5584"/>
                </a:lnTo>
                <a:lnTo>
                  <a:pt x="5939" y="5608"/>
                </a:lnTo>
                <a:lnTo>
                  <a:pt x="5937" y="5618"/>
                </a:lnTo>
                <a:lnTo>
                  <a:pt x="5937" y="5629"/>
                </a:lnTo>
                <a:lnTo>
                  <a:pt x="5938" y="5638"/>
                </a:lnTo>
                <a:lnTo>
                  <a:pt x="5941" y="5641"/>
                </a:lnTo>
                <a:lnTo>
                  <a:pt x="5943" y="5644"/>
                </a:lnTo>
                <a:lnTo>
                  <a:pt x="5950" y="5656"/>
                </a:lnTo>
                <a:lnTo>
                  <a:pt x="5974" y="5663"/>
                </a:lnTo>
                <a:lnTo>
                  <a:pt x="5982" y="5670"/>
                </a:lnTo>
                <a:lnTo>
                  <a:pt x="5985" y="5687"/>
                </a:lnTo>
                <a:lnTo>
                  <a:pt x="5979" y="5719"/>
                </a:lnTo>
                <a:lnTo>
                  <a:pt x="5974" y="5728"/>
                </a:lnTo>
                <a:lnTo>
                  <a:pt x="5926" y="5737"/>
                </a:lnTo>
                <a:lnTo>
                  <a:pt x="5908" y="5733"/>
                </a:lnTo>
                <a:lnTo>
                  <a:pt x="5889" y="5747"/>
                </a:lnTo>
                <a:lnTo>
                  <a:pt x="5884" y="5754"/>
                </a:lnTo>
                <a:lnTo>
                  <a:pt x="5879" y="5763"/>
                </a:lnTo>
                <a:lnTo>
                  <a:pt x="5880" y="5767"/>
                </a:lnTo>
                <a:lnTo>
                  <a:pt x="5879" y="5772"/>
                </a:lnTo>
                <a:lnTo>
                  <a:pt x="5877" y="5776"/>
                </a:lnTo>
                <a:lnTo>
                  <a:pt x="5875" y="5780"/>
                </a:lnTo>
                <a:lnTo>
                  <a:pt x="5868" y="5789"/>
                </a:lnTo>
                <a:lnTo>
                  <a:pt x="5856" y="5793"/>
                </a:lnTo>
                <a:lnTo>
                  <a:pt x="5833" y="5811"/>
                </a:lnTo>
                <a:lnTo>
                  <a:pt x="5812" y="5834"/>
                </a:lnTo>
                <a:lnTo>
                  <a:pt x="5807" y="5842"/>
                </a:lnTo>
                <a:lnTo>
                  <a:pt x="5801" y="5851"/>
                </a:lnTo>
                <a:lnTo>
                  <a:pt x="5798" y="5859"/>
                </a:lnTo>
                <a:lnTo>
                  <a:pt x="5791" y="5880"/>
                </a:lnTo>
                <a:lnTo>
                  <a:pt x="5783" y="5900"/>
                </a:lnTo>
                <a:lnTo>
                  <a:pt x="5778" y="5911"/>
                </a:lnTo>
                <a:lnTo>
                  <a:pt x="5777" y="5922"/>
                </a:lnTo>
                <a:lnTo>
                  <a:pt x="5776" y="5931"/>
                </a:lnTo>
                <a:lnTo>
                  <a:pt x="5771" y="5956"/>
                </a:lnTo>
                <a:lnTo>
                  <a:pt x="5770" y="5967"/>
                </a:lnTo>
                <a:lnTo>
                  <a:pt x="5771" y="5983"/>
                </a:lnTo>
                <a:lnTo>
                  <a:pt x="5770" y="5989"/>
                </a:lnTo>
                <a:lnTo>
                  <a:pt x="5772" y="5992"/>
                </a:lnTo>
                <a:lnTo>
                  <a:pt x="5775" y="5994"/>
                </a:lnTo>
                <a:lnTo>
                  <a:pt x="5776" y="5996"/>
                </a:lnTo>
                <a:lnTo>
                  <a:pt x="5782" y="6013"/>
                </a:lnTo>
                <a:lnTo>
                  <a:pt x="5786" y="6018"/>
                </a:lnTo>
                <a:lnTo>
                  <a:pt x="5791" y="6014"/>
                </a:lnTo>
                <a:lnTo>
                  <a:pt x="5789" y="6008"/>
                </a:lnTo>
                <a:lnTo>
                  <a:pt x="5788" y="6004"/>
                </a:lnTo>
                <a:lnTo>
                  <a:pt x="5789" y="5999"/>
                </a:lnTo>
                <a:lnTo>
                  <a:pt x="5791" y="5997"/>
                </a:lnTo>
                <a:lnTo>
                  <a:pt x="5794" y="5995"/>
                </a:lnTo>
                <a:lnTo>
                  <a:pt x="5797" y="5992"/>
                </a:lnTo>
                <a:lnTo>
                  <a:pt x="5800" y="5987"/>
                </a:lnTo>
                <a:lnTo>
                  <a:pt x="5800" y="5982"/>
                </a:lnTo>
                <a:lnTo>
                  <a:pt x="5805" y="5981"/>
                </a:lnTo>
                <a:lnTo>
                  <a:pt x="5824" y="5988"/>
                </a:lnTo>
                <a:lnTo>
                  <a:pt x="5825" y="5990"/>
                </a:lnTo>
                <a:lnTo>
                  <a:pt x="5827" y="5995"/>
                </a:lnTo>
                <a:lnTo>
                  <a:pt x="5828" y="5997"/>
                </a:lnTo>
                <a:lnTo>
                  <a:pt x="5830" y="5996"/>
                </a:lnTo>
                <a:lnTo>
                  <a:pt x="5834" y="5990"/>
                </a:lnTo>
                <a:lnTo>
                  <a:pt x="5836" y="5988"/>
                </a:lnTo>
                <a:lnTo>
                  <a:pt x="5838" y="5988"/>
                </a:lnTo>
                <a:lnTo>
                  <a:pt x="5844" y="5994"/>
                </a:lnTo>
                <a:lnTo>
                  <a:pt x="5851" y="5998"/>
                </a:lnTo>
                <a:lnTo>
                  <a:pt x="5854" y="6002"/>
                </a:lnTo>
                <a:lnTo>
                  <a:pt x="5853" y="6009"/>
                </a:lnTo>
                <a:lnTo>
                  <a:pt x="5858" y="6015"/>
                </a:lnTo>
                <a:lnTo>
                  <a:pt x="5859" y="6019"/>
                </a:lnTo>
                <a:lnTo>
                  <a:pt x="5858" y="6025"/>
                </a:lnTo>
                <a:lnTo>
                  <a:pt x="5856" y="6029"/>
                </a:lnTo>
                <a:lnTo>
                  <a:pt x="5851" y="6035"/>
                </a:lnTo>
                <a:lnTo>
                  <a:pt x="5849" y="6040"/>
                </a:lnTo>
                <a:lnTo>
                  <a:pt x="5852" y="6041"/>
                </a:lnTo>
                <a:lnTo>
                  <a:pt x="5858" y="6037"/>
                </a:lnTo>
                <a:lnTo>
                  <a:pt x="5860" y="6037"/>
                </a:lnTo>
                <a:lnTo>
                  <a:pt x="5868" y="6040"/>
                </a:lnTo>
                <a:lnTo>
                  <a:pt x="5882" y="6041"/>
                </a:lnTo>
                <a:lnTo>
                  <a:pt x="5887" y="6037"/>
                </a:lnTo>
                <a:lnTo>
                  <a:pt x="5889" y="6027"/>
                </a:lnTo>
                <a:lnTo>
                  <a:pt x="5899" y="6018"/>
                </a:lnTo>
                <a:lnTo>
                  <a:pt x="5908" y="6013"/>
                </a:lnTo>
                <a:lnTo>
                  <a:pt x="5958" y="6021"/>
                </a:lnTo>
                <a:lnTo>
                  <a:pt x="5960" y="6027"/>
                </a:lnTo>
                <a:lnTo>
                  <a:pt x="5934" y="6034"/>
                </a:lnTo>
                <a:lnTo>
                  <a:pt x="5923" y="6029"/>
                </a:lnTo>
                <a:lnTo>
                  <a:pt x="5920" y="6033"/>
                </a:lnTo>
                <a:lnTo>
                  <a:pt x="5917" y="6039"/>
                </a:lnTo>
                <a:lnTo>
                  <a:pt x="5916" y="6045"/>
                </a:lnTo>
                <a:lnTo>
                  <a:pt x="5917" y="6049"/>
                </a:lnTo>
                <a:lnTo>
                  <a:pt x="5918" y="6051"/>
                </a:lnTo>
                <a:lnTo>
                  <a:pt x="5919" y="6051"/>
                </a:lnTo>
                <a:lnTo>
                  <a:pt x="5920" y="6049"/>
                </a:lnTo>
                <a:lnTo>
                  <a:pt x="5921" y="6047"/>
                </a:lnTo>
                <a:lnTo>
                  <a:pt x="5923" y="6045"/>
                </a:lnTo>
                <a:lnTo>
                  <a:pt x="5925" y="6045"/>
                </a:lnTo>
                <a:lnTo>
                  <a:pt x="5926" y="6045"/>
                </a:lnTo>
                <a:lnTo>
                  <a:pt x="5934" y="6052"/>
                </a:lnTo>
                <a:lnTo>
                  <a:pt x="5934" y="6054"/>
                </a:lnTo>
                <a:lnTo>
                  <a:pt x="5935" y="6060"/>
                </a:lnTo>
                <a:lnTo>
                  <a:pt x="5939" y="6065"/>
                </a:lnTo>
                <a:lnTo>
                  <a:pt x="5950" y="6071"/>
                </a:lnTo>
                <a:lnTo>
                  <a:pt x="5954" y="6077"/>
                </a:lnTo>
                <a:lnTo>
                  <a:pt x="5950" y="6083"/>
                </a:lnTo>
                <a:lnTo>
                  <a:pt x="5946" y="6085"/>
                </a:lnTo>
                <a:lnTo>
                  <a:pt x="5938" y="6079"/>
                </a:lnTo>
                <a:lnTo>
                  <a:pt x="5927" y="6076"/>
                </a:lnTo>
                <a:lnTo>
                  <a:pt x="5929" y="6081"/>
                </a:lnTo>
                <a:lnTo>
                  <a:pt x="5936" y="6090"/>
                </a:lnTo>
                <a:lnTo>
                  <a:pt x="5931" y="6094"/>
                </a:lnTo>
                <a:lnTo>
                  <a:pt x="5913" y="6079"/>
                </a:lnTo>
                <a:lnTo>
                  <a:pt x="5885" y="6074"/>
                </a:lnTo>
                <a:lnTo>
                  <a:pt x="5863" y="6087"/>
                </a:lnTo>
                <a:lnTo>
                  <a:pt x="5851" y="6101"/>
                </a:lnTo>
                <a:lnTo>
                  <a:pt x="5846" y="6120"/>
                </a:lnTo>
                <a:lnTo>
                  <a:pt x="5850" y="6142"/>
                </a:lnTo>
                <a:lnTo>
                  <a:pt x="5860" y="6153"/>
                </a:lnTo>
                <a:lnTo>
                  <a:pt x="5897" y="6160"/>
                </a:lnTo>
                <a:lnTo>
                  <a:pt x="5899" y="6162"/>
                </a:lnTo>
                <a:lnTo>
                  <a:pt x="5903" y="6168"/>
                </a:lnTo>
                <a:lnTo>
                  <a:pt x="5909" y="6171"/>
                </a:lnTo>
                <a:lnTo>
                  <a:pt x="5911" y="6171"/>
                </a:lnTo>
                <a:lnTo>
                  <a:pt x="5914" y="6169"/>
                </a:lnTo>
                <a:lnTo>
                  <a:pt x="5920" y="6161"/>
                </a:lnTo>
                <a:lnTo>
                  <a:pt x="5923" y="6159"/>
                </a:lnTo>
                <a:lnTo>
                  <a:pt x="5925" y="6160"/>
                </a:lnTo>
                <a:lnTo>
                  <a:pt x="5925" y="6165"/>
                </a:lnTo>
                <a:lnTo>
                  <a:pt x="5923" y="6168"/>
                </a:lnTo>
                <a:lnTo>
                  <a:pt x="5943" y="6182"/>
                </a:lnTo>
                <a:lnTo>
                  <a:pt x="5946" y="6180"/>
                </a:lnTo>
                <a:lnTo>
                  <a:pt x="5951" y="6174"/>
                </a:lnTo>
                <a:lnTo>
                  <a:pt x="5956" y="6167"/>
                </a:lnTo>
                <a:lnTo>
                  <a:pt x="5959" y="6161"/>
                </a:lnTo>
                <a:lnTo>
                  <a:pt x="5959" y="6150"/>
                </a:lnTo>
                <a:lnTo>
                  <a:pt x="5955" y="6144"/>
                </a:lnTo>
                <a:lnTo>
                  <a:pt x="5945" y="6142"/>
                </a:lnTo>
                <a:lnTo>
                  <a:pt x="5943" y="6139"/>
                </a:lnTo>
                <a:lnTo>
                  <a:pt x="5943" y="6134"/>
                </a:lnTo>
                <a:lnTo>
                  <a:pt x="5945" y="6129"/>
                </a:lnTo>
                <a:lnTo>
                  <a:pt x="5948" y="6127"/>
                </a:lnTo>
                <a:lnTo>
                  <a:pt x="5952" y="6126"/>
                </a:lnTo>
                <a:lnTo>
                  <a:pt x="5958" y="6123"/>
                </a:lnTo>
                <a:lnTo>
                  <a:pt x="5958" y="6121"/>
                </a:lnTo>
                <a:lnTo>
                  <a:pt x="5958" y="6120"/>
                </a:lnTo>
                <a:lnTo>
                  <a:pt x="5958" y="6118"/>
                </a:lnTo>
                <a:lnTo>
                  <a:pt x="5958" y="6115"/>
                </a:lnTo>
                <a:lnTo>
                  <a:pt x="5961" y="6118"/>
                </a:lnTo>
                <a:lnTo>
                  <a:pt x="5966" y="6122"/>
                </a:lnTo>
                <a:lnTo>
                  <a:pt x="5969" y="6129"/>
                </a:lnTo>
                <a:lnTo>
                  <a:pt x="5970" y="6138"/>
                </a:lnTo>
                <a:lnTo>
                  <a:pt x="5968" y="6138"/>
                </a:lnTo>
                <a:lnTo>
                  <a:pt x="5967" y="6139"/>
                </a:lnTo>
                <a:lnTo>
                  <a:pt x="5964" y="6143"/>
                </a:lnTo>
                <a:lnTo>
                  <a:pt x="5976" y="6145"/>
                </a:lnTo>
                <a:lnTo>
                  <a:pt x="5977" y="6149"/>
                </a:lnTo>
                <a:lnTo>
                  <a:pt x="5975" y="6153"/>
                </a:lnTo>
                <a:lnTo>
                  <a:pt x="5971" y="6160"/>
                </a:lnTo>
                <a:lnTo>
                  <a:pt x="5966" y="6172"/>
                </a:lnTo>
                <a:lnTo>
                  <a:pt x="5964" y="6177"/>
                </a:lnTo>
                <a:lnTo>
                  <a:pt x="5964" y="6180"/>
                </a:lnTo>
                <a:lnTo>
                  <a:pt x="5967" y="6182"/>
                </a:lnTo>
                <a:lnTo>
                  <a:pt x="5971" y="6182"/>
                </a:lnTo>
                <a:lnTo>
                  <a:pt x="5984" y="6177"/>
                </a:lnTo>
                <a:lnTo>
                  <a:pt x="5992" y="6181"/>
                </a:lnTo>
                <a:lnTo>
                  <a:pt x="5995" y="6181"/>
                </a:lnTo>
                <a:lnTo>
                  <a:pt x="6001" y="6178"/>
                </a:lnTo>
                <a:lnTo>
                  <a:pt x="6007" y="6177"/>
                </a:lnTo>
                <a:lnTo>
                  <a:pt x="6014" y="6174"/>
                </a:lnTo>
                <a:lnTo>
                  <a:pt x="6017" y="6172"/>
                </a:lnTo>
                <a:lnTo>
                  <a:pt x="6021" y="6170"/>
                </a:lnTo>
                <a:lnTo>
                  <a:pt x="6037" y="6181"/>
                </a:lnTo>
                <a:lnTo>
                  <a:pt x="6052" y="6182"/>
                </a:lnTo>
                <a:lnTo>
                  <a:pt x="6067" y="6174"/>
                </a:lnTo>
                <a:lnTo>
                  <a:pt x="6080" y="6178"/>
                </a:lnTo>
                <a:lnTo>
                  <a:pt x="6095" y="6169"/>
                </a:lnTo>
                <a:lnTo>
                  <a:pt x="6148" y="6173"/>
                </a:lnTo>
                <a:lnTo>
                  <a:pt x="6156" y="6170"/>
                </a:lnTo>
                <a:lnTo>
                  <a:pt x="6169" y="6171"/>
                </a:lnTo>
                <a:lnTo>
                  <a:pt x="6180" y="6167"/>
                </a:lnTo>
                <a:lnTo>
                  <a:pt x="6193" y="6169"/>
                </a:lnTo>
                <a:lnTo>
                  <a:pt x="6204" y="6163"/>
                </a:lnTo>
                <a:lnTo>
                  <a:pt x="6234" y="6167"/>
                </a:lnTo>
                <a:lnTo>
                  <a:pt x="6254" y="6181"/>
                </a:lnTo>
                <a:lnTo>
                  <a:pt x="6253" y="6185"/>
                </a:lnTo>
                <a:lnTo>
                  <a:pt x="6237" y="6188"/>
                </a:lnTo>
                <a:lnTo>
                  <a:pt x="6237" y="6191"/>
                </a:lnTo>
                <a:lnTo>
                  <a:pt x="6243" y="6202"/>
                </a:lnTo>
                <a:lnTo>
                  <a:pt x="6252" y="6207"/>
                </a:lnTo>
                <a:lnTo>
                  <a:pt x="6271" y="6208"/>
                </a:lnTo>
                <a:lnTo>
                  <a:pt x="6302" y="6195"/>
                </a:lnTo>
                <a:lnTo>
                  <a:pt x="6308" y="6202"/>
                </a:lnTo>
                <a:lnTo>
                  <a:pt x="6293" y="6210"/>
                </a:lnTo>
                <a:lnTo>
                  <a:pt x="6282" y="6218"/>
                </a:lnTo>
                <a:lnTo>
                  <a:pt x="6265" y="6217"/>
                </a:lnTo>
                <a:lnTo>
                  <a:pt x="6260" y="6219"/>
                </a:lnTo>
                <a:lnTo>
                  <a:pt x="6255" y="6224"/>
                </a:lnTo>
                <a:lnTo>
                  <a:pt x="6249" y="6226"/>
                </a:lnTo>
                <a:lnTo>
                  <a:pt x="6241" y="6216"/>
                </a:lnTo>
                <a:lnTo>
                  <a:pt x="6231" y="6211"/>
                </a:lnTo>
                <a:lnTo>
                  <a:pt x="6228" y="6203"/>
                </a:lnTo>
                <a:lnTo>
                  <a:pt x="6230" y="6201"/>
                </a:lnTo>
                <a:lnTo>
                  <a:pt x="6227" y="6196"/>
                </a:lnTo>
                <a:lnTo>
                  <a:pt x="6209" y="6199"/>
                </a:lnTo>
                <a:lnTo>
                  <a:pt x="6207" y="6197"/>
                </a:lnTo>
                <a:lnTo>
                  <a:pt x="6206" y="6191"/>
                </a:lnTo>
                <a:lnTo>
                  <a:pt x="6211" y="6184"/>
                </a:lnTo>
                <a:lnTo>
                  <a:pt x="6161" y="6206"/>
                </a:lnTo>
                <a:lnTo>
                  <a:pt x="6141" y="6201"/>
                </a:lnTo>
                <a:lnTo>
                  <a:pt x="6137" y="6204"/>
                </a:lnTo>
                <a:lnTo>
                  <a:pt x="6137" y="6210"/>
                </a:lnTo>
                <a:lnTo>
                  <a:pt x="6155" y="6218"/>
                </a:lnTo>
                <a:lnTo>
                  <a:pt x="6175" y="6238"/>
                </a:lnTo>
                <a:lnTo>
                  <a:pt x="6192" y="6242"/>
                </a:lnTo>
                <a:lnTo>
                  <a:pt x="6199" y="6247"/>
                </a:lnTo>
                <a:lnTo>
                  <a:pt x="6192" y="6256"/>
                </a:lnTo>
                <a:lnTo>
                  <a:pt x="6151" y="6247"/>
                </a:lnTo>
                <a:lnTo>
                  <a:pt x="6143" y="6252"/>
                </a:lnTo>
                <a:lnTo>
                  <a:pt x="6139" y="6253"/>
                </a:lnTo>
                <a:lnTo>
                  <a:pt x="6135" y="6252"/>
                </a:lnTo>
                <a:lnTo>
                  <a:pt x="6133" y="6247"/>
                </a:lnTo>
                <a:lnTo>
                  <a:pt x="6148" y="6244"/>
                </a:lnTo>
                <a:lnTo>
                  <a:pt x="6145" y="6239"/>
                </a:lnTo>
                <a:lnTo>
                  <a:pt x="6121" y="6239"/>
                </a:lnTo>
                <a:lnTo>
                  <a:pt x="6113" y="6244"/>
                </a:lnTo>
                <a:lnTo>
                  <a:pt x="6037" y="6254"/>
                </a:lnTo>
                <a:lnTo>
                  <a:pt x="6030" y="6263"/>
                </a:lnTo>
                <a:lnTo>
                  <a:pt x="6031" y="6264"/>
                </a:lnTo>
                <a:lnTo>
                  <a:pt x="6031" y="6266"/>
                </a:lnTo>
                <a:lnTo>
                  <a:pt x="6032" y="6267"/>
                </a:lnTo>
                <a:lnTo>
                  <a:pt x="6025" y="6274"/>
                </a:lnTo>
                <a:lnTo>
                  <a:pt x="6018" y="6276"/>
                </a:lnTo>
                <a:lnTo>
                  <a:pt x="5991" y="6266"/>
                </a:lnTo>
                <a:lnTo>
                  <a:pt x="5930" y="6280"/>
                </a:lnTo>
                <a:lnTo>
                  <a:pt x="5883" y="6273"/>
                </a:lnTo>
                <a:lnTo>
                  <a:pt x="5782" y="6322"/>
                </a:lnTo>
                <a:lnTo>
                  <a:pt x="5773" y="6337"/>
                </a:lnTo>
                <a:lnTo>
                  <a:pt x="5772" y="6345"/>
                </a:lnTo>
                <a:lnTo>
                  <a:pt x="5776" y="6383"/>
                </a:lnTo>
                <a:lnTo>
                  <a:pt x="5779" y="6400"/>
                </a:lnTo>
                <a:lnTo>
                  <a:pt x="5786" y="6423"/>
                </a:lnTo>
                <a:lnTo>
                  <a:pt x="5819" y="6483"/>
                </a:lnTo>
                <a:lnTo>
                  <a:pt x="5828" y="6491"/>
                </a:lnTo>
                <a:lnTo>
                  <a:pt x="5832" y="6497"/>
                </a:lnTo>
                <a:lnTo>
                  <a:pt x="5835" y="6507"/>
                </a:lnTo>
                <a:lnTo>
                  <a:pt x="5836" y="6517"/>
                </a:lnTo>
                <a:lnTo>
                  <a:pt x="5828" y="6532"/>
                </a:lnTo>
                <a:lnTo>
                  <a:pt x="5830" y="6548"/>
                </a:lnTo>
                <a:lnTo>
                  <a:pt x="5843" y="6568"/>
                </a:lnTo>
                <a:lnTo>
                  <a:pt x="5848" y="6571"/>
                </a:lnTo>
                <a:lnTo>
                  <a:pt x="5850" y="6572"/>
                </a:lnTo>
                <a:lnTo>
                  <a:pt x="5853" y="6571"/>
                </a:lnTo>
                <a:lnTo>
                  <a:pt x="5854" y="6569"/>
                </a:lnTo>
                <a:lnTo>
                  <a:pt x="5854" y="6567"/>
                </a:lnTo>
                <a:lnTo>
                  <a:pt x="5854" y="6565"/>
                </a:lnTo>
                <a:lnTo>
                  <a:pt x="5855" y="6564"/>
                </a:lnTo>
                <a:lnTo>
                  <a:pt x="5876" y="6565"/>
                </a:lnTo>
                <a:lnTo>
                  <a:pt x="5879" y="6571"/>
                </a:lnTo>
                <a:lnTo>
                  <a:pt x="5877" y="6574"/>
                </a:lnTo>
                <a:lnTo>
                  <a:pt x="5879" y="6580"/>
                </a:lnTo>
                <a:lnTo>
                  <a:pt x="5895" y="6576"/>
                </a:lnTo>
                <a:lnTo>
                  <a:pt x="5929" y="6595"/>
                </a:lnTo>
                <a:lnTo>
                  <a:pt x="5974" y="6605"/>
                </a:lnTo>
                <a:lnTo>
                  <a:pt x="5979" y="6604"/>
                </a:lnTo>
                <a:lnTo>
                  <a:pt x="5991" y="6596"/>
                </a:lnTo>
                <a:lnTo>
                  <a:pt x="6042" y="6607"/>
                </a:lnTo>
                <a:lnTo>
                  <a:pt x="6048" y="6612"/>
                </a:lnTo>
                <a:lnTo>
                  <a:pt x="6050" y="6620"/>
                </a:lnTo>
                <a:lnTo>
                  <a:pt x="6044" y="6621"/>
                </a:lnTo>
                <a:lnTo>
                  <a:pt x="6042" y="6625"/>
                </a:lnTo>
                <a:lnTo>
                  <a:pt x="6044" y="6630"/>
                </a:lnTo>
                <a:lnTo>
                  <a:pt x="6064" y="6646"/>
                </a:lnTo>
                <a:lnTo>
                  <a:pt x="6111" y="6644"/>
                </a:lnTo>
                <a:lnTo>
                  <a:pt x="6130" y="6664"/>
                </a:lnTo>
                <a:lnTo>
                  <a:pt x="6133" y="6665"/>
                </a:lnTo>
                <a:lnTo>
                  <a:pt x="6135" y="6664"/>
                </a:lnTo>
                <a:lnTo>
                  <a:pt x="6142" y="6658"/>
                </a:lnTo>
                <a:lnTo>
                  <a:pt x="6145" y="6657"/>
                </a:lnTo>
                <a:lnTo>
                  <a:pt x="6183" y="6661"/>
                </a:lnTo>
                <a:lnTo>
                  <a:pt x="6211" y="6672"/>
                </a:lnTo>
                <a:lnTo>
                  <a:pt x="6238" y="6666"/>
                </a:lnTo>
                <a:lnTo>
                  <a:pt x="6294" y="6671"/>
                </a:lnTo>
                <a:lnTo>
                  <a:pt x="6313" y="6657"/>
                </a:lnTo>
                <a:lnTo>
                  <a:pt x="6321" y="6655"/>
                </a:lnTo>
                <a:lnTo>
                  <a:pt x="6343" y="6671"/>
                </a:lnTo>
                <a:lnTo>
                  <a:pt x="6349" y="6669"/>
                </a:lnTo>
                <a:lnTo>
                  <a:pt x="6369" y="6654"/>
                </a:lnTo>
                <a:lnTo>
                  <a:pt x="6376" y="6652"/>
                </a:lnTo>
                <a:lnTo>
                  <a:pt x="6413" y="6674"/>
                </a:lnTo>
                <a:lnTo>
                  <a:pt x="6416" y="6682"/>
                </a:lnTo>
                <a:lnTo>
                  <a:pt x="6422" y="6690"/>
                </a:lnTo>
                <a:lnTo>
                  <a:pt x="6426" y="6699"/>
                </a:lnTo>
                <a:lnTo>
                  <a:pt x="6431" y="6704"/>
                </a:lnTo>
                <a:lnTo>
                  <a:pt x="6438" y="6698"/>
                </a:lnTo>
                <a:lnTo>
                  <a:pt x="6439" y="6695"/>
                </a:lnTo>
                <a:lnTo>
                  <a:pt x="6440" y="6692"/>
                </a:lnTo>
                <a:lnTo>
                  <a:pt x="6441" y="6689"/>
                </a:lnTo>
                <a:lnTo>
                  <a:pt x="6442" y="6686"/>
                </a:lnTo>
                <a:lnTo>
                  <a:pt x="6444" y="6685"/>
                </a:lnTo>
                <a:lnTo>
                  <a:pt x="6445" y="6687"/>
                </a:lnTo>
                <a:lnTo>
                  <a:pt x="6454" y="6704"/>
                </a:lnTo>
                <a:lnTo>
                  <a:pt x="6461" y="6709"/>
                </a:lnTo>
                <a:lnTo>
                  <a:pt x="6483" y="6714"/>
                </a:lnTo>
                <a:lnTo>
                  <a:pt x="6483" y="6718"/>
                </a:lnTo>
                <a:lnTo>
                  <a:pt x="6481" y="6723"/>
                </a:lnTo>
                <a:lnTo>
                  <a:pt x="6481" y="6728"/>
                </a:lnTo>
                <a:lnTo>
                  <a:pt x="6482" y="6734"/>
                </a:lnTo>
                <a:lnTo>
                  <a:pt x="6484" y="6736"/>
                </a:lnTo>
                <a:lnTo>
                  <a:pt x="6492" y="6733"/>
                </a:lnTo>
                <a:lnTo>
                  <a:pt x="6496" y="6732"/>
                </a:lnTo>
                <a:lnTo>
                  <a:pt x="6498" y="6737"/>
                </a:lnTo>
                <a:lnTo>
                  <a:pt x="6500" y="6749"/>
                </a:lnTo>
                <a:lnTo>
                  <a:pt x="6517" y="6765"/>
                </a:lnTo>
                <a:lnTo>
                  <a:pt x="6521" y="6776"/>
                </a:lnTo>
                <a:lnTo>
                  <a:pt x="6524" y="6779"/>
                </a:lnTo>
                <a:lnTo>
                  <a:pt x="6529" y="6766"/>
                </a:lnTo>
                <a:lnTo>
                  <a:pt x="6533" y="6764"/>
                </a:lnTo>
                <a:lnTo>
                  <a:pt x="6547" y="6770"/>
                </a:lnTo>
                <a:lnTo>
                  <a:pt x="6553" y="6775"/>
                </a:lnTo>
                <a:lnTo>
                  <a:pt x="6558" y="6782"/>
                </a:lnTo>
                <a:lnTo>
                  <a:pt x="6564" y="6796"/>
                </a:lnTo>
                <a:lnTo>
                  <a:pt x="6570" y="6802"/>
                </a:lnTo>
                <a:lnTo>
                  <a:pt x="6573" y="6803"/>
                </a:lnTo>
                <a:lnTo>
                  <a:pt x="6576" y="6802"/>
                </a:lnTo>
                <a:lnTo>
                  <a:pt x="6581" y="6795"/>
                </a:lnTo>
                <a:lnTo>
                  <a:pt x="6584" y="6794"/>
                </a:lnTo>
                <a:lnTo>
                  <a:pt x="6586" y="6797"/>
                </a:lnTo>
                <a:lnTo>
                  <a:pt x="6587" y="6801"/>
                </a:lnTo>
                <a:lnTo>
                  <a:pt x="6587" y="6806"/>
                </a:lnTo>
                <a:lnTo>
                  <a:pt x="6588" y="6810"/>
                </a:lnTo>
                <a:lnTo>
                  <a:pt x="6591" y="6810"/>
                </a:lnTo>
                <a:lnTo>
                  <a:pt x="6598" y="6804"/>
                </a:lnTo>
                <a:lnTo>
                  <a:pt x="6601" y="6805"/>
                </a:lnTo>
                <a:lnTo>
                  <a:pt x="6607" y="6816"/>
                </a:lnTo>
                <a:lnTo>
                  <a:pt x="6610" y="6818"/>
                </a:lnTo>
                <a:lnTo>
                  <a:pt x="6619" y="6819"/>
                </a:lnTo>
                <a:lnTo>
                  <a:pt x="6623" y="6821"/>
                </a:lnTo>
                <a:lnTo>
                  <a:pt x="6626" y="6827"/>
                </a:lnTo>
                <a:lnTo>
                  <a:pt x="6628" y="6835"/>
                </a:lnTo>
                <a:lnTo>
                  <a:pt x="6630" y="6853"/>
                </a:lnTo>
                <a:lnTo>
                  <a:pt x="6631" y="6857"/>
                </a:lnTo>
                <a:lnTo>
                  <a:pt x="6630" y="6866"/>
                </a:lnTo>
                <a:lnTo>
                  <a:pt x="6630" y="6870"/>
                </a:lnTo>
                <a:lnTo>
                  <a:pt x="6632" y="6874"/>
                </a:lnTo>
                <a:lnTo>
                  <a:pt x="6637" y="6882"/>
                </a:lnTo>
                <a:lnTo>
                  <a:pt x="6640" y="6891"/>
                </a:lnTo>
                <a:lnTo>
                  <a:pt x="6642" y="6893"/>
                </a:lnTo>
                <a:lnTo>
                  <a:pt x="6655" y="6900"/>
                </a:lnTo>
                <a:lnTo>
                  <a:pt x="6664" y="6909"/>
                </a:lnTo>
                <a:lnTo>
                  <a:pt x="6701" y="6913"/>
                </a:lnTo>
                <a:lnTo>
                  <a:pt x="6708" y="6918"/>
                </a:lnTo>
                <a:lnTo>
                  <a:pt x="6710" y="6929"/>
                </a:lnTo>
                <a:lnTo>
                  <a:pt x="6706" y="6933"/>
                </a:lnTo>
                <a:lnTo>
                  <a:pt x="6697" y="6934"/>
                </a:lnTo>
                <a:lnTo>
                  <a:pt x="6693" y="6936"/>
                </a:lnTo>
                <a:lnTo>
                  <a:pt x="6696" y="6946"/>
                </a:lnTo>
                <a:lnTo>
                  <a:pt x="6709" y="6946"/>
                </a:lnTo>
                <a:lnTo>
                  <a:pt x="6713" y="6952"/>
                </a:lnTo>
                <a:lnTo>
                  <a:pt x="6709" y="6956"/>
                </a:lnTo>
                <a:lnTo>
                  <a:pt x="6699" y="6959"/>
                </a:lnTo>
                <a:lnTo>
                  <a:pt x="6696" y="6959"/>
                </a:lnTo>
                <a:lnTo>
                  <a:pt x="6683" y="6951"/>
                </a:lnTo>
                <a:lnTo>
                  <a:pt x="6670" y="6959"/>
                </a:lnTo>
                <a:lnTo>
                  <a:pt x="6653" y="6949"/>
                </a:lnTo>
                <a:lnTo>
                  <a:pt x="6637" y="6951"/>
                </a:lnTo>
                <a:lnTo>
                  <a:pt x="6593" y="6918"/>
                </a:lnTo>
                <a:lnTo>
                  <a:pt x="6585" y="6922"/>
                </a:lnTo>
                <a:lnTo>
                  <a:pt x="6589" y="6930"/>
                </a:lnTo>
                <a:lnTo>
                  <a:pt x="6608" y="6938"/>
                </a:lnTo>
                <a:lnTo>
                  <a:pt x="6603" y="6942"/>
                </a:lnTo>
                <a:lnTo>
                  <a:pt x="6577" y="6937"/>
                </a:lnTo>
                <a:lnTo>
                  <a:pt x="6571" y="6939"/>
                </a:lnTo>
                <a:lnTo>
                  <a:pt x="6568" y="6944"/>
                </a:lnTo>
                <a:lnTo>
                  <a:pt x="6575" y="6949"/>
                </a:lnTo>
                <a:lnTo>
                  <a:pt x="6574" y="6953"/>
                </a:lnTo>
                <a:lnTo>
                  <a:pt x="6572" y="6952"/>
                </a:lnTo>
                <a:lnTo>
                  <a:pt x="6565" y="6954"/>
                </a:lnTo>
                <a:lnTo>
                  <a:pt x="6562" y="6953"/>
                </a:lnTo>
                <a:lnTo>
                  <a:pt x="6559" y="6947"/>
                </a:lnTo>
                <a:lnTo>
                  <a:pt x="6557" y="6945"/>
                </a:lnTo>
                <a:lnTo>
                  <a:pt x="6547" y="6943"/>
                </a:lnTo>
                <a:lnTo>
                  <a:pt x="6542" y="6944"/>
                </a:lnTo>
                <a:lnTo>
                  <a:pt x="6537" y="6952"/>
                </a:lnTo>
                <a:lnTo>
                  <a:pt x="6543" y="6958"/>
                </a:lnTo>
                <a:lnTo>
                  <a:pt x="6545" y="6961"/>
                </a:lnTo>
                <a:lnTo>
                  <a:pt x="6540" y="6965"/>
                </a:lnTo>
                <a:lnTo>
                  <a:pt x="6534" y="6964"/>
                </a:lnTo>
                <a:lnTo>
                  <a:pt x="6501" y="6940"/>
                </a:lnTo>
                <a:lnTo>
                  <a:pt x="6497" y="6932"/>
                </a:lnTo>
                <a:lnTo>
                  <a:pt x="6483" y="6924"/>
                </a:lnTo>
                <a:lnTo>
                  <a:pt x="6479" y="6925"/>
                </a:lnTo>
                <a:lnTo>
                  <a:pt x="6479" y="6927"/>
                </a:lnTo>
                <a:lnTo>
                  <a:pt x="6481" y="6933"/>
                </a:lnTo>
                <a:lnTo>
                  <a:pt x="6477" y="6934"/>
                </a:lnTo>
                <a:lnTo>
                  <a:pt x="6445" y="6913"/>
                </a:lnTo>
                <a:lnTo>
                  <a:pt x="6409" y="6892"/>
                </a:lnTo>
                <a:lnTo>
                  <a:pt x="6382" y="6897"/>
                </a:lnTo>
                <a:lnTo>
                  <a:pt x="6325" y="6873"/>
                </a:lnTo>
                <a:lnTo>
                  <a:pt x="6307" y="6850"/>
                </a:lnTo>
                <a:lnTo>
                  <a:pt x="6259" y="6839"/>
                </a:lnTo>
                <a:lnTo>
                  <a:pt x="6219" y="6842"/>
                </a:lnTo>
                <a:lnTo>
                  <a:pt x="6175" y="6837"/>
                </a:lnTo>
                <a:lnTo>
                  <a:pt x="6147" y="6838"/>
                </a:lnTo>
                <a:lnTo>
                  <a:pt x="6085" y="6830"/>
                </a:lnTo>
                <a:lnTo>
                  <a:pt x="6024" y="6829"/>
                </a:lnTo>
                <a:lnTo>
                  <a:pt x="5946" y="6838"/>
                </a:lnTo>
                <a:lnTo>
                  <a:pt x="5910" y="6837"/>
                </a:lnTo>
                <a:lnTo>
                  <a:pt x="5875" y="6836"/>
                </a:lnTo>
                <a:lnTo>
                  <a:pt x="5837" y="6845"/>
                </a:lnTo>
                <a:lnTo>
                  <a:pt x="5817" y="6858"/>
                </a:lnTo>
                <a:lnTo>
                  <a:pt x="5807" y="6861"/>
                </a:lnTo>
                <a:lnTo>
                  <a:pt x="5801" y="6866"/>
                </a:lnTo>
                <a:lnTo>
                  <a:pt x="5795" y="6874"/>
                </a:lnTo>
                <a:lnTo>
                  <a:pt x="5788" y="6886"/>
                </a:lnTo>
                <a:lnTo>
                  <a:pt x="5791" y="6899"/>
                </a:lnTo>
                <a:lnTo>
                  <a:pt x="5792" y="6908"/>
                </a:lnTo>
                <a:lnTo>
                  <a:pt x="5790" y="6926"/>
                </a:lnTo>
                <a:lnTo>
                  <a:pt x="5790" y="6952"/>
                </a:lnTo>
                <a:lnTo>
                  <a:pt x="5792" y="6974"/>
                </a:lnTo>
                <a:lnTo>
                  <a:pt x="5791" y="6982"/>
                </a:lnTo>
                <a:lnTo>
                  <a:pt x="5790" y="6988"/>
                </a:lnTo>
                <a:lnTo>
                  <a:pt x="5789" y="6999"/>
                </a:lnTo>
                <a:lnTo>
                  <a:pt x="5789" y="7008"/>
                </a:lnTo>
                <a:lnTo>
                  <a:pt x="5790" y="7013"/>
                </a:lnTo>
                <a:lnTo>
                  <a:pt x="5794" y="7016"/>
                </a:lnTo>
                <a:lnTo>
                  <a:pt x="5801" y="7030"/>
                </a:lnTo>
                <a:lnTo>
                  <a:pt x="5805" y="7046"/>
                </a:lnTo>
                <a:lnTo>
                  <a:pt x="5810" y="7052"/>
                </a:lnTo>
                <a:lnTo>
                  <a:pt x="5822" y="7061"/>
                </a:lnTo>
                <a:lnTo>
                  <a:pt x="5827" y="7072"/>
                </a:lnTo>
                <a:lnTo>
                  <a:pt x="5834" y="7078"/>
                </a:lnTo>
                <a:lnTo>
                  <a:pt x="5835" y="7081"/>
                </a:lnTo>
                <a:lnTo>
                  <a:pt x="5835" y="7085"/>
                </a:lnTo>
                <a:lnTo>
                  <a:pt x="5834" y="7093"/>
                </a:lnTo>
                <a:lnTo>
                  <a:pt x="5829" y="7098"/>
                </a:lnTo>
                <a:lnTo>
                  <a:pt x="5819" y="7103"/>
                </a:lnTo>
                <a:lnTo>
                  <a:pt x="5820" y="7111"/>
                </a:lnTo>
                <a:lnTo>
                  <a:pt x="5833" y="7124"/>
                </a:lnTo>
                <a:lnTo>
                  <a:pt x="5838" y="7139"/>
                </a:lnTo>
                <a:lnTo>
                  <a:pt x="5841" y="7143"/>
                </a:lnTo>
                <a:lnTo>
                  <a:pt x="5846" y="7140"/>
                </a:lnTo>
                <a:lnTo>
                  <a:pt x="5841" y="7130"/>
                </a:lnTo>
                <a:lnTo>
                  <a:pt x="5840" y="7124"/>
                </a:lnTo>
                <a:lnTo>
                  <a:pt x="5862" y="7134"/>
                </a:lnTo>
                <a:lnTo>
                  <a:pt x="5864" y="7139"/>
                </a:lnTo>
                <a:lnTo>
                  <a:pt x="5865" y="7145"/>
                </a:lnTo>
                <a:lnTo>
                  <a:pt x="5863" y="7149"/>
                </a:lnTo>
                <a:lnTo>
                  <a:pt x="5859" y="7152"/>
                </a:lnTo>
                <a:lnTo>
                  <a:pt x="5858" y="7160"/>
                </a:lnTo>
                <a:lnTo>
                  <a:pt x="5860" y="7165"/>
                </a:lnTo>
                <a:lnTo>
                  <a:pt x="5861" y="7169"/>
                </a:lnTo>
                <a:lnTo>
                  <a:pt x="5862" y="7175"/>
                </a:lnTo>
                <a:lnTo>
                  <a:pt x="5854" y="7179"/>
                </a:lnTo>
                <a:lnTo>
                  <a:pt x="5850" y="7182"/>
                </a:lnTo>
                <a:lnTo>
                  <a:pt x="5847" y="7189"/>
                </a:lnTo>
                <a:lnTo>
                  <a:pt x="5857" y="7218"/>
                </a:lnTo>
                <a:lnTo>
                  <a:pt x="5871" y="7227"/>
                </a:lnTo>
                <a:lnTo>
                  <a:pt x="5907" y="7271"/>
                </a:lnTo>
                <a:lnTo>
                  <a:pt x="5921" y="7278"/>
                </a:lnTo>
                <a:lnTo>
                  <a:pt x="5924" y="7281"/>
                </a:lnTo>
                <a:lnTo>
                  <a:pt x="5926" y="7287"/>
                </a:lnTo>
                <a:lnTo>
                  <a:pt x="5926" y="7292"/>
                </a:lnTo>
                <a:lnTo>
                  <a:pt x="5928" y="7296"/>
                </a:lnTo>
                <a:lnTo>
                  <a:pt x="5929" y="7300"/>
                </a:lnTo>
                <a:lnTo>
                  <a:pt x="6044" y="7361"/>
                </a:lnTo>
                <a:lnTo>
                  <a:pt x="6056" y="7363"/>
                </a:lnTo>
                <a:lnTo>
                  <a:pt x="6063" y="7360"/>
                </a:lnTo>
                <a:lnTo>
                  <a:pt x="6070" y="7351"/>
                </a:lnTo>
                <a:lnTo>
                  <a:pt x="6073" y="7347"/>
                </a:lnTo>
                <a:lnTo>
                  <a:pt x="6077" y="7347"/>
                </a:lnTo>
                <a:lnTo>
                  <a:pt x="6087" y="7351"/>
                </a:lnTo>
                <a:lnTo>
                  <a:pt x="6089" y="7354"/>
                </a:lnTo>
                <a:lnTo>
                  <a:pt x="6091" y="7362"/>
                </a:lnTo>
                <a:lnTo>
                  <a:pt x="6097" y="7369"/>
                </a:lnTo>
                <a:lnTo>
                  <a:pt x="6172" y="7369"/>
                </a:lnTo>
                <a:lnTo>
                  <a:pt x="6194" y="7376"/>
                </a:lnTo>
                <a:lnTo>
                  <a:pt x="6196" y="7379"/>
                </a:lnTo>
                <a:lnTo>
                  <a:pt x="6200" y="7387"/>
                </a:lnTo>
                <a:lnTo>
                  <a:pt x="6209" y="7398"/>
                </a:lnTo>
                <a:lnTo>
                  <a:pt x="6226" y="7403"/>
                </a:lnTo>
                <a:lnTo>
                  <a:pt x="6239" y="7400"/>
                </a:lnTo>
                <a:lnTo>
                  <a:pt x="6243" y="7405"/>
                </a:lnTo>
                <a:lnTo>
                  <a:pt x="6245" y="7414"/>
                </a:lnTo>
                <a:lnTo>
                  <a:pt x="6246" y="7417"/>
                </a:lnTo>
                <a:lnTo>
                  <a:pt x="6290" y="7443"/>
                </a:lnTo>
                <a:lnTo>
                  <a:pt x="6296" y="7450"/>
                </a:lnTo>
                <a:lnTo>
                  <a:pt x="6299" y="7460"/>
                </a:lnTo>
                <a:lnTo>
                  <a:pt x="6280" y="7450"/>
                </a:lnTo>
                <a:lnTo>
                  <a:pt x="6276" y="7443"/>
                </a:lnTo>
                <a:lnTo>
                  <a:pt x="6272" y="7442"/>
                </a:lnTo>
                <a:lnTo>
                  <a:pt x="6272" y="7449"/>
                </a:lnTo>
                <a:lnTo>
                  <a:pt x="6271" y="7452"/>
                </a:lnTo>
                <a:lnTo>
                  <a:pt x="6269" y="7454"/>
                </a:lnTo>
                <a:lnTo>
                  <a:pt x="6268" y="7458"/>
                </a:lnTo>
                <a:lnTo>
                  <a:pt x="6268" y="7463"/>
                </a:lnTo>
                <a:lnTo>
                  <a:pt x="6276" y="7473"/>
                </a:lnTo>
                <a:lnTo>
                  <a:pt x="6270" y="7476"/>
                </a:lnTo>
                <a:lnTo>
                  <a:pt x="6269" y="7475"/>
                </a:lnTo>
                <a:lnTo>
                  <a:pt x="6269" y="7478"/>
                </a:lnTo>
                <a:lnTo>
                  <a:pt x="6269" y="7480"/>
                </a:lnTo>
                <a:lnTo>
                  <a:pt x="6269" y="7481"/>
                </a:lnTo>
                <a:lnTo>
                  <a:pt x="6269" y="7482"/>
                </a:lnTo>
                <a:lnTo>
                  <a:pt x="6269" y="7487"/>
                </a:lnTo>
                <a:lnTo>
                  <a:pt x="6269" y="7495"/>
                </a:lnTo>
                <a:lnTo>
                  <a:pt x="6268" y="7499"/>
                </a:lnTo>
                <a:lnTo>
                  <a:pt x="6270" y="7505"/>
                </a:lnTo>
                <a:lnTo>
                  <a:pt x="6278" y="7518"/>
                </a:lnTo>
                <a:lnTo>
                  <a:pt x="6280" y="7525"/>
                </a:lnTo>
                <a:lnTo>
                  <a:pt x="6273" y="7522"/>
                </a:lnTo>
                <a:lnTo>
                  <a:pt x="6268" y="7523"/>
                </a:lnTo>
                <a:lnTo>
                  <a:pt x="6265" y="7529"/>
                </a:lnTo>
                <a:lnTo>
                  <a:pt x="6276" y="7532"/>
                </a:lnTo>
                <a:lnTo>
                  <a:pt x="6274" y="7538"/>
                </a:lnTo>
                <a:lnTo>
                  <a:pt x="6270" y="7548"/>
                </a:lnTo>
                <a:lnTo>
                  <a:pt x="6268" y="7559"/>
                </a:lnTo>
                <a:lnTo>
                  <a:pt x="6269" y="7563"/>
                </a:lnTo>
                <a:lnTo>
                  <a:pt x="6269" y="7565"/>
                </a:lnTo>
                <a:lnTo>
                  <a:pt x="6267" y="7568"/>
                </a:lnTo>
                <a:lnTo>
                  <a:pt x="6265" y="7571"/>
                </a:lnTo>
                <a:lnTo>
                  <a:pt x="6261" y="7573"/>
                </a:lnTo>
                <a:lnTo>
                  <a:pt x="6255" y="7582"/>
                </a:lnTo>
                <a:lnTo>
                  <a:pt x="6248" y="7589"/>
                </a:lnTo>
                <a:lnTo>
                  <a:pt x="6246" y="7595"/>
                </a:lnTo>
                <a:lnTo>
                  <a:pt x="6246" y="7604"/>
                </a:lnTo>
                <a:lnTo>
                  <a:pt x="6250" y="7616"/>
                </a:lnTo>
                <a:lnTo>
                  <a:pt x="6251" y="7625"/>
                </a:lnTo>
                <a:lnTo>
                  <a:pt x="6247" y="7628"/>
                </a:lnTo>
                <a:lnTo>
                  <a:pt x="6243" y="7628"/>
                </a:lnTo>
                <a:lnTo>
                  <a:pt x="6241" y="7632"/>
                </a:lnTo>
                <a:lnTo>
                  <a:pt x="6240" y="7638"/>
                </a:lnTo>
                <a:lnTo>
                  <a:pt x="6241" y="7647"/>
                </a:lnTo>
                <a:lnTo>
                  <a:pt x="6242" y="7652"/>
                </a:lnTo>
                <a:lnTo>
                  <a:pt x="6248" y="7660"/>
                </a:lnTo>
                <a:lnTo>
                  <a:pt x="6249" y="7666"/>
                </a:lnTo>
                <a:lnTo>
                  <a:pt x="6250" y="7674"/>
                </a:lnTo>
                <a:lnTo>
                  <a:pt x="6252" y="7680"/>
                </a:lnTo>
                <a:lnTo>
                  <a:pt x="6261" y="7698"/>
                </a:lnTo>
                <a:lnTo>
                  <a:pt x="6264" y="7705"/>
                </a:lnTo>
                <a:lnTo>
                  <a:pt x="6264" y="7713"/>
                </a:lnTo>
                <a:lnTo>
                  <a:pt x="6260" y="7722"/>
                </a:lnTo>
                <a:lnTo>
                  <a:pt x="6260" y="7733"/>
                </a:lnTo>
                <a:lnTo>
                  <a:pt x="6262" y="7744"/>
                </a:lnTo>
                <a:lnTo>
                  <a:pt x="6265" y="7749"/>
                </a:lnTo>
                <a:lnTo>
                  <a:pt x="6266" y="7751"/>
                </a:lnTo>
                <a:lnTo>
                  <a:pt x="6268" y="7761"/>
                </a:lnTo>
                <a:lnTo>
                  <a:pt x="6269" y="7765"/>
                </a:lnTo>
                <a:lnTo>
                  <a:pt x="6280" y="7772"/>
                </a:lnTo>
                <a:lnTo>
                  <a:pt x="6287" y="7785"/>
                </a:lnTo>
                <a:lnTo>
                  <a:pt x="6299" y="7795"/>
                </a:lnTo>
                <a:lnTo>
                  <a:pt x="6304" y="7802"/>
                </a:lnTo>
                <a:lnTo>
                  <a:pt x="6310" y="7818"/>
                </a:lnTo>
                <a:lnTo>
                  <a:pt x="6311" y="7826"/>
                </a:lnTo>
                <a:lnTo>
                  <a:pt x="6306" y="7828"/>
                </a:lnTo>
                <a:lnTo>
                  <a:pt x="6284" y="7815"/>
                </a:lnTo>
                <a:lnTo>
                  <a:pt x="6276" y="7814"/>
                </a:lnTo>
                <a:lnTo>
                  <a:pt x="6268" y="7819"/>
                </a:lnTo>
                <a:lnTo>
                  <a:pt x="6266" y="7827"/>
                </a:lnTo>
                <a:lnTo>
                  <a:pt x="6268" y="7835"/>
                </a:lnTo>
                <a:lnTo>
                  <a:pt x="6274" y="7839"/>
                </a:lnTo>
                <a:lnTo>
                  <a:pt x="6332" y="7841"/>
                </a:lnTo>
                <a:lnTo>
                  <a:pt x="6355" y="7853"/>
                </a:lnTo>
                <a:lnTo>
                  <a:pt x="6365" y="7848"/>
                </a:lnTo>
                <a:lnTo>
                  <a:pt x="6369" y="7850"/>
                </a:lnTo>
                <a:lnTo>
                  <a:pt x="6371" y="7849"/>
                </a:lnTo>
                <a:lnTo>
                  <a:pt x="6372" y="7848"/>
                </a:lnTo>
                <a:lnTo>
                  <a:pt x="6380" y="7837"/>
                </a:lnTo>
                <a:lnTo>
                  <a:pt x="6382" y="7835"/>
                </a:lnTo>
                <a:lnTo>
                  <a:pt x="6386" y="7834"/>
                </a:lnTo>
                <a:lnTo>
                  <a:pt x="6416" y="7844"/>
                </a:lnTo>
                <a:lnTo>
                  <a:pt x="6423" y="7843"/>
                </a:lnTo>
                <a:lnTo>
                  <a:pt x="6426" y="7841"/>
                </a:lnTo>
                <a:lnTo>
                  <a:pt x="6433" y="7836"/>
                </a:lnTo>
                <a:lnTo>
                  <a:pt x="6436" y="7837"/>
                </a:lnTo>
                <a:lnTo>
                  <a:pt x="6438" y="7840"/>
                </a:lnTo>
                <a:lnTo>
                  <a:pt x="6441" y="7842"/>
                </a:lnTo>
                <a:lnTo>
                  <a:pt x="6559" y="7851"/>
                </a:lnTo>
                <a:lnTo>
                  <a:pt x="6586" y="7869"/>
                </a:lnTo>
                <a:lnTo>
                  <a:pt x="6602" y="7872"/>
                </a:lnTo>
                <a:lnTo>
                  <a:pt x="6612" y="7857"/>
                </a:lnTo>
                <a:lnTo>
                  <a:pt x="6604" y="7852"/>
                </a:lnTo>
                <a:lnTo>
                  <a:pt x="6586" y="7846"/>
                </a:lnTo>
                <a:lnTo>
                  <a:pt x="6580" y="7837"/>
                </a:lnTo>
                <a:lnTo>
                  <a:pt x="6589" y="7834"/>
                </a:lnTo>
                <a:lnTo>
                  <a:pt x="6630" y="7845"/>
                </a:lnTo>
                <a:lnTo>
                  <a:pt x="6634" y="7844"/>
                </a:lnTo>
                <a:lnTo>
                  <a:pt x="6646" y="7836"/>
                </a:lnTo>
                <a:lnTo>
                  <a:pt x="6667" y="7835"/>
                </a:lnTo>
                <a:lnTo>
                  <a:pt x="6671" y="7837"/>
                </a:lnTo>
                <a:lnTo>
                  <a:pt x="6673" y="7841"/>
                </a:lnTo>
                <a:lnTo>
                  <a:pt x="6673" y="7845"/>
                </a:lnTo>
                <a:lnTo>
                  <a:pt x="6647" y="7849"/>
                </a:lnTo>
                <a:lnTo>
                  <a:pt x="6642" y="7852"/>
                </a:lnTo>
                <a:lnTo>
                  <a:pt x="6639" y="7855"/>
                </a:lnTo>
                <a:lnTo>
                  <a:pt x="6648" y="7865"/>
                </a:lnTo>
                <a:lnTo>
                  <a:pt x="6686" y="7853"/>
                </a:lnTo>
                <a:lnTo>
                  <a:pt x="6697" y="7855"/>
                </a:lnTo>
                <a:lnTo>
                  <a:pt x="6703" y="7854"/>
                </a:lnTo>
                <a:lnTo>
                  <a:pt x="6714" y="7841"/>
                </a:lnTo>
                <a:lnTo>
                  <a:pt x="6720" y="7841"/>
                </a:lnTo>
                <a:lnTo>
                  <a:pt x="6740" y="7848"/>
                </a:lnTo>
                <a:lnTo>
                  <a:pt x="6743" y="7853"/>
                </a:lnTo>
                <a:lnTo>
                  <a:pt x="6745" y="7862"/>
                </a:lnTo>
                <a:lnTo>
                  <a:pt x="6748" y="7869"/>
                </a:lnTo>
                <a:lnTo>
                  <a:pt x="6753" y="7867"/>
                </a:lnTo>
                <a:lnTo>
                  <a:pt x="6763" y="7856"/>
                </a:lnTo>
                <a:lnTo>
                  <a:pt x="6776" y="7846"/>
                </a:lnTo>
                <a:lnTo>
                  <a:pt x="6787" y="7845"/>
                </a:lnTo>
                <a:lnTo>
                  <a:pt x="6815" y="7854"/>
                </a:lnTo>
                <a:lnTo>
                  <a:pt x="6829" y="7849"/>
                </a:lnTo>
                <a:lnTo>
                  <a:pt x="6848" y="7856"/>
                </a:lnTo>
                <a:lnTo>
                  <a:pt x="6874" y="7855"/>
                </a:lnTo>
                <a:lnTo>
                  <a:pt x="6923" y="7833"/>
                </a:lnTo>
                <a:lnTo>
                  <a:pt x="6976" y="7826"/>
                </a:lnTo>
                <a:lnTo>
                  <a:pt x="6989" y="7820"/>
                </a:lnTo>
                <a:lnTo>
                  <a:pt x="6995" y="7814"/>
                </a:lnTo>
                <a:lnTo>
                  <a:pt x="7006" y="7800"/>
                </a:lnTo>
                <a:lnTo>
                  <a:pt x="7017" y="7796"/>
                </a:lnTo>
                <a:lnTo>
                  <a:pt x="7041" y="7777"/>
                </a:lnTo>
                <a:lnTo>
                  <a:pt x="7053" y="7763"/>
                </a:lnTo>
                <a:lnTo>
                  <a:pt x="7060" y="7759"/>
                </a:lnTo>
                <a:lnTo>
                  <a:pt x="7063" y="7755"/>
                </a:lnTo>
                <a:lnTo>
                  <a:pt x="7065" y="7750"/>
                </a:lnTo>
                <a:lnTo>
                  <a:pt x="7067" y="7744"/>
                </a:lnTo>
                <a:lnTo>
                  <a:pt x="7067" y="7740"/>
                </a:lnTo>
                <a:lnTo>
                  <a:pt x="7066" y="7736"/>
                </a:lnTo>
                <a:lnTo>
                  <a:pt x="7063" y="7729"/>
                </a:lnTo>
                <a:lnTo>
                  <a:pt x="7068" y="7723"/>
                </a:lnTo>
                <a:lnTo>
                  <a:pt x="7103" y="7725"/>
                </a:lnTo>
                <a:lnTo>
                  <a:pt x="7117" y="7737"/>
                </a:lnTo>
                <a:lnTo>
                  <a:pt x="7164" y="7739"/>
                </a:lnTo>
                <a:lnTo>
                  <a:pt x="7174" y="7733"/>
                </a:lnTo>
                <a:lnTo>
                  <a:pt x="7241" y="7722"/>
                </a:lnTo>
                <a:lnTo>
                  <a:pt x="7266" y="7708"/>
                </a:lnTo>
                <a:lnTo>
                  <a:pt x="7277" y="7692"/>
                </a:lnTo>
                <a:lnTo>
                  <a:pt x="7298" y="7653"/>
                </a:lnTo>
                <a:lnTo>
                  <a:pt x="7309" y="7640"/>
                </a:lnTo>
                <a:lnTo>
                  <a:pt x="7318" y="7645"/>
                </a:lnTo>
                <a:lnTo>
                  <a:pt x="7321" y="7648"/>
                </a:lnTo>
                <a:lnTo>
                  <a:pt x="7321" y="7642"/>
                </a:lnTo>
                <a:lnTo>
                  <a:pt x="7321" y="7634"/>
                </a:lnTo>
                <a:lnTo>
                  <a:pt x="7321" y="7629"/>
                </a:lnTo>
                <a:lnTo>
                  <a:pt x="7323" y="7624"/>
                </a:lnTo>
                <a:lnTo>
                  <a:pt x="7333" y="7623"/>
                </a:lnTo>
                <a:lnTo>
                  <a:pt x="7335" y="7621"/>
                </a:lnTo>
                <a:lnTo>
                  <a:pt x="7338" y="7616"/>
                </a:lnTo>
                <a:lnTo>
                  <a:pt x="7341" y="7610"/>
                </a:lnTo>
                <a:lnTo>
                  <a:pt x="7341" y="7604"/>
                </a:lnTo>
                <a:lnTo>
                  <a:pt x="7340" y="7596"/>
                </a:lnTo>
                <a:lnTo>
                  <a:pt x="7339" y="7591"/>
                </a:lnTo>
                <a:lnTo>
                  <a:pt x="7339" y="7573"/>
                </a:lnTo>
                <a:lnTo>
                  <a:pt x="7335" y="7557"/>
                </a:lnTo>
                <a:lnTo>
                  <a:pt x="7336" y="7548"/>
                </a:lnTo>
                <a:lnTo>
                  <a:pt x="7341" y="7539"/>
                </a:lnTo>
                <a:lnTo>
                  <a:pt x="7349" y="7536"/>
                </a:lnTo>
                <a:lnTo>
                  <a:pt x="7373" y="7536"/>
                </a:lnTo>
                <a:lnTo>
                  <a:pt x="7376" y="7534"/>
                </a:lnTo>
                <a:lnTo>
                  <a:pt x="7377" y="7530"/>
                </a:lnTo>
                <a:lnTo>
                  <a:pt x="7378" y="7524"/>
                </a:lnTo>
                <a:lnTo>
                  <a:pt x="7378" y="7518"/>
                </a:lnTo>
                <a:lnTo>
                  <a:pt x="7379" y="7510"/>
                </a:lnTo>
                <a:lnTo>
                  <a:pt x="7379" y="7506"/>
                </a:lnTo>
                <a:lnTo>
                  <a:pt x="7380" y="7503"/>
                </a:lnTo>
                <a:lnTo>
                  <a:pt x="7380" y="7500"/>
                </a:lnTo>
                <a:lnTo>
                  <a:pt x="7382" y="7499"/>
                </a:lnTo>
                <a:lnTo>
                  <a:pt x="7385" y="7499"/>
                </a:lnTo>
                <a:lnTo>
                  <a:pt x="7386" y="7498"/>
                </a:lnTo>
                <a:lnTo>
                  <a:pt x="7388" y="7494"/>
                </a:lnTo>
                <a:lnTo>
                  <a:pt x="7394" y="7488"/>
                </a:lnTo>
                <a:lnTo>
                  <a:pt x="7402" y="7475"/>
                </a:lnTo>
                <a:lnTo>
                  <a:pt x="7408" y="7473"/>
                </a:lnTo>
                <a:lnTo>
                  <a:pt x="7414" y="7475"/>
                </a:lnTo>
                <a:lnTo>
                  <a:pt x="7419" y="7481"/>
                </a:lnTo>
                <a:lnTo>
                  <a:pt x="7428" y="7508"/>
                </a:lnTo>
                <a:lnTo>
                  <a:pt x="7431" y="7511"/>
                </a:lnTo>
                <a:lnTo>
                  <a:pt x="7434" y="7512"/>
                </a:lnTo>
                <a:lnTo>
                  <a:pt x="7438" y="7515"/>
                </a:lnTo>
                <a:lnTo>
                  <a:pt x="7441" y="7519"/>
                </a:lnTo>
                <a:lnTo>
                  <a:pt x="7443" y="7524"/>
                </a:lnTo>
                <a:lnTo>
                  <a:pt x="7445" y="7528"/>
                </a:lnTo>
                <a:lnTo>
                  <a:pt x="7445" y="7530"/>
                </a:lnTo>
                <a:lnTo>
                  <a:pt x="7445" y="7532"/>
                </a:lnTo>
                <a:lnTo>
                  <a:pt x="7444" y="7538"/>
                </a:lnTo>
                <a:lnTo>
                  <a:pt x="7443" y="7561"/>
                </a:lnTo>
                <a:lnTo>
                  <a:pt x="7443" y="7567"/>
                </a:lnTo>
                <a:lnTo>
                  <a:pt x="7444" y="7570"/>
                </a:lnTo>
                <a:lnTo>
                  <a:pt x="7446" y="7573"/>
                </a:lnTo>
                <a:lnTo>
                  <a:pt x="7447" y="7576"/>
                </a:lnTo>
                <a:lnTo>
                  <a:pt x="7447" y="7590"/>
                </a:lnTo>
                <a:lnTo>
                  <a:pt x="7443" y="7598"/>
                </a:lnTo>
                <a:lnTo>
                  <a:pt x="7427" y="7610"/>
                </a:lnTo>
                <a:lnTo>
                  <a:pt x="7424" y="7614"/>
                </a:lnTo>
                <a:lnTo>
                  <a:pt x="7423" y="7620"/>
                </a:lnTo>
                <a:lnTo>
                  <a:pt x="7421" y="7631"/>
                </a:lnTo>
                <a:lnTo>
                  <a:pt x="7420" y="7637"/>
                </a:lnTo>
                <a:lnTo>
                  <a:pt x="7421" y="7640"/>
                </a:lnTo>
                <a:lnTo>
                  <a:pt x="7433" y="7646"/>
                </a:lnTo>
                <a:lnTo>
                  <a:pt x="7452" y="7663"/>
                </a:lnTo>
                <a:lnTo>
                  <a:pt x="7473" y="7660"/>
                </a:lnTo>
                <a:lnTo>
                  <a:pt x="7484" y="7667"/>
                </a:lnTo>
                <a:lnTo>
                  <a:pt x="7487" y="7668"/>
                </a:lnTo>
                <a:lnTo>
                  <a:pt x="7490" y="7667"/>
                </a:lnTo>
                <a:lnTo>
                  <a:pt x="7496" y="7659"/>
                </a:lnTo>
                <a:lnTo>
                  <a:pt x="7504" y="7655"/>
                </a:lnTo>
                <a:lnTo>
                  <a:pt x="7557" y="7672"/>
                </a:lnTo>
                <a:lnTo>
                  <a:pt x="7559" y="7673"/>
                </a:lnTo>
                <a:lnTo>
                  <a:pt x="7563" y="7682"/>
                </a:lnTo>
                <a:lnTo>
                  <a:pt x="7565" y="7686"/>
                </a:lnTo>
                <a:lnTo>
                  <a:pt x="7568" y="7698"/>
                </a:lnTo>
                <a:lnTo>
                  <a:pt x="7569" y="7700"/>
                </a:lnTo>
                <a:lnTo>
                  <a:pt x="7601" y="7707"/>
                </a:lnTo>
                <a:lnTo>
                  <a:pt x="7607" y="7715"/>
                </a:lnTo>
                <a:lnTo>
                  <a:pt x="7635" y="7725"/>
                </a:lnTo>
                <a:lnTo>
                  <a:pt x="7633" y="7718"/>
                </a:lnTo>
                <a:lnTo>
                  <a:pt x="7630" y="7713"/>
                </a:lnTo>
                <a:lnTo>
                  <a:pt x="7626" y="7710"/>
                </a:lnTo>
                <a:lnTo>
                  <a:pt x="7622" y="7710"/>
                </a:lnTo>
                <a:lnTo>
                  <a:pt x="7626" y="7703"/>
                </a:lnTo>
                <a:lnTo>
                  <a:pt x="7630" y="7703"/>
                </a:lnTo>
                <a:lnTo>
                  <a:pt x="7646" y="7711"/>
                </a:lnTo>
                <a:lnTo>
                  <a:pt x="7651" y="7715"/>
                </a:lnTo>
                <a:lnTo>
                  <a:pt x="7655" y="7721"/>
                </a:lnTo>
                <a:lnTo>
                  <a:pt x="7654" y="7735"/>
                </a:lnTo>
                <a:lnTo>
                  <a:pt x="7646" y="7744"/>
                </a:lnTo>
                <a:lnTo>
                  <a:pt x="7631" y="7750"/>
                </a:lnTo>
                <a:lnTo>
                  <a:pt x="7632" y="7751"/>
                </a:lnTo>
                <a:lnTo>
                  <a:pt x="7634" y="7758"/>
                </a:lnTo>
                <a:lnTo>
                  <a:pt x="7628" y="7765"/>
                </a:lnTo>
                <a:lnTo>
                  <a:pt x="7615" y="7757"/>
                </a:lnTo>
                <a:lnTo>
                  <a:pt x="7610" y="7761"/>
                </a:lnTo>
                <a:lnTo>
                  <a:pt x="7606" y="7770"/>
                </a:lnTo>
                <a:lnTo>
                  <a:pt x="7602" y="7776"/>
                </a:lnTo>
                <a:lnTo>
                  <a:pt x="7598" y="7779"/>
                </a:lnTo>
                <a:lnTo>
                  <a:pt x="7593" y="7779"/>
                </a:lnTo>
                <a:lnTo>
                  <a:pt x="7596" y="7782"/>
                </a:lnTo>
                <a:lnTo>
                  <a:pt x="7600" y="7787"/>
                </a:lnTo>
                <a:lnTo>
                  <a:pt x="7604" y="7793"/>
                </a:lnTo>
                <a:lnTo>
                  <a:pt x="7610" y="7808"/>
                </a:lnTo>
                <a:lnTo>
                  <a:pt x="7615" y="7812"/>
                </a:lnTo>
                <a:lnTo>
                  <a:pt x="7700" y="7836"/>
                </a:lnTo>
                <a:lnTo>
                  <a:pt x="7710" y="7831"/>
                </a:lnTo>
                <a:lnTo>
                  <a:pt x="7721" y="7813"/>
                </a:lnTo>
                <a:lnTo>
                  <a:pt x="7722" y="7810"/>
                </a:lnTo>
                <a:lnTo>
                  <a:pt x="7723" y="7803"/>
                </a:lnTo>
                <a:lnTo>
                  <a:pt x="7724" y="7799"/>
                </a:lnTo>
                <a:lnTo>
                  <a:pt x="7726" y="7797"/>
                </a:lnTo>
                <a:lnTo>
                  <a:pt x="7738" y="7804"/>
                </a:lnTo>
                <a:lnTo>
                  <a:pt x="7748" y="7816"/>
                </a:lnTo>
                <a:lnTo>
                  <a:pt x="7753" y="7817"/>
                </a:lnTo>
                <a:lnTo>
                  <a:pt x="7752" y="7811"/>
                </a:lnTo>
                <a:lnTo>
                  <a:pt x="7750" y="7805"/>
                </a:lnTo>
                <a:lnTo>
                  <a:pt x="7749" y="7799"/>
                </a:lnTo>
                <a:lnTo>
                  <a:pt x="7756" y="7796"/>
                </a:lnTo>
                <a:lnTo>
                  <a:pt x="7757" y="7799"/>
                </a:lnTo>
                <a:lnTo>
                  <a:pt x="7758" y="7802"/>
                </a:lnTo>
                <a:lnTo>
                  <a:pt x="7758" y="7806"/>
                </a:lnTo>
                <a:lnTo>
                  <a:pt x="7759" y="7815"/>
                </a:lnTo>
                <a:lnTo>
                  <a:pt x="7759" y="7818"/>
                </a:lnTo>
                <a:lnTo>
                  <a:pt x="7759" y="7820"/>
                </a:lnTo>
                <a:lnTo>
                  <a:pt x="7761" y="7825"/>
                </a:lnTo>
                <a:lnTo>
                  <a:pt x="7764" y="7831"/>
                </a:lnTo>
                <a:lnTo>
                  <a:pt x="7779" y="7844"/>
                </a:lnTo>
                <a:lnTo>
                  <a:pt x="7785" y="7846"/>
                </a:lnTo>
                <a:lnTo>
                  <a:pt x="7802" y="7842"/>
                </a:lnTo>
                <a:lnTo>
                  <a:pt x="7807" y="7845"/>
                </a:lnTo>
                <a:lnTo>
                  <a:pt x="7817" y="7855"/>
                </a:lnTo>
                <a:lnTo>
                  <a:pt x="7822" y="7858"/>
                </a:lnTo>
                <a:lnTo>
                  <a:pt x="7830" y="7857"/>
                </a:lnTo>
                <a:lnTo>
                  <a:pt x="7833" y="7858"/>
                </a:lnTo>
                <a:lnTo>
                  <a:pt x="7840" y="7865"/>
                </a:lnTo>
                <a:lnTo>
                  <a:pt x="7856" y="7871"/>
                </a:lnTo>
                <a:lnTo>
                  <a:pt x="7858" y="7870"/>
                </a:lnTo>
                <a:lnTo>
                  <a:pt x="7863" y="7865"/>
                </a:lnTo>
                <a:lnTo>
                  <a:pt x="7865" y="7864"/>
                </a:lnTo>
                <a:lnTo>
                  <a:pt x="7868" y="7866"/>
                </a:lnTo>
                <a:lnTo>
                  <a:pt x="7875" y="7878"/>
                </a:lnTo>
                <a:lnTo>
                  <a:pt x="7883" y="7887"/>
                </a:lnTo>
                <a:lnTo>
                  <a:pt x="7889" y="7891"/>
                </a:lnTo>
                <a:lnTo>
                  <a:pt x="7894" y="7891"/>
                </a:lnTo>
                <a:lnTo>
                  <a:pt x="7899" y="7888"/>
                </a:lnTo>
                <a:lnTo>
                  <a:pt x="7897" y="7882"/>
                </a:lnTo>
                <a:lnTo>
                  <a:pt x="7898" y="7875"/>
                </a:lnTo>
                <a:lnTo>
                  <a:pt x="7901" y="7870"/>
                </a:lnTo>
                <a:lnTo>
                  <a:pt x="7903" y="7866"/>
                </a:lnTo>
                <a:lnTo>
                  <a:pt x="7931" y="7862"/>
                </a:lnTo>
                <a:lnTo>
                  <a:pt x="7934" y="7864"/>
                </a:lnTo>
                <a:lnTo>
                  <a:pt x="7936" y="7866"/>
                </a:lnTo>
                <a:lnTo>
                  <a:pt x="7937" y="7870"/>
                </a:lnTo>
                <a:lnTo>
                  <a:pt x="7939" y="7871"/>
                </a:lnTo>
                <a:lnTo>
                  <a:pt x="7945" y="7875"/>
                </a:lnTo>
                <a:lnTo>
                  <a:pt x="7954" y="7884"/>
                </a:lnTo>
                <a:lnTo>
                  <a:pt x="7962" y="7887"/>
                </a:lnTo>
                <a:lnTo>
                  <a:pt x="7970" y="7884"/>
                </a:lnTo>
                <a:lnTo>
                  <a:pt x="7982" y="7873"/>
                </a:lnTo>
                <a:lnTo>
                  <a:pt x="7985" y="7871"/>
                </a:lnTo>
                <a:lnTo>
                  <a:pt x="8000" y="7870"/>
                </a:lnTo>
                <a:lnTo>
                  <a:pt x="8003" y="7867"/>
                </a:lnTo>
                <a:lnTo>
                  <a:pt x="8006" y="7861"/>
                </a:lnTo>
                <a:lnTo>
                  <a:pt x="8002" y="7856"/>
                </a:lnTo>
                <a:lnTo>
                  <a:pt x="7998" y="7848"/>
                </a:lnTo>
                <a:lnTo>
                  <a:pt x="7996" y="7839"/>
                </a:lnTo>
                <a:lnTo>
                  <a:pt x="7999" y="7835"/>
                </a:lnTo>
                <a:lnTo>
                  <a:pt x="8002" y="7836"/>
                </a:lnTo>
                <a:lnTo>
                  <a:pt x="8007" y="7840"/>
                </a:lnTo>
                <a:lnTo>
                  <a:pt x="8015" y="7852"/>
                </a:lnTo>
                <a:lnTo>
                  <a:pt x="8017" y="7854"/>
                </a:lnTo>
                <a:lnTo>
                  <a:pt x="8035" y="7855"/>
                </a:lnTo>
                <a:lnTo>
                  <a:pt x="8041" y="7851"/>
                </a:lnTo>
                <a:lnTo>
                  <a:pt x="8043" y="7847"/>
                </a:lnTo>
                <a:lnTo>
                  <a:pt x="8045" y="7843"/>
                </a:lnTo>
                <a:lnTo>
                  <a:pt x="8047" y="7839"/>
                </a:lnTo>
                <a:lnTo>
                  <a:pt x="8052" y="7836"/>
                </a:lnTo>
                <a:lnTo>
                  <a:pt x="8054" y="7833"/>
                </a:lnTo>
                <a:lnTo>
                  <a:pt x="8056" y="7829"/>
                </a:lnTo>
                <a:lnTo>
                  <a:pt x="8058" y="7823"/>
                </a:lnTo>
                <a:lnTo>
                  <a:pt x="8056" y="7817"/>
                </a:lnTo>
                <a:lnTo>
                  <a:pt x="8055" y="7809"/>
                </a:lnTo>
                <a:lnTo>
                  <a:pt x="8059" y="7808"/>
                </a:lnTo>
                <a:lnTo>
                  <a:pt x="8067" y="7814"/>
                </a:lnTo>
                <a:lnTo>
                  <a:pt x="8071" y="7817"/>
                </a:lnTo>
                <a:lnTo>
                  <a:pt x="8086" y="7810"/>
                </a:lnTo>
                <a:lnTo>
                  <a:pt x="8094" y="7811"/>
                </a:lnTo>
                <a:lnTo>
                  <a:pt x="8097" y="7810"/>
                </a:lnTo>
                <a:lnTo>
                  <a:pt x="8101" y="7803"/>
                </a:lnTo>
                <a:lnTo>
                  <a:pt x="8106" y="7792"/>
                </a:lnTo>
                <a:lnTo>
                  <a:pt x="8109" y="7787"/>
                </a:lnTo>
                <a:lnTo>
                  <a:pt x="8112" y="7786"/>
                </a:lnTo>
                <a:lnTo>
                  <a:pt x="8115" y="7787"/>
                </a:lnTo>
                <a:lnTo>
                  <a:pt x="8118" y="7792"/>
                </a:lnTo>
                <a:lnTo>
                  <a:pt x="8120" y="7797"/>
                </a:lnTo>
                <a:lnTo>
                  <a:pt x="8123" y="7802"/>
                </a:lnTo>
                <a:lnTo>
                  <a:pt x="8127" y="7804"/>
                </a:lnTo>
                <a:lnTo>
                  <a:pt x="8146" y="7794"/>
                </a:lnTo>
                <a:lnTo>
                  <a:pt x="8150" y="7791"/>
                </a:lnTo>
                <a:lnTo>
                  <a:pt x="8152" y="7785"/>
                </a:lnTo>
                <a:lnTo>
                  <a:pt x="8151" y="7778"/>
                </a:lnTo>
                <a:lnTo>
                  <a:pt x="8149" y="7774"/>
                </a:lnTo>
                <a:lnTo>
                  <a:pt x="8146" y="7770"/>
                </a:lnTo>
                <a:lnTo>
                  <a:pt x="8144" y="7765"/>
                </a:lnTo>
                <a:lnTo>
                  <a:pt x="8156" y="7740"/>
                </a:lnTo>
                <a:lnTo>
                  <a:pt x="8160" y="7724"/>
                </a:lnTo>
                <a:lnTo>
                  <a:pt x="8163" y="7705"/>
                </a:lnTo>
                <a:lnTo>
                  <a:pt x="8161" y="7687"/>
                </a:lnTo>
                <a:lnTo>
                  <a:pt x="8155" y="7679"/>
                </a:lnTo>
                <a:lnTo>
                  <a:pt x="8148" y="7673"/>
                </a:lnTo>
                <a:lnTo>
                  <a:pt x="8143" y="7663"/>
                </a:lnTo>
                <a:lnTo>
                  <a:pt x="8140" y="7655"/>
                </a:lnTo>
                <a:lnTo>
                  <a:pt x="8137" y="7651"/>
                </a:lnTo>
                <a:lnTo>
                  <a:pt x="8133" y="7651"/>
                </a:lnTo>
                <a:lnTo>
                  <a:pt x="8126" y="7656"/>
                </a:lnTo>
                <a:lnTo>
                  <a:pt x="8121" y="7660"/>
                </a:lnTo>
                <a:lnTo>
                  <a:pt x="8117" y="7667"/>
                </a:lnTo>
                <a:lnTo>
                  <a:pt x="8115" y="7676"/>
                </a:lnTo>
                <a:lnTo>
                  <a:pt x="8114" y="7688"/>
                </a:lnTo>
                <a:lnTo>
                  <a:pt x="8110" y="7692"/>
                </a:lnTo>
                <a:lnTo>
                  <a:pt x="8105" y="7689"/>
                </a:lnTo>
                <a:lnTo>
                  <a:pt x="8102" y="7685"/>
                </a:lnTo>
                <a:lnTo>
                  <a:pt x="8100" y="7675"/>
                </a:lnTo>
                <a:lnTo>
                  <a:pt x="8098" y="7674"/>
                </a:lnTo>
                <a:lnTo>
                  <a:pt x="8096" y="7673"/>
                </a:lnTo>
                <a:lnTo>
                  <a:pt x="8092" y="7669"/>
                </a:lnTo>
                <a:lnTo>
                  <a:pt x="8090" y="7666"/>
                </a:lnTo>
                <a:lnTo>
                  <a:pt x="8091" y="7661"/>
                </a:lnTo>
                <a:lnTo>
                  <a:pt x="8091" y="7656"/>
                </a:lnTo>
                <a:lnTo>
                  <a:pt x="8090" y="7651"/>
                </a:lnTo>
                <a:lnTo>
                  <a:pt x="8088" y="7649"/>
                </a:lnTo>
                <a:lnTo>
                  <a:pt x="8092" y="7640"/>
                </a:lnTo>
                <a:lnTo>
                  <a:pt x="8097" y="7639"/>
                </a:lnTo>
                <a:lnTo>
                  <a:pt x="8101" y="7642"/>
                </a:lnTo>
                <a:lnTo>
                  <a:pt x="8104" y="7649"/>
                </a:lnTo>
                <a:lnTo>
                  <a:pt x="8108" y="7659"/>
                </a:lnTo>
                <a:lnTo>
                  <a:pt x="8111" y="7662"/>
                </a:lnTo>
                <a:lnTo>
                  <a:pt x="8113" y="7658"/>
                </a:lnTo>
                <a:lnTo>
                  <a:pt x="8117" y="7648"/>
                </a:lnTo>
                <a:lnTo>
                  <a:pt x="8120" y="7637"/>
                </a:lnTo>
                <a:lnTo>
                  <a:pt x="8118" y="7632"/>
                </a:lnTo>
                <a:lnTo>
                  <a:pt x="8115" y="7629"/>
                </a:lnTo>
                <a:lnTo>
                  <a:pt x="8111" y="7622"/>
                </a:lnTo>
                <a:lnTo>
                  <a:pt x="8110" y="7616"/>
                </a:lnTo>
                <a:lnTo>
                  <a:pt x="8109" y="7614"/>
                </a:lnTo>
                <a:lnTo>
                  <a:pt x="8109" y="7613"/>
                </a:lnTo>
                <a:lnTo>
                  <a:pt x="8106" y="7613"/>
                </a:lnTo>
                <a:lnTo>
                  <a:pt x="8104" y="7615"/>
                </a:lnTo>
                <a:lnTo>
                  <a:pt x="8101" y="7620"/>
                </a:lnTo>
                <a:lnTo>
                  <a:pt x="8099" y="7620"/>
                </a:lnTo>
                <a:lnTo>
                  <a:pt x="8099" y="7616"/>
                </a:lnTo>
                <a:lnTo>
                  <a:pt x="8099" y="7606"/>
                </a:lnTo>
                <a:lnTo>
                  <a:pt x="8100" y="7606"/>
                </a:lnTo>
                <a:lnTo>
                  <a:pt x="8099" y="7602"/>
                </a:lnTo>
                <a:lnTo>
                  <a:pt x="8101" y="7599"/>
                </a:lnTo>
                <a:lnTo>
                  <a:pt x="8108" y="7595"/>
                </a:lnTo>
                <a:lnTo>
                  <a:pt x="8121" y="7600"/>
                </a:lnTo>
                <a:lnTo>
                  <a:pt x="8136" y="7576"/>
                </a:lnTo>
                <a:lnTo>
                  <a:pt x="8137" y="7568"/>
                </a:lnTo>
                <a:lnTo>
                  <a:pt x="8133" y="7557"/>
                </a:lnTo>
                <a:lnTo>
                  <a:pt x="8120" y="7534"/>
                </a:lnTo>
                <a:lnTo>
                  <a:pt x="8115" y="7531"/>
                </a:lnTo>
                <a:lnTo>
                  <a:pt x="8094" y="7530"/>
                </a:lnTo>
                <a:lnTo>
                  <a:pt x="8084" y="7522"/>
                </a:lnTo>
                <a:lnTo>
                  <a:pt x="8081" y="7524"/>
                </a:lnTo>
                <a:lnTo>
                  <a:pt x="8074" y="7529"/>
                </a:lnTo>
                <a:lnTo>
                  <a:pt x="8068" y="7533"/>
                </a:lnTo>
                <a:lnTo>
                  <a:pt x="8055" y="7533"/>
                </a:lnTo>
                <a:lnTo>
                  <a:pt x="8052" y="7538"/>
                </a:lnTo>
                <a:lnTo>
                  <a:pt x="8046" y="7560"/>
                </a:lnTo>
                <a:lnTo>
                  <a:pt x="8041" y="7568"/>
                </a:lnTo>
                <a:lnTo>
                  <a:pt x="8028" y="7568"/>
                </a:lnTo>
                <a:lnTo>
                  <a:pt x="8022" y="7572"/>
                </a:lnTo>
                <a:lnTo>
                  <a:pt x="8015" y="7579"/>
                </a:lnTo>
                <a:lnTo>
                  <a:pt x="7995" y="7580"/>
                </a:lnTo>
                <a:lnTo>
                  <a:pt x="7993" y="7581"/>
                </a:lnTo>
                <a:lnTo>
                  <a:pt x="7993" y="7585"/>
                </a:lnTo>
                <a:lnTo>
                  <a:pt x="7993" y="7587"/>
                </a:lnTo>
                <a:lnTo>
                  <a:pt x="7991" y="7588"/>
                </a:lnTo>
                <a:lnTo>
                  <a:pt x="7990" y="7590"/>
                </a:lnTo>
                <a:lnTo>
                  <a:pt x="7989" y="7590"/>
                </a:lnTo>
                <a:lnTo>
                  <a:pt x="7988" y="7593"/>
                </a:lnTo>
                <a:lnTo>
                  <a:pt x="7987" y="7598"/>
                </a:lnTo>
                <a:lnTo>
                  <a:pt x="7987" y="7605"/>
                </a:lnTo>
                <a:lnTo>
                  <a:pt x="7986" y="7610"/>
                </a:lnTo>
                <a:lnTo>
                  <a:pt x="7984" y="7615"/>
                </a:lnTo>
                <a:lnTo>
                  <a:pt x="7978" y="7621"/>
                </a:lnTo>
                <a:lnTo>
                  <a:pt x="7975" y="7625"/>
                </a:lnTo>
                <a:lnTo>
                  <a:pt x="7962" y="7665"/>
                </a:lnTo>
                <a:lnTo>
                  <a:pt x="7958" y="7675"/>
                </a:lnTo>
                <a:lnTo>
                  <a:pt x="7951" y="7680"/>
                </a:lnTo>
                <a:lnTo>
                  <a:pt x="7945" y="7689"/>
                </a:lnTo>
                <a:lnTo>
                  <a:pt x="7943" y="7692"/>
                </a:lnTo>
                <a:lnTo>
                  <a:pt x="7941" y="7698"/>
                </a:lnTo>
                <a:lnTo>
                  <a:pt x="7940" y="7709"/>
                </a:lnTo>
                <a:lnTo>
                  <a:pt x="7939" y="7713"/>
                </a:lnTo>
                <a:lnTo>
                  <a:pt x="7936" y="7718"/>
                </a:lnTo>
                <a:lnTo>
                  <a:pt x="7934" y="7719"/>
                </a:lnTo>
                <a:lnTo>
                  <a:pt x="7931" y="7716"/>
                </a:lnTo>
                <a:lnTo>
                  <a:pt x="7929" y="7711"/>
                </a:lnTo>
                <a:lnTo>
                  <a:pt x="7929" y="7706"/>
                </a:lnTo>
                <a:lnTo>
                  <a:pt x="7929" y="7701"/>
                </a:lnTo>
                <a:lnTo>
                  <a:pt x="7930" y="7696"/>
                </a:lnTo>
                <a:lnTo>
                  <a:pt x="7931" y="7690"/>
                </a:lnTo>
                <a:lnTo>
                  <a:pt x="7931" y="7685"/>
                </a:lnTo>
                <a:lnTo>
                  <a:pt x="7931" y="7681"/>
                </a:lnTo>
                <a:lnTo>
                  <a:pt x="7931" y="7678"/>
                </a:lnTo>
                <a:lnTo>
                  <a:pt x="7932" y="7674"/>
                </a:lnTo>
                <a:lnTo>
                  <a:pt x="7934" y="7670"/>
                </a:lnTo>
                <a:lnTo>
                  <a:pt x="7954" y="7655"/>
                </a:lnTo>
                <a:lnTo>
                  <a:pt x="7960" y="7646"/>
                </a:lnTo>
                <a:lnTo>
                  <a:pt x="7963" y="7634"/>
                </a:lnTo>
                <a:lnTo>
                  <a:pt x="7965" y="7610"/>
                </a:lnTo>
                <a:lnTo>
                  <a:pt x="7965" y="7601"/>
                </a:lnTo>
                <a:lnTo>
                  <a:pt x="7962" y="7589"/>
                </a:lnTo>
                <a:lnTo>
                  <a:pt x="7965" y="7583"/>
                </a:lnTo>
                <a:lnTo>
                  <a:pt x="7969" y="7567"/>
                </a:lnTo>
                <a:lnTo>
                  <a:pt x="7971" y="7561"/>
                </a:lnTo>
                <a:lnTo>
                  <a:pt x="7971" y="7556"/>
                </a:lnTo>
                <a:lnTo>
                  <a:pt x="7969" y="7550"/>
                </a:lnTo>
                <a:lnTo>
                  <a:pt x="7968" y="7546"/>
                </a:lnTo>
                <a:lnTo>
                  <a:pt x="7968" y="7542"/>
                </a:lnTo>
                <a:lnTo>
                  <a:pt x="7968" y="7533"/>
                </a:lnTo>
                <a:lnTo>
                  <a:pt x="7968" y="7528"/>
                </a:lnTo>
                <a:lnTo>
                  <a:pt x="7967" y="7518"/>
                </a:lnTo>
                <a:lnTo>
                  <a:pt x="7965" y="7511"/>
                </a:lnTo>
                <a:lnTo>
                  <a:pt x="7962" y="7508"/>
                </a:lnTo>
                <a:lnTo>
                  <a:pt x="7958" y="7507"/>
                </a:lnTo>
                <a:lnTo>
                  <a:pt x="7956" y="7511"/>
                </a:lnTo>
                <a:lnTo>
                  <a:pt x="7956" y="7520"/>
                </a:lnTo>
                <a:lnTo>
                  <a:pt x="7956" y="7532"/>
                </a:lnTo>
                <a:lnTo>
                  <a:pt x="7955" y="7541"/>
                </a:lnTo>
                <a:lnTo>
                  <a:pt x="7952" y="7549"/>
                </a:lnTo>
                <a:lnTo>
                  <a:pt x="7950" y="7550"/>
                </a:lnTo>
                <a:lnTo>
                  <a:pt x="7948" y="7545"/>
                </a:lnTo>
                <a:lnTo>
                  <a:pt x="7945" y="7517"/>
                </a:lnTo>
                <a:lnTo>
                  <a:pt x="7942" y="7501"/>
                </a:lnTo>
                <a:lnTo>
                  <a:pt x="7938" y="7488"/>
                </a:lnTo>
                <a:lnTo>
                  <a:pt x="7921" y="7478"/>
                </a:lnTo>
                <a:lnTo>
                  <a:pt x="7903" y="7457"/>
                </a:lnTo>
                <a:lnTo>
                  <a:pt x="7894" y="7453"/>
                </a:lnTo>
                <a:lnTo>
                  <a:pt x="7899" y="7432"/>
                </a:lnTo>
                <a:lnTo>
                  <a:pt x="7900" y="7423"/>
                </a:lnTo>
                <a:lnTo>
                  <a:pt x="7899" y="7414"/>
                </a:lnTo>
                <a:lnTo>
                  <a:pt x="7907" y="7407"/>
                </a:lnTo>
                <a:lnTo>
                  <a:pt x="7910" y="7407"/>
                </a:lnTo>
                <a:lnTo>
                  <a:pt x="7912" y="7410"/>
                </a:lnTo>
                <a:lnTo>
                  <a:pt x="7914" y="7414"/>
                </a:lnTo>
                <a:lnTo>
                  <a:pt x="7915" y="7418"/>
                </a:lnTo>
                <a:lnTo>
                  <a:pt x="7916" y="7422"/>
                </a:lnTo>
                <a:lnTo>
                  <a:pt x="7921" y="7422"/>
                </a:lnTo>
                <a:lnTo>
                  <a:pt x="7925" y="7417"/>
                </a:lnTo>
                <a:lnTo>
                  <a:pt x="7929" y="7415"/>
                </a:lnTo>
                <a:lnTo>
                  <a:pt x="7933" y="7422"/>
                </a:lnTo>
                <a:lnTo>
                  <a:pt x="7940" y="7440"/>
                </a:lnTo>
                <a:lnTo>
                  <a:pt x="7949" y="7457"/>
                </a:lnTo>
                <a:lnTo>
                  <a:pt x="7960" y="7468"/>
                </a:lnTo>
                <a:lnTo>
                  <a:pt x="7970" y="7471"/>
                </a:lnTo>
                <a:lnTo>
                  <a:pt x="7971" y="7477"/>
                </a:lnTo>
                <a:lnTo>
                  <a:pt x="7992" y="7490"/>
                </a:lnTo>
                <a:lnTo>
                  <a:pt x="8001" y="7501"/>
                </a:lnTo>
                <a:lnTo>
                  <a:pt x="8006" y="7502"/>
                </a:lnTo>
                <a:lnTo>
                  <a:pt x="8017" y="7495"/>
                </a:lnTo>
                <a:lnTo>
                  <a:pt x="8020" y="7495"/>
                </a:lnTo>
                <a:lnTo>
                  <a:pt x="8029" y="7499"/>
                </a:lnTo>
                <a:lnTo>
                  <a:pt x="8040" y="7497"/>
                </a:lnTo>
                <a:lnTo>
                  <a:pt x="8045" y="7494"/>
                </a:lnTo>
                <a:lnTo>
                  <a:pt x="8049" y="7489"/>
                </a:lnTo>
                <a:lnTo>
                  <a:pt x="8049" y="7487"/>
                </a:lnTo>
                <a:lnTo>
                  <a:pt x="8049" y="7481"/>
                </a:lnTo>
                <a:lnTo>
                  <a:pt x="8049" y="7478"/>
                </a:lnTo>
                <a:lnTo>
                  <a:pt x="8050" y="7477"/>
                </a:lnTo>
                <a:lnTo>
                  <a:pt x="8051" y="7475"/>
                </a:lnTo>
                <a:lnTo>
                  <a:pt x="8051" y="7473"/>
                </a:lnTo>
                <a:lnTo>
                  <a:pt x="8052" y="7471"/>
                </a:lnTo>
                <a:lnTo>
                  <a:pt x="8051" y="7452"/>
                </a:lnTo>
                <a:lnTo>
                  <a:pt x="8054" y="7435"/>
                </a:lnTo>
                <a:lnTo>
                  <a:pt x="8055" y="7423"/>
                </a:lnTo>
                <a:lnTo>
                  <a:pt x="8041" y="7419"/>
                </a:lnTo>
                <a:lnTo>
                  <a:pt x="8036" y="7410"/>
                </a:lnTo>
                <a:lnTo>
                  <a:pt x="8026" y="7388"/>
                </a:lnTo>
                <a:lnTo>
                  <a:pt x="8028" y="7381"/>
                </a:lnTo>
                <a:lnTo>
                  <a:pt x="8030" y="7382"/>
                </a:lnTo>
                <a:lnTo>
                  <a:pt x="8032" y="7386"/>
                </a:lnTo>
                <a:lnTo>
                  <a:pt x="8036" y="7389"/>
                </a:lnTo>
                <a:lnTo>
                  <a:pt x="8038" y="7394"/>
                </a:lnTo>
                <a:lnTo>
                  <a:pt x="8040" y="7396"/>
                </a:lnTo>
                <a:lnTo>
                  <a:pt x="8041" y="7395"/>
                </a:lnTo>
                <a:lnTo>
                  <a:pt x="8048" y="7390"/>
                </a:lnTo>
                <a:lnTo>
                  <a:pt x="8050" y="7387"/>
                </a:lnTo>
                <a:lnTo>
                  <a:pt x="8056" y="7373"/>
                </a:lnTo>
                <a:lnTo>
                  <a:pt x="8058" y="7372"/>
                </a:lnTo>
                <a:lnTo>
                  <a:pt x="8059" y="7371"/>
                </a:lnTo>
                <a:lnTo>
                  <a:pt x="8061" y="7371"/>
                </a:lnTo>
                <a:lnTo>
                  <a:pt x="8062" y="7373"/>
                </a:lnTo>
                <a:lnTo>
                  <a:pt x="8065" y="7378"/>
                </a:lnTo>
                <a:lnTo>
                  <a:pt x="8066" y="7379"/>
                </a:lnTo>
                <a:lnTo>
                  <a:pt x="8069" y="7378"/>
                </a:lnTo>
                <a:lnTo>
                  <a:pt x="8070" y="7375"/>
                </a:lnTo>
                <a:lnTo>
                  <a:pt x="8070" y="7371"/>
                </a:lnTo>
                <a:lnTo>
                  <a:pt x="8071" y="7363"/>
                </a:lnTo>
                <a:lnTo>
                  <a:pt x="8072" y="7358"/>
                </a:lnTo>
                <a:lnTo>
                  <a:pt x="8074" y="7360"/>
                </a:lnTo>
                <a:lnTo>
                  <a:pt x="8075" y="7366"/>
                </a:lnTo>
                <a:lnTo>
                  <a:pt x="8076" y="7372"/>
                </a:lnTo>
                <a:lnTo>
                  <a:pt x="8075" y="7379"/>
                </a:lnTo>
                <a:lnTo>
                  <a:pt x="8074" y="7384"/>
                </a:lnTo>
                <a:lnTo>
                  <a:pt x="8074" y="7386"/>
                </a:lnTo>
                <a:lnTo>
                  <a:pt x="8078" y="7386"/>
                </a:lnTo>
                <a:lnTo>
                  <a:pt x="8080" y="7384"/>
                </a:lnTo>
                <a:lnTo>
                  <a:pt x="8083" y="7380"/>
                </a:lnTo>
                <a:lnTo>
                  <a:pt x="8085" y="7374"/>
                </a:lnTo>
                <a:lnTo>
                  <a:pt x="8087" y="7369"/>
                </a:lnTo>
                <a:lnTo>
                  <a:pt x="8086" y="7363"/>
                </a:lnTo>
                <a:lnTo>
                  <a:pt x="8084" y="7358"/>
                </a:lnTo>
                <a:lnTo>
                  <a:pt x="8080" y="7350"/>
                </a:lnTo>
                <a:lnTo>
                  <a:pt x="8083" y="7343"/>
                </a:lnTo>
                <a:lnTo>
                  <a:pt x="8088" y="7340"/>
                </a:lnTo>
                <a:lnTo>
                  <a:pt x="8097" y="7340"/>
                </a:lnTo>
                <a:lnTo>
                  <a:pt x="8095" y="7319"/>
                </a:lnTo>
                <a:lnTo>
                  <a:pt x="8096" y="7309"/>
                </a:lnTo>
                <a:lnTo>
                  <a:pt x="8100" y="7305"/>
                </a:lnTo>
                <a:lnTo>
                  <a:pt x="8103" y="7308"/>
                </a:lnTo>
                <a:lnTo>
                  <a:pt x="8107" y="7315"/>
                </a:lnTo>
                <a:lnTo>
                  <a:pt x="8108" y="7325"/>
                </a:lnTo>
                <a:lnTo>
                  <a:pt x="8106" y="7335"/>
                </a:lnTo>
                <a:lnTo>
                  <a:pt x="8106" y="7339"/>
                </a:lnTo>
                <a:lnTo>
                  <a:pt x="8107" y="7345"/>
                </a:lnTo>
                <a:lnTo>
                  <a:pt x="8108" y="7349"/>
                </a:lnTo>
                <a:lnTo>
                  <a:pt x="8109" y="7352"/>
                </a:lnTo>
                <a:lnTo>
                  <a:pt x="8114" y="7352"/>
                </a:lnTo>
                <a:lnTo>
                  <a:pt x="8116" y="7350"/>
                </a:lnTo>
                <a:lnTo>
                  <a:pt x="8123" y="7342"/>
                </a:lnTo>
                <a:lnTo>
                  <a:pt x="8126" y="7340"/>
                </a:lnTo>
                <a:lnTo>
                  <a:pt x="8129" y="7344"/>
                </a:lnTo>
                <a:lnTo>
                  <a:pt x="8130" y="7358"/>
                </a:lnTo>
                <a:lnTo>
                  <a:pt x="8129" y="7364"/>
                </a:lnTo>
                <a:lnTo>
                  <a:pt x="8129" y="7367"/>
                </a:lnTo>
                <a:lnTo>
                  <a:pt x="8131" y="7372"/>
                </a:lnTo>
                <a:lnTo>
                  <a:pt x="8132" y="7376"/>
                </a:lnTo>
                <a:lnTo>
                  <a:pt x="8135" y="7382"/>
                </a:lnTo>
                <a:lnTo>
                  <a:pt x="8142" y="7401"/>
                </a:lnTo>
                <a:lnTo>
                  <a:pt x="8145" y="7405"/>
                </a:lnTo>
                <a:lnTo>
                  <a:pt x="8148" y="7403"/>
                </a:lnTo>
                <a:lnTo>
                  <a:pt x="8151" y="7398"/>
                </a:lnTo>
                <a:lnTo>
                  <a:pt x="8153" y="7396"/>
                </a:lnTo>
                <a:lnTo>
                  <a:pt x="8156" y="7398"/>
                </a:lnTo>
                <a:lnTo>
                  <a:pt x="8177" y="7427"/>
                </a:lnTo>
                <a:lnTo>
                  <a:pt x="8179" y="7433"/>
                </a:lnTo>
                <a:lnTo>
                  <a:pt x="8180" y="7437"/>
                </a:lnTo>
                <a:lnTo>
                  <a:pt x="8180" y="7441"/>
                </a:lnTo>
                <a:lnTo>
                  <a:pt x="8180" y="7446"/>
                </a:lnTo>
                <a:lnTo>
                  <a:pt x="8182" y="7451"/>
                </a:lnTo>
                <a:lnTo>
                  <a:pt x="8186" y="7432"/>
                </a:lnTo>
                <a:lnTo>
                  <a:pt x="8188" y="7425"/>
                </a:lnTo>
                <a:lnTo>
                  <a:pt x="8197" y="7407"/>
                </a:lnTo>
                <a:lnTo>
                  <a:pt x="8199" y="7399"/>
                </a:lnTo>
                <a:lnTo>
                  <a:pt x="8200" y="7388"/>
                </a:lnTo>
                <a:lnTo>
                  <a:pt x="8202" y="7373"/>
                </a:lnTo>
                <a:lnTo>
                  <a:pt x="8215" y="7322"/>
                </a:lnTo>
                <a:lnTo>
                  <a:pt x="8218" y="7316"/>
                </a:lnTo>
                <a:lnTo>
                  <a:pt x="8221" y="7314"/>
                </a:lnTo>
                <a:lnTo>
                  <a:pt x="8223" y="7319"/>
                </a:lnTo>
                <a:lnTo>
                  <a:pt x="8223" y="7330"/>
                </a:lnTo>
                <a:lnTo>
                  <a:pt x="8218" y="7346"/>
                </a:lnTo>
                <a:lnTo>
                  <a:pt x="8215" y="7355"/>
                </a:lnTo>
                <a:lnTo>
                  <a:pt x="8216" y="7358"/>
                </a:lnTo>
                <a:lnTo>
                  <a:pt x="8221" y="7389"/>
                </a:lnTo>
                <a:lnTo>
                  <a:pt x="8229" y="7407"/>
                </a:lnTo>
                <a:lnTo>
                  <a:pt x="8229" y="7412"/>
                </a:lnTo>
                <a:lnTo>
                  <a:pt x="8232" y="7426"/>
                </a:lnTo>
                <a:lnTo>
                  <a:pt x="8236" y="7435"/>
                </a:lnTo>
                <a:lnTo>
                  <a:pt x="8241" y="7440"/>
                </a:lnTo>
                <a:lnTo>
                  <a:pt x="8248" y="7441"/>
                </a:lnTo>
                <a:lnTo>
                  <a:pt x="8262" y="7434"/>
                </a:lnTo>
                <a:lnTo>
                  <a:pt x="8262" y="7433"/>
                </a:lnTo>
                <a:lnTo>
                  <a:pt x="8263" y="7430"/>
                </a:lnTo>
                <a:lnTo>
                  <a:pt x="8264" y="7429"/>
                </a:lnTo>
                <a:lnTo>
                  <a:pt x="8266" y="7435"/>
                </a:lnTo>
                <a:lnTo>
                  <a:pt x="8270" y="7442"/>
                </a:lnTo>
                <a:lnTo>
                  <a:pt x="8273" y="7446"/>
                </a:lnTo>
                <a:lnTo>
                  <a:pt x="8275" y="7446"/>
                </a:lnTo>
                <a:lnTo>
                  <a:pt x="8280" y="7442"/>
                </a:lnTo>
                <a:lnTo>
                  <a:pt x="8291" y="7444"/>
                </a:lnTo>
                <a:lnTo>
                  <a:pt x="8293" y="7444"/>
                </a:lnTo>
                <a:lnTo>
                  <a:pt x="8299" y="7426"/>
                </a:lnTo>
                <a:lnTo>
                  <a:pt x="8300" y="7415"/>
                </a:lnTo>
                <a:lnTo>
                  <a:pt x="8296" y="7407"/>
                </a:lnTo>
                <a:lnTo>
                  <a:pt x="8296" y="7403"/>
                </a:lnTo>
                <a:cubicBezTo>
                  <a:pt x="8296" y="7403"/>
                  <a:pt x="8301" y="7401"/>
                  <a:pt x="8301" y="7401"/>
                </a:cubicBezTo>
                <a:lnTo>
                  <a:pt x="8304" y="7393"/>
                </a:lnTo>
                <a:lnTo>
                  <a:pt x="8307" y="7382"/>
                </a:lnTo>
                <a:lnTo>
                  <a:pt x="8308" y="7369"/>
                </a:lnTo>
                <a:lnTo>
                  <a:pt x="8306" y="7336"/>
                </a:lnTo>
                <a:lnTo>
                  <a:pt x="8307" y="7328"/>
                </a:lnTo>
                <a:lnTo>
                  <a:pt x="8305" y="7323"/>
                </a:lnTo>
                <a:lnTo>
                  <a:pt x="8304" y="7319"/>
                </a:lnTo>
                <a:lnTo>
                  <a:pt x="8303" y="7315"/>
                </a:lnTo>
                <a:lnTo>
                  <a:pt x="8301" y="7313"/>
                </a:lnTo>
                <a:lnTo>
                  <a:pt x="8298" y="7313"/>
                </a:lnTo>
                <a:lnTo>
                  <a:pt x="8297" y="7312"/>
                </a:lnTo>
                <a:lnTo>
                  <a:pt x="8296" y="7308"/>
                </a:lnTo>
                <a:lnTo>
                  <a:pt x="8296" y="7301"/>
                </a:lnTo>
                <a:lnTo>
                  <a:pt x="8296" y="7295"/>
                </a:lnTo>
                <a:lnTo>
                  <a:pt x="8300" y="7288"/>
                </a:lnTo>
                <a:lnTo>
                  <a:pt x="8301" y="7281"/>
                </a:lnTo>
                <a:lnTo>
                  <a:pt x="8301" y="7277"/>
                </a:lnTo>
                <a:lnTo>
                  <a:pt x="8300" y="7271"/>
                </a:lnTo>
                <a:lnTo>
                  <a:pt x="8298" y="7263"/>
                </a:lnTo>
                <a:lnTo>
                  <a:pt x="8300" y="7260"/>
                </a:lnTo>
                <a:lnTo>
                  <a:pt x="8301" y="7260"/>
                </a:lnTo>
                <a:lnTo>
                  <a:pt x="8298" y="7246"/>
                </a:lnTo>
                <a:lnTo>
                  <a:pt x="8292" y="7228"/>
                </a:lnTo>
                <a:lnTo>
                  <a:pt x="8291" y="7223"/>
                </a:lnTo>
                <a:lnTo>
                  <a:pt x="8292" y="7217"/>
                </a:lnTo>
                <a:lnTo>
                  <a:pt x="8294" y="7200"/>
                </a:lnTo>
                <a:lnTo>
                  <a:pt x="8294" y="7192"/>
                </a:lnTo>
                <a:lnTo>
                  <a:pt x="8294" y="7184"/>
                </a:lnTo>
                <a:lnTo>
                  <a:pt x="8292" y="7177"/>
                </a:lnTo>
                <a:lnTo>
                  <a:pt x="8288" y="7171"/>
                </a:lnTo>
                <a:lnTo>
                  <a:pt x="8282" y="7166"/>
                </a:lnTo>
                <a:lnTo>
                  <a:pt x="8276" y="7164"/>
                </a:lnTo>
                <a:lnTo>
                  <a:pt x="8272" y="7166"/>
                </a:lnTo>
                <a:lnTo>
                  <a:pt x="8273" y="7172"/>
                </a:lnTo>
                <a:lnTo>
                  <a:pt x="8272" y="7179"/>
                </a:lnTo>
                <a:lnTo>
                  <a:pt x="8269" y="7184"/>
                </a:lnTo>
                <a:lnTo>
                  <a:pt x="8267" y="7188"/>
                </a:lnTo>
                <a:lnTo>
                  <a:pt x="8259" y="7191"/>
                </a:lnTo>
                <a:lnTo>
                  <a:pt x="8256" y="7195"/>
                </a:lnTo>
                <a:lnTo>
                  <a:pt x="8254" y="7196"/>
                </a:lnTo>
                <a:lnTo>
                  <a:pt x="8252" y="7194"/>
                </a:lnTo>
                <a:lnTo>
                  <a:pt x="8240" y="7178"/>
                </a:lnTo>
                <a:lnTo>
                  <a:pt x="8234" y="7175"/>
                </a:lnTo>
                <a:lnTo>
                  <a:pt x="8231" y="7189"/>
                </a:lnTo>
                <a:lnTo>
                  <a:pt x="8229" y="7197"/>
                </a:lnTo>
                <a:lnTo>
                  <a:pt x="8226" y="7201"/>
                </a:lnTo>
                <a:lnTo>
                  <a:pt x="8216" y="7200"/>
                </a:lnTo>
                <a:lnTo>
                  <a:pt x="8214" y="7201"/>
                </a:lnTo>
                <a:lnTo>
                  <a:pt x="8213" y="7202"/>
                </a:lnTo>
                <a:lnTo>
                  <a:pt x="8211" y="7207"/>
                </a:lnTo>
                <a:lnTo>
                  <a:pt x="8210" y="7208"/>
                </a:lnTo>
                <a:lnTo>
                  <a:pt x="8206" y="7205"/>
                </a:lnTo>
                <a:lnTo>
                  <a:pt x="8202" y="7197"/>
                </a:lnTo>
                <a:lnTo>
                  <a:pt x="8196" y="7181"/>
                </a:lnTo>
                <a:lnTo>
                  <a:pt x="8194" y="7170"/>
                </a:lnTo>
                <a:lnTo>
                  <a:pt x="8192" y="7159"/>
                </a:lnTo>
                <a:lnTo>
                  <a:pt x="8193" y="7149"/>
                </a:lnTo>
                <a:lnTo>
                  <a:pt x="8196" y="7139"/>
                </a:lnTo>
                <a:lnTo>
                  <a:pt x="8201" y="7130"/>
                </a:lnTo>
                <a:lnTo>
                  <a:pt x="8203" y="7124"/>
                </a:lnTo>
                <a:lnTo>
                  <a:pt x="8201" y="7122"/>
                </a:lnTo>
                <a:lnTo>
                  <a:pt x="8199" y="7121"/>
                </a:lnTo>
                <a:lnTo>
                  <a:pt x="8196" y="7117"/>
                </a:lnTo>
                <a:lnTo>
                  <a:pt x="8193" y="7114"/>
                </a:lnTo>
                <a:lnTo>
                  <a:pt x="8191" y="7109"/>
                </a:lnTo>
                <a:lnTo>
                  <a:pt x="8187" y="7105"/>
                </a:lnTo>
                <a:lnTo>
                  <a:pt x="8172" y="7106"/>
                </a:lnTo>
                <a:lnTo>
                  <a:pt x="8169" y="7108"/>
                </a:lnTo>
                <a:lnTo>
                  <a:pt x="8166" y="7123"/>
                </a:lnTo>
                <a:lnTo>
                  <a:pt x="8162" y="7129"/>
                </a:lnTo>
                <a:lnTo>
                  <a:pt x="8152" y="7127"/>
                </a:lnTo>
                <a:lnTo>
                  <a:pt x="8147" y="7124"/>
                </a:lnTo>
                <a:lnTo>
                  <a:pt x="8133" y="7102"/>
                </a:lnTo>
                <a:lnTo>
                  <a:pt x="8128" y="7097"/>
                </a:lnTo>
                <a:lnTo>
                  <a:pt x="8126" y="7095"/>
                </a:lnTo>
                <a:lnTo>
                  <a:pt x="8124" y="7089"/>
                </a:lnTo>
                <a:lnTo>
                  <a:pt x="8121" y="7084"/>
                </a:lnTo>
                <a:lnTo>
                  <a:pt x="8119" y="7085"/>
                </a:lnTo>
                <a:lnTo>
                  <a:pt x="8117" y="7088"/>
                </a:lnTo>
                <a:lnTo>
                  <a:pt x="8115" y="7090"/>
                </a:lnTo>
                <a:lnTo>
                  <a:pt x="8112" y="7090"/>
                </a:lnTo>
                <a:lnTo>
                  <a:pt x="8111" y="7089"/>
                </a:lnTo>
                <a:lnTo>
                  <a:pt x="8103" y="7069"/>
                </a:lnTo>
                <a:lnTo>
                  <a:pt x="8080" y="7040"/>
                </a:lnTo>
                <a:lnTo>
                  <a:pt x="8068" y="7035"/>
                </a:lnTo>
                <a:lnTo>
                  <a:pt x="8058" y="7023"/>
                </a:lnTo>
                <a:lnTo>
                  <a:pt x="8049" y="7019"/>
                </a:lnTo>
                <a:lnTo>
                  <a:pt x="8044" y="7008"/>
                </a:lnTo>
                <a:lnTo>
                  <a:pt x="8037" y="7006"/>
                </a:lnTo>
                <a:lnTo>
                  <a:pt x="8034" y="7003"/>
                </a:lnTo>
                <a:lnTo>
                  <a:pt x="8015" y="6990"/>
                </a:lnTo>
                <a:lnTo>
                  <a:pt x="8015" y="6980"/>
                </a:lnTo>
                <a:lnTo>
                  <a:pt x="8018" y="6967"/>
                </a:lnTo>
                <a:lnTo>
                  <a:pt x="8018" y="6956"/>
                </a:lnTo>
                <a:lnTo>
                  <a:pt x="8015" y="6948"/>
                </a:lnTo>
                <a:lnTo>
                  <a:pt x="8012" y="6943"/>
                </a:lnTo>
                <a:lnTo>
                  <a:pt x="8006" y="6939"/>
                </a:lnTo>
                <a:lnTo>
                  <a:pt x="8003" y="6935"/>
                </a:lnTo>
                <a:lnTo>
                  <a:pt x="8001" y="6926"/>
                </a:lnTo>
                <a:lnTo>
                  <a:pt x="7997" y="6918"/>
                </a:lnTo>
                <a:lnTo>
                  <a:pt x="7983" y="6904"/>
                </a:lnTo>
                <a:lnTo>
                  <a:pt x="7977" y="6901"/>
                </a:lnTo>
                <a:lnTo>
                  <a:pt x="7972" y="6912"/>
                </a:lnTo>
                <a:lnTo>
                  <a:pt x="7973" y="6918"/>
                </a:lnTo>
                <a:lnTo>
                  <a:pt x="7974" y="6927"/>
                </a:lnTo>
                <a:lnTo>
                  <a:pt x="7975" y="6938"/>
                </a:lnTo>
                <a:lnTo>
                  <a:pt x="7975" y="6946"/>
                </a:lnTo>
                <a:lnTo>
                  <a:pt x="7975" y="6957"/>
                </a:lnTo>
                <a:lnTo>
                  <a:pt x="7978" y="6962"/>
                </a:lnTo>
                <a:lnTo>
                  <a:pt x="7981" y="6966"/>
                </a:lnTo>
                <a:lnTo>
                  <a:pt x="7984" y="6971"/>
                </a:lnTo>
                <a:lnTo>
                  <a:pt x="7989" y="6978"/>
                </a:lnTo>
                <a:lnTo>
                  <a:pt x="8001" y="6981"/>
                </a:lnTo>
                <a:lnTo>
                  <a:pt x="8005" y="6988"/>
                </a:lnTo>
                <a:lnTo>
                  <a:pt x="8003" y="6998"/>
                </a:lnTo>
                <a:lnTo>
                  <a:pt x="7997" y="7001"/>
                </a:lnTo>
                <a:lnTo>
                  <a:pt x="7972" y="6991"/>
                </a:lnTo>
                <a:lnTo>
                  <a:pt x="7966" y="6974"/>
                </a:lnTo>
                <a:lnTo>
                  <a:pt x="7960" y="6964"/>
                </a:lnTo>
                <a:lnTo>
                  <a:pt x="7957" y="6956"/>
                </a:lnTo>
                <a:lnTo>
                  <a:pt x="7954" y="6948"/>
                </a:lnTo>
                <a:lnTo>
                  <a:pt x="7948" y="6944"/>
                </a:lnTo>
                <a:lnTo>
                  <a:pt x="7914" y="6941"/>
                </a:lnTo>
                <a:lnTo>
                  <a:pt x="7909" y="6938"/>
                </a:lnTo>
                <a:lnTo>
                  <a:pt x="7905" y="6930"/>
                </a:lnTo>
                <a:lnTo>
                  <a:pt x="7899" y="6908"/>
                </a:lnTo>
                <a:lnTo>
                  <a:pt x="7897" y="6904"/>
                </a:lnTo>
                <a:lnTo>
                  <a:pt x="7893" y="6899"/>
                </a:lnTo>
                <a:lnTo>
                  <a:pt x="7890" y="6891"/>
                </a:lnTo>
                <a:lnTo>
                  <a:pt x="7885" y="6883"/>
                </a:lnTo>
                <a:lnTo>
                  <a:pt x="7881" y="6880"/>
                </a:lnTo>
                <a:lnTo>
                  <a:pt x="7872" y="6863"/>
                </a:lnTo>
                <a:lnTo>
                  <a:pt x="7870" y="6861"/>
                </a:lnTo>
                <a:lnTo>
                  <a:pt x="7867" y="6859"/>
                </a:lnTo>
                <a:lnTo>
                  <a:pt x="7858" y="6859"/>
                </a:lnTo>
                <a:lnTo>
                  <a:pt x="7854" y="6858"/>
                </a:lnTo>
                <a:lnTo>
                  <a:pt x="7850" y="6852"/>
                </a:lnTo>
                <a:lnTo>
                  <a:pt x="7847" y="6840"/>
                </a:lnTo>
                <a:lnTo>
                  <a:pt x="7838" y="6780"/>
                </a:lnTo>
                <a:lnTo>
                  <a:pt x="7833" y="6764"/>
                </a:lnTo>
                <a:lnTo>
                  <a:pt x="7825" y="6749"/>
                </a:lnTo>
                <a:lnTo>
                  <a:pt x="7821" y="6744"/>
                </a:lnTo>
                <a:lnTo>
                  <a:pt x="7811" y="6739"/>
                </a:lnTo>
                <a:lnTo>
                  <a:pt x="7772" y="6684"/>
                </a:lnTo>
                <a:lnTo>
                  <a:pt x="7771" y="6678"/>
                </a:lnTo>
                <a:lnTo>
                  <a:pt x="7768" y="6667"/>
                </a:lnTo>
                <a:lnTo>
                  <a:pt x="7767" y="6662"/>
                </a:lnTo>
                <a:lnTo>
                  <a:pt x="7765" y="6659"/>
                </a:lnTo>
                <a:lnTo>
                  <a:pt x="7769" y="6649"/>
                </a:lnTo>
                <a:lnTo>
                  <a:pt x="7773" y="6645"/>
                </a:lnTo>
                <a:lnTo>
                  <a:pt x="7782" y="6639"/>
                </a:lnTo>
                <a:lnTo>
                  <a:pt x="7793" y="6620"/>
                </a:lnTo>
                <a:lnTo>
                  <a:pt x="7796" y="6613"/>
                </a:lnTo>
                <a:lnTo>
                  <a:pt x="7800" y="6594"/>
                </a:lnTo>
                <a:lnTo>
                  <a:pt x="7798" y="6580"/>
                </a:lnTo>
                <a:lnTo>
                  <a:pt x="7795" y="6568"/>
                </a:lnTo>
                <a:lnTo>
                  <a:pt x="7794" y="6553"/>
                </a:lnTo>
                <a:lnTo>
                  <a:pt x="7796" y="6542"/>
                </a:lnTo>
                <a:lnTo>
                  <a:pt x="7800" y="6536"/>
                </a:lnTo>
                <a:lnTo>
                  <a:pt x="7804" y="6533"/>
                </a:lnTo>
                <a:lnTo>
                  <a:pt x="7808" y="6532"/>
                </a:lnTo>
                <a:lnTo>
                  <a:pt x="7822" y="6545"/>
                </a:lnTo>
                <a:lnTo>
                  <a:pt x="7826" y="6543"/>
                </a:lnTo>
                <a:lnTo>
                  <a:pt x="7826" y="6536"/>
                </a:lnTo>
                <a:lnTo>
                  <a:pt x="7824" y="6527"/>
                </a:lnTo>
                <a:lnTo>
                  <a:pt x="7820" y="6514"/>
                </a:lnTo>
                <a:lnTo>
                  <a:pt x="7819" y="6505"/>
                </a:lnTo>
                <a:lnTo>
                  <a:pt x="7820" y="6496"/>
                </a:lnTo>
                <a:lnTo>
                  <a:pt x="7824" y="6480"/>
                </a:lnTo>
                <a:lnTo>
                  <a:pt x="7817" y="6474"/>
                </a:lnTo>
                <a:lnTo>
                  <a:pt x="7815" y="6468"/>
                </a:lnTo>
                <a:lnTo>
                  <a:pt x="7813" y="6458"/>
                </a:lnTo>
                <a:lnTo>
                  <a:pt x="7819" y="6434"/>
                </a:lnTo>
                <a:lnTo>
                  <a:pt x="7821" y="6424"/>
                </a:lnTo>
                <a:lnTo>
                  <a:pt x="7819" y="6412"/>
                </a:lnTo>
                <a:lnTo>
                  <a:pt x="7808" y="6372"/>
                </a:lnTo>
                <a:lnTo>
                  <a:pt x="7804" y="6366"/>
                </a:lnTo>
                <a:lnTo>
                  <a:pt x="7802" y="6360"/>
                </a:lnTo>
                <a:lnTo>
                  <a:pt x="7801" y="6356"/>
                </a:lnTo>
                <a:lnTo>
                  <a:pt x="7801" y="6347"/>
                </a:lnTo>
                <a:lnTo>
                  <a:pt x="7800" y="6343"/>
                </a:lnTo>
                <a:lnTo>
                  <a:pt x="7796" y="6327"/>
                </a:lnTo>
                <a:lnTo>
                  <a:pt x="7793" y="6320"/>
                </a:lnTo>
                <a:lnTo>
                  <a:pt x="7790" y="6316"/>
                </a:lnTo>
                <a:lnTo>
                  <a:pt x="7788" y="6314"/>
                </a:lnTo>
                <a:lnTo>
                  <a:pt x="7788" y="6309"/>
                </a:lnTo>
                <a:lnTo>
                  <a:pt x="7788" y="6303"/>
                </a:lnTo>
                <a:lnTo>
                  <a:pt x="7787" y="6298"/>
                </a:lnTo>
                <a:lnTo>
                  <a:pt x="7786" y="6292"/>
                </a:lnTo>
                <a:lnTo>
                  <a:pt x="7784" y="6289"/>
                </a:lnTo>
                <a:lnTo>
                  <a:pt x="7774" y="6285"/>
                </a:lnTo>
                <a:lnTo>
                  <a:pt x="7770" y="6280"/>
                </a:lnTo>
                <a:lnTo>
                  <a:pt x="7767" y="6271"/>
                </a:lnTo>
                <a:lnTo>
                  <a:pt x="7766" y="6256"/>
                </a:lnTo>
                <a:lnTo>
                  <a:pt x="7767" y="6243"/>
                </a:lnTo>
                <a:lnTo>
                  <a:pt x="7767" y="6235"/>
                </a:lnTo>
                <a:lnTo>
                  <a:pt x="7766" y="6227"/>
                </a:lnTo>
                <a:lnTo>
                  <a:pt x="7762" y="6198"/>
                </a:lnTo>
                <a:lnTo>
                  <a:pt x="7759" y="6189"/>
                </a:lnTo>
                <a:lnTo>
                  <a:pt x="7757" y="6185"/>
                </a:lnTo>
                <a:lnTo>
                  <a:pt x="7757" y="6183"/>
                </a:lnTo>
                <a:lnTo>
                  <a:pt x="7756" y="6172"/>
                </a:lnTo>
                <a:lnTo>
                  <a:pt x="7755" y="6167"/>
                </a:lnTo>
                <a:lnTo>
                  <a:pt x="7753" y="6164"/>
                </a:lnTo>
                <a:lnTo>
                  <a:pt x="7747" y="6161"/>
                </a:lnTo>
                <a:lnTo>
                  <a:pt x="7745" y="6159"/>
                </a:lnTo>
                <a:lnTo>
                  <a:pt x="7747" y="6153"/>
                </a:lnTo>
                <a:lnTo>
                  <a:pt x="7747" y="6147"/>
                </a:lnTo>
                <a:lnTo>
                  <a:pt x="7746" y="6141"/>
                </a:lnTo>
                <a:lnTo>
                  <a:pt x="7744" y="6138"/>
                </a:lnTo>
                <a:lnTo>
                  <a:pt x="7747" y="6127"/>
                </a:lnTo>
                <a:lnTo>
                  <a:pt x="7754" y="6121"/>
                </a:lnTo>
                <a:lnTo>
                  <a:pt x="7757" y="6113"/>
                </a:lnTo>
                <a:lnTo>
                  <a:pt x="7758" y="6105"/>
                </a:lnTo>
                <a:lnTo>
                  <a:pt x="7757" y="6097"/>
                </a:lnTo>
                <a:lnTo>
                  <a:pt x="7756" y="6091"/>
                </a:lnTo>
                <a:lnTo>
                  <a:pt x="7752" y="6086"/>
                </a:lnTo>
                <a:lnTo>
                  <a:pt x="7750" y="6079"/>
                </a:lnTo>
                <a:lnTo>
                  <a:pt x="7748" y="6066"/>
                </a:lnTo>
                <a:lnTo>
                  <a:pt x="7747" y="6061"/>
                </a:lnTo>
                <a:lnTo>
                  <a:pt x="7743" y="6052"/>
                </a:lnTo>
                <a:lnTo>
                  <a:pt x="7740" y="6037"/>
                </a:lnTo>
                <a:lnTo>
                  <a:pt x="7740" y="6034"/>
                </a:lnTo>
                <a:lnTo>
                  <a:pt x="7739" y="6030"/>
                </a:lnTo>
                <a:lnTo>
                  <a:pt x="7740" y="6021"/>
                </a:lnTo>
                <a:lnTo>
                  <a:pt x="7739" y="6017"/>
                </a:lnTo>
                <a:lnTo>
                  <a:pt x="7737" y="6010"/>
                </a:lnTo>
                <a:lnTo>
                  <a:pt x="7731" y="5997"/>
                </a:lnTo>
                <a:lnTo>
                  <a:pt x="7728" y="5987"/>
                </a:lnTo>
                <a:lnTo>
                  <a:pt x="7724" y="5966"/>
                </a:lnTo>
                <a:lnTo>
                  <a:pt x="7721" y="5957"/>
                </a:lnTo>
                <a:lnTo>
                  <a:pt x="7724" y="5953"/>
                </a:lnTo>
                <a:lnTo>
                  <a:pt x="7726" y="5956"/>
                </a:lnTo>
                <a:lnTo>
                  <a:pt x="7729" y="5959"/>
                </a:lnTo>
                <a:lnTo>
                  <a:pt x="7732" y="5961"/>
                </a:lnTo>
                <a:lnTo>
                  <a:pt x="7733" y="5960"/>
                </a:lnTo>
                <a:lnTo>
                  <a:pt x="7734" y="5956"/>
                </a:lnTo>
                <a:lnTo>
                  <a:pt x="7736" y="5944"/>
                </a:lnTo>
                <a:lnTo>
                  <a:pt x="7731" y="5939"/>
                </a:lnTo>
                <a:lnTo>
                  <a:pt x="7730" y="5934"/>
                </a:lnTo>
                <a:lnTo>
                  <a:pt x="7734" y="5926"/>
                </a:lnTo>
                <a:lnTo>
                  <a:pt x="7734" y="5924"/>
                </a:lnTo>
                <a:lnTo>
                  <a:pt x="7733" y="5920"/>
                </a:lnTo>
                <a:lnTo>
                  <a:pt x="7732" y="5918"/>
                </a:lnTo>
                <a:lnTo>
                  <a:pt x="7734" y="5913"/>
                </a:lnTo>
                <a:lnTo>
                  <a:pt x="7734" y="5911"/>
                </a:lnTo>
                <a:lnTo>
                  <a:pt x="7732" y="5908"/>
                </a:lnTo>
                <a:lnTo>
                  <a:pt x="7723" y="5903"/>
                </a:lnTo>
                <a:lnTo>
                  <a:pt x="7724" y="5892"/>
                </a:lnTo>
                <a:lnTo>
                  <a:pt x="7724" y="5884"/>
                </a:lnTo>
                <a:lnTo>
                  <a:pt x="7723" y="5877"/>
                </a:lnTo>
                <a:lnTo>
                  <a:pt x="7721" y="5871"/>
                </a:lnTo>
                <a:lnTo>
                  <a:pt x="7729" y="5863"/>
                </a:lnTo>
                <a:lnTo>
                  <a:pt x="7730" y="5859"/>
                </a:lnTo>
                <a:lnTo>
                  <a:pt x="7730" y="5854"/>
                </a:lnTo>
                <a:lnTo>
                  <a:pt x="7729" y="5850"/>
                </a:lnTo>
                <a:lnTo>
                  <a:pt x="7728" y="5847"/>
                </a:lnTo>
                <a:lnTo>
                  <a:pt x="7722" y="5844"/>
                </a:lnTo>
                <a:lnTo>
                  <a:pt x="7710" y="5827"/>
                </a:lnTo>
                <a:lnTo>
                  <a:pt x="7710" y="5823"/>
                </a:lnTo>
                <a:lnTo>
                  <a:pt x="7712" y="5819"/>
                </a:lnTo>
                <a:lnTo>
                  <a:pt x="7713" y="5816"/>
                </a:lnTo>
                <a:lnTo>
                  <a:pt x="7714" y="5813"/>
                </a:lnTo>
                <a:lnTo>
                  <a:pt x="7705" y="5787"/>
                </a:lnTo>
                <a:lnTo>
                  <a:pt x="7710" y="5784"/>
                </a:lnTo>
                <a:lnTo>
                  <a:pt x="7712" y="5789"/>
                </a:lnTo>
                <a:lnTo>
                  <a:pt x="7714" y="5798"/>
                </a:lnTo>
                <a:lnTo>
                  <a:pt x="7718" y="5804"/>
                </a:lnTo>
                <a:lnTo>
                  <a:pt x="7720" y="5811"/>
                </a:lnTo>
                <a:lnTo>
                  <a:pt x="7721" y="5814"/>
                </a:lnTo>
                <a:lnTo>
                  <a:pt x="7723" y="5815"/>
                </a:lnTo>
                <a:lnTo>
                  <a:pt x="7725" y="5814"/>
                </a:lnTo>
                <a:lnTo>
                  <a:pt x="7730" y="5811"/>
                </a:lnTo>
                <a:lnTo>
                  <a:pt x="7728" y="5804"/>
                </a:lnTo>
                <a:lnTo>
                  <a:pt x="7726" y="5799"/>
                </a:lnTo>
                <a:lnTo>
                  <a:pt x="7720" y="5792"/>
                </a:lnTo>
                <a:lnTo>
                  <a:pt x="7723" y="5788"/>
                </a:lnTo>
                <a:lnTo>
                  <a:pt x="7724" y="5785"/>
                </a:lnTo>
                <a:lnTo>
                  <a:pt x="7725" y="5782"/>
                </a:lnTo>
                <a:lnTo>
                  <a:pt x="7722" y="5779"/>
                </a:lnTo>
                <a:lnTo>
                  <a:pt x="7718" y="5760"/>
                </a:lnTo>
                <a:lnTo>
                  <a:pt x="7714" y="5753"/>
                </a:lnTo>
                <a:lnTo>
                  <a:pt x="7710" y="5747"/>
                </a:lnTo>
                <a:lnTo>
                  <a:pt x="7707" y="5744"/>
                </a:lnTo>
                <a:lnTo>
                  <a:pt x="7702" y="5744"/>
                </a:lnTo>
                <a:lnTo>
                  <a:pt x="7703" y="5741"/>
                </a:lnTo>
                <a:lnTo>
                  <a:pt x="7704" y="5741"/>
                </a:lnTo>
                <a:lnTo>
                  <a:pt x="7705" y="5739"/>
                </a:lnTo>
                <a:lnTo>
                  <a:pt x="7707" y="5737"/>
                </a:lnTo>
                <a:lnTo>
                  <a:pt x="7708" y="5734"/>
                </a:lnTo>
                <a:lnTo>
                  <a:pt x="7706" y="5731"/>
                </a:lnTo>
                <a:lnTo>
                  <a:pt x="7705" y="5728"/>
                </a:lnTo>
                <a:lnTo>
                  <a:pt x="7704" y="5723"/>
                </a:lnTo>
                <a:lnTo>
                  <a:pt x="7703" y="5719"/>
                </a:lnTo>
                <a:lnTo>
                  <a:pt x="7702" y="5716"/>
                </a:lnTo>
                <a:lnTo>
                  <a:pt x="7697" y="5709"/>
                </a:lnTo>
                <a:lnTo>
                  <a:pt x="7695" y="5704"/>
                </a:lnTo>
                <a:lnTo>
                  <a:pt x="7700" y="5697"/>
                </a:lnTo>
                <a:lnTo>
                  <a:pt x="7681" y="5682"/>
                </a:lnTo>
                <a:lnTo>
                  <a:pt x="7676" y="5669"/>
                </a:lnTo>
                <a:lnTo>
                  <a:pt x="7674" y="5666"/>
                </a:lnTo>
                <a:lnTo>
                  <a:pt x="7673" y="5662"/>
                </a:lnTo>
                <a:lnTo>
                  <a:pt x="7674" y="5652"/>
                </a:lnTo>
                <a:lnTo>
                  <a:pt x="7675" y="5642"/>
                </a:lnTo>
                <a:lnTo>
                  <a:pt x="7672" y="5637"/>
                </a:lnTo>
                <a:lnTo>
                  <a:pt x="7665" y="5637"/>
                </a:lnTo>
                <a:lnTo>
                  <a:pt x="7662" y="5633"/>
                </a:lnTo>
                <a:lnTo>
                  <a:pt x="7660" y="5635"/>
                </a:lnTo>
                <a:lnTo>
                  <a:pt x="7659" y="5638"/>
                </a:lnTo>
                <a:lnTo>
                  <a:pt x="7657" y="5640"/>
                </a:lnTo>
                <a:lnTo>
                  <a:pt x="7651" y="5641"/>
                </a:lnTo>
                <a:lnTo>
                  <a:pt x="7646" y="5638"/>
                </a:lnTo>
                <a:lnTo>
                  <a:pt x="7630" y="5621"/>
                </a:lnTo>
                <a:lnTo>
                  <a:pt x="7623" y="5618"/>
                </a:lnTo>
                <a:lnTo>
                  <a:pt x="7622" y="5616"/>
                </a:lnTo>
                <a:lnTo>
                  <a:pt x="7620" y="5606"/>
                </a:lnTo>
                <a:lnTo>
                  <a:pt x="7620" y="5604"/>
                </a:lnTo>
                <a:lnTo>
                  <a:pt x="7618" y="5601"/>
                </a:lnTo>
                <a:lnTo>
                  <a:pt x="7611" y="5588"/>
                </a:lnTo>
                <a:lnTo>
                  <a:pt x="7606" y="5585"/>
                </a:lnTo>
                <a:lnTo>
                  <a:pt x="7604" y="5581"/>
                </a:lnTo>
                <a:lnTo>
                  <a:pt x="7602" y="5570"/>
                </a:lnTo>
                <a:lnTo>
                  <a:pt x="7598" y="5564"/>
                </a:lnTo>
                <a:lnTo>
                  <a:pt x="7597" y="5562"/>
                </a:lnTo>
                <a:lnTo>
                  <a:pt x="7596" y="5558"/>
                </a:lnTo>
                <a:lnTo>
                  <a:pt x="7597" y="5549"/>
                </a:lnTo>
                <a:lnTo>
                  <a:pt x="7597" y="5544"/>
                </a:lnTo>
                <a:lnTo>
                  <a:pt x="7596" y="5540"/>
                </a:lnTo>
                <a:lnTo>
                  <a:pt x="7594" y="5538"/>
                </a:lnTo>
                <a:lnTo>
                  <a:pt x="7593" y="5536"/>
                </a:lnTo>
                <a:lnTo>
                  <a:pt x="7591" y="5536"/>
                </a:lnTo>
                <a:lnTo>
                  <a:pt x="7590" y="5536"/>
                </a:lnTo>
                <a:lnTo>
                  <a:pt x="7590" y="5538"/>
                </a:lnTo>
                <a:lnTo>
                  <a:pt x="7589" y="5541"/>
                </a:lnTo>
                <a:lnTo>
                  <a:pt x="7589" y="5545"/>
                </a:lnTo>
                <a:lnTo>
                  <a:pt x="7586" y="5548"/>
                </a:lnTo>
                <a:lnTo>
                  <a:pt x="7572" y="5538"/>
                </a:lnTo>
                <a:lnTo>
                  <a:pt x="7569" y="5530"/>
                </a:lnTo>
                <a:lnTo>
                  <a:pt x="7565" y="5512"/>
                </a:lnTo>
                <a:lnTo>
                  <a:pt x="7562" y="5502"/>
                </a:lnTo>
                <a:lnTo>
                  <a:pt x="7557" y="5494"/>
                </a:lnTo>
                <a:lnTo>
                  <a:pt x="7550" y="5491"/>
                </a:lnTo>
                <a:lnTo>
                  <a:pt x="7545" y="5491"/>
                </a:lnTo>
                <a:lnTo>
                  <a:pt x="7540" y="5497"/>
                </a:lnTo>
                <a:lnTo>
                  <a:pt x="7539" y="5498"/>
                </a:lnTo>
                <a:lnTo>
                  <a:pt x="7534" y="5494"/>
                </a:lnTo>
                <a:lnTo>
                  <a:pt x="7533" y="5493"/>
                </a:lnTo>
                <a:lnTo>
                  <a:pt x="7530" y="5495"/>
                </a:lnTo>
                <a:lnTo>
                  <a:pt x="7524" y="5502"/>
                </a:lnTo>
                <a:lnTo>
                  <a:pt x="7521" y="5503"/>
                </a:lnTo>
                <a:lnTo>
                  <a:pt x="7521" y="5510"/>
                </a:lnTo>
                <a:lnTo>
                  <a:pt x="7519" y="5516"/>
                </a:lnTo>
                <a:lnTo>
                  <a:pt x="7514" y="5523"/>
                </a:lnTo>
                <a:lnTo>
                  <a:pt x="7524" y="5542"/>
                </a:lnTo>
                <a:lnTo>
                  <a:pt x="7526" y="5550"/>
                </a:lnTo>
                <a:lnTo>
                  <a:pt x="7522" y="5559"/>
                </a:lnTo>
                <a:lnTo>
                  <a:pt x="7517" y="5559"/>
                </a:lnTo>
                <a:lnTo>
                  <a:pt x="7505" y="5548"/>
                </a:lnTo>
                <a:lnTo>
                  <a:pt x="7499" y="5535"/>
                </a:lnTo>
                <a:lnTo>
                  <a:pt x="7494" y="5530"/>
                </a:lnTo>
                <a:lnTo>
                  <a:pt x="7492" y="5522"/>
                </a:lnTo>
                <a:lnTo>
                  <a:pt x="7487" y="5518"/>
                </a:lnTo>
                <a:lnTo>
                  <a:pt x="7474" y="5495"/>
                </a:lnTo>
                <a:lnTo>
                  <a:pt x="7466" y="5491"/>
                </a:lnTo>
                <a:lnTo>
                  <a:pt x="7449" y="5471"/>
                </a:lnTo>
                <a:lnTo>
                  <a:pt x="7432" y="5470"/>
                </a:lnTo>
                <a:lnTo>
                  <a:pt x="7405" y="5452"/>
                </a:lnTo>
                <a:lnTo>
                  <a:pt x="7396" y="5451"/>
                </a:lnTo>
                <a:lnTo>
                  <a:pt x="7397" y="5458"/>
                </a:lnTo>
                <a:lnTo>
                  <a:pt x="7402" y="5466"/>
                </a:lnTo>
                <a:lnTo>
                  <a:pt x="7403" y="5473"/>
                </a:lnTo>
                <a:lnTo>
                  <a:pt x="7389" y="5470"/>
                </a:lnTo>
                <a:lnTo>
                  <a:pt x="7384" y="5474"/>
                </a:lnTo>
                <a:lnTo>
                  <a:pt x="7384" y="5477"/>
                </a:lnTo>
                <a:lnTo>
                  <a:pt x="7387" y="5480"/>
                </a:lnTo>
                <a:lnTo>
                  <a:pt x="7388" y="5482"/>
                </a:lnTo>
                <a:lnTo>
                  <a:pt x="7387" y="5484"/>
                </a:lnTo>
                <a:lnTo>
                  <a:pt x="7386" y="5491"/>
                </a:lnTo>
                <a:lnTo>
                  <a:pt x="7386" y="5494"/>
                </a:lnTo>
                <a:lnTo>
                  <a:pt x="7388" y="5500"/>
                </a:lnTo>
                <a:lnTo>
                  <a:pt x="7391" y="5508"/>
                </a:lnTo>
                <a:lnTo>
                  <a:pt x="7393" y="5511"/>
                </a:lnTo>
                <a:lnTo>
                  <a:pt x="7411" y="5527"/>
                </a:lnTo>
                <a:lnTo>
                  <a:pt x="7414" y="5539"/>
                </a:lnTo>
                <a:lnTo>
                  <a:pt x="7390" y="5527"/>
                </a:lnTo>
                <a:lnTo>
                  <a:pt x="7377" y="5526"/>
                </a:lnTo>
                <a:lnTo>
                  <a:pt x="7363" y="5539"/>
                </a:lnTo>
                <a:lnTo>
                  <a:pt x="7355" y="5561"/>
                </a:lnTo>
                <a:lnTo>
                  <a:pt x="7357" y="5578"/>
                </a:lnTo>
                <a:lnTo>
                  <a:pt x="7369" y="5605"/>
                </a:lnTo>
                <a:lnTo>
                  <a:pt x="7367" y="5608"/>
                </a:lnTo>
                <a:lnTo>
                  <a:pt x="7364" y="5608"/>
                </a:lnTo>
                <a:lnTo>
                  <a:pt x="7359" y="5607"/>
                </a:lnTo>
                <a:lnTo>
                  <a:pt x="7358" y="5609"/>
                </a:lnTo>
                <a:lnTo>
                  <a:pt x="7359" y="5613"/>
                </a:lnTo>
                <a:lnTo>
                  <a:pt x="7365" y="5629"/>
                </a:lnTo>
                <a:lnTo>
                  <a:pt x="7367" y="5640"/>
                </a:lnTo>
                <a:lnTo>
                  <a:pt x="7365" y="5643"/>
                </a:lnTo>
                <a:lnTo>
                  <a:pt x="7363" y="5647"/>
                </a:lnTo>
                <a:lnTo>
                  <a:pt x="7362" y="5653"/>
                </a:lnTo>
                <a:lnTo>
                  <a:pt x="7361" y="5661"/>
                </a:lnTo>
                <a:lnTo>
                  <a:pt x="7362" y="5665"/>
                </a:lnTo>
                <a:lnTo>
                  <a:pt x="7366" y="5673"/>
                </a:lnTo>
                <a:lnTo>
                  <a:pt x="7367" y="5678"/>
                </a:lnTo>
                <a:lnTo>
                  <a:pt x="7367" y="5684"/>
                </a:lnTo>
                <a:lnTo>
                  <a:pt x="7364" y="5686"/>
                </a:lnTo>
                <a:lnTo>
                  <a:pt x="7361" y="5690"/>
                </a:lnTo>
                <a:lnTo>
                  <a:pt x="7361" y="5699"/>
                </a:lnTo>
                <a:lnTo>
                  <a:pt x="7361" y="5704"/>
                </a:lnTo>
                <a:lnTo>
                  <a:pt x="7364" y="5716"/>
                </a:lnTo>
                <a:lnTo>
                  <a:pt x="7366" y="5737"/>
                </a:lnTo>
                <a:lnTo>
                  <a:pt x="7366" y="5750"/>
                </a:lnTo>
                <a:lnTo>
                  <a:pt x="7363" y="5755"/>
                </a:lnTo>
                <a:lnTo>
                  <a:pt x="7361" y="5757"/>
                </a:lnTo>
                <a:lnTo>
                  <a:pt x="7362" y="5763"/>
                </a:lnTo>
                <a:lnTo>
                  <a:pt x="7364" y="5771"/>
                </a:lnTo>
                <a:lnTo>
                  <a:pt x="7365" y="5776"/>
                </a:lnTo>
                <a:lnTo>
                  <a:pt x="7367" y="5783"/>
                </a:lnTo>
                <a:lnTo>
                  <a:pt x="7368" y="5788"/>
                </a:lnTo>
                <a:lnTo>
                  <a:pt x="7364" y="5800"/>
                </a:lnTo>
                <a:lnTo>
                  <a:pt x="7365" y="5808"/>
                </a:lnTo>
                <a:lnTo>
                  <a:pt x="7371" y="5820"/>
                </a:lnTo>
                <a:lnTo>
                  <a:pt x="7369" y="5823"/>
                </a:lnTo>
                <a:lnTo>
                  <a:pt x="7367" y="5823"/>
                </a:lnTo>
                <a:lnTo>
                  <a:pt x="7364" y="5825"/>
                </a:lnTo>
                <a:lnTo>
                  <a:pt x="7363" y="5831"/>
                </a:lnTo>
                <a:lnTo>
                  <a:pt x="7372" y="5839"/>
                </a:lnTo>
                <a:lnTo>
                  <a:pt x="7376" y="5846"/>
                </a:lnTo>
                <a:lnTo>
                  <a:pt x="7378" y="5857"/>
                </a:lnTo>
                <a:lnTo>
                  <a:pt x="7376" y="5865"/>
                </a:lnTo>
                <a:lnTo>
                  <a:pt x="7375" y="5871"/>
                </a:lnTo>
                <a:lnTo>
                  <a:pt x="7375" y="5876"/>
                </a:lnTo>
                <a:lnTo>
                  <a:pt x="7376" y="5882"/>
                </a:lnTo>
                <a:lnTo>
                  <a:pt x="7360" y="5884"/>
                </a:lnTo>
                <a:lnTo>
                  <a:pt x="7365" y="5899"/>
                </a:lnTo>
                <a:lnTo>
                  <a:pt x="7370" y="5909"/>
                </a:lnTo>
                <a:lnTo>
                  <a:pt x="7377" y="5914"/>
                </a:lnTo>
                <a:lnTo>
                  <a:pt x="7384" y="5916"/>
                </a:lnTo>
                <a:lnTo>
                  <a:pt x="7380" y="5926"/>
                </a:lnTo>
                <a:lnTo>
                  <a:pt x="7371" y="5929"/>
                </a:lnTo>
                <a:lnTo>
                  <a:pt x="7371" y="5941"/>
                </a:lnTo>
                <a:lnTo>
                  <a:pt x="7372" y="5946"/>
                </a:lnTo>
                <a:lnTo>
                  <a:pt x="7376" y="5950"/>
                </a:lnTo>
                <a:lnTo>
                  <a:pt x="7377" y="5954"/>
                </a:lnTo>
                <a:lnTo>
                  <a:pt x="7377" y="5962"/>
                </a:lnTo>
                <a:lnTo>
                  <a:pt x="7375" y="5965"/>
                </a:lnTo>
                <a:lnTo>
                  <a:pt x="7370" y="5968"/>
                </a:lnTo>
                <a:lnTo>
                  <a:pt x="7373" y="5974"/>
                </a:lnTo>
                <a:lnTo>
                  <a:pt x="7379" y="5980"/>
                </a:lnTo>
                <a:lnTo>
                  <a:pt x="7384" y="5987"/>
                </a:lnTo>
                <a:lnTo>
                  <a:pt x="7384" y="6000"/>
                </a:lnTo>
                <a:lnTo>
                  <a:pt x="7382" y="6008"/>
                </a:lnTo>
                <a:lnTo>
                  <a:pt x="7379" y="6009"/>
                </a:lnTo>
                <a:lnTo>
                  <a:pt x="7376" y="6007"/>
                </a:lnTo>
                <a:lnTo>
                  <a:pt x="7372" y="5997"/>
                </a:lnTo>
                <a:lnTo>
                  <a:pt x="7368" y="5995"/>
                </a:lnTo>
                <a:lnTo>
                  <a:pt x="7365" y="5996"/>
                </a:lnTo>
                <a:lnTo>
                  <a:pt x="7364" y="6001"/>
                </a:lnTo>
                <a:lnTo>
                  <a:pt x="7366" y="6011"/>
                </a:lnTo>
                <a:lnTo>
                  <a:pt x="7369" y="6018"/>
                </a:lnTo>
                <a:lnTo>
                  <a:pt x="7371" y="6025"/>
                </a:lnTo>
                <a:lnTo>
                  <a:pt x="7371" y="6038"/>
                </a:lnTo>
                <a:lnTo>
                  <a:pt x="7368" y="6063"/>
                </a:lnTo>
                <a:lnTo>
                  <a:pt x="7368" y="6067"/>
                </a:lnTo>
                <a:lnTo>
                  <a:pt x="7369" y="6071"/>
                </a:lnTo>
                <a:lnTo>
                  <a:pt x="7369" y="6075"/>
                </a:lnTo>
                <a:lnTo>
                  <a:pt x="7367" y="6082"/>
                </a:lnTo>
                <a:lnTo>
                  <a:pt x="7386" y="6092"/>
                </a:lnTo>
                <a:lnTo>
                  <a:pt x="7383" y="6095"/>
                </a:lnTo>
                <a:lnTo>
                  <a:pt x="7382" y="6095"/>
                </a:lnTo>
                <a:lnTo>
                  <a:pt x="7383" y="6099"/>
                </a:lnTo>
                <a:lnTo>
                  <a:pt x="7387" y="6105"/>
                </a:lnTo>
                <a:lnTo>
                  <a:pt x="7387" y="6108"/>
                </a:lnTo>
                <a:lnTo>
                  <a:pt x="7386" y="6114"/>
                </a:lnTo>
                <a:lnTo>
                  <a:pt x="7382" y="6116"/>
                </a:lnTo>
                <a:lnTo>
                  <a:pt x="7380" y="6120"/>
                </a:lnTo>
                <a:lnTo>
                  <a:pt x="7380" y="6127"/>
                </a:lnTo>
                <a:lnTo>
                  <a:pt x="7381" y="6139"/>
                </a:lnTo>
                <a:lnTo>
                  <a:pt x="7382" y="6149"/>
                </a:lnTo>
                <a:lnTo>
                  <a:pt x="7384" y="6153"/>
                </a:lnTo>
                <a:lnTo>
                  <a:pt x="7389" y="6156"/>
                </a:lnTo>
                <a:lnTo>
                  <a:pt x="7400" y="6167"/>
                </a:lnTo>
                <a:lnTo>
                  <a:pt x="7405" y="6170"/>
                </a:lnTo>
                <a:lnTo>
                  <a:pt x="7407" y="6174"/>
                </a:lnTo>
                <a:lnTo>
                  <a:pt x="7408" y="6182"/>
                </a:lnTo>
                <a:lnTo>
                  <a:pt x="7407" y="6191"/>
                </a:lnTo>
                <a:lnTo>
                  <a:pt x="7406" y="6199"/>
                </a:lnTo>
                <a:lnTo>
                  <a:pt x="7409" y="6199"/>
                </a:lnTo>
                <a:lnTo>
                  <a:pt x="7416" y="6207"/>
                </a:lnTo>
                <a:lnTo>
                  <a:pt x="7425" y="6211"/>
                </a:lnTo>
                <a:lnTo>
                  <a:pt x="7427" y="6216"/>
                </a:lnTo>
                <a:lnTo>
                  <a:pt x="7424" y="6224"/>
                </a:lnTo>
                <a:lnTo>
                  <a:pt x="7418" y="6229"/>
                </a:lnTo>
                <a:lnTo>
                  <a:pt x="7412" y="6229"/>
                </a:lnTo>
                <a:lnTo>
                  <a:pt x="7402" y="6220"/>
                </a:lnTo>
                <a:lnTo>
                  <a:pt x="7400" y="6220"/>
                </a:lnTo>
                <a:lnTo>
                  <a:pt x="7396" y="6225"/>
                </a:lnTo>
                <a:lnTo>
                  <a:pt x="7395" y="6228"/>
                </a:lnTo>
                <a:lnTo>
                  <a:pt x="7398" y="6233"/>
                </a:lnTo>
                <a:lnTo>
                  <a:pt x="7403" y="6246"/>
                </a:lnTo>
                <a:lnTo>
                  <a:pt x="7406" y="6249"/>
                </a:lnTo>
                <a:lnTo>
                  <a:pt x="7415" y="6253"/>
                </a:lnTo>
                <a:lnTo>
                  <a:pt x="7419" y="6258"/>
                </a:lnTo>
                <a:lnTo>
                  <a:pt x="7422" y="6265"/>
                </a:lnTo>
                <a:lnTo>
                  <a:pt x="7384" y="6272"/>
                </a:lnTo>
                <a:lnTo>
                  <a:pt x="7377" y="6276"/>
                </a:lnTo>
                <a:lnTo>
                  <a:pt x="7371" y="6286"/>
                </a:lnTo>
                <a:lnTo>
                  <a:pt x="7365" y="6299"/>
                </a:lnTo>
                <a:lnTo>
                  <a:pt x="7358" y="6308"/>
                </a:lnTo>
                <a:lnTo>
                  <a:pt x="7353" y="6306"/>
                </a:lnTo>
                <a:lnTo>
                  <a:pt x="7347" y="6297"/>
                </a:lnTo>
                <a:lnTo>
                  <a:pt x="7341" y="6293"/>
                </a:lnTo>
                <a:lnTo>
                  <a:pt x="7335" y="6304"/>
                </a:lnTo>
                <a:lnTo>
                  <a:pt x="7333" y="6314"/>
                </a:lnTo>
                <a:lnTo>
                  <a:pt x="7333" y="6320"/>
                </a:lnTo>
                <a:lnTo>
                  <a:pt x="7335" y="6325"/>
                </a:lnTo>
                <a:lnTo>
                  <a:pt x="7337" y="6327"/>
                </a:lnTo>
                <a:lnTo>
                  <a:pt x="7339" y="6329"/>
                </a:lnTo>
                <a:lnTo>
                  <a:pt x="7346" y="6345"/>
                </a:lnTo>
                <a:lnTo>
                  <a:pt x="7343" y="6354"/>
                </a:lnTo>
                <a:lnTo>
                  <a:pt x="7339" y="6355"/>
                </a:lnTo>
                <a:lnTo>
                  <a:pt x="7336" y="6353"/>
                </a:lnTo>
                <a:lnTo>
                  <a:pt x="7333" y="6355"/>
                </a:lnTo>
                <a:lnTo>
                  <a:pt x="7332" y="6355"/>
                </a:lnTo>
                <a:lnTo>
                  <a:pt x="7330" y="6357"/>
                </a:lnTo>
                <a:lnTo>
                  <a:pt x="7326" y="6356"/>
                </a:lnTo>
                <a:lnTo>
                  <a:pt x="7319" y="6344"/>
                </a:lnTo>
                <a:lnTo>
                  <a:pt x="7310" y="6340"/>
                </a:lnTo>
                <a:lnTo>
                  <a:pt x="7312" y="6327"/>
                </a:lnTo>
                <a:lnTo>
                  <a:pt x="7311" y="6315"/>
                </a:lnTo>
                <a:lnTo>
                  <a:pt x="7309" y="6305"/>
                </a:lnTo>
                <a:lnTo>
                  <a:pt x="7306" y="6297"/>
                </a:lnTo>
                <a:lnTo>
                  <a:pt x="7299" y="6293"/>
                </a:lnTo>
                <a:lnTo>
                  <a:pt x="7284" y="6299"/>
                </a:lnTo>
                <a:lnTo>
                  <a:pt x="7278" y="6290"/>
                </a:lnTo>
                <a:lnTo>
                  <a:pt x="7286" y="6286"/>
                </a:lnTo>
                <a:lnTo>
                  <a:pt x="7288" y="6284"/>
                </a:lnTo>
                <a:lnTo>
                  <a:pt x="7290" y="6280"/>
                </a:lnTo>
                <a:lnTo>
                  <a:pt x="7290" y="6275"/>
                </a:lnTo>
                <a:lnTo>
                  <a:pt x="7290" y="6271"/>
                </a:lnTo>
                <a:lnTo>
                  <a:pt x="7289" y="6270"/>
                </a:lnTo>
                <a:lnTo>
                  <a:pt x="7286" y="6268"/>
                </a:lnTo>
                <a:lnTo>
                  <a:pt x="7282" y="6264"/>
                </a:lnTo>
                <a:lnTo>
                  <a:pt x="7278" y="6258"/>
                </a:lnTo>
                <a:lnTo>
                  <a:pt x="7277" y="6250"/>
                </a:lnTo>
                <a:lnTo>
                  <a:pt x="7283" y="6238"/>
                </a:lnTo>
                <a:lnTo>
                  <a:pt x="7284" y="6233"/>
                </a:lnTo>
                <a:lnTo>
                  <a:pt x="7285" y="6226"/>
                </a:lnTo>
                <a:lnTo>
                  <a:pt x="7284" y="6223"/>
                </a:lnTo>
                <a:lnTo>
                  <a:pt x="7283" y="6221"/>
                </a:lnTo>
                <a:lnTo>
                  <a:pt x="7281" y="6218"/>
                </a:lnTo>
                <a:lnTo>
                  <a:pt x="7280" y="6207"/>
                </a:lnTo>
                <a:lnTo>
                  <a:pt x="7284" y="6202"/>
                </a:lnTo>
                <a:lnTo>
                  <a:pt x="7288" y="6199"/>
                </a:lnTo>
                <a:lnTo>
                  <a:pt x="7292" y="6193"/>
                </a:lnTo>
                <a:lnTo>
                  <a:pt x="7299" y="6174"/>
                </a:lnTo>
                <a:lnTo>
                  <a:pt x="7300" y="6167"/>
                </a:lnTo>
                <a:lnTo>
                  <a:pt x="7296" y="6163"/>
                </a:lnTo>
                <a:lnTo>
                  <a:pt x="7291" y="6165"/>
                </a:lnTo>
                <a:lnTo>
                  <a:pt x="7280" y="6178"/>
                </a:lnTo>
                <a:lnTo>
                  <a:pt x="7277" y="6178"/>
                </a:lnTo>
                <a:lnTo>
                  <a:pt x="7280" y="6175"/>
                </a:lnTo>
                <a:lnTo>
                  <a:pt x="7286" y="6158"/>
                </a:lnTo>
                <a:lnTo>
                  <a:pt x="7283" y="6151"/>
                </a:lnTo>
                <a:lnTo>
                  <a:pt x="7279" y="6148"/>
                </a:lnTo>
                <a:lnTo>
                  <a:pt x="7270" y="6148"/>
                </a:lnTo>
                <a:lnTo>
                  <a:pt x="7274" y="6130"/>
                </a:lnTo>
                <a:lnTo>
                  <a:pt x="7276" y="6120"/>
                </a:lnTo>
                <a:lnTo>
                  <a:pt x="7276" y="6113"/>
                </a:lnTo>
                <a:lnTo>
                  <a:pt x="7277" y="6109"/>
                </a:lnTo>
                <a:lnTo>
                  <a:pt x="7279" y="6099"/>
                </a:lnTo>
                <a:lnTo>
                  <a:pt x="7279" y="6092"/>
                </a:lnTo>
                <a:lnTo>
                  <a:pt x="7279" y="6084"/>
                </a:lnTo>
                <a:lnTo>
                  <a:pt x="7279" y="6078"/>
                </a:lnTo>
                <a:lnTo>
                  <a:pt x="7276" y="6077"/>
                </a:lnTo>
                <a:lnTo>
                  <a:pt x="7276" y="6073"/>
                </a:lnTo>
                <a:lnTo>
                  <a:pt x="7277" y="6074"/>
                </a:lnTo>
                <a:lnTo>
                  <a:pt x="7279" y="6073"/>
                </a:lnTo>
                <a:lnTo>
                  <a:pt x="7280" y="6070"/>
                </a:lnTo>
                <a:lnTo>
                  <a:pt x="7282" y="6067"/>
                </a:lnTo>
                <a:lnTo>
                  <a:pt x="7280" y="6063"/>
                </a:lnTo>
                <a:lnTo>
                  <a:pt x="7279" y="6060"/>
                </a:lnTo>
                <a:lnTo>
                  <a:pt x="7277" y="6058"/>
                </a:lnTo>
                <a:lnTo>
                  <a:pt x="7275" y="6058"/>
                </a:lnTo>
                <a:lnTo>
                  <a:pt x="7273" y="6068"/>
                </a:lnTo>
                <a:lnTo>
                  <a:pt x="7270" y="6071"/>
                </a:lnTo>
                <a:lnTo>
                  <a:pt x="7266" y="6069"/>
                </a:lnTo>
                <a:lnTo>
                  <a:pt x="7263" y="6064"/>
                </a:lnTo>
                <a:lnTo>
                  <a:pt x="7264" y="6060"/>
                </a:lnTo>
                <a:lnTo>
                  <a:pt x="7265" y="6054"/>
                </a:lnTo>
                <a:lnTo>
                  <a:pt x="7266" y="6040"/>
                </a:lnTo>
                <a:lnTo>
                  <a:pt x="7267" y="6037"/>
                </a:lnTo>
                <a:lnTo>
                  <a:pt x="7265" y="5991"/>
                </a:lnTo>
                <a:lnTo>
                  <a:pt x="7263" y="5984"/>
                </a:lnTo>
                <a:lnTo>
                  <a:pt x="7260" y="5971"/>
                </a:lnTo>
                <a:lnTo>
                  <a:pt x="7259" y="5963"/>
                </a:lnTo>
                <a:lnTo>
                  <a:pt x="7259" y="5952"/>
                </a:lnTo>
                <a:lnTo>
                  <a:pt x="7261" y="5944"/>
                </a:lnTo>
                <a:lnTo>
                  <a:pt x="7263" y="5936"/>
                </a:lnTo>
                <a:lnTo>
                  <a:pt x="7265" y="5920"/>
                </a:lnTo>
                <a:lnTo>
                  <a:pt x="7268" y="5910"/>
                </a:lnTo>
                <a:lnTo>
                  <a:pt x="7268" y="5905"/>
                </a:lnTo>
                <a:lnTo>
                  <a:pt x="7270" y="5899"/>
                </a:lnTo>
                <a:lnTo>
                  <a:pt x="7272" y="5896"/>
                </a:lnTo>
                <a:lnTo>
                  <a:pt x="7274" y="5893"/>
                </a:lnTo>
                <a:lnTo>
                  <a:pt x="7276" y="5890"/>
                </a:lnTo>
                <a:lnTo>
                  <a:pt x="7278" y="5880"/>
                </a:lnTo>
                <a:lnTo>
                  <a:pt x="7278" y="5873"/>
                </a:lnTo>
                <a:lnTo>
                  <a:pt x="7277" y="5866"/>
                </a:lnTo>
                <a:lnTo>
                  <a:pt x="7277" y="5856"/>
                </a:lnTo>
                <a:lnTo>
                  <a:pt x="7276" y="5847"/>
                </a:lnTo>
                <a:lnTo>
                  <a:pt x="7271" y="5840"/>
                </a:lnTo>
                <a:lnTo>
                  <a:pt x="7247" y="5822"/>
                </a:lnTo>
                <a:lnTo>
                  <a:pt x="7243" y="5828"/>
                </a:lnTo>
                <a:lnTo>
                  <a:pt x="7246" y="5831"/>
                </a:lnTo>
                <a:lnTo>
                  <a:pt x="7248" y="5834"/>
                </a:lnTo>
                <a:lnTo>
                  <a:pt x="7249" y="5839"/>
                </a:lnTo>
                <a:lnTo>
                  <a:pt x="7245" y="5839"/>
                </a:lnTo>
                <a:lnTo>
                  <a:pt x="7236" y="5834"/>
                </a:lnTo>
                <a:lnTo>
                  <a:pt x="7224" y="5838"/>
                </a:lnTo>
                <a:lnTo>
                  <a:pt x="7221" y="5835"/>
                </a:lnTo>
                <a:lnTo>
                  <a:pt x="7222" y="5833"/>
                </a:lnTo>
                <a:lnTo>
                  <a:pt x="7224" y="5827"/>
                </a:lnTo>
                <a:lnTo>
                  <a:pt x="7225" y="5825"/>
                </a:lnTo>
                <a:lnTo>
                  <a:pt x="7224" y="5823"/>
                </a:lnTo>
                <a:lnTo>
                  <a:pt x="7222" y="5817"/>
                </a:lnTo>
                <a:lnTo>
                  <a:pt x="7225" y="5814"/>
                </a:lnTo>
                <a:lnTo>
                  <a:pt x="7227" y="5809"/>
                </a:lnTo>
                <a:lnTo>
                  <a:pt x="7228" y="5804"/>
                </a:lnTo>
                <a:lnTo>
                  <a:pt x="7227" y="5796"/>
                </a:lnTo>
                <a:lnTo>
                  <a:pt x="7238" y="5793"/>
                </a:lnTo>
                <a:lnTo>
                  <a:pt x="7241" y="5789"/>
                </a:lnTo>
                <a:lnTo>
                  <a:pt x="7241" y="5785"/>
                </a:lnTo>
                <a:lnTo>
                  <a:pt x="7227" y="5775"/>
                </a:lnTo>
                <a:lnTo>
                  <a:pt x="7215" y="5755"/>
                </a:lnTo>
                <a:lnTo>
                  <a:pt x="7217" y="5750"/>
                </a:lnTo>
                <a:lnTo>
                  <a:pt x="7219" y="5748"/>
                </a:lnTo>
                <a:lnTo>
                  <a:pt x="7221" y="5747"/>
                </a:lnTo>
                <a:lnTo>
                  <a:pt x="7223" y="5745"/>
                </a:lnTo>
                <a:lnTo>
                  <a:pt x="7221" y="5744"/>
                </a:lnTo>
                <a:lnTo>
                  <a:pt x="7217" y="5735"/>
                </a:lnTo>
                <a:lnTo>
                  <a:pt x="7215" y="5732"/>
                </a:lnTo>
                <a:lnTo>
                  <a:pt x="7185" y="5735"/>
                </a:lnTo>
                <a:lnTo>
                  <a:pt x="7189" y="5728"/>
                </a:lnTo>
                <a:lnTo>
                  <a:pt x="7190" y="5726"/>
                </a:lnTo>
                <a:lnTo>
                  <a:pt x="7148" y="5661"/>
                </a:lnTo>
                <a:lnTo>
                  <a:pt x="7152" y="5654"/>
                </a:lnTo>
                <a:lnTo>
                  <a:pt x="7164" y="5654"/>
                </a:lnTo>
                <a:lnTo>
                  <a:pt x="7167" y="5646"/>
                </a:lnTo>
                <a:lnTo>
                  <a:pt x="7160" y="5638"/>
                </a:lnTo>
                <a:lnTo>
                  <a:pt x="7151" y="5633"/>
                </a:lnTo>
                <a:lnTo>
                  <a:pt x="7141" y="5638"/>
                </a:lnTo>
                <a:lnTo>
                  <a:pt x="7137" y="5638"/>
                </a:lnTo>
                <a:lnTo>
                  <a:pt x="7135" y="5630"/>
                </a:lnTo>
                <a:lnTo>
                  <a:pt x="7135" y="5627"/>
                </a:lnTo>
                <a:lnTo>
                  <a:pt x="7135" y="5624"/>
                </a:lnTo>
                <a:lnTo>
                  <a:pt x="7136" y="5621"/>
                </a:lnTo>
                <a:lnTo>
                  <a:pt x="7136" y="5616"/>
                </a:lnTo>
                <a:lnTo>
                  <a:pt x="7134" y="5612"/>
                </a:lnTo>
                <a:lnTo>
                  <a:pt x="7122" y="5603"/>
                </a:lnTo>
                <a:lnTo>
                  <a:pt x="7113" y="5595"/>
                </a:lnTo>
                <a:lnTo>
                  <a:pt x="7033" y="5574"/>
                </a:lnTo>
                <a:lnTo>
                  <a:pt x="7028" y="5577"/>
                </a:lnTo>
                <a:lnTo>
                  <a:pt x="7024" y="5585"/>
                </a:lnTo>
                <a:lnTo>
                  <a:pt x="7024" y="5595"/>
                </a:lnTo>
                <a:lnTo>
                  <a:pt x="7026" y="5606"/>
                </a:lnTo>
                <a:lnTo>
                  <a:pt x="7029" y="5616"/>
                </a:lnTo>
                <a:lnTo>
                  <a:pt x="7035" y="5623"/>
                </a:lnTo>
                <a:lnTo>
                  <a:pt x="7037" y="5632"/>
                </a:lnTo>
                <a:lnTo>
                  <a:pt x="7040" y="5650"/>
                </a:lnTo>
                <a:lnTo>
                  <a:pt x="7043" y="5660"/>
                </a:lnTo>
                <a:lnTo>
                  <a:pt x="7048" y="5666"/>
                </a:lnTo>
                <a:lnTo>
                  <a:pt x="7081" y="5680"/>
                </a:lnTo>
                <a:lnTo>
                  <a:pt x="7083" y="5688"/>
                </a:lnTo>
                <a:lnTo>
                  <a:pt x="7083" y="5693"/>
                </a:lnTo>
                <a:lnTo>
                  <a:pt x="7086" y="5698"/>
                </a:lnTo>
                <a:lnTo>
                  <a:pt x="7085" y="5704"/>
                </a:lnTo>
                <a:lnTo>
                  <a:pt x="7083" y="5709"/>
                </a:lnTo>
                <a:lnTo>
                  <a:pt x="7080" y="5712"/>
                </a:lnTo>
                <a:lnTo>
                  <a:pt x="7075" y="5713"/>
                </a:lnTo>
                <a:lnTo>
                  <a:pt x="7071" y="5718"/>
                </a:lnTo>
                <a:lnTo>
                  <a:pt x="7070" y="5721"/>
                </a:lnTo>
                <a:lnTo>
                  <a:pt x="7071" y="5723"/>
                </a:lnTo>
                <a:lnTo>
                  <a:pt x="7074" y="5724"/>
                </a:lnTo>
                <a:lnTo>
                  <a:pt x="7080" y="5722"/>
                </a:lnTo>
                <a:lnTo>
                  <a:pt x="7086" y="5717"/>
                </a:lnTo>
                <a:lnTo>
                  <a:pt x="7093" y="5714"/>
                </a:lnTo>
                <a:lnTo>
                  <a:pt x="7100" y="5716"/>
                </a:lnTo>
                <a:lnTo>
                  <a:pt x="7105" y="5720"/>
                </a:lnTo>
                <a:lnTo>
                  <a:pt x="7107" y="5721"/>
                </a:lnTo>
                <a:lnTo>
                  <a:pt x="7111" y="5729"/>
                </a:lnTo>
                <a:lnTo>
                  <a:pt x="7117" y="5733"/>
                </a:lnTo>
                <a:lnTo>
                  <a:pt x="7131" y="5737"/>
                </a:lnTo>
                <a:lnTo>
                  <a:pt x="7133" y="5745"/>
                </a:lnTo>
                <a:lnTo>
                  <a:pt x="7128" y="5744"/>
                </a:lnTo>
                <a:lnTo>
                  <a:pt x="7125" y="5745"/>
                </a:lnTo>
                <a:lnTo>
                  <a:pt x="7121" y="5751"/>
                </a:lnTo>
                <a:lnTo>
                  <a:pt x="7123" y="5755"/>
                </a:lnTo>
                <a:lnTo>
                  <a:pt x="7124" y="5760"/>
                </a:lnTo>
                <a:lnTo>
                  <a:pt x="7125" y="5764"/>
                </a:lnTo>
                <a:lnTo>
                  <a:pt x="7124" y="5767"/>
                </a:lnTo>
                <a:lnTo>
                  <a:pt x="7122" y="5768"/>
                </a:lnTo>
                <a:lnTo>
                  <a:pt x="7117" y="5764"/>
                </a:lnTo>
                <a:lnTo>
                  <a:pt x="7102" y="5744"/>
                </a:lnTo>
                <a:lnTo>
                  <a:pt x="7098" y="5737"/>
                </a:lnTo>
                <a:lnTo>
                  <a:pt x="7088" y="5731"/>
                </a:lnTo>
                <a:lnTo>
                  <a:pt x="7078" y="5730"/>
                </a:lnTo>
                <a:lnTo>
                  <a:pt x="7076" y="5735"/>
                </a:lnTo>
                <a:lnTo>
                  <a:pt x="7076" y="5742"/>
                </a:lnTo>
                <a:lnTo>
                  <a:pt x="7079" y="5751"/>
                </a:lnTo>
                <a:lnTo>
                  <a:pt x="7075" y="5754"/>
                </a:lnTo>
                <a:lnTo>
                  <a:pt x="7061" y="5755"/>
                </a:lnTo>
                <a:lnTo>
                  <a:pt x="7064" y="5766"/>
                </a:lnTo>
                <a:lnTo>
                  <a:pt x="7069" y="5771"/>
                </a:lnTo>
                <a:lnTo>
                  <a:pt x="7075" y="5772"/>
                </a:lnTo>
                <a:lnTo>
                  <a:pt x="7081" y="5767"/>
                </a:lnTo>
                <a:lnTo>
                  <a:pt x="7086" y="5766"/>
                </a:lnTo>
                <a:lnTo>
                  <a:pt x="7090" y="5772"/>
                </a:lnTo>
                <a:lnTo>
                  <a:pt x="7096" y="5786"/>
                </a:lnTo>
                <a:lnTo>
                  <a:pt x="7101" y="5797"/>
                </a:lnTo>
                <a:lnTo>
                  <a:pt x="7102" y="5806"/>
                </a:lnTo>
                <a:lnTo>
                  <a:pt x="7102" y="5815"/>
                </a:lnTo>
                <a:lnTo>
                  <a:pt x="7104" y="5823"/>
                </a:lnTo>
                <a:lnTo>
                  <a:pt x="7108" y="5831"/>
                </a:lnTo>
                <a:lnTo>
                  <a:pt x="7110" y="5834"/>
                </a:lnTo>
                <a:lnTo>
                  <a:pt x="7112" y="5836"/>
                </a:lnTo>
                <a:lnTo>
                  <a:pt x="7113" y="5838"/>
                </a:lnTo>
                <a:lnTo>
                  <a:pt x="7115" y="5850"/>
                </a:lnTo>
                <a:lnTo>
                  <a:pt x="7117" y="5855"/>
                </a:lnTo>
                <a:lnTo>
                  <a:pt x="7112" y="5860"/>
                </a:lnTo>
                <a:lnTo>
                  <a:pt x="7107" y="5860"/>
                </a:lnTo>
                <a:lnTo>
                  <a:pt x="7103" y="5859"/>
                </a:lnTo>
                <a:lnTo>
                  <a:pt x="7089" y="5840"/>
                </a:lnTo>
                <a:lnTo>
                  <a:pt x="7089" y="5839"/>
                </a:lnTo>
                <a:lnTo>
                  <a:pt x="7079" y="5819"/>
                </a:lnTo>
                <a:lnTo>
                  <a:pt x="7066" y="5810"/>
                </a:lnTo>
                <a:lnTo>
                  <a:pt x="7061" y="5810"/>
                </a:lnTo>
                <a:lnTo>
                  <a:pt x="7057" y="5815"/>
                </a:lnTo>
                <a:lnTo>
                  <a:pt x="7083" y="5845"/>
                </a:lnTo>
                <a:lnTo>
                  <a:pt x="7087" y="5854"/>
                </a:lnTo>
                <a:lnTo>
                  <a:pt x="7089" y="5858"/>
                </a:lnTo>
                <a:lnTo>
                  <a:pt x="7111" y="5882"/>
                </a:lnTo>
                <a:lnTo>
                  <a:pt x="7113" y="5890"/>
                </a:lnTo>
                <a:lnTo>
                  <a:pt x="7109" y="5892"/>
                </a:lnTo>
                <a:lnTo>
                  <a:pt x="7105" y="5889"/>
                </a:lnTo>
                <a:lnTo>
                  <a:pt x="7102" y="5883"/>
                </a:lnTo>
                <a:lnTo>
                  <a:pt x="7088" y="5872"/>
                </a:lnTo>
                <a:lnTo>
                  <a:pt x="7084" y="5873"/>
                </a:lnTo>
                <a:lnTo>
                  <a:pt x="7083" y="5874"/>
                </a:lnTo>
                <a:lnTo>
                  <a:pt x="7077" y="5882"/>
                </a:lnTo>
                <a:lnTo>
                  <a:pt x="7076" y="5882"/>
                </a:lnTo>
                <a:lnTo>
                  <a:pt x="7074" y="5873"/>
                </a:lnTo>
                <a:lnTo>
                  <a:pt x="7073" y="5872"/>
                </a:lnTo>
                <a:lnTo>
                  <a:pt x="7070" y="5870"/>
                </a:lnTo>
                <a:lnTo>
                  <a:pt x="7064" y="5859"/>
                </a:lnTo>
                <a:lnTo>
                  <a:pt x="7058" y="5832"/>
                </a:lnTo>
                <a:lnTo>
                  <a:pt x="7052" y="5827"/>
                </a:lnTo>
                <a:lnTo>
                  <a:pt x="7048" y="5816"/>
                </a:lnTo>
                <a:lnTo>
                  <a:pt x="7045" y="5813"/>
                </a:lnTo>
                <a:lnTo>
                  <a:pt x="7041" y="5812"/>
                </a:lnTo>
                <a:lnTo>
                  <a:pt x="7039" y="5814"/>
                </a:lnTo>
                <a:lnTo>
                  <a:pt x="7037" y="5817"/>
                </a:lnTo>
                <a:lnTo>
                  <a:pt x="7034" y="5824"/>
                </a:lnTo>
                <a:lnTo>
                  <a:pt x="7032" y="5828"/>
                </a:lnTo>
                <a:lnTo>
                  <a:pt x="7031" y="5828"/>
                </a:lnTo>
                <a:lnTo>
                  <a:pt x="7028" y="5826"/>
                </a:lnTo>
                <a:lnTo>
                  <a:pt x="7024" y="5828"/>
                </a:lnTo>
                <a:lnTo>
                  <a:pt x="7020" y="5831"/>
                </a:lnTo>
                <a:lnTo>
                  <a:pt x="7016" y="5837"/>
                </a:lnTo>
                <a:lnTo>
                  <a:pt x="7021" y="5850"/>
                </a:lnTo>
                <a:lnTo>
                  <a:pt x="7042" y="5877"/>
                </a:lnTo>
                <a:lnTo>
                  <a:pt x="7037" y="5881"/>
                </a:lnTo>
                <a:lnTo>
                  <a:pt x="7034" y="5877"/>
                </a:lnTo>
                <a:lnTo>
                  <a:pt x="7031" y="5871"/>
                </a:lnTo>
                <a:lnTo>
                  <a:pt x="7027" y="5866"/>
                </a:lnTo>
                <a:lnTo>
                  <a:pt x="7024" y="5862"/>
                </a:lnTo>
                <a:lnTo>
                  <a:pt x="7017" y="5856"/>
                </a:lnTo>
                <a:lnTo>
                  <a:pt x="7015" y="5855"/>
                </a:lnTo>
                <a:lnTo>
                  <a:pt x="7013" y="5853"/>
                </a:lnTo>
                <a:lnTo>
                  <a:pt x="7010" y="5847"/>
                </a:lnTo>
                <a:lnTo>
                  <a:pt x="7007" y="5841"/>
                </a:lnTo>
                <a:lnTo>
                  <a:pt x="7007" y="5835"/>
                </a:lnTo>
                <a:lnTo>
                  <a:pt x="7009" y="5831"/>
                </a:lnTo>
                <a:lnTo>
                  <a:pt x="7025" y="5821"/>
                </a:lnTo>
                <a:lnTo>
                  <a:pt x="7026" y="5817"/>
                </a:lnTo>
                <a:lnTo>
                  <a:pt x="7028" y="5812"/>
                </a:lnTo>
                <a:lnTo>
                  <a:pt x="7027" y="5811"/>
                </a:lnTo>
                <a:lnTo>
                  <a:pt x="7021" y="5813"/>
                </a:lnTo>
                <a:lnTo>
                  <a:pt x="7012" y="5810"/>
                </a:lnTo>
                <a:lnTo>
                  <a:pt x="7009" y="5807"/>
                </a:lnTo>
                <a:lnTo>
                  <a:pt x="7003" y="5795"/>
                </a:lnTo>
                <a:lnTo>
                  <a:pt x="6999" y="5795"/>
                </a:lnTo>
                <a:lnTo>
                  <a:pt x="6995" y="5798"/>
                </a:lnTo>
                <a:lnTo>
                  <a:pt x="6977" y="5819"/>
                </a:lnTo>
                <a:lnTo>
                  <a:pt x="6977" y="5827"/>
                </a:lnTo>
                <a:lnTo>
                  <a:pt x="6978" y="5833"/>
                </a:lnTo>
                <a:lnTo>
                  <a:pt x="6980" y="5845"/>
                </a:lnTo>
                <a:lnTo>
                  <a:pt x="6960" y="5838"/>
                </a:lnTo>
                <a:lnTo>
                  <a:pt x="6956" y="5839"/>
                </a:lnTo>
                <a:lnTo>
                  <a:pt x="6952" y="5841"/>
                </a:lnTo>
                <a:lnTo>
                  <a:pt x="6950" y="5846"/>
                </a:lnTo>
                <a:lnTo>
                  <a:pt x="6952" y="5854"/>
                </a:lnTo>
                <a:lnTo>
                  <a:pt x="6946" y="5863"/>
                </a:lnTo>
                <a:lnTo>
                  <a:pt x="6940" y="5866"/>
                </a:lnTo>
                <a:lnTo>
                  <a:pt x="6934" y="5873"/>
                </a:lnTo>
                <a:lnTo>
                  <a:pt x="6931" y="5890"/>
                </a:lnTo>
                <a:lnTo>
                  <a:pt x="6932" y="5901"/>
                </a:lnTo>
                <a:lnTo>
                  <a:pt x="6934" y="5911"/>
                </a:lnTo>
                <a:lnTo>
                  <a:pt x="6934" y="5923"/>
                </a:lnTo>
                <a:lnTo>
                  <a:pt x="6933" y="5937"/>
                </a:lnTo>
                <a:lnTo>
                  <a:pt x="6931" y="5934"/>
                </a:lnTo>
                <a:lnTo>
                  <a:pt x="6929" y="5929"/>
                </a:lnTo>
                <a:lnTo>
                  <a:pt x="6927" y="5918"/>
                </a:lnTo>
                <a:lnTo>
                  <a:pt x="6924" y="5911"/>
                </a:lnTo>
                <a:lnTo>
                  <a:pt x="6921" y="5907"/>
                </a:lnTo>
                <a:lnTo>
                  <a:pt x="6913" y="5905"/>
                </a:lnTo>
                <a:lnTo>
                  <a:pt x="6913" y="5902"/>
                </a:lnTo>
                <a:lnTo>
                  <a:pt x="6913" y="5893"/>
                </a:lnTo>
                <a:lnTo>
                  <a:pt x="6912" y="5890"/>
                </a:lnTo>
                <a:lnTo>
                  <a:pt x="6911" y="5888"/>
                </a:lnTo>
                <a:lnTo>
                  <a:pt x="6906" y="5885"/>
                </a:lnTo>
                <a:lnTo>
                  <a:pt x="6903" y="5885"/>
                </a:lnTo>
                <a:lnTo>
                  <a:pt x="6900" y="5889"/>
                </a:lnTo>
                <a:lnTo>
                  <a:pt x="6897" y="5894"/>
                </a:lnTo>
                <a:lnTo>
                  <a:pt x="6894" y="5897"/>
                </a:lnTo>
                <a:lnTo>
                  <a:pt x="6891" y="5893"/>
                </a:lnTo>
                <a:lnTo>
                  <a:pt x="6895" y="5885"/>
                </a:lnTo>
                <a:lnTo>
                  <a:pt x="6908" y="5871"/>
                </a:lnTo>
                <a:lnTo>
                  <a:pt x="6905" y="5867"/>
                </a:lnTo>
                <a:lnTo>
                  <a:pt x="6899" y="5867"/>
                </a:lnTo>
                <a:lnTo>
                  <a:pt x="6896" y="5865"/>
                </a:lnTo>
                <a:lnTo>
                  <a:pt x="6901" y="5858"/>
                </a:lnTo>
                <a:lnTo>
                  <a:pt x="6917" y="5851"/>
                </a:lnTo>
                <a:lnTo>
                  <a:pt x="6920" y="5848"/>
                </a:lnTo>
                <a:lnTo>
                  <a:pt x="6921" y="5845"/>
                </a:lnTo>
                <a:lnTo>
                  <a:pt x="6923" y="5841"/>
                </a:lnTo>
                <a:lnTo>
                  <a:pt x="6919" y="5836"/>
                </a:lnTo>
                <a:lnTo>
                  <a:pt x="6911" y="5835"/>
                </a:lnTo>
                <a:lnTo>
                  <a:pt x="6904" y="5838"/>
                </a:lnTo>
                <a:lnTo>
                  <a:pt x="6898" y="5845"/>
                </a:lnTo>
                <a:lnTo>
                  <a:pt x="6893" y="5855"/>
                </a:lnTo>
                <a:lnTo>
                  <a:pt x="6887" y="5862"/>
                </a:lnTo>
                <a:lnTo>
                  <a:pt x="6881" y="5865"/>
                </a:lnTo>
                <a:lnTo>
                  <a:pt x="6874" y="5865"/>
                </a:lnTo>
                <a:lnTo>
                  <a:pt x="6867" y="5870"/>
                </a:lnTo>
                <a:lnTo>
                  <a:pt x="6864" y="5873"/>
                </a:lnTo>
                <a:lnTo>
                  <a:pt x="6862" y="5877"/>
                </a:lnTo>
                <a:lnTo>
                  <a:pt x="6861" y="5880"/>
                </a:lnTo>
                <a:lnTo>
                  <a:pt x="6861" y="5883"/>
                </a:lnTo>
                <a:lnTo>
                  <a:pt x="6861" y="5887"/>
                </a:lnTo>
                <a:lnTo>
                  <a:pt x="6863" y="5893"/>
                </a:lnTo>
                <a:lnTo>
                  <a:pt x="6866" y="5896"/>
                </a:lnTo>
                <a:lnTo>
                  <a:pt x="6872" y="5897"/>
                </a:lnTo>
                <a:lnTo>
                  <a:pt x="6879" y="5892"/>
                </a:lnTo>
                <a:lnTo>
                  <a:pt x="6883" y="5891"/>
                </a:lnTo>
                <a:lnTo>
                  <a:pt x="6885" y="5896"/>
                </a:lnTo>
                <a:lnTo>
                  <a:pt x="6874" y="5906"/>
                </a:lnTo>
                <a:lnTo>
                  <a:pt x="6862" y="5911"/>
                </a:lnTo>
                <a:lnTo>
                  <a:pt x="6857" y="5917"/>
                </a:lnTo>
                <a:lnTo>
                  <a:pt x="6855" y="5919"/>
                </a:lnTo>
                <a:lnTo>
                  <a:pt x="6853" y="5918"/>
                </a:lnTo>
                <a:lnTo>
                  <a:pt x="6849" y="5916"/>
                </a:lnTo>
                <a:lnTo>
                  <a:pt x="6847" y="5917"/>
                </a:lnTo>
                <a:lnTo>
                  <a:pt x="6842" y="5929"/>
                </a:lnTo>
                <a:lnTo>
                  <a:pt x="6838" y="5936"/>
                </a:lnTo>
                <a:lnTo>
                  <a:pt x="6837" y="5940"/>
                </a:lnTo>
                <a:lnTo>
                  <a:pt x="6837" y="5943"/>
                </a:lnTo>
                <a:lnTo>
                  <a:pt x="6835" y="5947"/>
                </a:lnTo>
                <a:lnTo>
                  <a:pt x="6831" y="5956"/>
                </a:lnTo>
                <a:lnTo>
                  <a:pt x="6828" y="5958"/>
                </a:lnTo>
                <a:lnTo>
                  <a:pt x="6826" y="5956"/>
                </a:lnTo>
                <a:lnTo>
                  <a:pt x="6824" y="5949"/>
                </a:lnTo>
                <a:lnTo>
                  <a:pt x="6828" y="5942"/>
                </a:lnTo>
                <a:lnTo>
                  <a:pt x="6833" y="5934"/>
                </a:lnTo>
                <a:lnTo>
                  <a:pt x="6837" y="5926"/>
                </a:lnTo>
                <a:lnTo>
                  <a:pt x="6839" y="5917"/>
                </a:lnTo>
                <a:lnTo>
                  <a:pt x="6840" y="5910"/>
                </a:lnTo>
                <a:lnTo>
                  <a:pt x="6850" y="5901"/>
                </a:lnTo>
                <a:lnTo>
                  <a:pt x="6854" y="5893"/>
                </a:lnTo>
                <a:lnTo>
                  <a:pt x="6853" y="5883"/>
                </a:lnTo>
                <a:lnTo>
                  <a:pt x="6849" y="5884"/>
                </a:lnTo>
                <a:lnTo>
                  <a:pt x="6839" y="5894"/>
                </a:lnTo>
                <a:lnTo>
                  <a:pt x="6832" y="5897"/>
                </a:lnTo>
                <a:lnTo>
                  <a:pt x="6828" y="5897"/>
                </a:lnTo>
                <a:lnTo>
                  <a:pt x="6826" y="5893"/>
                </a:lnTo>
                <a:lnTo>
                  <a:pt x="6823" y="5886"/>
                </a:lnTo>
                <a:lnTo>
                  <a:pt x="6821" y="5884"/>
                </a:lnTo>
                <a:lnTo>
                  <a:pt x="6819" y="5883"/>
                </a:lnTo>
                <a:lnTo>
                  <a:pt x="6823" y="5872"/>
                </a:lnTo>
                <a:lnTo>
                  <a:pt x="6829" y="5866"/>
                </a:lnTo>
                <a:lnTo>
                  <a:pt x="6873" y="5843"/>
                </a:lnTo>
                <a:lnTo>
                  <a:pt x="6892" y="5824"/>
                </a:lnTo>
                <a:lnTo>
                  <a:pt x="6894" y="5821"/>
                </a:lnTo>
                <a:lnTo>
                  <a:pt x="6894" y="5816"/>
                </a:lnTo>
                <a:lnTo>
                  <a:pt x="6892" y="5813"/>
                </a:lnTo>
                <a:lnTo>
                  <a:pt x="6890" y="5812"/>
                </a:lnTo>
                <a:lnTo>
                  <a:pt x="6888" y="5810"/>
                </a:lnTo>
                <a:lnTo>
                  <a:pt x="6920" y="5787"/>
                </a:lnTo>
                <a:lnTo>
                  <a:pt x="6924" y="5780"/>
                </a:lnTo>
                <a:lnTo>
                  <a:pt x="6925" y="5776"/>
                </a:lnTo>
                <a:lnTo>
                  <a:pt x="6929" y="5763"/>
                </a:lnTo>
                <a:lnTo>
                  <a:pt x="6931" y="5756"/>
                </a:lnTo>
                <a:lnTo>
                  <a:pt x="6937" y="5740"/>
                </a:lnTo>
                <a:lnTo>
                  <a:pt x="6940" y="5734"/>
                </a:lnTo>
                <a:lnTo>
                  <a:pt x="6940" y="5728"/>
                </a:lnTo>
                <a:lnTo>
                  <a:pt x="6938" y="5721"/>
                </a:lnTo>
                <a:lnTo>
                  <a:pt x="6939" y="5718"/>
                </a:lnTo>
                <a:lnTo>
                  <a:pt x="6940" y="5715"/>
                </a:lnTo>
                <a:lnTo>
                  <a:pt x="6942" y="5707"/>
                </a:lnTo>
                <a:lnTo>
                  <a:pt x="6931" y="5698"/>
                </a:lnTo>
                <a:lnTo>
                  <a:pt x="6921" y="5694"/>
                </a:lnTo>
                <a:lnTo>
                  <a:pt x="6917" y="5690"/>
                </a:lnTo>
                <a:lnTo>
                  <a:pt x="6913" y="5688"/>
                </a:lnTo>
                <a:lnTo>
                  <a:pt x="6912" y="5687"/>
                </a:lnTo>
                <a:lnTo>
                  <a:pt x="6912" y="5685"/>
                </a:lnTo>
                <a:lnTo>
                  <a:pt x="6913" y="5679"/>
                </a:lnTo>
                <a:lnTo>
                  <a:pt x="6913" y="5677"/>
                </a:lnTo>
                <a:lnTo>
                  <a:pt x="6912" y="5670"/>
                </a:lnTo>
                <a:lnTo>
                  <a:pt x="6910" y="5663"/>
                </a:lnTo>
                <a:lnTo>
                  <a:pt x="6905" y="5657"/>
                </a:lnTo>
                <a:lnTo>
                  <a:pt x="6893" y="5652"/>
                </a:lnTo>
                <a:lnTo>
                  <a:pt x="6886" y="5640"/>
                </a:lnTo>
                <a:lnTo>
                  <a:pt x="6866" y="5622"/>
                </a:lnTo>
                <a:lnTo>
                  <a:pt x="6862" y="5614"/>
                </a:lnTo>
                <a:lnTo>
                  <a:pt x="6851" y="5606"/>
                </a:lnTo>
                <a:lnTo>
                  <a:pt x="6844" y="5596"/>
                </a:lnTo>
                <a:lnTo>
                  <a:pt x="6818" y="5588"/>
                </a:lnTo>
                <a:lnTo>
                  <a:pt x="6807" y="5579"/>
                </a:lnTo>
                <a:lnTo>
                  <a:pt x="6790" y="5551"/>
                </a:lnTo>
                <a:lnTo>
                  <a:pt x="6759" y="5532"/>
                </a:lnTo>
                <a:lnTo>
                  <a:pt x="6757" y="5530"/>
                </a:lnTo>
                <a:lnTo>
                  <a:pt x="6754" y="5522"/>
                </a:lnTo>
                <a:lnTo>
                  <a:pt x="6752" y="5520"/>
                </a:lnTo>
                <a:lnTo>
                  <a:pt x="6741" y="5517"/>
                </a:lnTo>
                <a:lnTo>
                  <a:pt x="6732" y="5509"/>
                </a:lnTo>
                <a:lnTo>
                  <a:pt x="6707" y="5516"/>
                </a:lnTo>
                <a:lnTo>
                  <a:pt x="6674" y="5552"/>
                </a:lnTo>
                <a:lnTo>
                  <a:pt x="6655" y="5585"/>
                </a:lnTo>
                <a:lnTo>
                  <a:pt x="6639" y="5604"/>
                </a:lnTo>
                <a:lnTo>
                  <a:pt x="6633" y="5613"/>
                </a:lnTo>
                <a:lnTo>
                  <a:pt x="6631" y="5621"/>
                </a:lnTo>
                <a:lnTo>
                  <a:pt x="6636" y="5626"/>
                </a:lnTo>
                <a:lnTo>
                  <a:pt x="6651" y="5631"/>
                </a:lnTo>
                <a:lnTo>
                  <a:pt x="6653" y="5643"/>
                </a:lnTo>
                <a:lnTo>
                  <a:pt x="6652" y="5644"/>
                </a:lnTo>
                <a:lnTo>
                  <a:pt x="6651" y="5647"/>
                </a:lnTo>
                <a:lnTo>
                  <a:pt x="6648" y="5653"/>
                </a:lnTo>
                <a:lnTo>
                  <a:pt x="6645" y="5665"/>
                </a:lnTo>
                <a:lnTo>
                  <a:pt x="6638" y="5674"/>
                </a:lnTo>
                <a:lnTo>
                  <a:pt x="6622" y="5682"/>
                </a:lnTo>
                <a:lnTo>
                  <a:pt x="6618" y="5682"/>
                </a:lnTo>
                <a:lnTo>
                  <a:pt x="6617" y="5683"/>
                </a:lnTo>
                <a:lnTo>
                  <a:pt x="6616" y="5686"/>
                </a:lnTo>
                <a:lnTo>
                  <a:pt x="6614" y="5690"/>
                </a:lnTo>
                <a:lnTo>
                  <a:pt x="6613" y="5692"/>
                </a:lnTo>
                <a:lnTo>
                  <a:pt x="6609" y="5695"/>
                </a:lnTo>
                <a:lnTo>
                  <a:pt x="6605" y="5697"/>
                </a:lnTo>
                <a:lnTo>
                  <a:pt x="6602" y="5696"/>
                </a:lnTo>
                <a:lnTo>
                  <a:pt x="6600" y="5692"/>
                </a:lnTo>
                <a:lnTo>
                  <a:pt x="6609" y="5682"/>
                </a:lnTo>
                <a:lnTo>
                  <a:pt x="6628" y="5668"/>
                </a:lnTo>
                <a:lnTo>
                  <a:pt x="6638" y="5654"/>
                </a:lnTo>
                <a:lnTo>
                  <a:pt x="6631" y="5655"/>
                </a:lnTo>
                <a:lnTo>
                  <a:pt x="6593" y="5677"/>
                </a:lnTo>
                <a:lnTo>
                  <a:pt x="6586" y="5677"/>
                </a:lnTo>
                <a:lnTo>
                  <a:pt x="6581" y="5670"/>
                </a:lnTo>
                <a:lnTo>
                  <a:pt x="6584" y="5663"/>
                </a:lnTo>
                <a:lnTo>
                  <a:pt x="6550" y="5669"/>
                </a:lnTo>
                <a:lnTo>
                  <a:pt x="6529" y="5683"/>
                </a:lnTo>
                <a:lnTo>
                  <a:pt x="6523" y="5683"/>
                </a:lnTo>
                <a:lnTo>
                  <a:pt x="6520" y="5685"/>
                </a:lnTo>
                <a:lnTo>
                  <a:pt x="6514" y="5699"/>
                </a:lnTo>
                <a:lnTo>
                  <a:pt x="6511" y="5701"/>
                </a:lnTo>
                <a:lnTo>
                  <a:pt x="6505" y="5699"/>
                </a:lnTo>
                <a:lnTo>
                  <a:pt x="6493" y="5688"/>
                </a:lnTo>
                <a:lnTo>
                  <a:pt x="6488" y="5690"/>
                </a:lnTo>
                <a:lnTo>
                  <a:pt x="6486" y="5688"/>
                </a:lnTo>
                <a:lnTo>
                  <a:pt x="6489" y="5680"/>
                </a:lnTo>
                <a:lnTo>
                  <a:pt x="6487" y="5673"/>
                </a:lnTo>
                <a:lnTo>
                  <a:pt x="6486" y="5670"/>
                </a:lnTo>
                <a:lnTo>
                  <a:pt x="6485" y="5668"/>
                </a:lnTo>
                <a:lnTo>
                  <a:pt x="6503" y="5664"/>
                </a:lnTo>
                <a:lnTo>
                  <a:pt x="6506" y="5661"/>
                </a:lnTo>
                <a:lnTo>
                  <a:pt x="6512" y="5653"/>
                </a:lnTo>
                <a:lnTo>
                  <a:pt x="6516" y="5649"/>
                </a:lnTo>
                <a:lnTo>
                  <a:pt x="6529" y="5644"/>
                </a:lnTo>
                <a:lnTo>
                  <a:pt x="6536" y="5639"/>
                </a:lnTo>
                <a:lnTo>
                  <a:pt x="6539" y="5638"/>
                </a:lnTo>
                <a:lnTo>
                  <a:pt x="6538" y="5634"/>
                </a:lnTo>
                <a:lnTo>
                  <a:pt x="6530" y="5638"/>
                </a:lnTo>
                <a:lnTo>
                  <a:pt x="6528" y="5633"/>
                </a:lnTo>
                <a:lnTo>
                  <a:pt x="6529" y="5629"/>
                </a:lnTo>
                <a:lnTo>
                  <a:pt x="6530" y="5620"/>
                </a:lnTo>
                <a:lnTo>
                  <a:pt x="6530" y="5615"/>
                </a:lnTo>
                <a:lnTo>
                  <a:pt x="6531" y="5606"/>
                </a:lnTo>
                <a:lnTo>
                  <a:pt x="6535" y="5601"/>
                </a:lnTo>
                <a:lnTo>
                  <a:pt x="6543" y="5598"/>
                </a:lnTo>
                <a:lnTo>
                  <a:pt x="6549" y="5587"/>
                </a:lnTo>
                <a:lnTo>
                  <a:pt x="6551" y="5586"/>
                </a:lnTo>
                <a:lnTo>
                  <a:pt x="6580" y="5590"/>
                </a:lnTo>
                <a:lnTo>
                  <a:pt x="6587" y="5586"/>
                </a:lnTo>
                <a:lnTo>
                  <a:pt x="6590" y="5578"/>
                </a:lnTo>
                <a:lnTo>
                  <a:pt x="6589" y="5570"/>
                </a:lnTo>
                <a:lnTo>
                  <a:pt x="6585" y="5557"/>
                </a:lnTo>
                <a:lnTo>
                  <a:pt x="6584" y="5552"/>
                </a:lnTo>
                <a:lnTo>
                  <a:pt x="6584" y="5548"/>
                </a:lnTo>
                <a:lnTo>
                  <a:pt x="6585" y="5543"/>
                </a:lnTo>
                <a:lnTo>
                  <a:pt x="6587" y="5537"/>
                </a:lnTo>
                <a:lnTo>
                  <a:pt x="6588" y="5534"/>
                </a:lnTo>
                <a:lnTo>
                  <a:pt x="6590" y="5532"/>
                </a:lnTo>
                <a:lnTo>
                  <a:pt x="6591" y="5530"/>
                </a:lnTo>
                <a:lnTo>
                  <a:pt x="6594" y="5520"/>
                </a:lnTo>
                <a:lnTo>
                  <a:pt x="6594" y="5514"/>
                </a:lnTo>
                <a:lnTo>
                  <a:pt x="6594" y="5509"/>
                </a:lnTo>
                <a:lnTo>
                  <a:pt x="6594" y="5501"/>
                </a:lnTo>
                <a:lnTo>
                  <a:pt x="6595" y="5500"/>
                </a:lnTo>
                <a:lnTo>
                  <a:pt x="6596" y="5494"/>
                </a:lnTo>
                <a:lnTo>
                  <a:pt x="6598" y="5488"/>
                </a:lnTo>
                <a:lnTo>
                  <a:pt x="6598" y="5487"/>
                </a:lnTo>
                <a:lnTo>
                  <a:pt x="6600" y="5484"/>
                </a:lnTo>
                <a:lnTo>
                  <a:pt x="6603" y="5478"/>
                </a:lnTo>
                <a:lnTo>
                  <a:pt x="6605" y="5475"/>
                </a:lnTo>
                <a:lnTo>
                  <a:pt x="6606" y="5470"/>
                </a:lnTo>
                <a:lnTo>
                  <a:pt x="6607" y="5466"/>
                </a:lnTo>
                <a:lnTo>
                  <a:pt x="6608" y="5462"/>
                </a:lnTo>
                <a:lnTo>
                  <a:pt x="6609" y="5455"/>
                </a:lnTo>
                <a:lnTo>
                  <a:pt x="6610" y="5451"/>
                </a:lnTo>
                <a:lnTo>
                  <a:pt x="6621" y="5427"/>
                </a:lnTo>
                <a:lnTo>
                  <a:pt x="6623" y="5418"/>
                </a:lnTo>
                <a:lnTo>
                  <a:pt x="6624" y="5409"/>
                </a:lnTo>
                <a:lnTo>
                  <a:pt x="6624" y="5399"/>
                </a:lnTo>
                <a:lnTo>
                  <a:pt x="6622" y="5380"/>
                </a:lnTo>
                <a:lnTo>
                  <a:pt x="6610" y="5325"/>
                </a:lnTo>
                <a:lnTo>
                  <a:pt x="6604" y="5309"/>
                </a:lnTo>
                <a:lnTo>
                  <a:pt x="6587" y="5299"/>
                </a:lnTo>
                <a:lnTo>
                  <a:pt x="6569" y="5274"/>
                </a:lnTo>
                <a:close/>
                <a:moveTo>
                  <a:pt x="7762" y="5276"/>
                </a:moveTo>
                <a:lnTo>
                  <a:pt x="7737" y="5278"/>
                </a:lnTo>
                <a:lnTo>
                  <a:pt x="7717" y="5290"/>
                </a:lnTo>
                <a:lnTo>
                  <a:pt x="7605" y="5291"/>
                </a:lnTo>
                <a:lnTo>
                  <a:pt x="7595" y="5300"/>
                </a:lnTo>
                <a:lnTo>
                  <a:pt x="7585" y="5317"/>
                </a:lnTo>
                <a:lnTo>
                  <a:pt x="7570" y="5351"/>
                </a:lnTo>
                <a:lnTo>
                  <a:pt x="7564" y="5359"/>
                </a:lnTo>
                <a:lnTo>
                  <a:pt x="7559" y="5365"/>
                </a:lnTo>
                <a:lnTo>
                  <a:pt x="7554" y="5367"/>
                </a:lnTo>
                <a:lnTo>
                  <a:pt x="7551" y="5370"/>
                </a:lnTo>
                <a:lnTo>
                  <a:pt x="7545" y="5379"/>
                </a:lnTo>
                <a:lnTo>
                  <a:pt x="7541" y="5390"/>
                </a:lnTo>
                <a:lnTo>
                  <a:pt x="7538" y="5401"/>
                </a:lnTo>
                <a:lnTo>
                  <a:pt x="7543" y="5409"/>
                </a:lnTo>
                <a:lnTo>
                  <a:pt x="7569" y="5413"/>
                </a:lnTo>
                <a:lnTo>
                  <a:pt x="7578" y="5425"/>
                </a:lnTo>
                <a:lnTo>
                  <a:pt x="7583" y="5433"/>
                </a:lnTo>
                <a:lnTo>
                  <a:pt x="7588" y="5441"/>
                </a:lnTo>
                <a:lnTo>
                  <a:pt x="7602" y="5445"/>
                </a:lnTo>
                <a:lnTo>
                  <a:pt x="7608" y="5452"/>
                </a:lnTo>
                <a:lnTo>
                  <a:pt x="7610" y="5455"/>
                </a:lnTo>
                <a:lnTo>
                  <a:pt x="7611" y="5465"/>
                </a:lnTo>
                <a:lnTo>
                  <a:pt x="7613" y="5467"/>
                </a:lnTo>
                <a:lnTo>
                  <a:pt x="7616" y="5468"/>
                </a:lnTo>
                <a:lnTo>
                  <a:pt x="7618" y="5470"/>
                </a:lnTo>
                <a:lnTo>
                  <a:pt x="7620" y="5475"/>
                </a:lnTo>
                <a:lnTo>
                  <a:pt x="7620" y="5482"/>
                </a:lnTo>
                <a:lnTo>
                  <a:pt x="7647" y="5513"/>
                </a:lnTo>
                <a:lnTo>
                  <a:pt x="7644" y="5515"/>
                </a:lnTo>
                <a:lnTo>
                  <a:pt x="7640" y="5513"/>
                </a:lnTo>
                <a:lnTo>
                  <a:pt x="7637" y="5516"/>
                </a:lnTo>
                <a:lnTo>
                  <a:pt x="7639" y="5524"/>
                </a:lnTo>
                <a:lnTo>
                  <a:pt x="7640" y="5529"/>
                </a:lnTo>
                <a:lnTo>
                  <a:pt x="7648" y="5538"/>
                </a:lnTo>
                <a:lnTo>
                  <a:pt x="7654" y="5550"/>
                </a:lnTo>
                <a:lnTo>
                  <a:pt x="7652" y="5553"/>
                </a:lnTo>
                <a:lnTo>
                  <a:pt x="7653" y="5557"/>
                </a:lnTo>
                <a:lnTo>
                  <a:pt x="7651" y="5560"/>
                </a:lnTo>
                <a:lnTo>
                  <a:pt x="7647" y="5561"/>
                </a:lnTo>
                <a:lnTo>
                  <a:pt x="7644" y="5563"/>
                </a:lnTo>
                <a:lnTo>
                  <a:pt x="7663" y="5583"/>
                </a:lnTo>
                <a:lnTo>
                  <a:pt x="7665" y="5583"/>
                </a:lnTo>
                <a:lnTo>
                  <a:pt x="7667" y="5582"/>
                </a:lnTo>
                <a:lnTo>
                  <a:pt x="7669" y="5581"/>
                </a:lnTo>
                <a:lnTo>
                  <a:pt x="7671" y="5584"/>
                </a:lnTo>
                <a:lnTo>
                  <a:pt x="7669" y="5586"/>
                </a:lnTo>
                <a:lnTo>
                  <a:pt x="7669" y="5588"/>
                </a:lnTo>
                <a:lnTo>
                  <a:pt x="7667" y="5594"/>
                </a:lnTo>
                <a:lnTo>
                  <a:pt x="7671" y="5604"/>
                </a:lnTo>
                <a:lnTo>
                  <a:pt x="7673" y="5607"/>
                </a:lnTo>
                <a:lnTo>
                  <a:pt x="7677" y="5611"/>
                </a:lnTo>
                <a:lnTo>
                  <a:pt x="7679" y="5615"/>
                </a:lnTo>
                <a:lnTo>
                  <a:pt x="7681" y="5628"/>
                </a:lnTo>
                <a:lnTo>
                  <a:pt x="7687" y="5646"/>
                </a:lnTo>
                <a:lnTo>
                  <a:pt x="7716" y="5696"/>
                </a:lnTo>
                <a:lnTo>
                  <a:pt x="7717" y="5701"/>
                </a:lnTo>
                <a:lnTo>
                  <a:pt x="7718" y="5707"/>
                </a:lnTo>
                <a:lnTo>
                  <a:pt x="7718" y="5715"/>
                </a:lnTo>
                <a:lnTo>
                  <a:pt x="7719" y="5723"/>
                </a:lnTo>
                <a:lnTo>
                  <a:pt x="7722" y="5728"/>
                </a:lnTo>
                <a:lnTo>
                  <a:pt x="7727" y="5732"/>
                </a:lnTo>
                <a:lnTo>
                  <a:pt x="7727" y="5734"/>
                </a:lnTo>
                <a:lnTo>
                  <a:pt x="7726" y="5740"/>
                </a:lnTo>
                <a:lnTo>
                  <a:pt x="7725" y="5743"/>
                </a:lnTo>
                <a:lnTo>
                  <a:pt x="7733" y="5739"/>
                </a:lnTo>
                <a:lnTo>
                  <a:pt x="7735" y="5740"/>
                </a:lnTo>
                <a:lnTo>
                  <a:pt x="7736" y="5742"/>
                </a:lnTo>
                <a:lnTo>
                  <a:pt x="7736" y="5746"/>
                </a:lnTo>
                <a:lnTo>
                  <a:pt x="7737" y="5751"/>
                </a:lnTo>
                <a:lnTo>
                  <a:pt x="7738" y="5752"/>
                </a:lnTo>
                <a:lnTo>
                  <a:pt x="7740" y="5751"/>
                </a:lnTo>
                <a:lnTo>
                  <a:pt x="7741" y="5750"/>
                </a:lnTo>
                <a:lnTo>
                  <a:pt x="7742" y="5748"/>
                </a:lnTo>
                <a:lnTo>
                  <a:pt x="7750" y="5745"/>
                </a:lnTo>
                <a:lnTo>
                  <a:pt x="7748" y="5741"/>
                </a:lnTo>
                <a:lnTo>
                  <a:pt x="7741" y="5733"/>
                </a:lnTo>
                <a:lnTo>
                  <a:pt x="7734" y="5718"/>
                </a:lnTo>
                <a:lnTo>
                  <a:pt x="7739" y="5716"/>
                </a:lnTo>
                <a:lnTo>
                  <a:pt x="7739" y="5710"/>
                </a:lnTo>
                <a:lnTo>
                  <a:pt x="7736" y="5704"/>
                </a:lnTo>
                <a:lnTo>
                  <a:pt x="7732" y="5700"/>
                </a:lnTo>
                <a:lnTo>
                  <a:pt x="7737" y="5695"/>
                </a:lnTo>
                <a:lnTo>
                  <a:pt x="7741" y="5700"/>
                </a:lnTo>
                <a:lnTo>
                  <a:pt x="7745" y="5707"/>
                </a:lnTo>
                <a:lnTo>
                  <a:pt x="7749" y="5709"/>
                </a:lnTo>
                <a:lnTo>
                  <a:pt x="7753" y="5705"/>
                </a:lnTo>
                <a:lnTo>
                  <a:pt x="7766" y="5684"/>
                </a:lnTo>
                <a:lnTo>
                  <a:pt x="7780" y="5671"/>
                </a:lnTo>
                <a:lnTo>
                  <a:pt x="7786" y="5660"/>
                </a:lnTo>
                <a:lnTo>
                  <a:pt x="7786" y="5638"/>
                </a:lnTo>
                <a:lnTo>
                  <a:pt x="7795" y="5625"/>
                </a:lnTo>
                <a:lnTo>
                  <a:pt x="7804" y="5607"/>
                </a:lnTo>
                <a:lnTo>
                  <a:pt x="7809" y="5600"/>
                </a:lnTo>
                <a:lnTo>
                  <a:pt x="7819" y="5591"/>
                </a:lnTo>
                <a:lnTo>
                  <a:pt x="7823" y="5583"/>
                </a:lnTo>
                <a:lnTo>
                  <a:pt x="7821" y="5578"/>
                </a:lnTo>
                <a:lnTo>
                  <a:pt x="7822" y="5569"/>
                </a:lnTo>
                <a:lnTo>
                  <a:pt x="7834" y="5541"/>
                </a:lnTo>
                <a:lnTo>
                  <a:pt x="7846" y="5521"/>
                </a:lnTo>
                <a:lnTo>
                  <a:pt x="7849" y="5511"/>
                </a:lnTo>
                <a:lnTo>
                  <a:pt x="7850" y="5503"/>
                </a:lnTo>
                <a:lnTo>
                  <a:pt x="7849" y="5495"/>
                </a:lnTo>
                <a:lnTo>
                  <a:pt x="7849" y="5484"/>
                </a:lnTo>
                <a:lnTo>
                  <a:pt x="7850" y="5479"/>
                </a:lnTo>
                <a:lnTo>
                  <a:pt x="7854" y="5469"/>
                </a:lnTo>
                <a:lnTo>
                  <a:pt x="7855" y="5462"/>
                </a:lnTo>
                <a:lnTo>
                  <a:pt x="7855" y="5459"/>
                </a:lnTo>
                <a:lnTo>
                  <a:pt x="7852" y="5450"/>
                </a:lnTo>
                <a:lnTo>
                  <a:pt x="7855" y="5442"/>
                </a:lnTo>
                <a:lnTo>
                  <a:pt x="7859" y="5436"/>
                </a:lnTo>
                <a:lnTo>
                  <a:pt x="7862" y="5428"/>
                </a:lnTo>
                <a:lnTo>
                  <a:pt x="7862" y="5418"/>
                </a:lnTo>
                <a:lnTo>
                  <a:pt x="7865" y="5412"/>
                </a:lnTo>
                <a:lnTo>
                  <a:pt x="7866" y="5410"/>
                </a:lnTo>
                <a:lnTo>
                  <a:pt x="7867" y="5408"/>
                </a:lnTo>
                <a:lnTo>
                  <a:pt x="7866" y="5390"/>
                </a:lnTo>
                <a:lnTo>
                  <a:pt x="7860" y="5375"/>
                </a:lnTo>
                <a:lnTo>
                  <a:pt x="7846" y="5356"/>
                </a:lnTo>
                <a:lnTo>
                  <a:pt x="7827" y="5350"/>
                </a:lnTo>
                <a:cubicBezTo>
                  <a:pt x="7827" y="5350"/>
                  <a:pt x="7826" y="5339"/>
                  <a:pt x="7826" y="5339"/>
                </a:cubicBezTo>
                <a:lnTo>
                  <a:pt x="7823" y="5333"/>
                </a:lnTo>
                <a:lnTo>
                  <a:pt x="7809" y="5318"/>
                </a:lnTo>
                <a:lnTo>
                  <a:pt x="7799" y="5295"/>
                </a:lnTo>
                <a:lnTo>
                  <a:pt x="7796" y="5292"/>
                </a:lnTo>
                <a:lnTo>
                  <a:pt x="7793" y="5290"/>
                </a:lnTo>
                <a:lnTo>
                  <a:pt x="7788" y="5285"/>
                </a:lnTo>
                <a:lnTo>
                  <a:pt x="7762" y="5276"/>
                </a:lnTo>
                <a:close/>
                <a:moveTo>
                  <a:pt x="7442" y="5311"/>
                </a:moveTo>
                <a:lnTo>
                  <a:pt x="7421" y="5314"/>
                </a:lnTo>
                <a:lnTo>
                  <a:pt x="7410" y="5329"/>
                </a:lnTo>
                <a:lnTo>
                  <a:pt x="7410" y="5332"/>
                </a:lnTo>
                <a:lnTo>
                  <a:pt x="7413" y="5338"/>
                </a:lnTo>
                <a:cubicBezTo>
                  <a:pt x="7413" y="5338"/>
                  <a:pt x="7415" y="5347"/>
                  <a:pt x="7415" y="5347"/>
                </a:cubicBezTo>
                <a:lnTo>
                  <a:pt x="7415" y="5349"/>
                </a:lnTo>
                <a:lnTo>
                  <a:pt x="7419" y="5354"/>
                </a:lnTo>
                <a:lnTo>
                  <a:pt x="7453" y="5349"/>
                </a:lnTo>
                <a:lnTo>
                  <a:pt x="7461" y="5345"/>
                </a:lnTo>
                <a:lnTo>
                  <a:pt x="7467" y="5346"/>
                </a:lnTo>
                <a:lnTo>
                  <a:pt x="7470" y="5343"/>
                </a:lnTo>
                <a:lnTo>
                  <a:pt x="7473" y="5339"/>
                </a:lnTo>
                <a:lnTo>
                  <a:pt x="7475" y="5332"/>
                </a:lnTo>
                <a:lnTo>
                  <a:pt x="7464" y="5318"/>
                </a:lnTo>
                <a:lnTo>
                  <a:pt x="7442" y="5311"/>
                </a:lnTo>
                <a:close/>
                <a:moveTo>
                  <a:pt x="2464" y="5315"/>
                </a:moveTo>
                <a:lnTo>
                  <a:pt x="2424" y="5379"/>
                </a:lnTo>
                <a:lnTo>
                  <a:pt x="2384" y="5442"/>
                </a:lnTo>
                <a:lnTo>
                  <a:pt x="2345" y="5505"/>
                </a:lnTo>
                <a:lnTo>
                  <a:pt x="2305" y="5569"/>
                </a:lnTo>
                <a:lnTo>
                  <a:pt x="2265" y="5632"/>
                </a:lnTo>
                <a:lnTo>
                  <a:pt x="2225" y="5695"/>
                </a:lnTo>
                <a:lnTo>
                  <a:pt x="2186" y="5759"/>
                </a:lnTo>
                <a:lnTo>
                  <a:pt x="2146" y="5823"/>
                </a:lnTo>
                <a:lnTo>
                  <a:pt x="2106" y="5886"/>
                </a:lnTo>
                <a:lnTo>
                  <a:pt x="2067" y="5950"/>
                </a:lnTo>
                <a:lnTo>
                  <a:pt x="2027" y="6014"/>
                </a:lnTo>
                <a:lnTo>
                  <a:pt x="1987" y="6078"/>
                </a:lnTo>
                <a:lnTo>
                  <a:pt x="1948" y="6142"/>
                </a:lnTo>
                <a:lnTo>
                  <a:pt x="1909" y="6206"/>
                </a:lnTo>
                <a:lnTo>
                  <a:pt x="1869" y="6270"/>
                </a:lnTo>
                <a:lnTo>
                  <a:pt x="1830" y="6334"/>
                </a:lnTo>
                <a:lnTo>
                  <a:pt x="1752" y="6462"/>
                </a:lnTo>
                <a:lnTo>
                  <a:pt x="1712" y="6526"/>
                </a:lnTo>
                <a:lnTo>
                  <a:pt x="1673" y="6590"/>
                </a:lnTo>
                <a:lnTo>
                  <a:pt x="1634" y="6655"/>
                </a:lnTo>
                <a:lnTo>
                  <a:pt x="1595" y="6719"/>
                </a:lnTo>
                <a:lnTo>
                  <a:pt x="1556" y="6784"/>
                </a:lnTo>
                <a:lnTo>
                  <a:pt x="1517" y="6848"/>
                </a:lnTo>
                <a:lnTo>
                  <a:pt x="1478" y="6913"/>
                </a:lnTo>
                <a:lnTo>
                  <a:pt x="1440" y="6977"/>
                </a:lnTo>
                <a:lnTo>
                  <a:pt x="1401" y="7042"/>
                </a:lnTo>
                <a:lnTo>
                  <a:pt x="1362" y="7106"/>
                </a:lnTo>
                <a:lnTo>
                  <a:pt x="1323" y="7171"/>
                </a:lnTo>
                <a:lnTo>
                  <a:pt x="1285" y="7236"/>
                </a:lnTo>
                <a:lnTo>
                  <a:pt x="1246" y="7301"/>
                </a:lnTo>
                <a:lnTo>
                  <a:pt x="1207" y="7365"/>
                </a:lnTo>
                <a:lnTo>
                  <a:pt x="1169" y="7431"/>
                </a:lnTo>
                <a:lnTo>
                  <a:pt x="1131" y="7495"/>
                </a:lnTo>
                <a:lnTo>
                  <a:pt x="1054" y="7625"/>
                </a:lnTo>
                <a:lnTo>
                  <a:pt x="1015" y="7691"/>
                </a:lnTo>
                <a:lnTo>
                  <a:pt x="977" y="7756"/>
                </a:lnTo>
                <a:lnTo>
                  <a:pt x="939" y="7821"/>
                </a:lnTo>
                <a:lnTo>
                  <a:pt x="901" y="7886"/>
                </a:lnTo>
                <a:lnTo>
                  <a:pt x="862" y="7951"/>
                </a:lnTo>
                <a:lnTo>
                  <a:pt x="824" y="8017"/>
                </a:lnTo>
                <a:lnTo>
                  <a:pt x="786" y="8082"/>
                </a:lnTo>
                <a:lnTo>
                  <a:pt x="710" y="8213"/>
                </a:lnTo>
                <a:lnTo>
                  <a:pt x="672" y="8279"/>
                </a:lnTo>
                <a:lnTo>
                  <a:pt x="634" y="8344"/>
                </a:lnTo>
                <a:lnTo>
                  <a:pt x="596" y="8410"/>
                </a:lnTo>
                <a:lnTo>
                  <a:pt x="559" y="8475"/>
                </a:lnTo>
                <a:lnTo>
                  <a:pt x="521" y="8541"/>
                </a:lnTo>
                <a:lnTo>
                  <a:pt x="445" y="8673"/>
                </a:lnTo>
                <a:lnTo>
                  <a:pt x="370" y="8804"/>
                </a:lnTo>
                <a:lnTo>
                  <a:pt x="333" y="8871"/>
                </a:lnTo>
                <a:lnTo>
                  <a:pt x="296" y="8937"/>
                </a:lnTo>
                <a:lnTo>
                  <a:pt x="258" y="9003"/>
                </a:lnTo>
                <a:lnTo>
                  <a:pt x="221" y="9069"/>
                </a:lnTo>
                <a:lnTo>
                  <a:pt x="184" y="9135"/>
                </a:lnTo>
                <a:lnTo>
                  <a:pt x="146" y="9201"/>
                </a:lnTo>
                <a:lnTo>
                  <a:pt x="109" y="9267"/>
                </a:lnTo>
                <a:lnTo>
                  <a:pt x="72" y="9334"/>
                </a:lnTo>
                <a:lnTo>
                  <a:pt x="34" y="9400"/>
                </a:lnTo>
                <a:lnTo>
                  <a:pt x="0" y="9462"/>
                </a:lnTo>
                <a:lnTo>
                  <a:pt x="63" y="9573"/>
                </a:lnTo>
                <a:lnTo>
                  <a:pt x="96" y="9545"/>
                </a:lnTo>
                <a:lnTo>
                  <a:pt x="150" y="9668"/>
                </a:lnTo>
                <a:lnTo>
                  <a:pt x="241" y="9638"/>
                </a:lnTo>
                <a:lnTo>
                  <a:pt x="356" y="9710"/>
                </a:lnTo>
                <a:lnTo>
                  <a:pt x="352" y="9727"/>
                </a:lnTo>
                <a:lnTo>
                  <a:pt x="271" y="9819"/>
                </a:lnTo>
                <a:lnTo>
                  <a:pt x="272" y="9880"/>
                </a:lnTo>
                <a:lnTo>
                  <a:pt x="272" y="9885"/>
                </a:lnTo>
                <a:lnTo>
                  <a:pt x="315" y="9968"/>
                </a:lnTo>
                <a:lnTo>
                  <a:pt x="298" y="10023"/>
                </a:lnTo>
                <a:lnTo>
                  <a:pt x="297" y="10048"/>
                </a:lnTo>
                <a:lnTo>
                  <a:pt x="336" y="10259"/>
                </a:lnTo>
                <a:lnTo>
                  <a:pt x="364" y="10427"/>
                </a:lnTo>
                <a:lnTo>
                  <a:pt x="328" y="10557"/>
                </a:lnTo>
                <a:lnTo>
                  <a:pt x="302" y="10591"/>
                </a:lnTo>
                <a:lnTo>
                  <a:pt x="319" y="10601"/>
                </a:lnTo>
                <a:lnTo>
                  <a:pt x="371" y="10583"/>
                </a:lnTo>
                <a:lnTo>
                  <a:pt x="495" y="10567"/>
                </a:lnTo>
                <a:lnTo>
                  <a:pt x="544" y="10594"/>
                </a:lnTo>
                <a:lnTo>
                  <a:pt x="594" y="10555"/>
                </a:lnTo>
                <a:lnTo>
                  <a:pt x="632" y="10470"/>
                </a:lnTo>
                <a:lnTo>
                  <a:pt x="642" y="10484"/>
                </a:lnTo>
                <a:lnTo>
                  <a:pt x="665" y="10489"/>
                </a:lnTo>
                <a:lnTo>
                  <a:pt x="696" y="10464"/>
                </a:lnTo>
                <a:lnTo>
                  <a:pt x="699" y="10448"/>
                </a:lnTo>
                <a:lnTo>
                  <a:pt x="687" y="10419"/>
                </a:lnTo>
                <a:lnTo>
                  <a:pt x="701" y="10415"/>
                </a:lnTo>
                <a:lnTo>
                  <a:pt x="725" y="10420"/>
                </a:lnTo>
                <a:lnTo>
                  <a:pt x="776" y="10437"/>
                </a:lnTo>
                <a:lnTo>
                  <a:pt x="897" y="10430"/>
                </a:lnTo>
                <a:lnTo>
                  <a:pt x="906" y="10474"/>
                </a:lnTo>
                <a:lnTo>
                  <a:pt x="922" y="10508"/>
                </a:lnTo>
                <a:lnTo>
                  <a:pt x="915" y="10530"/>
                </a:lnTo>
                <a:lnTo>
                  <a:pt x="919" y="10552"/>
                </a:lnTo>
                <a:lnTo>
                  <a:pt x="926" y="10556"/>
                </a:lnTo>
                <a:lnTo>
                  <a:pt x="932" y="10596"/>
                </a:lnTo>
                <a:lnTo>
                  <a:pt x="911" y="10643"/>
                </a:lnTo>
                <a:lnTo>
                  <a:pt x="901" y="10645"/>
                </a:lnTo>
                <a:lnTo>
                  <a:pt x="888" y="10655"/>
                </a:lnTo>
                <a:lnTo>
                  <a:pt x="899" y="10689"/>
                </a:lnTo>
                <a:lnTo>
                  <a:pt x="883" y="10703"/>
                </a:lnTo>
                <a:lnTo>
                  <a:pt x="883" y="10744"/>
                </a:lnTo>
                <a:lnTo>
                  <a:pt x="925" y="10792"/>
                </a:lnTo>
                <a:lnTo>
                  <a:pt x="917" y="10820"/>
                </a:lnTo>
                <a:lnTo>
                  <a:pt x="927" y="10864"/>
                </a:lnTo>
                <a:lnTo>
                  <a:pt x="944" y="10875"/>
                </a:lnTo>
                <a:lnTo>
                  <a:pt x="944" y="10929"/>
                </a:lnTo>
                <a:lnTo>
                  <a:pt x="926" y="10959"/>
                </a:lnTo>
                <a:lnTo>
                  <a:pt x="940" y="10975"/>
                </a:lnTo>
                <a:lnTo>
                  <a:pt x="928" y="10995"/>
                </a:lnTo>
                <a:lnTo>
                  <a:pt x="931" y="11034"/>
                </a:lnTo>
                <a:lnTo>
                  <a:pt x="986" y="11145"/>
                </a:lnTo>
                <a:lnTo>
                  <a:pt x="991" y="11218"/>
                </a:lnTo>
                <a:lnTo>
                  <a:pt x="1018" y="11348"/>
                </a:lnTo>
                <a:lnTo>
                  <a:pt x="995" y="11357"/>
                </a:lnTo>
                <a:lnTo>
                  <a:pt x="992" y="11408"/>
                </a:lnTo>
                <a:lnTo>
                  <a:pt x="1003" y="11504"/>
                </a:lnTo>
                <a:lnTo>
                  <a:pt x="994" y="11590"/>
                </a:lnTo>
                <a:lnTo>
                  <a:pt x="1003" y="11666"/>
                </a:lnTo>
                <a:lnTo>
                  <a:pt x="1002" y="11720"/>
                </a:lnTo>
                <a:lnTo>
                  <a:pt x="1002" y="11797"/>
                </a:lnTo>
                <a:lnTo>
                  <a:pt x="1002" y="11895"/>
                </a:lnTo>
                <a:lnTo>
                  <a:pt x="1007" y="11945"/>
                </a:lnTo>
                <a:lnTo>
                  <a:pt x="1011" y="11993"/>
                </a:lnTo>
                <a:lnTo>
                  <a:pt x="1011" y="12032"/>
                </a:lnTo>
                <a:lnTo>
                  <a:pt x="1010" y="12081"/>
                </a:lnTo>
                <a:lnTo>
                  <a:pt x="991" y="12099"/>
                </a:lnTo>
                <a:lnTo>
                  <a:pt x="963" y="12125"/>
                </a:lnTo>
                <a:lnTo>
                  <a:pt x="996" y="12161"/>
                </a:lnTo>
                <a:lnTo>
                  <a:pt x="1019" y="12188"/>
                </a:lnTo>
                <a:lnTo>
                  <a:pt x="970" y="12262"/>
                </a:lnTo>
                <a:lnTo>
                  <a:pt x="1008" y="12322"/>
                </a:lnTo>
                <a:lnTo>
                  <a:pt x="1008" y="12326"/>
                </a:lnTo>
                <a:lnTo>
                  <a:pt x="1004" y="12332"/>
                </a:lnTo>
                <a:lnTo>
                  <a:pt x="999" y="12338"/>
                </a:lnTo>
                <a:lnTo>
                  <a:pt x="995" y="12342"/>
                </a:lnTo>
                <a:lnTo>
                  <a:pt x="994" y="12348"/>
                </a:lnTo>
                <a:lnTo>
                  <a:pt x="993" y="12352"/>
                </a:lnTo>
                <a:lnTo>
                  <a:pt x="994" y="12362"/>
                </a:lnTo>
                <a:lnTo>
                  <a:pt x="993" y="12381"/>
                </a:lnTo>
                <a:lnTo>
                  <a:pt x="992" y="12390"/>
                </a:lnTo>
                <a:lnTo>
                  <a:pt x="989" y="12400"/>
                </a:lnTo>
                <a:lnTo>
                  <a:pt x="979" y="12420"/>
                </a:lnTo>
                <a:lnTo>
                  <a:pt x="979" y="12426"/>
                </a:lnTo>
                <a:lnTo>
                  <a:pt x="984" y="12431"/>
                </a:lnTo>
                <a:lnTo>
                  <a:pt x="1006" y="12445"/>
                </a:lnTo>
                <a:lnTo>
                  <a:pt x="1031" y="12453"/>
                </a:lnTo>
                <a:lnTo>
                  <a:pt x="1037" y="12457"/>
                </a:lnTo>
                <a:lnTo>
                  <a:pt x="1040" y="12464"/>
                </a:lnTo>
                <a:lnTo>
                  <a:pt x="1045" y="12481"/>
                </a:lnTo>
                <a:lnTo>
                  <a:pt x="1066" y="12527"/>
                </a:lnTo>
                <a:lnTo>
                  <a:pt x="1085" y="12567"/>
                </a:lnTo>
                <a:lnTo>
                  <a:pt x="1101" y="12603"/>
                </a:lnTo>
                <a:lnTo>
                  <a:pt x="1116" y="12623"/>
                </a:lnTo>
                <a:lnTo>
                  <a:pt x="1152" y="12651"/>
                </a:lnTo>
                <a:lnTo>
                  <a:pt x="1164" y="12674"/>
                </a:lnTo>
                <a:lnTo>
                  <a:pt x="1174" y="12728"/>
                </a:lnTo>
                <a:lnTo>
                  <a:pt x="1181" y="12740"/>
                </a:lnTo>
                <a:lnTo>
                  <a:pt x="1202" y="12760"/>
                </a:lnTo>
                <a:lnTo>
                  <a:pt x="1206" y="12766"/>
                </a:lnTo>
                <a:lnTo>
                  <a:pt x="1206" y="12775"/>
                </a:lnTo>
                <a:lnTo>
                  <a:pt x="1201" y="12812"/>
                </a:lnTo>
                <a:lnTo>
                  <a:pt x="1200" y="12820"/>
                </a:lnTo>
                <a:lnTo>
                  <a:pt x="1202" y="12825"/>
                </a:lnTo>
                <a:lnTo>
                  <a:pt x="1223" y="12849"/>
                </a:lnTo>
                <a:lnTo>
                  <a:pt x="1232" y="12858"/>
                </a:lnTo>
                <a:lnTo>
                  <a:pt x="1239" y="12864"/>
                </a:lnTo>
                <a:lnTo>
                  <a:pt x="1263" y="12867"/>
                </a:lnTo>
                <a:lnTo>
                  <a:pt x="1267" y="12871"/>
                </a:lnTo>
                <a:lnTo>
                  <a:pt x="1269" y="12882"/>
                </a:lnTo>
                <a:lnTo>
                  <a:pt x="1269" y="12905"/>
                </a:lnTo>
                <a:lnTo>
                  <a:pt x="1268" y="12917"/>
                </a:lnTo>
                <a:lnTo>
                  <a:pt x="1266" y="12929"/>
                </a:lnTo>
                <a:lnTo>
                  <a:pt x="1259" y="12949"/>
                </a:lnTo>
                <a:lnTo>
                  <a:pt x="1251" y="12971"/>
                </a:lnTo>
                <a:lnTo>
                  <a:pt x="1247" y="12978"/>
                </a:lnTo>
                <a:lnTo>
                  <a:pt x="1254" y="12967"/>
                </a:lnTo>
                <a:lnTo>
                  <a:pt x="1258" y="12966"/>
                </a:lnTo>
                <a:lnTo>
                  <a:pt x="1262" y="12967"/>
                </a:lnTo>
                <a:lnTo>
                  <a:pt x="1264" y="12970"/>
                </a:lnTo>
                <a:lnTo>
                  <a:pt x="1264" y="12976"/>
                </a:lnTo>
                <a:lnTo>
                  <a:pt x="1256" y="12981"/>
                </a:lnTo>
                <a:lnTo>
                  <a:pt x="1235" y="13004"/>
                </a:lnTo>
                <a:lnTo>
                  <a:pt x="1204" y="13028"/>
                </a:lnTo>
                <a:lnTo>
                  <a:pt x="1197" y="13037"/>
                </a:lnTo>
                <a:lnTo>
                  <a:pt x="1192" y="13048"/>
                </a:lnTo>
                <a:lnTo>
                  <a:pt x="1190" y="13059"/>
                </a:lnTo>
                <a:lnTo>
                  <a:pt x="1190" y="13068"/>
                </a:lnTo>
                <a:lnTo>
                  <a:pt x="1192" y="13073"/>
                </a:lnTo>
                <a:lnTo>
                  <a:pt x="1194" y="13076"/>
                </a:lnTo>
                <a:lnTo>
                  <a:pt x="1194" y="13080"/>
                </a:lnTo>
                <a:lnTo>
                  <a:pt x="1192" y="13087"/>
                </a:lnTo>
                <a:lnTo>
                  <a:pt x="1190" y="13092"/>
                </a:lnTo>
                <a:lnTo>
                  <a:pt x="1182" y="13104"/>
                </a:lnTo>
                <a:lnTo>
                  <a:pt x="1172" y="13126"/>
                </a:lnTo>
                <a:lnTo>
                  <a:pt x="1167" y="13144"/>
                </a:lnTo>
                <a:lnTo>
                  <a:pt x="1166" y="13161"/>
                </a:lnTo>
                <a:lnTo>
                  <a:pt x="1166" y="13180"/>
                </a:lnTo>
                <a:lnTo>
                  <a:pt x="1166" y="13186"/>
                </a:lnTo>
                <a:lnTo>
                  <a:pt x="1167" y="13191"/>
                </a:lnTo>
                <a:lnTo>
                  <a:pt x="1167" y="13195"/>
                </a:lnTo>
                <a:lnTo>
                  <a:pt x="1164" y="13207"/>
                </a:lnTo>
                <a:lnTo>
                  <a:pt x="1161" y="13220"/>
                </a:lnTo>
                <a:lnTo>
                  <a:pt x="1161" y="13225"/>
                </a:lnTo>
                <a:lnTo>
                  <a:pt x="1160" y="13231"/>
                </a:lnTo>
                <a:lnTo>
                  <a:pt x="1152" y="13252"/>
                </a:lnTo>
                <a:lnTo>
                  <a:pt x="1150" y="13261"/>
                </a:lnTo>
                <a:lnTo>
                  <a:pt x="1153" y="13279"/>
                </a:lnTo>
                <a:lnTo>
                  <a:pt x="1153" y="13289"/>
                </a:lnTo>
                <a:lnTo>
                  <a:pt x="1147" y="13298"/>
                </a:lnTo>
                <a:lnTo>
                  <a:pt x="1126" y="13314"/>
                </a:lnTo>
                <a:lnTo>
                  <a:pt x="1105" y="13324"/>
                </a:lnTo>
                <a:lnTo>
                  <a:pt x="1102" y="13327"/>
                </a:lnTo>
                <a:lnTo>
                  <a:pt x="1100" y="13330"/>
                </a:lnTo>
                <a:lnTo>
                  <a:pt x="1092" y="13338"/>
                </a:lnTo>
                <a:lnTo>
                  <a:pt x="1090" y="13339"/>
                </a:lnTo>
                <a:lnTo>
                  <a:pt x="1088" y="13341"/>
                </a:lnTo>
                <a:lnTo>
                  <a:pt x="1077" y="13357"/>
                </a:lnTo>
                <a:lnTo>
                  <a:pt x="1066" y="13367"/>
                </a:lnTo>
                <a:lnTo>
                  <a:pt x="1064" y="13395"/>
                </a:lnTo>
                <a:lnTo>
                  <a:pt x="1062" y="13404"/>
                </a:lnTo>
                <a:lnTo>
                  <a:pt x="1061" y="13412"/>
                </a:lnTo>
                <a:lnTo>
                  <a:pt x="1064" y="13418"/>
                </a:lnTo>
                <a:lnTo>
                  <a:pt x="1069" y="13421"/>
                </a:lnTo>
                <a:lnTo>
                  <a:pt x="1074" y="13420"/>
                </a:lnTo>
                <a:lnTo>
                  <a:pt x="1077" y="13418"/>
                </a:lnTo>
                <a:lnTo>
                  <a:pt x="1086" y="13407"/>
                </a:lnTo>
                <a:lnTo>
                  <a:pt x="1096" y="13393"/>
                </a:lnTo>
                <a:lnTo>
                  <a:pt x="1107" y="13381"/>
                </a:lnTo>
                <a:lnTo>
                  <a:pt x="1139" y="13356"/>
                </a:lnTo>
                <a:lnTo>
                  <a:pt x="1145" y="13347"/>
                </a:lnTo>
                <a:lnTo>
                  <a:pt x="1155" y="13329"/>
                </a:lnTo>
                <a:lnTo>
                  <a:pt x="1161" y="13320"/>
                </a:lnTo>
                <a:lnTo>
                  <a:pt x="1166" y="13318"/>
                </a:lnTo>
                <a:lnTo>
                  <a:pt x="1178" y="13310"/>
                </a:lnTo>
                <a:lnTo>
                  <a:pt x="1182" y="13306"/>
                </a:lnTo>
                <a:lnTo>
                  <a:pt x="1182" y="13303"/>
                </a:lnTo>
                <a:lnTo>
                  <a:pt x="1183" y="13299"/>
                </a:lnTo>
                <a:lnTo>
                  <a:pt x="1188" y="13286"/>
                </a:lnTo>
                <a:lnTo>
                  <a:pt x="1190" y="13283"/>
                </a:lnTo>
                <a:lnTo>
                  <a:pt x="1196" y="13283"/>
                </a:lnTo>
                <a:lnTo>
                  <a:pt x="1199" y="13281"/>
                </a:lnTo>
                <a:lnTo>
                  <a:pt x="1201" y="13277"/>
                </a:lnTo>
                <a:lnTo>
                  <a:pt x="1204" y="13272"/>
                </a:lnTo>
                <a:lnTo>
                  <a:pt x="1201" y="13271"/>
                </a:lnTo>
                <a:lnTo>
                  <a:pt x="1200" y="13270"/>
                </a:lnTo>
                <a:lnTo>
                  <a:pt x="1200" y="13267"/>
                </a:lnTo>
                <a:lnTo>
                  <a:pt x="1200" y="13262"/>
                </a:lnTo>
                <a:lnTo>
                  <a:pt x="1202" y="13261"/>
                </a:lnTo>
                <a:lnTo>
                  <a:pt x="1204" y="13260"/>
                </a:lnTo>
                <a:lnTo>
                  <a:pt x="1208" y="13255"/>
                </a:lnTo>
                <a:lnTo>
                  <a:pt x="1206" y="13254"/>
                </a:lnTo>
                <a:lnTo>
                  <a:pt x="1203" y="13254"/>
                </a:lnTo>
                <a:lnTo>
                  <a:pt x="1201" y="13255"/>
                </a:lnTo>
                <a:lnTo>
                  <a:pt x="1198" y="13257"/>
                </a:lnTo>
                <a:lnTo>
                  <a:pt x="1197" y="13264"/>
                </a:lnTo>
                <a:lnTo>
                  <a:pt x="1195" y="13267"/>
                </a:lnTo>
                <a:lnTo>
                  <a:pt x="1193" y="13266"/>
                </a:lnTo>
                <a:lnTo>
                  <a:pt x="1193" y="13263"/>
                </a:lnTo>
                <a:lnTo>
                  <a:pt x="1194" y="13256"/>
                </a:lnTo>
                <a:lnTo>
                  <a:pt x="1197" y="13252"/>
                </a:lnTo>
                <a:lnTo>
                  <a:pt x="1199" y="13248"/>
                </a:lnTo>
                <a:lnTo>
                  <a:pt x="1203" y="13244"/>
                </a:lnTo>
                <a:lnTo>
                  <a:pt x="1206" y="13241"/>
                </a:lnTo>
                <a:lnTo>
                  <a:pt x="1211" y="13240"/>
                </a:lnTo>
                <a:lnTo>
                  <a:pt x="1215" y="13237"/>
                </a:lnTo>
                <a:lnTo>
                  <a:pt x="1216" y="13234"/>
                </a:lnTo>
                <a:lnTo>
                  <a:pt x="1217" y="13228"/>
                </a:lnTo>
                <a:lnTo>
                  <a:pt x="1220" y="13223"/>
                </a:lnTo>
                <a:lnTo>
                  <a:pt x="1223" y="13222"/>
                </a:lnTo>
                <a:lnTo>
                  <a:pt x="1225" y="13217"/>
                </a:lnTo>
                <a:lnTo>
                  <a:pt x="1227" y="13203"/>
                </a:lnTo>
                <a:lnTo>
                  <a:pt x="1229" y="13182"/>
                </a:lnTo>
                <a:lnTo>
                  <a:pt x="1236" y="13161"/>
                </a:lnTo>
                <a:lnTo>
                  <a:pt x="1239" y="13152"/>
                </a:lnTo>
                <a:lnTo>
                  <a:pt x="1240" y="13142"/>
                </a:lnTo>
                <a:lnTo>
                  <a:pt x="1245" y="13141"/>
                </a:lnTo>
                <a:lnTo>
                  <a:pt x="1244" y="13156"/>
                </a:lnTo>
                <a:lnTo>
                  <a:pt x="1235" y="13208"/>
                </a:lnTo>
                <a:lnTo>
                  <a:pt x="1234" y="13219"/>
                </a:lnTo>
                <a:lnTo>
                  <a:pt x="1237" y="13231"/>
                </a:lnTo>
                <a:lnTo>
                  <a:pt x="1230" y="13253"/>
                </a:lnTo>
                <a:lnTo>
                  <a:pt x="1233" y="13259"/>
                </a:lnTo>
                <a:lnTo>
                  <a:pt x="1235" y="13257"/>
                </a:lnTo>
                <a:lnTo>
                  <a:pt x="1248" y="13244"/>
                </a:lnTo>
                <a:lnTo>
                  <a:pt x="1251" y="13242"/>
                </a:lnTo>
                <a:lnTo>
                  <a:pt x="1255" y="13242"/>
                </a:lnTo>
                <a:lnTo>
                  <a:pt x="1264" y="13247"/>
                </a:lnTo>
                <a:lnTo>
                  <a:pt x="1271" y="13254"/>
                </a:lnTo>
                <a:lnTo>
                  <a:pt x="1274" y="13255"/>
                </a:lnTo>
                <a:lnTo>
                  <a:pt x="1278" y="13255"/>
                </a:lnTo>
                <a:lnTo>
                  <a:pt x="1286" y="13251"/>
                </a:lnTo>
                <a:lnTo>
                  <a:pt x="1289" y="13251"/>
                </a:lnTo>
                <a:lnTo>
                  <a:pt x="1293" y="13249"/>
                </a:lnTo>
                <a:lnTo>
                  <a:pt x="1294" y="13249"/>
                </a:lnTo>
                <a:lnTo>
                  <a:pt x="1294" y="13251"/>
                </a:lnTo>
                <a:lnTo>
                  <a:pt x="1292" y="13257"/>
                </a:lnTo>
                <a:lnTo>
                  <a:pt x="1291" y="13259"/>
                </a:lnTo>
                <a:lnTo>
                  <a:pt x="1290" y="13260"/>
                </a:lnTo>
                <a:lnTo>
                  <a:pt x="1288" y="13260"/>
                </a:lnTo>
                <a:lnTo>
                  <a:pt x="1278" y="13264"/>
                </a:lnTo>
                <a:lnTo>
                  <a:pt x="1271" y="13264"/>
                </a:lnTo>
                <a:lnTo>
                  <a:pt x="1258" y="13252"/>
                </a:lnTo>
                <a:lnTo>
                  <a:pt x="1250" y="13252"/>
                </a:lnTo>
                <a:lnTo>
                  <a:pt x="1247" y="13255"/>
                </a:lnTo>
                <a:lnTo>
                  <a:pt x="1239" y="13264"/>
                </a:lnTo>
                <a:lnTo>
                  <a:pt x="1237" y="13265"/>
                </a:lnTo>
                <a:lnTo>
                  <a:pt x="1235" y="13267"/>
                </a:lnTo>
                <a:lnTo>
                  <a:pt x="1233" y="13273"/>
                </a:lnTo>
                <a:lnTo>
                  <a:pt x="1231" y="13279"/>
                </a:lnTo>
                <a:lnTo>
                  <a:pt x="1228" y="13280"/>
                </a:lnTo>
                <a:lnTo>
                  <a:pt x="1222" y="13282"/>
                </a:lnTo>
                <a:lnTo>
                  <a:pt x="1215" y="13288"/>
                </a:lnTo>
                <a:lnTo>
                  <a:pt x="1202" y="13304"/>
                </a:lnTo>
                <a:lnTo>
                  <a:pt x="1200" y="13306"/>
                </a:lnTo>
                <a:lnTo>
                  <a:pt x="1199" y="13310"/>
                </a:lnTo>
                <a:lnTo>
                  <a:pt x="1198" y="13313"/>
                </a:lnTo>
                <a:lnTo>
                  <a:pt x="1197" y="13315"/>
                </a:lnTo>
                <a:lnTo>
                  <a:pt x="1195" y="13316"/>
                </a:lnTo>
                <a:lnTo>
                  <a:pt x="1192" y="13315"/>
                </a:lnTo>
                <a:lnTo>
                  <a:pt x="1188" y="13318"/>
                </a:lnTo>
                <a:lnTo>
                  <a:pt x="1181" y="13320"/>
                </a:lnTo>
                <a:lnTo>
                  <a:pt x="1178" y="13322"/>
                </a:lnTo>
                <a:lnTo>
                  <a:pt x="1174" y="13325"/>
                </a:lnTo>
                <a:lnTo>
                  <a:pt x="1172" y="13329"/>
                </a:lnTo>
                <a:lnTo>
                  <a:pt x="1165" y="13338"/>
                </a:lnTo>
                <a:lnTo>
                  <a:pt x="1163" y="13340"/>
                </a:lnTo>
                <a:lnTo>
                  <a:pt x="1160" y="13343"/>
                </a:lnTo>
                <a:lnTo>
                  <a:pt x="1159" y="13345"/>
                </a:lnTo>
                <a:lnTo>
                  <a:pt x="1157" y="13351"/>
                </a:lnTo>
                <a:lnTo>
                  <a:pt x="1156" y="13353"/>
                </a:lnTo>
                <a:lnTo>
                  <a:pt x="1152" y="13357"/>
                </a:lnTo>
                <a:lnTo>
                  <a:pt x="1149" y="13360"/>
                </a:lnTo>
                <a:lnTo>
                  <a:pt x="1146" y="13361"/>
                </a:lnTo>
                <a:lnTo>
                  <a:pt x="1142" y="13364"/>
                </a:lnTo>
                <a:lnTo>
                  <a:pt x="1130" y="13376"/>
                </a:lnTo>
                <a:lnTo>
                  <a:pt x="1123" y="13377"/>
                </a:lnTo>
                <a:lnTo>
                  <a:pt x="1117" y="13384"/>
                </a:lnTo>
                <a:lnTo>
                  <a:pt x="1105" y="13403"/>
                </a:lnTo>
                <a:lnTo>
                  <a:pt x="1096" y="13412"/>
                </a:lnTo>
                <a:lnTo>
                  <a:pt x="1092" y="13418"/>
                </a:lnTo>
                <a:lnTo>
                  <a:pt x="1091" y="13423"/>
                </a:lnTo>
                <a:lnTo>
                  <a:pt x="1092" y="13428"/>
                </a:lnTo>
                <a:lnTo>
                  <a:pt x="1095" y="13429"/>
                </a:lnTo>
                <a:lnTo>
                  <a:pt x="1101" y="13430"/>
                </a:lnTo>
                <a:lnTo>
                  <a:pt x="1162" y="13470"/>
                </a:lnTo>
                <a:lnTo>
                  <a:pt x="1176" y="13468"/>
                </a:lnTo>
                <a:lnTo>
                  <a:pt x="1169" y="13476"/>
                </a:lnTo>
                <a:lnTo>
                  <a:pt x="1163" y="13476"/>
                </a:lnTo>
                <a:lnTo>
                  <a:pt x="1151" y="13468"/>
                </a:lnTo>
                <a:lnTo>
                  <a:pt x="1148" y="13467"/>
                </a:lnTo>
                <a:lnTo>
                  <a:pt x="1141" y="13469"/>
                </a:lnTo>
                <a:lnTo>
                  <a:pt x="1137" y="13468"/>
                </a:lnTo>
                <a:lnTo>
                  <a:pt x="1135" y="13465"/>
                </a:lnTo>
                <a:lnTo>
                  <a:pt x="1131" y="13455"/>
                </a:lnTo>
                <a:lnTo>
                  <a:pt x="1128" y="13452"/>
                </a:lnTo>
                <a:lnTo>
                  <a:pt x="1122" y="13454"/>
                </a:lnTo>
                <a:lnTo>
                  <a:pt x="1108" y="13465"/>
                </a:lnTo>
                <a:lnTo>
                  <a:pt x="1101" y="13467"/>
                </a:lnTo>
                <a:lnTo>
                  <a:pt x="1095" y="13463"/>
                </a:lnTo>
                <a:lnTo>
                  <a:pt x="1094" y="13463"/>
                </a:lnTo>
                <a:lnTo>
                  <a:pt x="1093" y="13464"/>
                </a:lnTo>
                <a:lnTo>
                  <a:pt x="1089" y="13468"/>
                </a:lnTo>
                <a:lnTo>
                  <a:pt x="1086" y="13469"/>
                </a:lnTo>
                <a:lnTo>
                  <a:pt x="1083" y="13470"/>
                </a:lnTo>
                <a:lnTo>
                  <a:pt x="1080" y="13471"/>
                </a:lnTo>
                <a:lnTo>
                  <a:pt x="1077" y="13470"/>
                </a:lnTo>
                <a:lnTo>
                  <a:pt x="1082" y="13463"/>
                </a:lnTo>
                <a:lnTo>
                  <a:pt x="1088" y="13460"/>
                </a:lnTo>
                <a:lnTo>
                  <a:pt x="1091" y="13455"/>
                </a:lnTo>
                <a:lnTo>
                  <a:pt x="1089" y="13446"/>
                </a:lnTo>
                <a:lnTo>
                  <a:pt x="1085" y="13441"/>
                </a:lnTo>
                <a:lnTo>
                  <a:pt x="1079" y="13439"/>
                </a:lnTo>
                <a:lnTo>
                  <a:pt x="1072" y="13441"/>
                </a:lnTo>
                <a:lnTo>
                  <a:pt x="1066" y="13444"/>
                </a:lnTo>
                <a:lnTo>
                  <a:pt x="1047" y="13467"/>
                </a:lnTo>
                <a:lnTo>
                  <a:pt x="1037" y="13470"/>
                </a:lnTo>
                <a:lnTo>
                  <a:pt x="1031" y="13475"/>
                </a:lnTo>
                <a:lnTo>
                  <a:pt x="1025" y="13481"/>
                </a:lnTo>
                <a:lnTo>
                  <a:pt x="1021" y="13486"/>
                </a:lnTo>
                <a:lnTo>
                  <a:pt x="1026" y="13485"/>
                </a:lnTo>
                <a:lnTo>
                  <a:pt x="1036" y="13485"/>
                </a:lnTo>
                <a:lnTo>
                  <a:pt x="1040" y="13484"/>
                </a:lnTo>
                <a:lnTo>
                  <a:pt x="1050" y="13475"/>
                </a:lnTo>
                <a:lnTo>
                  <a:pt x="1054" y="13473"/>
                </a:lnTo>
                <a:lnTo>
                  <a:pt x="1058" y="13477"/>
                </a:lnTo>
                <a:lnTo>
                  <a:pt x="1053" y="13482"/>
                </a:lnTo>
                <a:lnTo>
                  <a:pt x="1048" y="13488"/>
                </a:lnTo>
                <a:lnTo>
                  <a:pt x="1043" y="13492"/>
                </a:lnTo>
                <a:lnTo>
                  <a:pt x="1038" y="13495"/>
                </a:lnTo>
                <a:lnTo>
                  <a:pt x="1029" y="13498"/>
                </a:lnTo>
                <a:lnTo>
                  <a:pt x="1027" y="13498"/>
                </a:lnTo>
                <a:lnTo>
                  <a:pt x="1023" y="13498"/>
                </a:lnTo>
                <a:lnTo>
                  <a:pt x="1022" y="13498"/>
                </a:lnTo>
                <a:lnTo>
                  <a:pt x="1019" y="13502"/>
                </a:lnTo>
                <a:lnTo>
                  <a:pt x="1017" y="13508"/>
                </a:lnTo>
                <a:lnTo>
                  <a:pt x="1015" y="13511"/>
                </a:lnTo>
                <a:lnTo>
                  <a:pt x="1008" y="13520"/>
                </a:lnTo>
                <a:lnTo>
                  <a:pt x="1007" y="13521"/>
                </a:lnTo>
                <a:lnTo>
                  <a:pt x="1002" y="13525"/>
                </a:lnTo>
                <a:lnTo>
                  <a:pt x="1000" y="13528"/>
                </a:lnTo>
                <a:lnTo>
                  <a:pt x="993" y="13540"/>
                </a:lnTo>
                <a:lnTo>
                  <a:pt x="996" y="13544"/>
                </a:lnTo>
                <a:lnTo>
                  <a:pt x="1003" y="13549"/>
                </a:lnTo>
                <a:lnTo>
                  <a:pt x="1005" y="13553"/>
                </a:lnTo>
                <a:lnTo>
                  <a:pt x="1008" y="13561"/>
                </a:lnTo>
                <a:lnTo>
                  <a:pt x="1009" y="13564"/>
                </a:lnTo>
                <a:lnTo>
                  <a:pt x="1013" y="13567"/>
                </a:lnTo>
                <a:lnTo>
                  <a:pt x="1016" y="13573"/>
                </a:lnTo>
                <a:lnTo>
                  <a:pt x="1018" y="13597"/>
                </a:lnTo>
                <a:lnTo>
                  <a:pt x="1020" y="13607"/>
                </a:lnTo>
                <a:lnTo>
                  <a:pt x="1024" y="13614"/>
                </a:lnTo>
                <a:lnTo>
                  <a:pt x="1030" y="13619"/>
                </a:lnTo>
                <a:lnTo>
                  <a:pt x="1046" y="13628"/>
                </a:lnTo>
                <a:lnTo>
                  <a:pt x="1048" y="13630"/>
                </a:lnTo>
                <a:lnTo>
                  <a:pt x="1048" y="13632"/>
                </a:lnTo>
                <a:lnTo>
                  <a:pt x="1043" y="13635"/>
                </a:lnTo>
                <a:lnTo>
                  <a:pt x="1040" y="13635"/>
                </a:lnTo>
                <a:lnTo>
                  <a:pt x="1036" y="13633"/>
                </a:lnTo>
                <a:lnTo>
                  <a:pt x="1017" y="13617"/>
                </a:lnTo>
                <a:lnTo>
                  <a:pt x="1013" y="13609"/>
                </a:lnTo>
                <a:lnTo>
                  <a:pt x="1010" y="13600"/>
                </a:lnTo>
                <a:lnTo>
                  <a:pt x="1011" y="13585"/>
                </a:lnTo>
                <a:lnTo>
                  <a:pt x="1010" y="13582"/>
                </a:lnTo>
                <a:lnTo>
                  <a:pt x="1009" y="13578"/>
                </a:lnTo>
                <a:lnTo>
                  <a:pt x="1003" y="13572"/>
                </a:lnTo>
                <a:lnTo>
                  <a:pt x="993" y="13555"/>
                </a:lnTo>
                <a:lnTo>
                  <a:pt x="982" y="13545"/>
                </a:lnTo>
                <a:lnTo>
                  <a:pt x="970" y="13541"/>
                </a:lnTo>
                <a:lnTo>
                  <a:pt x="955" y="13541"/>
                </a:lnTo>
                <a:lnTo>
                  <a:pt x="942" y="13552"/>
                </a:lnTo>
                <a:lnTo>
                  <a:pt x="939" y="13570"/>
                </a:lnTo>
                <a:lnTo>
                  <a:pt x="943" y="13588"/>
                </a:lnTo>
                <a:lnTo>
                  <a:pt x="948" y="13602"/>
                </a:lnTo>
                <a:lnTo>
                  <a:pt x="945" y="13607"/>
                </a:lnTo>
                <a:lnTo>
                  <a:pt x="944" y="13608"/>
                </a:lnTo>
                <a:lnTo>
                  <a:pt x="948" y="13656"/>
                </a:lnTo>
                <a:lnTo>
                  <a:pt x="951" y="13664"/>
                </a:lnTo>
                <a:lnTo>
                  <a:pt x="956" y="13691"/>
                </a:lnTo>
                <a:lnTo>
                  <a:pt x="962" y="13703"/>
                </a:lnTo>
                <a:lnTo>
                  <a:pt x="969" y="13696"/>
                </a:lnTo>
                <a:lnTo>
                  <a:pt x="972" y="13686"/>
                </a:lnTo>
                <a:lnTo>
                  <a:pt x="975" y="13679"/>
                </a:lnTo>
                <a:lnTo>
                  <a:pt x="979" y="13674"/>
                </a:lnTo>
                <a:lnTo>
                  <a:pt x="984" y="13669"/>
                </a:lnTo>
                <a:lnTo>
                  <a:pt x="1001" y="13668"/>
                </a:lnTo>
                <a:lnTo>
                  <a:pt x="1004" y="13667"/>
                </a:lnTo>
                <a:lnTo>
                  <a:pt x="1006" y="13673"/>
                </a:lnTo>
                <a:lnTo>
                  <a:pt x="1003" y="13678"/>
                </a:lnTo>
                <a:lnTo>
                  <a:pt x="998" y="13681"/>
                </a:lnTo>
                <a:lnTo>
                  <a:pt x="993" y="13682"/>
                </a:lnTo>
                <a:lnTo>
                  <a:pt x="984" y="13679"/>
                </a:lnTo>
                <a:lnTo>
                  <a:pt x="980" y="13681"/>
                </a:lnTo>
                <a:lnTo>
                  <a:pt x="975" y="13689"/>
                </a:lnTo>
                <a:lnTo>
                  <a:pt x="974" y="13697"/>
                </a:lnTo>
                <a:lnTo>
                  <a:pt x="963" y="13712"/>
                </a:lnTo>
                <a:lnTo>
                  <a:pt x="960" y="13722"/>
                </a:lnTo>
                <a:lnTo>
                  <a:pt x="960" y="13731"/>
                </a:lnTo>
                <a:lnTo>
                  <a:pt x="964" y="13754"/>
                </a:lnTo>
                <a:lnTo>
                  <a:pt x="966" y="13759"/>
                </a:lnTo>
                <a:lnTo>
                  <a:pt x="969" y="13762"/>
                </a:lnTo>
                <a:lnTo>
                  <a:pt x="972" y="13763"/>
                </a:lnTo>
                <a:lnTo>
                  <a:pt x="974" y="13765"/>
                </a:lnTo>
                <a:lnTo>
                  <a:pt x="976" y="13769"/>
                </a:lnTo>
                <a:lnTo>
                  <a:pt x="976" y="13772"/>
                </a:lnTo>
                <a:lnTo>
                  <a:pt x="974" y="13773"/>
                </a:lnTo>
                <a:lnTo>
                  <a:pt x="971" y="13771"/>
                </a:lnTo>
                <a:lnTo>
                  <a:pt x="965" y="13767"/>
                </a:lnTo>
                <a:lnTo>
                  <a:pt x="960" y="13761"/>
                </a:lnTo>
                <a:lnTo>
                  <a:pt x="957" y="13753"/>
                </a:lnTo>
                <a:lnTo>
                  <a:pt x="938" y="13635"/>
                </a:lnTo>
                <a:lnTo>
                  <a:pt x="939" y="13628"/>
                </a:lnTo>
                <a:lnTo>
                  <a:pt x="939" y="13625"/>
                </a:lnTo>
                <a:lnTo>
                  <a:pt x="936" y="13608"/>
                </a:lnTo>
                <a:lnTo>
                  <a:pt x="936" y="13588"/>
                </a:lnTo>
                <a:lnTo>
                  <a:pt x="935" y="13579"/>
                </a:lnTo>
                <a:lnTo>
                  <a:pt x="932" y="13571"/>
                </a:lnTo>
                <a:lnTo>
                  <a:pt x="928" y="13565"/>
                </a:lnTo>
                <a:lnTo>
                  <a:pt x="923" y="13561"/>
                </a:lnTo>
                <a:lnTo>
                  <a:pt x="919" y="13564"/>
                </a:lnTo>
                <a:lnTo>
                  <a:pt x="920" y="13576"/>
                </a:lnTo>
                <a:lnTo>
                  <a:pt x="923" y="13589"/>
                </a:lnTo>
                <a:lnTo>
                  <a:pt x="925" y="13594"/>
                </a:lnTo>
                <a:lnTo>
                  <a:pt x="921" y="13600"/>
                </a:lnTo>
                <a:lnTo>
                  <a:pt x="918" y="13598"/>
                </a:lnTo>
                <a:lnTo>
                  <a:pt x="914" y="13594"/>
                </a:lnTo>
                <a:lnTo>
                  <a:pt x="911" y="13593"/>
                </a:lnTo>
                <a:lnTo>
                  <a:pt x="908" y="13597"/>
                </a:lnTo>
                <a:lnTo>
                  <a:pt x="906" y="13601"/>
                </a:lnTo>
                <a:lnTo>
                  <a:pt x="901" y="13612"/>
                </a:lnTo>
                <a:lnTo>
                  <a:pt x="898" y="13625"/>
                </a:lnTo>
                <a:lnTo>
                  <a:pt x="899" y="13635"/>
                </a:lnTo>
                <a:lnTo>
                  <a:pt x="903" y="13652"/>
                </a:lnTo>
                <a:lnTo>
                  <a:pt x="897" y="13653"/>
                </a:lnTo>
                <a:lnTo>
                  <a:pt x="887" y="13649"/>
                </a:lnTo>
                <a:lnTo>
                  <a:pt x="881" y="13650"/>
                </a:lnTo>
                <a:lnTo>
                  <a:pt x="877" y="13655"/>
                </a:lnTo>
                <a:lnTo>
                  <a:pt x="872" y="13661"/>
                </a:lnTo>
                <a:lnTo>
                  <a:pt x="869" y="13668"/>
                </a:lnTo>
                <a:lnTo>
                  <a:pt x="869" y="13675"/>
                </a:lnTo>
                <a:lnTo>
                  <a:pt x="864" y="13683"/>
                </a:lnTo>
                <a:lnTo>
                  <a:pt x="863" y="13692"/>
                </a:lnTo>
                <a:lnTo>
                  <a:pt x="865" y="13699"/>
                </a:lnTo>
                <a:lnTo>
                  <a:pt x="867" y="13702"/>
                </a:lnTo>
                <a:lnTo>
                  <a:pt x="872" y="13706"/>
                </a:lnTo>
                <a:lnTo>
                  <a:pt x="882" y="13717"/>
                </a:lnTo>
                <a:lnTo>
                  <a:pt x="887" y="13719"/>
                </a:lnTo>
                <a:lnTo>
                  <a:pt x="899" y="13717"/>
                </a:lnTo>
                <a:lnTo>
                  <a:pt x="905" y="13718"/>
                </a:lnTo>
                <a:lnTo>
                  <a:pt x="910" y="13716"/>
                </a:lnTo>
                <a:lnTo>
                  <a:pt x="915" y="13710"/>
                </a:lnTo>
                <a:lnTo>
                  <a:pt x="919" y="13702"/>
                </a:lnTo>
                <a:lnTo>
                  <a:pt x="924" y="13695"/>
                </a:lnTo>
                <a:lnTo>
                  <a:pt x="921" y="13705"/>
                </a:lnTo>
                <a:lnTo>
                  <a:pt x="910" y="13727"/>
                </a:lnTo>
                <a:lnTo>
                  <a:pt x="910" y="13732"/>
                </a:lnTo>
                <a:lnTo>
                  <a:pt x="911" y="13736"/>
                </a:lnTo>
                <a:lnTo>
                  <a:pt x="909" y="13743"/>
                </a:lnTo>
                <a:lnTo>
                  <a:pt x="906" y="13751"/>
                </a:lnTo>
                <a:lnTo>
                  <a:pt x="905" y="13756"/>
                </a:lnTo>
                <a:lnTo>
                  <a:pt x="905" y="13761"/>
                </a:lnTo>
                <a:lnTo>
                  <a:pt x="909" y="13768"/>
                </a:lnTo>
                <a:lnTo>
                  <a:pt x="911" y="13773"/>
                </a:lnTo>
                <a:lnTo>
                  <a:pt x="902" y="13770"/>
                </a:lnTo>
                <a:lnTo>
                  <a:pt x="887" y="13773"/>
                </a:lnTo>
                <a:lnTo>
                  <a:pt x="883" y="13774"/>
                </a:lnTo>
                <a:lnTo>
                  <a:pt x="884" y="13776"/>
                </a:lnTo>
                <a:lnTo>
                  <a:pt x="884" y="13778"/>
                </a:lnTo>
                <a:lnTo>
                  <a:pt x="882" y="13787"/>
                </a:lnTo>
                <a:lnTo>
                  <a:pt x="881" y="13791"/>
                </a:lnTo>
                <a:lnTo>
                  <a:pt x="903" y="13809"/>
                </a:lnTo>
                <a:lnTo>
                  <a:pt x="905" y="13816"/>
                </a:lnTo>
                <a:lnTo>
                  <a:pt x="904" y="13822"/>
                </a:lnTo>
                <a:lnTo>
                  <a:pt x="906" y="13828"/>
                </a:lnTo>
                <a:lnTo>
                  <a:pt x="909" y="13832"/>
                </a:lnTo>
                <a:lnTo>
                  <a:pt x="911" y="13834"/>
                </a:lnTo>
                <a:lnTo>
                  <a:pt x="915" y="13834"/>
                </a:lnTo>
                <a:lnTo>
                  <a:pt x="920" y="13829"/>
                </a:lnTo>
                <a:lnTo>
                  <a:pt x="923" y="13828"/>
                </a:lnTo>
                <a:lnTo>
                  <a:pt x="926" y="13829"/>
                </a:lnTo>
                <a:lnTo>
                  <a:pt x="937" y="13835"/>
                </a:lnTo>
                <a:lnTo>
                  <a:pt x="940" y="13834"/>
                </a:lnTo>
                <a:lnTo>
                  <a:pt x="948" y="13827"/>
                </a:lnTo>
                <a:lnTo>
                  <a:pt x="951" y="13826"/>
                </a:lnTo>
                <a:lnTo>
                  <a:pt x="958" y="13828"/>
                </a:lnTo>
                <a:lnTo>
                  <a:pt x="978" y="13823"/>
                </a:lnTo>
                <a:lnTo>
                  <a:pt x="992" y="13827"/>
                </a:lnTo>
                <a:lnTo>
                  <a:pt x="1006" y="13837"/>
                </a:lnTo>
                <a:lnTo>
                  <a:pt x="1033" y="13871"/>
                </a:lnTo>
                <a:lnTo>
                  <a:pt x="1040" y="13875"/>
                </a:lnTo>
                <a:lnTo>
                  <a:pt x="1042" y="13874"/>
                </a:lnTo>
                <a:lnTo>
                  <a:pt x="1048" y="13866"/>
                </a:lnTo>
                <a:lnTo>
                  <a:pt x="1051" y="13865"/>
                </a:lnTo>
                <a:lnTo>
                  <a:pt x="1066" y="13861"/>
                </a:lnTo>
                <a:lnTo>
                  <a:pt x="1073" y="13862"/>
                </a:lnTo>
                <a:lnTo>
                  <a:pt x="1074" y="13872"/>
                </a:lnTo>
                <a:lnTo>
                  <a:pt x="1070" y="13870"/>
                </a:lnTo>
                <a:lnTo>
                  <a:pt x="1067" y="13870"/>
                </a:lnTo>
                <a:lnTo>
                  <a:pt x="1059" y="13872"/>
                </a:lnTo>
                <a:lnTo>
                  <a:pt x="1052" y="13872"/>
                </a:lnTo>
                <a:lnTo>
                  <a:pt x="1049" y="13873"/>
                </a:lnTo>
                <a:lnTo>
                  <a:pt x="1042" y="13878"/>
                </a:lnTo>
                <a:lnTo>
                  <a:pt x="1033" y="13882"/>
                </a:lnTo>
                <a:lnTo>
                  <a:pt x="1027" y="13880"/>
                </a:lnTo>
                <a:lnTo>
                  <a:pt x="1011" y="13857"/>
                </a:lnTo>
                <a:lnTo>
                  <a:pt x="1004" y="13855"/>
                </a:lnTo>
                <a:lnTo>
                  <a:pt x="1000" y="13853"/>
                </a:lnTo>
                <a:lnTo>
                  <a:pt x="997" y="13843"/>
                </a:lnTo>
                <a:lnTo>
                  <a:pt x="994" y="13840"/>
                </a:lnTo>
                <a:lnTo>
                  <a:pt x="987" y="13836"/>
                </a:lnTo>
                <a:lnTo>
                  <a:pt x="981" y="13834"/>
                </a:lnTo>
                <a:lnTo>
                  <a:pt x="974" y="13835"/>
                </a:lnTo>
                <a:lnTo>
                  <a:pt x="966" y="13838"/>
                </a:lnTo>
                <a:lnTo>
                  <a:pt x="960" y="13842"/>
                </a:lnTo>
                <a:lnTo>
                  <a:pt x="955" y="13851"/>
                </a:lnTo>
                <a:lnTo>
                  <a:pt x="955" y="13859"/>
                </a:lnTo>
                <a:lnTo>
                  <a:pt x="957" y="13866"/>
                </a:lnTo>
                <a:lnTo>
                  <a:pt x="956" y="13875"/>
                </a:lnTo>
                <a:lnTo>
                  <a:pt x="956" y="13878"/>
                </a:lnTo>
                <a:lnTo>
                  <a:pt x="959" y="13891"/>
                </a:lnTo>
                <a:lnTo>
                  <a:pt x="959" y="13897"/>
                </a:lnTo>
                <a:lnTo>
                  <a:pt x="958" y="13908"/>
                </a:lnTo>
                <a:lnTo>
                  <a:pt x="958" y="13915"/>
                </a:lnTo>
                <a:lnTo>
                  <a:pt x="960" y="13923"/>
                </a:lnTo>
                <a:lnTo>
                  <a:pt x="964" y="13942"/>
                </a:lnTo>
                <a:lnTo>
                  <a:pt x="971" y="13953"/>
                </a:lnTo>
                <a:lnTo>
                  <a:pt x="970" y="13963"/>
                </a:lnTo>
                <a:lnTo>
                  <a:pt x="969" y="13974"/>
                </a:lnTo>
                <a:lnTo>
                  <a:pt x="968" y="13984"/>
                </a:lnTo>
                <a:lnTo>
                  <a:pt x="966" y="13981"/>
                </a:lnTo>
                <a:lnTo>
                  <a:pt x="965" y="13977"/>
                </a:lnTo>
                <a:lnTo>
                  <a:pt x="965" y="13966"/>
                </a:lnTo>
                <a:lnTo>
                  <a:pt x="965" y="13964"/>
                </a:lnTo>
                <a:lnTo>
                  <a:pt x="967" y="13958"/>
                </a:lnTo>
                <a:lnTo>
                  <a:pt x="967" y="13955"/>
                </a:lnTo>
                <a:lnTo>
                  <a:pt x="966" y="13954"/>
                </a:lnTo>
                <a:lnTo>
                  <a:pt x="962" y="13953"/>
                </a:lnTo>
                <a:lnTo>
                  <a:pt x="960" y="13952"/>
                </a:lnTo>
                <a:lnTo>
                  <a:pt x="960" y="13949"/>
                </a:lnTo>
                <a:lnTo>
                  <a:pt x="960" y="13942"/>
                </a:lnTo>
                <a:lnTo>
                  <a:pt x="960" y="13939"/>
                </a:lnTo>
                <a:lnTo>
                  <a:pt x="958" y="13937"/>
                </a:lnTo>
                <a:lnTo>
                  <a:pt x="956" y="13936"/>
                </a:lnTo>
                <a:lnTo>
                  <a:pt x="954" y="13935"/>
                </a:lnTo>
                <a:lnTo>
                  <a:pt x="952" y="13932"/>
                </a:lnTo>
                <a:lnTo>
                  <a:pt x="952" y="13928"/>
                </a:lnTo>
                <a:lnTo>
                  <a:pt x="953" y="13925"/>
                </a:lnTo>
                <a:lnTo>
                  <a:pt x="954" y="13921"/>
                </a:lnTo>
                <a:lnTo>
                  <a:pt x="954" y="13917"/>
                </a:lnTo>
                <a:lnTo>
                  <a:pt x="954" y="13900"/>
                </a:lnTo>
                <a:lnTo>
                  <a:pt x="953" y="13883"/>
                </a:lnTo>
                <a:lnTo>
                  <a:pt x="951" y="13879"/>
                </a:lnTo>
                <a:lnTo>
                  <a:pt x="948" y="13872"/>
                </a:lnTo>
                <a:lnTo>
                  <a:pt x="947" y="13868"/>
                </a:lnTo>
                <a:lnTo>
                  <a:pt x="947" y="13864"/>
                </a:lnTo>
                <a:lnTo>
                  <a:pt x="948" y="13859"/>
                </a:lnTo>
                <a:lnTo>
                  <a:pt x="949" y="13854"/>
                </a:lnTo>
                <a:lnTo>
                  <a:pt x="948" y="13849"/>
                </a:lnTo>
                <a:lnTo>
                  <a:pt x="943" y="13849"/>
                </a:lnTo>
                <a:lnTo>
                  <a:pt x="928" y="13846"/>
                </a:lnTo>
                <a:lnTo>
                  <a:pt x="925" y="13843"/>
                </a:lnTo>
                <a:lnTo>
                  <a:pt x="921" y="13851"/>
                </a:lnTo>
                <a:lnTo>
                  <a:pt x="907" y="13867"/>
                </a:lnTo>
                <a:lnTo>
                  <a:pt x="902" y="13876"/>
                </a:lnTo>
                <a:lnTo>
                  <a:pt x="890" y="13915"/>
                </a:lnTo>
                <a:lnTo>
                  <a:pt x="884" y="13932"/>
                </a:lnTo>
                <a:lnTo>
                  <a:pt x="875" y="13941"/>
                </a:lnTo>
                <a:lnTo>
                  <a:pt x="877" y="13946"/>
                </a:lnTo>
                <a:lnTo>
                  <a:pt x="877" y="13967"/>
                </a:lnTo>
                <a:lnTo>
                  <a:pt x="878" y="13972"/>
                </a:lnTo>
                <a:lnTo>
                  <a:pt x="881" y="13982"/>
                </a:lnTo>
                <a:lnTo>
                  <a:pt x="882" y="13987"/>
                </a:lnTo>
                <a:lnTo>
                  <a:pt x="885" y="13989"/>
                </a:lnTo>
                <a:lnTo>
                  <a:pt x="897" y="13985"/>
                </a:lnTo>
                <a:lnTo>
                  <a:pt x="899" y="13987"/>
                </a:lnTo>
                <a:lnTo>
                  <a:pt x="895" y="13993"/>
                </a:lnTo>
                <a:lnTo>
                  <a:pt x="891" y="13997"/>
                </a:lnTo>
                <a:lnTo>
                  <a:pt x="884" y="14002"/>
                </a:lnTo>
                <a:lnTo>
                  <a:pt x="891" y="14011"/>
                </a:lnTo>
                <a:lnTo>
                  <a:pt x="892" y="14014"/>
                </a:lnTo>
                <a:lnTo>
                  <a:pt x="893" y="14019"/>
                </a:lnTo>
                <a:lnTo>
                  <a:pt x="893" y="14030"/>
                </a:lnTo>
                <a:lnTo>
                  <a:pt x="893" y="14035"/>
                </a:lnTo>
                <a:lnTo>
                  <a:pt x="894" y="14039"/>
                </a:lnTo>
                <a:lnTo>
                  <a:pt x="899" y="14050"/>
                </a:lnTo>
                <a:lnTo>
                  <a:pt x="901" y="14065"/>
                </a:lnTo>
                <a:lnTo>
                  <a:pt x="902" y="14068"/>
                </a:lnTo>
                <a:lnTo>
                  <a:pt x="905" y="14070"/>
                </a:lnTo>
                <a:lnTo>
                  <a:pt x="910" y="14071"/>
                </a:lnTo>
                <a:lnTo>
                  <a:pt x="912" y="14073"/>
                </a:lnTo>
                <a:lnTo>
                  <a:pt x="912" y="14088"/>
                </a:lnTo>
                <a:lnTo>
                  <a:pt x="913" y="14093"/>
                </a:lnTo>
                <a:lnTo>
                  <a:pt x="916" y="14101"/>
                </a:lnTo>
                <a:lnTo>
                  <a:pt x="920" y="14106"/>
                </a:lnTo>
                <a:lnTo>
                  <a:pt x="922" y="14113"/>
                </a:lnTo>
                <a:lnTo>
                  <a:pt x="922" y="14126"/>
                </a:lnTo>
                <a:lnTo>
                  <a:pt x="919" y="14119"/>
                </a:lnTo>
                <a:lnTo>
                  <a:pt x="917" y="14116"/>
                </a:lnTo>
                <a:lnTo>
                  <a:pt x="915" y="14114"/>
                </a:lnTo>
                <a:lnTo>
                  <a:pt x="913" y="14118"/>
                </a:lnTo>
                <a:lnTo>
                  <a:pt x="915" y="14124"/>
                </a:lnTo>
                <a:lnTo>
                  <a:pt x="919" y="14144"/>
                </a:lnTo>
                <a:lnTo>
                  <a:pt x="919" y="14151"/>
                </a:lnTo>
                <a:lnTo>
                  <a:pt x="920" y="14157"/>
                </a:lnTo>
                <a:lnTo>
                  <a:pt x="925" y="14184"/>
                </a:lnTo>
                <a:lnTo>
                  <a:pt x="930" y="14190"/>
                </a:lnTo>
                <a:lnTo>
                  <a:pt x="961" y="14308"/>
                </a:lnTo>
                <a:lnTo>
                  <a:pt x="970" y="14319"/>
                </a:lnTo>
                <a:lnTo>
                  <a:pt x="974" y="14316"/>
                </a:lnTo>
                <a:lnTo>
                  <a:pt x="980" y="14309"/>
                </a:lnTo>
                <a:lnTo>
                  <a:pt x="987" y="14300"/>
                </a:lnTo>
                <a:lnTo>
                  <a:pt x="992" y="14293"/>
                </a:lnTo>
                <a:lnTo>
                  <a:pt x="996" y="14284"/>
                </a:lnTo>
                <a:lnTo>
                  <a:pt x="1001" y="14272"/>
                </a:lnTo>
                <a:lnTo>
                  <a:pt x="1003" y="14261"/>
                </a:lnTo>
                <a:lnTo>
                  <a:pt x="999" y="14256"/>
                </a:lnTo>
                <a:lnTo>
                  <a:pt x="1000" y="14253"/>
                </a:lnTo>
                <a:lnTo>
                  <a:pt x="1005" y="14252"/>
                </a:lnTo>
                <a:lnTo>
                  <a:pt x="1011" y="14242"/>
                </a:lnTo>
                <a:lnTo>
                  <a:pt x="1017" y="14220"/>
                </a:lnTo>
                <a:lnTo>
                  <a:pt x="1022" y="14208"/>
                </a:lnTo>
                <a:lnTo>
                  <a:pt x="1027" y="14202"/>
                </a:lnTo>
                <a:lnTo>
                  <a:pt x="1042" y="14192"/>
                </a:lnTo>
                <a:lnTo>
                  <a:pt x="1045" y="14191"/>
                </a:lnTo>
                <a:lnTo>
                  <a:pt x="1048" y="14190"/>
                </a:lnTo>
                <a:lnTo>
                  <a:pt x="1051" y="14191"/>
                </a:lnTo>
                <a:lnTo>
                  <a:pt x="1054" y="14189"/>
                </a:lnTo>
                <a:lnTo>
                  <a:pt x="1058" y="14184"/>
                </a:lnTo>
                <a:lnTo>
                  <a:pt x="1062" y="14178"/>
                </a:lnTo>
                <a:lnTo>
                  <a:pt x="1064" y="14174"/>
                </a:lnTo>
                <a:lnTo>
                  <a:pt x="1070" y="14171"/>
                </a:lnTo>
                <a:lnTo>
                  <a:pt x="1077" y="14169"/>
                </a:lnTo>
                <a:lnTo>
                  <a:pt x="1084" y="14168"/>
                </a:lnTo>
                <a:lnTo>
                  <a:pt x="1089" y="14169"/>
                </a:lnTo>
                <a:lnTo>
                  <a:pt x="1094" y="14166"/>
                </a:lnTo>
                <a:lnTo>
                  <a:pt x="1093" y="14142"/>
                </a:lnTo>
                <a:lnTo>
                  <a:pt x="1097" y="14132"/>
                </a:lnTo>
                <a:lnTo>
                  <a:pt x="1101" y="14133"/>
                </a:lnTo>
                <a:lnTo>
                  <a:pt x="1101" y="14156"/>
                </a:lnTo>
                <a:lnTo>
                  <a:pt x="1103" y="14164"/>
                </a:lnTo>
                <a:lnTo>
                  <a:pt x="1113" y="14159"/>
                </a:lnTo>
                <a:lnTo>
                  <a:pt x="1122" y="14139"/>
                </a:lnTo>
                <a:lnTo>
                  <a:pt x="1127" y="14114"/>
                </a:lnTo>
                <a:lnTo>
                  <a:pt x="1124" y="14098"/>
                </a:lnTo>
                <a:lnTo>
                  <a:pt x="1125" y="14094"/>
                </a:lnTo>
                <a:lnTo>
                  <a:pt x="1131" y="14098"/>
                </a:lnTo>
                <a:lnTo>
                  <a:pt x="1134" y="14104"/>
                </a:lnTo>
                <a:lnTo>
                  <a:pt x="1136" y="14119"/>
                </a:lnTo>
                <a:lnTo>
                  <a:pt x="1133" y="14125"/>
                </a:lnTo>
                <a:lnTo>
                  <a:pt x="1130" y="14131"/>
                </a:lnTo>
                <a:lnTo>
                  <a:pt x="1125" y="14146"/>
                </a:lnTo>
                <a:lnTo>
                  <a:pt x="1136" y="14130"/>
                </a:lnTo>
                <a:lnTo>
                  <a:pt x="1141" y="14126"/>
                </a:lnTo>
                <a:lnTo>
                  <a:pt x="1141" y="14133"/>
                </a:lnTo>
                <a:lnTo>
                  <a:pt x="1137" y="14142"/>
                </a:lnTo>
                <a:lnTo>
                  <a:pt x="1127" y="14155"/>
                </a:lnTo>
                <a:lnTo>
                  <a:pt x="1122" y="14165"/>
                </a:lnTo>
                <a:lnTo>
                  <a:pt x="1148" y="14146"/>
                </a:lnTo>
                <a:lnTo>
                  <a:pt x="1160" y="14131"/>
                </a:lnTo>
                <a:lnTo>
                  <a:pt x="1168" y="14128"/>
                </a:lnTo>
                <a:lnTo>
                  <a:pt x="1176" y="14123"/>
                </a:lnTo>
                <a:lnTo>
                  <a:pt x="1183" y="14110"/>
                </a:lnTo>
                <a:lnTo>
                  <a:pt x="1184" y="14114"/>
                </a:lnTo>
                <a:lnTo>
                  <a:pt x="1186" y="14115"/>
                </a:lnTo>
                <a:lnTo>
                  <a:pt x="1191" y="14114"/>
                </a:lnTo>
                <a:lnTo>
                  <a:pt x="1192" y="14111"/>
                </a:lnTo>
                <a:lnTo>
                  <a:pt x="1195" y="14109"/>
                </a:lnTo>
                <a:lnTo>
                  <a:pt x="1196" y="14108"/>
                </a:lnTo>
                <a:lnTo>
                  <a:pt x="1205" y="14099"/>
                </a:lnTo>
                <a:lnTo>
                  <a:pt x="1213" y="14088"/>
                </a:lnTo>
                <a:lnTo>
                  <a:pt x="1220" y="14081"/>
                </a:lnTo>
                <a:lnTo>
                  <a:pt x="1231" y="14075"/>
                </a:lnTo>
                <a:lnTo>
                  <a:pt x="1240" y="14072"/>
                </a:lnTo>
                <a:lnTo>
                  <a:pt x="1245" y="14076"/>
                </a:lnTo>
                <a:lnTo>
                  <a:pt x="1239" y="14079"/>
                </a:lnTo>
                <a:lnTo>
                  <a:pt x="1235" y="14081"/>
                </a:lnTo>
                <a:lnTo>
                  <a:pt x="1233" y="14084"/>
                </a:lnTo>
                <a:lnTo>
                  <a:pt x="1230" y="14093"/>
                </a:lnTo>
                <a:lnTo>
                  <a:pt x="1228" y="14098"/>
                </a:lnTo>
                <a:lnTo>
                  <a:pt x="1226" y="14101"/>
                </a:lnTo>
                <a:lnTo>
                  <a:pt x="1211" y="14118"/>
                </a:lnTo>
                <a:lnTo>
                  <a:pt x="1206" y="14125"/>
                </a:lnTo>
                <a:lnTo>
                  <a:pt x="1205" y="14126"/>
                </a:lnTo>
                <a:lnTo>
                  <a:pt x="1203" y="14126"/>
                </a:lnTo>
                <a:lnTo>
                  <a:pt x="1201" y="14127"/>
                </a:lnTo>
                <a:lnTo>
                  <a:pt x="1200" y="14131"/>
                </a:lnTo>
                <a:lnTo>
                  <a:pt x="1200" y="14134"/>
                </a:lnTo>
                <a:lnTo>
                  <a:pt x="1201" y="14137"/>
                </a:lnTo>
                <a:lnTo>
                  <a:pt x="1203" y="14139"/>
                </a:lnTo>
                <a:lnTo>
                  <a:pt x="1206" y="14138"/>
                </a:lnTo>
                <a:lnTo>
                  <a:pt x="1207" y="14141"/>
                </a:lnTo>
                <a:lnTo>
                  <a:pt x="1209" y="14145"/>
                </a:lnTo>
                <a:lnTo>
                  <a:pt x="1215" y="14151"/>
                </a:lnTo>
                <a:lnTo>
                  <a:pt x="1223" y="14164"/>
                </a:lnTo>
                <a:lnTo>
                  <a:pt x="1227" y="14168"/>
                </a:lnTo>
                <a:lnTo>
                  <a:pt x="1236" y="14169"/>
                </a:lnTo>
                <a:lnTo>
                  <a:pt x="1240" y="14171"/>
                </a:lnTo>
                <a:lnTo>
                  <a:pt x="1242" y="14177"/>
                </a:lnTo>
                <a:lnTo>
                  <a:pt x="1243" y="14185"/>
                </a:lnTo>
                <a:lnTo>
                  <a:pt x="1241" y="14186"/>
                </a:lnTo>
                <a:lnTo>
                  <a:pt x="1223" y="14175"/>
                </a:lnTo>
                <a:lnTo>
                  <a:pt x="1203" y="14153"/>
                </a:lnTo>
                <a:lnTo>
                  <a:pt x="1197" y="14152"/>
                </a:lnTo>
                <a:lnTo>
                  <a:pt x="1192" y="14160"/>
                </a:lnTo>
                <a:lnTo>
                  <a:pt x="1187" y="14170"/>
                </a:lnTo>
                <a:lnTo>
                  <a:pt x="1182" y="14171"/>
                </a:lnTo>
                <a:lnTo>
                  <a:pt x="1177" y="14168"/>
                </a:lnTo>
                <a:lnTo>
                  <a:pt x="1170" y="14168"/>
                </a:lnTo>
                <a:lnTo>
                  <a:pt x="1164" y="14172"/>
                </a:lnTo>
                <a:lnTo>
                  <a:pt x="1157" y="14179"/>
                </a:lnTo>
                <a:lnTo>
                  <a:pt x="1153" y="14189"/>
                </a:lnTo>
                <a:lnTo>
                  <a:pt x="1152" y="14211"/>
                </a:lnTo>
                <a:lnTo>
                  <a:pt x="1148" y="14219"/>
                </a:lnTo>
                <a:lnTo>
                  <a:pt x="1137" y="14233"/>
                </a:lnTo>
                <a:lnTo>
                  <a:pt x="1131" y="14238"/>
                </a:lnTo>
                <a:lnTo>
                  <a:pt x="1129" y="14241"/>
                </a:lnTo>
                <a:lnTo>
                  <a:pt x="1126" y="14248"/>
                </a:lnTo>
                <a:lnTo>
                  <a:pt x="1125" y="14254"/>
                </a:lnTo>
                <a:lnTo>
                  <a:pt x="1125" y="14260"/>
                </a:lnTo>
                <a:lnTo>
                  <a:pt x="1125" y="14265"/>
                </a:lnTo>
                <a:lnTo>
                  <a:pt x="1126" y="14267"/>
                </a:lnTo>
                <a:lnTo>
                  <a:pt x="1128" y="14273"/>
                </a:lnTo>
                <a:lnTo>
                  <a:pt x="1128" y="14285"/>
                </a:lnTo>
                <a:lnTo>
                  <a:pt x="1130" y="14293"/>
                </a:lnTo>
                <a:lnTo>
                  <a:pt x="1136" y="14291"/>
                </a:lnTo>
                <a:lnTo>
                  <a:pt x="1139" y="14306"/>
                </a:lnTo>
                <a:lnTo>
                  <a:pt x="1139" y="14314"/>
                </a:lnTo>
                <a:lnTo>
                  <a:pt x="1137" y="14322"/>
                </a:lnTo>
                <a:lnTo>
                  <a:pt x="1140" y="14325"/>
                </a:lnTo>
                <a:lnTo>
                  <a:pt x="1147" y="14330"/>
                </a:lnTo>
                <a:lnTo>
                  <a:pt x="1152" y="14338"/>
                </a:lnTo>
                <a:lnTo>
                  <a:pt x="1152" y="14349"/>
                </a:lnTo>
                <a:lnTo>
                  <a:pt x="1152" y="14356"/>
                </a:lnTo>
                <a:lnTo>
                  <a:pt x="1153" y="14360"/>
                </a:lnTo>
                <a:lnTo>
                  <a:pt x="1155" y="14364"/>
                </a:lnTo>
                <a:lnTo>
                  <a:pt x="1158" y="14366"/>
                </a:lnTo>
                <a:lnTo>
                  <a:pt x="1159" y="14368"/>
                </a:lnTo>
                <a:lnTo>
                  <a:pt x="1159" y="14379"/>
                </a:lnTo>
                <a:lnTo>
                  <a:pt x="1160" y="14383"/>
                </a:lnTo>
                <a:lnTo>
                  <a:pt x="1164" y="14385"/>
                </a:lnTo>
                <a:lnTo>
                  <a:pt x="1166" y="14383"/>
                </a:lnTo>
                <a:lnTo>
                  <a:pt x="1169" y="14381"/>
                </a:lnTo>
                <a:lnTo>
                  <a:pt x="1172" y="14381"/>
                </a:lnTo>
                <a:lnTo>
                  <a:pt x="1181" y="14386"/>
                </a:lnTo>
                <a:lnTo>
                  <a:pt x="1184" y="14386"/>
                </a:lnTo>
                <a:lnTo>
                  <a:pt x="1190" y="14386"/>
                </a:lnTo>
                <a:lnTo>
                  <a:pt x="1196" y="14384"/>
                </a:lnTo>
                <a:lnTo>
                  <a:pt x="1201" y="14379"/>
                </a:lnTo>
                <a:lnTo>
                  <a:pt x="1205" y="14371"/>
                </a:lnTo>
                <a:lnTo>
                  <a:pt x="1210" y="14366"/>
                </a:lnTo>
                <a:lnTo>
                  <a:pt x="1215" y="14371"/>
                </a:lnTo>
                <a:lnTo>
                  <a:pt x="1224" y="14385"/>
                </a:lnTo>
                <a:lnTo>
                  <a:pt x="1249" y="14393"/>
                </a:lnTo>
                <a:lnTo>
                  <a:pt x="1264" y="14403"/>
                </a:lnTo>
                <a:lnTo>
                  <a:pt x="1270" y="14403"/>
                </a:lnTo>
                <a:lnTo>
                  <a:pt x="1267" y="14409"/>
                </a:lnTo>
                <a:lnTo>
                  <a:pt x="1266" y="14415"/>
                </a:lnTo>
                <a:lnTo>
                  <a:pt x="1267" y="14420"/>
                </a:lnTo>
                <a:lnTo>
                  <a:pt x="1269" y="14423"/>
                </a:lnTo>
                <a:lnTo>
                  <a:pt x="1270" y="14426"/>
                </a:lnTo>
                <a:lnTo>
                  <a:pt x="1270" y="14440"/>
                </a:lnTo>
                <a:lnTo>
                  <a:pt x="1271" y="14444"/>
                </a:lnTo>
                <a:lnTo>
                  <a:pt x="1271" y="14460"/>
                </a:lnTo>
                <a:lnTo>
                  <a:pt x="1272" y="14462"/>
                </a:lnTo>
                <a:lnTo>
                  <a:pt x="1272" y="14466"/>
                </a:lnTo>
                <a:lnTo>
                  <a:pt x="1276" y="14479"/>
                </a:lnTo>
                <a:lnTo>
                  <a:pt x="1278" y="14483"/>
                </a:lnTo>
                <a:lnTo>
                  <a:pt x="1280" y="14485"/>
                </a:lnTo>
                <a:lnTo>
                  <a:pt x="1287" y="14495"/>
                </a:lnTo>
                <a:lnTo>
                  <a:pt x="1288" y="14500"/>
                </a:lnTo>
                <a:lnTo>
                  <a:pt x="1287" y="14506"/>
                </a:lnTo>
                <a:lnTo>
                  <a:pt x="1282" y="14517"/>
                </a:lnTo>
                <a:lnTo>
                  <a:pt x="1280" y="14524"/>
                </a:lnTo>
                <a:lnTo>
                  <a:pt x="1281" y="14535"/>
                </a:lnTo>
                <a:lnTo>
                  <a:pt x="1285" y="14542"/>
                </a:lnTo>
                <a:lnTo>
                  <a:pt x="1288" y="14550"/>
                </a:lnTo>
                <a:lnTo>
                  <a:pt x="1285" y="14562"/>
                </a:lnTo>
                <a:lnTo>
                  <a:pt x="1272" y="14541"/>
                </a:lnTo>
                <a:lnTo>
                  <a:pt x="1271" y="14534"/>
                </a:lnTo>
                <a:lnTo>
                  <a:pt x="1280" y="14506"/>
                </a:lnTo>
                <a:lnTo>
                  <a:pt x="1280" y="14500"/>
                </a:lnTo>
                <a:lnTo>
                  <a:pt x="1278" y="14492"/>
                </a:lnTo>
                <a:lnTo>
                  <a:pt x="1272" y="14479"/>
                </a:lnTo>
                <a:lnTo>
                  <a:pt x="1269" y="14473"/>
                </a:lnTo>
                <a:lnTo>
                  <a:pt x="1266" y="14468"/>
                </a:lnTo>
                <a:lnTo>
                  <a:pt x="1259" y="14470"/>
                </a:lnTo>
                <a:lnTo>
                  <a:pt x="1247" y="14480"/>
                </a:lnTo>
                <a:lnTo>
                  <a:pt x="1256" y="14466"/>
                </a:lnTo>
                <a:lnTo>
                  <a:pt x="1258" y="14462"/>
                </a:lnTo>
                <a:lnTo>
                  <a:pt x="1260" y="14460"/>
                </a:lnTo>
                <a:lnTo>
                  <a:pt x="1264" y="14456"/>
                </a:lnTo>
                <a:lnTo>
                  <a:pt x="1265" y="14453"/>
                </a:lnTo>
                <a:lnTo>
                  <a:pt x="1266" y="14451"/>
                </a:lnTo>
                <a:lnTo>
                  <a:pt x="1264" y="14446"/>
                </a:lnTo>
                <a:lnTo>
                  <a:pt x="1266" y="14435"/>
                </a:lnTo>
                <a:lnTo>
                  <a:pt x="1264" y="14427"/>
                </a:lnTo>
                <a:lnTo>
                  <a:pt x="1260" y="14420"/>
                </a:lnTo>
                <a:lnTo>
                  <a:pt x="1255" y="14417"/>
                </a:lnTo>
                <a:lnTo>
                  <a:pt x="1230" y="14405"/>
                </a:lnTo>
                <a:lnTo>
                  <a:pt x="1218" y="14395"/>
                </a:lnTo>
                <a:lnTo>
                  <a:pt x="1211" y="14380"/>
                </a:lnTo>
                <a:lnTo>
                  <a:pt x="1205" y="14390"/>
                </a:lnTo>
                <a:lnTo>
                  <a:pt x="1199" y="14393"/>
                </a:lnTo>
                <a:lnTo>
                  <a:pt x="1175" y="14390"/>
                </a:lnTo>
                <a:lnTo>
                  <a:pt x="1172" y="14392"/>
                </a:lnTo>
                <a:lnTo>
                  <a:pt x="1165" y="14396"/>
                </a:lnTo>
                <a:lnTo>
                  <a:pt x="1162" y="14396"/>
                </a:lnTo>
                <a:lnTo>
                  <a:pt x="1161" y="14399"/>
                </a:lnTo>
                <a:lnTo>
                  <a:pt x="1165" y="14402"/>
                </a:lnTo>
                <a:lnTo>
                  <a:pt x="1166" y="14407"/>
                </a:lnTo>
                <a:lnTo>
                  <a:pt x="1164" y="14412"/>
                </a:lnTo>
                <a:lnTo>
                  <a:pt x="1158" y="14427"/>
                </a:lnTo>
                <a:lnTo>
                  <a:pt x="1156" y="14432"/>
                </a:lnTo>
                <a:lnTo>
                  <a:pt x="1154" y="14432"/>
                </a:lnTo>
                <a:lnTo>
                  <a:pt x="1154" y="14425"/>
                </a:lnTo>
                <a:lnTo>
                  <a:pt x="1155" y="14421"/>
                </a:lnTo>
                <a:lnTo>
                  <a:pt x="1156" y="14418"/>
                </a:lnTo>
                <a:lnTo>
                  <a:pt x="1158" y="14415"/>
                </a:lnTo>
                <a:lnTo>
                  <a:pt x="1158" y="14415"/>
                </a:lnTo>
                <a:lnTo>
                  <a:pt x="1160" y="14414"/>
                </a:lnTo>
                <a:lnTo>
                  <a:pt x="1160" y="14410"/>
                </a:lnTo>
                <a:lnTo>
                  <a:pt x="1159" y="14407"/>
                </a:lnTo>
                <a:lnTo>
                  <a:pt x="1159" y="14406"/>
                </a:lnTo>
                <a:lnTo>
                  <a:pt x="1157" y="14400"/>
                </a:lnTo>
                <a:lnTo>
                  <a:pt x="1150" y="14386"/>
                </a:lnTo>
                <a:lnTo>
                  <a:pt x="1141" y="14350"/>
                </a:lnTo>
                <a:lnTo>
                  <a:pt x="1137" y="14339"/>
                </a:lnTo>
                <a:lnTo>
                  <a:pt x="1133" y="14336"/>
                </a:lnTo>
                <a:lnTo>
                  <a:pt x="1130" y="14337"/>
                </a:lnTo>
                <a:lnTo>
                  <a:pt x="1130" y="14340"/>
                </a:lnTo>
                <a:lnTo>
                  <a:pt x="1130" y="14345"/>
                </a:lnTo>
                <a:lnTo>
                  <a:pt x="1132" y="14354"/>
                </a:lnTo>
                <a:lnTo>
                  <a:pt x="1129" y="14357"/>
                </a:lnTo>
                <a:lnTo>
                  <a:pt x="1127" y="14343"/>
                </a:lnTo>
                <a:lnTo>
                  <a:pt x="1126" y="14339"/>
                </a:lnTo>
                <a:lnTo>
                  <a:pt x="1120" y="14330"/>
                </a:lnTo>
                <a:lnTo>
                  <a:pt x="1118" y="14327"/>
                </a:lnTo>
                <a:lnTo>
                  <a:pt x="1119" y="14318"/>
                </a:lnTo>
                <a:lnTo>
                  <a:pt x="1122" y="14294"/>
                </a:lnTo>
                <a:lnTo>
                  <a:pt x="1121" y="14285"/>
                </a:lnTo>
                <a:lnTo>
                  <a:pt x="1116" y="14281"/>
                </a:lnTo>
                <a:lnTo>
                  <a:pt x="1110" y="14284"/>
                </a:lnTo>
                <a:lnTo>
                  <a:pt x="1103" y="14290"/>
                </a:lnTo>
                <a:lnTo>
                  <a:pt x="1097" y="14293"/>
                </a:lnTo>
                <a:lnTo>
                  <a:pt x="1091" y="14289"/>
                </a:lnTo>
                <a:lnTo>
                  <a:pt x="1081" y="14274"/>
                </a:lnTo>
                <a:lnTo>
                  <a:pt x="1075" y="14270"/>
                </a:lnTo>
                <a:lnTo>
                  <a:pt x="1074" y="14283"/>
                </a:lnTo>
                <a:lnTo>
                  <a:pt x="1069" y="14309"/>
                </a:lnTo>
                <a:lnTo>
                  <a:pt x="1069" y="14319"/>
                </a:lnTo>
                <a:lnTo>
                  <a:pt x="1072" y="14326"/>
                </a:lnTo>
                <a:lnTo>
                  <a:pt x="1074" y="14327"/>
                </a:lnTo>
                <a:lnTo>
                  <a:pt x="1077" y="14324"/>
                </a:lnTo>
                <a:lnTo>
                  <a:pt x="1082" y="14319"/>
                </a:lnTo>
                <a:lnTo>
                  <a:pt x="1086" y="14316"/>
                </a:lnTo>
                <a:lnTo>
                  <a:pt x="1090" y="14317"/>
                </a:lnTo>
                <a:lnTo>
                  <a:pt x="1097" y="14321"/>
                </a:lnTo>
                <a:lnTo>
                  <a:pt x="1091" y="14328"/>
                </a:lnTo>
                <a:lnTo>
                  <a:pt x="1078" y="14336"/>
                </a:lnTo>
                <a:lnTo>
                  <a:pt x="1074" y="14345"/>
                </a:lnTo>
                <a:lnTo>
                  <a:pt x="1072" y="14352"/>
                </a:lnTo>
                <a:lnTo>
                  <a:pt x="1073" y="14357"/>
                </a:lnTo>
                <a:lnTo>
                  <a:pt x="1072" y="14360"/>
                </a:lnTo>
                <a:lnTo>
                  <a:pt x="1068" y="14365"/>
                </a:lnTo>
                <a:lnTo>
                  <a:pt x="1065" y="14370"/>
                </a:lnTo>
                <a:lnTo>
                  <a:pt x="1067" y="14374"/>
                </a:lnTo>
                <a:lnTo>
                  <a:pt x="1074" y="14378"/>
                </a:lnTo>
                <a:lnTo>
                  <a:pt x="1068" y="14382"/>
                </a:lnTo>
                <a:lnTo>
                  <a:pt x="1062" y="14388"/>
                </a:lnTo>
                <a:lnTo>
                  <a:pt x="1057" y="14396"/>
                </a:lnTo>
                <a:lnTo>
                  <a:pt x="1056" y="14407"/>
                </a:lnTo>
                <a:lnTo>
                  <a:pt x="1057" y="14424"/>
                </a:lnTo>
                <a:lnTo>
                  <a:pt x="1059" y="14432"/>
                </a:lnTo>
                <a:lnTo>
                  <a:pt x="1063" y="14437"/>
                </a:lnTo>
                <a:lnTo>
                  <a:pt x="1065" y="14441"/>
                </a:lnTo>
                <a:lnTo>
                  <a:pt x="1080" y="14481"/>
                </a:lnTo>
                <a:lnTo>
                  <a:pt x="1084" y="14487"/>
                </a:lnTo>
                <a:lnTo>
                  <a:pt x="1090" y="14485"/>
                </a:lnTo>
                <a:lnTo>
                  <a:pt x="1090" y="14476"/>
                </a:lnTo>
                <a:lnTo>
                  <a:pt x="1091" y="14470"/>
                </a:lnTo>
                <a:lnTo>
                  <a:pt x="1092" y="14466"/>
                </a:lnTo>
                <a:lnTo>
                  <a:pt x="1094" y="14464"/>
                </a:lnTo>
                <a:lnTo>
                  <a:pt x="1096" y="14464"/>
                </a:lnTo>
                <a:lnTo>
                  <a:pt x="1097" y="14466"/>
                </a:lnTo>
                <a:lnTo>
                  <a:pt x="1097" y="14470"/>
                </a:lnTo>
                <a:lnTo>
                  <a:pt x="1096" y="14475"/>
                </a:lnTo>
                <a:lnTo>
                  <a:pt x="1100" y="14513"/>
                </a:lnTo>
                <a:lnTo>
                  <a:pt x="1101" y="14520"/>
                </a:lnTo>
                <a:lnTo>
                  <a:pt x="1105" y="14524"/>
                </a:lnTo>
                <a:lnTo>
                  <a:pt x="1120" y="14529"/>
                </a:lnTo>
                <a:lnTo>
                  <a:pt x="1124" y="14534"/>
                </a:lnTo>
                <a:lnTo>
                  <a:pt x="1119" y="14534"/>
                </a:lnTo>
                <a:lnTo>
                  <a:pt x="1106" y="14531"/>
                </a:lnTo>
                <a:lnTo>
                  <a:pt x="1102" y="14534"/>
                </a:lnTo>
                <a:lnTo>
                  <a:pt x="1101" y="14544"/>
                </a:lnTo>
                <a:lnTo>
                  <a:pt x="1105" y="14547"/>
                </a:lnTo>
                <a:lnTo>
                  <a:pt x="1110" y="14549"/>
                </a:lnTo>
                <a:lnTo>
                  <a:pt x="1112" y="14556"/>
                </a:lnTo>
                <a:lnTo>
                  <a:pt x="1109" y="14556"/>
                </a:lnTo>
                <a:lnTo>
                  <a:pt x="1105" y="14555"/>
                </a:lnTo>
                <a:lnTo>
                  <a:pt x="1102" y="14556"/>
                </a:lnTo>
                <a:lnTo>
                  <a:pt x="1099" y="14560"/>
                </a:lnTo>
                <a:lnTo>
                  <a:pt x="1098" y="14566"/>
                </a:lnTo>
                <a:lnTo>
                  <a:pt x="1097" y="14576"/>
                </a:lnTo>
                <a:lnTo>
                  <a:pt x="1097" y="14579"/>
                </a:lnTo>
                <a:lnTo>
                  <a:pt x="1094" y="14590"/>
                </a:lnTo>
                <a:lnTo>
                  <a:pt x="1089" y="14611"/>
                </a:lnTo>
                <a:lnTo>
                  <a:pt x="1086" y="14622"/>
                </a:lnTo>
                <a:lnTo>
                  <a:pt x="1084" y="14641"/>
                </a:lnTo>
                <a:lnTo>
                  <a:pt x="1081" y="14651"/>
                </a:lnTo>
                <a:lnTo>
                  <a:pt x="1078" y="14656"/>
                </a:lnTo>
                <a:lnTo>
                  <a:pt x="1078" y="14658"/>
                </a:lnTo>
                <a:lnTo>
                  <a:pt x="1078" y="14674"/>
                </a:lnTo>
                <a:lnTo>
                  <a:pt x="1079" y="14677"/>
                </a:lnTo>
                <a:lnTo>
                  <a:pt x="1081" y="14681"/>
                </a:lnTo>
                <a:lnTo>
                  <a:pt x="1082" y="14685"/>
                </a:lnTo>
                <a:lnTo>
                  <a:pt x="1080" y="14698"/>
                </a:lnTo>
                <a:lnTo>
                  <a:pt x="1081" y="14701"/>
                </a:lnTo>
                <a:lnTo>
                  <a:pt x="1096" y="14710"/>
                </a:lnTo>
                <a:lnTo>
                  <a:pt x="1109" y="14726"/>
                </a:lnTo>
                <a:lnTo>
                  <a:pt x="1116" y="14731"/>
                </a:lnTo>
                <a:lnTo>
                  <a:pt x="1123" y="14733"/>
                </a:lnTo>
                <a:lnTo>
                  <a:pt x="1127" y="14731"/>
                </a:lnTo>
                <a:lnTo>
                  <a:pt x="1129" y="14729"/>
                </a:lnTo>
                <a:lnTo>
                  <a:pt x="1132" y="14726"/>
                </a:lnTo>
                <a:lnTo>
                  <a:pt x="1136" y="14723"/>
                </a:lnTo>
                <a:lnTo>
                  <a:pt x="1148" y="14717"/>
                </a:lnTo>
                <a:lnTo>
                  <a:pt x="1153" y="14712"/>
                </a:lnTo>
                <a:lnTo>
                  <a:pt x="1160" y="14703"/>
                </a:lnTo>
                <a:lnTo>
                  <a:pt x="1166" y="14693"/>
                </a:lnTo>
                <a:lnTo>
                  <a:pt x="1170" y="14683"/>
                </a:lnTo>
                <a:lnTo>
                  <a:pt x="1172" y="14684"/>
                </a:lnTo>
                <a:lnTo>
                  <a:pt x="1172" y="14692"/>
                </a:lnTo>
                <a:lnTo>
                  <a:pt x="1176" y="14694"/>
                </a:lnTo>
                <a:lnTo>
                  <a:pt x="1194" y="14696"/>
                </a:lnTo>
                <a:lnTo>
                  <a:pt x="1195" y="14697"/>
                </a:lnTo>
                <a:lnTo>
                  <a:pt x="1196" y="14701"/>
                </a:lnTo>
                <a:lnTo>
                  <a:pt x="1194" y="14703"/>
                </a:lnTo>
                <a:lnTo>
                  <a:pt x="1192" y="14704"/>
                </a:lnTo>
                <a:lnTo>
                  <a:pt x="1181" y="14702"/>
                </a:lnTo>
                <a:lnTo>
                  <a:pt x="1172" y="14704"/>
                </a:lnTo>
                <a:lnTo>
                  <a:pt x="1163" y="14711"/>
                </a:lnTo>
                <a:lnTo>
                  <a:pt x="1156" y="14725"/>
                </a:lnTo>
                <a:lnTo>
                  <a:pt x="1154" y="14736"/>
                </a:lnTo>
                <a:lnTo>
                  <a:pt x="1150" y="14756"/>
                </a:lnTo>
                <a:lnTo>
                  <a:pt x="1147" y="14766"/>
                </a:lnTo>
                <a:lnTo>
                  <a:pt x="1145" y="14772"/>
                </a:lnTo>
                <a:lnTo>
                  <a:pt x="1143" y="14775"/>
                </a:lnTo>
                <a:lnTo>
                  <a:pt x="1141" y="14776"/>
                </a:lnTo>
                <a:lnTo>
                  <a:pt x="1136" y="14784"/>
                </a:lnTo>
                <a:lnTo>
                  <a:pt x="1134" y="14786"/>
                </a:lnTo>
                <a:lnTo>
                  <a:pt x="1132" y="14789"/>
                </a:lnTo>
                <a:lnTo>
                  <a:pt x="1130" y="14794"/>
                </a:lnTo>
                <a:lnTo>
                  <a:pt x="1128" y="14798"/>
                </a:lnTo>
                <a:lnTo>
                  <a:pt x="1118" y="14804"/>
                </a:lnTo>
                <a:lnTo>
                  <a:pt x="1115" y="14808"/>
                </a:lnTo>
                <a:lnTo>
                  <a:pt x="1113" y="14813"/>
                </a:lnTo>
                <a:lnTo>
                  <a:pt x="1111" y="14818"/>
                </a:lnTo>
                <a:lnTo>
                  <a:pt x="1109" y="14822"/>
                </a:lnTo>
                <a:lnTo>
                  <a:pt x="1091" y="14843"/>
                </a:lnTo>
                <a:lnTo>
                  <a:pt x="1086" y="14851"/>
                </a:lnTo>
                <a:lnTo>
                  <a:pt x="1084" y="14857"/>
                </a:lnTo>
                <a:lnTo>
                  <a:pt x="1081" y="14872"/>
                </a:lnTo>
                <a:lnTo>
                  <a:pt x="1080" y="14874"/>
                </a:lnTo>
                <a:lnTo>
                  <a:pt x="1077" y="14884"/>
                </a:lnTo>
                <a:lnTo>
                  <a:pt x="1076" y="14899"/>
                </a:lnTo>
                <a:lnTo>
                  <a:pt x="1072" y="14908"/>
                </a:lnTo>
                <a:lnTo>
                  <a:pt x="1066" y="14916"/>
                </a:lnTo>
                <a:lnTo>
                  <a:pt x="1060" y="14921"/>
                </a:lnTo>
                <a:lnTo>
                  <a:pt x="1058" y="14925"/>
                </a:lnTo>
                <a:lnTo>
                  <a:pt x="1056" y="14930"/>
                </a:lnTo>
                <a:lnTo>
                  <a:pt x="1054" y="14934"/>
                </a:lnTo>
                <a:lnTo>
                  <a:pt x="1050" y="14934"/>
                </a:lnTo>
                <a:lnTo>
                  <a:pt x="1048" y="14932"/>
                </a:lnTo>
                <a:lnTo>
                  <a:pt x="1046" y="14930"/>
                </a:lnTo>
                <a:lnTo>
                  <a:pt x="1044" y="14929"/>
                </a:lnTo>
                <a:lnTo>
                  <a:pt x="1041" y="14929"/>
                </a:lnTo>
                <a:lnTo>
                  <a:pt x="1034" y="14934"/>
                </a:lnTo>
                <a:lnTo>
                  <a:pt x="1029" y="14942"/>
                </a:lnTo>
                <a:lnTo>
                  <a:pt x="1025" y="14951"/>
                </a:lnTo>
                <a:lnTo>
                  <a:pt x="1024" y="14962"/>
                </a:lnTo>
                <a:lnTo>
                  <a:pt x="1014" y="14964"/>
                </a:lnTo>
                <a:lnTo>
                  <a:pt x="1009" y="14967"/>
                </a:lnTo>
                <a:lnTo>
                  <a:pt x="1003" y="14972"/>
                </a:lnTo>
                <a:lnTo>
                  <a:pt x="1006" y="14975"/>
                </a:lnTo>
                <a:lnTo>
                  <a:pt x="1009" y="14978"/>
                </a:lnTo>
                <a:lnTo>
                  <a:pt x="1015" y="14981"/>
                </a:lnTo>
                <a:lnTo>
                  <a:pt x="1017" y="14984"/>
                </a:lnTo>
                <a:lnTo>
                  <a:pt x="1018" y="14988"/>
                </a:lnTo>
                <a:lnTo>
                  <a:pt x="1020" y="14992"/>
                </a:lnTo>
                <a:lnTo>
                  <a:pt x="1024" y="14993"/>
                </a:lnTo>
                <a:lnTo>
                  <a:pt x="1028" y="14991"/>
                </a:lnTo>
                <a:lnTo>
                  <a:pt x="1047" y="14975"/>
                </a:lnTo>
                <a:lnTo>
                  <a:pt x="1067" y="14948"/>
                </a:lnTo>
                <a:lnTo>
                  <a:pt x="1070" y="14946"/>
                </a:lnTo>
                <a:lnTo>
                  <a:pt x="1075" y="14944"/>
                </a:lnTo>
                <a:lnTo>
                  <a:pt x="1078" y="14943"/>
                </a:lnTo>
                <a:lnTo>
                  <a:pt x="1080" y="14940"/>
                </a:lnTo>
                <a:lnTo>
                  <a:pt x="1083" y="14934"/>
                </a:lnTo>
                <a:lnTo>
                  <a:pt x="1085" y="14931"/>
                </a:lnTo>
                <a:lnTo>
                  <a:pt x="1107" y="14905"/>
                </a:lnTo>
                <a:lnTo>
                  <a:pt x="1110" y="14902"/>
                </a:lnTo>
                <a:lnTo>
                  <a:pt x="1111" y="14899"/>
                </a:lnTo>
                <a:lnTo>
                  <a:pt x="1113" y="14897"/>
                </a:lnTo>
                <a:lnTo>
                  <a:pt x="1117" y="14897"/>
                </a:lnTo>
                <a:lnTo>
                  <a:pt x="1119" y="14897"/>
                </a:lnTo>
                <a:lnTo>
                  <a:pt x="1123" y="14895"/>
                </a:lnTo>
                <a:lnTo>
                  <a:pt x="1129" y="14889"/>
                </a:lnTo>
                <a:lnTo>
                  <a:pt x="1135" y="14887"/>
                </a:lnTo>
                <a:lnTo>
                  <a:pt x="1161" y="14892"/>
                </a:lnTo>
                <a:lnTo>
                  <a:pt x="1172" y="14887"/>
                </a:lnTo>
                <a:lnTo>
                  <a:pt x="1178" y="14886"/>
                </a:lnTo>
                <a:lnTo>
                  <a:pt x="1172" y="14896"/>
                </a:lnTo>
                <a:lnTo>
                  <a:pt x="1169" y="14901"/>
                </a:lnTo>
                <a:lnTo>
                  <a:pt x="1166" y="14905"/>
                </a:lnTo>
                <a:lnTo>
                  <a:pt x="1163" y="14905"/>
                </a:lnTo>
                <a:lnTo>
                  <a:pt x="1157" y="14905"/>
                </a:lnTo>
                <a:lnTo>
                  <a:pt x="1154" y="14906"/>
                </a:lnTo>
                <a:lnTo>
                  <a:pt x="1153" y="14909"/>
                </a:lnTo>
                <a:lnTo>
                  <a:pt x="1152" y="14915"/>
                </a:lnTo>
                <a:lnTo>
                  <a:pt x="1151" y="14919"/>
                </a:lnTo>
                <a:lnTo>
                  <a:pt x="1147" y="14919"/>
                </a:lnTo>
                <a:lnTo>
                  <a:pt x="1146" y="14917"/>
                </a:lnTo>
                <a:lnTo>
                  <a:pt x="1146" y="14913"/>
                </a:lnTo>
                <a:lnTo>
                  <a:pt x="1144" y="14908"/>
                </a:lnTo>
                <a:lnTo>
                  <a:pt x="1141" y="14905"/>
                </a:lnTo>
                <a:lnTo>
                  <a:pt x="1130" y="14906"/>
                </a:lnTo>
                <a:lnTo>
                  <a:pt x="1118" y="14916"/>
                </a:lnTo>
                <a:lnTo>
                  <a:pt x="1109" y="14932"/>
                </a:lnTo>
                <a:lnTo>
                  <a:pt x="1105" y="14952"/>
                </a:lnTo>
                <a:lnTo>
                  <a:pt x="1103" y="14954"/>
                </a:lnTo>
                <a:lnTo>
                  <a:pt x="1103" y="14962"/>
                </a:lnTo>
                <a:lnTo>
                  <a:pt x="1105" y="14968"/>
                </a:lnTo>
                <a:lnTo>
                  <a:pt x="1107" y="14974"/>
                </a:lnTo>
                <a:lnTo>
                  <a:pt x="1105" y="14990"/>
                </a:lnTo>
                <a:lnTo>
                  <a:pt x="1107" y="14996"/>
                </a:lnTo>
                <a:lnTo>
                  <a:pt x="1113" y="15008"/>
                </a:lnTo>
                <a:lnTo>
                  <a:pt x="1131" y="14993"/>
                </a:lnTo>
                <a:lnTo>
                  <a:pt x="1139" y="14984"/>
                </a:lnTo>
                <a:lnTo>
                  <a:pt x="1144" y="14974"/>
                </a:lnTo>
                <a:lnTo>
                  <a:pt x="1143" y="14965"/>
                </a:lnTo>
                <a:lnTo>
                  <a:pt x="1142" y="14961"/>
                </a:lnTo>
                <a:lnTo>
                  <a:pt x="1141" y="14957"/>
                </a:lnTo>
                <a:lnTo>
                  <a:pt x="1143" y="14950"/>
                </a:lnTo>
                <a:lnTo>
                  <a:pt x="1146" y="14943"/>
                </a:lnTo>
                <a:lnTo>
                  <a:pt x="1150" y="14939"/>
                </a:lnTo>
                <a:lnTo>
                  <a:pt x="1152" y="14934"/>
                </a:lnTo>
                <a:lnTo>
                  <a:pt x="1152" y="14930"/>
                </a:lnTo>
                <a:lnTo>
                  <a:pt x="1156" y="14927"/>
                </a:lnTo>
                <a:lnTo>
                  <a:pt x="1161" y="14920"/>
                </a:lnTo>
                <a:lnTo>
                  <a:pt x="1164" y="14919"/>
                </a:lnTo>
                <a:lnTo>
                  <a:pt x="1167" y="14923"/>
                </a:lnTo>
                <a:lnTo>
                  <a:pt x="1166" y="14927"/>
                </a:lnTo>
                <a:lnTo>
                  <a:pt x="1163" y="14931"/>
                </a:lnTo>
                <a:lnTo>
                  <a:pt x="1160" y="14934"/>
                </a:lnTo>
                <a:lnTo>
                  <a:pt x="1156" y="14937"/>
                </a:lnTo>
                <a:lnTo>
                  <a:pt x="1153" y="14939"/>
                </a:lnTo>
                <a:lnTo>
                  <a:pt x="1149" y="14942"/>
                </a:lnTo>
                <a:lnTo>
                  <a:pt x="1146" y="14949"/>
                </a:lnTo>
                <a:lnTo>
                  <a:pt x="1145" y="14954"/>
                </a:lnTo>
                <a:lnTo>
                  <a:pt x="1146" y="14971"/>
                </a:lnTo>
                <a:lnTo>
                  <a:pt x="1150" y="14989"/>
                </a:lnTo>
                <a:lnTo>
                  <a:pt x="1150" y="14997"/>
                </a:lnTo>
                <a:lnTo>
                  <a:pt x="1146" y="15002"/>
                </a:lnTo>
                <a:lnTo>
                  <a:pt x="1142" y="15002"/>
                </a:lnTo>
                <a:lnTo>
                  <a:pt x="1135" y="15000"/>
                </a:lnTo>
                <a:lnTo>
                  <a:pt x="1131" y="15002"/>
                </a:lnTo>
                <a:lnTo>
                  <a:pt x="1129" y="15005"/>
                </a:lnTo>
                <a:lnTo>
                  <a:pt x="1126" y="15009"/>
                </a:lnTo>
                <a:lnTo>
                  <a:pt x="1124" y="15012"/>
                </a:lnTo>
                <a:lnTo>
                  <a:pt x="1121" y="15015"/>
                </a:lnTo>
                <a:lnTo>
                  <a:pt x="1119" y="15021"/>
                </a:lnTo>
                <a:lnTo>
                  <a:pt x="1119" y="15027"/>
                </a:lnTo>
                <a:lnTo>
                  <a:pt x="1120" y="15032"/>
                </a:lnTo>
                <a:lnTo>
                  <a:pt x="1125" y="15039"/>
                </a:lnTo>
                <a:lnTo>
                  <a:pt x="1124" y="15046"/>
                </a:lnTo>
                <a:lnTo>
                  <a:pt x="1122" y="15052"/>
                </a:lnTo>
                <a:lnTo>
                  <a:pt x="1120" y="15058"/>
                </a:lnTo>
                <a:lnTo>
                  <a:pt x="1120" y="15071"/>
                </a:lnTo>
                <a:lnTo>
                  <a:pt x="1122" y="15074"/>
                </a:lnTo>
                <a:lnTo>
                  <a:pt x="1127" y="15071"/>
                </a:lnTo>
                <a:lnTo>
                  <a:pt x="1134" y="15065"/>
                </a:lnTo>
                <a:lnTo>
                  <a:pt x="1137" y="15063"/>
                </a:lnTo>
                <a:lnTo>
                  <a:pt x="1140" y="15062"/>
                </a:lnTo>
                <a:lnTo>
                  <a:pt x="1143" y="15060"/>
                </a:lnTo>
                <a:lnTo>
                  <a:pt x="1146" y="15056"/>
                </a:lnTo>
                <a:lnTo>
                  <a:pt x="1148" y="15051"/>
                </a:lnTo>
                <a:lnTo>
                  <a:pt x="1151" y="15046"/>
                </a:lnTo>
                <a:lnTo>
                  <a:pt x="1156" y="15038"/>
                </a:lnTo>
                <a:lnTo>
                  <a:pt x="1168" y="15023"/>
                </a:lnTo>
                <a:lnTo>
                  <a:pt x="1175" y="15018"/>
                </a:lnTo>
                <a:lnTo>
                  <a:pt x="1182" y="15019"/>
                </a:lnTo>
                <a:lnTo>
                  <a:pt x="1171" y="15031"/>
                </a:lnTo>
                <a:lnTo>
                  <a:pt x="1168" y="15035"/>
                </a:lnTo>
                <a:lnTo>
                  <a:pt x="1166" y="15038"/>
                </a:lnTo>
                <a:lnTo>
                  <a:pt x="1162" y="15048"/>
                </a:lnTo>
                <a:lnTo>
                  <a:pt x="1159" y="15053"/>
                </a:lnTo>
                <a:lnTo>
                  <a:pt x="1164" y="15058"/>
                </a:lnTo>
                <a:lnTo>
                  <a:pt x="1170" y="15057"/>
                </a:lnTo>
                <a:lnTo>
                  <a:pt x="1177" y="15053"/>
                </a:lnTo>
                <a:lnTo>
                  <a:pt x="1183" y="15051"/>
                </a:lnTo>
                <a:lnTo>
                  <a:pt x="1188" y="15055"/>
                </a:lnTo>
                <a:lnTo>
                  <a:pt x="1192" y="15060"/>
                </a:lnTo>
                <a:lnTo>
                  <a:pt x="1196" y="15060"/>
                </a:lnTo>
                <a:lnTo>
                  <a:pt x="1201" y="15050"/>
                </a:lnTo>
                <a:lnTo>
                  <a:pt x="1208" y="15047"/>
                </a:lnTo>
                <a:lnTo>
                  <a:pt x="1221" y="15047"/>
                </a:lnTo>
                <a:lnTo>
                  <a:pt x="1236" y="15043"/>
                </a:lnTo>
                <a:lnTo>
                  <a:pt x="1246" y="15031"/>
                </a:lnTo>
                <a:lnTo>
                  <a:pt x="1255" y="15021"/>
                </a:lnTo>
                <a:lnTo>
                  <a:pt x="1304" y="15016"/>
                </a:lnTo>
                <a:lnTo>
                  <a:pt x="1310" y="15013"/>
                </a:lnTo>
                <a:lnTo>
                  <a:pt x="1314" y="15006"/>
                </a:lnTo>
                <a:lnTo>
                  <a:pt x="1314" y="15003"/>
                </a:lnTo>
                <a:lnTo>
                  <a:pt x="1313" y="14999"/>
                </a:lnTo>
                <a:lnTo>
                  <a:pt x="1313" y="14994"/>
                </a:lnTo>
                <a:lnTo>
                  <a:pt x="1314" y="14988"/>
                </a:lnTo>
                <a:lnTo>
                  <a:pt x="1316" y="14985"/>
                </a:lnTo>
                <a:lnTo>
                  <a:pt x="1319" y="14983"/>
                </a:lnTo>
                <a:lnTo>
                  <a:pt x="1324" y="14980"/>
                </a:lnTo>
                <a:lnTo>
                  <a:pt x="1326" y="14971"/>
                </a:lnTo>
                <a:lnTo>
                  <a:pt x="1331" y="14969"/>
                </a:lnTo>
                <a:lnTo>
                  <a:pt x="1337" y="14969"/>
                </a:lnTo>
                <a:lnTo>
                  <a:pt x="1340" y="14966"/>
                </a:lnTo>
                <a:lnTo>
                  <a:pt x="1361" y="14954"/>
                </a:lnTo>
                <a:lnTo>
                  <a:pt x="1392" y="14944"/>
                </a:lnTo>
                <a:lnTo>
                  <a:pt x="1418" y="14922"/>
                </a:lnTo>
                <a:lnTo>
                  <a:pt x="1422" y="14916"/>
                </a:lnTo>
                <a:lnTo>
                  <a:pt x="1422" y="14911"/>
                </a:lnTo>
                <a:lnTo>
                  <a:pt x="1421" y="14902"/>
                </a:lnTo>
                <a:lnTo>
                  <a:pt x="1421" y="14900"/>
                </a:lnTo>
                <a:lnTo>
                  <a:pt x="1425" y="14888"/>
                </a:lnTo>
                <a:lnTo>
                  <a:pt x="1426" y="14884"/>
                </a:lnTo>
                <a:lnTo>
                  <a:pt x="1427" y="14866"/>
                </a:lnTo>
                <a:lnTo>
                  <a:pt x="1424" y="14838"/>
                </a:lnTo>
                <a:lnTo>
                  <a:pt x="1424" y="14824"/>
                </a:lnTo>
                <a:lnTo>
                  <a:pt x="1426" y="14826"/>
                </a:lnTo>
                <a:lnTo>
                  <a:pt x="1427" y="14829"/>
                </a:lnTo>
                <a:lnTo>
                  <a:pt x="1428" y="14833"/>
                </a:lnTo>
                <a:lnTo>
                  <a:pt x="1429" y="14838"/>
                </a:lnTo>
                <a:lnTo>
                  <a:pt x="1438" y="14854"/>
                </a:lnTo>
                <a:lnTo>
                  <a:pt x="1441" y="14864"/>
                </a:lnTo>
                <a:lnTo>
                  <a:pt x="1438" y="14886"/>
                </a:lnTo>
                <a:lnTo>
                  <a:pt x="1438" y="14907"/>
                </a:lnTo>
                <a:lnTo>
                  <a:pt x="1437" y="14917"/>
                </a:lnTo>
                <a:lnTo>
                  <a:pt x="1432" y="14927"/>
                </a:lnTo>
                <a:lnTo>
                  <a:pt x="1419" y="14937"/>
                </a:lnTo>
                <a:lnTo>
                  <a:pt x="1415" y="14944"/>
                </a:lnTo>
                <a:lnTo>
                  <a:pt x="1409" y="14956"/>
                </a:lnTo>
                <a:lnTo>
                  <a:pt x="1402" y="14959"/>
                </a:lnTo>
                <a:lnTo>
                  <a:pt x="1387" y="14958"/>
                </a:lnTo>
                <a:lnTo>
                  <a:pt x="1381" y="14961"/>
                </a:lnTo>
                <a:lnTo>
                  <a:pt x="1368" y="14970"/>
                </a:lnTo>
                <a:lnTo>
                  <a:pt x="1357" y="14970"/>
                </a:lnTo>
                <a:lnTo>
                  <a:pt x="1350" y="14974"/>
                </a:lnTo>
                <a:lnTo>
                  <a:pt x="1343" y="14978"/>
                </a:lnTo>
                <a:lnTo>
                  <a:pt x="1329" y="14991"/>
                </a:lnTo>
                <a:lnTo>
                  <a:pt x="1325" y="14997"/>
                </a:lnTo>
                <a:lnTo>
                  <a:pt x="1319" y="15025"/>
                </a:lnTo>
                <a:lnTo>
                  <a:pt x="1319" y="15028"/>
                </a:lnTo>
                <a:lnTo>
                  <a:pt x="1321" y="15031"/>
                </a:lnTo>
                <a:lnTo>
                  <a:pt x="1322" y="15036"/>
                </a:lnTo>
                <a:lnTo>
                  <a:pt x="1323" y="15052"/>
                </a:lnTo>
                <a:lnTo>
                  <a:pt x="1317" y="15057"/>
                </a:lnTo>
                <a:lnTo>
                  <a:pt x="1317" y="15063"/>
                </a:lnTo>
                <a:lnTo>
                  <a:pt x="1320" y="15074"/>
                </a:lnTo>
                <a:lnTo>
                  <a:pt x="1320" y="15077"/>
                </a:lnTo>
                <a:lnTo>
                  <a:pt x="1319" y="15080"/>
                </a:lnTo>
                <a:lnTo>
                  <a:pt x="1319" y="15083"/>
                </a:lnTo>
                <a:lnTo>
                  <a:pt x="1320" y="15086"/>
                </a:lnTo>
                <a:lnTo>
                  <a:pt x="1322" y="15088"/>
                </a:lnTo>
                <a:lnTo>
                  <a:pt x="1326" y="15089"/>
                </a:lnTo>
                <a:lnTo>
                  <a:pt x="1329" y="15090"/>
                </a:lnTo>
                <a:lnTo>
                  <a:pt x="1345" y="15105"/>
                </a:lnTo>
                <a:lnTo>
                  <a:pt x="1355" y="15108"/>
                </a:lnTo>
                <a:lnTo>
                  <a:pt x="1366" y="15107"/>
                </a:lnTo>
                <a:lnTo>
                  <a:pt x="1374" y="15103"/>
                </a:lnTo>
                <a:lnTo>
                  <a:pt x="1383" y="15102"/>
                </a:lnTo>
                <a:lnTo>
                  <a:pt x="1419" y="15103"/>
                </a:lnTo>
                <a:lnTo>
                  <a:pt x="1426" y="15108"/>
                </a:lnTo>
                <a:lnTo>
                  <a:pt x="1427" y="15122"/>
                </a:lnTo>
                <a:lnTo>
                  <a:pt x="1417" y="15117"/>
                </a:lnTo>
                <a:lnTo>
                  <a:pt x="1407" y="15115"/>
                </a:lnTo>
                <a:lnTo>
                  <a:pt x="1395" y="15116"/>
                </a:lnTo>
                <a:lnTo>
                  <a:pt x="1390" y="15113"/>
                </a:lnTo>
                <a:lnTo>
                  <a:pt x="1389" y="15114"/>
                </a:lnTo>
                <a:lnTo>
                  <a:pt x="1387" y="15118"/>
                </a:lnTo>
                <a:lnTo>
                  <a:pt x="1386" y="15119"/>
                </a:lnTo>
                <a:lnTo>
                  <a:pt x="1376" y="15117"/>
                </a:lnTo>
                <a:lnTo>
                  <a:pt x="1374" y="15118"/>
                </a:lnTo>
                <a:lnTo>
                  <a:pt x="1368" y="15125"/>
                </a:lnTo>
                <a:lnTo>
                  <a:pt x="1366" y="15132"/>
                </a:lnTo>
                <a:lnTo>
                  <a:pt x="1366" y="15140"/>
                </a:lnTo>
                <a:lnTo>
                  <a:pt x="1368" y="15155"/>
                </a:lnTo>
                <a:lnTo>
                  <a:pt x="1367" y="15161"/>
                </a:lnTo>
                <a:lnTo>
                  <a:pt x="1365" y="15167"/>
                </a:lnTo>
                <a:lnTo>
                  <a:pt x="1360" y="15175"/>
                </a:lnTo>
                <a:lnTo>
                  <a:pt x="1362" y="15195"/>
                </a:lnTo>
                <a:lnTo>
                  <a:pt x="1378" y="15226"/>
                </a:lnTo>
                <a:lnTo>
                  <a:pt x="1385" y="15244"/>
                </a:lnTo>
                <a:lnTo>
                  <a:pt x="1386" y="15250"/>
                </a:lnTo>
                <a:lnTo>
                  <a:pt x="1387" y="15263"/>
                </a:lnTo>
                <a:lnTo>
                  <a:pt x="1386" y="15273"/>
                </a:lnTo>
                <a:lnTo>
                  <a:pt x="1387" y="15277"/>
                </a:lnTo>
                <a:lnTo>
                  <a:pt x="1389" y="15280"/>
                </a:lnTo>
                <a:lnTo>
                  <a:pt x="1391" y="15284"/>
                </a:lnTo>
                <a:lnTo>
                  <a:pt x="1392" y="15293"/>
                </a:lnTo>
                <a:lnTo>
                  <a:pt x="1390" y="15302"/>
                </a:lnTo>
                <a:lnTo>
                  <a:pt x="1387" y="15311"/>
                </a:lnTo>
                <a:lnTo>
                  <a:pt x="1383" y="15324"/>
                </a:lnTo>
                <a:lnTo>
                  <a:pt x="1382" y="15316"/>
                </a:lnTo>
                <a:lnTo>
                  <a:pt x="1383" y="15296"/>
                </a:lnTo>
                <a:lnTo>
                  <a:pt x="1382" y="15289"/>
                </a:lnTo>
                <a:lnTo>
                  <a:pt x="1378" y="15274"/>
                </a:lnTo>
                <a:lnTo>
                  <a:pt x="1376" y="15269"/>
                </a:lnTo>
                <a:lnTo>
                  <a:pt x="1373" y="15256"/>
                </a:lnTo>
                <a:lnTo>
                  <a:pt x="1354" y="15201"/>
                </a:lnTo>
                <a:lnTo>
                  <a:pt x="1349" y="15179"/>
                </a:lnTo>
                <a:lnTo>
                  <a:pt x="1355" y="15169"/>
                </a:lnTo>
                <a:lnTo>
                  <a:pt x="1357" y="15159"/>
                </a:lnTo>
                <a:lnTo>
                  <a:pt x="1355" y="15149"/>
                </a:lnTo>
                <a:lnTo>
                  <a:pt x="1350" y="15130"/>
                </a:lnTo>
                <a:lnTo>
                  <a:pt x="1346" y="15123"/>
                </a:lnTo>
                <a:lnTo>
                  <a:pt x="1341" y="15119"/>
                </a:lnTo>
                <a:lnTo>
                  <a:pt x="1328" y="15112"/>
                </a:lnTo>
                <a:lnTo>
                  <a:pt x="1316" y="15103"/>
                </a:lnTo>
                <a:lnTo>
                  <a:pt x="1309" y="15101"/>
                </a:lnTo>
                <a:lnTo>
                  <a:pt x="1305" y="15103"/>
                </a:lnTo>
                <a:lnTo>
                  <a:pt x="1282" y="15122"/>
                </a:lnTo>
                <a:lnTo>
                  <a:pt x="1275" y="15126"/>
                </a:lnTo>
                <a:lnTo>
                  <a:pt x="1269" y="15129"/>
                </a:lnTo>
                <a:lnTo>
                  <a:pt x="1249" y="15124"/>
                </a:lnTo>
                <a:lnTo>
                  <a:pt x="1242" y="15126"/>
                </a:lnTo>
                <a:lnTo>
                  <a:pt x="1237" y="15134"/>
                </a:lnTo>
                <a:lnTo>
                  <a:pt x="1234" y="15137"/>
                </a:lnTo>
                <a:lnTo>
                  <a:pt x="1229" y="15138"/>
                </a:lnTo>
                <a:lnTo>
                  <a:pt x="1222" y="15137"/>
                </a:lnTo>
                <a:lnTo>
                  <a:pt x="1218" y="15138"/>
                </a:lnTo>
                <a:lnTo>
                  <a:pt x="1216" y="15142"/>
                </a:lnTo>
                <a:lnTo>
                  <a:pt x="1216" y="15148"/>
                </a:lnTo>
                <a:lnTo>
                  <a:pt x="1217" y="15150"/>
                </a:lnTo>
                <a:lnTo>
                  <a:pt x="1216" y="15155"/>
                </a:lnTo>
                <a:lnTo>
                  <a:pt x="1217" y="15182"/>
                </a:lnTo>
                <a:lnTo>
                  <a:pt x="1209" y="15187"/>
                </a:lnTo>
                <a:lnTo>
                  <a:pt x="1199" y="15186"/>
                </a:lnTo>
                <a:lnTo>
                  <a:pt x="1178" y="15177"/>
                </a:lnTo>
                <a:lnTo>
                  <a:pt x="1174" y="15178"/>
                </a:lnTo>
                <a:lnTo>
                  <a:pt x="1162" y="15189"/>
                </a:lnTo>
                <a:lnTo>
                  <a:pt x="1150" y="15196"/>
                </a:lnTo>
                <a:lnTo>
                  <a:pt x="1173" y="15168"/>
                </a:lnTo>
                <a:lnTo>
                  <a:pt x="1177" y="15166"/>
                </a:lnTo>
                <a:lnTo>
                  <a:pt x="1191" y="15175"/>
                </a:lnTo>
                <a:lnTo>
                  <a:pt x="1196" y="15176"/>
                </a:lnTo>
                <a:lnTo>
                  <a:pt x="1200" y="15173"/>
                </a:lnTo>
                <a:lnTo>
                  <a:pt x="1205" y="15165"/>
                </a:lnTo>
                <a:lnTo>
                  <a:pt x="1208" y="15157"/>
                </a:lnTo>
                <a:lnTo>
                  <a:pt x="1207" y="15151"/>
                </a:lnTo>
                <a:lnTo>
                  <a:pt x="1203" y="15147"/>
                </a:lnTo>
                <a:lnTo>
                  <a:pt x="1198" y="15146"/>
                </a:lnTo>
                <a:lnTo>
                  <a:pt x="1188" y="15146"/>
                </a:lnTo>
                <a:lnTo>
                  <a:pt x="1177" y="15150"/>
                </a:lnTo>
                <a:lnTo>
                  <a:pt x="1166" y="15157"/>
                </a:lnTo>
                <a:lnTo>
                  <a:pt x="1156" y="15166"/>
                </a:lnTo>
                <a:lnTo>
                  <a:pt x="1149" y="15178"/>
                </a:lnTo>
                <a:lnTo>
                  <a:pt x="1136" y="15210"/>
                </a:lnTo>
                <a:lnTo>
                  <a:pt x="1128" y="15221"/>
                </a:lnTo>
                <a:lnTo>
                  <a:pt x="1129" y="15226"/>
                </a:lnTo>
                <a:lnTo>
                  <a:pt x="1123" y="15228"/>
                </a:lnTo>
                <a:lnTo>
                  <a:pt x="1116" y="15226"/>
                </a:lnTo>
                <a:lnTo>
                  <a:pt x="1103" y="15217"/>
                </a:lnTo>
                <a:lnTo>
                  <a:pt x="1098" y="15218"/>
                </a:lnTo>
                <a:lnTo>
                  <a:pt x="1086" y="15224"/>
                </a:lnTo>
                <a:lnTo>
                  <a:pt x="1077" y="15225"/>
                </a:lnTo>
                <a:lnTo>
                  <a:pt x="1072" y="15230"/>
                </a:lnTo>
                <a:lnTo>
                  <a:pt x="1067" y="15238"/>
                </a:lnTo>
                <a:lnTo>
                  <a:pt x="1063" y="15247"/>
                </a:lnTo>
                <a:lnTo>
                  <a:pt x="1061" y="15247"/>
                </a:lnTo>
                <a:lnTo>
                  <a:pt x="1060" y="15249"/>
                </a:lnTo>
                <a:lnTo>
                  <a:pt x="1058" y="15251"/>
                </a:lnTo>
                <a:lnTo>
                  <a:pt x="1058" y="15253"/>
                </a:lnTo>
                <a:lnTo>
                  <a:pt x="1057" y="15259"/>
                </a:lnTo>
                <a:lnTo>
                  <a:pt x="1057" y="15260"/>
                </a:lnTo>
                <a:lnTo>
                  <a:pt x="1050" y="15270"/>
                </a:lnTo>
                <a:lnTo>
                  <a:pt x="1049" y="15272"/>
                </a:lnTo>
                <a:lnTo>
                  <a:pt x="1048" y="15278"/>
                </a:lnTo>
                <a:lnTo>
                  <a:pt x="1048" y="15286"/>
                </a:lnTo>
                <a:lnTo>
                  <a:pt x="1048" y="15290"/>
                </a:lnTo>
                <a:lnTo>
                  <a:pt x="1043" y="15303"/>
                </a:lnTo>
                <a:lnTo>
                  <a:pt x="1043" y="15307"/>
                </a:lnTo>
                <a:lnTo>
                  <a:pt x="1043" y="15312"/>
                </a:lnTo>
                <a:lnTo>
                  <a:pt x="1043" y="15315"/>
                </a:lnTo>
                <a:lnTo>
                  <a:pt x="1041" y="15319"/>
                </a:lnTo>
                <a:lnTo>
                  <a:pt x="1038" y="15322"/>
                </a:lnTo>
                <a:lnTo>
                  <a:pt x="1036" y="15325"/>
                </a:lnTo>
                <a:lnTo>
                  <a:pt x="1033" y="15335"/>
                </a:lnTo>
                <a:lnTo>
                  <a:pt x="1030" y="15347"/>
                </a:lnTo>
                <a:lnTo>
                  <a:pt x="1032" y="15352"/>
                </a:lnTo>
                <a:lnTo>
                  <a:pt x="1034" y="15357"/>
                </a:lnTo>
                <a:lnTo>
                  <a:pt x="1035" y="15365"/>
                </a:lnTo>
                <a:lnTo>
                  <a:pt x="1033" y="15375"/>
                </a:lnTo>
                <a:lnTo>
                  <a:pt x="1030" y="15384"/>
                </a:lnTo>
                <a:lnTo>
                  <a:pt x="1030" y="15390"/>
                </a:lnTo>
                <a:lnTo>
                  <a:pt x="1037" y="15390"/>
                </a:lnTo>
                <a:lnTo>
                  <a:pt x="1035" y="15398"/>
                </a:lnTo>
                <a:lnTo>
                  <a:pt x="1034" y="15404"/>
                </a:lnTo>
                <a:lnTo>
                  <a:pt x="1034" y="15409"/>
                </a:lnTo>
                <a:lnTo>
                  <a:pt x="1033" y="15416"/>
                </a:lnTo>
                <a:lnTo>
                  <a:pt x="1031" y="15419"/>
                </a:lnTo>
                <a:lnTo>
                  <a:pt x="1028" y="15421"/>
                </a:lnTo>
                <a:lnTo>
                  <a:pt x="1027" y="15424"/>
                </a:lnTo>
                <a:lnTo>
                  <a:pt x="1027" y="15429"/>
                </a:lnTo>
                <a:lnTo>
                  <a:pt x="1028" y="15430"/>
                </a:lnTo>
                <a:lnTo>
                  <a:pt x="1048" y="15434"/>
                </a:lnTo>
                <a:lnTo>
                  <a:pt x="1052" y="15436"/>
                </a:lnTo>
                <a:lnTo>
                  <a:pt x="1055" y="15441"/>
                </a:lnTo>
                <a:lnTo>
                  <a:pt x="1057" y="15449"/>
                </a:lnTo>
                <a:lnTo>
                  <a:pt x="1059" y="15452"/>
                </a:lnTo>
                <a:lnTo>
                  <a:pt x="1058" y="15455"/>
                </a:lnTo>
                <a:lnTo>
                  <a:pt x="1052" y="15454"/>
                </a:lnTo>
                <a:lnTo>
                  <a:pt x="1036" y="15447"/>
                </a:lnTo>
                <a:lnTo>
                  <a:pt x="1030" y="15450"/>
                </a:lnTo>
                <a:lnTo>
                  <a:pt x="1030" y="15454"/>
                </a:lnTo>
                <a:lnTo>
                  <a:pt x="1033" y="15471"/>
                </a:lnTo>
                <a:lnTo>
                  <a:pt x="1036" y="15474"/>
                </a:lnTo>
                <a:lnTo>
                  <a:pt x="1048" y="15479"/>
                </a:lnTo>
                <a:lnTo>
                  <a:pt x="1055" y="15479"/>
                </a:lnTo>
                <a:lnTo>
                  <a:pt x="1062" y="15475"/>
                </a:lnTo>
                <a:lnTo>
                  <a:pt x="1084" y="15455"/>
                </a:lnTo>
                <a:lnTo>
                  <a:pt x="1087" y="15448"/>
                </a:lnTo>
                <a:lnTo>
                  <a:pt x="1088" y="15440"/>
                </a:lnTo>
                <a:lnTo>
                  <a:pt x="1085" y="15432"/>
                </a:lnTo>
                <a:lnTo>
                  <a:pt x="1086" y="15428"/>
                </a:lnTo>
                <a:lnTo>
                  <a:pt x="1092" y="15424"/>
                </a:lnTo>
                <a:lnTo>
                  <a:pt x="1101" y="15410"/>
                </a:lnTo>
                <a:lnTo>
                  <a:pt x="1107" y="15404"/>
                </a:lnTo>
                <a:lnTo>
                  <a:pt x="1127" y="15403"/>
                </a:lnTo>
                <a:lnTo>
                  <a:pt x="1131" y="15399"/>
                </a:lnTo>
                <a:lnTo>
                  <a:pt x="1131" y="15391"/>
                </a:lnTo>
                <a:lnTo>
                  <a:pt x="1125" y="15388"/>
                </a:lnTo>
                <a:lnTo>
                  <a:pt x="1112" y="15384"/>
                </a:lnTo>
                <a:lnTo>
                  <a:pt x="1107" y="15380"/>
                </a:lnTo>
                <a:lnTo>
                  <a:pt x="1097" y="15368"/>
                </a:lnTo>
                <a:lnTo>
                  <a:pt x="1091" y="15363"/>
                </a:lnTo>
                <a:lnTo>
                  <a:pt x="1092" y="15359"/>
                </a:lnTo>
                <a:lnTo>
                  <a:pt x="1101" y="15359"/>
                </a:lnTo>
                <a:lnTo>
                  <a:pt x="1110" y="15361"/>
                </a:lnTo>
                <a:lnTo>
                  <a:pt x="1118" y="15365"/>
                </a:lnTo>
                <a:lnTo>
                  <a:pt x="1124" y="15372"/>
                </a:lnTo>
                <a:lnTo>
                  <a:pt x="1131" y="15378"/>
                </a:lnTo>
                <a:lnTo>
                  <a:pt x="1137" y="15372"/>
                </a:lnTo>
                <a:lnTo>
                  <a:pt x="1149" y="15350"/>
                </a:lnTo>
                <a:lnTo>
                  <a:pt x="1152" y="15344"/>
                </a:lnTo>
                <a:lnTo>
                  <a:pt x="1154" y="15343"/>
                </a:lnTo>
                <a:lnTo>
                  <a:pt x="1156" y="15345"/>
                </a:lnTo>
                <a:lnTo>
                  <a:pt x="1166" y="15348"/>
                </a:lnTo>
                <a:lnTo>
                  <a:pt x="1169" y="15346"/>
                </a:lnTo>
                <a:lnTo>
                  <a:pt x="1172" y="15338"/>
                </a:lnTo>
                <a:lnTo>
                  <a:pt x="1176" y="15330"/>
                </a:lnTo>
                <a:lnTo>
                  <a:pt x="1182" y="15321"/>
                </a:lnTo>
                <a:lnTo>
                  <a:pt x="1189" y="15312"/>
                </a:lnTo>
                <a:lnTo>
                  <a:pt x="1194" y="15307"/>
                </a:lnTo>
                <a:lnTo>
                  <a:pt x="1195" y="15315"/>
                </a:lnTo>
                <a:lnTo>
                  <a:pt x="1176" y="15351"/>
                </a:lnTo>
                <a:lnTo>
                  <a:pt x="1171" y="15356"/>
                </a:lnTo>
                <a:lnTo>
                  <a:pt x="1168" y="15355"/>
                </a:lnTo>
                <a:lnTo>
                  <a:pt x="1158" y="15355"/>
                </a:lnTo>
                <a:lnTo>
                  <a:pt x="1155" y="15356"/>
                </a:lnTo>
                <a:lnTo>
                  <a:pt x="1153" y="15361"/>
                </a:lnTo>
                <a:lnTo>
                  <a:pt x="1147" y="15381"/>
                </a:lnTo>
                <a:lnTo>
                  <a:pt x="1148" y="15381"/>
                </a:lnTo>
                <a:lnTo>
                  <a:pt x="1147" y="15384"/>
                </a:lnTo>
                <a:lnTo>
                  <a:pt x="1146" y="15385"/>
                </a:lnTo>
                <a:lnTo>
                  <a:pt x="1144" y="15387"/>
                </a:lnTo>
                <a:lnTo>
                  <a:pt x="1144" y="15388"/>
                </a:lnTo>
                <a:lnTo>
                  <a:pt x="1142" y="15389"/>
                </a:lnTo>
                <a:lnTo>
                  <a:pt x="1140" y="15390"/>
                </a:lnTo>
                <a:lnTo>
                  <a:pt x="1144" y="15399"/>
                </a:lnTo>
                <a:lnTo>
                  <a:pt x="1154" y="15402"/>
                </a:lnTo>
                <a:lnTo>
                  <a:pt x="1164" y="15399"/>
                </a:lnTo>
                <a:lnTo>
                  <a:pt x="1169" y="15387"/>
                </a:lnTo>
                <a:lnTo>
                  <a:pt x="1174" y="15390"/>
                </a:lnTo>
                <a:lnTo>
                  <a:pt x="1182" y="15405"/>
                </a:lnTo>
                <a:lnTo>
                  <a:pt x="1188" y="15411"/>
                </a:lnTo>
                <a:lnTo>
                  <a:pt x="1232" y="15420"/>
                </a:lnTo>
                <a:lnTo>
                  <a:pt x="1326" y="15484"/>
                </a:lnTo>
                <a:lnTo>
                  <a:pt x="1335" y="15473"/>
                </a:lnTo>
                <a:lnTo>
                  <a:pt x="1339" y="15471"/>
                </a:lnTo>
                <a:lnTo>
                  <a:pt x="1342" y="15471"/>
                </a:lnTo>
                <a:lnTo>
                  <a:pt x="1345" y="15469"/>
                </a:lnTo>
                <a:lnTo>
                  <a:pt x="1348" y="15462"/>
                </a:lnTo>
                <a:lnTo>
                  <a:pt x="1349" y="15454"/>
                </a:lnTo>
                <a:lnTo>
                  <a:pt x="1349" y="15446"/>
                </a:lnTo>
                <a:lnTo>
                  <a:pt x="1349" y="15436"/>
                </a:lnTo>
                <a:lnTo>
                  <a:pt x="1355" y="15426"/>
                </a:lnTo>
                <a:lnTo>
                  <a:pt x="1355" y="15424"/>
                </a:lnTo>
                <a:lnTo>
                  <a:pt x="1355" y="15422"/>
                </a:lnTo>
                <a:lnTo>
                  <a:pt x="1356" y="15418"/>
                </a:lnTo>
                <a:lnTo>
                  <a:pt x="1356" y="15424"/>
                </a:lnTo>
                <a:lnTo>
                  <a:pt x="1358" y="15430"/>
                </a:lnTo>
                <a:lnTo>
                  <a:pt x="1358" y="15436"/>
                </a:lnTo>
                <a:lnTo>
                  <a:pt x="1357" y="15442"/>
                </a:lnTo>
                <a:lnTo>
                  <a:pt x="1358" y="15470"/>
                </a:lnTo>
                <a:lnTo>
                  <a:pt x="1355" y="15473"/>
                </a:lnTo>
                <a:lnTo>
                  <a:pt x="1352" y="15477"/>
                </a:lnTo>
                <a:lnTo>
                  <a:pt x="1349" y="15482"/>
                </a:lnTo>
                <a:lnTo>
                  <a:pt x="1347" y="15486"/>
                </a:lnTo>
                <a:lnTo>
                  <a:pt x="1345" y="15486"/>
                </a:lnTo>
                <a:lnTo>
                  <a:pt x="1341" y="15483"/>
                </a:lnTo>
                <a:lnTo>
                  <a:pt x="1339" y="15484"/>
                </a:lnTo>
                <a:lnTo>
                  <a:pt x="1338" y="15490"/>
                </a:lnTo>
                <a:lnTo>
                  <a:pt x="1337" y="15492"/>
                </a:lnTo>
                <a:lnTo>
                  <a:pt x="1335" y="15494"/>
                </a:lnTo>
                <a:lnTo>
                  <a:pt x="1328" y="15497"/>
                </a:lnTo>
                <a:lnTo>
                  <a:pt x="1320" y="15494"/>
                </a:lnTo>
                <a:lnTo>
                  <a:pt x="1239" y="15444"/>
                </a:lnTo>
                <a:lnTo>
                  <a:pt x="1168" y="15420"/>
                </a:lnTo>
                <a:lnTo>
                  <a:pt x="1126" y="15416"/>
                </a:lnTo>
                <a:lnTo>
                  <a:pt x="1118" y="15417"/>
                </a:lnTo>
                <a:lnTo>
                  <a:pt x="1111" y="15422"/>
                </a:lnTo>
                <a:lnTo>
                  <a:pt x="1106" y="15430"/>
                </a:lnTo>
                <a:lnTo>
                  <a:pt x="1103" y="15440"/>
                </a:lnTo>
                <a:lnTo>
                  <a:pt x="1101" y="15451"/>
                </a:lnTo>
                <a:lnTo>
                  <a:pt x="1097" y="15461"/>
                </a:lnTo>
                <a:lnTo>
                  <a:pt x="1094" y="15467"/>
                </a:lnTo>
                <a:lnTo>
                  <a:pt x="1091" y="15469"/>
                </a:lnTo>
                <a:lnTo>
                  <a:pt x="1087" y="15470"/>
                </a:lnTo>
                <a:lnTo>
                  <a:pt x="1083" y="15473"/>
                </a:lnTo>
                <a:lnTo>
                  <a:pt x="1081" y="15477"/>
                </a:lnTo>
                <a:lnTo>
                  <a:pt x="1080" y="15482"/>
                </a:lnTo>
                <a:lnTo>
                  <a:pt x="1079" y="15486"/>
                </a:lnTo>
                <a:lnTo>
                  <a:pt x="1077" y="15487"/>
                </a:lnTo>
                <a:lnTo>
                  <a:pt x="1070" y="15486"/>
                </a:lnTo>
                <a:lnTo>
                  <a:pt x="1064" y="15487"/>
                </a:lnTo>
                <a:lnTo>
                  <a:pt x="1057" y="15493"/>
                </a:lnTo>
                <a:lnTo>
                  <a:pt x="1039" y="15510"/>
                </a:lnTo>
                <a:lnTo>
                  <a:pt x="1034" y="15511"/>
                </a:lnTo>
                <a:lnTo>
                  <a:pt x="1027" y="15509"/>
                </a:lnTo>
                <a:lnTo>
                  <a:pt x="1021" y="15508"/>
                </a:lnTo>
                <a:lnTo>
                  <a:pt x="1013" y="15510"/>
                </a:lnTo>
                <a:lnTo>
                  <a:pt x="1005" y="15514"/>
                </a:lnTo>
                <a:lnTo>
                  <a:pt x="999" y="15520"/>
                </a:lnTo>
                <a:lnTo>
                  <a:pt x="999" y="15531"/>
                </a:lnTo>
                <a:lnTo>
                  <a:pt x="1005" y="15539"/>
                </a:lnTo>
                <a:lnTo>
                  <a:pt x="1012" y="15543"/>
                </a:lnTo>
                <a:lnTo>
                  <a:pt x="1018" y="15542"/>
                </a:lnTo>
                <a:lnTo>
                  <a:pt x="1025" y="15540"/>
                </a:lnTo>
                <a:lnTo>
                  <a:pt x="1033" y="15543"/>
                </a:lnTo>
                <a:lnTo>
                  <a:pt x="1047" y="15553"/>
                </a:lnTo>
                <a:lnTo>
                  <a:pt x="1055" y="15554"/>
                </a:lnTo>
                <a:lnTo>
                  <a:pt x="1070" y="15550"/>
                </a:lnTo>
                <a:lnTo>
                  <a:pt x="1078" y="15552"/>
                </a:lnTo>
                <a:lnTo>
                  <a:pt x="1083" y="15556"/>
                </a:lnTo>
                <a:lnTo>
                  <a:pt x="1079" y="15560"/>
                </a:lnTo>
                <a:lnTo>
                  <a:pt x="1072" y="15564"/>
                </a:lnTo>
                <a:lnTo>
                  <a:pt x="1065" y="15566"/>
                </a:lnTo>
                <a:lnTo>
                  <a:pt x="1064" y="15569"/>
                </a:lnTo>
                <a:lnTo>
                  <a:pt x="1121" y="15603"/>
                </a:lnTo>
                <a:lnTo>
                  <a:pt x="1129" y="15603"/>
                </a:lnTo>
                <a:lnTo>
                  <a:pt x="1146" y="15597"/>
                </a:lnTo>
                <a:lnTo>
                  <a:pt x="1153" y="15598"/>
                </a:lnTo>
                <a:lnTo>
                  <a:pt x="1158" y="15595"/>
                </a:lnTo>
                <a:lnTo>
                  <a:pt x="1172" y="15578"/>
                </a:lnTo>
                <a:lnTo>
                  <a:pt x="1178" y="15573"/>
                </a:lnTo>
                <a:lnTo>
                  <a:pt x="1176" y="15581"/>
                </a:lnTo>
                <a:lnTo>
                  <a:pt x="1172" y="15592"/>
                </a:lnTo>
                <a:lnTo>
                  <a:pt x="1166" y="15602"/>
                </a:lnTo>
                <a:lnTo>
                  <a:pt x="1161" y="15609"/>
                </a:lnTo>
                <a:lnTo>
                  <a:pt x="1158" y="15610"/>
                </a:lnTo>
                <a:lnTo>
                  <a:pt x="1148" y="15611"/>
                </a:lnTo>
                <a:lnTo>
                  <a:pt x="1135" y="15616"/>
                </a:lnTo>
                <a:lnTo>
                  <a:pt x="1092" y="15606"/>
                </a:lnTo>
                <a:lnTo>
                  <a:pt x="1090" y="15603"/>
                </a:lnTo>
                <a:lnTo>
                  <a:pt x="1087" y="15596"/>
                </a:lnTo>
                <a:lnTo>
                  <a:pt x="1085" y="15594"/>
                </a:lnTo>
                <a:lnTo>
                  <a:pt x="1047" y="15570"/>
                </a:lnTo>
                <a:lnTo>
                  <a:pt x="1035" y="15574"/>
                </a:lnTo>
                <a:lnTo>
                  <a:pt x="1029" y="15577"/>
                </a:lnTo>
                <a:lnTo>
                  <a:pt x="998" y="15573"/>
                </a:lnTo>
                <a:lnTo>
                  <a:pt x="992" y="15575"/>
                </a:lnTo>
                <a:lnTo>
                  <a:pt x="987" y="15578"/>
                </a:lnTo>
                <a:lnTo>
                  <a:pt x="981" y="15579"/>
                </a:lnTo>
                <a:lnTo>
                  <a:pt x="979" y="15586"/>
                </a:lnTo>
                <a:lnTo>
                  <a:pt x="976" y="15591"/>
                </a:lnTo>
                <a:lnTo>
                  <a:pt x="974" y="15596"/>
                </a:lnTo>
                <a:lnTo>
                  <a:pt x="975" y="15604"/>
                </a:lnTo>
                <a:lnTo>
                  <a:pt x="974" y="15614"/>
                </a:lnTo>
                <a:lnTo>
                  <a:pt x="989" y="15643"/>
                </a:lnTo>
                <a:lnTo>
                  <a:pt x="987" y="15654"/>
                </a:lnTo>
                <a:lnTo>
                  <a:pt x="991" y="15663"/>
                </a:lnTo>
                <a:lnTo>
                  <a:pt x="998" y="15666"/>
                </a:lnTo>
                <a:lnTo>
                  <a:pt x="1021" y="15670"/>
                </a:lnTo>
                <a:lnTo>
                  <a:pt x="1029" y="15669"/>
                </a:lnTo>
                <a:lnTo>
                  <a:pt x="1036" y="15670"/>
                </a:lnTo>
                <a:lnTo>
                  <a:pt x="1040" y="15677"/>
                </a:lnTo>
                <a:lnTo>
                  <a:pt x="1039" y="15681"/>
                </a:lnTo>
                <a:lnTo>
                  <a:pt x="1032" y="15683"/>
                </a:lnTo>
                <a:lnTo>
                  <a:pt x="1026" y="15694"/>
                </a:lnTo>
                <a:lnTo>
                  <a:pt x="1019" y="15708"/>
                </a:lnTo>
                <a:lnTo>
                  <a:pt x="1012" y="15718"/>
                </a:lnTo>
                <a:lnTo>
                  <a:pt x="1010" y="15726"/>
                </a:lnTo>
                <a:lnTo>
                  <a:pt x="1015" y="15735"/>
                </a:lnTo>
                <a:lnTo>
                  <a:pt x="1022" y="15742"/>
                </a:lnTo>
                <a:lnTo>
                  <a:pt x="1029" y="15744"/>
                </a:lnTo>
                <a:lnTo>
                  <a:pt x="1027" y="15743"/>
                </a:lnTo>
                <a:lnTo>
                  <a:pt x="1030" y="15744"/>
                </a:lnTo>
                <a:lnTo>
                  <a:pt x="1032" y="15745"/>
                </a:lnTo>
                <a:lnTo>
                  <a:pt x="1034" y="15749"/>
                </a:lnTo>
                <a:lnTo>
                  <a:pt x="1035" y="15753"/>
                </a:lnTo>
                <a:lnTo>
                  <a:pt x="1034" y="15756"/>
                </a:lnTo>
                <a:lnTo>
                  <a:pt x="1030" y="15758"/>
                </a:lnTo>
                <a:lnTo>
                  <a:pt x="1024" y="15761"/>
                </a:lnTo>
                <a:lnTo>
                  <a:pt x="1027" y="15768"/>
                </a:lnTo>
                <a:lnTo>
                  <a:pt x="1048" y="15794"/>
                </a:lnTo>
                <a:lnTo>
                  <a:pt x="1052" y="15797"/>
                </a:lnTo>
                <a:lnTo>
                  <a:pt x="1058" y="15801"/>
                </a:lnTo>
                <a:lnTo>
                  <a:pt x="1061" y="15801"/>
                </a:lnTo>
                <a:lnTo>
                  <a:pt x="1065" y="15799"/>
                </a:lnTo>
                <a:lnTo>
                  <a:pt x="1067" y="15801"/>
                </a:lnTo>
                <a:lnTo>
                  <a:pt x="1066" y="15812"/>
                </a:lnTo>
                <a:lnTo>
                  <a:pt x="1070" y="15823"/>
                </a:lnTo>
                <a:lnTo>
                  <a:pt x="1072" y="15827"/>
                </a:lnTo>
                <a:lnTo>
                  <a:pt x="1091" y="15841"/>
                </a:lnTo>
                <a:lnTo>
                  <a:pt x="1102" y="15867"/>
                </a:lnTo>
                <a:lnTo>
                  <a:pt x="1107" y="15874"/>
                </a:lnTo>
                <a:lnTo>
                  <a:pt x="1112" y="15876"/>
                </a:lnTo>
                <a:lnTo>
                  <a:pt x="1119" y="15874"/>
                </a:lnTo>
                <a:lnTo>
                  <a:pt x="1135" y="15863"/>
                </a:lnTo>
                <a:lnTo>
                  <a:pt x="1142" y="15862"/>
                </a:lnTo>
                <a:lnTo>
                  <a:pt x="1146" y="15862"/>
                </a:lnTo>
                <a:lnTo>
                  <a:pt x="1145" y="15859"/>
                </a:lnTo>
                <a:lnTo>
                  <a:pt x="1143" y="15856"/>
                </a:lnTo>
                <a:lnTo>
                  <a:pt x="1139" y="15853"/>
                </a:lnTo>
                <a:lnTo>
                  <a:pt x="1126" y="15846"/>
                </a:lnTo>
                <a:lnTo>
                  <a:pt x="1119" y="15841"/>
                </a:lnTo>
                <a:lnTo>
                  <a:pt x="1109" y="15829"/>
                </a:lnTo>
                <a:lnTo>
                  <a:pt x="1098" y="15821"/>
                </a:lnTo>
                <a:lnTo>
                  <a:pt x="1092" y="15814"/>
                </a:lnTo>
                <a:lnTo>
                  <a:pt x="1089" y="15806"/>
                </a:lnTo>
                <a:lnTo>
                  <a:pt x="1093" y="15801"/>
                </a:lnTo>
                <a:lnTo>
                  <a:pt x="1096" y="15805"/>
                </a:lnTo>
                <a:lnTo>
                  <a:pt x="1100" y="15808"/>
                </a:lnTo>
                <a:lnTo>
                  <a:pt x="1106" y="15810"/>
                </a:lnTo>
                <a:lnTo>
                  <a:pt x="1113" y="15816"/>
                </a:lnTo>
                <a:lnTo>
                  <a:pt x="1117" y="15821"/>
                </a:lnTo>
                <a:lnTo>
                  <a:pt x="1119" y="15826"/>
                </a:lnTo>
                <a:lnTo>
                  <a:pt x="1124" y="15833"/>
                </a:lnTo>
                <a:lnTo>
                  <a:pt x="1157" y="15847"/>
                </a:lnTo>
                <a:lnTo>
                  <a:pt x="1160" y="15846"/>
                </a:lnTo>
                <a:lnTo>
                  <a:pt x="1162" y="15842"/>
                </a:lnTo>
                <a:lnTo>
                  <a:pt x="1166" y="15837"/>
                </a:lnTo>
                <a:lnTo>
                  <a:pt x="1169" y="15835"/>
                </a:lnTo>
                <a:lnTo>
                  <a:pt x="1173" y="15833"/>
                </a:lnTo>
                <a:lnTo>
                  <a:pt x="1176" y="15835"/>
                </a:lnTo>
                <a:lnTo>
                  <a:pt x="1178" y="15840"/>
                </a:lnTo>
                <a:lnTo>
                  <a:pt x="1180" y="15851"/>
                </a:lnTo>
                <a:lnTo>
                  <a:pt x="1182" y="15855"/>
                </a:lnTo>
                <a:lnTo>
                  <a:pt x="1191" y="15861"/>
                </a:lnTo>
                <a:lnTo>
                  <a:pt x="1193" y="15865"/>
                </a:lnTo>
                <a:lnTo>
                  <a:pt x="1194" y="15869"/>
                </a:lnTo>
                <a:lnTo>
                  <a:pt x="1194" y="15873"/>
                </a:lnTo>
                <a:lnTo>
                  <a:pt x="1199" y="15880"/>
                </a:lnTo>
                <a:lnTo>
                  <a:pt x="1205" y="15885"/>
                </a:lnTo>
                <a:lnTo>
                  <a:pt x="1211" y="15888"/>
                </a:lnTo>
                <a:lnTo>
                  <a:pt x="1240" y="15884"/>
                </a:lnTo>
                <a:lnTo>
                  <a:pt x="1245" y="15881"/>
                </a:lnTo>
                <a:lnTo>
                  <a:pt x="1250" y="15874"/>
                </a:lnTo>
                <a:lnTo>
                  <a:pt x="1256" y="15871"/>
                </a:lnTo>
                <a:lnTo>
                  <a:pt x="1260" y="15864"/>
                </a:lnTo>
                <a:lnTo>
                  <a:pt x="1260" y="15848"/>
                </a:lnTo>
                <a:lnTo>
                  <a:pt x="1262" y="15837"/>
                </a:lnTo>
                <a:lnTo>
                  <a:pt x="1268" y="15824"/>
                </a:lnTo>
                <a:lnTo>
                  <a:pt x="1280" y="15804"/>
                </a:lnTo>
                <a:lnTo>
                  <a:pt x="1282" y="15804"/>
                </a:lnTo>
                <a:lnTo>
                  <a:pt x="1280" y="15812"/>
                </a:lnTo>
                <a:lnTo>
                  <a:pt x="1274" y="15838"/>
                </a:lnTo>
                <a:lnTo>
                  <a:pt x="1273" y="15865"/>
                </a:lnTo>
                <a:lnTo>
                  <a:pt x="1277" y="15874"/>
                </a:lnTo>
                <a:lnTo>
                  <a:pt x="1289" y="15887"/>
                </a:lnTo>
                <a:lnTo>
                  <a:pt x="1329" y="15910"/>
                </a:lnTo>
                <a:lnTo>
                  <a:pt x="1334" y="15910"/>
                </a:lnTo>
                <a:lnTo>
                  <a:pt x="1346" y="15905"/>
                </a:lnTo>
                <a:lnTo>
                  <a:pt x="1350" y="15904"/>
                </a:lnTo>
                <a:lnTo>
                  <a:pt x="1349" y="15913"/>
                </a:lnTo>
                <a:lnTo>
                  <a:pt x="1344" y="15919"/>
                </a:lnTo>
                <a:lnTo>
                  <a:pt x="1337" y="15924"/>
                </a:lnTo>
                <a:lnTo>
                  <a:pt x="1331" y="15924"/>
                </a:lnTo>
                <a:lnTo>
                  <a:pt x="1308" y="15909"/>
                </a:lnTo>
                <a:lnTo>
                  <a:pt x="1295" y="15909"/>
                </a:lnTo>
                <a:lnTo>
                  <a:pt x="1269" y="15893"/>
                </a:lnTo>
                <a:lnTo>
                  <a:pt x="1266" y="15890"/>
                </a:lnTo>
                <a:lnTo>
                  <a:pt x="1265" y="15887"/>
                </a:lnTo>
                <a:lnTo>
                  <a:pt x="1262" y="15884"/>
                </a:lnTo>
                <a:lnTo>
                  <a:pt x="1244" y="15896"/>
                </a:lnTo>
                <a:lnTo>
                  <a:pt x="1239" y="15900"/>
                </a:lnTo>
                <a:lnTo>
                  <a:pt x="1239" y="15905"/>
                </a:lnTo>
                <a:lnTo>
                  <a:pt x="1236" y="15913"/>
                </a:lnTo>
                <a:lnTo>
                  <a:pt x="1236" y="15918"/>
                </a:lnTo>
                <a:lnTo>
                  <a:pt x="1237" y="15922"/>
                </a:lnTo>
                <a:lnTo>
                  <a:pt x="1243" y="15928"/>
                </a:lnTo>
                <a:lnTo>
                  <a:pt x="1245" y="15932"/>
                </a:lnTo>
                <a:lnTo>
                  <a:pt x="1249" y="15940"/>
                </a:lnTo>
                <a:lnTo>
                  <a:pt x="1257" y="15940"/>
                </a:lnTo>
                <a:lnTo>
                  <a:pt x="1280" y="15933"/>
                </a:lnTo>
                <a:lnTo>
                  <a:pt x="1287" y="15933"/>
                </a:lnTo>
                <a:lnTo>
                  <a:pt x="1301" y="15939"/>
                </a:lnTo>
                <a:lnTo>
                  <a:pt x="1313" y="15940"/>
                </a:lnTo>
                <a:lnTo>
                  <a:pt x="1317" y="15942"/>
                </a:lnTo>
                <a:lnTo>
                  <a:pt x="1320" y="15943"/>
                </a:lnTo>
                <a:lnTo>
                  <a:pt x="1320" y="15945"/>
                </a:lnTo>
                <a:lnTo>
                  <a:pt x="1319" y="15948"/>
                </a:lnTo>
                <a:lnTo>
                  <a:pt x="1318" y="15952"/>
                </a:lnTo>
                <a:lnTo>
                  <a:pt x="1319" y="15954"/>
                </a:lnTo>
                <a:lnTo>
                  <a:pt x="1325" y="15954"/>
                </a:lnTo>
                <a:lnTo>
                  <a:pt x="1331" y="15949"/>
                </a:lnTo>
                <a:lnTo>
                  <a:pt x="1336" y="15948"/>
                </a:lnTo>
                <a:lnTo>
                  <a:pt x="1335" y="15956"/>
                </a:lnTo>
                <a:lnTo>
                  <a:pt x="1330" y="15966"/>
                </a:lnTo>
                <a:lnTo>
                  <a:pt x="1325" y="15974"/>
                </a:lnTo>
                <a:lnTo>
                  <a:pt x="1322" y="15982"/>
                </a:lnTo>
                <a:lnTo>
                  <a:pt x="1324" y="15992"/>
                </a:lnTo>
                <a:lnTo>
                  <a:pt x="1330" y="15999"/>
                </a:lnTo>
                <a:lnTo>
                  <a:pt x="1337" y="15999"/>
                </a:lnTo>
                <a:lnTo>
                  <a:pt x="1345" y="15996"/>
                </a:lnTo>
                <a:lnTo>
                  <a:pt x="1352" y="15996"/>
                </a:lnTo>
                <a:lnTo>
                  <a:pt x="1363" y="16001"/>
                </a:lnTo>
                <a:lnTo>
                  <a:pt x="1363" y="16004"/>
                </a:lnTo>
                <a:lnTo>
                  <a:pt x="1355" y="16009"/>
                </a:lnTo>
                <a:lnTo>
                  <a:pt x="1333" y="16015"/>
                </a:lnTo>
                <a:lnTo>
                  <a:pt x="1324" y="16022"/>
                </a:lnTo>
                <a:lnTo>
                  <a:pt x="1317" y="16026"/>
                </a:lnTo>
                <a:lnTo>
                  <a:pt x="1305" y="16025"/>
                </a:lnTo>
                <a:lnTo>
                  <a:pt x="1298" y="16032"/>
                </a:lnTo>
                <a:lnTo>
                  <a:pt x="1299" y="16043"/>
                </a:lnTo>
                <a:lnTo>
                  <a:pt x="1305" y="16047"/>
                </a:lnTo>
                <a:lnTo>
                  <a:pt x="1341" y="16054"/>
                </a:lnTo>
                <a:lnTo>
                  <a:pt x="1344" y="16054"/>
                </a:lnTo>
                <a:lnTo>
                  <a:pt x="1354" y="16048"/>
                </a:lnTo>
                <a:lnTo>
                  <a:pt x="1358" y="16046"/>
                </a:lnTo>
                <a:lnTo>
                  <a:pt x="1364" y="16047"/>
                </a:lnTo>
                <a:lnTo>
                  <a:pt x="1366" y="16052"/>
                </a:lnTo>
                <a:lnTo>
                  <a:pt x="1366" y="16059"/>
                </a:lnTo>
                <a:lnTo>
                  <a:pt x="1368" y="16066"/>
                </a:lnTo>
                <a:lnTo>
                  <a:pt x="1371" y="16069"/>
                </a:lnTo>
                <a:lnTo>
                  <a:pt x="1376" y="16070"/>
                </a:lnTo>
                <a:lnTo>
                  <a:pt x="1381" y="16070"/>
                </a:lnTo>
                <a:lnTo>
                  <a:pt x="1384" y="16067"/>
                </a:lnTo>
                <a:lnTo>
                  <a:pt x="1391" y="16062"/>
                </a:lnTo>
                <a:lnTo>
                  <a:pt x="1421" y="16072"/>
                </a:lnTo>
                <a:lnTo>
                  <a:pt x="1420" y="16076"/>
                </a:lnTo>
                <a:lnTo>
                  <a:pt x="1427" y="16073"/>
                </a:lnTo>
                <a:lnTo>
                  <a:pt x="1443" y="16056"/>
                </a:lnTo>
                <a:lnTo>
                  <a:pt x="1451" y="16050"/>
                </a:lnTo>
                <a:lnTo>
                  <a:pt x="1455" y="16050"/>
                </a:lnTo>
                <a:lnTo>
                  <a:pt x="1459" y="16051"/>
                </a:lnTo>
                <a:lnTo>
                  <a:pt x="1462" y="16050"/>
                </a:lnTo>
                <a:lnTo>
                  <a:pt x="1465" y="16042"/>
                </a:lnTo>
                <a:lnTo>
                  <a:pt x="1465" y="16038"/>
                </a:lnTo>
                <a:lnTo>
                  <a:pt x="1459" y="16026"/>
                </a:lnTo>
                <a:lnTo>
                  <a:pt x="1459" y="16022"/>
                </a:lnTo>
                <a:lnTo>
                  <a:pt x="1461" y="16014"/>
                </a:lnTo>
                <a:lnTo>
                  <a:pt x="1465" y="16006"/>
                </a:lnTo>
                <a:lnTo>
                  <a:pt x="1467" y="16002"/>
                </a:lnTo>
                <a:lnTo>
                  <a:pt x="1471" y="15998"/>
                </a:lnTo>
                <a:lnTo>
                  <a:pt x="1476" y="15995"/>
                </a:lnTo>
                <a:lnTo>
                  <a:pt x="1481" y="15993"/>
                </a:lnTo>
                <a:lnTo>
                  <a:pt x="1484" y="15993"/>
                </a:lnTo>
                <a:lnTo>
                  <a:pt x="1492" y="15995"/>
                </a:lnTo>
                <a:lnTo>
                  <a:pt x="1499" y="15994"/>
                </a:lnTo>
                <a:lnTo>
                  <a:pt x="1506" y="15990"/>
                </a:lnTo>
                <a:lnTo>
                  <a:pt x="1512" y="15981"/>
                </a:lnTo>
                <a:lnTo>
                  <a:pt x="1512" y="15976"/>
                </a:lnTo>
                <a:lnTo>
                  <a:pt x="1507" y="15968"/>
                </a:lnTo>
                <a:lnTo>
                  <a:pt x="1506" y="15963"/>
                </a:lnTo>
                <a:lnTo>
                  <a:pt x="1506" y="15935"/>
                </a:lnTo>
                <a:lnTo>
                  <a:pt x="1508" y="15909"/>
                </a:lnTo>
                <a:lnTo>
                  <a:pt x="1509" y="15899"/>
                </a:lnTo>
                <a:lnTo>
                  <a:pt x="1512" y="15887"/>
                </a:lnTo>
                <a:lnTo>
                  <a:pt x="1523" y="15909"/>
                </a:lnTo>
                <a:lnTo>
                  <a:pt x="1524" y="15920"/>
                </a:lnTo>
                <a:lnTo>
                  <a:pt x="1522" y="15953"/>
                </a:lnTo>
                <a:lnTo>
                  <a:pt x="1522" y="15964"/>
                </a:lnTo>
                <a:lnTo>
                  <a:pt x="1523" y="15968"/>
                </a:lnTo>
                <a:lnTo>
                  <a:pt x="1524" y="15974"/>
                </a:lnTo>
                <a:lnTo>
                  <a:pt x="1523" y="15979"/>
                </a:lnTo>
                <a:lnTo>
                  <a:pt x="1522" y="15985"/>
                </a:lnTo>
                <a:lnTo>
                  <a:pt x="1519" y="15991"/>
                </a:lnTo>
                <a:lnTo>
                  <a:pt x="1516" y="15993"/>
                </a:lnTo>
                <a:lnTo>
                  <a:pt x="1513" y="15994"/>
                </a:lnTo>
                <a:lnTo>
                  <a:pt x="1510" y="15996"/>
                </a:lnTo>
                <a:lnTo>
                  <a:pt x="1504" y="16007"/>
                </a:lnTo>
                <a:lnTo>
                  <a:pt x="1501" y="16014"/>
                </a:lnTo>
                <a:lnTo>
                  <a:pt x="1497" y="16017"/>
                </a:lnTo>
                <a:lnTo>
                  <a:pt x="1479" y="16011"/>
                </a:lnTo>
                <a:lnTo>
                  <a:pt x="1473" y="16013"/>
                </a:lnTo>
                <a:lnTo>
                  <a:pt x="1469" y="16022"/>
                </a:lnTo>
                <a:lnTo>
                  <a:pt x="1469" y="16034"/>
                </a:lnTo>
                <a:lnTo>
                  <a:pt x="1472" y="16045"/>
                </a:lnTo>
                <a:lnTo>
                  <a:pt x="1472" y="16055"/>
                </a:lnTo>
                <a:lnTo>
                  <a:pt x="1465" y="16065"/>
                </a:lnTo>
                <a:lnTo>
                  <a:pt x="1461" y="16068"/>
                </a:lnTo>
                <a:lnTo>
                  <a:pt x="1454" y="16068"/>
                </a:lnTo>
                <a:lnTo>
                  <a:pt x="1449" y="16069"/>
                </a:lnTo>
                <a:lnTo>
                  <a:pt x="1447" y="16072"/>
                </a:lnTo>
                <a:lnTo>
                  <a:pt x="1444" y="16075"/>
                </a:lnTo>
                <a:lnTo>
                  <a:pt x="1435" y="16092"/>
                </a:lnTo>
                <a:lnTo>
                  <a:pt x="1432" y="16095"/>
                </a:lnTo>
                <a:lnTo>
                  <a:pt x="1429" y="16096"/>
                </a:lnTo>
                <a:lnTo>
                  <a:pt x="1426" y="16094"/>
                </a:lnTo>
                <a:lnTo>
                  <a:pt x="1423" y="16090"/>
                </a:lnTo>
                <a:lnTo>
                  <a:pt x="1421" y="16088"/>
                </a:lnTo>
                <a:lnTo>
                  <a:pt x="1400" y="16084"/>
                </a:lnTo>
                <a:lnTo>
                  <a:pt x="1373" y="16086"/>
                </a:lnTo>
                <a:lnTo>
                  <a:pt x="1367" y="16085"/>
                </a:lnTo>
                <a:lnTo>
                  <a:pt x="1348" y="16069"/>
                </a:lnTo>
                <a:lnTo>
                  <a:pt x="1340" y="16066"/>
                </a:lnTo>
                <a:lnTo>
                  <a:pt x="1319" y="16068"/>
                </a:lnTo>
                <a:lnTo>
                  <a:pt x="1292" y="16058"/>
                </a:lnTo>
                <a:lnTo>
                  <a:pt x="1284" y="16058"/>
                </a:lnTo>
                <a:lnTo>
                  <a:pt x="1278" y="16059"/>
                </a:lnTo>
                <a:lnTo>
                  <a:pt x="1275" y="16061"/>
                </a:lnTo>
                <a:lnTo>
                  <a:pt x="1276" y="16062"/>
                </a:lnTo>
                <a:lnTo>
                  <a:pt x="1277" y="16065"/>
                </a:lnTo>
                <a:lnTo>
                  <a:pt x="1278" y="16076"/>
                </a:lnTo>
                <a:lnTo>
                  <a:pt x="1279" y="16079"/>
                </a:lnTo>
                <a:lnTo>
                  <a:pt x="1301" y="16088"/>
                </a:lnTo>
                <a:lnTo>
                  <a:pt x="1309" y="16088"/>
                </a:lnTo>
                <a:lnTo>
                  <a:pt x="1331" y="16084"/>
                </a:lnTo>
                <a:lnTo>
                  <a:pt x="1339" y="16085"/>
                </a:lnTo>
                <a:lnTo>
                  <a:pt x="1353" y="16084"/>
                </a:lnTo>
                <a:lnTo>
                  <a:pt x="1360" y="16086"/>
                </a:lnTo>
                <a:lnTo>
                  <a:pt x="1364" y="16096"/>
                </a:lnTo>
                <a:lnTo>
                  <a:pt x="1357" y="16100"/>
                </a:lnTo>
                <a:lnTo>
                  <a:pt x="1351" y="16100"/>
                </a:lnTo>
                <a:lnTo>
                  <a:pt x="1327" y="16096"/>
                </a:lnTo>
                <a:lnTo>
                  <a:pt x="1319" y="16100"/>
                </a:lnTo>
                <a:lnTo>
                  <a:pt x="1318" y="16099"/>
                </a:lnTo>
                <a:lnTo>
                  <a:pt x="1317" y="16096"/>
                </a:lnTo>
                <a:lnTo>
                  <a:pt x="1315" y="16095"/>
                </a:lnTo>
                <a:lnTo>
                  <a:pt x="1312" y="16095"/>
                </a:lnTo>
                <a:lnTo>
                  <a:pt x="1305" y="16098"/>
                </a:lnTo>
                <a:lnTo>
                  <a:pt x="1295" y="16097"/>
                </a:lnTo>
                <a:lnTo>
                  <a:pt x="1293" y="16097"/>
                </a:lnTo>
                <a:lnTo>
                  <a:pt x="1289" y="16103"/>
                </a:lnTo>
                <a:lnTo>
                  <a:pt x="1287" y="16110"/>
                </a:lnTo>
                <a:lnTo>
                  <a:pt x="1284" y="16125"/>
                </a:lnTo>
                <a:lnTo>
                  <a:pt x="1279" y="16113"/>
                </a:lnTo>
                <a:lnTo>
                  <a:pt x="1275" y="16108"/>
                </a:lnTo>
                <a:lnTo>
                  <a:pt x="1270" y="16109"/>
                </a:lnTo>
                <a:lnTo>
                  <a:pt x="1265" y="16112"/>
                </a:lnTo>
                <a:lnTo>
                  <a:pt x="1260" y="16112"/>
                </a:lnTo>
                <a:lnTo>
                  <a:pt x="1258" y="16114"/>
                </a:lnTo>
                <a:lnTo>
                  <a:pt x="1261" y="16123"/>
                </a:lnTo>
                <a:lnTo>
                  <a:pt x="1265" y="16128"/>
                </a:lnTo>
                <a:lnTo>
                  <a:pt x="1292" y="16146"/>
                </a:lnTo>
                <a:lnTo>
                  <a:pt x="1298" y="16148"/>
                </a:lnTo>
                <a:lnTo>
                  <a:pt x="1305" y="16145"/>
                </a:lnTo>
                <a:lnTo>
                  <a:pt x="1310" y="16160"/>
                </a:lnTo>
                <a:lnTo>
                  <a:pt x="1322" y="16169"/>
                </a:lnTo>
                <a:lnTo>
                  <a:pt x="1336" y="16173"/>
                </a:lnTo>
                <a:lnTo>
                  <a:pt x="1364" y="16170"/>
                </a:lnTo>
                <a:lnTo>
                  <a:pt x="1367" y="16168"/>
                </a:lnTo>
                <a:lnTo>
                  <a:pt x="1372" y="16162"/>
                </a:lnTo>
                <a:lnTo>
                  <a:pt x="1375" y="16159"/>
                </a:lnTo>
                <a:lnTo>
                  <a:pt x="1382" y="16159"/>
                </a:lnTo>
                <a:lnTo>
                  <a:pt x="1388" y="16163"/>
                </a:lnTo>
                <a:lnTo>
                  <a:pt x="1399" y="16174"/>
                </a:lnTo>
                <a:lnTo>
                  <a:pt x="1394" y="16179"/>
                </a:lnTo>
                <a:lnTo>
                  <a:pt x="1385" y="16176"/>
                </a:lnTo>
                <a:lnTo>
                  <a:pt x="1381" y="16181"/>
                </a:lnTo>
                <a:lnTo>
                  <a:pt x="1386" y="16186"/>
                </a:lnTo>
                <a:lnTo>
                  <a:pt x="1393" y="16214"/>
                </a:lnTo>
                <a:lnTo>
                  <a:pt x="1395" y="16218"/>
                </a:lnTo>
                <a:lnTo>
                  <a:pt x="1396" y="16220"/>
                </a:lnTo>
                <a:lnTo>
                  <a:pt x="1405" y="16223"/>
                </a:lnTo>
                <a:lnTo>
                  <a:pt x="1410" y="16223"/>
                </a:lnTo>
                <a:lnTo>
                  <a:pt x="1414" y="16221"/>
                </a:lnTo>
                <a:lnTo>
                  <a:pt x="1417" y="16218"/>
                </a:lnTo>
                <a:lnTo>
                  <a:pt x="1424" y="16212"/>
                </a:lnTo>
                <a:lnTo>
                  <a:pt x="1426" y="16209"/>
                </a:lnTo>
                <a:lnTo>
                  <a:pt x="1429" y="16202"/>
                </a:lnTo>
                <a:lnTo>
                  <a:pt x="1429" y="16198"/>
                </a:lnTo>
                <a:lnTo>
                  <a:pt x="1429" y="16192"/>
                </a:lnTo>
                <a:lnTo>
                  <a:pt x="1430" y="16186"/>
                </a:lnTo>
                <a:lnTo>
                  <a:pt x="1442" y="16183"/>
                </a:lnTo>
                <a:lnTo>
                  <a:pt x="1446" y="16175"/>
                </a:lnTo>
                <a:lnTo>
                  <a:pt x="1451" y="16165"/>
                </a:lnTo>
                <a:lnTo>
                  <a:pt x="1455" y="16158"/>
                </a:lnTo>
                <a:lnTo>
                  <a:pt x="1456" y="16148"/>
                </a:lnTo>
                <a:lnTo>
                  <a:pt x="1461" y="16132"/>
                </a:lnTo>
                <a:lnTo>
                  <a:pt x="1469" y="16120"/>
                </a:lnTo>
                <a:lnTo>
                  <a:pt x="1477" y="16116"/>
                </a:lnTo>
                <a:lnTo>
                  <a:pt x="1485" y="16114"/>
                </a:lnTo>
                <a:lnTo>
                  <a:pt x="1494" y="16107"/>
                </a:lnTo>
                <a:lnTo>
                  <a:pt x="1503" y="16103"/>
                </a:lnTo>
                <a:lnTo>
                  <a:pt x="1510" y="16109"/>
                </a:lnTo>
                <a:lnTo>
                  <a:pt x="1506" y="16112"/>
                </a:lnTo>
                <a:lnTo>
                  <a:pt x="1501" y="16119"/>
                </a:lnTo>
                <a:lnTo>
                  <a:pt x="1498" y="16121"/>
                </a:lnTo>
                <a:lnTo>
                  <a:pt x="1495" y="16123"/>
                </a:lnTo>
                <a:lnTo>
                  <a:pt x="1487" y="16124"/>
                </a:lnTo>
                <a:lnTo>
                  <a:pt x="1481" y="16127"/>
                </a:lnTo>
                <a:lnTo>
                  <a:pt x="1476" y="16131"/>
                </a:lnTo>
                <a:lnTo>
                  <a:pt x="1472" y="16138"/>
                </a:lnTo>
                <a:lnTo>
                  <a:pt x="1467" y="16147"/>
                </a:lnTo>
                <a:lnTo>
                  <a:pt x="1461" y="16160"/>
                </a:lnTo>
                <a:lnTo>
                  <a:pt x="1460" y="16165"/>
                </a:lnTo>
                <a:lnTo>
                  <a:pt x="1460" y="16174"/>
                </a:lnTo>
                <a:lnTo>
                  <a:pt x="1459" y="16179"/>
                </a:lnTo>
                <a:lnTo>
                  <a:pt x="1457" y="16185"/>
                </a:lnTo>
                <a:lnTo>
                  <a:pt x="1449" y="16203"/>
                </a:lnTo>
                <a:lnTo>
                  <a:pt x="1445" y="16208"/>
                </a:lnTo>
                <a:lnTo>
                  <a:pt x="1441" y="16211"/>
                </a:lnTo>
                <a:lnTo>
                  <a:pt x="1437" y="16214"/>
                </a:lnTo>
                <a:lnTo>
                  <a:pt x="1434" y="16217"/>
                </a:lnTo>
                <a:lnTo>
                  <a:pt x="1437" y="16224"/>
                </a:lnTo>
                <a:lnTo>
                  <a:pt x="1441" y="16228"/>
                </a:lnTo>
                <a:lnTo>
                  <a:pt x="1448" y="16231"/>
                </a:lnTo>
                <a:lnTo>
                  <a:pt x="1472" y="16235"/>
                </a:lnTo>
                <a:lnTo>
                  <a:pt x="1478" y="16233"/>
                </a:lnTo>
                <a:lnTo>
                  <a:pt x="1484" y="16228"/>
                </a:lnTo>
                <a:lnTo>
                  <a:pt x="1487" y="16224"/>
                </a:lnTo>
                <a:lnTo>
                  <a:pt x="1490" y="16217"/>
                </a:lnTo>
                <a:lnTo>
                  <a:pt x="1493" y="16210"/>
                </a:lnTo>
                <a:lnTo>
                  <a:pt x="1494" y="16205"/>
                </a:lnTo>
                <a:lnTo>
                  <a:pt x="1503" y="16204"/>
                </a:lnTo>
                <a:lnTo>
                  <a:pt x="1502" y="16217"/>
                </a:lnTo>
                <a:lnTo>
                  <a:pt x="1498" y="16233"/>
                </a:lnTo>
                <a:lnTo>
                  <a:pt x="1501" y="16243"/>
                </a:lnTo>
                <a:lnTo>
                  <a:pt x="1504" y="16246"/>
                </a:lnTo>
                <a:lnTo>
                  <a:pt x="1505" y="16249"/>
                </a:lnTo>
                <a:lnTo>
                  <a:pt x="1507" y="16249"/>
                </a:lnTo>
                <a:lnTo>
                  <a:pt x="1512" y="16246"/>
                </a:lnTo>
                <a:lnTo>
                  <a:pt x="1520" y="16236"/>
                </a:lnTo>
                <a:lnTo>
                  <a:pt x="1524" y="16233"/>
                </a:lnTo>
                <a:lnTo>
                  <a:pt x="1527" y="16236"/>
                </a:lnTo>
                <a:lnTo>
                  <a:pt x="1527" y="16241"/>
                </a:lnTo>
                <a:lnTo>
                  <a:pt x="1525" y="16244"/>
                </a:lnTo>
                <a:lnTo>
                  <a:pt x="1522" y="16248"/>
                </a:lnTo>
                <a:lnTo>
                  <a:pt x="1521" y="16251"/>
                </a:lnTo>
                <a:lnTo>
                  <a:pt x="1521" y="16255"/>
                </a:lnTo>
                <a:lnTo>
                  <a:pt x="1524" y="16264"/>
                </a:lnTo>
                <a:lnTo>
                  <a:pt x="1525" y="16279"/>
                </a:lnTo>
                <a:lnTo>
                  <a:pt x="1527" y="16284"/>
                </a:lnTo>
                <a:lnTo>
                  <a:pt x="1531" y="16287"/>
                </a:lnTo>
                <a:lnTo>
                  <a:pt x="1538" y="16286"/>
                </a:lnTo>
                <a:lnTo>
                  <a:pt x="1547" y="16283"/>
                </a:lnTo>
                <a:lnTo>
                  <a:pt x="1554" y="16276"/>
                </a:lnTo>
                <a:lnTo>
                  <a:pt x="1554" y="16264"/>
                </a:lnTo>
                <a:lnTo>
                  <a:pt x="1563" y="16254"/>
                </a:lnTo>
                <a:lnTo>
                  <a:pt x="1584" y="16244"/>
                </a:lnTo>
                <a:lnTo>
                  <a:pt x="1591" y="16231"/>
                </a:lnTo>
                <a:lnTo>
                  <a:pt x="1612" y="16221"/>
                </a:lnTo>
                <a:lnTo>
                  <a:pt x="1614" y="16217"/>
                </a:lnTo>
                <a:lnTo>
                  <a:pt x="1615" y="16216"/>
                </a:lnTo>
                <a:lnTo>
                  <a:pt x="1617" y="16216"/>
                </a:lnTo>
                <a:lnTo>
                  <a:pt x="1617" y="16217"/>
                </a:lnTo>
                <a:lnTo>
                  <a:pt x="1617" y="16219"/>
                </a:lnTo>
                <a:lnTo>
                  <a:pt x="1617" y="16220"/>
                </a:lnTo>
                <a:lnTo>
                  <a:pt x="1620" y="16220"/>
                </a:lnTo>
                <a:lnTo>
                  <a:pt x="1622" y="16219"/>
                </a:lnTo>
                <a:lnTo>
                  <a:pt x="1632" y="16209"/>
                </a:lnTo>
                <a:lnTo>
                  <a:pt x="1633" y="16204"/>
                </a:lnTo>
                <a:lnTo>
                  <a:pt x="1632" y="16199"/>
                </a:lnTo>
                <a:lnTo>
                  <a:pt x="1632" y="16191"/>
                </a:lnTo>
                <a:lnTo>
                  <a:pt x="1634" y="16185"/>
                </a:lnTo>
                <a:lnTo>
                  <a:pt x="1642" y="16168"/>
                </a:lnTo>
                <a:lnTo>
                  <a:pt x="1650" y="16154"/>
                </a:lnTo>
                <a:lnTo>
                  <a:pt x="1649" y="16146"/>
                </a:lnTo>
                <a:lnTo>
                  <a:pt x="1646" y="16140"/>
                </a:lnTo>
                <a:lnTo>
                  <a:pt x="1641" y="16136"/>
                </a:lnTo>
                <a:lnTo>
                  <a:pt x="1641" y="16133"/>
                </a:lnTo>
                <a:lnTo>
                  <a:pt x="1644" y="16120"/>
                </a:lnTo>
                <a:lnTo>
                  <a:pt x="1644" y="16116"/>
                </a:lnTo>
                <a:lnTo>
                  <a:pt x="1642" y="16112"/>
                </a:lnTo>
                <a:lnTo>
                  <a:pt x="1638" y="16108"/>
                </a:lnTo>
                <a:lnTo>
                  <a:pt x="1643" y="16103"/>
                </a:lnTo>
                <a:lnTo>
                  <a:pt x="1655" y="16100"/>
                </a:lnTo>
                <a:lnTo>
                  <a:pt x="1661" y="16097"/>
                </a:lnTo>
                <a:lnTo>
                  <a:pt x="1677" y="16080"/>
                </a:lnTo>
                <a:lnTo>
                  <a:pt x="1681" y="16076"/>
                </a:lnTo>
                <a:lnTo>
                  <a:pt x="1684" y="16065"/>
                </a:lnTo>
                <a:lnTo>
                  <a:pt x="1688" y="16060"/>
                </a:lnTo>
                <a:lnTo>
                  <a:pt x="1691" y="16059"/>
                </a:lnTo>
                <a:lnTo>
                  <a:pt x="1696" y="16061"/>
                </a:lnTo>
                <a:lnTo>
                  <a:pt x="1700" y="16065"/>
                </a:lnTo>
                <a:lnTo>
                  <a:pt x="1701" y="16072"/>
                </a:lnTo>
                <a:lnTo>
                  <a:pt x="1701" y="16090"/>
                </a:lnTo>
                <a:lnTo>
                  <a:pt x="1694" y="16090"/>
                </a:lnTo>
                <a:lnTo>
                  <a:pt x="1689" y="16094"/>
                </a:lnTo>
                <a:lnTo>
                  <a:pt x="1677" y="16106"/>
                </a:lnTo>
                <a:lnTo>
                  <a:pt x="1673" y="16109"/>
                </a:lnTo>
                <a:lnTo>
                  <a:pt x="1666" y="16113"/>
                </a:lnTo>
                <a:lnTo>
                  <a:pt x="1657" y="16122"/>
                </a:lnTo>
                <a:lnTo>
                  <a:pt x="1655" y="16123"/>
                </a:lnTo>
                <a:lnTo>
                  <a:pt x="1654" y="16128"/>
                </a:lnTo>
                <a:lnTo>
                  <a:pt x="1654" y="16131"/>
                </a:lnTo>
                <a:lnTo>
                  <a:pt x="1656" y="16135"/>
                </a:lnTo>
                <a:lnTo>
                  <a:pt x="1669" y="16151"/>
                </a:lnTo>
                <a:lnTo>
                  <a:pt x="1670" y="16163"/>
                </a:lnTo>
                <a:lnTo>
                  <a:pt x="1666" y="16170"/>
                </a:lnTo>
                <a:lnTo>
                  <a:pt x="1655" y="16181"/>
                </a:lnTo>
                <a:lnTo>
                  <a:pt x="1650" y="16191"/>
                </a:lnTo>
                <a:lnTo>
                  <a:pt x="1644" y="16212"/>
                </a:lnTo>
                <a:lnTo>
                  <a:pt x="1639" y="16219"/>
                </a:lnTo>
                <a:lnTo>
                  <a:pt x="1638" y="16222"/>
                </a:lnTo>
                <a:lnTo>
                  <a:pt x="1637" y="16232"/>
                </a:lnTo>
                <a:lnTo>
                  <a:pt x="1636" y="16236"/>
                </a:lnTo>
                <a:lnTo>
                  <a:pt x="1634" y="16238"/>
                </a:lnTo>
                <a:lnTo>
                  <a:pt x="1628" y="16246"/>
                </a:lnTo>
                <a:lnTo>
                  <a:pt x="1626" y="16248"/>
                </a:lnTo>
                <a:lnTo>
                  <a:pt x="1613" y="16247"/>
                </a:lnTo>
                <a:lnTo>
                  <a:pt x="1608" y="16250"/>
                </a:lnTo>
                <a:lnTo>
                  <a:pt x="1602" y="16263"/>
                </a:lnTo>
                <a:lnTo>
                  <a:pt x="1598" y="16267"/>
                </a:lnTo>
                <a:lnTo>
                  <a:pt x="1577" y="16267"/>
                </a:lnTo>
                <a:lnTo>
                  <a:pt x="1574" y="16268"/>
                </a:lnTo>
                <a:lnTo>
                  <a:pt x="1572" y="16270"/>
                </a:lnTo>
                <a:lnTo>
                  <a:pt x="1570" y="16273"/>
                </a:lnTo>
                <a:lnTo>
                  <a:pt x="1565" y="16285"/>
                </a:lnTo>
                <a:lnTo>
                  <a:pt x="1563" y="16291"/>
                </a:lnTo>
                <a:lnTo>
                  <a:pt x="1561" y="16296"/>
                </a:lnTo>
                <a:lnTo>
                  <a:pt x="1561" y="16301"/>
                </a:lnTo>
                <a:lnTo>
                  <a:pt x="1560" y="16303"/>
                </a:lnTo>
                <a:lnTo>
                  <a:pt x="1556" y="16321"/>
                </a:lnTo>
                <a:lnTo>
                  <a:pt x="1553" y="16324"/>
                </a:lnTo>
                <a:lnTo>
                  <a:pt x="1550" y="16324"/>
                </a:lnTo>
                <a:lnTo>
                  <a:pt x="1548" y="16325"/>
                </a:lnTo>
                <a:lnTo>
                  <a:pt x="1545" y="16331"/>
                </a:lnTo>
                <a:lnTo>
                  <a:pt x="1543" y="16345"/>
                </a:lnTo>
                <a:lnTo>
                  <a:pt x="1549" y="16346"/>
                </a:lnTo>
                <a:lnTo>
                  <a:pt x="1557" y="16341"/>
                </a:lnTo>
                <a:lnTo>
                  <a:pt x="1571" y="16336"/>
                </a:lnTo>
                <a:lnTo>
                  <a:pt x="1576" y="16325"/>
                </a:lnTo>
                <a:lnTo>
                  <a:pt x="1578" y="16310"/>
                </a:lnTo>
                <a:lnTo>
                  <a:pt x="1578" y="16298"/>
                </a:lnTo>
                <a:lnTo>
                  <a:pt x="1583" y="16303"/>
                </a:lnTo>
                <a:lnTo>
                  <a:pt x="1586" y="16313"/>
                </a:lnTo>
                <a:lnTo>
                  <a:pt x="1587" y="16325"/>
                </a:lnTo>
                <a:lnTo>
                  <a:pt x="1586" y="16336"/>
                </a:lnTo>
                <a:lnTo>
                  <a:pt x="1583" y="16342"/>
                </a:lnTo>
                <a:lnTo>
                  <a:pt x="1579" y="16346"/>
                </a:lnTo>
                <a:lnTo>
                  <a:pt x="1577" y="16350"/>
                </a:lnTo>
                <a:lnTo>
                  <a:pt x="1578" y="16357"/>
                </a:lnTo>
                <a:lnTo>
                  <a:pt x="1580" y="16360"/>
                </a:lnTo>
                <a:lnTo>
                  <a:pt x="1592" y="16363"/>
                </a:lnTo>
                <a:lnTo>
                  <a:pt x="1598" y="16367"/>
                </a:lnTo>
                <a:lnTo>
                  <a:pt x="1603" y="16372"/>
                </a:lnTo>
                <a:lnTo>
                  <a:pt x="1608" y="16376"/>
                </a:lnTo>
                <a:lnTo>
                  <a:pt x="1615" y="16376"/>
                </a:lnTo>
                <a:lnTo>
                  <a:pt x="1635" y="16366"/>
                </a:lnTo>
                <a:lnTo>
                  <a:pt x="1638" y="16364"/>
                </a:lnTo>
                <a:lnTo>
                  <a:pt x="1642" y="16359"/>
                </a:lnTo>
                <a:lnTo>
                  <a:pt x="1656" y="16347"/>
                </a:lnTo>
                <a:lnTo>
                  <a:pt x="1661" y="16338"/>
                </a:lnTo>
                <a:lnTo>
                  <a:pt x="1666" y="16335"/>
                </a:lnTo>
                <a:lnTo>
                  <a:pt x="1687" y="16346"/>
                </a:lnTo>
                <a:lnTo>
                  <a:pt x="1712" y="16348"/>
                </a:lnTo>
                <a:lnTo>
                  <a:pt x="1736" y="16342"/>
                </a:lnTo>
                <a:lnTo>
                  <a:pt x="1752" y="16330"/>
                </a:lnTo>
                <a:lnTo>
                  <a:pt x="1760" y="16327"/>
                </a:lnTo>
                <a:lnTo>
                  <a:pt x="1761" y="16334"/>
                </a:lnTo>
                <a:lnTo>
                  <a:pt x="1757" y="16339"/>
                </a:lnTo>
                <a:lnTo>
                  <a:pt x="1737" y="16354"/>
                </a:lnTo>
                <a:lnTo>
                  <a:pt x="1731" y="16357"/>
                </a:lnTo>
                <a:lnTo>
                  <a:pt x="1716" y="16360"/>
                </a:lnTo>
                <a:lnTo>
                  <a:pt x="1711" y="16359"/>
                </a:lnTo>
                <a:lnTo>
                  <a:pt x="1708" y="16360"/>
                </a:lnTo>
                <a:lnTo>
                  <a:pt x="1701" y="16365"/>
                </a:lnTo>
                <a:lnTo>
                  <a:pt x="1698" y="16366"/>
                </a:lnTo>
                <a:lnTo>
                  <a:pt x="1695" y="16365"/>
                </a:lnTo>
                <a:lnTo>
                  <a:pt x="1688" y="16358"/>
                </a:lnTo>
                <a:lnTo>
                  <a:pt x="1682" y="16355"/>
                </a:lnTo>
                <a:lnTo>
                  <a:pt x="1673" y="16354"/>
                </a:lnTo>
                <a:lnTo>
                  <a:pt x="1664" y="16356"/>
                </a:lnTo>
                <a:lnTo>
                  <a:pt x="1658" y="16364"/>
                </a:lnTo>
                <a:lnTo>
                  <a:pt x="1656" y="16370"/>
                </a:lnTo>
                <a:lnTo>
                  <a:pt x="1654" y="16373"/>
                </a:lnTo>
                <a:lnTo>
                  <a:pt x="1644" y="16380"/>
                </a:lnTo>
                <a:lnTo>
                  <a:pt x="1642" y="16380"/>
                </a:lnTo>
                <a:lnTo>
                  <a:pt x="1641" y="16381"/>
                </a:lnTo>
                <a:lnTo>
                  <a:pt x="1642" y="16387"/>
                </a:lnTo>
                <a:lnTo>
                  <a:pt x="1645" y="16393"/>
                </a:lnTo>
                <a:lnTo>
                  <a:pt x="1651" y="16400"/>
                </a:lnTo>
                <a:lnTo>
                  <a:pt x="1655" y="16408"/>
                </a:lnTo>
                <a:lnTo>
                  <a:pt x="1655" y="16417"/>
                </a:lnTo>
                <a:lnTo>
                  <a:pt x="1655" y="16424"/>
                </a:lnTo>
                <a:lnTo>
                  <a:pt x="1658" y="16434"/>
                </a:lnTo>
                <a:lnTo>
                  <a:pt x="1657" y="16440"/>
                </a:lnTo>
                <a:lnTo>
                  <a:pt x="1656" y="16443"/>
                </a:lnTo>
                <a:lnTo>
                  <a:pt x="1647" y="16455"/>
                </a:lnTo>
                <a:lnTo>
                  <a:pt x="1646" y="16464"/>
                </a:lnTo>
                <a:lnTo>
                  <a:pt x="1641" y="16473"/>
                </a:lnTo>
                <a:lnTo>
                  <a:pt x="1633" y="16480"/>
                </a:lnTo>
                <a:lnTo>
                  <a:pt x="1626" y="16482"/>
                </a:lnTo>
                <a:lnTo>
                  <a:pt x="1625" y="16491"/>
                </a:lnTo>
                <a:lnTo>
                  <a:pt x="1621" y="16494"/>
                </a:lnTo>
                <a:lnTo>
                  <a:pt x="1616" y="16494"/>
                </a:lnTo>
                <a:lnTo>
                  <a:pt x="1611" y="16499"/>
                </a:lnTo>
                <a:lnTo>
                  <a:pt x="1616" y="16509"/>
                </a:lnTo>
                <a:lnTo>
                  <a:pt x="1617" y="16513"/>
                </a:lnTo>
                <a:lnTo>
                  <a:pt x="1615" y="16518"/>
                </a:lnTo>
                <a:lnTo>
                  <a:pt x="1613" y="16523"/>
                </a:lnTo>
                <a:lnTo>
                  <a:pt x="1610" y="16527"/>
                </a:lnTo>
                <a:lnTo>
                  <a:pt x="1608" y="16529"/>
                </a:lnTo>
                <a:lnTo>
                  <a:pt x="1602" y="16531"/>
                </a:lnTo>
                <a:lnTo>
                  <a:pt x="1601" y="16541"/>
                </a:lnTo>
                <a:lnTo>
                  <a:pt x="1600" y="16561"/>
                </a:lnTo>
                <a:lnTo>
                  <a:pt x="1596" y="16554"/>
                </a:lnTo>
                <a:lnTo>
                  <a:pt x="1590" y="16534"/>
                </a:lnTo>
                <a:lnTo>
                  <a:pt x="1586" y="16528"/>
                </a:lnTo>
                <a:lnTo>
                  <a:pt x="1583" y="16521"/>
                </a:lnTo>
                <a:lnTo>
                  <a:pt x="1580" y="16510"/>
                </a:lnTo>
                <a:lnTo>
                  <a:pt x="1576" y="16503"/>
                </a:lnTo>
                <a:lnTo>
                  <a:pt x="1571" y="16511"/>
                </a:lnTo>
                <a:lnTo>
                  <a:pt x="1571" y="16519"/>
                </a:lnTo>
                <a:lnTo>
                  <a:pt x="1578" y="16558"/>
                </a:lnTo>
                <a:lnTo>
                  <a:pt x="1583" y="16572"/>
                </a:lnTo>
                <a:lnTo>
                  <a:pt x="1594" y="16593"/>
                </a:lnTo>
                <a:lnTo>
                  <a:pt x="1598" y="16595"/>
                </a:lnTo>
                <a:lnTo>
                  <a:pt x="1600" y="16598"/>
                </a:lnTo>
                <a:lnTo>
                  <a:pt x="1601" y="16610"/>
                </a:lnTo>
                <a:lnTo>
                  <a:pt x="1603" y="16613"/>
                </a:lnTo>
                <a:lnTo>
                  <a:pt x="1608" y="16617"/>
                </a:lnTo>
                <a:lnTo>
                  <a:pt x="1612" y="16625"/>
                </a:lnTo>
                <a:lnTo>
                  <a:pt x="1620" y="16650"/>
                </a:lnTo>
                <a:lnTo>
                  <a:pt x="1621" y="16654"/>
                </a:lnTo>
                <a:lnTo>
                  <a:pt x="1618" y="16666"/>
                </a:lnTo>
                <a:lnTo>
                  <a:pt x="1618" y="16672"/>
                </a:lnTo>
                <a:lnTo>
                  <a:pt x="1619" y="16676"/>
                </a:lnTo>
                <a:lnTo>
                  <a:pt x="1628" y="16684"/>
                </a:lnTo>
                <a:lnTo>
                  <a:pt x="1638" y="16699"/>
                </a:lnTo>
                <a:lnTo>
                  <a:pt x="1644" y="16703"/>
                </a:lnTo>
                <a:lnTo>
                  <a:pt x="1658" y="16705"/>
                </a:lnTo>
                <a:lnTo>
                  <a:pt x="1666" y="16708"/>
                </a:lnTo>
                <a:lnTo>
                  <a:pt x="1669" y="16722"/>
                </a:lnTo>
                <a:lnTo>
                  <a:pt x="1673" y="16727"/>
                </a:lnTo>
                <a:lnTo>
                  <a:pt x="1679" y="16726"/>
                </a:lnTo>
                <a:lnTo>
                  <a:pt x="1680" y="16714"/>
                </a:lnTo>
                <a:lnTo>
                  <a:pt x="1687" y="16713"/>
                </a:lnTo>
                <a:lnTo>
                  <a:pt x="1708" y="16721"/>
                </a:lnTo>
                <a:lnTo>
                  <a:pt x="1715" y="16722"/>
                </a:lnTo>
                <a:lnTo>
                  <a:pt x="1729" y="16719"/>
                </a:lnTo>
                <a:lnTo>
                  <a:pt x="1736" y="16716"/>
                </a:lnTo>
                <a:lnTo>
                  <a:pt x="1736" y="16708"/>
                </a:lnTo>
                <a:lnTo>
                  <a:pt x="1738" y="16704"/>
                </a:lnTo>
                <a:lnTo>
                  <a:pt x="1742" y="16703"/>
                </a:lnTo>
                <a:lnTo>
                  <a:pt x="1746" y="16704"/>
                </a:lnTo>
                <a:lnTo>
                  <a:pt x="1750" y="16703"/>
                </a:lnTo>
                <a:lnTo>
                  <a:pt x="1750" y="16697"/>
                </a:lnTo>
                <a:lnTo>
                  <a:pt x="1748" y="16689"/>
                </a:lnTo>
                <a:lnTo>
                  <a:pt x="1746" y="16685"/>
                </a:lnTo>
                <a:lnTo>
                  <a:pt x="1761" y="16664"/>
                </a:lnTo>
                <a:lnTo>
                  <a:pt x="1764" y="16660"/>
                </a:lnTo>
                <a:lnTo>
                  <a:pt x="1767" y="16665"/>
                </a:lnTo>
                <a:lnTo>
                  <a:pt x="1766" y="16671"/>
                </a:lnTo>
                <a:lnTo>
                  <a:pt x="1763" y="16678"/>
                </a:lnTo>
                <a:lnTo>
                  <a:pt x="1759" y="16682"/>
                </a:lnTo>
                <a:lnTo>
                  <a:pt x="1760" y="16685"/>
                </a:lnTo>
                <a:lnTo>
                  <a:pt x="1762" y="16692"/>
                </a:lnTo>
                <a:lnTo>
                  <a:pt x="1762" y="16695"/>
                </a:lnTo>
                <a:lnTo>
                  <a:pt x="1761" y="16700"/>
                </a:lnTo>
                <a:lnTo>
                  <a:pt x="1761" y="16701"/>
                </a:lnTo>
                <a:lnTo>
                  <a:pt x="1760" y="16703"/>
                </a:lnTo>
                <a:lnTo>
                  <a:pt x="1759" y="16706"/>
                </a:lnTo>
                <a:lnTo>
                  <a:pt x="1757" y="16717"/>
                </a:lnTo>
                <a:lnTo>
                  <a:pt x="1758" y="16723"/>
                </a:lnTo>
                <a:lnTo>
                  <a:pt x="1762" y="16726"/>
                </a:lnTo>
                <a:lnTo>
                  <a:pt x="1764" y="16726"/>
                </a:lnTo>
                <a:lnTo>
                  <a:pt x="1765" y="16726"/>
                </a:lnTo>
                <a:lnTo>
                  <a:pt x="1766" y="16725"/>
                </a:lnTo>
                <a:lnTo>
                  <a:pt x="1768" y="16725"/>
                </a:lnTo>
                <a:lnTo>
                  <a:pt x="1769" y="16724"/>
                </a:lnTo>
                <a:lnTo>
                  <a:pt x="1777" y="16720"/>
                </a:lnTo>
                <a:lnTo>
                  <a:pt x="1781" y="16716"/>
                </a:lnTo>
                <a:lnTo>
                  <a:pt x="1787" y="16706"/>
                </a:lnTo>
                <a:lnTo>
                  <a:pt x="1790" y="16702"/>
                </a:lnTo>
                <a:lnTo>
                  <a:pt x="1788" y="16692"/>
                </a:lnTo>
                <a:lnTo>
                  <a:pt x="1781" y="16679"/>
                </a:lnTo>
                <a:lnTo>
                  <a:pt x="1779" y="16670"/>
                </a:lnTo>
                <a:lnTo>
                  <a:pt x="1778" y="16661"/>
                </a:lnTo>
                <a:lnTo>
                  <a:pt x="1779" y="16650"/>
                </a:lnTo>
                <a:lnTo>
                  <a:pt x="1781" y="16639"/>
                </a:lnTo>
                <a:lnTo>
                  <a:pt x="1783" y="16629"/>
                </a:lnTo>
                <a:lnTo>
                  <a:pt x="1787" y="16621"/>
                </a:lnTo>
                <a:lnTo>
                  <a:pt x="1792" y="16617"/>
                </a:lnTo>
                <a:lnTo>
                  <a:pt x="1826" y="16611"/>
                </a:lnTo>
                <a:lnTo>
                  <a:pt x="1839" y="16604"/>
                </a:lnTo>
                <a:lnTo>
                  <a:pt x="1846" y="16598"/>
                </a:lnTo>
                <a:lnTo>
                  <a:pt x="1850" y="16593"/>
                </a:lnTo>
                <a:lnTo>
                  <a:pt x="1849" y="16590"/>
                </a:lnTo>
                <a:lnTo>
                  <a:pt x="1843" y="16583"/>
                </a:lnTo>
                <a:lnTo>
                  <a:pt x="1842" y="16580"/>
                </a:lnTo>
                <a:lnTo>
                  <a:pt x="1841" y="16576"/>
                </a:lnTo>
                <a:lnTo>
                  <a:pt x="1841" y="16569"/>
                </a:lnTo>
                <a:lnTo>
                  <a:pt x="1840" y="16566"/>
                </a:lnTo>
                <a:lnTo>
                  <a:pt x="1837" y="16559"/>
                </a:lnTo>
                <a:lnTo>
                  <a:pt x="1827" y="16549"/>
                </a:lnTo>
                <a:lnTo>
                  <a:pt x="1822" y="16543"/>
                </a:lnTo>
                <a:lnTo>
                  <a:pt x="1820" y="16537"/>
                </a:lnTo>
                <a:lnTo>
                  <a:pt x="1818" y="16530"/>
                </a:lnTo>
                <a:lnTo>
                  <a:pt x="1816" y="16521"/>
                </a:lnTo>
                <a:lnTo>
                  <a:pt x="1816" y="16513"/>
                </a:lnTo>
                <a:lnTo>
                  <a:pt x="1822" y="16519"/>
                </a:lnTo>
                <a:lnTo>
                  <a:pt x="1829" y="16535"/>
                </a:lnTo>
                <a:lnTo>
                  <a:pt x="1839" y="16544"/>
                </a:lnTo>
                <a:lnTo>
                  <a:pt x="1852" y="16562"/>
                </a:lnTo>
                <a:lnTo>
                  <a:pt x="1854" y="16568"/>
                </a:lnTo>
                <a:lnTo>
                  <a:pt x="1859" y="16591"/>
                </a:lnTo>
                <a:lnTo>
                  <a:pt x="1863" y="16598"/>
                </a:lnTo>
                <a:lnTo>
                  <a:pt x="1862" y="16603"/>
                </a:lnTo>
                <a:lnTo>
                  <a:pt x="1855" y="16612"/>
                </a:lnTo>
                <a:lnTo>
                  <a:pt x="1841" y="16625"/>
                </a:lnTo>
                <a:lnTo>
                  <a:pt x="1837" y="16625"/>
                </a:lnTo>
                <a:lnTo>
                  <a:pt x="1824" y="16622"/>
                </a:lnTo>
                <a:lnTo>
                  <a:pt x="1821" y="16622"/>
                </a:lnTo>
                <a:lnTo>
                  <a:pt x="1814" y="16628"/>
                </a:lnTo>
                <a:lnTo>
                  <a:pt x="1802" y="16629"/>
                </a:lnTo>
                <a:lnTo>
                  <a:pt x="1795" y="16636"/>
                </a:lnTo>
                <a:lnTo>
                  <a:pt x="1791" y="16647"/>
                </a:lnTo>
                <a:lnTo>
                  <a:pt x="1791" y="16660"/>
                </a:lnTo>
                <a:lnTo>
                  <a:pt x="1795" y="16666"/>
                </a:lnTo>
                <a:lnTo>
                  <a:pt x="1799" y="16671"/>
                </a:lnTo>
                <a:lnTo>
                  <a:pt x="1803" y="16678"/>
                </a:lnTo>
                <a:lnTo>
                  <a:pt x="1802" y="16689"/>
                </a:lnTo>
                <a:lnTo>
                  <a:pt x="1798" y="16707"/>
                </a:lnTo>
                <a:lnTo>
                  <a:pt x="1795" y="16717"/>
                </a:lnTo>
                <a:lnTo>
                  <a:pt x="1790" y="16725"/>
                </a:lnTo>
                <a:lnTo>
                  <a:pt x="1777" y="16737"/>
                </a:lnTo>
                <a:lnTo>
                  <a:pt x="1772" y="16744"/>
                </a:lnTo>
                <a:lnTo>
                  <a:pt x="1771" y="16755"/>
                </a:lnTo>
                <a:lnTo>
                  <a:pt x="1773" y="16760"/>
                </a:lnTo>
                <a:lnTo>
                  <a:pt x="1780" y="16772"/>
                </a:lnTo>
                <a:lnTo>
                  <a:pt x="1788" y="16807"/>
                </a:lnTo>
                <a:lnTo>
                  <a:pt x="1789" y="16817"/>
                </a:lnTo>
                <a:lnTo>
                  <a:pt x="1787" y="16828"/>
                </a:lnTo>
                <a:lnTo>
                  <a:pt x="1791" y="16830"/>
                </a:lnTo>
                <a:lnTo>
                  <a:pt x="1827" y="16837"/>
                </a:lnTo>
                <a:lnTo>
                  <a:pt x="1869" y="16826"/>
                </a:lnTo>
                <a:lnTo>
                  <a:pt x="1860" y="16839"/>
                </a:lnTo>
                <a:lnTo>
                  <a:pt x="1847" y="16846"/>
                </a:lnTo>
                <a:lnTo>
                  <a:pt x="1832" y="16848"/>
                </a:lnTo>
                <a:lnTo>
                  <a:pt x="1816" y="16845"/>
                </a:lnTo>
                <a:lnTo>
                  <a:pt x="1814" y="16847"/>
                </a:lnTo>
                <a:lnTo>
                  <a:pt x="1811" y="16850"/>
                </a:lnTo>
                <a:lnTo>
                  <a:pt x="1807" y="16852"/>
                </a:lnTo>
                <a:lnTo>
                  <a:pt x="1798" y="16851"/>
                </a:lnTo>
                <a:lnTo>
                  <a:pt x="1795" y="16852"/>
                </a:lnTo>
                <a:lnTo>
                  <a:pt x="1790" y="16858"/>
                </a:lnTo>
                <a:lnTo>
                  <a:pt x="1787" y="16868"/>
                </a:lnTo>
                <a:lnTo>
                  <a:pt x="1787" y="16879"/>
                </a:lnTo>
                <a:lnTo>
                  <a:pt x="1788" y="16888"/>
                </a:lnTo>
                <a:lnTo>
                  <a:pt x="1784" y="16894"/>
                </a:lnTo>
                <a:lnTo>
                  <a:pt x="1780" y="16900"/>
                </a:lnTo>
                <a:lnTo>
                  <a:pt x="1777" y="16904"/>
                </a:lnTo>
                <a:lnTo>
                  <a:pt x="1773" y="16898"/>
                </a:lnTo>
                <a:lnTo>
                  <a:pt x="1772" y="16889"/>
                </a:lnTo>
                <a:lnTo>
                  <a:pt x="1773" y="16868"/>
                </a:lnTo>
                <a:lnTo>
                  <a:pt x="1773" y="16859"/>
                </a:lnTo>
                <a:lnTo>
                  <a:pt x="1775" y="16852"/>
                </a:lnTo>
                <a:lnTo>
                  <a:pt x="1778" y="16831"/>
                </a:lnTo>
                <a:lnTo>
                  <a:pt x="1777" y="16829"/>
                </a:lnTo>
                <a:lnTo>
                  <a:pt x="1774" y="16808"/>
                </a:lnTo>
                <a:lnTo>
                  <a:pt x="1766" y="16780"/>
                </a:lnTo>
                <a:lnTo>
                  <a:pt x="1766" y="16775"/>
                </a:lnTo>
                <a:lnTo>
                  <a:pt x="1766" y="16769"/>
                </a:lnTo>
                <a:lnTo>
                  <a:pt x="1765" y="16764"/>
                </a:lnTo>
                <a:lnTo>
                  <a:pt x="1761" y="16761"/>
                </a:lnTo>
                <a:lnTo>
                  <a:pt x="1752" y="16758"/>
                </a:lnTo>
                <a:lnTo>
                  <a:pt x="1747" y="16759"/>
                </a:lnTo>
                <a:lnTo>
                  <a:pt x="1742" y="16761"/>
                </a:lnTo>
                <a:lnTo>
                  <a:pt x="1738" y="16767"/>
                </a:lnTo>
                <a:lnTo>
                  <a:pt x="1730" y="16780"/>
                </a:lnTo>
                <a:lnTo>
                  <a:pt x="1727" y="16783"/>
                </a:lnTo>
                <a:lnTo>
                  <a:pt x="1723" y="16785"/>
                </a:lnTo>
                <a:lnTo>
                  <a:pt x="1720" y="16793"/>
                </a:lnTo>
                <a:lnTo>
                  <a:pt x="1718" y="16802"/>
                </a:lnTo>
                <a:lnTo>
                  <a:pt x="1717" y="16810"/>
                </a:lnTo>
                <a:lnTo>
                  <a:pt x="1718" y="16814"/>
                </a:lnTo>
                <a:lnTo>
                  <a:pt x="1722" y="16822"/>
                </a:lnTo>
                <a:lnTo>
                  <a:pt x="1722" y="16827"/>
                </a:lnTo>
                <a:lnTo>
                  <a:pt x="1724" y="16858"/>
                </a:lnTo>
                <a:lnTo>
                  <a:pt x="1726" y="16870"/>
                </a:lnTo>
                <a:lnTo>
                  <a:pt x="1728" y="16876"/>
                </a:lnTo>
                <a:lnTo>
                  <a:pt x="1730" y="16878"/>
                </a:lnTo>
                <a:lnTo>
                  <a:pt x="1733" y="16880"/>
                </a:lnTo>
                <a:lnTo>
                  <a:pt x="1736" y="16883"/>
                </a:lnTo>
                <a:lnTo>
                  <a:pt x="1738" y="16888"/>
                </a:lnTo>
                <a:lnTo>
                  <a:pt x="1739" y="16892"/>
                </a:lnTo>
                <a:lnTo>
                  <a:pt x="1739" y="16896"/>
                </a:lnTo>
                <a:lnTo>
                  <a:pt x="1740" y="16900"/>
                </a:lnTo>
                <a:lnTo>
                  <a:pt x="1744" y="16907"/>
                </a:lnTo>
                <a:lnTo>
                  <a:pt x="1748" y="16911"/>
                </a:lnTo>
                <a:lnTo>
                  <a:pt x="1764" y="16918"/>
                </a:lnTo>
                <a:lnTo>
                  <a:pt x="1770" y="16924"/>
                </a:lnTo>
                <a:lnTo>
                  <a:pt x="1821" y="16986"/>
                </a:lnTo>
                <a:lnTo>
                  <a:pt x="1827" y="16989"/>
                </a:lnTo>
                <a:lnTo>
                  <a:pt x="1832" y="16989"/>
                </a:lnTo>
                <a:lnTo>
                  <a:pt x="1837" y="16986"/>
                </a:lnTo>
                <a:lnTo>
                  <a:pt x="1844" y="16981"/>
                </a:lnTo>
                <a:lnTo>
                  <a:pt x="1849" y="16972"/>
                </a:lnTo>
                <a:lnTo>
                  <a:pt x="1849" y="16949"/>
                </a:lnTo>
                <a:lnTo>
                  <a:pt x="1854" y="16940"/>
                </a:lnTo>
                <a:lnTo>
                  <a:pt x="1851" y="16932"/>
                </a:lnTo>
                <a:lnTo>
                  <a:pt x="1856" y="16928"/>
                </a:lnTo>
                <a:lnTo>
                  <a:pt x="1869" y="16924"/>
                </a:lnTo>
                <a:lnTo>
                  <a:pt x="1872" y="16922"/>
                </a:lnTo>
                <a:lnTo>
                  <a:pt x="1881" y="16919"/>
                </a:lnTo>
                <a:lnTo>
                  <a:pt x="1883" y="16918"/>
                </a:lnTo>
                <a:lnTo>
                  <a:pt x="1886" y="16915"/>
                </a:lnTo>
                <a:lnTo>
                  <a:pt x="1891" y="16917"/>
                </a:lnTo>
                <a:lnTo>
                  <a:pt x="1897" y="16921"/>
                </a:lnTo>
                <a:lnTo>
                  <a:pt x="1899" y="16919"/>
                </a:lnTo>
                <a:lnTo>
                  <a:pt x="1905" y="16912"/>
                </a:lnTo>
                <a:lnTo>
                  <a:pt x="1908" y="16910"/>
                </a:lnTo>
                <a:lnTo>
                  <a:pt x="1911" y="16911"/>
                </a:lnTo>
                <a:lnTo>
                  <a:pt x="1919" y="16915"/>
                </a:lnTo>
                <a:lnTo>
                  <a:pt x="1926" y="16911"/>
                </a:lnTo>
                <a:lnTo>
                  <a:pt x="1929" y="16912"/>
                </a:lnTo>
                <a:lnTo>
                  <a:pt x="1932" y="16910"/>
                </a:lnTo>
                <a:lnTo>
                  <a:pt x="1934" y="16902"/>
                </a:lnTo>
                <a:lnTo>
                  <a:pt x="1936" y="16896"/>
                </a:lnTo>
                <a:lnTo>
                  <a:pt x="1937" y="16882"/>
                </a:lnTo>
                <a:lnTo>
                  <a:pt x="1940" y="16879"/>
                </a:lnTo>
                <a:lnTo>
                  <a:pt x="1943" y="16875"/>
                </a:lnTo>
                <a:lnTo>
                  <a:pt x="1947" y="16872"/>
                </a:lnTo>
                <a:lnTo>
                  <a:pt x="1951" y="16872"/>
                </a:lnTo>
                <a:lnTo>
                  <a:pt x="1955" y="16871"/>
                </a:lnTo>
                <a:lnTo>
                  <a:pt x="1960" y="16868"/>
                </a:lnTo>
                <a:lnTo>
                  <a:pt x="1967" y="16862"/>
                </a:lnTo>
                <a:lnTo>
                  <a:pt x="1970" y="16870"/>
                </a:lnTo>
                <a:lnTo>
                  <a:pt x="1963" y="16878"/>
                </a:lnTo>
                <a:lnTo>
                  <a:pt x="1948" y="16887"/>
                </a:lnTo>
                <a:lnTo>
                  <a:pt x="1948" y="16895"/>
                </a:lnTo>
                <a:lnTo>
                  <a:pt x="1946" y="16902"/>
                </a:lnTo>
                <a:lnTo>
                  <a:pt x="1942" y="16907"/>
                </a:lnTo>
                <a:lnTo>
                  <a:pt x="1938" y="16909"/>
                </a:lnTo>
                <a:lnTo>
                  <a:pt x="1938" y="16912"/>
                </a:lnTo>
                <a:lnTo>
                  <a:pt x="1938" y="16913"/>
                </a:lnTo>
                <a:lnTo>
                  <a:pt x="1939" y="16913"/>
                </a:lnTo>
                <a:lnTo>
                  <a:pt x="1940" y="16914"/>
                </a:lnTo>
                <a:lnTo>
                  <a:pt x="1936" y="16919"/>
                </a:lnTo>
                <a:lnTo>
                  <a:pt x="1928" y="16933"/>
                </a:lnTo>
                <a:lnTo>
                  <a:pt x="1921" y="16948"/>
                </a:lnTo>
                <a:lnTo>
                  <a:pt x="1919" y="16954"/>
                </a:lnTo>
                <a:lnTo>
                  <a:pt x="1913" y="16991"/>
                </a:lnTo>
                <a:lnTo>
                  <a:pt x="1911" y="16999"/>
                </a:lnTo>
                <a:lnTo>
                  <a:pt x="1908" y="17007"/>
                </a:lnTo>
                <a:lnTo>
                  <a:pt x="1903" y="17013"/>
                </a:lnTo>
                <a:lnTo>
                  <a:pt x="1893" y="17017"/>
                </a:lnTo>
                <a:lnTo>
                  <a:pt x="1889" y="17023"/>
                </a:lnTo>
                <a:lnTo>
                  <a:pt x="1891" y="17027"/>
                </a:lnTo>
                <a:lnTo>
                  <a:pt x="1891" y="17034"/>
                </a:lnTo>
                <a:lnTo>
                  <a:pt x="1891" y="17043"/>
                </a:lnTo>
                <a:lnTo>
                  <a:pt x="1903" y="17043"/>
                </a:lnTo>
                <a:lnTo>
                  <a:pt x="1908" y="17045"/>
                </a:lnTo>
                <a:lnTo>
                  <a:pt x="1955" y="17083"/>
                </a:lnTo>
                <a:lnTo>
                  <a:pt x="1980" y="17081"/>
                </a:lnTo>
                <a:lnTo>
                  <a:pt x="2005" y="17046"/>
                </a:lnTo>
                <a:lnTo>
                  <a:pt x="2008" y="17040"/>
                </a:lnTo>
                <a:lnTo>
                  <a:pt x="2011" y="17024"/>
                </a:lnTo>
                <a:lnTo>
                  <a:pt x="2013" y="17019"/>
                </a:lnTo>
                <a:lnTo>
                  <a:pt x="2016" y="17021"/>
                </a:lnTo>
                <a:lnTo>
                  <a:pt x="2017" y="17025"/>
                </a:lnTo>
                <a:lnTo>
                  <a:pt x="2017" y="17030"/>
                </a:lnTo>
                <a:lnTo>
                  <a:pt x="2014" y="17039"/>
                </a:lnTo>
                <a:lnTo>
                  <a:pt x="2011" y="17047"/>
                </a:lnTo>
                <a:lnTo>
                  <a:pt x="1993" y="17082"/>
                </a:lnTo>
                <a:lnTo>
                  <a:pt x="1981" y="17097"/>
                </a:lnTo>
                <a:lnTo>
                  <a:pt x="1968" y="17102"/>
                </a:lnTo>
                <a:lnTo>
                  <a:pt x="1956" y="17094"/>
                </a:lnTo>
                <a:lnTo>
                  <a:pt x="1953" y="17090"/>
                </a:lnTo>
                <a:lnTo>
                  <a:pt x="1948" y="17087"/>
                </a:lnTo>
                <a:lnTo>
                  <a:pt x="1944" y="17086"/>
                </a:lnTo>
                <a:lnTo>
                  <a:pt x="1940" y="17088"/>
                </a:lnTo>
                <a:lnTo>
                  <a:pt x="1939" y="17084"/>
                </a:lnTo>
                <a:lnTo>
                  <a:pt x="1934" y="17085"/>
                </a:lnTo>
                <a:lnTo>
                  <a:pt x="1928" y="17084"/>
                </a:lnTo>
                <a:lnTo>
                  <a:pt x="1925" y="17079"/>
                </a:lnTo>
                <a:lnTo>
                  <a:pt x="1925" y="17073"/>
                </a:lnTo>
                <a:lnTo>
                  <a:pt x="1923" y="17070"/>
                </a:lnTo>
                <a:lnTo>
                  <a:pt x="1919" y="17069"/>
                </a:lnTo>
                <a:lnTo>
                  <a:pt x="1916" y="17072"/>
                </a:lnTo>
                <a:lnTo>
                  <a:pt x="1918" y="17085"/>
                </a:lnTo>
                <a:lnTo>
                  <a:pt x="1909" y="17083"/>
                </a:lnTo>
                <a:lnTo>
                  <a:pt x="1898" y="17077"/>
                </a:lnTo>
                <a:lnTo>
                  <a:pt x="1889" y="17077"/>
                </a:lnTo>
                <a:lnTo>
                  <a:pt x="1889" y="17090"/>
                </a:lnTo>
                <a:lnTo>
                  <a:pt x="1894" y="17100"/>
                </a:lnTo>
                <a:lnTo>
                  <a:pt x="1902" y="17110"/>
                </a:lnTo>
                <a:lnTo>
                  <a:pt x="1909" y="17122"/>
                </a:lnTo>
                <a:lnTo>
                  <a:pt x="1909" y="17129"/>
                </a:lnTo>
                <a:lnTo>
                  <a:pt x="1905" y="17122"/>
                </a:lnTo>
                <a:lnTo>
                  <a:pt x="1899" y="17117"/>
                </a:lnTo>
                <a:lnTo>
                  <a:pt x="1893" y="17117"/>
                </a:lnTo>
                <a:lnTo>
                  <a:pt x="1889" y="17125"/>
                </a:lnTo>
                <a:lnTo>
                  <a:pt x="1885" y="17147"/>
                </a:lnTo>
                <a:lnTo>
                  <a:pt x="1881" y="17151"/>
                </a:lnTo>
                <a:lnTo>
                  <a:pt x="1880" y="17155"/>
                </a:lnTo>
                <a:lnTo>
                  <a:pt x="1890" y="17167"/>
                </a:lnTo>
                <a:lnTo>
                  <a:pt x="1902" y="17171"/>
                </a:lnTo>
                <a:lnTo>
                  <a:pt x="1915" y="17169"/>
                </a:lnTo>
                <a:lnTo>
                  <a:pt x="1929" y="17162"/>
                </a:lnTo>
                <a:lnTo>
                  <a:pt x="1922" y="17174"/>
                </a:lnTo>
                <a:lnTo>
                  <a:pt x="1914" y="17181"/>
                </a:lnTo>
                <a:lnTo>
                  <a:pt x="1895" y="17192"/>
                </a:lnTo>
                <a:lnTo>
                  <a:pt x="1889" y="17198"/>
                </a:lnTo>
                <a:lnTo>
                  <a:pt x="1890" y="17202"/>
                </a:lnTo>
                <a:lnTo>
                  <a:pt x="1893" y="17207"/>
                </a:lnTo>
                <a:lnTo>
                  <a:pt x="1895" y="17215"/>
                </a:lnTo>
                <a:lnTo>
                  <a:pt x="1896" y="17223"/>
                </a:lnTo>
                <a:lnTo>
                  <a:pt x="1895" y="17232"/>
                </a:lnTo>
                <a:lnTo>
                  <a:pt x="1895" y="17238"/>
                </a:lnTo>
                <a:lnTo>
                  <a:pt x="1910" y="17244"/>
                </a:lnTo>
                <a:lnTo>
                  <a:pt x="1911" y="17243"/>
                </a:lnTo>
                <a:lnTo>
                  <a:pt x="1911" y="17230"/>
                </a:lnTo>
                <a:lnTo>
                  <a:pt x="1912" y="17220"/>
                </a:lnTo>
                <a:lnTo>
                  <a:pt x="1918" y="17214"/>
                </a:lnTo>
                <a:lnTo>
                  <a:pt x="1945" y="17206"/>
                </a:lnTo>
                <a:lnTo>
                  <a:pt x="1951" y="17206"/>
                </a:lnTo>
                <a:lnTo>
                  <a:pt x="1958" y="17207"/>
                </a:lnTo>
                <a:lnTo>
                  <a:pt x="1964" y="17211"/>
                </a:lnTo>
                <a:lnTo>
                  <a:pt x="1967" y="17215"/>
                </a:lnTo>
                <a:lnTo>
                  <a:pt x="1966" y="17221"/>
                </a:lnTo>
                <a:lnTo>
                  <a:pt x="1962" y="17228"/>
                </a:lnTo>
                <a:lnTo>
                  <a:pt x="1959" y="17237"/>
                </a:lnTo>
                <a:lnTo>
                  <a:pt x="1963" y="17249"/>
                </a:lnTo>
                <a:lnTo>
                  <a:pt x="1970" y="17258"/>
                </a:lnTo>
                <a:lnTo>
                  <a:pt x="1976" y="17258"/>
                </a:lnTo>
                <a:lnTo>
                  <a:pt x="1982" y="17257"/>
                </a:lnTo>
                <a:lnTo>
                  <a:pt x="1987" y="17267"/>
                </a:lnTo>
                <a:lnTo>
                  <a:pt x="1987" y="17272"/>
                </a:lnTo>
                <a:lnTo>
                  <a:pt x="2014" y="17282"/>
                </a:lnTo>
                <a:lnTo>
                  <a:pt x="2075" y="17303"/>
                </a:lnTo>
                <a:lnTo>
                  <a:pt x="2135" y="17325"/>
                </a:lnTo>
                <a:lnTo>
                  <a:pt x="2196" y="17346"/>
                </a:lnTo>
                <a:lnTo>
                  <a:pt x="2256" y="17368"/>
                </a:lnTo>
                <a:lnTo>
                  <a:pt x="2316" y="17388"/>
                </a:lnTo>
                <a:lnTo>
                  <a:pt x="2377" y="17409"/>
                </a:lnTo>
                <a:lnTo>
                  <a:pt x="2438" y="17429"/>
                </a:lnTo>
                <a:lnTo>
                  <a:pt x="2498" y="17450"/>
                </a:lnTo>
                <a:lnTo>
                  <a:pt x="2559" y="17470"/>
                </a:lnTo>
                <a:lnTo>
                  <a:pt x="2620" y="17489"/>
                </a:lnTo>
                <a:lnTo>
                  <a:pt x="2681" y="17509"/>
                </a:lnTo>
                <a:lnTo>
                  <a:pt x="2742" y="17528"/>
                </a:lnTo>
                <a:lnTo>
                  <a:pt x="2803" y="17548"/>
                </a:lnTo>
                <a:lnTo>
                  <a:pt x="2864" y="17567"/>
                </a:lnTo>
                <a:lnTo>
                  <a:pt x="2925" y="17585"/>
                </a:lnTo>
                <a:lnTo>
                  <a:pt x="2986" y="17604"/>
                </a:lnTo>
                <a:lnTo>
                  <a:pt x="3047" y="17622"/>
                </a:lnTo>
                <a:lnTo>
                  <a:pt x="3109" y="17640"/>
                </a:lnTo>
                <a:lnTo>
                  <a:pt x="3170" y="17658"/>
                </a:lnTo>
                <a:lnTo>
                  <a:pt x="3231" y="17676"/>
                </a:lnTo>
                <a:lnTo>
                  <a:pt x="3293" y="17694"/>
                </a:lnTo>
                <a:lnTo>
                  <a:pt x="3354" y="17711"/>
                </a:lnTo>
                <a:lnTo>
                  <a:pt x="3416" y="17728"/>
                </a:lnTo>
                <a:lnTo>
                  <a:pt x="3477" y="17745"/>
                </a:lnTo>
                <a:lnTo>
                  <a:pt x="3539" y="17762"/>
                </a:lnTo>
                <a:lnTo>
                  <a:pt x="3573" y="17771"/>
                </a:lnTo>
                <a:lnTo>
                  <a:pt x="3600" y="17778"/>
                </a:lnTo>
                <a:lnTo>
                  <a:pt x="3662" y="17794"/>
                </a:lnTo>
                <a:lnTo>
                  <a:pt x="3724" y="17810"/>
                </a:lnTo>
                <a:lnTo>
                  <a:pt x="3786" y="17826"/>
                </a:lnTo>
                <a:lnTo>
                  <a:pt x="3848" y="17842"/>
                </a:lnTo>
                <a:lnTo>
                  <a:pt x="3851" y="17843"/>
                </a:lnTo>
                <a:lnTo>
                  <a:pt x="3909" y="17857"/>
                </a:lnTo>
                <a:lnTo>
                  <a:pt x="3971" y="17872"/>
                </a:lnTo>
                <a:lnTo>
                  <a:pt x="4033" y="17888"/>
                </a:lnTo>
                <a:lnTo>
                  <a:pt x="4095" y="17902"/>
                </a:lnTo>
                <a:lnTo>
                  <a:pt x="4157" y="17917"/>
                </a:lnTo>
                <a:lnTo>
                  <a:pt x="4219" y="17931"/>
                </a:lnTo>
                <a:lnTo>
                  <a:pt x="4282" y="17945"/>
                </a:lnTo>
                <a:lnTo>
                  <a:pt x="4344" y="17959"/>
                </a:lnTo>
                <a:lnTo>
                  <a:pt x="4406" y="17973"/>
                </a:lnTo>
                <a:lnTo>
                  <a:pt x="4411" y="17974"/>
                </a:lnTo>
                <a:lnTo>
                  <a:pt x="4468" y="17986"/>
                </a:lnTo>
                <a:lnTo>
                  <a:pt x="4531" y="18000"/>
                </a:lnTo>
                <a:lnTo>
                  <a:pt x="4593" y="18013"/>
                </a:lnTo>
                <a:lnTo>
                  <a:pt x="4655" y="18026"/>
                </a:lnTo>
                <a:lnTo>
                  <a:pt x="4718" y="18038"/>
                </a:lnTo>
                <a:lnTo>
                  <a:pt x="4780" y="18051"/>
                </a:lnTo>
                <a:lnTo>
                  <a:pt x="4843" y="18063"/>
                </a:lnTo>
                <a:lnTo>
                  <a:pt x="4905" y="18075"/>
                </a:lnTo>
                <a:lnTo>
                  <a:pt x="4968" y="18087"/>
                </a:lnTo>
                <a:lnTo>
                  <a:pt x="5030" y="18098"/>
                </a:lnTo>
                <a:lnTo>
                  <a:pt x="5093" y="18110"/>
                </a:lnTo>
                <a:lnTo>
                  <a:pt x="5156" y="18121"/>
                </a:lnTo>
                <a:lnTo>
                  <a:pt x="5218" y="18132"/>
                </a:lnTo>
                <a:lnTo>
                  <a:pt x="5281" y="18143"/>
                </a:lnTo>
                <a:lnTo>
                  <a:pt x="5344" y="18153"/>
                </a:lnTo>
                <a:lnTo>
                  <a:pt x="5406" y="18164"/>
                </a:lnTo>
                <a:lnTo>
                  <a:pt x="5469" y="18174"/>
                </a:lnTo>
                <a:lnTo>
                  <a:pt x="5532" y="18184"/>
                </a:lnTo>
                <a:lnTo>
                  <a:pt x="5568" y="18189"/>
                </a:lnTo>
                <a:lnTo>
                  <a:pt x="5595" y="18193"/>
                </a:lnTo>
                <a:lnTo>
                  <a:pt x="5658" y="18203"/>
                </a:lnTo>
                <a:lnTo>
                  <a:pt x="5721" y="18212"/>
                </a:lnTo>
                <a:lnTo>
                  <a:pt x="5784" y="18221"/>
                </a:lnTo>
                <a:lnTo>
                  <a:pt x="5847" y="18230"/>
                </a:lnTo>
                <a:lnTo>
                  <a:pt x="5910" y="18239"/>
                </a:lnTo>
                <a:lnTo>
                  <a:pt x="5973" y="18247"/>
                </a:lnTo>
                <a:lnTo>
                  <a:pt x="6036" y="18256"/>
                </a:lnTo>
                <a:lnTo>
                  <a:pt x="6099" y="18264"/>
                </a:lnTo>
                <a:lnTo>
                  <a:pt x="6162" y="18271"/>
                </a:lnTo>
                <a:lnTo>
                  <a:pt x="6225" y="18279"/>
                </a:lnTo>
                <a:lnTo>
                  <a:pt x="6288" y="18286"/>
                </a:lnTo>
                <a:lnTo>
                  <a:pt x="6351" y="18293"/>
                </a:lnTo>
                <a:lnTo>
                  <a:pt x="6414" y="18300"/>
                </a:lnTo>
                <a:lnTo>
                  <a:pt x="6478" y="18307"/>
                </a:lnTo>
                <a:lnTo>
                  <a:pt x="6541" y="18313"/>
                </a:lnTo>
                <a:lnTo>
                  <a:pt x="6604" y="18320"/>
                </a:lnTo>
                <a:lnTo>
                  <a:pt x="6667" y="18326"/>
                </a:lnTo>
                <a:lnTo>
                  <a:pt x="6731" y="18332"/>
                </a:lnTo>
                <a:lnTo>
                  <a:pt x="6794" y="18337"/>
                </a:lnTo>
                <a:lnTo>
                  <a:pt x="6857" y="18343"/>
                </a:lnTo>
                <a:lnTo>
                  <a:pt x="6921" y="18348"/>
                </a:lnTo>
                <a:lnTo>
                  <a:pt x="6984" y="18353"/>
                </a:lnTo>
                <a:lnTo>
                  <a:pt x="7047" y="18358"/>
                </a:lnTo>
                <a:lnTo>
                  <a:pt x="7111" y="18363"/>
                </a:lnTo>
                <a:lnTo>
                  <a:pt x="7174" y="18367"/>
                </a:lnTo>
                <a:lnTo>
                  <a:pt x="7237" y="18371"/>
                </a:lnTo>
                <a:lnTo>
                  <a:pt x="7282" y="18374"/>
                </a:lnTo>
                <a:lnTo>
                  <a:pt x="7301" y="18375"/>
                </a:lnTo>
                <a:lnTo>
                  <a:pt x="7364" y="18379"/>
                </a:lnTo>
                <a:lnTo>
                  <a:pt x="7428" y="18382"/>
                </a:lnTo>
                <a:lnTo>
                  <a:pt x="7491" y="18386"/>
                </a:lnTo>
                <a:lnTo>
                  <a:pt x="7554" y="18389"/>
                </a:lnTo>
                <a:lnTo>
                  <a:pt x="7618" y="18392"/>
                </a:lnTo>
                <a:lnTo>
                  <a:pt x="7681" y="18394"/>
                </a:lnTo>
                <a:lnTo>
                  <a:pt x="7745" y="18397"/>
                </a:lnTo>
                <a:lnTo>
                  <a:pt x="7808" y="18399"/>
                </a:lnTo>
                <a:lnTo>
                  <a:pt x="7872" y="18401"/>
                </a:lnTo>
                <a:lnTo>
                  <a:pt x="7935" y="18403"/>
                </a:lnTo>
                <a:lnTo>
                  <a:pt x="7999" y="18404"/>
                </a:lnTo>
                <a:lnTo>
                  <a:pt x="8053" y="18406"/>
                </a:lnTo>
                <a:lnTo>
                  <a:pt x="8062" y="18406"/>
                </a:lnTo>
                <a:lnTo>
                  <a:pt x="8125" y="18407"/>
                </a:lnTo>
                <a:lnTo>
                  <a:pt x="8189" y="18408"/>
                </a:lnTo>
                <a:lnTo>
                  <a:pt x="8253" y="18409"/>
                </a:lnTo>
                <a:lnTo>
                  <a:pt x="8316" y="18410"/>
                </a:lnTo>
                <a:lnTo>
                  <a:pt x="8380" y="18410"/>
                </a:lnTo>
                <a:lnTo>
                  <a:pt x="8443" y="18410"/>
                </a:lnTo>
                <a:lnTo>
                  <a:pt x="8506" y="18410"/>
                </a:lnTo>
                <a:lnTo>
                  <a:pt x="8570" y="18410"/>
                </a:lnTo>
                <a:lnTo>
                  <a:pt x="8634" y="18409"/>
                </a:lnTo>
                <a:lnTo>
                  <a:pt x="8697" y="18408"/>
                </a:lnTo>
                <a:lnTo>
                  <a:pt x="8760" y="18407"/>
                </a:lnTo>
                <a:lnTo>
                  <a:pt x="8824" y="18406"/>
                </a:lnTo>
                <a:lnTo>
                  <a:pt x="8887" y="18405"/>
                </a:lnTo>
                <a:lnTo>
                  <a:pt x="8951" y="18403"/>
                </a:lnTo>
                <a:lnTo>
                  <a:pt x="9014" y="18401"/>
                </a:lnTo>
                <a:lnTo>
                  <a:pt x="9078" y="18399"/>
                </a:lnTo>
                <a:lnTo>
                  <a:pt x="9141" y="18397"/>
                </a:lnTo>
                <a:lnTo>
                  <a:pt x="9205" y="18395"/>
                </a:lnTo>
                <a:lnTo>
                  <a:pt x="9248" y="18393"/>
                </a:lnTo>
                <a:lnTo>
                  <a:pt x="9268" y="18392"/>
                </a:lnTo>
                <a:lnTo>
                  <a:pt x="9332" y="18389"/>
                </a:lnTo>
                <a:lnTo>
                  <a:pt x="9395" y="18386"/>
                </a:lnTo>
                <a:lnTo>
                  <a:pt x="9458" y="18383"/>
                </a:lnTo>
                <a:lnTo>
                  <a:pt x="9522" y="18379"/>
                </a:lnTo>
                <a:lnTo>
                  <a:pt x="9585" y="18376"/>
                </a:lnTo>
                <a:lnTo>
                  <a:pt x="9649" y="18371"/>
                </a:lnTo>
                <a:lnTo>
                  <a:pt x="9712" y="18368"/>
                </a:lnTo>
                <a:lnTo>
                  <a:pt x="9775" y="18363"/>
                </a:lnTo>
                <a:lnTo>
                  <a:pt x="9839" y="18359"/>
                </a:lnTo>
                <a:lnTo>
                  <a:pt x="9841" y="18357"/>
                </a:lnTo>
                <a:lnTo>
                  <a:pt x="9843" y="18354"/>
                </a:lnTo>
                <a:lnTo>
                  <a:pt x="9843" y="18348"/>
                </a:lnTo>
                <a:lnTo>
                  <a:pt x="9840" y="18296"/>
                </a:lnTo>
                <a:lnTo>
                  <a:pt x="9837" y="18235"/>
                </a:lnTo>
                <a:lnTo>
                  <a:pt x="9835" y="18187"/>
                </a:lnTo>
                <a:lnTo>
                  <a:pt x="9833" y="18157"/>
                </a:lnTo>
                <a:lnTo>
                  <a:pt x="9850" y="18164"/>
                </a:lnTo>
                <a:lnTo>
                  <a:pt x="9884" y="18160"/>
                </a:lnTo>
                <a:lnTo>
                  <a:pt x="9901" y="18165"/>
                </a:lnTo>
                <a:lnTo>
                  <a:pt x="9922" y="18178"/>
                </a:lnTo>
                <a:lnTo>
                  <a:pt x="9927" y="18182"/>
                </a:lnTo>
                <a:lnTo>
                  <a:pt x="9931" y="18190"/>
                </a:lnTo>
                <a:lnTo>
                  <a:pt x="9934" y="18212"/>
                </a:lnTo>
                <a:lnTo>
                  <a:pt x="9937" y="18224"/>
                </a:lnTo>
                <a:lnTo>
                  <a:pt x="9939" y="18234"/>
                </a:lnTo>
                <a:lnTo>
                  <a:pt x="9939" y="18258"/>
                </a:lnTo>
                <a:lnTo>
                  <a:pt x="9942" y="18268"/>
                </a:lnTo>
                <a:lnTo>
                  <a:pt x="9946" y="18278"/>
                </a:lnTo>
                <a:lnTo>
                  <a:pt x="9960" y="18331"/>
                </a:lnTo>
                <a:lnTo>
                  <a:pt x="9975" y="18390"/>
                </a:lnTo>
                <a:lnTo>
                  <a:pt x="9977" y="18417"/>
                </a:lnTo>
                <a:lnTo>
                  <a:pt x="9977" y="18428"/>
                </a:lnTo>
                <a:lnTo>
                  <a:pt x="9978" y="18438"/>
                </a:lnTo>
                <a:lnTo>
                  <a:pt x="9979" y="18447"/>
                </a:lnTo>
                <a:lnTo>
                  <a:pt x="9982" y="18456"/>
                </a:lnTo>
                <a:lnTo>
                  <a:pt x="9986" y="18462"/>
                </a:lnTo>
                <a:lnTo>
                  <a:pt x="10015" y="18488"/>
                </a:lnTo>
                <a:lnTo>
                  <a:pt x="10037" y="18498"/>
                </a:lnTo>
                <a:lnTo>
                  <a:pt x="10049" y="18499"/>
                </a:lnTo>
                <a:lnTo>
                  <a:pt x="10097" y="18487"/>
                </a:lnTo>
                <a:lnTo>
                  <a:pt x="10103" y="18488"/>
                </a:lnTo>
                <a:lnTo>
                  <a:pt x="10105" y="18489"/>
                </a:lnTo>
                <a:lnTo>
                  <a:pt x="10108" y="18492"/>
                </a:lnTo>
                <a:lnTo>
                  <a:pt x="10111" y="18495"/>
                </a:lnTo>
                <a:lnTo>
                  <a:pt x="10113" y="18498"/>
                </a:lnTo>
                <a:lnTo>
                  <a:pt x="10114" y="18502"/>
                </a:lnTo>
                <a:lnTo>
                  <a:pt x="10116" y="18513"/>
                </a:lnTo>
                <a:lnTo>
                  <a:pt x="10117" y="18516"/>
                </a:lnTo>
                <a:lnTo>
                  <a:pt x="10122" y="18518"/>
                </a:lnTo>
                <a:lnTo>
                  <a:pt x="10180" y="18518"/>
                </a:lnTo>
                <a:lnTo>
                  <a:pt x="10226" y="18517"/>
                </a:lnTo>
                <a:lnTo>
                  <a:pt x="10238" y="18526"/>
                </a:lnTo>
                <a:lnTo>
                  <a:pt x="10249" y="18565"/>
                </a:lnTo>
                <a:lnTo>
                  <a:pt x="10258" y="18577"/>
                </a:lnTo>
                <a:lnTo>
                  <a:pt x="10265" y="18578"/>
                </a:lnTo>
                <a:lnTo>
                  <a:pt x="10305" y="18566"/>
                </a:lnTo>
                <a:lnTo>
                  <a:pt x="10310" y="18568"/>
                </a:lnTo>
                <a:lnTo>
                  <a:pt x="10319" y="18561"/>
                </a:lnTo>
                <a:lnTo>
                  <a:pt x="10341" y="18557"/>
                </a:lnTo>
                <a:lnTo>
                  <a:pt x="10349" y="18548"/>
                </a:lnTo>
                <a:lnTo>
                  <a:pt x="10351" y="18539"/>
                </a:lnTo>
                <a:lnTo>
                  <a:pt x="10350" y="18532"/>
                </a:lnTo>
                <a:lnTo>
                  <a:pt x="10350" y="18526"/>
                </a:lnTo>
                <a:lnTo>
                  <a:pt x="10360" y="18522"/>
                </a:lnTo>
                <a:lnTo>
                  <a:pt x="10369" y="18515"/>
                </a:lnTo>
                <a:lnTo>
                  <a:pt x="10405" y="18503"/>
                </a:lnTo>
                <a:lnTo>
                  <a:pt x="10442" y="18502"/>
                </a:lnTo>
                <a:lnTo>
                  <a:pt x="10486" y="18501"/>
                </a:lnTo>
                <a:lnTo>
                  <a:pt x="10493" y="18503"/>
                </a:lnTo>
                <a:lnTo>
                  <a:pt x="10516" y="18518"/>
                </a:lnTo>
                <a:lnTo>
                  <a:pt x="10563" y="18530"/>
                </a:lnTo>
                <a:lnTo>
                  <a:pt x="10585" y="18534"/>
                </a:lnTo>
                <a:lnTo>
                  <a:pt x="10592" y="18542"/>
                </a:lnTo>
                <a:lnTo>
                  <a:pt x="10593" y="18551"/>
                </a:lnTo>
                <a:lnTo>
                  <a:pt x="10588" y="18555"/>
                </a:lnTo>
                <a:lnTo>
                  <a:pt x="10575" y="18560"/>
                </a:lnTo>
                <a:lnTo>
                  <a:pt x="10570" y="18565"/>
                </a:lnTo>
                <a:lnTo>
                  <a:pt x="10568" y="18577"/>
                </a:lnTo>
                <a:lnTo>
                  <a:pt x="10573" y="18584"/>
                </a:lnTo>
                <a:lnTo>
                  <a:pt x="10581" y="18585"/>
                </a:lnTo>
                <a:lnTo>
                  <a:pt x="10587" y="18586"/>
                </a:lnTo>
                <a:lnTo>
                  <a:pt x="10612" y="18579"/>
                </a:lnTo>
                <a:lnTo>
                  <a:pt x="10625" y="18578"/>
                </a:lnTo>
                <a:lnTo>
                  <a:pt x="10636" y="18584"/>
                </a:lnTo>
                <a:lnTo>
                  <a:pt x="10641" y="18595"/>
                </a:lnTo>
                <a:lnTo>
                  <a:pt x="10644" y="18604"/>
                </a:lnTo>
                <a:lnTo>
                  <a:pt x="10646" y="18626"/>
                </a:lnTo>
                <a:lnTo>
                  <a:pt x="10648" y="18638"/>
                </a:lnTo>
                <a:lnTo>
                  <a:pt x="10652" y="18647"/>
                </a:lnTo>
                <a:lnTo>
                  <a:pt x="10663" y="18662"/>
                </a:lnTo>
                <a:lnTo>
                  <a:pt x="10675" y="18687"/>
                </a:lnTo>
                <a:lnTo>
                  <a:pt x="10679" y="18692"/>
                </a:lnTo>
                <a:lnTo>
                  <a:pt x="10685" y="18691"/>
                </a:lnTo>
                <a:lnTo>
                  <a:pt x="10692" y="18687"/>
                </a:lnTo>
                <a:lnTo>
                  <a:pt x="10699" y="18681"/>
                </a:lnTo>
                <a:lnTo>
                  <a:pt x="10702" y="18675"/>
                </a:lnTo>
                <a:lnTo>
                  <a:pt x="10701" y="18664"/>
                </a:lnTo>
                <a:lnTo>
                  <a:pt x="10697" y="18653"/>
                </a:lnTo>
                <a:lnTo>
                  <a:pt x="10695" y="18643"/>
                </a:lnTo>
                <a:lnTo>
                  <a:pt x="10701" y="18631"/>
                </a:lnTo>
                <a:lnTo>
                  <a:pt x="10707" y="18626"/>
                </a:lnTo>
                <a:lnTo>
                  <a:pt x="10737" y="18617"/>
                </a:lnTo>
                <a:lnTo>
                  <a:pt x="10762" y="18615"/>
                </a:lnTo>
                <a:lnTo>
                  <a:pt x="10770" y="18621"/>
                </a:lnTo>
                <a:lnTo>
                  <a:pt x="10775" y="18632"/>
                </a:lnTo>
                <a:lnTo>
                  <a:pt x="10779" y="18645"/>
                </a:lnTo>
                <a:lnTo>
                  <a:pt x="10783" y="18658"/>
                </a:lnTo>
                <a:lnTo>
                  <a:pt x="10789" y="18665"/>
                </a:lnTo>
                <a:lnTo>
                  <a:pt x="10794" y="18671"/>
                </a:lnTo>
                <a:lnTo>
                  <a:pt x="10800" y="18674"/>
                </a:lnTo>
                <a:lnTo>
                  <a:pt x="10832" y="18688"/>
                </a:lnTo>
                <a:lnTo>
                  <a:pt x="10858" y="18689"/>
                </a:lnTo>
                <a:lnTo>
                  <a:pt x="10864" y="18693"/>
                </a:lnTo>
                <a:lnTo>
                  <a:pt x="10870" y="18698"/>
                </a:lnTo>
                <a:lnTo>
                  <a:pt x="10880" y="18713"/>
                </a:lnTo>
                <a:lnTo>
                  <a:pt x="10876" y="18727"/>
                </a:lnTo>
                <a:lnTo>
                  <a:pt x="10883" y="18734"/>
                </a:lnTo>
                <a:lnTo>
                  <a:pt x="10905" y="18736"/>
                </a:lnTo>
                <a:lnTo>
                  <a:pt x="10911" y="18735"/>
                </a:lnTo>
                <a:lnTo>
                  <a:pt x="10914" y="18735"/>
                </a:lnTo>
                <a:lnTo>
                  <a:pt x="10917" y="18739"/>
                </a:lnTo>
                <a:lnTo>
                  <a:pt x="10917" y="18744"/>
                </a:lnTo>
                <a:lnTo>
                  <a:pt x="10916" y="18750"/>
                </a:lnTo>
                <a:lnTo>
                  <a:pt x="10916" y="18755"/>
                </a:lnTo>
                <a:lnTo>
                  <a:pt x="10920" y="18756"/>
                </a:lnTo>
                <a:lnTo>
                  <a:pt x="10945" y="18750"/>
                </a:lnTo>
                <a:lnTo>
                  <a:pt x="10952" y="18752"/>
                </a:lnTo>
                <a:lnTo>
                  <a:pt x="10958" y="18756"/>
                </a:lnTo>
                <a:lnTo>
                  <a:pt x="10963" y="18757"/>
                </a:lnTo>
                <a:lnTo>
                  <a:pt x="10980" y="18743"/>
                </a:lnTo>
                <a:lnTo>
                  <a:pt x="11006" y="18736"/>
                </a:lnTo>
                <a:lnTo>
                  <a:pt x="11017" y="18725"/>
                </a:lnTo>
                <a:lnTo>
                  <a:pt x="11025" y="18710"/>
                </a:lnTo>
                <a:lnTo>
                  <a:pt x="11061" y="18672"/>
                </a:lnTo>
                <a:lnTo>
                  <a:pt x="11072" y="18662"/>
                </a:lnTo>
                <a:lnTo>
                  <a:pt x="11078" y="18656"/>
                </a:lnTo>
                <a:lnTo>
                  <a:pt x="11101" y="18636"/>
                </a:lnTo>
                <a:lnTo>
                  <a:pt x="11115" y="18630"/>
                </a:lnTo>
                <a:lnTo>
                  <a:pt x="11125" y="18636"/>
                </a:lnTo>
                <a:lnTo>
                  <a:pt x="11127" y="18641"/>
                </a:lnTo>
                <a:lnTo>
                  <a:pt x="11124" y="18648"/>
                </a:lnTo>
                <a:lnTo>
                  <a:pt x="11124" y="18653"/>
                </a:lnTo>
                <a:lnTo>
                  <a:pt x="11127" y="18659"/>
                </a:lnTo>
                <a:lnTo>
                  <a:pt x="11130" y="18661"/>
                </a:lnTo>
                <a:lnTo>
                  <a:pt x="11133" y="18663"/>
                </a:lnTo>
                <a:lnTo>
                  <a:pt x="11137" y="18666"/>
                </a:lnTo>
                <a:lnTo>
                  <a:pt x="11140" y="18673"/>
                </a:lnTo>
                <a:lnTo>
                  <a:pt x="11143" y="18689"/>
                </a:lnTo>
                <a:lnTo>
                  <a:pt x="11147" y="18697"/>
                </a:lnTo>
                <a:lnTo>
                  <a:pt x="11159" y="18705"/>
                </a:lnTo>
                <a:lnTo>
                  <a:pt x="11173" y="18703"/>
                </a:lnTo>
                <a:lnTo>
                  <a:pt x="11198" y="18689"/>
                </a:lnTo>
                <a:lnTo>
                  <a:pt x="11205" y="18687"/>
                </a:lnTo>
                <a:lnTo>
                  <a:pt x="11209" y="18690"/>
                </a:lnTo>
                <a:lnTo>
                  <a:pt x="11213" y="18694"/>
                </a:lnTo>
                <a:lnTo>
                  <a:pt x="11219" y="18696"/>
                </a:lnTo>
                <a:lnTo>
                  <a:pt x="11222" y="18695"/>
                </a:lnTo>
                <a:lnTo>
                  <a:pt x="11231" y="18689"/>
                </a:lnTo>
                <a:lnTo>
                  <a:pt x="11234" y="18687"/>
                </a:lnTo>
                <a:lnTo>
                  <a:pt x="11236" y="18688"/>
                </a:lnTo>
                <a:lnTo>
                  <a:pt x="11238" y="18689"/>
                </a:lnTo>
                <a:lnTo>
                  <a:pt x="11240" y="18690"/>
                </a:lnTo>
                <a:lnTo>
                  <a:pt x="11324" y="18663"/>
                </a:lnTo>
                <a:lnTo>
                  <a:pt x="11341" y="18661"/>
                </a:lnTo>
                <a:lnTo>
                  <a:pt x="11355" y="18667"/>
                </a:lnTo>
                <a:lnTo>
                  <a:pt x="11359" y="18671"/>
                </a:lnTo>
                <a:lnTo>
                  <a:pt x="11378" y="18702"/>
                </a:lnTo>
                <a:lnTo>
                  <a:pt x="11382" y="18707"/>
                </a:lnTo>
                <a:lnTo>
                  <a:pt x="11387" y="18711"/>
                </a:lnTo>
                <a:lnTo>
                  <a:pt x="11406" y="18720"/>
                </a:lnTo>
                <a:lnTo>
                  <a:pt x="11411" y="18720"/>
                </a:lnTo>
                <a:lnTo>
                  <a:pt x="11439" y="18701"/>
                </a:lnTo>
                <a:lnTo>
                  <a:pt x="11445" y="18698"/>
                </a:lnTo>
                <a:lnTo>
                  <a:pt x="11450" y="18697"/>
                </a:lnTo>
                <a:lnTo>
                  <a:pt x="11455" y="18698"/>
                </a:lnTo>
                <a:lnTo>
                  <a:pt x="11462" y="18701"/>
                </a:lnTo>
                <a:lnTo>
                  <a:pt x="11466" y="18702"/>
                </a:lnTo>
                <a:lnTo>
                  <a:pt x="11475" y="18698"/>
                </a:lnTo>
                <a:lnTo>
                  <a:pt x="11482" y="18697"/>
                </a:lnTo>
                <a:lnTo>
                  <a:pt x="11501" y="18700"/>
                </a:lnTo>
                <a:lnTo>
                  <a:pt x="11529" y="18697"/>
                </a:lnTo>
                <a:lnTo>
                  <a:pt x="11539" y="18695"/>
                </a:lnTo>
                <a:lnTo>
                  <a:pt x="11562" y="18699"/>
                </a:lnTo>
                <a:lnTo>
                  <a:pt x="11569" y="18699"/>
                </a:lnTo>
                <a:lnTo>
                  <a:pt x="11575" y="18695"/>
                </a:lnTo>
                <a:lnTo>
                  <a:pt x="11601" y="18671"/>
                </a:lnTo>
                <a:lnTo>
                  <a:pt x="11641" y="18632"/>
                </a:lnTo>
                <a:lnTo>
                  <a:pt x="11691" y="18584"/>
                </a:lnTo>
                <a:lnTo>
                  <a:pt x="11724" y="18552"/>
                </a:lnTo>
                <a:lnTo>
                  <a:pt x="11761" y="18516"/>
                </a:lnTo>
                <a:lnTo>
                  <a:pt x="11778" y="18506"/>
                </a:lnTo>
                <a:lnTo>
                  <a:pt x="11826" y="18479"/>
                </a:lnTo>
                <a:lnTo>
                  <a:pt x="11835" y="18477"/>
                </a:lnTo>
                <a:lnTo>
                  <a:pt x="11843" y="18479"/>
                </a:lnTo>
                <a:lnTo>
                  <a:pt x="11903" y="18508"/>
                </a:lnTo>
                <a:lnTo>
                  <a:pt x="11962" y="18537"/>
                </a:lnTo>
                <a:lnTo>
                  <a:pt x="12021" y="18566"/>
                </a:lnTo>
                <a:lnTo>
                  <a:pt x="12081" y="18595"/>
                </a:lnTo>
                <a:lnTo>
                  <a:pt x="12140" y="18623"/>
                </a:lnTo>
                <a:lnTo>
                  <a:pt x="12200" y="18652"/>
                </a:lnTo>
                <a:lnTo>
                  <a:pt x="12260" y="18680"/>
                </a:lnTo>
                <a:lnTo>
                  <a:pt x="12320" y="18708"/>
                </a:lnTo>
                <a:lnTo>
                  <a:pt x="12354" y="18724"/>
                </a:lnTo>
                <a:lnTo>
                  <a:pt x="12387" y="18740"/>
                </a:lnTo>
                <a:lnTo>
                  <a:pt x="12421" y="18757"/>
                </a:lnTo>
                <a:lnTo>
                  <a:pt x="12489" y="18789"/>
                </a:lnTo>
                <a:lnTo>
                  <a:pt x="12522" y="18804"/>
                </a:lnTo>
                <a:lnTo>
                  <a:pt x="12556" y="18820"/>
                </a:lnTo>
                <a:lnTo>
                  <a:pt x="12590" y="18836"/>
                </a:lnTo>
                <a:lnTo>
                  <a:pt x="12631" y="18855"/>
                </a:lnTo>
                <a:lnTo>
                  <a:pt x="12671" y="18875"/>
                </a:lnTo>
                <a:lnTo>
                  <a:pt x="12712" y="18894"/>
                </a:lnTo>
                <a:lnTo>
                  <a:pt x="12753" y="18913"/>
                </a:lnTo>
                <a:lnTo>
                  <a:pt x="12794" y="18932"/>
                </a:lnTo>
                <a:lnTo>
                  <a:pt x="12834" y="18951"/>
                </a:lnTo>
                <a:lnTo>
                  <a:pt x="12876" y="18971"/>
                </a:lnTo>
                <a:lnTo>
                  <a:pt x="12917" y="18989"/>
                </a:lnTo>
                <a:lnTo>
                  <a:pt x="12922" y="18992"/>
                </a:lnTo>
                <a:lnTo>
                  <a:pt x="12927" y="18995"/>
                </a:lnTo>
                <a:lnTo>
                  <a:pt x="12943" y="19003"/>
                </a:lnTo>
                <a:lnTo>
                  <a:pt x="12949" y="19006"/>
                </a:lnTo>
                <a:lnTo>
                  <a:pt x="12954" y="19009"/>
                </a:lnTo>
                <a:lnTo>
                  <a:pt x="12960" y="19011"/>
                </a:lnTo>
                <a:lnTo>
                  <a:pt x="12965" y="19019"/>
                </a:lnTo>
                <a:lnTo>
                  <a:pt x="12970" y="19029"/>
                </a:lnTo>
                <a:lnTo>
                  <a:pt x="12980" y="19058"/>
                </a:lnTo>
                <a:lnTo>
                  <a:pt x="12991" y="19087"/>
                </a:lnTo>
                <a:lnTo>
                  <a:pt x="13007" y="19132"/>
                </a:lnTo>
                <a:lnTo>
                  <a:pt x="13013" y="19144"/>
                </a:lnTo>
                <a:lnTo>
                  <a:pt x="13042" y="19174"/>
                </a:lnTo>
                <a:lnTo>
                  <a:pt x="13081" y="19214"/>
                </a:lnTo>
                <a:lnTo>
                  <a:pt x="13089" y="19220"/>
                </a:lnTo>
                <a:lnTo>
                  <a:pt x="13097" y="19223"/>
                </a:lnTo>
                <a:lnTo>
                  <a:pt x="13106" y="19221"/>
                </a:lnTo>
                <a:lnTo>
                  <a:pt x="13111" y="19217"/>
                </a:lnTo>
                <a:lnTo>
                  <a:pt x="13114" y="19211"/>
                </a:lnTo>
                <a:lnTo>
                  <a:pt x="13117" y="19204"/>
                </a:lnTo>
                <a:lnTo>
                  <a:pt x="13121" y="19197"/>
                </a:lnTo>
                <a:lnTo>
                  <a:pt x="13127" y="19183"/>
                </a:lnTo>
                <a:lnTo>
                  <a:pt x="13136" y="19176"/>
                </a:lnTo>
                <a:lnTo>
                  <a:pt x="13147" y="19172"/>
                </a:lnTo>
                <a:lnTo>
                  <a:pt x="13162" y="19180"/>
                </a:lnTo>
                <a:lnTo>
                  <a:pt x="13179" y="19162"/>
                </a:lnTo>
                <a:lnTo>
                  <a:pt x="13190" y="19149"/>
                </a:lnTo>
                <a:lnTo>
                  <a:pt x="13206" y="19148"/>
                </a:lnTo>
                <a:lnTo>
                  <a:pt x="13218" y="19153"/>
                </a:lnTo>
                <a:lnTo>
                  <a:pt x="13212" y="19206"/>
                </a:lnTo>
                <a:lnTo>
                  <a:pt x="13218" y="19222"/>
                </a:lnTo>
                <a:lnTo>
                  <a:pt x="13225" y="19234"/>
                </a:lnTo>
                <a:lnTo>
                  <a:pt x="13235" y="19247"/>
                </a:lnTo>
                <a:lnTo>
                  <a:pt x="13235" y="19258"/>
                </a:lnTo>
                <a:lnTo>
                  <a:pt x="13234" y="19266"/>
                </a:lnTo>
                <a:lnTo>
                  <a:pt x="13237" y="19275"/>
                </a:lnTo>
                <a:lnTo>
                  <a:pt x="13241" y="19284"/>
                </a:lnTo>
                <a:lnTo>
                  <a:pt x="13245" y="19298"/>
                </a:lnTo>
                <a:lnTo>
                  <a:pt x="13247" y="19305"/>
                </a:lnTo>
                <a:lnTo>
                  <a:pt x="13248" y="19311"/>
                </a:lnTo>
                <a:lnTo>
                  <a:pt x="13253" y="19323"/>
                </a:lnTo>
                <a:lnTo>
                  <a:pt x="13265" y="19336"/>
                </a:lnTo>
                <a:lnTo>
                  <a:pt x="13277" y="19344"/>
                </a:lnTo>
                <a:lnTo>
                  <a:pt x="13282" y="19362"/>
                </a:lnTo>
                <a:lnTo>
                  <a:pt x="13284" y="19364"/>
                </a:lnTo>
                <a:lnTo>
                  <a:pt x="13289" y="19369"/>
                </a:lnTo>
                <a:lnTo>
                  <a:pt x="13297" y="19382"/>
                </a:lnTo>
                <a:lnTo>
                  <a:pt x="13302" y="19387"/>
                </a:lnTo>
                <a:lnTo>
                  <a:pt x="13307" y="19387"/>
                </a:lnTo>
                <a:lnTo>
                  <a:pt x="13311" y="19382"/>
                </a:lnTo>
                <a:lnTo>
                  <a:pt x="13325" y="19356"/>
                </a:lnTo>
                <a:lnTo>
                  <a:pt x="13329" y="19351"/>
                </a:lnTo>
                <a:lnTo>
                  <a:pt x="13334" y="19348"/>
                </a:lnTo>
                <a:lnTo>
                  <a:pt x="13341" y="19347"/>
                </a:lnTo>
                <a:lnTo>
                  <a:pt x="13357" y="19349"/>
                </a:lnTo>
                <a:lnTo>
                  <a:pt x="13386" y="19335"/>
                </a:lnTo>
                <a:lnTo>
                  <a:pt x="13401" y="19333"/>
                </a:lnTo>
                <a:lnTo>
                  <a:pt x="13418" y="19342"/>
                </a:lnTo>
                <a:lnTo>
                  <a:pt x="13439" y="19361"/>
                </a:lnTo>
                <a:lnTo>
                  <a:pt x="13445" y="19365"/>
                </a:lnTo>
                <a:lnTo>
                  <a:pt x="13451" y="19371"/>
                </a:lnTo>
                <a:lnTo>
                  <a:pt x="13456" y="19378"/>
                </a:lnTo>
                <a:lnTo>
                  <a:pt x="13456" y="19386"/>
                </a:lnTo>
                <a:lnTo>
                  <a:pt x="13449" y="19422"/>
                </a:lnTo>
                <a:lnTo>
                  <a:pt x="13441" y="19458"/>
                </a:lnTo>
                <a:lnTo>
                  <a:pt x="13434" y="19489"/>
                </a:lnTo>
                <a:lnTo>
                  <a:pt x="13462" y="19502"/>
                </a:lnTo>
                <a:lnTo>
                  <a:pt x="13501" y="19520"/>
                </a:lnTo>
                <a:lnTo>
                  <a:pt x="13568" y="19551"/>
                </a:lnTo>
                <a:lnTo>
                  <a:pt x="13629" y="19579"/>
                </a:lnTo>
                <a:lnTo>
                  <a:pt x="13718" y="19619"/>
                </a:lnTo>
                <a:lnTo>
                  <a:pt x="13776" y="19645"/>
                </a:lnTo>
                <a:lnTo>
                  <a:pt x="13792" y="19661"/>
                </a:lnTo>
                <a:lnTo>
                  <a:pt x="13801" y="19681"/>
                </a:lnTo>
                <a:lnTo>
                  <a:pt x="13870" y="19894"/>
                </a:lnTo>
                <a:lnTo>
                  <a:pt x="13939" y="20108"/>
                </a:lnTo>
                <a:lnTo>
                  <a:pt x="14008" y="20321"/>
                </a:lnTo>
                <a:lnTo>
                  <a:pt x="14043" y="20428"/>
                </a:lnTo>
                <a:lnTo>
                  <a:pt x="14077" y="20534"/>
                </a:lnTo>
                <a:lnTo>
                  <a:pt x="14079" y="20540"/>
                </a:lnTo>
                <a:lnTo>
                  <a:pt x="14081" y="20552"/>
                </a:lnTo>
                <a:lnTo>
                  <a:pt x="14081" y="20567"/>
                </a:lnTo>
                <a:lnTo>
                  <a:pt x="14077" y="20602"/>
                </a:lnTo>
                <a:lnTo>
                  <a:pt x="14073" y="20638"/>
                </a:lnTo>
                <a:lnTo>
                  <a:pt x="14069" y="20673"/>
                </a:lnTo>
                <a:lnTo>
                  <a:pt x="14065" y="20709"/>
                </a:lnTo>
                <a:lnTo>
                  <a:pt x="14060" y="20745"/>
                </a:lnTo>
                <a:lnTo>
                  <a:pt x="14057" y="20780"/>
                </a:lnTo>
                <a:lnTo>
                  <a:pt x="14052" y="20815"/>
                </a:lnTo>
                <a:lnTo>
                  <a:pt x="14048" y="20851"/>
                </a:lnTo>
                <a:lnTo>
                  <a:pt x="14049" y="20869"/>
                </a:lnTo>
                <a:lnTo>
                  <a:pt x="14053" y="20887"/>
                </a:lnTo>
                <a:lnTo>
                  <a:pt x="14051" y="20905"/>
                </a:lnTo>
                <a:lnTo>
                  <a:pt x="14047" y="20924"/>
                </a:lnTo>
                <a:lnTo>
                  <a:pt x="14047" y="20944"/>
                </a:lnTo>
                <a:lnTo>
                  <a:pt x="14047" y="20954"/>
                </a:lnTo>
                <a:lnTo>
                  <a:pt x="14046" y="20971"/>
                </a:lnTo>
                <a:lnTo>
                  <a:pt x="14046" y="20980"/>
                </a:lnTo>
                <a:lnTo>
                  <a:pt x="14052" y="20989"/>
                </a:lnTo>
                <a:lnTo>
                  <a:pt x="14053" y="20993"/>
                </a:lnTo>
                <a:lnTo>
                  <a:pt x="14054" y="20999"/>
                </a:lnTo>
                <a:lnTo>
                  <a:pt x="14054" y="21009"/>
                </a:lnTo>
                <a:lnTo>
                  <a:pt x="14056" y="21032"/>
                </a:lnTo>
                <a:lnTo>
                  <a:pt x="14054" y="21072"/>
                </a:lnTo>
                <a:lnTo>
                  <a:pt x="14052" y="21087"/>
                </a:lnTo>
                <a:lnTo>
                  <a:pt x="14047" y="21105"/>
                </a:lnTo>
                <a:lnTo>
                  <a:pt x="14040" y="21117"/>
                </a:lnTo>
                <a:lnTo>
                  <a:pt x="14031" y="21125"/>
                </a:lnTo>
                <a:lnTo>
                  <a:pt x="14020" y="21130"/>
                </a:lnTo>
                <a:lnTo>
                  <a:pt x="14008" y="21155"/>
                </a:lnTo>
                <a:lnTo>
                  <a:pt x="13984" y="21217"/>
                </a:lnTo>
                <a:lnTo>
                  <a:pt x="13975" y="21230"/>
                </a:lnTo>
                <a:lnTo>
                  <a:pt x="13944" y="21262"/>
                </a:lnTo>
                <a:lnTo>
                  <a:pt x="13915" y="21282"/>
                </a:lnTo>
                <a:lnTo>
                  <a:pt x="13905" y="21299"/>
                </a:lnTo>
                <a:lnTo>
                  <a:pt x="13899" y="21319"/>
                </a:lnTo>
                <a:lnTo>
                  <a:pt x="13895" y="21338"/>
                </a:lnTo>
                <a:lnTo>
                  <a:pt x="13897" y="21359"/>
                </a:lnTo>
                <a:lnTo>
                  <a:pt x="13903" y="21404"/>
                </a:lnTo>
                <a:lnTo>
                  <a:pt x="13903" y="21442"/>
                </a:lnTo>
                <a:lnTo>
                  <a:pt x="13907" y="21466"/>
                </a:lnTo>
                <a:lnTo>
                  <a:pt x="13925" y="21506"/>
                </a:lnTo>
                <a:lnTo>
                  <a:pt x="13937" y="21527"/>
                </a:lnTo>
                <a:lnTo>
                  <a:pt x="13949" y="21539"/>
                </a:lnTo>
                <a:lnTo>
                  <a:pt x="13980" y="21553"/>
                </a:lnTo>
                <a:lnTo>
                  <a:pt x="14022" y="21573"/>
                </a:lnTo>
                <a:lnTo>
                  <a:pt x="14078" y="21598"/>
                </a:lnTo>
                <a:lnTo>
                  <a:pt x="14093" y="21600"/>
                </a:lnTo>
                <a:lnTo>
                  <a:pt x="14162" y="21580"/>
                </a:lnTo>
                <a:lnTo>
                  <a:pt x="14170" y="21575"/>
                </a:lnTo>
                <a:lnTo>
                  <a:pt x="14210" y="21528"/>
                </a:lnTo>
                <a:lnTo>
                  <a:pt x="14249" y="21481"/>
                </a:lnTo>
                <a:lnTo>
                  <a:pt x="14288" y="21434"/>
                </a:lnTo>
                <a:lnTo>
                  <a:pt x="14328" y="21386"/>
                </a:lnTo>
                <a:lnTo>
                  <a:pt x="14367" y="21339"/>
                </a:lnTo>
                <a:lnTo>
                  <a:pt x="14406" y="21291"/>
                </a:lnTo>
                <a:lnTo>
                  <a:pt x="14445" y="21243"/>
                </a:lnTo>
                <a:lnTo>
                  <a:pt x="14484" y="21195"/>
                </a:lnTo>
                <a:lnTo>
                  <a:pt x="14523" y="21173"/>
                </a:lnTo>
                <a:lnTo>
                  <a:pt x="14561" y="21151"/>
                </a:lnTo>
                <a:lnTo>
                  <a:pt x="14600" y="21129"/>
                </a:lnTo>
                <a:lnTo>
                  <a:pt x="14638" y="21107"/>
                </a:lnTo>
                <a:lnTo>
                  <a:pt x="14677" y="21085"/>
                </a:lnTo>
                <a:lnTo>
                  <a:pt x="14711" y="21065"/>
                </a:lnTo>
                <a:lnTo>
                  <a:pt x="14715" y="21062"/>
                </a:lnTo>
                <a:lnTo>
                  <a:pt x="14754" y="21040"/>
                </a:lnTo>
                <a:lnTo>
                  <a:pt x="14792" y="21017"/>
                </a:lnTo>
                <a:lnTo>
                  <a:pt x="14835" y="20974"/>
                </a:lnTo>
                <a:lnTo>
                  <a:pt x="14877" y="20931"/>
                </a:lnTo>
                <a:lnTo>
                  <a:pt x="14919" y="20887"/>
                </a:lnTo>
                <a:lnTo>
                  <a:pt x="14926" y="20881"/>
                </a:lnTo>
                <a:lnTo>
                  <a:pt x="14961" y="20844"/>
                </a:lnTo>
                <a:lnTo>
                  <a:pt x="15003" y="20800"/>
                </a:lnTo>
                <a:lnTo>
                  <a:pt x="15045" y="20757"/>
                </a:lnTo>
                <a:lnTo>
                  <a:pt x="15086" y="20713"/>
                </a:lnTo>
                <a:lnTo>
                  <a:pt x="15128" y="20669"/>
                </a:lnTo>
                <a:lnTo>
                  <a:pt x="15141" y="20644"/>
                </a:lnTo>
                <a:lnTo>
                  <a:pt x="15149" y="20614"/>
                </a:lnTo>
                <a:lnTo>
                  <a:pt x="15148" y="20591"/>
                </a:lnTo>
                <a:lnTo>
                  <a:pt x="15144" y="20583"/>
                </a:lnTo>
                <a:lnTo>
                  <a:pt x="15136" y="20578"/>
                </a:lnTo>
                <a:lnTo>
                  <a:pt x="15128" y="20577"/>
                </a:lnTo>
                <a:lnTo>
                  <a:pt x="15120" y="20575"/>
                </a:lnTo>
                <a:lnTo>
                  <a:pt x="15111" y="20569"/>
                </a:lnTo>
                <a:lnTo>
                  <a:pt x="15105" y="20565"/>
                </a:lnTo>
                <a:lnTo>
                  <a:pt x="15101" y="20560"/>
                </a:lnTo>
                <a:lnTo>
                  <a:pt x="15100" y="20549"/>
                </a:lnTo>
                <a:lnTo>
                  <a:pt x="15100" y="20540"/>
                </a:lnTo>
                <a:lnTo>
                  <a:pt x="15099" y="20536"/>
                </a:lnTo>
                <a:lnTo>
                  <a:pt x="15095" y="20532"/>
                </a:lnTo>
                <a:lnTo>
                  <a:pt x="15091" y="20529"/>
                </a:lnTo>
                <a:lnTo>
                  <a:pt x="15085" y="20524"/>
                </a:lnTo>
                <a:lnTo>
                  <a:pt x="15082" y="20520"/>
                </a:lnTo>
                <a:lnTo>
                  <a:pt x="15080" y="20515"/>
                </a:lnTo>
                <a:lnTo>
                  <a:pt x="15079" y="20508"/>
                </a:lnTo>
                <a:lnTo>
                  <a:pt x="15079" y="20502"/>
                </a:lnTo>
                <a:lnTo>
                  <a:pt x="15080" y="20497"/>
                </a:lnTo>
                <a:lnTo>
                  <a:pt x="15080" y="20492"/>
                </a:lnTo>
                <a:lnTo>
                  <a:pt x="15079" y="20485"/>
                </a:lnTo>
                <a:lnTo>
                  <a:pt x="15078" y="20480"/>
                </a:lnTo>
                <a:lnTo>
                  <a:pt x="15067" y="20433"/>
                </a:lnTo>
                <a:lnTo>
                  <a:pt x="15063" y="20425"/>
                </a:lnTo>
                <a:lnTo>
                  <a:pt x="15046" y="20394"/>
                </a:lnTo>
                <a:lnTo>
                  <a:pt x="15007" y="20339"/>
                </a:lnTo>
                <a:lnTo>
                  <a:pt x="15033" y="20311"/>
                </a:lnTo>
                <a:lnTo>
                  <a:pt x="15068" y="20273"/>
                </a:lnTo>
                <a:lnTo>
                  <a:pt x="15120" y="20217"/>
                </a:lnTo>
                <a:lnTo>
                  <a:pt x="15137" y="20203"/>
                </a:lnTo>
                <a:lnTo>
                  <a:pt x="15208" y="20180"/>
                </a:lnTo>
                <a:lnTo>
                  <a:pt x="15278" y="20156"/>
                </a:lnTo>
                <a:lnTo>
                  <a:pt x="15348" y="20133"/>
                </a:lnTo>
                <a:lnTo>
                  <a:pt x="15418" y="20109"/>
                </a:lnTo>
                <a:lnTo>
                  <a:pt x="15489" y="20085"/>
                </a:lnTo>
                <a:lnTo>
                  <a:pt x="15559" y="20061"/>
                </a:lnTo>
                <a:lnTo>
                  <a:pt x="15629" y="20036"/>
                </a:lnTo>
                <a:lnTo>
                  <a:pt x="15699" y="20012"/>
                </a:lnTo>
                <a:lnTo>
                  <a:pt x="15700" y="20010"/>
                </a:lnTo>
                <a:lnTo>
                  <a:pt x="15701" y="20008"/>
                </a:lnTo>
                <a:lnTo>
                  <a:pt x="15703" y="20006"/>
                </a:lnTo>
                <a:lnTo>
                  <a:pt x="15704" y="20004"/>
                </a:lnTo>
                <a:lnTo>
                  <a:pt x="15705" y="20003"/>
                </a:lnTo>
                <a:lnTo>
                  <a:pt x="15707" y="20001"/>
                </a:lnTo>
                <a:lnTo>
                  <a:pt x="15708" y="19999"/>
                </a:lnTo>
                <a:lnTo>
                  <a:pt x="15710" y="19997"/>
                </a:lnTo>
                <a:lnTo>
                  <a:pt x="15716" y="19964"/>
                </a:lnTo>
                <a:lnTo>
                  <a:pt x="15722" y="19930"/>
                </a:lnTo>
                <a:lnTo>
                  <a:pt x="15728" y="19897"/>
                </a:lnTo>
                <a:lnTo>
                  <a:pt x="15734" y="19864"/>
                </a:lnTo>
                <a:lnTo>
                  <a:pt x="15740" y="19831"/>
                </a:lnTo>
                <a:lnTo>
                  <a:pt x="15746" y="19798"/>
                </a:lnTo>
                <a:lnTo>
                  <a:pt x="15752" y="19765"/>
                </a:lnTo>
                <a:lnTo>
                  <a:pt x="15758" y="19731"/>
                </a:lnTo>
                <a:lnTo>
                  <a:pt x="15763" y="19719"/>
                </a:lnTo>
                <a:lnTo>
                  <a:pt x="15781" y="19685"/>
                </a:lnTo>
                <a:lnTo>
                  <a:pt x="15782" y="19681"/>
                </a:lnTo>
                <a:lnTo>
                  <a:pt x="15782" y="19677"/>
                </a:lnTo>
                <a:lnTo>
                  <a:pt x="15782" y="19672"/>
                </a:lnTo>
                <a:lnTo>
                  <a:pt x="15784" y="19667"/>
                </a:lnTo>
                <a:lnTo>
                  <a:pt x="15787" y="19664"/>
                </a:lnTo>
                <a:lnTo>
                  <a:pt x="15815" y="19635"/>
                </a:lnTo>
                <a:lnTo>
                  <a:pt x="15821" y="19628"/>
                </a:lnTo>
                <a:lnTo>
                  <a:pt x="15823" y="19618"/>
                </a:lnTo>
                <a:lnTo>
                  <a:pt x="15823" y="19615"/>
                </a:lnTo>
                <a:lnTo>
                  <a:pt x="15817" y="19603"/>
                </a:lnTo>
                <a:lnTo>
                  <a:pt x="15816" y="19600"/>
                </a:lnTo>
                <a:lnTo>
                  <a:pt x="15821" y="19583"/>
                </a:lnTo>
                <a:lnTo>
                  <a:pt x="15840" y="19552"/>
                </a:lnTo>
                <a:lnTo>
                  <a:pt x="15884" y="19506"/>
                </a:lnTo>
                <a:lnTo>
                  <a:pt x="15891" y="19498"/>
                </a:lnTo>
                <a:lnTo>
                  <a:pt x="15894" y="19489"/>
                </a:lnTo>
                <a:lnTo>
                  <a:pt x="15895" y="19479"/>
                </a:lnTo>
                <a:lnTo>
                  <a:pt x="15896" y="19465"/>
                </a:lnTo>
                <a:lnTo>
                  <a:pt x="15903" y="19444"/>
                </a:lnTo>
                <a:lnTo>
                  <a:pt x="15910" y="19423"/>
                </a:lnTo>
                <a:lnTo>
                  <a:pt x="15919" y="19389"/>
                </a:lnTo>
                <a:lnTo>
                  <a:pt x="15945" y="19334"/>
                </a:lnTo>
                <a:lnTo>
                  <a:pt x="15970" y="19279"/>
                </a:lnTo>
                <a:lnTo>
                  <a:pt x="15994" y="19227"/>
                </a:lnTo>
                <a:lnTo>
                  <a:pt x="16009" y="19194"/>
                </a:lnTo>
                <a:lnTo>
                  <a:pt x="16042" y="19146"/>
                </a:lnTo>
                <a:lnTo>
                  <a:pt x="16056" y="19135"/>
                </a:lnTo>
                <a:lnTo>
                  <a:pt x="16060" y="19130"/>
                </a:lnTo>
                <a:lnTo>
                  <a:pt x="16070" y="19112"/>
                </a:lnTo>
                <a:lnTo>
                  <a:pt x="16074" y="19107"/>
                </a:lnTo>
                <a:lnTo>
                  <a:pt x="16089" y="19092"/>
                </a:lnTo>
                <a:lnTo>
                  <a:pt x="16097" y="19079"/>
                </a:lnTo>
                <a:lnTo>
                  <a:pt x="16102" y="19075"/>
                </a:lnTo>
                <a:lnTo>
                  <a:pt x="16107" y="19073"/>
                </a:lnTo>
                <a:lnTo>
                  <a:pt x="16145" y="19063"/>
                </a:lnTo>
                <a:lnTo>
                  <a:pt x="16154" y="19060"/>
                </a:lnTo>
                <a:lnTo>
                  <a:pt x="16154" y="19059"/>
                </a:lnTo>
                <a:lnTo>
                  <a:pt x="16156" y="19059"/>
                </a:lnTo>
                <a:lnTo>
                  <a:pt x="16185" y="19047"/>
                </a:lnTo>
                <a:lnTo>
                  <a:pt x="16214" y="19035"/>
                </a:lnTo>
                <a:lnTo>
                  <a:pt x="16243" y="19023"/>
                </a:lnTo>
                <a:lnTo>
                  <a:pt x="16272" y="19010"/>
                </a:lnTo>
                <a:lnTo>
                  <a:pt x="16301" y="18998"/>
                </a:lnTo>
                <a:lnTo>
                  <a:pt x="16359" y="18974"/>
                </a:lnTo>
                <a:lnTo>
                  <a:pt x="16388" y="18962"/>
                </a:lnTo>
                <a:lnTo>
                  <a:pt x="16417" y="18949"/>
                </a:lnTo>
                <a:lnTo>
                  <a:pt x="16446" y="18937"/>
                </a:lnTo>
                <a:lnTo>
                  <a:pt x="16504" y="18912"/>
                </a:lnTo>
                <a:lnTo>
                  <a:pt x="16561" y="18887"/>
                </a:lnTo>
                <a:lnTo>
                  <a:pt x="16590" y="18875"/>
                </a:lnTo>
                <a:lnTo>
                  <a:pt x="16619" y="18862"/>
                </a:lnTo>
                <a:lnTo>
                  <a:pt x="16648" y="18849"/>
                </a:lnTo>
                <a:lnTo>
                  <a:pt x="16705" y="18824"/>
                </a:lnTo>
                <a:lnTo>
                  <a:pt x="16791" y="18785"/>
                </a:lnTo>
                <a:lnTo>
                  <a:pt x="16820" y="18772"/>
                </a:lnTo>
                <a:lnTo>
                  <a:pt x="16849" y="18759"/>
                </a:lnTo>
                <a:lnTo>
                  <a:pt x="16878" y="18746"/>
                </a:lnTo>
                <a:lnTo>
                  <a:pt x="16906" y="18733"/>
                </a:lnTo>
                <a:lnTo>
                  <a:pt x="16935" y="18720"/>
                </a:lnTo>
                <a:lnTo>
                  <a:pt x="16963" y="18707"/>
                </a:lnTo>
                <a:lnTo>
                  <a:pt x="16992" y="18694"/>
                </a:lnTo>
                <a:lnTo>
                  <a:pt x="17021" y="18680"/>
                </a:lnTo>
                <a:lnTo>
                  <a:pt x="17049" y="18667"/>
                </a:lnTo>
                <a:lnTo>
                  <a:pt x="17078" y="18653"/>
                </a:lnTo>
                <a:lnTo>
                  <a:pt x="17073" y="18642"/>
                </a:lnTo>
                <a:lnTo>
                  <a:pt x="17071" y="18634"/>
                </a:lnTo>
                <a:lnTo>
                  <a:pt x="17072" y="18626"/>
                </a:lnTo>
                <a:lnTo>
                  <a:pt x="17076" y="18597"/>
                </a:lnTo>
                <a:lnTo>
                  <a:pt x="17076" y="18591"/>
                </a:lnTo>
                <a:lnTo>
                  <a:pt x="17075" y="18581"/>
                </a:lnTo>
                <a:lnTo>
                  <a:pt x="17074" y="18575"/>
                </a:lnTo>
                <a:lnTo>
                  <a:pt x="17077" y="18553"/>
                </a:lnTo>
                <a:lnTo>
                  <a:pt x="17076" y="18543"/>
                </a:lnTo>
                <a:lnTo>
                  <a:pt x="17070" y="18539"/>
                </a:lnTo>
                <a:lnTo>
                  <a:pt x="17061" y="18537"/>
                </a:lnTo>
                <a:lnTo>
                  <a:pt x="17063" y="18533"/>
                </a:lnTo>
                <a:lnTo>
                  <a:pt x="17074" y="18523"/>
                </a:lnTo>
                <a:lnTo>
                  <a:pt x="17076" y="18516"/>
                </a:lnTo>
                <a:lnTo>
                  <a:pt x="17080" y="18499"/>
                </a:lnTo>
                <a:lnTo>
                  <a:pt x="17084" y="18491"/>
                </a:lnTo>
                <a:lnTo>
                  <a:pt x="17090" y="18485"/>
                </a:lnTo>
                <a:lnTo>
                  <a:pt x="17095" y="18484"/>
                </a:lnTo>
                <a:lnTo>
                  <a:pt x="17125" y="18492"/>
                </a:lnTo>
                <a:lnTo>
                  <a:pt x="17133" y="18492"/>
                </a:lnTo>
                <a:lnTo>
                  <a:pt x="17140" y="18490"/>
                </a:lnTo>
                <a:lnTo>
                  <a:pt x="17144" y="18484"/>
                </a:lnTo>
                <a:lnTo>
                  <a:pt x="17148" y="18462"/>
                </a:lnTo>
                <a:lnTo>
                  <a:pt x="17150" y="18453"/>
                </a:lnTo>
                <a:lnTo>
                  <a:pt x="17152" y="18450"/>
                </a:lnTo>
                <a:lnTo>
                  <a:pt x="17158" y="18446"/>
                </a:lnTo>
                <a:lnTo>
                  <a:pt x="17160" y="18443"/>
                </a:lnTo>
                <a:lnTo>
                  <a:pt x="17163" y="18434"/>
                </a:lnTo>
                <a:lnTo>
                  <a:pt x="17164" y="18427"/>
                </a:lnTo>
                <a:lnTo>
                  <a:pt x="17166" y="18421"/>
                </a:lnTo>
                <a:lnTo>
                  <a:pt x="17172" y="18415"/>
                </a:lnTo>
                <a:lnTo>
                  <a:pt x="17180" y="18414"/>
                </a:lnTo>
                <a:lnTo>
                  <a:pt x="17186" y="18418"/>
                </a:lnTo>
                <a:lnTo>
                  <a:pt x="17212" y="18456"/>
                </a:lnTo>
                <a:lnTo>
                  <a:pt x="17218" y="18459"/>
                </a:lnTo>
                <a:lnTo>
                  <a:pt x="17222" y="18451"/>
                </a:lnTo>
                <a:lnTo>
                  <a:pt x="17221" y="18446"/>
                </a:lnTo>
                <a:lnTo>
                  <a:pt x="17218" y="18437"/>
                </a:lnTo>
                <a:lnTo>
                  <a:pt x="17217" y="18432"/>
                </a:lnTo>
                <a:lnTo>
                  <a:pt x="17218" y="18427"/>
                </a:lnTo>
                <a:lnTo>
                  <a:pt x="17222" y="18419"/>
                </a:lnTo>
                <a:lnTo>
                  <a:pt x="17223" y="18414"/>
                </a:lnTo>
                <a:lnTo>
                  <a:pt x="17221" y="18404"/>
                </a:lnTo>
                <a:lnTo>
                  <a:pt x="17213" y="18381"/>
                </a:lnTo>
                <a:lnTo>
                  <a:pt x="17210" y="18371"/>
                </a:lnTo>
                <a:lnTo>
                  <a:pt x="17209" y="18361"/>
                </a:lnTo>
                <a:lnTo>
                  <a:pt x="17211" y="18353"/>
                </a:lnTo>
                <a:lnTo>
                  <a:pt x="17215" y="18347"/>
                </a:lnTo>
                <a:lnTo>
                  <a:pt x="17222" y="18344"/>
                </a:lnTo>
                <a:lnTo>
                  <a:pt x="17228" y="18345"/>
                </a:lnTo>
                <a:lnTo>
                  <a:pt x="17242" y="18353"/>
                </a:lnTo>
                <a:lnTo>
                  <a:pt x="17249" y="18355"/>
                </a:lnTo>
                <a:lnTo>
                  <a:pt x="17255" y="18352"/>
                </a:lnTo>
                <a:lnTo>
                  <a:pt x="17261" y="18346"/>
                </a:lnTo>
                <a:lnTo>
                  <a:pt x="17262" y="18337"/>
                </a:lnTo>
                <a:lnTo>
                  <a:pt x="17257" y="18329"/>
                </a:lnTo>
                <a:lnTo>
                  <a:pt x="17250" y="18326"/>
                </a:lnTo>
                <a:lnTo>
                  <a:pt x="17236" y="18322"/>
                </a:lnTo>
                <a:lnTo>
                  <a:pt x="17229" y="18317"/>
                </a:lnTo>
                <a:lnTo>
                  <a:pt x="17223" y="18308"/>
                </a:lnTo>
                <a:lnTo>
                  <a:pt x="17221" y="18299"/>
                </a:lnTo>
                <a:lnTo>
                  <a:pt x="17223" y="18260"/>
                </a:lnTo>
                <a:lnTo>
                  <a:pt x="17238" y="18207"/>
                </a:lnTo>
                <a:lnTo>
                  <a:pt x="17241" y="18199"/>
                </a:lnTo>
                <a:lnTo>
                  <a:pt x="17255" y="18181"/>
                </a:lnTo>
                <a:lnTo>
                  <a:pt x="17260" y="18169"/>
                </a:lnTo>
                <a:lnTo>
                  <a:pt x="17263" y="18165"/>
                </a:lnTo>
                <a:lnTo>
                  <a:pt x="17269" y="18162"/>
                </a:lnTo>
                <a:lnTo>
                  <a:pt x="17272" y="18159"/>
                </a:lnTo>
                <a:lnTo>
                  <a:pt x="17276" y="18151"/>
                </a:lnTo>
                <a:lnTo>
                  <a:pt x="17277" y="18142"/>
                </a:lnTo>
                <a:lnTo>
                  <a:pt x="17275" y="18132"/>
                </a:lnTo>
                <a:lnTo>
                  <a:pt x="17271" y="18121"/>
                </a:lnTo>
                <a:lnTo>
                  <a:pt x="17268" y="18117"/>
                </a:lnTo>
                <a:lnTo>
                  <a:pt x="17266" y="18114"/>
                </a:lnTo>
                <a:lnTo>
                  <a:pt x="17264" y="18111"/>
                </a:lnTo>
                <a:lnTo>
                  <a:pt x="17263" y="18106"/>
                </a:lnTo>
                <a:lnTo>
                  <a:pt x="17263" y="18102"/>
                </a:lnTo>
                <a:lnTo>
                  <a:pt x="17267" y="18092"/>
                </a:lnTo>
                <a:lnTo>
                  <a:pt x="17281" y="18060"/>
                </a:lnTo>
                <a:lnTo>
                  <a:pt x="17286" y="18044"/>
                </a:lnTo>
                <a:lnTo>
                  <a:pt x="17286" y="18025"/>
                </a:lnTo>
                <a:lnTo>
                  <a:pt x="17284" y="18011"/>
                </a:lnTo>
                <a:lnTo>
                  <a:pt x="17281" y="18008"/>
                </a:lnTo>
                <a:lnTo>
                  <a:pt x="17276" y="18009"/>
                </a:lnTo>
                <a:lnTo>
                  <a:pt x="17268" y="18007"/>
                </a:lnTo>
                <a:lnTo>
                  <a:pt x="17262" y="18002"/>
                </a:lnTo>
                <a:lnTo>
                  <a:pt x="17259" y="17994"/>
                </a:lnTo>
                <a:lnTo>
                  <a:pt x="17256" y="17974"/>
                </a:lnTo>
                <a:lnTo>
                  <a:pt x="17256" y="17972"/>
                </a:lnTo>
                <a:lnTo>
                  <a:pt x="17258" y="17967"/>
                </a:lnTo>
                <a:lnTo>
                  <a:pt x="17258" y="17965"/>
                </a:lnTo>
                <a:lnTo>
                  <a:pt x="17257" y="17963"/>
                </a:lnTo>
                <a:lnTo>
                  <a:pt x="17255" y="17961"/>
                </a:lnTo>
                <a:lnTo>
                  <a:pt x="17253" y="17960"/>
                </a:lnTo>
                <a:lnTo>
                  <a:pt x="17252" y="17958"/>
                </a:lnTo>
                <a:lnTo>
                  <a:pt x="17249" y="17956"/>
                </a:lnTo>
                <a:lnTo>
                  <a:pt x="17247" y="17952"/>
                </a:lnTo>
                <a:lnTo>
                  <a:pt x="17249" y="17946"/>
                </a:lnTo>
                <a:lnTo>
                  <a:pt x="17256" y="17932"/>
                </a:lnTo>
                <a:lnTo>
                  <a:pt x="17258" y="17923"/>
                </a:lnTo>
                <a:lnTo>
                  <a:pt x="17257" y="17912"/>
                </a:lnTo>
                <a:lnTo>
                  <a:pt x="17251" y="17902"/>
                </a:lnTo>
                <a:lnTo>
                  <a:pt x="17244" y="17893"/>
                </a:lnTo>
                <a:lnTo>
                  <a:pt x="17237" y="17891"/>
                </a:lnTo>
                <a:lnTo>
                  <a:pt x="17235" y="17881"/>
                </a:lnTo>
                <a:lnTo>
                  <a:pt x="17236" y="17857"/>
                </a:lnTo>
                <a:lnTo>
                  <a:pt x="17235" y="17836"/>
                </a:lnTo>
                <a:lnTo>
                  <a:pt x="17236" y="17828"/>
                </a:lnTo>
                <a:lnTo>
                  <a:pt x="17241" y="17823"/>
                </a:lnTo>
                <a:lnTo>
                  <a:pt x="17241" y="17818"/>
                </a:lnTo>
                <a:lnTo>
                  <a:pt x="17238" y="17806"/>
                </a:lnTo>
                <a:lnTo>
                  <a:pt x="17237" y="17794"/>
                </a:lnTo>
                <a:lnTo>
                  <a:pt x="17241" y="17786"/>
                </a:lnTo>
                <a:lnTo>
                  <a:pt x="17244" y="17782"/>
                </a:lnTo>
                <a:lnTo>
                  <a:pt x="17258" y="17748"/>
                </a:lnTo>
                <a:lnTo>
                  <a:pt x="17257" y="17733"/>
                </a:lnTo>
                <a:lnTo>
                  <a:pt x="17250" y="17698"/>
                </a:lnTo>
                <a:lnTo>
                  <a:pt x="17239" y="17646"/>
                </a:lnTo>
                <a:lnTo>
                  <a:pt x="17233" y="17619"/>
                </a:lnTo>
                <a:lnTo>
                  <a:pt x="17230" y="17595"/>
                </a:lnTo>
                <a:lnTo>
                  <a:pt x="17232" y="17584"/>
                </a:lnTo>
                <a:lnTo>
                  <a:pt x="17242" y="17526"/>
                </a:lnTo>
                <a:lnTo>
                  <a:pt x="17252" y="17468"/>
                </a:lnTo>
                <a:lnTo>
                  <a:pt x="17262" y="17411"/>
                </a:lnTo>
                <a:lnTo>
                  <a:pt x="17271" y="17353"/>
                </a:lnTo>
                <a:lnTo>
                  <a:pt x="17281" y="17295"/>
                </a:lnTo>
                <a:lnTo>
                  <a:pt x="17290" y="17238"/>
                </a:lnTo>
                <a:lnTo>
                  <a:pt x="17300" y="17180"/>
                </a:lnTo>
                <a:lnTo>
                  <a:pt x="17309" y="17122"/>
                </a:lnTo>
                <a:lnTo>
                  <a:pt x="17311" y="17114"/>
                </a:lnTo>
                <a:lnTo>
                  <a:pt x="17314" y="17109"/>
                </a:lnTo>
                <a:lnTo>
                  <a:pt x="17318" y="17106"/>
                </a:lnTo>
                <a:lnTo>
                  <a:pt x="17364" y="17099"/>
                </a:lnTo>
                <a:lnTo>
                  <a:pt x="17370" y="17104"/>
                </a:lnTo>
                <a:lnTo>
                  <a:pt x="17375" y="17119"/>
                </a:lnTo>
                <a:lnTo>
                  <a:pt x="17382" y="17150"/>
                </a:lnTo>
                <a:lnTo>
                  <a:pt x="17388" y="17167"/>
                </a:lnTo>
                <a:lnTo>
                  <a:pt x="17390" y="17170"/>
                </a:lnTo>
                <a:lnTo>
                  <a:pt x="17395" y="17180"/>
                </a:lnTo>
                <a:lnTo>
                  <a:pt x="17403" y="17187"/>
                </a:lnTo>
                <a:lnTo>
                  <a:pt x="17449" y="17198"/>
                </a:lnTo>
                <a:lnTo>
                  <a:pt x="17453" y="17196"/>
                </a:lnTo>
                <a:lnTo>
                  <a:pt x="17480" y="17155"/>
                </a:lnTo>
                <a:lnTo>
                  <a:pt x="17491" y="17145"/>
                </a:lnTo>
                <a:lnTo>
                  <a:pt x="17504" y="17139"/>
                </a:lnTo>
                <a:lnTo>
                  <a:pt x="17510" y="17134"/>
                </a:lnTo>
                <a:lnTo>
                  <a:pt x="17514" y="17127"/>
                </a:lnTo>
                <a:lnTo>
                  <a:pt x="17516" y="17116"/>
                </a:lnTo>
                <a:lnTo>
                  <a:pt x="17520" y="17107"/>
                </a:lnTo>
                <a:lnTo>
                  <a:pt x="17529" y="17092"/>
                </a:lnTo>
                <a:lnTo>
                  <a:pt x="17534" y="17087"/>
                </a:lnTo>
                <a:lnTo>
                  <a:pt x="17541" y="17081"/>
                </a:lnTo>
                <a:lnTo>
                  <a:pt x="17548" y="17079"/>
                </a:lnTo>
                <a:lnTo>
                  <a:pt x="17559" y="17082"/>
                </a:lnTo>
                <a:lnTo>
                  <a:pt x="17562" y="17079"/>
                </a:lnTo>
                <a:lnTo>
                  <a:pt x="17565" y="17075"/>
                </a:lnTo>
                <a:lnTo>
                  <a:pt x="17571" y="17069"/>
                </a:lnTo>
                <a:lnTo>
                  <a:pt x="17570" y="17066"/>
                </a:lnTo>
                <a:lnTo>
                  <a:pt x="17568" y="17062"/>
                </a:lnTo>
                <a:lnTo>
                  <a:pt x="17567" y="17056"/>
                </a:lnTo>
                <a:lnTo>
                  <a:pt x="17571" y="17036"/>
                </a:lnTo>
                <a:lnTo>
                  <a:pt x="17582" y="17024"/>
                </a:lnTo>
                <a:lnTo>
                  <a:pt x="17598" y="17020"/>
                </a:lnTo>
                <a:lnTo>
                  <a:pt x="17614" y="17023"/>
                </a:lnTo>
                <a:lnTo>
                  <a:pt x="17619" y="17025"/>
                </a:lnTo>
                <a:lnTo>
                  <a:pt x="17631" y="17034"/>
                </a:lnTo>
                <a:lnTo>
                  <a:pt x="17635" y="17035"/>
                </a:lnTo>
                <a:lnTo>
                  <a:pt x="17645" y="17036"/>
                </a:lnTo>
                <a:lnTo>
                  <a:pt x="17650" y="17037"/>
                </a:lnTo>
                <a:lnTo>
                  <a:pt x="17674" y="17049"/>
                </a:lnTo>
                <a:lnTo>
                  <a:pt x="17690" y="17053"/>
                </a:lnTo>
                <a:lnTo>
                  <a:pt x="17703" y="17062"/>
                </a:lnTo>
                <a:lnTo>
                  <a:pt x="17707" y="17066"/>
                </a:lnTo>
                <a:lnTo>
                  <a:pt x="17710" y="17072"/>
                </a:lnTo>
                <a:lnTo>
                  <a:pt x="17714" y="17076"/>
                </a:lnTo>
                <a:lnTo>
                  <a:pt x="17730" y="17082"/>
                </a:lnTo>
                <a:lnTo>
                  <a:pt x="17743" y="17094"/>
                </a:lnTo>
                <a:lnTo>
                  <a:pt x="17749" y="17096"/>
                </a:lnTo>
                <a:lnTo>
                  <a:pt x="17763" y="17098"/>
                </a:lnTo>
                <a:lnTo>
                  <a:pt x="17766" y="17101"/>
                </a:lnTo>
                <a:lnTo>
                  <a:pt x="17774" y="17120"/>
                </a:lnTo>
                <a:lnTo>
                  <a:pt x="17798" y="17187"/>
                </a:lnTo>
                <a:lnTo>
                  <a:pt x="17822" y="17254"/>
                </a:lnTo>
                <a:lnTo>
                  <a:pt x="17847" y="17321"/>
                </a:lnTo>
                <a:lnTo>
                  <a:pt x="17871" y="17388"/>
                </a:lnTo>
                <a:lnTo>
                  <a:pt x="17896" y="17456"/>
                </a:lnTo>
                <a:lnTo>
                  <a:pt x="17968" y="17657"/>
                </a:lnTo>
                <a:lnTo>
                  <a:pt x="17970" y="17661"/>
                </a:lnTo>
                <a:lnTo>
                  <a:pt x="17973" y="17664"/>
                </a:lnTo>
                <a:lnTo>
                  <a:pt x="17977" y="17666"/>
                </a:lnTo>
                <a:lnTo>
                  <a:pt x="17980" y="17669"/>
                </a:lnTo>
                <a:lnTo>
                  <a:pt x="17982" y="17673"/>
                </a:lnTo>
                <a:lnTo>
                  <a:pt x="17982" y="17683"/>
                </a:lnTo>
                <a:lnTo>
                  <a:pt x="17980" y="17692"/>
                </a:lnTo>
                <a:lnTo>
                  <a:pt x="17979" y="17701"/>
                </a:lnTo>
                <a:lnTo>
                  <a:pt x="17984" y="17709"/>
                </a:lnTo>
                <a:lnTo>
                  <a:pt x="17991" y="17716"/>
                </a:lnTo>
                <a:lnTo>
                  <a:pt x="17994" y="17722"/>
                </a:lnTo>
                <a:lnTo>
                  <a:pt x="17994" y="17728"/>
                </a:lnTo>
                <a:lnTo>
                  <a:pt x="17993" y="17739"/>
                </a:lnTo>
                <a:lnTo>
                  <a:pt x="17993" y="17750"/>
                </a:lnTo>
                <a:lnTo>
                  <a:pt x="17994" y="17758"/>
                </a:lnTo>
                <a:lnTo>
                  <a:pt x="18005" y="17784"/>
                </a:lnTo>
                <a:lnTo>
                  <a:pt x="18009" y="17790"/>
                </a:lnTo>
                <a:lnTo>
                  <a:pt x="18014" y="17792"/>
                </a:lnTo>
                <a:lnTo>
                  <a:pt x="18023" y="17794"/>
                </a:lnTo>
                <a:lnTo>
                  <a:pt x="18027" y="17793"/>
                </a:lnTo>
                <a:lnTo>
                  <a:pt x="18028" y="17789"/>
                </a:lnTo>
                <a:lnTo>
                  <a:pt x="18029" y="17785"/>
                </a:lnTo>
                <a:lnTo>
                  <a:pt x="18030" y="17783"/>
                </a:lnTo>
                <a:lnTo>
                  <a:pt x="18035" y="17785"/>
                </a:lnTo>
                <a:lnTo>
                  <a:pt x="18038" y="17789"/>
                </a:lnTo>
                <a:lnTo>
                  <a:pt x="18042" y="17794"/>
                </a:lnTo>
                <a:lnTo>
                  <a:pt x="18047" y="17797"/>
                </a:lnTo>
                <a:lnTo>
                  <a:pt x="18059" y="17801"/>
                </a:lnTo>
                <a:lnTo>
                  <a:pt x="18076" y="17801"/>
                </a:lnTo>
                <a:lnTo>
                  <a:pt x="18093" y="17798"/>
                </a:lnTo>
                <a:lnTo>
                  <a:pt x="18106" y="17792"/>
                </a:lnTo>
                <a:lnTo>
                  <a:pt x="18114" y="17786"/>
                </a:lnTo>
                <a:lnTo>
                  <a:pt x="18121" y="17783"/>
                </a:lnTo>
                <a:lnTo>
                  <a:pt x="18129" y="17786"/>
                </a:lnTo>
                <a:lnTo>
                  <a:pt x="18137" y="17800"/>
                </a:lnTo>
                <a:lnTo>
                  <a:pt x="18141" y="17818"/>
                </a:lnTo>
                <a:lnTo>
                  <a:pt x="18139" y="17826"/>
                </a:lnTo>
                <a:lnTo>
                  <a:pt x="18135" y="17837"/>
                </a:lnTo>
                <a:lnTo>
                  <a:pt x="18130" y="17848"/>
                </a:lnTo>
                <a:lnTo>
                  <a:pt x="18140" y="17865"/>
                </a:lnTo>
                <a:lnTo>
                  <a:pt x="18167" y="17892"/>
                </a:lnTo>
                <a:lnTo>
                  <a:pt x="18171" y="17911"/>
                </a:lnTo>
                <a:lnTo>
                  <a:pt x="18170" y="17931"/>
                </a:lnTo>
                <a:lnTo>
                  <a:pt x="18171" y="17941"/>
                </a:lnTo>
                <a:lnTo>
                  <a:pt x="18172" y="17951"/>
                </a:lnTo>
                <a:lnTo>
                  <a:pt x="18176" y="17959"/>
                </a:lnTo>
                <a:lnTo>
                  <a:pt x="18193" y="17967"/>
                </a:lnTo>
                <a:lnTo>
                  <a:pt x="18211" y="17984"/>
                </a:lnTo>
                <a:lnTo>
                  <a:pt x="18226" y="17992"/>
                </a:lnTo>
                <a:lnTo>
                  <a:pt x="18238" y="17992"/>
                </a:lnTo>
                <a:lnTo>
                  <a:pt x="18245" y="17979"/>
                </a:lnTo>
                <a:lnTo>
                  <a:pt x="18245" y="17974"/>
                </a:lnTo>
                <a:lnTo>
                  <a:pt x="18243" y="17970"/>
                </a:lnTo>
                <a:lnTo>
                  <a:pt x="18242" y="17966"/>
                </a:lnTo>
                <a:lnTo>
                  <a:pt x="18244" y="17960"/>
                </a:lnTo>
                <a:lnTo>
                  <a:pt x="18247" y="17957"/>
                </a:lnTo>
                <a:lnTo>
                  <a:pt x="18251" y="17957"/>
                </a:lnTo>
                <a:lnTo>
                  <a:pt x="18259" y="17958"/>
                </a:lnTo>
                <a:lnTo>
                  <a:pt x="18265" y="17958"/>
                </a:lnTo>
                <a:lnTo>
                  <a:pt x="18264" y="17958"/>
                </a:lnTo>
                <a:lnTo>
                  <a:pt x="18264" y="17953"/>
                </a:lnTo>
                <a:lnTo>
                  <a:pt x="18268" y="17950"/>
                </a:lnTo>
                <a:lnTo>
                  <a:pt x="18272" y="17949"/>
                </a:lnTo>
                <a:lnTo>
                  <a:pt x="18269" y="17945"/>
                </a:lnTo>
                <a:lnTo>
                  <a:pt x="18265" y="17939"/>
                </a:lnTo>
                <a:lnTo>
                  <a:pt x="18261" y="17932"/>
                </a:lnTo>
                <a:lnTo>
                  <a:pt x="18259" y="17923"/>
                </a:lnTo>
                <a:lnTo>
                  <a:pt x="18263" y="17924"/>
                </a:lnTo>
                <a:lnTo>
                  <a:pt x="18267" y="17925"/>
                </a:lnTo>
                <a:lnTo>
                  <a:pt x="18270" y="17930"/>
                </a:lnTo>
                <a:lnTo>
                  <a:pt x="18272" y="17937"/>
                </a:lnTo>
                <a:lnTo>
                  <a:pt x="18275" y="17931"/>
                </a:lnTo>
                <a:lnTo>
                  <a:pt x="18277" y="17930"/>
                </a:lnTo>
                <a:lnTo>
                  <a:pt x="18280" y="17934"/>
                </a:lnTo>
                <a:lnTo>
                  <a:pt x="18286" y="17949"/>
                </a:lnTo>
                <a:lnTo>
                  <a:pt x="18289" y="17954"/>
                </a:lnTo>
                <a:lnTo>
                  <a:pt x="18292" y="17958"/>
                </a:lnTo>
                <a:lnTo>
                  <a:pt x="18311" y="17976"/>
                </a:lnTo>
                <a:lnTo>
                  <a:pt x="18320" y="17980"/>
                </a:lnTo>
                <a:lnTo>
                  <a:pt x="18328" y="17980"/>
                </a:lnTo>
                <a:lnTo>
                  <a:pt x="18322" y="17971"/>
                </a:lnTo>
                <a:lnTo>
                  <a:pt x="18319" y="17960"/>
                </a:lnTo>
                <a:lnTo>
                  <a:pt x="18318" y="17950"/>
                </a:lnTo>
                <a:lnTo>
                  <a:pt x="18316" y="17946"/>
                </a:lnTo>
                <a:lnTo>
                  <a:pt x="18318" y="17940"/>
                </a:lnTo>
                <a:lnTo>
                  <a:pt x="18323" y="17939"/>
                </a:lnTo>
                <a:lnTo>
                  <a:pt x="18328" y="17939"/>
                </a:lnTo>
                <a:lnTo>
                  <a:pt x="18330" y="17940"/>
                </a:lnTo>
                <a:lnTo>
                  <a:pt x="18329" y="17933"/>
                </a:lnTo>
                <a:lnTo>
                  <a:pt x="18330" y="17926"/>
                </a:lnTo>
                <a:lnTo>
                  <a:pt x="18333" y="17920"/>
                </a:lnTo>
                <a:lnTo>
                  <a:pt x="18336" y="17918"/>
                </a:lnTo>
                <a:lnTo>
                  <a:pt x="18340" y="17921"/>
                </a:lnTo>
                <a:lnTo>
                  <a:pt x="18345" y="17926"/>
                </a:lnTo>
                <a:lnTo>
                  <a:pt x="18350" y="17931"/>
                </a:lnTo>
                <a:lnTo>
                  <a:pt x="18356" y="17932"/>
                </a:lnTo>
                <a:lnTo>
                  <a:pt x="18360" y="17930"/>
                </a:lnTo>
                <a:lnTo>
                  <a:pt x="18365" y="17930"/>
                </a:lnTo>
                <a:lnTo>
                  <a:pt x="18370" y="17931"/>
                </a:lnTo>
                <a:lnTo>
                  <a:pt x="18374" y="17934"/>
                </a:lnTo>
                <a:lnTo>
                  <a:pt x="18370" y="17937"/>
                </a:lnTo>
                <a:lnTo>
                  <a:pt x="18364" y="17943"/>
                </a:lnTo>
                <a:lnTo>
                  <a:pt x="18361" y="17946"/>
                </a:lnTo>
                <a:lnTo>
                  <a:pt x="18359" y="17951"/>
                </a:lnTo>
                <a:lnTo>
                  <a:pt x="18362" y="17958"/>
                </a:lnTo>
                <a:lnTo>
                  <a:pt x="18374" y="17974"/>
                </a:lnTo>
                <a:lnTo>
                  <a:pt x="18378" y="17969"/>
                </a:lnTo>
                <a:lnTo>
                  <a:pt x="18383" y="17954"/>
                </a:lnTo>
                <a:lnTo>
                  <a:pt x="18386" y="17950"/>
                </a:lnTo>
                <a:lnTo>
                  <a:pt x="18390" y="17948"/>
                </a:lnTo>
                <a:lnTo>
                  <a:pt x="18392" y="17945"/>
                </a:lnTo>
                <a:lnTo>
                  <a:pt x="18391" y="17937"/>
                </a:lnTo>
                <a:lnTo>
                  <a:pt x="18398" y="17940"/>
                </a:lnTo>
                <a:lnTo>
                  <a:pt x="18399" y="17949"/>
                </a:lnTo>
                <a:lnTo>
                  <a:pt x="18399" y="17958"/>
                </a:lnTo>
                <a:lnTo>
                  <a:pt x="18402" y="17960"/>
                </a:lnTo>
                <a:lnTo>
                  <a:pt x="18408" y="17956"/>
                </a:lnTo>
                <a:lnTo>
                  <a:pt x="18413" y="17950"/>
                </a:lnTo>
                <a:lnTo>
                  <a:pt x="18416" y="17943"/>
                </a:lnTo>
                <a:lnTo>
                  <a:pt x="18414" y="17933"/>
                </a:lnTo>
                <a:lnTo>
                  <a:pt x="18416" y="17933"/>
                </a:lnTo>
                <a:lnTo>
                  <a:pt x="18419" y="17934"/>
                </a:lnTo>
                <a:lnTo>
                  <a:pt x="18418" y="17939"/>
                </a:lnTo>
                <a:lnTo>
                  <a:pt x="18426" y="17937"/>
                </a:lnTo>
                <a:lnTo>
                  <a:pt x="18434" y="17927"/>
                </a:lnTo>
                <a:lnTo>
                  <a:pt x="18454" y="17882"/>
                </a:lnTo>
                <a:lnTo>
                  <a:pt x="18456" y="17881"/>
                </a:lnTo>
                <a:lnTo>
                  <a:pt x="18462" y="17876"/>
                </a:lnTo>
                <a:lnTo>
                  <a:pt x="18465" y="17872"/>
                </a:lnTo>
                <a:lnTo>
                  <a:pt x="18468" y="17866"/>
                </a:lnTo>
                <a:lnTo>
                  <a:pt x="18484" y="17881"/>
                </a:lnTo>
                <a:lnTo>
                  <a:pt x="18485" y="17885"/>
                </a:lnTo>
                <a:lnTo>
                  <a:pt x="18484" y="17887"/>
                </a:lnTo>
                <a:lnTo>
                  <a:pt x="18485" y="17890"/>
                </a:lnTo>
                <a:lnTo>
                  <a:pt x="18488" y="17898"/>
                </a:lnTo>
                <a:lnTo>
                  <a:pt x="18490" y="17900"/>
                </a:lnTo>
                <a:lnTo>
                  <a:pt x="18492" y="17899"/>
                </a:lnTo>
                <a:lnTo>
                  <a:pt x="18495" y="17896"/>
                </a:lnTo>
                <a:lnTo>
                  <a:pt x="18498" y="17892"/>
                </a:lnTo>
                <a:lnTo>
                  <a:pt x="18500" y="17886"/>
                </a:lnTo>
                <a:lnTo>
                  <a:pt x="18503" y="17873"/>
                </a:lnTo>
                <a:lnTo>
                  <a:pt x="18506" y="17868"/>
                </a:lnTo>
                <a:lnTo>
                  <a:pt x="18509" y="17867"/>
                </a:lnTo>
                <a:lnTo>
                  <a:pt x="18512" y="17865"/>
                </a:lnTo>
                <a:lnTo>
                  <a:pt x="18510" y="17857"/>
                </a:lnTo>
                <a:lnTo>
                  <a:pt x="18511" y="17848"/>
                </a:lnTo>
                <a:lnTo>
                  <a:pt x="18526" y="17837"/>
                </a:lnTo>
                <a:lnTo>
                  <a:pt x="18531" y="17827"/>
                </a:lnTo>
                <a:lnTo>
                  <a:pt x="18529" y="17813"/>
                </a:lnTo>
                <a:lnTo>
                  <a:pt x="18522" y="17815"/>
                </a:lnTo>
                <a:lnTo>
                  <a:pt x="18514" y="17821"/>
                </a:lnTo>
                <a:lnTo>
                  <a:pt x="18507" y="17824"/>
                </a:lnTo>
                <a:lnTo>
                  <a:pt x="18509" y="17813"/>
                </a:lnTo>
                <a:lnTo>
                  <a:pt x="18516" y="17807"/>
                </a:lnTo>
                <a:lnTo>
                  <a:pt x="18526" y="17804"/>
                </a:lnTo>
                <a:lnTo>
                  <a:pt x="18532" y="17805"/>
                </a:lnTo>
                <a:lnTo>
                  <a:pt x="18542" y="17816"/>
                </a:lnTo>
                <a:lnTo>
                  <a:pt x="18547" y="17819"/>
                </a:lnTo>
                <a:lnTo>
                  <a:pt x="18546" y="17812"/>
                </a:lnTo>
                <a:lnTo>
                  <a:pt x="18547" y="17808"/>
                </a:lnTo>
                <a:lnTo>
                  <a:pt x="18556" y="17788"/>
                </a:lnTo>
                <a:lnTo>
                  <a:pt x="18553" y="17781"/>
                </a:lnTo>
                <a:lnTo>
                  <a:pt x="18557" y="17767"/>
                </a:lnTo>
                <a:lnTo>
                  <a:pt x="18563" y="17754"/>
                </a:lnTo>
                <a:lnTo>
                  <a:pt x="18568" y="17748"/>
                </a:lnTo>
                <a:lnTo>
                  <a:pt x="18562" y="17741"/>
                </a:lnTo>
                <a:lnTo>
                  <a:pt x="18557" y="17742"/>
                </a:lnTo>
                <a:lnTo>
                  <a:pt x="18552" y="17745"/>
                </a:lnTo>
                <a:lnTo>
                  <a:pt x="18546" y="17748"/>
                </a:lnTo>
                <a:lnTo>
                  <a:pt x="18541" y="17748"/>
                </a:lnTo>
                <a:lnTo>
                  <a:pt x="18536" y="17747"/>
                </a:lnTo>
                <a:lnTo>
                  <a:pt x="18532" y="17745"/>
                </a:lnTo>
                <a:lnTo>
                  <a:pt x="18527" y="17742"/>
                </a:lnTo>
                <a:lnTo>
                  <a:pt x="18518" y="17732"/>
                </a:lnTo>
                <a:lnTo>
                  <a:pt x="18517" y="17731"/>
                </a:lnTo>
                <a:lnTo>
                  <a:pt x="18518" y="17724"/>
                </a:lnTo>
                <a:lnTo>
                  <a:pt x="18522" y="17717"/>
                </a:lnTo>
                <a:lnTo>
                  <a:pt x="18532" y="17706"/>
                </a:lnTo>
                <a:lnTo>
                  <a:pt x="18535" y="17705"/>
                </a:lnTo>
                <a:lnTo>
                  <a:pt x="18540" y="17706"/>
                </a:lnTo>
                <a:lnTo>
                  <a:pt x="18541" y="17705"/>
                </a:lnTo>
                <a:lnTo>
                  <a:pt x="18542" y="17702"/>
                </a:lnTo>
                <a:lnTo>
                  <a:pt x="18541" y="17699"/>
                </a:lnTo>
                <a:lnTo>
                  <a:pt x="18540" y="17697"/>
                </a:lnTo>
                <a:lnTo>
                  <a:pt x="18539" y="17694"/>
                </a:lnTo>
                <a:lnTo>
                  <a:pt x="18540" y="17679"/>
                </a:lnTo>
                <a:lnTo>
                  <a:pt x="18539" y="17665"/>
                </a:lnTo>
                <a:lnTo>
                  <a:pt x="18544" y="17646"/>
                </a:lnTo>
                <a:lnTo>
                  <a:pt x="18544" y="17639"/>
                </a:lnTo>
                <a:lnTo>
                  <a:pt x="18544" y="17637"/>
                </a:lnTo>
                <a:lnTo>
                  <a:pt x="18546" y="17639"/>
                </a:lnTo>
                <a:lnTo>
                  <a:pt x="18550" y="17643"/>
                </a:lnTo>
                <a:lnTo>
                  <a:pt x="18552" y="17648"/>
                </a:lnTo>
                <a:lnTo>
                  <a:pt x="18556" y="17658"/>
                </a:lnTo>
                <a:lnTo>
                  <a:pt x="18558" y="17664"/>
                </a:lnTo>
                <a:lnTo>
                  <a:pt x="18559" y="17669"/>
                </a:lnTo>
                <a:lnTo>
                  <a:pt x="18555" y="17688"/>
                </a:lnTo>
                <a:lnTo>
                  <a:pt x="18538" y="17732"/>
                </a:lnTo>
                <a:lnTo>
                  <a:pt x="18569" y="17731"/>
                </a:lnTo>
                <a:lnTo>
                  <a:pt x="18577" y="17735"/>
                </a:lnTo>
                <a:lnTo>
                  <a:pt x="18585" y="17746"/>
                </a:lnTo>
                <a:lnTo>
                  <a:pt x="18591" y="17752"/>
                </a:lnTo>
                <a:lnTo>
                  <a:pt x="18596" y="17753"/>
                </a:lnTo>
                <a:lnTo>
                  <a:pt x="18602" y="17750"/>
                </a:lnTo>
                <a:lnTo>
                  <a:pt x="18613" y="17750"/>
                </a:lnTo>
                <a:lnTo>
                  <a:pt x="18619" y="17748"/>
                </a:lnTo>
                <a:lnTo>
                  <a:pt x="18624" y="17743"/>
                </a:lnTo>
                <a:lnTo>
                  <a:pt x="18630" y="17728"/>
                </a:lnTo>
                <a:lnTo>
                  <a:pt x="18635" y="17720"/>
                </a:lnTo>
                <a:lnTo>
                  <a:pt x="18638" y="17707"/>
                </a:lnTo>
                <a:lnTo>
                  <a:pt x="18640" y="17703"/>
                </a:lnTo>
                <a:lnTo>
                  <a:pt x="18644" y="17702"/>
                </a:lnTo>
                <a:lnTo>
                  <a:pt x="18652" y="17707"/>
                </a:lnTo>
                <a:lnTo>
                  <a:pt x="18655" y="17707"/>
                </a:lnTo>
                <a:lnTo>
                  <a:pt x="18659" y="17699"/>
                </a:lnTo>
                <a:lnTo>
                  <a:pt x="18663" y="17678"/>
                </a:lnTo>
                <a:lnTo>
                  <a:pt x="18671" y="17667"/>
                </a:lnTo>
                <a:lnTo>
                  <a:pt x="18677" y="17653"/>
                </a:lnTo>
                <a:lnTo>
                  <a:pt x="18679" y="17650"/>
                </a:lnTo>
                <a:lnTo>
                  <a:pt x="18693" y="17636"/>
                </a:lnTo>
                <a:lnTo>
                  <a:pt x="18697" y="17631"/>
                </a:lnTo>
                <a:lnTo>
                  <a:pt x="18697" y="17627"/>
                </a:lnTo>
                <a:lnTo>
                  <a:pt x="18695" y="17621"/>
                </a:lnTo>
                <a:lnTo>
                  <a:pt x="18696" y="17615"/>
                </a:lnTo>
                <a:lnTo>
                  <a:pt x="18697" y="17610"/>
                </a:lnTo>
                <a:lnTo>
                  <a:pt x="18704" y="17602"/>
                </a:lnTo>
                <a:lnTo>
                  <a:pt x="18735" y="17531"/>
                </a:lnTo>
                <a:lnTo>
                  <a:pt x="18761" y="17484"/>
                </a:lnTo>
                <a:lnTo>
                  <a:pt x="18794" y="17441"/>
                </a:lnTo>
                <a:lnTo>
                  <a:pt x="18799" y="17437"/>
                </a:lnTo>
                <a:lnTo>
                  <a:pt x="18804" y="17430"/>
                </a:lnTo>
                <a:lnTo>
                  <a:pt x="18809" y="17397"/>
                </a:lnTo>
                <a:lnTo>
                  <a:pt x="18811" y="17389"/>
                </a:lnTo>
                <a:lnTo>
                  <a:pt x="18815" y="17381"/>
                </a:lnTo>
                <a:lnTo>
                  <a:pt x="18820" y="17375"/>
                </a:lnTo>
                <a:lnTo>
                  <a:pt x="18837" y="17363"/>
                </a:lnTo>
                <a:lnTo>
                  <a:pt x="18841" y="17362"/>
                </a:lnTo>
                <a:lnTo>
                  <a:pt x="18845" y="17364"/>
                </a:lnTo>
                <a:lnTo>
                  <a:pt x="18848" y="17368"/>
                </a:lnTo>
                <a:lnTo>
                  <a:pt x="18850" y="17370"/>
                </a:lnTo>
                <a:lnTo>
                  <a:pt x="18854" y="17367"/>
                </a:lnTo>
                <a:lnTo>
                  <a:pt x="18856" y="17358"/>
                </a:lnTo>
                <a:lnTo>
                  <a:pt x="18854" y="17331"/>
                </a:lnTo>
                <a:lnTo>
                  <a:pt x="18856" y="17323"/>
                </a:lnTo>
                <a:lnTo>
                  <a:pt x="18857" y="17320"/>
                </a:lnTo>
                <a:lnTo>
                  <a:pt x="18855" y="17305"/>
                </a:lnTo>
                <a:lnTo>
                  <a:pt x="18855" y="17299"/>
                </a:lnTo>
                <a:lnTo>
                  <a:pt x="18858" y="17296"/>
                </a:lnTo>
                <a:lnTo>
                  <a:pt x="18866" y="17295"/>
                </a:lnTo>
                <a:lnTo>
                  <a:pt x="18868" y="17292"/>
                </a:lnTo>
                <a:lnTo>
                  <a:pt x="18865" y="17290"/>
                </a:lnTo>
                <a:lnTo>
                  <a:pt x="18857" y="17285"/>
                </a:lnTo>
                <a:lnTo>
                  <a:pt x="18854" y="17284"/>
                </a:lnTo>
                <a:lnTo>
                  <a:pt x="18857" y="17266"/>
                </a:lnTo>
                <a:lnTo>
                  <a:pt x="18861" y="17249"/>
                </a:lnTo>
                <a:lnTo>
                  <a:pt x="18864" y="17232"/>
                </a:lnTo>
                <a:lnTo>
                  <a:pt x="18861" y="17213"/>
                </a:lnTo>
                <a:lnTo>
                  <a:pt x="18857" y="17208"/>
                </a:lnTo>
                <a:lnTo>
                  <a:pt x="18847" y="17203"/>
                </a:lnTo>
                <a:lnTo>
                  <a:pt x="18842" y="17199"/>
                </a:lnTo>
                <a:lnTo>
                  <a:pt x="18833" y="17186"/>
                </a:lnTo>
                <a:lnTo>
                  <a:pt x="18828" y="17181"/>
                </a:lnTo>
                <a:lnTo>
                  <a:pt x="18822" y="17181"/>
                </a:lnTo>
                <a:lnTo>
                  <a:pt x="18821" y="17181"/>
                </a:lnTo>
                <a:lnTo>
                  <a:pt x="18816" y="17176"/>
                </a:lnTo>
                <a:lnTo>
                  <a:pt x="18814" y="17174"/>
                </a:lnTo>
                <a:lnTo>
                  <a:pt x="18804" y="17169"/>
                </a:lnTo>
                <a:lnTo>
                  <a:pt x="18799" y="17165"/>
                </a:lnTo>
                <a:lnTo>
                  <a:pt x="18796" y="17162"/>
                </a:lnTo>
                <a:lnTo>
                  <a:pt x="18795" y="17156"/>
                </a:lnTo>
                <a:lnTo>
                  <a:pt x="18795" y="17148"/>
                </a:lnTo>
                <a:lnTo>
                  <a:pt x="18788" y="17141"/>
                </a:lnTo>
                <a:lnTo>
                  <a:pt x="18766" y="17131"/>
                </a:lnTo>
                <a:lnTo>
                  <a:pt x="18770" y="17128"/>
                </a:lnTo>
                <a:lnTo>
                  <a:pt x="18778" y="17129"/>
                </a:lnTo>
                <a:lnTo>
                  <a:pt x="18787" y="17134"/>
                </a:lnTo>
                <a:lnTo>
                  <a:pt x="18794" y="17140"/>
                </a:lnTo>
                <a:lnTo>
                  <a:pt x="18797" y="17144"/>
                </a:lnTo>
                <a:lnTo>
                  <a:pt x="18800" y="17149"/>
                </a:lnTo>
                <a:lnTo>
                  <a:pt x="18804" y="17161"/>
                </a:lnTo>
                <a:lnTo>
                  <a:pt x="18807" y="17165"/>
                </a:lnTo>
                <a:lnTo>
                  <a:pt x="18811" y="17168"/>
                </a:lnTo>
                <a:lnTo>
                  <a:pt x="18819" y="17171"/>
                </a:lnTo>
                <a:lnTo>
                  <a:pt x="18827" y="17176"/>
                </a:lnTo>
                <a:lnTo>
                  <a:pt x="18856" y="17200"/>
                </a:lnTo>
                <a:lnTo>
                  <a:pt x="18860" y="17202"/>
                </a:lnTo>
                <a:lnTo>
                  <a:pt x="18863" y="17198"/>
                </a:lnTo>
                <a:lnTo>
                  <a:pt x="18864" y="17186"/>
                </a:lnTo>
                <a:lnTo>
                  <a:pt x="18868" y="17200"/>
                </a:lnTo>
                <a:lnTo>
                  <a:pt x="18870" y="17207"/>
                </a:lnTo>
                <a:lnTo>
                  <a:pt x="18874" y="17213"/>
                </a:lnTo>
                <a:lnTo>
                  <a:pt x="18878" y="17215"/>
                </a:lnTo>
                <a:lnTo>
                  <a:pt x="18888" y="17218"/>
                </a:lnTo>
                <a:lnTo>
                  <a:pt x="18891" y="17222"/>
                </a:lnTo>
                <a:lnTo>
                  <a:pt x="18894" y="17234"/>
                </a:lnTo>
                <a:lnTo>
                  <a:pt x="18896" y="17249"/>
                </a:lnTo>
                <a:lnTo>
                  <a:pt x="18896" y="17264"/>
                </a:lnTo>
                <a:lnTo>
                  <a:pt x="18893" y="17273"/>
                </a:lnTo>
                <a:lnTo>
                  <a:pt x="18898" y="17274"/>
                </a:lnTo>
                <a:lnTo>
                  <a:pt x="18903" y="17273"/>
                </a:lnTo>
                <a:lnTo>
                  <a:pt x="18908" y="17270"/>
                </a:lnTo>
                <a:lnTo>
                  <a:pt x="18911" y="17264"/>
                </a:lnTo>
                <a:lnTo>
                  <a:pt x="18910" y="17256"/>
                </a:lnTo>
                <a:lnTo>
                  <a:pt x="18907" y="17247"/>
                </a:lnTo>
                <a:lnTo>
                  <a:pt x="18907" y="17239"/>
                </a:lnTo>
                <a:lnTo>
                  <a:pt x="18910" y="17233"/>
                </a:lnTo>
                <a:lnTo>
                  <a:pt x="18915" y="17223"/>
                </a:lnTo>
                <a:lnTo>
                  <a:pt x="18918" y="17187"/>
                </a:lnTo>
                <a:lnTo>
                  <a:pt x="18923" y="17175"/>
                </a:lnTo>
                <a:lnTo>
                  <a:pt x="18922" y="17172"/>
                </a:lnTo>
                <a:lnTo>
                  <a:pt x="18917" y="17175"/>
                </a:lnTo>
                <a:lnTo>
                  <a:pt x="18913" y="17172"/>
                </a:lnTo>
                <a:lnTo>
                  <a:pt x="18913" y="17167"/>
                </a:lnTo>
                <a:lnTo>
                  <a:pt x="18916" y="17163"/>
                </a:lnTo>
                <a:lnTo>
                  <a:pt x="18920" y="17163"/>
                </a:lnTo>
                <a:lnTo>
                  <a:pt x="18925" y="17164"/>
                </a:lnTo>
                <a:lnTo>
                  <a:pt x="18944" y="17174"/>
                </a:lnTo>
                <a:lnTo>
                  <a:pt x="18946" y="17177"/>
                </a:lnTo>
                <a:lnTo>
                  <a:pt x="18948" y="17179"/>
                </a:lnTo>
                <a:lnTo>
                  <a:pt x="18951" y="17188"/>
                </a:lnTo>
                <a:lnTo>
                  <a:pt x="18952" y="17193"/>
                </a:lnTo>
                <a:lnTo>
                  <a:pt x="18952" y="17199"/>
                </a:lnTo>
                <a:lnTo>
                  <a:pt x="18951" y="17206"/>
                </a:lnTo>
                <a:lnTo>
                  <a:pt x="18949" y="17210"/>
                </a:lnTo>
                <a:lnTo>
                  <a:pt x="18952" y="17208"/>
                </a:lnTo>
                <a:lnTo>
                  <a:pt x="18956" y="17206"/>
                </a:lnTo>
                <a:lnTo>
                  <a:pt x="18959" y="17207"/>
                </a:lnTo>
                <a:lnTo>
                  <a:pt x="18962" y="17210"/>
                </a:lnTo>
                <a:lnTo>
                  <a:pt x="18956" y="17215"/>
                </a:lnTo>
                <a:lnTo>
                  <a:pt x="18953" y="17218"/>
                </a:lnTo>
                <a:lnTo>
                  <a:pt x="18950" y="17224"/>
                </a:lnTo>
                <a:lnTo>
                  <a:pt x="18948" y="17232"/>
                </a:lnTo>
                <a:lnTo>
                  <a:pt x="18947" y="17226"/>
                </a:lnTo>
                <a:lnTo>
                  <a:pt x="18946" y="17224"/>
                </a:lnTo>
                <a:lnTo>
                  <a:pt x="18945" y="17222"/>
                </a:lnTo>
                <a:lnTo>
                  <a:pt x="18943" y="17220"/>
                </a:lnTo>
                <a:lnTo>
                  <a:pt x="18942" y="17215"/>
                </a:lnTo>
                <a:lnTo>
                  <a:pt x="18943" y="17213"/>
                </a:lnTo>
                <a:lnTo>
                  <a:pt x="18945" y="17211"/>
                </a:lnTo>
                <a:lnTo>
                  <a:pt x="18945" y="17208"/>
                </a:lnTo>
                <a:lnTo>
                  <a:pt x="18947" y="17196"/>
                </a:lnTo>
                <a:lnTo>
                  <a:pt x="18945" y="17190"/>
                </a:lnTo>
                <a:lnTo>
                  <a:pt x="18939" y="17187"/>
                </a:lnTo>
                <a:lnTo>
                  <a:pt x="18926" y="17216"/>
                </a:lnTo>
                <a:lnTo>
                  <a:pt x="18928" y="17221"/>
                </a:lnTo>
                <a:lnTo>
                  <a:pt x="18929" y="17229"/>
                </a:lnTo>
                <a:lnTo>
                  <a:pt x="18928" y="17236"/>
                </a:lnTo>
                <a:lnTo>
                  <a:pt x="18925" y="17241"/>
                </a:lnTo>
                <a:lnTo>
                  <a:pt x="18920" y="17246"/>
                </a:lnTo>
                <a:lnTo>
                  <a:pt x="18920" y="17252"/>
                </a:lnTo>
                <a:lnTo>
                  <a:pt x="18923" y="17258"/>
                </a:lnTo>
                <a:lnTo>
                  <a:pt x="18929" y="17265"/>
                </a:lnTo>
                <a:lnTo>
                  <a:pt x="18927" y="17269"/>
                </a:lnTo>
                <a:lnTo>
                  <a:pt x="18927" y="17277"/>
                </a:lnTo>
                <a:lnTo>
                  <a:pt x="18926" y="17282"/>
                </a:lnTo>
                <a:lnTo>
                  <a:pt x="18925" y="17284"/>
                </a:lnTo>
                <a:lnTo>
                  <a:pt x="18921" y="17287"/>
                </a:lnTo>
                <a:lnTo>
                  <a:pt x="18920" y="17290"/>
                </a:lnTo>
                <a:lnTo>
                  <a:pt x="18916" y="17304"/>
                </a:lnTo>
                <a:lnTo>
                  <a:pt x="18913" y="17322"/>
                </a:lnTo>
                <a:lnTo>
                  <a:pt x="18908" y="17335"/>
                </a:lnTo>
                <a:lnTo>
                  <a:pt x="18899" y="17347"/>
                </a:lnTo>
                <a:lnTo>
                  <a:pt x="18894" y="17361"/>
                </a:lnTo>
                <a:lnTo>
                  <a:pt x="18898" y="17375"/>
                </a:lnTo>
                <a:lnTo>
                  <a:pt x="18894" y="17378"/>
                </a:lnTo>
                <a:lnTo>
                  <a:pt x="18892" y="17388"/>
                </a:lnTo>
                <a:lnTo>
                  <a:pt x="18886" y="17395"/>
                </a:lnTo>
                <a:lnTo>
                  <a:pt x="18862" y="17442"/>
                </a:lnTo>
                <a:lnTo>
                  <a:pt x="18874" y="17443"/>
                </a:lnTo>
                <a:lnTo>
                  <a:pt x="18870" y="17447"/>
                </a:lnTo>
                <a:lnTo>
                  <a:pt x="18865" y="17455"/>
                </a:lnTo>
                <a:lnTo>
                  <a:pt x="18862" y="17458"/>
                </a:lnTo>
                <a:lnTo>
                  <a:pt x="18854" y="17480"/>
                </a:lnTo>
                <a:lnTo>
                  <a:pt x="18853" y="17490"/>
                </a:lnTo>
                <a:lnTo>
                  <a:pt x="18855" y="17507"/>
                </a:lnTo>
                <a:lnTo>
                  <a:pt x="18859" y="17524"/>
                </a:lnTo>
                <a:lnTo>
                  <a:pt x="18866" y="17535"/>
                </a:lnTo>
                <a:lnTo>
                  <a:pt x="18870" y="17520"/>
                </a:lnTo>
                <a:lnTo>
                  <a:pt x="18880" y="17511"/>
                </a:lnTo>
                <a:lnTo>
                  <a:pt x="18891" y="17508"/>
                </a:lnTo>
                <a:lnTo>
                  <a:pt x="18901" y="17510"/>
                </a:lnTo>
                <a:lnTo>
                  <a:pt x="18903" y="17509"/>
                </a:lnTo>
                <a:lnTo>
                  <a:pt x="18907" y="17507"/>
                </a:lnTo>
                <a:lnTo>
                  <a:pt x="18909" y="17508"/>
                </a:lnTo>
                <a:lnTo>
                  <a:pt x="18910" y="17510"/>
                </a:lnTo>
                <a:lnTo>
                  <a:pt x="18910" y="17515"/>
                </a:lnTo>
                <a:lnTo>
                  <a:pt x="18911" y="17517"/>
                </a:lnTo>
                <a:lnTo>
                  <a:pt x="18914" y="17521"/>
                </a:lnTo>
                <a:lnTo>
                  <a:pt x="18915" y="17524"/>
                </a:lnTo>
                <a:lnTo>
                  <a:pt x="18915" y="17524"/>
                </a:lnTo>
                <a:lnTo>
                  <a:pt x="18917" y="17521"/>
                </a:lnTo>
                <a:lnTo>
                  <a:pt x="18920" y="17516"/>
                </a:lnTo>
                <a:lnTo>
                  <a:pt x="18921" y="17509"/>
                </a:lnTo>
                <a:lnTo>
                  <a:pt x="18924" y="17502"/>
                </a:lnTo>
                <a:lnTo>
                  <a:pt x="18929" y="17498"/>
                </a:lnTo>
                <a:lnTo>
                  <a:pt x="18920" y="17483"/>
                </a:lnTo>
                <a:lnTo>
                  <a:pt x="18924" y="17463"/>
                </a:lnTo>
                <a:lnTo>
                  <a:pt x="18934" y="17445"/>
                </a:lnTo>
                <a:lnTo>
                  <a:pt x="18945" y="17434"/>
                </a:lnTo>
                <a:lnTo>
                  <a:pt x="18980" y="17423"/>
                </a:lnTo>
                <a:lnTo>
                  <a:pt x="18983" y="17424"/>
                </a:lnTo>
                <a:lnTo>
                  <a:pt x="18986" y="17426"/>
                </a:lnTo>
                <a:lnTo>
                  <a:pt x="18990" y="17428"/>
                </a:lnTo>
                <a:lnTo>
                  <a:pt x="19001" y="17427"/>
                </a:lnTo>
                <a:lnTo>
                  <a:pt x="19005" y="17428"/>
                </a:lnTo>
                <a:lnTo>
                  <a:pt x="19006" y="17422"/>
                </a:lnTo>
                <a:lnTo>
                  <a:pt x="19008" y="17417"/>
                </a:lnTo>
                <a:lnTo>
                  <a:pt x="19009" y="17413"/>
                </a:lnTo>
                <a:lnTo>
                  <a:pt x="19012" y="17410"/>
                </a:lnTo>
                <a:lnTo>
                  <a:pt x="19016" y="17409"/>
                </a:lnTo>
                <a:lnTo>
                  <a:pt x="19021" y="17411"/>
                </a:lnTo>
                <a:lnTo>
                  <a:pt x="19022" y="17408"/>
                </a:lnTo>
                <a:lnTo>
                  <a:pt x="19019" y="17398"/>
                </a:lnTo>
                <a:lnTo>
                  <a:pt x="19031" y="17397"/>
                </a:lnTo>
                <a:lnTo>
                  <a:pt x="19039" y="17390"/>
                </a:lnTo>
                <a:lnTo>
                  <a:pt x="19053" y="17373"/>
                </a:lnTo>
                <a:lnTo>
                  <a:pt x="19072" y="17358"/>
                </a:lnTo>
                <a:lnTo>
                  <a:pt x="19084" y="17352"/>
                </a:lnTo>
                <a:lnTo>
                  <a:pt x="19093" y="17353"/>
                </a:lnTo>
                <a:lnTo>
                  <a:pt x="19092" y="17355"/>
                </a:lnTo>
                <a:lnTo>
                  <a:pt x="19091" y="17359"/>
                </a:lnTo>
                <a:lnTo>
                  <a:pt x="19102" y="17355"/>
                </a:lnTo>
                <a:lnTo>
                  <a:pt x="19121" y="17338"/>
                </a:lnTo>
                <a:lnTo>
                  <a:pt x="19132" y="17342"/>
                </a:lnTo>
                <a:lnTo>
                  <a:pt x="19133" y="17347"/>
                </a:lnTo>
                <a:lnTo>
                  <a:pt x="19134" y="17351"/>
                </a:lnTo>
                <a:lnTo>
                  <a:pt x="19136" y="17354"/>
                </a:lnTo>
                <a:lnTo>
                  <a:pt x="19139" y="17354"/>
                </a:lnTo>
                <a:lnTo>
                  <a:pt x="19143" y="17353"/>
                </a:lnTo>
                <a:lnTo>
                  <a:pt x="19143" y="17351"/>
                </a:lnTo>
                <a:lnTo>
                  <a:pt x="19143" y="17347"/>
                </a:lnTo>
                <a:lnTo>
                  <a:pt x="19144" y="17343"/>
                </a:lnTo>
                <a:lnTo>
                  <a:pt x="19148" y="17331"/>
                </a:lnTo>
                <a:lnTo>
                  <a:pt x="19150" y="17325"/>
                </a:lnTo>
                <a:lnTo>
                  <a:pt x="19155" y="17320"/>
                </a:lnTo>
                <a:lnTo>
                  <a:pt x="19215" y="17283"/>
                </a:lnTo>
                <a:lnTo>
                  <a:pt x="19221" y="17281"/>
                </a:lnTo>
                <a:lnTo>
                  <a:pt x="19235" y="17281"/>
                </a:lnTo>
                <a:lnTo>
                  <a:pt x="19242" y="17279"/>
                </a:lnTo>
                <a:lnTo>
                  <a:pt x="19273" y="17261"/>
                </a:lnTo>
                <a:lnTo>
                  <a:pt x="19284" y="17261"/>
                </a:lnTo>
                <a:lnTo>
                  <a:pt x="19275" y="17270"/>
                </a:lnTo>
                <a:lnTo>
                  <a:pt x="19268" y="17281"/>
                </a:lnTo>
                <a:lnTo>
                  <a:pt x="19264" y="17296"/>
                </a:lnTo>
                <a:lnTo>
                  <a:pt x="19268" y="17313"/>
                </a:lnTo>
                <a:lnTo>
                  <a:pt x="19262" y="17310"/>
                </a:lnTo>
                <a:lnTo>
                  <a:pt x="19257" y="17305"/>
                </a:lnTo>
                <a:lnTo>
                  <a:pt x="19251" y="17301"/>
                </a:lnTo>
                <a:lnTo>
                  <a:pt x="19245" y="17302"/>
                </a:lnTo>
                <a:lnTo>
                  <a:pt x="19241" y="17306"/>
                </a:lnTo>
                <a:lnTo>
                  <a:pt x="19233" y="17317"/>
                </a:lnTo>
                <a:lnTo>
                  <a:pt x="19207" y="17334"/>
                </a:lnTo>
                <a:lnTo>
                  <a:pt x="19197" y="17336"/>
                </a:lnTo>
                <a:lnTo>
                  <a:pt x="19195" y="17337"/>
                </a:lnTo>
                <a:lnTo>
                  <a:pt x="19195" y="17340"/>
                </a:lnTo>
                <a:lnTo>
                  <a:pt x="19195" y="17350"/>
                </a:lnTo>
                <a:lnTo>
                  <a:pt x="19194" y="17354"/>
                </a:lnTo>
                <a:lnTo>
                  <a:pt x="19190" y="17352"/>
                </a:lnTo>
                <a:lnTo>
                  <a:pt x="19186" y="17352"/>
                </a:lnTo>
                <a:lnTo>
                  <a:pt x="19178" y="17356"/>
                </a:lnTo>
                <a:lnTo>
                  <a:pt x="19175" y="17359"/>
                </a:lnTo>
                <a:lnTo>
                  <a:pt x="19175" y="17362"/>
                </a:lnTo>
                <a:lnTo>
                  <a:pt x="19177" y="17365"/>
                </a:lnTo>
                <a:lnTo>
                  <a:pt x="19177" y="17371"/>
                </a:lnTo>
                <a:lnTo>
                  <a:pt x="19175" y="17379"/>
                </a:lnTo>
                <a:lnTo>
                  <a:pt x="19169" y="17383"/>
                </a:lnTo>
                <a:lnTo>
                  <a:pt x="19159" y="17389"/>
                </a:lnTo>
                <a:lnTo>
                  <a:pt x="19153" y="17394"/>
                </a:lnTo>
                <a:lnTo>
                  <a:pt x="19143" y="17415"/>
                </a:lnTo>
                <a:lnTo>
                  <a:pt x="19128" y="17430"/>
                </a:lnTo>
                <a:lnTo>
                  <a:pt x="19108" y="17458"/>
                </a:lnTo>
                <a:lnTo>
                  <a:pt x="19106" y="17465"/>
                </a:lnTo>
                <a:lnTo>
                  <a:pt x="19105" y="17470"/>
                </a:lnTo>
                <a:lnTo>
                  <a:pt x="19101" y="17477"/>
                </a:lnTo>
                <a:lnTo>
                  <a:pt x="19100" y="17481"/>
                </a:lnTo>
                <a:lnTo>
                  <a:pt x="19102" y="17485"/>
                </a:lnTo>
                <a:lnTo>
                  <a:pt x="19104" y="17490"/>
                </a:lnTo>
                <a:lnTo>
                  <a:pt x="19105" y="17494"/>
                </a:lnTo>
                <a:lnTo>
                  <a:pt x="19098" y="17505"/>
                </a:lnTo>
                <a:lnTo>
                  <a:pt x="19102" y="17513"/>
                </a:lnTo>
                <a:lnTo>
                  <a:pt x="19109" y="17519"/>
                </a:lnTo>
                <a:lnTo>
                  <a:pt x="19130" y="17532"/>
                </a:lnTo>
                <a:lnTo>
                  <a:pt x="19137" y="17535"/>
                </a:lnTo>
                <a:lnTo>
                  <a:pt x="19142" y="17533"/>
                </a:lnTo>
                <a:lnTo>
                  <a:pt x="19143" y="17536"/>
                </a:lnTo>
                <a:lnTo>
                  <a:pt x="19141" y="17542"/>
                </a:lnTo>
                <a:lnTo>
                  <a:pt x="19143" y="17551"/>
                </a:lnTo>
                <a:lnTo>
                  <a:pt x="19147" y="17559"/>
                </a:lnTo>
                <a:lnTo>
                  <a:pt x="19152" y="17564"/>
                </a:lnTo>
                <a:lnTo>
                  <a:pt x="19147" y="17564"/>
                </a:lnTo>
                <a:lnTo>
                  <a:pt x="19143" y="17567"/>
                </a:lnTo>
                <a:lnTo>
                  <a:pt x="19141" y="17571"/>
                </a:lnTo>
                <a:lnTo>
                  <a:pt x="19142" y="17579"/>
                </a:lnTo>
                <a:lnTo>
                  <a:pt x="19133" y="17551"/>
                </a:lnTo>
                <a:lnTo>
                  <a:pt x="19130" y="17546"/>
                </a:lnTo>
                <a:lnTo>
                  <a:pt x="19099" y="17529"/>
                </a:lnTo>
                <a:lnTo>
                  <a:pt x="19069" y="17523"/>
                </a:lnTo>
                <a:lnTo>
                  <a:pt x="19067" y="17526"/>
                </a:lnTo>
                <a:lnTo>
                  <a:pt x="19065" y="17529"/>
                </a:lnTo>
                <a:lnTo>
                  <a:pt x="19065" y="17533"/>
                </a:lnTo>
                <a:lnTo>
                  <a:pt x="19066" y="17539"/>
                </a:lnTo>
                <a:lnTo>
                  <a:pt x="19067" y="17545"/>
                </a:lnTo>
                <a:lnTo>
                  <a:pt x="19067" y="17550"/>
                </a:lnTo>
                <a:lnTo>
                  <a:pt x="19064" y="17553"/>
                </a:lnTo>
                <a:lnTo>
                  <a:pt x="19060" y="17553"/>
                </a:lnTo>
                <a:lnTo>
                  <a:pt x="19060" y="17548"/>
                </a:lnTo>
                <a:lnTo>
                  <a:pt x="19057" y="17544"/>
                </a:lnTo>
                <a:lnTo>
                  <a:pt x="19047" y="17536"/>
                </a:lnTo>
                <a:lnTo>
                  <a:pt x="19050" y="17529"/>
                </a:lnTo>
                <a:lnTo>
                  <a:pt x="19051" y="17520"/>
                </a:lnTo>
                <a:lnTo>
                  <a:pt x="19050" y="17512"/>
                </a:lnTo>
                <a:lnTo>
                  <a:pt x="19043" y="17509"/>
                </a:lnTo>
                <a:lnTo>
                  <a:pt x="19042" y="17499"/>
                </a:lnTo>
                <a:lnTo>
                  <a:pt x="19038" y="17481"/>
                </a:lnTo>
                <a:lnTo>
                  <a:pt x="19037" y="17473"/>
                </a:lnTo>
                <a:lnTo>
                  <a:pt x="19039" y="17465"/>
                </a:lnTo>
                <a:lnTo>
                  <a:pt x="19039" y="17458"/>
                </a:lnTo>
                <a:lnTo>
                  <a:pt x="19038" y="17452"/>
                </a:lnTo>
                <a:lnTo>
                  <a:pt x="19032" y="17447"/>
                </a:lnTo>
                <a:lnTo>
                  <a:pt x="19025" y="17445"/>
                </a:lnTo>
                <a:lnTo>
                  <a:pt x="19006" y="17452"/>
                </a:lnTo>
                <a:lnTo>
                  <a:pt x="18992" y="17453"/>
                </a:lnTo>
                <a:lnTo>
                  <a:pt x="18986" y="17455"/>
                </a:lnTo>
                <a:lnTo>
                  <a:pt x="18982" y="17462"/>
                </a:lnTo>
                <a:lnTo>
                  <a:pt x="18993" y="17458"/>
                </a:lnTo>
                <a:lnTo>
                  <a:pt x="19006" y="17456"/>
                </a:lnTo>
                <a:lnTo>
                  <a:pt x="19015" y="17461"/>
                </a:lnTo>
                <a:lnTo>
                  <a:pt x="19016" y="17480"/>
                </a:lnTo>
                <a:lnTo>
                  <a:pt x="19012" y="17491"/>
                </a:lnTo>
                <a:lnTo>
                  <a:pt x="19006" y="17504"/>
                </a:lnTo>
                <a:lnTo>
                  <a:pt x="18998" y="17516"/>
                </a:lnTo>
                <a:lnTo>
                  <a:pt x="18982" y="17531"/>
                </a:lnTo>
                <a:lnTo>
                  <a:pt x="18967" y="17552"/>
                </a:lnTo>
                <a:lnTo>
                  <a:pt x="18950" y="17567"/>
                </a:lnTo>
                <a:lnTo>
                  <a:pt x="18919" y="17618"/>
                </a:lnTo>
                <a:lnTo>
                  <a:pt x="18890" y="17682"/>
                </a:lnTo>
                <a:lnTo>
                  <a:pt x="18859" y="17741"/>
                </a:lnTo>
                <a:lnTo>
                  <a:pt x="18855" y="17760"/>
                </a:lnTo>
                <a:lnTo>
                  <a:pt x="18852" y="17768"/>
                </a:lnTo>
                <a:lnTo>
                  <a:pt x="18827" y="17814"/>
                </a:lnTo>
                <a:lnTo>
                  <a:pt x="18822" y="17819"/>
                </a:lnTo>
                <a:lnTo>
                  <a:pt x="18817" y="17825"/>
                </a:lnTo>
                <a:lnTo>
                  <a:pt x="18809" y="17854"/>
                </a:lnTo>
                <a:lnTo>
                  <a:pt x="18777" y="17918"/>
                </a:lnTo>
                <a:lnTo>
                  <a:pt x="18758" y="17960"/>
                </a:lnTo>
                <a:lnTo>
                  <a:pt x="18757" y="17988"/>
                </a:lnTo>
                <a:lnTo>
                  <a:pt x="18764" y="17993"/>
                </a:lnTo>
                <a:lnTo>
                  <a:pt x="18770" y="17985"/>
                </a:lnTo>
                <a:lnTo>
                  <a:pt x="18777" y="17968"/>
                </a:lnTo>
                <a:lnTo>
                  <a:pt x="18783" y="17964"/>
                </a:lnTo>
                <a:lnTo>
                  <a:pt x="18791" y="17952"/>
                </a:lnTo>
                <a:lnTo>
                  <a:pt x="18807" y="17920"/>
                </a:lnTo>
                <a:lnTo>
                  <a:pt x="18817" y="17908"/>
                </a:lnTo>
                <a:lnTo>
                  <a:pt x="18825" y="17889"/>
                </a:lnTo>
                <a:lnTo>
                  <a:pt x="18831" y="17888"/>
                </a:lnTo>
                <a:lnTo>
                  <a:pt x="18826" y="17895"/>
                </a:lnTo>
                <a:lnTo>
                  <a:pt x="18818" y="17913"/>
                </a:lnTo>
                <a:lnTo>
                  <a:pt x="18811" y="17920"/>
                </a:lnTo>
                <a:lnTo>
                  <a:pt x="18808" y="17926"/>
                </a:lnTo>
                <a:lnTo>
                  <a:pt x="18801" y="17959"/>
                </a:lnTo>
                <a:lnTo>
                  <a:pt x="18798" y="17956"/>
                </a:lnTo>
                <a:lnTo>
                  <a:pt x="18798" y="17967"/>
                </a:lnTo>
                <a:lnTo>
                  <a:pt x="18797" y="17975"/>
                </a:lnTo>
                <a:lnTo>
                  <a:pt x="18791" y="17989"/>
                </a:lnTo>
                <a:lnTo>
                  <a:pt x="18788" y="18002"/>
                </a:lnTo>
                <a:lnTo>
                  <a:pt x="18786" y="18008"/>
                </a:lnTo>
                <a:lnTo>
                  <a:pt x="18783" y="18015"/>
                </a:lnTo>
                <a:lnTo>
                  <a:pt x="18778" y="18020"/>
                </a:lnTo>
                <a:lnTo>
                  <a:pt x="18773" y="18024"/>
                </a:lnTo>
                <a:lnTo>
                  <a:pt x="18770" y="18024"/>
                </a:lnTo>
                <a:lnTo>
                  <a:pt x="18768" y="18019"/>
                </a:lnTo>
                <a:lnTo>
                  <a:pt x="18767" y="18012"/>
                </a:lnTo>
                <a:lnTo>
                  <a:pt x="18766" y="18007"/>
                </a:lnTo>
                <a:lnTo>
                  <a:pt x="18762" y="18000"/>
                </a:lnTo>
                <a:lnTo>
                  <a:pt x="18757" y="17994"/>
                </a:lnTo>
                <a:lnTo>
                  <a:pt x="18752" y="17989"/>
                </a:lnTo>
                <a:lnTo>
                  <a:pt x="18746" y="17985"/>
                </a:lnTo>
                <a:lnTo>
                  <a:pt x="18732" y="18026"/>
                </a:lnTo>
                <a:lnTo>
                  <a:pt x="18730" y="18034"/>
                </a:lnTo>
                <a:lnTo>
                  <a:pt x="18709" y="18077"/>
                </a:lnTo>
                <a:lnTo>
                  <a:pt x="18684" y="18178"/>
                </a:lnTo>
                <a:lnTo>
                  <a:pt x="18684" y="18189"/>
                </a:lnTo>
                <a:lnTo>
                  <a:pt x="18687" y="18203"/>
                </a:lnTo>
                <a:lnTo>
                  <a:pt x="18689" y="18199"/>
                </a:lnTo>
                <a:lnTo>
                  <a:pt x="18711" y="18111"/>
                </a:lnTo>
                <a:lnTo>
                  <a:pt x="18723" y="18067"/>
                </a:lnTo>
                <a:lnTo>
                  <a:pt x="18726" y="18065"/>
                </a:lnTo>
                <a:lnTo>
                  <a:pt x="18729" y="18064"/>
                </a:lnTo>
                <a:lnTo>
                  <a:pt x="18732" y="18064"/>
                </a:lnTo>
                <a:lnTo>
                  <a:pt x="18743" y="18053"/>
                </a:lnTo>
                <a:lnTo>
                  <a:pt x="18749" y="18050"/>
                </a:lnTo>
                <a:lnTo>
                  <a:pt x="18754" y="18055"/>
                </a:lnTo>
                <a:lnTo>
                  <a:pt x="18755" y="18065"/>
                </a:lnTo>
                <a:lnTo>
                  <a:pt x="18752" y="18075"/>
                </a:lnTo>
                <a:lnTo>
                  <a:pt x="18748" y="18084"/>
                </a:lnTo>
                <a:lnTo>
                  <a:pt x="18742" y="18103"/>
                </a:lnTo>
                <a:lnTo>
                  <a:pt x="18734" y="18117"/>
                </a:lnTo>
                <a:lnTo>
                  <a:pt x="18725" y="18154"/>
                </a:lnTo>
                <a:lnTo>
                  <a:pt x="18725" y="18161"/>
                </a:lnTo>
                <a:lnTo>
                  <a:pt x="18726" y="18171"/>
                </a:lnTo>
                <a:lnTo>
                  <a:pt x="18724" y="18180"/>
                </a:lnTo>
                <a:lnTo>
                  <a:pt x="18719" y="18195"/>
                </a:lnTo>
                <a:lnTo>
                  <a:pt x="18719" y="18214"/>
                </a:lnTo>
                <a:lnTo>
                  <a:pt x="18731" y="18274"/>
                </a:lnTo>
                <a:lnTo>
                  <a:pt x="18732" y="18287"/>
                </a:lnTo>
                <a:lnTo>
                  <a:pt x="18732" y="18292"/>
                </a:lnTo>
                <a:lnTo>
                  <a:pt x="18729" y="18311"/>
                </a:lnTo>
                <a:lnTo>
                  <a:pt x="18729" y="18315"/>
                </a:lnTo>
                <a:lnTo>
                  <a:pt x="18732" y="18327"/>
                </a:lnTo>
                <a:lnTo>
                  <a:pt x="18734" y="18347"/>
                </a:lnTo>
                <a:lnTo>
                  <a:pt x="18738" y="18358"/>
                </a:lnTo>
                <a:lnTo>
                  <a:pt x="18741" y="18352"/>
                </a:lnTo>
                <a:lnTo>
                  <a:pt x="18746" y="18354"/>
                </a:lnTo>
                <a:lnTo>
                  <a:pt x="18764" y="18380"/>
                </a:lnTo>
                <a:lnTo>
                  <a:pt x="18765" y="18381"/>
                </a:lnTo>
                <a:lnTo>
                  <a:pt x="18768" y="18386"/>
                </a:lnTo>
                <a:lnTo>
                  <a:pt x="18770" y="18390"/>
                </a:lnTo>
                <a:lnTo>
                  <a:pt x="18771" y="18405"/>
                </a:lnTo>
                <a:lnTo>
                  <a:pt x="18774" y="18412"/>
                </a:lnTo>
                <a:lnTo>
                  <a:pt x="18779" y="18418"/>
                </a:lnTo>
                <a:lnTo>
                  <a:pt x="18783" y="18425"/>
                </a:lnTo>
                <a:lnTo>
                  <a:pt x="18783" y="18429"/>
                </a:lnTo>
                <a:lnTo>
                  <a:pt x="18783" y="18442"/>
                </a:lnTo>
                <a:lnTo>
                  <a:pt x="18784" y="18447"/>
                </a:lnTo>
                <a:lnTo>
                  <a:pt x="18785" y="18450"/>
                </a:lnTo>
                <a:lnTo>
                  <a:pt x="18787" y="18454"/>
                </a:lnTo>
                <a:lnTo>
                  <a:pt x="18789" y="18458"/>
                </a:lnTo>
                <a:lnTo>
                  <a:pt x="18789" y="18464"/>
                </a:lnTo>
                <a:lnTo>
                  <a:pt x="18793" y="18462"/>
                </a:lnTo>
                <a:lnTo>
                  <a:pt x="18797" y="18465"/>
                </a:lnTo>
                <a:lnTo>
                  <a:pt x="18799" y="18471"/>
                </a:lnTo>
                <a:lnTo>
                  <a:pt x="18802" y="18478"/>
                </a:lnTo>
                <a:lnTo>
                  <a:pt x="18802" y="18474"/>
                </a:lnTo>
                <a:lnTo>
                  <a:pt x="18803" y="18468"/>
                </a:lnTo>
                <a:lnTo>
                  <a:pt x="18803" y="18463"/>
                </a:lnTo>
                <a:lnTo>
                  <a:pt x="18805" y="18460"/>
                </a:lnTo>
                <a:lnTo>
                  <a:pt x="18809" y="18461"/>
                </a:lnTo>
                <a:lnTo>
                  <a:pt x="18810" y="18467"/>
                </a:lnTo>
                <a:lnTo>
                  <a:pt x="18810" y="18474"/>
                </a:lnTo>
                <a:lnTo>
                  <a:pt x="18809" y="18484"/>
                </a:lnTo>
                <a:lnTo>
                  <a:pt x="18824" y="18515"/>
                </a:lnTo>
                <a:lnTo>
                  <a:pt x="18826" y="18514"/>
                </a:lnTo>
                <a:lnTo>
                  <a:pt x="18826" y="18507"/>
                </a:lnTo>
                <a:lnTo>
                  <a:pt x="18828" y="18499"/>
                </a:lnTo>
                <a:lnTo>
                  <a:pt x="18831" y="18494"/>
                </a:lnTo>
                <a:lnTo>
                  <a:pt x="18833" y="18495"/>
                </a:lnTo>
                <a:lnTo>
                  <a:pt x="18837" y="18509"/>
                </a:lnTo>
                <a:lnTo>
                  <a:pt x="18840" y="18515"/>
                </a:lnTo>
                <a:lnTo>
                  <a:pt x="18846" y="18519"/>
                </a:lnTo>
                <a:lnTo>
                  <a:pt x="18843" y="18506"/>
                </a:lnTo>
                <a:lnTo>
                  <a:pt x="18846" y="18501"/>
                </a:lnTo>
                <a:lnTo>
                  <a:pt x="18851" y="18504"/>
                </a:lnTo>
                <a:lnTo>
                  <a:pt x="18854" y="18515"/>
                </a:lnTo>
                <a:lnTo>
                  <a:pt x="18856" y="18514"/>
                </a:lnTo>
                <a:lnTo>
                  <a:pt x="18857" y="18518"/>
                </a:lnTo>
                <a:lnTo>
                  <a:pt x="18858" y="18521"/>
                </a:lnTo>
                <a:lnTo>
                  <a:pt x="18860" y="18522"/>
                </a:lnTo>
                <a:lnTo>
                  <a:pt x="18863" y="18522"/>
                </a:lnTo>
                <a:lnTo>
                  <a:pt x="18865" y="18518"/>
                </a:lnTo>
                <a:lnTo>
                  <a:pt x="18864" y="18514"/>
                </a:lnTo>
                <a:lnTo>
                  <a:pt x="18861" y="18510"/>
                </a:lnTo>
                <a:lnTo>
                  <a:pt x="18861" y="18506"/>
                </a:lnTo>
                <a:lnTo>
                  <a:pt x="18863" y="18500"/>
                </a:lnTo>
                <a:lnTo>
                  <a:pt x="18866" y="18500"/>
                </a:lnTo>
                <a:lnTo>
                  <a:pt x="18868" y="18505"/>
                </a:lnTo>
                <a:lnTo>
                  <a:pt x="18868" y="18515"/>
                </a:lnTo>
                <a:lnTo>
                  <a:pt x="18871" y="18511"/>
                </a:lnTo>
                <a:lnTo>
                  <a:pt x="18872" y="18506"/>
                </a:lnTo>
                <a:lnTo>
                  <a:pt x="18870" y="18493"/>
                </a:lnTo>
                <a:lnTo>
                  <a:pt x="18865" y="18488"/>
                </a:lnTo>
                <a:lnTo>
                  <a:pt x="18847" y="18466"/>
                </a:lnTo>
                <a:lnTo>
                  <a:pt x="18846" y="18463"/>
                </a:lnTo>
                <a:lnTo>
                  <a:pt x="18844" y="18460"/>
                </a:lnTo>
                <a:lnTo>
                  <a:pt x="18843" y="18455"/>
                </a:lnTo>
                <a:lnTo>
                  <a:pt x="18842" y="18452"/>
                </a:lnTo>
                <a:lnTo>
                  <a:pt x="18840" y="18442"/>
                </a:lnTo>
                <a:lnTo>
                  <a:pt x="18840" y="18440"/>
                </a:lnTo>
                <a:lnTo>
                  <a:pt x="18842" y="18441"/>
                </a:lnTo>
                <a:lnTo>
                  <a:pt x="18845" y="18446"/>
                </a:lnTo>
                <a:lnTo>
                  <a:pt x="18850" y="18455"/>
                </a:lnTo>
                <a:lnTo>
                  <a:pt x="18854" y="18463"/>
                </a:lnTo>
                <a:lnTo>
                  <a:pt x="18856" y="18466"/>
                </a:lnTo>
                <a:lnTo>
                  <a:pt x="18860" y="18473"/>
                </a:lnTo>
                <a:lnTo>
                  <a:pt x="18863" y="18468"/>
                </a:lnTo>
                <a:lnTo>
                  <a:pt x="18867" y="18453"/>
                </a:lnTo>
                <a:lnTo>
                  <a:pt x="18866" y="18450"/>
                </a:lnTo>
                <a:lnTo>
                  <a:pt x="18862" y="18448"/>
                </a:lnTo>
                <a:lnTo>
                  <a:pt x="18862" y="18445"/>
                </a:lnTo>
                <a:lnTo>
                  <a:pt x="18865" y="18442"/>
                </a:lnTo>
                <a:lnTo>
                  <a:pt x="18870" y="18443"/>
                </a:lnTo>
                <a:lnTo>
                  <a:pt x="18876" y="18450"/>
                </a:lnTo>
                <a:lnTo>
                  <a:pt x="18883" y="18458"/>
                </a:lnTo>
                <a:lnTo>
                  <a:pt x="18889" y="18463"/>
                </a:lnTo>
                <a:lnTo>
                  <a:pt x="18893" y="18460"/>
                </a:lnTo>
                <a:lnTo>
                  <a:pt x="18890" y="18457"/>
                </a:lnTo>
                <a:lnTo>
                  <a:pt x="18888" y="18453"/>
                </a:lnTo>
                <a:lnTo>
                  <a:pt x="18885" y="18443"/>
                </a:lnTo>
                <a:lnTo>
                  <a:pt x="18886" y="18442"/>
                </a:lnTo>
                <a:lnTo>
                  <a:pt x="18896" y="18462"/>
                </a:lnTo>
                <a:lnTo>
                  <a:pt x="18900" y="18468"/>
                </a:lnTo>
                <a:lnTo>
                  <a:pt x="18905" y="18473"/>
                </a:lnTo>
                <a:lnTo>
                  <a:pt x="18913" y="18480"/>
                </a:lnTo>
                <a:lnTo>
                  <a:pt x="18915" y="18484"/>
                </a:lnTo>
                <a:lnTo>
                  <a:pt x="18922" y="18497"/>
                </a:lnTo>
                <a:lnTo>
                  <a:pt x="18926" y="18510"/>
                </a:lnTo>
                <a:lnTo>
                  <a:pt x="18931" y="18522"/>
                </a:lnTo>
                <a:lnTo>
                  <a:pt x="18940" y="18532"/>
                </a:lnTo>
                <a:lnTo>
                  <a:pt x="18939" y="18525"/>
                </a:lnTo>
                <a:lnTo>
                  <a:pt x="18937" y="18517"/>
                </a:lnTo>
                <a:lnTo>
                  <a:pt x="18934" y="18512"/>
                </a:lnTo>
                <a:lnTo>
                  <a:pt x="18929" y="18509"/>
                </a:lnTo>
                <a:lnTo>
                  <a:pt x="18929" y="18501"/>
                </a:lnTo>
                <a:lnTo>
                  <a:pt x="18928" y="18493"/>
                </a:lnTo>
                <a:lnTo>
                  <a:pt x="18928" y="18488"/>
                </a:lnTo>
                <a:lnTo>
                  <a:pt x="18931" y="18488"/>
                </a:lnTo>
                <a:lnTo>
                  <a:pt x="18934" y="18491"/>
                </a:lnTo>
                <a:lnTo>
                  <a:pt x="18937" y="18497"/>
                </a:lnTo>
                <a:lnTo>
                  <a:pt x="18941" y="18510"/>
                </a:lnTo>
                <a:lnTo>
                  <a:pt x="18949" y="18539"/>
                </a:lnTo>
                <a:lnTo>
                  <a:pt x="18953" y="18548"/>
                </a:lnTo>
                <a:lnTo>
                  <a:pt x="18961" y="18553"/>
                </a:lnTo>
                <a:lnTo>
                  <a:pt x="18962" y="18552"/>
                </a:lnTo>
                <a:lnTo>
                  <a:pt x="18963" y="18551"/>
                </a:lnTo>
                <a:lnTo>
                  <a:pt x="18964" y="18550"/>
                </a:lnTo>
                <a:lnTo>
                  <a:pt x="18964" y="18548"/>
                </a:lnTo>
                <a:lnTo>
                  <a:pt x="18962" y="18545"/>
                </a:lnTo>
                <a:lnTo>
                  <a:pt x="18960" y="18543"/>
                </a:lnTo>
                <a:lnTo>
                  <a:pt x="18959" y="18540"/>
                </a:lnTo>
                <a:lnTo>
                  <a:pt x="18957" y="18535"/>
                </a:lnTo>
                <a:lnTo>
                  <a:pt x="18962" y="18537"/>
                </a:lnTo>
                <a:lnTo>
                  <a:pt x="18967" y="18543"/>
                </a:lnTo>
                <a:lnTo>
                  <a:pt x="18970" y="18551"/>
                </a:lnTo>
                <a:lnTo>
                  <a:pt x="18971" y="18560"/>
                </a:lnTo>
                <a:lnTo>
                  <a:pt x="18976" y="18568"/>
                </a:lnTo>
                <a:lnTo>
                  <a:pt x="18980" y="18568"/>
                </a:lnTo>
                <a:lnTo>
                  <a:pt x="18988" y="18562"/>
                </a:lnTo>
                <a:lnTo>
                  <a:pt x="18994" y="18563"/>
                </a:lnTo>
                <a:lnTo>
                  <a:pt x="18996" y="18564"/>
                </a:lnTo>
                <a:lnTo>
                  <a:pt x="18997" y="18566"/>
                </a:lnTo>
                <a:lnTo>
                  <a:pt x="18999" y="18562"/>
                </a:lnTo>
                <a:lnTo>
                  <a:pt x="18999" y="18559"/>
                </a:lnTo>
                <a:lnTo>
                  <a:pt x="18998" y="18555"/>
                </a:lnTo>
                <a:lnTo>
                  <a:pt x="18999" y="18552"/>
                </a:lnTo>
                <a:lnTo>
                  <a:pt x="19006" y="18537"/>
                </a:lnTo>
                <a:lnTo>
                  <a:pt x="19010" y="18517"/>
                </a:lnTo>
                <a:lnTo>
                  <a:pt x="19012" y="18511"/>
                </a:lnTo>
                <a:lnTo>
                  <a:pt x="19014" y="18513"/>
                </a:lnTo>
                <a:lnTo>
                  <a:pt x="19016" y="18514"/>
                </a:lnTo>
                <a:lnTo>
                  <a:pt x="19019" y="18515"/>
                </a:lnTo>
                <a:lnTo>
                  <a:pt x="19021" y="18517"/>
                </a:lnTo>
                <a:lnTo>
                  <a:pt x="19021" y="18524"/>
                </a:lnTo>
                <a:lnTo>
                  <a:pt x="19023" y="18527"/>
                </a:lnTo>
                <a:lnTo>
                  <a:pt x="19025" y="18529"/>
                </a:lnTo>
                <a:lnTo>
                  <a:pt x="19027" y="18530"/>
                </a:lnTo>
                <a:lnTo>
                  <a:pt x="19042" y="18536"/>
                </a:lnTo>
                <a:lnTo>
                  <a:pt x="19046" y="18540"/>
                </a:lnTo>
                <a:lnTo>
                  <a:pt x="19049" y="18546"/>
                </a:lnTo>
                <a:lnTo>
                  <a:pt x="19053" y="18549"/>
                </a:lnTo>
                <a:lnTo>
                  <a:pt x="19056" y="18548"/>
                </a:lnTo>
                <a:lnTo>
                  <a:pt x="19056" y="18542"/>
                </a:lnTo>
                <a:lnTo>
                  <a:pt x="19053" y="18536"/>
                </a:lnTo>
                <a:lnTo>
                  <a:pt x="19051" y="18531"/>
                </a:lnTo>
                <a:lnTo>
                  <a:pt x="19044" y="18523"/>
                </a:lnTo>
                <a:lnTo>
                  <a:pt x="19047" y="18521"/>
                </a:lnTo>
                <a:lnTo>
                  <a:pt x="19050" y="18517"/>
                </a:lnTo>
                <a:lnTo>
                  <a:pt x="19050" y="18513"/>
                </a:lnTo>
                <a:lnTo>
                  <a:pt x="19050" y="18507"/>
                </a:lnTo>
                <a:lnTo>
                  <a:pt x="19046" y="18502"/>
                </a:lnTo>
                <a:lnTo>
                  <a:pt x="19047" y="18499"/>
                </a:lnTo>
                <a:lnTo>
                  <a:pt x="19051" y="18499"/>
                </a:lnTo>
                <a:lnTo>
                  <a:pt x="19056" y="18503"/>
                </a:lnTo>
                <a:lnTo>
                  <a:pt x="19064" y="18519"/>
                </a:lnTo>
                <a:lnTo>
                  <a:pt x="19068" y="18524"/>
                </a:lnTo>
                <a:lnTo>
                  <a:pt x="19071" y="18519"/>
                </a:lnTo>
                <a:lnTo>
                  <a:pt x="19067" y="18513"/>
                </a:lnTo>
                <a:lnTo>
                  <a:pt x="19064" y="18508"/>
                </a:lnTo>
                <a:lnTo>
                  <a:pt x="19062" y="18504"/>
                </a:lnTo>
                <a:lnTo>
                  <a:pt x="19039" y="18484"/>
                </a:lnTo>
                <a:lnTo>
                  <a:pt x="19038" y="18481"/>
                </a:lnTo>
                <a:lnTo>
                  <a:pt x="19043" y="18481"/>
                </a:lnTo>
                <a:lnTo>
                  <a:pt x="19055" y="18488"/>
                </a:lnTo>
                <a:lnTo>
                  <a:pt x="19060" y="18489"/>
                </a:lnTo>
                <a:lnTo>
                  <a:pt x="19063" y="18486"/>
                </a:lnTo>
                <a:lnTo>
                  <a:pt x="19064" y="18480"/>
                </a:lnTo>
                <a:lnTo>
                  <a:pt x="19066" y="18477"/>
                </a:lnTo>
                <a:lnTo>
                  <a:pt x="19069" y="18477"/>
                </a:lnTo>
                <a:lnTo>
                  <a:pt x="19081" y="18489"/>
                </a:lnTo>
                <a:lnTo>
                  <a:pt x="19072" y="18468"/>
                </a:lnTo>
                <a:lnTo>
                  <a:pt x="19069" y="18466"/>
                </a:lnTo>
                <a:lnTo>
                  <a:pt x="19067" y="18466"/>
                </a:lnTo>
                <a:lnTo>
                  <a:pt x="19065" y="18463"/>
                </a:lnTo>
                <a:lnTo>
                  <a:pt x="19065" y="18458"/>
                </a:lnTo>
                <a:lnTo>
                  <a:pt x="19067" y="18455"/>
                </a:lnTo>
                <a:lnTo>
                  <a:pt x="19068" y="18453"/>
                </a:lnTo>
                <a:lnTo>
                  <a:pt x="19066" y="18449"/>
                </a:lnTo>
                <a:lnTo>
                  <a:pt x="19065" y="18445"/>
                </a:lnTo>
                <a:lnTo>
                  <a:pt x="19063" y="18441"/>
                </a:lnTo>
                <a:lnTo>
                  <a:pt x="19060" y="18425"/>
                </a:lnTo>
                <a:lnTo>
                  <a:pt x="19054" y="18415"/>
                </a:lnTo>
                <a:lnTo>
                  <a:pt x="19046" y="18406"/>
                </a:lnTo>
                <a:lnTo>
                  <a:pt x="19037" y="18394"/>
                </a:lnTo>
                <a:lnTo>
                  <a:pt x="19043" y="18395"/>
                </a:lnTo>
                <a:lnTo>
                  <a:pt x="19043" y="18392"/>
                </a:lnTo>
                <a:lnTo>
                  <a:pt x="19042" y="18387"/>
                </a:lnTo>
                <a:lnTo>
                  <a:pt x="19042" y="18383"/>
                </a:lnTo>
                <a:lnTo>
                  <a:pt x="19044" y="18378"/>
                </a:lnTo>
                <a:lnTo>
                  <a:pt x="19046" y="18376"/>
                </a:lnTo>
                <a:lnTo>
                  <a:pt x="19048" y="18378"/>
                </a:lnTo>
                <a:lnTo>
                  <a:pt x="19053" y="18385"/>
                </a:lnTo>
                <a:lnTo>
                  <a:pt x="19054" y="18391"/>
                </a:lnTo>
                <a:lnTo>
                  <a:pt x="19055" y="18405"/>
                </a:lnTo>
                <a:lnTo>
                  <a:pt x="19057" y="18411"/>
                </a:lnTo>
                <a:lnTo>
                  <a:pt x="19072" y="18416"/>
                </a:lnTo>
                <a:lnTo>
                  <a:pt x="19080" y="18414"/>
                </a:lnTo>
                <a:lnTo>
                  <a:pt x="19083" y="18410"/>
                </a:lnTo>
                <a:lnTo>
                  <a:pt x="19082" y="18398"/>
                </a:lnTo>
                <a:lnTo>
                  <a:pt x="19082" y="18383"/>
                </a:lnTo>
                <a:lnTo>
                  <a:pt x="19068" y="18369"/>
                </a:lnTo>
                <a:lnTo>
                  <a:pt x="19063" y="18360"/>
                </a:lnTo>
                <a:lnTo>
                  <a:pt x="19066" y="18353"/>
                </a:lnTo>
                <a:lnTo>
                  <a:pt x="19064" y="18350"/>
                </a:lnTo>
                <a:lnTo>
                  <a:pt x="19063" y="18348"/>
                </a:lnTo>
                <a:lnTo>
                  <a:pt x="19063" y="18346"/>
                </a:lnTo>
                <a:lnTo>
                  <a:pt x="19062" y="18342"/>
                </a:lnTo>
                <a:lnTo>
                  <a:pt x="19068" y="18347"/>
                </a:lnTo>
                <a:lnTo>
                  <a:pt x="19076" y="18355"/>
                </a:lnTo>
                <a:lnTo>
                  <a:pt x="19083" y="18363"/>
                </a:lnTo>
                <a:lnTo>
                  <a:pt x="19090" y="18376"/>
                </a:lnTo>
                <a:lnTo>
                  <a:pt x="19093" y="18379"/>
                </a:lnTo>
                <a:lnTo>
                  <a:pt x="19097" y="18380"/>
                </a:lnTo>
                <a:lnTo>
                  <a:pt x="19099" y="18379"/>
                </a:lnTo>
                <a:lnTo>
                  <a:pt x="19100" y="18374"/>
                </a:lnTo>
                <a:lnTo>
                  <a:pt x="19100" y="18354"/>
                </a:lnTo>
                <a:lnTo>
                  <a:pt x="19105" y="18365"/>
                </a:lnTo>
                <a:lnTo>
                  <a:pt x="19106" y="18377"/>
                </a:lnTo>
                <a:lnTo>
                  <a:pt x="19108" y="18386"/>
                </a:lnTo>
                <a:lnTo>
                  <a:pt x="19117" y="18390"/>
                </a:lnTo>
                <a:lnTo>
                  <a:pt x="19114" y="18378"/>
                </a:lnTo>
                <a:lnTo>
                  <a:pt x="19115" y="18354"/>
                </a:lnTo>
                <a:lnTo>
                  <a:pt x="19114" y="18341"/>
                </a:lnTo>
                <a:lnTo>
                  <a:pt x="19120" y="18345"/>
                </a:lnTo>
                <a:lnTo>
                  <a:pt x="19125" y="18363"/>
                </a:lnTo>
                <a:lnTo>
                  <a:pt x="19131" y="18364"/>
                </a:lnTo>
                <a:lnTo>
                  <a:pt x="19130" y="18363"/>
                </a:lnTo>
                <a:lnTo>
                  <a:pt x="19130" y="18359"/>
                </a:lnTo>
                <a:lnTo>
                  <a:pt x="19130" y="18354"/>
                </a:lnTo>
                <a:lnTo>
                  <a:pt x="19132" y="18351"/>
                </a:lnTo>
                <a:lnTo>
                  <a:pt x="19134" y="18352"/>
                </a:lnTo>
                <a:lnTo>
                  <a:pt x="19135" y="18354"/>
                </a:lnTo>
                <a:lnTo>
                  <a:pt x="19137" y="18355"/>
                </a:lnTo>
                <a:lnTo>
                  <a:pt x="19139" y="18352"/>
                </a:lnTo>
                <a:lnTo>
                  <a:pt x="19139" y="18345"/>
                </a:lnTo>
                <a:lnTo>
                  <a:pt x="19137" y="18337"/>
                </a:lnTo>
                <a:lnTo>
                  <a:pt x="19133" y="18329"/>
                </a:lnTo>
                <a:lnTo>
                  <a:pt x="19130" y="18324"/>
                </a:lnTo>
                <a:lnTo>
                  <a:pt x="19117" y="18304"/>
                </a:lnTo>
                <a:lnTo>
                  <a:pt x="19113" y="18296"/>
                </a:lnTo>
                <a:lnTo>
                  <a:pt x="19121" y="18301"/>
                </a:lnTo>
                <a:lnTo>
                  <a:pt x="19137" y="18321"/>
                </a:lnTo>
                <a:lnTo>
                  <a:pt x="19142" y="18325"/>
                </a:lnTo>
                <a:lnTo>
                  <a:pt x="19146" y="18322"/>
                </a:lnTo>
                <a:lnTo>
                  <a:pt x="19148" y="18316"/>
                </a:lnTo>
                <a:lnTo>
                  <a:pt x="19149" y="18310"/>
                </a:lnTo>
                <a:lnTo>
                  <a:pt x="19149" y="18296"/>
                </a:lnTo>
                <a:lnTo>
                  <a:pt x="19148" y="18292"/>
                </a:lnTo>
                <a:lnTo>
                  <a:pt x="19146" y="18289"/>
                </a:lnTo>
                <a:lnTo>
                  <a:pt x="19129" y="18270"/>
                </a:lnTo>
                <a:lnTo>
                  <a:pt x="19126" y="18264"/>
                </a:lnTo>
                <a:lnTo>
                  <a:pt x="19132" y="18265"/>
                </a:lnTo>
                <a:lnTo>
                  <a:pt x="19139" y="18272"/>
                </a:lnTo>
                <a:lnTo>
                  <a:pt x="19147" y="18283"/>
                </a:lnTo>
                <a:lnTo>
                  <a:pt x="19155" y="18288"/>
                </a:lnTo>
                <a:lnTo>
                  <a:pt x="19161" y="18281"/>
                </a:lnTo>
                <a:lnTo>
                  <a:pt x="19159" y="18276"/>
                </a:lnTo>
                <a:lnTo>
                  <a:pt x="19155" y="18268"/>
                </a:lnTo>
                <a:lnTo>
                  <a:pt x="19153" y="18265"/>
                </a:lnTo>
                <a:lnTo>
                  <a:pt x="19149" y="18261"/>
                </a:lnTo>
                <a:lnTo>
                  <a:pt x="19142" y="18256"/>
                </a:lnTo>
                <a:lnTo>
                  <a:pt x="19139" y="18252"/>
                </a:lnTo>
                <a:lnTo>
                  <a:pt x="19142" y="18251"/>
                </a:lnTo>
                <a:lnTo>
                  <a:pt x="19146" y="18250"/>
                </a:lnTo>
                <a:lnTo>
                  <a:pt x="19149" y="18251"/>
                </a:lnTo>
                <a:lnTo>
                  <a:pt x="19153" y="18252"/>
                </a:lnTo>
                <a:lnTo>
                  <a:pt x="19156" y="18254"/>
                </a:lnTo>
                <a:lnTo>
                  <a:pt x="19161" y="18260"/>
                </a:lnTo>
                <a:lnTo>
                  <a:pt x="19164" y="18262"/>
                </a:lnTo>
                <a:lnTo>
                  <a:pt x="19170" y="18265"/>
                </a:lnTo>
                <a:lnTo>
                  <a:pt x="19170" y="18262"/>
                </a:lnTo>
                <a:lnTo>
                  <a:pt x="19170" y="18256"/>
                </a:lnTo>
                <a:lnTo>
                  <a:pt x="19173" y="18249"/>
                </a:lnTo>
                <a:lnTo>
                  <a:pt x="19169" y="18243"/>
                </a:lnTo>
                <a:lnTo>
                  <a:pt x="19169" y="18239"/>
                </a:lnTo>
                <a:lnTo>
                  <a:pt x="19172" y="18235"/>
                </a:lnTo>
                <a:lnTo>
                  <a:pt x="19177" y="18234"/>
                </a:lnTo>
                <a:lnTo>
                  <a:pt x="19169" y="18226"/>
                </a:lnTo>
                <a:lnTo>
                  <a:pt x="19156" y="18222"/>
                </a:lnTo>
                <a:lnTo>
                  <a:pt x="19149" y="18217"/>
                </a:lnTo>
                <a:lnTo>
                  <a:pt x="19152" y="18216"/>
                </a:lnTo>
                <a:lnTo>
                  <a:pt x="19154" y="18213"/>
                </a:lnTo>
                <a:lnTo>
                  <a:pt x="19155" y="18209"/>
                </a:lnTo>
                <a:lnTo>
                  <a:pt x="19154" y="18204"/>
                </a:lnTo>
                <a:lnTo>
                  <a:pt x="19153" y="18199"/>
                </a:lnTo>
                <a:lnTo>
                  <a:pt x="19155" y="18197"/>
                </a:lnTo>
                <a:lnTo>
                  <a:pt x="19173" y="18186"/>
                </a:lnTo>
                <a:lnTo>
                  <a:pt x="19175" y="18181"/>
                </a:lnTo>
                <a:lnTo>
                  <a:pt x="19177" y="18170"/>
                </a:lnTo>
                <a:lnTo>
                  <a:pt x="19180" y="18162"/>
                </a:lnTo>
                <a:lnTo>
                  <a:pt x="19184" y="18157"/>
                </a:lnTo>
                <a:lnTo>
                  <a:pt x="19187" y="18153"/>
                </a:lnTo>
                <a:lnTo>
                  <a:pt x="19185" y="18144"/>
                </a:lnTo>
                <a:lnTo>
                  <a:pt x="19179" y="18135"/>
                </a:lnTo>
                <a:lnTo>
                  <a:pt x="19173" y="18135"/>
                </a:lnTo>
                <a:lnTo>
                  <a:pt x="19167" y="18136"/>
                </a:lnTo>
                <a:lnTo>
                  <a:pt x="19161" y="18131"/>
                </a:lnTo>
                <a:lnTo>
                  <a:pt x="19180" y="18120"/>
                </a:lnTo>
                <a:lnTo>
                  <a:pt x="19187" y="18112"/>
                </a:lnTo>
                <a:lnTo>
                  <a:pt x="19192" y="18101"/>
                </a:lnTo>
                <a:lnTo>
                  <a:pt x="19198" y="18103"/>
                </a:lnTo>
                <a:lnTo>
                  <a:pt x="19201" y="18095"/>
                </a:lnTo>
                <a:lnTo>
                  <a:pt x="19200" y="18083"/>
                </a:lnTo>
                <a:lnTo>
                  <a:pt x="19198" y="18074"/>
                </a:lnTo>
                <a:lnTo>
                  <a:pt x="19193" y="18069"/>
                </a:lnTo>
                <a:lnTo>
                  <a:pt x="19187" y="18070"/>
                </a:lnTo>
                <a:lnTo>
                  <a:pt x="19180" y="18074"/>
                </a:lnTo>
                <a:lnTo>
                  <a:pt x="19173" y="18074"/>
                </a:lnTo>
                <a:lnTo>
                  <a:pt x="19175" y="18073"/>
                </a:lnTo>
                <a:lnTo>
                  <a:pt x="19176" y="18071"/>
                </a:lnTo>
                <a:lnTo>
                  <a:pt x="19176" y="18069"/>
                </a:lnTo>
                <a:lnTo>
                  <a:pt x="19177" y="18067"/>
                </a:lnTo>
                <a:lnTo>
                  <a:pt x="19174" y="18063"/>
                </a:lnTo>
                <a:lnTo>
                  <a:pt x="19177" y="18061"/>
                </a:lnTo>
                <a:lnTo>
                  <a:pt x="19188" y="18061"/>
                </a:lnTo>
                <a:lnTo>
                  <a:pt x="19190" y="18059"/>
                </a:lnTo>
                <a:lnTo>
                  <a:pt x="19188" y="18054"/>
                </a:lnTo>
                <a:lnTo>
                  <a:pt x="19189" y="18052"/>
                </a:lnTo>
                <a:lnTo>
                  <a:pt x="19191" y="18052"/>
                </a:lnTo>
                <a:lnTo>
                  <a:pt x="19194" y="18053"/>
                </a:lnTo>
                <a:lnTo>
                  <a:pt x="19195" y="18053"/>
                </a:lnTo>
                <a:lnTo>
                  <a:pt x="19198" y="18052"/>
                </a:lnTo>
                <a:lnTo>
                  <a:pt x="19201" y="18052"/>
                </a:lnTo>
                <a:lnTo>
                  <a:pt x="19207" y="18054"/>
                </a:lnTo>
                <a:lnTo>
                  <a:pt x="19205" y="18035"/>
                </a:lnTo>
                <a:lnTo>
                  <a:pt x="19205" y="18030"/>
                </a:lnTo>
                <a:lnTo>
                  <a:pt x="19206" y="18026"/>
                </a:lnTo>
                <a:lnTo>
                  <a:pt x="19211" y="18020"/>
                </a:lnTo>
                <a:lnTo>
                  <a:pt x="19212" y="18016"/>
                </a:lnTo>
                <a:lnTo>
                  <a:pt x="19212" y="18010"/>
                </a:lnTo>
                <a:lnTo>
                  <a:pt x="19210" y="18001"/>
                </a:lnTo>
                <a:lnTo>
                  <a:pt x="19210" y="17996"/>
                </a:lnTo>
                <a:lnTo>
                  <a:pt x="19220" y="17971"/>
                </a:lnTo>
                <a:lnTo>
                  <a:pt x="19221" y="17966"/>
                </a:lnTo>
                <a:lnTo>
                  <a:pt x="19220" y="17963"/>
                </a:lnTo>
                <a:lnTo>
                  <a:pt x="19218" y="17958"/>
                </a:lnTo>
                <a:lnTo>
                  <a:pt x="19216" y="17954"/>
                </a:lnTo>
                <a:lnTo>
                  <a:pt x="19214" y="17954"/>
                </a:lnTo>
                <a:lnTo>
                  <a:pt x="19209" y="17955"/>
                </a:lnTo>
                <a:lnTo>
                  <a:pt x="19202" y="17953"/>
                </a:lnTo>
                <a:lnTo>
                  <a:pt x="19194" y="17949"/>
                </a:lnTo>
                <a:lnTo>
                  <a:pt x="19189" y="17944"/>
                </a:lnTo>
                <a:lnTo>
                  <a:pt x="19196" y="17946"/>
                </a:lnTo>
                <a:lnTo>
                  <a:pt x="19223" y="17948"/>
                </a:lnTo>
                <a:lnTo>
                  <a:pt x="19222" y="17950"/>
                </a:lnTo>
                <a:lnTo>
                  <a:pt x="19220" y="17954"/>
                </a:lnTo>
                <a:lnTo>
                  <a:pt x="19224" y="17957"/>
                </a:lnTo>
                <a:lnTo>
                  <a:pt x="19228" y="17959"/>
                </a:lnTo>
                <a:lnTo>
                  <a:pt x="19235" y="17962"/>
                </a:lnTo>
                <a:lnTo>
                  <a:pt x="19236" y="17957"/>
                </a:lnTo>
                <a:lnTo>
                  <a:pt x="19243" y="17961"/>
                </a:lnTo>
                <a:lnTo>
                  <a:pt x="19247" y="17954"/>
                </a:lnTo>
                <a:lnTo>
                  <a:pt x="19249" y="17932"/>
                </a:lnTo>
                <a:lnTo>
                  <a:pt x="19235" y="17941"/>
                </a:lnTo>
                <a:lnTo>
                  <a:pt x="19234" y="17939"/>
                </a:lnTo>
                <a:lnTo>
                  <a:pt x="19235" y="17920"/>
                </a:lnTo>
                <a:lnTo>
                  <a:pt x="19227" y="17920"/>
                </a:lnTo>
                <a:lnTo>
                  <a:pt x="19223" y="17921"/>
                </a:lnTo>
                <a:lnTo>
                  <a:pt x="19221" y="17924"/>
                </a:lnTo>
                <a:lnTo>
                  <a:pt x="19223" y="17925"/>
                </a:lnTo>
                <a:lnTo>
                  <a:pt x="19227" y="17928"/>
                </a:lnTo>
                <a:lnTo>
                  <a:pt x="19229" y="17928"/>
                </a:lnTo>
                <a:lnTo>
                  <a:pt x="19227" y="17933"/>
                </a:lnTo>
                <a:lnTo>
                  <a:pt x="19223" y="17933"/>
                </a:lnTo>
                <a:lnTo>
                  <a:pt x="19219" y="17932"/>
                </a:lnTo>
                <a:lnTo>
                  <a:pt x="19215" y="17933"/>
                </a:lnTo>
                <a:lnTo>
                  <a:pt x="19214" y="17928"/>
                </a:lnTo>
                <a:lnTo>
                  <a:pt x="19213" y="17923"/>
                </a:lnTo>
                <a:lnTo>
                  <a:pt x="19210" y="17921"/>
                </a:lnTo>
                <a:lnTo>
                  <a:pt x="19208" y="17920"/>
                </a:lnTo>
                <a:lnTo>
                  <a:pt x="19206" y="17917"/>
                </a:lnTo>
                <a:lnTo>
                  <a:pt x="19224" y="17906"/>
                </a:lnTo>
                <a:lnTo>
                  <a:pt x="19235" y="17903"/>
                </a:lnTo>
                <a:lnTo>
                  <a:pt x="19240" y="17900"/>
                </a:lnTo>
                <a:lnTo>
                  <a:pt x="19244" y="17894"/>
                </a:lnTo>
                <a:lnTo>
                  <a:pt x="19235" y="17894"/>
                </a:lnTo>
                <a:lnTo>
                  <a:pt x="19228" y="17896"/>
                </a:lnTo>
                <a:lnTo>
                  <a:pt x="19213" y="17904"/>
                </a:lnTo>
                <a:lnTo>
                  <a:pt x="19212" y="17901"/>
                </a:lnTo>
                <a:lnTo>
                  <a:pt x="19214" y="17896"/>
                </a:lnTo>
                <a:lnTo>
                  <a:pt x="19216" y="17890"/>
                </a:lnTo>
                <a:lnTo>
                  <a:pt x="19219" y="17885"/>
                </a:lnTo>
                <a:lnTo>
                  <a:pt x="19223" y="17881"/>
                </a:lnTo>
                <a:lnTo>
                  <a:pt x="19217" y="17881"/>
                </a:lnTo>
                <a:lnTo>
                  <a:pt x="19211" y="17884"/>
                </a:lnTo>
                <a:lnTo>
                  <a:pt x="19199" y="17892"/>
                </a:lnTo>
                <a:lnTo>
                  <a:pt x="19198" y="17884"/>
                </a:lnTo>
                <a:lnTo>
                  <a:pt x="19194" y="17881"/>
                </a:lnTo>
                <a:lnTo>
                  <a:pt x="19190" y="17879"/>
                </a:lnTo>
                <a:lnTo>
                  <a:pt x="19188" y="17874"/>
                </a:lnTo>
                <a:lnTo>
                  <a:pt x="19198" y="17862"/>
                </a:lnTo>
                <a:lnTo>
                  <a:pt x="19200" y="17858"/>
                </a:lnTo>
                <a:lnTo>
                  <a:pt x="19194" y="17857"/>
                </a:lnTo>
                <a:lnTo>
                  <a:pt x="19191" y="17859"/>
                </a:lnTo>
                <a:lnTo>
                  <a:pt x="19192" y="17854"/>
                </a:lnTo>
                <a:lnTo>
                  <a:pt x="19193" y="17848"/>
                </a:lnTo>
                <a:lnTo>
                  <a:pt x="19193" y="17842"/>
                </a:lnTo>
                <a:lnTo>
                  <a:pt x="19192" y="17835"/>
                </a:lnTo>
                <a:lnTo>
                  <a:pt x="19189" y="17830"/>
                </a:lnTo>
                <a:lnTo>
                  <a:pt x="19186" y="17826"/>
                </a:lnTo>
                <a:lnTo>
                  <a:pt x="19185" y="17822"/>
                </a:lnTo>
                <a:lnTo>
                  <a:pt x="19188" y="17819"/>
                </a:lnTo>
                <a:lnTo>
                  <a:pt x="19182" y="17813"/>
                </a:lnTo>
                <a:lnTo>
                  <a:pt x="19180" y="17811"/>
                </a:lnTo>
                <a:lnTo>
                  <a:pt x="19188" y="17811"/>
                </a:lnTo>
                <a:lnTo>
                  <a:pt x="19199" y="17813"/>
                </a:lnTo>
                <a:lnTo>
                  <a:pt x="19207" y="17813"/>
                </a:lnTo>
                <a:lnTo>
                  <a:pt x="19209" y="17802"/>
                </a:lnTo>
                <a:lnTo>
                  <a:pt x="19205" y="17793"/>
                </a:lnTo>
                <a:lnTo>
                  <a:pt x="19207" y="17786"/>
                </a:lnTo>
                <a:lnTo>
                  <a:pt x="19212" y="17782"/>
                </a:lnTo>
                <a:lnTo>
                  <a:pt x="19217" y="17781"/>
                </a:lnTo>
                <a:lnTo>
                  <a:pt x="19224" y="17783"/>
                </a:lnTo>
                <a:lnTo>
                  <a:pt x="19231" y="17787"/>
                </a:lnTo>
                <a:lnTo>
                  <a:pt x="19237" y="17794"/>
                </a:lnTo>
                <a:lnTo>
                  <a:pt x="19238" y="17803"/>
                </a:lnTo>
                <a:lnTo>
                  <a:pt x="19240" y="17806"/>
                </a:lnTo>
                <a:lnTo>
                  <a:pt x="19247" y="17819"/>
                </a:lnTo>
                <a:lnTo>
                  <a:pt x="19252" y="17822"/>
                </a:lnTo>
                <a:lnTo>
                  <a:pt x="19255" y="17822"/>
                </a:lnTo>
                <a:lnTo>
                  <a:pt x="19260" y="17818"/>
                </a:lnTo>
                <a:lnTo>
                  <a:pt x="19261" y="17810"/>
                </a:lnTo>
                <a:lnTo>
                  <a:pt x="19260" y="17798"/>
                </a:lnTo>
                <a:lnTo>
                  <a:pt x="19261" y="17789"/>
                </a:lnTo>
                <a:lnTo>
                  <a:pt x="19271" y="17790"/>
                </a:lnTo>
                <a:lnTo>
                  <a:pt x="19260" y="17773"/>
                </a:lnTo>
                <a:lnTo>
                  <a:pt x="19253" y="17764"/>
                </a:lnTo>
                <a:lnTo>
                  <a:pt x="19247" y="17763"/>
                </a:lnTo>
                <a:lnTo>
                  <a:pt x="19243" y="17761"/>
                </a:lnTo>
                <a:lnTo>
                  <a:pt x="19237" y="17743"/>
                </a:lnTo>
                <a:lnTo>
                  <a:pt x="19233" y="17738"/>
                </a:lnTo>
                <a:lnTo>
                  <a:pt x="19235" y="17734"/>
                </a:lnTo>
                <a:lnTo>
                  <a:pt x="19247" y="17717"/>
                </a:lnTo>
                <a:lnTo>
                  <a:pt x="19250" y="17715"/>
                </a:lnTo>
                <a:lnTo>
                  <a:pt x="19264" y="17695"/>
                </a:lnTo>
                <a:lnTo>
                  <a:pt x="19267" y="17687"/>
                </a:lnTo>
                <a:lnTo>
                  <a:pt x="19270" y="17678"/>
                </a:lnTo>
                <a:lnTo>
                  <a:pt x="19272" y="17686"/>
                </a:lnTo>
                <a:lnTo>
                  <a:pt x="19272" y="17695"/>
                </a:lnTo>
                <a:lnTo>
                  <a:pt x="19268" y="17708"/>
                </a:lnTo>
                <a:lnTo>
                  <a:pt x="19272" y="17709"/>
                </a:lnTo>
                <a:lnTo>
                  <a:pt x="19273" y="17709"/>
                </a:lnTo>
                <a:lnTo>
                  <a:pt x="19273" y="17714"/>
                </a:lnTo>
                <a:lnTo>
                  <a:pt x="19273" y="17717"/>
                </a:lnTo>
                <a:lnTo>
                  <a:pt x="19269" y="17724"/>
                </a:lnTo>
                <a:lnTo>
                  <a:pt x="19277" y="17732"/>
                </a:lnTo>
                <a:lnTo>
                  <a:pt x="19280" y="17734"/>
                </a:lnTo>
                <a:lnTo>
                  <a:pt x="19282" y="17757"/>
                </a:lnTo>
                <a:lnTo>
                  <a:pt x="19286" y="17767"/>
                </a:lnTo>
                <a:lnTo>
                  <a:pt x="19294" y="17776"/>
                </a:lnTo>
                <a:lnTo>
                  <a:pt x="19297" y="17778"/>
                </a:lnTo>
                <a:lnTo>
                  <a:pt x="19300" y="17778"/>
                </a:lnTo>
                <a:lnTo>
                  <a:pt x="19304" y="17778"/>
                </a:lnTo>
                <a:lnTo>
                  <a:pt x="19308" y="17776"/>
                </a:lnTo>
                <a:lnTo>
                  <a:pt x="19312" y="17773"/>
                </a:lnTo>
                <a:lnTo>
                  <a:pt x="19316" y="17767"/>
                </a:lnTo>
                <a:lnTo>
                  <a:pt x="19320" y="17765"/>
                </a:lnTo>
                <a:lnTo>
                  <a:pt x="19316" y="17760"/>
                </a:lnTo>
                <a:lnTo>
                  <a:pt x="19315" y="17759"/>
                </a:lnTo>
                <a:lnTo>
                  <a:pt x="19318" y="17753"/>
                </a:lnTo>
                <a:lnTo>
                  <a:pt x="19320" y="17754"/>
                </a:lnTo>
                <a:lnTo>
                  <a:pt x="19324" y="17757"/>
                </a:lnTo>
                <a:lnTo>
                  <a:pt x="19326" y="17757"/>
                </a:lnTo>
                <a:lnTo>
                  <a:pt x="19327" y="17754"/>
                </a:lnTo>
                <a:lnTo>
                  <a:pt x="19328" y="17746"/>
                </a:lnTo>
                <a:lnTo>
                  <a:pt x="19330" y="17742"/>
                </a:lnTo>
                <a:lnTo>
                  <a:pt x="19330" y="17759"/>
                </a:lnTo>
                <a:lnTo>
                  <a:pt x="19331" y="17767"/>
                </a:lnTo>
                <a:lnTo>
                  <a:pt x="19335" y="17773"/>
                </a:lnTo>
                <a:lnTo>
                  <a:pt x="19340" y="17775"/>
                </a:lnTo>
                <a:lnTo>
                  <a:pt x="19340" y="17768"/>
                </a:lnTo>
                <a:lnTo>
                  <a:pt x="19340" y="17759"/>
                </a:lnTo>
                <a:lnTo>
                  <a:pt x="19340" y="17752"/>
                </a:lnTo>
                <a:lnTo>
                  <a:pt x="19343" y="17758"/>
                </a:lnTo>
                <a:lnTo>
                  <a:pt x="19347" y="17762"/>
                </a:lnTo>
                <a:lnTo>
                  <a:pt x="19351" y="17764"/>
                </a:lnTo>
                <a:lnTo>
                  <a:pt x="19355" y="17765"/>
                </a:lnTo>
                <a:lnTo>
                  <a:pt x="19356" y="17760"/>
                </a:lnTo>
                <a:lnTo>
                  <a:pt x="19358" y="17762"/>
                </a:lnTo>
                <a:lnTo>
                  <a:pt x="19361" y="17766"/>
                </a:lnTo>
                <a:lnTo>
                  <a:pt x="19363" y="17768"/>
                </a:lnTo>
                <a:lnTo>
                  <a:pt x="19366" y="17765"/>
                </a:lnTo>
                <a:lnTo>
                  <a:pt x="19365" y="17762"/>
                </a:lnTo>
                <a:lnTo>
                  <a:pt x="19365" y="17759"/>
                </a:lnTo>
                <a:lnTo>
                  <a:pt x="19367" y="17757"/>
                </a:lnTo>
                <a:lnTo>
                  <a:pt x="19375" y="17749"/>
                </a:lnTo>
                <a:lnTo>
                  <a:pt x="19380" y="17745"/>
                </a:lnTo>
                <a:lnTo>
                  <a:pt x="19385" y="17746"/>
                </a:lnTo>
                <a:lnTo>
                  <a:pt x="19384" y="17749"/>
                </a:lnTo>
                <a:lnTo>
                  <a:pt x="19384" y="17753"/>
                </a:lnTo>
                <a:lnTo>
                  <a:pt x="19384" y="17759"/>
                </a:lnTo>
                <a:lnTo>
                  <a:pt x="19386" y="17762"/>
                </a:lnTo>
                <a:lnTo>
                  <a:pt x="19389" y="17761"/>
                </a:lnTo>
                <a:lnTo>
                  <a:pt x="19390" y="17758"/>
                </a:lnTo>
                <a:lnTo>
                  <a:pt x="19390" y="17753"/>
                </a:lnTo>
                <a:lnTo>
                  <a:pt x="19391" y="17747"/>
                </a:lnTo>
                <a:lnTo>
                  <a:pt x="19390" y="17739"/>
                </a:lnTo>
                <a:lnTo>
                  <a:pt x="19390" y="17732"/>
                </a:lnTo>
                <a:lnTo>
                  <a:pt x="19395" y="17731"/>
                </a:lnTo>
                <a:lnTo>
                  <a:pt x="19396" y="17733"/>
                </a:lnTo>
                <a:lnTo>
                  <a:pt x="19396" y="17736"/>
                </a:lnTo>
                <a:lnTo>
                  <a:pt x="19396" y="17740"/>
                </a:lnTo>
                <a:lnTo>
                  <a:pt x="19399" y="17741"/>
                </a:lnTo>
                <a:lnTo>
                  <a:pt x="19401" y="17740"/>
                </a:lnTo>
                <a:lnTo>
                  <a:pt x="19405" y="17733"/>
                </a:lnTo>
                <a:lnTo>
                  <a:pt x="19406" y="17731"/>
                </a:lnTo>
                <a:lnTo>
                  <a:pt x="19407" y="17721"/>
                </a:lnTo>
                <a:lnTo>
                  <a:pt x="19407" y="17712"/>
                </a:lnTo>
                <a:lnTo>
                  <a:pt x="19404" y="17705"/>
                </a:lnTo>
                <a:lnTo>
                  <a:pt x="19391" y="17693"/>
                </a:lnTo>
                <a:lnTo>
                  <a:pt x="19389" y="17687"/>
                </a:lnTo>
                <a:lnTo>
                  <a:pt x="19387" y="17681"/>
                </a:lnTo>
                <a:lnTo>
                  <a:pt x="19383" y="17671"/>
                </a:lnTo>
                <a:lnTo>
                  <a:pt x="19381" y="17667"/>
                </a:lnTo>
                <a:lnTo>
                  <a:pt x="19371" y="17654"/>
                </a:lnTo>
                <a:lnTo>
                  <a:pt x="19368" y="17651"/>
                </a:lnTo>
                <a:lnTo>
                  <a:pt x="19365" y="17650"/>
                </a:lnTo>
                <a:lnTo>
                  <a:pt x="19358" y="17643"/>
                </a:lnTo>
                <a:lnTo>
                  <a:pt x="19355" y="17642"/>
                </a:lnTo>
                <a:lnTo>
                  <a:pt x="19349" y="17647"/>
                </a:lnTo>
                <a:lnTo>
                  <a:pt x="19346" y="17648"/>
                </a:lnTo>
                <a:lnTo>
                  <a:pt x="19342" y="17646"/>
                </a:lnTo>
                <a:lnTo>
                  <a:pt x="19337" y="17642"/>
                </a:lnTo>
                <a:lnTo>
                  <a:pt x="19328" y="17630"/>
                </a:lnTo>
                <a:lnTo>
                  <a:pt x="19332" y="17626"/>
                </a:lnTo>
                <a:lnTo>
                  <a:pt x="19336" y="17627"/>
                </a:lnTo>
                <a:lnTo>
                  <a:pt x="19362" y="17640"/>
                </a:lnTo>
                <a:lnTo>
                  <a:pt x="19375" y="17643"/>
                </a:lnTo>
                <a:lnTo>
                  <a:pt x="19387" y="17650"/>
                </a:lnTo>
                <a:lnTo>
                  <a:pt x="19399" y="17649"/>
                </a:lnTo>
                <a:lnTo>
                  <a:pt x="19406" y="17652"/>
                </a:lnTo>
                <a:lnTo>
                  <a:pt x="19412" y="17652"/>
                </a:lnTo>
                <a:lnTo>
                  <a:pt x="19413" y="17640"/>
                </a:lnTo>
                <a:lnTo>
                  <a:pt x="19411" y="17629"/>
                </a:lnTo>
                <a:lnTo>
                  <a:pt x="19407" y="17623"/>
                </a:lnTo>
                <a:lnTo>
                  <a:pt x="19401" y="17620"/>
                </a:lnTo>
                <a:lnTo>
                  <a:pt x="19393" y="17619"/>
                </a:lnTo>
                <a:lnTo>
                  <a:pt x="19401" y="17605"/>
                </a:lnTo>
                <a:lnTo>
                  <a:pt x="19406" y="17603"/>
                </a:lnTo>
                <a:lnTo>
                  <a:pt x="19412" y="17607"/>
                </a:lnTo>
                <a:lnTo>
                  <a:pt x="19410" y="17610"/>
                </a:lnTo>
                <a:lnTo>
                  <a:pt x="19408" y="17612"/>
                </a:lnTo>
                <a:lnTo>
                  <a:pt x="19407" y="17619"/>
                </a:lnTo>
                <a:lnTo>
                  <a:pt x="19416" y="17620"/>
                </a:lnTo>
                <a:lnTo>
                  <a:pt x="19438" y="17611"/>
                </a:lnTo>
                <a:lnTo>
                  <a:pt x="19448" y="17610"/>
                </a:lnTo>
                <a:lnTo>
                  <a:pt x="19446" y="17602"/>
                </a:lnTo>
                <a:lnTo>
                  <a:pt x="19449" y="17582"/>
                </a:lnTo>
                <a:lnTo>
                  <a:pt x="19449" y="17572"/>
                </a:lnTo>
                <a:lnTo>
                  <a:pt x="19444" y="17569"/>
                </a:lnTo>
                <a:lnTo>
                  <a:pt x="19440" y="17563"/>
                </a:lnTo>
                <a:lnTo>
                  <a:pt x="19438" y="17556"/>
                </a:lnTo>
                <a:lnTo>
                  <a:pt x="19440" y="17548"/>
                </a:lnTo>
                <a:lnTo>
                  <a:pt x="19443" y="17552"/>
                </a:lnTo>
                <a:lnTo>
                  <a:pt x="19452" y="17561"/>
                </a:lnTo>
                <a:lnTo>
                  <a:pt x="19456" y="17567"/>
                </a:lnTo>
                <a:lnTo>
                  <a:pt x="19456" y="17571"/>
                </a:lnTo>
                <a:lnTo>
                  <a:pt x="19457" y="17572"/>
                </a:lnTo>
                <a:lnTo>
                  <a:pt x="19459" y="17569"/>
                </a:lnTo>
                <a:lnTo>
                  <a:pt x="19463" y="17561"/>
                </a:lnTo>
                <a:lnTo>
                  <a:pt x="19460" y="17545"/>
                </a:lnTo>
                <a:lnTo>
                  <a:pt x="19463" y="17538"/>
                </a:lnTo>
                <a:lnTo>
                  <a:pt x="19464" y="17545"/>
                </a:lnTo>
                <a:lnTo>
                  <a:pt x="19467" y="17551"/>
                </a:lnTo>
                <a:lnTo>
                  <a:pt x="19470" y="17554"/>
                </a:lnTo>
                <a:lnTo>
                  <a:pt x="19475" y="17555"/>
                </a:lnTo>
                <a:lnTo>
                  <a:pt x="19473" y="17546"/>
                </a:lnTo>
                <a:lnTo>
                  <a:pt x="19471" y="17530"/>
                </a:lnTo>
                <a:lnTo>
                  <a:pt x="19468" y="17521"/>
                </a:lnTo>
                <a:lnTo>
                  <a:pt x="19461" y="17507"/>
                </a:lnTo>
                <a:lnTo>
                  <a:pt x="19460" y="17506"/>
                </a:lnTo>
                <a:lnTo>
                  <a:pt x="19461" y="17502"/>
                </a:lnTo>
                <a:lnTo>
                  <a:pt x="19464" y="17501"/>
                </a:lnTo>
                <a:lnTo>
                  <a:pt x="19467" y="17502"/>
                </a:lnTo>
                <a:lnTo>
                  <a:pt x="19469" y="17506"/>
                </a:lnTo>
                <a:lnTo>
                  <a:pt x="19475" y="17523"/>
                </a:lnTo>
                <a:lnTo>
                  <a:pt x="19480" y="17528"/>
                </a:lnTo>
                <a:lnTo>
                  <a:pt x="19486" y="17527"/>
                </a:lnTo>
                <a:lnTo>
                  <a:pt x="19491" y="17528"/>
                </a:lnTo>
                <a:lnTo>
                  <a:pt x="19494" y="17534"/>
                </a:lnTo>
                <a:lnTo>
                  <a:pt x="19497" y="17542"/>
                </a:lnTo>
                <a:lnTo>
                  <a:pt x="19500" y="17549"/>
                </a:lnTo>
                <a:lnTo>
                  <a:pt x="19505" y="17532"/>
                </a:lnTo>
                <a:lnTo>
                  <a:pt x="19505" y="17523"/>
                </a:lnTo>
                <a:lnTo>
                  <a:pt x="19500" y="17517"/>
                </a:lnTo>
                <a:lnTo>
                  <a:pt x="19488" y="17510"/>
                </a:lnTo>
                <a:lnTo>
                  <a:pt x="19483" y="17505"/>
                </a:lnTo>
                <a:lnTo>
                  <a:pt x="19480" y="17498"/>
                </a:lnTo>
                <a:lnTo>
                  <a:pt x="19485" y="17502"/>
                </a:lnTo>
                <a:lnTo>
                  <a:pt x="19491" y="17491"/>
                </a:lnTo>
                <a:lnTo>
                  <a:pt x="19496" y="17492"/>
                </a:lnTo>
                <a:lnTo>
                  <a:pt x="19498" y="17494"/>
                </a:lnTo>
                <a:lnTo>
                  <a:pt x="19503" y="17508"/>
                </a:lnTo>
                <a:lnTo>
                  <a:pt x="19505" y="17511"/>
                </a:lnTo>
                <a:lnTo>
                  <a:pt x="19506" y="17512"/>
                </a:lnTo>
                <a:lnTo>
                  <a:pt x="19507" y="17515"/>
                </a:lnTo>
                <a:lnTo>
                  <a:pt x="19509" y="17519"/>
                </a:lnTo>
                <a:lnTo>
                  <a:pt x="19512" y="17519"/>
                </a:lnTo>
                <a:lnTo>
                  <a:pt x="19515" y="17513"/>
                </a:lnTo>
                <a:lnTo>
                  <a:pt x="19519" y="17500"/>
                </a:lnTo>
                <a:lnTo>
                  <a:pt x="19522" y="17494"/>
                </a:lnTo>
                <a:lnTo>
                  <a:pt x="19529" y="17492"/>
                </a:lnTo>
                <a:lnTo>
                  <a:pt x="19536" y="17492"/>
                </a:lnTo>
                <a:lnTo>
                  <a:pt x="19541" y="17493"/>
                </a:lnTo>
                <a:lnTo>
                  <a:pt x="19541" y="17484"/>
                </a:lnTo>
                <a:lnTo>
                  <a:pt x="19543" y="17485"/>
                </a:lnTo>
                <a:lnTo>
                  <a:pt x="19547" y="17490"/>
                </a:lnTo>
                <a:lnTo>
                  <a:pt x="19551" y="17491"/>
                </a:lnTo>
                <a:lnTo>
                  <a:pt x="19554" y="17489"/>
                </a:lnTo>
                <a:lnTo>
                  <a:pt x="19556" y="17485"/>
                </a:lnTo>
                <a:lnTo>
                  <a:pt x="19560" y="17477"/>
                </a:lnTo>
                <a:lnTo>
                  <a:pt x="19557" y="17477"/>
                </a:lnTo>
                <a:lnTo>
                  <a:pt x="19554" y="17476"/>
                </a:lnTo>
                <a:lnTo>
                  <a:pt x="19551" y="17474"/>
                </a:lnTo>
                <a:lnTo>
                  <a:pt x="19548" y="17471"/>
                </a:lnTo>
                <a:lnTo>
                  <a:pt x="19552" y="17467"/>
                </a:lnTo>
                <a:lnTo>
                  <a:pt x="19553" y="17462"/>
                </a:lnTo>
                <a:lnTo>
                  <a:pt x="19552" y="17456"/>
                </a:lnTo>
                <a:lnTo>
                  <a:pt x="19547" y="17451"/>
                </a:lnTo>
                <a:lnTo>
                  <a:pt x="19576" y="17422"/>
                </a:lnTo>
                <a:lnTo>
                  <a:pt x="19587" y="17421"/>
                </a:lnTo>
                <a:lnTo>
                  <a:pt x="19582" y="17416"/>
                </a:lnTo>
                <a:lnTo>
                  <a:pt x="19588" y="17397"/>
                </a:lnTo>
                <a:lnTo>
                  <a:pt x="19591" y="17391"/>
                </a:lnTo>
                <a:lnTo>
                  <a:pt x="19595" y="17395"/>
                </a:lnTo>
                <a:lnTo>
                  <a:pt x="19599" y="17388"/>
                </a:lnTo>
                <a:lnTo>
                  <a:pt x="19613" y="17400"/>
                </a:lnTo>
                <a:lnTo>
                  <a:pt x="19617" y="17394"/>
                </a:lnTo>
                <a:lnTo>
                  <a:pt x="19609" y="17387"/>
                </a:lnTo>
                <a:lnTo>
                  <a:pt x="19605" y="17385"/>
                </a:lnTo>
                <a:lnTo>
                  <a:pt x="19601" y="17383"/>
                </a:lnTo>
                <a:lnTo>
                  <a:pt x="19600" y="17367"/>
                </a:lnTo>
                <a:lnTo>
                  <a:pt x="19609" y="17368"/>
                </a:lnTo>
                <a:lnTo>
                  <a:pt x="19613" y="17361"/>
                </a:lnTo>
                <a:lnTo>
                  <a:pt x="19613" y="17349"/>
                </a:lnTo>
                <a:lnTo>
                  <a:pt x="19613" y="17337"/>
                </a:lnTo>
                <a:lnTo>
                  <a:pt x="19618" y="17347"/>
                </a:lnTo>
                <a:lnTo>
                  <a:pt x="19623" y="17357"/>
                </a:lnTo>
                <a:lnTo>
                  <a:pt x="19628" y="17365"/>
                </a:lnTo>
                <a:lnTo>
                  <a:pt x="19634" y="17366"/>
                </a:lnTo>
                <a:lnTo>
                  <a:pt x="19630" y="17356"/>
                </a:lnTo>
                <a:lnTo>
                  <a:pt x="19630" y="17347"/>
                </a:lnTo>
                <a:lnTo>
                  <a:pt x="19633" y="17339"/>
                </a:lnTo>
                <a:lnTo>
                  <a:pt x="19638" y="17334"/>
                </a:lnTo>
                <a:lnTo>
                  <a:pt x="19635" y="17333"/>
                </a:lnTo>
                <a:lnTo>
                  <a:pt x="19633" y="17331"/>
                </a:lnTo>
                <a:lnTo>
                  <a:pt x="19631" y="17330"/>
                </a:lnTo>
                <a:lnTo>
                  <a:pt x="19634" y="17319"/>
                </a:lnTo>
                <a:lnTo>
                  <a:pt x="19638" y="17316"/>
                </a:lnTo>
                <a:lnTo>
                  <a:pt x="19644" y="17317"/>
                </a:lnTo>
                <a:lnTo>
                  <a:pt x="19651" y="17317"/>
                </a:lnTo>
                <a:lnTo>
                  <a:pt x="19649" y="17313"/>
                </a:lnTo>
                <a:lnTo>
                  <a:pt x="19648" y="17312"/>
                </a:lnTo>
                <a:lnTo>
                  <a:pt x="19647" y="17311"/>
                </a:lnTo>
                <a:lnTo>
                  <a:pt x="19646" y="17309"/>
                </a:lnTo>
                <a:lnTo>
                  <a:pt x="19647" y="17308"/>
                </a:lnTo>
                <a:lnTo>
                  <a:pt x="19646" y="17306"/>
                </a:lnTo>
                <a:lnTo>
                  <a:pt x="19646" y="17303"/>
                </a:lnTo>
                <a:lnTo>
                  <a:pt x="19648" y="17302"/>
                </a:lnTo>
                <a:lnTo>
                  <a:pt x="19652" y="17303"/>
                </a:lnTo>
                <a:lnTo>
                  <a:pt x="19655" y="17299"/>
                </a:lnTo>
                <a:lnTo>
                  <a:pt x="19658" y="17292"/>
                </a:lnTo>
                <a:lnTo>
                  <a:pt x="19660" y="17286"/>
                </a:lnTo>
                <a:lnTo>
                  <a:pt x="19663" y="17288"/>
                </a:lnTo>
                <a:lnTo>
                  <a:pt x="19663" y="17274"/>
                </a:lnTo>
                <a:lnTo>
                  <a:pt x="19667" y="17267"/>
                </a:lnTo>
                <a:lnTo>
                  <a:pt x="19680" y="17260"/>
                </a:lnTo>
                <a:lnTo>
                  <a:pt x="19683" y="17256"/>
                </a:lnTo>
                <a:lnTo>
                  <a:pt x="19686" y="17245"/>
                </a:lnTo>
                <a:lnTo>
                  <a:pt x="19687" y="17245"/>
                </a:lnTo>
                <a:lnTo>
                  <a:pt x="19690" y="17246"/>
                </a:lnTo>
                <a:lnTo>
                  <a:pt x="19696" y="17242"/>
                </a:lnTo>
                <a:lnTo>
                  <a:pt x="19700" y="17236"/>
                </a:lnTo>
                <a:lnTo>
                  <a:pt x="19703" y="17232"/>
                </a:lnTo>
                <a:lnTo>
                  <a:pt x="19707" y="17232"/>
                </a:lnTo>
                <a:lnTo>
                  <a:pt x="19711" y="17228"/>
                </a:lnTo>
                <a:lnTo>
                  <a:pt x="19714" y="17222"/>
                </a:lnTo>
                <a:lnTo>
                  <a:pt x="19715" y="17216"/>
                </a:lnTo>
                <a:lnTo>
                  <a:pt x="19719" y="17217"/>
                </a:lnTo>
                <a:lnTo>
                  <a:pt x="19724" y="17215"/>
                </a:lnTo>
                <a:lnTo>
                  <a:pt x="19727" y="17212"/>
                </a:lnTo>
                <a:lnTo>
                  <a:pt x="19729" y="17207"/>
                </a:lnTo>
                <a:lnTo>
                  <a:pt x="19711" y="17210"/>
                </a:lnTo>
                <a:lnTo>
                  <a:pt x="19705" y="17210"/>
                </a:lnTo>
                <a:lnTo>
                  <a:pt x="19708" y="17207"/>
                </a:lnTo>
                <a:lnTo>
                  <a:pt x="19709" y="17202"/>
                </a:lnTo>
                <a:lnTo>
                  <a:pt x="19711" y="17197"/>
                </a:lnTo>
                <a:lnTo>
                  <a:pt x="19712" y="17192"/>
                </a:lnTo>
                <a:lnTo>
                  <a:pt x="19713" y="17196"/>
                </a:lnTo>
                <a:lnTo>
                  <a:pt x="19715" y="17198"/>
                </a:lnTo>
                <a:lnTo>
                  <a:pt x="19717" y="17199"/>
                </a:lnTo>
                <a:lnTo>
                  <a:pt x="19718" y="17202"/>
                </a:lnTo>
                <a:lnTo>
                  <a:pt x="19719" y="17192"/>
                </a:lnTo>
                <a:lnTo>
                  <a:pt x="19721" y="17184"/>
                </a:lnTo>
                <a:lnTo>
                  <a:pt x="19725" y="17181"/>
                </a:lnTo>
                <a:lnTo>
                  <a:pt x="19732" y="17184"/>
                </a:lnTo>
                <a:lnTo>
                  <a:pt x="19730" y="17180"/>
                </a:lnTo>
                <a:lnTo>
                  <a:pt x="19728" y="17169"/>
                </a:lnTo>
                <a:lnTo>
                  <a:pt x="19736" y="17174"/>
                </a:lnTo>
                <a:lnTo>
                  <a:pt x="19743" y="17173"/>
                </a:lnTo>
                <a:lnTo>
                  <a:pt x="19746" y="17169"/>
                </a:lnTo>
                <a:lnTo>
                  <a:pt x="19742" y="17164"/>
                </a:lnTo>
                <a:lnTo>
                  <a:pt x="19742" y="17159"/>
                </a:lnTo>
                <a:lnTo>
                  <a:pt x="19753" y="17158"/>
                </a:lnTo>
                <a:lnTo>
                  <a:pt x="19755" y="17156"/>
                </a:lnTo>
                <a:lnTo>
                  <a:pt x="19754" y="17150"/>
                </a:lnTo>
                <a:lnTo>
                  <a:pt x="19750" y="17147"/>
                </a:lnTo>
                <a:lnTo>
                  <a:pt x="19747" y="17146"/>
                </a:lnTo>
                <a:lnTo>
                  <a:pt x="19744" y="17146"/>
                </a:lnTo>
                <a:lnTo>
                  <a:pt x="19743" y="17143"/>
                </a:lnTo>
                <a:lnTo>
                  <a:pt x="19746" y="17140"/>
                </a:lnTo>
                <a:lnTo>
                  <a:pt x="19753" y="17137"/>
                </a:lnTo>
                <a:lnTo>
                  <a:pt x="19756" y="17135"/>
                </a:lnTo>
                <a:lnTo>
                  <a:pt x="19748" y="17128"/>
                </a:lnTo>
                <a:lnTo>
                  <a:pt x="19752" y="17124"/>
                </a:lnTo>
                <a:lnTo>
                  <a:pt x="19761" y="17123"/>
                </a:lnTo>
                <a:lnTo>
                  <a:pt x="19770" y="17125"/>
                </a:lnTo>
                <a:lnTo>
                  <a:pt x="19769" y="17123"/>
                </a:lnTo>
                <a:lnTo>
                  <a:pt x="19769" y="17120"/>
                </a:lnTo>
                <a:lnTo>
                  <a:pt x="19768" y="17118"/>
                </a:lnTo>
                <a:lnTo>
                  <a:pt x="19766" y="17114"/>
                </a:lnTo>
                <a:lnTo>
                  <a:pt x="19777" y="17107"/>
                </a:lnTo>
                <a:lnTo>
                  <a:pt x="19777" y="17103"/>
                </a:lnTo>
                <a:lnTo>
                  <a:pt x="19779" y="17102"/>
                </a:lnTo>
                <a:lnTo>
                  <a:pt x="19781" y="17107"/>
                </a:lnTo>
                <a:lnTo>
                  <a:pt x="19784" y="17108"/>
                </a:lnTo>
                <a:lnTo>
                  <a:pt x="19790" y="17107"/>
                </a:lnTo>
                <a:lnTo>
                  <a:pt x="19800" y="17101"/>
                </a:lnTo>
                <a:lnTo>
                  <a:pt x="19799" y="17098"/>
                </a:lnTo>
                <a:lnTo>
                  <a:pt x="19785" y="17093"/>
                </a:lnTo>
                <a:lnTo>
                  <a:pt x="19788" y="17088"/>
                </a:lnTo>
                <a:lnTo>
                  <a:pt x="19790" y="17086"/>
                </a:lnTo>
                <a:lnTo>
                  <a:pt x="19793" y="17084"/>
                </a:lnTo>
                <a:lnTo>
                  <a:pt x="19788" y="17079"/>
                </a:lnTo>
                <a:lnTo>
                  <a:pt x="19780" y="17075"/>
                </a:lnTo>
                <a:lnTo>
                  <a:pt x="19772" y="17072"/>
                </a:lnTo>
                <a:lnTo>
                  <a:pt x="19766" y="17071"/>
                </a:lnTo>
                <a:lnTo>
                  <a:pt x="19769" y="17066"/>
                </a:lnTo>
                <a:lnTo>
                  <a:pt x="19777" y="17068"/>
                </a:lnTo>
                <a:lnTo>
                  <a:pt x="19784" y="17068"/>
                </a:lnTo>
                <a:lnTo>
                  <a:pt x="19782" y="17058"/>
                </a:lnTo>
                <a:lnTo>
                  <a:pt x="19795" y="17064"/>
                </a:lnTo>
                <a:lnTo>
                  <a:pt x="19807" y="17059"/>
                </a:lnTo>
                <a:lnTo>
                  <a:pt x="19851" y="17019"/>
                </a:lnTo>
                <a:lnTo>
                  <a:pt x="19854" y="17013"/>
                </a:lnTo>
                <a:lnTo>
                  <a:pt x="19857" y="17006"/>
                </a:lnTo>
                <a:lnTo>
                  <a:pt x="19859" y="16998"/>
                </a:lnTo>
                <a:lnTo>
                  <a:pt x="19852" y="17002"/>
                </a:lnTo>
                <a:lnTo>
                  <a:pt x="19850" y="16996"/>
                </a:lnTo>
                <a:lnTo>
                  <a:pt x="19850" y="16986"/>
                </a:lnTo>
                <a:lnTo>
                  <a:pt x="19852" y="16976"/>
                </a:lnTo>
                <a:lnTo>
                  <a:pt x="19857" y="16962"/>
                </a:lnTo>
                <a:lnTo>
                  <a:pt x="19862" y="16956"/>
                </a:lnTo>
                <a:lnTo>
                  <a:pt x="19866" y="16954"/>
                </a:lnTo>
                <a:lnTo>
                  <a:pt x="19869" y="16960"/>
                </a:lnTo>
                <a:lnTo>
                  <a:pt x="19873" y="16957"/>
                </a:lnTo>
                <a:lnTo>
                  <a:pt x="19880" y="16948"/>
                </a:lnTo>
                <a:lnTo>
                  <a:pt x="19879" y="16944"/>
                </a:lnTo>
                <a:lnTo>
                  <a:pt x="19883" y="16947"/>
                </a:lnTo>
                <a:lnTo>
                  <a:pt x="19887" y="16950"/>
                </a:lnTo>
                <a:lnTo>
                  <a:pt x="19892" y="16955"/>
                </a:lnTo>
                <a:lnTo>
                  <a:pt x="19894" y="16958"/>
                </a:lnTo>
                <a:lnTo>
                  <a:pt x="19896" y="16961"/>
                </a:lnTo>
                <a:lnTo>
                  <a:pt x="19900" y="16962"/>
                </a:lnTo>
                <a:lnTo>
                  <a:pt x="19898" y="16955"/>
                </a:lnTo>
                <a:lnTo>
                  <a:pt x="19890" y="16944"/>
                </a:lnTo>
                <a:lnTo>
                  <a:pt x="19888" y="16935"/>
                </a:lnTo>
                <a:lnTo>
                  <a:pt x="19890" y="16931"/>
                </a:lnTo>
                <a:lnTo>
                  <a:pt x="19900" y="16919"/>
                </a:lnTo>
                <a:lnTo>
                  <a:pt x="19900" y="16925"/>
                </a:lnTo>
                <a:lnTo>
                  <a:pt x="19900" y="16931"/>
                </a:lnTo>
                <a:lnTo>
                  <a:pt x="19900" y="16936"/>
                </a:lnTo>
                <a:lnTo>
                  <a:pt x="19898" y="16941"/>
                </a:lnTo>
                <a:lnTo>
                  <a:pt x="19906" y="16949"/>
                </a:lnTo>
                <a:lnTo>
                  <a:pt x="19912" y="16947"/>
                </a:lnTo>
                <a:lnTo>
                  <a:pt x="19923" y="16934"/>
                </a:lnTo>
                <a:lnTo>
                  <a:pt x="19918" y="16928"/>
                </a:lnTo>
                <a:lnTo>
                  <a:pt x="19923" y="16928"/>
                </a:lnTo>
                <a:lnTo>
                  <a:pt x="19924" y="16925"/>
                </a:lnTo>
                <a:lnTo>
                  <a:pt x="19923" y="16920"/>
                </a:lnTo>
                <a:lnTo>
                  <a:pt x="19923" y="16914"/>
                </a:lnTo>
                <a:lnTo>
                  <a:pt x="19924" y="16910"/>
                </a:lnTo>
                <a:lnTo>
                  <a:pt x="19925" y="16908"/>
                </a:lnTo>
                <a:lnTo>
                  <a:pt x="19927" y="16906"/>
                </a:lnTo>
                <a:lnTo>
                  <a:pt x="19927" y="16900"/>
                </a:lnTo>
                <a:lnTo>
                  <a:pt x="19924" y="16898"/>
                </a:lnTo>
                <a:lnTo>
                  <a:pt x="19921" y="16896"/>
                </a:lnTo>
                <a:lnTo>
                  <a:pt x="19916" y="16891"/>
                </a:lnTo>
                <a:lnTo>
                  <a:pt x="19920" y="16891"/>
                </a:lnTo>
                <a:lnTo>
                  <a:pt x="19923" y="16890"/>
                </a:lnTo>
                <a:lnTo>
                  <a:pt x="19925" y="16888"/>
                </a:lnTo>
                <a:lnTo>
                  <a:pt x="19929" y="16887"/>
                </a:lnTo>
                <a:lnTo>
                  <a:pt x="19932" y="16889"/>
                </a:lnTo>
                <a:lnTo>
                  <a:pt x="19934" y="16893"/>
                </a:lnTo>
                <a:lnTo>
                  <a:pt x="19936" y="16895"/>
                </a:lnTo>
                <a:lnTo>
                  <a:pt x="19940" y="16892"/>
                </a:lnTo>
                <a:lnTo>
                  <a:pt x="19935" y="16885"/>
                </a:lnTo>
                <a:cubicBezTo>
                  <a:pt x="19935" y="16885"/>
                  <a:pt x="19933" y="16878"/>
                  <a:pt x="19933" y="16878"/>
                </a:cubicBezTo>
                <a:lnTo>
                  <a:pt x="19931" y="16872"/>
                </a:lnTo>
                <a:lnTo>
                  <a:pt x="19925" y="16868"/>
                </a:lnTo>
                <a:lnTo>
                  <a:pt x="19919" y="16868"/>
                </a:lnTo>
                <a:lnTo>
                  <a:pt x="19895" y="16878"/>
                </a:lnTo>
                <a:lnTo>
                  <a:pt x="19883" y="16880"/>
                </a:lnTo>
                <a:lnTo>
                  <a:pt x="19878" y="16882"/>
                </a:lnTo>
                <a:lnTo>
                  <a:pt x="19796" y="16939"/>
                </a:lnTo>
                <a:lnTo>
                  <a:pt x="19792" y="16939"/>
                </a:lnTo>
                <a:lnTo>
                  <a:pt x="19783" y="16933"/>
                </a:lnTo>
                <a:lnTo>
                  <a:pt x="19793" y="16915"/>
                </a:lnTo>
                <a:lnTo>
                  <a:pt x="19795" y="16909"/>
                </a:lnTo>
                <a:lnTo>
                  <a:pt x="19796" y="16903"/>
                </a:lnTo>
                <a:lnTo>
                  <a:pt x="19799" y="16895"/>
                </a:lnTo>
                <a:lnTo>
                  <a:pt x="19802" y="16891"/>
                </a:lnTo>
                <a:lnTo>
                  <a:pt x="19805" y="16897"/>
                </a:lnTo>
                <a:lnTo>
                  <a:pt x="19809" y="16891"/>
                </a:lnTo>
                <a:lnTo>
                  <a:pt x="19825" y="16861"/>
                </a:lnTo>
                <a:lnTo>
                  <a:pt x="19828" y="16853"/>
                </a:lnTo>
                <a:lnTo>
                  <a:pt x="19828" y="16844"/>
                </a:lnTo>
                <a:lnTo>
                  <a:pt x="19824" y="16832"/>
                </a:lnTo>
                <a:lnTo>
                  <a:pt x="19820" y="16826"/>
                </a:lnTo>
                <a:lnTo>
                  <a:pt x="19819" y="16825"/>
                </a:lnTo>
                <a:lnTo>
                  <a:pt x="19817" y="16827"/>
                </a:lnTo>
                <a:lnTo>
                  <a:pt x="19812" y="16827"/>
                </a:lnTo>
                <a:lnTo>
                  <a:pt x="19790" y="16823"/>
                </a:lnTo>
                <a:lnTo>
                  <a:pt x="19784" y="16820"/>
                </a:lnTo>
                <a:lnTo>
                  <a:pt x="19777" y="16814"/>
                </a:lnTo>
                <a:lnTo>
                  <a:pt x="19773" y="16812"/>
                </a:lnTo>
                <a:lnTo>
                  <a:pt x="19770" y="16812"/>
                </a:lnTo>
                <a:lnTo>
                  <a:pt x="19760" y="16800"/>
                </a:lnTo>
                <a:lnTo>
                  <a:pt x="19751" y="16792"/>
                </a:lnTo>
                <a:lnTo>
                  <a:pt x="19744" y="16791"/>
                </a:lnTo>
                <a:lnTo>
                  <a:pt x="19738" y="16790"/>
                </a:lnTo>
                <a:lnTo>
                  <a:pt x="19722" y="16780"/>
                </a:lnTo>
                <a:lnTo>
                  <a:pt x="19715" y="16780"/>
                </a:lnTo>
                <a:lnTo>
                  <a:pt x="19703" y="16789"/>
                </a:lnTo>
                <a:lnTo>
                  <a:pt x="19699" y="16795"/>
                </a:lnTo>
                <a:lnTo>
                  <a:pt x="19697" y="16803"/>
                </a:lnTo>
                <a:lnTo>
                  <a:pt x="19697" y="16809"/>
                </a:lnTo>
                <a:lnTo>
                  <a:pt x="19699" y="16814"/>
                </a:lnTo>
                <a:lnTo>
                  <a:pt x="19699" y="16819"/>
                </a:lnTo>
                <a:lnTo>
                  <a:pt x="19696" y="16823"/>
                </a:lnTo>
                <a:lnTo>
                  <a:pt x="19695" y="16826"/>
                </a:lnTo>
                <a:lnTo>
                  <a:pt x="19695" y="16830"/>
                </a:lnTo>
                <a:lnTo>
                  <a:pt x="19696" y="16836"/>
                </a:lnTo>
                <a:lnTo>
                  <a:pt x="19697" y="16840"/>
                </a:lnTo>
                <a:lnTo>
                  <a:pt x="19690" y="16840"/>
                </a:lnTo>
                <a:lnTo>
                  <a:pt x="19687" y="16838"/>
                </a:lnTo>
                <a:lnTo>
                  <a:pt x="19685" y="16835"/>
                </a:lnTo>
                <a:lnTo>
                  <a:pt x="19689" y="16831"/>
                </a:lnTo>
                <a:lnTo>
                  <a:pt x="19691" y="16830"/>
                </a:lnTo>
                <a:lnTo>
                  <a:pt x="19685" y="16830"/>
                </a:lnTo>
                <a:lnTo>
                  <a:pt x="19683" y="16835"/>
                </a:lnTo>
                <a:lnTo>
                  <a:pt x="19682" y="16842"/>
                </a:lnTo>
                <a:lnTo>
                  <a:pt x="19679" y="16847"/>
                </a:lnTo>
                <a:lnTo>
                  <a:pt x="19672" y="16851"/>
                </a:lnTo>
                <a:lnTo>
                  <a:pt x="19666" y="16852"/>
                </a:lnTo>
                <a:lnTo>
                  <a:pt x="19643" y="16851"/>
                </a:lnTo>
                <a:lnTo>
                  <a:pt x="19638" y="16850"/>
                </a:lnTo>
                <a:lnTo>
                  <a:pt x="19632" y="16846"/>
                </a:lnTo>
                <a:lnTo>
                  <a:pt x="19626" y="16845"/>
                </a:lnTo>
                <a:lnTo>
                  <a:pt x="19613" y="16846"/>
                </a:lnTo>
                <a:lnTo>
                  <a:pt x="19606" y="16844"/>
                </a:lnTo>
                <a:lnTo>
                  <a:pt x="19605" y="16834"/>
                </a:lnTo>
                <a:lnTo>
                  <a:pt x="19601" y="16826"/>
                </a:lnTo>
                <a:lnTo>
                  <a:pt x="19585" y="16805"/>
                </a:lnTo>
                <a:lnTo>
                  <a:pt x="19574" y="16786"/>
                </a:lnTo>
                <a:lnTo>
                  <a:pt x="19569" y="16776"/>
                </a:lnTo>
                <a:lnTo>
                  <a:pt x="19569" y="16771"/>
                </a:lnTo>
                <a:lnTo>
                  <a:pt x="19570" y="16766"/>
                </a:lnTo>
                <a:lnTo>
                  <a:pt x="19571" y="16762"/>
                </a:lnTo>
                <a:lnTo>
                  <a:pt x="19568" y="16758"/>
                </a:lnTo>
                <a:lnTo>
                  <a:pt x="19564" y="16756"/>
                </a:lnTo>
                <a:lnTo>
                  <a:pt x="19560" y="16758"/>
                </a:lnTo>
                <a:lnTo>
                  <a:pt x="19556" y="16766"/>
                </a:lnTo>
                <a:lnTo>
                  <a:pt x="19549" y="16782"/>
                </a:lnTo>
                <a:lnTo>
                  <a:pt x="19541" y="16821"/>
                </a:lnTo>
                <a:lnTo>
                  <a:pt x="19507" y="16908"/>
                </a:lnTo>
                <a:lnTo>
                  <a:pt x="19473" y="16945"/>
                </a:lnTo>
                <a:lnTo>
                  <a:pt x="19471" y="16961"/>
                </a:lnTo>
                <a:lnTo>
                  <a:pt x="19477" y="16945"/>
                </a:lnTo>
                <a:lnTo>
                  <a:pt x="19481" y="16939"/>
                </a:lnTo>
                <a:lnTo>
                  <a:pt x="19484" y="16936"/>
                </a:lnTo>
                <a:lnTo>
                  <a:pt x="19489" y="16939"/>
                </a:lnTo>
                <a:lnTo>
                  <a:pt x="19487" y="16947"/>
                </a:lnTo>
                <a:lnTo>
                  <a:pt x="19483" y="16955"/>
                </a:lnTo>
                <a:lnTo>
                  <a:pt x="19479" y="16960"/>
                </a:lnTo>
                <a:lnTo>
                  <a:pt x="19475" y="16966"/>
                </a:lnTo>
                <a:lnTo>
                  <a:pt x="19472" y="16986"/>
                </a:lnTo>
                <a:lnTo>
                  <a:pt x="19467" y="16993"/>
                </a:lnTo>
                <a:lnTo>
                  <a:pt x="19461" y="16992"/>
                </a:lnTo>
                <a:lnTo>
                  <a:pt x="19460" y="16984"/>
                </a:lnTo>
                <a:lnTo>
                  <a:pt x="19461" y="16964"/>
                </a:lnTo>
                <a:lnTo>
                  <a:pt x="19456" y="16967"/>
                </a:lnTo>
                <a:lnTo>
                  <a:pt x="19452" y="16971"/>
                </a:lnTo>
                <a:lnTo>
                  <a:pt x="19448" y="16974"/>
                </a:lnTo>
                <a:lnTo>
                  <a:pt x="19442" y="16975"/>
                </a:lnTo>
                <a:lnTo>
                  <a:pt x="19440" y="16974"/>
                </a:lnTo>
                <a:lnTo>
                  <a:pt x="19436" y="16970"/>
                </a:lnTo>
                <a:lnTo>
                  <a:pt x="19432" y="16969"/>
                </a:lnTo>
                <a:lnTo>
                  <a:pt x="19429" y="16969"/>
                </a:lnTo>
                <a:lnTo>
                  <a:pt x="19423" y="16973"/>
                </a:lnTo>
                <a:lnTo>
                  <a:pt x="19418" y="16973"/>
                </a:lnTo>
                <a:lnTo>
                  <a:pt x="19417" y="16979"/>
                </a:lnTo>
                <a:lnTo>
                  <a:pt x="19413" y="16982"/>
                </a:lnTo>
                <a:lnTo>
                  <a:pt x="19409" y="16984"/>
                </a:lnTo>
                <a:lnTo>
                  <a:pt x="19407" y="16987"/>
                </a:lnTo>
                <a:lnTo>
                  <a:pt x="19407" y="16994"/>
                </a:lnTo>
                <a:lnTo>
                  <a:pt x="19410" y="17000"/>
                </a:lnTo>
                <a:lnTo>
                  <a:pt x="19414" y="17003"/>
                </a:lnTo>
                <a:lnTo>
                  <a:pt x="19419" y="17003"/>
                </a:lnTo>
                <a:lnTo>
                  <a:pt x="19420" y="17011"/>
                </a:lnTo>
                <a:lnTo>
                  <a:pt x="19416" y="17012"/>
                </a:lnTo>
                <a:lnTo>
                  <a:pt x="19405" y="17005"/>
                </a:lnTo>
                <a:lnTo>
                  <a:pt x="19401" y="17006"/>
                </a:lnTo>
                <a:lnTo>
                  <a:pt x="19399" y="17013"/>
                </a:lnTo>
                <a:lnTo>
                  <a:pt x="19399" y="17030"/>
                </a:lnTo>
                <a:lnTo>
                  <a:pt x="19398" y="17034"/>
                </a:lnTo>
                <a:lnTo>
                  <a:pt x="19395" y="17027"/>
                </a:lnTo>
                <a:lnTo>
                  <a:pt x="19393" y="17011"/>
                </a:lnTo>
                <a:lnTo>
                  <a:pt x="19388" y="17009"/>
                </a:lnTo>
                <a:lnTo>
                  <a:pt x="19384" y="17013"/>
                </a:lnTo>
                <a:lnTo>
                  <a:pt x="19381" y="17020"/>
                </a:lnTo>
                <a:lnTo>
                  <a:pt x="19381" y="17027"/>
                </a:lnTo>
                <a:lnTo>
                  <a:pt x="19379" y="17016"/>
                </a:lnTo>
                <a:lnTo>
                  <a:pt x="19380" y="17008"/>
                </a:lnTo>
                <a:lnTo>
                  <a:pt x="19384" y="17001"/>
                </a:lnTo>
                <a:lnTo>
                  <a:pt x="19395" y="16990"/>
                </a:lnTo>
                <a:lnTo>
                  <a:pt x="19408" y="16963"/>
                </a:lnTo>
                <a:lnTo>
                  <a:pt x="19402" y="16961"/>
                </a:lnTo>
                <a:lnTo>
                  <a:pt x="19396" y="16960"/>
                </a:lnTo>
                <a:lnTo>
                  <a:pt x="19390" y="16959"/>
                </a:lnTo>
                <a:lnTo>
                  <a:pt x="19385" y="16961"/>
                </a:lnTo>
                <a:lnTo>
                  <a:pt x="19377" y="16966"/>
                </a:lnTo>
                <a:lnTo>
                  <a:pt x="19373" y="16966"/>
                </a:lnTo>
                <a:lnTo>
                  <a:pt x="19367" y="16964"/>
                </a:lnTo>
                <a:lnTo>
                  <a:pt x="19371" y="16959"/>
                </a:lnTo>
                <a:lnTo>
                  <a:pt x="19377" y="16957"/>
                </a:lnTo>
                <a:lnTo>
                  <a:pt x="19383" y="16953"/>
                </a:lnTo>
                <a:lnTo>
                  <a:pt x="19386" y="16943"/>
                </a:lnTo>
                <a:lnTo>
                  <a:pt x="19379" y="16948"/>
                </a:lnTo>
                <a:lnTo>
                  <a:pt x="19367" y="16960"/>
                </a:lnTo>
                <a:lnTo>
                  <a:pt x="19360" y="16964"/>
                </a:lnTo>
                <a:lnTo>
                  <a:pt x="19317" y="16981"/>
                </a:lnTo>
                <a:lnTo>
                  <a:pt x="19300" y="16983"/>
                </a:lnTo>
                <a:lnTo>
                  <a:pt x="19265" y="16996"/>
                </a:lnTo>
                <a:lnTo>
                  <a:pt x="19261" y="17002"/>
                </a:lnTo>
                <a:lnTo>
                  <a:pt x="19273" y="17003"/>
                </a:lnTo>
                <a:lnTo>
                  <a:pt x="19279" y="17007"/>
                </a:lnTo>
                <a:lnTo>
                  <a:pt x="19285" y="17016"/>
                </a:lnTo>
                <a:lnTo>
                  <a:pt x="19279" y="17017"/>
                </a:lnTo>
                <a:lnTo>
                  <a:pt x="19274" y="17019"/>
                </a:lnTo>
                <a:lnTo>
                  <a:pt x="19270" y="17023"/>
                </a:lnTo>
                <a:lnTo>
                  <a:pt x="19266" y="17027"/>
                </a:lnTo>
                <a:lnTo>
                  <a:pt x="19256" y="17048"/>
                </a:lnTo>
                <a:lnTo>
                  <a:pt x="19252" y="17050"/>
                </a:lnTo>
                <a:lnTo>
                  <a:pt x="19250" y="17045"/>
                </a:lnTo>
                <a:lnTo>
                  <a:pt x="19250" y="17041"/>
                </a:lnTo>
                <a:lnTo>
                  <a:pt x="19252" y="17034"/>
                </a:lnTo>
                <a:lnTo>
                  <a:pt x="19252" y="17032"/>
                </a:lnTo>
                <a:lnTo>
                  <a:pt x="19251" y="17029"/>
                </a:lnTo>
                <a:lnTo>
                  <a:pt x="19249" y="17027"/>
                </a:lnTo>
                <a:lnTo>
                  <a:pt x="19247" y="17027"/>
                </a:lnTo>
                <a:lnTo>
                  <a:pt x="19247" y="17028"/>
                </a:lnTo>
                <a:lnTo>
                  <a:pt x="19247" y="17031"/>
                </a:lnTo>
                <a:lnTo>
                  <a:pt x="19248" y="17033"/>
                </a:lnTo>
                <a:lnTo>
                  <a:pt x="19249" y="17035"/>
                </a:lnTo>
                <a:lnTo>
                  <a:pt x="19245" y="17039"/>
                </a:lnTo>
                <a:lnTo>
                  <a:pt x="19237" y="17059"/>
                </a:lnTo>
                <a:lnTo>
                  <a:pt x="19237" y="17056"/>
                </a:lnTo>
                <a:lnTo>
                  <a:pt x="19234" y="17051"/>
                </a:lnTo>
                <a:lnTo>
                  <a:pt x="19233" y="17048"/>
                </a:lnTo>
                <a:lnTo>
                  <a:pt x="19231" y="17056"/>
                </a:lnTo>
                <a:lnTo>
                  <a:pt x="19230" y="17061"/>
                </a:lnTo>
                <a:lnTo>
                  <a:pt x="19231" y="17064"/>
                </a:lnTo>
                <a:lnTo>
                  <a:pt x="19232" y="17070"/>
                </a:lnTo>
                <a:lnTo>
                  <a:pt x="19230" y="17070"/>
                </a:lnTo>
                <a:lnTo>
                  <a:pt x="19226" y="17069"/>
                </a:lnTo>
                <a:lnTo>
                  <a:pt x="19223" y="17068"/>
                </a:lnTo>
                <a:lnTo>
                  <a:pt x="19209" y="17070"/>
                </a:lnTo>
                <a:lnTo>
                  <a:pt x="19203" y="17068"/>
                </a:lnTo>
                <a:lnTo>
                  <a:pt x="19198" y="17062"/>
                </a:lnTo>
                <a:lnTo>
                  <a:pt x="19208" y="17059"/>
                </a:lnTo>
                <a:lnTo>
                  <a:pt x="19218" y="17047"/>
                </a:lnTo>
                <a:lnTo>
                  <a:pt x="19227" y="17032"/>
                </a:lnTo>
                <a:lnTo>
                  <a:pt x="19231" y="17020"/>
                </a:lnTo>
                <a:lnTo>
                  <a:pt x="19222" y="17020"/>
                </a:lnTo>
                <a:lnTo>
                  <a:pt x="19214" y="17027"/>
                </a:lnTo>
                <a:lnTo>
                  <a:pt x="19207" y="17037"/>
                </a:lnTo>
                <a:lnTo>
                  <a:pt x="19199" y="17044"/>
                </a:lnTo>
                <a:lnTo>
                  <a:pt x="19195" y="17045"/>
                </a:lnTo>
                <a:lnTo>
                  <a:pt x="19185" y="17045"/>
                </a:lnTo>
                <a:lnTo>
                  <a:pt x="19180" y="17047"/>
                </a:lnTo>
                <a:lnTo>
                  <a:pt x="19180" y="17049"/>
                </a:lnTo>
                <a:lnTo>
                  <a:pt x="19180" y="17054"/>
                </a:lnTo>
                <a:lnTo>
                  <a:pt x="19179" y="17056"/>
                </a:lnTo>
                <a:lnTo>
                  <a:pt x="19178" y="17056"/>
                </a:lnTo>
                <a:lnTo>
                  <a:pt x="19176" y="17055"/>
                </a:lnTo>
                <a:lnTo>
                  <a:pt x="19175" y="17055"/>
                </a:lnTo>
                <a:lnTo>
                  <a:pt x="19172" y="17057"/>
                </a:lnTo>
                <a:lnTo>
                  <a:pt x="19170" y="17059"/>
                </a:lnTo>
                <a:lnTo>
                  <a:pt x="19167" y="17059"/>
                </a:lnTo>
                <a:lnTo>
                  <a:pt x="19164" y="17058"/>
                </a:lnTo>
                <a:lnTo>
                  <a:pt x="19160" y="17064"/>
                </a:lnTo>
                <a:lnTo>
                  <a:pt x="19154" y="17065"/>
                </a:lnTo>
                <a:lnTo>
                  <a:pt x="19150" y="17062"/>
                </a:lnTo>
                <a:lnTo>
                  <a:pt x="19154" y="17056"/>
                </a:lnTo>
                <a:lnTo>
                  <a:pt x="19159" y="17052"/>
                </a:lnTo>
                <a:lnTo>
                  <a:pt x="19170" y="17049"/>
                </a:lnTo>
                <a:lnTo>
                  <a:pt x="19174" y="17043"/>
                </a:lnTo>
                <a:lnTo>
                  <a:pt x="19169" y="17039"/>
                </a:lnTo>
                <a:lnTo>
                  <a:pt x="19158" y="17037"/>
                </a:lnTo>
                <a:lnTo>
                  <a:pt x="19153" y="17035"/>
                </a:lnTo>
                <a:lnTo>
                  <a:pt x="19158" y="17032"/>
                </a:lnTo>
                <a:lnTo>
                  <a:pt x="19169" y="17030"/>
                </a:lnTo>
                <a:lnTo>
                  <a:pt x="19174" y="17026"/>
                </a:lnTo>
                <a:lnTo>
                  <a:pt x="19162" y="17021"/>
                </a:lnTo>
                <a:lnTo>
                  <a:pt x="19146" y="17026"/>
                </a:lnTo>
                <a:lnTo>
                  <a:pt x="19121" y="17046"/>
                </a:lnTo>
                <a:lnTo>
                  <a:pt x="19114" y="17059"/>
                </a:lnTo>
                <a:lnTo>
                  <a:pt x="19111" y="17059"/>
                </a:lnTo>
                <a:lnTo>
                  <a:pt x="19108" y="17057"/>
                </a:lnTo>
                <a:lnTo>
                  <a:pt x="19105" y="17056"/>
                </a:lnTo>
                <a:lnTo>
                  <a:pt x="19104" y="17058"/>
                </a:lnTo>
                <a:lnTo>
                  <a:pt x="19104" y="17063"/>
                </a:lnTo>
                <a:lnTo>
                  <a:pt x="19108" y="17069"/>
                </a:lnTo>
                <a:lnTo>
                  <a:pt x="19111" y="17072"/>
                </a:lnTo>
                <a:lnTo>
                  <a:pt x="19113" y="17075"/>
                </a:lnTo>
                <a:lnTo>
                  <a:pt x="19112" y="17082"/>
                </a:lnTo>
                <a:lnTo>
                  <a:pt x="19110" y="17084"/>
                </a:lnTo>
                <a:lnTo>
                  <a:pt x="19108" y="17083"/>
                </a:lnTo>
                <a:lnTo>
                  <a:pt x="19107" y="17079"/>
                </a:lnTo>
                <a:lnTo>
                  <a:pt x="19106" y="17072"/>
                </a:lnTo>
                <a:lnTo>
                  <a:pt x="19099" y="17073"/>
                </a:lnTo>
                <a:lnTo>
                  <a:pt x="19089" y="17086"/>
                </a:lnTo>
                <a:lnTo>
                  <a:pt x="19082" y="17087"/>
                </a:lnTo>
                <a:lnTo>
                  <a:pt x="19084" y="17082"/>
                </a:lnTo>
                <a:lnTo>
                  <a:pt x="19088" y="17075"/>
                </a:lnTo>
                <a:lnTo>
                  <a:pt x="19089" y="17070"/>
                </a:lnTo>
                <a:lnTo>
                  <a:pt x="19083" y="17069"/>
                </a:lnTo>
                <a:lnTo>
                  <a:pt x="19074" y="17069"/>
                </a:lnTo>
                <a:lnTo>
                  <a:pt x="19066" y="17070"/>
                </a:lnTo>
                <a:lnTo>
                  <a:pt x="19061" y="17075"/>
                </a:lnTo>
                <a:lnTo>
                  <a:pt x="19056" y="17065"/>
                </a:lnTo>
                <a:lnTo>
                  <a:pt x="19049" y="17060"/>
                </a:lnTo>
                <a:lnTo>
                  <a:pt x="19042" y="17059"/>
                </a:lnTo>
                <a:lnTo>
                  <a:pt x="19036" y="17061"/>
                </a:lnTo>
                <a:lnTo>
                  <a:pt x="19030" y="17049"/>
                </a:lnTo>
                <a:lnTo>
                  <a:pt x="19017" y="17046"/>
                </a:lnTo>
                <a:lnTo>
                  <a:pt x="18985" y="17050"/>
                </a:lnTo>
                <a:lnTo>
                  <a:pt x="18982" y="17052"/>
                </a:lnTo>
                <a:lnTo>
                  <a:pt x="18981" y="17054"/>
                </a:lnTo>
                <a:lnTo>
                  <a:pt x="18980" y="17059"/>
                </a:lnTo>
                <a:lnTo>
                  <a:pt x="18978" y="17063"/>
                </a:lnTo>
                <a:lnTo>
                  <a:pt x="18975" y="17060"/>
                </a:lnTo>
                <a:lnTo>
                  <a:pt x="18973" y="17059"/>
                </a:lnTo>
                <a:lnTo>
                  <a:pt x="18961" y="17054"/>
                </a:lnTo>
                <a:lnTo>
                  <a:pt x="18956" y="17051"/>
                </a:lnTo>
                <a:lnTo>
                  <a:pt x="18959" y="17046"/>
                </a:lnTo>
                <a:lnTo>
                  <a:pt x="18958" y="17042"/>
                </a:lnTo>
                <a:lnTo>
                  <a:pt x="18957" y="17037"/>
                </a:lnTo>
                <a:lnTo>
                  <a:pt x="18956" y="17034"/>
                </a:lnTo>
                <a:lnTo>
                  <a:pt x="18958" y="17031"/>
                </a:lnTo>
                <a:lnTo>
                  <a:pt x="19002" y="17007"/>
                </a:lnTo>
                <a:lnTo>
                  <a:pt x="19004" y="17005"/>
                </a:lnTo>
                <a:lnTo>
                  <a:pt x="19005" y="17000"/>
                </a:lnTo>
                <a:lnTo>
                  <a:pt x="19007" y="16989"/>
                </a:lnTo>
                <a:lnTo>
                  <a:pt x="19008" y="16985"/>
                </a:lnTo>
                <a:lnTo>
                  <a:pt x="19019" y="16975"/>
                </a:lnTo>
                <a:lnTo>
                  <a:pt x="19023" y="16968"/>
                </a:lnTo>
                <a:lnTo>
                  <a:pt x="19026" y="16957"/>
                </a:lnTo>
                <a:lnTo>
                  <a:pt x="19018" y="16952"/>
                </a:lnTo>
                <a:lnTo>
                  <a:pt x="19010" y="16952"/>
                </a:lnTo>
                <a:lnTo>
                  <a:pt x="18985" y="16957"/>
                </a:lnTo>
                <a:lnTo>
                  <a:pt x="18967" y="16955"/>
                </a:lnTo>
                <a:lnTo>
                  <a:pt x="18959" y="16956"/>
                </a:lnTo>
                <a:lnTo>
                  <a:pt x="18945" y="16964"/>
                </a:lnTo>
                <a:lnTo>
                  <a:pt x="18942" y="16967"/>
                </a:lnTo>
                <a:lnTo>
                  <a:pt x="18939" y="16971"/>
                </a:lnTo>
                <a:lnTo>
                  <a:pt x="18935" y="16983"/>
                </a:lnTo>
                <a:lnTo>
                  <a:pt x="18935" y="16986"/>
                </a:lnTo>
                <a:lnTo>
                  <a:pt x="18929" y="16984"/>
                </a:lnTo>
                <a:lnTo>
                  <a:pt x="18926" y="16982"/>
                </a:lnTo>
                <a:lnTo>
                  <a:pt x="18921" y="16977"/>
                </a:lnTo>
                <a:lnTo>
                  <a:pt x="18920" y="16981"/>
                </a:lnTo>
                <a:lnTo>
                  <a:pt x="18920" y="16986"/>
                </a:lnTo>
                <a:lnTo>
                  <a:pt x="18921" y="16988"/>
                </a:lnTo>
                <a:lnTo>
                  <a:pt x="18915" y="16994"/>
                </a:lnTo>
                <a:lnTo>
                  <a:pt x="18911" y="16994"/>
                </a:lnTo>
                <a:lnTo>
                  <a:pt x="18907" y="16988"/>
                </a:lnTo>
                <a:lnTo>
                  <a:pt x="18906" y="16982"/>
                </a:lnTo>
                <a:lnTo>
                  <a:pt x="18897" y="16978"/>
                </a:lnTo>
                <a:lnTo>
                  <a:pt x="18879" y="16976"/>
                </a:lnTo>
                <a:lnTo>
                  <a:pt x="18874" y="16977"/>
                </a:lnTo>
                <a:lnTo>
                  <a:pt x="18850" y="16993"/>
                </a:lnTo>
                <a:lnTo>
                  <a:pt x="18848" y="16996"/>
                </a:lnTo>
                <a:lnTo>
                  <a:pt x="18847" y="16999"/>
                </a:lnTo>
                <a:lnTo>
                  <a:pt x="18845" y="17001"/>
                </a:lnTo>
                <a:lnTo>
                  <a:pt x="18843" y="17002"/>
                </a:lnTo>
                <a:lnTo>
                  <a:pt x="18840" y="17002"/>
                </a:lnTo>
                <a:lnTo>
                  <a:pt x="18835" y="16999"/>
                </a:lnTo>
                <a:lnTo>
                  <a:pt x="18833" y="16999"/>
                </a:lnTo>
                <a:lnTo>
                  <a:pt x="18804" y="17016"/>
                </a:lnTo>
                <a:lnTo>
                  <a:pt x="18799" y="17021"/>
                </a:lnTo>
                <a:lnTo>
                  <a:pt x="18795" y="17031"/>
                </a:lnTo>
                <a:lnTo>
                  <a:pt x="18783" y="17004"/>
                </a:lnTo>
                <a:lnTo>
                  <a:pt x="18782" y="16993"/>
                </a:lnTo>
                <a:lnTo>
                  <a:pt x="18787" y="16985"/>
                </a:lnTo>
                <a:lnTo>
                  <a:pt x="18786" y="16977"/>
                </a:lnTo>
                <a:lnTo>
                  <a:pt x="18776" y="16964"/>
                </a:lnTo>
                <a:lnTo>
                  <a:pt x="18767" y="16959"/>
                </a:lnTo>
                <a:lnTo>
                  <a:pt x="18766" y="16973"/>
                </a:lnTo>
                <a:lnTo>
                  <a:pt x="18768" y="16977"/>
                </a:lnTo>
                <a:lnTo>
                  <a:pt x="18766" y="16981"/>
                </a:lnTo>
                <a:lnTo>
                  <a:pt x="18756" y="16987"/>
                </a:lnTo>
                <a:lnTo>
                  <a:pt x="18752" y="16995"/>
                </a:lnTo>
                <a:lnTo>
                  <a:pt x="18750" y="16999"/>
                </a:lnTo>
                <a:lnTo>
                  <a:pt x="18747" y="16999"/>
                </a:lnTo>
                <a:lnTo>
                  <a:pt x="18745" y="16998"/>
                </a:lnTo>
                <a:lnTo>
                  <a:pt x="18741" y="16999"/>
                </a:lnTo>
                <a:lnTo>
                  <a:pt x="18736" y="17003"/>
                </a:lnTo>
                <a:lnTo>
                  <a:pt x="18740" y="16996"/>
                </a:lnTo>
                <a:lnTo>
                  <a:pt x="18745" y="16992"/>
                </a:lnTo>
                <a:lnTo>
                  <a:pt x="18749" y="16987"/>
                </a:lnTo>
                <a:lnTo>
                  <a:pt x="18752" y="16977"/>
                </a:lnTo>
                <a:lnTo>
                  <a:pt x="18751" y="16969"/>
                </a:lnTo>
                <a:lnTo>
                  <a:pt x="18750" y="16961"/>
                </a:lnTo>
                <a:lnTo>
                  <a:pt x="18743" y="16943"/>
                </a:lnTo>
                <a:lnTo>
                  <a:pt x="18738" y="16936"/>
                </a:lnTo>
                <a:lnTo>
                  <a:pt x="18731" y="16931"/>
                </a:lnTo>
                <a:lnTo>
                  <a:pt x="18723" y="16927"/>
                </a:lnTo>
                <a:lnTo>
                  <a:pt x="18718" y="16926"/>
                </a:lnTo>
                <a:lnTo>
                  <a:pt x="18717" y="16927"/>
                </a:lnTo>
                <a:lnTo>
                  <a:pt x="18717" y="16930"/>
                </a:lnTo>
                <a:lnTo>
                  <a:pt x="18716" y="16932"/>
                </a:lnTo>
                <a:lnTo>
                  <a:pt x="18714" y="16933"/>
                </a:lnTo>
                <a:lnTo>
                  <a:pt x="18712" y="16932"/>
                </a:lnTo>
                <a:lnTo>
                  <a:pt x="18708" y="16929"/>
                </a:lnTo>
                <a:lnTo>
                  <a:pt x="18707" y="16929"/>
                </a:lnTo>
                <a:lnTo>
                  <a:pt x="18705" y="16928"/>
                </a:lnTo>
                <a:lnTo>
                  <a:pt x="18705" y="16926"/>
                </a:lnTo>
                <a:lnTo>
                  <a:pt x="18706" y="16922"/>
                </a:lnTo>
                <a:lnTo>
                  <a:pt x="18708" y="16920"/>
                </a:lnTo>
                <a:lnTo>
                  <a:pt x="18710" y="16913"/>
                </a:lnTo>
                <a:lnTo>
                  <a:pt x="18706" y="16904"/>
                </a:lnTo>
                <a:lnTo>
                  <a:pt x="18699" y="16896"/>
                </a:lnTo>
                <a:lnTo>
                  <a:pt x="18695" y="16894"/>
                </a:lnTo>
                <a:lnTo>
                  <a:pt x="18689" y="16892"/>
                </a:lnTo>
                <a:lnTo>
                  <a:pt x="18684" y="16882"/>
                </a:lnTo>
                <a:lnTo>
                  <a:pt x="18679" y="16862"/>
                </a:lnTo>
                <a:lnTo>
                  <a:pt x="18674" y="16843"/>
                </a:lnTo>
                <a:lnTo>
                  <a:pt x="18669" y="16833"/>
                </a:lnTo>
                <a:lnTo>
                  <a:pt x="18665" y="16827"/>
                </a:lnTo>
                <a:lnTo>
                  <a:pt x="18658" y="16823"/>
                </a:lnTo>
                <a:lnTo>
                  <a:pt x="18653" y="16826"/>
                </a:lnTo>
                <a:lnTo>
                  <a:pt x="18652" y="16832"/>
                </a:lnTo>
                <a:lnTo>
                  <a:pt x="18658" y="16841"/>
                </a:lnTo>
                <a:lnTo>
                  <a:pt x="18640" y="16836"/>
                </a:lnTo>
                <a:lnTo>
                  <a:pt x="18631" y="16839"/>
                </a:lnTo>
                <a:lnTo>
                  <a:pt x="18631" y="16853"/>
                </a:lnTo>
                <a:lnTo>
                  <a:pt x="18630" y="16854"/>
                </a:lnTo>
                <a:lnTo>
                  <a:pt x="18625" y="16841"/>
                </a:lnTo>
                <a:lnTo>
                  <a:pt x="18626" y="16831"/>
                </a:lnTo>
                <a:lnTo>
                  <a:pt x="18630" y="16825"/>
                </a:lnTo>
                <a:lnTo>
                  <a:pt x="18636" y="16820"/>
                </a:lnTo>
                <a:lnTo>
                  <a:pt x="18615" y="16810"/>
                </a:lnTo>
                <a:lnTo>
                  <a:pt x="18606" y="16803"/>
                </a:lnTo>
                <a:lnTo>
                  <a:pt x="18597" y="16794"/>
                </a:lnTo>
                <a:lnTo>
                  <a:pt x="18589" y="16783"/>
                </a:lnTo>
                <a:lnTo>
                  <a:pt x="18581" y="16771"/>
                </a:lnTo>
                <a:lnTo>
                  <a:pt x="18575" y="16758"/>
                </a:lnTo>
                <a:lnTo>
                  <a:pt x="18573" y="16742"/>
                </a:lnTo>
                <a:lnTo>
                  <a:pt x="18575" y="16712"/>
                </a:lnTo>
                <a:lnTo>
                  <a:pt x="18581" y="16699"/>
                </a:lnTo>
                <a:lnTo>
                  <a:pt x="18583" y="16693"/>
                </a:lnTo>
                <a:lnTo>
                  <a:pt x="18577" y="16679"/>
                </a:lnTo>
                <a:lnTo>
                  <a:pt x="18568" y="16668"/>
                </a:lnTo>
                <a:lnTo>
                  <a:pt x="18563" y="16658"/>
                </a:lnTo>
                <a:lnTo>
                  <a:pt x="18566" y="16645"/>
                </a:lnTo>
                <a:lnTo>
                  <a:pt x="18558" y="16645"/>
                </a:lnTo>
                <a:lnTo>
                  <a:pt x="18535" y="16656"/>
                </a:lnTo>
                <a:lnTo>
                  <a:pt x="18529" y="16663"/>
                </a:lnTo>
                <a:lnTo>
                  <a:pt x="18527" y="16669"/>
                </a:lnTo>
                <a:lnTo>
                  <a:pt x="18527" y="16675"/>
                </a:lnTo>
                <a:lnTo>
                  <a:pt x="18526" y="16680"/>
                </a:lnTo>
                <a:lnTo>
                  <a:pt x="18522" y="16684"/>
                </a:lnTo>
                <a:lnTo>
                  <a:pt x="18517" y="16684"/>
                </a:lnTo>
                <a:lnTo>
                  <a:pt x="18508" y="16675"/>
                </a:lnTo>
                <a:lnTo>
                  <a:pt x="18502" y="16675"/>
                </a:lnTo>
                <a:lnTo>
                  <a:pt x="18495" y="16682"/>
                </a:lnTo>
                <a:lnTo>
                  <a:pt x="18479" y="16713"/>
                </a:lnTo>
                <a:lnTo>
                  <a:pt x="18465" y="16726"/>
                </a:lnTo>
                <a:lnTo>
                  <a:pt x="18463" y="16724"/>
                </a:lnTo>
                <a:lnTo>
                  <a:pt x="18461" y="16717"/>
                </a:lnTo>
                <a:lnTo>
                  <a:pt x="18459" y="16709"/>
                </a:lnTo>
                <a:lnTo>
                  <a:pt x="18457" y="16701"/>
                </a:lnTo>
                <a:lnTo>
                  <a:pt x="18449" y="16714"/>
                </a:lnTo>
                <a:lnTo>
                  <a:pt x="18438" y="16721"/>
                </a:lnTo>
                <a:lnTo>
                  <a:pt x="18415" y="16730"/>
                </a:lnTo>
                <a:lnTo>
                  <a:pt x="18414" y="16727"/>
                </a:lnTo>
                <a:lnTo>
                  <a:pt x="18422" y="16718"/>
                </a:lnTo>
                <a:lnTo>
                  <a:pt x="18458" y="16635"/>
                </a:lnTo>
                <a:lnTo>
                  <a:pt x="18458" y="16624"/>
                </a:lnTo>
                <a:lnTo>
                  <a:pt x="18457" y="16615"/>
                </a:lnTo>
                <a:lnTo>
                  <a:pt x="18465" y="16602"/>
                </a:lnTo>
                <a:lnTo>
                  <a:pt x="18465" y="16587"/>
                </a:lnTo>
                <a:lnTo>
                  <a:pt x="18469" y="16580"/>
                </a:lnTo>
                <a:lnTo>
                  <a:pt x="18481" y="16571"/>
                </a:lnTo>
                <a:lnTo>
                  <a:pt x="18483" y="16565"/>
                </a:lnTo>
                <a:lnTo>
                  <a:pt x="18480" y="16556"/>
                </a:lnTo>
                <a:lnTo>
                  <a:pt x="18475" y="16546"/>
                </a:lnTo>
                <a:lnTo>
                  <a:pt x="18473" y="16540"/>
                </a:lnTo>
                <a:lnTo>
                  <a:pt x="18473" y="16530"/>
                </a:lnTo>
                <a:lnTo>
                  <a:pt x="18472" y="16520"/>
                </a:lnTo>
                <a:lnTo>
                  <a:pt x="18472" y="16511"/>
                </a:lnTo>
                <a:lnTo>
                  <a:pt x="18475" y="16503"/>
                </a:lnTo>
                <a:lnTo>
                  <a:pt x="18478" y="16507"/>
                </a:lnTo>
                <a:lnTo>
                  <a:pt x="18479" y="16511"/>
                </a:lnTo>
                <a:lnTo>
                  <a:pt x="18480" y="16517"/>
                </a:lnTo>
                <a:lnTo>
                  <a:pt x="18482" y="16522"/>
                </a:lnTo>
                <a:lnTo>
                  <a:pt x="18485" y="16527"/>
                </a:lnTo>
                <a:lnTo>
                  <a:pt x="18476" y="16491"/>
                </a:lnTo>
                <a:lnTo>
                  <a:pt x="18470" y="16456"/>
                </a:lnTo>
                <a:lnTo>
                  <a:pt x="18467" y="16463"/>
                </a:lnTo>
                <a:lnTo>
                  <a:pt x="18464" y="16468"/>
                </a:lnTo>
                <a:lnTo>
                  <a:pt x="18462" y="16474"/>
                </a:lnTo>
                <a:lnTo>
                  <a:pt x="18461" y="16483"/>
                </a:lnTo>
                <a:lnTo>
                  <a:pt x="18459" y="16474"/>
                </a:lnTo>
                <a:lnTo>
                  <a:pt x="18462" y="16452"/>
                </a:lnTo>
                <a:lnTo>
                  <a:pt x="18462" y="16440"/>
                </a:lnTo>
                <a:lnTo>
                  <a:pt x="18453" y="16446"/>
                </a:lnTo>
                <a:lnTo>
                  <a:pt x="18453" y="16435"/>
                </a:lnTo>
                <a:lnTo>
                  <a:pt x="18452" y="16432"/>
                </a:lnTo>
                <a:lnTo>
                  <a:pt x="18450" y="16428"/>
                </a:lnTo>
                <a:lnTo>
                  <a:pt x="18449" y="16422"/>
                </a:lnTo>
                <a:lnTo>
                  <a:pt x="18450" y="16418"/>
                </a:lnTo>
                <a:lnTo>
                  <a:pt x="18452" y="16415"/>
                </a:lnTo>
                <a:lnTo>
                  <a:pt x="18453" y="16412"/>
                </a:lnTo>
                <a:lnTo>
                  <a:pt x="18457" y="16390"/>
                </a:lnTo>
                <a:lnTo>
                  <a:pt x="18458" y="16380"/>
                </a:lnTo>
                <a:lnTo>
                  <a:pt x="18457" y="16367"/>
                </a:lnTo>
                <a:lnTo>
                  <a:pt x="18454" y="16366"/>
                </a:lnTo>
                <a:lnTo>
                  <a:pt x="18452" y="16364"/>
                </a:lnTo>
                <a:lnTo>
                  <a:pt x="18452" y="16361"/>
                </a:lnTo>
                <a:lnTo>
                  <a:pt x="18454" y="16357"/>
                </a:lnTo>
                <a:lnTo>
                  <a:pt x="18449" y="16354"/>
                </a:lnTo>
                <a:lnTo>
                  <a:pt x="18448" y="16353"/>
                </a:lnTo>
                <a:lnTo>
                  <a:pt x="18451" y="16347"/>
                </a:lnTo>
                <a:lnTo>
                  <a:pt x="18456" y="16344"/>
                </a:lnTo>
                <a:lnTo>
                  <a:pt x="18460" y="16339"/>
                </a:lnTo>
                <a:lnTo>
                  <a:pt x="18459" y="16331"/>
                </a:lnTo>
                <a:lnTo>
                  <a:pt x="18462" y="16329"/>
                </a:lnTo>
                <a:lnTo>
                  <a:pt x="18472" y="16310"/>
                </a:lnTo>
                <a:lnTo>
                  <a:pt x="18474" y="16303"/>
                </a:lnTo>
                <a:lnTo>
                  <a:pt x="18469" y="16301"/>
                </a:lnTo>
                <a:lnTo>
                  <a:pt x="18455" y="16296"/>
                </a:lnTo>
                <a:lnTo>
                  <a:pt x="18452" y="16296"/>
                </a:lnTo>
                <a:lnTo>
                  <a:pt x="18450" y="16298"/>
                </a:lnTo>
                <a:lnTo>
                  <a:pt x="18448" y="16304"/>
                </a:lnTo>
                <a:lnTo>
                  <a:pt x="18447" y="16307"/>
                </a:lnTo>
                <a:lnTo>
                  <a:pt x="18448" y="16311"/>
                </a:lnTo>
                <a:lnTo>
                  <a:pt x="18451" y="16317"/>
                </a:lnTo>
                <a:lnTo>
                  <a:pt x="18452" y="16321"/>
                </a:lnTo>
                <a:lnTo>
                  <a:pt x="18453" y="16321"/>
                </a:lnTo>
                <a:lnTo>
                  <a:pt x="18454" y="16326"/>
                </a:lnTo>
                <a:lnTo>
                  <a:pt x="18454" y="16330"/>
                </a:lnTo>
                <a:lnTo>
                  <a:pt x="18450" y="16331"/>
                </a:lnTo>
                <a:lnTo>
                  <a:pt x="18448" y="16329"/>
                </a:lnTo>
                <a:lnTo>
                  <a:pt x="18444" y="16321"/>
                </a:lnTo>
                <a:lnTo>
                  <a:pt x="18442" y="16318"/>
                </a:lnTo>
                <a:lnTo>
                  <a:pt x="18437" y="16317"/>
                </a:lnTo>
                <a:lnTo>
                  <a:pt x="18426" y="16322"/>
                </a:lnTo>
                <a:lnTo>
                  <a:pt x="18420" y="16323"/>
                </a:lnTo>
                <a:lnTo>
                  <a:pt x="18419" y="16320"/>
                </a:lnTo>
                <a:lnTo>
                  <a:pt x="18432" y="16311"/>
                </a:lnTo>
                <a:lnTo>
                  <a:pt x="18435" y="16303"/>
                </a:lnTo>
                <a:lnTo>
                  <a:pt x="18432" y="16291"/>
                </a:lnTo>
                <a:lnTo>
                  <a:pt x="18425" y="16286"/>
                </a:lnTo>
                <a:lnTo>
                  <a:pt x="18417" y="16287"/>
                </a:lnTo>
                <a:lnTo>
                  <a:pt x="18409" y="16291"/>
                </a:lnTo>
                <a:lnTo>
                  <a:pt x="18397" y="16301"/>
                </a:lnTo>
                <a:lnTo>
                  <a:pt x="18379" y="16324"/>
                </a:lnTo>
                <a:lnTo>
                  <a:pt x="18367" y="16334"/>
                </a:lnTo>
                <a:lnTo>
                  <a:pt x="18363" y="16340"/>
                </a:lnTo>
                <a:lnTo>
                  <a:pt x="18360" y="16343"/>
                </a:lnTo>
                <a:lnTo>
                  <a:pt x="18360" y="16328"/>
                </a:lnTo>
                <a:lnTo>
                  <a:pt x="18373" y="16297"/>
                </a:lnTo>
                <a:lnTo>
                  <a:pt x="18359" y="16301"/>
                </a:lnTo>
                <a:lnTo>
                  <a:pt x="18317" y="16344"/>
                </a:lnTo>
                <a:lnTo>
                  <a:pt x="18304" y="16374"/>
                </a:lnTo>
                <a:lnTo>
                  <a:pt x="18288" y="16396"/>
                </a:lnTo>
                <a:lnTo>
                  <a:pt x="18279" y="16435"/>
                </a:lnTo>
                <a:lnTo>
                  <a:pt x="18273" y="16452"/>
                </a:lnTo>
                <a:lnTo>
                  <a:pt x="18268" y="16457"/>
                </a:lnTo>
                <a:lnTo>
                  <a:pt x="18251" y="16468"/>
                </a:lnTo>
                <a:lnTo>
                  <a:pt x="18246" y="16476"/>
                </a:lnTo>
                <a:lnTo>
                  <a:pt x="18244" y="16485"/>
                </a:lnTo>
                <a:lnTo>
                  <a:pt x="18243" y="16507"/>
                </a:lnTo>
                <a:lnTo>
                  <a:pt x="18239" y="16504"/>
                </a:lnTo>
                <a:lnTo>
                  <a:pt x="18234" y="16502"/>
                </a:lnTo>
                <a:lnTo>
                  <a:pt x="18230" y="16500"/>
                </a:lnTo>
                <a:lnTo>
                  <a:pt x="18228" y="16494"/>
                </a:lnTo>
                <a:lnTo>
                  <a:pt x="18229" y="16493"/>
                </a:lnTo>
                <a:lnTo>
                  <a:pt x="18236" y="16482"/>
                </a:lnTo>
                <a:lnTo>
                  <a:pt x="18222" y="16474"/>
                </a:lnTo>
                <a:lnTo>
                  <a:pt x="18216" y="16470"/>
                </a:lnTo>
                <a:lnTo>
                  <a:pt x="18210" y="16464"/>
                </a:lnTo>
                <a:lnTo>
                  <a:pt x="18173" y="16410"/>
                </a:lnTo>
                <a:lnTo>
                  <a:pt x="18158" y="16398"/>
                </a:lnTo>
                <a:lnTo>
                  <a:pt x="18141" y="16393"/>
                </a:lnTo>
                <a:lnTo>
                  <a:pt x="18127" y="16395"/>
                </a:lnTo>
                <a:lnTo>
                  <a:pt x="18098" y="16407"/>
                </a:lnTo>
                <a:lnTo>
                  <a:pt x="18034" y="16411"/>
                </a:lnTo>
                <a:lnTo>
                  <a:pt x="18025" y="16409"/>
                </a:lnTo>
                <a:lnTo>
                  <a:pt x="18021" y="16410"/>
                </a:lnTo>
                <a:lnTo>
                  <a:pt x="18017" y="16417"/>
                </a:lnTo>
                <a:lnTo>
                  <a:pt x="18013" y="16415"/>
                </a:lnTo>
                <a:lnTo>
                  <a:pt x="18010" y="16412"/>
                </a:lnTo>
                <a:lnTo>
                  <a:pt x="18007" y="16410"/>
                </a:lnTo>
                <a:lnTo>
                  <a:pt x="18000" y="16414"/>
                </a:lnTo>
                <a:lnTo>
                  <a:pt x="17991" y="16416"/>
                </a:lnTo>
                <a:lnTo>
                  <a:pt x="17982" y="16415"/>
                </a:lnTo>
                <a:lnTo>
                  <a:pt x="17974" y="16408"/>
                </a:lnTo>
                <a:lnTo>
                  <a:pt x="17971" y="16392"/>
                </a:lnTo>
                <a:lnTo>
                  <a:pt x="17962" y="16394"/>
                </a:lnTo>
                <a:lnTo>
                  <a:pt x="17924" y="16438"/>
                </a:lnTo>
                <a:lnTo>
                  <a:pt x="17919" y="16449"/>
                </a:lnTo>
                <a:lnTo>
                  <a:pt x="17914" y="16460"/>
                </a:lnTo>
                <a:lnTo>
                  <a:pt x="17896" y="16472"/>
                </a:lnTo>
                <a:lnTo>
                  <a:pt x="17888" y="16489"/>
                </a:lnTo>
                <a:lnTo>
                  <a:pt x="17883" y="16492"/>
                </a:lnTo>
                <a:lnTo>
                  <a:pt x="17872" y="16494"/>
                </a:lnTo>
                <a:lnTo>
                  <a:pt x="17864" y="16499"/>
                </a:lnTo>
                <a:lnTo>
                  <a:pt x="17860" y="16501"/>
                </a:lnTo>
                <a:lnTo>
                  <a:pt x="17856" y="16500"/>
                </a:lnTo>
                <a:lnTo>
                  <a:pt x="17855" y="16500"/>
                </a:lnTo>
                <a:lnTo>
                  <a:pt x="17858" y="16495"/>
                </a:lnTo>
                <a:lnTo>
                  <a:pt x="17861" y="16492"/>
                </a:lnTo>
                <a:lnTo>
                  <a:pt x="17870" y="16487"/>
                </a:lnTo>
                <a:lnTo>
                  <a:pt x="17873" y="16484"/>
                </a:lnTo>
                <a:lnTo>
                  <a:pt x="17877" y="16476"/>
                </a:lnTo>
                <a:lnTo>
                  <a:pt x="17889" y="16466"/>
                </a:lnTo>
                <a:lnTo>
                  <a:pt x="17897" y="16456"/>
                </a:lnTo>
                <a:lnTo>
                  <a:pt x="17898" y="16452"/>
                </a:lnTo>
                <a:lnTo>
                  <a:pt x="17898" y="16448"/>
                </a:lnTo>
                <a:lnTo>
                  <a:pt x="17899" y="16444"/>
                </a:lnTo>
                <a:lnTo>
                  <a:pt x="17901" y="16441"/>
                </a:lnTo>
                <a:lnTo>
                  <a:pt x="17908" y="16442"/>
                </a:lnTo>
                <a:lnTo>
                  <a:pt x="17911" y="16441"/>
                </a:lnTo>
                <a:lnTo>
                  <a:pt x="17912" y="16431"/>
                </a:lnTo>
                <a:lnTo>
                  <a:pt x="17924" y="16426"/>
                </a:lnTo>
                <a:lnTo>
                  <a:pt x="17924" y="16418"/>
                </a:lnTo>
                <a:lnTo>
                  <a:pt x="17922" y="16397"/>
                </a:lnTo>
                <a:lnTo>
                  <a:pt x="17931" y="16385"/>
                </a:lnTo>
                <a:lnTo>
                  <a:pt x="17957" y="16373"/>
                </a:lnTo>
                <a:lnTo>
                  <a:pt x="17968" y="16374"/>
                </a:lnTo>
                <a:lnTo>
                  <a:pt x="17970" y="16375"/>
                </a:lnTo>
                <a:lnTo>
                  <a:pt x="17972" y="16376"/>
                </a:lnTo>
                <a:lnTo>
                  <a:pt x="17974" y="16379"/>
                </a:lnTo>
                <a:lnTo>
                  <a:pt x="17975" y="16381"/>
                </a:lnTo>
                <a:lnTo>
                  <a:pt x="17976" y="16382"/>
                </a:lnTo>
                <a:lnTo>
                  <a:pt x="17978" y="16381"/>
                </a:lnTo>
                <a:lnTo>
                  <a:pt x="17980" y="16380"/>
                </a:lnTo>
                <a:lnTo>
                  <a:pt x="17981" y="16379"/>
                </a:lnTo>
                <a:lnTo>
                  <a:pt x="17984" y="16381"/>
                </a:lnTo>
                <a:lnTo>
                  <a:pt x="17986" y="16384"/>
                </a:lnTo>
                <a:lnTo>
                  <a:pt x="17988" y="16385"/>
                </a:lnTo>
                <a:lnTo>
                  <a:pt x="17991" y="16382"/>
                </a:lnTo>
                <a:lnTo>
                  <a:pt x="17991" y="16379"/>
                </a:lnTo>
                <a:lnTo>
                  <a:pt x="17988" y="16363"/>
                </a:lnTo>
                <a:lnTo>
                  <a:pt x="17983" y="16365"/>
                </a:lnTo>
                <a:lnTo>
                  <a:pt x="17980" y="16365"/>
                </a:lnTo>
                <a:lnTo>
                  <a:pt x="17978" y="16365"/>
                </a:lnTo>
                <a:lnTo>
                  <a:pt x="17980" y="16360"/>
                </a:lnTo>
                <a:lnTo>
                  <a:pt x="17984" y="16356"/>
                </a:lnTo>
                <a:lnTo>
                  <a:pt x="18007" y="16344"/>
                </a:lnTo>
                <a:lnTo>
                  <a:pt x="18033" y="16340"/>
                </a:lnTo>
                <a:lnTo>
                  <a:pt x="18040" y="16334"/>
                </a:lnTo>
                <a:lnTo>
                  <a:pt x="18043" y="16324"/>
                </a:lnTo>
                <a:lnTo>
                  <a:pt x="18050" y="16275"/>
                </a:lnTo>
                <a:lnTo>
                  <a:pt x="18052" y="16270"/>
                </a:lnTo>
                <a:lnTo>
                  <a:pt x="18055" y="16267"/>
                </a:lnTo>
                <a:lnTo>
                  <a:pt x="18059" y="16264"/>
                </a:lnTo>
                <a:lnTo>
                  <a:pt x="18061" y="16261"/>
                </a:lnTo>
                <a:lnTo>
                  <a:pt x="18062" y="16256"/>
                </a:lnTo>
                <a:lnTo>
                  <a:pt x="18061" y="16247"/>
                </a:lnTo>
                <a:lnTo>
                  <a:pt x="18065" y="16254"/>
                </a:lnTo>
                <a:lnTo>
                  <a:pt x="18069" y="16265"/>
                </a:lnTo>
                <a:lnTo>
                  <a:pt x="18073" y="16273"/>
                </a:lnTo>
                <a:lnTo>
                  <a:pt x="18083" y="16274"/>
                </a:lnTo>
                <a:lnTo>
                  <a:pt x="18099" y="16283"/>
                </a:lnTo>
                <a:lnTo>
                  <a:pt x="18111" y="16284"/>
                </a:lnTo>
                <a:lnTo>
                  <a:pt x="18145" y="16277"/>
                </a:lnTo>
                <a:lnTo>
                  <a:pt x="18175" y="16279"/>
                </a:lnTo>
                <a:lnTo>
                  <a:pt x="18186" y="16275"/>
                </a:lnTo>
                <a:lnTo>
                  <a:pt x="18196" y="16274"/>
                </a:lnTo>
                <a:lnTo>
                  <a:pt x="18200" y="16274"/>
                </a:lnTo>
                <a:lnTo>
                  <a:pt x="18202" y="16276"/>
                </a:lnTo>
                <a:lnTo>
                  <a:pt x="18206" y="16283"/>
                </a:lnTo>
                <a:lnTo>
                  <a:pt x="18209" y="16285"/>
                </a:lnTo>
                <a:lnTo>
                  <a:pt x="18215" y="16287"/>
                </a:lnTo>
                <a:lnTo>
                  <a:pt x="18224" y="16287"/>
                </a:lnTo>
                <a:lnTo>
                  <a:pt x="18231" y="16284"/>
                </a:lnTo>
                <a:lnTo>
                  <a:pt x="18235" y="16277"/>
                </a:lnTo>
                <a:lnTo>
                  <a:pt x="18260" y="16260"/>
                </a:lnTo>
                <a:lnTo>
                  <a:pt x="18281" y="16229"/>
                </a:lnTo>
                <a:lnTo>
                  <a:pt x="18303" y="16180"/>
                </a:lnTo>
                <a:lnTo>
                  <a:pt x="18315" y="16158"/>
                </a:lnTo>
                <a:lnTo>
                  <a:pt x="18320" y="16141"/>
                </a:lnTo>
                <a:lnTo>
                  <a:pt x="18316" y="16137"/>
                </a:lnTo>
                <a:lnTo>
                  <a:pt x="18312" y="16130"/>
                </a:lnTo>
                <a:lnTo>
                  <a:pt x="18310" y="16125"/>
                </a:lnTo>
                <a:lnTo>
                  <a:pt x="18310" y="16124"/>
                </a:lnTo>
                <a:lnTo>
                  <a:pt x="18314" y="16125"/>
                </a:lnTo>
                <a:lnTo>
                  <a:pt x="18318" y="16125"/>
                </a:lnTo>
                <a:lnTo>
                  <a:pt x="18322" y="16124"/>
                </a:lnTo>
                <a:lnTo>
                  <a:pt x="18326" y="16121"/>
                </a:lnTo>
                <a:lnTo>
                  <a:pt x="18353" y="16088"/>
                </a:lnTo>
                <a:lnTo>
                  <a:pt x="18354" y="16078"/>
                </a:lnTo>
                <a:lnTo>
                  <a:pt x="18352" y="16066"/>
                </a:lnTo>
                <a:lnTo>
                  <a:pt x="18351" y="16050"/>
                </a:lnTo>
                <a:lnTo>
                  <a:pt x="18350" y="16041"/>
                </a:lnTo>
                <a:lnTo>
                  <a:pt x="18351" y="16039"/>
                </a:lnTo>
                <a:lnTo>
                  <a:pt x="18352" y="16037"/>
                </a:lnTo>
                <a:lnTo>
                  <a:pt x="18353" y="16033"/>
                </a:lnTo>
                <a:lnTo>
                  <a:pt x="18353" y="16028"/>
                </a:lnTo>
                <a:lnTo>
                  <a:pt x="18353" y="16025"/>
                </a:lnTo>
                <a:lnTo>
                  <a:pt x="18351" y="16020"/>
                </a:lnTo>
                <a:lnTo>
                  <a:pt x="18349" y="16017"/>
                </a:lnTo>
                <a:lnTo>
                  <a:pt x="18346" y="16016"/>
                </a:lnTo>
                <a:lnTo>
                  <a:pt x="18342" y="16014"/>
                </a:lnTo>
                <a:lnTo>
                  <a:pt x="18345" y="16010"/>
                </a:lnTo>
                <a:lnTo>
                  <a:pt x="18351" y="16005"/>
                </a:lnTo>
                <a:lnTo>
                  <a:pt x="18355" y="15997"/>
                </a:lnTo>
                <a:lnTo>
                  <a:pt x="18378" y="15961"/>
                </a:lnTo>
                <a:lnTo>
                  <a:pt x="18389" y="15950"/>
                </a:lnTo>
                <a:lnTo>
                  <a:pt x="18400" y="15936"/>
                </a:lnTo>
                <a:lnTo>
                  <a:pt x="18420" y="15920"/>
                </a:lnTo>
                <a:lnTo>
                  <a:pt x="18426" y="15912"/>
                </a:lnTo>
                <a:lnTo>
                  <a:pt x="18428" y="15903"/>
                </a:lnTo>
                <a:lnTo>
                  <a:pt x="18424" y="15902"/>
                </a:lnTo>
                <a:lnTo>
                  <a:pt x="18422" y="15892"/>
                </a:lnTo>
                <a:lnTo>
                  <a:pt x="18423" y="15883"/>
                </a:lnTo>
                <a:lnTo>
                  <a:pt x="18426" y="15876"/>
                </a:lnTo>
                <a:lnTo>
                  <a:pt x="18430" y="15869"/>
                </a:lnTo>
                <a:lnTo>
                  <a:pt x="18438" y="15861"/>
                </a:lnTo>
                <a:lnTo>
                  <a:pt x="18439" y="15857"/>
                </a:lnTo>
                <a:lnTo>
                  <a:pt x="18439" y="15852"/>
                </a:lnTo>
                <a:lnTo>
                  <a:pt x="18439" y="15847"/>
                </a:lnTo>
                <a:lnTo>
                  <a:pt x="18440" y="15842"/>
                </a:lnTo>
                <a:lnTo>
                  <a:pt x="18441" y="15837"/>
                </a:lnTo>
                <a:lnTo>
                  <a:pt x="18436" y="15839"/>
                </a:lnTo>
                <a:lnTo>
                  <a:pt x="18431" y="15839"/>
                </a:lnTo>
                <a:lnTo>
                  <a:pt x="18420" y="15835"/>
                </a:lnTo>
                <a:lnTo>
                  <a:pt x="18411" y="15834"/>
                </a:lnTo>
                <a:lnTo>
                  <a:pt x="18409" y="15831"/>
                </a:lnTo>
                <a:lnTo>
                  <a:pt x="18406" y="15821"/>
                </a:lnTo>
                <a:lnTo>
                  <a:pt x="18405" y="15803"/>
                </a:lnTo>
                <a:lnTo>
                  <a:pt x="18412" y="15795"/>
                </a:lnTo>
                <a:lnTo>
                  <a:pt x="18421" y="15790"/>
                </a:lnTo>
                <a:lnTo>
                  <a:pt x="18427" y="15783"/>
                </a:lnTo>
                <a:lnTo>
                  <a:pt x="18421" y="15777"/>
                </a:lnTo>
                <a:lnTo>
                  <a:pt x="18415" y="15773"/>
                </a:lnTo>
                <a:lnTo>
                  <a:pt x="18409" y="15771"/>
                </a:lnTo>
                <a:lnTo>
                  <a:pt x="18404" y="15771"/>
                </a:lnTo>
                <a:lnTo>
                  <a:pt x="18399" y="15770"/>
                </a:lnTo>
                <a:lnTo>
                  <a:pt x="18379" y="15753"/>
                </a:lnTo>
                <a:lnTo>
                  <a:pt x="18360" y="15746"/>
                </a:lnTo>
                <a:lnTo>
                  <a:pt x="18352" y="15747"/>
                </a:lnTo>
                <a:lnTo>
                  <a:pt x="18344" y="15744"/>
                </a:lnTo>
                <a:lnTo>
                  <a:pt x="18340" y="15744"/>
                </a:lnTo>
                <a:lnTo>
                  <a:pt x="18338" y="15746"/>
                </a:lnTo>
                <a:lnTo>
                  <a:pt x="18336" y="15749"/>
                </a:lnTo>
                <a:lnTo>
                  <a:pt x="18334" y="15751"/>
                </a:lnTo>
                <a:lnTo>
                  <a:pt x="18330" y="15750"/>
                </a:lnTo>
                <a:lnTo>
                  <a:pt x="18330" y="15743"/>
                </a:lnTo>
                <a:lnTo>
                  <a:pt x="18333" y="15741"/>
                </a:lnTo>
                <a:lnTo>
                  <a:pt x="18340" y="15739"/>
                </a:lnTo>
                <a:lnTo>
                  <a:pt x="18341" y="15736"/>
                </a:lnTo>
                <a:lnTo>
                  <a:pt x="18339" y="15732"/>
                </a:lnTo>
                <a:lnTo>
                  <a:pt x="18336" y="15729"/>
                </a:lnTo>
                <a:lnTo>
                  <a:pt x="18334" y="15728"/>
                </a:lnTo>
                <a:lnTo>
                  <a:pt x="18330" y="15725"/>
                </a:lnTo>
                <a:lnTo>
                  <a:pt x="18323" y="15726"/>
                </a:lnTo>
                <a:lnTo>
                  <a:pt x="18312" y="15731"/>
                </a:lnTo>
                <a:lnTo>
                  <a:pt x="18299" y="15746"/>
                </a:lnTo>
                <a:lnTo>
                  <a:pt x="18294" y="15747"/>
                </a:lnTo>
                <a:lnTo>
                  <a:pt x="18292" y="15743"/>
                </a:lnTo>
                <a:lnTo>
                  <a:pt x="18306" y="15730"/>
                </a:lnTo>
                <a:lnTo>
                  <a:pt x="18305" y="15727"/>
                </a:lnTo>
                <a:lnTo>
                  <a:pt x="18283" y="15719"/>
                </a:lnTo>
                <a:lnTo>
                  <a:pt x="18276" y="15720"/>
                </a:lnTo>
                <a:lnTo>
                  <a:pt x="18284" y="15715"/>
                </a:lnTo>
                <a:lnTo>
                  <a:pt x="18351" y="15706"/>
                </a:lnTo>
                <a:lnTo>
                  <a:pt x="18369" y="15710"/>
                </a:lnTo>
                <a:lnTo>
                  <a:pt x="18377" y="15709"/>
                </a:lnTo>
                <a:lnTo>
                  <a:pt x="18382" y="15711"/>
                </a:lnTo>
                <a:lnTo>
                  <a:pt x="18392" y="15717"/>
                </a:lnTo>
                <a:lnTo>
                  <a:pt x="18399" y="15719"/>
                </a:lnTo>
                <a:lnTo>
                  <a:pt x="18400" y="15710"/>
                </a:lnTo>
                <a:lnTo>
                  <a:pt x="18393" y="15708"/>
                </a:lnTo>
                <a:lnTo>
                  <a:pt x="18386" y="15704"/>
                </a:lnTo>
                <a:lnTo>
                  <a:pt x="18374" y="15694"/>
                </a:lnTo>
                <a:lnTo>
                  <a:pt x="18368" y="15672"/>
                </a:lnTo>
                <a:lnTo>
                  <a:pt x="18359" y="15662"/>
                </a:lnTo>
                <a:lnTo>
                  <a:pt x="18336" y="15651"/>
                </a:lnTo>
                <a:lnTo>
                  <a:pt x="18334" y="15649"/>
                </a:lnTo>
                <a:lnTo>
                  <a:pt x="18329" y="15643"/>
                </a:lnTo>
                <a:lnTo>
                  <a:pt x="18327" y="15642"/>
                </a:lnTo>
                <a:lnTo>
                  <a:pt x="18323" y="15641"/>
                </a:lnTo>
                <a:lnTo>
                  <a:pt x="18314" y="15643"/>
                </a:lnTo>
                <a:lnTo>
                  <a:pt x="18310" y="15642"/>
                </a:lnTo>
                <a:lnTo>
                  <a:pt x="18298" y="15634"/>
                </a:lnTo>
                <a:lnTo>
                  <a:pt x="18292" y="15631"/>
                </a:lnTo>
                <a:lnTo>
                  <a:pt x="18278" y="15629"/>
                </a:lnTo>
                <a:lnTo>
                  <a:pt x="18274" y="15628"/>
                </a:lnTo>
                <a:lnTo>
                  <a:pt x="18265" y="15622"/>
                </a:lnTo>
                <a:lnTo>
                  <a:pt x="18262" y="15622"/>
                </a:lnTo>
                <a:lnTo>
                  <a:pt x="18260" y="15623"/>
                </a:lnTo>
                <a:lnTo>
                  <a:pt x="18256" y="15622"/>
                </a:lnTo>
                <a:lnTo>
                  <a:pt x="18235" y="15613"/>
                </a:lnTo>
                <a:lnTo>
                  <a:pt x="18227" y="15613"/>
                </a:lnTo>
                <a:lnTo>
                  <a:pt x="18218" y="15610"/>
                </a:lnTo>
                <a:lnTo>
                  <a:pt x="18215" y="15610"/>
                </a:lnTo>
                <a:lnTo>
                  <a:pt x="18194" y="15617"/>
                </a:lnTo>
                <a:lnTo>
                  <a:pt x="18187" y="15617"/>
                </a:lnTo>
                <a:lnTo>
                  <a:pt x="18172" y="15615"/>
                </a:lnTo>
                <a:lnTo>
                  <a:pt x="18156" y="15610"/>
                </a:lnTo>
                <a:lnTo>
                  <a:pt x="18149" y="15609"/>
                </a:lnTo>
                <a:lnTo>
                  <a:pt x="18134" y="15615"/>
                </a:lnTo>
                <a:lnTo>
                  <a:pt x="18108" y="15616"/>
                </a:lnTo>
                <a:lnTo>
                  <a:pt x="18047" y="15641"/>
                </a:lnTo>
                <a:lnTo>
                  <a:pt x="18024" y="15650"/>
                </a:lnTo>
                <a:lnTo>
                  <a:pt x="17990" y="15660"/>
                </a:lnTo>
                <a:lnTo>
                  <a:pt x="17946" y="15683"/>
                </a:lnTo>
                <a:lnTo>
                  <a:pt x="17935" y="15693"/>
                </a:lnTo>
                <a:lnTo>
                  <a:pt x="17921" y="15712"/>
                </a:lnTo>
                <a:lnTo>
                  <a:pt x="17874" y="15750"/>
                </a:lnTo>
                <a:lnTo>
                  <a:pt x="17830" y="15776"/>
                </a:lnTo>
                <a:lnTo>
                  <a:pt x="17791" y="15808"/>
                </a:lnTo>
                <a:lnTo>
                  <a:pt x="17727" y="15889"/>
                </a:lnTo>
                <a:lnTo>
                  <a:pt x="17705" y="15908"/>
                </a:lnTo>
                <a:lnTo>
                  <a:pt x="17653" y="15983"/>
                </a:lnTo>
                <a:lnTo>
                  <a:pt x="17607" y="16059"/>
                </a:lnTo>
                <a:lnTo>
                  <a:pt x="17569" y="16103"/>
                </a:lnTo>
                <a:lnTo>
                  <a:pt x="17555" y="16123"/>
                </a:lnTo>
                <a:lnTo>
                  <a:pt x="17544" y="16147"/>
                </a:lnTo>
                <a:lnTo>
                  <a:pt x="17514" y="16170"/>
                </a:lnTo>
                <a:lnTo>
                  <a:pt x="17505" y="16193"/>
                </a:lnTo>
                <a:lnTo>
                  <a:pt x="17495" y="16202"/>
                </a:lnTo>
                <a:lnTo>
                  <a:pt x="17490" y="16210"/>
                </a:lnTo>
                <a:lnTo>
                  <a:pt x="17483" y="16224"/>
                </a:lnTo>
                <a:lnTo>
                  <a:pt x="17482" y="16227"/>
                </a:lnTo>
                <a:lnTo>
                  <a:pt x="17436" y="16309"/>
                </a:lnTo>
                <a:lnTo>
                  <a:pt x="17431" y="16313"/>
                </a:lnTo>
                <a:lnTo>
                  <a:pt x="17418" y="16321"/>
                </a:lnTo>
                <a:lnTo>
                  <a:pt x="17411" y="16326"/>
                </a:lnTo>
                <a:lnTo>
                  <a:pt x="17407" y="16334"/>
                </a:lnTo>
                <a:lnTo>
                  <a:pt x="17403" y="16351"/>
                </a:lnTo>
                <a:lnTo>
                  <a:pt x="17400" y="16357"/>
                </a:lnTo>
                <a:lnTo>
                  <a:pt x="17387" y="16366"/>
                </a:lnTo>
                <a:lnTo>
                  <a:pt x="17383" y="16372"/>
                </a:lnTo>
                <a:lnTo>
                  <a:pt x="17364" y="16415"/>
                </a:lnTo>
                <a:lnTo>
                  <a:pt x="17359" y="16436"/>
                </a:lnTo>
                <a:lnTo>
                  <a:pt x="17354" y="16442"/>
                </a:lnTo>
                <a:lnTo>
                  <a:pt x="17342" y="16450"/>
                </a:lnTo>
                <a:lnTo>
                  <a:pt x="17335" y="16465"/>
                </a:lnTo>
                <a:lnTo>
                  <a:pt x="17330" y="16502"/>
                </a:lnTo>
                <a:lnTo>
                  <a:pt x="17323" y="16517"/>
                </a:lnTo>
                <a:lnTo>
                  <a:pt x="17306" y="16537"/>
                </a:lnTo>
                <a:lnTo>
                  <a:pt x="17305" y="16545"/>
                </a:lnTo>
                <a:lnTo>
                  <a:pt x="17303" y="16551"/>
                </a:lnTo>
                <a:lnTo>
                  <a:pt x="17293" y="16577"/>
                </a:lnTo>
                <a:lnTo>
                  <a:pt x="17287" y="16582"/>
                </a:lnTo>
                <a:lnTo>
                  <a:pt x="17272" y="16590"/>
                </a:lnTo>
                <a:lnTo>
                  <a:pt x="17269" y="16596"/>
                </a:lnTo>
                <a:lnTo>
                  <a:pt x="17267" y="16611"/>
                </a:lnTo>
                <a:lnTo>
                  <a:pt x="17245" y="16655"/>
                </a:lnTo>
                <a:lnTo>
                  <a:pt x="17231" y="16694"/>
                </a:lnTo>
                <a:lnTo>
                  <a:pt x="17220" y="16751"/>
                </a:lnTo>
                <a:lnTo>
                  <a:pt x="17202" y="16792"/>
                </a:lnTo>
                <a:lnTo>
                  <a:pt x="17194" y="16833"/>
                </a:lnTo>
                <a:lnTo>
                  <a:pt x="17190" y="16840"/>
                </a:lnTo>
                <a:lnTo>
                  <a:pt x="17186" y="16847"/>
                </a:lnTo>
                <a:lnTo>
                  <a:pt x="17176" y="16859"/>
                </a:lnTo>
                <a:lnTo>
                  <a:pt x="17171" y="16863"/>
                </a:lnTo>
                <a:lnTo>
                  <a:pt x="17168" y="16869"/>
                </a:lnTo>
                <a:lnTo>
                  <a:pt x="17158" y="16934"/>
                </a:lnTo>
                <a:lnTo>
                  <a:pt x="17159" y="16944"/>
                </a:lnTo>
                <a:lnTo>
                  <a:pt x="17161" y="16951"/>
                </a:lnTo>
                <a:lnTo>
                  <a:pt x="17164" y="16955"/>
                </a:lnTo>
                <a:lnTo>
                  <a:pt x="17165" y="16957"/>
                </a:lnTo>
                <a:lnTo>
                  <a:pt x="17165" y="16963"/>
                </a:lnTo>
                <a:lnTo>
                  <a:pt x="17164" y="16967"/>
                </a:lnTo>
                <a:lnTo>
                  <a:pt x="17159" y="16978"/>
                </a:lnTo>
                <a:lnTo>
                  <a:pt x="17147" y="17034"/>
                </a:lnTo>
                <a:lnTo>
                  <a:pt x="17134" y="17103"/>
                </a:lnTo>
                <a:lnTo>
                  <a:pt x="17120" y="17155"/>
                </a:lnTo>
                <a:lnTo>
                  <a:pt x="17113" y="17164"/>
                </a:lnTo>
                <a:lnTo>
                  <a:pt x="17112" y="17169"/>
                </a:lnTo>
                <a:lnTo>
                  <a:pt x="17112" y="17174"/>
                </a:lnTo>
                <a:lnTo>
                  <a:pt x="17110" y="17180"/>
                </a:lnTo>
                <a:lnTo>
                  <a:pt x="17108" y="17183"/>
                </a:lnTo>
                <a:lnTo>
                  <a:pt x="17103" y="17188"/>
                </a:lnTo>
                <a:lnTo>
                  <a:pt x="17101" y="17192"/>
                </a:lnTo>
                <a:lnTo>
                  <a:pt x="17098" y="17211"/>
                </a:lnTo>
                <a:lnTo>
                  <a:pt x="17104" y="17249"/>
                </a:lnTo>
                <a:lnTo>
                  <a:pt x="17102" y="17268"/>
                </a:lnTo>
                <a:lnTo>
                  <a:pt x="17078" y="17311"/>
                </a:lnTo>
                <a:lnTo>
                  <a:pt x="17075" y="17329"/>
                </a:lnTo>
                <a:lnTo>
                  <a:pt x="17071" y="17377"/>
                </a:lnTo>
                <a:lnTo>
                  <a:pt x="17059" y="17437"/>
                </a:lnTo>
                <a:lnTo>
                  <a:pt x="17035" y="17510"/>
                </a:lnTo>
                <a:lnTo>
                  <a:pt x="17031" y="17517"/>
                </a:lnTo>
                <a:lnTo>
                  <a:pt x="17020" y="17526"/>
                </a:lnTo>
                <a:lnTo>
                  <a:pt x="16991" y="17563"/>
                </a:lnTo>
                <a:lnTo>
                  <a:pt x="16988" y="17570"/>
                </a:lnTo>
                <a:lnTo>
                  <a:pt x="16986" y="17585"/>
                </a:lnTo>
                <a:lnTo>
                  <a:pt x="16985" y="17589"/>
                </a:lnTo>
                <a:lnTo>
                  <a:pt x="16982" y="17592"/>
                </a:lnTo>
                <a:lnTo>
                  <a:pt x="16976" y="17593"/>
                </a:lnTo>
                <a:lnTo>
                  <a:pt x="16973" y="17595"/>
                </a:lnTo>
                <a:lnTo>
                  <a:pt x="16971" y="17598"/>
                </a:lnTo>
                <a:lnTo>
                  <a:pt x="16968" y="17608"/>
                </a:lnTo>
                <a:lnTo>
                  <a:pt x="16965" y="17611"/>
                </a:lnTo>
                <a:lnTo>
                  <a:pt x="16962" y="17612"/>
                </a:lnTo>
                <a:lnTo>
                  <a:pt x="16955" y="17612"/>
                </a:lnTo>
                <a:lnTo>
                  <a:pt x="16952" y="17613"/>
                </a:lnTo>
                <a:lnTo>
                  <a:pt x="16948" y="17618"/>
                </a:lnTo>
                <a:lnTo>
                  <a:pt x="16939" y="17643"/>
                </a:lnTo>
                <a:lnTo>
                  <a:pt x="16928" y="17654"/>
                </a:lnTo>
                <a:lnTo>
                  <a:pt x="16901" y="17666"/>
                </a:lnTo>
                <a:lnTo>
                  <a:pt x="16891" y="17678"/>
                </a:lnTo>
                <a:lnTo>
                  <a:pt x="16888" y="17689"/>
                </a:lnTo>
                <a:lnTo>
                  <a:pt x="16886" y="17712"/>
                </a:lnTo>
                <a:lnTo>
                  <a:pt x="16882" y="17717"/>
                </a:lnTo>
                <a:lnTo>
                  <a:pt x="16878" y="17722"/>
                </a:lnTo>
                <a:lnTo>
                  <a:pt x="16870" y="17739"/>
                </a:lnTo>
                <a:lnTo>
                  <a:pt x="16866" y="17745"/>
                </a:lnTo>
                <a:lnTo>
                  <a:pt x="16769" y="17856"/>
                </a:lnTo>
                <a:lnTo>
                  <a:pt x="16756" y="17861"/>
                </a:lnTo>
                <a:lnTo>
                  <a:pt x="16742" y="17858"/>
                </a:lnTo>
                <a:lnTo>
                  <a:pt x="16734" y="17855"/>
                </a:lnTo>
                <a:lnTo>
                  <a:pt x="16727" y="17854"/>
                </a:lnTo>
                <a:lnTo>
                  <a:pt x="16721" y="17857"/>
                </a:lnTo>
                <a:lnTo>
                  <a:pt x="16715" y="17876"/>
                </a:lnTo>
                <a:lnTo>
                  <a:pt x="16703" y="17896"/>
                </a:lnTo>
                <a:lnTo>
                  <a:pt x="16701" y="17906"/>
                </a:lnTo>
                <a:lnTo>
                  <a:pt x="16699" y="17916"/>
                </a:lnTo>
                <a:lnTo>
                  <a:pt x="16697" y="17924"/>
                </a:lnTo>
                <a:lnTo>
                  <a:pt x="16690" y="17930"/>
                </a:lnTo>
                <a:lnTo>
                  <a:pt x="16683" y="17933"/>
                </a:lnTo>
                <a:lnTo>
                  <a:pt x="16672" y="17942"/>
                </a:lnTo>
                <a:lnTo>
                  <a:pt x="16652" y="17970"/>
                </a:lnTo>
                <a:lnTo>
                  <a:pt x="16651" y="17976"/>
                </a:lnTo>
                <a:lnTo>
                  <a:pt x="16652" y="17985"/>
                </a:lnTo>
                <a:lnTo>
                  <a:pt x="16652" y="17997"/>
                </a:lnTo>
                <a:lnTo>
                  <a:pt x="16651" y="18019"/>
                </a:lnTo>
                <a:lnTo>
                  <a:pt x="16645" y="18034"/>
                </a:lnTo>
                <a:lnTo>
                  <a:pt x="16614" y="18062"/>
                </a:lnTo>
                <a:lnTo>
                  <a:pt x="16602" y="18082"/>
                </a:lnTo>
                <a:lnTo>
                  <a:pt x="16596" y="18087"/>
                </a:lnTo>
                <a:lnTo>
                  <a:pt x="16592" y="18093"/>
                </a:lnTo>
                <a:lnTo>
                  <a:pt x="16583" y="18129"/>
                </a:lnTo>
                <a:lnTo>
                  <a:pt x="16572" y="18150"/>
                </a:lnTo>
                <a:lnTo>
                  <a:pt x="16563" y="18165"/>
                </a:lnTo>
                <a:lnTo>
                  <a:pt x="16560" y="18173"/>
                </a:lnTo>
                <a:lnTo>
                  <a:pt x="16562" y="18181"/>
                </a:lnTo>
                <a:lnTo>
                  <a:pt x="16565" y="18189"/>
                </a:lnTo>
                <a:lnTo>
                  <a:pt x="16553" y="18216"/>
                </a:lnTo>
                <a:lnTo>
                  <a:pt x="16546" y="18222"/>
                </a:lnTo>
                <a:lnTo>
                  <a:pt x="16526" y="18248"/>
                </a:lnTo>
                <a:lnTo>
                  <a:pt x="16518" y="18255"/>
                </a:lnTo>
                <a:lnTo>
                  <a:pt x="16508" y="18259"/>
                </a:lnTo>
                <a:lnTo>
                  <a:pt x="16501" y="18258"/>
                </a:lnTo>
                <a:lnTo>
                  <a:pt x="16496" y="18267"/>
                </a:lnTo>
                <a:lnTo>
                  <a:pt x="16492" y="18278"/>
                </a:lnTo>
                <a:lnTo>
                  <a:pt x="16488" y="18287"/>
                </a:lnTo>
                <a:lnTo>
                  <a:pt x="16485" y="18294"/>
                </a:lnTo>
                <a:lnTo>
                  <a:pt x="16482" y="18302"/>
                </a:lnTo>
                <a:lnTo>
                  <a:pt x="16481" y="18307"/>
                </a:lnTo>
                <a:lnTo>
                  <a:pt x="16455" y="18327"/>
                </a:lnTo>
                <a:lnTo>
                  <a:pt x="16451" y="18334"/>
                </a:lnTo>
                <a:lnTo>
                  <a:pt x="16450" y="18338"/>
                </a:lnTo>
                <a:lnTo>
                  <a:pt x="16450" y="18342"/>
                </a:lnTo>
                <a:lnTo>
                  <a:pt x="16450" y="18347"/>
                </a:lnTo>
                <a:lnTo>
                  <a:pt x="16451" y="18354"/>
                </a:lnTo>
                <a:lnTo>
                  <a:pt x="16451" y="18360"/>
                </a:lnTo>
                <a:lnTo>
                  <a:pt x="16450" y="18367"/>
                </a:lnTo>
                <a:lnTo>
                  <a:pt x="16450" y="18353"/>
                </a:lnTo>
                <a:lnTo>
                  <a:pt x="16449" y="18344"/>
                </a:lnTo>
                <a:lnTo>
                  <a:pt x="16447" y="18335"/>
                </a:lnTo>
                <a:lnTo>
                  <a:pt x="16450" y="18321"/>
                </a:lnTo>
                <a:lnTo>
                  <a:pt x="16463" y="18308"/>
                </a:lnTo>
                <a:lnTo>
                  <a:pt x="16472" y="18302"/>
                </a:lnTo>
                <a:lnTo>
                  <a:pt x="16483" y="18286"/>
                </a:lnTo>
                <a:lnTo>
                  <a:pt x="16484" y="18268"/>
                </a:lnTo>
                <a:lnTo>
                  <a:pt x="16481" y="18238"/>
                </a:lnTo>
                <a:lnTo>
                  <a:pt x="16476" y="18231"/>
                </a:lnTo>
                <a:lnTo>
                  <a:pt x="16494" y="18205"/>
                </a:lnTo>
                <a:lnTo>
                  <a:pt x="16511" y="18185"/>
                </a:lnTo>
                <a:lnTo>
                  <a:pt x="16529" y="18167"/>
                </a:lnTo>
                <a:lnTo>
                  <a:pt x="16538" y="18161"/>
                </a:lnTo>
                <a:lnTo>
                  <a:pt x="16558" y="18153"/>
                </a:lnTo>
                <a:lnTo>
                  <a:pt x="16564" y="18149"/>
                </a:lnTo>
                <a:lnTo>
                  <a:pt x="16574" y="18136"/>
                </a:lnTo>
                <a:lnTo>
                  <a:pt x="16598" y="18067"/>
                </a:lnTo>
                <a:lnTo>
                  <a:pt x="16603" y="18060"/>
                </a:lnTo>
                <a:lnTo>
                  <a:pt x="16615" y="18050"/>
                </a:lnTo>
                <a:lnTo>
                  <a:pt x="16622" y="18036"/>
                </a:lnTo>
                <a:lnTo>
                  <a:pt x="16627" y="18031"/>
                </a:lnTo>
                <a:lnTo>
                  <a:pt x="16637" y="18021"/>
                </a:lnTo>
                <a:lnTo>
                  <a:pt x="16645" y="18007"/>
                </a:lnTo>
                <a:lnTo>
                  <a:pt x="16645" y="18000"/>
                </a:lnTo>
                <a:lnTo>
                  <a:pt x="16641" y="17971"/>
                </a:lnTo>
                <a:lnTo>
                  <a:pt x="16641" y="17961"/>
                </a:lnTo>
                <a:lnTo>
                  <a:pt x="16644" y="17955"/>
                </a:lnTo>
                <a:lnTo>
                  <a:pt x="16661" y="17936"/>
                </a:lnTo>
                <a:lnTo>
                  <a:pt x="16683" y="17918"/>
                </a:lnTo>
                <a:lnTo>
                  <a:pt x="16692" y="17906"/>
                </a:lnTo>
                <a:lnTo>
                  <a:pt x="16701" y="17889"/>
                </a:lnTo>
                <a:lnTo>
                  <a:pt x="16717" y="17847"/>
                </a:lnTo>
                <a:lnTo>
                  <a:pt x="16722" y="17844"/>
                </a:lnTo>
                <a:lnTo>
                  <a:pt x="16729" y="17844"/>
                </a:lnTo>
                <a:lnTo>
                  <a:pt x="16736" y="17842"/>
                </a:lnTo>
                <a:lnTo>
                  <a:pt x="16740" y="17842"/>
                </a:lnTo>
                <a:lnTo>
                  <a:pt x="16747" y="17844"/>
                </a:lnTo>
                <a:lnTo>
                  <a:pt x="16750" y="17844"/>
                </a:lnTo>
                <a:lnTo>
                  <a:pt x="16764" y="17837"/>
                </a:lnTo>
                <a:lnTo>
                  <a:pt x="16771" y="17831"/>
                </a:lnTo>
                <a:lnTo>
                  <a:pt x="16782" y="17816"/>
                </a:lnTo>
                <a:lnTo>
                  <a:pt x="16795" y="17805"/>
                </a:lnTo>
                <a:lnTo>
                  <a:pt x="16813" y="17783"/>
                </a:lnTo>
                <a:lnTo>
                  <a:pt x="16826" y="17771"/>
                </a:lnTo>
                <a:lnTo>
                  <a:pt x="16856" y="17755"/>
                </a:lnTo>
                <a:lnTo>
                  <a:pt x="16858" y="17751"/>
                </a:lnTo>
                <a:lnTo>
                  <a:pt x="16863" y="17741"/>
                </a:lnTo>
                <a:lnTo>
                  <a:pt x="16867" y="17738"/>
                </a:lnTo>
                <a:lnTo>
                  <a:pt x="16878" y="17715"/>
                </a:lnTo>
                <a:lnTo>
                  <a:pt x="16880" y="17709"/>
                </a:lnTo>
                <a:lnTo>
                  <a:pt x="16880" y="17702"/>
                </a:lnTo>
                <a:lnTo>
                  <a:pt x="16880" y="17699"/>
                </a:lnTo>
                <a:lnTo>
                  <a:pt x="16881" y="17679"/>
                </a:lnTo>
                <a:lnTo>
                  <a:pt x="16882" y="17673"/>
                </a:lnTo>
                <a:lnTo>
                  <a:pt x="16921" y="17560"/>
                </a:lnTo>
                <a:lnTo>
                  <a:pt x="16928" y="17547"/>
                </a:lnTo>
                <a:lnTo>
                  <a:pt x="16958" y="17512"/>
                </a:lnTo>
                <a:lnTo>
                  <a:pt x="16966" y="17497"/>
                </a:lnTo>
                <a:lnTo>
                  <a:pt x="16972" y="17479"/>
                </a:lnTo>
                <a:lnTo>
                  <a:pt x="16974" y="17459"/>
                </a:lnTo>
                <a:lnTo>
                  <a:pt x="16977" y="17418"/>
                </a:lnTo>
                <a:lnTo>
                  <a:pt x="16980" y="17411"/>
                </a:lnTo>
                <a:lnTo>
                  <a:pt x="16982" y="17397"/>
                </a:lnTo>
                <a:lnTo>
                  <a:pt x="16983" y="17371"/>
                </a:lnTo>
                <a:lnTo>
                  <a:pt x="16982" y="17346"/>
                </a:lnTo>
                <a:lnTo>
                  <a:pt x="16982" y="17333"/>
                </a:lnTo>
                <a:lnTo>
                  <a:pt x="16985" y="17326"/>
                </a:lnTo>
                <a:lnTo>
                  <a:pt x="16986" y="17319"/>
                </a:lnTo>
                <a:lnTo>
                  <a:pt x="16980" y="17293"/>
                </a:lnTo>
                <a:lnTo>
                  <a:pt x="16981" y="17284"/>
                </a:lnTo>
                <a:lnTo>
                  <a:pt x="16983" y="17285"/>
                </a:lnTo>
                <a:lnTo>
                  <a:pt x="16988" y="17286"/>
                </a:lnTo>
                <a:lnTo>
                  <a:pt x="16991" y="17287"/>
                </a:lnTo>
                <a:lnTo>
                  <a:pt x="16995" y="17278"/>
                </a:lnTo>
                <a:lnTo>
                  <a:pt x="17001" y="17269"/>
                </a:lnTo>
                <a:lnTo>
                  <a:pt x="17008" y="17260"/>
                </a:lnTo>
                <a:lnTo>
                  <a:pt x="17023" y="17250"/>
                </a:lnTo>
                <a:lnTo>
                  <a:pt x="17027" y="17247"/>
                </a:lnTo>
                <a:lnTo>
                  <a:pt x="17031" y="17237"/>
                </a:lnTo>
                <a:lnTo>
                  <a:pt x="17038" y="17229"/>
                </a:lnTo>
                <a:lnTo>
                  <a:pt x="17040" y="17225"/>
                </a:lnTo>
                <a:lnTo>
                  <a:pt x="17042" y="17211"/>
                </a:lnTo>
                <a:lnTo>
                  <a:pt x="17042" y="17205"/>
                </a:lnTo>
                <a:lnTo>
                  <a:pt x="17041" y="17198"/>
                </a:lnTo>
                <a:lnTo>
                  <a:pt x="17040" y="17192"/>
                </a:lnTo>
                <a:lnTo>
                  <a:pt x="17037" y="17185"/>
                </a:lnTo>
                <a:lnTo>
                  <a:pt x="17035" y="17178"/>
                </a:lnTo>
                <a:lnTo>
                  <a:pt x="17034" y="17169"/>
                </a:lnTo>
                <a:lnTo>
                  <a:pt x="17037" y="17160"/>
                </a:lnTo>
                <a:lnTo>
                  <a:pt x="17041" y="17148"/>
                </a:lnTo>
                <a:lnTo>
                  <a:pt x="17043" y="17137"/>
                </a:lnTo>
                <a:lnTo>
                  <a:pt x="17039" y="17131"/>
                </a:lnTo>
                <a:lnTo>
                  <a:pt x="17041" y="17124"/>
                </a:lnTo>
                <a:lnTo>
                  <a:pt x="17045" y="17121"/>
                </a:lnTo>
                <a:lnTo>
                  <a:pt x="17049" y="17119"/>
                </a:lnTo>
                <a:lnTo>
                  <a:pt x="17052" y="17114"/>
                </a:lnTo>
                <a:lnTo>
                  <a:pt x="17053" y="17109"/>
                </a:lnTo>
                <a:lnTo>
                  <a:pt x="17062" y="17096"/>
                </a:lnTo>
                <a:lnTo>
                  <a:pt x="17065" y="17088"/>
                </a:lnTo>
                <a:lnTo>
                  <a:pt x="17068" y="17064"/>
                </a:lnTo>
                <a:lnTo>
                  <a:pt x="17070" y="17058"/>
                </a:lnTo>
                <a:lnTo>
                  <a:pt x="17075" y="17049"/>
                </a:lnTo>
                <a:lnTo>
                  <a:pt x="17077" y="17044"/>
                </a:lnTo>
                <a:lnTo>
                  <a:pt x="17077" y="17033"/>
                </a:lnTo>
                <a:lnTo>
                  <a:pt x="17074" y="17009"/>
                </a:lnTo>
                <a:lnTo>
                  <a:pt x="17074" y="16999"/>
                </a:lnTo>
                <a:lnTo>
                  <a:pt x="17078" y="16968"/>
                </a:lnTo>
                <a:lnTo>
                  <a:pt x="17079" y="16958"/>
                </a:lnTo>
                <a:lnTo>
                  <a:pt x="17077" y="16946"/>
                </a:lnTo>
                <a:lnTo>
                  <a:pt x="17076" y="16939"/>
                </a:lnTo>
                <a:lnTo>
                  <a:pt x="17074" y="16935"/>
                </a:lnTo>
                <a:lnTo>
                  <a:pt x="17072" y="16930"/>
                </a:lnTo>
                <a:lnTo>
                  <a:pt x="17074" y="16925"/>
                </a:lnTo>
                <a:lnTo>
                  <a:pt x="17077" y="16920"/>
                </a:lnTo>
                <a:lnTo>
                  <a:pt x="17078" y="16917"/>
                </a:lnTo>
                <a:lnTo>
                  <a:pt x="17075" y="16908"/>
                </a:lnTo>
                <a:lnTo>
                  <a:pt x="17070" y="16880"/>
                </a:lnTo>
                <a:lnTo>
                  <a:pt x="17069" y="16871"/>
                </a:lnTo>
                <a:lnTo>
                  <a:pt x="17072" y="16851"/>
                </a:lnTo>
                <a:lnTo>
                  <a:pt x="17071" y="16841"/>
                </a:lnTo>
                <a:lnTo>
                  <a:pt x="17063" y="16841"/>
                </a:lnTo>
                <a:lnTo>
                  <a:pt x="17047" y="16846"/>
                </a:lnTo>
                <a:lnTo>
                  <a:pt x="17038" y="16846"/>
                </a:lnTo>
                <a:lnTo>
                  <a:pt x="17029" y="16842"/>
                </a:lnTo>
                <a:lnTo>
                  <a:pt x="17011" y="16821"/>
                </a:lnTo>
                <a:lnTo>
                  <a:pt x="17004" y="16817"/>
                </a:lnTo>
                <a:lnTo>
                  <a:pt x="16996" y="16815"/>
                </a:lnTo>
                <a:lnTo>
                  <a:pt x="16979" y="16817"/>
                </a:lnTo>
                <a:lnTo>
                  <a:pt x="16971" y="16814"/>
                </a:lnTo>
                <a:lnTo>
                  <a:pt x="16957" y="16832"/>
                </a:lnTo>
                <a:lnTo>
                  <a:pt x="16936" y="16836"/>
                </a:lnTo>
                <a:lnTo>
                  <a:pt x="16913" y="16831"/>
                </a:lnTo>
                <a:lnTo>
                  <a:pt x="16893" y="16821"/>
                </a:lnTo>
                <a:lnTo>
                  <a:pt x="16891" y="16825"/>
                </a:lnTo>
                <a:lnTo>
                  <a:pt x="16888" y="16828"/>
                </a:lnTo>
                <a:lnTo>
                  <a:pt x="16884" y="16829"/>
                </a:lnTo>
                <a:lnTo>
                  <a:pt x="16878" y="16820"/>
                </a:lnTo>
                <a:lnTo>
                  <a:pt x="16874" y="16819"/>
                </a:lnTo>
                <a:lnTo>
                  <a:pt x="16870" y="16820"/>
                </a:lnTo>
                <a:lnTo>
                  <a:pt x="16859" y="16819"/>
                </a:lnTo>
                <a:lnTo>
                  <a:pt x="16845" y="16823"/>
                </a:lnTo>
                <a:lnTo>
                  <a:pt x="16838" y="16821"/>
                </a:lnTo>
                <a:lnTo>
                  <a:pt x="16834" y="16821"/>
                </a:lnTo>
                <a:lnTo>
                  <a:pt x="16815" y="16827"/>
                </a:lnTo>
                <a:lnTo>
                  <a:pt x="16801" y="16837"/>
                </a:lnTo>
                <a:lnTo>
                  <a:pt x="16762" y="16856"/>
                </a:lnTo>
                <a:lnTo>
                  <a:pt x="16754" y="16864"/>
                </a:lnTo>
                <a:lnTo>
                  <a:pt x="16745" y="16882"/>
                </a:lnTo>
                <a:lnTo>
                  <a:pt x="16742" y="16886"/>
                </a:lnTo>
                <a:lnTo>
                  <a:pt x="16735" y="16887"/>
                </a:lnTo>
                <a:lnTo>
                  <a:pt x="16731" y="16883"/>
                </a:lnTo>
                <a:lnTo>
                  <a:pt x="16728" y="16877"/>
                </a:lnTo>
                <a:lnTo>
                  <a:pt x="16722" y="16871"/>
                </a:lnTo>
                <a:lnTo>
                  <a:pt x="16736" y="16863"/>
                </a:lnTo>
                <a:lnTo>
                  <a:pt x="16742" y="16857"/>
                </a:lnTo>
                <a:lnTo>
                  <a:pt x="16746" y="16850"/>
                </a:lnTo>
                <a:lnTo>
                  <a:pt x="16744" y="16841"/>
                </a:lnTo>
                <a:lnTo>
                  <a:pt x="16738" y="16838"/>
                </a:lnTo>
                <a:lnTo>
                  <a:pt x="16729" y="16837"/>
                </a:lnTo>
                <a:lnTo>
                  <a:pt x="16713" y="16841"/>
                </a:lnTo>
                <a:lnTo>
                  <a:pt x="16685" y="16837"/>
                </a:lnTo>
                <a:lnTo>
                  <a:pt x="16679" y="16839"/>
                </a:lnTo>
                <a:lnTo>
                  <a:pt x="16661" y="16853"/>
                </a:lnTo>
                <a:lnTo>
                  <a:pt x="16666" y="16847"/>
                </a:lnTo>
                <a:lnTo>
                  <a:pt x="16673" y="16836"/>
                </a:lnTo>
                <a:lnTo>
                  <a:pt x="16679" y="16832"/>
                </a:lnTo>
                <a:lnTo>
                  <a:pt x="16711" y="16826"/>
                </a:lnTo>
                <a:lnTo>
                  <a:pt x="16725" y="16828"/>
                </a:lnTo>
                <a:lnTo>
                  <a:pt x="16729" y="16828"/>
                </a:lnTo>
                <a:lnTo>
                  <a:pt x="16731" y="16826"/>
                </a:lnTo>
                <a:lnTo>
                  <a:pt x="16734" y="16823"/>
                </a:lnTo>
                <a:lnTo>
                  <a:pt x="16736" y="16821"/>
                </a:lnTo>
                <a:lnTo>
                  <a:pt x="16744" y="16819"/>
                </a:lnTo>
                <a:lnTo>
                  <a:pt x="16750" y="16820"/>
                </a:lnTo>
                <a:lnTo>
                  <a:pt x="16763" y="16828"/>
                </a:lnTo>
                <a:lnTo>
                  <a:pt x="16770" y="16830"/>
                </a:lnTo>
                <a:lnTo>
                  <a:pt x="16775" y="16829"/>
                </a:lnTo>
                <a:lnTo>
                  <a:pt x="16785" y="16821"/>
                </a:lnTo>
                <a:lnTo>
                  <a:pt x="16844" y="16812"/>
                </a:lnTo>
                <a:lnTo>
                  <a:pt x="16849" y="16808"/>
                </a:lnTo>
                <a:lnTo>
                  <a:pt x="16853" y="16800"/>
                </a:lnTo>
                <a:lnTo>
                  <a:pt x="16860" y="16798"/>
                </a:lnTo>
                <a:lnTo>
                  <a:pt x="16890" y="16808"/>
                </a:lnTo>
                <a:lnTo>
                  <a:pt x="16897" y="16808"/>
                </a:lnTo>
                <a:lnTo>
                  <a:pt x="16905" y="16807"/>
                </a:lnTo>
                <a:lnTo>
                  <a:pt x="16912" y="16807"/>
                </a:lnTo>
                <a:lnTo>
                  <a:pt x="16929" y="16818"/>
                </a:lnTo>
                <a:lnTo>
                  <a:pt x="16937" y="16819"/>
                </a:lnTo>
                <a:lnTo>
                  <a:pt x="16950" y="16813"/>
                </a:lnTo>
                <a:lnTo>
                  <a:pt x="16964" y="16803"/>
                </a:lnTo>
                <a:lnTo>
                  <a:pt x="16978" y="16796"/>
                </a:lnTo>
                <a:lnTo>
                  <a:pt x="16992" y="16801"/>
                </a:lnTo>
                <a:lnTo>
                  <a:pt x="17008" y="16808"/>
                </a:lnTo>
                <a:lnTo>
                  <a:pt x="17015" y="16811"/>
                </a:lnTo>
                <a:lnTo>
                  <a:pt x="17023" y="16817"/>
                </a:lnTo>
                <a:lnTo>
                  <a:pt x="17035" y="16829"/>
                </a:lnTo>
                <a:lnTo>
                  <a:pt x="17042" y="16833"/>
                </a:lnTo>
                <a:lnTo>
                  <a:pt x="17049" y="16832"/>
                </a:lnTo>
                <a:lnTo>
                  <a:pt x="17058" y="16827"/>
                </a:lnTo>
                <a:lnTo>
                  <a:pt x="17062" y="16826"/>
                </a:lnTo>
                <a:lnTo>
                  <a:pt x="17073" y="16827"/>
                </a:lnTo>
                <a:lnTo>
                  <a:pt x="17077" y="16826"/>
                </a:lnTo>
                <a:lnTo>
                  <a:pt x="17082" y="16820"/>
                </a:lnTo>
                <a:lnTo>
                  <a:pt x="17086" y="16810"/>
                </a:lnTo>
                <a:lnTo>
                  <a:pt x="17094" y="16769"/>
                </a:lnTo>
                <a:lnTo>
                  <a:pt x="17094" y="16767"/>
                </a:lnTo>
                <a:lnTo>
                  <a:pt x="17093" y="16764"/>
                </a:lnTo>
                <a:lnTo>
                  <a:pt x="17093" y="16761"/>
                </a:lnTo>
                <a:lnTo>
                  <a:pt x="17093" y="16758"/>
                </a:lnTo>
                <a:lnTo>
                  <a:pt x="17094" y="16757"/>
                </a:lnTo>
                <a:lnTo>
                  <a:pt x="17099" y="16756"/>
                </a:lnTo>
                <a:lnTo>
                  <a:pt x="17100" y="16754"/>
                </a:lnTo>
                <a:lnTo>
                  <a:pt x="17103" y="16746"/>
                </a:lnTo>
                <a:lnTo>
                  <a:pt x="17106" y="16737"/>
                </a:lnTo>
                <a:lnTo>
                  <a:pt x="17109" y="16729"/>
                </a:lnTo>
                <a:lnTo>
                  <a:pt x="17114" y="16723"/>
                </a:lnTo>
                <a:lnTo>
                  <a:pt x="17118" y="16715"/>
                </a:lnTo>
                <a:lnTo>
                  <a:pt x="17119" y="16702"/>
                </a:lnTo>
                <a:lnTo>
                  <a:pt x="17118" y="16676"/>
                </a:lnTo>
                <a:lnTo>
                  <a:pt x="17129" y="16634"/>
                </a:lnTo>
                <a:lnTo>
                  <a:pt x="17131" y="16610"/>
                </a:lnTo>
                <a:lnTo>
                  <a:pt x="17126" y="16592"/>
                </a:lnTo>
                <a:lnTo>
                  <a:pt x="17126" y="16585"/>
                </a:lnTo>
                <a:lnTo>
                  <a:pt x="17124" y="16567"/>
                </a:lnTo>
                <a:lnTo>
                  <a:pt x="17125" y="16537"/>
                </a:lnTo>
                <a:lnTo>
                  <a:pt x="17127" y="16534"/>
                </a:lnTo>
                <a:lnTo>
                  <a:pt x="17130" y="16533"/>
                </a:lnTo>
                <a:lnTo>
                  <a:pt x="17133" y="16534"/>
                </a:lnTo>
                <a:lnTo>
                  <a:pt x="17136" y="16534"/>
                </a:lnTo>
                <a:lnTo>
                  <a:pt x="17146" y="16521"/>
                </a:lnTo>
                <a:lnTo>
                  <a:pt x="17148" y="16503"/>
                </a:lnTo>
                <a:lnTo>
                  <a:pt x="17139" y="16433"/>
                </a:lnTo>
                <a:lnTo>
                  <a:pt x="17140" y="16423"/>
                </a:lnTo>
                <a:lnTo>
                  <a:pt x="17143" y="16417"/>
                </a:lnTo>
                <a:lnTo>
                  <a:pt x="17155" y="16409"/>
                </a:lnTo>
                <a:lnTo>
                  <a:pt x="17159" y="16404"/>
                </a:lnTo>
                <a:lnTo>
                  <a:pt x="17160" y="16396"/>
                </a:lnTo>
                <a:lnTo>
                  <a:pt x="17160" y="16390"/>
                </a:lnTo>
                <a:lnTo>
                  <a:pt x="17159" y="16386"/>
                </a:lnTo>
                <a:lnTo>
                  <a:pt x="17159" y="16382"/>
                </a:lnTo>
                <a:lnTo>
                  <a:pt x="17164" y="16376"/>
                </a:lnTo>
                <a:lnTo>
                  <a:pt x="17167" y="16369"/>
                </a:lnTo>
                <a:lnTo>
                  <a:pt x="17172" y="16362"/>
                </a:lnTo>
                <a:lnTo>
                  <a:pt x="17184" y="16335"/>
                </a:lnTo>
                <a:lnTo>
                  <a:pt x="17184" y="16331"/>
                </a:lnTo>
                <a:lnTo>
                  <a:pt x="17184" y="16325"/>
                </a:lnTo>
                <a:lnTo>
                  <a:pt x="17184" y="16320"/>
                </a:lnTo>
                <a:lnTo>
                  <a:pt x="17187" y="16317"/>
                </a:lnTo>
                <a:lnTo>
                  <a:pt x="17222" y="16294"/>
                </a:lnTo>
                <a:lnTo>
                  <a:pt x="17217" y="16290"/>
                </a:lnTo>
                <a:lnTo>
                  <a:pt x="17208" y="16293"/>
                </a:lnTo>
                <a:lnTo>
                  <a:pt x="17203" y="16288"/>
                </a:lnTo>
                <a:lnTo>
                  <a:pt x="17216" y="16269"/>
                </a:lnTo>
                <a:lnTo>
                  <a:pt x="17209" y="16258"/>
                </a:lnTo>
                <a:lnTo>
                  <a:pt x="17207" y="16243"/>
                </a:lnTo>
                <a:lnTo>
                  <a:pt x="17208" y="16229"/>
                </a:lnTo>
                <a:lnTo>
                  <a:pt x="17211" y="16219"/>
                </a:lnTo>
                <a:lnTo>
                  <a:pt x="17215" y="16213"/>
                </a:lnTo>
                <a:lnTo>
                  <a:pt x="17229" y="16201"/>
                </a:lnTo>
                <a:lnTo>
                  <a:pt x="17232" y="16194"/>
                </a:lnTo>
                <a:lnTo>
                  <a:pt x="17234" y="16190"/>
                </a:lnTo>
                <a:lnTo>
                  <a:pt x="17241" y="16179"/>
                </a:lnTo>
                <a:lnTo>
                  <a:pt x="17245" y="16162"/>
                </a:lnTo>
                <a:lnTo>
                  <a:pt x="17247" y="16159"/>
                </a:lnTo>
                <a:lnTo>
                  <a:pt x="17245" y="16154"/>
                </a:lnTo>
                <a:lnTo>
                  <a:pt x="17238" y="16143"/>
                </a:lnTo>
                <a:lnTo>
                  <a:pt x="17231" y="16132"/>
                </a:lnTo>
                <a:lnTo>
                  <a:pt x="17225" y="16127"/>
                </a:lnTo>
                <a:lnTo>
                  <a:pt x="17228" y="16126"/>
                </a:lnTo>
                <a:lnTo>
                  <a:pt x="17238" y="16128"/>
                </a:lnTo>
                <a:lnTo>
                  <a:pt x="17241" y="16139"/>
                </a:lnTo>
                <a:lnTo>
                  <a:pt x="17254" y="16146"/>
                </a:lnTo>
                <a:lnTo>
                  <a:pt x="17259" y="16158"/>
                </a:lnTo>
                <a:lnTo>
                  <a:pt x="17258" y="16167"/>
                </a:lnTo>
                <a:lnTo>
                  <a:pt x="17249" y="16195"/>
                </a:lnTo>
                <a:lnTo>
                  <a:pt x="17258" y="16190"/>
                </a:lnTo>
                <a:lnTo>
                  <a:pt x="17262" y="16187"/>
                </a:lnTo>
                <a:lnTo>
                  <a:pt x="17265" y="16182"/>
                </a:lnTo>
                <a:lnTo>
                  <a:pt x="17270" y="16167"/>
                </a:lnTo>
                <a:lnTo>
                  <a:pt x="17273" y="16160"/>
                </a:lnTo>
                <a:lnTo>
                  <a:pt x="17298" y="16139"/>
                </a:lnTo>
                <a:lnTo>
                  <a:pt x="17306" y="16128"/>
                </a:lnTo>
                <a:lnTo>
                  <a:pt x="17302" y="16118"/>
                </a:lnTo>
                <a:lnTo>
                  <a:pt x="17300" y="16114"/>
                </a:lnTo>
                <a:lnTo>
                  <a:pt x="17296" y="16107"/>
                </a:lnTo>
                <a:lnTo>
                  <a:pt x="17292" y="16107"/>
                </a:lnTo>
                <a:lnTo>
                  <a:pt x="17285" y="16115"/>
                </a:lnTo>
                <a:lnTo>
                  <a:pt x="17279" y="16116"/>
                </a:lnTo>
                <a:lnTo>
                  <a:pt x="17263" y="16110"/>
                </a:lnTo>
                <a:lnTo>
                  <a:pt x="17262" y="16107"/>
                </a:lnTo>
                <a:lnTo>
                  <a:pt x="17267" y="16107"/>
                </a:lnTo>
                <a:lnTo>
                  <a:pt x="17281" y="16100"/>
                </a:lnTo>
                <a:lnTo>
                  <a:pt x="17283" y="16098"/>
                </a:lnTo>
                <a:lnTo>
                  <a:pt x="17285" y="16092"/>
                </a:lnTo>
                <a:lnTo>
                  <a:pt x="17287" y="16089"/>
                </a:lnTo>
                <a:lnTo>
                  <a:pt x="17289" y="16088"/>
                </a:lnTo>
                <a:lnTo>
                  <a:pt x="17294" y="16086"/>
                </a:lnTo>
                <a:lnTo>
                  <a:pt x="17296" y="16085"/>
                </a:lnTo>
                <a:lnTo>
                  <a:pt x="17297" y="16070"/>
                </a:lnTo>
                <a:lnTo>
                  <a:pt x="17294" y="16056"/>
                </a:lnTo>
                <a:lnTo>
                  <a:pt x="17295" y="16046"/>
                </a:lnTo>
                <a:lnTo>
                  <a:pt x="17307" y="16046"/>
                </a:lnTo>
                <a:lnTo>
                  <a:pt x="17309" y="16037"/>
                </a:lnTo>
                <a:lnTo>
                  <a:pt x="17309" y="16031"/>
                </a:lnTo>
                <a:lnTo>
                  <a:pt x="17308" y="16025"/>
                </a:lnTo>
                <a:lnTo>
                  <a:pt x="17317" y="16025"/>
                </a:lnTo>
                <a:lnTo>
                  <a:pt x="17324" y="16021"/>
                </a:lnTo>
                <a:lnTo>
                  <a:pt x="17336" y="16010"/>
                </a:lnTo>
                <a:lnTo>
                  <a:pt x="17343" y="16007"/>
                </a:lnTo>
                <a:lnTo>
                  <a:pt x="17360" y="16004"/>
                </a:lnTo>
                <a:lnTo>
                  <a:pt x="17373" y="15999"/>
                </a:lnTo>
                <a:lnTo>
                  <a:pt x="17375" y="15996"/>
                </a:lnTo>
                <a:lnTo>
                  <a:pt x="17376" y="15993"/>
                </a:lnTo>
                <a:lnTo>
                  <a:pt x="17377" y="15986"/>
                </a:lnTo>
                <a:lnTo>
                  <a:pt x="17379" y="15982"/>
                </a:lnTo>
                <a:lnTo>
                  <a:pt x="17384" y="15973"/>
                </a:lnTo>
                <a:lnTo>
                  <a:pt x="17387" y="15971"/>
                </a:lnTo>
                <a:lnTo>
                  <a:pt x="17402" y="15962"/>
                </a:lnTo>
                <a:lnTo>
                  <a:pt x="17409" y="15955"/>
                </a:lnTo>
                <a:lnTo>
                  <a:pt x="17413" y="15952"/>
                </a:lnTo>
                <a:lnTo>
                  <a:pt x="17418" y="15954"/>
                </a:lnTo>
                <a:lnTo>
                  <a:pt x="17423" y="15943"/>
                </a:lnTo>
                <a:lnTo>
                  <a:pt x="17431" y="15936"/>
                </a:lnTo>
                <a:lnTo>
                  <a:pt x="17470" y="15916"/>
                </a:lnTo>
                <a:lnTo>
                  <a:pt x="17474" y="15908"/>
                </a:lnTo>
                <a:lnTo>
                  <a:pt x="17485" y="15846"/>
                </a:lnTo>
                <a:lnTo>
                  <a:pt x="17486" y="15830"/>
                </a:lnTo>
                <a:lnTo>
                  <a:pt x="17484" y="15818"/>
                </a:lnTo>
                <a:lnTo>
                  <a:pt x="17479" y="15801"/>
                </a:lnTo>
                <a:lnTo>
                  <a:pt x="17473" y="15785"/>
                </a:lnTo>
                <a:lnTo>
                  <a:pt x="17466" y="15776"/>
                </a:lnTo>
                <a:lnTo>
                  <a:pt x="17461" y="15752"/>
                </a:lnTo>
                <a:lnTo>
                  <a:pt x="17460" y="15746"/>
                </a:lnTo>
                <a:lnTo>
                  <a:pt x="17461" y="15737"/>
                </a:lnTo>
                <a:lnTo>
                  <a:pt x="17464" y="15718"/>
                </a:lnTo>
                <a:lnTo>
                  <a:pt x="17464" y="15711"/>
                </a:lnTo>
                <a:lnTo>
                  <a:pt x="17462" y="15702"/>
                </a:lnTo>
                <a:lnTo>
                  <a:pt x="17458" y="15695"/>
                </a:lnTo>
                <a:lnTo>
                  <a:pt x="17453" y="15690"/>
                </a:lnTo>
                <a:lnTo>
                  <a:pt x="17449" y="15682"/>
                </a:lnTo>
                <a:lnTo>
                  <a:pt x="17447" y="15674"/>
                </a:lnTo>
                <a:lnTo>
                  <a:pt x="17446" y="15665"/>
                </a:lnTo>
                <a:lnTo>
                  <a:pt x="17445" y="15655"/>
                </a:lnTo>
                <a:lnTo>
                  <a:pt x="17445" y="15639"/>
                </a:lnTo>
                <a:lnTo>
                  <a:pt x="17446" y="15629"/>
                </a:lnTo>
                <a:lnTo>
                  <a:pt x="17448" y="15620"/>
                </a:lnTo>
                <a:lnTo>
                  <a:pt x="17452" y="15614"/>
                </a:lnTo>
                <a:lnTo>
                  <a:pt x="17459" y="15614"/>
                </a:lnTo>
                <a:lnTo>
                  <a:pt x="17465" y="15618"/>
                </a:lnTo>
                <a:lnTo>
                  <a:pt x="17468" y="15618"/>
                </a:lnTo>
                <a:lnTo>
                  <a:pt x="17470" y="15609"/>
                </a:lnTo>
                <a:lnTo>
                  <a:pt x="17469" y="15598"/>
                </a:lnTo>
                <a:lnTo>
                  <a:pt x="17468" y="15585"/>
                </a:lnTo>
                <a:lnTo>
                  <a:pt x="17468" y="15574"/>
                </a:lnTo>
                <a:lnTo>
                  <a:pt x="17472" y="15564"/>
                </a:lnTo>
                <a:lnTo>
                  <a:pt x="17469" y="15560"/>
                </a:lnTo>
                <a:lnTo>
                  <a:pt x="17465" y="15555"/>
                </a:lnTo>
                <a:lnTo>
                  <a:pt x="17463" y="15551"/>
                </a:lnTo>
                <a:lnTo>
                  <a:pt x="17462" y="15545"/>
                </a:lnTo>
                <a:lnTo>
                  <a:pt x="17462" y="15539"/>
                </a:lnTo>
                <a:lnTo>
                  <a:pt x="17462" y="15527"/>
                </a:lnTo>
                <a:lnTo>
                  <a:pt x="17467" y="15509"/>
                </a:lnTo>
                <a:lnTo>
                  <a:pt x="17489" y="15487"/>
                </a:lnTo>
                <a:lnTo>
                  <a:pt x="17499" y="15473"/>
                </a:lnTo>
                <a:lnTo>
                  <a:pt x="17501" y="15464"/>
                </a:lnTo>
                <a:lnTo>
                  <a:pt x="17503" y="15432"/>
                </a:lnTo>
                <a:lnTo>
                  <a:pt x="17506" y="15413"/>
                </a:lnTo>
                <a:lnTo>
                  <a:pt x="17509" y="15404"/>
                </a:lnTo>
                <a:lnTo>
                  <a:pt x="17514" y="15399"/>
                </a:lnTo>
                <a:lnTo>
                  <a:pt x="17510" y="15396"/>
                </a:lnTo>
                <a:lnTo>
                  <a:pt x="17508" y="15393"/>
                </a:lnTo>
                <a:lnTo>
                  <a:pt x="17506" y="15389"/>
                </a:lnTo>
                <a:lnTo>
                  <a:pt x="17504" y="15383"/>
                </a:lnTo>
                <a:lnTo>
                  <a:pt x="17509" y="15384"/>
                </a:lnTo>
                <a:lnTo>
                  <a:pt x="17519" y="15388"/>
                </a:lnTo>
                <a:lnTo>
                  <a:pt x="17524" y="15388"/>
                </a:lnTo>
                <a:lnTo>
                  <a:pt x="17527" y="15387"/>
                </a:lnTo>
                <a:lnTo>
                  <a:pt x="17532" y="15383"/>
                </a:lnTo>
                <a:lnTo>
                  <a:pt x="17535" y="15382"/>
                </a:lnTo>
                <a:lnTo>
                  <a:pt x="17546" y="15383"/>
                </a:lnTo>
                <a:lnTo>
                  <a:pt x="17554" y="15380"/>
                </a:lnTo>
                <a:lnTo>
                  <a:pt x="17555" y="15379"/>
                </a:lnTo>
                <a:lnTo>
                  <a:pt x="17557" y="15374"/>
                </a:lnTo>
                <a:lnTo>
                  <a:pt x="17560" y="15368"/>
                </a:lnTo>
                <a:lnTo>
                  <a:pt x="17560" y="15365"/>
                </a:lnTo>
                <a:lnTo>
                  <a:pt x="17558" y="15361"/>
                </a:lnTo>
                <a:lnTo>
                  <a:pt x="17554" y="15361"/>
                </a:lnTo>
                <a:lnTo>
                  <a:pt x="17547" y="15366"/>
                </a:lnTo>
                <a:lnTo>
                  <a:pt x="17542" y="15372"/>
                </a:lnTo>
                <a:lnTo>
                  <a:pt x="17539" y="15376"/>
                </a:lnTo>
                <a:lnTo>
                  <a:pt x="17528" y="15371"/>
                </a:lnTo>
                <a:lnTo>
                  <a:pt x="17523" y="15365"/>
                </a:lnTo>
                <a:lnTo>
                  <a:pt x="17521" y="15355"/>
                </a:lnTo>
                <a:lnTo>
                  <a:pt x="17522" y="15346"/>
                </a:lnTo>
                <a:lnTo>
                  <a:pt x="17525" y="15331"/>
                </a:lnTo>
                <a:lnTo>
                  <a:pt x="17530" y="15319"/>
                </a:lnTo>
                <a:lnTo>
                  <a:pt x="17534" y="15313"/>
                </a:lnTo>
                <a:lnTo>
                  <a:pt x="17539" y="15311"/>
                </a:lnTo>
                <a:lnTo>
                  <a:pt x="17544" y="15313"/>
                </a:lnTo>
                <a:lnTo>
                  <a:pt x="17547" y="15315"/>
                </a:lnTo>
                <a:lnTo>
                  <a:pt x="17550" y="15320"/>
                </a:lnTo>
                <a:lnTo>
                  <a:pt x="17552" y="15325"/>
                </a:lnTo>
                <a:lnTo>
                  <a:pt x="17553" y="15329"/>
                </a:lnTo>
                <a:lnTo>
                  <a:pt x="17554" y="15333"/>
                </a:lnTo>
                <a:lnTo>
                  <a:pt x="17555" y="15334"/>
                </a:lnTo>
                <a:lnTo>
                  <a:pt x="17571" y="15336"/>
                </a:lnTo>
                <a:lnTo>
                  <a:pt x="17578" y="15329"/>
                </a:lnTo>
                <a:lnTo>
                  <a:pt x="17585" y="15320"/>
                </a:lnTo>
                <a:lnTo>
                  <a:pt x="17593" y="15312"/>
                </a:lnTo>
                <a:lnTo>
                  <a:pt x="17603" y="15307"/>
                </a:lnTo>
                <a:lnTo>
                  <a:pt x="17609" y="15307"/>
                </a:lnTo>
                <a:lnTo>
                  <a:pt x="17615" y="15310"/>
                </a:lnTo>
                <a:lnTo>
                  <a:pt x="17620" y="15311"/>
                </a:lnTo>
                <a:lnTo>
                  <a:pt x="17633" y="15302"/>
                </a:lnTo>
                <a:lnTo>
                  <a:pt x="17639" y="15302"/>
                </a:lnTo>
                <a:lnTo>
                  <a:pt x="17634" y="15295"/>
                </a:lnTo>
                <a:lnTo>
                  <a:pt x="17628" y="15287"/>
                </a:lnTo>
                <a:lnTo>
                  <a:pt x="17626" y="15278"/>
                </a:lnTo>
                <a:lnTo>
                  <a:pt x="17631" y="15274"/>
                </a:lnTo>
                <a:lnTo>
                  <a:pt x="17632" y="15283"/>
                </a:lnTo>
                <a:lnTo>
                  <a:pt x="17636" y="15286"/>
                </a:lnTo>
                <a:lnTo>
                  <a:pt x="17640" y="15284"/>
                </a:lnTo>
                <a:lnTo>
                  <a:pt x="17643" y="15279"/>
                </a:lnTo>
                <a:lnTo>
                  <a:pt x="17644" y="15273"/>
                </a:lnTo>
                <a:lnTo>
                  <a:pt x="17646" y="15246"/>
                </a:lnTo>
                <a:lnTo>
                  <a:pt x="17651" y="15234"/>
                </a:lnTo>
                <a:lnTo>
                  <a:pt x="17660" y="15229"/>
                </a:lnTo>
                <a:lnTo>
                  <a:pt x="17670" y="15229"/>
                </a:lnTo>
                <a:lnTo>
                  <a:pt x="17681" y="15232"/>
                </a:lnTo>
                <a:lnTo>
                  <a:pt x="17688" y="15232"/>
                </a:lnTo>
                <a:lnTo>
                  <a:pt x="17714" y="15219"/>
                </a:lnTo>
                <a:lnTo>
                  <a:pt x="17738" y="15193"/>
                </a:lnTo>
                <a:lnTo>
                  <a:pt x="17760" y="15176"/>
                </a:lnTo>
                <a:lnTo>
                  <a:pt x="17775" y="15156"/>
                </a:lnTo>
                <a:lnTo>
                  <a:pt x="17812" y="15129"/>
                </a:lnTo>
                <a:lnTo>
                  <a:pt x="17814" y="15127"/>
                </a:lnTo>
                <a:lnTo>
                  <a:pt x="17818" y="15119"/>
                </a:lnTo>
                <a:lnTo>
                  <a:pt x="17820" y="15117"/>
                </a:lnTo>
                <a:lnTo>
                  <a:pt x="17835" y="15122"/>
                </a:lnTo>
                <a:lnTo>
                  <a:pt x="17843" y="15124"/>
                </a:lnTo>
                <a:lnTo>
                  <a:pt x="17847" y="15120"/>
                </a:lnTo>
                <a:lnTo>
                  <a:pt x="17851" y="15113"/>
                </a:lnTo>
                <a:lnTo>
                  <a:pt x="17860" y="15108"/>
                </a:lnTo>
                <a:lnTo>
                  <a:pt x="17883" y="15103"/>
                </a:lnTo>
                <a:lnTo>
                  <a:pt x="17907" y="15089"/>
                </a:lnTo>
                <a:lnTo>
                  <a:pt x="17911" y="15083"/>
                </a:lnTo>
                <a:lnTo>
                  <a:pt x="17915" y="15081"/>
                </a:lnTo>
                <a:lnTo>
                  <a:pt x="17913" y="15082"/>
                </a:lnTo>
                <a:lnTo>
                  <a:pt x="17915" y="15084"/>
                </a:lnTo>
                <a:lnTo>
                  <a:pt x="17921" y="15086"/>
                </a:lnTo>
                <a:lnTo>
                  <a:pt x="17923" y="15086"/>
                </a:lnTo>
                <a:lnTo>
                  <a:pt x="17924" y="15085"/>
                </a:lnTo>
                <a:lnTo>
                  <a:pt x="17926" y="15082"/>
                </a:lnTo>
                <a:lnTo>
                  <a:pt x="17982" y="15042"/>
                </a:lnTo>
                <a:lnTo>
                  <a:pt x="18003" y="15021"/>
                </a:lnTo>
                <a:lnTo>
                  <a:pt x="18010" y="15006"/>
                </a:lnTo>
                <a:lnTo>
                  <a:pt x="18014" y="15000"/>
                </a:lnTo>
                <a:lnTo>
                  <a:pt x="18019" y="14996"/>
                </a:lnTo>
                <a:lnTo>
                  <a:pt x="18027" y="14994"/>
                </a:lnTo>
                <a:lnTo>
                  <a:pt x="18036" y="14994"/>
                </a:lnTo>
                <a:lnTo>
                  <a:pt x="18043" y="14996"/>
                </a:lnTo>
                <a:lnTo>
                  <a:pt x="18051" y="14998"/>
                </a:lnTo>
                <a:lnTo>
                  <a:pt x="18079" y="14991"/>
                </a:lnTo>
                <a:lnTo>
                  <a:pt x="18105" y="14977"/>
                </a:lnTo>
                <a:lnTo>
                  <a:pt x="18107" y="14974"/>
                </a:lnTo>
                <a:lnTo>
                  <a:pt x="18110" y="14962"/>
                </a:lnTo>
                <a:lnTo>
                  <a:pt x="18112" y="14959"/>
                </a:lnTo>
                <a:lnTo>
                  <a:pt x="18125" y="14946"/>
                </a:lnTo>
                <a:lnTo>
                  <a:pt x="18135" y="14934"/>
                </a:lnTo>
                <a:lnTo>
                  <a:pt x="18177" y="14903"/>
                </a:lnTo>
                <a:lnTo>
                  <a:pt x="18180" y="14902"/>
                </a:lnTo>
                <a:lnTo>
                  <a:pt x="18186" y="14904"/>
                </a:lnTo>
                <a:lnTo>
                  <a:pt x="18190" y="14903"/>
                </a:lnTo>
                <a:lnTo>
                  <a:pt x="18200" y="14895"/>
                </a:lnTo>
                <a:lnTo>
                  <a:pt x="18204" y="14894"/>
                </a:lnTo>
                <a:lnTo>
                  <a:pt x="18208" y="14896"/>
                </a:lnTo>
                <a:lnTo>
                  <a:pt x="18214" y="14902"/>
                </a:lnTo>
                <a:lnTo>
                  <a:pt x="18216" y="14903"/>
                </a:lnTo>
                <a:lnTo>
                  <a:pt x="18220" y="14903"/>
                </a:lnTo>
                <a:lnTo>
                  <a:pt x="18222" y="14902"/>
                </a:lnTo>
                <a:lnTo>
                  <a:pt x="18224" y="14899"/>
                </a:lnTo>
                <a:lnTo>
                  <a:pt x="18227" y="14897"/>
                </a:lnTo>
                <a:lnTo>
                  <a:pt x="18231" y="14896"/>
                </a:lnTo>
                <a:lnTo>
                  <a:pt x="18237" y="14901"/>
                </a:lnTo>
                <a:lnTo>
                  <a:pt x="18240" y="14901"/>
                </a:lnTo>
                <a:lnTo>
                  <a:pt x="18253" y="14884"/>
                </a:lnTo>
                <a:lnTo>
                  <a:pt x="18259" y="14880"/>
                </a:lnTo>
                <a:lnTo>
                  <a:pt x="18267" y="14878"/>
                </a:lnTo>
                <a:lnTo>
                  <a:pt x="18274" y="14879"/>
                </a:lnTo>
                <a:lnTo>
                  <a:pt x="18280" y="14883"/>
                </a:lnTo>
                <a:lnTo>
                  <a:pt x="18285" y="14891"/>
                </a:lnTo>
                <a:lnTo>
                  <a:pt x="18288" y="14892"/>
                </a:lnTo>
                <a:lnTo>
                  <a:pt x="18291" y="14890"/>
                </a:lnTo>
                <a:lnTo>
                  <a:pt x="18298" y="14885"/>
                </a:lnTo>
                <a:lnTo>
                  <a:pt x="18298" y="14882"/>
                </a:lnTo>
                <a:lnTo>
                  <a:pt x="18299" y="14872"/>
                </a:lnTo>
                <a:lnTo>
                  <a:pt x="18300" y="14867"/>
                </a:lnTo>
                <a:lnTo>
                  <a:pt x="18306" y="14862"/>
                </a:lnTo>
                <a:lnTo>
                  <a:pt x="18328" y="14853"/>
                </a:lnTo>
                <a:lnTo>
                  <a:pt x="18339" y="14843"/>
                </a:lnTo>
                <a:lnTo>
                  <a:pt x="18344" y="14836"/>
                </a:lnTo>
                <a:lnTo>
                  <a:pt x="18346" y="14830"/>
                </a:lnTo>
                <a:lnTo>
                  <a:pt x="18343" y="14827"/>
                </a:lnTo>
                <a:lnTo>
                  <a:pt x="18339" y="14822"/>
                </a:lnTo>
                <a:lnTo>
                  <a:pt x="18336" y="14817"/>
                </a:lnTo>
                <a:lnTo>
                  <a:pt x="18340" y="14812"/>
                </a:lnTo>
                <a:lnTo>
                  <a:pt x="18351" y="14805"/>
                </a:lnTo>
                <a:lnTo>
                  <a:pt x="18363" y="14803"/>
                </a:lnTo>
                <a:lnTo>
                  <a:pt x="18367" y="14799"/>
                </a:lnTo>
                <a:lnTo>
                  <a:pt x="18368" y="14796"/>
                </a:lnTo>
                <a:lnTo>
                  <a:pt x="18368" y="14785"/>
                </a:lnTo>
                <a:lnTo>
                  <a:pt x="18369" y="14780"/>
                </a:lnTo>
                <a:lnTo>
                  <a:pt x="18373" y="14777"/>
                </a:lnTo>
                <a:lnTo>
                  <a:pt x="18376" y="14778"/>
                </a:lnTo>
                <a:lnTo>
                  <a:pt x="18382" y="14783"/>
                </a:lnTo>
                <a:lnTo>
                  <a:pt x="18386" y="14785"/>
                </a:lnTo>
                <a:lnTo>
                  <a:pt x="18389" y="14785"/>
                </a:lnTo>
                <a:lnTo>
                  <a:pt x="18396" y="14781"/>
                </a:lnTo>
                <a:lnTo>
                  <a:pt x="18414" y="14765"/>
                </a:lnTo>
                <a:lnTo>
                  <a:pt x="18420" y="14765"/>
                </a:lnTo>
                <a:lnTo>
                  <a:pt x="18424" y="14758"/>
                </a:lnTo>
                <a:lnTo>
                  <a:pt x="18426" y="14754"/>
                </a:lnTo>
                <a:lnTo>
                  <a:pt x="18425" y="14748"/>
                </a:lnTo>
                <a:lnTo>
                  <a:pt x="18430" y="14749"/>
                </a:lnTo>
                <a:lnTo>
                  <a:pt x="18435" y="14744"/>
                </a:lnTo>
                <a:lnTo>
                  <a:pt x="18444" y="14732"/>
                </a:lnTo>
                <a:lnTo>
                  <a:pt x="18445" y="14735"/>
                </a:lnTo>
                <a:lnTo>
                  <a:pt x="18438" y="14748"/>
                </a:lnTo>
                <a:lnTo>
                  <a:pt x="18440" y="14752"/>
                </a:lnTo>
                <a:lnTo>
                  <a:pt x="18479" y="14733"/>
                </a:lnTo>
                <a:lnTo>
                  <a:pt x="18507" y="14712"/>
                </a:lnTo>
                <a:lnTo>
                  <a:pt x="18510" y="14712"/>
                </a:lnTo>
                <a:lnTo>
                  <a:pt x="18514" y="14714"/>
                </a:lnTo>
                <a:lnTo>
                  <a:pt x="18517" y="14715"/>
                </a:lnTo>
                <a:lnTo>
                  <a:pt x="18520" y="14712"/>
                </a:lnTo>
                <a:lnTo>
                  <a:pt x="18521" y="14708"/>
                </a:lnTo>
                <a:lnTo>
                  <a:pt x="18521" y="14702"/>
                </a:lnTo>
                <a:lnTo>
                  <a:pt x="18521" y="14697"/>
                </a:lnTo>
                <a:lnTo>
                  <a:pt x="18523" y="14693"/>
                </a:lnTo>
                <a:lnTo>
                  <a:pt x="18525" y="14692"/>
                </a:lnTo>
                <a:lnTo>
                  <a:pt x="18527" y="14693"/>
                </a:lnTo>
                <a:lnTo>
                  <a:pt x="18528" y="14696"/>
                </a:lnTo>
                <a:lnTo>
                  <a:pt x="18530" y="14699"/>
                </a:lnTo>
                <a:lnTo>
                  <a:pt x="18532" y="14699"/>
                </a:lnTo>
                <a:lnTo>
                  <a:pt x="18534" y="14695"/>
                </a:lnTo>
                <a:lnTo>
                  <a:pt x="18537" y="14691"/>
                </a:lnTo>
                <a:lnTo>
                  <a:pt x="18539" y="14687"/>
                </a:lnTo>
                <a:lnTo>
                  <a:pt x="18542" y="14684"/>
                </a:lnTo>
                <a:lnTo>
                  <a:pt x="18546" y="14685"/>
                </a:lnTo>
                <a:lnTo>
                  <a:pt x="18552" y="14687"/>
                </a:lnTo>
                <a:lnTo>
                  <a:pt x="18558" y="14689"/>
                </a:lnTo>
                <a:lnTo>
                  <a:pt x="18573" y="14691"/>
                </a:lnTo>
                <a:lnTo>
                  <a:pt x="18579" y="14689"/>
                </a:lnTo>
                <a:lnTo>
                  <a:pt x="18599" y="14677"/>
                </a:lnTo>
                <a:lnTo>
                  <a:pt x="18628" y="14666"/>
                </a:lnTo>
                <a:lnTo>
                  <a:pt x="18634" y="14661"/>
                </a:lnTo>
                <a:lnTo>
                  <a:pt x="18637" y="14658"/>
                </a:lnTo>
                <a:lnTo>
                  <a:pt x="18638" y="14653"/>
                </a:lnTo>
                <a:lnTo>
                  <a:pt x="18640" y="14649"/>
                </a:lnTo>
                <a:lnTo>
                  <a:pt x="18643" y="14648"/>
                </a:lnTo>
                <a:lnTo>
                  <a:pt x="18647" y="14648"/>
                </a:lnTo>
                <a:lnTo>
                  <a:pt x="18651" y="14647"/>
                </a:lnTo>
                <a:lnTo>
                  <a:pt x="18660" y="14640"/>
                </a:lnTo>
                <a:lnTo>
                  <a:pt x="18666" y="14639"/>
                </a:lnTo>
                <a:lnTo>
                  <a:pt x="18672" y="14641"/>
                </a:lnTo>
                <a:lnTo>
                  <a:pt x="18677" y="14647"/>
                </a:lnTo>
                <a:lnTo>
                  <a:pt x="18686" y="14650"/>
                </a:lnTo>
                <a:lnTo>
                  <a:pt x="18695" y="14656"/>
                </a:lnTo>
                <a:lnTo>
                  <a:pt x="18699" y="14671"/>
                </a:lnTo>
                <a:lnTo>
                  <a:pt x="18707" y="14671"/>
                </a:lnTo>
                <a:lnTo>
                  <a:pt x="18713" y="14664"/>
                </a:lnTo>
                <a:lnTo>
                  <a:pt x="18722" y="14646"/>
                </a:lnTo>
                <a:lnTo>
                  <a:pt x="18734" y="14633"/>
                </a:lnTo>
                <a:lnTo>
                  <a:pt x="18738" y="14625"/>
                </a:lnTo>
                <a:lnTo>
                  <a:pt x="18739" y="14613"/>
                </a:lnTo>
                <a:lnTo>
                  <a:pt x="18744" y="14613"/>
                </a:lnTo>
                <a:lnTo>
                  <a:pt x="18747" y="14618"/>
                </a:lnTo>
                <a:lnTo>
                  <a:pt x="18748" y="14625"/>
                </a:lnTo>
                <a:lnTo>
                  <a:pt x="18746" y="14630"/>
                </a:lnTo>
                <a:lnTo>
                  <a:pt x="18742" y="14634"/>
                </a:lnTo>
                <a:lnTo>
                  <a:pt x="18725" y="14660"/>
                </a:lnTo>
                <a:lnTo>
                  <a:pt x="18722" y="14664"/>
                </a:lnTo>
                <a:lnTo>
                  <a:pt x="18719" y="14668"/>
                </a:lnTo>
                <a:lnTo>
                  <a:pt x="18715" y="14680"/>
                </a:lnTo>
                <a:lnTo>
                  <a:pt x="18711" y="14684"/>
                </a:lnTo>
                <a:lnTo>
                  <a:pt x="18712" y="14687"/>
                </a:lnTo>
                <a:lnTo>
                  <a:pt x="18729" y="14678"/>
                </a:lnTo>
                <a:lnTo>
                  <a:pt x="18734" y="14673"/>
                </a:lnTo>
                <a:lnTo>
                  <a:pt x="18743" y="14655"/>
                </a:lnTo>
                <a:lnTo>
                  <a:pt x="18754" y="14642"/>
                </a:lnTo>
                <a:lnTo>
                  <a:pt x="18767" y="14616"/>
                </a:lnTo>
                <a:lnTo>
                  <a:pt x="18784" y="14598"/>
                </a:lnTo>
                <a:lnTo>
                  <a:pt x="18805" y="14564"/>
                </a:lnTo>
                <a:lnTo>
                  <a:pt x="18824" y="14547"/>
                </a:lnTo>
                <a:lnTo>
                  <a:pt x="18830" y="14545"/>
                </a:lnTo>
                <a:lnTo>
                  <a:pt x="18843" y="14547"/>
                </a:lnTo>
                <a:lnTo>
                  <a:pt x="18846" y="14545"/>
                </a:lnTo>
                <a:lnTo>
                  <a:pt x="18841" y="14538"/>
                </a:lnTo>
                <a:lnTo>
                  <a:pt x="18843" y="14536"/>
                </a:lnTo>
                <a:lnTo>
                  <a:pt x="18852" y="14536"/>
                </a:lnTo>
                <a:lnTo>
                  <a:pt x="18853" y="14534"/>
                </a:lnTo>
                <a:lnTo>
                  <a:pt x="18854" y="14530"/>
                </a:lnTo>
                <a:lnTo>
                  <a:pt x="18853" y="14528"/>
                </a:lnTo>
                <a:lnTo>
                  <a:pt x="18853" y="14527"/>
                </a:lnTo>
                <a:lnTo>
                  <a:pt x="18858" y="14520"/>
                </a:lnTo>
                <a:lnTo>
                  <a:pt x="18864" y="14519"/>
                </a:lnTo>
                <a:lnTo>
                  <a:pt x="18866" y="14518"/>
                </a:lnTo>
                <a:lnTo>
                  <a:pt x="18865" y="14517"/>
                </a:lnTo>
                <a:lnTo>
                  <a:pt x="18864" y="14514"/>
                </a:lnTo>
                <a:lnTo>
                  <a:pt x="18863" y="14510"/>
                </a:lnTo>
                <a:lnTo>
                  <a:pt x="18863" y="14507"/>
                </a:lnTo>
                <a:lnTo>
                  <a:pt x="18867" y="14504"/>
                </a:lnTo>
                <a:lnTo>
                  <a:pt x="18872" y="14503"/>
                </a:lnTo>
                <a:lnTo>
                  <a:pt x="18876" y="14504"/>
                </a:lnTo>
                <a:lnTo>
                  <a:pt x="18881" y="14504"/>
                </a:lnTo>
                <a:lnTo>
                  <a:pt x="18882" y="14502"/>
                </a:lnTo>
                <a:lnTo>
                  <a:pt x="18884" y="14497"/>
                </a:lnTo>
                <a:lnTo>
                  <a:pt x="18886" y="14496"/>
                </a:lnTo>
                <a:lnTo>
                  <a:pt x="18887" y="14496"/>
                </a:lnTo>
                <a:lnTo>
                  <a:pt x="18888" y="14497"/>
                </a:lnTo>
                <a:lnTo>
                  <a:pt x="18889" y="14497"/>
                </a:lnTo>
                <a:lnTo>
                  <a:pt x="18889" y="14498"/>
                </a:lnTo>
                <a:lnTo>
                  <a:pt x="18891" y="14501"/>
                </a:lnTo>
                <a:lnTo>
                  <a:pt x="18893" y="14502"/>
                </a:lnTo>
                <a:lnTo>
                  <a:pt x="18895" y="14502"/>
                </a:lnTo>
                <a:lnTo>
                  <a:pt x="18895" y="14500"/>
                </a:lnTo>
                <a:lnTo>
                  <a:pt x="18906" y="14459"/>
                </a:lnTo>
                <a:lnTo>
                  <a:pt x="18911" y="14448"/>
                </a:lnTo>
                <a:lnTo>
                  <a:pt x="18919" y="14446"/>
                </a:lnTo>
                <a:lnTo>
                  <a:pt x="18915" y="14452"/>
                </a:lnTo>
                <a:lnTo>
                  <a:pt x="18912" y="14459"/>
                </a:lnTo>
                <a:lnTo>
                  <a:pt x="18911" y="14467"/>
                </a:lnTo>
                <a:lnTo>
                  <a:pt x="18913" y="14476"/>
                </a:lnTo>
                <a:lnTo>
                  <a:pt x="18917" y="14472"/>
                </a:lnTo>
                <a:lnTo>
                  <a:pt x="18927" y="14476"/>
                </a:lnTo>
                <a:lnTo>
                  <a:pt x="18929" y="14472"/>
                </a:lnTo>
                <a:lnTo>
                  <a:pt x="18930" y="14463"/>
                </a:lnTo>
                <a:lnTo>
                  <a:pt x="18931" y="14455"/>
                </a:lnTo>
                <a:lnTo>
                  <a:pt x="18933" y="14450"/>
                </a:lnTo>
                <a:lnTo>
                  <a:pt x="18938" y="14446"/>
                </a:lnTo>
                <a:lnTo>
                  <a:pt x="18939" y="14448"/>
                </a:lnTo>
                <a:lnTo>
                  <a:pt x="18939" y="14450"/>
                </a:lnTo>
                <a:lnTo>
                  <a:pt x="18939" y="14452"/>
                </a:lnTo>
                <a:lnTo>
                  <a:pt x="18940" y="14454"/>
                </a:lnTo>
                <a:lnTo>
                  <a:pt x="18953" y="14445"/>
                </a:lnTo>
                <a:lnTo>
                  <a:pt x="18955" y="14440"/>
                </a:lnTo>
                <a:lnTo>
                  <a:pt x="18956" y="14435"/>
                </a:lnTo>
                <a:lnTo>
                  <a:pt x="18958" y="14424"/>
                </a:lnTo>
                <a:lnTo>
                  <a:pt x="18964" y="14439"/>
                </a:lnTo>
                <a:lnTo>
                  <a:pt x="18971" y="14438"/>
                </a:lnTo>
                <a:lnTo>
                  <a:pt x="18983" y="14424"/>
                </a:lnTo>
                <a:lnTo>
                  <a:pt x="18984" y="14420"/>
                </a:lnTo>
                <a:lnTo>
                  <a:pt x="18985" y="14407"/>
                </a:lnTo>
                <a:lnTo>
                  <a:pt x="18986" y="14404"/>
                </a:lnTo>
                <a:lnTo>
                  <a:pt x="18993" y="14398"/>
                </a:lnTo>
                <a:lnTo>
                  <a:pt x="18999" y="14391"/>
                </a:lnTo>
                <a:lnTo>
                  <a:pt x="19000" y="14399"/>
                </a:lnTo>
                <a:lnTo>
                  <a:pt x="19004" y="14399"/>
                </a:lnTo>
                <a:lnTo>
                  <a:pt x="19006" y="14398"/>
                </a:lnTo>
                <a:lnTo>
                  <a:pt x="19006" y="14396"/>
                </a:lnTo>
                <a:lnTo>
                  <a:pt x="19007" y="14392"/>
                </a:lnTo>
                <a:lnTo>
                  <a:pt x="19008" y="14389"/>
                </a:lnTo>
                <a:lnTo>
                  <a:pt x="19010" y="14388"/>
                </a:lnTo>
                <a:lnTo>
                  <a:pt x="19012" y="14389"/>
                </a:lnTo>
                <a:lnTo>
                  <a:pt x="19014" y="14389"/>
                </a:lnTo>
                <a:lnTo>
                  <a:pt x="19017" y="14390"/>
                </a:lnTo>
                <a:lnTo>
                  <a:pt x="19022" y="14395"/>
                </a:lnTo>
                <a:lnTo>
                  <a:pt x="19024" y="14395"/>
                </a:lnTo>
                <a:lnTo>
                  <a:pt x="19026" y="14392"/>
                </a:lnTo>
                <a:lnTo>
                  <a:pt x="19025" y="14389"/>
                </a:lnTo>
                <a:lnTo>
                  <a:pt x="19023" y="14387"/>
                </a:lnTo>
                <a:lnTo>
                  <a:pt x="19020" y="14385"/>
                </a:lnTo>
                <a:lnTo>
                  <a:pt x="19022" y="14379"/>
                </a:lnTo>
                <a:lnTo>
                  <a:pt x="19026" y="14376"/>
                </a:lnTo>
                <a:lnTo>
                  <a:pt x="19037" y="14373"/>
                </a:lnTo>
                <a:lnTo>
                  <a:pt x="19037" y="14368"/>
                </a:lnTo>
                <a:lnTo>
                  <a:pt x="19030" y="14354"/>
                </a:lnTo>
                <a:lnTo>
                  <a:pt x="19030" y="14347"/>
                </a:lnTo>
                <a:lnTo>
                  <a:pt x="19034" y="14354"/>
                </a:lnTo>
                <a:lnTo>
                  <a:pt x="19039" y="14356"/>
                </a:lnTo>
                <a:lnTo>
                  <a:pt x="19042" y="14355"/>
                </a:lnTo>
                <a:lnTo>
                  <a:pt x="19044" y="14350"/>
                </a:lnTo>
                <a:lnTo>
                  <a:pt x="19046" y="14356"/>
                </a:lnTo>
                <a:lnTo>
                  <a:pt x="19046" y="14362"/>
                </a:lnTo>
                <a:lnTo>
                  <a:pt x="19045" y="14367"/>
                </a:lnTo>
                <a:lnTo>
                  <a:pt x="19044" y="14372"/>
                </a:lnTo>
                <a:lnTo>
                  <a:pt x="19051" y="14371"/>
                </a:lnTo>
                <a:lnTo>
                  <a:pt x="19052" y="14358"/>
                </a:lnTo>
                <a:lnTo>
                  <a:pt x="19053" y="14343"/>
                </a:lnTo>
                <a:lnTo>
                  <a:pt x="19055" y="14334"/>
                </a:lnTo>
                <a:lnTo>
                  <a:pt x="19061" y="14330"/>
                </a:lnTo>
                <a:lnTo>
                  <a:pt x="19061" y="14331"/>
                </a:lnTo>
                <a:lnTo>
                  <a:pt x="19066" y="14342"/>
                </a:lnTo>
                <a:lnTo>
                  <a:pt x="19068" y="14348"/>
                </a:lnTo>
                <a:lnTo>
                  <a:pt x="19069" y="14354"/>
                </a:lnTo>
                <a:lnTo>
                  <a:pt x="19068" y="14359"/>
                </a:lnTo>
                <a:lnTo>
                  <a:pt x="19078" y="14352"/>
                </a:lnTo>
                <a:lnTo>
                  <a:pt x="19080" y="14362"/>
                </a:lnTo>
                <a:lnTo>
                  <a:pt x="19082" y="14363"/>
                </a:lnTo>
                <a:lnTo>
                  <a:pt x="19083" y="14358"/>
                </a:lnTo>
                <a:lnTo>
                  <a:pt x="19084" y="14352"/>
                </a:lnTo>
                <a:lnTo>
                  <a:pt x="19084" y="14350"/>
                </a:lnTo>
                <a:lnTo>
                  <a:pt x="19084" y="14346"/>
                </a:lnTo>
                <a:lnTo>
                  <a:pt x="19084" y="14343"/>
                </a:lnTo>
                <a:lnTo>
                  <a:pt x="19086" y="14340"/>
                </a:lnTo>
                <a:lnTo>
                  <a:pt x="19088" y="14339"/>
                </a:lnTo>
                <a:lnTo>
                  <a:pt x="19089" y="14336"/>
                </a:lnTo>
                <a:lnTo>
                  <a:pt x="19090" y="14331"/>
                </a:lnTo>
                <a:lnTo>
                  <a:pt x="19098" y="14332"/>
                </a:lnTo>
                <a:lnTo>
                  <a:pt x="19103" y="14328"/>
                </a:lnTo>
                <a:lnTo>
                  <a:pt x="19105" y="14319"/>
                </a:lnTo>
                <a:lnTo>
                  <a:pt x="19106" y="14308"/>
                </a:lnTo>
                <a:lnTo>
                  <a:pt x="19108" y="14306"/>
                </a:lnTo>
                <a:lnTo>
                  <a:pt x="19113" y="14308"/>
                </a:lnTo>
                <a:lnTo>
                  <a:pt x="19116" y="14307"/>
                </a:lnTo>
                <a:lnTo>
                  <a:pt x="19113" y="14299"/>
                </a:lnTo>
                <a:lnTo>
                  <a:pt x="19113" y="14295"/>
                </a:lnTo>
                <a:lnTo>
                  <a:pt x="19115" y="14290"/>
                </a:lnTo>
                <a:lnTo>
                  <a:pt x="19119" y="14284"/>
                </a:lnTo>
                <a:lnTo>
                  <a:pt x="19126" y="14266"/>
                </a:lnTo>
                <a:lnTo>
                  <a:pt x="19128" y="14256"/>
                </a:lnTo>
                <a:lnTo>
                  <a:pt x="19127" y="14245"/>
                </a:lnTo>
                <a:lnTo>
                  <a:pt x="19123" y="14241"/>
                </a:lnTo>
                <a:lnTo>
                  <a:pt x="19122" y="14247"/>
                </a:lnTo>
                <a:lnTo>
                  <a:pt x="19123" y="14254"/>
                </a:lnTo>
                <a:lnTo>
                  <a:pt x="19125" y="14258"/>
                </a:lnTo>
                <a:lnTo>
                  <a:pt x="19121" y="14259"/>
                </a:lnTo>
                <a:lnTo>
                  <a:pt x="19117" y="14256"/>
                </a:lnTo>
                <a:lnTo>
                  <a:pt x="19114" y="14251"/>
                </a:lnTo>
                <a:lnTo>
                  <a:pt x="19113" y="14244"/>
                </a:lnTo>
                <a:lnTo>
                  <a:pt x="19107" y="14244"/>
                </a:lnTo>
                <a:lnTo>
                  <a:pt x="19105" y="14245"/>
                </a:lnTo>
                <a:lnTo>
                  <a:pt x="19104" y="14242"/>
                </a:lnTo>
                <a:lnTo>
                  <a:pt x="19106" y="14232"/>
                </a:lnTo>
                <a:lnTo>
                  <a:pt x="19106" y="14207"/>
                </a:lnTo>
                <a:lnTo>
                  <a:pt x="19107" y="14196"/>
                </a:lnTo>
                <a:lnTo>
                  <a:pt x="19112" y="14196"/>
                </a:lnTo>
                <a:lnTo>
                  <a:pt x="19116" y="14190"/>
                </a:lnTo>
                <a:lnTo>
                  <a:pt x="19120" y="14191"/>
                </a:lnTo>
                <a:lnTo>
                  <a:pt x="19122" y="14186"/>
                </a:lnTo>
                <a:lnTo>
                  <a:pt x="19122" y="14181"/>
                </a:lnTo>
                <a:lnTo>
                  <a:pt x="19123" y="14177"/>
                </a:lnTo>
                <a:lnTo>
                  <a:pt x="19129" y="14170"/>
                </a:lnTo>
                <a:lnTo>
                  <a:pt x="19136" y="14157"/>
                </a:lnTo>
                <a:lnTo>
                  <a:pt x="19149" y="14144"/>
                </a:lnTo>
                <a:lnTo>
                  <a:pt x="19151" y="14140"/>
                </a:lnTo>
                <a:lnTo>
                  <a:pt x="19150" y="14133"/>
                </a:lnTo>
                <a:lnTo>
                  <a:pt x="19149" y="14125"/>
                </a:lnTo>
                <a:lnTo>
                  <a:pt x="19148" y="14118"/>
                </a:lnTo>
                <a:lnTo>
                  <a:pt x="19149" y="14113"/>
                </a:lnTo>
                <a:lnTo>
                  <a:pt x="19151" y="14109"/>
                </a:lnTo>
                <a:lnTo>
                  <a:pt x="19151" y="14105"/>
                </a:lnTo>
                <a:lnTo>
                  <a:pt x="19149" y="14098"/>
                </a:lnTo>
                <a:lnTo>
                  <a:pt x="19148" y="14092"/>
                </a:lnTo>
                <a:lnTo>
                  <a:pt x="19149" y="14086"/>
                </a:lnTo>
                <a:lnTo>
                  <a:pt x="19152" y="14080"/>
                </a:lnTo>
                <a:lnTo>
                  <a:pt x="19153" y="14075"/>
                </a:lnTo>
                <a:lnTo>
                  <a:pt x="19152" y="14069"/>
                </a:lnTo>
                <a:lnTo>
                  <a:pt x="19149" y="14056"/>
                </a:lnTo>
                <a:lnTo>
                  <a:pt x="19148" y="14050"/>
                </a:lnTo>
                <a:lnTo>
                  <a:pt x="19150" y="14046"/>
                </a:lnTo>
                <a:lnTo>
                  <a:pt x="19153" y="14044"/>
                </a:lnTo>
                <a:lnTo>
                  <a:pt x="19155" y="14041"/>
                </a:lnTo>
                <a:lnTo>
                  <a:pt x="19155" y="14034"/>
                </a:lnTo>
                <a:lnTo>
                  <a:pt x="19151" y="14035"/>
                </a:lnTo>
                <a:lnTo>
                  <a:pt x="19149" y="14033"/>
                </a:lnTo>
                <a:lnTo>
                  <a:pt x="19147" y="14031"/>
                </a:lnTo>
                <a:lnTo>
                  <a:pt x="19147" y="14027"/>
                </a:lnTo>
                <a:lnTo>
                  <a:pt x="19149" y="14024"/>
                </a:lnTo>
                <a:lnTo>
                  <a:pt x="19157" y="14020"/>
                </a:lnTo>
                <a:lnTo>
                  <a:pt x="19160" y="14017"/>
                </a:lnTo>
                <a:lnTo>
                  <a:pt x="19162" y="14009"/>
                </a:lnTo>
                <a:lnTo>
                  <a:pt x="19162" y="13992"/>
                </a:lnTo>
                <a:lnTo>
                  <a:pt x="19165" y="13983"/>
                </a:lnTo>
                <a:lnTo>
                  <a:pt x="19167" y="13979"/>
                </a:lnTo>
                <a:lnTo>
                  <a:pt x="19168" y="13978"/>
                </a:lnTo>
                <a:lnTo>
                  <a:pt x="19169" y="13976"/>
                </a:lnTo>
                <a:lnTo>
                  <a:pt x="19169" y="13970"/>
                </a:lnTo>
                <a:lnTo>
                  <a:pt x="19168" y="13965"/>
                </a:lnTo>
                <a:lnTo>
                  <a:pt x="19165" y="13961"/>
                </a:lnTo>
                <a:lnTo>
                  <a:pt x="19163" y="13957"/>
                </a:lnTo>
                <a:lnTo>
                  <a:pt x="19163" y="13953"/>
                </a:lnTo>
                <a:lnTo>
                  <a:pt x="19168" y="13953"/>
                </a:lnTo>
                <a:lnTo>
                  <a:pt x="19176" y="13957"/>
                </a:lnTo>
                <a:lnTo>
                  <a:pt x="19182" y="13958"/>
                </a:lnTo>
                <a:lnTo>
                  <a:pt x="19182" y="13948"/>
                </a:lnTo>
                <a:lnTo>
                  <a:pt x="19180" y="13943"/>
                </a:lnTo>
                <a:lnTo>
                  <a:pt x="19184" y="13911"/>
                </a:lnTo>
                <a:lnTo>
                  <a:pt x="19181" y="13898"/>
                </a:lnTo>
                <a:lnTo>
                  <a:pt x="19174" y="13874"/>
                </a:lnTo>
                <a:lnTo>
                  <a:pt x="19172" y="13865"/>
                </a:lnTo>
                <a:lnTo>
                  <a:pt x="19174" y="13859"/>
                </a:lnTo>
                <a:lnTo>
                  <a:pt x="19177" y="13860"/>
                </a:lnTo>
                <a:lnTo>
                  <a:pt x="19181" y="13866"/>
                </a:lnTo>
                <a:lnTo>
                  <a:pt x="19184" y="13872"/>
                </a:lnTo>
                <a:lnTo>
                  <a:pt x="19185" y="13879"/>
                </a:lnTo>
                <a:lnTo>
                  <a:pt x="19186" y="13895"/>
                </a:lnTo>
                <a:lnTo>
                  <a:pt x="19187" y="13902"/>
                </a:lnTo>
                <a:lnTo>
                  <a:pt x="19196" y="13914"/>
                </a:lnTo>
                <a:lnTo>
                  <a:pt x="19206" y="13920"/>
                </a:lnTo>
                <a:lnTo>
                  <a:pt x="19215" y="13920"/>
                </a:lnTo>
                <a:lnTo>
                  <a:pt x="19220" y="13911"/>
                </a:lnTo>
                <a:lnTo>
                  <a:pt x="19218" y="13911"/>
                </a:lnTo>
                <a:lnTo>
                  <a:pt x="19215" y="13910"/>
                </a:lnTo>
                <a:lnTo>
                  <a:pt x="19213" y="13908"/>
                </a:lnTo>
                <a:lnTo>
                  <a:pt x="19210" y="13905"/>
                </a:lnTo>
                <a:lnTo>
                  <a:pt x="19215" y="13899"/>
                </a:lnTo>
                <a:lnTo>
                  <a:pt x="19216" y="13894"/>
                </a:lnTo>
                <a:lnTo>
                  <a:pt x="19216" y="13890"/>
                </a:lnTo>
                <a:lnTo>
                  <a:pt x="19214" y="13883"/>
                </a:lnTo>
                <a:lnTo>
                  <a:pt x="19215" y="13879"/>
                </a:lnTo>
                <a:lnTo>
                  <a:pt x="19217" y="13875"/>
                </a:lnTo>
                <a:lnTo>
                  <a:pt x="19217" y="13869"/>
                </a:lnTo>
                <a:lnTo>
                  <a:pt x="19212" y="13864"/>
                </a:lnTo>
                <a:lnTo>
                  <a:pt x="19206" y="13857"/>
                </a:lnTo>
                <a:lnTo>
                  <a:pt x="19203" y="13849"/>
                </a:lnTo>
                <a:lnTo>
                  <a:pt x="19207" y="13841"/>
                </a:lnTo>
                <a:lnTo>
                  <a:pt x="19202" y="13838"/>
                </a:lnTo>
                <a:lnTo>
                  <a:pt x="19200" y="13838"/>
                </a:lnTo>
                <a:lnTo>
                  <a:pt x="19198" y="13839"/>
                </a:lnTo>
                <a:lnTo>
                  <a:pt x="19197" y="13833"/>
                </a:lnTo>
                <a:lnTo>
                  <a:pt x="19196" y="13828"/>
                </a:lnTo>
                <a:lnTo>
                  <a:pt x="19194" y="13822"/>
                </a:lnTo>
                <a:lnTo>
                  <a:pt x="19191" y="13817"/>
                </a:lnTo>
                <a:lnTo>
                  <a:pt x="19189" y="13816"/>
                </a:lnTo>
                <a:lnTo>
                  <a:pt x="19185" y="13816"/>
                </a:lnTo>
                <a:lnTo>
                  <a:pt x="19183" y="13814"/>
                </a:lnTo>
                <a:lnTo>
                  <a:pt x="19182" y="13812"/>
                </a:lnTo>
                <a:lnTo>
                  <a:pt x="19182" y="13807"/>
                </a:lnTo>
                <a:lnTo>
                  <a:pt x="19181" y="13805"/>
                </a:lnTo>
                <a:lnTo>
                  <a:pt x="19178" y="13793"/>
                </a:lnTo>
                <a:lnTo>
                  <a:pt x="19176" y="13787"/>
                </a:lnTo>
                <a:lnTo>
                  <a:pt x="19173" y="13787"/>
                </a:lnTo>
                <a:lnTo>
                  <a:pt x="19171" y="13790"/>
                </a:lnTo>
                <a:lnTo>
                  <a:pt x="19169" y="13793"/>
                </a:lnTo>
                <a:lnTo>
                  <a:pt x="19166" y="13794"/>
                </a:lnTo>
                <a:lnTo>
                  <a:pt x="19161" y="13791"/>
                </a:lnTo>
                <a:lnTo>
                  <a:pt x="19162" y="13786"/>
                </a:lnTo>
                <a:lnTo>
                  <a:pt x="19163" y="13784"/>
                </a:lnTo>
                <a:lnTo>
                  <a:pt x="19166" y="13784"/>
                </a:lnTo>
                <a:lnTo>
                  <a:pt x="19167" y="13782"/>
                </a:lnTo>
                <a:lnTo>
                  <a:pt x="19168" y="13778"/>
                </a:lnTo>
                <a:lnTo>
                  <a:pt x="19169" y="13771"/>
                </a:lnTo>
                <a:lnTo>
                  <a:pt x="19169" y="13768"/>
                </a:lnTo>
                <a:lnTo>
                  <a:pt x="19171" y="13762"/>
                </a:lnTo>
                <a:lnTo>
                  <a:pt x="19173" y="13755"/>
                </a:lnTo>
                <a:lnTo>
                  <a:pt x="19178" y="13753"/>
                </a:lnTo>
                <a:lnTo>
                  <a:pt x="19183" y="13757"/>
                </a:lnTo>
                <a:lnTo>
                  <a:pt x="19185" y="13774"/>
                </a:lnTo>
                <a:lnTo>
                  <a:pt x="19187" y="13782"/>
                </a:lnTo>
                <a:lnTo>
                  <a:pt x="19192" y="13781"/>
                </a:lnTo>
                <a:lnTo>
                  <a:pt x="19193" y="13778"/>
                </a:lnTo>
                <a:lnTo>
                  <a:pt x="19192" y="13763"/>
                </a:lnTo>
                <a:lnTo>
                  <a:pt x="19194" y="13755"/>
                </a:lnTo>
                <a:lnTo>
                  <a:pt x="19196" y="13748"/>
                </a:lnTo>
                <a:lnTo>
                  <a:pt x="19193" y="13744"/>
                </a:lnTo>
                <a:lnTo>
                  <a:pt x="19192" y="13743"/>
                </a:lnTo>
                <a:lnTo>
                  <a:pt x="19190" y="13744"/>
                </a:lnTo>
                <a:lnTo>
                  <a:pt x="19188" y="13745"/>
                </a:lnTo>
                <a:lnTo>
                  <a:pt x="19185" y="13737"/>
                </a:lnTo>
                <a:lnTo>
                  <a:pt x="19184" y="13731"/>
                </a:lnTo>
                <a:lnTo>
                  <a:pt x="19184" y="13725"/>
                </a:lnTo>
                <a:lnTo>
                  <a:pt x="19189" y="13729"/>
                </a:lnTo>
                <a:lnTo>
                  <a:pt x="19192" y="13727"/>
                </a:lnTo>
                <a:lnTo>
                  <a:pt x="19193" y="13722"/>
                </a:lnTo>
                <a:lnTo>
                  <a:pt x="19192" y="13715"/>
                </a:lnTo>
                <a:lnTo>
                  <a:pt x="19195" y="13715"/>
                </a:lnTo>
                <a:lnTo>
                  <a:pt x="19207" y="13698"/>
                </a:lnTo>
                <a:lnTo>
                  <a:pt x="19208" y="13692"/>
                </a:lnTo>
                <a:lnTo>
                  <a:pt x="19208" y="13679"/>
                </a:lnTo>
                <a:lnTo>
                  <a:pt x="19209" y="13673"/>
                </a:lnTo>
                <a:lnTo>
                  <a:pt x="19215" y="13666"/>
                </a:lnTo>
                <a:lnTo>
                  <a:pt x="19217" y="13661"/>
                </a:lnTo>
                <a:lnTo>
                  <a:pt x="19216" y="13655"/>
                </a:lnTo>
                <a:lnTo>
                  <a:pt x="19215" y="13648"/>
                </a:lnTo>
                <a:lnTo>
                  <a:pt x="19214" y="13642"/>
                </a:lnTo>
                <a:lnTo>
                  <a:pt x="19217" y="13639"/>
                </a:lnTo>
                <a:lnTo>
                  <a:pt x="19203" y="13640"/>
                </a:lnTo>
                <a:lnTo>
                  <a:pt x="19196" y="13638"/>
                </a:lnTo>
                <a:lnTo>
                  <a:pt x="19188" y="13633"/>
                </a:lnTo>
                <a:lnTo>
                  <a:pt x="19183" y="13626"/>
                </a:lnTo>
                <a:lnTo>
                  <a:pt x="19182" y="13620"/>
                </a:lnTo>
                <a:lnTo>
                  <a:pt x="19183" y="13618"/>
                </a:lnTo>
                <a:lnTo>
                  <a:pt x="19187" y="13623"/>
                </a:lnTo>
                <a:lnTo>
                  <a:pt x="19190" y="13626"/>
                </a:lnTo>
                <a:lnTo>
                  <a:pt x="19194" y="13626"/>
                </a:lnTo>
                <a:lnTo>
                  <a:pt x="19198" y="13624"/>
                </a:lnTo>
                <a:lnTo>
                  <a:pt x="19199" y="13621"/>
                </a:lnTo>
                <a:lnTo>
                  <a:pt x="19198" y="13617"/>
                </a:lnTo>
                <a:lnTo>
                  <a:pt x="19194" y="13613"/>
                </a:lnTo>
                <a:lnTo>
                  <a:pt x="19191" y="13611"/>
                </a:lnTo>
                <a:lnTo>
                  <a:pt x="19190" y="13610"/>
                </a:lnTo>
                <a:lnTo>
                  <a:pt x="19188" y="13601"/>
                </a:lnTo>
                <a:lnTo>
                  <a:pt x="19191" y="13598"/>
                </a:lnTo>
                <a:lnTo>
                  <a:pt x="19196" y="13601"/>
                </a:lnTo>
                <a:lnTo>
                  <a:pt x="19201" y="13608"/>
                </a:lnTo>
                <a:lnTo>
                  <a:pt x="19204" y="13601"/>
                </a:lnTo>
                <a:lnTo>
                  <a:pt x="19217" y="13554"/>
                </a:lnTo>
                <a:lnTo>
                  <a:pt x="19228" y="13551"/>
                </a:lnTo>
                <a:lnTo>
                  <a:pt x="19253" y="13551"/>
                </a:lnTo>
                <a:lnTo>
                  <a:pt x="19264" y="13545"/>
                </a:lnTo>
                <a:lnTo>
                  <a:pt x="19258" y="13539"/>
                </a:lnTo>
                <a:lnTo>
                  <a:pt x="19256" y="13518"/>
                </a:lnTo>
                <a:lnTo>
                  <a:pt x="19249" y="13516"/>
                </a:lnTo>
                <a:lnTo>
                  <a:pt x="19256" y="13512"/>
                </a:lnTo>
                <a:lnTo>
                  <a:pt x="19259" y="13514"/>
                </a:lnTo>
                <a:lnTo>
                  <a:pt x="19261" y="13520"/>
                </a:lnTo>
                <a:lnTo>
                  <a:pt x="19265" y="13530"/>
                </a:lnTo>
                <a:lnTo>
                  <a:pt x="19271" y="13536"/>
                </a:lnTo>
                <a:lnTo>
                  <a:pt x="19276" y="13535"/>
                </a:lnTo>
                <a:lnTo>
                  <a:pt x="19286" y="13522"/>
                </a:lnTo>
                <a:lnTo>
                  <a:pt x="19288" y="13513"/>
                </a:lnTo>
                <a:lnTo>
                  <a:pt x="19289" y="13509"/>
                </a:lnTo>
                <a:lnTo>
                  <a:pt x="19290" y="13508"/>
                </a:lnTo>
                <a:lnTo>
                  <a:pt x="19294" y="13508"/>
                </a:lnTo>
                <a:lnTo>
                  <a:pt x="19296" y="13507"/>
                </a:lnTo>
                <a:lnTo>
                  <a:pt x="19307" y="13488"/>
                </a:lnTo>
                <a:lnTo>
                  <a:pt x="19308" y="13483"/>
                </a:lnTo>
                <a:lnTo>
                  <a:pt x="19311" y="13484"/>
                </a:lnTo>
                <a:lnTo>
                  <a:pt x="19322" y="13466"/>
                </a:lnTo>
                <a:lnTo>
                  <a:pt x="19322" y="13461"/>
                </a:lnTo>
                <a:lnTo>
                  <a:pt x="19323" y="13438"/>
                </a:lnTo>
                <a:lnTo>
                  <a:pt x="19327" y="13415"/>
                </a:lnTo>
                <a:lnTo>
                  <a:pt x="19333" y="13405"/>
                </a:lnTo>
                <a:lnTo>
                  <a:pt x="19334" y="13389"/>
                </a:lnTo>
                <a:lnTo>
                  <a:pt x="19336" y="13383"/>
                </a:lnTo>
                <a:lnTo>
                  <a:pt x="19338" y="13389"/>
                </a:lnTo>
                <a:lnTo>
                  <a:pt x="19341" y="13394"/>
                </a:lnTo>
                <a:lnTo>
                  <a:pt x="19344" y="13397"/>
                </a:lnTo>
                <a:lnTo>
                  <a:pt x="19348" y="13396"/>
                </a:lnTo>
                <a:lnTo>
                  <a:pt x="19349" y="13393"/>
                </a:lnTo>
                <a:lnTo>
                  <a:pt x="19348" y="13388"/>
                </a:lnTo>
                <a:lnTo>
                  <a:pt x="19344" y="13377"/>
                </a:lnTo>
                <a:lnTo>
                  <a:pt x="19341" y="13364"/>
                </a:lnTo>
                <a:lnTo>
                  <a:pt x="19343" y="13357"/>
                </a:lnTo>
                <a:lnTo>
                  <a:pt x="19347" y="13353"/>
                </a:lnTo>
                <a:lnTo>
                  <a:pt x="19351" y="13344"/>
                </a:lnTo>
                <a:lnTo>
                  <a:pt x="19352" y="13350"/>
                </a:lnTo>
                <a:lnTo>
                  <a:pt x="19355" y="13355"/>
                </a:lnTo>
                <a:lnTo>
                  <a:pt x="19357" y="13360"/>
                </a:lnTo>
                <a:lnTo>
                  <a:pt x="19361" y="13364"/>
                </a:lnTo>
                <a:lnTo>
                  <a:pt x="19364" y="13365"/>
                </a:lnTo>
                <a:lnTo>
                  <a:pt x="19365" y="13363"/>
                </a:lnTo>
                <a:lnTo>
                  <a:pt x="19373" y="13351"/>
                </a:lnTo>
                <a:lnTo>
                  <a:pt x="19375" y="13336"/>
                </a:lnTo>
                <a:lnTo>
                  <a:pt x="19379" y="13332"/>
                </a:lnTo>
                <a:lnTo>
                  <a:pt x="19380" y="13337"/>
                </a:lnTo>
                <a:lnTo>
                  <a:pt x="19380" y="13347"/>
                </a:lnTo>
                <a:lnTo>
                  <a:pt x="19381" y="13352"/>
                </a:lnTo>
                <a:lnTo>
                  <a:pt x="19399" y="13325"/>
                </a:lnTo>
                <a:lnTo>
                  <a:pt x="19399" y="13323"/>
                </a:lnTo>
                <a:lnTo>
                  <a:pt x="19399" y="13320"/>
                </a:lnTo>
                <a:lnTo>
                  <a:pt x="19399" y="13317"/>
                </a:lnTo>
                <a:lnTo>
                  <a:pt x="19399" y="13315"/>
                </a:lnTo>
                <a:lnTo>
                  <a:pt x="19402" y="13316"/>
                </a:lnTo>
                <a:lnTo>
                  <a:pt x="19406" y="13322"/>
                </a:lnTo>
                <a:lnTo>
                  <a:pt x="19408" y="13323"/>
                </a:lnTo>
                <a:lnTo>
                  <a:pt x="19411" y="13318"/>
                </a:lnTo>
                <a:lnTo>
                  <a:pt x="19411" y="13313"/>
                </a:lnTo>
                <a:lnTo>
                  <a:pt x="19408" y="13308"/>
                </a:lnTo>
                <a:lnTo>
                  <a:pt x="19403" y="13304"/>
                </a:lnTo>
                <a:lnTo>
                  <a:pt x="19405" y="13299"/>
                </a:lnTo>
                <a:lnTo>
                  <a:pt x="19408" y="13297"/>
                </a:lnTo>
                <a:lnTo>
                  <a:pt x="19412" y="13296"/>
                </a:lnTo>
                <a:lnTo>
                  <a:pt x="19415" y="13295"/>
                </a:lnTo>
                <a:lnTo>
                  <a:pt x="19421" y="13282"/>
                </a:lnTo>
                <a:lnTo>
                  <a:pt x="19435" y="13262"/>
                </a:lnTo>
                <a:lnTo>
                  <a:pt x="19442" y="13255"/>
                </a:lnTo>
                <a:lnTo>
                  <a:pt x="19450" y="13258"/>
                </a:lnTo>
                <a:lnTo>
                  <a:pt x="19452" y="13273"/>
                </a:lnTo>
                <a:lnTo>
                  <a:pt x="19464" y="13283"/>
                </a:lnTo>
                <a:lnTo>
                  <a:pt x="19477" y="13287"/>
                </a:lnTo>
                <a:lnTo>
                  <a:pt x="19481" y="13285"/>
                </a:lnTo>
                <a:lnTo>
                  <a:pt x="19481" y="13279"/>
                </a:lnTo>
                <a:lnTo>
                  <a:pt x="19487" y="13275"/>
                </a:lnTo>
                <a:lnTo>
                  <a:pt x="19497" y="13271"/>
                </a:lnTo>
                <a:lnTo>
                  <a:pt x="19497" y="13271"/>
                </a:lnTo>
                <a:lnTo>
                  <a:pt x="19500" y="13266"/>
                </a:lnTo>
                <a:lnTo>
                  <a:pt x="19502" y="13261"/>
                </a:lnTo>
                <a:lnTo>
                  <a:pt x="19504" y="13259"/>
                </a:lnTo>
                <a:lnTo>
                  <a:pt x="19508" y="13262"/>
                </a:lnTo>
                <a:lnTo>
                  <a:pt x="19511" y="13255"/>
                </a:lnTo>
                <a:lnTo>
                  <a:pt x="19521" y="13249"/>
                </a:lnTo>
                <a:lnTo>
                  <a:pt x="19525" y="13244"/>
                </a:lnTo>
                <a:lnTo>
                  <a:pt x="19526" y="13237"/>
                </a:lnTo>
                <a:lnTo>
                  <a:pt x="19525" y="13230"/>
                </a:lnTo>
                <a:lnTo>
                  <a:pt x="19522" y="13223"/>
                </a:lnTo>
                <a:lnTo>
                  <a:pt x="19516" y="13219"/>
                </a:lnTo>
                <a:lnTo>
                  <a:pt x="19516" y="13202"/>
                </a:lnTo>
                <a:lnTo>
                  <a:pt x="19528" y="13208"/>
                </a:lnTo>
                <a:lnTo>
                  <a:pt x="19536" y="13202"/>
                </a:lnTo>
                <a:lnTo>
                  <a:pt x="19541" y="13189"/>
                </a:lnTo>
                <a:lnTo>
                  <a:pt x="19540" y="13174"/>
                </a:lnTo>
                <a:lnTo>
                  <a:pt x="19535" y="13169"/>
                </a:lnTo>
                <a:lnTo>
                  <a:pt x="19536" y="13165"/>
                </a:lnTo>
                <a:lnTo>
                  <a:pt x="19540" y="13159"/>
                </a:lnTo>
                <a:lnTo>
                  <a:pt x="19539" y="13151"/>
                </a:lnTo>
                <a:lnTo>
                  <a:pt x="19537" y="13149"/>
                </a:lnTo>
                <a:lnTo>
                  <a:pt x="19537" y="13144"/>
                </a:lnTo>
                <a:lnTo>
                  <a:pt x="19538" y="13139"/>
                </a:lnTo>
                <a:lnTo>
                  <a:pt x="19539" y="13134"/>
                </a:lnTo>
                <a:lnTo>
                  <a:pt x="19545" y="13127"/>
                </a:lnTo>
                <a:lnTo>
                  <a:pt x="19544" y="13122"/>
                </a:lnTo>
                <a:lnTo>
                  <a:pt x="19540" y="13109"/>
                </a:lnTo>
                <a:lnTo>
                  <a:pt x="19534" y="13096"/>
                </a:lnTo>
                <a:lnTo>
                  <a:pt x="19533" y="13090"/>
                </a:lnTo>
                <a:lnTo>
                  <a:pt x="19536" y="13086"/>
                </a:lnTo>
                <a:lnTo>
                  <a:pt x="19550" y="13075"/>
                </a:lnTo>
                <a:lnTo>
                  <a:pt x="19554" y="13068"/>
                </a:lnTo>
                <a:lnTo>
                  <a:pt x="19565" y="13027"/>
                </a:lnTo>
                <a:lnTo>
                  <a:pt x="19565" y="13021"/>
                </a:lnTo>
                <a:lnTo>
                  <a:pt x="19564" y="13016"/>
                </a:lnTo>
                <a:lnTo>
                  <a:pt x="19560" y="13006"/>
                </a:lnTo>
                <a:lnTo>
                  <a:pt x="19564" y="13002"/>
                </a:lnTo>
                <a:lnTo>
                  <a:pt x="19572" y="13003"/>
                </a:lnTo>
                <a:lnTo>
                  <a:pt x="19574" y="12998"/>
                </a:lnTo>
                <a:lnTo>
                  <a:pt x="19576" y="12989"/>
                </a:lnTo>
                <a:lnTo>
                  <a:pt x="19577" y="12980"/>
                </a:lnTo>
                <a:lnTo>
                  <a:pt x="19574" y="12971"/>
                </a:lnTo>
                <a:lnTo>
                  <a:pt x="19576" y="12967"/>
                </a:lnTo>
                <a:lnTo>
                  <a:pt x="19593" y="12953"/>
                </a:lnTo>
                <a:lnTo>
                  <a:pt x="19598" y="12946"/>
                </a:lnTo>
                <a:lnTo>
                  <a:pt x="19600" y="12937"/>
                </a:lnTo>
                <a:lnTo>
                  <a:pt x="19601" y="12928"/>
                </a:lnTo>
                <a:lnTo>
                  <a:pt x="19601" y="12918"/>
                </a:lnTo>
                <a:lnTo>
                  <a:pt x="19601" y="12914"/>
                </a:lnTo>
                <a:lnTo>
                  <a:pt x="19603" y="12904"/>
                </a:lnTo>
                <a:lnTo>
                  <a:pt x="19603" y="12893"/>
                </a:lnTo>
                <a:lnTo>
                  <a:pt x="19604" y="12890"/>
                </a:lnTo>
                <a:lnTo>
                  <a:pt x="19610" y="12881"/>
                </a:lnTo>
                <a:lnTo>
                  <a:pt x="19612" y="12863"/>
                </a:lnTo>
                <a:lnTo>
                  <a:pt x="19613" y="12860"/>
                </a:lnTo>
                <a:lnTo>
                  <a:pt x="19616" y="12855"/>
                </a:lnTo>
                <a:lnTo>
                  <a:pt x="19628" y="12829"/>
                </a:lnTo>
                <a:lnTo>
                  <a:pt x="19630" y="12821"/>
                </a:lnTo>
                <a:lnTo>
                  <a:pt x="19629" y="12812"/>
                </a:lnTo>
                <a:lnTo>
                  <a:pt x="19625" y="12801"/>
                </a:lnTo>
                <a:lnTo>
                  <a:pt x="19620" y="12797"/>
                </a:lnTo>
                <a:lnTo>
                  <a:pt x="19604" y="12793"/>
                </a:lnTo>
                <a:lnTo>
                  <a:pt x="19597" y="12790"/>
                </a:lnTo>
                <a:lnTo>
                  <a:pt x="19604" y="12786"/>
                </a:lnTo>
                <a:lnTo>
                  <a:pt x="19618" y="12783"/>
                </a:lnTo>
                <a:lnTo>
                  <a:pt x="19623" y="12778"/>
                </a:lnTo>
                <a:lnTo>
                  <a:pt x="19631" y="12762"/>
                </a:lnTo>
                <a:lnTo>
                  <a:pt x="19633" y="12752"/>
                </a:lnTo>
                <a:lnTo>
                  <a:pt x="19633" y="12738"/>
                </a:lnTo>
                <a:lnTo>
                  <a:pt x="19622" y="12735"/>
                </a:lnTo>
                <a:lnTo>
                  <a:pt x="19617" y="12732"/>
                </a:lnTo>
                <a:lnTo>
                  <a:pt x="19621" y="12723"/>
                </a:lnTo>
                <a:lnTo>
                  <a:pt x="19629" y="12719"/>
                </a:lnTo>
                <a:lnTo>
                  <a:pt x="19635" y="12713"/>
                </a:lnTo>
                <a:lnTo>
                  <a:pt x="19635" y="12698"/>
                </a:lnTo>
                <a:lnTo>
                  <a:pt x="19626" y="12692"/>
                </a:lnTo>
                <a:lnTo>
                  <a:pt x="19622" y="12686"/>
                </a:lnTo>
                <a:lnTo>
                  <a:pt x="19619" y="12679"/>
                </a:lnTo>
                <a:lnTo>
                  <a:pt x="19615" y="12666"/>
                </a:lnTo>
                <a:lnTo>
                  <a:pt x="19609" y="12669"/>
                </a:lnTo>
                <a:lnTo>
                  <a:pt x="19596" y="12669"/>
                </a:lnTo>
                <a:lnTo>
                  <a:pt x="19591" y="12672"/>
                </a:lnTo>
                <a:lnTo>
                  <a:pt x="19591" y="12667"/>
                </a:lnTo>
                <a:lnTo>
                  <a:pt x="19591" y="12661"/>
                </a:lnTo>
                <a:lnTo>
                  <a:pt x="19592" y="12658"/>
                </a:lnTo>
                <a:lnTo>
                  <a:pt x="19595" y="12661"/>
                </a:lnTo>
                <a:lnTo>
                  <a:pt x="19598" y="12662"/>
                </a:lnTo>
                <a:lnTo>
                  <a:pt x="19600" y="12659"/>
                </a:lnTo>
                <a:lnTo>
                  <a:pt x="19603" y="12652"/>
                </a:lnTo>
                <a:lnTo>
                  <a:pt x="19615" y="12647"/>
                </a:lnTo>
                <a:lnTo>
                  <a:pt x="19620" y="12643"/>
                </a:lnTo>
                <a:lnTo>
                  <a:pt x="19623" y="12636"/>
                </a:lnTo>
                <a:lnTo>
                  <a:pt x="19600" y="12635"/>
                </a:lnTo>
                <a:lnTo>
                  <a:pt x="19595" y="12636"/>
                </a:lnTo>
                <a:lnTo>
                  <a:pt x="19590" y="12641"/>
                </a:lnTo>
                <a:lnTo>
                  <a:pt x="19583" y="12653"/>
                </a:lnTo>
                <a:lnTo>
                  <a:pt x="19579" y="12659"/>
                </a:lnTo>
                <a:lnTo>
                  <a:pt x="19577" y="12651"/>
                </a:lnTo>
                <a:lnTo>
                  <a:pt x="19578" y="12645"/>
                </a:lnTo>
                <a:lnTo>
                  <a:pt x="19580" y="12640"/>
                </a:lnTo>
                <a:lnTo>
                  <a:pt x="19583" y="12637"/>
                </a:lnTo>
                <a:lnTo>
                  <a:pt x="19585" y="12633"/>
                </a:lnTo>
                <a:lnTo>
                  <a:pt x="19585" y="12626"/>
                </a:lnTo>
                <a:lnTo>
                  <a:pt x="19585" y="12619"/>
                </a:lnTo>
                <a:lnTo>
                  <a:pt x="19583" y="12618"/>
                </a:lnTo>
                <a:lnTo>
                  <a:pt x="19581" y="12622"/>
                </a:lnTo>
                <a:lnTo>
                  <a:pt x="19578" y="12631"/>
                </a:lnTo>
                <a:lnTo>
                  <a:pt x="19575" y="12635"/>
                </a:lnTo>
                <a:lnTo>
                  <a:pt x="19573" y="12635"/>
                </a:lnTo>
                <a:lnTo>
                  <a:pt x="19570" y="12631"/>
                </a:lnTo>
                <a:lnTo>
                  <a:pt x="19568" y="12631"/>
                </a:lnTo>
                <a:lnTo>
                  <a:pt x="19566" y="12632"/>
                </a:lnTo>
                <a:lnTo>
                  <a:pt x="19561" y="12637"/>
                </a:lnTo>
                <a:lnTo>
                  <a:pt x="19560" y="12635"/>
                </a:lnTo>
                <a:lnTo>
                  <a:pt x="19560" y="12634"/>
                </a:lnTo>
                <a:lnTo>
                  <a:pt x="19560" y="12634"/>
                </a:lnTo>
                <a:lnTo>
                  <a:pt x="19560" y="12632"/>
                </a:lnTo>
                <a:lnTo>
                  <a:pt x="19557" y="12632"/>
                </a:lnTo>
                <a:lnTo>
                  <a:pt x="19554" y="12634"/>
                </a:lnTo>
                <a:lnTo>
                  <a:pt x="19552" y="12637"/>
                </a:lnTo>
                <a:lnTo>
                  <a:pt x="19550" y="12641"/>
                </a:lnTo>
                <a:lnTo>
                  <a:pt x="19548" y="12638"/>
                </a:lnTo>
                <a:lnTo>
                  <a:pt x="19550" y="12632"/>
                </a:lnTo>
                <a:lnTo>
                  <a:pt x="19552" y="12626"/>
                </a:lnTo>
                <a:lnTo>
                  <a:pt x="19550" y="12623"/>
                </a:lnTo>
                <a:lnTo>
                  <a:pt x="19520" y="12636"/>
                </a:lnTo>
                <a:lnTo>
                  <a:pt x="19517" y="12635"/>
                </a:lnTo>
                <a:lnTo>
                  <a:pt x="19511" y="12630"/>
                </a:lnTo>
                <a:lnTo>
                  <a:pt x="19508" y="12629"/>
                </a:lnTo>
                <a:lnTo>
                  <a:pt x="19502" y="12631"/>
                </a:lnTo>
                <a:lnTo>
                  <a:pt x="19491" y="12630"/>
                </a:lnTo>
                <a:lnTo>
                  <a:pt x="19470" y="12643"/>
                </a:lnTo>
                <a:lnTo>
                  <a:pt x="19455" y="12643"/>
                </a:lnTo>
                <a:lnTo>
                  <a:pt x="19447" y="12641"/>
                </a:lnTo>
                <a:lnTo>
                  <a:pt x="19440" y="12635"/>
                </a:lnTo>
                <a:lnTo>
                  <a:pt x="19447" y="12631"/>
                </a:lnTo>
                <a:lnTo>
                  <a:pt x="19504" y="12626"/>
                </a:lnTo>
                <a:lnTo>
                  <a:pt x="19519" y="12620"/>
                </a:lnTo>
                <a:lnTo>
                  <a:pt x="19540" y="12618"/>
                </a:lnTo>
                <a:lnTo>
                  <a:pt x="19557" y="12611"/>
                </a:lnTo>
                <a:lnTo>
                  <a:pt x="19559" y="12609"/>
                </a:lnTo>
                <a:lnTo>
                  <a:pt x="19557" y="12603"/>
                </a:lnTo>
                <a:lnTo>
                  <a:pt x="19553" y="12599"/>
                </a:lnTo>
                <a:lnTo>
                  <a:pt x="19544" y="12598"/>
                </a:lnTo>
                <a:lnTo>
                  <a:pt x="19540" y="12594"/>
                </a:lnTo>
                <a:lnTo>
                  <a:pt x="19553" y="12582"/>
                </a:lnTo>
                <a:lnTo>
                  <a:pt x="19558" y="12582"/>
                </a:lnTo>
                <a:lnTo>
                  <a:pt x="19561" y="12583"/>
                </a:lnTo>
                <a:lnTo>
                  <a:pt x="19567" y="12584"/>
                </a:lnTo>
                <a:lnTo>
                  <a:pt x="19572" y="12584"/>
                </a:lnTo>
                <a:lnTo>
                  <a:pt x="19576" y="12583"/>
                </a:lnTo>
                <a:lnTo>
                  <a:pt x="19578" y="12576"/>
                </a:lnTo>
                <a:lnTo>
                  <a:pt x="19576" y="12568"/>
                </a:lnTo>
                <a:lnTo>
                  <a:pt x="19573" y="12562"/>
                </a:lnTo>
                <a:lnTo>
                  <a:pt x="19566" y="12560"/>
                </a:lnTo>
                <a:lnTo>
                  <a:pt x="19563" y="12545"/>
                </a:lnTo>
                <a:lnTo>
                  <a:pt x="19560" y="12539"/>
                </a:lnTo>
                <a:lnTo>
                  <a:pt x="19551" y="12542"/>
                </a:lnTo>
                <a:lnTo>
                  <a:pt x="19542" y="12551"/>
                </a:lnTo>
                <a:lnTo>
                  <a:pt x="19534" y="12556"/>
                </a:lnTo>
                <a:lnTo>
                  <a:pt x="19527" y="12533"/>
                </a:lnTo>
                <a:lnTo>
                  <a:pt x="19519" y="12535"/>
                </a:lnTo>
                <a:lnTo>
                  <a:pt x="19505" y="12550"/>
                </a:lnTo>
                <a:lnTo>
                  <a:pt x="19501" y="12539"/>
                </a:lnTo>
                <a:lnTo>
                  <a:pt x="19501" y="12535"/>
                </a:lnTo>
                <a:lnTo>
                  <a:pt x="19487" y="12556"/>
                </a:lnTo>
                <a:lnTo>
                  <a:pt x="19465" y="12569"/>
                </a:lnTo>
                <a:lnTo>
                  <a:pt x="19463" y="12569"/>
                </a:lnTo>
                <a:lnTo>
                  <a:pt x="19459" y="12568"/>
                </a:lnTo>
                <a:lnTo>
                  <a:pt x="19455" y="12566"/>
                </a:lnTo>
                <a:lnTo>
                  <a:pt x="19452" y="12564"/>
                </a:lnTo>
                <a:lnTo>
                  <a:pt x="19450" y="12562"/>
                </a:lnTo>
                <a:lnTo>
                  <a:pt x="19447" y="12564"/>
                </a:lnTo>
                <a:lnTo>
                  <a:pt x="19442" y="12569"/>
                </a:lnTo>
                <a:lnTo>
                  <a:pt x="19432" y="12574"/>
                </a:lnTo>
                <a:lnTo>
                  <a:pt x="19427" y="12578"/>
                </a:lnTo>
                <a:lnTo>
                  <a:pt x="19427" y="12584"/>
                </a:lnTo>
                <a:lnTo>
                  <a:pt x="19425" y="12588"/>
                </a:lnTo>
                <a:lnTo>
                  <a:pt x="19402" y="12605"/>
                </a:lnTo>
                <a:lnTo>
                  <a:pt x="19397" y="12606"/>
                </a:lnTo>
                <a:lnTo>
                  <a:pt x="19383" y="12605"/>
                </a:lnTo>
                <a:lnTo>
                  <a:pt x="19377" y="12606"/>
                </a:lnTo>
                <a:lnTo>
                  <a:pt x="19360" y="12618"/>
                </a:lnTo>
                <a:lnTo>
                  <a:pt x="19354" y="12620"/>
                </a:lnTo>
                <a:lnTo>
                  <a:pt x="19343" y="12618"/>
                </a:lnTo>
                <a:lnTo>
                  <a:pt x="19338" y="12618"/>
                </a:lnTo>
                <a:lnTo>
                  <a:pt x="19344" y="12612"/>
                </a:lnTo>
                <a:lnTo>
                  <a:pt x="19348" y="12611"/>
                </a:lnTo>
                <a:lnTo>
                  <a:pt x="19352" y="12613"/>
                </a:lnTo>
                <a:lnTo>
                  <a:pt x="19357" y="12614"/>
                </a:lnTo>
                <a:lnTo>
                  <a:pt x="19370" y="12601"/>
                </a:lnTo>
                <a:lnTo>
                  <a:pt x="19387" y="12595"/>
                </a:lnTo>
                <a:lnTo>
                  <a:pt x="19397" y="12594"/>
                </a:lnTo>
                <a:lnTo>
                  <a:pt x="19406" y="12598"/>
                </a:lnTo>
                <a:lnTo>
                  <a:pt x="19412" y="12595"/>
                </a:lnTo>
                <a:lnTo>
                  <a:pt x="19427" y="12564"/>
                </a:lnTo>
                <a:lnTo>
                  <a:pt x="19434" y="12558"/>
                </a:lnTo>
                <a:lnTo>
                  <a:pt x="19438" y="12556"/>
                </a:lnTo>
                <a:lnTo>
                  <a:pt x="19453" y="12554"/>
                </a:lnTo>
                <a:lnTo>
                  <a:pt x="19456" y="12552"/>
                </a:lnTo>
                <a:lnTo>
                  <a:pt x="19458" y="12547"/>
                </a:lnTo>
                <a:lnTo>
                  <a:pt x="19453" y="12542"/>
                </a:lnTo>
                <a:lnTo>
                  <a:pt x="19448" y="12542"/>
                </a:lnTo>
                <a:lnTo>
                  <a:pt x="19440" y="12549"/>
                </a:lnTo>
                <a:lnTo>
                  <a:pt x="19439" y="12542"/>
                </a:lnTo>
                <a:lnTo>
                  <a:pt x="19440" y="12537"/>
                </a:lnTo>
                <a:lnTo>
                  <a:pt x="19446" y="12519"/>
                </a:lnTo>
                <a:lnTo>
                  <a:pt x="19444" y="12517"/>
                </a:lnTo>
                <a:lnTo>
                  <a:pt x="19439" y="12515"/>
                </a:lnTo>
                <a:lnTo>
                  <a:pt x="19430" y="12514"/>
                </a:lnTo>
                <a:lnTo>
                  <a:pt x="19421" y="12517"/>
                </a:lnTo>
                <a:lnTo>
                  <a:pt x="19406" y="12530"/>
                </a:lnTo>
                <a:lnTo>
                  <a:pt x="19408" y="12518"/>
                </a:lnTo>
                <a:lnTo>
                  <a:pt x="19419" y="12511"/>
                </a:lnTo>
                <a:lnTo>
                  <a:pt x="19443" y="12504"/>
                </a:lnTo>
                <a:lnTo>
                  <a:pt x="19446" y="12503"/>
                </a:lnTo>
                <a:lnTo>
                  <a:pt x="19447" y="12501"/>
                </a:lnTo>
                <a:lnTo>
                  <a:pt x="19449" y="12500"/>
                </a:lnTo>
                <a:lnTo>
                  <a:pt x="19457" y="12504"/>
                </a:lnTo>
                <a:lnTo>
                  <a:pt x="19461" y="12505"/>
                </a:lnTo>
                <a:lnTo>
                  <a:pt x="19463" y="12505"/>
                </a:lnTo>
                <a:lnTo>
                  <a:pt x="19466" y="12504"/>
                </a:lnTo>
                <a:lnTo>
                  <a:pt x="19475" y="12494"/>
                </a:lnTo>
                <a:lnTo>
                  <a:pt x="19480" y="12491"/>
                </a:lnTo>
                <a:lnTo>
                  <a:pt x="19487" y="12496"/>
                </a:lnTo>
                <a:lnTo>
                  <a:pt x="19488" y="12490"/>
                </a:lnTo>
                <a:lnTo>
                  <a:pt x="19491" y="12481"/>
                </a:lnTo>
                <a:lnTo>
                  <a:pt x="19491" y="12474"/>
                </a:lnTo>
                <a:lnTo>
                  <a:pt x="19489" y="12475"/>
                </a:lnTo>
                <a:lnTo>
                  <a:pt x="19485" y="12475"/>
                </a:lnTo>
                <a:lnTo>
                  <a:pt x="19483" y="12476"/>
                </a:lnTo>
                <a:lnTo>
                  <a:pt x="19485" y="12472"/>
                </a:lnTo>
                <a:lnTo>
                  <a:pt x="19487" y="12469"/>
                </a:lnTo>
                <a:lnTo>
                  <a:pt x="19488" y="12465"/>
                </a:lnTo>
                <a:lnTo>
                  <a:pt x="19487" y="12460"/>
                </a:lnTo>
                <a:lnTo>
                  <a:pt x="19481" y="12461"/>
                </a:lnTo>
                <a:lnTo>
                  <a:pt x="19471" y="12453"/>
                </a:lnTo>
                <a:lnTo>
                  <a:pt x="19465" y="12454"/>
                </a:lnTo>
                <a:lnTo>
                  <a:pt x="19446" y="12470"/>
                </a:lnTo>
                <a:lnTo>
                  <a:pt x="19439" y="12479"/>
                </a:lnTo>
                <a:lnTo>
                  <a:pt x="19435" y="12483"/>
                </a:lnTo>
                <a:lnTo>
                  <a:pt x="19430" y="12483"/>
                </a:lnTo>
                <a:lnTo>
                  <a:pt x="19424" y="12480"/>
                </a:lnTo>
                <a:lnTo>
                  <a:pt x="19418" y="12477"/>
                </a:lnTo>
                <a:lnTo>
                  <a:pt x="19413" y="12475"/>
                </a:lnTo>
                <a:lnTo>
                  <a:pt x="19408" y="12479"/>
                </a:lnTo>
                <a:lnTo>
                  <a:pt x="19407" y="12476"/>
                </a:lnTo>
                <a:lnTo>
                  <a:pt x="19406" y="12475"/>
                </a:lnTo>
                <a:lnTo>
                  <a:pt x="19406" y="12474"/>
                </a:lnTo>
                <a:lnTo>
                  <a:pt x="19404" y="12473"/>
                </a:lnTo>
                <a:lnTo>
                  <a:pt x="19406" y="12471"/>
                </a:lnTo>
                <a:lnTo>
                  <a:pt x="19397" y="12465"/>
                </a:lnTo>
                <a:lnTo>
                  <a:pt x="19390" y="12464"/>
                </a:lnTo>
                <a:lnTo>
                  <a:pt x="19377" y="12468"/>
                </a:lnTo>
                <a:lnTo>
                  <a:pt x="19368" y="12468"/>
                </a:lnTo>
                <a:lnTo>
                  <a:pt x="19359" y="12463"/>
                </a:lnTo>
                <a:lnTo>
                  <a:pt x="19355" y="12458"/>
                </a:lnTo>
                <a:lnTo>
                  <a:pt x="19360" y="12454"/>
                </a:lnTo>
                <a:lnTo>
                  <a:pt x="19381" y="12449"/>
                </a:lnTo>
                <a:lnTo>
                  <a:pt x="19392" y="12450"/>
                </a:lnTo>
                <a:lnTo>
                  <a:pt x="19399" y="12448"/>
                </a:lnTo>
                <a:lnTo>
                  <a:pt x="19405" y="12443"/>
                </a:lnTo>
                <a:lnTo>
                  <a:pt x="19409" y="12436"/>
                </a:lnTo>
                <a:lnTo>
                  <a:pt x="19411" y="12426"/>
                </a:lnTo>
                <a:lnTo>
                  <a:pt x="19395" y="12439"/>
                </a:lnTo>
                <a:lnTo>
                  <a:pt x="19394" y="12433"/>
                </a:lnTo>
                <a:lnTo>
                  <a:pt x="19395" y="12428"/>
                </a:lnTo>
                <a:lnTo>
                  <a:pt x="19398" y="12423"/>
                </a:lnTo>
                <a:lnTo>
                  <a:pt x="19409" y="12414"/>
                </a:lnTo>
                <a:lnTo>
                  <a:pt x="19411" y="12412"/>
                </a:lnTo>
                <a:lnTo>
                  <a:pt x="19412" y="12410"/>
                </a:lnTo>
                <a:lnTo>
                  <a:pt x="19413" y="12404"/>
                </a:lnTo>
                <a:lnTo>
                  <a:pt x="19413" y="12401"/>
                </a:lnTo>
                <a:lnTo>
                  <a:pt x="19422" y="12395"/>
                </a:lnTo>
                <a:lnTo>
                  <a:pt x="19426" y="12391"/>
                </a:lnTo>
                <a:lnTo>
                  <a:pt x="19426" y="12384"/>
                </a:lnTo>
                <a:lnTo>
                  <a:pt x="19419" y="12374"/>
                </a:lnTo>
                <a:lnTo>
                  <a:pt x="19414" y="12369"/>
                </a:lnTo>
                <a:lnTo>
                  <a:pt x="19402" y="12364"/>
                </a:lnTo>
                <a:lnTo>
                  <a:pt x="19397" y="12352"/>
                </a:lnTo>
                <a:lnTo>
                  <a:pt x="19390" y="12350"/>
                </a:lnTo>
                <a:lnTo>
                  <a:pt x="19381" y="12352"/>
                </a:lnTo>
                <a:lnTo>
                  <a:pt x="19373" y="12351"/>
                </a:lnTo>
                <a:lnTo>
                  <a:pt x="19375" y="12349"/>
                </a:lnTo>
                <a:lnTo>
                  <a:pt x="19375" y="12347"/>
                </a:lnTo>
                <a:lnTo>
                  <a:pt x="19376" y="12345"/>
                </a:lnTo>
                <a:lnTo>
                  <a:pt x="19378" y="12343"/>
                </a:lnTo>
                <a:lnTo>
                  <a:pt x="19368" y="12336"/>
                </a:lnTo>
                <a:lnTo>
                  <a:pt x="19357" y="12338"/>
                </a:lnTo>
                <a:lnTo>
                  <a:pt x="19331" y="12352"/>
                </a:lnTo>
                <a:lnTo>
                  <a:pt x="19330" y="12357"/>
                </a:lnTo>
                <a:lnTo>
                  <a:pt x="19329" y="12373"/>
                </a:lnTo>
                <a:lnTo>
                  <a:pt x="19327" y="12378"/>
                </a:lnTo>
                <a:lnTo>
                  <a:pt x="19324" y="12379"/>
                </a:lnTo>
                <a:lnTo>
                  <a:pt x="19317" y="12375"/>
                </a:lnTo>
                <a:lnTo>
                  <a:pt x="19321" y="12372"/>
                </a:lnTo>
                <a:lnTo>
                  <a:pt x="19322" y="12365"/>
                </a:lnTo>
                <a:lnTo>
                  <a:pt x="19321" y="12358"/>
                </a:lnTo>
                <a:lnTo>
                  <a:pt x="19320" y="12350"/>
                </a:lnTo>
                <a:lnTo>
                  <a:pt x="19305" y="12357"/>
                </a:lnTo>
                <a:lnTo>
                  <a:pt x="19301" y="12361"/>
                </a:lnTo>
                <a:lnTo>
                  <a:pt x="19299" y="12358"/>
                </a:lnTo>
                <a:lnTo>
                  <a:pt x="19320" y="12336"/>
                </a:lnTo>
                <a:lnTo>
                  <a:pt x="19326" y="12333"/>
                </a:lnTo>
                <a:lnTo>
                  <a:pt x="19341" y="12331"/>
                </a:lnTo>
                <a:lnTo>
                  <a:pt x="19347" y="12327"/>
                </a:lnTo>
                <a:lnTo>
                  <a:pt x="19351" y="12322"/>
                </a:lnTo>
                <a:lnTo>
                  <a:pt x="19354" y="12313"/>
                </a:lnTo>
                <a:lnTo>
                  <a:pt x="19353" y="12301"/>
                </a:lnTo>
                <a:lnTo>
                  <a:pt x="19349" y="12289"/>
                </a:lnTo>
                <a:lnTo>
                  <a:pt x="19345" y="12283"/>
                </a:lnTo>
                <a:lnTo>
                  <a:pt x="19338" y="12281"/>
                </a:lnTo>
                <a:lnTo>
                  <a:pt x="19331" y="12282"/>
                </a:lnTo>
                <a:lnTo>
                  <a:pt x="19327" y="12285"/>
                </a:lnTo>
                <a:lnTo>
                  <a:pt x="19325" y="12282"/>
                </a:lnTo>
                <a:lnTo>
                  <a:pt x="19332" y="12277"/>
                </a:lnTo>
                <a:lnTo>
                  <a:pt x="19349" y="12275"/>
                </a:lnTo>
                <a:lnTo>
                  <a:pt x="19355" y="12271"/>
                </a:lnTo>
                <a:lnTo>
                  <a:pt x="19357" y="12264"/>
                </a:lnTo>
                <a:lnTo>
                  <a:pt x="19360" y="12235"/>
                </a:lnTo>
                <a:lnTo>
                  <a:pt x="19349" y="12230"/>
                </a:lnTo>
                <a:lnTo>
                  <a:pt x="19349" y="12224"/>
                </a:lnTo>
                <a:lnTo>
                  <a:pt x="19347" y="12223"/>
                </a:lnTo>
                <a:lnTo>
                  <a:pt x="19340" y="12228"/>
                </a:lnTo>
                <a:lnTo>
                  <a:pt x="19336" y="12228"/>
                </a:lnTo>
                <a:lnTo>
                  <a:pt x="19331" y="12226"/>
                </a:lnTo>
                <a:lnTo>
                  <a:pt x="19326" y="12223"/>
                </a:lnTo>
                <a:lnTo>
                  <a:pt x="19322" y="12220"/>
                </a:lnTo>
                <a:lnTo>
                  <a:pt x="19327" y="12217"/>
                </a:lnTo>
                <a:lnTo>
                  <a:pt x="19331" y="12217"/>
                </a:lnTo>
                <a:lnTo>
                  <a:pt x="19334" y="12215"/>
                </a:lnTo>
                <a:lnTo>
                  <a:pt x="19335" y="12206"/>
                </a:lnTo>
                <a:lnTo>
                  <a:pt x="19334" y="12192"/>
                </a:lnTo>
                <a:lnTo>
                  <a:pt x="19332" y="12184"/>
                </a:lnTo>
                <a:lnTo>
                  <a:pt x="19328" y="12183"/>
                </a:lnTo>
                <a:lnTo>
                  <a:pt x="19325" y="12187"/>
                </a:lnTo>
                <a:lnTo>
                  <a:pt x="19326" y="12191"/>
                </a:lnTo>
                <a:lnTo>
                  <a:pt x="19327" y="12195"/>
                </a:lnTo>
                <a:lnTo>
                  <a:pt x="19327" y="12202"/>
                </a:lnTo>
                <a:lnTo>
                  <a:pt x="19324" y="12205"/>
                </a:lnTo>
                <a:lnTo>
                  <a:pt x="19309" y="12208"/>
                </a:lnTo>
                <a:lnTo>
                  <a:pt x="19310" y="12200"/>
                </a:lnTo>
                <a:lnTo>
                  <a:pt x="19313" y="12192"/>
                </a:lnTo>
                <a:lnTo>
                  <a:pt x="19312" y="12184"/>
                </a:lnTo>
                <a:lnTo>
                  <a:pt x="19305" y="12176"/>
                </a:lnTo>
                <a:lnTo>
                  <a:pt x="19299" y="12177"/>
                </a:lnTo>
                <a:lnTo>
                  <a:pt x="19289" y="12187"/>
                </a:lnTo>
                <a:lnTo>
                  <a:pt x="19283" y="12188"/>
                </a:lnTo>
                <a:lnTo>
                  <a:pt x="19285" y="12183"/>
                </a:lnTo>
                <a:lnTo>
                  <a:pt x="19299" y="12161"/>
                </a:lnTo>
                <a:lnTo>
                  <a:pt x="19299" y="12159"/>
                </a:lnTo>
                <a:lnTo>
                  <a:pt x="19295" y="12157"/>
                </a:lnTo>
                <a:lnTo>
                  <a:pt x="19290" y="12156"/>
                </a:lnTo>
                <a:lnTo>
                  <a:pt x="19287" y="12157"/>
                </a:lnTo>
                <a:lnTo>
                  <a:pt x="19277" y="12165"/>
                </a:lnTo>
                <a:lnTo>
                  <a:pt x="19278" y="12159"/>
                </a:lnTo>
                <a:lnTo>
                  <a:pt x="19281" y="12153"/>
                </a:lnTo>
                <a:lnTo>
                  <a:pt x="19279" y="12150"/>
                </a:lnTo>
                <a:lnTo>
                  <a:pt x="19264" y="12147"/>
                </a:lnTo>
                <a:lnTo>
                  <a:pt x="19257" y="12148"/>
                </a:lnTo>
                <a:lnTo>
                  <a:pt x="19252" y="12154"/>
                </a:lnTo>
                <a:lnTo>
                  <a:pt x="19250" y="12163"/>
                </a:lnTo>
                <a:lnTo>
                  <a:pt x="19250" y="12172"/>
                </a:lnTo>
                <a:lnTo>
                  <a:pt x="19247" y="12180"/>
                </a:lnTo>
                <a:lnTo>
                  <a:pt x="19240" y="12182"/>
                </a:lnTo>
                <a:lnTo>
                  <a:pt x="19240" y="12173"/>
                </a:lnTo>
                <a:lnTo>
                  <a:pt x="19242" y="12166"/>
                </a:lnTo>
                <a:lnTo>
                  <a:pt x="19247" y="12153"/>
                </a:lnTo>
                <a:lnTo>
                  <a:pt x="19245" y="12150"/>
                </a:lnTo>
                <a:lnTo>
                  <a:pt x="19230" y="12151"/>
                </a:lnTo>
                <a:lnTo>
                  <a:pt x="19226" y="12152"/>
                </a:lnTo>
                <a:lnTo>
                  <a:pt x="19220" y="12139"/>
                </a:lnTo>
                <a:lnTo>
                  <a:pt x="19211" y="12135"/>
                </a:lnTo>
                <a:lnTo>
                  <a:pt x="19157" y="12141"/>
                </a:lnTo>
                <a:lnTo>
                  <a:pt x="19147" y="12137"/>
                </a:lnTo>
                <a:lnTo>
                  <a:pt x="19151" y="12129"/>
                </a:lnTo>
                <a:lnTo>
                  <a:pt x="19159" y="12123"/>
                </a:lnTo>
                <a:lnTo>
                  <a:pt x="19190" y="12107"/>
                </a:lnTo>
                <a:lnTo>
                  <a:pt x="19198" y="12107"/>
                </a:lnTo>
                <a:lnTo>
                  <a:pt x="19197" y="12112"/>
                </a:lnTo>
                <a:lnTo>
                  <a:pt x="19196" y="12113"/>
                </a:lnTo>
                <a:lnTo>
                  <a:pt x="19199" y="12114"/>
                </a:lnTo>
                <a:lnTo>
                  <a:pt x="19202" y="12113"/>
                </a:lnTo>
                <a:lnTo>
                  <a:pt x="19204" y="12111"/>
                </a:lnTo>
                <a:lnTo>
                  <a:pt x="19206" y="12109"/>
                </a:lnTo>
                <a:lnTo>
                  <a:pt x="19208" y="12115"/>
                </a:lnTo>
                <a:lnTo>
                  <a:pt x="19208" y="12117"/>
                </a:lnTo>
                <a:lnTo>
                  <a:pt x="19212" y="12117"/>
                </a:lnTo>
                <a:lnTo>
                  <a:pt x="19214" y="12115"/>
                </a:lnTo>
                <a:lnTo>
                  <a:pt x="19214" y="12110"/>
                </a:lnTo>
                <a:lnTo>
                  <a:pt x="19213" y="12103"/>
                </a:lnTo>
                <a:lnTo>
                  <a:pt x="19212" y="12103"/>
                </a:lnTo>
                <a:lnTo>
                  <a:pt x="19212" y="12103"/>
                </a:lnTo>
                <a:lnTo>
                  <a:pt x="19211" y="12102"/>
                </a:lnTo>
                <a:lnTo>
                  <a:pt x="19210" y="12101"/>
                </a:lnTo>
                <a:lnTo>
                  <a:pt x="19210" y="12099"/>
                </a:lnTo>
                <a:lnTo>
                  <a:pt x="19210" y="12095"/>
                </a:lnTo>
                <a:lnTo>
                  <a:pt x="19209" y="12092"/>
                </a:lnTo>
                <a:lnTo>
                  <a:pt x="19208" y="12090"/>
                </a:lnTo>
                <a:lnTo>
                  <a:pt x="19188" y="12085"/>
                </a:lnTo>
                <a:lnTo>
                  <a:pt x="19182" y="12087"/>
                </a:lnTo>
                <a:lnTo>
                  <a:pt x="19169" y="12098"/>
                </a:lnTo>
                <a:lnTo>
                  <a:pt x="19166" y="12100"/>
                </a:lnTo>
                <a:lnTo>
                  <a:pt x="19163" y="12099"/>
                </a:lnTo>
                <a:lnTo>
                  <a:pt x="19161" y="12098"/>
                </a:lnTo>
                <a:lnTo>
                  <a:pt x="19158" y="12098"/>
                </a:lnTo>
                <a:lnTo>
                  <a:pt x="19153" y="12102"/>
                </a:lnTo>
                <a:lnTo>
                  <a:pt x="19147" y="12114"/>
                </a:lnTo>
                <a:lnTo>
                  <a:pt x="19142" y="12120"/>
                </a:lnTo>
                <a:lnTo>
                  <a:pt x="19124" y="12131"/>
                </a:lnTo>
                <a:lnTo>
                  <a:pt x="19118" y="12131"/>
                </a:lnTo>
                <a:lnTo>
                  <a:pt x="19121" y="12124"/>
                </a:lnTo>
                <a:lnTo>
                  <a:pt x="19133" y="12120"/>
                </a:lnTo>
                <a:lnTo>
                  <a:pt x="19135" y="12113"/>
                </a:lnTo>
                <a:lnTo>
                  <a:pt x="19127" y="12111"/>
                </a:lnTo>
                <a:lnTo>
                  <a:pt x="19117" y="12111"/>
                </a:lnTo>
                <a:lnTo>
                  <a:pt x="19108" y="12114"/>
                </a:lnTo>
                <a:lnTo>
                  <a:pt x="19105" y="12121"/>
                </a:lnTo>
                <a:lnTo>
                  <a:pt x="19103" y="12130"/>
                </a:lnTo>
                <a:lnTo>
                  <a:pt x="19096" y="12136"/>
                </a:lnTo>
                <a:lnTo>
                  <a:pt x="19054" y="12152"/>
                </a:lnTo>
                <a:lnTo>
                  <a:pt x="19043" y="12151"/>
                </a:lnTo>
                <a:lnTo>
                  <a:pt x="19023" y="12157"/>
                </a:lnTo>
                <a:lnTo>
                  <a:pt x="19017" y="12155"/>
                </a:lnTo>
                <a:lnTo>
                  <a:pt x="19044" y="12138"/>
                </a:lnTo>
                <a:lnTo>
                  <a:pt x="19046" y="12135"/>
                </a:lnTo>
                <a:lnTo>
                  <a:pt x="19046" y="12133"/>
                </a:lnTo>
                <a:lnTo>
                  <a:pt x="19045" y="12125"/>
                </a:lnTo>
                <a:lnTo>
                  <a:pt x="19049" y="12112"/>
                </a:lnTo>
                <a:lnTo>
                  <a:pt x="19057" y="12099"/>
                </a:lnTo>
                <a:lnTo>
                  <a:pt x="19070" y="12087"/>
                </a:lnTo>
                <a:lnTo>
                  <a:pt x="19072" y="12082"/>
                </a:lnTo>
                <a:lnTo>
                  <a:pt x="19065" y="12081"/>
                </a:lnTo>
                <a:lnTo>
                  <a:pt x="19063" y="12081"/>
                </a:lnTo>
                <a:lnTo>
                  <a:pt x="19063" y="12073"/>
                </a:lnTo>
                <a:lnTo>
                  <a:pt x="19057" y="12068"/>
                </a:lnTo>
                <a:lnTo>
                  <a:pt x="19042" y="12065"/>
                </a:lnTo>
                <a:lnTo>
                  <a:pt x="19039" y="12075"/>
                </a:lnTo>
                <a:lnTo>
                  <a:pt x="19036" y="12079"/>
                </a:lnTo>
                <a:lnTo>
                  <a:pt x="19032" y="12083"/>
                </a:lnTo>
                <a:lnTo>
                  <a:pt x="19030" y="12088"/>
                </a:lnTo>
                <a:lnTo>
                  <a:pt x="19029" y="12096"/>
                </a:lnTo>
                <a:lnTo>
                  <a:pt x="19027" y="12100"/>
                </a:lnTo>
                <a:lnTo>
                  <a:pt x="19020" y="12097"/>
                </a:lnTo>
                <a:lnTo>
                  <a:pt x="19019" y="12098"/>
                </a:lnTo>
                <a:lnTo>
                  <a:pt x="19020" y="12100"/>
                </a:lnTo>
                <a:lnTo>
                  <a:pt x="19025" y="12106"/>
                </a:lnTo>
                <a:lnTo>
                  <a:pt x="19021" y="12110"/>
                </a:lnTo>
                <a:lnTo>
                  <a:pt x="19023" y="12113"/>
                </a:lnTo>
                <a:lnTo>
                  <a:pt x="19025" y="12114"/>
                </a:lnTo>
                <a:lnTo>
                  <a:pt x="19032" y="12117"/>
                </a:lnTo>
                <a:lnTo>
                  <a:pt x="19035" y="12117"/>
                </a:lnTo>
                <a:lnTo>
                  <a:pt x="19037" y="12120"/>
                </a:lnTo>
                <a:lnTo>
                  <a:pt x="19026" y="12126"/>
                </a:lnTo>
                <a:lnTo>
                  <a:pt x="19002" y="12123"/>
                </a:lnTo>
                <a:lnTo>
                  <a:pt x="18995" y="12131"/>
                </a:lnTo>
                <a:lnTo>
                  <a:pt x="19000" y="12132"/>
                </a:lnTo>
                <a:lnTo>
                  <a:pt x="19001" y="12136"/>
                </a:lnTo>
                <a:lnTo>
                  <a:pt x="19000" y="12141"/>
                </a:lnTo>
                <a:lnTo>
                  <a:pt x="18996" y="12144"/>
                </a:lnTo>
                <a:lnTo>
                  <a:pt x="18998" y="12143"/>
                </a:lnTo>
                <a:lnTo>
                  <a:pt x="18994" y="12142"/>
                </a:lnTo>
                <a:lnTo>
                  <a:pt x="18993" y="12143"/>
                </a:lnTo>
                <a:lnTo>
                  <a:pt x="18992" y="12145"/>
                </a:lnTo>
                <a:lnTo>
                  <a:pt x="18994" y="12151"/>
                </a:lnTo>
                <a:lnTo>
                  <a:pt x="18986" y="12148"/>
                </a:lnTo>
                <a:lnTo>
                  <a:pt x="18983" y="12151"/>
                </a:lnTo>
                <a:lnTo>
                  <a:pt x="18979" y="12162"/>
                </a:lnTo>
                <a:lnTo>
                  <a:pt x="18975" y="12167"/>
                </a:lnTo>
                <a:lnTo>
                  <a:pt x="18964" y="12167"/>
                </a:lnTo>
                <a:lnTo>
                  <a:pt x="18958" y="12170"/>
                </a:lnTo>
                <a:lnTo>
                  <a:pt x="18952" y="12179"/>
                </a:lnTo>
                <a:lnTo>
                  <a:pt x="18951" y="12193"/>
                </a:lnTo>
                <a:lnTo>
                  <a:pt x="18951" y="12208"/>
                </a:lnTo>
                <a:lnTo>
                  <a:pt x="18950" y="12222"/>
                </a:lnTo>
                <a:lnTo>
                  <a:pt x="18955" y="12228"/>
                </a:lnTo>
                <a:lnTo>
                  <a:pt x="18956" y="12237"/>
                </a:lnTo>
                <a:lnTo>
                  <a:pt x="18953" y="12245"/>
                </a:lnTo>
                <a:lnTo>
                  <a:pt x="18949" y="12250"/>
                </a:lnTo>
                <a:lnTo>
                  <a:pt x="18947" y="12254"/>
                </a:lnTo>
                <a:lnTo>
                  <a:pt x="18950" y="12259"/>
                </a:lnTo>
                <a:lnTo>
                  <a:pt x="18956" y="12269"/>
                </a:lnTo>
                <a:lnTo>
                  <a:pt x="18956" y="12272"/>
                </a:lnTo>
                <a:lnTo>
                  <a:pt x="18955" y="12287"/>
                </a:lnTo>
                <a:lnTo>
                  <a:pt x="18957" y="12279"/>
                </a:lnTo>
                <a:lnTo>
                  <a:pt x="18961" y="12281"/>
                </a:lnTo>
                <a:lnTo>
                  <a:pt x="18964" y="12287"/>
                </a:lnTo>
                <a:lnTo>
                  <a:pt x="18963" y="12292"/>
                </a:lnTo>
                <a:lnTo>
                  <a:pt x="18962" y="12296"/>
                </a:lnTo>
                <a:lnTo>
                  <a:pt x="18951" y="12338"/>
                </a:lnTo>
                <a:lnTo>
                  <a:pt x="18951" y="12351"/>
                </a:lnTo>
                <a:lnTo>
                  <a:pt x="18959" y="12359"/>
                </a:lnTo>
                <a:lnTo>
                  <a:pt x="18961" y="12363"/>
                </a:lnTo>
                <a:lnTo>
                  <a:pt x="18958" y="12366"/>
                </a:lnTo>
                <a:lnTo>
                  <a:pt x="18951" y="12367"/>
                </a:lnTo>
                <a:lnTo>
                  <a:pt x="18948" y="12368"/>
                </a:lnTo>
                <a:lnTo>
                  <a:pt x="18946" y="12371"/>
                </a:lnTo>
                <a:lnTo>
                  <a:pt x="18944" y="12379"/>
                </a:lnTo>
                <a:lnTo>
                  <a:pt x="18942" y="12382"/>
                </a:lnTo>
                <a:lnTo>
                  <a:pt x="18941" y="12373"/>
                </a:lnTo>
                <a:lnTo>
                  <a:pt x="18943" y="12354"/>
                </a:lnTo>
                <a:lnTo>
                  <a:pt x="18941" y="12342"/>
                </a:lnTo>
                <a:lnTo>
                  <a:pt x="18937" y="12330"/>
                </a:lnTo>
                <a:lnTo>
                  <a:pt x="18932" y="12323"/>
                </a:lnTo>
                <a:lnTo>
                  <a:pt x="18927" y="12322"/>
                </a:lnTo>
                <a:lnTo>
                  <a:pt x="18922" y="12325"/>
                </a:lnTo>
                <a:lnTo>
                  <a:pt x="18919" y="12308"/>
                </a:lnTo>
                <a:lnTo>
                  <a:pt x="18917" y="12302"/>
                </a:lnTo>
                <a:lnTo>
                  <a:pt x="18915" y="12304"/>
                </a:lnTo>
                <a:lnTo>
                  <a:pt x="18911" y="12303"/>
                </a:lnTo>
                <a:lnTo>
                  <a:pt x="18899" y="12301"/>
                </a:lnTo>
                <a:lnTo>
                  <a:pt x="18897" y="12303"/>
                </a:lnTo>
                <a:lnTo>
                  <a:pt x="18896" y="12307"/>
                </a:lnTo>
                <a:lnTo>
                  <a:pt x="18892" y="12312"/>
                </a:lnTo>
                <a:lnTo>
                  <a:pt x="18885" y="12318"/>
                </a:lnTo>
                <a:lnTo>
                  <a:pt x="18885" y="12314"/>
                </a:lnTo>
                <a:lnTo>
                  <a:pt x="18885" y="12310"/>
                </a:lnTo>
                <a:lnTo>
                  <a:pt x="18883" y="12307"/>
                </a:lnTo>
                <a:lnTo>
                  <a:pt x="18880" y="12305"/>
                </a:lnTo>
                <a:lnTo>
                  <a:pt x="18874" y="12323"/>
                </a:lnTo>
                <a:lnTo>
                  <a:pt x="18866" y="12338"/>
                </a:lnTo>
                <a:lnTo>
                  <a:pt x="18865" y="12316"/>
                </a:lnTo>
                <a:lnTo>
                  <a:pt x="18872" y="12296"/>
                </a:lnTo>
                <a:lnTo>
                  <a:pt x="18892" y="12264"/>
                </a:lnTo>
                <a:lnTo>
                  <a:pt x="18900" y="12234"/>
                </a:lnTo>
                <a:lnTo>
                  <a:pt x="18908" y="12220"/>
                </a:lnTo>
                <a:lnTo>
                  <a:pt x="18914" y="12202"/>
                </a:lnTo>
                <a:lnTo>
                  <a:pt x="18919" y="12197"/>
                </a:lnTo>
                <a:lnTo>
                  <a:pt x="18917" y="12193"/>
                </a:lnTo>
                <a:lnTo>
                  <a:pt x="18911" y="12193"/>
                </a:lnTo>
                <a:lnTo>
                  <a:pt x="18905" y="12188"/>
                </a:lnTo>
                <a:lnTo>
                  <a:pt x="18903" y="12181"/>
                </a:lnTo>
                <a:lnTo>
                  <a:pt x="18910" y="12170"/>
                </a:lnTo>
                <a:lnTo>
                  <a:pt x="18907" y="12165"/>
                </a:lnTo>
                <a:lnTo>
                  <a:pt x="18901" y="12162"/>
                </a:lnTo>
                <a:lnTo>
                  <a:pt x="18896" y="12161"/>
                </a:lnTo>
                <a:lnTo>
                  <a:pt x="18896" y="12160"/>
                </a:lnTo>
                <a:lnTo>
                  <a:pt x="18897" y="12160"/>
                </a:lnTo>
                <a:lnTo>
                  <a:pt x="18897" y="12159"/>
                </a:lnTo>
                <a:lnTo>
                  <a:pt x="18896" y="12157"/>
                </a:lnTo>
                <a:lnTo>
                  <a:pt x="18900" y="12157"/>
                </a:lnTo>
                <a:lnTo>
                  <a:pt x="18903" y="12155"/>
                </a:lnTo>
                <a:lnTo>
                  <a:pt x="18909" y="12150"/>
                </a:lnTo>
                <a:lnTo>
                  <a:pt x="18903" y="12148"/>
                </a:lnTo>
                <a:lnTo>
                  <a:pt x="18898" y="12149"/>
                </a:lnTo>
                <a:lnTo>
                  <a:pt x="18894" y="12151"/>
                </a:lnTo>
                <a:lnTo>
                  <a:pt x="18889" y="12153"/>
                </a:lnTo>
                <a:lnTo>
                  <a:pt x="18875" y="12148"/>
                </a:lnTo>
                <a:lnTo>
                  <a:pt x="18871" y="12149"/>
                </a:lnTo>
                <a:lnTo>
                  <a:pt x="18866" y="12148"/>
                </a:lnTo>
                <a:lnTo>
                  <a:pt x="18860" y="12142"/>
                </a:lnTo>
                <a:lnTo>
                  <a:pt x="18855" y="12133"/>
                </a:lnTo>
                <a:lnTo>
                  <a:pt x="18853" y="12125"/>
                </a:lnTo>
                <a:lnTo>
                  <a:pt x="18854" y="12118"/>
                </a:lnTo>
                <a:lnTo>
                  <a:pt x="18858" y="12115"/>
                </a:lnTo>
                <a:lnTo>
                  <a:pt x="18862" y="12114"/>
                </a:lnTo>
                <a:lnTo>
                  <a:pt x="18867" y="12111"/>
                </a:lnTo>
                <a:lnTo>
                  <a:pt x="18860" y="12106"/>
                </a:lnTo>
                <a:lnTo>
                  <a:pt x="18853" y="12107"/>
                </a:lnTo>
                <a:lnTo>
                  <a:pt x="18841" y="12114"/>
                </a:lnTo>
                <a:lnTo>
                  <a:pt x="18837" y="12113"/>
                </a:lnTo>
                <a:lnTo>
                  <a:pt x="18831" y="12110"/>
                </a:lnTo>
                <a:lnTo>
                  <a:pt x="18820" y="12104"/>
                </a:lnTo>
                <a:lnTo>
                  <a:pt x="18792" y="12083"/>
                </a:lnTo>
                <a:lnTo>
                  <a:pt x="18777" y="12067"/>
                </a:lnTo>
                <a:lnTo>
                  <a:pt x="18773" y="12055"/>
                </a:lnTo>
                <a:lnTo>
                  <a:pt x="18771" y="12052"/>
                </a:lnTo>
                <a:lnTo>
                  <a:pt x="18768" y="12057"/>
                </a:lnTo>
                <a:lnTo>
                  <a:pt x="18764" y="12062"/>
                </a:lnTo>
                <a:lnTo>
                  <a:pt x="18763" y="12054"/>
                </a:lnTo>
                <a:lnTo>
                  <a:pt x="18761" y="12051"/>
                </a:lnTo>
                <a:lnTo>
                  <a:pt x="18746" y="12046"/>
                </a:lnTo>
                <a:lnTo>
                  <a:pt x="18738" y="12045"/>
                </a:lnTo>
                <a:lnTo>
                  <a:pt x="18733" y="12042"/>
                </a:lnTo>
                <a:lnTo>
                  <a:pt x="18727" y="12065"/>
                </a:lnTo>
                <a:lnTo>
                  <a:pt x="18719" y="12062"/>
                </a:lnTo>
                <a:lnTo>
                  <a:pt x="18716" y="12068"/>
                </a:lnTo>
                <a:lnTo>
                  <a:pt x="18714" y="12077"/>
                </a:lnTo>
                <a:lnTo>
                  <a:pt x="18710" y="12082"/>
                </a:lnTo>
                <a:lnTo>
                  <a:pt x="18708" y="12074"/>
                </a:lnTo>
                <a:lnTo>
                  <a:pt x="18708" y="12071"/>
                </a:lnTo>
                <a:lnTo>
                  <a:pt x="18684" y="12081"/>
                </a:lnTo>
                <a:lnTo>
                  <a:pt x="18675" y="12090"/>
                </a:lnTo>
                <a:lnTo>
                  <a:pt x="18670" y="12093"/>
                </a:lnTo>
                <a:lnTo>
                  <a:pt x="18665" y="12091"/>
                </a:lnTo>
                <a:lnTo>
                  <a:pt x="18667" y="12085"/>
                </a:lnTo>
                <a:lnTo>
                  <a:pt x="18656" y="12100"/>
                </a:lnTo>
                <a:lnTo>
                  <a:pt x="18650" y="12106"/>
                </a:lnTo>
                <a:lnTo>
                  <a:pt x="18644" y="12103"/>
                </a:lnTo>
                <a:lnTo>
                  <a:pt x="18640" y="12109"/>
                </a:lnTo>
                <a:lnTo>
                  <a:pt x="18632" y="12114"/>
                </a:lnTo>
                <a:lnTo>
                  <a:pt x="18623" y="12115"/>
                </a:lnTo>
                <a:lnTo>
                  <a:pt x="18616" y="12114"/>
                </a:lnTo>
                <a:lnTo>
                  <a:pt x="18609" y="12113"/>
                </a:lnTo>
                <a:lnTo>
                  <a:pt x="18602" y="12118"/>
                </a:lnTo>
                <a:lnTo>
                  <a:pt x="18597" y="12125"/>
                </a:lnTo>
                <a:lnTo>
                  <a:pt x="18594" y="12133"/>
                </a:lnTo>
                <a:lnTo>
                  <a:pt x="18590" y="12132"/>
                </a:lnTo>
                <a:lnTo>
                  <a:pt x="18570" y="12144"/>
                </a:lnTo>
                <a:lnTo>
                  <a:pt x="18565" y="12151"/>
                </a:lnTo>
                <a:lnTo>
                  <a:pt x="18566" y="12161"/>
                </a:lnTo>
                <a:lnTo>
                  <a:pt x="18566" y="12167"/>
                </a:lnTo>
                <a:lnTo>
                  <a:pt x="18548" y="12177"/>
                </a:lnTo>
                <a:lnTo>
                  <a:pt x="18544" y="12184"/>
                </a:lnTo>
                <a:lnTo>
                  <a:pt x="18542" y="12191"/>
                </a:lnTo>
                <a:lnTo>
                  <a:pt x="18543" y="12201"/>
                </a:lnTo>
                <a:lnTo>
                  <a:pt x="18544" y="12214"/>
                </a:lnTo>
                <a:lnTo>
                  <a:pt x="18548" y="12225"/>
                </a:lnTo>
                <a:lnTo>
                  <a:pt x="18556" y="12228"/>
                </a:lnTo>
                <a:lnTo>
                  <a:pt x="18570" y="12227"/>
                </a:lnTo>
                <a:lnTo>
                  <a:pt x="18574" y="12229"/>
                </a:lnTo>
                <a:lnTo>
                  <a:pt x="18577" y="12231"/>
                </a:lnTo>
                <a:lnTo>
                  <a:pt x="18580" y="12232"/>
                </a:lnTo>
                <a:lnTo>
                  <a:pt x="18583" y="12230"/>
                </a:lnTo>
                <a:lnTo>
                  <a:pt x="18586" y="12228"/>
                </a:lnTo>
                <a:lnTo>
                  <a:pt x="18588" y="12225"/>
                </a:lnTo>
                <a:lnTo>
                  <a:pt x="18588" y="12221"/>
                </a:lnTo>
                <a:lnTo>
                  <a:pt x="18588" y="12216"/>
                </a:lnTo>
                <a:lnTo>
                  <a:pt x="18589" y="12208"/>
                </a:lnTo>
                <a:lnTo>
                  <a:pt x="18591" y="12200"/>
                </a:lnTo>
                <a:lnTo>
                  <a:pt x="18599" y="12187"/>
                </a:lnTo>
                <a:lnTo>
                  <a:pt x="18604" y="12182"/>
                </a:lnTo>
                <a:lnTo>
                  <a:pt x="18631" y="12169"/>
                </a:lnTo>
                <a:lnTo>
                  <a:pt x="18650" y="12170"/>
                </a:lnTo>
                <a:lnTo>
                  <a:pt x="18656" y="12168"/>
                </a:lnTo>
                <a:lnTo>
                  <a:pt x="18671" y="12153"/>
                </a:lnTo>
                <a:lnTo>
                  <a:pt x="18677" y="12151"/>
                </a:lnTo>
                <a:lnTo>
                  <a:pt x="18685" y="12149"/>
                </a:lnTo>
                <a:lnTo>
                  <a:pt x="18693" y="12150"/>
                </a:lnTo>
                <a:lnTo>
                  <a:pt x="18696" y="12156"/>
                </a:lnTo>
                <a:lnTo>
                  <a:pt x="18693" y="12162"/>
                </a:lnTo>
                <a:lnTo>
                  <a:pt x="18619" y="12198"/>
                </a:lnTo>
                <a:lnTo>
                  <a:pt x="18615" y="12205"/>
                </a:lnTo>
                <a:lnTo>
                  <a:pt x="18608" y="12229"/>
                </a:lnTo>
                <a:lnTo>
                  <a:pt x="18604" y="12233"/>
                </a:lnTo>
                <a:lnTo>
                  <a:pt x="18593" y="12239"/>
                </a:lnTo>
                <a:lnTo>
                  <a:pt x="18591" y="12245"/>
                </a:lnTo>
                <a:lnTo>
                  <a:pt x="18589" y="12251"/>
                </a:lnTo>
                <a:lnTo>
                  <a:pt x="18555" y="12302"/>
                </a:lnTo>
                <a:lnTo>
                  <a:pt x="18538" y="12343"/>
                </a:lnTo>
                <a:lnTo>
                  <a:pt x="18523" y="12366"/>
                </a:lnTo>
                <a:lnTo>
                  <a:pt x="18505" y="12384"/>
                </a:lnTo>
                <a:lnTo>
                  <a:pt x="18503" y="12389"/>
                </a:lnTo>
                <a:lnTo>
                  <a:pt x="18505" y="12395"/>
                </a:lnTo>
                <a:lnTo>
                  <a:pt x="18507" y="12403"/>
                </a:lnTo>
                <a:lnTo>
                  <a:pt x="18508" y="12408"/>
                </a:lnTo>
                <a:lnTo>
                  <a:pt x="18508" y="12414"/>
                </a:lnTo>
                <a:lnTo>
                  <a:pt x="18508" y="12417"/>
                </a:lnTo>
                <a:lnTo>
                  <a:pt x="18500" y="12448"/>
                </a:lnTo>
                <a:lnTo>
                  <a:pt x="18499" y="12457"/>
                </a:lnTo>
                <a:lnTo>
                  <a:pt x="18498" y="12466"/>
                </a:lnTo>
                <a:lnTo>
                  <a:pt x="18492" y="12480"/>
                </a:lnTo>
                <a:lnTo>
                  <a:pt x="18492" y="12492"/>
                </a:lnTo>
                <a:lnTo>
                  <a:pt x="18495" y="12493"/>
                </a:lnTo>
                <a:lnTo>
                  <a:pt x="18500" y="12495"/>
                </a:lnTo>
                <a:lnTo>
                  <a:pt x="18504" y="12500"/>
                </a:lnTo>
                <a:lnTo>
                  <a:pt x="18506" y="12508"/>
                </a:lnTo>
                <a:lnTo>
                  <a:pt x="18511" y="12506"/>
                </a:lnTo>
                <a:lnTo>
                  <a:pt x="18515" y="12505"/>
                </a:lnTo>
                <a:lnTo>
                  <a:pt x="18516" y="12507"/>
                </a:lnTo>
                <a:lnTo>
                  <a:pt x="18516" y="12511"/>
                </a:lnTo>
                <a:lnTo>
                  <a:pt x="18518" y="12517"/>
                </a:lnTo>
                <a:lnTo>
                  <a:pt x="18522" y="12522"/>
                </a:lnTo>
                <a:lnTo>
                  <a:pt x="18519" y="12524"/>
                </a:lnTo>
                <a:lnTo>
                  <a:pt x="18513" y="12525"/>
                </a:lnTo>
                <a:lnTo>
                  <a:pt x="18510" y="12526"/>
                </a:lnTo>
                <a:lnTo>
                  <a:pt x="18511" y="12529"/>
                </a:lnTo>
                <a:lnTo>
                  <a:pt x="18515" y="12540"/>
                </a:lnTo>
                <a:lnTo>
                  <a:pt x="18516" y="12544"/>
                </a:lnTo>
                <a:lnTo>
                  <a:pt x="18514" y="12547"/>
                </a:lnTo>
                <a:lnTo>
                  <a:pt x="18507" y="12550"/>
                </a:lnTo>
                <a:lnTo>
                  <a:pt x="18506" y="12554"/>
                </a:lnTo>
                <a:lnTo>
                  <a:pt x="18505" y="12558"/>
                </a:lnTo>
                <a:lnTo>
                  <a:pt x="18503" y="12562"/>
                </a:lnTo>
                <a:lnTo>
                  <a:pt x="18498" y="12567"/>
                </a:lnTo>
                <a:lnTo>
                  <a:pt x="18495" y="12567"/>
                </a:lnTo>
                <a:lnTo>
                  <a:pt x="18492" y="12565"/>
                </a:lnTo>
                <a:lnTo>
                  <a:pt x="18489" y="12563"/>
                </a:lnTo>
                <a:lnTo>
                  <a:pt x="18487" y="12562"/>
                </a:lnTo>
                <a:lnTo>
                  <a:pt x="18484" y="12564"/>
                </a:lnTo>
                <a:lnTo>
                  <a:pt x="18483" y="12568"/>
                </a:lnTo>
                <a:lnTo>
                  <a:pt x="18481" y="12573"/>
                </a:lnTo>
                <a:lnTo>
                  <a:pt x="18481" y="12577"/>
                </a:lnTo>
                <a:lnTo>
                  <a:pt x="18480" y="12585"/>
                </a:lnTo>
                <a:lnTo>
                  <a:pt x="18469" y="12579"/>
                </a:lnTo>
                <a:lnTo>
                  <a:pt x="18465" y="12583"/>
                </a:lnTo>
                <a:lnTo>
                  <a:pt x="18465" y="12588"/>
                </a:lnTo>
                <a:lnTo>
                  <a:pt x="18467" y="12593"/>
                </a:lnTo>
                <a:lnTo>
                  <a:pt x="18469" y="12599"/>
                </a:lnTo>
                <a:lnTo>
                  <a:pt x="18467" y="12603"/>
                </a:lnTo>
                <a:lnTo>
                  <a:pt x="18462" y="12607"/>
                </a:lnTo>
                <a:lnTo>
                  <a:pt x="18461" y="12610"/>
                </a:lnTo>
                <a:lnTo>
                  <a:pt x="18463" y="12617"/>
                </a:lnTo>
                <a:lnTo>
                  <a:pt x="18463" y="12623"/>
                </a:lnTo>
                <a:lnTo>
                  <a:pt x="18456" y="12646"/>
                </a:lnTo>
                <a:lnTo>
                  <a:pt x="18455" y="12666"/>
                </a:lnTo>
                <a:lnTo>
                  <a:pt x="18454" y="12676"/>
                </a:lnTo>
                <a:lnTo>
                  <a:pt x="18450" y="12682"/>
                </a:lnTo>
                <a:lnTo>
                  <a:pt x="18445" y="12687"/>
                </a:lnTo>
                <a:lnTo>
                  <a:pt x="18438" y="12701"/>
                </a:lnTo>
                <a:lnTo>
                  <a:pt x="18408" y="12729"/>
                </a:lnTo>
                <a:lnTo>
                  <a:pt x="18383" y="12739"/>
                </a:lnTo>
                <a:lnTo>
                  <a:pt x="18378" y="12743"/>
                </a:lnTo>
                <a:lnTo>
                  <a:pt x="18377" y="12748"/>
                </a:lnTo>
                <a:lnTo>
                  <a:pt x="18383" y="12755"/>
                </a:lnTo>
                <a:lnTo>
                  <a:pt x="18391" y="12758"/>
                </a:lnTo>
                <a:lnTo>
                  <a:pt x="18403" y="12752"/>
                </a:lnTo>
                <a:lnTo>
                  <a:pt x="18410" y="12751"/>
                </a:lnTo>
                <a:lnTo>
                  <a:pt x="18412" y="12754"/>
                </a:lnTo>
                <a:lnTo>
                  <a:pt x="18408" y="12762"/>
                </a:lnTo>
                <a:lnTo>
                  <a:pt x="18402" y="12763"/>
                </a:lnTo>
                <a:lnTo>
                  <a:pt x="18395" y="12763"/>
                </a:lnTo>
                <a:lnTo>
                  <a:pt x="18391" y="12765"/>
                </a:lnTo>
                <a:lnTo>
                  <a:pt x="18390" y="12770"/>
                </a:lnTo>
                <a:lnTo>
                  <a:pt x="18391" y="12772"/>
                </a:lnTo>
                <a:lnTo>
                  <a:pt x="18395" y="12775"/>
                </a:lnTo>
                <a:lnTo>
                  <a:pt x="18398" y="12779"/>
                </a:lnTo>
                <a:lnTo>
                  <a:pt x="18400" y="12785"/>
                </a:lnTo>
                <a:lnTo>
                  <a:pt x="18398" y="12784"/>
                </a:lnTo>
                <a:lnTo>
                  <a:pt x="18394" y="12782"/>
                </a:lnTo>
                <a:lnTo>
                  <a:pt x="18391" y="12782"/>
                </a:lnTo>
                <a:lnTo>
                  <a:pt x="18391" y="12787"/>
                </a:lnTo>
                <a:lnTo>
                  <a:pt x="18392" y="12800"/>
                </a:lnTo>
                <a:lnTo>
                  <a:pt x="18391" y="12804"/>
                </a:lnTo>
                <a:lnTo>
                  <a:pt x="18391" y="12806"/>
                </a:lnTo>
                <a:lnTo>
                  <a:pt x="18389" y="12821"/>
                </a:lnTo>
                <a:lnTo>
                  <a:pt x="18389" y="12830"/>
                </a:lnTo>
                <a:lnTo>
                  <a:pt x="18387" y="12851"/>
                </a:lnTo>
                <a:lnTo>
                  <a:pt x="18384" y="12857"/>
                </a:lnTo>
                <a:lnTo>
                  <a:pt x="18382" y="12860"/>
                </a:lnTo>
                <a:lnTo>
                  <a:pt x="18375" y="12873"/>
                </a:lnTo>
                <a:lnTo>
                  <a:pt x="18369" y="12877"/>
                </a:lnTo>
                <a:lnTo>
                  <a:pt x="18367" y="12881"/>
                </a:lnTo>
                <a:lnTo>
                  <a:pt x="18367" y="12887"/>
                </a:lnTo>
                <a:lnTo>
                  <a:pt x="18372" y="12889"/>
                </a:lnTo>
                <a:lnTo>
                  <a:pt x="18385" y="12885"/>
                </a:lnTo>
                <a:lnTo>
                  <a:pt x="18388" y="12893"/>
                </a:lnTo>
                <a:lnTo>
                  <a:pt x="18388" y="12899"/>
                </a:lnTo>
                <a:lnTo>
                  <a:pt x="18387" y="12903"/>
                </a:lnTo>
                <a:lnTo>
                  <a:pt x="18384" y="12906"/>
                </a:lnTo>
                <a:lnTo>
                  <a:pt x="18383" y="12905"/>
                </a:lnTo>
                <a:lnTo>
                  <a:pt x="18375" y="12899"/>
                </a:lnTo>
                <a:lnTo>
                  <a:pt x="18371" y="12898"/>
                </a:lnTo>
                <a:lnTo>
                  <a:pt x="18368" y="12899"/>
                </a:lnTo>
                <a:lnTo>
                  <a:pt x="18367" y="12900"/>
                </a:lnTo>
                <a:lnTo>
                  <a:pt x="18365" y="12907"/>
                </a:lnTo>
                <a:lnTo>
                  <a:pt x="18357" y="12923"/>
                </a:lnTo>
                <a:lnTo>
                  <a:pt x="18347" y="12935"/>
                </a:lnTo>
                <a:lnTo>
                  <a:pt x="18321" y="12955"/>
                </a:lnTo>
                <a:lnTo>
                  <a:pt x="18320" y="12952"/>
                </a:lnTo>
                <a:lnTo>
                  <a:pt x="18335" y="12938"/>
                </a:lnTo>
                <a:lnTo>
                  <a:pt x="18347" y="12919"/>
                </a:lnTo>
                <a:lnTo>
                  <a:pt x="18356" y="12898"/>
                </a:lnTo>
                <a:lnTo>
                  <a:pt x="18358" y="12886"/>
                </a:lnTo>
                <a:lnTo>
                  <a:pt x="18353" y="12879"/>
                </a:lnTo>
                <a:lnTo>
                  <a:pt x="18349" y="12881"/>
                </a:lnTo>
                <a:lnTo>
                  <a:pt x="18339" y="12894"/>
                </a:lnTo>
                <a:lnTo>
                  <a:pt x="18314" y="12917"/>
                </a:lnTo>
                <a:lnTo>
                  <a:pt x="18310" y="12918"/>
                </a:lnTo>
                <a:lnTo>
                  <a:pt x="18305" y="12916"/>
                </a:lnTo>
                <a:lnTo>
                  <a:pt x="18303" y="12912"/>
                </a:lnTo>
                <a:lnTo>
                  <a:pt x="18302" y="12907"/>
                </a:lnTo>
                <a:lnTo>
                  <a:pt x="18303" y="12904"/>
                </a:lnTo>
                <a:lnTo>
                  <a:pt x="18304" y="12904"/>
                </a:lnTo>
                <a:lnTo>
                  <a:pt x="18306" y="12905"/>
                </a:lnTo>
                <a:lnTo>
                  <a:pt x="18314" y="12907"/>
                </a:lnTo>
                <a:lnTo>
                  <a:pt x="18312" y="12898"/>
                </a:lnTo>
                <a:lnTo>
                  <a:pt x="18312" y="12890"/>
                </a:lnTo>
                <a:lnTo>
                  <a:pt x="18314" y="12883"/>
                </a:lnTo>
                <a:lnTo>
                  <a:pt x="18318" y="12878"/>
                </a:lnTo>
                <a:lnTo>
                  <a:pt x="18322" y="12873"/>
                </a:lnTo>
                <a:lnTo>
                  <a:pt x="18328" y="12854"/>
                </a:lnTo>
                <a:lnTo>
                  <a:pt x="18330" y="12840"/>
                </a:lnTo>
                <a:lnTo>
                  <a:pt x="18340" y="12819"/>
                </a:lnTo>
                <a:lnTo>
                  <a:pt x="18345" y="12814"/>
                </a:lnTo>
                <a:lnTo>
                  <a:pt x="18352" y="12812"/>
                </a:lnTo>
                <a:lnTo>
                  <a:pt x="18359" y="12812"/>
                </a:lnTo>
                <a:lnTo>
                  <a:pt x="18366" y="12814"/>
                </a:lnTo>
                <a:lnTo>
                  <a:pt x="18361" y="12805"/>
                </a:lnTo>
                <a:lnTo>
                  <a:pt x="18356" y="12796"/>
                </a:lnTo>
                <a:lnTo>
                  <a:pt x="18350" y="12789"/>
                </a:lnTo>
                <a:lnTo>
                  <a:pt x="18344" y="12786"/>
                </a:lnTo>
                <a:lnTo>
                  <a:pt x="18343" y="12787"/>
                </a:lnTo>
                <a:lnTo>
                  <a:pt x="18338" y="12795"/>
                </a:lnTo>
                <a:lnTo>
                  <a:pt x="18311" y="12789"/>
                </a:lnTo>
                <a:lnTo>
                  <a:pt x="18292" y="12794"/>
                </a:lnTo>
                <a:lnTo>
                  <a:pt x="18285" y="12794"/>
                </a:lnTo>
                <a:lnTo>
                  <a:pt x="18257" y="12785"/>
                </a:lnTo>
                <a:lnTo>
                  <a:pt x="18251" y="12785"/>
                </a:lnTo>
                <a:lnTo>
                  <a:pt x="18245" y="12788"/>
                </a:lnTo>
                <a:lnTo>
                  <a:pt x="18242" y="12787"/>
                </a:lnTo>
                <a:lnTo>
                  <a:pt x="18230" y="12780"/>
                </a:lnTo>
                <a:lnTo>
                  <a:pt x="18174" y="12783"/>
                </a:lnTo>
                <a:lnTo>
                  <a:pt x="18154" y="12795"/>
                </a:lnTo>
                <a:lnTo>
                  <a:pt x="18132" y="12799"/>
                </a:lnTo>
                <a:lnTo>
                  <a:pt x="18125" y="12803"/>
                </a:lnTo>
                <a:lnTo>
                  <a:pt x="18114" y="12821"/>
                </a:lnTo>
                <a:lnTo>
                  <a:pt x="18109" y="12822"/>
                </a:lnTo>
                <a:lnTo>
                  <a:pt x="18103" y="12818"/>
                </a:lnTo>
                <a:lnTo>
                  <a:pt x="18103" y="12811"/>
                </a:lnTo>
                <a:lnTo>
                  <a:pt x="18107" y="12796"/>
                </a:lnTo>
                <a:lnTo>
                  <a:pt x="18106" y="12786"/>
                </a:lnTo>
                <a:lnTo>
                  <a:pt x="18103" y="12774"/>
                </a:lnTo>
                <a:lnTo>
                  <a:pt x="18098" y="12766"/>
                </a:lnTo>
                <a:lnTo>
                  <a:pt x="18091" y="12761"/>
                </a:lnTo>
                <a:lnTo>
                  <a:pt x="18095" y="12756"/>
                </a:lnTo>
                <a:lnTo>
                  <a:pt x="18101" y="12760"/>
                </a:lnTo>
                <a:lnTo>
                  <a:pt x="18116" y="12776"/>
                </a:lnTo>
                <a:lnTo>
                  <a:pt x="18122" y="12776"/>
                </a:lnTo>
                <a:lnTo>
                  <a:pt x="18139" y="12773"/>
                </a:lnTo>
                <a:lnTo>
                  <a:pt x="18154" y="12775"/>
                </a:lnTo>
                <a:lnTo>
                  <a:pt x="18202" y="12761"/>
                </a:lnTo>
                <a:lnTo>
                  <a:pt x="18223" y="12765"/>
                </a:lnTo>
                <a:lnTo>
                  <a:pt x="18236" y="12762"/>
                </a:lnTo>
                <a:lnTo>
                  <a:pt x="18243" y="12765"/>
                </a:lnTo>
                <a:lnTo>
                  <a:pt x="18249" y="12770"/>
                </a:lnTo>
                <a:lnTo>
                  <a:pt x="18257" y="12774"/>
                </a:lnTo>
                <a:lnTo>
                  <a:pt x="18277" y="12775"/>
                </a:lnTo>
                <a:lnTo>
                  <a:pt x="18292" y="12781"/>
                </a:lnTo>
                <a:lnTo>
                  <a:pt x="18305" y="12778"/>
                </a:lnTo>
                <a:lnTo>
                  <a:pt x="18312" y="12778"/>
                </a:lnTo>
                <a:lnTo>
                  <a:pt x="18314" y="12778"/>
                </a:lnTo>
                <a:lnTo>
                  <a:pt x="18315" y="12777"/>
                </a:lnTo>
                <a:lnTo>
                  <a:pt x="18315" y="12777"/>
                </a:lnTo>
                <a:lnTo>
                  <a:pt x="18319" y="12783"/>
                </a:lnTo>
                <a:lnTo>
                  <a:pt x="18320" y="12786"/>
                </a:lnTo>
                <a:lnTo>
                  <a:pt x="18322" y="12788"/>
                </a:lnTo>
                <a:lnTo>
                  <a:pt x="18324" y="12787"/>
                </a:lnTo>
                <a:lnTo>
                  <a:pt x="18324" y="12785"/>
                </a:lnTo>
                <a:lnTo>
                  <a:pt x="18325" y="12775"/>
                </a:lnTo>
                <a:lnTo>
                  <a:pt x="18326" y="12772"/>
                </a:lnTo>
                <a:lnTo>
                  <a:pt x="18331" y="12766"/>
                </a:lnTo>
                <a:lnTo>
                  <a:pt x="18329" y="12760"/>
                </a:lnTo>
                <a:lnTo>
                  <a:pt x="18323" y="12754"/>
                </a:lnTo>
                <a:lnTo>
                  <a:pt x="18316" y="12749"/>
                </a:lnTo>
                <a:lnTo>
                  <a:pt x="18308" y="12742"/>
                </a:lnTo>
                <a:lnTo>
                  <a:pt x="18304" y="12734"/>
                </a:lnTo>
                <a:lnTo>
                  <a:pt x="18301" y="12725"/>
                </a:lnTo>
                <a:lnTo>
                  <a:pt x="18296" y="12713"/>
                </a:lnTo>
                <a:lnTo>
                  <a:pt x="18293" y="12700"/>
                </a:lnTo>
                <a:lnTo>
                  <a:pt x="18296" y="12692"/>
                </a:lnTo>
                <a:lnTo>
                  <a:pt x="18308" y="12684"/>
                </a:lnTo>
                <a:lnTo>
                  <a:pt x="18306" y="12681"/>
                </a:lnTo>
                <a:lnTo>
                  <a:pt x="18299" y="12682"/>
                </a:lnTo>
                <a:lnTo>
                  <a:pt x="18288" y="12680"/>
                </a:lnTo>
                <a:lnTo>
                  <a:pt x="18277" y="12675"/>
                </a:lnTo>
                <a:lnTo>
                  <a:pt x="18269" y="12669"/>
                </a:lnTo>
                <a:lnTo>
                  <a:pt x="18269" y="12670"/>
                </a:lnTo>
                <a:lnTo>
                  <a:pt x="18269" y="12670"/>
                </a:lnTo>
                <a:lnTo>
                  <a:pt x="18267" y="12670"/>
                </a:lnTo>
                <a:lnTo>
                  <a:pt x="18265" y="12667"/>
                </a:lnTo>
                <a:lnTo>
                  <a:pt x="18281" y="12668"/>
                </a:lnTo>
                <a:lnTo>
                  <a:pt x="18285" y="12666"/>
                </a:lnTo>
                <a:lnTo>
                  <a:pt x="18289" y="12661"/>
                </a:lnTo>
                <a:lnTo>
                  <a:pt x="18294" y="12648"/>
                </a:lnTo>
                <a:lnTo>
                  <a:pt x="18313" y="12625"/>
                </a:lnTo>
                <a:lnTo>
                  <a:pt x="18330" y="12614"/>
                </a:lnTo>
                <a:lnTo>
                  <a:pt x="18332" y="12608"/>
                </a:lnTo>
                <a:lnTo>
                  <a:pt x="18327" y="12602"/>
                </a:lnTo>
                <a:lnTo>
                  <a:pt x="18323" y="12603"/>
                </a:lnTo>
                <a:lnTo>
                  <a:pt x="18314" y="12609"/>
                </a:lnTo>
                <a:lnTo>
                  <a:pt x="18311" y="12608"/>
                </a:lnTo>
                <a:lnTo>
                  <a:pt x="18309" y="12603"/>
                </a:lnTo>
                <a:lnTo>
                  <a:pt x="18310" y="12599"/>
                </a:lnTo>
                <a:lnTo>
                  <a:pt x="18313" y="12592"/>
                </a:lnTo>
                <a:lnTo>
                  <a:pt x="18324" y="12583"/>
                </a:lnTo>
                <a:lnTo>
                  <a:pt x="18363" y="12570"/>
                </a:lnTo>
                <a:lnTo>
                  <a:pt x="18386" y="12554"/>
                </a:lnTo>
                <a:lnTo>
                  <a:pt x="18397" y="12542"/>
                </a:lnTo>
                <a:lnTo>
                  <a:pt x="18400" y="12529"/>
                </a:lnTo>
                <a:lnTo>
                  <a:pt x="18403" y="12526"/>
                </a:lnTo>
                <a:lnTo>
                  <a:pt x="18408" y="12500"/>
                </a:lnTo>
                <a:lnTo>
                  <a:pt x="18411" y="12494"/>
                </a:lnTo>
                <a:lnTo>
                  <a:pt x="18418" y="12483"/>
                </a:lnTo>
                <a:lnTo>
                  <a:pt x="18421" y="12469"/>
                </a:lnTo>
                <a:lnTo>
                  <a:pt x="18428" y="12452"/>
                </a:lnTo>
                <a:lnTo>
                  <a:pt x="18442" y="12431"/>
                </a:lnTo>
                <a:lnTo>
                  <a:pt x="18447" y="12428"/>
                </a:lnTo>
                <a:lnTo>
                  <a:pt x="18447" y="12424"/>
                </a:lnTo>
                <a:lnTo>
                  <a:pt x="18462" y="12413"/>
                </a:lnTo>
                <a:lnTo>
                  <a:pt x="18465" y="12407"/>
                </a:lnTo>
                <a:lnTo>
                  <a:pt x="18467" y="12402"/>
                </a:lnTo>
                <a:lnTo>
                  <a:pt x="18470" y="12394"/>
                </a:lnTo>
                <a:lnTo>
                  <a:pt x="18471" y="12390"/>
                </a:lnTo>
                <a:lnTo>
                  <a:pt x="18471" y="12365"/>
                </a:lnTo>
                <a:lnTo>
                  <a:pt x="18446" y="12379"/>
                </a:lnTo>
                <a:lnTo>
                  <a:pt x="18446" y="12379"/>
                </a:lnTo>
                <a:lnTo>
                  <a:pt x="18443" y="12382"/>
                </a:lnTo>
                <a:lnTo>
                  <a:pt x="18442" y="12378"/>
                </a:lnTo>
                <a:lnTo>
                  <a:pt x="18476" y="12339"/>
                </a:lnTo>
                <a:lnTo>
                  <a:pt x="18513" y="12322"/>
                </a:lnTo>
                <a:lnTo>
                  <a:pt x="18523" y="12312"/>
                </a:lnTo>
                <a:lnTo>
                  <a:pt x="18527" y="12304"/>
                </a:lnTo>
                <a:lnTo>
                  <a:pt x="18529" y="12295"/>
                </a:lnTo>
                <a:lnTo>
                  <a:pt x="18531" y="12275"/>
                </a:lnTo>
                <a:lnTo>
                  <a:pt x="18530" y="12265"/>
                </a:lnTo>
                <a:lnTo>
                  <a:pt x="18529" y="12256"/>
                </a:lnTo>
                <a:lnTo>
                  <a:pt x="18528" y="12248"/>
                </a:lnTo>
                <a:lnTo>
                  <a:pt x="18530" y="12240"/>
                </a:lnTo>
                <a:lnTo>
                  <a:pt x="18535" y="12227"/>
                </a:lnTo>
                <a:lnTo>
                  <a:pt x="18535" y="12221"/>
                </a:lnTo>
                <a:lnTo>
                  <a:pt x="18532" y="12201"/>
                </a:lnTo>
                <a:lnTo>
                  <a:pt x="18533" y="12193"/>
                </a:lnTo>
                <a:lnTo>
                  <a:pt x="18534" y="12185"/>
                </a:lnTo>
                <a:lnTo>
                  <a:pt x="18536" y="12177"/>
                </a:lnTo>
                <a:lnTo>
                  <a:pt x="18529" y="12177"/>
                </a:lnTo>
                <a:lnTo>
                  <a:pt x="18527" y="12183"/>
                </a:lnTo>
                <a:lnTo>
                  <a:pt x="18527" y="12198"/>
                </a:lnTo>
                <a:lnTo>
                  <a:pt x="18525" y="12204"/>
                </a:lnTo>
                <a:lnTo>
                  <a:pt x="18522" y="12209"/>
                </a:lnTo>
                <a:lnTo>
                  <a:pt x="18518" y="12214"/>
                </a:lnTo>
                <a:lnTo>
                  <a:pt x="18516" y="12215"/>
                </a:lnTo>
                <a:lnTo>
                  <a:pt x="18514" y="12218"/>
                </a:lnTo>
                <a:lnTo>
                  <a:pt x="18513" y="12220"/>
                </a:lnTo>
                <a:lnTo>
                  <a:pt x="18511" y="12221"/>
                </a:lnTo>
                <a:lnTo>
                  <a:pt x="18508" y="12221"/>
                </a:lnTo>
                <a:lnTo>
                  <a:pt x="18506" y="12235"/>
                </a:lnTo>
                <a:lnTo>
                  <a:pt x="18496" y="12259"/>
                </a:lnTo>
                <a:lnTo>
                  <a:pt x="18495" y="12274"/>
                </a:lnTo>
                <a:lnTo>
                  <a:pt x="18492" y="12278"/>
                </a:lnTo>
                <a:lnTo>
                  <a:pt x="18481" y="12285"/>
                </a:lnTo>
                <a:lnTo>
                  <a:pt x="18477" y="12289"/>
                </a:lnTo>
                <a:lnTo>
                  <a:pt x="18469" y="12302"/>
                </a:lnTo>
                <a:lnTo>
                  <a:pt x="18448" y="12345"/>
                </a:lnTo>
                <a:lnTo>
                  <a:pt x="18419" y="12379"/>
                </a:lnTo>
                <a:lnTo>
                  <a:pt x="18389" y="12425"/>
                </a:lnTo>
                <a:lnTo>
                  <a:pt x="18360" y="12448"/>
                </a:lnTo>
                <a:lnTo>
                  <a:pt x="18348" y="12466"/>
                </a:lnTo>
                <a:lnTo>
                  <a:pt x="18345" y="12466"/>
                </a:lnTo>
                <a:lnTo>
                  <a:pt x="18341" y="12459"/>
                </a:lnTo>
                <a:lnTo>
                  <a:pt x="18339" y="12456"/>
                </a:lnTo>
                <a:lnTo>
                  <a:pt x="18338" y="12457"/>
                </a:lnTo>
                <a:lnTo>
                  <a:pt x="18324" y="12460"/>
                </a:lnTo>
                <a:lnTo>
                  <a:pt x="18321" y="12459"/>
                </a:lnTo>
                <a:lnTo>
                  <a:pt x="18322" y="12458"/>
                </a:lnTo>
                <a:lnTo>
                  <a:pt x="18322" y="12454"/>
                </a:lnTo>
                <a:lnTo>
                  <a:pt x="18325" y="12448"/>
                </a:lnTo>
                <a:lnTo>
                  <a:pt x="18332" y="12438"/>
                </a:lnTo>
                <a:lnTo>
                  <a:pt x="18356" y="12429"/>
                </a:lnTo>
                <a:lnTo>
                  <a:pt x="18361" y="12426"/>
                </a:lnTo>
                <a:lnTo>
                  <a:pt x="18385" y="12397"/>
                </a:lnTo>
                <a:lnTo>
                  <a:pt x="18388" y="12384"/>
                </a:lnTo>
                <a:lnTo>
                  <a:pt x="18397" y="12374"/>
                </a:lnTo>
                <a:lnTo>
                  <a:pt x="18400" y="12362"/>
                </a:lnTo>
                <a:lnTo>
                  <a:pt x="18404" y="12356"/>
                </a:lnTo>
                <a:lnTo>
                  <a:pt x="18429" y="12329"/>
                </a:lnTo>
                <a:lnTo>
                  <a:pt x="18448" y="12297"/>
                </a:lnTo>
                <a:lnTo>
                  <a:pt x="18481" y="12273"/>
                </a:lnTo>
                <a:lnTo>
                  <a:pt x="18488" y="12261"/>
                </a:lnTo>
                <a:lnTo>
                  <a:pt x="18501" y="12218"/>
                </a:lnTo>
                <a:lnTo>
                  <a:pt x="18514" y="12190"/>
                </a:lnTo>
                <a:lnTo>
                  <a:pt x="18540" y="12158"/>
                </a:lnTo>
                <a:lnTo>
                  <a:pt x="18555" y="12145"/>
                </a:lnTo>
                <a:lnTo>
                  <a:pt x="18558" y="12142"/>
                </a:lnTo>
                <a:lnTo>
                  <a:pt x="18558" y="12137"/>
                </a:lnTo>
                <a:lnTo>
                  <a:pt x="18557" y="12136"/>
                </a:lnTo>
                <a:lnTo>
                  <a:pt x="18550" y="12130"/>
                </a:lnTo>
                <a:lnTo>
                  <a:pt x="18547" y="12128"/>
                </a:lnTo>
                <a:lnTo>
                  <a:pt x="18552" y="12117"/>
                </a:lnTo>
                <a:lnTo>
                  <a:pt x="18555" y="12114"/>
                </a:lnTo>
                <a:lnTo>
                  <a:pt x="18560" y="12114"/>
                </a:lnTo>
                <a:lnTo>
                  <a:pt x="18562" y="12107"/>
                </a:lnTo>
                <a:lnTo>
                  <a:pt x="18568" y="12093"/>
                </a:lnTo>
                <a:lnTo>
                  <a:pt x="18569" y="12085"/>
                </a:lnTo>
                <a:lnTo>
                  <a:pt x="18560" y="12091"/>
                </a:lnTo>
                <a:lnTo>
                  <a:pt x="18547" y="12114"/>
                </a:lnTo>
                <a:lnTo>
                  <a:pt x="18540" y="12121"/>
                </a:lnTo>
                <a:lnTo>
                  <a:pt x="18540" y="12111"/>
                </a:lnTo>
                <a:lnTo>
                  <a:pt x="18547" y="12093"/>
                </a:lnTo>
                <a:lnTo>
                  <a:pt x="18544" y="12086"/>
                </a:lnTo>
                <a:lnTo>
                  <a:pt x="18595" y="12027"/>
                </a:lnTo>
                <a:lnTo>
                  <a:pt x="18597" y="12023"/>
                </a:lnTo>
                <a:lnTo>
                  <a:pt x="18599" y="12020"/>
                </a:lnTo>
                <a:lnTo>
                  <a:pt x="18603" y="12021"/>
                </a:lnTo>
                <a:lnTo>
                  <a:pt x="18605" y="12022"/>
                </a:lnTo>
                <a:lnTo>
                  <a:pt x="18607" y="12022"/>
                </a:lnTo>
                <a:lnTo>
                  <a:pt x="18609" y="12022"/>
                </a:lnTo>
                <a:lnTo>
                  <a:pt x="18612" y="12020"/>
                </a:lnTo>
                <a:lnTo>
                  <a:pt x="18614" y="12017"/>
                </a:lnTo>
                <a:lnTo>
                  <a:pt x="18615" y="12011"/>
                </a:lnTo>
                <a:lnTo>
                  <a:pt x="18617" y="12007"/>
                </a:lnTo>
                <a:lnTo>
                  <a:pt x="18619" y="12006"/>
                </a:lnTo>
                <a:lnTo>
                  <a:pt x="18624" y="12005"/>
                </a:lnTo>
                <a:lnTo>
                  <a:pt x="18645" y="11995"/>
                </a:lnTo>
                <a:lnTo>
                  <a:pt x="18650" y="11990"/>
                </a:lnTo>
                <a:lnTo>
                  <a:pt x="18653" y="11985"/>
                </a:lnTo>
                <a:lnTo>
                  <a:pt x="18658" y="11969"/>
                </a:lnTo>
                <a:lnTo>
                  <a:pt x="18659" y="11962"/>
                </a:lnTo>
                <a:lnTo>
                  <a:pt x="18664" y="11949"/>
                </a:lnTo>
                <a:lnTo>
                  <a:pt x="18664" y="11942"/>
                </a:lnTo>
                <a:lnTo>
                  <a:pt x="18656" y="11940"/>
                </a:lnTo>
                <a:lnTo>
                  <a:pt x="18657" y="11936"/>
                </a:lnTo>
                <a:lnTo>
                  <a:pt x="18662" y="11923"/>
                </a:lnTo>
                <a:lnTo>
                  <a:pt x="18663" y="11921"/>
                </a:lnTo>
                <a:lnTo>
                  <a:pt x="18621" y="11955"/>
                </a:lnTo>
                <a:lnTo>
                  <a:pt x="18615" y="11954"/>
                </a:lnTo>
                <a:lnTo>
                  <a:pt x="18621" y="11940"/>
                </a:lnTo>
                <a:lnTo>
                  <a:pt x="18667" y="11905"/>
                </a:lnTo>
                <a:lnTo>
                  <a:pt x="18672" y="11898"/>
                </a:lnTo>
                <a:lnTo>
                  <a:pt x="18674" y="11890"/>
                </a:lnTo>
                <a:lnTo>
                  <a:pt x="18671" y="11876"/>
                </a:lnTo>
                <a:lnTo>
                  <a:pt x="18666" y="11871"/>
                </a:lnTo>
                <a:lnTo>
                  <a:pt x="18659" y="11871"/>
                </a:lnTo>
                <a:lnTo>
                  <a:pt x="18653" y="11875"/>
                </a:lnTo>
                <a:lnTo>
                  <a:pt x="18652" y="11871"/>
                </a:lnTo>
                <a:lnTo>
                  <a:pt x="18654" y="11869"/>
                </a:lnTo>
                <a:lnTo>
                  <a:pt x="18659" y="11863"/>
                </a:lnTo>
                <a:lnTo>
                  <a:pt x="18661" y="11859"/>
                </a:lnTo>
                <a:lnTo>
                  <a:pt x="18662" y="11857"/>
                </a:lnTo>
                <a:lnTo>
                  <a:pt x="18664" y="11856"/>
                </a:lnTo>
                <a:lnTo>
                  <a:pt x="18666" y="11854"/>
                </a:lnTo>
                <a:lnTo>
                  <a:pt x="18664" y="11850"/>
                </a:lnTo>
                <a:lnTo>
                  <a:pt x="18662" y="11845"/>
                </a:lnTo>
                <a:lnTo>
                  <a:pt x="18660" y="11843"/>
                </a:lnTo>
                <a:lnTo>
                  <a:pt x="18659" y="11843"/>
                </a:lnTo>
                <a:lnTo>
                  <a:pt x="18650" y="11850"/>
                </a:lnTo>
                <a:lnTo>
                  <a:pt x="18644" y="11850"/>
                </a:lnTo>
                <a:lnTo>
                  <a:pt x="18642" y="11843"/>
                </a:lnTo>
                <a:lnTo>
                  <a:pt x="18640" y="11840"/>
                </a:lnTo>
                <a:lnTo>
                  <a:pt x="18636" y="11840"/>
                </a:lnTo>
                <a:lnTo>
                  <a:pt x="18633" y="11840"/>
                </a:lnTo>
                <a:lnTo>
                  <a:pt x="18631" y="11842"/>
                </a:lnTo>
                <a:lnTo>
                  <a:pt x="18625" y="11832"/>
                </a:lnTo>
                <a:lnTo>
                  <a:pt x="18615" y="11833"/>
                </a:lnTo>
                <a:lnTo>
                  <a:pt x="18600" y="11844"/>
                </a:lnTo>
                <a:lnTo>
                  <a:pt x="18600" y="11846"/>
                </a:lnTo>
                <a:lnTo>
                  <a:pt x="18600" y="11849"/>
                </a:lnTo>
                <a:lnTo>
                  <a:pt x="18600" y="11853"/>
                </a:lnTo>
                <a:lnTo>
                  <a:pt x="18600" y="11855"/>
                </a:lnTo>
                <a:lnTo>
                  <a:pt x="18600" y="11858"/>
                </a:lnTo>
                <a:lnTo>
                  <a:pt x="18594" y="11862"/>
                </a:lnTo>
                <a:lnTo>
                  <a:pt x="18584" y="11875"/>
                </a:lnTo>
                <a:lnTo>
                  <a:pt x="18579" y="11876"/>
                </a:lnTo>
                <a:lnTo>
                  <a:pt x="18571" y="11875"/>
                </a:lnTo>
                <a:lnTo>
                  <a:pt x="18564" y="11871"/>
                </a:lnTo>
                <a:lnTo>
                  <a:pt x="18561" y="11862"/>
                </a:lnTo>
                <a:lnTo>
                  <a:pt x="18557" y="11859"/>
                </a:lnTo>
                <a:lnTo>
                  <a:pt x="18555" y="11859"/>
                </a:lnTo>
                <a:lnTo>
                  <a:pt x="18554" y="11861"/>
                </a:lnTo>
                <a:lnTo>
                  <a:pt x="18552" y="11864"/>
                </a:lnTo>
                <a:lnTo>
                  <a:pt x="18552" y="11866"/>
                </a:lnTo>
                <a:lnTo>
                  <a:pt x="18551" y="11868"/>
                </a:lnTo>
                <a:lnTo>
                  <a:pt x="18551" y="11871"/>
                </a:lnTo>
                <a:lnTo>
                  <a:pt x="18548" y="11872"/>
                </a:lnTo>
                <a:lnTo>
                  <a:pt x="18547" y="11871"/>
                </a:lnTo>
                <a:lnTo>
                  <a:pt x="18546" y="11870"/>
                </a:lnTo>
                <a:lnTo>
                  <a:pt x="18545" y="11868"/>
                </a:lnTo>
                <a:lnTo>
                  <a:pt x="18544" y="11867"/>
                </a:lnTo>
                <a:lnTo>
                  <a:pt x="18520" y="11855"/>
                </a:lnTo>
                <a:lnTo>
                  <a:pt x="18515" y="11855"/>
                </a:lnTo>
                <a:lnTo>
                  <a:pt x="18500" y="11869"/>
                </a:lnTo>
                <a:lnTo>
                  <a:pt x="18497" y="11875"/>
                </a:lnTo>
                <a:lnTo>
                  <a:pt x="18497" y="11883"/>
                </a:lnTo>
                <a:lnTo>
                  <a:pt x="18496" y="11889"/>
                </a:lnTo>
                <a:lnTo>
                  <a:pt x="18491" y="11890"/>
                </a:lnTo>
                <a:lnTo>
                  <a:pt x="18488" y="11882"/>
                </a:lnTo>
                <a:lnTo>
                  <a:pt x="18483" y="11882"/>
                </a:lnTo>
                <a:lnTo>
                  <a:pt x="18460" y="11902"/>
                </a:lnTo>
                <a:lnTo>
                  <a:pt x="18455" y="11904"/>
                </a:lnTo>
                <a:lnTo>
                  <a:pt x="18450" y="11903"/>
                </a:lnTo>
                <a:lnTo>
                  <a:pt x="18443" y="11899"/>
                </a:lnTo>
                <a:lnTo>
                  <a:pt x="18438" y="11894"/>
                </a:lnTo>
                <a:lnTo>
                  <a:pt x="18438" y="11890"/>
                </a:lnTo>
                <a:lnTo>
                  <a:pt x="18439" y="11888"/>
                </a:lnTo>
                <a:lnTo>
                  <a:pt x="18437" y="11886"/>
                </a:lnTo>
                <a:lnTo>
                  <a:pt x="18434" y="11885"/>
                </a:lnTo>
                <a:lnTo>
                  <a:pt x="18432" y="11886"/>
                </a:lnTo>
                <a:lnTo>
                  <a:pt x="18395" y="11916"/>
                </a:lnTo>
                <a:lnTo>
                  <a:pt x="18393" y="11920"/>
                </a:lnTo>
                <a:lnTo>
                  <a:pt x="18397" y="11927"/>
                </a:lnTo>
                <a:lnTo>
                  <a:pt x="18402" y="11933"/>
                </a:lnTo>
                <a:lnTo>
                  <a:pt x="18406" y="11938"/>
                </a:lnTo>
                <a:lnTo>
                  <a:pt x="18404" y="11943"/>
                </a:lnTo>
                <a:lnTo>
                  <a:pt x="18400" y="11946"/>
                </a:lnTo>
                <a:lnTo>
                  <a:pt x="18395" y="11945"/>
                </a:lnTo>
                <a:lnTo>
                  <a:pt x="18391" y="11941"/>
                </a:lnTo>
                <a:lnTo>
                  <a:pt x="18388" y="11933"/>
                </a:lnTo>
                <a:lnTo>
                  <a:pt x="18373" y="11940"/>
                </a:lnTo>
                <a:lnTo>
                  <a:pt x="18370" y="11944"/>
                </a:lnTo>
                <a:lnTo>
                  <a:pt x="18367" y="11953"/>
                </a:lnTo>
                <a:lnTo>
                  <a:pt x="18364" y="11956"/>
                </a:lnTo>
                <a:lnTo>
                  <a:pt x="18363" y="11949"/>
                </a:lnTo>
                <a:lnTo>
                  <a:pt x="18363" y="11943"/>
                </a:lnTo>
                <a:lnTo>
                  <a:pt x="18366" y="11933"/>
                </a:lnTo>
                <a:lnTo>
                  <a:pt x="18349" y="11946"/>
                </a:lnTo>
                <a:lnTo>
                  <a:pt x="18336" y="11952"/>
                </a:lnTo>
                <a:lnTo>
                  <a:pt x="18328" y="11952"/>
                </a:lnTo>
                <a:lnTo>
                  <a:pt x="18320" y="11949"/>
                </a:lnTo>
                <a:lnTo>
                  <a:pt x="18318" y="11943"/>
                </a:lnTo>
                <a:lnTo>
                  <a:pt x="18313" y="11943"/>
                </a:lnTo>
                <a:lnTo>
                  <a:pt x="18311" y="11949"/>
                </a:lnTo>
                <a:lnTo>
                  <a:pt x="18318" y="11969"/>
                </a:lnTo>
                <a:lnTo>
                  <a:pt x="18317" y="11971"/>
                </a:lnTo>
                <a:lnTo>
                  <a:pt x="18314" y="11969"/>
                </a:lnTo>
                <a:lnTo>
                  <a:pt x="18310" y="11964"/>
                </a:lnTo>
                <a:lnTo>
                  <a:pt x="18306" y="11957"/>
                </a:lnTo>
                <a:lnTo>
                  <a:pt x="18304" y="11954"/>
                </a:lnTo>
                <a:lnTo>
                  <a:pt x="18302" y="11953"/>
                </a:lnTo>
                <a:lnTo>
                  <a:pt x="18294" y="11953"/>
                </a:lnTo>
                <a:lnTo>
                  <a:pt x="18292" y="11955"/>
                </a:lnTo>
                <a:lnTo>
                  <a:pt x="18292" y="11959"/>
                </a:lnTo>
                <a:lnTo>
                  <a:pt x="18291" y="11963"/>
                </a:lnTo>
                <a:lnTo>
                  <a:pt x="18290" y="11965"/>
                </a:lnTo>
                <a:lnTo>
                  <a:pt x="18275" y="11975"/>
                </a:lnTo>
                <a:lnTo>
                  <a:pt x="18272" y="11975"/>
                </a:lnTo>
                <a:lnTo>
                  <a:pt x="18269" y="11973"/>
                </a:lnTo>
                <a:lnTo>
                  <a:pt x="18267" y="11968"/>
                </a:lnTo>
                <a:lnTo>
                  <a:pt x="18268" y="11964"/>
                </a:lnTo>
                <a:lnTo>
                  <a:pt x="18267" y="11959"/>
                </a:lnTo>
                <a:lnTo>
                  <a:pt x="18263" y="11953"/>
                </a:lnTo>
                <a:lnTo>
                  <a:pt x="18266" y="11947"/>
                </a:lnTo>
                <a:lnTo>
                  <a:pt x="18262" y="11942"/>
                </a:lnTo>
                <a:lnTo>
                  <a:pt x="18255" y="11939"/>
                </a:lnTo>
                <a:lnTo>
                  <a:pt x="18250" y="11945"/>
                </a:lnTo>
                <a:lnTo>
                  <a:pt x="18251" y="11946"/>
                </a:lnTo>
                <a:lnTo>
                  <a:pt x="18252" y="11949"/>
                </a:lnTo>
                <a:lnTo>
                  <a:pt x="18253" y="11953"/>
                </a:lnTo>
                <a:lnTo>
                  <a:pt x="18254" y="11955"/>
                </a:lnTo>
                <a:lnTo>
                  <a:pt x="18251" y="11962"/>
                </a:lnTo>
                <a:lnTo>
                  <a:pt x="18249" y="11965"/>
                </a:lnTo>
                <a:lnTo>
                  <a:pt x="18240" y="11971"/>
                </a:lnTo>
                <a:lnTo>
                  <a:pt x="18238" y="11968"/>
                </a:lnTo>
                <a:lnTo>
                  <a:pt x="18242" y="11952"/>
                </a:lnTo>
                <a:lnTo>
                  <a:pt x="18243" y="11946"/>
                </a:lnTo>
                <a:lnTo>
                  <a:pt x="18241" y="11947"/>
                </a:lnTo>
                <a:lnTo>
                  <a:pt x="18243" y="11940"/>
                </a:lnTo>
                <a:lnTo>
                  <a:pt x="18250" y="11930"/>
                </a:lnTo>
                <a:lnTo>
                  <a:pt x="18250" y="11922"/>
                </a:lnTo>
                <a:lnTo>
                  <a:pt x="18245" y="11920"/>
                </a:lnTo>
                <a:lnTo>
                  <a:pt x="18233" y="11918"/>
                </a:lnTo>
                <a:lnTo>
                  <a:pt x="18228" y="11915"/>
                </a:lnTo>
                <a:lnTo>
                  <a:pt x="18226" y="11915"/>
                </a:lnTo>
                <a:lnTo>
                  <a:pt x="18224" y="11916"/>
                </a:lnTo>
                <a:lnTo>
                  <a:pt x="18223" y="11915"/>
                </a:lnTo>
                <a:lnTo>
                  <a:pt x="18218" y="11909"/>
                </a:lnTo>
                <a:lnTo>
                  <a:pt x="18217" y="11908"/>
                </a:lnTo>
                <a:lnTo>
                  <a:pt x="18215" y="11907"/>
                </a:lnTo>
                <a:lnTo>
                  <a:pt x="18214" y="11908"/>
                </a:lnTo>
                <a:lnTo>
                  <a:pt x="18213" y="11909"/>
                </a:lnTo>
                <a:lnTo>
                  <a:pt x="18212" y="11912"/>
                </a:lnTo>
                <a:lnTo>
                  <a:pt x="18211" y="11916"/>
                </a:lnTo>
                <a:lnTo>
                  <a:pt x="18212" y="11924"/>
                </a:lnTo>
                <a:lnTo>
                  <a:pt x="18211" y="11926"/>
                </a:lnTo>
                <a:lnTo>
                  <a:pt x="18208" y="11926"/>
                </a:lnTo>
                <a:lnTo>
                  <a:pt x="18207" y="11921"/>
                </a:lnTo>
                <a:lnTo>
                  <a:pt x="18207" y="11913"/>
                </a:lnTo>
                <a:lnTo>
                  <a:pt x="18203" y="11878"/>
                </a:lnTo>
                <a:lnTo>
                  <a:pt x="18199" y="11860"/>
                </a:lnTo>
                <a:lnTo>
                  <a:pt x="18195" y="11850"/>
                </a:lnTo>
                <a:lnTo>
                  <a:pt x="18190" y="11847"/>
                </a:lnTo>
                <a:lnTo>
                  <a:pt x="18190" y="11850"/>
                </a:lnTo>
                <a:lnTo>
                  <a:pt x="18190" y="11860"/>
                </a:lnTo>
                <a:lnTo>
                  <a:pt x="18189" y="11862"/>
                </a:lnTo>
                <a:lnTo>
                  <a:pt x="18186" y="11860"/>
                </a:lnTo>
                <a:lnTo>
                  <a:pt x="18183" y="11856"/>
                </a:lnTo>
                <a:lnTo>
                  <a:pt x="18180" y="11851"/>
                </a:lnTo>
                <a:lnTo>
                  <a:pt x="18178" y="11848"/>
                </a:lnTo>
                <a:lnTo>
                  <a:pt x="18172" y="11847"/>
                </a:lnTo>
                <a:lnTo>
                  <a:pt x="18169" y="11851"/>
                </a:lnTo>
                <a:lnTo>
                  <a:pt x="18168" y="11859"/>
                </a:lnTo>
                <a:lnTo>
                  <a:pt x="18171" y="11869"/>
                </a:lnTo>
                <a:lnTo>
                  <a:pt x="18175" y="11879"/>
                </a:lnTo>
                <a:lnTo>
                  <a:pt x="18177" y="11886"/>
                </a:lnTo>
                <a:lnTo>
                  <a:pt x="18176" y="11898"/>
                </a:lnTo>
                <a:lnTo>
                  <a:pt x="18173" y="11893"/>
                </a:lnTo>
                <a:lnTo>
                  <a:pt x="18171" y="11886"/>
                </a:lnTo>
                <a:lnTo>
                  <a:pt x="18169" y="11880"/>
                </a:lnTo>
                <a:lnTo>
                  <a:pt x="18163" y="11877"/>
                </a:lnTo>
                <a:lnTo>
                  <a:pt x="18160" y="11879"/>
                </a:lnTo>
                <a:lnTo>
                  <a:pt x="18159" y="11884"/>
                </a:lnTo>
                <a:lnTo>
                  <a:pt x="18160" y="11891"/>
                </a:lnTo>
                <a:lnTo>
                  <a:pt x="18161" y="11896"/>
                </a:lnTo>
                <a:lnTo>
                  <a:pt x="18167" y="11903"/>
                </a:lnTo>
                <a:lnTo>
                  <a:pt x="18167" y="11908"/>
                </a:lnTo>
                <a:lnTo>
                  <a:pt x="18162" y="11908"/>
                </a:lnTo>
                <a:lnTo>
                  <a:pt x="18155" y="11900"/>
                </a:lnTo>
                <a:lnTo>
                  <a:pt x="18150" y="11914"/>
                </a:lnTo>
                <a:lnTo>
                  <a:pt x="18149" y="11922"/>
                </a:lnTo>
                <a:lnTo>
                  <a:pt x="18156" y="11931"/>
                </a:lnTo>
                <a:lnTo>
                  <a:pt x="18155" y="11932"/>
                </a:lnTo>
                <a:lnTo>
                  <a:pt x="18155" y="11934"/>
                </a:lnTo>
                <a:lnTo>
                  <a:pt x="18155" y="11935"/>
                </a:lnTo>
                <a:lnTo>
                  <a:pt x="18155" y="11945"/>
                </a:lnTo>
                <a:lnTo>
                  <a:pt x="18153" y="11952"/>
                </a:lnTo>
                <a:lnTo>
                  <a:pt x="18149" y="11957"/>
                </a:lnTo>
                <a:lnTo>
                  <a:pt x="18145" y="11962"/>
                </a:lnTo>
                <a:lnTo>
                  <a:pt x="18143" y="11969"/>
                </a:lnTo>
                <a:lnTo>
                  <a:pt x="18143" y="11981"/>
                </a:lnTo>
                <a:lnTo>
                  <a:pt x="18143" y="11988"/>
                </a:lnTo>
                <a:lnTo>
                  <a:pt x="18138" y="11985"/>
                </a:lnTo>
                <a:lnTo>
                  <a:pt x="18135" y="11977"/>
                </a:lnTo>
                <a:lnTo>
                  <a:pt x="18140" y="11947"/>
                </a:lnTo>
                <a:lnTo>
                  <a:pt x="18143" y="11940"/>
                </a:lnTo>
                <a:lnTo>
                  <a:pt x="18144" y="11936"/>
                </a:lnTo>
                <a:lnTo>
                  <a:pt x="18143" y="11931"/>
                </a:lnTo>
                <a:lnTo>
                  <a:pt x="18141" y="11921"/>
                </a:lnTo>
                <a:lnTo>
                  <a:pt x="18140" y="11916"/>
                </a:lnTo>
                <a:lnTo>
                  <a:pt x="18142" y="11901"/>
                </a:lnTo>
                <a:lnTo>
                  <a:pt x="18147" y="11886"/>
                </a:lnTo>
                <a:lnTo>
                  <a:pt x="18150" y="11869"/>
                </a:lnTo>
                <a:lnTo>
                  <a:pt x="18144" y="11847"/>
                </a:lnTo>
                <a:lnTo>
                  <a:pt x="18138" y="11839"/>
                </a:lnTo>
                <a:lnTo>
                  <a:pt x="18131" y="11833"/>
                </a:lnTo>
                <a:lnTo>
                  <a:pt x="18126" y="11832"/>
                </a:lnTo>
                <a:lnTo>
                  <a:pt x="18129" y="11846"/>
                </a:lnTo>
                <a:lnTo>
                  <a:pt x="18131" y="11857"/>
                </a:lnTo>
                <a:lnTo>
                  <a:pt x="18131" y="11868"/>
                </a:lnTo>
                <a:lnTo>
                  <a:pt x="18130" y="11875"/>
                </a:lnTo>
                <a:lnTo>
                  <a:pt x="18127" y="11869"/>
                </a:lnTo>
                <a:lnTo>
                  <a:pt x="18124" y="11863"/>
                </a:lnTo>
                <a:lnTo>
                  <a:pt x="18123" y="11858"/>
                </a:lnTo>
                <a:lnTo>
                  <a:pt x="18124" y="11853"/>
                </a:lnTo>
                <a:lnTo>
                  <a:pt x="18120" y="11850"/>
                </a:lnTo>
                <a:lnTo>
                  <a:pt x="18116" y="11852"/>
                </a:lnTo>
                <a:lnTo>
                  <a:pt x="18112" y="11857"/>
                </a:lnTo>
                <a:lnTo>
                  <a:pt x="18111" y="11863"/>
                </a:lnTo>
                <a:lnTo>
                  <a:pt x="18111" y="11868"/>
                </a:lnTo>
                <a:lnTo>
                  <a:pt x="18112" y="11873"/>
                </a:lnTo>
                <a:lnTo>
                  <a:pt x="18113" y="11876"/>
                </a:lnTo>
                <a:lnTo>
                  <a:pt x="18113" y="11882"/>
                </a:lnTo>
                <a:lnTo>
                  <a:pt x="18113" y="11890"/>
                </a:lnTo>
                <a:lnTo>
                  <a:pt x="18117" y="11897"/>
                </a:lnTo>
                <a:lnTo>
                  <a:pt x="18117" y="11898"/>
                </a:lnTo>
                <a:lnTo>
                  <a:pt x="18117" y="11929"/>
                </a:lnTo>
                <a:lnTo>
                  <a:pt x="18124" y="11962"/>
                </a:lnTo>
                <a:lnTo>
                  <a:pt x="18123" y="11969"/>
                </a:lnTo>
                <a:lnTo>
                  <a:pt x="18117" y="11956"/>
                </a:lnTo>
                <a:lnTo>
                  <a:pt x="18112" y="11954"/>
                </a:lnTo>
                <a:lnTo>
                  <a:pt x="18109" y="11960"/>
                </a:lnTo>
                <a:lnTo>
                  <a:pt x="18099" y="12040"/>
                </a:lnTo>
                <a:lnTo>
                  <a:pt x="18093" y="12058"/>
                </a:lnTo>
                <a:lnTo>
                  <a:pt x="18093" y="12065"/>
                </a:lnTo>
                <a:lnTo>
                  <a:pt x="18092" y="12067"/>
                </a:lnTo>
                <a:lnTo>
                  <a:pt x="18085" y="12077"/>
                </a:lnTo>
                <a:lnTo>
                  <a:pt x="18083" y="12080"/>
                </a:lnTo>
                <a:lnTo>
                  <a:pt x="18083" y="12090"/>
                </a:lnTo>
                <a:lnTo>
                  <a:pt x="18081" y="12100"/>
                </a:lnTo>
                <a:lnTo>
                  <a:pt x="18084" y="12112"/>
                </a:lnTo>
                <a:lnTo>
                  <a:pt x="18093" y="12130"/>
                </a:lnTo>
                <a:lnTo>
                  <a:pt x="18096" y="12135"/>
                </a:lnTo>
                <a:lnTo>
                  <a:pt x="18100" y="12138"/>
                </a:lnTo>
                <a:lnTo>
                  <a:pt x="18102" y="12142"/>
                </a:lnTo>
                <a:lnTo>
                  <a:pt x="18098" y="12149"/>
                </a:lnTo>
                <a:lnTo>
                  <a:pt x="18096" y="12160"/>
                </a:lnTo>
                <a:lnTo>
                  <a:pt x="18091" y="12169"/>
                </a:lnTo>
                <a:lnTo>
                  <a:pt x="18089" y="12177"/>
                </a:lnTo>
                <a:lnTo>
                  <a:pt x="18085" y="12183"/>
                </a:lnTo>
                <a:lnTo>
                  <a:pt x="18076" y="12180"/>
                </a:lnTo>
                <a:lnTo>
                  <a:pt x="18088" y="12151"/>
                </a:lnTo>
                <a:lnTo>
                  <a:pt x="18086" y="12140"/>
                </a:lnTo>
                <a:lnTo>
                  <a:pt x="18084" y="12133"/>
                </a:lnTo>
                <a:lnTo>
                  <a:pt x="18084" y="12127"/>
                </a:lnTo>
                <a:lnTo>
                  <a:pt x="18083" y="12121"/>
                </a:lnTo>
                <a:lnTo>
                  <a:pt x="18080" y="12116"/>
                </a:lnTo>
                <a:lnTo>
                  <a:pt x="18077" y="12117"/>
                </a:lnTo>
                <a:lnTo>
                  <a:pt x="18076" y="12121"/>
                </a:lnTo>
                <a:lnTo>
                  <a:pt x="18076" y="12124"/>
                </a:lnTo>
                <a:lnTo>
                  <a:pt x="18071" y="12118"/>
                </a:lnTo>
                <a:lnTo>
                  <a:pt x="18069" y="12109"/>
                </a:lnTo>
                <a:lnTo>
                  <a:pt x="18069" y="12098"/>
                </a:lnTo>
                <a:lnTo>
                  <a:pt x="18072" y="12086"/>
                </a:lnTo>
                <a:lnTo>
                  <a:pt x="18077" y="12074"/>
                </a:lnTo>
                <a:lnTo>
                  <a:pt x="18079" y="12062"/>
                </a:lnTo>
                <a:lnTo>
                  <a:pt x="18078" y="12051"/>
                </a:lnTo>
                <a:lnTo>
                  <a:pt x="18071" y="12048"/>
                </a:lnTo>
                <a:lnTo>
                  <a:pt x="18072" y="12043"/>
                </a:lnTo>
                <a:lnTo>
                  <a:pt x="18078" y="12030"/>
                </a:lnTo>
                <a:lnTo>
                  <a:pt x="18078" y="12020"/>
                </a:lnTo>
                <a:lnTo>
                  <a:pt x="18079" y="12021"/>
                </a:lnTo>
                <a:lnTo>
                  <a:pt x="18081" y="12022"/>
                </a:lnTo>
                <a:lnTo>
                  <a:pt x="18083" y="12021"/>
                </a:lnTo>
                <a:lnTo>
                  <a:pt x="18085" y="12020"/>
                </a:lnTo>
                <a:lnTo>
                  <a:pt x="18086" y="12016"/>
                </a:lnTo>
                <a:lnTo>
                  <a:pt x="18087" y="11983"/>
                </a:lnTo>
                <a:lnTo>
                  <a:pt x="18088" y="11981"/>
                </a:lnTo>
                <a:lnTo>
                  <a:pt x="18090" y="11979"/>
                </a:lnTo>
                <a:lnTo>
                  <a:pt x="18091" y="11979"/>
                </a:lnTo>
                <a:lnTo>
                  <a:pt x="18092" y="11979"/>
                </a:lnTo>
                <a:lnTo>
                  <a:pt x="18094" y="11973"/>
                </a:lnTo>
                <a:lnTo>
                  <a:pt x="18094" y="11967"/>
                </a:lnTo>
                <a:lnTo>
                  <a:pt x="18092" y="11953"/>
                </a:lnTo>
                <a:lnTo>
                  <a:pt x="18091" y="11947"/>
                </a:lnTo>
                <a:lnTo>
                  <a:pt x="18094" y="11934"/>
                </a:lnTo>
                <a:lnTo>
                  <a:pt x="18093" y="11919"/>
                </a:lnTo>
                <a:lnTo>
                  <a:pt x="18089" y="11916"/>
                </a:lnTo>
                <a:lnTo>
                  <a:pt x="18083" y="11921"/>
                </a:lnTo>
                <a:lnTo>
                  <a:pt x="18080" y="11930"/>
                </a:lnTo>
                <a:lnTo>
                  <a:pt x="18076" y="11925"/>
                </a:lnTo>
                <a:lnTo>
                  <a:pt x="18073" y="11918"/>
                </a:lnTo>
                <a:lnTo>
                  <a:pt x="18071" y="11912"/>
                </a:lnTo>
                <a:lnTo>
                  <a:pt x="18067" y="11905"/>
                </a:lnTo>
                <a:lnTo>
                  <a:pt x="18063" y="11901"/>
                </a:lnTo>
                <a:lnTo>
                  <a:pt x="18058" y="11899"/>
                </a:lnTo>
                <a:lnTo>
                  <a:pt x="18055" y="11901"/>
                </a:lnTo>
                <a:lnTo>
                  <a:pt x="18058" y="11910"/>
                </a:lnTo>
                <a:lnTo>
                  <a:pt x="18061" y="11916"/>
                </a:lnTo>
                <a:lnTo>
                  <a:pt x="18062" y="11920"/>
                </a:lnTo>
                <a:lnTo>
                  <a:pt x="18059" y="11928"/>
                </a:lnTo>
                <a:lnTo>
                  <a:pt x="18056" y="11946"/>
                </a:lnTo>
                <a:lnTo>
                  <a:pt x="18053" y="11952"/>
                </a:lnTo>
                <a:lnTo>
                  <a:pt x="18051" y="11956"/>
                </a:lnTo>
                <a:lnTo>
                  <a:pt x="18049" y="11958"/>
                </a:lnTo>
                <a:lnTo>
                  <a:pt x="18047" y="11957"/>
                </a:lnTo>
                <a:lnTo>
                  <a:pt x="18042" y="11955"/>
                </a:lnTo>
                <a:lnTo>
                  <a:pt x="18041" y="11955"/>
                </a:lnTo>
                <a:lnTo>
                  <a:pt x="18027" y="11963"/>
                </a:lnTo>
                <a:lnTo>
                  <a:pt x="18024" y="11968"/>
                </a:lnTo>
                <a:lnTo>
                  <a:pt x="18024" y="11972"/>
                </a:lnTo>
                <a:lnTo>
                  <a:pt x="18024" y="11986"/>
                </a:lnTo>
                <a:lnTo>
                  <a:pt x="18023" y="11990"/>
                </a:lnTo>
                <a:lnTo>
                  <a:pt x="18008" y="11997"/>
                </a:lnTo>
                <a:lnTo>
                  <a:pt x="18006" y="11992"/>
                </a:lnTo>
                <a:lnTo>
                  <a:pt x="18003" y="11987"/>
                </a:lnTo>
                <a:lnTo>
                  <a:pt x="18001" y="11984"/>
                </a:lnTo>
                <a:lnTo>
                  <a:pt x="17999" y="11991"/>
                </a:lnTo>
                <a:lnTo>
                  <a:pt x="17996" y="11992"/>
                </a:lnTo>
                <a:lnTo>
                  <a:pt x="17992" y="11991"/>
                </a:lnTo>
                <a:lnTo>
                  <a:pt x="17990" y="11993"/>
                </a:lnTo>
                <a:lnTo>
                  <a:pt x="17989" y="12001"/>
                </a:lnTo>
                <a:lnTo>
                  <a:pt x="17990" y="12010"/>
                </a:lnTo>
                <a:lnTo>
                  <a:pt x="17988" y="12013"/>
                </a:lnTo>
                <a:lnTo>
                  <a:pt x="17980" y="12005"/>
                </a:lnTo>
                <a:lnTo>
                  <a:pt x="17980" y="12000"/>
                </a:lnTo>
                <a:lnTo>
                  <a:pt x="17976" y="11997"/>
                </a:lnTo>
                <a:lnTo>
                  <a:pt x="17978" y="11992"/>
                </a:lnTo>
                <a:lnTo>
                  <a:pt x="17983" y="11988"/>
                </a:lnTo>
                <a:lnTo>
                  <a:pt x="17994" y="11986"/>
                </a:lnTo>
                <a:lnTo>
                  <a:pt x="17998" y="11980"/>
                </a:lnTo>
                <a:lnTo>
                  <a:pt x="18001" y="11974"/>
                </a:lnTo>
                <a:lnTo>
                  <a:pt x="18006" y="11966"/>
                </a:lnTo>
                <a:lnTo>
                  <a:pt x="18007" y="11960"/>
                </a:lnTo>
                <a:lnTo>
                  <a:pt x="18008" y="11953"/>
                </a:lnTo>
                <a:lnTo>
                  <a:pt x="18008" y="11949"/>
                </a:lnTo>
                <a:lnTo>
                  <a:pt x="18008" y="11947"/>
                </a:lnTo>
                <a:lnTo>
                  <a:pt x="18010" y="11943"/>
                </a:lnTo>
                <a:lnTo>
                  <a:pt x="18014" y="11944"/>
                </a:lnTo>
                <a:lnTo>
                  <a:pt x="18015" y="11943"/>
                </a:lnTo>
                <a:lnTo>
                  <a:pt x="18015" y="11939"/>
                </a:lnTo>
                <a:lnTo>
                  <a:pt x="18013" y="11934"/>
                </a:lnTo>
                <a:lnTo>
                  <a:pt x="18011" y="11931"/>
                </a:lnTo>
                <a:lnTo>
                  <a:pt x="18009" y="11931"/>
                </a:lnTo>
                <a:lnTo>
                  <a:pt x="18006" y="11932"/>
                </a:lnTo>
                <a:lnTo>
                  <a:pt x="18004" y="11918"/>
                </a:lnTo>
                <a:lnTo>
                  <a:pt x="18002" y="11913"/>
                </a:lnTo>
                <a:lnTo>
                  <a:pt x="18007" y="11912"/>
                </a:lnTo>
                <a:lnTo>
                  <a:pt x="18001" y="11902"/>
                </a:lnTo>
                <a:lnTo>
                  <a:pt x="17994" y="11896"/>
                </a:lnTo>
                <a:lnTo>
                  <a:pt x="17995" y="11905"/>
                </a:lnTo>
                <a:lnTo>
                  <a:pt x="17993" y="11905"/>
                </a:lnTo>
                <a:lnTo>
                  <a:pt x="17992" y="11905"/>
                </a:lnTo>
                <a:lnTo>
                  <a:pt x="17990" y="11904"/>
                </a:lnTo>
                <a:lnTo>
                  <a:pt x="17992" y="11903"/>
                </a:lnTo>
                <a:lnTo>
                  <a:pt x="17989" y="11901"/>
                </a:lnTo>
                <a:lnTo>
                  <a:pt x="17988" y="11896"/>
                </a:lnTo>
                <a:lnTo>
                  <a:pt x="17980" y="11891"/>
                </a:lnTo>
                <a:lnTo>
                  <a:pt x="17976" y="11884"/>
                </a:lnTo>
                <a:lnTo>
                  <a:pt x="17971" y="11888"/>
                </a:lnTo>
                <a:lnTo>
                  <a:pt x="17968" y="11896"/>
                </a:lnTo>
                <a:lnTo>
                  <a:pt x="17966" y="11905"/>
                </a:lnTo>
                <a:lnTo>
                  <a:pt x="17965" y="11914"/>
                </a:lnTo>
                <a:lnTo>
                  <a:pt x="17966" y="11918"/>
                </a:lnTo>
                <a:lnTo>
                  <a:pt x="17967" y="11923"/>
                </a:lnTo>
                <a:lnTo>
                  <a:pt x="17967" y="11928"/>
                </a:lnTo>
                <a:lnTo>
                  <a:pt x="17965" y="11931"/>
                </a:lnTo>
                <a:lnTo>
                  <a:pt x="17963" y="11934"/>
                </a:lnTo>
                <a:lnTo>
                  <a:pt x="17962" y="11938"/>
                </a:lnTo>
                <a:lnTo>
                  <a:pt x="17964" y="11942"/>
                </a:lnTo>
                <a:lnTo>
                  <a:pt x="17968" y="11947"/>
                </a:lnTo>
                <a:lnTo>
                  <a:pt x="17965" y="11954"/>
                </a:lnTo>
                <a:lnTo>
                  <a:pt x="17951" y="11959"/>
                </a:lnTo>
                <a:lnTo>
                  <a:pt x="17947" y="11967"/>
                </a:lnTo>
                <a:lnTo>
                  <a:pt x="17951" y="11970"/>
                </a:lnTo>
                <a:lnTo>
                  <a:pt x="17950" y="11972"/>
                </a:lnTo>
                <a:lnTo>
                  <a:pt x="17949" y="11974"/>
                </a:lnTo>
                <a:lnTo>
                  <a:pt x="17948" y="11978"/>
                </a:lnTo>
                <a:lnTo>
                  <a:pt x="17951" y="12004"/>
                </a:lnTo>
                <a:lnTo>
                  <a:pt x="17953" y="12016"/>
                </a:lnTo>
                <a:lnTo>
                  <a:pt x="17954" y="12023"/>
                </a:lnTo>
                <a:lnTo>
                  <a:pt x="17953" y="12028"/>
                </a:lnTo>
                <a:lnTo>
                  <a:pt x="17945" y="12064"/>
                </a:lnTo>
                <a:lnTo>
                  <a:pt x="17941" y="12104"/>
                </a:lnTo>
                <a:lnTo>
                  <a:pt x="17940" y="12108"/>
                </a:lnTo>
                <a:lnTo>
                  <a:pt x="17935" y="12092"/>
                </a:lnTo>
                <a:lnTo>
                  <a:pt x="17934" y="12072"/>
                </a:lnTo>
                <a:lnTo>
                  <a:pt x="17937" y="12058"/>
                </a:lnTo>
                <a:lnTo>
                  <a:pt x="17944" y="12057"/>
                </a:lnTo>
                <a:lnTo>
                  <a:pt x="17945" y="12056"/>
                </a:lnTo>
                <a:lnTo>
                  <a:pt x="17941" y="12042"/>
                </a:lnTo>
                <a:lnTo>
                  <a:pt x="17944" y="11999"/>
                </a:lnTo>
                <a:lnTo>
                  <a:pt x="17943" y="11992"/>
                </a:lnTo>
                <a:lnTo>
                  <a:pt x="17939" y="11980"/>
                </a:lnTo>
                <a:lnTo>
                  <a:pt x="17937" y="11974"/>
                </a:lnTo>
                <a:lnTo>
                  <a:pt x="17937" y="11967"/>
                </a:lnTo>
                <a:lnTo>
                  <a:pt x="17939" y="11961"/>
                </a:lnTo>
                <a:lnTo>
                  <a:pt x="17940" y="11956"/>
                </a:lnTo>
                <a:lnTo>
                  <a:pt x="17937" y="11947"/>
                </a:lnTo>
                <a:lnTo>
                  <a:pt x="17933" y="11953"/>
                </a:lnTo>
                <a:lnTo>
                  <a:pt x="17931" y="11971"/>
                </a:lnTo>
                <a:lnTo>
                  <a:pt x="17924" y="11984"/>
                </a:lnTo>
                <a:lnTo>
                  <a:pt x="17924" y="12004"/>
                </a:lnTo>
                <a:lnTo>
                  <a:pt x="17921" y="12012"/>
                </a:lnTo>
                <a:lnTo>
                  <a:pt x="17919" y="11997"/>
                </a:lnTo>
                <a:lnTo>
                  <a:pt x="17917" y="11991"/>
                </a:lnTo>
                <a:lnTo>
                  <a:pt x="17914" y="11987"/>
                </a:lnTo>
                <a:lnTo>
                  <a:pt x="17911" y="11962"/>
                </a:lnTo>
                <a:lnTo>
                  <a:pt x="17907" y="11961"/>
                </a:lnTo>
                <a:lnTo>
                  <a:pt x="17906" y="11965"/>
                </a:lnTo>
                <a:lnTo>
                  <a:pt x="17907" y="11971"/>
                </a:lnTo>
                <a:lnTo>
                  <a:pt x="17905" y="11977"/>
                </a:lnTo>
                <a:lnTo>
                  <a:pt x="17905" y="11980"/>
                </a:lnTo>
                <a:lnTo>
                  <a:pt x="17905" y="11987"/>
                </a:lnTo>
                <a:lnTo>
                  <a:pt x="17905" y="11990"/>
                </a:lnTo>
                <a:lnTo>
                  <a:pt x="17903" y="11990"/>
                </a:lnTo>
                <a:lnTo>
                  <a:pt x="17901" y="11989"/>
                </a:lnTo>
                <a:lnTo>
                  <a:pt x="17899" y="11989"/>
                </a:lnTo>
                <a:lnTo>
                  <a:pt x="17896" y="11994"/>
                </a:lnTo>
                <a:lnTo>
                  <a:pt x="17894" y="12001"/>
                </a:lnTo>
                <a:lnTo>
                  <a:pt x="17892" y="12008"/>
                </a:lnTo>
                <a:lnTo>
                  <a:pt x="17890" y="12052"/>
                </a:lnTo>
                <a:lnTo>
                  <a:pt x="17888" y="12057"/>
                </a:lnTo>
                <a:lnTo>
                  <a:pt x="17886" y="12058"/>
                </a:lnTo>
                <a:lnTo>
                  <a:pt x="17882" y="12057"/>
                </a:lnTo>
                <a:lnTo>
                  <a:pt x="17878" y="12060"/>
                </a:lnTo>
                <a:lnTo>
                  <a:pt x="17877" y="12063"/>
                </a:lnTo>
                <a:lnTo>
                  <a:pt x="17875" y="12071"/>
                </a:lnTo>
                <a:lnTo>
                  <a:pt x="17875" y="12074"/>
                </a:lnTo>
                <a:lnTo>
                  <a:pt x="17881" y="12093"/>
                </a:lnTo>
                <a:lnTo>
                  <a:pt x="17880" y="12101"/>
                </a:lnTo>
                <a:lnTo>
                  <a:pt x="17873" y="12112"/>
                </a:lnTo>
                <a:lnTo>
                  <a:pt x="17870" y="12119"/>
                </a:lnTo>
                <a:lnTo>
                  <a:pt x="17870" y="12127"/>
                </a:lnTo>
                <a:lnTo>
                  <a:pt x="17870" y="12150"/>
                </a:lnTo>
                <a:lnTo>
                  <a:pt x="17864" y="12171"/>
                </a:lnTo>
                <a:lnTo>
                  <a:pt x="17864" y="12181"/>
                </a:lnTo>
                <a:lnTo>
                  <a:pt x="17861" y="12163"/>
                </a:lnTo>
                <a:lnTo>
                  <a:pt x="17859" y="12157"/>
                </a:lnTo>
                <a:lnTo>
                  <a:pt x="17855" y="12156"/>
                </a:lnTo>
                <a:lnTo>
                  <a:pt x="17854" y="12153"/>
                </a:lnTo>
                <a:lnTo>
                  <a:pt x="17856" y="12146"/>
                </a:lnTo>
                <a:lnTo>
                  <a:pt x="17860" y="12126"/>
                </a:lnTo>
                <a:lnTo>
                  <a:pt x="17869" y="12105"/>
                </a:lnTo>
                <a:lnTo>
                  <a:pt x="17871" y="12097"/>
                </a:lnTo>
                <a:lnTo>
                  <a:pt x="17870" y="12087"/>
                </a:lnTo>
                <a:lnTo>
                  <a:pt x="17866" y="12067"/>
                </a:lnTo>
                <a:lnTo>
                  <a:pt x="17865" y="12057"/>
                </a:lnTo>
                <a:lnTo>
                  <a:pt x="17866" y="12050"/>
                </a:lnTo>
                <a:lnTo>
                  <a:pt x="17871" y="12036"/>
                </a:lnTo>
                <a:lnTo>
                  <a:pt x="17873" y="12012"/>
                </a:lnTo>
                <a:lnTo>
                  <a:pt x="17872" y="12006"/>
                </a:lnTo>
                <a:lnTo>
                  <a:pt x="17865" y="12009"/>
                </a:lnTo>
                <a:lnTo>
                  <a:pt x="17863" y="12013"/>
                </a:lnTo>
                <a:lnTo>
                  <a:pt x="17864" y="12019"/>
                </a:lnTo>
                <a:lnTo>
                  <a:pt x="17866" y="12033"/>
                </a:lnTo>
                <a:lnTo>
                  <a:pt x="17865" y="12036"/>
                </a:lnTo>
                <a:lnTo>
                  <a:pt x="17862" y="12035"/>
                </a:lnTo>
                <a:lnTo>
                  <a:pt x="17858" y="12034"/>
                </a:lnTo>
                <a:lnTo>
                  <a:pt x="17856" y="12033"/>
                </a:lnTo>
                <a:lnTo>
                  <a:pt x="17851" y="12043"/>
                </a:lnTo>
                <a:lnTo>
                  <a:pt x="17845" y="12075"/>
                </a:lnTo>
                <a:lnTo>
                  <a:pt x="17839" y="12088"/>
                </a:lnTo>
                <a:lnTo>
                  <a:pt x="17846" y="12064"/>
                </a:lnTo>
                <a:lnTo>
                  <a:pt x="17846" y="12059"/>
                </a:lnTo>
                <a:lnTo>
                  <a:pt x="17844" y="12054"/>
                </a:lnTo>
                <a:lnTo>
                  <a:pt x="17844" y="12049"/>
                </a:lnTo>
                <a:lnTo>
                  <a:pt x="17844" y="12040"/>
                </a:lnTo>
                <a:lnTo>
                  <a:pt x="17843" y="12035"/>
                </a:lnTo>
                <a:lnTo>
                  <a:pt x="17839" y="12027"/>
                </a:lnTo>
                <a:lnTo>
                  <a:pt x="17839" y="12023"/>
                </a:lnTo>
                <a:lnTo>
                  <a:pt x="17839" y="12021"/>
                </a:lnTo>
                <a:lnTo>
                  <a:pt x="17841" y="12007"/>
                </a:lnTo>
                <a:lnTo>
                  <a:pt x="17840" y="12006"/>
                </a:lnTo>
                <a:lnTo>
                  <a:pt x="17841" y="12004"/>
                </a:lnTo>
                <a:lnTo>
                  <a:pt x="17844" y="12004"/>
                </a:lnTo>
                <a:lnTo>
                  <a:pt x="17846" y="12004"/>
                </a:lnTo>
                <a:lnTo>
                  <a:pt x="17847" y="12006"/>
                </a:lnTo>
                <a:lnTo>
                  <a:pt x="17851" y="12006"/>
                </a:lnTo>
                <a:lnTo>
                  <a:pt x="17854" y="11998"/>
                </a:lnTo>
                <a:lnTo>
                  <a:pt x="17854" y="11990"/>
                </a:lnTo>
                <a:lnTo>
                  <a:pt x="17848" y="11991"/>
                </a:lnTo>
                <a:lnTo>
                  <a:pt x="17847" y="11977"/>
                </a:lnTo>
                <a:lnTo>
                  <a:pt x="17846" y="11970"/>
                </a:lnTo>
                <a:lnTo>
                  <a:pt x="17839" y="11952"/>
                </a:lnTo>
                <a:lnTo>
                  <a:pt x="17840" y="11946"/>
                </a:lnTo>
                <a:lnTo>
                  <a:pt x="17852" y="11917"/>
                </a:lnTo>
                <a:lnTo>
                  <a:pt x="17858" y="11908"/>
                </a:lnTo>
                <a:lnTo>
                  <a:pt x="17866" y="11907"/>
                </a:lnTo>
                <a:lnTo>
                  <a:pt x="17866" y="11904"/>
                </a:lnTo>
                <a:lnTo>
                  <a:pt x="17866" y="11903"/>
                </a:lnTo>
                <a:lnTo>
                  <a:pt x="17864" y="11900"/>
                </a:lnTo>
                <a:lnTo>
                  <a:pt x="17863" y="11900"/>
                </a:lnTo>
                <a:lnTo>
                  <a:pt x="17858" y="11900"/>
                </a:lnTo>
                <a:lnTo>
                  <a:pt x="17858" y="11894"/>
                </a:lnTo>
                <a:lnTo>
                  <a:pt x="17857" y="11891"/>
                </a:lnTo>
                <a:lnTo>
                  <a:pt x="17855" y="11888"/>
                </a:lnTo>
                <a:lnTo>
                  <a:pt x="17852" y="11887"/>
                </a:lnTo>
                <a:lnTo>
                  <a:pt x="17852" y="11884"/>
                </a:lnTo>
                <a:lnTo>
                  <a:pt x="17850" y="11875"/>
                </a:lnTo>
                <a:lnTo>
                  <a:pt x="17843" y="11874"/>
                </a:lnTo>
                <a:lnTo>
                  <a:pt x="17835" y="11876"/>
                </a:lnTo>
                <a:lnTo>
                  <a:pt x="17831" y="11881"/>
                </a:lnTo>
                <a:lnTo>
                  <a:pt x="17834" y="11893"/>
                </a:lnTo>
                <a:lnTo>
                  <a:pt x="17841" y="11904"/>
                </a:lnTo>
                <a:lnTo>
                  <a:pt x="17844" y="11910"/>
                </a:lnTo>
                <a:lnTo>
                  <a:pt x="17844" y="11914"/>
                </a:lnTo>
                <a:lnTo>
                  <a:pt x="17841" y="11916"/>
                </a:lnTo>
                <a:lnTo>
                  <a:pt x="17837" y="11915"/>
                </a:lnTo>
                <a:lnTo>
                  <a:pt x="17831" y="11911"/>
                </a:lnTo>
                <a:lnTo>
                  <a:pt x="17833" y="11916"/>
                </a:lnTo>
                <a:lnTo>
                  <a:pt x="17833" y="11921"/>
                </a:lnTo>
                <a:lnTo>
                  <a:pt x="17831" y="11924"/>
                </a:lnTo>
                <a:lnTo>
                  <a:pt x="17829" y="11925"/>
                </a:lnTo>
                <a:lnTo>
                  <a:pt x="17828" y="11918"/>
                </a:lnTo>
                <a:lnTo>
                  <a:pt x="17828" y="11904"/>
                </a:lnTo>
                <a:lnTo>
                  <a:pt x="17826" y="11901"/>
                </a:lnTo>
                <a:lnTo>
                  <a:pt x="17827" y="11893"/>
                </a:lnTo>
                <a:lnTo>
                  <a:pt x="17829" y="11891"/>
                </a:lnTo>
                <a:lnTo>
                  <a:pt x="17822" y="11892"/>
                </a:lnTo>
                <a:lnTo>
                  <a:pt x="17821" y="11900"/>
                </a:lnTo>
                <a:lnTo>
                  <a:pt x="17823" y="11921"/>
                </a:lnTo>
                <a:lnTo>
                  <a:pt x="17819" y="11937"/>
                </a:lnTo>
                <a:lnTo>
                  <a:pt x="17820" y="11944"/>
                </a:lnTo>
                <a:lnTo>
                  <a:pt x="17827" y="11949"/>
                </a:lnTo>
                <a:lnTo>
                  <a:pt x="17828" y="11968"/>
                </a:lnTo>
                <a:lnTo>
                  <a:pt x="17827" y="11977"/>
                </a:lnTo>
                <a:lnTo>
                  <a:pt x="17823" y="11982"/>
                </a:lnTo>
                <a:lnTo>
                  <a:pt x="17822" y="11962"/>
                </a:lnTo>
                <a:lnTo>
                  <a:pt x="17820" y="11953"/>
                </a:lnTo>
                <a:lnTo>
                  <a:pt x="17815" y="11949"/>
                </a:lnTo>
                <a:lnTo>
                  <a:pt x="17815" y="11944"/>
                </a:lnTo>
                <a:lnTo>
                  <a:pt x="17814" y="11940"/>
                </a:lnTo>
                <a:lnTo>
                  <a:pt x="17812" y="11937"/>
                </a:lnTo>
                <a:lnTo>
                  <a:pt x="17808" y="11936"/>
                </a:lnTo>
                <a:lnTo>
                  <a:pt x="17807" y="11933"/>
                </a:lnTo>
                <a:lnTo>
                  <a:pt x="17815" y="11910"/>
                </a:lnTo>
                <a:lnTo>
                  <a:pt x="17816" y="11900"/>
                </a:lnTo>
                <a:lnTo>
                  <a:pt x="17815" y="11890"/>
                </a:lnTo>
                <a:lnTo>
                  <a:pt x="17814" y="11884"/>
                </a:lnTo>
                <a:lnTo>
                  <a:pt x="17816" y="11881"/>
                </a:lnTo>
                <a:lnTo>
                  <a:pt x="17822" y="11882"/>
                </a:lnTo>
                <a:lnTo>
                  <a:pt x="17822" y="11880"/>
                </a:lnTo>
                <a:lnTo>
                  <a:pt x="17821" y="11877"/>
                </a:lnTo>
                <a:lnTo>
                  <a:pt x="17819" y="11871"/>
                </a:lnTo>
                <a:lnTo>
                  <a:pt x="17814" y="11872"/>
                </a:lnTo>
                <a:lnTo>
                  <a:pt x="17810" y="11871"/>
                </a:lnTo>
                <a:lnTo>
                  <a:pt x="17808" y="11868"/>
                </a:lnTo>
                <a:lnTo>
                  <a:pt x="17805" y="11852"/>
                </a:lnTo>
                <a:lnTo>
                  <a:pt x="17802" y="11850"/>
                </a:lnTo>
                <a:lnTo>
                  <a:pt x="17799" y="11852"/>
                </a:lnTo>
                <a:lnTo>
                  <a:pt x="17798" y="11858"/>
                </a:lnTo>
                <a:lnTo>
                  <a:pt x="17799" y="11886"/>
                </a:lnTo>
                <a:lnTo>
                  <a:pt x="17797" y="11899"/>
                </a:lnTo>
                <a:lnTo>
                  <a:pt x="17794" y="11907"/>
                </a:lnTo>
                <a:lnTo>
                  <a:pt x="17791" y="11876"/>
                </a:lnTo>
                <a:lnTo>
                  <a:pt x="17787" y="11859"/>
                </a:lnTo>
                <a:lnTo>
                  <a:pt x="17780" y="11847"/>
                </a:lnTo>
                <a:lnTo>
                  <a:pt x="17767" y="11842"/>
                </a:lnTo>
                <a:lnTo>
                  <a:pt x="17760" y="11850"/>
                </a:lnTo>
                <a:lnTo>
                  <a:pt x="17758" y="11863"/>
                </a:lnTo>
                <a:lnTo>
                  <a:pt x="17757" y="11876"/>
                </a:lnTo>
                <a:lnTo>
                  <a:pt x="17752" y="11864"/>
                </a:lnTo>
                <a:lnTo>
                  <a:pt x="17749" y="11850"/>
                </a:lnTo>
                <a:lnTo>
                  <a:pt x="17749" y="11839"/>
                </a:lnTo>
                <a:lnTo>
                  <a:pt x="17752" y="11832"/>
                </a:lnTo>
                <a:lnTo>
                  <a:pt x="17754" y="11828"/>
                </a:lnTo>
                <a:lnTo>
                  <a:pt x="17760" y="11818"/>
                </a:lnTo>
                <a:lnTo>
                  <a:pt x="17766" y="11812"/>
                </a:lnTo>
                <a:lnTo>
                  <a:pt x="17767" y="11809"/>
                </a:lnTo>
                <a:lnTo>
                  <a:pt x="17766" y="11806"/>
                </a:lnTo>
                <a:lnTo>
                  <a:pt x="17761" y="11804"/>
                </a:lnTo>
                <a:lnTo>
                  <a:pt x="17762" y="11801"/>
                </a:lnTo>
                <a:lnTo>
                  <a:pt x="17761" y="11798"/>
                </a:lnTo>
                <a:lnTo>
                  <a:pt x="17761" y="11795"/>
                </a:lnTo>
                <a:lnTo>
                  <a:pt x="17756" y="11793"/>
                </a:lnTo>
                <a:lnTo>
                  <a:pt x="17759" y="11767"/>
                </a:lnTo>
                <a:lnTo>
                  <a:pt x="17753" y="11758"/>
                </a:lnTo>
                <a:lnTo>
                  <a:pt x="17751" y="11759"/>
                </a:lnTo>
                <a:lnTo>
                  <a:pt x="17750" y="11765"/>
                </a:lnTo>
                <a:lnTo>
                  <a:pt x="17748" y="11769"/>
                </a:lnTo>
                <a:lnTo>
                  <a:pt x="17744" y="11766"/>
                </a:lnTo>
                <a:lnTo>
                  <a:pt x="17740" y="11764"/>
                </a:lnTo>
                <a:lnTo>
                  <a:pt x="17738" y="11764"/>
                </a:lnTo>
                <a:lnTo>
                  <a:pt x="17736" y="11765"/>
                </a:lnTo>
                <a:lnTo>
                  <a:pt x="17736" y="11772"/>
                </a:lnTo>
                <a:lnTo>
                  <a:pt x="17736" y="11774"/>
                </a:lnTo>
                <a:lnTo>
                  <a:pt x="17731" y="11773"/>
                </a:lnTo>
                <a:lnTo>
                  <a:pt x="17726" y="11770"/>
                </a:lnTo>
                <a:lnTo>
                  <a:pt x="17722" y="11768"/>
                </a:lnTo>
                <a:lnTo>
                  <a:pt x="17720" y="11772"/>
                </a:lnTo>
                <a:lnTo>
                  <a:pt x="17714" y="11768"/>
                </a:lnTo>
                <a:lnTo>
                  <a:pt x="17712" y="11773"/>
                </a:lnTo>
                <a:lnTo>
                  <a:pt x="17713" y="11784"/>
                </a:lnTo>
                <a:lnTo>
                  <a:pt x="17716" y="11794"/>
                </a:lnTo>
                <a:lnTo>
                  <a:pt x="17719" y="11800"/>
                </a:lnTo>
                <a:lnTo>
                  <a:pt x="17721" y="11804"/>
                </a:lnTo>
                <a:lnTo>
                  <a:pt x="17722" y="11808"/>
                </a:lnTo>
                <a:lnTo>
                  <a:pt x="17722" y="11816"/>
                </a:lnTo>
                <a:lnTo>
                  <a:pt x="17726" y="11837"/>
                </a:lnTo>
                <a:lnTo>
                  <a:pt x="17732" y="11859"/>
                </a:lnTo>
                <a:lnTo>
                  <a:pt x="17734" y="11870"/>
                </a:lnTo>
                <a:lnTo>
                  <a:pt x="17733" y="11876"/>
                </a:lnTo>
                <a:lnTo>
                  <a:pt x="17731" y="11882"/>
                </a:lnTo>
                <a:lnTo>
                  <a:pt x="17732" y="11912"/>
                </a:lnTo>
                <a:lnTo>
                  <a:pt x="17728" y="11906"/>
                </a:lnTo>
                <a:lnTo>
                  <a:pt x="17727" y="11900"/>
                </a:lnTo>
                <a:lnTo>
                  <a:pt x="17728" y="11888"/>
                </a:lnTo>
                <a:lnTo>
                  <a:pt x="17727" y="11876"/>
                </a:lnTo>
                <a:lnTo>
                  <a:pt x="17725" y="11869"/>
                </a:lnTo>
                <a:lnTo>
                  <a:pt x="17723" y="11867"/>
                </a:lnTo>
                <a:lnTo>
                  <a:pt x="17718" y="11866"/>
                </a:lnTo>
                <a:lnTo>
                  <a:pt x="17714" y="11861"/>
                </a:lnTo>
                <a:lnTo>
                  <a:pt x="17711" y="11856"/>
                </a:lnTo>
                <a:lnTo>
                  <a:pt x="17713" y="11851"/>
                </a:lnTo>
                <a:lnTo>
                  <a:pt x="17715" y="11848"/>
                </a:lnTo>
                <a:lnTo>
                  <a:pt x="17716" y="11843"/>
                </a:lnTo>
                <a:lnTo>
                  <a:pt x="17717" y="11837"/>
                </a:lnTo>
                <a:lnTo>
                  <a:pt x="17717" y="11831"/>
                </a:lnTo>
                <a:lnTo>
                  <a:pt x="17716" y="11831"/>
                </a:lnTo>
                <a:lnTo>
                  <a:pt x="17713" y="11830"/>
                </a:lnTo>
                <a:lnTo>
                  <a:pt x="17711" y="11831"/>
                </a:lnTo>
                <a:lnTo>
                  <a:pt x="17708" y="11822"/>
                </a:lnTo>
                <a:lnTo>
                  <a:pt x="17703" y="11811"/>
                </a:lnTo>
                <a:lnTo>
                  <a:pt x="17697" y="11804"/>
                </a:lnTo>
                <a:lnTo>
                  <a:pt x="17692" y="11801"/>
                </a:lnTo>
                <a:lnTo>
                  <a:pt x="17691" y="11787"/>
                </a:lnTo>
                <a:lnTo>
                  <a:pt x="17689" y="11780"/>
                </a:lnTo>
                <a:lnTo>
                  <a:pt x="17685" y="11780"/>
                </a:lnTo>
                <a:lnTo>
                  <a:pt x="17679" y="11782"/>
                </a:lnTo>
                <a:lnTo>
                  <a:pt x="17677" y="11785"/>
                </a:lnTo>
                <a:lnTo>
                  <a:pt x="17680" y="11802"/>
                </a:lnTo>
                <a:lnTo>
                  <a:pt x="17681" y="11818"/>
                </a:lnTo>
                <a:lnTo>
                  <a:pt x="17680" y="11833"/>
                </a:lnTo>
                <a:lnTo>
                  <a:pt x="17678" y="11841"/>
                </a:lnTo>
                <a:lnTo>
                  <a:pt x="17673" y="11845"/>
                </a:lnTo>
                <a:lnTo>
                  <a:pt x="17653" y="11855"/>
                </a:lnTo>
                <a:lnTo>
                  <a:pt x="17645" y="11864"/>
                </a:lnTo>
                <a:lnTo>
                  <a:pt x="17642" y="11867"/>
                </a:lnTo>
                <a:lnTo>
                  <a:pt x="17640" y="11872"/>
                </a:lnTo>
                <a:lnTo>
                  <a:pt x="17639" y="11873"/>
                </a:lnTo>
                <a:lnTo>
                  <a:pt x="17636" y="11869"/>
                </a:lnTo>
                <a:lnTo>
                  <a:pt x="17634" y="11868"/>
                </a:lnTo>
                <a:lnTo>
                  <a:pt x="17632" y="11868"/>
                </a:lnTo>
                <a:lnTo>
                  <a:pt x="17629" y="11868"/>
                </a:lnTo>
                <a:lnTo>
                  <a:pt x="17632" y="11862"/>
                </a:lnTo>
                <a:lnTo>
                  <a:pt x="17645" y="11857"/>
                </a:lnTo>
                <a:lnTo>
                  <a:pt x="17648" y="11852"/>
                </a:lnTo>
                <a:lnTo>
                  <a:pt x="17659" y="11842"/>
                </a:lnTo>
                <a:lnTo>
                  <a:pt x="17665" y="11822"/>
                </a:lnTo>
                <a:lnTo>
                  <a:pt x="17666" y="11809"/>
                </a:lnTo>
                <a:lnTo>
                  <a:pt x="17661" y="11796"/>
                </a:lnTo>
                <a:lnTo>
                  <a:pt x="17652" y="11787"/>
                </a:lnTo>
                <a:lnTo>
                  <a:pt x="17642" y="11788"/>
                </a:lnTo>
                <a:lnTo>
                  <a:pt x="17618" y="11805"/>
                </a:lnTo>
                <a:lnTo>
                  <a:pt x="17613" y="11806"/>
                </a:lnTo>
                <a:lnTo>
                  <a:pt x="17608" y="11806"/>
                </a:lnTo>
                <a:lnTo>
                  <a:pt x="17606" y="11807"/>
                </a:lnTo>
                <a:lnTo>
                  <a:pt x="17585" y="11835"/>
                </a:lnTo>
                <a:lnTo>
                  <a:pt x="17579" y="11840"/>
                </a:lnTo>
                <a:lnTo>
                  <a:pt x="17572" y="11838"/>
                </a:lnTo>
                <a:lnTo>
                  <a:pt x="17560" y="11840"/>
                </a:lnTo>
                <a:lnTo>
                  <a:pt x="17552" y="11839"/>
                </a:lnTo>
                <a:lnTo>
                  <a:pt x="17549" y="11833"/>
                </a:lnTo>
                <a:lnTo>
                  <a:pt x="17552" y="11827"/>
                </a:lnTo>
                <a:lnTo>
                  <a:pt x="17558" y="11821"/>
                </a:lnTo>
                <a:lnTo>
                  <a:pt x="17566" y="11816"/>
                </a:lnTo>
                <a:lnTo>
                  <a:pt x="17573" y="11816"/>
                </a:lnTo>
                <a:lnTo>
                  <a:pt x="17570" y="11812"/>
                </a:lnTo>
                <a:lnTo>
                  <a:pt x="17568" y="11807"/>
                </a:lnTo>
                <a:lnTo>
                  <a:pt x="17567" y="11803"/>
                </a:lnTo>
                <a:lnTo>
                  <a:pt x="17566" y="11798"/>
                </a:lnTo>
                <a:lnTo>
                  <a:pt x="17555" y="11792"/>
                </a:lnTo>
                <a:lnTo>
                  <a:pt x="17542" y="11788"/>
                </a:lnTo>
                <a:lnTo>
                  <a:pt x="17533" y="11791"/>
                </a:lnTo>
                <a:lnTo>
                  <a:pt x="17534" y="11808"/>
                </a:lnTo>
                <a:lnTo>
                  <a:pt x="17525" y="11806"/>
                </a:lnTo>
                <a:lnTo>
                  <a:pt x="17522" y="11806"/>
                </a:lnTo>
                <a:lnTo>
                  <a:pt x="17517" y="11807"/>
                </a:lnTo>
                <a:lnTo>
                  <a:pt x="17500" y="11819"/>
                </a:lnTo>
                <a:lnTo>
                  <a:pt x="17490" y="11832"/>
                </a:lnTo>
                <a:lnTo>
                  <a:pt x="17485" y="11832"/>
                </a:lnTo>
                <a:lnTo>
                  <a:pt x="17476" y="11829"/>
                </a:lnTo>
                <a:lnTo>
                  <a:pt x="17470" y="11826"/>
                </a:lnTo>
                <a:lnTo>
                  <a:pt x="17467" y="11820"/>
                </a:lnTo>
                <a:lnTo>
                  <a:pt x="17469" y="11817"/>
                </a:lnTo>
                <a:lnTo>
                  <a:pt x="17463" y="11819"/>
                </a:lnTo>
                <a:lnTo>
                  <a:pt x="17457" y="11823"/>
                </a:lnTo>
                <a:lnTo>
                  <a:pt x="17460" y="11809"/>
                </a:lnTo>
                <a:lnTo>
                  <a:pt x="17474" y="11797"/>
                </a:lnTo>
                <a:lnTo>
                  <a:pt x="17503" y="11782"/>
                </a:lnTo>
                <a:lnTo>
                  <a:pt x="17501" y="11780"/>
                </a:lnTo>
                <a:lnTo>
                  <a:pt x="17495" y="11783"/>
                </a:lnTo>
                <a:lnTo>
                  <a:pt x="17492" y="11785"/>
                </a:lnTo>
                <a:lnTo>
                  <a:pt x="17488" y="11784"/>
                </a:lnTo>
                <a:lnTo>
                  <a:pt x="17491" y="11778"/>
                </a:lnTo>
                <a:lnTo>
                  <a:pt x="17495" y="11774"/>
                </a:lnTo>
                <a:lnTo>
                  <a:pt x="17505" y="11768"/>
                </a:lnTo>
                <a:lnTo>
                  <a:pt x="17497" y="11766"/>
                </a:lnTo>
                <a:lnTo>
                  <a:pt x="17489" y="11767"/>
                </a:lnTo>
                <a:lnTo>
                  <a:pt x="17482" y="11770"/>
                </a:lnTo>
                <a:lnTo>
                  <a:pt x="17478" y="11774"/>
                </a:lnTo>
                <a:lnTo>
                  <a:pt x="17469" y="11789"/>
                </a:lnTo>
                <a:lnTo>
                  <a:pt x="17464" y="11793"/>
                </a:lnTo>
                <a:lnTo>
                  <a:pt x="17456" y="11793"/>
                </a:lnTo>
                <a:lnTo>
                  <a:pt x="17455" y="11785"/>
                </a:lnTo>
                <a:lnTo>
                  <a:pt x="17457" y="11778"/>
                </a:lnTo>
                <a:lnTo>
                  <a:pt x="17468" y="11757"/>
                </a:lnTo>
                <a:lnTo>
                  <a:pt x="17468" y="11751"/>
                </a:lnTo>
                <a:lnTo>
                  <a:pt x="17463" y="11749"/>
                </a:lnTo>
                <a:lnTo>
                  <a:pt x="17462" y="11746"/>
                </a:lnTo>
                <a:lnTo>
                  <a:pt x="17462" y="11743"/>
                </a:lnTo>
                <a:lnTo>
                  <a:pt x="17462" y="11739"/>
                </a:lnTo>
                <a:lnTo>
                  <a:pt x="17460" y="11736"/>
                </a:lnTo>
                <a:lnTo>
                  <a:pt x="17458" y="11736"/>
                </a:lnTo>
                <a:lnTo>
                  <a:pt x="17455" y="11739"/>
                </a:lnTo>
                <a:lnTo>
                  <a:pt x="17455" y="11742"/>
                </a:lnTo>
                <a:lnTo>
                  <a:pt x="17454" y="11745"/>
                </a:lnTo>
                <a:lnTo>
                  <a:pt x="17453" y="11748"/>
                </a:lnTo>
                <a:lnTo>
                  <a:pt x="17450" y="11752"/>
                </a:lnTo>
                <a:lnTo>
                  <a:pt x="17449" y="11752"/>
                </a:lnTo>
                <a:lnTo>
                  <a:pt x="17448" y="11747"/>
                </a:lnTo>
                <a:lnTo>
                  <a:pt x="17445" y="11739"/>
                </a:lnTo>
                <a:lnTo>
                  <a:pt x="17444" y="11731"/>
                </a:lnTo>
                <a:lnTo>
                  <a:pt x="17447" y="11727"/>
                </a:lnTo>
                <a:lnTo>
                  <a:pt x="17451" y="11723"/>
                </a:lnTo>
                <a:lnTo>
                  <a:pt x="17453" y="11719"/>
                </a:lnTo>
                <a:lnTo>
                  <a:pt x="17451" y="11715"/>
                </a:lnTo>
                <a:lnTo>
                  <a:pt x="17447" y="11712"/>
                </a:lnTo>
                <a:lnTo>
                  <a:pt x="17444" y="11709"/>
                </a:lnTo>
                <a:lnTo>
                  <a:pt x="17442" y="11703"/>
                </a:lnTo>
                <a:lnTo>
                  <a:pt x="17441" y="11700"/>
                </a:lnTo>
                <a:lnTo>
                  <a:pt x="17434" y="11701"/>
                </a:lnTo>
                <a:lnTo>
                  <a:pt x="17429" y="11708"/>
                </a:lnTo>
                <a:lnTo>
                  <a:pt x="17424" y="11717"/>
                </a:lnTo>
                <a:lnTo>
                  <a:pt x="17404" y="11739"/>
                </a:lnTo>
                <a:lnTo>
                  <a:pt x="17402" y="11741"/>
                </a:lnTo>
                <a:lnTo>
                  <a:pt x="17396" y="11740"/>
                </a:lnTo>
                <a:lnTo>
                  <a:pt x="17395" y="11739"/>
                </a:lnTo>
                <a:lnTo>
                  <a:pt x="17394" y="11738"/>
                </a:lnTo>
                <a:lnTo>
                  <a:pt x="17392" y="11737"/>
                </a:lnTo>
                <a:lnTo>
                  <a:pt x="17390" y="11736"/>
                </a:lnTo>
                <a:lnTo>
                  <a:pt x="17388" y="11736"/>
                </a:lnTo>
                <a:lnTo>
                  <a:pt x="17372" y="11748"/>
                </a:lnTo>
                <a:lnTo>
                  <a:pt x="17370" y="11751"/>
                </a:lnTo>
                <a:lnTo>
                  <a:pt x="17367" y="11758"/>
                </a:lnTo>
                <a:lnTo>
                  <a:pt x="17366" y="11761"/>
                </a:lnTo>
                <a:lnTo>
                  <a:pt x="17355" y="11768"/>
                </a:lnTo>
                <a:lnTo>
                  <a:pt x="17355" y="11766"/>
                </a:lnTo>
                <a:lnTo>
                  <a:pt x="17353" y="11757"/>
                </a:lnTo>
                <a:lnTo>
                  <a:pt x="17347" y="11765"/>
                </a:lnTo>
                <a:lnTo>
                  <a:pt x="17340" y="11771"/>
                </a:lnTo>
                <a:lnTo>
                  <a:pt x="17336" y="11771"/>
                </a:lnTo>
                <a:lnTo>
                  <a:pt x="17331" y="11771"/>
                </a:lnTo>
                <a:lnTo>
                  <a:pt x="17327" y="11772"/>
                </a:lnTo>
                <a:lnTo>
                  <a:pt x="17324" y="11785"/>
                </a:lnTo>
                <a:lnTo>
                  <a:pt x="17320" y="11787"/>
                </a:lnTo>
                <a:lnTo>
                  <a:pt x="17299" y="11787"/>
                </a:lnTo>
                <a:lnTo>
                  <a:pt x="17296" y="11784"/>
                </a:lnTo>
                <a:lnTo>
                  <a:pt x="17297" y="11778"/>
                </a:lnTo>
                <a:lnTo>
                  <a:pt x="17284" y="11776"/>
                </a:lnTo>
                <a:lnTo>
                  <a:pt x="17277" y="11774"/>
                </a:lnTo>
                <a:lnTo>
                  <a:pt x="17272" y="11770"/>
                </a:lnTo>
                <a:lnTo>
                  <a:pt x="17278" y="11759"/>
                </a:lnTo>
                <a:lnTo>
                  <a:pt x="17282" y="11756"/>
                </a:lnTo>
                <a:lnTo>
                  <a:pt x="17287" y="11757"/>
                </a:lnTo>
                <a:lnTo>
                  <a:pt x="17293" y="11759"/>
                </a:lnTo>
                <a:lnTo>
                  <a:pt x="17298" y="11759"/>
                </a:lnTo>
                <a:lnTo>
                  <a:pt x="17302" y="11756"/>
                </a:lnTo>
                <a:lnTo>
                  <a:pt x="17308" y="11746"/>
                </a:lnTo>
                <a:lnTo>
                  <a:pt x="17324" y="11734"/>
                </a:lnTo>
                <a:lnTo>
                  <a:pt x="17336" y="11730"/>
                </a:lnTo>
                <a:lnTo>
                  <a:pt x="17342" y="11730"/>
                </a:lnTo>
                <a:lnTo>
                  <a:pt x="17342" y="11737"/>
                </a:lnTo>
                <a:lnTo>
                  <a:pt x="17339" y="11742"/>
                </a:lnTo>
                <a:lnTo>
                  <a:pt x="17329" y="11747"/>
                </a:lnTo>
                <a:lnTo>
                  <a:pt x="17340" y="11749"/>
                </a:lnTo>
                <a:lnTo>
                  <a:pt x="17350" y="11742"/>
                </a:lnTo>
                <a:lnTo>
                  <a:pt x="17365" y="11723"/>
                </a:lnTo>
                <a:lnTo>
                  <a:pt x="17363" y="11719"/>
                </a:lnTo>
                <a:lnTo>
                  <a:pt x="17330" y="11730"/>
                </a:lnTo>
                <a:lnTo>
                  <a:pt x="17324" y="11729"/>
                </a:lnTo>
                <a:lnTo>
                  <a:pt x="17327" y="11722"/>
                </a:lnTo>
                <a:lnTo>
                  <a:pt x="17333" y="11718"/>
                </a:lnTo>
                <a:lnTo>
                  <a:pt x="17369" y="11712"/>
                </a:lnTo>
                <a:lnTo>
                  <a:pt x="17373" y="11708"/>
                </a:lnTo>
                <a:lnTo>
                  <a:pt x="17372" y="11702"/>
                </a:lnTo>
                <a:lnTo>
                  <a:pt x="17368" y="11698"/>
                </a:lnTo>
                <a:lnTo>
                  <a:pt x="17361" y="11695"/>
                </a:lnTo>
                <a:lnTo>
                  <a:pt x="17356" y="11694"/>
                </a:lnTo>
                <a:lnTo>
                  <a:pt x="17350" y="11696"/>
                </a:lnTo>
                <a:lnTo>
                  <a:pt x="17340" y="11706"/>
                </a:lnTo>
                <a:lnTo>
                  <a:pt x="17333" y="11705"/>
                </a:lnTo>
                <a:lnTo>
                  <a:pt x="17335" y="11704"/>
                </a:lnTo>
                <a:lnTo>
                  <a:pt x="17338" y="11698"/>
                </a:lnTo>
                <a:lnTo>
                  <a:pt x="17336" y="11695"/>
                </a:lnTo>
                <a:lnTo>
                  <a:pt x="17334" y="11697"/>
                </a:lnTo>
                <a:lnTo>
                  <a:pt x="17331" y="11703"/>
                </a:lnTo>
                <a:lnTo>
                  <a:pt x="17329" y="11704"/>
                </a:lnTo>
                <a:lnTo>
                  <a:pt x="17326" y="11703"/>
                </a:lnTo>
                <a:lnTo>
                  <a:pt x="17324" y="11701"/>
                </a:lnTo>
                <a:lnTo>
                  <a:pt x="17322" y="11699"/>
                </a:lnTo>
                <a:lnTo>
                  <a:pt x="17320" y="11697"/>
                </a:lnTo>
                <a:lnTo>
                  <a:pt x="17305" y="11697"/>
                </a:lnTo>
                <a:lnTo>
                  <a:pt x="17300" y="11694"/>
                </a:lnTo>
                <a:lnTo>
                  <a:pt x="17306" y="11689"/>
                </a:lnTo>
                <a:lnTo>
                  <a:pt x="17310" y="11683"/>
                </a:lnTo>
                <a:lnTo>
                  <a:pt x="17302" y="11682"/>
                </a:lnTo>
                <a:lnTo>
                  <a:pt x="17295" y="11684"/>
                </a:lnTo>
                <a:lnTo>
                  <a:pt x="17281" y="11690"/>
                </a:lnTo>
                <a:lnTo>
                  <a:pt x="17278" y="11687"/>
                </a:lnTo>
                <a:lnTo>
                  <a:pt x="17270" y="11683"/>
                </a:lnTo>
                <a:lnTo>
                  <a:pt x="17265" y="11684"/>
                </a:lnTo>
                <a:lnTo>
                  <a:pt x="17267" y="11693"/>
                </a:lnTo>
                <a:lnTo>
                  <a:pt x="17265" y="11696"/>
                </a:lnTo>
                <a:lnTo>
                  <a:pt x="17241" y="11707"/>
                </a:lnTo>
                <a:lnTo>
                  <a:pt x="17235" y="11708"/>
                </a:lnTo>
                <a:lnTo>
                  <a:pt x="17229" y="11707"/>
                </a:lnTo>
                <a:lnTo>
                  <a:pt x="17222" y="11705"/>
                </a:lnTo>
                <a:lnTo>
                  <a:pt x="17230" y="11697"/>
                </a:lnTo>
                <a:lnTo>
                  <a:pt x="17251" y="11687"/>
                </a:lnTo>
                <a:lnTo>
                  <a:pt x="17258" y="11675"/>
                </a:lnTo>
                <a:lnTo>
                  <a:pt x="17260" y="11673"/>
                </a:lnTo>
                <a:lnTo>
                  <a:pt x="17261" y="11672"/>
                </a:lnTo>
                <a:lnTo>
                  <a:pt x="17258" y="11667"/>
                </a:lnTo>
                <a:lnTo>
                  <a:pt x="17255" y="11664"/>
                </a:lnTo>
                <a:lnTo>
                  <a:pt x="17251" y="11664"/>
                </a:lnTo>
                <a:lnTo>
                  <a:pt x="17247" y="11666"/>
                </a:lnTo>
                <a:lnTo>
                  <a:pt x="17240" y="11671"/>
                </a:lnTo>
                <a:lnTo>
                  <a:pt x="17233" y="11680"/>
                </a:lnTo>
                <a:lnTo>
                  <a:pt x="17228" y="11683"/>
                </a:lnTo>
                <a:lnTo>
                  <a:pt x="17226" y="11680"/>
                </a:lnTo>
                <a:lnTo>
                  <a:pt x="17233" y="11664"/>
                </a:lnTo>
                <a:lnTo>
                  <a:pt x="17244" y="11655"/>
                </a:lnTo>
                <a:lnTo>
                  <a:pt x="17295" y="11635"/>
                </a:lnTo>
                <a:lnTo>
                  <a:pt x="17300" y="11621"/>
                </a:lnTo>
                <a:lnTo>
                  <a:pt x="17310" y="11614"/>
                </a:lnTo>
                <a:lnTo>
                  <a:pt x="17309" y="11606"/>
                </a:lnTo>
                <a:lnTo>
                  <a:pt x="17306" y="11598"/>
                </a:lnTo>
                <a:lnTo>
                  <a:pt x="17303" y="11595"/>
                </a:lnTo>
                <a:lnTo>
                  <a:pt x="17296" y="11594"/>
                </a:lnTo>
                <a:lnTo>
                  <a:pt x="17292" y="11593"/>
                </a:lnTo>
                <a:lnTo>
                  <a:pt x="17290" y="11591"/>
                </a:lnTo>
                <a:lnTo>
                  <a:pt x="17284" y="11586"/>
                </a:lnTo>
                <a:lnTo>
                  <a:pt x="17280" y="11585"/>
                </a:lnTo>
                <a:lnTo>
                  <a:pt x="17279" y="11589"/>
                </a:lnTo>
                <a:lnTo>
                  <a:pt x="17278" y="11594"/>
                </a:lnTo>
                <a:lnTo>
                  <a:pt x="17277" y="11597"/>
                </a:lnTo>
                <a:lnTo>
                  <a:pt x="17275" y="11600"/>
                </a:lnTo>
                <a:lnTo>
                  <a:pt x="17272" y="11601"/>
                </a:lnTo>
                <a:lnTo>
                  <a:pt x="17251" y="11599"/>
                </a:lnTo>
                <a:lnTo>
                  <a:pt x="17247" y="11600"/>
                </a:lnTo>
                <a:lnTo>
                  <a:pt x="17239" y="11611"/>
                </a:lnTo>
                <a:lnTo>
                  <a:pt x="17222" y="11621"/>
                </a:lnTo>
                <a:lnTo>
                  <a:pt x="17216" y="11622"/>
                </a:lnTo>
                <a:lnTo>
                  <a:pt x="17164" y="11640"/>
                </a:lnTo>
                <a:lnTo>
                  <a:pt x="17165" y="11639"/>
                </a:lnTo>
                <a:lnTo>
                  <a:pt x="17165" y="11638"/>
                </a:lnTo>
                <a:lnTo>
                  <a:pt x="17163" y="11637"/>
                </a:lnTo>
                <a:lnTo>
                  <a:pt x="17228" y="11599"/>
                </a:lnTo>
                <a:lnTo>
                  <a:pt x="17231" y="11591"/>
                </a:lnTo>
                <a:lnTo>
                  <a:pt x="17225" y="11591"/>
                </a:lnTo>
                <a:lnTo>
                  <a:pt x="17220" y="11593"/>
                </a:lnTo>
                <a:lnTo>
                  <a:pt x="17210" y="11600"/>
                </a:lnTo>
                <a:lnTo>
                  <a:pt x="17187" y="11606"/>
                </a:lnTo>
                <a:lnTo>
                  <a:pt x="17167" y="11602"/>
                </a:lnTo>
                <a:lnTo>
                  <a:pt x="17146" y="11606"/>
                </a:lnTo>
                <a:lnTo>
                  <a:pt x="17140" y="11603"/>
                </a:lnTo>
                <a:lnTo>
                  <a:pt x="17135" y="11602"/>
                </a:lnTo>
                <a:lnTo>
                  <a:pt x="17123" y="11608"/>
                </a:lnTo>
                <a:lnTo>
                  <a:pt x="17117" y="11608"/>
                </a:lnTo>
                <a:lnTo>
                  <a:pt x="17100" y="11603"/>
                </a:lnTo>
                <a:lnTo>
                  <a:pt x="17058" y="11602"/>
                </a:lnTo>
                <a:lnTo>
                  <a:pt x="17053" y="11604"/>
                </a:lnTo>
                <a:lnTo>
                  <a:pt x="17055" y="11599"/>
                </a:lnTo>
                <a:lnTo>
                  <a:pt x="17055" y="11593"/>
                </a:lnTo>
                <a:lnTo>
                  <a:pt x="17053" y="11586"/>
                </a:lnTo>
                <a:lnTo>
                  <a:pt x="17053" y="11578"/>
                </a:lnTo>
                <a:lnTo>
                  <a:pt x="17053" y="11573"/>
                </a:lnTo>
                <a:lnTo>
                  <a:pt x="17056" y="11568"/>
                </a:lnTo>
                <a:lnTo>
                  <a:pt x="17060" y="11564"/>
                </a:lnTo>
                <a:lnTo>
                  <a:pt x="17064" y="11563"/>
                </a:lnTo>
                <a:lnTo>
                  <a:pt x="17079" y="11564"/>
                </a:lnTo>
                <a:lnTo>
                  <a:pt x="17084" y="11562"/>
                </a:lnTo>
                <a:lnTo>
                  <a:pt x="17086" y="11559"/>
                </a:lnTo>
                <a:lnTo>
                  <a:pt x="17091" y="11550"/>
                </a:lnTo>
                <a:lnTo>
                  <a:pt x="17093" y="11547"/>
                </a:lnTo>
                <a:lnTo>
                  <a:pt x="17146" y="11514"/>
                </a:lnTo>
                <a:lnTo>
                  <a:pt x="17158" y="11515"/>
                </a:lnTo>
                <a:lnTo>
                  <a:pt x="17122" y="11545"/>
                </a:lnTo>
                <a:lnTo>
                  <a:pt x="17113" y="11544"/>
                </a:lnTo>
                <a:lnTo>
                  <a:pt x="17111" y="11546"/>
                </a:lnTo>
                <a:lnTo>
                  <a:pt x="17106" y="11555"/>
                </a:lnTo>
                <a:lnTo>
                  <a:pt x="17075" y="11589"/>
                </a:lnTo>
                <a:lnTo>
                  <a:pt x="17073" y="11599"/>
                </a:lnTo>
                <a:lnTo>
                  <a:pt x="17080" y="11600"/>
                </a:lnTo>
                <a:lnTo>
                  <a:pt x="17113" y="11592"/>
                </a:lnTo>
                <a:lnTo>
                  <a:pt x="17137" y="11595"/>
                </a:lnTo>
                <a:lnTo>
                  <a:pt x="17143" y="11594"/>
                </a:lnTo>
                <a:lnTo>
                  <a:pt x="17169" y="11584"/>
                </a:lnTo>
                <a:lnTo>
                  <a:pt x="17194" y="11585"/>
                </a:lnTo>
                <a:lnTo>
                  <a:pt x="17208" y="11583"/>
                </a:lnTo>
                <a:lnTo>
                  <a:pt x="17213" y="11578"/>
                </a:lnTo>
                <a:lnTo>
                  <a:pt x="17213" y="11570"/>
                </a:lnTo>
                <a:lnTo>
                  <a:pt x="17215" y="11567"/>
                </a:lnTo>
                <a:lnTo>
                  <a:pt x="17221" y="11565"/>
                </a:lnTo>
                <a:lnTo>
                  <a:pt x="17224" y="11568"/>
                </a:lnTo>
                <a:lnTo>
                  <a:pt x="17222" y="11580"/>
                </a:lnTo>
                <a:lnTo>
                  <a:pt x="17229" y="11581"/>
                </a:lnTo>
                <a:lnTo>
                  <a:pt x="17237" y="11580"/>
                </a:lnTo>
                <a:lnTo>
                  <a:pt x="17264" y="11563"/>
                </a:lnTo>
                <a:lnTo>
                  <a:pt x="17275" y="11563"/>
                </a:lnTo>
                <a:lnTo>
                  <a:pt x="17278" y="11561"/>
                </a:lnTo>
                <a:lnTo>
                  <a:pt x="17282" y="11554"/>
                </a:lnTo>
                <a:lnTo>
                  <a:pt x="17279" y="11547"/>
                </a:lnTo>
                <a:lnTo>
                  <a:pt x="17274" y="11543"/>
                </a:lnTo>
                <a:lnTo>
                  <a:pt x="17260" y="11544"/>
                </a:lnTo>
                <a:lnTo>
                  <a:pt x="17253" y="11542"/>
                </a:lnTo>
                <a:lnTo>
                  <a:pt x="17246" y="11541"/>
                </a:lnTo>
                <a:lnTo>
                  <a:pt x="17243" y="11547"/>
                </a:lnTo>
                <a:lnTo>
                  <a:pt x="17231" y="11539"/>
                </a:lnTo>
                <a:lnTo>
                  <a:pt x="17231" y="11536"/>
                </a:lnTo>
                <a:lnTo>
                  <a:pt x="17245" y="11532"/>
                </a:lnTo>
                <a:lnTo>
                  <a:pt x="17250" y="11529"/>
                </a:lnTo>
                <a:lnTo>
                  <a:pt x="17253" y="11522"/>
                </a:lnTo>
                <a:lnTo>
                  <a:pt x="17252" y="11511"/>
                </a:lnTo>
                <a:lnTo>
                  <a:pt x="17243" y="11508"/>
                </a:lnTo>
                <a:lnTo>
                  <a:pt x="17235" y="11509"/>
                </a:lnTo>
                <a:lnTo>
                  <a:pt x="17220" y="11516"/>
                </a:lnTo>
                <a:lnTo>
                  <a:pt x="17215" y="11522"/>
                </a:lnTo>
                <a:lnTo>
                  <a:pt x="17214" y="11530"/>
                </a:lnTo>
                <a:lnTo>
                  <a:pt x="17216" y="11539"/>
                </a:lnTo>
                <a:lnTo>
                  <a:pt x="17219" y="11551"/>
                </a:lnTo>
                <a:lnTo>
                  <a:pt x="17214" y="11549"/>
                </a:lnTo>
                <a:lnTo>
                  <a:pt x="17211" y="11543"/>
                </a:lnTo>
                <a:lnTo>
                  <a:pt x="17208" y="11535"/>
                </a:lnTo>
                <a:lnTo>
                  <a:pt x="17208" y="11529"/>
                </a:lnTo>
                <a:lnTo>
                  <a:pt x="17203" y="11525"/>
                </a:lnTo>
                <a:lnTo>
                  <a:pt x="17198" y="11518"/>
                </a:lnTo>
                <a:lnTo>
                  <a:pt x="17194" y="11510"/>
                </a:lnTo>
                <a:lnTo>
                  <a:pt x="17194" y="11504"/>
                </a:lnTo>
                <a:lnTo>
                  <a:pt x="17204" y="11504"/>
                </a:lnTo>
                <a:lnTo>
                  <a:pt x="17215" y="11499"/>
                </a:lnTo>
                <a:lnTo>
                  <a:pt x="17224" y="11490"/>
                </a:lnTo>
                <a:lnTo>
                  <a:pt x="17227" y="11478"/>
                </a:lnTo>
                <a:lnTo>
                  <a:pt x="17230" y="11473"/>
                </a:lnTo>
                <a:lnTo>
                  <a:pt x="17235" y="11472"/>
                </a:lnTo>
                <a:lnTo>
                  <a:pt x="17239" y="11469"/>
                </a:lnTo>
                <a:lnTo>
                  <a:pt x="17239" y="11459"/>
                </a:lnTo>
                <a:lnTo>
                  <a:pt x="17236" y="11451"/>
                </a:lnTo>
                <a:lnTo>
                  <a:pt x="17232" y="11445"/>
                </a:lnTo>
                <a:lnTo>
                  <a:pt x="17228" y="11439"/>
                </a:lnTo>
                <a:lnTo>
                  <a:pt x="17227" y="11431"/>
                </a:lnTo>
                <a:lnTo>
                  <a:pt x="17227" y="11424"/>
                </a:lnTo>
                <a:lnTo>
                  <a:pt x="17228" y="11417"/>
                </a:lnTo>
                <a:lnTo>
                  <a:pt x="17230" y="11411"/>
                </a:lnTo>
                <a:lnTo>
                  <a:pt x="17233" y="11407"/>
                </a:lnTo>
                <a:lnTo>
                  <a:pt x="17233" y="11403"/>
                </a:lnTo>
                <a:lnTo>
                  <a:pt x="17230" y="11379"/>
                </a:lnTo>
                <a:lnTo>
                  <a:pt x="17231" y="11371"/>
                </a:lnTo>
                <a:lnTo>
                  <a:pt x="17233" y="11366"/>
                </a:lnTo>
                <a:lnTo>
                  <a:pt x="17236" y="11362"/>
                </a:lnTo>
                <a:lnTo>
                  <a:pt x="17239" y="11359"/>
                </a:lnTo>
                <a:lnTo>
                  <a:pt x="17248" y="11355"/>
                </a:lnTo>
                <a:lnTo>
                  <a:pt x="17251" y="11352"/>
                </a:lnTo>
                <a:lnTo>
                  <a:pt x="17253" y="11346"/>
                </a:lnTo>
                <a:lnTo>
                  <a:pt x="17257" y="11348"/>
                </a:lnTo>
                <a:lnTo>
                  <a:pt x="17267" y="11354"/>
                </a:lnTo>
                <a:lnTo>
                  <a:pt x="17270" y="11355"/>
                </a:lnTo>
                <a:lnTo>
                  <a:pt x="17270" y="11350"/>
                </a:lnTo>
                <a:lnTo>
                  <a:pt x="17267" y="11349"/>
                </a:lnTo>
                <a:lnTo>
                  <a:pt x="17265" y="11347"/>
                </a:lnTo>
                <a:lnTo>
                  <a:pt x="17263" y="11343"/>
                </a:lnTo>
                <a:lnTo>
                  <a:pt x="17262" y="11339"/>
                </a:lnTo>
                <a:lnTo>
                  <a:pt x="17258" y="11339"/>
                </a:lnTo>
                <a:lnTo>
                  <a:pt x="17254" y="11336"/>
                </a:lnTo>
                <a:lnTo>
                  <a:pt x="17253" y="11332"/>
                </a:lnTo>
                <a:lnTo>
                  <a:pt x="17254" y="11327"/>
                </a:lnTo>
                <a:lnTo>
                  <a:pt x="17255" y="11328"/>
                </a:lnTo>
                <a:lnTo>
                  <a:pt x="17254" y="11327"/>
                </a:lnTo>
                <a:lnTo>
                  <a:pt x="17254" y="11327"/>
                </a:lnTo>
                <a:lnTo>
                  <a:pt x="17253" y="11324"/>
                </a:lnTo>
                <a:lnTo>
                  <a:pt x="17253" y="11324"/>
                </a:lnTo>
                <a:lnTo>
                  <a:pt x="17249" y="11320"/>
                </a:lnTo>
                <a:lnTo>
                  <a:pt x="17243" y="11317"/>
                </a:lnTo>
                <a:lnTo>
                  <a:pt x="17240" y="11313"/>
                </a:lnTo>
                <a:lnTo>
                  <a:pt x="17238" y="11307"/>
                </a:lnTo>
                <a:lnTo>
                  <a:pt x="17238" y="11299"/>
                </a:lnTo>
                <a:lnTo>
                  <a:pt x="17236" y="11294"/>
                </a:lnTo>
                <a:lnTo>
                  <a:pt x="17231" y="11287"/>
                </a:lnTo>
                <a:lnTo>
                  <a:pt x="17224" y="11282"/>
                </a:lnTo>
                <a:lnTo>
                  <a:pt x="17212" y="11279"/>
                </a:lnTo>
                <a:lnTo>
                  <a:pt x="17198" y="11279"/>
                </a:lnTo>
                <a:lnTo>
                  <a:pt x="17186" y="11284"/>
                </a:lnTo>
                <a:lnTo>
                  <a:pt x="17155" y="11309"/>
                </a:lnTo>
                <a:lnTo>
                  <a:pt x="17152" y="11309"/>
                </a:lnTo>
                <a:lnTo>
                  <a:pt x="17150" y="11307"/>
                </a:lnTo>
                <a:lnTo>
                  <a:pt x="17149" y="11303"/>
                </a:lnTo>
                <a:lnTo>
                  <a:pt x="17149" y="11301"/>
                </a:lnTo>
                <a:lnTo>
                  <a:pt x="17150" y="11294"/>
                </a:lnTo>
                <a:lnTo>
                  <a:pt x="17150" y="11270"/>
                </a:lnTo>
                <a:lnTo>
                  <a:pt x="17151" y="11265"/>
                </a:lnTo>
                <a:lnTo>
                  <a:pt x="17144" y="11267"/>
                </a:lnTo>
                <a:lnTo>
                  <a:pt x="17135" y="11323"/>
                </a:lnTo>
                <a:lnTo>
                  <a:pt x="17131" y="11312"/>
                </a:lnTo>
                <a:lnTo>
                  <a:pt x="17129" y="11305"/>
                </a:lnTo>
                <a:lnTo>
                  <a:pt x="17125" y="11304"/>
                </a:lnTo>
                <a:lnTo>
                  <a:pt x="17122" y="11311"/>
                </a:lnTo>
                <a:lnTo>
                  <a:pt x="17119" y="11325"/>
                </a:lnTo>
                <a:lnTo>
                  <a:pt x="17115" y="11327"/>
                </a:lnTo>
                <a:lnTo>
                  <a:pt x="17109" y="11318"/>
                </a:lnTo>
                <a:lnTo>
                  <a:pt x="17102" y="11311"/>
                </a:lnTo>
                <a:lnTo>
                  <a:pt x="17096" y="11310"/>
                </a:lnTo>
                <a:lnTo>
                  <a:pt x="17084" y="11316"/>
                </a:lnTo>
                <a:lnTo>
                  <a:pt x="17083" y="11315"/>
                </a:lnTo>
                <a:lnTo>
                  <a:pt x="17081" y="11310"/>
                </a:lnTo>
                <a:lnTo>
                  <a:pt x="17080" y="11310"/>
                </a:lnTo>
                <a:lnTo>
                  <a:pt x="17074" y="11314"/>
                </a:lnTo>
                <a:lnTo>
                  <a:pt x="17072" y="11315"/>
                </a:lnTo>
                <a:lnTo>
                  <a:pt x="17069" y="11314"/>
                </a:lnTo>
                <a:lnTo>
                  <a:pt x="17066" y="11311"/>
                </a:lnTo>
                <a:lnTo>
                  <a:pt x="17063" y="11309"/>
                </a:lnTo>
                <a:lnTo>
                  <a:pt x="17079" y="11298"/>
                </a:lnTo>
                <a:lnTo>
                  <a:pt x="17081" y="11295"/>
                </a:lnTo>
                <a:lnTo>
                  <a:pt x="17086" y="11284"/>
                </a:lnTo>
                <a:lnTo>
                  <a:pt x="17087" y="11279"/>
                </a:lnTo>
                <a:lnTo>
                  <a:pt x="17086" y="11270"/>
                </a:lnTo>
                <a:lnTo>
                  <a:pt x="17082" y="11264"/>
                </a:lnTo>
                <a:lnTo>
                  <a:pt x="17078" y="11259"/>
                </a:lnTo>
                <a:lnTo>
                  <a:pt x="17076" y="11254"/>
                </a:lnTo>
                <a:lnTo>
                  <a:pt x="17074" y="11247"/>
                </a:lnTo>
                <a:lnTo>
                  <a:pt x="17069" y="11245"/>
                </a:lnTo>
                <a:lnTo>
                  <a:pt x="17059" y="11247"/>
                </a:lnTo>
                <a:lnTo>
                  <a:pt x="17057" y="11243"/>
                </a:lnTo>
                <a:lnTo>
                  <a:pt x="17080" y="11233"/>
                </a:lnTo>
                <a:lnTo>
                  <a:pt x="17082" y="11226"/>
                </a:lnTo>
                <a:lnTo>
                  <a:pt x="17077" y="11223"/>
                </a:lnTo>
                <a:lnTo>
                  <a:pt x="17052" y="11217"/>
                </a:lnTo>
                <a:lnTo>
                  <a:pt x="17016" y="11216"/>
                </a:lnTo>
                <a:lnTo>
                  <a:pt x="16994" y="11228"/>
                </a:lnTo>
                <a:lnTo>
                  <a:pt x="16987" y="11228"/>
                </a:lnTo>
                <a:lnTo>
                  <a:pt x="16986" y="11229"/>
                </a:lnTo>
                <a:lnTo>
                  <a:pt x="16983" y="11232"/>
                </a:lnTo>
                <a:lnTo>
                  <a:pt x="16982" y="11237"/>
                </a:lnTo>
                <a:lnTo>
                  <a:pt x="16982" y="11241"/>
                </a:lnTo>
                <a:lnTo>
                  <a:pt x="16981" y="11244"/>
                </a:lnTo>
                <a:lnTo>
                  <a:pt x="16971" y="11251"/>
                </a:lnTo>
                <a:lnTo>
                  <a:pt x="16969" y="11255"/>
                </a:lnTo>
                <a:lnTo>
                  <a:pt x="16967" y="11265"/>
                </a:lnTo>
                <a:lnTo>
                  <a:pt x="16965" y="11268"/>
                </a:lnTo>
                <a:lnTo>
                  <a:pt x="16952" y="11276"/>
                </a:lnTo>
                <a:lnTo>
                  <a:pt x="16950" y="11277"/>
                </a:lnTo>
                <a:lnTo>
                  <a:pt x="16944" y="11273"/>
                </a:lnTo>
                <a:lnTo>
                  <a:pt x="16940" y="11272"/>
                </a:lnTo>
                <a:lnTo>
                  <a:pt x="16926" y="11273"/>
                </a:lnTo>
                <a:lnTo>
                  <a:pt x="16912" y="11270"/>
                </a:lnTo>
                <a:lnTo>
                  <a:pt x="16905" y="11266"/>
                </a:lnTo>
                <a:lnTo>
                  <a:pt x="16900" y="11260"/>
                </a:lnTo>
                <a:lnTo>
                  <a:pt x="16906" y="11258"/>
                </a:lnTo>
                <a:lnTo>
                  <a:pt x="16931" y="11257"/>
                </a:lnTo>
                <a:lnTo>
                  <a:pt x="16945" y="11260"/>
                </a:lnTo>
                <a:lnTo>
                  <a:pt x="16951" y="11259"/>
                </a:lnTo>
                <a:lnTo>
                  <a:pt x="16954" y="11252"/>
                </a:lnTo>
                <a:lnTo>
                  <a:pt x="16949" y="11220"/>
                </a:lnTo>
                <a:lnTo>
                  <a:pt x="16949" y="11210"/>
                </a:lnTo>
                <a:lnTo>
                  <a:pt x="16953" y="11203"/>
                </a:lnTo>
                <a:lnTo>
                  <a:pt x="16972" y="11198"/>
                </a:lnTo>
                <a:lnTo>
                  <a:pt x="16981" y="11190"/>
                </a:lnTo>
                <a:lnTo>
                  <a:pt x="16984" y="11184"/>
                </a:lnTo>
                <a:lnTo>
                  <a:pt x="16986" y="11176"/>
                </a:lnTo>
                <a:lnTo>
                  <a:pt x="16983" y="11172"/>
                </a:lnTo>
                <a:lnTo>
                  <a:pt x="16980" y="11167"/>
                </a:lnTo>
                <a:lnTo>
                  <a:pt x="16978" y="11163"/>
                </a:lnTo>
                <a:lnTo>
                  <a:pt x="16978" y="11160"/>
                </a:lnTo>
                <a:lnTo>
                  <a:pt x="16980" y="11157"/>
                </a:lnTo>
                <a:lnTo>
                  <a:pt x="16982" y="11150"/>
                </a:lnTo>
                <a:lnTo>
                  <a:pt x="16992" y="11137"/>
                </a:lnTo>
                <a:lnTo>
                  <a:pt x="17000" y="11123"/>
                </a:lnTo>
                <a:lnTo>
                  <a:pt x="17002" y="11120"/>
                </a:lnTo>
                <a:lnTo>
                  <a:pt x="17004" y="11119"/>
                </a:lnTo>
                <a:lnTo>
                  <a:pt x="17005" y="11117"/>
                </a:lnTo>
                <a:lnTo>
                  <a:pt x="17003" y="11110"/>
                </a:lnTo>
                <a:lnTo>
                  <a:pt x="17000" y="11105"/>
                </a:lnTo>
                <a:lnTo>
                  <a:pt x="16996" y="11100"/>
                </a:lnTo>
                <a:lnTo>
                  <a:pt x="16993" y="11095"/>
                </a:lnTo>
                <a:lnTo>
                  <a:pt x="16991" y="11096"/>
                </a:lnTo>
                <a:lnTo>
                  <a:pt x="16974" y="11098"/>
                </a:lnTo>
                <a:lnTo>
                  <a:pt x="16973" y="11094"/>
                </a:lnTo>
                <a:lnTo>
                  <a:pt x="16973" y="11085"/>
                </a:lnTo>
                <a:lnTo>
                  <a:pt x="16965" y="11075"/>
                </a:lnTo>
                <a:lnTo>
                  <a:pt x="16945" y="11059"/>
                </a:lnTo>
                <a:lnTo>
                  <a:pt x="16939" y="11060"/>
                </a:lnTo>
                <a:lnTo>
                  <a:pt x="16929" y="11066"/>
                </a:lnTo>
                <a:lnTo>
                  <a:pt x="16919" y="11067"/>
                </a:lnTo>
                <a:lnTo>
                  <a:pt x="16914" y="11057"/>
                </a:lnTo>
                <a:lnTo>
                  <a:pt x="16912" y="11056"/>
                </a:lnTo>
                <a:lnTo>
                  <a:pt x="16910" y="11055"/>
                </a:lnTo>
                <a:lnTo>
                  <a:pt x="16909" y="11053"/>
                </a:lnTo>
                <a:lnTo>
                  <a:pt x="16907" y="11053"/>
                </a:lnTo>
                <a:lnTo>
                  <a:pt x="16905" y="11042"/>
                </a:lnTo>
                <a:lnTo>
                  <a:pt x="16908" y="11026"/>
                </a:lnTo>
                <a:lnTo>
                  <a:pt x="16908" y="11018"/>
                </a:lnTo>
                <a:lnTo>
                  <a:pt x="16907" y="11012"/>
                </a:lnTo>
                <a:lnTo>
                  <a:pt x="16905" y="11009"/>
                </a:lnTo>
                <a:lnTo>
                  <a:pt x="16903" y="11006"/>
                </a:lnTo>
                <a:lnTo>
                  <a:pt x="16897" y="10997"/>
                </a:lnTo>
                <a:lnTo>
                  <a:pt x="16895" y="10993"/>
                </a:lnTo>
                <a:lnTo>
                  <a:pt x="16892" y="10991"/>
                </a:lnTo>
                <a:lnTo>
                  <a:pt x="16890" y="10991"/>
                </a:lnTo>
                <a:lnTo>
                  <a:pt x="16886" y="10990"/>
                </a:lnTo>
                <a:lnTo>
                  <a:pt x="16879" y="10987"/>
                </a:lnTo>
                <a:lnTo>
                  <a:pt x="16873" y="10985"/>
                </a:lnTo>
                <a:lnTo>
                  <a:pt x="16871" y="10990"/>
                </a:lnTo>
                <a:lnTo>
                  <a:pt x="16871" y="11009"/>
                </a:lnTo>
                <a:lnTo>
                  <a:pt x="16872" y="11014"/>
                </a:lnTo>
                <a:lnTo>
                  <a:pt x="16876" y="11027"/>
                </a:lnTo>
                <a:lnTo>
                  <a:pt x="16872" y="11025"/>
                </a:lnTo>
                <a:lnTo>
                  <a:pt x="16870" y="11023"/>
                </a:lnTo>
                <a:lnTo>
                  <a:pt x="16867" y="11019"/>
                </a:lnTo>
                <a:lnTo>
                  <a:pt x="16864" y="11016"/>
                </a:lnTo>
                <a:lnTo>
                  <a:pt x="16861" y="11015"/>
                </a:lnTo>
                <a:lnTo>
                  <a:pt x="16855" y="11015"/>
                </a:lnTo>
                <a:lnTo>
                  <a:pt x="16851" y="11014"/>
                </a:lnTo>
                <a:lnTo>
                  <a:pt x="16854" y="11034"/>
                </a:lnTo>
                <a:lnTo>
                  <a:pt x="16853" y="11042"/>
                </a:lnTo>
                <a:lnTo>
                  <a:pt x="16847" y="11043"/>
                </a:lnTo>
                <a:lnTo>
                  <a:pt x="16848" y="11036"/>
                </a:lnTo>
                <a:lnTo>
                  <a:pt x="16844" y="11025"/>
                </a:lnTo>
                <a:lnTo>
                  <a:pt x="16839" y="11015"/>
                </a:lnTo>
                <a:lnTo>
                  <a:pt x="16833" y="11009"/>
                </a:lnTo>
                <a:lnTo>
                  <a:pt x="16832" y="11024"/>
                </a:lnTo>
                <a:lnTo>
                  <a:pt x="16833" y="11031"/>
                </a:lnTo>
                <a:lnTo>
                  <a:pt x="16843" y="11056"/>
                </a:lnTo>
                <a:lnTo>
                  <a:pt x="16845" y="11064"/>
                </a:lnTo>
                <a:lnTo>
                  <a:pt x="16846" y="11069"/>
                </a:lnTo>
                <a:lnTo>
                  <a:pt x="16842" y="11074"/>
                </a:lnTo>
                <a:lnTo>
                  <a:pt x="16838" y="11069"/>
                </a:lnTo>
                <a:lnTo>
                  <a:pt x="16834" y="11061"/>
                </a:lnTo>
                <a:lnTo>
                  <a:pt x="16833" y="11057"/>
                </a:lnTo>
                <a:lnTo>
                  <a:pt x="16832" y="11053"/>
                </a:lnTo>
                <a:lnTo>
                  <a:pt x="16827" y="11046"/>
                </a:lnTo>
                <a:lnTo>
                  <a:pt x="16823" y="11038"/>
                </a:lnTo>
                <a:lnTo>
                  <a:pt x="16821" y="11030"/>
                </a:lnTo>
                <a:lnTo>
                  <a:pt x="16817" y="11032"/>
                </a:lnTo>
                <a:lnTo>
                  <a:pt x="16809" y="11031"/>
                </a:lnTo>
                <a:lnTo>
                  <a:pt x="16805" y="11033"/>
                </a:lnTo>
                <a:lnTo>
                  <a:pt x="16791" y="11046"/>
                </a:lnTo>
                <a:lnTo>
                  <a:pt x="16787" y="11053"/>
                </a:lnTo>
                <a:lnTo>
                  <a:pt x="16783" y="11072"/>
                </a:lnTo>
                <a:lnTo>
                  <a:pt x="16777" y="11078"/>
                </a:lnTo>
                <a:lnTo>
                  <a:pt x="16778" y="11069"/>
                </a:lnTo>
                <a:lnTo>
                  <a:pt x="16789" y="11025"/>
                </a:lnTo>
                <a:lnTo>
                  <a:pt x="16792" y="11019"/>
                </a:lnTo>
                <a:lnTo>
                  <a:pt x="16799" y="11016"/>
                </a:lnTo>
                <a:lnTo>
                  <a:pt x="16814" y="11014"/>
                </a:lnTo>
                <a:lnTo>
                  <a:pt x="16820" y="11009"/>
                </a:lnTo>
                <a:lnTo>
                  <a:pt x="16822" y="11003"/>
                </a:lnTo>
                <a:lnTo>
                  <a:pt x="16825" y="10987"/>
                </a:lnTo>
                <a:lnTo>
                  <a:pt x="16829" y="10982"/>
                </a:lnTo>
                <a:lnTo>
                  <a:pt x="16823" y="10975"/>
                </a:lnTo>
                <a:lnTo>
                  <a:pt x="16816" y="10970"/>
                </a:lnTo>
                <a:lnTo>
                  <a:pt x="16811" y="10969"/>
                </a:lnTo>
                <a:lnTo>
                  <a:pt x="16810" y="10975"/>
                </a:lnTo>
                <a:lnTo>
                  <a:pt x="16809" y="10982"/>
                </a:lnTo>
                <a:lnTo>
                  <a:pt x="16807" y="10984"/>
                </a:lnTo>
                <a:lnTo>
                  <a:pt x="16804" y="10981"/>
                </a:lnTo>
                <a:lnTo>
                  <a:pt x="16803" y="10974"/>
                </a:lnTo>
                <a:lnTo>
                  <a:pt x="16791" y="10973"/>
                </a:lnTo>
                <a:lnTo>
                  <a:pt x="16798" y="10966"/>
                </a:lnTo>
                <a:lnTo>
                  <a:pt x="16800" y="10961"/>
                </a:lnTo>
                <a:lnTo>
                  <a:pt x="16799" y="10955"/>
                </a:lnTo>
                <a:lnTo>
                  <a:pt x="16795" y="10954"/>
                </a:lnTo>
                <a:lnTo>
                  <a:pt x="16791" y="10955"/>
                </a:lnTo>
                <a:lnTo>
                  <a:pt x="16781" y="10964"/>
                </a:lnTo>
                <a:lnTo>
                  <a:pt x="16779" y="10968"/>
                </a:lnTo>
                <a:lnTo>
                  <a:pt x="16778" y="10973"/>
                </a:lnTo>
                <a:lnTo>
                  <a:pt x="16778" y="10978"/>
                </a:lnTo>
                <a:lnTo>
                  <a:pt x="16780" y="10983"/>
                </a:lnTo>
                <a:lnTo>
                  <a:pt x="16783" y="10989"/>
                </a:lnTo>
                <a:lnTo>
                  <a:pt x="16784" y="10995"/>
                </a:lnTo>
                <a:lnTo>
                  <a:pt x="16780" y="10998"/>
                </a:lnTo>
                <a:lnTo>
                  <a:pt x="16778" y="10995"/>
                </a:lnTo>
                <a:lnTo>
                  <a:pt x="16778" y="10989"/>
                </a:lnTo>
                <a:lnTo>
                  <a:pt x="16775" y="10987"/>
                </a:lnTo>
                <a:lnTo>
                  <a:pt x="16772" y="10986"/>
                </a:lnTo>
                <a:lnTo>
                  <a:pt x="16770" y="10984"/>
                </a:lnTo>
                <a:lnTo>
                  <a:pt x="16768" y="10979"/>
                </a:lnTo>
                <a:lnTo>
                  <a:pt x="16767" y="10975"/>
                </a:lnTo>
                <a:lnTo>
                  <a:pt x="16769" y="10947"/>
                </a:lnTo>
                <a:lnTo>
                  <a:pt x="16768" y="10938"/>
                </a:lnTo>
                <a:lnTo>
                  <a:pt x="16763" y="10932"/>
                </a:lnTo>
                <a:lnTo>
                  <a:pt x="16761" y="10934"/>
                </a:lnTo>
                <a:lnTo>
                  <a:pt x="16755" y="10942"/>
                </a:lnTo>
                <a:lnTo>
                  <a:pt x="16754" y="10947"/>
                </a:lnTo>
                <a:lnTo>
                  <a:pt x="16755" y="10950"/>
                </a:lnTo>
                <a:lnTo>
                  <a:pt x="16756" y="10953"/>
                </a:lnTo>
                <a:lnTo>
                  <a:pt x="16757" y="10958"/>
                </a:lnTo>
                <a:lnTo>
                  <a:pt x="16757" y="10970"/>
                </a:lnTo>
                <a:lnTo>
                  <a:pt x="16755" y="10968"/>
                </a:lnTo>
                <a:lnTo>
                  <a:pt x="16751" y="10962"/>
                </a:lnTo>
                <a:lnTo>
                  <a:pt x="16747" y="10956"/>
                </a:lnTo>
                <a:lnTo>
                  <a:pt x="16743" y="10956"/>
                </a:lnTo>
                <a:lnTo>
                  <a:pt x="16742" y="10964"/>
                </a:lnTo>
                <a:lnTo>
                  <a:pt x="16742" y="10973"/>
                </a:lnTo>
                <a:lnTo>
                  <a:pt x="16741" y="10981"/>
                </a:lnTo>
                <a:lnTo>
                  <a:pt x="16739" y="10986"/>
                </a:lnTo>
                <a:lnTo>
                  <a:pt x="16735" y="10986"/>
                </a:lnTo>
                <a:lnTo>
                  <a:pt x="16730" y="10984"/>
                </a:lnTo>
                <a:lnTo>
                  <a:pt x="16721" y="10984"/>
                </a:lnTo>
                <a:lnTo>
                  <a:pt x="16721" y="10985"/>
                </a:lnTo>
                <a:lnTo>
                  <a:pt x="16719" y="10988"/>
                </a:lnTo>
                <a:lnTo>
                  <a:pt x="16719" y="10990"/>
                </a:lnTo>
                <a:lnTo>
                  <a:pt x="16721" y="10994"/>
                </a:lnTo>
                <a:lnTo>
                  <a:pt x="16721" y="10995"/>
                </a:lnTo>
                <a:lnTo>
                  <a:pt x="16719" y="10998"/>
                </a:lnTo>
                <a:lnTo>
                  <a:pt x="16716" y="10998"/>
                </a:lnTo>
                <a:lnTo>
                  <a:pt x="16714" y="10997"/>
                </a:lnTo>
                <a:lnTo>
                  <a:pt x="16712" y="10996"/>
                </a:lnTo>
                <a:lnTo>
                  <a:pt x="16705" y="11007"/>
                </a:lnTo>
                <a:lnTo>
                  <a:pt x="16701" y="11011"/>
                </a:lnTo>
                <a:lnTo>
                  <a:pt x="16696" y="11007"/>
                </a:lnTo>
                <a:lnTo>
                  <a:pt x="16698" y="11003"/>
                </a:lnTo>
                <a:lnTo>
                  <a:pt x="16699" y="11001"/>
                </a:lnTo>
                <a:lnTo>
                  <a:pt x="16697" y="10998"/>
                </a:lnTo>
                <a:lnTo>
                  <a:pt x="16693" y="11001"/>
                </a:lnTo>
                <a:lnTo>
                  <a:pt x="16688" y="11011"/>
                </a:lnTo>
                <a:lnTo>
                  <a:pt x="16682" y="11018"/>
                </a:lnTo>
                <a:lnTo>
                  <a:pt x="16681" y="11020"/>
                </a:lnTo>
                <a:lnTo>
                  <a:pt x="16679" y="11025"/>
                </a:lnTo>
                <a:lnTo>
                  <a:pt x="16678" y="11032"/>
                </a:lnTo>
                <a:lnTo>
                  <a:pt x="16678" y="11035"/>
                </a:lnTo>
                <a:lnTo>
                  <a:pt x="16680" y="11038"/>
                </a:lnTo>
                <a:lnTo>
                  <a:pt x="16681" y="11041"/>
                </a:lnTo>
                <a:lnTo>
                  <a:pt x="16680" y="11044"/>
                </a:lnTo>
                <a:lnTo>
                  <a:pt x="16679" y="11046"/>
                </a:lnTo>
                <a:lnTo>
                  <a:pt x="16672" y="11056"/>
                </a:lnTo>
                <a:lnTo>
                  <a:pt x="16668" y="11065"/>
                </a:lnTo>
                <a:lnTo>
                  <a:pt x="16666" y="11076"/>
                </a:lnTo>
                <a:lnTo>
                  <a:pt x="16667" y="11083"/>
                </a:lnTo>
                <a:lnTo>
                  <a:pt x="16669" y="11086"/>
                </a:lnTo>
                <a:lnTo>
                  <a:pt x="16673" y="11094"/>
                </a:lnTo>
                <a:lnTo>
                  <a:pt x="16673" y="11098"/>
                </a:lnTo>
                <a:lnTo>
                  <a:pt x="16672" y="11104"/>
                </a:lnTo>
                <a:lnTo>
                  <a:pt x="16670" y="11109"/>
                </a:lnTo>
                <a:lnTo>
                  <a:pt x="16637" y="11142"/>
                </a:lnTo>
                <a:lnTo>
                  <a:pt x="16633" y="11144"/>
                </a:lnTo>
                <a:lnTo>
                  <a:pt x="16635" y="11134"/>
                </a:lnTo>
                <a:lnTo>
                  <a:pt x="16638" y="11125"/>
                </a:lnTo>
                <a:lnTo>
                  <a:pt x="16643" y="11118"/>
                </a:lnTo>
                <a:lnTo>
                  <a:pt x="16654" y="11107"/>
                </a:lnTo>
                <a:lnTo>
                  <a:pt x="16658" y="11100"/>
                </a:lnTo>
                <a:lnTo>
                  <a:pt x="16658" y="11090"/>
                </a:lnTo>
                <a:lnTo>
                  <a:pt x="16656" y="11077"/>
                </a:lnTo>
                <a:lnTo>
                  <a:pt x="16654" y="11081"/>
                </a:lnTo>
                <a:lnTo>
                  <a:pt x="16645" y="11090"/>
                </a:lnTo>
                <a:lnTo>
                  <a:pt x="16642" y="11089"/>
                </a:lnTo>
                <a:lnTo>
                  <a:pt x="16642" y="11085"/>
                </a:lnTo>
                <a:lnTo>
                  <a:pt x="16664" y="11039"/>
                </a:lnTo>
                <a:lnTo>
                  <a:pt x="16663" y="11025"/>
                </a:lnTo>
                <a:lnTo>
                  <a:pt x="16659" y="11026"/>
                </a:lnTo>
                <a:lnTo>
                  <a:pt x="16651" y="11029"/>
                </a:lnTo>
                <a:lnTo>
                  <a:pt x="16646" y="11027"/>
                </a:lnTo>
                <a:lnTo>
                  <a:pt x="16693" y="10982"/>
                </a:lnTo>
                <a:lnTo>
                  <a:pt x="16707" y="10977"/>
                </a:lnTo>
                <a:lnTo>
                  <a:pt x="16725" y="10962"/>
                </a:lnTo>
                <a:lnTo>
                  <a:pt x="16726" y="10958"/>
                </a:lnTo>
                <a:lnTo>
                  <a:pt x="16727" y="10954"/>
                </a:lnTo>
                <a:lnTo>
                  <a:pt x="16727" y="10948"/>
                </a:lnTo>
                <a:lnTo>
                  <a:pt x="16726" y="10942"/>
                </a:lnTo>
                <a:lnTo>
                  <a:pt x="16725" y="10938"/>
                </a:lnTo>
                <a:lnTo>
                  <a:pt x="16730" y="10929"/>
                </a:lnTo>
                <a:lnTo>
                  <a:pt x="16727" y="10924"/>
                </a:lnTo>
                <a:lnTo>
                  <a:pt x="16723" y="10919"/>
                </a:lnTo>
                <a:lnTo>
                  <a:pt x="16719" y="10917"/>
                </a:lnTo>
                <a:lnTo>
                  <a:pt x="16715" y="10918"/>
                </a:lnTo>
                <a:lnTo>
                  <a:pt x="16705" y="10917"/>
                </a:lnTo>
                <a:lnTo>
                  <a:pt x="16701" y="10918"/>
                </a:lnTo>
                <a:lnTo>
                  <a:pt x="16703" y="10924"/>
                </a:lnTo>
                <a:lnTo>
                  <a:pt x="16700" y="10930"/>
                </a:lnTo>
                <a:lnTo>
                  <a:pt x="16680" y="10944"/>
                </a:lnTo>
                <a:lnTo>
                  <a:pt x="16674" y="10945"/>
                </a:lnTo>
                <a:lnTo>
                  <a:pt x="16673" y="10948"/>
                </a:lnTo>
                <a:lnTo>
                  <a:pt x="16672" y="10957"/>
                </a:lnTo>
                <a:lnTo>
                  <a:pt x="16671" y="10960"/>
                </a:lnTo>
                <a:lnTo>
                  <a:pt x="16671" y="10965"/>
                </a:lnTo>
                <a:lnTo>
                  <a:pt x="16673" y="10973"/>
                </a:lnTo>
                <a:lnTo>
                  <a:pt x="16673" y="10980"/>
                </a:lnTo>
                <a:lnTo>
                  <a:pt x="16671" y="10981"/>
                </a:lnTo>
                <a:lnTo>
                  <a:pt x="16667" y="10977"/>
                </a:lnTo>
                <a:lnTo>
                  <a:pt x="16666" y="10970"/>
                </a:lnTo>
                <a:lnTo>
                  <a:pt x="16666" y="10963"/>
                </a:lnTo>
                <a:lnTo>
                  <a:pt x="16663" y="10950"/>
                </a:lnTo>
                <a:lnTo>
                  <a:pt x="16665" y="10944"/>
                </a:lnTo>
                <a:lnTo>
                  <a:pt x="16689" y="10927"/>
                </a:lnTo>
                <a:lnTo>
                  <a:pt x="16691" y="10924"/>
                </a:lnTo>
                <a:lnTo>
                  <a:pt x="16691" y="10921"/>
                </a:lnTo>
                <a:lnTo>
                  <a:pt x="16690" y="10919"/>
                </a:lnTo>
                <a:lnTo>
                  <a:pt x="16690" y="10917"/>
                </a:lnTo>
                <a:lnTo>
                  <a:pt x="16701" y="10899"/>
                </a:lnTo>
                <a:lnTo>
                  <a:pt x="16702" y="10894"/>
                </a:lnTo>
                <a:lnTo>
                  <a:pt x="16700" y="10888"/>
                </a:lnTo>
                <a:lnTo>
                  <a:pt x="16696" y="10881"/>
                </a:lnTo>
                <a:lnTo>
                  <a:pt x="16691" y="10875"/>
                </a:lnTo>
                <a:lnTo>
                  <a:pt x="16688" y="10871"/>
                </a:lnTo>
                <a:lnTo>
                  <a:pt x="16688" y="10864"/>
                </a:lnTo>
                <a:lnTo>
                  <a:pt x="16683" y="10858"/>
                </a:lnTo>
                <a:lnTo>
                  <a:pt x="16671" y="10849"/>
                </a:lnTo>
                <a:lnTo>
                  <a:pt x="16672" y="10837"/>
                </a:lnTo>
                <a:lnTo>
                  <a:pt x="16673" y="10832"/>
                </a:lnTo>
                <a:lnTo>
                  <a:pt x="16676" y="10828"/>
                </a:lnTo>
                <a:lnTo>
                  <a:pt x="16674" y="10827"/>
                </a:lnTo>
                <a:lnTo>
                  <a:pt x="16671" y="10823"/>
                </a:lnTo>
                <a:lnTo>
                  <a:pt x="16676" y="10806"/>
                </a:lnTo>
                <a:lnTo>
                  <a:pt x="16666" y="10796"/>
                </a:lnTo>
                <a:lnTo>
                  <a:pt x="16657" y="10801"/>
                </a:lnTo>
                <a:lnTo>
                  <a:pt x="16644" y="10819"/>
                </a:lnTo>
                <a:lnTo>
                  <a:pt x="16640" y="10820"/>
                </a:lnTo>
                <a:lnTo>
                  <a:pt x="16638" y="10821"/>
                </a:lnTo>
                <a:lnTo>
                  <a:pt x="16635" y="10822"/>
                </a:lnTo>
                <a:lnTo>
                  <a:pt x="16634" y="10826"/>
                </a:lnTo>
                <a:lnTo>
                  <a:pt x="16634" y="10830"/>
                </a:lnTo>
                <a:lnTo>
                  <a:pt x="16637" y="10838"/>
                </a:lnTo>
                <a:lnTo>
                  <a:pt x="16637" y="10841"/>
                </a:lnTo>
                <a:lnTo>
                  <a:pt x="16635" y="10845"/>
                </a:lnTo>
                <a:lnTo>
                  <a:pt x="16632" y="10843"/>
                </a:lnTo>
                <a:lnTo>
                  <a:pt x="16629" y="10836"/>
                </a:lnTo>
                <a:lnTo>
                  <a:pt x="16627" y="10827"/>
                </a:lnTo>
                <a:lnTo>
                  <a:pt x="16624" y="10828"/>
                </a:lnTo>
                <a:lnTo>
                  <a:pt x="16623" y="10831"/>
                </a:lnTo>
                <a:lnTo>
                  <a:pt x="16623" y="10834"/>
                </a:lnTo>
                <a:lnTo>
                  <a:pt x="16623" y="10837"/>
                </a:lnTo>
                <a:lnTo>
                  <a:pt x="16625" y="10844"/>
                </a:lnTo>
                <a:lnTo>
                  <a:pt x="16623" y="10845"/>
                </a:lnTo>
                <a:lnTo>
                  <a:pt x="16620" y="10845"/>
                </a:lnTo>
                <a:lnTo>
                  <a:pt x="16618" y="10845"/>
                </a:lnTo>
                <a:lnTo>
                  <a:pt x="16606" y="10858"/>
                </a:lnTo>
                <a:lnTo>
                  <a:pt x="16608" y="10857"/>
                </a:lnTo>
                <a:lnTo>
                  <a:pt x="16603" y="10861"/>
                </a:lnTo>
                <a:lnTo>
                  <a:pt x="16601" y="10868"/>
                </a:lnTo>
                <a:lnTo>
                  <a:pt x="16600" y="10876"/>
                </a:lnTo>
                <a:lnTo>
                  <a:pt x="16602" y="10882"/>
                </a:lnTo>
                <a:lnTo>
                  <a:pt x="16598" y="10889"/>
                </a:lnTo>
                <a:lnTo>
                  <a:pt x="16597" y="10890"/>
                </a:lnTo>
                <a:lnTo>
                  <a:pt x="16595" y="10889"/>
                </a:lnTo>
                <a:lnTo>
                  <a:pt x="16593" y="10888"/>
                </a:lnTo>
                <a:lnTo>
                  <a:pt x="16592" y="10886"/>
                </a:lnTo>
                <a:lnTo>
                  <a:pt x="16591" y="10885"/>
                </a:lnTo>
                <a:lnTo>
                  <a:pt x="16585" y="10884"/>
                </a:lnTo>
                <a:lnTo>
                  <a:pt x="16582" y="10886"/>
                </a:lnTo>
                <a:lnTo>
                  <a:pt x="16581" y="10892"/>
                </a:lnTo>
                <a:lnTo>
                  <a:pt x="16583" y="10928"/>
                </a:lnTo>
                <a:lnTo>
                  <a:pt x="16580" y="10931"/>
                </a:lnTo>
                <a:lnTo>
                  <a:pt x="16582" y="10938"/>
                </a:lnTo>
                <a:lnTo>
                  <a:pt x="16578" y="10931"/>
                </a:lnTo>
                <a:lnTo>
                  <a:pt x="16577" y="10924"/>
                </a:lnTo>
                <a:lnTo>
                  <a:pt x="16578" y="10911"/>
                </a:lnTo>
                <a:lnTo>
                  <a:pt x="16577" y="10893"/>
                </a:lnTo>
                <a:lnTo>
                  <a:pt x="16577" y="10886"/>
                </a:lnTo>
                <a:lnTo>
                  <a:pt x="16570" y="10883"/>
                </a:lnTo>
                <a:lnTo>
                  <a:pt x="16565" y="10882"/>
                </a:lnTo>
                <a:lnTo>
                  <a:pt x="16560" y="10884"/>
                </a:lnTo>
                <a:lnTo>
                  <a:pt x="16542" y="10901"/>
                </a:lnTo>
                <a:lnTo>
                  <a:pt x="16540" y="10906"/>
                </a:lnTo>
                <a:lnTo>
                  <a:pt x="16539" y="10903"/>
                </a:lnTo>
                <a:lnTo>
                  <a:pt x="16530" y="10972"/>
                </a:lnTo>
                <a:lnTo>
                  <a:pt x="16522" y="10992"/>
                </a:lnTo>
                <a:lnTo>
                  <a:pt x="16518" y="11015"/>
                </a:lnTo>
                <a:lnTo>
                  <a:pt x="16515" y="11021"/>
                </a:lnTo>
                <a:lnTo>
                  <a:pt x="16510" y="11024"/>
                </a:lnTo>
                <a:lnTo>
                  <a:pt x="16510" y="11017"/>
                </a:lnTo>
                <a:lnTo>
                  <a:pt x="16511" y="10994"/>
                </a:lnTo>
                <a:lnTo>
                  <a:pt x="16515" y="10976"/>
                </a:lnTo>
                <a:lnTo>
                  <a:pt x="16522" y="10963"/>
                </a:lnTo>
                <a:lnTo>
                  <a:pt x="16524" y="10957"/>
                </a:lnTo>
                <a:lnTo>
                  <a:pt x="16524" y="10952"/>
                </a:lnTo>
                <a:lnTo>
                  <a:pt x="16523" y="10939"/>
                </a:lnTo>
                <a:lnTo>
                  <a:pt x="16525" y="10920"/>
                </a:lnTo>
                <a:lnTo>
                  <a:pt x="16525" y="10916"/>
                </a:lnTo>
                <a:lnTo>
                  <a:pt x="16521" y="10909"/>
                </a:lnTo>
                <a:lnTo>
                  <a:pt x="16516" y="10907"/>
                </a:lnTo>
                <a:lnTo>
                  <a:pt x="16512" y="10908"/>
                </a:lnTo>
                <a:lnTo>
                  <a:pt x="16509" y="10910"/>
                </a:lnTo>
                <a:lnTo>
                  <a:pt x="16486" y="10934"/>
                </a:lnTo>
                <a:lnTo>
                  <a:pt x="16489" y="10929"/>
                </a:lnTo>
                <a:lnTo>
                  <a:pt x="16493" y="10921"/>
                </a:lnTo>
                <a:lnTo>
                  <a:pt x="16494" y="10911"/>
                </a:lnTo>
                <a:lnTo>
                  <a:pt x="16491" y="10901"/>
                </a:lnTo>
                <a:lnTo>
                  <a:pt x="16501" y="10904"/>
                </a:lnTo>
                <a:lnTo>
                  <a:pt x="16512" y="10904"/>
                </a:lnTo>
                <a:lnTo>
                  <a:pt x="16520" y="10898"/>
                </a:lnTo>
                <a:lnTo>
                  <a:pt x="16521" y="10889"/>
                </a:lnTo>
                <a:lnTo>
                  <a:pt x="16528" y="10888"/>
                </a:lnTo>
                <a:lnTo>
                  <a:pt x="16548" y="10876"/>
                </a:lnTo>
                <a:lnTo>
                  <a:pt x="16550" y="10874"/>
                </a:lnTo>
                <a:lnTo>
                  <a:pt x="16550" y="10871"/>
                </a:lnTo>
                <a:lnTo>
                  <a:pt x="16548" y="10866"/>
                </a:lnTo>
                <a:lnTo>
                  <a:pt x="16548" y="10863"/>
                </a:lnTo>
                <a:lnTo>
                  <a:pt x="16552" y="10856"/>
                </a:lnTo>
                <a:lnTo>
                  <a:pt x="16555" y="10836"/>
                </a:lnTo>
                <a:lnTo>
                  <a:pt x="16575" y="10800"/>
                </a:lnTo>
                <a:lnTo>
                  <a:pt x="16575" y="10794"/>
                </a:lnTo>
                <a:lnTo>
                  <a:pt x="16573" y="10789"/>
                </a:lnTo>
                <a:lnTo>
                  <a:pt x="16571" y="10785"/>
                </a:lnTo>
                <a:lnTo>
                  <a:pt x="16570" y="10781"/>
                </a:lnTo>
                <a:lnTo>
                  <a:pt x="16571" y="10777"/>
                </a:lnTo>
                <a:lnTo>
                  <a:pt x="16574" y="10773"/>
                </a:lnTo>
                <a:lnTo>
                  <a:pt x="16576" y="10769"/>
                </a:lnTo>
                <a:lnTo>
                  <a:pt x="16577" y="10762"/>
                </a:lnTo>
                <a:lnTo>
                  <a:pt x="16575" y="10754"/>
                </a:lnTo>
                <a:lnTo>
                  <a:pt x="16572" y="10746"/>
                </a:lnTo>
                <a:lnTo>
                  <a:pt x="16566" y="10739"/>
                </a:lnTo>
                <a:lnTo>
                  <a:pt x="16560" y="10736"/>
                </a:lnTo>
                <a:lnTo>
                  <a:pt x="16556" y="10739"/>
                </a:lnTo>
                <a:lnTo>
                  <a:pt x="16552" y="10746"/>
                </a:lnTo>
                <a:lnTo>
                  <a:pt x="16548" y="10751"/>
                </a:lnTo>
                <a:lnTo>
                  <a:pt x="16534" y="10762"/>
                </a:lnTo>
                <a:lnTo>
                  <a:pt x="16533" y="10762"/>
                </a:lnTo>
                <a:lnTo>
                  <a:pt x="16529" y="10760"/>
                </a:lnTo>
                <a:lnTo>
                  <a:pt x="16527" y="10761"/>
                </a:lnTo>
                <a:lnTo>
                  <a:pt x="16528" y="10755"/>
                </a:lnTo>
                <a:lnTo>
                  <a:pt x="16543" y="10724"/>
                </a:lnTo>
                <a:lnTo>
                  <a:pt x="16541" y="10722"/>
                </a:lnTo>
                <a:lnTo>
                  <a:pt x="16541" y="10721"/>
                </a:lnTo>
                <a:lnTo>
                  <a:pt x="16541" y="10720"/>
                </a:lnTo>
                <a:lnTo>
                  <a:pt x="16540" y="10718"/>
                </a:lnTo>
                <a:lnTo>
                  <a:pt x="16538" y="10714"/>
                </a:lnTo>
                <a:lnTo>
                  <a:pt x="16536" y="10708"/>
                </a:lnTo>
                <a:lnTo>
                  <a:pt x="16534" y="10702"/>
                </a:lnTo>
                <a:lnTo>
                  <a:pt x="16529" y="10695"/>
                </a:lnTo>
                <a:lnTo>
                  <a:pt x="16524" y="10692"/>
                </a:lnTo>
                <a:lnTo>
                  <a:pt x="16494" y="10690"/>
                </a:lnTo>
                <a:lnTo>
                  <a:pt x="16491" y="10690"/>
                </a:lnTo>
                <a:lnTo>
                  <a:pt x="16490" y="10685"/>
                </a:lnTo>
                <a:lnTo>
                  <a:pt x="16493" y="10680"/>
                </a:lnTo>
                <a:lnTo>
                  <a:pt x="16499" y="10673"/>
                </a:lnTo>
                <a:lnTo>
                  <a:pt x="16491" y="10669"/>
                </a:lnTo>
                <a:lnTo>
                  <a:pt x="16482" y="10671"/>
                </a:lnTo>
                <a:lnTo>
                  <a:pt x="16476" y="10680"/>
                </a:lnTo>
                <a:lnTo>
                  <a:pt x="16475" y="10694"/>
                </a:lnTo>
                <a:lnTo>
                  <a:pt x="16479" y="10698"/>
                </a:lnTo>
                <a:lnTo>
                  <a:pt x="16481" y="10707"/>
                </a:lnTo>
                <a:lnTo>
                  <a:pt x="16481" y="10715"/>
                </a:lnTo>
                <a:lnTo>
                  <a:pt x="16479" y="10720"/>
                </a:lnTo>
                <a:lnTo>
                  <a:pt x="16474" y="10722"/>
                </a:lnTo>
                <a:lnTo>
                  <a:pt x="16471" y="10716"/>
                </a:lnTo>
                <a:lnTo>
                  <a:pt x="16469" y="10698"/>
                </a:lnTo>
                <a:lnTo>
                  <a:pt x="16464" y="10696"/>
                </a:lnTo>
                <a:lnTo>
                  <a:pt x="16465" y="10705"/>
                </a:lnTo>
                <a:lnTo>
                  <a:pt x="16464" y="10710"/>
                </a:lnTo>
                <a:lnTo>
                  <a:pt x="16457" y="10714"/>
                </a:lnTo>
                <a:lnTo>
                  <a:pt x="16450" y="10723"/>
                </a:lnTo>
                <a:lnTo>
                  <a:pt x="16446" y="10727"/>
                </a:lnTo>
                <a:lnTo>
                  <a:pt x="16442" y="10727"/>
                </a:lnTo>
                <a:lnTo>
                  <a:pt x="16441" y="10727"/>
                </a:lnTo>
                <a:lnTo>
                  <a:pt x="16438" y="10726"/>
                </a:lnTo>
                <a:lnTo>
                  <a:pt x="16448" y="10711"/>
                </a:lnTo>
                <a:lnTo>
                  <a:pt x="16451" y="10705"/>
                </a:lnTo>
                <a:lnTo>
                  <a:pt x="16453" y="10682"/>
                </a:lnTo>
                <a:lnTo>
                  <a:pt x="16456" y="10676"/>
                </a:lnTo>
                <a:lnTo>
                  <a:pt x="16452" y="10672"/>
                </a:lnTo>
                <a:lnTo>
                  <a:pt x="16447" y="10671"/>
                </a:lnTo>
                <a:lnTo>
                  <a:pt x="16442" y="10673"/>
                </a:lnTo>
                <a:lnTo>
                  <a:pt x="16438" y="10675"/>
                </a:lnTo>
                <a:lnTo>
                  <a:pt x="16436" y="10672"/>
                </a:lnTo>
                <a:lnTo>
                  <a:pt x="16443" y="10665"/>
                </a:lnTo>
                <a:lnTo>
                  <a:pt x="16445" y="10661"/>
                </a:lnTo>
                <a:lnTo>
                  <a:pt x="16446" y="10657"/>
                </a:lnTo>
                <a:lnTo>
                  <a:pt x="16442" y="10651"/>
                </a:lnTo>
                <a:lnTo>
                  <a:pt x="16438" y="10650"/>
                </a:lnTo>
                <a:lnTo>
                  <a:pt x="16434" y="10651"/>
                </a:lnTo>
                <a:lnTo>
                  <a:pt x="16432" y="10654"/>
                </a:lnTo>
                <a:lnTo>
                  <a:pt x="16429" y="10661"/>
                </a:lnTo>
                <a:lnTo>
                  <a:pt x="16426" y="10678"/>
                </a:lnTo>
                <a:lnTo>
                  <a:pt x="16424" y="10685"/>
                </a:lnTo>
                <a:lnTo>
                  <a:pt x="16422" y="10673"/>
                </a:lnTo>
                <a:lnTo>
                  <a:pt x="16422" y="10663"/>
                </a:lnTo>
                <a:lnTo>
                  <a:pt x="16426" y="10645"/>
                </a:lnTo>
                <a:lnTo>
                  <a:pt x="16418" y="10644"/>
                </a:lnTo>
                <a:lnTo>
                  <a:pt x="16398" y="10650"/>
                </a:lnTo>
                <a:lnTo>
                  <a:pt x="16396" y="10647"/>
                </a:lnTo>
                <a:lnTo>
                  <a:pt x="16432" y="10625"/>
                </a:lnTo>
                <a:lnTo>
                  <a:pt x="16435" y="10613"/>
                </a:lnTo>
                <a:lnTo>
                  <a:pt x="16430" y="10606"/>
                </a:lnTo>
                <a:lnTo>
                  <a:pt x="16425" y="10609"/>
                </a:lnTo>
                <a:lnTo>
                  <a:pt x="16419" y="10615"/>
                </a:lnTo>
                <a:lnTo>
                  <a:pt x="16414" y="10616"/>
                </a:lnTo>
                <a:lnTo>
                  <a:pt x="16408" y="10613"/>
                </a:lnTo>
                <a:lnTo>
                  <a:pt x="16404" y="10614"/>
                </a:lnTo>
                <a:lnTo>
                  <a:pt x="16397" y="10621"/>
                </a:lnTo>
                <a:lnTo>
                  <a:pt x="16396" y="10619"/>
                </a:lnTo>
                <a:lnTo>
                  <a:pt x="16394" y="10613"/>
                </a:lnTo>
                <a:lnTo>
                  <a:pt x="16393" y="10611"/>
                </a:lnTo>
                <a:lnTo>
                  <a:pt x="16378" y="10614"/>
                </a:lnTo>
                <a:lnTo>
                  <a:pt x="16372" y="10620"/>
                </a:lnTo>
                <a:lnTo>
                  <a:pt x="16373" y="10630"/>
                </a:lnTo>
                <a:lnTo>
                  <a:pt x="16374" y="10637"/>
                </a:lnTo>
                <a:lnTo>
                  <a:pt x="16373" y="10642"/>
                </a:lnTo>
                <a:lnTo>
                  <a:pt x="16371" y="10645"/>
                </a:lnTo>
                <a:lnTo>
                  <a:pt x="16366" y="10644"/>
                </a:lnTo>
                <a:lnTo>
                  <a:pt x="16364" y="10644"/>
                </a:lnTo>
                <a:lnTo>
                  <a:pt x="16360" y="10654"/>
                </a:lnTo>
                <a:lnTo>
                  <a:pt x="16359" y="10657"/>
                </a:lnTo>
                <a:lnTo>
                  <a:pt x="16359" y="10661"/>
                </a:lnTo>
                <a:lnTo>
                  <a:pt x="16360" y="10665"/>
                </a:lnTo>
                <a:lnTo>
                  <a:pt x="16359" y="10668"/>
                </a:lnTo>
                <a:lnTo>
                  <a:pt x="16357" y="10670"/>
                </a:lnTo>
                <a:lnTo>
                  <a:pt x="16341" y="10679"/>
                </a:lnTo>
                <a:lnTo>
                  <a:pt x="16332" y="10686"/>
                </a:lnTo>
                <a:lnTo>
                  <a:pt x="16325" y="10702"/>
                </a:lnTo>
                <a:lnTo>
                  <a:pt x="16321" y="10706"/>
                </a:lnTo>
                <a:lnTo>
                  <a:pt x="16316" y="10707"/>
                </a:lnTo>
                <a:lnTo>
                  <a:pt x="16312" y="10706"/>
                </a:lnTo>
                <a:lnTo>
                  <a:pt x="16301" y="10701"/>
                </a:lnTo>
                <a:lnTo>
                  <a:pt x="16299" y="10707"/>
                </a:lnTo>
                <a:lnTo>
                  <a:pt x="16295" y="10711"/>
                </a:lnTo>
                <a:lnTo>
                  <a:pt x="16293" y="10715"/>
                </a:lnTo>
                <a:lnTo>
                  <a:pt x="16294" y="10723"/>
                </a:lnTo>
                <a:lnTo>
                  <a:pt x="16302" y="10732"/>
                </a:lnTo>
                <a:lnTo>
                  <a:pt x="16307" y="10739"/>
                </a:lnTo>
                <a:lnTo>
                  <a:pt x="16310" y="10747"/>
                </a:lnTo>
                <a:lnTo>
                  <a:pt x="16306" y="10750"/>
                </a:lnTo>
                <a:lnTo>
                  <a:pt x="16296" y="10740"/>
                </a:lnTo>
                <a:lnTo>
                  <a:pt x="16285" y="10724"/>
                </a:lnTo>
                <a:lnTo>
                  <a:pt x="16284" y="10708"/>
                </a:lnTo>
                <a:lnTo>
                  <a:pt x="16282" y="10705"/>
                </a:lnTo>
                <a:lnTo>
                  <a:pt x="16272" y="10712"/>
                </a:lnTo>
                <a:lnTo>
                  <a:pt x="16271" y="10715"/>
                </a:lnTo>
                <a:lnTo>
                  <a:pt x="16273" y="10725"/>
                </a:lnTo>
                <a:lnTo>
                  <a:pt x="16266" y="10741"/>
                </a:lnTo>
                <a:lnTo>
                  <a:pt x="16263" y="10743"/>
                </a:lnTo>
                <a:lnTo>
                  <a:pt x="16260" y="10737"/>
                </a:lnTo>
                <a:lnTo>
                  <a:pt x="16261" y="10733"/>
                </a:lnTo>
                <a:lnTo>
                  <a:pt x="16264" y="10724"/>
                </a:lnTo>
                <a:lnTo>
                  <a:pt x="16263" y="10720"/>
                </a:lnTo>
                <a:lnTo>
                  <a:pt x="16261" y="10715"/>
                </a:lnTo>
                <a:lnTo>
                  <a:pt x="16261" y="10710"/>
                </a:lnTo>
                <a:lnTo>
                  <a:pt x="16263" y="10706"/>
                </a:lnTo>
                <a:lnTo>
                  <a:pt x="16264" y="10704"/>
                </a:lnTo>
                <a:lnTo>
                  <a:pt x="16294" y="10692"/>
                </a:lnTo>
                <a:lnTo>
                  <a:pt x="16306" y="10692"/>
                </a:lnTo>
                <a:lnTo>
                  <a:pt x="16312" y="10690"/>
                </a:lnTo>
                <a:lnTo>
                  <a:pt x="16317" y="10685"/>
                </a:lnTo>
                <a:lnTo>
                  <a:pt x="16325" y="10671"/>
                </a:lnTo>
                <a:lnTo>
                  <a:pt x="16340" y="10658"/>
                </a:lnTo>
                <a:lnTo>
                  <a:pt x="16342" y="10652"/>
                </a:lnTo>
                <a:lnTo>
                  <a:pt x="16342" y="10642"/>
                </a:lnTo>
                <a:lnTo>
                  <a:pt x="16344" y="10635"/>
                </a:lnTo>
                <a:lnTo>
                  <a:pt x="16353" y="10625"/>
                </a:lnTo>
                <a:lnTo>
                  <a:pt x="16357" y="10619"/>
                </a:lnTo>
                <a:lnTo>
                  <a:pt x="16357" y="10610"/>
                </a:lnTo>
                <a:lnTo>
                  <a:pt x="16354" y="10586"/>
                </a:lnTo>
                <a:lnTo>
                  <a:pt x="16355" y="10581"/>
                </a:lnTo>
                <a:lnTo>
                  <a:pt x="16357" y="10577"/>
                </a:lnTo>
                <a:lnTo>
                  <a:pt x="16355" y="10571"/>
                </a:lnTo>
                <a:lnTo>
                  <a:pt x="16351" y="10567"/>
                </a:lnTo>
                <a:lnTo>
                  <a:pt x="16348" y="10564"/>
                </a:lnTo>
                <a:lnTo>
                  <a:pt x="16345" y="10564"/>
                </a:lnTo>
                <a:lnTo>
                  <a:pt x="16343" y="10566"/>
                </a:lnTo>
                <a:lnTo>
                  <a:pt x="16342" y="10569"/>
                </a:lnTo>
                <a:lnTo>
                  <a:pt x="16343" y="10572"/>
                </a:lnTo>
                <a:lnTo>
                  <a:pt x="16341" y="10575"/>
                </a:lnTo>
                <a:lnTo>
                  <a:pt x="16338" y="10586"/>
                </a:lnTo>
                <a:lnTo>
                  <a:pt x="16336" y="10587"/>
                </a:lnTo>
                <a:lnTo>
                  <a:pt x="16334" y="10579"/>
                </a:lnTo>
                <a:lnTo>
                  <a:pt x="16334" y="10573"/>
                </a:lnTo>
                <a:lnTo>
                  <a:pt x="16333" y="10566"/>
                </a:lnTo>
                <a:lnTo>
                  <a:pt x="16327" y="10561"/>
                </a:lnTo>
                <a:lnTo>
                  <a:pt x="16330" y="10557"/>
                </a:lnTo>
                <a:lnTo>
                  <a:pt x="16333" y="10550"/>
                </a:lnTo>
                <a:lnTo>
                  <a:pt x="16334" y="10542"/>
                </a:lnTo>
                <a:lnTo>
                  <a:pt x="16333" y="10536"/>
                </a:lnTo>
                <a:lnTo>
                  <a:pt x="16327" y="10531"/>
                </a:lnTo>
                <a:lnTo>
                  <a:pt x="16323" y="10535"/>
                </a:lnTo>
                <a:lnTo>
                  <a:pt x="16316" y="10547"/>
                </a:lnTo>
                <a:lnTo>
                  <a:pt x="16315" y="10552"/>
                </a:lnTo>
                <a:lnTo>
                  <a:pt x="16315" y="10579"/>
                </a:lnTo>
                <a:lnTo>
                  <a:pt x="16314" y="10585"/>
                </a:lnTo>
                <a:lnTo>
                  <a:pt x="16310" y="10590"/>
                </a:lnTo>
                <a:lnTo>
                  <a:pt x="16304" y="10595"/>
                </a:lnTo>
                <a:lnTo>
                  <a:pt x="16300" y="10596"/>
                </a:lnTo>
                <a:lnTo>
                  <a:pt x="16299" y="10597"/>
                </a:lnTo>
                <a:lnTo>
                  <a:pt x="16297" y="10596"/>
                </a:lnTo>
                <a:lnTo>
                  <a:pt x="16294" y="10595"/>
                </a:lnTo>
                <a:lnTo>
                  <a:pt x="16298" y="10593"/>
                </a:lnTo>
                <a:lnTo>
                  <a:pt x="16300" y="10590"/>
                </a:lnTo>
                <a:lnTo>
                  <a:pt x="16305" y="10570"/>
                </a:lnTo>
                <a:lnTo>
                  <a:pt x="16306" y="10566"/>
                </a:lnTo>
                <a:lnTo>
                  <a:pt x="16304" y="10560"/>
                </a:lnTo>
                <a:lnTo>
                  <a:pt x="16303" y="10554"/>
                </a:lnTo>
                <a:lnTo>
                  <a:pt x="16297" y="10542"/>
                </a:lnTo>
                <a:lnTo>
                  <a:pt x="16297" y="10539"/>
                </a:lnTo>
                <a:lnTo>
                  <a:pt x="16296" y="10536"/>
                </a:lnTo>
                <a:lnTo>
                  <a:pt x="16295" y="10533"/>
                </a:lnTo>
                <a:lnTo>
                  <a:pt x="16293" y="10530"/>
                </a:lnTo>
                <a:lnTo>
                  <a:pt x="16291" y="10528"/>
                </a:lnTo>
                <a:lnTo>
                  <a:pt x="16290" y="10527"/>
                </a:lnTo>
                <a:lnTo>
                  <a:pt x="16288" y="10523"/>
                </a:lnTo>
                <a:lnTo>
                  <a:pt x="16283" y="10523"/>
                </a:lnTo>
                <a:lnTo>
                  <a:pt x="16269" y="10531"/>
                </a:lnTo>
                <a:lnTo>
                  <a:pt x="16267" y="10531"/>
                </a:lnTo>
                <a:lnTo>
                  <a:pt x="16262" y="10528"/>
                </a:lnTo>
                <a:lnTo>
                  <a:pt x="16260" y="10528"/>
                </a:lnTo>
                <a:lnTo>
                  <a:pt x="16259" y="10532"/>
                </a:lnTo>
                <a:lnTo>
                  <a:pt x="16262" y="10545"/>
                </a:lnTo>
                <a:lnTo>
                  <a:pt x="16261" y="10549"/>
                </a:lnTo>
                <a:lnTo>
                  <a:pt x="16261" y="10554"/>
                </a:lnTo>
                <a:lnTo>
                  <a:pt x="16267" y="10577"/>
                </a:lnTo>
                <a:lnTo>
                  <a:pt x="16268" y="10587"/>
                </a:lnTo>
                <a:lnTo>
                  <a:pt x="16267" y="10594"/>
                </a:lnTo>
                <a:lnTo>
                  <a:pt x="16263" y="10601"/>
                </a:lnTo>
                <a:lnTo>
                  <a:pt x="16254" y="10609"/>
                </a:lnTo>
                <a:lnTo>
                  <a:pt x="16253" y="10605"/>
                </a:lnTo>
                <a:lnTo>
                  <a:pt x="16259" y="10597"/>
                </a:lnTo>
                <a:lnTo>
                  <a:pt x="16260" y="10595"/>
                </a:lnTo>
                <a:lnTo>
                  <a:pt x="16260" y="10593"/>
                </a:lnTo>
                <a:lnTo>
                  <a:pt x="16258" y="10578"/>
                </a:lnTo>
                <a:lnTo>
                  <a:pt x="16256" y="10568"/>
                </a:lnTo>
                <a:lnTo>
                  <a:pt x="16250" y="10546"/>
                </a:lnTo>
                <a:lnTo>
                  <a:pt x="16249" y="10535"/>
                </a:lnTo>
                <a:lnTo>
                  <a:pt x="16246" y="10538"/>
                </a:lnTo>
                <a:lnTo>
                  <a:pt x="16244" y="10541"/>
                </a:lnTo>
                <a:lnTo>
                  <a:pt x="16242" y="10543"/>
                </a:lnTo>
                <a:lnTo>
                  <a:pt x="16238" y="10542"/>
                </a:lnTo>
                <a:lnTo>
                  <a:pt x="16239" y="10540"/>
                </a:lnTo>
                <a:lnTo>
                  <a:pt x="16238" y="10538"/>
                </a:lnTo>
                <a:lnTo>
                  <a:pt x="16236" y="10531"/>
                </a:lnTo>
                <a:lnTo>
                  <a:pt x="16233" y="10533"/>
                </a:lnTo>
                <a:lnTo>
                  <a:pt x="16232" y="10536"/>
                </a:lnTo>
                <a:lnTo>
                  <a:pt x="16231" y="10541"/>
                </a:lnTo>
                <a:lnTo>
                  <a:pt x="16229" y="10544"/>
                </a:lnTo>
                <a:lnTo>
                  <a:pt x="16195" y="10557"/>
                </a:lnTo>
                <a:lnTo>
                  <a:pt x="16188" y="10562"/>
                </a:lnTo>
                <a:lnTo>
                  <a:pt x="16182" y="10571"/>
                </a:lnTo>
                <a:lnTo>
                  <a:pt x="16184" y="10570"/>
                </a:lnTo>
                <a:lnTo>
                  <a:pt x="16182" y="10572"/>
                </a:lnTo>
                <a:lnTo>
                  <a:pt x="16179" y="10572"/>
                </a:lnTo>
                <a:lnTo>
                  <a:pt x="16177" y="10571"/>
                </a:lnTo>
                <a:lnTo>
                  <a:pt x="16174" y="10567"/>
                </a:lnTo>
                <a:lnTo>
                  <a:pt x="16177" y="10557"/>
                </a:lnTo>
                <a:lnTo>
                  <a:pt x="16182" y="10548"/>
                </a:lnTo>
                <a:lnTo>
                  <a:pt x="16220" y="10521"/>
                </a:lnTo>
                <a:lnTo>
                  <a:pt x="16221" y="10518"/>
                </a:lnTo>
                <a:lnTo>
                  <a:pt x="16220" y="10514"/>
                </a:lnTo>
                <a:lnTo>
                  <a:pt x="16218" y="10511"/>
                </a:lnTo>
                <a:lnTo>
                  <a:pt x="16218" y="10509"/>
                </a:lnTo>
                <a:lnTo>
                  <a:pt x="16217" y="10506"/>
                </a:lnTo>
                <a:lnTo>
                  <a:pt x="16215" y="10490"/>
                </a:lnTo>
                <a:lnTo>
                  <a:pt x="16214" y="10478"/>
                </a:lnTo>
                <a:lnTo>
                  <a:pt x="16214" y="10471"/>
                </a:lnTo>
                <a:lnTo>
                  <a:pt x="16211" y="10466"/>
                </a:lnTo>
                <a:lnTo>
                  <a:pt x="16207" y="10461"/>
                </a:lnTo>
                <a:lnTo>
                  <a:pt x="16197" y="10457"/>
                </a:lnTo>
                <a:lnTo>
                  <a:pt x="16171" y="10459"/>
                </a:lnTo>
                <a:lnTo>
                  <a:pt x="16168" y="10476"/>
                </a:lnTo>
                <a:lnTo>
                  <a:pt x="16167" y="10483"/>
                </a:lnTo>
                <a:lnTo>
                  <a:pt x="16167" y="10500"/>
                </a:lnTo>
                <a:lnTo>
                  <a:pt x="16166" y="10504"/>
                </a:lnTo>
                <a:lnTo>
                  <a:pt x="16161" y="10496"/>
                </a:lnTo>
                <a:lnTo>
                  <a:pt x="16159" y="10471"/>
                </a:lnTo>
                <a:lnTo>
                  <a:pt x="16161" y="10466"/>
                </a:lnTo>
                <a:lnTo>
                  <a:pt x="16167" y="10459"/>
                </a:lnTo>
                <a:lnTo>
                  <a:pt x="16168" y="10455"/>
                </a:lnTo>
                <a:lnTo>
                  <a:pt x="16165" y="10440"/>
                </a:lnTo>
                <a:lnTo>
                  <a:pt x="16158" y="10440"/>
                </a:lnTo>
                <a:lnTo>
                  <a:pt x="16149" y="10450"/>
                </a:lnTo>
                <a:lnTo>
                  <a:pt x="16141" y="10448"/>
                </a:lnTo>
                <a:lnTo>
                  <a:pt x="16134" y="10452"/>
                </a:lnTo>
                <a:lnTo>
                  <a:pt x="16132" y="10462"/>
                </a:lnTo>
                <a:lnTo>
                  <a:pt x="16139" y="10476"/>
                </a:lnTo>
                <a:lnTo>
                  <a:pt x="16138" y="10476"/>
                </a:lnTo>
                <a:lnTo>
                  <a:pt x="16142" y="10485"/>
                </a:lnTo>
                <a:lnTo>
                  <a:pt x="16141" y="10496"/>
                </a:lnTo>
                <a:lnTo>
                  <a:pt x="16136" y="10516"/>
                </a:lnTo>
                <a:lnTo>
                  <a:pt x="16134" y="10509"/>
                </a:lnTo>
                <a:lnTo>
                  <a:pt x="16133" y="10500"/>
                </a:lnTo>
                <a:lnTo>
                  <a:pt x="16132" y="10492"/>
                </a:lnTo>
                <a:lnTo>
                  <a:pt x="16133" y="10483"/>
                </a:lnTo>
                <a:lnTo>
                  <a:pt x="16130" y="10475"/>
                </a:lnTo>
                <a:lnTo>
                  <a:pt x="16125" y="10459"/>
                </a:lnTo>
                <a:lnTo>
                  <a:pt x="16125" y="10445"/>
                </a:lnTo>
                <a:lnTo>
                  <a:pt x="16131" y="10439"/>
                </a:lnTo>
                <a:lnTo>
                  <a:pt x="16139" y="10435"/>
                </a:lnTo>
                <a:lnTo>
                  <a:pt x="16143" y="10426"/>
                </a:lnTo>
                <a:lnTo>
                  <a:pt x="16140" y="10425"/>
                </a:lnTo>
                <a:lnTo>
                  <a:pt x="16137" y="10426"/>
                </a:lnTo>
                <a:lnTo>
                  <a:pt x="16133" y="10429"/>
                </a:lnTo>
                <a:lnTo>
                  <a:pt x="16133" y="10422"/>
                </a:lnTo>
                <a:lnTo>
                  <a:pt x="16132" y="10413"/>
                </a:lnTo>
                <a:lnTo>
                  <a:pt x="16127" y="10413"/>
                </a:lnTo>
                <a:lnTo>
                  <a:pt x="16115" y="10428"/>
                </a:lnTo>
                <a:lnTo>
                  <a:pt x="16094" y="10441"/>
                </a:lnTo>
                <a:lnTo>
                  <a:pt x="16086" y="10440"/>
                </a:lnTo>
                <a:lnTo>
                  <a:pt x="16074" y="10434"/>
                </a:lnTo>
                <a:lnTo>
                  <a:pt x="16062" y="10426"/>
                </a:lnTo>
                <a:lnTo>
                  <a:pt x="16053" y="10417"/>
                </a:lnTo>
                <a:lnTo>
                  <a:pt x="16049" y="10405"/>
                </a:lnTo>
                <a:lnTo>
                  <a:pt x="16064" y="10402"/>
                </a:lnTo>
                <a:lnTo>
                  <a:pt x="16063" y="10391"/>
                </a:lnTo>
                <a:lnTo>
                  <a:pt x="16056" y="10375"/>
                </a:lnTo>
                <a:lnTo>
                  <a:pt x="16053" y="10367"/>
                </a:lnTo>
                <a:lnTo>
                  <a:pt x="16051" y="10359"/>
                </a:lnTo>
                <a:lnTo>
                  <a:pt x="16050" y="10342"/>
                </a:lnTo>
                <a:lnTo>
                  <a:pt x="16048" y="10332"/>
                </a:lnTo>
                <a:lnTo>
                  <a:pt x="16044" y="10330"/>
                </a:lnTo>
                <a:lnTo>
                  <a:pt x="16042" y="10334"/>
                </a:lnTo>
                <a:lnTo>
                  <a:pt x="16042" y="10338"/>
                </a:lnTo>
                <a:lnTo>
                  <a:pt x="16043" y="10345"/>
                </a:lnTo>
                <a:lnTo>
                  <a:pt x="16043" y="10351"/>
                </a:lnTo>
                <a:lnTo>
                  <a:pt x="16041" y="10356"/>
                </a:lnTo>
                <a:lnTo>
                  <a:pt x="16038" y="10359"/>
                </a:lnTo>
                <a:lnTo>
                  <a:pt x="16030" y="10364"/>
                </a:lnTo>
                <a:lnTo>
                  <a:pt x="16028" y="10361"/>
                </a:lnTo>
                <a:lnTo>
                  <a:pt x="16033" y="10358"/>
                </a:lnTo>
                <a:lnTo>
                  <a:pt x="16035" y="10351"/>
                </a:lnTo>
                <a:lnTo>
                  <a:pt x="16036" y="10344"/>
                </a:lnTo>
                <a:lnTo>
                  <a:pt x="16035" y="10335"/>
                </a:lnTo>
                <a:lnTo>
                  <a:pt x="16027" y="10329"/>
                </a:lnTo>
                <a:lnTo>
                  <a:pt x="16021" y="10329"/>
                </a:lnTo>
                <a:lnTo>
                  <a:pt x="16007" y="10336"/>
                </a:lnTo>
                <a:lnTo>
                  <a:pt x="16007" y="10324"/>
                </a:lnTo>
                <a:lnTo>
                  <a:pt x="16022" y="10307"/>
                </a:lnTo>
                <a:lnTo>
                  <a:pt x="16027" y="10299"/>
                </a:lnTo>
                <a:lnTo>
                  <a:pt x="16025" y="10295"/>
                </a:lnTo>
                <a:lnTo>
                  <a:pt x="16021" y="10292"/>
                </a:lnTo>
                <a:lnTo>
                  <a:pt x="16014" y="10283"/>
                </a:lnTo>
                <a:lnTo>
                  <a:pt x="16009" y="10280"/>
                </a:lnTo>
                <a:lnTo>
                  <a:pt x="16009" y="10281"/>
                </a:lnTo>
                <a:lnTo>
                  <a:pt x="16004" y="10284"/>
                </a:lnTo>
                <a:lnTo>
                  <a:pt x="16002" y="10283"/>
                </a:lnTo>
                <a:lnTo>
                  <a:pt x="16000" y="10278"/>
                </a:lnTo>
                <a:lnTo>
                  <a:pt x="15999" y="10278"/>
                </a:lnTo>
                <a:lnTo>
                  <a:pt x="15988" y="10284"/>
                </a:lnTo>
                <a:lnTo>
                  <a:pt x="15982" y="10286"/>
                </a:lnTo>
                <a:lnTo>
                  <a:pt x="15976" y="10285"/>
                </a:lnTo>
                <a:lnTo>
                  <a:pt x="15982" y="10300"/>
                </a:lnTo>
                <a:lnTo>
                  <a:pt x="15991" y="10306"/>
                </a:lnTo>
                <a:lnTo>
                  <a:pt x="16000" y="10304"/>
                </a:lnTo>
                <a:lnTo>
                  <a:pt x="16007" y="10298"/>
                </a:lnTo>
                <a:lnTo>
                  <a:pt x="16009" y="10302"/>
                </a:lnTo>
                <a:lnTo>
                  <a:pt x="16005" y="10306"/>
                </a:lnTo>
                <a:lnTo>
                  <a:pt x="15994" y="10312"/>
                </a:lnTo>
                <a:lnTo>
                  <a:pt x="15992" y="10318"/>
                </a:lnTo>
                <a:lnTo>
                  <a:pt x="15991" y="10328"/>
                </a:lnTo>
                <a:lnTo>
                  <a:pt x="15991" y="10338"/>
                </a:lnTo>
                <a:lnTo>
                  <a:pt x="15993" y="10341"/>
                </a:lnTo>
                <a:lnTo>
                  <a:pt x="15995" y="10343"/>
                </a:lnTo>
                <a:lnTo>
                  <a:pt x="15996" y="10347"/>
                </a:lnTo>
                <a:lnTo>
                  <a:pt x="15997" y="10353"/>
                </a:lnTo>
                <a:lnTo>
                  <a:pt x="15996" y="10357"/>
                </a:lnTo>
                <a:lnTo>
                  <a:pt x="15990" y="10359"/>
                </a:lnTo>
                <a:lnTo>
                  <a:pt x="15988" y="10361"/>
                </a:lnTo>
                <a:lnTo>
                  <a:pt x="15986" y="10365"/>
                </a:lnTo>
                <a:lnTo>
                  <a:pt x="15983" y="10379"/>
                </a:lnTo>
                <a:lnTo>
                  <a:pt x="15979" y="10383"/>
                </a:lnTo>
                <a:lnTo>
                  <a:pt x="15974" y="10383"/>
                </a:lnTo>
                <a:lnTo>
                  <a:pt x="15975" y="10377"/>
                </a:lnTo>
                <a:lnTo>
                  <a:pt x="15981" y="10362"/>
                </a:lnTo>
                <a:lnTo>
                  <a:pt x="15984" y="10360"/>
                </a:lnTo>
                <a:lnTo>
                  <a:pt x="15987" y="10357"/>
                </a:lnTo>
                <a:lnTo>
                  <a:pt x="15988" y="10350"/>
                </a:lnTo>
                <a:lnTo>
                  <a:pt x="15986" y="10342"/>
                </a:lnTo>
                <a:lnTo>
                  <a:pt x="15980" y="10334"/>
                </a:lnTo>
                <a:lnTo>
                  <a:pt x="15975" y="10331"/>
                </a:lnTo>
                <a:lnTo>
                  <a:pt x="15957" y="10331"/>
                </a:lnTo>
                <a:lnTo>
                  <a:pt x="15946" y="10334"/>
                </a:lnTo>
                <a:lnTo>
                  <a:pt x="15969" y="10321"/>
                </a:lnTo>
                <a:lnTo>
                  <a:pt x="15973" y="10315"/>
                </a:lnTo>
                <a:lnTo>
                  <a:pt x="15972" y="10309"/>
                </a:lnTo>
                <a:lnTo>
                  <a:pt x="15971" y="10300"/>
                </a:lnTo>
                <a:lnTo>
                  <a:pt x="15956" y="10290"/>
                </a:lnTo>
                <a:lnTo>
                  <a:pt x="15955" y="10281"/>
                </a:lnTo>
                <a:lnTo>
                  <a:pt x="15961" y="10284"/>
                </a:lnTo>
                <a:lnTo>
                  <a:pt x="15962" y="10281"/>
                </a:lnTo>
                <a:lnTo>
                  <a:pt x="15959" y="10273"/>
                </a:lnTo>
                <a:lnTo>
                  <a:pt x="15955" y="10262"/>
                </a:lnTo>
                <a:lnTo>
                  <a:pt x="15950" y="10258"/>
                </a:lnTo>
                <a:lnTo>
                  <a:pt x="15949" y="10265"/>
                </a:lnTo>
                <a:lnTo>
                  <a:pt x="15949" y="10276"/>
                </a:lnTo>
                <a:lnTo>
                  <a:pt x="15951" y="10286"/>
                </a:lnTo>
                <a:lnTo>
                  <a:pt x="15950" y="10297"/>
                </a:lnTo>
                <a:lnTo>
                  <a:pt x="15943" y="10308"/>
                </a:lnTo>
                <a:lnTo>
                  <a:pt x="15933" y="10315"/>
                </a:lnTo>
                <a:lnTo>
                  <a:pt x="15926" y="10316"/>
                </a:lnTo>
                <a:lnTo>
                  <a:pt x="15901" y="10379"/>
                </a:lnTo>
                <a:lnTo>
                  <a:pt x="15900" y="10380"/>
                </a:lnTo>
                <a:lnTo>
                  <a:pt x="15897" y="10381"/>
                </a:lnTo>
                <a:lnTo>
                  <a:pt x="15895" y="10379"/>
                </a:lnTo>
                <a:lnTo>
                  <a:pt x="15894" y="10373"/>
                </a:lnTo>
                <a:lnTo>
                  <a:pt x="15894" y="10369"/>
                </a:lnTo>
                <a:lnTo>
                  <a:pt x="15910" y="10337"/>
                </a:lnTo>
                <a:lnTo>
                  <a:pt x="15911" y="10332"/>
                </a:lnTo>
                <a:lnTo>
                  <a:pt x="15911" y="10325"/>
                </a:lnTo>
                <a:lnTo>
                  <a:pt x="15915" y="10317"/>
                </a:lnTo>
                <a:lnTo>
                  <a:pt x="15924" y="10305"/>
                </a:lnTo>
                <a:lnTo>
                  <a:pt x="15940" y="10295"/>
                </a:lnTo>
                <a:lnTo>
                  <a:pt x="15944" y="10288"/>
                </a:lnTo>
                <a:lnTo>
                  <a:pt x="15941" y="10285"/>
                </a:lnTo>
                <a:lnTo>
                  <a:pt x="15938" y="10283"/>
                </a:lnTo>
                <a:lnTo>
                  <a:pt x="15935" y="10283"/>
                </a:lnTo>
                <a:lnTo>
                  <a:pt x="15933" y="10283"/>
                </a:lnTo>
                <a:lnTo>
                  <a:pt x="15931" y="10280"/>
                </a:lnTo>
                <a:lnTo>
                  <a:pt x="15942" y="10250"/>
                </a:lnTo>
                <a:lnTo>
                  <a:pt x="15941" y="10239"/>
                </a:lnTo>
                <a:lnTo>
                  <a:pt x="15937" y="10236"/>
                </a:lnTo>
                <a:lnTo>
                  <a:pt x="15933" y="10232"/>
                </a:lnTo>
                <a:lnTo>
                  <a:pt x="15929" y="10230"/>
                </a:lnTo>
                <a:lnTo>
                  <a:pt x="15926" y="10232"/>
                </a:lnTo>
                <a:lnTo>
                  <a:pt x="15925" y="10229"/>
                </a:lnTo>
                <a:lnTo>
                  <a:pt x="15926" y="10225"/>
                </a:lnTo>
                <a:lnTo>
                  <a:pt x="15927" y="10222"/>
                </a:lnTo>
                <a:lnTo>
                  <a:pt x="15928" y="10218"/>
                </a:lnTo>
                <a:lnTo>
                  <a:pt x="15922" y="10218"/>
                </a:lnTo>
                <a:lnTo>
                  <a:pt x="15920" y="10226"/>
                </a:lnTo>
                <a:lnTo>
                  <a:pt x="15920" y="10235"/>
                </a:lnTo>
                <a:lnTo>
                  <a:pt x="15917" y="10243"/>
                </a:lnTo>
                <a:lnTo>
                  <a:pt x="15915" y="10250"/>
                </a:lnTo>
                <a:lnTo>
                  <a:pt x="15914" y="10253"/>
                </a:lnTo>
                <a:lnTo>
                  <a:pt x="15904" y="10259"/>
                </a:lnTo>
                <a:lnTo>
                  <a:pt x="15905" y="10248"/>
                </a:lnTo>
                <a:lnTo>
                  <a:pt x="15910" y="10228"/>
                </a:lnTo>
                <a:lnTo>
                  <a:pt x="15910" y="10217"/>
                </a:lnTo>
                <a:lnTo>
                  <a:pt x="15905" y="10219"/>
                </a:lnTo>
                <a:lnTo>
                  <a:pt x="15890" y="10213"/>
                </a:lnTo>
                <a:lnTo>
                  <a:pt x="15885" y="10213"/>
                </a:lnTo>
                <a:lnTo>
                  <a:pt x="15873" y="10220"/>
                </a:lnTo>
                <a:lnTo>
                  <a:pt x="15868" y="10228"/>
                </a:lnTo>
                <a:lnTo>
                  <a:pt x="15860" y="10251"/>
                </a:lnTo>
                <a:lnTo>
                  <a:pt x="15854" y="10253"/>
                </a:lnTo>
                <a:lnTo>
                  <a:pt x="15860" y="10224"/>
                </a:lnTo>
                <a:lnTo>
                  <a:pt x="15865" y="10212"/>
                </a:lnTo>
                <a:lnTo>
                  <a:pt x="15874" y="10206"/>
                </a:lnTo>
                <a:lnTo>
                  <a:pt x="15896" y="10205"/>
                </a:lnTo>
                <a:lnTo>
                  <a:pt x="15909" y="10210"/>
                </a:lnTo>
                <a:lnTo>
                  <a:pt x="15916" y="10210"/>
                </a:lnTo>
                <a:lnTo>
                  <a:pt x="15922" y="10208"/>
                </a:lnTo>
                <a:lnTo>
                  <a:pt x="15924" y="10204"/>
                </a:lnTo>
                <a:lnTo>
                  <a:pt x="15914" y="10201"/>
                </a:lnTo>
                <a:lnTo>
                  <a:pt x="15909" y="10198"/>
                </a:lnTo>
                <a:lnTo>
                  <a:pt x="15903" y="10194"/>
                </a:lnTo>
                <a:lnTo>
                  <a:pt x="15898" y="10192"/>
                </a:lnTo>
                <a:lnTo>
                  <a:pt x="15882" y="10194"/>
                </a:lnTo>
                <a:lnTo>
                  <a:pt x="15879" y="10195"/>
                </a:lnTo>
                <a:lnTo>
                  <a:pt x="15864" y="10190"/>
                </a:lnTo>
                <a:lnTo>
                  <a:pt x="15860" y="10188"/>
                </a:lnTo>
                <a:lnTo>
                  <a:pt x="15855" y="10185"/>
                </a:lnTo>
                <a:lnTo>
                  <a:pt x="15845" y="10190"/>
                </a:lnTo>
                <a:lnTo>
                  <a:pt x="15840" y="10190"/>
                </a:lnTo>
                <a:lnTo>
                  <a:pt x="15842" y="10194"/>
                </a:lnTo>
                <a:lnTo>
                  <a:pt x="15844" y="10193"/>
                </a:lnTo>
                <a:lnTo>
                  <a:pt x="15845" y="10194"/>
                </a:lnTo>
                <a:lnTo>
                  <a:pt x="15848" y="10197"/>
                </a:lnTo>
                <a:lnTo>
                  <a:pt x="15846" y="10198"/>
                </a:lnTo>
                <a:lnTo>
                  <a:pt x="15840" y="10198"/>
                </a:lnTo>
                <a:lnTo>
                  <a:pt x="15837" y="10198"/>
                </a:lnTo>
                <a:lnTo>
                  <a:pt x="15828" y="10196"/>
                </a:lnTo>
                <a:lnTo>
                  <a:pt x="15823" y="10197"/>
                </a:lnTo>
                <a:lnTo>
                  <a:pt x="15815" y="10202"/>
                </a:lnTo>
                <a:lnTo>
                  <a:pt x="15813" y="10202"/>
                </a:lnTo>
                <a:lnTo>
                  <a:pt x="15811" y="10202"/>
                </a:lnTo>
                <a:lnTo>
                  <a:pt x="15809" y="10203"/>
                </a:lnTo>
                <a:lnTo>
                  <a:pt x="15807" y="10207"/>
                </a:lnTo>
                <a:lnTo>
                  <a:pt x="15809" y="10209"/>
                </a:lnTo>
                <a:lnTo>
                  <a:pt x="15815" y="10213"/>
                </a:lnTo>
                <a:lnTo>
                  <a:pt x="15819" y="10219"/>
                </a:lnTo>
                <a:lnTo>
                  <a:pt x="15821" y="10228"/>
                </a:lnTo>
                <a:lnTo>
                  <a:pt x="15821" y="10238"/>
                </a:lnTo>
                <a:lnTo>
                  <a:pt x="15821" y="10247"/>
                </a:lnTo>
                <a:lnTo>
                  <a:pt x="15818" y="10254"/>
                </a:lnTo>
                <a:lnTo>
                  <a:pt x="15812" y="10267"/>
                </a:lnTo>
                <a:lnTo>
                  <a:pt x="15835" y="10277"/>
                </a:lnTo>
                <a:lnTo>
                  <a:pt x="15840" y="10283"/>
                </a:lnTo>
                <a:lnTo>
                  <a:pt x="15838" y="10289"/>
                </a:lnTo>
                <a:lnTo>
                  <a:pt x="15832" y="10292"/>
                </a:lnTo>
                <a:lnTo>
                  <a:pt x="15827" y="10297"/>
                </a:lnTo>
                <a:lnTo>
                  <a:pt x="15829" y="10308"/>
                </a:lnTo>
                <a:lnTo>
                  <a:pt x="15833" y="10317"/>
                </a:lnTo>
                <a:lnTo>
                  <a:pt x="15832" y="10319"/>
                </a:lnTo>
                <a:lnTo>
                  <a:pt x="15829" y="10319"/>
                </a:lnTo>
                <a:lnTo>
                  <a:pt x="15828" y="10322"/>
                </a:lnTo>
                <a:lnTo>
                  <a:pt x="15829" y="10325"/>
                </a:lnTo>
                <a:lnTo>
                  <a:pt x="15831" y="10329"/>
                </a:lnTo>
                <a:lnTo>
                  <a:pt x="15833" y="10332"/>
                </a:lnTo>
                <a:lnTo>
                  <a:pt x="15834" y="10333"/>
                </a:lnTo>
                <a:lnTo>
                  <a:pt x="15834" y="10335"/>
                </a:lnTo>
                <a:lnTo>
                  <a:pt x="15835" y="10340"/>
                </a:lnTo>
                <a:lnTo>
                  <a:pt x="15834" y="10343"/>
                </a:lnTo>
                <a:lnTo>
                  <a:pt x="15832" y="10341"/>
                </a:lnTo>
                <a:lnTo>
                  <a:pt x="15830" y="10341"/>
                </a:lnTo>
                <a:lnTo>
                  <a:pt x="15828" y="10344"/>
                </a:lnTo>
                <a:lnTo>
                  <a:pt x="15826" y="10349"/>
                </a:lnTo>
                <a:lnTo>
                  <a:pt x="15825" y="10353"/>
                </a:lnTo>
                <a:lnTo>
                  <a:pt x="15827" y="10358"/>
                </a:lnTo>
                <a:lnTo>
                  <a:pt x="15831" y="10360"/>
                </a:lnTo>
                <a:lnTo>
                  <a:pt x="15838" y="10360"/>
                </a:lnTo>
                <a:lnTo>
                  <a:pt x="15840" y="10375"/>
                </a:lnTo>
                <a:lnTo>
                  <a:pt x="15837" y="10381"/>
                </a:lnTo>
                <a:lnTo>
                  <a:pt x="15826" y="10388"/>
                </a:lnTo>
                <a:lnTo>
                  <a:pt x="15827" y="10392"/>
                </a:lnTo>
                <a:lnTo>
                  <a:pt x="15830" y="10394"/>
                </a:lnTo>
                <a:lnTo>
                  <a:pt x="15833" y="10401"/>
                </a:lnTo>
                <a:lnTo>
                  <a:pt x="15836" y="10405"/>
                </a:lnTo>
                <a:lnTo>
                  <a:pt x="15840" y="10407"/>
                </a:lnTo>
                <a:lnTo>
                  <a:pt x="15844" y="10408"/>
                </a:lnTo>
                <a:lnTo>
                  <a:pt x="15848" y="10409"/>
                </a:lnTo>
                <a:lnTo>
                  <a:pt x="15852" y="10414"/>
                </a:lnTo>
                <a:lnTo>
                  <a:pt x="15849" y="10415"/>
                </a:lnTo>
                <a:lnTo>
                  <a:pt x="15845" y="10416"/>
                </a:lnTo>
                <a:lnTo>
                  <a:pt x="15842" y="10417"/>
                </a:lnTo>
                <a:lnTo>
                  <a:pt x="15840" y="10421"/>
                </a:lnTo>
                <a:lnTo>
                  <a:pt x="15854" y="10426"/>
                </a:lnTo>
                <a:lnTo>
                  <a:pt x="15859" y="10431"/>
                </a:lnTo>
                <a:lnTo>
                  <a:pt x="15860" y="10438"/>
                </a:lnTo>
                <a:lnTo>
                  <a:pt x="15853" y="10432"/>
                </a:lnTo>
                <a:lnTo>
                  <a:pt x="15850" y="10431"/>
                </a:lnTo>
                <a:lnTo>
                  <a:pt x="15847" y="10431"/>
                </a:lnTo>
                <a:lnTo>
                  <a:pt x="15844" y="10432"/>
                </a:lnTo>
                <a:lnTo>
                  <a:pt x="15843" y="10434"/>
                </a:lnTo>
                <a:lnTo>
                  <a:pt x="15844" y="10435"/>
                </a:lnTo>
                <a:lnTo>
                  <a:pt x="15845" y="10437"/>
                </a:lnTo>
                <a:lnTo>
                  <a:pt x="15846" y="10439"/>
                </a:lnTo>
                <a:lnTo>
                  <a:pt x="15846" y="10441"/>
                </a:lnTo>
                <a:lnTo>
                  <a:pt x="15847" y="10443"/>
                </a:lnTo>
                <a:lnTo>
                  <a:pt x="15848" y="10445"/>
                </a:lnTo>
                <a:lnTo>
                  <a:pt x="15848" y="10446"/>
                </a:lnTo>
                <a:lnTo>
                  <a:pt x="15847" y="10447"/>
                </a:lnTo>
                <a:lnTo>
                  <a:pt x="15844" y="10452"/>
                </a:lnTo>
                <a:lnTo>
                  <a:pt x="15843" y="10454"/>
                </a:lnTo>
                <a:lnTo>
                  <a:pt x="15837" y="10457"/>
                </a:lnTo>
                <a:lnTo>
                  <a:pt x="15838" y="10461"/>
                </a:lnTo>
                <a:lnTo>
                  <a:pt x="15850" y="10458"/>
                </a:lnTo>
                <a:lnTo>
                  <a:pt x="15856" y="10459"/>
                </a:lnTo>
                <a:lnTo>
                  <a:pt x="15861" y="10465"/>
                </a:lnTo>
                <a:lnTo>
                  <a:pt x="15862" y="10474"/>
                </a:lnTo>
                <a:lnTo>
                  <a:pt x="15855" y="10474"/>
                </a:lnTo>
                <a:lnTo>
                  <a:pt x="15848" y="10472"/>
                </a:lnTo>
                <a:lnTo>
                  <a:pt x="15844" y="10474"/>
                </a:lnTo>
                <a:lnTo>
                  <a:pt x="15842" y="10472"/>
                </a:lnTo>
                <a:lnTo>
                  <a:pt x="15840" y="10472"/>
                </a:lnTo>
                <a:lnTo>
                  <a:pt x="15840" y="10474"/>
                </a:lnTo>
                <a:lnTo>
                  <a:pt x="15842" y="10479"/>
                </a:lnTo>
                <a:lnTo>
                  <a:pt x="15844" y="10482"/>
                </a:lnTo>
                <a:lnTo>
                  <a:pt x="15850" y="10485"/>
                </a:lnTo>
                <a:lnTo>
                  <a:pt x="15853" y="10489"/>
                </a:lnTo>
                <a:lnTo>
                  <a:pt x="15851" y="10493"/>
                </a:lnTo>
                <a:lnTo>
                  <a:pt x="15850" y="10495"/>
                </a:lnTo>
                <a:lnTo>
                  <a:pt x="15852" y="10498"/>
                </a:lnTo>
                <a:lnTo>
                  <a:pt x="15859" y="10498"/>
                </a:lnTo>
                <a:lnTo>
                  <a:pt x="15876" y="10505"/>
                </a:lnTo>
                <a:lnTo>
                  <a:pt x="15887" y="10504"/>
                </a:lnTo>
                <a:lnTo>
                  <a:pt x="15895" y="10507"/>
                </a:lnTo>
                <a:lnTo>
                  <a:pt x="15898" y="10507"/>
                </a:lnTo>
                <a:lnTo>
                  <a:pt x="15913" y="10502"/>
                </a:lnTo>
                <a:lnTo>
                  <a:pt x="15915" y="10505"/>
                </a:lnTo>
                <a:lnTo>
                  <a:pt x="15901" y="10513"/>
                </a:lnTo>
                <a:lnTo>
                  <a:pt x="15894" y="10514"/>
                </a:lnTo>
                <a:lnTo>
                  <a:pt x="15886" y="10513"/>
                </a:lnTo>
                <a:lnTo>
                  <a:pt x="15874" y="10514"/>
                </a:lnTo>
                <a:lnTo>
                  <a:pt x="15863" y="10508"/>
                </a:lnTo>
                <a:lnTo>
                  <a:pt x="15858" y="10507"/>
                </a:lnTo>
                <a:lnTo>
                  <a:pt x="15834" y="10506"/>
                </a:lnTo>
                <a:lnTo>
                  <a:pt x="15831" y="10507"/>
                </a:lnTo>
                <a:lnTo>
                  <a:pt x="15829" y="10509"/>
                </a:lnTo>
                <a:lnTo>
                  <a:pt x="15828" y="10516"/>
                </a:lnTo>
                <a:lnTo>
                  <a:pt x="15826" y="10519"/>
                </a:lnTo>
                <a:lnTo>
                  <a:pt x="15825" y="10522"/>
                </a:lnTo>
                <a:lnTo>
                  <a:pt x="15826" y="10527"/>
                </a:lnTo>
                <a:lnTo>
                  <a:pt x="15830" y="10531"/>
                </a:lnTo>
                <a:lnTo>
                  <a:pt x="15833" y="10535"/>
                </a:lnTo>
                <a:lnTo>
                  <a:pt x="15829" y="10535"/>
                </a:lnTo>
                <a:lnTo>
                  <a:pt x="15824" y="10534"/>
                </a:lnTo>
                <a:lnTo>
                  <a:pt x="15820" y="10534"/>
                </a:lnTo>
                <a:lnTo>
                  <a:pt x="15819" y="10538"/>
                </a:lnTo>
                <a:lnTo>
                  <a:pt x="15821" y="10547"/>
                </a:lnTo>
                <a:lnTo>
                  <a:pt x="15821" y="10551"/>
                </a:lnTo>
                <a:lnTo>
                  <a:pt x="15819" y="10550"/>
                </a:lnTo>
                <a:lnTo>
                  <a:pt x="15817" y="10550"/>
                </a:lnTo>
                <a:lnTo>
                  <a:pt x="15811" y="10549"/>
                </a:lnTo>
                <a:lnTo>
                  <a:pt x="15810" y="10550"/>
                </a:lnTo>
                <a:lnTo>
                  <a:pt x="15809" y="10550"/>
                </a:lnTo>
                <a:lnTo>
                  <a:pt x="15809" y="10554"/>
                </a:lnTo>
                <a:lnTo>
                  <a:pt x="15820" y="10560"/>
                </a:lnTo>
                <a:lnTo>
                  <a:pt x="15819" y="10568"/>
                </a:lnTo>
                <a:lnTo>
                  <a:pt x="15814" y="10577"/>
                </a:lnTo>
                <a:lnTo>
                  <a:pt x="15813" y="10589"/>
                </a:lnTo>
                <a:lnTo>
                  <a:pt x="15819" y="10593"/>
                </a:lnTo>
                <a:lnTo>
                  <a:pt x="15825" y="10600"/>
                </a:lnTo>
                <a:lnTo>
                  <a:pt x="15847" y="10633"/>
                </a:lnTo>
                <a:lnTo>
                  <a:pt x="15879" y="10671"/>
                </a:lnTo>
                <a:lnTo>
                  <a:pt x="15886" y="10675"/>
                </a:lnTo>
                <a:lnTo>
                  <a:pt x="15890" y="10676"/>
                </a:lnTo>
                <a:lnTo>
                  <a:pt x="15906" y="10668"/>
                </a:lnTo>
                <a:lnTo>
                  <a:pt x="15923" y="10669"/>
                </a:lnTo>
                <a:lnTo>
                  <a:pt x="15934" y="10667"/>
                </a:lnTo>
                <a:lnTo>
                  <a:pt x="15940" y="10668"/>
                </a:lnTo>
                <a:lnTo>
                  <a:pt x="15959" y="10680"/>
                </a:lnTo>
                <a:lnTo>
                  <a:pt x="15973" y="10686"/>
                </a:lnTo>
                <a:lnTo>
                  <a:pt x="15987" y="10690"/>
                </a:lnTo>
                <a:lnTo>
                  <a:pt x="15999" y="10688"/>
                </a:lnTo>
                <a:lnTo>
                  <a:pt x="15996" y="10694"/>
                </a:lnTo>
                <a:lnTo>
                  <a:pt x="15987" y="10695"/>
                </a:lnTo>
                <a:lnTo>
                  <a:pt x="15985" y="10697"/>
                </a:lnTo>
                <a:lnTo>
                  <a:pt x="15982" y="10695"/>
                </a:lnTo>
                <a:lnTo>
                  <a:pt x="15949" y="10684"/>
                </a:lnTo>
                <a:lnTo>
                  <a:pt x="15947" y="10682"/>
                </a:lnTo>
                <a:lnTo>
                  <a:pt x="15945" y="10679"/>
                </a:lnTo>
                <a:lnTo>
                  <a:pt x="15943" y="10675"/>
                </a:lnTo>
                <a:lnTo>
                  <a:pt x="15942" y="10674"/>
                </a:lnTo>
                <a:lnTo>
                  <a:pt x="15940" y="10674"/>
                </a:lnTo>
                <a:lnTo>
                  <a:pt x="15939" y="10676"/>
                </a:lnTo>
                <a:lnTo>
                  <a:pt x="15938" y="10676"/>
                </a:lnTo>
                <a:lnTo>
                  <a:pt x="15928" y="10677"/>
                </a:lnTo>
                <a:lnTo>
                  <a:pt x="15902" y="10685"/>
                </a:lnTo>
                <a:lnTo>
                  <a:pt x="15899" y="10688"/>
                </a:lnTo>
                <a:lnTo>
                  <a:pt x="15894" y="10699"/>
                </a:lnTo>
                <a:lnTo>
                  <a:pt x="15886" y="10703"/>
                </a:lnTo>
                <a:lnTo>
                  <a:pt x="15869" y="10703"/>
                </a:lnTo>
                <a:lnTo>
                  <a:pt x="15862" y="10706"/>
                </a:lnTo>
                <a:lnTo>
                  <a:pt x="15869" y="10712"/>
                </a:lnTo>
                <a:lnTo>
                  <a:pt x="15876" y="10713"/>
                </a:lnTo>
                <a:lnTo>
                  <a:pt x="15882" y="10713"/>
                </a:lnTo>
                <a:lnTo>
                  <a:pt x="15889" y="10715"/>
                </a:lnTo>
                <a:lnTo>
                  <a:pt x="15890" y="10718"/>
                </a:lnTo>
                <a:lnTo>
                  <a:pt x="15884" y="10721"/>
                </a:lnTo>
                <a:lnTo>
                  <a:pt x="15886" y="10724"/>
                </a:lnTo>
                <a:lnTo>
                  <a:pt x="15908" y="10723"/>
                </a:lnTo>
                <a:lnTo>
                  <a:pt x="15916" y="10727"/>
                </a:lnTo>
                <a:lnTo>
                  <a:pt x="15908" y="10730"/>
                </a:lnTo>
                <a:lnTo>
                  <a:pt x="15906" y="10733"/>
                </a:lnTo>
                <a:lnTo>
                  <a:pt x="15907" y="10741"/>
                </a:lnTo>
                <a:lnTo>
                  <a:pt x="15911" y="10752"/>
                </a:lnTo>
                <a:lnTo>
                  <a:pt x="15916" y="10758"/>
                </a:lnTo>
                <a:lnTo>
                  <a:pt x="15921" y="10760"/>
                </a:lnTo>
                <a:lnTo>
                  <a:pt x="15925" y="10759"/>
                </a:lnTo>
                <a:lnTo>
                  <a:pt x="15947" y="10781"/>
                </a:lnTo>
                <a:lnTo>
                  <a:pt x="15945" y="10784"/>
                </a:lnTo>
                <a:lnTo>
                  <a:pt x="15900" y="10764"/>
                </a:lnTo>
                <a:lnTo>
                  <a:pt x="15887" y="10760"/>
                </a:lnTo>
                <a:lnTo>
                  <a:pt x="15886" y="10769"/>
                </a:lnTo>
                <a:lnTo>
                  <a:pt x="15889" y="10777"/>
                </a:lnTo>
                <a:lnTo>
                  <a:pt x="15895" y="10786"/>
                </a:lnTo>
                <a:lnTo>
                  <a:pt x="15900" y="10794"/>
                </a:lnTo>
                <a:lnTo>
                  <a:pt x="15904" y="10798"/>
                </a:lnTo>
                <a:lnTo>
                  <a:pt x="15908" y="10798"/>
                </a:lnTo>
                <a:lnTo>
                  <a:pt x="15919" y="10805"/>
                </a:lnTo>
                <a:lnTo>
                  <a:pt x="15924" y="10806"/>
                </a:lnTo>
                <a:lnTo>
                  <a:pt x="15926" y="10809"/>
                </a:lnTo>
                <a:lnTo>
                  <a:pt x="15923" y="10814"/>
                </a:lnTo>
                <a:lnTo>
                  <a:pt x="15914" y="10812"/>
                </a:lnTo>
                <a:lnTo>
                  <a:pt x="15912" y="10815"/>
                </a:lnTo>
                <a:lnTo>
                  <a:pt x="15913" y="10820"/>
                </a:lnTo>
                <a:lnTo>
                  <a:pt x="15913" y="10823"/>
                </a:lnTo>
                <a:lnTo>
                  <a:pt x="15913" y="10824"/>
                </a:lnTo>
                <a:lnTo>
                  <a:pt x="15911" y="10826"/>
                </a:lnTo>
                <a:lnTo>
                  <a:pt x="15910" y="10826"/>
                </a:lnTo>
                <a:lnTo>
                  <a:pt x="15908" y="10824"/>
                </a:lnTo>
                <a:lnTo>
                  <a:pt x="15905" y="10823"/>
                </a:lnTo>
                <a:lnTo>
                  <a:pt x="15904" y="10823"/>
                </a:lnTo>
                <a:lnTo>
                  <a:pt x="15904" y="10828"/>
                </a:lnTo>
                <a:lnTo>
                  <a:pt x="15917" y="10846"/>
                </a:lnTo>
                <a:lnTo>
                  <a:pt x="15920" y="10855"/>
                </a:lnTo>
                <a:lnTo>
                  <a:pt x="15897" y="10835"/>
                </a:lnTo>
                <a:lnTo>
                  <a:pt x="15887" y="10829"/>
                </a:lnTo>
                <a:lnTo>
                  <a:pt x="15876" y="10832"/>
                </a:lnTo>
                <a:lnTo>
                  <a:pt x="15874" y="10833"/>
                </a:lnTo>
                <a:lnTo>
                  <a:pt x="15874" y="10835"/>
                </a:lnTo>
                <a:lnTo>
                  <a:pt x="15875" y="10838"/>
                </a:lnTo>
                <a:lnTo>
                  <a:pt x="15877" y="10843"/>
                </a:lnTo>
                <a:lnTo>
                  <a:pt x="15881" y="10847"/>
                </a:lnTo>
                <a:lnTo>
                  <a:pt x="15882" y="10853"/>
                </a:lnTo>
                <a:lnTo>
                  <a:pt x="15887" y="10859"/>
                </a:lnTo>
                <a:lnTo>
                  <a:pt x="15892" y="10860"/>
                </a:lnTo>
                <a:lnTo>
                  <a:pt x="15895" y="10859"/>
                </a:lnTo>
                <a:lnTo>
                  <a:pt x="15901" y="10862"/>
                </a:lnTo>
                <a:lnTo>
                  <a:pt x="15899" y="10866"/>
                </a:lnTo>
                <a:lnTo>
                  <a:pt x="15898" y="10870"/>
                </a:lnTo>
                <a:lnTo>
                  <a:pt x="15899" y="10876"/>
                </a:lnTo>
                <a:lnTo>
                  <a:pt x="15903" y="10885"/>
                </a:lnTo>
                <a:lnTo>
                  <a:pt x="15905" y="10887"/>
                </a:lnTo>
                <a:lnTo>
                  <a:pt x="15922" y="10900"/>
                </a:lnTo>
                <a:lnTo>
                  <a:pt x="15932" y="10912"/>
                </a:lnTo>
                <a:lnTo>
                  <a:pt x="15935" y="10916"/>
                </a:lnTo>
                <a:lnTo>
                  <a:pt x="15940" y="10916"/>
                </a:lnTo>
                <a:lnTo>
                  <a:pt x="15944" y="10912"/>
                </a:lnTo>
                <a:lnTo>
                  <a:pt x="15947" y="10908"/>
                </a:lnTo>
                <a:lnTo>
                  <a:pt x="15949" y="10903"/>
                </a:lnTo>
                <a:lnTo>
                  <a:pt x="15949" y="10900"/>
                </a:lnTo>
                <a:lnTo>
                  <a:pt x="15949" y="10897"/>
                </a:lnTo>
                <a:lnTo>
                  <a:pt x="15948" y="10894"/>
                </a:lnTo>
                <a:lnTo>
                  <a:pt x="15947" y="10890"/>
                </a:lnTo>
                <a:lnTo>
                  <a:pt x="15948" y="10887"/>
                </a:lnTo>
                <a:lnTo>
                  <a:pt x="15950" y="10888"/>
                </a:lnTo>
                <a:lnTo>
                  <a:pt x="15952" y="10891"/>
                </a:lnTo>
                <a:lnTo>
                  <a:pt x="15954" y="10893"/>
                </a:lnTo>
                <a:lnTo>
                  <a:pt x="15957" y="10891"/>
                </a:lnTo>
                <a:lnTo>
                  <a:pt x="15968" y="10890"/>
                </a:lnTo>
                <a:lnTo>
                  <a:pt x="15980" y="10894"/>
                </a:lnTo>
                <a:lnTo>
                  <a:pt x="15995" y="10885"/>
                </a:lnTo>
                <a:lnTo>
                  <a:pt x="16004" y="10887"/>
                </a:lnTo>
                <a:lnTo>
                  <a:pt x="16005" y="10890"/>
                </a:lnTo>
                <a:lnTo>
                  <a:pt x="16001" y="10896"/>
                </a:lnTo>
                <a:lnTo>
                  <a:pt x="15981" y="10905"/>
                </a:lnTo>
                <a:lnTo>
                  <a:pt x="15972" y="10906"/>
                </a:lnTo>
                <a:lnTo>
                  <a:pt x="15966" y="10904"/>
                </a:lnTo>
                <a:lnTo>
                  <a:pt x="15963" y="10904"/>
                </a:lnTo>
                <a:lnTo>
                  <a:pt x="15959" y="10906"/>
                </a:lnTo>
                <a:lnTo>
                  <a:pt x="15957" y="10908"/>
                </a:lnTo>
                <a:lnTo>
                  <a:pt x="15952" y="10919"/>
                </a:lnTo>
                <a:lnTo>
                  <a:pt x="15951" y="10923"/>
                </a:lnTo>
                <a:lnTo>
                  <a:pt x="15963" y="10931"/>
                </a:lnTo>
                <a:lnTo>
                  <a:pt x="15966" y="10931"/>
                </a:lnTo>
                <a:lnTo>
                  <a:pt x="15970" y="10930"/>
                </a:lnTo>
                <a:lnTo>
                  <a:pt x="15974" y="10930"/>
                </a:lnTo>
                <a:lnTo>
                  <a:pt x="15978" y="10932"/>
                </a:lnTo>
                <a:lnTo>
                  <a:pt x="15983" y="10937"/>
                </a:lnTo>
                <a:lnTo>
                  <a:pt x="15980" y="10940"/>
                </a:lnTo>
                <a:lnTo>
                  <a:pt x="15956" y="10940"/>
                </a:lnTo>
                <a:lnTo>
                  <a:pt x="15939" y="10931"/>
                </a:lnTo>
                <a:lnTo>
                  <a:pt x="15933" y="10934"/>
                </a:lnTo>
                <a:lnTo>
                  <a:pt x="15932" y="10931"/>
                </a:lnTo>
                <a:lnTo>
                  <a:pt x="15926" y="10944"/>
                </a:lnTo>
                <a:lnTo>
                  <a:pt x="15922" y="10949"/>
                </a:lnTo>
                <a:lnTo>
                  <a:pt x="15917" y="10953"/>
                </a:lnTo>
                <a:lnTo>
                  <a:pt x="15925" y="10953"/>
                </a:lnTo>
                <a:lnTo>
                  <a:pt x="15928" y="10954"/>
                </a:lnTo>
                <a:lnTo>
                  <a:pt x="15922" y="10958"/>
                </a:lnTo>
                <a:lnTo>
                  <a:pt x="15920" y="10961"/>
                </a:lnTo>
                <a:lnTo>
                  <a:pt x="15920" y="10967"/>
                </a:lnTo>
                <a:lnTo>
                  <a:pt x="15945" y="10968"/>
                </a:lnTo>
                <a:lnTo>
                  <a:pt x="15947" y="10970"/>
                </a:lnTo>
                <a:lnTo>
                  <a:pt x="15950" y="10971"/>
                </a:lnTo>
                <a:lnTo>
                  <a:pt x="15954" y="10974"/>
                </a:lnTo>
                <a:lnTo>
                  <a:pt x="15957" y="10979"/>
                </a:lnTo>
                <a:lnTo>
                  <a:pt x="15959" y="10985"/>
                </a:lnTo>
                <a:lnTo>
                  <a:pt x="15959" y="10990"/>
                </a:lnTo>
                <a:lnTo>
                  <a:pt x="15957" y="10989"/>
                </a:lnTo>
                <a:lnTo>
                  <a:pt x="15950" y="10984"/>
                </a:lnTo>
                <a:lnTo>
                  <a:pt x="15934" y="10977"/>
                </a:lnTo>
                <a:lnTo>
                  <a:pt x="15904" y="10975"/>
                </a:lnTo>
                <a:lnTo>
                  <a:pt x="15901" y="10977"/>
                </a:lnTo>
                <a:lnTo>
                  <a:pt x="15904" y="10984"/>
                </a:lnTo>
                <a:lnTo>
                  <a:pt x="15911" y="10990"/>
                </a:lnTo>
                <a:lnTo>
                  <a:pt x="15917" y="10996"/>
                </a:lnTo>
                <a:lnTo>
                  <a:pt x="15920" y="11005"/>
                </a:lnTo>
                <a:lnTo>
                  <a:pt x="15918" y="11008"/>
                </a:lnTo>
                <a:lnTo>
                  <a:pt x="15909" y="11017"/>
                </a:lnTo>
                <a:lnTo>
                  <a:pt x="15907" y="11024"/>
                </a:lnTo>
                <a:lnTo>
                  <a:pt x="15901" y="11032"/>
                </a:lnTo>
                <a:lnTo>
                  <a:pt x="15903" y="11039"/>
                </a:lnTo>
                <a:lnTo>
                  <a:pt x="15910" y="11043"/>
                </a:lnTo>
                <a:lnTo>
                  <a:pt x="15918" y="11044"/>
                </a:lnTo>
                <a:lnTo>
                  <a:pt x="15930" y="11042"/>
                </a:lnTo>
                <a:lnTo>
                  <a:pt x="15947" y="11034"/>
                </a:lnTo>
                <a:lnTo>
                  <a:pt x="15950" y="11035"/>
                </a:lnTo>
                <a:lnTo>
                  <a:pt x="15951" y="11041"/>
                </a:lnTo>
                <a:lnTo>
                  <a:pt x="15950" y="11045"/>
                </a:lnTo>
                <a:lnTo>
                  <a:pt x="15948" y="11051"/>
                </a:lnTo>
                <a:lnTo>
                  <a:pt x="15943" y="11058"/>
                </a:lnTo>
                <a:lnTo>
                  <a:pt x="15924" y="11064"/>
                </a:lnTo>
                <a:lnTo>
                  <a:pt x="15923" y="11075"/>
                </a:lnTo>
                <a:lnTo>
                  <a:pt x="15908" y="11065"/>
                </a:lnTo>
                <a:lnTo>
                  <a:pt x="15905" y="11064"/>
                </a:lnTo>
                <a:lnTo>
                  <a:pt x="15905" y="11066"/>
                </a:lnTo>
                <a:lnTo>
                  <a:pt x="15904" y="11073"/>
                </a:lnTo>
                <a:lnTo>
                  <a:pt x="15906" y="11107"/>
                </a:lnTo>
                <a:lnTo>
                  <a:pt x="15905" y="11114"/>
                </a:lnTo>
                <a:lnTo>
                  <a:pt x="15909" y="11116"/>
                </a:lnTo>
                <a:lnTo>
                  <a:pt x="15923" y="11117"/>
                </a:lnTo>
                <a:lnTo>
                  <a:pt x="15925" y="11120"/>
                </a:lnTo>
                <a:lnTo>
                  <a:pt x="15930" y="11129"/>
                </a:lnTo>
                <a:lnTo>
                  <a:pt x="15934" y="11139"/>
                </a:lnTo>
                <a:lnTo>
                  <a:pt x="15936" y="11145"/>
                </a:lnTo>
                <a:lnTo>
                  <a:pt x="15942" y="11145"/>
                </a:lnTo>
                <a:lnTo>
                  <a:pt x="15954" y="11140"/>
                </a:lnTo>
                <a:lnTo>
                  <a:pt x="15960" y="11144"/>
                </a:lnTo>
                <a:lnTo>
                  <a:pt x="15961" y="11147"/>
                </a:lnTo>
                <a:lnTo>
                  <a:pt x="15966" y="11156"/>
                </a:lnTo>
                <a:lnTo>
                  <a:pt x="15972" y="11157"/>
                </a:lnTo>
                <a:lnTo>
                  <a:pt x="15977" y="11156"/>
                </a:lnTo>
                <a:lnTo>
                  <a:pt x="15983" y="11158"/>
                </a:lnTo>
                <a:lnTo>
                  <a:pt x="15985" y="11161"/>
                </a:lnTo>
                <a:lnTo>
                  <a:pt x="15992" y="11172"/>
                </a:lnTo>
                <a:lnTo>
                  <a:pt x="15993" y="11172"/>
                </a:lnTo>
                <a:lnTo>
                  <a:pt x="15995" y="11174"/>
                </a:lnTo>
                <a:lnTo>
                  <a:pt x="16003" y="11176"/>
                </a:lnTo>
                <a:lnTo>
                  <a:pt x="16001" y="11180"/>
                </a:lnTo>
                <a:lnTo>
                  <a:pt x="15993" y="11180"/>
                </a:lnTo>
                <a:lnTo>
                  <a:pt x="15991" y="11183"/>
                </a:lnTo>
                <a:lnTo>
                  <a:pt x="15991" y="11187"/>
                </a:lnTo>
                <a:lnTo>
                  <a:pt x="15992" y="11191"/>
                </a:lnTo>
                <a:lnTo>
                  <a:pt x="15993" y="11195"/>
                </a:lnTo>
                <a:lnTo>
                  <a:pt x="15995" y="11200"/>
                </a:lnTo>
                <a:lnTo>
                  <a:pt x="15997" y="11206"/>
                </a:lnTo>
                <a:lnTo>
                  <a:pt x="15996" y="11209"/>
                </a:lnTo>
                <a:lnTo>
                  <a:pt x="15995" y="11212"/>
                </a:lnTo>
                <a:lnTo>
                  <a:pt x="15992" y="11229"/>
                </a:lnTo>
                <a:lnTo>
                  <a:pt x="15992" y="11238"/>
                </a:lnTo>
                <a:lnTo>
                  <a:pt x="15993" y="11245"/>
                </a:lnTo>
                <a:lnTo>
                  <a:pt x="15998" y="11247"/>
                </a:lnTo>
                <a:lnTo>
                  <a:pt x="16004" y="11245"/>
                </a:lnTo>
                <a:lnTo>
                  <a:pt x="16009" y="11246"/>
                </a:lnTo>
                <a:lnTo>
                  <a:pt x="16013" y="11254"/>
                </a:lnTo>
                <a:lnTo>
                  <a:pt x="16012" y="11254"/>
                </a:lnTo>
                <a:lnTo>
                  <a:pt x="16008" y="11260"/>
                </a:lnTo>
                <a:lnTo>
                  <a:pt x="16008" y="11263"/>
                </a:lnTo>
                <a:lnTo>
                  <a:pt x="16010" y="11266"/>
                </a:lnTo>
                <a:lnTo>
                  <a:pt x="16012" y="11271"/>
                </a:lnTo>
                <a:lnTo>
                  <a:pt x="16013" y="11274"/>
                </a:lnTo>
                <a:lnTo>
                  <a:pt x="16013" y="11281"/>
                </a:lnTo>
                <a:lnTo>
                  <a:pt x="16011" y="11284"/>
                </a:lnTo>
                <a:lnTo>
                  <a:pt x="16008" y="11287"/>
                </a:lnTo>
                <a:lnTo>
                  <a:pt x="16005" y="11292"/>
                </a:lnTo>
                <a:lnTo>
                  <a:pt x="16004" y="11299"/>
                </a:lnTo>
                <a:lnTo>
                  <a:pt x="16006" y="11308"/>
                </a:lnTo>
                <a:lnTo>
                  <a:pt x="16009" y="11316"/>
                </a:lnTo>
                <a:lnTo>
                  <a:pt x="16009" y="11323"/>
                </a:lnTo>
                <a:lnTo>
                  <a:pt x="16008" y="11325"/>
                </a:lnTo>
                <a:lnTo>
                  <a:pt x="16004" y="11323"/>
                </a:lnTo>
                <a:lnTo>
                  <a:pt x="15995" y="11314"/>
                </a:lnTo>
                <a:lnTo>
                  <a:pt x="15996" y="11302"/>
                </a:lnTo>
                <a:lnTo>
                  <a:pt x="16003" y="11289"/>
                </a:lnTo>
                <a:lnTo>
                  <a:pt x="16005" y="11279"/>
                </a:lnTo>
                <a:lnTo>
                  <a:pt x="16001" y="11268"/>
                </a:lnTo>
                <a:lnTo>
                  <a:pt x="15994" y="11256"/>
                </a:lnTo>
                <a:lnTo>
                  <a:pt x="15986" y="11247"/>
                </a:lnTo>
                <a:lnTo>
                  <a:pt x="15983" y="11242"/>
                </a:lnTo>
                <a:lnTo>
                  <a:pt x="15982" y="11238"/>
                </a:lnTo>
                <a:lnTo>
                  <a:pt x="15980" y="11231"/>
                </a:lnTo>
                <a:lnTo>
                  <a:pt x="15978" y="11224"/>
                </a:lnTo>
                <a:lnTo>
                  <a:pt x="15980" y="11217"/>
                </a:lnTo>
                <a:lnTo>
                  <a:pt x="15980" y="11213"/>
                </a:lnTo>
                <a:lnTo>
                  <a:pt x="15979" y="11209"/>
                </a:lnTo>
                <a:lnTo>
                  <a:pt x="15978" y="11206"/>
                </a:lnTo>
                <a:lnTo>
                  <a:pt x="15977" y="11202"/>
                </a:lnTo>
                <a:lnTo>
                  <a:pt x="15977" y="11201"/>
                </a:lnTo>
                <a:lnTo>
                  <a:pt x="15978" y="11200"/>
                </a:lnTo>
                <a:lnTo>
                  <a:pt x="15979" y="11197"/>
                </a:lnTo>
                <a:lnTo>
                  <a:pt x="15978" y="11189"/>
                </a:lnTo>
                <a:lnTo>
                  <a:pt x="15977" y="11182"/>
                </a:lnTo>
                <a:lnTo>
                  <a:pt x="15975" y="11175"/>
                </a:lnTo>
                <a:lnTo>
                  <a:pt x="15971" y="11170"/>
                </a:lnTo>
                <a:lnTo>
                  <a:pt x="15967" y="11169"/>
                </a:lnTo>
                <a:lnTo>
                  <a:pt x="15960" y="11172"/>
                </a:lnTo>
                <a:lnTo>
                  <a:pt x="15956" y="11171"/>
                </a:lnTo>
                <a:lnTo>
                  <a:pt x="15954" y="11163"/>
                </a:lnTo>
                <a:lnTo>
                  <a:pt x="15951" y="11161"/>
                </a:lnTo>
                <a:lnTo>
                  <a:pt x="15947" y="11163"/>
                </a:lnTo>
                <a:lnTo>
                  <a:pt x="15944" y="11168"/>
                </a:lnTo>
                <a:lnTo>
                  <a:pt x="15941" y="11171"/>
                </a:lnTo>
                <a:lnTo>
                  <a:pt x="15936" y="11169"/>
                </a:lnTo>
                <a:lnTo>
                  <a:pt x="15931" y="11164"/>
                </a:lnTo>
                <a:lnTo>
                  <a:pt x="15927" y="11160"/>
                </a:lnTo>
                <a:lnTo>
                  <a:pt x="15922" y="11152"/>
                </a:lnTo>
                <a:lnTo>
                  <a:pt x="15918" y="11145"/>
                </a:lnTo>
                <a:lnTo>
                  <a:pt x="15915" y="11141"/>
                </a:lnTo>
                <a:lnTo>
                  <a:pt x="15911" y="11140"/>
                </a:lnTo>
                <a:lnTo>
                  <a:pt x="15907" y="11141"/>
                </a:lnTo>
                <a:lnTo>
                  <a:pt x="15894" y="11139"/>
                </a:lnTo>
                <a:lnTo>
                  <a:pt x="15889" y="11137"/>
                </a:lnTo>
                <a:lnTo>
                  <a:pt x="15878" y="11127"/>
                </a:lnTo>
                <a:lnTo>
                  <a:pt x="15872" y="11124"/>
                </a:lnTo>
                <a:lnTo>
                  <a:pt x="15862" y="11125"/>
                </a:lnTo>
                <a:lnTo>
                  <a:pt x="15846" y="11117"/>
                </a:lnTo>
                <a:lnTo>
                  <a:pt x="15844" y="11115"/>
                </a:lnTo>
                <a:lnTo>
                  <a:pt x="15844" y="11112"/>
                </a:lnTo>
                <a:lnTo>
                  <a:pt x="15843" y="11111"/>
                </a:lnTo>
                <a:lnTo>
                  <a:pt x="15839" y="11111"/>
                </a:lnTo>
                <a:lnTo>
                  <a:pt x="15836" y="11111"/>
                </a:lnTo>
                <a:lnTo>
                  <a:pt x="15834" y="11111"/>
                </a:lnTo>
                <a:lnTo>
                  <a:pt x="15833" y="11113"/>
                </a:lnTo>
                <a:lnTo>
                  <a:pt x="15833" y="11116"/>
                </a:lnTo>
                <a:lnTo>
                  <a:pt x="15833" y="11119"/>
                </a:lnTo>
                <a:lnTo>
                  <a:pt x="15832" y="11120"/>
                </a:lnTo>
                <a:lnTo>
                  <a:pt x="15829" y="11124"/>
                </a:lnTo>
                <a:lnTo>
                  <a:pt x="15826" y="11129"/>
                </a:lnTo>
                <a:lnTo>
                  <a:pt x="15825" y="11135"/>
                </a:lnTo>
                <a:lnTo>
                  <a:pt x="15825" y="11142"/>
                </a:lnTo>
                <a:lnTo>
                  <a:pt x="15829" y="11145"/>
                </a:lnTo>
                <a:lnTo>
                  <a:pt x="15832" y="11153"/>
                </a:lnTo>
                <a:lnTo>
                  <a:pt x="15833" y="11162"/>
                </a:lnTo>
                <a:lnTo>
                  <a:pt x="15831" y="11167"/>
                </a:lnTo>
                <a:lnTo>
                  <a:pt x="15834" y="11171"/>
                </a:lnTo>
                <a:lnTo>
                  <a:pt x="15837" y="11172"/>
                </a:lnTo>
                <a:lnTo>
                  <a:pt x="15843" y="11172"/>
                </a:lnTo>
                <a:lnTo>
                  <a:pt x="15844" y="11185"/>
                </a:lnTo>
                <a:lnTo>
                  <a:pt x="15839" y="11190"/>
                </a:lnTo>
                <a:lnTo>
                  <a:pt x="15833" y="11193"/>
                </a:lnTo>
                <a:lnTo>
                  <a:pt x="15830" y="11201"/>
                </a:lnTo>
                <a:lnTo>
                  <a:pt x="15833" y="11215"/>
                </a:lnTo>
                <a:lnTo>
                  <a:pt x="15835" y="11223"/>
                </a:lnTo>
                <a:lnTo>
                  <a:pt x="15831" y="11223"/>
                </a:lnTo>
                <a:lnTo>
                  <a:pt x="15828" y="11222"/>
                </a:lnTo>
                <a:lnTo>
                  <a:pt x="15829" y="11226"/>
                </a:lnTo>
                <a:lnTo>
                  <a:pt x="15833" y="11233"/>
                </a:lnTo>
                <a:lnTo>
                  <a:pt x="15836" y="11237"/>
                </a:lnTo>
                <a:lnTo>
                  <a:pt x="15839" y="11243"/>
                </a:lnTo>
                <a:lnTo>
                  <a:pt x="15839" y="11251"/>
                </a:lnTo>
                <a:lnTo>
                  <a:pt x="15838" y="11259"/>
                </a:lnTo>
                <a:lnTo>
                  <a:pt x="15839" y="11266"/>
                </a:lnTo>
                <a:lnTo>
                  <a:pt x="15842" y="11273"/>
                </a:lnTo>
                <a:lnTo>
                  <a:pt x="15846" y="11280"/>
                </a:lnTo>
                <a:lnTo>
                  <a:pt x="15848" y="11286"/>
                </a:lnTo>
                <a:lnTo>
                  <a:pt x="15846" y="11290"/>
                </a:lnTo>
                <a:lnTo>
                  <a:pt x="15841" y="11297"/>
                </a:lnTo>
                <a:lnTo>
                  <a:pt x="15846" y="11303"/>
                </a:lnTo>
                <a:lnTo>
                  <a:pt x="15861" y="11311"/>
                </a:lnTo>
                <a:lnTo>
                  <a:pt x="15858" y="11317"/>
                </a:lnTo>
                <a:lnTo>
                  <a:pt x="15853" y="11319"/>
                </a:lnTo>
                <a:lnTo>
                  <a:pt x="15842" y="11322"/>
                </a:lnTo>
                <a:lnTo>
                  <a:pt x="15822" y="11334"/>
                </a:lnTo>
                <a:lnTo>
                  <a:pt x="15827" y="11343"/>
                </a:lnTo>
                <a:lnTo>
                  <a:pt x="15828" y="11350"/>
                </a:lnTo>
                <a:lnTo>
                  <a:pt x="15825" y="11361"/>
                </a:lnTo>
                <a:lnTo>
                  <a:pt x="15826" y="11363"/>
                </a:lnTo>
                <a:lnTo>
                  <a:pt x="15827" y="11370"/>
                </a:lnTo>
                <a:lnTo>
                  <a:pt x="15828" y="11374"/>
                </a:lnTo>
                <a:lnTo>
                  <a:pt x="15826" y="11371"/>
                </a:lnTo>
                <a:lnTo>
                  <a:pt x="15823" y="11368"/>
                </a:lnTo>
                <a:lnTo>
                  <a:pt x="15820" y="11368"/>
                </a:lnTo>
                <a:lnTo>
                  <a:pt x="15814" y="11368"/>
                </a:lnTo>
                <a:lnTo>
                  <a:pt x="15809" y="11348"/>
                </a:lnTo>
                <a:lnTo>
                  <a:pt x="15801" y="11345"/>
                </a:lnTo>
                <a:lnTo>
                  <a:pt x="15793" y="11350"/>
                </a:lnTo>
                <a:lnTo>
                  <a:pt x="15792" y="11358"/>
                </a:lnTo>
                <a:lnTo>
                  <a:pt x="15793" y="11363"/>
                </a:lnTo>
                <a:lnTo>
                  <a:pt x="15794" y="11387"/>
                </a:lnTo>
                <a:lnTo>
                  <a:pt x="15793" y="11394"/>
                </a:lnTo>
                <a:lnTo>
                  <a:pt x="15790" y="11398"/>
                </a:lnTo>
                <a:lnTo>
                  <a:pt x="15782" y="11403"/>
                </a:lnTo>
                <a:lnTo>
                  <a:pt x="15786" y="11409"/>
                </a:lnTo>
                <a:lnTo>
                  <a:pt x="15789" y="11412"/>
                </a:lnTo>
                <a:lnTo>
                  <a:pt x="15791" y="11415"/>
                </a:lnTo>
                <a:lnTo>
                  <a:pt x="15793" y="11421"/>
                </a:lnTo>
                <a:lnTo>
                  <a:pt x="15793" y="11428"/>
                </a:lnTo>
                <a:lnTo>
                  <a:pt x="15793" y="11432"/>
                </a:lnTo>
                <a:lnTo>
                  <a:pt x="15790" y="11435"/>
                </a:lnTo>
                <a:lnTo>
                  <a:pt x="15788" y="11437"/>
                </a:lnTo>
                <a:lnTo>
                  <a:pt x="15784" y="11436"/>
                </a:lnTo>
                <a:lnTo>
                  <a:pt x="15779" y="11433"/>
                </a:lnTo>
                <a:lnTo>
                  <a:pt x="15774" y="11433"/>
                </a:lnTo>
                <a:lnTo>
                  <a:pt x="15772" y="11440"/>
                </a:lnTo>
                <a:lnTo>
                  <a:pt x="15771" y="11452"/>
                </a:lnTo>
                <a:lnTo>
                  <a:pt x="15770" y="11457"/>
                </a:lnTo>
                <a:lnTo>
                  <a:pt x="15768" y="11461"/>
                </a:lnTo>
                <a:lnTo>
                  <a:pt x="15756" y="11471"/>
                </a:lnTo>
                <a:lnTo>
                  <a:pt x="15750" y="11480"/>
                </a:lnTo>
                <a:lnTo>
                  <a:pt x="15751" y="11503"/>
                </a:lnTo>
                <a:lnTo>
                  <a:pt x="15745" y="11508"/>
                </a:lnTo>
                <a:lnTo>
                  <a:pt x="15736" y="11511"/>
                </a:lnTo>
                <a:lnTo>
                  <a:pt x="15730" y="11515"/>
                </a:lnTo>
                <a:lnTo>
                  <a:pt x="15728" y="11522"/>
                </a:lnTo>
                <a:lnTo>
                  <a:pt x="15727" y="11530"/>
                </a:lnTo>
                <a:lnTo>
                  <a:pt x="15726" y="11548"/>
                </a:lnTo>
                <a:lnTo>
                  <a:pt x="15725" y="11551"/>
                </a:lnTo>
                <a:lnTo>
                  <a:pt x="15722" y="11552"/>
                </a:lnTo>
                <a:lnTo>
                  <a:pt x="15720" y="11553"/>
                </a:lnTo>
                <a:lnTo>
                  <a:pt x="15720" y="11556"/>
                </a:lnTo>
                <a:lnTo>
                  <a:pt x="15721" y="11571"/>
                </a:lnTo>
                <a:lnTo>
                  <a:pt x="15723" y="11585"/>
                </a:lnTo>
                <a:lnTo>
                  <a:pt x="15723" y="11608"/>
                </a:lnTo>
                <a:lnTo>
                  <a:pt x="15724" y="11620"/>
                </a:lnTo>
                <a:lnTo>
                  <a:pt x="15728" y="11629"/>
                </a:lnTo>
                <a:lnTo>
                  <a:pt x="15734" y="11636"/>
                </a:lnTo>
                <a:lnTo>
                  <a:pt x="15739" y="11643"/>
                </a:lnTo>
                <a:lnTo>
                  <a:pt x="15741" y="11651"/>
                </a:lnTo>
                <a:lnTo>
                  <a:pt x="15742" y="11661"/>
                </a:lnTo>
                <a:lnTo>
                  <a:pt x="15739" y="11678"/>
                </a:lnTo>
                <a:lnTo>
                  <a:pt x="15739" y="11687"/>
                </a:lnTo>
                <a:lnTo>
                  <a:pt x="15743" y="11699"/>
                </a:lnTo>
                <a:lnTo>
                  <a:pt x="15748" y="11706"/>
                </a:lnTo>
                <a:lnTo>
                  <a:pt x="15751" y="11712"/>
                </a:lnTo>
                <a:lnTo>
                  <a:pt x="15752" y="11717"/>
                </a:lnTo>
                <a:lnTo>
                  <a:pt x="15751" y="11719"/>
                </a:lnTo>
                <a:lnTo>
                  <a:pt x="15748" y="11718"/>
                </a:lnTo>
                <a:lnTo>
                  <a:pt x="15744" y="11715"/>
                </a:lnTo>
                <a:lnTo>
                  <a:pt x="15742" y="11714"/>
                </a:lnTo>
                <a:lnTo>
                  <a:pt x="15738" y="11704"/>
                </a:lnTo>
                <a:lnTo>
                  <a:pt x="15736" y="11693"/>
                </a:lnTo>
                <a:lnTo>
                  <a:pt x="15736" y="11682"/>
                </a:lnTo>
                <a:lnTo>
                  <a:pt x="15736" y="11675"/>
                </a:lnTo>
                <a:lnTo>
                  <a:pt x="15736" y="11667"/>
                </a:lnTo>
                <a:lnTo>
                  <a:pt x="15731" y="11643"/>
                </a:lnTo>
                <a:lnTo>
                  <a:pt x="15719" y="11627"/>
                </a:lnTo>
                <a:lnTo>
                  <a:pt x="15711" y="11613"/>
                </a:lnTo>
                <a:lnTo>
                  <a:pt x="15706" y="11597"/>
                </a:lnTo>
                <a:lnTo>
                  <a:pt x="15704" y="11568"/>
                </a:lnTo>
                <a:lnTo>
                  <a:pt x="15703" y="11560"/>
                </a:lnTo>
                <a:lnTo>
                  <a:pt x="15699" y="11553"/>
                </a:lnTo>
                <a:lnTo>
                  <a:pt x="15694" y="11546"/>
                </a:lnTo>
                <a:lnTo>
                  <a:pt x="15688" y="11542"/>
                </a:lnTo>
                <a:lnTo>
                  <a:pt x="15683" y="11541"/>
                </a:lnTo>
                <a:lnTo>
                  <a:pt x="15679" y="11542"/>
                </a:lnTo>
                <a:lnTo>
                  <a:pt x="15675" y="11546"/>
                </a:lnTo>
                <a:lnTo>
                  <a:pt x="15675" y="11540"/>
                </a:lnTo>
                <a:lnTo>
                  <a:pt x="15676" y="11538"/>
                </a:lnTo>
                <a:lnTo>
                  <a:pt x="15668" y="11529"/>
                </a:lnTo>
                <a:lnTo>
                  <a:pt x="15666" y="11522"/>
                </a:lnTo>
                <a:lnTo>
                  <a:pt x="15669" y="11505"/>
                </a:lnTo>
                <a:lnTo>
                  <a:pt x="15661" y="11496"/>
                </a:lnTo>
                <a:lnTo>
                  <a:pt x="15660" y="11483"/>
                </a:lnTo>
                <a:lnTo>
                  <a:pt x="15660" y="11472"/>
                </a:lnTo>
                <a:lnTo>
                  <a:pt x="15654" y="11465"/>
                </a:lnTo>
                <a:lnTo>
                  <a:pt x="15649" y="11466"/>
                </a:lnTo>
                <a:lnTo>
                  <a:pt x="15648" y="11465"/>
                </a:lnTo>
                <a:lnTo>
                  <a:pt x="15646" y="11463"/>
                </a:lnTo>
                <a:lnTo>
                  <a:pt x="15645" y="11461"/>
                </a:lnTo>
                <a:lnTo>
                  <a:pt x="15643" y="11460"/>
                </a:lnTo>
                <a:lnTo>
                  <a:pt x="15638" y="11457"/>
                </a:lnTo>
                <a:lnTo>
                  <a:pt x="15633" y="11457"/>
                </a:lnTo>
                <a:lnTo>
                  <a:pt x="15629" y="11458"/>
                </a:lnTo>
                <a:lnTo>
                  <a:pt x="15627" y="11463"/>
                </a:lnTo>
                <a:lnTo>
                  <a:pt x="15628" y="11465"/>
                </a:lnTo>
                <a:lnTo>
                  <a:pt x="15632" y="11473"/>
                </a:lnTo>
                <a:lnTo>
                  <a:pt x="15633" y="11476"/>
                </a:lnTo>
                <a:lnTo>
                  <a:pt x="15633" y="11491"/>
                </a:lnTo>
                <a:lnTo>
                  <a:pt x="15633" y="11496"/>
                </a:lnTo>
                <a:lnTo>
                  <a:pt x="15634" y="11501"/>
                </a:lnTo>
                <a:lnTo>
                  <a:pt x="15647" y="11532"/>
                </a:lnTo>
                <a:lnTo>
                  <a:pt x="15651" y="11540"/>
                </a:lnTo>
                <a:lnTo>
                  <a:pt x="15659" y="11548"/>
                </a:lnTo>
                <a:lnTo>
                  <a:pt x="15654" y="11563"/>
                </a:lnTo>
                <a:lnTo>
                  <a:pt x="15654" y="11574"/>
                </a:lnTo>
                <a:lnTo>
                  <a:pt x="15658" y="11585"/>
                </a:lnTo>
                <a:lnTo>
                  <a:pt x="15652" y="11590"/>
                </a:lnTo>
                <a:lnTo>
                  <a:pt x="15647" y="11598"/>
                </a:lnTo>
                <a:lnTo>
                  <a:pt x="15644" y="11608"/>
                </a:lnTo>
                <a:lnTo>
                  <a:pt x="15645" y="11621"/>
                </a:lnTo>
                <a:lnTo>
                  <a:pt x="15649" y="11642"/>
                </a:lnTo>
                <a:lnTo>
                  <a:pt x="15649" y="11647"/>
                </a:lnTo>
                <a:lnTo>
                  <a:pt x="15647" y="11654"/>
                </a:lnTo>
                <a:lnTo>
                  <a:pt x="15642" y="11663"/>
                </a:lnTo>
                <a:lnTo>
                  <a:pt x="15640" y="11669"/>
                </a:lnTo>
                <a:lnTo>
                  <a:pt x="15639" y="11688"/>
                </a:lnTo>
                <a:lnTo>
                  <a:pt x="15637" y="11695"/>
                </a:lnTo>
                <a:lnTo>
                  <a:pt x="15633" y="11691"/>
                </a:lnTo>
                <a:lnTo>
                  <a:pt x="15632" y="11683"/>
                </a:lnTo>
                <a:lnTo>
                  <a:pt x="15629" y="11650"/>
                </a:lnTo>
                <a:lnTo>
                  <a:pt x="15636" y="11618"/>
                </a:lnTo>
                <a:lnTo>
                  <a:pt x="15639" y="11613"/>
                </a:lnTo>
                <a:lnTo>
                  <a:pt x="15647" y="11580"/>
                </a:lnTo>
                <a:lnTo>
                  <a:pt x="15647" y="11570"/>
                </a:lnTo>
                <a:lnTo>
                  <a:pt x="15646" y="11560"/>
                </a:lnTo>
                <a:lnTo>
                  <a:pt x="15644" y="11550"/>
                </a:lnTo>
                <a:lnTo>
                  <a:pt x="15641" y="11541"/>
                </a:lnTo>
                <a:lnTo>
                  <a:pt x="15639" y="11540"/>
                </a:lnTo>
                <a:lnTo>
                  <a:pt x="15625" y="11530"/>
                </a:lnTo>
                <a:lnTo>
                  <a:pt x="15622" y="11527"/>
                </a:lnTo>
                <a:lnTo>
                  <a:pt x="15622" y="11525"/>
                </a:lnTo>
                <a:lnTo>
                  <a:pt x="15621" y="11522"/>
                </a:lnTo>
                <a:lnTo>
                  <a:pt x="15620" y="11519"/>
                </a:lnTo>
                <a:lnTo>
                  <a:pt x="15617" y="11515"/>
                </a:lnTo>
                <a:lnTo>
                  <a:pt x="15615" y="11514"/>
                </a:lnTo>
                <a:lnTo>
                  <a:pt x="15613" y="11512"/>
                </a:lnTo>
                <a:lnTo>
                  <a:pt x="15612" y="11510"/>
                </a:lnTo>
                <a:lnTo>
                  <a:pt x="15611" y="11507"/>
                </a:lnTo>
                <a:lnTo>
                  <a:pt x="15604" y="11486"/>
                </a:lnTo>
                <a:lnTo>
                  <a:pt x="15603" y="11478"/>
                </a:lnTo>
                <a:lnTo>
                  <a:pt x="15603" y="11468"/>
                </a:lnTo>
                <a:lnTo>
                  <a:pt x="15601" y="11461"/>
                </a:lnTo>
                <a:lnTo>
                  <a:pt x="15594" y="11457"/>
                </a:lnTo>
                <a:lnTo>
                  <a:pt x="15589" y="11460"/>
                </a:lnTo>
                <a:lnTo>
                  <a:pt x="15585" y="11461"/>
                </a:lnTo>
                <a:lnTo>
                  <a:pt x="15581" y="11460"/>
                </a:lnTo>
                <a:lnTo>
                  <a:pt x="15580" y="11457"/>
                </a:lnTo>
                <a:lnTo>
                  <a:pt x="15578" y="11446"/>
                </a:lnTo>
                <a:lnTo>
                  <a:pt x="15569" y="11436"/>
                </a:lnTo>
                <a:lnTo>
                  <a:pt x="15561" y="11435"/>
                </a:lnTo>
                <a:lnTo>
                  <a:pt x="15562" y="11451"/>
                </a:lnTo>
                <a:lnTo>
                  <a:pt x="15565" y="11459"/>
                </a:lnTo>
                <a:lnTo>
                  <a:pt x="15568" y="11463"/>
                </a:lnTo>
                <a:lnTo>
                  <a:pt x="15568" y="11465"/>
                </a:lnTo>
                <a:lnTo>
                  <a:pt x="15564" y="11469"/>
                </a:lnTo>
                <a:lnTo>
                  <a:pt x="15560" y="11472"/>
                </a:lnTo>
                <a:lnTo>
                  <a:pt x="15555" y="11473"/>
                </a:lnTo>
                <a:lnTo>
                  <a:pt x="15550" y="11473"/>
                </a:lnTo>
                <a:lnTo>
                  <a:pt x="15546" y="11471"/>
                </a:lnTo>
                <a:lnTo>
                  <a:pt x="15545" y="11477"/>
                </a:lnTo>
                <a:lnTo>
                  <a:pt x="15545" y="11493"/>
                </a:lnTo>
                <a:lnTo>
                  <a:pt x="15544" y="11497"/>
                </a:lnTo>
                <a:lnTo>
                  <a:pt x="15545" y="11501"/>
                </a:lnTo>
                <a:lnTo>
                  <a:pt x="15558" y="11530"/>
                </a:lnTo>
                <a:lnTo>
                  <a:pt x="15559" y="11534"/>
                </a:lnTo>
                <a:lnTo>
                  <a:pt x="15560" y="11539"/>
                </a:lnTo>
                <a:lnTo>
                  <a:pt x="15560" y="11543"/>
                </a:lnTo>
                <a:lnTo>
                  <a:pt x="15560" y="11545"/>
                </a:lnTo>
                <a:lnTo>
                  <a:pt x="15560" y="11548"/>
                </a:lnTo>
                <a:lnTo>
                  <a:pt x="15562" y="11552"/>
                </a:lnTo>
                <a:lnTo>
                  <a:pt x="15565" y="11557"/>
                </a:lnTo>
                <a:lnTo>
                  <a:pt x="15566" y="11560"/>
                </a:lnTo>
                <a:lnTo>
                  <a:pt x="15566" y="11582"/>
                </a:lnTo>
                <a:lnTo>
                  <a:pt x="15568" y="11593"/>
                </a:lnTo>
                <a:lnTo>
                  <a:pt x="15571" y="11605"/>
                </a:lnTo>
                <a:lnTo>
                  <a:pt x="15574" y="11613"/>
                </a:lnTo>
                <a:lnTo>
                  <a:pt x="15577" y="11622"/>
                </a:lnTo>
                <a:lnTo>
                  <a:pt x="15578" y="11630"/>
                </a:lnTo>
                <a:lnTo>
                  <a:pt x="15573" y="11636"/>
                </a:lnTo>
                <a:lnTo>
                  <a:pt x="15572" y="11642"/>
                </a:lnTo>
                <a:lnTo>
                  <a:pt x="15574" y="11653"/>
                </a:lnTo>
                <a:lnTo>
                  <a:pt x="15578" y="11666"/>
                </a:lnTo>
                <a:lnTo>
                  <a:pt x="15586" y="11687"/>
                </a:lnTo>
                <a:lnTo>
                  <a:pt x="15588" y="11693"/>
                </a:lnTo>
                <a:lnTo>
                  <a:pt x="15589" y="11700"/>
                </a:lnTo>
                <a:lnTo>
                  <a:pt x="15589" y="11712"/>
                </a:lnTo>
                <a:lnTo>
                  <a:pt x="15587" y="11716"/>
                </a:lnTo>
                <a:lnTo>
                  <a:pt x="15582" y="11722"/>
                </a:lnTo>
                <a:lnTo>
                  <a:pt x="15581" y="11726"/>
                </a:lnTo>
                <a:lnTo>
                  <a:pt x="15581" y="11731"/>
                </a:lnTo>
                <a:lnTo>
                  <a:pt x="15582" y="11736"/>
                </a:lnTo>
                <a:lnTo>
                  <a:pt x="15583" y="11741"/>
                </a:lnTo>
                <a:lnTo>
                  <a:pt x="15582" y="11746"/>
                </a:lnTo>
                <a:lnTo>
                  <a:pt x="15575" y="11761"/>
                </a:lnTo>
                <a:lnTo>
                  <a:pt x="15550" y="11788"/>
                </a:lnTo>
                <a:lnTo>
                  <a:pt x="15534" y="11799"/>
                </a:lnTo>
                <a:lnTo>
                  <a:pt x="15524" y="11817"/>
                </a:lnTo>
                <a:lnTo>
                  <a:pt x="15489" y="11854"/>
                </a:lnTo>
                <a:lnTo>
                  <a:pt x="15476" y="11881"/>
                </a:lnTo>
                <a:lnTo>
                  <a:pt x="15465" y="11896"/>
                </a:lnTo>
                <a:lnTo>
                  <a:pt x="15463" y="11902"/>
                </a:lnTo>
                <a:lnTo>
                  <a:pt x="15462" y="11912"/>
                </a:lnTo>
                <a:lnTo>
                  <a:pt x="15433" y="11986"/>
                </a:lnTo>
                <a:lnTo>
                  <a:pt x="15447" y="11924"/>
                </a:lnTo>
                <a:lnTo>
                  <a:pt x="15457" y="11897"/>
                </a:lnTo>
                <a:lnTo>
                  <a:pt x="15473" y="11878"/>
                </a:lnTo>
                <a:lnTo>
                  <a:pt x="15473" y="11876"/>
                </a:lnTo>
                <a:lnTo>
                  <a:pt x="15480" y="11863"/>
                </a:lnTo>
                <a:lnTo>
                  <a:pt x="15480" y="11858"/>
                </a:lnTo>
                <a:lnTo>
                  <a:pt x="15481" y="11852"/>
                </a:lnTo>
                <a:lnTo>
                  <a:pt x="15481" y="11847"/>
                </a:lnTo>
                <a:lnTo>
                  <a:pt x="15504" y="11826"/>
                </a:lnTo>
                <a:lnTo>
                  <a:pt x="15524" y="11793"/>
                </a:lnTo>
                <a:lnTo>
                  <a:pt x="15562" y="11762"/>
                </a:lnTo>
                <a:lnTo>
                  <a:pt x="15568" y="11750"/>
                </a:lnTo>
                <a:lnTo>
                  <a:pt x="15576" y="11705"/>
                </a:lnTo>
                <a:lnTo>
                  <a:pt x="15578" y="11697"/>
                </a:lnTo>
                <a:lnTo>
                  <a:pt x="15579" y="11692"/>
                </a:lnTo>
                <a:lnTo>
                  <a:pt x="15577" y="11686"/>
                </a:lnTo>
                <a:lnTo>
                  <a:pt x="15576" y="11684"/>
                </a:lnTo>
                <a:lnTo>
                  <a:pt x="15573" y="11679"/>
                </a:lnTo>
                <a:lnTo>
                  <a:pt x="15570" y="11674"/>
                </a:lnTo>
                <a:lnTo>
                  <a:pt x="15570" y="11671"/>
                </a:lnTo>
                <a:lnTo>
                  <a:pt x="15569" y="11665"/>
                </a:lnTo>
                <a:lnTo>
                  <a:pt x="15562" y="11630"/>
                </a:lnTo>
                <a:lnTo>
                  <a:pt x="15556" y="11572"/>
                </a:lnTo>
                <a:lnTo>
                  <a:pt x="15552" y="11550"/>
                </a:lnTo>
                <a:lnTo>
                  <a:pt x="15548" y="11539"/>
                </a:lnTo>
                <a:lnTo>
                  <a:pt x="15546" y="11534"/>
                </a:lnTo>
                <a:lnTo>
                  <a:pt x="15548" y="11529"/>
                </a:lnTo>
                <a:lnTo>
                  <a:pt x="15546" y="11523"/>
                </a:lnTo>
                <a:lnTo>
                  <a:pt x="15543" y="11517"/>
                </a:lnTo>
                <a:lnTo>
                  <a:pt x="15540" y="11514"/>
                </a:lnTo>
                <a:lnTo>
                  <a:pt x="15535" y="11506"/>
                </a:lnTo>
                <a:lnTo>
                  <a:pt x="15532" y="11493"/>
                </a:lnTo>
                <a:lnTo>
                  <a:pt x="15529" y="11472"/>
                </a:lnTo>
                <a:lnTo>
                  <a:pt x="15524" y="11473"/>
                </a:lnTo>
                <a:lnTo>
                  <a:pt x="15520" y="11488"/>
                </a:lnTo>
                <a:lnTo>
                  <a:pt x="15516" y="11492"/>
                </a:lnTo>
                <a:lnTo>
                  <a:pt x="15511" y="11489"/>
                </a:lnTo>
                <a:lnTo>
                  <a:pt x="15509" y="11481"/>
                </a:lnTo>
                <a:lnTo>
                  <a:pt x="15508" y="11471"/>
                </a:lnTo>
                <a:lnTo>
                  <a:pt x="15504" y="11462"/>
                </a:lnTo>
                <a:lnTo>
                  <a:pt x="15498" y="11458"/>
                </a:lnTo>
                <a:lnTo>
                  <a:pt x="15491" y="11467"/>
                </a:lnTo>
                <a:lnTo>
                  <a:pt x="15486" y="11464"/>
                </a:lnTo>
                <a:lnTo>
                  <a:pt x="15482" y="11453"/>
                </a:lnTo>
                <a:lnTo>
                  <a:pt x="15479" y="11433"/>
                </a:lnTo>
                <a:lnTo>
                  <a:pt x="15475" y="11425"/>
                </a:lnTo>
                <a:lnTo>
                  <a:pt x="15473" y="11422"/>
                </a:lnTo>
                <a:lnTo>
                  <a:pt x="15462" y="11419"/>
                </a:lnTo>
                <a:lnTo>
                  <a:pt x="15460" y="11418"/>
                </a:lnTo>
                <a:lnTo>
                  <a:pt x="15457" y="11413"/>
                </a:lnTo>
                <a:lnTo>
                  <a:pt x="15453" y="11402"/>
                </a:lnTo>
                <a:lnTo>
                  <a:pt x="15451" y="11396"/>
                </a:lnTo>
                <a:lnTo>
                  <a:pt x="15452" y="11386"/>
                </a:lnTo>
                <a:lnTo>
                  <a:pt x="15451" y="11380"/>
                </a:lnTo>
                <a:lnTo>
                  <a:pt x="15448" y="11375"/>
                </a:lnTo>
                <a:lnTo>
                  <a:pt x="15444" y="11373"/>
                </a:lnTo>
                <a:lnTo>
                  <a:pt x="15438" y="11371"/>
                </a:lnTo>
                <a:lnTo>
                  <a:pt x="15435" y="11367"/>
                </a:lnTo>
                <a:lnTo>
                  <a:pt x="15432" y="11363"/>
                </a:lnTo>
                <a:lnTo>
                  <a:pt x="15430" y="11361"/>
                </a:lnTo>
                <a:lnTo>
                  <a:pt x="15409" y="11367"/>
                </a:lnTo>
                <a:lnTo>
                  <a:pt x="15407" y="11366"/>
                </a:lnTo>
                <a:lnTo>
                  <a:pt x="15396" y="11358"/>
                </a:lnTo>
                <a:lnTo>
                  <a:pt x="15374" y="11351"/>
                </a:lnTo>
                <a:lnTo>
                  <a:pt x="15368" y="11351"/>
                </a:lnTo>
                <a:lnTo>
                  <a:pt x="15349" y="11358"/>
                </a:lnTo>
                <a:lnTo>
                  <a:pt x="15343" y="11359"/>
                </a:lnTo>
                <a:lnTo>
                  <a:pt x="15340" y="11357"/>
                </a:lnTo>
                <a:lnTo>
                  <a:pt x="15338" y="11355"/>
                </a:lnTo>
                <a:lnTo>
                  <a:pt x="15336" y="11354"/>
                </a:lnTo>
                <a:lnTo>
                  <a:pt x="15333" y="11355"/>
                </a:lnTo>
                <a:lnTo>
                  <a:pt x="15320" y="11389"/>
                </a:lnTo>
                <a:lnTo>
                  <a:pt x="15299" y="11398"/>
                </a:lnTo>
                <a:lnTo>
                  <a:pt x="15299" y="11396"/>
                </a:lnTo>
                <a:lnTo>
                  <a:pt x="15298" y="11390"/>
                </a:lnTo>
                <a:lnTo>
                  <a:pt x="15298" y="11387"/>
                </a:lnTo>
                <a:lnTo>
                  <a:pt x="15268" y="11403"/>
                </a:lnTo>
                <a:lnTo>
                  <a:pt x="15256" y="11413"/>
                </a:lnTo>
                <a:lnTo>
                  <a:pt x="15242" y="11419"/>
                </a:lnTo>
                <a:lnTo>
                  <a:pt x="15237" y="11423"/>
                </a:lnTo>
                <a:lnTo>
                  <a:pt x="15235" y="11432"/>
                </a:lnTo>
                <a:lnTo>
                  <a:pt x="15230" y="11436"/>
                </a:lnTo>
                <a:lnTo>
                  <a:pt x="15227" y="11440"/>
                </a:lnTo>
                <a:lnTo>
                  <a:pt x="15225" y="11442"/>
                </a:lnTo>
                <a:lnTo>
                  <a:pt x="15222" y="11447"/>
                </a:lnTo>
                <a:lnTo>
                  <a:pt x="15221" y="11454"/>
                </a:lnTo>
                <a:lnTo>
                  <a:pt x="15220" y="11463"/>
                </a:lnTo>
                <a:lnTo>
                  <a:pt x="15222" y="11471"/>
                </a:lnTo>
                <a:lnTo>
                  <a:pt x="15215" y="11496"/>
                </a:lnTo>
                <a:lnTo>
                  <a:pt x="15202" y="11514"/>
                </a:lnTo>
                <a:lnTo>
                  <a:pt x="15196" y="11525"/>
                </a:lnTo>
                <a:lnTo>
                  <a:pt x="15196" y="11539"/>
                </a:lnTo>
                <a:lnTo>
                  <a:pt x="15194" y="11539"/>
                </a:lnTo>
                <a:lnTo>
                  <a:pt x="15197" y="11547"/>
                </a:lnTo>
                <a:lnTo>
                  <a:pt x="15198" y="11552"/>
                </a:lnTo>
                <a:lnTo>
                  <a:pt x="15198" y="11559"/>
                </a:lnTo>
                <a:lnTo>
                  <a:pt x="15195" y="11564"/>
                </a:lnTo>
                <a:lnTo>
                  <a:pt x="15194" y="11564"/>
                </a:lnTo>
                <a:lnTo>
                  <a:pt x="15189" y="11563"/>
                </a:lnTo>
                <a:lnTo>
                  <a:pt x="15188" y="11564"/>
                </a:lnTo>
                <a:lnTo>
                  <a:pt x="15188" y="11566"/>
                </a:lnTo>
                <a:lnTo>
                  <a:pt x="15188" y="11570"/>
                </a:lnTo>
                <a:lnTo>
                  <a:pt x="15188" y="11571"/>
                </a:lnTo>
                <a:lnTo>
                  <a:pt x="15188" y="11583"/>
                </a:lnTo>
                <a:lnTo>
                  <a:pt x="15188" y="11593"/>
                </a:lnTo>
                <a:lnTo>
                  <a:pt x="15185" y="11608"/>
                </a:lnTo>
                <a:lnTo>
                  <a:pt x="15185" y="11615"/>
                </a:lnTo>
                <a:lnTo>
                  <a:pt x="15188" y="11626"/>
                </a:lnTo>
                <a:lnTo>
                  <a:pt x="15184" y="11628"/>
                </a:lnTo>
                <a:lnTo>
                  <a:pt x="15178" y="11627"/>
                </a:lnTo>
                <a:lnTo>
                  <a:pt x="15173" y="11624"/>
                </a:lnTo>
                <a:lnTo>
                  <a:pt x="15167" y="11618"/>
                </a:lnTo>
                <a:lnTo>
                  <a:pt x="15164" y="11615"/>
                </a:lnTo>
                <a:lnTo>
                  <a:pt x="15162" y="11611"/>
                </a:lnTo>
                <a:lnTo>
                  <a:pt x="15162" y="11609"/>
                </a:lnTo>
                <a:lnTo>
                  <a:pt x="15163" y="11599"/>
                </a:lnTo>
                <a:lnTo>
                  <a:pt x="15164" y="11596"/>
                </a:lnTo>
                <a:lnTo>
                  <a:pt x="15166" y="11594"/>
                </a:lnTo>
                <a:lnTo>
                  <a:pt x="15168" y="11590"/>
                </a:lnTo>
                <a:lnTo>
                  <a:pt x="15169" y="11586"/>
                </a:lnTo>
                <a:lnTo>
                  <a:pt x="15169" y="11581"/>
                </a:lnTo>
                <a:lnTo>
                  <a:pt x="15168" y="11575"/>
                </a:lnTo>
                <a:lnTo>
                  <a:pt x="15167" y="11573"/>
                </a:lnTo>
                <a:lnTo>
                  <a:pt x="15156" y="11573"/>
                </a:lnTo>
                <a:lnTo>
                  <a:pt x="15152" y="11575"/>
                </a:lnTo>
                <a:lnTo>
                  <a:pt x="15149" y="11581"/>
                </a:lnTo>
                <a:lnTo>
                  <a:pt x="15148" y="11590"/>
                </a:lnTo>
                <a:lnTo>
                  <a:pt x="15145" y="11595"/>
                </a:lnTo>
                <a:lnTo>
                  <a:pt x="15140" y="11588"/>
                </a:lnTo>
                <a:lnTo>
                  <a:pt x="15135" y="11577"/>
                </a:lnTo>
                <a:lnTo>
                  <a:pt x="15132" y="11568"/>
                </a:lnTo>
                <a:lnTo>
                  <a:pt x="15130" y="11558"/>
                </a:lnTo>
                <a:lnTo>
                  <a:pt x="15129" y="11552"/>
                </a:lnTo>
                <a:lnTo>
                  <a:pt x="15127" y="11550"/>
                </a:lnTo>
                <a:lnTo>
                  <a:pt x="15123" y="11554"/>
                </a:lnTo>
                <a:lnTo>
                  <a:pt x="15122" y="11557"/>
                </a:lnTo>
                <a:lnTo>
                  <a:pt x="15121" y="11566"/>
                </a:lnTo>
                <a:lnTo>
                  <a:pt x="15118" y="11574"/>
                </a:lnTo>
                <a:lnTo>
                  <a:pt x="15114" y="11581"/>
                </a:lnTo>
                <a:lnTo>
                  <a:pt x="15110" y="11583"/>
                </a:lnTo>
                <a:lnTo>
                  <a:pt x="15108" y="11582"/>
                </a:lnTo>
                <a:lnTo>
                  <a:pt x="15104" y="11576"/>
                </a:lnTo>
                <a:lnTo>
                  <a:pt x="15103" y="11575"/>
                </a:lnTo>
                <a:lnTo>
                  <a:pt x="15087" y="11584"/>
                </a:lnTo>
                <a:lnTo>
                  <a:pt x="15084" y="11583"/>
                </a:lnTo>
                <a:lnTo>
                  <a:pt x="15076" y="11578"/>
                </a:lnTo>
                <a:lnTo>
                  <a:pt x="15070" y="11580"/>
                </a:lnTo>
                <a:lnTo>
                  <a:pt x="15060" y="11589"/>
                </a:lnTo>
                <a:lnTo>
                  <a:pt x="15062" y="11581"/>
                </a:lnTo>
                <a:lnTo>
                  <a:pt x="15065" y="11576"/>
                </a:lnTo>
                <a:lnTo>
                  <a:pt x="15082" y="11571"/>
                </a:lnTo>
                <a:lnTo>
                  <a:pt x="15094" y="11560"/>
                </a:lnTo>
                <a:lnTo>
                  <a:pt x="15095" y="11558"/>
                </a:lnTo>
                <a:lnTo>
                  <a:pt x="15097" y="11549"/>
                </a:lnTo>
                <a:lnTo>
                  <a:pt x="15098" y="11546"/>
                </a:lnTo>
                <a:lnTo>
                  <a:pt x="15100" y="11543"/>
                </a:lnTo>
                <a:lnTo>
                  <a:pt x="15109" y="11540"/>
                </a:lnTo>
                <a:lnTo>
                  <a:pt x="15113" y="11537"/>
                </a:lnTo>
                <a:lnTo>
                  <a:pt x="15124" y="11520"/>
                </a:lnTo>
                <a:lnTo>
                  <a:pt x="15123" y="11517"/>
                </a:lnTo>
                <a:lnTo>
                  <a:pt x="15120" y="11514"/>
                </a:lnTo>
                <a:lnTo>
                  <a:pt x="15112" y="11502"/>
                </a:lnTo>
                <a:lnTo>
                  <a:pt x="15115" y="11500"/>
                </a:lnTo>
                <a:lnTo>
                  <a:pt x="15119" y="11500"/>
                </a:lnTo>
                <a:lnTo>
                  <a:pt x="15123" y="11503"/>
                </a:lnTo>
                <a:lnTo>
                  <a:pt x="15127" y="11506"/>
                </a:lnTo>
                <a:lnTo>
                  <a:pt x="15135" y="11514"/>
                </a:lnTo>
                <a:lnTo>
                  <a:pt x="15140" y="11516"/>
                </a:lnTo>
                <a:lnTo>
                  <a:pt x="15143" y="11514"/>
                </a:lnTo>
                <a:lnTo>
                  <a:pt x="15142" y="11508"/>
                </a:lnTo>
                <a:lnTo>
                  <a:pt x="15138" y="11500"/>
                </a:lnTo>
                <a:lnTo>
                  <a:pt x="15133" y="11493"/>
                </a:lnTo>
                <a:lnTo>
                  <a:pt x="15130" y="11488"/>
                </a:lnTo>
                <a:lnTo>
                  <a:pt x="15125" y="11469"/>
                </a:lnTo>
                <a:lnTo>
                  <a:pt x="15116" y="11457"/>
                </a:lnTo>
                <a:lnTo>
                  <a:pt x="15106" y="11454"/>
                </a:lnTo>
                <a:lnTo>
                  <a:pt x="15098" y="11457"/>
                </a:lnTo>
                <a:lnTo>
                  <a:pt x="15099" y="11453"/>
                </a:lnTo>
                <a:lnTo>
                  <a:pt x="15100" y="11448"/>
                </a:lnTo>
                <a:lnTo>
                  <a:pt x="15100" y="11441"/>
                </a:lnTo>
                <a:lnTo>
                  <a:pt x="15097" y="11433"/>
                </a:lnTo>
                <a:lnTo>
                  <a:pt x="15088" y="11419"/>
                </a:lnTo>
                <a:lnTo>
                  <a:pt x="15085" y="11411"/>
                </a:lnTo>
                <a:lnTo>
                  <a:pt x="15087" y="11406"/>
                </a:lnTo>
                <a:lnTo>
                  <a:pt x="15094" y="11410"/>
                </a:lnTo>
                <a:lnTo>
                  <a:pt x="15115" y="11437"/>
                </a:lnTo>
                <a:lnTo>
                  <a:pt x="15123" y="11439"/>
                </a:lnTo>
                <a:lnTo>
                  <a:pt x="15121" y="11430"/>
                </a:lnTo>
                <a:lnTo>
                  <a:pt x="15129" y="11429"/>
                </a:lnTo>
                <a:lnTo>
                  <a:pt x="15137" y="11436"/>
                </a:lnTo>
                <a:lnTo>
                  <a:pt x="15139" y="11451"/>
                </a:lnTo>
                <a:lnTo>
                  <a:pt x="15142" y="11454"/>
                </a:lnTo>
                <a:lnTo>
                  <a:pt x="15144" y="11457"/>
                </a:lnTo>
                <a:lnTo>
                  <a:pt x="15147" y="11458"/>
                </a:lnTo>
                <a:lnTo>
                  <a:pt x="15149" y="11458"/>
                </a:lnTo>
                <a:lnTo>
                  <a:pt x="15147" y="11451"/>
                </a:lnTo>
                <a:lnTo>
                  <a:pt x="15148" y="11447"/>
                </a:lnTo>
                <a:lnTo>
                  <a:pt x="15151" y="11450"/>
                </a:lnTo>
                <a:lnTo>
                  <a:pt x="15155" y="11460"/>
                </a:lnTo>
                <a:lnTo>
                  <a:pt x="15156" y="11467"/>
                </a:lnTo>
                <a:lnTo>
                  <a:pt x="15155" y="11473"/>
                </a:lnTo>
                <a:lnTo>
                  <a:pt x="15153" y="11485"/>
                </a:lnTo>
                <a:lnTo>
                  <a:pt x="15172" y="11511"/>
                </a:lnTo>
                <a:lnTo>
                  <a:pt x="15178" y="11516"/>
                </a:lnTo>
                <a:lnTo>
                  <a:pt x="15183" y="11514"/>
                </a:lnTo>
                <a:lnTo>
                  <a:pt x="15196" y="11498"/>
                </a:lnTo>
                <a:lnTo>
                  <a:pt x="15198" y="11492"/>
                </a:lnTo>
                <a:lnTo>
                  <a:pt x="15196" y="11481"/>
                </a:lnTo>
                <a:lnTo>
                  <a:pt x="15193" y="11468"/>
                </a:lnTo>
                <a:lnTo>
                  <a:pt x="15190" y="11459"/>
                </a:lnTo>
                <a:lnTo>
                  <a:pt x="15189" y="11453"/>
                </a:lnTo>
                <a:lnTo>
                  <a:pt x="15191" y="11451"/>
                </a:lnTo>
                <a:lnTo>
                  <a:pt x="15195" y="11453"/>
                </a:lnTo>
                <a:lnTo>
                  <a:pt x="15198" y="11455"/>
                </a:lnTo>
                <a:lnTo>
                  <a:pt x="15201" y="11456"/>
                </a:lnTo>
                <a:lnTo>
                  <a:pt x="15202" y="11452"/>
                </a:lnTo>
                <a:lnTo>
                  <a:pt x="15202" y="11442"/>
                </a:lnTo>
                <a:lnTo>
                  <a:pt x="15201" y="11439"/>
                </a:lnTo>
                <a:lnTo>
                  <a:pt x="15192" y="11424"/>
                </a:lnTo>
                <a:lnTo>
                  <a:pt x="15158" y="11360"/>
                </a:lnTo>
                <a:lnTo>
                  <a:pt x="15161" y="11359"/>
                </a:lnTo>
                <a:lnTo>
                  <a:pt x="15164" y="11361"/>
                </a:lnTo>
                <a:lnTo>
                  <a:pt x="15167" y="11365"/>
                </a:lnTo>
                <a:lnTo>
                  <a:pt x="15171" y="11369"/>
                </a:lnTo>
                <a:lnTo>
                  <a:pt x="15174" y="11372"/>
                </a:lnTo>
                <a:lnTo>
                  <a:pt x="15178" y="11375"/>
                </a:lnTo>
                <a:lnTo>
                  <a:pt x="15182" y="11376"/>
                </a:lnTo>
                <a:lnTo>
                  <a:pt x="15180" y="11360"/>
                </a:lnTo>
                <a:lnTo>
                  <a:pt x="15181" y="11349"/>
                </a:lnTo>
                <a:lnTo>
                  <a:pt x="15187" y="11333"/>
                </a:lnTo>
                <a:lnTo>
                  <a:pt x="15182" y="11326"/>
                </a:lnTo>
                <a:lnTo>
                  <a:pt x="15178" y="11324"/>
                </a:lnTo>
                <a:lnTo>
                  <a:pt x="15174" y="11324"/>
                </a:lnTo>
                <a:lnTo>
                  <a:pt x="15170" y="11325"/>
                </a:lnTo>
                <a:lnTo>
                  <a:pt x="15169" y="11327"/>
                </a:lnTo>
                <a:lnTo>
                  <a:pt x="15167" y="11333"/>
                </a:lnTo>
                <a:lnTo>
                  <a:pt x="15167" y="11335"/>
                </a:lnTo>
                <a:lnTo>
                  <a:pt x="15165" y="11334"/>
                </a:lnTo>
                <a:lnTo>
                  <a:pt x="15164" y="11333"/>
                </a:lnTo>
                <a:lnTo>
                  <a:pt x="15163" y="11332"/>
                </a:lnTo>
                <a:lnTo>
                  <a:pt x="15161" y="11331"/>
                </a:lnTo>
                <a:lnTo>
                  <a:pt x="15156" y="11326"/>
                </a:lnTo>
                <a:lnTo>
                  <a:pt x="15153" y="11325"/>
                </a:lnTo>
                <a:lnTo>
                  <a:pt x="15152" y="11329"/>
                </a:lnTo>
                <a:lnTo>
                  <a:pt x="15152" y="11331"/>
                </a:lnTo>
                <a:lnTo>
                  <a:pt x="15151" y="11333"/>
                </a:lnTo>
                <a:lnTo>
                  <a:pt x="15151" y="11335"/>
                </a:lnTo>
                <a:lnTo>
                  <a:pt x="15151" y="11337"/>
                </a:lnTo>
                <a:lnTo>
                  <a:pt x="15152" y="11343"/>
                </a:lnTo>
                <a:lnTo>
                  <a:pt x="15149" y="11344"/>
                </a:lnTo>
                <a:lnTo>
                  <a:pt x="15143" y="11342"/>
                </a:lnTo>
                <a:lnTo>
                  <a:pt x="15140" y="11337"/>
                </a:lnTo>
                <a:lnTo>
                  <a:pt x="15140" y="11333"/>
                </a:lnTo>
                <a:lnTo>
                  <a:pt x="15137" y="11330"/>
                </a:lnTo>
                <a:lnTo>
                  <a:pt x="15136" y="11328"/>
                </a:lnTo>
                <a:lnTo>
                  <a:pt x="15136" y="11326"/>
                </a:lnTo>
                <a:lnTo>
                  <a:pt x="15136" y="11323"/>
                </a:lnTo>
                <a:lnTo>
                  <a:pt x="15131" y="11317"/>
                </a:lnTo>
                <a:lnTo>
                  <a:pt x="15131" y="11308"/>
                </a:lnTo>
                <a:lnTo>
                  <a:pt x="15139" y="11278"/>
                </a:lnTo>
                <a:lnTo>
                  <a:pt x="15141" y="11276"/>
                </a:lnTo>
                <a:lnTo>
                  <a:pt x="15145" y="11277"/>
                </a:lnTo>
                <a:lnTo>
                  <a:pt x="15147" y="11280"/>
                </a:lnTo>
                <a:lnTo>
                  <a:pt x="15148" y="11284"/>
                </a:lnTo>
                <a:lnTo>
                  <a:pt x="15150" y="11287"/>
                </a:lnTo>
                <a:lnTo>
                  <a:pt x="15152" y="11288"/>
                </a:lnTo>
                <a:lnTo>
                  <a:pt x="15155" y="11289"/>
                </a:lnTo>
                <a:lnTo>
                  <a:pt x="15158" y="11289"/>
                </a:lnTo>
                <a:lnTo>
                  <a:pt x="15160" y="11286"/>
                </a:lnTo>
                <a:lnTo>
                  <a:pt x="15161" y="11282"/>
                </a:lnTo>
                <a:lnTo>
                  <a:pt x="15160" y="11280"/>
                </a:lnTo>
                <a:lnTo>
                  <a:pt x="15159" y="11278"/>
                </a:lnTo>
                <a:lnTo>
                  <a:pt x="15155" y="11268"/>
                </a:lnTo>
                <a:lnTo>
                  <a:pt x="15153" y="11264"/>
                </a:lnTo>
                <a:lnTo>
                  <a:pt x="15153" y="11261"/>
                </a:lnTo>
                <a:lnTo>
                  <a:pt x="15157" y="11259"/>
                </a:lnTo>
                <a:lnTo>
                  <a:pt x="15159" y="11260"/>
                </a:lnTo>
                <a:lnTo>
                  <a:pt x="15169" y="11267"/>
                </a:lnTo>
                <a:lnTo>
                  <a:pt x="15173" y="11267"/>
                </a:lnTo>
                <a:lnTo>
                  <a:pt x="15178" y="11263"/>
                </a:lnTo>
                <a:lnTo>
                  <a:pt x="15181" y="11256"/>
                </a:lnTo>
                <a:lnTo>
                  <a:pt x="15181" y="11248"/>
                </a:lnTo>
                <a:lnTo>
                  <a:pt x="15177" y="11242"/>
                </a:lnTo>
                <a:lnTo>
                  <a:pt x="15174" y="11237"/>
                </a:lnTo>
                <a:lnTo>
                  <a:pt x="15171" y="11236"/>
                </a:lnTo>
                <a:lnTo>
                  <a:pt x="15167" y="11235"/>
                </a:lnTo>
                <a:lnTo>
                  <a:pt x="15166" y="11229"/>
                </a:lnTo>
                <a:lnTo>
                  <a:pt x="15165" y="11222"/>
                </a:lnTo>
                <a:lnTo>
                  <a:pt x="15166" y="11220"/>
                </a:lnTo>
                <a:lnTo>
                  <a:pt x="15160" y="11210"/>
                </a:lnTo>
                <a:lnTo>
                  <a:pt x="15154" y="11207"/>
                </a:lnTo>
                <a:lnTo>
                  <a:pt x="15150" y="11210"/>
                </a:lnTo>
                <a:lnTo>
                  <a:pt x="15145" y="11223"/>
                </a:lnTo>
                <a:lnTo>
                  <a:pt x="15141" y="11227"/>
                </a:lnTo>
                <a:lnTo>
                  <a:pt x="15138" y="11224"/>
                </a:lnTo>
                <a:lnTo>
                  <a:pt x="15138" y="11216"/>
                </a:lnTo>
                <a:lnTo>
                  <a:pt x="15132" y="11212"/>
                </a:lnTo>
                <a:lnTo>
                  <a:pt x="15125" y="11210"/>
                </a:lnTo>
                <a:lnTo>
                  <a:pt x="15119" y="11210"/>
                </a:lnTo>
                <a:lnTo>
                  <a:pt x="15115" y="11213"/>
                </a:lnTo>
                <a:lnTo>
                  <a:pt x="15104" y="11235"/>
                </a:lnTo>
                <a:lnTo>
                  <a:pt x="15096" y="11239"/>
                </a:lnTo>
                <a:lnTo>
                  <a:pt x="15094" y="11241"/>
                </a:lnTo>
                <a:lnTo>
                  <a:pt x="15091" y="11248"/>
                </a:lnTo>
                <a:lnTo>
                  <a:pt x="15090" y="11250"/>
                </a:lnTo>
                <a:lnTo>
                  <a:pt x="15089" y="11252"/>
                </a:lnTo>
                <a:lnTo>
                  <a:pt x="15090" y="11255"/>
                </a:lnTo>
                <a:lnTo>
                  <a:pt x="15089" y="11257"/>
                </a:lnTo>
                <a:lnTo>
                  <a:pt x="15088" y="11259"/>
                </a:lnTo>
                <a:lnTo>
                  <a:pt x="15068" y="11270"/>
                </a:lnTo>
                <a:lnTo>
                  <a:pt x="15065" y="11271"/>
                </a:lnTo>
                <a:lnTo>
                  <a:pt x="15060" y="11267"/>
                </a:lnTo>
                <a:lnTo>
                  <a:pt x="15057" y="11261"/>
                </a:lnTo>
                <a:lnTo>
                  <a:pt x="15057" y="11255"/>
                </a:lnTo>
                <a:lnTo>
                  <a:pt x="15074" y="11232"/>
                </a:lnTo>
                <a:lnTo>
                  <a:pt x="15073" y="11225"/>
                </a:lnTo>
                <a:lnTo>
                  <a:pt x="15072" y="11221"/>
                </a:lnTo>
                <a:lnTo>
                  <a:pt x="15070" y="11220"/>
                </a:lnTo>
                <a:lnTo>
                  <a:pt x="15064" y="11223"/>
                </a:lnTo>
                <a:lnTo>
                  <a:pt x="15062" y="11218"/>
                </a:lnTo>
                <a:lnTo>
                  <a:pt x="15062" y="11213"/>
                </a:lnTo>
                <a:lnTo>
                  <a:pt x="15062" y="11210"/>
                </a:lnTo>
                <a:lnTo>
                  <a:pt x="15064" y="11207"/>
                </a:lnTo>
                <a:lnTo>
                  <a:pt x="15060" y="11202"/>
                </a:lnTo>
                <a:lnTo>
                  <a:pt x="15057" y="11197"/>
                </a:lnTo>
                <a:lnTo>
                  <a:pt x="15053" y="11193"/>
                </a:lnTo>
                <a:lnTo>
                  <a:pt x="15051" y="11190"/>
                </a:lnTo>
                <a:lnTo>
                  <a:pt x="15047" y="11188"/>
                </a:lnTo>
                <a:lnTo>
                  <a:pt x="15043" y="11188"/>
                </a:lnTo>
                <a:lnTo>
                  <a:pt x="15041" y="11186"/>
                </a:lnTo>
                <a:lnTo>
                  <a:pt x="15040" y="11179"/>
                </a:lnTo>
                <a:lnTo>
                  <a:pt x="15032" y="11184"/>
                </a:lnTo>
                <a:lnTo>
                  <a:pt x="15030" y="11184"/>
                </a:lnTo>
                <a:lnTo>
                  <a:pt x="15027" y="11183"/>
                </a:lnTo>
                <a:lnTo>
                  <a:pt x="15026" y="11182"/>
                </a:lnTo>
                <a:lnTo>
                  <a:pt x="15026" y="11180"/>
                </a:lnTo>
                <a:lnTo>
                  <a:pt x="15024" y="11173"/>
                </a:lnTo>
                <a:lnTo>
                  <a:pt x="15024" y="11169"/>
                </a:lnTo>
                <a:lnTo>
                  <a:pt x="15027" y="11141"/>
                </a:lnTo>
                <a:lnTo>
                  <a:pt x="15030" y="11129"/>
                </a:lnTo>
                <a:lnTo>
                  <a:pt x="15035" y="11120"/>
                </a:lnTo>
                <a:lnTo>
                  <a:pt x="15040" y="11114"/>
                </a:lnTo>
                <a:lnTo>
                  <a:pt x="15044" y="11108"/>
                </a:lnTo>
                <a:lnTo>
                  <a:pt x="15046" y="11094"/>
                </a:lnTo>
                <a:lnTo>
                  <a:pt x="15045" y="11079"/>
                </a:lnTo>
                <a:lnTo>
                  <a:pt x="15039" y="11066"/>
                </a:lnTo>
                <a:lnTo>
                  <a:pt x="15036" y="11066"/>
                </a:lnTo>
                <a:lnTo>
                  <a:pt x="15024" y="11070"/>
                </a:lnTo>
                <a:lnTo>
                  <a:pt x="15022" y="11069"/>
                </a:lnTo>
                <a:lnTo>
                  <a:pt x="15020" y="11067"/>
                </a:lnTo>
                <a:lnTo>
                  <a:pt x="15019" y="11066"/>
                </a:lnTo>
                <a:lnTo>
                  <a:pt x="15016" y="11066"/>
                </a:lnTo>
                <a:lnTo>
                  <a:pt x="15011" y="11068"/>
                </a:lnTo>
                <a:lnTo>
                  <a:pt x="15009" y="11069"/>
                </a:lnTo>
                <a:lnTo>
                  <a:pt x="15006" y="11068"/>
                </a:lnTo>
                <a:lnTo>
                  <a:pt x="15007" y="11064"/>
                </a:lnTo>
                <a:lnTo>
                  <a:pt x="15009" y="11052"/>
                </a:lnTo>
                <a:lnTo>
                  <a:pt x="15015" y="11044"/>
                </a:lnTo>
                <a:lnTo>
                  <a:pt x="15015" y="11031"/>
                </a:lnTo>
                <a:lnTo>
                  <a:pt x="15017" y="11026"/>
                </a:lnTo>
                <a:lnTo>
                  <a:pt x="15013" y="11024"/>
                </a:lnTo>
                <a:lnTo>
                  <a:pt x="15009" y="11024"/>
                </a:lnTo>
                <a:lnTo>
                  <a:pt x="15005" y="11024"/>
                </a:lnTo>
                <a:lnTo>
                  <a:pt x="15002" y="11025"/>
                </a:lnTo>
                <a:lnTo>
                  <a:pt x="15000" y="11023"/>
                </a:lnTo>
                <a:lnTo>
                  <a:pt x="14999" y="11018"/>
                </a:lnTo>
                <a:lnTo>
                  <a:pt x="14998" y="11009"/>
                </a:lnTo>
                <a:lnTo>
                  <a:pt x="14997" y="11006"/>
                </a:lnTo>
                <a:lnTo>
                  <a:pt x="14995" y="11002"/>
                </a:lnTo>
                <a:lnTo>
                  <a:pt x="14993" y="10998"/>
                </a:lnTo>
                <a:lnTo>
                  <a:pt x="14992" y="10991"/>
                </a:lnTo>
                <a:lnTo>
                  <a:pt x="14995" y="10981"/>
                </a:lnTo>
                <a:lnTo>
                  <a:pt x="14995" y="10979"/>
                </a:lnTo>
                <a:lnTo>
                  <a:pt x="14987" y="10976"/>
                </a:lnTo>
                <a:lnTo>
                  <a:pt x="14956" y="10979"/>
                </a:lnTo>
                <a:lnTo>
                  <a:pt x="14944" y="10975"/>
                </a:lnTo>
                <a:lnTo>
                  <a:pt x="14949" y="10973"/>
                </a:lnTo>
                <a:lnTo>
                  <a:pt x="14950" y="10968"/>
                </a:lnTo>
                <a:lnTo>
                  <a:pt x="14949" y="10960"/>
                </a:lnTo>
                <a:lnTo>
                  <a:pt x="14945" y="10948"/>
                </a:lnTo>
                <a:lnTo>
                  <a:pt x="14940" y="10945"/>
                </a:lnTo>
                <a:lnTo>
                  <a:pt x="14933" y="10948"/>
                </a:lnTo>
                <a:lnTo>
                  <a:pt x="14917" y="10963"/>
                </a:lnTo>
                <a:lnTo>
                  <a:pt x="14900" y="10970"/>
                </a:lnTo>
                <a:lnTo>
                  <a:pt x="14882" y="10987"/>
                </a:lnTo>
                <a:lnTo>
                  <a:pt x="14869" y="10992"/>
                </a:lnTo>
                <a:lnTo>
                  <a:pt x="14855" y="10993"/>
                </a:lnTo>
                <a:lnTo>
                  <a:pt x="14842" y="10988"/>
                </a:lnTo>
                <a:lnTo>
                  <a:pt x="14839" y="10988"/>
                </a:lnTo>
                <a:lnTo>
                  <a:pt x="14821" y="11003"/>
                </a:lnTo>
                <a:lnTo>
                  <a:pt x="14817" y="11003"/>
                </a:lnTo>
                <a:lnTo>
                  <a:pt x="14810" y="11002"/>
                </a:lnTo>
                <a:lnTo>
                  <a:pt x="14806" y="11003"/>
                </a:lnTo>
                <a:lnTo>
                  <a:pt x="14802" y="11006"/>
                </a:lnTo>
                <a:lnTo>
                  <a:pt x="14791" y="11022"/>
                </a:lnTo>
                <a:lnTo>
                  <a:pt x="14770" y="11029"/>
                </a:lnTo>
                <a:lnTo>
                  <a:pt x="14735" y="11028"/>
                </a:lnTo>
                <a:lnTo>
                  <a:pt x="14724" y="11031"/>
                </a:lnTo>
                <a:lnTo>
                  <a:pt x="14715" y="11030"/>
                </a:lnTo>
                <a:lnTo>
                  <a:pt x="14703" y="11032"/>
                </a:lnTo>
                <a:lnTo>
                  <a:pt x="14698" y="11032"/>
                </a:lnTo>
                <a:lnTo>
                  <a:pt x="14687" y="11025"/>
                </a:lnTo>
                <a:lnTo>
                  <a:pt x="14662" y="11032"/>
                </a:lnTo>
                <a:lnTo>
                  <a:pt x="14668" y="11023"/>
                </a:lnTo>
                <a:lnTo>
                  <a:pt x="14747" y="11015"/>
                </a:lnTo>
                <a:lnTo>
                  <a:pt x="14758" y="11020"/>
                </a:lnTo>
                <a:lnTo>
                  <a:pt x="14762" y="11021"/>
                </a:lnTo>
                <a:lnTo>
                  <a:pt x="14768" y="11020"/>
                </a:lnTo>
                <a:lnTo>
                  <a:pt x="14814" y="10989"/>
                </a:lnTo>
                <a:lnTo>
                  <a:pt x="14817" y="10984"/>
                </a:lnTo>
                <a:lnTo>
                  <a:pt x="14811" y="10981"/>
                </a:lnTo>
                <a:lnTo>
                  <a:pt x="14809" y="10981"/>
                </a:lnTo>
                <a:lnTo>
                  <a:pt x="14808" y="10977"/>
                </a:lnTo>
                <a:lnTo>
                  <a:pt x="14818" y="10976"/>
                </a:lnTo>
                <a:lnTo>
                  <a:pt x="14900" y="10945"/>
                </a:lnTo>
                <a:lnTo>
                  <a:pt x="14919" y="10945"/>
                </a:lnTo>
                <a:lnTo>
                  <a:pt x="14924" y="10941"/>
                </a:lnTo>
                <a:lnTo>
                  <a:pt x="14926" y="10932"/>
                </a:lnTo>
                <a:lnTo>
                  <a:pt x="14920" y="10929"/>
                </a:lnTo>
                <a:lnTo>
                  <a:pt x="14912" y="10929"/>
                </a:lnTo>
                <a:lnTo>
                  <a:pt x="14907" y="10928"/>
                </a:lnTo>
                <a:lnTo>
                  <a:pt x="14903" y="10913"/>
                </a:lnTo>
                <a:lnTo>
                  <a:pt x="14902" y="10905"/>
                </a:lnTo>
                <a:lnTo>
                  <a:pt x="14906" y="10902"/>
                </a:lnTo>
                <a:lnTo>
                  <a:pt x="14914" y="10902"/>
                </a:lnTo>
                <a:lnTo>
                  <a:pt x="14925" y="10906"/>
                </a:lnTo>
                <a:lnTo>
                  <a:pt x="14928" y="10906"/>
                </a:lnTo>
                <a:lnTo>
                  <a:pt x="14929" y="10904"/>
                </a:lnTo>
                <a:lnTo>
                  <a:pt x="14928" y="10896"/>
                </a:lnTo>
                <a:lnTo>
                  <a:pt x="14929" y="10894"/>
                </a:lnTo>
                <a:lnTo>
                  <a:pt x="14939" y="10887"/>
                </a:lnTo>
                <a:lnTo>
                  <a:pt x="14941" y="10881"/>
                </a:lnTo>
                <a:lnTo>
                  <a:pt x="14937" y="10873"/>
                </a:lnTo>
                <a:lnTo>
                  <a:pt x="14940" y="10868"/>
                </a:lnTo>
                <a:lnTo>
                  <a:pt x="14938" y="10861"/>
                </a:lnTo>
                <a:lnTo>
                  <a:pt x="14934" y="10853"/>
                </a:lnTo>
                <a:lnTo>
                  <a:pt x="14931" y="10844"/>
                </a:lnTo>
                <a:lnTo>
                  <a:pt x="14929" y="10834"/>
                </a:lnTo>
                <a:lnTo>
                  <a:pt x="14928" y="10828"/>
                </a:lnTo>
                <a:lnTo>
                  <a:pt x="14926" y="10826"/>
                </a:lnTo>
                <a:lnTo>
                  <a:pt x="14916" y="10832"/>
                </a:lnTo>
                <a:lnTo>
                  <a:pt x="14916" y="10825"/>
                </a:lnTo>
                <a:lnTo>
                  <a:pt x="14917" y="10813"/>
                </a:lnTo>
                <a:lnTo>
                  <a:pt x="14918" y="10807"/>
                </a:lnTo>
                <a:lnTo>
                  <a:pt x="14913" y="10803"/>
                </a:lnTo>
                <a:lnTo>
                  <a:pt x="14903" y="10804"/>
                </a:lnTo>
                <a:lnTo>
                  <a:pt x="14899" y="10798"/>
                </a:lnTo>
                <a:lnTo>
                  <a:pt x="14896" y="10795"/>
                </a:lnTo>
                <a:lnTo>
                  <a:pt x="14882" y="10781"/>
                </a:lnTo>
                <a:lnTo>
                  <a:pt x="14879" y="10781"/>
                </a:lnTo>
                <a:lnTo>
                  <a:pt x="14874" y="10783"/>
                </a:lnTo>
                <a:lnTo>
                  <a:pt x="14872" y="10782"/>
                </a:lnTo>
                <a:lnTo>
                  <a:pt x="14868" y="10778"/>
                </a:lnTo>
                <a:lnTo>
                  <a:pt x="14865" y="10775"/>
                </a:lnTo>
                <a:lnTo>
                  <a:pt x="14867" y="10769"/>
                </a:lnTo>
                <a:lnTo>
                  <a:pt x="14867" y="10761"/>
                </a:lnTo>
                <a:lnTo>
                  <a:pt x="14867" y="10752"/>
                </a:lnTo>
                <a:lnTo>
                  <a:pt x="14865" y="10745"/>
                </a:lnTo>
                <a:lnTo>
                  <a:pt x="14862" y="10741"/>
                </a:lnTo>
                <a:lnTo>
                  <a:pt x="14856" y="10729"/>
                </a:lnTo>
                <a:lnTo>
                  <a:pt x="14852" y="10728"/>
                </a:lnTo>
                <a:lnTo>
                  <a:pt x="14847" y="10729"/>
                </a:lnTo>
                <a:lnTo>
                  <a:pt x="14845" y="10727"/>
                </a:lnTo>
                <a:lnTo>
                  <a:pt x="14844" y="10722"/>
                </a:lnTo>
                <a:lnTo>
                  <a:pt x="14844" y="10714"/>
                </a:lnTo>
                <a:lnTo>
                  <a:pt x="14843" y="10706"/>
                </a:lnTo>
                <a:lnTo>
                  <a:pt x="14839" y="10701"/>
                </a:lnTo>
                <a:lnTo>
                  <a:pt x="14828" y="10696"/>
                </a:lnTo>
                <a:lnTo>
                  <a:pt x="14819" y="10685"/>
                </a:lnTo>
                <a:lnTo>
                  <a:pt x="14815" y="10683"/>
                </a:lnTo>
                <a:lnTo>
                  <a:pt x="14817" y="10676"/>
                </a:lnTo>
                <a:lnTo>
                  <a:pt x="14837" y="10653"/>
                </a:lnTo>
                <a:lnTo>
                  <a:pt x="14839" y="10646"/>
                </a:lnTo>
                <a:lnTo>
                  <a:pt x="14838" y="10636"/>
                </a:lnTo>
                <a:lnTo>
                  <a:pt x="14833" y="10630"/>
                </a:lnTo>
                <a:lnTo>
                  <a:pt x="14829" y="10630"/>
                </a:lnTo>
                <a:lnTo>
                  <a:pt x="14825" y="10629"/>
                </a:lnTo>
                <a:lnTo>
                  <a:pt x="14824" y="10619"/>
                </a:lnTo>
                <a:lnTo>
                  <a:pt x="14821" y="10610"/>
                </a:lnTo>
                <a:lnTo>
                  <a:pt x="14816" y="10602"/>
                </a:lnTo>
                <a:lnTo>
                  <a:pt x="14810" y="10596"/>
                </a:lnTo>
                <a:lnTo>
                  <a:pt x="14806" y="10594"/>
                </a:lnTo>
                <a:lnTo>
                  <a:pt x="14808" y="10589"/>
                </a:lnTo>
                <a:lnTo>
                  <a:pt x="14812" y="10580"/>
                </a:lnTo>
                <a:lnTo>
                  <a:pt x="14815" y="10577"/>
                </a:lnTo>
                <a:lnTo>
                  <a:pt x="14816" y="10574"/>
                </a:lnTo>
                <a:lnTo>
                  <a:pt x="14819" y="10555"/>
                </a:lnTo>
                <a:lnTo>
                  <a:pt x="14822" y="10545"/>
                </a:lnTo>
                <a:lnTo>
                  <a:pt x="14831" y="10530"/>
                </a:lnTo>
                <a:lnTo>
                  <a:pt x="14842" y="10521"/>
                </a:lnTo>
                <a:lnTo>
                  <a:pt x="14847" y="10513"/>
                </a:lnTo>
                <a:lnTo>
                  <a:pt x="14850" y="10502"/>
                </a:lnTo>
                <a:lnTo>
                  <a:pt x="14847" y="10489"/>
                </a:lnTo>
                <a:lnTo>
                  <a:pt x="14845" y="10486"/>
                </a:lnTo>
                <a:lnTo>
                  <a:pt x="14838" y="10476"/>
                </a:lnTo>
                <a:lnTo>
                  <a:pt x="14835" y="10470"/>
                </a:lnTo>
                <a:lnTo>
                  <a:pt x="14833" y="10463"/>
                </a:lnTo>
                <a:lnTo>
                  <a:pt x="14831" y="10450"/>
                </a:lnTo>
                <a:lnTo>
                  <a:pt x="14829" y="10444"/>
                </a:lnTo>
                <a:lnTo>
                  <a:pt x="14820" y="10445"/>
                </a:lnTo>
                <a:lnTo>
                  <a:pt x="14817" y="10447"/>
                </a:lnTo>
                <a:lnTo>
                  <a:pt x="14814" y="10438"/>
                </a:lnTo>
                <a:lnTo>
                  <a:pt x="14808" y="10428"/>
                </a:lnTo>
                <a:lnTo>
                  <a:pt x="14801" y="10420"/>
                </a:lnTo>
                <a:lnTo>
                  <a:pt x="14797" y="10417"/>
                </a:lnTo>
                <a:lnTo>
                  <a:pt x="14793" y="10414"/>
                </a:lnTo>
                <a:lnTo>
                  <a:pt x="14776" y="10391"/>
                </a:lnTo>
                <a:lnTo>
                  <a:pt x="14770" y="10385"/>
                </a:lnTo>
                <a:lnTo>
                  <a:pt x="14765" y="10382"/>
                </a:lnTo>
                <a:lnTo>
                  <a:pt x="14760" y="10381"/>
                </a:lnTo>
                <a:lnTo>
                  <a:pt x="14754" y="10383"/>
                </a:lnTo>
                <a:lnTo>
                  <a:pt x="14752" y="10386"/>
                </a:lnTo>
                <a:lnTo>
                  <a:pt x="14750" y="10395"/>
                </a:lnTo>
                <a:lnTo>
                  <a:pt x="14749" y="10398"/>
                </a:lnTo>
                <a:lnTo>
                  <a:pt x="14746" y="10401"/>
                </a:lnTo>
                <a:lnTo>
                  <a:pt x="14747" y="10405"/>
                </a:lnTo>
                <a:lnTo>
                  <a:pt x="14749" y="10409"/>
                </a:lnTo>
                <a:lnTo>
                  <a:pt x="14751" y="10413"/>
                </a:lnTo>
                <a:lnTo>
                  <a:pt x="14751" y="10418"/>
                </a:lnTo>
                <a:lnTo>
                  <a:pt x="14750" y="10424"/>
                </a:lnTo>
                <a:lnTo>
                  <a:pt x="14751" y="10429"/>
                </a:lnTo>
                <a:lnTo>
                  <a:pt x="14752" y="10434"/>
                </a:lnTo>
                <a:lnTo>
                  <a:pt x="14756" y="10445"/>
                </a:lnTo>
                <a:lnTo>
                  <a:pt x="14756" y="10449"/>
                </a:lnTo>
                <a:lnTo>
                  <a:pt x="14759" y="10457"/>
                </a:lnTo>
                <a:lnTo>
                  <a:pt x="14764" y="10463"/>
                </a:lnTo>
                <a:lnTo>
                  <a:pt x="14771" y="10469"/>
                </a:lnTo>
                <a:lnTo>
                  <a:pt x="14775" y="10473"/>
                </a:lnTo>
                <a:lnTo>
                  <a:pt x="14779" y="10490"/>
                </a:lnTo>
                <a:lnTo>
                  <a:pt x="14773" y="10499"/>
                </a:lnTo>
                <a:lnTo>
                  <a:pt x="14764" y="10497"/>
                </a:lnTo>
                <a:lnTo>
                  <a:pt x="14756" y="10479"/>
                </a:lnTo>
                <a:lnTo>
                  <a:pt x="14750" y="10485"/>
                </a:lnTo>
                <a:lnTo>
                  <a:pt x="14744" y="10497"/>
                </a:lnTo>
                <a:lnTo>
                  <a:pt x="14740" y="10510"/>
                </a:lnTo>
                <a:lnTo>
                  <a:pt x="14739" y="10523"/>
                </a:lnTo>
                <a:lnTo>
                  <a:pt x="14737" y="10525"/>
                </a:lnTo>
                <a:lnTo>
                  <a:pt x="14735" y="10533"/>
                </a:lnTo>
                <a:lnTo>
                  <a:pt x="14734" y="10540"/>
                </a:lnTo>
                <a:lnTo>
                  <a:pt x="14737" y="10542"/>
                </a:lnTo>
                <a:lnTo>
                  <a:pt x="14740" y="10538"/>
                </a:lnTo>
                <a:lnTo>
                  <a:pt x="14745" y="10528"/>
                </a:lnTo>
                <a:lnTo>
                  <a:pt x="14748" y="10524"/>
                </a:lnTo>
                <a:lnTo>
                  <a:pt x="14749" y="10531"/>
                </a:lnTo>
                <a:lnTo>
                  <a:pt x="14746" y="10541"/>
                </a:lnTo>
                <a:lnTo>
                  <a:pt x="14745" y="10548"/>
                </a:lnTo>
                <a:lnTo>
                  <a:pt x="14744" y="10552"/>
                </a:lnTo>
                <a:lnTo>
                  <a:pt x="14740" y="10552"/>
                </a:lnTo>
                <a:lnTo>
                  <a:pt x="14733" y="10548"/>
                </a:lnTo>
                <a:lnTo>
                  <a:pt x="14731" y="10548"/>
                </a:lnTo>
                <a:lnTo>
                  <a:pt x="14725" y="10542"/>
                </a:lnTo>
                <a:lnTo>
                  <a:pt x="14723" y="10541"/>
                </a:lnTo>
                <a:lnTo>
                  <a:pt x="14721" y="10541"/>
                </a:lnTo>
                <a:lnTo>
                  <a:pt x="14712" y="10547"/>
                </a:lnTo>
                <a:lnTo>
                  <a:pt x="14708" y="10547"/>
                </a:lnTo>
                <a:lnTo>
                  <a:pt x="14706" y="10544"/>
                </a:lnTo>
                <a:lnTo>
                  <a:pt x="14704" y="10534"/>
                </a:lnTo>
                <a:lnTo>
                  <a:pt x="14699" y="10534"/>
                </a:lnTo>
                <a:lnTo>
                  <a:pt x="14684" y="10541"/>
                </a:lnTo>
                <a:lnTo>
                  <a:pt x="14683" y="10538"/>
                </a:lnTo>
                <a:lnTo>
                  <a:pt x="14691" y="10530"/>
                </a:lnTo>
                <a:lnTo>
                  <a:pt x="14692" y="10525"/>
                </a:lnTo>
                <a:lnTo>
                  <a:pt x="14691" y="10522"/>
                </a:lnTo>
                <a:lnTo>
                  <a:pt x="14689" y="10519"/>
                </a:lnTo>
                <a:lnTo>
                  <a:pt x="14687" y="10517"/>
                </a:lnTo>
                <a:lnTo>
                  <a:pt x="14687" y="10516"/>
                </a:lnTo>
                <a:lnTo>
                  <a:pt x="14685" y="10515"/>
                </a:lnTo>
                <a:lnTo>
                  <a:pt x="14684" y="10511"/>
                </a:lnTo>
                <a:lnTo>
                  <a:pt x="14683" y="10505"/>
                </a:lnTo>
                <a:lnTo>
                  <a:pt x="14683" y="10505"/>
                </a:lnTo>
                <a:lnTo>
                  <a:pt x="14683" y="10502"/>
                </a:lnTo>
                <a:lnTo>
                  <a:pt x="14682" y="10499"/>
                </a:lnTo>
                <a:lnTo>
                  <a:pt x="14681" y="10496"/>
                </a:lnTo>
                <a:lnTo>
                  <a:pt x="14679" y="10492"/>
                </a:lnTo>
                <a:lnTo>
                  <a:pt x="14678" y="10492"/>
                </a:lnTo>
                <a:lnTo>
                  <a:pt x="14677" y="10492"/>
                </a:lnTo>
                <a:lnTo>
                  <a:pt x="14675" y="10489"/>
                </a:lnTo>
                <a:lnTo>
                  <a:pt x="14670" y="10481"/>
                </a:lnTo>
                <a:lnTo>
                  <a:pt x="14669" y="10477"/>
                </a:lnTo>
                <a:lnTo>
                  <a:pt x="14670" y="10472"/>
                </a:lnTo>
                <a:lnTo>
                  <a:pt x="14667" y="10469"/>
                </a:lnTo>
                <a:lnTo>
                  <a:pt x="14665" y="10476"/>
                </a:lnTo>
                <a:lnTo>
                  <a:pt x="14660" y="10478"/>
                </a:lnTo>
                <a:lnTo>
                  <a:pt x="14656" y="10474"/>
                </a:lnTo>
                <a:lnTo>
                  <a:pt x="14654" y="10464"/>
                </a:lnTo>
                <a:lnTo>
                  <a:pt x="14655" y="10460"/>
                </a:lnTo>
                <a:lnTo>
                  <a:pt x="14658" y="10453"/>
                </a:lnTo>
                <a:lnTo>
                  <a:pt x="14658" y="10450"/>
                </a:lnTo>
                <a:lnTo>
                  <a:pt x="14656" y="10446"/>
                </a:lnTo>
                <a:lnTo>
                  <a:pt x="14654" y="10446"/>
                </a:lnTo>
                <a:lnTo>
                  <a:pt x="14651" y="10448"/>
                </a:lnTo>
                <a:lnTo>
                  <a:pt x="14648" y="10447"/>
                </a:lnTo>
                <a:lnTo>
                  <a:pt x="14647" y="10442"/>
                </a:lnTo>
                <a:lnTo>
                  <a:pt x="14644" y="10441"/>
                </a:lnTo>
                <a:lnTo>
                  <a:pt x="14638" y="10444"/>
                </a:lnTo>
                <a:lnTo>
                  <a:pt x="14636" y="10447"/>
                </a:lnTo>
                <a:lnTo>
                  <a:pt x="14634" y="10452"/>
                </a:lnTo>
                <a:lnTo>
                  <a:pt x="14633" y="10455"/>
                </a:lnTo>
                <a:lnTo>
                  <a:pt x="14629" y="10457"/>
                </a:lnTo>
                <a:lnTo>
                  <a:pt x="14628" y="10456"/>
                </a:lnTo>
                <a:lnTo>
                  <a:pt x="14622" y="10452"/>
                </a:lnTo>
                <a:lnTo>
                  <a:pt x="14615" y="10452"/>
                </a:lnTo>
                <a:lnTo>
                  <a:pt x="14613" y="10452"/>
                </a:lnTo>
                <a:lnTo>
                  <a:pt x="14609" y="10452"/>
                </a:lnTo>
                <a:lnTo>
                  <a:pt x="14607" y="10456"/>
                </a:lnTo>
                <a:lnTo>
                  <a:pt x="14608" y="10463"/>
                </a:lnTo>
                <a:lnTo>
                  <a:pt x="14612" y="10470"/>
                </a:lnTo>
                <a:lnTo>
                  <a:pt x="14608" y="10471"/>
                </a:lnTo>
                <a:lnTo>
                  <a:pt x="14597" y="10466"/>
                </a:lnTo>
                <a:lnTo>
                  <a:pt x="14592" y="10468"/>
                </a:lnTo>
                <a:lnTo>
                  <a:pt x="14593" y="10471"/>
                </a:lnTo>
                <a:lnTo>
                  <a:pt x="14595" y="10473"/>
                </a:lnTo>
                <a:lnTo>
                  <a:pt x="14597" y="10474"/>
                </a:lnTo>
                <a:lnTo>
                  <a:pt x="14601" y="10480"/>
                </a:lnTo>
                <a:lnTo>
                  <a:pt x="14598" y="10480"/>
                </a:lnTo>
                <a:lnTo>
                  <a:pt x="14597" y="10480"/>
                </a:lnTo>
                <a:lnTo>
                  <a:pt x="14595" y="10479"/>
                </a:lnTo>
                <a:lnTo>
                  <a:pt x="14594" y="10484"/>
                </a:lnTo>
                <a:lnTo>
                  <a:pt x="14596" y="10488"/>
                </a:lnTo>
                <a:lnTo>
                  <a:pt x="14600" y="10492"/>
                </a:lnTo>
                <a:lnTo>
                  <a:pt x="14604" y="10498"/>
                </a:lnTo>
                <a:lnTo>
                  <a:pt x="14597" y="10500"/>
                </a:lnTo>
                <a:lnTo>
                  <a:pt x="14595" y="10499"/>
                </a:lnTo>
                <a:lnTo>
                  <a:pt x="14593" y="10497"/>
                </a:lnTo>
                <a:lnTo>
                  <a:pt x="14590" y="10491"/>
                </a:lnTo>
                <a:lnTo>
                  <a:pt x="14589" y="10489"/>
                </a:lnTo>
                <a:lnTo>
                  <a:pt x="14585" y="10488"/>
                </a:lnTo>
                <a:lnTo>
                  <a:pt x="14581" y="10488"/>
                </a:lnTo>
                <a:lnTo>
                  <a:pt x="14577" y="10489"/>
                </a:lnTo>
                <a:lnTo>
                  <a:pt x="14575" y="10493"/>
                </a:lnTo>
                <a:lnTo>
                  <a:pt x="14576" y="10496"/>
                </a:lnTo>
                <a:lnTo>
                  <a:pt x="14577" y="10497"/>
                </a:lnTo>
                <a:lnTo>
                  <a:pt x="14578" y="10498"/>
                </a:lnTo>
                <a:lnTo>
                  <a:pt x="14579" y="10499"/>
                </a:lnTo>
                <a:lnTo>
                  <a:pt x="14577" y="10500"/>
                </a:lnTo>
                <a:lnTo>
                  <a:pt x="14574" y="10502"/>
                </a:lnTo>
                <a:lnTo>
                  <a:pt x="14572" y="10502"/>
                </a:lnTo>
                <a:lnTo>
                  <a:pt x="14575" y="10507"/>
                </a:lnTo>
                <a:lnTo>
                  <a:pt x="14578" y="10510"/>
                </a:lnTo>
                <a:lnTo>
                  <a:pt x="14581" y="10512"/>
                </a:lnTo>
                <a:lnTo>
                  <a:pt x="14583" y="10512"/>
                </a:lnTo>
                <a:lnTo>
                  <a:pt x="14585" y="10516"/>
                </a:lnTo>
                <a:lnTo>
                  <a:pt x="14581" y="10517"/>
                </a:lnTo>
                <a:lnTo>
                  <a:pt x="14568" y="10513"/>
                </a:lnTo>
                <a:lnTo>
                  <a:pt x="14556" y="10522"/>
                </a:lnTo>
                <a:lnTo>
                  <a:pt x="14552" y="10521"/>
                </a:lnTo>
                <a:lnTo>
                  <a:pt x="14554" y="10513"/>
                </a:lnTo>
                <a:lnTo>
                  <a:pt x="14555" y="10512"/>
                </a:lnTo>
                <a:lnTo>
                  <a:pt x="14553" y="10508"/>
                </a:lnTo>
                <a:lnTo>
                  <a:pt x="14536" y="10502"/>
                </a:lnTo>
                <a:lnTo>
                  <a:pt x="14527" y="10502"/>
                </a:lnTo>
                <a:lnTo>
                  <a:pt x="14526" y="10510"/>
                </a:lnTo>
                <a:lnTo>
                  <a:pt x="14529" y="10511"/>
                </a:lnTo>
                <a:lnTo>
                  <a:pt x="14532" y="10514"/>
                </a:lnTo>
                <a:lnTo>
                  <a:pt x="14533" y="10517"/>
                </a:lnTo>
                <a:lnTo>
                  <a:pt x="14530" y="10519"/>
                </a:lnTo>
                <a:lnTo>
                  <a:pt x="14528" y="10521"/>
                </a:lnTo>
                <a:lnTo>
                  <a:pt x="14525" y="10521"/>
                </a:lnTo>
                <a:lnTo>
                  <a:pt x="14522" y="10519"/>
                </a:lnTo>
                <a:lnTo>
                  <a:pt x="14519" y="10517"/>
                </a:lnTo>
                <a:lnTo>
                  <a:pt x="14520" y="10517"/>
                </a:lnTo>
                <a:lnTo>
                  <a:pt x="14513" y="10516"/>
                </a:lnTo>
                <a:lnTo>
                  <a:pt x="14495" y="10526"/>
                </a:lnTo>
                <a:lnTo>
                  <a:pt x="14494" y="10515"/>
                </a:lnTo>
                <a:lnTo>
                  <a:pt x="14490" y="10509"/>
                </a:lnTo>
                <a:lnTo>
                  <a:pt x="14484" y="10507"/>
                </a:lnTo>
                <a:lnTo>
                  <a:pt x="14465" y="10507"/>
                </a:lnTo>
                <a:lnTo>
                  <a:pt x="14458" y="10510"/>
                </a:lnTo>
                <a:lnTo>
                  <a:pt x="14455" y="10515"/>
                </a:lnTo>
                <a:lnTo>
                  <a:pt x="14452" y="10517"/>
                </a:lnTo>
                <a:lnTo>
                  <a:pt x="14438" y="10515"/>
                </a:lnTo>
                <a:lnTo>
                  <a:pt x="14436" y="10517"/>
                </a:lnTo>
                <a:lnTo>
                  <a:pt x="14438" y="10526"/>
                </a:lnTo>
                <a:lnTo>
                  <a:pt x="14435" y="10525"/>
                </a:lnTo>
                <a:lnTo>
                  <a:pt x="14430" y="10521"/>
                </a:lnTo>
                <a:lnTo>
                  <a:pt x="14426" y="10516"/>
                </a:lnTo>
                <a:lnTo>
                  <a:pt x="14424" y="10507"/>
                </a:lnTo>
                <a:lnTo>
                  <a:pt x="14421" y="10508"/>
                </a:lnTo>
                <a:lnTo>
                  <a:pt x="14414" y="10518"/>
                </a:lnTo>
                <a:lnTo>
                  <a:pt x="14397" y="10531"/>
                </a:lnTo>
                <a:lnTo>
                  <a:pt x="14403" y="10541"/>
                </a:lnTo>
                <a:lnTo>
                  <a:pt x="14400" y="10541"/>
                </a:lnTo>
                <a:lnTo>
                  <a:pt x="14395" y="10536"/>
                </a:lnTo>
                <a:lnTo>
                  <a:pt x="14392" y="10533"/>
                </a:lnTo>
                <a:lnTo>
                  <a:pt x="14376" y="10521"/>
                </a:lnTo>
                <a:lnTo>
                  <a:pt x="14373" y="10517"/>
                </a:lnTo>
                <a:lnTo>
                  <a:pt x="14368" y="10508"/>
                </a:lnTo>
                <a:lnTo>
                  <a:pt x="14363" y="10503"/>
                </a:lnTo>
                <a:lnTo>
                  <a:pt x="14357" y="10503"/>
                </a:lnTo>
                <a:lnTo>
                  <a:pt x="14354" y="10508"/>
                </a:lnTo>
                <a:lnTo>
                  <a:pt x="14354" y="10516"/>
                </a:lnTo>
                <a:lnTo>
                  <a:pt x="14357" y="10523"/>
                </a:lnTo>
                <a:lnTo>
                  <a:pt x="14361" y="10529"/>
                </a:lnTo>
                <a:lnTo>
                  <a:pt x="14367" y="10534"/>
                </a:lnTo>
                <a:lnTo>
                  <a:pt x="14365" y="10538"/>
                </a:lnTo>
                <a:lnTo>
                  <a:pt x="14363" y="10542"/>
                </a:lnTo>
                <a:lnTo>
                  <a:pt x="14360" y="10545"/>
                </a:lnTo>
                <a:lnTo>
                  <a:pt x="14357" y="10547"/>
                </a:lnTo>
                <a:lnTo>
                  <a:pt x="14354" y="10545"/>
                </a:lnTo>
                <a:lnTo>
                  <a:pt x="14353" y="10539"/>
                </a:lnTo>
                <a:lnTo>
                  <a:pt x="14352" y="10525"/>
                </a:lnTo>
                <a:lnTo>
                  <a:pt x="14350" y="10522"/>
                </a:lnTo>
                <a:lnTo>
                  <a:pt x="14347" y="10518"/>
                </a:lnTo>
                <a:lnTo>
                  <a:pt x="14345" y="10515"/>
                </a:lnTo>
                <a:lnTo>
                  <a:pt x="14342" y="10514"/>
                </a:lnTo>
                <a:lnTo>
                  <a:pt x="14340" y="10516"/>
                </a:lnTo>
                <a:lnTo>
                  <a:pt x="14338" y="10526"/>
                </a:lnTo>
                <a:lnTo>
                  <a:pt x="14336" y="10529"/>
                </a:lnTo>
                <a:lnTo>
                  <a:pt x="14334" y="10519"/>
                </a:lnTo>
                <a:lnTo>
                  <a:pt x="14334" y="10513"/>
                </a:lnTo>
                <a:lnTo>
                  <a:pt x="14333" y="10498"/>
                </a:lnTo>
                <a:lnTo>
                  <a:pt x="14310" y="10499"/>
                </a:lnTo>
                <a:lnTo>
                  <a:pt x="14303" y="10497"/>
                </a:lnTo>
                <a:lnTo>
                  <a:pt x="14302" y="10494"/>
                </a:lnTo>
                <a:lnTo>
                  <a:pt x="14306" y="10483"/>
                </a:lnTo>
                <a:lnTo>
                  <a:pt x="14307" y="10476"/>
                </a:lnTo>
                <a:lnTo>
                  <a:pt x="14306" y="10468"/>
                </a:lnTo>
                <a:lnTo>
                  <a:pt x="14302" y="10470"/>
                </a:lnTo>
                <a:lnTo>
                  <a:pt x="14293" y="10468"/>
                </a:lnTo>
                <a:lnTo>
                  <a:pt x="14289" y="10468"/>
                </a:lnTo>
                <a:lnTo>
                  <a:pt x="14281" y="10473"/>
                </a:lnTo>
                <a:lnTo>
                  <a:pt x="14277" y="10475"/>
                </a:lnTo>
                <a:lnTo>
                  <a:pt x="14272" y="10473"/>
                </a:lnTo>
                <a:lnTo>
                  <a:pt x="14273" y="10472"/>
                </a:lnTo>
                <a:lnTo>
                  <a:pt x="14276" y="10467"/>
                </a:lnTo>
                <a:lnTo>
                  <a:pt x="14275" y="10463"/>
                </a:lnTo>
                <a:lnTo>
                  <a:pt x="14273" y="10463"/>
                </a:lnTo>
                <a:lnTo>
                  <a:pt x="14268" y="10463"/>
                </a:lnTo>
                <a:lnTo>
                  <a:pt x="14292" y="10455"/>
                </a:lnTo>
                <a:lnTo>
                  <a:pt x="14297" y="10448"/>
                </a:lnTo>
                <a:lnTo>
                  <a:pt x="14298" y="10444"/>
                </a:lnTo>
                <a:lnTo>
                  <a:pt x="14298" y="10440"/>
                </a:lnTo>
                <a:lnTo>
                  <a:pt x="14299" y="10437"/>
                </a:lnTo>
                <a:lnTo>
                  <a:pt x="14302" y="10434"/>
                </a:lnTo>
                <a:lnTo>
                  <a:pt x="14308" y="10423"/>
                </a:lnTo>
                <a:lnTo>
                  <a:pt x="14300" y="10422"/>
                </a:lnTo>
                <a:lnTo>
                  <a:pt x="14279" y="10437"/>
                </a:lnTo>
                <a:lnTo>
                  <a:pt x="14265" y="10436"/>
                </a:lnTo>
                <a:lnTo>
                  <a:pt x="14253" y="10442"/>
                </a:lnTo>
                <a:lnTo>
                  <a:pt x="14245" y="10442"/>
                </a:lnTo>
                <a:lnTo>
                  <a:pt x="14244" y="10439"/>
                </a:lnTo>
                <a:lnTo>
                  <a:pt x="14257" y="10426"/>
                </a:lnTo>
                <a:lnTo>
                  <a:pt x="14263" y="10415"/>
                </a:lnTo>
                <a:lnTo>
                  <a:pt x="14264" y="10404"/>
                </a:lnTo>
                <a:lnTo>
                  <a:pt x="14261" y="10405"/>
                </a:lnTo>
                <a:lnTo>
                  <a:pt x="14258" y="10405"/>
                </a:lnTo>
                <a:lnTo>
                  <a:pt x="14252" y="10403"/>
                </a:lnTo>
                <a:lnTo>
                  <a:pt x="14251" y="10399"/>
                </a:lnTo>
                <a:lnTo>
                  <a:pt x="14253" y="10395"/>
                </a:lnTo>
                <a:lnTo>
                  <a:pt x="14251" y="10390"/>
                </a:lnTo>
                <a:lnTo>
                  <a:pt x="14248" y="10386"/>
                </a:lnTo>
                <a:lnTo>
                  <a:pt x="14247" y="10385"/>
                </a:lnTo>
                <a:lnTo>
                  <a:pt x="14240" y="10391"/>
                </a:lnTo>
                <a:lnTo>
                  <a:pt x="14236" y="10392"/>
                </a:lnTo>
                <a:lnTo>
                  <a:pt x="14233" y="10388"/>
                </a:lnTo>
                <a:lnTo>
                  <a:pt x="14242" y="10378"/>
                </a:lnTo>
                <a:lnTo>
                  <a:pt x="14264" y="10369"/>
                </a:lnTo>
                <a:lnTo>
                  <a:pt x="14273" y="10360"/>
                </a:lnTo>
                <a:lnTo>
                  <a:pt x="14273" y="10357"/>
                </a:lnTo>
                <a:lnTo>
                  <a:pt x="14272" y="10353"/>
                </a:lnTo>
                <a:lnTo>
                  <a:pt x="14272" y="10350"/>
                </a:lnTo>
                <a:lnTo>
                  <a:pt x="14275" y="10347"/>
                </a:lnTo>
                <a:lnTo>
                  <a:pt x="14284" y="10348"/>
                </a:lnTo>
                <a:lnTo>
                  <a:pt x="14286" y="10345"/>
                </a:lnTo>
                <a:lnTo>
                  <a:pt x="14285" y="10338"/>
                </a:lnTo>
                <a:lnTo>
                  <a:pt x="14281" y="10333"/>
                </a:lnTo>
                <a:lnTo>
                  <a:pt x="14276" y="10330"/>
                </a:lnTo>
                <a:lnTo>
                  <a:pt x="14272" y="10329"/>
                </a:lnTo>
                <a:lnTo>
                  <a:pt x="14276" y="10327"/>
                </a:lnTo>
                <a:lnTo>
                  <a:pt x="14271" y="10322"/>
                </a:lnTo>
                <a:lnTo>
                  <a:pt x="14251" y="10311"/>
                </a:lnTo>
                <a:lnTo>
                  <a:pt x="14246" y="10310"/>
                </a:lnTo>
                <a:lnTo>
                  <a:pt x="14233" y="10311"/>
                </a:lnTo>
                <a:lnTo>
                  <a:pt x="14228" y="10308"/>
                </a:lnTo>
                <a:lnTo>
                  <a:pt x="14225" y="10308"/>
                </a:lnTo>
                <a:lnTo>
                  <a:pt x="14215" y="10309"/>
                </a:lnTo>
                <a:lnTo>
                  <a:pt x="14202" y="10307"/>
                </a:lnTo>
                <a:lnTo>
                  <a:pt x="14182" y="10309"/>
                </a:lnTo>
                <a:lnTo>
                  <a:pt x="14179" y="10312"/>
                </a:lnTo>
                <a:lnTo>
                  <a:pt x="14181" y="10316"/>
                </a:lnTo>
                <a:lnTo>
                  <a:pt x="14186" y="10319"/>
                </a:lnTo>
                <a:lnTo>
                  <a:pt x="14189" y="10323"/>
                </a:lnTo>
                <a:lnTo>
                  <a:pt x="14191" y="10324"/>
                </a:lnTo>
                <a:lnTo>
                  <a:pt x="14193" y="10327"/>
                </a:lnTo>
                <a:lnTo>
                  <a:pt x="14195" y="10335"/>
                </a:lnTo>
                <a:lnTo>
                  <a:pt x="14195" y="10338"/>
                </a:lnTo>
                <a:lnTo>
                  <a:pt x="14194" y="10341"/>
                </a:lnTo>
                <a:lnTo>
                  <a:pt x="14193" y="10344"/>
                </a:lnTo>
                <a:lnTo>
                  <a:pt x="14194" y="10349"/>
                </a:lnTo>
                <a:lnTo>
                  <a:pt x="14196" y="10355"/>
                </a:lnTo>
                <a:lnTo>
                  <a:pt x="14197" y="10361"/>
                </a:lnTo>
                <a:lnTo>
                  <a:pt x="14197" y="10364"/>
                </a:lnTo>
                <a:lnTo>
                  <a:pt x="14195" y="10367"/>
                </a:lnTo>
                <a:lnTo>
                  <a:pt x="14188" y="10369"/>
                </a:lnTo>
                <a:lnTo>
                  <a:pt x="14186" y="10371"/>
                </a:lnTo>
                <a:lnTo>
                  <a:pt x="14182" y="10379"/>
                </a:lnTo>
                <a:lnTo>
                  <a:pt x="14179" y="10381"/>
                </a:lnTo>
                <a:lnTo>
                  <a:pt x="14172" y="10385"/>
                </a:lnTo>
                <a:lnTo>
                  <a:pt x="14151" y="10388"/>
                </a:lnTo>
                <a:lnTo>
                  <a:pt x="14147" y="10392"/>
                </a:lnTo>
                <a:lnTo>
                  <a:pt x="14141" y="10412"/>
                </a:lnTo>
                <a:lnTo>
                  <a:pt x="14139" y="10393"/>
                </a:lnTo>
                <a:lnTo>
                  <a:pt x="14143" y="10382"/>
                </a:lnTo>
                <a:lnTo>
                  <a:pt x="14151" y="10378"/>
                </a:lnTo>
                <a:lnTo>
                  <a:pt x="14168" y="10378"/>
                </a:lnTo>
                <a:lnTo>
                  <a:pt x="14172" y="10377"/>
                </a:lnTo>
                <a:lnTo>
                  <a:pt x="14176" y="10373"/>
                </a:lnTo>
                <a:lnTo>
                  <a:pt x="14178" y="10367"/>
                </a:lnTo>
                <a:lnTo>
                  <a:pt x="14181" y="10350"/>
                </a:lnTo>
                <a:lnTo>
                  <a:pt x="14182" y="10339"/>
                </a:lnTo>
                <a:lnTo>
                  <a:pt x="14180" y="10330"/>
                </a:lnTo>
                <a:lnTo>
                  <a:pt x="14178" y="10327"/>
                </a:lnTo>
                <a:lnTo>
                  <a:pt x="14176" y="10324"/>
                </a:lnTo>
                <a:lnTo>
                  <a:pt x="14173" y="10323"/>
                </a:lnTo>
                <a:lnTo>
                  <a:pt x="14168" y="10322"/>
                </a:lnTo>
                <a:lnTo>
                  <a:pt x="14167" y="10319"/>
                </a:lnTo>
                <a:lnTo>
                  <a:pt x="14165" y="10314"/>
                </a:lnTo>
                <a:lnTo>
                  <a:pt x="14163" y="10310"/>
                </a:lnTo>
                <a:lnTo>
                  <a:pt x="14158" y="10306"/>
                </a:lnTo>
                <a:lnTo>
                  <a:pt x="14153" y="10304"/>
                </a:lnTo>
                <a:lnTo>
                  <a:pt x="14138" y="10304"/>
                </a:lnTo>
                <a:lnTo>
                  <a:pt x="14136" y="10305"/>
                </a:lnTo>
                <a:lnTo>
                  <a:pt x="14135" y="10314"/>
                </a:lnTo>
                <a:lnTo>
                  <a:pt x="14133" y="10317"/>
                </a:lnTo>
                <a:lnTo>
                  <a:pt x="14131" y="10318"/>
                </a:lnTo>
                <a:lnTo>
                  <a:pt x="14129" y="10319"/>
                </a:lnTo>
                <a:lnTo>
                  <a:pt x="14123" y="10315"/>
                </a:lnTo>
                <a:lnTo>
                  <a:pt x="14120" y="10307"/>
                </a:lnTo>
                <a:lnTo>
                  <a:pt x="14121" y="10300"/>
                </a:lnTo>
                <a:lnTo>
                  <a:pt x="14125" y="10297"/>
                </a:lnTo>
                <a:lnTo>
                  <a:pt x="14124" y="10293"/>
                </a:lnTo>
                <a:lnTo>
                  <a:pt x="14123" y="10293"/>
                </a:lnTo>
                <a:lnTo>
                  <a:pt x="14119" y="10292"/>
                </a:lnTo>
                <a:lnTo>
                  <a:pt x="14129" y="10283"/>
                </a:lnTo>
                <a:lnTo>
                  <a:pt x="14132" y="10282"/>
                </a:lnTo>
                <a:lnTo>
                  <a:pt x="14128" y="10278"/>
                </a:lnTo>
                <a:lnTo>
                  <a:pt x="14118" y="10273"/>
                </a:lnTo>
                <a:lnTo>
                  <a:pt x="14114" y="10268"/>
                </a:lnTo>
                <a:lnTo>
                  <a:pt x="14112" y="10265"/>
                </a:lnTo>
                <a:lnTo>
                  <a:pt x="14110" y="10260"/>
                </a:lnTo>
                <a:lnTo>
                  <a:pt x="14107" y="10256"/>
                </a:lnTo>
                <a:lnTo>
                  <a:pt x="14098" y="10251"/>
                </a:lnTo>
                <a:lnTo>
                  <a:pt x="14073" y="10258"/>
                </a:lnTo>
                <a:lnTo>
                  <a:pt x="14042" y="10253"/>
                </a:lnTo>
                <a:lnTo>
                  <a:pt x="14025" y="10256"/>
                </a:lnTo>
                <a:lnTo>
                  <a:pt x="14018" y="10254"/>
                </a:lnTo>
                <a:lnTo>
                  <a:pt x="14016" y="10254"/>
                </a:lnTo>
                <a:lnTo>
                  <a:pt x="14015" y="10267"/>
                </a:lnTo>
                <a:lnTo>
                  <a:pt x="14019" y="10281"/>
                </a:lnTo>
                <a:lnTo>
                  <a:pt x="14027" y="10293"/>
                </a:lnTo>
                <a:lnTo>
                  <a:pt x="14034" y="10305"/>
                </a:lnTo>
                <a:lnTo>
                  <a:pt x="14040" y="10319"/>
                </a:lnTo>
                <a:lnTo>
                  <a:pt x="14033" y="10317"/>
                </a:lnTo>
                <a:lnTo>
                  <a:pt x="14021" y="10306"/>
                </a:lnTo>
                <a:lnTo>
                  <a:pt x="14015" y="10290"/>
                </a:lnTo>
                <a:lnTo>
                  <a:pt x="14011" y="10296"/>
                </a:lnTo>
                <a:lnTo>
                  <a:pt x="14009" y="10314"/>
                </a:lnTo>
                <a:lnTo>
                  <a:pt x="14006" y="10321"/>
                </a:lnTo>
                <a:lnTo>
                  <a:pt x="13998" y="10325"/>
                </a:lnTo>
                <a:lnTo>
                  <a:pt x="14007" y="10283"/>
                </a:lnTo>
                <a:lnTo>
                  <a:pt x="14006" y="10278"/>
                </a:lnTo>
                <a:lnTo>
                  <a:pt x="14003" y="10270"/>
                </a:lnTo>
                <a:lnTo>
                  <a:pt x="14000" y="10261"/>
                </a:lnTo>
                <a:lnTo>
                  <a:pt x="13999" y="10258"/>
                </a:lnTo>
                <a:lnTo>
                  <a:pt x="14000" y="10253"/>
                </a:lnTo>
                <a:lnTo>
                  <a:pt x="14009" y="10245"/>
                </a:lnTo>
                <a:lnTo>
                  <a:pt x="14010" y="10240"/>
                </a:lnTo>
                <a:lnTo>
                  <a:pt x="14008" y="10232"/>
                </a:lnTo>
                <a:lnTo>
                  <a:pt x="14005" y="10223"/>
                </a:lnTo>
                <a:lnTo>
                  <a:pt x="14004" y="10216"/>
                </a:lnTo>
                <a:lnTo>
                  <a:pt x="14000" y="10213"/>
                </a:lnTo>
                <a:lnTo>
                  <a:pt x="13998" y="10209"/>
                </a:lnTo>
                <a:lnTo>
                  <a:pt x="13997" y="10205"/>
                </a:lnTo>
                <a:lnTo>
                  <a:pt x="13999" y="10202"/>
                </a:lnTo>
                <a:lnTo>
                  <a:pt x="13995" y="10197"/>
                </a:lnTo>
                <a:lnTo>
                  <a:pt x="13991" y="10197"/>
                </a:lnTo>
                <a:lnTo>
                  <a:pt x="13984" y="10202"/>
                </a:lnTo>
                <a:lnTo>
                  <a:pt x="13985" y="10189"/>
                </a:lnTo>
                <a:lnTo>
                  <a:pt x="13985" y="10178"/>
                </a:lnTo>
                <a:lnTo>
                  <a:pt x="13981" y="10171"/>
                </a:lnTo>
                <a:lnTo>
                  <a:pt x="13968" y="10171"/>
                </a:lnTo>
                <a:lnTo>
                  <a:pt x="13959" y="10165"/>
                </a:lnTo>
                <a:lnTo>
                  <a:pt x="13955" y="10164"/>
                </a:lnTo>
                <a:lnTo>
                  <a:pt x="13951" y="10165"/>
                </a:lnTo>
                <a:lnTo>
                  <a:pt x="13942" y="10174"/>
                </a:lnTo>
                <a:lnTo>
                  <a:pt x="13940" y="10179"/>
                </a:lnTo>
                <a:lnTo>
                  <a:pt x="13951" y="10185"/>
                </a:lnTo>
                <a:lnTo>
                  <a:pt x="13953" y="10188"/>
                </a:lnTo>
                <a:lnTo>
                  <a:pt x="13943" y="10188"/>
                </a:lnTo>
                <a:lnTo>
                  <a:pt x="13919" y="10196"/>
                </a:lnTo>
                <a:lnTo>
                  <a:pt x="13921" y="10193"/>
                </a:lnTo>
                <a:lnTo>
                  <a:pt x="13923" y="10191"/>
                </a:lnTo>
                <a:lnTo>
                  <a:pt x="13924" y="10188"/>
                </a:lnTo>
                <a:lnTo>
                  <a:pt x="13925" y="10182"/>
                </a:lnTo>
                <a:lnTo>
                  <a:pt x="13916" y="10176"/>
                </a:lnTo>
                <a:lnTo>
                  <a:pt x="13906" y="10173"/>
                </a:lnTo>
                <a:lnTo>
                  <a:pt x="13897" y="10173"/>
                </a:lnTo>
                <a:lnTo>
                  <a:pt x="13889" y="10175"/>
                </a:lnTo>
                <a:lnTo>
                  <a:pt x="13886" y="10174"/>
                </a:lnTo>
                <a:lnTo>
                  <a:pt x="13883" y="10171"/>
                </a:lnTo>
                <a:lnTo>
                  <a:pt x="13880" y="10166"/>
                </a:lnTo>
                <a:lnTo>
                  <a:pt x="13877" y="10163"/>
                </a:lnTo>
                <a:lnTo>
                  <a:pt x="13848" y="10150"/>
                </a:lnTo>
                <a:lnTo>
                  <a:pt x="13842" y="10144"/>
                </a:lnTo>
                <a:lnTo>
                  <a:pt x="13840" y="10132"/>
                </a:lnTo>
                <a:lnTo>
                  <a:pt x="13836" y="10125"/>
                </a:lnTo>
                <a:lnTo>
                  <a:pt x="13827" y="10125"/>
                </a:lnTo>
                <a:lnTo>
                  <a:pt x="13813" y="10127"/>
                </a:lnTo>
                <a:lnTo>
                  <a:pt x="13807" y="10123"/>
                </a:lnTo>
                <a:lnTo>
                  <a:pt x="13800" y="10117"/>
                </a:lnTo>
                <a:lnTo>
                  <a:pt x="13794" y="10111"/>
                </a:lnTo>
                <a:lnTo>
                  <a:pt x="13787" y="10111"/>
                </a:lnTo>
                <a:lnTo>
                  <a:pt x="13785" y="10114"/>
                </a:lnTo>
                <a:lnTo>
                  <a:pt x="13783" y="10117"/>
                </a:lnTo>
                <a:lnTo>
                  <a:pt x="13781" y="10120"/>
                </a:lnTo>
                <a:lnTo>
                  <a:pt x="13777" y="10120"/>
                </a:lnTo>
                <a:lnTo>
                  <a:pt x="13775" y="10118"/>
                </a:lnTo>
                <a:lnTo>
                  <a:pt x="13773" y="10116"/>
                </a:lnTo>
                <a:lnTo>
                  <a:pt x="13770" y="10113"/>
                </a:lnTo>
                <a:lnTo>
                  <a:pt x="13767" y="10112"/>
                </a:lnTo>
                <a:lnTo>
                  <a:pt x="13761" y="10114"/>
                </a:lnTo>
                <a:lnTo>
                  <a:pt x="13757" y="10117"/>
                </a:lnTo>
                <a:lnTo>
                  <a:pt x="13753" y="10116"/>
                </a:lnTo>
                <a:lnTo>
                  <a:pt x="13745" y="10109"/>
                </a:lnTo>
                <a:lnTo>
                  <a:pt x="13730" y="10089"/>
                </a:lnTo>
                <a:lnTo>
                  <a:pt x="13726" y="10084"/>
                </a:lnTo>
                <a:lnTo>
                  <a:pt x="13719" y="10082"/>
                </a:lnTo>
                <a:lnTo>
                  <a:pt x="13715" y="10084"/>
                </a:lnTo>
                <a:lnTo>
                  <a:pt x="13706" y="10093"/>
                </a:lnTo>
                <a:lnTo>
                  <a:pt x="13684" y="10107"/>
                </a:lnTo>
                <a:lnTo>
                  <a:pt x="13685" y="10112"/>
                </a:lnTo>
                <a:lnTo>
                  <a:pt x="13684" y="10120"/>
                </a:lnTo>
                <a:lnTo>
                  <a:pt x="13683" y="10128"/>
                </a:lnTo>
                <a:lnTo>
                  <a:pt x="13679" y="10136"/>
                </a:lnTo>
                <a:lnTo>
                  <a:pt x="13678" y="10144"/>
                </a:lnTo>
                <a:lnTo>
                  <a:pt x="13678" y="10161"/>
                </a:lnTo>
                <a:lnTo>
                  <a:pt x="13677" y="10166"/>
                </a:lnTo>
                <a:lnTo>
                  <a:pt x="13674" y="10172"/>
                </a:lnTo>
                <a:lnTo>
                  <a:pt x="13662" y="10182"/>
                </a:lnTo>
                <a:lnTo>
                  <a:pt x="13656" y="10198"/>
                </a:lnTo>
                <a:lnTo>
                  <a:pt x="13654" y="10201"/>
                </a:lnTo>
                <a:lnTo>
                  <a:pt x="13650" y="10203"/>
                </a:lnTo>
                <a:lnTo>
                  <a:pt x="13647" y="10204"/>
                </a:lnTo>
                <a:lnTo>
                  <a:pt x="13640" y="10200"/>
                </a:lnTo>
                <a:lnTo>
                  <a:pt x="13638" y="10203"/>
                </a:lnTo>
                <a:lnTo>
                  <a:pt x="13636" y="10206"/>
                </a:lnTo>
                <a:lnTo>
                  <a:pt x="13630" y="10212"/>
                </a:lnTo>
                <a:lnTo>
                  <a:pt x="13631" y="10226"/>
                </a:lnTo>
                <a:lnTo>
                  <a:pt x="13629" y="10234"/>
                </a:lnTo>
                <a:lnTo>
                  <a:pt x="13624" y="10239"/>
                </a:lnTo>
                <a:lnTo>
                  <a:pt x="13621" y="10242"/>
                </a:lnTo>
                <a:lnTo>
                  <a:pt x="13622" y="10247"/>
                </a:lnTo>
                <a:lnTo>
                  <a:pt x="13621" y="10250"/>
                </a:lnTo>
                <a:lnTo>
                  <a:pt x="13619" y="10254"/>
                </a:lnTo>
                <a:lnTo>
                  <a:pt x="13616" y="10259"/>
                </a:lnTo>
                <a:lnTo>
                  <a:pt x="13561" y="10283"/>
                </a:lnTo>
                <a:lnTo>
                  <a:pt x="13558" y="10288"/>
                </a:lnTo>
                <a:lnTo>
                  <a:pt x="13557" y="10297"/>
                </a:lnTo>
                <a:lnTo>
                  <a:pt x="13557" y="10307"/>
                </a:lnTo>
                <a:lnTo>
                  <a:pt x="13559" y="10315"/>
                </a:lnTo>
                <a:lnTo>
                  <a:pt x="13565" y="10320"/>
                </a:lnTo>
                <a:lnTo>
                  <a:pt x="13580" y="10330"/>
                </a:lnTo>
                <a:lnTo>
                  <a:pt x="13591" y="10332"/>
                </a:lnTo>
                <a:lnTo>
                  <a:pt x="13605" y="10339"/>
                </a:lnTo>
                <a:lnTo>
                  <a:pt x="13611" y="10339"/>
                </a:lnTo>
                <a:lnTo>
                  <a:pt x="13612" y="10343"/>
                </a:lnTo>
                <a:lnTo>
                  <a:pt x="13604" y="10345"/>
                </a:lnTo>
                <a:lnTo>
                  <a:pt x="13588" y="10345"/>
                </a:lnTo>
                <a:lnTo>
                  <a:pt x="13567" y="10338"/>
                </a:lnTo>
                <a:lnTo>
                  <a:pt x="13563" y="10336"/>
                </a:lnTo>
                <a:lnTo>
                  <a:pt x="13559" y="10329"/>
                </a:lnTo>
                <a:lnTo>
                  <a:pt x="13557" y="10327"/>
                </a:lnTo>
                <a:lnTo>
                  <a:pt x="13556" y="10326"/>
                </a:lnTo>
                <a:lnTo>
                  <a:pt x="13542" y="10319"/>
                </a:lnTo>
                <a:lnTo>
                  <a:pt x="13528" y="10308"/>
                </a:lnTo>
                <a:lnTo>
                  <a:pt x="13500" y="10300"/>
                </a:lnTo>
                <a:lnTo>
                  <a:pt x="13490" y="10302"/>
                </a:lnTo>
                <a:lnTo>
                  <a:pt x="13484" y="10308"/>
                </a:lnTo>
                <a:lnTo>
                  <a:pt x="13485" y="10308"/>
                </a:lnTo>
                <a:lnTo>
                  <a:pt x="13482" y="10312"/>
                </a:lnTo>
                <a:lnTo>
                  <a:pt x="13481" y="10328"/>
                </a:lnTo>
                <a:lnTo>
                  <a:pt x="13477" y="10331"/>
                </a:lnTo>
                <a:lnTo>
                  <a:pt x="13475" y="10318"/>
                </a:lnTo>
                <a:lnTo>
                  <a:pt x="13473" y="10310"/>
                </a:lnTo>
                <a:lnTo>
                  <a:pt x="13469" y="10304"/>
                </a:lnTo>
                <a:lnTo>
                  <a:pt x="13463" y="10301"/>
                </a:lnTo>
                <a:lnTo>
                  <a:pt x="13430" y="10302"/>
                </a:lnTo>
                <a:lnTo>
                  <a:pt x="13405" y="10321"/>
                </a:lnTo>
                <a:lnTo>
                  <a:pt x="13402" y="10326"/>
                </a:lnTo>
                <a:lnTo>
                  <a:pt x="13394" y="10358"/>
                </a:lnTo>
                <a:lnTo>
                  <a:pt x="13380" y="10378"/>
                </a:lnTo>
                <a:lnTo>
                  <a:pt x="13379" y="10382"/>
                </a:lnTo>
                <a:lnTo>
                  <a:pt x="13371" y="10396"/>
                </a:lnTo>
                <a:lnTo>
                  <a:pt x="13364" y="10404"/>
                </a:lnTo>
                <a:lnTo>
                  <a:pt x="13360" y="10416"/>
                </a:lnTo>
                <a:lnTo>
                  <a:pt x="13357" y="10420"/>
                </a:lnTo>
                <a:lnTo>
                  <a:pt x="13345" y="10425"/>
                </a:lnTo>
                <a:lnTo>
                  <a:pt x="13352" y="10410"/>
                </a:lnTo>
                <a:lnTo>
                  <a:pt x="13353" y="10404"/>
                </a:lnTo>
                <a:lnTo>
                  <a:pt x="13355" y="10399"/>
                </a:lnTo>
                <a:lnTo>
                  <a:pt x="13362" y="10394"/>
                </a:lnTo>
                <a:lnTo>
                  <a:pt x="13364" y="10388"/>
                </a:lnTo>
                <a:lnTo>
                  <a:pt x="13368" y="10373"/>
                </a:lnTo>
                <a:lnTo>
                  <a:pt x="13387" y="10349"/>
                </a:lnTo>
                <a:lnTo>
                  <a:pt x="13386" y="10346"/>
                </a:lnTo>
                <a:lnTo>
                  <a:pt x="13370" y="10340"/>
                </a:lnTo>
                <a:lnTo>
                  <a:pt x="13334" y="10345"/>
                </a:lnTo>
                <a:lnTo>
                  <a:pt x="13327" y="10341"/>
                </a:lnTo>
                <a:lnTo>
                  <a:pt x="13314" y="10341"/>
                </a:lnTo>
                <a:lnTo>
                  <a:pt x="13307" y="10334"/>
                </a:lnTo>
                <a:lnTo>
                  <a:pt x="13304" y="10333"/>
                </a:lnTo>
                <a:lnTo>
                  <a:pt x="13301" y="10335"/>
                </a:lnTo>
                <a:lnTo>
                  <a:pt x="13297" y="10342"/>
                </a:lnTo>
                <a:lnTo>
                  <a:pt x="13294" y="10345"/>
                </a:lnTo>
                <a:lnTo>
                  <a:pt x="13292" y="10344"/>
                </a:lnTo>
                <a:lnTo>
                  <a:pt x="13287" y="10341"/>
                </a:lnTo>
                <a:lnTo>
                  <a:pt x="13284" y="10341"/>
                </a:lnTo>
                <a:lnTo>
                  <a:pt x="13282" y="10344"/>
                </a:lnTo>
                <a:lnTo>
                  <a:pt x="13279" y="10347"/>
                </a:lnTo>
                <a:lnTo>
                  <a:pt x="13277" y="10350"/>
                </a:lnTo>
                <a:lnTo>
                  <a:pt x="13274" y="10349"/>
                </a:lnTo>
                <a:lnTo>
                  <a:pt x="13273" y="10346"/>
                </a:lnTo>
                <a:lnTo>
                  <a:pt x="13267" y="10337"/>
                </a:lnTo>
                <a:lnTo>
                  <a:pt x="13265" y="10334"/>
                </a:lnTo>
                <a:lnTo>
                  <a:pt x="13261" y="10333"/>
                </a:lnTo>
                <a:lnTo>
                  <a:pt x="13253" y="10336"/>
                </a:lnTo>
                <a:lnTo>
                  <a:pt x="13245" y="10332"/>
                </a:lnTo>
                <a:lnTo>
                  <a:pt x="13228" y="10335"/>
                </a:lnTo>
                <a:lnTo>
                  <a:pt x="13206" y="10330"/>
                </a:lnTo>
                <a:lnTo>
                  <a:pt x="13193" y="10333"/>
                </a:lnTo>
                <a:lnTo>
                  <a:pt x="13176" y="10326"/>
                </a:lnTo>
                <a:lnTo>
                  <a:pt x="13164" y="10332"/>
                </a:lnTo>
                <a:lnTo>
                  <a:pt x="13157" y="10332"/>
                </a:lnTo>
                <a:lnTo>
                  <a:pt x="13150" y="10329"/>
                </a:lnTo>
                <a:lnTo>
                  <a:pt x="13151" y="10326"/>
                </a:lnTo>
                <a:lnTo>
                  <a:pt x="13146" y="10323"/>
                </a:lnTo>
                <a:lnTo>
                  <a:pt x="13138" y="10324"/>
                </a:lnTo>
                <a:lnTo>
                  <a:pt x="13134" y="10322"/>
                </a:lnTo>
                <a:lnTo>
                  <a:pt x="13129" y="10318"/>
                </a:lnTo>
                <a:lnTo>
                  <a:pt x="13125" y="10318"/>
                </a:lnTo>
                <a:lnTo>
                  <a:pt x="13093" y="10324"/>
                </a:lnTo>
                <a:lnTo>
                  <a:pt x="13090" y="10322"/>
                </a:lnTo>
                <a:lnTo>
                  <a:pt x="13087" y="10319"/>
                </a:lnTo>
                <a:lnTo>
                  <a:pt x="13083" y="10317"/>
                </a:lnTo>
                <a:lnTo>
                  <a:pt x="13079" y="10317"/>
                </a:lnTo>
                <a:lnTo>
                  <a:pt x="13074" y="10320"/>
                </a:lnTo>
                <a:lnTo>
                  <a:pt x="13071" y="10326"/>
                </a:lnTo>
                <a:lnTo>
                  <a:pt x="13068" y="10335"/>
                </a:lnTo>
                <a:lnTo>
                  <a:pt x="13066" y="10334"/>
                </a:lnTo>
                <a:lnTo>
                  <a:pt x="13064" y="10331"/>
                </a:lnTo>
                <a:lnTo>
                  <a:pt x="13062" y="10329"/>
                </a:lnTo>
                <a:lnTo>
                  <a:pt x="13059" y="10329"/>
                </a:lnTo>
                <a:lnTo>
                  <a:pt x="13053" y="10333"/>
                </a:lnTo>
                <a:lnTo>
                  <a:pt x="13050" y="10337"/>
                </a:lnTo>
                <a:lnTo>
                  <a:pt x="13049" y="10338"/>
                </a:lnTo>
                <a:lnTo>
                  <a:pt x="13048" y="10337"/>
                </a:lnTo>
                <a:lnTo>
                  <a:pt x="13046" y="10334"/>
                </a:lnTo>
                <a:lnTo>
                  <a:pt x="13044" y="10332"/>
                </a:lnTo>
                <a:lnTo>
                  <a:pt x="13041" y="10330"/>
                </a:lnTo>
                <a:lnTo>
                  <a:pt x="13040" y="10330"/>
                </a:lnTo>
                <a:lnTo>
                  <a:pt x="13025" y="10335"/>
                </a:lnTo>
                <a:lnTo>
                  <a:pt x="13023" y="10333"/>
                </a:lnTo>
                <a:lnTo>
                  <a:pt x="13018" y="10335"/>
                </a:lnTo>
                <a:lnTo>
                  <a:pt x="13001" y="10337"/>
                </a:lnTo>
                <a:lnTo>
                  <a:pt x="13000" y="10338"/>
                </a:lnTo>
                <a:lnTo>
                  <a:pt x="12999" y="10340"/>
                </a:lnTo>
                <a:lnTo>
                  <a:pt x="12998" y="10341"/>
                </a:lnTo>
                <a:lnTo>
                  <a:pt x="12996" y="10340"/>
                </a:lnTo>
                <a:lnTo>
                  <a:pt x="12994" y="10337"/>
                </a:lnTo>
                <a:lnTo>
                  <a:pt x="12990" y="10329"/>
                </a:lnTo>
                <a:lnTo>
                  <a:pt x="12988" y="10327"/>
                </a:lnTo>
                <a:lnTo>
                  <a:pt x="12974" y="10329"/>
                </a:lnTo>
                <a:lnTo>
                  <a:pt x="12972" y="10334"/>
                </a:lnTo>
                <a:lnTo>
                  <a:pt x="12971" y="10338"/>
                </a:lnTo>
                <a:lnTo>
                  <a:pt x="12970" y="10352"/>
                </a:lnTo>
                <a:lnTo>
                  <a:pt x="12968" y="10358"/>
                </a:lnTo>
                <a:lnTo>
                  <a:pt x="12956" y="10371"/>
                </a:lnTo>
                <a:lnTo>
                  <a:pt x="12950" y="10382"/>
                </a:lnTo>
                <a:lnTo>
                  <a:pt x="12950" y="10397"/>
                </a:lnTo>
                <a:lnTo>
                  <a:pt x="12950" y="10404"/>
                </a:lnTo>
                <a:lnTo>
                  <a:pt x="12945" y="10408"/>
                </a:lnTo>
                <a:lnTo>
                  <a:pt x="12936" y="10412"/>
                </a:lnTo>
                <a:lnTo>
                  <a:pt x="12932" y="10416"/>
                </a:lnTo>
                <a:lnTo>
                  <a:pt x="12918" y="10445"/>
                </a:lnTo>
                <a:lnTo>
                  <a:pt x="12915" y="10447"/>
                </a:lnTo>
                <a:lnTo>
                  <a:pt x="12913" y="10449"/>
                </a:lnTo>
                <a:lnTo>
                  <a:pt x="12912" y="10458"/>
                </a:lnTo>
                <a:lnTo>
                  <a:pt x="12905" y="10466"/>
                </a:lnTo>
                <a:lnTo>
                  <a:pt x="12899" y="10469"/>
                </a:lnTo>
                <a:lnTo>
                  <a:pt x="12897" y="10472"/>
                </a:lnTo>
                <a:lnTo>
                  <a:pt x="12888" y="10500"/>
                </a:lnTo>
                <a:lnTo>
                  <a:pt x="12888" y="10505"/>
                </a:lnTo>
                <a:lnTo>
                  <a:pt x="12890" y="10512"/>
                </a:lnTo>
                <a:lnTo>
                  <a:pt x="12891" y="10517"/>
                </a:lnTo>
                <a:lnTo>
                  <a:pt x="12890" y="10520"/>
                </a:lnTo>
                <a:lnTo>
                  <a:pt x="12888" y="10522"/>
                </a:lnTo>
                <a:lnTo>
                  <a:pt x="12885" y="10529"/>
                </a:lnTo>
                <a:lnTo>
                  <a:pt x="12888" y="10541"/>
                </a:lnTo>
                <a:lnTo>
                  <a:pt x="12897" y="10561"/>
                </a:lnTo>
                <a:lnTo>
                  <a:pt x="12898" y="10571"/>
                </a:lnTo>
                <a:lnTo>
                  <a:pt x="12899" y="10584"/>
                </a:lnTo>
                <a:lnTo>
                  <a:pt x="12901" y="10596"/>
                </a:lnTo>
                <a:lnTo>
                  <a:pt x="12905" y="10606"/>
                </a:lnTo>
                <a:lnTo>
                  <a:pt x="12910" y="10614"/>
                </a:lnTo>
                <a:lnTo>
                  <a:pt x="12914" y="10625"/>
                </a:lnTo>
                <a:lnTo>
                  <a:pt x="12924" y="10660"/>
                </a:lnTo>
                <a:lnTo>
                  <a:pt x="12929" y="10672"/>
                </a:lnTo>
                <a:lnTo>
                  <a:pt x="12933" y="10681"/>
                </a:lnTo>
                <a:lnTo>
                  <a:pt x="12942" y="10687"/>
                </a:lnTo>
                <a:lnTo>
                  <a:pt x="12946" y="10696"/>
                </a:lnTo>
                <a:lnTo>
                  <a:pt x="12950" y="10706"/>
                </a:lnTo>
                <a:lnTo>
                  <a:pt x="12954" y="10713"/>
                </a:lnTo>
                <a:lnTo>
                  <a:pt x="12955" y="10724"/>
                </a:lnTo>
                <a:lnTo>
                  <a:pt x="12957" y="10732"/>
                </a:lnTo>
                <a:lnTo>
                  <a:pt x="12960" y="10739"/>
                </a:lnTo>
                <a:lnTo>
                  <a:pt x="12965" y="10747"/>
                </a:lnTo>
                <a:lnTo>
                  <a:pt x="12972" y="10754"/>
                </a:lnTo>
                <a:lnTo>
                  <a:pt x="12974" y="10759"/>
                </a:lnTo>
                <a:lnTo>
                  <a:pt x="12977" y="10763"/>
                </a:lnTo>
                <a:lnTo>
                  <a:pt x="12980" y="10772"/>
                </a:lnTo>
                <a:lnTo>
                  <a:pt x="12982" y="10775"/>
                </a:lnTo>
                <a:lnTo>
                  <a:pt x="12984" y="10779"/>
                </a:lnTo>
                <a:lnTo>
                  <a:pt x="12986" y="10780"/>
                </a:lnTo>
                <a:lnTo>
                  <a:pt x="12987" y="10782"/>
                </a:lnTo>
                <a:lnTo>
                  <a:pt x="12990" y="10788"/>
                </a:lnTo>
                <a:lnTo>
                  <a:pt x="12991" y="10794"/>
                </a:lnTo>
                <a:lnTo>
                  <a:pt x="12993" y="10800"/>
                </a:lnTo>
                <a:lnTo>
                  <a:pt x="12995" y="10805"/>
                </a:lnTo>
                <a:lnTo>
                  <a:pt x="13000" y="10812"/>
                </a:lnTo>
                <a:lnTo>
                  <a:pt x="13007" y="10817"/>
                </a:lnTo>
                <a:lnTo>
                  <a:pt x="13013" y="10820"/>
                </a:lnTo>
                <a:lnTo>
                  <a:pt x="13038" y="10811"/>
                </a:lnTo>
                <a:lnTo>
                  <a:pt x="13040" y="10805"/>
                </a:lnTo>
                <a:lnTo>
                  <a:pt x="13041" y="10805"/>
                </a:lnTo>
                <a:lnTo>
                  <a:pt x="13052" y="10820"/>
                </a:lnTo>
                <a:lnTo>
                  <a:pt x="13055" y="10825"/>
                </a:lnTo>
                <a:lnTo>
                  <a:pt x="13059" y="10827"/>
                </a:lnTo>
                <a:lnTo>
                  <a:pt x="13070" y="10842"/>
                </a:lnTo>
                <a:lnTo>
                  <a:pt x="13076" y="10844"/>
                </a:lnTo>
                <a:lnTo>
                  <a:pt x="13093" y="10837"/>
                </a:lnTo>
                <a:lnTo>
                  <a:pt x="13100" y="10839"/>
                </a:lnTo>
                <a:lnTo>
                  <a:pt x="13101" y="10842"/>
                </a:lnTo>
                <a:lnTo>
                  <a:pt x="13098" y="10845"/>
                </a:lnTo>
                <a:lnTo>
                  <a:pt x="13094" y="10845"/>
                </a:lnTo>
                <a:lnTo>
                  <a:pt x="13091" y="10847"/>
                </a:lnTo>
                <a:lnTo>
                  <a:pt x="13090" y="10853"/>
                </a:lnTo>
                <a:lnTo>
                  <a:pt x="13109" y="10850"/>
                </a:lnTo>
                <a:lnTo>
                  <a:pt x="13119" y="10853"/>
                </a:lnTo>
                <a:lnTo>
                  <a:pt x="13128" y="10863"/>
                </a:lnTo>
                <a:lnTo>
                  <a:pt x="13108" y="10866"/>
                </a:lnTo>
                <a:lnTo>
                  <a:pt x="13099" y="10860"/>
                </a:lnTo>
                <a:lnTo>
                  <a:pt x="13095" y="10862"/>
                </a:lnTo>
                <a:lnTo>
                  <a:pt x="13092" y="10865"/>
                </a:lnTo>
                <a:lnTo>
                  <a:pt x="13090" y="10869"/>
                </a:lnTo>
                <a:lnTo>
                  <a:pt x="13092" y="10884"/>
                </a:lnTo>
                <a:lnTo>
                  <a:pt x="13101" y="10890"/>
                </a:lnTo>
                <a:lnTo>
                  <a:pt x="13122" y="10896"/>
                </a:lnTo>
                <a:lnTo>
                  <a:pt x="13119" y="10905"/>
                </a:lnTo>
                <a:lnTo>
                  <a:pt x="13113" y="10911"/>
                </a:lnTo>
                <a:lnTo>
                  <a:pt x="13098" y="10917"/>
                </a:lnTo>
                <a:lnTo>
                  <a:pt x="13102" y="10929"/>
                </a:lnTo>
                <a:lnTo>
                  <a:pt x="13099" y="10934"/>
                </a:lnTo>
                <a:lnTo>
                  <a:pt x="13093" y="10933"/>
                </a:lnTo>
                <a:lnTo>
                  <a:pt x="13088" y="10926"/>
                </a:lnTo>
                <a:lnTo>
                  <a:pt x="13085" y="10924"/>
                </a:lnTo>
                <a:lnTo>
                  <a:pt x="13080" y="10924"/>
                </a:lnTo>
                <a:lnTo>
                  <a:pt x="13078" y="10929"/>
                </a:lnTo>
                <a:lnTo>
                  <a:pt x="13092" y="10955"/>
                </a:lnTo>
                <a:lnTo>
                  <a:pt x="13097" y="10967"/>
                </a:lnTo>
                <a:lnTo>
                  <a:pt x="13102" y="10980"/>
                </a:lnTo>
                <a:lnTo>
                  <a:pt x="13109" y="11006"/>
                </a:lnTo>
                <a:lnTo>
                  <a:pt x="13111" y="11009"/>
                </a:lnTo>
                <a:lnTo>
                  <a:pt x="13115" y="11014"/>
                </a:lnTo>
                <a:lnTo>
                  <a:pt x="13117" y="11017"/>
                </a:lnTo>
                <a:lnTo>
                  <a:pt x="13118" y="11024"/>
                </a:lnTo>
                <a:lnTo>
                  <a:pt x="13118" y="11030"/>
                </a:lnTo>
                <a:lnTo>
                  <a:pt x="13117" y="11034"/>
                </a:lnTo>
                <a:lnTo>
                  <a:pt x="13117" y="11040"/>
                </a:lnTo>
                <a:lnTo>
                  <a:pt x="13128" y="11043"/>
                </a:lnTo>
                <a:lnTo>
                  <a:pt x="13133" y="11048"/>
                </a:lnTo>
                <a:lnTo>
                  <a:pt x="13133" y="11057"/>
                </a:lnTo>
                <a:lnTo>
                  <a:pt x="13123" y="11065"/>
                </a:lnTo>
                <a:lnTo>
                  <a:pt x="13122" y="11068"/>
                </a:lnTo>
                <a:lnTo>
                  <a:pt x="13122" y="11078"/>
                </a:lnTo>
                <a:lnTo>
                  <a:pt x="13121" y="11081"/>
                </a:lnTo>
                <a:lnTo>
                  <a:pt x="13122" y="11086"/>
                </a:lnTo>
                <a:lnTo>
                  <a:pt x="13125" y="11117"/>
                </a:lnTo>
                <a:lnTo>
                  <a:pt x="13127" y="11124"/>
                </a:lnTo>
                <a:lnTo>
                  <a:pt x="13129" y="11129"/>
                </a:lnTo>
                <a:lnTo>
                  <a:pt x="13130" y="11133"/>
                </a:lnTo>
                <a:lnTo>
                  <a:pt x="13128" y="11136"/>
                </a:lnTo>
                <a:lnTo>
                  <a:pt x="13123" y="11137"/>
                </a:lnTo>
                <a:lnTo>
                  <a:pt x="13120" y="11138"/>
                </a:lnTo>
                <a:lnTo>
                  <a:pt x="13119" y="11141"/>
                </a:lnTo>
                <a:lnTo>
                  <a:pt x="13117" y="11149"/>
                </a:lnTo>
                <a:lnTo>
                  <a:pt x="13103" y="11190"/>
                </a:lnTo>
                <a:lnTo>
                  <a:pt x="13103" y="11197"/>
                </a:lnTo>
                <a:lnTo>
                  <a:pt x="13102" y="11203"/>
                </a:lnTo>
                <a:lnTo>
                  <a:pt x="13092" y="11226"/>
                </a:lnTo>
                <a:lnTo>
                  <a:pt x="13091" y="11243"/>
                </a:lnTo>
                <a:lnTo>
                  <a:pt x="13089" y="11251"/>
                </a:lnTo>
                <a:lnTo>
                  <a:pt x="13084" y="11256"/>
                </a:lnTo>
                <a:lnTo>
                  <a:pt x="13085" y="11261"/>
                </a:lnTo>
                <a:lnTo>
                  <a:pt x="13089" y="11297"/>
                </a:lnTo>
                <a:lnTo>
                  <a:pt x="13111" y="11281"/>
                </a:lnTo>
                <a:lnTo>
                  <a:pt x="13118" y="11278"/>
                </a:lnTo>
                <a:lnTo>
                  <a:pt x="13131" y="11260"/>
                </a:lnTo>
                <a:lnTo>
                  <a:pt x="13139" y="11254"/>
                </a:lnTo>
                <a:lnTo>
                  <a:pt x="13149" y="11255"/>
                </a:lnTo>
                <a:lnTo>
                  <a:pt x="13135" y="11280"/>
                </a:lnTo>
                <a:lnTo>
                  <a:pt x="13152" y="11269"/>
                </a:lnTo>
                <a:lnTo>
                  <a:pt x="13158" y="11271"/>
                </a:lnTo>
                <a:lnTo>
                  <a:pt x="13156" y="11282"/>
                </a:lnTo>
                <a:lnTo>
                  <a:pt x="13156" y="11288"/>
                </a:lnTo>
                <a:lnTo>
                  <a:pt x="13157" y="11294"/>
                </a:lnTo>
                <a:lnTo>
                  <a:pt x="13212" y="11225"/>
                </a:lnTo>
                <a:lnTo>
                  <a:pt x="13222" y="11220"/>
                </a:lnTo>
                <a:lnTo>
                  <a:pt x="13223" y="11223"/>
                </a:lnTo>
                <a:lnTo>
                  <a:pt x="13188" y="11266"/>
                </a:lnTo>
                <a:lnTo>
                  <a:pt x="13185" y="11275"/>
                </a:lnTo>
                <a:lnTo>
                  <a:pt x="13200" y="11265"/>
                </a:lnTo>
                <a:lnTo>
                  <a:pt x="13208" y="11263"/>
                </a:lnTo>
                <a:lnTo>
                  <a:pt x="13214" y="11269"/>
                </a:lnTo>
                <a:lnTo>
                  <a:pt x="13211" y="11273"/>
                </a:lnTo>
                <a:lnTo>
                  <a:pt x="13205" y="11287"/>
                </a:lnTo>
                <a:lnTo>
                  <a:pt x="13202" y="11302"/>
                </a:lnTo>
                <a:lnTo>
                  <a:pt x="13200" y="11308"/>
                </a:lnTo>
                <a:lnTo>
                  <a:pt x="13194" y="11318"/>
                </a:lnTo>
                <a:lnTo>
                  <a:pt x="13187" y="11338"/>
                </a:lnTo>
                <a:lnTo>
                  <a:pt x="13184" y="11342"/>
                </a:lnTo>
                <a:lnTo>
                  <a:pt x="13185" y="11345"/>
                </a:lnTo>
                <a:lnTo>
                  <a:pt x="13199" y="11361"/>
                </a:lnTo>
                <a:lnTo>
                  <a:pt x="13205" y="11366"/>
                </a:lnTo>
                <a:lnTo>
                  <a:pt x="13227" y="11377"/>
                </a:lnTo>
                <a:lnTo>
                  <a:pt x="13231" y="11376"/>
                </a:lnTo>
                <a:lnTo>
                  <a:pt x="13241" y="11371"/>
                </a:lnTo>
                <a:lnTo>
                  <a:pt x="13243" y="11369"/>
                </a:lnTo>
                <a:lnTo>
                  <a:pt x="13246" y="11362"/>
                </a:lnTo>
                <a:lnTo>
                  <a:pt x="13248" y="11360"/>
                </a:lnTo>
                <a:lnTo>
                  <a:pt x="13254" y="11357"/>
                </a:lnTo>
                <a:lnTo>
                  <a:pt x="13272" y="11355"/>
                </a:lnTo>
                <a:lnTo>
                  <a:pt x="13279" y="11357"/>
                </a:lnTo>
                <a:lnTo>
                  <a:pt x="13284" y="11362"/>
                </a:lnTo>
                <a:lnTo>
                  <a:pt x="13257" y="11372"/>
                </a:lnTo>
                <a:lnTo>
                  <a:pt x="13256" y="11375"/>
                </a:lnTo>
                <a:lnTo>
                  <a:pt x="13256" y="11378"/>
                </a:lnTo>
                <a:lnTo>
                  <a:pt x="13257" y="11385"/>
                </a:lnTo>
                <a:lnTo>
                  <a:pt x="13257" y="11388"/>
                </a:lnTo>
                <a:lnTo>
                  <a:pt x="13254" y="11398"/>
                </a:lnTo>
                <a:lnTo>
                  <a:pt x="13238" y="11425"/>
                </a:lnTo>
                <a:lnTo>
                  <a:pt x="13235" y="11437"/>
                </a:lnTo>
                <a:lnTo>
                  <a:pt x="13234" y="11448"/>
                </a:lnTo>
                <a:lnTo>
                  <a:pt x="13237" y="11460"/>
                </a:lnTo>
                <a:lnTo>
                  <a:pt x="13246" y="11469"/>
                </a:lnTo>
                <a:lnTo>
                  <a:pt x="13251" y="11470"/>
                </a:lnTo>
                <a:lnTo>
                  <a:pt x="13261" y="11471"/>
                </a:lnTo>
                <a:lnTo>
                  <a:pt x="13266" y="11473"/>
                </a:lnTo>
                <a:lnTo>
                  <a:pt x="13267" y="11475"/>
                </a:lnTo>
                <a:lnTo>
                  <a:pt x="13268" y="11479"/>
                </a:lnTo>
                <a:lnTo>
                  <a:pt x="13269" y="11482"/>
                </a:lnTo>
                <a:lnTo>
                  <a:pt x="13273" y="11483"/>
                </a:lnTo>
                <a:lnTo>
                  <a:pt x="13275" y="11485"/>
                </a:lnTo>
                <a:lnTo>
                  <a:pt x="13280" y="11490"/>
                </a:lnTo>
                <a:lnTo>
                  <a:pt x="13280" y="11509"/>
                </a:lnTo>
                <a:lnTo>
                  <a:pt x="13281" y="11517"/>
                </a:lnTo>
                <a:lnTo>
                  <a:pt x="13284" y="11520"/>
                </a:lnTo>
                <a:lnTo>
                  <a:pt x="13287" y="11516"/>
                </a:lnTo>
                <a:lnTo>
                  <a:pt x="13292" y="11506"/>
                </a:lnTo>
                <a:lnTo>
                  <a:pt x="13296" y="11504"/>
                </a:lnTo>
                <a:lnTo>
                  <a:pt x="13294" y="11512"/>
                </a:lnTo>
                <a:lnTo>
                  <a:pt x="13294" y="11515"/>
                </a:lnTo>
                <a:lnTo>
                  <a:pt x="13297" y="11516"/>
                </a:lnTo>
                <a:lnTo>
                  <a:pt x="13302" y="11519"/>
                </a:lnTo>
                <a:lnTo>
                  <a:pt x="13321" y="11533"/>
                </a:lnTo>
                <a:lnTo>
                  <a:pt x="13318" y="11539"/>
                </a:lnTo>
                <a:lnTo>
                  <a:pt x="13313" y="11541"/>
                </a:lnTo>
                <a:lnTo>
                  <a:pt x="13303" y="11543"/>
                </a:lnTo>
                <a:lnTo>
                  <a:pt x="13306" y="11549"/>
                </a:lnTo>
                <a:lnTo>
                  <a:pt x="13312" y="11556"/>
                </a:lnTo>
                <a:lnTo>
                  <a:pt x="13321" y="11564"/>
                </a:lnTo>
                <a:lnTo>
                  <a:pt x="13327" y="11567"/>
                </a:lnTo>
                <a:lnTo>
                  <a:pt x="13345" y="11570"/>
                </a:lnTo>
                <a:lnTo>
                  <a:pt x="13346" y="11573"/>
                </a:lnTo>
                <a:lnTo>
                  <a:pt x="13334" y="11576"/>
                </a:lnTo>
                <a:lnTo>
                  <a:pt x="13332" y="11577"/>
                </a:lnTo>
                <a:lnTo>
                  <a:pt x="13331" y="11579"/>
                </a:lnTo>
                <a:lnTo>
                  <a:pt x="13329" y="11582"/>
                </a:lnTo>
                <a:lnTo>
                  <a:pt x="13326" y="11584"/>
                </a:lnTo>
                <a:lnTo>
                  <a:pt x="13325" y="11584"/>
                </a:lnTo>
                <a:lnTo>
                  <a:pt x="13319" y="11581"/>
                </a:lnTo>
                <a:lnTo>
                  <a:pt x="13315" y="11584"/>
                </a:lnTo>
                <a:lnTo>
                  <a:pt x="13308" y="11596"/>
                </a:lnTo>
                <a:lnTo>
                  <a:pt x="13311" y="11601"/>
                </a:lnTo>
                <a:lnTo>
                  <a:pt x="13313" y="11603"/>
                </a:lnTo>
                <a:lnTo>
                  <a:pt x="13316" y="11604"/>
                </a:lnTo>
                <a:lnTo>
                  <a:pt x="13314" y="11609"/>
                </a:lnTo>
                <a:lnTo>
                  <a:pt x="13310" y="11617"/>
                </a:lnTo>
                <a:lnTo>
                  <a:pt x="13308" y="11623"/>
                </a:lnTo>
                <a:lnTo>
                  <a:pt x="13318" y="11619"/>
                </a:lnTo>
                <a:lnTo>
                  <a:pt x="13320" y="11620"/>
                </a:lnTo>
                <a:lnTo>
                  <a:pt x="13324" y="11623"/>
                </a:lnTo>
                <a:lnTo>
                  <a:pt x="13326" y="11624"/>
                </a:lnTo>
                <a:lnTo>
                  <a:pt x="13343" y="11617"/>
                </a:lnTo>
                <a:lnTo>
                  <a:pt x="13356" y="11616"/>
                </a:lnTo>
                <a:lnTo>
                  <a:pt x="13356" y="11614"/>
                </a:lnTo>
                <a:lnTo>
                  <a:pt x="13357" y="11607"/>
                </a:lnTo>
                <a:lnTo>
                  <a:pt x="13358" y="11604"/>
                </a:lnTo>
                <a:lnTo>
                  <a:pt x="13361" y="11602"/>
                </a:lnTo>
                <a:lnTo>
                  <a:pt x="13363" y="11602"/>
                </a:lnTo>
                <a:lnTo>
                  <a:pt x="13366" y="11602"/>
                </a:lnTo>
                <a:lnTo>
                  <a:pt x="13369" y="11603"/>
                </a:lnTo>
                <a:lnTo>
                  <a:pt x="13371" y="11613"/>
                </a:lnTo>
                <a:lnTo>
                  <a:pt x="13376" y="11615"/>
                </a:lnTo>
                <a:lnTo>
                  <a:pt x="13381" y="11612"/>
                </a:lnTo>
                <a:lnTo>
                  <a:pt x="13397" y="11594"/>
                </a:lnTo>
                <a:lnTo>
                  <a:pt x="13402" y="11591"/>
                </a:lnTo>
                <a:lnTo>
                  <a:pt x="13400" y="11600"/>
                </a:lnTo>
                <a:lnTo>
                  <a:pt x="13394" y="11609"/>
                </a:lnTo>
                <a:lnTo>
                  <a:pt x="13387" y="11615"/>
                </a:lnTo>
                <a:lnTo>
                  <a:pt x="13381" y="11618"/>
                </a:lnTo>
                <a:lnTo>
                  <a:pt x="13385" y="11623"/>
                </a:lnTo>
                <a:lnTo>
                  <a:pt x="13390" y="11625"/>
                </a:lnTo>
                <a:lnTo>
                  <a:pt x="13396" y="11625"/>
                </a:lnTo>
                <a:lnTo>
                  <a:pt x="13400" y="11623"/>
                </a:lnTo>
                <a:lnTo>
                  <a:pt x="13401" y="11627"/>
                </a:lnTo>
                <a:lnTo>
                  <a:pt x="13396" y="11628"/>
                </a:lnTo>
                <a:lnTo>
                  <a:pt x="13386" y="11636"/>
                </a:lnTo>
                <a:lnTo>
                  <a:pt x="13383" y="11641"/>
                </a:lnTo>
                <a:lnTo>
                  <a:pt x="13387" y="11642"/>
                </a:lnTo>
                <a:lnTo>
                  <a:pt x="13392" y="11645"/>
                </a:lnTo>
                <a:lnTo>
                  <a:pt x="13387" y="11648"/>
                </a:lnTo>
                <a:lnTo>
                  <a:pt x="13383" y="11652"/>
                </a:lnTo>
                <a:lnTo>
                  <a:pt x="13380" y="11658"/>
                </a:lnTo>
                <a:lnTo>
                  <a:pt x="13377" y="11666"/>
                </a:lnTo>
                <a:lnTo>
                  <a:pt x="13379" y="11665"/>
                </a:lnTo>
                <a:lnTo>
                  <a:pt x="13382" y="11665"/>
                </a:lnTo>
                <a:lnTo>
                  <a:pt x="13384" y="11667"/>
                </a:lnTo>
                <a:lnTo>
                  <a:pt x="13387" y="11670"/>
                </a:lnTo>
                <a:lnTo>
                  <a:pt x="13384" y="11673"/>
                </a:lnTo>
                <a:lnTo>
                  <a:pt x="13375" y="11677"/>
                </a:lnTo>
                <a:lnTo>
                  <a:pt x="13373" y="11681"/>
                </a:lnTo>
                <a:lnTo>
                  <a:pt x="13375" y="11684"/>
                </a:lnTo>
                <a:lnTo>
                  <a:pt x="13381" y="11684"/>
                </a:lnTo>
                <a:lnTo>
                  <a:pt x="13387" y="11687"/>
                </a:lnTo>
                <a:lnTo>
                  <a:pt x="13391" y="11693"/>
                </a:lnTo>
                <a:lnTo>
                  <a:pt x="13396" y="11702"/>
                </a:lnTo>
                <a:lnTo>
                  <a:pt x="13418" y="11731"/>
                </a:lnTo>
                <a:lnTo>
                  <a:pt x="13417" y="11732"/>
                </a:lnTo>
                <a:lnTo>
                  <a:pt x="13417" y="11736"/>
                </a:lnTo>
                <a:lnTo>
                  <a:pt x="13413" y="11738"/>
                </a:lnTo>
                <a:lnTo>
                  <a:pt x="13394" y="11744"/>
                </a:lnTo>
                <a:lnTo>
                  <a:pt x="13390" y="11748"/>
                </a:lnTo>
                <a:lnTo>
                  <a:pt x="13388" y="11754"/>
                </a:lnTo>
                <a:lnTo>
                  <a:pt x="13388" y="11762"/>
                </a:lnTo>
                <a:lnTo>
                  <a:pt x="13389" y="11767"/>
                </a:lnTo>
                <a:lnTo>
                  <a:pt x="13389" y="11772"/>
                </a:lnTo>
                <a:lnTo>
                  <a:pt x="13383" y="11775"/>
                </a:lnTo>
                <a:lnTo>
                  <a:pt x="13380" y="11774"/>
                </a:lnTo>
                <a:lnTo>
                  <a:pt x="13376" y="11771"/>
                </a:lnTo>
                <a:lnTo>
                  <a:pt x="13373" y="11771"/>
                </a:lnTo>
                <a:lnTo>
                  <a:pt x="13373" y="11780"/>
                </a:lnTo>
                <a:lnTo>
                  <a:pt x="13377" y="11782"/>
                </a:lnTo>
                <a:lnTo>
                  <a:pt x="13381" y="11787"/>
                </a:lnTo>
                <a:lnTo>
                  <a:pt x="13385" y="11790"/>
                </a:lnTo>
                <a:lnTo>
                  <a:pt x="13388" y="11789"/>
                </a:lnTo>
                <a:lnTo>
                  <a:pt x="13387" y="11796"/>
                </a:lnTo>
                <a:lnTo>
                  <a:pt x="13385" y="11799"/>
                </a:lnTo>
                <a:lnTo>
                  <a:pt x="13381" y="11801"/>
                </a:lnTo>
                <a:lnTo>
                  <a:pt x="13379" y="11804"/>
                </a:lnTo>
                <a:lnTo>
                  <a:pt x="13381" y="11803"/>
                </a:lnTo>
                <a:lnTo>
                  <a:pt x="13380" y="11804"/>
                </a:lnTo>
                <a:lnTo>
                  <a:pt x="13380" y="11805"/>
                </a:lnTo>
                <a:lnTo>
                  <a:pt x="13381" y="11808"/>
                </a:lnTo>
                <a:lnTo>
                  <a:pt x="13395" y="11806"/>
                </a:lnTo>
                <a:lnTo>
                  <a:pt x="13400" y="11808"/>
                </a:lnTo>
                <a:lnTo>
                  <a:pt x="13404" y="11813"/>
                </a:lnTo>
                <a:lnTo>
                  <a:pt x="13408" y="11822"/>
                </a:lnTo>
                <a:lnTo>
                  <a:pt x="13411" y="11832"/>
                </a:lnTo>
                <a:lnTo>
                  <a:pt x="13411" y="11838"/>
                </a:lnTo>
                <a:lnTo>
                  <a:pt x="13419" y="11846"/>
                </a:lnTo>
                <a:lnTo>
                  <a:pt x="13430" y="11849"/>
                </a:lnTo>
                <a:lnTo>
                  <a:pt x="13446" y="11848"/>
                </a:lnTo>
                <a:lnTo>
                  <a:pt x="13447" y="11851"/>
                </a:lnTo>
                <a:lnTo>
                  <a:pt x="13428" y="11857"/>
                </a:lnTo>
                <a:lnTo>
                  <a:pt x="13418" y="11857"/>
                </a:lnTo>
                <a:lnTo>
                  <a:pt x="13410" y="11850"/>
                </a:lnTo>
                <a:lnTo>
                  <a:pt x="13407" y="11834"/>
                </a:lnTo>
                <a:lnTo>
                  <a:pt x="13399" y="11824"/>
                </a:lnTo>
                <a:lnTo>
                  <a:pt x="13381" y="11815"/>
                </a:lnTo>
                <a:lnTo>
                  <a:pt x="13377" y="11811"/>
                </a:lnTo>
                <a:lnTo>
                  <a:pt x="13375" y="11808"/>
                </a:lnTo>
                <a:lnTo>
                  <a:pt x="13373" y="11807"/>
                </a:lnTo>
                <a:lnTo>
                  <a:pt x="13371" y="11813"/>
                </a:lnTo>
                <a:lnTo>
                  <a:pt x="13369" y="11817"/>
                </a:lnTo>
                <a:lnTo>
                  <a:pt x="13364" y="11820"/>
                </a:lnTo>
                <a:lnTo>
                  <a:pt x="13356" y="11824"/>
                </a:lnTo>
                <a:lnTo>
                  <a:pt x="13353" y="11822"/>
                </a:lnTo>
                <a:lnTo>
                  <a:pt x="13347" y="11814"/>
                </a:lnTo>
                <a:lnTo>
                  <a:pt x="13345" y="11813"/>
                </a:lnTo>
                <a:lnTo>
                  <a:pt x="13328" y="11816"/>
                </a:lnTo>
                <a:lnTo>
                  <a:pt x="13333" y="11817"/>
                </a:lnTo>
                <a:lnTo>
                  <a:pt x="13337" y="11819"/>
                </a:lnTo>
                <a:lnTo>
                  <a:pt x="13336" y="11825"/>
                </a:lnTo>
                <a:lnTo>
                  <a:pt x="13334" y="11828"/>
                </a:lnTo>
                <a:lnTo>
                  <a:pt x="13331" y="11830"/>
                </a:lnTo>
                <a:lnTo>
                  <a:pt x="13328" y="11831"/>
                </a:lnTo>
                <a:lnTo>
                  <a:pt x="13331" y="11836"/>
                </a:lnTo>
                <a:lnTo>
                  <a:pt x="13334" y="11842"/>
                </a:lnTo>
                <a:lnTo>
                  <a:pt x="13341" y="11851"/>
                </a:lnTo>
                <a:lnTo>
                  <a:pt x="13345" y="11853"/>
                </a:lnTo>
                <a:lnTo>
                  <a:pt x="13351" y="11852"/>
                </a:lnTo>
                <a:lnTo>
                  <a:pt x="13354" y="11856"/>
                </a:lnTo>
                <a:lnTo>
                  <a:pt x="13358" y="11879"/>
                </a:lnTo>
                <a:lnTo>
                  <a:pt x="13359" y="11886"/>
                </a:lnTo>
                <a:lnTo>
                  <a:pt x="13361" y="11894"/>
                </a:lnTo>
                <a:lnTo>
                  <a:pt x="13361" y="11899"/>
                </a:lnTo>
                <a:lnTo>
                  <a:pt x="13343" y="11923"/>
                </a:lnTo>
                <a:lnTo>
                  <a:pt x="13338" y="11938"/>
                </a:lnTo>
                <a:lnTo>
                  <a:pt x="13349" y="11950"/>
                </a:lnTo>
                <a:lnTo>
                  <a:pt x="13350" y="11953"/>
                </a:lnTo>
                <a:lnTo>
                  <a:pt x="13346" y="11955"/>
                </a:lnTo>
                <a:lnTo>
                  <a:pt x="13342" y="11959"/>
                </a:lnTo>
                <a:lnTo>
                  <a:pt x="13339" y="11966"/>
                </a:lnTo>
                <a:lnTo>
                  <a:pt x="13340" y="11974"/>
                </a:lnTo>
                <a:lnTo>
                  <a:pt x="13344" y="11981"/>
                </a:lnTo>
                <a:lnTo>
                  <a:pt x="13348" y="11981"/>
                </a:lnTo>
                <a:lnTo>
                  <a:pt x="13352" y="11978"/>
                </a:lnTo>
                <a:lnTo>
                  <a:pt x="13355" y="11975"/>
                </a:lnTo>
                <a:lnTo>
                  <a:pt x="13361" y="11963"/>
                </a:lnTo>
                <a:lnTo>
                  <a:pt x="13364" y="11958"/>
                </a:lnTo>
                <a:lnTo>
                  <a:pt x="13369" y="11960"/>
                </a:lnTo>
                <a:lnTo>
                  <a:pt x="13370" y="11962"/>
                </a:lnTo>
                <a:lnTo>
                  <a:pt x="13372" y="11968"/>
                </a:lnTo>
                <a:lnTo>
                  <a:pt x="13373" y="11969"/>
                </a:lnTo>
                <a:lnTo>
                  <a:pt x="13374" y="11969"/>
                </a:lnTo>
                <a:lnTo>
                  <a:pt x="13376" y="11968"/>
                </a:lnTo>
                <a:lnTo>
                  <a:pt x="13380" y="11970"/>
                </a:lnTo>
                <a:lnTo>
                  <a:pt x="13381" y="11969"/>
                </a:lnTo>
                <a:lnTo>
                  <a:pt x="13382" y="11965"/>
                </a:lnTo>
                <a:lnTo>
                  <a:pt x="13381" y="11961"/>
                </a:lnTo>
                <a:lnTo>
                  <a:pt x="13385" y="11963"/>
                </a:lnTo>
                <a:lnTo>
                  <a:pt x="13390" y="11963"/>
                </a:lnTo>
                <a:lnTo>
                  <a:pt x="13394" y="11964"/>
                </a:lnTo>
                <a:lnTo>
                  <a:pt x="13375" y="11982"/>
                </a:lnTo>
                <a:lnTo>
                  <a:pt x="13371" y="11992"/>
                </a:lnTo>
                <a:lnTo>
                  <a:pt x="13381" y="11998"/>
                </a:lnTo>
                <a:lnTo>
                  <a:pt x="13383" y="12003"/>
                </a:lnTo>
                <a:lnTo>
                  <a:pt x="13381" y="12012"/>
                </a:lnTo>
                <a:lnTo>
                  <a:pt x="13376" y="12017"/>
                </a:lnTo>
                <a:lnTo>
                  <a:pt x="13364" y="12021"/>
                </a:lnTo>
                <a:lnTo>
                  <a:pt x="13359" y="12027"/>
                </a:lnTo>
                <a:lnTo>
                  <a:pt x="13364" y="12028"/>
                </a:lnTo>
                <a:lnTo>
                  <a:pt x="13373" y="12028"/>
                </a:lnTo>
                <a:lnTo>
                  <a:pt x="13378" y="12031"/>
                </a:lnTo>
                <a:lnTo>
                  <a:pt x="13367" y="12042"/>
                </a:lnTo>
                <a:lnTo>
                  <a:pt x="13363" y="12050"/>
                </a:lnTo>
                <a:lnTo>
                  <a:pt x="13354" y="12055"/>
                </a:lnTo>
                <a:lnTo>
                  <a:pt x="13351" y="12059"/>
                </a:lnTo>
                <a:lnTo>
                  <a:pt x="13347" y="12070"/>
                </a:lnTo>
                <a:lnTo>
                  <a:pt x="13333" y="12085"/>
                </a:lnTo>
                <a:lnTo>
                  <a:pt x="13328" y="12096"/>
                </a:lnTo>
                <a:lnTo>
                  <a:pt x="13332" y="12101"/>
                </a:lnTo>
                <a:lnTo>
                  <a:pt x="13336" y="12114"/>
                </a:lnTo>
                <a:lnTo>
                  <a:pt x="13339" y="12119"/>
                </a:lnTo>
                <a:lnTo>
                  <a:pt x="13336" y="12124"/>
                </a:lnTo>
                <a:lnTo>
                  <a:pt x="13328" y="12124"/>
                </a:lnTo>
                <a:lnTo>
                  <a:pt x="13325" y="12128"/>
                </a:lnTo>
                <a:lnTo>
                  <a:pt x="13332" y="12135"/>
                </a:lnTo>
                <a:lnTo>
                  <a:pt x="13336" y="12142"/>
                </a:lnTo>
                <a:lnTo>
                  <a:pt x="13337" y="12150"/>
                </a:lnTo>
                <a:lnTo>
                  <a:pt x="13334" y="12159"/>
                </a:lnTo>
                <a:lnTo>
                  <a:pt x="13329" y="12162"/>
                </a:lnTo>
                <a:lnTo>
                  <a:pt x="13321" y="12153"/>
                </a:lnTo>
                <a:lnTo>
                  <a:pt x="13317" y="12157"/>
                </a:lnTo>
                <a:lnTo>
                  <a:pt x="13326" y="12173"/>
                </a:lnTo>
                <a:lnTo>
                  <a:pt x="13328" y="12179"/>
                </a:lnTo>
                <a:lnTo>
                  <a:pt x="13328" y="12184"/>
                </a:lnTo>
                <a:lnTo>
                  <a:pt x="13324" y="12185"/>
                </a:lnTo>
                <a:lnTo>
                  <a:pt x="13319" y="12182"/>
                </a:lnTo>
                <a:lnTo>
                  <a:pt x="13316" y="12179"/>
                </a:lnTo>
                <a:lnTo>
                  <a:pt x="13315" y="12180"/>
                </a:lnTo>
                <a:lnTo>
                  <a:pt x="13313" y="12184"/>
                </a:lnTo>
                <a:lnTo>
                  <a:pt x="13312" y="12187"/>
                </a:lnTo>
                <a:lnTo>
                  <a:pt x="13311" y="12190"/>
                </a:lnTo>
                <a:lnTo>
                  <a:pt x="13312" y="12194"/>
                </a:lnTo>
                <a:lnTo>
                  <a:pt x="13315" y="12197"/>
                </a:lnTo>
                <a:lnTo>
                  <a:pt x="13316" y="12199"/>
                </a:lnTo>
                <a:lnTo>
                  <a:pt x="13317" y="12200"/>
                </a:lnTo>
                <a:lnTo>
                  <a:pt x="13318" y="12208"/>
                </a:lnTo>
                <a:lnTo>
                  <a:pt x="13316" y="12214"/>
                </a:lnTo>
                <a:lnTo>
                  <a:pt x="13314" y="12218"/>
                </a:lnTo>
                <a:lnTo>
                  <a:pt x="13312" y="12224"/>
                </a:lnTo>
                <a:lnTo>
                  <a:pt x="13314" y="12226"/>
                </a:lnTo>
                <a:lnTo>
                  <a:pt x="13314" y="12226"/>
                </a:lnTo>
                <a:lnTo>
                  <a:pt x="13315" y="12228"/>
                </a:lnTo>
                <a:lnTo>
                  <a:pt x="13318" y="12223"/>
                </a:lnTo>
                <a:lnTo>
                  <a:pt x="13321" y="12219"/>
                </a:lnTo>
                <a:lnTo>
                  <a:pt x="13328" y="12215"/>
                </a:lnTo>
                <a:lnTo>
                  <a:pt x="13322" y="12230"/>
                </a:lnTo>
                <a:lnTo>
                  <a:pt x="13320" y="12239"/>
                </a:lnTo>
                <a:lnTo>
                  <a:pt x="13320" y="12247"/>
                </a:lnTo>
                <a:lnTo>
                  <a:pt x="13321" y="12250"/>
                </a:lnTo>
                <a:lnTo>
                  <a:pt x="13322" y="12254"/>
                </a:lnTo>
                <a:lnTo>
                  <a:pt x="13322" y="12258"/>
                </a:lnTo>
                <a:lnTo>
                  <a:pt x="13316" y="12265"/>
                </a:lnTo>
                <a:lnTo>
                  <a:pt x="13314" y="12267"/>
                </a:lnTo>
                <a:lnTo>
                  <a:pt x="13312" y="12265"/>
                </a:lnTo>
                <a:lnTo>
                  <a:pt x="13311" y="12255"/>
                </a:lnTo>
                <a:lnTo>
                  <a:pt x="13311" y="12248"/>
                </a:lnTo>
                <a:lnTo>
                  <a:pt x="13309" y="12244"/>
                </a:lnTo>
                <a:lnTo>
                  <a:pt x="13301" y="12244"/>
                </a:lnTo>
                <a:lnTo>
                  <a:pt x="13297" y="12247"/>
                </a:lnTo>
                <a:lnTo>
                  <a:pt x="13292" y="12252"/>
                </a:lnTo>
                <a:lnTo>
                  <a:pt x="13291" y="12261"/>
                </a:lnTo>
                <a:lnTo>
                  <a:pt x="13296" y="12273"/>
                </a:lnTo>
                <a:lnTo>
                  <a:pt x="13291" y="12273"/>
                </a:lnTo>
                <a:lnTo>
                  <a:pt x="13285" y="12267"/>
                </a:lnTo>
                <a:lnTo>
                  <a:pt x="13279" y="12259"/>
                </a:lnTo>
                <a:lnTo>
                  <a:pt x="13273" y="12254"/>
                </a:lnTo>
                <a:lnTo>
                  <a:pt x="13265" y="12254"/>
                </a:lnTo>
                <a:lnTo>
                  <a:pt x="13264" y="12261"/>
                </a:lnTo>
                <a:lnTo>
                  <a:pt x="13267" y="12267"/>
                </a:lnTo>
                <a:lnTo>
                  <a:pt x="13273" y="12266"/>
                </a:lnTo>
                <a:lnTo>
                  <a:pt x="13273" y="12273"/>
                </a:lnTo>
                <a:lnTo>
                  <a:pt x="13273" y="12276"/>
                </a:lnTo>
                <a:lnTo>
                  <a:pt x="13273" y="12280"/>
                </a:lnTo>
                <a:lnTo>
                  <a:pt x="13276" y="12288"/>
                </a:lnTo>
                <a:lnTo>
                  <a:pt x="13280" y="12298"/>
                </a:lnTo>
                <a:lnTo>
                  <a:pt x="13287" y="12309"/>
                </a:lnTo>
                <a:lnTo>
                  <a:pt x="13293" y="12316"/>
                </a:lnTo>
                <a:lnTo>
                  <a:pt x="13296" y="12320"/>
                </a:lnTo>
                <a:lnTo>
                  <a:pt x="13299" y="12325"/>
                </a:lnTo>
                <a:lnTo>
                  <a:pt x="13301" y="12332"/>
                </a:lnTo>
                <a:lnTo>
                  <a:pt x="13302" y="12339"/>
                </a:lnTo>
                <a:lnTo>
                  <a:pt x="13302" y="12345"/>
                </a:lnTo>
                <a:lnTo>
                  <a:pt x="13300" y="12348"/>
                </a:lnTo>
                <a:lnTo>
                  <a:pt x="13299" y="12346"/>
                </a:lnTo>
                <a:lnTo>
                  <a:pt x="13295" y="12343"/>
                </a:lnTo>
                <a:lnTo>
                  <a:pt x="13292" y="12342"/>
                </a:lnTo>
                <a:lnTo>
                  <a:pt x="13291" y="12346"/>
                </a:lnTo>
                <a:lnTo>
                  <a:pt x="13293" y="12353"/>
                </a:lnTo>
                <a:lnTo>
                  <a:pt x="13295" y="12357"/>
                </a:lnTo>
                <a:lnTo>
                  <a:pt x="13297" y="12360"/>
                </a:lnTo>
                <a:lnTo>
                  <a:pt x="13309" y="12367"/>
                </a:lnTo>
                <a:lnTo>
                  <a:pt x="13312" y="12370"/>
                </a:lnTo>
                <a:lnTo>
                  <a:pt x="13316" y="12375"/>
                </a:lnTo>
                <a:lnTo>
                  <a:pt x="13319" y="12382"/>
                </a:lnTo>
                <a:lnTo>
                  <a:pt x="13318" y="12386"/>
                </a:lnTo>
                <a:lnTo>
                  <a:pt x="13316" y="12388"/>
                </a:lnTo>
                <a:lnTo>
                  <a:pt x="13313" y="12386"/>
                </a:lnTo>
                <a:lnTo>
                  <a:pt x="13310" y="12391"/>
                </a:lnTo>
                <a:lnTo>
                  <a:pt x="13310" y="12397"/>
                </a:lnTo>
                <a:lnTo>
                  <a:pt x="13308" y="12400"/>
                </a:lnTo>
                <a:lnTo>
                  <a:pt x="13303" y="12402"/>
                </a:lnTo>
                <a:lnTo>
                  <a:pt x="13300" y="12406"/>
                </a:lnTo>
                <a:lnTo>
                  <a:pt x="13304" y="12410"/>
                </a:lnTo>
                <a:lnTo>
                  <a:pt x="13305" y="12417"/>
                </a:lnTo>
                <a:lnTo>
                  <a:pt x="13306" y="12425"/>
                </a:lnTo>
                <a:lnTo>
                  <a:pt x="13309" y="12433"/>
                </a:lnTo>
                <a:lnTo>
                  <a:pt x="13315" y="12438"/>
                </a:lnTo>
                <a:lnTo>
                  <a:pt x="13320" y="12437"/>
                </a:lnTo>
                <a:lnTo>
                  <a:pt x="13330" y="12430"/>
                </a:lnTo>
                <a:lnTo>
                  <a:pt x="13332" y="12430"/>
                </a:lnTo>
                <a:lnTo>
                  <a:pt x="13335" y="12432"/>
                </a:lnTo>
                <a:lnTo>
                  <a:pt x="13337" y="12436"/>
                </a:lnTo>
                <a:lnTo>
                  <a:pt x="13341" y="12445"/>
                </a:lnTo>
                <a:lnTo>
                  <a:pt x="13343" y="12446"/>
                </a:lnTo>
                <a:lnTo>
                  <a:pt x="13346" y="12446"/>
                </a:lnTo>
                <a:lnTo>
                  <a:pt x="13348" y="12448"/>
                </a:lnTo>
                <a:lnTo>
                  <a:pt x="13355" y="12455"/>
                </a:lnTo>
                <a:lnTo>
                  <a:pt x="13362" y="12459"/>
                </a:lnTo>
                <a:lnTo>
                  <a:pt x="13369" y="12458"/>
                </a:lnTo>
                <a:lnTo>
                  <a:pt x="13373" y="12452"/>
                </a:lnTo>
                <a:lnTo>
                  <a:pt x="13355" y="12441"/>
                </a:lnTo>
                <a:lnTo>
                  <a:pt x="13344" y="12432"/>
                </a:lnTo>
                <a:lnTo>
                  <a:pt x="13339" y="12422"/>
                </a:lnTo>
                <a:lnTo>
                  <a:pt x="13342" y="12417"/>
                </a:lnTo>
                <a:lnTo>
                  <a:pt x="13353" y="12421"/>
                </a:lnTo>
                <a:lnTo>
                  <a:pt x="13371" y="12438"/>
                </a:lnTo>
                <a:lnTo>
                  <a:pt x="13383" y="12454"/>
                </a:lnTo>
                <a:lnTo>
                  <a:pt x="13385" y="12458"/>
                </a:lnTo>
                <a:lnTo>
                  <a:pt x="13389" y="12462"/>
                </a:lnTo>
                <a:lnTo>
                  <a:pt x="13404" y="12464"/>
                </a:lnTo>
                <a:lnTo>
                  <a:pt x="13422" y="12474"/>
                </a:lnTo>
                <a:lnTo>
                  <a:pt x="13425" y="12478"/>
                </a:lnTo>
                <a:lnTo>
                  <a:pt x="13428" y="12483"/>
                </a:lnTo>
                <a:lnTo>
                  <a:pt x="13432" y="12483"/>
                </a:lnTo>
                <a:lnTo>
                  <a:pt x="13438" y="12479"/>
                </a:lnTo>
                <a:lnTo>
                  <a:pt x="13442" y="12481"/>
                </a:lnTo>
                <a:lnTo>
                  <a:pt x="13449" y="12488"/>
                </a:lnTo>
                <a:lnTo>
                  <a:pt x="13453" y="12489"/>
                </a:lnTo>
                <a:lnTo>
                  <a:pt x="13457" y="12490"/>
                </a:lnTo>
                <a:lnTo>
                  <a:pt x="13458" y="12496"/>
                </a:lnTo>
                <a:lnTo>
                  <a:pt x="13458" y="12510"/>
                </a:lnTo>
                <a:lnTo>
                  <a:pt x="13463" y="12510"/>
                </a:lnTo>
                <a:lnTo>
                  <a:pt x="13479" y="12518"/>
                </a:lnTo>
                <a:lnTo>
                  <a:pt x="13525" y="12524"/>
                </a:lnTo>
                <a:lnTo>
                  <a:pt x="13541" y="12534"/>
                </a:lnTo>
                <a:lnTo>
                  <a:pt x="13546" y="12536"/>
                </a:lnTo>
                <a:lnTo>
                  <a:pt x="13563" y="12533"/>
                </a:lnTo>
                <a:lnTo>
                  <a:pt x="13569" y="12534"/>
                </a:lnTo>
                <a:lnTo>
                  <a:pt x="13590" y="12550"/>
                </a:lnTo>
                <a:lnTo>
                  <a:pt x="13606" y="12554"/>
                </a:lnTo>
                <a:lnTo>
                  <a:pt x="13611" y="12557"/>
                </a:lnTo>
                <a:lnTo>
                  <a:pt x="13616" y="12566"/>
                </a:lnTo>
                <a:lnTo>
                  <a:pt x="13615" y="12570"/>
                </a:lnTo>
                <a:lnTo>
                  <a:pt x="13611" y="12573"/>
                </a:lnTo>
                <a:lnTo>
                  <a:pt x="13608" y="12578"/>
                </a:lnTo>
                <a:lnTo>
                  <a:pt x="13627" y="12582"/>
                </a:lnTo>
                <a:lnTo>
                  <a:pt x="13630" y="12581"/>
                </a:lnTo>
                <a:lnTo>
                  <a:pt x="13635" y="12585"/>
                </a:lnTo>
                <a:lnTo>
                  <a:pt x="13646" y="12596"/>
                </a:lnTo>
                <a:lnTo>
                  <a:pt x="13651" y="12600"/>
                </a:lnTo>
                <a:lnTo>
                  <a:pt x="13656" y="12602"/>
                </a:lnTo>
                <a:lnTo>
                  <a:pt x="13665" y="12601"/>
                </a:lnTo>
                <a:lnTo>
                  <a:pt x="13669" y="12601"/>
                </a:lnTo>
                <a:lnTo>
                  <a:pt x="13688" y="12611"/>
                </a:lnTo>
                <a:lnTo>
                  <a:pt x="13705" y="12626"/>
                </a:lnTo>
                <a:lnTo>
                  <a:pt x="13709" y="12631"/>
                </a:lnTo>
                <a:lnTo>
                  <a:pt x="13714" y="12641"/>
                </a:lnTo>
                <a:lnTo>
                  <a:pt x="13717" y="12645"/>
                </a:lnTo>
                <a:lnTo>
                  <a:pt x="13720" y="12648"/>
                </a:lnTo>
                <a:lnTo>
                  <a:pt x="13722" y="12649"/>
                </a:lnTo>
                <a:lnTo>
                  <a:pt x="13723" y="12650"/>
                </a:lnTo>
                <a:lnTo>
                  <a:pt x="13726" y="12649"/>
                </a:lnTo>
                <a:lnTo>
                  <a:pt x="13728" y="12649"/>
                </a:lnTo>
                <a:lnTo>
                  <a:pt x="13730" y="12651"/>
                </a:lnTo>
                <a:lnTo>
                  <a:pt x="13732" y="12654"/>
                </a:lnTo>
                <a:lnTo>
                  <a:pt x="13734" y="12658"/>
                </a:lnTo>
                <a:lnTo>
                  <a:pt x="13738" y="12663"/>
                </a:lnTo>
                <a:lnTo>
                  <a:pt x="13758" y="12692"/>
                </a:lnTo>
                <a:lnTo>
                  <a:pt x="13761" y="12695"/>
                </a:lnTo>
                <a:lnTo>
                  <a:pt x="13765" y="12696"/>
                </a:lnTo>
                <a:lnTo>
                  <a:pt x="13767" y="12700"/>
                </a:lnTo>
                <a:lnTo>
                  <a:pt x="13776" y="12706"/>
                </a:lnTo>
                <a:lnTo>
                  <a:pt x="13780" y="12712"/>
                </a:lnTo>
                <a:lnTo>
                  <a:pt x="13782" y="12717"/>
                </a:lnTo>
                <a:lnTo>
                  <a:pt x="13787" y="12724"/>
                </a:lnTo>
                <a:lnTo>
                  <a:pt x="13791" y="12729"/>
                </a:lnTo>
                <a:lnTo>
                  <a:pt x="13795" y="12732"/>
                </a:lnTo>
                <a:lnTo>
                  <a:pt x="13797" y="12735"/>
                </a:lnTo>
                <a:lnTo>
                  <a:pt x="13812" y="12754"/>
                </a:lnTo>
                <a:lnTo>
                  <a:pt x="13829" y="12772"/>
                </a:lnTo>
                <a:lnTo>
                  <a:pt x="13839" y="12803"/>
                </a:lnTo>
                <a:lnTo>
                  <a:pt x="13843" y="12810"/>
                </a:lnTo>
                <a:lnTo>
                  <a:pt x="13856" y="12827"/>
                </a:lnTo>
                <a:lnTo>
                  <a:pt x="13871" y="12855"/>
                </a:lnTo>
                <a:lnTo>
                  <a:pt x="13880" y="12867"/>
                </a:lnTo>
                <a:lnTo>
                  <a:pt x="13885" y="12867"/>
                </a:lnTo>
                <a:lnTo>
                  <a:pt x="13885" y="12869"/>
                </a:lnTo>
                <a:lnTo>
                  <a:pt x="13885" y="12870"/>
                </a:lnTo>
                <a:lnTo>
                  <a:pt x="13885" y="12871"/>
                </a:lnTo>
                <a:lnTo>
                  <a:pt x="13882" y="12872"/>
                </a:lnTo>
                <a:lnTo>
                  <a:pt x="13886" y="12876"/>
                </a:lnTo>
                <a:lnTo>
                  <a:pt x="13893" y="12888"/>
                </a:lnTo>
                <a:lnTo>
                  <a:pt x="13895" y="12890"/>
                </a:lnTo>
                <a:lnTo>
                  <a:pt x="13899" y="12892"/>
                </a:lnTo>
                <a:lnTo>
                  <a:pt x="13903" y="12897"/>
                </a:lnTo>
                <a:lnTo>
                  <a:pt x="13937" y="12959"/>
                </a:lnTo>
                <a:lnTo>
                  <a:pt x="13954" y="12997"/>
                </a:lnTo>
                <a:lnTo>
                  <a:pt x="13958" y="13011"/>
                </a:lnTo>
                <a:lnTo>
                  <a:pt x="13960" y="13016"/>
                </a:lnTo>
                <a:lnTo>
                  <a:pt x="13963" y="13022"/>
                </a:lnTo>
                <a:lnTo>
                  <a:pt x="13966" y="13026"/>
                </a:lnTo>
                <a:lnTo>
                  <a:pt x="13970" y="13029"/>
                </a:lnTo>
                <a:lnTo>
                  <a:pt x="13973" y="13033"/>
                </a:lnTo>
                <a:lnTo>
                  <a:pt x="13975" y="13039"/>
                </a:lnTo>
                <a:lnTo>
                  <a:pt x="13977" y="13048"/>
                </a:lnTo>
                <a:lnTo>
                  <a:pt x="13977" y="13066"/>
                </a:lnTo>
                <a:lnTo>
                  <a:pt x="13979" y="13078"/>
                </a:lnTo>
                <a:lnTo>
                  <a:pt x="13982" y="13086"/>
                </a:lnTo>
                <a:lnTo>
                  <a:pt x="13989" y="13103"/>
                </a:lnTo>
                <a:lnTo>
                  <a:pt x="13996" y="13124"/>
                </a:lnTo>
                <a:lnTo>
                  <a:pt x="14005" y="13144"/>
                </a:lnTo>
                <a:lnTo>
                  <a:pt x="14013" y="13165"/>
                </a:lnTo>
                <a:lnTo>
                  <a:pt x="14021" y="13184"/>
                </a:lnTo>
                <a:lnTo>
                  <a:pt x="14023" y="13193"/>
                </a:lnTo>
                <a:lnTo>
                  <a:pt x="14027" y="13200"/>
                </a:lnTo>
                <a:lnTo>
                  <a:pt x="14030" y="13210"/>
                </a:lnTo>
                <a:lnTo>
                  <a:pt x="14033" y="13228"/>
                </a:lnTo>
                <a:lnTo>
                  <a:pt x="14037" y="13237"/>
                </a:lnTo>
                <a:lnTo>
                  <a:pt x="14049" y="13298"/>
                </a:lnTo>
                <a:lnTo>
                  <a:pt x="14058" y="13330"/>
                </a:lnTo>
                <a:lnTo>
                  <a:pt x="14062" y="13341"/>
                </a:lnTo>
                <a:lnTo>
                  <a:pt x="14062" y="13344"/>
                </a:lnTo>
                <a:lnTo>
                  <a:pt x="14064" y="13349"/>
                </a:lnTo>
                <a:lnTo>
                  <a:pt x="14066" y="13355"/>
                </a:lnTo>
                <a:lnTo>
                  <a:pt x="14070" y="13361"/>
                </a:lnTo>
                <a:lnTo>
                  <a:pt x="14069" y="13365"/>
                </a:lnTo>
                <a:lnTo>
                  <a:pt x="14074" y="13377"/>
                </a:lnTo>
                <a:lnTo>
                  <a:pt x="14077" y="13390"/>
                </a:lnTo>
                <a:lnTo>
                  <a:pt x="14079" y="13402"/>
                </a:lnTo>
                <a:lnTo>
                  <a:pt x="14081" y="13413"/>
                </a:lnTo>
                <a:lnTo>
                  <a:pt x="14084" y="13427"/>
                </a:lnTo>
                <a:lnTo>
                  <a:pt x="14087" y="13440"/>
                </a:lnTo>
                <a:lnTo>
                  <a:pt x="14088" y="13452"/>
                </a:lnTo>
                <a:lnTo>
                  <a:pt x="14086" y="13476"/>
                </a:lnTo>
                <a:lnTo>
                  <a:pt x="14086" y="13486"/>
                </a:lnTo>
                <a:lnTo>
                  <a:pt x="14089" y="13519"/>
                </a:lnTo>
                <a:lnTo>
                  <a:pt x="14090" y="13525"/>
                </a:lnTo>
                <a:lnTo>
                  <a:pt x="14093" y="13539"/>
                </a:lnTo>
                <a:lnTo>
                  <a:pt x="14094" y="13576"/>
                </a:lnTo>
                <a:lnTo>
                  <a:pt x="14093" y="13593"/>
                </a:lnTo>
                <a:lnTo>
                  <a:pt x="14089" y="13608"/>
                </a:lnTo>
                <a:lnTo>
                  <a:pt x="14082" y="13620"/>
                </a:lnTo>
                <a:lnTo>
                  <a:pt x="14076" y="13625"/>
                </a:lnTo>
                <a:lnTo>
                  <a:pt x="14073" y="13629"/>
                </a:lnTo>
                <a:lnTo>
                  <a:pt x="14071" y="13634"/>
                </a:lnTo>
                <a:lnTo>
                  <a:pt x="14071" y="13639"/>
                </a:lnTo>
                <a:lnTo>
                  <a:pt x="14073" y="13648"/>
                </a:lnTo>
                <a:lnTo>
                  <a:pt x="14073" y="13652"/>
                </a:lnTo>
                <a:lnTo>
                  <a:pt x="14071" y="13663"/>
                </a:lnTo>
                <a:lnTo>
                  <a:pt x="14062" y="13686"/>
                </a:lnTo>
                <a:lnTo>
                  <a:pt x="14045" y="13759"/>
                </a:lnTo>
                <a:lnTo>
                  <a:pt x="14027" y="13807"/>
                </a:lnTo>
                <a:lnTo>
                  <a:pt x="14025" y="13823"/>
                </a:lnTo>
                <a:lnTo>
                  <a:pt x="14029" y="13821"/>
                </a:lnTo>
                <a:lnTo>
                  <a:pt x="14034" y="13811"/>
                </a:lnTo>
                <a:lnTo>
                  <a:pt x="14041" y="13804"/>
                </a:lnTo>
                <a:lnTo>
                  <a:pt x="14043" y="13799"/>
                </a:lnTo>
                <a:lnTo>
                  <a:pt x="14044" y="13798"/>
                </a:lnTo>
                <a:lnTo>
                  <a:pt x="14045" y="13805"/>
                </a:lnTo>
                <a:lnTo>
                  <a:pt x="14044" y="13820"/>
                </a:lnTo>
                <a:lnTo>
                  <a:pt x="14040" y="13831"/>
                </a:lnTo>
                <a:lnTo>
                  <a:pt x="14036" y="13841"/>
                </a:lnTo>
                <a:lnTo>
                  <a:pt x="14026" y="13874"/>
                </a:lnTo>
                <a:lnTo>
                  <a:pt x="13961" y="14019"/>
                </a:lnTo>
                <a:lnTo>
                  <a:pt x="13957" y="14023"/>
                </a:lnTo>
                <a:lnTo>
                  <a:pt x="13953" y="14027"/>
                </a:lnTo>
                <a:lnTo>
                  <a:pt x="13941" y="14084"/>
                </a:lnTo>
                <a:lnTo>
                  <a:pt x="13937" y="14091"/>
                </a:lnTo>
                <a:lnTo>
                  <a:pt x="13922" y="14105"/>
                </a:lnTo>
                <a:lnTo>
                  <a:pt x="13898" y="14148"/>
                </a:lnTo>
                <a:lnTo>
                  <a:pt x="13888" y="14156"/>
                </a:lnTo>
                <a:lnTo>
                  <a:pt x="13890" y="14155"/>
                </a:lnTo>
                <a:lnTo>
                  <a:pt x="13869" y="14185"/>
                </a:lnTo>
                <a:lnTo>
                  <a:pt x="13856" y="14217"/>
                </a:lnTo>
                <a:lnTo>
                  <a:pt x="13851" y="14222"/>
                </a:lnTo>
                <a:lnTo>
                  <a:pt x="13849" y="14225"/>
                </a:lnTo>
                <a:lnTo>
                  <a:pt x="13842" y="14241"/>
                </a:lnTo>
                <a:lnTo>
                  <a:pt x="13832" y="14254"/>
                </a:lnTo>
                <a:lnTo>
                  <a:pt x="13830" y="14259"/>
                </a:lnTo>
                <a:lnTo>
                  <a:pt x="13827" y="14263"/>
                </a:lnTo>
                <a:lnTo>
                  <a:pt x="13814" y="14270"/>
                </a:lnTo>
                <a:lnTo>
                  <a:pt x="13803" y="14286"/>
                </a:lnTo>
                <a:lnTo>
                  <a:pt x="13797" y="14287"/>
                </a:lnTo>
                <a:lnTo>
                  <a:pt x="13789" y="14306"/>
                </a:lnTo>
                <a:lnTo>
                  <a:pt x="13784" y="14312"/>
                </a:lnTo>
                <a:lnTo>
                  <a:pt x="13778" y="14316"/>
                </a:lnTo>
                <a:lnTo>
                  <a:pt x="13768" y="14327"/>
                </a:lnTo>
                <a:lnTo>
                  <a:pt x="13757" y="14334"/>
                </a:lnTo>
                <a:lnTo>
                  <a:pt x="13748" y="14348"/>
                </a:lnTo>
                <a:lnTo>
                  <a:pt x="13726" y="14366"/>
                </a:lnTo>
                <a:lnTo>
                  <a:pt x="13722" y="14372"/>
                </a:lnTo>
                <a:lnTo>
                  <a:pt x="13714" y="14398"/>
                </a:lnTo>
                <a:lnTo>
                  <a:pt x="13711" y="14402"/>
                </a:lnTo>
                <a:lnTo>
                  <a:pt x="13639" y="14457"/>
                </a:lnTo>
                <a:lnTo>
                  <a:pt x="13633" y="14469"/>
                </a:lnTo>
                <a:lnTo>
                  <a:pt x="13630" y="14471"/>
                </a:lnTo>
                <a:lnTo>
                  <a:pt x="13619" y="14476"/>
                </a:lnTo>
                <a:lnTo>
                  <a:pt x="13618" y="14478"/>
                </a:lnTo>
                <a:lnTo>
                  <a:pt x="13614" y="14485"/>
                </a:lnTo>
                <a:lnTo>
                  <a:pt x="13597" y="14494"/>
                </a:lnTo>
                <a:lnTo>
                  <a:pt x="13595" y="14497"/>
                </a:lnTo>
                <a:lnTo>
                  <a:pt x="13593" y="14500"/>
                </a:lnTo>
                <a:lnTo>
                  <a:pt x="13591" y="14503"/>
                </a:lnTo>
                <a:lnTo>
                  <a:pt x="13584" y="14507"/>
                </a:lnTo>
                <a:lnTo>
                  <a:pt x="13579" y="14514"/>
                </a:lnTo>
                <a:lnTo>
                  <a:pt x="13574" y="14519"/>
                </a:lnTo>
                <a:lnTo>
                  <a:pt x="13570" y="14526"/>
                </a:lnTo>
                <a:lnTo>
                  <a:pt x="13567" y="14527"/>
                </a:lnTo>
                <a:lnTo>
                  <a:pt x="13565" y="14525"/>
                </a:lnTo>
                <a:lnTo>
                  <a:pt x="13562" y="14521"/>
                </a:lnTo>
                <a:lnTo>
                  <a:pt x="13562" y="14517"/>
                </a:lnTo>
                <a:lnTo>
                  <a:pt x="13564" y="14513"/>
                </a:lnTo>
                <a:lnTo>
                  <a:pt x="13561" y="14516"/>
                </a:lnTo>
                <a:lnTo>
                  <a:pt x="13561" y="14523"/>
                </a:lnTo>
                <a:lnTo>
                  <a:pt x="13564" y="14528"/>
                </a:lnTo>
                <a:lnTo>
                  <a:pt x="13565" y="14536"/>
                </a:lnTo>
                <a:lnTo>
                  <a:pt x="13563" y="14538"/>
                </a:lnTo>
                <a:lnTo>
                  <a:pt x="13561" y="14539"/>
                </a:lnTo>
                <a:lnTo>
                  <a:pt x="13558" y="14542"/>
                </a:lnTo>
                <a:lnTo>
                  <a:pt x="13546" y="14564"/>
                </a:lnTo>
                <a:lnTo>
                  <a:pt x="13540" y="14567"/>
                </a:lnTo>
                <a:lnTo>
                  <a:pt x="13541" y="14570"/>
                </a:lnTo>
                <a:lnTo>
                  <a:pt x="13557" y="14565"/>
                </a:lnTo>
                <a:lnTo>
                  <a:pt x="13563" y="14560"/>
                </a:lnTo>
                <a:lnTo>
                  <a:pt x="13559" y="14553"/>
                </a:lnTo>
                <a:lnTo>
                  <a:pt x="13562" y="14552"/>
                </a:lnTo>
                <a:lnTo>
                  <a:pt x="13565" y="14553"/>
                </a:lnTo>
                <a:lnTo>
                  <a:pt x="13568" y="14557"/>
                </a:lnTo>
                <a:lnTo>
                  <a:pt x="13570" y="14563"/>
                </a:lnTo>
                <a:lnTo>
                  <a:pt x="13570" y="14566"/>
                </a:lnTo>
                <a:lnTo>
                  <a:pt x="13562" y="14574"/>
                </a:lnTo>
                <a:lnTo>
                  <a:pt x="13586" y="14567"/>
                </a:lnTo>
                <a:lnTo>
                  <a:pt x="13588" y="14573"/>
                </a:lnTo>
                <a:lnTo>
                  <a:pt x="13586" y="14581"/>
                </a:lnTo>
                <a:lnTo>
                  <a:pt x="13584" y="14590"/>
                </a:lnTo>
                <a:lnTo>
                  <a:pt x="13583" y="14599"/>
                </a:lnTo>
                <a:lnTo>
                  <a:pt x="13586" y="14598"/>
                </a:lnTo>
                <a:lnTo>
                  <a:pt x="13589" y="14595"/>
                </a:lnTo>
                <a:lnTo>
                  <a:pt x="13594" y="14587"/>
                </a:lnTo>
                <a:lnTo>
                  <a:pt x="13593" y="14588"/>
                </a:lnTo>
                <a:lnTo>
                  <a:pt x="13591" y="14588"/>
                </a:lnTo>
                <a:lnTo>
                  <a:pt x="13590" y="14587"/>
                </a:lnTo>
                <a:lnTo>
                  <a:pt x="13588" y="14585"/>
                </a:lnTo>
                <a:lnTo>
                  <a:pt x="13592" y="14580"/>
                </a:lnTo>
                <a:lnTo>
                  <a:pt x="13597" y="14576"/>
                </a:lnTo>
                <a:lnTo>
                  <a:pt x="13603" y="14577"/>
                </a:lnTo>
                <a:lnTo>
                  <a:pt x="13608" y="14583"/>
                </a:lnTo>
                <a:lnTo>
                  <a:pt x="13609" y="14590"/>
                </a:lnTo>
                <a:lnTo>
                  <a:pt x="13604" y="14596"/>
                </a:lnTo>
                <a:lnTo>
                  <a:pt x="13592" y="14603"/>
                </a:lnTo>
                <a:lnTo>
                  <a:pt x="13593" y="14607"/>
                </a:lnTo>
                <a:lnTo>
                  <a:pt x="13602" y="14607"/>
                </a:lnTo>
                <a:lnTo>
                  <a:pt x="13611" y="14613"/>
                </a:lnTo>
                <a:lnTo>
                  <a:pt x="13616" y="14621"/>
                </a:lnTo>
                <a:lnTo>
                  <a:pt x="13611" y="14627"/>
                </a:lnTo>
                <a:lnTo>
                  <a:pt x="13613" y="14629"/>
                </a:lnTo>
                <a:lnTo>
                  <a:pt x="13616" y="14630"/>
                </a:lnTo>
                <a:lnTo>
                  <a:pt x="13618" y="14630"/>
                </a:lnTo>
                <a:lnTo>
                  <a:pt x="13620" y="14629"/>
                </a:lnTo>
                <a:lnTo>
                  <a:pt x="13621" y="14632"/>
                </a:lnTo>
                <a:lnTo>
                  <a:pt x="13624" y="14638"/>
                </a:lnTo>
                <a:lnTo>
                  <a:pt x="13627" y="14642"/>
                </a:lnTo>
                <a:lnTo>
                  <a:pt x="13630" y="14644"/>
                </a:lnTo>
                <a:lnTo>
                  <a:pt x="13632" y="14647"/>
                </a:lnTo>
                <a:lnTo>
                  <a:pt x="13633" y="14653"/>
                </a:lnTo>
                <a:lnTo>
                  <a:pt x="13633" y="14666"/>
                </a:lnTo>
                <a:lnTo>
                  <a:pt x="13636" y="14665"/>
                </a:lnTo>
                <a:lnTo>
                  <a:pt x="13647" y="14665"/>
                </a:lnTo>
                <a:lnTo>
                  <a:pt x="13648" y="14668"/>
                </a:lnTo>
                <a:lnTo>
                  <a:pt x="13643" y="14674"/>
                </a:lnTo>
                <a:lnTo>
                  <a:pt x="13640" y="14675"/>
                </a:lnTo>
                <a:lnTo>
                  <a:pt x="13637" y="14676"/>
                </a:lnTo>
                <a:lnTo>
                  <a:pt x="13638" y="14678"/>
                </a:lnTo>
                <a:lnTo>
                  <a:pt x="13640" y="14684"/>
                </a:lnTo>
                <a:lnTo>
                  <a:pt x="13642" y="14686"/>
                </a:lnTo>
                <a:lnTo>
                  <a:pt x="13640" y="14688"/>
                </a:lnTo>
                <a:lnTo>
                  <a:pt x="13640" y="14690"/>
                </a:lnTo>
                <a:lnTo>
                  <a:pt x="13640" y="14692"/>
                </a:lnTo>
                <a:lnTo>
                  <a:pt x="13640" y="14694"/>
                </a:lnTo>
                <a:lnTo>
                  <a:pt x="13646" y="14694"/>
                </a:lnTo>
                <a:lnTo>
                  <a:pt x="13652" y="14701"/>
                </a:lnTo>
                <a:lnTo>
                  <a:pt x="13656" y="14712"/>
                </a:lnTo>
                <a:lnTo>
                  <a:pt x="13658" y="14723"/>
                </a:lnTo>
                <a:lnTo>
                  <a:pt x="13664" y="14720"/>
                </a:lnTo>
                <a:lnTo>
                  <a:pt x="13668" y="14721"/>
                </a:lnTo>
                <a:lnTo>
                  <a:pt x="13671" y="14726"/>
                </a:lnTo>
                <a:lnTo>
                  <a:pt x="13669" y="14727"/>
                </a:lnTo>
                <a:lnTo>
                  <a:pt x="13668" y="14729"/>
                </a:lnTo>
                <a:lnTo>
                  <a:pt x="13666" y="14735"/>
                </a:lnTo>
                <a:lnTo>
                  <a:pt x="13676" y="14739"/>
                </a:lnTo>
                <a:lnTo>
                  <a:pt x="13706" y="14734"/>
                </a:lnTo>
                <a:lnTo>
                  <a:pt x="13708" y="14737"/>
                </a:lnTo>
                <a:lnTo>
                  <a:pt x="13708" y="14743"/>
                </a:lnTo>
                <a:lnTo>
                  <a:pt x="13705" y="14745"/>
                </a:lnTo>
                <a:lnTo>
                  <a:pt x="13701" y="14745"/>
                </a:lnTo>
                <a:lnTo>
                  <a:pt x="13697" y="14744"/>
                </a:lnTo>
                <a:lnTo>
                  <a:pt x="13696" y="14748"/>
                </a:lnTo>
                <a:lnTo>
                  <a:pt x="13701" y="14751"/>
                </a:lnTo>
                <a:lnTo>
                  <a:pt x="13701" y="14754"/>
                </a:lnTo>
                <a:lnTo>
                  <a:pt x="13695" y="14763"/>
                </a:lnTo>
                <a:lnTo>
                  <a:pt x="13693" y="14769"/>
                </a:lnTo>
                <a:lnTo>
                  <a:pt x="13692" y="14777"/>
                </a:lnTo>
                <a:lnTo>
                  <a:pt x="13698" y="14772"/>
                </a:lnTo>
                <a:lnTo>
                  <a:pt x="13707" y="14770"/>
                </a:lnTo>
                <a:lnTo>
                  <a:pt x="13715" y="14772"/>
                </a:lnTo>
                <a:lnTo>
                  <a:pt x="13718" y="14779"/>
                </a:lnTo>
                <a:lnTo>
                  <a:pt x="13721" y="14778"/>
                </a:lnTo>
                <a:lnTo>
                  <a:pt x="13724" y="14777"/>
                </a:lnTo>
                <a:lnTo>
                  <a:pt x="13729" y="14771"/>
                </a:lnTo>
                <a:lnTo>
                  <a:pt x="13732" y="14781"/>
                </a:lnTo>
                <a:lnTo>
                  <a:pt x="13737" y="14778"/>
                </a:lnTo>
                <a:lnTo>
                  <a:pt x="13748" y="14765"/>
                </a:lnTo>
                <a:lnTo>
                  <a:pt x="13762" y="14756"/>
                </a:lnTo>
                <a:lnTo>
                  <a:pt x="13770" y="14754"/>
                </a:lnTo>
                <a:lnTo>
                  <a:pt x="13777" y="14756"/>
                </a:lnTo>
                <a:lnTo>
                  <a:pt x="13774" y="14759"/>
                </a:lnTo>
                <a:lnTo>
                  <a:pt x="13772" y="14767"/>
                </a:lnTo>
                <a:lnTo>
                  <a:pt x="13770" y="14769"/>
                </a:lnTo>
                <a:lnTo>
                  <a:pt x="13762" y="14773"/>
                </a:lnTo>
                <a:lnTo>
                  <a:pt x="13759" y="14776"/>
                </a:lnTo>
                <a:lnTo>
                  <a:pt x="13757" y="14781"/>
                </a:lnTo>
                <a:lnTo>
                  <a:pt x="13760" y="14780"/>
                </a:lnTo>
                <a:lnTo>
                  <a:pt x="13762" y="14780"/>
                </a:lnTo>
                <a:lnTo>
                  <a:pt x="13766" y="14780"/>
                </a:lnTo>
                <a:lnTo>
                  <a:pt x="13768" y="14781"/>
                </a:lnTo>
                <a:lnTo>
                  <a:pt x="13769" y="14784"/>
                </a:lnTo>
                <a:lnTo>
                  <a:pt x="13769" y="14785"/>
                </a:lnTo>
                <a:lnTo>
                  <a:pt x="13769" y="14787"/>
                </a:lnTo>
                <a:lnTo>
                  <a:pt x="13768" y="14789"/>
                </a:lnTo>
                <a:lnTo>
                  <a:pt x="13764" y="14787"/>
                </a:lnTo>
                <a:lnTo>
                  <a:pt x="13763" y="14789"/>
                </a:lnTo>
                <a:lnTo>
                  <a:pt x="13765" y="14793"/>
                </a:lnTo>
                <a:lnTo>
                  <a:pt x="13770" y="14796"/>
                </a:lnTo>
                <a:lnTo>
                  <a:pt x="13765" y="14800"/>
                </a:lnTo>
                <a:lnTo>
                  <a:pt x="13758" y="14800"/>
                </a:lnTo>
                <a:lnTo>
                  <a:pt x="13754" y="14802"/>
                </a:lnTo>
                <a:lnTo>
                  <a:pt x="13757" y="14812"/>
                </a:lnTo>
                <a:lnTo>
                  <a:pt x="13732" y="14816"/>
                </a:lnTo>
                <a:lnTo>
                  <a:pt x="13727" y="14822"/>
                </a:lnTo>
                <a:lnTo>
                  <a:pt x="13734" y="14824"/>
                </a:lnTo>
                <a:lnTo>
                  <a:pt x="13766" y="14813"/>
                </a:lnTo>
                <a:lnTo>
                  <a:pt x="13778" y="14816"/>
                </a:lnTo>
                <a:lnTo>
                  <a:pt x="13778" y="14819"/>
                </a:lnTo>
                <a:lnTo>
                  <a:pt x="13777" y="14820"/>
                </a:lnTo>
                <a:lnTo>
                  <a:pt x="13776" y="14821"/>
                </a:lnTo>
                <a:lnTo>
                  <a:pt x="13794" y="14826"/>
                </a:lnTo>
                <a:lnTo>
                  <a:pt x="13797" y="14823"/>
                </a:lnTo>
                <a:lnTo>
                  <a:pt x="13801" y="14829"/>
                </a:lnTo>
                <a:lnTo>
                  <a:pt x="13813" y="14833"/>
                </a:lnTo>
                <a:lnTo>
                  <a:pt x="13819" y="14841"/>
                </a:lnTo>
                <a:lnTo>
                  <a:pt x="13797" y="14844"/>
                </a:lnTo>
                <a:lnTo>
                  <a:pt x="13792" y="14850"/>
                </a:lnTo>
                <a:lnTo>
                  <a:pt x="13794" y="14851"/>
                </a:lnTo>
                <a:lnTo>
                  <a:pt x="13795" y="14852"/>
                </a:lnTo>
                <a:lnTo>
                  <a:pt x="13796" y="14854"/>
                </a:lnTo>
                <a:lnTo>
                  <a:pt x="13797" y="14855"/>
                </a:lnTo>
                <a:lnTo>
                  <a:pt x="13794" y="14856"/>
                </a:lnTo>
                <a:lnTo>
                  <a:pt x="13792" y="14857"/>
                </a:lnTo>
                <a:lnTo>
                  <a:pt x="13790" y="14859"/>
                </a:lnTo>
                <a:lnTo>
                  <a:pt x="13788" y="14863"/>
                </a:lnTo>
                <a:lnTo>
                  <a:pt x="13797" y="14859"/>
                </a:lnTo>
                <a:lnTo>
                  <a:pt x="13801" y="14859"/>
                </a:lnTo>
                <a:lnTo>
                  <a:pt x="13805" y="14865"/>
                </a:lnTo>
                <a:lnTo>
                  <a:pt x="13796" y="14868"/>
                </a:lnTo>
                <a:lnTo>
                  <a:pt x="13805" y="14868"/>
                </a:lnTo>
                <a:lnTo>
                  <a:pt x="13809" y="14867"/>
                </a:lnTo>
                <a:lnTo>
                  <a:pt x="13807" y="14876"/>
                </a:lnTo>
                <a:lnTo>
                  <a:pt x="13799" y="14877"/>
                </a:lnTo>
                <a:lnTo>
                  <a:pt x="13782" y="14876"/>
                </a:lnTo>
                <a:lnTo>
                  <a:pt x="13793" y="14879"/>
                </a:lnTo>
                <a:lnTo>
                  <a:pt x="13813" y="14880"/>
                </a:lnTo>
                <a:lnTo>
                  <a:pt x="13824" y="14889"/>
                </a:lnTo>
                <a:lnTo>
                  <a:pt x="13817" y="14892"/>
                </a:lnTo>
                <a:lnTo>
                  <a:pt x="13809" y="14892"/>
                </a:lnTo>
                <a:lnTo>
                  <a:pt x="13801" y="14895"/>
                </a:lnTo>
                <a:lnTo>
                  <a:pt x="13796" y="14902"/>
                </a:lnTo>
                <a:lnTo>
                  <a:pt x="13802" y="14902"/>
                </a:lnTo>
                <a:lnTo>
                  <a:pt x="13808" y="14905"/>
                </a:lnTo>
                <a:lnTo>
                  <a:pt x="13811" y="14911"/>
                </a:lnTo>
                <a:lnTo>
                  <a:pt x="13812" y="14924"/>
                </a:lnTo>
                <a:lnTo>
                  <a:pt x="13836" y="14917"/>
                </a:lnTo>
                <a:lnTo>
                  <a:pt x="13848" y="14920"/>
                </a:lnTo>
                <a:lnTo>
                  <a:pt x="13858" y="14931"/>
                </a:lnTo>
                <a:lnTo>
                  <a:pt x="13848" y="14932"/>
                </a:lnTo>
                <a:lnTo>
                  <a:pt x="13837" y="14927"/>
                </a:lnTo>
                <a:lnTo>
                  <a:pt x="13827" y="14925"/>
                </a:lnTo>
                <a:lnTo>
                  <a:pt x="13818" y="14933"/>
                </a:lnTo>
                <a:lnTo>
                  <a:pt x="13819" y="14936"/>
                </a:lnTo>
                <a:lnTo>
                  <a:pt x="13821" y="14935"/>
                </a:lnTo>
                <a:lnTo>
                  <a:pt x="13823" y="14935"/>
                </a:lnTo>
                <a:lnTo>
                  <a:pt x="13828" y="14937"/>
                </a:lnTo>
                <a:lnTo>
                  <a:pt x="13817" y="14952"/>
                </a:lnTo>
                <a:lnTo>
                  <a:pt x="13821" y="14956"/>
                </a:lnTo>
                <a:lnTo>
                  <a:pt x="13823" y="14957"/>
                </a:lnTo>
                <a:lnTo>
                  <a:pt x="13826" y="14957"/>
                </a:lnTo>
                <a:lnTo>
                  <a:pt x="13825" y="14976"/>
                </a:lnTo>
                <a:lnTo>
                  <a:pt x="13827" y="14983"/>
                </a:lnTo>
                <a:lnTo>
                  <a:pt x="13834" y="14982"/>
                </a:lnTo>
                <a:lnTo>
                  <a:pt x="13833" y="14991"/>
                </a:lnTo>
                <a:lnTo>
                  <a:pt x="13832" y="14994"/>
                </a:lnTo>
                <a:lnTo>
                  <a:pt x="13814" y="14999"/>
                </a:lnTo>
                <a:lnTo>
                  <a:pt x="13810" y="15002"/>
                </a:lnTo>
                <a:lnTo>
                  <a:pt x="13809" y="15009"/>
                </a:lnTo>
                <a:lnTo>
                  <a:pt x="13815" y="15008"/>
                </a:lnTo>
                <a:lnTo>
                  <a:pt x="13828" y="15009"/>
                </a:lnTo>
                <a:lnTo>
                  <a:pt x="13834" y="15008"/>
                </a:lnTo>
                <a:lnTo>
                  <a:pt x="13841" y="15005"/>
                </a:lnTo>
                <a:lnTo>
                  <a:pt x="13844" y="15004"/>
                </a:lnTo>
                <a:lnTo>
                  <a:pt x="13847" y="15008"/>
                </a:lnTo>
                <a:lnTo>
                  <a:pt x="13848" y="15013"/>
                </a:lnTo>
                <a:lnTo>
                  <a:pt x="13846" y="15016"/>
                </a:lnTo>
                <a:lnTo>
                  <a:pt x="13843" y="15018"/>
                </a:lnTo>
                <a:lnTo>
                  <a:pt x="13840" y="15018"/>
                </a:lnTo>
                <a:lnTo>
                  <a:pt x="13843" y="15024"/>
                </a:lnTo>
                <a:lnTo>
                  <a:pt x="13846" y="15026"/>
                </a:lnTo>
                <a:lnTo>
                  <a:pt x="13849" y="15026"/>
                </a:lnTo>
                <a:lnTo>
                  <a:pt x="13852" y="15025"/>
                </a:lnTo>
                <a:lnTo>
                  <a:pt x="13853" y="15027"/>
                </a:lnTo>
                <a:lnTo>
                  <a:pt x="13853" y="15033"/>
                </a:lnTo>
                <a:lnTo>
                  <a:pt x="13851" y="15037"/>
                </a:lnTo>
                <a:lnTo>
                  <a:pt x="13846" y="15035"/>
                </a:lnTo>
                <a:lnTo>
                  <a:pt x="13845" y="15040"/>
                </a:lnTo>
                <a:lnTo>
                  <a:pt x="13844" y="15046"/>
                </a:lnTo>
                <a:lnTo>
                  <a:pt x="13844" y="15052"/>
                </a:lnTo>
                <a:lnTo>
                  <a:pt x="13845" y="15058"/>
                </a:lnTo>
                <a:lnTo>
                  <a:pt x="13847" y="15055"/>
                </a:lnTo>
                <a:lnTo>
                  <a:pt x="13852" y="15053"/>
                </a:lnTo>
                <a:lnTo>
                  <a:pt x="13854" y="15051"/>
                </a:lnTo>
                <a:lnTo>
                  <a:pt x="13859" y="15042"/>
                </a:lnTo>
                <a:lnTo>
                  <a:pt x="13864" y="15042"/>
                </a:lnTo>
                <a:lnTo>
                  <a:pt x="13869" y="15044"/>
                </a:lnTo>
                <a:lnTo>
                  <a:pt x="13872" y="15048"/>
                </a:lnTo>
                <a:lnTo>
                  <a:pt x="13873" y="15053"/>
                </a:lnTo>
                <a:lnTo>
                  <a:pt x="13874" y="15056"/>
                </a:lnTo>
                <a:lnTo>
                  <a:pt x="13881" y="15057"/>
                </a:lnTo>
                <a:lnTo>
                  <a:pt x="13884" y="15062"/>
                </a:lnTo>
                <a:lnTo>
                  <a:pt x="13884" y="15069"/>
                </a:lnTo>
                <a:lnTo>
                  <a:pt x="13877" y="15074"/>
                </a:lnTo>
                <a:lnTo>
                  <a:pt x="13872" y="15072"/>
                </a:lnTo>
                <a:lnTo>
                  <a:pt x="13865" y="15069"/>
                </a:lnTo>
                <a:lnTo>
                  <a:pt x="13860" y="15068"/>
                </a:lnTo>
                <a:lnTo>
                  <a:pt x="13858" y="15077"/>
                </a:lnTo>
                <a:lnTo>
                  <a:pt x="13862" y="15077"/>
                </a:lnTo>
                <a:lnTo>
                  <a:pt x="13864" y="15080"/>
                </a:lnTo>
                <a:lnTo>
                  <a:pt x="13869" y="15086"/>
                </a:lnTo>
                <a:lnTo>
                  <a:pt x="13872" y="15088"/>
                </a:lnTo>
                <a:lnTo>
                  <a:pt x="13879" y="15089"/>
                </a:lnTo>
                <a:lnTo>
                  <a:pt x="13882" y="15091"/>
                </a:lnTo>
                <a:lnTo>
                  <a:pt x="13878" y="15098"/>
                </a:lnTo>
                <a:lnTo>
                  <a:pt x="13873" y="15105"/>
                </a:lnTo>
                <a:lnTo>
                  <a:pt x="13866" y="15106"/>
                </a:lnTo>
                <a:lnTo>
                  <a:pt x="13860" y="15099"/>
                </a:lnTo>
                <a:lnTo>
                  <a:pt x="13861" y="15095"/>
                </a:lnTo>
                <a:lnTo>
                  <a:pt x="13858" y="15092"/>
                </a:lnTo>
                <a:lnTo>
                  <a:pt x="13860" y="15089"/>
                </a:lnTo>
                <a:lnTo>
                  <a:pt x="13862" y="15088"/>
                </a:lnTo>
                <a:lnTo>
                  <a:pt x="13859" y="15089"/>
                </a:lnTo>
                <a:lnTo>
                  <a:pt x="13852" y="15093"/>
                </a:lnTo>
                <a:lnTo>
                  <a:pt x="13847" y="15100"/>
                </a:lnTo>
                <a:lnTo>
                  <a:pt x="13844" y="15108"/>
                </a:lnTo>
                <a:lnTo>
                  <a:pt x="13850" y="15115"/>
                </a:lnTo>
                <a:lnTo>
                  <a:pt x="13854" y="15121"/>
                </a:lnTo>
                <a:lnTo>
                  <a:pt x="13858" y="15125"/>
                </a:lnTo>
                <a:lnTo>
                  <a:pt x="13865" y="15128"/>
                </a:lnTo>
                <a:lnTo>
                  <a:pt x="13866" y="15132"/>
                </a:lnTo>
                <a:lnTo>
                  <a:pt x="13864" y="15136"/>
                </a:lnTo>
                <a:lnTo>
                  <a:pt x="13865" y="15139"/>
                </a:lnTo>
                <a:lnTo>
                  <a:pt x="13868" y="15139"/>
                </a:lnTo>
                <a:lnTo>
                  <a:pt x="13870" y="15136"/>
                </a:lnTo>
                <a:lnTo>
                  <a:pt x="13872" y="15132"/>
                </a:lnTo>
                <a:lnTo>
                  <a:pt x="13875" y="15129"/>
                </a:lnTo>
                <a:lnTo>
                  <a:pt x="13878" y="15126"/>
                </a:lnTo>
                <a:lnTo>
                  <a:pt x="13882" y="15126"/>
                </a:lnTo>
                <a:lnTo>
                  <a:pt x="13884" y="15130"/>
                </a:lnTo>
                <a:lnTo>
                  <a:pt x="13890" y="15143"/>
                </a:lnTo>
                <a:lnTo>
                  <a:pt x="13893" y="15146"/>
                </a:lnTo>
                <a:lnTo>
                  <a:pt x="13895" y="15146"/>
                </a:lnTo>
                <a:lnTo>
                  <a:pt x="13898" y="15149"/>
                </a:lnTo>
                <a:lnTo>
                  <a:pt x="13901" y="15154"/>
                </a:lnTo>
                <a:lnTo>
                  <a:pt x="13903" y="15159"/>
                </a:lnTo>
                <a:lnTo>
                  <a:pt x="13903" y="15166"/>
                </a:lnTo>
                <a:lnTo>
                  <a:pt x="13901" y="15174"/>
                </a:lnTo>
                <a:lnTo>
                  <a:pt x="13902" y="15181"/>
                </a:lnTo>
                <a:lnTo>
                  <a:pt x="13905" y="15184"/>
                </a:lnTo>
                <a:lnTo>
                  <a:pt x="13909" y="15188"/>
                </a:lnTo>
                <a:lnTo>
                  <a:pt x="13912" y="15192"/>
                </a:lnTo>
                <a:lnTo>
                  <a:pt x="13913" y="15198"/>
                </a:lnTo>
                <a:lnTo>
                  <a:pt x="13911" y="15205"/>
                </a:lnTo>
                <a:lnTo>
                  <a:pt x="13912" y="15207"/>
                </a:lnTo>
                <a:lnTo>
                  <a:pt x="13915" y="15211"/>
                </a:lnTo>
                <a:lnTo>
                  <a:pt x="13918" y="15212"/>
                </a:lnTo>
                <a:lnTo>
                  <a:pt x="13922" y="15214"/>
                </a:lnTo>
                <a:lnTo>
                  <a:pt x="13926" y="15214"/>
                </a:lnTo>
                <a:lnTo>
                  <a:pt x="13929" y="15214"/>
                </a:lnTo>
                <a:lnTo>
                  <a:pt x="13930" y="15217"/>
                </a:lnTo>
                <a:lnTo>
                  <a:pt x="13928" y="15219"/>
                </a:lnTo>
                <a:lnTo>
                  <a:pt x="13925" y="15227"/>
                </a:lnTo>
                <a:lnTo>
                  <a:pt x="13927" y="15225"/>
                </a:lnTo>
                <a:lnTo>
                  <a:pt x="13930" y="15225"/>
                </a:lnTo>
                <a:lnTo>
                  <a:pt x="13933" y="15227"/>
                </a:lnTo>
                <a:lnTo>
                  <a:pt x="13935" y="15232"/>
                </a:lnTo>
                <a:lnTo>
                  <a:pt x="13934" y="15234"/>
                </a:lnTo>
                <a:lnTo>
                  <a:pt x="13928" y="15239"/>
                </a:lnTo>
                <a:lnTo>
                  <a:pt x="13926" y="15241"/>
                </a:lnTo>
                <a:lnTo>
                  <a:pt x="13929" y="15242"/>
                </a:lnTo>
                <a:lnTo>
                  <a:pt x="13931" y="15243"/>
                </a:lnTo>
                <a:lnTo>
                  <a:pt x="13934" y="15246"/>
                </a:lnTo>
                <a:lnTo>
                  <a:pt x="13936" y="15249"/>
                </a:lnTo>
                <a:lnTo>
                  <a:pt x="13932" y="15256"/>
                </a:lnTo>
                <a:lnTo>
                  <a:pt x="13929" y="15260"/>
                </a:lnTo>
                <a:lnTo>
                  <a:pt x="13929" y="15263"/>
                </a:lnTo>
                <a:lnTo>
                  <a:pt x="13937" y="15269"/>
                </a:lnTo>
                <a:lnTo>
                  <a:pt x="13933" y="15324"/>
                </a:lnTo>
                <a:lnTo>
                  <a:pt x="13937" y="15322"/>
                </a:lnTo>
                <a:lnTo>
                  <a:pt x="13941" y="15319"/>
                </a:lnTo>
                <a:lnTo>
                  <a:pt x="13945" y="15318"/>
                </a:lnTo>
                <a:lnTo>
                  <a:pt x="13949" y="15322"/>
                </a:lnTo>
                <a:lnTo>
                  <a:pt x="13948" y="15330"/>
                </a:lnTo>
                <a:lnTo>
                  <a:pt x="13945" y="15337"/>
                </a:lnTo>
                <a:lnTo>
                  <a:pt x="13941" y="15343"/>
                </a:lnTo>
                <a:lnTo>
                  <a:pt x="13937" y="15346"/>
                </a:lnTo>
                <a:lnTo>
                  <a:pt x="13944" y="15350"/>
                </a:lnTo>
                <a:lnTo>
                  <a:pt x="13954" y="15353"/>
                </a:lnTo>
                <a:lnTo>
                  <a:pt x="13963" y="15352"/>
                </a:lnTo>
                <a:lnTo>
                  <a:pt x="13969" y="15346"/>
                </a:lnTo>
                <a:lnTo>
                  <a:pt x="13967" y="15345"/>
                </a:lnTo>
                <a:lnTo>
                  <a:pt x="13967" y="15345"/>
                </a:lnTo>
                <a:lnTo>
                  <a:pt x="13967" y="15345"/>
                </a:lnTo>
                <a:lnTo>
                  <a:pt x="13966" y="15343"/>
                </a:lnTo>
                <a:lnTo>
                  <a:pt x="13970" y="15340"/>
                </a:lnTo>
                <a:lnTo>
                  <a:pt x="13973" y="15343"/>
                </a:lnTo>
                <a:lnTo>
                  <a:pt x="13975" y="15347"/>
                </a:lnTo>
                <a:lnTo>
                  <a:pt x="13978" y="15352"/>
                </a:lnTo>
                <a:lnTo>
                  <a:pt x="13982" y="15355"/>
                </a:lnTo>
                <a:lnTo>
                  <a:pt x="13986" y="15355"/>
                </a:lnTo>
                <a:lnTo>
                  <a:pt x="13993" y="15353"/>
                </a:lnTo>
                <a:lnTo>
                  <a:pt x="13993" y="15357"/>
                </a:lnTo>
                <a:lnTo>
                  <a:pt x="13992" y="15360"/>
                </a:lnTo>
                <a:lnTo>
                  <a:pt x="13992" y="15363"/>
                </a:lnTo>
                <a:lnTo>
                  <a:pt x="13990" y="15366"/>
                </a:lnTo>
                <a:lnTo>
                  <a:pt x="13985" y="15363"/>
                </a:lnTo>
                <a:lnTo>
                  <a:pt x="13978" y="15370"/>
                </a:lnTo>
                <a:lnTo>
                  <a:pt x="13974" y="15367"/>
                </a:lnTo>
                <a:lnTo>
                  <a:pt x="13976" y="15376"/>
                </a:lnTo>
                <a:lnTo>
                  <a:pt x="13976" y="15382"/>
                </a:lnTo>
                <a:lnTo>
                  <a:pt x="13970" y="15391"/>
                </a:lnTo>
                <a:lnTo>
                  <a:pt x="13974" y="15393"/>
                </a:lnTo>
                <a:lnTo>
                  <a:pt x="13977" y="15397"/>
                </a:lnTo>
                <a:lnTo>
                  <a:pt x="13983" y="15406"/>
                </a:lnTo>
                <a:lnTo>
                  <a:pt x="13987" y="15409"/>
                </a:lnTo>
                <a:lnTo>
                  <a:pt x="13991" y="15411"/>
                </a:lnTo>
                <a:lnTo>
                  <a:pt x="13995" y="15412"/>
                </a:lnTo>
                <a:lnTo>
                  <a:pt x="14004" y="15411"/>
                </a:lnTo>
                <a:lnTo>
                  <a:pt x="14007" y="15409"/>
                </a:lnTo>
                <a:lnTo>
                  <a:pt x="14025" y="15395"/>
                </a:lnTo>
                <a:lnTo>
                  <a:pt x="14029" y="15394"/>
                </a:lnTo>
                <a:lnTo>
                  <a:pt x="14015" y="15432"/>
                </a:lnTo>
                <a:lnTo>
                  <a:pt x="14014" y="15436"/>
                </a:lnTo>
                <a:lnTo>
                  <a:pt x="14017" y="15437"/>
                </a:lnTo>
                <a:lnTo>
                  <a:pt x="14020" y="15435"/>
                </a:lnTo>
                <a:lnTo>
                  <a:pt x="14022" y="15433"/>
                </a:lnTo>
                <a:lnTo>
                  <a:pt x="14025" y="15426"/>
                </a:lnTo>
                <a:lnTo>
                  <a:pt x="14029" y="15436"/>
                </a:lnTo>
                <a:lnTo>
                  <a:pt x="14031" y="15442"/>
                </a:lnTo>
                <a:lnTo>
                  <a:pt x="14030" y="15448"/>
                </a:lnTo>
                <a:lnTo>
                  <a:pt x="14025" y="15453"/>
                </a:lnTo>
                <a:lnTo>
                  <a:pt x="14006" y="15459"/>
                </a:lnTo>
                <a:lnTo>
                  <a:pt x="14003" y="15465"/>
                </a:lnTo>
                <a:lnTo>
                  <a:pt x="14004" y="15474"/>
                </a:lnTo>
                <a:lnTo>
                  <a:pt x="14010" y="15477"/>
                </a:lnTo>
                <a:lnTo>
                  <a:pt x="14018" y="15476"/>
                </a:lnTo>
                <a:lnTo>
                  <a:pt x="14023" y="15477"/>
                </a:lnTo>
                <a:lnTo>
                  <a:pt x="14029" y="15485"/>
                </a:lnTo>
                <a:lnTo>
                  <a:pt x="14028" y="15491"/>
                </a:lnTo>
                <a:lnTo>
                  <a:pt x="14024" y="15495"/>
                </a:lnTo>
                <a:lnTo>
                  <a:pt x="14018" y="15498"/>
                </a:lnTo>
                <a:lnTo>
                  <a:pt x="14019" y="15501"/>
                </a:lnTo>
                <a:lnTo>
                  <a:pt x="14029" y="15498"/>
                </a:lnTo>
                <a:lnTo>
                  <a:pt x="14034" y="15498"/>
                </a:lnTo>
                <a:lnTo>
                  <a:pt x="14036" y="15504"/>
                </a:lnTo>
                <a:lnTo>
                  <a:pt x="14033" y="15519"/>
                </a:lnTo>
                <a:lnTo>
                  <a:pt x="14038" y="15522"/>
                </a:lnTo>
                <a:lnTo>
                  <a:pt x="14042" y="15523"/>
                </a:lnTo>
                <a:lnTo>
                  <a:pt x="14046" y="15522"/>
                </a:lnTo>
                <a:lnTo>
                  <a:pt x="14050" y="15518"/>
                </a:lnTo>
                <a:lnTo>
                  <a:pt x="14053" y="15525"/>
                </a:lnTo>
                <a:lnTo>
                  <a:pt x="14057" y="15530"/>
                </a:lnTo>
                <a:lnTo>
                  <a:pt x="14051" y="15532"/>
                </a:lnTo>
                <a:lnTo>
                  <a:pt x="14052" y="15536"/>
                </a:lnTo>
                <a:lnTo>
                  <a:pt x="14056" y="15537"/>
                </a:lnTo>
                <a:lnTo>
                  <a:pt x="14059" y="15538"/>
                </a:lnTo>
                <a:lnTo>
                  <a:pt x="14062" y="15540"/>
                </a:lnTo>
                <a:lnTo>
                  <a:pt x="14065" y="15543"/>
                </a:lnTo>
                <a:lnTo>
                  <a:pt x="14060" y="15546"/>
                </a:lnTo>
                <a:lnTo>
                  <a:pt x="14054" y="15558"/>
                </a:lnTo>
                <a:lnTo>
                  <a:pt x="14049" y="15560"/>
                </a:lnTo>
                <a:lnTo>
                  <a:pt x="14050" y="15564"/>
                </a:lnTo>
                <a:lnTo>
                  <a:pt x="14053" y="15563"/>
                </a:lnTo>
                <a:lnTo>
                  <a:pt x="14061" y="15564"/>
                </a:lnTo>
                <a:lnTo>
                  <a:pt x="14064" y="15563"/>
                </a:lnTo>
                <a:lnTo>
                  <a:pt x="14064" y="15565"/>
                </a:lnTo>
                <a:lnTo>
                  <a:pt x="14065" y="15571"/>
                </a:lnTo>
                <a:lnTo>
                  <a:pt x="14065" y="15574"/>
                </a:lnTo>
                <a:lnTo>
                  <a:pt x="14069" y="15570"/>
                </a:lnTo>
                <a:lnTo>
                  <a:pt x="14073" y="15566"/>
                </a:lnTo>
                <a:lnTo>
                  <a:pt x="14076" y="15563"/>
                </a:lnTo>
                <a:lnTo>
                  <a:pt x="14082" y="15564"/>
                </a:lnTo>
                <a:lnTo>
                  <a:pt x="14083" y="15574"/>
                </a:lnTo>
                <a:lnTo>
                  <a:pt x="14088" y="15572"/>
                </a:lnTo>
                <a:lnTo>
                  <a:pt x="14099" y="15562"/>
                </a:lnTo>
                <a:lnTo>
                  <a:pt x="14102" y="15563"/>
                </a:lnTo>
                <a:lnTo>
                  <a:pt x="14106" y="15565"/>
                </a:lnTo>
                <a:lnTo>
                  <a:pt x="14110" y="15568"/>
                </a:lnTo>
                <a:lnTo>
                  <a:pt x="14113" y="15573"/>
                </a:lnTo>
                <a:lnTo>
                  <a:pt x="14114" y="15578"/>
                </a:lnTo>
                <a:lnTo>
                  <a:pt x="14113" y="15580"/>
                </a:lnTo>
                <a:lnTo>
                  <a:pt x="14112" y="15583"/>
                </a:lnTo>
                <a:lnTo>
                  <a:pt x="14111" y="15589"/>
                </a:lnTo>
                <a:lnTo>
                  <a:pt x="14123" y="15588"/>
                </a:lnTo>
                <a:lnTo>
                  <a:pt x="14125" y="15590"/>
                </a:lnTo>
                <a:lnTo>
                  <a:pt x="14127" y="15595"/>
                </a:lnTo>
                <a:lnTo>
                  <a:pt x="14128" y="15599"/>
                </a:lnTo>
                <a:lnTo>
                  <a:pt x="14122" y="15606"/>
                </a:lnTo>
                <a:lnTo>
                  <a:pt x="14123" y="15612"/>
                </a:lnTo>
                <a:lnTo>
                  <a:pt x="14126" y="15616"/>
                </a:lnTo>
                <a:lnTo>
                  <a:pt x="14131" y="15616"/>
                </a:lnTo>
                <a:lnTo>
                  <a:pt x="14134" y="15618"/>
                </a:lnTo>
                <a:lnTo>
                  <a:pt x="14133" y="15624"/>
                </a:lnTo>
                <a:lnTo>
                  <a:pt x="14132" y="15631"/>
                </a:lnTo>
                <a:lnTo>
                  <a:pt x="14131" y="15633"/>
                </a:lnTo>
                <a:lnTo>
                  <a:pt x="14136" y="15642"/>
                </a:lnTo>
                <a:lnTo>
                  <a:pt x="14141" y="15646"/>
                </a:lnTo>
                <a:lnTo>
                  <a:pt x="14145" y="15651"/>
                </a:lnTo>
                <a:lnTo>
                  <a:pt x="14145" y="15666"/>
                </a:lnTo>
                <a:lnTo>
                  <a:pt x="14139" y="15682"/>
                </a:lnTo>
                <a:lnTo>
                  <a:pt x="14138" y="15691"/>
                </a:lnTo>
                <a:lnTo>
                  <a:pt x="14142" y="15701"/>
                </a:lnTo>
                <a:lnTo>
                  <a:pt x="14146" y="15696"/>
                </a:lnTo>
                <a:lnTo>
                  <a:pt x="14151" y="15693"/>
                </a:lnTo>
                <a:lnTo>
                  <a:pt x="14163" y="15690"/>
                </a:lnTo>
                <a:lnTo>
                  <a:pt x="14168" y="15690"/>
                </a:lnTo>
                <a:lnTo>
                  <a:pt x="14172" y="15692"/>
                </a:lnTo>
                <a:lnTo>
                  <a:pt x="14176" y="15696"/>
                </a:lnTo>
                <a:lnTo>
                  <a:pt x="14182" y="15699"/>
                </a:lnTo>
                <a:lnTo>
                  <a:pt x="14182" y="15702"/>
                </a:lnTo>
                <a:lnTo>
                  <a:pt x="14160" y="15701"/>
                </a:lnTo>
                <a:lnTo>
                  <a:pt x="14153" y="15705"/>
                </a:lnTo>
                <a:lnTo>
                  <a:pt x="14146" y="15712"/>
                </a:lnTo>
                <a:lnTo>
                  <a:pt x="14146" y="15718"/>
                </a:lnTo>
                <a:lnTo>
                  <a:pt x="14156" y="15735"/>
                </a:lnTo>
                <a:lnTo>
                  <a:pt x="14156" y="15741"/>
                </a:lnTo>
                <a:lnTo>
                  <a:pt x="14154" y="15750"/>
                </a:lnTo>
                <a:lnTo>
                  <a:pt x="14153" y="15755"/>
                </a:lnTo>
                <a:lnTo>
                  <a:pt x="14153" y="15760"/>
                </a:lnTo>
                <a:lnTo>
                  <a:pt x="14155" y="15772"/>
                </a:lnTo>
                <a:lnTo>
                  <a:pt x="14155" y="15777"/>
                </a:lnTo>
                <a:lnTo>
                  <a:pt x="14153" y="15788"/>
                </a:lnTo>
                <a:lnTo>
                  <a:pt x="14148" y="15794"/>
                </a:lnTo>
                <a:lnTo>
                  <a:pt x="14143" y="15798"/>
                </a:lnTo>
                <a:lnTo>
                  <a:pt x="14139" y="15806"/>
                </a:lnTo>
                <a:lnTo>
                  <a:pt x="14141" y="15807"/>
                </a:lnTo>
                <a:lnTo>
                  <a:pt x="14144" y="15810"/>
                </a:lnTo>
                <a:lnTo>
                  <a:pt x="14146" y="15811"/>
                </a:lnTo>
                <a:lnTo>
                  <a:pt x="14143" y="15818"/>
                </a:lnTo>
                <a:lnTo>
                  <a:pt x="14139" y="15822"/>
                </a:lnTo>
                <a:lnTo>
                  <a:pt x="14128" y="15824"/>
                </a:lnTo>
                <a:lnTo>
                  <a:pt x="14131" y="15828"/>
                </a:lnTo>
                <a:lnTo>
                  <a:pt x="14133" y="15832"/>
                </a:lnTo>
                <a:lnTo>
                  <a:pt x="14135" y="15837"/>
                </a:lnTo>
                <a:lnTo>
                  <a:pt x="14136" y="15843"/>
                </a:lnTo>
                <a:lnTo>
                  <a:pt x="14136" y="15846"/>
                </a:lnTo>
                <a:lnTo>
                  <a:pt x="14133" y="15846"/>
                </a:lnTo>
                <a:lnTo>
                  <a:pt x="14131" y="15847"/>
                </a:lnTo>
                <a:lnTo>
                  <a:pt x="14131" y="15862"/>
                </a:lnTo>
                <a:lnTo>
                  <a:pt x="14128" y="15869"/>
                </a:lnTo>
                <a:lnTo>
                  <a:pt x="14110" y="15886"/>
                </a:lnTo>
                <a:lnTo>
                  <a:pt x="14099" y="15892"/>
                </a:lnTo>
                <a:lnTo>
                  <a:pt x="14094" y="15898"/>
                </a:lnTo>
                <a:lnTo>
                  <a:pt x="14096" y="15905"/>
                </a:lnTo>
                <a:lnTo>
                  <a:pt x="14104" y="15916"/>
                </a:lnTo>
                <a:lnTo>
                  <a:pt x="14108" y="15925"/>
                </a:lnTo>
                <a:lnTo>
                  <a:pt x="14118" y="15933"/>
                </a:lnTo>
                <a:lnTo>
                  <a:pt x="14121" y="15939"/>
                </a:lnTo>
                <a:lnTo>
                  <a:pt x="14121" y="15947"/>
                </a:lnTo>
                <a:lnTo>
                  <a:pt x="14119" y="15957"/>
                </a:lnTo>
                <a:lnTo>
                  <a:pt x="14115" y="15965"/>
                </a:lnTo>
                <a:lnTo>
                  <a:pt x="14109" y="15970"/>
                </a:lnTo>
                <a:lnTo>
                  <a:pt x="14105" y="15977"/>
                </a:lnTo>
                <a:lnTo>
                  <a:pt x="14102" y="15979"/>
                </a:lnTo>
                <a:lnTo>
                  <a:pt x="14099" y="15980"/>
                </a:lnTo>
                <a:lnTo>
                  <a:pt x="14093" y="15979"/>
                </a:lnTo>
                <a:lnTo>
                  <a:pt x="14090" y="15980"/>
                </a:lnTo>
                <a:lnTo>
                  <a:pt x="14085" y="15982"/>
                </a:lnTo>
                <a:lnTo>
                  <a:pt x="14081" y="15986"/>
                </a:lnTo>
                <a:lnTo>
                  <a:pt x="14079" y="15993"/>
                </a:lnTo>
                <a:lnTo>
                  <a:pt x="14078" y="16003"/>
                </a:lnTo>
                <a:lnTo>
                  <a:pt x="14084" y="16004"/>
                </a:lnTo>
                <a:lnTo>
                  <a:pt x="14088" y="16008"/>
                </a:lnTo>
                <a:lnTo>
                  <a:pt x="14096" y="16020"/>
                </a:lnTo>
                <a:lnTo>
                  <a:pt x="14100" y="16024"/>
                </a:lnTo>
                <a:lnTo>
                  <a:pt x="14104" y="16026"/>
                </a:lnTo>
                <a:lnTo>
                  <a:pt x="14113" y="16029"/>
                </a:lnTo>
                <a:lnTo>
                  <a:pt x="14115" y="16043"/>
                </a:lnTo>
                <a:lnTo>
                  <a:pt x="14120" y="16049"/>
                </a:lnTo>
                <a:lnTo>
                  <a:pt x="14127" y="16051"/>
                </a:lnTo>
                <a:lnTo>
                  <a:pt x="14135" y="16049"/>
                </a:lnTo>
                <a:lnTo>
                  <a:pt x="14138" y="16051"/>
                </a:lnTo>
                <a:lnTo>
                  <a:pt x="14146" y="16061"/>
                </a:lnTo>
                <a:lnTo>
                  <a:pt x="14149" y="16064"/>
                </a:lnTo>
                <a:lnTo>
                  <a:pt x="14152" y="16064"/>
                </a:lnTo>
                <a:lnTo>
                  <a:pt x="14159" y="16062"/>
                </a:lnTo>
                <a:lnTo>
                  <a:pt x="14162" y="16063"/>
                </a:lnTo>
                <a:lnTo>
                  <a:pt x="14160" y="16072"/>
                </a:lnTo>
                <a:lnTo>
                  <a:pt x="14160" y="16087"/>
                </a:lnTo>
                <a:lnTo>
                  <a:pt x="14163" y="16103"/>
                </a:lnTo>
                <a:lnTo>
                  <a:pt x="14168" y="16114"/>
                </a:lnTo>
                <a:lnTo>
                  <a:pt x="14178" y="16117"/>
                </a:lnTo>
                <a:lnTo>
                  <a:pt x="14196" y="16109"/>
                </a:lnTo>
                <a:lnTo>
                  <a:pt x="14204" y="16117"/>
                </a:lnTo>
                <a:lnTo>
                  <a:pt x="14190" y="16122"/>
                </a:lnTo>
                <a:lnTo>
                  <a:pt x="14188" y="16124"/>
                </a:lnTo>
                <a:lnTo>
                  <a:pt x="14178" y="16133"/>
                </a:lnTo>
                <a:lnTo>
                  <a:pt x="14176" y="16142"/>
                </a:lnTo>
                <a:lnTo>
                  <a:pt x="14174" y="16159"/>
                </a:lnTo>
                <a:lnTo>
                  <a:pt x="14170" y="16165"/>
                </a:lnTo>
                <a:lnTo>
                  <a:pt x="14167" y="16172"/>
                </a:lnTo>
                <a:lnTo>
                  <a:pt x="14164" y="16178"/>
                </a:lnTo>
                <a:lnTo>
                  <a:pt x="14165" y="16187"/>
                </a:lnTo>
                <a:lnTo>
                  <a:pt x="14168" y="16193"/>
                </a:lnTo>
                <a:lnTo>
                  <a:pt x="14180" y="16195"/>
                </a:lnTo>
                <a:lnTo>
                  <a:pt x="14186" y="16201"/>
                </a:lnTo>
                <a:lnTo>
                  <a:pt x="14180" y="16202"/>
                </a:lnTo>
                <a:lnTo>
                  <a:pt x="14177" y="16207"/>
                </a:lnTo>
                <a:lnTo>
                  <a:pt x="14174" y="16221"/>
                </a:lnTo>
                <a:lnTo>
                  <a:pt x="14171" y="16231"/>
                </a:lnTo>
                <a:lnTo>
                  <a:pt x="14170" y="16236"/>
                </a:lnTo>
                <a:lnTo>
                  <a:pt x="14170" y="16240"/>
                </a:lnTo>
                <a:lnTo>
                  <a:pt x="14173" y="16261"/>
                </a:lnTo>
                <a:lnTo>
                  <a:pt x="14175" y="16270"/>
                </a:lnTo>
                <a:lnTo>
                  <a:pt x="14178" y="16276"/>
                </a:lnTo>
                <a:lnTo>
                  <a:pt x="14188" y="16280"/>
                </a:lnTo>
                <a:lnTo>
                  <a:pt x="14193" y="16286"/>
                </a:lnTo>
                <a:lnTo>
                  <a:pt x="14198" y="16294"/>
                </a:lnTo>
                <a:lnTo>
                  <a:pt x="14203" y="16299"/>
                </a:lnTo>
                <a:lnTo>
                  <a:pt x="14187" y="16297"/>
                </a:lnTo>
                <a:lnTo>
                  <a:pt x="14183" y="16295"/>
                </a:lnTo>
                <a:lnTo>
                  <a:pt x="14168" y="16280"/>
                </a:lnTo>
                <a:lnTo>
                  <a:pt x="14165" y="16274"/>
                </a:lnTo>
                <a:lnTo>
                  <a:pt x="14162" y="16266"/>
                </a:lnTo>
                <a:lnTo>
                  <a:pt x="14161" y="16260"/>
                </a:lnTo>
                <a:lnTo>
                  <a:pt x="14165" y="16251"/>
                </a:lnTo>
                <a:lnTo>
                  <a:pt x="14165" y="16246"/>
                </a:lnTo>
                <a:lnTo>
                  <a:pt x="14163" y="16241"/>
                </a:lnTo>
                <a:lnTo>
                  <a:pt x="14157" y="16232"/>
                </a:lnTo>
                <a:lnTo>
                  <a:pt x="14144" y="16199"/>
                </a:lnTo>
                <a:lnTo>
                  <a:pt x="14141" y="16194"/>
                </a:lnTo>
                <a:lnTo>
                  <a:pt x="14133" y="16186"/>
                </a:lnTo>
                <a:lnTo>
                  <a:pt x="14130" y="16181"/>
                </a:lnTo>
                <a:lnTo>
                  <a:pt x="14128" y="16174"/>
                </a:lnTo>
                <a:lnTo>
                  <a:pt x="14125" y="16162"/>
                </a:lnTo>
                <a:lnTo>
                  <a:pt x="14122" y="16156"/>
                </a:lnTo>
                <a:lnTo>
                  <a:pt x="14116" y="16151"/>
                </a:lnTo>
                <a:lnTo>
                  <a:pt x="14099" y="16142"/>
                </a:lnTo>
                <a:lnTo>
                  <a:pt x="14095" y="16137"/>
                </a:lnTo>
                <a:lnTo>
                  <a:pt x="14089" y="16132"/>
                </a:lnTo>
                <a:lnTo>
                  <a:pt x="14083" y="16128"/>
                </a:lnTo>
                <a:lnTo>
                  <a:pt x="14079" y="16129"/>
                </a:lnTo>
                <a:lnTo>
                  <a:pt x="14078" y="16132"/>
                </a:lnTo>
                <a:lnTo>
                  <a:pt x="14076" y="16135"/>
                </a:lnTo>
                <a:lnTo>
                  <a:pt x="14074" y="16139"/>
                </a:lnTo>
                <a:lnTo>
                  <a:pt x="14070" y="16141"/>
                </a:lnTo>
                <a:lnTo>
                  <a:pt x="14049" y="16147"/>
                </a:lnTo>
                <a:lnTo>
                  <a:pt x="14045" y="16146"/>
                </a:lnTo>
                <a:lnTo>
                  <a:pt x="14040" y="16137"/>
                </a:lnTo>
                <a:lnTo>
                  <a:pt x="14039" y="16126"/>
                </a:lnTo>
                <a:lnTo>
                  <a:pt x="14041" y="16107"/>
                </a:lnTo>
                <a:lnTo>
                  <a:pt x="14042" y="16092"/>
                </a:lnTo>
                <a:lnTo>
                  <a:pt x="14038" y="16089"/>
                </a:lnTo>
                <a:lnTo>
                  <a:pt x="14031" y="16089"/>
                </a:lnTo>
                <a:lnTo>
                  <a:pt x="14017" y="16080"/>
                </a:lnTo>
                <a:lnTo>
                  <a:pt x="14011" y="16085"/>
                </a:lnTo>
                <a:lnTo>
                  <a:pt x="13989" y="16138"/>
                </a:lnTo>
                <a:lnTo>
                  <a:pt x="13979" y="16152"/>
                </a:lnTo>
                <a:lnTo>
                  <a:pt x="13968" y="16158"/>
                </a:lnTo>
                <a:lnTo>
                  <a:pt x="13974" y="16167"/>
                </a:lnTo>
                <a:lnTo>
                  <a:pt x="13981" y="16180"/>
                </a:lnTo>
                <a:lnTo>
                  <a:pt x="13987" y="16192"/>
                </a:lnTo>
                <a:lnTo>
                  <a:pt x="13989" y="16201"/>
                </a:lnTo>
                <a:lnTo>
                  <a:pt x="13989" y="16201"/>
                </a:lnTo>
                <a:lnTo>
                  <a:pt x="13986" y="16205"/>
                </a:lnTo>
                <a:lnTo>
                  <a:pt x="13972" y="16214"/>
                </a:lnTo>
                <a:lnTo>
                  <a:pt x="13969" y="16218"/>
                </a:lnTo>
                <a:lnTo>
                  <a:pt x="13966" y="16232"/>
                </a:lnTo>
                <a:lnTo>
                  <a:pt x="13962" y="16237"/>
                </a:lnTo>
                <a:lnTo>
                  <a:pt x="13952" y="16251"/>
                </a:lnTo>
                <a:lnTo>
                  <a:pt x="13951" y="16252"/>
                </a:lnTo>
                <a:lnTo>
                  <a:pt x="13951" y="16259"/>
                </a:lnTo>
                <a:lnTo>
                  <a:pt x="13953" y="16268"/>
                </a:lnTo>
                <a:lnTo>
                  <a:pt x="13957" y="16276"/>
                </a:lnTo>
                <a:lnTo>
                  <a:pt x="13960" y="16281"/>
                </a:lnTo>
                <a:lnTo>
                  <a:pt x="13965" y="16295"/>
                </a:lnTo>
                <a:lnTo>
                  <a:pt x="13965" y="16312"/>
                </a:lnTo>
                <a:lnTo>
                  <a:pt x="13961" y="16340"/>
                </a:lnTo>
                <a:lnTo>
                  <a:pt x="13961" y="16362"/>
                </a:lnTo>
                <a:lnTo>
                  <a:pt x="13967" y="16381"/>
                </a:lnTo>
                <a:lnTo>
                  <a:pt x="13976" y="16398"/>
                </a:lnTo>
                <a:lnTo>
                  <a:pt x="13985" y="16413"/>
                </a:lnTo>
                <a:lnTo>
                  <a:pt x="13998" y="16426"/>
                </a:lnTo>
                <a:lnTo>
                  <a:pt x="14039" y="16449"/>
                </a:lnTo>
                <a:lnTo>
                  <a:pt x="14045" y="16456"/>
                </a:lnTo>
                <a:lnTo>
                  <a:pt x="14049" y="16461"/>
                </a:lnTo>
                <a:lnTo>
                  <a:pt x="14058" y="16476"/>
                </a:lnTo>
                <a:lnTo>
                  <a:pt x="14064" y="16479"/>
                </a:lnTo>
                <a:lnTo>
                  <a:pt x="14069" y="16481"/>
                </a:lnTo>
                <a:lnTo>
                  <a:pt x="14076" y="16487"/>
                </a:lnTo>
                <a:lnTo>
                  <a:pt x="14090" y="16501"/>
                </a:lnTo>
                <a:lnTo>
                  <a:pt x="14107" y="16528"/>
                </a:lnTo>
                <a:lnTo>
                  <a:pt x="14112" y="16532"/>
                </a:lnTo>
                <a:lnTo>
                  <a:pt x="14117" y="16536"/>
                </a:lnTo>
                <a:lnTo>
                  <a:pt x="14122" y="16547"/>
                </a:lnTo>
                <a:lnTo>
                  <a:pt x="14127" y="16569"/>
                </a:lnTo>
                <a:lnTo>
                  <a:pt x="14123" y="16567"/>
                </a:lnTo>
                <a:lnTo>
                  <a:pt x="14120" y="16562"/>
                </a:lnTo>
                <a:lnTo>
                  <a:pt x="14118" y="16555"/>
                </a:lnTo>
                <a:lnTo>
                  <a:pt x="14116" y="16548"/>
                </a:lnTo>
                <a:lnTo>
                  <a:pt x="14114" y="16543"/>
                </a:lnTo>
                <a:lnTo>
                  <a:pt x="14102" y="16534"/>
                </a:lnTo>
                <a:lnTo>
                  <a:pt x="14098" y="16528"/>
                </a:lnTo>
                <a:lnTo>
                  <a:pt x="14092" y="16516"/>
                </a:lnTo>
                <a:lnTo>
                  <a:pt x="14088" y="16510"/>
                </a:lnTo>
                <a:lnTo>
                  <a:pt x="14051" y="16473"/>
                </a:lnTo>
                <a:lnTo>
                  <a:pt x="14033" y="16455"/>
                </a:lnTo>
                <a:lnTo>
                  <a:pt x="13998" y="16431"/>
                </a:lnTo>
                <a:lnTo>
                  <a:pt x="13992" y="16430"/>
                </a:lnTo>
                <a:lnTo>
                  <a:pt x="13988" y="16426"/>
                </a:lnTo>
                <a:lnTo>
                  <a:pt x="13970" y="16399"/>
                </a:lnTo>
                <a:lnTo>
                  <a:pt x="13957" y="16390"/>
                </a:lnTo>
                <a:lnTo>
                  <a:pt x="13928" y="16379"/>
                </a:lnTo>
                <a:lnTo>
                  <a:pt x="13913" y="16371"/>
                </a:lnTo>
                <a:lnTo>
                  <a:pt x="13891" y="16351"/>
                </a:lnTo>
                <a:lnTo>
                  <a:pt x="13884" y="16349"/>
                </a:lnTo>
                <a:lnTo>
                  <a:pt x="13868" y="16351"/>
                </a:lnTo>
                <a:lnTo>
                  <a:pt x="13864" y="16349"/>
                </a:lnTo>
                <a:lnTo>
                  <a:pt x="13858" y="16343"/>
                </a:lnTo>
                <a:lnTo>
                  <a:pt x="13854" y="16340"/>
                </a:lnTo>
                <a:lnTo>
                  <a:pt x="13846" y="16339"/>
                </a:lnTo>
                <a:lnTo>
                  <a:pt x="13830" y="16346"/>
                </a:lnTo>
                <a:lnTo>
                  <a:pt x="13822" y="16345"/>
                </a:lnTo>
                <a:lnTo>
                  <a:pt x="13814" y="16342"/>
                </a:lnTo>
                <a:lnTo>
                  <a:pt x="13776" y="16339"/>
                </a:lnTo>
                <a:lnTo>
                  <a:pt x="13769" y="16343"/>
                </a:lnTo>
                <a:lnTo>
                  <a:pt x="13761" y="16358"/>
                </a:lnTo>
                <a:lnTo>
                  <a:pt x="13744" y="16378"/>
                </a:lnTo>
                <a:lnTo>
                  <a:pt x="13736" y="16394"/>
                </a:lnTo>
                <a:lnTo>
                  <a:pt x="13733" y="16405"/>
                </a:lnTo>
                <a:lnTo>
                  <a:pt x="13733" y="16414"/>
                </a:lnTo>
                <a:lnTo>
                  <a:pt x="13731" y="16421"/>
                </a:lnTo>
                <a:lnTo>
                  <a:pt x="13718" y="16443"/>
                </a:lnTo>
                <a:lnTo>
                  <a:pt x="13717" y="16448"/>
                </a:lnTo>
                <a:lnTo>
                  <a:pt x="13716" y="16453"/>
                </a:lnTo>
                <a:lnTo>
                  <a:pt x="13715" y="16458"/>
                </a:lnTo>
                <a:lnTo>
                  <a:pt x="13713" y="16461"/>
                </a:lnTo>
                <a:lnTo>
                  <a:pt x="13710" y="16462"/>
                </a:lnTo>
                <a:lnTo>
                  <a:pt x="13703" y="16473"/>
                </a:lnTo>
                <a:lnTo>
                  <a:pt x="13697" y="16479"/>
                </a:lnTo>
                <a:lnTo>
                  <a:pt x="13683" y="16485"/>
                </a:lnTo>
                <a:lnTo>
                  <a:pt x="13677" y="16491"/>
                </a:lnTo>
                <a:lnTo>
                  <a:pt x="13672" y="16508"/>
                </a:lnTo>
                <a:lnTo>
                  <a:pt x="13669" y="16545"/>
                </a:lnTo>
                <a:lnTo>
                  <a:pt x="13663" y="16559"/>
                </a:lnTo>
                <a:lnTo>
                  <a:pt x="13660" y="16556"/>
                </a:lnTo>
                <a:lnTo>
                  <a:pt x="13665" y="16546"/>
                </a:lnTo>
                <a:lnTo>
                  <a:pt x="13665" y="16543"/>
                </a:lnTo>
                <a:lnTo>
                  <a:pt x="13664" y="16539"/>
                </a:lnTo>
                <a:lnTo>
                  <a:pt x="13662" y="16535"/>
                </a:lnTo>
                <a:lnTo>
                  <a:pt x="13660" y="16534"/>
                </a:lnTo>
                <a:lnTo>
                  <a:pt x="13656" y="16541"/>
                </a:lnTo>
                <a:lnTo>
                  <a:pt x="13652" y="16545"/>
                </a:lnTo>
                <a:lnTo>
                  <a:pt x="13643" y="16550"/>
                </a:lnTo>
                <a:lnTo>
                  <a:pt x="13645" y="16540"/>
                </a:lnTo>
                <a:lnTo>
                  <a:pt x="13648" y="16533"/>
                </a:lnTo>
                <a:lnTo>
                  <a:pt x="13651" y="16526"/>
                </a:lnTo>
                <a:lnTo>
                  <a:pt x="13665" y="16512"/>
                </a:lnTo>
                <a:lnTo>
                  <a:pt x="13666" y="16507"/>
                </a:lnTo>
                <a:lnTo>
                  <a:pt x="13669" y="16487"/>
                </a:lnTo>
                <a:lnTo>
                  <a:pt x="13671" y="16481"/>
                </a:lnTo>
                <a:lnTo>
                  <a:pt x="13676" y="16473"/>
                </a:lnTo>
                <a:lnTo>
                  <a:pt x="13693" y="16455"/>
                </a:lnTo>
                <a:lnTo>
                  <a:pt x="13697" y="16449"/>
                </a:lnTo>
                <a:lnTo>
                  <a:pt x="13699" y="16445"/>
                </a:lnTo>
                <a:lnTo>
                  <a:pt x="13700" y="16440"/>
                </a:lnTo>
                <a:lnTo>
                  <a:pt x="13701" y="16434"/>
                </a:lnTo>
                <a:lnTo>
                  <a:pt x="13702" y="16422"/>
                </a:lnTo>
                <a:lnTo>
                  <a:pt x="13702" y="16418"/>
                </a:lnTo>
                <a:lnTo>
                  <a:pt x="13709" y="16399"/>
                </a:lnTo>
                <a:lnTo>
                  <a:pt x="13717" y="16383"/>
                </a:lnTo>
                <a:lnTo>
                  <a:pt x="13726" y="16370"/>
                </a:lnTo>
                <a:lnTo>
                  <a:pt x="13753" y="16343"/>
                </a:lnTo>
                <a:lnTo>
                  <a:pt x="13758" y="16340"/>
                </a:lnTo>
                <a:lnTo>
                  <a:pt x="13762" y="16335"/>
                </a:lnTo>
                <a:lnTo>
                  <a:pt x="13761" y="16326"/>
                </a:lnTo>
                <a:lnTo>
                  <a:pt x="13754" y="16307"/>
                </a:lnTo>
                <a:lnTo>
                  <a:pt x="13749" y="16285"/>
                </a:lnTo>
                <a:lnTo>
                  <a:pt x="13746" y="16273"/>
                </a:lnTo>
                <a:lnTo>
                  <a:pt x="13741" y="16269"/>
                </a:lnTo>
                <a:lnTo>
                  <a:pt x="13735" y="16268"/>
                </a:lnTo>
                <a:lnTo>
                  <a:pt x="13729" y="16262"/>
                </a:lnTo>
                <a:lnTo>
                  <a:pt x="13723" y="16256"/>
                </a:lnTo>
                <a:lnTo>
                  <a:pt x="13718" y="16250"/>
                </a:lnTo>
                <a:lnTo>
                  <a:pt x="13704" y="16223"/>
                </a:lnTo>
                <a:lnTo>
                  <a:pt x="13698" y="16207"/>
                </a:lnTo>
                <a:lnTo>
                  <a:pt x="13686" y="16187"/>
                </a:lnTo>
                <a:lnTo>
                  <a:pt x="13681" y="16177"/>
                </a:lnTo>
                <a:lnTo>
                  <a:pt x="13680" y="16171"/>
                </a:lnTo>
                <a:lnTo>
                  <a:pt x="13679" y="16167"/>
                </a:lnTo>
                <a:lnTo>
                  <a:pt x="13678" y="16164"/>
                </a:lnTo>
                <a:lnTo>
                  <a:pt x="13674" y="16158"/>
                </a:lnTo>
                <a:lnTo>
                  <a:pt x="13667" y="16152"/>
                </a:lnTo>
                <a:lnTo>
                  <a:pt x="13664" y="16150"/>
                </a:lnTo>
                <a:lnTo>
                  <a:pt x="13661" y="16149"/>
                </a:lnTo>
                <a:lnTo>
                  <a:pt x="13657" y="16147"/>
                </a:lnTo>
                <a:lnTo>
                  <a:pt x="13644" y="16131"/>
                </a:lnTo>
                <a:lnTo>
                  <a:pt x="13639" y="16125"/>
                </a:lnTo>
                <a:lnTo>
                  <a:pt x="13627" y="16117"/>
                </a:lnTo>
                <a:lnTo>
                  <a:pt x="13617" y="16107"/>
                </a:lnTo>
                <a:lnTo>
                  <a:pt x="13614" y="16105"/>
                </a:lnTo>
                <a:lnTo>
                  <a:pt x="13603" y="16099"/>
                </a:lnTo>
                <a:lnTo>
                  <a:pt x="13602" y="16097"/>
                </a:lnTo>
                <a:lnTo>
                  <a:pt x="13601" y="16096"/>
                </a:lnTo>
                <a:lnTo>
                  <a:pt x="13601" y="16094"/>
                </a:lnTo>
                <a:lnTo>
                  <a:pt x="13599" y="16092"/>
                </a:lnTo>
                <a:lnTo>
                  <a:pt x="13598" y="16092"/>
                </a:lnTo>
                <a:lnTo>
                  <a:pt x="13594" y="16094"/>
                </a:lnTo>
                <a:lnTo>
                  <a:pt x="13592" y="16094"/>
                </a:lnTo>
                <a:lnTo>
                  <a:pt x="13578" y="16092"/>
                </a:lnTo>
                <a:lnTo>
                  <a:pt x="13570" y="16087"/>
                </a:lnTo>
                <a:lnTo>
                  <a:pt x="13565" y="16078"/>
                </a:lnTo>
                <a:lnTo>
                  <a:pt x="13564" y="16073"/>
                </a:lnTo>
                <a:lnTo>
                  <a:pt x="13554" y="16060"/>
                </a:lnTo>
                <a:lnTo>
                  <a:pt x="13547" y="16047"/>
                </a:lnTo>
                <a:lnTo>
                  <a:pt x="13545" y="16044"/>
                </a:lnTo>
                <a:lnTo>
                  <a:pt x="13537" y="16039"/>
                </a:lnTo>
                <a:lnTo>
                  <a:pt x="13522" y="16037"/>
                </a:lnTo>
                <a:lnTo>
                  <a:pt x="13515" y="16032"/>
                </a:lnTo>
                <a:lnTo>
                  <a:pt x="13508" y="16026"/>
                </a:lnTo>
                <a:lnTo>
                  <a:pt x="13504" y="16028"/>
                </a:lnTo>
                <a:lnTo>
                  <a:pt x="13501" y="16034"/>
                </a:lnTo>
                <a:lnTo>
                  <a:pt x="13494" y="16036"/>
                </a:lnTo>
                <a:lnTo>
                  <a:pt x="13471" y="16028"/>
                </a:lnTo>
                <a:lnTo>
                  <a:pt x="13459" y="16020"/>
                </a:lnTo>
                <a:lnTo>
                  <a:pt x="13435" y="16020"/>
                </a:lnTo>
                <a:lnTo>
                  <a:pt x="13423" y="16010"/>
                </a:lnTo>
                <a:lnTo>
                  <a:pt x="13404" y="15981"/>
                </a:lnTo>
                <a:lnTo>
                  <a:pt x="13394" y="15968"/>
                </a:lnTo>
                <a:lnTo>
                  <a:pt x="13380" y="15961"/>
                </a:lnTo>
                <a:lnTo>
                  <a:pt x="13318" y="15978"/>
                </a:lnTo>
                <a:lnTo>
                  <a:pt x="13312" y="15983"/>
                </a:lnTo>
                <a:lnTo>
                  <a:pt x="13305" y="16000"/>
                </a:lnTo>
                <a:lnTo>
                  <a:pt x="13300" y="16007"/>
                </a:lnTo>
                <a:lnTo>
                  <a:pt x="13294" y="16011"/>
                </a:lnTo>
                <a:lnTo>
                  <a:pt x="13288" y="16013"/>
                </a:lnTo>
                <a:lnTo>
                  <a:pt x="13293" y="15997"/>
                </a:lnTo>
                <a:lnTo>
                  <a:pt x="13299" y="15984"/>
                </a:lnTo>
                <a:lnTo>
                  <a:pt x="13296" y="15981"/>
                </a:lnTo>
                <a:lnTo>
                  <a:pt x="13294" y="15984"/>
                </a:lnTo>
                <a:lnTo>
                  <a:pt x="13292" y="15987"/>
                </a:lnTo>
                <a:lnTo>
                  <a:pt x="13287" y="15991"/>
                </a:lnTo>
                <a:lnTo>
                  <a:pt x="13291" y="15983"/>
                </a:lnTo>
                <a:lnTo>
                  <a:pt x="13297" y="15975"/>
                </a:lnTo>
                <a:lnTo>
                  <a:pt x="13304" y="15970"/>
                </a:lnTo>
                <a:lnTo>
                  <a:pt x="13310" y="15971"/>
                </a:lnTo>
                <a:lnTo>
                  <a:pt x="13315" y="15974"/>
                </a:lnTo>
                <a:lnTo>
                  <a:pt x="13317" y="15969"/>
                </a:lnTo>
                <a:lnTo>
                  <a:pt x="13318" y="15960"/>
                </a:lnTo>
                <a:lnTo>
                  <a:pt x="13321" y="15958"/>
                </a:lnTo>
                <a:lnTo>
                  <a:pt x="13347" y="15930"/>
                </a:lnTo>
                <a:lnTo>
                  <a:pt x="13353" y="15926"/>
                </a:lnTo>
                <a:lnTo>
                  <a:pt x="13381" y="15925"/>
                </a:lnTo>
                <a:lnTo>
                  <a:pt x="13377" y="15921"/>
                </a:lnTo>
                <a:lnTo>
                  <a:pt x="13363" y="15911"/>
                </a:lnTo>
                <a:lnTo>
                  <a:pt x="13360" y="15909"/>
                </a:lnTo>
                <a:lnTo>
                  <a:pt x="13356" y="15905"/>
                </a:lnTo>
                <a:lnTo>
                  <a:pt x="13348" y="15884"/>
                </a:lnTo>
                <a:lnTo>
                  <a:pt x="13344" y="15876"/>
                </a:lnTo>
                <a:lnTo>
                  <a:pt x="13346" y="15865"/>
                </a:lnTo>
                <a:lnTo>
                  <a:pt x="13345" y="15858"/>
                </a:lnTo>
                <a:lnTo>
                  <a:pt x="13342" y="15852"/>
                </a:lnTo>
                <a:lnTo>
                  <a:pt x="13316" y="15835"/>
                </a:lnTo>
                <a:lnTo>
                  <a:pt x="13306" y="15832"/>
                </a:lnTo>
                <a:lnTo>
                  <a:pt x="13296" y="15823"/>
                </a:lnTo>
                <a:lnTo>
                  <a:pt x="13258" y="15779"/>
                </a:lnTo>
                <a:lnTo>
                  <a:pt x="13246" y="15770"/>
                </a:lnTo>
                <a:lnTo>
                  <a:pt x="13236" y="15767"/>
                </a:lnTo>
                <a:lnTo>
                  <a:pt x="13226" y="15762"/>
                </a:lnTo>
                <a:lnTo>
                  <a:pt x="13209" y="15730"/>
                </a:lnTo>
                <a:lnTo>
                  <a:pt x="13200" y="15721"/>
                </a:lnTo>
                <a:lnTo>
                  <a:pt x="13200" y="15714"/>
                </a:lnTo>
                <a:lnTo>
                  <a:pt x="13196" y="15706"/>
                </a:lnTo>
                <a:lnTo>
                  <a:pt x="13177" y="15686"/>
                </a:lnTo>
                <a:lnTo>
                  <a:pt x="13155" y="15669"/>
                </a:lnTo>
                <a:lnTo>
                  <a:pt x="13151" y="15667"/>
                </a:lnTo>
                <a:lnTo>
                  <a:pt x="13138" y="15667"/>
                </a:lnTo>
                <a:lnTo>
                  <a:pt x="13136" y="15665"/>
                </a:lnTo>
                <a:lnTo>
                  <a:pt x="13133" y="15662"/>
                </a:lnTo>
                <a:lnTo>
                  <a:pt x="13130" y="15659"/>
                </a:lnTo>
                <a:lnTo>
                  <a:pt x="13118" y="15657"/>
                </a:lnTo>
                <a:lnTo>
                  <a:pt x="13105" y="15644"/>
                </a:lnTo>
                <a:lnTo>
                  <a:pt x="13097" y="15640"/>
                </a:lnTo>
                <a:lnTo>
                  <a:pt x="13100" y="15634"/>
                </a:lnTo>
                <a:lnTo>
                  <a:pt x="13100" y="15626"/>
                </a:lnTo>
                <a:lnTo>
                  <a:pt x="13096" y="15619"/>
                </a:lnTo>
                <a:lnTo>
                  <a:pt x="13093" y="15613"/>
                </a:lnTo>
                <a:lnTo>
                  <a:pt x="13090" y="15606"/>
                </a:lnTo>
                <a:lnTo>
                  <a:pt x="13085" y="15565"/>
                </a:lnTo>
                <a:lnTo>
                  <a:pt x="13085" y="15548"/>
                </a:lnTo>
                <a:lnTo>
                  <a:pt x="13087" y="15514"/>
                </a:lnTo>
                <a:lnTo>
                  <a:pt x="13084" y="15509"/>
                </a:lnTo>
                <a:lnTo>
                  <a:pt x="13087" y="15503"/>
                </a:lnTo>
                <a:lnTo>
                  <a:pt x="13091" y="15499"/>
                </a:lnTo>
                <a:lnTo>
                  <a:pt x="13095" y="15497"/>
                </a:lnTo>
                <a:lnTo>
                  <a:pt x="13098" y="15494"/>
                </a:lnTo>
                <a:lnTo>
                  <a:pt x="13108" y="15477"/>
                </a:lnTo>
                <a:lnTo>
                  <a:pt x="13111" y="15466"/>
                </a:lnTo>
                <a:lnTo>
                  <a:pt x="13111" y="15459"/>
                </a:lnTo>
                <a:lnTo>
                  <a:pt x="13109" y="15448"/>
                </a:lnTo>
                <a:lnTo>
                  <a:pt x="13088" y="15390"/>
                </a:lnTo>
                <a:lnTo>
                  <a:pt x="13081" y="15376"/>
                </a:lnTo>
                <a:lnTo>
                  <a:pt x="13070" y="15359"/>
                </a:lnTo>
                <a:lnTo>
                  <a:pt x="13066" y="15351"/>
                </a:lnTo>
                <a:lnTo>
                  <a:pt x="13062" y="15342"/>
                </a:lnTo>
                <a:lnTo>
                  <a:pt x="13059" y="15333"/>
                </a:lnTo>
                <a:lnTo>
                  <a:pt x="13058" y="15325"/>
                </a:lnTo>
                <a:lnTo>
                  <a:pt x="13057" y="15316"/>
                </a:lnTo>
                <a:lnTo>
                  <a:pt x="13056" y="15308"/>
                </a:lnTo>
                <a:lnTo>
                  <a:pt x="13051" y="15302"/>
                </a:lnTo>
                <a:lnTo>
                  <a:pt x="13051" y="15292"/>
                </a:lnTo>
                <a:lnTo>
                  <a:pt x="13049" y="15278"/>
                </a:lnTo>
                <a:lnTo>
                  <a:pt x="13049" y="15266"/>
                </a:lnTo>
                <a:lnTo>
                  <a:pt x="13051" y="15260"/>
                </a:lnTo>
                <a:lnTo>
                  <a:pt x="13055" y="15231"/>
                </a:lnTo>
                <a:lnTo>
                  <a:pt x="13055" y="15223"/>
                </a:lnTo>
                <a:lnTo>
                  <a:pt x="13054" y="15201"/>
                </a:lnTo>
                <a:lnTo>
                  <a:pt x="13052" y="15187"/>
                </a:lnTo>
                <a:lnTo>
                  <a:pt x="13049" y="15181"/>
                </a:lnTo>
                <a:lnTo>
                  <a:pt x="13045" y="15176"/>
                </a:lnTo>
                <a:lnTo>
                  <a:pt x="13037" y="15150"/>
                </a:lnTo>
                <a:lnTo>
                  <a:pt x="13034" y="15144"/>
                </a:lnTo>
                <a:lnTo>
                  <a:pt x="13028" y="15135"/>
                </a:lnTo>
                <a:lnTo>
                  <a:pt x="12996" y="15064"/>
                </a:lnTo>
                <a:lnTo>
                  <a:pt x="12991" y="15057"/>
                </a:lnTo>
                <a:lnTo>
                  <a:pt x="12972" y="15041"/>
                </a:lnTo>
                <a:lnTo>
                  <a:pt x="12969" y="15039"/>
                </a:lnTo>
                <a:lnTo>
                  <a:pt x="12966" y="15039"/>
                </a:lnTo>
                <a:lnTo>
                  <a:pt x="12963" y="15040"/>
                </a:lnTo>
                <a:lnTo>
                  <a:pt x="12960" y="15043"/>
                </a:lnTo>
                <a:lnTo>
                  <a:pt x="12958" y="15044"/>
                </a:lnTo>
                <a:lnTo>
                  <a:pt x="12954" y="15042"/>
                </a:lnTo>
                <a:lnTo>
                  <a:pt x="12956" y="15035"/>
                </a:lnTo>
                <a:lnTo>
                  <a:pt x="12954" y="15028"/>
                </a:lnTo>
                <a:lnTo>
                  <a:pt x="12941" y="15012"/>
                </a:lnTo>
                <a:lnTo>
                  <a:pt x="12937" y="15006"/>
                </a:lnTo>
                <a:lnTo>
                  <a:pt x="12934" y="15000"/>
                </a:lnTo>
                <a:lnTo>
                  <a:pt x="12931" y="14992"/>
                </a:lnTo>
                <a:lnTo>
                  <a:pt x="12924" y="14956"/>
                </a:lnTo>
                <a:lnTo>
                  <a:pt x="12923" y="14945"/>
                </a:lnTo>
                <a:lnTo>
                  <a:pt x="12921" y="14940"/>
                </a:lnTo>
                <a:lnTo>
                  <a:pt x="12918" y="14939"/>
                </a:lnTo>
                <a:lnTo>
                  <a:pt x="12918" y="14935"/>
                </a:lnTo>
                <a:lnTo>
                  <a:pt x="12913" y="14921"/>
                </a:lnTo>
                <a:lnTo>
                  <a:pt x="12914" y="14918"/>
                </a:lnTo>
                <a:lnTo>
                  <a:pt x="12917" y="14910"/>
                </a:lnTo>
                <a:lnTo>
                  <a:pt x="12918" y="14907"/>
                </a:lnTo>
                <a:lnTo>
                  <a:pt x="12917" y="14901"/>
                </a:lnTo>
                <a:lnTo>
                  <a:pt x="12919" y="14886"/>
                </a:lnTo>
                <a:lnTo>
                  <a:pt x="12918" y="14857"/>
                </a:lnTo>
                <a:lnTo>
                  <a:pt x="12923" y="14802"/>
                </a:lnTo>
                <a:lnTo>
                  <a:pt x="12922" y="14726"/>
                </a:lnTo>
                <a:lnTo>
                  <a:pt x="12923" y="14660"/>
                </a:lnTo>
                <a:lnTo>
                  <a:pt x="12922" y="14648"/>
                </a:lnTo>
                <a:lnTo>
                  <a:pt x="12917" y="14639"/>
                </a:lnTo>
                <a:lnTo>
                  <a:pt x="12914" y="14637"/>
                </a:lnTo>
                <a:lnTo>
                  <a:pt x="12908" y="14638"/>
                </a:lnTo>
                <a:lnTo>
                  <a:pt x="12905" y="14636"/>
                </a:lnTo>
                <a:lnTo>
                  <a:pt x="12903" y="14633"/>
                </a:lnTo>
                <a:lnTo>
                  <a:pt x="12897" y="14616"/>
                </a:lnTo>
                <a:lnTo>
                  <a:pt x="12896" y="14613"/>
                </a:lnTo>
                <a:lnTo>
                  <a:pt x="12895" y="14611"/>
                </a:lnTo>
                <a:lnTo>
                  <a:pt x="12893" y="14607"/>
                </a:lnTo>
                <a:lnTo>
                  <a:pt x="12893" y="14604"/>
                </a:lnTo>
                <a:lnTo>
                  <a:pt x="12894" y="14603"/>
                </a:lnTo>
                <a:lnTo>
                  <a:pt x="12895" y="14601"/>
                </a:lnTo>
                <a:lnTo>
                  <a:pt x="12895" y="14599"/>
                </a:lnTo>
                <a:lnTo>
                  <a:pt x="12895" y="14594"/>
                </a:lnTo>
                <a:lnTo>
                  <a:pt x="12895" y="14590"/>
                </a:lnTo>
                <a:lnTo>
                  <a:pt x="12894" y="14586"/>
                </a:lnTo>
                <a:lnTo>
                  <a:pt x="12886" y="14573"/>
                </a:lnTo>
                <a:lnTo>
                  <a:pt x="12882" y="14564"/>
                </a:lnTo>
                <a:lnTo>
                  <a:pt x="12882" y="14555"/>
                </a:lnTo>
                <a:lnTo>
                  <a:pt x="12883" y="14536"/>
                </a:lnTo>
                <a:lnTo>
                  <a:pt x="12883" y="14525"/>
                </a:lnTo>
                <a:lnTo>
                  <a:pt x="12880" y="14515"/>
                </a:lnTo>
                <a:lnTo>
                  <a:pt x="12868" y="14511"/>
                </a:lnTo>
                <a:lnTo>
                  <a:pt x="12856" y="14498"/>
                </a:lnTo>
                <a:lnTo>
                  <a:pt x="12850" y="14497"/>
                </a:lnTo>
                <a:lnTo>
                  <a:pt x="12856" y="14505"/>
                </a:lnTo>
                <a:lnTo>
                  <a:pt x="12863" y="14512"/>
                </a:lnTo>
                <a:lnTo>
                  <a:pt x="12866" y="14519"/>
                </a:lnTo>
                <a:lnTo>
                  <a:pt x="12859" y="14528"/>
                </a:lnTo>
                <a:lnTo>
                  <a:pt x="12866" y="14539"/>
                </a:lnTo>
                <a:lnTo>
                  <a:pt x="12868" y="14545"/>
                </a:lnTo>
                <a:lnTo>
                  <a:pt x="12864" y="14542"/>
                </a:lnTo>
                <a:lnTo>
                  <a:pt x="12859" y="14542"/>
                </a:lnTo>
                <a:lnTo>
                  <a:pt x="12849" y="14543"/>
                </a:lnTo>
                <a:lnTo>
                  <a:pt x="12844" y="14540"/>
                </a:lnTo>
                <a:lnTo>
                  <a:pt x="12843" y="14537"/>
                </a:lnTo>
                <a:lnTo>
                  <a:pt x="12843" y="14535"/>
                </a:lnTo>
                <a:lnTo>
                  <a:pt x="12843" y="14532"/>
                </a:lnTo>
                <a:lnTo>
                  <a:pt x="12842" y="14529"/>
                </a:lnTo>
                <a:lnTo>
                  <a:pt x="12840" y="14528"/>
                </a:lnTo>
                <a:lnTo>
                  <a:pt x="12837" y="14527"/>
                </a:lnTo>
                <a:lnTo>
                  <a:pt x="12835" y="14526"/>
                </a:lnTo>
                <a:lnTo>
                  <a:pt x="12831" y="14521"/>
                </a:lnTo>
                <a:lnTo>
                  <a:pt x="12827" y="14518"/>
                </a:lnTo>
                <a:lnTo>
                  <a:pt x="12823" y="14517"/>
                </a:lnTo>
                <a:lnTo>
                  <a:pt x="12818" y="14517"/>
                </a:lnTo>
                <a:lnTo>
                  <a:pt x="12815" y="14516"/>
                </a:lnTo>
                <a:lnTo>
                  <a:pt x="12811" y="14512"/>
                </a:lnTo>
                <a:lnTo>
                  <a:pt x="12807" y="14509"/>
                </a:lnTo>
                <a:lnTo>
                  <a:pt x="12803" y="14510"/>
                </a:lnTo>
                <a:lnTo>
                  <a:pt x="12804" y="14512"/>
                </a:lnTo>
                <a:lnTo>
                  <a:pt x="12806" y="14518"/>
                </a:lnTo>
                <a:lnTo>
                  <a:pt x="12807" y="14520"/>
                </a:lnTo>
                <a:lnTo>
                  <a:pt x="12800" y="14522"/>
                </a:lnTo>
                <a:lnTo>
                  <a:pt x="12785" y="14514"/>
                </a:lnTo>
                <a:lnTo>
                  <a:pt x="12778" y="14513"/>
                </a:lnTo>
                <a:lnTo>
                  <a:pt x="12772" y="14517"/>
                </a:lnTo>
                <a:lnTo>
                  <a:pt x="12756" y="14535"/>
                </a:lnTo>
                <a:lnTo>
                  <a:pt x="12752" y="14537"/>
                </a:lnTo>
                <a:lnTo>
                  <a:pt x="12740" y="14539"/>
                </a:lnTo>
                <a:lnTo>
                  <a:pt x="12735" y="14539"/>
                </a:lnTo>
                <a:lnTo>
                  <a:pt x="12727" y="14536"/>
                </a:lnTo>
                <a:lnTo>
                  <a:pt x="12723" y="14536"/>
                </a:lnTo>
                <a:lnTo>
                  <a:pt x="12719" y="14544"/>
                </a:lnTo>
                <a:lnTo>
                  <a:pt x="12715" y="14562"/>
                </a:lnTo>
                <a:lnTo>
                  <a:pt x="12710" y="14566"/>
                </a:lnTo>
                <a:lnTo>
                  <a:pt x="12713" y="14552"/>
                </a:lnTo>
                <a:lnTo>
                  <a:pt x="12713" y="14548"/>
                </a:lnTo>
                <a:lnTo>
                  <a:pt x="12713" y="14541"/>
                </a:lnTo>
                <a:lnTo>
                  <a:pt x="12714" y="14537"/>
                </a:lnTo>
                <a:lnTo>
                  <a:pt x="12716" y="14534"/>
                </a:lnTo>
                <a:lnTo>
                  <a:pt x="12717" y="14530"/>
                </a:lnTo>
                <a:lnTo>
                  <a:pt x="12706" y="14508"/>
                </a:lnTo>
                <a:lnTo>
                  <a:pt x="12691" y="14502"/>
                </a:lnTo>
                <a:lnTo>
                  <a:pt x="12675" y="14506"/>
                </a:lnTo>
                <a:lnTo>
                  <a:pt x="12664" y="14514"/>
                </a:lnTo>
                <a:lnTo>
                  <a:pt x="12650" y="14532"/>
                </a:lnTo>
                <a:lnTo>
                  <a:pt x="12644" y="14536"/>
                </a:lnTo>
                <a:lnTo>
                  <a:pt x="12641" y="14535"/>
                </a:lnTo>
                <a:lnTo>
                  <a:pt x="12635" y="14529"/>
                </a:lnTo>
                <a:lnTo>
                  <a:pt x="12631" y="14527"/>
                </a:lnTo>
                <a:lnTo>
                  <a:pt x="12628" y="14527"/>
                </a:lnTo>
                <a:lnTo>
                  <a:pt x="12618" y="14531"/>
                </a:lnTo>
                <a:lnTo>
                  <a:pt x="12588" y="14534"/>
                </a:lnTo>
                <a:lnTo>
                  <a:pt x="12581" y="14531"/>
                </a:lnTo>
                <a:lnTo>
                  <a:pt x="12577" y="14530"/>
                </a:lnTo>
                <a:lnTo>
                  <a:pt x="12567" y="14535"/>
                </a:lnTo>
                <a:lnTo>
                  <a:pt x="12562" y="14535"/>
                </a:lnTo>
                <a:lnTo>
                  <a:pt x="12542" y="14527"/>
                </a:lnTo>
                <a:lnTo>
                  <a:pt x="12512" y="14525"/>
                </a:lnTo>
                <a:lnTo>
                  <a:pt x="12507" y="14530"/>
                </a:lnTo>
                <a:lnTo>
                  <a:pt x="12514" y="14538"/>
                </a:lnTo>
                <a:lnTo>
                  <a:pt x="12518" y="14540"/>
                </a:lnTo>
                <a:lnTo>
                  <a:pt x="12523" y="14541"/>
                </a:lnTo>
                <a:lnTo>
                  <a:pt x="12534" y="14540"/>
                </a:lnTo>
                <a:lnTo>
                  <a:pt x="12540" y="14541"/>
                </a:lnTo>
                <a:lnTo>
                  <a:pt x="12543" y="14545"/>
                </a:lnTo>
                <a:lnTo>
                  <a:pt x="12545" y="14554"/>
                </a:lnTo>
                <a:lnTo>
                  <a:pt x="12548" y="14559"/>
                </a:lnTo>
                <a:lnTo>
                  <a:pt x="12554" y="14569"/>
                </a:lnTo>
                <a:lnTo>
                  <a:pt x="12554" y="14573"/>
                </a:lnTo>
                <a:lnTo>
                  <a:pt x="12553" y="14579"/>
                </a:lnTo>
                <a:lnTo>
                  <a:pt x="12554" y="14585"/>
                </a:lnTo>
                <a:lnTo>
                  <a:pt x="12559" y="14592"/>
                </a:lnTo>
                <a:lnTo>
                  <a:pt x="12558" y="14596"/>
                </a:lnTo>
                <a:lnTo>
                  <a:pt x="12554" y="14593"/>
                </a:lnTo>
                <a:lnTo>
                  <a:pt x="12552" y="14590"/>
                </a:lnTo>
                <a:lnTo>
                  <a:pt x="12549" y="14585"/>
                </a:lnTo>
                <a:lnTo>
                  <a:pt x="12548" y="14579"/>
                </a:lnTo>
                <a:lnTo>
                  <a:pt x="12550" y="14571"/>
                </a:lnTo>
                <a:lnTo>
                  <a:pt x="12551" y="14566"/>
                </a:lnTo>
                <a:lnTo>
                  <a:pt x="12550" y="14564"/>
                </a:lnTo>
                <a:lnTo>
                  <a:pt x="12546" y="14563"/>
                </a:lnTo>
                <a:lnTo>
                  <a:pt x="12544" y="14559"/>
                </a:lnTo>
                <a:lnTo>
                  <a:pt x="12542" y="14554"/>
                </a:lnTo>
                <a:lnTo>
                  <a:pt x="12540" y="14550"/>
                </a:lnTo>
                <a:lnTo>
                  <a:pt x="12536" y="14547"/>
                </a:lnTo>
                <a:lnTo>
                  <a:pt x="12533" y="14548"/>
                </a:lnTo>
                <a:lnTo>
                  <a:pt x="12530" y="14550"/>
                </a:lnTo>
                <a:lnTo>
                  <a:pt x="12526" y="14551"/>
                </a:lnTo>
                <a:lnTo>
                  <a:pt x="12523" y="14549"/>
                </a:lnTo>
                <a:lnTo>
                  <a:pt x="12520" y="14546"/>
                </a:lnTo>
                <a:lnTo>
                  <a:pt x="12516" y="14543"/>
                </a:lnTo>
                <a:lnTo>
                  <a:pt x="12513" y="14544"/>
                </a:lnTo>
                <a:lnTo>
                  <a:pt x="12512" y="14547"/>
                </a:lnTo>
                <a:lnTo>
                  <a:pt x="12512" y="14557"/>
                </a:lnTo>
                <a:lnTo>
                  <a:pt x="12511" y="14559"/>
                </a:lnTo>
                <a:lnTo>
                  <a:pt x="12506" y="14559"/>
                </a:lnTo>
                <a:lnTo>
                  <a:pt x="12506" y="14555"/>
                </a:lnTo>
                <a:lnTo>
                  <a:pt x="12507" y="14548"/>
                </a:lnTo>
                <a:lnTo>
                  <a:pt x="12504" y="14540"/>
                </a:lnTo>
                <a:lnTo>
                  <a:pt x="12493" y="14531"/>
                </a:lnTo>
                <a:lnTo>
                  <a:pt x="12468" y="14525"/>
                </a:lnTo>
                <a:lnTo>
                  <a:pt x="12455" y="14519"/>
                </a:lnTo>
                <a:lnTo>
                  <a:pt x="12449" y="14518"/>
                </a:lnTo>
                <a:lnTo>
                  <a:pt x="12442" y="14522"/>
                </a:lnTo>
                <a:lnTo>
                  <a:pt x="12417" y="14553"/>
                </a:lnTo>
                <a:lnTo>
                  <a:pt x="12412" y="14555"/>
                </a:lnTo>
                <a:lnTo>
                  <a:pt x="12404" y="14555"/>
                </a:lnTo>
                <a:lnTo>
                  <a:pt x="12387" y="14551"/>
                </a:lnTo>
                <a:lnTo>
                  <a:pt x="12379" y="14552"/>
                </a:lnTo>
                <a:lnTo>
                  <a:pt x="12333" y="14572"/>
                </a:lnTo>
                <a:lnTo>
                  <a:pt x="12328" y="14579"/>
                </a:lnTo>
                <a:lnTo>
                  <a:pt x="12320" y="14583"/>
                </a:lnTo>
                <a:lnTo>
                  <a:pt x="12303" y="14598"/>
                </a:lnTo>
                <a:lnTo>
                  <a:pt x="12289" y="14603"/>
                </a:lnTo>
                <a:lnTo>
                  <a:pt x="12203" y="14597"/>
                </a:lnTo>
                <a:lnTo>
                  <a:pt x="12176" y="14604"/>
                </a:lnTo>
                <a:lnTo>
                  <a:pt x="12164" y="14612"/>
                </a:lnTo>
                <a:lnTo>
                  <a:pt x="12154" y="14623"/>
                </a:lnTo>
                <a:lnTo>
                  <a:pt x="12145" y="14639"/>
                </a:lnTo>
                <a:lnTo>
                  <a:pt x="12125" y="14709"/>
                </a:lnTo>
                <a:lnTo>
                  <a:pt x="12124" y="14719"/>
                </a:lnTo>
                <a:lnTo>
                  <a:pt x="12122" y="14756"/>
                </a:lnTo>
                <a:lnTo>
                  <a:pt x="12120" y="14767"/>
                </a:lnTo>
                <a:lnTo>
                  <a:pt x="12116" y="14777"/>
                </a:lnTo>
                <a:lnTo>
                  <a:pt x="12113" y="14779"/>
                </a:lnTo>
                <a:lnTo>
                  <a:pt x="12112" y="14774"/>
                </a:lnTo>
                <a:lnTo>
                  <a:pt x="12113" y="14759"/>
                </a:lnTo>
                <a:lnTo>
                  <a:pt x="12115" y="14745"/>
                </a:lnTo>
                <a:lnTo>
                  <a:pt x="12115" y="14742"/>
                </a:lnTo>
                <a:lnTo>
                  <a:pt x="12114" y="14737"/>
                </a:lnTo>
                <a:lnTo>
                  <a:pt x="12110" y="14730"/>
                </a:lnTo>
                <a:lnTo>
                  <a:pt x="12109" y="14728"/>
                </a:lnTo>
                <a:lnTo>
                  <a:pt x="12110" y="14719"/>
                </a:lnTo>
                <a:lnTo>
                  <a:pt x="12123" y="14693"/>
                </a:lnTo>
                <a:lnTo>
                  <a:pt x="12125" y="14684"/>
                </a:lnTo>
                <a:lnTo>
                  <a:pt x="12127" y="14663"/>
                </a:lnTo>
                <a:lnTo>
                  <a:pt x="12129" y="14652"/>
                </a:lnTo>
                <a:lnTo>
                  <a:pt x="12131" y="14647"/>
                </a:lnTo>
                <a:lnTo>
                  <a:pt x="12137" y="14641"/>
                </a:lnTo>
                <a:lnTo>
                  <a:pt x="12140" y="14637"/>
                </a:lnTo>
                <a:lnTo>
                  <a:pt x="12141" y="14632"/>
                </a:lnTo>
                <a:lnTo>
                  <a:pt x="12140" y="14622"/>
                </a:lnTo>
                <a:lnTo>
                  <a:pt x="12142" y="14617"/>
                </a:lnTo>
                <a:lnTo>
                  <a:pt x="12147" y="14612"/>
                </a:lnTo>
                <a:lnTo>
                  <a:pt x="12153" y="14609"/>
                </a:lnTo>
                <a:lnTo>
                  <a:pt x="12158" y="14604"/>
                </a:lnTo>
                <a:lnTo>
                  <a:pt x="12158" y="14589"/>
                </a:lnTo>
                <a:lnTo>
                  <a:pt x="12153" y="14579"/>
                </a:lnTo>
                <a:lnTo>
                  <a:pt x="12146" y="14574"/>
                </a:lnTo>
                <a:lnTo>
                  <a:pt x="12117" y="14574"/>
                </a:lnTo>
                <a:lnTo>
                  <a:pt x="12102" y="14569"/>
                </a:lnTo>
                <a:lnTo>
                  <a:pt x="12058" y="14543"/>
                </a:lnTo>
                <a:lnTo>
                  <a:pt x="12050" y="14536"/>
                </a:lnTo>
                <a:lnTo>
                  <a:pt x="12046" y="14526"/>
                </a:lnTo>
                <a:lnTo>
                  <a:pt x="12042" y="14515"/>
                </a:lnTo>
                <a:lnTo>
                  <a:pt x="12037" y="14505"/>
                </a:lnTo>
                <a:lnTo>
                  <a:pt x="12030" y="14497"/>
                </a:lnTo>
                <a:lnTo>
                  <a:pt x="12024" y="14492"/>
                </a:lnTo>
                <a:lnTo>
                  <a:pt x="11999" y="14481"/>
                </a:lnTo>
                <a:lnTo>
                  <a:pt x="11992" y="14475"/>
                </a:lnTo>
                <a:lnTo>
                  <a:pt x="11987" y="14467"/>
                </a:lnTo>
                <a:lnTo>
                  <a:pt x="11982" y="14463"/>
                </a:lnTo>
                <a:lnTo>
                  <a:pt x="11976" y="14463"/>
                </a:lnTo>
                <a:lnTo>
                  <a:pt x="11969" y="14463"/>
                </a:lnTo>
                <a:lnTo>
                  <a:pt x="11954" y="14460"/>
                </a:lnTo>
                <a:lnTo>
                  <a:pt x="11926" y="14443"/>
                </a:lnTo>
                <a:lnTo>
                  <a:pt x="11912" y="14443"/>
                </a:lnTo>
                <a:lnTo>
                  <a:pt x="11898" y="14446"/>
                </a:lnTo>
                <a:lnTo>
                  <a:pt x="11839" y="14440"/>
                </a:lnTo>
                <a:lnTo>
                  <a:pt x="11770" y="14406"/>
                </a:lnTo>
                <a:lnTo>
                  <a:pt x="11739" y="14403"/>
                </a:lnTo>
                <a:lnTo>
                  <a:pt x="11730" y="14401"/>
                </a:lnTo>
                <a:lnTo>
                  <a:pt x="11720" y="14394"/>
                </a:lnTo>
                <a:lnTo>
                  <a:pt x="11715" y="14392"/>
                </a:lnTo>
                <a:lnTo>
                  <a:pt x="11705" y="14392"/>
                </a:lnTo>
                <a:lnTo>
                  <a:pt x="11694" y="14389"/>
                </a:lnTo>
                <a:lnTo>
                  <a:pt x="11678" y="14380"/>
                </a:lnTo>
                <a:lnTo>
                  <a:pt x="11673" y="14379"/>
                </a:lnTo>
                <a:lnTo>
                  <a:pt x="11660" y="14385"/>
                </a:lnTo>
                <a:lnTo>
                  <a:pt x="11655" y="14382"/>
                </a:lnTo>
                <a:lnTo>
                  <a:pt x="11657" y="14381"/>
                </a:lnTo>
                <a:lnTo>
                  <a:pt x="11657" y="14379"/>
                </a:lnTo>
                <a:lnTo>
                  <a:pt x="11657" y="14377"/>
                </a:lnTo>
                <a:lnTo>
                  <a:pt x="11658" y="14374"/>
                </a:lnTo>
                <a:lnTo>
                  <a:pt x="11651" y="14373"/>
                </a:lnTo>
                <a:lnTo>
                  <a:pt x="11633" y="14380"/>
                </a:lnTo>
                <a:lnTo>
                  <a:pt x="11567" y="14375"/>
                </a:lnTo>
                <a:lnTo>
                  <a:pt x="11556" y="14385"/>
                </a:lnTo>
                <a:lnTo>
                  <a:pt x="11557" y="14363"/>
                </a:lnTo>
                <a:lnTo>
                  <a:pt x="11554" y="14355"/>
                </a:lnTo>
                <a:lnTo>
                  <a:pt x="11547" y="14353"/>
                </a:lnTo>
                <a:lnTo>
                  <a:pt x="11527" y="14356"/>
                </a:lnTo>
                <a:lnTo>
                  <a:pt x="11521" y="14354"/>
                </a:lnTo>
                <a:lnTo>
                  <a:pt x="11520" y="14345"/>
                </a:lnTo>
                <a:lnTo>
                  <a:pt x="11516" y="14340"/>
                </a:lnTo>
                <a:lnTo>
                  <a:pt x="11509" y="14339"/>
                </a:lnTo>
                <a:lnTo>
                  <a:pt x="11503" y="14339"/>
                </a:lnTo>
                <a:lnTo>
                  <a:pt x="11496" y="14343"/>
                </a:lnTo>
                <a:lnTo>
                  <a:pt x="11494" y="14351"/>
                </a:lnTo>
                <a:lnTo>
                  <a:pt x="11493" y="14360"/>
                </a:lnTo>
                <a:lnTo>
                  <a:pt x="11490" y="14368"/>
                </a:lnTo>
                <a:lnTo>
                  <a:pt x="11489" y="14360"/>
                </a:lnTo>
                <a:lnTo>
                  <a:pt x="11486" y="14354"/>
                </a:lnTo>
                <a:lnTo>
                  <a:pt x="11491" y="14338"/>
                </a:lnTo>
                <a:lnTo>
                  <a:pt x="11492" y="14334"/>
                </a:lnTo>
                <a:lnTo>
                  <a:pt x="11492" y="14326"/>
                </a:lnTo>
                <a:lnTo>
                  <a:pt x="11490" y="14324"/>
                </a:lnTo>
                <a:lnTo>
                  <a:pt x="11486" y="14323"/>
                </a:lnTo>
                <a:lnTo>
                  <a:pt x="11482" y="14319"/>
                </a:lnTo>
                <a:lnTo>
                  <a:pt x="11473" y="14304"/>
                </a:lnTo>
                <a:lnTo>
                  <a:pt x="11466" y="14296"/>
                </a:lnTo>
                <a:lnTo>
                  <a:pt x="11460" y="14293"/>
                </a:lnTo>
                <a:lnTo>
                  <a:pt x="11456" y="14290"/>
                </a:lnTo>
                <a:lnTo>
                  <a:pt x="11454" y="14282"/>
                </a:lnTo>
                <a:lnTo>
                  <a:pt x="11453" y="14275"/>
                </a:lnTo>
                <a:lnTo>
                  <a:pt x="11451" y="14272"/>
                </a:lnTo>
                <a:lnTo>
                  <a:pt x="11410" y="14211"/>
                </a:lnTo>
                <a:lnTo>
                  <a:pt x="11384" y="14185"/>
                </a:lnTo>
                <a:lnTo>
                  <a:pt x="11380" y="14178"/>
                </a:lnTo>
                <a:lnTo>
                  <a:pt x="11373" y="14161"/>
                </a:lnTo>
                <a:lnTo>
                  <a:pt x="11372" y="14159"/>
                </a:lnTo>
                <a:lnTo>
                  <a:pt x="11370" y="14153"/>
                </a:lnTo>
                <a:lnTo>
                  <a:pt x="11367" y="14150"/>
                </a:lnTo>
                <a:lnTo>
                  <a:pt x="11353" y="14143"/>
                </a:lnTo>
                <a:lnTo>
                  <a:pt x="11337" y="14141"/>
                </a:lnTo>
                <a:lnTo>
                  <a:pt x="11283" y="14118"/>
                </a:lnTo>
                <a:lnTo>
                  <a:pt x="11268" y="14106"/>
                </a:lnTo>
                <a:lnTo>
                  <a:pt x="11266" y="14103"/>
                </a:lnTo>
                <a:lnTo>
                  <a:pt x="11264" y="14100"/>
                </a:lnTo>
                <a:lnTo>
                  <a:pt x="11261" y="14098"/>
                </a:lnTo>
                <a:lnTo>
                  <a:pt x="11258" y="14097"/>
                </a:lnTo>
                <a:lnTo>
                  <a:pt x="11255" y="14096"/>
                </a:lnTo>
                <a:lnTo>
                  <a:pt x="11248" y="14090"/>
                </a:lnTo>
                <a:lnTo>
                  <a:pt x="11239" y="14078"/>
                </a:lnTo>
                <a:lnTo>
                  <a:pt x="11231" y="14068"/>
                </a:lnTo>
                <a:lnTo>
                  <a:pt x="11223" y="14063"/>
                </a:lnTo>
                <a:lnTo>
                  <a:pt x="11218" y="14064"/>
                </a:lnTo>
                <a:lnTo>
                  <a:pt x="11202" y="14054"/>
                </a:lnTo>
                <a:lnTo>
                  <a:pt x="11192" y="14051"/>
                </a:lnTo>
                <a:lnTo>
                  <a:pt x="11187" y="14046"/>
                </a:lnTo>
                <a:lnTo>
                  <a:pt x="11179" y="14034"/>
                </a:lnTo>
                <a:lnTo>
                  <a:pt x="11168" y="14022"/>
                </a:lnTo>
                <a:lnTo>
                  <a:pt x="11147" y="14006"/>
                </a:lnTo>
                <a:lnTo>
                  <a:pt x="11137" y="13997"/>
                </a:lnTo>
                <a:lnTo>
                  <a:pt x="11141" y="13988"/>
                </a:lnTo>
                <a:lnTo>
                  <a:pt x="11139" y="13984"/>
                </a:lnTo>
                <a:lnTo>
                  <a:pt x="11134" y="13983"/>
                </a:lnTo>
                <a:lnTo>
                  <a:pt x="11129" y="13984"/>
                </a:lnTo>
                <a:lnTo>
                  <a:pt x="11128" y="13982"/>
                </a:lnTo>
                <a:lnTo>
                  <a:pt x="11126" y="13976"/>
                </a:lnTo>
                <a:lnTo>
                  <a:pt x="11124" y="13973"/>
                </a:lnTo>
                <a:lnTo>
                  <a:pt x="11121" y="13973"/>
                </a:lnTo>
                <a:lnTo>
                  <a:pt x="11119" y="13975"/>
                </a:lnTo>
                <a:lnTo>
                  <a:pt x="11115" y="13979"/>
                </a:lnTo>
                <a:lnTo>
                  <a:pt x="11109" y="13980"/>
                </a:lnTo>
                <a:lnTo>
                  <a:pt x="11095" y="13982"/>
                </a:lnTo>
                <a:lnTo>
                  <a:pt x="11091" y="13985"/>
                </a:lnTo>
                <a:lnTo>
                  <a:pt x="11088" y="13989"/>
                </a:lnTo>
                <a:lnTo>
                  <a:pt x="11083" y="13988"/>
                </a:lnTo>
                <a:lnTo>
                  <a:pt x="11078" y="13985"/>
                </a:lnTo>
                <a:lnTo>
                  <a:pt x="11074" y="13980"/>
                </a:lnTo>
                <a:lnTo>
                  <a:pt x="11069" y="13978"/>
                </a:lnTo>
                <a:lnTo>
                  <a:pt x="11050" y="13979"/>
                </a:lnTo>
                <a:lnTo>
                  <a:pt x="11029" y="13970"/>
                </a:lnTo>
                <a:lnTo>
                  <a:pt x="11017" y="13968"/>
                </a:lnTo>
                <a:lnTo>
                  <a:pt x="11003" y="13960"/>
                </a:lnTo>
                <a:lnTo>
                  <a:pt x="10997" y="13959"/>
                </a:lnTo>
                <a:lnTo>
                  <a:pt x="10976" y="13966"/>
                </a:lnTo>
                <a:lnTo>
                  <a:pt x="10968" y="13964"/>
                </a:lnTo>
                <a:lnTo>
                  <a:pt x="10952" y="13957"/>
                </a:lnTo>
                <a:lnTo>
                  <a:pt x="10891" y="13951"/>
                </a:lnTo>
                <a:lnTo>
                  <a:pt x="10878" y="13941"/>
                </a:lnTo>
                <a:lnTo>
                  <a:pt x="10856" y="13941"/>
                </a:lnTo>
                <a:lnTo>
                  <a:pt x="10850" y="13937"/>
                </a:lnTo>
                <a:lnTo>
                  <a:pt x="10830" y="13917"/>
                </a:lnTo>
                <a:lnTo>
                  <a:pt x="10827" y="13915"/>
                </a:lnTo>
                <a:lnTo>
                  <a:pt x="10806" y="13909"/>
                </a:lnTo>
                <a:lnTo>
                  <a:pt x="10805" y="13907"/>
                </a:lnTo>
                <a:lnTo>
                  <a:pt x="10802" y="13902"/>
                </a:lnTo>
                <a:lnTo>
                  <a:pt x="10778" y="13893"/>
                </a:lnTo>
                <a:lnTo>
                  <a:pt x="10764" y="13880"/>
                </a:lnTo>
                <a:lnTo>
                  <a:pt x="10748" y="13877"/>
                </a:lnTo>
                <a:lnTo>
                  <a:pt x="10745" y="13867"/>
                </a:lnTo>
                <a:lnTo>
                  <a:pt x="10739" y="13860"/>
                </a:lnTo>
                <a:lnTo>
                  <a:pt x="10732" y="13859"/>
                </a:lnTo>
                <a:lnTo>
                  <a:pt x="10719" y="13859"/>
                </a:lnTo>
                <a:lnTo>
                  <a:pt x="10713" y="13857"/>
                </a:lnTo>
                <a:lnTo>
                  <a:pt x="10695" y="13844"/>
                </a:lnTo>
                <a:lnTo>
                  <a:pt x="10689" y="13843"/>
                </a:lnTo>
                <a:lnTo>
                  <a:pt x="10670" y="13848"/>
                </a:lnTo>
                <a:lnTo>
                  <a:pt x="10629" y="13838"/>
                </a:lnTo>
                <a:lnTo>
                  <a:pt x="10587" y="13842"/>
                </a:lnTo>
                <a:lnTo>
                  <a:pt x="10546" y="13866"/>
                </a:lnTo>
                <a:lnTo>
                  <a:pt x="10484" y="13907"/>
                </a:lnTo>
                <a:lnTo>
                  <a:pt x="10420" y="13945"/>
                </a:lnTo>
                <a:lnTo>
                  <a:pt x="10376" y="13980"/>
                </a:lnTo>
                <a:lnTo>
                  <a:pt x="10341" y="13993"/>
                </a:lnTo>
                <a:lnTo>
                  <a:pt x="10316" y="14008"/>
                </a:lnTo>
                <a:lnTo>
                  <a:pt x="10296" y="14038"/>
                </a:lnTo>
                <a:lnTo>
                  <a:pt x="10291" y="14044"/>
                </a:lnTo>
                <a:lnTo>
                  <a:pt x="10272" y="14052"/>
                </a:lnTo>
                <a:lnTo>
                  <a:pt x="10261" y="14061"/>
                </a:lnTo>
                <a:lnTo>
                  <a:pt x="10260" y="14058"/>
                </a:lnTo>
                <a:lnTo>
                  <a:pt x="10264" y="14054"/>
                </a:lnTo>
                <a:lnTo>
                  <a:pt x="10270" y="14044"/>
                </a:lnTo>
                <a:lnTo>
                  <a:pt x="10274" y="14041"/>
                </a:lnTo>
                <a:lnTo>
                  <a:pt x="10282" y="14039"/>
                </a:lnTo>
                <a:lnTo>
                  <a:pt x="10286" y="14036"/>
                </a:lnTo>
                <a:lnTo>
                  <a:pt x="10289" y="14032"/>
                </a:lnTo>
                <a:lnTo>
                  <a:pt x="10302" y="14002"/>
                </a:lnTo>
                <a:lnTo>
                  <a:pt x="10308" y="13996"/>
                </a:lnTo>
                <a:lnTo>
                  <a:pt x="10311" y="13995"/>
                </a:lnTo>
                <a:lnTo>
                  <a:pt x="10314" y="13991"/>
                </a:lnTo>
                <a:lnTo>
                  <a:pt x="10315" y="13986"/>
                </a:lnTo>
                <a:lnTo>
                  <a:pt x="10312" y="13981"/>
                </a:lnTo>
                <a:lnTo>
                  <a:pt x="10308" y="13980"/>
                </a:lnTo>
                <a:lnTo>
                  <a:pt x="10300" y="13987"/>
                </a:lnTo>
                <a:lnTo>
                  <a:pt x="10251" y="14007"/>
                </a:lnTo>
                <a:lnTo>
                  <a:pt x="10240" y="14019"/>
                </a:lnTo>
                <a:lnTo>
                  <a:pt x="10211" y="14063"/>
                </a:lnTo>
                <a:lnTo>
                  <a:pt x="10200" y="14072"/>
                </a:lnTo>
                <a:lnTo>
                  <a:pt x="10168" y="14087"/>
                </a:lnTo>
                <a:lnTo>
                  <a:pt x="10162" y="14083"/>
                </a:lnTo>
                <a:lnTo>
                  <a:pt x="10172" y="14079"/>
                </a:lnTo>
                <a:lnTo>
                  <a:pt x="10190" y="14065"/>
                </a:lnTo>
                <a:lnTo>
                  <a:pt x="10200" y="14061"/>
                </a:lnTo>
                <a:lnTo>
                  <a:pt x="10203" y="14057"/>
                </a:lnTo>
                <a:lnTo>
                  <a:pt x="10206" y="14048"/>
                </a:lnTo>
                <a:lnTo>
                  <a:pt x="10211" y="14032"/>
                </a:lnTo>
                <a:lnTo>
                  <a:pt x="10225" y="14005"/>
                </a:lnTo>
                <a:lnTo>
                  <a:pt x="10235" y="13973"/>
                </a:lnTo>
                <a:lnTo>
                  <a:pt x="10250" y="13908"/>
                </a:lnTo>
                <a:lnTo>
                  <a:pt x="10253" y="13892"/>
                </a:lnTo>
                <a:lnTo>
                  <a:pt x="10254" y="13871"/>
                </a:lnTo>
                <a:lnTo>
                  <a:pt x="10253" y="13848"/>
                </a:lnTo>
                <a:lnTo>
                  <a:pt x="10252" y="13838"/>
                </a:lnTo>
                <a:lnTo>
                  <a:pt x="10246" y="13821"/>
                </a:lnTo>
                <a:lnTo>
                  <a:pt x="10242" y="13797"/>
                </a:lnTo>
                <a:lnTo>
                  <a:pt x="10239" y="13788"/>
                </a:lnTo>
                <a:lnTo>
                  <a:pt x="10237" y="13783"/>
                </a:lnTo>
                <a:lnTo>
                  <a:pt x="10234" y="13780"/>
                </a:lnTo>
                <a:lnTo>
                  <a:pt x="10231" y="13775"/>
                </a:lnTo>
                <a:lnTo>
                  <a:pt x="10229" y="13766"/>
                </a:lnTo>
                <a:lnTo>
                  <a:pt x="10227" y="13761"/>
                </a:lnTo>
                <a:lnTo>
                  <a:pt x="10226" y="13755"/>
                </a:lnTo>
                <a:lnTo>
                  <a:pt x="10224" y="13752"/>
                </a:lnTo>
                <a:lnTo>
                  <a:pt x="10221" y="13749"/>
                </a:lnTo>
                <a:lnTo>
                  <a:pt x="10213" y="13744"/>
                </a:lnTo>
                <a:lnTo>
                  <a:pt x="10211" y="13741"/>
                </a:lnTo>
                <a:lnTo>
                  <a:pt x="10210" y="13736"/>
                </a:lnTo>
                <a:lnTo>
                  <a:pt x="10210" y="13724"/>
                </a:lnTo>
                <a:lnTo>
                  <a:pt x="10209" y="13719"/>
                </a:lnTo>
                <a:lnTo>
                  <a:pt x="10196" y="13690"/>
                </a:lnTo>
                <a:lnTo>
                  <a:pt x="10194" y="13682"/>
                </a:lnTo>
                <a:lnTo>
                  <a:pt x="10192" y="13675"/>
                </a:lnTo>
                <a:lnTo>
                  <a:pt x="10184" y="13663"/>
                </a:lnTo>
                <a:lnTo>
                  <a:pt x="10177" y="13653"/>
                </a:lnTo>
                <a:lnTo>
                  <a:pt x="10168" y="13627"/>
                </a:lnTo>
                <a:lnTo>
                  <a:pt x="10162" y="13613"/>
                </a:lnTo>
                <a:lnTo>
                  <a:pt x="10160" y="13601"/>
                </a:lnTo>
                <a:lnTo>
                  <a:pt x="10157" y="13597"/>
                </a:lnTo>
                <a:lnTo>
                  <a:pt x="10154" y="13593"/>
                </a:lnTo>
                <a:lnTo>
                  <a:pt x="10147" y="13593"/>
                </a:lnTo>
                <a:lnTo>
                  <a:pt x="10144" y="13591"/>
                </a:lnTo>
                <a:lnTo>
                  <a:pt x="10149" y="13576"/>
                </a:lnTo>
                <a:lnTo>
                  <a:pt x="10145" y="13552"/>
                </a:lnTo>
                <a:lnTo>
                  <a:pt x="10132" y="13507"/>
                </a:lnTo>
                <a:lnTo>
                  <a:pt x="10130" y="13479"/>
                </a:lnTo>
                <a:lnTo>
                  <a:pt x="10128" y="13466"/>
                </a:lnTo>
                <a:lnTo>
                  <a:pt x="10124" y="13461"/>
                </a:lnTo>
                <a:lnTo>
                  <a:pt x="10121" y="13459"/>
                </a:lnTo>
                <a:lnTo>
                  <a:pt x="10119" y="13453"/>
                </a:lnTo>
                <a:lnTo>
                  <a:pt x="10117" y="13440"/>
                </a:lnTo>
                <a:lnTo>
                  <a:pt x="10114" y="13435"/>
                </a:lnTo>
                <a:lnTo>
                  <a:pt x="10111" y="13430"/>
                </a:lnTo>
                <a:lnTo>
                  <a:pt x="10110" y="13427"/>
                </a:lnTo>
                <a:lnTo>
                  <a:pt x="10113" y="13421"/>
                </a:lnTo>
                <a:lnTo>
                  <a:pt x="10111" y="13417"/>
                </a:lnTo>
                <a:lnTo>
                  <a:pt x="10108" y="13413"/>
                </a:lnTo>
                <a:lnTo>
                  <a:pt x="10101" y="13408"/>
                </a:lnTo>
                <a:lnTo>
                  <a:pt x="10098" y="13405"/>
                </a:lnTo>
                <a:lnTo>
                  <a:pt x="10096" y="13401"/>
                </a:lnTo>
                <a:lnTo>
                  <a:pt x="10091" y="13391"/>
                </a:lnTo>
                <a:lnTo>
                  <a:pt x="10092" y="13386"/>
                </a:lnTo>
                <a:lnTo>
                  <a:pt x="10084" y="13373"/>
                </a:lnTo>
                <a:lnTo>
                  <a:pt x="10081" y="13365"/>
                </a:lnTo>
                <a:lnTo>
                  <a:pt x="10079" y="13353"/>
                </a:lnTo>
                <a:lnTo>
                  <a:pt x="10076" y="13345"/>
                </a:lnTo>
                <a:lnTo>
                  <a:pt x="10066" y="13326"/>
                </a:lnTo>
                <a:lnTo>
                  <a:pt x="10063" y="13318"/>
                </a:lnTo>
                <a:lnTo>
                  <a:pt x="10060" y="13308"/>
                </a:lnTo>
                <a:lnTo>
                  <a:pt x="10056" y="13289"/>
                </a:lnTo>
                <a:lnTo>
                  <a:pt x="10043" y="13262"/>
                </a:lnTo>
                <a:lnTo>
                  <a:pt x="10035" y="13243"/>
                </a:lnTo>
                <a:lnTo>
                  <a:pt x="10034" y="13235"/>
                </a:lnTo>
                <a:lnTo>
                  <a:pt x="10033" y="13229"/>
                </a:lnTo>
                <a:lnTo>
                  <a:pt x="10034" y="13217"/>
                </a:lnTo>
                <a:lnTo>
                  <a:pt x="10033" y="13210"/>
                </a:lnTo>
                <a:lnTo>
                  <a:pt x="10030" y="13202"/>
                </a:lnTo>
                <a:lnTo>
                  <a:pt x="10029" y="13197"/>
                </a:lnTo>
                <a:lnTo>
                  <a:pt x="10026" y="13176"/>
                </a:lnTo>
                <a:lnTo>
                  <a:pt x="10025" y="13166"/>
                </a:lnTo>
                <a:lnTo>
                  <a:pt x="10027" y="13159"/>
                </a:lnTo>
                <a:lnTo>
                  <a:pt x="10026" y="13153"/>
                </a:lnTo>
                <a:lnTo>
                  <a:pt x="10019" y="13131"/>
                </a:lnTo>
                <a:lnTo>
                  <a:pt x="10018" y="13121"/>
                </a:lnTo>
                <a:lnTo>
                  <a:pt x="10015" y="13122"/>
                </a:lnTo>
                <a:lnTo>
                  <a:pt x="10009" y="13114"/>
                </a:lnTo>
                <a:lnTo>
                  <a:pt x="10004" y="13111"/>
                </a:lnTo>
                <a:lnTo>
                  <a:pt x="9999" y="13111"/>
                </a:lnTo>
                <a:lnTo>
                  <a:pt x="9978" y="13117"/>
                </a:lnTo>
                <a:lnTo>
                  <a:pt x="9974" y="13122"/>
                </a:lnTo>
                <a:lnTo>
                  <a:pt x="9972" y="13126"/>
                </a:lnTo>
                <a:lnTo>
                  <a:pt x="9967" y="13143"/>
                </a:lnTo>
                <a:lnTo>
                  <a:pt x="9964" y="13148"/>
                </a:lnTo>
                <a:lnTo>
                  <a:pt x="9962" y="13148"/>
                </a:lnTo>
                <a:lnTo>
                  <a:pt x="9959" y="13147"/>
                </a:lnTo>
                <a:lnTo>
                  <a:pt x="9955" y="13146"/>
                </a:lnTo>
                <a:lnTo>
                  <a:pt x="9948" y="13143"/>
                </a:lnTo>
                <a:lnTo>
                  <a:pt x="9946" y="13134"/>
                </a:lnTo>
                <a:lnTo>
                  <a:pt x="9945" y="13123"/>
                </a:lnTo>
                <a:lnTo>
                  <a:pt x="9942" y="13115"/>
                </a:lnTo>
                <a:lnTo>
                  <a:pt x="9939" y="13114"/>
                </a:lnTo>
                <a:lnTo>
                  <a:pt x="9931" y="13116"/>
                </a:lnTo>
                <a:lnTo>
                  <a:pt x="9926" y="13121"/>
                </a:lnTo>
                <a:lnTo>
                  <a:pt x="9922" y="13120"/>
                </a:lnTo>
                <a:lnTo>
                  <a:pt x="9894" y="13109"/>
                </a:lnTo>
                <a:lnTo>
                  <a:pt x="9887" y="13109"/>
                </a:lnTo>
                <a:lnTo>
                  <a:pt x="9884" y="13112"/>
                </a:lnTo>
                <a:lnTo>
                  <a:pt x="9879" y="13119"/>
                </a:lnTo>
                <a:lnTo>
                  <a:pt x="9875" y="13122"/>
                </a:lnTo>
                <a:lnTo>
                  <a:pt x="9872" y="13120"/>
                </a:lnTo>
                <a:lnTo>
                  <a:pt x="9868" y="13119"/>
                </a:lnTo>
                <a:lnTo>
                  <a:pt x="9865" y="13118"/>
                </a:lnTo>
                <a:lnTo>
                  <a:pt x="9862" y="13121"/>
                </a:lnTo>
                <a:lnTo>
                  <a:pt x="9857" y="13128"/>
                </a:lnTo>
                <a:lnTo>
                  <a:pt x="9855" y="13131"/>
                </a:lnTo>
                <a:lnTo>
                  <a:pt x="9851" y="13131"/>
                </a:lnTo>
                <a:lnTo>
                  <a:pt x="9811" y="13128"/>
                </a:lnTo>
                <a:lnTo>
                  <a:pt x="9797" y="13131"/>
                </a:lnTo>
                <a:lnTo>
                  <a:pt x="9790" y="13131"/>
                </a:lnTo>
                <a:lnTo>
                  <a:pt x="9783" y="13126"/>
                </a:lnTo>
                <a:lnTo>
                  <a:pt x="9785" y="13133"/>
                </a:lnTo>
                <a:lnTo>
                  <a:pt x="9789" y="13141"/>
                </a:lnTo>
                <a:lnTo>
                  <a:pt x="9792" y="13148"/>
                </a:lnTo>
                <a:lnTo>
                  <a:pt x="9790" y="13151"/>
                </a:lnTo>
                <a:lnTo>
                  <a:pt x="9787" y="13155"/>
                </a:lnTo>
                <a:lnTo>
                  <a:pt x="9787" y="13163"/>
                </a:lnTo>
                <a:lnTo>
                  <a:pt x="9788" y="13171"/>
                </a:lnTo>
                <a:lnTo>
                  <a:pt x="9790" y="13177"/>
                </a:lnTo>
                <a:lnTo>
                  <a:pt x="9787" y="13189"/>
                </a:lnTo>
                <a:lnTo>
                  <a:pt x="9777" y="13210"/>
                </a:lnTo>
                <a:lnTo>
                  <a:pt x="9774" y="13222"/>
                </a:lnTo>
                <a:lnTo>
                  <a:pt x="9774" y="13228"/>
                </a:lnTo>
                <a:lnTo>
                  <a:pt x="9774" y="13235"/>
                </a:lnTo>
                <a:lnTo>
                  <a:pt x="9775" y="13242"/>
                </a:lnTo>
                <a:lnTo>
                  <a:pt x="9776" y="13246"/>
                </a:lnTo>
                <a:lnTo>
                  <a:pt x="9778" y="13252"/>
                </a:lnTo>
                <a:lnTo>
                  <a:pt x="9779" y="13256"/>
                </a:lnTo>
                <a:lnTo>
                  <a:pt x="9779" y="13268"/>
                </a:lnTo>
                <a:lnTo>
                  <a:pt x="9780" y="13301"/>
                </a:lnTo>
                <a:lnTo>
                  <a:pt x="9782" y="13306"/>
                </a:lnTo>
                <a:lnTo>
                  <a:pt x="9783" y="13309"/>
                </a:lnTo>
                <a:lnTo>
                  <a:pt x="9784" y="13323"/>
                </a:lnTo>
                <a:lnTo>
                  <a:pt x="9784" y="13328"/>
                </a:lnTo>
                <a:lnTo>
                  <a:pt x="9783" y="13333"/>
                </a:lnTo>
                <a:lnTo>
                  <a:pt x="9777" y="13346"/>
                </a:lnTo>
                <a:lnTo>
                  <a:pt x="9779" y="13352"/>
                </a:lnTo>
                <a:lnTo>
                  <a:pt x="9778" y="13355"/>
                </a:lnTo>
                <a:lnTo>
                  <a:pt x="9776" y="13358"/>
                </a:lnTo>
                <a:lnTo>
                  <a:pt x="9774" y="13361"/>
                </a:lnTo>
                <a:lnTo>
                  <a:pt x="9771" y="13381"/>
                </a:lnTo>
                <a:lnTo>
                  <a:pt x="9771" y="13384"/>
                </a:lnTo>
                <a:lnTo>
                  <a:pt x="9767" y="13389"/>
                </a:lnTo>
                <a:lnTo>
                  <a:pt x="9764" y="13402"/>
                </a:lnTo>
                <a:lnTo>
                  <a:pt x="9760" y="13425"/>
                </a:lnTo>
                <a:lnTo>
                  <a:pt x="9759" y="13421"/>
                </a:lnTo>
                <a:lnTo>
                  <a:pt x="9760" y="13414"/>
                </a:lnTo>
                <a:lnTo>
                  <a:pt x="9762" y="13391"/>
                </a:lnTo>
                <a:lnTo>
                  <a:pt x="9763" y="13376"/>
                </a:lnTo>
                <a:lnTo>
                  <a:pt x="9764" y="13364"/>
                </a:lnTo>
                <a:lnTo>
                  <a:pt x="9764" y="13357"/>
                </a:lnTo>
                <a:lnTo>
                  <a:pt x="9763" y="13352"/>
                </a:lnTo>
                <a:lnTo>
                  <a:pt x="9761" y="13343"/>
                </a:lnTo>
                <a:lnTo>
                  <a:pt x="9761" y="13340"/>
                </a:lnTo>
                <a:lnTo>
                  <a:pt x="9762" y="13331"/>
                </a:lnTo>
                <a:lnTo>
                  <a:pt x="9768" y="13318"/>
                </a:lnTo>
                <a:lnTo>
                  <a:pt x="9770" y="13310"/>
                </a:lnTo>
                <a:lnTo>
                  <a:pt x="9770" y="13304"/>
                </a:lnTo>
                <a:lnTo>
                  <a:pt x="9766" y="13287"/>
                </a:lnTo>
                <a:lnTo>
                  <a:pt x="9767" y="13265"/>
                </a:lnTo>
                <a:lnTo>
                  <a:pt x="9760" y="13237"/>
                </a:lnTo>
                <a:lnTo>
                  <a:pt x="9762" y="13222"/>
                </a:lnTo>
                <a:lnTo>
                  <a:pt x="9766" y="13205"/>
                </a:lnTo>
                <a:lnTo>
                  <a:pt x="9768" y="13197"/>
                </a:lnTo>
                <a:lnTo>
                  <a:pt x="9774" y="13191"/>
                </a:lnTo>
                <a:lnTo>
                  <a:pt x="9777" y="13185"/>
                </a:lnTo>
                <a:lnTo>
                  <a:pt x="9779" y="13177"/>
                </a:lnTo>
                <a:lnTo>
                  <a:pt x="9780" y="13171"/>
                </a:lnTo>
                <a:lnTo>
                  <a:pt x="9778" y="13166"/>
                </a:lnTo>
                <a:lnTo>
                  <a:pt x="9775" y="13163"/>
                </a:lnTo>
                <a:lnTo>
                  <a:pt x="9772" y="13159"/>
                </a:lnTo>
                <a:lnTo>
                  <a:pt x="9771" y="13151"/>
                </a:lnTo>
                <a:lnTo>
                  <a:pt x="9771" y="13142"/>
                </a:lnTo>
                <a:lnTo>
                  <a:pt x="9772" y="13135"/>
                </a:lnTo>
                <a:lnTo>
                  <a:pt x="9772" y="13129"/>
                </a:lnTo>
                <a:lnTo>
                  <a:pt x="9770" y="13124"/>
                </a:lnTo>
                <a:lnTo>
                  <a:pt x="9772" y="13123"/>
                </a:lnTo>
                <a:lnTo>
                  <a:pt x="9774" y="13120"/>
                </a:lnTo>
                <a:lnTo>
                  <a:pt x="9775" y="13117"/>
                </a:lnTo>
                <a:lnTo>
                  <a:pt x="9776" y="13113"/>
                </a:lnTo>
                <a:lnTo>
                  <a:pt x="9772" y="13114"/>
                </a:lnTo>
                <a:lnTo>
                  <a:pt x="9765" y="13118"/>
                </a:lnTo>
                <a:lnTo>
                  <a:pt x="9762" y="13121"/>
                </a:lnTo>
                <a:lnTo>
                  <a:pt x="9760" y="13126"/>
                </a:lnTo>
                <a:lnTo>
                  <a:pt x="9758" y="13136"/>
                </a:lnTo>
                <a:lnTo>
                  <a:pt x="9756" y="13141"/>
                </a:lnTo>
                <a:lnTo>
                  <a:pt x="9756" y="13142"/>
                </a:lnTo>
                <a:lnTo>
                  <a:pt x="9757" y="13144"/>
                </a:lnTo>
                <a:lnTo>
                  <a:pt x="9758" y="13147"/>
                </a:lnTo>
                <a:lnTo>
                  <a:pt x="9743" y="13162"/>
                </a:lnTo>
                <a:lnTo>
                  <a:pt x="9734" y="13166"/>
                </a:lnTo>
                <a:lnTo>
                  <a:pt x="9725" y="13161"/>
                </a:lnTo>
                <a:lnTo>
                  <a:pt x="9721" y="13151"/>
                </a:lnTo>
                <a:lnTo>
                  <a:pt x="9715" y="13123"/>
                </a:lnTo>
                <a:lnTo>
                  <a:pt x="9711" y="13111"/>
                </a:lnTo>
                <a:lnTo>
                  <a:pt x="9704" y="13102"/>
                </a:lnTo>
                <a:lnTo>
                  <a:pt x="9696" y="13093"/>
                </a:lnTo>
                <a:lnTo>
                  <a:pt x="9681" y="13081"/>
                </a:lnTo>
                <a:lnTo>
                  <a:pt x="9671" y="13080"/>
                </a:lnTo>
                <a:lnTo>
                  <a:pt x="9664" y="13087"/>
                </a:lnTo>
                <a:lnTo>
                  <a:pt x="9651" y="13109"/>
                </a:lnTo>
                <a:lnTo>
                  <a:pt x="9652" y="13101"/>
                </a:lnTo>
                <a:lnTo>
                  <a:pt x="9653" y="13094"/>
                </a:lnTo>
                <a:lnTo>
                  <a:pt x="9653" y="13091"/>
                </a:lnTo>
                <a:lnTo>
                  <a:pt x="9652" y="13088"/>
                </a:lnTo>
                <a:lnTo>
                  <a:pt x="9652" y="13085"/>
                </a:lnTo>
                <a:lnTo>
                  <a:pt x="9653" y="13083"/>
                </a:lnTo>
                <a:lnTo>
                  <a:pt x="9655" y="13079"/>
                </a:lnTo>
                <a:lnTo>
                  <a:pt x="9660" y="13064"/>
                </a:lnTo>
                <a:lnTo>
                  <a:pt x="9661" y="13056"/>
                </a:lnTo>
                <a:lnTo>
                  <a:pt x="9661" y="13046"/>
                </a:lnTo>
                <a:lnTo>
                  <a:pt x="9658" y="13029"/>
                </a:lnTo>
                <a:lnTo>
                  <a:pt x="9650" y="13018"/>
                </a:lnTo>
                <a:lnTo>
                  <a:pt x="9641" y="13013"/>
                </a:lnTo>
                <a:lnTo>
                  <a:pt x="9631" y="13012"/>
                </a:lnTo>
                <a:lnTo>
                  <a:pt x="9632" y="13008"/>
                </a:lnTo>
                <a:lnTo>
                  <a:pt x="9632" y="13006"/>
                </a:lnTo>
                <a:lnTo>
                  <a:pt x="9631" y="13004"/>
                </a:lnTo>
                <a:lnTo>
                  <a:pt x="9630" y="13002"/>
                </a:lnTo>
                <a:lnTo>
                  <a:pt x="9630" y="12998"/>
                </a:lnTo>
                <a:lnTo>
                  <a:pt x="9630" y="12990"/>
                </a:lnTo>
                <a:lnTo>
                  <a:pt x="9630" y="12988"/>
                </a:lnTo>
                <a:lnTo>
                  <a:pt x="9627" y="12986"/>
                </a:lnTo>
                <a:lnTo>
                  <a:pt x="9593" y="12992"/>
                </a:lnTo>
                <a:lnTo>
                  <a:pt x="9586" y="12997"/>
                </a:lnTo>
                <a:lnTo>
                  <a:pt x="9592" y="12979"/>
                </a:lnTo>
                <a:lnTo>
                  <a:pt x="9606" y="12978"/>
                </a:lnTo>
                <a:lnTo>
                  <a:pt x="9620" y="12979"/>
                </a:lnTo>
                <a:lnTo>
                  <a:pt x="9631" y="12972"/>
                </a:lnTo>
                <a:lnTo>
                  <a:pt x="9632" y="12969"/>
                </a:lnTo>
                <a:lnTo>
                  <a:pt x="9631" y="12950"/>
                </a:lnTo>
                <a:lnTo>
                  <a:pt x="9632" y="12945"/>
                </a:lnTo>
                <a:lnTo>
                  <a:pt x="9633" y="12936"/>
                </a:lnTo>
                <a:lnTo>
                  <a:pt x="9633" y="12932"/>
                </a:lnTo>
                <a:lnTo>
                  <a:pt x="9632" y="12929"/>
                </a:lnTo>
                <a:lnTo>
                  <a:pt x="9629" y="12924"/>
                </a:lnTo>
                <a:lnTo>
                  <a:pt x="9628" y="12921"/>
                </a:lnTo>
                <a:lnTo>
                  <a:pt x="9629" y="12918"/>
                </a:lnTo>
                <a:lnTo>
                  <a:pt x="9630" y="12916"/>
                </a:lnTo>
                <a:lnTo>
                  <a:pt x="9630" y="12913"/>
                </a:lnTo>
                <a:lnTo>
                  <a:pt x="9631" y="12913"/>
                </a:lnTo>
                <a:lnTo>
                  <a:pt x="9631" y="12903"/>
                </a:lnTo>
                <a:lnTo>
                  <a:pt x="9630" y="12899"/>
                </a:lnTo>
                <a:lnTo>
                  <a:pt x="9628" y="12895"/>
                </a:lnTo>
                <a:lnTo>
                  <a:pt x="9630" y="12891"/>
                </a:lnTo>
                <a:lnTo>
                  <a:pt x="9630" y="12887"/>
                </a:lnTo>
                <a:lnTo>
                  <a:pt x="9630" y="12884"/>
                </a:lnTo>
                <a:lnTo>
                  <a:pt x="9627" y="12881"/>
                </a:lnTo>
                <a:lnTo>
                  <a:pt x="9628" y="12879"/>
                </a:lnTo>
                <a:lnTo>
                  <a:pt x="9629" y="12876"/>
                </a:lnTo>
                <a:lnTo>
                  <a:pt x="9631" y="12870"/>
                </a:lnTo>
                <a:lnTo>
                  <a:pt x="9629" y="12863"/>
                </a:lnTo>
                <a:lnTo>
                  <a:pt x="9632" y="12859"/>
                </a:lnTo>
                <a:lnTo>
                  <a:pt x="9640" y="12855"/>
                </a:lnTo>
                <a:lnTo>
                  <a:pt x="9639" y="12852"/>
                </a:lnTo>
                <a:lnTo>
                  <a:pt x="9638" y="12847"/>
                </a:lnTo>
                <a:lnTo>
                  <a:pt x="9641" y="12847"/>
                </a:lnTo>
                <a:lnTo>
                  <a:pt x="9643" y="12844"/>
                </a:lnTo>
                <a:lnTo>
                  <a:pt x="9646" y="12835"/>
                </a:lnTo>
                <a:lnTo>
                  <a:pt x="9647" y="12835"/>
                </a:lnTo>
                <a:lnTo>
                  <a:pt x="9650" y="12832"/>
                </a:lnTo>
                <a:lnTo>
                  <a:pt x="9653" y="12829"/>
                </a:lnTo>
                <a:lnTo>
                  <a:pt x="9651" y="12827"/>
                </a:lnTo>
                <a:lnTo>
                  <a:pt x="9647" y="12830"/>
                </a:lnTo>
                <a:lnTo>
                  <a:pt x="9643" y="12835"/>
                </a:lnTo>
                <a:lnTo>
                  <a:pt x="9639" y="12839"/>
                </a:lnTo>
                <a:lnTo>
                  <a:pt x="9635" y="12836"/>
                </a:lnTo>
                <a:lnTo>
                  <a:pt x="9638" y="12830"/>
                </a:lnTo>
                <a:lnTo>
                  <a:pt x="9639" y="12826"/>
                </a:lnTo>
                <a:lnTo>
                  <a:pt x="9639" y="12821"/>
                </a:lnTo>
                <a:lnTo>
                  <a:pt x="9638" y="12814"/>
                </a:lnTo>
                <a:lnTo>
                  <a:pt x="9638" y="12810"/>
                </a:lnTo>
                <a:lnTo>
                  <a:pt x="9636" y="12809"/>
                </a:lnTo>
                <a:lnTo>
                  <a:pt x="9635" y="12807"/>
                </a:lnTo>
                <a:lnTo>
                  <a:pt x="9633" y="12793"/>
                </a:lnTo>
                <a:lnTo>
                  <a:pt x="9634" y="12789"/>
                </a:lnTo>
                <a:lnTo>
                  <a:pt x="9635" y="12785"/>
                </a:lnTo>
                <a:lnTo>
                  <a:pt x="9634" y="12782"/>
                </a:lnTo>
                <a:lnTo>
                  <a:pt x="9632" y="12779"/>
                </a:lnTo>
                <a:lnTo>
                  <a:pt x="9631" y="12776"/>
                </a:lnTo>
                <a:lnTo>
                  <a:pt x="9629" y="12775"/>
                </a:lnTo>
                <a:lnTo>
                  <a:pt x="9627" y="12773"/>
                </a:lnTo>
                <a:lnTo>
                  <a:pt x="9626" y="12769"/>
                </a:lnTo>
                <a:lnTo>
                  <a:pt x="9627" y="12765"/>
                </a:lnTo>
                <a:lnTo>
                  <a:pt x="9628" y="12764"/>
                </a:lnTo>
                <a:lnTo>
                  <a:pt x="9626" y="12760"/>
                </a:lnTo>
                <a:lnTo>
                  <a:pt x="9626" y="12757"/>
                </a:lnTo>
                <a:lnTo>
                  <a:pt x="9626" y="12755"/>
                </a:lnTo>
                <a:lnTo>
                  <a:pt x="9624" y="12752"/>
                </a:lnTo>
                <a:lnTo>
                  <a:pt x="9622" y="12749"/>
                </a:lnTo>
                <a:lnTo>
                  <a:pt x="9620" y="12749"/>
                </a:lnTo>
                <a:lnTo>
                  <a:pt x="9619" y="12748"/>
                </a:lnTo>
                <a:lnTo>
                  <a:pt x="9617" y="12743"/>
                </a:lnTo>
                <a:lnTo>
                  <a:pt x="9618" y="12737"/>
                </a:lnTo>
                <a:lnTo>
                  <a:pt x="9617" y="12730"/>
                </a:lnTo>
                <a:lnTo>
                  <a:pt x="9618" y="12723"/>
                </a:lnTo>
                <a:lnTo>
                  <a:pt x="9623" y="12721"/>
                </a:lnTo>
                <a:lnTo>
                  <a:pt x="9621" y="12715"/>
                </a:lnTo>
                <a:lnTo>
                  <a:pt x="9619" y="12714"/>
                </a:lnTo>
                <a:lnTo>
                  <a:pt x="9617" y="12713"/>
                </a:lnTo>
                <a:lnTo>
                  <a:pt x="9615" y="12710"/>
                </a:lnTo>
                <a:lnTo>
                  <a:pt x="9612" y="12705"/>
                </a:lnTo>
                <a:lnTo>
                  <a:pt x="9611" y="12701"/>
                </a:lnTo>
                <a:lnTo>
                  <a:pt x="9611" y="12698"/>
                </a:lnTo>
                <a:lnTo>
                  <a:pt x="9611" y="12694"/>
                </a:lnTo>
                <a:lnTo>
                  <a:pt x="9607" y="12684"/>
                </a:lnTo>
                <a:lnTo>
                  <a:pt x="9606" y="12677"/>
                </a:lnTo>
                <a:lnTo>
                  <a:pt x="9609" y="12675"/>
                </a:lnTo>
                <a:lnTo>
                  <a:pt x="9611" y="12672"/>
                </a:lnTo>
                <a:lnTo>
                  <a:pt x="9612" y="12668"/>
                </a:lnTo>
                <a:lnTo>
                  <a:pt x="9607" y="12642"/>
                </a:lnTo>
                <a:lnTo>
                  <a:pt x="9608" y="12637"/>
                </a:lnTo>
                <a:lnTo>
                  <a:pt x="9610" y="12628"/>
                </a:lnTo>
                <a:lnTo>
                  <a:pt x="9611" y="12625"/>
                </a:lnTo>
                <a:lnTo>
                  <a:pt x="9611" y="12620"/>
                </a:lnTo>
                <a:lnTo>
                  <a:pt x="9612" y="12609"/>
                </a:lnTo>
                <a:lnTo>
                  <a:pt x="9612" y="12603"/>
                </a:lnTo>
                <a:lnTo>
                  <a:pt x="9612" y="12598"/>
                </a:lnTo>
                <a:lnTo>
                  <a:pt x="9607" y="12587"/>
                </a:lnTo>
                <a:lnTo>
                  <a:pt x="9610" y="12577"/>
                </a:lnTo>
                <a:lnTo>
                  <a:pt x="9602" y="12553"/>
                </a:lnTo>
                <a:lnTo>
                  <a:pt x="9603" y="12540"/>
                </a:lnTo>
                <a:lnTo>
                  <a:pt x="9601" y="12538"/>
                </a:lnTo>
                <a:lnTo>
                  <a:pt x="9600" y="12534"/>
                </a:lnTo>
                <a:lnTo>
                  <a:pt x="9599" y="12533"/>
                </a:lnTo>
                <a:lnTo>
                  <a:pt x="9600" y="12530"/>
                </a:lnTo>
                <a:lnTo>
                  <a:pt x="9601" y="12522"/>
                </a:lnTo>
                <a:lnTo>
                  <a:pt x="9597" y="12520"/>
                </a:lnTo>
                <a:lnTo>
                  <a:pt x="9597" y="12512"/>
                </a:lnTo>
                <a:lnTo>
                  <a:pt x="9600" y="12503"/>
                </a:lnTo>
                <a:lnTo>
                  <a:pt x="9603" y="12496"/>
                </a:lnTo>
                <a:lnTo>
                  <a:pt x="9599" y="12492"/>
                </a:lnTo>
                <a:lnTo>
                  <a:pt x="9598" y="12491"/>
                </a:lnTo>
                <a:lnTo>
                  <a:pt x="9599" y="12486"/>
                </a:lnTo>
                <a:lnTo>
                  <a:pt x="9603" y="12482"/>
                </a:lnTo>
                <a:lnTo>
                  <a:pt x="9608" y="12481"/>
                </a:lnTo>
                <a:lnTo>
                  <a:pt x="9605" y="12478"/>
                </a:lnTo>
                <a:lnTo>
                  <a:pt x="9605" y="12475"/>
                </a:lnTo>
                <a:lnTo>
                  <a:pt x="9606" y="12472"/>
                </a:lnTo>
                <a:lnTo>
                  <a:pt x="9606" y="12469"/>
                </a:lnTo>
                <a:lnTo>
                  <a:pt x="9607" y="12466"/>
                </a:lnTo>
                <a:lnTo>
                  <a:pt x="9605" y="12464"/>
                </a:lnTo>
                <a:lnTo>
                  <a:pt x="9604" y="12463"/>
                </a:lnTo>
                <a:lnTo>
                  <a:pt x="9606" y="12455"/>
                </a:lnTo>
                <a:lnTo>
                  <a:pt x="9615" y="12448"/>
                </a:lnTo>
                <a:lnTo>
                  <a:pt x="9618" y="12440"/>
                </a:lnTo>
                <a:lnTo>
                  <a:pt x="9618" y="12434"/>
                </a:lnTo>
                <a:lnTo>
                  <a:pt x="9616" y="12429"/>
                </a:lnTo>
                <a:lnTo>
                  <a:pt x="9615" y="12425"/>
                </a:lnTo>
                <a:lnTo>
                  <a:pt x="9614" y="12418"/>
                </a:lnTo>
                <a:lnTo>
                  <a:pt x="9613" y="12417"/>
                </a:lnTo>
                <a:lnTo>
                  <a:pt x="9612" y="12416"/>
                </a:lnTo>
                <a:lnTo>
                  <a:pt x="9612" y="12411"/>
                </a:lnTo>
                <a:lnTo>
                  <a:pt x="9613" y="12409"/>
                </a:lnTo>
                <a:lnTo>
                  <a:pt x="9616" y="12406"/>
                </a:lnTo>
                <a:lnTo>
                  <a:pt x="9617" y="12404"/>
                </a:lnTo>
                <a:lnTo>
                  <a:pt x="9618" y="12395"/>
                </a:lnTo>
                <a:lnTo>
                  <a:pt x="9619" y="12385"/>
                </a:lnTo>
                <a:lnTo>
                  <a:pt x="9618" y="12375"/>
                </a:lnTo>
                <a:lnTo>
                  <a:pt x="9616" y="12364"/>
                </a:lnTo>
                <a:lnTo>
                  <a:pt x="9614" y="12360"/>
                </a:lnTo>
                <a:lnTo>
                  <a:pt x="9612" y="12358"/>
                </a:lnTo>
                <a:lnTo>
                  <a:pt x="9610" y="12356"/>
                </a:lnTo>
                <a:lnTo>
                  <a:pt x="9610" y="12350"/>
                </a:lnTo>
                <a:lnTo>
                  <a:pt x="9614" y="12338"/>
                </a:lnTo>
                <a:lnTo>
                  <a:pt x="9616" y="12326"/>
                </a:lnTo>
                <a:lnTo>
                  <a:pt x="9622" y="12310"/>
                </a:lnTo>
                <a:lnTo>
                  <a:pt x="9624" y="12303"/>
                </a:lnTo>
                <a:lnTo>
                  <a:pt x="9624" y="12298"/>
                </a:lnTo>
                <a:lnTo>
                  <a:pt x="9626" y="12287"/>
                </a:lnTo>
                <a:lnTo>
                  <a:pt x="9627" y="12281"/>
                </a:lnTo>
                <a:lnTo>
                  <a:pt x="9626" y="12278"/>
                </a:lnTo>
                <a:lnTo>
                  <a:pt x="9623" y="12271"/>
                </a:lnTo>
                <a:lnTo>
                  <a:pt x="9623" y="12266"/>
                </a:lnTo>
                <a:lnTo>
                  <a:pt x="9610" y="12238"/>
                </a:lnTo>
                <a:lnTo>
                  <a:pt x="9604" y="12233"/>
                </a:lnTo>
                <a:lnTo>
                  <a:pt x="9583" y="12228"/>
                </a:lnTo>
                <a:lnTo>
                  <a:pt x="9591" y="12224"/>
                </a:lnTo>
                <a:lnTo>
                  <a:pt x="9612" y="12228"/>
                </a:lnTo>
                <a:lnTo>
                  <a:pt x="9617" y="12218"/>
                </a:lnTo>
                <a:lnTo>
                  <a:pt x="9611" y="12213"/>
                </a:lnTo>
                <a:lnTo>
                  <a:pt x="9600" y="12209"/>
                </a:lnTo>
                <a:lnTo>
                  <a:pt x="9595" y="12205"/>
                </a:lnTo>
                <a:lnTo>
                  <a:pt x="9605" y="12197"/>
                </a:lnTo>
                <a:lnTo>
                  <a:pt x="9632" y="12208"/>
                </a:lnTo>
                <a:lnTo>
                  <a:pt x="9642" y="12197"/>
                </a:lnTo>
                <a:lnTo>
                  <a:pt x="9643" y="12194"/>
                </a:lnTo>
                <a:lnTo>
                  <a:pt x="9644" y="12187"/>
                </a:lnTo>
                <a:lnTo>
                  <a:pt x="9644" y="12181"/>
                </a:lnTo>
                <a:lnTo>
                  <a:pt x="9642" y="12179"/>
                </a:lnTo>
                <a:lnTo>
                  <a:pt x="9641" y="12177"/>
                </a:lnTo>
                <a:lnTo>
                  <a:pt x="9642" y="12172"/>
                </a:lnTo>
                <a:lnTo>
                  <a:pt x="9645" y="12162"/>
                </a:lnTo>
                <a:lnTo>
                  <a:pt x="9646" y="12156"/>
                </a:lnTo>
                <a:lnTo>
                  <a:pt x="9646" y="12152"/>
                </a:lnTo>
                <a:lnTo>
                  <a:pt x="9644" y="12149"/>
                </a:lnTo>
                <a:lnTo>
                  <a:pt x="9644" y="12142"/>
                </a:lnTo>
                <a:lnTo>
                  <a:pt x="9646" y="12138"/>
                </a:lnTo>
                <a:lnTo>
                  <a:pt x="9648" y="12132"/>
                </a:lnTo>
                <a:lnTo>
                  <a:pt x="9660" y="12109"/>
                </a:lnTo>
                <a:lnTo>
                  <a:pt x="9662" y="12099"/>
                </a:lnTo>
                <a:lnTo>
                  <a:pt x="9659" y="12088"/>
                </a:lnTo>
                <a:lnTo>
                  <a:pt x="9658" y="12080"/>
                </a:lnTo>
                <a:lnTo>
                  <a:pt x="9659" y="12068"/>
                </a:lnTo>
                <a:lnTo>
                  <a:pt x="9663" y="12046"/>
                </a:lnTo>
                <a:lnTo>
                  <a:pt x="9664" y="12045"/>
                </a:lnTo>
                <a:lnTo>
                  <a:pt x="9667" y="12042"/>
                </a:lnTo>
                <a:lnTo>
                  <a:pt x="9667" y="12040"/>
                </a:lnTo>
                <a:lnTo>
                  <a:pt x="9667" y="12034"/>
                </a:lnTo>
                <a:lnTo>
                  <a:pt x="9667" y="12032"/>
                </a:lnTo>
                <a:lnTo>
                  <a:pt x="9667" y="12029"/>
                </a:lnTo>
                <a:lnTo>
                  <a:pt x="9669" y="12025"/>
                </a:lnTo>
                <a:lnTo>
                  <a:pt x="9673" y="12021"/>
                </a:lnTo>
                <a:lnTo>
                  <a:pt x="9678" y="12013"/>
                </a:lnTo>
                <a:lnTo>
                  <a:pt x="9685" y="12011"/>
                </a:lnTo>
                <a:lnTo>
                  <a:pt x="9687" y="12007"/>
                </a:lnTo>
                <a:lnTo>
                  <a:pt x="9689" y="12003"/>
                </a:lnTo>
                <a:lnTo>
                  <a:pt x="9690" y="11999"/>
                </a:lnTo>
                <a:lnTo>
                  <a:pt x="9690" y="11995"/>
                </a:lnTo>
                <a:lnTo>
                  <a:pt x="9690" y="11989"/>
                </a:lnTo>
                <a:lnTo>
                  <a:pt x="9693" y="11980"/>
                </a:lnTo>
                <a:lnTo>
                  <a:pt x="9700" y="11960"/>
                </a:lnTo>
                <a:lnTo>
                  <a:pt x="9701" y="11953"/>
                </a:lnTo>
                <a:lnTo>
                  <a:pt x="9701" y="11942"/>
                </a:lnTo>
                <a:lnTo>
                  <a:pt x="9702" y="11932"/>
                </a:lnTo>
                <a:lnTo>
                  <a:pt x="9704" y="11924"/>
                </a:lnTo>
                <a:lnTo>
                  <a:pt x="9708" y="11918"/>
                </a:lnTo>
                <a:lnTo>
                  <a:pt x="9708" y="11914"/>
                </a:lnTo>
                <a:lnTo>
                  <a:pt x="9709" y="11911"/>
                </a:lnTo>
                <a:lnTo>
                  <a:pt x="9711" y="11910"/>
                </a:lnTo>
                <a:lnTo>
                  <a:pt x="9716" y="11907"/>
                </a:lnTo>
                <a:lnTo>
                  <a:pt x="9719" y="11905"/>
                </a:lnTo>
                <a:lnTo>
                  <a:pt x="9727" y="11905"/>
                </a:lnTo>
                <a:lnTo>
                  <a:pt x="9731" y="11903"/>
                </a:lnTo>
                <a:lnTo>
                  <a:pt x="9735" y="11899"/>
                </a:lnTo>
                <a:lnTo>
                  <a:pt x="9736" y="11894"/>
                </a:lnTo>
                <a:lnTo>
                  <a:pt x="9733" y="11886"/>
                </a:lnTo>
                <a:lnTo>
                  <a:pt x="9729" y="11886"/>
                </a:lnTo>
                <a:lnTo>
                  <a:pt x="9725" y="11890"/>
                </a:lnTo>
                <a:lnTo>
                  <a:pt x="9721" y="11891"/>
                </a:lnTo>
                <a:lnTo>
                  <a:pt x="9718" y="11884"/>
                </a:lnTo>
                <a:lnTo>
                  <a:pt x="9718" y="11878"/>
                </a:lnTo>
                <a:lnTo>
                  <a:pt x="9719" y="11872"/>
                </a:lnTo>
                <a:lnTo>
                  <a:pt x="9722" y="11862"/>
                </a:lnTo>
                <a:lnTo>
                  <a:pt x="9710" y="11863"/>
                </a:lnTo>
                <a:lnTo>
                  <a:pt x="9713" y="11855"/>
                </a:lnTo>
                <a:lnTo>
                  <a:pt x="9721" y="11848"/>
                </a:lnTo>
                <a:lnTo>
                  <a:pt x="9726" y="11841"/>
                </a:lnTo>
                <a:lnTo>
                  <a:pt x="9723" y="11832"/>
                </a:lnTo>
                <a:lnTo>
                  <a:pt x="9727" y="11828"/>
                </a:lnTo>
                <a:lnTo>
                  <a:pt x="9729" y="11828"/>
                </a:lnTo>
                <a:lnTo>
                  <a:pt x="9728" y="11825"/>
                </a:lnTo>
                <a:lnTo>
                  <a:pt x="9727" y="11822"/>
                </a:lnTo>
                <a:lnTo>
                  <a:pt x="9725" y="11819"/>
                </a:lnTo>
                <a:lnTo>
                  <a:pt x="9723" y="11818"/>
                </a:lnTo>
                <a:lnTo>
                  <a:pt x="9722" y="11816"/>
                </a:lnTo>
                <a:lnTo>
                  <a:pt x="9721" y="11804"/>
                </a:lnTo>
                <a:lnTo>
                  <a:pt x="9720" y="11800"/>
                </a:lnTo>
                <a:lnTo>
                  <a:pt x="9715" y="11793"/>
                </a:lnTo>
                <a:lnTo>
                  <a:pt x="9705" y="11785"/>
                </a:lnTo>
                <a:lnTo>
                  <a:pt x="9700" y="11776"/>
                </a:lnTo>
                <a:lnTo>
                  <a:pt x="9709" y="11776"/>
                </a:lnTo>
                <a:lnTo>
                  <a:pt x="9727" y="11785"/>
                </a:lnTo>
                <a:lnTo>
                  <a:pt x="9736" y="11787"/>
                </a:lnTo>
                <a:lnTo>
                  <a:pt x="9742" y="11785"/>
                </a:lnTo>
                <a:lnTo>
                  <a:pt x="9755" y="11776"/>
                </a:lnTo>
                <a:lnTo>
                  <a:pt x="9760" y="11770"/>
                </a:lnTo>
                <a:lnTo>
                  <a:pt x="9759" y="11768"/>
                </a:lnTo>
                <a:lnTo>
                  <a:pt x="9758" y="11763"/>
                </a:lnTo>
                <a:lnTo>
                  <a:pt x="9762" y="11758"/>
                </a:lnTo>
                <a:lnTo>
                  <a:pt x="9760" y="11752"/>
                </a:lnTo>
                <a:lnTo>
                  <a:pt x="9753" y="11740"/>
                </a:lnTo>
                <a:lnTo>
                  <a:pt x="9750" y="11737"/>
                </a:lnTo>
                <a:lnTo>
                  <a:pt x="9747" y="11737"/>
                </a:lnTo>
                <a:lnTo>
                  <a:pt x="9745" y="11739"/>
                </a:lnTo>
                <a:lnTo>
                  <a:pt x="9742" y="11740"/>
                </a:lnTo>
                <a:lnTo>
                  <a:pt x="9738" y="11739"/>
                </a:lnTo>
                <a:lnTo>
                  <a:pt x="9728" y="11733"/>
                </a:lnTo>
                <a:lnTo>
                  <a:pt x="9730" y="11733"/>
                </a:lnTo>
                <a:lnTo>
                  <a:pt x="9735" y="11729"/>
                </a:lnTo>
                <a:lnTo>
                  <a:pt x="9732" y="11728"/>
                </a:lnTo>
                <a:lnTo>
                  <a:pt x="9730" y="11725"/>
                </a:lnTo>
                <a:lnTo>
                  <a:pt x="9728" y="11721"/>
                </a:lnTo>
                <a:lnTo>
                  <a:pt x="9726" y="11716"/>
                </a:lnTo>
                <a:lnTo>
                  <a:pt x="9728" y="11712"/>
                </a:lnTo>
                <a:lnTo>
                  <a:pt x="9727" y="11709"/>
                </a:lnTo>
                <a:lnTo>
                  <a:pt x="9726" y="11706"/>
                </a:lnTo>
                <a:lnTo>
                  <a:pt x="9723" y="11705"/>
                </a:lnTo>
                <a:lnTo>
                  <a:pt x="9732" y="11686"/>
                </a:lnTo>
                <a:lnTo>
                  <a:pt x="9734" y="11684"/>
                </a:lnTo>
                <a:lnTo>
                  <a:pt x="9738" y="11680"/>
                </a:lnTo>
                <a:lnTo>
                  <a:pt x="9740" y="11678"/>
                </a:lnTo>
                <a:lnTo>
                  <a:pt x="9743" y="11670"/>
                </a:lnTo>
                <a:lnTo>
                  <a:pt x="9750" y="11647"/>
                </a:lnTo>
                <a:lnTo>
                  <a:pt x="9750" y="11640"/>
                </a:lnTo>
                <a:lnTo>
                  <a:pt x="9754" y="11643"/>
                </a:lnTo>
                <a:lnTo>
                  <a:pt x="9756" y="11647"/>
                </a:lnTo>
                <a:lnTo>
                  <a:pt x="9759" y="11650"/>
                </a:lnTo>
                <a:lnTo>
                  <a:pt x="9761" y="11650"/>
                </a:lnTo>
                <a:lnTo>
                  <a:pt x="9766" y="11642"/>
                </a:lnTo>
                <a:lnTo>
                  <a:pt x="9774" y="11624"/>
                </a:lnTo>
                <a:lnTo>
                  <a:pt x="9779" y="11615"/>
                </a:lnTo>
                <a:lnTo>
                  <a:pt x="9812" y="11576"/>
                </a:lnTo>
                <a:lnTo>
                  <a:pt x="9816" y="11574"/>
                </a:lnTo>
                <a:lnTo>
                  <a:pt x="9824" y="11572"/>
                </a:lnTo>
                <a:lnTo>
                  <a:pt x="9827" y="11570"/>
                </a:lnTo>
                <a:lnTo>
                  <a:pt x="9853" y="11546"/>
                </a:lnTo>
                <a:lnTo>
                  <a:pt x="9848" y="11545"/>
                </a:lnTo>
                <a:lnTo>
                  <a:pt x="9836" y="11551"/>
                </a:lnTo>
                <a:lnTo>
                  <a:pt x="9830" y="11549"/>
                </a:lnTo>
                <a:lnTo>
                  <a:pt x="9826" y="11542"/>
                </a:lnTo>
                <a:lnTo>
                  <a:pt x="9823" y="11535"/>
                </a:lnTo>
                <a:lnTo>
                  <a:pt x="9818" y="11531"/>
                </a:lnTo>
                <a:lnTo>
                  <a:pt x="9822" y="11527"/>
                </a:lnTo>
                <a:lnTo>
                  <a:pt x="9825" y="11527"/>
                </a:lnTo>
                <a:lnTo>
                  <a:pt x="9833" y="11533"/>
                </a:lnTo>
                <a:lnTo>
                  <a:pt x="9841" y="11536"/>
                </a:lnTo>
                <a:lnTo>
                  <a:pt x="9854" y="11535"/>
                </a:lnTo>
                <a:lnTo>
                  <a:pt x="9857" y="11536"/>
                </a:lnTo>
                <a:lnTo>
                  <a:pt x="9859" y="11540"/>
                </a:lnTo>
                <a:lnTo>
                  <a:pt x="9862" y="11542"/>
                </a:lnTo>
                <a:lnTo>
                  <a:pt x="9862" y="11538"/>
                </a:lnTo>
                <a:lnTo>
                  <a:pt x="9863" y="11526"/>
                </a:lnTo>
                <a:lnTo>
                  <a:pt x="9865" y="11517"/>
                </a:lnTo>
                <a:lnTo>
                  <a:pt x="9863" y="11515"/>
                </a:lnTo>
                <a:lnTo>
                  <a:pt x="9859" y="11513"/>
                </a:lnTo>
                <a:lnTo>
                  <a:pt x="9856" y="11512"/>
                </a:lnTo>
                <a:lnTo>
                  <a:pt x="9847" y="11517"/>
                </a:lnTo>
                <a:lnTo>
                  <a:pt x="9835" y="11518"/>
                </a:lnTo>
                <a:lnTo>
                  <a:pt x="9833" y="11517"/>
                </a:lnTo>
                <a:lnTo>
                  <a:pt x="9827" y="11510"/>
                </a:lnTo>
                <a:lnTo>
                  <a:pt x="9824" y="11509"/>
                </a:lnTo>
                <a:lnTo>
                  <a:pt x="9823" y="11505"/>
                </a:lnTo>
                <a:lnTo>
                  <a:pt x="9833" y="11505"/>
                </a:lnTo>
                <a:lnTo>
                  <a:pt x="9838" y="11504"/>
                </a:lnTo>
                <a:lnTo>
                  <a:pt x="9842" y="11499"/>
                </a:lnTo>
                <a:lnTo>
                  <a:pt x="9816" y="11495"/>
                </a:lnTo>
                <a:lnTo>
                  <a:pt x="9813" y="11493"/>
                </a:lnTo>
                <a:lnTo>
                  <a:pt x="9811" y="11490"/>
                </a:lnTo>
                <a:lnTo>
                  <a:pt x="9808" y="11484"/>
                </a:lnTo>
                <a:lnTo>
                  <a:pt x="9788" y="11488"/>
                </a:lnTo>
                <a:lnTo>
                  <a:pt x="9784" y="11484"/>
                </a:lnTo>
                <a:lnTo>
                  <a:pt x="9786" y="11474"/>
                </a:lnTo>
                <a:lnTo>
                  <a:pt x="9790" y="11470"/>
                </a:lnTo>
                <a:lnTo>
                  <a:pt x="9809" y="11466"/>
                </a:lnTo>
                <a:lnTo>
                  <a:pt x="9804" y="11460"/>
                </a:lnTo>
                <a:lnTo>
                  <a:pt x="9785" y="11445"/>
                </a:lnTo>
                <a:lnTo>
                  <a:pt x="9780" y="11436"/>
                </a:lnTo>
                <a:lnTo>
                  <a:pt x="9784" y="11435"/>
                </a:lnTo>
                <a:lnTo>
                  <a:pt x="9806" y="11440"/>
                </a:lnTo>
                <a:lnTo>
                  <a:pt x="9841" y="11459"/>
                </a:lnTo>
                <a:lnTo>
                  <a:pt x="9846" y="11460"/>
                </a:lnTo>
                <a:lnTo>
                  <a:pt x="9853" y="11458"/>
                </a:lnTo>
                <a:lnTo>
                  <a:pt x="9850" y="11454"/>
                </a:lnTo>
                <a:lnTo>
                  <a:pt x="9848" y="11448"/>
                </a:lnTo>
                <a:lnTo>
                  <a:pt x="9845" y="11443"/>
                </a:lnTo>
                <a:lnTo>
                  <a:pt x="9842" y="11441"/>
                </a:lnTo>
                <a:lnTo>
                  <a:pt x="9839" y="11440"/>
                </a:lnTo>
                <a:lnTo>
                  <a:pt x="9828" y="11432"/>
                </a:lnTo>
                <a:lnTo>
                  <a:pt x="9832" y="11429"/>
                </a:lnTo>
                <a:lnTo>
                  <a:pt x="9863" y="11428"/>
                </a:lnTo>
                <a:lnTo>
                  <a:pt x="9863" y="11424"/>
                </a:lnTo>
                <a:lnTo>
                  <a:pt x="9819" y="11393"/>
                </a:lnTo>
                <a:lnTo>
                  <a:pt x="9818" y="11389"/>
                </a:lnTo>
                <a:lnTo>
                  <a:pt x="9844" y="11393"/>
                </a:lnTo>
                <a:lnTo>
                  <a:pt x="9842" y="11388"/>
                </a:lnTo>
                <a:lnTo>
                  <a:pt x="9840" y="11384"/>
                </a:lnTo>
                <a:lnTo>
                  <a:pt x="9837" y="11381"/>
                </a:lnTo>
                <a:lnTo>
                  <a:pt x="9834" y="11376"/>
                </a:lnTo>
                <a:lnTo>
                  <a:pt x="9839" y="11376"/>
                </a:lnTo>
                <a:lnTo>
                  <a:pt x="9845" y="11377"/>
                </a:lnTo>
                <a:lnTo>
                  <a:pt x="9850" y="11380"/>
                </a:lnTo>
                <a:lnTo>
                  <a:pt x="9854" y="11385"/>
                </a:lnTo>
                <a:lnTo>
                  <a:pt x="9864" y="11405"/>
                </a:lnTo>
                <a:lnTo>
                  <a:pt x="9868" y="11409"/>
                </a:lnTo>
                <a:lnTo>
                  <a:pt x="9872" y="11409"/>
                </a:lnTo>
                <a:lnTo>
                  <a:pt x="9874" y="11403"/>
                </a:lnTo>
                <a:lnTo>
                  <a:pt x="9874" y="11395"/>
                </a:lnTo>
                <a:lnTo>
                  <a:pt x="9874" y="11386"/>
                </a:lnTo>
                <a:lnTo>
                  <a:pt x="9873" y="11382"/>
                </a:lnTo>
                <a:lnTo>
                  <a:pt x="9871" y="11379"/>
                </a:lnTo>
                <a:lnTo>
                  <a:pt x="9870" y="11376"/>
                </a:lnTo>
                <a:lnTo>
                  <a:pt x="9873" y="11372"/>
                </a:lnTo>
                <a:lnTo>
                  <a:pt x="9875" y="11372"/>
                </a:lnTo>
                <a:lnTo>
                  <a:pt x="9878" y="11374"/>
                </a:lnTo>
                <a:lnTo>
                  <a:pt x="9882" y="11378"/>
                </a:lnTo>
                <a:lnTo>
                  <a:pt x="9886" y="11378"/>
                </a:lnTo>
                <a:lnTo>
                  <a:pt x="9889" y="11377"/>
                </a:lnTo>
                <a:lnTo>
                  <a:pt x="9890" y="11374"/>
                </a:lnTo>
                <a:lnTo>
                  <a:pt x="9891" y="11369"/>
                </a:lnTo>
                <a:lnTo>
                  <a:pt x="9890" y="11366"/>
                </a:lnTo>
                <a:lnTo>
                  <a:pt x="9889" y="11364"/>
                </a:lnTo>
                <a:lnTo>
                  <a:pt x="9886" y="11363"/>
                </a:lnTo>
                <a:lnTo>
                  <a:pt x="9889" y="11355"/>
                </a:lnTo>
                <a:lnTo>
                  <a:pt x="9893" y="11356"/>
                </a:lnTo>
                <a:lnTo>
                  <a:pt x="9902" y="11361"/>
                </a:lnTo>
                <a:lnTo>
                  <a:pt x="9906" y="11358"/>
                </a:lnTo>
                <a:lnTo>
                  <a:pt x="9910" y="11351"/>
                </a:lnTo>
                <a:lnTo>
                  <a:pt x="9914" y="11342"/>
                </a:lnTo>
                <a:lnTo>
                  <a:pt x="9915" y="11334"/>
                </a:lnTo>
                <a:lnTo>
                  <a:pt x="9910" y="11331"/>
                </a:lnTo>
                <a:lnTo>
                  <a:pt x="9903" y="11329"/>
                </a:lnTo>
                <a:lnTo>
                  <a:pt x="9897" y="11331"/>
                </a:lnTo>
                <a:lnTo>
                  <a:pt x="9887" y="11337"/>
                </a:lnTo>
                <a:lnTo>
                  <a:pt x="9883" y="11337"/>
                </a:lnTo>
                <a:lnTo>
                  <a:pt x="9874" y="11332"/>
                </a:lnTo>
                <a:lnTo>
                  <a:pt x="9874" y="11320"/>
                </a:lnTo>
                <a:lnTo>
                  <a:pt x="9875" y="11316"/>
                </a:lnTo>
                <a:lnTo>
                  <a:pt x="9876" y="11313"/>
                </a:lnTo>
                <a:lnTo>
                  <a:pt x="9879" y="11312"/>
                </a:lnTo>
                <a:lnTo>
                  <a:pt x="9881" y="11306"/>
                </a:lnTo>
                <a:lnTo>
                  <a:pt x="9883" y="11305"/>
                </a:lnTo>
                <a:lnTo>
                  <a:pt x="9894" y="11306"/>
                </a:lnTo>
                <a:lnTo>
                  <a:pt x="9900" y="11305"/>
                </a:lnTo>
                <a:lnTo>
                  <a:pt x="9904" y="11299"/>
                </a:lnTo>
                <a:lnTo>
                  <a:pt x="9895" y="11293"/>
                </a:lnTo>
                <a:lnTo>
                  <a:pt x="9897" y="11290"/>
                </a:lnTo>
                <a:lnTo>
                  <a:pt x="9901" y="11289"/>
                </a:lnTo>
                <a:lnTo>
                  <a:pt x="9909" y="11291"/>
                </a:lnTo>
                <a:lnTo>
                  <a:pt x="9917" y="11287"/>
                </a:lnTo>
                <a:lnTo>
                  <a:pt x="9920" y="11286"/>
                </a:lnTo>
                <a:lnTo>
                  <a:pt x="9922" y="11289"/>
                </a:lnTo>
                <a:lnTo>
                  <a:pt x="9923" y="11291"/>
                </a:lnTo>
                <a:lnTo>
                  <a:pt x="9925" y="11294"/>
                </a:lnTo>
                <a:lnTo>
                  <a:pt x="9927" y="11297"/>
                </a:lnTo>
                <a:lnTo>
                  <a:pt x="9930" y="11298"/>
                </a:lnTo>
                <a:lnTo>
                  <a:pt x="9933" y="11299"/>
                </a:lnTo>
                <a:lnTo>
                  <a:pt x="9938" y="11299"/>
                </a:lnTo>
                <a:lnTo>
                  <a:pt x="9940" y="11293"/>
                </a:lnTo>
                <a:lnTo>
                  <a:pt x="9940" y="11285"/>
                </a:lnTo>
                <a:lnTo>
                  <a:pt x="9940" y="11279"/>
                </a:lnTo>
                <a:lnTo>
                  <a:pt x="9944" y="11276"/>
                </a:lnTo>
                <a:lnTo>
                  <a:pt x="9940" y="11266"/>
                </a:lnTo>
                <a:lnTo>
                  <a:pt x="9933" y="11258"/>
                </a:lnTo>
                <a:lnTo>
                  <a:pt x="9925" y="11255"/>
                </a:lnTo>
                <a:lnTo>
                  <a:pt x="9919" y="11254"/>
                </a:lnTo>
                <a:lnTo>
                  <a:pt x="9913" y="11255"/>
                </a:lnTo>
                <a:lnTo>
                  <a:pt x="9911" y="11255"/>
                </a:lnTo>
                <a:lnTo>
                  <a:pt x="9911" y="11253"/>
                </a:lnTo>
                <a:lnTo>
                  <a:pt x="9911" y="11249"/>
                </a:lnTo>
                <a:lnTo>
                  <a:pt x="9911" y="11246"/>
                </a:lnTo>
                <a:lnTo>
                  <a:pt x="9909" y="11244"/>
                </a:lnTo>
                <a:lnTo>
                  <a:pt x="9903" y="11244"/>
                </a:lnTo>
                <a:lnTo>
                  <a:pt x="9896" y="11242"/>
                </a:lnTo>
                <a:lnTo>
                  <a:pt x="9875" y="11225"/>
                </a:lnTo>
                <a:lnTo>
                  <a:pt x="9860" y="11222"/>
                </a:lnTo>
                <a:lnTo>
                  <a:pt x="9852" y="11219"/>
                </a:lnTo>
                <a:lnTo>
                  <a:pt x="9837" y="11208"/>
                </a:lnTo>
                <a:lnTo>
                  <a:pt x="9863" y="11219"/>
                </a:lnTo>
                <a:lnTo>
                  <a:pt x="9903" y="11225"/>
                </a:lnTo>
                <a:lnTo>
                  <a:pt x="9911" y="11230"/>
                </a:lnTo>
                <a:lnTo>
                  <a:pt x="9920" y="11227"/>
                </a:lnTo>
                <a:lnTo>
                  <a:pt x="9924" y="11229"/>
                </a:lnTo>
                <a:lnTo>
                  <a:pt x="9927" y="11233"/>
                </a:lnTo>
                <a:lnTo>
                  <a:pt x="9931" y="11237"/>
                </a:lnTo>
                <a:lnTo>
                  <a:pt x="9935" y="11240"/>
                </a:lnTo>
                <a:lnTo>
                  <a:pt x="9938" y="11241"/>
                </a:lnTo>
                <a:lnTo>
                  <a:pt x="9940" y="11240"/>
                </a:lnTo>
                <a:lnTo>
                  <a:pt x="9943" y="11236"/>
                </a:lnTo>
                <a:lnTo>
                  <a:pt x="9945" y="11236"/>
                </a:lnTo>
                <a:lnTo>
                  <a:pt x="9946" y="11237"/>
                </a:lnTo>
                <a:lnTo>
                  <a:pt x="9949" y="11242"/>
                </a:lnTo>
                <a:lnTo>
                  <a:pt x="9953" y="11245"/>
                </a:lnTo>
                <a:lnTo>
                  <a:pt x="9956" y="11249"/>
                </a:lnTo>
                <a:lnTo>
                  <a:pt x="9958" y="11255"/>
                </a:lnTo>
                <a:lnTo>
                  <a:pt x="9960" y="11260"/>
                </a:lnTo>
                <a:lnTo>
                  <a:pt x="9960" y="11262"/>
                </a:lnTo>
                <a:lnTo>
                  <a:pt x="9960" y="11264"/>
                </a:lnTo>
                <a:lnTo>
                  <a:pt x="9959" y="11265"/>
                </a:lnTo>
                <a:lnTo>
                  <a:pt x="9959" y="11267"/>
                </a:lnTo>
                <a:lnTo>
                  <a:pt x="9974" y="11276"/>
                </a:lnTo>
                <a:lnTo>
                  <a:pt x="9975" y="11286"/>
                </a:lnTo>
                <a:lnTo>
                  <a:pt x="9978" y="11297"/>
                </a:lnTo>
                <a:lnTo>
                  <a:pt x="9982" y="11302"/>
                </a:lnTo>
                <a:lnTo>
                  <a:pt x="9990" y="11296"/>
                </a:lnTo>
                <a:lnTo>
                  <a:pt x="10003" y="11304"/>
                </a:lnTo>
                <a:lnTo>
                  <a:pt x="10009" y="11305"/>
                </a:lnTo>
                <a:lnTo>
                  <a:pt x="10007" y="11301"/>
                </a:lnTo>
                <a:lnTo>
                  <a:pt x="10002" y="11295"/>
                </a:lnTo>
                <a:lnTo>
                  <a:pt x="9990" y="11288"/>
                </a:lnTo>
                <a:lnTo>
                  <a:pt x="9984" y="11281"/>
                </a:lnTo>
                <a:lnTo>
                  <a:pt x="9983" y="11276"/>
                </a:lnTo>
                <a:lnTo>
                  <a:pt x="9981" y="11266"/>
                </a:lnTo>
                <a:lnTo>
                  <a:pt x="9979" y="11261"/>
                </a:lnTo>
                <a:lnTo>
                  <a:pt x="9977" y="11259"/>
                </a:lnTo>
                <a:lnTo>
                  <a:pt x="9972" y="11255"/>
                </a:lnTo>
                <a:lnTo>
                  <a:pt x="9969" y="11251"/>
                </a:lnTo>
                <a:lnTo>
                  <a:pt x="9976" y="11245"/>
                </a:lnTo>
                <a:lnTo>
                  <a:pt x="9976" y="11242"/>
                </a:lnTo>
                <a:lnTo>
                  <a:pt x="9976" y="11237"/>
                </a:lnTo>
                <a:lnTo>
                  <a:pt x="9976" y="11234"/>
                </a:lnTo>
                <a:lnTo>
                  <a:pt x="9977" y="11232"/>
                </a:lnTo>
                <a:lnTo>
                  <a:pt x="9977" y="11229"/>
                </a:lnTo>
                <a:lnTo>
                  <a:pt x="9974" y="11223"/>
                </a:lnTo>
                <a:lnTo>
                  <a:pt x="9969" y="11218"/>
                </a:lnTo>
                <a:lnTo>
                  <a:pt x="9966" y="11215"/>
                </a:lnTo>
                <a:lnTo>
                  <a:pt x="9961" y="11214"/>
                </a:lnTo>
                <a:lnTo>
                  <a:pt x="9944" y="11207"/>
                </a:lnTo>
                <a:lnTo>
                  <a:pt x="9930" y="11208"/>
                </a:lnTo>
                <a:lnTo>
                  <a:pt x="9925" y="11206"/>
                </a:lnTo>
                <a:lnTo>
                  <a:pt x="9929" y="11203"/>
                </a:lnTo>
                <a:lnTo>
                  <a:pt x="9933" y="11201"/>
                </a:lnTo>
                <a:lnTo>
                  <a:pt x="9940" y="11200"/>
                </a:lnTo>
                <a:lnTo>
                  <a:pt x="9944" y="11198"/>
                </a:lnTo>
                <a:lnTo>
                  <a:pt x="9950" y="11193"/>
                </a:lnTo>
                <a:lnTo>
                  <a:pt x="9954" y="11191"/>
                </a:lnTo>
                <a:lnTo>
                  <a:pt x="9954" y="11188"/>
                </a:lnTo>
                <a:lnTo>
                  <a:pt x="9950" y="11188"/>
                </a:lnTo>
                <a:lnTo>
                  <a:pt x="9947" y="11186"/>
                </a:lnTo>
                <a:lnTo>
                  <a:pt x="9946" y="11181"/>
                </a:lnTo>
                <a:lnTo>
                  <a:pt x="9946" y="11174"/>
                </a:lnTo>
                <a:lnTo>
                  <a:pt x="9944" y="11167"/>
                </a:lnTo>
                <a:lnTo>
                  <a:pt x="9942" y="11163"/>
                </a:lnTo>
                <a:lnTo>
                  <a:pt x="9942" y="11154"/>
                </a:lnTo>
                <a:lnTo>
                  <a:pt x="9942" y="11145"/>
                </a:lnTo>
                <a:lnTo>
                  <a:pt x="9945" y="11143"/>
                </a:lnTo>
                <a:lnTo>
                  <a:pt x="9952" y="11144"/>
                </a:lnTo>
                <a:lnTo>
                  <a:pt x="9964" y="11141"/>
                </a:lnTo>
                <a:lnTo>
                  <a:pt x="9968" y="11142"/>
                </a:lnTo>
                <a:lnTo>
                  <a:pt x="9978" y="11150"/>
                </a:lnTo>
                <a:lnTo>
                  <a:pt x="9982" y="11151"/>
                </a:lnTo>
                <a:lnTo>
                  <a:pt x="9981" y="11149"/>
                </a:lnTo>
                <a:lnTo>
                  <a:pt x="9981" y="11147"/>
                </a:lnTo>
                <a:lnTo>
                  <a:pt x="9979" y="11144"/>
                </a:lnTo>
                <a:lnTo>
                  <a:pt x="9980" y="11141"/>
                </a:lnTo>
                <a:lnTo>
                  <a:pt x="9980" y="11139"/>
                </a:lnTo>
                <a:lnTo>
                  <a:pt x="9979" y="11137"/>
                </a:lnTo>
                <a:lnTo>
                  <a:pt x="9977" y="11134"/>
                </a:lnTo>
                <a:lnTo>
                  <a:pt x="9980" y="11130"/>
                </a:lnTo>
                <a:lnTo>
                  <a:pt x="9982" y="11129"/>
                </a:lnTo>
                <a:lnTo>
                  <a:pt x="9984" y="11127"/>
                </a:lnTo>
                <a:lnTo>
                  <a:pt x="9984" y="11122"/>
                </a:lnTo>
                <a:lnTo>
                  <a:pt x="9984" y="11115"/>
                </a:lnTo>
                <a:lnTo>
                  <a:pt x="9984" y="11113"/>
                </a:lnTo>
                <a:lnTo>
                  <a:pt x="9980" y="11115"/>
                </a:lnTo>
                <a:lnTo>
                  <a:pt x="9979" y="11118"/>
                </a:lnTo>
                <a:lnTo>
                  <a:pt x="9976" y="11124"/>
                </a:lnTo>
                <a:lnTo>
                  <a:pt x="9974" y="11127"/>
                </a:lnTo>
                <a:lnTo>
                  <a:pt x="9972" y="11122"/>
                </a:lnTo>
                <a:lnTo>
                  <a:pt x="9971" y="11116"/>
                </a:lnTo>
                <a:lnTo>
                  <a:pt x="9972" y="11111"/>
                </a:lnTo>
                <a:lnTo>
                  <a:pt x="9974" y="11108"/>
                </a:lnTo>
                <a:lnTo>
                  <a:pt x="9976" y="11105"/>
                </a:lnTo>
                <a:lnTo>
                  <a:pt x="9974" y="11099"/>
                </a:lnTo>
                <a:lnTo>
                  <a:pt x="9971" y="11095"/>
                </a:lnTo>
                <a:lnTo>
                  <a:pt x="9969" y="11093"/>
                </a:lnTo>
                <a:lnTo>
                  <a:pt x="9966" y="11091"/>
                </a:lnTo>
                <a:lnTo>
                  <a:pt x="9966" y="11081"/>
                </a:lnTo>
                <a:lnTo>
                  <a:pt x="9963" y="11076"/>
                </a:lnTo>
                <a:lnTo>
                  <a:pt x="9958" y="11073"/>
                </a:lnTo>
                <a:lnTo>
                  <a:pt x="9955" y="11067"/>
                </a:lnTo>
                <a:lnTo>
                  <a:pt x="9955" y="11060"/>
                </a:lnTo>
                <a:lnTo>
                  <a:pt x="9958" y="11060"/>
                </a:lnTo>
                <a:lnTo>
                  <a:pt x="9962" y="11064"/>
                </a:lnTo>
                <a:lnTo>
                  <a:pt x="9964" y="11068"/>
                </a:lnTo>
                <a:lnTo>
                  <a:pt x="9975" y="11078"/>
                </a:lnTo>
                <a:lnTo>
                  <a:pt x="9976" y="11081"/>
                </a:lnTo>
                <a:lnTo>
                  <a:pt x="9978" y="11082"/>
                </a:lnTo>
                <a:lnTo>
                  <a:pt x="9981" y="11082"/>
                </a:lnTo>
                <a:lnTo>
                  <a:pt x="9982" y="11079"/>
                </a:lnTo>
                <a:lnTo>
                  <a:pt x="9983" y="11073"/>
                </a:lnTo>
                <a:lnTo>
                  <a:pt x="9985" y="11069"/>
                </a:lnTo>
                <a:lnTo>
                  <a:pt x="9990" y="11074"/>
                </a:lnTo>
                <a:lnTo>
                  <a:pt x="9986" y="11085"/>
                </a:lnTo>
                <a:lnTo>
                  <a:pt x="9987" y="11092"/>
                </a:lnTo>
                <a:lnTo>
                  <a:pt x="9991" y="11096"/>
                </a:lnTo>
                <a:lnTo>
                  <a:pt x="9998" y="11098"/>
                </a:lnTo>
                <a:lnTo>
                  <a:pt x="10004" y="11099"/>
                </a:lnTo>
                <a:lnTo>
                  <a:pt x="10020" y="11092"/>
                </a:lnTo>
                <a:lnTo>
                  <a:pt x="10018" y="11090"/>
                </a:lnTo>
                <a:lnTo>
                  <a:pt x="10016" y="11084"/>
                </a:lnTo>
                <a:lnTo>
                  <a:pt x="10014" y="11082"/>
                </a:lnTo>
                <a:lnTo>
                  <a:pt x="10020" y="11080"/>
                </a:lnTo>
                <a:lnTo>
                  <a:pt x="10026" y="11082"/>
                </a:lnTo>
                <a:lnTo>
                  <a:pt x="10031" y="11083"/>
                </a:lnTo>
                <a:lnTo>
                  <a:pt x="10033" y="11076"/>
                </a:lnTo>
                <a:lnTo>
                  <a:pt x="10025" y="11066"/>
                </a:lnTo>
                <a:lnTo>
                  <a:pt x="10029" y="11062"/>
                </a:lnTo>
                <a:lnTo>
                  <a:pt x="10038" y="11063"/>
                </a:lnTo>
                <a:lnTo>
                  <a:pt x="10044" y="11054"/>
                </a:lnTo>
                <a:lnTo>
                  <a:pt x="10048" y="11057"/>
                </a:lnTo>
                <a:lnTo>
                  <a:pt x="10052" y="11063"/>
                </a:lnTo>
                <a:lnTo>
                  <a:pt x="10054" y="11069"/>
                </a:lnTo>
                <a:lnTo>
                  <a:pt x="10048" y="11076"/>
                </a:lnTo>
                <a:lnTo>
                  <a:pt x="10046" y="11081"/>
                </a:lnTo>
                <a:lnTo>
                  <a:pt x="10049" y="11088"/>
                </a:lnTo>
                <a:lnTo>
                  <a:pt x="10053" y="11090"/>
                </a:lnTo>
                <a:lnTo>
                  <a:pt x="10066" y="11086"/>
                </a:lnTo>
                <a:lnTo>
                  <a:pt x="10080" y="11092"/>
                </a:lnTo>
                <a:lnTo>
                  <a:pt x="10089" y="11092"/>
                </a:lnTo>
                <a:lnTo>
                  <a:pt x="10094" y="11090"/>
                </a:lnTo>
                <a:lnTo>
                  <a:pt x="10097" y="11085"/>
                </a:lnTo>
                <a:lnTo>
                  <a:pt x="10094" y="11081"/>
                </a:lnTo>
                <a:lnTo>
                  <a:pt x="10095" y="11076"/>
                </a:lnTo>
                <a:lnTo>
                  <a:pt x="10101" y="11069"/>
                </a:lnTo>
                <a:lnTo>
                  <a:pt x="10103" y="11065"/>
                </a:lnTo>
                <a:lnTo>
                  <a:pt x="10104" y="11059"/>
                </a:lnTo>
                <a:lnTo>
                  <a:pt x="10104" y="11053"/>
                </a:lnTo>
                <a:lnTo>
                  <a:pt x="10104" y="11042"/>
                </a:lnTo>
                <a:lnTo>
                  <a:pt x="10103" y="11037"/>
                </a:lnTo>
                <a:lnTo>
                  <a:pt x="10101" y="11032"/>
                </a:lnTo>
                <a:lnTo>
                  <a:pt x="10086" y="11026"/>
                </a:lnTo>
                <a:lnTo>
                  <a:pt x="10037" y="11026"/>
                </a:lnTo>
                <a:lnTo>
                  <a:pt x="10021" y="11022"/>
                </a:lnTo>
                <a:lnTo>
                  <a:pt x="10018" y="11019"/>
                </a:lnTo>
                <a:lnTo>
                  <a:pt x="10021" y="11015"/>
                </a:lnTo>
                <a:lnTo>
                  <a:pt x="10025" y="11015"/>
                </a:lnTo>
                <a:lnTo>
                  <a:pt x="10028" y="11017"/>
                </a:lnTo>
                <a:lnTo>
                  <a:pt x="10032" y="11017"/>
                </a:lnTo>
                <a:lnTo>
                  <a:pt x="10032" y="11014"/>
                </a:lnTo>
                <a:lnTo>
                  <a:pt x="10012" y="11005"/>
                </a:lnTo>
                <a:lnTo>
                  <a:pt x="10003" y="10996"/>
                </a:lnTo>
                <a:lnTo>
                  <a:pt x="9994" y="10980"/>
                </a:lnTo>
                <a:lnTo>
                  <a:pt x="9990" y="10975"/>
                </a:lnTo>
                <a:lnTo>
                  <a:pt x="9985" y="10971"/>
                </a:lnTo>
                <a:lnTo>
                  <a:pt x="9980" y="10966"/>
                </a:lnTo>
                <a:lnTo>
                  <a:pt x="9977" y="10957"/>
                </a:lnTo>
                <a:lnTo>
                  <a:pt x="9979" y="10949"/>
                </a:lnTo>
                <a:lnTo>
                  <a:pt x="9983" y="10944"/>
                </a:lnTo>
                <a:lnTo>
                  <a:pt x="10002" y="10936"/>
                </a:lnTo>
                <a:lnTo>
                  <a:pt x="10013" y="10937"/>
                </a:lnTo>
                <a:lnTo>
                  <a:pt x="10024" y="10941"/>
                </a:lnTo>
                <a:lnTo>
                  <a:pt x="10039" y="10953"/>
                </a:lnTo>
                <a:lnTo>
                  <a:pt x="10046" y="10954"/>
                </a:lnTo>
                <a:lnTo>
                  <a:pt x="10051" y="10952"/>
                </a:lnTo>
                <a:lnTo>
                  <a:pt x="10053" y="10943"/>
                </a:lnTo>
                <a:lnTo>
                  <a:pt x="10050" y="10938"/>
                </a:lnTo>
                <a:lnTo>
                  <a:pt x="10045" y="10934"/>
                </a:lnTo>
                <a:lnTo>
                  <a:pt x="10042" y="10929"/>
                </a:lnTo>
                <a:lnTo>
                  <a:pt x="10042" y="10918"/>
                </a:lnTo>
                <a:lnTo>
                  <a:pt x="10041" y="10917"/>
                </a:lnTo>
                <a:lnTo>
                  <a:pt x="10041" y="10917"/>
                </a:lnTo>
                <a:lnTo>
                  <a:pt x="10041" y="10917"/>
                </a:lnTo>
                <a:lnTo>
                  <a:pt x="10040" y="10914"/>
                </a:lnTo>
                <a:lnTo>
                  <a:pt x="10051" y="10915"/>
                </a:lnTo>
                <a:lnTo>
                  <a:pt x="10073" y="10926"/>
                </a:lnTo>
                <a:lnTo>
                  <a:pt x="10104" y="10931"/>
                </a:lnTo>
                <a:lnTo>
                  <a:pt x="10123" y="10929"/>
                </a:lnTo>
                <a:lnTo>
                  <a:pt x="10129" y="10930"/>
                </a:lnTo>
                <a:lnTo>
                  <a:pt x="10140" y="10936"/>
                </a:lnTo>
                <a:lnTo>
                  <a:pt x="10185" y="10943"/>
                </a:lnTo>
                <a:lnTo>
                  <a:pt x="10194" y="10941"/>
                </a:lnTo>
                <a:lnTo>
                  <a:pt x="10202" y="10932"/>
                </a:lnTo>
                <a:lnTo>
                  <a:pt x="10198" y="10929"/>
                </a:lnTo>
                <a:lnTo>
                  <a:pt x="10190" y="10927"/>
                </a:lnTo>
                <a:lnTo>
                  <a:pt x="10187" y="10923"/>
                </a:lnTo>
                <a:lnTo>
                  <a:pt x="10191" y="10920"/>
                </a:lnTo>
                <a:lnTo>
                  <a:pt x="10207" y="10917"/>
                </a:lnTo>
                <a:lnTo>
                  <a:pt x="10208" y="10916"/>
                </a:lnTo>
                <a:lnTo>
                  <a:pt x="10225" y="10897"/>
                </a:lnTo>
                <a:lnTo>
                  <a:pt x="10227" y="10889"/>
                </a:lnTo>
                <a:lnTo>
                  <a:pt x="10227" y="10878"/>
                </a:lnTo>
                <a:lnTo>
                  <a:pt x="10234" y="10869"/>
                </a:lnTo>
                <a:lnTo>
                  <a:pt x="10238" y="10866"/>
                </a:lnTo>
                <a:lnTo>
                  <a:pt x="10243" y="10864"/>
                </a:lnTo>
                <a:lnTo>
                  <a:pt x="10247" y="10861"/>
                </a:lnTo>
                <a:lnTo>
                  <a:pt x="10254" y="10849"/>
                </a:lnTo>
                <a:lnTo>
                  <a:pt x="10258" y="10844"/>
                </a:lnTo>
                <a:lnTo>
                  <a:pt x="10300" y="10845"/>
                </a:lnTo>
                <a:lnTo>
                  <a:pt x="10308" y="10840"/>
                </a:lnTo>
                <a:lnTo>
                  <a:pt x="10310" y="10836"/>
                </a:lnTo>
                <a:lnTo>
                  <a:pt x="10307" y="10829"/>
                </a:lnTo>
                <a:lnTo>
                  <a:pt x="10313" y="10829"/>
                </a:lnTo>
                <a:lnTo>
                  <a:pt x="10316" y="10827"/>
                </a:lnTo>
                <a:lnTo>
                  <a:pt x="10318" y="10824"/>
                </a:lnTo>
                <a:lnTo>
                  <a:pt x="10316" y="10821"/>
                </a:lnTo>
                <a:lnTo>
                  <a:pt x="10313" y="10817"/>
                </a:lnTo>
                <a:lnTo>
                  <a:pt x="10310" y="10813"/>
                </a:lnTo>
                <a:lnTo>
                  <a:pt x="10311" y="10811"/>
                </a:lnTo>
                <a:lnTo>
                  <a:pt x="10318" y="10810"/>
                </a:lnTo>
                <a:lnTo>
                  <a:pt x="10321" y="10807"/>
                </a:lnTo>
                <a:lnTo>
                  <a:pt x="10323" y="10801"/>
                </a:lnTo>
                <a:lnTo>
                  <a:pt x="10316" y="10802"/>
                </a:lnTo>
                <a:lnTo>
                  <a:pt x="10318" y="10797"/>
                </a:lnTo>
                <a:lnTo>
                  <a:pt x="10319" y="10790"/>
                </a:lnTo>
                <a:lnTo>
                  <a:pt x="10320" y="10787"/>
                </a:lnTo>
                <a:lnTo>
                  <a:pt x="10327" y="10790"/>
                </a:lnTo>
                <a:lnTo>
                  <a:pt x="10329" y="10777"/>
                </a:lnTo>
                <a:lnTo>
                  <a:pt x="10332" y="10775"/>
                </a:lnTo>
                <a:lnTo>
                  <a:pt x="10328" y="10771"/>
                </a:lnTo>
                <a:lnTo>
                  <a:pt x="10322" y="10771"/>
                </a:lnTo>
                <a:lnTo>
                  <a:pt x="10319" y="10766"/>
                </a:lnTo>
                <a:lnTo>
                  <a:pt x="10323" y="10762"/>
                </a:lnTo>
                <a:lnTo>
                  <a:pt x="10325" y="10761"/>
                </a:lnTo>
                <a:lnTo>
                  <a:pt x="10315" y="10743"/>
                </a:lnTo>
                <a:lnTo>
                  <a:pt x="10314" y="10737"/>
                </a:lnTo>
                <a:lnTo>
                  <a:pt x="10315" y="10733"/>
                </a:lnTo>
                <a:lnTo>
                  <a:pt x="10317" y="10731"/>
                </a:lnTo>
                <a:lnTo>
                  <a:pt x="10318" y="10728"/>
                </a:lnTo>
                <a:lnTo>
                  <a:pt x="10316" y="10722"/>
                </a:lnTo>
                <a:lnTo>
                  <a:pt x="10314" y="10720"/>
                </a:lnTo>
                <a:lnTo>
                  <a:pt x="10306" y="10718"/>
                </a:lnTo>
                <a:lnTo>
                  <a:pt x="10304" y="10713"/>
                </a:lnTo>
                <a:lnTo>
                  <a:pt x="10304" y="10710"/>
                </a:lnTo>
                <a:lnTo>
                  <a:pt x="10306" y="10710"/>
                </a:lnTo>
                <a:lnTo>
                  <a:pt x="10310" y="10712"/>
                </a:lnTo>
                <a:lnTo>
                  <a:pt x="10311" y="10711"/>
                </a:lnTo>
                <a:lnTo>
                  <a:pt x="10311" y="10710"/>
                </a:lnTo>
                <a:lnTo>
                  <a:pt x="10310" y="10707"/>
                </a:lnTo>
                <a:lnTo>
                  <a:pt x="10310" y="10705"/>
                </a:lnTo>
                <a:lnTo>
                  <a:pt x="10310" y="10701"/>
                </a:lnTo>
                <a:lnTo>
                  <a:pt x="10310" y="10696"/>
                </a:lnTo>
                <a:lnTo>
                  <a:pt x="10310" y="10691"/>
                </a:lnTo>
                <a:lnTo>
                  <a:pt x="10309" y="10687"/>
                </a:lnTo>
                <a:lnTo>
                  <a:pt x="10306" y="10680"/>
                </a:lnTo>
                <a:lnTo>
                  <a:pt x="10302" y="10677"/>
                </a:lnTo>
                <a:lnTo>
                  <a:pt x="10302" y="10673"/>
                </a:lnTo>
                <a:lnTo>
                  <a:pt x="10306" y="10665"/>
                </a:lnTo>
                <a:lnTo>
                  <a:pt x="10302" y="10662"/>
                </a:lnTo>
                <a:lnTo>
                  <a:pt x="10298" y="10660"/>
                </a:lnTo>
                <a:lnTo>
                  <a:pt x="10295" y="10656"/>
                </a:lnTo>
                <a:lnTo>
                  <a:pt x="10295" y="10648"/>
                </a:lnTo>
                <a:lnTo>
                  <a:pt x="10292" y="10642"/>
                </a:lnTo>
                <a:lnTo>
                  <a:pt x="10295" y="10639"/>
                </a:lnTo>
                <a:lnTo>
                  <a:pt x="10301" y="10636"/>
                </a:lnTo>
                <a:lnTo>
                  <a:pt x="10304" y="10631"/>
                </a:lnTo>
                <a:lnTo>
                  <a:pt x="10302" y="10621"/>
                </a:lnTo>
                <a:lnTo>
                  <a:pt x="10297" y="10618"/>
                </a:lnTo>
                <a:lnTo>
                  <a:pt x="10281" y="10621"/>
                </a:lnTo>
                <a:lnTo>
                  <a:pt x="10275" y="10620"/>
                </a:lnTo>
                <a:lnTo>
                  <a:pt x="10263" y="10612"/>
                </a:lnTo>
                <a:lnTo>
                  <a:pt x="10253" y="10610"/>
                </a:lnTo>
                <a:lnTo>
                  <a:pt x="10248" y="10608"/>
                </a:lnTo>
                <a:lnTo>
                  <a:pt x="10244" y="10602"/>
                </a:lnTo>
                <a:lnTo>
                  <a:pt x="10241" y="10594"/>
                </a:lnTo>
                <a:lnTo>
                  <a:pt x="10246" y="10595"/>
                </a:lnTo>
                <a:lnTo>
                  <a:pt x="10271" y="10607"/>
                </a:lnTo>
                <a:lnTo>
                  <a:pt x="10276" y="10607"/>
                </a:lnTo>
                <a:lnTo>
                  <a:pt x="10280" y="10603"/>
                </a:lnTo>
                <a:lnTo>
                  <a:pt x="10250" y="10589"/>
                </a:lnTo>
                <a:lnTo>
                  <a:pt x="10242" y="10577"/>
                </a:lnTo>
                <a:lnTo>
                  <a:pt x="10236" y="10573"/>
                </a:lnTo>
                <a:lnTo>
                  <a:pt x="10230" y="10571"/>
                </a:lnTo>
                <a:lnTo>
                  <a:pt x="10226" y="10573"/>
                </a:lnTo>
                <a:lnTo>
                  <a:pt x="10224" y="10578"/>
                </a:lnTo>
                <a:lnTo>
                  <a:pt x="10222" y="10582"/>
                </a:lnTo>
                <a:lnTo>
                  <a:pt x="10219" y="10583"/>
                </a:lnTo>
                <a:lnTo>
                  <a:pt x="10214" y="10580"/>
                </a:lnTo>
                <a:lnTo>
                  <a:pt x="10203" y="10567"/>
                </a:lnTo>
                <a:lnTo>
                  <a:pt x="10199" y="10564"/>
                </a:lnTo>
                <a:lnTo>
                  <a:pt x="10169" y="10564"/>
                </a:lnTo>
                <a:lnTo>
                  <a:pt x="10166" y="10567"/>
                </a:lnTo>
                <a:lnTo>
                  <a:pt x="10163" y="10571"/>
                </a:lnTo>
                <a:lnTo>
                  <a:pt x="10159" y="10574"/>
                </a:lnTo>
                <a:lnTo>
                  <a:pt x="10155" y="10573"/>
                </a:lnTo>
                <a:lnTo>
                  <a:pt x="10151" y="10567"/>
                </a:lnTo>
                <a:lnTo>
                  <a:pt x="10154" y="10561"/>
                </a:lnTo>
                <a:lnTo>
                  <a:pt x="10156" y="10559"/>
                </a:lnTo>
                <a:lnTo>
                  <a:pt x="10151" y="10551"/>
                </a:lnTo>
                <a:lnTo>
                  <a:pt x="10129" y="10537"/>
                </a:lnTo>
                <a:lnTo>
                  <a:pt x="10123" y="10530"/>
                </a:lnTo>
                <a:lnTo>
                  <a:pt x="10121" y="10529"/>
                </a:lnTo>
                <a:lnTo>
                  <a:pt x="10111" y="10529"/>
                </a:lnTo>
                <a:lnTo>
                  <a:pt x="10109" y="10528"/>
                </a:lnTo>
                <a:lnTo>
                  <a:pt x="10106" y="10524"/>
                </a:lnTo>
                <a:lnTo>
                  <a:pt x="10104" y="10518"/>
                </a:lnTo>
                <a:lnTo>
                  <a:pt x="10103" y="10513"/>
                </a:lnTo>
                <a:lnTo>
                  <a:pt x="10103" y="10508"/>
                </a:lnTo>
                <a:lnTo>
                  <a:pt x="10103" y="10503"/>
                </a:lnTo>
                <a:lnTo>
                  <a:pt x="10102" y="10496"/>
                </a:lnTo>
                <a:lnTo>
                  <a:pt x="10101" y="10493"/>
                </a:lnTo>
                <a:lnTo>
                  <a:pt x="10099" y="10492"/>
                </a:lnTo>
                <a:lnTo>
                  <a:pt x="10091" y="10481"/>
                </a:lnTo>
                <a:lnTo>
                  <a:pt x="10066" y="10464"/>
                </a:lnTo>
                <a:lnTo>
                  <a:pt x="10060" y="10464"/>
                </a:lnTo>
                <a:lnTo>
                  <a:pt x="10055" y="10468"/>
                </a:lnTo>
                <a:lnTo>
                  <a:pt x="10045" y="10480"/>
                </a:lnTo>
                <a:lnTo>
                  <a:pt x="10033" y="10485"/>
                </a:lnTo>
                <a:lnTo>
                  <a:pt x="10028" y="10491"/>
                </a:lnTo>
                <a:lnTo>
                  <a:pt x="10022" y="10506"/>
                </a:lnTo>
                <a:lnTo>
                  <a:pt x="10020" y="10508"/>
                </a:lnTo>
                <a:lnTo>
                  <a:pt x="10013" y="10507"/>
                </a:lnTo>
                <a:lnTo>
                  <a:pt x="10011" y="10509"/>
                </a:lnTo>
                <a:lnTo>
                  <a:pt x="10008" y="10515"/>
                </a:lnTo>
                <a:lnTo>
                  <a:pt x="10004" y="10522"/>
                </a:lnTo>
                <a:lnTo>
                  <a:pt x="9992" y="10524"/>
                </a:lnTo>
                <a:lnTo>
                  <a:pt x="9987" y="10531"/>
                </a:lnTo>
                <a:lnTo>
                  <a:pt x="9989" y="10539"/>
                </a:lnTo>
                <a:lnTo>
                  <a:pt x="9990" y="10550"/>
                </a:lnTo>
                <a:lnTo>
                  <a:pt x="9989" y="10561"/>
                </a:lnTo>
                <a:lnTo>
                  <a:pt x="9987" y="10567"/>
                </a:lnTo>
                <a:lnTo>
                  <a:pt x="9981" y="10567"/>
                </a:lnTo>
                <a:lnTo>
                  <a:pt x="9970" y="10551"/>
                </a:lnTo>
                <a:lnTo>
                  <a:pt x="9964" y="10552"/>
                </a:lnTo>
                <a:lnTo>
                  <a:pt x="9964" y="10554"/>
                </a:lnTo>
                <a:lnTo>
                  <a:pt x="9964" y="10558"/>
                </a:lnTo>
                <a:lnTo>
                  <a:pt x="9964" y="10561"/>
                </a:lnTo>
                <a:lnTo>
                  <a:pt x="9964" y="10563"/>
                </a:lnTo>
                <a:lnTo>
                  <a:pt x="9963" y="10565"/>
                </a:lnTo>
                <a:lnTo>
                  <a:pt x="9961" y="10566"/>
                </a:lnTo>
                <a:lnTo>
                  <a:pt x="9960" y="10566"/>
                </a:lnTo>
                <a:lnTo>
                  <a:pt x="9948" y="10566"/>
                </a:lnTo>
                <a:lnTo>
                  <a:pt x="9944" y="10568"/>
                </a:lnTo>
                <a:lnTo>
                  <a:pt x="9944" y="10580"/>
                </a:lnTo>
                <a:lnTo>
                  <a:pt x="9942" y="10581"/>
                </a:lnTo>
                <a:lnTo>
                  <a:pt x="9940" y="10580"/>
                </a:lnTo>
                <a:lnTo>
                  <a:pt x="9924" y="10568"/>
                </a:lnTo>
                <a:lnTo>
                  <a:pt x="9927" y="10562"/>
                </a:lnTo>
                <a:lnTo>
                  <a:pt x="9950" y="10546"/>
                </a:lnTo>
                <a:lnTo>
                  <a:pt x="9954" y="10542"/>
                </a:lnTo>
                <a:lnTo>
                  <a:pt x="9955" y="10536"/>
                </a:lnTo>
                <a:lnTo>
                  <a:pt x="9958" y="10523"/>
                </a:lnTo>
                <a:lnTo>
                  <a:pt x="9960" y="10517"/>
                </a:lnTo>
                <a:lnTo>
                  <a:pt x="9963" y="10512"/>
                </a:lnTo>
                <a:lnTo>
                  <a:pt x="9966" y="10510"/>
                </a:lnTo>
                <a:lnTo>
                  <a:pt x="9969" y="10518"/>
                </a:lnTo>
                <a:lnTo>
                  <a:pt x="9967" y="10522"/>
                </a:lnTo>
                <a:lnTo>
                  <a:pt x="9973" y="10526"/>
                </a:lnTo>
                <a:lnTo>
                  <a:pt x="9987" y="10514"/>
                </a:lnTo>
                <a:lnTo>
                  <a:pt x="9993" y="10512"/>
                </a:lnTo>
                <a:lnTo>
                  <a:pt x="9991" y="10507"/>
                </a:lnTo>
                <a:lnTo>
                  <a:pt x="9986" y="10505"/>
                </a:lnTo>
                <a:lnTo>
                  <a:pt x="9984" y="10501"/>
                </a:lnTo>
                <a:lnTo>
                  <a:pt x="9987" y="10490"/>
                </a:lnTo>
                <a:lnTo>
                  <a:pt x="9991" y="10486"/>
                </a:lnTo>
                <a:lnTo>
                  <a:pt x="10000" y="10484"/>
                </a:lnTo>
                <a:lnTo>
                  <a:pt x="10004" y="10481"/>
                </a:lnTo>
                <a:lnTo>
                  <a:pt x="9998" y="10475"/>
                </a:lnTo>
                <a:lnTo>
                  <a:pt x="9981" y="10470"/>
                </a:lnTo>
                <a:lnTo>
                  <a:pt x="9979" y="10467"/>
                </a:lnTo>
                <a:lnTo>
                  <a:pt x="9974" y="10462"/>
                </a:lnTo>
                <a:lnTo>
                  <a:pt x="9972" y="10460"/>
                </a:lnTo>
                <a:lnTo>
                  <a:pt x="9969" y="10460"/>
                </a:lnTo>
                <a:lnTo>
                  <a:pt x="9962" y="10464"/>
                </a:lnTo>
                <a:lnTo>
                  <a:pt x="9940" y="10464"/>
                </a:lnTo>
                <a:lnTo>
                  <a:pt x="9938" y="10460"/>
                </a:lnTo>
                <a:lnTo>
                  <a:pt x="9933" y="10439"/>
                </a:lnTo>
                <a:lnTo>
                  <a:pt x="9927" y="10431"/>
                </a:lnTo>
                <a:lnTo>
                  <a:pt x="9919" y="10427"/>
                </a:lnTo>
                <a:lnTo>
                  <a:pt x="9913" y="10428"/>
                </a:lnTo>
                <a:lnTo>
                  <a:pt x="9908" y="10436"/>
                </a:lnTo>
                <a:lnTo>
                  <a:pt x="9904" y="10447"/>
                </a:lnTo>
                <a:lnTo>
                  <a:pt x="9900" y="10451"/>
                </a:lnTo>
                <a:lnTo>
                  <a:pt x="9895" y="10449"/>
                </a:lnTo>
                <a:lnTo>
                  <a:pt x="9867" y="10427"/>
                </a:lnTo>
                <a:lnTo>
                  <a:pt x="9838" y="10426"/>
                </a:lnTo>
                <a:lnTo>
                  <a:pt x="9817" y="10413"/>
                </a:lnTo>
                <a:lnTo>
                  <a:pt x="9802" y="10411"/>
                </a:lnTo>
                <a:lnTo>
                  <a:pt x="9799" y="10409"/>
                </a:lnTo>
                <a:lnTo>
                  <a:pt x="9792" y="10401"/>
                </a:lnTo>
                <a:lnTo>
                  <a:pt x="9789" y="10398"/>
                </a:lnTo>
                <a:lnTo>
                  <a:pt x="9775" y="10396"/>
                </a:lnTo>
                <a:lnTo>
                  <a:pt x="9750" y="10372"/>
                </a:lnTo>
                <a:lnTo>
                  <a:pt x="9736" y="10365"/>
                </a:lnTo>
                <a:lnTo>
                  <a:pt x="9726" y="10375"/>
                </a:lnTo>
                <a:lnTo>
                  <a:pt x="9730" y="10380"/>
                </a:lnTo>
                <a:lnTo>
                  <a:pt x="9734" y="10386"/>
                </a:lnTo>
                <a:lnTo>
                  <a:pt x="9732" y="10386"/>
                </a:lnTo>
                <a:lnTo>
                  <a:pt x="9731" y="10387"/>
                </a:lnTo>
                <a:lnTo>
                  <a:pt x="9728" y="10390"/>
                </a:lnTo>
                <a:lnTo>
                  <a:pt x="9740" y="10403"/>
                </a:lnTo>
                <a:lnTo>
                  <a:pt x="9748" y="10419"/>
                </a:lnTo>
                <a:lnTo>
                  <a:pt x="9751" y="10421"/>
                </a:lnTo>
                <a:lnTo>
                  <a:pt x="9754" y="10422"/>
                </a:lnTo>
                <a:lnTo>
                  <a:pt x="9761" y="10428"/>
                </a:lnTo>
                <a:lnTo>
                  <a:pt x="9764" y="10430"/>
                </a:lnTo>
                <a:lnTo>
                  <a:pt x="9778" y="10428"/>
                </a:lnTo>
                <a:lnTo>
                  <a:pt x="9778" y="10432"/>
                </a:lnTo>
                <a:lnTo>
                  <a:pt x="9767" y="10438"/>
                </a:lnTo>
                <a:lnTo>
                  <a:pt x="9761" y="10439"/>
                </a:lnTo>
                <a:lnTo>
                  <a:pt x="9749" y="10432"/>
                </a:lnTo>
                <a:lnTo>
                  <a:pt x="9746" y="10433"/>
                </a:lnTo>
                <a:lnTo>
                  <a:pt x="9746" y="10439"/>
                </a:lnTo>
                <a:lnTo>
                  <a:pt x="9748" y="10442"/>
                </a:lnTo>
                <a:lnTo>
                  <a:pt x="9754" y="10445"/>
                </a:lnTo>
                <a:lnTo>
                  <a:pt x="9757" y="10449"/>
                </a:lnTo>
                <a:lnTo>
                  <a:pt x="9750" y="10448"/>
                </a:lnTo>
                <a:lnTo>
                  <a:pt x="9736" y="10436"/>
                </a:lnTo>
                <a:lnTo>
                  <a:pt x="9729" y="10433"/>
                </a:lnTo>
                <a:lnTo>
                  <a:pt x="9720" y="10436"/>
                </a:lnTo>
                <a:lnTo>
                  <a:pt x="9716" y="10435"/>
                </a:lnTo>
                <a:lnTo>
                  <a:pt x="9692" y="10420"/>
                </a:lnTo>
                <a:lnTo>
                  <a:pt x="9690" y="10418"/>
                </a:lnTo>
                <a:lnTo>
                  <a:pt x="9689" y="10411"/>
                </a:lnTo>
                <a:lnTo>
                  <a:pt x="9688" y="10407"/>
                </a:lnTo>
                <a:lnTo>
                  <a:pt x="9684" y="10400"/>
                </a:lnTo>
                <a:lnTo>
                  <a:pt x="9682" y="10395"/>
                </a:lnTo>
                <a:lnTo>
                  <a:pt x="9679" y="10385"/>
                </a:lnTo>
                <a:lnTo>
                  <a:pt x="9677" y="10380"/>
                </a:lnTo>
                <a:lnTo>
                  <a:pt x="9673" y="10379"/>
                </a:lnTo>
                <a:lnTo>
                  <a:pt x="9668" y="10381"/>
                </a:lnTo>
                <a:lnTo>
                  <a:pt x="9665" y="10382"/>
                </a:lnTo>
                <a:lnTo>
                  <a:pt x="9666" y="10378"/>
                </a:lnTo>
                <a:lnTo>
                  <a:pt x="9666" y="10373"/>
                </a:lnTo>
                <a:lnTo>
                  <a:pt x="9666" y="10369"/>
                </a:lnTo>
                <a:lnTo>
                  <a:pt x="9665" y="10364"/>
                </a:lnTo>
                <a:lnTo>
                  <a:pt x="9697" y="10361"/>
                </a:lnTo>
                <a:lnTo>
                  <a:pt x="9707" y="10355"/>
                </a:lnTo>
                <a:lnTo>
                  <a:pt x="9707" y="10352"/>
                </a:lnTo>
                <a:lnTo>
                  <a:pt x="9701" y="10353"/>
                </a:lnTo>
                <a:lnTo>
                  <a:pt x="9698" y="10352"/>
                </a:lnTo>
                <a:lnTo>
                  <a:pt x="9696" y="10350"/>
                </a:lnTo>
                <a:lnTo>
                  <a:pt x="9705" y="10343"/>
                </a:lnTo>
                <a:lnTo>
                  <a:pt x="9704" y="10338"/>
                </a:lnTo>
                <a:lnTo>
                  <a:pt x="9702" y="10336"/>
                </a:lnTo>
                <a:lnTo>
                  <a:pt x="9700" y="10335"/>
                </a:lnTo>
                <a:lnTo>
                  <a:pt x="9697" y="10335"/>
                </a:lnTo>
                <a:lnTo>
                  <a:pt x="9693" y="10331"/>
                </a:lnTo>
                <a:lnTo>
                  <a:pt x="9684" y="10315"/>
                </a:lnTo>
                <a:lnTo>
                  <a:pt x="9680" y="10311"/>
                </a:lnTo>
                <a:lnTo>
                  <a:pt x="9679" y="10309"/>
                </a:lnTo>
                <a:lnTo>
                  <a:pt x="9678" y="10298"/>
                </a:lnTo>
                <a:lnTo>
                  <a:pt x="9678" y="10293"/>
                </a:lnTo>
                <a:lnTo>
                  <a:pt x="9676" y="10289"/>
                </a:lnTo>
                <a:lnTo>
                  <a:pt x="9675" y="10286"/>
                </a:lnTo>
                <a:lnTo>
                  <a:pt x="9673" y="10282"/>
                </a:lnTo>
                <a:lnTo>
                  <a:pt x="9671" y="10280"/>
                </a:lnTo>
                <a:lnTo>
                  <a:pt x="9654" y="10260"/>
                </a:lnTo>
                <a:lnTo>
                  <a:pt x="9656" y="10257"/>
                </a:lnTo>
                <a:lnTo>
                  <a:pt x="9659" y="10260"/>
                </a:lnTo>
                <a:lnTo>
                  <a:pt x="9666" y="10271"/>
                </a:lnTo>
                <a:lnTo>
                  <a:pt x="9671" y="10274"/>
                </a:lnTo>
                <a:lnTo>
                  <a:pt x="9679" y="10271"/>
                </a:lnTo>
                <a:lnTo>
                  <a:pt x="9683" y="10271"/>
                </a:lnTo>
                <a:lnTo>
                  <a:pt x="9687" y="10276"/>
                </a:lnTo>
                <a:lnTo>
                  <a:pt x="9685" y="10292"/>
                </a:lnTo>
                <a:lnTo>
                  <a:pt x="9687" y="10301"/>
                </a:lnTo>
                <a:lnTo>
                  <a:pt x="9690" y="10306"/>
                </a:lnTo>
                <a:lnTo>
                  <a:pt x="9701" y="10313"/>
                </a:lnTo>
                <a:lnTo>
                  <a:pt x="9704" y="10316"/>
                </a:lnTo>
                <a:lnTo>
                  <a:pt x="9713" y="10330"/>
                </a:lnTo>
                <a:lnTo>
                  <a:pt x="9718" y="10337"/>
                </a:lnTo>
                <a:lnTo>
                  <a:pt x="9725" y="10342"/>
                </a:lnTo>
                <a:lnTo>
                  <a:pt x="9732" y="10344"/>
                </a:lnTo>
                <a:lnTo>
                  <a:pt x="9741" y="10346"/>
                </a:lnTo>
                <a:lnTo>
                  <a:pt x="9752" y="10354"/>
                </a:lnTo>
                <a:lnTo>
                  <a:pt x="9782" y="10362"/>
                </a:lnTo>
                <a:lnTo>
                  <a:pt x="9790" y="10368"/>
                </a:lnTo>
                <a:lnTo>
                  <a:pt x="9797" y="10377"/>
                </a:lnTo>
                <a:lnTo>
                  <a:pt x="9803" y="10381"/>
                </a:lnTo>
                <a:lnTo>
                  <a:pt x="9819" y="10375"/>
                </a:lnTo>
                <a:lnTo>
                  <a:pt x="9825" y="10376"/>
                </a:lnTo>
                <a:lnTo>
                  <a:pt x="9827" y="10380"/>
                </a:lnTo>
                <a:lnTo>
                  <a:pt x="9828" y="10386"/>
                </a:lnTo>
                <a:lnTo>
                  <a:pt x="9830" y="10391"/>
                </a:lnTo>
                <a:lnTo>
                  <a:pt x="9834" y="10393"/>
                </a:lnTo>
                <a:lnTo>
                  <a:pt x="9844" y="10392"/>
                </a:lnTo>
                <a:lnTo>
                  <a:pt x="9847" y="10389"/>
                </a:lnTo>
                <a:lnTo>
                  <a:pt x="9851" y="10389"/>
                </a:lnTo>
                <a:lnTo>
                  <a:pt x="9860" y="10392"/>
                </a:lnTo>
                <a:lnTo>
                  <a:pt x="9867" y="10398"/>
                </a:lnTo>
                <a:lnTo>
                  <a:pt x="9868" y="10411"/>
                </a:lnTo>
                <a:lnTo>
                  <a:pt x="9918" y="10422"/>
                </a:lnTo>
                <a:lnTo>
                  <a:pt x="9926" y="10427"/>
                </a:lnTo>
                <a:lnTo>
                  <a:pt x="9942" y="10444"/>
                </a:lnTo>
                <a:lnTo>
                  <a:pt x="9946" y="10446"/>
                </a:lnTo>
                <a:lnTo>
                  <a:pt x="9961" y="10443"/>
                </a:lnTo>
                <a:lnTo>
                  <a:pt x="9983" y="10448"/>
                </a:lnTo>
                <a:lnTo>
                  <a:pt x="9989" y="10452"/>
                </a:lnTo>
                <a:lnTo>
                  <a:pt x="9992" y="10453"/>
                </a:lnTo>
                <a:lnTo>
                  <a:pt x="9999" y="10452"/>
                </a:lnTo>
                <a:lnTo>
                  <a:pt x="10008" y="10454"/>
                </a:lnTo>
                <a:lnTo>
                  <a:pt x="10012" y="10453"/>
                </a:lnTo>
                <a:lnTo>
                  <a:pt x="10010" y="10447"/>
                </a:lnTo>
                <a:lnTo>
                  <a:pt x="10009" y="10444"/>
                </a:lnTo>
                <a:lnTo>
                  <a:pt x="10012" y="10442"/>
                </a:lnTo>
                <a:lnTo>
                  <a:pt x="10014" y="10440"/>
                </a:lnTo>
                <a:lnTo>
                  <a:pt x="10017" y="10437"/>
                </a:lnTo>
                <a:lnTo>
                  <a:pt x="10018" y="10432"/>
                </a:lnTo>
                <a:lnTo>
                  <a:pt x="10019" y="10427"/>
                </a:lnTo>
                <a:lnTo>
                  <a:pt x="10019" y="10424"/>
                </a:lnTo>
                <a:lnTo>
                  <a:pt x="10018" y="10422"/>
                </a:lnTo>
                <a:lnTo>
                  <a:pt x="10017" y="10415"/>
                </a:lnTo>
                <a:lnTo>
                  <a:pt x="10020" y="10413"/>
                </a:lnTo>
                <a:lnTo>
                  <a:pt x="10039" y="10418"/>
                </a:lnTo>
                <a:lnTo>
                  <a:pt x="10040" y="10422"/>
                </a:lnTo>
                <a:lnTo>
                  <a:pt x="10025" y="10429"/>
                </a:lnTo>
                <a:lnTo>
                  <a:pt x="10021" y="10435"/>
                </a:lnTo>
                <a:lnTo>
                  <a:pt x="10031" y="10447"/>
                </a:lnTo>
                <a:lnTo>
                  <a:pt x="10041" y="10451"/>
                </a:lnTo>
                <a:lnTo>
                  <a:pt x="10070" y="10446"/>
                </a:lnTo>
                <a:lnTo>
                  <a:pt x="10072" y="10442"/>
                </a:lnTo>
                <a:lnTo>
                  <a:pt x="10074" y="10433"/>
                </a:lnTo>
                <a:lnTo>
                  <a:pt x="10078" y="10428"/>
                </a:lnTo>
                <a:lnTo>
                  <a:pt x="10082" y="10430"/>
                </a:lnTo>
                <a:lnTo>
                  <a:pt x="10086" y="10437"/>
                </a:lnTo>
                <a:lnTo>
                  <a:pt x="10089" y="10445"/>
                </a:lnTo>
                <a:lnTo>
                  <a:pt x="10087" y="10445"/>
                </a:lnTo>
                <a:lnTo>
                  <a:pt x="10085" y="10448"/>
                </a:lnTo>
                <a:lnTo>
                  <a:pt x="10084" y="10451"/>
                </a:lnTo>
                <a:lnTo>
                  <a:pt x="10084" y="10456"/>
                </a:lnTo>
                <a:lnTo>
                  <a:pt x="10086" y="10458"/>
                </a:lnTo>
                <a:lnTo>
                  <a:pt x="10103" y="10457"/>
                </a:lnTo>
                <a:lnTo>
                  <a:pt x="10105" y="10456"/>
                </a:lnTo>
                <a:lnTo>
                  <a:pt x="10110" y="10450"/>
                </a:lnTo>
                <a:lnTo>
                  <a:pt x="10113" y="10448"/>
                </a:lnTo>
                <a:lnTo>
                  <a:pt x="10118" y="10449"/>
                </a:lnTo>
                <a:lnTo>
                  <a:pt x="10147" y="10460"/>
                </a:lnTo>
                <a:lnTo>
                  <a:pt x="10152" y="10465"/>
                </a:lnTo>
                <a:lnTo>
                  <a:pt x="10156" y="10472"/>
                </a:lnTo>
                <a:lnTo>
                  <a:pt x="10151" y="10471"/>
                </a:lnTo>
                <a:lnTo>
                  <a:pt x="10147" y="10467"/>
                </a:lnTo>
                <a:lnTo>
                  <a:pt x="10143" y="10466"/>
                </a:lnTo>
                <a:lnTo>
                  <a:pt x="10141" y="10474"/>
                </a:lnTo>
                <a:lnTo>
                  <a:pt x="10145" y="10479"/>
                </a:lnTo>
                <a:lnTo>
                  <a:pt x="10149" y="10480"/>
                </a:lnTo>
                <a:lnTo>
                  <a:pt x="10156" y="10479"/>
                </a:lnTo>
                <a:lnTo>
                  <a:pt x="10160" y="10480"/>
                </a:lnTo>
                <a:lnTo>
                  <a:pt x="10170" y="10488"/>
                </a:lnTo>
                <a:lnTo>
                  <a:pt x="10177" y="10492"/>
                </a:lnTo>
                <a:lnTo>
                  <a:pt x="10185" y="10493"/>
                </a:lnTo>
                <a:lnTo>
                  <a:pt x="10194" y="10488"/>
                </a:lnTo>
                <a:lnTo>
                  <a:pt x="10197" y="10489"/>
                </a:lnTo>
                <a:lnTo>
                  <a:pt x="10204" y="10495"/>
                </a:lnTo>
                <a:lnTo>
                  <a:pt x="10213" y="10497"/>
                </a:lnTo>
                <a:lnTo>
                  <a:pt x="10214" y="10498"/>
                </a:lnTo>
                <a:lnTo>
                  <a:pt x="10218" y="10503"/>
                </a:lnTo>
                <a:lnTo>
                  <a:pt x="10232" y="10514"/>
                </a:lnTo>
                <a:lnTo>
                  <a:pt x="10245" y="10517"/>
                </a:lnTo>
                <a:lnTo>
                  <a:pt x="10277" y="10508"/>
                </a:lnTo>
                <a:lnTo>
                  <a:pt x="10280" y="10507"/>
                </a:lnTo>
                <a:lnTo>
                  <a:pt x="10283" y="10502"/>
                </a:lnTo>
                <a:lnTo>
                  <a:pt x="10292" y="10492"/>
                </a:lnTo>
                <a:lnTo>
                  <a:pt x="10305" y="10486"/>
                </a:lnTo>
                <a:lnTo>
                  <a:pt x="10309" y="10491"/>
                </a:lnTo>
                <a:lnTo>
                  <a:pt x="10312" y="10491"/>
                </a:lnTo>
                <a:lnTo>
                  <a:pt x="10314" y="10484"/>
                </a:lnTo>
                <a:lnTo>
                  <a:pt x="10313" y="10473"/>
                </a:lnTo>
                <a:lnTo>
                  <a:pt x="10310" y="10462"/>
                </a:lnTo>
                <a:lnTo>
                  <a:pt x="10305" y="10453"/>
                </a:lnTo>
                <a:lnTo>
                  <a:pt x="10301" y="10450"/>
                </a:lnTo>
                <a:lnTo>
                  <a:pt x="10298" y="10452"/>
                </a:lnTo>
                <a:lnTo>
                  <a:pt x="10297" y="10454"/>
                </a:lnTo>
                <a:lnTo>
                  <a:pt x="10296" y="10457"/>
                </a:lnTo>
                <a:lnTo>
                  <a:pt x="10294" y="10462"/>
                </a:lnTo>
                <a:lnTo>
                  <a:pt x="10291" y="10464"/>
                </a:lnTo>
                <a:lnTo>
                  <a:pt x="10287" y="10464"/>
                </a:lnTo>
                <a:lnTo>
                  <a:pt x="10283" y="10463"/>
                </a:lnTo>
                <a:lnTo>
                  <a:pt x="10280" y="10461"/>
                </a:lnTo>
                <a:lnTo>
                  <a:pt x="10284" y="10456"/>
                </a:lnTo>
                <a:lnTo>
                  <a:pt x="10288" y="10454"/>
                </a:lnTo>
                <a:lnTo>
                  <a:pt x="10290" y="10449"/>
                </a:lnTo>
                <a:lnTo>
                  <a:pt x="10288" y="10437"/>
                </a:lnTo>
                <a:lnTo>
                  <a:pt x="10296" y="10437"/>
                </a:lnTo>
                <a:lnTo>
                  <a:pt x="10314" y="10444"/>
                </a:lnTo>
                <a:lnTo>
                  <a:pt x="10322" y="10450"/>
                </a:lnTo>
                <a:lnTo>
                  <a:pt x="10320" y="10454"/>
                </a:lnTo>
                <a:lnTo>
                  <a:pt x="10317" y="10455"/>
                </a:lnTo>
                <a:lnTo>
                  <a:pt x="10311" y="10456"/>
                </a:lnTo>
                <a:lnTo>
                  <a:pt x="10315" y="10459"/>
                </a:lnTo>
                <a:lnTo>
                  <a:pt x="10329" y="10460"/>
                </a:lnTo>
                <a:lnTo>
                  <a:pt x="10323" y="10469"/>
                </a:lnTo>
                <a:lnTo>
                  <a:pt x="10333" y="10476"/>
                </a:lnTo>
                <a:lnTo>
                  <a:pt x="10343" y="10477"/>
                </a:lnTo>
                <a:lnTo>
                  <a:pt x="10353" y="10472"/>
                </a:lnTo>
                <a:lnTo>
                  <a:pt x="10361" y="10463"/>
                </a:lnTo>
                <a:lnTo>
                  <a:pt x="10357" y="10460"/>
                </a:lnTo>
                <a:lnTo>
                  <a:pt x="10356" y="10459"/>
                </a:lnTo>
                <a:lnTo>
                  <a:pt x="10360" y="10455"/>
                </a:lnTo>
                <a:lnTo>
                  <a:pt x="10365" y="10454"/>
                </a:lnTo>
                <a:lnTo>
                  <a:pt x="10371" y="10456"/>
                </a:lnTo>
                <a:lnTo>
                  <a:pt x="10376" y="10461"/>
                </a:lnTo>
                <a:lnTo>
                  <a:pt x="10373" y="10464"/>
                </a:lnTo>
                <a:lnTo>
                  <a:pt x="10367" y="10466"/>
                </a:lnTo>
                <a:lnTo>
                  <a:pt x="10365" y="10470"/>
                </a:lnTo>
                <a:lnTo>
                  <a:pt x="10370" y="10477"/>
                </a:lnTo>
                <a:lnTo>
                  <a:pt x="10377" y="10473"/>
                </a:lnTo>
                <a:lnTo>
                  <a:pt x="10385" y="10465"/>
                </a:lnTo>
                <a:lnTo>
                  <a:pt x="10391" y="10461"/>
                </a:lnTo>
                <a:lnTo>
                  <a:pt x="10388" y="10454"/>
                </a:lnTo>
                <a:lnTo>
                  <a:pt x="10385" y="10448"/>
                </a:lnTo>
                <a:lnTo>
                  <a:pt x="10388" y="10428"/>
                </a:lnTo>
                <a:lnTo>
                  <a:pt x="10388" y="10425"/>
                </a:lnTo>
                <a:lnTo>
                  <a:pt x="10395" y="10424"/>
                </a:lnTo>
                <a:lnTo>
                  <a:pt x="10396" y="10420"/>
                </a:lnTo>
                <a:lnTo>
                  <a:pt x="10394" y="10413"/>
                </a:lnTo>
                <a:lnTo>
                  <a:pt x="10396" y="10410"/>
                </a:lnTo>
                <a:lnTo>
                  <a:pt x="10398" y="10405"/>
                </a:lnTo>
                <a:lnTo>
                  <a:pt x="10400" y="10399"/>
                </a:lnTo>
                <a:lnTo>
                  <a:pt x="10400" y="10394"/>
                </a:lnTo>
                <a:lnTo>
                  <a:pt x="10397" y="10389"/>
                </a:lnTo>
                <a:lnTo>
                  <a:pt x="10389" y="10385"/>
                </a:lnTo>
                <a:lnTo>
                  <a:pt x="10386" y="10381"/>
                </a:lnTo>
                <a:lnTo>
                  <a:pt x="10408" y="10378"/>
                </a:lnTo>
                <a:lnTo>
                  <a:pt x="10412" y="10380"/>
                </a:lnTo>
                <a:lnTo>
                  <a:pt x="10415" y="10378"/>
                </a:lnTo>
                <a:lnTo>
                  <a:pt x="10415" y="10371"/>
                </a:lnTo>
                <a:lnTo>
                  <a:pt x="10414" y="10367"/>
                </a:lnTo>
                <a:lnTo>
                  <a:pt x="10414" y="10363"/>
                </a:lnTo>
                <a:lnTo>
                  <a:pt x="10414" y="10360"/>
                </a:lnTo>
                <a:lnTo>
                  <a:pt x="10413" y="10355"/>
                </a:lnTo>
                <a:lnTo>
                  <a:pt x="10406" y="10346"/>
                </a:lnTo>
                <a:lnTo>
                  <a:pt x="10384" y="10326"/>
                </a:lnTo>
                <a:lnTo>
                  <a:pt x="10382" y="10316"/>
                </a:lnTo>
                <a:lnTo>
                  <a:pt x="10376" y="10310"/>
                </a:lnTo>
                <a:lnTo>
                  <a:pt x="10378" y="10310"/>
                </a:lnTo>
                <a:lnTo>
                  <a:pt x="10380" y="10309"/>
                </a:lnTo>
                <a:lnTo>
                  <a:pt x="10382" y="10308"/>
                </a:lnTo>
                <a:lnTo>
                  <a:pt x="10383" y="10306"/>
                </a:lnTo>
                <a:lnTo>
                  <a:pt x="10372" y="10297"/>
                </a:lnTo>
                <a:lnTo>
                  <a:pt x="10352" y="10275"/>
                </a:lnTo>
                <a:lnTo>
                  <a:pt x="10341" y="10272"/>
                </a:lnTo>
                <a:lnTo>
                  <a:pt x="10341" y="10268"/>
                </a:lnTo>
                <a:lnTo>
                  <a:pt x="10345" y="10265"/>
                </a:lnTo>
                <a:lnTo>
                  <a:pt x="10351" y="10263"/>
                </a:lnTo>
                <a:lnTo>
                  <a:pt x="10357" y="10263"/>
                </a:lnTo>
                <a:lnTo>
                  <a:pt x="10362" y="10265"/>
                </a:lnTo>
                <a:lnTo>
                  <a:pt x="10367" y="10271"/>
                </a:lnTo>
                <a:lnTo>
                  <a:pt x="10375" y="10286"/>
                </a:lnTo>
                <a:lnTo>
                  <a:pt x="10380" y="10291"/>
                </a:lnTo>
                <a:lnTo>
                  <a:pt x="10381" y="10282"/>
                </a:lnTo>
                <a:lnTo>
                  <a:pt x="10384" y="10281"/>
                </a:lnTo>
                <a:lnTo>
                  <a:pt x="10390" y="10283"/>
                </a:lnTo>
                <a:lnTo>
                  <a:pt x="10394" y="10282"/>
                </a:lnTo>
                <a:lnTo>
                  <a:pt x="10390" y="10272"/>
                </a:lnTo>
                <a:lnTo>
                  <a:pt x="10392" y="10268"/>
                </a:lnTo>
                <a:lnTo>
                  <a:pt x="10396" y="10268"/>
                </a:lnTo>
                <a:lnTo>
                  <a:pt x="10402" y="10273"/>
                </a:lnTo>
                <a:lnTo>
                  <a:pt x="10406" y="10281"/>
                </a:lnTo>
                <a:lnTo>
                  <a:pt x="10407" y="10288"/>
                </a:lnTo>
                <a:lnTo>
                  <a:pt x="10405" y="10295"/>
                </a:lnTo>
                <a:lnTo>
                  <a:pt x="10400" y="10299"/>
                </a:lnTo>
                <a:lnTo>
                  <a:pt x="10406" y="10304"/>
                </a:lnTo>
                <a:lnTo>
                  <a:pt x="10408" y="10304"/>
                </a:lnTo>
                <a:lnTo>
                  <a:pt x="10411" y="10304"/>
                </a:lnTo>
                <a:lnTo>
                  <a:pt x="10415" y="10300"/>
                </a:lnTo>
                <a:lnTo>
                  <a:pt x="10420" y="10299"/>
                </a:lnTo>
                <a:lnTo>
                  <a:pt x="10429" y="10299"/>
                </a:lnTo>
                <a:lnTo>
                  <a:pt x="10432" y="10297"/>
                </a:lnTo>
                <a:lnTo>
                  <a:pt x="10434" y="10292"/>
                </a:lnTo>
                <a:lnTo>
                  <a:pt x="10435" y="10285"/>
                </a:lnTo>
                <a:lnTo>
                  <a:pt x="10434" y="10278"/>
                </a:lnTo>
                <a:lnTo>
                  <a:pt x="10432" y="10272"/>
                </a:lnTo>
                <a:lnTo>
                  <a:pt x="10427" y="10264"/>
                </a:lnTo>
                <a:lnTo>
                  <a:pt x="10417" y="10263"/>
                </a:lnTo>
                <a:lnTo>
                  <a:pt x="10412" y="10260"/>
                </a:lnTo>
                <a:lnTo>
                  <a:pt x="10411" y="10258"/>
                </a:lnTo>
                <a:lnTo>
                  <a:pt x="10412" y="10257"/>
                </a:lnTo>
                <a:lnTo>
                  <a:pt x="10411" y="10256"/>
                </a:lnTo>
                <a:lnTo>
                  <a:pt x="10409" y="10254"/>
                </a:lnTo>
                <a:lnTo>
                  <a:pt x="10412" y="10250"/>
                </a:lnTo>
                <a:lnTo>
                  <a:pt x="10415" y="10248"/>
                </a:lnTo>
                <a:lnTo>
                  <a:pt x="10422" y="10248"/>
                </a:lnTo>
                <a:lnTo>
                  <a:pt x="10422" y="10244"/>
                </a:lnTo>
                <a:lnTo>
                  <a:pt x="10417" y="10242"/>
                </a:lnTo>
                <a:lnTo>
                  <a:pt x="10412" y="10238"/>
                </a:lnTo>
                <a:lnTo>
                  <a:pt x="10412" y="10237"/>
                </a:lnTo>
                <a:lnTo>
                  <a:pt x="10412" y="10234"/>
                </a:lnTo>
                <a:lnTo>
                  <a:pt x="10411" y="10232"/>
                </a:lnTo>
                <a:lnTo>
                  <a:pt x="10410" y="10231"/>
                </a:lnTo>
                <a:lnTo>
                  <a:pt x="10405" y="10231"/>
                </a:lnTo>
                <a:lnTo>
                  <a:pt x="10405" y="10232"/>
                </a:lnTo>
                <a:lnTo>
                  <a:pt x="10401" y="10225"/>
                </a:lnTo>
                <a:lnTo>
                  <a:pt x="10399" y="10218"/>
                </a:lnTo>
                <a:lnTo>
                  <a:pt x="10400" y="10211"/>
                </a:lnTo>
                <a:lnTo>
                  <a:pt x="10404" y="10206"/>
                </a:lnTo>
                <a:lnTo>
                  <a:pt x="10400" y="10200"/>
                </a:lnTo>
                <a:lnTo>
                  <a:pt x="10394" y="10198"/>
                </a:lnTo>
                <a:lnTo>
                  <a:pt x="10382" y="10199"/>
                </a:lnTo>
                <a:lnTo>
                  <a:pt x="10384" y="10208"/>
                </a:lnTo>
                <a:lnTo>
                  <a:pt x="10383" y="10212"/>
                </a:lnTo>
                <a:lnTo>
                  <a:pt x="10380" y="10212"/>
                </a:lnTo>
                <a:lnTo>
                  <a:pt x="10377" y="10209"/>
                </a:lnTo>
                <a:lnTo>
                  <a:pt x="10374" y="10205"/>
                </a:lnTo>
                <a:lnTo>
                  <a:pt x="10362" y="10199"/>
                </a:lnTo>
                <a:lnTo>
                  <a:pt x="10376" y="10189"/>
                </a:lnTo>
                <a:lnTo>
                  <a:pt x="10384" y="10178"/>
                </a:lnTo>
                <a:lnTo>
                  <a:pt x="10389" y="10174"/>
                </a:lnTo>
                <a:lnTo>
                  <a:pt x="10395" y="10173"/>
                </a:lnTo>
                <a:lnTo>
                  <a:pt x="10400" y="10174"/>
                </a:lnTo>
                <a:lnTo>
                  <a:pt x="10411" y="10182"/>
                </a:lnTo>
                <a:lnTo>
                  <a:pt x="10418" y="10184"/>
                </a:lnTo>
                <a:lnTo>
                  <a:pt x="10420" y="10177"/>
                </a:lnTo>
                <a:lnTo>
                  <a:pt x="10416" y="10165"/>
                </a:lnTo>
                <a:lnTo>
                  <a:pt x="10412" y="10161"/>
                </a:lnTo>
                <a:lnTo>
                  <a:pt x="10407" y="10159"/>
                </a:lnTo>
                <a:lnTo>
                  <a:pt x="10403" y="10152"/>
                </a:lnTo>
                <a:lnTo>
                  <a:pt x="10406" y="10152"/>
                </a:lnTo>
                <a:lnTo>
                  <a:pt x="10416" y="10153"/>
                </a:lnTo>
                <a:lnTo>
                  <a:pt x="10419" y="10152"/>
                </a:lnTo>
                <a:lnTo>
                  <a:pt x="10418" y="10148"/>
                </a:lnTo>
                <a:lnTo>
                  <a:pt x="10417" y="10144"/>
                </a:lnTo>
                <a:lnTo>
                  <a:pt x="10417" y="10138"/>
                </a:lnTo>
                <a:lnTo>
                  <a:pt x="10418" y="10128"/>
                </a:lnTo>
                <a:lnTo>
                  <a:pt x="10419" y="10126"/>
                </a:lnTo>
                <a:lnTo>
                  <a:pt x="10422" y="10129"/>
                </a:lnTo>
                <a:lnTo>
                  <a:pt x="10426" y="10134"/>
                </a:lnTo>
                <a:lnTo>
                  <a:pt x="10427" y="10137"/>
                </a:lnTo>
                <a:lnTo>
                  <a:pt x="10428" y="10142"/>
                </a:lnTo>
                <a:lnTo>
                  <a:pt x="10430" y="10157"/>
                </a:lnTo>
                <a:lnTo>
                  <a:pt x="10431" y="10162"/>
                </a:lnTo>
                <a:lnTo>
                  <a:pt x="10432" y="10166"/>
                </a:lnTo>
                <a:lnTo>
                  <a:pt x="10435" y="10173"/>
                </a:lnTo>
                <a:lnTo>
                  <a:pt x="10436" y="10178"/>
                </a:lnTo>
                <a:lnTo>
                  <a:pt x="10435" y="10182"/>
                </a:lnTo>
                <a:lnTo>
                  <a:pt x="10432" y="10184"/>
                </a:lnTo>
                <a:lnTo>
                  <a:pt x="10426" y="10185"/>
                </a:lnTo>
                <a:lnTo>
                  <a:pt x="10424" y="10187"/>
                </a:lnTo>
                <a:lnTo>
                  <a:pt x="10422" y="10190"/>
                </a:lnTo>
                <a:lnTo>
                  <a:pt x="10422" y="10194"/>
                </a:lnTo>
                <a:lnTo>
                  <a:pt x="10421" y="10200"/>
                </a:lnTo>
                <a:lnTo>
                  <a:pt x="10438" y="10217"/>
                </a:lnTo>
                <a:lnTo>
                  <a:pt x="10443" y="10224"/>
                </a:lnTo>
                <a:lnTo>
                  <a:pt x="10447" y="10234"/>
                </a:lnTo>
                <a:lnTo>
                  <a:pt x="10449" y="10237"/>
                </a:lnTo>
                <a:lnTo>
                  <a:pt x="10449" y="10230"/>
                </a:lnTo>
                <a:lnTo>
                  <a:pt x="10448" y="10225"/>
                </a:lnTo>
                <a:lnTo>
                  <a:pt x="10447" y="10220"/>
                </a:lnTo>
                <a:lnTo>
                  <a:pt x="10445" y="10217"/>
                </a:lnTo>
                <a:lnTo>
                  <a:pt x="10443" y="10214"/>
                </a:lnTo>
                <a:lnTo>
                  <a:pt x="10449" y="10212"/>
                </a:lnTo>
                <a:lnTo>
                  <a:pt x="10457" y="10220"/>
                </a:lnTo>
                <a:lnTo>
                  <a:pt x="10472" y="10239"/>
                </a:lnTo>
                <a:lnTo>
                  <a:pt x="10486" y="10263"/>
                </a:lnTo>
                <a:lnTo>
                  <a:pt x="10493" y="10272"/>
                </a:lnTo>
                <a:lnTo>
                  <a:pt x="10498" y="10271"/>
                </a:lnTo>
                <a:lnTo>
                  <a:pt x="10484" y="10252"/>
                </a:lnTo>
                <a:lnTo>
                  <a:pt x="10480" y="10245"/>
                </a:lnTo>
                <a:lnTo>
                  <a:pt x="10477" y="10236"/>
                </a:lnTo>
                <a:lnTo>
                  <a:pt x="10476" y="10219"/>
                </a:lnTo>
                <a:lnTo>
                  <a:pt x="10474" y="10209"/>
                </a:lnTo>
                <a:lnTo>
                  <a:pt x="10477" y="10207"/>
                </a:lnTo>
                <a:lnTo>
                  <a:pt x="10481" y="10208"/>
                </a:lnTo>
                <a:lnTo>
                  <a:pt x="10488" y="10214"/>
                </a:lnTo>
                <a:lnTo>
                  <a:pt x="10496" y="10228"/>
                </a:lnTo>
                <a:lnTo>
                  <a:pt x="10502" y="10232"/>
                </a:lnTo>
                <a:lnTo>
                  <a:pt x="10512" y="10221"/>
                </a:lnTo>
                <a:lnTo>
                  <a:pt x="10522" y="10231"/>
                </a:lnTo>
                <a:lnTo>
                  <a:pt x="10533" y="10247"/>
                </a:lnTo>
                <a:lnTo>
                  <a:pt x="10542" y="10257"/>
                </a:lnTo>
                <a:lnTo>
                  <a:pt x="10542" y="10254"/>
                </a:lnTo>
                <a:lnTo>
                  <a:pt x="10541" y="10253"/>
                </a:lnTo>
                <a:lnTo>
                  <a:pt x="10540" y="10250"/>
                </a:lnTo>
                <a:lnTo>
                  <a:pt x="10540" y="10242"/>
                </a:lnTo>
                <a:lnTo>
                  <a:pt x="10538" y="10239"/>
                </a:lnTo>
                <a:lnTo>
                  <a:pt x="10534" y="10237"/>
                </a:lnTo>
                <a:lnTo>
                  <a:pt x="10532" y="10234"/>
                </a:lnTo>
                <a:lnTo>
                  <a:pt x="10532" y="10231"/>
                </a:lnTo>
                <a:lnTo>
                  <a:pt x="10535" y="10232"/>
                </a:lnTo>
                <a:lnTo>
                  <a:pt x="10539" y="10234"/>
                </a:lnTo>
                <a:lnTo>
                  <a:pt x="10542" y="10236"/>
                </a:lnTo>
                <a:lnTo>
                  <a:pt x="10550" y="10248"/>
                </a:lnTo>
                <a:lnTo>
                  <a:pt x="10552" y="10251"/>
                </a:lnTo>
                <a:lnTo>
                  <a:pt x="10556" y="10252"/>
                </a:lnTo>
                <a:lnTo>
                  <a:pt x="10563" y="10250"/>
                </a:lnTo>
                <a:lnTo>
                  <a:pt x="10566" y="10252"/>
                </a:lnTo>
                <a:lnTo>
                  <a:pt x="10564" y="10258"/>
                </a:lnTo>
                <a:lnTo>
                  <a:pt x="10563" y="10260"/>
                </a:lnTo>
                <a:lnTo>
                  <a:pt x="10583" y="10260"/>
                </a:lnTo>
                <a:lnTo>
                  <a:pt x="10587" y="10256"/>
                </a:lnTo>
                <a:lnTo>
                  <a:pt x="10584" y="10252"/>
                </a:lnTo>
                <a:lnTo>
                  <a:pt x="10581" y="10252"/>
                </a:lnTo>
                <a:lnTo>
                  <a:pt x="10577" y="10254"/>
                </a:lnTo>
                <a:lnTo>
                  <a:pt x="10573" y="10253"/>
                </a:lnTo>
                <a:lnTo>
                  <a:pt x="10572" y="10250"/>
                </a:lnTo>
                <a:lnTo>
                  <a:pt x="10571" y="10245"/>
                </a:lnTo>
                <a:lnTo>
                  <a:pt x="10569" y="10240"/>
                </a:lnTo>
                <a:lnTo>
                  <a:pt x="10555" y="10223"/>
                </a:lnTo>
                <a:lnTo>
                  <a:pt x="10551" y="10216"/>
                </a:lnTo>
                <a:lnTo>
                  <a:pt x="10539" y="10189"/>
                </a:lnTo>
                <a:lnTo>
                  <a:pt x="10535" y="10183"/>
                </a:lnTo>
                <a:lnTo>
                  <a:pt x="10526" y="10171"/>
                </a:lnTo>
                <a:lnTo>
                  <a:pt x="10522" y="10169"/>
                </a:lnTo>
                <a:lnTo>
                  <a:pt x="10526" y="10156"/>
                </a:lnTo>
                <a:lnTo>
                  <a:pt x="10527" y="10155"/>
                </a:lnTo>
                <a:lnTo>
                  <a:pt x="10528" y="10155"/>
                </a:lnTo>
                <a:lnTo>
                  <a:pt x="10528" y="10157"/>
                </a:lnTo>
                <a:lnTo>
                  <a:pt x="10530" y="10159"/>
                </a:lnTo>
                <a:lnTo>
                  <a:pt x="10535" y="10164"/>
                </a:lnTo>
                <a:lnTo>
                  <a:pt x="10538" y="10169"/>
                </a:lnTo>
                <a:lnTo>
                  <a:pt x="10539" y="10174"/>
                </a:lnTo>
                <a:lnTo>
                  <a:pt x="10542" y="10185"/>
                </a:lnTo>
                <a:lnTo>
                  <a:pt x="10549" y="10197"/>
                </a:lnTo>
                <a:lnTo>
                  <a:pt x="10555" y="10206"/>
                </a:lnTo>
                <a:lnTo>
                  <a:pt x="10565" y="10211"/>
                </a:lnTo>
                <a:lnTo>
                  <a:pt x="10575" y="10219"/>
                </a:lnTo>
                <a:lnTo>
                  <a:pt x="10584" y="10221"/>
                </a:lnTo>
                <a:lnTo>
                  <a:pt x="10587" y="10222"/>
                </a:lnTo>
                <a:lnTo>
                  <a:pt x="10588" y="10224"/>
                </a:lnTo>
                <a:lnTo>
                  <a:pt x="10588" y="10227"/>
                </a:lnTo>
                <a:lnTo>
                  <a:pt x="10588" y="10232"/>
                </a:lnTo>
                <a:lnTo>
                  <a:pt x="10588" y="10233"/>
                </a:lnTo>
                <a:lnTo>
                  <a:pt x="10595" y="10235"/>
                </a:lnTo>
                <a:lnTo>
                  <a:pt x="10606" y="10222"/>
                </a:lnTo>
                <a:lnTo>
                  <a:pt x="10612" y="10225"/>
                </a:lnTo>
                <a:lnTo>
                  <a:pt x="10612" y="10227"/>
                </a:lnTo>
                <a:lnTo>
                  <a:pt x="10612" y="10233"/>
                </a:lnTo>
                <a:lnTo>
                  <a:pt x="10615" y="10234"/>
                </a:lnTo>
                <a:lnTo>
                  <a:pt x="10617" y="10234"/>
                </a:lnTo>
                <a:lnTo>
                  <a:pt x="10618" y="10232"/>
                </a:lnTo>
                <a:lnTo>
                  <a:pt x="10620" y="10229"/>
                </a:lnTo>
                <a:lnTo>
                  <a:pt x="10622" y="10229"/>
                </a:lnTo>
                <a:lnTo>
                  <a:pt x="10631" y="10233"/>
                </a:lnTo>
                <a:lnTo>
                  <a:pt x="10641" y="10235"/>
                </a:lnTo>
                <a:lnTo>
                  <a:pt x="10646" y="10234"/>
                </a:lnTo>
                <a:lnTo>
                  <a:pt x="10650" y="10230"/>
                </a:lnTo>
                <a:lnTo>
                  <a:pt x="10651" y="10222"/>
                </a:lnTo>
                <a:lnTo>
                  <a:pt x="10651" y="10216"/>
                </a:lnTo>
                <a:lnTo>
                  <a:pt x="10652" y="10212"/>
                </a:lnTo>
                <a:lnTo>
                  <a:pt x="10665" y="10206"/>
                </a:lnTo>
                <a:lnTo>
                  <a:pt x="10673" y="10199"/>
                </a:lnTo>
                <a:lnTo>
                  <a:pt x="10669" y="10192"/>
                </a:lnTo>
                <a:lnTo>
                  <a:pt x="10669" y="10189"/>
                </a:lnTo>
                <a:lnTo>
                  <a:pt x="10680" y="10187"/>
                </a:lnTo>
                <a:lnTo>
                  <a:pt x="10684" y="10185"/>
                </a:lnTo>
                <a:lnTo>
                  <a:pt x="10713" y="10149"/>
                </a:lnTo>
                <a:lnTo>
                  <a:pt x="10716" y="10147"/>
                </a:lnTo>
                <a:lnTo>
                  <a:pt x="10719" y="10144"/>
                </a:lnTo>
                <a:lnTo>
                  <a:pt x="10723" y="10130"/>
                </a:lnTo>
                <a:lnTo>
                  <a:pt x="10726" y="10127"/>
                </a:lnTo>
                <a:lnTo>
                  <a:pt x="10745" y="10127"/>
                </a:lnTo>
                <a:lnTo>
                  <a:pt x="10748" y="10124"/>
                </a:lnTo>
                <a:lnTo>
                  <a:pt x="10751" y="10119"/>
                </a:lnTo>
                <a:lnTo>
                  <a:pt x="10753" y="10111"/>
                </a:lnTo>
                <a:lnTo>
                  <a:pt x="10755" y="10104"/>
                </a:lnTo>
                <a:lnTo>
                  <a:pt x="10757" y="10099"/>
                </a:lnTo>
                <a:lnTo>
                  <a:pt x="10769" y="10093"/>
                </a:lnTo>
                <a:lnTo>
                  <a:pt x="10765" y="10086"/>
                </a:lnTo>
                <a:lnTo>
                  <a:pt x="10752" y="10072"/>
                </a:lnTo>
                <a:lnTo>
                  <a:pt x="10752" y="10061"/>
                </a:lnTo>
                <a:lnTo>
                  <a:pt x="10754" y="10051"/>
                </a:lnTo>
                <a:lnTo>
                  <a:pt x="10773" y="10016"/>
                </a:lnTo>
                <a:lnTo>
                  <a:pt x="10775" y="10001"/>
                </a:lnTo>
                <a:lnTo>
                  <a:pt x="10774" y="9979"/>
                </a:lnTo>
                <a:lnTo>
                  <a:pt x="10772" y="9968"/>
                </a:lnTo>
                <a:lnTo>
                  <a:pt x="10772" y="9960"/>
                </a:lnTo>
                <a:lnTo>
                  <a:pt x="10772" y="9952"/>
                </a:lnTo>
                <a:lnTo>
                  <a:pt x="10774" y="9945"/>
                </a:lnTo>
                <a:lnTo>
                  <a:pt x="10776" y="9937"/>
                </a:lnTo>
                <a:lnTo>
                  <a:pt x="10777" y="9933"/>
                </a:lnTo>
                <a:lnTo>
                  <a:pt x="10776" y="9928"/>
                </a:lnTo>
                <a:lnTo>
                  <a:pt x="10775" y="9921"/>
                </a:lnTo>
                <a:lnTo>
                  <a:pt x="10775" y="9918"/>
                </a:lnTo>
                <a:lnTo>
                  <a:pt x="10775" y="9915"/>
                </a:lnTo>
                <a:lnTo>
                  <a:pt x="10783" y="9912"/>
                </a:lnTo>
                <a:lnTo>
                  <a:pt x="10811" y="9887"/>
                </a:lnTo>
                <a:lnTo>
                  <a:pt x="10814" y="9881"/>
                </a:lnTo>
                <a:lnTo>
                  <a:pt x="10815" y="9875"/>
                </a:lnTo>
                <a:lnTo>
                  <a:pt x="10815" y="9863"/>
                </a:lnTo>
                <a:lnTo>
                  <a:pt x="10817" y="9856"/>
                </a:lnTo>
                <a:lnTo>
                  <a:pt x="10820" y="9850"/>
                </a:lnTo>
                <a:lnTo>
                  <a:pt x="10821" y="9845"/>
                </a:lnTo>
                <a:lnTo>
                  <a:pt x="10821" y="9837"/>
                </a:lnTo>
                <a:lnTo>
                  <a:pt x="10819" y="9829"/>
                </a:lnTo>
                <a:lnTo>
                  <a:pt x="10813" y="9811"/>
                </a:lnTo>
                <a:lnTo>
                  <a:pt x="10811" y="9804"/>
                </a:lnTo>
                <a:lnTo>
                  <a:pt x="10812" y="9800"/>
                </a:lnTo>
                <a:lnTo>
                  <a:pt x="10813" y="9793"/>
                </a:lnTo>
                <a:lnTo>
                  <a:pt x="10815" y="9787"/>
                </a:lnTo>
                <a:lnTo>
                  <a:pt x="10817" y="9784"/>
                </a:lnTo>
                <a:lnTo>
                  <a:pt x="10820" y="9786"/>
                </a:lnTo>
                <a:lnTo>
                  <a:pt x="10821" y="9790"/>
                </a:lnTo>
                <a:lnTo>
                  <a:pt x="10821" y="9795"/>
                </a:lnTo>
                <a:lnTo>
                  <a:pt x="10822" y="9800"/>
                </a:lnTo>
                <a:lnTo>
                  <a:pt x="10828" y="9804"/>
                </a:lnTo>
                <a:lnTo>
                  <a:pt x="10832" y="9796"/>
                </a:lnTo>
                <a:lnTo>
                  <a:pt x="10837" y="9777"/>
                </a:lnTo>
                <a:lnTo>
                  <a:pt x="10840" y="9774"/>
                </a:lnTo>
                <a:lnTo>
                  <a:pt x="10848" y="9772"/>
                </a:lnTo>
                <a:lnTo>
                  <a:pt x="10850" y="9769"/>
                </a:lnTo>
                <a:lnTo>
                  <a:pt x="10850" y="9765"/>
                </a:lnTo>
                <a:lnTo>
                  <a:pt x="10846" y="9757"/>
                </a:lnTo>
                <a:lnTo>
                  <a:pt x="10845" y="9751"/>
                </a:lnTo>
                <a:lnTo>
                  <a:pt x="10845" y="9744"/>
                </a:lnTo>
                <a:lnTo>
                  <a:pt x="10847" y="9723"/>
                </a:lnTo>
                <a:lnTo>
                  <a:pt x="10850" y="9706"/>
                </a:lnTo>
                <a:lnTo>
                  <a:pt x="10855" y="9689"/>
                </a:lnTo>
                <a:lnTo>
                  <a:pt x="10858" y="9679"/>
                </a:lnTo>
                <a:lnTo>
                  <a:pt x="10859" y="9672"/>
                </a:lnTo>
                <a:lnTo>
                  <a:pt x="10862" y="9670"/>
                </a:lnTo>
                <a:lnTo>
                  <a:pt x="10865" y="9670"/>
                </a:lnTo>
                <a:lnTo>
                  <a:pt x="10868" y="9667"/>
                </a:lnTo>
                <a:lnTo>
                  <a:pt x="10870" y="9664"/>
                </a:lnTo>
                <a:lnTo>
                  <a:pt x="10873" y="9652"/>
                </a:lnTo>
                <a:lnTo>
                  <a:pt x="10872" y="9646"/>
                </a:lnTo>
                <a:lnTo>
                  <a:pt x="10869" y="9643"/>
                </a:lnTo>
                <a:lnTo>
                  <a:pt x="10867" y="9640"/>
                </a:lnTo>
                <a:lnTo>
                  <a:pt x="10864" y="9638"/>
                </a:lnTo>
                <a:lnTo>
                  <a:pt x="10868" y="9630"/>
                </a:lnTo>
                <a:lnTo>
                  <a:pt x="10881" y="9613"/>
                </a:lnTo>
                <a:lnTo>
                  <a:pt x="10885" y="9603"/>
                </a:lnTo>
                <a:lnTo>
                  <a:pt x="10883" y="9597"/>
                </a:lnTo>
                <a:lnTo>
                  <a:pt x="10879" y="9591"/>
                </a:lnTo>
                <a:lnTo>
                  <a:pt x="10877" y="9580"/>
                </a:lnTo>
                <a:lnTo>
                  <a:pt x="10879" y="9571"/>
                </a:lnTo>
                <a:lnTo>
                  <a:pt x="10883" y="9565"/>
                </a:lnTo>
                <a:lnTo>
                  <a:pt x="10884" y="9558"/>
                </a:lnTo>
                <a:lnTo>
                  <a:pt x="10879" y="9547"/>
                </a:lnTo>
                <a:lnTo>
                  <a:pt x="10874" y="9540"/>
                </a:lnTo>
                <a:lnTo>
                  <a:pt x="10862" y="9535"/>
                </a:lnTo>
                <a:lnTo>
                  <a:pt x="10857" y="9529"/>
                </a:lnTo>
                <a:lnTo>
                  <a:pt x="10859" y="9522"/>
                </a:lnTo>
                <a:lnTo>
                  <a:pt x="10858" y="9517"/>
                </a:lnTo>
                <a:lnTo>
                  <a:pt x="10856" y="9513"/>
                </a:lnTo>
                <a:lnTo>
                  <a:pt x="10793" y="9506"/>
                </a:lnTo>
                <a:lnTo>
                  <a:pt x="10765" y="9516"/>
                </a:lnTo>
                <a:lnTo>
                  <a:pt x="10748" y="9507"/>
                </a:lnTo>
                <a:lnTo>
                  <a:pt x="10738" y="9504"/>
                </a:lnTo>
                <a:lnTo>
                  <a:pt x="10728" y="9506"/>
                </a:lnTo>
                <a:lnTo>
                  <a:pt x="10722" y="9514"/>
                </a:lnTo>
                <a:lnTo>
                  <a:pt x="10726" y="9516"/>
                </a:lnTo>
                <a:lnTo>
                  <a:pt x="10724" y="9525"/>
                </a:lnTo>
                <a:lnTo>
                  <a:pt x="10719" y="9525"/>
                </a:lnTo>
                <a:lnTo>
                  <a:pt x="10708" y="9520"/>
                </a:lnTo>
                <a:lnTo>
                  <a:pt x="10687" y="9521"/>
                </a:lnTo>
                <a:lnTo>
                  <a:pt x="10681" y="9524"/>
                </a:lnTo>
                <a:lnTo>
                  <a:pt x="10670" y="9535"/>
                </a:lnTo>
                <a:lnTo>
                  <a:pt x="10664" y="9536"/>
                </a:lnTo>
                <a:lnTo>
                  <a:pt x="10655" y="9531"/>
                </a:lnTo>
                <a:lnTo>
                  <a:pt x="10575" y="9537"/>
                </a:lnTo>
                <a:lnTo>
                  <a:pt x="10561" y="9532"/>
                </a:lnTo>
                <a:lnTo>
                  <a:pt x="10512" y="9536"/>
                </a:lnTo>
                <a:lnTo>
                  <a:pt x="10509" y="9534"/>
                </a:lnTo>
                <a:lnTo>
                  <a:pt x="10501" y="9527"/>
                </a:lnTo>
                <a:lnTo>
                  <a:pt x="10494" y="9528"/>
                </a:lnTo>
                <a:lnTo>
                  <a:pt x="10482" y="9539"/>
                </a:lnTo>
                <a:lnTo>
                  <a:pt x="10476" y="9533"/>
                </a:lnTo>
                <a:lnTo>
                  <a:pt x="10472" y="9526"/>
                </a:lnTo>
                <a:lnTo>
                  <a:pt x="10462" y="9516"/>
                </a:lnTo>
                <a:lnTo>
                  <a:pt x="10458" y="9509"/>
                </a:lnTo>
                <a:lnTo>
                  <a:pt x="10457" y="9506"/>
                </a:lnTo>
                <a:lnTo>
                  <a:pt x="10456" y="9500"/>
                </a:lnTo>
                <a:lnTo>
                  <a:pt x="10455" y="9497"/>
                </a:lnTo>
                <a:lnTo>
                  <a:pt x="10454" y="9494"/>
                </a:lnTo>
                <a:lnTo>
                  <a:pt x="10452" y="9492"/>
                </a:lnTo>
                <a:lnTo>
                  <a:pt x="10447" y="9485"/>
                </a:lnTo>
                <a:lnTo>
                  <a:pt x="10444" y="9482"/>
                </a:lnTo>
                <a:lnTo>
                  <a:pt x="10440" y="9480"/>
                </a:lnTo>
                <a:lnTo>
                  <a:pt x="10433" y="9479"/>
                </a:lnTo>
                <a:lnTo>
                  <a:pt x="10405" y="9460"/>
                </a:lnTo>
                <a:lnTo>
                  <a:pt x="10401" y="9455"/>
                </a:lnTo>
                <a:lnTo>
                  <a:pt x="10397" y="9447"/>
                </a:lnTo>
                <a:lnTo>
                  <a:pt x="10393" y="9439"/>
                </a:lnTo>
                <a:lnTo>
                  <a:pt x="10390" y="9432"/>
                </a:lnTo>
                <a:lnTo>
                  <a:pt x="10387" y="9416"/>
                </a:lnTo>
                <a:lnTo>
                  <a:pt x="10384" y="9408"/>
                </a:lnTo>
                <a:lnTo>
                  <a:pt x="10379" y="9403"/>
                </a:lnTo>
                <a:lnTo>
                  <a:pt x="10360" y="9392"/>
                </a:lnTo>
                <a:lnTo>
                  <a:pt x="10356" y="9391"/>
                </a:lnTo>
                <a:lnTo>
                  <a:pt x="10354" y="9390"/>
                </a:lnTo>
                <a:lnTo>
                  <a:pt x="10349" y="9380"/>
                </a:lnTo>
                <a:lnTo>
                  <a:pt x="10347" y="9378"/>
                </a:lnTo>
                <a:lnTo>
                  <a:pt x="10326" y="9353"/>
                </a:lnTo>
                <a:lnTo>
                  <a:pt x="10319" y="9348"/>
                </a:lnTo>
                <a:lnTo>
                  <a:pt x="10304" y="9344"/>
                </a:lnTo>
                <a:lnTo>
                  <a:pt x="10281" y="9325"/>
                </a:lnTo>
                <a:lnTo>
                  <a:pt x="10255" y="9315"/>
                </a:lnTo>
                <a:lnTo>
                  <a:pt x="10216" y="9311"/>
                </a:lnTo>
                <a:lnTo>
                  <a:pt x="10172" y="9295"/>
                </a:lnTo>
                <a:lnTo>
                  <a:pt x="10140" y="9295"/>
                </a:lnTo>
                <a:lnTo>
                  <a:pt x="10105" y="9294"/>
                </a:lnTo>
                <a:lnTo>
                  <a:pt x="10093" y="9287"/>
                </a:lnTo>
                <a:lnTo>
                  <a:pt x="10071" y="9286"/>
                </a:lnTo>
                <a:lnTo>
                  <a:pt x="10065" y="9290"/>
                </a:lnTo>
                <a:lnTo>
                  <a:pt x="10062" y="9300"/>
                </a:lnTo>
                <a:lnTo>
                  <a:pt x="10066" y="9303"/>
                </a:lnTo>
                <a:lnTo>
                  <a:pt x="10070" y="9310"/>
                </a:lnTo>
                <a:lnTo>
                  <a:pt x="10076" y="9324"/>
                </a:lnTo>
                <a:lnTo>
                  <a:pt x="10090" y="9343"/>
                </a:lnTo>
                <a:lnTo>
                  <a:pt x="10086" y="9348"/>
                </a:lnTo>
                <a:lnTo>
                  <a:pt x="10080" y="9345"/>
                </a:lnTo>
                <a:lnTo>
                  <a:pt x="10068" y="9332"/>
                </a:lnTo>
                <a:lnTo>
                  <a:pt x="9993" y="9288"/>
                </a:lnTo>
                <a:lnTo>
                  <a:pt x="9999" y="9281"/>
                </a:lnTo>
                <a:lnTo>
                  <a:pt x="10013" y="9277"/>
                </a:lnTo>
                <a:lnTo>
                  <a:pt x="10019" y="9272"/>
                </a:lnTo>
                <a:lnTo>
                  <a:pt x="10025" y="9268"/>
                </a:lnTo>
                <a:lnTo>
                  <a:pt x="10050" y="9279"/>
                </a:lnTo>
                <a:lnTo>
                  <a:pt x="10063" y="9274"/>
                </a:lnTo>
                <a:lnTo>
                  <a:pt x="10067" y="9275"/>
                </a:lnTo>
                <a:lnTo>
                  <a:pt x="10075" y="9279"/>
                </a:lnTo>
                <a:lnTo>
                  <a:pt x="10194" y="9280"/>
                </a:lnTo>
                <a:lnTo>
                  <a:pt x="10222" y="9264"/>
                </a:lnTo>
                <a:lnTo>
                  <a:pt x="10224" y="9264"/>
                </a:lnTo>
                <a:lnTo>
                  <a:pt x="10225" y="9265"/>
                </a:lnTo>
                <a:lnTo>
                  <a:pt x="10226" y="9268"/>
                </a:lnTo>
                <a:lnTo>
                  <a:pt x="10227" y="9271"/>
                </a:lnTo>
                <a:lnTo>
                  <a:pt x="10227" y="9274"/>
                </a:lnTo>
                <a:lnTo>
                  <a:pt x="10226" y="9275"/>
                </a:lnTo>
                <a:lnTo>
                  <a:pt x="10214" y="9280"/>
                </a:lnTo>
                <a:lnTo>
                  <a:pt x="10200" y="9282"/>
                </a:lnTo>
                <a:lnTo>
                  <a:pt x="10194" y="9284"/>
                </a:lnTo>
                <a:lnTo>
                  <a:pt x="10189" y="9292"/>
                </a:lnTo>
                <a:lnTo>
                  <a:pt x="10215" y="9300"/>
                </a:lnTo>
                <a:lnTo>
                  <a:pt x="10228" y="9299"/>
                </a:lnTo>
                <a:lnTo>
                  <a:pt x="10238" y="9289"/>
                </a:lnTo>
                <a:lnTo>
                  <a:pt x="10243" y="9283"/>
                </a:lnTo>
                <a:lnTo>
                  <a:pt x="10248" y="9279"/>
                </a:lnTo>
                <a:lnTo>
                  <a:pt x="10259" y="9276"/>
                </a:lnTo>
                <a:lnTo>
                  <a:pt x="10263" y="9277"/>
                </a:lnTo>
                <a:lnTo>
                  <a:pt x="10274" y="9285"/>
                </a:lnTo>
                <a:lnTo>
                  <a:pt x="10285" y="9286"/>
                </a:lnTo>
                <a:lnTo>
                  <a:pt x="10288" y="9288"/>
                </a:lnTo>
                <a:lnTo>
                  <a:pt x="10294" y="9296"/>
                </a:lnTo>
                <a:lnTo>
                  <a:pt x="10301" y="9302"/>
                </a:lnTo>
                <a:lnTo>
                  <a:pt x="10308" y="9304"/>
                </a:lnTo>
                <a:lnTo>
                  <a:pt x="10313" y="9304"/>
                </a:lnTo>
                <a:lnTo>
                  <a:pt x="10317" y="9300"/>
                </a:lnTo>
                <a:lnTo>
                  <a:pt x="10319" y="9293"/>
                </a:lnTo>
                <a:lnTo>
                  <a:pt x="10318" y="9284"/>
                </a:lnTo>
                <a:lnTo>
                  <a:pt x="10314" y="9275"/>
                </a:lnTo>
                <a:lnTo>
                  <a:pt x="10309" y="9268"/>
                </a:lnTo>
                <a:lnTo>
                  <a:pt x="10263" y="9247"/>
                </a:lnTo>
                <a:lnTo>
                  <a:pt x="10269" y="9241"/>
                </a:lnTo>
                <a:lnTo>
                  <a:pt x="10304" y="9241"/>
                </a:lnTo>
                <a:lnTo>
                  <a:pt x="10307" y="9245"/>
                </a:lnTo>
                <a:lnTo>
                  <a:pt x="10317" y="9238"/>
                </a:lnTo>
                <a:lnTo>
                  <a:pt x="10320" y="9237"/>
                </a:lnTo>
                <a:lnTo>
                  <a:pt x="10323" y="9240"/>
                </a:lnTo>
                <a:lnTo>
                  <a:pt x="10330" y="9248"/>
                </a:lnTo>
                <a:lnTo>
                  <a:pt x="10347" y="9255"/>
                </a:lnTo>
                <a:lnTo>
                  <a:pt x="10350" y="9258"/>
                </a:lnTo>
                <a:lnTo>
                  <a:pt x="10353" y="9263"/>
                </a:lnTo>
                <a:lnTo>
                  <a:pt x="10355" y="9272"/>
                </a:lnTo>
                <a:lnTo>
                  <a:pt x="10358" y="9276"/>
                </a:lnTo>
                <a:lnTo>
                  <a:pt x="10361" y="9278"/>
                </a:lnTo>
                <a:lnTo>
                  <a:pt x="10364" y="9278"/>
                </a:lnTo>
                <a:lnTo>
                  <a:pt x="10365" y="9275"/>
                </a:lnTo>
                <a:lnTo>
                  <a:pt x="10363" y="9270"/>
                </a:lnTo>
                <a:lnTo>
                  <a:pt x="10368" y="9267"/>
                </a:lnTo>
                <a:lnTo>
                  <a:pt x="10376" y="9270"/>
                </a:lnTo>
                <a:lnTo>
                  <a:pt x="10390" y="9282"/>
                </a:lnTo>
                <a:lnTo>
                  <a:pt x="10392" y="9286"/>
                </a:lnTo>
                <a:lnTo>
                  <a:pt x="10395" y="9291"/>
                </a:lnTo>
                <a:lnTo>
                  <a:pt x="10397" y="9295"/>
                </a:lnTo>
                <a:lnTo>
                  <a:pt x="10401" y="9296"/>
                </a:lnTo>
                <a:lnTo>
                  <a:pt x="10405" y="9296"/>
                </a:lnTo>
                <a:lnTo>
                  <a:pt x="10413" y="9299"/>
                </a:lnTo>
                <a:lnTo>
                  <a:pt x="10427" y="9309"/>
                </a:lnTo>
                <a:lnTo>
                  <a:pt x="10430" y="9312"/>
                </a:lnTo>
                <a:lnTo>
                  <a:pt x="10432" y="9317"/>
                </a:lnTo>
                <a:lnTo>
                  <a:pt x="10432" y="9321"/>
                </a:lnTo>
                <a:lnTo>
                  <a:pt x="10434" y="9326"/>
                </a:lnTo>
                <a:lnTo>
                  <a:pt x="10437" y="9330"/>
                </a:lnTo>
                <a:lnTo>
                  <a:pt x="10440" y="9333"/>
                </a:lnTo>
                <a:lnTo>
                  <a:pt x="10451" y="9335"/>
                </a:lnTo>
                <a:lnTo>
                  <a:pt x="10464" y="9343"/>
                </a:lnTo>
                <a:lnTo>
                  <a:pt x="10467" y="9344"/>
                </a:lnTo>
                <a:lnTo>
                  <a:pt x="10485" y="9339"/>
                </a:lnTo>
                <a:lnTo>
                  <a:pt x="10487" y="9337"/>
                </a:lnTo>
                <a:lnTo>
                  <a:pt x="10490" y="9336"/>
                </a:lnTo>
                <a:lnTo>
                  <a:pt x="10495" y="9343"/>
                </a:lnTo>
                <a:lnTo>
                  <a:pt x="10498" y="9344"/>
                </a:lnTo>
                <a:lnTo>
                  <a:pt x="10502" y="9345"/>
                </a:lnTo>
                <a:lnTo>
                  <a:pt x="10510" y="9348"/>
                </a:lnTo>
                <a:lnTo>
                  <a:pt x="10566" y="9354"/>
                </a:lnTo>
                <a:lnTo>
                  <a:pt x="10573" y="9359"/>
                </a:lnTo>
                <a:lnTo>
                  <a:pt x="10573" y="9363"/>
                </a:lnTo>
                <a:lnTo>
                  <a:pt x="10561" y="9363"/>
                </a:lnTo>
                <a:lnTo>
                  <a:pt x="10541" y="9358"/>
                </a:lnTo>
                <a:lnTo>
                  <a:pt x="10496" y="9367"/>
                </a:lnTo>
                <a:lnTo>
                  <a:pt x="10510" y="9370"/>
                </a:lnTo>
                <a:lnTo>
                  <a:pt x="10518" y="9373"/>
                </a:lnTo>
                <a:lnTo>
                  <a:pt x="10525" y="9381"/>
                </a:lnTo>
                <a:lnTo>
                  <a:pt x="10531" y="9387"/>
                </a:lnTo>
                <a:lnTo>
                  <a:pt x="10546" y="9387"/>
                </a:lnTo>
                <a:lnTo>
                  <a:pt x="10552" y="9389"/>
                </a:lnTo>
                <a:lnTo>
                  <a:pt x="10571" y="9401"/>
                </a:lnTo>
                <a:lnTo>
                  <a:pt x="10581" y="9414"/>
                </a:lnTo>
                <a:lnTo>
                  <a:pt x="10595" y="9425"/>
                </a:lnTo>
                <a:lnTo>
                  <a:pt x="10599" y="9428"/>
                </a:lnTo>
                <a:lnTo>
                  <a:pt x="10601" y="9429"/>
                </a:lnTo>
                <a:lnTo>
                  <a:pt x="10606" y="9439"/>
                </a:lnTo>
                <a:lnTo>
                  <a:pt x="10607" y="9441"/>
                </a:lnTo>
                <a:lnTo>
                  <a:pt x="10609" y="9442"/>
                </a:lnTo>
                <a:lnTo>
                  <a:pt x="10617" y="9450"/>
                </a:lnTo>
                <a:lnTo>
                  <a:pt x="10619" y="9454"/>
                </a:lnTo>
                <a:lnTo>
                  <a:pt x="10624" y="9463"/>
                </a:lnTo>
                <a:lnTo>
                  <a:pt x="10626" y="9467"/>
                </a:lnTo>
                <a:lnTo>
                  <a:pt x="10630" y="9470"/>
                </a:lnTo>
                <a:lnTo>
                  <a:pt x="10636" y="9471"/>
                </a:lnTo>
                <a:lnTo>
                  <a:pt x="10659" y="9488"/>
                </a:lnTo>
                <a:lnTo>
                  <a:pt x="10686" y="9497"/>
                </a:lnTo>
                <a:lnTo>
                  <a:pt x="10787" y="9478"/>
                </a:lnTo>
                <a:lnTo>
                  <a:pt x="10798" y="9468"/>
                </a:lnTo>
                <a:lnTo>
                  <a:pt x="10806" y="9457"/>
                </a:lnTo>
                <a:lnTo>
                  <a:pt x="10815" y="9452"/>
                </a:lnTo>
                <a:lnTo>
                  <a:pt x="10817" y="9449"/>
                </a:lnTo>
                <a:lnTo>
                  <a:pt x="10818" y="9444"/>
                </a:lnTo>
                <a:lnTo>
                  <a:pt x="10822" y="9437"/>
                </a:lnTo>
                <a:lnTo>
                  <a:pt x="10836" y="9429"/>
                </a:lnTo>
                <a:lnTo>
                  <a:pt x="10837" y="9420"/>
                </a:lnTo>
                <a:lnTo>
                  <a:pt x="10834" y="9415"/>
                </a:lnTo>
                <a:lnTo>
                  <a:pt x="10827" y="9413"/>
                </a:lnTo>
                <a:lnTo>
                  <a:pt x="10824" y="9406"/>
                </a:lnTo>
                <a:lnTo>
                  <a:pt x="10824" y="9400"/>
                </a:lnTo>
                <a:lnTo>
                  <a:pt x="10825" y="9394"/>
                </a:lnTo>
                <a:lnTo>
                  <a:pt x="10826" y="9390"/>
                </a:lnTo>
                <a:lnTo>
                  <a:pt x="10827" y="9387"/>
                </a:lnTo>
                <a:lnTo>
                  <a:pt x="10830" y="9384"/>
                </a:lnTo>
                <a:lnTo>
                  <a:pt x="10836" y="9385"/>
                </a:lnTo>
                <a:lnTo>
                  <a:pt x="10840" y="9382"/>
                </a:lnTo>
                <a:lnTo>
                  <a:pt x="10839" y="9381"/>
                </a:lnTo>
                <a:lnTo>
                  <a:pt x="10839" y="9377"/>
                </a:lnTo>
                <a:lnTo>
                  <a:pt x="10839" y="9374"/>
                </a:lnTo>
                <a:lnTo>
                  <a:pt x="10839" y="9371"/>
                </a:lnTo>
                <a:lnTo>
                  <a:pt x="10840" y="9369"/>
                </a:lnTo>
                <a:lnTo>
                  <a:pt x="10843" y="9366"/>
                </a:lnTo>
                <a:lnTo>
                  <a:pt x="10844" y="9363"/>
                </a:lnTo>
                <a:lnTo>
                  <a:pt x="10841" y="9358"/>
                </a:lnTo>
                <a:lnTo>
                  <a:pt x="10840" y="9356"/>
                </a:lnTo>
                <a:lnTo>
                  <a:pt x="10843" y="9352"/>
                </a:lnTo>
                <a:lnTo>
                  <a:pt x="10855" y="9342"/>
                </a:lnTo>
                <a:lnTo>
                  <a:pt x="10864" y="9340"/>
                </a:lnTo>
                <a:lnTo>
                  <a:pt x="10867" y="9336"/>
                </a:lnTo>
                <a:lnTo>
                  <a:pt x="10870" y="9329"/>
                </a:lnTo>
                <a:lnTo>
                  <a:pt x="10871" y="9323"/>
                </a:lnTo>
                <a:lnTo>
                  <a:pt x="10879" y="9309"/>
                </a:lnTo>
                <a:lnTo>
                  <a:pt x="10880" y="9304"/>
                </a:lnTo>
                <a:lnTo>
                  <a:pt x="10883" y="9291"/>
                </a:lnTo>
                <a:lnTo>
                  <a:pt x="10885" y="9286"/>
                </a:lnTo>
                <a:lnTo>
                  <a:pt x="10888" y="9280"/>
                </a:lnTo>
                <a:lnTo>
                  <a:pt x="10896" y="9272"/>
                </a:lnTo>
                <a:lnTo>
                  <a:pt x="10900" y="9269"/>
                </a:lnTo>
                <a:lnTo>
                  <a:pt x="10906" y="9269"/>
                </a:lnTo>
                <a:lnTo>
                  <a:pt x="10907" y="9268"/>
                </a:lnTo>
                <a:lnTo>
                  <a:pt x="10908" y="9265"/>
                </a:lnTo>
                <a:lnTo>
                  <a:pt x="10908" y="9257"/>
                </a:lnTo>
                <a:lnTo>
                  <a:pt x="10909" y="9250"/>
                </a:lnTo>
                <a:lnTo>
                  <a:pt x="10915" y="9233"/>
                </a:lnTo>
                <a:lnTo>
                  <a:pt x="10916" y="9227"/>
                </a:lnTo>
                <a:lnTo>
                  <a:pt x="10916" y="9224"/>
                </a:lnTo>
                <a:lnTo>
                  <a:pt x="10916" y="9222"/>
                </a:lnTo>
                <a:lnTo>
                  <a:pt x="10915" y="9218"/>
                </a:lnTo>
                <a:lnTo>
                  <a:pt x="10915" y="9215"/>
                </a:lnTo>
                <a:lnTo>
                  <a:pt x="10914" y="9213"/>
                </a:lnTo>
                <a:lnTo>
                  <a:pt x="10913" y="9210"/>
                </a:lnTo>
                <a:lnTo>
                  <a:pt x="10915" y="9207"/>
                </a:lnTo>
                <a:lnTo>
                  <a:pt x="10912" y="9203"/>
                </a:lnTo>
                <a:lnTo>
                  <a:pt x="10909" y="9200"/>
                </a:lnTo>
                <a:lnTo>
                  <a:pt x="10906" y="9197"/>
                </a:lnTo>
                <a:lnTo>
                  <a:pt x="10904" y="9191"/>
                </a:lnTo>
                <a:lnTo>
                  <a:pt x="10905" y="9190"/>
                </a:lnTo>
                <a:lnTo>
                  <a:pt x="10907" y="9185"/>
                </a:lnTo>
                <a:lnTo>
                  <a:pt x="10908" y="9183"/>
                </a:lnTo>
                <a:lnTo>
                  <a:pt x="10908" y="9181"/>
                </a:lnTo>
                <a:lnTo>
                  <a:pt x="10907" y="9180"/>
                </a:lnTo>
                <a:lnTo>
                  <a:pt x="10906" y="9179"/>
                </a:lnTo>
                <a:lnTo>
                  <a:pt x="10905" y="9178"/>
                </a:lnTo>
                <a:lnTo>
                  <a:pt x="10906" y="9170"/>
                </a:lnTo>
                <a:lnTo>
                  <a:pt x="10909" y="9162"/>
                </a:lnTo>
                <a:lnTo>
                  <a:pt x="10911" y="9154"/>
                </a:lnTo>
                <a:lnTo>
                  <a:pt x="10909" y="9146"/>
                </a:lnTo>
                <a:lnTo>
                  <a:pt x="10911" y="9142"/>
                </a:lnTo>
                <a:lnTo>
                  <a:pt x="10913" y="9141"/>
                </a:lnTo>
                <a:lnTo>
                  <a:pt x="10919" y="9140"/>
                </a:lnTo>
                <a:lnTo>
                  <a:pt x="10922" y="9138"/>
                </a:lnTo>
                <a:lnTo>
                  <a:pt x="10925" y="9135"/>
                </a:lnTo>
                <a:lnTo>
                  <a:pt x="10926" y="9133"/>
                </a:lnTo>
                <a:lnTo>
                  <a:pt x="10926" y="9131"/>
                </a:lnTo>
                <a:lnTo>
                  <a:pt x="10926" y="9129"/>
                </a:lnTo>
                <a:lnTo>
                  <a:pt x="10927" y="9127"/>
                </a:lnTo>
                <a:lnTo>
                  <a:pt x="10930" y="9124"/>
                </a:lnTo>
                <a:lnTo>
                  <a:pt x="10936" y="9121"/>
                </a:lnTo>
                <a:lnTo>
                  <a:pt x="10938" y="9117"/>
                </a:lnTo>
                <a:lnTo>
                  <a:pt x="10939" y="9113"/>
                </a:lnTo>
                <a:lnTo>
                  <a:pt x="10939" y="9109"/>
                </a:lnTo>
                <a:lnTo>
                  <a:pt x="10939" y="9104"/>
                </a:lnTo>
                <a:lnTo>
                  <a:pt x="10939" y="9100"/>
                </a:lnTo>
                <a:lnTo>
                  <a:pt x="10942" y="9092"/>
                </a:lnTo>
                <a:lnTo>
                  <a:pt x="10947" y="9087"/>
                </a:lnTo>
                <a:lnTo>
                  <a:pt x="10959" y="9083"/>
                </a:lnTo>
                <a:lnTo>
                  <a:pt x="10964" y="9079"/>
                </a:lnTo>
                <a:lnTo>
                  <a:pt x="10976" y="9057"/>
                </a:lnTo>
                <a:lnTo>
                  <a:pt x="10974" y="9052"/>
                </a:lnTo>
                <a:lnTo>
                  <a:pt x="10972" y="9047"/>
                </a:lnTo>
                <a:lnTo>
                  <a:pt x="10972" y="9042"/>
                </a:lnTo>
                <a:lnTo>
                  <a:pt x="10972" y="9036"/>
                </a:lnTo>
                <a:lnTo>
                  <a:pt x="10964" y="9025"/>
                </a:lnTo>
                <a:lnTo>
                  <a:pt x="10963" y="9020"/>
                </a:lnTo>
                <a:lnTo>
                  <a:pt x="10966" y="9013"/>
                </a:lnTo>
                <a:lnTo>
                  <a:pt x="10976" y="8992"/>
                </a:lnTo>
                <a:lnTo>
                  <a:pt x="10978" y="8988"/>
                </a:lnTo>
                <a:lnTo>
                  <a:pt x="10972" y="8976"/>
                </a:lnTo>
                <a:lnTo>
                  <a:pt x="10964" y="8971"/>
                </a:lnTo>
                <a:lnTo>
                  <a:pt x="10901" y="8948"/>
                </a:lnTo>
                <a:lnTo>
                  <a:pt x="10891" y="8941"/>
                </a:lnTo>
                <a:lnTo>
                  <a:pt x="10887" y="8940"/>
                </a:lnTo>
                <a:lnTo>
                  <a:pt x="10864" y="8942"/>
                </a:lnTo>
                <a:lnTo>
                  <a:pt x="10850" y="8936"/>
                </a:lnTo>
                <a:lnTo>
                  <a:pt x="10836" y="8939"/>
                </a:lnTo>
                <a:lnTo>
                  <a:pt x="10830" y="8933"/>
                </a:lnTo>
                <a:lnTo>
                  <a:pt x="10819" y="8915"/>
                </a:lnTo>
                <a:lnTo>
                  <a:pt x="10796" y="8886"/>
                </a:lnTo>
                <a:lnTo>
                  <a:pt x="10791" y="8878"/>
                </a:lnTo>
                <a:lnTo>
                  <a:pt x="10794" y="8873"/>
                </a:lnTo>
                <a:lnTo>
                  <a:pt x="10817" y="8880"/>
                </a:lnTo>
                <a:lnTo>
                  <a:pt x="10823" y="8874"/>
                </a:lnTo>
                <a:lnTo>
                  <a:pt x="10797" y="8850"/>
                </a:lnTo>
                <a:lnTo>
                  <a:pt x="10789" y="8837"/>
                </a:lnTo>
                <a:lnTo>
                  <a:pt x="10795" y="8831"/>
                </a:lnTo>
                <a:lnTo>
                  <a:pt x="10807" y="8837"/>
                </a:lnTo>
                <a:lnTo>
                  <a:pt x="10819" y="8839"/>
                </a:lnTo>
                <a:lnTo>
                  <a:pt x="10823" y="8822"/>
                </a:lnTo>
                <a:lnTo>
                  <a:pt x="10822" y="8820"/>
                </a:lnTo>
                <a:lnTo>
                  <a:pt x="10818" y="8812"/>
                </a:lnTo>
                <a:lnTo>
                  <a:pt x="10823" y="8812"/>
                </a:lnTo>
                <a:lnTo>
                  <a:pt x="10831" y="8813"/>
                </a:lnTo>
                <a:lnTo>
                  <a:pt x="10853" y="8827"/>
                </a:lnTo>
                <a:lnTo>
                  <a:pt x="10858" y="8826"/>
                </a:lnTo>
                <a:lnTo>
                  <a:pt x="10859" y="8820"/>
                </a:lnTo>
                <a:lnTo>
                  <a:pt x="10859" y="8813"/>
                </a:lnTo>
                <a:lnTo>
                  <a:pt x="10860" y="8807"/>
                </a:lnTo>
                <a:lnTo>
                  <a:pt x="10862" y="8802"/>
                </a:lnTo>
                <a:lnTo>
                  <a:pt x="10866" y="8804"/>
                </a:lnTo>
                <a:lnTo>
                  <a:pt x="10872" y="8814"/>
                </a:lnTo>
                <a:lnTo>
                  <a:pt x="10876" y="8818"/>
                </a:lnTo>
                <a:lnTo>
                  <a:pt x="10880" y="8819"/>
                </a:lnTo>
                <a:lnTo>
                  <a:pt x="10889" y="8815"/>
                </a:lnTo>
                <a:lnTo>
                  <a:pt x="10893" y="8816"/>
                </a:lnTo>
                <a:lnTo>
                  <a:pt x="10900" y="8822"/>
                </a:lnTo>
                <a:lnTo>
                  <a:pt x="10903" y="8823"/>
                </a:lnTo>
                <a:lnTo>
                  <a:pt x="10942" y="8806"/>
                </a:lnTo>
                <a:lnTo>
                  <a:pt x="10953" y="8811"/>
                </a:lnTo>
                <a:lnTo>
                  <a:pt x="10955" y="8809"/>
                </a:lnTo>
                <a:lnTo>
                  <a:pt x="10958" y="8799"/>
                </a:lnTo>
                <a:lnTo>
                  <a:pt x="10964" y="8792"/>
                </a:lnTo>
                <a:lnTo>
                  <a:pt x="10976" y="8783"/>
                </a:lnTo>
                <a:lnTo>
                  <a:pt x="10995" y="8758"/>
                </a:lnTo>
                <a:lnTo>
                  <a:pt x="11007" y="8752"/>
                </a:lnTo>
                <a:lnTo>
                  <a:pt x="11021" y="8765"/>
                </a:lnTo>
                <a:lnTo>
                  <a:pt x="11030" y="8783"/>
                </a:lnTo>
                <a:lnTo>
                  <a:pt x="11033" y="8787"/>
                </a:lnTo>
                <a:lnTo>
                  <a:pt x="11039" y="8791"/>
                </a:lnTo>
                <a:lnTo>
                  <a:pt x="11042" y="8795"/>
                </a:lnTo>
                <a:lnTo>
                  <a:pt x="11045" y="8804"/>
                </a:lnTo>
                <a:lnTo>
                  <a:pt x="11049" y="8828"/>
                </a:lnTo>
                <a:lnTo>
                  <a:pt x="11052" y="8839"/>
                </a:lnTo>
                <a:lnTo>
                  <a:pt x="11051" y="8839"/>
                </a:lnTo>
                <a:lnTo>
                  <a:pt x="11060" y="8854"/>
                </a:lnTo>
                <a:lnTo>
                  <a:pt x="11063" y="8861"/>
                </a:lnTo>
                <a:lnTo>
                  <a:pt x="11066" y="8874"/>
                </a:lnTo>
                <a:lnTo>
                  <a:pt x="11066" y="8878"/>
                </a:lnTo>
                <a:lnTo>
                  <a:pt x="11066" y="8880"/>
                </a:lnTo>
                <a:lnTo>
                  <a:pt x="11067" y="8884"/>
                </a:lnTo>
                <a:lnTo>
                  <a:pt x="11069" y="8888"/>
                </a:lnTo>
                <a:lnTo>
                  <a:pt x="11072" y="8892"/>
                </a:lnTo>
                <a:lnTo>
                  <a:pt x="11076" y="8897"/>
                </a:lnTo>
                <a:lnTo>
                  <a:pt x="11079" y="8900"/>
                </a:lnTo>
                <a:lnTo>
                  <a:pt x="11083" y="8904"/>
                </a:lnTo>
                <a:lnTo>
                  <a:pt x="11087" y="8906"/>
                </a:lnTo>
                <a:lnTo>
                  <a:pt x="11091" y="8905"/>
                </a:lnTo>
                <a:lnTo>
                  <a:pt x="11094" y="8902"/>
                </a:lnTo>
                <a:lnTo>
                  <a:pt x="11099" y="8890"/>
                </a:lnTo>
                <a:lnTo>
                  <a:pt x="11100" y="8886"/>
                </a:lnTo>
                <a:lnTo>
                  <a:pt x="11099" y="8881"/>
                </a:lnTo>
                <a:lnTo>
                  <a:pt x="11096" y="8876"/>
                </a:lnTo>
                <a:lnTo>
                  <a:pt x="11096" y="8871"/>
                </a:lnTo>
                <a:lnTo>
                  <a:pt x="11098" y="8868"/>
                </a:lnTo>
                <a:lnTo>
                  <a:pt x="11101" y="8869"/>
                </a:lnTo>
                <a:lnTo>
                  <a:pt x="11103" y="8873"/>
                </a:lnTo>
                <a:lnTo>
                  <a:pt x="11106" y="8877"/>
                </a:lnTo>
                <a:lnTo>
                  <a:pt x="11107" y="8880"/>
                </a:lnTo>
                <a:lnTo>
                  <a:pt x="11109" y="8889"/>
                </a:lnTo>
                <a:lnTo>
                  <a:pt x="11113" y="8890"/>
                </a:lnTo>
                <a:lnTo>
                  <a:pt x="11117" y="8890"/>
                </a:lnTo>
                <a:lnTo>
                  <a:pt x="11122" y="8894"/>
                </a:lnTo>
                <a:lnTo>
                  <a:pt x="11126" y="8899"/>
                </a:lnTo>
                <a:lnTo>
                  <a:pt x="11130" y="8901"/>
                </a:lnTo>
                <a:lnTo>
                  <a:pt x="11137" y="8899"/>
                </a:lnTo>
                <a:lnTo>
                  <a:pt x="11139" y="8897"/>
                </a:lnTo>
                <a:lnTo>
                  <a:pt x="11144" y="8890"/>
                </a:lnTo>
                <a:lnTo>
                  <a:pt x="11148" y="8889"/>
                </a:lnTo>
                <a:lnTo>
                  <a:pt x="11151" y="8891"/>
                </a:lnTo>
                <a:lnTo>
                  <a:pt x="11161" y="8900"/>
                </a:lnTo>
                <a:lnTo>
                  <a:pt x="11168" y="8906"/>
                </a:lnTo>
                <a:lnTo>
                  <a:pt x="11174" y="8908"/>
                </a:lnTo>
                <a:lnTo>
                  <a:pt x="11200" y="8905"/>
                </a:lnTo>
                <a:lnTo>
                  <a:pt x="11215" y="8912"/>
                </a:lnTo>
                <a:lnTo>
                  <a:pt x="11225" y="8923"/>
                </a:lnTo>
                <a:lnTo>
                  <a:pt x="11227" y="8924"/>
                </a:lnTo>
                <a:lnTo>
                  <a:pt x="11241" y="8921"/>
                </a:lnTo>
                <a:lnTo>
                  <a:pt x="11244" y="8916"/>
                </a:lnTo>
                <a:lnTo>
                  <a:pt x="11242" y="8907"/>
                </a:lnTo>
                <a:lnTo>
                  <a:pt x="11236" y="8897"/>
                </a:lnTo>
                <a:lnTo>
                  <a:pt x="11230" y="8890"/>
                </a:lnTo>
                <a:lnTo>
                  <a:pt x="11212" y="8873"/>
                </a:lnTo>
                <a:lnTo>
                  <a:pt x="11203" y="8860"/>
                </a:lnTo>
                <a:lnTo>
                  <a:pt x="11200" y="8857"/>
                </a:lnTo>
                <a:lnTo>
                  <a:pt x="11197" y="8855"/>
                </a:lnTo>
                <a:lnTo>
                  <a:pt x="11194" y="8855"/>
                </a:lnTo>
                <a:lnTo>
                  <a:pt x="11190" y="8852"/>
                </a:lnTo>
                <a:lnTo>
                  <a:pt x="11184" y="8846"/>
                </a:lnTo>
                <a:lnTo>
                  <a:pt x="11181" y="8839"/>
                </a:lnTo>
                <a:lnTo>
                  <a:pt x="11187" y="8828"/>
                </a:lnTo>
                <a:lnTo>
                  <a:pt x="11189" y="8814"/>
                </a:lnTo>
                <a:lnTo>
                  <a:pt x="11192" y="8803"/>
                </a:lnTo>
                <a:lnTo>
                  <a:pt x="11199" y="8805"/>
                </a:lnTo>
                <a:lnTo>
                  <a:pt x="11198" y="8813"/>
                </a:lnTo>
                <a:lnTo>
                  <a:pt x="11204" y="8812"/>
                </a:lnTo>
                <a:lnTo>
                  <a:pt x="11210" y="8814"/>
                </a:lnTo>
                <a:lnTo>
                  <a:pt x="11216" y="8821"/>
                </a:lnTo>
                <a:lnTo>
                  <a:pt x="11222" y="8833"/>
                </a:lnTo>
                <a:lnTo>
                  <a:pt x="11224" y="8839"/>
                </a:lnTo>
                <a:lnTo>
                  <a:pt x="11225" y="8844"/>
                </a:lnTo>
                <a:lnTo>
                  <a:pt x="11227" y="8849"/>
                </a:lnTo>
                <a:lnTo>
                  <a:pt x="11230" y="8854"/>
                </a:lnTo>
                <a:lnTo>
                  <a:pt x="11234" y="8859"/>
                </a:lnTo>
                <a:lnTo>
                  <a:pt x="11238" y="8860"/>
                </a:lnTo>
                <a:lnTo>
                  <a:pt x="11242" y="8860"/>
                </a:lnTo>
                <a:lnTo>
                  <a:pt x="11245" y="8856"/>
                </a:lnTo>
                <a:lnTo>
                  <a:pt x="11241" y="8851"/>
                </a:lnTo>
                <a:lnTo>
                  <a:pt x="11244" y="8845"/>
                </a:lnTo>
                <a:lnTo>
                  <a:pt x="11251" y="8838"/>
                </a:lnTo>
                <a:lnTo>
                  <a:pt x="11254" y="8832"/>
                </a:lnTo>
                <a:lnTo>
                  <a:pt x="11259" y="8830"/>
                </a:lnTo>
                <a:lnTo>
                  <a:pt x="11264" y="8831"/>
                </a:lnTo>
                <a:lnTo>
                  <a:pt x="11269" y="8837"/>
                </a:lnTo>
                <a:lnTo>
                  <a:pt x="11271" y="8840"/>
                </a:lnTo>
                <a:lnTo>
                  <a:pt x="11273" y="8850"/>
                </a:lnTo>
                <a:lnTo>
                  <a:pt x="11275" y="8854"/>
                </a:lnTo>
                <a:lnTo>
                  <a:pt x="11278" y="8857"/>
                </a:lnTo>
                <a:lnTo>
                  <a:pt x="11281" y="8860"/>
                </a:lnTo>
                <a:lnTo>
                  <a:pt x="11287" y="8863"/>
                </a:lnTo>
                <a:lnTo>
                  <a:pt x="11304" y="8867"/>
                </a:lnTo>
                <a:lnTo>
                  <a:pt x="11309" y="8872"/>
                </a:lnTo>
                <a:lnTo>
                  <a:pt x="11312" y="8881"/>
                </a:lnTo>
                <a:lnTo>
                  <a:pt x="11321" y="8879"/>
                </a:lnTo>
                <a:lnTo>
                  <a:pt x="11336" y="8869"/>
                </a:lnTo>
                <a:lnTo>
                  <a:pt x="11343" y="8867"/>
                </a:lnTo>
                <a:lnTo>
                  <a:pt x="11344" y="8869"/>
                </a:lnTo>
                <a:lnTo>
                  <a:pt x="11344" y="8872"/>
                </a:lnTo>
                <a:lnTo>
                  <a:pt x="11343" y="8876"/>
                </a:lnTo>
                <a:lnTo>
                  <a:pt x="11342" y="8877"/>
                </a:lnTo>
                <a:lnTo>
                  <a:pt x="11341" y="8883"/>
                </a:lnTo>
                <a:lnTo>
                  <a:pt x="11339" y="8887"/>
                </a:lnTo>
                <a:lnTo>
                  <a:pt x="11337" y="8891"/>
                </a:lnTo>
                <a:lnTo>
                  <a:pt x="11337" y="8899"/>
                </a:lnTo>
                <a:lnTo>
                  <a:pt x="11342" y="8897"/>
                </a:lnTo>
                <a:lnTo>
                  <a:pt x="11346" y="8894"/>
                </a:lnTo>
                <a:lnTo>
                  <a:pt x="11352" y="8883"/>
                </a:lnTo>
                <a:lnTo>
                  <a:pt x="11359" y="8875"/>
                </a:lnTo>
                <a:lnTo>
                  <a:pt x="11362" y="8870"/>
                </a:lnTo>
                <a:lnTo>
                  <a:pt x="11361" y="8862"/>
                </a:lnTo>
                <a:lnTo>
                  <a:pt x="11357" y="8855"/>
                </a:lnTo>
                <a:lnTo>
                  <a:pt x="11343" y="8845"/>
                </a:lnTo>
                <a:lnTo>
                  <a:pt x="11339" y="8837"/>
                </a:lnTo>
                <a:lnTo>
                  <a:pt x="11335" y="8822"/>
                </a:lnTo>
                <a:lnTo>
                  <a:pt x="11330" y="8819"/>
                </a:lnTo>
                <a:lnTo>
                  <a:pt x="11325" y="8821"/>
                </a:lnTo>
                <a:lnTo>
                  <a:pt x="11319" y="8818"/>
                </a:lnTo>
                <a:lnTo>
                  <a:pt x="11316" y="8811"/>
                </a:lnTo>
                <a:lnTo>
                  <a:pt x="11314" y="8800"/>
                </a:lnTo>
                <a:lnTo>
                  <a:pt x="11309" y="8778"/>
                </a:lnTo>
                <a:lnTo>
                  <a:pt x="11306" y="8769"/>
                </a:lnTo>
                <a:lnTo>
                  <a:pt x="11301" y="8760"/>
                </a:lnTo>
                <a:lnTo>
                  <a:pt x="11291" y="8747"/>
                </a:lnTo>
                <a:lnTo>
                  <a:pt x="11284" y="8740"/>
                </a:lnTo>
                <a:lnTo>
                  <a:pt x="11280" y="8737"/>
                </a:lnTo>
                <a:lnTo>
                  <a:pt x="11277" y="8736"/>
                </a:lnTo>
                <a:lnTo>
                  <a:pt x="11274" y="8735"/>
                </a:lnTo>
                <a:lnTo>
                  <a:pt x="11267" y="8726"/>
                </a:lnTo>
                <a:lnTo>
                  <a:pt x="11259" y="8722"/>
                </a:lnTo>
                <a:lnTo>
                  <a:pt x="11228" y="8691"/>
                </a:lnTo>
                <a:lnTo>
                  <a:pt x="11227" y="8688"/>
                </a:lnTo>
                <a:lnTo>
                  <a:pt x="11228" y="8685"/>
                </a:lnTo>
                <a:lnTo>
                  <a:pt x="11231" y="8683"/>
                </a:lnTo>
                <a:lnTo>
                  <a:pt x="11232" y="8681"/>
                </a:lnTo>
                <a:lnTo>
                  <a:pt x="11232" y="8671"/>
                </a:lnTo>
                <a:lnTo>
                  <a:pt x="11233" y="8661"/>
                </a:lnTo>
                <a:lnTo>
                  <a:pt x="11233" y="8655"/>
                </a:lnTo>
                <a:lnTo>
                  <a:pt x="11232" y="8652"/>
                </a:lnTo>
                <a:lnTo>
                  <a:pt x="11231" y="8649"/>
                </a:lnTo>
                <a:lnTo>
                  <a:pt x="11230" y="8646"/>
                </a:lnTo>
                <a:lnTo>
                  <a:pt x="11230" y="8641"/>
                </a:lnTo>
                <a:lnTo>
                  <a:pt x="11225" y="8639"/>
                </a:lnTo>
                <a:lnTo>
                  <a:pt x="11214" y="8641"/>
                </a:lnTo>
                <a:lnTo>
                  <a:pt x="11212" y="8641"/>
                </a:lnTo>
                <a:lnTo>
                  <a:pt x="11210" y="8640"/>
                </a:lnTo>
                <a:lnTo>
                  <a:pt x="11208" y="8640"/>
                </a:lnTo>
                <a:lnTo>
                  <a:pt x="11206" y="8642"/>
                </a:lnTo>
                <a:lnTo>
                  <a:pt x="11202" y="8651"/>
                </a:lnTo>
                <a:lnTo>
                  <a:pt x="11201" y="8653"/>
                </a:lnTo>
                <a:lnTo>
                  <a:pt x="11198" y="8650"/>
                </a:lnTo>
                <a:lnTo>
                  <a:pt x="11193" y="8643"/>
                </a:lnTo>
                <a:lnTo>
                  <a:pt x="11189" y="8641"/>
                </a:lnTo>
                <a:lnTo>
                  <a:pt x="11177" y="8640"/>
                </a:lnTo>
                <a:lnTo>
                  <a:pt x="11173" y="8638"/>
                </a:lnTo>
                <a:lnTo>
                  <a:pt x="11178" y="8632"/>
                </a:lnTo>
                <a:lnTo>
                  <a:pt x="11187" y="8613"/>
                </a:lnTo>
                <a:lnTo>
                  <a:pt x="11190" y="8603"/>
                </a:lnTo>
                <a:lnTo>
                  <a:pt x="11185" y="8601"/>
                </a:lnTo>
                <a:lnTo>
                  <a:pt x="11172" y="8605"/>
                </a:lnTo>
                <a:lnTo>
                  <a:pt x="11168" y="8603"/>
                </a:lnTo>
                <a:lnTo>
                  <a:pt x="11155" y="8594"/>
                </a:lnTo>
                <a:lnTo>
                  <a:pt x="11147" y="8592"/>
                </a:lnTo>
                <a:lnTo>
                  <a:pt x="11128" y="8593"/>
                </a:lnTo>
                <a:lnTo>
                  <a:pt x="11119" y="8585"/>
                </a:lnTo>
                <a:lnTo>
                  <a:pt x="11125" y="8578"/>
                </a:lnTo>
                <a:lnTo>
                  <a:pt x="11145" y="8587"/>
                </a:lnTo>
                <a:lnTo>
                  <a:pt x="11153" y="8587"/>
                </a:lnTo>
                <a:lnTo>
                  <a:pt x="11144" y="8575"/>
                </a:lnTo>
                <a:lnTo>
                  <a:pt x="11129" y="8564"/>
                </a:lnTo>
                <a:lnTo>
                  <a:pt x="11113" y="8559"/>
                </a:lnTo>
                <a:lnTo>
                  <a:pt x="11104" y="8559"/>
                </a:lnTo>
                <a:lnTo>
                  <a:pt x="11130" y="8549"/>
                </a:lnTo>
                <a:lnTo>
                  <a:pt x="11126" y="8547"/>
                </a:lnTo>
                <a:lnTo>
                  <a:pt x="11124" y="8541"/>
                </a:lnTo>
                <a:lnTo>
                  <a:pt x="11124" y="8532"/>
                </a:lnTo>
                <a:lnTo>
                  <a:pt x="11105" y="8541"/>
                </a:lnTo>
                <a:lnTo>
                  <a:pt x="11103" y="8540"/>
                </a:lnTo>
                <a:lnTo>
                  <a:pt x="11099" y="8534"/>
                </a:lnTo>
                <a:lnTo>
                  <a:pt x="11097" y="8532"/>
                </a:lnTo>
                <a:lnTo>
                  <a:pt x="11095" y="8531"/>
                </a:lnTo>
                <a:lnTo>
                  <a:pt x="11078" y="8540"/>
                </a:lnTo>
                <a:lnTo>
                  <a:pt x="11076" y="8542"/>
                </a:lnTo>
                <a:lnTo>
                  <a:pt x="11077" y="8546"/>
                </a:lnTo>
                <a:lnTo>
                  <a:pt x="11078" y="8551"/>
                </a:lnTo>
                <a:lnTo>
                  <a:pt x="11077" y="8555"/>
                </a:lnTo>
                <a:lnTo>
                  <a:pt x="11073" y="8558"/>
                </a:lnTo>
                <a:lnTo>
                  <a:pt x="11062" y="8553"/>
                </a:lnTo>
                <a:lnTo>
                  <a:pt x="11058" y="8560"/>
                </a:lnTo>
                <a:lnTo>
                  <a:pt x="11062" y="8561"/>
                </a:lnTo>
                <a:lnTo>
                  <a:pt x="11073" y="8560"/>
                </a:lnTo>
                <a:lnTo>
                  <a:pt x="11075" y="8561"/>
                </a:lnTo>
                <a:lnTo>
                  <a:pt x="11076" y="8565"/>
                </a:lnTo>
                <a:lnTo>
                  <a:pt x="11075" y="8572"/>
                </a:lnTo>
                <a:lnTo>
                  <a:pt x="11074" y="8580"/>
                </a:lnTo>
                <a:lnTo>
                  <a:pt x="11072" y="8586"/>
                </a:lnTo>
                <a:lnTo>
                  <a:pt x="11068" y="8589"/>
                </a:lnTo>
                <a:lnTo>
                  <a:pt x="11054" y="8594"/>
                </a:lnTo>
                <a:lnTo>
                  <a:pt x="11053" y="8596"/>
                </a:lnTo>
                <a:lnTo>
                  <a:pt x="11052" y="8599"/>
                </a:lnTo>
                <a:lnTo>
                  <a:pt x="11049" y="8603"/>
                </a:lnTo>
                <a:lnTo>
                  <a:pt x="11045" y="8607"/>
                </a:lnTo>
                <a:lnTo>
                  <a:pt x="11040" y="8606"/>
                </a:lnTo>
                <a:lnTo>
                  <a:pt x="11033" y="8602"/>
                </a:lnTo>
                <a:lnTo>
                  <a:pt x="11027" y="8595"/>
                </a:lnTo>
                <a:lnTo>
                  <a:pt x="11023" y="8587"/>
                </a:lnTo>
                <a:lnTo>
                  <a:pt x="11028" y="8589"/>
                </a:lnTo>
                <a:lnTo>
                  <a:pt x="11031" y="8586"/>
                </a:lnTo>
                <a:lnTo>
                  <a:pt x="11033" y="8578"/>
                </a:lnTo>
                <a:lnTo>
                  <a:pt x="11035" y="8573"/>
                </a:lnTo>
                <a:lnTo>
                  <a:pt x="11032" y="8571"/>
                </a:lnTo>
                <a:lnTo>
                  <a:pt x="11025" y="8571"/>
                </a:lnTo>
                <a:lnTo>
                  <a:pt x="11022" y="8569"/>
                </a:lnTo>
                <a:lnTo>
                  <a:pt x="11053" y="8535"/>
                </a:lnTo>
                <a:lnTo>
                  <a:pt x="11114" y="8512"/>
                </a:lnTo>
                <a:lnTo>
                  <a:pt x="11108" y="8507"/>
                </a:lnTo>
                <a:lnTo>
                  <a:pt x="11101" y="8504"/>
                </a:lnTo>
                <a:lnTo>
                  <a:pt x="11094" y="8503"/>
                </a:lnTo>
                <a:lnTo>
                  <a:pt x="11089" y="8503"/>
                </a:lnTo>
                <a:lnTo>
                  <a:pt x="11085" y="8508"/>
                </a:lnTo>
                <a:lnTo>
                  <a:pt x="11081" y="8514"/>
                </a:lnTo>
                <a:lnTo>
                  <a:pt x="11076" y="8518"/>
                </a:lnTo>
                <a:lnTo>
                  <a:pt x="11070" y="8516"/>
                </a:lnTo>
                <a:lnTo>
                  <a:pt x="11074" y="8512"/>
                </a:lnTo>
                <a:lnTo>
                  <a:pt x="11075" y="8509"/>
                </a:lnTo>
                <a:lnTo>
                  <a:pt x="11075" y="8504"/>
                </a:lnTo>
                <a:lnTo>
                  <a:pt x="11061" y="8500"/>
                </a:lnTo>
                <a:lnTo>
                  <a:pt x="11057" y="8497"/>
                </a:lnTo>
                <a:lnTo>
                  <a:pt x="11059" y="8497"/>
                </a:lnTo>
                <a:lnTo>
                  <a:pt x="11060" y="8495"/>
                </a:lnTo>
                <a:lnTo>
                  <a:pt x="11062" y="8492"/>
                </a:lnTo>
                <a:lnTo>
                  <a:pt x="11058" y="8489"/>
                </a:lnTo>
                <a:lnTo>
                  <a:pt x="11055" y="8487"/>
                </a:lnTo>
                <a:lnTo>
                  <a:pt x="11059" y="8483"/>
                </a:lnTo>
                <a:lnTo>
                  <a:pt x="11074" y="8492"/>
                </a:lnTo>
                <a:lnTo>
                  <a:pt x="11080" y="8495"/>
                </a:lnTo>
                <a:lnTo>
                  <a:pt x="11160" y="8504"/>
                </a:lnTo>
                <a:lnTo>
                  <a:pt x="11153" y="8512"/>
                </a:lnTo>
                <a:lnTo>
                  <a:pt x="11132" y="8509"/>
                </a:lnTo>
                <a:lnTo>
                  <a:pt x="11123" y="8510"/>
                </a:lnTo>
                <a:lnTo>
                  <a:pt x="11127" y="8514"/>
                </a:lnTo>
                <a:lnTo>
                  <a:pt x="11139" y="8525"/>
                </a:lnTo>
                <a:lnTo>
                  <a:pt x="11143" y="8527"/>
                </a:lnTo>
                <a:lnTo>
                  <a:pt x="11152" y="8524"/>
                </a:lnTo>
                <a:lnTo>
                  <a:pt x="11158" y="8526"/>
                </a:lnTo>
                <a:lnTo>
                  <a:pt x="11162" y="8533"/>
                </a:lnTo>
                <a:lnTo>
                  <a:pt x="11160" y="8535"/>
                </a:lnTo>
                <a:lnTo>
                  <a:pt x="11160" y="8540"/>
                </a:lnTo>
                <a:lnTo>
                  <a:pt x="11162" y="8551"/>
                </a:lnTo>
                <a:lnTo>
                  <a:pt x="11171" y="8559"/>
                </a:lnTo>
                <a:lnTo>
                  <a:pt x="11197" y="8568"/>
                </a:lnTo>
                <a:lnTo>
                  <a:pt x="11198" y="8571"/>
                </a:lnTo>
                <a:lnTo>
                  <a:pt x="11172" y="8576"/>
                </a:lnTo>
                <a:lnTo>
                  <a:pt x="11164" y="8580"/>
                </a:lnTo>
                <a:lnTo>
                  <a:pt x="11171" y="8591"/>
                </a:lnTo>
                <a:lnTo>
                  <a:pt x="11190" y="8590"/>
                </a:lnTo>
                <a:lnTo>
                  <a:pt x="11198" y="8598"/>
                </a:lnTo>
                <a:lnTo>
                  <a:pt x="11194" y="8611"/>
                </a:lnTo>
                <a:lnTo>
                  <a:pt x="11197" y="8620"/>
                </a:lnTo>
                <a:lnTo>
                  <a:pt x="11204" y="8626"/>
                </a:lnTo>
                <a:lnTo>
                  <a:pt x="11228" y="8628"/>
                </a:lnTo>
                <a:lnTo>
                  <a:pt x="11234" y="8622"/>
                </a:lnTo>
                <a:lnTo>
                  <a:pt x="11230" y="8608"/>
                </a:lnTo>
                <a:lnTo>
                  <a:pt x="11237" y="8593"/>
                </a:lnTo>
                <a:lnTo>
                  <a:pt x="11239" y="8586"/>
                </a:lnTo>
                <a:lnTo>
                  <a:pt x="11235" y="8584"/>
                </a:lnTo>
                <a:lnTo>
                  <a:pt x="11239" y="8577"/>
                </a:lnTo>
                <a:lnTo>
                  <a:pt x="11247" y="8569"/>
                </a:lnTo>
                <a:lnTo>
                  <a:pt x="11249" y="8560"/>
                </a:lnTo>
                <a:lnTo>
                  <a:pt x="11249" y="8553"/>
                </a:lnTo>
                <a:lnTo>
                  <a:pt x="11247" y="8536"/>
                </a:lnTo>
                <a:lnTo>
                  <a:pt x="11247" y="8528"/>
                </a:lnTo>
                <a:lnTo>
                  <a:pt x="11251" y="8535"/>
                </a:lnTo>
                <a:lnTo>
                  <a:pt x="11255" y="8542"/>
                </a:lnTo>
                <a:lnTo>
                  <a:pt x="11258" y="8551"/>
                </a:lnTo>
                <a:lnTo>
                  <a:pt x="11260" y="8562"/>
                </a:lnTo>
                <a:lnTo>
                  <a:pt x="11261" y="8576"/>
                </a:lnTo>
                <a:lnTo>
                  <a:pt x="11255" y="8589"/>
                </a:lnTo>
                <a:lnTo>
                  <a:pt x="11255" y="8601"/>
                </a:lnTo>
                <a:lnTo>
                  <a:pt x="11257" y="8603"/>
                </a:lnTo>
                <a:lnTo>
                  <a:pt x="11257" y="8604"/>
                </a:lnTo>
                <a:lnTo>
                  <a:pt x="11257" y="8607"/>
                </a:lnTo>
                <a:lnTo>
                  <a:pt x="11261" y="8613"/>
                </a:lnTo>
                <a:lnTo>
                  <a:pt x="11264" y="8614"/>
                </a:lnTo>
                <a:lnTo>
                  <a:pt x="11267" y="8614"/>
                </a:lnTo>
                <a:lnTo>
                  <a:pt x="11271" y="8615"/>
                </a:lnTo>
                <a:lnTo>
                  <a:pt x="11273" y="8618"/>
                </a:lnTo>
                <a:lnTo>
                  <a:pt x="11279" y="8628"/>
                </a:lnTo>
                <a:lnTo>
                  <a:pt x="11279" y="8635"/>
                </a:lnTo>
                <a:lnTo>
                  <a:pt x="11278" y="8644"/>
                </a:lnTo>
                <a:lnTo>
                  <a:pt x="11277" y="8650"/>
                </a:lnTo>
                <a:lnTo>
                  <a:pt x="11274" y="8648"/>
                </a:lnTo>
                <a:lnTo>
                  <a:pt x="11271" y="8640"/>
                </a:lnTo>
                <a:lnTo>
                  <a:pt x="11270" y="8633"/>
                </a:lnTo>
                <a:lnTo>
                  <a:pt x="11269" y="8627"/>
                </a:lnTo>
                <a:lnTo>
                  <a:pt x="11264" y="8621"/>
                </a:lnTo>
                <a:lnTo>
                  <a:pt x="11259" y="8619"/>
                </a:lnTo>
                <a:lnTo>
                  <a:pt x="11255" y="8623"/>
                </a:lnTo>
                <a:lnTo>
                  <a:pt x="11253" y="8629"/>
                </a:lnTo>
                <a:lnTo>
                  <a:pt x="11253" y="8639"/>
                </a:lnTo>
                <a:lnTo>
                  <a:pt x="11255" y="8646"/>
                </a:lnTo>
                <a:lnTo>
                  <a:pt x="11257" y="8650"/>
                </a:lnTo>
                <a:lnTo>
                  <a:pt x="11259" y="8656"/>
                </a:lnTo>
                <a:lnTo>
                  <a:pt x="11258" y="8663"/>
                </a:lnTo>
                <a:lnTo>
                  <a:pt x="11267" y="8668"/>
                </a:lnTo>
                <a:lnTo>
                  <a:pt x="11266" y="8675"/>
                </a:lnTo>
                <a:lnTo>
                  <a:pt x="11268" y="8682"/>
                </a:lnTo>
                <a:lnTo>
                  <a:pt x="11272" y="8685"/>
                </a:lnTo>
                <a:lnTo>
                  <a:pt x="11276" y="8682"/>
                </a:lnTo>
                <a:lnTo>
                  <a:pt x="11279" y="8676"/>
                </a:lnTo>
                <a:lnTo>
                  <a:pt x="11281" y="8678"/>
                </a:lnTo>
                <a:lnTo>
                  <a:pt x="11286" y="8689"/>
                </a:lnTo>
                <a:lnTo>
                  <a:pt x="11296" y="8700"/>
                </a:lnTo>
                <a:lnTo>
                  <a:pt x="11317" y="8699"/>
                </a:lnTo>
                <a:lnTo>
                  <a:pt x="11328" y="8702"/>
                </a:lnTo>
                <a:lnTo>
                  <a:pt x="11330" y="8706"/>
                </a:lnTo>
                <a:lnTo>
                  <a:pt x="11336" y="8721"/>
                </a:lnTo>
                <a:lnTo>
                  <a:pt x="11339" y="8726"/>
                </a:lnTo>
                <a:lnTo>
                  <a:pt x="11353" y="8742"/>
                </a:lnTo>
                <a:lnTo>
                  <a:pt x="11359" y="8747"/>
                </a:lnTo>
                <a:lnTo>
                  <a:pt x="11364" y="8753"/>
                </a:lnTo>
                <a:lnTo>
                  <a:pt x="11368" y="8761"/>
                </a:lnTo>
                <a:lnTo>
                  <a:pt x="11369" y="8767"/>
                </a:lnTo>
                <a:lnTo>
                  <a:pt x="11365" y="8767"/>
                </a:lnTo>
                <a:lnTo>
                  <a:pt x="11359" y="8762"/>
                </a:lnTo>
                <a:lnTo>
                  <a:pt x="11355" y="8754"/>
                </a:lnTo>
                <a:lnTo>
                  <a:pt x="11353" y="8745"/>
                </a:lnTo>
                <a:lnTo>
                  <a:pt x="11349" y="8743"/>
                </a:lnTo>
                <a:lnTo>
                  <a:pt x="11346" y="8743"/>
                </a:lnTo>
                <a:lnTo>
                  <a:pt x="11345" y="8746"/>
                </a:lnTo>
                <a:lnTo>
                  <a:pt x="11348" y="8754"/>
                </a:lnTo>
                <a:lnTo>
                  <a:pt x="11347" y="8754"/>
                </a:lnTo>
                <a:lnTo>
                  <a:pt x="11345" y="8756"/>
                </a:lnTo>
                <a:lnTo>
                  <a:pt x="11343" y="8756"/>
                </a:lnTo>
                <a:lnTo>
                  <a:pt x="11348" y="8762"/>
                </a:lnTo>
                <a:lnTo>
                  <a:pt x="11364" y="8776"/>
                </a:lnTo>
                <a:lnTo>
                  <a:pt x="11363" y="8782"/>
                </a:lnTo>
                <a:lnTo>
                  <a:pt x="11362" y="8784"/>
                </a:lnTo>
                <a:lnTo>
                  <a:pt x="11368" y="8787"/>
                </a:lnTo>
                <a:lnTo>
                  <a:pt x="11377" y="8776"/>
                </a:lnTo>
                <a:lnTo>
                  <a:pt x="11387" y="8778"/>
                </a:lnTo>
                <a:lnTo>
                  <a:pt x="11398" y="8775"/>
                </a:lnTo>
                <a:lnTo>
                  <a:pt x="11401" y="8777"/>
                </a:lnTo>
                <a:lnTo>
                  <a:pt x="11405" y="8759"/>
                </a:lnTo>
                <a:lnTo>
                  <a:pt x="11406" y="8757"/>
                </a:lnTo>
                <a:lnTo>
                  <a:pt x="11409" y="8755"/>
                </a:lnTo>
                <a:lnTo>
                  <a:pt x="11414" y="8748"/>
                </a:lnTo>
                <a:lnTo>
                  <a:pt x="11430" y="8714"/>
                </a:lnTo>
                <a:lnTo>
                  <a:pt x="11431" y="8709"/>
                </a:lnTo>
                <a:lnTo>
                  <a:pt x="11430" y="8709"/>
                </a:lnTo>
                <a:lnTo>
                  <a:pt x="11440" y="8696"/>
                </a:lnTo>
                <a:lnTo>
                  <a:pt x="11444" y="8686"/>
                </a:lnTo>
                <a:lnTo>
                  <a:pt x="11442" y="8670"/>
                </a:lnTo>
                <a:lnTo>
                  <a:pt x="11441" y="8662"/>
                </a:lnTo>
                <a:lnTo>
                  <a:pt x="11440" y="8657"/>
                </a:lnTo>
                <a:lnTo>
                  <a:pt x="11442" y="8654"/>
                </a:lnTo>
                <a:lnTo>
                  <a:pt x="11457" y="8649"/>
                </a:lnTo>
                <a:lnTo>
                  <a:pt x="11465" y="8639"/>
                </a:lnTo>
                <a:lnTo>
                  <a:pt x="11504" y="8631"/>
                </a:lnTo>
                <a:lnTo>
                  <a:pt x="11510" y="8626"/>
                </a:lnTo>
                <a:lnTo>
                  <a:pt x="11509" y="8615"/>
                </a:lnTo>
                <a:lnTo>
                  <a:pt x="11509" y="8600"/>
                </a:lnTo>
                <a:lnTo>
                  <a:pt x="11510" y="8596"/>
                </a:lnTo>
                <a:lnTo>
                  <a:pt x="11512" y="8589"/>
                </a:lnTo>
                <a:lnTo>
                  <a:pt x="11520" y="8578"/>
                </a:lnTo>
                <a:lnTo>
                  <a:pt x="11517" y="8569"/>
                </a:lnTo>
                <a:lnTo>
                  <a:pt x="11519" y="8563"/>
                </a:lnTo>
                <a:lnTo>
                  <a:pt x="11531" y="8551"/>
                </a:lnTo>
                <a:lnTo>
                  <a:pt x="11531" y="8547"/>
                </a:lnTo>
                <a:lnTo>
                  <a:pt x="11528" y="8539"/>
                </a:lnTo>
                <a:lnTo>
                  <a:pt x="11528" y="8536"/>
                </a:lnTo>
                <a:lnTo>
                  <a:pt x="11528" y="8534"/>
                </a:lnTo>
                <a:lnTo>
                  <a:pt x="11567" y="8530"/>
                </a:lnTo>
                <a:lnTo>
                  <a:pt x="11565" y="8524"/>
                </a:lnTo>
                <a:lnTo>
                  <a:pt x="11562" y="8520"/>
                </a:lnTo>
                <a:lnTo>
                  <a:pt x="11558" y="8514"/>
                </a:lnTo>
                <a:lnTo>
                  <a:pt x="11555" y="8504"/>
                </a:lnTo>
                <a:lnTo>
                  <a:pt x="11555" y="8497"/>
                </a:lnTo>
                <a:lnTo>
                  <a:pt x="11557" y="8490"/>
                </a:lnTo>
                <a:lnTo>
                  <a:pt x="11559" y="8478"/>
                </a:lnTo>
                <a:lnTo>
                  <a:pt x="11565" y="8468"/>
                </a:lnTo>
                <a:lnTo>
                  <a:pt x="11565" y="8465"/>
                </a:lnTo>
                <a:lnTo>
                  <a:pt x="11564" y="8462"/>
                </a:lnTo>
                <a:lnTo>
                  <a:pt x="11561" y="8455"/>
                </a:lnTo>
                <a:lnTo>
                  <a:pt x="11561" y="8454"/>
                </a:lnTo>
                <a:lnTo>
                  <a:pt x="11568" y="8425"/>
                </a:lnTo>
                <a:lnTo>
                  <a:pt x="11563" y="8420"/>
                </a:lnTo>
                <a:lnTo>
                  <a:pt x="11561" y="8420"/>
                </a:lnTo>
                <a:lnTo>
                  <a:pt x="11562" y="8415"/>
                </a:lnTo>
                <a:lnTo>
                  <a:pt x="11563" y="8412"/>
                </a:lnTo>
                <a:lnTo>
                  <a:pt x="11564" y="8408"/>
                </a:lnTo>
                <a:lnTo>
                  <a:pt x="11566" y="8407"/>
                </a:lnTo>
                <a:lnTo>
                  <a:pt x="11566" y="8405"/>
                </a:lnTo>
                <a:lnTo>
                  <a:pt x="11566" y="8396"/>
                </a:lnTo>
                <a:lnTo>
                  <a:pt x="11566" y="8392"/>
                </a:lnTo>
                <a:lnTo>
                  <a:pt x="11569" y="8386"/>
                </a:lnTo>
                <a:lnTo>
                  <a:pt x="11577" y="8379"/>
                </a:lnTo>
                <a:lnTo>
                  <a:pt x="11581" y="8374"/>
                </a:lnTo>
                <a:lnTo>
                  <a:pt x="11589" y="8368"/>
                </a:lnTo>
                <a:lnTo>
                  <a:pt x="11610" y="8375"/>
                </a:lnTo>
                <a:lnTo>
                  <a:pt x="11617" y="8369"/>
                </a:lnTo>
                <a:lnTo>
                  <a:pt x="11618" y="8365"/>
                </a:lnTo>
                <a:lnTo>
                  <a:pt x="11618" y="8355"/>
                </a:lnTo>
                <a:lnTo>
                  <a:pt x="11619" y="8353"/>
                </a:lnTo>
                <a:lnTo>
                  <a:pt x="11638" y="8354"/>
                </a:lnTo>
                <a:lnTo>
                  <a:pt x="11642" y="8350"/>
                </a:lnTo>
                <a:lnTo>
                  <a:pt x="11642" y="8340"/>
                </a:lnTo>
                <a:lnTo>
                  <a:pt x="11637" y="8324"/>
                </a:lnTo>
                <a:lnTo>
                  <a:pt x="11636" y="8319"/>
                </a:lnTo>
                <a:lnTo>
                  <a:pt x="11639" y="8317"/>
                </a:lnTo>
                <a:lnTo>
                  <a:pt x="11642" y="8316"/>
                </a:lnTo>
                <a:lnTo>
                  <a:pt x="11643" y="8314"/>
                </a:lnTo>
                <a:lnTo>
                  <a:pt x="11644" y="8312"/>
                </a:lnTo>
                <a:lnTo>
                  <a:pt x="11644" y="8307"/>
                </a:lnTo>
                <a:lnTo>
                  <a:pt x="11644" y="8304"/>
                </a:lnTo>
                <a:lnTo>
                  <a:pt x="11644" y="8301"/>
                </a:lnTo>
                <a:lnTo>
                  <a:pt x="11644" y="8298"/>
                </a:lnTo>
                <a:lnTo>
                  <a:pt x="11645" y="8296"/>
                </a:lnTo>
                <a:lnTo>
                  <a:pt x="11643" y="8293"/>
                </a:lnTo>
                <a:lnTo>
                  <a:pt x="11643" y="8286"/>
                </a:lnTo>
                <a:lnTo>
                  <a:pt x="11642" y="8283"/>
                </a:lnTo>
                <a:lnTo>
                  <a:pt x="11640" y="8279"/>
                </a:lnTo>
                <a:lnTo>
                  <a:pt x="11640" y="8249"/>
                </a:lnTo>
                <a:lnTo>
                  <a:pt x="11639" y="8241"/>
                </a:lnTo>
                <a:lnTo>
                  <a:pt x="11633" y="8214"/>
                </a:lnTo>
                <a:lnTo>
                  <a:pt x="11631" y="8198"/>
                </a:lnTo>
                <a:lnTo>
                  <a:pt x="11629" y="8168"/>
                </a:lnTo>
                <a:lnTo>
                  <a:pt x="11627" y="8151"/>
                </a:lnTo>
                <a:lnTo>
                  <a:pt x="11626" y="8152"/>
                </a:lnTo>
                <a:lnTo>
                  <a:pt x="11626" y="8136"/>
                </a:lnTo>
                <a:lnTo>
                  <a:pt x="11628" y="8119"/>
                </a:lnTo>
                <a:lnTo>
                  <a:pt x="11627" y="8103"/>
                </a:lnTo>
                <a:lnTo>
                  <a:pt x="11618" y="8087"/>
                </a:lnTo>
                <a:lnTo>
                  <a:pt x="11610" y="8080"/>
                </a:lnTo>
                <a:lnTo>
                  <a:pt x="11608" y="8077"/>
                </a:lnTo>
                <a:lnTo>
                  <a:pt x="11602" y="8068"/>
                </a:lnTo>
                <a:lnTo>
                  <a:pt x="11599" y="8065"/>
                </a:lnTo>
                <a:lnTo>
                  <a:pt x="11589" y="8052"/>
                </a:lnTo>
                <a:lnTo>
                  <a:pt x="11583" y="8042"/>
                </a:lnTo>
                <a:lnTo>
                  <a:pt x="11570" y="8029"/>
                </a:lnTo>
                <a:lnTo>
                  <a:pt x="11545" y="8018"/>
                </a:lnTo>
                <a:lnTo>
                  <a:pt x="11532" y="8009"/>
                </a:lnTo>
                <a:lnTo>
                  <a:pt x="11517" y="7987"/>
                </a:lnTo>
                <a:lnTo>
                  <a:pt x="11512" y="7985"/>
                </a:lnTo>
                <a:lnTo>
                  <a:pt x="11507" y="7984"/>
                </a:lnTo>
                <a:lnTo>
                  <a:pt x="11500" y="7981"/>
                </a:lnTo>
                <a:lnTo>
                  <a:pt x="11493" y="7974"/>
                </a:lnTo>
                <a:lnTo>
                  <a:pt x="11487" y="7967"/>
                </a:lnTo>
                <a:lnTo>
                  <a:pt x="11488" y="7964"/>
                </a:lnTo>
                <a:lnTo>
                  <a:pt x="11489" y="7963"/>
                </a:lnTo>
                <a:lnTo>
                  <a:pt x="11491" y="7961"/>
                </a:lnTo>
                <a:lnTo>
                  <a:pt x="11487" y="7958"/>
                </a:lnTo>
                <a:lnTo>
                  <a:pt x="11476" y="7958"/>
                </a:lnTo>
                <a:lnTo>
                  <a:pt x="11464" y="7950"/>
                </a:lnTo>
                <a:lnTo>
                  <a:pt x="11462" y="7948"/>
                </a:lnTo>
                <a:lnTo>
                  <a:pt x="11461" y="7946"/>
                </a:lnTo>
                <a:lnTo>
                  <a:pt x="11460" y="7943"/>
                </a:lnTo>
                <a:lnTo>
                  <a:pt x="11459" y="7940"/>
                </a:lnTo>
                <a:lnTo>
                  <a:pt x="11457" y="7937"/>
                </a:lnTo>
                <a:lnTo>
                  <a:pt x="11451" y="7933"/>
                </a:lnTo>
                <a:lnTo>
                  <a:pt x="11439" y="7929"/>
                </a:lnTo>
                <a:lnTo>
                  <a:pt x="11433" y="7924"/>
                </a:lnTo>
                <a:lnTo>
                  <a:pt x="11430" y="7918"/>
                </a:lnTo>
                <a:lnTo>
                  <a:pt x="11426" y="7913"/>
                </a:lnTo>
                <a:lnTo>
                  <a:pt x="11420" y="7901"/>
                </a:lnTo>
                <a:lnTo>
                  <a:pt x="11420" y="7898"/>
                </a:lnTo>
                <a:lnTo>
                  <a:pt x="11420" y="7897"/>
                </a:lnTo>
                <a:lnTo>
                  <a:pt x="11420" y="7897"/>
                </a:lnTo>
                <a:lnTo>
                  <a:pt x="11419" y="7895"/>
                </a:lnTo>
                <a:lnTo>
                  <a:pt x="11420" y="7894"/>
                </a:lnTo>
                <a:lnTo>
                  <a:pt x="11416" y="7888"/>
                </a:lnTo>
                <a:lnTo>
                  <a:pt x="11408" y="7879"/>
                </a:lnTo>
                <a:lnTo>
                  <a:pt x="11405" y="7872"/>
                </a:lnTo>
                <a:lnTo>
                  <a:pt x="11408" y="7870"/>
                </a:lnTo>
                <a:lnTo>
                  <a:pt x="11408" y="7865"/>
                </a:lnTo>
                <a:lnTo>
                  <a:pt x="11408" y="7858"/>
                </a:lnTo>
                <a:lnTo>
                  <a:pt x="11409" y="7853"/>
                </a:lnTo>
                <a:lnTo>
                  <a:pt x="11406" y="7853"/>
                </a:lnTo>
                <a:lnTo>
                  <a:pt x="11406" y="7848"/>
                </a:lnTo>
                <a:lnTo>
                  <a:pt x="11407" y="7841"/>
                </a:lnTo>
                <a:lnTo>
                  <a:pt x="11408" y="7836"/>
                </a:lnTo>
                <a:lnTo>
                  <a:pt x="11412" y="7830"/>
                </a:lnTo>
                <a:lnTo>
                  <a:pt x="11409" y="7825"/>
                </a:lnTo>
                <a:lnTo>
                  <a:pt x="11401" y="7817"/>
                </a:lnTo>
                <a:lnTo>
                  <a:pt x="11404" y="7817"/>
                </a:lnTo>
                <a:lnTo>
                  <a:pt x="11412" y="7809"/>
                </a:lnTo>
                <a:lnTo>
                  <a:pt x="11416" y="7803"/>
                </a:lnTo>
                <a:lnTo>
                  <a:pt x="11412" y="7767"/>
                </a:lnTo>
                <a:lnTo>
                  <a:pt x="11409" y="7759"/>
                </a:lnTo>
                <a:lnTo>
                  <a:pt x="11403" y="7757"/>
                </a:lnTo>
                <a:lnTo>
                  <a:pt x="11401" y="7760"/>
                </a:lnTo>
                <a:lnTo>
                  <a:pt x="11400" y="7766"/>
                </a:lnTo>
                <a:lnTo>
                  <a:pt x="11400" y="7779"/>
                </a:lnTo>
                <a:lnTo>
                  <a:pt x="11399" y="7780"/>
                </a:lnTo>
                <a:lnTo>
                  <a:pt x="11398" y="7782"/>
                </a:lnTo>
                <a:lnTo>
                  <a:pt x="11397" y="7784"/>
                </a:lnTo>
                <a:lnTo>
                  <a:pt x="11397" y="7787"/>
                </a:lnTo>
                <a:lnTo>
                  <a:pt x="11399" y="7793"/>
                </a:lnTo>
                <a:lnTo>
                  <a:pt x="11399" y="7795"/>
                </a:lnTo>
                <a:lnTo>
                  <a:pt x="11399" y="7797"/>
                </a:lnTo>
                <a:lnTo>
                  <a:pt x="11395" y="7808"/>
                </a:lnTo>
                <a:lnTo>
                  <a:pt x="11391" y="7813"/>
                </a:lnTo>
                <a:lnTo>
                  <a:pt x="11386" y="7815"/>
                </a:lnTo>
                <a:lnTo>
                  <a:pt x="11366" y="7809"/>
                </a:lnTo>
                <a:lnTo>
                  <a:pt x="11362" y="7805"/>
                </a:lnTo>
                <a:lnTo>
                  <a:pt x="11359" y="7799"/>
                </a:lnTo>
                <a:lnTo>
                  <a:pt x="11358" y="7796"/>
                </a:lnTo>
                <a:lnTo>
                  <a:pt x="11361" y="7768"/>
                </a:lnTo>
                <a:lnTo>
                  <a:pt x="11362" y="7758"/>
                </a:lnTo>
                <a:lnTo>
                  <a:pt x="11361" y="7748"/>
                </a:lnTo>
                <a:lnTo>
                  <a:pt x="11355" y="7733"/>
                </a:lnTo>
                <a:lnTo>
                  <a:pt x="11351" y="7735"/>
                </a:lnTo>
                <a:lnTo>
                  <a:pt x="11342" y="7749"/>
                </a:lnTo>
                <a:lnTo>
                  <a:pt x="11336" y="7749"/>
                </a:lnTo>
                <a:lnTo>
                  <a:pt x="11329" y="7745"/>
                </a:lnTo>
                <a:lnTo>
                  <a:pt x="11322" y="7739"/>
                </a:lnTo>
                <a:lnTo>
                  <a:pt x="11314" y="7731"/>
                </a:lnTo>
                <a:lnTo>
                  <a:pt x="11320" y="7726"/>
                </a:lnTo>
                <a:lnTo>
                  <a:pt x="11335" y="7724"/>
                </a:lnTo>
                <a:lnTo>
                  <a:pt x="11337" y="7714"/>
                </a:lnTo>
                <a:lnTo>
                  <a:pt x="11332" y="7705"/>
                </a:lnTo>
                <a:lnTo>
                  <a:pt x="11313" y="7695"/>
                </a:lnTo>
                <a:lnTo>
                  <a:pt x="11310" y="7692"/>
                </a:lnTo>
                <a:lnTo>
                  <a:pt x="11307" y="7688"/>
                </a:lnTo>
                <a:lnTo>
                  <a:pt x="11304" y="7684"/>
                </a:lnTo>
                <a:lnTo>
                  <a:pt x="11301" y="7683"/>
                </a:lnTo>
                <a:lnTo>
                  <a:pt x="11288" y="7691"/>
                </a:lnTo>
                <a:lnTo>
                  <a:pt x="11286" y="7691"/>
                </a:lnTo>
                <a:lnTo>
                  <a:pt x="11283" y="7690"/>
                </a:lnTo>
                <a:lnTo>
                  <a:pt x="11280" y="7686"/>
                </a:lnTo>
                <a:lnTo>
                  <a:pt x="11278" y="7679"/>
                </a:lnTo>
                <a:lnTo>
                  <a:pt x="11277" y="7672"/>
                </a:lnTo>
                <a:lnTo>
                  <a:pt x="11279" y="7671"/>
                </a:lnTo>
                <a:lnTo>
                  <a:pt x="11285" y="7673"/>
                </a:lnTo>
                <a:lnTo>
                  <a:pt x="11291" y="7670"/>
                </a:lnTo>
                <a:lnTo>
                  <a:pt x="11297" y="7663"/>
                </a:lnTo>
                <a:lnTo>
                  <a:pt x="11298" y="7657"/>
                </a:lnTo>
                <a:lnTo>
                  <a:pt x="11289" y="7655"/>
                </a:lnTo>
                <a:lnTo>
                  <a:pt x="11286" y="7652"/>
                </a:lnTo>
                <a:lnTo>
                  <a:pt x="11283" y="7648"/>
                </a:lnTo>
                <a:lnTo>
                  <a:pt x="11280" y="7645"/>
                </a:lnTo>
                <a:lnTo>
                  <a:pt x="11275" y="7647"/>
                </a:lnTo>
                <a:lnTo>
                  <a:pt x="11272" y="7646"/>
                </a:lnTo>
                <a:lnTo>
                  <a:pt x="11271" y="7640"/>
                </a:lnTo>
                <a:lnTo>
                  <a:pt x="11272" y="7628"/>
                </a:lnTo>
                <a:lnTo>
                  <a:pt x="11278" y="7628"/>
                </a:lnTo>
                <a:lnTo>
                  <a:pt x="11300" y="7645"/>
                </a:lnTo>
                <a:lnTo>
                  <a:pt x="11308" y="7647"/>
                </a:lnTo>
                <a:lnTo>
                  <a:pt x="11336" y="7648"/>
                </a:lnTo>
                <a:lnTo>
                  <a:pt x="11343" y="7646"/>
                </a:lnTo>
                <a:lnTo>
                  <a:pt x="11346" y="7638"/>
                </a:lnTo>
                <a:lnTo>
                  <a:pt x="11346" y="7629"/>
                </a:lnTo>
                <a:lnTo>
                  <a:pt x="11344" y="7625"/>
                </a:lnTo>
                <a:lnTo>
                  <a:pt x="11338" y="7624"/>
                </a:lnTo>
                <a:lnTo>
                  <a:pt x="11331" y="7619"/>
                </a:lnTo>
                <a:lnTo>
                  <a:pt x="11326" y="7612"/>
                </a:lnTo>
                <a:lnTo>
                  <a:pt x="11325" y="7609"/>
                </a:lnTo>
                <a:lnTo>
                  <a:pt x="11333" y="7609"/>
                </a:lnTo>
                <a:lnTo>
                  <a:pt x="11349" y="7614"/>
                </a:lnTo>
                <a:lnTo>
                  <a:pt x="11357" y="7614"/>
                </a:lnTo>
                <a:lnTo>
                  <a:pt x="11363" y="7619"/>
                </a:lnTo>
                <a:lnTo>
                  <a:pt x="11374" y="7643"/>
                </a:lnTo>
                <a:lnTo>
                  <a:pt x="11378" y="7649"/>
                </a:lnTo>
                <a:lnTo>
                  <a:pt x="11386" y="7649"/>
                </a:lnTo>
                <a:lnTo>
                  <a:pt x="11389" y="7647"/>
                </a:lnTo>
                <a:lnTo>
                  <a:pt x="11391" y="7634"/>
                </a:lnTo>
                <a:lnTo>
                  <a:pt x="11400" y="7627"/>
                </a:lnTo>
                <a:lnTo>
                  <a:pt x="11403" y="7624"/>
                </a:lnTo>
                <a:lnTo>
                  <a:pt x="11404" y="7621"/>
                </a:lnTo>
                <a:lnTo>
                  <a:pt x="11405" y="7609"/>
                </a:lnTo>
                <a:lnTo>
                  <a:pt x="11404" y="7603"/>
                </a:lnTo>
                <a:lnTo>
                  <a:pt x="11403" y="7598"/>
                </a:lnTo>
                <a:lnTo>
                  <a:pt x="11398" y="7590"/>
                </a:lnTo>
                <a:lnTo>
                  <a:pt x="11406" y="7589"/>
                </a:lnTo>
                <a:lnTo>
                  <a:pt x="11423" y="7594"/>
                </a:lnTo>
                <a:lnTo>
                  <a:pt x="11427" y="7593"/>
                </a:lnTo>
                <a:lnTo>
                  <a:pt x="11430" y="7590"/>
                </a:lnTo>
                <a:lnTo>
                  <a:pt x="11445" y="7551"/>
                </a:lnTo>
                <a:lnTo>
                  <a:pt x="11449" y="7544"/>
                </a:lnTo>
                <a:lnTo>
                  <a:pt x="11456" y="7538"/>
                </a:lnTo>
                <a:lnTo>
                  <a:pt x="11461" y="7531"/>
                </a:lnTo>
                <a:lnTo>
                  <a:pt x="11461" y="7520"/>
                </a:lnTo>
                <a:lnTo>
                  <a:pt x="11469" y="7511"/>
                </a:lnTo>
                <a:lnTo>
                  <a:pt x="11471" y="7508"/>
                </a:lnTo>
                <a:lnTo>
                  <a:pt x="11470" y="7498"/>
                </a:lnTo>
                <a:lnTo>
                  <a:pt x="11469" y="7492"/>
                </a:lnTo>
                <a:lnTo>
                  <a:pt x="11468" y="7489"/>
                </a:lnTo>
                <a:lnTo>
                  <a:pt x="11465" y="7484"/>
                </a:lnTo>
                <a:lnTo>
                  <a:pt x="11461" y="7471"/>
                </a:lnTo>
                <a:lnTo>
                  <a:pt x="11458" y="7457"/>
                </a:lnTo>
                <a:lnTo>
                  <a:pt x="11457" y="7448"/>
                </a:lnTo>
                <a:lnTo>
                  <a:pt x="11457" y="7445"/>
                </a:lnTo>
                <a:lnTo>
                  <a:pt x="11459" y="7442"/>
                </a:lnTo>
                <a:lnTo>
                  <a:pt x="11458" y="7438"/>
                </a:lnTo>
                <a:lnTo>
                  <a:pt x="11453" y="7432"/>
                </a:lnTo>
                <a:lnTo>
                  <a:pt x="11449" y="7428"/>
                </a:lnTo>
                <a:lnTo>
                  <a:pt x="11447" y="7425"/>
                </a:lnTo>
                <a:lnTo>
                  <a:pt x="11445" y="7420"/>
                </a:lnTo>
                <a:lnTo>
                  <a:pt x="11443" y="7421"/>
                </a:lnTo>
                <a:lnTo>
                  <a:pt x="11426" y="7400"/>
                </a:lnTo>
                <a:lnTo>
                  <a:pt x="11423" y="7398"/>
                </a:lnTo>
                <a:lnTo>
                  <a:pt x="11420" y="7396"/>
                </a:lnTo>
                <a:lnTo>
                  <a:pt x="11416" y="7396"/>
                </a:lnTo>
                <a:lnTo>
                  <a:pt x="11414" y="7398"/>
                </a:lnTo>
                <a:lnTo>
                  <a:pt x="11412" y="7401"/>
                </a:lnTo>
                <a:lnTo>
                  <a:pt x="11406" y="7404"/>
                </a:lnTo>
                <a:lnTo>
                  <a:pt x="11404" y="7406"/>
                </a:lnTo>
                <a:lnTo>
                  <a:pt x="11404" y="7410"/>
                </a:lnTo>
                <a:lnTo>
                  <a:pt x="11403" y="7418"/>
                </a:lnTo>
                <a:lnTo>
                  <a:pt x="11402" y="7424"/>
                </a:lnTo>
                <a:lnTo>
                  <a:pt x="11400" y="7425"/>
                </a:lnTo>
                <a:lnTo>
                  <a:pt x="11396" y="7423"/>
                </a:lnTo>
                <a:lnTo>
                  <a:pt x="11394" y="7419"/>
                </a:lnTo>
                <a:lnTo>
                  <a:pt x="11394" y="7418"/>
                </a:lnTo>
                <a:lnTo>
                  <a:pt x="11394" y="7415"/>
                </a:lnTo>
                <a:lnTo>
                  <a:pt x="11393" y="7411"/>
                </a:lnTo>
                <a:lnTo>
                  <a:pt x="11392" y="7408"/>
                </a:lnTo>
                <a:lnTo>
                  <a:pt x="11390" y="7405"/>
                </a:lnTo>
                <a:lnTo>
                  <a:pt x="11388" y="7405"/>
                </a:lnTo>
                <a:lnTo>
                  <a:pt x="11387" y="7405"/>
                </a:lnTo>
                <a:lnTo>
                  <a:pt x="11385" y="7404"/>
                </a:lnTo>
                <a:lnTo>
                  <a:pt x="11379" y="7398"/>
                </a:lnTo>
                <a:lnTo>
                  <a:pt x="11373" y="7395"/>
                </a:lnTo>
                <a:lnTo>
                  <a:pt x="11368" y="7393"/>
                </a:lnTo>
                <a:lnTo>
                  <a:pt x="11363" y="7396"/>
                </a:lnTo>
                <a:lnTo>
                  <a:pt x="11358" y="7400"/>
                </a:lnTo>
                <a:lnTo>
                  <a:pt x="11356" y="7401"/>
                </a:lnTo>
                <a:lnTo>
                  <a:pt x="11354" y="7401"/>
                </a:lnTo>
                <a:lnTo>
                  <a:pt x="11351" y="7397"/>
                </a:lnTo>
                <a:lnTo>
                  <a:pt x="11350" y="7396"/>
                </a:lnTo>
                <a:lnTo>
                  <a:pt x="11347" y="7398"/>
                </a:lnTo>
                <a:lnTo>
                  <a:pt x="11342" y="7405"/>
                </a:lnTo>
                <a:lnTo>
                  <a:pt x="11316" y="7425"/>
                </a:lnTo>
                <a:lnTo>
                  <a:pt x="11321" y="7412"/>
                </a:lnTo>
                <a:lnTo>
                  <a:pt x="11337" y="7391"/>
                </a:lnTo>
                <a:lnTo>
                  <a:pt x="11359" y="7376"/>
                </a:lnTo>
                <a:lnTo>
                  <a:pt x="11362" y="7370"/>
                </a:lnTo>
                <a:lnTo>
                  <a:pt x="11362" y="7366"/>
                </a:lnTo>
                <a:lnTo>
                  <a:pt x="11361" y="7362"/>
                </a:lnTo>
                <a:lnTo>
                  <a:pt x="11361" y="7358"/>
                </a:lnTo>
                <a:lnTo>
                  <a:pt x="11360" y="7353"/>
                </a:lnTo>
                <a:lnTo>
                  <a:pt x="11360" y="7348"/>
                </a:lnTo>
                <a:lnTo>
                  <a:pt x="11362" y="7347"/>
                </a:lnTo>
                <a:lnTo>
                  <a:pt x="11368" y="7349"/>
                </a:lnTo>
                <a:lnTo>
                  <a:pt x="11372" y="7348"/>
                </a:lnTo>
                <a:lnTo>
                  <a:pt x="11376" y="7344"/>
                </a:lnTo>
                <a:lnTo>
                  <a:pt x="11379" y="7338"/>
                </a:lnTo>
                <a:lnTo>
                  <a:pt x="11382" y="7306"/>
                </a:lnTo>
                <a:lnTo>
                  <a:pt x="11382" y="7303"/>
                </a:lnTo>
                <a:lnTo>
                  <a:pt x="11390" y="7289"/>
                </a:lnTo>
                <a:lnTo>
                  <a:pt x="11392" y="7283"/>
                </a:lnTo>
                <a:lnTo>
                  <a:pt x="11396" y="7279"/>
                </a:lnTo>
                <a:lnTo>
                  <a:pt x="11410" y="7279"/>
                </a:lnTo>
                <a:lnTo>
                  <a:pt x="11410" y="7276"/>
                </a:lnTo>
                <a:lnTo>
                  <a:pt x="11407" y="7273"/>
                </a:lnTo>
                <a:lnTo>
                  <a:pt x="11403" y="7268"/>
                </a:lnTo>
                <a:lnTo>
                  <a:pt x="11397" y="7257"/>
                </a:lnTo>
                <a:lnTo>
                  <a:pt x="11388" y="7234"/>
                </a:lnTo>
                <a:lnTo>
                  <a:pt x="11386" y="7231"/>
                </a:lnTo>
                <a:lnTo>
                  <a:pt x="11384" y="7231"/>
                </a:lnTo>
                <a:lnTo>
                  <a:pt x="11375" y="7227"/>
                </a:lnTo>
                <a:lnTo>
                  <a:pt x="11373" y="7227"/>
                </a:lnTo>
                <a:lnTo>
                  <a:pt x="11367" y="7233"/>
                </a:lnTo>
                <a:lnTo>
                  <a:pt x="11362" y="7234"/>
                </a:lnTo>
                <a:lnTo>
                  <a:pt x="11334" y="7218"/>
                </a:lnTo>
                <a:lnTo>
                  <a:pt x="11314" y="7214"/>
                </a:lnTo>
                <a:lnTo>
                  <a:pt x="11276" y="7220"/>
                </a:lnTo>
                <a:lnTo>
                  <a:pt x="11269" y="7226"/>
                </a:lnTo>
                <a:lnTo>
                  <a:pt x="11272" y="7232"/>
                </a:lnTo>
                <a:lnTo>
                  <a:pt x="11273" y="7234"/>
                </a:lnTo>
                <a:lnTo>
                  <a:pt x="11275" y="7236"/>
                </a:lnTo>
                <a:lnTo>
                  <a:pt x="11244" y="7253"/>
                </a:lnTo>
                <a:lnTo>
                  <a:pt x="11239" y="7253"/>
                </a:lnTo>
                <a:lnTo>
                  <a:pt x="11233" y="7245"/>
                </a:lnTo>
                <a:lnTo>
                  <a:pt x="11240" y="7237"/>
                </a:lnTo>
                <a:lnTo>
                  <a:pt x="11240" y="7232"/>
                </a:lnTo>
                <a:lnTo>
                  <a:pt x="11235" y="7226"/>
                </a:lnTo>
                <a:lnTo>
                  <a:pt x="11238" y="7221"/>
                </a:lnTo>
                <a:lnTo>
                  <a:pt x="11248" y="7221"/>
                </a:lnTo>
                <a:lnTo>
                  <a:pt x="11251" y="7217"/>
                </a:lnTo>
                <a:lnTo>
                  <a:pt x="11245" y="7209"/>
                </a:lnTo>
                <a:lnTo>
                  <a:pt x="11237" y="7202"/>
                </a:lnTo>
                <a:lnTo>
                  <a:pt x="11230" y="7197"/>
                </a:lnTo>
                <a:lnTo>
                  <a:pt x="11218" y="7193"/>
                </a:lnTo>
                <a:lnTo>
                  <a:pt x="11206" y="7179"/>
                </a:lnTo>
                <a:lnTo>
                  <a:pt x="11201" y="7176"/>
                </a:lnTo>
                <a:lnTo>
                  <a:pt x="11200" y="7173"/>
                </a:lnTo>
                <a:lnTo>
                  <a:pt x="11221" y="7178"/>
                </a:lnTo>
                <a:lnTo>
                  <a:pt x="11227" y="7172"/>
                </a:lnTo>
                <a:lnTo>
                  <a:pt x="11221" y="7165"/>
                </a:lnTo>
                <a:lnTo>
                  <a:pt x="11215" y="7162"/>
                </a:lnTo>
                <a:lnTo>
                  <a:pt x="11062" y="7143"/>
                </a:lnTo>
                <a:lnTo>
                  <a:pt x="11050" y="7147"/>
                </a:lnTo>
                <a:lnTo>
                  <a:pt x="11046" y="7146"/>
                </a:lnTo>
                <a:lnTo>
                  <a:pt x="11046" y="7142"/>
                </a:lnTo>
                <a:lnTo>
                  <a:pt x="11048" y="7138"/>
                </a:lnTo>
                <a:lnTo>
                  <a:pt x="11050" y="7135"/>
                </a:lnTo>
                <a:lnTo>
                  <a:pt x="11170" y="7135"/>
                </a:lnTo>
                <a:lnTo>
                  <a:pt x="11174" y="7129"/>
                </a:lnTo>
                <a:lnTo>
                  <a:pt x="11153" y="7109"/>
                </a:lnTo>
                <a:lnTo>
                  <a:pt x="11150" y="7104"/>
                </a:lnTo>
                <a:lnTo>
                  <a:pt x="11145" y="7101"/>
                </a:lnTo>
                <a:lnTo>
                  <a:pt x="11124" y="7103"/>
                </a:lnTo>
                <a:lnTo>
                  <a:pt x="11148" y="7089"/>
                </a:lnTo>
                <a:lnTo>
                  <a:pt x="11151" y="7083"/>
                </a:lnTo>
                <a:lnTo>
                  <a:pt x="11133" y="7078"/>
                </a:lnTo>
                <a:lnTo>
                  <a:pt x="11134" y="7072"/>
                </a:lnTo>
                <a:lnTo>
                  <a:pt x="11140" y="7071"/>
                </a:lnTo>
                <a:lnTo>
                  <a:pt x="11142" y="7068"/>
                </a:lnTo>
                <a:lnTo>
                  <a:pt x="11140" y="7067"/>
                </a:lnTo>
                <a:lnTo>
                  <a:pt x="11139" y="7066"/>
                </a:lnTo>
                <a:lnTo>
                  <a:pt x="11138" y="7064"/>
                </a:lnTo>
                <a:lnTo>
                  <a:pt x="11136" y="7062"/>
                </a:lnTo>
                <a:lnTo>
                  <a:pt x="11161" y="7058"/>
                </a:lnTo>
                <a:lnTo>
                  <a:pt x="11167" y="7065"/>
                </a:lnTo>
                <a:lnTo>
                  <a:pt x="11171" y="7067"/>
                </a:lnTo>
                <a:lnTo>
                  <a:pt x="11192" y="7048"/>
                </a:lnTo>
                <a:lnTo>
                  <a:pt x="11166" y="7053"/>
                </a:lnTo>
                <a:lnTo>
                  <a:pt x="11139" y="7046"/>
                </a:lnTo>
                <a:lnTo>
                  <a:pt x="11138" y="7041"/>
                </a:lnTo>
                <a:lnTo>
                  <a:pt x="11138" y="7039"/>
                </a:lnTo>
                <a:lnTo>
                  <a:pt x="11133" y="7035"/>
                </a:lnTo>
                <a:lnTo>
                  <a:pt x="11127" y="7034"/>
                </a:lnTo>
                <a:lnTo>
                  <a:pt x="11117" y="7037"/>
                </a:lnTo>
                <a:lnTo>
                  <a:pt x="11119" y="7040"/>
                </a:lnTo>
                <a:lnTo>
                  <a:pt x="11121" y="7043"/>
                </a:lnTo>
                <a:lnTo>
                  <a:pt x="11123" y="7044"/>
                </a:lnTo>
                <a:lnTo>
                  <a:pt x="11124" y="7043"/>
                </a:lnTo>
                <a:lnTo>
                  <a:pt x="11121" y="7047"/>
                </a:lnTo>
                <a:lnTo>
                  <a:pt x="11087" y="7050"/>
                </a:lnTo>
                <a:lnTo>
                  <a:pt x="11071" y="7062"/>
                </a:lnTo>
                <a:lnTo>
                  <a:pt x="11033" y="7058"/>
                </a:lnTo>
                <a:lnTo>
                  <a:pt x="11029" y="7062"/>
                </a:lnTo>
                <a:lnTo>
                  <a:pt x="11024" y="7073"/>
                </a:lnTo>
                <a:lnTo>
                  <a:pt x="11020" y="7077"/>
                </a:lnTo>
                <a:lnTo>
                  <a:pt x="11005" y="7074"/>
                </a:lnTo>
                <a:lnTo>
                  <a:pt x="10999" y="7080"/>
                </a:lnTo>
                <a:lnTo>
                  <a:pt x="10967" y="7077"/>
                </a:lnTo>
                <a:lnTo>
                  <a:pt x="10960" y="7079"/>
                </a:lnTo>
                <a:lnTo>
                  <a:pt x="10957" y="7078"/>
                </a:lnTo>
                <a:lnTo>
                  <a:pt x="10945" y="7070"/>
                </a:lnTo>
                <a:lnTo>
                  <a:pt x="10909" y="7063"/>
                </a:lnTo>
                <a:lnTo>
                  <a:pt x="10881" y="7038"/>
                </a:lnTo>
                <a:lnTo>
                  <a:pt x="10868" y="7034"/>
                </a:lnTo>
                <a:lnTo>
                  <a:pt x="10862" y="7039"/>
                </a:lnTo>
                <a:lnTo>
                  <a:pt x="10861" y="7038"/>
                </a:lnTo>
                <a:lnTo>
                  <a:pt x="10859" y="7034"/>
                </a:lnTo>
                <a:lnTo>
                  <a:pt x="10856" y="7032"/>
                </a:lnTo>
                <a:lnTo>
                  <a:pt x="10853" y="7028"/>
                </a:lnTo>
                <a:lnTo>
                  <a:pt x="10852" y="7027"/>
                </a:lnTo>
                <a:lnTo>
                  <a:pt x="10799" y="7044"/>
                </a:lnTo>
                <a:lnTo>
                  <a:pt x="10794" y="7052"/>
                </a:lnTo>
                <a:lnTo>
                  <a:pt x="10789" y="7055"/>
                </a:lnTo>
                <a:lnTo>
                  <a:pt x="10773" y="7047"/>
                </a:lnTo>
                <a:lnTo>
                  <a:pt x="10768" y="7053"/>
                </a:lnTo>
                <a:lnTo>
                  <a:pt x="10775" y="7058"/>
                </a:lnTo>
                <a:lnTo>
                  <a:pt x="10777" y="7061"/>
                </a:lnTo>
                <a:lnTo>
                  <a:pt x="10775" y="7069"/>
                </a:lnTo>
                <a:lnTo>
                  <a:pt x="10771" y="7073"/>
                </a:lnTo>
                <a:lnTo>
                  <a:pt x="10754" y="7081"/>
                </a:lnTo>
                <a:lnTo>
                  <a:pt x="10751" y="7087"/>
                </a:lnTo>
                <a:lnTo>
                  <a:pt x="10753" y="7097"/>
                </a:lnTo>
                <a:lnTo>
                  <a:pt x="10746" y="7098"/>
                </a:lnTo>
                <a:lnTo>
                  <a:pt x="10733" y="7093"/>
                </a:lnTo>
                <a:lnTo>
                  <a:pt x="10705" y="7072"/>
                </a:lnTo>
                <a:lnTo>
                  <a:pt x="10699" y="7070"/>
                </a:lnTo>
                <a:lnTo>
                  <a:pt x="10667" y="7075"/>
                </a:lnTo>
                <a:lnTo>
                  <a:pt x="10666" y="7080"/>
                </a:lnTo>
                <a:lnTo>
                  <a:pt x="10666" y="7089"/>
                </a:lnTo>
                <a:lnTo>
                  <a:pt x="10700" y="7085"/>
                </a:lnTo>
                <a:lnTo>
                  <a:pt x="10703" y="7087"/>
                </a:lnTo>
                <a:lnTo>
                  <a:pt x="10706" y="7093"/>
                </a:lnTo>
                <a:lnTo>
                  <a:pt x="10709" y="7100"/>
                </a:lnTo>
                <a:lnTo>
                  <a:pt x="10710" y="7106"/>
                </a:lnTo>
                <a:lnTo>
                  <a:pt x="10709" y="7113"/>
                </a:lnTo>
                <a:lnTo>
                  <a:pt x="10707" y="7117"/>
                </a:lnTo>
                <a:lnTo>
                  <a:pt x="10704" y="7121"/>
                </a:lnTo>
                <a:lnTo>
                  <a:pt x="10701" y="7122"/>
                </a:lnTo>
                <a:lnTo>
                  <a:pt x="10700" y="7106"/>
                </a:lnTo>
                <a:lnTo>
                  <a:pt x="10695" y="7106"/>
                </a:lnTo>
                <a:lnTo>
                  <a:pt x="10684" y="7118"/>
                </a:lnTo>
                <a:lnTo>
                  <a:pt x="10688" y="7127"/>
                </a:lnTo>
                <a:lnTo>
                  <a:pt x="10692" y="7128"/>
                </a:lnTo>
                <a:lnTo>
                  <a:pt x="10697" y="7131"/>
                </a:lnTo>
                <a:lnTo>
                  <a:pt x="10701" y="7145"/>
                </a:lnTo>
                <a:lnTo>
                  <a:pt x="10702" y="7157"/>
                </a:lnTo>
                <a:lnTo>
                  <a:pt x="10699" y="7162"/>
                </a:lnTo>
                <a:lnTo>
                  <a:pt x="10693" y="7164"/>
                </a:lnTo>
                <a:lnTo>
                  <a:pt x="10691" y="7179"/>
                </a:lnTo>
                <a:lnTo>
                  <a:pt x="10702" y="7195"/>
                </a:lnTo>
                <a:lnTo>
                  <a:pt x="10724" y="7219"/>
                </a:lnTo>
                <a:lnTo>
                  <a:pt x="10712" y="7218"/>
                </a:lnTo>
                <a:lnTo>
                  <a:pt x="10710" y="7222"/>
                </a:lnTo>
                <a:lnTo>
                  <a:pt x="10712" y="7229"/>
                </a:lnTo>
                <a:lnTo>
                  <a:pt x="10709" y="7236"/>
                </a:lnTo>
                <a:lnTo>
                  <a:pt x="10706" y="7244"/>
                </a:lnTo>
                <a:lnTo>
                  <a:pt x="10711" y="7255"/>
                </a:lnTo>
                <a:lnTo>
                  <a:pt x="10709" y="7265"/>
                </a:lnTo>
                <a:lnTo>
                  <a:pt x="10712" y="7276"/>
                </a:lnTo>
                <a:lnTo>
                  <a:pt x="10717" y="7284"/>
                </a:lnTo>
                <a:lnTo>
                  <a:pt x="10722" y="7285"/>
                </a:lnTo>
                <a:lnTo>
                  <a:pt x="10724" y="7282"/>
                </a:lnTo>
                <a:lnTo>
                  <a:pt x="10727" y="7271"/>
                </a:lnTo>
                <a:lnTo>
                  <a:pt x="10729" y="7269"/>
                </a:lnTo>
                <a:lnTo>
                  <a:pt x="10732" y="7269"/>
                </a:lnTo>
                <a:lnTo>
                  <a:pt x="10736" y="7271"/>
                </a:lnTo>
                <a:lnTo>
                  <a:pt x="10740" y="7275"/>
                </a:lnTo>
                <a:lnTo>
                  <a:pt x="10743" y="7280"/>
                </a:lnTo>
                <a:lnTo>
                  <a:pt x="10732" y="7279"/>
                </a:lnTo>
                <a:lnTo>
                  <a:pt x="10736" y="7284"/>
                </a:lnTo>
                <a:lnTo>
                  <a:pt x="10739" y="7289"/>
                </a:lnTo>
                <a:lnTo>
                  <a:pt x="10740" y="7293"/>
                </a:lnTo>
                <a:lnTo>
                  <a:pt x="10736" y="7297"/>
                </a:lnTo>
                <a:lnTo>
                  <a:pt x="10725" y="7299"/>
                </a:lnTo>
                <a:lnTo>
                  <a:pt x="10722" y="7303"/>
                </a:lnTo>
                <a:lnTo>
                  <a:pt x="10725" y="7312"/>
                </a:lnTo>
                <a:lnTo>
                  <a:pt x="10729" y="7315"/>
                </a:lnTo>
                <a:lnTo>
                  <a:pt x="10732" y="7317"/>
                </a:lnTo>
                <a:lnTo>
                  <a:pt x="10736" y="7322"/>
                </a:lnTo>
                <a:lnTo>
                  <a:pt x="10735" y="7322"/>
                </a:lnTo>
                <a:lnTo>
                  <a:pt x="10734" y="7323"/>
                </a:lnTo>
                <a:lnTo>
                  <a:pt x="10733" y="7327"/>
                </a:lnTo>
                <a:lnTo>
                  <a:pt x="10736" y="7332"/>
                </a:lnTo>
                <a:lnTo>
                  <a:pt x="10738" y="7334"/>
                </a:lnTo>
                <a:lnTo>
                  <a:pt x="10744" y="7335"/>
                </a:lnTo>
                <a:lnTo>
                  <a:pt x="10754" y="7342"/>
                </a:lnTo>
                <a:lnTo>
                  <a:pt x="10757" y="7343"/>
                </a:lnTo>
                <a:lnTo>
                  <a:pt x="10754" y="7348"/>
                </a:lnTo>
                <a:lnTo>
                  <a:pt x="10750" y="7350"/>
                </a:lnTo>
                <a:lnTo>
                  <a:pt x="10745" y="7349"/>
                </a:lnTo>
                <a:lnTo>
                  <a:pt x="10736" y="7343"/>
                </a:lnTo>
                <a:lnTo>
                  <a:pt x="10733" y="7344"/>
                </a:lnTo>
                <a:lnTo>
                  <a:pt x="10732" y="7349"/>
                </a:lnTo>
                <a:lnTo>
                  <a:pt x="10735" y="7357"/>
                </a:lnTo>
                <a:lnTo>
                  <a:pt x="10737" y="7361"/>
                </a:lnTo>
                <a:lnTo>
                  <a:pt x="10739" y="7367"/>
                </a:lnTo>
                <a:lnTo>
                  <a:pt x="10740" y="7369"/>
                </a:lnTo>
                <a:lnTo>
                  <a:pt x="10742" y="7371"/>
                </a:lnTo>
                <a:lnTo>
                  <a:pt x="10746" y="7373"/>
                </a:lnTo>
                <a:lnTo>
                  <a:pt x="10748" y="7375"/>
                </a:lnTo>
                <a:lnTo>
                  <a:pt x="10761" y="7393"/>
                </a:lnTo>
                <a:lnTo>
                  <a:pt x="10759" y="7398"/>
                </a:lnTo>
                <a:lnTo>
                  <a:pt x="10768" y="7403"/>
                </a:lnTo>
                <a:lnTo>
                  <a:pt x="10783" y="7401"/>
                </a:lnTo>
                <a:lnTo>
                  <a:pt x="10791" y="7404"/>
                </a:lnTo>
                <a:lnTo>
                  <a:pt x="10789" y="7412"/>
                </a:lnTo>
                <a:lnTo>
                  <a:pt x="10780" y="7419"/>
                </a:lnTo>
                <a:lnTo>
                  <a:pt x="10777" y="7426"/>
                </a:lnTo>
                <a:lnTo>
                  <a:pt x="10782" y="7430"/>
                </a:lnTo>
                <a:lnTo>
                  <a:pt x="10786" y="7433"/>
                </a:lnTo>
                <a:lnTo>
                  <a:pt x="10795" y="7433"/>
                </a:lnTo>
                <a:lnTo>
                  <a:pt x="10797" y="7431"/>
                </a:lnTo>
                <a:lnTo>
                  <a:pt x="10799" y="7427"/>
                </a:lnTo>
                <a:lnTo>
                  <a:pt x="10798" y="7421"/>
                </a:lnTo>
                <a:lnTo>
                  <a:pt x="10795" y="7415"/>
                </a:lnTo>
                <a:lnTo>
                  <a:pt x="10799" y="7410"/>
                </a:lnTo>
                <a:lnTo>
                  <a:pt x="10822" y="7400"/>
                </a:lnTo>
                <a:lnTo>
                  <a:pt x="10826" y="7403"/>
                </a:lnTo>
                <a:lnTo>
                  <a:pt x="10822" y="7410"/>
                </a:lnTo>
                <a:lnTo>
                  <a:pt x="10815" y="7412"/>
                </a:lnTo>
                <a:lnTo>
                  <a:pt x="10809" y="7417"/>
                </a:lnTo>
                <a:lnTo>
                  <a:pt x="10808" y="7433"/>
                </a:lnTo>
                <a:lnTo>
                  <a:pt x="10815" y="7435"/>
                </a:lnTo>
                <a:lnTo>
                  <a:pt x="10826" y="7418"/>
                </a:lnTo>
                <a:lnTo>
                  <a:pt x="10833" y="7419"/>
                </a:lnTo>
                <a:lnTo>
                  <a:pt x="10832" y="7423"/>
                </a:lnTo>
                <a:lnTo>
                  <a:pt x="10826" y="7433"/>
                </a:lnTo>
                <a:lnTo>
                  <a:pt x="10835" y="7433"/>
                </a:lnTo>
                <a:lnTo>
                  <a:pt x="10840" y="7435"/>
                </a:lnTo>
                <a:lnTo>
                  <a:pt x="10840" y="7443"/>
                </a:lnTo>
                <a:lnTo>
                  <a:pt x="10846" y="7448"/>
                </a:lnTo>
                <a:lnTo>
                  <a:pt x="10852" y="7448"/>
                </a:lnTo>
                <a:lnTo>
                  <a:pt x="10870" y="7438"/>
                </a:lnTo>
                <a:lnTo>
                  <a:pt x="10872" y="7439"/>
                </a:lnTo>
                <a:lnTo>
                  <a:pt x="10874" y="7444"/>
                </a:lnTo>
                <a:lnTo>
                  <a:pt x="10875" y="7449"/>
                </a:lnTo>
                <a:lnTo>
                  <a:pt x="10875" y="7453"/>
                </a:lnTo>
                <a:lnTo>
                  <a:pt x="10876" y="7457"/>
                </a:lnTo>
                <a:lnTo>
                  <a:pt x="10878" y="7461"/>
                </a:lnTo>
                <a:lnTo>
                  <a:pt x="10881" y="7463"/>
                </a:lnTo>
                <a:lnTo>
                  <a:pt x="10884" y="7463"/>
                </a:lnTo>
                <a:lnTo>
                  <a:pt x="10886" y="7456"/>
                </a:lnTo>
                <a:lnTo>
                  <a:pt x="10889" y="7458"/>
                </a:lnTo>
                <a:lnTo>
                  <a:pt x="10892" y="7461"/>
                </a:lnTo>
                <a:lnTo>
                  <a:pt x="10894" y="7463"/>
                </a:lnTo>
                <a:lnTo>
                  <a:pt x="10909" y="7459"/>
                </a:lnTo>
                <a:lnTo>
                  <a:pt x="10914" y="7461"/>
                </a:lnTo>
                <a:lnTo>
                  <a:pt x="10913" y="7469"/>
                </a:lnTo>
                <a:lnTo>
                  <a:pt x="10911" y="7474"/>
                </a:lnTo>
                <a:lnTo>
                  <a:pt x="10909" y="7477"/>
                </a:lnTo>
                <a:lnTo>
                  <a:pt x="10905" y="7477"/>
                </a:lnTo>
                <a:lnTo>
                  <a:pt x="10902" y="7475"/>
                </a:lnTo>
                <a:lnTo>
                  <a:pt x="10893" y="7472"/>
                </a:lnTo>
                <a:lnTo>
                  <a:pt x="10885" y="7476"/>
                </a:lnTo>
                <a:lnTo>
                  <a:pt x="10869" y="7467"/>
                </a:lnTo>
                <a:lnTo>
                  <a:pt x="10865" y="7474"/>
                </a:lnTo>
                <a:lnTo>
                  <a:pt x="10866" y="7476"/>
                </a:lnTo>
                <a:lnTo>
                  <a:pt x="10867" y="7481"/>
                </a:lnTo>
                <a:lnTo>
                  <a:pt x="10848" y="7481"/>
                </a:lnTo>
                <a:lnTo>
                  <a:pt x="10844" y="7487"/>
                </a:lnTo>
                <a:lnTo>
                  <a:pt x="10846" y="7489"/>
                </a:lnTo>
                <a:lnTo>
                  <a:pt x="10848" y="7490"/>
                </a:lnTo>
                <a:lnTo>
                  <a:pt x="10849" y="7490"/>
                </a:lnTo>
                <a:lnTo>
                  <a:pt x="10851" y="7488"/>
                </a:lnTo>
                <a:lnTo>
                  <a:pt x="10854" y="7498"/>
                </a:lnTo>
                <a:lnTo>
                  <a:pt x="10860" y="7502"/>
                </a:lnTo>
                <a:lnTo>
                  <a:pt x="10875" y="7502"/>
                </a:lnTo>
                <a:lnTo>
                  <a:pt x="10878" y="7505"/>
                </a:lnTo>
                <a:lnTo>
                  <a:pt x="10880" y="7510"/>
                </a:lnTo>
                <a:lnTo>
                  <a:pt x="10882" y="7516"/>
                </a:lnTo>
                <a:lnTo>
                  <a:pt x="10880" y="7518"/>
                </a:lnTo>
                <a:lnTo>
                  <a:pt x="10868" y="7518"/>
                </a:lnTo>
                <a:lnTo>
                  <a:pt x="10862" y="7520"/>
                </a:lnTo>
                <a:lnTo>
                  <a:pt x="10858" y="7518"/>
                </a:lnTo>
                <a:lnTo>
                  <a:pt x="10855" y="7516"/>
                </a:lnTo>
                <a:lnTo>
                  <a:pt x="10834" y="7514"/>
                </a:lnTo>
                <a:lnTo>
                  <a:pt x="10828" y="7516"/>
                </a:lnTo>
                <a:lnTo>
                  <a:pt x="10825" y="7525"/>
                </a:lnTo>
                <a:lnTo>
                  <a:pt x="10850" y="7531"/>
                </a:lnTo>
                <a:lnTo>
                  <a:pt x="10850" y="7536"/>
                </a:lnTo>
                <a:lnTo>
                  <a:pt x="10841" y="7537"/>
                </a:lnTo>
                <a:lnTo>
                  <a:pt x="10842" y="7543"/>
                </a:lnTo>
                <a:lnTo>
                  <a:pt x="10844" y="7546"/>
                </a:lnTo>
                <a:lnTo>
                  <a:pt x="10851" y="7548"/>
                </a:lnTo>
                <a:lnTo>
                  <a:pt x="10855" y="7551"/>
                </a:lnTo>
                <a:lnTo>
                  <a:pt x="10853" y="7554"/>
                </a:lnTo>
                <a:lnTo>
                  <a:pt x="10851" y="7556"/>
                </a:lnTo>
                <a:lnTo>
                  <a:pt x="10846" y="7556"/>
                </a:lnTo>
                <a:lnTo>
                  <a:pt x="10847" y="7560"/>
                </a:lnTo>
                <a:lnTo>
                  <a:pt x="10848" y="7561"/>
                </a:lnTo>
                <a:lnTo>
                  <a:pt x="10850" y="7563"/>
                </a:lnTo>
                <a:lnTo>
                  <a:pt x="10828" y="7562"/>
                </a:lnTo>
                <a:lnTo>
                  <a:pt x="10826" y="7567"/>
                </a:lnTo>
                <a:lnTo>
                  <a:pt x="10830" y="7578"/>
                </a:lnTo>
                <a:lnTo>
                  <a:pt x="10837" y="7583"/>
                </a:lnTo>
                <a:lnTo>
                  <a:pt x="10864" y="7588"/>
                </a:lnTo>
                <a:lnTo>
                  <a:pt x="10868" y="7587"/>
                </a:lnTo>
                <a:lnTo>
                  <a:pt x="10873" y="7580"/>
                </a:lnTo>
                <a:lnTo>
                  <a:pt x="10876" y="7578"/>
                </a:lnTo>
                <a:lnTo>
                  <a:pt x="10886" y="7577"/>
                </a:lnTo>
                <a:lnTo>
                  <a:pt x="10892" y="7580"/>
                </a:lnTo>
                <a:lnTo>
                  <a:pt x="10897" y="7590"/>
                </a:lnTo>
                <a:lnTo>
                  <a:pt x="10898" y="7593"/>
                </a:lnTo>
                <a:lnTo>
                  <a:pt x="10901" y="7594"/>
                </a:lnTo>
                <a:lnTo>
                  <a:pt x="10904" y="7596"/>
                </a:lnTo>
                <a:lnTo>
                  <a:pt x="10906" y="7604"/>
                </a:lnTo>
                <a:lnTo>
                  <a:pt x="10906" y="7606"/>
                </a:lnTo>
                <a:lnTo>
                  <a:pt x="10905" y="7616"/>
                </a:lnTo>
                <a:lnTo>
                  <a:pt x="10904" y="7619"/>
                </a:lnTo>
                <a:lnTo>
                  <a:pt x="10901" y="7621"/>
                </a:lnTo>
                <a:lnTo>
                  <a:pt x="10885" y="7619"/>
                </a:lnTo>
                <a:lnTo>
                  <a:pt x="10878" y="7613"/>
                </a:lnTo>
                <a:lnTo>
                  <a:pt x="10874" y="7612"/>
                </a:lnTo>
                <a:lnTo>
                  <a:pt x="10849" y="7626"/>
                </a:lnTo>
                <a:lnTo>
                  <a:pt x="10836" y="7621"/>
                </a:lnTo>
                <a:lnTo>
                  <a:pt x="10829" y="7622"/>
                </a:lnTo>
                <a:lnTo>
                  <a:pt x="10828" y="7631"/>
                </a:lnTo>
                <a:lnTo>
                  <a:pt x="10832" y="7632"/>
                </a:lnTo>
                <a:lnTo>
                  <a:pt x="10836" y="7638"/>
                </a:lnTo>
                <a:lnTo>
                  <a:pt x="10836" y="7644"/>
                </a:lnTo>
                <a:lnTo>
                  <a:pt x="10813" y="7643"/>
                </a:lnTo>
                <a:lnTo>
                  <a:pt x="10807" y="7640"/>
                </a:lnTo>
                <a:lnTo>
                  <a:pt x="10808" y="7637"/>
                </a:lnTo>
                <a:lnTo>
                  <a:pt x="10809" y="7635"/>
                </a:lnTo>
                <a:lnTo>
                  <a:pt x="10810" y="7628"/>
                </a:lnTo>
                <a:lnTo>
                  <a:pt x="10801" y="7624"/>
                </a:lnTo>
                <a:lnTo>
                  <a:pt x="10776" y="7625"/>
                </a:lnTo>
                <a:lnTo>
                  <a:pt x="10790" y="7632"/>
                </a:lnTo>
                <a:lnTo>
                  <a:pt x="10795" y="7636"/>
                </a:lnTo>
                <a:lnTo>
                  <a:pt x="10793" y="7643"/>
                </a:lnTo>
                <a:lnTo>
                  <a:pt x="10787" y="7650"/>
                </a:lnTo>
                <a:lnTo>
                  <a:pt x="10782" y="7652"/>
                </a:lnTo>
                <a:lnTo>
                  <a:pt x="10772" y="7646"/>
                </a:lnTo>
                <a:lnTo>
                  <a:pt x="10768" y="7650"/>
                </a:lnTo>
                <a:lnTo>
                  <a:pt x="10765" y="7658"/>
                </a:lnTo>
                <a:lnTo>
                  <a:pt x="10766" y="7671"/>
                </a:lnTo>
                <a:lnTo>
                  <a:pt x="10766" y="7675"/>
                </a:lnTo>
                <a:lnTo>
                  <a:pt x="10767" y="7686"/>
                </a:lnTo>
                <a:lnTo>
                  <a:pt x="10767" y="7690"/>
                </a:lnTo>
                <a:lnTo>
                  <a:pt x="10766" y="7696"/>
                </a:lnTo>
                <a:lnTo>
                  <a:pt x="10764" y="7702"/>
                </a:lnTo>
                <a:lnTo>
                  <a:pt x="10764" y="7706"/>
                </a:lnTo>
                <a:lnTo>
                  <a:pt x="10764" y="7714"/>
                </a:lnTo>
                <a:lnTo>
                  <a:pt x="10765" y="7720"/>
                </a:lnTo>
                <a:lnTo>
                  <a:pt x="10770" y="7734"/>
                </a:lnTo>
                <a:lnTo>
                  <a:pt x="10769" y="7739"/>
                </a:lnTo>
                <a:lnTo>
                  <a:pt x="10770" y="7744"/>
                </a:lnTo>
                <a:lnTo>
                  <a:pt x="10772" y="7748"/>
                </a:lnTo>
                <a:lnTo>
                  <a:pt x="10774" y="7751"/>
                </a:lnTo>
                <a:lnTo>
                  <a:pt x="10774" y="7755"/>
                </a:lnTo>
                <a:lnTo>
                  <a:pt x="10775" y="7756"/>
                </a:lnTo>
                <a:lnTo>
                  <a:pt x="10775" y="7757"/>
                </a:lnTo>
                <a:lnTo>
                  <a:pt x="10776" y="7758"/>
                </a:lnTo>
                <a:lnTo>
                  <a:pt x="10776" y="7762"/>
                </a:lnTo>
                <a:lnTo>
                  <a:pt x="10779" y="7774"/>
                </a:lnTo>
                <a:lnTo>
                  <a:pt x="10779" y="7779"/>
                </a:lnTo>
                <a:lnTo>
                  <a:pt x="10779" y="7783"/>
                </a:lnTo>
                <a:lnTo>
                  <a:pt x="10778" y="7786"/>
                </a:lnTo>
                <a:lnTo>
                  <a:pt x="10778" y="7789"/>
                </a:lnTo>
                <a:lnTo>
                  <a:pt x="10781" y="7795"/>
                </a:lnTo>
                <a:lnTo>
                  <a:pt x="10785" y="7797"/>
                </a:lnTo>
                <a:lnTo>
                  <a:pt x="10793" y="7798"/>
                </a:lnTo>
                <a:lnTo>
                  <a:pt x="10791" y="7803"/>
                </a:lnTo>
                <a:lnTo>
                  <a:pt x="10788" y="7806"/>
                </a:lnTo>
                <a:lnTo>
                  <a:pt x="10782" y="7808"/>
                </a:lnTo>
                <a:lnTo>
                  <a:pt x="10781" y="7811"/>
                </a:lnTo>
                <a:lnTo>
                  <a:pt x="10784" y="7815"/>
                </a:lnTo>
                <a:lnTo>
                  <a:pt x="10787" y="7819"/>
                </a:lnTo>
                <a:lnTo>
                  <a:pt x="10790" y="7821"/>
                </a:lnTo>
                <a:lnTo>
                  <a:pt x="10790" y="7829"/>
                </a:lnTo>
                <a:lnTo>
                  <a:pt x="10782" y="7864"/>
                </a:lnTo>
                <a:lnTo>
                  <a:pt x="10780" y="7869"/>
                </a:lnTo>
                <a:lnTo>
                  <a:pt x="10777" y="7872"/>
                </a:lnTo>
                <a:lnTo>
                  <a:pt x="10779" y="7875"/>
                </a:lnTo>
                <a:lnTo>
                  <a:pt x="10783" y="7881"/>
                </a:lnTo>
                <a:lnTo>
                  <a:pt x="10785" y="7885"/>
                </a:lnTo>
                <a:lnTo>
                  <a:pt x="10786" y="7891"/>
                </a:lnTo>
                <a:lnTo>
                  <a:pt x="10785" y="7894"/>
                </a:lnTo>
                <a:lnTo>
                  <a:pt x="10784" y="7896"/>
                </a:lnTo>
                <a:lnTo>
                  <a:pt x="10783" y="7900"/>
                </a:lnTo>
                <a:lnTo>
                  <a:pt x="10785" y="7913"/>
                </a:lnTo>
                <a:lnTo>
                  <a:pt x="10787" y="7920"/>
                </a:lnTo>
                <a:lnTo>
                  <a:pt x="10791" y="7923"/>
                </a:lnTo>
                <a:lnTo>
                  <a:pt x="10796" y="7923"/>
                </a:lnTo>
                <a:lnTo>
                  <a:pt x="10795" y="7933"/>
                </a:lnTo>
                <a:lnTo>
                  <a:pt x="10792" y="7935"/>
                </a:lnTo>
                <a:lnTo>
                  <a:pt x="10788" y="7935"/>
                </a:lnTo>
                <a:lnTo>
                  <a:pt x="10784" y="7937"/>
                </a:lnTo>
                <a:lnTo>
                  <a:pt x="10783" y="7941"/>
                </a:lnTo>
                <a:lnTo>
                  <a:pt x="10783" y="7946"/>
                </a:lnTo>
                <a:lnTo>
                  <a:pt x="10784" y="7950"/>
                </a:lnTo>
                <a:lnTo>
                  <a:pt x="10786" y="7956"/>
                </a:lnTo>
                <a:lnTo>
                  <a:pt x="10788" y="7963"/>
                </a:lnTo>
                <a:lnTo>
                  <a:pt x="10791" y="7968"/>
                </a:lnTo>
                <a:lnTo>
                  <a:pt x="10793" y="7973"/>
                </a:lnTo>
                <a:lnTo>
                  <a:pt x="10789" y="7976"/>
                </a:lnTo>
                <a:lnTo>
                  <a:pt x="10786" y="7978"/>
                </a:lnTo>
                <a:lnTo>
                  <a:pt x="10786" y="7984"/>
                </a:lnTo>
                <a:lnTo>
                  <a:pt x="10787" y="7991"/>
                </a:lnTo>
                <a:lnTo>
                  <a:pt x="10789" y="7998"/>
                </a:lnTo>
                <a:lnTo>
                  <a:pt x="10792" y="8006"/>
                </a:lnTo>
                <a:lnTo>
                  <a:pt x="10794" y="8010"/>
                </a:lnTo>
                <a:lnTo>
                  <a:pt x="10794" y="8013"/>
                </a:lnTo>
                <a:lnTo>
                  <a:pt x="10780" y="8041"/>
                </a:lnTo>
                <a:lnTo>
                  <a:pt x="10778" y="8043"/>
                </a:lnTo>
                <a:lnTo>
                  <a:pt x="10775" y="8045"/>
                </a:lnTo>
                <a:lnTo>
                  <a:pt x="10773" y="8047"/>
                </a:lnTo>
                <a:lnTo>
                  <a:pt x="10773" y="8055"/>
                </a:lnTo>
                <a:lnTo>
                  <a:pt x="10772" y="8058"/>
                </a:lnTo>
                <a:lnTo>
                  <a:pt x="10769" y="8057"/>
                </a:lnTo>
                <a:lnTo>
                  <a:pt x="10766" y="8053"/>
                </a:lnTo>
                <a:lnTo>
                  <a:pt x="10765" y="8048"/>
                </a:lnTo>
                <a:lnTo>
                  <a:pt x="10766" y="8040"/>
                </a:lnTo>
                <a:lnTo>
                  <a:pt x="10763" y="8038"/>
                </a:lnTo>
                <a:lnTo>
                  <a:pt x="10761" y="8038"/>
                </a:lnTo>
                <a:lnTo>
                  <a:pt x="10760" y="8042"/>
                </a:lnTo>
                <a:lnTo>
                  <a:pt x="10760" y="8045"/>
                </a:lnTo>
                <a:lnTo>
                  <a:pt x="10762" y="8050"/>
                </a:lnTo>
                <a:lnTo>
                  <a:pt x="10764" y="8058"/>
                </a:lnTo>
                <a:lnTo>
                  <a:pt x="10766" y="8065"/>
                </a:lnTo>
                <a:lnTo>
                  <a:pt x="10766" y="8071"/>
                </a:lnTo>
                <a:lnTo>
                  <a:pt x="10765" y="8076"/>
                </a:lnTo>
                <a:lnTo>
                  <a:pt x="10762" y="8084"/>
                </a:lnTo>
                <a:lnTo>
                  <a:pt x="10761" y="8086"/>
                </a:lnTo>
                <a:lnTo>
                  <a:pt x="10761" y="8093"/>
                </a:lnTo>
                <a:lnTo>
                  <a:pt x="10761" y="8096"/>
                </a:lnTo>
                <a:lnTo>
                  <a:pt x="10752" y="8109"/>
                </a:lnTo>
                <a:lnTo>
                  <a:pt x="10750" y="8116"/>
                </a:lnTo>
                <a:lnTo>
                  <a:pt x="10748" y="8124"/>
                </a:lnTo>
                <a:lnTo>
                  <a:pt x="10741" y="8138"/>
                </a:lnTo>
                <a:lnTo>
                  <a:pt x="10737" y="8158"/>
                </a:lnTo>
                <a:lnTo>
                  <a:pt x="10731" y="8208"/>
                </a:lnTo>
                <a:lnTo>
                  <a:pt x="10725" y="8226"/>
                </a:lnTo>
                <a:lnTo>
                  <a:pt x="10727" y="8231"/>
                </a:lnTo>
                <a:lnTo>
                  <a:pt x="10732" y="8239"/>
                </a:lnTo>
                <a:lnTo>
                  <a:pt x="10734" y="8242"/>
                </a:lnTo>
                <a:lnTo>
                  <a:pt x="10736" y="8248"/>
                </a:lnTo>
                <a:lnTo>
                  <a:pt x="10737" y="8255"/>
                </a:lnTo>
                <a:lnTo>
                  <a:pt x="10738" y="8261"/>
                </a:lnTo>
                <a:lnTo>
                  <a:pt x="10746" y="8265"/>
                </a:lnTo>
                <a:lnTo>
                  <a:pt x="10746" y="8273"/>
                </a:lnTo>
                <a:lnTo>
                  <a:pt x="10745" y="8280"/>
                </a:lnTo>
                <a:lnTo>
                  <a:pt x="10744" y="8283"/>
                </a:lnTo>
                <a:lnTo>
                  <a:pt x="10745" y="8289"/>
                </a:lnTo>
                <a:lnTo>
                  <a:pt x="10745" y="8294"/>
                </a:lnTo>
                <a:lnTo>
                  <a:pt x="10746" y="8300"/>
                </a:lnTo>
                <a:lnTo>
                  <a:pt x="10748" y="8306"/>
                </a:lnTo>
                <a:lnTo>
                  <a:pt x="10748" y="8316"/>
                </a:lnTo>
                <a:lnTo>
                  <a:pt x="10749" y="8321"/>
                </a:lnTo>
                <a:lnTo>
                  <a:pt x="10752" y="8326"/>
                </a:lnTo>
                <a:lnTo>
                  <a:pt x="10754" y="8332"/>
                </a:lnTo>
                <a:lnTo>
                  <a:pt x="10754" y="8342"/>
                </a:lnTo>
                <a:lnTo>
                  <a:pt x="10753" y="8346"/>
                </a:lnTo>
                <a:lnTo>
                  <a:pt x="10746" y="8350"/>
                </a:lnTo>
                <a:lnTo>
                  <a:pt x="10747" y="8354"/>
                </a:lnTo>
                <a:lnTo>
                  <a:pt x="10748" y="8359"/>
                </a:lnTo>
                <a:lnTo>
                  <a:pt x="10748" y="8361"/>
                </a:lnTo>
                <a:lnTo>
                  <a:pt x="10751" y="8365"/>
                </a:lnTo>
                <a:lnTo>
                  <a:pt x="10756" y="8378"/>
                </a:lnTo>
                <a:lnTo>
                  <a:pt x="10758" y="8384"/>
                </a:lnTo>
                <a:lnTo>
                  <a:pt x="10756" y="8392"/>
                </a:lnTo>
                <a:lnTo>
                  <a:pt x="10752" y="8400"/>
                </a:lnTo>
                <a:lnTo>
                  <a:pt x="10747" y="8403"/>
                </a:lnTo>
                <a:lnTo>
                  <a:pt x="10742" y="8395"/>
                </a:lnTo>
                <a:lnTo>
                  <a:pt x="10742" y="8392"/>
                </a:lnTo>
                <a:lnTo>
                  <a:pt x="10742" y="8386"/>
                </a:lnTo>
                <a:lnTo>
                  <a:pt x="10741" y="8379"/>
                </a:lnTo>
                <a:lnTo>
                  <a:pt x="10740" y="8374"/>
                </a:lnTo>
                <a:lnTo>
                  <a:pt x="10736" y="8370"/>
                </a:lnTo>
                <a:lnTo>
                  <a:pt x="10736" y="8377"/>
                </a:lnTo>
                <a:lnTo>
                  <a:pt x="10738" y="8392"/>
                </a:lnTo>
                <a:lnTo>
                  <a:pt x="10734" y="8398"/>
                </a:lnTo>
                <a:lnTo>
                  <a:pt x="10728" y="8394"/>
                </a:lnTo>
                <a:lnTo>
                  <a:pt x="10715" y="8379"/>
                </a:lnTo>
                <a:lnTo>
                  <a:pt x="10708" y="8374"/>
                </a:lnTo>
                <a:lnTo>
                  <a:pt x="10703" y="8376"/>
                </a:lnTo>
                <a:lnTo>
                  <a:pt x="10692" y="8385"/>
                </a:lnTo>
                <a:lnTo>
                  <a:pt x="10690" y="8388"/>
                </a:lnTo>
                <a:lnTo>
                  <a:pt x="10686" y="8401"/>
                </a:lnTo>
                <a:lnTo>
                  <a:pt x="10682" y="8407"/>
                </a:lnTo>
                <a:lnTo>
                  <a:pt x="10682" y="8413"/>
                </a:lnTo>
                <a:lnTo>
                  <a:pt x="10683" y="8420"/>
                </a:lnTo>
                <a:lnTo>
                  <a:pt x="10685" y="8426"/>
                </a:lnTo>
                <a:lnTo>
                  <a:pt x="10683" y="8431"/>
                </a:lnTo>
                <a:lnTo>
                  <a:pt x="10681" y="8430"/>
                </a:lnTo>
                <a:lnTo>
                  <a:pt x="10679" y="8427"/>
                </a:lnTo>
                <a:lnTo>
                  <a:pt x="10677" y="8423"/>
                </a:lnTo>
                <a:lnTo>
                  <a:pt x="10673" y="8418"/>
                </a:lnTo>
                <a:lnTo>
                  <a:pt x="10670" y="8416"/>
                </a:lnTo>
                <a:lnTo>
                  <a:pt x="10663" y="8416"/>
                </a:lnTo>
                <a:lnTo>
                  <a:pt x="10661" y="8420"/>
                </a:lnTo>
                <a:lnTo>
                  <a:pt x="10663" y="8425"/>
                </a:lnTo>
                <a:lnTo>
                  <a:pt x="10666" y="8430"/>
                </a:lnTo>
                <a:lnTo>
                  <a:pt x="10668" y="8433"/>
                </a:lnTo>
                <a:lnTo>
                  <a:pt x="10672" y="8437"/>
                </a:lnTo>
                <a:lnTo>
                  <a:pt x="10679" y="8439"/>
                </a:lnTo>
                <a:lnTo>
                  <a:pt x="10682" y="8442"/>
                </a:lnTo>
                <a:lnTo>
                  <a:pt x="10681" y="8451"/>
                </a:lnTo>
                <a:lnTo>
                  <a:pt x="10684" y="8457"/>
                </a:lnTo>
                <a:lnTo>
                  <a:pt x="10692" y="8465"/>
                </a:lnTo>
                <a:lnTo>
                  <a:pt x="10689" y="8470"/>
                </a:lnTo>
                <a:lnTo>
                  <a:pt x="10685" y="8471"/>
                </a:lnTo>
                <a:lnTo>
                  <a:pt x="10681" y="8470"/>
                </a:lnTo>
                <a:lnTo>
                  <a:pt x="10677" y="8467"/>
                </a:lnTo>
                <a:lnTo>
                  <a:pt x="10673" y="8465"/>
                </a:lnTo>
                <a:lnTo>
                  <a:pt x="10673" y="8471"/>
                </a:lnTo>
                <a:lnTo>
                  <a:pt x="10676" y="8483"/>
                </a:lnTo>
                <a:lnTo>
                  <a:pt x="10676" y="8489"/>
                </a:lnTo>
                <a:lnTo>
                  <a:pt x="10676" y="8495"/>
                </a:lnTo>
                <a:lnTo>
                  <a:pt x="10675" y="8508"/>
                </a:lnTo>
                <a:lnTo>
                  <a:pt x="10673" y="8510"/>
                </a:lnTo>
                <a:lnTo>
                  <a:pt x="10671" y="8506"/>
                </a:lnTo>
                <a:lnTo>
                  <a:pt x="10669" y="8498"/>
                </a:lnTo>
                <a:lnTo>
                  <a:pt x="10669" y="8492"/>
                </a:lnTo>
                <a:lnTo>
                  <a:pt x="10665" y="8485"/>
                </a:lnTo>
                <a:lnTo>
                  <a:pt x="10660" y="8482"/>
                </a:lnTo>
                <a:lnTo>
                  <a:pt x="10656" y="8483"/>
                </a:lnTo>
                <a:lnTo>
                  <a:pt x="10657" y="8487"/>
                </a:lnTo>
                <a:lnTo>
                  <a:pt x="10655" y="8491"/>
                </a:lnTo>
                <a:lnTo>
                  <a:pt x="10649" y="8489"/>
                </a:lnTo>
                <a:lnTo>
                  <a:pt x="10648" y="8493"/>
                </a:lnTo>
                <a:lnTo>
                  <a:pt x="10648" y="8497"/>
                </a:lnTo>
                <a:lnTo>
                  <a:pt x="10649" y="8499"/>
                </a:lnTo>
                <a:lnTo>
                  <a:pt x="10651" y="8501"/>
                </a:lnTo>
                <a:lnTo>
                  <a:pt x="10652" y="8503"/>
                </a:lnTo>
                <a:lnTo>
                  <a:pt x="10651" y="8507"/>
                </a:lnTo>
                <a:lnTo>
                  <a:pt x="10649" y="8512"/>
                </a:lnTo>
                <a:lnTo>
                  <a:pt x="10649" y="8515"/>
                </a:lnTo>
                <a:lnTo>
                  <a:pt x="10651" y="8553"/>
                </a:lnTo>
                <a:lnTo>
                  <a:pt x="10650" y="8559"/>
                </a:lnTo>
                <a:lnTo>
                  <a:pt x="10647" y="8556"/>
                </a:lnTo>
                <a:lnTo>
                  <a:pt x="10644" y="8549"/>
                </a:lnTo>
                <a:lnTo>
                  <a:pt x="10642" y="8540"/>
                </a:lnTo>
                <a:lnTo>
                  <a:pt x="10639" y="8530"/>
                </a:lnTo>
                <a:lnTo>
                  <a:pt x="10638" y="8523"/>
                </a:lnTo>
                <a:lnTo>
                  <a:pt x="10637" y="8521"/>
                </a:lnTo>
                <a:lnTo>
                  <a:pt x="10629" y="8519"/>
                </a:lnTo>
                <a:lnTo>
                  <a:pt x="10624" y="8520"/>
                </a:lnTo>
                <a:lnTo>
                  <a:pt x="10622" y="8523"/>
                </a:lnTo>
                <a:lnTo>
                  <a:pt x="10620" y="8528"/>
                </a:lnTo>
                <a:lnTo>
                  <a:pt x="10618" y="8545"/>
                </a:lnTo>
                <a:lnTo>
                  <a:pt x="10615" y="8551"/>
                </a:lnTo>
                <a:lnTo>
                  <a:pt x="10613" y="8554"/>
                </a:lnTo>
                <a:lnTo>
                  <a:pt x="10609" y="8556"/>
                </a:lnTo>
                <a:lnTo>
                  <a:pt x="10609" y="8548"/>
                </a:lnTo>
                <a:lnTo>
                  <a:pt x="10608" y="8542"/>
                </a:lnTo>
                <a:lnTo>
                  <a:pt x="10607" y="8537"/>
                </a:lnTo>
                <a:lnTo>
                  <a:pt x="10606" y="8532"/>
                </a:lnTo>
                <a:lnTo>
                  <a:pt x="10606" y="8527"/>
                </a:lnTo>
                <a:lnTo>
                  <a:pt x="10605" y="8525"/>
                </a:lnTo>
                <a:lnTo>
                  <a:pt x="10605" y="8522"/>
                </a:lnTo>
                <a:lnTo>
                  <a:pt x="10605" y="8517"/>
                </a:lnTo>
                <a:lnTo>
                  <a:pt x="10606" y="8514"/>
                </a:lnTo>
                <a:lnTo>
                  <a:pt x="10612" y="8508"/>
                </a:lnTo>
                <a:lnTo>
                  <a:pt x="10618" y="8496"/>
                </a:lnTo>
                <a:lnTo>
                  <a:pt x="10622" y="8490"/>
                </a:lnTo>
                <a:lnTo>
                  <a:pt x="10623" y="8487"/>
                </a:lnTo>
                <a:lnTo>
                  <a:pt x="10624" y="8480"/>
                </a:lnTo>
                <a:lnTo>
                  <a:pt x="10623" y="8474"/>
                </a:lnTo>
                <a:lnTo>
                  <a:pt x="10620" y="8471"/>
                </a:lnTo>
                <a:lnTo>
                  <a:pt x="10616" y="8471"/>
                </a:lnTo>
                <a:lnTo>
                  <a:pt x="10611" y="8477"/>
                </a:lnTo>
                <a:lnTo>
                  <a:pt x="10608" y="8478"/>
                </a:lnTo>
                <a:lnTo>
                  <a:pt x="10607" y="8474"/>
                </a:lnTo>
                <a:lnTo>
                  <a:pt x="10601" y="8442"/>
                </a:lnTo>
                <a:lnTo>
                  <a:pt x="10598" y="8433"/>
                </a:lnTo>
                <a:lnTo>
                  <a:pt x="10594" y="8429"/>
                </a:lnTo>
                <a:lnTo>
                  <a:pt x="10577" y="8416"/>
                </a:lnTo>
                <a:lnTo>
                  <a:pt x="10564" y="8403"/>
                </a:lnTo>
                <a:lnTo>
                  <a:pt x="10561" y="8401"/>
                </a:lnTo>
                <a:lnTo>
                  <a:pt x="10558" y="8398"/>
                </a:lnTo>
                <a:lnTo>
                  <a:pt x="10545" y="8375"/>
                </a:lnTo>
                <a:lnTo>
                  <a:pt x="10525" y="8359"/>
                </a:lnTo>
                <a:lnTo>
                  <a:pt x="10518" y="8349"/>
                </a:lnTo>
                <a:lnTo>
                  <a:pt x="10515" y="8343"/>
                </a:lnTo>
                <a:lnTo>
                  <a:pt x="10512" y="8338"/>
                </a:lnTo>
                <a:lnTo>
                  <a:pt x="10503" y="8329"/>
                </a:lnTo>
                <a:lnTo>
                  <a:pt x="10496" y="8319"/>
                </a:lnTo>
                <a:lnTo>
                  <a:pt x="10489" y="8314"/>
                </a:lnTo>
                <a:lnTo>
                  <a:pt x="10473" y="8310"/>
                </a:lnTo>
                <a:lnTo>
                  <a:pt x="10466" y="8302"/>
                </a:lnTo>
                <a:lnTo>
                  <a:pt x="10463" y="8298"/>
                </a:lnTo>
                <a:lnTo>
                  <a:pt x="10457" y="8292"/>
                </a:lnTo>
                <a:lnTo>
                  <a:pt x="10455" y="8287"/>
                </a:lnTo>
                <a:lnTo>
                  <a:pt x="10449" y="8274"/>
                </a:lnTo>
                <a:lnTo>
                  <a:pt x="10448" y="8259"/>
                </a:lnTo>
                <a:lnTo>
                  <a:pt x="10443" y="8251"/>
                </a:lnTo>
                <a:lnTo>
                  <a:pt x="10431" y="8241"/>
                </a:lnTo>
                <a:lnTo>
                  <a:pt x="10427" y="8234"/>
                </a:lnTo>
                <a:lnTo>
                  <a:pt x="10422" y="8224"/>
                </a:lnTo>
                <a:lnTo>
                  <a:pt x="10419" y="8214"/>
                </a:lnTo>
                <a:lnTo>
                  <a:pt x="10417" y="8205"/>
                </a:lnTo>
                <a:lnTo>
                  <a:pt x="10414" y="8198"/>
                </a:lnTo>
                <a:lnTo>
                  <a:pt x="10407" y="8180"/>
                </a:lnTo>
                <a:lnTo>
                  <a:pt x="10401" y="8160"/>
                </a:lnTo>
                <a:lnTo>
                  <a:pt x="10397" y="8151"/>
                </a:lnTo>
                <a:lnTo>
                  <a:pt x="10394" y="8141"/>
                </a:lnTo>
                <a:lnTo>
                  <a:pt x="10394" y="8127"/>
                </a:lnTo>
                <a:lnTo>
                  <a:pt x="10393" y="8124"/>
                </a:lnTo>
                <a:lnTo>
                  <a:pt x="10391" y="8121"/>
                </a:lnTo>
                <a:lnTo>
                  <a:pt x="10389" y="8118"/>
                </a:lnTo>
                <a:lnTo>
                  <a:pt x="10388" y="8114"/>
                </a:lnTo>
                <a:lnTo>
                  <a:pt x="10389" y="8112"/>
                </a:lnTo>
                <a:lnTo>
                  <a:pt x="10392" y="8107"/>
                </a:lnTo>
                <a:lnTo>
                  <a:pt x="10394" y="8104"/>
                </a:lnTo>
                <a:lnTo>
                  <a:pt x="10394" y="8101"/>
                </a:lnTo>
                <a:lnTo>
                  <a:pt x="10394" y="8098"/>
                </a:lnTo>
                <a:lnTo>
                  <a:pt x="10393" y="8098"/>
                </a:lnTo>
                <a:lnTo>
                  <a:pt x="10392" y="8095"/>
                </a:lnTo>
                <a:lnTo>
                  <a:pt x="10391" y="8092"/>
                </a:lnTo>
                <a:lnTo>
                  <a:pt x="10391" y="8089"/>
                </a:lnTo>
                <a:lnTo>
                  <a:pt x="10392" y="8088"/>
                </a:lnTo>
                <a:lnTo>
                  <a:pt x="10392" y="8087"/>
                </a:lnTo>
                <a:lnTo>
                  <a:pt x="10398" y="8071"/>
                </a:lnTo>
                <a:lnTo>
                  <a:pt x="10398" y="8067"/>
                </a:lnTo>
                <a:lnTo>
                  <a:pt x="10396" y="8061"/>
                </a:lnTo>
                <a:lnTo>
                  <a:pt x="10390" y="8040"/>
                </a:lnTo>
                <a:lnTo>
                  <a:pt x="10386" y="8032"/>
                </a:lnTo>
                <a:lnTo>
                  <a:pt x="10384" y="8029"/>
                </a:lnTo>
                <a:lnTo>
                  <a:pt x="10384" y="8023"/>
                </a:lnTo>
                <a:lnTo>
                  <a:pt x="10383" y="8020"/>
                </a:lnTo>
                <a:lnTo>
                  <a:pt x="10379" y="8010"/>
                </a:lnTo>
                <a:lnTo>
                  <a:pt x="10369" y="7996"/>
                </a:lnTo>
                <a:lnTo>
                  <a:pt x="10364" y="7987"/>
                </a:lnTo>
                <a:lnTo>
                  <a:pt x="10365" y="7984"/>
                </a:lnTo>
                <a:lnTo>
                  <a:pt x="10364" y="7981"/>
                </a:lnTo>
                <a:lnTo>
                  <a:pt x="10364" y="7980"/>
                </a:lnTo>
                <a:lnTo>
                  <a:pt x="10375" y="7968"/>
                </a:lnTo>
                <a:lnTo>
                  <a:pt x="10379" y="7962"/>
                </a:lnTo>
                <a:lnTo>
                  <a:pt x="10382" y="7951"/>
                </a:lnTo>
                <a:lnTo>
                  <a:pt x="10383" y="7947"/>
                </a:lnTo>
                <a:lnTo>
                  <a:pt x="10389" y="7941"/>
                </a:lnTo>
                <a:lnTo>
                  <a:pt x="10390" y="7938"/>
                </a:lnTo>
                <a:lnTo>
                  <a:pt x="10387" y="7932"/>
                </a:lnTo>
                <a:lnTo>
                  <a:pt x="10387" y="7927"/>
                </a:lnTo>
                <a:lnTo>
                  <a:pt x="10389" y="7925"/>
                </a:lnTo>
                <a:lnTo>
                  <a:pt x="10391" y="7927"/>
                </a:lnTo>
                <a:lnTo>
                  <a:pt x="10393" y="7931"/>
                </a:lnTo>
                <a:lnTo>
                  <a:pt x="10394" y="7937"/>
                </a:lnTo>
                <a:lnTo>
                  <a:pt x="10400" y="7983"/>
                </a:lnTo>
                <a:lnTo>
                  <a:pt x="10402" y="7991"/>
                </a:lnTo>
                <a:lnTo>
                  <a:pt x="10404" y="7996"/>
                </a:lnTo>
                <a:lnTo>
                  <a:pt x="10406" y="7999"/>
                </a:lnTo>
                <a:lnTo>
                  <a:pt x="10408" y="8000"/>
                </a:lnTo>
                <a:lnTo>
                  <a:pt x="10410" y="8000"/>
                </a:lnTo>
                <a:lnTo>
                  <a:pt x="10410" y="7999"/>
                </a:lnTo>
                <a:lnTo>
                  <a:pt x="10412" y="7993"/>
                </a:lnTo>
                <a:lnTo>
                  <a:pt x="10412" y="7992"/>
                </a:lnTo>
                <a:lnTo>
                  <a:pt x="10414" y="7992"/>
                </a:lnTo>
                <a:lnTo>
                  <a:pt x="10416" y="7994"/>
                </a:lnTo>
                <a:lnTo>
                  <a:pt x="10418" y="7995"/>
                </a:lnTo>
                <a:lnTo>
                  <a:pt x="10429" y="7994"/>
                </a:lnTo>
                <a:lnTo>
                  <a:pt x="10436" y="7998"/>
                </a:lnTo>
                <a:lnTo>
                  <a:pt x="10446" y="8011"/>
                </a:lnTo>
                <a:lnTo>
                  <a:pt x="10448" y="8007"/>
                </a:lnTo>
                <a:lnTo>
                  <a:pt x="10449" y="7999"/>
                </a:lnTo>
                <a:lnTo>
                  <a:pt x="10451" y="7991"/>
                </a:lnTo>
                <a:lnTo>
                  <a:pt x="10457" y="7983"/>
                </a:lnTo>
                <a:lnTo>
                  <a:pt x="10458" y="7980"/>
                </a:lnTo>
                <a:lnTo>
                  <a:pt x="10458" y="7975"/>
                </a:lnTo>
                <a:lnTo>
                  <a:pt x="10458" y="7963"/>
                </a:lnTo>
                <a:lnTo>
                  <a:pt x="10459" y="7961"/>
                </a:lnTo>
                <a:lnTo>
                  <a:pt x="10459" y="7959"/>
                </a:lnTo>
                <a:lnTo>
                  <a:pt x="10459" y="7954"/>
                </a:lnTo>
                <a:lnTo>
                  <a:pt x="10459" y="7949"/>
                </a:lnTo>
                <a:lnTo>
                  <a:pt x="10459" y="7944"/>
                </a:lnTo>
                <a:lnTo>
                  <a:pt x="10460" y="7939"/>
                </a:lnTo>
                <a:lnTo>
                  <a:pt x="10459" y="7937"/>
                </a:lnTo>
                <a:lnTo>
                  <a:pt x="10458" y="7935"/>
                </a:lnTo>
                <a:lnTo>
                  <a:pt x="10457" y="7932"/>
                </a:lnTo>
                <a:lnTo>
                  <a:pt x="10455" y="7920"/>
                </a:lnTo>
                <a:lnTo>
                  <a:pt x="10455" y="7910"/>
                </a:lnTo>
                <a:lnTo>
                  <a:pt x="10452" y="7901"/>
                </a:lnTo>
                <a:lnTo>
                  <a:pt x="10444" y="7888"/>
                </a:lnTo>
                <a:lnTo>
                  <a:pt x="10442" y="7883"/>
                </a:lnTo>
                <a:lnTo>
                  <a:pt x="10441" y="7877"/>
                </a:lnTo>
                <a:lnTo>
                  <a:pt x="10442" y="7869"/>
                </a:lnTo>
                <a:lnTo>
                  <a:pt x="10436" y="7864"/>
                </a:lnTo>
                <a:lnTo>
                  <a:pt x="10432" y="7856"/>
                </a:lnTo>
                <a:lnTo>
                  <a:pt x="10428" y="7846"/>
                </a:lnTo>
                <a:lnTo>
                  <a:pt x="10426" y="7836"/>
                </a:lnTo>
                <a:lnTo>
                  <a:pt x="10423" y="7831"/>
                </a:lnTo>
                <a:lnTo>
                  <a:pt x="10418" y="7822"/>
                </a:lnTo>
                <a:lnTo>
                  <a:pt x="10414" y="7811"/>
                </a:lnTo>
                <a:lnTo>
                  <a:pt x="10411" y="7801"/>
                </a:lnTo>
                <a:lnTo>
                  <a:pt x="10412" y="7782"/>
                </a:lnTo>
                <a:lnTo>
                  <a:pt x="10412" y="7777"/>
                </a:lnTo>
                <a:lnTo>
                  <a:pt x="10411" y="7770"/>
                </a:lnTo>
                <a:lnTo>
                  <a:pt x="10408" y="7759"/>
                </a:lnTo>
                <a:lnTo>
                  <a:pt x="10401" y="7738"/>
                </a:lnTo>
                <a:lnTo>
                  <a:pt x="10392" y="7718"/>
                </a:lnTo>
                <a:lnTo>
                  <a:pt x="10382" y="7700"/>
                </a:lnTo>
                <a:lnTo>
                  <a:pt x="10336" y="7643"/>
                </a:lnTo>
                <a:lnTo>
                  <a:pt x="10299" y="7616"/>
                </a:lnTo>
                <a:lnTo>
                  <a:pt x="10286" y="7610"/>
                </a:lnTo>
                <a:lnTo>
                  <a:pt x="10279" y="7602"/>
                </a:lnTo>
                <a:lnTo>
                  <a:pt x="10248" y="7579"/>
                </a:lnTo>
                <a:lnTo>
                  <a:pt x="10225" y="7554"/>
                </a:lnTo>
                <a:lnTo>
                  <a:pt x="10221" y="7548"/>
                </a:lnTo>
                <a:lnTo>
                  <a:pt x="10215" y="7535"/>
                </a:lnTo>
                <a:lnTo>
                  <a:pt x="10213" y="7531"/>
                </a:lnTo>
                <a:lnTo>
                  <a:pt x="10211" y="7530"/>
                </a:lnTo>
                <a:lnTo>
                  <a:pt x="10209" y="7528"/>
                </a:lnTo>
                <a:lnTo>
                  <a:pt x="10206" y="7524"/>
                </a:lnTo>
                <a:lnTo>
                  <a:pt x="10204" y="7518"/>
                </a:lnTo>
                <a:lnTo>
                  <a:pt x="10204" y="7512"/>
                </a:lnTo>
                <a:lnTo>
                  <a:pt x="10202" y="7508"/>
                </a:lnTo>
                <a:lnTo>
                  <a:pt x="10185" y="7494"/>
                </a:lnTo>
                <a:lnTo>
                  <a:pt x="10159" y="7493"/>
                </a:lnTo>
                <a:lnTo>
                  <a:pt x="10150" y="7504"/>
                </a:lnTo>
                <a:lnTo>
                  <a:pt x="10143" y="7508"/>
                </a:lnTo>
                <a:lnTo>
                  <a:pt x="10140" y="7511"/>
                </a:lnTo>
                <a:lnTo>
                  <a:pt x="10134" y="7528"/>
                </a:lnTo>
                <a:lnTo>
                  <a:pt x="10132" y="7531"/>
                </a:lnTo>
                <a:lnTo>
                  <a:pt x="10133" y="7533"/>
                </a:lnTo>
                <a:lnTo>
                  <a:pt x="10134" y="7547"/>
                </a:lnTo>
                <a:lnTo>
                  <a:pt x="10133" y="7552"/>
                </a:lnTo>
                <a:lnTo>
                  <a:pt x="10129" y="7560"/>
                </a:lnTo>
                <a:lnTo>
                  <a:pt x="10130" y="7564"/>
                </a:lnTo>
                <a:lnTo>
                  <a:pt x="10118" y="7599"/>
                </a:lnTo>
                <a:lnTo>
                  <a:pt x="10101" y="7627"/>
                </a:lnTo>
                <a:lnTo>
                  <a:pt x="10098" y="7640"/>
                </a:lnTo>
                <a:lnTo>
                  <a:pt x="10096" y="7654"/>
                </a:lnTo>
                <a:lnTo>
                  <a:pt x="10096" y="7668"/>
                </a:lnTo>
                <a:lnTo>
                  <a:pt x="10096" y="7675"/>
                </a:lnTo>
                <a:lnTo>
                  <a:pt x="10096" y="7679"/>
                </a:lnTo>
                <a:lnTo>
                  <a:pt x="10099" y="7696"/>
                </a:lnTo>
                <a:lnTo>
                  <a:pt x="10102" y="7708"/>
                </a:lnTo>
                <a:lnTo>
                  <a:pt x="10106" y="7723"/>
                </a:lnTo>
                <a:lnTo>
                  <a:pt x="10107" y="7728"/>
                </a:lnTo>
                <a:lnTo>
                  <a:pt x="10107" y="7732"/>
                </a:lnTo>
                <a:lnTo>
                  <a:pt x="10106" y="7739"/>
                </a:lnTo>
                <a:lnTo>
                  <a:pt x="10111" y="7737"/>
                </a:lnTo>
                <a:lnTo>
                  <a:pt x="10113" y="7739"/>
                </a:lnTo>
                <a:lnTo>
                  <a:pt x="10115" y="7745"/>
                </a:lnTo>
                <a:lnTo>
                  <a:pt x="10116" y="7750"/>
                </a:lnTo>
                <a:lnTo>
                  <a:pt x="10115" y="7754"/>
                </a:lnTo>
                <a:lnTo>
                  <a:pt x="10114" y="7758"/>
                </a:lnTo>
                <a:lnTo>
                  <a:pt x="10113" y="7760"/>
                </a:lnTo>
                <a:lnTo>
                  <a:pt x="10116" y="7766"/>
                </a:lnTo>
                <a:lnTo>
                  <a:pt x="10117" y="7772"/>
                </a:lnTo>
                <a:lnTo>
                  <a:pt x="10118" y="7779"/>
                </a:lnTo>
                <a:lnTo>
                  <a:pt x="10117" y="7786"/>
                </a:lnTo>
                <a:lnTo>
                  <a:pt x="10117" y="7793"/>
                </a:lnTo>
                <a:lnTo>
                  <a:pt x="10117" y="7803"/>
                </a:lnTo>
                <a:lnTo>
                  <a:pt x="10118" y="7813"/>
                </a:lnTo>
                <a:lnTo>
                  <a:pt x="10120" y="7820"/>
                </a:lnTo>
                <a:lnTo>
                  <a:pt x="10121" y="7824"/>
                </a:lnTo>
                <a:lnTo>
                  <a:pt x="10122" y="7828"/>
                </a:lnTo>
                <a:lnTo>
                  <a:pt x="10123" y="7832"/>
                </a:lnTo>
                <a:lnTo>
                  <a:pt x="10123" y="7835"/>
                </a:lnTo>
                <a:lnTo>
                  <a:pt x="10120" y="7844"/>
                </a:lnTo>
                <a:lnTo>
                  <a:pt x="10118" y="7847"/>
                </a:lnTo>
                <a:lnTo>
                  <a:pt x="10116" y="7847"/>
                </a:lnTo>
                <a:lnTo>
                  <a:pt x="10116" y="7835"/>
                </a:lnTo>
                <a:lnTo>
                  <a:pt x="10115" y="7819"/>
                </a:lnTo>
                <a:lnTo>
                  <a:pt x="10111" y="7806"/>
                </a:lnTo>
                <a:lnTo>
                  <a:pt x="10105" y="7801"/>
                </a:lnTo>
                <a:lnTo>
                  <a:pt x="10103" y="7803"/>
                </a:lnTo>
                <a:lnTo>
                  <a:pt x="10102" y="7806"/>
                </a:lnTo>
                <a:lnTo>
                  <a:pt x="10101" y="7817"/>
                </a:lnTo>
                <a:lnTo>
                  <a:pt x="10100" y="7822"/>
                </a:lnTo>
                <a:lnTo>
                  <a:pt x="10092" y="7832"/>
                </a:lnTo>
                <a:lnTo>
                  <a:pt x="10094" y="7841"/>
                </a:lnTo>
                <a:lnTo>
                  <a:pt x="10092" y="7847"/>
                </a:lnTo>
                <a:lnTo>
                  <a:pt x="10090" y="7852"/>
                </a:lnTo>
                <a:lnTo>
                  <a:pt x="10088" y="7857"/>
                </a:lnTo>
                <a:lnTo>
                  <a:pt x="10089" y="7863"/>
                </a:lnTo>
                <a:lnTo>
                  <a:pt x="10091" y="7871"/>
                </a:lnTo>
                <a:lnTo>
                  <a:pt x="10096" y="7883"/>
                </a:lnTo>
                <a:lnTo>
                  <a:pt x="10101" y="7889"/>
                </a:lnTo>
                <a:lnTo>
                  <a:pt x="10106" y="7891"/>
                </a:lnTo>
                <a:lnTo>
                  <a:pt x="10113" y="7890"/>
                </a:lnTo>
                <a:lnTo>
                  <a:pt x="10111" y="7895"/>
                </a:lnTo>
                <a:lnTo>
                  <a:pt x="10110" y="7902"/>
                </a:lnTo>
                <a:lnTo>
                  <a:pt x="10109" y="7909"/>
                </a:lnTo>
                <a:lnTo>
                  <a:pt x="10110" y="7915"/>
                </a:lnTo>
                <a:lnTo>
                  <a:pt x="10110" y="7921"/>
                </a:lnTo>
                <a:lnTo>
                  <a:pt x="10109" y="7924"/>
                </a:lnTo>
                <a:lnTo>
                  <a:pt x="10107" y="7923"/>
                </a:lnTo>
                <a:lnTo>
                  <a:pt x="10104" y="7923"/>
                </a:lnTo>
                <a:lnTo>
                  <a:pt x="10103" y="7926"/>
                </a:lnTo>
                <a:lnTo>
                  <a:pt x="10104" y="7931"/>
                </a:lnTo>
                <a:lnTo>
                  <a:pt x="10106" y="7936"/>
                </a:lnTo>
                <a:lnTo>
                  <a:pt x="10103" y="7941"/>
                </a:lnTo>
                <a:lnTo>
                  <a:pt x="10095" y="7946"/>
                </a:lnTo>
                <a:lnTo>
                  <a:pt x="10091" y="7952"/>
                </a:lnTo>
                <a:lnTo>
                  <a:pt x="10095" y="7955"/>
                </a:lnTo>
                <a:lnTo>
                  <a:pt x="10093" y="7960"/>
                </a:lnTo>
                <a:lnTo>
                  <a:pt x="10093" y="7963"/>
                </a:lnTo>
                <a:lnTo>
                  <a:pt x="10096" y="7967"/>
                </a:lnTo>
                <a:lnTo>
                  <a:pt x="10096" y="7975"/>
                </a:lnTo>
                <a:lnTo>
                  <a:pt x="10096" y="7979"/>
                </a:lnTo>
                <a:lnTo>
                  <a:pt x="10096" y="7981"/>
                </a:lnTo>
                <a:lnTo>
                  <a:pt x="10092" y="7985"/>
                </a:lnTo>
                <a:lnTo>
                  <a:pt x="10087" y="8001"/>
                </a:lnTo>
                <a:lnTo>
                  <a:pt x="10082" y="8005"/>
                </a:lnTo>
                <a:lnTo>
                  <a:pt x="10081" y="8007"/>
                </a:lnTo>
                <a:lnTo>
                  <a:pt x="10073" y="8019"/>
                </a:lnTo>
                <a:lnTo>
                  <a:pt x="10072" y="8023"/>
                </a:lnTo>
                <a:lnTo>
                  <a:pt x="10074" y="8025"/>
                </a:lnTo>
                <a:lnTo>
                  <a:pt x="10079" y="8029"/>
                </a:lnTo>
                <a:lnTo>
                  <a:pt x="10080" y="8034"/>
                </a:lnTo>
                <a:lnTo>
                  <a:pt x="10081" y="8038"/>
                </a:lnTo>
                <a:lnTo>
                  <a:pt x="10082" y="8042"/>
                </a:lnTo>
                <a:lnTo>
                  <a:pt x="10084" y="8045"/>
                </a:lnTo>
                <a:lnTo>
                  <a:pt x="10080" y="8053"/>
                </a:lnTo>
                <a:lnTo>
                  <a:pt x="10074" y="8061"/>
                </a:lnTo>
                <a:lnTo>
                  <a:pt x="10067" y="8064"/>
                </a:lnTo>
                <a:lnTo>
                  <a:pt x="10061" y="8060"/>
                </a:lnTo>
                <a:lnTo>
                  <a:pt x="10059" y="8055"/>
                </a:lnTo>
                <a:lnTo>
                  <a:pt x="10058" y="8046"/>
                </a:lnTo>
                <a:lnTo>
                  <a:pt x="10055" y="8040"/>
                </a:lnTo>
                <a:lnTo>
                  <a:pt x="10049" y="8031"/>
                </a:lnTo>
                <a:lnTo>
                  <a:pt x="10047" y="8026"/>
                </a:lnTo>
                <a:lnTo>
                  <a:pt x="10048" y="8018"/>
                </a:lnTo>
                <a:lnTo>
                  <a:pt x="10047" y="8015"/>
                </a:lnTo>
                <a:lnTo>
                  <a:pt x="10047" y="8014"/>
                </a:lnTo>
                <a:lnTo>
                  <a:pt x="10047" y="8013"/>
                </a:lnTo>
                <a:lnTo>
                  <a:pt x="10048" y="8011"/>
                </a:lnTo>
                <a:lnTo>
                  <a:pt x="10042" y="8004"/>
                </a:lnTo>
                <a:lnTo>
                  <a:pt x="10034" y="8006"/>
                </a:lnTo>
                <a:lnTo>
                  <a:pt x="10021" y="8015"/>
                </a:lnTo>
                <a:lnTo>
                  <a:pt x="10037" y="7994"/>
                </a:lnTo>
                <a:lnTo>
                  <a:pt x="10044" y="7993"/>
                </a:lnTo>
                <a:lnTo>
                  <a:pt x="10044" y="7990"/>
                </a:lnTo>
                <a:lnTo>
                  <a:pt x="10012" y="7976"/>
                </a:lnTo>
                <a:lnTo>
                  <a:pt x="9999" y="7967"/>
                </a:lnTo>
                <a:lnTo>
                  <a:pt x="9993" y="7965"/>
                </a:lnTo>
                <a:lnTo>
                  <a:pt x="9992" y="7963"/>
                </a:lnTo>
                <a:lnTo>
                  <a:pt x="9992" y="7960"/>
                </a:lnTo>
                <a:lnTo>
                  <a:pt x="9991" y="7956"/>
                </a:lnTo>
                <a:lnTo>
                  <a:pt x="9992" y="7954"/>
                </a:lnTo>
                <a:lnTo>
                  <a:pt x="10002" y="7938"/>
                </a:lnTo>
                <a:lnTo>
                  <a:pt x="10003" y="7936"/>
                </a:lnTo>
                <a:lnTo>
                  <a:pt x="10005" y="7919"/>
                </a:lnTo>
                <a:lnTo>
                  <a:pt x="10005" y="7916"/>
                </a:lnTo>
                <a:lnTo>
                  <a:pt x="10007" y="7913"/>
                </a:lnTo>
                <a:lnTo>
                  <a:pt x="10005" y="7908"/>
                </a:lnTo>
                <a:lnTo>
                  <a:pt x="10001" y="7904"/>
                </a:lnTo>
                <a:lnTo>
                  <a:pt x="9997" y="7903"/>
                </a:lnTo>
                <a:lnTo>
                  <a:pt x="9997" y="7901"/>
                </a:lnTo>
                <a:lnTo>
                  <a:pt x="9995" y="7899"/>
                </a:lnTo>
                <a:lnTo>
                  <a:pt x="9995" y="7895"/>
                </a:lnTo>
                <a:lnTo>
                  <a:pt x="9994" y="7892"/>
                </a:lnTo>
                <a:lnTo>
                  <a:pt x="9995" y="7890"/>
                </a:lnTo>
                <a:lnTo>
                  <a:pt x="10000" y="7888"/>
                </a:lnTo>
                <a:lnTo>
                  <a:pt x="10001" y="7884"/>
                </a:lnTo>
                <a:lnTo>
                  <a:pt x="9998" y="7877"/>
                </a:lnTo>
                <a:lnTo>
                  <a:pt x="9994" y="7872"/>
                </a:lnTo>
                <a:lnTo>
                  <a:pt x="9990" y="7869"/>
                </a:lnTo>
                <a:lnTo>
                  <a:pt x="9987" y="7868"/>
                </a:lnTo>
                <a:lnTo>
                  <a:pt x="9991" y="7862"/>
                </a:lnTo>
                <a:lnTo>
                  <a:pt x="9992" y="7858"/>
                </a:lnTo>
                <a:lnTo>
                  <a:pt x="9991" y="7853"/>
                </a:lnTo>
                <a:lnTo>
                  <a:pt x="9993" y="7847"/>
                </a:lnTo>
                <a:lnTo>
                  <a:pt x="9995" y="7844"/>
                </a:lnTo>
                <a:lnTo>
                  <a:pt x="9994" y="7833"/>
                </a:lnTo>
                <a:lnTo>
                  <a:pt x="9995" y="7827"/>
                </a:lnTo>
                <a:lnTo>
                  <a:pt x="9995" y="7821"/>
                </a:lnTo>
                <a:lnTo>
                  <a:pt x="9991" y="7818"/>
                </a:lnTo>
                <a:lnTo>
                  <a:pt x="9988" y="7815"/>
                </a:lnTo>
                <a:lnTo>
                  <a:pt x="9986" y="7811"/>
                </a:lnTo>
                <a:lnTo>
                  <a:pt x="9985" y="7806"/>
                </a:lnTo>
                <a:lnTo>
                  <a:pt x="9985" y="7801"/>
                </a:lnTo>
                <a:lnTo>
                  <a:pt x="9986" y="7792"/>
                </a:lnTo>
                <a:lnTo>
                  <a:pt x="9985" y="7784"/>
                </a:lnTo>
                <a:lnTo>
                  <a:pt x="9986" y="7784"/>
                </a:lnTo>
                <a:lnTo>
                  <a:pt x="9989" y="7790"/>
                </a:lnTo>
                <a:lnTo>
                  <a:pt x="9992" y="7791"/>
                </a:lnTo>
                <a:lnTo>
                  <a:pt x="9994" y="7787"/>
                </a:lnTo>
                <a:lnTo>
                  <a:pt x="9995" y="7779"/>
                </a:lnTo>
                <a:lnTo>
                  <a:pt x="9994" y="7780"/>
                </a:lnTo>
                <a:lnTo>
                  <a:pt x="9992" y="7779"/>
                </a:lnTo>
                <a:lnTo>
                  <a:pt x="9990" y="7777"/>
                </a:lnTo>
                <a:lnTo>
                  <a:pt x="9990" y="7771"/>
                </a:lnTo>
                <a:lnTo>
                  <a:pt x="9991" y="7767"/>
                </a:lnTo>
                <a:lnTo>
                  <a:pt x="9992" y="7765"/>
                </a:lnTo>
                <a:lnTo>
                  <a:pt x="9993" y="7763"/>
                </a:lnTo>
                <a:lnTo>
                  <a:pt x="9993" y="7758"/>
                </a:lnTo>
                <a:lnTo>
                  <a:pt x="9987" y="7761"/>
                </a:lnTo>
                <a:lnTo>
                  <a:pt x="9976" y="7778"/>
                </a:lnTo>
                <a:lnTo>
                  <a:pt x="9970" y="7776"/>
                </a:lnTo>
                <a:lnTo>
                  <a:pt x="9974" y="7763"/>
                </a:lnTo>
                <a:lnTo>
                  <a:pt x="9977" y="7758"/>
                </a:lnTo>
                <a:lnTo>
                  <a:pt x="9980" y="7756"/>
                </a:lnTo>
                <a:lnTo>
                  <a:pt x="9983" y="7753"/>
                </a:lnTo>
                <a:lnTo>
                  <a:pt x="9992" y="7753"/>
                </a:lnTo>
                <a:lnTo>
                  <a:pt x="9995" y="7750"/>
                </a:lnTo>
                <a:lnTo>
                  <a:pt x="9995" y="7746"/>
                </a:lnTo>
                <a:lnTo>
                  <a:pt x="9992" y="7745"/>
                </a:lnTo>
                <a:lnTo>
                  <a:pt x="9985" y="7748"/>
                </a:lnTo>
                <a:lnTo>
                  <a:pt x="9986" y="7743"/>
                </a:lnTo>
                <a:lnTo>
                  <a:pt x="9991" y="7738"/>
                </a:lnTo>
                <a:lnTo>
                  <a:pt x="9991" y="7733"/>
                </a:lnTo>
                <a:lnTo>
                  <a:pt x="9989" y="7729"/>
                </a:lnTo>
                <a:lnTo>
                  <a:pt x="9973" y="7719"/>
                </a:lnTo>
                <a:lnTo>
                  <a:pt x="9959" y="7718"/>
                </a:lnTo>
                <a:lnTo>
                  <a:pt x="9959" y="7716"/>
                </a:lnTo>
                <a:lnTo>
                  <a:pt x="9961" y="7713"/>
                </a:lnTo>
                <a:lnTo>
                  <a:pt x="9964" y="7712"/>
                </a:lnTo>
                <a:lnTo>
                  <a:pt x="9962" y="7707"/>
                </a:lnTo>
                <a:lnTo>
                  <a:pt x="9961" y="7706"/>
                </a:lnTo>
                <a:lnTo>
                  <a:pt x="9960" y="7702"/>
                </a:lnTo>
                <a:lnTo>
                  <a:pt x="9963" y="7701"/>
                </a:lnTo>
                <a:lnTo>
                  <a:pt x="9956" y="7681"/>
                </a:lnTo>
                <a:lnTo>
                  <a:pt x="9953" y="7677"/>
                </a:lnTo>
                <a:lnTo>
                  <a:pt x="9954" y="7677"/>
                </a:lnTo>
                <a:lnTo>
                  <a:pt x="9943" y="7677"/>
                </a:lnTo>
                <a:lnTo>
                  <a:pt x="9939" y="7674"/>
                </a:lnTo>
                <a:lnTo>
                  <a:pt x="9940" y="7662"/>
                </a:lnTo>
                <a:lnTo>
                  <a:pt x="9938" y="7656"/>
                </a:lnTo>
                <a:lnTo>
                  <a:pt x="9943" y="7644"/>
                </a:lnTo>
                <a:lnTo>
                  <a:pt x="9943" y="7635"/>
                </a:lnTo>
                <a:lnTo>
                  <a:pt x="9940" y="7630"/>
                </a:lnTo>
                <a:lnTo>
                  <a:pt x="9928" y="7624"/>
                </a:lnTo>
                <a:lnTo>
                  <a:pt x="9924" y="7624"/>
                </a:lnTo>
                <a:lnTo>
                  <a:pt x="9923" y="7622"/>
                </a:lnTo>
                <a:lnTo>
                  <a:pt x="9915" y="7611"/>
                </a:lnTo>
                <a:lnTo>
                  <a:pt x="9912" y="7608"/>
                </a:lnTo>
                <a:lnTo>
                  <a:pt x="9906" y="7606"/>
                </a:lnTo>
                <a:lnTo>
                  <a:pt x="9874" y="7571"/>
                </a:lnTo>
                <a:lnTo>
                  <a:pt x="9858" y="7563"/>
                </a:lnTo>
                <a:lnTo>
                  <a:pt x="9856" y="7560"/>
                </a:lnTo>
                <a:lnTo>
                  <a:pt x="9853" y="7554"/>
                </a:lnTo>
                <a:lnTo>
                  <a:pt x="9850" y="7550"/>
                </a:lnTo>
                <a:lnTo>
                  <a:pt x="9847" y="7546"/>
                </a:lnTo>
                <a:lnTo>
                  <a:pt x="9834" y="7543"/>
                </a:lnTo>
                <a:lnTo>
                  <a:pt x="9811" y="7524"/>
                </a:lnTo>
                <a:lnTo>
                  <a:pt x="9800" y="7512"/>
                </a:lnTo>
                <a:lnTo>
                  <a:pt x="9799" y="7508"/>
                </a:lnTo>
                <a:lnTo>
                  <a:pt x="9834" y="7535"/>
                </a:lnTo>
                <a:lnTo>
                  <a:pt x="9845" y="7538"/>
                </a:lnTo>
                <a:lnTo>
                  <a:pt x="9850" y="7536"/>
                </a:lnTo>
                <a:lnTo>
                  <a:pt x="9859" y="7525"/>
                </a:lnTo>
                <a:lnTo>
                  <a:pt x="9869" y="7503"/>
                </a:lnTo>
                <a:lnTo>
                  <a:pt x="9873" y="7498"/>
                </a:lnTo>
                <a:lnTo>
                  <a:pt x="9877" y="7496"/>
                </a:lnTo>
                <a:lnTo>
                  <a:pt x="9878" y="7500"/>
                </a:lnTo>
                <a:lnTo>
                  <a:pt x="9873" y="7506"/>
                </a:lnTo>
                <a:lnTo>
                  <a:pt x="9872" y="7508"/>
                </a:lnTo>
                <a:lnTo>
                  <a:pt x="9872" y="7512"/>
                </a:lnTo>
                <a:lnTo>
                  <a:pt x="9872" y="7520"/>
                </a:lnTo>
                <a:lnTo>
                  <a:pt x="9872" y="7523"/>
                </a:lnTo>
                <a:lnTo>
                  <a:pt x="9863" y="7532"/>
                </a:lnTo>
                <a:lnTo>
                  <a:pt x="9860" y="7538"/>
                </a:lnTo>
                <a:lnTo>
                  <a:pt x="9862" y="7546"/>
                </a:lnTo>
                <a:lnTo>
                  <a:pt x="9865" y="7547"/>
                </a:lnTo>
                <a:lnTo>
                  <a:pt x="9883" y="7526"/>
                </a:lnTo>
                <a:lnTo>
                  <a:pt x="9887" y="7525"/>
                </a:lnTo>
                <a:lnTo>
                  <a:pt x="9887" y="7530"/>
                </a:lnTo>
                <a:lnTo>
                  <a:pt x="9885" y="7532"/>
                </a:lnTo>
                <a:lnTo>
                  <a:pt x="9884" y="7533"/>
                </a:lnTo>
                <a:lnTo>
                  <a:pt x="9881" y="7533"/>
                </a:lnTo>
                <a:lnTo>
                  <a:pt x="9882" y="7536"/>
                </a:lnTo>
                <a:lnTo>
                  <a:pt x="9884" y="7536"/>
                </a:lnTo>
                <a:lnTo>
                  <a:pt x="9884" y="7539"/>
                </a:lnTo>
                <a:lnTo>
                  <a:pt x="9883" y="7539"/>
                </a:lnTo>
                <a:lnTo>
                  <a:pt x="9881" y="7544"/>
                </a:lnTo>
                <a:lnTo>
                  <a:pt x="9882" y="7545"/>
                </a:lnTo>
                <a:lnTo>
                  <a:pt x="9883" y="7546"/>
                </a:lnTo>
                <a:lnTo>
                  <a:pt x="9884" y="7547"/>
                </a:lnTo>
                <a:lnTo>
                  <a:pt x="9885" y="7546"/>
                </a:lnTo>
                <a:lnTo>
                  <a:pt x="9884" y="7546"/>
                </a:lnTo>
                <a:lnTo>
                  <a:pt x="9890" y="7542"/>
                </a:lnTo>
                <a:lnTo>
                  <a:pt x="9892" y="7542"/>
                </a:lnTo>
                <a:lnTo>
                  <a:pt x="9891" y="7543"/>
                </a:lnTo>
                <a:lnTo>
                  <a:pt x="9887" y="7550"/>
                </a:lnTo>
                <a:lnTo>
                  <a:pt x="9887" y="7553"/>
                </a:lnTo>
                <a:lnTo>
                  <a:pt x="9907" y="7546"/>
                </a:lnTo>
                <a:lnTo>
                  <a:pt x="9905" y="7539"/>
                </a:lnTo>
                <a:lnTo>
                  <a:pt x="9904" y="7536"/>
                </a:lnTo>
                <a:lnTo>
                  <a:pt x="9906" y="7532"/>
                </a:lnTo>
                <a:lnTo>
                  <a:pt x="9904" y="7528"/>
                </a:lnTo>
                <a:lnTo>
                  <a:pt x="9903" y="7524"/>
                </a:lnTo>
                <a:lnTo>
                  <a:pt x="9903" y="7520"/>
                </a:lnTo>
                <a:lnTo>
                  <a:pt x="9904" y="7518"/>
                </a:lnTo>
                <a:lnTo>
                  <a:pt x="9903" y="7513"/>
                </a:lnTo>
                <a:lnTo>
                  <a:pt x="9901" y="7507"/>
                </a:lnTo>
                <a:lnTo>
                  <a:pt x="9901" y="7500"/>
                </a:lnTo>
                <a:lnTo>
                  <a:pt x="9903" y="7496"/>
                </a:lnTo>
                <a:lnTo>
                  <a:pt x="9902" y="7491"/>
                </a:lnTo>
                <a:lnTo>
                  <a:pt x="9901" y="7489"/>
                </a:lnTo>
                <a:lnTo>
                  <a:pt x="9909" y="7475"/>
                </a:lnTo>
                <a:lnTo>
                  <a:pt x="9915" y="7470"/>
                </a:lnTo>
                <a:lnTo>
                  <a:pt x="9918" y="7465"/>
                </a:lnTo>
                <a:lnTo>
                  <a:pt x="9922" y="7461"/>
                </a:lnTo>
                <a:lnTo>
                  <a:pt x="9926" y="7464"/>
                </a:lnTo>
                <a:lnTo>
                  <a:pt x="9927" y="7461"/>
                </a:lnTo>
                <a:lnTo>
                  <a:pt x="9930" y="7459"/>
                </a:lnTo>
                <a:lnTo>
                  <a:pt x="9931" y="7456"/>
                </a:lnTo>
                <a:lnTo>
                  <a:pt x="9929" y="7454"/>
                </a:lnTo>
                <a:lnTo>
                  <a:pt x="9925" y="7455"/>
                </a:lnTo>
                <a:lnTo>
                  <a:pt x="9923" y="7453"/>
                </a:lnTo>
                <a:lnTo>
                  <a:pt x="9917" y="7446"/>
                </a:lnTo>
                <a:lnTo>
                  <a:pt x="9914" y="7444"/>
                </a:lnTo>
                <a:lnTo>
                  <a:pt x="9911" y="7444"/>
                </a:lnTo>
                <a:lnTo>
                  <a:pt x="9911" y="7441"/>
                </a:lnTo>
                <a:lnTo>
                  <a:pt x="9912" y="7441"/>
                </a:lnTo>
                <a:lnTo>
                  <a:pt x="9923" y="7439"/>
                </a:lnTo>
                <a:lnTo>
                  <a:pt x="9927" y="7442"/>
                </a:lnTo>
                <a:lnTo>
                  <a:pt x="9927" y="7445"/>
                </a:lnTo>
                <a:lnTo>
                  <a:pt x="9925" y="7446"/>
                </a:lnTo>
                <a:lnTo>
                  <a:pt x="9924" y="7444"/>
                </a:lnTo>
                <a:lnTo>
                  <a:pt x="9923" y="7443"/>
                </a:lnTo>
                <a:lnTo>
                  <a:pt x="9925" y="7447"/>
                </a:lnTo>
                <a:lnTo>
                  <a:pt x="9929" y="7450"/>
                </a:lnTo>
                <a:lnTo>
                  <a:pt x="9932" y="7451"/>
                </a:lnTo>
                <a:lnTo>
                  <a:pt x="9935" y="7451"/>
                </a:lnTo>
                <a:lnTo>
                  <a:pt x="9938" y="7450"/>
                </a:lnTo>
                <a:lnTo>
                  <a:pt x="9941" y="7447"/>
                </a:lnTo>
                <a:lnTo>
                  <a:pt x="9945" y="7440"/>
                </a:lnTo>
                <a:lnTo>
                  <a:pt x="9946" y="7439"/>
                </a:lnTo>
                <a:lnTo>
                  <a:pt x="9966" y="7441"/>
                </a:lnTo>
                <a:lnTo>
                  <a:pt x="9972" y="7435"/>
                </a:lnTo>
                <a:lnTo>
                  <a:pt x="9972" y="7432"/>
                </a:lnTo>
                <a:lnTo>
                  <a:pt x="9970" y="7433"/>
                </a:lnTo>
                <a:lnTo>
                  <a:pt x="9964" y="7438"/>
                </a:lnTo>
                <a:lnTo>
                  <a:pt x="9963" y="7438"/>
                </a:lnTo>
                <a:lnTo>
                  <a:pt x="9963" y="7436"/>
                </a:lnTo>
                <a:lnTo>
                  <a:pt x="9963" y="7433"/>
                </a:lnTo>
                <a:lnTo>
                  <a:pt x="9962" y="7430"/>
                </a:lnTo>
                <a:lnTo>
                  <a:pt x="9961" y="7430"/>
                </a:lnTo>
                <a:lnTo>
                  <a:pt x="9958" y="7429"/>
                </a:lnTo>
                <a:lnTo>
                  <a:pt x="9957" y="7429"/>
                </a:lnTo>
                <a:lnTo>
                  <a:pt x="9956" y="7427"/>
                </a:lnTo>
                <a:lnTo>
                  <a:pt x="9954" y="7422"/>
                </a:lnTo>
                <a:lnTo>
                  <a:pt x="9952" y="7418"/>
                </a:lnTo>
                <a:lnTo>
                  <a:pt x="9950" y="7415"/>
                </a:lnTo>
                <a:lnTo>
                  <a:pt x="9944" y="7413"/>
                </a:lnTo>
                <a:lnTo>
                  <a:pt x="9938" y="7408"/>
                </a:lnTo>
                <a:lnTo>
                  <a:pt x="9913" y="7397"/>
                </a:lnTo>
                <a:lnTo>
                  <a:pt x="9908" y="7397"/>
                </a:lnTo>
                <a:lnTo>
                  <a:pt x="9902" y="7400"/>
                </a:lnTo>
                <a:lnTo>
                  <a:pt x="9899" y="7409"/>
                </a:lnTo>
                <a:lnTo>
                  <a:pt x="9901" y="7424"/>
                </a:lnTo>
                <a:lnTo>
                  <a:pt x="9880" y="7427"/>
                </a:lnTo>
                <a:lnTo>
                  <a:pt x="9880" y="7420"/>
                </a:lnTo>
                <a:lnTo>
                  <a:pt x="9879" y="7412"/>
                </a:lnTo>
                <a:lnTo>
                  <a:pt x="9877" y="7406"/>
                </a:lnTo>
                <a:lnTo>
                  <a:pt x="9875" y="7403"/>
                </a:lnTo>
                <a:lnTo>
                  <a:pt x="9864" y="7416"/>
                </a:lnTo>
                <a:lnTo>
                  <a:pt x="9858" y="7411"/>
                </a:lnTo>
                <a:lnTo>
                  <a:pt x="9847" y="7421"/>
                </a:lnTo>
                <a:lnTo>
                  <a:pt x="9843" y="7421"/>
                </a:lnTo>
                <a:lnTo>
                  <a:pt x="9836" y="7409"/>
                </a:lnTo>
                <a:lnTo>
                  <a:pt x="9832" y="7401"/>
                </a:lnTo>
                <a:lnTo>
                  <a:pt x="9830" y="7397"/>
                </a:lnTo>
                <a:lnTo>
                  <a:pt x="9828" y="7396"/>
                </a:lnTo>
                <a:lnTo>
                  <a:pt x="9811" y="7409"/>
                </a:lnTo>
                <a:lnTo>
                  <a:pt x="9809" y="7412"/>
                </a:lnTo>
                <a:lnTo>
                  <a:pt x="9807" y="7419"/>
                </a:lnTo>
                <a:lnTo>
                  <a:pt x="9806" y="7421"/>
                </a:lnTo>
                <a:lnTo>
                  <a:pt x="9781" y="7424"/>
                </a:lnTo>
                <a:lnTo>
                  <a:pt x="9778" y="7427"/>
                </a:lnTo>
                <a:lnTo>
                  <a:pt x="9776" y="7430"/>
                </a:lnTo>
                <a:lnTo>
                  <a:pt x="9773" y="7431"/>
                </a:lnTo>
                <a:lnTo>
                  <a:pt x="9770" y="7426"/>
                </a:lnTo>
                <a:lnTo>
                  <a:pt x="9775" y="7419"/>
                </a:lnTo>
                <a:lnTo>
                  <a:pt x="9802" y="7406"/>
                </a:lnTo>
                <a:lnTo>
                  <a:pt x="9807" y="7399"/>
                </a:lnTo>
                <a:lnTo>
                  <a:pt x="9820" y="7371"/>
                </a:lnTo>
                <a:lnTo>
                  <a:pt x="9824" y="7367"/>
                </a:lnTo>
                <a:lnTo>
                  <a:pt x="9833" y="7366"/>
                </a:lnTo>
                <a:lnTo>
                  <a:pt x="9837" y="7362"/>
                </a:lnTo>
                <a:lnTo>
                  <a:pt x="9838" y="7354"/>
                </a:lnTo>
                <a:lnTo>
                  <a:pt x="9830" y="7360"/>
                </a:lnTo>
                <a:lnTo>
                  <a:pt x="9827" y="7360"/>
                </a:lnTo>
                <a:lnTo>
                  <a:pt x="9825" y="7348"/>
                </a:lnTo>
                <a:lnTo>
                  <a:pt x="9821" y="7348"/>
                </a:lnTo>
                <a:lnTo>
                  <a:pt x="9813" y="7358"/>
                </a:lnTo>
                <a:lnTo>
                  <a:pt x="9811" y="7355"/>
                </a:lnTo>
                <a:lnTo>
                  <a:pt x="9809" y="7351"/>
                </a:lnTo>
                <a:lnTo>
                  <a:pt x="9806" y="7348"/>
                </a:lnTo>
                <a:lnTo>
                  <a:pt x="9804" y="7350"/>
                </a:lnTo>
                <a:lnTo>
                  <a:pt x="9802" y="7353"/>
                </a:lnTo>
                <a:lnTo>
                  <a:pt x="9800" y="7353"/>
                </a:lnTo>
                <a:lnTo>
                  <a:pt x="9796" y="7349"/>
                </a:lnTo>
                <a:lnTo>
                  <a:pt x="9785" y="7347"/>
                </a:lnTo>
                <a:lnTo>
                  <a:pt x="9779" y="7348"/>
                </a:lnTo>
                <a:lnTo>
                  <a:pt x="9774" y="7353"/>
                </a:lnTo>
                <a:lnTo>
                  <a:pt x="9775" y="7360"/>
                </a:lnTo>
                <a:lnTo>
                  <a:pt x="9774" y="7362"/>
                </a:lnTo>
                <a:lnTo>
                  <a:pt x="9773" y="7364"/>
                </a:lnTo>
                <a:lnTo>
                  <a:pt x="9770" y="7364"/>
                </a:lnTo>
                <a:lnTo>
                  <a:pt x="9768" y="7366"/>
                </a:lnTo>
                <a:lnTo>
                  <a:pt x="9767" y="7371"/>
                </a:lnTo>
                <a:lnTo>
                  <a:pt x="9762" y="7376"/>
                </a:lnTo>
                <a:lnTo>
                  <a:pt x="9761" y="7380"/>
                </a:lnTo>
                <a:lnTo>
                  <a:pt x="9762" y="7383"/>
                </a:lnTo>
                <a:lnTo>
                  <a:pt x="9764" y="7386"/>
                </a:lnTo>
                <a:lnTo>
                  <a:pt x="9766" y="7393"/>
                </a:lnTo>
                <a:lnTo>
                  <a:pt x="9763" y="7396"/>
                </a:lnTo>
                <a:lnTo>
                  <a:pt x="9759" y="7406"/>
                </a:lnTo>
                <a:lnTo>
                  <a:pt x="9757" y="7409"/>
                </a:lnTo>
                <a:lnTo>
                  <a:pt x="9746" y="7411"/>
                </a:lnTo>
                <a:lnTo>
                  <a:pt x="9743" y="7415"/>
                </a:lnTo>
                <a:lnTo>
                  <a:pt x="9748" y="7418"/>
                </a:lnTo>
                <a:lnTo>
                  <a:pt x="9744" y="7424"/>
                </a:lnTo>
                <a:lnTo>
                  <a:pt x="9739" y="7429"/>
                </a:lnTo>
                <a:lnTo>
                  <a:pt x="9735" y="7436"/>
                </a:lnTo>
                <a:lnTo>
                  <a:pt x="9737" y="7448"/>
                </a:lnTo>
                <a:lnTo>
                  <a:pt x="9734" y="7448"/>
                </a:lnTo>
                <a:lnTo>
                  <a:pt x="9724" y="7439"/>
                </a:lnTo>
                <a:lnTo>
                  <a:pt x="9714" y="7436"/>
                </a:lnTo>
                <a:lnTo>
                  <a:pt x="9708" y="7429"/>
                </a:lnTo>
                <a:lnTo>
                  <a:pt x="9686" y="7419"/>
                </a:lnTo>
                <a:lnTo>
                  <a:pt x="9682" y="7419"/>
                </a:lnTo>
                <a:lnTo>
                  <a:pt x="9682" y="7414"/>
                </a:lnTo>
                <a:lnTo>
                  <a:pt x="9682" y="7412"/>
                </a:lnTo>
                <a:lnTo>
                  <a:pt x="9680" y="7410"/>
                </a:lnTo>
                <a:lnTo>
                  <a:pt x="9678" y="7409"/>
                </a:lnTo>
                <a:lnTo>
                  <a:pt x="9674" y="7410"/>
                </a:lnTo>
                <a:lnTo>
                  <a:pt x="9675" y="7406"/>
                </a:lnTo>
                <a:lnTo>
                  <a:pt x="9674" y="7404"/>
                </a:lnTo>
                <a:lnTo>
                  <a:pt x="9674" y="7403"/>
                </a:lnTo>
                <a:lnTo>
                  <a:pt x="9673" y="7404"/>
                </a:lnTo>
                <a:lnTo>
                  <a:pt x="9674" y="7406"/>
                </a:lnTo>
                <a:lnTo>
                  <a:pt x="9671" y="7402"/>
                </a:lnTo>
                <a:lnTo>
                  <a:pt x="9662" y="7397"/>
                </a:lnTo>
                <a:lnTo>
                  <a:pt x="9650" y="7380"/>
                </a:lnTo>
                <a:lnTo>
                  <a:pt x="9650" y="7377"/>
                </a:lnTo>
                <a:lnTo>
                  <a:pt x="9652" y="7377"/>
                </a:lnTo>
                <a:lnTo>
                  <a:pt x="9655" y="7380"/>
                </a:lnTo>
                <a:lnTo>
                  <a:pt x="9656" y="7383"/>
                </a:lnTo>
                <a:lnTo>
                  <a:pt x="9657" y="7382"/>
                </a:lnTo>
                <a:lnTo>
                  <a:pt x="9659" y="7382"/>
                </a:lnTo>
                <a:lnTo>
                  <a:pt x="9685" y="7387"/>
                </a:lnTo>
                <a:lnTo>
                  <a:pt x="9684" y="7383"/>
                </a:lnTo>
                <a:lnTo>
                  <a:pt x="9680" y="7381"/>
                </a:lnTo>
                <a:lnTo>
                  <a:pt x="9670" y="7381"/>
                </a:lnTo>
                <a:lnTo>
                  <a:pt x="9661" y="7369"/>
                </a:lnTo>
                <a:lnTo>
                  <a:pt x="9655" y="7366"/>
                </a:lnTo>
                <a:lnTo>
                  <a:pt x="9644" y="7366"/>
                </a:lnTo>
                <a:lnTo>
                  <a:pt x="9644" y="7369"/>
                </a:lnTo>
                <a:lnTo>
                  <a:pt x="9644" y="7370"/>
                </a:lnTo>
                <a:lnTo>
                  <a:pt x="9645" y="7370"/>
                </a:lnTo>
                <a:lnTo>
                  <a:pt x="9643" y="7371"/>
                </a:lnTo>
                <a:lnTo>
                  <a:pt x="9641" y="7370"/>
                </a:lnTo>
                <a:lnTo>
                  <a:pt x="9637" y="7367"/>
                </a:lnTo>
                <a:lnTo>
                  <a:pt x="9638" y="7363"/>
                </a:lnTo>
                <a:lnTo>
                  <a:pt x="9639" y="7359"/>
                </a:lnTo>
                <a:lnTo>
                  <a:pt x="9640" y="7356"/>
                </a:lnTo>
                <a:lnTo>
                  <a:pt x="9641" y="7353"/>
                </a:lnTo>
                <a:lnTo>
                  <a:pt x="9641" y="7349"/>
                </a:lnTo>
                <a:lnTo>
                  <a:pt x="9636" y="7346"/>
                </a:lnTo>
                <a:lnTo>
                  <a:pt x="9635" y="7346"/>
                </a:lnTo>
                <a:lnTo>
                  <a:pt x="9634" y="7348"/>
                </a:lnTo>
                <a:lnTo>
                  <a:pt x="9634" y="7352"/>
                </a:lnTo>
                <a:lnTo>
                  <a:pt x="9634" y="7355"/>
                </a:lnTo>
                <a:lnTo>
                  <a:pt x="9634" y="7357"/>
                </a:lnTo>
                <a:lnTo>
                  <a:pt x="9632" y="7359"/>
                </a:lnTo>
                <a:lnTo>
                  <a:pt x="9625" y="7358"/>
                </a:lnTo>
                <a:lnTo>
                  <a:pt x="9621" y="7354"/>
                </a:lnTo>
                <a:lnTo>
                  <a:pt x="9601" y="7364"/>
                </a:lnTo>
                <a:lnTo>
                  <a:pt x="9595" y="7376"/>
                </a:lnTo>
                <a:lnTo>
                  <a:pt x="9592" y="7380"/>
                </a:lnTo>
                <a:lnTo>
                  <a:pt x="9587" y="7380"/>
                </a:lnTo>
                <a:lnTo>
                  <a:pt x="9576" y="7374"/>
                </a:lnTo>
                <a:lnTo>
                  <a:pt x="9566" y="7380"/>
                </a:lnTo>
                <a:lnTo>
                  <a:pt x="9561" y="7379"/>
                </a:lnTo>
                <a:lnTo>
                  <a:pt x="9552" y="7375"/>
                </a:lnTo>
                <a:lnTo>
                  <a:pt x="9551" y="7371"/>
                </a:lnTo>
                <a:lnTo>
                  <a:pt x="9561" y="7365"/>
                </a:lnTo>
                <a:lnTo>
                  <a:pt x="9569" y="7370"/>
                </a:lnTo>
                <a:lnTo>
                  <a:pt x="9581" y="7371"/>
                </a:lnTo>
                <a:lnTo>
                  <a:pt x="9584" y="7370"/>
                </a:lnTo>
                <a:lnTo>
                  <a:pt x="9593" y="7356"/>
                </a:lnTo>
                <a:lnTo>
                  <a:pt x="9597" y="7353"/>
                </a:lnTo>
                <a:lnTo>
                  <a:pt x="9610" y="7349"/>
                </a:lnTo>
                <a:lnTo>
                  <a:pt x="9609" y="7346"/>
                </a:lnTo>
                <a:lnTo>
                  <a:pt x="9559" y="7359"/>
                </a:lnTo>
                <a:lnTo>
                  <a:pt x="9559" y="7356"/>
                </a:lnTo>
                <a:lnTo>
                  <a:pt x="9563" y="7354"/>
                </a:lnTo>
                <a:lnTo>
                  <a:pt x="9585" y="7327"/>
                </a:lnTo>
                <a:lnTo>
                  <a:pt x="9589" y="7320"/>
                </a:lnTo>
                <a:lnTo>
                  <a:pt x="9585" y="7318"/>
                </a:lnTo>
                <a:lnTo>
                  <a:pt x="9585" y="7314"/>
                </a:lnTo>
                <a:lnTo>
                  <a:pt x="9588" y="7307"/>
                </a:lnTo>
                <a:lnTo>
                  <a:pt x="9589" y="7309"/>
                </a:lnTo>
                <a:lnTo>
                  <a:pt x="9597" y="7320"/>
                </a:lnTo>
                <a:lnTo>
                  <a:pt x="9600" y="7322"/>
                </a:lnTo>
                <a:lnTo>
                  <a:pt x="9602" y="7321"/>
                </a:lnTo>
                <a:lnTo>
                  <a:pt x="9604" y="7317"/>
                </a:lnTo>
                <a:lnTo>
                  <a:pt x="9605" y="7310"/>
                </a:lnTo>
                <a:lnTo>
                  <a:pt x="9604" y="7308"/>
                </a:lnTo>
                <a:lnTo>
                  <a:pt x="9603" y="7301"/>
                </a:lnTo>
                <a:lnTo>
                  <a:pt x="9602" y="7298"/>
                </a:lnTo>
                <a:lnTo>
                  <a:pt x="9603" y="7293"/>
                </a:lnTo>
                <a:lnTo>
                  <a:pt x="9604" y="7292"/>
                </a:lnTo>
                <a:lnTo>
                  <a:pt x="9608" y="7292"/>
                </a:lnTo>
                <a:lnTo>
                  <a:pt x="9611" y="7290"/>
                </a:lnTo>
                <a:lnTo>
                  <a:pt x="9616" y="7285"/>
                </a:lnTo>
                <a:lnTo>
                  <a:pt x="9619" y="7283"/>
                </a:lnTo>
                <a:lnTo>
                  <a:pt x="9620" y="7282"/>
                </a:lnTo>
                <a:lnTo>
                  <a:pt x="9621" y="7278"/>
                </a:lnTo>
                <a:lnTo>
                  <a:pt x="9622" y="7276"/>
                </a:lnTo>
                <a:lnTo>
                  <a:pt x="9624" y="7275"/>
                </a:lnTo>
                <a:lnTo>
                  <a:pt x="9626" y="7276"/>
                </a:lnTo>
                <a:lnTo>
                  <a:pt x="9627" y="7275"/>
                </a:lnTo>
                <a:lnTo>
                  <a:pt x="9632" y="7266"/>
                </a:lnTo>
                <a:lnTo>
                  <a:pt x="9643" y="7258"/>
                </a:lnTo>
                <a:lnTo>
                  <a:pt x="9645" y="7248"/>
                </a:lnTo>
                <a:lnTo>
                  <a:pt x="9642" y="7245"/>
                </a:lnTo>
                <a:lnTo>
                  <a:pt x="9641" y="7244"/>
                </a:lnTo>
                <a:lnTo>
                  <a:pt x="9640" y="7241"/>
                </a:lnTo>
                <a:lnTo>
                  <a:pt x="9644" y="7240"/>
                </a:lnTo>
                <a:lnTo>
                  <a:pt x="9647" y="7236"/>
                </a:lnTo>
                <a:lnTo>
                  <a:pt x="9665" y="7202"/>
                </a:lnTo>
                <a:lnTo>
                  <a:pt x="9665" y="7199"/>
                </a:lnTo>
                <a:lnTo>
                  <a:pt x="9665" y="7195"/>
                </a:lnTo>
                <a:lnTo>
                  <a:pt x="9665" y="7192"/>
                </a:lnTo>
                <a:lnTo>
                  <a:pt x="9667" y="7191"/>
                </a:lnTo>
                <a:lnTo>
                  <a:pt x="9672" y="7190"/>
                </a:lnTo>
                <a:lnTo>
                  <a:pt x="9673" y="7190"/>
                </a:lnTo>
                <a:lnTo>
                  <a:pt x="9682" y="7178"/>
                </a:lnTo>
                <a:lnTo>
                  <a:pt x="9684" y="7174"/>
                </a:lnTo>
                <a:lnTo>
                  <a:pt x="9675" y="7158"/>
                </a:lnTo>
                <a:lnTo>
                  <a:pt x="9665" y="7149"/>
                </a:lnTo>
                <a:lnTo>
                  <a:pt x="9655" y="7143"/>
                </a:lnTo>
                <a:lnTo>
                  <a:pt x="9624" y="7145"/>
                </a:lnTo>
                <a:lnTo>
                  <a:pt x="9603" y="7161"/>
                </a:lnTo>
                <a:lnTo>
                  <a:pt x="9603" y="7170"/>
                </a:lnTo>
                <a:lnTo>
                  <a:pt x="9601" y="7173"/>
                </a:lnTo>
                <a:lnTo>
                  <a:pt x="9599" y="7171"/>
                </a:lnTo>
                <a:lnTo>
                  <a:pt x="9594" y="7160"/>
                </a:lnTo>
                <a:lnTo>
                  <a:pt x="9591" y="7157"/>
                </a:lnTo>
                <a:lnTo>
                  <a:pt x="9586" y="7160"/>
                </a:lnTo>
                <a:lnTo>
                  <a:pt x="9583" y="7158"/>
                </a:lnTo>
                <a:lnTo>
                  <a:pt x="9591" y="7149"/>
                </a:lnTo>
                <a:lnTo>
                  <a:pt x="9599" y="7146"/>
                </a:lnTo>
                <a:lnTo>
                  <a:pt x="9601" y="7129"/>
                </a:lnTo>
                <a:lnTo>
                  <a:pt x="9603" y="7124"/>
                </a:lnTo>
                <a:lnTo>
                  <a:pt x="9607" y="7122"/>
                </a:lnTo>
                <a:lnTo>
                  <a:pt x="9609" y="7119"/>
                </a:lnTo>
                <a:lnTo>
                  <a:pt x="9605" y="7111"/>
                </a:lnTo>
                <a:lnTo>
                  <a:pt x="9602" y="7107"/>
                </a:lnTo>
                <a:lnTo>
                  <a:pt x="9598" y="7106"/>
                </a:lnTo>
                <a:lnTo>
                  <a:pt x="9593" y="7106"/>
                </a:lnTo>
                <a:lnTo>
                  <a:pt x="9593" y="7103"/>
                </a:lnTo>
                <a:lnTo>
                  <a:pt x="9607" y="7101"/>
                </a:lnTo>
                <a:lnTo>
                  <a:pt x="9610" y="7099"/>
                </a:lnTo>
                <a:lnTo>
                  <a:pt x="9616" y="7093"/>
                </a:lnTo>
                <a:lnTo>
                  <a:pt x="9619" y="7092"/>
                </a:lnTo>
                <a:lnTo>
                  <a:pt x="9619" y="7096"/>
                </a:lnTo>
                <a:lnTo>
                  <a:pt x="9622" y="7096"/>
                </a:lnTo>
                <a:lnTo>
                  <a:pt x="9624" y="7094"/>
                </a:lnTo>
                <a:lnTo>
                  <a:pt x="9624" y="7091"/>
                </a:lnTo>
                <a:lnTo>
                  <a:pt x="9625" y="7089"/>
                </a:lnTo>
                <a:lnTo>
                  <a:pt x="9625" y="7085"/>
                </a:lnTo>
                <a:lnTo>
                  <a:pt x="9624" y="7082"/>
                </a:lnTo>
                <a:lnTo>
                  <a:pt x="9623" y="7081"/>
                </a:lnTo>
                <a:lnTo>
                  <a:pt x="9619" y="7080"/>
                </a:lnTo>
                <a:lnTo>
                  <a:pt x="9608" y="7072"/>
                </a:lnTo>
                <a:lnTo>
                  <a:pt x="9615" y="7071"/>
                </a:lnTo>
                <a:lnTo>
                  <a:pt x="9618" y="7069"/>
                </a:lnTo>
                <a:lnTo>
                  <a:pt x="9617" y="7060"/>
                </a:lnTo>
                <a:lnTo>
                  <a:pt x="9620" y="7063"/>
                </a:lnTo>
                <a:lnTo>
                  <a:pt x="9623" y="7068"/>
                </a:lnTo>
                <a:lnTo>
                  <a:pt x="9630" y="7084"/>
                </a:lnTo>
                <a:lnTo>
                  <a:pt x="9630" y="7090"/>
                </a:lnTo>
                <a:lnTo>
                  <a:pt x="9632" y="7094"/>
                </a:lnTo>
                <a:lnTo>
                  <a:pt x="9634" y="7097"/>
                </a:lnTo>
                <a:lnTo>
                  <a:pt x="9648" y="7099"/>
                </a:lnTo>
                <a:lnTo>
                  <a:pt x="9652" y="7102"/>
                </a:lnTo>
                <a:lnTo>
                  <a:pt x="9656" y="7107"/>
                </a:lnTo>
                <a:lnTo>
                  <a:pt x="9662" y="7119"/>
                </a:lnTo>
                <a:lnTo>
                  <a:pt x="9666" y="7122"/>
                </a:lnTo>
                <a:lnTo>
                  <a:pt x="9671" y="7123"/>
                </a:lnTo>
                <a:lnTo>
                  <a:pt x="9687" y="7118"/>
                </a:lnTo>
                <a:lnTo>
                  <a:pt x="9694" y="7112"/>
                </a:lnTo>
                <a:lnTo>
                  <a:pt x="9697" y="7111"/>
                </a:lnTo>
                <a:lnTo>
                  <a:pt x="9715" y="7111"/>
                </a:lnTo>
                <a:lnTo>
                  <a:pt x="9738" y="7103"/>
                </a:lnTo>
                <a:lnTo>
                  <a:pt x="9740" y="7100"/>
                </a:lnTo>
                <a:lnTo>
                  <a:pt x="9742" y="7097"/>
                </a:lnTo>
                <a:lnTo>
                  <a:pt x="9742" y="7093"/>
                </a:lnTo>
                <a:lnTo>
                  <a:pt x="9738" y="7083"/>
                </a:lnTo>
                <a:lnTo>
                  <a:pt x="9732" y="7075"/>
                </a:lnTo>
                <a:lnTo>
                  <a:pt x="9721" y="7064"/>
                </a:lnTo>
                <a:lnTo>
                  <a:pt x="9718" y="7058"/>
                </a:lnTo>
                <a:lnTo>
                  <a:pt x="9716" y="7057"/>
                </a:lnTo>
                <a:lnTo>
                  <a:pt x="9716" y="7063"/>
                </a:lnTo>
                <a:lnTo>
                  <a:pt x="9716" y="7066"/>
                </a:lnTo>
                <a:lnTo>
                  <a:pt x="9714" y="7071"/>
                </a:lnTo>
                <a:lnTo>
                  <a:pt x="9713" y="7074"/>
                </a:lnTo>
                <a:lnTo>
                  <a:pt x="9711" y="7076"/>
                </a:lnTo>
                <a:lnTo>
                  <a:pt x="9711" y="7073"/>
                </a:lnTo>
                <a:lnTo>
                  <a:pt x="9711" y="7063"/>
                </a:lnTo>
                <a:lnTo>
                  <a:pt x="9708" y="7048"/>
                </a:lnTo>
                <a:lnTo>
                  <a:pt x="9700" y="7024"/>
                </a:lnTo>
                <a:lnTo>
                  <a:pt x="9702" y="7022"/>
                </a:lnTo>
                <a:lnTo>
                  <a:pt x="9704" y="7019"/>
                </a:lnTo>
                <a:lnTo>
                  <a:pt x="9706" y="7016"/>
                </a:lnTo>
                <a:lnTo>
                  <a:pt x="9703" y="7008"/>
                </a:lnTo>
                <a:lnTo>
                  <a:pt x="9701" y="7001"/>
                </a:lnTo>
                <a:lnTo>
                  <a:pt x="9698" y="6997"/>
                </a:lnTo>
                <a:lnTo>
                  <a:pt x="9695" y="6996"/>
                </a:lnTo>
                <a:lnTo>
                  <a:pt x="9693" y="6996"/>
                </a:lnTo>
                <a:lnTo>
                  <a:pt x="9692" y="6998"/>
                </a:lnTo>
                <a:lnTo>
                  <a:pt x="9691" y="7005"/>
                </a:lnTo>
                <a:lnTo>
                  <a:pt x="9690" y="7008"/>
                </a:lnTo>
                <a:lnTo>
                  <a:pt x="9688" y="7005"/>
                </a:lnTo>
                <a:lnTo>
                  <a:pt x="9687" y="7000"/>
                </a:lnTo>
                <a:lnTo>
                  <a:pt x="9685" y="6997"/>
                </a:lnTo>
                <a:lnTo>
                  <a:pt x="9682" y="6995"/>
                </a:lnTo>
                <a:lnTo>
                  <a:pt x="9678" y="6994"/>
                </a:lnTo>
                <a:lnTo>
                  <a:pt x="9674" y="6995"/>
                </a:lnTo>
                <a:lnTo>
                  <a:pt x="9672" y="7000"/>
                </a:lnTo>
                <a:lnTo>
                  <a:pt x="9672" y="7009"/>
                </a:lnTo>
                <a:lnTo>
                  <a:pt x="9675" y="7016"/>
                </a:lnTo>
                <a:lnTo>
                  <a:pt x="9681" y="7026"/>
                </a:lnTo>
                <a:lnTo>
                  <a:pt x="9675" y="7026"/>
                </a:lnTo>
                <a:lnTo>
                  <a:pt x="9673" y="7027"/>
                </a:lnTo>
                <a:lnTo>
                  <a:pt x="9672" y="7030"/>
                </a:lnTo>
                <a:lnTo>
                  <a:pt x="9671" y="7034"/>
                </a:lnTo>
                <a:lnTo>
                  <a:pt x="9670" y="7038"/>
                </a:lnTo>
                <a:lnTo>
                  <a:pt x="9670" y="7042"/>
                </a:lnTo>
                <a:lnTo>
                  <a:pt x="9669" y="7049"/>
                </a:lnTo>
                <a:lnTo>
                  <a:pt x="9669" y="7051"/>
                </a:lnTo>
                <a:lnTo>
                  <a:pt x="9668" y="7053"/>
                </a:lnTo>
                <a:lnTo>
                  <a:pt x="9668" y="7051"/>
                </a:lnTo>
                <a:lnTo>
                  <a:pt x="9667" y="7048"/>
                </a:lnTo>
                <a:lnTo>
                  <a:pt x="9667" y="7046"/>
                </a:lnTo>
                <a:lnTo>
                  <a:pt x="9660" y="7040"/>
                </a:lnTo>
                <a:lnTo>
                  <a:pt x="9662" y="7037"/>
                </a:lnTo>
                <a:lnTo>
                  <a:pt x="9663" y="7036"/>
                </a:lnTo>
                <a:lnTo>
                  <a:pt x="9659" y="7030"/>
                </a:lnTo>
                <a:lnTo>
                  <a:pt x="9655" y="7029"/>
                </a:lnTo>
                <a:lnTo>
                  <a:pt x="9646" y="7031"/>
                </a:lnTo>
                <a:lnTo>
                  <a:pt x="9646" y="7027"/>
                </a:lnTo>
                <a:lnTo>
                  <a:pt x="9654" y="7025"/>
                </a:lnTo>
                <a:lnTo>
                  <a:pt x="9657" y="7023"/>
                </a:lnTo>
                <a:lnTo>
                  <a:pt x="9660" y="7018"/>
                </a:lnTo>
                <a:lnTo>
                  <a:pt x="9657" y="7012"/>
                </a:lnTo>
                <a:lnTo>
                  <a:pt x="9657" y="7006"/>
                </a:lnTo>
                <a:lnTo>
                  <a:pt x="9657" y="7001"/>
                </a:lnTo>
                <a:lnTo>
                  <a:pt x="9659" y="6996"/>
                </a:lnTo>
                <a:lnTo>
                  <a:pt x="9658" y="6995"/>
                </a:lnTo>
                <a:lnTo>
                  <a:pt x="9656" y="6994"/>
                </a:lnTo>
                <a:lnTo>
                  <a:pt x="9654" y="6994"/>
                </a:lnTo>
                <a:lnTo>
                  <a:pt x="9653" y="6994"/>
                </a:lnTo>
                <a:lnTo>
                  <a:pt x="9654" y="6988"/>
                </a:lnTo>
                <a:lnTo>
                  <a:pt x="9655" y="6986"/>
                </a:lnTo>
                <a:lnTo>
                  <a:pt x="9655" y="6983"/>
                </a:lnTo>
                <a:lnTo>
                  <a:pt x="9653" y="6982"/>
                </a:lnTo>
                <a:lnTo>
                  <a:pt x="9649" y="6985"/>
                </a:lnTo>
                <a:lnTo>
                  <a:pt x="9648" y="6984"/>
                </a:lnTo>
                <a:lnTo>
                  <a:pt x="9647" y="6980"/>
                </a:lnTo>
                <a:lnTo>
                  <a:pt x="9647" y="6971"/>
                </a:lnTo>
                <a:lnTo>
                  <a:pt x="9646" y="6969"/>
                </a:lnTo>
                <a:lnTo>
                  <a:pt x="9632" y="6964"/>
                </a:lnTo>
                <a:lnTo>
                  <a:pt x="9632" y="6961"/>
                </a:lnTo>
                <a:lnTo>
                  <a:pt x="9632" y="6959"/>
                </a:lnTo>
                <a:lnTo>
                  <a:pt x="9633" y="6957"/>
                </a:lnTo>
                <a:lnTo>
                  <a:pt x="9634" y="6958"/>
                </a:lnTo>
                <a:lnTo>
                  <a:pt x="9635" y="6957"/>
                </a:lnTo>
                <a:lnTo>
                  <a:pt x="9635" y="6954"/>
                </a:lnTo>
                <a:lnTo>
                  <a:pt x="9634" y="6949"/>
                </a:lnTo>
                <a:lnTo>
                  <a:pt x="9633" y="6944"/>
                </a:lnTo>
                <a:lnTo>
                  <a:pt x="9632" y="6944"/>
                </a:lnTo>
                <a:lnTo>
                  <a:pt x="9629" y="6946"/>
                </a:lnTo>
                <a:lnTo>
                  <a:pt x="9623" y="6945"/>
                </a:lnTo>
                <a:lnTo>
                  <a:pt x="9612" y="6940"/>
                </a:lnTo>
                <a:lnTo>
                  <a:pt x="9606" y="6939"/>
                </a:lnTo>
                <a:lnTo>
                  <a:pt x="9612" y="6928"/>
                </a:lnTo>
                <a:lnTo>
                  <a:pt x="9613" y="6927"/>
                </a:lnTo>
                <a:lnTo>
                  <a:pt x="9616" y="6927"/>
                </a:lnTo>
                <a:lnTo>
                  <a:pt x="9618" y="6928"/>
                </a:lnTo>
                <a:lnTo>
                  <a:pt x="9619" y="6926"/>
                </a:lnTo>
                <a:lnTo>
                  <a:pt x="9617" y="6919"/>
                </a:lnTo>
                <a:lnTo>
                  <a:pt x="9614" y="6915"/>
                </a:lnTo>
                <a:lnTo>
                  <a:pt x="9612" y="6914"/>
                </a:lnTo>
                <a:lnTo>
                  <a:pt x="9611" y="6915"/>
                </a:lnTo>
                <a:lnTo>
                  <a:pt x="9609" y="6913"/>
                </a:lnTo>
                <a:lnTo>
                  <a:pt x="9607" y="6908"/>
                </a:lnTo>
                <a:lnTo>
                  <a:pt x="9606" y="6903"/>
                </a:lnTo>
                <a:lnTo>
                  <a:pt x="9606" y="6899"/>
                </a:lnTo>
                <a:lnTo>
                  <a:pt x="9608" y="6896"/>
                </a:lnTo>
                <a:lnTo>
                  <a:pt x="9606" y="6892"/>
                </a:lnTo>
                <a:lnTo>
                  <a:pt x="9609" y="6894"/>
                </a:lnTo>
                <a:lnTo>
                  <a:pt x="9614" y="6895"/>
                </a:lnTo>
                <a:lnTo>
                  <a:pt x="9618" y="6893"/>
                </a:lnTo>
                <a:lnTo>
                  <a:pt x="9621" y="6890"/>
                </a:lnTo>
                <a:lnTo>
                  <a:pt x="9616" y="6881"/>
                </a:lnTo>
                <a:lnTo>
                  <a:pt x="9610" y="6872"/>
                </a:lnTo>
                <a:lnTo>
                  <a:pt x="9604" y="6868"/>
                </a:lnTo>
                <a:lnTo>
                  <a:pt x="9603" y="6876"/>
                </a:lnTo>
                <a:lnTo>
                  <a:pt x="9603" y="6891"/>
                </a:lnTo>
                <a:lnTo>
                  <a:pt x="9599" y="6896"/>
                </a:lnTo>
                <a:lnTo>
                  <a:pt x="9595" y="6892"/>
                </a:lnTo>
                <a:lnTo>
                  <a:pt x="9592" y="6883"/>
                </a:lnTo>
                <a:lnTo>
                  <a:pt x="9596" y="6881"/>
                </a:lnTo>
                <a:lnTo>
                  <a:pt x="9597" y="6875"/>
                </a:lnTo>
                <a:lnTo>
                  <a:pt x="9597" y="6868"/>
                </a:lnTo>
                <a:lnTo>
                  <a:pt x="9596" y="6865"/>
                </a:lnTo>
                <a:lnTo>
                  <a:pt x="9594" y="6864"/>
                </a:lnTo>
                <a:lnTo>
                  <a:pt x="9587" y="6858"/>
                </a:lnTo>
                <a:lnTo>
                  <a:pt x="9579" y="6855"/>
                </a:lnTo>
                <a:lnTo>
                  <a:pt x="9577" y="6853"/>
                </a:lnTo>
                <a:lnTo>
                  <a:pt x="9577" y="6852"/>
                </a:lnTo>
                <a:lnTo>
                  <a:pt x="9577" y="6851"/>
                </a:lnTo>
                <a:lnTo>
                  <a:pt x="9577" y="6851"/>
                </a:lnTo>
                <a:lnTo>
                  <a:pt x="9577" y="6849"/>
                </a:lnTo>
                <a:lnTo>
                  <a:pt x="9547" y="6842"/>
                </a:lnTo>
                <a:lnTo>
                  <a:pt x="9540" y="6848"/>
                </a:lnTo>
                <a:lnTo>
                  <a:pt x="9538" y="6847"/>
                </a:lnTo>
                <a:lnTo>
                  <a:pt x="9540" y="6842"/>
                </a:lnTo>
                <a:lnTo>
                  <a:pt x="9535" y="6843"/>
                </a:lnTo>
                <a:lnTo>
                  <a:pt x="9538" y="6836"/>
                </a:lnTo>
                <a:lnTo>
                  <a:pt x="9540" y="6833"/>
                </a:lnTo>
                <a:lnTo>
                  <a:pt x="9542" y="6831"/>
                </a:lnTo>
                <a:lnTo>
                  <a:pt x="9539" y="6826"/>
                </a:lnTo>
                <a:lnTo>
                  <a:pt x="9536" y="6824"/>
                </a:lnTo>
                <a:lnTo>
                  <a:pt x="9530" y="6826"/>
                </a:lnTo>
                <a:lnTo>
                  <a:pt x="9529" y="6822"/>
                </a:lnTo>
                <a:lnTo>
                  <a:pt x="9537" y="6818"/>
                </a:lnTo>
                <a:lnTo>
                  <a:pt x="9537" y="6814"/>
                </a:lnTo>
                <a:lnTo>
                  <a:pt x="9535" y="6815"/>
                </a:lnTo>
                <a:lnTo>
                  <a:pt x="9534" y="6814"/>
                </a:lnTo>
                <a:lnTo>
                  <a:pt x="9532" y="6812"/>
                </a:lnTo>
                <a:lnTo>
                  <a:pt x="9531" y="6807"/>
                </a:lnTo>
                <a:lnTo>
                  <a:pt x="9534" y="6803"/>
                </a:lnTo>
                <a:lnTo>
                  <a:pt x="9530" y="6798"/>
                </a:lnTo>
                <a:lnTo>
                  <a:pt x="9522" y="6793"/>
                </a:lnTo>
                <a:lnTo>
                  <a:pt x="9518" y="6788"/>
                </a:lnTo>
                <a:lnTo>
                  <a:pt x="9510" y="6783"/>
                </a:lnTo>
                <a:lnTo>
                  <a:pt x="9491" y="6781"/>
                </a:lnTo>
                <a:lnTo>
                  <a:pt x="9478" y="6766"/>
                </a:lnTo>
                <a:lnTo>
                  <a:pt x="9475" y="6759"/>
                </a:lnTo>
                <a:lnTo>
                  <a:pt x="9472" y="6750"/>
                </a:lnTo>
                <a:lnTo>
                  <a:pt x="9476" y="6750"/>
                </a:lnTo>
                <a:lnTo>
                  <a:pt x="9480" y="6753"/>
                </a:lnTo>
                <a:lnTo>
                  <a:pt x="9490" y="6766"/>
                </a:lnTo>
                <a:lnTo>
                  <a:pt x="9491" y="6766"/>
                </a:lnTo>
                <a:lnTo>
                  <a:pt x="9494" y="6765"/>
                </a:lnTo>
                <a:lnTo>
                  <a:pt x="9500" y="6761"/>
                </a:lnTo>
                <a:lnTo>
                  <a:pt x="9502" y="6757"/>
                </a:lnTo>
                <a:lnTo>
                  <a:pt x="9499" y="6753"/>
                </a:lnTo>
                <a:lnTo>
                  <a:pt x="9495" y="6745"/>
                </a:lnTo>
                <a:lnTo>
                  <a:pt x="9492" y="6736"/>
                </a:lnTo>
                <a:lnTo>
                  <a:pt x="9492" y="6726"/>
                </a:lnTo>
                <a:lnTo>
                  <a:pt x="9491" y="6723"/>
                </a:lnTo>
                <a:lnTo>
                  <a:pt x="9491" y="6715"/>
                </a:lnTo>
                <a:lnTo>
                  <a:pt x="9490" y="6690"/>
                </a:lnTo>
                <a:lnTo>
                  <a:pt x="9490" y="6682"/>
                </a:lnTo>
                <a:lnTo>
                  <a:pt x="9491" y="6675"/>
                </a:lnTo>
                <a:lnTo>
                  <a:pt x="9493" y="6661"/>
                </a:lnTo>
                <a:lnTo>
                  <a:pt x="9488" y="6652"/>
                </a:lnTo>
                <a:lnTo>
                  <a:pt x="9487" y="6648"/>
                </a:lnTo>
                <a:lnTo>
                  <a:pt x="9487" y="6640"/>
                </a:lnTo>
                <a:lnTo>
                  <a:pt x="9487" y="6637"/>
                </a:lnTo>
                <a:lnTo>
                  <a:pt x="9489" y="6632"/>
                </a:lnTo>
                <a:lnTo>
                  <a:pt x="9489" y="6630"/>
                </a:lnTo>
                <a:lnTo>
                  <a:pt x="9489" y="6627"/>
                </a:lnTo>
                <a:lnTo>
                  <a:pt x="9487" y="6623"/>
                </a:lnTo>
                <a:lnTo>
                  <a:pt x="9487" y="6619"/>
                </a:lnTo>
                <a:lnTo>
                  <a:pt x="9487" y="6611"/>
                </a:lnTo>
                <a:lnTo>
                  <a:pt x="9487" y="6607"/>
                </a:lnTo>
                <a:lnTo>
                  <a:pt x="9487" y="6602"/>
                </a:lnTo>
                <a:lnTo>
                  <a:pt x="9484" y="6594"/>
                </a:lnTo>
                <a:lnTo>
                  <a:pt x="9481" y="6587"/>
                </a:lnTo>
                <a:lnTo>
                  <a:pt x="9472" y="6570"/>
                </a:lnTo>
                <a:lnTo>
                  <a:pt x="9472" y="6563"/>
                </a:lnTo>
                <a:lnTo>
                  <a:pt x="9471" y="6558"/>
                </a:lnTo>
                <a:lnTo>
                  <a:pt x="9469" y="6552"/>
                </a:lnTo>
                <a:lnTo>
                  <a:pt x="9467" y="6533"/>
                </a:lnTo>
                <a:lnTo>
                  <a:pt x="9464" y="6527"/>
                </a:lnTo>
                <a:lnTo>
                  <a:pt x="9458" y="6522"/>
                </a:lnTo>
                <a:lnTo>
                  <a:pt x="9459" y="6517"/>
                </a:lnTo>
                <a:lnTo>
                  <a:pt x="9460" y="6512"/>
                </a:lnTo>
                <a:lnTo>
                  <a:pt x="9459" y="6506"/>
                </a:lnTo>
                <a:lnTo>
                  <a:pt x="9457" y="6502"/>
                </a:lnTo>
                <a:lnTo>
                  <a:pt x="9453" y="6497"/>
                </a:lnTo>
                <a:lnTo>
                  <a:pt x="9449" y="6495"/>
                </a:lnTo>
                <a:lnTo>
                  <a:pt x="9437" y="6494"/>
                </a:lnTo>
                <a:lnTo>
                  <a:pt x="9434" y="6491"/>
                </a:lnTo>
                <a:lnTo>
                  <a:pt x="9430" y="6486"/>
                </a:lnTo>
                <a:lnTo>
                  <a:pt x="9427" y="6479"/>
                </a:lnTo>
                <a:lnTo>
                  <a:pt x="9426" y="6475"/>
                </a:lnTo>
                <a:lnTo>
                  <a:pt x="9426" y="6472"/>
                </a:lnTo>
                <a:lnTo>
                  <a:pt x="9426" y="6470"/>
                </a:lnTo>
                <a:lnTo>
                  <a:pt x="9425" y="6468"/>
                </a:lnTo>
                <a:lnTo>
                  <a:pt x="9424" y="6464"/>
                </a:lnTo>
                <a:lnTo>
                  <a:pt x="9424" y="6461"/>
                </a:lnTo>
                <a:lnTo>
                  <a:pt x="9423" y="6459"/>
                </a:lnTo>
                <a:lnTo>
                  <a:pt x="9421" y="6458"/>
                </a:lnTo>
                <a:lnTo>
                  <a:pt x="9420" y="6447"/>
                </a:lnTo>
                <a:lnTo>
                  <a:pt x="9413" y="6441"/>
                </a:lnTo>
                <a:lnTo>
                  <a:pt x="9398" y="6432"/>
                </a:lnTo>
                <a:lnTo>
                  <a:pt x="9396" y="6429"/>
                </a:lnTo>
                <a:lnTo>
                  <a:pt x="9394" y="6424"/>
                </a:lnTo>
                <a:lnTo>
                  <a:pt x="9391" y="6420"/>
                </a:lnTo>
                <a:lnTo>
                  <a:pt x="9387" y="6416"/>
                </a:lnTo>
                <a:lnTo>
                  <a:pt x="9369" y="6408"/>
                </a:lnTo>
                <a:lnTo>
                  <a:pt x="9355" y="6397"/>
                </a:lnTo>
                <a:lnTo>
                  <a:pt x="9338" y="6373"/>
                </a:lnTo>
                <a:lnTo>
                  <a:pt x="9327" y="6365"/>
                </a:lnTo>
                <a:lnTo>
                  <a:pt x="9325" y="6360"/>
                </a:lnTo>
                <a:lnTo>
                  <a:pt x="9337" y="6333"/>
                </a:lnTo>
                <a:lnTo>
                  <a:pt x="9338" y="6327"/>
                </a:lnTo>
                <a:lnTo>
                  <a:pt x="9338" y="6318"/>
                </a:lnTo>
                <a:lnTo>
                  <a:pt x="9334" y="6302"/>
                </a:lnTo>
                <a:lnTo>
                  <a:pt x="9328" y="6295"/>
                </a:lnTo>
                <a:lnTo>
                  <a:pt x="9321" y="6296"/>
                </a:lnTo>
                <a:lnTo>
                  <a:pt x="9316" y="6302"/>
                </a:lnTo>
                <a:lnTo>
                  <a:pt x="9313" y="6307"/>
                </a:lnTo>
                <a:lnTo>
                  <a:pt x="9310" y="6311"/>
                </a:lnTo>
                <a:lnTo>
                  <a:pt x="9302" y="6313"/>
                </a:lnTo>
                <a:lnTo>
                  <a:pt x="9299" y="6312"/>
                </a:lnTo>
                <a:lnTo>
                  <a:pt x="9297" y="6309"/>
                </a:lnTo>
                <a:lnTo>
                  <a:pt x="9292" y="6299"/>
                </a:lnTo>
                <a:lnTo>
                  <a:pt x="9286" y="6294"/>
                </a:lnTo>
                <a:lnTo>
                  <a:pt x="9278" y="6310"/>
                </a:lnTo>
                <a:lnTo>
                  <a:pt x="9272" y="6308"/>
                </a:lnTo>
                <a:lnTo>
                  <a:pt x="9271" y="6299"/>
                </a:lnTo>
                <a:lnTo>
                  <a:pt x="9268" y="6294"/>
                </a:lnTo>
                <a:lnTo>
                  <a:pt x="9264" y="6295"/>
                </a:lnTo>
                <a:lnTo>
                  <a:pt x="9261" y="6301"/>
                </a:lnTo>
                <a:lnTo>
                  <a:pt x="9258" y="6318"/>
                </a:lnTo>
                <a:lnTo>
                  <a:pt x="9256" y="6325"/>
                </a:lnTo>
                <a:lnTo>
                  <a:pt x="9242" y="6363"/>
                </a:lnTo>
                <a:lnTo>
                  <a:pt x="9240" y="6363"/>
                </a:lnTo>
                <a:lnTo>
                  <a:pt x="9240" y="6354"/>
                </a:lnTo>
                <a:lnTo>
                  <a:pt x="9242" y="6333"/>
                </a:lnTo>
                <a:lnTo>
                  <a:pt x="9240" y="6327"/>
                </a:lnTo>
                <a:lnTo>
                  <a:pt x="9239" y="6321"/>
                </a:lnTo>
                <a:lnTo>
                  <a:pt x="9239" y="6315"/>
                </a:lnTo>
                <a:lnTo>
                  <a:pt x="9239" y="6310"/>
                </a:lnTo>
                <a:lnTo>
                  <a:pt x="9239" y="6307"/>
                </a:lnTo>
                <a:lnTo>
                  <a:pt x="9239" y="6302"/>
                </a:lnTo>
                <a:lnTo>
                  <a:pt x="9240" y="6301"/>
                </a:lnTo>
                <a:lnTo>
                  <a:pt x="9241" y="6301"/>
                </a:lnTo>
                <a:lnTo>
                  <a:pt x="9242" y="6299"/>
                </a:lnTo>
                <a:lnTo>
                  <a:pt x="9243" y="6297"/>
                </a:lnTo>
                <a:lnTo>
                  <a:pt x="9243" y="6293"/>
                </a:lnTo>
                <a:lnTo>
                  <a:pt x="9240" y="6289"/>
                </a:lnTo>
                <a:lnTo>
                  <a:pt x="9238" y="6287"/>
                </a:lnTo>
                <a:lnTo>
                  <a:pt x="9234" y="6287"/>
                </a:lnTo>
                <a:lnTo>
                  <a:pt x="9232" y="6290"/>
                </a:lnTo>
                <a:lnTo>
                  <a:pt x="9232" y="6296"/>
                </a:lnTo>
                <a:lnTo>
                  <a:pt x="9231" y="6299"/>
                </a:lnTo>
                <a:lnTo>
                  <a:pt x="9228" y="6295"/>
                </a:lnTo>
                <a:lnTo>
                  <a:pt x="9228" y="6288"/>
                </a:lnTo>
                <a:lnTo>
                  <a:pt x="9227" y="6283"/>
                </a:lnTo>
                <a:lnTo>
                  <a:pt x="9225" y="6280"/>
                </a:lnTo>
                <a:lnTo>
                  <a:pt x="9223" y="6281"/>
                </a:lnTo>
                <a:lnTo>
                  <a:pt x="9222" y="6284"/>
                </a:lnTo>
                <a:lnTo>
                  <a:pt x="9221" y="6288"/>
                </a:lnTo>
                <a:lnTo>
                  <a:pt x="9218" y="6310"/>
                </a:lnTo>
                <a:lnTo>
                  <a:pt x="9217" y="6315"/>
                </a:lnTo>
                <a:lnTo>
                  <a:pt x="9212" y="6325"/>
                </a:lnTo>
                <a:lnTo>
                  <a:pt x="9210" y="6323"/>
                </a:lnTo>
                <a:lnTo>
                  <a:pt x="9209" y="6322"/>
                </a:lnTo>
                <a:lnTo>
                  <a:pt x="9208" y="6319"/>
                </a:lnTo>
                <a:lnTo>
                  <a:pt x="9208" y="6314"/>
                </a:lnTo>
                <a:lnTo>
                  <a:pt x="9207" y="6314"/>
                </a:lnTo>
                <a:lnTo>
                  <a:pt x="9208" y="6305"/>
                </a:lnTo>
                <a:lnTo>
                  <a:pt x="9207" y="6298"/>
                </a:lnTo>
                <a:lnTo>
                  <a:pt x="9201" y="6286"/>
                </a:lnTo>
                <a:lnTo>
                  <a:pt x="9209" y="6273"/>
                </a:lnTo>
                <a:lnTo>
                  <a:pt x="9214" y="6269"/>
                </a:lnTo>
                <a:lnTo>
                  <a:pt x="9224" y="6267"/>
                </a:lnTo>
                <a:lnTo>
                  <a:pt x="9226" y="6264"/>
                </a:lnTo>
                <a:lnTo>
                  <a:pt x="9227" y="6259"/>
                </a:lnTo>
                <a:lnTo>
                  <a:pt x="9226" y="6249"/>
                </a:lnTo>
                <a:lnTo>
                  <a:pt x="9224" y="6246"/>
                </a:lnTo>
                <a:lnTo>
                  <a:pt x="9221" y="6244"/>
                </a:lnTo>
                <a:lnTo>
                  <a:pt x="9218" y="6242"/>
                </a:lnTo>
                <a:lnTo>
                  <a:pt x="9221" y="6239"/>
                </a:lnTo>
                <a:lnTo>
                  <a:pt x="9225" y="6239"/>
                </a:lnTo>
                <a:lnTo>
                  <a:pt x="9229" y="6237"/>
                </a:lnTo>
                <a:lnTo>
                  <a:pt x="9232" y="6230"/>
                </a:lnTo>
                <a:lnTo>
                  <a:pt x="9232" y="6221"/>
                </a:lnTo>
                <a:lnTo>
                  <a:pt x="9231" y="6218"/>
                </a:lnTo>
                <a:lnTo>
                  <a:pt x="9220" y="6213"/>
                </a:lnTo>
                <a:lnTo>
                  <a:pt x="9219" y="6211"/>
                </a:lnTo>
                <a:lnTo>
                  <a:pt x="9218" y="6204"/>
                </a:lnTo>
                <a:lnTo>
                  <a:pt x="9217" y="6198"/>
                </a:lnTo>
                <a:lnTo>
                  <a:pt x="9217" y="6195"/>
                </a:lnTo>
                <a:lnTo>
                  <a:pt x="9208" y="6190"/>
                </a:lnTo>
                <a:lnTo>
                  <a:pt x="9116" y="6226"/>
                </a:lnTo>
                <a:lnTo>
                  <a:pt x="9116" y="6229"/>
                </a:lnTo>
                <a:lnTo>
                  <a:pt x="9117" y="6230"/>
                </a:lnTo>
                <a:lnTo>
                  <a:pt x="9117" y="6232"/>
                </a:lnTo>
                <a:lnTo>
                  <a:pt x="9118" y="6234"/>
                </a:lnTo>
                <a:lnTo>
                  <a:pt x="9118" y="6236"/>
                </a:lnTo>
                <a:lnTo>
                  <a:pt x="9114" y="6248"/>
                </a:lnTo>
                <a:lnTo>
                  <a:pt x="9113" y="6251"/>
                </a:lnTo>
                <a:lnTo>
                  <a:pt x="9115" y="6254"/>
                </a:lnTo>
                <a:lnTo>
                  <a:pt x="9117" y="6254"/>
                </a:lnTo>
                <a:lnTo>
                  <a:pt x="9117" y="6258"/>
                </a:lnTo>
                <a:lnTo>
                  <a:pt x="9115" y="6259"/>
                </a:lnTo>
                <a:lnTo>
                  <a:pt x="9114" y="6261"/>
                </a:lnTo>
                <a:lnTo>
                  <a:pt x="9114" y="6263"/>
                </a:lnTo>
                <a:lnTo>
                  <a:pt x="9116" y="6271"/>
                </a:lnTo>
                <a:lnTo>
                  <a:pt x="9120" y="6276"/>
                </a:lnTo>
                <a:lnTo>
                  <a:pt x="9126" y="6278"/>
                </a:lnTo>
                <a:lnTo>
                  <a:pt x="9130" y="6276"/>
                </a:lnTo>
                <a:lnTo>
                  <a:pt x="9136" y="6270"/>
                </a:lnTo>
                <a:lnTo>
                  <a:pt x="9177" y="6272"/>
                </a:lnTo>
                <a:lnTo>
                  <a:pt x="9182" y="6277"/>
                </a:lnTo>
                <a:lnTo>
                  <a:pt x="9185" y="6277"/>
                </a:lnTo>
                <a:lnTo>
                  <a:pt x="9200" y="6258"/>
                </a:lnTo>
                <a:lnTo>
                  <a:pt x="9205" y="6261"/>
                </a:lnTo>
                <a:lnTo>
                  <a:pt x="9200" y="6271"/>
                </a:lnTo>
                <a:lnTo>
                  <a:pt x="9194" y="6278"/>
                </a:lnTo>
                <a:lnTo>
                  <a:pt x="9188" y="6282"/>
                </a:lnTo>
                <a:lnTo>
                  <a:pt x="9181" y="6281"/>
                </a:lnTo>
                <a:lnTo>
                  <a:pt x="9174" y="6277"/>
                </a:lnTo>
                <a:lnTo>
                  <a:pt x="9153" y="6276"/>
                </a:lnTo>
                <a:lnTo>
                  <a:pt x="9149" y="6279"/>
                </a:lnTo>
                <a:lnTo>
                  <a:pt x="9148" y="6280"/>
                </a:lnTo>
                <a:lnTo>
                  <a:pt x="9142" y="6277"/>
                </a:lnTo>
                <a:lnTo>
                  <a:pt x="9139" y="6278"/>
                </a:lnTo>
                <a:lnTo>
                  <a:pt x="9132" y="6285"/>
                </a:lnTo>
                <a:lnTo>
                  <a:pt x="9121" y="6288"/>
                </a:lnTo>
                <a:lnTo>
                  <a:pt x="9118" y="6293"/>
                </a:lnTo>
                <a:lnTo>
                  <a:pt x="9117" y="6304"/>
                </a:lnTo>
                <a:lnTo>
                  <a:pt x="9116" y="6307"/>
                </a:lnTo>
                <a:lnTo>
                  <a:pt x="9114" y="6313"/>
                </a:lnTo>
                <a:lnTo>
                  <a:pt x="9114" y="6315"/>
                </a:lnTo>
                <a:lnTo>
                  <a:pt x="9113" y="6322"/>
                </a:lnTo>
                <a:lnTo>
                  <a:pt x="9113" y="6329"/>
                </a:lnTo>
                <a:lnTo>
                  <a:pt x="9115" y="6334"/>
                </a:lnTo>
                <a:lnTo>
                  <a:pt x="9118" y="6336"/>
                </a:lnTo>
                <a:lnTo>
                  <a:pt x="9116" y="6343"/>
                </a:lnTo>
                <a:lnTo>
                  <a:pt x="9113" y="6346"/>
                </a:lnTo>
                <a:lnTo>
                  <a:pt x="9086" y="6346"/>
                </a:lnTo>
                <a:lnTo>
                  <a:pt x="9083" y="6349"/>
                </a:lnTo>
                <a:lnTo>
                  <a:pt x="9077" y="6359"/>
                </a:lnTo>
                <a:lnTo>
                  <a:pt x="9074" y="6361"/>
                </a:lnTo>
                <a:lnTo>
                  <a:pt x="9073" y="6363"/>
                </a:lnTo>
                <a:lnTo>
                  <a:pt x="9070" y="6371"/>
                </a:lnTo>
                <a:lnTo>
                  <a:pt x="9069" y="6373"/>
                </a:lnTo>
                <a:lnTo>
                  <a:pt x="9065" y="6373"/>
                </a:lnTo>
                <a:lnTo>
                  <a:pt x="9063" y="6374"/>
                </a:lnTo>
                <a:lnTo>
                  <a:pt x="9061" y="6377"/>
                </a:lnTo>
                <a:lnTo>
                  <a:pt x="9062" y="6381"/>
                </a:lnTo>
                <a:lnTo>
                  <a:pt x="9062" y="6385"/>
                </a:lnTo>
                <a:lnTo>
                  <a:pt x="9055" y="6395"/>
                </a:lnTo>
                <a:lnTo>
                  <a:pt x="9053" y="6396"/>
                </a:lnTo>
                <a:lnTo>
                  <a:pt x="9048" y="6395"/>
                </a:lnTo>
                <a:lnTo>
                  <a:pt x="9039" y="6400"/>
                </a:lnTo>
                <a:lnTo>
                  <a:pt x="9033" y="6405"/>
                </a:lnTo>
                <a:lnTo>
                  <a:pt x="9030" y="6411"/>
                </a:lnTo>
                <a:lnTo>
                  <a:pt x="9031" y="6415"/>
                </a:lnTo>
                <a:lnTo>
                  <a:pt x="9032" y="6418"/>
                </a:lnTo>
                <a:lnTo>
                  <a:pt x="9034" y="6418"/>
                </a:lnTo>
                <a:lnTo>
                  <a:pt x="9035" y="6418"/>
                </a:lnTo>
                <a:lnTo>
                  <a:pt x="9034" y="6425"/>
                </a:lnTo>
                <a:lnTo>
                  <a:pt x="9028" y="6430"/>
                </a:lnTo>
                <a:lnTo>
                  <a:pt x="9027" y="6440"/>
                </a:lnTo>
                <a:lnTo>
                  <a:pt x="9030" y="6442"/>
                </a:lnTo>
                <a:lnTo>
                  <a:pt x="9036" y="6443"/>
                </a:lnTo>
                <a:lnTo>
                  <a:pt x="9039" y="6446"/>
                </a:lnTo>
                <a:lnTo>
                  <a:pt x="9045" y="6457"/>
                </a:lnTo>
                <a:lnTo>
                  <a:pt x="9048" y="6460"/>
                </a:lnTo>
                <a:lnTo>
                  <a:pt x="9064" y="6459"/>
                </a:lnTo>
                <a:lnTo>
                  <a:pt x="9069" y="6464"/>
                </a:lnTo>
                <a:lnTo>
                  <a:pt x="9074" y="6467"/>
                </a:lnTo>
                <a:lnTo>
                  <a:pt x="9093" y="6469"/>
                </a:lnTo>
                <a:lnTo>
                  <a:pt x="9095" y="6462"/>
                </a:lnTo>
                <a:lnTo>
                  <a:pt x="9100" y="6458"/>
                </a:lnTo>
                <a:lnTo>
                  <a:pt x="9109" y="6455"/>
                </a:lnTo>
                <a:lnTo>
                  <a:pt x="9100" y="6465"/>
                </a:lnTo>
                <a:lnTo>
                  <a:pt x="9097" y="6470"/>
                </a:lnTo>
                <a:lnTo>
                  <a:pt x="9097" y="6471"/>
                </a:lnTo>
                <a:lnTo>
                  <a:pt x="9098" y="6476"/>
                </a:lnTo>
                <a:lnTo>
                  <a:pt x="9098" y="6478"/>
                </a:lnTo>
                <a:lnTo>
                  <a:pt x="9096" y="6482"/>
                </a:lnTo>
                <a:lnTo>
                  <a:pt x="9095" y="6483"/>
                </a:lnTo>
                <a:lnTo>
                  <a:pt x="9092" y="6484"/>
                </a:lnTo>
                <a:lnTo>
                  <a:pt x="9090" y="6486"/>
                </a:lnTo>
                <a:lnTo>
                  <a:pt x="9089" y="6498"/>
                </a:lnTo>
                <a:lnTo>
                  <a:pt x="9088" y="6500"/>
                </a:lnTo>
                <a:lnTo>
                  <a:pt x="9087" y="6503"/>
                </a:lnTo>
                <a:lnTo>
                  <a:pt x="9091" y="6511"/>
                </a:lnTo>
                <a:lnTo>
                  <a:pt x="9094" y="6516"/>
                </a:lnTo>
                <a:lnTo>
                  <a:pt x="9098" y="6520"/>
                </a:lnTo>
                <a:lnTo>
                  <a:pt x="9102" y="6523"/>
                </a:lnTo>
                <a:lnTo>
                  <a:pt x="9105" y="6524"/>
                </a:lnTo>
                <a:lnTo>
                  <a:pt x="9105" y="6527"/>
                </a:lnTo>
                <a:lnTo>
                  <a:pt x="9099" y="6528"/>
                </a:lnTo>
                <a:lnTo>
                  <a:pt x="9099" y="6529"/>
                </a:lnTo>
                <a:lnTo>
                  <a:pt x="9100" y="6535"/>
                </a:lnTo>
                <a:lnTo>
                  <a:pt x="9084" y="6536"/>
                </a:lnTo>
                <a:lnTo>
                  <a:pt x="9086" y="6543"/>
                </a:lnTo>
                <a:lnTo>
                  <a:pt x="9092" y="6548"/>
                </a:lnTo>
                <a:lnTo>
                  <a:pt x="9095" y="6553"/>
                </a:lnTo>
                <a:lnTo>
                  <a:pt x="9094" y="6555"/>
                </a:lnTo>
                <a:lnTo>
                  <a:pt x="9093" y="6559"/>
                </a:lnTo>
                <a:lnTo>
                  <a:pt x="9092" y="6560"/>
                </a:lnTo>
                <a:lnTo>
                  <a:pt x="9093" y="6569"/>
                </a:lnTo>
                <a:lnTo>
                  <a:pt x="9090" y="6570"/>
                </a:lnTo>
                <a:lnTo>
                  <a:pt x="9086" y="6569"/>
                </a:lnTo>
                <a:lnTo>
                  <a:pt x="9083" y="6570"/>
                </a:lnTo>
                <a:lnTo>
                  <a:pt x="9079" y="6573"/>
                </a:lnTo>
                <a:lnTo>
                  <a:pt x="9076" y="6572"/>
                </a:lnTo>
                <a:lnTo>
                  <a:pt x="9048" y="6544"/>
                </a:lnTo>
                <a:lnTo>
                  <a:pt x="9041" y="6532"/>
                </a:lnTo>
                <a:lnTo>
                  <a:pt x="9042" y="6532"/>
                </a:lnTo>
                <a:lnTo>
                  <a:pt x="9038" y="6522"/>
                </a:lnTo>
                <a:lnTo>
                  <a:pt x="9034" y="6517"/>
                </a:lnTo>
                <a:lnTo>
                  <a:pt x="9025" y="6512"/>
                </a:lnTo>
                <a:lnTo>
                  <a:pt x="9003" y="6513"/>
                </a:lnTo>
                <a:lnTo>
                  <a:pt x="8997" y="6520"/>
                </a:lnTo>
                <a:lnTo>
                  <a:pt x="8993" y="6528"/>
                </a:lnTo>
                <a:lnTo>
                  <a:pt x="8989" y="6540"/>
                </a:lnTo>
                <a:lnTo>
                  <a:pt x="8986" y="6552"/>
                </a:lnTo>
                <a:lnTo>
                  <a:pt x="8984" y="6564"/>
                </a:lnTo>
                <a:lnTo>
                  <a:pt x="8985" y="6568"/>
                </a:lnTo>
                <a:lnTo>
                  <a:pt x="8982" y="6573"/>
                </a:lnTo>
                <a:lnTo>
                  <a:pt x="8979" y="6575"/>
                </a:lnTo>
                <a:lnTo>
                  <a:pt x="8961" y="6576"/>
                </a:lnTo>
                <a:lnTo>
                  <a:pt x="8956" y="6580"/>
                </a:lnTo>
                <a:lnTo>
                  <a:pt x="8953" y="6588"/>
                </a:lnTo>
                <a:lnTo>
                  <a:pt x="8955" y="6588"/>
                </a:lnTo>
                <a:lnTo>
                  <a:pt x="8956" y="6590"/>
                </a:lnTo>
                <a:lnTo>
                  <a:pt x="8957" y="6592"/>
                </a:lnTo>
                <a:lnTo>
                  <a:pt x="8958" y="6594"/>
                </a:lnTo>
                <a:lnTo>
                  <a:pt x="8958" y="6598"/>
                </a:lnTo>
                <a:lnTo>
                  <a:pt x="8963" y="6594"/>
                </a:lnTo>
                <a:lnTo>
                  <a:pt x="8965" y="6594"/>
                </a:lnTo>
                <a:lnTo>
                  <a:pt x="8963" y="6612"/>
                </a:lnTo>
                <a:lnTo>
                  <a:pt x="8962" y="6623"/>
                </a:lnTo>
                <a:lnTo>
                  <a:pt x="8962" y="6630"/>
                </a:lnTo>
                <a:lnTo>
                  <a:pt x="8964" y="6635"/>
                </a:lnTo>
                <a:lnTo>
                  <a:pt x="8975" y="6648"/>
                </a:lnTo>
                <a:lnTo>
                  <a:pt x="8974" y="6654"/>
                </a:lnTo>
                <a:lnTo>
                  <a:pt x="8970" y="6650"/>
                </a:lnTo>
                <a:lnTo>
                  <a:pt x="8966" y="6644"/>
                </a:lnTo>
                <a:lnTo>
                  <a:pt x="8963" y="6643"/>
                </a:lnTo>
                <a:lnTo>
                  <a:pt x="8954" y="6656"/>
                </a:lnTo>
                <a:lnTo>
                  <a:pt x="8950" y="6658"/>
                </a:lnTo>
                <a:lnTo>
                  <a:pt x="8949" y="6660"/>
                </a:lnTo>
                <a:lnTo>
                  <a:pt x="8949" y="6667"/>
                </a:lnTo>
                <a:lnTo>
                  <a:pt x="8953" y="6671"/>
                </a:lnTo>
                <a:lnTo>
                  <a:pt x="8961" y="6684"/>
                </a:lnTo>
                <a:lnTo>
                  <a:pt x="8965" y="6687"/>
                </a:lnTo>
                <a:lnTo>
                  <a:pt x="8968" y="6686"/>
                </a:lnTo>
                <a:lnTo>
                  <a:pt x="8971" y="6685"/>
                </a:lnTo>
                <a:lnTo>
                  <a:pt x="8972" y="6681"/>
                </a:lnTo>
                <a:lnTo>
                  <a:pt x="8969" y="6673"/>
                </a:lnTo>
                <a:lnTo>
                  <a:pt x="8970" y="6671"/>
                </a:lnTo>
                <a:lnTo>
                  <a:pt x="8970" y="6670"/>
                </a:lnTo>
                <a:lnTo>
                  <a:pt x="8971" y="6669"/>
                </a:lnTo>
                <a:lnTo>
                  <a:pt x="8972" y="6672"/>
                </a:lnTo>
                <a:lnTo>
                  <a:pt x="8977" y="6678"/>
                </a:lnTo>
                <a:lnTo>
                  <a:pt x="8977" y="6682"/>
                </a:lnTo>
                <a:lnTo>
                  <a:pt x="8977" y="6683"/>
                </a:lnTo>
                <a:lnTo>
                  <a:pt x="8976" y="6684"/>
                </a:lnTo>
                <a:lnTo>
                  <a:pt x="8972" y="6698"/>
                </a:lnTo>
                <a:lnTo>
                  <a:pt x="8969" y="6704"/>
                </a:lnTo>
                <a:lnTo>
                  <a:pt x="8965" y="6708"/>
                </a:lnTo>
                <a:lnTo>
                  <a:pt x="8960" y="6709"/>
                </a:lnTo>
                <a:lnTo>
                  <a:pt x="8962" y="6714"/>
                </a:lnTo>
                <a:lnTo>
                  <a:pt x="8962" y="6717"/>
                </a:lnTo>
                <a:lnTo>
                  <a:pt x="8962" y="6726"/>
                </a:lnTo>
                <a:lnTo>
                  <a:pt x="8962" y="6729"/>
                </a:lnTo>
                <a:lnTo>
                  <a:pt x="8960" y="6730"/>
                </a:lnTo>
                <a:lnTo>
                  <a:pt x="8960" y="6732"/>
                </a:lnTo>
                <a:lnTo>
                  <a:pt x="8961" y="6739"/>
                </a:lnTo>
                <a:lnTo>
                  <a:pt x="8961" y="6741"/>
                </a:lnTo>
                <a:lnTo>
                  <a:pt x="8959" y="6768"/>
                </a:lnTo>
                <a:lnTo>
                  <a:pt x="8958" y="6775"/>
                </a:lnTo>
                <a:lnTo>
                  <a:pt x="8950" y="6806"/>
                </a:lnTo>
                <a:lnTo>
                  <a:pt x="8948" y="6824"/>
                </a:lnTo>
                <a:lnTo>
                  <a:pt x="8951" y="6842"/>
                </a:lnTo>
                <a:lnTo>
                  <a:pt x="8956" y="6850"/>
                </a:lnTo>
                <a:lnTo>
                  <a:pt x="8973" y="6862"/>
                </a:lnTo>
                <a:lnTo>
                  <a:pt x="8976" y="6868"/>
                </a:lnTo>
                <a:lnTo>
                  <a:pt x="8979" y="6876"/>
                </a:lnTo>
                <a:lnTo>
                  <a:pt x="8981" y="6884"/>
                </a:lnTo>
                <a:lnTo>
                  <a:pt x="8984" y="6893"/>
                </a:lnTo>
                <a:lnTo>
                  <a:pt x="8992" y="6905"/>
                </a:lnTo>
                <a:lnTo>
                  <a:pt x="9005" y="6918"/>
                </a:lnTo>
                <a:lnTo>
                  <a:pt x="9017" y="6925"/>
                </a:lnTo>
                <a:lnTo>
                  <a:pt x="9023" y="6920"/>
                </a:lnTo>
                <a:lnTo>
                  <a:pt x="9021" y="6920"/>
                </a:lnTo>
                <a:lnTo>
                  <a:pt x="9024" y="6913"/>
                </a:lnTo>
                <a:lnTo>
                  <a:pt x="9026" y="6908"/>
                </a:lnTo>
                <a:lnTo>
                  <a:pt x="9057" y="6878"/>
                </a:lnTo>
                <a:lnTo>
                  <a:pt x="9070" y="6874"/>
                </a:lnTo>
                <a:lnTo>
                  <a:pt x="9068" y="6877"/>
                </a:lnTo>
                <a:lnTo>
                  <a:pt x="9063" y="6880"/>
                </a:lnTo>
                <a:lnTo>
                  <a:pt x="9058" y="6887"/>
                </a:lnTo>
                <a:lnTo>
                  <a:pt x="9052" y="6892"/>
                </a:lnTo>
                <a:lnTo>
                  <a:pt x="9050" y="6893"/>
                </a:lnTo>
                <a:lnTo>
                  <a:pt x="9037" y="6914"/>
                </a:lnTo>
                <a:lnTo>
                  <a:pt x="9037" y="6924"/>
                </a:lnTo>
                <a:lnTo>
                  <a:pt x="9038" y="6933"/>
                </a:lnTo>
                <a:lnTo>
                  <a:pt x="9040" y="6939"/>
                </a:lnTo>
                <a:lnTo>
                  <a:pt x="9046" y="6941"/>
                </a:lnTo>
                <a:lnTo>
                  <a:pt x="9053" y="6950"/>
                </a:lnTo>
                <a:lnTo>
                  <a:pt x="9059" y="6954"/>
                </a:lnTo>
                <a:lnTo>
                  <a:pt x="9077" y="6960"/>
                </a:lnTo>
                <a:lnTo>
                  <a:pt x="9078" y="6961"/>
                </a:lnTo>
                <a:lnTo>
                  <a:pt x="9078" y="6963"/>
                </a:lnTo>
                <a:lnTo>
                  <a:pt x="9079" y="6966"/>
                </a:lnTo>
                <a:lnTo>
                  <a:pt x="9078" y="6970"/>
                </a:lnTo>
                <a:lnTo>
                  <a:pt x="9077" y="6969"/>
                </a:lnTo>
                <a:lnTo>
                  <a:pt x="9076" y="6967"/>
                </a:lnTo>
                <a:lnTo>
                  <a:pt x="9076" y="6967"/>
                </a:lnTo>
                <a:lnTo>
                  <a:pt x="9070" y="6966"/>
                </a:lnTo>
                <a:lnTo>
                  <a:pt x="9048" y="6955"/>
                </a:lnTo>
                <a:lnTo>
                  <a:pt x="9039" y="6943"/>
                </a:lnTo>
                <a:lnTo>
                  <a:pt x="9035" y="6941"/>
                </a:lnTo>
                <a:lnTo>
                  <a:pt x="9032" y="6943"/>
                </a:lnTo>
                <a:lnTo>
                  <a:pt x="9028" y="6948"/>
                </a:lnTo>
                <a:lnTo>
                  <a:pt x="9025" y="6956"/>
                </a:lnTo>
                <a:lnTo>
                  <a:pt x="9027" y="6966"/>
                </a:lnTo>
                <a:lnTo>
                  <a:pt x="9022" y="6972"/>
                </a:lnTo>
                <a:lnTo>
                  <a:pt x="9020" y="6973"/>
                </a:lnTo>
                <a:lnTo>
                  <a:pt x="9017" y="6970"/>
                </a:lnTo>
                <a:lnTo>
                  <a:pt x="9015" y="6965"/>
                </a:lnTo>
                <a:lnTo>
                  <a:pt x="9014" y="6958"/>
                </a:lnTo>
                <a:lnTo>
                  <a:pt x="9013" y="6953"/>
                </a:lnTo>
                <a:lnTo>
                  <a:pt x="9012" y="6953"/>
                </a:lnTo>
                <a:lnTo>
                  <a:pt x="9009" y="6966"/>
                </a:lnTo>
                <a:lnTo>
                  <a:pt x="9003" y="6981"/>
                </a:lnTo>
                <a:lnTo>
                  <a:pt x="8999" y="6998"/>
                </a:lnTo>
                <a:lnTo>
                  <a:pt x="9001" y="7018"/>
                </a:lnTo>
                <a:lnTo>
                  <a:pt x="9000" y="7030"/>
                </a:lnTo>
                <a:lnTo>
                  <a:pt x="8999" y="7036"/>
                </a:lnTo>
                <a:lnTo>
                  <a:pt x="8997" y="7040"/>
                </a:lnTo>
                <a:lnTo>
                  <a:pt x="8993" y="7040"/>
                </a:lnTo>
                <a:lnTo>
                  <a:pt x="8990" y="7037"/>
                </a:lnTo>
                <a:lnTo>
                  <a:pt x="8988" y="7037"/>
                </a:lnTo>
                <a:lnTo>
                  <a:pt x="8984" y="7040"/>
                </a:lnTo>
                <a:lnTo>
                  <a:pt x="8975" y="7062"/>
                </a:lnTo>
                <a:lnTo>
                  <a:pt x="8971" y="7077"/>
                </a:lnTo>
                <a:lnTo>
                  <a:pt x="8969" y="7090"/>
                </a:lnTo>
                <a:lnTo>
                  <a:pt x="8969" y="7132"/>
                </a:lnTo>
                <a:lnTo>
                  <a:pt x="8971" y="7143"/>
                </a:lnTo>
                <a:lnTo>
                  <a:pt x="8976" y="7163"/>
                </a:lnTo>
                <a:lnTo>
                  <a:pt x="8977" y="7168"/>
                </a:lnTo>
                <a:lnTo>
                  <a:pt x="8977" y="7176"/>
                </a:lnTo>
                <a:lnTo>
                  <a:pt x="8978" y="7183"/>
                </a:lnTo>
                <a:lnTo>
                  <a:pt x="8979" y="7188"/>
                </a:lnTo>
                <a:lnTo>
                  <a:pt x="8981" y="7191"/>
                </a:lnTo>
                <a:lnTo>
                  <a:pt x="8986" y="7203"/>
                </a:lnTo>
                <a:lnTo>
                  <a:pt x="9025" y="7267"/>
                </a:lnTo>
                <a:lnTo>
                  <a:pt x="9027" y="7270"/>
                </a:lnTo>
                <a:lnTo>
                  <a:pt x="9030" y="7271"/>
                </a:lnTo>
                <a:lnTo>
                  <a:pt x="9034" y="7266"/>
                </a:lnTo>
                <a:lnTo>
                  <a:pt x="9037" y="7265"/>
                </a:lnTo>
                <a:lnTo>
                  <a:pt x="9039" y="7268"/>
                </a:lnTo>
                <a:lnTo>
                  <a:pt x="9041" y="7270"/>
                </a:lnTo>
                <a:lnTo>
                  <a:pt x="9045" y="7271"/>
                </a:lnTo>
                <a:lnTo>
                  <a:pt x="9047" y="7273"/>
                </a:lnTo>
                <a:lnTo>
                  <a:pt x="9049" y="7278"/>
                </a:lnTo>
                <a:lnTo>
                  <a:pt x="9048" y="7284"/>
                </a:lnTo>
                <a:lnTo>
                  <a:pt x="9048" y="7289"/>
                </a:lnTo>
                <a:lnTo>
                  <a:pt x="9049" y="7292"/>
                </a:lnTo>
                <a:lnTo>
                  <a:pt x="9052" y="7292"/>
                </a:lnTo>
                <a:lnTo>
                  <a:pt x="9052" y="7295"/>
                </a:lnTo>
                <a:lnTo>
                  <a:pt x="9047" y="7302"/>
                </a:lnTo>
                <a:lnTo>
                  <a:pt x="9050" y="7308"/>
                </a:lnTo>
                <a:lnTo>
                  <a:pt x="9054" y="7313"/>
                </a:lnTo>
                <a:lnTo>
                  <a:pt x="9052" y="7319"/>
                </a:lnTo>
                <a:lnTo>
                  <a:pt x="9049" y="7320"/>
                </a:lnTo>
                <a:lnTo>
                  <a:pt x="9044" y="7311"/>
                </a:lnTo>
                <a:lnTo>
                  <a:pt x="9042" y="7311"/>
                </a:lnTo>
                <a:lnTo>
                  <a:pt x="9038" y="7320"/>
                </a:lnTo>
                <a:lnTo>
                  <a:pt x="9035" y="7321"/>
                </a:lnTo>
                <a:lnTo>
                  <a:pt x="9054" y="7330"/>
                </a:lnTo>
                <a:lnTo>
                  <a:pt x="9059" y="7337"/>
                </a:lnTo>
                <a:lnTo>
                  <a:pt x="9068" y="7354"/>
                </a:lnTo>
                <a:lnTo>
                  <a:pt x="9073" y="7360"/>
                </a:lnTo>
                <a:lnTo>
                  <a:pt x="9078" y="7361"/>
                </a:lnTo>
                <a:lnTo>
                  <a:pt x="9076" y="7357"/>
                </a:lnTo>
                <a:lnTo>
                  <a:pt x="9080" y="7357"/>
                </a:lnTo>
                <a:lnTo>
                  <a:pt x="9090" y="7364"/>
                </a:lnTo>
                <a:lnTo>
                  <a:pt x="9092" y="7362"/>
                </a:lnTo>
                <a:lnTo>
                  <a:pt x="9092" y="7351"/>
                </a:lnTo>
                <a:lnTo>
                  <a:pt x="9095" y="7347"/>
                </a:lnTo>
                <a:lnTo>
                  <a:pt x="9098" y="7349"/>
                </a:lnTo>
                <a:lnTo>
                  <a:pt x="9102" y="7356"/>
                </a:lnTo>
                <a:lnTo>
                  <a:pt x="9100" y="7355"/>
                </a:lnTo>
                <a:lnTo>
                  <a:pt x="9098" y="7358"/>
                </a:lnTo>
                <a:lnTo>
                  <a:pt x="9096" y="7367"/>
                </a:lnTo>
                <a:lnTo>
                  <a:pt x="9098" y="7372"/>
                </a:lnTo>
                <a:lnTo>
                  <a:pt x="9100" y="7375"/>
                </a:lnTo>
                <a:lnTo>
                  <a:pt x="9103" y="7381"/>
                </a:lnTo>
                <a:lnTo>
                  <a:pt x="9105" y="7373"/>
                </a:lnTo>
                <a:lnTo>
                  <a:pt x="9106" y="7365"/>
                </a:lnTo>
                <a:lnTo>
                  <a:pt x="9108" y="7358"/>
                </a:lnTo>
                <a:lnTo>
                  <a:pt x="9110" y="7355"/>
                </a:lnTo>
                <a:lnTo>
                  <a:pt x="9120" y="7356"/>
                </a:lnTo>
                <a:lnTo>
                  <a:pt x="9123" y="7358"/>
                </a:lnTo>
                <a:lnTo>
                  <a:pt x="9135" y="7379"/>
                </a:lnTo>
                <a:lnTo>
                  <a:pt x="9138" y="7382"/>
                </a:lnTo>
                <a:lnTo>
                  <a:pt x="9143" y="7384"/>
                </a:lnTo>
                <a:lnTo>
                  <a:pt x="9152" y="7396"/>
                </a:lnTo>
                <a:lnTo>
                  <a:pt x="9159" y="7400"/>
                </a:lnTo>
                <a:lnTo>
                  <a:pt x="9164" y="7406"/>
                </a:lnTo>
                <a:lnTo>
                  <a:pt x="9194" y="7424"/>
                </a:lnTo>
                <a:lnTo>
                  <a:pt x="9198" y="7424"/>
                </a:lnTo>
                <a:lnTo>
                  <a:pt x="9200" y="7425"/>
                </a:lnTo>
                <a:lnTo>
                  <a:pt x="9204" y="7432"/>
                </a:lnTo>
                <a:lnTo>
                  <a:pt x="9210" y="7437"/>
                </a:lnTo>
                <a:lnTo>
                  <a:pt x="9212" y="7437"/>
                </a:lnTo>
                <a:lnTo>
                  <a:pt x="9226" y="7432"/>
                </a:lnTo>
                <a:lnTo>
                  <a:pt x="9230" y="7436"/>
                </a:lnTo>
                <a:lnTo>
                  <a:pt x="9229" y="7443"/>
                </a:lnTo>
                <a:lnTo>
                  <a:pt x="9230" y="7441"/>
                </a:lnTo>
                <a:lnTo>
                  <a:pt x="9233" y="7440"/>
                </a:lnTo>
                <a:lnTo>
                  <a:pt x="9235" y="7441"/>
                </a:lnTo>
                <a:lnTo>
                  <a:pt x="9237" y="7448"/>
                </a:lnTo>
                <a:lnTo>
                  <a:pt x="9239" y="7451"/>
                </a:lnTo>
                <a:lnTo>
                  <a:pt x="9252" y="7459"/>
                </a:lnTo>
                <a:lnTo>
                  <a:pt x="9258" y="7459"/>
                </a:lnTo>
                <a:lnTo>
                  <a:pt x="9265" y="7455"/>
                </a:lnTo>
                <a:lnTo>
                  <a:pt x="9271" y="7446"/>
                </a:lnTo>
                <a:lnTo>
                  <a:pt x="9273" y="7432"/>
                </a:lnTo>
                <a:lnTo>
                  <a:pt x="9270" y="7426"/>
                </a:lnTo>
                <a:lnTo>
                  <a:pt x="9267" y="7418"/>
                </a:lnTo>
                <a:lnTo>
                  <a:pt x="9266" y="7411"/>
                </a:lnTo>
                <a:lnTo>
                  <a:pt x="9268" y="7407"/>
                </a:lnTo>
                <a:lnTo>
                  <a:pt x="9286" y="7395"/>
                </a:lnTo>
                <a:lnTo>
                  <a:pt x="9285" y="7404"/>
                </a:lnTo>
                <a:lnTo>
                  <a:pt x="9285" y="7408"/>
                </a:lnTo>
                <a:lnTo>
                  <a:pt x="9286" y="7413"/>
                </a:lnTo>
                <a:lnTo>
                  <a:pt x="9287" y="7416"/>
                </a:lnTo>
                <a:lnTo>
                  <a:pt x="9289" y="7421"/>
                </a:lnTo>
                <a:lnTo>
                  <a:pt x="9291" y="7424"/>
                </a:lnTo>
                <a:lnTo>
                  <a:pt x="9292" y="7421"/>
                </a:lnTo>
                <a:lnTo>
                  <a:pt x="9292" y="7416"/>
                </a:lnTo>
                <a:lnTo>
                  <a:pt x="9294" y="7415"/>
                </a:lnTo>
                <a:lnTo>
                  <a:pt x="9296" y="7416"/>
                </a:lnTo>
                <a:lnTo>
                  <a:pt x="9298" y="7419"/>
                </a:lnTo>
                <a:lnTo>
                  <a:pt x="9299" y="7423"/>
                </a:lnTo>
                <a:lnTo>
                  <a:pt x="9300" y="7429"/>
                </a:lnTo>
                <a:lnTo>
                  <a:pt x="9302" y="7434"/>
                </a:lnTo>
                <a:lnTo>
                  <a:pt x="9304" y="7438"/>
                </a:lnTo>
                <a:lnTo>
                  <a:pt x="9305" y="7441"/>
                </a:lnTo>
                <a:lnTo>
                  <a:pt x="9307" y="7452"/>
                </a:lnTo>
                <a:lnTo>
                  <a:pt x="9321" y="7480"/>
                </a:lnTo>
                <a:lnTo>
                  <a:pt x="9323" y="7484"/>
                </a:lnTo>
                <a:lnTo>
                  <a:pt x="9329" y="7488"/>
                </a:lnTo>
                <a:lnTo>
                  <a:pt x="9332" y="7492"/>
                </a:lnTo>
                <a:lnTo>
                  <a:pt x="9339" y="7507"/>
                </a:lnTo>
                <a:lnTo>
                  <a:pt x="9343" y="7513"/>
                </a:lnTo>
                <a:lnTo>
                  <a:pt x="9371" y="7520"/>
                </a:lnTo>
                <a:lnTo>
                  <a:pt x="9394" y="7514"/>
                </a:lnTo>
                <a:lnTo>
                  <a:pt x="9405" y="7516"/>
                </a:lnTo>
                <a:lnTo>
                  <a:pt x="9410" y="7514"/>
                </a:lnTo>
                <a:lnTo>
                  <a:pt x="9414" y="7505"/>
                </a:lnTo>
                <a:lnTo>
                  <a:pt x="9412" y="7499"/>
                </a:lnTo>
                <a:lnTo>
                  <a:pt x="9411" y="7493"/>
                </a:lnTo>
                <a:lnTo>
                  <a:pt x="9412" y="7489"/>
                </a:lnTo>
                <a:lnTo>
                  <a:pt x="9419" y="7483"/>
                </a:lnTo>
                <a:lnTo>
                  <a:pt x="9421" y="7483"/>
                </a:lnTo>
                <a:lnTo>
                  <a:pt x="9422" y="7484"/>
                </a:lnTo>
                <a:lnTo>
                  <a:pt x="9423" y="7489"/>
                </a:lnTo>
                <a:lnTo>
                  <a:pt x="9423" y="7490"/>
                </a:lnTo>
                <a:lnTo>
                  <a:pt x="9426" y="7488"/>
                </a:lnTo>
                <a:lnTo>
                  <a:pt x="9429" y="7480"/>
                </a:lnTo>
                <a:lnTo>
                  <a:pt x="9440" y="7466"/>
                </a:lnTo>
                <a:lnTo>
                  <a:pt x="9459" y="7460"/>
                </a:lnTo>
                <a:lnTo>
                  <a:pt x="9463" y="7462"/>
                </a:lnTo>
                <a:lnTo>
                  <a:pt x="9468" y="7467"/>
                </a:lnTo>
                <a:lnTo>
                  <a:pt x="9473" y="7474"/>
                </a:lnTo>
                <a:lnTo>
                  <a:pt x="9473" y="7481"/>
                </a:lnTo>
                <a:lnTo>
                  <a:pt x="9474" y="7483"/>
                </a:lnTo>
                <a:lnTo>
                  <a:pt x="9476" y="7484"/>
                </a:lnTo>
                <a:lnTo>
                  <a:pt x="9477" y="7483"/>
                </a:lnTo>
                <a:lnTo>
                  <a:pt x="9478" y="7480"/>
                </a:lnTo>
                <a:lnTo>
                  <a:pt x="9480" y="7484"/>
                </a:lnTo>
                <a:lnTo>
                  <a:pt x="9479" y="7488"/>
                </a:lnTo>
                <a:lnTo>
                  <a:pt x="9478" y="7491"/>
                </a:lnTo>
                <a:lnTo>
                  <a:pt x="9474" y="7495"/>
                </a:lnTo>
                <a:lnTo>
                  <a:pt x="9475" y="7497"/>
                </a:lnTo>
                <a:lnTo>
                  <a:pt x="9476" y="7499"/>
                </a:lnTo>
                <a:lnTo>
                  <a:pt x="9474" y="7506"/>
                </a:lnTo>
                <a:lnTo>
                  <a:pt x="9469" y="7516"/>
                </a:lnTo>
                <a:lnTo>
                  <a:pt x="9463" y="7541"/>
                </a:lnTo>
                <a:lnTo>
                  <a:pt x="9462" y="7547"/>
                </a:lnTo>
                <a:lnTo>
                  <a:pt x="9467" y="7544"/>
                </a:lnTo>
                <a:lnTo>
                  <a:pt x="9475" y="7548"/>
                </a:lnTo>
                <a:lnTo>
                  <a:pt x="9480" y="7548"/>
                </a:lnTo>
                <a:lnTo>
                  <a:pt x="9493" y="7536"/>
                </a:lnTo>
                <a:lnTo>
                  <a:pt x="9498" y="7539"/>
                </a:lnTo>
                <a:lnTo>
                  <a:pt x="9487" y="7549"/>
                </a:lnTo>
                <a:lnTo>
                  <a:pt x="9485" y="7555"/>
                </a:lnTo>
                <a:lnTo>
                  <a:pt x="9485" y="7562"/>
                </a:lnTo>
                <a:lnTo>
                  <a:pt x="9481" y="7570"/>
                </a:lnTo>
                <a:lnTo>
                  <a:pt x="9467" y="7581"/>
                </a:lnTo>
                <a:lnTo>
                  <a:pt x="9461" y="7594"/>
                </a:lnTo>
                <a:lnTo>
                  <a:pt x="9460" y="7595"/>
                </a:lnTo>
                <a:lnTo>
                  <a:pt x="9462" y="7595"/>
                </a:lnTo>
                <a:lnTo>
                  <a:pt x="9463" y="7597"/>
                </a:lnTo>
                <a:lnTo>
                  <a:pt x="9455" y="7609"/>
                </a:lnTo>
                <a:lnTo>
                  <a:pt x="9450" y="7622"/>
                </a:lnTo>
                <a:lnTo>
                  <a:pt x="9442" y="7631"/>
                </a:lnTo>
                <a:lnTo>
                  <a:pt x="9439" y="7638"/>
                </a:lnTo>
                <a:lnTo>
                  <a:pt x="9437" y="7643"/>
                </a:lnTo>
                <a:lnTo>
                  <a:pt x="9434" y="7650"/>
                </a:lnTo>
                <a:lnTo>
                  <a:pt x="9431" y="7654"/>
                </a:lnTo>
                <a:lnTo>
                  <a:pt x="9429" y="7651"/>
                </a:lnTo>
                <a:lnTo>
                  <a:pt x="9428" y="7645"/>
                </a:lnTo>
                <a:lnTo>
                  <a:pt x="9430" y="7638"/>
                </a:lnTo>
                <a:lnTo>
                  <a:pt x="9433" y="7629"/>
                </a:lnTo>
                <a:lnTo>
                  <a:pt x="9433" y="7625"/>
                </a:lnTo>
                <a:lnTo>
                  <a:pt x="9430" y="7627"/>
                </a:lnTo>
                <a:lnTo>
                  <a:pt x="9427" y="7629"/>
                </a:lnTo>
                <a:lnTo>
                  <a:pt x="9424" y="7629"/>
                </a:lnTo>
                <a:lnTo>
                  <a:pt x="9422" y="7623"/>
                </a:lnTo>
                <a:lnTo>
                  <a:pt x="9425" y="7621"/>
                </a:lnTo>
                <a:lnTo>
                  <a:pt x="9427" y="7615"/>
                </a:lnTo>
                <a:lnTo>
                  <a:pt x="9431" y="7601"/>
                </a:lnTo>
                <a:lnTo>
                  <a:pt x="9428" y="7603"/>
                </a:lnTo>
                <a:lnTo>
                  <a:pt x="9424" y="7612"/>
                </a:lnTo>
                <a:lnTo>
                  <a:pt x="9421" y="7612"/>
                </a:lnTo>
                <a:lnTo>
                  <a:pt x="9430" y="7579"/>
                </a:lnTo>
                <a:lnTo>
                  <a:pt x="9433" y="7577"/>
                </a:lnTo>
                <a:lnTo>
                  <a:pt x="9443" y="7560"/>
                </a:lnTo>
                <a:lnTo>
                  <a:pt x="9445" y="7558"/>
                </a:lnTo>
                <a:lnTo>
                  <a:pt x="9447" y="7556"/>
                </a:lnTo>
                <a:lnTo>
                  <a:pt x="9449" y="7554"/>
                </a:lnTo>
                <a:lnTo>
                  <a:pt x="9450" y="7550"/>
                </a:lnTo>
                <a:lnTo>
                  <a:pt x="9453" y="7539"/>
                </a:lnTo>
                <a:lnTo>
                  <a:pt x="9455" y="7535"/>
                </a:lnTo>
                <a:lnTo>
                  <a:pt x="9460" y="7529"/>
                </a:lnTo>
                <a:lnTo>
                  <a:pt x="9467" y="7513"/>
                </a:lnTo>
                <a:lnTo>
                  <a:pt x="9469" y="7507"/>
                </a:lnTo>
                <a:lnTo>
                  <a:pt x="9455" y="7509"/>
                </a:lnTo>
                <a:lnTo>
                  <a:pt x="9437" y="7527"/>
                </a:lnTo>
                <a:lnTo>
                  <a:pt x="9434" y="7534"/>
                </a:lnTo>
                <a:lnTo>
                  <a:pt x="9430" y="7549"/>
                </a:lnTo>
                <a:lnTo>
                  <a:pt x="9427" y="7554"/>
                </a:lnTo>
                <a:lnTo>
                  <a:pt x="9422" y="7560"/>
                </a:lnTo>
                <a:lnTo>
                  <a:pt x="9416" y="7563"/>
                </a:lnTo>
                <a:lnTo>
                  <a:pt x="9415" y="7561"/>
                </a:lnTo>
                <a:lnTo>
                  <a:pt x="9411" y="7554"/>
                </a:lnTo>
                <a:lnTo>
                  <a:pt x="9408" y="7552"/>
                </a:lnTo>
                <a:lnTo>
                  <a:pt x="9393" y="7554"/>
                </a:lnTo>
                <a:lnTo>
                  <a:pt x="9380" y="7565"/>
                </a:lnTo>
                <a:lnTo>
                  <a:pt x="9361" y="7573"/>
                </a:lnTo>
                <a:lnTo>
                  <a:pt x="9355" y="7581"/>
                </a:lnTo>
                <a:lnTo>
                  <a:pt x="9350" y="7594"/>
                </a:lnTo>
                <a:lnTo>
                  <a:pt x="9353" y="7597"/>
                </a:lnTo>
                <a:lnTo>
                  <a:pt x="9360" y="7604"/>
                </a:lnTo>
                <a:lnTo>
                  <a:pt x="9357" y="7613"/>
                </a:lnTo>
                <a:lnTo>
                  <a:pt x="9355" y="7619"/>
                </a:lnTo>
                <a:lnTo>
                  <a:pt x="9355" y="7621"/>
                </a:lnTo>
                <a:lnTo>
                  <a:pt x="9357" y="7627"/>
                </a:lnTo>
                <a:lnTo>
                  <a:pt x="9359" y="7629"/>
                </a:lnTo>
                <a:lnTo>
                  <a:pt x="9357" y="7638"/>
                </a:lnTo>
                <a:lnTo>
                  <a:pt x="9355" y="7653"/>
                </a:lnTo>
                <a:lnTo>
                  <a:pt x="9354" y="7660"/>
                </a:lnTo>
                <a:lnTo>
                  <a:pt x="9354" y="7668"/>
                </a:lnTo>
                <a:lnTo>
                  <a:pt x="9359" y="7674"/>
                </a:lnTo>
                <a:lnTo>
                  <a:pt x="9367" y="7682"/>
                </a:lnTo>
                <a:lnTo>
                  <a:pt x="9386" y="7677"/>
                </a:lnTo>
                <a:lnTo>
                  <a:pt x="9400" y="7663"/>
                </a:lnTo>
                <a:lnTo>
                  <a:pt x="9405" y="7661"/>
                </a:lnTo>
                <a:lnTo>
                  <a:pt x="9398" y="7671"/>
                </a:lnTo>
                <a:lnTo>
                  <a:pt x="9395" y="7678"/>
                </a:lnTo>
                <a:lnTo>
                  <a:pt x="9390" y="7680"/>
                </a:lnTo>
                <a:lnTo>
                  <a:pt x="9380" y="7691"/>
                </a:lnTo>
                <a:lnTo>
                  <a:pt x="9379" y="7696"/>
                </a:lnTo>
                <a:lnTo>
                  <a:pt x="9379" y="7702"/>
                </a:lnTo>
                <a:lnTo>
                  <a:pt x="9381" y="7706"/>
                </a:lnTo>
                <a:lnTo>
                  <a:pt x="9386" y="7713"/>
                </a:lnTo>
                <a:lnTo>
                  <a:pt x="9382" y="7722"/>
                </a:lnTo>
                <a:lnTo>
                  <a:pt x="9378" y="7726"/>
                </a:lnTo>
                <a:lnTo>
                  <a:pt x="9374" y="7729"/>
                </a:lnTo>
                <a:lnTo>
                  <a:pt x="9365" y="7729"/>
                </a:lnTo>
                <a:lnTo>
                  <a:pt x="9360" y="7731"/>
                </a:lnTo>
                <a:lnTo>
                  <a:pt x="9356" y="7736"/>
                </a:lnTo>
                <a:lnTo>
                  <a:pt x="9353" y="7745"/>
                </a:lnTo>
                <a:lnTo>
                  <a:pt x="9351" y="7765"/>
                </a:lnTo>
                <a:lnTo>
                  <a:pt x="9349" y="7770"/>
                </a:lnTo>
                <a:lnTo>
                  <a:pt x="9347" y="7775"/>
                </a:lnTo>
                <a:lnTo>
                  <a:pt x="9344" y="7780"/>
                </a:lnTo>
                <a:lnTo>
                  <a:pt x="9341" y="7782"/>
                </a:lnTo>
                <a:lnTo>
                  <a:pt x="9340" y="7775"/>
                </a:lnTo>
                <a:lnTo>
                  <a:pt x="9328" y="7765"/>
                </a:lnTo>
                <a:lnTo>
                  <a:pt x="9322" y="7763"/>
                </a:lnTo>
                <a:lnTo>
                  <a:pt x="9317" y="7770"/>
                </a:lnTo>
                <a:lnTo>
                  <a:pt x="9317" y="7776"/>
                </a:lnTo>
                <a:lnTo>
                  <a:pt x="9318" y="7780"/>
                </a:lnTo>
                <a:lnTo>
                  <a:pt x="9321" y="7783"/>
                </a:lnTo>
                <a:lnTo>
                  <a:pt x="9323" y="7784"/>
                </a:lnTo>
                <a:lnTo>
                  <a:pt x="9324" y="7787"/>
                </a:lnTo>
                <a:lnTo>
                  <a:pt x="9322" y="7799"/>
                </a:lnTo>
                <a:lnTo>
                  <a:pt x="9323" y="7804"/>
                </a:lnTo>
                <a:lnTo>
                  <a:pt x="9325" y="7808"/>
                </a:lnTo>
                <a:lnTo>
                  <a:pt x="9327" y="7808"/>
                </a:lnTo>
                <a:lnTo>
                  <a:pt x="9328" y="7810"/>
                </a:lnTo>
                <a:lnTo>
                  <a:pt x="9329" y="7819"/>
                </a:lnTo>
                <a:lnTo>
                  <a:pt x="9328" y="7825"/>
                </a:lnTo>
                <a:lnTo>
                  <a:pt x="9324" y="7836"/>
                </a:lnTo>
                <a:lnTo>
                  <a:pt x="9322" y="7845"/>
                </a:lnTo>
                <a:lnTo>
                  <a:pt x="9321" y="7870"/>
                </a:lnTo>
                <a:lnTo>
                  <a:pt x="9320" y="7881"/>
                </a:lnTo>
                <a:lnTo>
                  <a:pt x="9330" y="7877"/>
                </a:lnTo>
                <a:lnTo>
                  <a:pt x="9333" y="7879"/>
                </a:lnTo>
                <a:lnTo>
                  <a:pt x="9335" y="7884"/>
                </a:lnTo>
                <a:lnTo>
                  <a:pt x="9337" y="7889"/>
                </a:lnTo>
                <a:lnTo>
                  <a:pt x="9339" y="7894"/>
                </a:lnTo>
                <a:lnTo>
                  <a:pt x="9342" y="7896"/>
                </a:lnTo>
                <a:lnTo>
                  <a:pt x="9343" y="7896"/>
                </a:lnTo>
                <a:lnTo>
                  <a:pt x="9344" y="7893"/>
                </a:lnTo>
                <a:lnTo>
                  <a:pt x="9345" y="7888"/>
                </a:lnTo>
                <a:lnTo>
                  <a:pt x="9348" y="7886"/>
                </a:lnTo>
                <a:lnTo>
                  <a:pt x="9351" y="7888"/>
                </a:lnTo>
                <a:lnTo>
                  <a:pt x="9357" y="7896"/>
                </a:lnTo>
                <a:lnTo>
                  <a:pt x="9377" y="7875"/>
                </a:lnTo>
                <a:lnTo>
                  <a:pt x="9405" y="7872"/>
                </a:lnTo>
                <a:lnTo>
                  <a:pt x="9407" y="7870"/>
                </a:lnTo>
                <a:lnTo>
                  <a:pt x="9409" y="7866"/>
                </a:lnTo>
                <a:lnTo>
                  <a:pt x="9412" y="7857"/>
                </a:lnTo>
                <a:lnTo>
                  <a:pt x="9419" y="7851"/>
                </a:lnTo>
                <a:lnTo>
                  <a:pt x="9424" y="7843"/>
                </a:lnTo>
                <a:lnTo>
                  <a:pt x="9429" y="7832"/>
                </a:lnTo>
                <a:lnTo>
                  <a:pt x="9432" y="7822"/>
                </a:lnTo>
                <a:lnTo>
                  <a:pt x="9436" y="7816"/>
                </a:lnTo>
                <a:lnTo>
                  <a:pt x="9441" y="7811"/>
                </a:lnTo>
                <a:lnTo>
                  <a:pt x="9446" y="7805"/>
                </a:lnTo>
                <a:lnTo>
                  <a:pt x="9447" y="7794"/>
                </a:lnTo>
                <a:lnTo>
                  <a:pt x="9428" y="7817"/>
                </a:lnTo>
                <a:lnTo>
                  <a:pt x="9428" y="7813"/>
                </a:lnTo>
                <a:lnTo>
                  <a:pt x="9429" y="7812"/>
                </a:lnTo>
                <a:lnTo>
                  <a:pt x="9429" y="7811"/>
                </a:lnTo>
                <a:lnTo>
                  <a:pt x="9430" y="7809"/>
                </a:lnTo>
                <a:lnTo>
                  <a:pt x="9430" y="7806"/>
                </a:lnTo>
                <a:lnTo>
                  <a:pt x="9430" y="7803"/>
                </a:lnTo>
                <a:lnTo>
                  <a:pt x="9427" y="7804"/>
                </a:lnTo>
                <a:lnTo>
                  <a:pt x="9422" y="7818"/>
                </a:lnTo>
                <a:lnTo>
                  <a:pt x="9418" y="7823"/>
                </a:lnTo>
                <a:lnTo>
                  <a:pt x="9415" y="7828"/>
                </a:lnTo>
                <a:lnTo>
                  <a:pt x="9414" y="7829"/>
                </a:lnTo>
                <a:lnTo>
                  <a:pt x="9412" y="7829"/>
                </a:lnTo>
                <a:lnTo>
                  <a:pt x="9408" y="7825"/>
                </a:lnTo>
                <a:lnTo>
                  <a:pt x="9406" y="7823"/>
                </a:lnTo>
                <a:lnTo>
                  <a:pt x="9410" y="7818"/>
                </a:lnTo>
                <a:lnTo>
                  <a:pt x="9412" y="7815"/>
                </a:lnTo>
                <a:lnTo>
                  <a:pt x="9410" y="7816"/>
                </a:lnTo>
                <a:lnTo>
                  <a:pt x="9408" y="7815"/>
                </a:lnTo>
                <a:lnTo>
                  <a:pt x="9407" y="7811"/>
                </a:lnTo>
                <a:lnTo>
                  <a:pt x="9406" y="7805"/>
                </a:lnTo>
                <a:lnTo>
                  <a:pt x="9406" y="7805"/>
                </a:lnTo>
                <a:lnTo>
                  <a:pt x="9407" y="7796"/>
                </a:lnTo>
                <a:lnTo>
                  <a:pt x="9409" y="7789"/>
                </a:lnTo>
                <a:lnTo>
                  <a:pt x="9415" y="7779"/>
                </a:lnTo>
                <a:lnTo>
                  <a:pt x="9418" y="7775"/>
                </a:lnTo>
                <a:lnTo>
                  <a:pt x="9420" y="7771"/>
                </a:lnTo>
                <a:lnTo>
                  <a:pt x="9420" y="7766"/>
                </a:lnTo>
                <a:lnTo>
                  <a:pt x="9421" y="7762"/>
                </a:lnTo>
                <a:lnTo>
                  <a:pt x="9424" y="7756"/>
                </a:lnTo>
                <a:lnTo>
                  <a:pt x="9426" y="7753"/>
                </a:lnTo>
                <a:lnTo>
                  <a:pt x="9425" y="7751"/>
                </a:lnTo>
                <a:lnTo>
                  <a:pt x="9422" y="7748"/>
                </a:lnTo>
                <a:lnTo>
                  <a:pt x="9421" y="7746"/>
                </a:lnTo>
                <a:lnTo>
                  <a:pt x="9421" y="7744"/>
                </a:lnTo>
                <a:lnTo>
                  <a:pt x="9422" y="7743"/>
                </a:lnTo>
                <a:lnTo>
                  <a:pt x="9423" y="7742"/>
                </a:lnTo>
                <a:lnTo>
                  <a:pt x="9422" y="7742"/>
                </a:lnTo>
                <a:lnTo>
                  <a:pt x="9423" y="7740"/>
                </a:lnTo>
                <a:lnTo>
                  <a:pt x="9427" y="7731"/>
                </a:lnTo>
                <a:lnTo>
                  <a:pt x="9427" y="7727"/>
                </a:lnTo>
                <a:lnTo>
                  <a:pt x="9423" y="7727"/>
                </a:lnTo>
                <a:lnTo>
                  <a:pt x="9422" y="7728"/>
                </a:lnTo>
                <a:lnTo>
                  <a:pt x="9425" y="7719"/>
                </a:lnTo>
                <a:lnTo>
                  <a:pt x="9431" y="7710"/>
                </a:lnTo>
                <a:lnTo>
                  <a:pt x="9437" y="7706"/>
                </a:lnTo>
                <a:lnTo>
                  <a:pt x="9442" y="7708"/>
                </a:lnTo>
                <a:lnTo>
                  <a:pt x="9433" y="7723"/>
                </a:lnTo>
                <a:lnTo>
                  <a:pt x="9428" y="7734"/>
                </a:lnTo>
                <a:lnTo>
                  <a:pt x="9428" y="7745"/>
                </a:lnTo>
                <a:lnTo>
                  <a:pt x="9433" y="7739"/>
                </a:lnTo>
                <a:lnTo>
                  <a:pt x="9436" y="7737"/>
                </a:lnTo>
                <a:lnTo>
                  <a:pt x="9439" y="7737"/>
                </a:lnTo>
                <a:lnTo>
                  <a:pt x="9439" y="7740"/>
                </a:lnTo>
                <a:lnTo>
                  <a:pt x="9437" y="7742"/>
                </a:lnTo>
                <a:lnTo>
                  <a:pt x="9436" y="7745"/>
                </a:lnTo>
                <a:lnTo>
                  <a:pt x="9434" y="7750"/>
                </a:lnTo>
                <a:lnTo>
                  <a:pt x="9434" y="7756"/>
                </a:lnTo>
                <a:lnTo>
                  <a:pt x="9437" y="7762"/>
                </a:lnTo>
                <a:lnTo>
                  <a:pt x="9442" y="7762"/>
                </a:lnTo>
                <a:lnTo>
                  <a:pt x="9447" y="7758"/>
                </a:lnTo>
                <a:lnTo>
                  <a:pt x="9450" y="7754"/>
                </a:lnTo>
                <a:lnTo>
                  <a:pt x="9449" y="7754"/>
                </a:lnTo>
                <a:lnTo>
                  <a:pt x="9456" y="7752"/>
                </a:lnTo>
                <a:lnTo>
                  <a:pt x="9458" y="7753"/>
                </a:lnTo>
                <a:lnTo>
                  <a:pt x="9457" y="7754"/>
                </a:lnTo>
                <a:lnTo>
                  <a:pt x="9456" y="7757"/>
                </a:lnTo>
                <a:lnTo>
                  <a:pt x="9460" y="7757"/>
                </a:lnTo>
                <a:lnTo>
                  <a:pt x="9464" y="7754"/>
                </a:lnTo>
                <a:lnTo>
                  <a:pt x="9468" y="7753"/>
                </a:lnTo>
                <a:lnTo>
                  <a:pt x="9473" y="7758"/>
                </a:lnTo>
                <a:lnTo>
                  <a:pt x="9472" y="7761"/>
                </a:lnTo>
                <a:lnTo>
                  <a:pt x="9471" y="7763"/>
                </a:lnTo>
                <a:lnTo>
                  <a:pt x="9471" y="7770"/>
                </a:lnTo>
                <a:lnTo>
                  <a:pt x="9474" y="7772"/>
                </a:lnTo>
                <a:lnTo>
                  <a:pt x="9474" y="7776"/>
                </a:lnTo>
                <a:lnTo>
                  <a:pt x="9473" y="7783"/>
                </a:lnTo>
                <a:lnTo>
                  <a:pt x="9473" y="7791"/>
                </a:lnTo>
                <a:lnTo>
                  <a:pt x="9476" y="7797"/>
                </a:lnTo>
                <a:lnTo>
                  <a:pt x="9484" y="7805"/>
                </a:lnTo>
                <a:lnTo>
                  <a:pt x="9487" y="7809"/>
                </a:lnTo>
                <a:lnTo>
                  <a:pt x="9489" y="7819"/>
                </a:lnTo>
                <a:lnTo>
                  <a:pt x="9487" y="7826"/>
                </a:lnTo>
                <a:lnTo>
                  <a:pt x="9482" y="7835"/>
                </a:lnTo>
                <a:lnTo>
                  <a:pt x="9480" y="7840"/>
                </a:lnTo>
                <a:lnTo>
                  <a:pt x="9480" y="7849"/>
                </a:lnTo>
                <a:lnTo>
                  <a:pt x="9478" y="7855"/>
                </a:lnTo>
                <a:lnTo>
                  <a:pt x="9480" y="7855"/>
                </a:lnTo>
                <a:lnTo>
                  <a:pt x="9479" y="7862"/>
                </a:lnTo>
                <a:lnTo>
                  <a:pt x="9473" y="7864"/>
                </a:lnTo>
                <a:lnTo>
                  <a:pt x="9472" y="7871"/>
                </a:lnTo>
                <a:lnTo>
                  <a:pt x="9473" y="7875"/>
                </a:lnTo>
                <a:lnTo>
                  <a:pt x="9475" y="7877"/>
                </a:lnTo>
                <a:lnTo>
                  <a:pt x="9476" y="7879"/>
                </a:lnTo>
                <a:lnTo>
                  <a:pt x="9475" y="7890"/>
                </a:lnTo>
                <a:lnTo>
                  <a:pt x="9474" y="7903"/>
                </a:lnTo>
                <a:lnTo>
                  <a:pt x="9475" y="7915"/>
                </a:lnTo>
                <a:lnTo>
                  <a:pt x="9474" y="7920"/>
                </a:lnTo>
                <a:lnTo>
                  <a:pt x="9473" y="7929"/>
                </a:lnTo>
                <a:lnTo>
                  <a:pt x="9473" y="7924"/>
                </a:lnTo>
                <a:lnTo>
                  <a:pt x="9472" y="7929"/>
                </a:lnTo>
                <a:lnTo>
                  <a:pt x="9471" y="7932"/>
                </a:lnTo>
                <a:lnTo>
                  <a:pt x="9469" y="7939"/>
                </a:lnTo>
                <a:lnTo>
                  <a:pt x="9469" y="7943"/>
                </a:lnTo>
                <a:lnTo>
                  <a:pt x="9473" y="7942"/>
                </a:lnTo>
                <a:lnTo>
                  <a:pt x="9482" y="7934"/>
                </a:lnTo>
                <a:lnTo>
                  <a:pt x="9486" y="7934"/>
                </a:lnTo>
                <a:lnTo>
                  <a:pt x="9497" y="7940"/>
                </a:lnTo>
                <a:lnTo>
                  <a:pt x="9526" y="7926"/>
                </a:lnTo>
                <a:lnTo>
                  <a:pt x="9530" y="7922"/>
                </a:lnTo>
                <a:lnTo>
                  <a:pt x="9519" y="7936"/>
                </a:lnTo>
                <a:lnTo>
                  <a:pt x="9507" y="7941"/>
                </a:lnTo>
                <a:lnTo>
                  <a:pt x="9504" y="7947"/>
                </a:lnTo>
                <a:lnTo>
                  <a:pt x="9504" y="7957"/>
                </a:lnTo>
                <a:lnTo>
                  <a:pt x="9502" y="7957"/>
                </a:lnTo>
                <a:lnTo>
                  <a:pt x="9503" y="7959"/>
                </a:lnTo>
                <a:lnTo>
                  <a:pt x="9504" y="7963"/>
                </a:lnTo>
                <a:lnTo>
                  <a:pt x="9505" y="7964"/>
                </a:lnTo>
                <a:lnTo>
                  <a:pt x="9503" y="7967"/>
                </a:lnTo>
                <a:lnTo>
                  <a:pt x="9496" y="7970"/>
                </a:lnTo>
                <a:lnTo>
                  <a:pt x="9493" y="7973"/>
                </a:lnTo>
                <a:lnTo>
                  <a:pt x="9488" y="7984"/>
                </a:lnTo>
                <a:lnTo>
                  <a:pt x="9485" y="7987"/>
                </a:lnTo>
                <a:lnTo>
                  <a:pt x="9478" y="7990"/>
                </a:lnTo>
                <a:lnTo>
                  <a:pt x="9473" y="7998"/>
                </a:lnTo>
                <a:lnTo>
                  <a:pt x="9443" y="8017"/>
                </a:lnTo>
                <a:lnTo>
                  <a:pt x="9417" y="8048"/>
                </a:lnTo>
                <a:lnTo>
                  <a:pt x="9416" y="8051"/>
                </a:lnTo>
                <a:lnTo>
                  <a:pt x="9415" y="8055"/>
                </a:lnTo>
                <a:lnTo>
                  <a:pt x="9415" y="8061"/>
                </a:lnTo>
                <a:lnTo>
                  <a:pt x="9414" y="8063"/>
                </a:lnTo>
                <a:lnTo>
                  <a:pt x="9412" y="8064"/>
                </a:lnTo>
                <a:lnTo>
                  <a:pt x="9410" y="8066"/>
                </a:lnTo>
                <a:lnTo>
                  <a:pt x="9406" y="8075"/>
                </a:lnTo>
                <a:lnTo>
                  <a:pt x="9404" y="8080"/>
                </a:lnTo>
                <a:lnTo>
                  <a:pt x="9406" y="8086"/>
                </a:lnTo>
                <a:lnTo>
                  <a:pt x="9406" y="8099"/>
                </a:lnTo>
                <a:lnTo>
                  <a:pt x="9409" y="8110"/>
                </a:lnTo>
                <a:lnTo>
                  <a:pt x="9410" y="8119"/>
                </a:lnTo>
                <a:lnTo>
                  <a:pt x="9408" y="8129"/>
                </a:lnTo>
                <a:lnTo>
                  <a:pt x="9403" y="8136"/>
                </a:lnTo>
                <a:lnTo>
                  <a:pt x="9388" y="8145"/>
                </a:lnTo>
                <a:lnTo>
                  <a:pt x="9384" y="8153"/>
                </a:lnTo>
                <a:lnTo>
                  <a:pt x="9384" y="8149"/>
                </a:lnTo>
                <a:lnTo>
                  <a:pt x="9382" y="8158"/>
                </a:lnTo>
                <a:lnTo>
                  <a:pt x="9379" y="8163"/>
                </a:lnTo>
                <a:lnTo>
                  <a:pt x="9371" y="8169"/>
                </a:lnTo>
                <a:lnTo>
                  <a:pt x="9370" y="8172"/>
                </a:lnTo>
                <a:lnTo>
                  <a:pt x="9369" y="8175"/>
                </a:lnTo>
                <a:lnTo>
                  <a:pt x="9368" y="8179"/>
                </a:lnTo>
                <a:lnTo>
                  <a:pt x="9355" y="8190"/>
                </a:lnTo>
                <a:lnTo>
                  <a:pt x="9341" y="8214"/>
                </a:lnTo>
                <a:lnTo>
                  <a:pt x="9336" y="8221"/>
                </a:lnTo>
                <a:lnTo>
                  <a:pt x="9335" y="8224"/>
                </a:lnTo>
                <a:lnTo>
                  <a:pt x="9335" y="8227"/>
                </a:lnTo>
                <a:lnTo>
                  <a:pt x="9335" y="8231"/>
                </a:lnTo>
                <a:lnTo>
                  <a:pt x="9334" y="8235"/>
                </a:lnTo>
                <a:lnTo>
                  <a:pt x="9329" y="8248"/>
                </a:lnTo>
                <a:lnTo>
                  <a:pt x="9320" y="8259"/>
                </a:lnTo>
                <a:lnTo>
                  <a:pt x="9309" y="8264"/>
                </a:lnTo>
                <a:lnTo>
                  <a:pt x="9301" y="8256"/>
                </a:lnTo>
                <a:lnTo>
                  <a:pt x="9296" y="8250"/>
                </a:lnTo>
                <a:lnTo>
                  <a:pt x="9292" y="8250"/>
                </a:lnTo>
                <a:lnTo>
                  <a:pt x="9283" y="8256"/>
                </a:lnTo>
                <a:lnTo>
                  <a:pt x="9278" y="8254"/>
                </a:lnTo>
                <a:lnTo>
                  <a:pt x="9271" y="8241"/>
                </a:lnTo>
                <a:lnTo>
                  <a:pt x="9268" y="8235"/>
                </a:lnTo>
                <a:lnTo>
                  <a:pt x="9261" y="8240"/>
                </a:lnTo>
                <a:lnTo>
                  <a:pt x="9247" y="8261"/>
                </a:lnTo>
                <a:lnTo>
                  <a:pt x="9240" y="8266"/>
                </a:lnTo>
                <a:lnTo>
                  <a:pt x="9240" y="8263"/>
                </a:lnTo>
                <a:lnTo>
                  <a:pt x="9243" y="8261"/>
                </a:lnTo>
                <a:lnTo>
                  <a:pt x="9245" y="8256"/>
                </a:lnTo>
                <a:lnTo>
                  <a:pt x="9246" y="8249"/>
                </a:lnTo>
                <a:lnTo>
                  <a:pt x="9248" y="8244"/>
                </a:lnTo>
                <a:lnTo>
                  <a:pt x="9245" y="8241"/>
                </a:lnTo>
                <a:lnTo>
                  <a:pt x="9243" y="8241"/>
                </a:lnTo>
                <a:lnTo>
                  <a:pt x="9239" y="8245"/>
                </a:lnTo>
                <a:lnTo>
                  <a:pt x="9209" y="8250"/>
                </a:lnTo>
                <a:lnTo>
                  <a:pt x="9205" y="8255"/>
                </a:lnTo>
                <a:lnTo>
                  <a:pt x="9207" y="8258"/>
                </a:lnTo>
                <a:lnTo>
                  <a:pt x="9209" y="8258"/>
                </a:lnTo>
                <a:lnTo>
                  <a:pt x="9213" y="8258"/>
                </a:lnTo>
                <a:lnTo>
                  <a:pt x="9213" y="8265"/>
                </a:lnTo>
                <a:lnTo>
                  <a:pt x="9215" y="8271"/>
                </a:lnTo>
                <a:lnTo>
                  <a:pt x="9216" y="8277"/>
                </a:lnTo>
                <a:lnTo>
                  <a:pt x="9213" y="8283"/>
                </a:lnTo>
                <a:lnTo>
                  <a:pt x="9212" y="8283"/>
                </a:lnTo>
                <a:lnTo>
                  <a:pt x="9212" y="8294"/>
                </a:lnTo>
                <a:lnTo>
                  <a:pt x="9210" y="8302"/>
                </a:lnTo>
                <a:lnTo>
                  <a:pt x="9200" y="8318"/>
                </a:lnTo>
                <a:lnTo>
                  <a:pt x="9198" y="8325"/>
                </a:lnTo>
                <a:lnTo>
                  <a:pt x="9192" y="8342"/>
                </a:lnTo>
                <a:lnTo>
                  <a:pt x="9201" y="8348"/>
                </a:lnTo>
                <a:lnTo>
                  <a:pt x="9203" y="8368"/>
                </a:lnTo>
                <a:lnTo>
                  <a:pt x="9202" y="8389"/>
                </a:lnTo>
                <a:lnTo>
                  <a:pt x="9195" y="8400"/>
                </a:lnTo>
                <a:lnTo>
                  <a:pt x="9189" y="8400"/>
                </a:lnTo>
                <a:lnTo>
                  <a:pt x="9188" y="8401"/>
                </a:lnTo>
                <a:lnTo>
                  <a:pt x="9188" y="8403"/>
                </a:lnTo>
                <a:lnTo>
                  <a:pt x="9188" y="8406"/>
                </a:lnTo>
                <a:lnTo>
                  <a:pt x="9188" y="8407"/>
                </a:lnTo>
                <a:lnTo>
                  <a:pt x="9181" y="8414"/>
                </a:lnTo>
                <a:lnTo>
                  <a:pt x="9179" y="8417"/>
                </a:lnTo>
                <a:lnTo>
                  <a:pt x="9176" y="8426"/>
                </a:lnTo>
                <a:lnTo>
                  <a:pt x="9176" y="8431"/>
                </a:lnTo>
                <a:lnTo>
                  <a:pt x="9177" y="8437"/>
                </a:lnTo>
                <a:lnTo>
                  <a:pt x="9179" y="8442"/>
                </a:lnTo>
                <a:lnTo>
                  <a:pt x="9182" y="8447"/>
                </a:lnTo>
                <a:lnTo>
                  <a:pt x="9185" y="8450"/>
                </a:lnTo>
                <a:lnTo>
                  <a:pt x="9193" y="8452"/>
                </a:lnTo>
                <a:lnTo>
                  <a:pt x="9197" y="8455"/>
                </a:lnTo>
                <a:lnTo>
                  <a:pt x="9202" y="8461"/>
                </a:lnTo>
                <a:lnTo>
                  <a:pt x="9206" y="8469"/>
                </a:lnTo>
                <a:lnTo>
                  <a:pt x="9210" y="8474"/>
                </a:lnTo>
                <a:lnTo>
                  <a:pt x="9216" y="8474"/>
                </a:lnTo>
                <a:lnTo>
                  <a:pt x="9221" y="8477"/>
                </a:lnTo>
                <a:lnTo>
                  <a:pt x="9223" y="8490"/>
                </a:lnTo>
                <a:lnTo>
                  <a:pt x="9226" y="8495"/>
                </a:lnTo>
                <a:lnTo>
                  <a:pt x="9241" y="8514"/>
                </a:lnTo>
                <a:lnTo>
                  <a:pt x="9245" y="8521"/>
                </a:lnTo>
                <a:lnTo>
                  <a:pt x="9248" y="8532"/>
                </a:lnTo>
                <a:lnTo>
                  <a:pt x="9249" y="8543"/>
                </a:lnTo>
                <a:lnTo>
                  <a:pt x="9245" y="8547"/>
                </a:lnTo>
                <a:lnTo>
                  <a:pt x="9243" y="8549"/>
                </a:lnTo>
                <a:lnTo>
                  <a:pt x="9240" y="8554"/>
                </a:lnTo>
                <a:lnTo>
                  <a:pt x="9237" y="8561"/>
                </a:lnTo>
                <a:lnTo>
                  <a:pt x="9235" y="8566"/>
                </a:lnTo>
                <a:lnTo>
                  <a:pt x="9235" y="8572"/>
                </a:lnTo>
                <a:lnTo>
                  <a:pt x="9236" y="8573"/>
                </a:lnTo>
                <a:lnTo>
                  <a:pt x="9239" y="8573"/>
                </a:lnTo>
                <a:lnTo>
                  <a:pt x="9242" y="8577"/>
                </a:lnTo>
                <a:lnTo>
                  <a:pt x="9243" y="8580"/>
                </a:lnTo>
                <a:lnTo>
                  <a:pt x="9245" y="8595"/>
                </a:lnTo>
                <a:lnTo>
                  <a:pt x="9245" y="8600"/>
                </a:lnTo>
                <a:lnTo>
                  <a:pt x="9246" y="8604"/>
                </a:lnTo>
                <a:lnTo>
                  <a:pt x="9249" y="8612"/>
                </a:lnTo>
                <a:lnTo>
                  <a:pt x="9250" y="8617"/>
                </a:lnTo>
                <a:lnTo>
                  <a:pt x="9253" y="8630"/>
                </a:lnTo>
                <a:lnTo>
                  <a:pt x="9258" y="8638"/>
                </a:lnTo>
                <a:lnTo>
                  <a:pt x="9281" y="8656"/>
                </a:lnTo>
                <a:lnTo>
                  <a:pt x="9282" y="8662"/>
                </a:lnTo>
                <a:lnTo>
                  <a:pt x="9276" y="8667"/>
                </a:lnTo>
                <a:lnTo>
                  <a:pt x="9270" y="8669"/>
                </a:lnTo>
                <a:lnTo>
                  <a:pt x="9269" y="8672"/>
                </a:lnTo>
                <a:lnTo>
                  <a:pt x="9269" y="8681"/>
                </a:lnTo>
                <a:lnTo>
                  <a:pt x="9269" y="8687"/>
                </a:lnTo>
                <a:lnTo>
                  <a:pt x="9269" y="8693"/>
                </a:lnTo>
                <a:lnTo>
                  <a:pt x="9268" y="8699"/>
                </a:lnTo>
                <a:lnTo>
                  <a:pt x="9267" y="8701"/>
                </a:lnTo>
                <a:lnTo>
                  <a:pt x="9266" y="8704"/>
                </a:lnTo>
                <a:lnTo>
                  <a:pt x="9257" y="8727"/>
                </a:lnTo>
                <a:lnTo>
                  <a:pt x="9256" y="8731"/>
                </a:lnTo>
                <a:lnTo>
                  <a:pt x="9256" y="8734"/>
                </a:lnTo>
                <a:lnTo>
                  <a:pt x="9257" y="8739"/>
                </a:lnTo>
                <a:lnTo>
                  <a:pt x="9260" y="8744"/>
                </a:lnTo>
                <a:lnTo>
                  <a:pt x="9261" y="8749"/>
                </a:lnTo>
                <a:lnTo>
                  <a:pt x="9262" y="8754"/>
                </a:lnTo>
                <a:lnTo>
                  <a:pt x="9259" y="8762"/>
                </a:lnTo>
                <a:lnTo>
                  <a:pt x="9258" y="8767"/>
                </a:lnTo>
                <a:lnTo>
                  <a:pt x="9259" y="8772"/>
                </a:lnTo>
                <a:lnTo>
                  <a:pt x="9267" y="8785"/>
                </a:lnTo>
                <a:lnTo>
                  <a:pt x="9270" y="8793"/>
                </a:lnTo>
                <a:lnTo>
                  <a:pt x="9269" y="8805"/>
                </a:lnTo>
                <a:lnTo>
                  <a:pt x="9273" y="8810"/>
                </a:lnTo>
                <a:lnTo>
                  <a:pt x="9277" y="8811"/>
                </a:lnTo>
                <a:lnTo>
                  <a:pt x="9281" y="8814"/>
                </a:lnTo>
                <a:lnTo>
                  <a:pt x="9284" y="8822"/>
                </a:lnTo>
                <a:lnTo>
                  <a:pt x="9280" y="8833"/>
                </a:lnTo>
                <a:lnTo>
                  <a:pt x="9279" y="8838"/>
                </a:lnTo>
                <a:lnTo>
                  <a:pt x="9280" y="8844"/>
                </a:lnTo>
                <a:lnTo>
                  <a:pt x="9276" y="8855"/>
                </a:lnTo>
                <a:lnTo>
                  <a:pt x="9273" y="8860"/>
                </a:lnTo>
                <a:lnTo>
                  <a:pt x="9270" y="8863"/>
                </a:lnTo>
                <a:lnTo>
                  <a:pt x="9265" y="8863"/>
                </a:lnTo>
                <a:lnTo>
                  <a:pt x="9261" y="8862"/>
                </a:lnTo>
                <a:lnTo>
                  <a:pt x="9257" y="8857"/>
                </a:lnTo>
                <a:lnTo>
                  <a:pt x="9253" y="8852"/>
                </a:lnTo>
                <a:lnTo>
                  <a:pt x="9252" y="8846"/>
                </a:lnTo>
                <a:lnTo>
                  <a:pt x="9249" y="8847"/>
                </a:lnTo>
                <a:lnTo>
                  <a:pt x="9245" y="8850"/>
                </a:lnTo>
                <a:lnTo>
                  <a:pt x="9241" y="8854"/>
                </a:lnTo>
                <a:lnTo>
                  <a:pt x="9239" y="8860"/>
                </a:lnTo>
                <a:lnTo>
                  <a:pt x="9236" y="8864"/>
                </a:lnTo>
                <a:lnTo>
                  <a:pt x="9224" y="8860"/>
                </a:lnTo>
                <a:lnTo>
                  <a:pt x="9207" y="8861"/>
                </a:lnTo>
                <a:lnTo>
                  <a:pt x="9196" y="8866"/>
                </a:lnTo>
                <a:lnTo>
                  <a:pt x="9193" y="8865"/>
                </a:lnTo>
                <a:lnTo>
                  <a:pt x="9192" y="8862"/>
                </a:lnTo>
                <a:lnTo>
                  <a:pt x="9190" y="8854"/>
                </a:lnTo>
                <a:lnTo>
                  <a:pt x="9190" y="8851"/>
                </a:lnTo>
                <a:lnTo>
                  <a:pt x="9188" y="8849"/>
                </a:lnTo>
                <a:lnTo>
                  <a:pt x="9184" y="8848"/>
                </a:lnTo>
                <a:lnTo>
                  <a:pt x="9182" y="8846"/>
                </a:lnTo>
                <a:lnTo>
                  <a:pt x="9179" y="8846"/>
                </a:lnTo>
                <a:lnTo>
                  <a:pt x="9172" y="8854"/>
                </a:lnTo>
                <a:lnTo>
                  <a:pt x="9169" y="8854"/>
                </a:lnTo>
                <a:lnTo>
                  <a:pt x="9162" y="8846"/>
                </a:lnTo>
                <a:lnTo>
                  <a:pt x="9153" y="8843"/>
                </a:lnTo>
                <a:lnTo>
                  <a:pt x="9143" y="8845"/>
                </a:lnTo>
                <a:lnTo>
                  <a:pt x="9137" y="8851"/>
                </a:lnTo>
                <a:lnTo>
                  <a:pt x="9133" y="8858"/>
                </a:lnTo>
                <a:lnTo>
                  <a:pt x="9133" y="8862"/>
                </a:lnTo>
                <a:lnTo>
                  <a:pt x="9135" y="8867"/>
                </a:lnTo>
                <a:lnTo>
                  <a:pt x="9136" y="8870"/>
                </a:lnTo>
                <a:lnTo>
                  <a:pt x="9142" y="8878"/>
                </a:lnTo>
                <a:lnTo>
                  <a:pt x="9144" y="8879"/>
                </a:lnTo>
                <a:lnTo>
                  <a:pt x="9145" y="8881"/>
                </a:lnTo>
                <a:lnTo>
                  <a:pt x="9151" y="8897"/>
                </a:lnTo>
                <a:lnTo>
                  <a:pt x="9154" y="8900"/>
                </a:lnTo>
                <a:lnTo>
                  <a:pt x="9164" y="8907"/>
                </a:lnTo>
                <a:lnTo>
                  <a:pt x="9168" y="8913"/>
                </a:lnTo>
                <a:lnTo>
                  <a:pt x="9171" y="8920"/>
                </a:lnTo>
                <a:lnTo>
                  <a:pt x="9178" y="8937"/>
                </a:lnTo>
                <a:lnTo>
                  <a:pt x="9182" y="8945"/>
                </a:lnTo>
                <a:lnTo>
                  <a:pt x="9187" y="8949"/>
                </a:lnTo>
                <a:lnTo>
                  <a:pt x="9191" y="8954"/>
                </a:lnTo>
                <a:lnTo>
                  <a:pt x="9195" y="8966"/>
                </a:lnTo>
                <a:lnTo>
                  <a:pt x="9197" y="8978"/>
                </a:lnTo>
                <a:lnTo>
                  <a:pt x="9199" y="8982"/>
                </a:lnTo>
                <a:lnTo>
                  <a:pt x="9203" y="8984"/>
                </a:lnTo>
                <a:lnTo>
                  <a:pt x="9206" y="8983"/>
                </a:lnTo>
                <a:lnTo>
                  <a:pt x="9209" y="8982"/>
                </a:lnTo>
                <a:lnTo>
                  <a:pt x="9211" y="8979"/>
                </a:lnTo>
                <a:lnTo>
                  <a:pt x="9213" y="8974"/>
                </a:lnTo>
                <a:lnTo>
                  <a:pt x="9213" y="8968"/>
                </a:lnTo>
                <a:lnTo>
                  <a:pt x="9210" y="8955"/>
                </a:lnTo>
                <a:lnTo>
                  <a:pt x="9211" y="8950"/>
                </a:lnTo>
                <a:lnTo>
                  <a:pt x="9213" y="8950"/>
                </a:lnTo>
                <a:lnTo>
                  <a:pt x="9215" y="8956"/>
                </a:lnTo>
                <a:lnTo>
                  <a:pt x="9218" y="8968"/>
                </a:lnTo>
                <a:lnTo>
                  <a:pt x="9221" y="8977"/>
                </a:lnTo>
                <a:lnTo>
                  <a:pt x="9221" y="8983"/>
                </a:lnTo>
                <a:lnTo>
                  <a:pt x="9219" y="8988"/>
                </a:lnTo>
                <a:lnTo>
                  <a:pt x="9216" y="8991"/>
                </a:lnTo>
                <a:lnTo>
                  <a:pt x="9213" y="8993"/>
                </a:lnTo>
                <a:lnTo>
                  <a:pt x="9208" y="8994"/>
                </a:lnTo>
                <a:lnTo>
                  <a:pt x="9203" y="9000"/>
                </a:lnTo>
                <a:lnTo>
                  <a:pt x="9195" y="9025"/>
                </a:lnTo>
                <a:lnTo>
                  <a:pt x="9190" y="9031"/>
                </a:lnTo>
                <a:lnTo>
                  <a:pt x="9194" y="9014"/>
                </a:lnTo>
                <a:lnTo>
                  <a:pt x="9195" y="9006"/>
                </a:lnTo>
                <a:lnTo>
                  <a:pt x="9195" y="8993"/>
                </a:lnTo>
                <a:lnTo>
                  <a:pt x="9194" y="8984"/>
                </a:lnTo>
                <a:lnTo>
                  <a:pt x="9191" y="8975"/>
                </a:lnTo>
                <a:lnTo>
                  <a:pt x="9184" y="8962"/>
                </a:lnTo>
                <a:lnTo>
                  <a:pt x="9183" y="8957"/>
                </a:lnTo>
                <a:lnTo>
                  <a:pt x="9181" y="8948"/>
                </a:lnTo>
                <a:lnTo>
                  <a:pt x="9180" y="8944"/>
                </a:lnTo>
                <a:lnTo>
                  <a:pt x="9177" y="8940"/>
                </a:lnTo>
                <a:lnTo>
                  <a:pt x="9141" y="8913"/>
                </a:lnTo>
                <a:lnTo>
                  <a:pt x="9138" y="8911"/>
                </a:lnTo>
                <a:lnTo>
                  <a:pt x="9135" y="8908"/>
                </a:lnTo>
                <a:lnTo>
                  <a:pt x="9132" y="8903"/>
                </a:lnTo>
                <a:lnTo>
                  <a:pt x="9131" y="8898"/>
                </a:lnTo>
                <a:lnTo>
                  <a:pt x="9129" y="8887"/>
                </a:lnTo>
                <a:lnTo>
                  <a:pt x="9128" y="8882"/>
                </a:lnTo>
                <a:lnTo>
                  <a:pt x="9123" y="8873"/>
                </a:lnTo>
                <a:lnTo>
                  <a:pt x="9111" y="8865"/>
                </a:lnTo>
                <a:lnTo>
                  <a:pt x="9106" y="8860"/>
                </a:lnTo>
                <a:lnTo>
                  <a:pt x="9102" y="8852"/>
                </a:lnTo>
                <a:lnTo>
                  <a:pt x="9099" y="8843"/>
                </a:lnTo>
                <a:lnTo>
                  <a:pt x="9095" y="8835"/>
                </a:lnTo>
                <a:lnTo>
                  <a:pt x="9078" y="8826"/>
                </a:lnTo>
                <a:lnTo>
                  <a:pt x="9076" y="8822"/>
                </a:lnTo>
                <a:lnTo>
                  <a:pt x="9073" y="8808"/>
                </a:lnTo>
                <a:lnTo>
                  <a:pt x="9066" y="8792"/>
                </a:lnTo>
                <a:lnTo>
                  <a:pt x="9066" y="8787"/>
                </a:lnTo>
                <a:lnTo>
                  <a:pt x="9076" y="8774"/>
                </a:lnTo>
                <a:lnTo>
                  <a:pt x="9079" y="8777"/>
                </a:lnTo>
                <a:lnTo>
                  <a:pt x="9082" y="8782"/>
                </a:lnTo>
                <a:lnTo>
                  <a:pt x="9084" y="8786"/>
                </a:lnTo>
                <a:lnTo>
                  <a:pt x="9087" y="8786"/>
                </a:lnTo>
                <a:lnTo>
                  <a:pt x="9093" y="8782"/>
                </a:lnTo>
                <a:lnTo>
                  <a:pt x="9096" y="8785"/>
                </a:lnTo>
                <a:lnTo>
                  <a:pt x="9100" y="8796"/>
                </a:lnTo>
                <a:lnTo>
                  <a:pt x="9098" y="8816"/>
                </a:lnTo>
                <a:lnTo>
                  <a:pt x="9102" y="8826"/>
                </a:lnTo>
                <a:lnTo>
                  <a:pt x="9109" y="8830"/>
                </a:lnTo>
                <a:lnTo>
                  <a:pt x="9121" y="8824"/>
                </a:lnTo>
                <a:lnTo>
                  <a:pt x="9127" y="8826"/>
                </a:lnTo>
                <a:lnTo>
                  <a:pt x="9126" y="8831"/>
                </a:lnTo>
                <a:lnTo>
                  <a:pt x="9124" y="8834"/>
                </a:lnTo>
                <a:lnTo>
                  <a:pt x="9122" y="8836"/>
                </a:lnTo>
                <a:lnTo>
                  <a:pt x="9120" y="8837"/>
                </a:lnTo>
                <a:lnTo>
                  <a:pt x="9126" y="8843"/>
                </a:lnTo>
                <a:lnTo>
                  <a:pt x="9132" y="8843"/>
                </a:lnTo>
                <a:lnTo>
                  <a:pt x="9138" y="8838"/>
                </a:lnTo>
                <a:lnTo>
                  <a:pt x="9143" y="8833"/>
                </a:lnTo>
                <a:lnTo>
                  <a:pt x="9141" y="8823"/>
                </a:lnTo>
                <a:lnTo>
                  <a:pt x="9138" y="8817"/>
                </a:lnTo>
                <a:lnTo>
                  <a:pt x="9138" y="8811"/>
                </a:lnTo>
                <a:lnTo>
                  <a:pt x="9149" y="8785"/>
                </a:lnTo>
                <a:lnTo>
                  <a:pt x="9153" y="8779"/>
                </a:lnTo>
                <a:lnTo>
                  <a:pt x="9157" y="8781"/>
                </a:lnTo>
                <a:lnTo>
                  <a:pt x="9154" y="8785"/>
                </a:lnTo>
                <a:lnTo>
                  <a:pt x="9151" y="8794"/>
                </a:lnTo>
                <a:lnTo>
                  <a:pt x="9149" y="8804"/>
                </a:lnTo>
                <a:lnTo>
                  <a:pt x="9148" y="8814"/>
                </a:lnTo>
                <a:lnTo>
                  <a:pt x="9153" y="8813"/>
                </a:lnTo>
                <a:lnTo>
                  <a:pt x="9156" y="8819"/>
                </a:lnTo>
                <a:lnTo>
                  <a:pt x="9157" y="8828"/>
                </a:lnTo>
                <a:lnTo>
                  <a:pt x="9159" y="8839"/>
                </a:lnTo>
                <a:lnTo>
                  <a:pt x="9164" y="8845"/>
                </a:lnTo>
                <a:lnTo>
                  <a:pt x="9169" y="8845"/>
                </a:lnTo>
                <a:lnTo>
                  <a:pt x="9189" y="8837"/>
                </a:lnTo>
                <a:lnTo>
                  <a:pt x="9207" y="8824"/>
                </a:lnTo>
                <a:lnTo>
                  <a:pt x="9217" y="8820"/>
                </a:lnTo>
                <a:lnTo>
                  <a:pt x="9216" y="8825"/>
                </a:lnTo>
                <a:lnTo>
                  <a:pt x="9215" y="8828"/>
                </a:lnTo>
                <a:lnTo>
                  <a:pt x="9213" y="8830"/>
                </a:lnTo>
                <a:lnTo>
                  <a:pt x="9212" y="8831"/>
                </a:lnTo>
                <a:lnTo>
                  <a:pt x="9218" y="8842"/>
                </a:lnTo>
                <a:lnTo>
                  <a:pt x="9240" y="8836"/>
                </a:lnTo>
                <a:lnTo>
                  <a:pt x="9250" y="8838"/>
                </a:lnTo>
                <a:lnTo>
                  <a:pt x="9250" y="8834"/>
                </a:lnTo>
                <a:lnTo>
                  <a:pt x="9251" y="8828"/>
                </a:lnTo>
                <a:lnTo>
                  <a:pt x="9252" y="8825"/>
                </a:lnTo>
                <a:lnTo>
                  <a:pt x="9254" y="8826"/>
                </a:lnTo>
                <a:lnTo>
                  <a:pt x="9259" y="8830"/>
                </a:lnTo>
                <a:lnTo>
                  <a:pt x="9261" y="8829"/>
                </a:lnTo>
                <a:lnTo>
                  <a:pt x="9262" y="8824"/>
                </a:lnTo>
                <a:lnTo>
                  <a:pt x="9264" y="8805"/>
                </a:lnTo>
                <a:lnTo>
                  <a:pt x="9264" y="8799"/>
                </a:lnTo>
                <a:lnTo>
                  <a:pt x="9261" y="8788"/>
                </a:lnTo>
                <a:lnTo>
                  <a:pt x="9258" y="8786"/>
                </a:lnTo>
                <a:lnTo>
                  <a:pt x="9254" y="8785"/>
                </a:lnTo>
                <a:lnTo>
                  <a:pt x="9249" y="8782"/>
                </a:lnTo>
                <a:lnTo>
                  <a:pt x="9247" y="8775"/>
                </a:lnTo>
                <a:lnTo>
                  <a:pt x="9247" y="8769"/>
                </a:lnTo>
                <a:lnTo>
                  <a:pt x="9252" y="8754"/>
                </a:lnTo>
                <a:lnTo>
                  <a:pt x="9252" y="8751"/>
                </a:lnTo>
                <a:lnTo>
                  <a:pt x="9248" y="8738"/>
                </a:lnTo>
                <a:lnTo>
                  <a:pt x="9249" y="8738"/>
                </a:lnTo>
                <a:lnTo>
                  <a:pt x="9249" y="8736"/>
                </a:lnTo>
                <a:lnTo>
                  <a:pt x="9250" y="8732"/>
                </a:lnTo>
                <a:lnTo>
                  <a:pt x="9250" y="8727"/>
                </a:lnTo>
                <a:lnTo>
                  <a:pt x="9249" y="8727"/>
                </a:lnTo>
                <a:lnTo>
                  <a:pt x="9242" y="8715"/>
                </a:lnTo>
                <a:lnTo>
                  <a:pt x="9241" y="8713"/>
                </a:lnTo>
                <a:lnTo>
                  <a:pt x="9239" y="8707"/>
                </a:lnTo>
                <a:lnTo>
                  <a:pt x="9239" y="8715"/>
                </a:lnTo>
                <a:lnTo>
                  <a:pt x="9240" y="8724"/>
                </a:lnTo>
                <a:lnTo>
                  <a:pt x="9240" y="8732"/>
                </a:lnTo>
                <a:lnTo>
                  <a:pt x="9237" y="8736"/>
                </a:lnTo>
                <a:lnTo>
                  <a:pt x="9234" y="8737"/>
                </a:lnTo>
                <a:lnTo>
                  <a:pt x="9233" y="8738"/>
                </a:lnTo>
                <a:lnTo>
                  <a:pt x="9232" y="8738"/>
                </a:lnTo>
                <a:lnTo>
                  <a:pt x="9231" y="8732"/>
                </a:lnTo>
                <a:lnTo>
                  <a:pt x="9231" y="8729"/>
                </a:lnTo>
                <a:lnTo>
                  <a:pt x="9231" y="8725"/>
                </a:lnTo>
                <a:lnTo>
                  <a:pt x="9233" y="8718"/>
                </a:lnTo>
                <a:lnTo>
                  <a:pt x="9231" y="8716"/>
                </a:lnTo>
                <a:lnTo>
                  <a:pt x="9229" y="8713"/>
                </a:lnTo>
                <a:lnTo>
                  <a:pt x="9229" y="8711"/>
                </a:lnTo>
                <a:lnTo>
                  <a:pt x="9229" y="8709"/>
                </a:lnTo>
                <a:lnTo>
                  <a:pt x="9231" y="8707"/>
                </a:lnTo>
                <a:lnTo>
                  <a:pt x="9224" y="8698"/>
                </a:lnTo>
                <a:lnTo>
                  <a:pt x="9207" y="8708"/>
                </a:lnTo>
                <a:lnTo>
                  <a:pt x="9200" y="8706"/>
                </a:lnTo>
                <a:lnTo>
                  <a:pt x="9201" y="8697"/>
                </a:lnTo>
                <a:lnTo>
                  <a:pt x="9202" y="8695"/>
                </a:lnTo>
                <a:lnTo>
                  <a:pt x="9199" y="8697"/>
                </a:lnTo>
                <a:lnTo>
                  <a:pt x="9192" y="8713"/>
                </a:lnTo>
                <a:lnTo>
                  <a:pt x="9189" y="8717"/>
                </a:lnTo>
                <a:lnTo>
                  <a:pt x="9184" y="8719"/>
                </a:lnTo>
                <a:lnTo>
                  <a:pt x="9176" y="8728"/>
                </a:lnTo>
                <a:lnTo>
                  <a:pt x="9171" y="8730"/>
                </a:lnTo>
                <a:lnTo>
                  <a:pt x="9174" y="8715"/>
                </a:lnTo>
                <a:lnTo>
                  <a:pt x="9210" y="8656"/>
                </a:lnTo>
                <a:lnTo>
                  <a:pt x="9215" y="8643"/>
                </a:lnTo>
                <a:lnTo>
                  <a:pt x="9217" y="8633"/>
                </a:lnTo>
                <a:lnTo>
                  <a:pt x="9217" y="8626"/>
                </a:lnTo>
                <a:lnTo>
                  <a:pt x="9212" y="8616"/>
                </a:lnTo>
                <a:lnTo>
                  <a:pt x="9208" y="8612"/>
                </a:lnTo>
                <a:lnTo>
                  <a:pt x="9205" y="8611"/>
                </a:lnTo>
                <a:lnTo>
                  <a:pt x="9202" y="8615"/>
                </a:lnTo>
                <a:lnTo>
                  <a:pt x="9200" y="8621"/>
                </a:lnTo>
                <a:lnTo>
                  <a:pt x="9200" y="8627"/>
                </a:lnTo>
                <a:lnTo>
                  <a:pt x="9200" y="8632"/>
                </a:lnTo>
                <a:lnTo>
                  <a:pt x="9197" y="8637"/>
                </a:lnTo>
                <a:lnTo>
                  <a:pt x="9193" y="8639"/>
                </a:lnTo>
                <a:lnTo>
                  <a:pt x="9191" y="8635"/>
                </a:lnTo>
                <a:lnTo>
                  <a:pt x="9189" y="8629"/>
                </a:lnTo>
                <a:lnTo>
                  <a:pt x="9185" y="8624"/>
                </a:lnTo>
                <a:lnTo>
                  <a:pt x="9185" y="8618"/>
                </a:lnTo>
                <a:lnTo>
                  <a:pt x="9182" y="8618"/>
                </a:lnTo>
                <a:lnTo>
                  <a:pt x="9178" y="8621"/>
                </a:lnTo>
                <a:lnTo>
                  <a:pt x="9175" y="8624"/>
                </a:lnTo>
                <a:lnTo>
                  <a:pt x="9173" y="8633"/>
                </a:lnTo>
                <a:lnTo>
                  <a:pt x="9155" y="8667"/>
                </a:lnTo>
                <a:lnTo>
                  <a:pt x="9154" y="8669"/>
                </a:lnTo>
                <a:lnTo>
                  <a:pt x="9152" y="8670"/>
                </a:lnTo>
                <a:lnTo>
                  <a:pt x="9151" y="8669"/>
                </a:lnTo>
                <a:lnTo>
                  <a:pt x="9149" y="8663"/>
                </a:lnTo>
                <a:lnTo>
                  <a:pt x="9149" y="8663"/>
                </a:lnTo>
                <a:lnTo>
                  <a:pt x="9146" y="8666"/>
                </a:lnTo>
                <a:lnTo>
                  <a:pt x="9139" y="8685"/>
                </a:lnTo>
                <a:lnTo>
                  <a:pt x="9134" y="8693"/>
                </a:lnTo>
                <a:lnTo>
                  <a:pt x="9128" y="8701"/>
                </a:lnTo>
                <a:lnTo>
                  <a:pt x="9122" y="8704"/>
                </a:lnTo>
                <a:lnTo>
                  <a:pt x="9117" y="8697"/>
                </a:lnTo>
                <a:lnTo>
                  <a:pt x="9117" y="8692"/>
                </a:lnTo>
                <a:lnTo>
                  <a:pt x="9117" y="8688"/>
                </a:lnTo>
                <a:lnTo>
                  <a:pt x="9117" y="8684"/>
                </a:lnTo>
                <a:lnTo>
                  <a:pt x="9115" y="8683"/>
                </a:lnTo>
                <a:lnTo>
                  <a:pt x="9113" y="8683"/>
                </a:lnTo>
                <a:lnTo>
                  <a:pt x="9112" y="8685"/>
                </a:lnTo>
                <a:lnTo>
                  <a:pt x="9110" y="8687"/>
                </a:lnTo>
                <a:lnTo>
                  <a:pt x="9096" y="8691"/>
                </a:lnTo>
                <a:lnTo>
                  <a:pt x="9097" y="8683"/>
                </a:lnTo>
                <a:lnTo>
                  <a:pt x="9098" y="8669"/>
                </a:lnTo>
                <a:lnTo>
                  <a:pt x="9098" y="8661"/>
                </a:lnTo>
                <a:lnTo>
                  <a:pt x="9099" y="8652"/>
                </a:lnTo>
                <a:lnTo>
                  <a:pt x="9102" y="8647"/>
                </a:lnTo>
                <a:lnTo>
                  <a:pt x="9108" y="8640"/>
                </a:lnTo>
                <a:lnTo>
                  <a:pt x="9113" y="8627"/>
                </a:lnTo>
                <a:lnTo>
                  <a:pt x="9115" y="8619"/>
                </a:lnTo>
                <a:lnTo>
                  <a:pt x="9116" y="8613"/>
                </a:lnTo>
                <a:lnTo>
                  <a:pt x="9116" y="8602"/>
                </a:lnTo>
                <a:lnTo>
                  <a:pt x="9118" y="8598"/>
                </a:lnTo>
                <a:lnTo>
                  <a:pt x="9121" y="8595"/>
                </a:lnTo>
                <a:lnTo>
                  <a:pt x="9123" y="8588"/>
                </a:lnTo>
                <a:lnTo>
                  <a:pt x="9120" y="8587"/>
                </a:lnTo>
                <a:lnTo>
                  <a:pt x="9118" y="8585"/>
                </a:lnTo>
                <a:lnTo>
                  <a:pt x="9117" y="8582"/>
                </a:lnTo>
                <a:lnTo>
                  <a:pt x="9118" y="8575"/>
                </a:lnTo>
                <a:lnTo>
                  <a:pt x="9113" y="8573"/>
                </a:lnTo>
                <a:lnTo>
                  <a:pt x="9111" y="8580"/>
                </a:lnTo>
                <a:lnTo>
                  <a:pt x="9108" y="8588"/>
                </a:lnTo>
                <a:lnTo>
                  <a:pt x="9105" y="8593"/>
                </a:lnTo>
                <a:lnTo>
                  <a:pt x="9103" y="8594"/>
                </a:lnTo>
                <a:lnTo>
                  <a:pt x="9099" y="8598"/>
                </a:lnTo>
                <a:lnTo>
                  <a:pt x="9096" y="8597"/>
                </a:lnTo>
                <a:lnTo>
                  <a:pt x="9095" y="8596"/>
                </a:lnTo>
                <a:lnTo>
                  <a:pt x="9090" y="8590"/>
                </a:lnTo>
                <a:lnTo>
                  <a:pt x="9087" y="8590"/>
                </a:lnTo>
                <a:lnTo>
                  <a:pt x="9079" y="8591"/>
                </a:lnTo>
                <a:lnTo>
                  <a:pt x="9077" y="8589"/>
                </a:lnTo>
                <a:lnTo>
                  <a:pt x="9075" y="8586"/>
                </a:lnTo>
                <a:lnTo>
                  <a:pt x="9072" y="8584"/>
                </a:lnTo>
                <a:lnTo>
                  <a:pt x="9070" y="8580"/>
                </a:lnTo>
                <a:lnTo>
                  <a:pt x="9072" y="8570"/>
                </a:lnTo>
                <a:lnTo>
                  <a:pt x="9069" y="8565"/>
                </a:lnTo>
                <a:lnTo>
                  <a:pt x="9066" y="8563"/>
                </a:lnTo>
                <a:lnTo>
                  <a:pt x="9063" y="8562"/>
                </a:lnTo>
                <a:lnTo>
                  <a:pt x="9060" y="8564"/>
                </a:lnTo>
                <a:lnTo>
                  <a:pt x="9057" y="8571"/>
                </a:lnTo>
                <a:lnTo>
                  <a:pt x="9055" y="8575"/>
                </a:lnTo>
                <a:lnTo>
                  <a:pt x="9054" y="8573"/>
                </a:lnTo>
                <a:lnTo>
                  <a:pt x="9053" y="8555"/>
                </a:lnTo>
                <a:lnTo>
                  <a:pt x="9056" y="8549"/>
                </a:lnTo>
                <a:lnTo>
                  <a:pt x="9057" y="8544"/>
                </a:lnTo>
                <a:lnTo>
                  <a:pt x="9058" y="8538"/>
                </a:lnTo>
                <a:lnTo>
                  <a:pt x="9056" y="8538"/>
                </a:lnTo>
                <a:lnTo>
                  <a:pt x="9052" y="8536"/>
                </a:lnTo>
                <a:lnTo>
                  <a:pt x="9064" y="8525"/>
                </a:lnTo>
                <a:lnTo>
                  <a:pt x="9070" y="8517"/>
                </a:lnTo>
                <a:lnTo>
                  <a:pt x="9073" y="8501"/>
                </a:lnTo>
                <a:lnTo>
                  <a:pt x="9072" y="8490"/>
                </a:lnTo>
                <a:lnTo>
                  <a:pt x="9070" y="8474"/>
                </a:lnTo>
                <a:lnTo>
                  <a:pt x="9069" y="8461"/>
                </a:lnTo>
                <a:lnTo>
                  <a:pt x="9073" y="8455"/>
                </a:lnTo>
                <a:lnTo>
                  <a:pt x="9076" y="8457"/>
                </a:lnTo>
                <a:lnTo>
                  <a:pt x="9077" y="8462"/>
                </a:lnTo>
                <a:lnTo>
                  <a:pt x="9078" y="8468"/>
                </a:lnTo>
                <a:lnTo>
                  <a:pt x="9079" y="8474"/>
                </a:lnTo>
                <a:lnTo>
                  <a:pt x="9082" y="8482"/>
                </a:lnTo>
                <a:lnTo>
                  <a:pt x="9084" y="8487"/>
                </a:lnTo>
                <a:lnTo>
                  <a:pt x="9086" y="8491"/>
                </a:lnTo>
                <a:lnTo>
                  <a:pt x="9090" y="8493"/>
                </a:lnTo>
                <a:lnTo>
                  <a:pt x="9096" y="8492"/>
                </a:lnTo>
                <a:lnTo>
                  <a:pt x="9098" y="8484"/>
                </a:lnTo>
                <a:lnTo>
                  <a:pt x="9098" y="8454"/>
                </a:lnTo>
                <a:lnTo>
                  <a:pt x="9093" y="8464"/>
                </a:lnTo>
                <a:lnTo>
                  <a:pt x="9092" y="8462"/>
                </a:lnTo>
                <a:lnTo>
                  <a:pt x="9091" y="8459"/>
                </a:lnTo>
                <a:lnTo>
                  <a:pt x="9090" y="8455"/>
                </a:lnTo>
                <a:lnTo>
                  <a:pt x="9090" y="8452"/>
                </a:lnTo>
                <a:lnTo>
                  <a:pt x="9093" y="8441"/>
                </a:lnTo>
                <a:lnTo>
                  <a:pt x="9094" y="8435"/>
                </a:lnTo>
                <a:lnTo>
                  <a:pt x="9093" y="8432"/>
                </a:lnTo>
                <a:lnTo>
                  <a:pt x="9091" y="8426"/>
                </a:lnTo>
                <a:lnTo>
                  <a:pt x="9089" y="8412"/>
                </a:lnTo>
                <a:lnTo>
                  <a:pt x="9088" y="8396"/>
                </a:lnTo>
                <a:lnTo>
                  <a:pt x="9088" y="8385"/>
                </a:lnTo>
                <a:lnTo>
                  <a:pt x="9090" y="8379"/>
                </a:lnTo>
                <a:lnTo>
                  <a:pt x="9092" y="8373"/>
                </a:lnTo>
                <a:lnTo>
                  <a:pt x="9093" y="8366"/>
                </a:lnTo>
                <a:lnTo>
                  <a:pt x="9094" y="8352"/>
                </a:lnTo>
                <a:lnTo>
                  <a:pt x="9095" y="8346"/>
                </a:lnTo>
                <a:lnTo>
                  <a:pt x="9096" y="8340"/>
                </a:lnTo>
                <a:lnTo>
                  <a:pt x="9097" y="8336"/>
                </a:lnTo>
                <a:lnTo>
                  <a:pt x="9098" y="8331"/>
                </a:lnTo>
                <a:lnTo>
                  <a:pt x="9098" y="8319"/>
                </a:lnTo>
                <a:lnTo>
                  <a:pt x="9100" y="8312"/>
                </a:lnTo>
                <a:lnTo>
                  <a:pt x="9104" y="8297"/>
                </a:lnTo>
                <a:lnTo>
                  <a:pt x="9105" y="8291"/>
                </a:lnTo>
                <a:lnTo>
                  <a:pt x="9104" y="8276"/>
                </a:lnTo>
                <a:lnTo>
                  <a:pt x="9109" y="8255"/>
                </a:lnTo>
                <a:lnTo>
                  <a:pt x="9112" y="8234"/>
                </a:lnTo>
                <a:lnTo>
                  <a:pt x="9102" y="8219"/>
                </a:lnTo>
                <a:lnTo>
                  <a:pt x="9103" y="8207"/>
                </a:lnTo>
                <a:lnTo>
                  <a:pt x="9107" y="8196"/>
                </a:lnTo>
                <a:lnTo>
                  <a:pt x="9123" y="8162"/>
                </a:lnTo>
                <a:lnTo>
                  <a:pt x="9126" y="8150"/>
                </a:lnTo>
                <a:lnTo>
                  <a:pt x="9128" y="8138"/>
                </a:lnTo>
                <a:lnTo>
                  <a:pt x="9127" y="8139"/>
                </a:lnTo>
                <a:lnTo>
                  <a:pt x="9121" y="8142"/>
                </a:lnTo>
                <a:lnTo>
                  <a:pt x="9120" y="8144"/>
                </a:lnTo>
                <a:lnTo>
                  <a:pt x="9117" y="8153"/>
                </a:lnTo>
                <a:lnTo>
                  <a:pt x="9114" y="8158"/>
                </a:lnTo>
                <a:lnTo>
                  <a:pt x="9111" y="8163"/>
                </a:lnTo>
                <a:lnTo>
                  <a:pt x="9088" y="8176"/>
                </a:lnTo>
                <a:lnTo>
                  <a:pt x="9078" y="8187"/>
                </a:lnTo>
                <a:lnTo>
                  <a:pt x="9065" y="8193"/>
                </a:lnTo>
                <a:lnTo>
                  <a:pt x="9062" y="8199"/>
                </a:lnTo>
                <a:lnTo>
                  <a:pt x="9060" y="8200"/>
                </a:lnTo>
                <a:lnTo>
                  <a:pt x="9056" y="8201"/>
                </a:lnTo>
                <a:lnTo>
                  <a:pt x="9048" y="8209"/>
                </a:lnTo>
                <a:lnTo>
                  <a:pt x="9033" y="8229"/>
                </a:lnTo>
                <a:lnTo>
                  <a:pt x="9028" y="8239"/>
                </a:lnTo>
                <a:lnTo>
                  <a:pt x="9025" y="8256"/>
                </a:lnTo>
                <a:lnTo>
                  <a:pt x="9033" y="8251"/>
                </a:lnTo>
                <a:lnTo>
                  <a:pt x="9037" y="8252"/>
                </a:lnTo>
                <a:lnTo>
                  <a:pt x="9036" y="8262"/>
                </a:lnTo>
                <a:lnTo>
                  <a:pt x="9040" y="8268"/>
                </a:lnTo>
                <a:lnTo>
                  <a:pt x="9043" y="8273"/>
                </a:lnTo>
                <a:lnTo>
                  <a:pt x="9039" y="8278"/>
                </a:lnTo>
                <a:lnTo>
                  <a:pt x="9031" y="8281"/>
                </a:lnTo>
                <a:lnTo>
                  <a:pt x="9024" y="8279"/>
                </a:lnTo>
                <a:lnTo>
                  <a:pt x="9020" y="8269"/>
                </a:lnTo>
                <a:lnTo>
                  <a:pt x="9018" y="8265"/>
                </a:lnTo>
                <a:lnTo>
                  <a:pt x="9014" y="8265"/>
                </a:lnTo>
                <a:lnTo>
                  <a:pt x="9010" y="8268"/>
                </a:lnTo>
                <a:lnTo>
                  <a:pt x="9007" y="8271"/>
                </a:lnTo>
                <a:lnTo>
                  <a:pt x="9007" y="8276"/>
                </a:lnTo>
                <a:lnTo>
                  <a:pt x="9006" y="8284"/>
                </a:lnTo>
                <a:lnTo>
                  <a:pt x="9005" y="8290"/>
                </a:lnTo>
                <a:lnTo>
                  <a:pt x="9003" y="8293"/>
                </a:lnTo>
                <a:lnTo>
                  <a:pt x="8991" y="8293"/>
                </a:lnTo>
                <a:lnTo>
                  <a:pt x="8984" y="8288"/>
                </a:lnTo>
                <a:lnTo>
                  <a:pt x="8981" y="8276"/>
                </a:lnTo>
                <a:lnTo>
                  <a:pt x="8984" y="8265"/>
                </a:lnTo>
                <a:lnTo>
                  <a:pt x="8990" y="8260"/>
                </a:lnTo>
                <a:lnTo>
                  <a:pt x="8997" y="8258"/>
                </a:lnTo>
                <a:lnTo>
                  <a:pt x="9002" y="8254"/>
                </a:lnTo>
                <a:lnTo>
                  <a:pt x="9002" y="8252"/>
                </a:lnTo>
                <a:lnTo>
                  <a:pt x="9001" y="8247"/>
                </a:lnTo>
                <a:lnTo>
                  <a:pt x="9005" y="8246"/>
                </a:lnTo>
                <a:lnTo>
                  <a:pt x="9009" y="8242"/>
                </a:lnTo>
                <a:lnTo>
                  <a:pt x="9011" y="8235"/>
                </a:lnTo>
                <a:lnTo>
                  <a:pt x="9008" y="8228"/>
                </a:lnTo>
                <a:lnTo>
                  <a:pt x="9027" y="8199"/>
                </a:lnTo>
                <a:lnTo>
                  <a:pt x="9032" y="8185"/>
                </a:lnTo>
                <a:lnTo>
                  <a:pt x="9033" y="8180"/>
                </a:lnTo>
                <a:lnTo>
                  <a:pt x="9033" y="8172"/>
                </a:lnTo>
                <a:lnTo>
                  <a:pt x="9032" y="8156"/>
                </a:lnTo>
                <a:lnTo>
                  <a:pt x="9033" y="8149"/>
                </a:lnTo>
                <a:lnTo>
                  <a:pt x="9043" y="8132"/>
                </a:lnTo>
                <a:lnTo>
                  <a:pt x="9037" y="8135"/>
                </a:lnTo>
                <a:lnTo>
                  <a:pt x="9030" y="8141"/>
                </a:lnTo>
                <a:lnTo>
                  <a:pt x="9014" y="8167"/>
                </a:lnTo>
                <a:lnTo>
                  <a:pt x="9009" y="8178"/>
                </a:lnTo>
                <a:lnTo>
                  <a:pt x="9008" y="8189"/>
                </a:lnTo>
                <a:lnTo>
                  <a:pt x="9012" y="8199"/>
                </a:lnTo>
                <a:lnTo>
                  <a:pt x="9011" y="8204"/>
                </a:lnTo>
                <a:lnTo>
                  <a:pt x="9007" y="8202"/>
                </a:lnTo>
                <a:lnTo>
                  <a:pt x="9003" y="8197"/>
                </a:lnTo>
                <a:lnTo>
                  <a:pt x="9000" y="8191"/>
                </a:lnTo>
                <a:lnTo>
                  <a:pt x="8998" y="8182"/>
                </a:lnTo>
                <a:lnTo>
                  <a:pt x="8999" y="8176"/>
                </a:lnTo>
                <a:lnTo>
                  <a:pt x="9007" y="8170"/>
                </a:lnTo>
                <a:lnTo>
                  <a:pt x="9007" y="8165"/>
                </a:lnTo>
                <a:lnTo>
                  <a:pt x="9006" y="8165"/>
                </a:lnTo>
                <a:lnTo>
                  <a:pt x="9005" y="8166"/>
                </a:lnTo>
                <a:lnTo>
                  <a:pt x="9003" y="8165"/>
                </a:lnTo>
                <a:lnTo>
                  <a:pt x="9002" y="8163"/>
                </a:lnTo>
                <a:lnTo>
                  <a:pt x="9000" y="8153"/>
                </a:lnTo>
                <a:lnTo>
                  <a:pt x="8997" y="8151"/>
                </a:lnTo>
                <a:lnTo>
                  <a:pt x="8958" y="8176"/>
                </a:lnTo>
                <a:lnTo>
                  <a:pt x="8956" y="8177"/>
                </a:lnTo>
                <a:lnTo>
                  <a:pt x="8955" y="8175"/>
                </a:lnTo>
                <a:lnTo>
                  <a:pt x="8951" y="8171"/>
                </a:lnTo>
                <a:lnTo>
                  <a:pt x="8933" y="8166"/>
                </a:lnTo>
                <a:lnTo>
                  <a:pt x="8931" y="8161"/>
                </a:lnTo>
                <a:lnTo>
                  <a:pt x="8932" y="8155"/>
                </a:lnTo>
                <a:lnTo>
                  <a:pt x="8933" y="8147"/>
                </a:lnTo>
                <a:lnTo>
                  <a:pt x="8936" y="8144"/>
                </a:lnTo>
                <a:lnTo>
                  <a:pt x="8943" y="8148"/>
                </a:lnTo>
                <a:lnTo>
                  <a:pt x="8946" y="8149"/>
                </a:lnTo>
                <a:lnTo>
                  <a:pt x="8945" y="8144"/>
                </a:lnTo>
                <a:lnTo>
                  <a:pt x="8944" y="8138"/>
                </a:lnTo>
                <a:lnTo>
                  <a:pt x="8944" y="8132"/>
                </a:lnTo>
                <a:lnTo>
                  <a:pt x="8945" y="8127"/>
                </a:lnTo>
                <a:lnTo>
                  <a:pt x="8942" y="8121"/>
                </a:lnTo>
                <a:lnTo>
                  <a:pt x="8920" y="8111"/>
                </a:lnTo>
                <a:lnTo>
                  <a:pt x="8917" y="8108"/>
                </a:lnTo>
                <a:lnTo>
                  <a:pt x="8915" y="8104"/>
                </a:lnTo>
                <a:lnTo>
                  <a:pt x="8916" y="8099"/>
                </a:lnTo>
                <a:lnTo>
                  <a:pt x="8919" y="8097"/>
                </a:lnTo>
                <a:lnTo>
                  <a:pt x="8923" y="8097"/>
                </a:lnTo>
                <a:lnTo>
                  <a:pt x="8925" y="8099"/>
                </a:lnTo>
                <a:lnTo>
                  <a:pt x="8901" y="8072"/>
                </a:lnTo>
                <a:lnTo>
                  <a:pt x="8899" y="8061"/>
                </a:lnTo>
                <a:lnTo>
                  <a:pt x="8870" y="8043"/>
                </a:lnTo>
                <a:lnTo>
                  <a:pt x="8848" y="8045"/>
                </a:lnTo>
                <a:lnTo>
                  <a:pt x="8846" y="8046"/>
                </a:lnTo>
                <a:lnTo>
                  <a:pt x="8844" y="8051"/>
                </a:lnTo>
                <a:lnTo>
                  <a:pt x="8842" y="8056"/>
                </a:lnTo>
                <a:lnTo>
                  <a:pt x="8841" y="8063"/>
                </a:lnTo>
                <a:lnTo>
                  <a:pt x="8840" y="8065"/>
                </a:lnTo>
                <a:lnTo>
                  <a:pt x="8840" y="8065"/>
                </a:lnTo>
                <a:lnTo>
                  <a:pt x="8839" y="8067"/>
                </a:lnTo>
                <a:lnTo>
                  <a:pt x="8840" y="8071"/>
                </a:lnTo>
                <a:lnTo>
                  <a:pt x="8841" y="8072"/>
                </a:lnTo>
                <a:lnTo>
                  <a:pt x="8847" y="8074"/>
                </a:lnTo>
                <a:lnTo>
                  <a:pt x="8855" y="8070"/>
                </a:lnTo>
                <a:lnTo>
                  <a:pt x="8856" y="8071"/>
                </a:lnTo>
                <a:lnTo>
                  <a:pt x="8858" y="8073"/>
                </a:lnTo>
                <a:lnTo>
                  <a:pt x="8858" y="8076"/>
                </a:lnTo>
                <a:lnTo>
                  <a:pt x="8859" y="8077"/>
                </a:lnTo>
                <a:lnTo>
                  <a:pt x="8859" y="8080"/>
                </a:lnTo>
                <a:lnTo>
                  <a:pt x="8858" y="8084"/>
                </a:lnTo>
                <a:lnTo>
                  <a:pt x="8855" y="8088"/>
                </a:lnTo>
                <a:lnTo>
                  <a:pt x="8852" y="8086"/>
                </a:lnTo>
                <a:lnTo>
                  <a:pt x="8846" y="8080"/>
                </a:lnTo>
                <a:lnTo>
                  <a:pt x="8841" y="8076"/>
                </a:lnTo>
                <a:lnTo>
                  <a:pt x="8837" y="8070"/>
                </a:lnTo>
                <a:lnTo>
                  <a:pt x="8833" y="8056"/>
                </a:lnTo>
                <a:lnTo>
                  <a:pt x="8833" y="8054"/>
                </a:lnTo>
                <a:lnTo>
                  <a:pt x="8833" y="8052"/>
                </a:lnTo>
                <a:lnTo>
                  <a:pt x="8833" y="8048"/>
                </a:lnTo>
                <a:lnTo>
                  <a:pt x="8832" y="8044"/>
                </a:lnTo>
                <a:lnTo>
                  <a:pt x="8831" y="8042"/>
                </a:lnTo>
                <a:lnTo>
                  <a:pt x="8828" y="8039"/>
                </a:lnTo>
                <a:lnTo>
                  <a:pt x="8827" y="8037"/>
                </a:lnTo>
                <a:lnTo>
                  <a:pt x="8824" y="8033"/>
                </a:lnTo>
                <a:lnTo>
                  <a:pt x="8809" y="8031"/>
                </a:lnTo>
                <a:lnTo>
                  <a:pt x="8799" y="8025"/>
                </a:lnTo>
                <a:lnTo>
                  <a:pt x="8796" y="8027"/>
                </a:lnTo>
                <a:lnTo>
                  <a:pt x="8791" y="8032"/>
                </a:lnTo>
                <a:lnTo>
                  <a:pt x="8788" y="8033"/>
                </a:lnTo>
                <a:lnTo>
                  <a:pt x="8782" y="8026"/>
                </a:lnTo>
                <a:lnTo>
                  <a:pt x="8779" y="8024"/>
                </a:lnTo>
                <a:lnTo>
                  <a:pt x="8776" y="8028"/>
                </a:lnTo>
                <a:lnTo>
                  <a:pt x="8775" y="8033"/>
                </a:lnTo>
                <a:lnTo>
                  <a:pt x="8774" y="8039"/>
                </a:lnTo>
                <a:lnTo>
                  <a:pt x="8774" y="8045"/>
                </a:lnTo>
                <a:lnTo>
                  <a:pt x="8775" y="8050"/>
                </a:lnTo>
                <a:lnTo>
                  <a:pt x="8779" y="8059"/>
                </a:lnTo>
                <a:lnTo>
                  <a:pt x="8794" y="8076"/>
                </a:lnTo>
                <a:lnTo>
                  <a:pt x="8792" y="8081"/>
                </a:lnTo>
                <a:lnTo>
                  <a:pt x="8793" y="8085"/>
                </a:lnTo>
                <a:lnTo>
                  <a:pt x="8795" y="8088"/>
                </a:lnTo>
                <a:lnTo>
                  <a:pt x="8797" y="8090"/>
                </a:lnTo>
                <a:lnTo>
                  <a:pt x="8799" y="8092"/>
                </a:lnTo>
                <a:lnTo>
                  <a:pt x="8812" y="8095"/>
                </a:lnTo>
                <a:lnTo>
                  <a:pt x="8816" y="8099"/>
                </a:lnTo>
                <a:lnTo>
                  <a:pt x="8819" y="8106"/>
                </a:lnTo>
                <a:lnTo>
                  <a:pt x="8820" y="8116"/>
                </a:lnTo>
                <a:lnTo>
                  <a:pt x="8814" y="8115"/>
                </a:lnTo>
                <a:lnTo>
                  <a:pt x="8802" y="8106"/>
                </a:lnTo>
                <a:lnTo>
                  <a:pt x="8793" y="8105"/>
                </a:lnTo>
                <a:lnTo>
                  <a:pt x="8794" y="8130"/>
                </a:lnTo>
                <a:lnTo>
                  <a:pt x="8762" y="8119"/>
                </a:lnTo>
                <a:lnTo>
                  <a:pt x="8760" y="8121"/>
                </a:lnTo>
                <a:lnTo>
                  <a:pt x="8759" y="8125"/>
                </a:lnTo>
                <a:lnTo>
                  <a:pt x="8760" y="8129"/>
                </a:lnTo>
                <a:lnTo>
                  <a:pt x="8767" y="8135"/>
                </a:lnTo>
                <a:lnTo>
                  <a:pt x="8765" y="8142"/>
                </a:lnTo>
                <a:lnTo>
                  <a:pt x="8761" y="8143"/>
                </a:lnTo>
                <a:lnTo>
                  <a:pt x="8757" y="8140"/>
                </a:lnTo>
                <a:lnTo>
                  <a:pt x="8754" y="8137"/>
                </a:lnTo>
                <a:lnTo>
                  <a:pt x="8752" y="8139"/>
                </a:lnTo>
                <a:lnTo>
                  <a:pt x="8750" y="8145"/>
                </a:lnTo>
                <a:lnTo>
                  <a:pt x="8747" y="8151"/>
                </a:lnTo>
                <a:lnTo>
                  <a:pt x="8744" y="8153"/>
                </a:lnTo>
                <a:lnTo>
                  <a:pt x="8737" y="8146"/>
                </a:lnTo>
                <a:lnTo>
                  <a:pt x="8726" y="8126"/>
                </a:lnTo>
                <a:lnTo>
                  <a:pt x="8707" y="8116"/>
                </a:lnTo>
                <a:lnTo>
                  <a:pt x="8705" y="8114"/>
                </a:lnTo>
                <a:lnTo>
                  <a:pt x="8703" y="8111"/>
                </a:lnTo>
                <a:lnTo>
                  <a:pt x="8695" y="8095"/>
                </a:lnTo>
                <a:lnTo>
                  <a:pt x="8690" y="8091"/>
                </a:lnTo>
                <a:lnTo>
                  <a:pt x="8688" y="8092"/>
                </a:lnTo>
                <a:lnTo>
                  <a:pt x="8688" y="8096"/>
                </a:lnTo>
                <a:lnTo>
                  <a:pt x="8691" y="8104"/>
                </a:lnTo>
                <a:lnTo>
                  <a:pt x="8702" y="8122"/>
                </a:lnTo>
                <a:lnTo>
                  <a:pt x="8699" y="8129"/>
                </a:lnTo>
                <a:lnTo>
                  <a:pt x="8696" y="8128"/>
                </a:lnTo>
                <a:lnTo>
                  <a:pt x="8689" y="8122"/>
                </a:lnTo>
                <a:lnTo>
                  <a:pt x="8689" y="8125"/>
                </a:lnTo>
                <a:lnTo>
                  <a:pt x="8690" y="8128"/>
                </a:lnTo>
                <a:lnTo>
                  <a:pt x="8692" y="8131"/>
                </a:lnTo>
                <a:lnTo>
                  <a:pt x="8693" y="8135"/>
                </a:lnTo>
                <a:lnTo>
                  <a:pt x="8693" y="8140"/>
                </a:lnTo>
                <a:lnTo>
                  <a:pt x="8688" y="8136"/>
                </a:lnTo>
                <a:lnTo>
                  <a:pt x="8673" y="8114"/>
                </a:lnTo>
                <a:lnTo>
                  <a:pt x="8671" y="8112"/>
                </a:lnTo>
                <a:lnTo>
                  <a:pt x="8667" y="8112"/>
                </a:lnTo>
                <a:lnTo>
                  <a:pt x="8662" y="8113"/>
                </a:lnTo>
                <a:lnTo>
                  <a:pt x="8660" y="8115"/>
                </a:lnTo>
                <a:lnTo>
                  <a:pt x="8659" y="8122"/>
                </a:lnTo>
                <a:lnTo>
                  <a:pt x="8661" y="8125"/>
                </a:lnTo>
                <a:lnTo>
                  <a:pt x="8665" y="8130"/>
                </a:lnTo>
                <a:lnTo>
                  <a:pt x="8681" y="8161"/>
                </a:lnTo>
                <a:lnTo>
                  <a:pt x="8689" y="8174"/>
                </a:lnTo>
                <a:lnTo>
                  <a:pt x="8699" y="8183"/>
                </a:lnTo>
                <a:lnTo>
                  <a:pt x="8697" y="8188"/>
                </a:lnTo>
                <a:lnTo>
                  <a:pt x="8695" y="8190"/>
                </a:lnTo>
                <a:lnTo>
                  <a:pt x="8692" y="8189"/>
                </a:lnTo>
                <a:lnTo>
                  <a:pt x="8690" y="8190"/>
                </a:lnTo>
                <a:lnTo>
                  <a:pt x="8699" y="8200"/>
                </a:lnTo>
                <a:lnTo>
                  <a:pt x="8719" y="8214"/>
                </a:lnTo>
                <a:lnTo>
                  <a:pt x="8724" y="8218"/>
                </a:lnTo>
                <a:lnTo>
                  <a:pt x="8728" y="8225"/>
                </a:lnTo>
                <a:lnTo>
                  <a:pt x="8727" y="8229"/>
                </a:lnTo>
                <a:lnTo>
                  <a:pt x="8727" y="8246"/>
                </a:lnTo>
                <a:lnTo>
                  <a:pt x="8721" y="8264"/>
                </a:lnTo>
                <a:lnTo>
                  <a:pt x="8713" y="8270"/>
                </a:lnTo>
                <a:lnTo>
                  <a:pt x="8708" y="8251"/>
                </a:lnTo>
                <a:lnTo>
                  <a:pt x="8708" y="8245"/>
                </a:lnTo>
                <a:lnTo>
                  <a:pt x="8710" y="8236"/>
                </a:lnTo>
                <a:lnTo>
                  <a:pt x="8710" y="8230"/>
                </a:lnTo>
                <a:lnTo>
                  <a:pt x="8709" y="8225"/>
                </a:lnTo>
                <a:lnTo>
                  <a:pt x="8708" y="8222"/>
                </a:lnTo>
                <a:lnTo>
                  <a:pt x="8706" y="8220"/>
                </a:lnTo>
                <a:lnTo>
                  <a:pt x="8705" y="8217"/>
                </a:lnTo>
                <a:lnTo>
                  <a:pt x="8701" y="8214"/>
                </a:lnTo>
                <a:lnTo>
                  <a:pt x="8696" y="8219"/>
                </a:lnTo>
                <a:lnTo>
                  <a:pt x="8693" y="8229"/>
                </a:lnTo>
                <a:lnTo>
                  <a:pt x="8692" y="8241"/>
                </a:lnTo>
                <a:lnTo>
                  <a:pt x="8687" y="8234"/>
                </a:lnTo>
                <a:lnTo>
                  <a:pt x="8685" y="8232"/>
                </a:lnTo>
                <a:lnTo>
                  <a:pt x="8683" y="8234"/>
                </a:lnTo>
                <a:lnTo>
                  <a:pt x="8686" y="8241"/>
                </a:lnTo>
                <a:lnTo>
                  <a:pt x="8692" y="8251"/>
                </a:lnTo>
                <a:lnTo>
                  <a:pt x="8697" y="8262"/>
                </a:lnTo>
                <a:lnTo>
                  <a:pt x="8705" y="8274"/>
                </a:lnTo>
                <a:lnTo>
                  <a:pt x="8707" y="8276"/>
                </a:lnTo>
                <a:lnTo>
                  <a:pt x="8713" y="8302"/>
                </a:lnTo>
                <a:lnTo>
                  <a:pt x="8715" y="8308"/>
                </a:lnTo>
                <a:lnTo>
                  <a:pt x="8719" y="8314"/>
                </a:lnTo>
                <a:lnTo>
                  <a:pt x="8732" y="8326"/>
                </a:lnTo>
                <a:lnTo>
                  <a:pt x="8742" y="8341"/>
                </a:lnTo>
                <a:lnTo>
                  <a:pt x="8744" y="8344"/>
                </a:lnTo>
                <a:lnTo>
                  <a:pt x="8747" y="8347"/>
                </a:lnTo>
                <a:lnTo>
                  <a:pt x="8749" y="8354"/>
                </a:lnTo>
                <a:lnTo>
                  <a:pt x="8750" y="8362"/>
                </a:lnTo>
                <a:lnTo>
                  <a:pt x="8752" y="8365"/>
                </a:lnTo>
                <a:lnTo>
                  <a:pt x="8752" y="8366"/>
                </a:lnTo>
                <a:lnTo>
                  <a:pt x="8755" y="8375"/>
                </a:lnTo>
                <a:lnTo>
                  <a:pt x="8756" y="8377"/>
                </a:lnTo>
                <a:lnTo>
                  <a:pt x="8763" y="8386"/>
                </a:lnTo>
                <a:lnTo>
                  <a:pt x="8769" y="8397"/>
                </a:lnTo>
                <a:lnTo>
                  <a:pt x="8773" y="8400"/>
                </a:lnTo>
                <a:lnTo>
                  <a:pt x="8777" y="8396"/>
                </a:lnTo>
                <a:lnTo>
                  <a:pt x="8776" y="8389"/>
                </a:lnTo>
                <a:lnTo>
                  <a:pt x="8774" y="8377"/>
                </a:lnTo>
                <a:lnTo>
                  <a:pt x="8773" y="8364"/>
                </a:lnTo>
                <a:lnTo>
                  <a:pt x="8775" y="8355"/>
                </a:lnTo>
                <a:lnTo>
                  <a:pt x="8781" y="8337"/>
                </a:lnTo>
                <a:lnTo>
                  <a:pt x="8783" y="8332"/>
                </a:lnTo>
                <a:lnTo>
                  <a:pt x="8785" y="8336"/>
                </a:lnTo>
                <a:lnTo>
                  <a:pt x="8788" y="8347"/>
                </a:lnTo>
                <a:lnTo>
                  <a:pt x="8791" y="8348"/>
                </a:lnTo>
                <a:lnTo>
                  <a:pt x="8805" y="8327"/>
                </a:lnTo>
                <a:lnTo>
                  <a:pt x="8809" y="8324"/>
                </a:lnTo>
                <a:lnTo>
                  <a:pt x="8812" y="8323"/>
                </a:lnTo>
                <a:lnTo>
                  <a:pt x="8818" y="8323"/>
                </a:lnTo>
                <a:lnTo>
                  <a:pt x="8820" y="8318"/>
                </a:lnTo>
                <a:lnTo>
                  <a:pt x="8821" y="8316"/>
                </a:lnTo>
                <a:lnTo>
                  <a:pt x="8822" y="8317"/>
                </a:lnTo>
                <a:lnTo>
                  <a:pt x="8823" y="8319"/>
                </a:lnTo>
                <a:lnTo>
                  <a:pt x="8825" y="8320"/>
                </a:lnTo>
                <a:lnTo>
                  <a:pt x="8827" y="8322"/>
                </a:lnTo>
                <a:lnTo>
                  <a:pt x="8829" y="8323"/>
                </a:lnTo>
                <a:lnTo>
                  <a:pt x="8831" y="8322"/>
                </a:lnTo>
                <a:lnTo>
                  <a:pt x="8832" y="8319"/>
                </a:lnTo>
                <a:lnTo>
                  <a:pt x="8831" y="8308"/>
                </a:lnTo>
                <a:lnTo>
                  <a:pt x="8832" y="8303"/>
                </a:lnTo>
                <a:lnTo>
                  <a:pt x="8834" y="8297"/>
                </a:lnTo>
                <a:lnTo>
                  <a:pt x="8837" y="8299"/>
                </a:lnTo>
                <a:lnTo>
                  <a:pt x="8840" y="8302"/>
                </a:lnTo>
                <a:lnTo>
                  <a:pt x="8843" y="8304"/>
                </a:lnTo>
                <a:lnTo>
                  <a:pt x="8855" y="8322"/>
                </a:lnTo>
                <a:lnTo>
                  <a:pt x="8873" y="8342"/>
                </a:lnTo>
                <a:lnTo>
                  <a:pt x="8878" y="8349"/>
                </a:lnTo>
                <a:lnTo>
                  <a:pt x="8887" y="8367"/>
                </a:lnTo>
                <a:lnTo>
                  <a:pt x="8893" y="8372"/>
                </a:lnTo>
                <a:lnTo>
                  <a:pt x="8899" y="8372"/>
                </a:lnTo>
                <a:lnTo>
                  <a:pt x="8904" y="8366"/>
                </a:lnTo>
                <a:lnTo>
                  <a:pt x="8907" y="8356"/>
                </a:lnTo>
                <a:lnTo>
                  <a:pt x="8909" y="8347"/>
                </a:lnTo>
                <a:lnTo>
                  <a:pt x="8911" y="8346"/>
                </a:lnTo>
                <a:lnTo>
                  <a:pt x="8916" y="8357"/>
                </a:lnTo>
                <a:lnTo>
                  <a:pt x="8917" y="8361"/>
                </a:lnTo>
                <a:lnTo>
                  <a:pt x="8918" y="8371"/>
                </a:lnTo>
                <a:lnTo>
                  <a:pt x="8919" y="8377"/>
                </a:lnTo>
                <a:lnTo>
                  <a:pt x="8921" y="8379"/>
                </a:lnTo>
                <a:lnTo>
                  <a:pt x="8925" y="8384"/>
                </a:lnTo>
                <a:lnTo>
                  <a:pt x="8927" y="8387"/>
                </a:lnTo>
                <a:lnTo>
                  <a:pt x="8933" y="8403"/>
                </a:lnTo>
                <a:lnTo>
                  <a:pt x="8935" y="8414"/>
                </a:lnTo>
                <a:lnTo>
                  <a:pt x="8936" y="8421"/>
                </a:lnTo>
                <a:lnTo>
                  <a:pt x="8921" y="8445"/>
                </a:lnTo>
                <a:lnTo>
                  <a:pt x="8919" y="8456"/>
                </a:lnTo>
                <a:lnTo>
                  <a:pt x="8923" y="8458"/>
                </a:lnTo>
                <a:lnTo>
                  <a:pt x="8931" y="8454"/>
                </a:lnTo>
                <a:lnTo>
                  <a:pt x="8935" y="8455"/>
                </a:lnTo>
                <a:lnTo>
                  <a:pt x="8942" y="8462"/>
                </a:lnTo>
                <a:lnTo>
                  <a:pt x="8945" y="8467"/>
                </a:lnTo>
                <a:lnTo>
                  <a:pt x="8948" y="8472"/>
                </a:lnTo>
                <a:lnTo>
                  <a:pt x="8932" y="8476"/>
                </a:lnTo>
                <a:lnTo>
                  <a:pt x="8925" y="8482"/>
                </a:lnTo>
                <a:lnTo>
                  <a:pt x="8926" y="8495"/>
                </a:lnTo>
                <a:lnTo>
                  <a:pt x="8923" y="8503"/>
                </a:lnTo>
                <a:lnTo>
                  <a:pt x="8919" y="8497"/>
                </a:lnTo>
                <a:lnTo>
                  <a:pt x="8915" y="8487"/>
                </a:lnTo>
                <a:lnTo>
                  <a:pt x="8911" y="8481"/>
                </a:lnTo>
                <a:lnTo>
                  <a:pt x="8907" y="8483"/>
                </a:lnTo>
                <a:lnTo>
                  <a:pt x="8901" y="8489"/>
                </a:lnTo>
                <a:lnTo>
                  <a:pt x="8897" y="8497"/>
                </a:lnTo>
                <a:lnTo>
                  <a:pt x="8893" y="8506"/>
                </a:lnTo>
                <a:lnTo>
                  <a:pt x="8889" y="8512"/>
                </a:lnTo>
                <a:lnTo>
                  <a:pt x="8875" y="8514"/>
                </a:lnTo>
                <a:lnTo>
                  <a:pt x="8864" y="8521"/>
                </a:lnTo>
                <a:lnTo>
                  <a:pt x="8859" y="8517"/>
                </a:lnTo>
                <a:lnTo>
                  <a:pt x="8854" y="8509"/>
                </a:lnTo>
                <a:lnTo>
                  <a:pt x="8850" y="8500"/>
                </a:lnTo>
                <a:lnTo>
                  <a:pt x="8847" y="8495"/>
                </a:lnTo>
                <a:lnTo>
                  <a:pt x="8844" y="8494"/>
                </a:lnTo>
                <a:lnTo>
                  <a:pt x="8837" y="8495"/>
                </a:lnTo>
                <a:lnTo>
                  <a:pt x="8834" y="8494"/>
                </a:lnTo>
                <a:lnTo>
                  <a:pt x="8832" y="8492"/>
                </a:lnTo>
                <a:lnTo>
                  <a:pt x="8829" y="8485"/>
                </a:lnTo>
                <a:lnTo>
                  <a:pt x="8823" y="8475"/>
                </a:lnTo>
                <a:lnTo>
                  <a:pt x="8816" y="8472"/>
                </a:lnTo>
                <a:lnTo>
                  <a:pt x="8803" y="8471"/>
                </a:lnTo>
                <a:lnTo>
                  <a:pt x="8800" y="8470"/>
                </a:lnTo>
                <a:lnTo>
                  <a:pt x="8798" y="8466"/>
                </a:lnTo>
                <a:lnTo>
                  <a:pt x="8791" y="8445"/>
                </a:lnTo>
                <a:lnTo>
                  <a:pt x="8789" y="8442"/>
                </a:lnTo>
                <a:lnTo>
                  <a:pt x="8780" y="8433"/>
                </a:lnTo>
                <a:lnTo>
                  <a:pt x="8778" y="8433"/>
                </a:lnTo>
                <a:lnTo>
                  <a:pt x="8777" y="8434"/>
                </a:lnTo>
                <a:lnTo>
                  <a:pt x="8774" y="8439"/>
                </a:lnTo>
                <a:lnTo>
                  <a:pt x="8773" y="8440"/>
                </a:lnTo>
                <a:lnTo>
                  <a:pt x="8771" y="8438"/>
                </a:lnTo>
                <a:lnTo>
                  <a:pt x="8756" y="8392"/>
                </a:lnTo>
                <a:lnTo>
                  <a:pt x="8754" y="8388"/>
                </a:lnTo>
                <a:lnTo>
                  <a:pt x="8750" y="8380"/>
                </a:lnTo>
                <a:lnTo>
                  <a:pt x="8748" y="8376"/>
                </a:lnTo>
                <a:lnTo>
                  <a:pt x="8747" y="8371"/>
                </a:lnTo>
                <a:lnTo>
                  <a:pt x="8745" y="8363"/>
                </a:lnTo>
                <a:lnTo>
                  <a:pt x="8744" y="8358"/>
                </a:lnTo>
                <a:lnTo>
                  <a:pt x="8741" y="8352"/>
                </a:lnTo>
                <a:lnTo>
                  <a:pt x="8731" y="8336"/>
                </a:lnTo>
                <a:lnTo>
                  <a:pt x="8725" y="8332"/>
                </a:lnTo>
                <a:lnTo>
                  <a:pt x="8695" y="8290"/>
                </a:lnTo>
                <a:lnTo>
                  <a:pt x="8691" y="8282"/>
                </a:lnTo>
                <a:lnTo>
                  <a:pt x="8689" y="8277"/>
                </a:lnTo>
                <a:lnTo>
                  <a:pt x="8688" y="8272"/>
                </a:lnTo>
                <a:lnTo>
                  <a:pt x="8687" y="8267"/>
                </a:lnTo>
                <a:lnTo>
                  <a:pt x="8684" y="8263"/>
                </a:lnTo>
                <a:lnTo>
                  <a:pt x="8682" y="8265"/>
                </a:lnTo>
                <a:lnTo>
                  <a:pt x="8677" y="8275"/>
                </a:lnTo>
                <a:lnTo>
                  <a:pt x="8674" y="8277"/>
                </a:lnTo>
                <a:lnTo>
                  <a:pt x="8662" y="8275"/>
                </a:lnTo>
                <a:lnTo>
                  <a:pt x="8659" y="8277"/>
                </a:lnTo>
                <a:lnTo>
                  <a:pt x="8658" y="8283"/>
                </a:lnTo>
                <a:lnTo>
                  <a:pt x="8658" y="8288"/>
                </a:lnTo>
                <a:lnTo>
                  <a:pt x="8659" y="8295"/>
                </a:lnTo>
                <a:lnTo>
                  <a:pt x="8661" y="8337"/>
                </a:lnTo>
                <a:lnTo>
                  <a:pt x="8664" y="8343"/>
                </a:lnTo>
                <a:lnTo>
                  <a:pt x="8676" y="8357"/>
                </a:lnTo>
                <a:lnTo>
                  <a:pt x="8682" y="8361"/>
                </a:lnTo>
                <a:lnTo>
                  <a:pt x="8689" y="8374"/>
                </a:lnTo>
                <a:lnTo>
                  <a:pt x="8695" y="8380"/>
                </a:lnTo>
                <a:lnTo>
                  <a:pt x="8701" y="8384"/>
                </a:lnTo>
                <a:lnTo>
                  <a:pt x="8702" y="8384"/>
                </a:lnTo>
                <a:lnTo>
                  <a:pt x="8706" y="8381"/>
                </a:lnTo>
                <a:lnTo>
                  <a:pt x="8707" y="8380"/>
                </a:lnTo>
                <a:lnTo>
                  <a:pt x="8709" y="8382"/>
                </a:lnTo>
                <a:lnTo>
                  <a:pt x="8711" y="8386"/>
                </a:lnTo>
                <a:lnTo>
                  <a:pt x="8712" y="8388"/>
                </a:lnTo>
                <a:lnTo>
                  <a:pt x="8712" y="8389"/>
                </a:lnTo>
                <a:lnTo>
                  <a:pt x="8719" y="8400"/>
                </a:lnTo>
                <a:lnTo>
                  <a:pt x="8725" y="8412"/>
                </a:lnTo>
                <a:lnTo>
                  <a:pt x="8726" y="8416"/>
                </a:lnTo>
                <a:lnTo>
                  <a:pt x="8724" y="8421"/>
                </a:lnTo>
                <a:lnTo>
                  <a:pt x="8722" y="8423"/>
                </a:lnTo>
                <a:lnTo>
                  <a:pt x="8719" y="8424"/>
                </a:lnTo>
                <a:lnTo>
                  <a:pt x="8717" y="8424"/>
                </a:lnTo>
                <a:lnTo>
                  <a:pt x="8686" y="8428"/>
                </a:lnTo>
                <a:lnTo>
                  <a:pt x="8682" y="8426"/>
                </a:lnTo>
                <a:lnTo>
                  <a:pt x="8679" y="8423"/>
                </a:lnTo>
                <a:lnTo>
                  <a:pt x="8677" y="8418"/>
                </a:lnTo>
                <a:lnTo>
                  <a:pt x="8673" y="8414"/>
                </a:lnTo>
                <a:lnTo>
                  <a:pt x="8670" y="8413"/>
                </a:lnTo>
                <a:lnTo>
                  <a:pt x="8667" y="8414"/>
                </a:lnTo>
                <a:lnTo>
                  <a:pt x="8666" y="8418"/>
                </a:lnTo>
                <a:lnTo>
                  <a:pt x="8667" y="8425"/>
                </a:lnTo>
                <a:lnTo>
                  <a:pt x="8662" y="8443"/>
                </a:lnTo>
                <a:lnTo>
                  <a:pt x="8654" y="8447"/>
                </a:lnTo>
                <a:lnTo>
                  <a:pt x="8638" y="8443"/>
                </a:lnTo>
                <a:lnTo>
                  <a:pt x="8635" y="8445"/>
                </a:lnTo>
                <a:lnTo>
                  <a:pt x="8633" y="8447"/>
                </a:lnTo>
                <a:lnTo>
                  <a:pt x="8632" y="8452"/>
                </a:lnTo>
                <a:lnTo>
                  <a:pt x="8632" y="8466"/>
                </a:lnTo>
                <a:lnTo>
                  <a:pt x="8630" y="8472"/>
                </a:lnTo>
                <a:lnTo>
                  <a:pt x="8628" y="8474"/>
                </a:lnTo>
                <a:lnTo>
                  <a:pt x="8620" y="8461"/>
                </a:lnTo>
                <a:lnTo>
                  <a:pt x="8614" y="8461"/>
                </a:lnTo>
                <a:lnTo>
                  <a:pt x="8608" y="8463"/>
                </a:lnTo>
                <a:lnTo>
                  <a:pt x="8599" y="8458"/>
                </a:lnTo>
                <a:lnTo>
                  <a:pt x="8596" y="8459"/>
                </a:lnTo>
                <a:lnTo>
                  <a:pt x="8590" y="8466"/>
                </a:lnTo>
                <a:lnTo>
                  <a:pt x="8589" y="8465"/>
                </a:lnTo>
                <a:lnTo>
                  <a:pt x="8586" y="8462"/>
                </a:lnTo>
                <a:lnTo>
                  <a:pt x="8584" y="8462"/>
                </a:lnTo>
                <a:lnTo>
                  <a:pt x="8583" y="8463"/>
                </a:lnTo>
                <a:lnTo>
                  <a:pt x="8580" y="8465"/>
                </a:lnTo>
                <a:lnTo>
                  <a:pt x="8579" y="8466"/>
                </a:lnTo>
                <a:lnTo>
                  <a:pt x="8574" y="8461"/>
                </a:lnTo>
                <a:lnTo>
                  <a:pt x="8567" y="8445"/>
                </a:lnTo>
                <a:lnTo>
                  <a:pt x="8563" y="8441"/>
                </a:lnTo>
                <a:lnTo>
                  <a:pt x="8556" y="8439"/>
                </a:lnTo>
                <a:lnTo>
                  <a:pt x="8553" y="8437"/>
                </a:lnTo>
                <a:lnTo>
                  <a:pt x="8550" y="8434"/>
                </a:lnTo>
                <a:lnTo>
                  <a:pt x="8547" y="8427"/>
                </a:lnTo>
                <a:lnTo>
                  <a:pt x="8545" y="8424"/>
                </a:lnTo>
                <a:lnTo>
                  <a:pt x="8542" y="8423"/>
                </a:lnTo>
                <a:lnTo>
                  <a:pt x="8540" y="8425"/>
                </a:lnTo>
                <a:lnTo>
                  <a:pt x="8538" y="8428"/>
                </a:lnTo>
                <a:lnTo>
                  <a:pt x="8537" y="8431"/>
                </a:lnTo>
                <a:lnTo>
                  <a:pt x="8534" y="8430"/>
                </a:lnTo>
                <a:lnTo>
                  <a:pt x="8534" y="8430"/>
                </a:lnTo>
                <a:lnTo>
                  <a:pt x="8534" y="8427"/>
                </a:lnTo>
                <a:lnTo>
                  <a:pt x="8533" y="8425"/>
                </a:lnTo>
                <a:lnTo>
                  <a:pt x="8533" y="8423"/>
                </a:lnTo>
                <a:lnTo>
                  <a:pt x="8530" y="8421"/>
                </a:lnTo>
                <a:lnTo>
                  <a:pt x="8520" y="8417"/>
                </a:lnTo>
                <a:lnTo>
                  <a:pt x="8517" y="8418"/>
                </a:lnTo>
                <a:lnTo>
                  <a:pt x="8511" y="8425"/>
                </a:lnTo>
                <a:lnTo>
                  <a:pt x="8509" y="8425"/>
                </a:lnTo>
                <a:lnTo>
                  <a:pt x="8506" y="8423"/>
                </a:lnTo>
                <a:lnTo>
                  <a:pt x="8504" y="8418"/>
                </a:lnTo>
                <a:lnTo>
                  <a:pt x="8500" y="8413"/>
                </a:lnTo>
                <a:lnTo>
                  <a:pt x="8486" y="8408"/>
                </a:lnTo>
                <a:lnTo>
                  <a:pt x="8482" y="8409"/>
                </a:lnTo>
                <a:lnTo>
                  <a:pt x="8482" y="8419"/>
                </a:lnTo>
                <a:lnTo>
                  <a:pt x="8478" y="8421"/>
                </a:lnTo>
                <a:lnTo>
                  <a:pt x="8469" y="8416"/>
                </a:lnTo>
                <a:lnTo>
                  <a:pt x="8462" y="8409"/>
                </a:lnTo>
                <a:lnTo>
                  <a:pt x="8459" y="8409"/>
                </a:lnTo>
                <a:lnTo>
                  <a:pt x="8457" y="8410"/>
                </a:lnTo>
                <a:lnTo>
                  <a:pt x="8454" y="8415"/>
                </a:lnTo>
                <a:lnTo>
                  <a:pt x="8452" y="8416"/>
                </a:lnTo>
                <a:lnTo>
                  <a:pt x="8450" y="8416"/>
                </a:lnTo>
                <a:lnTo>
                  <a:pt x="8445" y="8410"/>
                </a:lnTo>
                <a:lnTo>
                  <a:pt x="8442" y="8409"/>
                </a:lnTo>
                <a:lnTo>
                  <a:pt x="8433" y="8413"/>
                </a:lnTo>
                <a:lnTo>
                  <a:pt x="8430" y="8411"/>
                </a:lnTo>
                <a:lnTo>
                  <a:pt x="8422" y="8400"/>
                </a:lnTo>
                <a:lnTo>
                  <a:pt x="8419" y="8398"/>
                </a:lnTo>
                <a:lnTo>
                  <a:pt x="8377" y="8395"/>
                </a:lnTo>
                <a:lnTo>
                  <a:pt x="8369" y="8399"/>
                </a:lnTo>
                <a:lnTo>
                  <a:pt x="8355" y="8417"/>
                </a:lnTo>
                <a:lnTo>
                  <a:pt x="8347" y="8423"/>
                </a:lnTo>
                <a:lnTo>
                  <a:pt x="8346" y="8417"/>
                </a:lnTo>
                <a:lnTo>
                  <a:pt x="8347" y="8413"/>
                </a:lnTo>
                <a:lnTo>
                  <a:pt x="8347" y="8408"/>
                </a:lnTo>
                <a:lnTo>
                  <a:pt x="8348" y="8403"/>
                </a:lnTo>
                <a:lnTo>
                  <a:pt x="8347" y="8396"/>
                </a:lnTo>
                <a:lnTo>
                  <a:pt x="8343" y="8398"/>
                </a:lnTo>
                <a:lnTo>
                  <a:pt x="8338" y="8405"/>
                </a:lnTo>
                <a:lnTo>
                  <a:pt x="8335" y="8403"/>
                </a:lnTo>
                <a:lnTo>
                  <a:pt x="8331" y="8396"/>
                </a:lnTo>
                <a:lnTo>
                  <a:pt x="8327" y="8394"/>
                </a:lnTo>
                <a:lnTo>
                  <a:pt x="8325" y="8396"/>
                </a:lnTo>
                <a:lnTo>
                  <a:pt x="8324" y="8407"/>
                </a:lnTo>
                <a:lnTo>
                  <a:pt x="8322" y="8412"/>
                </a:lnTo>
                <a:lnTo>
                  <a:pt x="8319" y="8407"/>
                </a:lnTo>
                <a:lnTo>
                  <a:pt x="8317" y="8407"/>
                </a:lnTo>
                <a:lnTo>
                  <a:pt x="8309" y="8420"/>
                </a:lnTo>
                <a:lnTo>
                  <a:pt x="8306" y="8423"/>
                </a:lnTo>
                <a:lnTo>
                  <a:pt x="8303" y="8422"/>
                </a:lnTo>
                <a:lnTo>
                  <a:pt x="8300" y="8417"/>
                </a:lnTo>
                <a:lnTo>
                  <a:pt x="8298" y="8412"/>
                </a:lnTo>
                <a:lnTo>
                  <a:pt x="8296" y="8407"/>
                </a:lnTo>
                <a:lnTo>
                  <a:pt x="8293" y="8406"/>
                </a:lnTo>
                <a:lnTo>
                  <a:pt x="8291" y="8410"/>
                </a:lnTo>
                <a:lnTo>
                  <a:pt x="8291" y="8419"/>
                </a:lnTo>
                <a:lnTo>
                  <a:pt x="8294" y="8428"/>
                </a:lnTo>
                <a:lnTo>
                  <a:pt x="8296" y="8436"/>
                </a:lnTo>
                <a:lnTo>
                  <a:pt x="8291" y="8444"/>
                </a:lnTo>
                <a:lnTo>
                  <a:pt x="8284" y="8447"/>
                </a:lnTo>
                <a:lnTo>
                  <a:pt x="8261" y="8447"/>
                </a:lnTo>
                <a:lnTo>
                  <a:pt x="8261" y="8447"/>
                </a:lnTo>
                <a:lnTo>
                  <a:pt x="8261" y="8444"/>
                </a:lnTo>
                <a:lnTo>
                  <a:pt x="8261" y="8436"/>
                </a:lnTo>
                <a:lnTo>
                  <a:pt x="8261" y="8431"/>
                </a:lnTo>
                <a:lnTo>
                  <a:pt x="8261" y="8428"/>
                </a:lnTo>
                <a:lnTo>
                  <a:pt x="8261" y="8427"/>
                </a:lnTo>
                <a:lnTo>
                  <a:pt x="8258" y="8429"/>
                </a:lnTo>
                <a:lnTo>
                  <a:pt x="8255" y="8433"/>
                </a:lnTo>
                <a:lnTo>
                  <a:pt x="8250" y="8441"/>
                </a:lnTo>
                <a:lnTo>
                  <a:pt x="8247" y="8443"/>
                </a:lnTo>
                <a:lnTo>
                  <a:pt x="8245" y="8441"/>
                </a:lnTo>
                <a:lnTo>
                  <a:pt x="8240" y="8434"/>
                </a:lnTo>
                <a:lnTo>
                  <a:pt x="8237" y="8432"/>
                </a:lnTo>
                <a:lnTo>
                  <a:pt x="8234" y="8435"/>
                </a:lnTo>
                <a:lnTo>
                  <a:pt x="8235" y="8443"/>
                </a:lnTo>
                <a:lnTo>
                  <a:pt x="8236" y="8452"/>
                </a:lnTo>
                <a:lnTo>
                  <a:pt x="8232" y="8460"/>
                </a:lnTo>
                <a:lnTo>
                  <a:pt x="8229" y="8461"/>
                </a:lnTo>
                <a:lnTo>
                  <a:pt x="8219" y="8457"/>
                </a:lnTo>
                <a:lnTo>
                  <a:pt x="8216" y="8458"/>
                </a:lnTo>
                <a:lnTo>
                  <a:pt x="8214" y="8461"/>
                </a:lnTo>
                <a:lnTo>
                  <a:pt x="8212" y="8462"/>
                </a:lnTo>
                <a:lnTo>
                  <a:pt x="8207" y="8455"/>
                </a:lnTo>
                <a:lnTo>
                  <a:pt x="8204" y="8452"/>
                </a:lnTo>
                <a:lnTo>
                  <a:pt x="8201" y="8453"/>
                </a:lnTo>
                <a:lnTo>
                  <a:pt x="8200" y="8460"/>
                </a:lnTo>
                <a:lnTo>
                  <a:pt x="8201" y="8464"/>
                </a:lnTo>
                <a:lnTo>
                  <a:pt x="8207" y="8469"/>
                </a:lnTo>
                <a:lnTo>
                  <a:pt x="8208" y="8474"/>
                </a:lnTo>
                <a:lnTo>
                  <a:pt x="8206" y="8476"/>
                </a:lnTo>
                <a:lnTo>
                  <a:pt x="8202" y="8477"/>
                </a:lnTo>
                <a:lnTo>
                  <a:pt x="8199" y="8476"/>
                </a:lnTo>
                <a:lnTo>
                  <a:pt x="8196" y="8473"/>
                </a:lnTo>
                <a:lnTo>
                  <a:pt x="8195" y="8473"/>
                </a:lnTo>
                <a:lnTo>
                  <a:pt x="8186" y="8481"/>
                </a:lnTo>
                <a:lnTo>
                  <a:pt x="8183" y="8481"/>
                </a:lnTo>
                <a:lnTo>
                  <a:pt x="8176" y="8475"/>
                </a:lnTo>
                <a:lnTo>
                  <a:pt x="8174" y="8472"/>
                </a:lnTo>
                <a:lnTo>
                  <a:pt x="8171" y="8470"/>
                </a:lnTo>
                <a:lnTo>
                  <a:pt x="8165" y="8473"/>
                </a:lnTo>
                <a:lnTo>
                  <a:pt x="8162" y="8473"/>
                </a:lnTo>
                <a:lnTo>
                  <a:pt x="8158" y="8469"/>
                </a:lnTo>
                <a:lnTo>
                  <a:pt x="8155" y="8461"/>
                </a:lnTo>
                <a:lnTo>
                  <a:pt x="8151" y="8456"/>
                </a:lnTo>
                <a:lnTo>
                  <a:pt x="8146" y="8455"/>
                </a:lnTo>
                <a:lnTo>
                  <a:pt x="8143" y="8464"/>
                </a:lnTo>
                <a:lnTo>
                  <a:pt x="8142" y="8466"/>
                </a:lnTo>
                <a:lnTo>
                  <a:pt x="8141" y="8465"/>
                </a:lnTo>
                <a:lnTo>
                  <a:pt x="8139" y="8463"/>
                </a:lnTo>
                <a:lnTo>
                  <a:pt x="8137" y="8462"/>
                </a:lnTo>
                <a:lnTo>
                  <a:pt x="8136" y="8460"/>
                </a:lnTo>
                <a:lnTo>
                  <a:pt x="8135" y="8457"/>
                </a:lnTo>
                <a:lnTo>
                  <a:pt x="8134" y="8452"/>
                </a:lnTo>
                <a:lnTo>
                  <a:pt x="8135" y="8447"/>
                </a:lnTo>
                <a:lnTo>
                  <a:pt x="8131" y="8445"/>
                </a:lnTo>
                <a:lnTo>
                  <a:pt x="8124" y="8443"/>
                </a:lnTo>
                <a:lnTo>
                  <a:pt x="8121" y="8438"/>
                </a:lnTo>
                <a:lnTo>
                  <a:pt x="8119" y="8429"/>
                </a:lnTo>
                <a:lnTo>
                  <a:pt x="8118" y="8424"/>
                </a:lnTo>
                <a:lnTo>
                  <a:pt x="8117" y="8422"/>
                </a:lnTo>
                <a:lnTo>
                  <a:pt x="8111" y="8421"/>
                </a:lnTo>
                <a:lnTo>
                  <a:pt x="8109" y="8422"/>
                </a:lnTo>
                <a:lnTo>
                  <a:pt x="8109" y="8425"/>
                </a:lnTo>
                <a:lnTo>
                  <a:pt x="8109" y="8429"/>
                </a:lnTo>
                <a:lnTo>
                  <a:pt x="8109" y="8431"/>
                </a:lnTo>
                <a:lnTo>
                  <a:pt x="8109" y="8432"/>
                </a:lnTo>
                <a:lnTo>
                  <a:pt x="8107" y="8438"/>
                </a:lnTo>
                <a:lnTo>
                  <a:pt x="8105" y="8440"/>
                </a:lnTo>
                <a:lnTo>
                  <a:pt x="8103" y="8442"/>
                </a:lnTo>
                <a:lnTo>
                  <a:pt x="8096" y="8443"/>
                </a:lnTo>
                <a:lnTo>
                  <a:pt x="8093" y="8442"/>
                </a:lnTo>
                <a:lnTo>
                  <a:pt x="8090" y="8439"/>
                </a:lnTo>
                <a:lnTo>
                  <a:pt x="8085" y="8429"/>
                </a:lnTo>
                <a:lnTo>
                  <a:pt x="8083" y="8430"/>
                </a:lnTo>
                <a:lnTo>
                  <a:pt x="8079" y="8439"/>
                </a:lnTo>
                <a:lnTo>
                  <a:pt x="8070" y="8445"/>
                </a:lnTo>
                <a:lnTo>
                  <a:pt x="8068" y="8449"/>
                </a:lnTo>
                <a:lnTo>
                  <a:pt x="8068" y="8454"/>
                </a:lnTo>
                <a:lnTo>
                  <a:pt x="8069" y="8460"/>
                </a:lnTo>
                <a:lnTo>
                  <a:pt x="8071" y="8465"/>
                </a:lnTo>
                <a:lnTo>
                  <a:pt x="8072" y="8467"/>
                </a:lnTo>
                <a:lnTo>
                  <a:pt x="8069" y="8472"/>
                </a:lnTo>
                <a:lnTo>
                  <a:pt x="8067" y="8470"/>
                </a:lnTo>
                <a:lnTo>
                  <a:pt x="8066" y="8463"/>
                </a:lnTo>
                <a:lnTo>
                  <a:pt x="8066" y="8454"/>
                </a:lnTo>
                <a:lnTo>
                  <a:pt x="8064" y="8451"/>
                </a:lnTo>
                <a:lnTo>
                  <a:pt x="8055" y="8455"/>
                </a:lnTo>
                <a:lnTo>
                  <a:pt x="8049" y="8440"/>
                </a:lnTo>
                <a:lnTo>
                  <a:pt x="8031" y="8423"/>
                </a:lnTo>
                <a:lnTo>
                  <a:pt x="8011" y="8415"/>
                </a:lnTo>
                <a:lnTo>
                  <a:pt x="7979" y="8403"/>
                </a:lnTo>
                <a:lnTo>
                  <a:pt x="7967" y="8387"/>
                </a:lnTo>
                <a:lnTo>
                  <a:pt x="7956" y="8365"/>
                </a:lnTo>
                <a:lnTo>
                  <a:pt x="7954" y="8359"/>
                </a:lnTo>
                <a:lnTo>
                  <a:pt x="7953" y="8356"/>
                </a:lnTo>
                <a:lnTo>
                  <a:pt x="7950" y="8343"/>
                </a:lnTo>
                <a:lnTo>
                  <a:pt x="7947" y="8342"/>
                </a:lnTo>
                <a:lnTo>
                  <a:pt x="7938" y="8346"/>
                </a:lnTo>
                <a:lnTo>
                  <a:pt x="7932" y="8345"/>
                </a:lnTo>
                <a:lnTo>
                  <a:pt x="7927" y="8342"/>
                </a:lnTo>
                <a:lnTo>
                  <a:pt x="7923" y="8335"/>
                </a:lnTo>
                <a:lnTo>
                  <a:pt x="7919" y="8325"/>
                </a:lnTo>
                <a:lnTo>
                  <a:pt x="7916" y="8320"/>
                </a:lnTo>
                <a:lnTo>
                  <a:pt x="7912" y="8318"/>
                </a:lnTo>
                <a:lnTo>
                  <a:pt x="7905" y="8319"/>
                </a:lnTo>
                <a:lnTo>
                  <a:pt x="7901" y="8318"/>
                </a:lnTo>
                <a:lnTo>
                  <a:pt x="7899" y="8316"/>
                </a:lnTo>
                <a:lnTo>
                  <a:pt x="7897" y="8313"/>
                </a:lnTo>
                <a:lnTo>
                  <a:pt x="7891" y="8300"/>
                </a:lnTo>
                <a:lnTo>
                  <a:pt x="7889" y="8297"/>
                </a:lnTo>
                <a:lnTo>
                  <a:pt x="7883" y="8296"/>
                </a:lnTo>
                <a:lnTo>
                  <a:pt x="7882" y="8295"/>
                </a:lnTo>
                <a:lnTo>
                  <a:pt x="7881" y="8291"/>
                </a:lnTo>
                <a:lnTo>
                  <a:pt x="7882" y="8284"/>
                </a:lnTo>
                <a:lnTo>
                  <a:pt x="7882" y="8278"/>
                </a:lnTo>
                <a:lnTo>
                  <a:pt x="7881" y="8263"/>
                </a:lnTo>
                <a:lnTo>
                  <a:pt x="7881" y="8260"/>
                </a:lnTo>
                <a:lnTo>
                  <a:pt x="7882" y="8254"/>
                </a:lnTo>
                <a:lnTo>
                  <a:pt x="7884" y="8251"/>
                </a:lnTo>
                <a:lnTo>
                  <a:pt x="7886" y="8247"/>
                </a:lnTo>
                <a:lnTo>
                  <a:pt x="7888" y="8243"/>
                </a:lnTo>
                <a:lnTo>
                  <a:pt x="7885" y="8230"/>
                </a:lnTo>
                <a:lnTo>
                  <a:pt x="7884" y="8223"/>
                </a:lnTo>
                <a:lnTo>
                  <a:pt x="7881" y="8217"/>
                </a:lnTo>
                <a:lnTo>
                  <a:pt x="7877" y="8212"/>
                </a:lnTo>
                <a:lnTo>
                  <a:pt x="7872" y="8213"/>
                </a:lnTo>
                <a:lnTo>
                  <a:pt x="7857" y="8230"/>
                </a:lnTo>
                <a:lnTo>
                  <a:pt x="7855" y="8233"/>
                </a:lnTo>
                <a:lnTo>
                  <a:pt x="7853" y="8240"/>
                </a:lnTo>
                <a:lnTo>
                  <a:pt x="7853" y="8243"/>
                </a:lnTo>
                <a:lnTo>
                  <a:pt x="7853" y="8247"/>
                </a:lnTo>
                <a:lnTo>
                  <a:pt x="7853" y="8258"/>
                </a:lnTo>
                <a:lnTo>
                  <a:pt x="7853" y="8260"/>
                </a:lnTo>
                <a:lnTo>
                  <a:pt x="7853" y="8262"/>
                </a:lnTo>
                <a:lnTo>
                  <a:pt x="7850" y="8266"/>
                </a:lnTo>
                <a:lnTo>
                  <a:pt x="7848" y="8268"/>
                </a:lnTo>
                <a:lnTo>
                  <a:pt x="7846" y="8269"/>
                </a:lnTo>
                <a:lnTo>
                  <a:pt x="7840" y="8269"/>
                </a:lnTo>
                <a:lnTo>
                  <a:pt x="7829" y="8260"/>
                </a:lnTo>
                <a:lnTo>
                  <a:pt x="7825" y="8260"/>
                </a:lnTo>
                <a:lnTo>
                  <a:pt x="7823" y="8264"/>
                </a:lnTo>
                <a:lnTo>
                  <a:pt x="7819" y="8274"/>
                </a:lnTo>
                <a:lnTo>
                  <a:pt x="7817" y="8278"/>
                </a:lnTo>
                <a:lnTo>
                  <a:pt x="7810" y="8283"/>
                </a:lnTo>
                <a:lnTo>
                  <a:pt x="7803" y="8285"/>
                </a:lnTo>
                <a:lnTo>
                  <a:pt x="7796" y="8284"/>
                </a:lnTo>
                <a:lnTo>
                  <a:pt x="7777" y="8269"/>
                </a:lnTo>
                <a:lnTo>
                  <a:pt x="7751" y="8280"/>
                </a:lnTo>
                <a:lnTo>
                  <a:pt x="7737" y="8276"/>
                </a:lnTo>
                <a:lnTo>
                  <a:pt x="7726" y="8263"/>
                </a:lnTo>
                <a:lnTo>
                  <a:pt x="7723" y="8261"/>
                </a:lnTo>
                <a:lnTo>
                  <a:pt x="7720" y="8264"/>
                </a:lnTo>
                <a:lnTo>
                  <a:pt x="7718" y="8269"/>
                </a:lnTo>
                <a:lnTo>
                  <a:pt x="7715" y="8271"/>
                </a:lnTo>
                <a:lnTo>
                  <a:pt x="7695" y="8271"/>
                </a:lnTo>
                <a:lnTo>
                  <a:pt x="7690" y="8266"/>
                </a:lnTo>
                <a:lnTo>
                  <a:pt x="7690" y="8263"/>
                </a:lnTo>
                <a:lnTo>
                  <a:pt x="7693" y="8257"/>
                </a:lnTo>
                <a:lnTo>
                  <a:pt x="7693" y="8253"/>
                </a:lnTo>
                <a:lnTo>
                  <a:pt x="7692" y="8252"/>
                </a:lnTo>
                <a:lnTo>
                  <a:pt x="7688" y="8248"/>
                </a:lnTo>
                <a:lnTo>
                  <a:pt x="7681" y="8247"/>
                </a:lnTo>
                <a:lnTo>
                  <a:pt x="7678" y="8244"/>
                </a:lnTo>
                <a:lnTo>
                  <a:pt x="7677" y="8238"/>
                </a:lnTo>
                <a:lnTo>
                  <a:pt x="7677" y="8220"/>
                </a:lnTo>
                <a:lnTo>
                  <a:pt x="7675" y="8214"/>
                </a:lnTo>
                <a:lnTo>
                  <a:pt x="7666" y="8213"/>
                </a:lnTo>
                <a:lnTo>
                  <a:pt x="7677" y="8181"/>
                </a:lnTo>
                <a:lnTo>
                  <a:pt x="7681" y="8164"/>
                </a:lnTo>
                <a:lnTo>
                  <a:pt x="7676" y="8156"/>
                </a:lnTo>
                <a:lnTo>
                  <a:pt x="7651" y="8155"/>
                </a:lnTo>
                <a:lnTo>
                  <a:pt x="7649" y="8153"/>
                </a:lnTo>
                <a:lnTo>
                  <a:pt x="7646" y="8146"/>
                </a:lnTo>
                <a:lnTo>
                  <a:pt x="7644" y="8147"/>
                </a:lnTo>
                <a:lnTo>
                  <a:pt x="7642" y="8154"/>
                </a:lnTo>
                <a:lnTo>
                  <a:pt x="7634" y="8164"/>
                </a:lnTo>
                <a:lnTo>
                  <a:pt x="7630" y="8165"/>
                </a:lnTo>
                <a:lnTo>
                  <a:pt x="7626" y="8159"/>
                </a:lnTo>
                <a:lnTo>
                  <a:pt x="7624" y="8151"/>
                </a:lnTo>
                <a:lnTo>
                  <a:pt x="7625" y="8146"/>
                </a:lnTo>
                <a:lnTo>
                  <a:pt x="7640" y="8137"/>
                </a:lnTo>
                <a:lnTo>
                  <a:pt x="7643" y="8131"/>
                </a:lnTo>
                <a:lnTo>
                  <a:pt x="7644" y="8122"/>
                </a:lnTo>
                <a:lnTo>
                  <a:pt x="7643" y="8113"/>
                </a:lnTo>
                <a:lnTo>
                  <a:pt x="7641" y="8109"/>
                </a:lnTo>
                <a:lnTo>
                  <a:pt x="7638" y="8106"/>
                </a:lnTo>
                <a:lnTo>
                  <a:pt x="7637" y="8099"/>
                </a:lnTo>
                <a:lnTo>
                  <a:pt x="7634" y="8110"/>
                </a:lnTo>
                <a:lnTo>
                  <a:pt x="7630" y="8118"/>
                </a:lnTo>
                <a:lnTo>
                  <a:pt x="7625" y="8122"/>
                </a:lnTo>
                <a:lnTo>
                  <a:pt x="7622" y="8118"/>
                </a:lnTo>
                <a:lnTo>
                  <a:pt x="7621" y="8113"/>
                </a:lnTo>
                <a:lnTo>
                  <a:pt x="7619" y="8112"/>
                </a:lnTo>
                <a:lnTo>
                  <a:pt x="7616" y="8113"/>
                </a:lnTo>
                <a:lnTo>
                  <a:pt x="7614" y="8117"/>
                </a:lnTo>
                <a:lnTo>
                  <a:pt x="7612" y="8120"/>
                </a:lnTo>
                <a:lnTo>
                  <a:pt x="7603" y="8118"/>
                </a:lnTo>
                <a:lnTo>
                  <a:pt x="7606" y="8124"/>
                </a:lnTo>
                <a:lnTo>
                  <a:pt x="7617" y="8137"/>
                </a:lnTo>
                <a:lnTo>
                  <a:pt x="7609" y="8146"/>
                </a:lnTo>
                <a:lnTo>
                  <a:pt x="7600" y="8140"/>
                </a:lnTo>
                <a:lnTo>
                  <a:pt x="7566" y="8092"/>
                </a:lnTo>
                <a:lnTo>
                  <a:pt x="7562" y="8079"/>
                </a:lnTo>
                <a:lnTo>
                  <a:pt x="7563" y="8075"/>
                </a:lnTo>
                <a:lnTo>
                  <a:pt x="7565" y="8070"/>
                </a:lnTo>
                <a:lnTo>
                  <a:pt x="7565" y="8066"/>
                </a:lnTo>
                <a:lnTo>
                  <a:pt x="7566" y="8061"/>
                </a:lnTo>
                <a:lnTo>
                  <a:pt x="7561" y="8057"/>
                </a:lnTo>
                <a:lnTo>
                  <a:pt x="7534" y="8060"/>
                </a:lnTo>
                <a:lnTo>
                  <a:pt x="7532" y="8058"/>
                </a:lnTo>
                <a:lnTo>
                  <a:pt x="7531" y="8050"/>
                </a:lnTo>
                <a:lnTo>
                  <a:pt x="7532" y="8044"/>
                </a:lnTo>
                <a:lnTo>
                  <a:pt x="7534" y="8039"/>
                </a:lnTo>
                <a:lnTo>
                  <a:pt x="7539" y="8034"/>
                </a:lnTo>
                <a:lnTo>
                  <a:pt x="7540" y="8032"/>
                </a:lnTo>
                <a:lnTo>
                  <a:pt x="7543" y="8031"/>
                </a:lnTo>
                <a:lnTo>
                  <a:pt x="7545" y="8030"/>
                </a:lnTo>
                <a:lnTo>
                  <a:pt x="7546" y="8028"/>
                </a:lnTo>
                <a:lnTo>
                  <a:pt x="7549" y="8023"/>
                </a:lnTo>
                <a:lnTo>
                  <a:pt x="7552" y="8019"/>
                </a:lnTo>
                <a:lnTo>
                  <a:pt x="7555" y="8017"/>
                </a:lnTo>
                <a:lnTo>
                  <a:pt x="7558" y="8018"/>
                </a:lnTo>
                <a:lnTo>
                  <a:pt x="7561" y="8021"/>
                </a:lnTo>
                <a:lnTo>
                  <a:pt x="7565" y="8029"/>
                </a:lnTo>
                <a:lnTo>
                  <a:pt x="7567" y="8032"/>
                </a:lnTo>
                <a:lnTo>
                  <a:pt x="7570" y="8029"/>
                </a:lnTo>
                <a:lnTo>
                  <a:pt x="7570" y="8025"/>
                </a:lnTo>
                <a:lnTo>
                  <a:pt x="7571" y="8012"/>
                </a:lnTo>
                <a:lnTo>
                  <a:pt x="7571" y="8008"/>
                </a:lnTo>
                <a:lnTo>
                  <a:pt x="7566" y="8007"/>
                </a:lnTo>
                <a:lnTo>
                  <a:pt x="7561" y="8004"/>
                </a:lnTo>
                <a:lnTo>
                  <a:pt x="7558" y="7999"/>
                </a:lnTo>
                <a:lnTo>
                  <a:pt x="7551" y="7963"/>
                </a:lnTo>
                <a:lnTo>
                  <a:pt x="7549" y="7955"/>
                </a:lnTo>
                <a:lnTo>
                  <a:pt x="7544" y="7943"/>
                </a:lnTo>
                <a:lnTo>
                  <a:pt x="7542" y="7934"/>
                </a:lnTo>
                <a:lnTo>
                  <a:pt x="7541" y="7925"/>
                </a:lnTo>
                <a:lnTo>
                  <a:pt x="7543" y="7921"/>
                </a:lnTo>
                <a:lnTo>
                  <a:pt x="7545" y="7918"/>
                </a:lnTo>
                <a:lnTo>
                  <a:pt x="7548" y="7916"/>
                </a:lnTo>
                <a:lnTo>
                  <a:pt x="7550" y="7916"/>
                </a:lnTo>
                <a:lnTo>
                  <a:pt x="7552" y="7914"/>
                </a:lnTo>
                <a:lnTo>
                  <a:pt x="7553" y="7908"/>
                </a:lnTo>
                <a:lnTo>
                  <a:pt x="7556" y="7898"/>
                </a:lnTo>
                <a:lnTo>
                  <a:pt x="7552" y="7891"/>
                </a:lnTo>
                <a:lnTo>
                  <a:pt x="7548" y="7880"/>
                </a:lnTo>
                <a:lnTo>
                  <a:pt x="7536" y="7860"/>
                </a:lnTo>
                <a:lnTo>
                  <a:pt x="7526" y="7837"/>
                </a:lnTo>
                <a:lnTo>
                  <a:pt x="7521" y="7831"/>
                </a:lnTo>
                <a:lnTo>
                  <a:pt x="7516" y="7818"/>
                </a:lnTo>
                <a:lnTo>
                  <a:pt x="7509" y="7809"/>
                </a:lnTo>
                <a:lnTo>
                  <a:pt x="7507" y="7807"/>
                </a:lnTo>
                <a:lnTo>
                  <a:pt x="7477" y="7797"/>
                </a:lnTo>
                <a:lnTo>
                  <a:pt x="7447" y="7770"/>
                </a:lnTo>
                <a:lnTo>
                  <a:pt x="7443" y="7769"/>
                </a:lnTo>
                <a:lnTo>
                  <a:pt x="7439" y="7771"/>
                </a:lnTo>
                <a:lnTo>
                  <a:pt x="7435" y="7785"/>
                </a:lnTo>
                <a:lnTo>
                  <a:pt x="7433" y="7788"/>
                </a:lnTo>
                <a:lnTo>
                  <a:pt x="7428" y="7793"/>
                </a:lnTo>
                <a:lnTo>
                  <a:pt x="7415" y="7797"/>
                </a:lnTo>
                <a:lnTo>
                  <a:pt x="7403" y="7807"/>
                </a:lnTo>
                <a:lnTo>
                  <a:pt x="7383" y="7812"/>
                </a:lnTo>
                <a:lnTo>
                  <a:pt x="7366" y="7829"/>
                </a:lnTo>
                <a:lnTo>
                  <a:pt x="7359" y="7831"/>
                </a:lnTo>
                <a:lnTo>
                  <a:pt x="7344" y="7826"/>
                </a:lnTo>
                <a:lnTo>
                  <a:pt x="7341" y="7827"/>
                </a:lnTo>
                <a:lnTo>
                  <a:pt x="7335" y="7831"/>
                </a:lnTo>
                <a:lnTo>
                  <a:pt x="7325" y="7833"/>
                </a:lnTo>
                <a:lnTo>
                  <a:pt x="7297" y="7852"/>
                </a:lnTo>
                <a:lnTo>
                  <a:pt x="7284" y="7855"/>
                </a:lnTo>
                <a:lnTo>
                  <a:pt x="7282" y="7856"/>
                </a:lnTo>
                <a:lnTo>
                  <a:pt x="7279" y="7860"/>
                </a:lnTo>
                <a:lnTo>
                  <a:pt x="7259" y="7877"/>
                </a:lnTo>
                <a:lnTo>
                  <a:pt x="7237" y="7875"/>
                </a:lnTo>
                <a:lnTo>
                  <a:pt x="7227" y="7882"/>
                </a:lnTo>
                <a:lnTo>
                  <a:pt x="7203" y="7884"/>
                </a:lnTo>
                <a:lnTo>
                  <a:pt x="7181" y="7897"/>
                </a:lnTo>
                <a:lnTo>
                  <a:pt x="7173" y="7891"/>
                </a:lnTo>
                <a:lnTo>
                  <a:pt x="7094" y="7898"/>
                </a:lnTo>
                <a:lnTo>
                  <a:pt x="7082" y="7907"/>
                </a:lnTo>
                <a:lnTo>
                  <a:pt x="7070" y="7926"/>
                </a:lnTo>
                <a:lnTo>
                  <a:pt x="7030" y="8006"/>
                </a:lnTo>
                <a:lnTo>
                  <a:pt x="7004" y="8030"/>
                </a:lnTo>
                <a:lnTo>
                  <a:pt x="7001" y="8031"/>
                </a:lnTo>
                <a:lnTo>
                  <a:pt x="7000" y="8034"/>
                </a:lnTo>
                <a:lnTo>
                  <a:pt x="6999" y="8040"/>
                </a:lnTo>
                <a:lnTo>
                  <a:pt x="6999" y="8046"/>
                </a:lnTo>
                <a:lnTo>
                  <a:pt x="6999" y="8049"/>
                </a:lnTo>
                <a:lnTo>
                  <a:pt x="6999" y="8051"/>
                </a:lnTo>
                <a:lnTo>
                  <a:pt x="6997" y="8055"/>
                </a:lnTo>
                <a:lnTo>
                  <a:pt x="6992" y="8062"/>
                </a:lnTo>
                <a:lnTo>
                  <a:pt x="6987" y="8064"/>
                </a:lnTo>
                <a:lnTo>
                  <a:pt x="6986" y="8066"/>
                </a:lnTo>
                <a:lnTo>
                  <a:pt x="6986" y="8072"/>
                </a:lnTo>
                <a:lnTo>
                  <a:pt x="6988" y="8077"/>
                </a:lnTo>
                <a:lnTo>
                  <a:pt x="6994" y="8086"/>
                </a:lnTo>
                <a:lnTo>
                  <a:pt x="6997" y="8088"/>
                </a:lnTo>
                <a:lnTo>
                  <a:pt x="6999" y="8085"/>
                </a:lnTo>
                <a:lnTo>
                  <a:pt x="7002" y="8081"/>
                </a:lnTo>
                <a:lnTo>
                  <a:pt x="7004" y="8079"/>
                </a:lnTo>
                <a:lnTo>
                  <a:pt x="7020" y="8081"/>
                </a:lnTo>
                <a:lnTo>
                  <a:pt x="7023" y="8079"/>
                </a:lnTo>
                <a:lnTo>
                  <a:pt x="7028" y="8070"/>
                </a:lnTo>
                <a:lnTo>
                  <a:pt x="7036" y="8065"/>
                </a:lnTo>
                <a:lnTo>
                  <a:pt x="7042" y="8058"/>
                </a:lnTo>
                <a:lnTo>
                  <a:pt x="7048" y="8055"/>
                </a:lnTo>
                <a:lnTo>
                  <a:pt x="7053" y="8060"/>
                </a:lnTo>
                <a:lnTo>
                  <a:pt x="7055" y="8069"/>
                </a:lnTo>
                <a:lnTo>
                  <a:pt x="7054" y="8079"/>
                </a:lnTo>
                <a:lnTo>
                  <a:pt x="7050" y="8088"/>
                </a:lnTo>
                <a:lnTo>
                  <a:pt x="7044" y="8101"/>
                </a:lnTo>
                <a:lnTo>
                  <a:pt x="7042" y="8107"/>
                </a:lnTo>
                <a:lnTo>
                  <a:pt x="7040" y="8115"/>
                </a:lnTo>
                <a:lnTo>
                  <a:pt x="7039" y="8120"/>
                </a:lnTo>
                <a:lnTo>
                  <a:pt x="7041" y="8120"/>
                </a:lnTo>
                <a:lnTo>
                  <a:pt x="7047" y="8124"/>
                </a:lnTo>
                <a:lnTo>
                  <a:pt x="7049" y="8121"/>
                </a:lnTo>
                <a:lnTo>
                  <a:pt x="7049" y="8119"/>
                </a:lnTo>
                <a:lnTo>
                  <a:pt x="7050" y="8117"/>
                </a:lnTo>
                <a:lnTo>
                  <a:pt x="7050" y="8114"/>
                </a:lnTo>
                <a:lnTo>
                  <a:pt x="7052" y="8110"/>
                </a:lnTo>
                <a:lnTo>
                  <a:pt x="7053" y="8104"/>
                </a:lnTo>
                <a:lnTo>
                  <a:pt x="7055" y="8098"/>
                </a:lnTo>
                <a:lnTo>
                  <a:pt x="7058" y="8097"/>
                </a:lnTo>
                <a:lnTo>
                  <a:pt x="7060" y="8099"/>
                </a:lnTo>
                <a:lnTo>
                  <a:pt x="7061" y="8104"/>
                </a:lnTo>
                <a:lnTo>
                  <a:pt x="7062" y="8109"/>
                </a:lnTo>
                <a:lnTo>
                  <a:pt x="7062" y="8114"/>
                </a:lnTo>
                <a:lnTo>
                  <a:pt x="7060" y="8128"/>
                </a:lnTo>
                <a:lnTo>
                  <a:pt x="7058" y="8139"/>
                </a:lnTo>
                <a:lnTo>
                  <a:pt x="7054" y="8147"/>
                </a:lnTo>
                <a:lnTo>
                  <a:pt x="7049" y="8146"/>
                </a:lnTo>
                <a:lnTo>
                  <a:pt x="7050" y="8143"/>
                </a:lnTo>
                <a:lnTo>
                  <a:pt x="7051" y="8142"/>
                </a:lnTo>
                <a:lnTo>
                  <a:pt x="7054" y="8137"/>
                </a:lnTo>
                <a:lnTo>
                  <a:pt x="7052" y="8133"/>
                </a:lnTo>
                <a:lnTo>
                  <a:pt x="7048" y="8131"/>
                </a:lnTo>
                <a:lnTo>
                  <a:pt x="7045" y="8132"/>
                </a:lnTo>
                <a:lnTo>
                  <a:pt x="7042" y="8137"/>
                </a:lnTo>
                <a:lnTo>
                  <a:pt x="7040" y="8142"/>
                </a:lnTo>
                <a:lnTo>
                  <a:pt x="7040" y="8147"/>
                </a:lnTo>
                <a:lnTo>
                  <a:pt x="7042" y="8155"/>
                </a:lnTo>
                <a:lnTo>
                  <a:pt x="7046" y="8161"/>
                </a:lnTo>
                <a:lnTo>
                  <a:pt x="7073" y="8146"/>
                </a:lnTo>
                <a:lnTo>
                  <a:pt x="7084" y="8135"/>
                </a:lnTo>
                <a:lnTo>
                  <a:pt x="7090" y="8134"/>
                </a:lnTo>
                <a:lnTo>
                  <a:pt x="7116" y="8138"/>
                </a:lnTo>
                <a:lnTo>
                  <a:pt x="7112" y="8147"/>
                </a:lnTo>
                <a:lnTo>
                  <a:pt x="7126" y="8152"/>
                </a:lnTo>
                <a:lnTo>
                  <a:pt x="7131" y="8150"/>
                </a:lnTo>
                <a:lnTo>
                  <a:pt x="7133" y="8147"/>
                </a:lnTo>
                <a:lnTo>
                  <a:pt x="7135" y="8142"/>
                </a:lnTo>
                <a:lnTo>
                  <a:pt x="7137" y="8138"/>
                </a:lnTo>
                <a:lnTo>
                  <a:pt x="7141" y="8137"/>
                </a:lnTo>
                <a:lnTo>
                  <a:pt x="7159" y="8139"/>
                </a:lnTo>
                <a:lnTo>
                  <a:pt x="7174" y="8149"/>
                </a:lnTo>
                <a:lnTo>
                  <a:pt x="7178" y="8149"/>
                </a:lnTo>
                <a:lnTo>
                  <a:pt x="7180" y="8145"/>
                </a:lnTo>
                <a:lnTo>
                  <a:pt x="7178" y="8140"/>
                </a:lnTo>
                <a:lnTo>
                  <a:pt x="7161" y="8125"/>
                </a:lnTo>
                <a:lnTo>
                  <a:pt x="7159" y="8122"/>
                </a:lnTo>
                <a:lnTo>
                  <a:pt x="7158" y="8120"/>
                </a:lnTo>
                <a:lnTo>
                  <a:pt x="7158" y="8113"/>
                </a:lnTo>
                <a:lnTo>
                  <a:pt x="7157" y="8110"/>
                </a:lnTo>
                <a:lnTo>
                  <a:pt x="7155" y="8107"/>
                </a:lnTo>
                <a:lnTo>
                  <a:pt x="7153" y="8106"/>
                </a:lnTo>
                <a:lnTo>
                  <a:pt x="7147" y="8105"/>
                </a:lnTo>
                <a:lnTo>
                  <a:pt x="7145" y="8104"/>
                </a:lnTo>
                <a:lnTo>
                  <a:pt x="7142" y="8099"/>
                </a:lnTo>
                <a:lnTo>
                  <a:pt x="7140" y="8095"/>
                </a:lnTo>
                <a:lnTo>
                  <a:pt x="7138" y="8090"/>
                </a:lnTo>
                <a:lnTo>
                  <a:pt x="7142" y="8079"/>
                </a:lnTo>
                <a:lnTo>
                  <a:pt x="7145" y="8067"/>
                </a:lnTo>
                <a:lnTo>
                  <a:pt x="7149" y="8058"/>
                </a:lnTo>
                <a:lnTo>
                  <a:pt x="7153" y="8052"/>
                </a:lnTo>
                <a:lnTo>
                  <a:pt x="7156" y="8052"/>
                </a:lnTo>
                <a:lnTo>
                  <a:pt x="7162" y="8059"/>
                </a:lnTo>
                <a:lnTo>
                  <a:pt x="7165" y="8061"/>
                </a:lnTo>
                <a:lnTo>
                  <a:pt x="7168" y="8060"/>
                </a:lnTo>
                <a:lnTo>
                  <a:pt x="7175" y="8056"/>
                </a:lnTo>
                <a:lnTo>
                  <a:pt x="7199" y="8054"/>
                </a:lnTo>
                <a:lnTo>
                  <a:pt x="7202" y="8060"/>
                </a:lnTo>
                <a:lnTo>
                  <a:pt x="7204" y="8070"/>
                </a:lnTo>
                <a:lnTo>
                  <a:pt x="7210" y="8073"/>
                </a:lnTo>
                <a:lnTo>
                  <a:pt x="7226" y="8072"/>
                </a:lnTo>
                <a:lnTo>
                  <a:pt x="7232" y="8076"/>
                </a:lnTo>
                <a:lnTo>
                  <a:pt x="7237" y="8082"/>
                </a:lnTo>
                <a:lnTo>
                  <a:pt x="7240" y="8103"/>
                </a:lnTo>
                <a:lnTo>
                  <a:pt x="7244" y="8104"/>
                </a:lnTo>
                <a:lnTo>
                  <a:pt x="7254" y="8101"/>
                </a:lnTo>
                <a:lnTo>
                  <a:pt x="7259" y="8105"/>
                </a:lnTo>
                <a:lnTo>
                  <a:pt x="7262" y="8104"/>
                </a:lnTo>
                <a:lnTo>
                  <a:pt x="7264" y="8096"/>
                </a:lnTo>
                <a:lnTo>
                  <a:pt x="7265" y="8089"/>
                </a:lnTo>
                <a:lnTo>
                  <a:pt x="7267" y="8086"/>
                </a:lnTo>
                <a:lnTo>
                  <a:pt x="7269" y="8083"/>
                </a:lnTo>
                <a:lnTo>
                  <a:pt x="7271" y="8079"/>
                </a:lnTo>
                <a:lnTo>
                  <a:pt x="7281" y="8072"/>
                </a:lnTo>
                <a:lnTo>
                  <a:pt x="7285" y="8066"/>
                </a:lnTo>
                <a:lnTo>
                  <a:pt x="7286" y="8058"/>
                </a:lnTo>
                <a:lnTo>
                  <a:pt x="7288" y="8055"/>
                </a:lnTo>
                <a:lnTo>
                  <a:pt x="7297" y="8055"/>
                </a:lnTo>
                <a:lnTo>
                  <a:pt x="7305" y="8049"/>
                </a:lnTo>
                <a:lnTo>
                  <a:pt x="7308" y="8050"/>
                </a:lnTo>
                <a:lnTo>
                  <a:pt x="7316" y="8058"/>
                </a:lnTo>
                <a:lnTo>
                  <a:pt x="7321" y="8059"/>
                </a:lnTo>
                <a:lnTo>
                  <a:pt x="7325" y="8051"/>
                </a:lnTo>
                <a:lnTo>
                  <a:pt x="7322" y="8044"/>
                </a:lnTo>
                <a:lnTo>
                  <a:pt x="7324" y="8038"/>
                </a:lnTo>
                <a:lnTo>
                  <a:pt x="7327" y="8036"/>
                </a:lnTo>
                <a:lnTo>
                  <a:pt x="7336" y="8054"/>
                </a:lnTo>
                <a:lnTo>
                  <a:pt x="7335" y="8064"/>
                </a:lnTo>
                <a:lnTo>
                  <a:pt x="7335" y="8068"/>
                </a:lnTo>
                <a:lnTo>
                  <a:pt x="7336" y="8070"/>
                </a:lnTo>
                <a:lnTo>
                  <a:pt x="7347" y="8072"/>
                </a:lnTo>
                <a:lnTo>
                  <a:pt x="7348" y="8073"/>
                </a:lnTo>
                <a:lnTo>
                  <a:pt x="7349" y="8081"/>
                </a:lnTo>
                <a:lnTo>
                  <a:pt x="7350" y="8083"/>
                </a:lnTo>
                <a:lnTo>
                  <a:pt x="7351" y="8085"/>
                </a:lnTo>
                <a:lnTo>
                  <a:pt x="7352" y="8096"/>
                </a:lnTo>
                <a:lnTo>
                  <a:pt x="7354" y="8099"/>
                </a:lnTo>
                <a:lnTo>
                  <a:pt x="7356" y="8101"/>
                </a:lnTo>
                <a:lnTo>
                  <a:pt x="7360" y="8102"/>
                </a:lnTo>
                <a:lnTo>
                  <a:pt x="7365" y="8100"/>
                </a:lnTo>
                <a:lnTo>
                  <a:pt x="7364" y="8094"/>
                </a:lnTo>
                <a:lnTo>
                  <a:pt x="7361" y="8087"/>
                </a:lnTo>
                <a:lnTo>
                  <a:pt x="7360" y="8079"/>
                </a:lnTo>
                <a:lnTo>
                  <a:pt x="7363" y="8070"/>
                </a:lnTo>
                <a:lnTo>
                  <a:pt x="7367" y="8064"/>
                </a:lnTo>
                <a:lnTo>
                  <a:pt x="7372" y="8061"/>
                </a:lnTo>
                <a:lnTo>
                  <a:pt x="7375" y="8055"/>
                </a:lnTo>
                <a:lnTo>
                  <a:pt x="7376" y="8045"/>
                </a:lnTo>
                <a:lnTo>
                  <a:pt x="7372" y="8041"/>
                </a:lnTo>
                <a:lnTo>
                  <a:pt x="7363" y="8037"/>
                </a:lnTo>
                <a:lnTo>
                  <a:pt x="7360" y="8033"/>
                </a:lnTo>
                <a:lnTo>
                  <a:pt x="7357" y="8027"/>
                </a:lnTo>
                <a:lnTo>
                  <a:pt x="7355" y="8019"/>
                </a:lnTo>
                <a:lnTo>
                  <a:pt x="7355" y="8011"/>
                </a:lnTo>
                <a:lnTo>
                  <a:pt x="7358" y="8009"/>
                </a:lnTo>
                <a:lnTo>
                  <a:pt x="7365" y="8012"/>
                </a:lnTo>
                <a:lnTo>
                  <a:pt x="7366" y="8014"/>
                </a:lnTo>
                <a:lnTo>
                  <a:pt x="7367" y="8019"/>
                </a:lnTo>
                <a:lnTo>
                  <a:pt x="7368" y="8023"/>
                </a:lnTo>
                <a:lnTo>
                  <a:pt x="7371" y="8024"/>
                </a:lnTo>
                <a:lnTo>
                  <a:pt x="7375" y="8018"/>
                </a:lnTo>
                <a:lnTo>
                  <a:pt x="7375" y="8011"/>
                </a:lnTo>
                <a:lnTo>
                  <a:pt x="7373" y="8004"/>
                </a:lnTo>
                <a:lnTo>
                  <a:pt x="7368" y="8002"/>
                </a:lnTo>
                <a:lnTo>
                  <a:pt x="7372" y="7992"/>
                </a:lnTo>
                <a:lnTo>
                  <a:pt x="7386" y="7993"/>
                </a:lnTo>
                <a:lnTo>
                  <a:pt x="7392" y="7990"/>
                </a:lnTo>
                <a:lnTo>
                  <a:pt x="7370" y="7988"/>
                </a:lnTo>
                <a:lnTo>
                  <a:pt x="7376" y="7983"/>
                </a:lnTo>
                <a:lnTo>
                  <a:pt x="7450" y="7956"/>
                </a:lnTo>
                <a:lnTo>
                  <a:pt x="7455" y="7951"/>
                </a:lnTo>
                <a:lnTo>
                  <a:pt x="7457" y="7942"/>
                </a:lnTo>
                <a:lnTo>
                  <a:pt x="7465" y="7937"/>
                </a:lnTo>
                <a:lnTo>
                  <a:pt x="7476" y="7933"/>
                </a:lnTo>
                <a:lnTo>
                  <a:pt x="7486" y="7935"/>
                </a:lnTo>
                <a:lnTo>
                  <a:pt x="7495" y="7950"/>
                </a:lnTo>
                <a:lnTo>
                  <a:pt x="7499" y="7950"/>
                </a:lnTo>
                <a:lnTo>
                  <a:pt x="7503" y="7948"/>
                </a:lnTo>
                <a:lnTo>
                  <a:pt x="7507" y="7942"/>
                </a:lnTo>
                <a:lnTo>
                  <a:pt x="7510" y="7938"/>
                </a:lnTo>
                <a:lnTo>
                  <a:pt x="7515" y="7937"/>
                </a:lnTo>
                <a:lnTo>
                  <a:pt x="7523" y="7939"/>
                </a:lnTo>
                <a:lnTo>
                  <a:pt x="7521" y="7943"/>
                </a:lnTo>
                <a:lnTo>
                  <a:pt x="7519" y="7944"/>
                </a:lnTo>
                <a:lnTo>
                  <a:pt x="7517" y="7944"/>
                </a:lnTo>
                <a:lnTo>
                  <a:pt x="7515" y="7946"/>
                </a:lnTo>
                <a:lnTo>
                  <a:pt x="7514" y="7950"/>
                </a:lnTo>
                <a:lnTo>
                  <a:pt x="7513" y="7958"/>
                </a:lnTo>
                <a:lnTo>
                  <a:pt x="7512" y="7961"/>
                </a:lnTo>
                <a:lnTo>
                  <a:pt x="7509" y="7967"/>
                </a:lnTo>
                <a:lnTo>
                  <a:pt x="7502" y="7976"/>
                </a:lnTo>
                <a:lnTo>
                  <a:pt x="7498" y="7983"/>
                </a:lnTo>
                <a:lnTo>
                  <a:pt x="7500" y="7994"/>
                </a:lnTo>
                <a:lnTo>
                  <a:pt x="7501" y="7997"/>
                </a:lnTo>
                <a:lnTo>
                  <a:pt x="7503" y="8000"/>
                </a:lnTo>
                <a:lnTo>
                  <a:pt x="7507" y="8003"/>
                </a:lnTo>
                <a:lnTo>
                  <a:pt x="7509" y="8007"/>
                </a:lnTo>
                <a:lnTo>
                  <a:pt x="7509" y="8016"/>
                </a:lnTo>
                <a:lnTo>
                  <a:pt x="7508" y="8025"/>
                </a:lnTo>
                <a:lnTo>
                  <a:pt x="7504" y="8033"/>
                </a:lnTo>
                <a:lnTo>
                  <a:pt x="7502" y="8041"/>
                </a:lnTo>
                <a:lnTo>
                  <a:pt x="7502" y="8048"/>
                </a:lnTo>
                <a:lnTo>
                  <a:pt x="7498" y="8051"/>
                </a:lnTo>
                <a:lnTo>
                  <a:pt x="7494" y="8050"/>
                </a:lnTo>
                <a:lnTo>
                  <a:pt x="7490" y="8046"/>
                </a:lnTo>
                <a:lnTo>
                  <a:pt x="7489" y="8036"/>
                </a:lnTo>
                <a:lnTo>
                  <a:pt x="7488" y="8032"/>
                </a:lnTo>
                <a:lnTo>
                  <a:pt x="7486" y="8034"/>
                </a:lnTo>
                <a:lnTo>
                  <a:pt x="7485" y="8037"/>
                </a:lnTo>
                <a:lnTo>
                  <a:pt x="7484" y="8044"/>
                </a:lnTo>
                <a:lnTo>
                  <a:pt x="7483" y="8047"/>
                </a:lnTo>
                <a:lnTo>
                  <a:pt x="7477" y="8054"/>
                </a:lnTo>
                <a:lnTo>
                  <a:pt x="7472" y="8051"/>
                </a:lnTo>
                <a:lnTo>
                  <a:pt x="7467" y="8045"/>
                </a:lnTo>
                <a:lnTo>
                  <a:pt x="7462" y="8044"/>
                </a:lnTo>
                <a:lnTo>
                  <a:pt x="7462" y="8046"/>
                </a:lnTo>
                <a:lnTo>
                  <a:pt x="7461" y="8051"/>
                </a:lnTo>
                <a:lnTo>
                  <a:pt x="7459" y="8056"/>
                </a:lnTo>
                <a:lnTo>
                  <a:pt x="7457" y="8060"/>
                </a:lnTo>
                <a:lnTo>
                  <a:pt x="7455" y="8062"/>
                </a:lnTo>
                <a:lnTo>
                  <a:pt x="7452" y="8060"/>
                </a:lnTo>
                <a:lnTo>
                  <a:pt x="7450" y="8058"/>
                </a:lnTo>
                <a:lnTo>
                  <a:pt x="7447" y="8057"/>
                </a:lnTo>
                <a:lnTo>
                  <a:pt x="7443" y="8060"/>
                </a:lnTo>
                <a:lnTo>
                  <a:pt x="7434" y="8073"/>
                </a:lnTo>
                <a:lnTo>
                  <a:pt x="7430" y="8073"/>
                </a:lnTo>
                <a:lnTo>
                  <a:pt x="7429" y="8070"/>
                </a:lnTo>
                <a:lnTo>
                  <a:pt x="7428" y="8065"/>
                </a:lnTo>
                <a:lnTo>
                  <a:pt x="7428" y="8061"/>
                </a:lnTo>
                <a:lnTo>
                  <a:pt x="7426" y="8058"/>
                </a:lnTo>
                <a:lnTo>
                  <a:pt x="7414" y="8057"/>
                </a:lnTo>
                <a:lnTo>
                  <a:pt x="7410" y="8060"/>
                </a:lnTo>
                <a:lnTo>
                  <a:pt x="7400" y="8073"/>
                </a:lnTo>
                <a:lnTo>
                  <a:pt x="7396" y="8077"/>
                </a:lnTo>
                <a:lnTo>
                  <a:pt x="7386" y="8074"/>
                </a:lnTo>
                <a:lnTo>
                  <a:pt x="7380" y="8076"/>
                </a:lnTo>
                <a:lnTo>
                  <a:pt x="7375" y="8085"/>
                </a:lnTo>
                <a:lnTo>
                  <a:pt x="7381" y="8094"/>
                </a:lnTo>
                <a:lnTo>
                  <a:pt x="7382" y="8101"/>
                </a:lnTo>
                <a:lnTo>
                  <a:pt x="7379" y="8111"/>
                </a:lnTo>
                <a:lnTo>
                  <a:pt x="7376" y="8117"/>
                </a:lnTo>
                <a:lnTo>
                  <a:pt x="7370" y="8125"/>
                </a:lnTo>
                <a:lnTo>
                  <a:pt x="7368" y="8130"/>
                </a:lnTo>
                <a:lnTo>
                  <a:pt x="7369" y="8139"/>
                </a:lnTo>
                <a:lnTo>
                  <a:pt x="7389" y="8163"/>
                </a:lnTo>
                <a:lnTo>
                  <a:pt x="7387" y="8166"/>
                </a:lnTo>
                <a:lnTo>
                  <a:pt x="7382" y="8165"/>
                </a:lnTo>
                <a:lnTo>
                  <a:pt x="7380" y="8165"/>
                </a:lnTo>
                <a:lnTo>
                  <a:pt x="7378" y="8168"/>
                </a:lnTo>
                <a:lnTo>
                  <a:pt x="7374" y="8176"/>
                </a:lnTo>
                <a:lnTo>
                  <a:pt x="7372" y="8179"/>
                </a:lnTo>
                <a:lnTo>
                  <a:pt x="7370" y="8167"/>
                </a:lnTo>
                <a:lnTo>
                  <a:pt x="7368" y="8159"/>
                </a:lnTo>
                <a:lnTo>
                  <a:pt x="7365" y="8152"/>
                </a:lnTo>
                <a:lnTo>
                  <a:pt x="7350" y="8128"/>
                </a:lnTo>
                <a:lnTo>
                  <a:pt x="7345" y="8125"/>
                </a:lnTo>
                <a:lnTo>
                  <a:pt x="7343" y="8131"/>
                </a:lnTo>
                <a:lnTo>
                  <a:pt x="7343" y="8145"/>
                </a:lnTo>
                <a:lnTo>
                  <a:pt x="7343" y="8159"/>
                </a:lnTo>
                <a:lnTo>
                  <a:pt x="7339" y="8165"/>
                </a:lnTo>
                <a:lnTo>
                  <a:pt x="7337" y="8163"/>
                </a:lnTo>
                <a:lnTo>
                  <a:pt x="7335" y="8155"/>
                </a:lnTo>
                <a:lnTo>
                  <a:pt x="7331" y="8151"/>
                </a:lnTo>
                <a:lnTo>
                  <a:pt x="7332" y="8146"/>
                </a:lnTo>
                <a:lnTo>
                  <a:pt x="7335" y="8136"/>
                </a:lnTo>
                <a:lnTo>
                  <a:pt x="7324" y="8134"/>
                </a:lnTo>
                <a:lnTo>
                  <a:pt x="7318" y="8136"/>
                </a:lnTo>
                <a:lnTo>
                  <a:pt x="7313" y="8144"/>
                </a:lnTo>
                <a:lnTo>
                  <a:pt x="7316" y="8152"/>
                </a:lnTo>
                <a:lnTo>
                  <a:pt x="7320" y="8165"/>
                </a:lnTo>
                <a:lnTo>
                  <a:pt x="7321" y="8181"/>
                </a:lnTo>
                <a:lnTo>
                  <a:pt x="7318" y="8195"/>
                </a:lnTo>
                <a:lnTo>
                  <a:pt x="7317" y="8198"/>
                </a:lnTo>
                <a:lnTo>
                  <a:pt x="7300" y="8187"/>
                </a:lnTo>
                <a:lnTo>
                  <a:pt x="7290" y="8184"/>
                </a:lnTo>
                <a:lnTo>
                  <a:pt x="7282" y="8191"/>
                </a:lnTo>
                <a:lnTo>
                  <a:pt x="7285" y="8197"/>
                </a:lnTo>
                <a:lnTo>
                  <a:pt x="7282" y="8198"/>
                </a:lnTo>
                <a:lnTo>
                  <a:pt x="7273" y="8193"/>
                </a:lnTo>
                <a:lnTo>
                  <a:pt x="7254" y="8198"/>
                </a:lnTo>
                <a:lnTo>
                  <a:pt x="7255" y="8193"/>
                </a:lnTo>
                <a:lnTo>
                  <a:pt x="7257" y="8189"/>
                </a:lnTo>
                <a:lnTo>
                  <a:pt x="7260" y="8181"/>
                </a:lnTo>
                <a:lnTo>
                  <a:pt x="7254" y="8177"/>
                </a:lnTo>
                <a:lnTo>
                  <a:pt x="7246" y="8183"/>
                </a:lnTo>
                <a:lnTo>
                  <a:pt x="7230" y="8202"/>
                </a:lnTo>
                <a:lnTo>
                  <a:pt x="7212" y="8216"/>
                </a:lnTo>
                <a:lnTo>
                  <a:pt x="7202" y="8218"/>
                </a:lnTo>
                <a:lnTo>
                  <a:pt x="7190" y="8206"/>
                </a:lnTo>
                <a:lnTo>
                  <a:pt x="7178" y="8202"/>
                </a:lnTo>
                <a:lnTo>
                  <a:pt x="7172" y="8203"/>
                </a:lnTo>
                <a:lnTo>
                  <a:pt x="7167" y="8208"/>
                </a:lnTo>
                <a:lnTo>
                  <a:pt x="7160" y="8209"/>
                </a:lnTo>
                <a:lnTo>
                  <a:pt x="7159" y="8211"/>
                </a:lnTo>
                <a:lnTo>
                  <a:pt x="7149" y="8225"/>
                </a:lnTo>
                <a:lnTo>
                  <a:pt x="7149" y="8227"/>
                </a:lnTo>
                <a:lnTo>
                  <a:pt x="7148" y="8230"/>
                </a:lnTo>
                <a:lnTo>
                  <a:pt x="7147" y="8233"/>
                </a:lnTo>
                <a:lnTo>
                  <a:pt x="7146" y="8236"/>
                </a:lnTo>
                <a:lnTo>
                  <a:pt x="7142" y="8239"/>
                </a:lnTo>
                <a:lnTo>
                  <a:pt x="7139" y="8236"/>
                </a:lnTo>
                <a:lnTo>
                  <a:pt x="7133" y="8227"/>
                </a:lnTo>
                <a:lnTo>
                  <a:pt x="7137" y="8219"/>
                </a:lnTo>
                <a:lnTo>
                  <a:pt x="7141" y="8216"/>
                </a:lnTo>
                <a:lnTo>
                  <a:pt x="7147" y="8214"/>
                </a:lnTo>
                <a:lnTo>
                  <a:pt x="7151" y="8211"/>
                </a:lnTo>
                <a:lnTo>
                  <a:pt x="7143" y="8211"/>
                </a:lnTo>
                <a:lnTo>
                  <a:pt x="7141" y="8209"/>
                </a:lnTo>
                <a:lnTo>
                  <a:pt x="7139" y="8202"/>
                </a:lnTo>
                <a:lnTo>
                  <a:pt x="7150" y="8204"/>
                </a:lnTo>
                <a:lnTo>
                  <a:pt x="7155" y="8202"/>
                </a:lnTo>
                <a:lnTo>
                  <a:pt x="7160" y="8194"/>
                </a:lnTo>
                <a:lnTo>
                  <a:pt x="7154" y="8188"/>
                </a:lnTo>
                <a:lnTo>
                  <a:pt x="7152" y="8185"/>
                </a:lnTo>
                <a:lnTo>
                  <a:pt x="7144" y="8186"/>
                </a:lnTo>
                <a:lnTo>
                  <a:pt x="7141" y="8184"/>
                </a:lnTo>
                <a:lnTo>
                  <a:pt x="7139" y="8181"/>
                </a:lnTo>
                <a:lnTo>
                  <a:pt x="7138" y="8177"/>
                </a:lnTo>
                <a:lnTo>
                  <a:pt x="7136" y="8175"/>
                </a:lnTo>
                <a:lnTo>
                  <a:pt x="7134" y="8176"/>
                </a:lnTo>
                <a:lnTo>
                  <a:pt x="7130" y="8182"/>
                </a:lnTo>
                <a:lnTo>
                  <a:pt x="7127" y="8192"/>
                </a:lnTo>
                <a:lnTo>
                  <a:pt x="7125" y="8204"/>
                </a:lnTo>
                <a:lnTo>
                  <a:pt x="7124" y="8216"/>
                </a:lnTo>
                <a:lnTo>
                  <a:pt x="7122" y="8223"/>
                </a:lnTo>
                <a:lnTo>
                  <a:pt x="7120" y="8225"/>
                </a:lnTo>
                <a:lnTo>
                  <a:pt x="7119" y="8227"/>
                </a:lnTo>
                <a:lnTo>
                  <a:pt x="7120" y="8232"/>
                </a:lnTo>
                <a:lnTo>
                  <a:pt x="7122" y="8236"/>
                </a:lnTo>
                <a:lnTo>
                  <a:pt x="7129" y="8239"/>
                </a:lnTo>
                <a:lnTo>
                  <a:pt x="7131" y="8241"/>
                </a:lnTo>
                <a:lnTo>
                  <a:pt x="7133" y="8246"/>
                </a:lnTo>
                <a:lnTo>
                  <a:pt x="7134" y="8252"/>
                </a:lnTo>
                <a:lnTo>
                  <a:pt x="7135" y="8256"/>
                </a:lnTo>
                <a:lnTo>
                  <a:pt x="7138" y="8254"/>
                </a:lnTo>
                <a:lnTo>
                  <a:pt x="7141" y="8252"/>
                </a:lnTo>
                <a:lnTo>
                  <a:pt x="7145" y="8251"/>
                </a:lnTo>
                <a:lnTo>
                  <a:pt x="7157" y="8259"/>
                </a:lnTo>
                <a:lnTo>
                  <a:pt x="7159" y="8263"/>
                </a:lnTo>
                <a:lnTo>
                  <a:pt x="7157" y="8271"/>
                </a:lnTo>
                <a:lnTo>
                  <a:pt x="7153" y="8281"/>
                </a:lnTo>
                <a:lnTo>
                  <a:pt x="7150" y="8285"/>
                </a:lnTo>
                <a:lnTo>
                  <a:pt x="7148" y="8286"/>
                </a:lnTo>
                <a:lnTo>
                  <a:pt x="7142" y="8288"/>
                </a:lnTo>
                <a:lnTo>
                  <a:pt x="7119" y="8303"/>
                </a:lnTo>
                <a:lnTo>
                  <a:pt x="7109" y="8303"/>
                </a:lnTo>
                <a:lnTo>
                  <a:pt x="7107" y="8305"/>
                </a:lnTo>
                <a:lnTo>
                  <a:pt x="7105" y="8310"/>
                </a:lnTo>
                <a:lnTo>
                  <a:pt x="7103" y="8317"/>
                </a:lnTo>
                <a:lnTo>
                  <a:pt x="7101" y="8322"/>
                </a:lnTo>
                <a:lnTo>
                  <a:pt x="7093" y="8343"/>
                </a:lnTo>
                <a:lnTo>
                  <a:pt x="7089" y="8353"/>
                </a:lnTo>
                <a:lnTo>
                  <a:pt x="7087" y="8365"/>
                </a:lnTo>
                <a:lnTo>
                  <a:pt x="7088" y="8379"/>
                </a:lnTo>
                <a:lnTo>
                  <a:pt x="7088" y="8384"/>
                </a:lnTo>
                <a:lnTo>
                  <a:pt x="7090" y="8388"/>
                </a:lnTo>
                <a:lnTo>
                  <a:pt x="7093" y="8394"/>
                </a:lnTo>
                <a:lnTo>
                  <a:pt x="7098" y="8406"/>
                </a:lnTo>
                <a:lnTo>
                  <a:pt x="7107" y="8423"/>
                </a:lnTo>
                <a:lnTo>
                  <a:pt x="7116" y="8430"/>
                </a:lnTo>
                <a:lnTo>
                  <a:pt x="7125" y="8446"/>
                </a:lnTo>
                <a:lnTo>
                  <a:pt x="7131" y="8458"/>
                </a:lnTo>
                <a:lnTo>
                  <a:pt x="7134" y="8470"/>
                </a:lnTo>
                <a:lnTo>
                  <a:pt x="7134" y="8475"/>
                </a:lnTo>
                <a:lnTo>
                  <a:pt x="7135" y="8481"/>
                </a:lnTo>
                <a:lnTo>
                  <a:pt x="7138" y="8484"/>
                </a:lnTo>
                <a:lnTo>
                  <a:pt x="7144" y="8489"/>
                </a:lnTo>
                <a:lnTo>
                  <a:pt x="7146" y="8492"/>
                </a:lnTo>
                <a:lnTo>
                  <a:pt x="7148" y="8497"/>
                </a:lnTo>
                <a:lnTo>
                  <a:pt x="7149" y="8503"/>
                </a:lnTo>
                <a:lnTo>
                  <a:pt x="7147" y="8509"/>
                </a:lnTo>
                <a:lnTo>
                  <a:pt x="7138" y="8523"/>
                </a:lnTo>
                <a:lnTo>
                  <a:pt x="7134" y="8546"/>
                </a:lnTo>
                <a:lnTo>
                  <a:pt x="7131" y="8548"/>
                </a:lnTo>
                <a:lnTo>
                  <a:pt x="7129" y="8544"/>
                </a:lnTo>
                <a:lnTo>
                  <a:pt x="7127" y="8537"/>
                </a:lnTo>
                <a:lnTo>
                  <a:pt x="7125" y="8534"/>
                </a:lnTo>
                <a:lnTo>
                  <a:pt x="7120" y="8536"/>
                </a:lnTo>
                <a:lnTo>
                  <a:pt x="7120" y="8545"/>
                </a:lnTo>
                <a:lnTo>
                  <a:pt x="7123" y="8554"/>
                </a:lnTo>
                <a:lnTo>
                  <a:pt x="7129" y="8563"/>
                </a:lnTo>
                <a:lnTo>
                  <a:pt x="7137" y="8597"/>
                </a:lnTo>
                <a:lnTo>
                  <a:pt x="7140" y="8620"/>
                </a:lnTo>
                <a:lnTo>
                  <a:pt x="7141" y="8639"/>
                </a:lnTo>
                <a:lnTo>
                  <a:pt x="7143" y="8649"/>
                </a:lnTo>
                <a:lnTo>
                  <a:pt x="7158" y="8680"/>
                </a:lnTo>
                <a:lnTo>
                  <a:pt x="7163" y="8685"/>
                </a:lnTo>
                <a:lnTo>
                  <a:pt x="7172" y="8690"/>
                </a:lnTo>
                <a:lnTo>
                  <a:pt x="7177" y="8698"/>
                </a:lnTo>
                <a:lnTo>
                  <a:pt x="7180" y="8700"/>
                </a:lnTo>
                <a:lnTo>
                  <a:pt x="7184" y="8700"/>
                </a:lnTo>
                <a:lnTo>
                  <a:pt x="7188" y="8698"/>
                </a:lnTo>
                <a:lnTo>
                  <a:pt x="7191" y="8698"/>
                </a:lnTo>
                <a:lnTo>
                  <a:pt x="7194" y="8702"/>
                </a:lnTo>
                <a:lnTo>
                  <a:pt x="7187" y="8710"/>
                </a:lnTo>
                <a:lnTo>
                  <a:pt x="7184" y="8715"/>
                </a:lnTo>
                <a:lnTo>
                  <a:pt x="7185" y="8722"/>
                </a:lnTo>
                <a:lnTo>
                  <a:pt x="7164" y="8729"/>
                </a:lnTo>
                <a:lnTo>
                  <a:pt x="7158" y="8736"/>
                </a:lnTo>
                <a:lnTo>
                  <a:pt x="7155" y="8741"/>
                </a:lnTo>
                <a:lnTo>
                  <a:pt x="7161" y="8745"/>
                </a:lnTo>
                <a:lnTo>
                  <a:pt x="7170" y="8757"/>
                </a:lnTo>
                <a:lnTo>
                  <a:pt x="7176" y="8771"/>
                </a:lnTo>
                <a:lnTo>
                  <a:pt x="7195" y="8825"/>
                </a:lnTo>
                <a:lnTo>
                  <a:pt x="7189" y="8831"/>
                </a:lnTo>
                <a:lnTo>
                  <a:pt x="7200" y="8858"/>
                </a:lnTo>
                <a:lnTo>
                  <a:pt x="7200" y="8862"/>
                </a:lnTo>
                <a:lnTo>
                  <a:pt x="7195" y="8860"/>
                </a:lnTo>
                <a:lnTo>
                  <a:pt x="7192" y="8857"/>
                </a:lnTo>
                <a:lnTo>
                  <a:pt x="7190" y="8852"/>
                </a:lnTo>
                <a:lnTo>
                  <a:pt x="7188" y="8844"/>
                </a:lnTo>
                <a:lnTo>
                  <a:pt x="7183" y="8830"/>
                </a:lnTo>
                <a:lnTo>
                  <a:pt x="7182" y="8825"/>
                </a:lnTo>
                <a:lnTo>
                  <a:pt x="7180" y="8818"/>
                </a:lnTo>
                <a:lnTo>
                  <a:pt x="7166" y="8799"/>
                </a:lnTo>
                <a:lnTo>
                  <a:pt x="7162" y="8791"/>
                </a:lnTo>
                <a:lnTo>
                  <a:pt x="7160" y="8784"/>
                </a:lnTo>
                <a:lnTo>
                  <a:pt x="7156" y="8779"/>
                </a:lnTo>
                <a:lnTo>
                  <a:pt x="7153" y="8776"/>
                </a:lnTo>
                <a:lnTo>
                  <a:pt x="7149" y="8776"/>
                </a:lnTo>
                <a:lnTo>
                  <a:pt x="7145" y="8778"/>
                </a:lnTo>
                <a:lnTo>
                  <a:pt x="7145" y="8781"/>
                </a:lnTo>
                <a:lnTo>
                  <a:pt x="7149" y="8805"/>
                </a:lnTo>
                <a:lnTo>
                  <a:pt x="7150" y="8813"/>
                </a:lnTo>
                <a:lnTo>
                  <a:pt x="7149" y="8819"/>
                </a:lnTo>
                <a:lnTo>
                  <a:pt x="7146" y="8826"/>
                </a:lnTo>
                <a:lnTo>
                  <a:pt x="7141" y="8825"/>
                </a:lnTo>
                <a:lnTo>
                  <a:pt x="7137" y="8822"/>
                </a:lnTo>
                <a:lnTo>
                  <a:pt x="7133" y="8821"/>
                </a:lnTo>
                <a:lnTo>
                  <a:pt x="7135" y="8831"/>
                </a:lnTo>
                <a:lnTo>
                  <a:pt x="7137" y="8841"/>
                </a:lnTo>
                <a:lnTo>
                  <a:pt x="7143" y="8858"/>
                </a:lnTo>
                <a:lnTo>
                  <a:pt x="7139" y="8863"/>
                </a:lnTo>
                <a:lnTo>
                  <a:pt x="7136" y="8856"/>
                </a:lnTo>
                <a:lnTo>
                  <a:pt x="7134" y="8847"/>
                </a:lnTo>
                <a:lnTo>
                  <a:pt x="7132" y="8842"/>
                </a:lnTo>
                <a:lnTo>
                  <a:pt x="7130" y="8843"/>
                </a:lnTo>
                <a:lnTo>
                  <a:pt x="7128" y="8851"/>
                </a:lnTo>
                <a:lnTo>
                  <a:pt x="7125" y="8853"/>
                </a:lnTo>
                <a:lnTo>
                  <a:pt x="7123" y="8851"/>
                </a:lnTo>
                <a:lnTo>
                  <a:pt x="7117" y="8843"/>
                </a:lnTo>
                <a:lnTo>
                  <a:pt x="7115" y="8840"/>
                </a:lnTo>
                <a:lnTo>
                  <a:pt x="7121" y="8833"/>
                </a:lnTo>
                <a:lnTo>
                  <a:pt x="7123" y="8829"/>
                </a:lnTo>
                <a:lnTo>
                  <a:pt x="7124" y="8824"/>
                </a:lnTo>
                <a:lnTo>
                  <a:pt x="7123" y="8820"/>
                </a:lnTo>
                <a:lnTo>
                  <a:pt x="7118" y="8813"/>
                </a:lnTo>
                <a:lnTo>
                  <a:pt x="7116" y="8811"/>
                </a:lnTo>
                <a:lnTo>
                  <a:pt x="7117" y="8819"/>
                </a:lnTo>
                <a:lnTo>
                  <a:pt x="7114" y="8821"/>
                </a:lnTo>
                <a:lnTo>
                  <a:pt x="7110" y="8818"/>
                </a:lnTo>
                <a:lnTo>
                  <a:pt x="7107" y="8812"/>
                </a:lnTo>
                <a:lnTo>
                  <a:pt x="7106" y="8799"/>
                </a:lnTo>
                <a:lnTo>
                  <a:pt x="7101" y="8788"/>
                </a:lnTo>
                <a:lnTo>
                  <a:pt x="7100" y="8781"/>
                </a:lnTo>
                <a:lnTo>
                  <a:pt x="7104" y="8778"/>
                </a:lnTo>
                <a:lnTo>
                  <a:pt x="7109" y="8781"/>
                </a:lnTo>
                <a:lnTo>
                  <a:pt x="7112" y="8787"/>
                </a:lnTo>
                <a:lnTo>
                  <a:pt x="7115" y="8795"/>
                </a:lnTo>
                <a:lnTo>
                  <a:pt x="7117" y="8799"/>
                </a:lnTo>
                <a:lnTo>
                  <a:pt x="7120" y="8801"/>
                </a:lnTo>
                <a:lnTo>
                  <a:pt x="7124" y="8802"/>
                </a:lnTo>
                <a:lnTo>
                  <a:pt x="7126" y="8800"/>
                </a:lnTo>
                <a:lnTo>
                  <a:pt x="7127" y="8797"/>
                </a:lnTo>
                <a:lnTo>
                  <a:pt x="7130" y="8798"/>
                </a:lnTo>
                <a:lnTo>
                  <a:pt x="7135" y="8803"/>
                </a:lnTo>
                <a:lnTo>
                  <a:pt x="7133" y="8760"/>
                </a:lnTo>
                <a:lnTo>
                  <a:pt x="7135" y="8760"/>
                </a:lnTo>
                <a:lnTo>
                  <a:pt x="7133" y="8750"/>
                </a:lnTo>
                <a:lnTo>
                  <a:pt x="7131" y="8743"/>
                </a:lnTo>
                <a:lnTo>
                  <a:pt x="7128" y="8738"/>
                </a:lnTo>
                <a:lnTo>
                  <a:pt x="7120" y="8719"/>
                </a:lnTo>
                <a:lnTo>
                  <a:pt x="7118" y="8717"/>
                </a:lnTo>
                <a:lnTo>
                  <a:pt x="7115" y="8717"/>
                </a:lnTo>
                <a:lnTo>
                  <a:pt x="7113" y="8719"/>
                </a:lnTo>
                <a:lnTo>
                  <a:pt x="7111" y="8722"/>
                </a:lnTo>
                <a:lnTo>
                  <a:pt x="7111" y="8724"/>
                </a:lnTo>
                <a:lnTo>
                  <a:pt x="7112" y="8728"/>
                </a:lnTo>
                <a:lnTo>
                  <a:pt x="7115" y="8749"/>
                </a:lnTo>
                <a:lnTo>
                  <a:pt x="7115" y="8756"/>
                </a:lnTo>
                <a:lnTo>
                  <a:pt x="7116" y="8758"/>
                </a:lnTo>
                <a:lnTo>
                  <a:pt x="7117" y="8762"/>
                </a:lnTo>
                <a:lnTo>
                  <a:pt x="7117" y="8767"/>
                </a:lnTo>
                <a:lnTo>
                  <a:pt x="7116" y="8772"/>
                </a:lnTo>
                <a:lnTo>
                  <a:pt x="7114" y="8776"/>
                </a:lnTo>
                <a:lnTo>
                  <a:pt x="7111" y="8775"/>
                </a:lnTo>
                <a:lnTo>
                  <a:pt x="7103" y="8766"/>
                </a:lnTo>
                <a:lnTo>
                  <a:pt x="7096" y="8749"/>
                </a:lnTo>
                <a:lnTo>
                  <a:pt x="7092" y="8750"/>
                </a:lnTo>
                <a:lnTo>
                  <a:pt x="7090" y="8757"/>
                </a:lnTo>
                <a:lnTo>
                  <a:pt x="7089" y="8766"/>
                </a:lnTo>
                <a:lnTo>
                  <a:pt x="7088" y="8776"/>
                </a:lnTo>
                <a:lnTo>
                  <a:pt x="7087" y="8783"/>
                </a:lnTo>
                <a:lnTo>
                  <a:pt x="7088" y="8792"/>
                </a:lnTo>
                <a:lnTo>
                  <a:pt x="7092" y="8819"/>
                </a:lnTo>
                <a:lnTo>
                  <a:pt x="7091" y="8844"/>
                </a:lnTo>
                <a:lnTo>
                  <a:pt x="7092" y="8860"/>
                </a:lnTo>
                <a:lnTo>
                  <a:pt x="7090" y="8863"/>
                </a:lnTo>
                <a:lnTo>
                  <a:pt x="7090" y="8867"/>
                </a:lnTo>
                <a:lnTo>
                  <a:pt x="7091" y="8872"/>
                </a:lnTo>
                <a:lnTo>
                  <a:pt x="7091" y="8877"/>
                </a:lnTo>
                <a:lnTo>
                  <a:pt x="7086" y="8885"/>
                </a:lnTo>
                <a:lnTo>
                  <a:pt x="7081" y="8884"/>
                </a:lnTo>
                <a:lnTo>
                  <a:pt x="7072" y="8875"/>
                </a:lnTo>
                <a:lnTo>
                  <a:pt x="7076" y="8891"/>
                </a:lnTo>
                <a:lnTo>
                  <a:pt x="7093" y="8910"/>
                </a:lnTo>
                <a:lnTo>
                  <a:pt x="7097" y="8934"/>
                </a:lnTo>
                <a:lnTo>
                  <a:pt x="7104" y="8955"/>
                </a:lnTo>
                <a:lnTo>
                  <a:pt x="7104" y="8959"/>
                </a:lnTo>
                <a:lnTo>
                  <a:pt x="7104" y="8967"/>
                </a:lnTo>
                <a:lnTo>
                  <a:pt x="7104" y="8971"/>
                </a:lnTo>
                <a:lnTo>
                  <a:pt x="7106" y="8975"/>
                </a:lnTo>
                <a:lnTo>
                  <a:pt x="7110" y="8980"/>
                </a:lnTo>
                <a:lnTo>
                  <a:pt x="7115" y="8990"/>
                </a:lnTo>
                <a:lnTo>
                  <a:pt x="7119" y="8993"/>
                </a:lnTo>
                <a:lnTo>
                  <a:pt x="7122" y="8998"/>
                </a:lnTo>
                <a:lnTo>
                  <a:pt x="7122" y="9010"/>
                </a:lnTo>
                <a:lnTo>
                  <a:pt x="7123" y="9018"/>
                </a:lnTo>
                <a:lnTo>
                  <a:pt x="7125" y="9025"/>
                </a:lnTo>
                <a:lnTo>
                  <a:pt x="7145" y="9057"/>
                </a:lnTo>
                <a:lnTo>
                  <a:pt x="7151" y="9072"/>
                </a:lnTo>
                <a:lnTo>
                  <a:pt x="7152" y="9085"/>
                </a:lnTo>
                <a:lnTo>
                  <a:pt x="7158" y="9092"/>
                </a:lnTo>
                <a:lnTo>
                  <a:pt x="7155" y="9102"/>
                </a:lnTo>
                <a:lnTo>
                  <a:pt x="7149" y="9107"/>
                </a:lnTo>
                <a:lnTo>
                  <a:pt x="7143" y="9100"/>
                </a:lnTo>
                <a:lnTo>
                  <a:pt x="7131" y="9060"/>
                </a:lnTo>
                <a:lnTo>
                  <a:pt x="7123" y="9052"/>
                </a:lnTo>
                <a:lnTo>
                  <a:pt x="7120" y="9047"/>
                </a:lnTo>
                <a:lnTo>
                  <a:pt x="7119" y="9041"/>
                </a:lnTo>
                <a:lnTo>
                  <a:pt x="7113" y="9003"/>
                </a:lnTo>
                <a:lnTo>
                  <a:pt x="7109" y="8994"/>
                </a:lnTo>
                <a:lnTo>
                  <a:pt x="7104" y="8991"/>
                </a:lnTo>
                <a:lnTo>
                  <a:pt x="7105" y="9000"/>
                </a:lnTo>
                <a:lnTo>
                  <a:pt x="7104" y="9005"/>
                </a:lnTo>
                <a:lnTo>
                  <a:pt x="7101" y="9005"/>
                </a:lnTo>
                <a:lnTo>
                  <a:pt x="7098" y="9000"/>
                </a:lnTo>
                <a:lnTo>
                  <a:pt x="7096" y="8995"/>
                </a:lnTo>
                <a:lnTo>
                  <a:pt x="7090" y="8983"/>
                </a:lnTo>
                <a:lnTo>
                  <a:pt x="7082" y="8954"/>
                </a:lnTo>
                <a:lnTo>
                  <a:pt x="7078" y="8948"/>
                </a:lnTo>
                <a:lnTo>
                  <a:pt x="7079" y="8944"/>
                </a:lnTo>
                <a:lnTo>
                  <a:pt x="7081" y="8942"/>
                </a:lnTo>
                <a:lnTo>
                  <a:pt x="7083" y="8941"/>
                </a:lnTo>
                <a:lnTo>
                  <a:pt x="7085" y="8942"/>
                </a:lnTo>
                <a:lnTo>
                  <a:pt x="7074" y="8916"/>
                </a:lnTo>
                <a:lnTo>
                  <a:pt x="7065" y="8885"/>
                </a:lnTo>
                <a:lnTo>
                  <a:pt x="7061" y="8878"/>
                </a:lnTo>
                <a:lnTo>
                  <a:pt x="7056" y="8877"/>
                </a:lnTo>
                <a:lnTo>
                  <a:pt x="7057" y="8884"/>
                </a:lnTo>
                <a:lnTo>
                  <a:pt x="7059" y="8890"/>
                </a:lnTo>
                <a:lnTo>
                  <a:pt x="7059" y="8897"/>
                </a:lnTo>
                <a:lnTo>
                  <a:pt x="7055" y="8905"/>
                </a:lnTo>
                <a:lnTo>
                  <a:pt x="7056" y="8909"/>
                </a:lnTo>
                <a:lnTo>
                  <a:pt x="7056" y="8917"/>
                </a:lnTo>
                <a:lnTo>
                  <a:pt x="7055" y="8924"/>
                </a:lnTo>
                <a:lnTo>
                  <a:pt x="7052" y="8927"/>
                </a:lnTo>
                <a:lnTo>
                  <a:pt x="7051" y="8925"/>
                </a:lnTo>
                <a:lnTo>
                  <a:pt x="7049" y="8920"/>
                </a:lnTo>
                <a:lnTo>
                  <a:pt x="7048" y="8914"/>
                </a:lnTo>
                <a:lnTo>
                  <a:pt x="7047" y="8905"/>
                </a:lnTo>
                <a:lnTo>
                  <a:pt x="7044" y="8895"/>
                </a:lnTo>
                <a:lnTo>
                  <a:pt x="7044" y="8889"/>
                </a:lnTo>
                <a:lnTo>
                  <a:pt x="7044" y="8884"/>
                </a:lnTo>
                <a:lnTo>
                  <a:pt x="7047" y="8869"/>
                </a:lnTo>
                <a:lnTo>
                  <a:pt x="7048" y="8865"/>
                </a:lnTo>
                <a:lnTo>
                  <a:pt x="7047" y="8859"/>
                </a:lnTo>
                <a:lnTo>
                  <a:pt x="7044" y="8853"/>
                </a:lnTo>
                <a:lnTo>
                  <a:pt x="7043" y="8847"/>
                </a:lnTo>
                <a:lnTo>
                  <a:pt x="7042" y="8840"/>
                </a:lnTo>
                <a:lnTo>
                  <a:pt x="7041" y="8837"/>
                </a:lnTo>
                <a:lnTo>
                  <a:pt x="7032" y="8826"/>
                </a:lnTo>
                <a:lnTo>
                  <a:pt x="7008" y="8829"/>
                </a:lnTo>
                <a:lnTo>
                  <a:pt x="7001" y="8822"/>
                </a:lnTo>
                <a:lnTo>
                  <a:pt x="7007" y="8819"/>
                </a:lnTo>
                <a:lnTo>
                  <a:pt x="7013" y="8820"/>
                </a:lnTo>
                <a:lnTo>
                  <a:pt x="7018" y="8819"/>
                </a:lnTo>
                <a:lnTo>
                  <a:pt x="7023" y="8810"/>
                </a:lnTo>
                <a:lnTo>
                  <a:pt x="7022" y="8806"/>
                </a:lnTo>
                <a:lnTo>
                  <a:pt x="7024" y="8797"/>
                </a:lnTo>
                <a:lnTo>
                  <a:pt x="7026" y="8787"/>
                </a:lnTo>
                <a:lnTo>
                  <a:pt x="7025" y="8778"/>
                </a:lnTo>
                <a:lnTo>
                  <a:pt x="7022" y="8774"/>
                </a:lnTo>
                <a:lnTo>
                  <a:pt x="7019" y="8764"/>
                </a:lnTo>
                <a:lnTo>
                  <a:pt x="7018" y="8762"/>
                </a:lnTo>
                <a:lnTo>
                  <a:pt x="7015" y="8761"/>
                </a:lnTo>
                <a:lnTo>
                  <a:pt x="7010" y="8755"/>
                </a:lnTo>
                <a:lnTo>
                  <a:pt x="6996" y="8751"/>
                </a:lnTo>
                <a:lnTo>
                  <a:pt x="6990" y="8747"/>
                </a:lnTo>
                <a:lnTo>
                  <a:pt x="6988" y="8739"/>
                </a:lnTo>
                <a:lnTo>
                  <a:pt x="6987" y="8732"/>
                </a:lnTo>
                <a:lnTo>
                  <a:pt x="6981" y="8720"/>
                </a:lnTo>
                <a:lnTo>
                  <a:pt x="6980" y="8715"/>
                </a:lnTo>
                <a:lnTo>
                  <a:pt x="6980" y="8712"/>
                </a:lnTo>
                <a:lnTo>
                  <a:pt x="6978" y="8708"/>
                </a:lnTo>
                <a:lnTo>
                  <a:pt x="6975" y="8702"/>
                </a:lnTo>
                <a:lnTo>
                  <a:pt x="6973" y="8699"/>
                </a:lnTo>
                <a:lnTo>
                  <a:pt x="6972" y="8699"/>
                </a:lnTo>
                <a:lnTo>
                  <a:pt x="6970" y="8700"/>
                </a:lnTo>
                <a:lnTo>
                  <a:pt x="6968" y="8705"/>
                </a:lnTo>
                <a:lnTo>
                  <a:pt x="6967" y="8708"/>
                </a:lnTo>
                <a:lnTo>
                  <a:pt x="6968" y="8713"/>
                </a:lnTo>
                <a:lnTo>
                  <a:pt x="6967" y="8716"/>
                </a:lnTo>
                <a:lnTo>
                  <a:pt x="6964" y="8718"/>
                </a:lnTo>
                <a:lnTo>
                  <a:pt x="6962" y="8718"/>
                </a:lnTo>
                <a:lnTo>
                  <a:pt x="6960" y="8715"/>
                </a:lnTo>
                <a:lnTo>
                  <a:pt x="6959" y="8708"/>
                </a:lnTo>
                <a:lnTo>
                  <a:pt x="6958" y="8701"/>
                </a:lnTo>
                <a:lnTo>
                  <a:pt x="6958" y="8678"/>
                </a:lnTo>
                <a:lnTo>
                  <a:pt x="6956" y="8671"/>
                </a:lnTo>
                <a:lnTo>
                  <a:pt x="6955" y="8665"/>
                </a:lnTo>
                <a:lnTo>
                  <a:pt x="6950" y="8655"/>
                </a:lnTo>
                <a:lnTo>
                  <a:pt x="6951" y="8652"/>
                </a:lnTo>
                <a:lnTo>
                  <a:pt x="6956" y="8653"/>
                </a:lnTo>
                <a:lnTo>
                  <a:pt x="6960" y="8660"/>
                </a:lnTo>
                <a:lnTo>
                  <a:pt x="6967" y="8679"/>
                </a:lnTo>
                <a:lnTo>
                  <a:pt x="6971" y="8686"/>
                </a:lnTo>
                <a:lnTo>
                  <a:pt x="6981" y="8695"/>
                </a:lnTo>
                <a:lnTo>
                  <a:pt x="6989" y="8709"/>
                </a:lnTo>
                <a:lnTo>
                  <a:pt x="6999" y="8721"/>
                </a:lnTo>
                <a:lnTo>
                  <a:pt x="7014" y="8730"/>
                </a:lnTo>
                <a:lnTo>
                  <a:pt x="7018" y="8728"/>
                </a:lnTo>
                <a:lnTo>
                  <a:pt x="7018" y="8716"/>
                </a:lnTo>
                <a:lnTo>
                  <a:pt x="7023" y="8714"/>
                </a:lnTo>
                <a:lnTo>
                  <a:pt x="7025" y="8713"/>
                </a:lnTo>
                <a:lnTo>
                  <a:pt x="7025" y="8711"/>
                </a:lnTo>
                <a:lnTo>
                  <a:pt x="7026" y="8709"/>
                </a:lnTo>
                <a:lnTo>
                  <a:pt x="7027" y="8706"/>
                </a:lnTo>
                <a:lnTo>
                  <a:pt x="7027" y="8705"/>
                </a:lnTo>
                <a:lnTo>
                  <a:pt x="7030" y="8705"/>
                </a:lnTo>
                <a:lnTo>
                  <a:pt x="7037" y="8711"/>
                </a:lnTo>
                <a:lnTo>
                  <a:pt x="7040" y="8711"/>
                </a:lnTo>
                <a:lnTo>
                  <a:pt x="7042" y="8709"/>
                </a:lnTo>
                <a:lnTo>
                  <a:pt x="7044" y="8707"/>
                </a:lnTo>
                <a:lnTo>
                  <a:pt x="7047" y="8705"/>
                </a:lnTo>
                <a:lnTo>
                  <a:pt x="7050" y="8706"/>
                </a:lnTo>
                <a:lnTo>
                  <a:pt x="7056" y="8712"/>
                </a:lnTo>
                <a:lnTo>
                  <a:pt x="7061" y="8715"/>
                </a:lnTo>
                <a:lnTo>
                  <a:pt x="7067" y="8721"/>
                </a:lnTo>
                <a:lnTo>
                  <a:pt x="7069" y="8724"/>
                </a:lnTo>
                <a:lnTo>
                  <a:pt x="7072" y="8727"/>
                </a:lnTo>
                <a:lnTo>
                  <a:pt x="7073" y="8724"/>
                </a:lnTo>
                <a:lnTo>
                  <a:pt x="7074" y="8714"/>
                </a:lnTo>
                <a:lnTo>
                  <a:pt x="7074" y="8704"/>
                </a:lnTo>
                <a:lnTo>
                  <a:pt x="7072" y="8679"/>
                </a:lnTo>
                <a:lnTo>
                  <a:pt x="7079" y="8680"/>
                </a:lnTo>
                <a:lnTo>
                  <a:pt x="7078" y="8671"/>
                </a:lnTo>
                <a:lnTo>
                  <a:pt x="7077" y="8664"/>
                </a:lnTo>
                <a:lnTo>
                  <a:pt x="7072" y="8637"/>
                </a:lnTo>
                <a:lnTo>
                  <a:pt x="7071" y="8629"/>
                </a:lnTo>
                <a:lnTo>
                  <a:pt x="7072" y="8624"/>
                </a:lnTo>
                <a:lnTo>
                  <a:pt x="7069" y="8620"/>
                </a:lnTo>
                <a:lnTo>
                  <a:pt x="7066" y="8602"/>
                </a:lnTo>
                <a:lnTo>
                  <a:pt x="7025" y="8544"/>
                </a:lnTo>
                <a:lnTo>
                  <a:pt x="7022" y="8538"/>
                </a:lnTo>
                <a:lnTo>
                  <a:pt x="7021" y="8531"/>
                </a:lnTo>
                <a:lnTo>
                  <a:pt x="7020" y="8522"/>
                </a:lnTo>
                <a:lnTo>
                  <a:pt x="7018" y="8515"/>
                </a:lnTo>
                <a:lnTo>
                  <a:pt x="7011" y="8507"/>
                </a:lnTo>
                <a:lnTo>
                  <a:pt x="7008" y="8506"/>
                </a:lnTo>
                <a:lnTo>
                  <a:pt x="7006" y="8509"/>
                </a:lnTo>
                <a:lnTo>
                  <a:pt x="7004" y="8511"/>
                </a:lnTo>
                <a:lnTo>
                  <a:pt x="7002" y="8512"/>
                </a:lnTo>
                <a:lnTo>
                  <a:pt x="6999" y="8513"/>
                </a:lnTo>
                <a:lnTo>
                  <a:pt x="6998" y="8513"/>
                </a:lnTo>
                <a:lnTo>
                  <a:pt x="6998" y="8518"/>
                </a:lnTo>
                <a:lnTo>
                  <a:pt x="6997" y="8521"/>
                </a:lnTo>
                <a:lnTo>
                  <a:pt x="6997" y="8524"/>
                </a:lnTo>
                <a:lnTo>
                  <a:pt x="6996" y="8527"/>
                </a:lnTo>
                <a:lnTo>
                  <a:pt x="6996" y="8530"/>
                </a:lnTo>
                <a:lnTo>
                  <a:pt x="6996" y="8535"/>
                </a:lnTo>
                <a:lnTo>
                  <a:pt x="6997" y="8538"/>
                </a:lnTo>
                <a:lnTo>
                  <a:pt x="6997" y="8538"/>
                </a:lnTo>
                <a:lnTo>
                  <a:pt x="6996" y="8547"/>
                </a:lnTo>
                <a:lnTo>
                  <a:pt x="6995" y="8553"/>
                </a:lnTo>
                <a:lnTo>
                  <a:pt x="6992" y="8556"/>
                </a:lnTo>
                <a:lnTo>
                  <a:pt x="6988" y="8555"/>
                </a:lnTo>
                <a:lnTo>
                  <a:pt x="6985" y="8547"/>
                </a:lnTo>
                <a:lnTo>
                  <a:pt x="6984" y="8533"/>
                </a:lnTo>
                <a:lnTo>
                  <a:pt x="6984" y="8516"/>
                </a:lnTo>
                <a:lnTo>
                  <a:pt x="6985" y="8502"/>
                </a:lnTo>
                <a:lnTo>
                  <a:pt x="6986" y="8495"/>
                </a:lnTo>
                <a:lnTo>
                  <a:pt x="6987" y="8491"/>
                </a:lnTo>
                <a:lnTo>
                  <a:pt x="6988" y="8486"/>
                </a:lnTo>
                <a:lnTo>
                  <a:pt x="6988" y="8479"/>
                </a:lnTo>
                <a:lnTo>
                  <a:pt x="6988" y="8473"/>
                </a:lnTo>
                <a:lnTo>
                  <a:pt x="6982" y="8434"/>
                </a:lnTo>
                <a:lnTo>
                  <a:pt x="6983" y="8430"/>
                </a:lnTo>
                <a:lnTo>
                  <a:pt x="6984" y="8425"/>
                </a:lnTo>
                <a:lnTo>
                  <a:pt x="6985" y="8418"/>
                </a:lnTo>
                <a:lnTo>
                  <a:pt x="6983" y="8409"/>
                </a:lnTo>
                <a:lnTo>
                  <a:pt x="6976" y="8406"/>
                </a:lnTo>
                <a:lnTo>
                  <a:pt x="6964" y="8407"/>
                </a:lnTo>
                <a:lnTo>
                  <a:pt x="6960" y="8411"/>
                </a:lnTo>
                <a:lnTo>
                  <a:pt x="6957" y="8422"/>
                </a:lnTo>
                <a:lnTo>
                  <a:pt x="6948" y="8495"/>
                </a:lnTo>
                <a:lnTo>
                  <a:pt x="6943" y="8515"/>
                </a:lnTo>
                <a:lnTo>
                  <a:pt x="6937" y="8533"/>
                </a:lnTo>
                <a:lnTo>
                  <a:pt x="6932" y="8542"/>
                </a:lnTo>
                <a:lnTo>
                  <a:pt x="6928" y="8543"/>
                </a:lnTo>
                <a:lnTo>
                  <a:pt x="6926" y="8537"/>
                </a:lnTo>
                <a:lnTo>
                  <a:pt x="6927" y="8523"/>
                </a:lnTo>
                <a:lnTo>
                  <a:pt x="6925" y="8512"/>
                </a:lnTo>
                <a:lnTo>
                  <a:pt x="6913" y="8509"/>
                </a:lnTo>
                <a:lnTo>
                  <a:pt x="6915" y="8501"/>
                </a:lnTo>
                <a:lnTo>
                  <a:pt x="6911" y="8496"/>
                </a:lnTo>
                <a:lnTo>
                  <a:pt x="6904" y="8491"/>
                </a:lnTo>
                <a:lnTo>
                  <a:pt x="6902" y="8484"/>
                </a:lnTo>
                <a:lnTo>
                  <a:pt x="6901" y="8476"/>
                </a:lnTo>
                <a:lnTo>
                  <a:pt x="6902" y="8470"/>
                </a:lnTo>
                <a:lnTo>
                  <a:pt x="6905" y="8466"/>
                </a:lnTo>
                <a:lnTo>
                  <a:pt x="6909" y="8462"/>
                </a:lnTo>
                <a:lnTo>
                  <a:pt x="6917" y="8455"/>
                </a:lnTo>
                <a:lnTo>
                  <a:pt x="6921" y="8450"/>
                </a:lnTo>
                <a:lnTo>
                  <a:pt x="6921" y="8442"/>
                </a:lnTo>
                <a:lnTo>
                  <a:pt x="6916" y="8426"/>
                </a:lnTo>
                <a:lnTo>
                  <a:pt x="6915" y="8418"/>
                </a:lnTo>
                <a:lnTo>
                  <a:pt x="6916" y="8418"/>
                </a:lnTo>
                <a:lnTo>
                  <a:pt x="6917" y="8383"/>
                </a:lnTo>
                <a:lnTo>
                  <a:pt x="6917" y="8374"/>
                </a:lnTo>
                <a:lnTo>
                  <a:pt x="6916" y="8371"/>
                </a:lnTo>
                <a:lnTo>
                  <a:pt x="6909" y="8355"/>
                </a:lnTo>
                <a:lnTo>
                  <a:pt x="6909" y="8353"/>
                </a:lnTo>
                <a:lnTo>
                  <a:pt x="6909" y="8351"/>
                </a:lnTo>
                <a:lnTo>
                  <a:pt x="6909" y="8348"/>
                </a:lnTo>
                <a:lnTo>
                  <a:pt x="6908" y="8347"/>
                </a:lnTo>
                <a:lnTo>
                  <a:pt x="6878" y="8335"/>
                </a:lnTo>
                <a:lnTo>
                  <a:pt x="6877" y="8336"/>
                </a:lnTo>
                <a:lnTo>
                  <a:pt x="6873" y="8338"/>
                </a:lnTo>
                <a:lnTo>
                  <a:pt x="6870" y="8342"/>
                </a:lnTo>
                <a:lnTo>
                  <a:pt x="6868" y="8340"/>
                </a:lnTo>
                <a:lnTo>
                  <a:pt x="6867" y="8338"/>
                </a:lnTo>
                <a:lnTo>
                  <a:pt x="6865" y="8337"/>
                </a:lnTo>
                <a:lnTo>
                  <a:pt x="6862" y="8336"/>
                </a:lnTo>
                <a:lnTo>
                  <a:pt x="6854" y="8328"/>
                </a:lnTo>
                <a:lnTo>
                  <a:pt x="6857" y="8323"/>
                </a:lnTo>
                <a:lnTo>
                  <a:pt x="6859" y="8321"/>
                </a:lnTo>
                <a:lnTo>
                  <a:pt x="6858" y="8314"/>
                </a:lnTo>
                <a:lnTo>
                  <a:pt x="6856" y="8313"/>
                </a:lnTo>
                <a:lnTo>
                  <a:pt x="6852" y="8317"/>
                </a:lnTo>
                <a:lnTo>
                  <a:pt x="6850" y="8322"/>
                </a:lnTo>
                <a:lnTo>
                  <a:pt x="6846" y="8326"/>
                </a:lnTo>
                <a:lnTo>
                  <a:pt x="6838" y="8326"/>
                </a:lnTo>
                <a:lnTo>
                  <a:pt x="6835" y="8332"/>
                </a:lnTo>
                <a:lnTo>
                  <a:pt x="6838" y="8338"/>
                </a:lnTo>
                <a:lnTo>
                  <a:pt x="6836" y="8346"/>
                </a:lnTo>
                <a:lnTo>
                  <a:pt x="6832" y="8352"/>
                </a:lnTo>
                <a:lnTo>
                  <a:pt x="6828" y="8352"/>
                </a:lnTo>
                <a:lnTo>
                  <a:pt x="6800" y="8332"/>
                </a:lnTo>
                <a:lnTo>
                  <a:pt x="6796" y="8326"/>
                </a:lnTo>
                <a:lnTo>
                  <a:pt x="6797" y="8317"/>
                </a:lnTo>
                <a:lnTo>
                  <a:pt x="6801" y="8315"/>
                </a:lnTo>
                <a:lnTo>
                  <a:pt x="6813" y="8322"/>
                </a:lnTo>
                <a:lnTo>
                  <a:pt x="6817" y="8322"/>
                </a:lnTo>
                <a:lnTo>
                  <a:pt x="6813" y="8315"/>
                </a:lnTo>
                <a:lnTo>
                  <a:pt x="6799" y="8301"/>
                </a:lnTo>
                <a:lnTo>
                  <a:pt x="6801" y="8294"/>
                </a:lnTo>
                <a:lnTo>
                  <a:pt x="6807" y="8291"/>
                </a:lnTo>
                <a:lnTo>
                  <a:pt x="6809" y="8285"/>
                </a:lnTo>
                <a:lnTo>
                  <a:pt x="6801" y="8275"/>
                </a:lnTo>
                <a:lnTo>
                  <a:pt x="6797" y="8267"/>
                </a:lnTo>
                <a:lnTo>
                  <a:pt x="6791" y="8248"/>
                </a:lnTo>
                <a:lnTo>
                  <a:pt x="6785" y="8242"/>
                </a:lnTo>
                <a:lnTo>
                  <a:pt x="6772" y="8239"/>
                </a:lnTo>
                <a:lnTo>
                  <a:pt x="6771" y="8242"/>
                </a:lnTo>
                <a:lnTo>
                  <a:pt x="6775" y="8252"/>
                </a:lnTo>
                <a:lnTo>
                  <a:pt x="6777" y="8254"/>
                </a:lnTo>
                <a:lnTo>
                  <a:pt x="6771" y="8266"/>
                </a:lnTo>
                <a:lnTo>
                  <a:pt x="6766" y="8265"/>
                </a:lnTo>
                <a:lnTo>
                  <a:pt x="6762" y="8254"/>
                </a:lnTo>
                <a:lnTo>
                  <a:pt x="6764" y="8237"/>
                </a:lnTo>
                <a:lnTo>
                  <a:pt x="6771" y="8212"/>
                </a:lnTo>
                <a:lnTo>
                  <a:pt x="6774" y="8196"/>
                </a:lnTo>
                <a:lnTo>
                  <a:pt x="6771" y="8188"/>
                </a:lnTo>
                <a:lnTo>
                  <a:pt x="6768" y="8185"/>
                </a:lnTo>
                <a:lnTo>
                  <a:pt x="6762" y="8173"/>
                </a:lnTo>
                <a:lnTo>
                  <a:pt x="6759" y="8171"/>
                </a:lnTo>
                <a:lnTo>
                  <a:pt x="6751" y="8169"/>
                </a:lnTo>
                <a:lnTo>
                  <a:pt x="6747" y="8170"/>
                </a:lnTo>
                <a:lnTo>
                  <a:pt x="6742" y="8173"/>
                </a:lnTo>
                <a:lnTo>
                  <a:pt x="6736" y="8185"/>
                </a:lnTo>
                <a:lnTo>
                  <a:pt x="6737" y="8196"/>
                </a:lnTo>
                <a:lnTo>
                  <a:pt x="6745" y="8212"/>
                </a:lnTo>
                <a:lnTo>
                  <a:pt x="6740" y="8216"/>
                </a:lnTo>
                <a:lnTo>
                  <a:pt x="6736" y="8212"/>
                </a:lnTo>
                <a:lnTo>
                  <a:pt x="6732" y="8199"/>
                </a:lnTo>
                <a:lnTo>
                  <a:pt x="6723" y="8189"/>
                </a:lnTo>
                <a:lnTo>
                  <a:pt x="6718" y="8185"/>
                </a:lnTo>
                <a:lnTo>
                  <a:pt x="6712" y="8184"/>
                </a:lnTo>
                <a:lnTo>
                  <a:pt x="6713" y="8193"/>
                </a:lnTo>
                <a:lnTo>
                  <a:pt x="6713" y="8196"/>
                </a:lnTo>
                <a:lnTo>
                  <a:pt x="6698" y="8193"/>
                </a:lnTo>
                <a:lnTo>
                  <a:pt x="6677" y="8206"/>
                </a:lnTo>
                <a:lnTo>
                  <a:pt x="6668" y="8219"/>
                </a:lnTo>
                <a:lnTo>
                  <a:pt x="6650" y="8221"/>
                </a:lnTo>
                <a:lnTo>
                  <a:pt x="6642" y="8226"/>
                </a:lnTo>
                <a:lnTo>
                  <a:pt x="6639" y="8226"/>
                </a:lnTo>
                <a:lnTo>
                  <a:pt x="6637" y="8228"/>
                </a:lnTo>
                <a:lnTo>
                  <a:pt x="6633" y="8234"/>
                </a:lnTo>
                <a:lnTo>
                  <a:pt x="6630" y="8236"/>
                </a:lnTo>
                <a:lnTo>
                  <a:pt x="6629" y="8237"/>
                </a:lnTo>
                <a:lnTo>
                  <a:pt x="6622" y="8249"/>
                </a:lnTo>
                <a:lnTo>
                  <a:pt x="6617" y="8253"/>
                </a:lnTo>
                <a:lnTo>
                  <a:pt x="6606" y="8255"/>
                </a:lnTo>
                <a:lnTo>
                  <a:pt x="6585" y="8268"/>
                </a:lnTo>
                <a:lnTo>
                  <a:pt x="6582" y="8268"/>
                </a:lnTo>
                <a:lnTo>
                  <a:pt x="6580" y="8265"/>
                </a:lnTo>
                <a:lnTo>
                  <a:pt x="6579" y="8259"/>
                </a:lnTo>
                <a:lnTo>
                  <a:pt x="6577" y="8256"/>
                </a:lnTo>
                <a:lnTo>
                  <a:pt x="6575" y="8254"/>
                </a:lnTo>
                <a:lnTo>
                  <a:pt x="6562" y="8264"/>
                </a:lnTo>
                <a:lnTo>
                  <a:pt x="6557" y="8266"/>
                </a:lnTo>
                <a:lnTo>
                  <a:pt x="6552" y="8265"/>
                </a:lnTo>
                <a:lnTo>
                  <a:pt x="6554" y="8261"/>
                </a:lnTo>
                <a:lnTo>
                  <a:pt x="6559" y="8260"/>
                </a:lnTo>
                <a:lnTo>
                  <a:pt x="6561" y="8256"/>
                </a:lnTo>
                <a:lnTo>
                  <a:pt x="6561" y="8250"/>
                </a:lnTo>
                <a:lnTo>
                  <a:pt x="6559" y="8248"/>
                </a:lnTo>
                <a:lnTo>
                  <a:pt x="6557" y="8249"/>
                </a:lnTo>
                <a:lnTo>
                  <a:pt x="6554" y="8251"/>
                </a:lnTo>
                <a:lnTo>
                  <a:pt x="6557" y="8247"/>
                </a:lnTo>
                <a:lnTo>
                  <a:pt x="6562" y="8242"/>
                </a:lnTo>
                <a:lnTo>
                  <a:pt x="6564" y="8239"/>
                </a:lnTo>
                <a:lnTo>
                  <a:pt x="6567" y="8232"/>
                </a:lnTo>
                <a:lnTo>
                  <a:pt x="6568" y="8226"/>
                </a:lnTo>
                <a:lnTo>
                  <a:pt x="6566" y="8223"/>
                </a:lnTo>
                <a:lnTo>
                  <a:pt x="6557" y="8228"/>
                </a:lnTo>
                <a:lnTo>
                  <a:pt x="6544" y="8230"/>
                </a:lnTo>
                <a:lnTo>
                  <a:pt x="6538" y="8235"/>
                </a:lnTo>
                <a:lnTo>
                  <a:pt x="6536" y="8239"/>
                </a:lnTo>
                <a:lnTo>
                  <a:pt x="6531" y="8244"/>
                </a:lnTo>
                <a:lnTo>
                  <a:pt x="6528" y="8248"/>
                </a:lnTo>
                <a:lnTo>
                  <a:pt x="6520" y="8265"/>
                </a:lnTo>
                <a:lnTo>
                  <a:pt x="6515" y="8270"/>
                </a:lnTo>
                <a:lnTo>
                  <a:pt x="6510" y="8271"/>
                </a:lnTo>
                <a:lnTo>
                  <a:pt x="6508" y="8267"/>
                </a:lnTo>
                <a:lnTo>
                  <a:pt x="6511" y="8254"/>
                </a:lnTo>
                <a:lnTo>
                  <a:pt x="6502" y="8251"/>
                </a:lnTo>
                <a:lnTo>
                  <a:pt x="6499" y="8252"/>
                </a:lnTo>
                <a:lnTo>
                  <a:pt x="6497" y="8254"/>
                </a:lnTo>
                <a:lnTo>
                  <a:pt x="6495" y="8257"/>
                </a:lnTo>
                <a:lnTo>
                  <a:pt x="6493" y="8260"/>
                </a:lnTo>
                <a:lnTo>
                  <a:pt x="6490" y="8261"/>
                </a:lnTo>
                <a:lnTo>
                  <a:pt x="6494" y="8273"/>
                </a:lnTo>
                <a:lnTo>
                  <a:pt x="6493" y="8276"/>
                </a:lnTo>
                <a:lnTo>
                  <a:pt x="6441" y="8243"/>
                </a:lnTo>
                <a:lnTo>
                  <a:pt x="6431" y="8249"/>
                </a:lnTo>
                <a:lnTo>
                  <a:pt x="6433" y="8253"/>
                </a:lnTo>
                <a:lnTo>
                  <a:pt x="6435" y="8254"/>
                </a:lnTo>
                <a:lnTo>
                  <a:pt x="6434" y="8257"/>
                </a:lnTo>
                <a:lnTo>
                  <a:pt x="6433" y="8257"/>
                </a:lnTo>
                <a:lnTo>
                  <a:pt x="6431" y="8257"/>
                </a:lnTo>
                <a:lnTo>
                  <a:pt x="6430" y="8259"/>
                </a:lnTo>
                <a:lnTo>
                  <a:pt x="6429" y="8263"/>
                </a:lnTo>
                <a:lnTo>
                  <a:pt x="6431" y="8265"/>
                </a:lnTo>
                <a:lnTo>
                  <a:pt x="6433" y="8269"/>
                </a:lnTo>
                <a:lnTo>
                  <a:pt x="6435" y="8273"/>
                </a:lnTo>
                <a:lnTo>
                  <a:pt x="6437" y="8279"/>
                </a:lnTo>
                <a:lnTo>
                  <a:pt x="6433" y="8284"/>
                </a:lnTo>
                <a:lnTo>
                  <a:pt x="6431" y="8283"/>
                </a:lnTo>
                <a:lnTo>
                  <a:pt x="6427" y="8278"/>
                </a:lnTo>
                <a:lnTo>
                  <a:pt x="6420" y="8277"/>
                </a:lnTo>
                <a:lnTo>
                  <a:pt x="6418" y="8276"/>
                </a:lnTo>
                <a:lnTo>
                  <a:pt x="6418" y="8268"/>
                </a:lnTo>
                <a:lnTo>
                  <a:pt x="6419" y="8259"/>
                </a:lnTo>
                <a:lnTo>
                  <a:pt x="6419" y="8251"/>
                </a:lnTo>
                <a:lnTo>
                  <a:pt x="6415" y="8246"/>
                </a:lnTo>
                <a:lnTo>
                  <a:pt x="6386" y="8251"/>
                </a:lnTo>
                <a:lnTo>
                  <a:pt x="6365" y="8237"/>
                </a:lnTo>
                <a:lnTo>
                  <a:pt x="6356" y="8241"/>
                </a:lnTo>
                <a:lnTo>
                  <a:pt x="6358" y="8252"/>
                </a:lnTo>
                <a:lnTo>
                  <a:pt x="6358" y="8259"/>
                </a:lnTo>
                <a:lnTo>
                  <a:pt x="6356" y="8263"/>
                </a:lnTo>
                <a:lnTo>
                  <a:pt x="6343" y="8267"/>
                </a:lnTo>
                <a:lnTo>
                  <a:pt x="6288" y="8258"/>
                </a:lnTo>
                <a:lnTo>
                  <a:pt x="6275" y="8250"/>
                </a:lnTo>
                <a:lnTo>
                  <a:pt x="6239" y="8249"/>
                </a:lnTo>
                <a:lnTo>
                  <a:pt x="6232" y="8246"/>
                </a:lnTo>
                <a:lnTo>
                  <a:pt x="6216" y="8230"/>
                </a:lnTo>
                <a:lnTo>
                  <a:pt x="6197" y="8220"/>
                </a:lnTo>
                <a:lnTo>
                  <a:pt x="6134" y="8214"/>
                </a:lnTo>
                <a:lnTo>
                  <a:pt x="6105" y="8207"/>
                </a:lnTo>
                <a:lnTo>
                  <a:pt x="6092" y="8196"/>
                </a:lnTo>
                <a:lnTo>
                  <a:pt x="6087" y="8188"/>
                </a:lnTo>
                <a:lnTo>
                  <a:pt x="6057" y="8171"/>
                </a:lnTo>
                <a:lnTo>
                  <a:pt x="6053" y="8170"/>
                </a:lnTo>
                <a:lnTo>
                  <a:pt x="6041" y="8174"/>
                </a:lnTo>
                <a:lnTo>
                  <a:pt x="6030" y="8172"/>
                </a:lnTo>
                <a:lnTo>
                  <a:pt x="6020" y="8162"/>
                </a:lnTo>
                <a:lnTo>
                  <a:pt x="6003" y="8128"/>
                </a:lnTo>
                <a:lnTo>
                  <a:pt x="6001" y="8130"/>
                </a:lnTo>
                <a:lnTo>
                  <a:pt x="6001" y="8133"/>
                </a:lnTo>
                <a:lnTo>
                  <a:pt x="6000" y="8135"/>
                </a:lnTo>
                <a:lnTo>
                  <a:pt x="5994" y="8137"/>
                </a:lnTo>
                <a:lnTo>
                  <a:pt x="5990" y="8137"/>
                </a:lnTo>
                <a:lnTo>
                  <a:pt x="5987" y="8135"/>
                </a:lnTo>
                <a:lnTo>
                  <a:pt x="5985" y="8132"/>
                </a:lnTo>
                <a:lnTo>
                  <a:pt x="5978" y="8119"/>
                </a:lnTo>
                <a:lnTo>
                  <a:pt x="5974" y="8113"/>
                </a:lnTo>
                <a:lnTo>
                  <a:pt x="5963" y="8107"/>
                </a:lnTo>
                <a:lnTo>
                  <a:pt x="5926" y="8111"/>
                </a:lnTo>
                <a:lnTo>
                  <a:pt x="5907" y="8101"/>
                </a:lnTo>
                <a:lnTo>
                  <a:pt x="5907" y="8095"/>
                </a:lnTo>
                <a:lnTo>
                  <a:pt x="5898" y="8087"/>
                </a:lnTo>
                <a:lnTo>
                  <a:pt x="5895" y="8081"/>
                </a:lnTo>
                <a:lnTo>
                  <a:pt x="5893" y="8075"/>
                </a:lnTo>
                <a:lnTo>
                  <a:pt x="5889" y="8064"/>
                </a:lnTo>
                <a:lnTo>
                  <a:pt x="5887" y="8059"/>
                </a:lnTo>
                <a:lnTo>
                  <a:pt x="5889" y="8056"/>
                </a:lnTo>
                <a:lnTo>
                  <a:pt x="5890" y="8054"/>
                </a:lnTo>
                <a:lnTo>
                  <a:pt x="5892" y="8053"/>
                </a:lnTo>
                <a:lnTo>
                  <a:pt x="5870" y="8050"/>
                </a:lnTo>
                <a:lnTo>
                  <a:pt x="5858" y="8040"/>
                </a:lnTo>
                <a:lnTo>
                  <a:pt x="5851" y="8036"/>
                </a:lnTo>
                <a:lnTo>
                  <a:pt x="5849" y="8032"/>
                </a:lnTo>
                <a:lnTo>
                  <a:pt x="5850" y="8021"/>
                </a:lnTo>
                <a:lnTo>
                  <a:pt x="5853" y="8016"/>
                </a:lnTo>
                <a:lnTo>
                  <a:pt x="5857" y="8015"/>
                </a:lnTo>
                <a:lnTo>
                  <a:pt x="5864" y="8016"/>
                </a:lnTo>
                <a:lnTo>
                  <a:pt x="5895" y="8006"/>
                </a:lnTo>
                <a:lnTo>
                  <a:pt x="5907" y="8007"/>
                </a:lnTo>
                <a:lnTo>
                  <a:pt x="5912" y="8006"/>
                </a:lnTo>
                <a:lnTo>
                  <a:pt x="5920" y="7998"/>
                </a:lnTo>
                <a:lnTo>
                  <a:pt x="5927" y="7995"/>
                </a:lnTo>
                <a:lnTo>
                  <a:pt x="5930" y="7992"/>
                </a:lnTo>
                <a:lnTo>
                  <a:pt x="5928" y="7988"/>
                </a:lnTo>
                <a:lnTo>
                  <a:pt x="5919" y="7985"/>
                </a:lnTo>
                <a:lnTo>
                  <a:pt x="5916" y="7983"/>
                </a:lnTo>
                <a:lnTo>
                  <a:pt x="5914" y="7980"/>
                </a:lnTo>
                <a:lnTo>
                  <a:pt x="5911" y="7972"/>
                </a:lnTo>
                <a:lnTo>
                  <a:pt x="5913" y="7966"/>
                </a:lnTo>
                <a:lnTo>
                  <a:pt x="5917" y="7954"/>
                </a:lnTo>
                <a:lnTo>
                  <a:pt x="5919" y="7949"/>
                </a:lnTo>
                <a:lnTo>
                  <a:pt x="5922" y="7943"/>
                </a:lnTo>
                <a:lnTo>
                  <a:pt x="5927" y="7938"/>
                </a:lnTo>
                <a:lnTo>
                  <a:pt x="5930" y="7934"/>
                </a:lnTo>
                <a:lnTo>
                  <a:pt x="5932" y="7924"/>
                </a:lnTo>
                <a:lnTo>
                  <a:pt x="5931" y="7916"/>
                </a:lnTo>
                <a:lnTo>
                  <a:pt x="5928" y="7908"/>
                </a:lnTo>
                <a:lnTo>
                  <a:pt x="5927" y="7899"/>
                </a:lnTo>
                <a:lnTo>
                  <a:pt x="5980" y="7931"/>
                </a:lnTo>
                <a:lnTo>
                  <a:pt x="5986" y="7930"/>
                </a:lnTo>
                <a:lnTo>
                  <a:pt x="5990" y="7924"/>
                </a:lnTo>
                <a:lnTo>
                  <a:pt x="5994" y="7914"/>
                </a:lnTo>
                <a:lnTo>
                  <a:pt x="5998" y="7913"/>
                </a:lnTo>
                <a:lnTo>
                  <a:pt x="6003" y="7916"/>
                </a:lnTo>
                <a:lnTo>
                  <a:pt x="6007" y="7915"/>
                </a:lnTo>
                <a:lnTo>
                  <a:pt x="5997" y="7890"/>
                </a:lnTo>
                <a:lnTo>
                  <a:pt x="5991" y="7882"/>
                </a:lnTo>
                <a:lnTo>
                  <a:pt x="5985" y="7866"/>
                </a:lnTo>
                <a:lnTo>
                  <a:pt x="5982" y="7861"/>
                </a:lnTo>
                <a:lnTo>
                  <a:pt x="5987" y="7858"/>
                </a:lnTo>
                <a:lnTo>
                  <a:pt x="5992" y="7863"/>
                </a:lnTo>
                <a:lnTo>
                  <a:pt x="6001" y="7877"/>
                </a:lnTo>
                <a:lnTo>
                  <a:pt x="6034" y="7891"/>
                </a:lnTo>
                <a:lnTo>
                  <a:pt x="6064" y="7889"/>
                </a:lnTo>
                <a:lnTo>
                  <a:pt x="6066" y="7890"/>
                </a:lnTo>
                <a:lnTo>
                  <a:pt x="6070" y="7897"/>
                </a:lnTo>
                <a:lnTo>
                  <a:pt x="6072" y="7898"/>
                </a:lnTo>
                <a:lnTo>
                  <a:pt x="6074" y="7900"/>
                </a:lnTo>
                <a:lnTo>
                  <a:pt x="6077" y="7908"/>
                </a:lnTo>
                <a:lnTo>
                  <a:pt x="6079" y="7910"/>
                </a:lnTo>
                <a:lnTo>
                  <a:pt x="6090" y="7913"/>
                </a:lnTo>
                <a:lnTo>
                  <a:pt x="6093" y="7912"/>
                </a:lnTo>
                <a:lnTo>
                  <a:pt x="6097" y="7907"/>
                </a:lnTo>
                <a:lnTo>
                  <a:pt x="6100" y="7905"/>
                </a:lnTo>
                <a:lnTo>
                  <a:pt x="6102" y="7905"/>
                </a:lnTo>
                <a:lnTo>
                  <a:pt x="6121" y="7918"/>
                </a:lnTo>
                <a:lnTo>
                  <a:pt x="6129" y="7920"/>
                </a:lnTo>
                <a:lnTo>
                  <a:pt x="6133" y="7914"/>
                </a:lnTo>
                <a:lnTo>
                  <a:pt x="6133" y="7907"/>
                </a:lnTo>
                <a:lnTo>
                  <a:pt x="6131" y="7894"/>
                </a:lnTo>
                <a:lnTo>
                  <a:pt x="6131" y="7886"/>
                </a:lnTo>
                <a:lnTo>
                  <a:pt x="6135" y="7878"/>
                </a:lnTo>
                <a:lnTo>
                  <a:pt x="6152" y="7857"/>
                </a:lnTo>
                <a:lnTo>
                  <a:pt x="6154" y="7854"/>
                </a:lnTo>
                <a:lnTo>
                  <a:pt x="6155" y="7850"/>
                </a:lnTo>
                <a:lnTo>
                  <a:pt x="6157" y="7845"/>
                </a:lnTo>
                <a:lnTo>
                  <a:pt x="6160" y="7844"/>
                </a:lnTo>
                <a:lnTo>
                  <a:pt x="6162" y="7844"/>
                </a:lnTo>
                <a:lnTo>
                  <a:pt x="6165" y="7843"/>
                </a:lnTo>
                <a:lnTo>
                  <a:pt x="6160" y="7822"/>
                </a:lnTo>
                <a:lnTo>
                  <a:pt x="6159" y="7819"/>
                </a:lnTo>
                <a:lnTo>
                  <a:pt x="6155" y="7822"/>
                </a:lnTo>
                <a:lnTo>
                  <a:pt x="6152" y="7829"/>
                </a:lnTo>
                <a:lnTo>
                  <a:pt x="6149" y="7836"/>
                </a:lnTo>
                <a:lnTo>
                  <a:pt x="6149" y="7839"/>
                </a:lnTo>
                <a:lnTo>
                  <a:pt x="6140" y="7838"/>
                </a:lnTo>
                <a:lnTo>
                  <a:pt x="6136" y="7835"/>
                </a:lnTo>
                <a:lnTo>
                  <a:pt x="6133" y="7828"/>
                </a:lnTo>
                <a:lnTo>
                  <a:pt x="6133" y="7818"/>
                </a:lnTo>
                <a:lnTo>
                  <a:pt x="6136" y="7814"/>
                </a:lnTo>
                <a:lnTo>
                  <a:pt x="6145" y="7816"/>
                </a:lnTo>
                <a:lnTo>
                  <a:pt x="6145" y="7809"/>
                </a:lnTo>
                <a:lnTo>
                  <a:pt x="6146" y="7798"/>
                </a:lnTo>
                <a:lnTo>
                  <a:pt x="6146" y="7788"/>
                </a:lnTo>
                <a:lnTo>
                  <a:pt x="6145" y="7783"/>
                </a:lnTo>
                <a:lnTo>
                  <a:pt x="6143" y="7781"/>
                </a:lnTo>
                <a:lnTo>
                  <a:pt x="6141" y="7772"/>
                </a:lnTo>
                <a:lnTo>
                  <a:pt x="6139" y="7770"/>
                </a:lnTo>
                <a:lnTo>
                  <a:pt x="6137" y="7769"/>
                </a:lnTo>
                <a:lnTo>
                  <a:pt x="6135" y="7766"/>
                </a:lnTo>
                <a:lnTo>
                  <a:pt x="6134" y="7761"/>
                </a:lnTo>
                <a:lnTo>
                  <a:pt x="6134" y="7755"/>
                </a:lnTo>
                <a:lnTo>
                  <a:pt x="6136" y="7748"/>
                </a:lnTo>
                <a:lnTo>
                  <a:pt x="6134" y="7743"/>
                </a:lnTo>
                <a:lnTo>
                  <a:pt x="6110" y="7718"/>
                </a:lnTo>
                <a:lnTo>
                  <a:pt x="6107" y="7712"/>
                </a:lnTo>
                <a:lnTo>
                  <a:pt x="6106" y="7706"/>
                </a:lnTo>
                <a:lnTo>
                  <a:pt x="6106" y="7699"/>
                </a:lnTo>
                <a:lnTo>
                  <a:pt x="6105" y="7693"/>
                </a:lnTo>
                <a:lnTo>
                  <a:pt x="6101" y="7684"/>
                </a:lnTo>
                <a:lnTo>
                  <a:pt x="6104" y="7678"/>
                </a:lnTo>
                <a:lnTo>
                  <a:pt x="6106" y="7676"/>
                </a:lnTo>
                <a:lnTo>
                  <a:pt x="6107" y="7675"/>
                </a:lnTo>
                <a:lnTo>
                  <a:pt x="6097" y="7656"/>
                </a:lnTo>
                <a:lnTo>
                  <a:pt x="6066" y="7628"/>
                </a:lnTo>
                <a:lnTo>
                  <a:pt x="6063" y="7616"/>
                </a:lnTo>
                <a:lnTo>
                  <a:pt x="6062" y="7604"/>
                </a:lnTo>
                <a:lnTo>
                  <a:pt x="6059" y="7595"/>
                </a:lnTo>
                <a:lnTo>
                  <a:pt x="6039" y="7561"/>
                </a:lnTo>
                <a:lnTo>
                  <a:pt x="6033" y="7555"/>
                </a:lnTo>
                <a:lnTo>
                  <a:pt x="6025" y="7558"/>
                </a:lnTo>
                <a:lnTo>
                  <a:pt x="6026" y="7561"/>
                </a:lnTo>
                <a:lnTo>
                  <a:pt x="6026" y="7562"/>
                </a:lnTo>
                <a:lnTo>
                  <a:pt x="6026" y="7565"/>
                </a:lnTo>
                <a:lnTo>
                  <a:pt x="6018" y="7561"/>
                </a:lnTo>
                <a:lnTo>
                  <a:pt x="6007" y="7537"/>
                </a:lnTo>
                <a:lnTo>
                  <a:pt x="5984" y="7517"/>
                </a:lnTo>
                <a:lnTo>
                  <a:pt x="5978" y="7510"/>
                </a:lnTo>
                <a:lnTo>
                  <a:pt x="5977" y="7507"/>
                </a:lnTo>
                <a:lnTo>
                  <a:pt x="5976" y="7504"/>
                </a:lnTo>
                <a:lnTo>
                  <a:pt x="5970" y="7502"/>
                </a:lnTo>
                <a:lnTo>
                  <a:pt x="5968" y="7500"/>
                </a:lnTo>
                <a:lnTo>
                  <a:pt x="5959" y="7484"/>
                </a:lnTo>
                <a:lnTo>
                  <a:pt x="5956" y="7481"/>
                </a:lnTo>
                <a:lnTo>
                  <a:pt x="5936" y="7479"/>
                </a:lnTo>
                <a:lnTo>
                  <a:pt x="5932" y="7476"/>
                </a:lnTo>
                <a:lnTo>
                  <a:pt x="5925" y="7464"/>
                </a:lnTo>
                <a:lnTo>
                  <a:pt x="5909" y="7450"/>
                </a:lnTo>
                <a:lnTo>
                  <a:pt x="5904" y="7452"/>
                </a:lnTo>
                <a:lnTo>
                  <a:pt x="5906" y="7456"/>
                </a:lnTo>
                <a:lnTo>
                  <a:pt x="5910" y="7468"/>
                </a:lnTo>
                <a:lnTo>
                  <a:pt x="5912" y="7473"/>
                </a:lnTo>
                <a:lnTo>
                  <a:pt x="5922" y="7485"/>
                </a:lnTo>
                <a:lnTo>
                  <a:pt x="5924" y="7491"/>
                </a:lnTo>
                <a:lnTo>
                  <a:pt x="5913" y="7488"/>
                </a:lnTo>
                <a:lnTo>
                  <a:pt x="5912" y="7489"/>
                </a:lnTo>
                <a:lnTo>
                  <a:pt x="5908" y="7493"/>
                </a:lnTo>
                <a:lnTo>
                  <a:pt x="5905" y="7493"/>
                </a:lnTo>
                <a:lnTo>
                  <a:pt x="5901" y="7491"/>
                </a:lnTo>
                <a:lnTo>
                  <a:pt x="5868" y="7452"/>
                </a:lnTo>
                <a:lnTo>
                  <a:pt x="5860" y="7448"/>
                </a:lnTo>
                <a:lnTo>
                  <a:pt x="5851" y="7447"/>
                </a:lnTo>
                <a:lnTo>
                  <a:pt x="5846" y="7449"/>
                </a:lnTo>
                <a:lnTo>
                  <a:pt x="5841" y="7454"/>
                </a:lnTo>
                <a:lnTo>
                  <a:pt x="5839" y="7460"/>
                </a:lnTo>
                <a:lnTo>
                  <a:pt x="5840" y="7464"/>
                </a:lnTo>
                <a:lnTo>
                  <a:pt x="5869" y="7506"/>
                </a:lnTo>
                <a:lnTo>
                  <a:pt x="5868" y="7509"/>
                </a:lnTo>
                <a:lnTo>
                  <a:pt x="5862" y="7508"/>
                </a:lnTo>
                <a:lnTo>
                  <a:pt x="5863" y="7520"/>
                </a:lnTo>
                <a:lnTo>
                  <a:pt x="5883" y="7547"/>
                </a:lnTo>
                <a:lnTo>
                  <a:pt x="5878" y="7550"/>
                </a:lnTo>
                <a:lnTo>
                  <a:pt x="5843" y="7528"/>
                </a:lnTo>
                <a:lnTo>
                  <a:pt x="5842" y="7527"/>
                </a:lnTo>
                <a:lnTo>
                  <a:pt x="5839" y="7516"/>
                </a:lnTo>
                <a:lnTo>
                  <a:pt x="5830" y="7499"/>
                </a:lnTo>
                <a:lnTo>
                  <a:pt x="5821" y="7493"/>
                </a:lnTo>
                <a:lnTo>
                  <a:pt x="5817" y="7492"/>
                </a:lnTo>
                <a:lnTo>
                  <a:pt x="5814" y="7501"/>
                </a:lnTo>
                <a:lnTo>
                  <a:pt x="5806" y="7500"/>
                </a:lnTo>
                <a:lnTo>
                  <a:pt x="5763" y="7476"/>
                </a:lnTo>
                <a:lnTo>
                  <a:pt x="5762" y="7474"/>
                </a:lnTo>
                <a:lnTo>
                  <a:pt x="5761" y="7471"/>
                </a:lnTo>
                <a:lnTo>
                  <a:pt x="5760" y="7469"/>
                </a:lnTo>
                <a:lnTo>
                  <a:pt x="5758" y="7469"/>
                </a:lnTo>
                <a:lnTo>
                  <a:pt x="5753" y="7473"/>
                </a:lnTo>
                <a:lnTo>
                  <a:pt x="5752" y="7473"/>
                </a:lnTo>
                <a:lnTo>
                  <a:pt x="5750" y="7472"/>
                </a:lnTo>
                <a:lnTo>
                  <a:pt x="5748" y="7468"/>
                </a:lnTo>
                <a:lnTo>
                  <a:pt x="5741" y="7441"/>
                </a:lnTo>
                <a:lnTo>
                  <a:pt x="5737" y="7436"/>
                </a:lnTo>
                <a:lnTo>
                  <a:pt x="5730" y="7437"/>
                </a:lnTo>
                <a:lnTo>
                  <a:pt x="5730" y="7442"/>
                </a:lnTo>
                <a:lnTo>
                  <a:pt x="5734" y="7449"/>
                </a:lnTo>
                <a:lnTo>
                  <a:pt x="5735" y="7453"/>
                </a:lnTo>
                <a:lnTo>
                  <a:pt x="5731" y="7456"/>
                </a:lnTo>
                <a:lnTo>
                  <a:pt x="5727" y="7456"/>
                </a:lnTo>
                <a:lnTo>
                  <a:pt x="5720" y="7452"/>
                </a:lnTo>
                <a:lnTo>
                  <a:pt x="5717" y="7452"/>
                </a:lnTo>
                <a:lnTo>
                  <a:pt x="5706" y="7456"/>
                </a:lnTo>
                <a:lnTo>
                  <a:pt x="5701" y="7454"/>
                </a:lnTo>
                <a:lnTo>
                  <a:pt x="5683" y="7431"/>
                </a:lnTo>
                <a:lnTo>
                  <a:pt x="5675" y="7415"/>
                </a:lnTo>
                <a:lnTo>
                  <a:pt x="5630" y="7383"/>
                </a:lnTo>
                <a:lnTo>
                  <a:pt x="5608" y="7372"/>
                </a:lnTo>
                <a:lnTo>
                  <a:pt x="5580" y="7347"/>
                </a:lnTo>
                <a:lnTo>
                  <a:pt x="5559" y="7311"/>
                </a:lnTo>
                <a:lnTo>
                  <a:pt x="5526" y="7272"/>
                </a:lnTo>
                <a:lnTo>
                  <a:pt x="5513" y="7228"/>
                </a:lnTo>
                <a:lnTo>
                  <a:pt x="5512" y="7219"/>
                </a:lnTo>
                <a:lnTo>
                  <a:pt x="5510" y="7215"/>
                </a:lnTo>
                <a:lnTo>
                  <a:pt x="5483" y="7189"/>
                </a:lnTo>
                <a:lnTo>
                  <a:pt x="5429" y="7149"/>
                </a:lnTo>
                <a:lnTo>
                  <a:pt x="5397" y="7134"/>
                </a:lnTo>
                <a:lnTo>
                  <a:pt x="5363" y="7109"/>
                </a:lnTo>
                <a:lnTo>
                  <a:pt x="5356" y="7097"/>
                </a:lnTo>
                <a:lnTo>
                  <a:pt x="5324" y="7086"/>
                </a:lnTo>
                <a:lnTo>
                  <a:pt x="5313" y="7073"/>
                </a:lnTo>
                <a:lnTo>
                  <a:pt x="5306" y="7057"/>
                </a:lnTo>
                <a:lnTo>
                  <a:pt x="5290" y="7041"/>
                </a:lnTo>
                <a:lnTo>
                  <a:pt x="5254" y="6958"/>
                </a:lnTo>
                <a:lnTo>
                  <a:pt x="5251" y="6945"/>
                </a:lnTo>
                <a:lnTo>
                  <a:pt x="5242" y="6905"/>
                </a:lnTo>
                <a:lnTo>
                  <a:pt x="5172" y="6799"/>
                </a:lnTo>
                <a:lnTo>
                  <a:pt x="5152" y="6791"/>
                </a:lnTo>
                <a:lnTo>
                  <a:pt x="5143" y="6777"/>
                </a:lnTo>
                <a:lnTo>
                  <a:pt x="5090" y="6740"/>
                </a:lnTo>
                <a:lnTo>
                  <a:pt x="5068" y="6740"/>
                </a:lnTo>
                <a:lnTo>
                  <a:pt x="5043" y="6724"/>
                </a:lnTo>
                <a:lnTo>
                  <a:pt x="5023" y="6723"/>
                </a:lnTo>
                <a:lnTo>
                  <a:pt x="5017" y="6715"/>
                </a:lnTo>
                <a:lnTo>
                  <a:pt x="5009" y="6714"/>
                </a:lnTo>
                <a:lnTo>
                  <a:pt x="5004" y="6705"/>
                </a:lnTo>
                <a:lnTo>
                  <a:pt x="5002" y="6703"/>
                </a:lnTo>
                <a:lnTo>
                  <a:pt x="4996" y="6703"/>
                </a:lnTo>
                <a:lnTo>
                  <a:pt x="4993" y="6701"/>
                </a:lnTo>
                <a:lnTo>
                  <a:pt x="4991" y="6695"/>
                </a:lnTo>
                <a:lnTo>
                  <a:pt x="4989" y="6693"/>
                </a:lnTo>
                <a:lnTo>
                  <a:pt x="4988" y="6696"/>
                </a:lnTo>
                <a:lnTo>
                  <a:pt x="4979" y="6710"/>
                </a:lnTo>
                <a:lnTo>
                  <a:pt x="4971" y="6702"/>
                </a:lnTo>
                <a:lnTo>
                  <a:pt x="4960" y="6678"/>
                </a:lnTo>
                <a:lnTo>
                  <a:pt x="4955" y="6678"/>
                </a:lnTo>
                <a:lnTo>
                  <a:pt x="4950" y="6681"/>
                </a:lnTo>
                <a:lnTo>
                  <a:pt x="4938" y="6692"/>
                </a:lnTo>
                <a:lnTo>
                  <a:pt x="4933" y="6695"/>
                </a:lnTo>
                <a:lnTo>
                  <a:pt x="4919" y="6699"/>
                </a:lnTo>
                <a:lnTo>
                  <a:pt x="4921" y="6706"/>
                </a:lnTo>
                <a:lnTo>
                  <a:pt x="4921" y="6715"/>
                </a:lnTo>
                <a:lnTo>
                  <a:pt x="4919" y="6726"/>
                </a:lnTo>
                <a:lnTo>
                  <a:pt x="4912" y="6750"/>
                </a:lnTo>
                <a:lnTo>
                  <a:pt x="4910" y="6754"/>
                </a:lnTo>
                <a:lnTo>
                  <a:pt x="4907" y="6759"/>
                </a:lnTo>
                <a:lnTo>
                  <a:pt x="4903" y="6762"/>
                </a:lnTo>
                <a:lnTo>
                  <a:pt x="4900" y="6765"/>
                </a:lnTo>
                <a:lnTo>
                  <a:pt x="4897" y="6769"/>
                </a:lnTo>
                <a:lnTo>
                  <a:pt x="4893" y="6775"/>
                </a:lnTo>
                <a:lnTo>
                  <a:pt x="4893" y="6780"/>
                </a:lnTo>
                <a:lnTo>
                  <a:pt x="4893" y="6790"/>
                </a:lnTo>
                <a:lnTo>
                  <a:pt x="4892" y="6798"/>
                </a:lnTo>
                <a:lnTo>
                  <a:pt x="4890" y="6801"/>
                </a:lnTo>
                <a:lnTo>
                  <a:pt x="4889" y="6803"/>
                </a:lnTo>
                <a:lnTo>
                  <a:pt x="4887" y="6805"/>
                </a:lnTo>
                <a:lnTo>
                  <a:pt x="4884" y="6810"/>
                </a:lnTo>
                <a:lnTo>
                  <a:pt x="4883" y="6810"/>
                </a:lnTo>
                <a:lnTo>
                  <a:pt x="4882" y="6811"/>
                </a:lnTo>
                <a:lnTo>
                  <a:pt x="4881" y="6814"/>
                </a:lnTo>
                <a:lnTo>
                  <a:pt x="4879" y="6820"/>
                </a:lnTo>
                <a:lnTo>
                  <a:pt x="4877" y="6827"/>
                </a:lnTo>
                <a:lnTo>
                  <a:pt x="4874" y="6832"/>
                </a:lnTo>
                <a:lnTo>
                  <a:pt x="4872" y="6834"/>
                </a:lnTo>
                <a:lnTo>
                  <a:pt x="4859" y="6824"/>
                </a:lnTo>
                <a:lnTo>
                  <a:pt x="4861" y="6822"/>
                </a:lnTo>
                <a:lnTo>
                  <a:pt x="4847" y="6820"/>
                </a:lnTo>
                <a:lnTo>
                  <a:pt x="4836" y="6825"/>
                </a:lnTo>
                <a:lnTo>
                  <a:pt x="4833" y="6826"/>
                </a:lnTo>
                <a:lnTo>
                  <a:pt x="4830" y="6827"/>
                </a:lnTo>
                <a:lnTo>
                  <a:pt x="4827" y="6833"/>
                </a:lnTo>
                <a:lnTo>
                  <a:pt x="4823" y="6846"/>
                </a:lnTo>
                <a:lnTo>
                  <a:pt x="4822" y="6853"/>
                </a:lnTo>
                <a:lnTo>
                  <a:pt x="4824" y="6856"/>
                </a:lnTo>
                <a:lnTo>
                  <a:pt x="4828" y="6862"/>
                </a:lnTo>
                <a:lnTo>
                  <a:pt x="4799" y="6870"/>
                </a:lnTo>
                <a:lnTo>
                  <a:pt x="4787" y="6869"/>
                </a:lnTo>
                <a:lnTo>
                  <a:pt x="4781" y="6872"/>
                </a:lnTo>
                <a:lnTo>
                  <a:pt x="4778" y="6872"/>
                </a:lnTo>
                <a:lnTo>
                  <a:pt x="4776" y="6870"/>
                </a:lnTo>
                <a:lnTo>
                  <a:pt x="4776" y="6867"/>
                </a:lnTo>
                <a:lnTo>
                  <a:pt x="4776" y="6865"/>
                </a:lnTo>
                <a:lnTo>
                  <a:pt x="4775" y="6863"/>
                </a:lnTo>
                <a:lnTo>
                  <a:pt x="4772" y="6859"/>
                </a:lnTo>
                <a:lnTo>
                  <a:pt x="4768" y="6858"/>
                </a:lnTo>
                <a:lnTo>
                  <a:pt x="4759" y="6860"/>
                </a:lnTo>
                <a:lnTo>
                  <a:pt x="4762" y="6853"/>
                </a:lnTo>
                <a:lnTo>
                  <a:pt x="4761" y="6849"/>
                </a:lnTo>
                <a:lnTo>
                  <a:pt x="4758" y="6848"/>
                </a:lnTo>
                <a:lnTo>
                  <a:pt x="4756" y="6847"/>
                </a:lnTo>
                <a:lnTo>
                  <a:pt x="4754" y="6848"/>
                </a:lnTo>
                <a:lnTo>
                  <a:pt x="4751" y="6852"/>
                </a:lnTo>
                <a:lnTo>
                  <a:pt x="4750" y="6852"/>
                </a:lnTo>
                <a:lnTo>
                  <a:pt x="4748" y="6851"/>
                </a:lnTo>
                <a:lnTo>
                  <a:pt x="4740" y="6839"/>
                </a:lnTo>
                <a:lnTo>
                  <a:pt x="4740" y="6837"/>
                </a:lnTo>
                <a:lnTo>
                  <a:pt x="4740" y="6834"/>
                </a:lnTo>
                <a:lnTo>
                  <a:pt x="4740" y="6833"/>
                </a:lnTo>
                <a:lnTo>
                  <a:pt x="4738" y="6830"/>
                </a:lnTo>
                <a:lnTo>
                  <a:pt x="4736" y="6829"/>
                </a:lnTo>
                <a:lnTo>
                  <a:pt x="4733" y="6832"/>
                </a:lnTo>
                <a:lnTo>
                  <a:pt x="4729" y="6840"/>
                </a:lnTo>
                <a:lnTo>
                  <a:pt x="4729" y="6849"/>
                </a:lnTo>
                <a:lnTo>
                  <a:pt x="4728" y="6854"/>
                </a:lnTo>
                <a:lnTo>
                  <a:pt x="4725" y="6857"/>
                </a:lnTo>
                <a:lnTo>
                  <a:pt x="4723" y="6855"/>
                </a:lnTo>
                <a:lnTo>
                  <a:pt x="4722" y="6849"/>
                </a:lnTo>
                <a:lnTo>
                  <a:pt x="4723" y="6837"/>
                </a:lnTo>
                <a:lnTo>
                  <a:pt x="4726" y="6831"/>
                </a:lnTo>
                <a:lnTo>
                  <a:pt x="4714" y="6845"/>
                </a:lnTo>
                <a:lnTo>
                  <a:pt x="4703" y="6847"/>
                </a:lnTo>
                <a:lnTo>
                  <a:pt x="4679" y="6833"/>
                </a:lnTo>
                <a:lnTo>
                  <a:pt x="4677" y="6830"/>
                </a:lnTo>
                <a:lnTo>
                  <a:pt x="4673" y="6823"/>
                </a:lnTo>
                <a:lnTo>
                  <a:pt x="4667" y="6821"/>
                </a:lnTo>
                <a:lnTo>
                  <a:pt x="4665" y="6818"/>
                </a:lnTo>
                <a:lnTo>
                  <a:pt x="4661" y="6801"/>
                </a:lnTo>
                <a:lnTo>
                  <a:pt x="4660" y="6794"/>
                </a:lnTo>
                <a:lnTo>
                  <a:pt x="4665" y="6792"/>
                </a:lnTo>
                <a:lnTo>
                  <a:pt x="4676" y="6798"/>
                </a:lnTo>
                <a:lnTo>
                  <a:pt x="4677" y="6786"/>
                </a:lnTo>
                <a:lnTo>
                  <a:pt x="4679" y="6780"/>
                </a:lnTo>
                <a:lnTo>
                  <a:pt x="4681" y="6773"/>
                </a:lnTo>
                <a:lnTo>
                  <a:pt x="4685" y="6768"/>
                </a:lnTo>
                <a:lnTo>
                  <a:pt x="4694" y="6759"/>
                </a:lnTo>
                <a:lnTo>
                  <a:pt x="4704" y="6753"/>
                </a:lnTo>
                <a:lnTo>
                  <a:pt x="4718" y="6747"/>
                </a:lnTo>
                <a:lnTo>
                  <a:pt x="4725" y="6742"/>
                </a:lnTo>
                <a:lnTo>
                  <a:pt x="4732" y="6732"/>
                </a:lnTo>
                <a:lnTo>
                  <a:pt x="4736" y="6721"/>
                </a:lnTo>
                <a:lnTo>
                  <a:pt x="4741" y="6711"/>
                </a:lnTo>
                <a:lnTo>
                  <a:pt x="4747" y="6705"/>
                </a:lnTo>
                <a:lnTo>
                  <a:pt x="4769" y="6695"/>
                </a:lnTo>
                <a:lnTo>
                  <a:pt x="4777" y="6690"/>
                </a:lnTo>
                <a:lnTo>
                  <a:pt x="4777" y="6689"/>
                </a:lnTo>
                <a:lnTo>
                  <a:pt x="4776" y="6687"/>
                </a:lnTo>
                <a:lnTo>
                  <a:pt x="4775" y="6686"/>
                </a:lnTo>
                <a:lnTo>
                  <a:pt x="4779" y="6678"/>
                </a:lnTo>
                <a:lnTo>
                  <a:pt x="4781" y="6676"/>
                </a:lnTo>
                <a:lnTo>
                  <a:pt x="4779" y="6674"/>
                </a:lnTo>
                <a:lnTo>
                  <a:pt x="4779" y="6671"/>
                </a:lnTo>
                <a:lnTo>
                  <a:pt x="4779" y="6667"/>
                </a:lnTo>
                <a:lnTo>
                  <a:pt x="4779" y="6665"/>
                </a:lnTo>
                <a:lnTo>
                  <a:pt x="4761" y="6655"/>
                </a:lnTo>
                <a:lnTo>
                  <a:pt x="4756" y="6656"/>
                </a:lnTo>
                <a:lnTo>
                  <a:pt x="4750" y="6661"/>
                </a:lnTo>
                <a:lnTo>
                  <a:pt x="4744" y="6665"/>
                </a:lnTo>
                <a:lnTo>
                  <a:pt x="4737" y="6664"/>
                </a:lnTo>
                <a:lnTo>
                  <a:pt x="4733" y="6658"/>
                </a:lnTo>
                <a:lnTo>
                  <a:pt x="4731" y="6650"/>
                </a:lnTo>
                <a:lnTo>
                  <a:pt x="4729" y="6646"/>
                </a:lnTo>
                <a:lnTo>
                  <a:pt x="4719" y="6643"/>
                </a:lnTo>
                <a:lnTo>
                  <a:pt x="4718" y="6634"/>
                </a:lnTo>
                <a:lnTo>
                  <a:pt x="4723" y="6628"/>
                </a:lnTo>
                <a:lnTo>
                  <a:pt x="4725" y="6624"/>
                </a:lnTo>
                <a:lnTo>
                  <a:pt x="4726" y="6620"/>
                </a:lnTo>
                <a:lnTo>
                  <a:pt x="4727" y="6614"/>
                </a:lnTo>
                <a:lnTo>
                  <a:pt x="4728" y="6608"/>
                </a:lnTo>
                <a:lnTo>
                  <a:pt x="4730" y="6605"/>
                </a:lnTo>
                <a:lnTo>
                  <a:pt x="4733" y="6606"/>
                </a:lnTo>
                <a:lnTo>
                  <a:pt x="4736" y="6597"/>
                </a:lnTo>
                <a:lnTo>
                  <a:pt x="4742" y="6589"/>
                </a:lnTo>
                <a:lnTo>
                  <a:pt x="4749" y="6583"/>
                </a:lnTo>
                <a:lnTo>
                  <a:pt x="4754" y="6580"/>
                </a:lnTo>
                <a:lnTo>
                  <a:pt x="4752" y="6578"/>
                </a:lnTo>
                <a:lnTo>
                  <a:pt x="4750" y="6576"/>
                </a:lnTo>
                <a:lnTo>
                  <a:pt x="4749" y="6573"/>
                </a:lnTo>
                <a:lnTo>
                  <a:pt x="4749" y="6570"/>
                </a:lnTo>
                <a:lnTo>
                  <a:pt x="4752" y="6565"/>
                </a:lnTo>
                <a:lnTo>
                  <a:pt x="4753" y="6562"/>
                </a:lnTo>
                <a:lnTo>
                  <a:pt x="4752" y="6560"/>
                </a:lnTo>
                <a:lnTo>
                  <a:pt x="4749" y="6556"/>
                </a:lnTo>
                <a:lnTo>
                  <a:pt x="4748" y="6551"/>
                </a:lnTo>
                <a:lnTo>
                  <a:pt x="4748" y="6546"/>
                </a:lnTo>
                <a:lnTo>
                  <a:pt x="4752" y="6545"/>
                </a:lnTo>
                <a:lnTo>
                  <a:pt x="4755" y="6547"/>
                </a:lnTo>
                <a:lnTo>
                  <a:pt x="4757" y="6547"/>
                </a:lnTo>
                <a:lnTo>
                  <a:pt x="4760" y="6544"/>
                </a:lnTo>
                <a:lnTo>
                  <a:pt x="4761" y="6542"/>
                </a:lnTo>
                <a:lnTo>
                  <a:pt x="4764" y="6537"/>
                </a:lnTo>
                <a:lnTo>
                  <a:pt x="4765" y="6533"/>
                </a:lnTo>
                <a:lnTo>
                  <a:pt x="4765" y="6531"/>
                </a:lnTo>
                <a:lnTo>
                  <a:pt x="4758" y="6526"/>
                </a:lnTo>
                <a:lnTo>
                  <a:pt x="4753" y="6517"/>
                </a:lnTo>
                <a:lnTo>
                  <a:pt x="4756" y="6517"/>
                </a:lnTo>
                <a:lnTo>
                  <a:pt x="4759" y="6517"/>
                </a:lnTo>
                <a:lnTo>
                  <a:pt x="4761" y="6517"/>
                </a:lnTo>
                <a:lnTo>
                  <a:pt x="4764" y="6513"/>
                </a:lnTo>
                <a:lnTo>
                  <a:pt x="4766" y="6510"/>
                </a:lnTo>
                <a:lnTo>
                  <a:pt x="4771" y="6513"/>
                </a:lnTo>
                <a:lnTo>
                  <a:pt x="4775" y="6512"/>
                </a:lnTo>
                <a:lnTo>
                  <a:pt x="4773" y="6508"/>
                </a:lnTo>
                <a:lnTo>
                  <a:pt x="4766" y="6504"/>
                </a:lnTo>
                <a:lnTo>
                  <a:pt x="4765" y="6499"/>
                </a:lnTo>
                <a:lnTo>
                  <a:pt x="4770" y="6496"/>
                </a:lnTo>
                <a:lnTo>
                  <a:pt x="4778" y="6503"/>
                </a:lnTo>
                <a:lnTo>
                  <a:pt x="4783" y="6502"/>
                </a:lnTo>
                <a:lnTo>
                  <a:pt x="4785" y="6498"/>
                </a:lnTo>
                <a:lnTo>
                  <a:pt x="4789" y="6493"/>
                </a:lnTo>
                <a:lnTo>
                  <a:pt x="4793" y="6486"/>
                </a:lnTo>
                <a:lnTo>
                  <a:pt x="4795" y="6478"/>
                </a:lnTo>
                <a:lnTo>
                  <a:pt x="4796" y="6472"/>
                </a:lnTo>
                <a:lnTo>
                  <a:pt x="4795" y="6465"/>
                </a:lnTo>
                <a:lnTo>
                  <a:pt x="4794" y="6460"/>
                </a:lnTo>
                <a:lnTo>
                  <a:pt x="4791" y="6457"/>
                </a:lnTo>
                <a:lnTo>
                  <a:pt x="4791" y="6454"/>
                </a:lnTo>
                <a:lnTo>
                  <a:pt x="4795" y="6449"/>
                </a:lnTo>
                <a:lnTo>
                  <a:pt x="4804" y="6443"/>
                </a:lnTo>
                <a:lnTo>
                  <a:pt x="4803" y="6434"/>
                </a:lnTo>
                <a:lnTo>
                  <a:pt x="4799" y="6432"/>
                </a:lnTo>
                <a:lnTo>
                  <a:pt x="4788" y="6432"/>
                </a:lnTo>
                <a:lnTo>
                  <a:pt x="4786" y="6430"/>
                </a:lnTo>
                <a:lnTo>
                  <a:pt x="4785" y="6425"/>
                </a:lnTo>
                <a:lnTo>
                  <a:pt x="4783" y="6423"/>
                </a:lnTo>
                <a:lnTo>
                  <a:pt x="4781" y="6423"/>
                </a:lnTo>
                <a:lnTo>
                  <a:pt x="4776" y="6426"/>
                </a:lnTo>
                <a:lnTo>
                  <a:pt x="4774" y="6427"/>
                </a:lnTo>
                <a:lnTo>
                  <a:pt x="4766" y="6419"/>
                </a:lnTo>
                <a:lnTo>
                  <a:pt x="4761" y="6418"/>
                </a:lnTo>
                <a:lnTo>
                  <a:pt x="4754" y="6424"/>
                </a:lnTo>
                <a:lnTo>
                  <a:pt x="4753" y="6424"/>
                </a:lnTo>
                <a:lnTo>
                  <a:pt x="4752" y="6424"/>
                </a:lnTo>
                <a:lnTo>
                  <a:pt x="4751" y="6425"/>
                </a:lnTo>
                <a:lnTo>
                  <a:pt x="4749" y="6427"/>
                </a:lnTo>
                <a:lnTo>
                  <a:pt x="4748" y="6430"/>
                </a:lnTo>
                <a:lnTo>
                  <a:pt x="4748" y="6433"/>
                </a:lnTo>
                <a:lnTo>
                  <a:pt x="4748" y="6433"/>
                </a:lnTo>
                <a:lnTo>
                  <a:pt x="4752" y="6432"/>
                </a:lnTo>
                <a:lnTo>
                  <a:pt x="4754" y="6432"/>
                </a:lnTo>
                <a:lnTo>
                  <a:pt x="4756" y="6434"/>
                </a:lnTo>
                <a:lnTo>
                  <a:pt x="4757" y="6438"/>
                </a:lnTo>
                <a:lnTo>
                  <a:pt x="4751" y="6442"/>
                </a:lnTo>
                <a:lnTo>
                  <a:pt x="4749" y="6442"/>
                </a:lnTo>
                <a:lnTo>
                  <a:pt x="4746" y="6442"/>
                </a:lnTo>
                <a:lnTo>
                  <a:pt x="4745" y="6445"/>
                </a:lnTo>
                <a:lnTo>
                  <a:pt x="4750" y="6447"/>
                </a:lnTo>
                <a:lnTo>
                  <a:pt x="4765" y="6442"/>
                </a:lnTo>
                <a:lnTo>
                  <a:pt x="4770" y="6442"/>
                </a:lnTo>
                <a:lnTo>
                  <a:pt x="4781" y="6452"/>
                </a:lnTo>
                <a:lnTo>
                  <a:pt x="4777" y="6458"/>
                </a:lnTo>
                <a:lnTo>
                  <a:pt x="4774" y="6458"/>
                </a:lnTo>
                <a:lnTo>
                  <a:pt x="4770" y="6457"/>
                </a:lnTo>
                <a:lnTo>
                  <a:pt x="4766" y="6458"/>
                </a:lnTo>
                <a:lnTo>
                  <a:pt x="4768" y="6464"/>
                </a:lnTo>
                <a:lnTo>
                  <a:pt x="4771" y="6468"/>
                </a:lnTo>
                <a:lnTo>
                  <a:pt x="4775" y="6468"/>
                </a:lnTo>
                <a:lnTo>
                  <a:pt x="4780" y="6466"/>
                </a:lnTo>
                <a:lnTo>
                  <a:pt x="4783" y="6465"/>
                </a:lnTo>
                <a:lnTo>
                  <a:pt x="4785" y="6469"/>
                </a:lnTo>
                <a:lnTo>
                  <a:pt x="4784" y="6485"/>
                </a:lnTo>
                <a:lnTo>
                  <a:pt x="4777" y="6487"/>
                </a:lnTo>
                <a:lnTo>
                  <a:pt x="4774" y="6479"/>
                </a:lnTo>
                <a:lnTo>
                  <a:pt x="4770" y="6473"/>
                </a:lnTo>
                <a:lnTo>
                  <a:pt x="4761" y="6483"/>
                </a:lnTo>
                <a:lnTo>
                  <a:pt x="4766" y="6485"/>
                </a:lnTo>
                <a:lnTo>
                  <a:pt x="4760" y="6493"/>
                </a:lnTo>
                <a:lnTo>
                  <a:pt x="4755" y="6493"/>
                </a:lnTo>
                <a:lnTo>
                  <a:pt x="4753" y="6488"/>
                </a:lnTo>
                <a:lnTo>
                  <a:pt x="4756" y="6481"/>
                </a:lnTo>
                <a:lnTo>
                  <a:pt x="4756" y="6465"/>
                </a:lnTo>
                <a:lnTo>
                  <a:pt x="4755" y="6459"/>
                </a:lnTo>
                <a:lnTo>
                  <a:pt x="4753" y="6456"/>
                </a:lnTo>
                <a:lnTo>
                  <a:pt x="4734" y="6456"/>
                </a:lnTo>
                <a:lnTo>
                  <a:pt x="4731" y="6458"/>
                </a:lnTo>
                <a:lnTo>
                  <a:pt x="4730" y="6458"/>
                </a:lnTo>
                <a:lnTo>
                  <a:pt x="4730" y="6456"/>
                </a:lnTo>
                <a:lnTo>
                  <a:pt x="4730" y="6451"/>
                </a:lnTo>
                <a:lnTo>
                  <a:pt x="4730" y="6450"/>
                </a:lnTo>
                <a:lnTo>
                  <a:pt x="4728" y="6450"/>
                </a:lnTo>
                <a:lnTo>
                  <a:pt x="4726" y="6451"/>
                </a:lnTo>
                <a:lnTo>
                  <a:pt x="4724" y="6453"/>
                </a:lnTo>
                <a:lnTo>
                  <a:pt x="4722" y="6454"/>
                </a:lnTo>
                <a:lnTo>
                  <a:pt x="4713" y="6454"/>
                </a:lnTo>
                <a:lnTo>
                  <a:pt x="4711" y="6454"/>
                </a:lnTo>
                <a:lnTo>
                  <a:pt x="4707" y="6458"/>
                </a:lnTo>
                <a:lnTo>
                  <a:pt x="4705" y="6458"/>
                </a:lnTo>
                <a:lnTo>
                  <a:pt x="4703" y="6461"/>
                </a:lnTo>
                <a:lnTo>
                  <a:pt x="4719" y="6465"/>
                </a:lnTo>
                <a:lnTo>
                  <a:pt x="4711" y="6468"/>
                </a:lnTo>
                <a:lnTo>
                  <a:pt x="4703" y="6468"/>
                </a:lnTo>
                <a:lnTo>
                  <a:pt x="4695" y="6463"/>
                </a:lnTo>
                <a:lnTo>
                  <a:pt x="4691" y="6456"/>
                </a:lnTo>
                <a:lnTo>
                  <a:pt x="4695" y="6452"/>
                </a:lnTo>
                <a:lnTo>
                  <a:pt x="4699" y="6453"/>
                </a:lnTo>
                <a:lnTo>
                  <a:pt x="4702" y="6452"/>
                </a:lnTo>
                <a:lnTo>
                  <a:pt x="4707" y="6442"/>
                </a:lnTo>
                <a:lnTo>
                  <a:pt x="4708" y="6436"/>
                </a:lnTo>
                <a:lnTo>
                  <a:pt x="4708" y="6433"/>
                </a:lnTo>
                <a:lnTo>
                  <a:pt x="4707" y="6432"/>
                </a:lnTo>
                <a:lnTo>
                  <a:pt x="4705" y="6431"/>
                </a:lnTo>
                <a:lnTo>
                  <a:pt x="4704" y="6432"/>
                </a:lnTo>
                <a:lnTo>
                  <a:pt x="4700" y="6439"/>
                </a:lnTo>
                <a:lnTo>
                  <a:pt x="4698" y="6442"/>
                </a:lnTo>
                <a:lnTo>
                  <a:pt x="4693" y="6444"/>
                </a:lnTo>
                <a:lnTo>
                  <a:pt x="4680" y="6447"/>
                </a:lnTo>
                <a:lnTo>
                  <a:pt x="4672" y="6455"/>
                </a:lnTo>
                <a:lnTo>
                  <a:pt x="4666" y="6457"/>
                </a:lnTo>
                <a:lnTo>
                  <a:pt x="4664" y="6459"/>
                </a:lnTo>
                <a:lnTo>
                  <a:pt x="4663" y="6469"/>
                </a:lnTo>
                <a:lnTo>
                  <a:pt x="4661" y="6475"/>
                </a:lnTo>
                <a:lnTo>
                  <a:pt x="4658" y="6480"/>
                </a:lnTo>
                <a:lnTo>
                  <a:pt x="4652" y="6485"/>
                </a:lnTo>
                <a:lnTo>
                  <a:pt x="4651" y="6492"/>
                </a:lnTo>
                <a:lnTo>
                  <a:pt x="4653" y="6492"/>
                </a:lnTo>
                <a:lnTo>
                  <a:pt x="4656" y="6490"/>
                </a:lnTo>
                <a:lnTo>
                  <a:pt x="4659" y="6488"/>
                </a:lnTo>
                <a:lnTo>
                  <a:pt x="4661" y="6490"/>
                </a:lnTo>
                <a:lnTo>
                  <a:pt x="4663" y="6493"/>
                </a:lnTo>
                <a:lnTo>
                  <a:pt x="4665" y="6494"/>
                </a:lnTo>
                <a:lnTo>
                  <a:pt x="4669" y="6493"/>
                </a:lnTo>
                <a:lnTo>
                  <a:pt x="4669" y="6487"/>
                </a:lnTo>
                <a:lnTo>
                  <a:pt x="4668" y="6485"/>
                </a:lnTo>
                <a:lnTo>
                  <a:pt x="4667" y="6484"/>
                </a:lnTo>
                <a:lnTo>
                  <a:pt x="4671" y="6480"/>
                </a:lnTo>
                <a:lnTo>
                  <a:pt x="4675" y="6479"/>
                </a:lnTo>
                <a:lnTo>
                  <a:pt x="4679" y="6480"/>
                </a:lnTo>
                <a:lnTo>
                  <a:pt x="4681" y="6483"/>
                </a:lnTo>
                <a:lnTo>
                  <a:pt x="4683" y="6477"/>
                </a:lnTo>
                <a:lnTo>
                  <a:pt x="4683" y="6475"/>
                </a:lnTo>
                <a:lnTo>
                  <a:pt x="4689" y="6470"/>
                </a:lnTo>
                <a:lnTo>
                  <a:pt x="4693" y="6469"/>
                </a:lnTo>
                <a:lnTo>
                  <a:pt x="4695" y="6469"/>
                </a:lnTo>
                <a:lnTo>
                  <a:pt x="4698" y="6471"/>
                </a:lnTo>
                <a:lnTo>
                  <a:pt x="4700" y="6478"/>
                </a:lnTo>
                <a:lnTo>
                  <a:pt x="4701" y="6480"/>
                </a:lnTo>
                <a:lnTo>
                  <a:pt x="4703" y="6479"/>
                </a:lnTo>
                <a:lnTo>
                  <a:pt x="4704" y="6477"/>
                </a:lnTo>
                <a:lnTo>
                  <a:pt x="4706" y="6475"/>
                </a:lnTo>
                <a:lnTo>
                  <a:pt x="4707" y="6473"/>
                </a:lnTo>
                <a:lnTo>
                  <a:pt x="4709" y="6472"/>
                </a:lnTo>
                <a:lnTo>
                  <a:pt x="4722" y="6478"/>
                </a:lnTo>
                <a:lnTo>
                  <a:pt x="4724" y="6482"/>
                </a:lnTo>
                <a:lnTo>
                  <a:pt x="4717" y="6484"/>
                </a:lnTo>
                <a:lnTo>
                  <a:pt x="4711" y="6488"/>
                </a:lnTo>
                <a:lnTo>
                  <a:pt x="4713" y="6494"/>
                </a:lnTo>
                <a:lnTo>
                  <a:pt x="4716" y="6499"/>
                </a:lnTo>
                <a:lnTo>
                  <a:pt x="4721" y="6502"/>
                </a:lnTo>
                <a:lnTo>
                  <a:pt x="4725" y="6502"/>
                </a:lnTo>
                <a:lnTo>
                  <a:pt x="4730" y="6497"/>
                </a:lnTo>
                <a:lnTo>
                  <a:pt x="4738" y="6484"/>
                </a:lnTo>
                <a:lnTo>
                  <a:pt x="4742" y="6482"/>
                </a:lnTo>
                <a:lnTo>
                  <a:pt x="4743" y="6484"/>
                </a:lnTo>
                <a:lnTo>
                  <a:pt x="4744" y="6490"/>
                </a:lnTo>
                <a:lnTo>
                  <a:pt x="4744" y="6497"/>
                </a:lnTo>
                <a:lnTo>
                  <a:pt x="4743" y="6504"/>
                </a:lnTo>
                <a:lnTo>
                  <a:pt x="4739" y="6509"/>
                </a:lnTo>
                <a:lnTo>
                  <a:pt x="4736" y="6510"/>
                </a:lnTo>
                <a:lnTo>
                  <a:pt x="4733" y="6507"/>
                </a:lnTo>
                <a:lnTo>
                  <a:pt x="4732" y="6503"/>
                </a:lnTo>
                <a:lnTo>
                  <a:pt x="4730" y="6504"/>
                </a:lnTo>
                <a:lnTo>
                  <a:pt x="4697" y="6508"/>
                </a:lnTo>
                <a:lnTo>
                  <a:pt x="4693" y="6511"/>
                </a:lnTo>
                <a:lnTo>
                  <a:pt x="4689" y="6514"/>
                </a:lnTo>
                <a:lnTo>
                  <a:pt x="4676" y="6531"/>
                </a:lnTo>
                <a:lnTo>
                  <a:pt x="4665" y="6537"/>
                </a:lnTo>
                <a:lnTo>
                  <a:pt x="4665" y="6543"/>
                </a:lnTo>
                <a:lnTo>
                  <a:pt x="4662" y="6549"/>
                </a:lnTo>
                <a:lnTo>
                  <a:pt x="4660" y="6554"/>
                </a:lnTo>
                <a:lnTo>
                  <a:pt x="4657" y="6559"/>
                </a:lnTo>
                <a:lnTo>
                  <a:pt x="4649" y="6565"/>
                </a:lnTo>
                <a:lnTo>
                  <a:pt x="4649" y="6566"/>
                </a:lnTo>
                <a:lnTo>
                  <a:pt x="4649" y="6567"/>
                </a:lnTo>
                <a:lnTo>
                  <a:pt x="4648" y="6568"/>
                </a:lnTo>
                <a:lnTo>
                  <a:pt x="4646" y="6568"/>
                </a:lnTo>
                <a:lnTo>
                  <a:pt x="4635" y="6563"/>
                </a:lnTo>
                <a:lnTo>
                  <a:pt x="4634" y="6560"/>
                </a:lnTo>
                <a:lnTo>
                  <a:pt x="4639" y="6548"/>
                </a:lnTo>
                <a:lnTo>
                  <a:pt x="4640" y="6542"/>
                </a:lnTo>
                <a:lnTo>
                  <a:pt x="4644" y="6534"/>
                </a:lnTo>
                <a:lnTo>
                  <a:pt x="4642" y="6532"/>
                </a:lnTo>
                <a:lnTo>
                  <a:pt x="4638" y="6533"/>
                </a:lnTo>
                <a:lnTo>
                  <a:pt x="4634" y="6535"/>
                </a:lnTo>
                <a:lnTo>
                  <a:pt x="4619" y="6548"/>
                </a:lnTo>
                <a:lnTo>
                  <a:pt x="4620" y="6549"/>
                </a:lnTo>
                <a:lnTo>
                  <a:pt x="4621" y="6551"/>
                </a:lnTo>
                <a:lnTo>
                  <a:pt x="4621" y="6556"/>
                </a:lnTo>
                <a:lnTo>
                  <a:pt x="4618" y="6560"/>
                </a:lnTo>
                <a:lnTo>
                  <a:pt x="4618" y="6570"/>
                </a:lnTo>
                <a:lnTo>
                  <a:pt x="4620" y="6573"/>
                </a:lnTo>
                <a:lnTo>
                  <a:pt x="4629" y="6572"/>
                </a:lnTo>
                <a:lnTo>
                  <a:pt x="4633" y="6575"/>
                </a:lnTo>
                <a:lnTo>
                  <a:pt x="4640" y="6587"/>
                </a:lnTo>
                <a:lnTo>
                  <a:pt x="4660" y="6599"/>
                </a:lnTo>
                <a:lnTo>
                  <a:pt x="4666" y="6609"/>
                </a:lnTo>
                <a:lnTo>
                  <a:pt x="4669" y="6624"/>
                </a:lnTo>
                <a:lnTo>
                  <a:pt x="4665" y="6621"/>
                </a:lnTo>
                <a:lnTo>
                  <a:pt x="4663" y="6623"/>
                </a:lnTo>
                <a:lnTo>
                  <a:pt x="4659" y="6629"/>
                </a:lnTo>
                <a:lnTo>
                  <a:pt x="4654" y="6639"/>
                </a:lnTo>
                <a:lnTo>
                  <a:pt x="4649" y="6644"/>
                </a:lnTo>
                <a:lnTo>
                  <a:pt x="4644" y="6649"/>
                </a:lnTo>
                <a:lnTo>
                  <a:pt x="4641" y="6649"/>
                </a:lnTo>
                <a:lnTo>
                  <a:pt x="4642" y="6641"/>
                </a:lnTo>
                <a:lnTo>
                  <a:pt x="4644" y="6634"/>
                </a:lnTo>
                <a:lnTo>
                  <a:pt x="4646" y="6630"/>
                </a:lnTo>
                <a:lnTo>
                  <a:pt x="4646" y="6626"/>
                </a:lnTo>
                <a:lnTo>
                  <a:pt x="4647" y="6618"/>
                </a:lnTo>
                <a:lnTo>
                  <a:pt x="4648" y="6614"/>
                </a:lnTo>
                <a:lnTo>
                  <a:pt x="4649" y="6610"/>
                </a:lnTo>
                <a:lnTo>
                  <a:pt x="4650" y="6606"/>
                </a:lnTo>
                <a:lnTo>
                  <a:pt x="4644" y="6595"/>
                </a:lnTo>
                <a:lnTo>
                  <a:pt x="4639" y="6591"/>
                </a:lnTo>
                <a:lnTo>
                  <a:pt x="4638" y="6591"/>
                </a:lnTo>
                <a:lnTo>
                  <a:pt x="4636" y="6592"/>
                </a:lnTo>
                <a:lnTo>
                  <a:pt x="4635" y="6595"/>
                </a:lnTo>
                <a:lnTo>
                  <a:pt x="4635" y="6597"/>
                </a:lnTo>
                <a:lnTo>
                  <a:pt x="4634" y="6599"/>
                </a:lnTo>
                <a:lnTo>
                  <a:pt x="4632" y="6601"/>
                </a:lnTo>
                <a:lnTo>
                  <a:pt x="4630" y="6601"/>
                </a:lnTo>
                <a:lnTo>
                  <a:pt x="4627" y="6598"/>
                </a:lnTo>
                <a:lnTo>
                  <a:pt x="4625" y="6597"/>
                </a:lnTo>
                <a:lnTo>
                  <a:pt x="4606" y="6608"/>
                </a:lnTo>
                <a:lnTo>
                  <a:pt x="4601" y="6606"/>
                </a:lnTo>
                <a:lnTo>
                  <a:pt x="4592" y="6597"/>
                </a:lnTo>
                <a:lnTo>
                  <a:pt x="4586" y="6599"/>
                </a:lnTo>
                <a:lnTo>
                  <a:pt x="4583" y="6603"/>
                </a:lnTo>
                <a:lnTo>
                  <a:pt x="4570" y="6623"/>
                </a:lnTo>
                <a:lnTo>
                  <a:pt x="4570" y="6624"/>
                </a:lnTo>
                <a:lnTo>
                  <a:pt x="4570" y="6626"/>
                </a:lnTo>
                <a:lnTo>
                  <a:pt x="4570" y="6627"/>
                </a:lnTo>
                <a:lnTo>
                  <a:pt x="4571" y="6628"/>
                </a:lnTo>
                <a:lnTo>
                  <a:pt x="4570" y="6629"/>
                </a:lnTo>
                <a:lnTo>
                  <a:pt x="4571" y="6631"/>
                </a:lnTo>
                <a:lnTo>
                  <a:pt x="4573" y="6632"/>
                </a:lnTo>
                <a:lnTo>
                  <a:pt x="4570" y="6637"/>
                </a:lnTo>
                <a:lnTo>
                  <a:pt x="4567" y="6638"/>
                </a:lnTo>
                <a:lnTo>
                  <a:pt x="4562" y="6635"/>
                </a:lnTo>
                <a:lnTo>
                  <a:pt x="4563" y="6641"/>
                </a:lnTo>
                <a:lnTo>
                  <a:pt x="4586" y="6656"/>
                </a:lnTo>
                <a:lnTo>
                  <a:pt x="4589" y="6663"/>
                </a:lnTo>
                <a:lnTo>
                  <a:pt x="4581" y="6665"/>
                </a:lnTo>
                <a:lnTo>
                  <a:pt x="4579" y="6669"/>
                </a:lnTo>
                <a:lnTo>
                  <a:pt x="4576" y="6671"/>
                </a:lnTo>
                <a:lnTo>
                  <a:pt x="4575" y="6672"/>
                </a:lnTo>
                <a:lnTo>
                  <a:pt x="4573" y="6671"/>
                </a:lnTo>
                <a:lnTo>
                  <a:pt x="4572" y="6674"/>
                </a:lnTo>
                <a:lnTo>
                  <a:pt x="4573" y="6675"/>
                </a:lnTo>
                <a:lnTo>
                  <a:pt x="4575" y="6680"/>
                </a:lnTo>
                <a:lnTo>
                  <a:pt x="4572" y="6683"/>
                </a:lnTo>
                <a:lnTo>
                  <a:pt x="4574" y="6694"/>
                </a:lnTo>
                <a:lnTo>
                  <a:pt x="4584" y="6706"/>
                </a:lnTo>
                <a:lnTo>
                  <a:pt x="4587" y="6716"/>
                </a:lnTo>
                <a:lnTo>
                  <a:pt x="4578" y="6711"/>
                </a:lnTo>
                <a:lnTo>
                  <a:pt x="4570" y="6701"/>
                </a:lnTo>
                <a:lnTo>
                  <a:pt x="4567" y="6689"/>
                </a:lnTo>
                <a:lnTo>
                  <a:pt x="4564" y="6684"/>
                </a:lnTo>
                <a:lnTo>
                  <a:pt x="4561" y="6685"/>
                </a:lnTo>
                <a:lnTo>
                  <a:pt x="4561" y="6687"/>
                </a:lnTo>
                <a:lnTo>
                  <a:pt x="4562" y="6692"/>
                </a:lnTo>
                <a:lnTo>
                  <a:pt x="4563" y="6694"/>
                </a:lnTo>
                <a:lnTo>
                  <a:pt x="4561" y="6697"/>
                </a:lnTo>
                <a:lnTo>
                  <a:pt x="4544" y="6685"/>
                </a:lnTo>
                <a:lnTo>
                  <a:pt x="4540" y="6681"/>
                </a:lnTo>
                <a:lnTo>
                  <a:pt x="4538" y="6680"/>
                </a:lnTo>
                <a:lnTo>
                  <a:pt x="4531" y="6687"/>
                </a:lnTo>
                <a:lnTo>
                  <a:pt x="4530" y="6689"/>
                </a:lnTo>
                <a:lnTo>
                  <a:pt x="4529" y="6691"/>
                </a:lnTo>
                <a:lnTo>
                  <a:pt x="4530" y="6695"/>
                </a:lnTo>
                <a:lnTo>
                  <a:pt x="4529" y="6698"/>
                </a:lnTo>
                <a:lnTo>
                  <a:pt x="4523" y="6693"/>
                </a:lnTo>
                <a:lnTo>
                  <a:pt x="4517" y="6692"/>
                </a:lnTo>
                <a:lnTo>
                  <a:pt x="4516" y="6694"/>
                </a:lnTo>
                <a:lnTo>
                  <a:pt x="4516" y="6696"/>
                </a:lnTo>
                <a:lnTo>
                  <a:pt x="4516" y="6698"/>
                </a:lnTo>
                <a:lnTo>
                  <a:pt x="4515" y="6700"/>
                </a:lnTo>
                <a:lnTo>
                  <a:pt x="4511" y="6704"/>
                </a:lnTo>
                <a:lnTo>
                  <a:pt x="4504" y="6711"/>
                </a:lnTo>
                <a:lnTo>
                  <a:pt x="4501" y="6717"/>
                </a:lnTo>
                <a:lnTo>
                  <a:pt x="4502" y="6718"/>
                </a:lnTo>
                <a:lnTo>
                  <a:pt x="4504" y="6718"/>
                </a:lnTo>
                <a:lnTo>
                  <a:pt x="4506" y="6716"/>
                </a:lnTo>
                <a:lnTo>
                  <a:pt x="4508" y="6714"/>
                </a:lnTo>
                <a:lnTo>
                  <a:pt x="4510" y="6712"/>
                </a:lnTo>
                <a:lnTo>
                  <a:pt x="4515" y="6715"/>
                </a:lnTo>
                <a:lnTo>
                  <a:pt x="4530" y="6710"/>
                </a:lnTo>
                <a:lnTo>
                  <a:pt x="4557" y="6711"/>
                </a:lnTo>
                <a:lnTo>
                  <a:pt x="4558" y="6715"/>
                </a:lnTo>
                <a:lnTo>
                  <a:pt x="4557" y="6716"/>
                </a:lnTo>
                <a:lnTo>
                  <a:pt x="4556" y="6718"/>
                </a:lnTo>
                <a:lnTo>
                  <a:pt x="4555" y="6719"/>
                </a:lnTo>
                <a:lnTo>
                  <a:pt x="4554" y="6721"/>
                </a:lnTo>
                <a:lnTo>
                  <a:pt x="4557" y="6726"/>
                </a:lnTo>
                <a:lnTo>
                  <a:pt x="4559" y="6727"/>
                </a:lnTo>
                <a:lnTo>
                  <a:pt x="4561" y="6728"/>
                </a:lnTo>
                <a:lnTo>
                  <a:pt x="4562" y="6721"/>
                </a:lnTo>
                <a:lnTo>
                  <a:pt x="4567" y="6719"/>
                </a:lnTo>
                <a:lnTo>
                  <a:pt x="4583" y="6726"/>
                </a:lnTo>
                <a:lnTo>
                  <a:pt x="4581" y="6728"/>
                </a:lnTo>
                <a:lnTo>
                  <a:pt x="4580" y="6728"/>
                </a:lnTo>
                <a:lnTo>
                  <a:pt x="4579" y="6728"/>
                </a:lnTo>
                <a:lnTo>
                  <a:pt x="4577" y="6727"/>
                </a:lnTo>
                <a:lnTo>
                  <a:pt x="4576" y="6731"/>
                </a:lnTo>
                <a:lnTo>
                  <a:pt x="4585" y="6735"/>
                </a:lnTo>
                <a:lnTo>
                  <a:pt x="4577" y="6737"/>
                </a:lnTo>
                <a:lnTo>
                  <a:pt x="4573" y="6741"/>
                </a:lnTo>
                <a:lnTo>
                  <a:pt x="4574" y="6743"/>
                </a:lnTo>
                <a:lnTo>
                  <a:pt x="4574" y="6748"/>
                </a:lnTo>
                <a:lnTo>
                  <a:pt x="4575" y="6750"/>
                </a:lnTo>
                <a:lnTo>
                  <a:pt x="4572" y="6754"/>
                </a:lnTo>
                <a:lnTo>
                  <a:pt x="4569" y="6759"/>
                </a:lnTo>
                <a:lnTo>
                  <a:pt x="4565" y="6763"/>
                </a:lnTo>
                <a:lnTo>
                  <a:pt x="4562" y="6764"/>
                </a:lnTo>
                <a:lnTo>
                  <a:pt x="4525" y="6740"/>
                </a:lnTo>
                <a:lnTo>
                  <a:pt x="4524" y="6731"/>
                </a:lnTo>
                <a:lnTo>
                  <a:pt x="4522" y="6733"/>
                </a:lnTo>
                <a:lnTo>
                  <a:pt x="4519" y="6736"/>
                </a:lnTo>
                <a:lnTo>
                  <a:pt x="4520" y="6744"/>
                </a:lnTo>
                <a:lnTo>
                  <a:pt x="4525" y="6750"/>
                </a:lnTo>
                <a:lnTo>
                  <a:pt x="4527" y="6755"/>
                </a:lnTo>
                <a:lnTo>
                  <a:pt x="4524" y="6758"/>
                </a:lnTo>
                <a:lnTo>
                  <a:pt x="4525" y="6764"/>
                </a:lnTo>
                <a:lnTo>
                  <a:pt x="4526" y="6767"/>
                </a:lnTo>
                <a:lnTo>
                  <a:pt x="4523" y="6771"/>
                </a:lnTo>
                <a:lnTo>
                  <a:pt x="4514" y="6778"/>
                </a:lnTo>
                <a:lnTo>
                  <a:pt x="4512" y="6780"/>
                </a:lnTo>
                <a:lnTo>
                  <a:pt x="4509" y="6778"/>
                </a:lnTo>
                <a:lnTo>
                  <a:pt x="4493" y="6752"/>
                </a:lnTo>
                <a:lnTo>
                  <a:pt x="4494" y="6751"/>
                </a:lnTo>
                <a:lnTo>
                  <a:pt x="4494" y="6747"/>
                </a:lnTo>
                <a:lnTo>
                  <a:pt x="4494" y="6743"/>
                </a:lnTo>
                <a:lnTo>
                  <a:pt x="4494" y="6741"/>
                </a:lnTo>
                <a:lnTo>
                  <a:pt x="4489" y="6738"/>
                </a:lnTo>
                <a:lnTo>
                  <a:pt x="4488" y="6736"/>
                </a:lnTo>
                <a:lnTo>
                  <a:pt x="4488" y="6733"/>
                </a:lnTo>
                <a:lnTo>
                  <a:pt x="4488" y="6730"/>
                </a:lnTo>
                <a:lnTo>
                  <a:pt x="4488" y="6728"/>
                </a:lnTo>
                <a:lnTo>
                  <a:pt x="4487" y="6726"/>
                </a:lnTo>
                <a:lnTo>
                  <a:pt x="4483" y="6724"/>
                </a:lnTo>
                <a:lnTo>
                  <a:pt x="4473" y="6723"/>
                </a:lnTo>
                <a:lnTo>
                  <a:pt x="4468" y="6721"/>
                </a:lnTo>
                <a:lnTo>
                  <a:pt x="4454" y="6699"/>
                </a:lnTo>
                <a:lnTo>
                  <a:pt x="4438" y="6653"/>
                </a:lnTo>
                <a:lnTo>
                  <a:pt x="4437" y="6642"/>
                </a:lnTo>
                <a:lnTo>
                  <a:pt x="4437" y="6638"/>
                </a:lnTo>
                <a:lnTo>
                  <a:pt x="4433" y="6633"/>
                </a:lnTo>
                <a:lnTo>
                  <a:pt x="4431" y="6629"/>
                </a:lnTo>
                <a:lnTo>
                  <a:pt x="4430" y="6624"/>
                </a:lnTo>
                <a:lnTo>
                  <a:pt x="4429" y="6619"/>
                </a:lnTo>
                <a:lnTo>
                  <a:pt x="4429" y="6611"/>
                </a:lnTo>
                <a:lnTo>
                  <a:pt x="4410" y="6498"/>
                </a:lnTo>
                <a:lnTo>
                  <a:pt x="4410" y="6484"/>
                </a:lnTo>
                <a:lnTo>
                  <a:pt x="4409" y="6476"/>
                </a:lnTo>
                <a:lnTo>
                  <a:pt x="4409" y="6470"/>
                </a:lnTo>
                <a:lnTo>
                  <a:pt x="4410" y="6466"/>
                </a:lnTo>
                <a:lnTo>
                  <a:pt x="4411" y="6457"/>
                </a:lnTo>
                <a:lnTo>
                  <a:pt x="4416" y="6426"/>
                </a:lnTo>
                <a:lnTo>
                  <a:pt x="4418" y="6405"/>
                </a:lnTo>
                <a:lnTo>
                  <a:pt x="4420" y="6398"/>
                </a:lnTo>
                <a:lnTo>
                  <a:pt x="4424" y="6394"/>
                </a:lnTo>
                <a:lnTo>
                  <a:pt x="4430" y="6390"/>
                </a:lnTo>
                <a:lnTo>
                  <a:pt x="4429" y="6385"/>
                </a:lnTo>
                <a:lnTo>
                  <a:pt x="4430" y="6381"/>
                </a:lnTo>
                <a:lnTo>
                  <a:pt x="4434" y="6368"/>
                </a:lnTo>
                <a:lnTo>
                  <a:pt x="4437" y="6370"/>
                </a:lnTo>
                <a:lnTo>
                  <a:pt x="4436" y="6367"/>
                </a:lnTo>
                <a:lnTo>
                  <a:pt x="4435" y="6365"/>
                </a:lnTo>
                <a:lnTo>
                  <a:pt x="4433" y="6358"/>
                </a:lnTo>
                <a:lnTo>
                  <a:pt x="4429" y="6351"/>
                </a:lnTo>
                <a:lnTo>
                  <a:pt x="4428" y="6346"/>
                </a:lnTo>
                <a:lnTo>
                  <a:pt x="4428" y="6342"/>
                </a:lnTo>
                <a:lnTo>
                  <a:pt x="4428" y="6338"/>
                </a:lnTo>
                <a:lnTo>
                  <a:pt x="4430" y="6328"/>
                </a:lnTo>
                <a:lnTo>
                  <a:pt x="4432" y="6316"/>
                </a:lnTo>
                <a:lnTo>
                  <a:pt x="4431" y="6290"/>
                </a:lnTo>
                <a:lnTo>
                  <a:pt x="4436" y="6251"/>
                </a:lnTo>
                <a:lnTo>
                  <a:pt x="4436" y="6226"/>
                </a:lnTo>
                <a:lnTo>
                  <a:pt x="4437" y="6218"/>
                </a:lnTo>
                <a:lnTo>
                  <a:pt x="4438" y="6211"/>
                </a:lnTo>
                <a:lnTo>
                  <a:pt x="4436" y="6193"/>
                </a:lnTo>
                <a:lnTo>
                  <a:pt x="4436" y="6177"/>
                </a:lnTo>
                <a:lnTo>
                  <a:pt x="4425" y="6117"/>
                </a:lnTo>
                <a:lnTo>
                  <a:pt x="4408" y="6054"/>
                </a:lnTo>
                <a:lnTo>
                  <a:pt x="4390" y="6006"/>
                </a:lnTo>
                <a:lnTo>
                  <a:pt x="4388" y="5994"/>
                </a:lnTo>
                <a:lnTo>
                  <a:pt x="4387" y="5992"/>
                </a:lnTo>
                <a:lnTo>
                  <a:pt x="4386" y="5990"/>
                </a:lnTo>
                <a:lnTo>
                  <a:pt x="4385" y="5989"/>
                </a:lnTo>
                <a:lnTo>
                  <a:pt x="4383" y="5990"/>
                </a:lnTo>
                <a:lnTo>
                  <a:pt x="4382" y="5992"/>
                </a:lnTo>
                <a:lnTo>
                  <a:pt x="4382" y="5994"/>
                </a:lnTo>
                <a:lnTo>
                  <a:pt x="4381" y="5995"/>
                </a:lnTo>
                <a:lnTo>
                  <a:pt x="4368" y="6000"/>
                </a:lnTo>
                <a:lnTo>
                  <a:pt x="4358" y="6008"/>
                </a:lnTo>
                <a:lnTo>
                  <a:pt x="4344" y="6025"/>
                </a:lnTo>
                <a:lnTo>
                  <a:pt x="4330" y="6046"/>
                </a:lnTo>
                <a:lnTo>
                  <a:pt x="4320" y="6068"/>
                </a:lnTo>
                <a:lnTo>
                  <a:pt x="4319" y="6079"/>
                </a:lnTo>
                <a:lnTo>
                  <a:pt x="4323" y="6084"/>
                </a:lnTo>
                <a:lnTo>
                  <a:pt x="4335" y="6087"/>
                </a:lnTo>
                <a:lnTo>
                  <a:pt x="4356" y="6085"/>
                </a:lnTo>
                <a:lnTo>
                  <a:pt x="4359" y="6091"/>
                </a:lnTo>
                <a:lnTo>
                  <a:pt x="4355" y="6094"/>
                </a:lnTo>
                <a:lnTo>
                  <a:pt x="4343" y="6109"/>
                </a:lnTo>
                <a:lnTo>
                  <a:pt x="4340" y="6107"/>
                </a:lnTo>
                <a:lnTo>
                  <a:pt x="4338" y="6101"/>
                </a:lnTo>
                <a:lnTo>
                  <a:pt x="4330" y="6091"/>
                </a:lnTo>
                <a:lnTo>
                  <a:pt x="4326" y="6090"/>
                </a:lnTo>
                <a:lnTo>
                  <a:pt x="4324" y="6097"/>
                </a:lnTo>
                <a:lnTo>
                  <a:pt x="4323" y="6103"/>
                </a:lnTo>
                <a:lnTo>
                  <a:pt x="4323" y="6109"/>
                </a:lnTo>
                <a:lnTo>
                  <a:pt x="4324" y="6113"/>
                </a:lnTo>
                <a:lnTo>
                  <a:pt x="4321" y="6122"/>
                </a:lnTo>
                <a:lnTo>
                  <a:pt x="4322" y="6130"/>
                </a:lnTo>
                <a:lnTo>
                  <a:pt x="4340" y="6152"/>
                </a:lnTo>
                <a:lnTo>
                  <a:pt x="4356" y="6166"/>
                </a:lnTo>
                <a:lnTo>
                  <a:pt x="4376" y="6182"/>
                </a:lnTo>
                <a:lnTo>
                  <a:pt x="4379" y="6190"/>
                </a:lnTo>
                <a:lnTo>
                  <a:pt x="4380" y="6200"/>
                </a:lnTo>
                <a:lnTo>
                  <a:pt x="4373" y="6188"/>
                </a:lnTo>
                <a:lnTo>
                  <a:pt x="4335" y="6186"/>
                </a:lnTo>
                <a:lnTo>
                  <a:pt x="4326" y="6181"/>
                </a:lnTo>
                <a:lnTo>
                  <a:pt x="4320" y="6181"/>
                </a:lnTo>
                <a:lnTo>
                  <a:pt x="4306" y="6187"/>
                </a:lnTo>
                <a:lnTo>
                  <a:pt x="4291" y="6175"/>
                </a:lnTo>
                <a:lnTo>
                  <a:pt x="4288" y="6176"/>
                </a:lnTo>
                <a:lnTo>
                  <a:pt x="4282" y="6181"/>
                </a:lnTo>
                <a:lnTo>
                  <a:pt x="4279" y="6181"/>
                </a:lnTo>
                <a:lnTo>
                  <a:pt x="4273" y="6180"/>
                </a:lnTo>
                <a:lnTo>
                  <a:pt x="4269" y="6182"/>
                </a:lnTo>
                <a:lnTo>
                  <a:pt x="4266" y="6184"/>
                </a:lnTo>
                <a:lnTo>
                  <a:pt x="4260" y="6187"/>
                </a:lnTo>
                <a:lnTo>
                  <a:pt x="4249" y="6188"/>
                </a:lnTo>
                <a:lnTo>
                  <a:pt x="4243" y="6192"/>
                </a:lnTo>
                <a:lnTo>
                  <a:pt x="4237" y="6201"/>
                </a:lnTo>
                <a:lnTo>
                  <a:pt x="4235" y="6210"/>
                </a:lnTo>
                <a:lnTo>
                  <a:pt x="4233" y="6218"/>
                </a:lnTo>
                <a:lnTo>
                  <a:pt x="4230" y="6226"/>
                </a:lnTo>
                <a:lnTo>
                  <a:pt x="4229" y="6230"/>
                </a:lnTo>
                <a:lnTo>
                  <a:pt x="4230" y="6234"/>
                </a:lnTo>
                <a:lnTo>
                  <a:pt x="4230" y="6237"/>
                </a:lnTo>
                <a:lnTo>
                  <a:pt x="4231" y="6240"/>
                </a:lnTo>
                <a:lnTo>
                  <a:pt x="4229" y="6244"/>
                </a:lnTo>
                <a:lnTo>
                  <a:pt x="4226" y="6252"/>
                </a:lnTo>
                <a:lnTo>
                  <a:pt x="4225" y="6257"/>
                </a:lnTo>
                <a:lnTo>
                  <a:pt x="4223" y="6259"/>
                </a:lnTo>
                <a:lnTo>
                  <a:pt x="4221" y="6261"/>
                </a:lnTo>
                <a:lnTo>
                  <a:pt x="4220" y="6263"/>
                </a:lnTo>
                <a:lnTo>
                  <a:pt x="4219" y="6265"/>
                </a:lnTo>
                <a:lnTo>
                  <a:pt x="4219" y="6267"/>
                </a:lnTo>
                <a:lnTo>
                  <a:pt x="4219" y="6270"/>
                </a:lnTo>
                <a:lnTo>
                  <a:pt x="4213" y="6274"/>
                </a:lnTo>
                <a:lnTo>
                  <a:pt x="4198" y="6275"/>
                </a:lnTo>
                <a:lnTo>
                  <a:pt x="4160" y="6294"/>
                </a:lnTo>
                <a:lnTo>
                  <a:pt x="4151" y="6301"/>
                </a:lnTo>
                <a:lnTo>
                  <a:pt x="4135" y="6315"/>
                </a:lnTo>
                <a:lnTo>
                  <a:pt x="4127" y="6320"/>
                </a:lnTo>
                <a:lnTo>
                  <a:pt x="4116" y="6329"/>
                </a:lnTo>
                <a:lnTo>
                  <a:pt x="4110" y="6332"/>
                </a:lnTo>
                <a:lnTo>
                  <a:pt x="4105" y="6333"/>
                </a:lnTo>
                <a:lnTo>
                  <a:pt x="4093" y="6329"/>
                </a:lnTo>
                <a:lnTo>
                  <a:pt x="4088" y="6329"/>
                </a:lnTo>
                <a:lnTo>
                  <a:pt x="4082" y="6332"/>
                </a:lnTo>
                <a:lnTo>
                  <a:pt x="4078" y="6338"/>
                </a:lnTo>
                <a:lnTo>
                  <a:pt x="4078" y="6346"/>
                </a:lnTo>
                <a:lnTo>
                  <a:pt x="4080" y="6357"/>
                </a:lnTo>
                <a:lnTo>
                  <a:pt x="4076" y="6358"/>
                </a:lnTo>
                <a:lnTo>
                  <a:pt x="4072" y="6358"/>
                </a:lnTo>
                <a:lnTo>
                  <a:pt x="4068" y="6356"/>
                </a:lnTo>
                <a:lnTo>
                  <a:pt x="4064" y="6346"/>
                </a:lnTo>
                <a:lnTo>
                  <a:pt x="4053" y="6340"/>
                </a:lnTo>
                <a:lnTo>
                  <a:pt x="4051" y="6337"/>
                </a:lnTo>
                <a:lnTo>
                  <a:pt x="4050" y="6333"/>
                </a:lnTo>
                <a:lnTo>
                  <a:pt x="4052" y="6327"/>
                </a:lnTo>
                <a:lnTo>
                  <a:pt x="4061" y="6313"/>
                </a:lnTo>
                <a:lnTo>
                  <a:pt x="4064" y="6308"/>
                </a:lnTo>
                <a:lnTo>
                  <a:pt x="4066" y="6303"/>
                </a:lnTo>
                <a:lnTo>
                  <a:pt x="4068" y="6299"/>
                </a:lnTo>
                <a:lnTo>
                  <a:pt x="4073" y="6270"/>
                </a:lnTo>
                <a:lnTo>
                  <a:pt x="4085" y="6267"/>
                </a:lnTo>
                <a:lnTo>
                  <a:pt x="4109" y="6281"/>
                </a:lnTo>
                <a:lnTo>
                  <a:pt x="4111" y="6275"/>
                </a:lnTo>
                <a:lnTo>
                  <a:pt x="4112" y="6271"/>
                </a:lnTo>
                <a:lnTo>
                  <a:pt x="4113" y="6261"/>
                </a:lnTo>
                <a:lnTo>
                  <a:pt x="4116" y="6256"/>
                </a:lnTo>
                <a:lnTo>
                  <a:pt x="4119" y="6253"/>
                </a:lnTo>
                <a:lnTo>
                  <a:pt x="4125" y="6251"/>
                </a:lnTo>
                <a:lnTo>
                  <a:pt x="4131" y="6242"/>
                </a:lnTo>
                <a:lnTo>
                  <a:pt x="4137" y="6230"/>
                </a:lnTo>
                <a:lnTo>
                  <a:pt x="4140" y="6224"/>
                </a:lnTo>
                <a:lnTo>
                  <a:pt x="4142" y="6234"/>
                </a:lnTo>
                <a:lnTo>
                  <a:pt x="4142" y="6222"/>
                </a:lnTo>
                <a:lnTo>
                  <a:pt x="4137" y="6218"/>
                </a:lnTo>
                <a:lnTo>
                  <a:pt x="4129" y="6222"/>
                </a:lnTo>
                <a:lnTo>
                  <a:pt x="4120" y="6230"/>
                </a:lnTo>
                <a:lnTo>
                  <a:pt x="4111" y="6243"/>
                </a:lnTo>
                <a:lnTo>
                  <a:pt x="4107" y="6247"/>
                </a:lnTo>
                <a:lnTo>
                  <a:pt x="4103" y="6252"/>
                </a:lnTo>
                <a:lnTo>
                  <a:pt x="4093" y="6259"/>
                </a:lnTo>
                <a:lnTo>
                  <a:pt x="4085" y="6262"/>
                </a:lnTo>
                <a:lnTo>
                  <a:pt x="4036" y="6247"/>
                </a:lnTo>
                <a:lnTo>
                  <a:pt x="4025" y="6249"/>
                </a:lnTo>
                <a:lnTo>
                  <a:pt x="4016" y="6242"/>
                </a:lnTo>
                <a:lnTo>
                  <a:pt x="4012" y="6241"/>
                </a:lnTo>
                <a:lnTo>
                  <a:pt x="3991" y="6251"/>
                </a:lnTo>
                <a:lnTo>
                  <a:pt x="3957" y="6252"/>
                </a:lnTo>
                <a:lnTo>
                  <a:pt x="3949" y="6249"/>
                </a:lnTo>
                <a:lnTo>
                  <a:pt x="3911" y="6253"/>
                </a:lnTo>
                <a:lnTo>
                  <a:pt x="3885" y="6244"/>
                </a:lnTo>
                <a:lnTo>
                  <a:pt x="3878" y="6244"/>
                </a:lnTo>
                <a:lnTo>
                  <a:pt x="3878" y="6247"/>
                </a:lnTo>
                <a:lnTo>
                  <a:pt x="3879" y="6249"/>
                </a:lnTo>
                <a:lnTo>
                  <a:pt x="3880" y="6251"/>
                </a:lnTo>
                <a:lnTo>
                  <a:pt x="3882" y="6251"/>
                </a:lnTo>
                <a:lnTo>
                  <a:pt x="3881" y="6254"/>
                </a:lnTo>
                <a:lnTo>
                  <a:pt x="3877" y="6254"/>
                </a:lnTo>
                <a:lnTo>
                  <a:pt x="3873" y="6257"/>
                </a:lnTo>
                <a:lnTo>
                  <a:pt x="3870" y="6262"/>
                </a:lnTo>
                <a:lnTo>
                  <a:pt x="3866" y="6266"/>
                </a:lnTo>
                <a:lnTo>
                  <a:pt x="3863" y="6268"/>
                </a:lnTo>
                <a:lnTo>
                  <a:pt x="3856" y="6270"/>
                </a:lnTo>
                <a:lnTo>
                  <a:pt x="3853" y="6273"/>
                </a:lnTo>
                <a:lnTo>
                  <a:pt x="3849" y="6278"/>
                </a:lnTo>
                <a:lnTo>
                  <a:pt x="3848" y="6282"/>
                </a:lnTo>
                <a:lnTo>
                  <a:pt x="3848" y="6286"/>
                </a:lnTo>
                <a:lnTo>
                  <a:pt x="3846" y="6291"/>
                </a:lnTo>
                <a:lnTo>
                  <a:pt x="3843" y="6293"/>
                </a:lnTo>
                <a:lnTo>
                  <a:pt x="3835" y="6296"/>
                </a:lnTo>
                <a:lnTo>
                  <a:pt x="3832" y="6298"/>
                </a:lnTo>
                <a:lnTo>
                  <a:pt x="3824" y="6305"/>
                </a:lnTo>
                <a:lnTo>
                  <a:pt x="3776" y="6329"/>
                </a:lnTo>
                <a:lnTo>
                  <a:pt x="3788" y="6332"/>
                </a:lnTo>
                <a:lnTo>
                  <a:pt x="3792" y="6334"/>
                </a:lnTo>
                <a:lnTo>
                  <a:pt x="3783" y="6347"/>
                </a:lnTo>
                <a:lnTo>
                  <a:pt x="3777" y="6351"/>
                </a:lnTo>
                <a:lnTo>
                  <a:pt x="3766" y="6351"/>
                </a:lnTo>
                <a:lnTo>
                  <a:pt x="3763" y="6353"/>
                </a:lnTo>
                <a:lnTo>
                  <a:pt x="3756" y="6357"/>
                </a:lnTo>
                <a:lnTo>
                  <a:pt x="3753" y="6357"/>
                </a:lnTo>
                <a:lnTo>
                  <a:pt x="3750" y="6358"/>
                </a:lnTo>
                <a:lnTo>
                  <a:pt x="3748" y="6363"/>
                </a:lnTo>
                <a:lnTo>
                  <a:pt x="3748" y="6370"/>
                </a:lnTo>
                <a:lnTo>
                  <a:pt x="3748" y="6374"/>
                </a:lnTo>
                <a:lnTo>
                  <a:pt x="3742" y="6379"/>
                </a:lnTo>
                <a:lnTo>
                  <a:pt x="3732" y="6380"/>
                </a:lnTo>
                <a:lnTo>
                  <a:pt x="3711" y="6398"/>
                </a:lnTo>
                <a:lnTo>
                  <a:pt x="3706" y="6404"/>
                </a:lnTo>
                <a:lnTo>
                  <a:pt x="3704" y="6411"/>
                </a:lnTo>
                <a:lnTo>
                  <a:pt x="3702" y="6420"/>
                </a:lnTo>
                <a:lnTo>
                  <a:pt x="3699" y="6429"/>
                </a:lnTo>
                <a:lnTo>
                  <a:pt x="3695" y="6436"/>
                </a:lnTo>
                <a:lnTo>
                  <a:pt x="3689" y="6444"/>
                </a:lnTo>
                <a:lnTo>
                  <a:pt x="3686" y="6450"/>
                </a:lnTo>
                <a:lnTo>
                  <a:pt x="3684" y="6464"/>
                </a:lnTo>
                <a:lnTo>
                  <a:pt x="3683" y="6463"/>
                </a:lnTo>
                <a:lnTo>
                  <a:pt x="3681" y="6459"/>
                </a:lnTo>
                <a:lnTo>
                  <a:pt x="3680" y="6458"/>
                </a:lnTo>
                <a:lnTo>
                  <a:pt x="3679" y="6458"/>
                </a:lnTo>
                <a:lnTo>
                  <a:pt x="3677" y="6459"/>
                </a:lnTo>
                <a:lnTo>
                  <a:pt x="3675" y="6460"/>
                </a:lnTo>
                <a:lnTo>
                  <a:pt x="3674" y="6458"/>
                </a:lnTo>
                <a:lnTo>
                  <a:pt x="3673" y="6455"/>
                </a:lnTo>
                <a:lnTo>
                  <a:pt x="3674" y="6451"/>
                </a:lnTo>
                <a:lnTo>
                  <a:pt x="3678" y="6440"/>
                </a:lnTo>
                <a:lnTo>
                  <a:pt x="3681" y="6438"/>
                </a:lnTo>
                <a:lnTo>
                  <a:pt x="3684" y="6434"/>
                </a:lnTo>
                <a:lnTo>
                  <a:pt x="3685" y="6430"/>
                </a:lnTo>
                <a:lnTo>
                  <a:pt x="3684" y="6428"/>
                </a:lnTo>
                <a:lnTo>
                  <a:pt x="3685" y="6425"/>
                </a:lnTo>
                <a:lnTo>
                  <a:pt x="3688" y="6420"/>
                </a:lnTo>
                <a:lnTo>
                  <a:pt x="3694" y="6415"/>
                </a:lnTo>
                <a:lnTo>
                  <a:pt x="3698" y="6408"/>
                </a:lnTo>
                <a:lnTo>
                  <a:pt x="3700" y="6402"/>
                </a:lnTo>
                <a:lnTo>
                  <a:pt x="3703" y="6397"/>
                </a:lnTo>
                <a:lnTo>
                  <a:pt x="3720" y="6383"/>
                </a:lnTo>
                <a:lnTo>
                  <a:pt x="3725" y="6376"/>
                </a:lnTo>
                <a:lnTo>
                  <a:pt x="3731" y="6369"/>
                </a:lnTo>
                <a:lnTo>
                  <a:pt x="3736" y="6359"/>
                </a:lnTo>
                <a:lnTo>
                  <a:pt x="3740" y="6350"/>
                </a:lnTo>
                <a:lnTo>
                  <a:pt x="3741" y="6344"/>
                </a:lnTo>
                <a:lnTo>
                  <a:pt x="3737" y="6344"/>
                </a:lnTo>
                <a:lnTo>
                  <a:pt x="3731" y="6348"/>
                </a:lnTo>
                <a:lnTo>
                  <a:pt x="3722" y="6356"/>
                </a:lnTo>
                <a:lnTo>
                  <a:pt x="3714" y="6366"/>
                </a:lnTo>
                <a:lnTo>
                  <a:pt x="3709" y="6374"/>
                </a:lnTo>
                <a:lnTo>
                  <a:pt x="3707" y="6376"/>
                </a:lnTo>
                <a:lnTo>
                  <a:pt x="3706" y="6372"/>
                </a:lnTo>
                <a:lnTo>
                  <a:pt x="3708" y="6365"/>
                </a:lnTo>
                <a:lnTo>
                  <a:pt x="3709" y="6360"/>
                </a:lnTo>
                <a:lnTo>
                  <a:pt x="3713" y="6355"/>
                </a:lnTo>
                <a:lnTo>
                  <a:pt x="3717" y="6353"/>
                </a:lnTo>
                <a:lnTo>
                  <a:pt x="3720" y="6353"/>
                </a:lnTo>
                <a:lnTo>
                  <a:pt x="3722" y="6351"/>
                </a:lnTo>
                <a:lnTo>
                  <a:pt x="3734" y="6338"/>
                </a:lnTo>
                <a:lnTo>
                  <a:pt x="3736" y="6337"/>
                </a:lnTo>
                <a:lnTo>
                  <a:pt x="3738" y="6333"/>
                </a:lnTo>
                <a:lnTo>
                  <a:pt x="3740" y="6332"/>
                </a:lnTo>
                <a:lnTo>
                  <a:pt x="3743" y="6329"/>
                </a:lnTo>
                <a:lnTo>
                  <a:pt x="3746" y="6323"/>
                </a:lnTo>
                <a:lnTo>
                  <a:pt x="3749" y="6317"/>
                </a:lnTo>
                <a:lnTo>
                  <a:pt x="3751" y="6312"/>
                </a:lnTo>
                <a:lnTo>
                  <a:pt x="3757" y="6296"/>
                </a:lnTo>
                <a:lnTo>
                  <a:pt x="3760" y="6288"/>
                </a:lnTo>
                <a:lnTo>
                  <a:pt x="3763" y="6281"/>
                </a:lnTo>
                <a:lnTo>
                  <a:pt x="3765" y="6277"/>
                </a:lnTo>
                <a:lnTo>
                  <a:pt x="3766" y="6274"/>
                </a:lnTo>
                <a:lnTo>
                  <a:pt x="3766" y="6269"/>
                </a:lnTo>
                <a:lnTo>
                  <a:pt x="3764" y="6266"/>
                </a:lnTo>
                <a:lnTo>
                  <a:pt x="3761" y="6270"/>
                </a:lnTo>
                <a:lnTo>
                  <a:pt x="3758" y="6275"/>
                </a:lnTo>
                <a:lnTo>
                  <a:pt x="3756" y="6278"/>
                </a:lnTo>
                <a:lnTo>
                  <a:pt x="3755" y="6280"/>
                </a:lnTo>
                <a:lnTo>
                  <a:pt x="3753" y="6285"/>
                </a:lnTo>
                <a:lnTo>
                  <a:pt x="3752" y="6295"/>
                </a:lnTo>
                <a:lnTo>
                  <a:pt x="3750" y="6301"/>
                </a:lnTo>
                <a:lnTo>
                  <a:pt x="3749" y="6302"/>
                </a:lnTo>
                <a:lnTo>
                  <a:pt x="3748" y="6303"/>
                </a:lnTo>
                <a:lnTo>
                  <a:pt x="3726" y="6332"/>
                </a:lnTo>
                <a:lnTo>
                  <a:pt x="3722" y="6341"/>
                </a:lnTo>
                <a:lnTo>
                  <a:pt x="3716" y="6348"/>
                </a:lnTo>
                <a:lnTo>
                  <a:pt x="3709" y="6355"/>
                </a:lnTo>
                <a:lnTo>
                  <a:pt x="3701" y="6359"/>
                </a:lnTo>
                <a:lnTo>
                  <a:pt x="3697" y="6361"/>
                </a:lnTo>
                <a:lnTo>
                  <a:pt x="3700" y="6357"/>
                </a:lnTo>
                <a:lnTo>
                  <a:pt x="3708" y="6350"/>
                </a:lnTo>
                <a:lnTo>
                  <a:pt x="3711" y="6346"/>
                </a:lnTo>
                <a:lnTo>
                  <a:pt x="3715" y="6338"/>
                </a:lnTo>
                <a:lnTo>
                  <a:pt x="3718" y="6335"/>
                </a:lnTo>
                <a:lnTo>
                  <a:pt x="3723" y="6328"/>
                </a:lnTo>
                <a:lnTo>
                  <a:pt x="3728" y="6321"/>
                </a:lnTo>
                <a:lnTo>
                  <a:pt x="3734" y="6313"/>
                </a:lnTo>
                <a:lnTo>
                  <a:pt x="3738" y="6304"/>
                </a:lnTo>
                <a:lnTo>
                  <a:pt x="3746" y="6286"/>
                </a:lnTo>
                <a:lnTo>
                  <a:pt x="3750" y="6269"/>
                </a:lnTo>
                <a:lnTo>
                  <a:pt x="3752" y="6255"/>
                </a:lnTo>
                <a:lnTo>
                  <a:pt x="3752" y="6243"/>
                </a:lnTo>
                <a:lnTo>
                  <a:pt x="3756" y="6241"/>
                </a:lnTo>
                <a:lnTo>
                  <a:pt x="3759" y="6235"/>
                </a:lnTo>
                <a:lnTo>
                  <a:pt x="3761" y="6229"/>
                </a:lnTo>
                <a:lnTo>
                  <a:pt x="3761" y="6223"/>
                </a:lnTo>
                <a:lnTo>
                  <a:pt x="3758" y="6221"/>
                </a:lnTo>
                <a:lnTo>
                  <a:pt x="3754" y="6221"/>
                </a:lnTo>
                <a:lnTo>
                  <a:pt x="3748" y="6223"/>
                </a:lnTo>
                <a:lnTo>
                  <a:pt x="3743" y="6229"/>
                </a:lnTo>
                <a:lnTo>
                  <a:pt x="3741" y="6236"/>
                </a:lnTo>
                <a:lnTo>
                  <a:pt x="3742" y="6241"/>
                </a:lnTo>
                <a:lnTo>
                  <a:pt x="3743" y="6245"/>
                </a:lnTo>
                <a:lnTo>
                  <a:pt x="3745" y="6247"/>
                </a:lnTo>
                <a:lnTo>
                  <a:pt x="3746" y="6250"/>
                </a:lnTo>
                <a:lnTo>
                  <a:pt x="3744" y="6260"/>
                </a:lnTo>
                <a:lnTo>
                  <a:pt x="3745" y="6263"/>
                </a:lnTo>
                <a:lnTo>
                  <a:pt x="3746" y="6266"/>
                </a:lnTo>
                <a:lnTo>
                  <a:pt x="3746" y="6270"/>
                </a:lnTo>
                <a:lnTo>
                  <a:pt x="3744" y="6276"/>
                </a:lnTo>
                <a:lnTo>
                  <a:pt x="3740" y="6288"/>
                </a:lnTo>
                <a:lnTo>
                  <a:pt x="3738" y="6292"/>
                </a:lnTo>
                <a:lnTo>
                  <a:pt x="3730" y="6304"/>
                </a:lnTo>
                <a:lnTo>
                  <a:pt x="3728" y="6307"/>
                </a:lnTo>
                <a:lnTo>
                  <a:pt x="3726" y="6311"/>
                </a:lnTo>
                <a:lnTo>
                  <a:pt x="3722" y="6317"/>
                </a:lnTo>
                <a:lnTo>
                  <a:pt x="3720" y="6321"/>
                </a:lnTo>
                <a:lnTo>
                  <a:pt x="3712" y="6331"/>
                </a:lnTo>
                <a:lnTo>
                  <a:pt x="3710" y="6334"/>
                </a:lnTo>
                <a:lnTo>
                  <a:pt x="3706" y="6337"/>
                </a:lnTo>
                <a:lnTo>
                  <a:pt x="3703" y="6339"/>
                </a:lnTo>
                <a:lnTo>
                  <a:pt x="3703" y="6337"/>
                </a:lnTo>
                <a:lnTo>
                  <a:pt x="3706" y="6330"/>
                </a:lnTo>
                <a:lnTo>
                  <a:pt x="3709" y="6326"/>
                </a:lnTo>
                <a:lnTo>
                  <a:pt x="3715" y="6321"/>
                </a:lnTo>
                <a:lnTo>
                  <a:pt x="3718" y="6316"/>
                </a:lnTo>
                <a:lnTo>
                  <a:pt x="3719" y="6313"/>
                </a:lnTo>
                <a:lnTo>
                  <a:pt x="3720" y="6307"/>
                </a:lnTo>
                <a:lnTo>
                  <a:pt x="3721" y="6304"/>
                </a:lnTo>
                <a:lnTo>
                  <a:pt x="3722" y="6302"/>
                </a:lnTo>
                <a:lnTo>
                  <a:pt x="3725" y="6297"/>
                </a:lnTo>
                <a:lnTo>
                  <a:pt x="3736" y="6276"/>
                </a:lnTo>
                <a:lnTo>
                  <a:pt x="3738" y="6271"/>
                </a:lnTo>
                <a:lnTo>
                  <a:pt x="3738" y="6269"/>
                </a:lnTo>
                <a:lnTo>
                  <a:pt x="3737" y="6268"/>
                </a:lnTo>
                <a:lnTo>
                  <a:pt x="3736" y="6266"/>
                </a:lnTo>
                <a:lnTo>
                  <a:pt x="3735" y="6265"/>
                </a:lnTo>
                <a:lnTo>
                  <a:pt x="3734" y="6265"/>
                </a:lnTo>
                <a:lnTo>
                  <a:pt x="3733" y="6265"/>
                </a:lnTo>
                <a:lnTo>
                  <a:pt x="3734" y="6263"/>
                </a:lnTo>
                <a:lnTo>
                  <a:pt x="3734" y="6261"/>
                </a:lnTo>
                <a:lnTo>
                  <a:pt x="3735" y="6260"/>
                </a:lnTo>
                <a:lnTo>
                  <a:pt x="3735" y="6259"/>
                </a:lnTo>
                <a:lnTo>
                  <a:pt x="3735" y="6258"/>
                </a:lnTo>
                <a:lnTo>
                  <a:pt x="3734" y="6248"/>
                </a:lnTo>
                <a:lnTo>
                  <a:pt x="3734" y="6244"/>
                </a:lnTo>
                <a:lnTo>
                  <a:pt x="3736" y="6235"/>
                </a:lnTo>
                <a:lnTo>
                  <a:pt x="3736" y="6231"/>
                </a:lnTo>
                <a:lnTo>
                  <a:pt x="3735" y="6229"/>
                </a:lnTo>
                <a:lnTo>
                  <a:pt x="3732" y="6229"/>
                </a:lnTo>
                <a:lnTo>
                  <a:pt x="3731" y="6232"/>
                </a:lnTo>
                <a:lnTo>
                  <a:pt x="3730" y="6237"/>
                </a:lnTo>
                <a:lnTo>
                  <a:pt x="3727" y="6250"/>
                </a:lnTo>
                <a:lnTo>
                  <a:pt x="3727" y="6277"/>
                </a:lnTo>
                <a:lnTo>
                  <a:pt x="3723" y="6283"/>
                </a:lnTo>
                <a:lnTo>
                  <a:pt x="3720" y="6290"/>
                </a:lnTo>
                <a:lnTo>
                  <a:pt x="3718" y="6297"/>
                </a:lnTo>
                <a:lnTo>
                  <a:pt x="3719" y="6301"/>
                </a:lnTo>
                <a:lnTo>
                  <a:pt x="3717" y="6303"/>
                </a:lnTo>
                <a:lnTo>
                  <a:pt x="3714" y="6307"/>
                </a:lnTo>
                <a:lnTo>
                  <a:pt x="3712" y="6309"/>
                </a:lnTo>
                <a:lnTo>
                  <a:pt x="3711" y="6313"/>
                </a:lnTo>
                <a:lnTo>
                  <a:pt x="3710" y="6315"/>
                </a:lnTo>
                <a:lnTo>
                  <a:pt x="3708" y="6319"/>
                </a:lnTo>
                <a:lnTo>
                  <a:pt x="3706" y="6320"/>
                </a:lnTo>
                <a:lnTo>
                  <a:pt x="3706" y="6323"/>
                </a:lnTo>
                <a:lnTo>
                  <a:pt x="3706" y="6324"/>
                </a:lnTo>
                <a:lnTo>
                  <a:pt x="3705" y="6325"/>
                </a:lnTo>
                <a:lnTo>
                  <a:pt x="3704" y="6328"/>
                </a:lnTo>
                <a:lnTo>
                  <a:pt x="3703" y="6328"/>
                </a:lnTo>
                <a:lnTo>
                  <a:pt x="3702" y="6327"/>
                </a:lnTo>
                <a:lnTo>
                  <a:pt x="3701" y="6328"/>
                </a:lnTo>
                <a:lnTo>
                  <a:pt x="3696" y="6332"/>
                </a:lnTo>
                <a:lnTo>
                  <a:pt x="3692" y="6332"/>
                </a:lnTo>
                <a:lnTo>
                  <a:pt x="3689" y="6330"/>
                </a:lnTo>
                <a:lnTo>
                  <a:pt x="3685" y="6330"/>
                </a:lnTo>
                <a:lnTo>
                  <a:pt x="3681" y="6333"/>
                </a:lnTo>
                <a:lnTo>
                  <a:pt x="3668" y="6345"/>
                </a:lnTo>
                <a:lnTo>
                  <a:pt x="3663" y="6347"/>
                </a:lnTo>
                <a:lnTo>
                  <a:pt x="3654" y="6348"/>
                </a:lnTo>
                <a:lnTo>
                  <a:pt x="3649" y="6350"/>
                </a:lnTo>
                <a:lnTo>
                  <a:pt x="3654" y="6343"/>
                </a:lnTo>
                <a:lnTo>
                  <a:pt x="3658" y="6340"/>
                </a:lnTo>
                <a:lnTo>
                  <a:pt x="3665" y="6337"/>
                </a:lnTo>
                <a:lnTo>
                  <a:pt x="3677" y="6328"/>
                </a:lnTo>
                <a:lnTo>
                  <a:pt x="3692" y="6325"/>
                </a:lnTo>
                <a:lnTo>
                  <a:pt x="3695" y="6324"/>
                </a:lnTo>
                <a:lnTo>
                  <a:pt x="3699" y="6319"/>
                </a:lnTo>
                <a:lnTo>
                  <a:pt x="3702" y="6314"/>
                </a:lnTo>
                <a:lnTo>
                  <a:pt x="3710" y="6292"/>
                </a:lnTo>
                <a:lnTo>
                  <a:pt x="3714" y="6278"/>
                </a:lnTo>
                <a:lnTo>
                  <a:pt x="3716" y="6266"/>
                </a:lnTo>
                <a:lnTo>
                  <a:pt x="3712" y="6267"/>
                </a:lnTo>
                <a:lnTo>
                  <a:pt x="3710" y="6273"/>
                </a:lnTo>
                <a:lnTo>
                  <a:pt x="3701" y="6302"/>
                </a:lnTo>
                <a:lnTo>
                  <a:pt x="3697" y="6312"/>
                </a:lnTo>
                <a:lnTo>
                  <a:pt x="3697" y="6305"/>
                </a:lnTo>
                <a:lnTo>
                  <a:pt x="3704" y="6276"/>
                </a:lnTo>
                <a:lnTo>
                  <a:pt x="3704" y="6273"/>
                </a:lnTo>
                <a:lnTo>
                  <a:pt x="3705" y="6269"/>
                </a:lnTo>
                <a:lnTo>
                  <a:pt x="3705" y="6266"/>
                </a:lnTo>
                <a:lnTo>
                  <a:pt x="3702" y="6269"/>
                </a:lnTo>
                <a:lnTo>
                  <a:pt x="3699" y="6272"/>
                </a:lnTo>
                <a:lnTo>
                  <a:pt x="3697" y="6275"/>
                </a:lnTo>
                <a:lnTo>
                  <a:pt x="3695" y="6279"/>
                </a:lnTo>
                <a:lnTo>
                  <a:pt x="3695" y="6283"/>
                </a:lnTo>
                <a:lnTo>
                  <a:pt x="3693" y="6286"/>
                </a:lnTo>
                <a:lnTo>
                  <a:pt x="3693" y="6284"/>
                </a:lnTo>
                <a:lnTo>
                  <a:pt x="3691" y="6281"/>
                </a:lnTo>
                <a:lnTo>
                  <a:pt x="3690" y="6280"/>
                </a:lnTo>
                <a:lnTo>
                  <a:pt x="3688" y="6279"/>
                </a:lnTo>
                <a:lnTo>
                  <a:pt x="3683" y="6297"/>
                </a:lnTo>
                <a:lnTo>
                  <a:pt x="3679" y="6293"/>
                </a:lnTo>
                <a:lnTo>
                  <a:pt x="3676" y="6297"/>
                </a:lnTo>
                <a:lnTo>
                  <a:pt x="3672" y="6305"/>
                </a:lnTo>
                <a:lnTo>
                  <a:pt x="3666" y="6315"/>
                </a:lnTo>
                <a:lnTo>
                  <a:pt x="3659" y="6320"/>
                </a:lnTo>
                <a:lnTo>
                  <a:pt x="3651" y="6323"/>
                </a:lnTo>
                <a:lnTo>
                  <a:pt x="3644" y="6324"/>
                </a:lnTo>
                <a:lnTo>
                  <a:pt x="3641" y="6321"/>
                </a:lnTo>
                <a:lnTo>
                  <a:pt x="3647" y="6320"/>
                </a:lnTo>
                <a:lnTo>
                  <a:pt x="3650" y="6319"/>
                </a:lnTo>
                <a:lnTo>
                  <a:pt x="3653" y="6316"/>
                </a:lnTo>
                <a:lnTo>
                  <a:pt x="3656" y="6311"/>
                </a:lnTo>
                <a:lnTo>
                  <a:pt x="3659" y="6301"/>
                </a:lnTo>
                <a:lnTo>
                  <a:pt x="3661" y="6296"/>
                </a:lnTo>
                <a:lnTo>
                  <a:pt x="3669" y="6288"/>
                </a:lnTo>
                <a:lnTo>
                  <a:pt x="3674" y="6287"/>
                </a:lnTo>
                <a:lnTo>
                  <a:pt x="3677" y="6285"/>
                </a:lnTo>
                <a:lnTo>
                  <a:pt x="3677" y="6275"/>
                </a:lnTo>
                <a:lnTo>
                  <a:pt x="3675" y="6270"/>
                </a:lnTo>
                <a:lnTo>
                  <a:pt x="3667" y="6263"/>
                </a:lnTo>
                <a:lnTo>
                  <a:pt x="3662" y="6253"/>
                </a:lnTo>
                <a:lnTo>
                  <a:pt x="3660" y="6251"/>
                </a:lnTo>
                <a:lnTo>
                  <a:pt x="3655" y="6249"/>
                </a:lnTo>
                <a:lnTo>
                  <a:pt x="3649" y="6251"/>
                </a:lnTo>
                <a:lnTo>
                  <a:pt x="3646" y="6258"/>
                </a:lnTo>
                <a:lnTo>
                  <a:pt x="3645" y="6270"/>
                </a:lnTo>
                <a:lnTo>
                  <a:pt x="3630" y="6258"/>
                </a:lnTo>
                <a:lnTo>
                  <a:pt x="3626" y="6257"/>
                </a:lnTo>
                <a:lnTo>
                  <a:pt x="3618" y="6259"/>
                </a:lnTo>
                <a:lnTo>
                  <a:pt x="3615" y="6257"/>
                </a:lnTo>
                <a:lnTo>
                  <a:pt x="3618" y="6254"/>
                </a:lnTo>
                <a:lnTo>
                  <a:pt x="3615" y="6250"/>
                </a:lnTo>
                <a:lnTo>
                  <a:pt x="3608" y="6249"/>
                </a:lnTo>
                <a:lnTo>
                  <a:pt x="3595" y="6253"/>
                </a:lnTo>
                <a:lnTo>
                  <a:pt x="3596" y="6259"/>
                </a:lnTo>
                <a:lnTo>
                  <a:pt x="3604" y="6256"/>
                </a:lnTo>
                <a:lnTo>
                  <a:pt x="3607" y="6259"/>
                </a:lnTo>
                <a:lnTo>
                  <a:pt x="3609" y="6264"/>
                </a:lnTo>
                <a:lnTo>
                  <a:pt x="3610" y="6266"/>
                </a:lnTo>
                <a:lnTo>
                  <a:pt x="3609" y="6269"/>
                </a:lnTo>
                <a:lnTo>
                  <a:pt x="3606" y="6274"/>
                </a:lnTo>
                <a:lnTo>
                  <a:pt x="3605" y="6278"/>
                </a:lnTo>
                <a:lnTo>
                  <a:pt x="3606" y="6278"/>
                </a:lnTo>
                <a:lnTo>
                  <a:pt x="3625" y="6274"/>
                </a:lnTo>
                <a:lnTo>
                  <a:pt x="3628" y="6275"/>
                </a:lnTo>
                <a:lnTo>
                  <a:pt x="3630" y="6278"/>
                </a:lnTo>
                <a:lnTo>
                  <a:pt x="3617" y="6288"/>
                </a:lnTo>
                <a:lnTo>
                  <a:pt x="3599" y="6308"/>
                </a:lnTo>
                <a:lnTo>
                  <a:pt x="3595" y="6311"/>
                </a:lnTo>
                <a:lnTo>
                  <a:pt x="3587" y="6314"/>
                </a:lnTo>
                <a:lnTo>
                  <a:pt x="3585" y="6316"/>
                </a:lnTo>
                <a:lnTo>
                  <a:pt x="3584" y="6318"/>
                </a:lnTo>
                <a:lnTo>
                  <a:pt x="3582" y="6319"/>
                </a:lnTo>
                <a:lnTo>
                  <a:pt x="3579" y="6318"/>
                </a:lnTo>
                <a:lnTo>
                  <a:pt x="3578" y="6315"/>
                </a:lnTo>
                <a:lnTo>
                  <a:pt x="3580" y="6312"/>
                </a:lnTo>
                <a:lnTo>
                  <a:pt x="3584" y="6308"/>
                </a:lnTo>
                <a:lnTo>
                  <a:pt x="3589" y="6303"/>
                </a:lnTo>
                <a:lnTo>
                  <a:pt x="3585" y="6303"/>
                </a:lnTo>
                <a:lnTo>
                  <a:pt x="3574" y="6312"/>
                </a:lnTo>
                <a:lnTo>
                  <a:pt x="3571" y="6313"/>
                </a:lnTo>
                <a:lnTo>
                  <a:pt x="3568" y="6320"/>
                </a:lnTo>
                <a:lnTo>
                  <a:pt x="3564" y="6324"/>
                </a:lnTo>
                <a:lnTo>
                  <a:pt x="3561" y="6324"/>
                </a:lnTo>
                <a:lnTo>
                  <a:pt x="3559" y="6322"/>
                </a:lnTo>
                <a:lnTo>
                  <a:pt x="3554" y="6321"/>
                </a:lnTo>
                <a:lnTo>
                  <a:pt x="3541" y="6325"/>
                </a:lnTo>
                <a:lnTo>
                  <a:pt x="3537" y="6322"/>
                </a:lnTo>
                <a:lnTo>
                  <a:pt x="3537" y="6321"/>
                </a:lnTo>
                <a:lnTo>
                  <a:pt x="3539" y="6319"/>
                </a:lnTo>
                <a:lnTo>
                  <a:pt x="3539" y="6317"/>
                </a:lnTo>
                <a:lnTo>
                  <a:pt x="3539" y="6315"/>
                </a:lnTo>
                <a:lnTo>
                  <a:pt x="3538" y="6314"/>
                </a:lnTo>
                <a:lnTo>
                  <a:pt x="3537" y="6313"/>
                </a:lnTo>
                <a:lnTo>
                  <a:pt x="3536" y="6313"/>
                </a:lnTo>
                <a:lnTo>
                  <a:pt x="3534" y="6314"/>
                </a:lnTo>
                <a:lnTo>
                  <a:pt x="3532" y="6316"/>
                </a:lnTo>
                <a:lnTo>
                  <a:pt x="3529" y="6318"/>
                </a:lnTo>
                <a:lnTo>
                  <a:pt x="3528" y="6322"/>
                </a:lnTo>
                <a:lnTo>
                  <a:pt x="3526" y="6328"/>
                </a:lnTo>
                <a:lnTo>
                  <a:pt x="3510" y="6348"/>
                </a:lnTo>
                <a:lnTo>
                  <a:pt x="3506" y="6352"/>
                </a:lnTo>
                <a:lnTo>
                  <a:pt x="3502" y="6354"/>
                </a:lnTo>
                <a:lnTo>
                  <a:pt x="3504" y="6348"/>
                </a:lnTo>
                <a:lnTo>
                  <a:pt x="3514" y="6337"/>
                </a:lnTo>
                <a:lnTo>
                  <a:pt x="3519" y="6330"/>
                </a:lnTo>
                <a:lnTo>
                  <a:pt x="3522" y="6327"/>
                </a:lnTo>
                <a:lnTo>
                  <a:pt x="3522" y="6323"/>
                </a:lnTo>
                <a:lnTo>
                  <a:pt x="3521" y="6322"/>
                </a:lnTo>
                <a:lnTo>
                  <a:pt x="3519" y="6322"/>
                </a:lnTo>
                <a:lnTo>
                  <a:pt x="3516" y="6322"/>
                </a:lnTo>
                <a:lnTo>
                  <a:pt x="3513" y="6324"/>
                </a:lnTo>
                <a:lnTo>
                  <a:pt x="3504" y="6333"/>
                </a:lnTo>
                <a:lnTo>
                  <a:pt x="3502" y="6334"/>
                </a:lnTo>
                <a:lnTo>
                  <a:pt x="3500" y="6332"/>
                </a:lnTo>
                <a:lnTo>
                  <a:pt x="3497" y="6322"/>
                </a:lnTo>
                <a:lnTo>
                  <a:pt x="3499" y="6323"/>
                </a:lnTo>
                <a:lnTo>
                  <a:pt x="3503" y="6323"/>
                </a:lnTo>
                <a:lnTo>
                  <a:pt x="3506" y="6322"/>
                </a:lnTo>
                <a:lnTo>
                  <a:pt x="3508" y="6317"/>
                </a:lnTo>
                <a:lnTo>
                  <a:pt x="3512" y="6310"/>
                </a:lnTo>
                <a:lnTo>
                  <a:pt x="3511" y="6306"/>
                </a:lnTo>
                <a:lnTo>
                  <a:pt x="3508" y="6306"/>
                </a:lnTo>
                <a:lnTo>
                  <a:pt x="3504" y="6308"/>
                </a:lnTo>
                <a:lnTo>
                  <a:pt x="3502" y="6312"/>
                </a:lnTo>
                <a:lnTo>
                  <a:pt x="3494" y="6324"/>
                </a:lnTo>
                <a:lnTo>
                  <a:pt x="3491" y="6329"/>
                </a:lnTo>
                <a:lnTo>
                  <a:pt x="3483" y="6341"/>
                </a:lnTo>
                <a:lnTo>
                  <a:pt x="3475" y="6347"/>
                </a:lnTo>
                <a:lnTo>
                  <a:pt x="3462" y="6350"/>
                </a:lnTo>
                <a:lnTo>
                  <a:pt x="3464" y="6346"/>
                </a:lnTo>
                <a:lnTo>
                  <a:pt x="3466" y="6344"/>
                </a:lnTo>
                <a:lnTo>
                  <a:pt x="3468" y="6342"/>
                </a:lnTo>
                <a:lnTo>
                  <a:pt x="3470" y="6340"/>
                </a:lnTo>
                <a:lnTo>
                  <a:pt x="3472" y="6339"/>
                </a:lnTo>
                <a:lnTo>
                  <a:pt x="3473" y="6340"/>
                </a:lnTo>
                <a:lnTo>
                  <a:pt x="3474" y="6340"/>
                </a:lnTo>
                <a:lnTo>
                  <a:pt x="3476" y="6336"/>
                </a:lnTo>
                <a:lnTo>
                  <a:pt x="3477" y="6333"/>
                </a:lnTo>
                <a:lnTo>
                  <a:pt x="3478" y="6332"/>
                </a:lnTo>
                <a:lnTo>
                  <a:pt x="3479" y="6330"/>
                </a:lnTo>
                <a:lnTo>
                  <a:pt x="3482" y="6326"/>
                </a:lnTo>
                <a:lnTo>
                  <a:pt x="3495" y="6303"/>
                </a:lnTo>
                <a:lnTo>
                  <a:pt x="3497" y="6296"/>
                </a:lnTo>
                <a:lnTo>
                  <a:pt x="3492" y="6300"/>
                </a:lnTo>
                <a:lnTo>
                  <a:pt x="3486" y="6307"/>
                </a:lnTo>
                <a:lnTo>
                  <a:pt x="3481" y="6313"/>
                </a:lnTo>
                <a:lnTo>
                  <a:pt x="3481" y="6314"/>
                </a:lnTo>
                <a:lnTo>
                  <a:pt x="3480" y="6317"/>
                </a:lnTo>
                <a:lnTo>
                  <a:pt x="3479" y="6321"/>
                </a:lnTo>
                <a:lnTo>
                  <a:pt x="3477" y="6325"/>
                </a:lnTo>
                <a:lnTo>
                  <a:pt x="3472" y="6330"/>
                </a:lnTo>
                <a:lnTo>
                  <a:pt x="3467" y="6333"/>
                </a:lnTo>
                <a:lnTo>
                  <a:pt x="3462" y="6335"/>
                </a:lnTo>
                <a:lnTo>
                  <a:pt x="3455" y="6332"/>
                </a:lnTo>
                <a:lnTo>
                  <a:pt x="3450" y="6333"/>
                </a:lnTo>
                <a:lnTo>
                  <a:pt x="3433" y="6344"/>
                </a:lnTo>
                <a:lnTo>
                  <a:pt x="3430" y="6344"/>
                </a:lnTo>
                <a:lnTo>
                  <a:pt x="3412" y="6333"/>
                </a:lnTo>
                <a:lnTo>
                  <a:pt x="3403" y="6333"/>
                </a:lnTo>
                <a:lnTo>
                  <a:pt x="3398" y="6336"/>
                </a:lnTo>
                <a:lnTo>
                  <a:pt x="3393" y="6342"/>
                </a:lnTo>
                <a:lnTo>
                  <a:pt x="3397" y="6344"/>
                </a:lnTo>
                <a:lnTo>
                  <a:pt x="3398" y="6347"/>
                </a:lnTo>
                <a:lnTo>
                  <a:pt x="3396" y="6353"/>
                </a:lnTo>
                <a:lnTo>
                  <a:pt x="3389" y="6355"/>
                </a:lnTo>
                <a:lnTo>
                  <a:pt x="3383" y="6366"/>
                </a:lnTo>
                <a:lnTo>
                  <a:pt x="3380" y="6378"/>
                </a:lnTo>
                <a:lnTo>
                  <a:pt x="3382" y="6385"/>
                </a:lnTo>
                <a:lnTo>
                  <a:pt x="3386" y="6390"/>
                </a:lnTo>
                <a:lnTo>
                  <a:pt x="3390" y="6399"/>
                </a:lnTo>
                <a:lnTo>
                  <a:pt x="3392" y="6409"/>
                </a:lnTo>
                <a:lnTo>
                  <a:pt x="3392" y="6420"/>
                </a:lnTo>
                <a:lnTo>
                  <a:pt x="3381" y="6408"/>
                </a:lnTo>
                <a:lnTo>
                  <a:pt x="3375" y="6404"/>
                </a:lnTo>
                <a:lnTo>
                  <a:pt x="3368" y="6409"/>
                </a:lnTo>
                <a:lnTo>
                  <a:pt x="3367" y="6417"/>
                </a:lnTo>
                <a:lnTo>
                  <a:pt x="3370" y="6426"/>
                </a:lnTo>
                <a:lnTo>
                  <a:pt x="3374" y="6433"/>
                </a:lnTo>
                <a:lnTo>
                  <a:pt x="3377" y="6436"/>
                </a:lnTo>
                <a:lnTo>
                  <a:pt x="3373" y="6440"/>
                </a:lnTo>
                <a:lnTo>
                  <a:pt x="3370" y="6439"/>
                </a:lnTo>
                <a:lnTo>
                  <a:pt x="3368" y="6436"/>
                </a:lnTo>
                <a:lnTo>
                  <a:pt x="3365" y="6436"/>
                </a:lnTo>
                <a:lnTo>
                  <a:pt x="3360" y="6442"/>
                </a:lnTo>
                <a:lnTo>
                  <a:pt x="3359" y="6446"/>
                </a:lnTo>
                <a:lnTo>
                  <a:pt x="3361" y="6450"/>
                </a:lnTo>
                <a:lnTo>
                  <a:pt x="3367" y="6454"/>
                </a:lnTo>
                <a:lnTo>
                  <a:pt x="3374" y="6457"/>
                </a:lnTo>
                <a:lnTo>
                  <a:pt x="3381" y="6454"/>
                </a:lnTo>
                <a:lnTo>
                  <a:pt x="3384" y="6444"/>
                </a:lnTo>
                <a:lnTo>
                  <a:pt x="3388" y="6442"/>
                </a:lnTo>
                <a:lnTo>
                  <a:pt x="3392" y="6441"/>
                </a:lnTo>
                <a:lnTo>
                  <a:pt x="3395" y="6442"/>
                </a:lnTo>
                <a:lnTo>
                  <a:pt x="3397" y="6443"/>
                </a:lnTo>
                <a:lnTo>
                  <a:pt x="3401" y="6453"/>
                </a:lnTo>
                <a:lnTo>
                  <a:pt x="3404" y="6457"/>
                </a:lnTo>
                <a:lnTo>
                  <a:pt x="3410" y="6456"/>
                </a:lnTo>
                <a:lnTo>
                  <a:pt x="3401" y="6437"/>
                </a:lnTo>
                <a:lnTo>
                  <a:pt x="3408" y="6434"/>
                </a:lnTo>
                <a:lnTo>
                  <a:pt x="3412" y="6445"/>
                </a:lnTo>
                <a:lnTo>
                  <a:pt x="3418" y="6473"/>
                </a:lnTo>
                <a:lnTo>
                  <a:pt x="3416" y="6475"/>
                </a:lnTo>
                <a:lnTo>
                  <a:pt x="3415" y="6477"/>
                </a:lnTo>
                <a:lnTo>
                  <a:pt x="3411" y="6481"/>
                </a:lnTo>
                <a:lnTo>
                  <a:pt x="3410" y="6482"/>
                </a:lnTo>
                <a:lnTo>
                  <a:pt x="3408" y="6483"/>
                </a:lnTo>
                <a:lnTo>
                  <a:pt x="3405" y="6481"/>
                </a:lnTo>
                <a:lnTo>
                  <a:pt x="3402" y="6480"/>
                </a:lnTo>
                <a:lnTo>
                  <a:pt x="3400" y="6483"/>
                </a:lnTo>
                <a:lnTo>
                  <a:pt x="3396" y="6490"/>
                </a:lnTo>
                <a:lnTo>
                  <a:pt x="3392" y="6493"/>
                </a:lnTo>
                <a:lnTo>
                  <a:pt x="3387" y="6491"/>
                </a:lnTo>
                <a:lnTo>
                  <a:pt x="3367" y="6460"/>
                </a:lnTo>
                <a:lnTo>
                  <a:pt x="3361" y="6459"/>
                </a:lnTo>
                <a:lnTo>
                  <a:pt x="3359" y="6462"/>
                </a:lnTo>
                <a:lnTo>
                  <a:pt x="3361" y="6471"/>
                </a:lnTo>
                <a:lnTo>
                  <a:pt x="3358" y="6478"/>
                </a:lnTo>
                <a:lnTo>
                  <a:pt x="3354" y="6479"/>
                </a:lnTo>
                <a:lnTo>
                  <a:pt x="3353" y="6465"/>
                </a:lnTo>
                <a:lnTo>
                  <a:pt x="3348" y="6456"/>
                </a:lnTo>
                <a:lnTo>
                  <a:pt x="3347" y="6442"/>
                </a:lnTo>
                <a:lnTo>
                  <a:pt x="3344" y="6433"/>
                </a:lnTo>
                <a:lnTo>
                  <a:pt x="3340" y="6427"/>
                </a:lnTo>
                <a:lnTo>
                  <a:pt x="3336" y="6427"/>
                </a:lnTo>
                <a:lnTo>
                  <a:pt x="3333" y="6434"/>
                </a:lnTo>
                <a:lnTo>
                  <a:pt x="3330" y="6442"/>
                </a:lnTo>
                <a:lnTo>
                  <a:pt x="3328" y="6456"/>
                </a:lnTo>
                <a:lnTo>
                  <a:pt x="3324" y="6453"/>
                </a:lnTo>
                <a:lnTo>
                  <a:pt x="3318" y="6436"/>
                </a:lnTo>
                <a:lnTo>
                  <a:pt x="3311" y="6437"/>
                </a:lnTo>
                <a:lnTo>
                  <a:pt x="3311" y="6439"/>
                </a:lnTo>
                <a:lnTo>
                  <a:pt x="3309" y="6444"/>
                </a:lnTo>
                <a:lnTo>
                  <a:pt x="3305" y="6442"/>
                </a:lnTo>
                <a:lnTo>
                  <a:pt x="3304" y="6440"/>
                </a:lnTo>
                <a:lnTo>
                  <a:pt x="3303" y="6436"/>
                </a:lnTo>
                <a:lnTo>
                  <a:pt x="3305" y="6434"/>
                </a:lnTo>
                <a:lnTo>
                  <a:pt x="3305" y="6431"/>
                </a:lnTo>
                <a:lnTo>
                  <a:pt x="3302" y="6429"/>
                </a:lnTo>
                <a:lnTo>
                  <a:pt x="3301" y="6427"/>
                </a:lnTo>
                <a:lnTo>
                  <a:pt x="3302" y="6424"/>
                </a:lnTo>
                <a:lnTo>
                  <a:pt x="3303" y="6418"/>
                </a:lnTo>
                <a:lnTo>
                  <a:pt x="3303" y="6415"/>
                </a:lnTo>
                <a:lnTo>
                  <a:pt x="3302" y="6407"/>
                </a:lnTo>
                <a:lnTo>
                  <a:pt x="3301" y="6403"/>
                </a:lnTo>
                <a:lnTo>
                  <a:pt x="3299" y="6400"/>
                </a:lnTo>
                <a:lnTo>
                  <a:pt x="3296" y="6399"/>
                </a:lnTo>
                <a:lnTo>
                  <a:pt x="3285" y="6400"/>
                </a:lnTo>
                <a:lnTo>
                  <a:pt x="3276" y="6397"/>
                </a:lnTo>
                <a:lnTo>
                  <a:pt x="3273" y="6397"/>
                </a:lnTo>
                <a:lnTo>
                  <a:pt x="3274" y="6405"/>
                </a:lnTo>
                <a:lnTo>
                  <a:pt x="3274" y="6408"/>
                </a:lnTo>
                <a:lnTo>
                  <a:pt x="3274" y="6414"/>
                </a:lnTo>
                <a:lnTo>
                  <a:pt x="3270" y="6415"/>
                </a:lnTo>
                <a:lnTo>
                  <a:pt x="3269" y="6415"/>
                </a:lnTo>
                <a:lnTo>
                  <a:pt x="3268" y="6419"/>
                </a:lnTo>
                <a:lnTo>
                  <a:pt x="3270" y="6426"/>
                </a:lnTo>
                <a:lnTo>
                  <a:pt x="3280" y="6426"/>
                </a:lnTo>
                <a:lnTo>
                  <a:pt x="3283" y="6430"/>
                </a:lnTo>
                <a:lnTo>
                  <a:pt x="3290" y="6449"/>
                </a:lnTo>
                <a:lnTo>
                  <a:pt x="3289" y="6457"/>
                </a:lnTo>
                <a:lnTo>
                  <a:pt x="3286" y="6455"/>
                </a:lnTo>
                <a:lnTo>
                  <a:pt x="3283" y="6450"/>
                </a:lnTo>
                <a:lnTo>
                  <a:pt x="3282" y="6444"/>
                </a:lnTo>
                <a:lnTo>
                  <a:pt x="3282" y="6437"/>
                </a:lnTo>
                <a:lnTo>
                  <a:pt x="3280" y="6434"/>
                </a:lnTo>
                <a:lnTo>
                  <a:pt x="3276" y="6439"/>
                </a:lnTo>
                <a:lnTo>
                  <a:pt x="3273" y="6446"/>
                </a:lnTo>
                <a:lnTo>
                  <a:pt x="3276" y="6453"/>
                </a:lnTo>
                <a:lnTo>
                  <a:pt x="3278" y="6454"/>
                </a:lnTo>
                <a:lnTo>
                  <a:pt x="3280" y="6457"/>
                </a:lnTo>
                <a:lnTo>
                  <a:pt x="3281" y="6460"/>
                </a:lnTo>
                <a:lnTo>
                  <a:pt x="3282" y="6465"/>
                </a:lnTo>
                <a:lnTo>
                  <a:pt x="3281" y="6469"/>
                </a:lnTo>
                <a:lnTo>
                  <a:pt x="3280" y="6472"/>
                </a:lnTo>
                <a:lnTo>
                  <a:pt x="3279" y="6474"/>
                </a:lnTo>
                <a:lnTo>
                  <a:pt x="3296" y="6494"/>
                </a:lnTo>
                <a:lnTo>
                  <a:pt x="3298" y="6491"/>
                </a:lnTo>
                <a:lnTo>
                  <a:pt x="3294" y="6485"/>
                </a:lnTo>
                <a:lnTo>
                  <a:pt x="3303" y="6491"/>
                </a:lnTo>
                <a:lnTo>
                  <a:pt x="3306" y="6496"/>
                </a:lnTo>
                <a:lnTo>
                  <a:pt x="3306" y="6504"/>
                </a:lnTo>
                <a:lnTo>
                  <a:pt x="3305" y="6508"/>
                </a:lnTo>
                <a:lnTo>
                  <a:pt x="3301" y="6502"/>
                </a:lnTo>
                <a:lnTo>
                  <a:pt x="3284" y="6495"/>
                </a:lnTo>
                <a:lnTo>
                  <a:pt x="3274" y="6476"/>
                </a:lnTo>
                <a:lnTo>
                  <a:pt x="3269" y="6473"/>
                </a:lnTo>
                <a:lnTo>
                  <a:pt x="3272" y="6466"/>
                </a:lnTo>
                <a:lnTo>
                  <a:pt x="3270" y="6460"/>
                </a:lnTo>
                <a:lnTo>
                  <a:pt x="3262" y="6451"/>
                </a:lnTo>
                <a:lnTo>
                  <a:pt x="3262" y="6447"/>
                </a:lnTo>
                <a:lnTo>
                  <a:pt x="3262" y="6443"/>
                </a:lnTo>
                <a:lnTo>
                  <a:pt x="3261" y="6440"/>
                </a:lnTo>
                <a:lnTo>
                  <a:pt x="3255" y="6427"/>
                </a:lnTo>
                <a:lnTo>
                  <a:pt x="3252" y="6417"/>
                </a:lnTo>
                <a:lnTo>
                  <a:pt x="3252" y="6410"/>
                </a:lnTo>
                <a:lnTo>
                  <a:pt x="3253" y="6401"/>
                </a:lnTo>
                <a:lnTo>
                  <a:pt x="3258" y="6389"/>
                </a:lnTo>
                <a:lnTo>
                  <a:pt x="3261" y="6387"/>
                </a:lnTo>
                <a:lnTo>
                  <a:pt x="3265" y="6389"/>
                </a:lnTo>
                <a:lnTo>
                  <a:pt x="3270" y="6387"/>
                </a:lnTo>
                <a:lnTo>
                  <a:pt x="3270" y="6383"/>
                </a:lnTo>
                <a:lnTo>
                  <a:pt x="3270" y="6379"/>
                </a:lnTo>
                <a:lnTo>
                  <a:pt x="3271" y="6374"/>
                </a:lnTo>
                <a:lnTo>
                  <a:pt x="3272" y="6367"/>
                </a:lnTo>
                <a:lnTo>
                  <a:pt x="3288" y="6365"/>
                </a:lnTo>
                <a:lnTo>
                  <a:pt x="3292" y="6368"/>
                </a:lnTo>
                <a:lnTo>
                  <a:pt x="3290" y="6372"/>
                </a:lnTo>
                <a:lnTo>
                  <a:pt x="3286" y="6375"/>
                </a:lnTo>
                <a:lnTo>
                  <a:pt x="3282" y="6373"/>
                </a:lnTo>
                <a:lnTo>
                  <a:pt x="3280" y="6379"/>
                </a:lnTo>
                <a:lnTo>
                  <a:pt x="3280" y="6384"/>
                </a:lnTo>
                <a:lnTo>
                  <a:pt x="3281" y="6388"/>
                </a:lnTo>
                <a:lnTo>
                  <a:pt x="3282" y="6390"/>
                </a:lnTo>
                <a:lnTo>
                  <a:pt x="3285" y="6391"/>
                </a:lnTo>
                <a:lnTo>
                  <a:pt x="3289" y="6389"/>
                </a:lnTo>
                <a:lnTo>
                  <a:pt x="3296" y="6382"/>
                </a:lnTo>
                <a:lnTo>
                  <a:pt x="3300" y="6381"/>
                </a:lnTo>
                <a:lnTo>
                  <a:pt x="3306" y="6380"/>
                </a:lnTo>
                <a:lnTo>
                  <a:pt x="3310" y="6378"/>
                </a:lnTo>
                <a:lnTo>
                  <a:pt x="3312" y="6375"/>
                </a:lnTo>
                <a:lnTo>
                  <a:pt x="3321" y="6365"/>
                </a:lnTo>
                <a:lnTo>
                  <a:pt x="3320" y="6355"/>
                </a:lnTo>
                <a:lnTo>
                  <a:pt x="3320" y="6351"/>
                </a:lnTo>
                <a:lnTo>
                  <a:pt x="3323" y="6351"/>
                </a:lnTo>
                <a:lnTo>
                  <a:pt x="3326" y="6351"/>
                </a:lnTo>
                <a:lnTo>
                  <a:pt x="3328" y="6350"/>
                </a:lnTo>
                <a:lnTo>
                  <a:pt x="3331" y="6346"/>
                </a:lnTo>
                <a:lnTo>
                  <a:pt x="3332" y="6345"/>
                </a:lnTo>
                <a:lnTo>
                  <a:pt x="3333" y="6338"/>
                </a:lnTo>
                <a:lnTo>
                  <a:pt x="3334" y="6336"/>
                </a:lnTo>
                <a:lnTo>
                  <a:pt x="3335" y="6334"/>
                </a:lnTo>
                <a:lnTo>
                  <a:pt x="3338" y="6330"/>
                </a:lnTo>
                <a:lnTo>
                  <a:pt x="3339" y="6328"/>
                </a:lnTo>
                <a:lnTo>
                  <a:pt x="3342" y="6323"/>
                </a:lnTo>
                <a:lnTo>
                  <a:pt x="3346" y="6321"/>
                </a:lnTo>
                <a:lnTo>
                  <a:pt x="3350" y="6321"/>
                </a:lnTo>
                <a:lnTo>
                  <a:pt x="3352" y="6322"/>
                </a:lnTo>
                <a:lnTo>
                  <a:pt x="3355" y="6324"/>
                </a:lnTo>
                <a:lnTo>
                  <a:pt x="3357" y="6325"/>
                </a:lnTo>
                <a:lnTo>
                  <a:pt x="3359" y="6324"/>
                </a:lnTo>
                <a:lnTo>
                  <a:pt x="3360" y="6322"/>
                </a:lnTo>
                <a:lnTo>
                  <a:pt x="3362" y="6319"/>
                </a:lnTo>
                <a:lnTo>
                  <a:pt x="3363" y="6317"/>
                </a:lnTo>
                <a:lnTo>
                  <a:pt x="3364" y="6316"/>
                </a:lnTo>
                <a:lnTo>
                  <a:pt x="3367" y="6317"/>
                </a:lnTo>
                <a:lnTo>
                  <a:pt x="3370" y="6328"/>
                </a:lnTo>
                <a:lnTo>
                  <a:pt x="3371" y="6331"/>
                </a:lnTo>
                <a:lnTo>
                  <a:pt x="3377" y="6333"/>
                </a:lnTo>
                <a:lnTo>
                  <a:pt x="3381" y="6332"/>
                </a:lnTo>
                <a:lnTo>
                  <a:pt x="3388" y="6325"/>
                </a:lnTo>
                <a:lnTo>
                  <a:pt x="3390" y="6326"/>
                </a:lnTo>
                <a:lnTo>
                  <a:pt x="3389" y="6331"/>
                </a:lnTo>
                <a:lnTo>
                  <a:pt x="3386" y="6335"/>
                </a:lnTo>
                <a:lnTo>
                  <a:pt x="3379" y="6342"/>
                </a:lnTo>
                <a:lnTo>
                  <a:pt x="3378" y="6351"/>
                </a:lnTo>
                <a:lnTo>
                  <a:pt x="3378" y="6354"/>
                </a:lnTo>
                <a:lnTo>
                  <a:pt x="3372" y="6364"/>
                </a:lnTo>
                <a:lnTo>
                  <a:pt x="3371" y="6372"/>
                </a:lnTo>
                <a:lnTo>
                  <a:pt x="3373" y="6376"/>
                </a:lnTo>
                <a:lnTo>
                  <a:pt x="3377" y="6372"/>
                </a:lnTo>
                <a:lnTo>
                  <a:pt x="3380" y="6366"/>
                </a:lnTo>
                <a:lnTo>
                  <a:pt x="3382" y="6358"/>
                </a:lnTo>
                <a:lnTo>
                  <a:pt x="3384" y="6350"/>
                </a:lnTo>
                <a:lnTo>
                  <a:pt x="3385" y="6346"/>
                </a:lnTo>
                <a:lnTo>
                  <a:pt x="3393" y="6331"/>
                </a:lnTo>
                <a:lnTo>
                  <a:pt x="3396" y="6328"/>
                </a:lnTo>
                <a:lnTo>
                  <a:pt x="3400" y="6325"/>
                </a:lnTo>
                <a:lnTo>
                  <a:pt x="3407" y="6322"/>
                </a:lnTo>
                <a:lnTo>
                  <a:pt x="3411" y="6320"/>
                </a:lnTo>
                <a:lnTo>
                  <a:pt x="3405" y="6318"/>
                </a:lnTo>
                <a:lnTo>
                  <a:pt x="3402" y="6315"/>
                </a:lnTo>
                <a:lnTo>
                  <a:pt x="3402" y="6311"/>
                </a:lnTo>
                <a:lnTo>
                  <a:pt x="3404" y="6305"/>
                </a:lnTo>
                <a:lnTo>
                  <a:pt x="3408" y="6303"/>
                </a:lnTo>
                <a:lnTo>
                  <a:pt x="3411" y="6301"/>
                </a:lnTo>
                <a:lnTo>
                  <a:pt x="3414" y="6299"/>
                </a:lnTo>
                <a:lnTo>
                  <a:pt x="3427" y="6285"/>
                </a:lnTo>
                <a:lnTo>
                  <a:pt x="3432" y="6278"/>
                </a:lnTo>
                <a:lnTo>
                  <a:pt x="3430" y="6274"/>
                </a:lnTo>
                <a:lnTo>
                  <a:pt x="3436" y="6269"/>
                </a:lnTo>
                <a:lnTo>
                  <a:pt x="3442" y="6269"/>
                </a:lnTo>
                <a:lnTo>
                  <a:pt x="3447" y="6268"/>
                </a:lnTo>
                <a:lnTo>
                  <a:pt x="3451" y="6258"/>
                </a:lnTo>
                <a:lnTo>
                  <a:pt x="3460" y="6260"/>
                </a:lnTo>
                <a:lnTo>
                  <a:pt x="3467" y="6264"/>
                </a:lnTo>
                <a:lnTo>
                  <a:pt x="3470" y="6263"/>
                </a:lnTo>
                <a:lnTo>
                  <a:pt x="3477" y="6256"/>
                </a:lnTo>
                <a:lnTo>
                  <a:pt x="3480" y="6255"/>
                </a:lnTo>
                <a:lnTo>
                  <a:pt x="3486" y="6256"/>
                </a:lnTo>
                <a:lnTo>
                  <a:pt x="3489" y="6259"/>
                </a:lnTo>
                <a:lnTo>
                  <a:pt x="3490" y="6261"/>
                </a:lnTo>
                <a:lnTo>
                  <a:pt x="3489" y="6275"/>
                </a:lnTo>
                <a:lnTo>
                  <a:pt x="3482" y="6292"/>
                </a:lnTo>
                <a:lnTo>
                  <a:pt x="3474" y="6311"/>
                </a:lnTo>
                <a:lnTo>
                  <a:pt x="3468" y="6326"/>
                </a:lnTo>
                <a:lnTo>
                  <a:pt x="3473" y="6320"/>
                </a:lnTo>
                <a:lnTo>
                  <a:pt x="3480" y="6305"/>
                </a:lnTo>
                <a:lnTo>
                  <a:pt x="3485" y="6299"/>
                </a:lnTo>
                <a:lnTo>
                  <a:pt x="3486" y="6292"/>
                </a:lnTo>
                <a:lnTo>
                  <a:pt x="3490" y="6290"/>
                </a:lnTo>
                <a:lnTo>
                  <a:pt x="3494" y="6290"/>
                </a:lnTo>
                <a:lnTo>
                  <a:pt x="3497" y="6288"/>
                </a:lnTo>
                <a:lnTo>
                  <a:pt x="3501" y="6279"/>
                </a:lnTo>
                <a:lnTo>
                  <a:pt x="3503" y="6273"/>
                </a:lnTo>
                <a:lnTo>
                  <a:pt x="3505" y="6268"/>
                </a:lnTo>
                <a:lnTo>
                  <a:pt x="3509" y="6264"/>
                </a:lnTo>
                <a:lnTo>
                  <a:pt x="3517" y="6265"/>
                </a:lnTo>
                <a:lnTo>
                  <a:pt x="3517" y="6266"/>
                </a:lnTo>
                <a:lnTo>
                  <a:pt x="3516" y="6270"/>
                </a:lnTo>
                <a:lnTo>
                  <a:pt x="3516" y="6274"/>
                </a:lnTo>
                <a:lnTo>
                  <a:pt x="3514" y="6278"/>
                </a:lnTo>
                <a:lnTo>
                  <a:pt x="3512" y="6285"/>
                </a:lnTo>
                <a:lnTo>
                  <a:pt x="3511" y="6293"/>
                </a:lnTo>
                <a:lnTo>
                  <a:pt x="3512" y="6299"/>
                </a:lnTo>
                <a:lnTo>
                  <a:pt x="3515" y="6296"/>
                </a:lnTo>
                <a:lnTo>
                  <a:pt x="3517" y="6291"/>
                </a:lnTo>
                <a:lnTo>
                  <a:pt x="3520" y="6275"/>
                </a:lnTo>
                <a:lnTo>
                  <a:pt x="3522" y="6270"/>
                </a:lnTo>
                <a:lnTo>
                  <a:pt x="3525" y="6267"/>
                </a:lnTo>
                <a:lnTo>
                  <a:pt x="3566" y="6264"/>
                </a:lnTo>
                <a:lnTo>
                  <a:pt x="3576" y="6255"/>
                </a:lnTo>
                <a:lnTo>
                  <a:pt x="3576" y="6250"/>
                </a:lnTo>
                <a:lnTo>
                  <a:pt x="3574" y="6237"/>
                </a:lnTo>
                <a:lnTo>
                  <a:pt x="3576" y="6235"/>
                </a:lnTo>
                <a:lnTo>
                  <a:pt x="3578" y="6235"/>
                </a:lnTo>
                <a:lnTo>
                  <a:pt x="3582" y="6238"/>
                </a:lnTo>
                <a:lnTo>
                  <a:pt x="3582" y="6232"/>
                </a:lnTo>
                <a:lnTo>
                  <a:pt x="3585" y="6227"/>
                </a:lnTo>
                <a:lnTo>
                  <a:pt x="3588" y="6223"/>
                </a:lnTo>
                <a:lnTo>
                  <a:pt x="3595" y="6224"/>
                </a:lnTo>
                <a:lnTo>
                  <a:pt x="3598" y="6220"/>
                </a:lnTo>
                <a:lnTo>
                  <a:pt x="3598" y="6216"/>
                </a:lnTo>
                <a:lnTo>
                  <a:pt x="3597" y="6210"/>
                </a:lnTo>
                <a:lnTo>
                  <a:pt x="3616" y="6194"/>
                </a:lnTo>
                <a:lnTo>
                  <a:pt x="3622" y="6192"/>
                </a:lnTo>
                <a:lnTo>
                  <a:pt x="3626" y="6193"/>
                </a:lnTo>
                <a:lnTo>
                  <a:pt x="3631" y="6198"/>
                </a:lnTo>
                <a:lnTo>
                  <a:pt x="3635" y="6199"/>
                </a:lnTo>
                <a:lnTo>
                  <a:pt x="3649" y="6195"/>
                </a:lnTo>
                <a:lnTo>
                  <a:pt x="3660" y="6194"/>
                </a:lnTo>
                <a:lnTo>
                  <a:pt x="3664" y="6198"/>
                </a:lnTo>
                <a:lnTo>
                  <a:pt x="3667" y="6206"/>
                </a:lnTo>
                <a:lnTo>
                  <a:pt x="3666" y="6216"/>
                </a:lnTo>
                <a:lnTo>
                  <a:pt x="3666" y="6218"/>
                </a:lnTo>
                <a:lnTo>
                  <a:pt x="3669" y="6215"/>
                </a:lnTo>
                <a:lnTo>
                  <a:pt x="3672" y="6211"/>
                </a:lnTo>
                <a:lnTo>
                  <a:pt x="3673" y="6206"/>
                </a:lnTo>
                <a:lnTo>
                  <a:pt x="3674" y="6201"/>
                </a:lnTo>
                <a:lnTo>
                  <a:pt x="3675" y="6198"/>
                </a:lnTo>
                <a:lnTo>
                  <a:pt x="3685" y="6208"/>
                </a:lnTo>
                <a:lnTo>
                  <a:pt x="3687" y="6209"/>
                </a:lnTo>
                <a:lnTo>
                  <a:pt x="3690" y="6208"/>
                </a:lnTo>
                <a:lnTo>
                  <a:pt x="3692" y="6208"/>
                </a:lnTo>
                <a:lnTo>
                  <a:pt x="3693" y="6210"/>
                </a:lnTo>
                <a:lnTo>
                  <a:pt x="3695" y="6213"/>
                </a:lnTo>
                <a:lnTo>
                  <a:pt x="3696" y="6215"/>
                </a:lnTo>
                <a:lnTo>
                  <a:pt x="3700" y="6214"/>
                </a:lnTo>
                <a:lnTo>
                  <a:pt x="3709" y="6211"/>
                </a:lnTo>
                <a:lnTo>
                  <a:pt x="3712" y="6211"/>
                </a:lnTo>
                <a:lnTo>
                  <a:pt x="3712" y="6213"/>
                </a:lnTo>
                <a:lnTo>
                  <a:pt x="3712" y="6219"/>
                </a:lnTo>
                <a:lnTo>
                  <a:pt x="3712" y="6220"/>
                </a:lnTo>
                <a:lnTo>
                  <a:pt x="3721" y="6225"/>
                </a:lnTo>
                <a:lnTo>
                  <a:pt x="3722" y="6222"/>
                </a:lnTo>
                <a:lnTo>
                  <a:pt x="3724" y="6214"/>
                </a:lnTo>
                <a:lnTo>
                  <a:pt x="3725" y="6211"/>
                </a:lnTo>
                <a:lnTo>
                  <a:pt x="3736" y="6219"/>
                </a:lnTo>
                <a:lnTo>
                  <a:pt x="3744" y="6219"/>
                </a:lnTo>
                <a:lnTo>
                  <a:pt x="3752" y="6212"/>
                </a:lnTo>
                <a:lnTo>
                  <a:pt x="3757" y="6211"/>
                </a:lnTo>
                <a:lnTo>
                  <a:pt x="3767" y="6219"/>
                </a:lnTo>
                <a:lnTo>
                  <a:pt x="3770" y="6218"/>
                </a:lnTo>
                <a:lnTo>
                  <a:pt x="3773" y="6216"/>
                </a:lnTo>
                <a:lnTo>
                  <a:pt x="3774" y="6217"/>
                </a:lnTo>
                <a:lnTo>
                  <a:pt x="3774" y="6223"/>
                </a:lnTo>
                <a:lnTo>
                  <a:pt x="3772" y="6227"/>
                </a:lnTo>
                <a:lnTo>
                  <a:pt x="3770" y="6230"/>
                </a:lnTo>
                <a:lnTo>
                  <a:pt x="3768" y="6233"/>
                </a:lnTo>
                <a:lnTo>
                  <a:pt x="3767" y="6239"/>
                </a:lnTo>
                <a:lnTo>
                  <a:pt x="3768" y="6244"/>
                </a:lnTo>
                <a:lnTo>
                  <a:pt x="3772" y="6250"/>
                </a:lnTo>
                <a:lnTo>
                  <a:pt x="3773" y="6262"/>
                </a:lnTo>
                <a:lnTo>
                  <a:pt x="3775" y="6260"/>
                </a:lnTo>
                <a:lnTo>
                  <a:pt x="3779" y="6257"/>
                </a:lnTo>
                <a:lnTo>
                  <a:pt x="3783" y="6255"/>
                </a:lnTo>
                <a:lnTo>
                  <a:pt x="3789" y="6251"/>
                </a:lnTo>
                <a:lnTo>
                  <a:pt x="3794" y="6250"/>
                </a:lnTo>
                <a:lnTo>
                  <a:pt x="3797" y="6247"/>
                </a:lnTo>
                <a:lnTo>
                  <a:pt x="3797" y="6244"/>
                </a:lnTo>
                <a:lnTo>
                  <a:pt x="3801" y="6239"/>
                </a:lnTo>
                <a:lnTo>
                  <a:pt x="3811" y="6230"/>
                </a:lnTo>
                <a:lnTo>
                  <a:pt x="3817" y="6221"/>
                </a:lnTo>
                <a:lnTo>
                  <a:pt x="3821" y="6219"/>
                </a:lnTo>
                <a:lnTo>
                  <a:pt x="3837" y="6223"/>
                </a:lnTo>
                <a:lnTo>
                  <a:pt x="3851" y="6222"/>
                </a:lnTo>
                <a:lnTo>
                  <a:pt x="3854" y="6220"/>
                </a:lnTo>
                <a:lnTo>
                  <a:pt x="3858" y="6215"/>
                </a:lnTo>
                <a:lnTo>
                  <a:pt x="3862" y="6207"/>
                </a:lnTo>
                <a:lnTo>
                  <a:pt x="3862" y="6207"/>
                </a:lnTo>
                <a:lnTo>
                  <a:pt x="3863" y="6203"/>
                </a:lnTo>
                <a:lnTo>
                  <a:pt x="3865" y="6199"/>
                </a:lnTo>
                <a:lnTo>
                  <a:pt x="3869" y="6197"/>
                </a:lnTo>
                <a:lnTo>
                  <a:pt x="3874" y="6192"/>
                </a:lnTo>
                <a:lnTo>
                  <a:pt x="3876" y="6191"/>
                </a:lnTo>
                <a:lnTo>
                  <a:pt x="3882" y="6196"/>
                </a:lnTo>
                <a:lnTo>
                  <a:pt x="3885" y="6193"/>
                </a:lnTo>
                <a:lnTo>
                  <a:pt x="3887" y="6191"/>
                </a:lnTo>
                <a:lnTo>
                  <a:pt x="3889" y="6191"/>
                </a:lnTo>
                <a:lnTo>
                  <a:pt x="3895" y="6192"/>
                </a:lnTo>
                <a:lnTo>
                  <a:pt x="3899" y="6190"/>
                </a:lnTo>
                <a:lnTo>
                  <a:pt x="3909" y="6181"/>
                </a:lnTo>
                <a:lnTo>
                  <a:pt x="3913" y="6178"/>
                </a:lnTo>
                <a:lnTo>
                  <a:pt x="3918" y="6176"/>
                </a:lnTo>
                <a:lnTo>
                  <a:pt x="3921" y="6177"/>
                </a:lnTo>
                <a:lnTo>
                  <a:pt x="3919" y="6183"/>
                </a:lnTo>
                <a:lnTo>
                  <a:pt x="3923" y="6184"/>
                </a:lnTo>
                <a:lnTo>
                  <a:pt x="3938" y="6180"/>
                </a:lnTo>
                <a:lnTo>
                  <a:pt x="3951" y="6182"/>
                </a:lnTo>
                <a:lnTo>
                  <a:pt x="4018" y="6168"/>
                </a:lnTo>
                <a:lnTo>
                  <a:pt x="4028" y="6163"/>
                </a:lnTo>
                <a:lnTo>
                  <a:pt x="4047" y="6163"/>
                </a:lnTo>
                <a:lnTo>
                  <a:pt x="4055" y="6156"/>
                </a:lnTo>
                <a:lnTo>
                  <a:pt x="4064" y="6155"/>
                </a:lnTo>
                <a:lnTo>
                  <a:pt x="4069" y="6152"/>
                </a:lnTo>
                <a:lnTo>
                  <a:pt x="4068" y="6148"/>
                </a:lnTo>
                <a:lnTo>
                  <a:pt x="4063" y="6141"/>
                </a:lnTo>
                <a:lnTo>
                  <a:pt x="4066" y="6139"/>
                </a:lnTo>
                <a:lnTo>
                  <a:pt x="4069" y="6139"/>
                </a:lnTo>
                <a:lnTo>
                  <a:pt x="4074" y="6142"/>
                </a:lnTo>
                <a:lnTo>
                  <a:pt x="4076" y="6142"/>
                </a:lnTo>
                <a:lnTo>
                  <a:pt x="4079" y="6141"/>
                </a:lnTo>
                <a:lnTo>
                  <a:pt x="4084" y="6138"/>
                </a:lnTo>
                <a:lnTo>
                  <a:pt x="4089" y="6133"/>
                </a:lnTo>
                <a:lnTo>
                  <a:pt x="4095" y="6124"/>
                </a:lnTo>
                <a:lnTo>
                  <a:pt x="4099" y="6115"/>
                </a:lnTo>
                <a:lnTo>
                  <a:pt x="4100" y="6108"/>
                </a:lnTo>
                <a:lnTo>
                  <a:pt x="4096" y="6110"/>
                </a:lnTo>
                <a:lnTo>
                  <a:pt x="4090" y="6119"/>
                </a:lnTo>
                <a:lnTo>
                  <a:pt x="4085" y="6125"/>
                </a:lnTo>
                <a:lnTo>
                  <a:pt x="4084" y="6117"/>
                </a:lnTo>
                <a:lnTo>
                  <a:pt x="4086" y="6109"/>
                </a:lnTo>
                <a:lnTo>
                  <a:pt x="4089" y="6106"/>
                </a:lnTo>
                <a:lnTo>
                  <a:pt x="4093" y="6104"/>
                </a:lnTo>
                <a:lnTo>
                  <a:pt x="4098" y="6099"/>
                </a:lnTo>
                <a:lnTo>
                  <a:pt x="4097" y="6095"/>
                </a:lnTo>
                <a:lnTo>
                  <a:pt x="4092" y="6095"/>
                </a:lnTo>
                <a:lnTo>
                  <a:pt x="4090" y="6091"/>
                </a:lnTo>
                <a:lnTo>
                  <a:pt x="4093" y="6088"/>
                </a:lnTo>
                <a:lnTo>
                  <a:pt x="4090" y="6083"/>
                </a:lnTo>
                <a:lnTo>
                  <a:pt x="4081" y="6081"/>
                </a:lnTo>
                <a:lnTo>
                  <a:pt x="4078" y="6076"/>
                </a:lnTo>
                <a:lnTo>
                  <a:pt x="4080" y="6076"/>
                </a:lnTo>
                <a:lnTo>
                  <a:pt x="4083" y="6074"/>
                </a:lnTo>
                <a:lnTo>
                  <a:pt x="4090" y="6066"/>
                </a:lnTo>
                <a:lnTo>
                  <a:pt x="4089" y="6064"/>
                </a:lnTo>
                <a:lnTo>
                  <a:pt x="4090" y="6059"/>
                </a:lnTo>
                <a:lnTo>
                  <a:pt x="4091" y="6054"/>
                </a:lnTo>
                <a:lnTo>
                  <a:pt x="4090" y="6051"/>
                </a:lnTo>
                <a:lnTo>
                  <a:pt x="4088" y="6049"/>
                </a:lnTo>
                <a:lnTo>
                  <a:pt x="4086" y="6049"/>
                </a:lnTo>
                <a:lnTo>
                  <a:pt x="4091" y="6041"/>
                </a:lnTo>
                <a:lnTo>
                  <a:pt x="4093" y="6035"/>
                </a:lnTo>
                <a:lnTo>
                  <a:pt x="4093" y="6031"/>
                </a:lnTo>
                <a:lnTo>
                  <a:pt x="4090" y="6030"/>
                </a:lnTo>
                <a:lnTo>
                  <a:pt x="4091" y="6027"/>
                </a:lnTo>
                <a:lnTo>
                  <a:pt x="4092" y="6027"/>
                </a:lnTo>
                <a:lnTo>
                  <a:pt x="4093" y="6025"/>
                </a:lnTo>
                <a:lnTo>
                  <a:pt x="4089" y="6025"/>
                </a:lnTo>
                <a:lnTo>
                  <a:pt x="4083" y="6027"/>
                </a:lnTo>
                <a:lnTo>
                  <a:pt x="4079" y="6032"/>
                </a:lnTo>
                <a:lnTo>
                  <a:pt x="4079" y="6040"/>
                </a:lnTo>
                <a:lnTo>
                  <a:pt x="4076" y="6041"/>
                </a:lnTo>
                <a:lnTo>
                  <a:pt x="4072" y="6036"/>
                </a:lnTo>
                <a:lnTo>
                  <a:pt x="4069" y="6037"/>
                </a:lnTo>
                <a:lnTo>
                  <a:pt x="4066" y="6042"/>
                </a:lnTo>
                <a:lnTo>
                  <a:pt x="4063" y="6045"/>
                </a:lnTo>
                <a:lnTo>
                  <a:pt x="4060" y="6046"/>
                </a:lnTo>
                <a:lnTo>
                  <a:pt x="4058" y="6045"/>
                </a:lnTo>
                <a:lnTo>
                  <a:pt x="4057" y="6048"/>
                </a:lnTo>
                <a:lnTo>
                  <a:pt x="4058" y="6049"/>
                </a:lnTo>
                <a:lnTo>
                  <a:pt x="4059" y="6052"/>
                </a:lnTo>
                <a:lnTo>
                  <a:pt x="4060" y="6054"/>
                </a:lnTo>
                <a:lnTo>
                  <a:pt x="4060" y="6058"/>
                </a:lnTo>
                <a:lnTo>
                  <a:pt x="4046" y="6068"/>
                </a:lnTo>
                <a:lnTo>
                  <a:pt x="4040" y="6075"/>
                </a:lnTo>
                <a:lnTo>
                  <a:pt x="4035" y="6089"/>
                </a:lnTo>
                <a:lnTo>
                  <a:pt x="4033" y="6089"/>
                </a:lnTo>
                <a:lnTo>
                  <a:pt x="4028" y="6090"/>
                </a:lnTo>
                <a:lnTo>
                  <a:pt x="4027" y="6093"/>
                </a:lnTo>
                <a:lnTo>
                  <a:pt x="4027" y="6095"/>
                </a:lnTo>
                <a:lnTo>
                  <a:pt x="4027" y="6096"/>
                </a:lnTo>
                <a:lnTo>
                  <a:pt x="4019" y="6097"/>
                </a:lnTo>
                <a:lnTo>
                  <a:pt x="4011" y="6096"/>
                </a:lnTo>
                <a:lnTo>
                  <a:pt x="4010" y="6094"/>
                </a:lnTo>
                <a:lnTo>
                  <a:pt x="4014" y="6091"/>
                </a:lnTo>
                <a:lnTo>
                  <a:pt x="4023" y="6087"/>
                </a:lnTo>
                <a:lnTo>
                  <a:pt x="4021" y="6083"/>
                </a:lnTo>
                <a:lnTo>
                  <a:pt x="4018" y="6082"/>
                </a:lnTo>
                <a:lnTo>
                  <a:pt x="4003" y="6085"/>
                </a:lnTo>
                <a:lnTo>
                  <a:pt x="3996" y="6084"/>
                </a:lnTo>
                <a:lnTo>
                  <a:pt x="4000" y="6079"/>
                </a:lnTo>
                <a:lnTo>
                  <a:pt x="4003" y="6075"/>
                </a:lnTo>
                <a:lnTo>
                  <a:pt x="4005" y="6070"/>
                </a:lnTo>
                <a:lnTo>
                  <a:pt x="4003" y="6068"/>
                </a:lnTo>
                <a:lnTo>
                  <a:pt x="4001" y="6069"/>
                </a:lnTo>
                <a:lnTo>
                  <a:pt x="3987" y="6083"/>
                </a:lnTo>
                <a:lnTo>
                  <a:pt x="3982" y="6088"/>
                </a:lnTo>
                <a:lnTo>
                  <a:pt x="3979" y="6090"/>
                </a:lnTo>
                <a:lnTo>
                  <a:pt x="3980" y="6085"/>
                </a:lnTo>
                <a:lnTo>
                  <a:pt x="3982" y="6080"/>
                </a:lnTo>
                <a:lnTo>
                  <a:pt x="3986" y="6075"/>
                </a:lnTo>
                <a:lnTo>
                  <a:pt x="3993" y="6066"/>
                </a:lnTo>
                <a:lnTo>
                  <a:pt x="3991" y="6065"/>
                </a:lnTo>
                <a:lnTo>
                  <a:pt x="3981" y="6069"/>
                </a:lnTo>
                <a:lnTo>
                  <a:pt x="3977" y="6069"/>
                </a:lnTo>
                <a:lnTo>
                  <a:pt x="3967" y="6066"/>
                </a:lnTo>
                <a:lnTo>
                  <a:pt x="3965" y="6063"/>
                </a:lnTo>
                <a:lnTo>
                  <a:pt x="3968" y="6060"/>
                </a:lnTo>
                <a:lnTo>
                  <a:pt x="3976" y="6056"/>
                </a:lnTo>
                <a:lnTo>
                  <a:pt x="3973" y="6054"/>
                </a:lnTo>
                <a:lnTo>
                  <a:pt x="3972" y="6052"/>
                </a:lnTo>
                <a:lnTo>
                  <a:pt x="3973" y="6047"/>
                </a:lnTo>
                <a:lnTo>
                  <a:pt x="3978" y="6038"/>
                </a:lnTo>
                <a:lnTo>
                  <a:pt x="3973" y="6038"/>
                </a:lnTo>
                <a:lnTo>
                  <a:pt x="3975" y="6021"/>
                </a:lnTo>
                <a:lnTo>
                  <a:pt x="3972" y="6021"/>
                </a:lnTo>
                <a:lnTo>
                  <a:pt x="3970" y="6027"/>
                </a:lnTo>
                <a:lnTo>
                  <a:pt x="3968" y="6030"/>
                </a:lnTo>
                <a:lnTo>
                  <a:pt x="3964" y="6032"/>
                </a:lnTo>
                <a:lnTo>
                  <a:pt x="3962" y="6032"/>
                </a:lnTo>
                <a:lnTo>
                  <a:pt x="3957" y="6026"/>
                </a:lnTo>
                <a:lnTo>
                  <a:pt x="3954" y="6025"/>
                </a:lnTo>
                <a:lnTo>
                  <a:pt x="3948" y="6029"/>
                </a:lnTo>
                <a:lnTo>
                  <a:pt x="3952" y="6035"/>
                </a:lnTo>
                <a:lnTo>
                  <a:pt x="3948" y="6041"/>
                </a:lnTo>
                <a:lnTo>
                  <a:pt x="3944" y="6040"/>
                </a:lnTo>
                <a:lnTo>
                  <a:pt x="3943" y="6034"/>
                </a:lnTo>
                <a:lnTo>
                  <a:pt x="3946" y="6023"/>
                </a:lnTo>
                <a:lnTo>
                  <a:pt x="3952" y="6015"/>
                </a:lnTo>
                <a:lnTo>
                  <a:pt x="3958" y="6013"/>
                </a:lnTo>
                <a:lnTo>
                  <a:pt x="3963" y="6013"/>
                </a:lnTo>
                <a:lnTo>
                  <a:pt x="3967" y="6011"/>
                </a:lnTo>
                <a:lnTo>
                  <a:pt x="3960" y="6006"/>
                </a:lnTo>
                <a:lnTo>
                  <a:pt x="3956" y="6005"/>
                </a:lnTo>
                <a:lnTo>
                  <a:pt x="3951" y="6010"/>
                </a:lnTo>
                <a:lnTo>
                  <a:pt x="3949" y="6015"/>
                </a:lnTo>
                <a:lnTo>
                  <a:pt x="3944" y="6018"/>
                </a:lnTo>
                <a:lnTo>
                  <a:pt x="3939" y="6019"/>
                </a:lnTo>
                <a:lnTo>
                  <a:pt x="3937" y="6017"/>
                </a:lnTo>
                <a:lnTo>
                  <a:pt x="3935" y="6013"/>
                </a:lnTo>
                <a:lnTo>
                  <a:pt x="3932" y="6014"/>
                </a:lnTo>
                <a:lnTo>
                  <a:pt x="3929" y="6019"/>
                </a:lnTo>
                <a:lnTo>
                  <a:pt x="3926" y="6027"/>
                </a:lnTo>
                <a:lnTo>
                  <a:pt x="3923" y="6032"/>
                </a:lnTo>
                <a:lnTo>
                  <a:pt x="3917" y="6035"/>
                </a:lnTo>
                <a:lnTo>
                  <a:pt x="3911" y="6037"/>
                </a:lnTo>
                <a:lnTo>
                  <a:pt x="3909" y="6035"/>
                </a:lnTo>
                <a:lnTo>
                  <a:pt x="3910" y="6029"/>
                </a:lnTo>
                <a:lnTo>
                  <a:pt x="3915" y="6024"/>
                </a:lnTo>
                <a:lnTo>
                  <a:pt x="3923" y="6015"/>
                </a:lnTo>
                <a:lnTo>
                  <a:pt x="3923" y="6011"/>
                </a:lnTo>
                <a:lnTo>
                  <a:pt x="3921" y="6010"/>
                </a:lnTo>
                <a:lnTo>
                  <a:pt x="3918" y="6010"/>
                </a:lnTo>
                <a:lnTo>
                  <a:pt x="3915" y="6014"/>
                </a:lnTo>
                <a:lnTo>
                  <a:pt x="3913" y="6019"/>
                </a:lnTo>
                <a:lnTo>
                  <a:pt x="3911" y="6019"/>
                </a:lnTo>
                <a:lnTo>
                  <a:pt x="3906" y="6017"/>
                </a:lnTo>
                <a:lnTo>
                  <a:pt x="3898" y="6020"/>
                </a:lnTo>
                <a:lnTo>
                  <a:pt x="3896" y="6020"/>
                </a:lnTo>
                <a:lnTo>
                  <a:pt x="3892" y="6021"/>
                </a:lnTo>
                <a:lnTo>
                  <a:pt x="3888" y="6025"/>
                </a:lnTo>
                <a:lnTo>
                  <a:pt x="3885" y="6028"/>
                </a:lnTo>
                <a:lnTo>
                  <a:pt x="3884" y="6023"/>
                </a:lnTo>
                <a:lnTo>
                  <a:pt x="3885" y="6021"/>
                </a:lnTo>
                <a:lnTo>
                  <a:pt x="3888" y="6019"/>
                </a:lnTo>
                <a:lnTo>
                  <a:pt x="3891" y="6017"/>
                </a:lnTo>
                <a:lnTo>
                  <a:pt x="3894" y="6011"/>
                </a:lnTo>
                <a:lnTo>
                  <a:pt x="3889" y="6015"/>
                </a:lnTo>
                <a:lnTo>
                  <a:pt x="3881" y="6020"/>
                </a:lnTo>
                <a:lnTo>
                  <a:pt x="3864" y="6035"/>
                </a:lnTo>
                <a:lnTo>
                  <a:pt x="3860" y="6036"/>
                </a:lnTo>
                <a:lnTo>
                  <a:pt x="3863" y="6039"/>
                </a:lnTo>
                <a:lnTo>
                  <a:pt x="3871" y="6039"/>
                </a:lnTo>
                <a:lnTo>
                  <a:pt x="3873" y="6044"/>
                </a:lnTo>
                <a:lnTo>
                  <a:pt x="3868" y="6047"/>
                </a:lnTo>
                <a:lnTo>
                  <a:pt x="3860" y="6047"/>
                </a:lnTo>
                <a:lnTo>
                  <a:pt x="3856" y="6052"/>
                </a:lnTo>
                <a:lnTo>
                  <a:pt x="3851" y="6060"/>
                </a:lnTo>
                <a:lnTo>
                  <a:pt x="3845" y="6067"/>
                </a:lnTo>
                <a:lnTo>
                  <a:pt x="3835" y="6079"/>
                </a:lnTo>
                <a:lnTo>
                  <a:pt x="3827" y="6091"/>
                </a:lnTo>
                <a:lnTo>
                  <a:pt x="3822" y="6096"/>
                </a:lnTo>
                <a:lnTo>
                  <a:pt x="3819" y="6098"/>
                </a:lnTo>
                <a:lnTo>
                  <a:pt x="3814" y="6091"/>
                </a:lnTo>
                <a:lnTo>
                  <a:pt x="3810" y="6092"/>
                </a:lnTo>
                <a:lnTo>
                  <a:pt x="3803" y="6101"/>
                </a:lnTo>
                <a:lnTo>
                  <a:pt x="3804" y="6101"/>
                </a:lnTo>
                <a:lnTo>
                  <a:pt x="3807" y="6104"/>
                </a:lnTo>
                <a:lnTo>
                  <a:pt x="3804" y="6108"/>
                </a:lnTo>
                <a:lnTo>
                  <a:pt x="3794" y="6120"/>
                </a:lnTo>
                <a:lnTo>
                  <a:pt x="3793" y="6114"/>
                </a:lnTo>
                <a:lnTo>
                  <a:pt x="3793" y="6110"/>
                </a:lnTo>
                <a:lnTo>
                  <a:pt x="3795" y="6105"/>
                </a:lnTo>
                <a:lnTo>
                  <a:pt x="3797" y="6100"/>
                </a:lnTo>
                <a:lnTo>
                  <a:pt x="3802" y="6095"/>
                </a:lnTo>
                <a:lnTo>
                  <a:pt x="3805" y="6092"/>
                </a:lnTo>
                <a:lnTo>
                  <a:pt x="3807" y="6083"/>
                </a:lnTo>
                <a:lnTo>
                  <a:pt x="3809" y="6073"/>
                </a:lnTo>
                <a:lnTo>
                  <a:pt x="3810" y="6065"/>
                </a:lnTo>
                <a:lnTo>
                  <a:pt x="3810" y="6060"/>
                </a:lnTo>
                <a:lnTo>
                  <a:pt x="3807" y="6054"/>
                </a:lnTo>
                <a:lnTo>
                  <a:pt x="3798" y="6048"/>
                </a:lnTo>
                <a:lnTo>
                  <a:pt x="3795" y="6041"/>
                </a:lnTo>
                <a:lnTo>
                  <a:pt x="3793" y="6039"/>
                </a:lnTo>
                <a:lnTo>
                  <a:pt x="3788" y="6042"/>
                </a:lnTo>
                <a:lnTo>
                  <a:pt x="3783" y="6049"/>
                </a:lnTo>
                <a:lnTo>
                  <a:pt x="3777" y="6057"/>
                </a:lnTo>
                <a:lnTo>
                  <a:pt x="3778" y="6058"/>
                </a:lnTo>
                <a:lnTo>
                  <a:pt x="3780" y="6060"/>
                </a:lnTo>
                <a:lnTo>
                  <a:pt x="3781" y="6060"/>
                </a:lnTo>
                <a:lnTo>
                  <a:pt x="3773" y="6066"/>
                </a:lnTo>
                <a:lnTo>
                  <a:pt x="3746" y="6062"/>
                </a:lnTo>
                <a:lnTo>
                  <a:pt x="3728" y="6070"/>
                </a:lnTo>
                <a:lnTo>
                  <a:pt x="3720" y="6070"/>
                </a:lnTo>
                <a:lnTo>
                  <a:pt x="3716" y="6074"/>
                </a:lnTo>
                <a:lnTo>
                  <a:pt x="3713" y="6082"/>
                </a:lnTo>
                <a:lnTo>
                  <a:pt x="3708" y="6086"/>
                </a:lnTo>
                <a:lnTo>
                  <a:pt x="3697" y="6093"/>
                </a:lnTo>
                <a:lnTo>
                  <a:pt x="3693" y="6094"/>
                </a:lnTo>
                <a:lnTo>
                  <a:pt x="3681" y="6087"/>
                </a:lnTo>
                <a:lnTo>
                  <a:pt x="3670" y="6094"/>
                </a:lnTo>
                <a:lnTo>
                  <a:pt x="3665" y="6095"/>
                </a:lnTo>
                <a:lnTo>
                  <a:pt x="3648" y="6093"/>
                </a:lnTo>
                <a:lnTo>
                  <a:pt x="3643" y="6096"/>
                </a:lnTo>
                <a:lnTo>
                  <a:pt x="3641" y="6100"/>
                </a:lnTo>
                <a:lnTo>
                  <a:pt x="3634" y="6108"/>
                </a:lnTo>
                <a:lnTo>
                  <a:pt x="3630" y="6106"/>
                </a:lnTo>
                <a:lnTo>
                  <a:pt x="3626" y="6094"/>
                </a:lnTo>
                <a:lnTo>
                  <a:pt x="3627" y="6090"/>
                </a:lnTo>
                <a:lnTo>
                  <a:pt x="3626" y="6088"/>
                </a:lnTo>
                <a:lnTo>
                  <a:pt x="3626" y="6088"/>
                </a:lnTo>
                <a:lnTo>
                  <a:pt x="3623" y="6089"/>
                </a:lnTo>
                <a:lnTo>
                  <a:pt x="3622" y="6089"/>
                </a:lnTo>
                <a:lnTo>
                  <a:pt x="3615" y="6081"/>
                </a:lnTo>
                <a:lnTo>
                  <a:pt x="3617" y="6081"/>
                </a:lnTo>
                <a:lnTo>
                  <a:pt x="3619" y="6079"/>
                </a:lnTo>
                <a:lnTo>
                  <a:pt x="3622" y="6077"/>
                </a:lnTo>
                <a:lnTo>
                  <a:pt x="3624" y="6074"/>
                </a:lnTo>
                <a:lnTo>
                  <a:pt x="3598" y="6058"/>
                </a:lnTo>
                <a:lnTo>
                  <a:pt x="3599" y="6055"/>
                </a:lnTo>
                <a:lnTo>
                  <a:pt x="3604" y="6057"/>
                </a:lnTo>
                <a:lnTo>
                  <a:pt x="3618" y="6062"/>
                </a:lnTo>
                <a:lnTo>
                  <a:pt x="3632" y="6059"/>
                </a:lnTo>
                <a:lnTo>
                  <a:pt x="3636" y="6061"/>
                </a:lnTo>
                <a:lnTo>
                  <a:pt x="3634" y="6057"/>
                </a:lnTo>
                <a:lnTo>
                  <a:pt x="3629" y="6055"/>
                </a:lnTo>
                <a:lnTo>
                  <a:pt x="3624" y="6055"/>
                </a:lnTo>
                <a:lnTo>
                  <a:pt x="3614" y="6058"/>
                </a:lnTo>
                <a:lnTo>
                  <a:pt x="3591" y="6049"/>
                </a:lnTo>
                <a:lnTo>
                  <a:pt x="3582" y="6061"/>
                </a:lnTo>
                <a:lnTo>
                  <a:pt x="3575" y="6069"/>
                </a:lnTo>
                <a:lnTo>
                  <a:pt x="3573" y="6069"/>
                </a:lnTo>
                <a:lnTo>
                  <a:pt x="3570" y="6070"/>
                </a:lnTo>
                <a:lnTo>
                  <a:pt x="3567" y="6072"/>
                </a:lnTo>
                <a:lnTo>
                  <a:pt x="3564" y="6075"/>
                </a:lnTo>
                <a:lnTo>
                  <a:pt x="3567" y="6079"/>
                </a:lnTo>
                <a:lnTo>
                  <a:pt x="3570" y="6082"/>
                </a:lnTo>
                <a:lnTo>
                  <a:pt x="3571" y="6082"/>
                </a:lnTo>
                <a:lnTo>
                  <a:pt x="3575" y="6079"/>
                </a:lnTo>
                <a:lnTo>
                  <a:pt x="3577" y="6078"/>
                </a:lnTo>
                <a:lnTo>
                  <a:pt x="3583" y="6079"/>
                </a:lnTo>
                <a:lnTo>
                  <a:pt x="3587" y="6078"/>
                </a:lnTo>
                <a:lnTo>
                  <a:pt x="3593" y="6074"/>
                </a:lnTo>
                <a:lnTo>
                  <a:pt x="3596" y="6074"/>
                </a:lnTo>
                <a:lnTo>
                  <a:pt x="3597" y="6077"/>
                </a:lnTo>
                <a:lnTo>
                  <a:pt x="3596" y="6082"/>
                </a:lnTo>
                <a:lnTo>
                  <a:pt x="3593" y="6087"/>
                </a:lnTo>
                <a:lnTo>
                  <a:pt x="3590" y="6090"/>
                </a:lnTo>
                <a:lnTo>
                  <a:pt x="3587" y="6092"/>
                </a:lnTo>
                <a:lnTo>
                  <a:pt x="3584" y="6095"/>
                </a:lnTo>
                <a:lnTo>
                  <a:pt x="3606" y="6090"/>
                </a:lnTo>
                <a:lnTo>
                  <a:pt x="3607" y="6095"/>
                </a:lnTo>
                <a:lnTo>
                  <a:pt x="3599" y="6105"/>
                </a:lnTo>
                <a:lnTo>
                  <a:pt x="3591" y="6108"/>
                </a:lnTo>
                <a:lnTo>
                  <a:pt x="3568" y="6103"/>
                </a:lnTo>
                <a:lnTo>
                  <a:pt x="3565" y="6100"/>
                </a:lnTo>
                <a:lnTo>
                  <a:pt x="3562" y="6087"/>
                </a:lnTo>
                <a:lnTo>
                  <a:pt x="3555" y="6079"/>
                </a:lnTo>
                <a:lnTo>
                  <a:pt x="3552" y="6079"/>
                </a:lnTo>
                <a:lnTo>
                  <a:pt x="3547" y="6083"/>
                </a:lnTo>
                <a:lnTo>
                  <a:pt x="3543" y="6084"/>
                </a:lnTo>
                <a:lnTo>
                  <a:pt x="3534" y="6077"/>
                </a:lnTo>
                <a:lnTo>
                  <a:pt x="3535" y="6074"/>
                </a:lnTo>
                <a:lnTo>
                  <a:pt x="3537" y="6072"/>
                </a:lnTo>
                <a:lnTo>
                  <a:pt x="3540" y="6071"/>
                </a:lnTo>
                <a:lnTo>
                  <a:pt x="3542" y="6070"/>
                </a:lnTo>
                <a:lnTo>
                  <a:pt x="3526" y="6060"/>
                </a:lnTo>
                <a:lnTo>
                  <a:pt x="3512" y="6067"/>
                </a:lnTo>
                <a:lnTo>
                  <a:pt x="3504" y="6074"/>
                </a:lnTo>
                <a:lnTo>
                  <a:pt x="3496" y="6083"/>
                </a:lnTo>
                <a:lnTo>
                  <a:pt x="3497" y="6092"/>
                </a:lnTo>
                <a:lnTo>
                  <a:pt x="3496" y="6098"/>
                </a:lnTo>
                <a:lnTo>
                  <a:pt x="3492" y="6103"/>
                </a:lnTo>
                <a:lnTo>
                  <a:pt x="3485" y="6110"/>
                </a:lnTo>
                <a:lnTo>
                  <a:pt x="3482" y="6115"/>
                </a:lnTo>
                <a:lnTo>
                  <a:pt x="3482" y="6120"/>
                </a:lnTo>
                <a:lnTo>
                  <a:pt x="3478" y="6123"/>
                </a:lnTo>
                <a:lnTo>
                  <a:pt x="3474" y="6127"/>
                </a:lnTo>
                <a:lnTo>
                  <a:pt x="3471" y="6131"/>
                </a:lnTo>
                <a:lnTo>
                  <a:pt x="3466" y="6131"/>
                </a:lnTo>
                <a:lnTo>
                  <a:pt x="3463" y="6132"/>
                </a:lnTo>
                <a:lnTo>
                  <a:pt x="3459" y="6138"/>
                </a:lnTo>
                <a:lnTo>
                  <a:pt x="3456" y="6145"/>
                </a:lnTo>
                <a:lnTo>
                  <a:pt x="3453" y="6152"/>
                </a:lnTo>
                <a:lnTo>
                  <a:pt x="3452" y="6151"/>
                </a:lnTo>
                <a:lnTo>
                  <a:pt x="3451" y="6150"/>
                </a:lnTo>
                <a:lnTo>
                  <a:pt x="3451" y="6147"/>
                </a:lnTo>
                <a:lnTo>
                  <a:pt x="3451" y="6144"/>
                </a:lnTo>
                <a:lnTo>
                  <a:pt x="3450" y="6143"/>
                </a:lnTo>
                <a:lnTo>
                  <a:pt x="3428" y="6149"/>
                </a:lnTo>
                <a:lnTo>
                  <a:pt x="3426" y="6150"/>
                </a:lnTo>
                <a:lnTo>
                  <a:pt x="3424" y="6152"/>
                </a:lnTo>
                <a:lnTo>
                  <a:pt x="3423" y="6153"/>
                </a:lnTo>
                <a:lnTo>
                  <a:pt x="3421" y="6153"/>
                </a:lnTo>
                <a:lnTo>
                  <a:pt x="3420" y="6151"/>
                </a:lnTo>
                <a:lnTo>
                  <a:pt x="3420" y="6146"/>
                </a:lnTo>
                <a:lnTo>
                  <a:pt x="3420" y="6144"/>
                </a:lnTo>
                <a:lnTo>
                  <a:pt x="3392" y="6124"/>
                </a:lnTo>
                <a:lnTo>
                  <a:pt x="3365" y="6119"/>
                </a:lnTo>
                <a:lnTo>
                  <a:pt x="3357" y="6120"/>
                </a:lnTo>
                <a:lnTo>
                  <a:pt x="3349" y="6128"/>
                </a:lnTo>
                <a:lnTo>
                  <a:pt x="3350" y="6133"/>
                </a:lnTo>
                <a:lnTo>
                  <a:pt x="3351" y="6138"/>
                </a:lnTo>
                <a:lnTo>
                  <a:pt x="3346" y="6140"/>
                </a:lnTo>
                <a:lnTo>
                  <a:pt x="3342" y="6140"/>
                </a:lnTo>
                <a:lnTo>
                  <a:pt x="3335" y="6137"/>
                </a:lnTo>
                <a:lnTo>
                  <a:pt x="3336" y="6134"/>
                </a:lnTo>
                <a:lnTo>
                  <a:pt x="3339" y="6129"/>
                </a:lnTo>
                <a:lnTo>
                  <a:pt x="3341" y="6127"/>
                </a:lnTo>
                <a:lnTo>
                  <a:pt x="3338" y="6127"/>
                </a:lnTo>
                <a:lnTo>
                  <a:pt x="3332" y="6130"/>
                </a:lnTo>
                <a:lnTo>
                  <a:pt x="3330" y="6129"/>
                </a:lnTo>
                <a:lnTo>
                  <a:pt x="3324" y="6125"/>
                </a:lnTo>
                <a:lnTo>
                  <a:pt x="3322" y="6126"/>
                </a:lnTo>
                <a:lnTo>
                  <a:pt x="3317" y="6129"/>
                </a:lnTo>
                <a:lnTo>
                  <a:pt x="3315" y="6132"/>
                </a:lnTo>
                <a:lnTo>
                  <a:pt x="3313" y="6137"/>
                </a:lnTo>
                <a:lnTo>
                  <a:pt x="3308" y="6142"/>
                </a:lnTo>
                <a:lnTo>
                  <a:pt x="3303" y="6146"/>
                </a:lnTo>
                <a:lnTo>
                  <a:pt x="3295" y="6143"/>
                </a:lnTo>
                <a:lnTo>
                  <a:pt x="3286" y="6145"/>
                </a:lnTo>
                <a:lnTo>
                  <a:pt x="3268" y="6138"/>
                </a:lnTo>
                <a:lnTo>
                  <a:pt x="3260" y="6139"/>
                </a:lnTo>
                <a:lnTo>
                  <a:pt x="3251" y="6145"/>
                </a:lnTo>
                <a:lnTo>
                  <a:pt x="3240" y="6156"/>
                </a:lnTo>
                <a:lnTo>
                  <a:pt x="3232" y="6168"/>
                </a:lnTo>
                <a:lnTo>
                  <a:pt x="3228" y="6172"/>
                </a:lnTo>
                <a:lnTo>
                  <a:pt x="3223" y="6174"/>
                </a:lnTo>
                <a:lnTo>
                  <a:pt x="3221" y="6174"/>
                </a:lnTo>
                <a:lnTo>
                  <a:pt x="3218" y="6172"/>
                </a:lnTo>
                <a:lnTo>
                  <a:pt x="3215" y="6173"/>
                </a:lnTo>
                <a:lnTo>
                  <a:pt x="3221" y="6165"/>
                </a:lnTo>
                <a:lnTo>
                  <a:pt x="3225" y="6163"/>
                </a:lnTo>
                <a:lnTo>
                  <a:pt x="3227" y="6161"/>
                </a:lnTo>
                <a:lnTo>
                  <a:pt x="3230" y="6157"/>
                </a:lnTo>
                <a:lnTo>
                  <a:pt x="3232" y="6153"/>
                </a:lnTo>
                <a:lnTo>
                  <a:pt x="3233" y="6151"/>
                </a:lnTo>
                <a:lnTo>
                  <a:pt x="3233" y="6149"/>
                </a:lnTo>
                <a:lnTo>
                  <a:pt x="3236" y="6144"/>
                </a:lnTo>
                <a:lnTo>
                  <a:pt x="3239" y="6140"/>
                </a:lnTo>
                <a:lnTo>
                  <a:pt x="3242" y="6137"/>
                </a:lnTo>
                <a:lnTo>
                  <a:pt x="3245" y="6135"/>
                </a:lnTo>
                <a:lnTo>
                  <a:pt x="3247" y="6135"/>
                </a:lnTo>
                <a:lnTo>
                  <a:pt x="3250" y="6134"/>
                </a:lnTo>
                <a:lnTo>
                  <a:pt x="3253" y="6130"/>
                </a:lnTo>
                <a:lnTo>
                  <a:pt x="3255" y="6126"/>
                </a:lnTo>
                <a:lnTo>
                  <a:pt x="3258" y="6125"/>
                </a:lnTo>
                <a:lnTo>
                  <a:pt x="3260" y="6124"/>
                </a:lnTo>
                <a:lnTo>
                  <a:pt x="3266" y="6120"/>
                </a:lnTo>
                <a:lnTo>
                  <a:pt x="3268" y="6119"/>
                </a:lnTo>
                <a:lnTo>
                  <a:pt x="3278" y="6125"/>
                </a:lnTo>
                <a:lnTo>
                  <a:pt x="3290" y="6104"/>
                </a:lnTo>
                <a:lnTo>
                  <a:pt x="3307" y="6092"/>
                </a:lnTo>
                <a:lnTo>
                  <a:pt x="3348" y="6076"/>
                </a:lnTo>
                <a:lnTo>
                  <a:pt x="3355" y="6071"/>
                </a:lnTo>
                <a:lnTo>
                  <a:pt x="3365" y="6063"/>
                </a:lnTo>
                <a:lnTo>
                  <a:pt x="3366" y="6063"/>
                </a:lnTo>
                <a:lnTo>
                  <a:pt x="3367" y="6062"/>
                </a:lnTo>
                <a:lnTo>
                  <a:pt x="3369" y="6058"/>
                </a:lnTo>
                <a:lnTo>
                  <a:pt x="3370" y="6055"/>
                </a:lnTo>
                <a:lnTo>
                  <a:pt x="3372" y="6049"/>
                </a:lnTo>
                <a:lnTo>
                  <a:pt x="3373" y="6046"/>
                </a:lnTo>
                <a:lnTo>
                  <a:pt x="3376" y="6042"/>
                </a:lnTo>
                <a:lnTo>
                  <a:pt x="3380" y="6043"/>
                </a:lnTo>
                <a:lnTo>
                  <a:pt x="3384" y="6038"/>
                </a:lnTo>
                <a:lnTo>
                  <a:pt x="3383" y="6037"/>
                </a:lnTo>
                <a:lnTo>
                  <a:pt x="3382" y="6034"/>
                </a:lnTo>
                <a:lnTo>
                  <a:pt x="3383" y="6030"/>
                </a:lnTo>
                <a:lnTo>
                  <a:pt x="3384" y="6026"/>
                </a:lnTo>
                <a:lnTo>
                  <a:pt x="3385" y="6025"/>
                </a:lnTo>
                <a:lnTo>
                  <a:pt x="3386" y="6023"/>
                </a:lnTo>
                <a:lnTo>
                  <a:pt x="3384" y="6022"/>
                </a:lnTo>
                <a:lnTo>
                  <a:pt x="3382" y="6022"/>
                </a:lnTo>
                <a:lnTo>
                  <a:pt x="3379" y="6024"/>
                </a:lnTo>
                <a:lnTo>
                  <a:pt x="3375" y="6029"/>
                </a:lnTo>
                <a:lnTo>
                  <a:pt x="3376" y="6029"/>
                </a:lnTo>
                <a:lnTo>
                  <a:pt x="3377" y="6032"/>
                </a:lnTo>
                <a:lnTo>
                  <a:pt x="3377" y="6034"/>
                </a:lnTo>
                <a:lnTo>
                  <a:pt x="3373" y="6036"/>
                </a:lnTo>
                <a:lnTo>
                  <a:pt x="3367" y="6032"/>
                </a:lnTo>
                <a:lnTo>
                  <a:pt x="3363" y="6034"/>
                </a:lnTo>
                <a:lnTo>
                  <a:pt x="3363" y="6036"/>
                </a:lnTo>
                <a:lnTo>
                  <a:pt x="3363" y="6040"/>
                </a:lnTo>
                <a:lnTo>
                  <a:pt x="3363" y="6042"/>
                </a:lnTo>
                <a:lnTo>
                  <a:pt x="3357" y="6044"/>
                </a:lnTo>
                <a:lnTo>
                  <a:pt x="3353" y="6043"/>
                </a:lnTo>
                <a:lnTo>
                  <a:pt x="3349" y="6039"/>
                </a:lnTo>
                <a:lnTo>
                  <a:pt x="3347" y="6036"/>
                </a:lnTo>
                <a:lnTo>
                  <a:pt x="3347" y="6034"/>
                </a:lnTo>
                <a:lnTo>
                  <a:pt x="3347" y="6031"/>
                </a:lnTo>
                <a:lnTo>
                  <a:pt x="3347" y="6029"/>
                </a:lnTo>
                <a:lnTo>
                  <a:pt x="3346" y="6026"/>
                </a:lnTo>
                <a:lnTo>
                  <a:pt x="3338" y="6022"/>
                </a:lnTo>
                <a:lnTo>
                  <a:pt x="3344" y="6020"/>
                </a:lnTo>
                <a:lnTo>
                  <a:pt x="3347" y="6018"/>
                </a:lnTo>
                <a:lnTo>
                  <a:pt x="3351" y="6013"/>
                </a:lnTo>
                <a:lnTo>
                  <a:pt x="3348" y="6009"/>
                </a:lnTo>
                <a:lnTo>
                  <a:pt x="3343" y="6009"/>
                </a:lnTo>
                <a:lnTo>
                  <a:pt x="3337" y="6010"/>
                </a:lnTo>
                <a:lnTo>
                  <a:pt x="3332" y="6010"/>
                </a:lnTo>
                <a:lnTo>
                  <a:pt x="3331" y="6007"/>
                </a:lnTo>
                <a:lnTo>
                  <a:pt x="3332" y="5999"/>
                </a:lnTo>
                <a:lnTo>
                  <a:pt x="3331" y="5996"/>
                </a:lnTo>
                <a:lnTo>
                  <a:pt x="3331" y="5994"/>
                </a:lnTo>
                <a:lnTo>
                  <a:pt x="3335" y="5985"/>
                </a:lnTo>
                <a:lnTo>
                  <a:pt x="3335" y="5982"/>
                </a:lnTo>
                <a:lnTo>
                  <a:pt x="3331" y="5983"/>
                </a:lnTo>
                <a:lnTo>
                  <a:pt x="3326" y="5984"/>
                </a:lnTo>
                <a:lnTo>
                  <a:pt x="3323" y="5984"/>
                </a:lnTo>
                <a:lnTo>
                  <a:pt x="3328" y="5977"/>
                </a:lnTo>
                <a:lnTo>
                  <a:pt x="3334" y="5971"/>
                </a:lnTo>
                <a:lnTo>
                  <a:pt x="3340" y="5968"/>
                </a:lnTo>
                <a:lnTo>
                  <a:pt x="3349" y="5966"/>
                </a:lnTo>
                <a:lnTo>
                  <a:pt x="3351" y="5963"/>
                </a:lnTo>
                <a:lnTo>
                  <a:pt x="3348" y="5959"/>
                </a:lnTo>
                <a:lnTo>
                  <a:pt x="3349" y="5952"/>
                </a:lnTo>
                <a:lnTo>
                  <a:pt x="3350" y="5944"/>
                </a:lnTo>
                <a:lnTo>
                  <a:pt x="3350" y="5937"/>
                </a:lnTo>
                <a:lnTo>
                  <a:pt x="3346" y="5934"/>
                </a:lnTo>
                <a:lnTo>
                  <a:pt x="3333" y="5932"/>
                </a:lnTo>
                <a:lnTo>
                  <a:pt x="3333" y="5926"/>
                </a:lnTo>
                <a:lnTo>
                  <a:pt x="3335" y="5926"/>
                </a:lnTo>
                <a:lnTo>
                  <a:pt x="3338" y="5925"/>
                </a:lnTo>
                <a:lnTo>
                  <a:pt x="3341" y="5922"/>
                </a:lnTo>
                <a:lnTo>
                  <a:pt x="3344" y="5917"/>
                </a:lnTo>
                <a:lnTo>
                  <a:pt x="3347" y="5910"/>
                </a:lnTo>
                <a:lnTo>
                  <a:pt x="3347" y="5908"/>
                </a:lnTo>
                <a:lnTo>
                  <a:pt x="3344" y="5908"/>
                </a:lnTo>
                <a:lnTo>
                  <a:pt x="3341" y="5903"/>
                </a:lnTo>
                <a:lnTo>
                  <a:pt x="3334" y="5905"/>
                </a:lnTo>
                <a:lnTo>
                  <a:pt x="3331" y="5905"/>
                </a:lnTo>
                <a:lnTo>
                  <a:pt x="3329" y="5901"/>
                </a:lnTo>
                <a:lnTo>
                  <a:pt x="3328" y="5897"/>
                </a:lnTo>
                <a:lnTo>
                  <a:pt x="3327" y="5894"/>
                </a:lnTo>
                <a:lnTo>
                  <a:pt x="3323" y="5895"/>
                </a:lnTo>
                <a:lnTo>
                  <a:pt x="3322" y="5919"/>
                </a:lnTo>
                <a:lnTo>
                  <a:pt x="3320" y="5933"/>
                </a:lnTo>
                <a:lnTo>
                  <a:pt x="3315" y="5942"/>
                </a:lnTo>
                <a:lnTo>
                  <a:pt x="3305" y="5955"/>
                </a:lnTo>
                <a:lnTo>
                  <a:pt x="3300" y="5960"/>
                </a:lnTo>
                <a:lnTo>
                  <a:pt x="3294" y="5962"/>
                </a:lnTo>
                <a:lnTo>
                  <a:pt x="3288" y="5967"/>
                </a:lnTo>
                <a:lnTo>
                  <a:pt x="3287" y="5968"/>
                </a:lnTo>
                <a:lnTo>
                  <a:pt x="3285" y="5979"/>
                </a:lnTo>
                <a:lnTo>
                  <a:pt x="3283" y="5978"/>
                </a:lnTo>
                <a:lnTo>
                  <a:pt x="3278" y="5979"/>
                </a:lnTo>
                <a:lnTo>
                  <a:pt x="3276" y="5978"/>
                </a:lnTo>
                <a:lnTo>
                  <a:pt x="3275" y="5975"/>
                </a:lnTo>
                <a:lnTo>
                  <a:pt x="3274" y="5969"/>
                </a:lnTo>
                <a:lnTo>
                  <a:pt x="3273" y="5967"/>
                </a:lnTo>
                <a:lnTo>
                  <a:pt x="3270" y="5970"/>
                </a:lnTo>
                <a:lnTo>
                  <a:pt x="3264" y="5976"/>
                </a:lnTo>
                <a:lnTo>
                  <a:pt x="3261" y="5983"/>
                </a:lnTo>
                <a:lnTo>
                  <a:pt x="3263" y="5986"/>
                </a:lnTo>
                <a:lnTo>
                  <a:pt x="3262" y="5987"/>
                </a:lnTo>
                <a:lnTo>
                  <a:pt x="3258" y="5991"/>
                </a:lnTo>
                <a:lnTo>
                  <a:pt x="3258" y="6002"/>
                </a:lnTo>
                <a:lnTo>
                  <a:pt x="3259" y="6005"/>
                </a:lnTo>
                <a:lnTo>
                  <a:pt x="3263" y="6003"/>
                </a:lnTo>
                <a:lnTo>
                  <a:pt x="3263" y="6001"/>
                </a:lnTo>
                <a:lnTo>
                  <a:pt x="3264" y="5995"/>
                </a:lnTo>
                <a:lnTo>
                  <a:pt x="3275" y="5989"/>
                </a:lnTo>
                <a:lnTo>
                  <a:pt x="3281" y="5994"/>
                </a:lnTo>
                <a:lnTo>
                  <a:pt x="3282" y="6005"/>
                </a:lnTo>
                <a:lnTo>
                  <a:pt x="3272" y="6020"/>
                </a:lnTo>
                <a:lnTo>
                  <a:pt x="3261" y="6025"/>
                </a:lnTo>
                <a:lnTo>
                  <a:pt x="3255" y="6017"/>
                </a:lnTo>
                <a:lnTo>
                  <a:pt x="3247" y="5993"/>
                </a:lnTo>
                <a:lnTo>
                  <a:pt x="3233" y="5986"/>
                </a:lnTo>
                <a:lnTo>
                  <a:pt x="3229" y="5981"/>
                </a:lnTo>
                <a:lnTo>
                  <a:pt x="3229" y="5978"/>
                </a:lnTo>
                <a:lnTo>
                  <a:pt x="3230" y="5975"/>
                </a:lnTo>
                <a:lnTo>
                  <a:pt x="3231" y="5971"/>
                </a:lnTo>
                <a:lnTo>
                  <a:pt x="3230" y="5969"/>
                </a:lnTo>
                <a:lnTo>
                  <a:pt x="3226" y="5975"/>
                </a:lnTo>
                <a:lnTo>
                  <a:pt x="3224" y="5977"/>
                </a:lnTo>
                <a:lnTo>
                  <a:pt x="3220" y="5968"/>
                </a:lnTo>
                <a:lnTo>
                  <a:pt x="3215" y="5967"/>
                </a:lnTo>
                <a:lnTo>
                  <a:pt x="3205" y="5969"/>
                </a:lnTo>
                <a:lnTo>
                  <a:pt x="3201" y="5965"/>
                </a:lnTo>
                <a:lnTo>
                  <a:pt x="3196" y="5956"/>
                </a:lnTo>
                <a:lnTo>
                  <a:pt x="3190" y="5956"/>
                </a:lnTo>
                <a:lnTo>
                  <a:pt x="3189" y="5955"/>
                </a:lnTo>
                <a:lnTo>
                  <a:pt x="3187" y="5955"/>
                </a:lnTo>
                <a:lnTo>
                  <a:pt x="3184" y="5957"/>
                </a:lnTo>
                <a:lnTo>
                  <a:pt x="3180" y="5961"/>
                </a:lnTo>
                <a:lnTo>
                  <a:pt x="3182" y="5950"/>
                </a:lnTo>
                <a:lnTo>
                  <a:pt x="3178" y="5949"/>
                </a:lnTo>
                <a:lnTo>
                  <a:pt x="3164" y="5956"/>
                </a:lnTo>
                <a:lnTo>
                  <a:pt x="3154" y="5956"/>
                </a:lnTo>
                <a:lnTo>
                  <a:pt x="3150" y="5958"/>
                </a:lnTo>
                <a:lnTo>
                  <a:pt x="3148" y="5962"/>
                </a:lnTo>
                <a:lnTo>
                  <a:pt x="3145" y="5967"/>
                </a:lnTo>
                <a:lnTo>
                  <a:pt x="3143" y="5972"/>
                </a:lnTo>
                <a:lnTo>
                  <a:pt x="3143" y="5974"/>
                </a:lnTo>
                <a:lnTo>
                  <a:pt x="3138" y="5990"/>
                </a:lnTo>
                <a:lnTo>
                  <a:pt x="3137" y="5994"/>
                </a:lnTo>
                <a:lnTo>
                  <a:pt x="3137" y="5997"/>
                </a:lnTo>
                <a:lnTo>
                  <a:pt x="3133" y="6006"/>
                </a:lnTo>
                <a:lnTo>
                  <a:pt x="3131" y="6011"/>
                </a:lnTo>
                <a:lnTo>
                  <a:pt x="3129" y="6013"/>
                </a:lnTo>
                <a:lnTo>
                  <a:pt x="3127" y="6017"/>
                </a:lnTo>
                <a:lnTo>
                  <a:pt x="3126" y="6022"/>
                </a:lnTo>
                <a:lnTo>
                  <a:pt x="3126" y="6027"/>
                </a:lnTo>
                <a:lnTo>
                  <a:pt x="3126" y="6031"/>
                </a:lnTo>
                <a:lnTo>
                  <a:pt x="3127" y="6035"/>
                </a:lnTo>
                <a:lnTo>
                  <a:pt x="3129" y="6037"/>
                </a:lnTo>
                <a:lnTo>
                  <a:pt x="3129" y="6038"/>
                </a:lnTo>
                <a:lnTo>
                  <a:pt x="3129" y="6040"/>
                </a:lnTo>
                <a:lnTo>
                  <a:pt x="3127" y="6043"/>
                </a:lnTo>
                <a:lnTo>
                  <a:pt x="3126" y="6046"/>
                </a:lnTo>
                <a:lnTo>
                  <a:pt x="3125" y="6047"/>
                </a:lnTo>
                <a:lnTo>
                  <a:pt x="3123" y="6046"/>
                </a:lnTo>
                <a:lnTo>
                  <a:pt x="3107" y="6020"/>
                </a:lnTo>
                <a:lnTo>
                  <a:pt x="3105" y="6012"/>
                </a:lnTo>
                <a:lnTo>
                  <a:pt x="3106" y="5991"/>
                </a:lnTo>
                <a:lnTo>
                  <a:pt x="3101" y="5985"/>
                </a:lnTo>
                <a:lnTo>
                  <a:pt x="3095" y="5981"/>
                </a:lnTo>
                <a:lnTo>
                  <a:pt x="3090" y="5973"/>
                </a:lnTo>
                <a:lnTo>
                  <a:pt x="3087" y="5973"/>
                </a:lnTo>
                <a:lnTo>
                  <a:pt x="3084" y="5975"/>
                </a:lnTo>
                <a:lnTo>
                  <a:pt x="3080" y="5977"/>
                </a:lnTo>
                <a:lnTo>
                  <a:pt x="3078" y="5980"/>
                </a:lnTo>
                <a:lnTo>
                  <a:pt x="3077" y="5985"/>
                </a:lnTo>
                <a:lnTo>
                  <a:pt x="3074" y="5992"/>
                </a:lnTo>
                <a:lnTo>
                  <a:pt x="3070" y="6012"/>
                </a:lnTo>
                <a:lnTo>
                  <a:pt x="3066" y="6023"/>
                </a:lnTo>
                <a:lnTo>
                  <a:pt x="3062" y="6026"/>
                </a:lnTo>
                <a:lnTo>
                  <a:pt x="3062" y="6022"/>
                </a:lnTo>
                <a:lnTo>
                  <a:pt x="3064" y="6003"/>
                </a:lnTo>
                <a:lnTo>
                  <a:pt x="3065" y="5995"/>
                </a:lnTo>
                <a:lnTo>
                  <a:pt x="3066" y="5992"/>
                </a:lnTo>
                <a:lnTo>
                  <a:pt x="3070" y="5986"/>
                </a:lnTo>
                <a:lnTo>
                  <a:pt x="3071" y="5984"/>
                </a:lnTo>
                <a:lnTo>
                  <a:pt x="3071" y="5981"/>
                </a:lnTo>
                <a:lnTo>
                  <a:pt x="3071" y="5977"/>
                </a:lnTo>
                <a:lnTo>
                  <a:pt x="3071" y="5975"/>
                </a:lnTo>
                <a:lnTo>
                  <a:pt x="3071" y="5970"/>
                </a:lnTo>
                <a:lnTo>
                  <a:pt x="3069" y="5967"/>
                </a:lnTo>
                <a:lnTo>
                  <a:pt x="3060" y="5962"/>
                </a:lnTo>
                <a:lnTo>
                  <a:pt x="3053" y="5962"/>
                </a:lnTo>
                <a:lnTo>
                  <a:pt x="3045" y="5965"/>
                </a:lnTo>
                <a:lnTo>
                  <a:pt x="3038" y="5972"/>
                </a:lnTo>
                <a:lnTo>
                  <a:pt x="3034" y="5987"/>
                </a:lnTo>
                <a:lnTo>
                  <a:pt x="3036" y="6056"/>
                </a:lnTo>
                <a:lnTo>
                  <a:pt x="3038" y="6063"/>
                </a:lnTo>
                <a:lnTo>
                  <a:pt x="3051" y="6080"/>
                </a:lnTo>
                <a:lnTo>
                  <a:pt x="3054" y="6089"/>
                </a:lnTo>
                <a:lnTo>
                  <a:pt x="3052" y="6100"/>
                </a:lnTo>
                <a:lnTo>
                  <a:pt x="3048" y="6087"/>
                </a:lnTo>
                <a:lnTo>
                  <a:pt x="3034" y="6072"/>
                </a:lnTo>
                <a:lnTo>
                  <a:pt x="3027" y="6030"/>
                </a:lnTo>
                <a:lnTo>
                  <a:pt x="3028" y="6018"/>
                </a:lnTo>
                <a:lnTo>
                  <a:pt x="3028" y="6015"/>
                </a:lnTo>
                <a:lnTo>
                  <a:pt x="3026" y="6010"/>
                </a:lnTo>
                <a:lnTo>
                  <a:pt x="3024" y="5986"/>
                </a:lnTo>
                <a:lnTo>
                  <a:pt x="3019" y="5982"/>
                </a:lnTo>
                <a:lnTo>
                  <a:pt x="3007" y="5993"/>
                </a:lnTo>
                <a:lnTo>
                  <a:pt x="3003" y="6000"/>
                </a:lnTo>
                <a:lnTo>
                  <a:pt x="2999" y="6009"/>
                </a:lnTo>
                <a:lnTo>
                  <a:pt x="2994" y="6023"/>
                </a:lnTo>
                <a:lnTo>
                  <a:pt x="2983" y="6049"/>
                </a:lnTo>
                <a:lnTo>
                  <a:pt x="2982" y="6056"/>
                </a:lnTo>
                <a:lnTo>
                  <a:pt x="2998" y="6088"/>
                </a:lnTo>
                <a:lnTo>
                  <a:pt x="2998" y="6095"/>
                </a:lnTo>
                <a:lnTo>
                  <a:pt x="2997" y="6099"/>
                </a:lnTo>
                <a:lnTo>
                  <a:pt x="2994" y="6105"/>
                </a:lnTo>
                <a:lnTo>
                  <a:pt x="2993" y="6109"/>
                </a:lnTo>
                <a:lnTo>
                  <a:pt x="2993" y="6112"/>
                </a:lnTo>
                <a:lnTo>
                  <a:pt x="3021" y="6122"/>
                </a:lnTo>
                <a:lnTo>
                  <a:pt x="3005" y="6126"/>
                </a:lnTo>
                <a:lnTo>
                  <a:pt x="2990" y="6124"/>
                </a:lnTo>
                <a:lnTo>
                  <a:pt x="2978" y="6116"/>
                </a:lnTo>
                <a:lnTo>
                  <a:pt x="2971" y="6101"/>
                </a:lnTo>
                <a:lnTo>
                  <a:pt x="2969" y="6081"/>
                </a:lnTo>
                <a:lnTo>
                  <a:pt x="2966" y="6073"/>
                </a:lnTo>
                <a:lnTo>
                  <a:pt x="2961" y="6074"/>
                </a:lnTo>
                <a:lnTo>
                  <a:pt x="2954" y="6084"/>
                </a:lnTo>
                <a:lnTo>
                  <a:pt x="2951" y="6096"/>
                </a:lnTo>
                <a:lnTo>
                  <a:pt x="2951" y="6113"/>
                </a:lnTo>
                <a:lnTo>
                  <a:pt x="2950" y="6115"/>
                </a:lnTo>
                <a:lnTo>
                  <a:pt x="2944" y="6108"/>
                </a:lnTo>
                <a:lnTo>
                  <a:pt x="2941" y="6107"/>
                </a:lnTo>
                <a:lnTo>
                  <a:pt x="2935" y="6114"/>
                </a:lnTo>
                <a:lnTo>
                  <a:pt x="2944" y="6146"/>
                </a:lnTo>
                <a:lnTo>
                  <a:pt x="2949" y="6151"/>
                </a:lnTo>
                <a:lnTo>
                  <a:pt x="2981" y="6168"/>
                </a:lnTo>
                <a:lnTo>
                  <a:pt x="2977" y="6173"/>
                </a:lnTo>
                <a:lnTo>
                  <a:pt x="2974" y="6174"/>
                </a:lnTo>
                <a:lnTo>
                  <a:pt x="2973" y="6195"/>
                </a:lnTo>
                <a:lnTo>
                  <a:pt x="2994" y="6212"/>
                </a:lnTo>
                <a:lnTo>
                  <a:pt x="3000" y="6226"/>
                </a:lnTo>
                <a:lnTo>
                  <a:pt x="2979" y="6208"/>
                </a:lnTo>
                <a:lnTo>
                  <a:pt x="2976" y="6217"/>
                </a:lnTo>
                <a:lnTo>
                  <a:pt x="2974" y="6225"/>
                </a:lnTo>
                <a:lnTo>
                  <a:pt x="2974" y="6232"/>
                </a:lnTo>
                <a:lnTo>
                  <a:pt x="2978" y="6238"/>
                </a:lnTo>
                <a:lnTo>
                  <a:pt x="2979" y="6244"/>
                </a:lnTo>
                <a:lnTo>
                  <a:pt x="2983" y="6249"/>
                </a:lnTo>
                <a:lnTo>
                  <a:pt x="2982" y="6252"/>
                </a:lnTo>
                <a:lnTo>
                  <a:pt x="2981" y="6255"/>
                </a:lnTo>
                <a:lnTo>
                  <a:pt x="2976" y="6273"/>
                </a:lnTo>
                <a:lnTo>
                  <a:pt x="2976" y="6279"/>
                </a:lnTo>
                <a:lnTo>
                  <a:pt x="2980" y="6288"/>
                </a:lnTo>
                <a:lnTo>
                  <a:pt x="2983" y="6302"/>
                </a:lnTo>
                <a:lnTo>
                  <a:pt x="2986" y="6306"/>
                </a:lnTo>
                <a:lnTo>
                  <a:pt x="2983" y="6307"/>
                </a:lnTo>
                <a:lnTo>
                  <a:pt x="2982" y="6307"/>
                </a:lnTo>
                <a:lnTo>
                  <a:pt x="2980" y="6314"/>
                </a:lnTo>
                <a:lnTo>
                  <a:pt x="2985" y="6318"/>
                </a:lnTo>
                <a:lnTo>
                  <a:pt x="2984" y="6325"/>
                </a:lnTo>
                <a:lnTo>
                  <a:pt x="2979" y="6321"/>
                </a:lnTo>
                <a:lnTo>
                  <a:pt x="2974" y="6305"/>
                </a:lnTo>
                <a:lnTo>
                  <a:pt x="2971" y="6299"/>
                </a:lnTo>
                <a:lnTo>
                  <a:pt x="2955" y="6297"/>
                </a:lnTo>
                <a:lnTo>
                  <a:pt x="2953" y="6292"/>
                </a:lnTo>
                <a:lnTo>
                  <a:pt x="2953" y="6289"/>
                </a:lnTo>
                <a:lnTo>
                  <a:pt x="2955" y="6286"/>
                </a:lnTo>
                <a:lnTo>
                  <a:pt x="2956" y="6283"/>
                </a:lnTo>
                <a:lnTo>
                  <a:pt x="2956" y="6281"/>
                </a:lnTo>
                <a:lnTo>
                  <a:pt x="2956" y="6280"/>
                </a:lnTo>
                <a:lnTo>
                  <a:pt x="2954" y="6276"/>
                </a:lnTo>
                <a:lnTo>
                  <a:pt x="2954" y="6270"/>
                </a:lnTo>
                <a:lnTo>
                  <a:pt x="2955" y="6262"/>
                </a:lnTo>
                <a:lnTo>
                  <a:pt x="2956" y="6258"/>
                </a:lnTo>
                <a:lnTo>
                  <a:pt x="2955" y="6247"/>
                </a:lnTo>
                <a:lnTo>
                  <a:pt x="2941" y="6233"/>
                </a:lnTo>
                <a:lnTo>
                  <a:pt x="2935" y="6221"/>
                </a:lnTo>
                <a:lnTo>
                  <a:pt x="2933" y="6214"/>
                </a:lnTo>
                <a:lnTo>
                  <a:pt x="2932" y="6206"/>
                </a:lnTo>
                <a:lnTo>
                  <a:pt x="2934" y="6197"/>
                </a:lnTo>
                <a:lnTo>
                  <a:pt x="2935" y="6193"/>
                </a:lnTo>
                <a:lnTo>
                  <a:pt x="2929" y="6179"/>
                </a:lnTo>
                <a:lnTo>
                  <a:pt x="2928" y="6170"/>
                </a:lnTo>
                <a:lnTo>
                  <a:pt x="2911" y="6137"/>
                </a:lnTo>
                <a:lnTo>
                  <a:pt x="2888" y="6121"/>
                </a:lnTo>
                <a:lnTo>
                  <a:pt x="2868" y="6096"/>
                </a:lnTo>
                <a:lnTo>
                  <a:pt x="2866" y="6091"/>
                </a:lnTo>
                <a:lnTo>
                  <a:pt x="2865" y="6088"/>
                </a:lnTo>
                <a:lnTo>
                  <a:pt x="2860" y="6082"/>
                </a:lnTo>
                <a:lnTo>
                  <a:pt x="2852" y="6083"/>
                </a:lnTo>
                <a:lnTo>
                  <a:pt x="2850" y="6086"/>
                </a:lnTo>
                <a:lnTo>
                  <a:pt x="2851" y="6087"/>
                </a:lnTo>
                <a:lnTo>
                  <a:pt x="2851" y="6090"/>
                </a:lnTo>
                <a:lnTo>
                  <a:pt x="2842" y="6080"/>
                </a:lnTo>
                <a:lnTo>
                  <a:pt x="2840" y="6080"/>
                </a:lnTo>
                <a:lnTo>
                  <a:pt x="2837" y="6082"/>
                </a:lnTo>
                <a:lnTo>
                  <a:pt x="2834" y="6084"/>
                </a:lnTo>
                <a:lnTo>
                  <a:pt x="2831" y="6086"/>
                </a:lnTo>
                <a:lnTo>
                  <a:pt x="2828" y="6086"/>
                </a:lnTo>
                <a:lnTo>
                  <a:pt x="2818" y="6076"/>
                </a:lnTo>
                <a:lnTo>
                  <a:pt x="2812" y="6066"/>
                </a:lnTo>
                <a:lnTo>
                  <a:pt x="2806" y="6042"/>
                </a:lnTo>
                <a:lnTo>
                  <a:pt x="2800" y="6034"/>
                </a:lnTo>
                <a:lnTo>
                  <a:pt x="2800" y="6031"/>
                </a:lnTo>
                <a:lnTo>
                  <a:pt x="2801" y="6023"/>
                </a:lnTo>
                <a:lnTo>
                  <a:pt x="2801" y="6022"/>
                </a:lnTo>
                <a:lnTo>
                  <a:pt x="2794" y="6012"/>
                </a:lnTo>
                <a:lnTo>
                  <a:pt x="2774" y="6003"/>
                </a:lnTo>
                <a:lnTo>
                  <a:pt x="2771" y="5998"/>
                </a:lnTo>
                <a:lnTo>
                  <a:pt x="2767" y="5980"/>
                </a:lnTo>
                <a:lnTo>
                  <a:pt x="2754" y="5958"/>
                </a:lnTo>
                <a:lnTo>
                  <a:pt x="2756" y="5954"/>
                </a:lnTo>
                <a:lnTo>
                  <a:pt x="2763" y="5959"/>
                </a:lnTo>
                <a:lnTo>
                  <a:pt x="2760" y="5950"/>
                </a:lnTo>
                <a:lnTo>
                  <a:pt x="2748" y="5940"/>
                </a:lnTo>
                <a:lnTo>
                  <a:pt x="2720" y="5873"/>
                </a:lnTo>
                <a:lnTo>
                  <a:pt x="2702" y="5829"/>
                </a:lnTo>
                <a:lnTo>
                  <a:pt x="2696" y="5797"/>
                </a:lnTo>
                <a:lnTo>
                  <a:pt x="2697" y="5768"/>
                </a:lnTo>
                <a:lnTo>
                  <a:pt x="2698" y="5761"/>
                </a:lnTo>
                <a:lnTo>
                  <a:pt x="2701" y="5753"/>
                </a:lnTo>
                <a:lnTo>
                  <a:pt x="2708" y="5739"/>
                </a:lnTo>
                <a:lnTo>
                  <a:pt x="2710" y="5730"/>
                </a:lnTo>
                <a:lnTo>
                  <a:pt x="2707" y="5725"/>
                </a:lnTo>
                <a:lnTo>
                  <a:pt x="2700" y="5725"/>
                </a:lnTo>
                <a:lnTo>
                  <a:pt x="2693" y="5730"/>
                </a:lnTo>
                <a:lnTo>
                  <a:pt x="2699" y="5728"/>
                </a:lnTo>
                <a:lnTo>
                  <a:pt x="2701" y="5728"/>
                </a:lnTo>
                <a:lnTo>
                  <a:pt x="2703" y="5729"/>
                </a:lnTo>
                <a:lnTo>
                  <a:pt x="2698" y="5735"/>
                </a:lnTo>
                <a:lnTo>
                  <a:pt x="2694" y="5742"/>
                </a:lnTo>
                <a:lnTo>
                  <a:pt x="2689" y="5747"/>
                </a:lnTo>
                <a:lnTo>
                  <a:pt x="2685" y="5747"/>
                </a:lnTo>
                <a:lnTo>
                  <a:pt x="2684" y="5747"/>
                </a:lnTo>
                <a:lnTo>
                  <a:pt x="2683" y="5749"/>
                </a:lnTo>
                <a:lnTo>
                  <a:pt x="2682" y="5752"/>
                </a:lnTo>
                <a:lnTo>
                  <a:pt x="2681" y="5753"/>
                </a:lnTo>
                <a:lnTo>
                  <a:pt x="2680" y="5752"/>
                </a:lnTo>
                <a:lnTo>
                  <a:pt x="2676" y="5748"/>
                </a:lnTo>
                <a:lnTo>
                  <a:pt x="2674" y="5742"/>
                </a:lnTo>
                <a:lnTo>
                  <a:pt x="2674" y="5738"/>
                </a:lnTo>
                <a:lnTo>
                  <a:pt x="2677" y="5740"/>
                </a:lnTo>
                <a:lnTo>
                  <a:pt x="2678" y="5737"/>
                </a:lnTo>
                <a:lnTo>
                  <a:pt x="2673" y="5733"/>
                </a:lnTo>
                <a:lnTo>
                  <a:pt x="2671" y="5732"/>
                </a:lnTo>
                <a:lnTo>
                  <a:pt x="2669" y="5733"/>
                </a:lnTo>
                <a:lnTo>
                  <a:pt x="2666" y="5735"/>
                </a:lnTo>
                <a:lnTo>
                  <a:pt x="2664" y="5736"/>
                </a:lnTo>
                <a:lnTo>
                  <a:pt x="2662" y="5734"/>
                </a:lnTo>
                <a:lnTo>
                  <a:pt x="2663" y="5731"/>
                </a:lnTo>
                <a:lnTo>
                  <a:pt x="2668" y="5712"/>
                </a:lnTo>
                <a:lnTo>
                  <a:pt x="2669" y="5702"/>
                </a:lnTo>
                <a:lnTo>
                  <a:pt x="2669" y="5683"/>
                </a:lnTo>
                <a:lnTo>
                  <a:pt x="2671" y="5666"/>
                </a:lnTo>
                <a:lnTo>
                  <a:pt x="2659" y="5627"/>
                </a:lnTo>
                <a:lnTo>
                  <a:pt x="2658" y="5616"/>
                </a:lnTo>
                <a:lnTo>
                  <a:pt x="2659" y="5604"/>
                </a:lnTo>
                <a:lnTo>
                  <a:pt x="2660" y="5597"/>
                </a:lnTo>
                <a:lnTo>
                  <a:pt x="2663" y="5571"/>
                </a:lnTo>
                <a:lnTo>
                  <a:pt x="2663" y="5561"/>
                </a:lnTo>
                <a:lnTo>
                  <a:pt x="2644" y="5545"/>
                </a:lnTo>
                <a:lnTo>
                  <a:pt x="2643" y="5541"/>
                </a:lnTo>
                <a:lnTo>
                  <a:pt x="2643" y="5526"/>
                </a:lnTo>
                <a:lnTo>
                  <a:pt x="2608" y="5479"/>
                </a:lnTo>
                <a:lnTo>
                  <a:pt x="2605" y="5470"/>
                </a:lnTo>
                <a:lnTo>
                  <a:pt x="2606" y="5461"/>
                </a:lnTo>
                <a:lnTo>
                  <a:pt x="2610" y="5472"/>
                </a:lnTo>
                <a:lnTo>
                  <a:pt x="2622" y="5487"/>
                </a:lnTo>
                <a:lnTo>
                  <a:pt x="2622" y="5485"/>
                </a:lnTo>
                <a:lnTo>
                  <a:pt x="2593" y="5437"/>
                </a:lnTo>
                <a:lnTo>
                  <a:pt x="2563" y="5415"/>
                </a:lnTo>
                <a:lnTo>
                  <a:pt x="2548" y="5417"/>
                </a:lnTo>
                <a:lnTo>
                  <a:pt x="2526" y="5397"/>
                </a:lnTo>
                <a:lnTo>
                  <a:pt x="2500" y="5367"/>
                </a:lnTo>
                <a:lnTo>
                  <a:pt x="2484" y="5340"/>
                </a:lnTo>
                <a:lnTo>
                  <a:pt x="2480" y="5339"/>
                </a:lnTo>
                <a:lnTo>
                  <a:pt x="2479" y="5341"/>
                </a:lnTo>
                <a:lnTo>
                  <a:pt x="2479" y="5343"/>
                </a:lnTo>
                <a:lnTo>
                  <a:pt x="2474" y="5340"/>
                </a:lnTo>
                <a:lnTo>
                  <a:pt x="2472" y="5337"/>
                </a:lnTo>
                <a:lnTo>
                  <a:pt x="2472" y="5333"/>
                </a:lnTo>
                <a:lnTo>
                  <a:pt x="2473" y="5333"/>
                </a:lnTo>
                <a:lnTo>
                  <a:pt x="2473" y="5332"/>
                </a:lnTo>
                <a:lnTo>
                  <a:pt x="2474" y="5332"/>
                </a:lnTo>
                <a:lnTo>
                  <a:pt x="2475" y="5331"/>
                </a:lnTo>
                <a:lnTo>
                  <a:pt x="2465" y="5319"/>
                </a:lnTo>
                <a:lnTo>
                  <a:pt x="2464" y="5315"/>
                </a:lnTo>
                <a:close/>
                <a:moveTo>
                  <a:pt x="9460" y="7595"/>
                </a:moveTo>
                <a:lnTo>
                  <a:pt x="9458" y="7598"/>
                </a:lnTo>
                <a:lnTo>
                  <a:pt x="9458" y="7601"/>
                </a:lnTo>
                <a:lnTo>
                  <a:pt x="9459" y="7598"/>
                </a:lnTo>
                <a:lnTo>
                  <a:pt x="9460" y="7595"/>
                </a:lnTo>
                <a:close/>
                <a:moveTo>
                  <a:pt x="8856" y="5595"/>
                </a:moveTo>
                <a:lnTo>
                  <a:pt x="8850" y="5597"/>
                </a:lnTo>
                <a:lnTo>
                  <a:pt x="8842" y="5609"/>
                </a:lnTo>
                <a:lnTo>
                  <a:pt x="8832" y="5616"/>
                </a:lnTo>
                <a:lnTo>
                  <a:pt x="8829" y="5625"/>
                </a:lnTo>
                <a:lnTo>
                  <a:pt x="8827" y="5633"/>
                </a:lnTo>
                <a:lnTo>
                  <a:pt x="8824" y="5640"/>
                </a:lnTo>
                <a:lnTo>
                  <a:pt x="8822" y="5648"/>
                </a:lnTo>
                <a:lnTo>
                  <a:pt x="8821" y="5658"/>
                </a:lnTo>
                <a:lnTo>
                  <a:pt x="8822" y="5667"/>
                </a:lnTo>
                <a:lnTo>
                  <a:pt x="8823" y="5675"/>
                </a:lnTo>
                <a:lnTo>
                  <a:pt x="8826" y="5687"/>
                </a:lnTo>
                <a:lnTo>
                  <a:pt x="8828" y="5701"/>
                </a:lnTo>
                <a:lnTo>
                  <a:pt x="8834" y="5716"/>
                </a:lnTo>
                <a:lnTo>
                  <a:pt x="8847" y="5733"/>
                </a:lnTo>
                <a:lnTo>
                  <a:pt x="8852" y="5735"/>
                </a:lnTo>
                <a:lnTo>
                  <a:pt x="8872" y="5731"/>
                </a:lnTo>
                <a:lnTo>
                  <a:pt x="8881" y="5725"/>
                </a:lnTo>
                <a:lnTo>
                  <a:pt x="8888" y="5713"/>
                </a:lnTo>
                <a:lnTo>
                  <a:pt x="8889" y="5710"/>
                </a:lnTo>
                <a:lnTo>
                  <a:pt x="8890" y="5705"/>
                </a:lnTo>
                <a:lnTo>
                  <a:pt x="8891" y="5703"/>
                </a:lnTo>
                <a:lnTo>
                  <a:pt x="8891" y="5695"/>
                </a:lnTo>
                <a:lnTo>
                  <a:pt x="8891" y="5691"/>
                </a:lnTo>
                <a:lnTo>
                  <a:pt x="8893" y="5685"/>
                </a:lnTo>
                <a:lnTo>
                  <a:pt x="8895" y="5680"/>
                </a:lnTo>
                <a:cubicBezTo>
                  <a:pt x="8895" y="5680"/>
                  <a:pt x="8897" y="5674"/>
                  <a:pt x="8897" y="5674"/>
                </a:cubicBezTo>
                <a:lnTo>
                  <a:pt x="8897" y="5666"/>
                </a:lnTo>
                <a:lnTo>
                  <a:pt x="8895" y="5650"/>
                </a:lnTo>
                <a:lnTo>
                  <a:pt x="8886" y="5629"/>
                </a:lnTo>
                <a:lnTo>
                  <a:pt x="8884" y="5620"/>
                </a:lnTo>
                <a:lnTo>
                  <a:pt x="8881" y="5624"/>
                </a:lnTo>
                <a:lnTo>
                  <a:pt x="8878" y="5631"/>
                </a:lnTo>
                <a:lnTo>
                  <a:pt x="8874" y="5636"/>
                </a:lnTo>
                <a:lnTo>
                  <a:pt x="8871" y="5635"/>
                </a:lnTo>
                <a:lnTo>
                  <a:pt x="8869" y="5631"/>
                </a:lnTo>
                <a:lnTo>
                  <a:pt x="8873" y="5620"/>
                </a:lnTo>
                <a:lnTo>
                  <a:pt x="8874" y="5610"/>
                </a:lnTo>
                <a:lnTo>
                  <a:pt x="8871" y="5603"/>
                </a:lnTo>
                <a:lnTo>
                  <a:pt x="8869" y="5600"/>
                </a:lnTo>
                <a:lnTo>
                  <a:pt x="8867" y="5600"/>
                </a:lnTo>
                <a:lnTo>
                  <a:pt x="8862" y="5596"/>
                </a:lnTo>
                <a:lnTo>
                  <a:pt x="8856" y="5595"/>
                </a:lnTo>
                <a:close/>
                <a:moveTo>
                  <a:pt x="12507" y="5744"/>
                </a:moveTo>
                <a:lnTo>
                  <a:pt x="12489" y="5753"/>
                </a:lnTo>
                <a:cubicBezTo>
                  <a:pt x="12489" y="5753"/>
                  <a:pt x="12442" y="5752"/>
                  <a:pt x="12442" y="5752"/>
                </a:cubicBezTo>
                <a:lnTo>
                  <a:pt x="12439" y="5754"/>
                </a:lnTo>
                <a:lnTo>
                  <a:pt x="12438" y="5753"/>
                </a:lnTo>
                <a:lnTo>
                  <a:pt x="12436" y="5752"/>
                </a:lnTo>
                <a:lnTo>
                  <a:pt x="12435" y="5748"/>
                </a:lnTo>
                <a:lnTo>
                  <a:pt x="12430" y="5747"/>
                </a:lnTo>
                <a:lnTo>
                  <a:pt x="12415" y="5770"/>
                </a:lnTo>
                <a:lnTo>
                  <a:pt x="12415" y="5774"/>
                </a:lnTo>
                <a:lnTo>
                  <a:pt x="12416" y="5777"/>
                </a:lnTo>
                <a:lnTo>
                  <a:pt x="12418" y="5781"/>
                </a:lnTo>
                <a:lnTo>
                  <a:pt x="12420" y="5785"/>
                </a:lnTo>
                <a:lnTo>
                  <a:pt x="12421" y="5789"/>
                </a:lnTo>
                <a:lnTo>
                  <a:pt x="12423" y="5797"/>
                </a:lnTo>
                <a:lnTo>
                  <a:pt x="12429" y="5815"/>
                </a:lnTo>
                <a:lnTo>
                  <a:pt x="12431" y="5823"/>
                </a:lnTo>
                <a:lnTo>
                  <a:pt x="12431" y="5832"/>
                </a:lnTo>
                <a:lnTo>
                  <a:pt x="12429" y="5838"/>
                </a:lnTo>
                <a:lnTo>
                  <a:pt x="12425" y="5841"/>
                </a:lnTo>
                <a:lnTo>
                  <a:pt x="12421" y="5839"/>
                </a:lnTo>
                <a:lnTo>
                  <a:pt x="12422" y="5834"/>
                </a:lnTo>
                <a:lnTo>
                  <a:pt x="12417" y="5833"/>
                </a:lnTo>
                <a:lnTo>
                  <a:pt x="12414" y="5834"/>
                </a:lnTo>
                <a:lnTo>
                  <a:pt x="12409" y="5841"/>
                </a:lnTo>
                <a:lnTo>
                  <a:pt x="12410" y="5843"/>
                </a:lnTo>
                <a:lnTo>
                  <a:pt x="12410" y="5844"/>
                </a:lnTo>
                <a:lnTo>
                  <a:pt x="12412" y="5847"/>
                </a:lnTo>
                <a:lnTo>
                  <a:pt x="12421" y="5859"/>
                </a:lnTo>
                <a:lnTo>
                  <a:pt x="12425" y="5863"/>
                </a:lnTo>
                <a:lnTo>
                  <a:pt x="12429" y="5866"/>
                </a:lnTo>
                <a:lnTo>
                  <a:pt x="12433" y="5867"/>
                </a:lnTo>
                <a:lnTo>
                  <a:pt x="12436" y="5868"/>
                </a:lnTo>
                <a:lnTo>
                  <a:pt x="12438" y="5871"/>
                </a:lnTo>
                <a:lnTo>
                  <a:pt x="12441" y="5875"/>
                </a:lnTo>
                <a:lnTo>
                  <a:pt x="12443" y="5881"/>
                </a:lnTo>
                <a:lnTo>
                  <a:pt x="12444" y="5884"/>
                </a:lnTo>
                <a:lnTo>
                  <a:pt x="12445" y="5886"/>
                </a:lnTo>
                <a:lnTo>
                  <a:pt x="12451" y="5890"/>
                </a:lnTo>
                <a:lnTo>
                  <a:pt x="12457" y="5889"/>
                </a:lnTo>
                <a:lnTo>
                  <a:pt x="12463" y="5885"/>
                </a:lnTo>
                <a:lnTo>
                  <a:pt x="12467" y="5879"/>
                </a:lnTo>
                <a:lnTo>
                  <a:pt x="12467" y="5874"/>
                </a:lnTo>
                <a:lnTo>
                  <a:pt x="12467" y="5863"/>
                </a:lnTo>
                <a:lnTo>
                  <a:pt x="12469" y="5858"/>
                </a:lnTo>
                <a:lnTo>
                  <a:pt x="12496" y="5816"/>
                </a:lnTo>
                <a:lnTo>
                  <a:pt x="12519" y="5799"/>
                </a:lnTo>
                <a:lnTo>
                  <a:pt x="12522" y="5794"/>
                </a:lnTo>
                <a:lnTo>
                  <a:pt x="12522" y="5786"/>
                </a:lnTo>
                <a:lnTo>
                  <a:pt x="12516" y="5777"/>
                </a:lnTo>
                <a:lnTo>
                  <a:pt x="12517" y="5765"/>
                </a:lnTo>
                <a:lnTo>
                  <a:pt x="12516" y="5757"/>
                </a:lnTo>
                <a:lnTo>
                  <a:pt x="12512" y="5746"/>
                </a:lnTo>
                <a:lnTo>
                  <a:pt x="12507" y="5744"/>
                </a:lnTo>
                <a:close/>
                <a:moveTo>
                  <a:pt x="8880" y="5748"/>
                </a:moveTo>
                <a:lnTo>
                  <a:pt x="8876" y="5749"/>
                </a:lnTo>
                <a:lnTo>
                  <a:pt x="8872" y="5754"/>
                </a:lnTo>
                <a:lnTo>
                  <a:pt x="8864" y="5768"/>
                </a:lnTo>
                <a:lnTo>
                  <a:pt x="8856" y="5778"/>
                </a:lnTo>
                <a:lnTo>
                  <a:pt x="8854" y="5786"/>
                </a:lnTo>
                <a:lnTo>
                  <a:pt x="8856" y="5798"/>
                </a:lnTo>
                <a:lnTo>
                  <a:pt x="8853" y="5805"/>
                </a:lnTo>
                <a:cubicBezTo>
                  <a:pt x="8853" y="5805"/>
                  <a:pt x="8844" y="5811"/>
                  <a:pt x="8844" y="5811"/>
                </a:cubicBezTo>
                <a:lnTo>
                  <a:pt x="8851" y="5826"/>
                </a:lnTo>
                <a:lnTo>
                  <a:pt x="8854" y="5831"/>
                </a:lnTo>
                <a:lnTo>
                  <a:pt x="8858" y="5832"/>
                </a:lnTo>
                <a:lnTo>
                  <a:pt x="8868" y="5830"/>
                </a:lnTo>
                <a:lnTo>
                  <a:pt x="8871" y="5831"/>
                </a:lnTo>
                <a:lnTo>
                  <a:pt x="8878" y="5838"/>
                </a:lnTo>
                <a:lnTo>
                  <a:pt x="8881" y="5838"/>
                </a:lnTo>
                <a:lnTo>
                  <a:pt x="8882" y="5836"/>
                </a:lnTo>
                <a:lnTo>
                  <a:pt x="8886" y="5823"/>
                </a:lnTo>
                <a:lnTo>
                  <a:pt x="8893" y="5809"/>
                </a:lnTo>
                <a:lnTo>
                  <a:pt x="8893" y="5797"/>
                </a:lnTo>
                <a:lnTo>
                  <a:pt x="8890" y="5790"/>
                </a:lnTo>
                <a:lnTo>
                  <a:pt x="8882" y="5781"/>
                </a:lnTo>
                <a:lnTo>
                  <a:pt x="8885" y="5767"/>
                </a:lnTo>
                <a:lnTo>
                  <a:pt x="8886" y="5760"/>
                </a:lnTo>
                <a:lnTo>
                  <a:pt x="8885" y="5752"/>
                </a:lnTo>
                <a:lnTo>
                  <a:pt x="8880" y="5748"/>
                </a:lnTo>
                <a:close/>
                <a:moveTo>
                  <a:pt x="11779" y="6783"/>
                </a:moveTo>
                <a:lnTo>
                  <a:pt x="11777" y="6785"/>
                </a:lnTo>
                <a:lnTo>
                  <a:pt x="11777" y="6795"/>
                </a:lnTo>
                <a:lnTo>
                  <a:pt x="11768" y="6798"/>
                </a:lnTo>
                <a:lnTo>
                  <a:pt x="11772" y="6807"/>
                </a:lnTo>
                <a:lnTo>
                  <a:pt x="11781" y="6820"/>
                </a:lnTo>
                <a:lnTo>
                  <a:pt x="11783" y="6827"/>
                </a:lnTo>
                <a:lnTo>
                  <a:pt x="11782" y="6836"/>
                </a:lnTo>
                <a:lnTo>
                  <a:pt x="11775" y="6837"/>
                </a:lnTo>
                <a:lnTo>
                  <a:pt x="11770" y="6832"/>
                </a:lnTo>
                <a:lnTo>
                  <a:pt x="11770" y="6824"/>
                </a:lnTo>
                <a:lnTo>
                  <a:pt x="11762" y="6820"/>
                </a:lnTo>
                <a:lnTo>
                  <a:pt x="11757" y="6820"/>
                </a:lnTo>
                <a:lnTo>
                  <a:pt x="11756" y="6826"/>
                </a:lnTo>
                <a:lnTo>
                  <a:pt x="11758" y="6832"/>
                </a:lnTo>
                <a:lnTo>
                  <a:pt x="11761" y="6837"/>
                </a:lnTo>
                <a:lnTo>
                  <a:pt x="11763" y="6843"/>
                </a:lnTo>
                <a:lnTo>
                  <a:pt x="11764" y="6850"/>
                </a:lnTo>
                <a:lnTo>
                  <a:pt x="11762" y="6853"/>
                </a:lnTo>
                <a:cubicBezTo>
                  <a:pt x="11762" y="6853"/>
                  <a:pt x="11749" y="6851"/>
                  <a:pt x="11749" y="6851"/>
                </a:cubicBezTo>
                <a:lnTo>
                  <a:pt x="11740" y="6859"/>
                </a:lnTo>
                <a:lnTo>
                  <a:pt x="11738" y="6859"/>
                </a:lnTo>
                <a:lnTo>
                  <a:pt x="11738" y="6865"/>
                </a:lnTo>
                <a:lnTo>
                  <a:pt x="11735" y="6875"/>
                </a:lnTo>
                <a:lnTo>
                  <a:pt x="11734" y="6903"/>
                </a:lnTo>
                <a:lnTo>
                  <a:pt x="11733" y="6909"/>
                </a:lnTo>
                <a:lnTo>
                  <a:pt x="11717" y="6946"/>
                </a:lnTo>
                <a:lnTo>
                  <a:pt x="11716" y="6953"/>
                </a:lnTo>
                <a:lnTo>
                  <a:pt x="11716" y="6959"/>
                </a:lnTo>
                <a:lnTo>
                  <a:pt x="11718" y="6964"/>
                </a:lnTo>
                <a:lnTo>
                  <a:pt x="11723" y="6969"/>
                </a:lnTo>
                <a:lnTo>
                  <a:pt x="11728" y="6971"/>
                </a:lnTo>
                <a:lnTo>
                  <a:pt x="11734" y="6962"/>
                </a:lnTo>
                <a:lnTo>
                  <a:pt x="11746" y="6933"/>
                </a:lnTo>
                <a:lnTo>
                  <a:pt x="11751" y="6930"/>
                </a:lnTo>
                <a:lnTo>
                  <a:pt x="11757" y="6932"/>
                </a:lnTo>
                <a:lnTo>
                  <a:pt x="11765" y="6939"/>
                </a:lnTo>
                <a:lnTo>
                  <a:pt x="11770" y="6938"/>
                </a:lnTo>
                <a:lnTo>
                  <a:pt x="11776" y="6918"/>
                </a:lnTo>
                <a:lnTo>
                  <a:pt x="11785" y="6907"/>
                </a:lnTo>
                <a:lnTo>
                  <a:pt x="11793" y="6888"/>
                </a:lnTo>
                <a:lnTo>
                  <a:pt x="11811" y="6870"/>
                </a:lnTo>
                <a:lnTo>
                  <a:pt x="11817" y="6869"/>
                </a:lnTo>
                <a:lnTo>
                  <a:pt x="11819" y="6867"/>
                </a:lnTo>
                <a:lnTo>
                  <a:pt x="11819" y="6861"/>
                </a:lnTo>
                <a:lnTo>
                  <a:pt x="11819" y="6855"/>
                </a:lnTo>
                <a:lnTo>
                  <a:pt x="11820" y="6850"/>
                </a:lnTo>
                <a:lnTo>
                  <a:pt x="11823" y="6842"/>
                </a:lnTo>
                <a:lnTo>
                  <a:pt x="11828" y="6836"/>
                </a:lnTo>
                <a:lnTo>
                  <a:pt x="11830" y="6832"/>
                </a:lnTo>
                <a:lnTo>
                  <a:pt x="11830" y="6824"/>
                </a:lnTo>
                <a:lnTo>
                  <a:pt x="11820" y="6807"/>
                </a:lnTo>
                <a:lnTo>
                  <a:pt x="11816" y="6801"/>
                </a:lnTo>
                <a:lnTo>
                  <a:pt x="11807" y="6794"/>
                </a:lnTo>
                <a:lnTo>
                  <a:pt x="11796" y="6788"/>
                </a:lnTo>
                <a:lnTo>
                  <a:pt x="11791" y="6789"/>
                </a:lnTo>
                <a:lnTo>
                  <a:pt x="11789" y="6789"/>
                </a:lnTo>
                <a:lnTo>
                  <a:pt x="11785" y="6785"/>
                </a:lnTo>
                <a:lnTo>
                  <a:pt x="11782" y="6783"/>
                </a:lnTo>
                <a:lnTo>
                  <a:pt x="11779" y="6783"/>
                </a:lnTo>
                <a:close/>
                <a:moveTo>
                  <a:pt x="11575" y="6830"/>
                </a:moveTo>
                <a:lnTo>
                  <a:pt x="11573" y="6836"/>
                </a:lnTo>
                <a:lnTo>
                  <a:pt x="11550" y="6832"/>
                </a:lnTo>
                <a:lnTo>
                  <a:pt x="11547" y="6833"/>
                </a:lnTo>
                <a:lnTo>
                  <a:pt x="11547" y="6836"/>
                </a:lnTo>
                <a:lnTo>
                  <a:pt x="11548" y="6842"/>
                </a:lnTo>
                <a:lnTo>
                  <a:pt x="11548" y="6845"/>
                </a:lnTo>
                <a:lnTo>
                  <a:pt x="11547" y="6846"/>
                </a:lnTo>
                <a:lnTo>
                  <a:pt x="11544" y="6847"/>
                </a:lnTo>
                <a:lnTo>
                  <a:pt x="11543" y="6848"/>
                </a:lnTo>
                <a:lnTo>
                  <a:pt x="11543" y="6850"/>
                </a:lnTo>
                <a:lnTo>
                  <a:pt x="11542" y="6852"/>
                </a:lnTo>
                <a:lnTo>
                  <a:pt x="11542" y="6853"/>
                </a:lnTo>
                <a:lnTo>
                  <a:pt x="11542" y="6856"/>
                </a:lnTo>
                <a:lnTo>
                  <a:pt x="11544" y="6859"/>
                </a:lnTo>
                <a:lnTo>
                  <a:pt x="11546" y="6864"/>
                </a:lnTo>
                <a:lnTo>
                  <a:pt x="11546" y="6866"/>
                </a:lnTo>
                <a:lnTo>
                  <a:pt x="11545" y="6870"/>
                </a:lnTo>
                <a:lnTo>
                  <a:pt x="11542" y="6870"/>
                </a:lnTo>
                <a:lnTo>
                  <a:pt x="11537" y="6868"/>
                </a:lnTo>
                <a:lnTo>
                  <a:pt x="11534" y="6870"/>
                </a:lnTo>
                <a:lnTo>
                  <a:pt x="11532" y="6879"/>
                </a:lnTo>
                <a:lnTo>
                  <a:pt x="11518" y="6892"/>
                </a:lnTo>
                <a:lnTo>
                  <a:pt x="11501" y="6885"/>
                </a:lnTo>
                <a:lnTo>
                  <a:pt x="11498" y="6887"/>
                </a:lnTo>
                <a:lnTo>
                  <a:pt x="11494" y="6903"/>
                </a:lnTo>
                <a:lnTo>
                  <a:pt x="11492" y="6905"/>
                </a:lnTo>
                <a:lnTo>
                  <a:pt x="11490" y="6901"/>
                </a:lnTo>
                <a:lnTo>
                  <a:pt x="11490" y="6896"/>
                </a:lnTo>
                <a:lnTo>
                  <a:pt x="11492" y="6889"/>
                </a:lnTo>
                <a:lnTo>
                  <a:pt x="11492" y="6885"/>
                </a:lnTo>
                <a:lnTo>
                  <a:pt x="11487" y="6878"/>
                </a:lnTo>
                <a:lnTo>
                  <a:pt x="11480" y="6872"/>
                </a:lnTo>
                <a:lnTo>
                  <a:pt x="11473" y="6869"/>
                </a:lnTo>
                <a:lnTo>
                  <a:pt x="11469" y="6869"/>
                </a:lnTo>
                <a:lnTo>
                  <a:pt x="11461" y="6881"/>
                </a:lnTo>
                <a:lnTo>
                  <a:pt x="11457" y="6885"/>
                </a:lnTo>
                <a:lnTo>
                  <a:pt x="11454" y="6878"/>
                </a:lnTo>
                <a:lnTo>
                  <a:pt x="11443" y="6879"/>
                </a:lnTo>
                <a:lnTo>
                  <a:pt x="11438" y="6881"/>
                </a:lnTo>
                <a:lnTo>
                  <a:pt x="11434" y="6888"/>
                </a:lnTo>
                <a:lnTo>
                  <a:pt x="11432" y="6891"/>
                </a:lnTo>
                <a:lnTo>
                  <a:pt x="11433" y="6897"/>
                </a:lnTo>
                <a:lnTo>
                  <a:pt x="11436" y="6904"/>
                </a:lnTo>
                <a:lnTo>
                  <a:pt x="11439" y="6909"/>
                </a:lnTo>
                <a:lnTo>
                  <a:pt x="11445" y="6915"/>
                </a:lnTo>
                <a:lnTo>
                  <a:pt x="11450" y="6919"/>
                </a:lnTo>
                <a:lnTo>
                  <a:pt x="11455" y="6921"/>
                </a:lnTo>
                <a:lnTo>
                  <a:pt x="11460" y="6921"/>
                </a:lnTo>
                <a:lnTo>
                  <a:pt x="11459" y="6924"/>
                </a:lnTo>
                <a:lnTo>
                  <a:pt x="11456" y="6926"/>
                </a:lnTo>
                <a:lnTo>
                  <a:pt x="11455" y="6930"/>
                </a:lnTo>
                <a:lnTo>
                  <a:pt x="11461" y="6938"/>
                </a:lnTo>
                <a:lnTo>
                  <a:pt x="11462" y="6945"/>
                </a:lnTo>
                <a:lnTo>
                  <a:pt x="11459" y="6947"/>
                </a:lnTo>
                <a:lnTo>
                  <a:pt x="11453" y="6941"/>
                </a:lnTo>
                <a:lnTo>
                  <a:pt x="11451" y="6937"/>
                </a:lnTo>
                <a:lnTo>
                  <a:pt x="11448" y="6928"/>
                </a:lnTo>
                <a:lnTo>
                  <a:pt x="11447" y="6925"/>
                </a:lnTo>
                <a:lnTo>
                  <a:pt x="11444" y="6922"/>
                </a:lnTo>
                <a:lnTo>
                  <a:pt x="11441" y="6920"/>
                </a:lnTo>
                <a:lnTo>
                  <a:pt x="11438" y="6921"/>
                </a:lnTo>
                <a:lnTo>
                  <a:pt x="11438" y="6924"/>
                </a:lnTo>
                <a:lnTo>
                  <a:pt x="11434" y="6923"/>
                </a:lnTo>
                <a:lnTo>
                  <a:pt x="11427" y="6924"/>
                </a:lnTo>
                <a:lnTo>
                  <a:pt x="11414" y="6917"/>
                </a:lnTo>
                <a:lnTo>
                  <a:pt x="11403" y="6917"/>
                </a:lnTo>
                <a:lnTo>
                  <a:pt x="11403" y="6920"/>
                </a:lnTo>
                <a:lnTo>
                  <a:pt x="11403" y="6923"/>
                </a:lnTo>
                <a:lnTo>
                  <a:pt x="11404" y="6926"/>
                </a:lnTo>
                <a:lnTo>
                  <a:pt x="11404" y="6930"/>
                </a:lnTo>
                <a:lnTo>
                  <a:pt x="11403" y="6936"/>
                </a:lnTo>
                <a:lnTo>
                  <a:pt x="11398" y="6947"/>
                </a:lnTo>
                <a:lnTo>
                  <a:pt x="11398" y="6953"/>
                </a:lnTo>
                <a:lnTo>
                  <a:pt x="11402" y="6961"/>
                </a:lnTo>
                <a:lnTo>
                  <a:pt x="11409" y="6964"/>
                </a:lnTo>
                <a:lnTo>
                  <a:pt x="11438" y="6951"/>
                </a:lnTo>
                <a:lnTo>
                  <a:pt x="11448" y="6951"/>
                </a:lnTo>
                <a:lnTo>
                  <a:pt x="11460" y="6958"/>
                </a:lnTo>
                <a:lnTo>
                  <a:pt x="11466" y="6965"/>
                </a:lnTo>
                <a:lnTo>
                  <a:pt x="11468" y="6967"/>
                </a:lnTo>
                <a:lnTo>
                  <a:pt x="11475" y="6967"/>
                </a:lnTo>
                <a:lnTo>
                  <a:pt x="11477" y="6969"/>
                </a:lnTo>
                <a:lnTo>
                  <a:pt x="11480" y="6974"/>
                </a:lnTo>
                <a:lnTo>
                  <a:pt x="11483" y="6982"/>
                </a:lnTo>
                <a:lnTo>
                  <a:pt x="11485" y="6990"/>
                </a:lnTo>
                <a:lnTo>
                  <a:pt x="11488" y="6997"/>
                </a:lnTo>
                <a:lnTo>
                  <a:pt x="11491" y="6991"/>
                </a:lnTo>
                <a:lnTo>
                  <a:pt x="11491" y="6965"/>
                </a:lnTo>
                <a:lnTo>
                  <a:pt x="11493" y="6958"/>
                </a:lnTo>
                <a:lnTo>
                  <a:pt x="11498" y="6961"/>
                </a:lnTo>
                <a:lnTo>
                  <a:pt x="11500" y="6970"/>
                </a:lnTo>
                <a:lnTo>
                  <a:pt x="11500" y="6982"/>
                </a:lnTo>
                <a:lnTo>
                  <a:pt x="11502" y="6993"/>
                </a:lnTo>
                <a:lnTo>
                  <a:pt x="11506" y="7001"/>
                </a:lnTo>
                <a:lnTo>
                  <a:pt x="11509" y="7004"/>
                </a:lnTo>
                <a:lnTo>
                  <a:pt x="11520" y="7004"/>
                </a:lnTo>
                <a:lnTo>
                  <a:pt x="11529" y="7008"/>
                </a:lnTo>
                <a:lnTo>
                  <a:pt x="11546" y="7009"/>
                </a:lnTo>
                <a:lnTo>
                  <a:pt x="11551" y="7004"/>
                </a:lnTo>
                <a:lnTo>
                  <a:pt x="11550" y="6987"/>
                </a:lnTo>
                <a:lnTo>
                  <a:pt x="11543" y="6981"/>
                </a:lnTo>
                <a:lnTo>
                  <a:pt x="11520" y="6953"/>
                </a:lnTo>
                <a:lnTo>
                  <a:pt x="11515" y="6945"/>
                </a:lnTo>
                <a:lnTo>
                  <a:pt x="11517" y="6938"/>
                </a:lnTo>
                <a:cubicBezTo>
                  <a:pt x="11517" y="6938"/>
                  <a:pt x="11522" y="6938"/>
                  <a:pt x="11522" y="6938"/>
                </a:cubicBezTo>
                <a:lnTo>
                  <a:pt x="11532" y="6941"/>
                </a:lnTo>
                <a:lnTo>
                  <a:pt x="11533" y="6942"/>
                </a:lnTo>
                <a:lnTo>
                  <a:pt x="11540" y="6951"/>
                </a:lnTo>
                <a:lnTo>
                  <a:pt x="11544" y="6953"/>
                </a:lnTo>
                <a:lnTo>
                  <a:pt x="11547" y="6951"/>
                </a:lnTo>
                <a:lnTo>
                  <a:pt x="11552" y="6945"/>
                </a:lnTo>
                <a:lnTo>
                  <a:pt x="11587" y="6929"/>
                </a:lnTo>
                <a:lnTo>
                  <a:pt x="11597" y="6918"/>
                </a:lnTo>
                <a:lnTo>
                  <a:pt x="11616" y="6878"/>
                </a:lnTo>
                <a:lnTo>
                  <a:pt x="11616" y="6870"/>
                </a:lnTo>
                <a:lnTo>
                  <a:pt x="11611" y="6862"/>
                </a:lnTo>
                <a:lnTo>
                  <a:pt x="11607" y="6858"/>
                </a:lnTo>
                <a:lnTo>
                  <a:pt x="11603" y="6856"/>
                </a:lnTo>
                <a:lnTo>
                  <a:pt x="11599" y="6857"/>
                </a:lnTo>
                <a:lnTo>
                  <a:pt x="11595" y="6839"/>
                </a:lnTo>
                <a:lnTo>
                  <a:pt x="11584" y="6830"/>
                </a:lnTo>
                <a:lnTo>
                  <a:pt x="11575" y="6830"/>
                </a:lnTo>
                <a:close/>
                <a:moveTo>
                  <a:pt x="12046" y="6863"/>
                </a:moveTo>
                <a:lnTo>
                  <a:pt x="12043" y="6865"/>
                </a:lnTo>
                <a:lnTo>
                  <a:pt x="12042" y="6871"/>
                </a:lnTo>
                <a:lnTo>
                  <a:pt x="12039" y="6875"/>
                </a:lnTo>
                <a:lnTo>
                  <a:pt x="12010" y="6887"/>
                </a:lnTo>
                <a:lnTo>
                  <a:pt x="11998" y="6885"/>
                </a:lnTo>
                <a:lnTo>
                  <a:pt x="11991" y="6882"/>
                </a:lnTo>
                <a:lnTo>
                  <a:pt x="11984" y="6875"/>
                </a:lnTo>
                <a:lnTo>
                  <a:pt x="11966" y="6890"/>
                </a:lnTo>
                <a:lnTo>
                  <a:pt x="11957" y="6903"/>
                </a:lnTo>
                <a:lnTo>
                  <a:pt x="11956" y="6918"/>
                </a:lnTo>
                <a:lnTo>
                  <a:pt x="11959" y="6925"/>
                </a:lnTo>
                <a:lnTo>
                  <a:pt x="11963" y="6932"/>
                </a:lnTo>
                <a:lnTo>
                  <a:pt x="11966" y="6939"/>
                </a:lnTo>
                <a:lnTo>
                  <a:pt x="11970" y="6949"/>
                </a:lnTo>
                <a:lnTo>
                  <a:pt x="11970" y="6957"/>
                </a:lnTo>
                <a:lnTo>
                  <a:pt x="11970" y="6972"/>
                </a:lnTo>
                <a:lnTo>
                  <a:pt x="11972" y="6981"/>
                </a:lnTo>
                <a:lnTo>
                  <a:pt x="11981" y="7001"/>
                </a:lnTo>
                <a:lnTo>
                  <a:pt x="11995" y="7020"/>
                </a:lnTo>
                <a:lnTo>
                  <a:pt x="12009" y="7033"/>
                </a:lnTo>
                <a:lnTo>
                  <a:pt x="12029" y="7041"/>
                </a:lnTo>
                <a:lnTo>
                  <a:pt x="12032" y="7038"/>
                </a:lnTo>
                <a:lnTo>
                  <a:pt x="12039" y="7025"/>
                </a:lnTo>
                <a:lnTo>
                  <a:pt x="12050" y="7018"/>
                </a:lnTo>
                <a:lnTo>
                  <a:pt x="12056" y="7018"/>
                </a:lnTo>
                <a:lnTo>
                  <a:pt x="12058" y="7025"/>
                </a:lnTo>
                <a:lnTo>
                  <a:pt x="12061" y="7029"/>
                </a:lnTo>
                <a:lnTo>
                  <a:pt x="12064" y="7031"/>
                </a:lnTo>
                <a:lnTo>
                  <a:pt x="12070" y="7032"/>
                </a:lnTo>
                <a:lnTo>
                  <a:pt x="12069" y="7028"/>
                </a:lnTo>
                <a:lnTo>
                  <a:pt x="12067" y="7027"/>
                </a:lnTo>
                <a:lnTo>
                  <a:pt x="12063" y="7023"/>
                </a:lnTo>
                <a:lnTo>
                  <a:pt x="12066" y="7016"/>
                </a:lnTo>
                <a:lnTo>
                  <a:pt x="12068" y="7011"/>
                </a:lnTo>
                <a:lnTo>
                  <a:pt x="12068" y="7005"/>
                </a:lnTo>
                <a:lnTo>
                  <a:pt x="12064" y="7003"/>
                </a:lnTo>
                <a:lnTo>
                  <a:pt x="12060" y="7003"/>
                </a:lnTo>
                <a:lnTo>
                  <a:pt x="12056" y="7001"/>
                </a:lnTo>
                <a:lnTo>
                  <a:pt x="12051" y="6994"/>
                </a:lnTo>
                <a:lnTo>
                  <a:pt x="12047" y="6984"/>
                </a:lnTo>
                <a:lnTo>
                  <a:pt x="12047" y="6976"/>
                </a:lnTo>
                <a:lnTo>
                  <a:pt x="12049" y="6970"/>
                </a:lnTo>
                <a:lnTo>
                  <a:pt x="12052" y="6967"/>
                </a:lnTo>
                <a:lnTo>
                  <a:pt x="12054" y="6962"/>
                </a:lnTo>
                <a:lnTo>
                  <a:pt x="12056" y="6945"/>
                </a:lnTo>
                <a:lnTo>
                  <a:pt x="12058" y="6941"/>
                </a:lnTo>
                <a:lnTo>
                  <a:pt x="12062" y="6936"/>
                </a:lnTo>
                <a:lnTo>
                  <a:pt x="12066" y="6921"/>
                </a:lnTo>
                <a:lnTo>
                  <a:pt x="12070" y="6917"/>
                </a:lnTo>
                <a:lnTo>
                  <a:pt x="12068" y="6910"/>
                </a:lnTo>
                <a:lnTo>
                  <a:pt x="12068" y="6907"/>
                </a:lnTo>
                <a:lnTo>
                  <a:pt x="12070" y="6901"/>
                </a:lnTo>
                <a:cubicBezTo>
                  <a:pt x="12070" y="6901"/>
                  <a:pt x="12067" y="6896"/>
                  <a:pt x="12067" y="6896"/>
                </a:cubicBezTo>
                <a:lnTo>
                  <a:pt x="12066" y="6891"/>
                </a:lnTo>
                <a:lnTo>
                  <a:pt x="12065" y="6885"/>
                </a:lnTo>
                <a:lnTo>
                  <a:pt x="12063" y="6879"/>
                </a:lnTo>
                <a:lnTo>
                  <a:pt x="12061" y="6875"/>
                </a:lnTo>
                <a:lnTo>
                  <a:pt x="12052" y="6868"/>
                </a:lnTo>
                <a:lnTo>
                  <a:pt x="12046" y="6863"/>
                </a:lnTo>
                <a:close/>
                <a:moveTo>
                  <a:pt x="11815" y="6975"/>
                </a:moveTo>
                <a:lnTo>
                  <a:pt x="11800" y="6980"/>
                </a:lnTo>
                <a:lnTo>
                  <a:pt x="11792" y="6979"/>
                </a:lnTo>
                <a:lnTo>
                  <a:pt x="11789" y="6982"/>
                </a:lnTo>
                <a:lnTo>
                  <a:pt x="11784" y="6990"/>
                </a:lnTo>
                <a:lnTo>
                  <a:pt x="11775" y="6995"/>
                </a:lnTo>
                <a:lnTo>
                  <a:pt x="11773" y="6998"/>
                </a:lnTo>
                <a:lnTo>
                  <a:pt x="11769" y="7012"/>
                </a:lnTo>
                <a:lnTo>
                  <a:pt x="11767" y="7016"/>
                </a:lnTo>
                <a:lnTo>
                  <a:pt x="11762" y="7020"/>
                </a:lnTo>
                <a:lnTo>
                  <a:pt x="11761" y="7022"/>
                </a:lnTo>
                <a:lnTo>
                  <a:pt x="11762" y="7029"/>
                </a:lnTo>
                <a:lnTo>
                  <a:pt x="11768" y="7038"/>
                </a:lnTo>
                <a:lnTo>
                  <a:pt x="11781" y="7046"/>
                </a:lnTo>
                <a:lnTo>
                  <a:pt x="11787" y="7054"/>
                </a:lnTo>
                <a:lnTo>
                  <a:pt x="11782" y="7058"/>
                </a:lnTo>
                <a:lnTo>
                  <a:pt x="11770" y="7056"/>
                </a:lnTo>
                <a:lnTo>
                  <a:pt x="11766" y="7065"/>
                </a:lnTo>
                <a:lnTo>
                  <a:pt x="11762" y="7090"/>
                </a:lnTo>
                <a:lnTo>
                  <a:pt x="11761" y="7098"/>
                </a:lnTo>
                <a:lnTo>
                  <a:pt x="11762" y="7103"/>
                </a:lnTo>
                <a:lnTo>
                  <a:pt x="11766" y="7112"/>
                </a:lnTo>
                <a:lnTo>
                  <a:pt x="11767" y="7118"/>
                </a:lnTo>
                <a:lnTo>
                  <a:pt x="11768" y="7124"/>
                </a:lnTo>
                <a:lnTo>
                  <a:pt x="11766" y="7128"/>
                </a:lnTo>
                <a:lnTo>
                  <a:pt x="11762" y="7134"/>
                </a:lnTo>
                <a:lnTo>
                  <a:pt x="11761" y="7137"/>
                </a:lnTo>
                <a:lnTo>
                  <a:pt x="11759" y="7149"/>
                </a:lnTo>
                <a:lnTo>
                  <a:pt x="11757" y="7153"/>
                </a:lnTo>
                <a:lnTo>
                  <a:pt x="11746" y="7156"/>
                </a:lnTo>
                <a:lnTo>
                  <a:pt x="11744" y="7158"/>
                </a:lnTo>
                <a:lnTo>
                  <a:pt x="11740" y="7165"/>
                </a:lnTo>
                <a:lnTo>
                  <a:pt x="11737" y="7167"/>
                </a:lnTo>
                <a:lnTo>
                  <a:pt x="11730" y="7168"/>
                </a:lnTo>
                <a:lnTo>
                  <a:pt x="11728" y="7170"/>
                </a:lnTo>
                <a:lnTo>
                  <a:pt x="11725" y="7175"/>
                </a:lnTo>
                <a:lnTo>
                  <a:pt x="11723" y="7181"/>
                </a:lnTo>
                <a:lnTo>
                  <a:pt x="11722" y="7189"/>
                </a:lnTo>
                <a:lnTo>
                  <a:pt x="11723" y="7240"/>
                </a:lnTo>
                <a:lnTo>
                  <a:pt x="11720" y="7256"/>
                </a:lnTo>
                <a:lnTo>
                  <a:pt x="11714" y="7266"/>
                </a:lnTo>
                <a:cubicBezTo>
                  <a:pt x="11714" y="7266"/>
                  <a:pt x="11717" y="7270"/>
                  <a:pt x="11717" y="7270"/>
                </a:cubicBezTo>
                <a:lnTo>
                  <a:pt x="11720" y="7272"/>
                </a:lnTo>
                <a:lnTo>
                  <a:pt x="11722" y="7274"/>
                </a:lnTo>
                <a:lnTo>
                  <a:pt x="11723" y="7280"/>
                </a:lnTo>
                <a:lnTo>
                  <a:pt x="11724" y="7285"/>
                </a:lnTo>
                <a:lnTo>
                  <a:pt x="11725" y="7292"/>
                </a:lnTo>
                <a:lnTo>
                  <a:pt x="11727" y="7297"/>
                </a:lnTo>
                <a:lnTo>
                  <a:pt x="11730" y="7298"/>
                </a:lnTo>
                <a:lnTo>
                  <a:pt x="11737" y="7299"/>
                </a:lnTo>
                <a:lnTo>
                  <a:pt x="11748" y="7305"/>
                </a:lnTo>
                <a:lnTo>
                  <a:pt x="11752" y="7305"/>
                </a:lnTo>
                <a:lnTo>
                  <a:pt x="11758" y="7303"/>
                </a:lnTo>
                <a:lnTo>
                  <a:pt x="11760" y="7301"/>
                </a:lnTo>
                <a:lnTo>
                  <a:pt x="11764" y="7284"/>
                </a:lnTo>
                <a:lnTo>
                  <a:pt x="11765" y="7280"/>
                </a:lnTo>
                <a:lnTo>
                  <a:pt x="11774" y="7271"/>
                </a:lnTo>
                <a:lnTo>
                  <a:pt x="11790" y="7260"/>
                </a:lnTo>
                <a:lnTo>
                  <a:pt x="11794" y="7254"/>
                </a:lnTo>
                <a:lnTo>
                  <a:pt x="11803" y="7248"/>
                </a:lnTo>
                <a:lnTo>
                  <a:pt x="11805" y="7244"/>
                </a:lnTo>
                <a:lnTo>
                  <a:pt x="11806" y="7238"/>
                </a:lnTo>
                <a:lnTo>
                  <a:pt x="11806" y="7232"/>
                </a:lnTo>
                <a:lnTo>
                  <a:pt x="11806" y="7228"/>
                </a:lnTo>
                <a:lnTo>
                  <a:pt x="11805" y="7224"/>
                </a:lnTo>
                <a:lnTo>
                  <a:pt x="11806" y="7219"/>
                </a:lnTo>
                <a:lnTo>
                  <a:pt x="11813" y="7210"/>
                </a:lnTo>
                <a:lnTo>
                  <a:pt x="11814" y="7203"/>
                </a:lnTo>
                <a:lnTo>
                  <a:pt x="11813" y="7198"/>
                </a:lnTo>
                <a:lnTo>
                  <a:pt x="11810" y="7187"/>
                </a:lnTo>
                <a:lnTo>
                  <a:pt x="11809" y="7182"/>
                </a:lnTo>
                <a:lnTo>
                  <a:pt x="11819" y="7150"/>
                </a:lnTo>
                <a:lnTo>
                  <a:pt x="11822" y="7130"/>
                </a:lnTo>
                <a:lnTo>
                  <a:pt x="11815" y="7116"/>
                </a:lnTo>
                <a:lnTo>
                  <a:pt x="11817" y="7109"/>
                </a:lnTo>
                <a:lnTo>
                  <a:pt x="11823" y="7096"/>
                </a:lnTo>
                <a:lnTo>
                  <a:pt x="11823" y="7091"/>
                </a:lnTo>
                <a:lnTo>
                  <a:pt x="11818" y="7074"/>
                </a:lnTo>
                <a:lnTo>
                  <a:pt x="11816" y="7067"/>
                </a:lnTo>
                <a:lnTo>
                  <a:pt x="11817" y="7061"/>
                </a:lnTo>
                <a:lnTo>
                  <a:pt x="11820" y="7063"/>
                </a:lnTo>
                <a:lnTo>
                  <a:pt x="11824" y="7062"/>
                </a:lnTo>
                <a:lnTo>
                  <a:pt x="11828" y="7064"/>
                </a:lnTo>
                <a:lnTo>
                  <a:pt x="11831" y="7070"/>
                </a:lnTo>
                <a:lnTo>
                  <a:pt x="11833" y="7073"/>
                </a:lnTo>
                <a:lnTo>
                  <a:pt x="11836" y="7071"/>
                </a:lnTo>
                <a:lnTo>
                  <a:pt x="11838" y="7066"/>
                </a:lnTo>
                <a:lnTo>
                  <a:pt x="11837" y="7060"/>
                </a:lnTo>
                <a:lnTo>
                  <a:pt x="11836" y="7049"/>
                </a:lnTo>
                <a:lnTo>
                  <a:pt x="11836" y="7036"/>
                </a:lnTo>
                <a:lnTo>
                  <a:pt x="11838" y="7024"/>
                </a:lnTo>
                <a:lnTo>
                  <a:pt x="11840" y="7019"/>
                </a:lnTo>
                <a:lnTo>
                  <a:pt x="11844" y="7016"/>
                </a:lnTo>
                <a:lnTo>
                  <a:pt x="11842" y="7011"/>
                </a:lnTo>
                <a:lnTo>
                  <a:pt x="11834" y="7000"/>
                </a:lnTo>
                <a:lnTo>
                  <a:pt x="11823" y="6981"/>
                </a:lnTo>
                <a:lnTo>
                  <a:pt x="11815" y="6975"/>
                </a:lnTo>
                <a:close/>
                <a:moveTo>
                  <a:pt x="12383" y="7115"/>
                </a:moveTo>
                <a:lnTo>
                  <a:pt x="12380" y="7118"/>
                </a:lnTo>
                <a:lnTo>
                  <a:pt x="12379" y="7126"/>
                </a:lnTo>
                <a:lnTo>
                  <a:pt x="12377" y="7130"/>
                </a:lnTo>
                <a:lnTo>
                  <a:pt x="12377" y="7133"/>
                </a:lnTo>
                <a:lnTo>
                  <a:pt x="12379" y="7147"/>
                </a:lnTo>
                <a:lnTo>
                  <a:pt x="12380" y="7152"/>
                </a:lnTo>
                <a:lnTo>
                  <a:pt x="12377" y="7173"/>
                </a:lnTo>
                <a:cubicBezTo>
                  <a:pt x="12377" y="7173"/>
                  <a:pt x="12378" y="7183"/>
                  <a:pt x="12378" y="7183"/>
                </a:cubicBezTo>
                <a:lnTo>
                  <a:pt x="12384" y="7197"/>
                </a:lnTo>
                <a:lnTo>
                  <a:pt x="12387" y="7203"/>
                </a:lnTo>
                <a:lnTo>
                  <a:pt x="12388" y="7211"/>
                </a:lnTo>
                <a:lnTo>
                  <a:pt x="12389" y="7211"/>
                </a:lnTo>
                <a:lnTo>
                  <a:pt x="12391" y="7226"/>
                </a:lnTo>
                <a:lnTo>
                  <a:pt x="12400" y="7235"/>
                </a:lnTo>
                <a:lnTo>
                  <a:pt x="12427" y="7251"/>
                </a:lnTo>
                <a:lnTo>
                  <a:pt x="12470" y="7262"/>
                </a:lnTo>
                <a:lnTo>
                  <a:pt x="12475" y="7267"/>
                </a:lnTo>
                <a:lnTo>
                  <a:pt x="12479" y="7274"/>
                </a:lnTo>
                <a:lnTo>
                  <a:pt x="12483" y="7285"/>
                </a:lnTo>
                <a:lnTo>
                  <a:pt x="12486" y="7289"/>
                </a:lnTo>
                <a:lnTo>
                  <a:pt x="12489" y="7289"/>
                </a:lnTo>
                <a:lnTo>
                  <a:pt x="12502" y="7278"/>
                </a:lnTo>
                <a:lnTo>
                  <a:pt x="12504" y="7280"/>
                </a:lnTo>
                <a:lnTo>
                  <a:pt x="12507" y="7284"/>
                </a:lnTo>
                <a:lnTo>
                  <a:pt x="12510" y="7286"/>
                </a:lnTo>
                <a:lnTo>
                  <a:pt x="12512" y="7286"/>
                </a:lnTo>
                <a:lnTo>
                  <a:pt x="12517" y="7283"/>
                </a:lnTo>
                <a:lnTo>
                  <a:pt x="12514" y="7279"/>
                </a:lnTo>
                <a:lnTo>
                  <a:pt x="12511" y="7277"/>
                </a:lnTo>
                <a:lnTo>
                  <a:pt x="12506" y="7276"/>
                </a:lnTo>
                <a:lnTo>
                  <a:pt x="12507" y="7273"/>
                </a:lnTo>
                <a:lnTo>
                  <a:pt x="12513" y="7274"/>
                </a:lnTo>
                <a:lnTo>
                  <a:pt x="12513" y="7269"/>
                </a:lnTo>
                <a:lnTo>
                  <a:pt x="12510" y="7262"/>
                </a:lnTo>
                <a:lnTo>
                  <a:pt x="12506" y="7259"/>
                </a:lnTo>
                <a:lnTo>
                  <a:pt x="12501" y="7259"/>
                </a:lnTo>
                <a:lnTo>
                  <a:pt x="12499" y="7260"/>
                </a:lnTo>
                <a:lnTo>
                  <a:pt x="12498" y="7257"/>
                </a:lnTo>
                <a:lnTo>
                  <a:pt x="12500" y="7255"/>
                </a:lnTo>
                <a:lnTo>
                  <a:pt x="12503" y="7251"/>
                </a:lnTo>
                <a:lnTo>
                  <a:pt x="12505" y="7246"/>
                </a:lnTo>
                <a:lnTo>
                  <a:pt x="12506" y="7242"/>
                </a:lnTo>
                <a:lnTo>
                  <a:pt x="12504" y="7235"/>
                </a:lnTo>
                <a:lnTo>
                  <a:pt x="12502" y="7234"/>
                </a:lnTo>
                <a:lnTo>
                  <a:pt x="12496" y="7238"/>
                </a:lnTo>
                <a:lnTo>
                  <a:pt x="12490" y="7242"/>
                </a:lnTo>
                <a:lnTo>
                  <a:pt x="12487" y="7241"/>
                </a:lnTo>
                <a:lnTo>
                  <a:pt x="12484" y="7235"/>
                </a:lnTo>
                <a:lnTo>
                  <a:pt x="12484" y="7228"/>
                </a:lnTo>
                <a:lnTo>
                  <a:pt x="12487" y="7225"/>
                </a:lnTo>
                <a:lnTo>
                  <a:pt x="12495" y="7223"/>
                </a:lnTo>
                <a:lnTo>
                  <a:pt x="12497" y="7220"/>
                </a:lnTo>
                <a:lnTo>
                  <a:pt x="12498" y="7214"/>
                </a:lnTo>
                <a:lnTo>
                  <a:pt x="12497" y="7207"/>
                </a:lnTo>
                <a:lnTo>
                  <a:pt x="12495" y="7201"/>
                </a:lnTo>
                <a:lnTo>
                  <a:pt x="12490" y="7197"/>
                </a:lnTo>
                <a:lnTo>
                  <a:pt x="12482" y="7193"/>
                </a:lnTo>
                <a:lnTo>
                  <a:pt x="12472" y="7183"/>
                </a:lnTo>
                <a:lnTo>
                  <a:pt x="12463" y="7177"/>
                </a:lnTo>
                <a:lnTo>
                  <a:pt x="12455" y="7170"/>
                </a:lnTo>
                <a:lnTo>
                  <a:pt x="12451" y="7160"/>
                </a:lnTo>
                <a:lnTo>
                  <a:pt x="12444" y="7152"/>
                </a:lnTo>
                <a:lnTo>
                  <a:pt x="12437" y="7138"/>
                </a:lnTo>
                <a:lnTo>
                  <a:pt x="12430" y="7126"/>
                </a:lnTo>
                <a:lnTo>
                  <a:pt x="12424" y="7122"/>
                </a:lnTo>
                <a:lnTo>
                  <a:pt x="12399" y="7128"/>
                </a:lnTo>
                <a:lnTo>
                  <a:pt x="12392" y="7123"/>
                </a:lnTo>
                <a:lnTo>
                  <a:pt x="12388" y="7122"/>
                </a:lnTo>
                <a:lnTo>
                  <a:pt x="12383" y="7115"/>
                </a:lnTo>
                <a:close/>
                <a:moveTo>
                  <a:pt x="8758" y="7319"/>
                </a:moveTo>
                <a:lnTo>
                  <a:pt x="8750" y="7325"/>
                </a:lnTo>
                <a:lnTo>
                  <a:pt x="8744" y="7338"/>
                </a:lnTo>
                <a:lnTo>
                  <a:pt x="8739" y="7359"/>
                </a:lnTo>
                <a:lnTo>
                  <a:pt x="8737" y="7364"/>
                </a:lnTo>
                <a:lnTo>
                  <a:pt x="8733" y="7366"/>
                </a:lnTo>
                <a:lnTo>
                  <a:pt x="8725" y="7367"/>
                </a:lnTo>
                <a:lnTo>
                  <a:pt x="8721" y="7372"/>
                </a:lnTo>
                <a:lnTo>
                  <a:pt x="8711" y="7393"/>
                </a:lnTo>
                <a:lnTo>
                  <a:pt x="8707" y="7407"/>
                </a:lnTo>
                <a:lnTo>
                  <a:pt x="8705" y="7422"/>
                </a:lnTo>
                <a:lnTo>
                  <a:pt x="8705" y="7427"/>
                </a:lnTo>
                <a:lnTo>
                  <a:pt x="8706" y="7439"/>
                </a:lnTo>
                <a:lnTo>
                  <a:pt x="8706" y="7447"/>
                </a:lnTo>
                <a:lnTo>
                  <a:pt x="8705" y="7456"/>
                </a:lnTo>
                <a:lnTo>
                  <a:pt x="8703" y="7461"/>
                </a:lnTo>
                <a:lnTo>
                  <a:pt x="8700" y="7473"/>
                </a:lnTo>
                <a:lnTo>
                  <a:pt x="8702" y="7476"/>
                </a:lnTo>
                <a:lnTo>
                  <a:pt x="8705" y="7478"/>
                </a:lnTo>
                <a:lnTo>
                  <a:pt x="8710" y="7479"/>
                </a:lnTo>
                <a:lnTo>
                  <a:pt x="8712" y="7481"/>
                </a:lnTo>
                <a:lnTo>
                  <a:pt x="8717" y="7488"/>
                </a:lnTo>
                <a:lnTo>
                  <a:pt x="8719" y="7490"/>
                </a:lnTo>
                <a:lnTo>
                  <a:pt x="8720" y="7493"/>
                </a:lnTo>
                <a:lnTo>
                  <a:pt x="8728" y="7513"/>
                </a:lnTo>
                <a:lnTo>
                  <a:pt x="8735" y="7526"/>
                </a:lnTo>
                <a:lnTo>
                  <a:pt x="8760" y="7553"/>
                </a:lnTo>
                <a:lnTo>
                  <a:pt x="8756" y="7560"/>
                </a:lnTo>
                <a:lnTo>
                  <a:pt x="8751" y="7564"/>
                </a:lnTo>
                <a:lnTo>
                  <a:pt x="8745" y="7564"/>
                </a:lnTo>
                <a:lnTo>
                  <a:pt x="8743" y="7559"/>
                </a:lnTo>
                <a:lnTo>
                  <a:pt x="8743" y="7548"/>
                </a:lnTo>
                <a:lnTo>
                  <a:pt x="8743" y="7544"/>
                </a:lnTo>
                <a:lnTo>
                  <a:pt x="8740" y="7543"/>
                </a:lnTo>
                <a:lnTo>
                  <a:pt x="8731" y="7544"/>
                </a:lnTo>
                <a:lnTo>
                  <a:pt x="8716" y="7528"/>
                </a:lnTo>
                <a:lnTo>
                  <a:pt x="8712" y="7515"/>
                </a:lnTo>
                <a:lnTo>
                  <a:pt x="8705" y="7504"/>
                </a:lnTo>
                <a:lnTo>
                  <a:pt x="8703" y="7499"/>
                </a:lnTo>
                <a:lnTo>
                  <a:pt x="8700" y="7492"/>
                </a:lnTo>
                <a:lnTo>
                  <a:pt x="8685" y="7484"/>
                </a:lnTo>
                <a:lnTo>
                  <a:pt x="8672" y="7484"/>
                </a:lnTo>
                <a:lnTo>
                  <a:pt x="8668" y="7488"/>
                </a:lnTo>
                <a:lnTo>
                  <a:pt x="8665" y="7498"/>
                </a:lnTo>
                <a:lnTo>
                  <a:pt x="8666" y="7518"/>
                </a:lnTo>
                <a:lnTo>
                  <a:pt x="8675" y="7529"/>
                </a:lnTo>
                <a:lnTo>
                  <a:pt x="8694" y="7541"/>
                </a:lnTo>
                <a:lnTo>
                  <a:pt x="8689" y="7547"/>
                </a:lnTo>
                <a:lnTo>
                  <a:pt x="8682" y="7545"/>
                </a:lnTo>
                <a:lnTo>
                  <a:pt x="8671" y="7538"/>
                </a:lnTo>
                <a:lnTo>
                  <a:pt x="8669" y="7539"/>
                </a:lnTo>
                <a:lnTo>
                  <a:pt x="8667" y="7542"/>
                </a:lnTo>
                <a:lnTo>
                  <a:pt x="8665" y="7545"/>
                </a:lnTo>
                <a:lnTo>
                  <a:pt x="8664" y="7551"/>
                </a:lnTo>
                <a:lnTo>
                  <a:pt x="8663" y="7555"/>
                </a:lnTo>
                <a:lnTo>
                  <a:pt x="8664" y="7559"/>
                </a:lnTo>
                <a:lnTo>
                  <a:pt x="8673" y="7577"/>
                </a:lnTo>
                <a:lnTo>
                  <a:pt x="8689" y="7594"/>
                </a:lnTo>
                <a:lnTo>
                  <a:pt x="8696" y="7605"/>
                </a:lnTo>
                <a:lnTo>
                  <a:pt x="8699" y="7615"/>
                </a:lnTo>
                <a:lnTo>
                  <a:pt x="8699" y="7623"/>
                </a:lnTo>
                <a:lnTo>
                  <a:pt x="8697" y="7628"/>
                </a:lnTo>
                <a:lnTo>
                  <a:pt x="8692" y="7630"/>
                </a:lnTo>
                <a:lnTo>
                  <a:pt x="8683" y="7629"/>
                </a:lnTo>
                <a:lnTo>
                  <a:pt x="8680" y="7631"/>
                </a:lnTo>
                <a:lnTo>
                  <a:pt x="8679" y="7634"/>
                </a:lnTo>
                <a:lnTo>
                  <a:pt x="8675" y="7642"/>
                </a:lnTo>
                <a:lnTo>
                  <a:pt x="8674" y="7645"/>
                </a:lnTo>
                <a:lnTo>
                  <a:pt x="8671" y="7645"/>
                </a:lnTo>
                <a:lnTo>
                  <a:pt x="8668" y="7642"/>
                </a:lnTo>
                <a:lnTo>
                  <a:pt x="8663" y="7633"/>
                </a:lnTo>
                <a:lnTo>
                  <a:pt x="8660" y="7631"/>
                </a:lnTo>
                <a:lnTo>
                  <a:pt x="8658" y="7633"/>
                </a:lnTo>
                <a:lnTo>
                  <a:pt x="8654" y="7640"/>
                </a:lnTo>
                <a:lnTo>
                  <a:pt x="8651" y="7648"/>
                </a:lnTo>
                <a:lnTo>
                  <a:pt x="8650" y="7656"/>
                </a:lnTo>
                <a:lnTo>
                  <a:pt x="8650" y="7666"/>
                </a:lnTo>
                <a:lnTo>
                  <a:pt x="8652" y="7674"/>
                </a:lnTo>
                <a:lnTo>
                  <a:pt x="8651" y="7674"/>
                </a:lnTo>
                <a:lnTo>
                  <a:pt x="8650" y="7685"/>
                </a:lnTo>
                <a:lnTo>
                  <a:pt x="8644" y="7693"/>
                </a:lnTo>
                <a:lnTo>
                  <a:pt x="8638" y="7698"/>
                </a:lnTo>
                <a:lnTo>
                  <a:pt x="8633" y="7700"/>
                </a:lnTo>
                <a:lnTo>
                  <a:pt x="8619" y="7697"/>
                </a:lnTo>
                <a:lnTo>
                  <a:pt x="8616" y="7698"/>
                </a:lnTo>
                <a:lnTo>
                  <a:pt x="8614" y="7702"/>
                </a:lnTo>
                <a:lnTo>
                  <a:pt x="8609" y="7713"/>
                </a:lnTo>
                <a:lnTo>
                  <a:pt x="8603" y="7719"/>
                </a:lnTo>
                <a:lnTo>
                  <a:pt x="8583" y="7715"/>
                </a:lnTo>
                <a:lnTo>
                  <a:pt x="8574" y="7719"/>
                </a:lnTo>
                <a:lnTo>
                  <a:pt x="8571" y="7719"/>
                </a:lnTo>
                <a:lnTo>
                  <a:pt x="8568" y="7716"/>
                </a:lnTo>
                <a:lnTo>
                  <a:pt x="8565" y="7713"/>
                </a:lnTo>
                <a:lnTo>
                  <a:pt x="8563" y="7711"/>
                </a:lnTo>
                <a:lnTo>
                  <a:pt x="8560" y="7715"/>
                </a:lnTo>
                <a:lnTo>
                  <a:pt x="8557" y="7708"/>
                </a:lnTo>
                <a:lnTo>
                  <a:pt x="8555" y="7709"/>
                </a:lnTo>
                <a:lnTo>
                  <a:pt x="8550" y="7719"/>
                </a:lnTo>
                <a:lnTo>
                  <a:pt x="8548" y="7723"/>
                </a:lnTo>
                <a:lnTo>
                  <a:pt x="8547" y="7723"/>
                </a:lnTo>
                <a:lnTo>
                  <a:pt x="8537" y="7719"/>
                </a:lnTo>
                <a:lnTo>
                  <a:pt x="8530" y="7722"/>
                </a:lnTo>
                <a:lnTo>
                  <a:pt x="8526" y="7729"/>
                </a:lnTo>
                <a:lnTo>
                  <a:pt x="8517" y="7753"/>
                </a:lnTo>
                <a:lnTo>
                  <a:pt x="8512" y="7765"/>
                </a:lnTo>
                <a:lnTo>
                  <a:pt x="8510" y="7771"/>
                </a:lnTo>
                <a:lnTo>
                  <a:pt x="8509" y="7779"/>
                </a:lnTo>
                <a:lnTo>
                  <a:pt x="8510" y="7785"/>
                </a:lnTo>
                <a:lnTo>
                  <a:pt x="8512" y="7789"/>
                </a:lnTo>
                <a:lnTo>
                  <a:pt x="8518" y="7795"/>
                </a:lnTo>
                <a:lnTo>
                  <a:pt x="8527" y="7809"/>
                </a:lnTo>
                <a:lnTo>
                  <a:pt x="8531" y="7818"/>
                </a:lnTo>
                <a:lnTo>
                  <a:pt x="8534" y="7830"/>
                </a:lnTo>
                <a:lnTo>
                  <a:pt x="8532" y="7839"/>
                </a:lnTo>
                <a:lnTo>
                  <a:pt x="8534" y="7845"/>
                </a:lnTo>
                <a:lnTo>
                  <a:pt x="8538" y="7850"/>
                </a:lnTo>
                <a:lnTo>
                  <a:pt x="8558" y="7861"/>
                </a:lnTo>
                <a:lnTo>
                  <a:pt x="8563" y="7865"/>
                </a:lnTo>
                <a:lnTo>
                  <a:pt x="8567" y="7868"/>
                </a:lnTo>
                <a:lnTo>
                  <a:pt x="8573" y="7879"/>
                </a:lnTo>
                <a:lnTo>
                  <a:pt x="8575" y="7881"/>
                </a:lnTo>
                <a:lnTo>
                  <a:pt x="8577" y="7880"/>
                </a:lnTo>
                <a:lnTo>
                  <a:pt x="8581" y="7873"/>
                </a:lnTo>
                <a:lnTo>
                  <a:pt x="8585" y="7869"/>
                </a:lnTo>
                <a:lnTo>
                  <a:pt x="8595" y="7867"/>
                </a:lnTo>
                <a:lnTo>
                  <a:pt x="8599" y="7862"/>
                </a:lnTo>
                <a:lnTo>
                  <a:pt x="8596" y="7855"/>
                </a:lnTo>
                <a:lnTo>
                  <a:pt x="8588" y="7840"/>
                </a:lnTo>
                <a:lnTo>
                  <a:pt x="8585" y="7834"/>
                </a:lnTo>
                <a:lnTo>
                  <a:pt x="8587" y="7831"/>
                </a:lnTo>
                <a:lnTo>
                  <a:pt x="8594" y="7833"/>
                </a:lnTo>
                <a:lnTo>
                  <a:pt x="8597" y="7835"/>
                </a:lnTo>
                <a:lnTo>
                  <a:pt x="8600" y="7838"/>
                </a:lnTo>
                <a:lnTo>
                  <a:pt x="8603" y="7839"/>
                </a:lnTo>
                <a:lnTo>
                  <a:pt x="8606" y="7833"/>
                </a:lnTo>
                <a:lnTo>
                  <a:pt x="8606" y="7830"/>
                </a:lnTo>
                <a:lnTo>
                  <a:pt x="8605" y="7827"/>
                </a:lnTo>
                <a:lnTo>
                  <a:pt x="8605" y="7823"/>
                </a:lnTo>
                <a:lnTo>
                  <a:pt x="8605" y="7819"/>
                </a:lnTo>
                <a:lnTo>
                  <a:pt x="8606" y="7816"/>
                </a:lnTo>
                <a:lnTo>
                  <a:pt x="8608" y="7815"/>
                </a:lnTo>
                <a:lnTo>
                  <a:pt x="8610" y="7815"/>
                </a:lnTo>
                <a:lnTo>
                  <a:pt x="8616" y="7821"/>
                </a:lnTo>
                <a:lnTo>
                  <a:pt x="8626" y="7823"/>
                </a:lnTo>
                <a:lnTo>
                  <a:pt x="8634" y="7827"/>
                </a:lnTo>
                <a:lnTo>
                  <a:pt x="8635" y="7829"/>
                </a:lnTo>
                <a:lnTo>
                  <a:pt x="8636" y="7832"/>
                </a:lnTo>
                <a:lnTo>
                  <a:pt x="8636" y="7837"/>
                </a:lnTo>
                <a:lnTo>
                  <a:pt x="8635" y="7840"/>
                </a:lnTo>
                <a:lnTo>
                  <a:pt x="8634" y="7843"/>
                </a:lnTo>
                <a:lnTo>
                  <a:pt x="8630" y="7845"/>
                </a:lnTo>
                <a:lnTo>
                  <a:pt x="8628" y="7851"/>
                </a:lnTo>
                <a:lnTo>
                  <a:pt x="8626" y="7857"/>
                </a:lnTo>
                <a:lnTo>
                  <a:pt x="8626" y="7865"/>
                </a:lnTo>
                <a:lnTo>
                  <a:pt x="8627" y="7873"/>
                </a:lnTo>
                <a:lnTo>
                  <a:pt x="8628" y="7878"/>
                </a:lnTo>
                <a:lnTo>
                  <a:pt x="8653" y="7900"/>
                </a:lnTo>
                <a:lnTo>
                  <a:pt x="8659" y="7900"/>
                </a:lnTo>
                <a:lnTo>
                  <a:pt x="8660" y="7899"/>
                </a:lnTo>
                <a:lnTo>
                  <a:pt x="8663" y="7894"/>
                </a:lnTo>
                <a:lnTo>
                  <a:pt x="8664" y="7893"/>
                </a:lnTo>
                <a:lnTo>
                  <a:pt x="8674" y="7898"/>
                </a:lnTo>
                <a:lnTo>
                  <a:pt x="8676" y="7901"/>
                </a:lnTo>
                <a:lnTo>
                  <a:pt x="8680" y="7912"/>
                </a:lnTo>
                <a:lnTo>
                  <a:pt x="8685" y="7921"/>
                </a:lnTo>
                <a:lnTo>
                  <a:pt x="8692" y="7923"/>
                </a:lnTo>
                <a:lnTo>
                  <a:pt x="8698" y="7918"/>
                </a:lnTo>
                <a:lnTo>
                  <a:pt x="8703" y="7910"/>
                </a:lnTo>
                <a:lnTo>
                  <a:pt x="8704" y="7898"/>
                </a:lnTo>
                <a:lnTo>
                  <a:pt x="8703" y="7889"/>
                </a:lnTo>
                <a:lnTo>
                  <a:pt x="8701" y="7880"/>
                </a:lnTo>
                <a:lnTo>
                  <a:pt x="8699" y="7869"/>
                </a:lnTo>
                <a:lnTo>
                  <a:pt x="8703" y="7862"/>
                </a:lnTo>
                <a:lnTo>
                  <a:pt x="8709" y="7864"/>
                </a:lnTo>
                <a:lnTo>
                  <a:pt x="8722" y="7873"/>
                </a:lnTo>
                <a:lnTo>
                  <a:pt x="8727" y="7880"/>
                </a:lnTo>
                <a:lnTo>
                  <a:pt x="8728" y="7888"/>
                </a:lnTo>
                <a:lnTo>
                  <a:pt x="8726" y="7897"/>
                </a:lnTo>
                <a:lnTo>
                  <a:pt x="8722" y="7908"/>
                </a:lnTo>
                <a:lnTo>
                  <a:pt x="8722" y="7916"/>
                </a:lnTo>
                <a:lnTo>
                  <a:pt x="8726" y="7925"/>
                </a:lnTo>
                <a:lnTo>
                  <a:pt x="8734" y="7938"/>
                </a:lnTo>
                <a:lnTo>
                  <a:pt x="8744" y="7946"/>
                </a:lnTo>
                <a:lnTo>
                  <a:pt x="8746" y="7949"/>
                </a:lnTo>
                <a:lnTo>
                  <a:pt x="8750" y="7956"/>
                </a:lnTo>
                <a:lnTo>
                  <a:pt x="8751" y="7958"/>
                </a:lnTo>
                <a:lnTo>
                  <a:pt x="8754" y="7959"/>
                </a:lnTo>
                <a:lnTo>
                  <a:pt x="8756" y="7956"/>
                </a:lnTo>
                <a:lnTo>
                  <a:pt x="8761" y="7946"/>
                </a:lnTo>
                <a:lnTo>
                  <a:pt x="8764" y="7944"/>
                </a:lnTo>
                <a:lnTo>
                  <a:pt x="8772" y="7947"/>
                </a:lnTo>
                <a:lnTo>
                  <a:pt x="8798" y="7966"/>
                </a:lnTo>
                <a:lnTo>
                  <a:pt x="8806" y="7964"/>
                </a:lnTo>
                <a:lnTo>
                  <a:pt x="8810" y="7968"/>
                </a:lnTo>
                <a:lnTo>
                  <a:pt x="8819" y="7985"/>
                </a:lnTo>
                <a:lnTo>
                  <a:pt x="8823" y="7989"/>
                </a:lnTo>
                <a:lnTo>
                  <a:pt x="8828" y="7991"/>
                </a:lnTo>
                <a:lnTo>
                  <a:pt x="8844" y="8013"/>
                </a:lnTo>
                <a:lnTo>
                  <a:pt x="8861" y="8028"/>
                </a:lnTo>
                <a:lnTo>
                  <a:pt x="8864" y="8025"/>
                </a:lnTo>
                <a:lnTo>
                  <a:pt x="8867" y="8021"/>
                </a:lnTo>
                <a:lnTo>
                  <a:pt x="8870" y="8019"/>
                </a:lnTo>
                <a:lnTo>
                  <a:pt x="8873" y="8020"/>
                </a:lnTo>
                <a:lnTo>
                  <a:pt x="8884" y="8028"/>
                </a:lnTo>
                <a:lnTo>
                  <a:pt x="8895" y="8029"/>
                </a:lnTo>
                <a:lnTo>
                  <a:pt x="8905" y="8035"/>
                </a:lnTo>
                <a:lnTo>
                  <a:pt x="8908" y="8036"/>
                </a:lnTo>
                <a:lnTo>
                  <a:pt x="8911" y="8034"/>
                </a:lnTo>
                <a:lnTo>
                  <a:pt x="8917" y="8029"/>
                </a:lnTo>
                <a:lnTo>
                  <a:pt x="8920" y="8028"/>
                </a:lnTo>
                <a:lnTo>
                  <a:pt x="8921" y="8023"/>
                </a:lnTo>
                <a:lnTo>
                  <a:pt x="8919" y="8012"/>
                </a:lnTo>
                <a:lnTo>
                  <a:pt x="8912" y="7996"/>
                </a:lnTo>
                <a:lnTo>
                  <a:pt x="8919" y="7996"/>
                </a:lnTo>
                <a:lnTo>
                  <a:pt x="8923" y="7999"/>
                </a:lnTo>
                <a:lnTo>
                  <a:pt x="8926" y="8004"/>
                </a:lnTo>
                <a:lnTo>
                  <a:pt x="8928" y="8010"/>
                </a:lnTo>
                <a:lnTo>
                  <a:pt x="8931" y="8015"/>
                </a:lnTo>
                <a:lnTo>
                  <a:pt x="8934" y="8018"/>
                </a:lnTo>
                <a:lnTo>
                  <a:pt x="8940" y="8021"/>
                </a:lnTo>
                <a:lnTo>
                  <a:pt x="8947" y="8028"/>
                </a:lnTo>
                <a:lnTo>
                  <a:pt x="8957" y="8032"/>
                </a:lnTo>
                <a:lnTo>
                  <a:pt x="8986" y="8051"/>
                </a:lnTo>
                <a:lnTo>
                  <a:pt x="8999" y="8055"/>
                </a:lnTo>
                <a:lnTo>
                  <a:pt x="9011" y="8064"/>
                </a:lnTo>
                <a:lnTo>
                  <a:pt x="9018" y="8066"/>
                </a:lnTo>
                <a:lnTo>
                  <a:pt x="9050" y="8051"/>
                </a:lnTo>
                <a:lnTo>
                  <a:pt x="9054" y="8046"/>
                </a:lnTo>
                <a:lnTo>
                  <a:pt x="9076" y="8001"/>
                </a:lnTo>
                <a:lnTo>
                  <a:pt x="9080" y="7997"/>
                </a:lnTo>
                <a:lnTo>
                  <a:pt x="9084" y="7996"/>
                </a:lnTo>
                <a:lnTo>
                  <a:pt x="9087" y="7994"/>
                </a:lnTo>
                <a:lnTo>
                  <a:pt x="9089" y="7991"/>
                </a:lnTo>
                <a:lnTo>
                  <a:pt x="9092" y="7985"/>
                </a:lnTo>
                <a:lnTo>
                  <a:pt x="9097" y="7971"/>
                </a:lnTo>
                <a:lnTo>
                  <a:pt x="9099" y="7967"/>
                </a:lnTo>
                <a:lnTo>
                  <a:pt x="9105" y="7965"/>
                </a:lnTo>
                <a:lnTo>
                  <a:pt x="9119" y="7974"/>
                </a:lnTo>
                <a:lnTo>
                  <a:pt x="9125" y="7969"/>
                </a:lnTo>
                <a:lnTo>
                  <a:pt x="9122" y="7956"/>
                </a:lnTo>
                <a:lnTo>
                  <a:pt x="9121" y="7943"/>
                </a:lnTo>
                <a:lnTo>
                  <a:pt x="9124" y="7933"/>
                </a:lnTo>
                <a:lnTo>
                  <a:pt x="9129" y="7929"/>
                </a:lnTo>
                <a:lnTo>
                  <a:pt x="9131" y="7926"/>
                </a:lnTo>
                <a:lnTo>
                  <a:pt x="9130" y="7921"/>
                </a:lnTo>
                <a:lnTo>
                  <a:pt x="9127" y="7911"/>
                </a:lnTo>
                <a:lnTo>
                  <a:pt x="9129" y="7907"/>
                </a:lnTo>
                <a:lnTo>
                  <a:pt x="9132" y="7904"/>
                </a:lnTo>
                <a:lnTo>
                  <a:pt x="9135" y="7904"/>
                </a:lnTo>
                <a:lnTo>
                  <a:pt x="9136" y="7909"/>
                </a:lnTo>
                <a:lnTo>
                  <a:pt x="9140" y="7909"/>
                </a:lnTo>
                <a:lnTo>
                  <a:pt x="9161" y="7895"/>
                </a:lnTo>
                <a:lnTo>
                  <a:pt x="9167" y="7900"/>
                </a:lnTo>
                <a:lnTo>
                  <a:pt x="9170" y="7908"/>
                </a:lnTo>
                <a:lnTo>
                  <a:pt x="9169" y="7919"/>
                </a:lnTo>
                <a:lnTo>
                  <a:pt x="9168" y="7933"/>
                </a:lnTo>
                <a:lnTo>
                  <a:pt x="9174" y="7934"/>
                </a:lnTo>
                <a:lnTo>
                  <a:pt x="9187" y="7901"/>
                </a:lnTo>
                <a:lnTo>
                  <a:pt x="9193" y="7892"/>
                </a:lnTo>
                <a:lnTo>
                  <a:pt x="9197" y="7890"/>
                </a:lnTo>
                <a:lnTo>
                  <a:pt x="9212" y="7868"/>
                </a:lnTo>
                <a:lnTo>
                  <a:pt x="9214" y="7860"/>
                </a:lnTo>
                <a:lnTo>
                  <a:pt x="9217" y="7852"/>
                </a:lnTo>
                <a:lnTo>
                  <a:pt x="9218" y="7843"/>
                </a:lnTo>
                <a:lnTo>
                  <a:pt x="9219" y="7842"/>
                </a:lnTo>
                <a:lnTo>
                  <a:pt x="9220" y="7841"/>
                </a:lnTo>
                <a:lnTo>
                  <a:pt x="9220" y="7839"/>
                </a:lnTo>
                <a:lnTo>
                  <a:pt x="9219" y="7834"/>
                </a:lnTo>
                <a:lnTo>
                  <a:pt x="9218" y="7832"/>
                </a:lnTo>
                <a:lnTo>
                  <a:pt x="9215" y="7830"/>
                </a:lnTo>
                <a:lnTo>
                  <a:pt x="9211" y="7828"/>
                </a:lnTo>
                <a:lnTo>
                  <a:pt x="9208" y="7825"/>
                </a:lnTo>
                <a:lnTo>
                  <a:pt x="9202" y="7818"/>
                </a:lnTo>
                <a:lnTo>
                  <a:pt x="9196" y="7814"/>
                </a:lnTo>
                <a:lnTo>
                  <a:pt x="9189" y="7817"/>
                </a:lnTo>
                <a:lnTo>
                  <a:pt x="9162" y="7853"/>
                </a:lnTo>
                <a:lnTo>
                  <a:pt x="9153" y="7856"/>
                </a:lnTo>
                <a:lnTo>
                  <a:pt x="9151" y="7855"/>
                </a:lnTo>
                <a:lnTo>
                  <a:pt x="9148" y="7853"/>
                </a:lnTo>
                <a:lnTo>
                  <a:pt x="9146" y="7848"/>
                </a:lnTo>
                <a:lnTo>
                  <a:pt x="9145" y="7844"/>
                </a:lnTo>
                <a:lnTo>
                  <a:pt x="9145" y="7840"/>
                </a:lnTo>
                <a:lnTo>
                  <a:pt x="9144" y="7836"/>
                </a:lnTo>
                <a:lnTo>
                  <a:pt x="9142" y="7831"/>
                </a:lnTo>
                <a:lnTo>
                  <a:pt x="9139" y="7829"/>
                </a:lnTo>
                <a:lnTo>
                  <a:pt x="9129" y="7825"/>
                </a:lnTo>
                <a:lnTo>
                  <a:pt x="9127" y="7827"/>
                </a:lnTo>
                <a:lnTo>
                  <a:pt x="9125" y="7832"/>
                </a:lnTo>
                <a:lnTo>
                  <a:pt x="9122" y="7835"/>
                </a:lnTo>
                <a:lnTo>
                  <a:pt x="9120" y="7835"/>
                </a:lnTo>
                <a:lnTo>
                  <a:pt x="9116" y="7827"/>
                </a:lnTo>
                <a:lnTo>
                  <a:pt x="9115" y="7817"/>
                </a:lnTo>
                <a:lnTo>
                  <a:pt x="9115" y="7805"/>
                </a:lnTo>
                <a:lnTo>
                  <a:pt x="9114" y="7793"/>
                </a:lnTo>
                <a:lnTo>
                  <a:pt x="9113" y="7786"/>
                </a:lnTo>
                <a:lnTo>
                  <a:pt x="9111" y="7780"/>
                </a:lnTo>
                <a:lnTo>
                  <a:pt x="9108" y="7777"/>
                </a:lnTo>
                <a:lnTo>
                  <a:pt x="9103" y="7775"/>
                </a:lnTo>
                <a:lnTo>
                  <a:pt x="9101" y="7772"/>
                </a:lnTo>
                <a:lnTo>
                  <a:pt x="9098" y="7768"/>
                </a:lnTo>
                <a:lnTo>
                  <a:pt x="9097" y="7764"/>
                </a:lnTo>
                <a:lnTo>
                  <a:pt x="9096" y="7758"/>
                </a:lnTo>
                <a:lnTo>
                  <a:pt x="9091" y="7750"/>
                </a:lnTo>
                <a:lnTo>
                  <a:pt x="9090" y="7745"/>
                </a:lnTo>
                <a:lnTo>
                  <a:pt x="9091" y="7739"/>
                </a:lnTo>
                <a:lnTo>
                  <a:pt x="9094" y="7733"/>
                </a:lnTo>
                <a:lnTo>
                  <a:pt x="9096" y="7728"/>
                </a:lnTo>
                <a:lnTo>
                  <a:pt x="9098" y="7726"/>
                </a:lnTo>
                <a:lnTo>
                  <a:pt x="9094" y="7712"/>
                </a:lnTo>
                <a:lnTo>
                  <a:pt x="9094" y="7708"/>
                </a:lnTo>
                <a:lnTo>
                  <a:pt x="9093" y="7701"/>
                </a:lnTo>
                <a:lnTo>
                  <a:pt x="9092" y="7698"/>
                </a:lnTo>
                <a:lnTo>
                  <a:pt x="9089" y="7691"/>
                </a:lnTo>
                <a:lnTo>
                  <a:pt x="9083" y="7682"/>
                </a:lnTo>
                <a:lnTo>
                  <a:pt x="9080" y="7675"/>
                </a:lnTo>
                <a:lnTo>
                  <a:pt x="9076" y="7659"/>
                </a:lnTo>
                <a:lnTo>
                  <a:pt x="9074" y="7652"/>
                </a:lnTo>
                <a:lnTo>
                  <a:pt x="9071" y="7649"/>
                </a:lnTo>
                <a:lnTo>
                  <a:pt x="9070" y="7651"/>
                </a:lnTo>
                <a:lnTo>
                  <a:pt x="9068" y="7655"/>
                </a:lnTo>
                <a:lnTo>
                  <a:pt x="9067" y="7660"/>
                </a:lnTo>
                <a:lnTo>
                  <a:pt x="9066" y="7665"/>
                </a:lnTo>
                <a:lnTo>
                  <a:pt x="9066" y="7668"/>
                </a:lnTo>
                <a:lnTo>
                  <a:pt x="9060" y="7679"/>
                </a:lnTo>
                <a:lnTo>
                  <a:pt x="9059" y="7687"/>
                </a:lnTo>
                <a:lnTo>
                  <a:pt x="9060" y="7692"/>
                </a:lnTo>
                <a:lnTo>
                  <a:pt x="9062" y="7698"/>
                </a:lnTo>
                <a:lnTo>
                  <a:pt x="9063" y="7707"/>
                </a:lnTo>
                <a:lnTo>
                  <a:pt x="9062" y="7715"/>
                </a:lnTo>
                <a:lnTo>
                  <a:pt x="9061" y="7722"/>
                </a:lnTo>
                <a:lnTo>
                  <a:pt x="9061" y="7729"/>
                </a:lnTo>
                <a:lnTo>
                  <a:pt x="9063" y="7737"/>
                </a:lnTo>
                <a:lnTo>
                  <a:pt x="9068" y="7751"/>
                </a:lnTo>
                <a:lnTo>
                  <a:pt x="9068" y="7756"/>
                </a:lnTo>
                <a:lnTo>
                  <a:pt x="9063" y="7758"/>
                </a:lnTo>
                <a:lnTo>
                  <a:pt x="9059" y="7756"/>
                </a:lnTo>
                <a:lnTo>
                  <a:pt x="9055" y="7752"/>
                </a:lnTo>
                <a:lnTo>
                  <a:pt x="9050" y="7745"/>
                </a:lnTo>
                <a:lnTo>
                  <a:pt x="9048" y="7736"/>
                </a:lnTo>
                <a:lnTo>
                  <a:pt x="9050" y="7724"/>
                </a:lnTo>
                <a:lnTo>
                  <a:pt x="9050" y="7711"/>
                </a:lnTo>
                <a:lnTo>
                  <a:pt x="9048" y="7700"/>
                </a:lnTo>
                <a:lnTo>
                  <a:pt x="9043" y="7690"/>
                </a:lnTo>
                <a:lnTo>
                  <a:pt x="9046" y="7685"/>
                </a:lnTo>
                <a:lnTo>
                  <a:pt x="9048" y="7680"/>
                </a:lnTo>
                <a:lnTo>
                  <a:pt x="9048" y="7673"/>
                </a:lnTo>
                <a:lnTo>
                  <a:pt x="9048" y="7663"/>
                </a:lnTo>
                <a:lnTo>
                  <a:pt x="9049" y="7654"/>
                </a:lnTo>
                <a:lnTo>
                  <a:pt x="9053" y="7642"/>
                </a:lnTo>
                <a:lnTo>
                  <a:pt x="9054" y="7636"/>
                </a:lnTo>
                <a:lnTo>
                  <a:pt x="9051" y="7621"/>
                </a:lnTo>
                <a:lnTo>
                  <a:pt x="9045" y="7610"/>
                </a:lnTo>
                <a:lnTo>
                  <a:pt x="9027" y="7589"/>
                </a:lnTo>
                <a:lnTo>
                  <a:pt x="9013" y="7580"/>
                </a:lnTo>
                <a:lnTo>
                  <a:pt x="9001" y="7565"/>
                </a:lnTo>
                <a:lnTo>
                  <a:pt x="8998" y="7563"/>
                </a:lnTo>
                <a:lnTo>
                  <a:pt x="8997" y="7562"/>
                </a:lnTo>
                <a:lnTo>
                  <a:pt x="8992" y="7553"/>
                </a:lnTo>
                <a:lnTo>
                  <a:pt x="8978" y="7545"/>
                </a:lnTo>
                <a:lnTo>
                  <a:pt x="8968" y="7544"/>
                </a:lnTo>
                <a:lnTo>
                  <a:pt x="8963" y="7541"/>
                </a:lnTo>
                <a:lnTo>
                  <a:pt x="8954" y="7526"/>
                </a:lnTo>
                <a:cubicBezTo>
                  <a:pt x="8954" y="7526"/>
                  <a:pt x="8949" y="7520"/>
                  <a:pt x="8949" y="7520"/>
                </a:cubicBezTo>
                <a:lnTo>
                  <a:pt x="8940" y="7525"/>
                </a:lnTo>
                <a:lnTo>
                  <a:pt x="8934" y="7520"/>
                </a:lnTo>
                <a:lnTo>
                  <a:pt x="8909" y="7482"/>
                </a:lnTo>
                <a:lnTo>
                  <a:pt x="8904" y="7479"/>
                </a:lnTo>
                <a:lnTo>
                  <a:pt x="8902" y="7477"/>
                </a:lnTo>
                <a:lnTo>
                  <a:pt x="8900" y="7472"/>
                </a:lnTo>
                <a:lnTo>
                  <a:pt x="8898" y="7461"/>
                </a:lnTo>
                <a:lnTo>
                  <a:pt x="8895" y="7454"/>
                </a:lnTo>
                <a:lnTo>
                  <a:pt x="8878" y="7426"/>
                </a:lnTo>
                <a:lnTo>
                  <a:pt x="8871" y="7422"/>
                </a:lnTo>
                <a:lnTo>
                  <a:pt x="8868" y="7418"/>
                </a:lnTo>
                <a:lnTo>
                  <a:pt x="8866" y="7418"/>
                </a:lnTo>
                <a:lnTo>
                  <a:pt x="8864" y="7424"/>
                </a:lnTo>
                <a:lnTo>
                  <a:pt x="8862" y="7431"/>
                </a:lnTo>
                <a:lnTo>
                  <a:pt x="8857" y="7459"/>
                </a:lnTo>
                <a:lnTo>
                  <a:pt x="8856" y="7465"/>
                </a:lnTo>
                <a:lnTo>
                  <a:pt x="8856" y="7471"/>
                </a:lnTo>
                <a:lnTo>
                  <a:pt x="8854" y="7470"/>
                </a:lnTo>
                <a:lnTo>
                  <a:pt x="8847" y="7460"/>
                </a:lnTo>
                <a:lnTo>
                  <a:pt x="8836" y="7432"/>
                </a:lnTo>
                <a:lnTo>
                  <a:pt x="8841" y="7424"/>
                </a:lnTo>
                <a:lnTo>
                  <a:pt x="8854" y="7422"/>
                </a:lnTo>
                <a:lnTo>
                  <a:pt x="8859" y="7413"/>
                </a:lnTo>
                <a:lnTo>
                  <a:pt x="8848" y="7404"/>
                </a:lnTo>
                <a:lnTo>
                  <a:pt x="8843" y="7396"/>
                </a:lnTo>
                <a:lnTo>
                  <a:pt x="8841" y="7383"/>
                </a:lnTo>
                <a:lnTo>
                  <a:pt x="8837" y="7378"/>
                </a:lnTo>
                <a:lnTo>
                  <a:pt x="8815" y="7370"/>
                </a:lnTo>
                <a:lnTo>
                  <a:pt x="8812" y="7367"/>
                </a:lnTo>
                <a:lnTo>
                  <a:pt x="8805" y="7363"/>
                </a:lnTo>
                <a:lnTo>
                  <a:pt x="8803" y="7358"/>
                </a:lnTo>
                <a:lnTo>
                  <a:pt x="8802" y="7353"/>
                </a:lnTo>
                <a:lnTo>
                  <a:pt x="8802" y="7348"/>
                </a:lnTo>
                <a:lnTo>
                  <a:pt x="8801" y="7344"/>
                </a:lnTo>
                <a:lnTo>
                  <a:pt x="8800" y="7340"/>
                </a:lnTo>
                <a:lnTo>
                  <a:pt x="8797" y="7337"/>
                </a:lnTo>
                <a:lnTo>
                  <a:pt x="8781" y="7332"/>
                </a:lnTo>
                <a:lnTo>
                  <a:pt x="8775" y="7327"/>
                </a:lnTo>
                <a:lnTo>
                  <a:pt x="8773" y="7323"/>
                </a:lnTo>
                <a:lnTo>
                  <a:pt x="8765" y="7319"/>
                </a:lnTo>
                <a:lnTo>
                  <a:pt x="8758" y="7319"/>
                </a:lnTo>
                <a:close/>
                <a:moveTo>
                  <a:pt x="12614" y="7321"/>
                </a:moveTo>
                <a:lnTo>
                  <a:pt x="12612" y="7328"/>
                </a:lnTo>
                <a:lnTo>
                  <a:pt x="12616" y="7350"/>
                </a:lnTo>
                <a:lnTo>
                  <a:pt x="12615" y="7356"/>
                </a:lnTo>
                <a:lnTo>
                  <a:pt x="12614" y="7357"/>
                </a:lnTo>
                <a:lnTo>
                  <a:pt x="12613" y="7363"/>
                </a:lnTo>
                <a:lnTo>
                  <a:pt x="12612" y="7365"/>
                </a:lnTo>
                <a:lnTo>
                  <a:pt x="12613" y="7368"/>
                </a:lnTo>
                <a:lnTo>
                  <a:pt x="12614" y="7372"/>
                </a:lnTo>
                <a:lnTo>
                  <a:pt x="12616" y="7374"/>
                </a:lnTo>
                <a:lnTo>
                  <a:pt x="12616" y="7374"/>
                </a:lnTo>
                <a:lnTo>
                  <a:pt x="12616" y="7380"/>
                </a:lnTo>
                <a:lnTo>
                  <a:pt x="12614" y="7383"/>
                </a:lnTo>
                <a:lnTo>
                  <a:pt x="12612" y="7385"/>
                </a:lnTo>
                <a:lnTo>
                  <a:pt x="12582" y="7390"/>
                </a:lnTo>
                <a:lnTo>
                  <a:pt x="12572" y="7400"/>
                </a:lnTo>
                <a:lnTo>
                  <a:pt x="12570" y="7407"/>
                </a:lnTo>
                <a:lnTo>
                  <a:pt x="12571" y="7416"/>
                </a:lnTo>
                <a:lnTo>
                  <a:pt x="12573" y="7425"/>
                </a:lnTo>
                <a:lnTo>
                  <a:pt x="12580" y="7447"/>
                </a:lnTo>
                <a:lnTo>
                  <a:pt x="12585" y="7457"/>
                </a:lnTo>
                <a:lnTo>
                  <a:pt x="12591" y="7464"/>
                </a:lnTo>
                <a:lnTo>
                  <a:pt x="12624" y="7501"/>
                </a:lnTo>
                <a:lnTo>
                  <a:pt x="12635" y="7511"/>
                </a:lnTo>
                <a:lnTo>
                  <a:pt x="12646" y="7518"/>
                </a:lnTo>
                <a:lnTo>
                  <a:pt x="12675" y="7523"/>
                </a:lnTo>
                <a:lnTo>
                  <a:pt x="12830" y="7453"/>
                </a:lnTo>
                <a:lnTo>
                  <a:pt x="12832" y="7447"/>
                </a:lnTo>
                <a:lnTo>
                  <a:pt x="12831" y="7437"/>
                </a:lnTo>
                <a:lnTo>
                  <a:pt x="12829" y="7426"/>
                </a:lnTo>
                <a:lnTo>
                  <a:pt x="12827" y="7418"/>
                </a:lnTo>
                <a:lnTo>
                  <a:pt x="12824" y="7416"/>
                </a:lnTo>
                <a:lnTo>
                  <a:pt x="12817" y="7413"/>
                </a:lnTo>
                <a:lnTo>
                  <a:pt x="12815" y="7410"/>
                </a:lnTo>
                <a:lnTo>
                  <a:pt x="12812" y="7400"/>
                </a:lnTo>
                <a:lnTo>
                  <a:pt x="12810" y="7394"/>
                </a:lnTo>
                <a:lnTo>
                  <a:pt x="12809" y="7392"/>
                </a:lnTo>
                <a:lnTo>
                  <a:pt x="12807" y="7391"/>
                </a:lnTo>
                <a:lnTo>
                  <a:pt x="12803" y="7387"/>
                </a:lnTo>
                <a:lnTo>
                  <a:pt x="12800" y="7383"/>
                </a:lnTo>
                <a:lnTo>
                  <a:pt x="12797" y="7377"/>
                </a:lnTo>
                <a:lnTo>
                  <a:pt x="12796" y="7373"/>
                </a:lnTo>
                <a:lnTo>
                  <a:pt x="12795" y="7359"/>
                </a:lnTo>
                <a:lnTo>
                  <a:pt x="12785" y="7349"/>
                </a:lnTo>
                <a:lnTo>
                  <a:pt x="12770" y="7347"/>
                </a:lnTo>
                <a:lnTo>
                  <a:pt x="12756" y="7350"/>
                </a:lnTo>
                <a:lnTo>
                  <a:pt x="12749" y="7357"/>
                </a:lnTo>
                <a:lnTo>
                  <a:pt x="12739" y="7357"/>
                </a:lnTo>
                <a:lnTo>
                  <a:pt x="12736" y="7359"/>
                </a:lnTo>
                <a:lnTo>
                  <a:pt x="12735" y="7362"/>
                </a:lnTo>
                <a:lnTo>
                  <a:pt x="12733" y="7371"/>
                </a:lnTo>
                <a:lnTo>
                  <a:pt x="12732" y="7373"/>
                </a:lnTo>
                <a:lnTo>
                  <a:pt x="12729" y="7373"/>
                </a:lnTo>
                <a:lnTo>
                  <a:pt x="12723" y="7370"/>
                </a:lnTo>
                <a:lnTo>
                  <a:pt x="12718" y="7370"/>
                </a:lnTo>
                <a:lnTo>
                  <a:pt x="12704" y="7364"/>
                </a:lnTo>
                <a:lnTo>
                  <a:pt x="12674" y="7365"/>
                </a:lnTo>
                <a:lnTo>
                  <a:pt x="12667" y="7362"/>
                </a:lnTo>
                <a:lnTo>
                  <a:pt x="12661" y="7363"/>
                </a:lnTo>
                <a:lnTo>
                  <a:pt x="12648" y="7373"/>
                </a:lnTo>
                <a:lnTo>
                  <a:pt x="12642" y="7367"/>
                </a:lnTo>
                <a:lnTo>
                  <a:pt x="12641" y="7362"/>
                </a:lnTo>
                <a:lnTo>
                  <a:pt x="12641" y="7355"/>
                </a:lnTo>
                <a:cubicBezTo>
                  <a:pt x="12641" y="7355"/>
                  <a:pt x="12641" y="7350"/>
                  <a:pt x="12641" y="7350"/>
                </a:cubicBezTo>
                <a:lnTo>
                  <a:pt x="12644" y="7345"/>
                </a:lnTo>
                <a:lnTo>
                  <a:pt x="12643" y="7339"/>
                </a:lnTo>
                <a:lnTo>
                  <a:pt x="12641" y="7335"/>
                </a:lnTo>
                <a:lnTo>
                  <a:pt x="12639" y="7333"/>
                </a:lnTo>
                <a:lnTo>
                  <a:pt x="12634" y="7332"/>
                </a:lnTo>
                <a:lnTo>
                  <a:pt x="12620" y="7322"/>
                </a:lnTo>
                <a:lnTo>
                  <a:pt x="12614" y="7321"/>
                </a:lnTo>
                <a:close/>
                <a:moveTo>
                  <a:pt x="12398" y="7341"/>
                </a:moveTo>
                <a:lnTo>
                  <a:pt x="12344" y="7346"/>
                </a:lnTo>
                <a:lnTo>
                  <a:pt x="12334" y="7359"/>
                </a:lnTo>
                <a:lnTo>
                  <a:pt x="12330" y="7375"/>
                </a:lnTo>
                <a:lnTo>
                  <a:pt x="12326" y="7380"/>
                </a:lnTo>
                <a:lnTo>
                  <a:pt x="12310" y="7387"/>
                </a:lnTo>
                <a:lnTo>
                  <a:pt x="12302" y="7387"/>
                </a:lnTo>
                <a:lnTo>
                  <a:pt x="12295" y="7382"/>
                </a:lnTo>
                <a:lnTo>
                  <a:pt x="12294" y="7374"/>
                </a:lnTo>
                <a:lnTo>
                  <a:pt x="12290" y="7374"/>
                </a:lnTo>
                <a:lnTo>
                  <a:pt x="12286" y="7376"/>
                </a:lnTo>
                <a:lnTo>
                  <a:pt x="12237" y="7436"/>
                </a:lnTo>
                <a:lnTo>
                  <a:pt x="12234" y="7449"/>
                </a:lnTo>
                <a:lnTo>
                  <a:pt x="12228" y="7494"/>
                </a:lnTo>
                <a:lnTo>
                  <a:pt x="12226" y="7499"/>
                </a:lnTo>
                <a:lnTo>
                  <a:pt x="12225" y="7503"/>
                </a:lnTo>
                <a:lnTo>
                  <a:pt x="12226" y="7508"/>
                </a:lnTo>
                <a:lnTo>
                  <a:pt x="12227" y="7525"/>
                </a:lnTo>
                <a:lnTo>
                  <a:pt x="12223" y="7554"/>
                </a:lnTo>
                <a:lnTo>
                  <a:pt x="12217" y="7664"/>
                </a:lnTo>
                <a:lnTo>
                  <a:pt x="12217" y="7684"/>
                </a:lnTo>
                <a:lnTo>
                  <a:pt x="12223" y="7734"/>
                </a:lnTo>
                <a:lnTo>
                  <a:pt x="12223" y="7743"/>
                </a:lnTo>
                <a:lnTo>
                  <a:pt x="12225" y="7752"/>
                </a:lnTo>
                <a:lnTo>
                  <a:pt x="12228" y="7762"/>
                </a:lnTo>
                <a:lnTo>
                  <a:pt x="12252" y="7805"/>
                </a:lnTo>
                <a:lnTo>
                  <a:pt x="12257" y="7812"/>
                </a:lnTo>
                <a:lnTo>
                  <a:pt x="12264" y="7824"/>
                </a:lnTo>
                <a:lnTo>
                  <a:pt x="12266" y="7828"/>
                </a:lnTo>
                <a:lnTo>
                  <a:pt x="12267" y="7832"/>
                </a:lnTo>
                <a:lnTo>
                  <a:pt x="12267" y="7836"/>
                </a:lnTo>
                <a:lnTo>
                  <a:pt x="12264" y="7840"/>
                </a:lnTo>
                <a:lnTo>
                  <a:pt x="12269" y="7848"/>
                </a:lnTo>
                <a:lnTo>
                  <a:pt x="12272" y="7856"/>
                </a:lnTo>
                <a:lnTo>
                  <a:pt x="12274" y="7864"/>
                </a:lnTo>
                <a:lnTo>
                  <a:pt x="12276" y="7874"/>
                </a:lnTo>
                <a:lnTo>
                  <a:pt x="12281" y="7878"/>
                </a:lnTo>
                <a:lnTo>
                  <a:pt x="12286" y="7880"/>
                </a:lnTo>
                <a:lnTo>
                  <a:pt x="12292" y="7884"/>
                </a:lnTo>
                <a:lnTo>
                  <a:pt x="12297" y="7892"/>
                </a:lnTo>
                <a:lnTo>
                  <a:pt x="12296" y="7893"/>
                </a:lnTo>
                <a:cubicBezTo>
                  <a:pt x="12296" y="7893"/>
                  <a:pt x="12318" y="7930"/>
                  <a:pt x="12318" y="7930"/>
                </a:cubicBezTo>
                <a:lnTo>
                  <a:pt x="12330" y="7947"/>
                </a:lnTo>
                <a:lnTo>
                  <a:pt x="12334" y="7951"/>
                </a:lnTo>
                <a:lnTo>
                  <a:pt x="12340" y="7954"/>
                </a:lnTo>
                <a:lnTo>
                  <a:pt x="12343" y="7957"/>
                </a:lnTo>
                <a:lnTo>
                  <a:pt x="12352" y="7962"/>
                </a:lnTo>
                <a:lnTo>
                  <a:pt x="12411" y="7947"/>
                </a:lnTo>
                <a:lnTo>
                  <a:pt x="12416" y="7943"/>
                </a:lnTo>
                <a:lnTo>
                  <a:pt x="12424" y="7931"/>
                </a:lnTo>
                <a:lnTo>
                  <a:pt x="12452" y="7923"/>
                </a:lnTo>
                <a:lnTo>
                  <a:pt x="12456" y="7918"/>
                </a:lnTo>
                <a:lnTo>
                  <a:pt x="12463" y="7905"/>
                </a:lnTo>
                <a:lnTo>
                  <a:pt x="12467" y="7900"/>
                </a:lnTo>
                <a:lnTo>
                  <a:pt x="12485" y="7901"/>
                </a:lnTo>
                <a:lnTo>
                  <a:pt x="12494" y="7894"/>
                </a:lnTo>
                <a:lnTo>
                  <a:pt x="12522" y="7886"/>
                </a:lnTo>
                <a:lnTo>
                  <a:pt x="12527" y="7882"/>
                </a:lnTo>
                <a:lnTo>
                  <a:pt x="12550" y="7844"/>
                </a:lnTo>
                <a:lnTo>
                  <a:pt x="12565" y="7836"/>
                </a:lnTo>
                <a:lnTo>
                  <a:pt x="12567" y="7832"/>
                </a:lnTo>
                <a:lnTo>
                  <a:pt x="12567" y="7828"/>
                </a:lnTo>
                <a:lnTo>
                  <a:pt x="12566" y="7817"/>
                </a:lnTo>
                <a:lnTo>
                  <a:pt x="12567" y="7812"/>
                </a:lnTo>
                <a:lnTo>
                  <a:pt x="12570" y="7805"/>
                </a:lnTo>
                <a:lnTo>
                  <a:pt x="12590" y="7799"/>
                </a:lnTo>
                <a:lnTo>
                  <a:pt x="12590" y="7797"/>
                </a:lnTo>
                <a:lnTo>
                  <a:pt x="12590" y="7787"/>
                </a:lnTo>
                <a:lnTo>
                  <a:pt x="12591" y="7783"/>
                </a:lnTo>
                <a:lnTo>
                  <a:pt x="12591" y="7782"/>
                </a:lnTo>
                <a:lnTo>
                  <a:pt x="12593" y="7780"/>
                </a:lnTo>
                <a:lnTo>
                  <a:pt x="12594" y="7778"/>
                </a:lnTo>
                <a:lnTo>
                  <a:pt x="12593" y="7775"/>
                </a:lnTo>
                <a:lnTo>
                  <a:pt x="12593" y="7772"/>
                </a:lnTo>
                <a:lnTo>
                  <a:pt x="12592" y="7769"/>
                </a:lnTo>
                <a:lnTo>
                  <a:pt x="12591" y="7767"/>
                </a:lnTo>
                <a:lnTo>
                  <a:pt x="12594" y="7760"/>
                </a:lnTo>
                <a:lnTo>
                  <a:pt x="12603" y="7751"/>
                </a:lnTo>
                <a:lnTo>
                  <a:pt x="12605" y="7743"/>
                </a:lnTo>
                <a:lnTo>
                  <a:pt x="12606" y="7734"/>
                </a:lnTo>
                <a:lnTo>
                  <a:pt x="12609" y="7718"/>
                </a:lnTo>
                <a:lnTo>
                  <a:pt x="12610" y="7691"/>
                </a:lnTo>
                <a:lnTo>
                  <a:pt x="12609" y="7680"/>
                </a:lnTo>
                <a:lnTo>
                  <a:pt x="12606" y="7664"/>
                </a:lnTo>
                <a:lnTo>
                  <a:pt x="12605" y="7651"/>
                </a:lnTo>
                <a:lnTo>
                  <a:pt x="12603" y="7646"/>
                </a:lnTo>
                <a:lnTo>
                  <a:pt x="12602" y="7639"/>
                </a:lnTo>
                <a:lnTo>
                  <a:pt x="12601" y="7638"/>
                </a:lnTo>
                <a:lnTo>
                  <a:pt x="12599" y="7637"/>
                </a:lnTo>
                <a:lnTo>
                  <a:pt x="12597" y="7633"/>
                </a:lnTo>
                <a:lnTo>
                  <a:pt x="12587" y="7614"/>
                </a:lnTo>
                <a:lnTo>
                  <a:pt x="12579" y="7592"/>
                </a:lnTo>
                <a:lnTo>
                  <a:pt x="12572" y="7569"/>
                </a:lnTo>
                <a:lnTo>
                  <a:pt x="12567" y="7548"/>
                </a:lnTo>
                <a:lnTo>
                  <a:pt x="12561" y="7542"/>
                </a:lnTo>
                <a:lnTo>
                  <a:pt x="12554" y="7537"/>
                </a:lnTo>
                <a:lnTo>
                  <a:pt x="12548" y="7529"/>
                </a:lnTo>
                <a:lnTo>
                  <a:pt x="12535" y="7503"/>
                </a:lnTo>
                <a:lnTo>
                  <a:pt x="12530" y="7496"/>
                </a:lnTo>
                <a:lnTo>
                  <a:pt x="12526" y="7489"/>
                </a:lnTo>
                <a:lnTo>
                  <a:pt x="12525" y="7476"/>
                </a:lnTo>
                <a:lnTo>
                  <a:pt x="12527" y="7444"/>
                </a:lnTo>
                <a:lnTo>
                  <a:pt x="12525" y="7431"/>
                </a:lnTo>
                <a:lnTo>
                  <a:pt x="12522" y="7416"/>
                </a:lnTo>
                <a:lnTo>
                  <a:pt x="12521" y="7409"/>
                </a:lnTo>
                <a:lnTo>
                  <a:pt x="12523" y="7401"/>
                </a:lnTo>
                <a:lnTo>
                  <a:pt x="12522" y="7395"/>
                </a:lnTo>
                <a:lnTo>
                  <a:pt x="12519" y="7388"/>
                </a:lnTo>
                <a:lnTo>
                  <a:pt x="12517" y="7384"/>
                </a:lnTo>
                <a:lnTo>
                  <a:pt x="12510" y="7374"/>
                </a:lnTo>
                <a:lnTo>
                  <a:pt x="12508" y="7372"/>
                </a:lnTo>
                <a:lnTo>
                  <a:pt x="12506" y="7372"/>
                </a:lnTo>
                <a:lnTo>
                  <a:pt x="12501" y="7370"/>
                </a:lnTo>
                <a:lnTo>
                  <a:pt x="12499" y="7369"/>
                </a:lnTo>
                <a:lnTo>
                  <a:pt x="12493" y="7362"/>
                </a:lnTo>
                <a:lnTo>
                  <a:pt x="12487" y="7354"/>
                </a:lnTo>
                <a:lnTo>
                  <a:pt x="12482" y="7348"/>
                </a:lnTo>
                <a:lnTo>
                  <a:pt x="12418" y="7349"/>
                </a:lnTo>
                <a:lnTo>
                  <a:pt x="12398" y="7341"/>
                </a:lnTo>
                <a:close/>
                <a:moveTo>
                  <a:pt x="10643" y="7910"/>
                </a:moveTo>
                <a:lnTo>
                  <a:pt x="10638" y="7911"/>
                </a:lnTo>
                <a:lnTo>
                  <a:pt x="10634" y="7916"/>
                </a:lnTo>
                <a:lnTo>
                  <a:pt x="10631" y="7925"/>
                </a:lnTo>
                <a:lnTo>
                  <a:pt x="10628" y="7937"/>
                </a:lnTo>
                <a:lnTo>
                  <a:pt x="10626" y="7949"/>
                </a:lnTo>
                <a:lnTo>
                  <a:pt x="10623" y="7959"/>
                </a:lnTo>
                <a:lnTo>
                  <a:pt x="10615" y="7978"/>
                </a:lnTo>
                <a:lnTo>
                  <a:pt x="10614" y="7990"/>
                </a:lnTo>
                <a:lnTo>
                  <a:pt x="10618" y="8001"/>
                </a:lnTo>
                <a:lnTo>
                  <a:pt x="10620" y="8008"/>
                </a:lnTo>
                <a:lnTo>
                  <a:pt x="10618" y="8011"/>
                </a:lnTo>
                <a:lnTo>
                  <a:pt x="10612" y="8022"/>
                </a:lnTo>
                <a:lnTo>
                  <a:pt x="10610" y="8026"/>
                </a:lnTo>
                <a:lnTo>
                  <a:pt x="10610" y="8038"/>
                </a:lnTo>
                <a:lnTo>
                  <a:pt x="10612" y="8047"/>
                </a:lnTo>
                <a:lnTo>
                  <a:pt x="10616" y="8053"/>
                </a:lnTo>
                <a:lnTo>
                  <a:pt x="10622" y="8058"/>
                </a:lnTo>
                <a:lnTo>
                  <a:pt x="10633" y="8061"/>
                </a:lnTo>
                <a:lnTo>
                  <a:pt x="10639" y="8065"/>
                </a:lnTo>
                <a:lnTo>
                  <a:pt x="10643" y="8081"/>
                </a:lnTo>
                <a:lnTo>
                  <a:pt x="10643" y="8081"/>
                </a:lnTo>
                <a:lnTo>
                  <a:pt x="10644" y="8089"/>
                </a:lnTo>
                <a:lnTo>
                  <a:pt x="10644" y="8094"/>
                </a:lnTo>
                <a:lnTo>
                  <a:pt x="10643" y="8095"/>
                </a:lnTo>
                <a:lnTo>
                  <a:pt x="10642" y="8097"/>
                </a:lnTo>
                <a:lnTo>
                  <a:pt x="10642" y="8100"/>
                </a:lnTo>
                <a:lnTo>
                  <a:pt x="10639" y="8101"/>
                </a:lnTo>
                <a:lnTo>
                  <a:pt x="10637" y="8102"/>
                </a:lnTo>
                <a:lnTo>
                  <a:pt x="10637" y="8104"/>
                </a:lnTo>
                <a:lnTo>
                  <a:pt x="10636" y="8111"/>
                </a:lnTo>
                <a:lnTo>
                  <a:pt x="10636" y="8113"/>
                </a:lnTo>
                <a:lnTo>
                  <a:pt x="10634" y="8114"/>
                </a:lnTo>
                <a:lnTo>
                  <a:pt x="10632" y="8113"/>
                </a:lnTo>
                <a:lnTo>
                  <a:pt x="10631" y="8113"/>
                </a:lnTo>
                <a:lnTo>
                  <a:pt x="10630" y="8116"/>
                </a:lnTo>
                <a:lnTo>
                  <a:pt x="10630" y="8120"/>
                </a:lnTo>
                <a:lnTo>
                  <a:pt x="10630" y="8121"/>
                </a:lnTo>
                <a:lnTo>
                  <a:pt x="10631" y="8122"/>
                </a:lnTo>
                <a:lnTo>
                  <a:pt x="10632" y="8123"/>
                </a:lnTo>
                <a:lnTo>
                  <a:pt x="10633" y="8128"/>
                </a:lnTo>
                <a:lnTo>
                  <a:pt x="10637" y="8138"/>
                </a:lnTo>
                <a:lnTo>
                  <a:pt x="10639" y="8144"/>
                </a:lnTo>
                <a:lnTo>
                  <a:pt x="10641" y="8151"/>
                </a:lnTo>
                <a:lnTo>
                  <a:pt x="10650" y="8170"/>
                </a:lnTo>
                <a:lnTo>
                  <a:pt x="10654" y="8176"/>
                </a:lnTo>
                <a:lnTo>
                  <a:pt x="10661" y="8184"/>
                </a:lnTo>
                <a:lnTo>
                  <a:pt x="10676" y="8188"/>
                </a:lnTo>
                <a:lnTo>
                  <a:pt x="10683" y="8193"/>
                </a:lnTo>
                <a:lnTo>
                  <a:pt x="10686" y="8197"/>
                </a:lnTo>
                <a:lnTo>
                  <a:pt x="10690" y="8205"/>
                </a:lnTo>
                <a:lnTo>
                  <a:pt x="10693" y="8207"/>
                </a:lnTo>
                <a:lnTo>
                  <a:pt x="10700" y="8209"/>
                </a:lnTo>
                <a:lnTo>
                  <a:pt x="10707" y="8208"/>
                </a:lnTo>
                <a:lnTo>
                  <a:pt x="10711" y="8202"/>
                </a:lnTo>
                <a:lnTo>
                  <a:pt x="10717" y="8181"/>
                </a:lnTo>
                <a:lnTo>
                  <a:pt x="10722" y="8175"/>
                </a:lnTo>
                <a:lnTo>
                  <a:pt x="10723" y="8170"/>
                </a:lnTo>
                <a:lnTo>
                  <a:pt x="10727" y="8141"/>
                </a:lnTo>
                <a:lnTo>
                  <a:pt x="10724" y="8097"/>
                </a:lnTo>
                <a:lnTo>
                  <a:pt x="10725" y="8092"/>
                </a:lnTo>
                <a:lnTo>
                  <a:pt x="10722" y="8080"/>
                </a:lnTo>
                <a:lnTo>
                  <a:pt x="10714" y="8048"/>
                </a:lnTo>
                <a:lnTo>
                  <a:pt x="10710" y="8038"/>
                </a:lnTo>
                <a:lnTo>
                  <a:pt x="10706" y="8028"/>
                </a:lnTo>
                <a:lnTo>
                  <a:pt x="10702" y="8019"/>
                </a:lnTo>
                <a:lnTo>
                  <a:pt x="10699" y="8011"/>
                </a:lnTo>
                <a:lnTo>
                  <a:pt x="10694" y="7984"/>
                </a:lnTo>
                <a:lnTo>
                  <a:pt x="10693" y="7976"/>
                </a:lnTo>
                <a:lnTo>
                  <a:pt x="10694" y="7961"/>
                </a:lnTo>
                <a:cubicBezTo>
                  <a:pt x="10694" y="7961"/>
                  <a:pt x="10693" y="7954"/>
                  <a:pt x="10693" y="7954"/>
                </a:cubicBezTo>
                <a:lnTo>
                  <a:pt x="10691" y="7951"/>
                </a:lnTo>
                <a:lnTo>
                  <a:pt x="10689" y="7949"/>
                </a:lnTo>
                <a:lnTo>
                  <a:pt x="10673" y="7929"/>
                </a:lnTo>
                <a:lnTo>
                  <a:pt x="10658" y="7917"/>
                </a:lnTo>
                <a:lnTo>
                  <a:pt x="10643" y="7910"/>
                </a:lnTo>
                <a:close/>
                <a:moveTo>
                  <a:pt x="15144" y="8587"/>
                </a:moveTo>
                <a:lnTo>
                  <a:pt x="15141" y="8589"/>
                </a:lnTo>
                <a:lnTo>
                  <a:pt x="15144" y="8596"/>
                </a:lnTo>
                <a:lnTo>
                  <a:pt x="15144" y="8601"/>
                </a:lnTo>
                <a:cubicBezTo>
                  <a:pt x="15144" y="8601"/>
                  <a:pt x="15141" y="8605"/>
                  <a:pt x="15141" y="8605"/>
                </a:cubicBezTo>
                <a:lnTo>
                  <a:pt x="15138" y="8607"/>
                </a:lnTo>
                <a:lnTo>
                  <a:pt x="15136" y="8611"/>
                </a:lnTo>
                <a:lnTo>
                  <a:pt x="15136" y="8617"/>
                </a:lnTo>
                <a:lnTo>
                  <a:pt x="15137" y="8623"/>
                </a:lnTo>
                <a:lnTo>
                  <a:pt x="15137" y="8629"/>
                </a:lnTo>
                <a:lnTo>
                  <a:pt x="15143" y="8635"/>
                </a:lnTo>
                <a:lnTo>
                  <a:pt x="15155" y="8650"/>
                </a:lnTo>
                <a:lnTo>
                  <a:pt x="15159" y="8653"/>
                </a:lnTo>
                <a:lnTo>
                  <a:pt x="15164" y="8654"/>
                </a:lnTo>
                <a:lnTo>
                  <a:pt x="15170" y="8660"/>
                </a:lnTo>
                <a:lnTo>
                  <a:pt x="15177" y="8668"/>
                </a:lnTo>
                <a:lnTo>
                  <a:pt x="15181" y="8677"/>
                </a:lnTo>
                <a:lnTo>
                  <a:pt x="15182" y="8677"/>
                </a:lnTo>
                <a:lnTo>
                  <a:pt x="15185" y="8678"/>
                </a:lnTo>
                <a:lnTo>
                  <a:pt x="15186" y="8678"/>
                </a:lnTo>
                <a:lnTo>
                  <a:pt x="15184" y="8683"/>
                </a:lnTo>
                <a:lnTo>
                  <a:pt x="15183" y="8688"/>
                </a:lnTo>
                <a:lnTo>
                  <a:pt x="15186" y="8688"/>
                </a:lnTo>
                <a:lnTo>
                  <a:pt x="15188" y="8689"/>
                </a:lnTo>
                <a:lnTo>
                  <a:pt x="15194" y="8694"/>
                </a:lnTo>
                <a:lnTo>
                  <a:pt x="15194" y="8695"/>
                </a:lnTo>
                <a:lnTo>
                  <a:pt x="15198" y="8699"/>
                </a:lnTo>
                <a:lnTo>
                  <a:pt x="15200" y="8701"/>
                </a:lnTo>
                <a:lnTo>
                  <a:pt x="15201" y="8701"/>
                </a:lnTo>
                <a:lnTo>
                  <a:pt x="15202" y="8702"/>
                </a:lnTo>
                <a:lnTo>
                  <a:pt x="15203" y="8702"/>
                </a:lnTo>
                <a:lnTo>
                  <a:pt x="15207" y="8707"/>
                </a:lnTo>
                <a:lnTo>
                  <a:pt x="15210" y="8712"/>
                </a:lnTo>
                <a:lnTo>
                  <a:pt x="15213" y="8717"/>
                </a:lnTo>
                <a:lnTo>
                  <a:pt x="15216" y="8717"/>
                </a:lnTo>
                <a:lnTo>
                  <a:pt x="15219" y="8717"/>
                </a:lnTo>
                <a:lnTo>
                  <a:pt x="15221" y="8719"/>
                </a:lnTo>
                <a:lnTo>
                  <a:pt x="15224" y="8722"/>
                </a:lnTo>
                <a:lnTo>
                  <a:pt x="15226" y="8724"/>
                </a:lnTo>
                <a:lnTo>
                  <a:pt x="15238" y="8734"/>
                </a:lnTo>
                <a:lnTo>
                  <a:pt x="15244" y="8738"/>
                </a:lnTo>
                <a:lnTo>
                  <a:pt x="15253" y="8738"/>
                </a:lnTo>
                <a:lnTo>
                  <a:pt x="15260" y="8742"/>
                </a:lnTo>
                <a:lnTo>
                  <a:pt x="15263" y="8742"/>
                </a:lnTo>
                <a:lnTo>
                  <a:pt x="15265" y="8739"/>
                </a:lnTo>
                <a:lnTo>
                  <a:pt x="15264" y="8736"/>
                </a:lnTo>
                <a:lnTo>
                  <a:pt x="15262" y="8734"/>
                </a:lnTo>
                <a:lnTo>
                  <a:pt x="15259" y="8732"/>
                </a:lnTo>
                <a:lnTo>
                  <a:pt x="15263" y="8730"/>
                </a:lnTo>
                <a:lnTo>
                  <a:pt x="15284" y="8741"/>
                </a:lnTo>
                <a:lnTo>
                  <a:pt x="15290" y="8740"/>
                </a:lnTo>
                <a:lnTo>
                  <a:pt x="15284" y="8733"/>
                </a:lnTo>
                <a:lnTo>
                  <a:pt x="15278" y="8728"/>
                </a:lnTo>
                <a:lnTo>
                  <a:pt x="15273" y="8723"/>
                </a:lnTo>
                <a:lnTo>
                  <a:pt x="15272" y="8715"/>
                </a:lnTo>
                <a:lnTo>
                  <a:pt x="15269" y="8716"/>
                </a:lnTo>
                <a:lnTo>
                  <a:pt x="15265" y="8716"/>
                </a:lnTo>
                <a:lnTo>
                  <a:pt x="15255" y="8711"/>
                </a:lnTo>
                <a:lnTo>
                  <a:pt x="15253" y="8712"/>
                </a:lnTo>
                <a:lnTo>
                  <a:pt x="15251" y="8711"/>
                </a:lnTo>
                <a:lnTo>
                  <a:pt x="15251" y="8710"/>
                </a:lnTo>
                <a:lnTo>
                  <a:pt x="15249" y="8706"/>
                </a:lnTo>
                <a:lnTo>
                  <a:pt x="15248" y="8705"/>
                </a:lnTo>
                <a:lnTo>
                  <a:pt x="15242" y="8698"/>
                </a:lnTo>
                <a:lnTo>
                  <a:pt x="15240" y="8697"/>
                </a:lnTo>
                <a:lnTo>
                  <a:pt x="15239" y="8698"/>
                </a:lnTo>
                <a:lnTo>
                  <a:pt x="15239" y="8703"/>
                </a:lnTo>
                <a:lnTo>
                  <a:pt x="15237" y="8704"/>
                </a:lnTo>
                <a:lnTo>
                  <a:pt x="15235" y="8702"/>
                </a:lnTo>
                <a:lnTo>
                  <a:pt x="15233" y="8701"/>
                </a:lnTo>
                <a:lnTo>
                  <a:pt x="15232" y="8699"/>
                </a:lnTo>
                <a:lnTo>
                  <a:pt x="15231" y="8699"/>
                </a:lnTo>
                <a:lnTo>
                  <a:pt x="15226" y="8693"/>
                </a:lnTo>
                <a:lnTo>
                  <a:pt x="15223" y="8692"/>
                </a:lnTo>
                <a:lnTo>
                  <a:pt x="15221" y="8691"/>
                </a:lnTo>
                <a:lnTo>
                  <a:pt x="15219" y="8692"/>
                </a:lnTo>
                <a:lnTo>
                  <a:pt x="15217" y="8692"/>
                </a:lnTo>
                <a:lnTo>
                  <a:pt x="15213" y="8690"/>
                </a:lnTo>
                <a:lnTo>
                  <a:pt x="15214" y="8687"/>
                </a:lnTo>
                <a:lnTo>
                  <a:pt x="15215" y="8684"/>
                </a:lnTo>
                <a:lnTo>
                  <a:pt x="15219" y="8682"/>
                </a:lnTo>
                <a:lnTo>
                  <a:pt x="15209" y="8672"/>
                </a:lnTo>
                <a:lnTo>
                  <a:pt x="15205" y="8670"/>
                </a:lnTo>
                <a:lnTo>
                  <a:pt x="15200" y="8669"/>
                </a:lnTo>
                <a:lnTo>
                  <a:pt x="15200" y="8661"/>
                </a:lnTo>
                <a:lnTo>
                  <a:pt x="15197" y="8652"/>
                </a:lnTo>
                <a:lnTo>
                  <a:pt x="15191" y="8644"/>
                </a:lnTo>
                <a:lnTo>
                  <a:pt x="15184" y="8637"/>
                </a:lnTo>
                <a:lnTo>
                  <a:pt x="15178" y="8629"/>
                </a:lnTo>
                <a:lnTo>
                  <a:pt x="15172" y="8620"/>
                </a:lnTo>
                <a:lnTo>
                  <a:pt x="15160" y="8597"/>
                </a:lnTo>
                <a:lnTo>
                  <a:pt x="15155" y="8593"/>
                </a:lnTo>
                <a:lnTo>
                  <a:pt x="15149" y="8589"/>
                </a:lnTo>
                <a:lnTo>
                  <a:pt x="15144" y="8587"/>
                </a:lnTo>
                <a:close/>
                <a:moveTo>
                  <a:pt x="11235" y="8932"/>
                </a:moveTo>
                <a:lnTo>
                  <a:pt x="11230" y="8933"/>
                </a:lnTo>
                <a:lnTo>
                  <a:pt x="11228" y="8938"/>
                </a:lnTo>
                <a:lnTo>
                  <a:pt x="11229" y="8942"/>
                </a:lnTo>
                <a:lnTo>
                  <a:pt x="11231" y="8949"/>
                </a:lnTo>
                <a:lnTo>
                  <a:pt x="11233" y="8956"/>
                </a:lnTo>
                <a:lnTo>
                  <a:pt x="11233" y="8963"/>
                </a:lnTo>
                <a:lnTo>
                  <a:pt x="11235" y="8963"/>
                </a:lnTo>
                <a:lnTo>
                  <a:pt x="11234" y="8966"/>
                </a:lnTo>
                <a:lnTo>
                  <a:pt x="11236" y="8970"/>
                </a:lnTo>
                <a:lnTo>
                  <a:pt x="11235" y="8970"/>
                </a:lnTo>
                <a:lnTo>
                  <a:pt x="11241" y="8981"/>
                </a:lnTo>
                <a:lnTo>
                  <a:pt x="11248" y="8992"/>
                </a:lnTo>
                <a:lnTo>
                  <a:pt x="11255" y="8999"/>
                </a:lnTo>
                <a:lnTo>
                  <a:pt x="11260" y="9001"/>
                </a:lnTo>
                <a:lnTo>
                  <a:pt x="11271" y="8998"/>
                </a:lnTo>
                <a:lnTo>
                  <a:pt x="11275" y="8998"/>
                </a:lnTo>
                <a:lnTo>
                  <a:pt x="11287" y="9008"/>
                </a:lnTo>
                <a:lnTo>
                  <a:pt x="11293" y="9009"/>
                </a:lnTo>
                <a:lnTo>
                  <a:pt x="11295" y="9011"/>
                </a:lnTo>
                <a:lnTo>
                  <a:pt x="11298" y="9016"/>
                </a:lnTo>
                <a:lnTo>
                  <a:pt x="11300" y="9023"/>
                </a:lnTo>
                <a:lnTo>
                  <a:pt x="11300" y="9029"/>
                </a:lnTo>
                <a:lnTo>
                  <a:pt x="11301" y="9033"/>
                </a:lnTo>
                <a:lnTo>
                  <a:pt x="11308" y="9034"/>
                </a:lnTo>
                <a:lnTo>
                  <a:pt x="11312" y="9036"/>
                </a:lnTo>
                <a:lnTo>
                  <a:pt x="11315" y="9041"/>
                </a:lnTo>
                <a:lnTo>
                  <a:pt x="11316" y="9057"/>
                </a:lnTo>
                <a:lnTo>
                  <a:pt x="11320" y="9067"/>
                </a:lnTo>
                <a:lnTo>
                  <a:pt x="11325" y="9076"/>
                </a:lnTo>
                <a:lnTo>
                  <a:pt x="11328" y="9087"/>
                </a:lnTo>
                <a:lnTo>
                  <a:pt x="11329" y="9094"/>
                </a:lnTo>
                <a:lnTo>
                  <a:pt x="11328" y="9098"/>
                </a:lnTo>
                <a:lnTo>
                  <a:pt x="11327" y="9102"/>
                </a:lnTo>
                <a:lnTo>
                  <a:pt x="11326" y="9107"/>
                </a:lnTo>
                <a:lnTo>
                  <a:pt x="11326" y="9114"/>
                </a:lnTo>
                <a:lnTo>
                  <a:pt x="11330" y="9115"/>
                </a:lnTo>
                <a:lnTo>
                  <a:pt x="11340" y="9116"/>
                </a:lnTo>
                <a:lnTo>
                  <a:pt x="11345" y="9111"/>
                </a:lnTo>
                <a:lnTo>
                  <a:pt x="11349" y="9111"/>
                </a:lnTo>
                <a:lnTo>
                  <a:pt x="11352" y="9114"/>
                </a:lnTo>
                <a:lnTo>
                  <a:pt x="11355" y="9117"/>
                </a:lnTo>
                <a:lnTo>
                  <a:pt x="11359" y="9120"/>
                </a:lnTo>
                <a:lnTo>
                  <a:pt x="11362" y="9118"/>
                </a:lnTo>
                <a:lnTo>
                  <a:pt x="11373" y="9092"/>
                </a:lnTo>
                <a:lnTo>
                  <a:pt x="11384" y="9084"/>
                </a:lnTo>
                <a:lnTo>
                  <a:pt x="11387" y="9083"/>
                </a:lnTo>
                <a:lnTo>
                  <a:pt x="11389" y="9088"/>
                </a:lnTo>
                <a:lnTo>
                  <a:pt x="11388" y="9092"/>
                </a:lnTo>
                <a:lnTo>
                  <a:pt x="11384" y="9105"/>
                </a:lnTo>
                <a:lnTo>
                  <a:pt x="11402" y="9095"/>
                </a:lnTo>
                <a:lnTo>
                  <a:pt x="11409" y="9098"/>
                </a:lnTo>
                <a:lnTo>
                  <a:pt x="11410" y="9101"/>
                </a:lnTo>
                <a:lnTo>
                  <a:pt x="11400" y="9109"/>
                </a:lnTo>
                <a:lnTo>
                  <a:pt x="11394" y="9117"/>
                </a:lnTo>
                <a:lnTo>
                  <a:pt x="11393" y="9123"/>
                </a:lnTo>
                <a:lnTo>
                  <a:pt x="11394" y="9127"/>
                </a:lnTo>
                <a:lnTo>
                  <a:pt x="11395" y="9130"/>
                </a:lnTo>
                <a:lnTo>
                  <a:pt x="11396" y="9134"/>
                </a:lnTo>
                <a:lnTo>
                  <a:pt x="11396" y="9139"/>
                </a:lnTo>
                <a:lnTo>
                  <a:pt x="11394" y="9140"/>
                </a:lnTo>
                <a:lnTo>
                  <a:pt x="11391" y="9141"/>
                </a:lnTo>
                <a:lnTo>
                  <a:pt x="11389" y="9142"/>
                </a:lnTo>
                <a:lnTo>
                  <a:pt x="11389" y="9146"/>
                </a:lnTo>
                <a:lnTo>
                  <a:pt x="11393" y="9158"/>
                </a:lnTo>
                <a:lnTo>
                  <a:pt x="11397" y="9156"/>
                </a:lnTo>
                <a:lnTo>
                  <a:pt x="11405" y="9144"/>
                </a:lnTo>
                <a:lnTo>
                  <a:pt x="11411" y="9143"/>
                </a:lnTo>
                <a:lnTo>
                  <a:pt x="11425" y="9148"/>
                </a:lnTo>
                <a:lnTo>
                  <a:pt x="11432" y="9148"/>
                </a:lnTo>
                <a:lnTo>
                  <a:pt x="11431" y="9144"/>
                </a:lnTo>
                <a:lnTo>
                  <a:pt x="11423" y="9139"/>
                </a:lnTo>
                <a:lnTo>
                  <a:pt x="11423" y="9129"/>
                </a:lnTo>
                <a:lnTo>
                  <a:pt x="11427" y="9121"/>
                </a:lnTo>
                <a:lnTo>
                  <a:pt x="11433" y="9118"/>
                </a:lnTo>
                <a:lnTo>
                  <a:pt x="11430" y="9134"/>
                </a:lnTo>
                <a:lnTo>
                  <a:pt x="11430" y="9141"/>
                </a:lnTo>
                <a:lnTo>
                  <a:pt x="11436" y="9143"/>
                </a:lnTo>
                <a:lnTo>
                  <a:pt x="11457" y="9137"/>
                </a:lnTo>
                <a:lnTo>
                  <a:pt x="11462" y="9138"/>
                </a:lnTo>
                <a:lnTo>
                  <a:pt x="11467" y="9141"/>
                </a:lnTo>
                <a:lnTo>
                  <a:pt x="11472" y="9146"/>
                </a:lnTo>
                <a:lnTo>
                  <a:pt x="11477" y="9152"/>
                </a:lnTo>
                <a:lnTo>
                  <a:pt x="11481" y="9152"/>
                </a:lnTo>
                <a:lnTo>
                  <a:pt x="11487" y="9147"/>
                </a:lnTo>
                <a:lnTo>
                  <a:pt x="11491" y="9140"/>
                </a:lnTo>
                <a:lnTo>
                  <a:pt x="11493" y="9134"/>
                </a:lnTo>
                <a:lnTo>
                  <a:pt x="11492" y="9135"/>
                </a:lnTo>
                <a:lnTo>
                  <a:pt x="11495" y="9130"/>
                </a:lnTo>
                <a:lnTo>
                  <a:pt x="11497" y="9127"/>
                </a:lnTo>
                <a:lnTo>
                  <a:pt x="11497" y="9122"/>
                </a:lnTo>
                <a:lnTo>
                  <a:pt x="11492" y="9117"/>
                </a:lnTo>
                <a:lnTo>
                  <a:pt x="11492" y="9110"/>
                </a:lnTo>
                <a:lnTo>
                  <a:pt x="11495" y="9104"/>
                </a:lnTo>
                <a:lnTo>
                  <a:pt x="11499" y="9100"/>
                </a:lnTo>
                <a:lnTo>
                  <a:pt x="11492" y="9093"/>
                </a:lnTo>
                <a:lnTo>
                  <a:pt x="11483" y="9092"/>
                </a:lnTo>
                <a:lnTo>
                  <a:pt x="11450" y="9101"/>
                </a:lnTo>
                <a:lnTo>
                  <a:pt x="11447" y="9103"/>
                </a:lnTo>
                <a:lnTo>
                  <a:pt x="11444" y="9110"/>
                </a:lnTo>
                <a:lnTo>
                  <a:pt x="11441" y="9112"/>
                </a:lnTo>
                <a:lnTo>
                  <a:pt x="11440" y="9110"/>
                </a:lnTo>
                <a:lnTo>
                  <a:pt x="11440" y="9106"/>
                </a:lnTo>
                <a:lnTo>
                  <a:pt x="11439" y="9099"/>
                </a:lnTo>
                <a:lnTo>
                  <a:pt x="11438" y="9096"/>
                </a:lnTo>
                <a:lnTo>
                  <a:pt x="11436" y="9094"/>
                </a:lnTo>
                <a:lnTo>
                  <a:pt x="11431" y="9092"/>
                </a:lnTo>
                <a:lnTo>
                  <a:pt x="11417" y="9089"/>
                </a:lnTo>
                <a:lnTo>
                  <a:pt x="11409" y="9081"/>
                </a:lnTo>
                <a:lnTo>
                  <a:pt x="11407" y="9080"/>
                </a:lnTo>
                <a:lnTo>
                  <a:pt x="11402" y="9081"/>
                </a:lnTo>
                <a:lnTo>
                  <a:pt x="11400" y="9080"/>
                </a:lnTo>
                <a:lnTo>
                  <a:pt x="11399" y="9079"/>
                </a:lnTo>
                <a:lnTo>
                  <a:pt x="11398" y="9077"/>
                </a:lnTo>
                <a:lnTo>
                  <a:pt x="11397" y="9076"/>
                </a:lnTo>
                <a:lnTo>
                  <a:pt x="11385" y="9073"/>
                </a:lnTo>
                <a:lnTo>
                  <a:pt x="11381" y="9069"/>
                </a:lnTo>
                <a:lnTo>
                  <a:pt x="11394" y="9049"/>
                </a:lnTo>
                <a:lnTo>
                  <a:pt x="11396" y="9033"/>
                </a:lnTo>
                <a:lnTo>
                  <a:pt x="11389" y="9010"/>
                </a:lnTo>
                <a:lnTo>
                  <a:pt x="11384" y="9003"/>
                </a:lnTo>
                <a:lnTo>
                  <a:pt x="11377" y="8996"/>
                </a:lnTo>
                <a:lnTo>
                  <a:pt x="11369" y="8992"/>
                </a:lnTo>
                <a:cubicBezTo>
                  <a:pt x="11369" y="8992"/>
                  <a:pt x="11358" y="8990"/>
                  <a:pt x="11358" y="8990"/>
                </a:cubicBezTo>
                <a:lnTo>
                  <a:pt x="11334" y="8973"/>
                </a:lnTo>
                <a:lnTo>
                  <a:pt x="11326" y="8971"/>
                </a:lnTo>
                <a:lnTo>
                  <a:pt x="11323" y="8969"/>
                </a:lnTo>
                <a:lnTo>
                  <a:pt x="11322" y="8965"/>
                </a:lnTo>
                <a:lnTo>
                  <a:pt x="11321" y="8958"/>
                </a:lnTo>
                <a:lnTo>
                  <a:pt x="11319" y="8951"/>
                </a:lnTo>
                <a:lnTo>
                  <a:pt x="11317" y="8946"/>
                </a:lnTo>
                <a:lnTo>
                  <a:pt x="11313" y="8943"/>
                </a:lnTo>
                <a:lnTo>
                  <a:pt x="11311" y="8947"/>
                </a:lnTo>
                <a:lnTo>
                  <a:pt x="11310" y="8954"/>
                </a:lnTo>
                <a:lnTo>
                  <a:pt x="11308" y="8958"/>
                </a:lnTo>
                <a:lnTo>
                  <a:pt x="11304" y="8958"/>
                </a:lnTo>
                <a:lnTo>
                  <a:pt x="11301" y="8956"/>
                </a:lnTo>
                <a:lnTo>
                  <a:pt x="11299" y="8952"/>
                </a:lnTo>
                <a:lnTo>
                  <a:pt x="11296" y="8950"/>
                </a:lnTo>
                <a:lnTo>
                  <a:pt x="11292" y="8949"/>
                </a:lnTo>
                <a:lnTo>
                  <a:pt x="11284" y="8951"/>
                </a:lnTo>
                <a:lnTo>
                  <a:pt x="11253" y="8943"/>
                </a:lnTo>
                <a:lnTo>
                  <a:pt x="11239" y="8934"/>
                </a:lnTo>
                <a:lnTo>
                  <a:pt x="11235" y="8932"/>
                </a:lnTo>
                <a:close/>
                <a:moveTo>
                  <a:pt x="11136" y="9021"/>
                </a:moveTo>
                <a:lnTo>
                  <a:pt x="11129" y="9023"/>
                </a:lnTo>
                <a:lnTo>
                  <a:pt x="11124" y="9027"/>
                </a:lnTo>
                <a:lnTo>
                  <a:pt x="11121" y="9034"/>
                </a:lnTo>
                <a:lnTo>
                  <a:pt x="11119" y="9047"/>
                </a:lnTo>
                <a:lnTo>
                  <a:pt x="11121" y="9052"/>
                </a:lnTo>
                <a:lnTo>
                  <a:pt x="11122" y="9058"/>
                </a:lnTo>
                <a:lnTo>
                  <a:pt x="11123" y="9063"/>
                </a:lnTo>
                <a:lnTo>
                  <a:pt x="11122" y="9069"/>
                </a:lnTo>
                <a:lnTo>
                  <a:pt x="11127" y="9076"/>
                </a:lnTo>
                <a:lnTo>
                  <a:pt x="11133" y="9088"/>
                </a:lnTo>
                <a:lnTo>
                  <a:pt x="11138" y="9101"/>
                </a:lnTo>
                <a:lnTo>
                  <a:pt x="11137" y="9114"/>
                </a:lnTo>
                <a:lnTo>
                  <a:pt x="11141" y="9122"/>
                </a:lnTo>
                <a:lnTo>
                  <a:pt x="11150" y="9151"/>
                </a:lnTo>
                <a:lnTo>
                  <a:pt x="11154" y="9161"/>
                </a:lnTo>
                <a:lnTo>
                  <a:pt x="11158" y="9166"/>
                </a:lnTo>
                <a:lnTo>
                  <a:pt x="11162" y="9171"/>
                </a:lnTo>
                <a:lnTo>
                  <a:pt x="11167" y="9178"/>
                </a:lnTo>
                <a:lnTo>
                  <a:pt x="11170" y="9181"/>
                </a:lnTo>
                <a:lnTo>
                  <a:pt x="11195" y="9190"/>
                </a:lnTo>
                <a:lnTo>
                  <a:pt x="11206" y="9197"/>
                </a:lnTo>
                <a:lnTo>
                  <a:pt x="11209" y="9201"/>
                </a:lnTo>
                <a:lnTo>
                  <a:pt x="11211" y="9208"/>
                </a:lnTo>
                <a:lnTo>
                  <a:pt x="11213" y="9217"/>
                </a:lnTo>
                <a:lnTo>
                  <a:pt x="11214" y="9221"/>
                </a:lnTo>
                <a:lnTo>
                  <a:pt x="11216" y="9223"/>
                </a:lnTo>
                <a:lnTo>
                  <a:pt x="11220" y="9239"/>
                </a:lnTo>
                <a:lnTo>
                  <a:pt x="11229" y="9247"/>
                </a:lnTo>
                <a:lnTo>
                  <a:pt x="11240" y="9250"/>
                </a:lnTo>
                <a:lnTo>
                  <a:pt x="11247" y="9249"/>
                </a:lnTo>
                <a:lnTo>
                  <a:pt x="11250" y="9246"/>
                </a:lnTo>
                <a:lnTo>
                  <a:pt x="11252" y="9241"/>
                </a:lnTo>
                <a:lnTo>
                  <a:pt x="11254" y="9226"/>
                </a:lnTo>
                <a:lnTo>
                  <a:pt x="11262" y="9207"/>
                </a:lnTo>
                <a:lnTo>
                  <a:pt x="11263" y="9201"/>
                </a:lnTo>
                <a:lnTo>
                  <a:pt x="11261" y="9197"/>
                </a:lnTo>
                <a:lnTo>
                  <a:pt x="11258" y="9190"/>
                </a:lnTo>
                <a:lnTo>
                  <a:pt x="11257" y="9189"/>
                </a:lnTo>
                <a:lnTo>
                  <a:pt x="11255" y="9185"/>
                </a:lnTo>
                <a:lnTo>
                  <a:pt x="11254" y="9184"/>
                </a:lnTo>
                <a:lnTo>
                  <a:pt x="11254" y="9182"/>
                </a:lnTo>
                <a:lnTo>
                  <a:pt x="11255" y="9178"/>
                </a:lnTo>
                <a:lnTo>
                  <a:pt x="11255" y="9176"/>
                </a:lnTo>
                <a:lnTo>
                  <a:pt x="11253" y="9173"/>
                </a:lnTo>
                <a:lnTo>
                  <a:pt x="11249" y="9172"/>
                </a:lnTo>
                <a:lnTo>
                  <a:pt x="11247" y="9169"/>
                </a:lnTo>
                <a:lnTo>
                  <a:pt x="11245" y="9166"/>
                </a:lnTo>
                <a:lnTo>
                  <a:pt x="11242" y="9159"/>
                </a:lnTo>
                <a:lnTo>
                  <a:pt x="11239" y="9153"/>
                </a:lnTo>
                <a:lnTo>
                  <a:pt x="11236" y="9147"/>
                </a:lnTo>
                <a:lnTo>
                  <a:pt x="11223" y="9125"/>
                </a:lnTo>
                <a:lnTo>
                  <a:pt x="11220" y="9119"/>
                </a:lnTo>
                <a:lnTo>
                  <a:pt x="11218" y="9112"/>
                </a:lnTo>
                <a:lnTo>
                  <a:pt x="11217" y="9105"/>
                </a:lnTo>
                <a:lnTo>
                  <a:pt x="11214" y="9100"/>
                </a:lnTo>
                <a:lnTo>
                  <a:pt x="11206" y="9092"/>
                </a:lnTo>
                <a:lnTo>
                  <a:pt x="11206" y="9085"/>
                </a:lnTo>
                <a:lnTo>
                  <a:pt x="11202" y="9082"/>
                </a:lnTo>
                <a:lnTo>
                  <a:pt x="11197" y="9079"/>
                </a:lnTo>
                <a:lnTo>
                  <a:pt x="11193" y="9075"/>
                </a:lnTo>
                <a:lnTo>
                  <a:pt x="11189" y="9070"/>
                </a:lnTo>
                <a:lnTo>
                  <a:pt x="11174" y="9055"/>
                </a:lnTo>
                <a:lnTo>
                  <a:pt x="11175" y="9052"/>
                </a:lnTo>
                <a:cubicBezTo>
                  <a:pt x="11175" y="9052"/>
                  <a:pt x="11176" y="9049"/>
                  <a:pt x="11176" y="9049"/>
                </a:cubicBezTo>
                <a:lnTo>
                  <a:pt x="11177" y="9046"/>
                </a:lnTo>
                <a:lnTo>
                  <a:pt x="11178" y="9044"/>
                </a:lnTo>
                <a:lnTo>
                  <a:pt x="11168" y="9033"/>
                </a:lnTo>
                <a:lnTo>
                  <a:pt x="11161" y="9022"/>
                </a:lnTo>
                <a:lnTo>
                  <a:pt x="11156" y="9023"/>
                </a:lnTo>
                <a:lnTo>
                  <a:pt x="11149" y="9029"/>
                </a:lnTo>
                <a:lnTo>
                  <a:pt x="11147" y="9029"/>
                </a:lnTo>
                <a:lnTo>
                  <a:pt x="11145" y="9029"/>
                </a:lnTo>
                <a:lnTo>
                  <a:pt x="11145" y="9028"/>
                </a:lnTo>
                <a:lnTo>
                  <a:pt x="11141" y="9025"/>
                </a:lnTo>
                <a:lnTo>
                  <a:pt x="11139" y="9023"/>
                </a:lnTo>
                <a:lnTo>
                  <a:pt x="11138" y="9021"/>
                </a:lnTo>
                <a:lnTo>
                  <a:pt x="11136" y="9021"/>
                </a:lnTo>
                <a:close/>
                <a:moveTo>
                  <a:pt x="11067" y="9088"/>
                </a:moveTo>
                <a:lnTo>
                  <a:pt x="11060" y="9089"/>
                </a:lnTo>
                <a:lnTo>
                  <a:pt x="11047" y="9102"/>
                </a:lnTo>
                <a:lnTo>
                  <a:pt x="11028" y="9131"/>
                </a:lnTo>
                <a:lnTo>
                  <a:pt x="11000" y="9203"/>
                </a:lnTo>
                <a:lnTo>
                  <a:pt x="10997" y="9224"/>
                </a:lnTo>
                <a:lnTo>
                  <a:pt x="10999" y="9250"/>
                </a:lnTo>
                <a:lnTo>
                  <a:pt x="11003" y="9270"/>
                </a:lnTo>
                <a:lnTo>
                  <a:pt x="11005" y="9281"/>
                </a:lnTo>
                <a:lnTo>
                  <a:pt x="11000" y="9293"/>
                </a:lnTo>
                <a:lnTo>
                  <a:pt x="10999" y="9306"/>
                </a:lnTo>
                <a:lnTo>
                  <a:pt x="10999" y="9331"/>
                </a:lnTo>
                <a:lnTo>
                  <a:pt x="11003" y="9368"/>
                </a:lnTo>
                <a:lnTo>
                  <a:pt x="11003" y="9377"/>
                </a:lnTo>
                <a:lnTo>
                  <a:pt x="11003" y="9381"/>
                </a:lnTo>
                <a:lnTo>
                  <a:pt x="11002" y="9388"/>
                </a:lnTo>
                <a:lnTo>
                  <a:pt x="11002" y="9395"/>
                </a:lnTo>
                <a:lnTo>
                  <a:pt x="11003" y="9400"/>
                </a:lnTo>
                <a:lnTo>
                  <a:pt x="11006" y="9405"/>
                </a:lnTo>
                <a:lnTo>
                  <a:pt x="11013" y="9407"/>
                </a:lnTo>
                <a:lnTo>
                  <a:pt x="11016" y="9413"/>
                </a:lnTo>
                <a:lnTo>
                  <a:pt x="11013" y="9419"/>
                </a:lnTo>
                <a:lnTo>
                  <a:pt x="11008" y="9442"/>
                </a:lnTo>
                <a:lnTo>
                  <a:pt x="11008" y="9452"/>
                </a:lnTo>
                <a:lnTo>
                  <a:pt x="11011" y="9461"/>
                </a:lnTo>
                <a:lnTo>
                  <a:pt x="11014" y="9469"/>
                </a:lnTo>
                <a:lnTo>
                  <a:pt x="11017" y="9477"/>
                </a:lnTo>
                <a:lnTo>
                  <a:pt x="11019" y="9483"/>
                </a:lnTo>
                <a:lnTo>
                  <a:pt x="11023" y="9496"/>
                </a:lnTo>
                <a:lnTo>
                  <a:pt x="11025" y="9505"/>
                </a:lnTo>
                <a:lnTo>
                  <a:pt x="11031" y="9540"/>
                </a:lnTo>
                <a:lnTo>
                  <a:pt x="11031" y="9550"/>
                </a:lnTo>
                <a:lnTo>
                  <a:pt x="11029" y="9558"/>
                </a:lnTo>
                <a:lnTo>
                  <a:pt x="11027" y="9565"/>
                </a:lnTo>
                <a:lnTo>
                  <a:pt x="11025" y="9573"/>
                </a:lnTo>
                <a:lnTo>
                  <a:pt x="11024" y="9580"/>
                </a:lnTo>
                <a:lnTo>
                  <a:pt x="11024" y="9591"/>
                </a:lnTo>
                <a:lnTo>
                  <a:pt x="11025" y="9601"/>
                </a:lnTo>
                <a:lnTo>
                  <a:pt x="11026" y="9610"/>
                </a:lnTo>
                <a:lnTo>
                  <a:pt x="11030" y="9617"/>
                </a:lnTo>
                <a:lnTo>
                  <a:pt x="11039" y="9624"/>
                </a:lnTo>
                <a:lnTo>
                  <a:pt x="11043" y="9631"/>
                </a:lnTo>
                <a:lnTo>
                  <a:pt x="11045" y="9641"/>
                </a:lnTo>
                <a:lnTo>
                  <a:pt x="11044" y="9648"/>
                </a:lnTo>
                <a:lnTo>
                  <a:pt x="11041" y="9654"/>
                </a:lnTo>
                <a:lnTo>
                  <a:pt x="11038" y="9659"/>
                </a:lnTo>
                <a:lnTo>
                  <a:pt x="11045" y="9670"/>
                </a:lnTo>
                <a:lnTo>
                  <a:pt x="11047" y="9675"/>
                </a:lnTo>
                <a:lnTo>
                  <a:pt x="11043" y="9680"/>
                </a:lnTo>
                <a:lnTo>
                  <a:pt x="11045" y="9683"/>
                </a:lnTo>
                <a:lnTo>
                  <a:pt x="11047" y="9686"/>
                </a:lnTo>
                <a:lnTo>
                  <a:pt x="11051" y="9689"/>
                </a:lnTo>
                <a:lnTo>
                  <a:pt x="11050" y="9695"/>
                </a:lnTo>
                <a:lnTo>
                  <a:pt x="11048" y="9697"/>
                </a:lnTo>
                <a:lnTo>
                  <a:pt x="11042" y="9698"/>
                </a:lnTo>
                <a:lnTo>
                  <a:pt x="11041" y="9700"/>
                </a:lnTo>
                <a:lnTo>
                  <a:pt x="11040" y="9705"/>
                </a:lnTo>
                <a:lnTo>
                  <a:pt x="11034" y="9789"/>
                </a:lnTo>
                <a:lnTo>
                  <a:pt x="11031" y="9806"/>
                </a:lnTo>
                <a:lnTo>
                  <a:pt x="11027" y="9820"/>
                </a:lnTo>
                <a:lnTo>
                  <a:pt x="11036" y="9837"/>
                </a:lnTo>
                <a:lnTo>
                  <a:pt x="11038" y="9845"/>
                </a:lnTo>
                <a:lnTo>
                  <a:pt x="11043" y="9882"/>
                </a:lnTo>
                <a:lnTo>
                  <a:pt x="11044" y="9892"/>
                </a:lnTo>
                <a:lnTo>
                  <a:pt x="11043" y="9902"/>
                </a:lnTo>
                <a:lnTo>
                  <a:pt x="11051" y="9908"/>
                </a:lnTo>
                <a:lnTo>
                  <a:pt x="11058" y="9913"/>
                </a:lnTo>
                <a:lnTo>
                  <a:pt x="11057" y="9922"/>
                </a:lnTo>
                <a:lnTo>
                  <a:pt x="11056" y="9928"/>
                </a:lnTo>
                <a:lnTo>
                  <a:pt x="11055" y="9933"/>
                </a:lnTo>
                <a:lnTo>
                  <a:pt x="11056" y="9943"/>
                </a:lnTo>
                <a:lnTo>
                  <a:pt x="11058" y="9948"/>
                </a:lnTo>
                <a:lnTo>
                  <a:pt x="11060" y="9954"/>
                </a:lnTo>
                <a:lnTo>
                  <a:pt x="11062" y="9960"/>
                </a:lnTo>
                <a:lnTo>
                  <a:pt x="11063" y="9967"/>
                </a:lnTo>
                <a:lnTo>
                  <a:pt x="11067" y="9974"/>
                </a:lnTo>
                <a:lnTo>
                  <a:pt x="11070" y="9980"/>
                </a:lnTo>
                <a:lnTo>
                  <a:pt x="11075" y="9983"/>
                </a:lnTo>
                <a:lnTo>
                  <a:pt x="11080" y="9985"/>
                </a:lnTo>
                <a:lnTo>
                  <a:pt x="11079" y="9990"/>
                </a:lnTo>
                <a:lnTo>
                  <a:pt x="11079" y="9995"/>
                </a:lnTo>
                <a:lnTo>
                  <a:pt x="11078" y="9999"/>
                </a:lnTo>
                <a:lnTo>
                  <a:pt x="11079" y="10004"/>
                </a:lnTo>
                <a:lnTo>
                  <a:pt x="11084" y="10011"/>
                </a:lnTo>
                <a:lnTo>
                  <a:pt x="11099" y="10021"/>
                </a:lnTo>
                <a:lnTo>
                  <a:pt x="11104" y="10026"/>
                </a:lnTo>
                <a:lnTo>
                  <a:pt x="11108" y="10034"/>
                </a:lnTo>
                <a:lnTo>
                  <a:pt x="11112" y="10044"/>
                </a:lnTo>
                <a:lnTo>
                  <a:pt x="11115" y="10055"/>
                </a:lnTo>
                <a:lnTo>
                  <a:pt x="11115" y="10066"/>
                </a:lnTo>
                <a:lnTo>
                  <a:pt x="11111" y="10076"/>
                </a:lnTo>
                <a:lnTo>
                  <a:pt x="11106" y="10081"/>
                </a:lnTo>
                <a:lnTo>
                  <a:pt x="11088" y="10089"/>
                </a:lnTo>
                <a:lnTo>
                  <a:pt x="11076" y="10102"/>
                </a:lnTo>
                <a:lnTo>
                  <a:pt x="11065" y="10121"/>
                </a:lnTo>
                <a:lnTo>
                  <a:pt x="11052" y="10127"/>
                </a:lnTo>
                <a:lnTo>
                  <a:pt x="11047" y="10139"/>
                </a:lnTo>
                <a:lnTo>
                  <a:pt x="10995" y="10186"/>
                </a:lnTo>
                <a:lnTo>
                  <a:pt x="10987" y="10206"/>
                </a:lnTo>
                <a:lnTo>
                  <a:pt x="10959" y="10302"/>
                </a:lnTo>
                <a:lnTo>
                  <a:pt x="10955" y="10320"/>
                </a:lnTo>
                <a:lnTo>
                  <a:pt x="10956" y="10340"/>
                </a:lnTo>
                <a:lnTo>
                  <a:pt x="10960" y="10359"/>
                </a:lnTo>
                <a:lnTo>
                  <a:pt x="10972" y="10377"/>
                </a:lnTo>
                <a:lnTo>
                  <a:pt x="10983" y="10386"/>
                </a:lnTo>
                <a:lnTo>
                  <a:pt x="10995" y="10388"/>
                </a:lnTo>
                <a:lnTo>
                  <a:pt x="11033" y="10377"/>
                </a:lnTo>
                <a:lnTo>
                  <a:pt x="11045" y="10367"/>
                </a:lnTo>
                <a:lnTo>
                  <a:pt x="11054" y="10350"/>
                </a:lnTo>
                <a:lnTo>
                  <a:pt x="11061" y="10328"/>
                </a:lnTo>
                <a:lnTo>
                  <a:pt x="11065" y="10318"/>
                </a:lnTo>
                <a:lnTo>
                  <a:pt x="11070" y="10313"/>
                </a:lnTo>
                <a:lnTo>
                  <a:pt x="11096" y="10303"/>
                </a:lnTo>
                <a:lnTo>
                  <a:pt x="11139" y="10308"/>
                </a:lnTo>
                <a:lnTo>
                  <a:pt x="11152" y="10302"/>
                </a:lnTo>
                <a:lnTo>
                  <a:pt x="11198" y="10265"/>
                </a:lnTo>
                <a:lnTo>
                  <a:pt x="11223" y="10256"/>
                </a:lnTo>
                <a:lnTo>
                  <a:pt x="11227" y="10251"/>
                </a:lnTo>
                <a:lnTo>
                  <a:pt x="11231" y="10240"/>
                </a:lnTo>
                <a:lnTo>
                  <a:pt x="11237" y="10215"/>
                </a:lnTo>
                <a:lnTo>
                  <a:pt x="11238" y="10219"/>
                </a:lnTo>
                <a:lnTo>
                  <a:pt x="11239" y="10226"/>
                </a:lnTo>
                <a:lnTo>
                  <a:pt x="11241" y="10236"/>
                </a:lnTo>
                <a:lnTo>
                  <a:pt x="11243" y="10246"/>
                </a:lnTo>
                <a:lnTo>
                  <a:pt x="11246" y="10254"/>
                </a:lnTo>
                <a:lnTo>
                  <a:pt x="11251" y="10258"/>
                </a:lnTo>
                <a:lnTo>
                  <a:pt x="11259" y="10259"/>
                </a:lnTo>
                <a:lnTo>
                  <a:pt x="11265" y="10263"/>
                </a:lnTo>
                <a:lnTo>
                  <a:pt x="11270" y="10273"/>
                </a:lnTo>
                <a:lnTo>
                  <a:pt x="11271" y="10278"/>
                </a:lnTo>
                <a:lnTo>
                  <a:pt x="11275" y="10288"/>
                </a:lnTo>
                <a:lnTo>
                  <a:pt x="11276" y="10293"/>
                </a:lnTo>
                <a:lnTo>
                  <a:pt x="11276" y="10297"/>
                </a:lnTo>
                <a:lnTo>
                  <a:pt x="11274" y="10308"/>
                </a:lnTo>
                <a:lnTo>
                  <a:pt x="11273" y="10311"/>
                </a:lnTo>
                <a:lnTo>
                  <a:pt x="11273" y="10316"/>
                </a:lnTo>
                <a:lnTo>
                  <a:pt x="11275" y="10325"/>
                </a:lnTo>
                <a:lnTo>
                  <a:pt x="11279" y="10335"/>
                </a:lnTo>
                <a:lnTo>
                  <a:pt x="11282" y="10342"/>
                </a:lnTo>
                <a:lnTo>
                  <a:pt x="11281" y="10342"/>
                </a:lnTo>
                <a:lnTo>
                  <a:pt x="11284" y="10352"/>
                </a:lnTo>
                <a:lnTo>
                  <a:pt x="11283" y="10364"/>
                </a:lnTo>
                <a:lnTo>
                  <a:pt x="11282" y="10376"/>
                </a:lnTo>
                <a:lnTo>
                  <a:pt x="11281" y="10387"/>
                </a:lnTo>
                <a:lnTo>
                  <a:pt x="11282" y="10398"/>
                </a:lnTo>
                <a:lnTo>
                  <a:pt x="11287" y="10421"/>
                </a:lnTo>
                <a:lnTo>
                  <a:pt x="11289" y="10429"/>
                </a:lnTo>
                <a:lnTo>
                  <a:pt x="11291" y="10435"/>
                </a:lnTo>
                <a:lnTo>
                  <a:pt x="11296" y="10461"/>
                </a:lnTo>
                <a:lnTo>
                  <a:pt x="11298" y="10471"/>
                </a:lnTo>
                <a:lnTo>
                  <a:pt x="11299" y="10475"/>
                </a:lnTo>
                <a:lnTo>
                  <a:pt x="11301" y="10483"/>
                </a:lnTo>
                <a:lnTo>
                  <a:pt x="11303" y="10487"/>
                </a:lnTo>
                <a:lnTo>
                  <a:pt x="11312" y="10502"/>
                </a:lnTo>
                <a:lnTo>
                  <a:pt x="11317" y="10516"/>
                </a:lnTo>
                <a:lnTo>
                  <a:pt x="11320" y="10521"/>
                </a:lnTo>
                <a:lnTo>
                  <a:pt x="11338" y="10541"/>
                </a:lnTo>
                <a:lnTo>
                  <a:pt x="11350" y="10542"/>
                </a:lnTo>
                <a:lnTo>
                  <a:pt x="11385" y="10532"/>
                </a:lnTo>
                <a:lnTo>
                  <a:pt x="11417" y="10506"/>
                </a:lnTo>
                <a:lnTo>
                  <a:pt x="11441" y="10481"/>
                </a:lnTo>
                <a:lnTo>
                  <a:pt x="11468" y="10440"/>
                </a:lnTo>
                <a:lnTo>
                  <a:pt x="11472" y="10431"/>
                </a:lnTo>
                <a:lnTo>
                  <a:pt x="11478" y="10426"/>
                </a:lnTo>
                <a:lnTo>
                  <a:pt x="11484" y="10412"/>
                </a:lnTo>
                <a:lnTo>
                  <a:pt x="11495" y="10405"/>
                </a:lnTo>
                <a:lnTo>
                  <a:pt x="11500" y="10400"/>
                </a:lnTo>
                <a:lnTo>
                  <a:pt x="11507" y="10366"/>
                </a:lnTo>
                <a:lnTo>
                  <a:pt x="11512" y="10360"/>
                </a:lnTo>
                <a:lnTo>
                  <a:pt x="11513" y="10354"/>
                </a:lnTo>
                <a:lnTo>
                  <a:pt x="11513" y="10318"/>
                </a:lnTo>
                <a:lnTo>
                  <a:pt x="11510" y="10308"/>
                </a:lnTo>
                <a:lnTo>
                  <a:pt x="11514" y="10281"/>
                </a:lnTo>
                <a:lnTo>
                  <a:pt x="11511" y="10267"/>
                </a:lnTo>
                <a:lnTo>
                  <a:pt x="11513" y="10263"/>
                </a:lnTo>
                <a:lnTo>
                  <a:pt x="11519" y="10250"/>
                </a:lnTo>
                <a:lnTo>
                  <a:pt x="11525" y="10240"/>
                </a:lnTo>
                <a:lnTo>
                  <a:pt x="11526" y="10235"/>
                </a:lnTo>
                <a:lnTo>
                  <a:pt x="11527" y="10229"/>
                </a:lnTo>
                <a:lnTo>
                  <a:pt x="11526" y="10226"/>
                </a:lnTo>
                <a:lnTo>
                  <a:pt x="11527" y="10223"/>
                </a:lnTo>
                <a:lnTo>
                  <a:pt x="11528" y="10221"/>
                </a:lnTo>
                <a:lnTo>
                  <a:pt x="11531" y="10221"/>
                </a:lnTo>
                <a:lnTo>
                  <a:pt x="11538" y="10222"/>
                </a:lnTo>
                <a:lnTo>
                  <a:pt x="11546" y="10216"/>
                </a:lnTo>
                <a:lnTo>
                  <a:pt x="11560" y="10223"/>
                </a:lnTo>
                <a:lnTo>
                  <a:pt x="11566" y="10222"/>
                </a:lnTo>
                <a:lnTo>
                  <a:pt x="11570" y="10215"/>
                </a:lnTo>
                <a:lnTo>
                  <a:pt x="11575" y="10186"/>
                </a:lnTo>
                <a:lnTo>
                  <a:pt x="11577" y="10182"/>
                </a:lnTo>
                <a:lnTo>
                  <a:pt x="11586" y="10176"/>
                </a:lnTo>
                <a:lnTo>
                  <a:pt x="11588" y="10173"/>
                </a:lnTo>
                <a:lnTo>
                  <a:pt x="11589" y="10171"/>
                </a:lnTo>
                <a:lnTo>
                  <a:pt x="11591" y="10162"/>
                </a:lnTo>
                <a:lnTo>
                  <a:pt x="11592" y="10157"/>
                </a:lnTo>
                <a:lnTo>
                  <a:pt x="11608" y="10125"/>
                </a:lnTo>
                <a:lnTo>
                  <a:pt x="11612" y="10119"/>
                </a:lnTo>
                <a:lnTo>
                  <a:pt x="11617" y="10115"/>
                </a:lnTo>
                <a:lnTo>
                  <a:pt x="11623" y="10114"/>
                </a:lnTo>
                <a:lnTo>
                  <a:pt x="11630" y="10119"/>
                </a:lnTo>
                <a:lnTo>
                  <a:pt x="11634" y="10120"/>
                </a:lnTo>
                <a:lnTo>
                  <a:pt x="11636" y="10116"/>
                </a:lnTo>
                <a:lnTo>
                  <a:pt x="11636" y="10111"/>
                </a:lnTo>
                <a:lnTo>
                  <a:pt x="11636" y="10095"/>
                </a:lnTo>
                <a:lnTo>
                  <a:pt x="11634" y="10092"/>
                </a:lnTo>
                <a:lnTo>
                  <a:pt x="11634" y="10090"/>
                </a:lnTo>
                <a:lnTo>
                  <a:pt x="11636" y="10088"/>
                </a:lnTo>
                <a:lnTo>
                  <a:pt x="11638" y="10087"/>
                </a:lnTo>
                <a:lnTo>
                  <a:pt x="11634" y="10082"/>
                </a:lnTo>
                <a:lnTo>
                  <a:pt x="11625" y="10072"/>
                </a:lnTo>
                <a:lnTo>
                  <a:pt x="11622" y="10066"/>
                </a:lnTo>
                <a:lnTo>
                  <a:pt x="11622" y="10062"/>
                </a:lnTo>
                <a:lnTo>
                  <a:pt x="11622" y="10058"/>
                </a:lnTo>
                <a:lnTo>
                  <a:pt x="11624" y="10052"/>
                </a:lnTo>
                <a:lnTo>
                  <a:pt x="11624" y="10040"/>
                </a:lnTo>
                <a:lnTo>
                  <a:pt x="11624" y="10036"/>
                </a:lnTo>
                <a:lnTo>
                  <a:pt x="11624" y="10034"/>
                </a:lnTo>
                <a:lnTo>
                  <a:pt x="11624" y="10032"/>
                </a:lnTo>
                <a:lnTo>
                  <a:pt x="11624" y="10030"/>
                </a:lnTo>
                <a:lnTo>
                  <a:pt x="11622" y="10027"/>
                </a:lnTo>
                <a:lnTo>
                  <a:pt x="11621" y="10025"/>
                </a:lnTo>
                <a:lnTo>
                  <a:pt x="11620" y="10023"/>
                </a:lnTo>
                <a:lnTo>
                  <a:pt x="11619" y="10021"/>
                </a:lnTo>
                <a:lnTo>
                  <a:pt x="11607" y="10006"/>
                </a:lnTo>
                <a:lnTo>
                  <a:pt x="11603" y="10001"/>
                </a:lnTo>
                <a:lnTo>
                  <a:pt x="11600" y="9993"/>
                </a:lnTo>
                <a:lnTo>
                  <a:pt x="11604" y="9982"/>
                </a:lnTo>
                <a:lnTo>
                  <a:pt x="11607" y="9977"/>
                </a:lnTo>
                <a:lnTo>
                  <a:pt x="11610" y="9975"/>
                </a:lnTo>
                <a:lnTo>
                  <a:pt x="11612" y="9972"/>
                </a:lnTo>
                <a:lnTo>
                  <a:pt x="11613" y="9967"/>
                </a:lnTo>
                <a:lnTo>
                  <a:pt x="11613" y="9956"/>
                </a:lnTo>
                <a:lnTo>
                  <a:pt x="11614" y="9945"/>
                </a:lnTo>
                <a:lnTo>
                  <a:pt x="11617" y="9936"/>
                </a:lnTo>
                <a:lnTo>
                  <a:pt x="11621" y="9929"/>
                </a:lnTo>
                <a:lnTo>
                  <a:pt x="11631" y="9924"/>
                </a:lnTo>
                <a:lnTo>
                  <a:pt x="11633" y="9924"/>
                </a:lnTo>
                <a:lnTo>
                  <a:pt x="11635" y="9925"/>
                </a:lnTo>
                <a:lnTo>
                  <a:pt x="11639" y="9929"/>
                </a:lnTo>
                <a:lnTo>
                  <a:pt x="11640" y="9930"/>
                </a:lnTo>
                <a:lnTo>
                  <a:pt x="11643" y="9929"/>
                </a:lnTo>
                <a:lnTo>
                  <a:pt x="11645" y="9927"/>
                </a:lnTo>
                <a:lnTo>
                  <a:pt x="11648" y="9920"/>
                </a:lnTo>
                <a:lnTo>
                  <a:pt x="11653" y="9912"/>
                </a:lnTo>
                <a:lnTo>
                  <a:pt x="11658" y="9908"/>
                </a:lnTo>
                <a:lnTo>
                  <a:pt x="11665" y="9907"/>
                </a:lnTo>
                <a:lnTo>
                  <a:pt x="11673" y="9911"/>
                </a:lnTo>
                <a:lnTo>
                  <a:pt x="11679" y="9912"/>
                </a:lnTo>
                <a:lnTo>
                  <a:pt x="11681" y="9905"/>
                </a:lnTo>
                <a:lnTo>
                  <a:pt x="11682" y="9894"/>
                </a:lnTo>
                <a:lnTo>
                  <a:pt x="11683" y="9884"/>
                </a:lnTo>
                <a:lnTo>
                  <a:pt x="11688" y="9876"/>
                </a:lnTo>
                <a:lnTo>
                  <a:pt x="11694" y="9871"/>
                </a:lnTo>
                <a:lnTo>
                  <a:pt x="11707" y="9867"/>
                </a:lnTo>
                <a:lnTo>
                  <a:pt x="11708" y="9869"/>
                </a:lnTo>
                <a:lnTo>
                  <a:pt x="11719" y="9881"/>
                </a:lnTo>
                <a:lnTo>
                  <a:pt x="11721" y="9887"/>
                </a:lnTo>
                <a:lnTo>
                  <a:pt x="11722" y="9892"/>
                </a:lnTo>
                <a:lnTo>
                  <a:pt x="11722" y="9897"/>
                </a:lnTo>
                <a:lnTo>
                  <a:pt x="11722" y="9903"/>
                </a:lnTo>
                <a:lnTo>
                  <a:pt x="11715" y="9935"/>
                </a:lnTo>
                <a:lnTo>
                  <a:pt x="11711" y="9942"/>
                </a:lnTo>
                <a:lnTo>
                  <a:pt x="11708" y="9959"/>
                </a:lnTo>
                <a:lnTo>
                  <a:pt x="11704" y="9968"/>
                </a:lnTo>
                <a:lnTo>
                  <a:pt x="11705" y="9972"/>
                </a:lnTo>
                <a:lnTo>
                  <a:pt x="11709" y="9974"/>
                </a:lnTo>
                <a:lnTo>
                  <a:pt x="11709" y="9976"/>
                </a:lnTo>
                <a:lnTo>
                  <a:pt x="11709" y="9980"/>
                </a:lnTo>
                <a:lnTo>
                  <a:pt x="11709" y="9982"/>
                </a:lnTo>
                <a:lnTo>
                  <a:pt x="11720" y="9990"/>
                </a:lnTo>
                <a:lnTo>
                  <a:pt x="11725" y="9991"/>
                </a:lnTo>
                <a:lnTo>
                  <a:pt x="11730" y="9983"/>
                </a:lnTo>
                <a:lnTo>
                  <a:pt x="11736" y="9982"/>
                </a:lnTo>
                <a:lnTo>
                  <a:pt x="11743" y="9973"/>
                </a:lnTo>
                <a:lnTo>
                  <a:pt x="11758" y="9964"/>
                </a:lnTo>
                <a:lnTo>
                  <a:pt x="11763" y="9963"/>
                </a:lnTo>
                <a:lnTo>
                  <a:pt x="11783" y="9964"/>
                </a:lnTo>
                <a:lnTo>
                  <a:pt x="11823" y="9953"/>
                </a:lnTo>
                <a:lnTo>
                  <a:pt x="11824" y="9954"/>
                </a:lnTo>
                <a:lnTo>
                  <a:pt x="11830" y="9960"/>
                </a:lnTo>
                <a:lnTo>
                  <a:pt x="11832" y="9961"/>
                </a:lnTo>
                <a:lnTo>
                  <a:pt x="11835" y="9961"/>
                </a:lnTo>
                <a:lnTo>
                  <a:pt x="11855" y="9970"/>
                </a:lnTo>
                <a:lnTo>
                  <a:pt x="11860" y="9974"/>
                </a:lnTo>
                <a:lnTo>
                  <a:pt x="11865" y="9982"/>
                </a:lnTo>
                <a:lnTo>
                  <a:pt x="11865" y="9987"/>
                </a:lnTo>
                <a:lnTo>
                  <a:pt x="11866" y="9991"/>
                </a:lnTo>
                <a:lnTo>
                  <a:pt x="11868" y="9997"/>
                </a:lnTo>
                <a:lnTo>
                  <a:pt x="11870" y="10005"/>
                </a:lnTo>
                <a:lnTo>
                  <a:pt x="11869" y="10005"/>
                </a:lnTo>
                <a:lnTo>
                  <a:pt x="11868" y="10011"/>
                </a:lnTo>
                <a:lnTo>
                  <a:pt x="11868" y="10018"/>
                </a:lnTo>
                <a:lnTo>
                  <a:pt x="11869" y="10018"/>
                </a:lnTo>
                <a:lnTo>
                  <a:pt x="11868" y="10021"/>
                </a:lnTo>
                <a:lnTo>
                  <a:pt x="11867" y="10022"/>
                </a:lnTo>
                <a:lnTo>
                  <a:pt x="11863" y="10023"/>
                </a:lnTo>
                <a:lnTo>
                  <a:pt x="11859" y="10027"/>
                </a:lnTo>
                <a:lnTo>
                  <a:pt x="11852" y="10036"/>
                </a:lnTo>
                <a:lnTo>
                  <a:pt x="11849" y="10039"/>
                </a:lnTo>
                <a:lnTo>
                  <a:pt x="11846" y="10043"/>
                </a:lnTo>
                <a:lnTo>
                  <a:pt x="11845" y="10050"/>
                </a:lnTo>
                <a:lnTo>
                  <a:pt x="11844" y="10065"/>
                </a:lnTo>
                <a:lnTo>
                  <a:pt x="11846" y="10072"/>
                </a:lnTo>
                <a:lnTo>
                  <a:pt x="11851" y="10076"/>
                </a:lnTo>
                <a:lnTo>
                  <a:pt x="11860" y="10080"/>
                </a:lnTo>
                <a:lnTo>
                  <a:pt x="11861" y="10083"/>
                </a:lnTo>
                <a:lnTo>
                  <a:pt x="11862" y="10093"/>
                </a:lnTo>
                <a:lnTo>
                  <a:pt x="11864" y="10096"/>
                </a:lnTo>
                <a:lnTo>
                  <a:pt x="11866" y="10098"/>
                </a:lnTo>
                <a:lnTo>
                  <a:pt x="11892" y="10104"/>
                </a:lnTo>
                <a:lnTo>
                  <a:pt x="11900" y="10102"/>
                </a:lnTo>
                <a:lnTo>
                  <a:pt x="11903" y="10087"/>
                </a:lnTo>
                <a:lnTo>
                  <a:pt x="11910" y="10096"/>
                </a:lnTo>
                <a:lnTo>
                  <a:pt x="11908" y="10088"/>
                </a:lnTo>
                <a:lnTo>
                  <a:pt x="11911" y="10083"/>
                </a:lnTo>
                <a:lnTo>
                  <a:pt x="11942" y="10071"/>
                </a:lnTo>
                <a:lnTo>
                  <a:pt x="11949" y="10073"/>
                </a:lnTo>
                <a:lnTo>
                  <a:pt x="11962" y="10082"/>
                </a:lnTo>
                <a:lnTo>
                  <a:pt x="11972" y="10083"/>
                </a:lnTo>
                <a:lnTo>
                  <a:pt x="11979" y="10088"/>
                </a:lnTo>
                <a:lnTo>
                  <a:pt x="11983" y="10090"/>
                </a:lnTo>
                <a:lnTo>
                  <a:pt x="11986" y="10089"/>
                </a:lnTo>
                <a:lnTo>
                  <a:pt x="11994" y="10082"/>
                </a:lnTo>
                <a:lnTo>
                  <a:pt x="12000" y="10079"/>
                </a:lnTo>
                <a:lnTo>
                  <a:pt x="12008" y="10079"/>
                </a:lnTo>
                <a:lnTo>
                  <a:pt x="12015" y="10083"/>
                </a:lnTo>
                <a:lnTo>
                  <a:pt x="12023" y="10090"/>
                </a:lnTo>
                <a:lnTo>
                  <a:pt x="12029" y="10098"/>
                </a:lnTo>
                <a:lnTo>
                  <a:pt x="12035" y="10104"/>
                </a:lnTo>
                <a:lnTo>
                  <a:pt x="12040" y="10105"/>
                </a:lnTo>
                <a:lnTo>
                  <a:pt x="12059" y="10097"/>
                </a:lnTo>
                <a:lnTo>
                  <a:pt x="12066" y="10097"/>
                </a:lnTo>
                <a:lnTo>
                  <a:pt x="12078" y="10108"/>
                </a:lnTo>
                <a:lnTo>
                  <a:pt x="12128" y="10119"/>
                </a:lnTo>
                <a:lnTo>
                  <a:pt x="12151" y="10132"/>
                </a:lnTo>
                <a:lnTo>
                  <a:pt x="12173" y="10133"/>
                </a:lnTo>
                <a:lnTo>
                  <a:pt x="12177" y="10131"/>
                </a:lnTo>
                <a:lnTo>
                  <a:pt x="12179" y="10128"/>
                </a:lnTo>
                <a:lnTo>
                  <a:pt x="12186" y="10112"/>
                </a:lnTo>
                <a:lnTo>
                  <a:pt x="12185" y="10110"/>
                </a:lnTo>
                <a:lnTo>
                  <a:pt x="12183" y="10104"/>
                </a:lnTo>
                <a:lnTo>
                  <a:pt x="12182" y="10097"/>
                </a:lnTo>
                <a:lnTo>
                  <a:pt x="12181" y="10091"/>
                </a:lnTo>
                <a:lnTo>
                  <a:pt x="12182" y="10086"/>
                </a:lnTo>
                <a:lnTo>
                  <a:pt x="12185" y="10083"/>
                </a:lnTo>
                <a:lnTo>
                  <a:pt x="12193" y="10080"/>
                </a:lnTo>
                <a:lnTo>
                  <a:pt x="12194" y="10080"/>
                </a:lnTo>
                <a:lnTo>
                  <a:pt x="12196" y="10079"/>
                </a:lnTo>
                <a:lnTo>
                  <a:pt x="12197" y="10077"/>
                </a:lnTo>
                <a:lnTo>
                  <a:pt x="12197" y="10070"/>
                </a:lnTo>
                <a:lnTo>
                  <a:pt x="12198" y="10068"/>
                </a:lnTo>
                <a:lnTo>
                  <a:pt x="12199" y="10067"/>
                </a:lnTo>
                <a:lnTo>
                  <a:pt x="12201" y="10064"/>
                </a:lnTo>
                <a:lnTo>
                  <a:pt x="12204" y="10052"/>
                </a:lnTo>
                <a:lnTo>
                  <a:pt x="12211" y="10044"/>
                </a:lnTo>
                <a:lnTo>
                  <a:pt x="12225" y="10017"/>
                </a:lnTo>
                <a:lnTo>
                  <a:pt x="12230" y="10011"/>
                </a:lnTo>
                <a:lnTo>
                  <a:pt x="12231" y="10008"/>
                </a:lnTo>
                <a:lnTo>
                  <a:pt x="12233" y="9997"/>
                </a:lnTo>
                <a:lnTo>
                  <a:pt x="12237" y="9988"/>
                </a:lnTo>
                <a:lnTo>
                  <a:pt x="12239" y="9986"/>
                </a:lnTo>
                <a:lnTo>
                  <a:pt x="12240" y="9983"/>
                </a:lnTo>
                <a:lnTo>
                  <a:pt x="12240" y="9977"/>
                </a:lnTo>
                <a:lnTo>
                  <a:pt x="12240" y="9966"/>
                </a:lnTo>
                <a:lnTo>
                  <a:pt x="12241" y="9961"/>
                </a:lnTo>
                <a:lnTo>
                  <a:pt x="12243" y="9957"/>
                </a:lnTo>
                <a:lnTo>
                  <a:pt x="12276" y="9938"/>
                </a:lnTo>
                <a:lnTo>
                  <a:pt x="12284" y="9929"/>
                </a:lnTo>
                <a:lnTo>
                  <a:pt x="12290" y="9927"/>
                </a:lnTo>
                <a:lnTo>
                  <a:pt x="12293" y="9925"/>
                </a:lnTo>
                <a:lnTo>
                  <a:pt x="12291" y="9919"/>
                </a:lnTo>
                <a:lnTo>
                  <a:pt x="12293" y="9915"/>
                </a:lnTo>
                <a:cubicBezTo>
                  <a:pt x="12293" y="9915"/>
                  <a:pt x="12287" y="9904"/>
                  <a:pt x="12287" y="9904"/>
                </a:cubicBezTo>
                <a:lnTo>
                  <a:pt x="12284" y="9899"/>
                </a:lnTo>
                <a:lnTo>
                  <a:pt x="12281" y="9896"/>
                </a:lnTo>
                <a:lnTo>
                  <a:pt x="12277" y="9896"/>
                </a:lnTo>
                <a:lnTo>
                  <a:pt x="12271" y="9903"/>
                </a:lnTo>
                <a:lnTo>
                  <a:pt x="12267" y="9904"/>
                </a:lnTo>
                <a:lnTo>
                  <a:pt x="12243" y="9889"/>
                </a:lnTo>
                <a:lnTo>
                  <a:pt x="12190" y="9889"/>
                </a:lnTo>
                <a:lnTo>
                  <a:pt x="12182" y="9885"/>
                </a:lnTo>
                <a:lnTo>
                  <a:pt x="12173" y="9875"/>
                </a:lnTo>
                <a:lnTo>
                  <a:pt x="12192" y="9878"/>
                </a:lnTo>
                <a:lnTo>
                  <a:pt x="12200" y="9877"/>
                </a:lnTo>
                <a:lnTo>
                  <a:pt x="12208" y="9871"/>
                </a:lnTo>
                <a:lnTo>
                  <a:pt x="12212" y="9862"/>
                </a:lnTo>
                <a:lnTo>
                  <a:pt x="12201" y="9857"/>
                </a:lnTo>
                <a:lnTo>
                  <a:pt x="12199" y="9844"/>
                </a:lnTo>
                <a:lnTo>
                  <a:pt x="12201" y="9837"/>
                </a:lnTo>
                <a:lnTo>
                  <a:pt x="12195" y="9831"/>
                </a:lnTo>
                <a:lnTo>
                  <a:pt x="12179" y="9824"/>
                </a:lnTo>
                <a:lnTo>
                  <a:pt x="12162" y="9824"/>
                </a:lnTo>
                <a:lnTo>
                  <a:pt x="12160" y="9821"/>
                </a:lnTo>
                <a:lnTo>
                  <a:pt x="12159" y="9818"/>
                </a:lnTo>
                <a:lnTo>
                  <a:pt x="12156" y="9814"/>
                </a:lnTo>
                <a:lnTo>
                  <a:pt x="12143" y="9799"/>
                </a:lnTo>
                <a:lnTo>
                  <a:pt x="12128" y="9787"/>
                </a:lnTo>
                <a:lnTo>
                  <a:pt x="12113" y="9781"/>
                </a:lnTo>
                <a:lnTo>
                  <a:pt x="12100" y="9781"/>
                </a:lnTo>
                <a:lnTo>
                  <a:pt x="12102" y="9784"/>
                </a:lnTo>
                <a:lnTo>
                  <a:pt x="12108" y="9794"/>
                </a:lnTo>
                <a:lnTo>
                  <a:pt x="12107" y="9799"/>
                </a:lnTo>
                <a:lnTo>
                  <a:pt x="12106" y="9804"/>
                </a:lnTo>
                <a:lnTo>
                  <a:pt x="12103" y="9815"/>
                </a:lnTo>
                <a:lnTo>
                  <a:pt x="12109" y="9823"/>
                </a:lnTo>
                <a:lnTo>
                  <a:pt x="12119" y="9830"/>
                </a:lnTo>
                <a:lnTo>
                  <a:pt x="12124" y="9839"/>
                </a:lnTo>
                <a:lnTo>
                  <a:pt x="12121" y="9850"/>
                </a:lnTo>
                <a:lnTo>
                  <a:pt x="12113" y="9852"/>
                </a:lnTo>
                <a:lnTo>
                  <a:pt x="12093" y="9841"/>
                </a:lnTo>
                <a:lnTo>
                  <a:pt x="12054" y="9836"/>
                </a:lnTo>
                <a:lnTo>
                  <a:pt x="12042" y="9827"/>
                </a:lnTo>
                <a:lnTo>
                  <a:pt x="12028" y="9835"/>
                </a:lnTo>
                <a:lnTo>
                  <a:pt x="12021" y="9833"/>
                </a:lnTo>
                <a:lnTo>
                  <a:pt x="12021" y="9831"/>
                </a:lnTo>
                <a:lnTo>
                  <a:pt x="12024" y="9824"/>
                </a:lnTo>
                <a:lnTo>
                  <a:pt x="12020" y="9823"/>
                </a:lnTo>
                <a:lnTo>
                  <a:pt x="12017" y="9825"/>
                </a:lnTo>
                <a:lnTo>
                  <a:pt x="12014" y="9830"/>
                </a:lnTo>
                <a:lnTo>
                  <a:pt x="12013" y="9835"/>
                </a:lnTo>
                <a:lnTo>
                  <a:pt x="12018" y="9846"/>
                </a:lnTo>
                <a:lnTo>
                  <a:pt x="12020" y="9848"/>
                </a:lnTo>
                <a:lnTo>
                  <a:pt x="12017" y="9858"/>
                </a:lnTo>
                <a:lnTo>
                  <a:pt x="12009" y="9863"/>
                </a:lnTo>
                <a:lnTo>
                  <a:pt x="11993" y="9868"/>
                </a:lnTo>
                <a:lnTo>
                  <a:pt x="11982" y="9875"/>
                </a:lnTo>
                <a:lnTo>
                  <a:pt x="11961" y="9895"/>
                </a:lnTo>
                <a:lnTo>
                  <a:pt x="11942" y="9900"/>
                </a:lnTo>
                <a:lnTo>
                  <a:pt x="11926" y="9911"/>
                </a:lnTo>
                <a:lnTo>
                  <a:pt x="11922" y="9909"/>
                </a:lnTo>
                <a:lnTo>
                  <a:pt x="11919" y="9904"/>
                </a:lnTo>
                <a:lnTo>
                  <a:pt x="11919" y="9899"/>
                </a:lnTo>
                <a:lnTo>
                  <a:pt x="11920" y="9895"/>
                </a:lnTo>
                <a:lnTo>
                  <a:pt x="11921" y="9889"/>
                </a:lnTo>
                <a:lnTo>
                  <a:pt x="11918" y="9883"/>
                </a:lnTo>
                <a:lnTo>
                  <a:pt x="11919" y="9880"/>
                </a:lnTo>
                <a:lnTo>
                  <a:pt x="11919" y="9874"/>
                </a:lnTo>
                <a:lnTo>
                  <a:pt x="11921" y="9871"/>
                </a:lnTo>
                <a:lnTo>
                  <a:pt x="11923" y="9876"/>
                </a:lnTo>
                <a:lnTo>
                  <a:pt x="11925" y="9879"/>
                </a:lnTo>
                <a:lnTo>
                  <a:pt x="11927" y="9876"/>
                </a:lnTo>
                <a:lnTo>
                  <a:pt x="11929" y="9869"/>
                </a:lnTo>
                <a:lnTo>
                  <a:pt x="11933" y="9862"/>
                </a:lnTo>
                <a:lnTo>
                  <a:pt x="11937" y="9857"/>
                </a:lnTo>
                <a:lnTo>
                  <a:pt x="11952" y="9847"/>
                </a:lnTo>
                <a:lnTo>
                  <a:pt x="11961" y="9835"/>
                </a:lnTo>
                <a:lnTo>
                  <a:pt x="11975" y="9824"/>
                </a:lnTo>
                <a:lnTo>
                  <a:pt x="11978" y="9818"/>
                </a:lnTo>
                <a:lnTo>
                  <a:pt x="11975" y="9809"/>
                </a:lnTo>
                <a:lnTo>
                  <a:pt x="11975" y="9806"/>
                </a:lnTo>
                <a:lnTo>
                  <a:pt x="11975" y="9791"/>
                </a:lnTo>
                <a:lnTo>
                  <a:pt x="11968" y="9779"/>
                </a:lnTo>
                <a:lnTo>
                  <a:pt x="11964" y="9774"/>
                </a:lnTo>
                <a:lnTo>
                  <a:pt x="11955" y="9772"/>
                </a:lnTo>
                <a:lnTo>
                  <a:pt x="11949" y="9768"/>
                </a:lnTo>
                <a:lnTo>
                  <a:pt x="11943" y="9763"/>
                </a:lnTo>
                <a:lnTo>
                  <a:pt x="11929" y="9746"/>
                </a:lnTo>
                <a:lnTo>
                  <a:pt x="11925" y="9738"/>
                </a:lnTo>
                <a:lnTo>
                  <a:pt x="11922" y="9730"/>
                </a:lnTo>
                <a:lnTo>
                  <a:pt x="11921" y="9722"/>
                </a:lnTo>
                <a:lnTo>
                  <a:pt x="11922" y="9716"/>
                </a:lnTo>
                <a:lnTo>
                  <a:pt x="11922" y="9710"/>
                </a:lnTo>
                <a:lnTo>
                  <a:pt x="11919" y="9702"/>
                </a:lnTo>
                <a:lnTo>
                  <a:pt x="11920" y="9698"/>
                </a:lnTo>
                <a:lnTo>
                  <a:pt x="11913" y="9683"/>
                </a:lnTo>
                <a:lnTo>
                  <a:pt x="11910" y="9675"/>
                </a:lnTo>
                <a:lnTo>
                  <a:pt x="11908" y="9668"/>
                </a:lnTo>
                <a:lnTo>
                  <a:pt x="11908" y="9664"/>
                </a:lnTo>
                <a:lnTo>
                  <a:pt x="11909" y="9657"/>
                </a:lnTo>
                <a:lnTo>
                  <a:pt x="11909" y="9653"/>
                </a:lnTo>
                <a:lnTo>
                  <a:pt x="11908" y="9648"/>
                </a:lnTo>
                <a:lnTo>
                  <a:pt x="11907" y="9645"/>
                </a:lnTo>
                <a:lnTo>
                  <a:pt x="11905" y="9643"/>
                </a:lnTo>
                <a:lnTo>
                  <a:pt x="11905" y="9641"/>
                </a:lnTo>
                <a:lnTo>
                  <a:pt x="11901" y="9634"/>
                </a:lnTo>
                <a:lnTo>
                  <a:pt x="11894" y="9629"/>
                </a:lnTo>
                <a:lnTo>
                  <a:pt x="11888" y="9627"/>
                </a:lnTo>
                <a:lnTo>
                  <a:pt x="11884" y="9627"/>
                </a:lnTo>
                <a:lnTo>
                  <a:pt x="11830" y="9579"/>
                </a:lnTo>
                <a:lnTo>
                  <a:pt x="11829" y="9577"/>
                </a:lnTo>
                <a:lnTo>
                  <a:pt x="11826" y="9570"/>
                </a:lnTo>
                <a:lnTo>
                  <a:pt x="11825" y="9568"/>
                </a:lnTo>
                <a:lnTo>
                  <a:pt x="11819" y="9563"/>
                </a:lnTo>
                <a:lnTo>
                  <a:pt x="11814" y="9561"/>
                </a:lnTo>
                <a:lnTo>
                  <a:pt x="11797" y="9567"/>
                </a:lnTo>
                <a:lnTo>
                  <a:pt x="11796" y="9563"/>
                </a:lnTo>
                <a:lnTo>
                  <a:pt x="11796" y="9552"/>
                </a:lnTo>
                <a:lnTo>
                  <a:pt x="11793" y="9551"/>
                </a:lnTo>
                <a:lnTo>
                  <a:pt x="11784" y="9552"/>
                </a:lnTo>
                <a:lnTo>
                  <a:pt x="11781" y="9551"/>
                </a:lnTo>
                <a:lnTo>
                  <a:pt x="11773" y="9542"/>
                </a:lnTo>
                <a:lnTo>
                  <a:pt x="11767" y="9537"/>
                </a:lnTo>
                <a:lnTo>
                  <a:pt x="11760" y="9536"/>
                </a:lnTo>
                <a:lnTo>
                  <a:pt x="11755" y="9536"/>
                </a:lnTo>
                <a:lnTo>
                  <a:pt x="11750" y="9539"/>
                </a:lnTo>
                <a:lnTo>
                  <a:pt x="11742" y="9548"/>
                </a:lnTo>
                <a:lnTo>
                  <a:pt x="11733" y="9555"/>
                </a:lnTo>
                <a:lnTo>
                  <a:pt x="11732" y="9558"/>
                </a:lnTo>
                <a:lnTo>
                  <a:pt x="11729" y="9556"/>
                </a:lnTo>
                <a:lnTo>
                  <a:pt x="11716" y="9545"/>
                </a:lnTo>
                <a:lnTo>
                  <a:pt x="11712" y="9543"/>
                </a:lnTo>
                <a:lnTo>
                  <a:pt x="11695" y="9548"/>
                </a:lnTo>
                <a:lnTo>
                  <a:pt x="11688" y="9546"/>
                </a:lnTo>
                <a:lnTo>
                  <a:pt x="11682" y="9541"/>
                </a:lnTo>
                <a:lnTo>
                  <a:pt x="11677" y="9536"/>
                </a:lnTo>
                <a:lnTo>
                  <a:pt x="11661" y="9514"/>
                </a:lnTo>
                <a:lnTo>
                  <a:pt x="11657" y="9509"/>
                </a:lnTo>
                <a:lnTo>
                  <a:pt x="11653" y="9506"/>
                </a:lnTo>
                <a:lnTo>
                  <a:pt x="11641" y="9505"/>
                </a:lnTo>
                <a:lnTo>
                  <a:pt x="11638" y="9504"/>
                </a:lnTo>
                <a:lnTo>
                  <a:pt x="11634" y="9501"/>
                </a:lnTo>
                <a:lnTo>
                  <a:pt x="11629" y="9496"/>
                </a:lnTo>
                <a:lnTo>
                  <a:pt x="11627" y="9494"/>
                </a:lnTo>
                <a:lnTo>
                  <a:pt x="11624" y="9493"/>
                </a:lnTo>
                <a:lnTo>
                  <a:pt x="11617" y="9495"/>
                </a:lnTo>
                <a:lnTo>
                  <a:pt x="11605" y="9490"/>
                </a:lnTo>
                <a:lnTo>
                  <a:pt x="11585" y="9488"/>
                </a:lnTo>
                <a:lnTo>
                  <a:pt x="11584" y="9486"/>
                </a:lnTo>
                <a:lnTo>
                  <a:pt x="11583" y="9482"/>
                </a:lnTo>
                <a:lnTo>
                  <a:pt x="11580" y="9478"/>
                </a:lnTo>
                <a:lnTo>
                  <a:pt x="11561" y="9462"/>
                </a:lnTo>
                <a:lnTo>
                  <a:pt x="11552" y="9450"/>
                </a:lnTo>
                <a:lnTo>
                  <a:pt x="11548" y="9429"/>
                </a:lnTo>
                <a:lnTo>
                  <a:pt x="11541" y="9421"/>
                </a:lnTo>
                <a:lnTo>
                  <a:pt x="11536" y="9410"/>
                </a:lnTo>
                <a:lnTo>
                  <a:pt x="11530" y="9401"/>
                </a:lnTo>
                <a:lnTo>
                  <a:pt x="11523" y="9398"/>
                </a:lnTo>
                <a:lnTo>
                  <a:pt x="11515" y="9399"/>
                </a:lnTo>
                <a:lnTo>
                  <a:pt x="11500" y="9395"/>
                </a:lnTo>
                <a:lnTo>
                  <a:pt x="11467" y="9404"/>
                </a:lnTo>
                <a:lnTo>
                  <a:pt x="11456" y="9397"/>
                </a:lnTo>
                <a:lnTo>
                  <a:pt x="11445" y="9408"/>
                </a:lnTo>
                <a:lnTo>
                  <a:pt x="11438" y="9410"/>
                </a:lnTo>
                <a:lnTo>
                  <a:pt x="11434" y="9409"/>
                </a:lnTo>
                <a:lnTo>
                  <a:pt x="11430" y="9405"/>
                </a:lnTo>
                <a:lnTo>
                  <a:pt x="11436" y="9396"/>
                </a:lnTo>
                <a:lnTo>
                  <a:pt x="11418" y="9397"/>
                </a:lnTo>
                <a:lnTo>
                  <a:pt x="11405" y="9402"/>
                </a:lnTo>
                <a:lnTo>
                  <a:pt x="11401" y="9402"/>
                </a:lnTo>
                <a:lnTo>
                  <a:pt x="11394" y="9398"/>
                </a:lnTo>
                <a:lnTo>
                  <a:pt x="11375" y="9381"/>
                </a:lnTo>
                <a:lnTo>
                  <a:pt x="11368" y="9378"/>
                </a:lnTo>
                <a:lnTo>
                  <a:pt x="11364" y="9374"/>
                </a:lnTo>
                <a:lnTo>
                  <a:pt x="11362" y="9367"/>
                </a:lnTo>
                <a:lnTo>
                  <a:pt x="11363" y="9364"/>
                </a:lnTo>
                <a:lnTo>
                  <a:pt x="11368" y="9351"/>
                </a:lnTo>
                <a:lnTo>
                  <a:pt x="11368" y="9349"/>
                </a:lnTo>
                <a:lnTo>
                  <a:pt x="11368" y="9347"/>
                </a:lnTo>
                <a:lnTo>
                  <a:pt x="11368" y="9345"/>
                </a:lnTo>
                <a:lnTo>
                  <a:pt x="11369" y="9342"/>
                </a:lnTo>
                <a:lnTo>
                  <a:pt x="11370" y="9340"/>
                </a:lnTo>
                <a:lnTo>
                  <a:pt x="11371" y="9339"/>
                </a:lnTo>
                <a:lnTo>
                  <a:pt x="11371" y="9338"/>
                </a:lnTo>
                <a:lnTo>
                  <a:pt x="11371" y="9334"/>
                </a:lnTo>
                <a:lnTo>
                  <a:pt x="11368" y="9330"/>
                </a:lnTo>
                <a:lnTo>
                  <a:pt x="11357" y="9330"/>
                </a:lnTo>
                <a:lnTo>
                  <a:pt x="11341" y="9321"/>
                </a:lnTo>
                <a:lnTo>
                  <a:pt x="11328" y="9320"/>
                </a:lnTo>
                <a:lnTo>
                  <a:pt x="11325" y="9318"/>
                </a:lnTo>
                <a:lnTo>
                  <a:pt x="11318" y="9311"/>
                </a:lnTo>
                <a:lnTo>
                  <a:pt x="11316" y="9309"/>
                </a:lnTo>
                <a:lnTo>
                  <a:pt x="11313" y="9310"/>
                </a:lnTo>
                <a:lnTo>
                  <a:pt x="11311" y="9309"/>
                </a:lnTo>
                <a:lnTo>
                  <a:pt x="11310" y="9307"/>
                </a:lnTo>
                <a:lnTo>
                  <a:pt x="11310" y="9301"/>
                </a:lnTo>
                <a:lnTo>
                  <a:pt x="11309" y="9290"/>
                </a:lnTo>
                <a:lnTo>
                  <a:pt x="11304" y="9285"/>
                </a:lnTo>
                <a:lnTo>
                  <a:pt x="11291" y="9282"/>
                </a:lnTo>
                <a:lnTo>
                  <a:pt x="11282" y="9277"/>
                </a:lnTo>
                <a:lnTo>
                  <a:pt x="11278" y="9277"/>
                </a:lnTo>
                <a:lnTo>
                  <a:pt x="11276" y="9280"/>
                </a:lnTo>
                <a:lnTo>
                  <a:pt x="11274" y="9293"/>
                </a:lnTo>
                <a:lnTo>
                  <a:pt x="11274" y="9299"/>
                </a:lnTo>
                <a:lnTo>
                  <a:pt x="11270" y="9307"/>
                </a:lnTo>
                <a:lnTo>
                  <a:pt x="11265" y="9337"/>
                </a:lnTo>
                <a:lnTo>
                  <a:pt x="11263" y="9347"/>
                </a:lnTo>
                <a:lnTo>
                  <a:pt x="11262" y="9356"/>
                </a:lnTo>
                <a:lnTo>
                  <a:pt x="11262" y="9364"/>
                </a:lnTo>
                <a:lnTo>
                  <a:pt x="11264" y="9376"/>
                </a:lnTo>
                <a:lnTo>
                  <a:pt x="11265" y="9378"/>
                </a:lnTo>
                <a:lnTo>
                  <a:pt x="11266" y="9379"/>
                </a:lnTo>
                <a:lnTo>
                  <a:pt x="11267" y="9381"/>
                </a:lnTo>
                <a:lnTo>
                  <a:pt x="11267" y="9385"/>
                </a:lnTo>
                <a:lnTo>
                  <a:pt x="11267" y="9387"/>
                </a:lnTo>
                <a:lnTo>
                  <a:pt x="11265" y="9390"/>
                </a:lnTo>
                <a:lnTo>
                  <a:pt x="11265" y="9393"/>
                </a:lnTo>
                <a:lnTo>
                  <a:pt x="11265" y="9410"/>
                </a:lnTo>
                <a:lnTo>
                  <a:pt x="11265" y="9415"/>
                </a:lnTo>
                <a:lnTo>
                  <a:pt x="11263" y="9426"/>
                </a:lnTo>
                <a:lnTo>
                  <a:pt x="11257" y="9431"/>
                </a:lnTo>
                <a:lnTo>
                  <a:pt x="11245" y="9434"/>
                </a:lnTo>
                <a:lnTo>
                  <a:pt x="11241" y="9433"/>
                </a:lnTo>
                <a:lnTo>
                  <a:pt x="11241" y="9428"/>
                </a:lnTo>
                <a:lnTo>
                  <a:pt x="11240" y="9420"/>
                </a:lnTo>
                <a:lnTo>
                  <a:pt x="11239" y="9414"/>
                </a:lnTo>
                <a:lnTo>
                  <a:pt x="11237" y="9409"/>
                </a:lnTo>
                <a:lnTo>
                  <a:pt x="11218" y="9380"/>
                </a:lnTo>
                <a:lnTo>
                  <a:pt x="11212" y="9368"/>
                </a:lnTo>
                <a:lnTo>
                  <a:pt x="11212" y="9362"/>
                </a:lnTo>
                <a:lnTo>
                  <a:pt x="11211" y="9344"/>
                </a:lnTo>
                <a:lnTo>
                  <a:pt x="11210" y="9339"/>
                </a:lnTo>
                <a:lnTo>
                  <a:pt x="11208" y="9335"/>
                </a:lnTo>
                <a:lnTo>
                  <a:pt x="11205" y="9330"/>
                </a:lnTo>
                <a:lnTo>
                  <a:pt x="11191" y="9317"/>
                </a:lnTo>
                <a:lnTo>
                  <a:pt x="11173" y="9307"/>
                </a:lnTo>
                <a:lnTo>
                  <a:pt x="11160" y="9304"/>
                </a:lnTo>
                <a:lnTo>
                  <a:pt x="11153" y="9299"/>
                </a:lnTo>
                <a:lnTo>
                  <a:pt x="11139" y="9284"/>
                </a:lnTo>
                <a:lnTo>
                  <a:pt x="11141" y="9275"/>
                </a:lnTo>
                <a:lnTo>
                  <a:pt x="11143" y="9273"/>
                </a:lnTo>
                <a:lnTo>
                  <a:pt x="11150" y="9274"/>
                </a:lnTo>
                <a:lnTo>
                  <a:pt x="11172" y="9254"/>
                </a:lnTo>
                <a:lnTo>
                  <a:pt x="11177" y="9247"/>
                </a:lnTo>
                <a:lnTo>
                  <a:pt x="11180" y="9234"/>
                </a:lnTo>
                <a:lnTo>
                  <a:pt x="11178" y="9226"/>
                </a:lnTo>
                <a:lnTo>
                  <a:pt x="11172" y="9217"/>
                </a:lnTo>
                <a:lnTo>
                  <a:pt x="11149" y="9190"/>
                </a:lnTo>
                <a:lnTo>
                  <a:pt x="11145" y="9182"/>
                </a:lnTo>
                <a:lnTo>
                  <a:pt x="11147" y="9178"/>
                </a:lnTo>
                <a:lnTo>
                  <a:pt x="11149" y="9175"/>
                </a:lnTo>
                <a:lnTo>
                  <a:pt x="11148" y="9172"/>
                </a:lnTo>
                <a:lnTo>
                  <a:pt x="11145" y="9168"/>
                </a:lnTo>
                <a:lnTo>
                  <a:pt x="11143" y="9164"/>
                </a:lnTo>
                <a:lnTo>
                  <a:pt x="11143" y="9160"/>
                </a:lnTo>
                <a:lnTo>
                  <a:pt x="11143" y="9158"/>
                </a:lnTo>
                <a:lnTo>
                  <a:pt x="11143" y="9155"/>
                </a:lnTo>
                <a:lnTo>
                  <a:pt x="11141" y="9149"/>
                </a:lnTo>
                <a:lnTo>
                  <a:pt x="11133" y="9140"/>
                </a:lnTo>
                <a:lnTo>
                  <a:pt x="11108" y="9131"/>
                </a:lnTo>
                <a:lnTo>
                  <a:pt x="11100" y="9132"/>
                </a:lnTo>
                <a:lnTo>
                  <a:pt x="11098" y="9134"/>
                </a:lnTo>
                <a:lnTo>
                  <a:pt x="11096" y="9138"/>
                </a:lnTo>
                <a:lnTo>
                  <a:pt x="11095" y="9149"/>
                </a:lnTo>
                <a:lnTo>
                  <a:pt x="11094" y="9154"/>
                </a:lnTo>
                <a:lnTo>
                  <a:pt x="11089" y="9160"/>
                </a:lnTo>
                <a:lnTo>
                  <a:pt x="11083" y="9160"/>
                </a:lnTo>
                <a:lnTo>
                  <a:pt x="11077" y="9153"/>
                </a:lnTo>
                <a:lnTo>
                  <a:pt x="11073" y="9138"/>
                </a:lnTo>
                <a:lnTo>
                  <a:pt x="11072" y="9128"/>
                </a:lnTo>
                <a:lnTo>
                  <a:pt x="11075" y="9095"/>
                </a:lnTo>
                <a:lnTo>
                  <a:pt x="11067" y="9088"/>
                </a:lnTo>
                <a:close/>
                <a:moveTo>
                  <a:pt x="15400" y="9126"/>
                </a:moveTo>
                <a:lnTo>
                  <a:pt x="15391" y="9137"/>
                </a:lnTo>
                <a:lnTo>
                  <a:pt x="15387" y="9127"/>
                </a:lnTo>
                <a:lnTo>
                  <a:pt x="15373" y="9128"/>
                </a:lnTo>
                <a:lnTo>
                  <a:pt x="15369" y="9131"/>
                </a:lnTo>
                <a:lnTo>
                  <a:pt x="15373" y="9140"/>
                </a:lnTo>
                <a:lnTo>
                  <a:pt x="15355" y="9148"/>
                </a:lnTo>
                <a:lnTo>
                  <a:pt x="15353" y="9150"/>
                </a:lnTo>
                <a:lnTo>
                  <a:pt x="15352" y="9157"/>
                </a:lnTo>
                <a:lnTo>
                  <a:pt x="15351" y="9158"/>
                </a:lnTo>
                <a:lnTo>
                  <a:pt x="15349" y="9158"/>
                </a:lnTo>
                <a:lnTo>
                  <a:pt x="15341" y="9153"/>
                </a:lnTo>
                <a:lnTo>
                  <a:pt x="15331" y="9151"/>
                </a:lnTo>
                <a:lnTo>
                  <a:pt x="15323" y="9155"/>
                </a:lnTo>
                <a:lnTo>
                  <a:pt x="15319" y="9166"/>
                </a:lnTo>
                <a:lnTo>
                  <a:pt x="15321" y="9182"/>
                </a:lnTo>
                <a:lnTo>
                  <a:pt x="15326" y="9187"/>
                </a:lnTo>
                <a:lnTo>
                  <a:pt x="15337" y="9187"/>
                </a:lnTo>
                <a:lnTo>
                  <a:pt x="15342" y="9190"/>
                </a:lnTo>
                <a:lnTo>
                  <a:pt x="15324" y="9199"/>
                </a:lnTo>
                <a:lnTo>
                  <a:pt x="15318" y="9207"/>
                </a:lnTo>
                <a:lnTo>
                  <a:pt x="15318" y="9223"/>
                </a:lnTo>
                <a:lnTo>
                  <a:pt x="15319" y="9222"/>
                </a:lnTo>
                <a:cubicBezTo>
                  <a:pt x="15319" y="9222"/>
                  <a:pt x="15323" y="9223"/>
                  <a:pt x="15323" y="9223"/>
                </a:cubicBezTo>
                <a:lnTo>
                  <a:pt x="15326" y="9235"/>
                </a:lnTo>
                <a:lnTo>
                  <a:pt x="15335" y="9239"/>
                </a:lnTo>
                <a:lnTo>
                  <a:pt x="15366" y="9236"/>
                </a:lnTo>
                <a:lnTo>
                  <a:pt x="15383" y="9228"/>
                </a:lnTo>
                <a:lnTo>
                  <a:pt x="15392" y="9228"/>
                </a:lnTo>
                <a:lnTo>
                  <a:pt x="15398" y="9226"/>
                </a:lnTo>
                <a:lnTo>
                  <a:pt x="15402" y="9226"/>
                </a:lnTo>
                <a:lnTo>
                  <a:pt x="15404" y="9225"/>
                </a:lnTo>
                <a:lnTo>
                  <a:pt x="15405" y="9224"/>
                </a:lnTo>
                <a:lnTo>
                  <a:pt x="15405" y="9218"/>
                </a:lnTo>
                <a:lnTo>
                  <a:pt x="15406" y="9216"/>
                </a:lnTo>
                <a:lnTo>
                  <a:pt x="15410" y="9212"/>
                </a:lnTo>
                <a:lnTo>
                  <a:pt x="15413" y="9204"/>
                </a:lnTo>
                <a:lnTo>
                  <a:pt x="15416" y="9189"/>
                </a:lnTo>
                <a:lnTo>
                  <a:pt x="15405" y="9182"/>
                </a:lnTo>
                <a:lnTo>
                  <a:pt x="15403" y="9180"/>
                </a:lnTo>
                <a:lnTo>
                  <a:pt x="15404" y="9177"/>
                </a:lnTo>
                <a:lnTo>
                  <a:pt x="15406" y="9176"/>
                </a:lnTo>
                <a:lnTo>
                  <a:pt x="15410" y="9175"/>
                </a:lnTo>
                <a:lnTo>
                  <a:pt x="15412" y="9176"/>
                </a:lnTo>
                <a:lnTo>
                  <a:pt x="15416" y="9177"/>
                </a:lnTo>
                <a:lnTo>
                  <a:pt x="15417" y="9171"/>
                </a:lnTo>
                <a:lnTo>
                  <a:pt x="15418" y="9158"/>
                </a:lnTo>
                <a:lnTo>
                  <a:pt x="15413" y="9158"/>
                </a:lnTo>
                <a:lnTo>
                  <a:pt x="15404" y="9162"/>
                </a:lnTo>
                <a:lnTo>
                  <a:pt x="15399" y="9162"/>
                </a:lnTo>
                <a:lnTo>
                  <a:pt x="15398" y="9158"/>
                </a:lnTo>
                <a:lnTo>
                  <a:pt x="15416" y="9138"/>
                </a:lnTo>
                <a:lnTo>
                  <a:pt x="15415" y="9135"/>
                </a:lnTo>
                <a:lnTo>
                  <a:pt x="15412" y="9135"/>
                </a:lnTo>
                <a:lnTo>
                  <a:pt x="15409" y="9133"/>
                </a:lnTo>
                <a:lnTo>
                  <a:pt x="15407" y="9131"/>
                </a:lnTo>
                <a:lnTo>
                  <a:pt x="15406" y="9127"/>
                </a:lnTo>
                <a:lnTo>
                  <a:pt x="15400" y="9126"/>
                </a:lnTo>
                <a:close/>
                <a:moveTo>
                  <a:pt x="15407" y="9486"/>
                </a:moveTo>
                <a:cubicBezTo>
                  <a:pt x="15407" y="9486"/>
                  <a:pt x="15397" y="9488"/>
                  <a:pt x="15397" y="9488"/>
                </a:cubicBezTo>
                <a:lnTo>
                  <a:pt x="15393" y="9491"/>
                </a:lnTo>
                <a:lnTo>
                  <a:pt x="15392" y="9495"/>
                </a:lnTo>
                <a:lnTo>
                  <a:pt x="15393" y="9501"/>
                </a:lnTo>
                <a:lnTo>
                  <a:pt x="15394" y="9505"/>
                </a:lnTo>
                <a:lnTo>
                  <a:pt x="15393" y="9507"/>
                </a:lnTo>
                <a:lnTo>
                  <a:pt x="15390" y="9509"/>
                </a:lnTo>
                <a:lnTo>
                  <a:pt x="15389" y="9511"/>
                </a:lnTo>
                <a:lnTo>
                  <a:pt x="15391" y="9521"/>
                </a:lnTo>
                <a:lnTo>
                  <a:pt x="15393" y="9527"/>
                </a:lnTo>
                <a:lnTo>
                  <a:pt x="15397" y="9532"/>
                </a:lnTo>
                <a:lnTo>
                  <a:pt x="15412" y="9550"/>
                </a:lnTo>
                <a:lnTo>
                  <a:pt x="15414" y="9552"/>
                </a:lnTo>
                <a:lnTo>
                  <a:pt x="15418" y="9554"/>
                </a:lnTo>
                <a:lnTo>
                  <a:pt x="15423" y="9553"/>
                </a:lnTo>
                <a:lnTo>
                  <a:pt x="15426" y="9553"/>
                </a:lnTo>
                <a:lnTo>
                  <a:pt x="15430" y="9557"/>
                </a:lnTo>
                <a:lnTo>
                  <a:pt x="15433" y="9562"/>
                </a:lnTo>
                <a:lnTo>
                  <a:pt x="15437" y="9566"/>
                </a:lnTo>
                <a:lnTo>
                  <a:pt x="15460" y="9560"/>
                </a:lnTo>
                <a:lnTo>
                  <a:pt x="15483" y="9568"/>
                </a:lnTo>
                <a:lnTo>
                  <a:pt x="15489" y="9567"/>
                </a:lnTo>
                <a:lnTo>
                  <a:pt x="15494" y="9564"/>
                </a:lnTo>
                <a:lnTo>
                  <a:pt x="15497" y="9557"/>
                </a:lnTo>
                <a:lnTo>
                  <a:pt x="15499" y="9543"/>
                </a:lnTo>
                <a:lnTo>
                  <a:pt x="15500" y="9542"/>
                </a:lnTo>
                <a:lnTo>
                  <a:pt x="15500" y="9540"/>
                </a:lnTo>
                <a:lnTo>
                  <a:pt x="15496" y="9534"/>
                </a:lnTo>
                <a:lnTo>
                  <a:pt x="15493" y="9531"/>
                </a:lnTo>
                <a:lnTo>
                  <a:pt x="15481" y="9523"/>
                </a:lnTo>
                <a:lnTo>
                  <a:pt x="15475" y="9515"/>
                </a:lnTo>
                <a:lnTo>
                  <a:pt x="15472" y="9513"/>
                </a:lnTo>
                <a:lnTo>
                  <a:pt x="15469" y="9513"/>
                </a:lnTo>
                <a:lnTo>
                  <a:pt x="15467" y="9516"/>
                </a:lnTo>
                <a:lnTo>
                  <a:pt x="15466" y="9523"/>
                </a:lnTo>
                <a:lnTo>
                  <a:pt x="15464" y="9525"/>
                </a:lnTo>
                <a:lnTo>
                  <a:pt x="15460" y="9520"/>
                </a:lnTo>
                <a:lnTo>
                  <a:pt x="15455" y="9508"/>
                </a:lnTo>
                <a:lnTo>
                  <a:pt x="15448" y="9497"/>
                </a:lnTo>
                <a:lnTo>
                  <a:pt x="15442" y="9493"/>
                </a:lnTo>
                <a:lnTo>
                  <a:pt x="15442" y="9499"/>
                </a:lnTo>
                <a:lnTo>
                  <a:pt x="15444" y="9510"/>
                </a:lnTo>
                <a:lnTo>
                  <a:pt x="15444" y="9517"/>
                </a:lnTo>
                <a:lnTo>
                  <a:pt x="15435" y="9503"/>
                </a:lnTo>
                <a:lnTo>
                  <a:pt x="15419" y="9487"/>
                </a:lnTo>
                <a:lnTo>
                  <a:pt x="15407" y="9486"/>
                </a:lnTo>
                <a:close/>
                <a:moveTo>
                  <a:pt x="15542" y="9573"/>
                </a:moveTo>
                <a:lnTo>
                  <a:pt x="15491" y="9595"/>
                </a:lnTo>
                <a:lnTo>
                  <a:pt x="15479" y="9593"/>
                </a:lnTo>
                <a:lnTo>
                  <a:pt x="15474" y="9595"/>
                </a:lnTo>
                <a:lnTo>
                  <a:pt x="15412" y="9655"/>
                </a:lnTo>
                <a:lnTo>
                  <a:pt x="15409" y="9661"/>
                </a:lnTo>
                <a:lnTo>
                  <a:pt x="15408" y="9669"/>
                </a:lnTo>
                <a:lnTo>
                  <a:pt x="15411" y="9681"/>
                </a:lnTo>
                <a:lnTo>
                  <a:pt x="15416" y="9692"/>
                </a:lnTo>
                <a:lnTo>
                  <a:pt x="15420" y="9694"/>
                </a:lnTo>
                <a:lnTo>
                  <a:pt x="15426" y="9694"/>
                </a:lnTo>
                <a:lnTo>
                  <a:pt x="15432" y="9697"/>
                </a:lnTo>
                <a:lnTo>
                  <a:pt x="15434" y="9697"/>
                </a:lnTo>
                <a:lnTo>
                  <a:pt x="15447" y="9704"/>
                </a:lnTo>
                <a:lnTo>
                  <a:pt x="15453" y="9705"/>
                </a:lnTo>
                <a:lnTo>
                  <a:pt x="15462" y="9701"/>
                </a:lnTo>
                <a:lnTo>
                  <a:pt x="15465" y="9701"/>
                </a:lnTo>
                <a:lnTo>
                  <a:pt x="15469" y="9703"/>
                </a:lnTo>
                <a:lnTo>
                  <a:pt x="15473" y="9706"/>
                </a:lnTo>
                <a:lnTo>
                  <a:pt x="15476" y="9709"/>
                </a:lnTo>
                <a:lnTo>
                  <a:pt x="15480" y="9709"/>
                </a:lnTo>
                <a:lnTo>
                  <a:pt x="15485" y="9705"/>
                </a:lnTo>
                <a:lnTo>
                  <a:pt x="15488" y="9703"/>
                </a:lnTo>
                <a:lnTo>
                  <a:pt x="15491" y="9704"/>
                </a:lnTo>
                <a:lnTo>
                  <a:pt x="15493" y="9708"/>
                </a:lnTo>
                <a:lnTo>
                  <a:pt x="15498" y="9715"/>
                </a:lnTo>
                <a:lnTo>
                  <a:pt x="15501" y="9719"/>
                </a:lnTo>
                <a:lnTo>
                  <a:pt x="15506" y="9721"/>
                </a:lnTo>
                <a:lnTo>
                  <a:pt x="15511" y="9720"/>
                </a:lnTo>
                <a:lnTo>
                  <a:pt x="15520" y="9713"/>
                </a:lnTo>
                <a:lnTo>
                  <a:pt x="15521" y="9718"/>
                </a:lnTo>
                <a:lnTo>
                  <a:pt x="15521" y="9721"/>
                </a:lnTo>
                <a:lnTo>
                  <a:pt x="15519" y="9723"/>
                </a:lnTo>
                <a:lnTo>
                  <a:pt x="15517" y="9723"/>
                </a:lnTo>
                <a:lnTo>
                  <a:pt x="15518" y="9727"/>
                </a:lnTo>
                <a:lnTo>
                  <a:pt x="15531" y="9730"/>
                </a:lnTo>
                <a:lnTo>
                  <a:pt x="15550" y="9719"/>
                </a:lnTo>
                <a:lnTo>
                  <a:pt x="15562" y="9720"/>
                </a:lnTo>
                <a:lnTo>
                  <a:pt x="15561" y="9727"/>
                </a:lnTo>
                <a:lnTo>
                  <a:pt x="15559" y="9732"/>
                </a:lnTo>
                <a:lnTo>
                  <a:pt x="15558" y="9738"/>
                </a:lnTo>
                <a:lnTo>
                  <a:pt x="15559" y="9745"/>
                </a:lnTo>
                <a:lnTo>
                  <a:pt x="15564" y="9751"/>
                </a:lnTo>
                <a:lnTo>
                  <a:pt x="15569" y="9750"/>
                </a:lnTo>
                <a:lnTo>
                  <a:pt x="15571" y="9744"/>
                </a:lnTo>
                <a:lnTo>
                  <a:pt x="15573" y="9739"/>
                </a:lnTo>
                <a:lnTo>
                  <a:pt x="15580" y="9747"/>
                </a:lnTo>
                <a:lnTo>
                  <a:pt x="15587" y="9749"/>
                </a:lnTo>
                <a:lnTo>
                  <a:pt x="15591" y="9744"/>
                </a:lnTo>
                <a:lnTo>
                  <a:pt x="15589" y="9735"/>
                </a:lnTo>
                <a:lnTo>
                  <a:pt x="15590" y="9718"/>
                </a:lnTo>
                <a:lnTo>
                  <a:pt x="15589" y="9708"/>
                </a:lnTo>
                <a:lnTo>
                  <a:pt x="15583" y="9702"/>
                </a:lnTo>
                <a:lnTo>
                  <a:pt x="15583" y="9694"/>
                </a:lnTo>
                <a:lnTo>
                  <a:pt x="15591" y="9680"/>
                </a:lnTo>
                <a:lnTo>
                  <a:pt x="15591" y="9668"/>
                </a:lnTo>
                <a:lnTo>
                  <a:pt x="15590" y="9662"/>
                </a:lnTo>
                <a:lnTo>
                  <a:pt x="15587" y="9653"/>
                </a:lnTo>
                <a:lnTo>
                  <a:pt x="15586" y="9648"/>
                </a:lnTo>
                <a:lnTo>
                  <a:pt x="15584" y="9641"/>
                </a:lnTo>
                <a:lnTo>
                  <a:pt x="15581" y="9640"/>
                </a:lnTo>
                <a:lnTo>
                  <a:pt x="15575" y="9644"/>
                </a:lnTo>
                <a:lnTo>
                  <a:pt x="15577" y="9630"/>
                </a:lnTo>
                <a:lnTo>
                  <a:pt x="15574" y="9629"/>
                </a:lnTo>
                <a:lnTo>
                  <a:pt x="15572" y="9629"/>
                </a:lnTo>
                <a:lnTo>
                  <a:pt x="15569" y="9631"/>
                </a:lnTo>
                <a:lnTo>
                  <a:pt x="15567" y="9630"/>
                </a:lnTo>
                <a:lnTo>
                  <a:pt x="15566" y="9627"/>
                </a:lnTo>
                <a:lnTo>
                  <a:pt x="15565" y="9623"/>
                </a:lnTo>
                <a:lnTo>
                  <a:pt x="15565" y="9621"/>
                </a:lnTo>
                <a:lnTo>
                  <a:pt x="15566" y="9617"/>
                </a:lnTo>
                <a:lnTo>
                  <a:pt x="15567" y="9603"/>
                </a:lnTo>
                <a:lnTo>
                  <a:pt x="15567" y="9598"/>
                </a:lnTo>
                <a:lnTo>
                  <a:pt x="15568" y="9595"/>
                </a:lnTo>
                <a:lnTo>
                  <a:pt x="15567" y="9593"/>
                </a:lnTo>
                <a:lnTo>
                  <a:pt x="15564" y="9591"/>
                </a:lnTo>
                <a:lnTo>
                  <a:pt x="15561" y="9590"/>
                </a:lnTo>
                <a:lnTo>
                  <a:pt x="15558" y="9590"/>
                </a:lnTo>
                <a:lnTo>
                  <a:pt x="15549" y="9598"/>
                </a:lnTo>
                <a:lnTo>
                  <a:pt x="15547" y="9594"/>
                </a:lnTo>
                <a:lnTo>
                  <a:pt x="15548" y="9590"/>
                </a:lnTo>
                <a:lnTo>
                  <a:pt x="15546" y="9586"/>
                </a:lnTo>
                <a:lnTo>
                  <a:pt x="15544" y="9591"/>
                </a:lnTo>
                <a:lnTo>
                  <a:pt x="15543" y="9597"/>
                </a:lnTo>
                <a:lnTo>
                  <a:pt x="15541" y="9601"/>
                </a:lnTo>
                <a:lnTo>
                  <a:pt x="15537" y="9601"/>
                </a:lnTo>
                <a:lnTo>
                  <a:pt x="15538" y="9593"/>
                </a:lnTo>
                <a:cubicBezTo>
                  <a:pt x="15538" y="9593"/>
                  <a:pt x="15541" y="9581"/>
                  <a:pt x="15541" y="9581"/>
                </a:cubicBezTo>
                <a:lnTo>
                  <a:pt x="15542" y="9573"/>
                </a:lnTo>
                <a:close/>
                <a:moveTo>
                  <a:pt x="14189" y="9645"/>
                </a:moveTo>
                <a:lnTo>
                  <a:pt x="14103" y="9661"/>
                </a:lnTo>
                <a:lnTo>
                  <a:pt x="14098" y="9665"/>
                </a:lnTo>
                <a:lnTo>
                  <a:pt x="14101" y="9671"/>
                </a:lnTo>
                <a:lnTo>
                  <a:pt x="14112" y="9679"/>
                </a:lnTo>
                <a:lnTo>
                  <a:pt x="14125" y="9679"/>
                </a:lnTo>
                <a:lnTo>
                  <a:pt x="14146" y="9674"/>
                </a:lnTo>
                <a:lnTo>
                  <a:pt x="14141" y="9681"/>
                </a:lnTo>
                <a:lnTo>
                  <a:pt x="14126" y="9686"/>
                </a:lnTo>
                <a:lnTo>
                  <a:pt x="14122" y="9695"/>
                </a:lnTo>
                <a:lnTo>
                  <a:pt x="14126" y="9697"/>
                </a:lnTo>
                <a:lnTo>
                  <a:pt x="14128" y="9698"/>
                </a:lnTo>
                <a:lnTo>
                  <a:pt x="14141" y="9694"/>
                </a:lnTo>
                <a:lnTo>
                  <a:pt x="14145" y="9692"/>
                </a:lnTo>
                <a:lnTo>
                  <a:pt x="14149" y="9682"/>
                </a:lnTo>
                <a:lnTo>
                  <a:pt x="14156" y="9679"/>
                </a:lnTo>
                <a:lnTo>
                  <a:pt x="14165" y="9680"/>
                </a:lnTo>
                <a:lnTo>
                  <a:pt x="14180" y="9689"/>
                </a:lnTo>
                <a:lnTo>
                  <a:pt x="14187" y="9686"/>
                </a:lnTo>
                <a:lnTo>
                  <a:pt x="14198" y="9676"/>
                </a:lnTo>
                <a:lnTo>
                  <a:pt x="14202" y="9676"/>
                </a:lnTo>
                <a:lnTo>
                  <a:pt x="14205" y="9678"/>
                </a:lnTo>
                <a:lnTo>
                  <a:pt x="14207" y="9682"/>
                </a:lnTo>
                <a:lnTo>
                  <a:pt x="14208" y="9689"/>
                </a:lnTo>
                <a:lnTo>
                  <a:pt x="14207" y="9693"/>
                </a:lnTo>
                <a:lnTo>
                  <a:pt x="14203" y="9695"/>
                </a:lnTo>
                <a:lnTo>
                  <a:pt x="14198" y="9695"/>
                </a:lnTo>
                <a:lnTo>
                  <a:pt x="14194" y="9694"/>
                </a:lnTo>
                <a:lnTo>
                  <a:pt x="14194" y="9698"/>
                </a:lnTo>
                <a:lnTo>
                  <a:pt x="14190" y="9696"/>
                </a:lnTo>
                <a:lnTo>
                  <a:pt x="14187" y="9697"/>
                </a:lnTo>
                <a:lnTo>
                  <a:pt x="14184" y="9700"/>
                </a:lnTo>
                <a:lnTo>
                  <a:pt x="14182" y="9705"/>
                </a:lnTo>
                <a:lnTo>
                  <a:pt x="14198" y="9712"/>
                </a:lnTo>
                <a:lnTo>
                  <a:pt x="14206" y="9720"/>
                </a:lnTo>
                <a:lnTo>
                  <a:pt x="14224" y="9757"/>
                </a:lnTo>
                <a:lnTo>
                  <a:pt x="14227" y="9761"/>
                </a:lnTo>
                <a:lnTo>
                  <a:pt x="14231" y="9764"/>
                </a:lnTo>
                <a:lnTo>
                  <a:pt x="14246" y="9760"/>
                </a:lnTo>
                <a:lnTo>
                  <a:pt x="14244" y="9769"/>
                </a:lnTo>
                <a:cubicBezTo>
                  <a:pt x="14244" y="9769"/>
                  <a:pt x="14243" y="9773"/>
                  <a:pt x="14243" y="9773"/>
                </a:cubicBezTo>
                <a:lnTo>
                  <a:pt x="14244" y="9775"/>
                </a:lnTo>
                <a:lnTo>
                  <a:pt x="14252" y="9779"/>
                </a:lnTo>
                <a:lnTo>
                  <a:pt x="14255" y="9780"/>
                </a:lnTo>
                <a:lnTo>
                  <a:pt x="14265" y="9778"/>
                </a:lnTo>
                <a:lnTo>
                  <a:pt x="14266" y="9776"/>
                </a:lnTo>
                <a:lnTo>
                  <a:pt x="14266" y="9767"/>
                </a:lnTo>
                <a:lnTo>
                  <a:pt x="14267" y="9765"/>
                </a:lnTo>
                <a:lnTo>
                  <a:pt x="14272" y="9765"/>
                </a:lnTo>
                <a:lnTo>
                  <a:pt x="14283" y="9770"/>
                </a:lnTo>
                <a:lnTo>
                  <a:pt x="14288" y="9770"/>
                </a:lnTo>
                <a:lnTo>
                  <a:pt x="14312" y="9762"/>
                </a:lnTo>
                <a:lnTo>
                  <a:pt x="14329" y="9747"/>
                </a:lnTo>
                <a:lnTo>
                  <a:pt x="14336" y="9736"/>
                </a:lnTo>
                <a:lnTo>
                  <a:pt x="14341" y="9723"/>
                </a:lnTo>
                <a:lnTo>
                  <a:pt x="14342" y="9716"/>
                </a:lnTo>
                <a:lnTo>
                  <a:pt x="14342" y="9712"/>
                </a:lnTo>
                <a:lnTo>
                  <a:pt x="14339" y="9708"/>
                </a:lnTo>
                <a:lnTo>
                  <a:pt x="14333" y="9703"/>
                </a:lnTo>
                <a:lnTo>
                  <a:pt x="14319" y="9695"/>
                </a:lnTo>
                <a:lnTo>
                  <a:pt x="14315" y="9692"/>
                </a:lnTo>
                <a:lnTo>
                  <a:pt x="14316" y="9695"/>
                </a:lnTo>
                <a:lnTo>
                  <a:pt x="14309" y="9688"/>
                </a:lnTo>
                <a:lnTo>
                  <a:pt x="14303" y="9690"/>
                </a:lnTo>
                <a:lnTo>
                  <a:pt x="14292" y="9700"/>
                </a:lnTo>
                <a:lnTo>
                  <a:pt x="14291" y="9696"/>
                </a:lnTo>
                <a:lnTo>
                  <a:pt x="14294" y="9678"/>
                </a:lnTo>
                <a:lnTo>
                  <a:pt x="14291" y="9678"/>
                </a:lnTo>
                <a:lnTo>
                  <a:pt x="14280" y="9673"/>
                </a:lnTo>
                <a:lnTo>
                  <a:pt x="14279" y="9670"/>
                </a:lnTo>
                <a:lnTo>
                  <a:pt x="14280" y="9670"/>
                </a:lnTo>
                <a:lnTo>
                  <a:pt x="14284" y="9668"/>
                </a:lnTo>
                <a:lnTo>
                  <a:pt x="14279" y="9663"/>
                </a:lnTo>
                <a:lnTo>
                  <a:pt x="14271" y="9660"/>
                </a:lnTo>
                <a:lnTo>
                  <a:pt x="14264" y="9660"/>
                </a:lnTo>
                <a:lnTo>
                  <a:pt x="14255" y="9661"/>
                </a:lnTo>
                <a:lnTo>
                  <a:pt x="14237" y="9656"/>
                </a:lnTo>
                <a:lnTo>
                  <a:pt x="14232" y="9658"/>
                </a:lnTo>
                <a:lnTo>
                  <a:pt x="14189" y="9645"/>
                </a:lnTo>
                <a:close/>
                <a:moveTo>
                  <a:pt x="12875" y="9753"/>
                </a:moveTo>
                <a:lnTo>
                  <a:pt x="12876" y="9757"/>
                </a:lnTo>
                <a:lnTo>
                  <a:pt x="12880" y="9760"/>
                </a:lnTo>
                <a:lnTo>
                  <a:pt x="12880" y="9763"/>
                </a:lnTo>
                <a:lnTo>
                  <a:pt x="12875" y="9765"/>
                </a:lnTo>
                <a:lnTo>
                  <a:pt x="12872" y="9765"/>
                </a:lnTo>
                <a:lnTo>
                  <a:pt x="12865" y="9759"/>
                </a:lnTo>
                <a:lnTo>
                  <a:pt x="12861" y="9759"/>
                </a:lnTo>
                <a:lnTo>
                  <a:pt x="12844" y="9765"/>
                </a:lnTo>
                <a:lnTo>
                  <a:pt x="12834" y="9762"/>
                </a:lnTo>
                <a:lnTo>
                  <a:pt x="12827" y="9763"/>
                </a:lnTo>
                <a:lnTo>
                  <a:pt x="12823" y="9769"/>
                </a:lnTo>
                <a:lnTo>
                  <a:pt x="12820" y="9778"/>
                </a:lnTo>
                <a:lnTo>
                  <a:pt x="12818" y="9789"/>
                </a:lnTo>
                <a:lnTo>
                  <a:pt x="12821" y="9799"/>
                </a:lnTo>
                <a:lnTo>
                  <a:pt x="12829" y="9801"/>
                </a:lnTo>
                <a:lnTo>
                  <a:pt x="12844" y="9796"/>
                </a:lnTo>
                <a:lnTo>
                  <a:pt x="12845" y="9800"/>
                </a:lnTo>
                <a:lnTo>
                  <a:pt x="12828" y="9807"/>
                </a:lnTo>
                <a:lnTo>
                  <a:pt x="12825" y="9810"/>
                </a:lnTo>
                <a:lnTo>
                  <a:pt x="12827" y="9813"/>
                </a:lnTo>
                <a:lnTo>
                  <a:pt x="12832" y="9816"/>
                </a:lnTo>
                <a:lnTo>
                  <a:pt x="12835" y="9816"/>
                </a:lnTo>
                <a:lnTo>
                  <a:pt x="12834" y="9816"/>
                </a:lnTo>
                <a:lnTo>
                  <a:pt x="12832" y="9817"/>
                </a:lnTo>
                <a:lnTo>
                  <a:pt x="12831" y="9819"/>
                </a:lnTo>
                <a:lnTo>
                  <a:pt x="12830" y="9821"/>
                </a:lnTo>
                <a:lnTo>
                  <a:pt x="12834" y="9823"/>
                </a:lnTo>
                <a:lnTo>
                  <a:pt x="12845" y="9819"/>
                </a:lnTo>
                <a:lnTo>
                  <a:pt x="12844" y="9820"/>
                </a:lnTo>
                <a:lnTo>
                  <a:pt x="12844" y="9821"/>
                </a:lnTo>
                <a:lnTo>
                  <a:pt x="12844" y="9824"/>
                </a:lnTo>
                <a:lnTo>
                  <a:pt x="12863" y="9828"/>
                </a:lnTo>
                <a:lnTo>
                  <a:pt x="12869" y="9833"/>
                </a:lnTo>
                <a:lnTo>
                  <a:pt x="12870" y="9831"/>
                </a:lnTo>
                <a:lnTo>
                  <a:pt x="12871" y="9832"/>
                </a:lnTo>
                <a:lnTo>
                  <a:pt x="12874" y="9835"/>
                </a:lnTo>
                <a:lnTo>
                  <a:pt x="12875" y="9836"/>
                </a:lnTo>
                <a:lnTo>
                  <a:pt x="12876" y="9841"/>
                </a:lnTo>
                <a:lnTo>
                  <a:pt x="12876" y="9842"/>
                </a:lnTo>
                <a:lnTo>
                  <a:pt x="12878" y="9843"/>
                </a:lnTo>
                <a:lnTo>
                  <a:pt x="12880" y="9843"/>
                </a:lnTo>
                <a:lnTo>
                  <a:pt x="12881" y="9844"/>
                </a:lnTo>
                <a:lnTo>
                  <a:pt x="12884" y="9846"/>
                </a:lnTo>
                <a:lnTo>
                  <a:pt x="12888" y="9847"/>
                </a:lnTo>
                <a:lnTo>
                  <a:pt x="12891" y="9847"/>
                </a:lnTo>
                <a:lnTo>
                  <a:pt x="12894" y="9846"/>
                </a:lnTo>
                <a:lnTo>
                  <a:pt x="12897" y="9849"/>
                </a:lnTo>
                <a:lnTo>
                  <a:pt x="12913" y="9863"/>
                </a:lnTo>
                <a:lnTo>
                  <a:pt x="12921" y="9867"/>
                </a:lnTo>
                <a:lnTo>
                  <a:pt x="12929" y="9875"/>
                </a:lnTo>
                <a:lnTo>
                  <a:pt x="12937" y="9878"/>
                </a:lnTo>
                <a:lnTo>
                  <a:pt x="12943" y="9883"/>
                </a:lnTo>
                <a:lnTo>
                  <a:pt x="12945" y="9882"/>
                </a:lnTo>
                <a:lnTo>
                  <a:pt x="12949" y="9879"/>
                </a:lnTo>
                <a:lnTo>
                  <a:pt x="12960" y="9874"/>
                </a:lnTo>
                <a:lnTo>
                  <a:pt x="12965" y="9874"/>
                </a:lnTo>
                <a:lnTo>
                  <a:pt x="12966" y="9879"/>
                </a:lnTo>
                <a:lnTo>
                  <a:pt x="12970" y="9882"/>
                </a:lnTo>
                <a:lnTo>
                  <a:pt x="12975" y="9883"/>
                </a:lnTo>
                <a:lnTo>
                  <a:pt x="12987" y="9881"/>
                </a:lnTo>
                <a:lnTo>
                  <a:pt x="12997" y="9884"/>
                </a:lnTo>
                <a:lnTo>
                  <a:pt x="13001" y="9881"/>
                </a:lnTo>
                <a:lnTo>
                  <a:pt x="13004" y="9875"/>
                </a:lnTo>
                <a:lnTo>
                  <a:pt x="13006" y="9863"/>
                </a:lnTo>
                <a:lnTo>
                  <a:pt x="13005" y="9852"/>
                </a:lnTo>
                <a:lnTo>
                  <a:pt x="13001" y="9847"/>
                </a:lnTo>
                <a:lnTo>
                  <a:pt x="12999" y="9843"/>
                </a:lnTo>
                <a:lnTo>
                  <a:pt x="13006" y="9846"/>
                </a:lnTo>
                <a:cubicBezTo>
                  <a:pt x="13006" y="9846"/>
                  <a:pt x="13009" y="9842"/>
                  <a:pt x="13009" y="9842"/>
                </a:cubicBezTo>
                <a:lnTo>
                  <a:pt x="13012" y="9827"/>
                </a:lnTo>
                <a:lnTo>
                  <a:pt x="13015" y="9825"/>
                </a:lnTo>
                <a:lnTo>
                  <a:pt x="13016" y="9824"/>
                </a:lnTo>
                <a:lnTo>
                  <a:pt x="13016" y="9821"/>
                </a:lnTo>
                <a:lnTo>
                  <a:pt x="13008" y="9819"/>
                </a:lnTo>
                <a:lnTo>
                  <a:pt x="12993" y="9824"/>
                </a:lnTo>
                <a:lnTo>
                  <a:pt x="12986" y="9822"/>
                </a:lnTo>
                <a:lnTo>
                  <a:pt x="12994" y="9799"/>
                </a:lnTo>
                <a:lnTo>
                  <a:pt x="12992" y="9796"/>
                </a:lnTo>
                <a:lnTo>
                  <a:pt x="12987" y="9797"/>
                </a:lnTo>
                <a:lnTo>
                  <a:pt x="12980" y="9796"/>
                </a:lnTo>
                <a:lnTo>
                  <a:pt x="12973" y="9793"/>
                </a:lnTo>
                <a:lnTo>
                  <a:pt x="12968" y="9786"/>
                </a:lnTo>
                <a:lnTo>
                  <a:pt x="12968" y="9785"/>
                </a:lnTo>
                <a:lnTo>
                  <a:pt x="12970" y="9782"/>
                </a:lnTo>
                <a:lnTo>
                  <a:pt x="12875" y="9753"/>
                </a:lnTo>
                <a:close/>
                <a:moveTo>
                  <a:pt x="12761" y="9912"/>
                </a:moveTo>
                <a:lnTo>
                  <a:pt x="12743" y="9919"/>
                </a:lnTo>
                <a:lnTo>
                  <a:pt x="12731" y="9920"/>
                </a:lnTo>
                <a:lnTo>
                  <a:pt x="12730" y="9922"/>
                </a:lnTo>
                <a:lnTo>
                  <a:pt x="12727" y="9929"/>
                </a:lnTo>
                <a:lnTo>
                  <a:pt x="12722" y="9930"/>
                </a:lnTo>
                <a:lnTo>
                  <a:pt x="12710" y="9926"/>
                </a:lnTo>
                <a:lnTo>
                  <a:pt x="12704" y="9926"/>
                </a:lnTo>
                <a:lnTo>
                  <a:pt x="12687" y="9933"/>
                </a:lnTo>
                <a:lnTo>
                  <a:pt x="12669" y="9947"/>
                </a:lnTo>
                <a:lnTo>
                  <a:pt x="12660" y="9961"/>
                </a:lnTo>
                <a:lnTo>
                  <a:pt x="12642" y="9972"/>
                </a:lnTo>
                <a:lnTo>
                  <a:pt x="12638" y="9977"/>
                </a:lnTo>
                <a:lnTo>
                  <a:pt x="12640" y="9981"/>
                </a:lnTo>
                <a:lnTo>
                  <a:pt x="12643" y="9990"/>
                </a:lnTo>
                <a:lnTo>
                  <a:pt x="12644" y="9994"/>
                </a:lnTo>
                <a:lnTo>
                  <a:pt x="12647" y="9998"/>
                </a:lnTo>
                <a:lnTo>
                  <a:pt x="12648" y="9999"/>
                </a:lnTo>
                <a:lnTo>
                  <a:pt x="12654" y="10002"/>
                </a:lnTo>
                <a:lnTo>
                  <a:pt x="12660" y="10008"/>
                </a:lnTo>
                <a:lnTo>
                  <a:pt x="12663" y="10010"/>
                </a:lnTo>
                <a:lnTo>
                  <a:pt x="12673" y="10014"/>
                </a:lnTo>
                <a:lnTo>
                  <a:pt x="12704" y="10039"/>
                </a:lnTo>
                <a:lnTo>
                  <a:pt x="12710" y="10042"/>
                </a:lnTo>
                <a:lnTo>
                  <a:pt x="12730" y="10062"/>
                </a:lnTo>
                <a:lnTo>
                  <a:pt x="12741" y="10071"/>
                </a:lnTo>
                <a:lnTo>
                  <a:pt x="12749" y="10073"/>
                </a:lnTo>
                <a:lnTo>
                  <a:pt x="12755" y="10077"/>
                </a:lnTo>
                <a:lnTo>
                  <a:pt x="12762" y="10083"/>
                </a:lnTo>
                <a:lnTo>
                  <a:pt x="12767" y="10089"/>
                </a:lnTo>
                <a:lnTo>
                  <a:pt x="12771" y="10091"/>
                </a:lnTo>
                <a:lnTo>
                  <a:pt x="12777" y="10091"/>
                </a:lnTo>
                <a:lnTo>
                  <a:pt x="12781" y="10093"/>
                </a:lnTo>
                <a:lnTo>
                  <a:pt x="12783" y="10100"/>
                </a:lnTo>
                <a:lnTo>
                  <a:pt x="12804" y="10109"/>
                </a:lnTo>
                <a:cubicBezTo>
                  <a:pt x="12804" y="10109"/>
                  <a:pt x="12811" y="10109"/>
                  <a:pt x="12811" y="10109"/>
                </a:cubicBezTo>
                <a:lnTo>
                  <a:pt x="12816" y="10104"/>
                </a:lnTo>
                <a:lnTo>
                  <a:pt x="12825" y="10091"/>
                </a:lnTo>
                <a:lnTo>
                  <a:pt x="12835" y="10081"/>
                </a:lnTo>
                <a:lnTo>
                  <a:pt x="12842" y="10064"/>
                </a:lnTo>
                <a:lnTo>
                  <a:pt x="12846" y="10057"/>
                </a:lnTo>
                <a:lnTo>
                  <a:pt x="12868" y="10037"/>
                </a:lnTo>
                <a:lnTo>
                  <a:pt x="12867" y="10034"/>
                </a:lnTo>
                <a:lnTo>
                  <a:pt x="12863" y="10027"/>
                </a:lnTo>
                <a:lnTo>
                  <a:pt x="12863" y="10015"/>
                </a:lnTo>
                <a:lnTo>
                  <a:pt x="12867" y="9995"/>
                </a:lnTo>
                <a:lnTo>
                  <a:pt x="12866" y="9987"/>
                </a:lnTo>
                <a:lnTo>
                  <a:pt x="12863" y="9984"/>
                </a:lnTo>
                <a:lnTo>
                  <a:pt x="12860" y="9984"/>
                </a:lnTo>
                <a:lnTo>
                  <a:pt x="12856" y="9984"/>
                </a:lnTo>
                <a:lnTo>
                  <a:pt x="12854" y="9981"/>
                </a:lnTo>
                <a:lnTo>
                  <a:pt x="12851" y="9973"/>
                </a:lnTo>
                <a:lnTo>
                  <a:pt x="12848" y="9970"/>
                </a:lnTo>
                <a:lnTo>
                  <a:pt x="12842" y="9965"/>
                </a:lnTo>
                <a:lnTo>
                  <a:pt x="12836" y="9962"/>
                </a:lnTo>
                <a:lnTo>
                  <a:pt x="12829" y="9956"/>
                </a:lnTo>
                <a:lnTo>
                  <a:pt x="12824" y="9947"/>
                </a:lnTo>
                <a:lnTo>
                  <a:pt x="12825" y="9945"/>
                </a:lnTo>
                <a:lnTo>
                  <a:pt x="12825" y="9943"/>
                </a:lnTo>
                <a:lnTo>
                  <a:pt x="12825" y="9941"/>
                </a:lnTo>
                <a:lnTo>
                  <a:pt x="12825" y="9939"/>
                </a:lnTo>
                <a:lnTo>
                  <a:pt x="12823" y="9939"/>
                </a:lnTo>
                <a:lnTo>
                  <a:pt x="12820" y="9937"/>
                </a:lnTo>
                <a:lnTo>
                  <a:pt x="12818" y="9937"/>
                </a:lnTo>
                <a:lnTo>
                  <a:pt x="12820" y="9933"/>
                </a:lnTo>
                <a:lnTo>
                  <a:pt x="12821" y="9932"/>
                </a:lnTo>
                <a:lnTo>
                  <a:pt x="12818" y="9930"/>
                </a:lnTo>
                <a:lnTo>
                  <a:pt x="12815" y="9928"/>
                </a:lnTo>
                <a:lnTo>
                  <a:pt x="12812" y="9928"/>
                </a:lnTo>
                <a:lnTo>
                  <a:pt x="12809" y="9929"/>
                </a:lnTo>
                <a:lnTo>
                  <a:pt x="12809" y="9927"/>
                </a:lnTo>
                <a:lnTo>
                  <a:pt x="12807" y="9921"/>
                </a:lnTo>
                <a:lnTo>
                  <a:pt x="12807" y="9918"/>
                </a:lnTo>
                <a:lnTo>
                  <a:pt x="12803" y="9920"/>
                </a:lnTo>
                <a:lnTo>
                  <a:pt x="12798" y="9928"/>
                </a:lnTo>
                <a:lnTo>
                  <a:pt x="12795" y="9931"/>
                </a:lnTo>
                <a:lnTo>
                  <a:pt x="12786" y="9932"/>
                </a:lnTo>
                <a:lnTo>
                  <a:pt x="12781" y="9932"/>
                </a:lnTo>
                <a:lnTo>
                  <a:pt x="12776" y="9930"/>
                </a:lnTo>
                <a:lnTo>
                  <a:pt x="12777" y="9924"/>
                </a:lnTo>
                <a:lnTo>
                  <a:pt x="12778" y="9922"/>
                </a:lnTo>
                <a:lnTo>
                  <a:pt x="12779" y="9921"/>
                </a:lnTo>
                <a:lnTo>
                  <a:pt x="12772" y="9912"/>
                </a:lnTo>
                <a:lnTo>
                  <a:pt x="12761" y="9912"/>
                </a:lnTo>
                <a:close/>
                <a:moveTo>
                  <a:pt x="11990" y="10439"/>
                </a:moveTo>
                <a:lnTo>
                  <a:pt x="11986" y="10444"/>
                </a:lnTo>
                <a:lnTo>
                  <a:pt x="11983" y="10450"/>
                </a:lnTo>
                <a:lnTo>
                  <a:pt x="11979" y="10456"/>
                </a:lnTo>
                <a:lnTo>
                  <a:pt x="11974" y="10460"/>
                </a:lnTo>
                <a:lnTo>
                  <a:pt x="11970" y="10461"/>
                </a:lnTo>
                <a:lnTo>
                  <a:pt x="11971" y="10461"/>
                </a:lnTo>
                <a:lnTo>
                  <a:pt x="11970" y="10464"/>
                </a:lnTo>
                <a:lnTo>
                  <a:pt x="11970" y="10467"/>
                </a:lnTo>
                <a:lnTo>
                  <a:pt x="11971" y="10471"/>
                </a:lnTo>
                <a:lnTo>
                  <a:pt x="11973" y="10475"/>
                </a:lnTo>
                <a:lnTo>
                  <a:pt x="11966" y="10483"/>
                </a:lnTo>
                <a:lnTo>
                  <a:pt x="11927" y="10484"/>
                </a:lnTo>
                <a:lnTo>
                  <a:pt x="11910" y="10490"/>
                </a:lnTo>
                <a:lnTo>
                  <a:pt x="11902" y="10496"/>
                </a:lnTo>
                <a:lnTo>
                  <a:pt x="11860" y="10555"/>
                </a:lnTo>
                <a:lnTo>
                  <a:pt x="11850" y="10564"/>
                </a:lnTo>
                <a:lnTo>
                  <a:pt x="11838" y="10564"/>
                </a:lnTo>
                <a:lnTo>
                  <a:pt x="11824" y="10552"/>
                </a:lnTo>
                <a:lnTo>
                  <a:pt x="11818" y="10543"/>
                </a:lnTo>
                <a:lnTo>
                  <a:pt x="11813" y="10538"/>
                </a:lnTo>
                <a:lnTo>
                  <a:pt x="11808" y="10535"/>
                </a:lnTo>
                <a:lnTo>
                  <a:pt x="11801" y="10536"/>
                </a:lnTo>
                <a:lnTo>
                  <a:pt x="11799" y="10535"/>
                </a:lnTo>
                <a:lnTo>
                  <a:pt x="11797" y="10533"/>
                </a:lnTo>
                <a:lnTo>
                  <a:pt x="11795" y="10530"/>
                </a:lnTo>
                <a:lnTo>
                  <a:pt x="11794" y="10531"/>
                </a:lnTo>
                <a:lnTo>
                  <a:pt x="11774" y="10557"/>
                </a:lnTo>
                <a:lnTo>
                  <a:pt x="11771" y="10566"/>
                </a:lnTo>
                <a:lnTo>
                  <a:pt x="11767" y="10585"/>
                </a:lnTo>
                <a:lnTo>
                  <a:pt x="11761" y="10597"/>
                </a:lnTo>
                <a:lnTo>
                  <a:pt x="11760" y="10607"/>
                </a:lnTo>
                <a:lnTo>
                  <a:pt x="11762" y="10625"/>
                </a:lnTo>
                <a:lnTo>
                  <a:pt x="11762" y="10638"/>
                </a:lnTo>
                <a:lnTo>
                  <a:pt x="11763" y="10642"/>
                </a:lnTo>
                <a:lnTo>
                  <a:pt x="11765" y="10646"/>
                </a:lnTo>
                <a:lnTo>
                  <a:pt x="11767" y="10652"/>
                </a:lnTo>
                <a:lnTo>
                  <a:pt x="11768" y="10664"/>
                </a:lnTo>
                <a:lnTo>
                  <a:pt x="11768" y="10674"/>
                </a:lnTo>
                <a:lnTo>
                  <a:pt x="11766" y="10682"/>
                </a:lnTo>
                <a:lnTo>
                  <a:pt x="11757" y="10700"/>
                </a:lnTo>
                <a:lnTo>
                  <a:pt x="11755" y="10702"/>
                </a:lnTo>
                <a:lnTo>
                  <a:pt x="11754" y="10705"/>
                </a:lnTo>
                <a:lnTo>
                  <a:pt x="11755" y="10717"/>
                </a:lnTo>
                <a:lnTo>
                  <a:pt x="11751" y="10740"/>
                </a:lnTo>
                <a:lnTo>
                  <a:pt x="11720" y="10791"/>
                </a:lnTo>
                <a:lnTo>
                  <a:pt x="11717" y="10809"/>
                </a:lnTo>
                <a:lnTo>
                  <a:pt x="11721" y="10827"/>
                </a:lnTo>
                <a:lnTo>
                  <a:pt x="11730" y="10841"/>
                </a:lnTo>
                <a:lnTo>
                  <a:pt x="11770" y="10876"/>
                </a:lnTo>
                <a:lnTo>
                  <a:pt x="11779" y="10887"/>
                </a:lnTo>
                <a:lnTo>
                  <a:pt x="11786" y="10911"/>
                </a:lnTo>
                <a:lnTo>
                  <a:pt x="11793" y="10952"/>
                </a:lnTo>
                <a:lnTo>
                  <a:pt x="11798" y="10960"/>
                </a:lnTo>
                <a:lnTo>
                  <a:pt x="11804" y="10957"/>
                </a:lnTo>
                <a:lnTo>
                  <a:pt x="11845" y="10894"/>
                </a:lnTo>
                <a:lnTo>
                  <a:pt x="11871" y="10880"/>
                </a:lnTo>
                <a:lnTo>
                  <a:pt x="11876" y="10880"/>
                </a:lnTo>
                <a:lnTo>
                  <a:pt x="11890" y="10887"/>
                </a:lnTo>
                <a:lnTo>
                  <a:pt x="11895" y="10892"/>
                </a:lnTo>
                <a:lnTo>
                  <a:pt x="11899" y="10896"/>
                </a:lnTo>
                <a:lnTo>
                  <a:pt x="11903" y="10905"/>
                </a:lnTo>
                <a:lnTo>
                  <a:pt x="11906" y="10909"/>
                </a:lnTo>
                <a:lnTo>
                  <a:pt x="11909" y="10911"/>
                </a:lnTo>
                <a:lnTo>
                  <a:pt x="11921" y="10902"/>
                </a:lnTo>
                <a:lnTo>
                  <a:pt x="11948" y="10861"/>
                </a:lnTo>
                <a:lnTo>
                  <a:pt x="11972" y="10820"/>
                </a:lnTo>
                <a:lnTo>
                  <a:pt x="11987" y="10768"/>
                </a:lnTo>
                <a:lnTo>
                  <a:pt x="12017" y="10718"/>
                </a:lnTo>
                <a:lnTo>
                  <a:pt x="12016" y="10694"/>
                </a:lnTo>
                <a:lnTo>
                  <a:pt x="12017" y="10686"/>
                </a:lnTo>
                <a:cubicBezTo>
                  <a:pt x="12017" y="10686"/>
                  <a:pt x="12020" y="10672"/>
                  <a:pt x="12020" y="10672"/>
                </a:cubicBezTo>
                <a:lnTo>
                  <a:pt x="12023" y="10666"/>
                </a:lnTo>
                <a:lnTo>
                  <a:pt x="12028" y="10661"/>
                </a:lnTo>
                <a:lnTo>
                  <a:pt x="12030" y="10652"/>
                </a:lnTo>
                <a:lnTo>
                  <a:pt x="12053" y="10633"/>
                </a:lnTo>
                <a:lnTo>
                  <a:pt x="12058" y="10628"/>
                </a:lnTo>
                <a:lnTo>
                  <a:pt x="12065" y="10605"/>
                </a:lnTo>
                <a:lnTo>
                  <a:pt x="12072" y="10597"/>
                </a:lnTo>
                <a:lnTo>
                  <a:pt x="12077" y="10583"/>
                </a:lnTo>
                <a:lnTo>
                  <a:pt x="12083" y="10575"/>
                </a:lnTo>
                <a:lnTo>
                  <a:pt x="12085" y="10566"/>
                </a:lnTo>
                <a:lnTo>
                  <a:pt x="12086" y="10557"/>
                </a:lnTo>
                <a:lnTo>
                  <a:pt x="12084" y="10548"/>
                </a:lnTo>
                <a:lnTo>
                  <a:pt x="12081" y="10540"/>
                </a:lnTo>
                <a:lnTo>
                  <a:pt x="12077" y="10533"/>
                </a:lnTo>
                <a:lnTo>
                  <a:pt x="12070" y="10522"/>
                </a:lnTo>
                <a:lnTo>
                  <a:pt x="12072" y="10512"/>
                </a:lnTo>
                <a:lnTo>
                  <a:pt x="12072" y="10507"/>
                </a:lnTo>
                <a:lnTo>
                  <a:pt x="12068" y="10504"/>
                </a:lnTo>
                <a:lnTo>
                  <a:pt x="12069" y="10498"/>
                </a:lnTo>
                <a:lnTo>
                  <a:pt x="12071" y="10495"/>
                </a:lnTo>
                <a:lnTo>
                  <a:pt x="12075" y="10490"/>
                </a:lnTo>
                <a:lnTo>
                  <a:pt x="12071" y="10480"/>
                </a:lnTo>
                <a:lnTo>
                  <a:pt x="12071" y="10469"/>
                </a:lnTo>
                <a:lnTo>
                  <a:pt x="12073" y="10460"/>
                </a:lnTo>
                <a:lnTo>
                  <a:pt x="12075" y="10453"/>
                </a:lnTo>
                <a:lnTo>
                  <a:pt x="12066" y="10444"/>
                </a:lnTo>
                <a:lnTo>
                  <a:pt x="12057" y="10441"/>
                </a:lnTo>
                <a:lnTo>
                  <a:pt x="12021" y="10445"/>
                </a:lnTo>
                <a:lnTo>
                  <a:pt x="12003" y="10440"/>
                </a:lnTo>
                <a:lnTo>
                  <a:pt x="12005" y="10440"/>
                </a:lnTo>
                <a:lnTo>
                  <a:pt x="12000" y="10441"/>
                </a:lnTo>
                <a:lnTo>
                  <a:pt x="11990" y="10439"/>
                </a:lnTo>
                <a:close/>
                <a:moveTo>
                  <a:pt x="15171" y="10462"/>
                </a:moveTo>
                <a:lnTo>
                  <a:pt x="15170" y="10463"/>
                </a:lnTo>
                <a:lnTo>
                  <a:pt x="15147" y="10463"/>
                </a:lnTo>
                <a:lnTo>
                  <a:pt x="15141" y="10466"/>
                </a:lnTo>
                <a:lnTo>
                  <a:pt x="15138" y="10468"/>
                </a:lnTo>
                <a:lnTo>
                  <a:pt x="15137" y="10472"/>
                </a:lnTo>
                <a:lnTo>
                  <a:pt x="15131" y="10500"/>
                </a:lnTo>
                <a:lnTo>
                  <a:pt x="15141" y="10542"/>
                </a:lnTo>
                <a:lnTo>
                  <a:pt x="15138" y="10554"/>
                </a:lnTo>
                <a:cubicBezTo>
                  <a:pt x="15138" y="10554"/>
                  <a:pt x="15134" y="10565"/>
                  <a:pt x="15134" y="10565"/>
                </a:cubicBezTo>
                <a:lnTo>
                  <a:pt x="15134" y="10584"/>
                </a:lnTo>
                <a:lnTo>
                  <a:pt x="15140" y="10643"/>
                </a:lnTo>
                <a:lnTo>
                  <a:pt x="15145" y="10659"/>
                </a:lnTo>
                <a:lnTo>
                  <a:pt x="15153" y="10669"/>
                </a:lnTo>
                <a:lnTo>
                  <a:pt x="15164" y="10671"/>
                </a:lnTo>
                <a:lnTo>
                  <a:pt x="15176" y="10663"/>
                </a:lnTo>
                <a:lnTo>
                  <a:pt x="15181" y="10656"/>
                </a:lnTo>
                <a:lnTo>
                  <a:pt x="15192" y="10635"/>
                </a:lnTo>
                <a:lnTo>
                  <a:pt x="15196" y="10621"/>
                </a:lnTo>
                <a:lnTo>
                  <a:pt x="15219" y="10585"/>
                </a:lnTo>
                <a:lnTo>
                  <a:pt x="15224" y="10568"/>
                </a:lnTo>
                <a:lnTo>
                  <a:pt x="15227" y="10530"/>
                </a:lnTo>
                <a:lnTo>
                  <a:pt x="15225" y="10510"/>
                </a:lnTo>
                <a:lnTo>
                  <a:pt x="15216" y="10494"/>
                </a:lnTo>
                <a:lnTo>
                  <a:pt x="15196" y="10487"/>
                </a:lnTo>
                <a:lnTo>
                  <a:pt x="15191" y="10482"/>
                </a:lnTo>
                <a:lnTo>
                  <a:pt x="15186" y="10476"/>
                </a:lnTo>
                <a:lnTo>
                  <a:pt x="15174" y="10467"/>
                </a:lnTo>
                <a:lnTo>
                  <a:pt x="15171" y="10462"/>
                </a:lnTo>
                <a:close/>
                <a:moveTo>
                  <a:pt x="12590" y="10565"/>
                </a:moveTo>
                <a:lnTo>
                  <a:pt x="12579" y="10570"/>
                </a:lnTo>
                <a:lnTo>
                  <a:pt x="12578" y="10572"/>
                </a:lnTo>
                <a:lnTo>
                  <a:pt x="12575" y="10581"/>
                </a:lnTo>
                <a:lnTo>
                  <a:pt x="12572" y="10586"/>
                </a:lnTo>
                <a:lnTo>
                  <a:pt x="12569" y="10594"/>
                </a:lnTo>
                <a:lnTo>
                  <a:pt x="12567" y="10597"/>
                </a:lnTo>
                <a:lnTo>
                  <a:pt x="12564" y="10596"/>
                </a:lnTo>
                <a:lnTo>
                  <a:pt x="12562" y="10594"/>
                </a:lnTo>
                <a:lnTo>
                  <a:pt x="12562" y="10591"/>
                </a:lnTo>
                <a:lnTo>
                  <a:pt x="12563" y="10587"/>
                </a:lnTo>
                <a:lnTo>
                  <a:pt x="12559" y="10585"/>
                </a:lnTo>
                <a:lnTo>
                  <a:pt x="12556" y="10585"/>
                </a:lnTo>
                <a:lnTo>
                  <a:pt x="12552" y="10586"/>
                </a:lnTo>
                <a:lnTo>
                  <a:pt x="12547" y="10593"/>
                </a:lnTo>
                <a:lnTo>
                  <a:pt x="12544" y="10592"/>
                </a:lnTo>
                <a:lnTo>
                  <a:pt x="12540" y="10589"/>
                </a:lnTo>
                <a:lnTo>
                  <a:pt x="12537" y="10588"/>
                </a:lnTo>
                <a:lnTo>
                  <a:pt x="12526" y="10595"/>
                </a:lnTo>
                <a:lnTo>
                  <a:pt x="12510" y="10617"/>
                </a:lnTo>
                <a:lnTo>
                  <a:pt x="12507" y="10624"/>
                </a:lnTo>
                <a:lnTo>
                  <a:pt x="12507" y="10631"/>
                </a:lnTo>
                <a:lnTo>
                  <a:pt x="12507" y="10640"/>
                </a:lnTo>
                <a:lnTo>
                  <a:pt x="12505" y="10661"/>
                </a:lnTo>
                <a:lnTo>
                  <a:pt x="12507" y="10667"/>
                </a:lnTo>
                <a:lnTo>
                  <a:pt x="12504" y="10679"/>
                </a:lnTo>
                <a:lnTo>
                  <a:pt x="12495" y="10699"/>
                </a:lnTo>
                <a:lnTo>
                  <a:pt x="12493" y="10712"/>
                </a:lnTo>
                <a:lnTo>
                  <a:pt x="12489" y="10771"/>
                </a:lnTo>
                <a:lnTo>
                  <a:pt x="12495" y="10784"/>
                </a:lnTo>
                <a:lnTo>
                  <a:pt x="12496" y="10795"/>
                </a:lnTo>
                <a:lnTo>
                  <a:pt x="12496" y="10809"/>
                </a:lnTo>
                <a:lnTo>
                  <a:pt x="12498" y="10825"/>
                </a:lnTo>
                <a:lnTo>
                  <a:pt x="12510" y="10863"/>
                </a:lnTo>
                <a:lnTo>
                  <a:pt x="12512" y="10870"/>
                </a:lnTo>
                <a:lnTo>
                  <a:pt x="12515" y="10876"/>
                </a:lnTo>
                <a:lnTo>
                  <a:pt x="12520" y="10883"/>
                </a:lnTo>
                <a:lnTo>
                  <a:pt x="12518" y="10887"/>
                </a:lnTo>
                <a:lnTo>
                  <a:pt x="12516" y="10888"/>
                </a:lnTo>
                <a:lnTo>
                  <a:pt x="12514" y="10888"/>
                </a:lnTo>
                <a:lnTo>
                  <a:pt x="12520" y="10903"/>
                </a:lnTo>
                <a:lnTo>
                  <a:pt x="12523" y="10911"/>
                </a:lnTo>
                <a:lnTo>
                  <a:pt x="12525" y="10921"/>
                </a:lnTo>
                <a:lnTo>
                  <a:pt x="12530" y="10928"/>
                </a:lnTo>
                <a:lnTo>
                  <a:pt x="12540" y="10925"/>
                </a:lnTo>
                <a:lnTo>
                  <a:pt x="12544" y="10930"/>
                </a:lnTo>
                <a:lnTo>
                  <a:pt x="12551" y="10944"/>
                </a:lnTo>
                <a:lnTo>
                  <a:pt x="12560" y="10946"/>
                </a:lnTo>
                <a:lnTo>
                  <a:pt x="12569" y="10943"/>
                </a:lnTo>
                <a:lnTo>
                  <a:pt x="12579" y="10943"/>
                </a:lnTo>
                <a:lnTo>
                  <a:pt x="12581" y="10954"/>
                </a:lnTo>
                <a:lnTo>
                  <a:pt x="12586" y="10960"/>
                </a:lnTo>
                <a:lnTo>
                  <a:pt x="12593" y="10963"/>
                </a:lnTo>
                <a:lnTo>
                  <a:pt x="12603" y="10964"/>
                </a:lnTo>
                <a:lnTo>
                  <a:pt x="12606" y="10965"/>
                </a:lnTo>
                <a:lnTo>
                  <a:pt x="12609" y="10967"/>
                </a:lnTo>
                <a:lnTo>
                  <a:pt x="12619" y="10983"/>
                </a:lnTo>
                <a:lnTo>
                  <a:pt x="12630" y="10998"/>
                </a:lnTo>
                <a:lnTo>
                  <a:pt x="12632" y="10999"/>
                </a:lnTo>
                <a:lnTo>
                  <a:pt x="12635" y="11001"/>
                </a:lnTo>
                <a:lnTo>
                  <a:pt x="12638" y="11004"/>
                </a:lnTo>
                <a:lnTo>
                  <a:pt x="12639" y="11006"/>
                </a:lnTo>
                <a:lnTo>
                  <a:pt x="12641" y="11011"/>
                </a:lnTo>
                <a:lnTo>
                  <a:pt x="12642" y="11013"/>
                </a:lnTo>
                <a:lnTo>
                  <a:pt x="12647" y="11016"/>
                </a:lnTo>
                <a:lnTo>
                  <a:pt x="12652" y="11014"/>
                </a:lnTo>
                <a:lnTo>
                  <a:pt x="12661" y="11006"/>
                </a:lnTo>
                <a:lnTo>
                  <a:pt x="12662" y="11004"/>
                </a:lnTo>
                <a:lnTo>
                  <a:pt x="12663" y="10993"/>
                </a:lnTo>
                <a:lnTo>
                  <a:pt x="12664" y="10989"/>
                </a:lnTo>
                <a:lnTo>
                  <a:pt x="12669" y="10979"/>
                </a:lnTo>
                <a:lnTo>
                  <a:pt x="12673" y="10962"/>
                </a:lnTo>
                <a:lnTo>
                  <a:pt x="12675" y="10958"/>
                </a:lnTo>
                <a:lnTo>
                  <a:pt x="12673" y="10934"/>
                </a:lnTo>
                <a:lnTo>
                  <a:pt x="12671" y="10921"/>
                </a:lnTo>
                <a:lnTo>
                  <a:pt x="12669" y="10910"/>
                </a:lnTo>
                <a:lnTo>
                  <a:pt x="12667" y="10905"/>
                </a:lnTo>
                <a:lnTo>
                  <a:pt x="12667" y="10903"/>
                </a:lnTo>
                <a:lnTo>
                  <a:pt x="12667" y="10898"/>
                </a:lnTo>
                <a:lnTo>
                  <a:pt x="12668" y="10892"/>
                </a:lnTo>
                <a:lnTo>
                  <a:pt x="12669" y="10889"/>
                </a:lnTo>
                <a:lnTo>
                  <a:pt x="12671" y="10888"/>
                </a:lnTo>
                <a:lnTo>
                  <a:pt x="12674" y="10882"/>
                </a:lnTo>
                <a:lnTo>
                  <a:pt x="12676" y="10880"/>
                </a:lnTo>
                <a:lnTo>
                  <a:pt x="12675" y="10880"/>
                </a:lnTo>
                <a:lnTo>
                  <a:pt x="12676" y="10877"/>
                </a:lnTo>
                <a:lnTo>
                  <a:pt x="12676" y="10872"/>
                </a:lnTo>
                <a:lnTo>
                  <a:pt x="12676" y="10866"/>
                </a:lnTo>
                <a:lnTo>
                  <a:pt x="12675" y="10861"/>
                </a:lnTo>
                <a:lnTo>
                  <a:pt x="12674" y="10854"/>
                </a:lnTo>
                <a:lnTo>
                  <a:pt x="12678" y="10834"/>
                </a:lnTo>
                <a:lnTo>
                  <a:pt x="12680" y="10825"/>
                </a:lnTo>
                <a:lnTo>
                  <a:pt x="12679" y="10813"/>
                </a:lnTo>
                <a:lnTo>
                  <a:pt x="12679" y="10808"/>
                </a:lnTo>
                <a:lnTo>
                  <a:pt x="12679" y="10802"/>
                </a:lnTo>
                <a:lnTo>
                  <a:pt x="12682" y="10794"/>
                </a:lnTo>
                <a:lnTo>
                  <a:pt x="12682" y="10790"/>
                </a:lnTo>
                <a:lnTo>
                  <a:pt x="12682" y="10783"/>
                </a:lnTo>
                <a:lnTo>
                  <a:pt x="12680" y="10772"/>
                </a:lnTo>
                <a:lnTo>
                  <a:pt x="12679" y="10766"/>
                </a:lnTo>
                <a:lnTo>
                  <a:pt x="12681" y="10764"/>
                </a:lnTo>
                <a:cubicBezTo>
                  <a:pt x="12681" y="10764"/>
                  <a:pt x="12683" y="10764"/>
                  <a:pt x="12683" y="10764"/>
                </a:cubicBezTo>
                <a:lnTo>
                  <a:pt x="12687" y="10768"/>
                </a:lnTo>
                <a:lnTo>
                  <a:pt x="12689" y="10768"/>
                </a:lnTo>
                <a:lnTo>
                  <a:pt x="12692" y="10768"/>
                </a:lnTo>
                <a:lnTo>
                  <a:pt x="12693" y="10769"/>
                </a:lnTo>
                <a:lnTo>
                  <a:pt x="12689" y="10755"/>
                </a:lnTo>
                <a:lnTo>
                  <a:pt x="12685" y="10746"/>
                </a:lnTo>
                <a:lnTo>
                  <a:pt x="12684" y="10740"/>
                </a:lnTo>
                <a:lnTo>
                  <a:pt x="12682" y="10728"/>
                </a:lnTo>
                <a:lnTo>
                  <a:pt x="12682" y="10716"/>
                </a:lnTo>
                <a:lnTo>
                  <a:pt x="12683" y="10696"/>
                </a:lnTo>
                <a:lnTo>
                  <a:pt x="12683" y="10685"/>
                </a:lnTo>
                <a:lnTo>
                  <a:pt x="12681" y="10676"/>
                </a:lnTo>
                <a:lnTo>
                  <a:pt x="12675" y="10655"/>
                </a:lnTo>
                <a:lnTo>
                  <a:pt x="12673" y="10646"/>
                </a:lnTo>
                <a:lnTo>
                  <a:pt x="12672" y="10639"/>
                </a:lnTo>
                <a:lnTo>
                  <a:pt x="12670" y="10632"/>
                </a:lnTo>
                <a:lnTo>
                  <a:pt x="12664" y="10623"/>
                </a:lnTo>
                <a:lnTo>
                  <a:pt x="12660" y="10620"/>
                </a:lnTo>
                <a:lnTo>
                  <a:pt x="12654" y="10619"/>
                </a:lnTo>
                <a:lnTo>
                  <a:pt x="12650" y="10618"/>
                </a:lnTo>
                <a:lnTo>
                  <a:pt x="12647" y="10615"/>
                </a:lnTo>
                <a:lnTo>
                  <a:pt x="12642" y="10605"/>
                </a:lnTo>
                <a:lnTo>
                  <a:pt x="12640" y="10602"/>
                </a:lnTo>
                <a:lnTo>
                  <a:pt x="12630" y="10596"/>
                </a:lnTo>
                <a:lnTo>
                  <a:pt x="12627" y="10595"/>
                </a:lnTo>
                <a:lnTo>
                  <a:pt x="12626" y="10593"/>
                </a:lnTo>
                <a:lnTo>
                  <a:pt x="12620" y="10582"/>
                </a:lnTo>
                <a:lnTo>
                  <a:pt x="12618" y="10578"/>
                </a:lnTo>
                <a:lnTo>
                  <a:pt x="12614" y="10574"/>
                </a:lnTo>
                <a:lnTo>
                  <a:pt x="12610" y="10574"/>
                </a:lnTo>
                <a:lnTo>
                  <a:pt x="12607" y="10574"/>
                </a:lnTo>
                <a:lnTo>
                  <a:pt x="12603" y="10574"/>
                </a:lnTo>
                <a:lnTo>
                  <a:pt x="12601" y="10571"/>
                </a:lnTo>
                <a:lnTo>
                  <a:pt x="12595" y="10567"/>
                </a:lnTo>
                <a:lnTo>
                  <a:pt x="12593" y="10565"/>
                </a:lnTo>
                <a:lnTo>
                  <a:pt x="12594" y="10565"/>
                </a:lnTo>
                <a:lnTo>
                  <a:pt x="12590" y="10565"/>
                </a:lnTo>
                <a:close/>
                <a:moveTo>
                  <a:pt x="19821" y="12894"/>
                </a:moveTo>
                <a:lnTo>
                  <a:pt x="19812" y="12899"/>
                </a:lnTo>
                <a:lnTo>
                  <a:pt x="19813" y="12901"/>
                </a:lnTo>
                <a:lnTo>
                  <a:pt x="19813" y="12905"/>
                </a:lnTo>
                <a:lnTo>
                  <a:pt x="19812" y="12907"/>
                </a:lnTo>
                <a:lnTo>
                  <a:pt x="19808" y="12900"/>
                </a:lnTo>
                <a:lnTo>
                  <a:pt x="19798" y="12902"/>
                </a:lnTo>
                <a:lnTo>
                  <a:pt x="19795" y="12907"/>
                </a:lnTo>
                <a:lnTo>
                  <a:pt x="19788" y="12928"/>
                </a:lnTo>
                <a:lnTo>
                  <a:pt x="19789" y="12928"/>
                </a:lnTo>
                <a:lnTo>
                  <a:pt x="19790" y="12927"/>
                </a:lnTo>
                <a:lnTo>
                  <a:pt x="19791" y="12928"/>
                </a:lnTo>
                <a:lnTo>
                  <a:pt x="19793" y="12929"/>
                </a:lnTo>
                <a:lnTo>
                  <a:pt x="19791" y="12933"/>
                </a:lnTo>
                <a:lnTo>
                  <a:pt x="19786" y="12936"/>
                </a:lnTo>
                <a:lnTo>
                  <a:pt x="19781" y="12937"/>
                </a:lnTo>
                <a:lnTo>
                  <a:pt x="19777" y="12935"/>
                </a:lnTo>
                <a:lnTo>
                  <a:pt x="19775" y="12933"/>
                </a:lnTo>
                <a:lnTo>
                  <a:pt x="19773" y="12933"/>
                </a:lnTo>
                <a:lnTo>
                  <a:pt x="19771" y="12931"/>
                </a:lnTo>
                <a:lnTo>
                  <a:pt x="19771" y="12928"/>
                </a:lnTo>
                <a:lnTo>
                  <a:pt x="19770" y="12920"/>
                </a:lnTo>
                <a:lnTo>
                  <a:pt x="19767" y="12930"/>
                </a:lnTo>
                <a:lnTo>
                  <a:pt x="19766" y="12953"/>
                </a:lnTo>
                <a:lnTo>
                  <a:pt x="19764" y="12962"/>
                </a:lnTo>
                <a:lnTo>
                  <a:pt x="19759" y="12946"/>
                </a:lnTo>
                <a:lnTo>
                  <a:pt x="19758" y="12953"/>
                </a:lnTo>
                <a:lnTo>
                  <a:pt x="19761" y="12965"/>
                </a:lnTo>
                <a:lnTo>
                  <a:pt x="19776" y="12964"/>
                </a:lnTo>
                <a:lnTo>
                  <a:pt x="19780" y="12968"/>
                </a:lnTo>
                <a:lnTo>
                  <a:pt x="19784" y="12974"/>
                </a:lnTo>
                <a:lnTo>
                  <a:pt x="19788" y="12979"/>
                </a:lnTo>
                <a:lnTo>
                  <a:pt x="19793" y="12980"/>
                </a:lnTo>
                <a:lnTo>
                  <a:pt x="19803" y="12976"/>
                </a:lnTo>
                <a:lnTo>
                  <a:pt x="19808" y="12976"/>
                </a:lnTo>
                <a:lnTo>
                  <a:pt x="19803" y="12986"/>
                </a:lnTo>
                <a:lnTo>
                  <a:pt x="19792" y="12989"/>
                </a:lnTo>
                <a:lnTo>
                  <a:pt x="19781" y="12990"/>
                </a:lnTo>
                <a:lnTo>
                  <a:pt x="19771" y="12993"/>
                </a:lnTo>
                <a:lnTo>
                  <a:pt x="19756" y="13005"/>
                </a:lnTo>
                <a:lnTo>
                  <a:pt x="19750" y="13013"/>
                </a:lnTo>
                <a:lnTo>
                  <a:pt x="19746" y="13016"/>
                </a:lnTo>
                <a:lnTo>
                  <a:pt x="19741" y="13017"/>
                </a:lnTo>
                <a:lnTo>
                  <a:pt x="19741" y="13000"/>
                </a:lnTo>
                <a:lnTo>
                  <a:pt x="19738" y="12984"/>
                </a:lnTo>
                <a:lnTo>
                  <a:pt x="19731" y="12991"/>
                </a:lnTo>
                <a:lnTo>
                  <a:pt x="19727" y="12982"/>
                </a:lnTo>
                <a:lnTo>
                  <a:pt x="19725" y="12948"/>
                </a:lnTo>
                <a:lnTo>
                  <a:pt x="19722" y="12952"/>
                </a:lnTo>
                <a:lnTo>
                  <a:pt x="19721" y="12958"/>
                </a:lnTo>
                <a:lnTo>
                  <a:pt x="19718" y="12962"/>
                </a:lnTo>
                <a:lnTo>
                  <a:pt x="19714" y="12962"/>
                </a:lnTo>
                <a:lnTo>
                  <a:pt x="19709" y="12959"/>
                </a:lnTo>
                <a:lnTo>
                  <a:pt x="19697" y="13003"/>
                </a:lnTo>
                <a:lnTo>
                  <a:pt x="19695" y="13007"/>
                </a:lnTo>
                <a:lnTo>
                  <a:pt x="19691" y="13024"/>
                </a:lnTo>
                <a:lnTo>
                  <a:pt x="19689" y="13037"/>
                </a:lnTo>
                <a:lnTo>
                  <a:pt x="19687" y="13043"/>
                </a:lnTo>
                <a:lnTo>
                  <a:pt x="19673" y="13067"/>
                </a:lnTo>
                <a:lnTo>
                  <a:pt x="19670" y="13075"/>
                </a:lnTo>
                <a:lnTo>
                  <a:pt x="19670" y="13082"/>
                </a:lnTo>
                <a:lnTo>
                  <a:pt x="19670" y="13089"/>
                </a:lnTo>
                <a:lnTo>
                  <a:pt x="19656" y="13109"/>
                </a:lnTo>
                <a:lnTo>
                  <a:pt x="19654" y="13117"/>
                </a:lnTo>
                <a:lnTo>
                  <a:pt x="19652" y="13137"/>
                </a:lnTo>
                <a:lnTo>
                  <a:pt x="19649" y="13143"/>
                </a:lnTo>
                <a:lnTo>
                  <a:pt x="19639" y="13153"/>
                </a:lnTo>
                <a:lnTo>
                  <a:pt x="19630" y="13167"/>
                </a:lnTo>
                <a:lnTo>
                  <a:pt x="19608" y="13226"/>
                </a:lnTo>
                <a:lnTo>
                  <a:pt x="19603" y="13250"/>
                </a:lnTo>
                <a:lnTo>
                  <a:pt x="19603" y="13260"/>
                </a:lnTo>
                <a:lnTo>
                  <a:pt x="19603" y="13265"/>
                </a:lnTo>
                <a:lnTo>
                  <a:pt x="19606" y="13282"/>
                </a:lnTo>
                <a:lnTo>
                  <a:pt x="19606" y="13286"/>
                </a:lnTo>
                <a:lnTo>
                  <a:pt x="19605" y="13295"/>
                </a:lnTo>
                <a:lnTo>
                  <a:pt x="19605" y="13300"/>
                </a:lnTo>
                <a:lnTo>
                  <a:pt x="19616" y="13304"/>
                </a:lnTo>
                <a:lnTo>
                  <a:pt x="19621" y="13306"/>
                </a:lnTo>
                <a:lnTo>
                  <a:pt x="19626" y="13311"/>
                </a:lnTo>
                <a:lnTo>
                  <a:pt x="19622" y="13314"/>
                </a:lnTo>
                <a:lnTo>
                  <a:pt x="19620" y="13314"/>
                </a:lnTo>
                <a:lnTo>
                  <a:pt x="19617" y="13314"/>
                </a:lnTo>
                <a:lnTo>
                  <a:pt x="19614" y="13325"/>
                </a:lnTo>
                <a:lnTo>
                  <a:pt x="19626" y="13336"/>
                </a:lnTo>
                <a:lnTo>
                  <a:pt x="19629" y="13341"/>
                </a:lnTo>
                <a:lnTo>
                  <a:pt x="19630" y="13348"/>
                </a:lnTo>
                <a:lnTo>
                  <a:pt x="19629" y="13354"/>
                </a:lnTo>
                <a:lnTo>
                  <a:pt x="19622" y="13367"/>
                </a:lnTo>
                <a:lnTo>
                  <a:pt x="19621" y="13372"/>
                </a:lnTo>
                <a:lnTo>
                  <a:pt x="19627" y="13390"/>
                </a:lnTo>
                <a:lnTo>
                  <a:pt x="19625" y="13403"/>
                </a:lnTo>
                <a:lnTo>
                  <a:pt x="19618" y="13412"/>
                </a:lnTo>
                <a:lnTo>
                  <a:pt x="19609" y="13420"/>
                </a:lnTo>
                <a:lnTo>
                  <a:pt x="19615" y="13420"/>
                </a:lnTo>
                <a:lnTo>
                  <a:pt x="19626" y="13415"/>
                </a:lnTo>
                <a:lnTo>
                  <a:pt x="19631" y="13415"/>
                </a:lnTo>
                <a:lnTo>
                  <a:pt x="19636" y="13423"/>
                </a:lnTo>
                <a:lnTo>
                  <a:pt x="19635" y="13430"/>
                </a:lnTo>
                <a:lnTo>
                  <a:pt x="19628" y="13442"/>
                </a:lnTo>
                <a:lnTo>
                  <a:pt x="19626" y="13451"/>
                </a:lnTo>
                <a:lnTo>
                  <a:pt x="19620" y="13449"/>
                </a:lnTo>
                <a:lnTo>
                  <a:pt x="19614" y="13444"/>
                </a:lnTo>
                <a:lnTo>
                  <a:pt x="19611" y="13441"/>
                </a:lnTo>
                <a:lnTo>
                  <a:pt x="19596" y="13449"/>
                </a:lnTo>
                <a:lnTo>
                  <a:pt x="19593" y="13455"/>
                </a:lnTo>
                <a:lnTo>
                  <a:pt x="19596" y="13453"/>
                </a:lnTo>
                <a:lnTo>
                  <a:pt x="19599" y="13452"/>
                </a:lnTo>
                <a:lnTo>
                  <a:pt x="19602" y="13452"/>
                </a:lnTo>
                <a:lnTo>
                  <a:pt x="19605" y="13454"/>
                </a:lnTo>
                <a:lnTo>
                  <a:pt x="19608" y="13455"/>
                </a:lnTo>
                <a:lnTo>
                  <a:pt x="19613" y="13462"/>
                </a:lnTo>
                <a:lnTo>
                  <a:pt x="19615" y="13464"/>
                </a:lnTo>
                <a:lnTo>
                  <a:pt x="19622" y="13464"/>
                </a:lnTo>
                <a:lnTo>
                  <a:pt x="19630" y="13456"/>
                </a:lnTo>
                <a:lnTo>
                  <a:pt x="19635" y="13458"/>
                </a:lnTo>
                <a:lnTo>
                  <a:pt x="19632" y="13467"/>
                </a:lnTo>
                <a:lnTo>
                  <a:pt x="19632" y="13472"/>
                </a:lnTo>
                <a:lnTo>
                  <a:pt x="19636" y="13473"/>
                </a:lnTo>
                <a:lnTo>
                  <a:pt x="19638" y="13476"/>
                </a:lnTo>
                <a:lnTo>
                  <a:pt x="19641" y="13476"/>
                </a:lnTo>
                <a:lnTo>
                  <a:pt x="19642" y="13470"/>
                </a:lnTo>
                <a:lnTo>
                  <a:pt x="19648" y="13470"/>
                </a:lnTo>
                <a:lnTo>
                  <a:pt x="19651" y="13471"/>
                </a:lnTo>
                <a:lnTo>
                  <a:pt x="19655" y="13474"/>
                </a:lnTo>
                <a:lnTo>
                  <a:pt x="19653" y="13479"/>
                </a:lnTo>
                <a:lnTo>
                  <a:pt x="19650" y="13482"/>
                </a:lnTo>
                <a:lnTo>
                  <a:pt x="19647" y="13483"/>
                </a:lnTo>
                <a:lnTo>
                  <a:pt x="19646" y="13485"/>
                </a:lnTo>
                <a:lnTo>
                  <a:pt x="19650" y="13494"/>
                </a:lnTo>
                <a:lnTo>
                  <a:pt x="19652" y="13500"/>
                </a:lnTo>
                <a:lnTo>
                  <a:pt x="19652" y="13505"/>
                </a:lnTo>
                <a:lnTo>
                  <a:pt x="19652" y="13510"/>
                </a:lnTo>
                <a:lnTo>
                  <a:pt x="19651" y="13521"/>
                </a:lnTo>
                <a:lnTo>
                  <a:pt x="19648" y="13533"/>
                </a:lnTo>
                <a:lnTo>
                  <a:pt x="19649" y="13538"/>
                </a:lnTo>
                <a:lnTo>
                  <a:pt x="19650" y="13549"/>
                </a:lnTo>
                <a:lnTo>
                  <a:pt x="19651" y="13554"/>
                </a:lnTo>
                <a:lnTo>
                  <a:pt x="19649" y="13564"/>
                </a:lnTo>
                <a:lnTo>
                  <a:pt x="19643" y="13580"/>
                </a:lnTo>
                <a:lnTo>
                  <a:pt x="19642" y="13590"/>
                </a:lnTo>
                <a:lnTo>
                  <a:pt x="19641" y="13593"/>
                </a:lnTo>
                <a:lnTo>
                  <a:pt x="19634" y="13598"/>
                </a:lnTo>
                <a:lnTo>
                  <a:pt x="19631" y="13600"/>
                </a:lnTo>
                <a:lnTo>
                  <a:pt x="19630" y="13603"/>
                </a:lnTo>
                <a:lnTo>
                  <a:pt x="19628" y="13616"/>
                </a:lnTo>
                <a:lnTo>
                  <a:pt x="19621" y="13631"/>
                </a:lnTo>
                <a:lnTo>
                  <a:pt x="19613" y="13641"/>
                </a:lnTo>
                <a:lnTo>
                  <a:pt x="19611" y="13642"/>
                </a:lnTo>
                <a:lnTo>
                  <a:pt x="19609" y="13637"/>
                </a:lnTo>
                <a:lnTo>
                  <a:pt x="19607" y="13637"/>
                </a:lnTo>
                <a:lnTo>
                  <a:pt x="19605" y="13639"/>
                </a:lnTo>
                <a:lnTo>
                  <a:pt x="19604" y="13643"/>
                </a:lnTo>
                <a:lnTo>
                  <a:pt x="19600" y="13651"/>
                </a:lnTo>
                <a:lnTo>
                  <a:pt x="19599" y="13656"/>
                </a:lnTo>
                <a:lnTo>
                  <a:pt x="19601" y="13660"/>
                </a:lnTo>
                <a:lnTo>
                  <a:pt x="19607" y="13661"/>
                </a:lnTo>
                <a:lnTo>
                  <a:pt x="19614" y="13656"/>
                </a:lnTo>
                <a:lnTo>
                  <a:pt x="19621" y="13652"/>
                </a:lnTo>
                <a:lnTo>
                  <a:pt x="19628" y="13659"/>
                </a:lnTo>
                <a:lnTo>
                  <a:pt x="19635" y="13666"/>
                </a:lnTo>
                <a:lnTo>
                  <a:pt x="19645" y="13657"/>
                </a:lnTo>
                <a:lnTo>
                  <a:pt x="19652" y="13661"/>
                </a:lnTo>
                <a:lnTo>
                  <a:pt x="19650" y="13664"/>
                </a:lnTo>
                <a:lnTo>
                  <a:pt x="19649" y="13667"/>
                </a:lnTo>
                <a:lnTo>
                  <a:pt x="19648" y="13669"/>
                </a:lnTo>
                <a:lnTo>
                  <a:pt x="19645" y="13671"/>
                </a:lnTo>
                <a:lnTo>
                  <a:pt x="19647" y="13674"/>
                </a:lnTo>
                <a:lnTo>
                  <a:pt x="19652" y="13673"/>
                </a:lnTo>
                <a:lnTo>
                  <a:pt x="19657" y="13670"/>
                </a:lnTo>
                <a:lnTo>
                  <a:pt x="19671" y="13652"/>
                </a:lnTo>
                <a:lnTo>
                  <a:pt x="19674" y="13651"/>
                </a:lnTo>
                <a:lnTo>
                  <a:pt x="19675" y="13658"/>
                </a:lnTo>
                <a:lnTo>
                  <a:pt x="19671" y="13673"/>
                </a:lnTo>
                <a:lnTo>
                  <a:pt x="19661" y="13678"/>
                </a:lnTo>
                <a:lnTo>
                  <a:pt x="19638" y="13685"/>
                </a:lnTo>
                <a:lnTo>
                  <a:pt x="19633" y="13696"/>
                </a:lnTo>
                <a:lnTo>
                  <a:pt x="19635" y="13711"/>
                </a:lnTo>
                <a:lnTo>
                  <a:pt x="19639" y="13728"/>
                </a:lnTo>
                <a:lnTo>
                  <a:pt x="19642" y="13745"/>
                </a:lnTo>
                <a:lnTo>
                  <a:pt x="19640" y="13765"/>
                </a:lnTo>
                <a:lnTo>
                  <a:pt x="19639" y="13772"/>
                </a:lnTo>
                <a:lnTo>
                  <a:pt x="19640" y="13777"/>
                </a:lnTo>
                <a:lnTo>
                  <a:pt x="19644" y="13785"/>
                </a:lnTo>
                <a:lnTo>
                  <a:pt x="19644" y="13790"/>
                </a:lnTo>
                <a:lnTo>
                  <a:pt x="19644" y="13806"/>
                </a:lnTo>
                <a:lnTo>
                  <a:pt x="19649" y="13826"/>
                </a:lnTo>
                <a:lnTo>
                  <a:pt x="19651" y="13834"/>
                </a:lnTo>
                <a:lnTo>
                  <a:pt x="19651" y="13836"/>
                </a:lnTo>
                <a:lnTo>
                  <a:pt x="19650" y="13837"/>
                </a:lnTo>
                <a:lnTo>
                  <a:pt x="19650" y="13839"/>
                </a:lnTo>
                <a:lnTo>
                  <a:pt x="19652" y="13842"/>
                </a:lnTo>
                <a:lnTo>
                  <a:pt x="19654" y="13843"/>
                </a:lnTo>
                <a:lnTo>
                  <a:pt x="19654" y="13843"/>
                </a:lnTo>
                <a:lnTo>
                  <a:pt x="19656" y="13844"/>
                </a:lnTo>
                <a:lnTo>
                  <a:pt x="19660" y="13856"/>
                </a:lnTo>
                <a:lnTo>
                  <a:pt x="19662" y="13869"/>
                </a:lnTo>
                <a:lnTo>
                  <a:pt x="19665" y="13893"/>
                </a:lnTo>
                <a:lnTo>
                  <a:pt x="19670" y="13918"/>
                </a:lnTo>
                <a:lnTo>
                  <a:pt x="19673" y="13929"/>
                </a:lnTo>
                <a:lnTo>
                  <a:pt x="19678" y="13940"/>
                </a:lnTo>
                <a:lnTo>
                  <a:pt x="19680" y="13949"/>
                </a:lnTo>
                <a:lnTo>
                  <a:pt x="19682" y="13983"/>
                </a:lnTo>
                <a:lnTo>
                  <a:pt x="19688" y="14021"/>
                </a:lnTo>
                <a:lnTo>
                  <a:pt x="19689" y="14045"/>
                </a:lnTo>
                <a:lnTo>
                  <a:pt x="19697" y="14079"/>
                </a:lnTo>
                <a:lnTo>
                  <a:pt x="19698" y="14089"/>
                </a:lnTo>
                <a:lnTo>
                  <a:pt x="19697" y="14110"/>
                </a:lnTo>
                <a:lnTo>
                  <a:pt x="19702" y="14130"/>
                </a:lnTo>
                <a:lnTo>
                  <a:pt x="19702" y="14148"/>
                </a:lnTo>
                <a:lnTo>
                  <a:pt x="19705" y="14153"/>
                </a:lnTo>
                <a:lnTo>
                  <a:pt x="19705" y="14158"/>
                </a:lnTo>
                <a:lnTo>
                  <a:pt x="19707" y="14163"/>
                </a:lnTo>
                <a:lnTo>
                  <a:pt x="19709" y="14167"/>
                </a:lnTo>
                <a:lnTo>
                  <a:pt x="19710" y="14171"/>
                </a:lnTo>
                <a:lnTo>
                  <a:pt x="19710" y="14175"/>
                </a:lnTo>
                <a:lnTo>
                  <a:pt x="19707" y="14183"/>
                </a:lnTo>
                <a:lnTo>
                  <a:pt x="19707" y="14187"/>
                </a:lnTo>
                <a:lnTo>
                  <a:pt x="19707" y="14197"/>
                </a:lnTo>
                <a:lnTo>
                  <a:pt x="19712" y="14224"/>
                </a:lnTo>
                <a:lnTo>
                  <a:pt x="19716" y="14238"/>
                </a:lnTo>
                <a:lnTo>
                  <a:pt x="19724" y="14255"/>
                </a:lnTo>
                <a:lnTo>
                  <a:pt x="19733" y="14268"/>
                </a:lnTo>
                <a:lnTo>
                  <a:pt x="19741" y="14268"/>
                </a:lnTo>
                <a:lnTo>
                  <a:pt x="19741" y="14270"/>
                </a:lnTo>
                <a:lnTo>
                  <a:pt x="19742" y="14272"/>
                </a:lnTo>
                <a:lnTo>
                  <a:pt x="19742" y="14274"/>
                </a:lnTo>
                <a:lnTo>
                  <a:pt x="19742" y="14276"/>
                </a:lnTo>
                <a:lnTo>
                  <a:pt x="19750" y="14279"/>
                </a:lnTo>
                <a:lnTo>
                  <a:pt x="19755" y="14281"/>
                </a:lnTo>
                <a:lnTo>
                  <a:pt x="19758" y="14285"/>
                </a:lnTo>
                <a:lnTo>
                  <a:pt x="19760" y="14288"/>
                </a:lnTo>
                <a:lnTo>
                  <a:pt x="19764" y="14291"/>
                </a:lnTo>
                <a:lnTo>
                  <a:pt x="19767" y="14295"/>
                </a:lnTo>
                <a:lnTo>
                  <a:pt x="19770" y="14296"/>
                </a:lnTo>
                <a:lnTo>
                  <a:pt x="19774" y="14293"/>
                </a:lnTo>
                <a:lnTo>
                  <a:pt x="19774" y="14285"/>
                </a:lnTo>
                <a:lnTo>
                  <a:pt x="19773" y="14277"/>
                </a:lnTo>
                <a:lnTo>
                  <a:pt x="19773" y="14271"/>
                </a:lnTo>
                <a:lnTo>
                  <a:pt x="19781" y="14285"/>
                </a:lnTo>
                <a:lnTo>
                  <a:pt x="19791" y="14291"/>
                </a:lnTo>
                <a:lnTo>
                  <a:pt x="19820" y="14294"/>
                </a:lnTo>
                <a:lnTo>
                  <a:pt x="19825" y="14296"/>
                </a:lnTo>
                <a:lnTo>
                  <a:pt x="19825" y="14298"/>
                </a:lnTo>
                <a:lnTo>
                  <a:pt x="19818" y="14303"/>
                </a:lnTo>
                <a:lnTo>
                  <a:pt x="19810" y="14305"/>
                </a:lnTo>
                <a:lnTo>
                  <a:pt x="19800" y="14304"/>
                </a:lnTo>
                <a:lnTo>
                  <a:pt x="19790" y="14302"/>
                </a:lnTo>
                <a:lnTo>
                  <a:pt x="19781" y="14301"/>
                </a:lnTo>
                <a:lnTo>
                  <a:pt x="19775" y="14306"/>
                </a:lnTo>
                <a:lnTo>
                  <a:pt x="19772" y="14316"/>
                </a:lnTo>
                <a:lnTo>
                  <a:pt x="19777" y="14325"/>
                </a:lnTo>
                <a:lnTo>
                  <a:pt x="19792" y="14341"/>
                </a:lnTo>
                <a:lnTo>
                  <a:pt x="19784" y="14342"/>
                </a:lnTo>
                <a:lnTo>
                  <a:pt x="19777" y="14335"/>
                </a:lnTo>
                <a:lnTo>
                  <a:pt x="19770" y="14323"/>
                </a:lnTo>
                <a:lnTo>
                  <a:pt x="19764" y="14311"/>
                </a:lnTo>
                <a:lnTo>
                  <a:pt x="19757" y="14303"/>
                </a:lnTo>
                <a:lnTo>
                  <a:pt x="19748" y="14298"/>
                </a:lnTo>
                <a:lnTo>
                  <a:pt x="19740" y="14298"/>
                </a:lnTo>
                <a:lnTo>
                  <a:pt x="19731" y="14303"/>
                </a:lnTo>
                <a:lnTo>
                  <a:pt x="19728" y="14310"/>
                </a:lnTo>
                <a:lnTo>
                  <a:pt x="19726" y="14329"/>
                </a:lnTo>
                <a:lnTo>
                  <a:pt x="19721" y="14341"/>
                </a:lnTo>
                <a:lnTo>
                  <a:pt x="19717" y="14364"/>
                </a:lnTo>
                <a:lnTo>
                  <a:pt x="19716" y="14392"/>
                </a:lnTo>
                <a:lnTo>
                  <a:pt x="19717" y="14412"/>
                </a:lnTo>
                <a:lnTo>
                  <a:pt x="19722" y="14434"/>
                </a:lnTo>
                <a:lnTo>
                  <a:pt x="19736" y="14467"/>
                </a:lnTo>
                <a:lnTo>
                  <a:pt x="19741" y="14476"/>
                </a:lnTo>
                <a:lnTo>
                  <a:pt x="19746" y="14482"/>
                </a:lnTo>
                <a:lnTo>
                  <a:pt x="19753" y="14487"/>
                </a:lnTo>
                <a:lnTo>
                  <a:pt x="19760" y="14488"/>
                </a:lnTo>
                <a:lnTo>
                  <a:pt x="19777" y="14485"/>
                </a:lnTo>
                <a:lnTo>
                  <a:pt x="19803" y="14471"/>
                </a:lnTo>
                <a:lnTo>
                  <a:pt x="19809" y="14466"/>
                </a:lnTo>
                <a:lnTo>
                  <a:pt x="19813" y="14459"/>
                </a:lnTo>
                <a:lnTo>
                  <a:pt x="19819" y="14445"/>
                </a:lnTo>
                <a:lnTo>
                  <a:pt x="19823" y="14438"/>
                </a:lnTo>
                <a:lnTo>
                  <a:pt x="19823" y="14466"/>
                </a:lnTo>
                <a:lnTo>
                  <a:pt x="19821" y="14477"/>
                </a:lnTo>
                <a:lnTo>
                  <a:pt x="19818" y="14486"/>
                </a:lnTo>
                <a:lnTo>
                  <a:pt x="19796" y="14500"/>
                </a:lnTo>
                <a:lnTo>
                  <a:pt x="19797" y="14507"/>
                </a:lnTo>
                <a:lnTo>
                  <a:pt x="19809" y="14513"/>
                </a:lnTo>
                <a:lnTo>
                  <a:pt x="19821" y="14498"/>
                </a:lnTo>
                <a:lnTo>
                  <a:pt x="19835" y="14464"/>
                </a:lnTo>
                <a:lnTo>
                  <a:pt x="19837" y="14468"/>
                </a:lnTo>
                <a:lnTo>
                  <a:pt x="19833" y="14476"/>
                </a:lnTo>
                <a:lnTo>
                  <a:pt x="19831" y="14484"/>
                </a:lnTo>
                <a:lnTo>
                  <a:pt x="19834" y="14489"/>
                </a:lnTo>
                <a:lnTo>
                  <a:pt x="19842" y="14486"/>
                </a:lnTo>
                <a:lnTo>
                  <a:pt x="19847" y="14480"/>
                </a:lnTo>
                <a:lnTo>
                  <a:pt x="19849" y="14471"/>
                </a:lnTo>
                <a:lnTo>
                  <a:pt x="19852" y="14452"/>
                </a:lnTo>
                <a:lnTo>
                  <a:pt x="19855" y="14454"/>
                </a:lnTo>
                <a:lnTo>
                  <a:pt x="19854" y="14484"/>
                </a:lnTo>
                <a:lnTo>
                  <a:pt x="19853" y="14491"/>
                </a:lnTo>
                <a:lnTo>
                  <a:pt x="19849" y="14496"/>
                </a:lnTo>
                <a:lnTo>
                  <a:pt x="19831" y="14504"/>
                </a:lnTo>
                <a:lnTo>
                  <a:pt x="19818" y="14519"/>
                </a:lnTo>
                <a:lnTo>
                  <a:pt x="19805" y="14524"/>
                </a:lnTo>
                <a:lnTo>
                  <a:pt x="19801" y="14527"/>
                </a:lnTo>
                <a:lnTo>
                  <a:pt x="19801" y="14532"/>
                </a:lnTo>
                <a:lnTo>
                  <a:pt x="19805" y="14543"/>
                </a:lnTo>
                <a:lnTo>
                  <a:pt x="19808" y="14548"/>
                </a:lnTo>
                <a:lnTo>
                  <a:pt x="19811" y="14551"/>
                </a:lnTo>
                <a:lnTo>
                  <a:pt x="19816" y="14555"/>
                </a:lnTo>
                <a:lnTo>
                  <a:pt x="19829" y="14570"/>
                </a:lnTo>
                <a:lnTo>
                  <a:pt x="19834" y="14573"/>
                </a:lnTo>
                <a:lnTo>
                  <a:pt x="19846" y="14575"/>
                </a:lnTo>
                <a:lnTo>
                  <a:pt x="19852" y="14578"/>
                </a:lnTo>
                <a:lnTo>
                  <a:pt x="19864" y="14578"/>
                </a:lnTo>
                <a:lnTo>
                  <a:pt x="19889" y="14560"/>
                </a:lnTo>
                <a:lnTo>
                  <a:pt x="19897" y="14561"/>
                </a:lnTo>
                <a:lnTo>
                  <a:pt x="19890" y="14572"/>
                </a:lnTo>
                <a:lnTo>
                  <a:pt x="19851" y="14590"/>
                </a:lnTo>
                <a:lnTo>
                  <a:pt x="19840" y="14587"/>
                </a:lnTo>
                <a:lnTo>
                  <a:pt x="19817" y="14572"/>
                </a:lnTo>
                <a:lnTo>
                  <a:pt x="19805" y="14568"/>
                </a:lnTo>
                <a:lnTo>
                  <a:pt x="19795" y="14571"/>
                </a:lnTo>
                <a:lnTo>
                  <a:pt x="19776" y="14586"/>
                </a:lnTo>
                <a:lnTo>
                  <a:pt x="19773" y="14590"/>
                </a:lnTo>
                <a:lnTo>
                  <a:pt x="19767" y="14601"/>
                </a:lnTo>
                <a:lnTo>
                  <a:pt x="19763" y="14603"/>
                </a:lnTo>
                <a:lnTo>
                  <a:pt x="19758" y="14600"/>
                </a:lnTo>
                <a:lnTo>
                  <a:pt x="19756" y="14594"/>
                </a:lnTo>
                <a:lnTo>
                  <a:pt x="19756" y="14588"/>
                </a:lnTo>
                <a:lnTo>
                  <a:pt x="19757" y="14581"/>
                </a:lnTo>
                <a:lnTo>
                  <a:pt x="19755" y="14578"/>
                </a:lnTo>
                <a:lnTo>
                  <a:pt x="19749" y="14583"/>
                </a:lnTo>
                <a:lnTo>
                  <a:pt x="19752" y="14576"/>
                </a:lnTo>
                <a:lnTo>
                  <a:pt x="19750" y="14568"/>
                </a:lnTo>
                <a:lnTo>
                  <a:pt x="19746" y="14562"/>
                </a:lnTo>
                <a:lnTo>
                  <a:pt x="19742" y="14561"/>
                </a:lnTo>
                <a:lnTo>
                  <a:pt x="19740" y="14563"/>
                </a:lnTo>
                <a:lnTo>
                  <a:pt x="19736" y="14575"/>
                </a:lnTo>
                <a:lnTo>
                  <a:pt x="19736" y="14588"/>
                </a:lnTo>
                <a:lnTo>
                  <a:pt x="19744" y="14621"/>
                </a:lnTo>
                <a:lnTo>
                  <a:pt x="19745" y="14630"/>
                </a:lnTo>
                <a:lnTo>
                  <a:pt x="19742" y="14655"/>
                </a:lnTo>
                <a:lnTo>
                  <a:pt x="19756" y="14693"/>
                </a:lnTo>
                <a:lnTo>
                  <a:pt x="19755" y="14696"/>
                </a:lnTo>
                <a:lnTo>
                  <a:pt x="19756" y="14703"/>
                </a:lnTo>
                <a:lnTo>
                  <a:pt x="19760" y="14716"/>
                </a:lnTo>
                <a:lnTo>
                  <a:pt x="19762" y="14727"/>
                </a:lnTo>
                <a:lnTo>
                  <a:pt x="19763" y="14731"/>
                </a:lnTo>
                <a:lnTo>
                  <a:pt x="19763" y="14736"/>
                </a:lnTo>
                <a:lnTo>
                  <a:pt x="19761" y="14756"/>
                </a:lnTo>
                <a:lnTo>
                  <a:pt x="19760" y="14767"/>
                </a:lnTo>
                <a:lnTo>
                  <a:pt x="19765" y="14787"/>
                </a:lnTo>
                <a:lnTo>
                  <a:pt x="19766" y="14818"/>
                </a:lnTo>
                <a:lnTo>
                  <a:pt x="19773" y="14838"/>
                </a:lnTo>
                <a:lnTo>
                  <a:pt x="19782" y="14859"/>
                </a:lnTo>
                <a:lnTo>
                  <a:pt x="19790" y="14880"/>
                </a:lnTo>
                <a:lnTo>
                  <a:pt x="19791" y="14901"/>
                </a:lnTo>
                <a:lnTo>
                  <a:pt x="19788" y="14907"/>
                </a:lnTo>
                <a:lnTo>
                  <a:pt x="19780" y="14913"/>
                </a:lnTo>
                <a:lnTo>
                  <a:pt x="19772" y="14917"/>
                </a:lnTo>
                <a:lnTo>
                  <a:pt x="19766" y="14917"/>
                </a:lnTo>
                <a:lnTo>
                  <a:pt x="19763" y="14916"/>
                </a:lnTo>
                <a:lnTo>
                  <a:pt x="19756" y="14914"/>
                </a:lnTo>
                <a:lnTo>
                  <a:pt x="19754" y="14910"/>
                </a:lnTo>
                <a:lnTo>
                  <a:pt x="19751" y="14905"/>
                </a:lnTo>
                <a:lnTo>
                  <a:pt x="19744" y="14892"/>
                </a:lnTo>
                <a:lnTo>
                  <a:pt x="19742" y="14893"/>
                </a:lnTo>
                <a:lnTo>
                  <a:pt x="19750" y="14906"/>
                </a:lnTo>
                <a:lnTo>
                  <a:pt x="19752" y="14911"/>
                </a:lnTo>
                <a:lnTo>
                  <a:pt x="19753" y="14918"/>
                </a:lnTo>
                <a:lnTo>
                  <a:pt x="19752" y="14933"/>
                </a:lnTo>
                <a:lnTo>
                  <a:pt x="19751" y="14940"/>
                </a:lnTo>
                <a:lnTo>
                  <a:pt x="19748" y="14939"/>
                </a:lnTo>
                <a:lnTo>
                  <a:pt x="19744" y="14929"/>
                </a:lnTo>
                <a:lnTo>
                  <a:pt x="19742" y="14926"/>
                </a:lnTo>
                <a:lnTo>
                  <a:pt x="19734" y="14926"/>
                </a:lnTo>
                <a:lnTo>
                  <a:pt x="19725" y="14925"/>
                </a:lnTo>
                <a:lnTo>
                  <a:pt x="19721" y="14922"/>
                </a:lnTo>
                <a:lnTo>
                  <a:pt x="19717" y="14916"/>
                </a:lnTo>
                <a:lnTo>
                  <a:pt x="19716" y="14903"/>
                </a:lnTo>
                <a:lnTo>
                  <a:pt x="19716" y="14885"/>
                </a:lnTo>
                <a:lnTo>
                  <a:pt x="19719" y="14868"/>
                </a:lnTo>
                <a:lnTo>
                  <a:pt x="19721" y="14860"/>
                </a:lnTo>
                <a:lnTo>
                  <a:pt x="19726" y="14852"/>
                </a:lnTo>
                <a:lnTo>
                  <a:pt x="19728" y="14839"/>
                </a:lnTo>
                <a:lnTo>
                  <a:pt x="19729" y="14823"/>
                </a:lnTo>
                <a:lnTo>
                  <a:pt x="19729" y="14810"/>
                </a:lnTo>
                <a:lnTo>
                  <a:pt x="19723" y="14820"/>
                </a:lnTo>
                <a:lnTo>
                  <a:pt x="19705" y="14896"/>
                </a:lnTo>
                <a:lnTo>
                  <a:pt x="19685" y="14953"/>
                </a:lnTo>
                <a:lnTo>
                  <a:pt x="19674" y="14995"/>
                </a:lnTo>
                <a:lnTo>
                  <a:pt x="19673" y="15006"/>
                </a:lnTo>
                <a:lnTo>
                  <a:pt x="19675" y="15015"/>
                </a:lnTo>
                <a:lnTo>
                  <a:pt x="19678" y="15020"/>
                </a:lnTo>
                <a:lnTo>
                  <a:pt x="19679" y="15028"/>
                </a:lnTo>
                <a:lnTo>
                  <a:pt x="19679" y="15032"/>
                </a:lnTo>
                <a:lnTo>
                  <a:pt x="19679" y="15040"/>
                </a:lnTo>
                <a:lnTo>
                  <a:pt x="19679" y="15044"/>
                </a:lnTo>
                <a:lnTo>
                  <a:pt x="19686" y="15039"/>
                </a:lnTo>
                <a:lnTo>
                  <a:pt x="19715" y="14991"/>
                </a:lnTo>
                <a:lnTo>
                  <a:pt x="19725" y="14980"/>
                </a:lnTo>
                <a:lnTo>
                  <a:pt x="19748" y="14966"/>
                </a:lnTo>
                <a:lnTo>
                  <a:pt x="19771" y="14944"/>
                </a:lnTo>
                <a:lnTo>
                  <a:pt x="19791" y="14911"/>
                </a:lnTo>
                <a:lnTo>
                  <a:pt x="19797" y="14906"/>
                </a:lnTo>
                <a:lnTo>
                  <a:pt x="19824" y="14891"/>
                </a:lnTo>
                <a:lnTo>
                  <a:pt x="19832" y="14891"/>
                </a:lnTo>
                <a:lnTo>
                  <a:pt x="19846" y="14897"/>
                </a:lnTo>
                <a:lnTo>
                  <a:pt x="19852" y="14896"/>
                </a:lnTo>
                <a:lnTo>
                  <a:pt x="19862" y="14883"/>
                </a:lnTo>
                <a:lnTo>
                  <a:pt x="19868" y="14880"/>
                </a:lnTo>
                <a:lnTo>
                  <a:pt x="19875" y="14884"/>
                </a:lnTo>
                <a:lnTo>
                  <a:pt x="19877" y="14873"/>
                </a:lnTo>
                <a:lnTo>
                  <a:pt x="19883" y="14861"/>
                </a:lnTo>
                <a:lnTo>
                  <a:pt x="19896" y="14845"/>
                </a:lnTo>
                <a:lnTo>
                  <a:pt x="19902" y="14842"/>
                </a:lnTo>
                <a:lnTo>
                  <a:pt x="19906" y="14842"/>
                </a:lnTo>
                <a:lnTo>
                  <a:pt x="19909" y="14845"/>
                </a:lnTo>
                <a:lnTo>
                  <a:pt x="19906" y="14851"/>
                </a:lnTo>
                <a:lnTo>
                  <a:pt x="19902" y="14855"/>
                </a:lnTo>
                <a:lnTo>
                  <a:pt x="19895" y="14862"/>
                </a:lnTo>
                <a:lnTo>
                  <a:pt x="19882" y="14880"/>
                </a:lnTo>
                <a:lnTo>
                  <a:pt x="19880" y="14884"/>
                </a:lnTo>
                <a:lnTo>
                  <a:pt x="19879" y="14893"/>
                </a:lnTo>
                <a:lnTo>
                  <a:pt x="19880" y="14912"/>
                </a:lnTo>
                <a:lnTo>
                  <a:pt x="19879" y="14920"/>
                </a:lnTo>
                <a:lnTo>
                  <a:pt x="19877" y="14924"/>
                </a:lnTo>
                <a:lnTo>
                  <a:pt x="19867" y="14938"/>
                </a:lnTo>
                <a:lnTo>
                  <a:pt x="19859" y="14956"/>
                </a:lnTo>
                <a:lnTo>
                  <a:pt x="19855" y="14960"/>
                </a:lnTo>
                <a:lnTo>
                  <a:pt x="19857" y="14946"/>
                </a:lnTo>
                <a:lnTo>
                  <a:pt x="19861" y="14936"/>
                </a:lnTo>
                <a:lnTo>
                  <a:pt x="19866" y="14928"/>
                </a:lnTo>
                <a:lnTo>
                  <a:pt x="19871" y="14918"/>
                </a:lnTo>
                <a:lnTo>
                  <a:pt x="19869" y="14914"/>
                </a:lnTo>
                <a:lnTo>
                  <a:pt x="19860" y="14924"/>
                </a:lnTo>
                <a:lnTo>
                  <a:pt x="19855" y="14936"/>
                </a:lnTo>
                <a:lnTo>
                  <a:pt x="19852" y="14951"/>
                </a:lnTo>
                <a:lnTo>
                  <a:pt x="19851" y="14969"/>
                </a:lnTo>
                <a:lnTo>
                  <a:pt x="19850" y="14972"/>
                </a:lnTo>
                <a:lnTo>
                  <a:pt x="19846" y="14977"/>
                </a:lnTo>
                <a:lnTo>
                  <a:pt x="19845" y="14981"/>
                </a:lnTo>
                <a:lnTo>
                  <a:pt x="19845" y="14987"/>
                </a:lnTo>
                <a:lnTo>
                  <a:pt x="19848" y="14997"/>
                </a:lnTo>
                <a:lnTo>
                  <a:pt x="19849" y="15002"/>
                </a:lnTo>
                <a:lnTo>
                  <a:pt x="19848" y="15028"/>
                </a:lnTo>
                <a:lnTo>
                  <a:pt x="19847" y="15037"/>
                </a:lnTo>
                <a:lnTo>
                  <a:pt x="19839" y="15061"/>
                </a:lnTo>
                <a:lnTo>
                  <a:pt x="19838" y="15070"/>
                </a:lnTo>
                <a:lnTo>
                  <a:pt x="19838" y="15086"/>
                </a:lnTo>
                <a:lnTo>
                  <a:pt x="19836" y="15095"/>
                </a:lnTo>
                <a:lnTo>
                  <a:pt x="19827" y="15112"/>
                </a:lnTo>
                <a:lnTo>
                  <a:pt x="19825" y="15150"/>
                </a:lnTo>
                <a:lnTo>
                  <a:pt x="19822" y="15165"/>
                </a:lnTo>
                <a:lnTo>
                  <a:pt x="19795" y="15225"/>
                </a:lnTo>
                <a:lnTo>
                  <a:pt x="19787" y="15259"/>
                </a:lnTo>
                <a:lnTo>
                  <a:pt x="19784" y="15294"/>
                </a:lnTo>
                <a:lnTo>
                  <a:pt x="19784" y="15301"/>
                </a:lnTo>
                <a:lnTo>
                  <a:pt x="19786" y="15306"/>
                </a:lnTo>
                <a:lnTo>
                  <a:pt x="19786" y="15312"/>
                </a:lnTo>
                <a:lnTo>
                  <a:pt x="19784" y="15316"/>
                </a:lnTo>
                <a:lnTo>
                  <a:pt x="19778" y="15320"/>
                </a:lnTo>
                <a:lnTo>
                  <a:pt x="19775" y="15322"/>
                </a:lnTo>
                <a:lnTo>
                  <a:pt x="19774" y="15325"/>
                </a:lnTo>
                <a:lnTo>
                  <a:pt x="19773" y="15330"/>
                </a:lnTo>
                <a:lnTo>
                  <a:pt x="19772" y="15334"/>
                </a:lnTo>
                <a:lnTo>
                  <a:pt x="19771" y="15339"/>
                </a:lnTo>
                <a:lnTo>
                  <a:pt x="19773" y="15345"/>
                </a:lnTo>
                <a:lnTo>
                  <a:pt x="19776" y="15350"/>
                </a:lnTo>
                <a:lnTo>
                  <a:pt x="19779" y="15352"/>
                </a:lnTo>
                <a:lnTo>
                  <a:pt x="19791" y="15359"/>
                </a:lnTo>
                <a:lnTo>
                  <a:pt x="19794" y="15362"/>
                </a:lnTo>
                <a:lnTo>
                  <a:pt x="19797" y="15366"/>
                </a:lnTo>
                <a:lnTo>
                  <a:pt x="19799" y="15368"/>
                </a:lnTo>
                <a:lnTo>
                  <a:pt x="19807" y="15368"/>
                </a:lnTo>
                <a:lnTo>
                  <a:pt x="19809" y="15370"/>
                </a:lnTo>
                <a:lnTo>
                  <a:pt x="19815" y="15381"/>
                </a:lnTo>
                <a:lnTo>
                  <a:pt x="19821" y="15390"/>
                </a:lnTo>
                <a:lnTo>
                  <a:pt x="19827" y="15393"/>
                </a:lnTo>
                <a:lnTo>
                  <a:pt x="19834" y="15389"/>
                </a:lnTo>
                <a:lnTo>
                  <a:pt x="19837" y="15403"/>
                </a:lnTo>
                <a:lnTo>
                  <a:pt x="19842" y="15422"/>
                </a:lnTo>
                <a:lnTo>
                  <a:pt x="19848" y="15441"/>
                </a:lnTo>
                <a:lnTo>
                  <a:pt x="19856" y="15452"/>
                </a:lnTo>
                <a:lnTo>
                  <a:pt x="19858" y="15459"/>
                </a:lnTo>
                <a:lnTo>
                  <a:pt x="19862" y="15462"/>
                </a:lnTo>
                <a:lnTo>
                  <a:pt x="19866" y="15461"/>
                </a:lnTo>
                <a:lnTo>
                  <a:pt x="19870" y="15459"/>
                </a:lnTo>
                <a:lnTo>
                  <a:pt x="19876" y="15458"/>
                </a:lnTo>
                <a:lnTo>
                  <a:pt x="19880" y="15461"/>
                </a:lnTo>
                <a:lnTo>
                  <a:pt x="19884" y="15466"/>
                </a:lnTo>
                <a:lnTo>
                  <a:pt x="19889" y="15468"/>
                </a:lnTo>
                <a:lnTo>
                  <a:pt x="19892" y="15466"/>
                </a:lnTo>
                <a:lnTo>
                  <a:pt x="19895" y="15462"/>
                </a:lnTo>
                <a:lnTo>
                  <a:pt x="19898" y="15460"/>
                </a:lnTo>
                <a:lnTo>
                  <a:pt x="19907" y="15461"/>
                </a:lnTo>
                <a:lnTo>
                  <a:pt x="19912" y="15460"/>
                </a:lnTo>
                <a:lnTo>
                  <a:pt x="19921" y="15454"/>
                </a:lnTo>
                <a:lnTo>
                  <a:pt x="19937" y="15433"/>
                </a:lnTo>
                <a:lnTo>
                  <a:pt x="19940" y="15430"/>
                </a:lnTo>
                <a:lnTo>
                  <a:pt x="19943" y="15422"/>
                </a:lnTo>
                <a:lnTo>
                  <a:pt x="19946" y="15418"/>
                </a:lnTo>
                <a:lnTo>
                  <a:pt x="19949" y="15418"/>
                </a:lnTo>
                <a:lnTo>
                  <a:pt x="19951" y="15418"/>
                </a:lnTo>
                <a:lnTo>
                  <a:pt x="19953" y="15417"/>
                </a:lnTo>
                <a:lnTo>
                  <a:pt x="19954" y="15410"/>
                </a:lnTo>
                <a:lnTo>
                  <a:pt x="19959" y="15400"/>
                </a:lnTo>
                <a:lnTo>
                  <a:pt x="19998" y="15375"/>
                </a:lnTo>
                <a:lnTo>
                  <a:pt x="20013" y="15361"/>
                </a:lnTo>
                <a:lnTo>
                  <a:pt x="20021" y="15339"/>
                </a:lnTo>
                <a:lnTo>
                  <a:pt x="20023" y="15337"/>
                </a:lnTo>
                <a:lnTo>
                  <a:pt x="20029" y="15342"/>
                </a:lnTo>
                <a:lnTo>
                  <a:pt x="20033" y="15333"/>
                </a:lnTo>
                <a:lnTo>
                  <a:pt x="20036" y="15322"/>
                </a:lnTo>
                <a:lnTo>
                  <a:pt x="20036" y="15317"/>
                </a:lnTo>
                <a:lnTo>
                  <a:pt x="20044" y="15309"/>
                </a:lnTo>
                <a:lnTo>
                  <a:pt x="20045" y="15305"/>
                </a:lnTo>
                <a:lnTo>
                  <a:pt x="20038" y="15302"/>
                </a:lnTo>
                <a:lnTo>
                  <a:pt x="20041" y="15299"/>
                </a:lnTo>
                <a:lnTo>
                  <a:pt x="20044" y="15299"/>
                </a:lnTo>
                <a:lnTo>
                  <a:pt x="20047" y="15301"/>
                </a:lnTo>
                <a:lnTo>
                  <a:pt x="20052" y="15305"/>
                </a:lnTo>
                <a:lnTo>
                  <a:pt x="20054" y="15298"/>
                </a:lnTo>
                <a:lnTo>
                  <a:pt x="20059" y="15294"/>
                </a:lnTo>
                <a:lnTo>
                  <a:pt x="20065" y="15294"/>
                </a:lnTo>
                <a:lnTo>
                  <a:pt x="20072" y="15295"/>
                </a:lnTo>
                <a:lnTo>
                  <a:pt x="20073" y="15293"/>
                </a:lnTo>
                <a:lnTo>
                  <a:pt x="20075" y="15280"/>
                </a:lnTo>
                <a:lnTo>
                  <a:pt x="20074" y="15267"/>
                </a:lnTo>
                <a:lnTo>
                  <a:pt x="20068" y="15244"/>
                </a:lnTo>
                <a:lnTo>
                  <a:pt x="20069" y="15230"/>
                </a:lnTo>
                <a:lnTo>
                  <a:pt x="20072" y="15221"/>
                </a:lnTo>
                <a:lnTo>
                  <a:pt x="20087" y="15208"/>
                </a:lnTo>
                <a:lnTo>
                  <a:pt x="20085" y="15212"/>
                </a:lnTo>
                <a:lnTo>
                  <a:pt x="20082" y="15217"/>
                </a:lnTo>
                <a:lnTo>
                  <a:pt x="20080" y="15223"/>
                </a:lnTo>
                <a:lnTo>
                  <a:pt x="20080" y="15229"/>
                </a:lnTo>
                <a:lnTo>
                  <a:pt x="20083" y="15252"/>
                </a:lnTo>
                <a:lnTo>
                  <a:pt x="20084" y="15255"/>
                </a:lnTo>
                <a:lnTo>
                  <a:pt x="20083" y="15260"/>
                </a:lnTo>
                <a:lnTo>
                  <a:pt x="20085" y="15268"/>
                </a:lnTo>
                <a:lnTo>
                  <a:pt x="20088" y="15274"/>
                </a:lnTo>
                <a:lnTo>
                  <a:pt x="20093" y="15275"/>
                </a:lnTo>
                <a:lnTo>
                  <a:pt x="20094" y="15271"/>
                </a:lnTo>
                <a:lnTo>
                  <a:pt x="20097" y="15256"/>
                </a:lnTo>
                <a:lnTo>
                  <a:pt x="20098" y="15251"/>
                </a:lnTo>
                <a:lnTo>
                  <a:pt x="20100" y="15248"/>
                </a:lnTo>
                <a:lnTo>
                  <a:pt x="20113" y="15249"/>
                </a:lnTo>
                <a:lnTo>
                  <a:pt x="20118" y="15247"/>
                </a:lnTo>
                <a:lnTo>
                  <a:pt x="20120" y="15243"/>
                </a:lnTo>
                <a:lnTo>
                  <a:pt x="20123" y="15233"/>
                </a:lnTo>
                <a:lnTo>
                  <a:pt x="20141" y="15205"/>
                </a:lnTo>
                <a:lnTo>
                  <a:pt x="20147" y="15199"/>
                </a:lnTo>
                <a:lnTo>
                  <a:pt x="20148" y="15202"/>
                </a:lnTo>
                <a:lnTo>
                  <a:pt x="20147" y="15210"/>
                </a:lnTo>
                <a:lnTo>
                  <a:pt x="20151" y="15211"/>
                </a:lnTo>
                <a:lnTo>
                  <a:pt x="20155" y="15208"/>
                </a:lnTo>
                <a:lnTo>
                  <a:pt x="20153" y="15193"/>
                </a:lnTo>
                <a:lnTo>
                  <a:pt x="20159" y="15193"/>
                </a:lnTo>
                <a:lnTo>
                  <a:pt x="20165" y="15195"/>
                </a:lnTo>
                <a:lnTo>
                  <a:pt x="20167" y="15197"/>
                </a:lnTo>
                <a:lnTo>
                  <a:pt x="20180" y="15190"/>
                </a:lnTo>
                <a:lnTo>
                  <a:pt x="20183" y="15185"/>
                </a:lnTo>
                <a:lnTo>
                  <a:pt x="20183" y="15181"/>
                </a:lnTo>
                <a:lnTo>
                  <a:pt x="20183" y="15177"/>
                </a:lnTo>
                <a:lnTo>
                  <a:pt x="20182" y="15174"/>
                </a:lnTo>
                <a:lnTo>
                  <a:pt x="20184" y="15171"/>
                </a:lnTo>
                <a:lnTo>
                  <a:pt x="20192" y="15165"/>
                </a:lnTo>
                <a:lnTo>
                  <a:pt x="20191" y="15170"/>
                </a:lnTo>
                <a:lnTo>
                  <a:pt x="20192" y="15177"/>
                </a:lnTo>
                <a:lnTo>
                  <a:pt x="20195" y="15194"/>
                </a:lnTo>
                <a:lnTo>
                  <a:pt x="20203" y="15184"/>
                </a:lnTo>
                <a:lnTo>
                  <a:pt x="20207" y="15181"/>
                </a:lnTo>
                <a:lnTo>
                  <a:pt x="20212" y="15180"/>
                </a:lnTo>
                <a:lnTo>
                  <a:pt x="20216" y="15181"/>
                </a:lnTo>
                <a:lnTo>
                  <a:pt x="20220" y="15184"/>
                </a:lnTo>
                <a:lnTo>
                  <a:pt x="20224" y="15185"/>
                </a:lnTo>
                <a:lnTo>
                  <a:pt x="20227" y="15184"/>
                </a:lnTo>
                <a:lnTo>
                  <a:pt x="20228" y="15178"/>
                </a:lnTo>
                <a:lnTo>
                  <a:pt x="20229" y="15176"/>
                </a:lnTo>
                <a:lnTo>
                  <a:pt x="20232" y="15177"/>
                </a:lnTo>
                <a:lnTo>
                  <a:pt x="20239" y="15182"/>
                </a:lnTo>
                <a:lnTo>
                  <a:pt x="20239" y="15176"/>
                </a:lnTo>
                <a:lnTo>
                  <a:pt x="20237" y="15169"/>
                </a:lnTo>
                <a:lnTo>
                  <a:pt x="20236" y="15163"/>
                </a:lnTo>
                <a:lnTo>
                  <a:pt x="20238" y="15157"/>
                </a:lnTo>
                <a:lnTo>
                  <a:pt x="20242" y="15156"/>
                </a:lnTo>
                <a:lnTo>
                  <a:pt x="20255" y="15155"/>
                </a:lnTo>
                <a:lnTo>
                  <a:pt x="20260" y="15156"/>
                </a:lnTo>
                <a:lnTo>
                  <a:pt x="20268" y="15164"/>
                </a:lnTo>
                <a:lnTo>
                  <a:pt x="20272" y="15165"/>
                </a:lnTo>
                <a:lnTo>
                  <a:pt x="20277" y="15163"/>
                </a:lnTo>
                <a:lnTo>
                  <a:pt x="20283" y="15143"/>
                </a:lnTo>
                <a:lnTo>
                  <a:pt x="20284" y="15136"/>
                </a:lnTo>
                <a:lnTo>
                  <a:pt x="20285" y="15130"/>
                </a:lnTo>
                <a:lnTo>
                  <a:pt x="20287" y="15126"/>
                </a:lnTo>
                <a:lnTo>
                  <a:pt x="20290" y="15122"/>
                </a:lnTo>
                <a:lnTo>
                  <a:pt x="20290" y="15124"/>
                </a:lnTo>
                <a:lnTo>
                  <a:pt x="20290" y="15126"/>
                </a:lnTo>
                <a:lnTo>
                  <a:pt x="20291" y="15130"/>
                </a:lnTo>
                <a:lnTo>
                  <a:pt x="20300" y="15125"/>
                </a:lnTo>
                <a:lnTo>
                  <a:pt x="20320" y="15108"/>
                </a:lnTo>
                <a:lnTo>
                  <a:pt x="20323" y="15106"/>
                </a:lnTo>
                <a:lnTo>
                  <a:pt x="20328" y="15105"/>
                </a:lnTo>
                <a:lnTo>
                  <a:pt x="20331" y="15104"/>
                </a:lnTo>
                <a:lnTo>
                  <a:pt x="20332" y="15103"/>
                </a:lnTo>
                <a:lnTo>
                  <a:pt x="20333" y="15098"/>
                </a:lnTo>
                <a:lnTo>
                  <a:pt x="20336" y="15094"/>
                </a:lnTo>
                <a:lnTo>
                  <a:pt x="20337" y="15090"/>
                </a:lnTo>
                <a:lnTo>
                  <a:pt x="20339" y="15089"/>
                </a:lnTo>
                <a:lnTo>
                  <a:pt x="20342" y="15093"/>
                </a:lnTo>
                <a:lnTo>
                  <a:pt x="20343" y="15097"/>
                </a:lnTo>
                <a:lnTo>
                  <a:pt x="20344" y="15101"/>
                </a:lnTo>
                <a:lnTo>
                  <a:pt x="20345" y="15107"/>
                </a:lnTo>
                <a:lnTo>
                  <a:pt x="20349" y="15112"/>
                </a:lnTo>
                <a:lnTo>
                  <a:pt x="20354" y="15114"/>
                </a:lnTo>
                <a:lnTo>
                  <a:pt x="20357" y="15113"/>
                </a:lnTo>
                <a:lnTo>
                  <a:pt x="20363" y="15106"/>
                </a:lnTo>
                <a:lnTo>
                  <a:pt x="20368" y="15095"/>
                </a:lnTo>
                <a:lnTo>
                  <a:pt x="20370" y="15091"/>
                </a:lnTo>
                <a:lnTo>
                  <a:pt x="20378" y="15090"/>
                </a:lnTo>
                <a:lnTo>
                  <a:pt x="20381" y="15088"/>
                </a:lnTo>
                <a:lnTo>
                  <a:pt x="20383" y="15084"/>
                </a:lnTo>
                <a:lnTo>
                  <a:pt x="20380" y="15062"/>
                </a:lnTo>
                <a:lnTo>
                  <a:pt x="20383" y="15062"/>
                </a:lnTo>
                <a:lnTo>
                  <a:pt x="20393" y="15069"/>
                </a:lnTo>
                <a:lnTo>
                  <a:pt x="20393" y="15074"/>
                </a:lnTo>
                <a:lnTo>
                  <a:pt x="20392" y="15083"/>
                </a:lnTo>
                <a:lnTo>
                  <a:pt x="20393" y="15086"/>
                </a:lnTo>
                <a:lnTo>
                  <a:pt x="20397" y="15087"/>
                </a:lnTo>
                <a:lnTo>
                  <a:pt x="20401" y="15087"/>
                </a:lnTo>
                <a:lnTo>
                  <a:pt x="20405" y="15086"/>
                </a:lnTo>
                <a:lnTo>
                  <a:pt x="20408" y="15084"/>
                </a:lnTo>
                <a:lnTo>
                  <a:pt x="20437" y="15049"/>
                </a:lnTo>
                <a:lnTo>
                  <a:pt x="20444" y="15046"/>
                </a:lnTo>
                <a:lnTo>
                  <a:pt x="20452" y="15048"/>
                </a:lnTo>
                <a:lnTo>
                  <a:pt x="20460" y="15051"/>
                </a:lnTo>
                <a:lnTo>
                  <a:pt x="20468" y="15051"/>
                </a:lnTo>
                <a:lnTo>
                  <a:pt x="20475" y="15048"/>
                </a:lnTo>
                <a:lnTo>
                  <a:pt x="20477" y="15040"/>
                </a:lnTo>
                <a:lnTo>
                  <a:pt x="20479" y="15049"/>
                </a:lnTo>
                <a:lnTo>
                  <a:pt x="20482" y="15051"/>
                </a:lnTo>
                <a:lnTo>
                  <a:pt x="20488" y="15045"/>
                </a:lnTo>
                <a:lnTo>
                  <a:pt x="20490" y="15042"/>
                </a:lnTo>
                <a:lnTo>
                  <a:pt x="20490" y="15039"/>
                </a:lnTo>
                <a:lnTo>
                  <a:pt x="20492" y="15038"/>
                </a:lnTo>
                <a:lnTo>
                  <a:pt x="20497" y="15040"/>
                </a:lnTo>
                <a:lnTo>
                  <a:pt x="20500" y="15036"/>
                </a:lnTo>
                <a:lnTo>
                  <a:pt x="20505" y="15013"/>
                </a:lnTo>
                <a:lnTo>
                  <a:pt x="20509" y="15006"/>
                </a:lnTo>
                <a:lnTo>
                  <a:pt x="20507" y="15003"/>
                </a:lnTo>
                <a:lnTo>
                  <a:pt x="20499" y="15004"/>
                </a:lnTo>
                <a:lnTo>
                  <a:pt x="20493" y="15000"/>
                </a:lnTo>
                <a:lnTo>
                  <a:pt x="20487" y="14995"/>
                </a:lnTo>
                <a:lnTo>
                  <a:pt x="20481" y="14992"/>
                </a:lnTo>
                <a:lnTo>
                  <a:pt x="20481" y="14987"/>
                </a:lnTo>
                <a:lnTo>
                  <a:pt x="20481" y="14983"/>
                </a:lnTo>
                <a:lnTo>
                  <a:pt x="20486" y="14986"/>
                </a:lnTo>
                <a:lnTo>
                  <a:pt x="20499" y="14996"/>
                </a:lnTo>
                <a:lnTo>
                  <a:pt x="20503" y="14997"/>
                </a:lnTo>
                <a:lnTo>
                  <a:pt x="20514" y="14996"/>
                </a:lnTo>
                <a:lnTo>
                  <a:pt x="20516" y="14994"/>
                </a:lnTo>
                <a:lnTo>
                  <a:pt x="20516" y="14991"/>
                </a:lnTo>
                <a:lnTo>
                  <a:pt x="20520" y="14984"/>
                </a:lnTo>
                <a:lnTo>
                  <a:pt x="20514" y="14980"/>
                </a:lnTo>
                <a:lnTo>
                  <a:pt x="20504" y="14982"/>
                </a:lnTo>
                <a:lnTo>
                  <a:pt x="20497" y="14979"/>
                </a:lnTo>
                <a:lnTo>
                  <a:pt x="20503" y="14972"/>
                </a:lnTo>
                <a:lnTo>
                  <a:pt x="20531" y="14957"/>
                </a:lnTo>
                <a:lnTo>
                  <a:pt x="20542" y="14944"/>
                </a:lnTo>
                <a:lnTo>
                  <a:pt x="20547" y="14942"/>
                </a:lnTo>
                <a:lnTo>
                  <a:pt x="20557" y="14940"/>
                </a:lnTo>
                <a:lnTo>
                  <a:pt x="20576" y="14928"/>
                </a:lnTo>
                <a:lnTo>
                  <a:pt x="20583" y="14922"/>
                </a:lnTo>
                <a:lnTo>
                  <a:pt x="20587" y="14913"/>
                </a:lnTo>
                <a:lnTo>
                  <a:pt x="20586" y="14901"/>
                </a:lnTo>
                <a:lnTo>
                  <a:pt x="20582" y="14887"/>
                </a:lnTo>
                <a:lnTo>
                  <a:pt x="20575" y="14876"/>
                </a:lnTo>
                <a:lnTo>
                  <a:pt x="20567" y="14875"/>
                </a:lnTo>
                <a:lnTo>
                  <a:pt x="20566" y="14871"/>
                </a:lnTo>
                <a:lnTo>
                  <a:pt x="20568" y="14866"/>
                </a:lnTo>
                <a:lnTo>
                  <a:pt x="20566" y="14859"/>
                </a:lnTo>
                <a:lnTo>
                  <a:pt x="20563" y="14851"/>
                </a:lnTo>
                <a:lnTo>
                  <a:pt x="20561" y="14843"/>
                </a:lnTo>
                <a:lnTo>
                  <a:pt x="20569" y="14859"/>
                </a:lnTo>
                <a:lnTo>
                  <a:pt x="20573" y="14864"/>
                </a:lnTo>
                <a:lnTo>
                  <a:pt x="20579" y="14865"/>
                </a:lnTo>
                <a:lnTo>
                  <a:pt x="20579" y="14873"/>
                </a:lnTo>
                <a:lnTo>
                  <a:pt x="20583" y="14883"/>
                </a:lnTo>
                <a:lnTo>
                  <a:pt x="20589" y="14892"/>
                </a:lnTo>
                <a:lnTo>
                  <a:pt x="20592" y="14900"/>
                </a:lnTo>
                <a:lnTo>
                  <a:pt x="20603" y="14892"/>
                </a:lnTo>
                <a:lnTo>
                  <a:pt x="20607" y="14886"/>
                </a:lnTo>
                <a:lnTo>
                  <a:pt x="20606" y="14877"/>
                </a:lnTo>
                <a:lnTo>
                  <a:pt x="20605" y="14873"/>
                </a:lnTo>
                <a:lnTo>
                  <a:pt x="20607" y="14871"/>
                </a:lnTo>
                <a:lnTo>
                  <a:pt x="20611" y="14872"/>
                </a:lnTo>
                <a:lnTo>
                  <a:pt x="20614" y="14875"/>
                </a:lnTo>
                <a:lnTo>
                  <a:pt x="20618" y="14879"/>
                </a:lnTo>
                <a:lnTo>
                  <a:pt x="20621" y="14876"/>
                </a:lnTo>
                <a:lnTo>
                  <a:pt x="20623" y="14871"/>
                </a:lnTo>
                <a:lnTo>
                  <a:pt x="20623" y="14866"/>
                </a:lnTo>
                <a:lnTo>
                  <a:pt x="20613" y="14865"/>
                </a:lnTo>
                <a:lnTo>
                  <a:pt x="20614" y="14863"/>
                </a:lnTo>
                <a:lnTo>
                  <a:pt x="20614" y="14860"/>
                </a:lnTo>
                <a:lnTo>
                  <a:pt x="20613" y="14858"/>
                </a:lnTo>
                <a:lnTo>
                  <a:pt x="20613" y="14856"/>
                </a:lnTo>
                <a:lnTo>
                  <a:pt x="20611" y="14856"/>
                </a:lnTo>
                <a:lnTo>
                  <a:pt x="20607" y="14856"/>
                </a:lnTo>
                <a:lnTo>
                  <a:pt x="20609" y="14851"/>
                </a:lnTo>
                <a:lnTo>
                  <a:pt x="20612" y="14848"/>
                </a:lnTo>
                <a:lnTo>
                  <a:pt x="20615" y="14844"/>
                </a:lnTo>
                <a:lnTo>
                  <a:pt x="20615" y="14837"/>
                </a:lnTo>
                <a:lnTo>
                  <a:pt x="20611" y="14833"/>
                </a:lnTo>
                <a:lnTo>
                  <a:pt x="20608" y="14831"/>
                </a:lnTo>
                <a:lnTo>
                  <a:pt x="20605" y="14831"/>
                </a:lnTo>
                <a:lnTo>
                  <a:pt x="20602" y="14833"/>
                </a:lnTo>
                <a:lnTo>
                  <a:pt x="20604" y="14816"/>
                </a:lnTo>
                <a:lnTo>
                  <a:pt x="20602" y="14808"/>
                </a:lnTo>
                <a:lnTo>
                  <a:pt x="20598" y="14798"/>
                </a:lnTo>
                <a:lnTo>
                  <a:pt x="20592" y="14791"/>
                </a:lnTo>
                <a:lnTo>
                  <a:pt x="20585" y="14785"/>
                </a:lnTo>
                <a:lnTo>
                  <a:pt x="20580" y="14779"/>
                </a:lnTo>
                <a:lnTo>
                  <a:pt x="20577" y="14771"/>
                </a:lnTo>
                <a:lnTo>
                  <a:pt x="20584" y="14777"/>
                </a:lnTo>
                <a:lnTo>
                  <a:pt x="20600" y="14794"/>
                </a:lnTo>
                <a:lnTo>
                  <a:pt x="20609" y="14800"/>
                </a:lnTo>
                <a:lnTo>
                  <a:pt x="20612" y="14799"/>
                </a:lnTo>
                <a:lnTo>
                  <a:pt x="20615" y="14782"/>
                </a:lnTo>
                <a:lnTo>
                  <a:pt x="20615" y="14794"/>
                </a:lnTo>
                <a:lnTo>
                  <a:pt x="20615" y="14807"/>
                </a:lnTo>
                <a:lnTo>
                  <a:pt x="20615" y="14817"/>
                </a:lnTo>
                <a:lnTo>
                  <a:pt x="20620" y="14819"/>
                </a:lnTo>
                <a:lnTo>
                  <a:pt x="20622" y="14822"/>
                </a:lnTo>
                <a:lnTo>
                  <a:pt x="20620" y="14828"/>
                </a:lnTo>
                <a:lnTo>
                  <a:pt x="20623" y="14829"/>
                </a:lnTo>
                <a:lnTo>
                  <a:pt x="20630" y="14824"/>
                </a:lnTo>
                <a:lnTo>
                  <a:pt x="20633" y="14821"/>
                </a:lnTo>
                <a:lnTo>
                  <a:pt x="20634" y="14816"/>
                </a:lnTo>
                <a:lnTo>
                  <a:pt x="20636" y="14793"/>
                </a:lnTo>
                <a:lnTo>
                  <a:pt x="20637" y="14783"/>
                </a:lnTo>
                <a:lnTo>
                  <a:pt x="20640" y="14775"/>
                </a:lnTo>
                <a:lnTo>
                  <a:pt x="20656" y="14751"/>
                </a:lnTo>
                <a:lnTo>
                  <a:pt x="20659" y="14739"/>
                </a:lnTo>
                <a:lnTo>
                  <a:pt x="20657" y="14728"/>
                </a:lnTo>
                <a:lnTo>
                  <a:pt x="20652" y="14715"/>
                </a:lnTo>
                <a:lnTo>
                  <a:pt x="20648" y="14701"/>
                </a:lnTo>
                <a:lnTo>
                  <a:pt x="20647" y="14690"/>
                </a:lnTo>
                <a:lnTo>
                  <a:pt x="20646" y="14685"/>
                </a:lnTo>
                <a:lnTo>
                  <a:pt x="20641" y="14684"/>
                </a:lnTo>
                <a:lnTo>
                  <a:pt x="20642" y="14671"/>
                </a:lnTo>
                <a:lnTo>
                  <a:pt x="20646" y="14664"/>
                </a:lnTo>
                <a:lnTo>
                  <a:pt x="20645" y="14656"/>
                </a:lnTo>
                <a:lnTo>
                  <a:pt x="20638" y="14646"/>
                </a:lnTo>
                <a:lnTo>
                  <a:pt x="20642" y="14644"/>
                </a:lnTo>
                <a:lnTo>
                  <a:pt x="20646" y="14647"/>
                </a:lnTo>
                <a:lnTo>
                  <a:pt x="20656" y="14654"/>
                </a:lnTo>
                <a:lnTo>
                  <a:pt x="20653" y="14663"/>
                </a:lnTo>
                <a:lnTo>
                  <a:pt x="20652" y="14676"/>
                </a:lnTo>
                <a:lnTo>
                  <a:pt x="20653" y="14686"/>
                </a:lnTo>
                <a:lnTo>
                  <a:pt x="20660" y="14686"/>
                </a:lnTo>
                <a:lnTo>
                  <a:pt x="20658" y="14695"/>
                </a:lnTo>
                <a:lnTo>
                  <a:pt x="20658" y="14708"/>
                </a:lnTo>
                <a:lnTo>
                  <a:pt x="20660" y="14719"/>
                </a:lnTo>
                <a:lnTo>
                  <a:pt x="20669" y="14721"/>
                </a:lnTo>
                <a:lnTo>
                  <a:pt x="20670" y="14724"/>
                </a:lnTo>
                <a:lnTo>
                  <a:pt x="20668" y="14726"/>
                </a:lnTo>
                <a:lnTo>
                  <a:pt x="20668" y="14729"/>
                </a:lnTo>
                <a:lnTo>
                  <a:pt x="20673" y="14738"/>
                </a:lnTo>
                <a:lnTo>
                  <a:pt x="20673" y="14741"/>
                </a:lnTo>
                <a:lnTo>
                  <a:pt x="20672" y="14750"/>
                </a:lnTo>
                <a:lnTo>
                  <a:pt x="20672" y="14754"/>
                </a:lnTo>
                <a:lnTo>
                  <a:pt x="20674" y="14755"/>
                </a:lnTo>
                <a:lnTo>
                  <a:pt x="20677" y="14757"/>
                </a:lnTo>
                <a:lnTo>
                  <a:pt x="20679" y="14758"/>
                </a:lnTo>
                <a:lnTo>
                  <a:pt x="20670" y="14791"/>
                </a:lnTo>
                <a:lnTo>
                  <a:pt x="20671" y="14801"/>
                </a:lnTo>
                <a:lnTo>
                  <a:pt x="20678" y="14812"/>
                </a:lnTo>
                <a:lnTo>
                  <a:pt x="20687" y="14817"/>
                </a:lnTo>
                <a:lnTo>
                  <a:pt x="20696" y="14817"/>
                </a:lnTo>
                <a:lnTo>
                  <a:pt x="20703" y="14815"/>
                </a:lnTo>
                <a:lnTo>
                  <a:pt x="20710" y="14808"/>
                </a:lnTo>
                <a:lnTo>
                  <a:pt x="20720" y="14774"/>
                </a:lnTo>
                <a:lnTo>
                  <a:pt x="20729" y="14758"/>
                </a:lnTo>
                <a:lnTo>
                  <a:pt x="20735" y="14750"/>
                </a:lnTo>
                <a:lnTo>
                  <a:pt x="20741" y="14748"/>
                </a:lnTo>
                <a:lnTo>
                  <a:pt x="20731" y="14773"/>
                </a:lnTo>
                <a:lnTo>
                  <a:pt x="20726" y="14779"/>
                </a:lnTo>
                <a:lnTo>
                  <a:pt x="20722" y="14785"/>
                </a:lnTo>
                <a:lnTo>
                  <a:pt x="20718" y="14806"/>
                </a:lnTo>
                <a:lnTo>
                  <a:pt x="20715" y="14815"/>
                </a:lnTo>
                <a:lnTo>
                  <a:pt x="20711" y="14821"/>
                </a:lnTo>
                <a:lnTo>
                  <a:pt x="20706" y="14827"/>
                </a:lnTo>
                <a:lnTo>
                  <a:pt x="20704" y="14830"/>
                </a:lnTo>
                <a:lnTo>
                  <a:pt x="20703" y="14841"/>
                </a:lnTo>
                <a:lnTo>
                  <a:pt x="20700" y="14846"/>
                </a:lnTo>
                <a:lnTo>
                  <a:pt x="20700" y="14849"/>
                </a:lnTo>
                <a:lnTo>
                  <a:pt x="20701" y="14852"/>
                </a:lnTo>
                <a:lnTo>
                  <a:pt x="20700" y="14854"/>
                </a:lnTo>
                <a:lnTo>
                  <a:pt x="20699" y="14856"/>
                </a:lnTo>
                <a:lnTo>
                  <a:pt x="20696" y="14857"/>
                </a:lnTo>
                <a:lnTo>
                  <a:pt x="20694" y="14859"/>
                </a:lnTo>
                <a:lnTo>
                  <a:pt x="20676" y="14895"/>
                </a:lnTo>
                <a:lnTo>
                  <a:pt x="20657" y="14917"/>
                </a:lnTo>
                <a:lnTo>
                  <a:pt x="20654" y="14923"/>
                </a:lnTo>
                <a:lnTo>
                  <a:pt x="20654" y="14934"/>
                </a:lnTo>
                <a:lnTo>
                  <a:pt x="20658" y="14938"/>
                </a:lnTo>
                <a:lnTo>
                  <a:pt x="20674" y="14941"/>
                </a:lnTo>
                <a:lnTo>
                  <a:pt x="20678" y="14939"/>
                </a:lnTo>
                <a:lnTo>
                  <a:pt x="20690" y="14907"/>
                </a:lnTo>
                <a:lnTo>
                  <a:pt x="20699" y="14893"/>
                </a:lnTo>
                <a:lnTo>
                  <a:pt x="20705" y="14887"/>
                </a:lnTo>
                <a:lnTo>
                  <a:pt x="20706" y="14881"/>
                </a:lnTo>
                <a:lnTo>
                  <a:pt x="20708" y="14871"/>
                </a:lnTo>
                <a:lnTo>
                  <a:pt x="20711" y="14863"/>
                </a:lnTo>
                <a:lnTo>
                  <a:pt x="20717" y="14864"/>
                </a:lnTo>
                <a:lnTo>
                  <a:pt x="20717" y="14847"/>
                </a:lnTo>
                <a:lnTo>
                  <a:pt x="20719" y="14840"/>
                </a:lnTo>
                <a:lnTo>
                  <a:pt x="20723" y="14836"/>
                </a:lnTo>
                <a:lnTo>
                  <a:pt x="20726" y="14841"/>
                </a:lnTo>
                <a:lnTo>
                  <a:pt x="20726" y="14838"/>
                </a:lnTo>
                <a:lnTo>
                  <a:pt x="20727" y="14832"/>
                </a:lnTo>
                <a:lnTo>
                  <a:pt x="20727" y="14828"/>
                </a:lnTo>
                <a:lnTo>
                  <a:pt x="20729" y="14824"/>
                </a:lnTo>
                <a:lnTo>
                  <a:pt x="20732" y="14816"/>
                </a:lnTo>
                <a:lnTo>
                  <a:pt x="20735" y="14813"/>
                </a:lnTo>
                <a:lnTo>
                  <a:pt x="20733" y="14825"/>
                </a:lnTo>
                <a:lnTo>
                  <a:pt x="20732" y="14865"/>
                </a:lnTo>
                <a:lnTo>
                  <a:pt x="20727" y="14892"/>
                </a:lnTo>
                <a:lnTo>
                  <a:pt x="20725" y="14907"/>
                </a:lnTo>
                <a:lnTo>
                  <a:pt x="20730" y="14917"/>
                </a:lnTo>
                <a:lnTo>
                  <a:pt x="20730" y="14910"/>
                </a:lnTo>
                <a:lnTo>
                  <a:pt x="20731" y="14900"/>
                </a:lnTo>
                <a:lnTo>
                  <a:pt x="20733" y="14891"/>
                </a:lnTo>
                <a:lnTo>
                  <a:pt x="20735" y="14886"/>
                </a:lnTo>
                <a:lnTo>
                  <a:pt x="20740" y="14884"/>
                </a:lnTo>
                <a:lnTo>
                  <a:pt x="20746" y="14885"/>
                </a:lnTo>
                <a:lnTo>
                  <a:pt x="20751" y="14883"/>
                </a:lnTo>
                <a:lnTo>
                  <a:pt x="20751" y="14872"/>
                </a:lnTo>
                <a:lnTo>
                  <a:pt x="20746" y="14866"/>
                </a:lnTo>
                <a:lnTo>
                  <a:pt x="20743" y="14855"/>
                </a:lnTo>
                <a:lnTo>
                  <a:pt x="20743" y="14844"/>
                </a:lnTo>
                <a:lnTo>
                  <a:pt x="20744" y="14837"/>
                </a:lnTo>
                <a:lnTo>
                  <a:pt x="20746" y="14843"/>
                </a:lnTo>
                <a:lnTo>
                  <a:pt x="20747" y="14850"/>
                </a:lnTo>
                <a:lnTo>
                  <a:pt x="20749" y="14857"/>
                </a:lnTo>
                <a:lnTo>
                  <a:pt x="20753" y="14862"/>
                </a:lnTo>
                <a:lnTo>
                  <a:pt x="20756" y="14863"/>
                </a:lnTo>
                <a:lnTo>
                  <a:pt x="20757" y="14868"/>
                </a:lnTo>
                <a:lnTo>
                  <a:pt x="20760" y="14879"/>
                </a:lnTo>
                <a:lnTo>
                  <a:pt x="20763" y="14874"/>
                </a:lnTo>
                <a:lnTo>
                  <a:pt x="20767" y="14867"/>
                </a:lnTo>
                <a:lnTo>
                  <a:pt x="20769" y="14859"/>
                </a:lnTo>
                <a:lnTo>
                  <a:pt x="20771" y="14851"/>
                </a:lnTo>
                <a:lnTo>
                  <a:pt x="20769" y="14850"/>
                </a:lnTo>
                <a:lnTo>
                  <a:pt x="20767" y="14849"/>
                </a:lnTo>
                <a:lnTo>
                  <a:pt x="20763" y="14845"/>
                </a:lnTo>
                <a:lnTo>
                  <a:pt x="20766" y="14841"/>
                </a:lnTo>
                <a:lnTo>
                  <a:pt x="20770" y="14842"/>
                </a:lnTo>
                <a:lnTo>
                  <a:pt x="20774" y="14843"/>
                </a:lnTo>
                <a:lnTo>
                  <a:pt x="20778" y="14842"/>
                </a:lnTo>
                <a:lnTo>
                  <a:pt x="20779" y="14838"/>
                </a:lnTo>
                <a:lnTo>
                  <a:pt x="20780" y="14830"/>
                </a:lnTo>
                <a:lnTo>
                  <a:pt x="20780" y="14823"/>
                </a:lnTo>
                <a:lnTo>
                  <a:pt x="20779" y="14817"/>
                </a:lnTo>
                <a:lnTo>
                  <a:pt x="20777" y="14819"/>
                </a:lnTo>
                <a:lnTo>
                  <a:pt x="20776" y="14819"/>
                </a:lnTo>
                <a:lnTo>
                  <a:pt x="20774" y="14820"/>
                </a:lnTo>
                <a:lnTo>
                  <a:pt x="20772" y="14823"/>
                </a:lnTo>
                <a:lnTo>
                  <a:pt x="20771" y="14812"/>
                </a:lnTo>
                <a:lnTo>
                  <a:pt x="20777" y="14810"/>
                </a:lnTo>
                <a:lnTo>
                  <a:pt x="20785" y="14813"/>
                </a:lnTo>
                <a:lnTo>
                  <a:pt x="20791" y="14818"/>
                </a:lnTo>
                <a:lnTo>
                  <a:pt x="20788" y="14823"/>
                </a:lnTo>
                <a:lnTo>
                  <a:pt x="20788" y="14828"/>
                </a:lnTo>
                <a:lnTo>
                  <a:pt x="20793" y="14853"/>
                </a:lnTo>
                <a:lnTo>
                  <a:pt x="20792" y="14857"/>
                </a:lnTo>
                <a:lnTo>
                  <a:pt x="20791" y="14863"/>
                </a:lnTo>
                <a:lnTo>
                  <a:pt x="20791" y="14867"/>
                </a:lnTo>
                <a:lnTo>
                  <a:pt x="20795" y="14863"/>
                </a:lnTo>
                <a:lnTo>
                  <a:pt x="20799" y="14849"/>
                </a:lnTo>
                <a:lnTo>
                  <a:pt x="20804" y="14843"/>
                </a:lnTo>
                <a:lnTo>
                  <a:pt x="20805" y="14847"/>
                </a:lnTo>
                <a:lnTo>
                  <a:pt x="20805" y="14851"/>
                </a:lnTo>
                <a:lnTo>
                  <a:pt x="20806" y="14854"/>
                </a:lnTo>
                <a:lnTo>
                  <a:pt x="20811" y="14860"/>
                </a:lnTo>
                <a:lnTo>
                  <a:pt x="20813" y="14870"/>
                </a:lnTo>
                <a:lnTo>
                  <a:pt x="20816" y="14873"/>
                </a:lnTo>
                <a:lnTo>
                  <a:pt x="20819" y="14868"/>
                </a:lnTo>
                <a:lnTo>
                  <a:pt x="20819" y="14863"/>
                </a:lnTo>
                <a:lnTo>
                  <a:pt x="20816" y="14849"/>
                </a:lnTo>
                <a:lnTo>
                  <a:pt x="20815" y="14843"/>
                </a:lnTo>
                <a:lnTo>
                  <a:pt x="20819" y="14829"/>
                </a:lnTo>
                <a:lnTo>
                  <a:pt x="20819" y="14827"/>
                </a:lnTo>
                <a:lnTo>
                  <a:pt x="20833" y="14815"/>
                </a:lnTo>
                <a:lnTo>
                  <a:pt x="20837" y="14807"/>
                </a:lnTo>
                <a:lnTo>
                  <a:pt x="20838" y="14799"/>
                </a:lnTo>
                <a:lnTo>
                  <a:pt x="20837" y="14787"/>
                </a:lnTo>
                <a:lnTo>
                  <a:pt x="20833" y="14777"/>
                </a:lnTo>
                <a:lnTo>
                  <a:pt x="20827" y="14774"/>
                </a:lnTo>
                <a:lnTo>
                  <a:pt x="20823" y="14754"/>
                </a:lnTo>
                <a:lnTo>
                  <a:pt x="20822" y="14752"/>
                </a:lnTo>
                <a:lnTo>
                  <a:pt x="20820" y="14751"/>
                </a:lnTo>
                <a:lnTo>
                  <a:pt x="20818" y="14748"/>
                </a:lnTo>
                <a:lnTo>
                  <a:pt x="20820" y="14744"/>
                </a:lnTo>
                <a:lnTo>
                  <a:pt x="20818" y="14740"/>
                </a:lnTo>
                <a:lnTo>
                  <a:pt x="20812" y="14752"/>
                </a:lnTo>
                <a:lnTo>
                  <a:pt x="20810" y="14752"/>
                </a:lnTo>
                <a:lnTo>
                  <a:pt x="20810" y="14747"/>
                </a:lnTo>
                <a:lnTo>
                  <a:pt x="20811" y="14731"/>
                </a:lnTo>
                <a:lnTo>
                  <a:pt x="20802" y="14728"/>
                </a:lnTo>
                <a:lnTo>
                  <a:pt x="20799" y="14733"/>
                </a:lnTo>
                <a:lnTo>
                  <a:pt x="20799" y="14740"/>
                </a:lnTo>
                <a:lnTo>
                  <a:pt x="20797" y="14744"/>
                </a:lnTo>
                <a:lnTo>
                  <a:pt x="20792" y="14741"/>
                </a:lnTo>
                <a:lnTo>
                  <a:pt x="20790" y="14734"/>
                </a:lnTo>
                <a:lnTo>
                  <a:pt x="20790" y="14720"/>
                </a:lnTo>
                <a:lnTo>
                  <a:pt x="20790" y="14712"/>
                </a:lnTo>
                <a:lnTo>
                  <a:pt x="20788" y="14707"/>
                </a:lnTo>
                <a:lnTo>
                  <a:pt x="20780" y="14692"/>
                </a:lnTo>
                <a:lnTo>
                  <a:pt x="20779" y="14689"/>
                </a:lnTo>
                <a:lnTo>
                  <a:pt x="20782" y="14688"/>
                </a:lnTo>
                <a:lnTo>
                  <a:pt x="20786" y="14690"/>
                </a:lnTo>
                <a:lnTo>
                  <a:pt x="20789" y="14693"/>
                </a:lnTo>
                <a:lnTo>
                  <a:pt x="20792" y="14695"/>
                </a:lnTo>
                <a:lnTo>
                  <a:pt x="20793" y="14693"/>
                </a:lnTo>
                <a:lnTo>
                  <a:pt x="20794" y="14689"/>
                </a:lnTo>
                <a:lnTo>
                  <a:pt x="20795" y="14687"/>
                </a:lnTo>
                <a:lnTo>
                  <a:pt x="20793" y="14685"/>
                </a:lnTo>
                <a:lnTo>
                  <a:pt x="20790" y="14683"/>
                </a:lnTo>
                <a:lnTo>
                  <a:pt x="20788" y="14683"/>
                </a:lnTo>
                <a:lnTo>
                  <a:pt x="20788" y="14678"/>
                </a:lnTo>
                <a:lnTo>
                  <a:pt x="20789" y="14674"/>
                </a:lnTo>
                <a:lnTo>
                  <a:pt x="20791" y="14671"/>
                </a:lnTo>
                <a:lnTo>
                  <a:pt x="20793" y="14669"/>
                </a:lnTo>
                <a:lnTo>
                  <a:pt x="20794" y="14675"/>
                </a:lnTo>
                <a:lnTo>
                  <a:pt x="20795" y="14677"/>
                </a:lnTo>
                <a:lnTo>
                  <a:pt x="20800" y="14678"/>
                </a:lnTo>
                <a:lnTo>
                  <a:pt x="20800" y="14682"/>
                </a:lnTo>
                <a:lnTo>
                  <a:pt x="20799" y="14686"/>
                </a:lnTo>
                <a:lnTo>
                  <a:pt x="20799" y="14690"/>
                </a:lnTo>
                <a:lnTo>
                  <a:pt x="20799" y="14691"/>
                </a:lnTo>
                <a:lnTo>
                  <a:pt x="20799" y="14693"/>
                </a:lnTo>
                <a:lnTo>
                  <a:pt x="20799" y="14695"/>
                </a:lnTo>
                <a:lnTo>
                  <a:pt x="20801" y="14698"/>
                </a:lnTo>
                <a:lnTo>
                  <a:pt x="20802" y="14699"/>
                </a:lnTo>
                <a:lnTo>
                  <a:pt x="20803" y="14699"/>
                </a:lnTo>
                <a:lnTo>
                  <a:pt x="20805" y="14699"/>
                </a:lnTo>
                <a:lnTo>
                  <a:pt x="20807" y="14701"/>
                </a:lnTo>
                <a:lnTo>
                  <a:pt x="20809" y="14706"/>
                </a:lnTo>
                <a:lnTo>
                  <a:pt x="20811" y="14707"/>
                </a:lnTo>
                <a:lnTo>
                  <a:pt x="20815" y="14702"/>
                </a:lnTo>
                <a:lnTo>
                  <a:pt x="20816" y="14700"/>
                </a:lnTo>
                <a:lnTo>
                  <a:pt x="20815" y="14697"/>
                </a:lnTo>
                <a:lnTo>
                  <a:pt x="20815" y="14694"/>
                </a:lnTo>
                <a:lnTo>
                  <a:pt x="20815" y="14693"/>
                </a:lnTo>
                <a:lnTo>
                  <a:pt x="20816" y="14692"/>
                </a:lnTo>
                <a:lnTo>
                  <a:pt x="20818" y="14692"/>
                </a:lnTo>
                <a:lnTo>
                  <a:pt x="20820" y="14692"/>
                </a:lnTo>
                <a:lnTo>
                  <a:pt x="20821" y="14692"/>
                </a:lnTo>
                <a:lnTo>
                  <a:pt x="20834" y="14684"/>
                </a:lnTo>
                <a:lnTo>
                  <a:pt x="20841" y="14682"/>
                </a:lnTo>
                <a:lnTo>
                  <a:pt x="20855" y="14683"/>
                </a:lnTo>
                <a:lnTo>
                  <a:pt x="20860" y="14676"/>
                </a:lnTo>
                <a:lnTo>
                  <a:pt x="20863" y="14666"/>
                </a:lnTo>
                <a:lnTo>
                  <a:pt x="20863" y="14657"/>
                </a:lnTo>
                <a:lnTo>
                  <a:pt x="20868" y="14675"/>
                </a:lnTo>
                <a:lnTo>
                  <a:pt x="20871" y="14685"/>
                </a:lnTo>
                <a:lnTo>
                  <a:pt x="20874" y="14690"/>
                </a:lnTo>
                <a:lnTo>
                  <a:pt x="20883" y="14695"/>
                </a:lnTo>
                <a:lnTo>
                  <a:pt x="20888" y="14690"/>
                </a:lnTo>
                <a:lnTo>
                  <a:pt x="20887" y="14680"/>
                </a:lnTo>
                <a:lnTo>
                  <a:pt x="20880" y="14671"/>
                </a:lnTo>
                <a:lnTo>
                  <a:pt x="20882" y="14646"/>
                </a:lnTo>
                <a:lnTo>
                  <a:pt x="20877" y="14588"/>
                </a:lnTo>
                <a:lnTo>
                  <a:pt x="20879" y="14562"/>
                </a:lnTo>
                <a:lnTo>
                  <a:pt x="20882" y="14572"/>
                </a:lnTo>
                <a:lnTo>
                  <a:pt x="20884" y="14582"/>
                </a:lnTo>
                <a:lnTo>
                  <a:pt x="20884" y="14626"/>
                </a:lnTo>
                <a:lnTo>
                  <a:pt x="20885" y="14632"/>
                </a:lnTo>
                <a:lnTo>
                  <a:pt x="20888" y="14641"/>
                </a:lnTo>
                <a:lnTo>
                  <a:pt x="20888" y="14651"/>
                </a:lnTo>
                <a:lnTo>
                  <a:pt x="20886" y="14668"/>
                </a:lnTo>
                <a:lnTo>
                  <a:pt x="20888" y="14678"/>
                </a:lnTo>
                <a:lnTo>
                  <a:pt x="20893" y="14677"/>
                </a:lnTo>
                <a:lnTo>
                  <a:pt x="20917" y="14652"/>
                </a:lnTo>
                <a:lnTo>
                  <a:pt x="20931" y="14632"/>
                </a:lnTo>
                <a:lnTo>
                  <a:pt x="20940" y="14607"/>
                </a:lnTo>
                <a:lnTo>
                  <a:pt x="20945" y="14576"/>
                </a:lnTo>
                <a:lnTo>
                  <a:pt x="20946" y="14584"/>
                </a:lnTo>
                <a:lnTo>
                  <a:pt x="20951" y="14580"/>
                </a:lnTo>
                <a:lnTo>
                  <a:pt x="20958" y="14571"/>
                </a:lnTo>
                <a:lnTo>
                  <a:pt x="20964" y="14569"/>
                </a:lnTo>
                <a:lnTo>
                  <a:pt x="20961" y="14573"/>
                </a:lnTo>
                <a:lnTo>
                  <a:pt x="20960" y="14578"/>
                </a:lnTo>
                <a:lnTo>
                  <a:pt x="20959" y="14587"/>
                </a:lnTo>
                <a:lnTo>
                  <a:pt x="20957" y="14591"/>
                </a:lnTo>
                <a:lnTo>
                  <a:pt x="20952" y="14599"/>
                </a:lnTo>
                <a:lnTo>
                  <a:pt x="20945" y="14618"/>
                </a:lnTo>
                <a:lnTo>
                  <a:pt x="20943" y="14623"/>
                </a:lnTo>
                <a:lnTo>
                  <a:pt x="20943" y="14629"/>
                </a:lnTo>
                <a:lnTo>
                  <a:pt x="20945" y="14641"/>
                </a:lnTo>
                <a:lnTo>
                  <a:pt x="20944" y="14646"/>
                </a:lnTo>
                <a:lnTo>
                  <a:pt x="20948" y="14649"/>
                </a:lnTo>
                <a:lnTo>
                  <a:pt x="20949" y="14647"/>
                </a:lnTo>
                <a:lnTo>
                  <a:pt x="20950" y="14636"/>
                </a:lnTo>
                <a:lnTo>
                  <a:pt x="20954" y="14644"/>
                </a:lnTo>
                <a:lnTo>
                  <a:pt x="20955" y="14651"/>
                </a:lnTo>
                <a:lnTo>
                  <a:pt x="20951" y="14670"/>
                </a:lnTo>
                <a:lnTo>
                  <a:pt x="20948" y="14674"/>
                </a:lnTo>
                <a:lnTo>
                  <a:pt x="20940" y="14681"/>
                </a:lnTo>
                <a:lnTo>
                  <a:pt x="20939" y="14685"/>
                </a:lnTo>
                <a:lnTo>
                  <a:pt x="20944" y="14693"/>
                </a:lnTo>
                <a:lnTo>
                  <a:pt x="20943" y="14696"/>
                </a:lnTo>
                <a:lnTo>
                  <a:pt x="20936" y="14702"/>
                </a:lnTo>
                <a:lnTo>
                  <a:pt x="20933" y="14708"/>
                </a:lnTo>
                <a:lnTo>
                  <a:pt x="20929" y="14719"/>
                </a:lnTo>
                <a:lnTo>
                  <a:pt x="20926" y="14724"/>
                </a:lnTo>
                <a:lnTo>
                  <a:pt x="20924" y="14727"/>
                </a:lnTo>
                <a:lnTo>
                  <a:pt x="20915" y="14734"/>
                </a:lnTo>
                <a:lnTo>
                  <a:pt x="20912" y="14737"/>
                </a:lnTo>
                <a:lnTo>
                  <a:pt x="20910" y="14746"/>
                </a:lnTo>
                <a:lnTo>
                  <a:pt x="20903" y="14755"/>
                </a:lnTo>
                <a:lnTo>
                  <a:pt x="20900" y="14763"/>
                </a:lnTo>
                <a:lnTo>
                  <a:pt x="20895" y="14800"/>
                </a:lnTo>
                <a:lnTo>
                  <a:pt x="20896" y="14808"/>
                </a:lnTo>
                <a:lnTo>
                  <a:pt x="20902" y="14821"/>
                </a:lnTo>
                <a:lnTo>
                  <a:pt x="20904" y="14826"/>
                </a:lnTo>
                <a:lnTo>
                  <a:pt x="20906" y="14839"/>
                </a:lnTo>
                <a:lnTo>
                  <a:pt x="20907" y="14845"/>
                </a:lnTo>
                <a:lnTo>
                  <a:pt x="20910" y="14850"/>
                </a:lnTo>
                <a:lnTo>
                  <a:pt x="20915" y="14860"/>
                </a:lnTo>
                <a:lnTo>
                  <a:pt x="20918" y="14865"/>
                </a:lnTo>
                <a:lnTo>
                  <a:pt x="20919" y="14876"/>
                </a:lnTo>
                <a:lnTo>
                  <a:pt x="20917" y="14885"/>
                </a:lnTo>
                <a:lnTo>
                  <a:pt x="20914" y="14894"/>
                </a:lnTo>
                <a:lnTo>
                  <a:pt x="20912" y="14908"/>
                </a:lnTo>
                <a:lnTo>
                  <a:pt x="20908" y="14918"/>
                </a:lnTo>
                <a:lnTo>
                  <a:pt x="20906" y="14938"/>
                </a:lnTo>
                <a:lnTo>
                  <a:pt x="20905" y="14941"/>
                </a:lnTo>
                <a:lnTo>
                  <a:pt x="20903" y="14945"/>
                </a:lnTo>
                <a:lnTo>
                  <a:pt x="20901" y="14948"/>
                </a:lnTo>
                <a:lnTo>
                  <a:pt x="20902" y="14953"/>
                </a:lnTo>
                <a:lnTo>
                  <a:pt x="20904" y="14958"/>
                </a:lnTo>
                <a:lnTo>
                  <a:pt x="20905" y="14965"/>
                </a:lnTo>
                <a:lnTo>
                  <a:pt x="20905" y="14972"/>
                </a:lnTo>
                <a:lnTo>
                  <a:pt x="20904" y="14976"/>
                </a:lnTo>
                <a:lnTo>
                  <a:pt x="20898" y="14983"/>
                </a:lnTo>
                <a:lnTo>
                  <a:pt x="20888" y="15003"/>
                </a:lnTo>
                <a:lnTo>
                  <a:pt x="20874" y="15020"/>
                </a:lnTo>
                <a:lnTo>
                  <a:pt x="20871" y="15027"/>
                </a:lnTo>
                <a:lnTo>
                  <a:pt x="20868" y="15032"/>
                </a:lnTo>
                <a:lnTo>
                  <a:pt x="20852" y="15037"/>
                </a:lnTo>
                <a:lnTo>
                  <a:pt x="20847" y="15041"/>
                </a:lnTo>
                <a:lnTo>
                  <a:pt x="20843" y="15048"/>
                </a:lnTo>
                <a:lnTo>
                  <a:pt x="20837" y="15064"/>
                </a:lnTo>
                <a:lnTo>
                  <a:pt x="20832" y="15070"/>
                </a:lnTo>
                <a:lnTo>
                  <a:pt x="20828" y="15078"/>
                </a:lnTo>
                <a:lnTo>
                  <a:pt x="20827" y="15089"/>
                </a:lnTo>
                <a:lnTo>
                  <a:pt x="20828" y="15115"/>
                </a:lnTo>
                <a:lnTo>
                  <a:pt x="20826" y="15137"/>
                </a:lnTo>
                <a:lnTo>
                  <a:pt x="20826" y="15148"/>
                </a:lnTo>
                <a:lnTo>
                  <a:pt x="20830" y="15161"/>
                </a:lnTo>
                <a:lnTo>
                  <a:pt x="20835" y="15167"/>
                </a:lnTo>
                <a:lnTo>
                  <a:pt x="20842" y="15171"/>
                </a:lnTo>
                <a:lnTo>
                  <a:pt x="20849" y="15174"/>
                </a:lnTo>
                <a:lnTo>
                  <a:pt x="20864" y="15173"/>
                </a:lnTo>
                <a:lnTo>
                  <a:pt x="20881" y="15170"/>
                </a:lnTo>
                <a:lnTo>
                  <a:pt x="20888" y="15166"/>
                </a:lnTo>
                <a:lnTo>
                  <a:pt x="20900" y="15157"/>
                </a:lnTo>
                <a:lnTo>
                  <a:pt x="20907" y="15154"/>
                </a:lnTo>
                <a:lnTo>
                  <a:pt x="20913" y="15156"/>
                </a:lnTo>
                <a:lnTo>
                  <a:pt x="20911" y="15147"/>
                </a:lnTo>
                <a:lnTo>
                  <a:pt x="20914" y="15144"/>
                </a:lnTo>
                <a:lnTo>
                  <a:pt x="20924" y="15142"/>
                </a:lnTo>
                <a:lnTo>
                  <a:pt x="20928" y="15138"/>
                </a:lnTo>
                <a:lnTo>
                  <a:pt x="20931" y="15132"/>
                </a:lnTo>
                <a:lnTo>
                  <a:pt x="20936" y="15119"/>
                </a:lnTo>
                <a:lnTo>
                  <a:pt x="20937" y="15108"/>
                </a:lnTo>
                <a:lnTo>
                  <a:pt x="20937" y="15104"/>
                </a:lnTo>
                <a:lnTo>
                  <a:pt x="20938" y="15101"/>
                </a:lnTo>
                <a:lnTo>
                  <a:pt x="20939" y="15099"/>
                </a:lnTo>
                <a:lnTo>
                  <a:pt x="20943" y="15096"/>
                </a:lnTo>
                <a:lnTo>
                  <a:pt x="20945" y="15095"/>
                </a:lnTo>
                <a:lnTo>
                  <a:pt x="20946" y="15097"/>
                </a:lnTo>
                <a:lnTo>
                  <a:pt x="20947" y="15097"/>
                </a:lnTo>
                <a:lnTo>
                  <a:pt x="20947" y="15091"/>
                </a:lnTo>
                <a:lnTo>
                  <a:pt x="20947" y="15087"/>
                </a:lnTo>
                <a:lnTo>
                  <a:pt x="20945" y="15083"/>
                </a:lnTo>
                <a:lnTo>
                  <a:pt x="20943" y="15078"/>
                </a:lnTo>
                <a:lnTo>
                  <a:pt x="20943" y="15072"/>
                </a:lnTo>
                <a:lnTo>
                  <a:pt x="20949" y="15082"/>
                </a:lnTo>
                <a:lnTo>
                  <a:pt x="20953" y="15080"/>
                </a:lnTo>
                <a:lnTo>
                  <a:pt x="20960" y="15066"/>
                </a:lnTo>
                <a:lnTo>
                  <a:pt x="20967" y="15083"/>
                </a:lnTo>
                <a:lnTo>
                  <a:pt x="20977" y="15089"/>
                </a:lnTo>
                <a:lnTo>
                  <a:pt x="20988" y="15087"/>
                </a:lnTo>
                <a:lnTo>
                  <a:pt x="20996" y="15079"/>
                </a:lnTo>
                <a:lnTo>
                  <a:pt x="21000" y="15072"/>
                </a:lnTo>
                <a:lnTo>
                  <a:pt x="20997" y="15067"/>
                </a:lnTo>
                <a:lnTo>
                  <a:pt x="20992" y="15064"/>
                </a:lnTo>
                <a:lnTo>
                  <a:pt x="20989" y="15058"/>
                </a:lnTo>
                <a:lnTo>
                  <a:pt x="20991" y="15055"/>
                </a:lnTo>
                <a:lnTo>
                  <a:pt x="21004" y="15049"/>
                </a:lnTo>
                <a:lnTo>
                  <a:pt x="21010" y="15041"/>
                </a:lnTo>
                <a:lnTo>
                  <a:pt x="21015" y="15030"/>
                </a:lnTo>
                <a:lnTo>
                  <a:pt x="21016" y="15017"/>
                </a:lnTo>
                <a:lnTo>
                  <a:pt x="21010" y="15008"/>
                </a:lnTo>
                <a:lnTo>
                  <a:pt x="21013" y="15000"/>
                </a:lnTo>
                <a:lnTo>
                  <a:pt x="21013" y="14991"/>
                </a:lnTo>
                <a:lnTo>
                  <a:pt x="21010" y="14980"/>
                </a:lnTo>
                <a:lnTo>
                  <a:pt x="21004" y="14969"/>
                </a:lnTo>
                <a:lnTo>
                  <a:pt x="21002" y="14965"/>
                </a:lnTo>
                <a:lnTo>
                  <a:pt x="20994" y="14956"/>
                </a:lnTo>
                <a:lnTo>
                  <a:pt x="20992" y="14952"/>
                </a:lnTo>
                <a:lnTo>
                  <a:pt x="20992" y="14948"/>
                </a:lnTo>
                <a:lnTo>
                  <a:pt x="20993" y="14944"/>
                </a:lnTo>
                <a:lnTo>
                  <a:pt x="20995" y="14942"/>
                </a:lnTo>
                <a:lnTo>
                  <a:pt x="20999" y="14944"/>
                </a:lnTo>
                <a:lnTo>
                  <a:pt x="21000" y="14948"/>
                </a:lnTo>
                <a:lnTo>
                  <a:pt x="21004" y="14960"/>
                </a:lnTo>
                <a:lnTo>
                  <a:pt x="21007" y="14965"/>
                </a:lnTo>
                <a:lnTo>
                  <a:pt x="21009" y="14966"/>
                </a:lnTo>
                <a:lnTo>
                  <a:pt x="21013" y="14967"/>
                </a:lnTo>
                <a:lnTo>
                  <a:pt x="21016" y="14967"/>
                </a:lnTo>
                <a:lnTo>
                  <a:pt x="21016" y="14964"/>
                </a:lnTo>
                <a:lnTo>
                  <a:pt x="21012" y="14953"/>
                </a:lnTo>
                <a:lnTo>
                  <a:pt x="21012" y="14946"/>
                </a:lnTo>
                <a:lnTo>
                  <a:pt x="21019" y="14933"/>
                </a:lnTo>
                <a:lnTo>
                  <a:pt x="21017" y="14931"/>
                </a:lnTo>
                <a:lnTo>
                  <a:pt x="21013" y="14926"/>
                </a:lnTo>
                <a:lnTo>
                  <a:pt x="21012" y="14924"/>
                </a:lnTo>
                <a:lnTo>
                  <a:pt x="21019" y="14919"/>
                </a:lnTo>
                <a:lnTo>
                  <a:pt x="21016" y="14912"/>
                </a:lnTo>
                <a:lnTo>
                  <a:pt x="21004" y="14899"/>
                </a:lnTo>
                <a:lnTo>
                  <a:pt x="21001" y="14895"/>
                </a:lnTo>
                <a:lnTo>
                  <a:pt x="21000" y="14889"/>
                </a:lnTo>
                <a:lnTo>
                  <a:pt x="20998" y="14884"/>
                </a:lnTo>
                <a:lnTo>
                  <a:pt x="20994" y="14880"/>
                </a:lnTo>
                <a:lnTo>
                  <a:pt x="20991" y="14881"/>
                </a:lnTo>
                <a:lnTo>
                  <a:pt x="20982" y="14889"/>
                </a:lnTo>
                <a:lnTo>
                  <a:pt x="20982" y="14881"/>
                </a:lnTo>
                <a:lnTo>
                  <a:pt x="20982" y="14871"/>
                </a:lnTo>
                <a:lnTo>
                  <a:pt x="20985" y="14863"/>
                </a:lnTo>
                <a:lnTo>
                  <a:pt x="20990" y="14862"/>
                </a:lnTo>
                <a:lnTo>
                  <a:pt x="20995" y="14869"/>
                </a:lnTo>
                <a:lnTo>
                  <a:pt x="20998" y="14878"/>
                </a:lnTo>
                <a:lnTo>
                  <a:pt x="21000" y="14883"/>
                </a:lnTo>
                <a:lnTo>
                  <a:pt x="21005" y="14880"/>
                </a:lnTo>
                <a:lnTo>
                  <a:pt x="21007" y="14874"/>
                </a:lnTo>
                <a:lnTo>
                  <a:pt x="21008" y="14866"/>
                </a:lnTo>
                <a:lnTo>
                  <a:pt x="21007" y="14859"/>
                </a:lnTo>
                <a:lnTo>
                  <a:pt x="21006" y="14854"/>
                </a:lnTo>
                <a:lnTo>
                  <a:pt x="21001" y="14849"/>
                </a:lnTo>
                <a:lnTo>
                  <a:pt x="20996" y="14850"/>
                </a:lnTo>
                <a:lnTo>
                  <a:pt x="20994" y="14848"/>
                </a:lnTo>
                <a:lnTo>
                  <a:pt x="20992" y="14836"/>
                </a:lnTo>
                <a:lnTo>
                  <a:pt x="20990" y="14819"/>
                </a:lnTo>
                <a:lnTo>
                  <a:pt x="20990" y="14809"/>
                </a:lnTo>
                <a:lnTo>
                  <a:pt x="20992" y="14803"/>
                </a:lnTo>
                <a:lnTo>
                  <a:pt x="20994" y="14801"/>
                </a:lnTo>
                <a:lnTo>
                  <a:pt x="20997" y="14788"/>
                </a:lnTo>
                <a:lnTo>
                  <a:pt x="20997" y="14782"/>
                </a:lnTo>
                <a:lnTo>
                  <a:pt x="20996" y="14779"/>
                </a:lnTo>
                <a:lnTo>
                  <a:pt x="20994" y="14775"/>
                </a:lnTo>
                <a:lnTo>
                  <a:pt x="20992" y="14770"/>
                </a:lnTo>
                <a:lnTo>
                  <a:pt x="20993" y="14762"/>
                </a:lnTo>
                <a:lnTo>
                  <a:pt x="20996" y="14747"/>
                </a:lnTo>
                <a:lnTo>
                  <a:pt x="20996" y="14738"/>
                </a:lnTo>
                <a:lnTo>
                  <a:pt x="20993" y="14721"/>
                </a:lnTo>
                <a:lnTo>
                  <a:pt x="20992" y="14714"/>
                </a:lnTo>
                <a:lnTo>
                  <a:pt x="20995" y="14709"/>
                </a:lnTo>
                <a:lnTo>
                  <a:pt x="20996" y="14717"/>
                </a:lnTo>
                <a:lnTo>
                  <a:pt x="20997" y="14725"/>
                </a:lnTo>
                <a:lnTo>
                  <a:pt x="21000" y="14731"/>
                </a:lnTo>
                <a:lnTo>
                  <a:pt x="21006" y="14732"/>
                </a:lnTo>
                <a:lnTo>
                  <a:pt x="21001" y="14715"/>
                </a:lnTo>
                <a:lnTo>
                  <a:pt x="21000" y="14705"/>
                </a:lnTo>
                <a:lnTo>
                  <a:pt x="21004" y="14702"/>
                </a:lnTo>
                <a:lnTo>
                  <a:pt x="21007" y="14707"/>
                </a:lnTo>
                <a:lnTo>
                  <a:pt x="21009" y="14717"/>
                </a:lnTo>
                <a:lnTo>
                  <a:pt x="21009" y="14734"/>
                </a:lnTo>
                <a:lnTo>
                  <a:pt x="21012" y="14731"/>
                </a:lnTo>
                <a:lnTo>
                  <a:pt x="21014" y="14727"/>
                </a:lnTo>
                <a:lnTo>
                  <a:pt x="21017" y="14718"/>
                </a:lnTo>
                <a:lnTo>
                  <a:pt x="21021" y="14725"/>
                </a:lnTo>
                <a:lnTo>
                  <a:pt x="21025" y="14725"/>
                </a:lnTo>
                <a:lnTo>
                  <a:pt x="21027" y="14720"/>
                </a:lnTo>
                <a:lnTo>
                  <a:pt x="21028" y="14713"/>
                </a:lnTo>
                <a:lnTo>
                  <a:pt x="21032" y="14719"/>
                </a:lnTo>
                <a:lnTo>
                  <a:pt x="21036" y="14720"/>
                </a:lnTo>
                <a:lnTo>
                  <a:pt x="21038" y="14718"/>
                </a:lnTo>
                <a:lnTo>
                  <a:pt x="21040" y="14713"/>
                </a:lnTo>
                <a:lnTo>
                  <a:pt x="21038" y="14712"/>
                </a:lnTo>
                <a:lnTo>
                  <a:pt x="21037" y="14710"/>
                </a:lnTo>
                <a:lnTo>
                  <a:pt x="21035" y="14709"/>
                </a:lnTo>
                <a:lnTo>
                  <a:pt x="21033" y="14709"/>
                </a:lnTo>
                <a:lnTo>
                  <a:pt x="21033" y="14704"/>
                </a:lnTo>
                <a:lnTo>
                  <a:pt x="21032" y="14699"/>
                </a:lnTo>
                <a:lnTo>
                  <a:pt x="21033" y="14694"/>
                </a:lnTo>
                <a:lnTo>
                  <a:pt x="21035" y="14690"/>
                </a:lnTo>
                <a:lnTo>
                  <a:pt x="21037" y="14695"/>
                </a:lnTo>
                <a:lnTo>
                  <a:pt x="21039" y="14698"/>
                </a:lnTo>
                <a:lnTo>
                  <a:pt x="21041" y="14699"/>
                </a:lnTo>
                <a:lnTo>
                  <a:pt x="21045" y="14700"/>
                </a:lnTo>
                <a:lnTo>
                  <a:pt x="21044" y="14694"/>
                </a:lnTo>
                <a:lnTo>
                  <a:pt x="21051" y="14672"/>
                </a:lnTo>
                <a:lnTo>
                  <a:pt x="21050" y="14633"/>
                </a:lnTo>
                <a:lnTo>
                  <a:pt x="21044" y="14596"/>
                </a:lnTo>
                <a:lnTo>
                  <a:pt x="21047" y="14581"/>
                </a:lnTo>
                <a:lnTo>
                  <a:pt x="21045" y="14553"/>
                </a:lnTo>
                <a:lnTo>
                  <a:pt x="21045" y="14542"/>
                </a:lnTo>
                <a:lnTo>
                  <a:pt x="21047" y="14544"/>
                </a:lnTo>
                <a:lnTo>
                  <a:pt x="21049" y="14544"/>
                </a:lnTo>
                <a:lnTo>
                  <a:pt x="21054" y="14571"/>
                </a:lnTo>
                <a:lnTo>
                  <a:pt x="21061" y="14673"/>
                </a:lnTo>
                <a:lnTo>
                  <a:pt x="21057" y="14688"/>
                </a:lnTo>
                <a:lnTo>
                  <a:pt x="21058" y="14693"/>
                </a:lnTo>
                <a:lnTo>
                  <a:pt x="21064" y="14699"/>
                </a:lnTo>
                <a:lnTo>
                  <a:pt x="21069" y="14691"/>
                </a:lnTo>
                <a:lnTo>
                  <a:pt x="21075" y="14669"/>
                </a:lnTo>
                <a:lnTo>
                  <a:pt x="21078" y="14671"/>
                </a:lnTo>
                <a:lnTo>
                  <a:pt x="21080" y="14666"/>
                </a:lnTo>
                <a:lnTo>
                  <a:pt x="21083" y="14649"/>
                </a:lnTo>
                <a:lnTo>
                  <a:pt x="21080" y="14647"/>
                </a:lnTo>
                <a:lnTo>
                  <a:pt x="21080" y="14652"/>
                </a:lnTo>
                <a:lnTo>
                  <a:pt x="21080" y="14655"/>
                </a:lnTo>
                <a:lnTo>
                  <a:pt x="21078" y="14656"/>
                </a:lnTo>
                <a:lnTo>
                  <a:pt x="21075" y="14656"/>
                </a:lnTo>
                <a:lnTo>
                  <a:pt x="21075" y="14648"/>
                </a:lnTo>
                <a:lnTo>
                  <a:pt x="21072" y="14631"/>
                </a:lnTo>
                <a:lnTo>
                  <a:pt x="21073" y="14625"/>
                </a:lnTo>
                <a:lnTo>
                  <a:pt x="21076" y="14621"/>
                </a:lnTo>
                <a:lnTo>
                  <a:pt x="21078" y="14622"/>
                </a:lnTo>
                <a:lnTo>
                  <a:pt x="21081" y="14627"/>
                </a:lnTo>
                <a:lnTo>
                  <a:pt x="21083" y="14635"/>
                </a:lnTo>
                <a:lnTo>
                  <a:pt x="21085" y="14630"/>
                </a:lnTo>
                <a:lnTo>
                  <a:pt x="21088" y="14613"/>
                </a:lnTo>
                <a:lnTo>
                  <a:pt x="21082" y="14612"/>
                </a:lnTo>
                <a:lnTo>
                  <a:pt x="21078" y="14607"/>
                </a:lnTo>
                <a:lnTo>
                  <a:pt x="21073" y="14602"/>
                </a:lnTo>
                <a:lnTo>
                  <a:pt x="21068" y="14597"/>
                </a:lnTo>
                <a:lnTo>
                  <a:pt x="21070" y="14605"/>
                </a:lnTo>
                <a:lnTo>
                  <a:pt x="21067" y="14605"/>
                </a:lnTo>
                <a:lnTo>
                  <a:pt x="21066" y="14605"/>
                </a:lnTo>
                <a:lnTo>
                  <a:pt x="21065" y="14604"/>
                </a:lnTo>
                <a:lnTo>
                  <a:pt x="21063" y="14601"/>
                </a:lnTo>
                <a:lnTo>
                  <a:pt x="21066" y="14587"/>
                </a:lnTo>
                <a:lnTo>
                  <a:pt x="21066" y="14578"/>
                </a:lnTo>
                <a:lnTo>
                  <a:pt x="21063" y="14561"/>
                </a:lnTo>
                <a:lnTo>
                  <a:pt x="21062" y="14539"/>
                </a:lnTo>
                <a:lnTo>
                  <a:pt x="21061" y="14532"/>
                </a:lnTo>
                <a:lnTo>
                  <a:pt x="21059" y="14524"/>
                </a:lnTo>
                <a:lnTo>
                  <a:pt x="21057" y="14506"/>
                </a:lnTo>
                <a:lnTo>
                  <a:pt x="21054" y="14496"/>
                </a:lnTo>
                <a:lnTo>
                  <a:pt x="21044" y="14484"/>
                </a:lnTo>
                <a:lnTo>
                  <a:pt x="21041" y="14477"/>
                </a:lnTo>
                <a:lnTo>
                  <a:pt x="21048" y="14478"/>
                </a:lnTo>
                <a:lnTo>
                  <a:pt x="21056" y="14474"/>
                </a:lnTo>
                <a:lnTo>
                  <a:pt x="21055" y="14452"/>
                </a:lnTo>
                <a:lnTo>
                  <a:pt x="21050" y="14428"/>
                </a:lnTo>
                <a:lnTo>
                  <a:pt x="21041" y="14394"/>
                </a:lnTo>
                <a:lnTo>
                  <a:pt x="21037" y="14384"/>
                </a:lnTo>
                <a:lnTo>
                  <a:pt x="21032" y="14377"/>
                </a:lnTo>
                <a:lnTo>
                  <a:pt x="21027" y="14376"/>
                </a:lnTo>
                <a:lnTo>
                  <a:pt x="21021" y="14379"/>
                </a:lnTo>
                <a:lnTo>
                  <a:pt x="21015" y="14380"/>
                </a:lnTo>
                <a:lnTo>
                  <a:pt x="21008" y="14375"/>
                </a:lnTo>
                <a:lnTo>
                  <a:pt x="21027" y="14373"/>
                </a:lnTo>
                <a:lnTo>
                  <a:pt x="21034" y="14369"/>
                </a:lnTo>
                <a:lnTo>
                  <a:pt x="21037" y="14369"/>
                </a:lnTo>
                <a:lnTo>
                  <a:pt x="21039" y="14371"/>
                </a:lnTo>
                <a:lnTo>
                  <a:pt x="21042" y="14376"/>
                </a:lnTo>
                <a:lnTo>
                  <a:pt x="21044" y="14377"/>
                </a:lnTo>
                <a:lnTo>
                  <a:pt x="21054" y="14382"/>
                </a:lnTo>
                <a:lnTo>
                  <a:pt x="21060" y="14382"/>
                </a:lnTo>
                <a:lnTo>
                  <a:pt x="21063" y="14379"/>
                </a:lnTo>
                <a:lnTo>
                  <a:pt x="21063" y="14373"/>
                </a:lnTo>
                <a:lnTo>
                  <a:pt x="21059" y="14359"/>
                </a:lnTo>
                <a:lnTo>
                  <a:pt x="21058" y="14351"/>
                </a:lnTo>
                <a:lnTo>
                  <a:pt x="21061" y="14357"/>
                </a:lnTo>
                <a:lnTo>
                  <a:pt x="21064" y="14359"/>
                </a:lnTo>
                <a:lnTo>
                  <a:pt x="21067" y="14361"/>
                </a:lnTo>
                <a:lnTo>
                  <a:pt x="21069" y="14364"/>
                </a:lnTo>
                <a:lnTo>
                  <a:pt x="21070" y="14364"/>
                </a:lnTo>
                <a:lnTo>
                  <a:pt x="21073" y="14368"/>
                </a:lnTo>
                <a:lnTo>
                  <a:pt x="21074" y="14369"/>
                </a:lnTo>
                <a:lnTo>
                  <a:pt x="21074" y="14370"/>
                </a:lnTo>
                <a:lnTo>
                  <a:pt x="21073" y="14372"/>
                </a:lnTo>
                <a:lnTo>
                  <a:pt x="21073" y="14376"/>
                </a:lnTo>
                <a:lnTo>
                  <a:pt x="21075" y="14379"/>
                </a:lnTo>
                <a:lnTo>
                  <a:pt x="21082" y="14382"/>
                </a:lnTo>
                <a:lnTo>
                  <a:pt x="21086" y="14378"/>
                </a:lnTo>
                <a:lnTo>
                  <a:pt x="21089" y="14362"/>
                </a:lnTo>
                <a:lnTo>
                  <a:pt x="21091" y="14369"/>
                </a:lnTo>
                <a:lnTo>
                  <a:pt x="21095" y="14374"/>
                </a:lnTo>
                <a:lnTo>
                  <a:pt x="21103" y="14384"/>
                </a:lnTo>
                <a:lnTo>
                  <a:pt x="21108" y="14388"/>
                </a:lnTo>
                <a:lnTo>
                  <a:pt x="21109" y="14387"/>
                </a:lnTo>
                <a:lnTo>
                  <a:pt x="21110" y="14384"/>
                </a:lnTo>
                <a:lnTo>
                  <a:pt x="21110" y="14382"/>
                </a:lnTo>
                <a:lnTo>
                  <a:pt x="21113" y="14381"/>
                </a:lnTo>
                <a:lnTo>
                  <a:pt x="21115" y="14383"/>
                </a:lnTo>
                <a:lnTo>
                  <a:pt x="21116" y="14386"/>
                </a:lnTo>
                <a:lnTo>
                  <a:pt x="21116" y="14388"/>
                </a:lnTo>
                <a:lnTo>
                  <a:pt x="21117" y="14391"/>
                </a:lnTo>
                <a:lnTo>
                  <a:pt x="21137" y="14415"/>
                </a:lnTo>
                <a:lnTo>
                  <a:pt x="21141" y="14417"/>
                </a:lnTo>
                <a:lnTo>
                  <a:pt x="21143" y="14422"/>
                </a:lnTo>
                <a:lnTo>
                  <a:pt x="21147" y="14429"/>
                </a:lnTo>
                <a:lnTo>
                  <a:pt x="21151" y="14435"/>
                </a:lnTo>
                <a:lnTo>
                  <a:pt x="21155" y="14438"/>
                </a:lnTo>
                <a:lnTo>
                  <a:pt x="21157" y="14440"/>
                </a:lnTo>
                <a:lnTo>
                  <a:pt x="21160" y="14442"/>
                </a:lnTo>
                <a:lnTo>
                  <a:pt x="21161" y="14443"/>
                </a:lnTo>
                <a:lnTo>
                  <a:pt x="21163" y="14443"/>
                </a:lnTo>
                <a:lnTo>
                  <a:pt x="21163" y="14437"/>
                </a:lnTo>
                <a:lnTo>
                  <a:pt x="21165" y="14436"/>
                </a:lnTo>
                <a:lnTo>
                  <a:pt x="21171" y="14442"/>
                </a:lnTo>
                <a:lnTo>
                  <a:pt x="21177" y="14452"/>
                </a:lnTo>
                <a:lnTo>
                  <a:pt x="21185" y="14474"/>
                </a:lnTo>
                <a:lnTo>
                  <a:pt x="21190" y="14474"/>
                </a:lnTo>
                <a:lnTo>
                  <a:pt x="21193" y="14479"/>
                </a:lnTo>
                <a:lnTo>
                  <a:pt x="21194" y="14487"/>
                </a:lnTo>
                <a:lnTo>
                  <a:pt x="21196" y="14495"/>
                </a:lnTo>
                <a:lnTo>
                  <a:pt x="21198" y="14500"/>
                </a:lnTo>
                <a:lnTo>
                  <a:pt x="21199" y="14503"/>
                </a:lnTo>
                <a:lnTo>
                  <a:pt x="21199" y="14511"/>
                </a:lnTo>
                <a:lnTo>
                  <a:pt x="21200" y="14515"/>
                </a:lnTo>
                <a:lnTo>
                  <a:pt x="21202" y="14517"/>
                </a:lnTo>
                <a:lnTo>
                  <a:pt x="21206" y="14519"/>
                </a:lnTo>
                <a:lnTo>
                  <a:pt x="21208" y="14522"/>
                </a:lnTo>
                <a:lnTo>
                  <a:pt x="21211" y="14521"/>
                </a:lnTo>
                <a:lnTo>
                  <a:pt x="21220" y="14504"/>
                </a:lnTo>
                <a:lnTo>
                  <a:pt x="21220" y="14506"/>
                </a:lnTo>
                <a:lnTo>
                  <a:pt x="21222" y="14507"/>
                </a:lnTo>
                <a:lnTo>
                  <a:pt x="21227" y="14509"/>
                </a:lnTo>
                <a:lnTo>
                  <a:pt x="21229" y="14508"/>
                </a:lnTo>
                <a:lnTo>
                  <a:pt x="21233" y="14503"/>
                </a:lnTo>
                <a:lnTo>
                  <a:pt x="21235" y="14506"/>
                </a:lnTo>
                <a:lnTo>
                  <a:pt x="21227" y="14520"/>
                </a:lnTo>
                <a:lnTo>
                  <a:pt x="21224" y="14528"/>
                </a:lnTo>
                <a:lnTo>
                  <a:pt x="21223" y="14537"/>
                </a:lnTo>
                <a:lnTo>
                  <a:pt x="21224" y="14550"/>
                </a:lnTo>
                <a:lnTo>
                  <a:pt x="21225" y="14556"/>
                </a:lnTo>
                <a:lnTo>
                  <a:pt x="21228" y="14554"/>
                </a:lnTo>
                <a:lnTo>
                  <a:pt x="21234" y="14549"/>
                </a:lnTo>
                <a:lnTo>
                  <a:pt x="21236" y="14556"/>
                </a:lnTo>
                <a:lnTo>
                  <a:pt x="21235" y="14562"/>
                </a:lnTo>
                <a:lnTo>
                  <a:pt x="21232" y="14574"/>
                </a:lnTo>
                <a:lnTo>
                  <a:pt x="21236" y="14580"/>
                </a:lnTo>
                <a:lnTo>
                  <a:pt x="21234" y="14587"/>
                </a:lnTo>
                <a:lnTo>
                  <a:pt x="21229" y="14593"/>
                </a:lnTo>
                <a:lnTo>
                  <a:pt x="21224" y="14595"/>
                </a:lnTo>
                <a:lnTo>
                  <a:pt x="21224" y="14594"/>
                </a:lnTo>
                <a:lnTo>
                  <a:pt x="21225" y="14592"/>
                </a:lnTo>
                <a:lnTo>
                  <a:pt x="21225" y="14590"/>
                </a:lnTo>
                <a:lnTo>
                  <a:pt x="21224" y="14590"/>
                </a:lnTo>
                <a:lnTo>
                  <a:pt x="21218" y="14591"/>
                </a:lnTo>
                <a:lnTo>
                  <a:pt x="21217" y="14593"/>
                </a:lnTo>
                <a:lnTo>
                  <a:pt x="21220" y="14600"/>
                </a:lnTo>
                <a:lnTo>
                  <a:pt x="21226" y="14611"/>
                </a:lnTo>
                <a:lnTo>
                  <a:pt x="21228" y="14614"/>
                </a:lnTo>
                <a:lnTo>
                  <a:pt x="21232" y="14617"/>
                </a:lnTo>
                <a:lnTo>
                  <a:pt x="21240" y="14619"/>
                </a:lnTo>
                <a:lnTo>
                  <a:pt x="21248" y="14618"/>
                </a:lnTo>
                <a:lnTo>
                  <a:pt x="21253" y="14619"/>
                </a:lnTo>
                <a:lnTo>
                  <a:pt x="21249" y="14624"/>
                </a:lnTo>
                <a:lnTo>
                  <a:pt x="21235" y="14631"/>
                </a:lnTo>
                <a:lnTo>
                  <a:pt x="21235" y="14635"/>
                </a:lnTo>
                <a:lnTo>
                  <a:pt x="21236" y="14641"/>
                </a:lnTo>
                <a:lnTo>
                  <a:pt x="21238" y="14648"/>
                </a:lnTo>
                <a:lnTo>
                  <a:pt x="21240" y="14653"/>
                </a:lnTo>
                <a:lnTo>
                  <a:pt x="21241" y="14666"/>
                </a:lnTo>
                <a:lnTo>
                  <a:pt x="21256" y="14734"/>
                </a:lnTo>
                <a:lnTo>
                  <a:pt x="21257" y="14744"/>
                </a:lnTo>
                <a:lnTo>
                  <a:pt x="21258" y="14769"/>
                </a:lnTo>
                <a:lnTo>
                  <a:pt x="21259" y="14775"/>
                </a:lnTo>
                <a:lnTo>
                  <a:pt x="21263" y="14786"/>
                </a:lnTo>
                <a:lnTo>
                  <a:pt x="21265" y="14791"/>
                </a:lnTo>
                <a:lnTo>
                  <a:pt x="21269" y="14813"/>
                </a:lnTo>
                <a:lnTo>
                  <a:pt x="21272" y="14824"/>
                </a:lnTo>
                <a:lnTo>
                  <a:pt x="21276" y="14834"/>
                </a:lnTo>
                <a:lnTo>
                  <a:pt x="21282" y="14844"/>
                </a:lnTo>
                <a:lnTo>
                  <a:pt x="21291" y="14857"/>
                </a:lnTo>
                <a:lnTo>
                  <a:pt x="21293" y="14859"/>
                </a:lnTo>
                <a:lnTo>
                  <a:pt x="21294" y="14860"/>
                </a:lnTo>
                <a:lnTo>
                  <a:pt x="21298" y="14859"/>
                </a:lnTo>
                <a:lnTo>
                  <a:pt x="21313" y="14852"/>
                </a:lnTo>
                <a:lnTo>
                  <a:pt x="21315" y="14852"/>
                </a:lnTo>
                <a:lnTo>
                  <a:pt x="21319" y="14855"/>
                </a:lnTo>
                <a:lnTo>
                  <a:pt x="21321" y="14854"/>
                </a:lnTo>
                <a:lnTo>
                  <a:pt x="21322" y="14853"/>
                </a:lnTo>
                <a:lnTo>
                  <a:pt x="21324" y="14848"/>
                </a:lnTo>
                <a:lnTo>
                  <a:pt x="21325" y="14847"/>
                </a:lnTo>
                <a:lnTo>
                  <a:pt x="21329" y="14843"/>
                </a:lnTo>
                <a:lnTo>
                  <a:pt x="21330" y="14841"/>
                </a:lnTo>
                <a:lnTo>
                  <a:pt x="21332" y="14837"/>
                </a:lnTo>
                <a:lnTo>
                  <a:pt x="21333" y="14830"/>
                </a:lnTo>
                <a:lnTo>
                  <a:pt x="21333" y="14815"/>
                </a:lnTo>
                <a:lnTo>
                  <a:pt x="21334" y="14811"/>
                </a:lnTo>
                <a:lnTo>
                  <a:pt x="21342" y="14801"/>
                </a:lnTo>
                <a:lnTo>
                  <a:pt x="21343" y="14797"/>
                </a:lnTo>
                <a:lnTo>
                  <a:pt x="21342" y="14791"/>
                </a:lnTo>
                <a:lnTo>
                  <a:pt x="21340" y="14786"/>
                </a:lnTo>
                <a:lnTo>
                  <a:pt x="21339" y="14781"/>
                </a:lnTo>
                <a:lnTo>
                  <a:pt x="21343" y="14774"/>
                </a:lnTo>
                <a:lnTo>
                  <a:pt x="21345" y="14764"/>
                </a:lnTo>
                <a:lnTo>
                  <a:pt x="21346" y="14760"/>
                </a:lnTo>
                <a:lnTo>
                  <a:pt x="21344" y="14755"/>
                </a:lnTo>
                <a:lnTo>
                  <a:pt x="21341" y="14745"/>
                </a:lnTo>
                <a:lnTo>
                  <a:pt x="21340" y="14741"/>
                </a:lnTo>
                <a:lnTo>
                  <a:pt x="21341" y="14738"/>
                </a:lnTo>
                <a:lnTo>
                  <a:pt x="21347" y="14726"/>
                </a:lnTo>
                <a:lnTo>
                  <a:pt x="21348" y="14722"/>
                </a:lnTo>
                <a:lnTo>
                  <a:pt x="21341" y="14681"/>
                </a:lnTo>
                <a:lnTo>
                  <a:pt x="21340" y="14676"/>
                </a:lnTo>
                <a:lnTo>
                  <a:pt x="21342" y="14673"/>
                </a:lnTo>
                <a:lnTo>
                  <a:pt x="21347" y="14668"/>
                </a:lnTo>
                <a:lnTo>
                  <a:pt x="21349" y="14664"/>
                </a:lnTo>
                <a:lnTo>
                  <a:pt x="21350" y="14653"/>
                </a:lnTo>
                <a:lnTo>
                  <a:pt x="21350" y="14647"/>
                </a:lnTo>
                <a:lnTo>
                  <a:pt x="21346" y="14646"/>
                </a:lnTo>
                <a:lnTo>
                  <a:pt x="21346" y="14640"/>
                </a:lnTo>
                <a:lnTo>
                  <a:pt x="21348" y="14635"/>
                </a:lnTo>
                <a:lnTo>
                  <a:pt x="21349" y="14634"/>
                </a:lnTo>
                <a:lnTo>
                  <a:pt x="21343" y="14613"/>
                </a:lnTo>
                <a:lnTo>
                  <a:pt x="21342" y="14607"/>
                </a:lnTo>
                <a:lnTo>
                  <a:pt x="21341" y="14602"/>
                </a:lnTo>
                <a:lnTo>
                  <a:pt x="21342" y="14598"/>
                </a:lnTo>
                <a:lnTo>
                  <a:pt x="21344" y="14594"/>
                </a:lnTo>
                <a:lnTo>
                  <a:pt x="21345" y="14600"/>
                </a:lnTo>
                <a:lnTo>
                  <a:pt x="21351" y="14620"/>
                </a:lnTo>
                <a:lnTo>
                  <a:pt x="21356" y="14608"/>
                </a:lnTo>
                <a:lnTo>
                  <a:pt x="21355" y="14591"/>
                </a:lnTo>
                <a:lnTo>
                  <a:pt x="21348" y="14557"/>
                </a:lnTo>
                <a:lnTo>
                  <a:pt x="21351" y="14563"/>
                </a:lnTo>
                <a:lnTo>
                  <a:pt x="21356" y="14580"/>
                </a:lnTo>
                <a:lnTo>
                  <a:pt x="21358" y="14582"/>
                </a:lnTo>
                <a:lnTo>
                  <a:pt x="21361" y="14578"/>
                </a:lnTo>
                <a:lnTo>
                  <a:pt x="21364" y="14569"/>
                </a:lnTo>
                <a:lnTo>
                  <a:pt x="21367" y="14565"/>
                </a:lnTo>
                <a:lnTo>
                  <a:pt x="21368" y="14573"/>
                </a:lnTo>
                <a:lnTo>
                  <a:pt x="21372" y="14578"/>
                </a:lnTo>
                <a:lnTo>
                  <a:pt x="21376" y="14580"/>
                </a:lnTo>
                <a:lnTo>
                  <a:pt x="21380" y="14576"/>
                </a:lnTo>
                <a:lnTo>
                  <a:pt x="21380" y="14585"/>
                </a:lnTo>
                <a:lnTo>
                  <a:pt x="21374" y="14607"/>
                </a:lnTo>
                <a:lnTo>
                  <a:pt x="21374" y="14619"/>
                </a:lnTo>
                <a:lnTo>
                  <a:pt x="21379" y="14621"/>
                </a:lnTo>
                <a:lnTo>
                  <a:pt x="21380" y="14628"/>
                </a:lnTo>
                <a:lnTo>
                  <a:pt x="21380" y="14644"/>
                </a:lnTo>
                <a:lnTo>
                  <a:pt x="21381" y="14659"/>
                </a:lnTo>
                <a:lnTo>
                  <a:pt x="21383" y="14676"/>
                </a:lnTo>
                <a:lnTo>
                  <a:pt x="21390" y="14666"/>
                </a:lnTo>
                <a:lnTo>
                  <a:pt x="21393" y="14666"/>
                </a:lnTo>
                <a:lnTo>
                  <a:pt x="21395" y="14677"/>
                </a:lnTo>
                <a:lnTo>
                  <a:pt x="21397" y="14682"/>
                </a:lnTo>
                <a:lnTo>
                  <a:pt x="21399" y="14684"/>
                </a:lnTo>
                <a:lnTo>
                  <a:pt x="21403" y="14683"/>
                </a:lnTo>
                <a:lnTo>
                  <a:pt x="21404" y="14682"/>
                </a:lnTo>
                <a:lnTo>
                  <a:pt x="21404" y="14679"/>
                </a:lnTo>
                <a:lnTo>
                  <a:pt x="21403" y="14669"/>
                </a:lnTo>
                <a:lnTo>
                  <a:pt x="21401" y="14665"/>
                </a:lnTo>
                <a:lnTo>
                  <a:pt x="21403" y="14664"/>
                </a:lnTo>
                <a:lnTo>
                  <a:pt x="21406" y="14667"/>
                </a:lnTo>
                <a:lnTo>
                  <a:pt x="21409" y="14670"/>
                </a:lnTo>
                <a:lnTo>
                  <a:pt x="21410" y="14675"/>
                </a:lnTo>
                <a:lnTo>
                  <a:pt x="21412" y="14679"/>
                </a:lnTo>
                <a:lnTo>
                  <a:pt x="21416" y="14678"/>
                </a:lnTo>
                <a:lnTo>
                  <a:pt x="21417" y="14674"/>
                </a:lnTo>
                <a:lnTo>
                  <a:pt x="21418" y="14668"/>
                </a:lnTo>
                <a:lnTo>
                  <a:pt x="21418" y="14660"/>
                </a:lnTo>
                <a:lnTo>
                  <a:pt x="21422" y="14670"/>
                </a:lnTo>
                <a:lnTo>
                  <a:pt x="21420" y="14683"/>
                </a:lnTo>
                <a:lnTo>
                  <a:pt x="21414" y="14703"/>
                </a:lnTo>
                <a:lnTo>
                  <a:pt x="21415" y="14710"/>
                </a:lnTo>
                <a:lnTo>
                  <a:pt x="21420" y="14724"/>
                </a:lnTo>
                <a:lnTo>
                  <a:pt x="21421" y="14730"/>
                </a:lnTo>
                <a:lnTo>
                  <a:pt x="21421" y="14737"/>
                </a:lnTo>
                <a:lnTo>
                  <a:pt x="21422" y="14742"/>
                </a:lnTo>
                <a:lnTo>
                  <a:pt x="21423" y="14748"/>
                </a:lnTo>
                <a:lnTo>
                  <a:pt x="21429" y="14762"/>
                </a:lnTo>
                <a:lnTo>
                  <a:pt x="21430" y="14763"/>
                </a:lnTo>
                <a:lnTo>
                  <a:pt x="21431" y="14761"/>
                </a:lnTo>
                <a:lnTo>
                  <a:pt x="21434" y="14749"/>
                </a:lnTo>
                <a:lnTo>
                  <a:pt x="21432" y="14702"/>
                </a:lnTo>
                <a:lnTo>
                  <a:pt x="21433" y="14696"/>
                </a:lnTo>
                <a:lnTo>
                  <a:pt x="21439" y="14687"/>
                </a:lnTo>
                <a:lnTo>
                  <a:pt x="21441" y="14682"/>
                </a:lnTo>
                <a:lnTo>
                  <a:pt x="21442" y="14692"/>
                </a:lnTo>
                <a:lnTo>
                  <a:pt x="21434" y="14705"/>
                </a:lnTo>
                <a:lnTo>
                  <a:pt x="21434" y="14713"/>
                </a:lnTo>
                <a:lnTo>
                  <a:pt x="21437" y="14724"/>
                </a:lnTo>
                <a:lnTo>
                  <a:pt x="21437" y="14747"/>
                </a:lnTo>
                <a:lnTo>
                  <a:pt x="21438" y="14756"/>
                </a:lnTo>
                <a:lnTo>
                  <a:pt x="21442" y="14761"/>
                </a:lnTo>
                <a:lnTo>
                  <a:pt x="21445" y="14765"/>
                </a:lnTo>
                <a:lnTo>
                  <a:pt x="21448" y="14770"/>
                </a:lnTo>
                <a:lnTo>
                  <a:pt x="21450" y="14774"/>
                </a:lnTo>
                <a:lnTo>
                  <a:pt x="21450" y="14784"/>
                </a:lnTo>
                <a:lnTo>
                  <a:pt x="21453" y="14802"/>
                </a:lnTo>
                <a:lnTo>
                  <a:pt x="21458" y="14810"/>
                </a:lnTo>
                <a:lnTo>
                  <a:pt x="21460" y="14813"/>
                </a:lnTo>
                <a:lnTo>
                  <a:pt x="21467" y="14822"/>
                </a:lnTo>
                <a:lnTo>
                  <a:pt x="21470" y="14824"/>
                </a:lnTo>
                <a:lnTo>
                  <a:pt x="21486" y="14831"/>
                </a:lnTo>
                <a:lnTo>
                  <a:pt x="21496" y="14828"/>
                </a:lnTo>
                <a:lnTo>
                  <a:pt x="21502" y="14816"/>
                </a:lnTo>
                <a:lnTo>
                  <a:pt x="21505" y="14797"/>
                </a:lnTo>
                <a:lnTo>
                  <a:pt x="21506" y="14793"/>
                </a:lnTo>
                <a:lnTo>
                  <a:pt x="21508" y="14789"/>
                </a:lnTo>
                <a:lnTo>
                  <a:pt x="21510" y="14785"/>
                </a:lnTo>
                <a:lnTo>
                  <a:pt x="21507" y="14776"/>
                </a:lnTo>
                <a:lnTo>
                  <a:pt x="21508" y="14771"/>
                </a:lnTo>
                <a:lnTo>
                  <a:pt x="21509" y="14763"/>
                </a:lnTo>
                <a:lnTo>
                  <a:pt x="21509" y="14745"/>
                </a:lnTo>
                <a:lnTo>
                  <a:pt x="21510" y="14737"/>
                </a:lnTo>
                <a:lnTo>
                  <a:pt x="21513" y="14731"/>
                </a:lnTo>
                <a:lnTo>
                  <a:pt x="21517" y="14755"/>
                </a:lnTo>
                <a:lnTo>
                  <a:pt x="21519" y="14764"/>
                </a:lnTo>
                <a:lnTo>
                  <a:pt x="21518" y="14750"/>
                </a:lnTo>
                <a:lnTo>
                  <a:pt x="21518" y="14744"/>
                </a:lnTo>
                <a:lnTo>
                  <a:pt x="21520" y="14740"/>
                </a:lnTo>
                <a:lnTo>
                  <a:pt x="21523" y="14741"/>
                </a:lnTo>
                <a:lnTo>
                  <a:pt x="21527" y="14745"/>
                </a:lnTo>
                <a:lnTo>
                  <a:pt x="21530" y="14747"/>
                </a:lnTo>
                <a:lnTo>
                  <a:pt x="21532" y="14745"/>
                </a:lnTo>
                <a:lnTo>
                  <a:pt x="21531" y="14728"/>
                </a:lnTo>
                <a:lnTo>
                  <a:pt x="21532" y="14719"/>
                </a:lnTo>
                <a:lnTo>
                  <a:pt x="21534" y="14712"/>
                </a:lnTo>
                <a:lnTo>
                  <a:pt x="21540" y="14724"/>
                </a:lnTo>
                <a:lnTo>
                  <a:pt x="21551" y="14736"/>
                </a:lnTo>
                <a:lnTo>
                  <a:pt x="21564" y="14745"/>
                </a:lnTo>
                <a:lnTo>
                  <a:pt x="21573" y="14750"/>
                </a:lnTo>
                <a:lnTo>
                  <a:pt x="21579" y="14749"/>
                </a:lnTo>
                <a:lnTo>
                  <a:pt x="21584" y="14747"/>
                </a:lnTo>
                <a:lnTo>
                  <a:pt x="21591" y="14738"/>
                </a:lnTo>
                <a:lnTo>
                  <a:pt x="21598" y="14718"/>
                </a:lnTo>
                <a:lnTo>
                  <a:pt x="21600" y="14705"/>
                </a:lnTo>
                <a:cubicBezTo>
                  <a:pt x="21600" y="14705"/>
                  <a:pt x="21591" y="14665"/>
                  <a:pt x="21591" y="14665"/>
                </a:cubicBezTo>
                <a:lnTo>
                  <a:pt x="21592" y="14653"/>
                </a:lnTo>
                <a:lnTo>
                  <a:pt x="21592" y="14652"/>
                </a:lnTo>
                <a:lnTo>
                  <a:pt x="21597" y="14644"/>
                </a:lnTo>
                <a:lnTo>
                  <a:pt x="21597" y="14639"/>
                </a:lnTo>
                <a:lnTo>
                  <a:pt x="21595" y="14629"/>
                </a:lnTo>
                <a:lnTo>
                  <a:pt x="21598" y="14621"/>
                </a:lnTo>
                <a:lnTo>
                  <a:pt x="21596" y="14615"/>
                </a:lnTo>
                <a:lnTo>
                  <a:pt x="21593" y="14608"/>
                </a:lnTo>
                <a:lnTo>
                  <a:pt x="21591" y="14603"/>
                </a:lnTo>
                <a:lnTo>
                  <a:pt x="21585" y="14594"/>
                </a:lnTo>
                <a:lnTo>
                  <a:pt x="21582" y="14583"/>
                </a:lnTo>
                <a:lnTo>
                  <a:pt x="21579" y="14570"/>
                </a:lnTo>
                <a:lnTo>
                  <a:pt x="21575" y="14558"/>
                </a:lnTo>
                <a:lnTo>
                  <a:pt x="21571" y="14535"/>
                </a:lnTo>
                <a:lnTo>
                  <a:pt x="21569" y="14533"/>
                </a:lnTo>
                <a:lnTo>
                  <a:pt x="21566" y="14534"/>
                </a:lnTo>
                <a:lnTo>
                  <a:pt x="21564" y="14531"/>
                </a:lnTo>
                <a:lnTo>
                  <a:pt x="21562" y="14527"/>
                </a:lnTo>
                <a:lnTo>
                  <a:pt x="21564" y="14523"/>
                </a:lnTo>
                <a:lnTo>
                  <a:pt x="21557" y="14517"/>
                </a:lnTo>
                <a:lnTo>
                  <a:pt x="21556" y="14511"/>
                </a:lnTo>
                <a:lnTo>
                  <a:pt x="21559" y="14495"/>
                </a:lnTo>
                <a:lnTo>
                  <a:pt x="21557" y="14492"/>
                </a:lnTo>
                <a:lnTo>
                  <a:pt x="21554" y="14491"/>
                </a:lnTo>
                <a:lnTo>
                  <a:pt x="21552" y="14489"/>
                </a:lnTo>
                <a:lnTo>
                  <a:pt x="21549" y="14487"/>
                </a:lnTo>
                <a:lnTo>
                  <a:pt x="21546" y="14484"/>
                </a:lnTo>
                <a:lnTo>
                  <a:pt x="21551" y="14481"/>
                </a:lnTo>
                <a:lnTo>
                  <a:pt x="21552" y="14477"/>
                </a:lnTo>
                <a:lnTo>
                  <a:pt x="21549" y="14474"/>
                </a:lnTo>
                <a:lnTo>
                  <a:pt x="21544" y="14476"/>
                </a:lnTo>
                <a:lnTo>
                  <a:pt x="21539" y="14479"/>
                </a:lnTo>
                <a:lnTo>
                  <a:pt x="21524" y="14484"/>
                </a:lnTo>
                <a:lnTo>
                  <a:pt x="21526" y="14477"/>
                </a:lnTo>
                <a:lnTo>
                  <a:pt x="21534" y="14469"/>
                </a:lnTo>
                <a:lnTo>
                  <a:pt x="21536" y="14463"/>
                </a:lnTo>
                <a:lnTo>
                  <a:pt x="21535" y="14455"/>
                </a:lnTo>
                <a:lnTo>
                  <a:pt x="21532" y="14445"/>
                </a:lnTo>
                <a:lnTo>
                  <a:pt x="21524" y="14429"/>
                </a:lnTo>
                <a:lnTo>
                  <a:pt x="21523" y="14425"/>
                </a:lnTo>
                <a:lnTo>
                  <a:pt x="21523" y="14422"/>
                </a:lnTo>
                <a:lnTo>
                  <a:pt x="21523" y="14418"/>
                </a:lnTo>
                <a:lnTo>
                  <a:pt x="21519" y="14408"/>
                </a:lnTo>
                <a:lnTo>
                  <a:pt x="21517" y="14399"/>
                </a:lnTo>
                <a:lnTo>
                  <a:pt x="21513" y="14387"/>
                </a:lnTo>
                <a:lnTo>
                  <a:pt x="21513" y="14381"/>
                </a:lnTo>
                <a:lnTo>
                  <a:pt x="21512" y="14377"/>
                </a:lnTo>
                <a:lnTo>
                  <a:pt x="21505" y="14373"/>
                </a:lnTo>
                <a:lnTo>
                  <a:pt x="21511" y="14362"/>
                </a:lnTo>
                <a:lnTo>
                  <a:pt x="21512" y="14356"/>
                </a:lnTo>
                <a:lnTo>
                  <a:pt x="21511" y="14349"/>
                </a:lnTo>
                <a:lnTo>
                  <a:pt x="21509" y="14352"/>
                </a:lnTo>
                <a:lnTo>
                  <a:pt x="21506" y="14354"/>
                </a:lnTo>
                <a:lnTo>
                  <a:pt x="21503" y="14355"/>
                </a:lnTo>
                <a:lnTo>
                  <a:pt x="21500" y="14354"/>
                </a:lnTo>
                <a:lnTo>
                  <a:pt x="21502" y="14349"/>
                </a:lnTo>
                <a:lnTo>
                  <a:pt x="21509" y="14341"/>
                </a:lnTo>
                <a:lnTo>
                  <a:pt x="21511" y="14335"/>
                </a:lnTo>
                <a:lnTo>
                  <a:pt x="21510" y="14328"/>
                </a:lnTo>
                <a:lnTo>
                  <a:pt x="21503" y="14309"/>
                </a:lnTo>
                <a:lnTo>
                  <a:pt x="21501" y="14301"/>
                </a:lnTo>
                <a:lnTo>
                  <a:pt x="21501" y="14294"/>
                </a:lnTo>
                <a:lnTo>
                  <a:pt x="21502" y="14280"/>
                </a:lnTo>
                <a:lnTo>
                  <a:pt x="21502" y="14272"/>
                </a:lnTo>
                <a:lnTo>
                  <a:pt x="21500" y="14265"/>
                </a:lnTo>
                <a:lnTo>
                  <a:pt x="21497" y="14262"/>
                </a:lnTo>
                <a:lnTo>
                  <a:pt x="21485" y="14259"/>
                </a:lnTo>
                <a:lnTo>
                  <a:pt x="21488" y="14245"/>
                </a:lnTo>
                <a:lnTo>
                  <a:pt x="21490" y="14239"/>
                </a:lnTo>
                <a:lnTo>
                  <a:pt x="21494" y="14237"/>
                </a:lnTo>
                <a:lnTo>
                  <a:pt x="21490" y="14222"/>
                </a:lnTo>
                <a:lnTo>
                  <a:pt x="21487" y="14217"/>
                </a:lnTo>
                <a:lnTo>
                  <a:pt x="21484" y="14218"/>
                </a:lnTo>
                <a:lnTo>
                  <a:pt x="21479" y="14220"/>
                </a:lnTo>
                <a:lnTo>
                  <a:pt x="21474" y="14220"/>
                </a:lnTo>
                <a:lnTo>
                  <a:pt x="21468" y="14217"/>
                </a:lnTo>
                <a:lnTo>
                  <a:pt x="21464" y="14212"/>
                </a:lnTo>
                <a:lnTo>
                  <a:pt x="21462" y="14218"/>
                </a:lnTo>
                <a:lnTo>
                  <a:pt x="21460" y="14197"/>
                </a:lnTo>
                <a:lnTo>
                  <a:pt x="21458" y="14188"/>
                </a:lnTo>
                <a:lnTo>
                  <a:pt x="21446" y="14166"/>
                </a:lnTo>
                <a:lnTo>
                  <a:pt x="21443" y="14162"/>
                </a:lnTo>
                <a:lnTo>
                  <a:pt x="21440" y="14163"/>
                </a:lnTo>
                <a:lnTo>
                  <a:pt x="21434" y="14170"/>
                </a:lnTo>
                <a:lnTo>
                  <a:pt x="21431" y="14173"/>
                </a:lnTo>
                <a:lnTo>
                  <a:pt x="21426" y="14170"/>
                </a:lnTo>
                <a:lnTo>
                  <a:pt x="21422" y="14152"/>
                </a:lnTo>
                <a:lnTo>
                  <a:pt x="21420" y="14145"/>
                </a:lnTo>
                <a:lnTo>
                  <a:pt x="21407" y="14128"/>
                </a:lnTo>
                <a:lnTo>
                  <a:pt x="21405" y="14127"/>
                </a:lnTo>
                <a:lnTo>
                  <a:pt x="21392" y="14130"/>
                </a:lnTo>
                <a:lnTo>
                  <a:pt x="21389" y="14128"/>
                </a:lnTo>
                <a:lnTo>
                  <a:pt x="21383" y="14122"/>
                </a:lnTo>
                <a:lnTo>
                  <a:pt x="21380" y="14121"/>
                </a:lnTo>
                <a:lnTo>
                  <a:pt x="21378" y="14133"/>
                </a:lnTo>
                <a:lnTo>
                  <a:pt x="21384" y="14157"/>
                </a:lnTo>
                <a:lnTo>
                  <a:pt x="21403" y="14205"/>
                </a:lnTo>
                <a:lnTo>
                  <a:pt x="21406" y="14216"/>
                </a:lnTo>
                <a:lnTo>
                  <a:pt x="21409" y="14228"/>
                </a:lnTo>
                <a:lnTo>
                  <a:pt x="21410" y="14240"/>
                </a:lnTo>
                <a:lnTo>
                  <a:pt x="21411" y="14252"/>
                </a:lnTo>
                <a:lnTo>
                  <a:pt x="21410" y="14262"/>
                </a:lnTo>
                <a:lnTo>
                  <a:pt x="21404" y="14288"/>
                </a:lnTo>
                <a:lnTo>
                  <a:pt x="21400" y="14321"/>
                </a:lnTo>
                <a:lnTo>
                  <a:pt x="21394" y="14336"/>
                </a:lnTo>
                <a:lnTo>
                  <a:pt x="21396" y="14362"/>
                </a:lnTo>
                <a:lnTo>
                  <a:pt x="21395" y="14372"/>
                </a:lnTo>
                <a:lnTo>
                  <a:pt x="21395" y="14369"/>
                </a:lnTo>
                <a:lnTo>
                  <a:pt x="21392" y="14360"/>
                </a:lnTo>
                <a:lnTo>
                  <a:pt x="21385" y="14362"/>
                </a:lnTo>
                <a:lnTo>
                  <a:pt x="21383" y="14366"/>
                </a:lnTo>
                <a:lnTo>
                  <a:pt x="21382" y="14371"/>
                </a:lnTo>
                <a:lnTo>
                  <a:pt x="21379" y="14377"/>
                </a:lnTo>
                <a:lnTo>
                  <a:pt x="21375" y="14375"/>
                </a:lnTo>
                <a:lnTo>
                  <a:pt x="21374" y="14366"/>
                </a:lnTo>
                <a:lnTo>
                  <a:pt x="21375" y="14347"/>
                </a:lnTo>
                <a:lnTo>
                  <a:pt x="21372" y="14344"/>
                </a:lnTo>
                <a:lnTo>
                  <a:pt x="21371" y="14342"/>
                </a:lnTo>
                <a:lnTo>
                  <a:pt x="21370" y="14337"/>
                </a:lnTo>
                <a:lnTo>
                  <a:pt x="21367" y="14340"/>
                </a:lnTo>
                <a:lnTo>
                  <a:pt x="21365" y="14346"/>
                </a:lnTo>
                <a:lnTo>
                  <a:pt x="21365" y="14354"/>
                </a:lnTo>
                <a:lnTo>
                  <a:pt x="21364" y="14362"/>
                </a:lnTo>
                <a:lnTo>
                  <a:pt x="21361" y="14355"/>
                </a:lnTo>
                <a:lnTo>
                  <a:pt x="21360" y="14349"/>
                </a:lnTo>
                <a:lnTo>
                  <a:pt x="21360" y="14344"/>
                </a:lnTo>
                <a:lnTo>
                  <a:pt x="21358" y="14338"/>
                </a:lnTo>
                <a:lnTo>
                  <a:pt x="21356" y="14333"/>
                </a:lnTo>
                <a:lnTo>
                  <a:pt x="21346" y="14316"/>
                </a:lnTo>
                <a:lnTo>
                  <a:pt x="21342" y="14329"/>
                </a:lnTo>
                <a:lnTo>
                  <a:pt x="21340" y="14332"/>
                </a:lnTo>
                <a:lnTo>
                  <a:pt x="21336" y="14333"/>
                </a:lnTo>
                <a:lnTo>
                  <a:pt x="21332" y="14333"/>
                </a:lnTo>
                <a:lnTo>
                  <a:pt x="21329" y="14333"/>
                </a:lnTo>
                <a:lnTo>
                  <a:pt x="21330" y="14331"/>
                </a:lnTo>
                <a:lnTo>
                  <a:pt x="21333" y="14324"/>
                </a:lnTo>
                <a:lnTo>
                  <a:pt x="21337" y="14313"/>
                </a:lnTo>
                <a:lnTo>
                  <a:pt x="21338" y="14301"/>
                </a:lnTo>
                <a:lnTo>
                  <a:pt x="21337" y="14291"/>
                </a:lnTo>
                <a:lnTo>
                  <a:pt x="21333" y="14308"/>
                </a:lnTo>
                <a:lnTo>
                  <a:pt x="21330" y="14315"/>
                </a:lnTo>
                <a:lnTo>
                  <a:pt x="21325" y="14321"/>
                </a:lnTo>
                <a:lnTo>
                  <a:pt x="21324" y="14314"/>
                </a:lnTo>
                <a:lnTo>
                  <a:pt x="21327" y="14303"/>
                </a:lnTo>
                <a:lnTo>
                  <a:pt x="21328" y="14295"/>
                </a:lnTo>
                <a:lnTo>
                  <a:pt x="21325" y="14298"/>
                </a:lnTo>
                <a:lnTo>
                  <a:pt x="21322" y="14302"/>
                </a:lnTo>
                <a:lnTo>
                  <a:pt x="21321" y="14306"/>
                </a:lnTo>
                <a:lnTo>
                  <a:pt x="21320" y="14311"/>
                </a:lnTo>
                <a:lnTo>
                  <a:pt x="21314" y="14307"/>
                </a:lnTo>
                <a:lnTo>
                  <a:pt x="21314" y="14300"/>
                </a:lnTo>
                <a:lnTo>
                  <a:pt x="21317" y="14293"/>
                </a:lnTo>
                <a:lnTo>
                  <a:pt x="21320" y="14287"/>
                </a:lnTo>
                <a:lnTo>
                  <a:pt x="21323" y="14280"/>
                </a:lnTo>
                <a:lnTo>
                  <a:pt x="21320" y="14261"/>
                </a:lnTo>
                <a:lnTo>
                  <a:pt x="21322" y="14254"/>
                </a:lnTo>
                <a:lnTo>
                  <a:pt x="21318" y="14251"/>
                </a:lnTo>
                <a:lnTo>
                  <a:pt x="21316" y="14250"/>
                </a:lnTo>
                <a:lnTo>
                  <a:pt x="21314" y="14252"/>
                </a:lnTo>
                <a:lnTo>
                  <a:pt x="21313" y="14256"/>
                </a:lnTo>
                <a:lnTo>
                  <a:pt x="21312" y="14248"/>
                </a:lnTo>
                <a:lnTo>
                  <a:pt x="21311" y="14239"/>
                </a:lnTo>
                <a:lnTo>
                  <a:pt x="21303" y="14242"/>
                </a:lnTo>
                <a:lnTo>
                  <a:pt x="21302" y="14243"/>
                </a:lnTo>
                <a:lnTo>
                  <a:pt x="21299" y="14242"/>
                </a:lnTo>
                <a:lnTo>
                  <a:pt x="21296" y="14240"/>
                </a:lnTo>
                <a:lnTo>
                  <a:pt x="21297" y="14237"/>
                </a:lnTo>
                <a:lnTo>
                  <a:pt x="21298" y="14236"/>
                </a:lnTo>
                <a:lnTo>
                  <a:pt x="21299" y="14232"/>
                </a:lnTo>
                <a:lnTo>
                  <a:pt x="21300" y="14230"/>
                </a:lnTo>
                <a:lnTo>
                  <a:pt x="21301" y="14227"/>
                </a:lnTo>
                <a:lnTo>
                  <a:pt x="21302" y="14221"/>
                </a:lnTo>
                <a:lnTo>
                  <a:pt x="21302" y="14216"/>
                </a:lnTo>
                <a:lnTo>
                  <a:pt x="21301" y="14213"/>
                </a:lnTo>
                <a:lnTo>
                  <a:pt x="21297" y="14202"/>
                </a:lnTo>
                <a:lnTo>
                  <a:pt x="21297" y="14191"/>
                </a:lnTo>
                <a:lnTo>
                  <a:pt x="21299" y="14170"/>
                </a:lnTo>
                <a:lnTo>
                  <a:pt x="21298" y="14158"/>
                </a:lnTo>
                <a:lnTo>
                  <a:pt x="21296" y="14149"/>
                </a:lnTo>
                <a:lnTo>
                  <a:pt x="21292" y="14140"/>
                </a:lnTo>
                <a:lnTo>
                  <a:pt x="21285" y="14128"/>
                </a:lnTo>
                <a:lnTo>
                  <a:pt x="21282" y="14118"/>
                </a:lnTo>
                <a:lnTo>
                  <a:pt x="21282" y="14107"/>
                </a:lnTo>
                <a:lnTo>
                  <a:pt x="21285" y="14089"/>
                </a:lnTo>
                <a:lnTo>
                  <a:pt x="21285" y="14078"/>
                </a:lnTo>
                <a:lnTo>
                  <a:pt x="21284" y="14069"/>
                </a:lnTo>
                <a:lnTo>
                  <a:pt x="21282" y="14060"/>
                </a:lnTo>
                <a:lnTo>
                  <a:pt x="21277" y="14050"/>
                </a:lnTo>
                <a:lnTo>
                  <a:pt x="21276" y="14046"/>
                </a:lnTo>
                <a:lnTo>
                  <a:pt x="21275" y="14040"/>
                </a:lnTo>
                <a:lnTo>
                  <a:pt x="21276" y="14031"/>
                </a:lnTo>
                <a:lnTo>
                  <a:pt x="21275" y="14027"/>
                </a:lnTo>
                <a:lnTo>
                  <a:pt x="21274" y="14023"/>
                </a:lnTo>
                <a:lnTo>
                  <a:pt x="21274" y="14018"/>
                </a:lnTo>
                <a:lnTo>
                  <a:pt x="21275" y="14013"/>
                </a:lnTo>
                <a:lnTo>
                  <a:pt x="21285" y="14004"/>
                </a:lnTo>
                <a:lnTo>
                  <a:pt x="21287" y="14000"/>
                </a:lnTo>
                <a:lnTo>
                  <a:pt x="21287" y="13995"/>
                </a:lnTo>
                <a:lnTo>
                  <a:pt x="21286" y="13991"/>
                </a:lnTo>
                <a:lnTo>
                  <a:pt x="21276" y="13992"/>
                </a:lnTo>
                <a:lnTo>
                  <a:pt x="21259" y="13982"/>
                </a:lnTo>
                <a:lnTo>
                  <a:pt x="21251" y="13982"/>
                </a:lnTo>
                <a:lnTo>
                  <a:pt x="21249" y="13987"/>
                </a:lnTo>
                <a:lnTo>
                  <a:pt x="21249" y="13996"/>
                </a:lnTo>
                <a:lnTo>
                  <a:pt x="21252" y="14026"/>
                </a:lnTo>
                <a:lnTo>
                  <a:pt x="21252" y="14050"/>
                </a:lnTo>
                <a:lnTo>
                  <a:pt x="21251" y="14057"/>
                </a:lnTo>
                <a:lnTo>
                  <a:pt x="21250" y="14065"/>
                </a:lnTo>
                <a:lnTo>
                  <a:pt x="21247" y="14073"/>
                </a:lnTo>
                <a:lnTo>
                  <a:pt x="21244" y="14078"/>
                </a:lnTo>
                <a:lnTo>
                  <a:pt x="21238" y="14079"/>
                </a:lnTo>
                <a:lnTo>
                  <a:pt x="21232" y="14077"/>
                </a:lnTo>
                <a:lnTo>
                  <a:pt x="21226" y="14077"/>
                </a:lnTo>
                <a:lnTo>
                  <a:pt x="21222" y="14083"/>
                </a:lnTo>
                <a:lnTo>
                  <a:pt x="21222" y="14088"/>
                </a:lnTo>
                <a:lnTo>
                  <a:pt x="21223" y="14091"/>
                </a:lnTo>
                <a:lnTo>
                  <a:pt x="21224" y="14094"/>
                </a:lnTo>
                <a:lnTo>
                  <a:pt x="21218" y="14102"/>
                </a:lnTo>
                <a:lnTo>
                  <a:pt x="21218" y="14106"/>
                </a:lnTo>
                <a:lnTo>
                  <a:pt x="21218" y="14111"/>
                </a:lnTo>
                <a:lnTo>
                  <a:pt x="21217" y="14116"/>
                </a:lnTo>
                <a:lnTo>
                  <a:pt x="21215" y="14118"/>
                </a:lnTo>
                <a:lnTo>
                  <a:pt x="21210" y="14122"/>
                </a:lnTo>
                <a:lnTo>
                  <a:pt x="21209" y="14125"/>
                </a:lnTo>
                <a:lnTo>
                  <a:pt x="21210" y="14143"/>
                </a:lnTo>
                <a:lnTo>
                  <a:pt x="21211" y="14151"/>
                </a:lnTo>
                <a:lnTo>
                  <a:pt x="21216" y="14170"/>
                </a:lnTo>
                <a:lnTo>
                  <a:pt x="21218" y="14178"/>
                </a:lnTo>
                <a:lnTo>
                  <a:pt x="21218" y="14188"/>
                </a:lnTo>
                <a:lnTo>
                  <a:pt x="21219" y="14196"/>
                </a:lnTo>
                <a:lnTo>
                  <a:pt x="21222" y="14202"/>
                </a:lnTo>
                <a:lnTo>
                  <a:pt x="21227" y="14206"/>
                </a:lnTo>
                <a:lnTo>
                  <a:pt x="21228" y="14209"/>
                </a:lnTo>
                <a:lnTo>
                  <a:pt x="21220" y="14211"/>
                </a:lnTo>
                <a:lnTo>
                  <a:pt x="21218" y="14213"/>
                </a:lnTo>
                <a:lnTo>
                  <a:pt x="21216" y="14220"/>
                </a:lnTo>
                <a:lnTo>
                  <a:pt x="21215" y="14226"/>
                </a:lnTo>
                <a:lnTo>
                  <a:pt x="21216" y="14232"/>
                </a:lnTo>
                <a:lnTo>
                  <a:pt x="21218" y="14245"/>
                </a:lnTo>
                <a:lnTo>
                  <a:pt x="21221" y="14248"/>
                </a:lnTo>
                <a:lnTo>
                  <a:pt x="21220" y="14259"/>
                </a:lnTo>
                <a:lnTo>
                  <a:pt x="21223" y="14267"/>
                </a:lnTo>
                <a:lnTo>
                  <a:pt x="21227" y="14277"/>
                </a:lnTo>
                <a:lnTo>
                  <a:pt x="21227" y="14281"/>
                </a:lnTo>
                <a:lnTo>
                  <a:pt x="21226" y="14286"/>
                </a:lnTo>
                <a:lnTo>
                  <a:pt x="21226" y="14294"/>
                </a:lnTo>
                <a:lnTo>
                  <a:pt x="21229" y="14301"/>
                </a:lnTo>
                <a:lnTo>
                  <a:pt x="21234" y="14308"/>
                </a:lnTo>
                <a:lnTo>
                  <a:pt x="21239" y="14313"/>
                </a:lnTo>
                <a:lnTo>
                  <a:pt x="21242" y="14314"/>
                </a:lnTo>
                <a:lnTo>
                  <a:pt x="21244" y="14315"/>
                </a:lnTo>
                <a:lnTo>
                  <a:pt x="21245" y="14322"/>
                </a:lnTo>
                <a:lnTo>
                  <a:pt x="21244" y="14329"/>
                </a:lnTo>
                <a:lnTo>
                  <a:pt x="21240" y="14333"/>
                </a:lnTo>
                <a:lnTo>
                  <a:pt x="21247" y="14339"/>
                </a:lnTo>
                <a:lnTo>
                  <a:pt x="21249" y="14344"/>
                </a:lnTo>
                <a:lnTo>
                  <a:pt x="21250" y="14351"/>
                </a:lnTo>
                <a:lnTo>
                  <a:pt x="21256" y="14357"/>
                </a:lnTo>
                <a:lnTo>
                  <a:pt x="21248" y="14357"/>
                </a:lnTo>
                <a:lnTo>
                  <a:pt x="21245" y="14358"/>
                </a:lnTo>
                <a:lnTo>
                  <a:pt x="21242" y="14360"/>
                </a:lnTo>
                <a:lnTo>
                  <a:pt x="21243" y="14364"/>
                </a:lnTo>
                <a:lnTo>
                  <a:pt x="21248" y="14367"/>
                </a:lnTo>
                <a:lnTo>
                  <a:pt x="21256" y="14371"/>
                </a:lnTo>
                <a:lnTo>
                  <a:pt x="21254" y="14378"/>
                </a:lnTo>
                <a:lnTo>
                  <a:pt x="21255" y="14382"/>
                </a:lnTo>
                <a:lnTo>
                  <a:pt x="21258" y="14385"/>
                </a:lnTo>
                <a:lnTo>
                  <a:pt x="21262" y="14390"/>
                </a:lnTo>
                <a:lnTo>
                  <a:pt x="21265" y="14398"/>
                </a:lnTo>
                <a:lnTo>
                  <a:pt x="21265" y="14401"/>
                </a:lnTo>
                <a:lnTo>
                  <a:pt x="21257" y="14403"/>
                </a:lnTo>
                <a:lnTo>
                  <a:pt x="21256" y="14406"/>
                </a:lnTo>
                <a:lnTo>
                  <a:pt x="21255" y="14409"/>
                </a:lnTo>
                <a:lnTo>
                  <a:pt x="21253" y="14411"/>
                </a:lnTo>
                <a:lnTo>
                  <a:pt x="21252" y="14410"/>
                </a:lnTo>
                <a:lnTo>
                  <a:pt x="21250" y="14408"/>
                </a:lnTo>
                <a:lnTo>
                  <a:pt x="21248" y="14406"/>
                </a:lnTo>
                <a:lnTo>
                  <a:pt x="21245" y="14405"/>
                </a:lnTo>
                <a:lnTo>
                  <a:pt x="21244" y="14405"/>
                </a:lnTo>
                <a:lnTo>
                  <a:pt x="21243" y="14409"/>
                </a:lnTo>
                <a:lnTo>
                  <a:pt x="21243" y="14425"/>
                </a:lnTo>
                <a:lnTo>
                  <a:pt x="21241" y="14431"/>
                </a:lnTo>
                <a:lnTo>
                  <a:pt x="21239" y="14415"/>
                </a:lnTo>
                <a:lnTo>
                  <a:pt x="21238" y="14411"/>
                </a:lnTo>
                <a:lnTo>
                  <a:pt x="21235" y="14406"/>
                </a:lnTo>
                <a:lnTo>
                  <a:pt x="21233" y="14404"/>
                </a:lnTo>
                <a:lnTo>
                  <a:pt x="21232" y="14403"/>
                </a:lnTo>
                <a:lnTo>
                  <a:pt x="21232" y="14404"/>
                </a:lnTo>
                <a:lnTo>
                  <a:pt x="21233" y="14409"/>
                </a:lnTo>
                <a:lnTo>
                  <a:pt x="21230" y="14406"/>
                </a:lnTo>
                <a:lnTo>
                  <a:pt x="21225" y="14402"/>
                </a:lnTo>
                <a:lnTo>
                  <a:pt x="21224" y="14399"/>
                </a:lnTo>
                <a:lnTo>
                  <a:pt x="21221" y="14399"/>
                </a:lnTo>
                <a:lnTo>
                  <a:pt x="21220" y="14401"/>
                </a:lnTo>
                <a:lnTo>
                  <a:pt x="21220" y="14405"/>
                </a:lnTo>
                <a:lnTo>
                  <a:pt x="21218" y="14409"/>
                </a:lnTo>
                <a:lnTo>
                  <a:pt x="21214" y="14406"/>
                </a:lnTo>
                <a:lnTo>
                  <a:pt x="21211" y="14400"/>
                </a:lnTo>
                <a:lnTo>
                  <a:pt x="21210" y="14397"/>
                </a:lnTo>
                <a:lnTo>
                  <a:pt x="21210" y="14394"/>
                </a:lnTo>
                <a:lnTo>
                  <a:pt x="21208" y="14381"/>
                </a:lnTo>
                <a:lnTo>
                  <a:pt x="21207" y="14374"/>
                </a:lnTo>
                <a:lnTo>
                  <a:pt x="21206" y="14364"/>
                </a:lnTo>
                <a:lnTo>
                  <a:pt x="21203" y="14357"/>
                </a:lnTo>
                <a:lnTo>
                  <a:pt x="21197" y="14357"/>
                </a:lnTo>
                <a:lnTo>
                  <a:pt x="21196" y="14368"/>
                </a:lnTo>
                <a:lnTo>
                  <a:pt x="21200" y="14386"/>
                </a:lnTo>
                <a:lnTo>
                  <a:pt x="21202" y="14401"/>
                </a:lnTo>
                <a:lnTo>
                  <a:pt x="21195" y="14403"/>
                </a:lnTo>
                <a:lnTo>
                  <a:pt x="21178" y="14392"/>
                </a:lnTo>
                <a:lnTo>
                  <a:pt x="21171" y="14389"/>
                </a:lnTo>
                <a:lnTo>
                  <a:pt x="21155" y="14383"/>
                </a:lnTo>
                <a:lnTo>
                  <a:pt x="21150" y="14379"/>
                </a:lnTo>
                <a:lnTo>
                  <a:pt x="21154" y="14374"/>
                </a:lnTo>
                <a:lnTo>
                  <a:pt x="21152" y="14366"/>
                </a:lnTo>
                <a:lnTo>
                  <a:pt x="21147" y="14359"/>
                </a:lnTo>
                <a:lnTo>
                  <a:pt x="21142" y="14358"/>
                </a:lnTo>
                <a:lnTo>
                  <a:pt x="21138" y="14356"/>
                </a:lnTo>
                <a:lnTo>
                  <a:pt x="21133" y="14348"/>
                </a:lnTo>
                <a:lnTo>
                  <a:pt x="21129" y="14341"/>
                </a:lnTo>
                <a:lnTo>
                  <a:pt x="21123" y="14342"/>
                </a:lnTo>
                <a:lnTo>
                  <a:pt x="21118" y="14333"/>
                </a:lnTo>
                <a:lnTo>
                  <a:pt x="21099" y="14332"/>
                </a:lnTo>
                <a:lnTo>
                  <a:pt x="21099" y="14325"/>
                </a:lnTo>
                <a:lnTo>
                  <a:pt x="21106" y="14322"/>
                </a:lnTo>
                <a:lnTo>
                  <a:pt x="21116" y="14324"/>
                </a:lnTo>
                <a:lnTo>
                  <a:pt x="21126" y="14328"/>
                </a:lnTo>
                <a:lnTo>
                  <a:pt x="21132" y="14332"/>
                </a:lnTo>
                <a:lnTo>
                  <a:pt x="21135" y="14337"/>
                </a:lnTo>
                <a:lnTo>
                  <a:pt x="21140" y="14339"/>
                </a:lnTo>
                <a:lnTo>
                  <a:pt x="21147" y="14342"/>
                </a:lnTo>
                <a:lnTo>
                  <a:pt x="21151" y="14340"/>
                </a:lnTo>
                <a:lnTo>
                  <a:pt x="21151" y="14333"/>
                </a:lnTo>
                <a:lnTo>
                  <a:pt x="21149" y="14324"/>
                </a:lnTo>
                <a:lnTo>
                  <a:pt x="21149" y="14320"/>
                </a:lnTo>
                <a:lnTo>
                  <a:pt x="21152" y="14310"/>
                </a:lnTo>
                <a:lnTo>
                  <a:pt x="21148" y="14297"/>
                </a:lnTo>
                <a:lnTo>
                  <a:pt x="21141" y="14284"/>
                </a:lnTo>
                <a:lnTo>
                  <a:pt x="21137" y="14274"/>
                </a:lnTo>
                <a:lnTo>
                  <a:pt x="21129" y="14277"/>
                </a:lnTo>
                <a:lnTo>
                  <a:pt x="21121" y="14283"/>
                </a:lnTo>
                <a:lnTo>
                  <a:pt x="21120" y="14280"/>
                </a:lnTo>
                <a:lnTo>
                  <a:pt x="21135" y="14267"/>
                </a:lnTo>
                <a:lnTo>
                  <a:pt x="21142" y="14265"/>
                </a:lnTo>
                <a:lnTo>
                  <a:pt x="21137" y="14222"/>
                </a:lnTo>
                <a:lnTo>
                  <a:pt x="21132" y="14200"/>
                </a:lnTo>
                <a:lnTo>
                  <a:pt x="21125" y="14187"/>
                </a:lnTo>
                <a:lnTo>
                  <a:pt x="21125" y="14183"/>
                </a:lnTo>
                <a:lnTo>
                  <a:pt x="21123" y="14175"/>
                </a:lnTo>
                <a:lnTo>
                  <a:pt x="21119" y="14181"/>
                </a:lnTo>
                <a:lnTo>
                  <a:pt x="21116" y="14198"/>
                </a:lnTo>
                <a:lnTo>
                  <a:pt x="21114" y="14205"/>
                </a:lnTo>
                <a:lnTo>
                  <a:pt x="21102" y="14218"/>
                </a:lnTo>
                <a:lnTo>
                  <a:pt x="21098" y="14233"/>
                </a:lnTo>
                <a:lnTo>
                  <a:pt x="21092" y="14237"/>
                </a:lnTo>
                <a:lnTo>
                  <a:pt x="21085" y="14238"/>
                </a:lnTo>
                <a:lnTo>
                  <a:pt x="21079" y="14240"/>
                </a:lnTo>
                <a:lnTo>
                  <a:pt x="21069" y="14248"/>
                </a:lnTo>
                <a:lnTo>
                  <a:pt x="21062" y="14250"/>
                </a:lnTo>
                <a:lnTo>
                  <a:pt x="21055" y="14247"/>
                </a:lnTo>
                <a:lnTo>
                  <a:pt x="21058" y="14242"/>
                </a:lnTo>
                <a:lnTo>
                  <a:pt x="21073" y="14237"/>
                </a:lnTo>
                <a:lnTo>
                  <a:pt x="21088" y="14223"/>
                </a:lnTo>
                <a:lnTo>
                  <a:pt x="21100" y="14204"/>
                </a:lnTo>
                <a:lnTo>
                  <a:pt x="21108" y="14182"/>
                </a:lnTo>
                <a:lnTo>
                  <a:pt x="21099" y="14177"/>
                </a:lnTo>
                <a:lnTo>
                  <a:pt x="21088" y="14184"/>
                </a:lnTo>
                <a:lnTo>
                  <a:pt x="21072" y="14204"/>
                </a:lnTo>
                <a:lnTo>
                  <a:pt x="21047" y="14219"/>
                </a:lnTo>
                <a:lnTo>
                  <a:pt x="21042" y="14217"/>
                </a:lnTo>
                <a:lnTo>
                  <a:pt x="21034" y="14205"/>
                </a:lnTo>
                <a:lnTo>
                  <a:pt x="21027" y="14197"/>
                </a:lnTo>
                <a:lnTo>
                  <a:pt x="21021" y="14191"/>
                </a:lnTo>
                <a:lnTo>
                  <a:pt x="21015" y="14184"/>
                </a:lnTo>
                <a:lnTo>
                  <a:pt x="21008" y="14174"/>
                </a:lnTo>
                <a:lnTo>
                  <a:pt x="21003" y="14161"/>
                </a:lnTo>
                <a:lnTo>
                  <a:pt x="21004" y="14153"/>
                </a:lnTo>
                <a:lnTo>
                  <a:pt x="21008" y="14149"/>
                </a:lnTo>
                <a:lnTo>
                  <a:pt x="21018" y="14149"/>
                </a:lnTo>
                <a:lnTo>
                  <a:pt x="21021" y="14151"/>
                </a:lnTo>
                <a:lnTo>
                  <a:pt x="21025" y="14155"/>
                </a:lnTo>
                <a:lnTo>
                  <a:pt x="21030" y="14158"/>
                </a:lnTo>
                <a:lnTo>
                  <a:pt x="21034" y="14159"/>
                </a:lnTo>
                <a:lnTo>
                  <a:pt x="21041" y="14147"/>
                </a:lnTo>
                <a:lnTo>
                  <a:pt x="21048" y="14142"/>
                </a:lnTo>
                <a:lnTo>
                  <a:pt x="21054" y="14139"/>
                </a:lnTo>
                <a:lnTo>
                  <a:pt x="21075" y="14137"/>
                </a:lnTo>
                <a:lnTo>
                  <a:pt x="21082" y="14134"/>
                </a:lnTo>
                <a:lnTo>
                  <a:pt x="21087" y="14127"/>
                </a:lnTo>
                <a:lnTo>
                  <a:pt x="21088" y="14118"/>
                </a:lnTo>
                <a:lnTo>
                  <a:pt x="21088" y="14112"/>
                </a:lnTo>
                <a:lnTo>
                  <a:pt x="21091" y="14095"/>
                </a:lnTo>
                <a:lnTo>
                  <a:pt x="21091" y="14080"/>
                </a:lnTo>
                <a:lnTo>
                  <a:pt x="21091" y="14075"/>
                </a:lnTo>
                <a:lnTo>
                  <a:pt x="21101" y="14062"/>
                </a:lnTo>
                <a:lnTo>
                  <a:pt x="21104" y="14053"/>
                </a:lnTo>
                <a:lnTo>
                  <a:pt x="21101" y="14041"/>
                </a:lnTo>
                <a:lnTo>
                  <a:pt x="21102" y="14035"/>
                </a:lnTo>
                <a:lnTo>
                  <a:pt x="21115" y="14023"/>
                </a:lnTo>
                <a:lnTo>
                  <a:pt x="21117" y="14016"/>
                </a:lnTo>
                <a:lnTo>
                  <a:pt x="21110" y="14014"/>
                </a:lnTo>
                <a:lnTo>
                  <a:pt x="21103" y="13983"/>
                </a:lnTo>
                <a:lnTo>
                  <a:pt x="21096" y="13973"/>
                </a:lnTo>
                <a:lnTo>
                  <a:pt x="21097" y="13970"/>
                </a:lnTo>
                <a:lnTo>
                  <a:pt x="21098" y="13968"/>
                </a:lnTo>
                <a:lnTo>
                  <a:pt x="21101" y="13967"/>
                </a:lnTo>
                <a:lnTo>
                  <a:pt x="21103" y="13969"/>
                </a:lnTo>
                <a:lnTo>
                  <a:pt x="21105" y="13971"/>
                </a:lnTo>
                <a:lnTo>
                  <a:pt x="21106" y="13969"/>
                </a:lnTo>
                <a:lnTo>
                  <a:pt x="21107" y="13964"/>
                </a:lnTo>
                <a:lnTo>
                  <a:pt x="21113" y="13957"/>
                </a:lnTo>
                <a:lnTo>
                  <a:pt x="21118" y="13955"/>
                </a:lnTo>
                <a:lnTo>
                  <a:pt x="21130" y="13959"/>
                </a:lnTo>
                <a:lnTo>
                  <a:pt x="21135" y="13958"/>
                </a:lnTo>
                <a:lnTo>
                  <a:pt x="21143" y="13951"/>
                </a:lnTo>
                <a:lnTo>
                  <a:pt x="21143" y="13947"/>
                </a:lnTo>
                <a:lnTo>
                  <a:pt x="21142" y="13929"/>
                </a:lnTo>
                <a:lnTo>
                  <a:pt x="21143" y="13923"/>
                </a:lnTo>
                <a:lnTo>
                  <a:pt x="21151" y="13902"/>
                </a:lnTo>
                <a:lnTo>
                  <a:pt x="21152" y="13888"/>
                </a:lnTo>
                <a:lnTo>
                  <a:pt x="21148" y="13874"/>
                </a:lnTo>
                <a:lnTo>
                  <a:pt x="21141" y="13864"/>
                </a:lnTo>
                <a:lnTo>
                  <a:pt x="21140" y="13860"/>
                </a:lnTo>
                <a:lnTo>
                  <a:pt x="21139" y="13856"/>
                </a:lnTo>
                <a:lnTo>
                  <a:pt x="21136" y="13846"/>
                </a:lnTo>
                <a:lnTo>
                  <a:pt x="21135" y="13843"/>
                </a:lnTo>
                <a:lnTo>
                  <a:pt x="21133" y="13836"/>
                </a:lnTo>
                <a:lnTo>
                  <a:pt x="21135" y="13831"/>
                </a:lnTo>
                <a:lnTo>
                  <a:pt x="21137" y="13825"/>
                </a:lnTo>
                <a:lnTo>
                  <a:pt x="21138" y="13819"/>
                </a:lnTo>
                <a:lnTo>
                  <a:pt x="21136" y="13818"/>
                </a:lnTo>
                <a:lnTo>
                  <a:pt x="21131" y="13815"/>
                </a:lnTo>
                <a:lnTo>
                  <a:pt x="21128" y="13814"/>
                </a:lnTo>
                <a:lnTo>
                  <a:pt x="21129" y="13802"/>
                </a:lnTo>
                <a:lnTo>
                  <a:pt x="21126" y="13796"/>
                </a:lnTo>
                <a:lnTo>
                  <a:pt x="21112" y="13790"/>
                </a:lnTo>
                <a:lnTo>
                  <a:pt x="21108" y="13786"/>
                </a:lnTo>
                <a:lnTo>
                  <a:pt x="21102" y="13779"/>
                </a:lnTo>
                <a:lnTo>
                  <a:pt x="21097" y="13775"/>
                </a:lnTo>
                <a:lnTo>
                  <a:pt x="21094" y="13775"/>
                </a:lnTo>
                <a:lnTo>
                  <a:pt x="21091" y="13777"/>
                </a:lnTo>
                <a:lnTo>
                  <a:pt x="21088" y="13777"/>
                </a:lnTo>
                <a:lnTo>
                  <a:pt x="21083" y="13774"/>
                </a:lnTo>
                <a:lnTo>
                  <a:pt x="21081" y="13769"/>
                </a:lnTo>
                <a:lnTo>
                  <a:pt x="21079" y="13769"/>
                </a:lnTo>
                <a:lnTo>
                  <a:pt x="21078" y="13772"/>
                </a:lnTo>
                <a:lnTo>
                  <a:pt x="21088" y="13797"/>
                </a:lnTo>
                <a:lnTo>
                  <a:pt x="21089" y="13799"/>
                </a:lnTo>
                <a:lnTo>
                  <a:pt x="21088" y="13805"/>
                </a:lnTo>
                <a:lnTo>
                  <a:pt x="21083" y="13809"/>
                </a:lnTo>
                <a:lnTo>
                  <a:pt x="21081" y="13813"/>
                </a:lnTo>
                <a:lnTo>
                  <a:pt x="21080" y="13817"/>
                </a:lnTo>
                <a:lnTo>
                  <a:pt x="21080" y="13822"/>
                </a:lnTo>
                <a:lnTo>
                  <a:pt x="21082" y="13831"/>
                </a:lnTo>
                <a:lnTo>
                  <a:pt x="21086" y="13833"/>
                </a:lnTo>
                <a:lnTo>
                  <a:pt x="21086" y="13842"/>
                </a:lnTo>
                <a:lnTo>
                  <a:pt x="21083" y="13860"/>
                </a:lnTo>
                <a:lnTo>
                  <a:pt x="21082" y="13868"/>
                </a:lnTo>
                <a:lnTo>
                  <a:pt x="21084" y="13874"/>
                </a:lnTo>
                <a:lnTo>
                  <a:pt x="21086" y="13880"/>
                </a:lnTo>
                <a:lnTo>
                  <a:pt x="21086" y="13884"/>
                </a:lnTo>
                <a:lnTo>
                  <a:pt x="21083" y="13887"/>
                </a:lnTo>
                <a:lnTo>
                  <a:pt x="21080" y="13886"/>
                </a:lnTo>
                <a:lnTo>
                  <a:pt x="21076" y="13884"/>
                </a:lnTo>
                <a:lnTo>
                  <a:pt x="21072" y="13880"/>
                </a:lnTo>
                <a:lnTo>
                  <a:pt x="21069" y="13875"/>
                </a:lnTo>
                <a:lnTo>
                  <a:pt x="21069" y="13882"/>
                </a:lnTo>
                <a:lnTo>
                  <a:pt x="21066" y="13887"/>
                </a:lnTo>
                <a:lnTo>
                  <a:pt x="21063" y="13887"/>
                </a:lnTo>
                <a:lnTo>
                  <a:pt x="21060" y="13871"/>
                </a:lnTo>
                <a:lnTo>
                  <a:pt x="21056" y="13867"/>
                </a:lnTo>
                <a:lnTo>
                  <a:pt x="21042" y="13864"/>
                </a:lnTo>
                <a:lnTo>
                  <a:pt x="21039" y="13865"/>
                </a:lnTo>
                <a:lnTo>
                  <a:pt x="21032" y="13871"/>
                </a:lnTo>
                <a:lnTo>
                  <a:pt x="21023" y="13873"/>
                </a:lnTo>
                <a:lnTo>
                  <a:pt x="21021" y="13875"/>
                </a:lnTo>
                <a:lnTo>
                  <a:pt x="21019" y="13881"/>
                </a:lnTo>
                <a:lnTo>
                  <a:pt x="21020" y="13884"/>
                </a:lnTo>
                <a:lnTo>
                  <a:pt x="21021" y="13887"/>
                </a:lnTo>
                <a:lnTo>
                  <a:pt x="21022" y="13891"/>
                </a:lnTo>
                <a:lnTo>
                  <a:pt x="21020" y="13897"/>
                </a:lnTo>
                <a:lnTo>
                  <a:pt x="21021" y="13900"/>
                </a:lnTo>
                <a:lnTo>
                  <a:pt x="21025" y="13907"/>
                </a:lnTo>
                <a:lnTo>
                  <a:pt x="21027" y="13910"/>
                </a:lnTo>
                <a:lnTo>
                  <a:pt x="21031" y="13915"/>
                </a:lnTo>
                <a:lnTo>
                  <a:pt x="21033" y="13919"/>
                </a:lnTo>
                <a:lnTo>
                  <a:pt x="21033" y="13921"/>
                </a:lnTo>
                <a:lnTo>
                  <a:pt x="21033" y="13924"/>
                </a:lnTo>
                <a:lnTo>
                  <a:pt x="21033" y="13927"/>
                </a:lnTo>
                <a:lnTo>
                  <a:pt x="21038" y="13937"/>
                </a:lnTo>
                <a:lnTo>
                  <a:pt x="21036" y="13938"/>
                </a:lnTo>
                <a:lnTo>
                  <a:pt x="21033" y="13938"/>
                </a:lnTo>
                <a:lnTo>
                  <a:pt x="21031" y="13941"/>
                </a:lnTo>
                <a:lnTo>
                  <a:pt x="21032" y="13944"/>
                </a:lnTo>
                <a:lnTo>
                  <a:pt x="21036" y="13952"/>
                </a:lnTo>
                <a:lnTo>
                  <a:pt x="21037" y="13955"/>
                </a:lnTo>
                <a:lnTo>
                  <a:pt x="21039" y="13969"/>
                </a:lnTo>
                <a:lnTo>
                  <a:pt x="21039" y="13973"/>
                </a:lnTo>
                <a:lnTo>
                  <a:pt x="21034" y="13971"/>
                </a:lnTo>
                <a:lnTo>
                  <a:pt x="21035" y="13983"/>
                </a:lnTo>
                <a:lnTo>
                  <a:pt x="21033" y="14003"/>
                </a:lnTo>
                <a:lnTo>
                  <a:pt x="21031" y="14012"/>
                </a:lnTo>
                <a:lnTo>
                  <a:pt x="21026" y="13960"/>
                </a:lnTo>
                <a:lnTo>
                  <a:pt x="21024" y="13963"/>
                </a:lnTo>
                <a:lnTo>
                  <a:pt x="21022" y="13967"/>
                </a:lnTo>
                <a:lnTo>
                  <a:pt x="21020" y="13975"/>
                </a:lnTo>
                <a:lnTo>
                  <a:pt x="21016" y="13962"/>
                </a:lnTo>
                <a:lnTo>
                  <a:pt x="21014" y="13957"/>
                </a:lnTo>
                <a:lnTo>
                  <a:pt x="21009" y="13951"/>
                </a:lnTo>
                <a:lnTo>
                  <a:pt x="21008" y="13953"/>
                </a:lnTo>
                <a:lnTo>
                  <a:pt x="21016" y="13989"/>
                </a:lnTo>
                <a:lnTo>
                  <a:pt x="21017" y="13996"/>
                </a:lnTo>
                <a:lnTo>
                  <a:pt x="21012" y="14001"/>
                </a:lnTo>
                <a:lnTo>
                  <a:pt x="21009" y="14008"/>
                </a:lnTo>
                <a:lnTo>
                  <a:pt x="21006" y="14016"/>
                </a:lnTo>
                <a:lnTo>
                  <a:pt x="21004" y="14026"/>
                </a:lnTo>
                <a:lnTo>
                  <a:pt x="21000" y="14023"/>
                </a:lnTo>
                <a:lnTo>
                  <a:pt x="21000" y="14015"/>
                </a:lnTo>
                <a:lnTo>
                  <a:pt x="21000" y="14008"/>
                </a:lnTo>
                <a:lnTo>
                  <a:pt x="21008" y="13970"/>
                </a:lnTo>
                <a:lnTo>
                  <a:pt x="21004" y="13968"/>
                </a:lnTo>
                <a:lnTo>
                  <a:pt x="21000" y="13968"/>
                </a:lnTo>
                <a:lnTo>
                  <a:pt x="20997" y="13970"/>
                </a:lnTo>
                <a:lnTo>
                  <a:pt x="20994" y="13973"/>
                </a:lnTo>
                <a:lnTo>
                  <a:pt x="20994" y="13968"/>
                </a:lnTo>
                <a:lnTo>
                  <a:pt x="20996" y="13959"/>
                </a:lnTo>
                <a:lnTo>
                  <a:pt x="20996" y="13953"/>
                </a:lnTo>
                <a:lnTo>
                  <a:pt x="20987" y="13957"/>
                </a:lnTo>
                <a:lnTo>
                  <a:pt x="20982" y="13974"/>
                </a:lnTo>
                <a:lnTo>
                  <a:pt x="20979" y="13995"/>
                </a:lnTo>
                <a:lnTo>
                  <a:pt x="20979" y="14012"/>
                </a:lnTo>
                <a:lnTo>
                  <a:pt x="20980" y="14018"/>
                </a:lnTo>
                <a:lnTo>
                  <a:pt x="20983" y="14023"/>
                </a:lnTo>
                <a:lnTo>
                  <a:pt x="20984" y="14027"/>
                </a:lnTo>
                <a:lnTo>
                  <a:pt x="20982" y="14031"/>
                </a:lnTo>
                <a:lnTo>
                  <a:pt x="20981" y="14034"/>
                </a:lnTo>
                <a:lnTo>
                  <a:pt x="20982" y="14039"/>
                </a:lnTo>
                <a:lnTo>
                  <a:pt x="20983" y="14044"/>
                </a:lnTo>
                <a:lnTo>
                  <a:pt x="20984" y="14048"/>
                </a:lnTo>
                <a:lnTo>
                  <a:pt x="20982" y="14064"/>
                </a:lnTo>
                <a:lnTo>
                  <a:pt x="20983" y="14071"/>
                </a:lnTo>
                <a:lnTo>
                  <a:pt x="20989" y="14071"/>
                </a:lnTo>
                <a:lnTo>
                  <a:pt x="20986" y="14079"/>
                </a:lnTo>
                <a:lnTo>
                  <a:pt x="20981" y="14080"/>
                </a:lnTo>
                <a:lnTo>
                  <a:pt x="20975" y="14074"/>
                </a:lnTo>
                <a:lnTo>
                  <a:pt x="20971" y="14064"/>
                </a:lnTo>
                <a:lnTo>
                  <a:pt x="20972" y="14036"/>
                </a:lnTo>
                <a:lnTo>
                  <a:pt x="20972" y="14026"/>
                </a:lnTo>
                <a:lnTo>
                  <a:pt x="20960" y="14029"/>
                </a:lnTo>
                <a:lnTo>
                  <a:pt x="20954" y="14046"/>
                </a:lnTo>
                <a:lnTo>
                  <a:pt x="20948" y="14084"/>
                </a:lnTo>
                <a:lnTo>
                  <a:pt x="20944" y="14090"/>
                </a:lnTo>
                <a:lnTo>
                  <a:pt x="20932" y="14097"/>
                </a:lnTo>
                <a:lnTo>
                  <a:pt x="20927" y="14101"/>
                </a:lnTo>
                <a:lnTo>
                  <a:pt x="20925" y="14110"/>
                </a:lnTo>
                <a:lnTo>
                  <a:pt x="20925" y="14140"/>
                </a:lnTo>
                <a:lnTo>
                  <a:pt x="20922" y="14134"/>
                </a:lnTo>
                <a:lnTo>
                  <a:pt x="20918" y="14131"/>
                </a:lnTo>
                <a:lnTo>
                  <a:pt x="20914" y="14130"/>
                </a:lnTo>
                <a:lnTo>
                  <a:pt x="20910" y="14130"/>
                </a:lnTo>
                <a:lnTo>
                  <a:pt x="20912" y="14123"/>
                </a:lnTo>
                <a:lnTo>
                  <a:pt x="20914" y="14103"/>
                </a:lnTo>
                <a:lnTo>
                  <a:pt x="20917" y="14097"/>
                </a:lnTo>
                <a:lnTo>
                  <a:pt x="20920" y="14095"/>
                </a:lnTo>
                <a:lnTo>
                  <a:pt x="20929" y="14090"/>
                </a:lnTo>
                <a:lnTo>
                  <a:pt x="20936" y="14081"/>
                </a:lnTo>
                <a:lnTo>
                  <a:pt x="20939" y="14070"/>
                </a:lnTo>
                <a:lnTo>
                  <a:pt x="20945" y="14044"/>
                </a:lnTo>
                <a:lnTo>
                  <a:pt x="20948" y="14033"/>
                </a:lnTo>
                <a:lnTo>
                  <a:pt x="20953" y="14023"/>
                </a:lnTo>
                <a:lnTo>
                  <a:pt x="20958" y="14015"/>
                </a:lnTo>
                <a:lnTo>
                  <a:pt x="20965" y="14008"/>
                </a:lnTo>
                <a:lnTo>
                  <a:pt x="20968" y="14003"/>
                </a:lnTo>
                <a:lnTo>
                  <a:pt x="20971" y="13991"/>
                </a:lnTo>
                <a:lnTo>
                  <a:pt x="20973" y="13988"/>
                </a:lnTo>
                <a:lnTo>
                  <a:pt x="20973" y="13985"/>
                </a:lnTo>
                <a:lnTo>
                  <a:pt x="20970" y="13984"/>
                </a:lnTo>
                <a:lnTo>
                  <a:pt x="20963" y="13982"/>
                </a:lnTo>
                <a:lnTo>
                  <a:pt x="20963" y="13983"/>
                </a:lnTo>
                <a:lnTo>
                  <a:pt x="20962" y="13985"/>
                </a:lnTo>
                <a:lnTo>
                  <a:pt x="20960" y="13987"/>
                </a:lnTo>
                <a:lnTo>
                  <a:pt x="20957" y="13987"/>
                </a:lnTo>
                <a:lnTo>
                  <a:pt x="20959" y="13978"/>
                </a:lnTo>
                <a:lnTo>
                  <a:pt x="20968" y="13968"/>
                </a:lnTo>
                <a:lnTo>
                  <a:pt x="20971" y="13961"/>
                </a:lnTo>
                <a:lnTo>
                  <a:pt x="20925" y="13996"/>
                </a:lnTo>
                <a:lnTo>
                  <a:pt x="20924" y="14002"/>
                </a:lnTo>
                <a:lnTo>
                  <a:pt x="20923" y="14010"/>
                </a:lnTo>
                <a:lnTo>
                  <a:pt x="20922" y="14016"/>
                </a:lnTo>
                <a:lnTo>
                  <a:pt x="20918" y="14017"/>
                </a:lnTo>
                <a:lnTo>
                  <a:pt x="20918" y="14008"/>
                </a:lnTo>
                <a:lnTo>
                  <a:pt x="20917" y="14001"/>
                </a:lnTo>
                <a:lnTo>
                  <a:pt x="20917" y="13993"/>
                </a:lnTo>
                <a:lnTo>
                  <a:pt x="20920" y="13987"/>
                </a:lnTo>
                <a:lnTo>
                  <a:pt x="20924" y="13982"/>
                </a:lnTo>
                <a:lnTo>
                  <a:pt x="20932" y="13974"/>
                </a:lnTo>
                <a:lnTo>
                  <a:pt x="20935" y="13968"/>
                </a:lnTo>
                <a:lnTo>
                  <a:pt x="20938" y="13947"/>
                </a:lnTo>
                <a:lnTo>
                  <a:pt x="20949" y="13925"/>
                </a:lnTo>
                <a:lnTo>
                  <a:pt x="20957" y="13917"/>
                </a:lnTo>
                <a:lnTo>
                  <a:pt x="20961" y="13911"/>
                </a:lnTo>
                <a:lnTo>
                  <a:pt x="20963" y="13904"/>
                </a:lnTo>
                <a:lnTo>
                  <a:pt x="20963" y="13895"/>
                </a:lnTo>
                <a:lnTo>
                  <a:pt x="20964" y="13892"/>
                </a:lnTo>
                <a:lnTo>
                  <a:pt x="20966" y="13890"/>
                </a:lnTo>
                <a:lnTo>
                  <a:pt x="20966" y="13886"/>
                </a:lnTo>
                <a:lnTo>
                  <a:pt x="20964" y="13881"/>
                </a:lnTo>
                <a:lnTo>
                  <a:pt x="20960" y="13878"/>
                </a:lnTo>
                <a:lnTo>
                  <a:pt x="20957" y="13879"/>
                </a:lnTo>
                <a:lnTo>
                  <a:pt x="20954" y="13882"/>
                </a:lnTo>
                <a:lnTo>
                  <a:pt x="20953" y="13885"/>
                </a:lnTo>
                <a:lnTo>
                  <a:pt x="20953" y="13893"/>
                </a:lnTo>
                <a:lnTo>
                  <a:pt x="20947" y="13914"/>
                </a:lnTo>
                <a:lnTo>
                  <a:pt x="20945" y="13917"/>
                </a:lnTo>
                <a:lnTo>
                  <a:pt x="20942" y="13918"/>
                </a:lnTo>
                <a:lnTo>
                  <a:pt x="20939" y="13918"/>
                </a:lnTo>
                <a:lnTo>
                  <a:pt x="20938" y="13912"/>
                </a:lnTo>
                <a:lnTo>
                  <a:pt x="20939" y="13909"/>
                </a:lnTo>
                <a:lnTo>
                  <a:pt x="20939" y="13907"/>
                </a:lnTo>
                <a:lnTo>
                  <a:pt x="20940" y="13904"/>
                </a:lnTo>
                <a:lnTo>
                  <a:pt x="20939" y="13900"/>
                </a:lnTo>
                <a:lnTo>
                  <a:pt x="20936" y="13900"/>
                </a:lnTo>
                <a:lnTo>
                  <a:pt x="20933" y="13901"/>
                </a:lnTo>
                <a:lnTo>
                  <a:pt x="20928" y="13904"/>
                </a:lnTo>
                <a:lnTo>
                  <a:pt x="20924" y="13899"/>
                </a:lnTo>
                <a:lnTo>
                  <a:pt x="20902" y="13924"/>
                </a:lnTo>
                <a:lnTo>
                  <a:pt x="20896" y="13902"/>
                </a:lnTo>
                <a:lnTo>
                  <a:pt x="20895" y="13899"/>
                </a:lnTo>
                <a:lnTo>
                  <a:pt x="20894" y="13918"/>
                </a:lnTo>
                <a:lnTo>
                  <a:pt x="20891" y="13935"/>
                </a:lnTo>
                <a:lnTo>
                  <a:pt x="20891" y="13944"/>
                </a:lnTo>
                <a:lnTo>
                  <a:pt x="20896" y="13950"/>
                </a:lnTo>
                <a:lnTo>
                  <a:pt x="20905" y="13942"/>
                </a:lnTo>
                <a:lnTo>
                  <a:pt x="20921" y="13920"/>
                </a:lnTo>
                <a:lnTo>
                  <a:pt x="20922" y="13924"/>
                </a:lnTo>
                <a:lnTo>
                  <a:pt x="20911" y="13964"/>
                </a:lnTo>
                <a:lnTo>
                  <a:pt x="20903" y="13973"/>
                </a:lnTo>
                <a:lnTo>
                  <a:pt x="20905" y="13966"/>
                </a:lnTo>
                <a:lnTo>
                  <a:pt x="20908" y="13960"/>
                </a:lnTo>
                <a:lnTo>
                  <a:pt x="20906" y="13957"/>
                </a:lnTo>
                <a:lnTo>
                  <a:pt x="20902" y="13958"/>
                </a:lnTo>
                <a:lnTo>
                  <a:pt x="20898" y="13960"/>
                </a:lnTo>
                <a:lnTo>
                  <a:pt x="20893" y="13961"/>
                </a:lnTo>
                <a:lnTo>
                  <a:pt x="20888" y="13958"/>
                </a:lnTo>
                <a:lnTo>
                  <a:pt x="20886" y="13952"/>
                </a:lnTo>
                <a:lnTo>
                  <a:pt x="20885" y="13945"/>
                </a:lnTo>
                <a:lnTo>
                  <a:pt x="20884" y="13940"/>
                </a:lnTo>
                <a:lnTo>
                  <a:pt x="20879" y="13938"/>
                </a:lnTo>
                <a:lnTo>
                  <a:pt x="20875" y="13930"/>
                </a:lnTo>
                <a:lnTo>
                  <a:pt x="20868" y="13931"/>
                </a:lnTo>
                <a:lnTo>
                  <a:pt x="20855" y="13940"/>
                </a:lnTo>
                <a:lnTo>
                  <a:pt x="20853" y="13937"/>
                </a:lnTo>
                <a:lnTo>
                  <a:pt x="20857" y="13929"/>
                </a:lnTo>
                <a:lnTo>
                  <a:pt x="20863" y="13925"/>
                </a:lnTo>
                <a:lnTo>
                  <a:pt x="20877" y="13921"/>
                </a:lnTo>
                <a:lnTo>
                  <a:pt x="20883" y="13916"/>
                </a:lnTo>
                <a:lnTo>
                  <a:pt x="20886" y="13908"/>
                </a:lnTo>
                <a:lnTo>
                  <a:pt x="20887" y="13889"/>
                </a:lnTo>
                <a:lnTo>
                  <a:pt x="20882" y="13889"/>
                </a:lnTo>
                <a:lnTo>
                  <a:pt x="20881" y="13894"/>
                </a:lnTo>
                <a:lnTo>
                  <a:pt x="20882" y="13901"/>
                </a:lnTo>
                <a:lnTo>
                  <a:pt x="20880" y="13905"/>
                </a:lnTo>
                <a:lnTo>
                  <a:pt x="20875" y="13904"/>
                </a:lnTo>
                <a:lnTo>
                  <a:pt x="20872" y="13899"/>
                </a:lnTo>
                <a:lnTo>
                  <a:pt x="20869" y="13893"/>
                </a:lnTo>
                <a:lnTo>
                  <a:pt x="20863" y="13891"/>
                </a:lnTo>
                <a:lnTo>
                  <a:pt x="20878" y="13881"/>
                </a:lnTo>
                <a:lnTo>
                  <a:pt x="20883" y="13874"/>
                </a:lnTo>
                <a:lnTo>
                  <a:pt x="20886" y="13862"/>
                </a:lnTo>
                <a:lnTo>
                  <a:pt x="20870" y="13859"/>
                </a:lnTo>
                <a:lnTo>
                  <a:pt x="20858" y="13868"/>
                </a:lnTo>
                <a:lnTo>
                  <a:pt x="20851" y="13886"/>
                </a:lnTo>
                <a:lnTo>
                  <a:pt x="20852" y="13909"/>
                </a:lnTo>
                <a:lnTo>
                  <a:pt x="20858" y="13909"/>
                </a:lnTo>
                <a:lnTo>
                  <a:pt x="20858" y="13915"/>
                </a:lnTo>
                <a:lnTo>
                  <a:pt x="20854" y="13921"/>
                </a:lnTo>
                <a:lnTo>
                  <a:pt x="20848" y="13923"/>
                </a:lnTo>
                <a:lnTo>
                  <a:pt x="20848" y="13915"/>
                </a:lnTo>
                <a:lnTo>
                  <a:pt x="20848" y="13908"/>
                </a:lnTo>
                <a:lnTo>
                  <a:pt x="20845" y="13903"/>
                </a:lnTo>
                <a:lnTo>
                  <a:pt x="20839" y="13902"/>
                </a:lnTo>
                <a:lnTo>
                  <a:pt x="20836" y="13905"/>
                </a:lnTo>
                <a:lnTo>
                  <a:pt x="20814" y="13953"/>
                </a:lnTo>
                <a:lnTo>
                  <a:pt x="20807" y="13962"/>
                </a:lnTo>
                <a:lnTo>
                  <a:pt x="20806" y="13959"/>
                </a:lnTo>
                <a:lnTo>
                  <a:pt x="20807" y="13955"/>
                </a:lnTo>
                <a:lnTo>
                  <a:pt x="20807" y="13951"/>
                </a:lnTo>
                <a:lnTo>
                  <a:pt x="20805" y="13947"/>
                </a:lnTo>
                <a:lnTo>
                  <a:pt x="20802" y="13944"/>
                </a:lnTo>
                <a:lnTo>
                  <a:pt x="20804" y="13939"/>
                </a:lnTo>
                <a:lnTo>
                  <a:pt x="20806" y="13929"/>
                </a:lnTo>
                <a:lnTo>
                  <a:pt x="20808" y="13925"/>
                </a:lnTo>
                <a:lnTo>
                  <a:pt x="20821" y="13914"/>
                </a:lnTo>
                <a:lnTo>
                  <a:pt x="20826" y="13901"/>
                </a:lnTo>
                <a:lnTo>
                  <a:pt x="20829" y="13897"/>
                </a:lnTo>
                <a:lnTo>
                  <a:pt x="20837" y="13891"/>
                </a:lnTo>
                <a:lnTo>
                  <a:pt x="20840" y="13887"/>
                </a:lnTo>
                <a:lnTo>
                  <a:pt x="20842" y="13882"/>
                </a:lnTo>
                <a:lnTo>
                  <a:pt x="20835" y="13878"/>
                </a:lnTo>
                <a:lnTo>
                  <a:pt x="20837" y="13868"/>
                </a:lnTo>
                <a:lnTo>
                  <a:pt x="20848" y="13843"/>
                </a:lnTo>
                <a:lnTo>
                  <a:pt x="20847" y="13841"/>
                </a:lnTo>
                <a:lnTo>
                  <a:pt x="20837" y="13856"/>
                </a:lnTo>
                <a:lnTo>
                  <a:pt x="20831" y="13861"/>
                </a:lnTo>
                <a:lnTo>
                  <a:pt x="20825" y="13859"/>
                </a:lnTo>
                <a:lnTo>
                  <a:pt x="20829" y="13856"/>
                </a:lnTo>
                <a:lnTo>
                  <a:pt x="20830" y="13851"/>
                </a:lnTo>
                <a:lnTo>
                  <a:pt x="20830" y="13845"/>
                </a:lnTo>
                <a:lnTo>
                  <a:pt x="20832" y="13839"/>
                </a:lnTo>
                <a:lnTo>
                  <a:pt x="20848" y="13830"/>
                </a:lnTo>
                <a:lnTo>
                  <a:pt x="20850" y="13826"/>
                </a:lnTo>
                <a:lnTo>
                  <a:pt x="20852" y="13814"/>
                </a:lnTo>
                <a:lnTo>
                  <a:pt x="20854" y="13811"/>
                </a:lnTo>
                <a:lnTo>
                  <a:pt x="20853" y="13809"/>
                </a:lnTo>
                <a:lnTo>
                  <a:pt x="20837" y="13806"/>
                </a:lnTo>
                <a:lnTo>
                  <a:pt x="20827" y="13807"/>
                </a:lnTo>
                <a:lnTo>
                  <a:pt x="20822" y="13805"/>
                </a:lnTo>
                <a:lnTo>
                  <a:pt x="20822" y="13796"/>
                </a:lnTo>
                <a:lnTo>
                  <a:pt x="20824" y="13795"/>
                </a:lnTo>
                <a:lnTo>
                  <a:pt x="20832" y="13795"/>
                </a:lnTo>
                <a:lnTo>
                  <a:pt x="20836" y="13794"/>
                </a:lnTo>
                <a:lnTo>
                  <a:pt x="20842" y="13787"/>
                </a:lnTo>
                <a:lnTo>
                  <a:pt x="20847" y="13778"/>
                </a:lnTo>
                <a:lnTo>
                  <a:pt x="20851" y="13767"/>
                </a:lnTo>
                <a:lnTo>
                  <a:pt x="20852" y="13755"/>
                </a:lnTo>
                <a:lnTo>
                  <a:pt x="20848" y="13758"/>
                </a:lnTo>
                <a:lnTo>
                  <a:pt x="20833" y="13772"/>
                </a:lnTo>
                <a:lnTo>
                  <a:pt x="20830" y="13773"/>
                </a:lnTo>
                <a:lnTo>
                  <a:pt x="20825" y="13772"/>
                </a:lnTo>
                <a:lnTo>
                  <a:pt x="20822" y="13771"/>
                </a:lnTo>
                <a:lnTo>
                  <a:pt x="20822" y="13769"/>
                </a:lnTo>
                <a:lnTo>
                  <a:pt x="20834" y="13763"/>
                </a:lnTo>
                <a:lnTo>
                  <a:pt x="20871" y="13719"/>
                </a:lnTo>
                <a:lnTo>
                  <a:pt x="20874" y="13711"/>
                </a:lnTo>
                <a:lnTo>
                  <a:pt x="20872" y="13703"/>
                </a:lnTo>
                <a:lnTo>
                  <a:pt x="20866" y="13693"/>
                </a:lnTo>
                <a:lnTo>
                  <a:pt x="20861" y="13690"/>
                </a:lnTo>
                <a:lnTo>
                  <a:pt x="20857" y="13691"/>
                </a:lnTo>
                <a:lnTo>
                  <a:pt x="20854" y="13692"/>
                </a:lnTo>
                <a:lnTo>
                  <a:pt x="20851" y="13691"/>
                </a:lnTo>
                <a:lnTo>
                  <a:pt x="20850" y="13688"/>
                </a:lnTo>
                <a:lnTo>
                  <a:pt x="20848" y="13683"/>
                </a:lnTo>
                <a:lnTo>
                  <a:pt x="20848" y="13678"/>
                </a:lnTo>
                <a:lnTo>
                  <a:pt x="20848" y="13675"/>
                </a:lnTo>
                <a:lnTo>
                  <a:pt x="20856" y="13674"/>
                </a:lnTo>
                <a:lnTo>
                  <a:pt x="20860" y="13673"/>
                </a:lnTo>
                <a:lnTo>
                  <a:pt x="20859" y="13668"/>
                </a:lnTo>
                <a:lnTo>
                  <a:pt x="20858" y="13664"/>
                </a:lnTo>
                <a:lnTo>
                  <a:pt x="20858" y="13653"/>
                </a:lnTo>
                <a:lnTo>
                  <a:pt x="20858" y="13649"/>
                </a:lnTo>
                <a:lnTo>
                  <a:pt x="20852" y="13643"/>
                </a:lnTo>
                <a:lnTo>
                  <a:pt x="20850" y="13639"/>
                </a:lnTo>
                <a:lnTo>
                  <a:pt x="20851" y="13635"/>
                </a:lnTo>
                <a:lnTo>
                  <a:pt x="20853" y="13633"/>
                </a:lnTo>
                <a:lnTo>
                  <a:pt x="20856" y="13627"/>
                </a:lnTo>
                <a:lnTo>
                  <a:pt x="20858" y="13625"/>
                </a:lnTo>
                <a:lnTo>
                  <a:pt x="20853" y="13615"/>
                </a:lnTo>
                <a:lnTo>
                  <a:pt x="20856" y="13597"/>
                </a:lnTo>
                <a:lnTo>
                  <a:pt x="20852" y="13593"/>
                </a:lnTo>
                <a:lnTo>
                  <a:pt x="20850" y="13590"/>
                </a:lnTo>
                <a:lnTo>
                  <a:pt x="20847" y="13591"/>
                </a:lnTo>
                <a:lnTo>
                  <a:pt x="20843" y="13590"/>
                </a:lnTo>
                <a:lnTo>
                  <a:pt x="20835" y="13584"/>
                </a:lnTo>
                <a:lnTo>
                  <a:pt x="20834" y="13590"/>
                </a:lnTo>
                <a:lnTo>
                  <a:pt x="20830" y="13593"/>
                </a:lnTo>
                <a:lnTo>
                  <a:pt x="20827" y="13594"/>
                </a:lnTo>
                <a:lnTo>
                  <a:pt x="20823" y="13594"/>
                </a:lnTo>
                <a:lnTo>
                  <a:pt x="20822" y="13594"/>
                </a:lnTo>
                <a:lnTo>
                  <a:pt x="20820" y="13589"/>
                </a:lnTo>
                <a:lnTo>
                  <a:pt x="20819" y="13588"/>
                </a:lnTo>
                <a:lnTo>
                  <a:pt x="20818" y="13589"/>
                </a:lnTo>
                <a:lnTo>
                  <a:pt x="20816" y="13592"/>
                </a:lnTo>
                <a:lnTo>
                  <a:pt x="20815" y="13592"/>
                </a:lnTo>
                <a:lnTo>
                  <a:pt x="20813" y="13591"/>
                </a:lnTo>
                <a:lnTo>
                  <a:pt x="20811" y="13592"/>
                </a:lnTo>
                <a:lnTo>
                  <a:pt x="20809" y="13591"/>
                </a:lnTo>
                <a:lnTo>
                  <a:pt x="20807" y="13587"/>
                </a:lnTo>
                <a:lnTo>
                  <a:pt x="20803" y="13587"/>
                </a:lnTo>
                <a:lnTo>
                  <a:pt x="20795" y="13592"/>
                </a:lnTo>
                <a:lnTo>
                  <a:pt x="20787" y="13596"/>
                </a:lnTo>
                <a:lnTo>
                  <a:pt x="20778" y="13592"/>
                </a:lnTo>
                <a:lnTo>
                  <a:pt x="20778" y="13584"/>
                </a:lnTo>
                <a:lnTo>
                  <a:pt x="20773" y="13584"/>
                </a:lnTo>
                <a:lnTo>
                  <a:pt x="20760" y="13589"/>
                </a:lnTo>
                <a:lnTo>
                  <a:pt x="20749" y="13587"/>
                </a:lnTo>
                <a:lnTo>
                  <a:pt x="20743" y="13588"/>
                </a:lnTo>
                <a:lnTo>
                  <a:pt x="20739" y="13593"/>
                </a:lnTo>
                <a:lnTo>
                  <a:pt x="20735" y="13592"/>
                </a:lnTo>
                <a:lnTo>
                  <a:pt x="20723" y="13594"/>
                </a:lnTo>
                <a:lnTo>
                  <a:pt x="20719" y="13596"/>
                </a:lnTo>
                <a:lnTo>
                  <a:pt x="20715" y="13597"/>
                </a:lnTo>
                <a:lnTo>
                  <a:pt x="20701" y="13593"/>
                </a:lnTo>
                <a:lnTo>
                  <a:pt x="20696" y="13593"/>
                </a:lnTo>
                <a:lnTo>
                  <a:pt x="20691" y="13600"/>
                </a:lnTo>
                <a:lnTo>
                  <a:pt x="20680" y="13620"/>
                </a:lnTo>
                <a:lnTo>
                  <a:pt x="20673" y="13622"/>
                </a:lnTo>
                <a:lnTo>
                  <a:pt x="20678" y="13606"/>
                </a:lnTo>
                <a:lnTo>
                  <a:pt x="20680" y="13602"/>
                </a:lnTo>
                <a:lnTo>
                  <a:pt x="20677" y="13602"/>
                </a:lnTo>
                <a:lnTo>
                  <a:pt x="20671" y="13606"/>
                </a:lnTo>
                <a:lnTo>
                  <a:pt x="20668" y="13606"/>
                </a:lnTo>
                <a:lnTo>
                  <a:pt x="20662" y="13602"/>
                </a:lnTo>
                <a:lnTo>
                  <a:pt x="20661" y="13603"/>
                </a:lnTo>
                <a:lnTo>
                  <a:pt x="20662" y="13606"/>
                </a:lnTo>
                <a:lnTo>
                  <a:pt x="20660" y="13610"/>
                </a:lnTo>
                <a:lnTo>
                  <a:pt x="20661" y="13612"/>
                </a:lnTo>
                <a:lnTo>
                  <a:pt x="20662" y="13617"/>
                </a:lnTo>
                <a:lnTo>
                  <a:pt x="20661" y="13621"/>
                </a:lnTo>
                <a:lnTo>
                  <a:pt x="20658" y="13619"/>
                </a:lnTo>
                <a:lnTo>
                  <a:pt x="20657" y="13619"/>
                </a:lnTo>
                <a:lnTo>
                  <a:pt x="20647" y="13634"/>
                </a:lnTo>
                <a:lnTo>
                  <a:pt x="20649" y="13643"/>
                </a:lnTo>
                <a:lnTo>
                  <a:pt x="20653" y="13652"/>
                </a:lnTo>
                <a:lnTo>
                  <a:pt x="20656" y="13663"/>
                </a:lnTo>
                <a:lnTo>
                  <a:pt x="20656" y="13674"/>
                </a:lnTo>
                <a:lnTo>
                  <a:pt x="20656" y="13675"/>
                </a:lnTo>
                <a:lnTo>
                  <a:pt x="20653" y="13670"/>
                </a:lnTo>
                <a:lnTo>
                  <a:pt x="20645" y="13665"/>
                </a:lnTo>
                <a:lnTo>
                  <a:pt x="20644" y="13672"/>
                </a:lnTo>
                <a:lnTo>
                  <a:pt x="20646" y="13679"/>
                </a:lnTo>
                <a:lnTo>
                  <a:pt x="20648" y="13686"/>
                </a:lnTo>
                <a:lnTo>
                  <a:pt x="20649" y="13694"/>
                </a:lnTo>
                <a:lnTo>
                  <a:pt x="20644" y="13688"/>
                </a:lnTo>
                <a:lnTo>
                  <a:pt x="20642" y="13682"/>
                </a:lnTo>
                <a:lnTo>
                  <a:pt x="20640" y="13675"/>
                </a:lnTo>
                <a:lnTo>
                  <a:pt x="20638" y="13666"/>
                </a:lnTo>
                <a:lnTo>
                  <a:pt x="20634" y="13677"/>
                </a:lnTo>
                <a:lnTo>
                  <a:pt x="20632" y="13678"/>
                </a:lnTo>
                <a:lnTo>
                  <a:pt x="20627" y="13671"/>
                </a:lnTo>
                <a:lnTo>
                  <a:pt x="20623" y="13683"/>
                </a:lnTo>
                <a:lnTo>
                  <a:pt x="20620" y="13684"/>
                </a:lnTo>
                <a:lnTo>
                  <a:pt x="20616" y="13676"/>
                </a:lnTo>
                <a:lnTo>
                  <a:pt x="20606" y="13686"/>
                </a:lnTo>
                <a:lnTo>
                  <a:pt x="20602" y="13694"/>
                </a:lnTo>
                <a:lnTo>
                  <a:pt x="20605" y="13711"/>
                </a:lnTo>
                <a:lnTo>
                  <a:pt x="20607" y="13724"/>
                </a:lnTo>
                <a:lnTo>
                  <a:pt x="20610" y="13735"/>
                </a:lnTo>
                <a:lnTo>
                  <a:pt x="20619" y="13738"/>
                </a:lnTo>
                <a:lnTo>
                  <a:pt x="20617" y="13748"/>
                </a:lnTo>
                <a:lnTo>
                  <a:pt x="20614" y="13757"/>
                </a:lnTo>
                <a:lnTo>
                  <a:pt x="20612" y="13767"/>
                </a:lnTo>
                <a:lnTo>
                  <a:pt x="20615" y="13777"/>
                </a:lnTo>
                <a:lnTo>
                  <a:pt x="20617" y="13785"/>
                </a:lnTo>
                <a:lnTo>
                  <a:pt x="20616" y="13787"/>
                </a:lnTo>
                <a:lnTo>
                  <a:pt x="20613" y="13782"/>
                </a:lnTo>
                <a:lnTo>
                  <a:pt x="20608" y="13759"/>
                </a:lnTo>
                <a:lnTo>
                  <a:pt x="20605" y="13748"/>
                </a:lnTo>
                <a:lnTo>
                  <a:pt x="20599" y="13741"/>
                </a:lnTo>
                <a:lnTo>
                  <a:pt x="20593" y="13742"/>
                </a:lnTo>
                <a:lnTo>
                  <a:pt x="20590" y="13741"/>
                </a:lnTo>
                <a:lnTo>
                  <a:pt x="20587" y="13735"/>
                </a:lnTo>
                <a:lnTo>
                  <a:pt x="20583" y="13725"/>
                </a:lnTo>
                <a:lnTo>
                  <a:pt x="20583" y="13721"/>
                </a:lnTo>
                <a:lnTo>
                  <a:pt x="20585" y="13706"/>
                </a:lnTo>
                <a:lnTo>
                  <a:pt x="20580" y="13704"/>
                </a:lnTo>
                <a:lnTo>
                  <a:pt x="20577" y="13697"/>
                </a:lnTo>
                <a:lnTo>
                  <a:pt x="20576" y="13690"/>
                </a:lnTo>
                <a:lnTo>
                  <a:pt x="20576" y="13682"/>
                </a:lnTo>
                <a:lnTo>
                  <a:pt x="20571" y="13684"/>
                </a:lnTo>
                <a:lnTo>
                  <a:pt x="20565" y="13692"/>
                </a:lnTo>
                <a:lnTo>
                  <a:pt x="20561" y="13704"/>
                </a:lnTo>
                <a:lnTo>
                  <a:pt x="20560" y="13714"/>
                </a:lnTo>
                <a:lnTo>
                  <a:pt x="20559" y="13697"/>
                </a:lnTo>
                <a:lnTo>
                  <a:pt x="20558" y="13694"/>
                </a:lnTo>
                <a:lnTo>
                  <a:pt x="20553" y="13680"/>
                </a:lnTo>
                <a:lnTo>
                  <a:pt x="20552" y="13677"/>
                </a:lnTo>
                <a:lnTo>
                  <a:pt x="20556" y="13651"/>
                </a:lnTo>
                <a:lnTo>
                  <a:pt x="20553" y="13651"/>
                </a:lnTo>
                <a:lnTo>
                  <a:pt x="20549" y="13655"/>
                </a:lnTo>
                <a:lnTo>
                  <a:pt x="20542" y="13667"/>
                </a:lnTo>
                <a:lnTo>
                  <a:pt x="20538" y="13672"/>
                </a:lnTo>
                <a:lnTo>
                  <a:pt x="20536" y="13678"/>
                </a:lnTo>
                <a:lnTo>
                  <a:pt x="20536" y="13686"/>
                </a:lnTo>
                <a:lnTo>
                  <a:pt x="20537" y="13703"/>
                </a:lnTo>
                <a:lnTo>
                  <a:pt x="20536" y="13733"/>
                </a:lnTo>
                <a:lnTo>
                  <a:pt x="20537" y="13743"/>
                </a:lnTo>
                <a:lnTo>
                  <a:pt x="20537" y="13742"/>
                </a:lnTo>
                <a:lnTo>
                  <a:pt x="20539" y="13743"/>
                </a:lnTo>
                <a:lnTo>
                  <a:pt x="20541" y="13746"/>
                </a:lnTo>
                <a:lnTo>
                  <a:pt x="20542" y="13749"/>
                </a:lnTo>
                <a:lnTo>
                  <a:pt x="20542" y="13751"/>
                </a:lnTo>
                <a:lnTo>
                  <a:pt x="20541" y="13752"/>
                </a:lnTo>
                <a:lnTo>
                  <a:pt x="20541" y="13754"/>
                </a:lnTo>
                <a:lnTo>
                  <a:pt x="20542" y="13763"/>
                </a:lnTo>
                <a:lnTo>
                  <a:pt x="20543" y="13767"/>
                </a:lnTo>
                <a:lnTo>
                  <a:pt x="20543" y="13770"/>
                </a:lnTo>
                <a:lnTo>
                  <a:pt x="20542" y="13773"/>
                </a:lnTo>
                <a:lnTo>
                  <a:pt x="20539" y="13780"/>
                </a:lnTo>
                <a:lnTo>
                  <a:pt x="20538" y="13783"/>
                </a:lnTo>
                <a:lnTo>
                  <a:pt x="20538" y="13788"/>
                </a:lnTo>
                <a:lnTo>
                  <a:pt x="20540" y="13795"/>
                </a:lnTo>
                <a:lnTo>
                  <a:pt x="20541" y="13800"/>
                </a:lnTo>
                <a:lnTo>
                  <a:pt x="20544" y="13808"/>
                </a:lnTo>
                <a:lnTo>
                  <a:pt x="20544" y="13812"/>
                </a:lnTo>
                <a:lnTo>
                  <a:pt x="20541" y="13813"/>
                </a:lnTo>
                <a:lnTo>
                  <a:pt x="20538" y="13811"/>
                </a:lnTo>
                <a:lnTo>
                  <a:pt x="20535" y="13807"/>
                </a:lnTo>
                <a:lnTo>
                  <a:pt x="20533" y="13802"/>
                </a:lnTo>
                <a:lnTo>
                  <a:pt x="20532" y="13798"/>
                </a:lnTo>
                <a:lnTo>
                  <a:pt x="20530" y="13801"/>
                </a:lnTo>
                <a:lnTo>
                  <a:pt x="20530" y="13806"/>
                </a:lnTo>
                <a:lnTo>
                  <a:pt x="20531" y="13811"/>
                </a:lnTo>
                <a:lnTo>
                  <a:pt x="20534" y="13817"/>
                </a:lnTo>
                <a:lnTo>
                  <a:pt x="20539" y="13825"/>
                </a:lnTo>
                <a:lnTo>
                  <a:pt x="20540" y="13829"/>
                </a:lnTo>
                <a:lnTo>
                  <a:pt x="20540" y="13835"/>
                </a:lnTo>
                <a:lnTo>
                  <a:pt x="20538" y="13847"/>
                </a:lnTo>
                <a:lnTo>
                  <a:pt x="20532" y="13845"/>
                </a:lnTo>
                <a:lnTo>
                  <a:pt x="20527" y="13837"/>
                </a:lnTo>
                <a:lnTo>
                  <a:pt x="20525" y="13832"/>
                </a:lnTo>
                <a:lnTo>
                  <a:pt x="20522" y="13828"/>
                </a:lnTo>
                <a:lnTo>
                  <a:pt x="20507" y="13800"/>
                </a:lnTo>
                <a:lnTo>
                  <a:pt x="20503" y="13791"/>
                </a:lnTo>
                <a:lnTo>
                  <a:pt x="20501" y="13788"/>
                </a:lnTo>
                <a:lnTo>
                  <a:pt x="20497" y="13790"/>
                </a:lnTo>
                <a:lnTo>
                  <a:pt x="20496" y="13794"/>
                </a:lnTo>
                <a:lnTo>
                  <a:pt x="20496" y="13800"/>
                </a:lnTo>
                <a:lnTo>
                  <a:pt x="20497" y="13808"/>
                </a:lnTo>
                <a:lnTo>
                  <a:pt x="20498" y="13813"/>
                </a:lnTo>
                <a:lnTo>
                  <a:pt x="20500" y="13821"/>
                </a:lnTo>
                <a:lnTo>
                  <a:pt x="20503" y="13826"/>
                </a:lnTo>
                <a:lnTo>
                  <a:pt x="20506" y="13828"/>
                </a:lnTo>
                <a:lnTo>
                  <a:pt x="20510" y="13825"/>
                </a:lnTo>
                <a:lnTo>
                  <a:pt x="20512" y="13827"/>
                </a:lnTo>
                <a:lnTo>
                  <a:pt x="20519" y="13843"/>
                </a:lnTo>
                <a:lnTo>
                  <a:pt x="20520" y="13848"/>
                </a:lnTo>
                <a:lnTo>
                  <a:pt x="20520" y="13853"/>
                </a:lnTo>
                <a:lnTo>
                  <a:pt x="20520" y="13858"/>
                </a:lnTo>
                <a:lnTo>
                  <a:pt x="20518" y="13861"/>
                </a:lnTo>
                <a:lnTo>
                  <a:pt x="20514" y="13861"/>
                </a:lnTo>
                <a:lnTo>
                  <a:pt x="20512" y="13859"/>
                </a:lnTo>
                <a:lnTo>
                  <a:pt x="20509" y="13856"/>
                </a:lnTo>
                <a:lnTo>
                  <a:pt x="20508" y="13855"/>
                </a:lnTo>
                <a:lnTo>
                  <a:pt x="20502" y="13860"/>
                </a:lnTo>
                <a:lnTo>
                  <a:pt x="20501" y="13866"/>
                </a:lnTo>
                <a:lnTo>
                  <a:pt x="20503" y="13886"/>
                </a:lnTo>
                <a:lnTo>
                  <a:pt x="20504" y="13894"/>
                </a:lnTo>
                <a:lnTo>
                  <a:pt x="20503" y="13903"/>
                </a:lnTo>
                <a:lnTo>
                  <a:pt x="20500" y="13910"/>
                </a:lnTo>
                <a:lnTo>
                  <a:pt x="20496" y="13911"/>
                </a:lnTo>
                <a:lnTo>
                  <a:pt x="20499" y="13895"/>
                </a:lnTo>
                <a:lnTo>
                  <a:pt x="20498" y="13885"/>
                </a:lnTo>
                <a:lnTo>
                  <a:pt x="20496" y="13877"/>
                </a:lnTo>
                <a:lnTo>
                  <a:pt x="20492" y="13871"/>
                </a:lnTo>
                <a:lnTo>
                  <a:pt x="20475" y="13851"/>
                </a:lnTo>
                <a:lnTo>
                  <a:pt x="20477" y="13862"/>
                </a:lnTo>
                <a:lnTo>
                  <a:pt x="20471" y="13863"/>
                </a:lnTo>
                <a:lnTo>
                  <a:pt x="20463" y="13859"/>
                </a:lnTo>
                <a:lnTo>
                  <a:pt x="20456" y="13857"/>
                </a:lnTo>
                <a:lnTo>
                  <a:pt x="20460" y="13864"/>
                </a:lnTo>
                <a:lnTo>
                  <a:pt x="20465" y="13869"/>
                </a:lnTo>
                <a:lnTo>
                  <a:pt x="20476" y="13877"/>
                </a:lnTo>
                <a:lnTo>
                  <a:pt x="20476" y="13882"/>
                </a:lnTo>
                <a:lnTo>
                  <a:pt x="20479" y="13884"/>
                </a:lnTo>
                <a:lnTo>
                  <a:pt x="20460" y="13937"/>
                </a:lnTo>
                <a:lnTo>
                  <a:pt x="20457" y="13951"/>
                </a:lnTo>
                <a:lnTo>
                  <a:pt x="20455" y="13957"/>
                </a:lnTo>
                <a:lnTo>
                  <a:pt x="20452" y="13962"/>
                </a:lnTo>
                <a:lnTo>
                  <a:pt x="20450" y="13964"/>
                </a:lnTo>
                <a:lnTo>
                  <a:pt x="20450" y="13969"/>
                </a:lnTo>
                <a:lnTo>
                  <a:pt x="20450" y="13975"/>
                </a:lnTo>
                <a:lnTo>
                  <a:pt x="20453" y="13979"/>
                </a:lnTo>
                <a:lnTo>
                  <a:pt x="20454" y="13978"/>
                </a:lnTo>
                <a:lnTo>
                  <a:pt x="20459" y="13969"/>
                </a:lnTo>
                <a:lnTo>
                  <a:pt x="20461" y="13973"/>
                </a:lnTo>
                <a:lnTo>
                  <a:pt x="20460" y="13982"/>
                </a:lnTo>
                <a:lnTo>
                  <a:pt x="20463" y="13994"/>
                </a:lnTo>
                <a:lnTo>
                  <a:pt x="20467" y="14006"/>
                </a:lnTo>
                <a:lnTo>
                  <a:pt x="20475" y="14014"/>
                </a:lnTo>
                <a:lnTo>
                  <a:pt x="20479" y="14011"/>
                </a:lnTo>
                <a:lnTo>
                  <a:pt x="20486" y="13992"/>
                </a:lnTo>
                <a:lnTo>
                  <a:pt x="20490" y="13985"/>
                </a:lnTo>
                <a:lnTo>
                  <a:pt x="20492" y="13988"/>
                </a:lnTo>
                <a:lnTo>
                  <a:pt x="20485" y="14022"/>
                </a:lnTo>
                <a:lnTo>
                  <a:pt x="20483" y="14028"/>
                </a:lnTo>
                <a:lnTo>
                  <a:pt x="20475" y="14033"/>
                </a:lnTo>
                <a:lnTo>
                  <a:pt x="20473" y="14037"/>
                </a:lnTo>
                <a:lnTo>
                  <a:pt x="20471" y="14042"/>
                </a:lnTo>
                <a:lnTo>
                  <a:pt x="20467" y="14057"/>
                </a:lnTo>
                <a:lnTo>
                  <a:pt x="20465" y="14061"/>
                </a:lnTo>
                <a:lnTo>
                  <a:pt x="20465" y="14053"/>
                </a:lnTo>
                <a:lnTo>
                  <a:pt x="20468" y="14039"/>
                </a:lnTo>
                <a:lnTo>
                  <a:pt x="20469" y="14031"/>
                </a:lnTo>
                <a:lnTo>
                  <a:pt x="20467" y="14023"/>
                </a:lnTo>
                <a:lnTo>
                  <a:pt x="20464" y="14016"/>
                </a:lnTo>
                <a:lnTo>
                  <a:pt x="20460" y="14014"/>
                </a:lnTo>
                <a:lnTo>
                  <a:pt x="20456" y="14018"/>
                </a:lnTo>
                <a:lnTo>
                  <a:pt x="20452" y="13998"/>
                </a:lnTo>
                <a:lnTo>
                  <a:pt x="20448" y="14000"/>
                </a:lnTo>
                <a:lnTo>
                  <a:pt x="20442" y="14005"/>
                </a:lnTo>
                <a:lnTo>
                  <a:pt x="20439" y="14004"/>
                </a:lnTo>
                <a:lnTo>
                  <a:pt x="20438" y="13999"/>
                </a:lnTo>
                <a:lnTo>
                  <a:pt x="20442" y="13984"/>
                </a:lnTo>
                <a:lnTo>
                  <a:pt x="20441" y="13978"/>
                </a:lnTo>
                <a:lnTo>
                  <a:pt x="20440" y="13971"/>
                </a:lnTo>
                <a:lnTo>
                  <a:pt x="20439" y="13964"/>
                </a:lnTo>
                <a:lnTo>
                  <a:pt x="20439" y="13958"/>
                </a:lnTo>
                <a:lnTo>
                  <a:pt x="20443" y="13947"/>
                </a:lnTo>
                <a:lnTo>
                  <a:pt x="20447" y="13941"/>
                </a:lnTo>
                <a:lnTo>
                  <a:pt x="20448" y="13936"/>
                </a:lnTo>
                <a:lnTo>
                  <a:pt x="20448" y="13930"/>
                </a:lnTo>
                <a:lnTo>
                  <a:pt x="20446" y="13923"/>
                </a:lnTo>
                <a:lnTo>
                  <a:pt x="20436" y="13905"/>
                </a:lnTo>
                <a:lnTo>
                  <a:pt x="20427" y="13894"/>
                </a:lnTo>
                <a:lnTo>
                  <a:pt x="20422" y="13882"/>
                </a:lnTo>
                <a:lnTo>
                  <a:pt x="20419" y="13869"/>
                </a:lnTo>
                <a:lnTo>
                  <a:pt x="20419" y="13860"/>
                </a:lnTo>
                <a:lnTo>
                  <a:pt x="20424" y="13864"/>
                </a:lnTo>
                <a:lnTo>
                  <a:pt x="20426" y="13857"/>
                </a:lnTo>
                <a:lnTo>
                  <a:pt x="20424" y="13847"/>
                </a:lnTo>
                <a:lnTo>
                  <a:pt x="20418" y="13843"/>
                </a:lnTo>
                <a:lnTo>
                  <a:pt x="20418" y="13833"/>
                </a:lnTo>
                <a:lnTo>
                  <a:pt x="20420" y="13826"/>
                </a:lnTo>
                <a:lnTo>
                  <a:pt x="20420" y="13818"/>
                </a:lnTo>
                <a:lnTo>
                  <a:pt x="20417" y="13809"/>
                </a:lnTo>
                <a:lnTo>
                  <a:pt x="20412" y="13802"/>
                </a:lnTo>
                <a:lnTo>
                  <a:pt x="20407" y="13797"/>
                </a:lnTo>
                <a:lnTo>
                  <a:pt x="20402" y="13792"/>
                </a:lnTo>
                <a:lnTo>
                  <a:pt x="20397" y="13791"/>
                </a:lnTo>
                <a:lnTo>
                  <a:pt x="20396" y="13788"/>
                </a:lnTo>
                <a:lnTo>
                  <a:pt x="20399" y="13785"/>
                </a:lnTo>
                <a:lnTo>
                  <a:pt x="20393" y="13785"/>
                </a:lnTo>
                <a:lnTo>
                  <a:pt x="20389" y="13790"/>
                </a:lnTo>
                <a:lnTo>
                  <a:pt x="20387" y="13797"/>
                </a:lnTo>
                <a:lnTo>
                  <a:pt x="20383" y="13803"/>
                </a:lnTo>
                <a:lnTo>
                  <a:pt x="20386" y="13805"/>
                </a:lnTo>
                <a:lnTo>
                  <a:pt x="20391" y="13811"/>
                </a:lnTo>
                <a:lnTo>
                  <a:pt x="20393" y="13813"/>
                </a:lnTo>
                <a:lnTo>
                  <a:pt x="20391" y="13814"/>
                </a:lnTo>
                <a:lnTo>
                  <a:pt x="20388" y="13815"/>
                </a:lnTo>
                <a:lnTo>
                  <a:pt x="20385" y="13814"/>
                </a:lnTo>
                <a:lnTo>
                  <a:pt x="20382" y="13813"/>
                </a:lnTo>
                <a:lnTo>
                  <a:pt x="20383" y="13806"/>
                </a:lnTo>
                <a:lnTo>
                  <a:pt x="20379" y="13804"/>
                </a:lnTo>
                <a:lnTo>
                  <a:pt x="20369" y="13805"/>
                </a:lnTo>
                <a:lnTo>
                  <a:pt x="20368" y="13812"/>
                </a:lnTo>
                <a:lnTo>
                  <a:pt x="20366" y="13816"/>
                </a:lnTo>
                <a:lnTo>
                  <a:pt x="20360" y="13822"/>
                </a:lnTo>
                <a:lnTo>
                  <a:pt x="20384" y="13838"/>
                </a:lnTo>
                <a:lnTo>
                  <a:pt x="20386" y="13844"/>
                </a:lnTo>
                <a:lnTo>
                  <a:pt x="20390" y="13852"/>
                </a:lnTo>
                <a:lnTo>
                  <a:pt x="20394" y="13859"/>
                </a:lnTo>
                <a:lnTo>
                  <a:pt x="20398" y="13864"/>
                </a:lnTo>
                <a:lnTo>
                  <a:pt x="20412" y="13872"/>
                </a:lnTo>
                <a:lnTo>
                  <a:pt x="20414" y="13874"/>
                </a:lnTo>
                <a:lnTo>
                  <a:pt x="20414" y="13878"/>
                </a:lnTo>
                <a:lnTo>
                  <a:pt x="20414" y="13885"/>
                </a:lnTo>
                <a:lnTo>
                  <a:pt x="20414" y="13893"/>
                </a:lnTo>
                <a:lnTo>
                  <a:pt x="20409" y="13903"/>
                </a:lnTo>
                <a:lnTo>
                  <a:pt x="20408" y="13908"/>
                </a:lnTo>
                <a:lnTo>
                  <a:pt x="20411" y="13913"/>
                </a:lnTo>
                <a:lnTo>
                  <a:pt x="20416" y="13918"/>
                </a:lnTo>
                <a:lnTo>
                  <a:pt x="20416" y="13920"/>
                </a:lnTo>
                <a:lnTo>
                  <a:pt x="20415" y="13921"/>
                </a:lnTo>
                <a:lnTo>
                  <a:pt x="20414" y="13924"/>
                </a:lnTo>
                <a:lnTo>
                  <a:pt x="20410" y="13919"/>
                </a:lnTo>
                <a:lnTo>
                  <a:pt x="20406" y="13915"/>
                </a:lnTo>
                <a:lnTo>
                  <a:pt x="20402" y="13911"/>
                </a:lnTo>
                <a:lnTo>
                  <a:pt x="20398" y="13910"/>
                </a:lnTo>
                <a:lnTo>
                  <a:pt x="20400" y="13903"/>
                </a:lnTo>
                <a:lnTo>
                  <a:pt x="20403" y="13899"/>
                </a:lnTo>
                <a:lnTo>
                  <a:pt x="20405" y="13894"/>
                </a:lnTo>
                <a:lnTo>
                  <a:pt x="20402" y="13884"/>
                </a:lnTo>
                <a:lnTo>
                  <a:pt x="20399" y="13879"/>
                </a:lnTo>
                <a:lnTo>
                  <a:pt x="20397" y="13889"/>
                </a:lnTo>
                <a:lnTo>
                  <a:pt x="20393" y="13892"/>
                </a:lnTo>
                <a:lnTo>
                  <a:pt x="20392" y="13882"/>
                </a:lnTo>
                <a:lnTo>
                  <a:pt x="20389" y="13886"/>
                </a:lnTo>
                <a:lnTo>
                  <a:pt x="20390" y="13900"/>
                </a:lnTo>
                <a:lnTo>
                  <a:pt x="20393" y="13916"/>
                </a:lnTo>
                <a:lnTo>
                  <a:pt x="20394" y="13927"/>
                </a:lnTo>
                <a:lnTo>
                  <a:pt x="20389" y="13912"/>
                </a:lnTo>
                <a:lnTo>
                  <a:pt x="20383" y="13913"/>
                </a:lnTo>
                <a:lnTo>
                  <a:pt x="20378" y="13921"/>
                </a:lnTo>
                <a:lnTo>
                  <a:pt x="20374" y="13929"/>
                </a:lnTo>
                <a:lnTo>
                  <a:pt x="20374" y="13921"/>
                </a:lnTo>
                <a:lnTo>
                  <a:pt x="20378" y="13906"/>
                </a:lnTo>
                <a:lnTo>
                  <a:pt x="20379" y="13867"/>
                </a:lnTo>
                <a:lnTo>
                  <a:pt x="20381" y="13860"/>
                </a:lnTo>
                <a:lnTo>
                  <a:pt x="20373" y="13862"/>
                </a:lnTo>
                <a:lnTo>
                  <a:pt x="20366" y="13886"/>
                </a:lnTo>
                <a:lnTo>
                  <a:pt x="20361" y="13895"/>
                </a:lnTo>
                <a:lnTo>
                  <a:pt x="20359" y="13892"/>
                </a:lnTo>
                <a:lnTo>
                  <a:pt x="20361" y="13883"/>
                </a:lnTo>
                <a:lnTo>
                  <a:pt x="20362" y="13848"/>
                </a:lnTo>
                <a:lnTo>
                  <a:pt x="20359" y="13846"/>
                </a:lnTo>
                <a:lnTo>
                  <a:pt x="20359" y="13848"/>
                </a:lnTo>
                <a:lnTo>
                  <a:pt x="20356" y="13852"/>
                </a:lnTo>
                <a:lnTo>
                  <a:pt x="20354" y="13845"/>
                </a:lnTo>
                <a:lnTo>
                  <a:pt x="20343" y="13859"/>
                </a:lnTo>
                <a:lnTo>
                  <a:pt x="20340" y="13865"/>
                </a:lnTo>
                <a:lnTo>
                  <a:pt x="20342" y="13873"/>
                </a:lnTo>
                <a:lnTo>
                  <a:pt x="20343" y="13882"/>
                </a:lnTo>
                <a:lnTo>
                  <a:pt x="20342" y="13886"/>
                </a:lnTo>
                <a:lnTo>
                  <a:pt x="20334" y="13880"/>
                </a:lnTo>
                <a:lnTo>
                  <a:pt x="20335" y="13886"/>
                </a:lnTo>
                <a:lnTo>
                  <a:pt x="20336" y="13892"/>
                </a:lnTo>
                <a:lnTo>
                  <a:pt x="20338" y="13893"/>
                </a:lnTo>
                <a:lnTo>
                  <a:pt x="20339" y="13894"/>
                </a:lnTo>
                <a:lnTo>
                  <a:pt x="20340" y="13895"/>
                </a:lnTo>
                <a:lnTo>
                  <a:pt x="20342" y="13897"/>
                </a:lnTo>
                <a:lnTo>
                  <a:pt x="20338" y="13901"/>
                </a:lnTo>
                <a:lnTo>
                  <a:pt x="20337" y="13907"/>
                </a:lnTo>
                <a:lnTo>
                  <a:pt x="20339" y="13913"/>
                </a:lnTo>
                <a:lnTo>
                  <a:pt x="20343" y="13921"/>
                </a:lnTo>
                <a:lnTo>
                  <a:pt x="20345" y="13927"/>
                </a:lnTo>
                <a:lnTo>
                  <a:pt x="20345" y="13935"/>
                </a:lnTo>
                <a:lnTo>
                  <a:pt x="20344" y="13950"/>
                </a:lnTo>
                <a:lnTo>
                  <a:pt x="20340" y="13945"/>
                </a:lnTo>
                <a:lnTo>
                  <a:pt x="20337" y="13939"/>
                </a:lnTo>
                <a:lnTo>
                  <a:pt x="20335" y="13933"/>
                </a:lnTo>
                <a:lnTo>
                  <a:pt x="20334" y="13926"/>
                </a:lnTo>
                <a:lnTo>
                  <a:pt x="20330" y="13919"/>
                </a:lnTo>
                <a:lnTo>
                  <a:pt x="20327" y="13905"/>
                </a:lnTo>
                <a:lnTo>
                  <a:pt x="20323" y="13880"/>
                </a:lnTo>
                <a:lnTo>
                  <a:pt x="20316" y="13887"/>
                </a:lnTo>
                <a:lnTo>
                  <a:pt x="20314" y="13901"/>
                </a:lnTo>
                <a:lnTo>
                  <a:pt x="20315" y="13930"/>
                </a:lnTo>
                <a:lnTo>
                  <a:pt x="20316" y="13936"/>
                </a:lnTo>
                <a:lnTo>
                  <a:pt x="20319" y="13944"/>
                </a:lnTo>
                <a:lnTo>
                  <a:pt x="20320" y="13951"/>
                </a:lnTo>
                <a:lnTo>
                  <a:pt x="20319" y="13957"/>
                </a:lnTo>
                <a:lnTo>
                  <a:pt x="20315" y="13958"/>
                </a:lnTo>
                <a:lnTo>
                  <a:pt x="20311" y="13955"/>
                </a:lnTo>
                <a:lnTo>
                  <a:pt x="20308" y="13949"/>
                </a:lnTo>
                <a:lnTo>
                  <a:pt x="20307" y="13944"/>
                </a:lnTo>
                <a:lnTo>
                  <a:pt x="20306" y="13940"/>
                </a:lnTo>
                <a:lnTo>
                  <a:pt x="20304" y="13942"/>
                </a:lnTo>
                <a:lnTo>
                  <a:pt x="20299" y="13945"/>
                </a:lnTo>
                <a:lnTo>
                  <a:pt x="20296" y="13937"/>
                </a:lnTo>
                <a:lnTo>
                  <a:pt x="20294" y="13926"/>
                </a:lnTo>
                <a:lnTo>
                  <a:pt x="20292" y="13919"/>
                </a:lnTo>
                <a:lnTo>
                  <a:pt x="20284" y="13938"/>
                </a:lnTo>
                <a:lnTo>
                  <a:pt x="20278" y="13947"/>
                </a:lnTo>
                <a:lnTo>
                  <a:pt x="20272" y="13949"/>
                </a:lnTo>
                <a:lnTo>
                  <a:pt x="20273" y="13945"/>
                </a:lnTo>
                <a:lnTo>
                  <a:pt x="20273" y="13940"/>
                </a:lnTo>
                <a:lnTo>
                  <a:pt x="20273" y="13936"/>
                </a:lnTo>
                <a:lnTo>
                  <a:pt x="20272" y="13936"/>
                </a:lnTo>
                <a:lnTo>
                  <a:pt x="20273" y="13933"/>
                </a:lnTo>
                <a:lnTo>
                  <a:pt x="20275" y="13931"/>
                </a:lnTo>
                <a:lnTo>
                  <a:pt x="20277" y="13931"/>
                </a:lnTo>
                <a:lnTo>
                  <a:pt x="20281" y="13929"/>
                </a:lnTo>
                <a:lnTo>
                  <a:pt x="20282" y="13925"/>
                </a:lnTo>
                <a:lnTo>
                  <a:pt x="20278" y="13924"/>
                </a:lnTo>
                <a:lnTo>
                  <a:pt x="20273" y="13924"/>
                </a:lnTo>
                <a:lnTo>
                  <a:pt x="20271" y="13925"/>
                </a:lnTo>
                <a:lnTo>
                  <a:pt x="20269" y="13924"/>
                </a:lnTo>
                <a:lnTo>
                  <a:pt x="20266" y="13926"/>
                </a:lnTo>
                <a:lnTo>
                  <a:pt x="20262" y="13930"/>
                </a:lnTo>
                <a:lnTo>
                  <a:pt x="20262" y="13927"/>
                </a:lnTo>
                <a:lnTo>
                  <a:pt x="20260" y="13918"/>
                </a:lnTo>
                <a:lnTo>
                  <a:pt x="20247" y="13923"/>
                </a:lnTo>
                <a:lnTo>
                  <a:pt x="20238" y="13932"/>
                </a:lnTo>
                <a:lnTo>
                  <a:pt x="20222" y="13958"/>
                </a:lnTo>
                <a:lnTo>
                  <a:pt x="20217" y="13972"/>
                </a:lnTo>
                <a:lnTo>
                  <a:pt x="20211" y="14003"/>
                </a:lnTo>
                <a:lnTo>
                  <a:pt x="20204" y="14014"/>
                </a:lnTo>
                <a:lnTo>
                  <a:pt x="20200" y="14022"/>
                </a:lnTo>
                <a:lnTo>
                  <a:pt x="20199" y="14024"/>
                </a:lnTo>
                <a:lnTo>
                  <a:pt x="20198" y="14016"/>
                </a:lnTo>
                <a:lnTo>
                  <a:pt x="20199" y="13997"/>
                </a:lnTo>
                <a:lnTo>
                  <a:pt x="20198" y="13991"/>
                </a:lnTo>
                <a:lnTo>
                  <a:pt x="20196" y="13988"/>
                </a:lnTo>
                <a:lnTo>
                  <a:pt x="20196" y="13985"/>
                </a:lnTo>
                <a:lnTo>
                  <a:pt x="20199" y="13981"/>
                </a:lnTo>
                <a:lnTo>
                  <a:pt x="20200" y="13978"/>
                </a:lnTo>
                <a:lnTo>
                  <a:pt x="20201" y="13968"/>
                </a:lnTo>
                <a:lnTo>
                  <a:pt x="20203" y="13965"/>
                </a:lnTo>
                <a:lnTo>
                  <a:pt x="20211" y="13954"/>
                </a:lnTo>
                <a:lnTo>
                  <a:pt x="20217" y="13938"/>
                </a:lnTo>
                <a:lnTo>
                  <a:pt x="20219" y="13919"/>
                </a:lnTo>
                <a:lnTo>
                  <a:pt x="20216" y="13899"/>
                </a:lnTo>
                <a:lnTo>
                  <a:pt x="20208" y="13906"/>
                </a:lnTo>
                <a:lnTo>
                  <a:pt x="20204" y="13908"/>
                </a:lnTo>
                <a:lnTo>
                  <a:pt x="20199" y="13904"/>
                </a:lnTo>
                <a:lnTo>
                  <a:pt x="20204" y="13884"/>
                </a:lnTo>
                <a:lnTo>
                  <a:pt x="20204" y="13877"/>
                </a:lnTo>
                <a:lnTo>
                  <a:pt x="20204" y="13873"/>
                </a:lnTo>
                <a:lnTo>
                  <a:pt x="20202" y="13868"/>
                </a:lnTo>
                <a:lnTo>
                  <a:pt x="20200" y="13864"/>
                </a:lnTo>
                <a:lnTo>
                  <a:pt x="20202" y="13860"/>
                </a:lnTo>
                <a:lnTo>
                  <a:pt x="20203" y="13858"/>
                </a:lnTo>
                <a:lnTo>
                  <a:pt x="20204" y="13855"/>
                </a:lnTo>
                <a:lnTo>
                  <a:pt x="20203" y="13851"/>
                </a:lnTo>
                <a:lnTo>
                  <a:pt x="20202" y="13847"/>
                </a:lnTo>
                <a:lnTo>
                  <a:pt x="20194" y="13856"/>
                </a:lnTo>
                <a:lnTo>
                  <a:pt x="20190" y="13858"/>
                </a:lnTo>
                <a:lnTo>
                  <a:pt x="20186" y="13855"/>
                </a:lnTo>
                <a:lnTo>
                  <a:pt x="20186" y="13861"/>
                </a:lnTo>
                <a:lnTo>
                  <a:pt x="20184" y="13867"/>
                </a:lnTo>
                <a:lnTo>
                  <a:pt x="20181" y="13873"/>
                </a:lnTo>
                <a:lnTo>
                  <a:pt x="20177" y="13876"/>
                </a:lnTo>
                <a:lnTo>
                  <a:pt x="20175" y="13873"/>
                </a:lnTo>
                <a:lnTo>
                  <a:pt x="20179" y="13868"/>
                </a:lnTo>
                <a:lnTo>
                  <a:pt x="20183" y="13856"/>
                </a:lnTo>
                <a:lnTo>
                  <a:pt x="20186" y="13850"/>
                </a:lnTo>
                <a:lnTo>
                  <a:pt x="20185" y="13848"/>
                </a:lnTo>
                <a:lnTo>
                  <a:pt x="20184" y="13847"/>
                </a:lnTo>
                <a:lnTo>
                  <a:pt x="20181" y="13846"/>
                </a:lnTo>
                <a:lnTo>
                  <a:pt x="20180" y="13850"/>
                </a:lnTo>
                <a:lnTo>
                  <a:pt x="20178" y="13855"/>
                </a:lnTo>
                <a:lnTo>
                  <a:pt x="20175" y="13859"/>
                </a:lnTo>
                <a:lnTo>
                  <a:pt x="20171" y="13863"/>
                </a:lnTo>
                <a:lnTo>
                  <a:pt x="20169" y="13866"/>
                </a:lnTo>
                <a:lnTo>
                  <a:pt x="20160" y="13893"/>
                </a:lnTo>
                <a:lnTo>
                  <a:pt x="20155" y="13920"/>
                </a:lnTo>
                <a:lnTo>
                  <a:pt x="20154" y="13935"/>
                </a:lnTo>
                <a:lnTo>
                  <a:pt x="20156" y="13955"/>
                </a:lnTo>
                <a:lnTo>
                  <a:pt x="20155" y="13962"/>
                </a:lnTo>
                <a:lnTo>
                  <a:pt x="20151" y="13959"/>
                </a:lnTo>
                <a:lnTo>
                  <a:pt x="20148" y="13951"/>
                </a:lnTo>
                <a:lnTo>
                  <a:pt x="20146" y="13944"/>
                </a:lnTo>
                <a:lnTo>
                  <a:pt x="20145" y="13938"/>
                </a:lnTo>
                <a:lnTo>
                  <a:pt x="20145" y="13934"/>
                </a:lnTo>
                <a:lnTo>
                  <a:pt x="20151" y="13907"/>
                </a:lnTo>
                <a:lnTo>
                  <a:pt x="20152" y="13893"/>
                </a:lnTo>
                <a:lnTo>
                  <a:pt x="20147" y="13887"/>
                </a:lnTo>
                <a:lnTo>
                  <a:pt x="20154" y="13871"/>
                </a:lnTo>
                <a:lnTo>
                  <a:pt x="20155" y="13862"/>
                </a:lnTo>
                <a:lnTo>
                  <a:pt x="20150" y="13858"/>
                </a:lnTo>
                <a:lnTo>
                  <a:pt x="20149" y="13849"/>
                </a:lnTo>
                <a:lnTo>
                  <a:pt x="20152" y="13848"/>
                </a:lnTo>
                <a:lnTo>
                  <a:pt x="20156" y="13850"/>
                </a:lnTo>
                <a:lnTo>
                  <a:pt x="20159" y="13850"/>
                </a:lnTo>
                <a:lnTo>
                  <a:pt x="20161" y="13847"/>
                </a:lnTo>
                <a:lnTo>
                  <a:pt x="20181" y="13790"/>
                </a:lnTo>
                <a:lnTo>
                  <a:pt x="20198" y="13763"/>
                </a:lnTo>
                <a:lnTo>
                  <a:pt x="20196" y="13746"/>
                </a:lnTo>
                <a:lnTo>
                  <a:pt x="20204" y="13734"/>
                </a:lnTo>
                <a:lnTo>
                  <a:pt x="20210" y="13701"/>
                </a:lnTo>
                <a:lnTo>
                  <a:pt x="20216" y="13689"/>
                </a:lnTo>
                <a:lnTo>
                  <a:pt x="20220" y="13684"/>
                </a:lnTo>
                <a:lnTo>
                  <a:pt x="20224" y="13677"/>
                </a:lnTo>
                <a:lnTo>
                  <a:pt x="20225" y="13669"/>
                </a:lnTo>
                <a:lnTo>
                  <a:pt x="20224" y="13660"/>
                </a:lnTo>
                <a:lnTo>
                  <a:pt x="20220" y="13651"/>
                </a:lnTo>
                <a:lnTo>
                  <a:pt x="20214" y="13645"/>
                </a:lnTo>
                <a:lnTo>
                  <a:pt x="20202" y="13636"/>
                </a:lnTo>
                <a:lnTo>
                  <a:pt x="20200" y="13633"/>
                </a:lnTo>
                <a:lnTo>
                  <a:pt x="20192" y="13664"/>
                </a:lnTo>
                <a:lnTo>
                  <a:pt x="20190" y="13668"/>
                </a:lnTo>
                <a:lnTo>
                  <a:pt x="20184" y="13674"/>
                </a:lnTo>
                <a:lnTo>
                  <a:pt x="20171" y="13683"/>
                </a:lnTo>
                <a:lnTo>
                  <a:pt x="20167" y="13692"/>
                </a:lnTo>
                <a:lnTo>
                  <a:pt x="20171" y="13694"/>
                </a:lnTo>
                <a:lnTo>
                  <a:pt x="20171" y="13699"/>
                </a:lnTo>
                <a:lnTo>
                  <a:pt x="20171" y="13705"/>
                </a:lnTo>
                <a:lnTo>
                  <a:pt x="20171" y="13711"/>
                </a:lnTo>
                <a:lnTo>
                  <a:pt x="20169" y="13714"/>
                </a:lnTo>
                <a:lnTo>
                  <a:pt x="20163" y="13718"/>
                </a:lnTo>
                <a:lnTo>
                  <a:pt x="20157" y="13719"/>
                </a:lnTo>
                <a:lnTo>
                  <a:pt x="20155" y="13718"/>
                </a:lnTo>
                <a:lnTo>
                  <a:pt x="20153" y="13715"/>
                </a:lnTo>
                <a:lnTo>
                  <a:pt x="20150" y="13713"/>
                </a:lnTo>
                <a:lnTo>
                  <a:pt x="20148" y="13713"/>
                </a:lnTo>
                <a:lnTo>
                  <a:pt x="20147" y="13715"/>
                </a:lnTo>
                <a:lnTo>
                  <a:pt x="20146" y="13717"/>
                </a:lnTo>
                <a:lnTo>
                  <a:pt x="20144" y="13717"/>
                </a:lnTo>
                <a:lnTo>
                  <a:pt x="20129" y="13712"/>
                </a:lnTo>
                <a:lnTo>
                  <a:pt x="20125" y="13709"/>
                </a:lnTo>
                <a:lnTo>
                  <a:pt x="20126" y="13708"/>
                </a:lnTo>
                <a:lnTo>
                  <a:pt x="20116" y="13701"/>
                </a:lnTo>
                <a:lnTo>
                  <a:pt x="20106" y="13699"/>
                </a:lnTo>
                <a:lnTo>
                  <a:pt x="20096" y="13702"/>
                </a:lnTo>
                <a:lnTo>
                  <a:pt x="20088" y="13707"/>
                </a:lnTo>
                <a:lnTo>
                  <a:pt x="20089" y="13716"/>
                </a:lnTo>
                <a:lnTo>
                  <a:pt x="20094" y="13733"/>
                </a:lnTo>
                <a:lnTo>
                  <a:pt x="20095" y="13747"/>
                </a:lnTo>
                <a:lnTo>
                  <a:pt x="20086" y="13749"/>
                </a:lnTo>
                <a:lnTo>
                  <a:pt x="20088" y="13734"/>
                </a:lnTo>
                <a:lnTo>
                  <a:pt x="20087" y="13725"/>
                </a:lnTo>
                <a:lnTo>
                  <a:pt x="20082" y="13719"/>
                </a:lnTo>
                <a:lnTo>
                  <a:pt x="20079" y="13721"/>
                </a:lnTo>
                <a:lnTo>
                  <a:pt x="20071" y="13736"/>
                </a:lnTo>
                <a:lnTo>
                  <a:pt x="20070" y="13742"/>
                </a:lnTo>
                <a:lnTo>
                  <a:pt x="20072" y="13777"/>
                </a:lnTo>
                <a:lnTo>
                  <a:pt x="20070" y="13793"/>
                </a:lnTo>
                <a:lnTo>
                  <a:pt x="20064" y="13804"/>
                </a:lnTo>
                <a:lnTo>
                  <a:pt x="20065" y="13780"/>
                </a:lnTo>
                <a:lnTo>
                  <a:pt x="20064" y="13771"/>
                </a:lnTo>
                <a:lnTo>
                  <a:pt x="20062" y="13762"/>
                </a:lnTo>
                <a:lnTo>
                  <a:pt x="20055" y="13738"/>
                </a:lnTo>
                <a:lnTo>
                  <a:pt x="20055" y="13730"/>
                </a:lnTo>
                <a:lnTo>
                  <a:pt x="20056" y="13714"/>
                </a:lnTo>
                <a:lnTo>
                  <a:pt x="20055" y="13706"/>
                </a:lnTo>
                <a:lnTo>
                  <a:pt x="20050" y="13701"/>
                </a:lnTo>
                <a:lnTo>
                  <a:pt x="20045" y="13700"/>
                </a:lnTo>
                <a:lnTo>
                  <a:pt x="20039" y="13699"/>
                </a:lnTo>
                <a:lnTo>
                  <a:pt x="20033" y="13696"/>
                </a:lnTo>
                <a:lnTo>
                  <a:pt x="20036" y="13692"/>
                </a:lnTo>
                <a:lnTo>
                  <a:pt x="20034" y="13689"/>
                </a:lnTo>
                <a:lnTo>
                  <a:pt x="20031" y="13689"/>
                </a:lnTo>
                <a:lnTo>
                  <a:pt x="20027" y="13693"/>
                </a:lnTo>
                <a:lnTo>
                  <a:pt x="20026" y="13690"/>
                </a:lnTo>
                <a:lnTo>
                  <a:pt x="20024" y="13684"/>
                </a:lnTo>
                <a:lnTo>
                  <a:pt x="20023" y="13682"/>
                </a:lnTo>
                <a:lnTo>
                  <a:pt x="20020" y="13684"/>
                </a:lnTo>
                <a:lnTo>
                  <a:pt x="20017" y="13688"/>
                </a:lnTo>
                <a:lnTo>
                  <a:pt x="20015" y="13694"/>
                </a:lnTo>
                <a:lnTo>
                  <a:pt x="20014" y="13700"/>
                </a:lnTo>
                <a:lnTo>
                  <a:pt x="20008" y="13728"/>
                </a:lnTo>
                <a:lnTo>
                  <a:pt x="20013" y="13756"/>
                </a:lnTo>
                <a:lnTo>
                  <a:pt x="20011" y="13765"/>
                </a:lnTo>
                <a:lnTo>
                  <a:pt x="20007" y="13774"/>
                </a:lnTo>
                <a:lnTo>
                  <a:pt x="20008" y="13788"/>
                </a:lnTo>
                <a:lnTo>
                  <a:pt x="20014" y="13830"/>
                </a:lnTo>
                <a:lnTo>
                  <a:pt x="20018" y="13835"/>
                </a:lnTo>
                <a:lnTo>
                  <a:pt x="20023" y="13839"/>
                </a:lnTo>
                <a:lnTo>
                  <a:pt x="20031" y="13848"/>
                </a:lnTo>
                <a:lnTo>
                  <a:pt x="20020" y="13848"/>
                </a:lnTo>
                <a:lnTo>
                  <a:pt x="20017" y="13846"/>
                </a:lnTo>
                <a:lnTo>
                  <a:pt x="20015" y="13858"/>
                </a:lnTo>
                <a:lnTo>
                  <a:pt x="20019" y="13865"/>
                </a:lnTo>
                <a:lnTo>
                  <a:pt x="20024" y="13872"/>
                </a:lnTo>
                <a:lnTo>
                  <a:pt x="20029" y="13879"/>
                </a:lnTo>
                <a:lnTo>
                  <a:pt x="20029" y="13884"/>
                </a:lnTo>
                <a:lnTo>
                  <a:pt x="20007" y="13867"/>
                </a:lnTo>
                <a:lnTo>
                  <a:pt x="20004" y="13873"/>
                </a:lnTo>
                <a:lnTo>
                  <a:pt x="20004" y="13893"/>
                </a:lnTo>
                <a:lnTo>
                  <a:pt x="19999" y="13902"/>
                </a:lnTo>
                <a:lnTo>
                  <a:pt x="19998" y="13907"/>
                </a:lnTo>
                <a:lnTo>
                  <a:pt x="19998" y="13912"/>
                </a:lnTo>
                <a:lnTo>
                  <a:pt x="20000" y="13917"/>
                </a:lnTo>
                <a:lnTo>
                  <a:pt x="20000" y="13920"/>
                </a:lnTo>
                <a:lnTo>
                  <a:pt x="19998" y="13932"/>
                </a:lnTo>
                <a:lnTo>
                  <a:pt x="19998" y="14012"/>
                </a:lnTo>
                <a:lnTo>
                  <a:pt x="20002" y="14030"/>
                </a:lnTo>
                <a:lnTo>
                  <a:pt x="20003" y="14065"/>
                </a:lnTo>
                <a:lnTo>
                  <a:pt x="20004" y="14085"/>
                </a:lnTo>
                <a:lnTo>
                  <a:pt x="20004" y="14095"/>
                </a:lnTo>
                <a:lnTo>
                  <a:pt x="20002" y="14102"/>
                </a:lnTo>
                <a:lnTo>
                  <a:pt x="20000" y="14082"/>
                </a:lnTo>
                <a:lnTo>
                  <a:pt x="19999" y="14075"/>
                </a:lnTo>
                <a:lnTo>
                  <a:pt x="19993" y="14059"/>
                </a:lnTo>
                <a:lnTo>
                  <a:pt x="19986" y="14027"/>
                </a:lnTo>
                <a:lnTo>
                  <a:pt x="19984" y="14022"/>
                </a:lnTo>
                <a:lnTo>
                  <a:pt x="19983" y="14019"/>
                </a:lnTo>
                <a:lnTo>
                  <a:pt x="19976" y="14004"/>
                </a:lnTo>
                <a:lnTo>
                  <a:pt x="19973" y="14003"/>
                </a:lnTo>
                <a:lnTo>
                  <a:pt x="19971" y="14005"/>
                </a:lnTo>
                <a:lnTo>
                  <a:pt x="19968" y="14007"/>
                </a:lnTo>
                <a:lnTo>
                  <a:pt x="19964" y="14003"/>
                </a:lnTo>
                <a:lnTo>
                  <a:pt x="19961" y="14005"/>
                </a:lnTo>
                <a:lnTo>
                  <a:pt x="19946" y="14013"/>
                </a:lnTo>
                <a:lnTo>
                  <a:pt x="19941" y="14015"/>
                </a:lnTo>
                <a:lnTo>
                  <a:pt x="19943" y="14003"/>
                </a:lnTo>
                <a:lnTo>
                  <a:pt x="19953" y="13973"/>
                </a:lnTo>
                <a:lnTo>
                  <a:pt x="19954" y="13968"/>
                </a:lnTo>
                <a:lnTo>
                  <a:pt x="19955" y="13961"/>
                </a:lnTo>
                <a:lnTo>
                  <a:pt x="19954" y="13954"/>
                </a:lnTo>
                <a:lnTo>
                  <a:pt x="19953" y="13947"/>
                </a:lnTo>
                <a:lnTo>
                  <a:pt x="19952" y="13946"/>
                </a:lnTo>
                <a:lnTo>
                  <a:pt x="19950" y="13945"/>
                </a:lnTo>
                <a:lnTo>
                  <a:pt x="19948" y="13943"/>
                </a:lnTo>
                <a:lnTo>
                  <a:pt x="19946" y="13938"/>
                </a:lnTo>
                <a:lnTo>
                  <a:pt x="19946" y="13935"/>
                </a:lnTo>
                <a:lnTo>
                  <a:pt x="19947" y="13932"/>
                </a:lnTo>
                <a:lnTo>
                  <a:pt x="19949" y="13927"/>
                </a:lnTo>
                <a:lnTo>
                  <a:pt x="19948" y="13924"/>
                </a:lnTo>
                <a:lnTo>
                  <a:pt x="19945" y="13919"/>
                </a:lnTo>
                <a:lnTo>
                  <a:pt x="19940" y="13898"/>
                </a:lnTo>
                <a:lnTo>
                  <a:pt x="19937" y="13890"/>
                </a:lnTo>
                <a:lnTo>
                  <a:pt x="19933" y="13886"/>
                </a:lnTo>
                <a:lnTo>
                  <a:pt x="19930" y="13894"/>
                </a:lnTo>
                <a:lnTo>
                  <a:pt x="19930" y="13907"/>
                </a:lnTo>
                <a:lnTo>
                  <a:pt x="19930" y="13915"/>
                </a:lnTo>
                <a:lnTo>
                  <a:pt x="19926" y="13907"/>
                </a:lnTo>
                <a:lnTo>
                  <a:pt x="19923" y="13899"/>
                </a:lnTo>
                <a:lnTo>
                  <a:pt x="19913" y="13857"/>
                </a:lnTo>
                <a:lnTo>
                  <a:pt x="19913" y="13848"/>
                </a:lnTo>
                <a:lnTo>
                  <a:pt x="19913" y="13841"/>
                </a:lnTo>
                <a:lnTo>
                  <a:pt x="19917" y="13817"/>
                </a:lnTo>
                <a:lnTo>
                  <a:pt x="19917" y="13806"/>
                </a:lnTo>
                <a:lnTo>
                  <a:pt x="19916" y="13800"/>
                </a:lnTo>
                <a:lnTo>
                  <a:pt x="19912" y="13797"/>
                </a:lnTo>
                <a:lnTo>
                  <a:pt x="19904" y="13796"/>
                </a:lnTo>
                <a:lnTo>
                  <a:pt x="19906" y="13791"/>
                </a:lnTo>
                <a:lnTo>
                  <a:pt x="19909" y="13789"/>
                </a:lnTo>
                <a:lnTo>
                  <a:pt x="19913" y="13788"/>
                </a:lnTo>
                <a:lnTo>
                  <a:pt x="19916" y="13786"/>
                </a:lnTo>
                <a:lnTo>
                  <a:pt x="19918" y="13781"/>
                </a:lnTo>
                <a:lnTo>
                  <a:pt x="19922" y="13738"/>
                </a:lnTo>
                <a:lnTo>
                  <a:pt x="19921" y="13724"/>
                </a:lnTo>
                <a:lnTo>
                  <a:pt x="19915" y="13715"/>
                </a:lnTo>
                <a:lnTo>
                  <a:pt x="19917" y="13704"/>
                </a:lnTo>
                <a:lnTo>
                  <a:pt x="19916" y="13689"/>
                </a:lnTo>
                <a:lnTo>
                  <a:pt x="19913" y="13673"/>
                </a:lnTo>
                <a:lnTo>
                  <a:pt x="19910" y="13660"/>
                </a:lnTo>
                <a:lnTo>
                  <a:pt x="19903" y="13644"/>
                </a:lnTo>
                <a:lnTo>
                  <a:pt x="19895" y="13643"/>
                </a:lnTo>
                <a:lnTo>
                  <a:pt x="19888" y="13648"/>
                </a:lnTo>
                <a:lnTo>
                  <a:pt x="19879" y="13643"/>
                </a:lnTo>
                <a:lnTo>
                  <a:pt x="19889" y="13632"/>
                </a:lnTo>
                <a:lnTo>
                  <a:pt x="19892" y="13633"/>
                </a:lnTo>
                <a:lnTo>
                  <a:pt x="19896" y="13636"/>
                </a:lnTo>
                <a:lnTo>
                  <a:pt x="19900" y="13637"/>
                </a:lnTo>
                <a:lnTo>
                  <a:pt x="19903" y="13634"/>
                </a:lnTo>
                <a:lnTo>
                  <a:pt x="19904" y="13626"/>
                </a:lnTo>
                <a:lnTo>
                  <a:pt x="19902" y="13603"/>
                </a:lnTo>
                <a:lnTo>
                  <a:pt x="19902" y="13594"/>
                </a:lnTo>
                <a:lnTo>
                  <a:pt x="19905" y="13577"/>
                </a:lnTo>
                <a:lnTo>
                  <a:pt x="19905" y="13559"/>
                </a:lnTo>
                <a:lnTo>
                  <a:pt x="19904" y="13547"/>
                </a:lnTo>
                <a:lnTo>
                  <a:pt x="19901" y="13546"/>
                </a:lnTo>
                <a:lnTo>
                  <a:pt x="19896" y="13549"/>
                </a:lnTo>
                <a:lnTo>
                  <a:pt x="19888" y="13550"/>
                </a:lnTo>
                <a:lnTo>
                  <a:pt x="19886" y="13547"/>
                </a:lnTo>
                <a:lnTo>
                  <a:pt x="19903" y="13534"/>
                </a:lnTo>
                <a:lnTo>
                  <a:pt x="19903" y="13530"/>
                </a:lnTo>
                <a:lnTo>
                  <a:pt x="19896" y="13511"/>
                </a:lnTo>
                <a:lnTo>
                  <a:pt x="19896" y="13502"/>
                </a:lnTo>
                <a:lnTo>
                  <a:pt x="19899" y="13489"/>
                </a:lnTo>
                <a:lnTo>
                  <a:pt x="19901" y="13464"/>
                </a:lnTo>
                <a:lnTo>
                  <a:pt x="19901" y="13462"/>
                </a:lnTo>
                <a:lnTo>
                  <a:pt x="19902" y="13458"/>
                </a:lnTo>
                <a:lnTo>
                  <a:pt x="19902" y="13441"/>
                </a:lnTo>
                <a:lnTo>
                  <a:pt x="19900" y="13435"/>
                </a:lnTo>
                <a:lnTo>
                  <a:pt x="19897" y="13435"/>
                </a:lnTo>
                <a:lnTo>
                  <a:pt x="19891" y="13439"/>
                </a:lnTo>
                <a:lnTo>
                  <a:pt x="19884" y="13437"/>
                </a:lnTo>
                <a:lnTo>
                  <a:pt x="19879" y="13434"/>
                </a:lnTo>
                <a:lnTo>
                  <a:pt x="19875" y="13428"/>
                </a:lnTo>
                <a:lnTo>
                  <a:pt x="19869" y="13420"/>
                </a:lnTo>
                <a:lnTo>
                  <a:pt x="19868" y="13417"/>
                </a:lnTo>
                <a:lnTo>
                  <a:pt x="19867" y="13412"/>
                </a:lnTo>
                <a:lnTo>
                  <a:pt x="19866" y="13409"/>
                </a:lnTo>
                <a:lnTo>
                  <a:pt x="19864" y="13407"/>
                </a:lnTo>
                <a:lnTo>
                  <a:pt x="19860" y="13405"/>
                </a:lnTo>
                <a:lnTo>
                  <a:pt x="19858" y="13403"/>
                </a:lnTo>
                <a:lnTo>
                  <a:pt x="19858" y="13392"/>
                </a:lnTo>
                <a:lnTo>
                  <a:pt x="19857" y="13388"/>
                </a:lnTo>
                <a:lnTo>
                  <a:pt x="19854" y="13378"/>
                </a:lnTo>
                <a:lnTo>
                  <a:pt x="19849" y="13368"/>
                </a:lnTo>
                <a:lnTo>
                  <a:pt x="19844" y="13363"/>
                </a:lnTo>
                <a:lnTo>
                  <a:pt x="19839" y="13367"/>
                </a:lnTo>
                <a:lnTo>
                  <a:pt x="19836" y="13355"/>
                </a:lnTo>
                <a:lnTo>
                  <a:pt x="19835" y="13346"/>
                </a:lnTo>
                <a:lnTo>
                  <a:pt x="19837" y="13338"/>
                </a:lnTo>
                <a:lnTo>
                  <a:pt x="19842" y="13332"/>
                </a:lnTo>
                <a:lnTo>
                  <a:pt x="19846" y="13345"/>
                </a:lnTo>
                <a:lnTo>
                  <a:pt x="19850" y="13359"/>
                </a:lnTo>
                <a:lnTo>
                  <a:pt x="19854" y="13372"/>
                </a:lnTo>
                <a:lnTo>
                  <a:pt x="19863" y="13384"/>
                </a:lnTo>
                <a:lnTo>
                  <a:pt x="19864" y="13386"/>
                </a:lnTo>
                <a:lnTo>
                  <a:pt x="19867" y="13399"/>
                </a:lnTo>
                <a:lnTo>
                  <a:pt x="19876" y="13405"/>
                </a:lnTo>
                <a:lnTo>
                  <a:pt x="19880" y="13404"/>
                </a:lnTo>
                <a:lnTo>
                  <a:pt x="19881" y="13396"/>
                </a:lnTo>
                <a:lnTo>
                  <a:pt x="19883" y="13401"/>
                </a:lnTo>
                <a:lnTo>
                  <a:pt x="19885" y="13406"/>
                </a:lnTo>
                <a:lnTo>
                  <a:pt x="19886" y="13410"/>
                </a:lnTo>
                <a:lnTo>
                  <a:pt x="19886" y="13415"/>
                </a:lnTo>
                <a:lnTo>
                  <a:pt x="19893" y="13413"/>
                </a:lnTo>
                <a:lnTo>
                  <a:pt x="19893" y="13403"/>
                </a:lnTo>
                <a:lnTo>
                  <a:pt x="19891" y="13391"/>
                </a:lnTo>
                <a:lnTo>
                  <a:pt x="19893" y="13383"/>
                </a:lnTo>
                <a:lnTo>
                  <a:pt x="19892" y="13381"/>
                </a:lnTo>
                <a:lnTo>
                  <a:pt x="19893" y="13368"/>
                </a:lnTo>
                <a:lnTo>
                  <a:pt x="19891" y="13338"/>
                </a:lnTo>
                <a:lnTo>
                  <a:pt x="19888" y="13318"/>
                </a:lnTo>
                <a:lnTo>
                  <a:pt x="19887" y="13309"/>
                </a:lnTo>
                <a:lnTo>
                  <a:pt x="19889" y="13299"/>
                </a:lnTo>
                <a:lnTo>
                  <a:pt x="19892" y="13297"/>
                </a:lnTo>
                <a:lnTo>
                  <a:pt x="19903" y="13310"/>
                </a:lnTo>
                <a:lnTo>
                  <a:pt x="19900" y="13303"/>
                </a:lnTo>
                <a:lnTo>
                  <a:pt x="19898" y="13296"/>
                </a:lnTo>
                <a:lnTo>
                  <a:pt x="19899" y="13290"/>
                </a:lnTo>
                <a:lnTo>
                  <a:pt x="19900" y="13284"/>
                </a:lnTo>
                <a:lnTo>
                  <a:pt x="19897" y="13284"/>
                </a:lnTo>
                <a:lnTo>
                  <a:pt x="19896" y="13284"/>
                </a:lnTo>
                <a:lnTo>
                  <a:pt x="19895" y="13286"/>
                </a:lnTo>
                <a:lnTo>
                  <a:pt x="19894" y="13290"/>
                </a:lnTo>
                <a:lnTo>
                  <a:pt x="19891" y="13284"/>
                </a:lnTo>
                <a:lnTo>
                  <a:pt x="19888" y="13276"/>
                </a:lnTo>
                <a:lnTo>
                  <a:pt x="19886" y="13268"/>
                </a:lnTo>
                <a:lnTo>
                  <a:pt x="19887" y="13263"/>
                </a:lnTo>
                <a:lnTo>
                  <a:pt x="19890" y="13265"/>
                </a:lnTo>
                <a:lnTo>
                  <a:pt x="19894" y="13270"/>
                </a:lnTo>
                <a:lnTo>
                  <a:pt x="19898" y="13273"/>
                </a:lnTo>
                <a:lnTo>
                  <a:pt x="19900" y="13267"/>
                </a:lnTo>
                <a:lnTo>
                  <a:pt x="19893" y="13259"/>
                </a:lnTo>
                <a:lnTo>
                  <a:pt x="19890" y="13256"/>
                </a:lnTo>
                <a:lnTo>
                  <a:pt x="19887" y="13255"/>
                </a:lnTo>
                <a:lnTo>
                  <a:pt x="19885" y="13252"/>
                </a:lnTo>
                <a:lnTo>
                  <a:pt x="19886" y="13247"/>
                </a:lnTo>
                <a:lnTo>
                  <a:pt x="19885" y="13242"/>
                </a:lnTo>
                <a:lnTo>
                  <a:pt x="19884" y="13236"/>
                </a:lnTo>
                <a:lnTo>
                  <a:pt x="19882" y="13230"/>
                </a:lnTo>
                <a:lnTo>
                  <a:pt x="19883" y="13212"/>
                </a:lnTo>
                <a:lnTo>
                  <a:pt x="19880" y="13212"/>
                </a:lnTo>
                <a:lnTo>
                  <a:pt x="19877" y="13212"/>
                </a:lnTo>
                <a:lnTo>
                  <a:pt x="19873" y="13210"/>
                </a:lnTo>
                <a:lnTo>
                  <a:pt x="19870" y="13207"/>
                </a:lnTo>
                <a:lnTo>
                  <a:pt x="19868" y="13202"/>
                </a:lnTo>
                <a:lnTo>
                  <a:pt x="19871" y="13201"/>
                </a:lnTo>
                <a:lnTo>
                  <a:pt x="19874" y="13203"/>
                </a:lnTo>
                <a:lnTo>
                  <a:pt x="19877" y="13203"/>
                </a:lnTo>
                <a:lnTo>
                  <a:pt x="19880" y="13198"/>
                </a:lnTo>
                <a:lnTo>
                  <a:pt x="19881" y="13190"/>
                </a:lnTo>
                <a:lnTo>
                  <a:pt x="19880" y="13182"/>
                </a:lnTo>
                <a:lnTo>
                  <a:pt x="19876" y="13177"/>
                </a:lnTo>
                <a:lnTo>
                  <a:pt x="19875" y="13172"/>
                </a:lnTo>
                <a:lnTo>
                  <a:pt x="19874" y="13164"/>
                </a:lnTo>
                <a:lnTo>
                  <a:pt x="19871" y="13157"/>
                </a:lnTo>
                <a:lnTo>
                  <a:pt x="19869" y="13155"/>
                </a:lnTo>
                <a:lnTo>
                  <a:pt x="19864" y="13155"/>
                </a:lnTo>
                <a:lnTo>
                  <a:pt x="19861" y="13151"/>
                </a:lnTo>
                <a:lnTo>
                  <a:pt x="19859" y="13145"/>
                </a:lnTo>
                <a:lnTo>
                  <a:pt x="19858" y="13141"/>
                </a:lnTo>
                <a:lnTo>
                  <a:pt x="19858" y="13137"/>
                </a:lnTo>
                <a:lnTo>
                  <a:pt x="19859" y="13135"/>
                </a:lnTo>
                <a:lnTo>
                  <a:pt x="19858" y="13133"/>
                </a:lnTo>
                <a:lnTo>
                  <a:pt x="19853" y="13129"/>
                </a:lnTo>
                <a:lnTo>
                  <a:pt x="19845" y="13126"/>
                </a:lnTo>
                <a:lnTo>
                  <a:pt x="19840" y="13126"/>
                </a:lnTo>
                <a:lnTo>
                  <a:pt x="19837" y="13126"/>
                </a:lnTo>
                <a:lnTo>
                  <a:pt x="19818" y="13135"/>
                </a:lnTo>
                <a:lnTo>
                  <a:pt x="19815" y="13141"/>
                </a:lnTo>
                <a:lnTo>
                  <a:pt x="19814" y="13152"/>
                </a:lnTo>
                <a:lnTo>
                  <a:pt x="19811" y="13159"/>
                </a:lnTo>
                <a:lnTo>
                  <a:pt x="19801" y="13169"/>
                </a:lnTo>
                <a:lnTo>
                  <a:pt x="19803" y="13173"/>
                </a:lnTo>
                <a:lnTo>
                  <a:pt x="19805" y="13176"/>
                </a:lnTo>
                <a:lnTo>
                  <a:pt x="19806" y="13178"/>
                </a:lnTo>
                <a:lnTo>
                  <a:pt x="19806" y="13179"/>
                </a:lnTo>
                <a:lnTo>
                  <a:pt x="19809" y="13180"/>
                </a:lnTo>
                <a:lnTo>
                  <a:pt x="19815" y="13186"/>
                </a:lnTo>
                <a:lnTo>
                  <a:pt x="19810" y="13189"/>
                </a:lnTo>
                <a:lnTo>
                  <a:pt x="19804" y="13187"/>
                </a:lnTo>
                <a:lnTo>
                  <a:pt x="19791" y="13178"/>
                </a:lnTo>
                <a:lnTo>
                  <a:pt x="19788" y="13176"/>
                </a:lnTo>
                <a:lnTo>
                  <a:pt x="19786" y="13173"/>
                </a:lnTo>
                <a:lnTo>
                  <a:pt x="19784" y="13171"/>
                </a:lnTo>
                <a:lnTo>
                  <a:pt x="19778" y="13174"/>
                </a:lnTo>
                <a:lnTo>
                  <a:pt x="19767" y="13175"/>
                </a:lnTo>
                <a:lnTo>
                  <a:pt x="19769" y="13169"/>
                </a:lnTo>
                <a:lnTo>
                  <a:pt x="19775" y="13162"/>
                </a:lnTo>
                <a:lnTo>
                  <a:pt x="19777" y="13157"/>
                </a:lnTo>
                <a:lnTo>
                  <a:pt x="19768" y="13156"/>
                </a:lnTo>
                <a:lnTo>
                  <a:pt x="19765" y="13154"/>
                </a:lnTo>
                <a:lnTo>
                  <a:pt x="19768" y="13153"/>
                </a:lnTo>
                <a:lnTo>
                  <a:pt x="19770" y="13151"/>
                </a:lnTo>
                <a:lnTo>
                  <a:pt x="19770" y="13148"/>
                </a:lnTo>
                <a:lnTo>
                  <a:pt x="19770" y="13144"/>
                </a:lnTo>
                <a:lnTo>
                  <a:pt x="19769" y="13142"/>
                </a:lnTo>
                <a:lnTo>
                  <a:pt x="19760" y="13130"/>
                </a:lnTo>
                <a:lnTo>
                  <a:pt x="19756" y="13129"/>
                </a:lnTo>
                <a:lnTo>
                  <a:pt x="19744" y="13134"/>
                </a:lnTo>
                <a:lnTo>
                  <a:pt x="19740" y="13137"/>
                </a:lnTo>
                <a:lnTo>
                  <a:pt x="19738" y="13131"/>
                </a:lnTo>
                <a:lnTo>
                  <a:pt x="19734" y="13119"/>
                </a:lnTo>
                <a:lnTo>
                  <a:pt x="19732" y="13117"/>
                </a:lnTo>
                <a:lnTo>
                  <a:pt x="19730" y="13114"/>
                </a:lnTo>
                <a:lnTo>
                  <a:pt x="19733" y="13110"/>
                </a:lnTo>
                <a:lnTo>
                  <a:pt x="19736" y="13109"/>
                </a:lnTo>
                <a:lnTo>
                  <a:pt x="19740" y="13109"/>
                </a:lnTo>
                <a:lnTo>
                  <a:pt x="19744" y="13111"/>
                </a:lnTo>
                <a:lnTo>
                  <a:pt x="19743" y="13108"/>
                </a:lnTo>
                <a:lnTo>
                  <a:pt x="19742" y="13105"/>
                </a:lnTo>
                <a:lnTo>
                  <a:pt x="19741" y="13101"/>
                </a:lnTo>
                <a:lnTo>
                  <a:pt x="19738" y="13097"/>
                </a:lnTo>
                <a:lnTo>
                  <a:pt x="19747" y="13098"/>
                </a:lnTo>
                <a:lnTo>
                  <a:pt x="19755" y="13101"/>
                </a:lnTo>
                <a:lnTo>
                  <a:pt x="19763" y="13102"/>
                </a:lnTo>
                <a:lnTo>
                  <a:pt x="19768" y="13096"/>
                </a:lnTo>
                <a:lnTo>
                  <a:pt x="19763" y="13091"/>
                </a:lnTo>
                <a:lnTo>
                  <a:pt x="19760" y="13089"/>
                </a:lnTo>
                <a:lnTo>
                  <a:pt x="19764" y="13087"/>
                </a:lnTo>
                <a:lnTo>
                  <a:pt x="19768" y="13088"/>
                </a:lnTo>
                <a:lnTo>
                  <a:pt x="19776" y="13090"/>
                </a:lnTo>
                <a:lnTo>
                  <a:pt x="19779" y="13090"/>
                </a:lnTo>
                <a:lnTo>
                  <a:pt x="19781" y="13089"/>
                </a:lnTo>
                <a:lnTo>
                  <a:pt x="19786" y="13086"/>
                </a:lnTo>
                <a:lnTo>
                  <a:pt x="19797" y="13071"/>
                </a:lnTo>
                <a:lnTo>
                  <a:pt x="19827" y="13056"/>
                </a:lnTo>
                <a:lnTo>
                  <a:pt x="19834" y="13056"/>
                </a:lnTo>
                <a:lnTo>
                  <a:pt x="19843" y="13058"/>
                </a:lnTo>
                <a:lnTo>
                  <a:pt x="19850" y="13059"/>
                </a:lnTo>
                <a:lnTo>
                  <a:pt x="19854" y="13053"/>
                </a:lnTo>
                <a:lnTo>
                  <a:pt x="19850" y="13051"/>
                </a:lnTo>
                <a:lnTo>
                  <a:pt x="19847" y="13046"/>
                </a:lnTo>
                <a:lnTo>
                  <a:pt x="19843" y="13041"/>
                </a:lnTo>
                <a:lnTo>
                  <a:pt x="19841" y="13036"/>
                </a:lnTo>
                <a:lnTo>
                  <a:pt x="19844" y="13037"/>
                </a:lnTo>
                <a:lnTo>
                  <a:pt x="19846" y="13036"/>
                </a:lnTo>
                <a:lnTo>
                  <a:pt x="19850" y="13032"/>
                </a:lnTo>
                <a:lnTo>
                  <a:pt x="19852" y="13030"/>
                </a:lnTo>
                <a:lnTo>
                  <a:pt x="19852" y="13027"/>
                </a:lnTo>
                <a:lnTo>
                  <a:pt x="19851" y="13024"/>
                </a:lnTo>
                <a:lnTo>
                  <a:pt x="19850" y="13023"/>
                </a:lnTo>
                <a:lnTo>
                  <a:pt x="19847" y="13024"/>
                </a:lnTo>
                <a:lnTo>
                  <a:pt x="19845" y="13022"/>
                </a:lnTo>
                <a:lnTo>
                  <a:pt x="19842" y="13015"/>
                </a:lnTo>
                <a:lnTo>
                  <a:pt x="19840" y="13010"/>
                </a:lnTo>
                <a:lnTo>
                  <a:pt x="19842" y="13008"/>
                </a:lnTo>
                <a:lnTo>
                  <a:pt x="19850" y="13008"/>
                </a:lnTo>
                <a:lnTo>
                  <a:pt x="19854" y="13011"/>
                </a:lnTo>
                <a:lnTo>
                  <a:pt x="19857" y="13011"/>
                </a:lnTo>
                <a:lnTo>
                  <a:pt x="19858" y="13004"/>
                </a:lnTo>
                <a:lnTo>
                  <a:pt x="19857" y="12997"/>
                </a:lnTo>
                <a:lnTo>
                  <a:pt x="19853" y="12984"/>
                </a:lnTo>
                <a:lnTo>
                  <a:pt x="19852" y="12977"/>
                </a:lnTo>
                <a:lnTo>
                  <a:pt x="19848" y="12969"/>
                </a:lnTo>
                <a:lnTo>
                  <a:pt x="19845" y="12956"/>
                </a:lnTo>
                <a:lnTo>
                  <a:pt x="19842" y="12948"/>
                </a:lnTo>
                <a:lnTo>
                  <a:pt x="19837" y="12955"/>
                </a:lnTo>
                <a:lnTo>
                  <a:pt x="19833" y="12954"/>
                </a:lnTo>
                <a:lnTo>
                  <a:pt x="19823" y="12953"/>
                </a:lnTo>
                <a:lnTo>
                  <a:pt x="19817" y="12950"/>
                </a:lnTo>
                <a:lnTo>
                  <a:pt x="19828" y="12941"/>
                </a:lnTo>
                <a:lnTo>
                  <a:pt x="19837" y="12938"/>
                </a:lnTo>
                <a:lnTo>
                  <a:pt x="19837" y="12935"/>
                </a:lnTo>
                <a:lnTo>
                  <a:pt x="19837" y="12929"/>
                </a:lnTo>
                <a:lnTo>
                  <a:pt x="19835" y="12922"/>
                </a:lnTo>
                <a:lnTo>
                  <a:pt x="19832" y="12917"/>
                </a:lnTo>
                <a:lnTo>
                  <a:pt x="19831" y="12917"/>
                </a:lnTo>
                <a:lnTo>
                  <a:pt x="19821" y="12915"/>
                </a:lnTo>
                <a:lnTo>
                  <a:pt x="19817" y="12913"/>
                </a:lnTo>
                <a:lnTo>
                  <a:pt x="19821" y="12911"/>
                </a:lnTo>
                <a:lnTo>
                  <a:pt x="19827" y="12911"/>
                </a:lnTo>
                <a:lnTo>
                  <a:pt x="19832" y="12909"/>
                </a:lnTo>
                <a:lnTo>
                  <a:pt x="19832" y="12901"/>
                </a:lnTo>
                <a:lnTo>
                  <a:pt x="19827" y="12894"/>
                </a:lnTo>
                <a:lnTo>
                  <a:pt x="19821" y="12894"/>
                </a:lnTo>
                <a:close/>
                <a:moveTo>
                  <a:pt x="1050" y="13392"/>
                </a:moveTo>
                <a:lnTo>
                  <a:pt x="1043" y="13395"/>
                </a:lnTo>
                <a:lnTo>
                  <a:pt x="1022" y="13415"/>
                </a:lnTo>
                <a:lnTo>
                  <a:pt x="962" y="13454"/>
                </a:lnTo>
                <a:lnTo>
                  <a:pt x="949" y="13459"/>
                </a:lnTo>
                <a:lnTo>
                  <a:pt x="948" y="13465"/>
                </a:lnTo>
                <a:lnTo>
                  <a:pt x="948" y="13473"/>
                </a:lnTo>
                <a:lnTo>
                  <a:pt x="948" y="13480"/>
                </a:lnTo>
                <a:lnTo>
                  <a:pt x="948" y="13483"/>
                </a:lnTo>
                <a:lnTo>
                  <a:pt x="950" y="13494"/>
                </a:lnTo>
                <a:lnTo>
                  <a:pt x="949" y="13497"/>
                </a:lnTo>
                <a:cubicBezTo>
                  <a:pt x="949" y="13497"/>
                  <a:pt x="952" y="13497"/>
                  <a:pt x="952" y="13497"/>
                </a:cubicBezTo>
                <a:lnTo>
                  <a:pt x="961" y="13495"/>
                </a:lnTo>
                <a:lnTo>
                  <a:pt x="977" y="13485"/>
                </a:lnTo>
                <a:lnTo>
                  <a:pt x="989" y="13483"/>
                </a:lnTo>
                <a:lnTo>
                  <a:pt x="993" y="13481"/>
                </a:lnTo>
                <a:lnTo>
                  <a:pt x="998" y="13477"/>
                </a:lnTo>
                <a:lnTo>
                  <a:pt x="1014" y="13458"/>
                </a:lnTo>
                <a:lnTo>
                  <a:pt x="1018" y="13454"/>
                </a:lnTo>
                <a:lnTo>
                  <a:pt x="1027" y="13450"/>
                </a:lnTo>
                <a:lnTo>
                  <a:pt x="1031" y="13446"/>
                </a:lnTo>
                <a:lnTo>
                  <a:pt x="1040" y="13437"/>
                </a:lnTo>
                <a:lnTo>
                  <a:pt x="1046" y="13427"/>
                </a:lnTo>
                <a:lnTo>
                  <a:pt x="1049" y="13416"/>
                </a:lnTo>
                <a:lnTo>
                  <a:pt x="1050" y="13402"/>
                </a:lnTo>
                <a:lnTo>
                  <a:pt x="1050" y="13392"/>
                </a:lnTo>
                <a:close/>
                <a:moveTo>
                  <a:pt x="245" y="13418"/>
                </a:moveTo>
                <a:lnTo>
                  <a:pt x="240" y="13422"/>
                </a:lnTo>
                <a:lnTo>
                  <a:pt x="236" y="13428"/>
                </a:lnTo>
                <a:lnTo>
                  <a:pt x="235" y="13432"/>
                </a:lnTo>
                <a:lnTo>
                  <a:pt x="241" y="13436"/>
                </a:lnTo>
                <a:lnTo>
                  <a:pt x="242" y="13439"/>
                </a:lnTo>
                <a:lnTo>
                  <a:pt x="244" y="13442"/>
                </a:lnTo>
                <a:lnTo>
                  <a:pt x="246" y="13444"/>
                </a:lnTo>
                <a:lnTo>
                  <a:pt x="246" y="13449"/>
                </a:lnTo>
                <a:cubicBezTo>
                  <a:pt x="246" y="13449"/>
                  <a:pt x="244" y="13455"/>
                  <a:pt x="244" y="13455"/>
                </a:cubicBezTo>
                <a:lnTo>
                  <a:pt x="246" y="13459"/>
                </a:lnTo>
                <a:lnTo>
                  <a:pt x="250" y="13459"/>
                </a:lnTo>
                <a:lnTo>
                  <a:pt x="252" y="13458"/>
                </a:lnTo>
                <a:lnTo>
                  <a:pt x="254" y="13454"/>
                </a:lnTo>
                <a:lnTo>
                  <a:pt x="257" y="13448"/>
                </a:lnTo>
                <a:lnTo>
                  <a:pt x="262" y="13442"/>
                </a:lnTo>
                <a:lnTo>
                  <a:pt x="263" y="13438"/>
                </a:lnTo>
                <a:lnTo>
                  <a:pt x="262" y="13434"/>
                </a:lnTo>
                <a:lnTo>
                  <a:pt x="260" y="13429"/>
                </a:lnTo>
                <a:lnTo>
                  <a:pt x="258" y="13426"/>
                </a:lnTo>
                <a:lnTo>
                  <a:pt x="251" y="13420"/>
                </a:lnTo>
                <a:lnTo>
                  <a:pt x="245" y="13418"/>
                </a:lnTo>
                <a:close/>
                <a:moveTo>
                  <a:pt x="233" y="13455"/>
                </a:moveTo>
                <a:lnTo>
                  <a:pt x="225" y="13461"/>
                </a:lnTo>
                <a:lnTo>
                  <a:pt x="232" y="13466"/>
                </a:lnTo>
                <a:lnTo>
                  <a:pt x="227" y="13474"/>
                </a:lnTo>
                <a:lnTo>
                  <a:pt x="224" y="13477"/>
                </a:lnTo>
                <a:lnTo>
                  <a:pt x="209" y="13489"/>
                </a:lnTo>
                <a:lnTo>
                  <a:pt x="212" y="13494"/>
                </a:lnTo>
                <a:lnTo>
                  <a:pt x="212" y="13497"/>
                </a:lnTo>
                <a:lnTo>
                  <a:pt x="209" y="13512"/>
                </a:lnTo>
                <a:lnTo>
                  <a:pt x="209" y="13517"/>
                </a:lnTo>
                <a:lnTo>
                  <a:pt x="209" y="13517"/>
                </a:lnTo>
                <a:lnTo>
                  <a:pt x="208" y="13522"/>
                </a:lnTo>
                <a:lnTo>
                  <a:pt x="209" y="13526"/>
                </a:lnTo>
                <a:lnTo>
                  <a:pt x="206" y="13530"/>
                </a:lnTo>
                <a:lnTo>
                  <a:pt x="203" y="13532"/>
                </a:lnTo>
                <a:lnTo>
                  <a:pt x="202" y="13532"/>
                </a:lnTo>
                <a:lnTo>
                  <a:pt x="197" y="13536"/>
                </a:lnTo>
                <a:lnTo>
                  <a:pt x="196" y="13537"/>
                </a:lnTo>
                <a:lnTo>
                  <a:pt x="195" y="13538"/>
                </a:lnTo>
                <a:lnTo>
                  <a:pt x="195" y="13539"/>
                </a:lnTo>
                <a:lnTo>
                  <a:pt x="194" y="13540"/>
                </a:lnTo>
                <a:lnTo>
                  <a:pt x="193" y="13541"/>
                </a:lnTo>
                <a:lnTo>
                  <a:pt x="191" y="13541"/>
                </a:lnTo>
                <a:lnTo>
                  <a:pt x="188" y="13538"/>
                </a:lnTo>
                <a:lnTo>
                  <a:pt x="186" y="13538"/>
                </a:lnTo>
                <a:lnTo>
                  <a:pt x="182" y="13545"/>
                </a:lnTo>
                <a:lnTo>
                  <a:pt x="182" y="13548"/>
                </a:lnTo>
                <a:lnTo>
                  <a:pt x="180" y="13554"/>
                </a:lnTo>
                <a:lnTo>
                  <a:pt x="177" y="13561"/>
                </a:lnTo>
                <a:lnTo>
                  <a:pt x="170" y="13565"/>
                </a:lnTo>
                <a:lnTo>
                  <a:pt x="167" y="13571"/>
                </a:lnTo>
                <a:lnTo>
                  <a:pt x="161" y="13576"/>
                </a:lnTo>
                <a:lnTo>
                  <a:pt x="158" y="13580"/>
                </a:lnTo>
                <a:lnTo>
                  <a:pt x="156" y="13584"/>
                </a:lnTo>
                <a:lnTo>
                  <a:pt x="155" y="13584"/>
                </a:lnTo>
                <a:lnTo>
                  <a:pt x="153" y="13595"/>
                </a:lnTo>
                <a:lnTo>
                  <a:pt x="154" y="13605"/>
                </a:lnTo>
                <a:lnTo>
                  <a:pt x="158" y="13624"/>
                </a:lnTo>
                <a:lnTo>
                  <a:pt x="158" y="13633"/>
                </a:lnTo>
                <a:lnTo>
                  <a:pt x="149" y="13634"/>
                </a:lnTo>
                <a:lnTo>
                  <a:pt x="144" y="13637"/>
                </a:lnTo>
                <a:lnTo>
                  <a:pt x="144" y="13637"/>
                </a:lnTo>
                <a:lnTo>
                  <a:pt x="142" y="13642"/>
                </a:lnTo>
                <a:lnTo>
                  <a:pt x="142" y="13642"/>
                </a:lnTo>
                <a:lnTo>
                  <a:pt x="143" y="13648"/>
                </a:lnTo>
                <a:lnTo>
                  <a:pt x="149" y="13660"/>
                </a:lnTo>
                <a:lnTo>
                  <a:pt x="153" y="13665"/>
                </a:lnTo>
                <a:lnTo>
                  <a:pt x="154" y="13669"/>
                </a:lnTo>
                <a:lnTo>
                  <a:pt x="157" y="13670"/>
                </a:lnTo>
                <a:lnTo>
                  <a:pt x="160" y="13669"/>
                </a:lnTo>
                <a:lnTo>
                  <a:pt x="162" y="13667"/>
                </a:lnTo>
                <a:lnTo>
                  <a:pt x="165" y="13666"/>
                </a:lnTo>
                <a:lnTo>
                  <a:pt x="168" y="13668"/>
                </a:lnTo>
                <a:lnTo>
                  <a:pt x="168" y="13671"/>
                </a:lnTo>
                <a:lnTo>
                  <a:pt x="164" y="13678"/>
                </a:lnTo>
                <a:lnTo>
                  <a:pt x="163" y="13680"/>
                </a:lnTo>
                <a:lnTo>
                  <a:pt x="163" y="13680"/>
                </a:lnTo>
                <a:lnTo>
                  <a:pt x="162" y="13685"/>
                </a:lnTo>
                <a:lnTo>
                  <a:pt x="158" y="13693"/>
                </a:lnTo>
                <a:lnTo>
                  <a:pt x="158" y="13693"/>
                </a:lnTo>
                <a:lnTo>
                  <a:pt x="159" y="13699"/>
                </a:lnTo>
                <a:lnTo>
                  <a:pt x="163" y="13703"/>
                </a:lnTo>
                <a:lnTo>
                  <a:pt x="165" y="13708"/>
                </a:lnTo>
                <a:lnTo>
                  <a:pt x="164" y="13713"/>
                </a:lnTo>
                <a:lnTo>
                  <a:pt x="162" y="13714"/>
                </a:lnTo>
                <a:lnTo>
                  <a:pt x="158" y="13711"/>
                </a:lnTo>
                <a:lnTo>
                  <a:pt x="156" y="13706"/>
                </a:lnTo>
                <a:lnTo>
                  <a:pt x="153" y="13710"/>
                </a:lnTo>
                <a:lnTo>
                  <a:pt x="150" y="13711"/>
                </a:lnTo>
                <a:lnTo>
                  <a:pt x="147" y="13709"/>
                </a:lnTo>
                <a:lnTo>
                  <a:pt x="146" y="13705"/>
                </a:lnTo>
                <a:lnTo>
                  <a:pt x="148" y="13718"/>
                </a:lnTo>
                <a:lnTo>
                  <a:pt x="160" y="13753"/>
                </a:lnTo>
                <a:lnTo>
                  <a:pt x="158" y="13762"/>
                </a:lnTo>
                <a:lnTo>
                  <a:pt x="157" y="13766"/>
                </a:lnTo>
                <a:lnTo>
                  <a:pt x="152" y="13767"/>
                </a:lnTo>
                <a:lnTo>
                  <a:pt x="142" y="13756"/>
                </a:lnTo>
                <a:lnTo>
                  <a:pt x="138" y="13754"/>
                </a:lnTo>
                <a:lnTo>
                  <a:pt x="131" y="13755"/>
                </a:lnTo>
                <a:lnTo>
                  <a:pt x="131" y="13755"/>
                </a:lnTo>
                <a:lnTo>
                  <a:pt x="133" y="13764"/>
                </a:lnTo>
                <a:lnTo>
                  <a:pt x="128" y="13773"/>
                </a:lnTo>
                <a:lnTo>
                  <a:pt x="133" y="13775"/>
                </a:lnTo>
                <a:lnTo>
                  <a:pt x="140" y="13775"/>
                </a:lnTo>
                <a:lnTo>
                  <a:pt x="146" y="13777"/>
                </a:lnTo>
                <a:lnTo>
                  <a:pt x="147" y="13784"/>
                </a:lnTo>
                <a:lnTo>
                  <a:pt x="143" y="13786"/>
                </a:lnTo>
                <a:lnTo>
                  <a:pt x="137" y="13794"/>
                </a:lnTo>
                <a:lnTo>
                  <a:pt x="133" y="13796"/>
                </a:lnTo>
                <a:lnTo>
                  <a:pt x="156" y="13810"/>
                </a:lnTo>
                <a:lnTo>
                  <a:pt x="155" y="13811"/>
                </a:lnTo>
                <a:lnTo>
                  <a:pt x="151" y="13814"/>
                </a:lnTo>
                <a:lnTo>
                  <a:pt x="139" y="13821"/>
                </a:lnTo>
                <a:lnTo>
                  <a:pt x="139" y="13821"/>
                </a:lnTo>
                <a:lnTo>
                  <a:pt x="137" y="13825"/>
                </a:lnTo>
                <a:lnTo>
                  <a:pt x="136" y="13827"/>
                </a:lnTo>
                <a:lnTo>
                  <a:pt x="136" y="13827"/>
                </a:lnTo>
                <a:lnTo>
                  <a:pt x="137" y="13832"/>
                </a:lnTo>
                <a:lnTo>
                  <a:pt x="142" y="13834"/>
                </a:lnTo>
                <a:lnTo>
                  <a:pt x="164" y="13831"/>
                </a:lnTo>
                <a:lnTo>
                  <a:pt x="166" y="13832"/>
                </a:lnTo>
                <a:lnTo>
                  <a:pt x="168" y="13830"/>
                </a:lnTo>
                <a:lnTo>
                  <a:pt x="170" y="13826"/>
                </a:lnTo>
                <a:lnTo>
                  <a:pt x="173" y="13823"/>
                </a:lnTo>
                <a:lnTo>
                  <a:pt x="176" y="13825"/>
                </a:lnTo>
                <a:lnTo>
                  <a:pt x="177" y="13832"/>
                </a:lnTo>
                <a:lnTo>
                  <a:pt x="173" y="13839"/>
                </a:lnTo>
                <a:lnTo>
                  <a:pt x="167" y="13843"/>
                </a:lnTo>
                <a:lnTo>
                  <a:pt x="162" y="13846"/>
                </a:lnTo>
                <a:lnTo>
                  <a:pt x="162" y="13846"/>
                </a:lnTo>
                <a:lnTo>
                  <a:pt x="161" y="13848"/>
                </a:lnTo>
                <a:lnTo>
                  <a:pt x="160" y="13849"/>
                </a:lnTo>
                <a:lnTo>
                  <a:pt x="164" y="13856"/>
                </a:lnTo>
                <a:lnTo>
                  <a:pt x="170" y="13861"/>
                </a:lnTo>
                <a:lnTo>
                  <a:pt x="177" y="13860"/>
                </a:lnTo>
                <a:lnTo>
                  <a:pt x="177" y="13860"/>
                </a:lnTo>
                <a:lnTo>
                  <a:pt x="177" y="13860"/>
                </a:lnTo>
                <a:lnTo>
                  <a:pt x="184" y="13849"/>
                </a:lnTo>
                <a:lnTo>
                  <a:pt x="186" y="13846"/>
                </a:lnTo>
                <a:lnTo>
                  <a:pt x="187" y="13851"/>
                </a:lnTo>
                <a:lnTo>
                  <a:pt x="185" y="13861"/>
                </a:lnTo>
                <a:lnTo>
                  <a:pt x="182" y="13866"/>
                </a:lnTo>
                <a:lnTo>
                  <a:pt x="179" y="13872"/>
                </a:lnTo>
                <a:lnTo>
                  <a:pt x="179" y="13872"/>
                </a:lnTo>
                <a:lnTo>
                  <a:pt x="182" y="13878"/>
                </a:lnTo>
                <a:lnTo>
                  <a:pt x="200" y="13897"/>
                </a:lnTo>
                <a:lnTo>
                  <a:pt x="205" y="13901"/>
                </a:lnTo>
                <a:lnTo>
                  <a:pt x="207" y="13904"/>
                </a:lnTo>
                <a:lnTo>
                  <a:pt x="207" y="13908"/>
                </a:lnTo>
                <a:lnTo>
                  <a:pt x="207" y="13910"/>
                </a:lnTo>
                <a:lnTo>
                  <a:pt x="205" y="13919"/>
                </a:lnTo>
                <a:lnTo>
                  <a:pt x="205" y="13924"/>
                </a:lnTo>
                <a:lnTo>
                  <a:pt x="217" y="13947"/>
                </a:lnTo>
                <a:lnTo>
                  <a:pt x="219" y="13960"/>
                </a:lnTo>
                <a:lnTo>
                  <a:pt x="213" y="13970"/>
                </a:lnTo>
                <a:lnTo>
                  <a:pt x="209" y="13975"/>
                </a:lnTo>
                <a:lnTo>
                  <a:pt x="210" y="13969"/>
                </a:lnTo>
                <a:lnTo>
                  <a:pt x="210" y="13964"/>
                </a:lnTo>
                <a:lnTo>
                  <a:pt x="208" y="13960"/>
                </a:lnTo>
                <a:lnTo>
                  <a:pt x="203" y="13953"/>
                </a:lnTo>
                <a:lnTo>
                  <a:pt x="202" y="13944"/>
                </a:lnTo>
                <a:lnTo>
                  <a:pt x="198" y="13938"/>
                </a:lnTo>
                <a:lnTo>
                  <a:pt x="197" y="13929"/>
                </a:lnTo>
                <a:lnTo>
                  <a:pt x="195" y="13926"/>
                </a:lnTo>
                <a:lnTo>
                  <a:pt x="168" y="13911"/>
                </a:lnTo>
                <a:lnTo>
                  <a:pt x="165" y="13908"/>
                </a:lnTo>
                <a:lnTo>
                  <a:pt x="160" y="13899"/>
                </a:lnTo>
                <a:lnTo>
                  <a:pt x="157" y="13897"/>
                </a:lnTo>
                <a:lnTo>
                  <a:pt x="153" y="13900"/>
                </a:lnTo>
                <a:lnTo>
                  <a:pt x="138" y="13914"/>
                </a:lnTo>
                <a:lnTo>
                  <a:pt x="133" y="13920"/>
                </a:lnTo>
                <a:lnTo>
                  <a:pt x="180" y="13935"/>
                </a:lnTo>
                <a:lnTo>
                  <a:pt x="186" y="13944"/>
                </a:lnTo>
                <a:lnTo>
                  <a:pt x="183" y="13949"/>
                </a:lnTo>
                <a:lnTo>
                  <a:pt x="182" y="13951"/>
                </a:lnTo>
                <a:lnTo>
                  <a:pt x="180" y="13949"/>
                </a:lnTo>
                <a:lnTo>
                  <a:pt x="178" y="13944"/>
                </a:lnTo>
                <a:lnTo>
                  <a:pt x="176" y="13940"/>
                </a:lnTo>
                <a:lnTo>
                  <a:pt x="167" y="13939"/>
                </a:lnTo>
                <a:lnTo>
                  <a:pt x="165" y="13940"/>
                </a:lnTo>
                <a:lnTo>
                  <a:pt x="164" y="13942"/>
                </a:lnTo>
                <a:lnTo>
                  <a:pt x="163" y="13944"/>
                </a:lnTo>
                <a:lnTo>
                  <a:pt x="163" y="13944"/>
                </a:lnTo>
                <a:lnTo>
                  <a:pt x="162" y="13945"/>
                </a:lnTo>
                <a:lnTo>
                  <a:pt x="147" y="13945"/>
                </a:lnTo>
                <a:lnTo>
                  <a:pt x="139" y="13946"/>
                </a:lnTo>
                <a:lnTo>
                  <a:pt x="139" y="13947"/>
                </a:lnTo>
                <a:lnTo>
                  <a:pt x="137" y="13950"/>
                </a:lnTo>
                <a:lnTo>
                  <a:pt x="133" y="13953"/>
                </a:lnTo>
                <a:lnTo>
                  <a:pt x="133" y="13954"/>
                </a:lnTo>
                <a:lnTo>
                  <a:pt x="143" y="13960"/>
                </a:lnTo>
                <a:lnTo>
                  <a:pt x="151" y="13968"/>
                </a:lnTo>
                <a:lnTo>
                  <a:pt x="160" y="13985"/>
                </a:lnTo>
                <a:lnTo>
                  <a:pt x="165" y="13987"/>
                </a:lnTo>
                <a:lnTo>
                  <a:pt x="164" y="13990"/>
                </a:lnTo>
                <a:lnTo>
                  <a:pt x="162" y="13991"/>
                </a:lnTo>
                <a:lnTo>
                  <a:pt x="162" y="13992"/>
                </a:lnTo>
                <a:lnTo>
                  <a:pt x="160" y="13993"/>
                </a:lnTo>
                <a:lnTo>
                  <a:pt x="153" y="13997"/>
                </a:lnTo>
                <a:lnTo>
                  <a:pt x="153" y="13998"/>
                </a:lnTo>
                <a:lnTo>
                  <a:pt x="156" y="14002"/>
                </a:lnTo>
                <a:lnTo>
                  <a:pt x="163" y="14008"/>
                </a:lnTo>
                <a:lnTo>
                  <a:pt x="165" y="14012"/>
                </a:lnTo>
                <a:lnTo>
                  <a:pt x="159" y="14013"/>
                </a:lnTo>
                <a:lnTo>
                  <a:pt x="158" y="14016"/>
                </a:lnTo>
                <a:lnTo>
                  <a:pt x="164" y="14027"/>
                </a:lnTo>
                <a:lnTo>
                  <a:pt x="168" y="14029"/>
                </a:lnTo>
                <a:lnTo>
                  <a:pt x="173" y="14023"/>
                </a:lnTo>
                <a:lnTo>
                  <a:pt x="174" y="14022"/>
                </a:lnTo>
                <a:lnTo>
                  <a:pt x="176" y="14022"/>
                </a:lnTo>
                <a:lnTo>
                  <a:pt x="177" y="14024"/>
                </a:lnTo>
                <a:lnTo>
                  <a:pt x="177" y="14028"/>
                </a:lnTo>
                <a:lnTo>
                  <a:pt x="176" y="14029"/>
                </a:lnTo>
                <a:lnTo>
                  <a:pt x="175" y="14032"/>
                </a:lnTo>
                <a:lnTo>
                  <a:pt x="173" y="14035"/>
                </a:lnTo>
                <a:lnTo>
                  <a:pt x="172" y="14036"/>
                </a:lnTo>
                <a:lnTo>
                  <a:pt x="168" y="14039"/>
                </a:lnTo>
                <a:lnTo>
                  <a:pt x="171" y="14043"/>
                </a:lnTo>
                <a:lnTo>
                  <a:pt x="174" y="14046"/>
                </a:lnTo>
                <a:lnTo>
                  <a:pt x="180" y="14049"/>
                </a:lnTo>
                <a:lnTo>
                  <a:pt x="184" y="14050"/>
                </a:lnTo>
                <a:lnTo>
                  <a:pt x="192" y="14049"/>
                </a:lnTo>
                <a:lnTo>
                  <a:pt x="201" y="14052"/>
                </a:lnTo>
                <a:lnTo>
                  <a:pt x="205" y="14052"/>
                </a:lnTo>
                <a:lnTo>
                  <a:pt x="207" y="14050"/>
                </a:lnTo>
                <a:lnTo>
                  <a:pt x="209" y="14046"/>
                </a:lnTo>
                <a:lnTo>
                  <a:pt x="210" y="14043"/>
                </a:lnTo>
                <a:lnTo>
                  <a:pt x="211" y="14040"/>
                </a:lnTo>
                <a:lnTo>
                  <a:pt x="214" y="14037"/>
                </a:lnTo>
                <a:lnTo>
                  <a:pt x="215" y="14042"/>
                </a:lnTo>
                <a:lnTo>
                  <a:pt x="217" y="14054"/>
                </a:lnTo>
                <a:lnTo>
                  <a:pt x="221" y="14063"/>
                </a:lnTo>
                <a:lnTo>
                  <a:pt x="227" y="14069"/>
                </a:lnTo>
                <a:lnTo>
                  <a:pt x="235" y="14071"/>
                </a:lnTo>
                <a:lnTo>
                  <a:pt x="240" y="14071"/>
                </a:lnTo>
                <a:lnTo>
                  <a:pt x="247" y="14069"/>
                </a:lnTo>
                <a:lnTo>
                  <a:pt x="254" y="14065"/>
                </a:lnTo>
                <a:lnTo>
                  <a:pt x="254" y="14064"/>
                </a:lnTo>
                <a:lnTo>
                  <a:pt x="256" y="14063"/>
                </a:lnTo>
                <a:lnTo>
                  <a:pt x="257" y="14067"/>
                </a:lnTo>
                <a:lnTo>
                  <a:pt x="269" y="14071"/>
                </a:lnTo>
                <a:lnTo>
                  <a:pt x="280" y="14070"/>
                </a:lnTo>
                <a:lnTo>
                  <a:pt x="282" y="14067"/>
                </a:lnTo>
                <a:lnTo>
                  <a:pt x="283" y="14064"/>
                </a:lnTo>
                <a:lnTo>
                  <a:pt x="282" y="14060"/>
                </a:lnTo>
                <a:lnTo>
                  <a:pt x="278" y="14058"/>
                </a:lnTo>
                <a:lnTo>
                  <a:pt x="258" y="14059"/>
                </a:lnTo>
                <a:lnTo>
                  <a:pt x="239" y="14049"/>
                </a:lnTo>
                <a:lnTo>
                  <a:pt x="230" y="14046"/>
                </a:lnTo>
                <a:lnTo>
                  <a:pt x="227" y="14042"/>
                </a:lnTo>
                <a:lnTo>
                  <a:pt x="226" y="14034"/>
                </a:lnTo>
                <a:lnTo>
                  <a:pt x="231" y="14041"/>
                </a:lnTo>
                <a:lnTo>
                  <a:pt x="234" y="14042"/>
                </a:lnTo>
                <a:lnTo>
                  <a:pt x="234" y="14042"/>
                </a:lnTo>
                <a:lnTo>
                  <a:pt x="236" y="14040"/>
                </a:lnTo>
                <a:lnTo>
                  <a:pt x="238" y="14038"/>
                </a:lnTo>
                <a:lnTo>
                  <a:pt x="241" y="14032"/>
                </a:lnTo>
                <a:lnTo>
                  <a:pt x="245" y="14032"/>
                </a:lnTo>
                <a:lnTo>
                  <a:pt x="249" y="14034"/>
                </a:lnTo>
                <a:lnTo>
                  <a:pt x="258" y="14032"/>
                </a:lnTo>
                <a:lnTo>
                  <a:pt x="276" y="14037"/>
                </a:lnTo>
                <a:lnTo>
                  <a:pt x="297" y="14049"/>
                </a:lnTo>
                <a:lnTo>
                  <a:pt x="304" y="14048"/>
                </a:lnTo>
                <a:lnTo>
                  <a:pt x="313" y="14040"/>
                </a:lnTo>
                <a:lnTo>
                  <a:pt x="333" y="14016"/>
                </a:lnTo>
                <a:lnTo>
                  <a:pt x="340" y="14010"/>
                </a:lnTo>
                <a:lnTo>
                  <a:pt x="340" y="14010"/>
                </a:lnTo>
                <a:lnTo>
                  <a:pt x="341" y="14001"/>
                </a:lnTo>
                <a:lnTo>
                  <a:pt x="341" y="13999"/>
                </a:lnTo>
                <a:lnTo>
                  <a:pt x="343" y="13993"/>
                </a:lnTo>
                <a:lnTo>
                  <a:pt x="354" y="13970"/>
                </a:lnTo>
                <a:lnTo>
                  <a:pt x="356" y="13962"/>
                </a:lnTo>
                <a:lnTo>
                  <a:pt x="360" y="13943"/>
                </a:lnTo>
                <a:lnTo>
                  <a:pt x="361" y="13932"/>
                </a:lnTo>
                <a:lnTo>
                  <a:pt x="361" y="13931"/>
                </a:lnTo>
                <a:lnTo>
                  <a:pt x="361" y="13929"/>
                </a:lnTo>
                <a:lnTo>
                  <a:pt x="362" y="13925"/>
                </a:lnTo>
                <a:lnTo>
                  <a:pt x="363" y="13924"/>
                </a:lnTo>
                <a:lnTo>
                  <a:pt x="366" y="13920"/>
                </a:lnTo>
                <a:lnTo>
                  <a:pt x="368" y="13917"/>
                </a:lnTo>
                <a:lnTo>
                  <a:pt x="372" y="13912"/>
                </a:lnTo>
                <a:lnTo>
                  <a:pt x="375" y="13907"/>
                </a:lnTo>
                <a:lnTo>
                  <a:pt x="375" y="13906"/>
                </a:lnTo>
                <a:lnTo>
                  <a:pt x="376" y="13901"/>
                </a:lnTo>
                <a:lnTo>
                  <a:pt x="378" y="13889"/>
                </a:lnTo>
                <a:lnTo>
                  <a:pt x="383" y="13878"/>
                </a:lnTo>
                <a:lnTo>
                  <a:pt x="390" y="13869"/>
                </a:lnTo>
                <a:lnTo>
                  <a:pt x="403" y="13854"/>
                </a:lnTo>
                <a:lnTo>
                  <a:pt x="410" y="13845"/>
                </a:lnTo>
                <a:lnTo>
                  <a:pt x="415" y="13836"/>
                </a:lnTo>
                <a:lnTo>
                  <a:pt x="419" y="13826"/>
                </a:lnTo>
                <a:lnTo>
                  <a:pt x="421" y="13824"/>
                </a:lnTo>
                <a:lnTo>
                  <a:pt x="424" y="13814"/>
                </a:lnTo>
                <a:lnTo>
                  <a:pt x="429" y="13805"/>
                </a:lnTo>
                <a:lnTo>
                  <a:pt x="433" y="13797"/>
                </a:lnTo>
                <a:lnTo>
                  <a:pt x="436" y="13794"/>
                </a:lnTo>
                <a:lnTo>
                  <a:pt x="439" y="13790"/>
                </a:lnTo>
                <a:lnTo>
                  <a:pt x="454" y="13776"/>
                </a:lnTo>
                <a:lnTo>
                  <a:pt x="482" y="13754"/>
                </a:lnTo>
                <a:lnTo>
                  <a:pt x="497" y="13740"/>
                </a:lnTo>
                <a:lnTo>
                  <a:pt x="503" y="13732"/>
                </a:lnTo>
                <a:lnTo>
                  <a:pt x="509" y="13724"/>
                </a:lnTo>
                <a:lnTo>
                  <a:pt x="521" y="13705"/>
                </a:lnTo>
                <a:lnTo>
                  <a:pt x="531" y="13684"/>
                </a:lnTo>
                <a:lnTo>
                  <a:pt x="533" y="13677"/>
                </a:lnTo>
                <a:lnTo>
                  <a:pt x="540" y="13661"/>
                </a:lnTo>
                <a:lnTo>
                  <a:pt x="542" y="13660"/>
                </a:lnTo>
                <a:lnTo>
                  <a:pt x="544" y="13657"/>
                </a:lnTo>
                <a:lnTo>
                  <a:pt x="544" y="13656"/>
                </a:lnTo>
                <a:lnTo>
                  <a:pt x="545" y="13652"/>
                </a:lnTo>
                <a:lnTo>
                  <a:pt x="545" y="13648"/>
                </a:lnTo>
                <a:lnTo>
                  <a:pt x="547" y="13647"/>
                </a:lnTo>
                <a:lnTo>
                  <a:pt x="548" y="13645"/>
                </a:lnTo>
                <a:lnTo>
                  <a:pt x="548" y="13645"/>
                </a:lnTo>
                <a:lnTo>
                  <a:pt x="549" y="13642"/>
                </a:lnTo>
                <a:cubicBezTo>
                  <a:pt x="549" y="13642"/>
                  <a:pt x="549" y="13643"/>
                  <a:pt x="549" y="13643"/>
                </a:cubicBezTo>
                <a:lnTo>
                  <a:pt x="540" y="13651"/>
                </a:lnTo>
                <a:lnTo>
                  <a:pt x="535" y="13656"/>
                </a:lnTo>
                <a:lnTo>
                  <a:pt x="529" y="13659"/>
                </a:lnTo>
                <a:lnTo>
                  <a:pt x="525" y="13661"/>
                </a:lnTo>
                <a:lnTo>
                  <a:pt x="516" y="13661"/>
                </a:lnTo>
                <a:lnTo>
                  <a:pt x="502" y="13667"/>
                </a:lnTo>
                <a:lnTo>
                  <a:pt x="484" y="13665"/>
                </a:lnTo>
                <a:lnTo>
                  <a:pt x="467" y="13672"/>
                </a:lnTo>
                <a:lnTo>
                  <a:pt x="446" y="13669"/>
                </a:lnTo>
                <a:lnTo>
                  <a:pt x="433" y="13664"/>
                </a:lnTo>
                <a:lnTo>
                  <a:pt x="416" y="13648"/>
                </a:lnTo>
                <a:lnTo>
                  <a:pt x="410" y="13637"/>
                </a:lnTo>
                <a:lnTo>
                  <a:pt x="406" y="13636"/>
                </a:lnTo>
                <a:lnTo>
                  <a:pt x="407" y="13648"/>
                </a:lnTo>
                <a:lnTo>
                  <a:pt x="409" y="13653"/>
                </a:lnTo>
                <a:lnTo>
                  <a:pt x="411" y="13656"/>
                </a:lnTo>
                <a:lnTo>
                  <a:pt x="412" y="13659"/>
                </a:lnTo>
                <a:lnTo>
                  <a:pt x="410" y="13665"/>
                </a:lnTo>
                <a:lnTo>
                  <a:pt x="405" y="13677"/>
                </a:lnTo>
                <a:lnTo>
                  <a:pt x="402" y="13695"/>
                </a:lnTo>
                <a:lnTo>
                  <a:pt x="400" y="13701"/>
                </a:lnTo>
                <a:lnTo>
                  <a:pt x="400" y="13705"/>
                </a:lnTo>
                <a:lnTo>
                  <a:pt x="401" y="13719"/>
                </a:lnTo>
                <a:lnTo>
                  <a:pt x="401" y="13724"/>
                </a:lnTo>
                <a:lnTo>
                  <a:pt x="400" y="13726"/>
                </a:lnTo>
                <a:lnTo>
                  <a:pt x="396" y="13730"/>
                </a:lnTo>
                <a:lnTo>
                  <a:pt x="382" y="13744"/>
                </a:lnTo>
                <a:lnTo>
                  <a:pt x="367" y="13753"/>
                </a:lnTo>
                <a:lnTo>
                  <a:pt x="367" y="13753"/>
                </a:lnTo>
                <a:lnTo>
                  <a:pt x="364" y="13755"/>
                </a:lnTo>
                <a:lnTo>
                  <a:pt x="361" y="13759"/>
                </a:lnTo>
                <a:lnTo>
                  <a:pt x="358" y="13762"/>
                </a:lnTo>
                <a:lnTo>
                  <a:pt x="357" y="13763"/>
                </a:lnTo>
                <a:lnTo>
                  <a:pt x="353" y="13766"/>
                </a:lnTo>
                <a:lnTo>
                  <a:pt x="352" y="13768"/>
                </a:lnTo>
                <a:lnTo>
                  <a:pt x="350" y="13772"/>
                </a:lnTo>
                <a:lnTo>
                  <a:pt x="348" y="13777"/>
                </a:lnTo>
                <a:lnTo>
                  <a:pt x="348" y="13777"/>
                </a:lnTo>
                <a:lnTo>
                  <a:pt x="347" y="13785"/>
                </a:lnTo>
                <a:lnTo>
                  <a:pt x="350" y="13796"/>
                </a:lnTo>
                <a:lnTo>
                  <a:pt x="349" y="13802"/>
                </a:lnTo>
                <a:lnTo>
                  <a:pt x="349" y="13802"/>
                </a:lnTo>
                <a:lnTo>
                  <a:pt x="348" y="13805"/>
                </a:lnTo>
                <a:lnTo>
                  <a:pt x="345" y="13809"/>
                </a:lnTo>
                <a:lnTo>
                  <a:pt x="344" y="13810"/>
                </a:lnTo>
                <a:lnTo>
                  <a:pt x="335" y="13814"/>
                </a:lnTo>
                <a:lnTo>
                  <a:pt x="331" y="13819"/>
                </a:lnTo>
                <a:lnTo>
                  <a:pt x="331" y="13819"/>
                </a:lnTo>
                <a:lnTo>
                  <a:pt x="331" y="13821"/>
                </a:lnTo>
                <a:lnTo>
                  <a:pt x="327" y="13825"/>
                </a:lnTo>
                <a:lnTo>
                  <a:pt x="324" y="13823"/>
                </a:lnTo>
                <a:lnTo>
                  <a:pt x="317" y="13813"/>
                </a:lnTo>
                <a:lnTo>
                  <a:pt x="309" y="13804"/>
                </a:lnTo>
                <a:lnTo>
                  <a:pt x="303" y="13802"/>
                </a:lnTo>
                <a:lnTo>
                  <a:pt x="298" y="13806"/>
                </a:lnTo>
                <a:lnTo>
                  <a:pt x="296" y="13813"/>
                </a:lnTo>
                <a:lnTo>
                  <a:pt x="299" y="13818"/>
                </a:lnTo>
                <a:lnTo>
                  <a:pt x="304" y="13823"/>
                </a:lnTo>
                <a:lnTo>
                  <a:pt x="308" y="13825"/>
                </a:lnTo>
                <a:lnTo>
                  <a:pt x="301" y="13830"/>
                </a:lnTo>
                <a:lnTo>
                  <a:pt x="293" y="13829"/>
                </a:lnTo>
                <a:lnTo>
                  <a:pt x="279" y="13821"/>
                </a:lnTo>
                <a:lnTo>
                  <a:pt x="271" y="13820"/>
                </a:lnTo>
                <a:lnTo>
                  <a:pt x="263" y="13821"/>
                </a:lnTo>
                <a:lnTo>
                  <a:pt x="258" y="13824"/>
                </a:lnTo>
                <a:lnTo>
                  <a:pt x="254" y="13827"/>
                </a:lnTo>
                <a:lnTo>
                  <a:pt x="251" y="13829"/>
                </a:lnTo>
                <a:lnTo>
                  <a:pt x="247" y="13828"/>
                </a:lnTo>
                <a:lnTo>
                  <a:pt x="260" y="13812"/>
                </a:lnTo>
                <a:lnTo>
                  <a:pt x="272" y="13807"/>
                </a:lnTo>
                <a:lnTo>
                  <a:pt x="284" y="13806"/>
                </a:lnTo>
                <a:lnTo>
                  <a:pt x="295" y="13798"/>
                </a:lnTo>
                <a:lnTo>
                  <a:pt x="296" y="13797"/>
                </a:lnTo>
                <a:lnTo>
                  <a:pt x="286" y="13793"/>
                </a:lnTo>
                <a:lnTo>
                  <a:pt x="266" y="13794"/>
                </a:lnTo>
                <a:lnTo>
                  <a:pt x="256" y="13792"/>
                </a:lnTo>
                <a:lnTo>
                  <a:pt x="254" y="13788"/>
                </a:lnTo>
                <a:lnTo>
                  <a:pt x="251" y="13777"/>
                </a:lnTo>
                <a:lnTo>
                  <a:pt x="248" y="13774"/>
                </a:lnTo>
                <a:lnTo>
                  <a:pt x="243" y="13776"/>
                </a:lnTo>
                <a:lnTo>
                  <a:pt x="233" y="13784"/>
                </a:lnTo>
                <a:lnTo>
                  <a:pt x="229" y="13785"/>
                </a:lnTo>
                <a:lnTo>
                  <a:pt x="234" y="13778"/>
                </a:lnTo>
                <a:lnTo>
                  <a:pt x="236" y="13775"/>
                </a:lnTo>
                <a:lnTo>
                  <a:pt x="237" y="13773"/>
                </a:lnTo>
                <a:lnTo>
                  <a:pt x="238" y="13766"/>
                </a:lnTo>
                <a:lnTo>
                  <a:pt x="238" y="13763"/>
                </a:lnTo>
                <a:lnTo>
                  <a:pt x="236" y="13760"/>
                </a:lnTo>
                <a:lnTo>
                  <a:pt x="232" y="13757"/>
                </a:lnTo>
                <a:lnTo>
                  <a:pt x="225" y="13757"/>
                </a:lnTo>
                <a:lnTo>
                  <a:pt x="223" y="13755"/>
                </a:lnTo>
                <a:lnTo>
                  <a:pt x="226" y="13751"/>
                </a:lnTo>
                <a:lnTo>
                  <a:pt x="228" y="13749"/>
                </a:lnTo>
                <a:lnTo>
                  <a:pt x="235" y="13747"/>
                </a:lnTo>
                <a:lnTo>
                  <a:pt x="242" y="13749"/>
                </a:lnTo>
                <a:lnTo>
                  <a:pt x="254" y="13758"/>
                </a:lnTo>
                <a:lnTo>
                  <a:pt x="261" y="13760"/>
                </a:lnTo>
                <a:lnTo>
                  <a:pt x="275" y="13759"/>
                </a:lnTo>
                <a:lnTo>
                  <a:pt x="281" y="13761"/>
                </a:lnTo>
                <a:lnTo>
                  <a:pt x="287" y="13761"/>
                </a:lnTo>
                <a:lnTo>
                  <a:pt x="301" y="13752"/>
                </a:lnTo>
                <a:lnTo>
                  <a:pt x="307" y="13751"/>
                </a:lnTo>
                <a:lnTo>
                  <a:pt x="333" y="13761"/>
                </a:lnTo>
                <a:lnTo>
                  <a:pt x="341" y="13761"/>
                </a:lnTo>
                <a:lnTo>
                  <a:pt x="341" y="13760"/>
                </a:lnTo>
                <a:lnTo>
                  <a:pt x="346" y="13756"/>
                </a:lnTo>
                <a:lnTo>
                  <a:pt x="349" y="13754"/>
                </a:lnTo>
                <a:lnTo>
                  <a:pt x="355" y="13746"/>
                </a:lnTo>
                <a:lnTo>
                  <a:pt x="362" y="13740"/>
                </a:lnTo>
                <a:lnTo>
                  <a:pt x="365" y="13740"/>
                </a:lnTo>
                <a:lnTo>
                  <a:pt x="373" y="13742"/>
                </a:lnTo>
                <a:lnTo>
                  <a:pt x="376" y="13741"/>
                </a:lnTo>
                <a:lnTo>
                  <a:pt x="388" y="13729"/>
                </a:lnTo>
                <a:lnTo>
                  <a:pt x="391" y="13725"/>
                </a:lnTo>
                <a:lnTo>
                  <a:pt x="392" y="13713"/>
                </a:lnTo>
                <a:lnTo>
                  <a:pt x="392" y="13701"/>
                </a:lnTo>
                <a:lnTo>
                  <a:pt x="391" y="13694"/>
                </a:lnTo>
                <a:lnTo>
                  <a:pt x="392" y="13692"/>
                </a:lnTo>
                <a:lnTo>
                  <a:pt x="397" y="13685"/>
                </a:lnTo>
                <a:lnTo>
                  <a:pt x="399" y="13679"/>
                </a:lnTo>
                <a:lnTo>
                  <a:pt x="401" y="13675"/>
                </a:lnTo>
                <a:lnTo>
                  <a:pt x="404" y="13666"/>
                </a:lnTo>
                <a:lnTo>
                  <a:pt x="404" y="13657"/>
                </a:lnTo>
                <a:lnTo>
                  <a:pt x="402" y="13652"/>
                </a:lnTo>
                <a:lnTo>
                  <a:pt x="396" y="13646"/>
                </a:lnTo>
                <a:lnTo>
                  <a:pt x="394" y="13642"/>
                </a:lnTo>
                <a:lnTo>
                  <a:pt x="392" y="13636"/>
                </a:lnTo>
                <a:lnTo>
                  <a:pt x="392" y="13634"/>
                </a:lnTo>
                <a:lnTo>
                  <a:pt x="393" y="13633"/>
                </a:lnTo>
                <a:lnTo>
                  <a:pt x="394" y="13632"/>
                </a:lnTo>
                <a:lnTo>
                  <a:pt x="395" y="13628"/>
                </a:lnTo>
                <a:lnTo>
                  <a:pt x="397" y="13625"/>
                </a:lnTo>
                <a:lnTo>
                  <a:pt x="398" y="13617"/>
                </a:lnTo>
                <a:lnTo>
                  <a:pt x="398" y="13615"/>
                </a:lnTo>
                <a:lnTo>
                  <a:pt x="394" y="13599"/>
                </a:lnTo>
                <a:lnTo>
                  <a:pt x="395" y="13591"/>
                </a:lnTo>
                <a:lnTo>
                  <a:pt x="393" y="13588"/>
                </a:lnTo>
                <a:lnTo>
                  <a:pt x="365" y="13580"/>
                </a:lnTo>
                <a:lnTo>
                  <a:pt x="359" y="13583"/>
                </a:lnTo>
                <a:lnTo>
                  <a:pt x="353" y="13588"/>
                </a:lnTo>
                <a:lnTo>
                  <a:pt x="346" y="13591"/>
                </a:lnTo>
                <a:lnTo>
                  <a:pt x="325" y="13590"/>
                </a:lnTo>
                <a:lnTo>
                  <a:pt x="321" y="13591"/>
                </a:lnTo>
                <a:lnTo>
                  <a:pt x="321" y="13592"/>
                </a:lnTo>
                <a:lnTo>
                  <a:pt x="317" y="13601"/>
                </a:lnTo>
                <a:lnTo>
                  <a:pt x="313" y="13608"/>
                </a:lnTo>
                <a:lnTo>
                  <a:pt x="311" y="13611"/>
                </a:lnTo>
                <a:lnTo>
                  <a:pt x="306" y="13616"/>
                </a:lnTo>
                <a:lnTo>
                  <a:pt x="305" y="13617"/>
                </a:lnTo>
                <a:lnTo>
                  <a:pt x="299" y="13618"/>
                </a:lnTo>
                <a:lnTo>
                  <a:pt x="294" y="13616"/>
                </a:lnTo>
                <a:lnTo>
                  <a:pt x="290" y="13616"/>
                </a:lnTo>
                <a:lnTo>
                  <a:pt x="287" y="13618"/>
                </a:lnTo>
                <a:lnTo>
                  <a:pt x="278" y="13625"/>
                </a:lnTo>
                <a:lnTo>
                  <a:pt x="275" y="13625"/>
                </a:lnTo>
                <a:lnTo>
                  <a:pt x="273" y="13618"/>
                </a:lnTo>
                <a:lnTo>
                  <a:pt x="276" y="13613"/>
                </a:lnTo>
                <a:lnTo>
                  <a:pt x="278" y="13610"/>
                </a:lnTo>
                <a:lnTo>
                  <a:pt x="289" y="13601"/>
                </a:lnTo>
                <a:lnTo>
                  <a:pt x="290" y="13599"/>
                </a:lnTo>
                <a:lnTo>
                  <a:pt x="298" y="13596"/>
                </a:lnTo>
                <a:lnTo>
                  <a:pt x="304" y="13597"/>
                </a:lnTo>
                <a:lnTo>
                  <a:pt x="310" y="13596"/>
                </a:lnTo>
                <a:lnTo>
                  <a:pt x="310" y="13596"/>
                </a:lnTo>
                <a:lnTo>
                  <a:pt x="317" y="13587"/>
                </a:lnTo>
                <a:lnTo>
                  <a:pt x="319" y="13583"/>
                </a:lnTo>
                <a:lnTo>
                  <a:pt x="321" y="13580"/>
                </a:lnTo>
                <a:lnTo>
                  <a:pt x="326" y="13567"/>
                </a:lnTo>
                <a:lnTo>
                  <a:pt x="329" y="13555"/>
                </a:lnTo>
                <a:lnTo>
                  <a:pt x="329" y="13549"/>
                </a:lnTo>
                <a:lnTo>
                  <a:pt x="324" y="13544"/>
                </a:lnTo>
                <a:lnTo>
                  <a:pt x="317" y="13528"/>
                </a:lnTo>
                <a:lnTo>
                  <a:pt x="312" y="13523"/>
                </a:lnTo>
                <a:lnTo>
                  <a:pt x="305" y="13521"/>
                </a:lnTo>
                <a:lnTo>
                  <a:pt x="291" y="13521"/>
                </a:lnTo>
                <a:lnTo>
                  <a:pt x="284" y="13520"/>
                </a:lnTo>
                <a:lnTo>
                  <a:pt x="272" y="13511"/>
                </a:lnTo>
                <a:lnTo>
                  <a:pt x="258" y="13493"/>
                </a:lnTo>
                <a:lnTo>
                  <a:pt x="257" y="13490"/>
                </a:lnTo>
                <a:lnTo>
                  <a:pt x="256" y="13485"/>
                </a:lnTo>
                <a:lnTo>
                  <a:pt x="255" y="13480"/>
                </a:lnTo>
                <a:lnTo>
                  <a:pt x="252" y="13476"/>
                </a:lnTo>
                <a:lnTo>
                  <a:pt x="249" y="13473"/>
                </a:lnTo>
                <a:lnTo>
                  <a:pt x="245" y="13475"/>
                </a:lnTo>
                <a:lnTo>
                  <a:pt x="241" y="13472"/>
                </a:lnTo>
                <a:lnTo>
                  <a:pt x="238" y="13462"/>
                </a:lnTo>
                <a:lnTo>
                  <a:pt x="233" y="13455"/>
                </a:lnTo>
                <a:close/>
                <a:moveTo>
                  <a:pt x="933" y="13466"/>
                </a:moveTo>
                <a:lnTo>
                  <a:pt x="912" y="13473"/>
                </a:lnTo>
                <a:lnTo>
                  <a:pt x="909" y="13474"/>
                </a:lnTo>
                <a:lnTo>
                  <a:pt x="905" y="13473"/>
                </a:lnTo>
                <a:lnTo>
                  <a:pt x="902" y="13473"/>
                </a:lnTo>
                <a:lnTo>
                  <a:pt x="901" y="13479"/>
                </a:lnTo>
                <a:lnTo>
                  <a:pt x="902" y="13485"/>
                </a:lnTo>
                <a:lnTo>
                  <a:pt x="903" y="13487"/>
                </a:lnTo>
                <a:lnTo>
                  <a:pt x="904" y="13493"/>
                </a:lnTo>
                <a:lnTo>
                  <a:pt x="907" y="13503"/>
                </a:lnTo>
                <a:lnTo>
                  <a:pt x="907" y="13508"/>
                </a:lnTo>
                <a:lnTo>
                  <a:pt x="909" y="13512"/>
                </a:lnTo>
                <a:lnTo>
                  <a:pt x="913" y="13512"/>
                </a:lnTo>
                <a:lnTo>
                  <a:pt x="917" y="13509"/>
                </a:lnTo>
                <a:lnTo>
                  <a:pt x="918" y="13507"/>
                </a:lnTo>
                <a:lnTo>
                  <a:pt x="924" y="13516"/>
                </a:lnTo>
                <a:lnTo>
                  <a:pt x="927" y="13518"/>
                </a:lnTo>
                <a:lnTo>
                  <a:pt x="931" y="13512"/>
                </a:lnTo>
                <a:lnTo>
                  <a:pt x="934" y="13508"/>
                </a:lnTo>
                <a:lnTo>
                  <a:pt x="941" y="13496"/>
                </a:lnTo>
                <a:lnTo>
                  <a:pt x="944" y="13493"/>
                </a:lnTo>
                <a:lnTo>
                  <a:pt x="944" y="13479"/>
                </a:lnTo>
                <a:lnTo>
                  <a:pt x="944" y="13473"/>
                </a:lnTo>
                <a:cubicBezTo>
                  <a:pt x="944" y="13473"/>
                  <a:pt x="940" y="13467"/>
                  <a:pt x="940" y="13467"/>
                </a:cubicBezTo>
                <a:lnTo>
                  <a:pt x="933" y="13466"/>
                </a:lnTo>
                <a:close/>
                <a:moveTo>
                  <a:pt x="1004" y="13499"/>
                </a:moveTo>
                <a:lnTo>
                  <a:pt x="996" y="13500"/>
                </a:lnTo>
                <a:lnTo>
                  <a:pt x="980" y="13514"/>
                </a:lnTo>
                <a:lnTo>
                  <a:pt x="967" y="13516"/>
                </a:lnTo>
                <a:lnTo>
                  <a:pt x="960" y="13520"/>
                </a:lnTo>
                <a:lnTo>
                  <a:pt x="946" y="13532"/>
                </a:lnTo>
                <a:cubicBezTo>
                  <a:pt x="946" y="13532"/>
                  <a:pt x="944" y="13535"/>
                  <a:pt x="944" y="13535"/>
                </a:cubicBezTo>
                <a:lnTo>
                  <a:pt x="947" y="13536"/>
                </a:lnTo>
                <a:lnTo>
                  <a:pt x="955" y="13535"/>
                </a:lnTo>
                <a:lnTo>
                  <a:pt x="959" y="13535"/>
                </a:lnTo>
                <a:lnTo>
                  <a:pt x="965" y="13538"/>
                </a:lnTo>
                <a:lnTo>
                  <a:pt x="969" y="13538"/>
                </a:lnTo>
                <a:lnTo>
                  <a:pt x="982" y="13535"/>
                </a:lnTo>
                <a:lnTo>
                  <a:pt x="988" y="13531"/>
                </a:lnTo>
                <a:lnTo>
                  <a:pt x="995" y="13523"/>
                </a:lnTo>
                <a:lnTo>
                  <a:pt x="996" y="13520"/>
                </a:lnTo>
                <a:lnTo>
                  <a:pt x="999" y="13513"/>
                </a:lnTo>
                <a:lnTo>
                  <a:pt x="1001" y="13510"/>
                </a:lnTo>
                <a:lnTo>
                  <a:pt x="998" y="13508"/>
                </a:lnTo>
                <a:lnTo>
                  <a:pt x="997" y="13508"/>
                </a:lnTo>
                <a:lnTo>
                  <a:pt x="998" y="13507"/>
                </a:lnTo>
                <a:lnTo>
                  <a:pt x="1000" y="13505"/>
                </a:lnTo>
                <a:lnTo>
                  <a:pt x="1002" y="13503"/>
                </a:lnTo>
                <a:lnTo>
                  <a:pt x="1004" y="13499"/>
                </a:lnTo>
                <a:close/>
                <a:moveTo>
                  <a:pt x="808" y="13504"/>
                </a:moveTo>
                <a:lnTo>
                  <a:pt x="803" y="13506"/>
                </a:lnTo>
                <a:lnTo>
                  <a:pt x="800" y="13510"/>
                </a:lnTo>
                <a:lnTo>
                  <a:pt x="799" y="13514"/>
                </a:lnTo>
                <a:lnTo>
                  <a:pt x="799" y="13519"/>
                </a:lnTo>
                <a:lnTo>
                  <a:pt x="798" y="13522"/>
                </a:lnTo>
                <a:lnTo>
                  <a:pt x="796" y="13525"/>
                </a:lnTo>
                <a:lnTo>
                  <a:pt x="792" y="13529"/>
                </a:lnTo>
                <a:lnTo>
                  <a:pt x="788" y="13535"/>
                </a:lnTo>
                <a:lnTo>
                  <a:pt x="783" y="13538"/>
                </a:lnTo>
                <a:lnTo>
                  <a:pt x="781" y="13543"/>
                </a:lnTo>
                <a:lnTo>
                  <a:pt x="770" y="13570"/>
                </a:lnTo>
                <a:lnTo>
                  <a:pt x="768" y="13574"/>
                </a:lnTo>
                <a:lnTo>
                  <a:pt x="766" y="13577"/>
                </a:lnTo>
                <a:lnTo>
                  <a:pt x="764" y="13581"/>
                </a:lnTo>
                <a:lnTo>
                  <a:pt x="765" y="13585"/>
                </a:lnTo>
                <a:lnTo>
                  <a:pt x="804" y="13572"/>
                </a:lnTo>
                <a:lnTo>
                  <a:pt x="808" y="13568"/>
                </a:lnTo>
                <a:lnTo>
                  <a:pt x="825" y="13561"/>
                </a:lnTo>
                <a:lnTo>
                  <a:pt x="830" y="13556"/>
                </a:lnTo>
                <a:lnTo>
                  <a:pt x="834" y="13551"/>
                </a:lnTo>
                <a:lnTo>
                  <a:pt x="843" y="13537"/>
                </a:lnTo>
                <a:lnTo>
                  <a:pt x="843" y="13535"/>
                </a:lnTo>
                <a:lnTo>
                  <a:pt x="843" y="13533"/>
                </a:lnTo>
                <a:lnTo>
                  <a:pt x="844" y="13529"/>
                </a:lnTo>
                <a:lnTo>
                  <a:pt x="845" y="13522"/>
                </a:lnTo>
                <a:lnTo>
                  <a:pt x="840" y="13522"/>
                </a:lnTo>
                <a:lnTo>
                  <a:pt x="834" y="13525"/>
                </a:lnTo>
                <a:lnTo>
                  <a:pt x="829" y="13526"/>
                </a:lnTo>
                <a:lnTo>
                  <a:pt x="826" y="13522"/>
                </a:lnTo>
                <a:lnTo>
                  <a:pt x="824" y="13515"/>
                </a:lnTo>
                <a:lnTo>
                  <a:pt x="822" y="13512"/>
                </a:lnTo>
                <a:lnTo>
                  <a:pt x="816" y="13514"/>
                </a:lnTo>
                <a:lnTo>
                  <a:pt x="816" y="13508"/>
                </a:lnTo>
                <a:cubicBezTo>
                  <a:pt x="816" y="13508"/>
                  <a:pt x="813" y="13504"/>
                  <a:pt x="813" y="13504"/>
                </a:cubicBezTo>
                <a:lnTo>
                  <a:pt x="808" y="13504"/>
                </a:lnTo>
                <a:close/>
                <a:moveTo>
                  <a:pt x="13409" y="13514"/>
                </a:moveTo>
                <a:lnTo>
                  <a:pt x="13408" y="13524"/>
                </a:lnTo>
                <a:lnTo>
                  <a:pt x="13410" y="13535"/>
                </a:lnTo>
                <a:lnTo>
                  <a:pt x="13421" y="13590"/>
                </a:lnTo>
                <a:lnTo>
                  <a:pt x="13425" y="13614"/>
                </a:lnTo>
                <a:lnTo>
                  <a:pt x="13426" y="13636"/>
                </a:lnTo>
                <a:lnTo>
                  <a:pt x="13424" y="13663"/>
                </a:lnTo>
                <a:lnTo>
                  <a:pt x="13427" y="13726"/>
                </a:lnTo>
                <a:lnTo>
                  <a:pt x="13428" y="13732"/>
                </a:lnTo>
                <a:lnTo>
                  <a:pt x="13425" y="13739"/>
                </a:lnTo>
                <a:lnTo>
                  <a:pt x="13421" y="13745"/>
                </a:lnTo>
                <a:lnTo>
                  <a:pt x="13411" y="13753"/>
                </a:lnTo>
                <a:lnTo>
                  <a:pt x="13405" y="13761"/>
                </a:lnTo>
                <a:lnTo>
                  <a:pt x="13402" y="13766"/>
                </a:lnTo>
                <a:lnTo>
                  <a:pt x="13400" y="13772"/>
                </a:lnTo>
                <a:lnTo>
                  <a:pt x="13399" y="13777"/>
                </a:lnTo>
                <a:lnTo>
                  <a:pt x="13399" y="13788"/>
                </a:lnTo>
                <a:lnTo>
                  <a:pt x="13398" y="13792"/>
                </a:lnTo>
                <a:lnTo>
                  <a:pt x="13396" y="13795"/>
                </a:lnTo>
                <a:lnTo>
                  <a:pt x="13394" y="13795"/>
                </a:lnTo>
                <a:lnTo>
                  <a:pt x="13393" y="13793"/>
                </a:lnTo>
                <a:lnTo>
                  <a:pt x="13391" y="13786"/>
                </a:lnTo>
                <a:lnTo>
                  <a:pt x="13390" y="13779"/>
                </a:lnTo>
                <a:lnTo>
                  <a:pt x="13391" y="13774"/>
                </a:lnTo>
                <a:lnTo>
                  <a:pt x="13395" y="13766"/>
                </a:lnTo>
                <a:lnTo>
                  <a:pt x="13402" y="13735"/>
                </a:lnTo>
                <a:lnTo>
                  <a:pt x="13403" y="13727"/>
                </a:lnTo>
                <a:lnTo>
                  <a:pt x="13403" y="13705"/>
                </a:lnTo>
                <a:lnTo>
                  <a:pt x="13402" y="13696"/>
                </a:lnTo>
                <a:lnTo>
                  <a:pt x="13401" y="13691"/>
                </a:lnTo>
                <a:lnTo>
                  <a:pt x="13396" y="13679"/>
                </a:lnTo>
                <a:lnTo>
                  <a:pt x="13396" y="13673"/>
                </a:lnTo>
                <a:lnTo>
                  <a:pt x="13396" y="13668"/>
                </a:lnTo>
                <a:lnTo>
                  <a:pt x="13397" y="13663"/>
                </a:lnTo>
                <a:lnTo>
                  <a:pt x="13397" y="13660"/>
                </a:lnTo>
                <a:lnTo>
                  <a:pt x="13397" y="13654"/>
                </a:lnTo>
                <a:lnTo>
                  <a:pt x="13398" y="13635"/>
                </a:lnTo>
                <a:lnTo>
                  <a:pt x="13397" y="13626"/>
                </a:lnTo>
                <a:lnTo>
                  <a:pt x="13394" y="13609"/>
                </a:lnTo>
                <a:lnTo>
                  <a:pt x="13392" y="13600"/>
                </a:lnTo>
                <a:lnTo>
                  <a:pt x="13392" y="13591"/>
                </a:lnTo>
                <a:lnTo>
                  <a:pt x="13389" y="13588"/>
                </a:lnTo>
                <a:lnTo>
                  <a:pt x="13387" y="13585"/>
                </a:lnTo>
                <a:lnTo>
                  <a:pt x="13378" y="13563"/>
                </a:lnTo>
                <a:lnTo>
                  <a:pt x="13375" y="13562"/>
                </a:lnTo>
                <a:lnTo>
                  <a:pt x="13372" y="13567"/>
                </a:lnTo>
                <a:lnTo>
                  <a:pt x="13373" y="13569"/>
                </a:lnTo>
                <a:lnTo>
                  <a:pt x="13375" y="13575"/>
                </a:lnTo>
                <a:lnTo>
                  <a:pt x="13377" y="13577"/>
                </a:lnTo>
                <a:lnTo>
                  <a:pt x="13376" y="13578"/>
                </a:lnTo>
                <a:lnTo>
                  <a:pt x="13375" y="13579"/>
                </a:lnTo>
                <a:lnTo>
                  <a:pt x="13375" y="13580"/>
                </a:lnTo>
                <a:lnTo>
                  <a:pt x="13374" y="13582"/>
                </a:lnTo>
                <a:lnTo>
                  <a:pt x="13384" y="13603"/>
                </a:lnTo>
                <a:lnTo>
                  <a:pt x="13389" y="13630"/>
                </a:lnTo>
                <a:lnTo>
                  <a:pt x="13392" y="13683"/>
                </a:lnTo>
                <a:lnTo>
                  <a:pt x="13392" y="13704"/>
                </a:lnTo>
                <a:cubicBezTo>
                  <a:pt x="13392" y="13704"/>
                  <a:pt x="13390" y="13720"/>
                  <a:pt x="13390" y="13720"/>
                </a:cubicBezTo>
                <a:lnTo>
                  <a:pt x="13359" y="13789"/>
                </a:lnTo>
                <a:lnTo>
                  <a:pt x="13333" y="13905"/>
                </a:lnTo>
                <a:lnTo>
                  <a:pt x="13325" y="13915"/>
                </a:lnTo>
                <a:lnTo>
                  <a:pt x="13324" y="13924"/>
                </a:lnTo>
                <a:lnTo>
                  <a:pt x="13323" y="13946"/>
                </a:lnTo>
                <a:lnTo>
                  <a:pt x="13337" y="13944"/>
                </a:lnTo>
                <a:lnTo>
                  <a:pt x="13343" y="13946"/>
                </a:lnTo>
                <a:lnTo>
                  <a:pt x="13347" y="13953"/>
                </a:lnTo>
                <a:lnTo>
                  <a:pt x="13349" y="13956"/>
                </a:lnTo>
                <a:lnTo>
                  <a:pt x="13353" y="13961"/>
                </a:lnTo>
                <a:lnTo>
                  <a:pt x="13357" y="13967"/>
                </a:lnTo>
                <a:lnTo>
                  <a:pt x="13360" y="13976"/>
                </a:lnTo>
                <a:lnTo>
                  <a:pt x="13362" y="13970"/>
                </a:lnTo>
                <a:lnTo>
                  <a:pt x="13365" y="13967"/>
                </a:lnTo>
                <a:lnTo>
                  <a:pt x="13368" y="13963"/>
                </a:lnTo>
                <a:lnTo>
                  <a:pt x="13367" y="13953"/>
                </a:lnTo>
                <a:lnTo>
                  <a:pt x="13367" y="13948"/>
                </a:lnTo>
                <a:lnTo>
                  <a:pt x="13370" y="13932"/>
                </a:lnTo>
                <a:lnTo>
                  <a:pt x="13385" y="13882"/>
                </a:lnTo>
                <a:lnTo>
                  <a:pt x="13401" y="13803"/>
                </a:lnTo>
                <a:lnTo>
                  <a:pt x="13408" y="13789"/>
                </a:lnTo>
                <a:lnTo>
                  <a:pt x="13412" y="13786"/>
                </a:lnTo>
                <a:lnTo>
                  <a:pt x="13420" y="13785"/>
                </a:lnTo>
                <a:lnTo>
                  <a:pt x="13427" y="13789"/>
                </a:lnTo>
                <a:lnTo>
                  <a:pt x="13428" y="13799"/>
                </a:lnTo>
                <a:lnTo>
                  <a:pt x="13421" y="13824"/>
                </a:lnTo>
                <a:lnTo>
                  <a:pt x="13419" y="13835"/>
                </a:lnTo>
                <a:lnTo>
                  <a:pt x="13411" y="13894"/>
                </a:lnTo>
                <a:lnTo>
                  <a:pt x="13394" y="13969"/>
                </a:lnTo>
                <a:lnTo>
                  <a:pt x="13394" y="13984"/>
                </a:lnTo>
                <a:lnTo>
                  <a:pt x="13396" y="13983"/>
                </a:lnTo>
                <a:lnTo>
                  <a:pt x="13398" y="13980"/>
                </a:lnTo>
                <a:lnTo>
                  <a:pt x="13399" y="13977"/>
                </a:lnTo>
                <a:lnTo>
                  <a:pt x="13398" y="13975"/>
                </a:lnTo>
                <a:lnTo>
                  <a:pt x="13402" y="13969"/>
                </a:lnTo>
                <a:lnTo>
                  <a:pt x="13414" y="13918"/>
                </a:lnTo>
                <a:lnTo>
                  <a:pt x="13416" y="13914"/>
                </a:lnTo>
                <a:lnTo>
                  <a:pt x="13419" y="13915"/>
                </a:lnTo>
                <a:lnTo>
                  <a:pt x="13424" y="13920"/>
                </a:lnTo>
                <a:lnTo>
                  <a:pt x="13439" y="13926"/>
                </a:lnTo>
                <a:lnTo>
                  <a:pt x="13450" y="13924"/>
                </a:lnTo>
                <a:lnTo>
                  <a:pt x="13457" y="13914"/>
                </a:lnTo>
                <a:lnTo>
                  <a:pt x="13468" y="13864"/>
                </a:lnTo>
                <a:lnTo>
                  <a:pt x="13471" y="13859"/>
                </a:lnTo>
                <a:lnTo>
                  <a:pt x="13472" y="13854"/>
                </a:lnTo>
                <a:lnTo>
                  <a:pt x="13476" y="13759"/>
                </a:lnTo>
                <a:lnTo>
                  <a:pt x="13481" y="13719"/>
                </a:lnTo>
                <a:lnTo>
                  <a:pt x="13483" y="13709"/>
                </a:lnTo>
                <a:lnTo>
                  <a:pt x="13486" y="13704"/>
                </a:lnTo>
                <a:lnTo>
                  <a:pt x="13491" y="13708"/>
                </a:lnTo>
                <a:lnTo>
                  <a:pt x="13496" y="13719"/>
                </a:lnTo>
                <a:lnTo>
                  <a:pt x="13500" y="13731"/>
                </a:lnTo>
                <a:lnTo>
                  <a:pt x="13500" y="13742"/>
                </a:lnTo>
                <a:lnTo>
                  <a:pt x="13502" y="13741"/>
                </a:lnTo>
                <a:lnTo>
                  <a:pt x="13505" y="13824"/>
                </a:lnTo>
                <a:lnTo>
                  <a:pt x="13501" y="13894"/>
                </a:lnTo>
                <a:lnTo>
                  <a:pt x="13503" y="13906"/>
                </a:lnTo>
                <a:lnTo>
                  <a:pt x="13507" y="13856"/>
                </a:lnTo>
                <a:lnTo>
                  <a:pt x="13508" y="13787"/>
                </a:lnTo>
                <a:lnTo>
                  <a:pt x="13508" y="13780"/>
                </a:lnTo>
                <a:lnTo>
                  <a:pt x="13510" y="13767"/>
                </a:lnTo>
                <a:lnTo>
                  <a:pt x="13510" y="13764"/>
                </a:lnTo>
                <a:lnTo>
                  <a:pt x="13508" y="13751"/>
                </a:lnTo>
                <a:lnTo>
                  <a:pt x="13512" y="13727"/>
                </a:lnTo>
                <a:lnTo>
                  <a:pt x="13513" y="13714"/>
                </a:lnTo>
                <a:lnTo>
                  <a:pt x="13512" y="13714"/>
                </a:lnTo>
                <a:lnTo>
                  <a:pt x="13509" y="13712"/>
                </a:lnTo>
                <a:lnTo>
                  <a:pt x="13510" y="13710"/>
                </a:lnTo>
                <a:lnTo>
                  <a:pt x="13511" y="13707"/>
                </a:lnTo>
                <a:lnTo>
                  <a:pt x="13511" y="13700"/>
                </a:lnTo>
                <a:lnTo>
                  <a:pt x="13510" y="13700"/>
                </a:lnTo>
                <a:lnTo>
                  <a:pt x="13509" y="13704"/>
                </a:lnTo>
                <a:lnTo>
                  <a:pt x="13507" y="13706"/>
                </a:lnTo>
                <a:lnTo>
                  <a:pt x="13505" y="13709"/>
                </a:lnTo>
                <a:lnTo>
                  <a:pt x="13502" y="13710"/>
                </a:lnTo>
                <a:lnTo>
                  <a:pt x="13500" y="13708"/>
                </a:lnTo>
                <a:lnTo>
                  <a:pt x="13499" y="13702"/>
                </a:lnTo>
                <a:lnTo>
                  <a:pt x="13495" y="13639"/>
                </a:lnTo>
                <a:lnTo>
                  <a:pt x="13495" y="13632"/>
                </a:lnTo>
                <a:lnTo>
                  <a:pt x="13496" y="13629"/>
                </a:lnTo>
                <a:lnTo>
                  <a:pt x="13498" y="13628"/>
                </a:lnTo>
                <a:lnTo>
                  <a:pt x="13499" y="13626"/>
                </a:lnTo>
                <a:lnTo>
                  <a:pt x="13502" y="13622"/>
                </a:lnTo>
                <a:lnTo>
                  <a:pt x="13502" y="13620"/>
                </a:lnTo>
                <a:lnTo>
                  <a:pt x="13502" y="13618"/>
                </a:lnTo>
                <a:lnTo>
                  <a:pt x="13502" y="13616"/>
                </a:lnTo>
                <a:lnTo>
                  <a:pt x="13502" y="13615"/>
                </a:lnTo>
                <a:lnTo>
                  <a:pt x="13507" y="13610"/>
                </a:lnTo>
                <a:lnTo>
                  <a:pt x="13509" y="13614"/>
                </a:lnTo>
                <a:lnTo>
                  <a:pt x="13509" y="13622"/>
                </a:lnTo>
                <a:lnTo>
                  <a:pt x="13508" y="13632"/>
                </a:lnTo>
                <a:lnTo>
                  <a:pt x="13516" y="13635"/>
                </a:lnTo>
                <a:lnTo>
                  <a:pt x="13520" y="13655"/>
                </a:lnTo>
                <a:lnTo>
                  <a:pt x="13522" y="13678"/>
                </a:lnTo>
                <a:lnTo>
                  <a:pt x="13516" y="13778"/>
                </a:lnTo>
                <a:lnTo>
                  <a:pt x="13518" y="13795"/>
                </a:lnTo>
                <a:lnTo>
                  <a:pt x="13516" y="13813"/>
                </a:lnTo>
                <a:lnTo>
                  <a:pt x="13518" y="13829"/>
                </a:lnTo>
                <a:lnTo>
                  <a:pt x="13516" y="13855"/>
                </a:lnTo>
                <a:lnTo>
                  <a:pt x="13518" y="13878"/>
                </a:lnTo>
                <a:lnTo>
                  <a:pt x="13517" y="13886"/>
                </a:lnTo>
                <a:lnTo>
                  <a:pt x="13519" y="13885"/>
                </a:lnTo>
                <a:lnTo>
                  <a:pt x="13518" y="13891"/>
                </a:lnTo>
                <a:lnTo>
                  <a:pt x="13518" y="13897"/>
                </a:lnTo>
                <a:lnTo>
                  <a:pt x="13520" y="13902"/>
                </a:lnTo>
                <a:lnTo>
                  <a:pt x="13523" y="13902"/>
                </a:lnTo>
                <a:lnTo>
                  <a:pt x="13519" y="13878"/>
                </a:lnTo>
                <a:lnTo>
                  <a:pt x="13523" y="13795"/>
                </a:lnTo>
                <a:lnTo>
                  <a:pt x="13520" y="13747"/>
                </a:lnTo>
                <a:lnTo>
                  <a:pt x="13527" y="13692"/>
                </a:lnTo>
                <a:lnTo>
                  <a:pt x="13528" y="13684"/>
                </a:lnTo>
                <a:lnTo>
                  <a:pt x="13527" y="13667"/>
                </a:lnTo>
                <a:lnTo>
                  <a:pt x="13529" y="13659"/>
                </a:lnTo>
                <a:lnTo>
                  <a:pt x="13532" y="13654"/>
                </a:lnTo>
                <a:lnTo>
                  <a:pt x="13535" y="13650"/>
                </a:lnTo>
                <a:lnTo>
                  <a:pt x="13538" y="13645"/>
                </a:lnTo>
                <a:lnTo>
                  <a:pt x="13539" y="13636"/>
                </a:lnTo>
                <a:lnTo>
                  <a:pt x="13524" y="13645"/>
                </a:lnTo>
                <a:lnTo>
                  <a:pt x="13522" y="13644"/>
                </a:lnTo>
                <a:lnTo>
                  <a:pt x="13522" y="13639"/>
                </a:lnTo>
                <a:lnTo>
                  <a:pt x="13523" y="13631"/>
                </a:lnTo>
                <a:lnTo>
                  <a:pt x="13524" y="13631"/>
                </a:lnTo>
                <a:lnTo>
                  <a:pt x="13530" y="13628"/>
                </a:lnTo>
                <a:lnTo>
                  <a:pt x="13528" y="13626"/>
                </a:lnTo>
                <a:lnTo>
                  <a:pt x="13524" y="13622"/>
                </a:lnTo>
                <a:lnTo>
                  <a:pt x="13522" y="13619"/>
                </a:lnTo>
                <a:lnTo>
                  <a:pt x="13521" y="13614"/>
                </a:lnTo>
                <a:lnTo>
                  <a:pt x="13520" y="13603"/>
                </a:lnTo>
                <a:lnTo>
                  <a:pt x="13518" y="13597"/>
                </a:lnTo>
                <a:lnTo>
                  <a:pt x="13512" y="13587"/>
                </a:lnTo>
                <a:lnTo>
                  <a:pt x="13507" y="13587"/>
                </a:lnTo>
                <a:lnTo>
                  <a:pt x="13495" y="13594"/>
                </a:lnTo>
                <a:lnTo>
                  <a:pt x="13483" y="13593"/>
                </a:lnTo>
                <a:lnTo>
                  <a:pt x="13472" y="13585"/>
                </a:lnTo>
                <a:lnTo>
                  <a:pt x="13462" y="13570"/>
                </a:lnTo>
                <a:lnTo>
                  <a:pt x="13452" y="13544"/>
                </a:lnTo>
                <a:lnTo>
                  <a:pt x="13450" y="13542"/>
                </a:lnTo>
                <a:lnTo>
                  <a:pt x="13446" y="13546"/>
                </a:lnTo>
                <a:lnTo>
                  <a:pt x="13438" y="13545"/>
                </a:lnTo>
                <a:lnTo>
                  <a:pt x="13427" y="13548"/>
                </a:lnTo>
                <a:lnTo>
                  <a:pt x="13423" y="13545"/>
                </a:lnTo>
                <a:lnTo>
                  <a:pt x="13416" y="13522"/>
                </a:lnTo>
                <a:lnTo>
                  <a:pt x="13412" y="13514"/>
                </a:lnTo>
                <a:lnTo>
                  <a:pt x="13409" y="13514"/>
                </a:lnTo>
                <a:close/>
                <a:moveTo>
                  <a:pt x="151" y="13555"/>
                </a:moveTo>
                <a:lnTo>
                  <a:pt x="150" y="13556"/>
                </a:lnTo>
                <a:lnTo>
                  <a:pt x="149" y="13558"/>
                </a:lnTo>
                <a:lnTo>
                  <a:pt x="149" y="13559"/>
                </a:lnTo>
                <a:lnTo>
                  <a:pt x="148" y="13560"/>
                </a:lnTo>
                <a:lnTo>
                  <a:pt x="148" y="13563"/>
                </a:lnTo>
                <a:lnTo>
                  <a:pt x="148" y="13565"/>
                </a:lnTo>
                <a:lnTo>
                  <a:pt x="150" y="13569"/>
                </a:lnTo>
                <a:lnTo>
                  <a:pt x="150" y="13571"/>
                </a:lnTo>
                <a:lnTo>
                  <a:pt x="153" y="13568"/>
                </a:lnTo>
                <a:lnTo>
                  <a:pt x="155" y="13568"/>
                </a:lnTo>
                <a:lnTo>
                  <a:pt x="157" y="13567"/>
                </a:lnTo>
                <a:lnTo>
                  <a:pt x="158" y="13565"/>
                </a:lnTo>
                <a:lnTo>
                  <a:pt x="159" y="13563"/>
                </a:lnTo>
                <a:lnTo>
                  <a:pt x="158" y="13561"/>
                </a:lnTo>
                <a:lnTo>
                  <a:pt x="158" y="13558"/>
                </a:lnTo>
                <a:cubicBezTo>
                  <a:pt x="158" y="13558"/>
                  <a:pt x="157" y="13556"/>
                  <a:pt x="157" y="13556"/>
                </a:cubicBezTo>
                <a:lnTo>
                  <a:pt x="155" y="13558"/>
                </a:lnTo>
                <a:lnTo>
                  <a:pt x="154" y="13558"/>
                </a:lnTo>
                <a:lnTo>
                  <a:pt x="152" y="13556"/>
                </a:lnTo>
                <a:lnTo>
                  <a:pt x="151" y="13555"/>
                </a:lnTo>
                <a:close/>
                <a:moveTo>
                  <a:pt x="13565" y="13558"/>
                </a:moveTo>
                <a:lnTo>
                  <a:pt x="13558" y="13563"/>
                </a:lnTo>
                <a:lnTo>
                  <a:pt x="13553" y="13570"/>
                </a:lnTo>
                <a:lnTo>
                  <a:pt x="13551" y="13582"/>
                </a:lnTo>
                <a:lnTo>
                  <a:pt x="13551" y="13590"/>
                </a:lnTo>
                <a:lnTo>
                  <a:pt x="13551" y="13602"/>
                </a:lnTo>
                <a:lnTo>
                  <a:pt x="13548" y="13615"/>
                </a:lnTo>
                <a:cubicBezTo>
                  <a:pt x="13548" y="13615"/>
                  <a:pt x="13547" y="13622"/>
                  <a:pt x="13547" y="13622"/>
                </a:cubicBezTo>
                <a:lnTo>
                  <a:pt x="13552" y="13620"/>
                </a:lnTo>
                <a:lnTo>
                  <a:pt x="13553" y="13632"/>
                </a:lnTo>
                <a:lnTo>
                  <a:pt x="13552" y="13635"/>
                </a:lnTo>
                <a:lnTo>
                  <a:pt x="13556" y="13639"/>
                </a:lnTo>
                <a:lnTo>
                  <a:pt x="13556" y="13644"/>
                </a:lnTo>
                <a:lnTo>
                  <a:pt x="13554" y="13651"/>
                </a:lnTo>
                <a:lnTo>
                  <a:pt x="13553" y="13658"/>
                </a:lnTo>
                <a:lnTo>
                  <a:pt x="13558" y="13661"/>
                </a:lnTo>
                <a:lnTo>
                  <a:pt x="13558" y="13673"/>
                </a:lnTo>
                <a:lnTo>
                  <a:pt x="13550" y="13719"/>
                </a:lnTo>
                <a:lnTo>
                  <a:pt x="13550" y="13725"/>
                </a:lnTo>
                <a:lnTo>
                  <a:pt x="13552" y="13740"/>
                </a:lnTo>
                <a:lnTo>
                  <a:pt x="13553" y="13747"/>
                </a:lnTo>
                <a:lnTo>
                  <a:pt x="13564" y="13741"/>
                </a:lnTo>
                <a:lnTo>
                  <a:pt x="13575" y="13731"/>
                </a:lnTo>
                <a:lnTo>
                  <a:pt x="13578" y="13724"/>
                </a:lnTo>
                <a:lnTo>
                  <a:pt x="13580" y="13714"/>
                </a:lnTo>
                <a:lnTo>
                  <a:pt x="13583" y="13706"/>
                </a:lnTo>
                <a:lnTo>
                  <a:pt x="13588" y="13708"/>
                </a:lnTo>
                <a:lnTo>
                  <a:pt x="13587" y="13712"/>
                </a:lnTo>
                <a:lnTo>
                  <a:pt x="13590" y="13710"/>
                </a:lnTo>
                <a:lnTo>
                  <a:pt x="13592" y="13707"/>
                </a:lnTo>
                <a:lnTo>
                  <a:pt x="13594" y="13697"/>
                </a:lnTo>
                <a:lnTo>
                  <a:pt x="13598" y="13700"/>
                </a:lnTo>
                <a:lnTo>
                  <a:pt x="13601" y="13699"/>
                </a:lnTo>
                <a:lnTo>
                  <a:pt x="13603" y="13697"/>
                </a:lnTo>
                <a:lnTo>
                  <a:pt x="13606" y="13694"/>
                </a:lnTo>
                <a:lnTo>
                  <a:pt x="13602" y="13686"/>
                </a:lnTo>
                <a:lnTo>
                  <a:pt x="13602" y="13679"/>
                </a:lnTo>
                <a:lnTo>
                  <a:pt x="13603" y="13672"/>
                </a:lnTo>
                <a:lnTo>
                  <a:pt x="13603" y="13664"/>
                </a:lnTo>
                <a:lnTo>
                  <a:pt x="13601" y="13656"/>
                </a:lnTo>
                <a:lnTo>
                  <a:pt x="13598" y="13648"/>
                </a:lnTo>
                <a:lnTo>
                  <a:pt x="13596" y="13642"/>
                </a:lnTo>
                <a:lnTo>
                  <a:pt x="13597" y="13635"/>
                </a:lnTo>
                <a:lnTo>
                  <a:pt x="13591" y="13622"/>
                </a:lnTo>
                <a:lnTo>
                  <a:pt x="13586" y="13605"/>
                </a:lnTo>
                <a:lnTo>
                  <a:pt x="13577" y="13570"/>
                </a:lnTo>
                <a:lnTo>
                  <a:pt x="13572" y="13559"/>
                </a:lnTo>
                <a:lnTo>
                  <a:pt x="13565" y="13558"/>
                </a:lnTo>
                <a:close/>
                <a:moveTo>
                  <a:pt x="13358" y="13584"/>
                </a:moveTo>
                <a:lnTo>
                  <a:pt x="13355" y="13589"/>
                </a:lnTo>
                <a:lnTo>
                  <a:pt x="13353" y="13597"/>
                </a:lnTo>
                <a:lnTo>
                  <a:pt x="13352" y="13606"/>
                </a:lnTo>
                <a:lnTo>
                  <a:pt x="13354" y="13617"/>
                </a:lnTo>
                <a:lnTo>
                  <a:pt x="13354" y="13627"/>
                </a:lnTo>
                <a:lnTo>
                  <a:pt x="13353" y="13639"/>
                </a:lnTo>
                <a:lnTo>
                  <a:pt x="13352" y="13650"/>
                </a:lnTo>
                <a:lnTo>
                  <a:pt x="13348" y="13657"/>
                </a:lnTo>
                <a:lnTo>
                  <a:pt x="13346" y="13669"/>
                </a:lnTo>
                <a:lnTo>
                  <a:pt x="13343" y="13672"/>
                </a:lnTo>
                <a:lnTo>
                  <a:pt x="13341" y="13674"/>
                </a:lnTo>
                <a:lnTo>
                  <a:pt x="13335" y="13681"/>
                </a:lnTo>
                <a:lnTo>
                  <a:pt x="13332" y="13684"/>
                </a:lnTo>
                <a:lnTo>
                  <a:pt x="13325" y="13686"/>
                </a:lnTo>
                <a:lnTo>
                  <a:pt x="13310" y="13684"/>
                </a:lnTo>
                <a:lnTo>
                  <a:pt x="13302" y="13683"/>
                </a:lnTo>
                <a:lnTo>
                  <a:pt x="13301" y="13683"/>
                </a:lnTo>
                <a:lnTo>
                  <a:pt x="13299" y="13686"/>
                </a:lnTo>
                <a:lnTo>
                  <a:pt x="13298" y="13689"/>
                </a:lnTo>
                <a:lnTo>
                  <a:pt x="13300" y="13693"/>
                </a:lnTo>
                <a:lnTo>
                  <a:pt x="13305" y="13699"/>
                </a:lnTo>
                <a:lnTo>
                  <a:pt x="13307" y="13704"/>
                </a:lnTo>
                <a:lnTo>
                  <a:pt x="13306" y="13710"/>
                </a:lnTo>
                <a:lnTo>
                  <a:pt x="13302" y="13714"/>
                </a:lnTo>
                <a:lnTo>
                  <a:pt x="13277" y="13724"/>
                </a:lnTo>
                <a:lnTo>
                  <a:pt x="13270" y="13730"/>
                </a:lnTo>
                <a:lnTo>
                  <a:pt x="13265" y="13740"/>
                </a:lnTo>
                <a:lnTo>
                  <a:pt x="13266" y="13743"/>
                </a:lnTo>
                <a:lnTo>
                  <a:pt x="13270" y="13750"/>
                </a:lnTo>
                <a:lnTo>
                  <a:pt x="13269" y="13757"/>
                </a:lnTo>
                <a:lnTo>
                  <a:pt x="13264" y="13776"/>
                </a:lnTo>
                <a:lnTo>
                  <a:pt x="13265" y="13780"/>
                </a:lnTo>
                <a:lnTo>
                  <a:pt x="13267" y="13794"/>
                </a:lnTo>
                <a:lnTo>
                  <a:pt x="13268" y="13797"/>
                </a:lnTo>
                <a:lnTo>
                  <a:pt x="13269" y="13798"/>
                </a:lnTo>
                <a:lnTo>
                  <a:pt x="13273" y="13800"/>
                </a:lnTo>
                <a:lnTo>
                  <a:pt x="13279" y="13801"/>
                </a:lnTo>
                <a:lnTo>
                  <a:pt x="13286" y="13797"/>
                </a:lnTo>
                <a:lnTo>
                  <a:pt x="13297" y="13787"/>
                </a:lnTo>
                <a:lnTo>
                  <a:pt x="13346" y="13711"/>
                </a:lnTo>
                <a:lnTo>
                  <a:pt x="13351" y="13696"/>
                </a:lnTo>
                <a:lnTo>
                  <a:pt x="13356" y="13676"/>
                </a:lnTo>
                <a:lnTo>
                  <a:pt x="13359" y="13639"/>
                </a:lnTo>
                <a:lnTo>
                  <a:pt x="13360" y="13617"/>
                </a:lnTo>
                <a:lnTo>
                  <a:pt x="13358" y="13599"/>
                </a:lnTo>
                <a:lnTo>
                  <a:pt x="13358" y="13595"/>
                </a:lnTo>
                <a:cubicBezTo>
                  <a:pt x="13358" y="13595"/>
                  <a:pt x="13359" y="13592"/>
                  <a:pt x="13359" y="13592"/>
                </a:cubicBezTo>
                <a:lnTo>
                  <a:pt x="13359" y="13588"/>
                </a:lnTo>
                <a:lnTo>
                  <a:pt x="13358" y="13584"/>
                </a:lnTo>
                <a:close/>
                <a:moveTo>
                  <a:pt x="864" y="13710"/>
                </a:moveTo>
                <a:lnTo>
                  <a:pt x="860" y="13710"/>
                </a:lnTo>
                <a:lnTo>
                  <a:pt x="856" y="13714"/>
                </a:lnTo>
                <a:lnTo>
                  <a:pt x="851" y="13720"/>
                </a:lnTo>
                <a:lnTo>
                  <a:pt x="855" y="13729"/>
                </a:lnTo>
                <a:lnTo>
                  <a:pt x="860" y="13754"/>
                </a:lnTo>
                <a:lnTo>
                  <a:pt x="864" y="13763"/>
                </a:lnTo>
                <a:lnTo>
                  <a:pt x="864" y="13760"/>
                </a:lnTo>
                <a:lnTo>
                  <a:pt x="865" y="13757"/>
                </a:lnTo>
                <a:lnTo>
                  <a:pt x="867" y="13756"/>
                </a:lnTo>
                <a:lnTo>
                  <a:pt x="868" y="13755"/>
                </a:lnTo>
                <a:lnTo>
                  <a:pt x="871" y="13753"/>
                </a:lnTo>
                <a:lnTo>
                  <a:pt x="872" y="13752"/>
                </a:lnTo>
                <a:lnTo>
                  <a:pt x="872" y="13754"/>
                </a:lnTo>
                <a:lnTo>
                  <a:pt x="872" y="13756"/>
                </a:lnTo>
                <a:lnTo>
                  <a:pt x="873" y="13760"/>
                </a:lnTo>
                <a:lnTo>
                  <a:pt x="882" y="13765"/>
                </a:lnTo>
                <a:lnTo>
                  <a:pt x="894" y="13757"/>
                </a:lnTo>
                <a:lnTo>
                  <a:pt x="903" y="13742"/>
                </a:lnTo>
                <a:lnTo>
                  <a:pt x="901" y="13729"/>
                </a:lnTo>
                <a:lnTo>
                  <a:pt x="895" y="13725"/>
                </a:lnTo>
                <a:lnTo>
                  <a:pt x="885" y="13728"/>
                </a:lnTo>
                <a:lnTo>
                  <a:pt x="877" y="13737"/>
                </a:lnTo>
                <a:lnTo>
                  <a:pt x="872" y="13750"/>
                </a:lnTo>
                <a:lnTo>
                  <a:pt x="871" y="13746"/>
                </a:lnTo>
                <a:lnTo>
                  <a:pt x="872" y="13731"/>
                </a:lnTo>
                <a:cubicBezTo>
                  <a:pt x="872" y="13731"/>
                  <a:pt x="871" y="13726"/>
                  <a:pt x="871" y="13726"/>
                </a:cubicBezTo>
                <a:lnTo>
                  <a:pt x="867" y="13712"/>
                </a:lnTo>
                <a:lnTo>
                  <a:pt x="864" y="13710"/>
                </a:lnTo>
                <a:close/>
                <a:moveTo>
                  <a:pt x="763" y="13727"/>
                </a:moveTo>
                <a:cubicBezTo>
                  <a:pt x="763" y="13727"/>
                  <a:pt x="759" y="13732"/>
                  <a:pt x="759" y="13732"/>
                </a:cubicBezTo>
                <a:lnTo>
                  <a:pt x="754" y="13739"/>
                </a:lnTo>
                <a:lnTo>
                  <a:pt x="750" y="13744"/>
                </a:lnTo>
                <a:lnTo>
                  <a:pt x="751" y="13752"/>
                </a:lnTo>
                <a:lnTo>
                  <a:pt x="758" y="13770"/>
                </a:lnTo>
                <a:lnTo>
                  <a:pt x="760" y="13772"/>
                </a:lnTo>
                <a:lnTo>
                  <a:pt x="760" y="13779"/>
                </a:lnTo>
                <a:lnTo>
                  <a:pt x="764" y="13786"/>
                </a:lnTo>
                <a:lnTo>
                  <a:pt x="769" y="13790"/>
                </a:lnTo>
                <a:lnTo>
                  <a:pt x="774" y="13790"/>
                </a:lnTo>
                <a:lnTo>
                  <a:pt x="780" y="13777"/>
                </a:lnTo>
                <a:lnTo>
                  <a:pt x="778" y="13760"/>
                </a:lnTo>
                <a:lnTo>
                  <a:pt x="768" y="13730"/>
                </a:lnTo>
                <a:lnTo>
                  <a:pt x="763" y="13727"/>
                </a:lnTo>
                <a:close/>
                <a:moveTo>
                  <a:pt x="885" y="13801"/>
                </a:moveTo>
                <a:lnTo>
                  <a:pt x="881" y="13802"/>
                </a:lnTo>
                <a:lnTo>
                  <a:pt x="878" y="13806"/>
                </a:lnTo>
                <a:lnTo>
                  <a:pt x="870" y="13819"/>
                </a:lnTo>
                <a:lnTo>
                  <a:pt x="871" y="13824"/>
                </a:lnTo>
                <a:lnTo>
                  <a:pt x="871" y="13831"/>
                </a:lnTo>
                <a:lnTo>
                  <a:pt x="871" y="13837"/>
                </a:lnTo>
                <a:lnTo>
                  <a:pt x="874" y="13841"/>
                </a:lnTo>
                <a:lnTo>
                  <a:pt x="878" y="13842"/>
                </a:lnTo>
                <a:lnTo>
                  <a:pt x="895" y="13838"/>
                </a:lnTo>
                <a:lnTo>
                  <a:pt x="897" y="13828"/>
                </a:lnTo>
                <a:lnTo>
                  <a:pt x="895" y="13816"/>
                </a:lnTo>
                <a:lnTo>
                  <a:pt x="889" y="13808"/>
                </a:lnTo>
                <a:lnTo>
                  <a:pt x="890" y="13805"/>
                </a:lnTo>
                <a:cubicBezTo>
                  <a:pt x="890" y="13805"/>
                  <a:pt x="888" y="13802"/>
                  <a:pt x="888" y="13802"/>
                </a:cubicBezTo>
                <a:lnTo>
                  <a:pt x="885" y="13801"/>
                </a:lnTo>
                <a:close/>
                <a:moveTo>
                  <a:pt x="825" y="13827"/>
                </a:moveTo>
                <a:lnTo>
                  <a:pt x="819" y="13835"/>
                </a:lnTo>
                <a:lnTo>
                  <a:pt x="814" y="13835"/>
                </a:lnTo>
                <a:lnTo>
                  <a:pt x="797" y="13831"/>
                </a:lnTo>
                <a:lnTo>
                  <a:pt x="795" y="13837"/>
                </a:lnTo>
                <a:lnTo>
                  <a:pt x="779" y="13843"/>
                </a:lnTo>
                <a:lnTo>
                  <a:pt x="775" y="13842"/>
                </a:lnTo>
                <a:lnTo>
                  <a:pt x="769" y="13842"/>
                </a:lnTo>
                <a:lnTo>
                  <a:pt x="763" y="13846"/>
                </a:lnTo>
                <a:lnTo>
                  <a:pt x="758" y="13851"/>
                </a:lnTo>
                <a:lnTo>
                  <a:pt x="753" y="13855"/>
                </a:lnTo>
                <a:lnTo>
                  <a:pt x="753" y="13854"/>
                </a:lnTo>
                <a:lnTo>
                  <a:pt x="751" y="13853"/>
                </a:lnTo>
                <a:lnTo>
                  <a:pt x="748" y="13852"/>
                </a:lnTo>
                <a:lnTo>
                  <a:pt x="746" y="13852"/>
                </a:lnTo>
                <a:lnTo>
                  <a:pt x="744" y="13854"/>
                </a:lnTo>
                <a:lnTo>
                  <a:pt x="739" y="13862"/>
                </a:lnTo>
                <a:lnTo>
                  <a:pt x="737" y="13863"/>
                </a:lnTo>
                <a:lnTo>
                  <a:pt x="732" y="13865"/>
                </a:lnTo>
                <a:lnTo>
                  <a:pt x="726" y="13872"/>
                </a:lnTo>
                <a:lnTo>
                  <a:pt x="722" y="13880"/>
                </a:lnTo>
                <a:lnTo>
                  <a:pt x="722" y="13884"/>
                </a:lnTo>
                <a:lnTo>
                  <a:pt x="723" y="13889"/>
                </a:lnTo>
                <a:lnTo>
                  <a:pt x="720" y="13897"/>
                </a:lnTo>
                <a:cubicBezTo>
                  <a:pt x="720" y="13897"/>
                  <a:pt x="715" y="13905"/>
                  <a:pt x="715" y="13905"/>
                </a:cubicBezTo>
                <a:lnTo>
                  <a:pt x="713" y="13912"/>
                </a:lnTo>
                <a:lnTo>
                  <a:pt x="714" y="13915"/>
                </a:lnTo>
                <a:lnTo>
                  <a:pt x="716" y="13917"/>
                </a:lnTo>
                <a:lnTo>
                  <a:pt x="720" y="13919"/>
                </a:lnTo>
                <a:lnTo>
                  <a:pt x="723" y="13928"/>
                </a:lnTo>
                <a:lnTo>
                  <a:pt x="724" y="13930"/>
                </a:lnTo>
                <a:lnTo>
                  <a:pt x="730" y="13930"/>
                </a:lnTo>
                <a:lnTo>
                  <a:pt x="734" y="13924"/>
                </a:lnTo>
                <a:lnTo>
                  <a:pt x="736" y="13915"/>
                </a:lnTo>
                <a:lnTo>
                  <a:pt x="735" y="13907"/>
                </a:lnTo>
                <a:lnTo>
                  <a:pt x="733" y="13901"/>
                </a:lnTo>
                <a:lnTo>
                  <a:pt x="730" y="13897"/>
                </a:lnTo>
                <a:lnTo>
                  <a:pt x="727" y="13891"/>
                </a:lnTo>
                <a:lnTo>
                  <a:pt x="727" y="13882"/>
                </a:lnTo>
                <a:lnTo>
                  <a:pt x="732" y="13877"/>
                </a:lnTo>
                <a:lnTo>
                  <a:pt x="736" y="13871"/>
                </a:lnTo>
                <a:lnTo>
                  <a:pt x="741" y="13865"/>
                </a:lnTo>
                <a:lnTo>
                  <a:pt x="746" y="13864"/>
                </a:lnTo>
                <a:lnTo>
                  <a:pt x="743" y="13873"/>
                </a:lnTo>
                <a:lnTo>
                  <a:pt x="745" y="13874"/>
                </a:lnTo>
                <a:lnTo>
                  <a:pt x="749" y="13872"/>
                </a:lnTo>
                <a:lnTo>
                  <a:pt x="752" y="13869"/>
                </a:lnTo>
                <a:lnTo>
                  <a:pt x="755" y="13870"/>
                </a:lnTo>
                <a:lnTo>
                  <a:pt x="757" y="13875"/>
                </a:lnTo>
                <a:lnTo>
                  <a:pt x="760" y="13885"/>
                </a:lnTo>
                <a:lnTo>
                  <a:pt x="762" y="13906"/>
                </a:lnTo>
                <a:lnTo>
                  <a:pt x="766" y="13913"/>
                </a:lnTo>
                <a:lnTo>
                  <a:pt x="773" y="13919"/>
                </a:lnTo>
                <a:lnTo>
                  <a:pt x="779" y="13916"/>
                </a:lnTo>
                <a:lnTo>
                  <a:pt x="786" y="13904"/>
                </a:lnTo>
                <a:lnTo>
                  <a:pt x="792" y="13891"/>
                </a:lnTo>
                <a:lnTo>
                  <a:pt x="798" y="13883"/>
                </a:lnTo>
                <a:lnTo>
                  <a:pt x="803" y="13882"/>
                </a:lnTo>
                <a:lnTo>
                  <a:pt x="814" y="13886"/>
                </a:lnTo>
                <a:lnTo>
                  <a:pt x="821" y="13885"/>
                </a:lnTo>
                <a:lnTo>
                  <a:pt x="824" y="13886"/>
                </a:lnTo>
                <a:lnTo>
                  <a:pt x="826" y="13889"/>
                </a:lnTo>
                <a:lnTo>
                  <a:pt x="822" y="13891"/>
                </a:lnTo>
                <a:lnTo>
                  <a:pt x="821" y="13894"/>
                </a:lnTo>
                <a:lnTo>
                  <a:pt x="821" y="13898"/>
                </a:lnTo>
                <a:lnTo>
                  <a:pt x="824" y="13900"/>
                </a:lnTo>
                <a:lnTo>
                  <a:pt x="822" y="13904"/>
                </a:lnTo>
                <a:lnTo>
                  <a:pt x="814" y="13900"/>
                </a:lnTo>
                <a:lnTo>
                  <a:pt x="807" y="13899"/>
                </a:lnTo>
                <a:lnTo>
                  <a:pt x="801" y="13902"/>
                </a:lnTo>
                <a:lnTo>
                  <a:pt x="782" y="13923"/>
                </a:lnTo>
                <a:lnTo>
                  <a:pt x="779" y="13926"/>
                </a:lnTo>
                <a:lnTo>
                  <a:pt x="775" y="13928"/>
                </a:lnTo>
                <a:lnTo>
                  <a:pt x="771" y="13929"/>
                </a:lnTo>
                <a:lnTo>
                  <a:pt x="770" y="13928"/>
                </a:lnTo>
                <a:lnTo>
                  <a:pt x="769" y="13929"/>
                </a:lnTo>
                <a:lnTo>
                  <a:pt x="767" y="13936"/>
                </a:lnTo>
                <a:lnTo>
                  <a:pt x="766" y="13947"/>
                </a:lnTo>
                <a:lnTo>
                  <a:pt x="771" y="13947"/>
                </a:lnTo>
                <a:lnTo>
                  <a:pt x="778" y="13942"/>
                </a:lnTo>
                <a:lnTo>
                  <a:pt x="784" y="13940"/>
                </a:lnTo>
                <a:lnTo>
                  <a:pt x="783" y="13943"/>
                </a:lnTo>
                <a:lnTo>
                  <a:pt x="781" y="13955"/>
                </a:lnTo>
                <a:lnTo>
                  <a:pt x="781" y="13959"/>
                </a:lnTo>
                <a:lnTo>
                  <a:pt x="784" y="13961"/>
                </a:lnTo>
                <a:lnTo>
                  <a:pt x="792" y="13966"/>
                </a:lnTo>
                <a:lnTo>
                  <a:pt x="795" y="13966"/>
                </a:lnTo>
                <a:lnTo>
                  <a:pt x="798" y="13963"/>
                </a:lnTo>
                <a:lnTo>
                  <a:pt x="801" y="13959"/>
                </a:lnTo>
                <a:lnTo>
                  <a:pt x="803" y="13955"/>
                </a:lnTo>
                <a:lnTo>
                  <a:pt x="807" y="13950"/>
                </a:lnTo>
                <a:lnTo>
                  <a:pt x="818" y="13940"/>
                </a:lnTo>
                <a:lnTo>
                  <a:pt x="824" y="13936"/>
                </a:lnTo>
                <a:lnTo>
                  <a:pt x="838" y="13930"/>
                </a:lnTo>
                <a:lnTo>
                  <a:pt x="844" y="13923"/>
                </a:lnTo>
                <a:lnTo>
                  <a:pt x="847" y="13913"/>
                </a:lnTo>
                <a:lnTo>
                  <a:pt x="848" y="13900"/>
                </a:lnTo>
                <a:lnTo>
                  <a:pt x="847" y="13888"/>
                </a:lnTo>
                <a:lnTo>
                  <a:pt x="844" y="13883"/>
                </a:lnTo>
                <a:lnTo>
                  <a:pt x="843" y="13878"/>
                </a:lnTo>
                <a:lnTo>
                  <a:pt x="840" y="13851"/>
                </a:lnTo>
                <a:lnTo>
                  <a:pt x="831" y="13833"/>
                </a:lnTo>
                <a:lnTo>
                  <a:pt x="825" y="13827"/>
                </a:lnTo>
                <a:close/>
                <a:moveTo>
                  <a:pt x="845" y="13945"/>
                </a:moveTo>
                <a:lnTo>
                  <a:pt x="833" y="13951"/>
                </a:lnTo>
                <a:lnTo>
                  <a:pt x="828" y="13951"/>
                </a:lnTo>
                <a:lnTo>
                  <a:pt x="823" y="13952"/>
                </a:lnTo>
                <a:lnTo>
                  <a:pt x="818" y="13959"/>
                </a:lnTo>
                <a:lnTo>
                  <a:pt x="809" y="13973"/>
                </a:lnTo>
                <a:lnTo>
                  <a:pt x="820" y="13987"/>
                </a:lnTo>
                <a:lnTo>
                  <a:pt x="823" y="13993"/>
                </a:lnTo>
                <a:lnTo>
                  <a:pt x="822" y="14002"/>
                </a:lnTo>
                <a:lnTo>
                  <a:pt x="820" y="14010"/>
                </a:lnTo>
                <a:lnTo>
                  <a:pt x="816" y="14016"/>
                </a:lnTo>
                <a:lnTo>
                  <a:pt x="812" y="14024"/>
                </a:lnTo>
                <a:lnTo>
                  <a:pt x="809" y="14033"/>
                </a:lnTo>
                <a:lnTo>
                  <a:pt x="810" y="14038"/>
                </a:lnTo>
                <a:lnTo>
                  <a:pt x="818" y="14043"/>
                </a:lnTo>
                <a:lnTo>
                  <a:pt x="831" y="14061"/>
                </a:lnTo>
                <a:lnTo>
                  <a:pt x="830" y="14070"/>
                </a:lnTo>
                <a:lnTo>
                  <a:pt x="823" y="14085"/>
                </a:lnTo>
                <a:lnTo>
                  <a:pt x="821" y="14093"/>
                </a:lnTo>
                <a:lnTo>
                  <a:pt x="824" y="14099"/>
                </a:lnTo>
                <a:lnTo>
                  <a:pt x="828" y="14100"/>
                </a:lnTo>
                <a:lnTo>
                  <a:pt x="837" y="14097"/>
                </a:lnTo>
                <a:lnTo>
                  <a:pt x="848" y="14098"/>
                </a:lnTo>
                <a:lnTo>
                  <a:pt x="859" y="14101"/>
                </a:lnTo>
                <a:lnTo>
                  <a:pt x="869" y="14109"/>
                </a:lnTo>
                <a:lnTo>
                  <a:pt x="872" y="14123"/>
                </a:lnTo>
                <a:lnTo>
                  <a:pt x="869" y="14126"/>
                </a:lnTo>
                <a:lnTo>
                  <a:pt x="862" y="14115"/>
                </a:lnTo>
                <a:lnTo>
                  <a:pt x="848" y="14108"/>
                </a:lnTo>
                <a:lnTo>
                  <a:pt x="833" y="14107"/>
                </a:lnTo>
                <a:lnTo>
                  <a:pt x="823" y="14116"/>
                </a:lnTo>
                <a:lnTo>
                  <a:pt x="821" y="14127"/>
                </a:lnTo>
                <a:lnTo>
                  <a:pt x="824" y="14133"/>
                </a:lnTo>
                <a:lnTo>
                  <a:pt x="836" y="14136"/>
                </a:lnTo>
                <a:lnTo>
                  <a:pt x="842" y="14134"/>
                </a:lnTo>
                <a:lnTo>
                  <a:pt x="848" y="14127"/>
                </a:lnTo>
                <a:lnTo>
                  <a:pt x="853" y="14124"/>
                </a:lnTo>
                <a:lnTo>
                  <a:pt x="858" y="14132"/>
                </a:lnTo>
                <a:lnTo>
                  <a:pt x="851" y="14135"/>
                </a:lnTo>
                <a:lnTo>
                  <a:pt x="849" y="14135"/>
                </a:lnTo>
                <a:lnTo>
                  <a:pt x="848" y="14139"/>
                </a:lnTo>
                <a:lnTo>
                  <a:pt x="852" y="14138"/>
                </a:lnTo>
                <a:lnTo>
                  <a:pt x="855" y="14140"/>
                </a:lnTo>
                <a:lnTo>
                  <a:pt x="859" y="14148"/>
                </a:lnTo>
                <a:lnTo>
                  <a:pt x="853" y="14150"/>
                </a:lnTo>
                <a:lnTo>
                  <a:pt x="849" y="14151"/>
                </a:lnTo>
                <a:lnTo>
                  <a:pt x="846" y="14154"/>
                </a:lnTo>
                <a:lnTo>
                  <a:pt x="851" y="14157"/>
                </a:lnTo>
                <a:lnTo>
                  <a:pt x="855" y="14160"/>
                </a:lnTo>
                <a:lnTo>
                  <a:pt x="856" y="14165"/>
                </a:lnTo>
                <a:lnTo>
                  <a:pt x="854" y="14174"/>
                </a:lnTo>
                <a:lnTo>
                  <a:pt x="850" y="14182"/>
                </a:lnTo>
                <a:lnTo>
                  <a:pt x="840" y="14196"/>
                </a:lnTo>
                <a:lnTo>
                  <a:pt x="838" y="14200"/>
                </a:lnTo>
                <a:lnTo>
                  <a:pt x="841" y="14209"/>
                </a:lnTo>
                <a:lnTo>
                  <a:pt x="846" y="14211"/>
                </a:lnTo>
                <a:lnTo>
                  <a:pt x="852" y="14211"/>
                </a:lnTo>
                <a:lnTo>
                  <a:pt x="855" y="14213"/>
                </a:lnTo>
                <a:lnTo>
                  <a:pt x="853" y="14219"/>
                </a:lnTo>
                <a:lnTo>
                  <a:pt x="849" y="14228"/>
                </a:lnTo>
                <a:lnTo>
                  <a:pt x="842" y="14241"/>
                </a:lnTo>
                <a:lnTo>
                  <a:pt x="843" y="14246"/>
                </a:lnTo>
                <a:lnTo>
                  <a:pt x="843" y="14257"/>
                </a:lnTo>
                <a:lnTo>
                  <a:pt x="844" y="14262"/>
                </a:lnTo>
                <a:lnTo>
                  <a:pt x="853" y="14262"/>
                </a:lnTo>
                <a:lnTo>
                  <a:pt x="853" y="14264"/>
                </a:lnTo>
                <a:lnTo>
                  <a:pt x="852" y="14267"/>
                </a:lnTo>
                <a:lnTo>
                  <a:pt x="850" y="14270"/>
                </a:lnTo>
                <a:lnTo>
                  <a:pt x="850" y="14273"/>
                </a:lnTo>
                <a:lnTo>
                  <a:pt x="855" y="14289"/>
                </a:lnTo>
                <a:lnTo>
                  <a:pt x="857" y="14293"/>
                </a:lnTo>
                <a:lnTo>
                  <a:pt x="861" y="14294"/>
                </a:lnTo>
                <a:lnTo>
                  <a:pt x="865" y="14292"/>
                </a:lnTo>
                <a:lnTo>
                  <a:pt x="869" y="14291"/>
                </a:lnTo>
                <a:lnTo>
                  <a:pt x="871" y="14296"/>
                </a:lnTo>
                <a:lnTo>
                  <a:pt x="866" y="14297"/>
                </a:lnTo>
                <a:lnTo>
                  <a:pt x="865" y="14301"/>
                </a:lnTo>
                <a:lnTo>
                  <a:pt x="871" y="14312"/>
                </a:lnTo>
                <a:lnTo>
                  <a:pt x="869" y="14312"/>
                </a:lnTo>
                <a:lnTo>
                  <a:pt x="867" y="14313"/>
                </a:lnTo>
                <a:lnTo>
                  <a:pt x="865" y="14313"/>
                </a:lnTo>
                <a:lnTo>
                  <a:pt x="865" y="14322"/>
                </a:lnTo>
                <a:lnTo>
                  <a:pt x="869" y="14347"/>
                </a:lnTo>
                <a:lnTo>
                  <a:pt x="870" y="14354"/>
                </a:lnTo>
                <a:lnTo>
                  <a:pt x="868" y="14365"/>
                </a:lnTo>
                <a:lnTo>
                  <a:pt x="871" y="14371"/>
                </a:lnTo>
                <a:lnTo>
                  <a:pt x="876" y="14373"/>
                </a:lnTo>
                <a:lnTo>
                  <a:pt x="883" y="14370"/>
                </a:lnTo>
                <a:lnTo>
                  <a:pt x="887" y="14379"/>
                </a:lnTo>
                <a:lnTo>
                  <a:pt x="892" y="14377"/>
                </a:lnTo>
                <a:lnTo>
                  <a:pt x="896" y="14367"/>
                </a:lnTo>
                <a:lnTo>
                  <a:pt x="895" y="14352"/>
                </a:lnTo>
                <a:lnTo>
                  <a:pt x="898" y="14346"/>
                </a:lnTo>
                <a:lnTo>
                  <a:pt x="899" y="14337"/>
                </a:lnTo>
                <a:lnTo>
                  <a:pt x="900" y="14330"/>
                </a:lnTo>
                <a:lnTo>
                  <a:pt x="904" y="14328"/>
                </a:lnTo>
                <a:lnTo>
                  <a:pt x="907" y="14341"/>
                </a:lnTo>
                <a:lnTo>
                  <a:pt x="910" y="14344"/>
                </a:lnTo>
                <a:lnTo>
                  <a:pt x="917" y="14335"/>
                </a:lnTo>
                <a:lnTo>
                  <a:pt x="919" y="14328"/>
                </a:lnTo>
                <a:lnTo>
                  <a:pt x="920" y="14320"/>
                </a:lnTo>
                <a:lnTo>
                  <a:pt x="922" y="14312"/>
                </a:lnTo>
                <a:lnTo>
                  <a:pt x="926" y="14303"/>
                </a:lnTo>
                <a:lnTo>
                  <a:pt x="929" y="14298"/>
                </a:lnTo>
                <a:lnTo>
                  <a:pt x="934" y="14293"/>
                </a:lnTo>
                <a:lnTo>
                  <a:pt x="938" y="14289"/>
                </a:lnTo>
                <a:lnTo>
                  <a:pt x="943" y="14287"/>
                </a:lnTo>
                <a:lnTo>
                  <a:pt x="942" y="14278"/>
                </a:lnTo>
                <a:lnTo>
                  <a:pt x="940" y="14266"/>
                </a:lnTo>
                <a:lnTo>
                  <a:pt x="936" y="14255"/>
                </a:lnTo>
                <a:lnTo>
                  <a:pt x="932" y="14250"/>
                </a:lnTo>
                <a:lnTo>
                  <a:pt x="917" y="14244"/>
                </a:lnTo>
                <a:lnTo>
                  <a:pt x="911" y="14239"/>
                </a:lnTo>
                <a:lnTo>
                  <a:pt x="908" y="14229"/>
                </a:lnTo>
                <a:lnTo>
                  <a:pt x="905" y="14230"/>
                </a:lnTo>
                <a:lnTo>
                  <a:pt x="900" y="14229"/>
                </a:lnTo>
                <a:lnTo>
                  <a:pt x="905" y="14223"/>
                </a:lnTo>
                <a:lnTo>
                  <a:pt x="909" y="14224"/>
                </a:lnTo>
                <a:lnTo>
                  <a:pt x="917" y="14237"/>
                </a:lnTo>
                <a:lnTo>
                  <a:pt x="921" y="14239"/>
                </a:lnTo>
                <a:lnTo>
                  <a:pt x="925" y="14241"/>
                </a:lnTo>
                <a:lnTo>
                  <a:pt x="930" y="14241"/>
                </a:lnTo>
                <a:lnTo>
                  <a:pt x="930" y="14234"/>
                </a:lnTo>
                <a:lnTo>
                  <a:pt x="930" y="14229"/>
                </a:lnTo>
                <a:lnTo>
                  <a:pt x="911" y="14170"/>
                </a:lnTo>
                <a:lnTo>
                  <a:pt x="904" y="14121"/>
                </a:lnTo>
                <a:lnTo>
                  <a:pt x="903" y="14117"/>
                </a:lnTo>
                <a:lnTo>
                  <a:pt x="903" y="14109"/>
                </a:lnTo>
                <a:lnTo>
                  <a:pt x="899" y="14080"/>
                </a:lnTo>
                <a:lnTo>
                  <a:pt x="897" y="14076"/>
                </a:lnTo>
                <a:lnTo>
                  <a:pt x="893" y="14070"/>
                </a:lnTo>
                <a:lnTo>
                  <a:pt x="891" y="14066"/>
                </a:lnTo>
                <a:lnTo>
                  <a:pt x="890" y="14057"/>
                </a:lnTo>
                <a:lnTo>
                  <a:pt x="889" y="14053"/>
                </a:lnTo>
                <a:lnTo>
                  <a:pt x="883" y="14044"/>
                </a:lnTo>
                <a:lnTo>
                  <a:pt x="876" y="14016"/>
                </a:lnTo>
                <a:lnTo>
                  <a:pt x="872" y="14009"/>
                </a:lnTo>
                <a:lnTo>
                  <a:pt x="871" y="14005"/>
                </a:lnTo>
                <a:lnTo>
                  <a:pt x="872" y="13999"/>
                </a:lnTo>
                <a:lnTo>
                  <a:pt x="871" y="13998"/>
                </a:lnTo>
                <a:lnTo>
                  <a:pt x="864" y="13991"/>
                </a:lnTo>
                <a:lnTo>
                  <a:pt x="862" y="13987"/>
                </a:lnTo>
                <a:lnTo>
                  <a:pt x="860" y="13975"/>
                </a:lnTo>
                <a:lnTo>
                  <a:pt x="851" y="13959"/>
                </a:lnTo>
                <a:cubicBezTo>
                  <a:pt x="851" y="13959"/>
                  <a:pt x="848" y="13949"/>
                  <a:pt x="848" y="13949"/>
                </a:cubicBezTo>
                <a:lnTo>
                  <a:pt x="845" y="13945"/>
                </a:lnTo>
                <a:close/>
                <a:moveTo>
                  <a:pt x="801" y="13991"/>
                </a:moveTo>
                <a:lnTo>
                  <a:pt x="797" y="13996"/>
                </a:lnTo>
                <a:lnTo>
                  <a:pt x="795" y="14005"/>
                </a:lnTo>
                <a:lnTo>
                  <a:pt x="794" y="14014"/>
                </a:lnTo>
                <a:lnTo>
                  <a:pt x="789" y="14018"/>
                </a:lnTo>
                <a:lnTo>
                  <a:pt x="768" y="14026"/>
                </a:lnTo>
                <a:lnTo>
                  <a:pt x="754" y="14035"/>
                </a:lnTo>
                <a:lnTo>
                  <a:pt x="755" y="14039"/>
                </a:lnTo>
                <a:lnTo>
                  <a:pt x="758" y="14045"/>
                </a:lnTo>
                <a:lnTo>
                  <a:pt x="759" y="14049"/>
                </a:lnTo>
                <a:lnTo>
                  <a:pt x="759" y="14054"/>
                </a:lnTo>
                <a:lnTo>
                  <a:pt x="759" y="14067"/>
                </a:lnTo>
                <a:lnTo>
                  <a:pt x="761" y="14075"/>
                </a:lnTo>
                <a:lnTo>
                  <a:pt x="769" y="14082"/>
                </a:lnTo>
                <a:lnTo>
                  <a:pt x="775" y="14098"/>
                </a:lnTo>
                <a:lnTo>
                  <a:pt x="792" y="14111"/>
                </a:lnTo>
                <a:lnTo>
                  <a:pt x="802" y="14128"/>
                </a:lnTo>
                <a:lnTo>
                  <a:pt x="808" y="14131"/>
                </a:lnTo>
                <a:lnTo>
                  <a:pt x="811" y="14112"/>
                </a:lnTo>
                <a:lnTo>
                  <a:pt x="811" y="14104"/>
                </a:lnTo>
                <a:lnTo>
                  <a:pt x="811" y="14096"/>
                </a:lnTo>
                <a:lnTo>
                  <a:pt x="814" y="14093"/>
                </a:lnTo>
                <a:cubicBezTo>
                  <a:pt x="814" y="14093"/>
                  <a:pt x="814" y="14085"/>
                  <a:pt x="814" y="14085"/>
                </a:cubicBezTo>
                <a:lnTo>
                  <a:pt x="816" y="14080"/>
                </a:lnTo>
                <a:lnTo>
                  <a:pt x="819" y="14076"/>
                </a:lnTo>
                <a:lnTo>
                  <a:pt x="822" y="14071"/>
                </a:lnTo>
                <a:lnTo>
                  <a:pt x="822" y="14064"/>
                </a:lnTo>
                <a:lnTo>
                  <a:pt x="820" y="14059"/>
                </a:lnTo>
                <a:lnTo>
                  <a:pt x="812" y="14047"/>
                </a:lnTo>
                <a:lnTo>
                  <a:pt x="808" y="14045"/>
                </a:lnTo>
                <a:lnTo>
                  <a:pt x="805" y="14042"/>
                </a:lnTo>
                <a:lnTo>
                  <a:pt x="804" y="14036"/>
                </a:lnTo>
                <a:lnTo>
                  <a:pt x="805" y="14029"/>
                </a:lnTo>
                <a:lnTo>
                  <a:pt x="807" y="14022"/>
                </a:lnTo>
                <a:lnTo>
                  <a:pt x="810" y="14017"/>
                </a:lnTo>
                <a:lnTo>
                  <a:pt x="814" y="14012"/>
                </a:lnTo>
                <a:lnTo>
                  <a:pt x="813" y="14007"/>
                </a:lnTo>
                <a:lnTo>
                  <a:pt x="808" y="13997"/>
                </a:lnTo>
                <a:lnTo>
                  <a:pt x="806" y="13992"/>
                </a:lnTo>
                <a:lnTo>
                  <a:pt x="801" y="13991"/>
                </a:lnTo>
                <a:close/>
                <a:moveTo>
                  <a:pt x="145" y="14030"/>
                </a:moveTo>
                <a:lnTo>
                  <a:pt x="146" y="14045"/>
                </a:lnTo>
                <a:lnTo>
                  <a:pt x="146" y="14052"/>
                </a:lnTo>
                <a:lnTo>
                  <a:pt x="141" y="14052"/>
                </a:lnTo>
                <a:lnTo>
                  <a:pt x="139" y="14055"/>
                </a:lnTo>
                <a:lnTo>
                  <a:pt x="140" y="14062"/>
                </a:lnTo>
                <a:lnTo>
                  <a:pt x="143" y="14071"/>
                </a:lnTo>
                <a:lnTo>
                  <a:pt x="146" y="14076"/>
                </a:lnTo>
                <a:lnTo>
                  <a:pt x="140" y="14082"/>
                </a:lnTo>
                <a:lnTo>
                  <a:pt x="139" y="14090"/>
                </a:lnTo>
                <a:lnTo>
                  <a:pt x="141" y="14096"/>
                </a:lnTo>
                <a:lnTo>
                  <a:pt x="145" y="14100"/>
                </a:lnTo>
                <a:lnTo>
                  <a:pt x="150" y="14100"/>
                </a:lnTo>
                <a:lnTo>
                  <a:pt x="156" y="14098"/>
                </a:lnTo>
                <a:lnTo>
                  <a:pt x="159" y="14099"/>
                </a:lnTo>
                <a:lnTo>
                  <a:pt x="160" y="14108"/>
                </a:lnTo>
                <a:lnTo>
                  <a:pt x="164" y="14107"/>
                </a:lnTo>
                <a:lnTo>
                  <a:pt x="174" y="14110"/>
                </a:lnTo>
                <a:lnTo>
                  <a:pt x="179" y="14110"/>
                </a:lnTo>
                <a:lnTo>
                  <a:pt x="177" y="14112"/>
                </a:lnTo>
                <a:lnTo>
                  <a:pt x="174" y="14116"/>
                </a:lnTo>
                <a:lnTo>
                  <a:pt x="193" y="14125"/>
                </a:lnTo>
                <a:lnTo>
                  <a:pt x="201" y="14132"/>
                </a:lnTo>
                <a:lnTo>
                  <a:pt x="205" y="14147"/>
                </a:lnTo>
                <a:lnTo>
                  <a:pt x="208" y="14153"/>
                </a:lnTo>
                <a:lnTo>
                  <a:pt x="221" y="14156"/>
                </a:lnTo>
                <a:lnTo>
                  <a:pt x="224" y="14160"/>
                </a:lnTo>
                <a:lnTo>
                  <a:pt x="221" y="14165"/>
                </a:lnTo>
                <a:lnTo>
                  <a:pt x="216" y="14168"/>
                </a:lnTo>
                <a:lnTo>
                  <a:pt x="210" y="14170"/>
                </a:lnTo>
                <a:lnTo>
                  <a:pt x="207" y="14170"/>
                </a:lnTo>
                <a:lnTo>
                  <a:pt x="205" y="14174"/>
                </a:lnTo>
                <a:lnTo>
                  <a:pt x="207" y="14177"/>
                </a:lnTo>
                <a:lnTo>
                  <a:pt x="207" y="14181"/>
                </a:lnTo>
                <a:lnTo>
                  <a:pt x="207" y="14185"/>
                </a:lnTo>
                <a:lnTo>
                  <a:pt x="205" y="14190"/>
                </a:lnTo>
                <a:lnTo>
                  <a:pt x="197" y="14165"/>
                </a:lnTo>
                <a:lnTo>
                  <a:pt x="196" y="14171"/>
                </a:lnTo>
                <a:lnTo>
                  <a:pt x="196" y="14176"/>
                </a:lnTo>
                <a:lnTo>
                  <a:pt x="197" y="14180"/>
                </a:lnTo>
                <a:lnTo>
                  <a:pt x="200" y="14183"/>
                </a:lnTo>
                <a:lnTo>
                  <a:pt x="194" y="14188"/>
                </a:lnTo>
                <a:lnTo>
                  <a:pt x="191" y="14183"/>
                </a:lnTo>
                <a:lnTo>
                  <a:pt x="186" y="14167"/>
                </a:lnTo>
                <a:lnTo>
                  <a:pt x="184" y="14165"/>
                </a:lnTo>
                <a:lnTo>
                  <a:pt x="181" y="14162"/>
                </a:lnTo>
                <a:lnTo>
                  <a:pt x="178" y="14162"/>
                </a:lnTo>
                <a:lnTo>
                  <a:pt x="175" y="14164"/>
                </a:lnTo>
                <a:lnTo>
                  <a:pt x="173" y="14163"/>
                </a:lnTo>
                <a:lnTo>
                  <a:pt x="167" y="14157"/>
                </a:lnTo>
                <a:lnTo>
                  <a:pt x="163" y="14157"/>
                </a:lnTo>
                <a:lnTo>
                  <a:pt x="160" y="14159"/>
                </a:lnTo>
                <a:lnTo>
                  <a:pt x="159" y="14159"/>
                </a:lnTo>
                <a:lnTo>
                  <a:pt x="157" y="14170"/>
                </a:lnTo>
                <a:lnTo>
                  <a:pt x="157" y="14176"/>
                </a:lnTo>
                <a:lnTo>
                  <a:pt x="158" y="14187"/>
                </a:lnTo>
                <a:lnTo>
                  <a:pt x="160" y="14196"/>
                </a:lnTo>
                <a:lnTo>
                  <a:pt x="172" y="14213"/>
                </a:lnTo>
                <a:lnTo>
                  <a:pt x="165" y="14218"/>
                </a:lnTo>
                <a:lnTo>
                  <a:pt x="163" y="14226"/>
                </a:lnTo>
                <a:lnTo>
                  <a:pt x="163" y="14236"/>
                </a:lnTo>
                <a:lnTo>
                  <a:pt x="164" y="14244"/>
                </a:lnTo>
                <a:lnTo>
                  <a:pt x="165" y="14246"/>
                </a:lnTo>
                <a:lnTo>
                  <a:pt x="168" y="14251"/>
                </a:lnTo>
                <a:lnTo>
                  <a:pt x="169" y="14253"/>
                </a:lnTo>
                <a:lnTo>
                  <a:pt x="169" y="14254"/>
                </a:lnTo>
                <a:lnTo>
                  <a:pt x="168" y="14259"/>
                </a:lnTo>
                <a:lnTo>
                  <a:pt x="168" y="14260"/>
                </a:lnTo>
                <a:lnTo>
                  <a:pt x="172" y="14276"/>
                </a:lnTo>
                <a:lnTo>
                  <a:pt x="173" y="14280"/>
                </a:lnTo>
                <a:lnTo>
                  <a:pt x="179" y="14281"/>
                </a:lnTo>
                <a:lnTo>
                  <a:pt x="190" y="14269"/>
                </a:lnTo>
                <a:lnTo>
                  <a:pt x="196" y="14268"/>
                </a:lnTo>
                <a:lnTo>
                  <a:pt x="199" y="14265"/>
                </a:lnTo>
                <a:lnTo>
                  <a:pt x="202" y="14255"/>
                </a:lnTo>
                <a:lnTo>
                  <a:pt x="204" y="14235"/>
                </a:lnTo>
                <a:lnTo>
                  <a:pt x="207" y="14241"/>
                </a:lnTo>
                <a:lnTo>
                  <a:pt x="208" y="14261"/>
                </a:lnTo>
                <a:lnTo>
                  <a:pt x="210" y="14271"/>
                </a:lnTo>
                <a:lnTo>
                  <a:pt x="220" y="14286"/>
                </a:lnTo>
                <a:lnTo>
                  <a:pt x="223" y="14296"/>
                </a:lnTo>
                <a:lnTo>
                  <a:pt x="219" y="14305"/>
                </a:lnTo>
                <a:lnTo>
                  <a:pt x="218" y="14308"/>
                </a:lnTo>
                <a:lnTo>
                  <a:pt x="219" y="14310"/>
                </a:lnTo>
                <a:lnTo>
                  <a:pt x="219" y="14313"/>
                </a:lnTo>
                <a:lnTo>
                  <a:pt x="219" y="14316"/>
                </a:lnTo>
                <a:lnTo>
                  <a:pt x="218" y="14321"/>
                </a:lnTo>
                <a:lnTo>
                  <a:pt x="216" y="14316"/>
                </a:lnTo>
                <a:lnTo>
                  <a:pt x="215" y="14312"/>
                </a:lnTo>
                <a:lnTo>
                  <a:pt x="214" y="14302"/>
                </a:lnTo>
                <a:lnTo>
                  <a:pt x="209" y="14282"/>
                </a:lnTo>
                <a:lnTo>
                  <a:pt x="205" y="14285"/>
                </a:lnTo>
                <a:lnTo>
                  <a:pt x="207" y="14291"/>
                </a:lnTo>
                <a:lnTo>
                  <a:pt x="210" y="14312"/>
                </a:lnTo>
                <a:lnTo>
                  <a:pt x="207" y="14314"/>
                </a:lnTo>
                <a:lnTo>
                  <a:pt x="203" y="14295"/>
                </a:lnTo>
                <a:lnTo>
                  <a:pt x="201" y="14290"/>
                </a:lnTo>
                <a:lnTo>
                  <a:pt x="196" y="14286"/>
                </a:lnTo>
                <a:lnTo>
                  <a:pt x="192" y="14287"/>
                </a:lnTo>
                <a:lnTo>
                  <a:pt x="180" y="14296"/>
                </a:lnTo>
                <a:lnTo>
                  <a:pt x="188" y="14332"/>
                </a:lnTo>
                <a:lnTo>
                  <a:pt x="200" y="14356"/>
                </a:lnTo>
                <a:lnTo>
                  <a:pt x="202" y="14359"/>
                </a:lnTo>
                <a:lnTo>
                  <a:pt x="198" y="14368"/>
                </a:lnTo>
                <a:lnTo>
                  <a:pt x="199" y="14371"/>
                </a:lnTo>
                <a:lnTo>
                  <a:pt x="202" y="14373"/>
                </a:lnTo>
                <a:lnTo>
                  <a:pt x="203" y="14376"/>
                </a:lnTo>
                <a:lnTo>
                  <a:pt x="202" y="14382"/>
                </a:lnTo>
                <a:lnTo>
                  <a:pt x="199" y="14388"/>
                </a:lnTo>
                <a:lnTo>
                  <a:pt x="198" y="14393"/>
                </a:lnTo>
                <a:lnTo>
                  <a:pt x="199" y="14401"/>
                </a:lnTo>
                <a:lnTo>
                  <a:pt x="217" y="14449"/>
                </a:lnTo>
                <a:lnTo>
                  <a:pt x="221" y="14457"/>
                </a:lnTo>
                <a:lnTo>
                  <a:pt x="232" y="14469"/>
                </a:lnTo>
                <a:lnTo>
                  <a:pt x="235" y="14478"/>
                </a:lnTo>
                <a:lnTo>
                  <a:pt x="234" y="14490"/>
                </a:lnTo>
                <a:lnTo>
                  <a:pt x="235" y="14492"/>
                </a:lnTo>
                <a:lnTo>
                  <a:pt x="237" y="14508"/>
                </a:lnTo>
                <a:lnTo>
                  <a:pt x="238" y="14513"/>
                </a:lnTo>
                <a:lnTo>
                  <a:pt x="241" y="14513"/>
                </a:lnTo>
                <a:lnTo>
                  <a:pt x="245" y="14512"/>
                </a:lnTo>
                <a:lnTo>
                  <a:pt x="249" y="14513"/>
                </a:lnTo>
                <a:lnTo>
                  <a:pt x="252" y="14517"/>
                </a:lnTo>
                <a:lnTo>
                  <a:pt x="256" y="14523"/>
                </a:lnTo>
                <a:lnTo>
                  <a:pt x="258" y="14532"/>
                </a:lnTo>
                <a:lnTo>
                  <a:pt x="257" y="14541"/>
                </a:lnTo>
                <a:lnTo>
                  <a:pt x="254" y="14536"/>
                </a:lnTo>
                <a:lnTo>
                  <a:pt x="248" y="14529"/>
                </a:lnTo>
                <a:lnTo>
                  <a:pt x="242" y="14527"/>
                </a:lnTo>
                <a:lnTo>
                  <a:pt x="236" y="14532"/>
                </a:lnTo>
                <a:lnTo>
                  <a:pt x="236" y="14535"/>
                </a:lnTo>
                <a:lnTo>
                  <a:pt x="233" y="14549"/>
                </a:lnTo>
                <a:lnTo>
                  <a:pt x="233" y="14550"/>
                </a:lnTo>
                <a:lnTo>
                  <a:pt x="234" y="14553"/>
                </a:lnTo>
                <a:lnTo>
                  <a:pt x="237" y="14554"/>
                </a:lnTo>
                <a:lnTo>
                  <a:pt x="242" y="14554"/>
                </a:lnTo>
                <a:lnTo>
                  <a:pt x="237" y="14560"/>
                </a:lnTo>
                <a:lnTo>
                  <a:pt x="232" y="14565"/>
                </a:lnTo>
                <a:lnTo>
                  <a:pt x="234" y="14569"/>
                </a:lnTo>
                <a:lnTo>
                  <a:pt x="236" y="14571"/>
                </a:lnTo>
                <a:lnTo>
                  <a:pt x="239" y="14572"/>
                </a:lnTo>
                <a:lnTo>
                  <a:pt x="242" y="14570"/>
                </a:lnTo>
                <a:lnTo>
                  <a:pt x="243" y="14577"/>
                </a:lnTo>
                <a:lnTo>
                  <a:pt x="242" y="14585"/>
                </a:lnTo>
                <a:lnTo>
                  <a:pt x="242" y="14592"/>
                </a:lnTo>
                <a:lnTo>
                  <a:pt x="248" y="14600"/>
                </a:lnTo>
                <a:lnTo>
                  <a:pt x="248" y="14608"/>
                </a:lnTo>
                <a:lnTo>
                  <a:pt x="247" y="14616"/>
                </a:lnTo>
                <a:lnTo>
                  <a:pt x="247" y="14624"/>
                </a:lnTo>
                <a:lnTo>
                  <a:pt x="249" y="14637"/>
                </a:lnTo>
                <a:lnTo>
                  <a:pt x="252" y="14651"/>
                </a:lnTo>
                <a:lnTo>
                  <a:pt x="257" y="14656"/>
                </a:lnTo>
                <a:lnTo>
                  <a:pt x="264" y="14639"/>
                </a:lnTo>
                <a:lnTo>
                  <a:pt x="266" y="14640"/>
                </a:lnTo>
                <a:lnTo>
                  <a:pt x="265" y="14650"/>
                </a:lnTo>
                <a:lnTo>
                  <a:pt x="267" y="14666"/>
                </a:lnTo>
                <a:lnTo>
                  <a:pt x="265" y="14674"/>
                </a:lnTo>
                <a:lnTo>
                  <a:pt x="264" y="14681"/>
                </a:lnTo>
                <a:lnTo>
                  <a:pt x="263" y="14690"/>
                </a:lnTo>
                <a:lnTo>
                  <a:pt x="264" y="14699"/>
                </a:lnTo>
                <a:lnTo>
                  <a:pt x="266" y="14705"/>
                </a:lnTo>
                <a:lnTo>
                  <a:pt x="274" y="14703"/>
                </a:lnTo>
                <a:lnTo>
                  <a:pt x="280" y="14685"/>
                </a:lnTo>
                <a:lnTo>
                  <a:pt x="284" y="14646"/>
                </a:lnTo>
                <a:lnTo>
                  <a:pt x="289" y="14659"/>
                </a:lnTo>
                <a:lnTo>
                  <a:pt x="291" y="14667"/>
                </a:lnTo>
                <a:lnTo>
                  <a:pt x="291" y="14674"/>
                </a:lnTo>
                <a:lnTo>
                  <a:pt x="290" y="14681"/>
                </a:lnTo>
                <a:lnTo>
                  <a:pt x="285" y="14698"/>
                </a:lnTo>
                <a:lnTo>
                  <a:pt x="284" y="14706"/>
                </a:lnTo>
                <a:lnTo>
                  <a:pt x="288" y="14717"/>
                </a:lnTo>
                <a:lnTo>
                  <a:pt x="296" y="14711"/>
                </a:lnTo>
                <a:lnTo>
                  <a:pt x="306" y="14695"/>
                </a:lnTo>
                <a:lnTo>
                  <a:pt x="310" y="14676"/>
                </a:lnTo>
                <a:lnTo>
                  <a:pt x="314" y="14681"/>
                </a:lnTo>
                <a:lnTo>
                  <a:pt x="313" y="14686"/>
                </a:lnTo>
                <a:lnTo>
                  <a:pt x="311" y="14693"/>
                </a:lnTo>
                <a:lnTo>
                  <a:pt x="311" y="14701"/>
                </a:lnTo>
                <a:lnTo>
                  <a:pt x="314" y="14704"/>
                </a:lnTo>
                <a:lnTo>
                  <a:pt x="326" y="14710"/>
                </a:lnTo>
                <a:lnTo>
                  <a:pt x="330" y="14711"/>
                </a:lnTo>
                <a:lnTo>
                  <a:pt x="334" y="14708"/>
                </a:lnTo>
                <a:lnTo>
                  <a:pt x="339" y="14702"/>
                </a:lnTo>
                <a:lnTo>
                  <a:pt x="344" y="14694"/>
                </a:lnTo>
                <a:lnTo>
                  <a:pt x="346" y="14687"/>
                </a:lnTo>
                <a:lnTo>
                  <a:pt x="345" y="14681"/>
                </a:lnTo>
                <a:lnTo>
                  <a:pt x="339" y="14679"/>
                </a:lnTo>
                <a:lnTo>
                  <a:pt x="328" y="14681"/>
                </a:lnTo>
                <a:lnTo>
                  <a:pt x="325" y="14673"/>
                </a:lnTo>
                <a:lnTo>
                  <a:pt x="319" y="14668"/>
                </a:lnTo>
                <a:lnTo>
                  <a:pt x="306" y="14661"/>
                </a:lnTo>
                <a:lnTo>
                  <a:pt x="307" y="14658"/>
                </a:lnTo>
                <a:lnTo>
                  <a:pt x="315" y="14658"/>
                </a:lnTo>
                <a:lnTo>
                  <a:pt x="322" y="14661"/>
                </a:lnTo>
                <a:lnTo>
                  <a:pt x="330" y="14661"/>
                </a:lnTo>
                <a:lnTo>
                  <a:pt x="337" y="14653"/>
                </a:lnTo>
                <a:lnTo>
                  <a:pt x="336" y="14645"/>
                </a:lnTo>
                <a:lnTo>
                  <a:pt x="330" y="14637"/>
                </a:lnTo>
                <a:lnTo>
                  <a:pt x="331" y="14631"/>
                </a:lnTo>
                <a:lnTo>
                  <a:pt x="330" y="14625"/>
                </a:lnTo>
                <a:lnTo>
                  <a:pt x="326" y="14621"/>
                </a:lnTo>
                <a:lnTo>
                  <a:pt x="321" y="14619"/>
                </a:lnTo>
                <a:lnTo>
                  <a:pt x="316" y="14620"/>
                </a:lnTo>
                <a:lnTo>
                  <a:pt x="306" y="14625"/>
                </a:lnTo>
                <a:lnTo>
                  <a:pt x="304" y="14619"/>
                </a:lnTo>
                <a:lnTo>
                  <a:pt x="303" y="14617"/>
                </a:lnTo>
                <a:lnTo>
                  <a:pt x="300" y="14617"/>
                </a:lnTo>
                <a:lnTo>
                  <a:pt x="297" y="14623"/>
                </a:lnTo>
                <a:lnTo>
                  <a:pt x="298" y="14631"/>
                </a:lnTo>
                <a:lnTo>
                  <a:pt x="303" y="14643"/>
                </a:lnTo>
                <a:lnTo>
                  <a:pt x="296" y="14639"/>
                </a:lnTo>
                <a:lnTo>
                  <a:pt x="288" y="14616"/>
                </a:lnTo>
                <a:lnTo>
                  <a:pt x="281" y="14620"/>
                </a:lnTo>
                <a:lnTo>
                  <a:pt x="281" y="14610"/>
                </a:lnTo>
                <a:lnTo>
                  <a:pt x="285" y="14590"/>
                </a:lnTo>
                <a:lnTo>
                  <a:pt x="283" y="14583"/>
                </a:lnTo>
                <a:lnTo>
                  <a:pt x="287" y="14579"/>
                </a:lnTo>
                <a:lnTo>
                  <a:pt x="289" y="14581"/>
                </a:lnTo>
                <a:lnTo>
                  <a:pt x="289" y="14587"/>
                </a:lnTo>
                <a:lnTo>
                  <a:pt x="288" y="14595"/>
                </a:lnTo>
                <a:lnTo>
                  <a:pt x="292" y="14592"/>
                </a:lnTo>
                <a:lnTo>
                  <a:pt x="295" y="14591"/>
                </a:lnTo>
                <a:lnTo>
                  <a:pt x="302" y="14590"/>
                </a:lnTo>
                <a:lnTo>
                  <a:pt x="305" y="14591"/>
                </a:lnTo>
                <a:lnTo>
                  <a:pt x="307" y="14593"/>
                </a:lnTo>
                <a:lnTo>
                  <a:pt x="310" y="14591"/>
                </a:lnTo>
                <a:lnTo>
                  <a:pt x="314" y="14584"/>
                </a:lnTo>
                <a:lnTo>
                  <a:pt x="307" y="14581"/>
                </a:lnTo>
                <a:lnTo>
                  <a:pt x="303" y="14581"/>
                </a:lnTo>
                <a:lnTo>
                  <a:pt x="299" y="14584"/>
                </a:lnTo>
                <a:lnTo>
                  <a:pt x="302" y="14574"/>
                </a:lnTo>
                <a:lnTo>
                  <a:pt x="307" y="14567"/>
                </a:lnTo>
                <a:lnTo>
                  <a:pt x="313" y="14562"/>
                </a:lnTo>
                <a:lnTo>
                  <a:pt x="324" y="14560"/>
                </a:lnTo>
                <a:lnTo>
                  <a:pt x="328" y="14554"/>
                </a:lnTo>
                <a:lnTo>
                  <a:pt x="328" y="14547"/>
                </a:lnTo>
                <a:lnTo>
                  <a:pt x="317" y="14546"/>
                </a:lnTo>
                <a:lnTo>
                  <a:pt x="306" y="14543"/>
                </a:lnTo>
                <a:lnTo>
                  <a:pt x="301" y="14545"/>
                </a:lnTo>
                <a:lnTo>
                  <a:pt x="296" y="14550"/>
                </a:lnTo>
                <a:lnTo>
                  <a:pt x="294" y="14556"/>
                </a:lnTo>
                <a:lnTo>
                  <a:pt x="292" y="14564"/>
                </a:lnTo>
                <a:lnTo>
                  <a:pt x="288" y="14574"/>
                </a:lnTo>
                <a:lnTo>
                  <a:pt x="286" y="14570"/>
                </a:lnTo>
                <a:lnTo>
                  <a:pt x="282" y="14570"/>
                </a:lnTo>
                <a:lnTo>
                  <a:pt x="278" y="14572"/>
                </a:lnTo>
                <a:lnTo>
                  <a:pt x="274" y="14570"/>
                </a:lnTo>
                <a:lnTo>
                  <a:pt x="282" y="14563"/>
                </a:lnTo>
                <a:lnTo>
                  <a:pt x="282" y="14556"/>
                </a:lnTo>
                <a:lnTo>
                  <a:pt x="276" y="14550"/>
                </a:lnTo>
                <a:lnTo>
                  <a:pt x="270" y="14548"/>
                </a:lnTo>
                <a:lnTo>
                  <a:pt x="274" y="14542"/>
                </a:lnTo>
                <a:lnTo>
                  <a:pt x="290" y="14522"/>
                </a:lnTo>
                <a:lnTo>
                  <a:pt x="287" y="14514"/>
                </a:lnTo>
                <a:lnTo>
                  <a:pt x="281" y="14506"/>
                </a:lnTo>
                <a:lnTo>
                  <a:pt x="279" y="14497"/>
                </a:lnTo>
                <a:lnTo>
                  <a:pt x="286" y="14488"/>
                </a:lnTo>
                <a:lnTo>
                  <a:pt x="274" y="14481"/>
                </a:lnTo>
                <a:lnTo>
                  <a:pt x="270" y="14476"/>
                </a:lnTo>
                <a:lnTo>
                  <a:pt x="274" y="14469"/>
                </a:lnTo>
                <a:lnTo>
                  <a:pt x="271" y="14463"/>
                </a:lnTo>
                <a:lnTo>
                  <a:pt x="267" y="14464"/>
                </a:lnTo>
                <a:lnTo>
                  <a:pt x="262" y="14468"/>
                </a:lnTo>
                <a:lnTo>
                  <a:pt x="258" y="14469"/>
                </a:lnTo>
                <a:lnTo>
                  <a:pt x="256" y="14465"/>
                </a:lnTo>
                <a:lnTo>
                  <a:pt x="256" y="14461"/>
                </a:lnTo>
                <a:lnTo>
                  <a:pt x="256" y="14457"/>
                </a:lnTo>
                <a:lnTo>
                  <a:pt x="254" y="14454"/>
                </a:lnTo>
                <a:lnTo>
                  <a:pt x="250" y="14451"/>
                </a:lnTo>
                <a:lnTo>
                  <a:pt x="248" y="14449"/>
                </a:lnTo>
                <a:lnTo>
                  <a:pt x="247" y="14446"/>
                </a:lnTo>
                <a:lnTo>
                  <a:pt x="248" y="14443"/>
                </a:lnTo>
                <a:lnTo>
                  <a:pt x="253" y="14442"/>
                </a:lnTo>
                <a:lnTo>
                  <a:pt x="259" y="14440"/>
                </a:lnTo>
                <a:lnTo>
                  <a:pt x="262" y="14436"/>
                </a:lnTo>
                <a:lnTo>
                  <a:pt x="258" y="14432"/>
                </a:lnTo>
                <a:lnTo>
                  <a:pt x="254" y="14426"/>
                </a:lnTo>
                <a:lnTo>
                  <a:pt x="252" y="14407"/>
                </a:lnTo>
                <a:lnTo>
                  <a:pt x="250" y="14399"/>
                </a:lnTo>
                <a:lnTo>
                  <a:pt x="256" y="14399"/>
                </a:lnTo>
                <a:lnTo>
                  <a:pt x="260" y="14387"/>
                </a:lnTo>
                <a:lnTo>
                  <a:pt x="260" y="14371"/>
                </a:lnTo>
                <a:lnTo>
                  <a:pt x="259" y="14359"/>
                </a:lnTo>
                <a:lnTo>
                  <a:pt x="256" y="14349"/>
                </a:lnTo>
                <a:lnTo>
                  <a:pt x="250" y="14344"/>
                </a:lnTo>
                <a:lnTo>
                  <a:pt x="236" y="14338"/>
                </a:lnTo>
                <a:lnTo>
                  <a:pt x="239" y="14333"/>
                </a:lnTo>
                <a:lnTo>
                  <a:pt x="251" y="14322"/>
                </a:lnTo>
                <a:lnTo>
                  <a:pt x="248" y="14314"/>
                </a:lnTo>
                <a:lnTo>
                  <a:pt x="246" y="14311"/>
                </a:lnTo>
                <a:lnTo>
                  <a:pt x="243" y="14309"/>
                </a:lnTo>
                <a:lnTo>
                  <a:pt x="247" y="14309"/>
                </a:lnTo>
                <a:lnTo>
                  <a:pt x="250" y="14311"/>
                </a:lnTo>
                <a:lnTo>
                  <a:pt x="253" y="14314"/>
                </a:lnTo>
                <a:lnTo>
                  <a:pt x="254" y="14319"/>
                </a:lnTo>
                <a:lnTo>
                  <a:pt x="265" y="14312"/>
                </a:lnTo>
                <a:lnTo>
                  <a:pt x="276" y="14314"/>
                </a:lnTo>
                <a:lnTo>
                  <a:pt x="286" y="14319"/>
                </a:lnTo>
                <a:lnTo>
                  <a:pt x="295" y="14321"/>
                </a:lnTo>
                <a:lnTo>
                  <a:pt x="295" y="14315"/>
                </a:lnTo>
                <a:lnTo>
                  <a:pt x="293" y="14313"/>
                </a:lnTo>
                <a:lnTo>
                  <a:pt x="285" y="14312"/>
                </a:lnTo>
                <a:lnTo>
                  <a:pt x="255" y="14295"/>
                </a:lnTo>
                <a:lnTo>
                  <a:pt x="254" y="14292"/>
                </a:lnTo>
                <a:lnTo>
                  <a:pt x="254" y="14277"/>
                </a:lnTo>
                <a:lnTo>
                  <a:pt x="252" y="14275"/>
                </a:lnTo>
                <a:lnTo>
                  <a:pt x="250" y="14276"/>
                </a:lnTo>
                <a:lnTo>
                  <a:pt x="248" y="14275"/>
                </a:lnTo>
                <a:lnTo>
                  <a:pt x="250" y="14270"/>
                </a:lnTo>
                <a:lnTo>
                  <a:pt x="251" y="14269"/>
                </a:lnTo>
                <a:lnTo>
                  <a:pt x="252" y="14268"/>
                </a:lnTo>
                <a:lnTo>
                  <a:pt x="254" y="14266"/>
                </a:lnTo>
                <a:lnTo>
                  <a:pt x="256" y="14263"/>
                </a:lnTo>
                <a:lnTo>
                  <a:pt x="259" y="14262"/>
                </a:lnTo>
                <a:lnTo>
                  <a:pt x="261" y="14260"/>
                </a:lnTo>
                <a:lnTo>
                  <a:pt x="262" y="14256"/>
                </a:lnTo>
                <a:lnTo>
                  <a:pt x="261" y="14254"/>
                </a:lnTo>
                <a:lnTo>
                  <a:pt x="259" y="14249"/>
                </a:lnTo>
                <a:lnTo>
                  <a:pt x="255" y="14240"/>
                </a:lnTo>
                <a:lnTo>
                  <a:pt x="248" y="14240"/>
                </a:lnTo>
                <a:lnTo>
                  <a:pt x="240" y="14241"/>
                </a:lnTo>
                <a:lnTo>
                  <a:pt x="232" y="14238"/>
                </a:lnTo>
                <a:lnTo>
                  <a:pt x="233" y="14235"/>
                </a:lnTo>
                <a:lnTo>
                  <a:pt x="260" y="14232"/>
                </a:lnTo>
                <a:lnTo>
                  <a:pt x="261" y="14229"/>
                </a:lnTo>
                <a:lnTo>
                  <a:pt x="257" y="14227"/>
                </a:lnTo>
                <a:lnTo>
                  <a:pt x="254" y="14224"/>
                </a:lnTo>
                <a:lnTo>
                  <a:pt x="252" y="14219"/>
                </a:lnTo>
                <a:lnTo>
                  <a:pt x="251" y="14215"/>
                </a:lnTo>
                <a:lnTo>
                  <a:pt x="253" y="14214"/>
                </a:lnTo>
                <a:lnTo>
                  <a:pt x="254" y="14214"/>
                </a:lnTo>
                <a:lnTo>
                  <a:pt x="258" y="14215"/>
                </a:lnTo>
                <a:lnTo>
                  <a:pt x="264" y="14218"/>
                </a:lnTo>
                <a:lnTo>
                  <a:pt x="267" y="14226"/>
                </a:lnTo>
                <a:lnTo>
                  <a:pt x="268" y="14236"/>
                </a:lnTo>
                <a:lnTo>
                  <a:pt x="269" y="14247"/>
                </a:lnTo>
                <a:lnTo>
                  <a:pt x="271" y="14259"/>
                </a:lnTo>
                <a:lnTo>
                  <a:pt x="275" y="14263"/>
                </a:lnTo>
                <a:lnTo>
                  <a:pt x="300" y="14276"/>
                </a:lnTo>
                <a:lnTo>
                  <a:pt x="307" y="14275"/>
                </a:lnTo>
                <a:lnTo>
                  <a:pt x="319" y="14267"/>
                </a:lnTo>
                <a:lnTo>
                  <a:pt x="327" y="14264"/>
                </a:lnTo>
                <a:lnTo>
                  <a:pt x="329" y="14262"/>
                </a:lnTo>
                <a:lnTo>
                  <a:pt x="330" y="14259"/>
                </a:lnTo>
                <a:lnTo>
                  <a:pt x="330" y="14255"/>
                </a:lnTo>
                <a:lnTo>
                  <a:pt x="329" y="14253"/>
                </a:lnTo>
                <a:lnTo>
                  <a:pt x="328" y="14253"/>
                </a:lnTo>
                <a:lnTo>
                  <a:pt x="333" y="14247"/>
                </a:lnTo>
                <a:lnTo>
                  <a:pt x="334" y="14247"/>
                </a:lnTo>
                <a:lnTo>
                  <a:pt x="339" y="14244"/>
                </a:lnTo>
                <a:lnTo>
                  <a:pt x="343" y="14239"/>
                </a:lnTo>
                <a:lnTo>
                  <a:pt x="342" y="14236"/>
                </a:lnTo>
                <a:lnTo>
                  <a:pt x="341" y="14233"/>
                </a:lnTo>
                <a:lnTo>
                  <a:pt x="339" y="14225"/>
                </a:lnTo>
                <a:lnTo>
                  <a:pt x="337" y="14221"/>
                </a:lnTo>
                <a:lnTo>
                  <a:pt x="335" y="14219"/>
                </a:lnTo>
                <a:lnTo>
                  <a:pt x="329" y="14210"/>
                </a:lnTo>
                <a:lnTo>
                  <a:pt x="314" y="14197"/>
                </a:lnTo>
                <a:lnTo>
                  <a:pt x="299" y="14171"/>
                </a:lnTo>
                <a:lnTo>
                  <a:pt x="294" y="14171"/>
                </a:lnTo>
                <a:lnTo>
                  <a:pt x="290" y="14173"/>
                </a:lnTo>
                <a:lnTo>
                  <a:pt x="282" y="14175"/>
                </a:lnTo>
                <a:lnTo>
                  <a:pt x="279" y="14177"/>
                </a:lnTo>
                <a:lnTo>
                  <a:pt x="276" y="14180"/>
                </a:lnTo>
                <a:lnTo>
                  <a:pt x="267" y="14192"/>
                </a:lnTo>
                <a:lnTo>
                  <a:pt x="267" y="14185"/>
                </a:lnTo>
                <a:lnTo>
                  <a:pt x="268" y="14179"/>
                </a:lnTo>
                <a:lnTo>
                  <a:pt x="269" y="14172"/>
                </a:lnTo>
                <a:lnTo>
                  <a:pt x="272" y="14164"/>
                </a:lnTo>
                <a:lnTo>
                  <a:pt x="272" y="14159"/>
                </a:lnTo>
                <a:lnTo>
                  <a:pt x="263" y="14150"/>
                </a:lnTo>
                <a:lnTo>
                  <a:pt x="262" y="14143"/>
                </a:lnTo>
                <a:lnTo>
                  <a:pt x="286" y="14156"/>
                </a:lnTo>
                <a:lnTo>
                  <a:pt x="290" y="14158"/>
                </a:lnTo>
                <a:lnTo>
                  <a:pt x="301" y="14158"/>
                </a:lnTo>
                <a:lnTo>
                  <a:pt x="306" y="14159"/>
                </a:lnTo>
                <a:lnTo>
                  <a:pt x="316" y="14167"/>
                </a:lnTo>
                <a:lnTo>
                  <a:pt x="320" y="14172"/>
                </a:lnTo>
                <a:lnTo>
                  <a:pt x="323" y="14179"/>
                </a:lnTo>
                <a:lnTo>
                  <a:pt x="327" y="14184"/>
                </a:lnTo>
                <a:lnTo>
                  <a:pt x="340" y="14191"/>
                </a:lnTo>
                <a:lnTo>
                  <a:pt x="343" y="14197"/>
                </a:lnTo>
                <a:lnTo>
                  <a:pt x="343" y="14202"/>
                </a:lnTo>
                <a:lnTo>
                  <a:pt x="345" y="14206"/>
                </a:lnTo>
                <a:lnTo>
                  <a:pt x="348" y="14208"/>
                </a:lnTo>
                <a:lnTo>
                  <a:pt x="351" y="14208"/>
                </a:lnTo>
                <a:lnTo>
                  <a:pt x="355" y="14207"/>
                </a:lnTo>
                <a:lnTo>
                  <a:pt x="355" y="14205"/>
                </a:lnTo>
                <a:lnTo>
                  <a:pt x="354" y="14202"/>
                </a:lnTo>
                <a:lnTo>
                  <a:pt x="353" y="14197"/>
                </a:lnTo>
                <a:lnTo>
                  <a:pt x="357" y="14173"/>
                </a:lnTo>
                <a:lnTo>
                  <a:pt x="357" y="14167"/>
                </a:lnTo>
                <a:lnTo>
                  <a:pt x="355" y="14163"/>
                </a:lnTo>
                <a:cubicBezTo>
                  <a:pt x="355" y="14163"/>
                  <a:pt x="351" y="14160"/>
                  <a:pt x="351" y="14160"/>
                </a:cubicBezTo>
                <a:lnTo>
                  <a:pt x="349" y="14158"/>
                </a:lnTo>
                <a:lnTo>
                  <a:pt x="348" y="14154"/>
                </a:lnTo>
                <a:lnTo>
                  <a:pt x="349" y="14144"/>
                </a:lnTo>
                <a:lnTo>
                  <a:pt x="349" y="14142"/>
                </a:lnTo>
                <a:lnTo>
                  <a:pt x="346" y="14136"/>
                </a:lnTo>
                <a:lnTo>
                  <a:pt x="333" y="14121"/>
                </a:lnTo>
                <a:lnTo>
                  <a:pt x="335" y="14117"/>
                </a:lnTo>
                <a:lnTo>
                  <a:pt x="341" y="14116"/>
                </a:lnTo>
                <a:lnTo>
                  <a:pt x="344" y="14107"/>
                </a:lnTo>
                <a:lnTo>
                  <a:pt x="347" y="14077"/>
                </a:lnTo>
                <a:lnTo>
                  <a:pt x="347" y="14075"/>
                </a:lnTo>
                <a:lnTo>
                  <a:pt x="344" y="14072"/>
                </a:lnTo>
                <a:lnTo>
                  <a:pt x="341" y="14074"/>
                </a:lnTo>
                <a:lnTo>
                  <a:pt x="337" y="14076"/>
                </a:lnTo>
                <a:lnTo>
                  <a:pt x="334" y="14076"/>
                </a:lnTo>
                <a:lnTo>
                  <a:pt x="319" y="14069"/>
                </a:lnTo>
                <a:lnTo>
                  <a:pt x="308" y="14070"/>
                </a:lnTo>
                <a:lnTo>
                  <a:pt x="304" y="14074"/>
                </a:lnTo>
                <a:lnTo>
                  <a:pt x="302" y="14075"/>
                </a:lnTo>
                <a:lnTo>
                  <a:pt x="300" y="14075"/>
                </a:lnTo>
                <a:lnTo>
                  <a:pt x="298" y="14073"/>
                </a:lnTo>
                <a:lnTo>
                  <a:pt x="297" y="14072"/>
                </a:lnTo>
                <a:lnTo>
                  <a:pt x="276" y="14080"/>
                </a:lnTo>
                <a:lnTo>
                  <a:pt x="271" y="14085"/>
                </a:lnTo>
                <a:lnTo>
                  <a:pt x="266" y="14087"/>
                </a:lnTo>
                <a:lnTo>
                  <a:pt x="221" y="14068"/>
                </a:lnTo>
                <a:lnTo>
                  <a:pt x="211" y="14057"/>
                </a:lnTo>
                <a:lnTo>
                  <a:pt x="207" y="14056"/>
                </a:lnTo>
                <a:lnTo>
                  <a:pt x="204" y="14057"/>
                </a:lnTo>
                <a:lnTo>
                  <a:pt x="197" y="14061"/>
                </a:lnTo>
                <a:lnTo>
                  <a:pt x="195" y="14062"/>
                </a:lnTo>
                <a:lnTo>
                  <a:pt x="188" y="14061"/>
                </a:lnTo>
                <a:lnTo>
                  <a:pt x="167" y="14050"/>
                </a:lnTo>
                <a:lnTo>
                  <a:pt x="162" y="14044"/>
                </a:lnTo>
                <a:lnTo>
                  <a:pt x="157" y="14036"/>
                </a:lnTo>
                <a:lnTo>
                  <a:pt x="152" y="14030"/>
                </a:lnTo>
                <a:lnTo>
                  <a:pt x="145" y="14030"/>
                </a:lnTo>
                <a:close/>
                <a:moveTo>
                  <a:pt x="725" y="14047"/>
                </a:moveTo>
                <a:lnTo>
                  <a:pt x="718" y="14049"/>
                </a:lnTo>
                <a:lnTo>
                  <a:pt x="712" y="14059"/>
                </a:lnTo>
                <a:lnTo>
                  <a:pt x="706" y="14071"/>
                </a:lnTo>
                <a:lnTo>
                  <a:pt x="702" y="14083"/>
                </a:lnTo>
                <a:lnTo>
                  <a:pt x="702" y="14087"/>
                </a:lnTo>
                <a:lnTo>
                  <a:pt x="703" y="14089"/>
                </a:lnTo>
                <a:lnTo>
                  <a:pt x="706" y="14090"/>
                </a:lnTo>
                <a:lnTo>
                  <a:pt x="707" y="14091"/>
                </a:lnTo>
                <a:lnTo>
                  <a:pt x="710" y="14108"/>
                </a:lnTo>
                <a:lnTo>
                  <a:pt x="711" y="14111"/>
                </a:lnTo>
                <a:lnTo>
                  <a:pt x="714" y="14114"/>
                </a:lnTo>
                <a:lnTo>
                  <a:pt x="717" y="14116"/>
                </a:lnTo>
                <a:lnTo>
                  <a:pt x="725" y="14117"/>
                </a:lnTo>
                <a:lnTo>
                  <a:pt x="731" y="14117"/>
                </a:lnTo>
                <a:lnTo>
                  <a:pt x="736" y="14119"/>
                </a:lnTo>
                <a:lnTo>
                  <a:pt x="740" y="14128"/>
                </a:lnTo>
                <a:lnTo>
                  <a:pt x="729" y="14123"/>
                </a:lnTo>
                <a:lnTo>
                  <a:pt x="723" y="14123"/>
                </a:lnTo>
                <a:lnTo>
                  <a:pt x="719" y="14127"/>
                </a:lnTo>
                <a:lnTo>
                  <a:pt x="718" y="14135"/>
                </a:lnTo>
                <a:lnTo>
                  <a:pt x="718" y="14144"/>
                </a:lnTo>
                <a:lnTo>
                  <a:pt x="721" y="14159"/>
                </a:lnTo>
                <a:lnTo>
                  <a:pt x="722" y="14187"/>
                </a:lnTo>
                <a:lnTo>
                  <a:pt x="723" y="14192"/>
                </a:lnTo>
                <a:lnTo>
                  <a:pt x="744" y="14207"/>
                </a:lnTo>
                <a:cubicBezTo>
                  <a:pt x="744" y="14207"/>
                  <a:pt x="745" y="14210"/>
                  <a:pt x="745" y="14210"/>
                </a:cubicBezTo>
                <a:lnTo>
                  <a:pt x="746" y="14215"/>
                </a:lnTo>
                <a:lnTo>
                  <a:pt x="746" y="14219"/>
                </a:lnTo>
                <a:lnTo>
                  <a:pt x="746" y="14220"/>
                </a:lnTo>
                <a:lnTo>
                  <a:pt x="752" y="14223"/>
                </a:lnTo>
                <a:lnTo>
                  <a:pt x="754" y="14226"/>
                </a:lnTo>
                <a:lnTo>
                  <a:pt x="753" y="14230"/>
                </a:lnTo>
                <a:lnTo>
                  <a:pt x="751" y="14239"/>
                </a:lnTo>
                <a:lnTo>
                  <a:pt x="753" y="14244"/>
                </a:lnTo>
                <a:lnTo>
                  <a:pt x="760" y="14248"/>
                </a:lnTo>
                <a:lnTo>
                  <a:pt x="763" y="14254"/>
                </a:lnTo>
                <a:lnTo>
                  <a:pt x="763" y="14260"/>
                </a:lnTo>
                <a:lnTo>
                  <a:pt x="761" y="14268"/>
                </a:lnTo>
                <a:lnTo>
                  <a:pt x="758" y="14277"/>
                </a:lnTo>
                <a:lnTo>
                  <a:pt x="758" y="14283"/>
                </a:lnTo>
                <a:lnTo>
                  <a:pt x="762" y="14290"/>
                </a:lnTo>
                <a:lnTo>
                  <a:pt x="770" y="14302"/>
                </a:lnTo>
                <a:lnTo>
                  <a:pt x="768" y="14310"/>
                </a:lnTo>
                <a:lnTo>
                  <a:pt x="768" y="14320"/>
                </a:lnTo>
                <a:lnTo>
                  <a:pt x="773" y="14350"/>
                </a:lnTo>
                <a:lnTo>
                  <a:pt x="775" y="14354"/>
                </a:lnTo>
                <a:lnTo>
                  <a:pt x="778" y="14358"/>
                </a:lnTo>
                <a:lnTo>
                  <a:pt x="784" y="14362"/>
                </a:lnTo>
                <a:lnTo>
                  <a:pt x="791" y="14364"/>
                </a:lnTo>
                <a:lnTo>
                  <a:pt x="794" y="14363"/>
                </a:lnTo>
                <a:lnTo>
                  <a:pt x="798" y="14359"/>
                </a:lnTo>
                <a:lnTo>
                  <a:pt x="802" y="14356"/>
                </a:lnTo>
                <a:lnTo>
                  <a:pt x="806" y="14356"/>
                </a:lnTo>
                <a:lnTo>
                  <a:pt x="807" y="14360"/>
                </a:lnTo>
                <a:lnTo>
                  <a:pt x="808" y="14366"/>
                </a:lnTo>
                <a:lnTo>
                  <a:pt x="809" y="14372"/>
                </a:lnTo>
                <a:lnTo>
                  <a:pt x="812" y="14375"/>
                </a:lnTo>
                <a:lnTo>
                  <a:pt x="819" y="14372"/>
                </a:lnTo>
                <a:lnTo>
                  <a:pt x="825" y="14363"/>
                </a:lnTo>
                <a:lnTo>
                  <a:pt x="830" y="14351"/>
                </a:lnTo>
                <a:lnTo>
                  <a:pt x="832" y="14340"/>
                </a:lnTo>
                <a:lnTo>
                  <a:pt x="832" y="14323"/>
                </a:lnTo>
                <a:lnTo>
                  <a:pt x="825" y="14259"/>
                </a:lnTo>
                <a:lnTo>
                  <a:pt x="825" y="14253"/>
                </a:lnTo>
                <a:lnTo>
                  <a:pt x="827" y="14242"/>
                </a:lnTo>
                <a:lnTo>
                  <a:pt x="826" y="14238"/>
                </a:lnTo>
                <a:lnTo>
                  <a:pt x="825" y="14234"/>
                </a:lnTo>
                <a:lnTo>
                  <a:pt x="822" y="14219"/>
                </a:lnTo>
                <a:lnTo>
                  <a:pt x="816" y="14201"/>
                </a:lnTo>
                <a:lnTo>
                  <a:pt x="798" y="14171"/>
                </a:lnTo>
                <a:lnTo>
                  <a:pt x="793" y="14153"/>
                </a:lnTo>
                <a:lnTo>
                  <a:pt x="780" y="14133"/>
                </a:lnTo>
                <a:lnTo>
                  <a:pt x="774" y="14113"/>
                </a:lnTo>
                <a:lnTo>
                  <a:pt x="770" y="14105"/>
                </a:lnTo>
                <a:lnTo>
                  <a:pt x="758" y="14094"/>
                </a:lnTo>
                <a:lnTo>
                  <a:pt x="751" y="14076"/>
                </a:lnTo>
                <a:lnTo>
                  <a:pt x="745" y="14071"/>
                </a:lnTo>
                <a:lnTo>
                  <a:pt x="742" y="14063"/>
                </a:lnTo>
                <a:lnTo>
                  <a:pt x="736" y="14056"/>
                </a:lnTo>
                <a:lnTo>
                  <a:pt x="725" y="14047"/>
                </a:lnTo>
                <a:close/>
                <a:moveTo>
                  <a:pt x="163" y="14123"/>
                </a:moveTo>
                <a:lnTo>
                  <a:pt x="161" y="14124"/>
                </a:lnTo>
                <a:lnTo>
                  <a:pt x="168" y="14149"/>
                </a:lnTo>
                <a:cubicBezTo>
                  <a:pt x="168" y="14149"/>
                  <a:pt x="173" y="14153"/>
                  <a:pt x="173" y="14153"/>
                </a:cubicBezTo>
                <a:lnTo>
                  <a:pt x="195" y="14160"/>
                </a:lnTo>
                <a:lnTo>
                  <a:pt x="200" y="14157"/>
                </a:lnTo>
                <a:lnTo>
                  <a:pt x="197" y="14151"/>
                </a:lnTo>
                <a:lnTo>
                  <a:pt x="195" y="14148"/>
                </a:lnTo>
                <a:lnTo>
                  <a:pt x="166" y="14124"/>
                </a:lnTo>
                <a:lnTo>
                  <a:pt x="163" y="14123"/>
                </a:lnTo>
                <a:close/>
                <a:moveTo>
                  <a:pt x="1080" y="14195"/>
                </a:moveTo>
                <a:lnTo>
                  <a:pt x="1073" y="14196"/>
                </a:lnTo>
                <a:lnTo>
                  <a:pt x="1069" y="14199"/>
                </a:lnTo>
                <a:lnTo>
                  <a:pt x="1066" y="14203"/>
                </a:lnTo>
                <a:lnTo>
                  <a:pt x="1054" y="14203"/>
                </a:lnTo>
                <a:lnTo>
                  <a:pt x="1049" y="14205"/>
                </a:lnTo>
                <a:lnTo>
                  <a:pt x="1040" y="14213"/>
                </a:lnTo>
                <a:lnTo>
                  <a:pt x="1036" y="14219"/>
                </a:lnTo>
                <a:lnTo>
                  <a:pt x="1032" y="14231"/>
                </a:lnTo>
                <a:lnTo>
                  <a:pt x="1023" y="14261"/>
                </a:lnTo>
                <a:lnTo>
                  <a:pt x="1014" y="14279"/>
                </a:lnTo>
                <a:lnTo>
                  <a:pt x="1006" y="14300"/>
                </a:lnTo>
                <a:lnTo>
                  <a:pt x="999" y="14321"/>
                </a:lnTo>
                <a:lnTo>
                  <a:pt x="996" y="14334"/>
                </a:lnTo>
                <a:lnTo>
                  <a:pt x="1005" y="14324"/>
                </a:lnTo>
                <a:lnTo>
                  <a:pt x="1013" y="14315"/>
                </a:lnTo>
                <a:lnTo>
                  <a:pt x="1018" y="14313"/>
                </a:lnTo>
                <a:lnTo>
                  <a:pt x="1022" y="14312"/>
                </a:lnTo>
                <a:lnTo>
                  <a:pt x="1025" y="14310"/>
                </a:lnTo>
                <a:lnTo>
                  <a:pt x="1030" y="14302"/>
                </a:lnTo>
                <a:lnTo>
                  <a:pt x="1032" y="14288"/>
                </a:lnTo>
                <a:lnTo>
                  <a:pt x="1035" y="14280"/>
                </a:lnTo>
                <a:lnTo>
                  <a:pt x="1039" y="14278"/>
                </a:lnTo>
                <a:lnTo>
                  <a:pt x="1043" y="14277"/>
                </a:lnTo>
                <a:lnTo>
                  <a:pt x="1075" y="14255"/>
                </a:lnTo>
                <a:cubicBezTo>
                  <a:pt x="1075" y="14255"/>
                  <a:pt x="1083" y="14255"/>
                  <a:pt x="1083" y="14255"/>
                </a:cubicBezTo>
                <a:lnTo>
                  <a:pt x="1097" y="14271"/>
                </a:lnTo>
                <a:lnTo>
                  <a:pt x="1100" y="14263"/>
                </a:lnTo>
                <a:lnTo>
                  <a:pt x="1105" y="14248"/>
                </a:lnTo>
                <a:lnTo>
                  <a:pt x="1115" y="14235"/>
                </a:lnTo>
                <a:lnTo>
                  <a:pt x="1116" y="14227"/>
                </a:lnTo>
                <a:lnTo>
                  <a:pt x="1121" y="14220"/>
                </a:lnTo>
                <a:lnTo>
                  <a:pt x="1134" y="14212"/>
                </a:lnTo>
                <a:lnTo>
                  <a:pt x="1131" y="14206"/>
                </a:lnTo>
                <a:lnTo>
                  <a:pt x="1125" y="14205"/>
                </a:lnTo>
                <a:lnTo>
                  <a:pt x="1119" y="14207"/>
                </a:lnTo>
                <a:lnTo>
                  <a:pt x="1113" y="14206"/>
                </a:lnTo>
                <a:lnTo>
                  <a:pt x="1091" y="14195"/>
                </a:lnTo>
                <a:lnTo>
                  <a:pt x="1080" y="14195"/>
                </a:lnTo>
                <a:close/>
                <a:moveTo>
                  <a:pt x="1064" y="14274"/>
                </a:moveTo>
                <a:lnTo>
                  <a:pt x="1056" y="14277"/>
                </a:lnTo>
                <a:lnTo>
                  <a:pt x="1046" y="14286"/>
                </a:lnTo>
                <a:lnTo>
                  <a:pt x="1039" y="14294"/>
                </a:lnTo>
                <a:lnTo>
                  <a:pt x="1032" y="14312"/>
                </a:lnTo>
                <a:lnTo>
                  <a:pt x="1013" y="14328"/>
                </a:lnTo>
                <a:lnTo>
                  <a:pt x="997" y="14347"/>
                </a:lnTo>
                <a:lnTo>
                  <a:pt x="997" y="14372"/>
                </a:lnTo>
                <a:lnTo>
                  <a:pt x="1000" y="14374"/>
                </a:lnTo>
                <a:lnTo>
                  <a:pt x="1009" y="14370"/>
                </a:lnTo>
                <a:lnTo>
                  <a:pt x="1013" y="14370"/>
                </a:lnTo>
                <a:lnTo>
                  <a:pt x="1025" y="14374"/>
                </a:lnTo>
                <a:lnTo>
                  <a:pt x="1029" y="14377"/>
                </a:lnTo>
                <a:lnTo>
                  <a:pt x="1036" y="14388"/>
                </a:lnTo>
                <a:lnTo>
                  <a:pt x="1040" y="14391"/>
                </a:lnTo>
                <a:lnTo>
                  <a:pt x="1044" y="14390"/>
                </a:lnTo>
                <a:lnTo>
                  <a:pt x="1047" y="14386"/>
                </a:lnTo>
                <a:lnTo>
                  <a:pt x="1049" y="14381"/>
                </a:lnTo>
                <a:lnTo>
                  <a:pt x="1049" y="14375"/>
                </a:lnTo>
                <a:lnTo>
                  <a:pt x="1055" y="14370"/>
                </a:lnTo>
                <a:lnTo>
                  <a:pt x="1058" y="14366"/>
                </a:lnTo>
                <a:lnTo>
                  <a:pt x="1060" y="14361"/>
                </a:lnTo>
                <a:lnTo>
                  <a:pt x="1061" y="14352"/>
                </a:lnTo>
                <a:lnTo>
                  <a:pt x="1058" y="14308"/>
                </a:lnTo>
                <a:lnTo>
                  <a:pt x="1059" y="14297"/>
                </a:lnTo>
                <a:cubicBezTo>
                  <a:pt x="1059" y="14297"/>
                  <a:pt x="1064" y="14282"/>
                  <a:pt x="1064" y="14282"/>
                </a:cubicBezTo>
                <a:lnTo>
                  <a:pt x="1064" y="14274"/>
                </a:lnTo>
                <a:close/>
                <a:moveTo>
                  <a:pt x="961" y="14348"/>
                </a:moveTo>
                <a:lnTo>
                  <a:pt x="960" y="14354"/>
                </a:lnTo>
                <a:lnTo>
                  <a:pt x="961" y="14364"/>
                </a:lnTo>
                <a:lnTo>
                  <a:pt x="961" y="14369"/>
                </a:lnTo>
                <a:cubicBezTo>
                  <a:pt x="961" y="14369"/>
                  <a:pt x="959" y="14375"/>
                  <a:pt x="959" y="14375"/>
                </a:cubicBezTo>
                <a:lnTo>
                  <a:pt x="953" y="14383"/>
                </a:lnTo>
                <a:lnTo>
                  <a:pt x="930" y="14397"/>
                </a:lnTo>
                <a:lnTo>
                  <a:pt x="924" y="14406"/>
                </a:lnTo>
                <a:lnTo>
                  <a:pt x="919" y="14417"/>
                </a:lnTo>
                <a:lnTo>
                  <a:pt x="915" y="14429"/>
                </a:lnTo>
                <a:lnTo>
                  <a:pt x="913" y="14441"/>
                </a:lnTo>
                <a:lnTo>
                  <a:pt x="913" y="14446"/>
                </a:lnTo>
                <a:lnTo>
                  <a:pt x="917" y="14454"/>
                </a:lnTo>
                <a:lnTo>
                  <a:pt x="918" y="14458"/>
                </a:lnTo>
                <a:lnTo>
                  <a:pt x="918" y="14463"/>
                </a:lnTo>
                <a:lnTo>
                  <a:pt x="919" y="14468"/>
                </a:lnTo>
                <a:lnTo>
                  <a:pt x="921" y="14468"/>
                </a:lnTo>
                <a:lnTo>
                  <a:pt x="925" y="14463"/>
                </a:lnTo>
                <a:lnTo>
                  <a:pt x="929" y="14468"/>
                </a:lnTo>
                <a:lnTo>
                  <a:pt x="948" y="14477"/>
                </a:lnTo>
                <a:lnTo>
                  <a:pt x="954" y="14477"/>
                </a:lnTo>
                <a:lnTo>
                  <a:pt x="958" y="14470"/>
                </a:lnTo>
                <a:lnTo>
                  <a:pt x="961" y="14446"/>
                </a:lnTo>
                <a:lnTo>
                  <a:pt x="964" y="14434"/>
                </a:lnTo>
                <a:lnTo>
                  <a:pt x="966" y="14427"/>
                </a:lnTo>
                <a:lnTo>
                  <a:pt x="971" y="14419"/>
                </a:lnTo>
                <a:lnTo>
                  <a:pt x="973" y="14414"/>
                </a:lnTo>
                <a:lnTo>
                  <a:pt x="974" y="14408"/>
                </a:lnTo>
                <a:lnTo>
                  <a:pt x="973" y="14401"/>
                </a:lnTo>
                <a:lnTo>
                  <a:pt x="973" y="14395"/>
                </a:lnTo>
                <a:lnTo>
                  <a:pt x="975" y="14388"/>
                </a:lnTo>
                <a:lnTo>
                  <a:pt x="979" y="14380"/>
                </a:lnTo>
                <a:lnTo>
                  <a:pt x="980" y="14374"/>
                </a:lnTo>
                <a:lnTo>
                  <a:pt x="980" y="14367"/>
                </a:lnTo>
                <a:lnTo>
                  <a:pt x="978" y="14362"/>
                </a:lnTo>
                <a:lnTo>
                  <a:pt x="975" y="14357"/>
                </a:lnTo>
                <a:lnTo>
                  <a:pt x="970" y="14351"/>
                </a:lnTo>
                <a:lnTo>
                  <a:pt x="965" y="14348"/>
                </a:lnTo>
                <a:lnTo>
                  <a:pt x="961" y="14348"/>
                </a:lnTo>
                <a:close/>
                <a:moveTo>
                  <a:pt x="278" y="14348"/>
                </a:moveTo>
                <a:lnTo>
                  <a:pt x="270" y="14352"/>
                </a:lnTo>
                <a:lnTo>
                  <a:pt x="268" y="14363"/>
                </a:lnTo>
                <a:lnTo>
                  <a:pt x="273" y="14387"/>
                </a:lnTo>
                <a:lnTo>
                  <a:pt x="267" y="14396"/>
                </a:lnTo>
                <a:lnTo>
                  <a:pt x="268" y="14420"/>
                </a:lnTo>
                <a:lnTo>
                  <a:pt x="270" y="14427"/>
                </a:lnTo>
                <a:lnTo>
                  <a:pt x="276" y="14429"/>
                </a:lnTo>
                <a:lnTo>
                  <a:pt x="286" y="14424"/>
                </a:lnTo>
                <a:lnTo>
                  <a:pt x="280" y="14407"/>
                </a:lnTo>
                <a:lnTo>
                  <a:pt x="286" y="14398"/>
                </a:lnTo>
                <a:lnTo>
                  <a:pt x="286" y="14397"/>
                </a:lnTo>
                <a:lnTo>
                  <a:pt x="285" y="14397"/>
                </a:lnTo>
                <a:lnTo>
                  <a:pt x="285" y="14396"/>
                </a:lnTo>
                <a:lnTo>
                  <a:pt x="286" y="14394"/>
                </a:lnTo>
                <a:lnTo>
                  <a:pt x="290" y="14399"/>
                </a:lnTo>
                <a:lnTo>
                  <a:pt x="296" y="14415"/>
                </a:lnTo>
                <a:lnTo>
                  <a:pt x="299" y="14421"/>
                </a:lnTo>
                <a:lnTo>
                  <a:pt x="304" y="14424"/>
                </a:lnTo>
                <a:lnTo>
                  <a:pt x="310" y="14425"/>
                </a:lnTo>
                <a:lnTo>
                  <a:pt x="315" y="14422"/>
                </a:lnTo>
                <a:lnTo>
                  <a:pt x="316" y="14414"/>
                </a:lnTo>
                <a:lnTo>
                  <a:pt x="324" y="14403"/>
                </a:lnTo>
                <a:lnTo>
                  <a:pt x="328" y="14394"/>
                </a:lnTo>
                <a:cubicBezTo>
                  <a:pt x="328" y="14394"/>
                  <a:pt x="329" y="14386"/>
                  <a:pt x="329" y="14386"/>
                </a:cubicBezTo>
                <a:lnTo>
                  <a:pt x="328" y="14375"/>
                </a:lnTo>
                <a:lnTo>
                  <a:pt x="324" y="14373"/>
                </a:lnTo>
                <a:lnTo>
                  <a:pt x="317" y="14372"/>
                </a:lnTo>
                <a:lnTo>
                  <a:pt x="309" y="14375"/>
                </a:lnTo>
                <a:lnTo>
                  <a:pt x="304" y="14381"/>
                </a:lnTo>
                <a:lnTo>
                  <a:pt x="301" y="14382"/>
                </a:lnTo>
                <a:lnTo>
                  <a:pt x="288" y="14376"/>
                </a:lnTo>
                <a:lnTo>
                  <a:pt x="283" y="14376"/>
                </a:lnTo>
                <a:lnTo>
                  <a:pt x="284" y="14367"/>
                </a:lnTo>
                <a:lnTo>
                  <a:pt x="282" y="14363"/>
                </a:lnTo>
                <a:lnTo>
                  <a:pt x="279" y="14362"/>
                </a:lnTo>
                <a:lnTo>
                  <a:pt x="274" y="14363"/>
                </a:lnTo>
                <a:lnTo>
                  <a:pt x="281" y="14358"/>
                </a:lnTo>
                <a:lnTo>
                  <a:pt x="296" y="14366"/>
                </a:lnTo>
                <a:lnTo>
                  <a:pt x="304" y="14367"/>
                </a:lnTo>
                <a:lnTo>
                  <a:pt x="288" y="14352"/>
                </a:lnTo>
                <a:lnTo>
                  <a:pt x="278" y="14348"/>
                </a:lnTo>
                <a:close/>
                <a:moveTo>
                  <a:pt x="13684" y="14361"/>
                </a:moveTo>
                <a:lnTo>
                  <a:pt x="13623" y="14397"/>
                </a:lnTo>
                <a:lnTo>
                  <a:pt x="13618" y="14401"/>
                </a:lnTo>
                <a:lnTo>
                  <a:pt x="13610" y="14411"/>
                </a:lnTo>
                <a:lnTo>
                  <a:pt x="13606" y="14414"/>
                </a:lnTo>
                <a:lnTo>
                  <a:pt x="13581" y="14424"/>
                </a:lnTo>
                <a:lnTo>
                  <a:pt x="13541" y="14457"/>
                </a:lnTo>
                <a:lnTo>
                  <a:pt x="13532" y="14468"/>
                </a:lnTo>
                <a:lnTo>
                  <a:pt x="13526" y="14483"/>
                </a:lnTo>
                <a:lnTo>
                  <a:pt x="13538" y="14478"/>
                </a:lnTo>
                <a:lnTo>
                  <a:pt x="13539" y="14482"/>
                </a:lnTo>
                <a:lnTo>
                  <a:pt x="13534" y="14484"/>
                </a:lnTo>
                <a:cubicBezTo>
                  <a:pt x="13534" y="14484"/>
                  <a:pt x="13527" y="14489"/>
                  <a:pt x="13527" y="14489"/>
                </a:cubicBezTo>
                <a:lnTo>
                  <a:pt x="13522" y="14496"/>
                </a:lnTo>
                <a:lnTo>
                  <a:pt x="13519" y="14504"/>
                </a:lnTo>
                <a:lnTo>
                  <a:pt x="13525" y="14504"/>
                </a:lnTo>
                <a:lnTo>
                  <a:pt x="13556" y="14467"/>
                </a:lnTo>
                <a:lnTo>
                  <a:pt x="13602" y="14438"/>
                </a:lnTo>
                <a:lnTo>
                  <a:pt x="13620" y="14416"/>
                </a:lnTo>
                <a:lnTo>
                  <a:pt x="13626" y="14415"/>
                </a:lnTo>
                <a:lnTo>
                  <a:pt x="13630" y="14407"/>
                </a:lnTo>
                <a:lnTo>
                  <a:pt x="13636" y="14401"/>
                </a:lnTo>
                <a:lnTo>
                  <a:pt x="13657" y="14392"/>
                </a:lnTo>
                <a:lnTo>
                  <a:pt x="13682" y="14369"/>
                </a:lnTo>
                <a:lnTo>
                  <a:pt x="13683" y="14366"/>
                </a:lnTo>
                <a:lnTo>
                  <a:pt x="13684" y="14361"/>
                </a:lnTo>
                <a:close/>
                <a:moveTo>
                  <a:pt x="1007" y="14385"/>
                </a:moveTo>
                <a:lnTo>
                  <a:pt x="1003" y="14385"/>
                </a:lnTo>
                <a:lnTo>
                  <a:pt x="999" y="14390"/>
                </a:lnTo>
                <a:lnTo>
                  <a:pt x="998" y="14395"/>
                </a:lnTo>
                <a:lnTo>
                  <a:pt x="998" y="14400"/>
                </a:lnTo>
                <a:lnTo>
                  <a:pt x="998" y="14407"/>
                </a:lnTo>
                <a:lnTo>
                  <a:pt x="997" y="14414"/>
                </a:lnTo>
                <a:lnTo>
                  <a:pt x="994" y="14423"/>
                </a:lnTo>
                <a:cubicBezTo>
                  <a:pt x="994" y="14423"/>
                  <a:pt x="991" y="14431"/>
                  <a:pt x="991" y="14431"/>
                </a:cubicBezTo>
                <a:lnTo>
                  <a:pt x="985" y="14436"/>
                </a:lnTo>
                <a:lnTo>
                  <a:pt x="982" y="14442"/>
                </a:lnTo>
                <a:lnTo>
                  <a:pt x="979" y="14455"/>
                </a:lnTo>
                <a:lnTo>
                  <a:pt x="975" y="14469"/>
                </a:lnTo>
                <a:lnTo>
                  <a:pt x="970" y="14481"/>
                </a:lnTo>
                <a:lnTo>
                  <a:pt x="964" y="14491"/>
                </a:lnTo>
                <a:lnTo>
                  <a:pt x="954" y="14497"/>
                </a:lnTo>
                <a:lnTo>
                  <a:pt x="954" y="14491"/>
                </a:lnTo>
                <a:lnTo>
                  <a:pt x="950" y="14488"/>
                </a:lnTo>
                <a:lnTo>
                  <a:pt x="944" y="14491"/>
                </a:lnTo>
                <a:lnTo>
                  <a:pt x="940" y="14497"/>
                </a:lnTo>
                <a:lnTo>
                  <a:pt x="937" y="14503"/>
                </a:lnTo>
                <a:lnTo>
                  <a:pt x="928" y="14512"/>
                </a:lnTo>
                <a:lnTo>
                  <a:pt x="924" y="14521"/>
                </a:lnTo>
                <a:lnTo>
                  <a:pt x="919" y="14539"/>
                </a:lnTo>
                <a:lnTo>
                  <a:pt x="917" y="14550"/>
                </a:lnTo>
                <a:lnTo>
                  <a:pt x="917" y="14557"/>
                </a:lnTo>
                <a:lnTo>
                  <a:pt x="919" y="14563"/>
                </a:lnTo>
                <a:lnTo>
                  <a:pt x="928" y="14566"/>
                </a:lnTo>
                <a:lnTo>
                  <a:pt x="928" y="14571"/>
                </a:lnTo>
                <a:lnTo>
                  <a:pt x="929" y="14583"/>
                </a:lnTo>
                <a:lnTo>
                  <a:pt x="942" y="14581"/>
                </a:lnTo>
                <a:lnTo>
                  <a:pt x="958" y="14572"/>
                </a:lnTo>
                <a:lnTo>
                  <a:pt x="968" y="14564"/>
                </a:lnTo>
                <a:lnTo>
                  <a:pt x="970" y="14561"/>
                </a:lnTo>
                <a:lnTo>
                  <a:pt x="974" y="14554"/>
                </a:lnTo>
                <a:lnTo>
                  <a:pt x="975" y="14552"/>
                </a:lnTo>
                <a:lnTo>
                  <a:pt x="979" y="14549"/>
                </a:lnTo>
                <a:lnTo>
                  <a:pt x="985" y="14544"/>
                </a:lnTo>
                <a:lnTo>
                  <a:pt x="989" y="14542"/>
                </a:lnTo>
                <a:lnTo>
                  <a:pt x="994" y="14540"/>
                </a:lnTo>
                <a:lnTo>
                  <a:pt x="999" y="14540"/>
                </a:lnTo>
                <a:lnTo>
                  <a:pt x="1009" y="14544"/>
                </a:lnTo>
                <a:lnTo>
                  <a:pt x="1010" y="14541"/>
                </a:lnTo>
                <a:lnTo>
                  <a:pt x="1007" y="14537"/>
                </a:lnTo>
                <a:lnTo>
                  <a:pt x="1006" y="14532"/>
                </a:lnTo>
                <a:lnTo>
                  <a:pt x="1005" y="14520"/>
                </a:lnTo>
                <a:lnTo>
                  <a:pt x="1003" y="14515"/>
                </a:lnTo>
                <a:lnTo>
                  <a:pt x="999" y="14507"/>
                </a:lnTo>
                <a:lnTo>
                  <a:pt x="998" y="14501"/>
                </a:lnTo>
                <a:lnTo>
                  <a:pt x="997" y="14498"/>
                </a:lnTo>
                <a:lnTo>
                  <a:pt x="995" y="14497"/>
                </a:lnTo>
                <a:lnTo>
                  <a:pt x="993" y="14497"/>
                </a:lnTo>
                <a:lnTo>
                  <a:pt x="989" y="14499"/>
                </a:lnTo>
                <a:lnTo>
                  <a:pt x="988" y="14497"/>
                </a:lnTo>
                <a:lnTo>
                  <a:pt x="989" y="14493"/>
                </a:lnTo>
                <a:lnTo>
                  <a:pt x="989" y="14491"/>
                </a:lnTo>
                <a:lnTo>
                  <a:pt x="988" y="14487"/>
                </a:lnTo>
                <a:lnTo>
                  <a:pt x="989" y="14483"/>
                </a:lnTo>
                <a:lnTo>
                  <a:pt x="990" y="14478"/>
                </a:lnTo>
                <a:lnTo>
                  <a:pt x="991" y="14471"/>
                </a:lnTo>
                <a:lnTo>
                  <a:pt x="1000" y="14492"/>
                </a:lnTo>
                <a:lnTo>
                  <a:pt x="1003" y="14504"/>
                </a:lnTo>
                <a:lnTo>
                  <a:pt x="1009" y="14513"/>
                </a:lnTo>
                <a:lnTo>
                  <a:pt x="1012" y="14525"/>
                </a:lnTo>
                <a:lnTo>
                  <a:pt x="1015" y="14538"/>
                </a:lnTo>
                <a:lnTo>
                  <a:pt x="1016" y="14547"/>
                </a:lnTo>
                <a:lnTo>
                  <a:pt x="994" y="14548"/>
                </a:lnTo>
                <a:lnTo>
                  <a:pt x="983" y="14553"/>
                </a:lnTo>
                <a:lnTo>
                  <a:pt x="979" y="14565"/>
                </a:lnTo>
                <a:lnTo>
                  <a:pt x="973" y="14568"/>
                </a:lnTo>
                <a:lnTo>
                  <a:pt x="962" y="14581"/>
                </a:lnTo>
                <a:lnTo>
                  <a:pt x="956" y="14583"/>
                </a:lnTo>
                <a:lnTo>
                  <a:pt x="945" y="14590"/>
                </a:lnTo>
                <a:lnTo>
                  <a:pt x="935" y="14592"/>
                </a:lnTo>
                <a:lnTo>
                  <a:pt x="941" y="14609"/>
                </a:lnTo>
                <a:lnTo>
                  <a:pt x="942" y="14615"/>
                </a:lnTo>
                <a:lnTo>
                  <a:pt x="939" y="14614"/>
                </a:lnTo>
                <a:lnTo>
                  <a:pt x="926" y="14598"/>
                </a:lnTo>
                <a:lnTo>
                  <a:pt x="922" y="14594"/>
                </a:lnTo>
                <a:lnTo>
                  <a:pt x="917" y="14598"/>
                </a:lnTo>
                <a:lnTo>
                  <a:pt x="914" y="14610"/>
                </a:lnTo>
                <a:lnTo>
                  <a:pt x="913" y="14624"/>
                </a:lnTo>
                <a:lnTo>
                  <a:pt x="913" y="14632"/>
                </a:lnTo>
                <a:lnTo>
                  <a:pt x="914" y="14649"/>
                </a:lnTo>
                <a:lnTo>
                  <a:pt x="915" y="14656"/>
                </a:lnTo>
                <a:lnTo>
                  <a:pt x="921" y="14662"/>
                </a:lnTo>
                <a:lnTo>
                  <a:pt x="920" y="14665"/>
                </a:lnTo>
                <a:lnTo>
                  <a:pt x="918" y="14666"/>
                </a:lnTo>
                <a:lnTo>
                  <a:pt x="916" y="14667"/>
                </a:lnTo>
                <a:lnTo>
                  <a:pt x="914" y="14668"/>
                </a:lnTo>
                <a:lnTo>
                  <a:pt x="912" y="14670"/>
                </a:lnTo>
                <a:lnTo>
                  <a:pt x="914" y="14675"/>
                </a:lnTo>
                <a:lnTo>
                  <a:pt x="918" y="14687"/>
                </a:lnTo>
                <a:lnTo>
                  <a:pt x="932" y="14719"/>
                </a:lnTo>
                <a:lnTo>
                  <a:pt x="939" y="14730"/>
                </a:lnTo>
                <a:lnTo>
                  <a:pt x="947" y="14735"/>
                </a:lnTo>
                <a:lnTo>
                  <a:pt x="957" y="14732"/>
                </a:lnTo>
                <a:lnTo>
                  <a:pt x="967" y="14720"/>
                </a:lnTo>
                <a:lnTo>
                  <a:pt x="967" y="14726"/>
                </a:lnTo>
                <a:lnTo>
                  <a:pt x="967" y="14733"/>
                </a:lnTo>
                <a:lnTo>
                  <a:pt x="967" y="14738"/>
                </a:lnTo>
                <a:lnTo>
                  <a:pt x="969" y="14741"/>
                </a:lnTo>
                <a:lnTo>
                  <a:pt x="972" y="14741"/>
                </a:lnTo>
                <a:lnTo>
                  <a:pt x="974" y="14737"/>
                </a:lnTo>
                <a:lnTo>
                  <a:pt x="975" y="14732"/>
                </a:lnTo>
                <a:lnTo>
                  <a:pt x="976" y="14716"/>
                </a:lnTo>
                <a:lnTo>
                  <a:pt x="978" y="14708"/>
                </a:lnTo>
                <a:lnTo>
                  <a:pt x="987" y="14690"/>
                </a:lnTo>
                <a:lnTo>
                  <a:pt x="996" y="14668"/>
                </a:lnTo>
                <a:lnTo>
                  <a:pt x="1001" y="14658"/>
                </a:lnTo>
                <a:lnTo>
                  <a:pt x="1006" y="14655"/>
                </a:lnTo>
                <a:lnTo>
                  <a:pt x="1011" y="14652"/>
                </a:lnTo>
                <a:lnTo>
                  <a:pt x="1015" y="14641"/>
                </a:lnTo>
                <a:lnTo>
                  <a:pt x="1017" y="14628"/>
                </a:lnTo>
                <a:lnTo>
                  <a:pt x="1017" y="14620"/>
                </a:lnTo>
                <a:lnTo>
                  <a:pt x="1021" y="14619"/>
                </a:lnTo>
                <a:lnTo>
                  <a:pt x="1024" y="14623"/>
                </a:lnTo>
                <a:lnTo>
                  <a:pt x="1026" y="14630"/>
                </a:lnTo>
                <a:lnTo>
                  <a:pt x="1030" y="14634"/>
                </a:lnTo>
                <a:lnTo>
                  <a:pt x="1035" y="14632"/>
                </a:lnTo>
                <a:lnTo>
                  <a:pt x="1038" y="14622"/>
                </a:lnTo>
                <a:lnTo>
                  <a:pt x="1042" y="14602"/>
                </a:lnTo>
                <a:lnTo>
                  <a:pt x="1044" y="14599"/>
                </a:lnTo>
                <a:lnTo>
                  <a:pt x="1047" y="14600"/>
                </a:lnTo>
                <a:lnTo>
                  <a:pt x="1049" y="14604"/>
                </a:lnTo>
                <a:lnTo>
                  <a:pt x="1049" y="14608"/>
                </a:lnTo>
                <a:lnTo>
                  <a:pt x="1048" y="14612"/>
                </a:lnTo>
                <a:lnTo>
                  <a:pt x="1045" y="14621"/>
                </a:lnTo>
                <a:lnTo>
                  <a:pt x="1041" y="14630"/>
                </a:lnTo>
                <a:lnTo>
                  <a:pt x="1040" y="14633"/>
                </a:lnTo>
                <a:lnTo>
                  <a:pt x="1027" y="14653"/>
                </a:lnTo>
                <a:lnTo>
                  <a:pt x="1021" y="14656"/>
                </a:lnTo>
                <a:lnTo>
                  <a:pt x="1017" y="14658"/>
                </a:lnTo>
                <a:lnTo>
                  <a:pt x="1013" y="14662"/>
                </a:lnTo>
                <a:lnTo>
                  <a:pt x="1008" y="14674"/>
                </a:lnTo>
                <a:lnTo>
                  <a:pt x="1004" y="14682"/>
                </a:lnTo>
                <a:lnTo>
                  <a:pt x="993" y="14695"/>
                </a:lnTo>
                <a:lnTo>
                  <a:pt x="988" y="14704"/>
                </a:lnTo>
                <a:lnTo>
                  <a:pt x="985" y="14714"/>
                </a:lnTo>
                <a:lnTo>
                  <a:pt x="982" y="14733"/>
                </a:lnTo>
                <a:lnTo>
                  <a:pt x="979" y="14742"/>
                </a:lnTo>
                <a:lnTo>
                  <a:pt x="976" y="14751"/>
                </a:lnTo>
                <a:lnTo>
                  <a:pt x="972" y="14759"/>
                </a:lnTo>
                <a:lnTo>
                  <a:pt x="968" y="14767"/>
                </a:lnTo>
                <a:lnTo>
                  <a:pt x="963" y="14774"/>
                </a:lnTo>
                <a:lnTo>
                  <a:pt x="963" y="14778"/>
                </a:lnTo>
                <a:lnTo>
                  <a:pt x="971" y="14776"/>
                </a:lnTo>
                <a:lnTo>
                  <a:pt x="976" y="14777"/>
                </a:lnTo>
                <a:lnTo>
                  <a:pt x="1001" y="14788"/>
                </a:lnTo>
                <a:lnTo>
                  <a:pt x="1004" y="14788"/>
                </a:lnTo>
                <a:lnTo>
                  <a:pt x="1007" y="14784"/>
                </a:lnTo>
                <a:lnTo>
                  <a:pt x="1013" y="14772"/>
                </a:lnTo>
                <a:lnTo>
                  <a:pt x="1016" y="14768"/>
                </a:lnTo>
                <a:lnTo>
                  <a:pt x="1015" y="14764"/>
                </a:lnTo>
                <a:lnTo>
                  <a:pt x="1013" y="14763"/>
                </a:lnTo>
                <a:lnTo>
                  <a:pt x="1012" y="14761"/>
                </a:lnTo>
                <a:lnTo>
                  <a:pt x="1010" y="14761"/>
                </a:lnTo>
                <a:lnTo>
                  <a:pt x="1018" y="14753"/>
                </a:lnTo>
                <a:lnTo>
                  <a:pt x="1023" y="14746"/>
                </a:lnTo>
                <a:lnTo>
                  <a:pt x="1028" y="14725"/>
                </a:lnTo>
                <a:lnTo>
                  <a:pt x="1030" y="14729"/>
                </a:lnTo>
                <a:lnTo>
                  <a:pt x="1033" y="14727"/>
                </a:lnTo>
                <a:lnTo>
                  <a:pt x="1058" y="14678"/>
                </a:lnTo>
                <a:lnTo>
                  <a:pt x="1068" y="14657"/>
                </a:lnTo>
                <a:lnTo>
                  <a:pt x="1075" y="14636"/>
                </a:lnTo>
                <a:lnTo>
                  <a:pt x="1082" y="14611"/>
                </a:lnTo>
                <a:lnTo>
                  <a:pt x="1086" y="14590"/>
                </a:lnTo>
                <a:lnTo>
                  <a:pt x="1089" y="14545"/>
                </a:lnTo>
                <a:lnTo>
                  <a:pt x="1089" y="14541"/>
                </a:lnTo>
                <a:lnTo>
                  <a:pt x="1089" y="14538"/>
                </a:lnTo>
                <a:lnTo>
                  <a:pt x="1088" y="14512"/>
                </a:lnTo>
                <a:lnTo>
                  <a:pt x="1086" y="14507"/>
                </a:lnTo>
                <a:lnTo>
                  <a:pt x="1076" y="14501"/>
                </a:lnTo>
                <a:lnTo>
                  <a:pt x="1072" y="14493"/>
                </a:lnTo>
                <a:lnTo>
                  <a:pt x="1057" y="14461"/>
                </a:lnTo>
                <a:lnTo>
                  <a:pt x="1048" y="14425"/>
                </a:lnTo>
                <a:lnTo>
                  <a:pt x="1043" y="14410"/>
                </a:lnTo>
                <a:lnTo>
                  <a:pt x="1027" y="14401"/>
                </a:lnTo>
                <a:lnTo>
                  <a:pt x="1019" y="14388"/>
                </a:lnTo>
                <a:lnTo>
                  <a:pt x="1013" y="14386"/>
                </a:lnTo>
                <a:lnTo>
                  <a:pt x="1007" y="14385"/>
                </a:lnTo>
                <a:close/>
                <a:moveTo>
                  <a:pt x="880" y="14390"/>
                </a:moveTo>
                <a:lnTo>
                  <a:pt x="873" y="14391"/>
                </a:lnTo>
                <a:lnTo>
                  <a:pt x="866" y="14398"/>
                </a:lnTo>
                <a:lnTo>
                  <a:pt x="862" y="14409"/>
                </a:lnTo>
                <a:lnTo>
                  <a:pt x="864" y="14415"/>
                </a:lnTo>
                <a:lnTo>
                  <a:pt x="868" y="14420"/>
                </a:lnTo>
                <a:lnTo>
                  <a:pt x="869" y="14427"/>
                </a:lnTo>
                <a:lnTo>
                  <a:pt x="866" y="14429"/>
                </a:lnTo>
                <a:lnTo>
                  <a:pt x="864" y="14432"/>
                </a:lnTo>
                <a:lnTo>
                  <a:pt x="863" y="14435"/>
                </a:lnTo>
                <a:lnTo>
                  <a:pt x="865" y="14438"/>
                </a:lnTo>
                <a:lnTo>
                  <a:pt x="871" y="14434"/>
                </a:lnTo>
                <a:lnTo>
                  <a:pt x="874" y="14433"/>
                </a:lnTo>
                <a:lnTo>
                  <a:pt x="873" y="14440"/>
                </a:lnTo>
                <a:lnTo>
                  <a:pt x="871" y="14449"/>
                </a:lnTo>
                <a:lnTo>
                  <a:pt x="871" y="14457"/>
                </a:lnTo>
                <a:lnTo>
                  <a:pt x="873" y="14464"/>
                </a:lnTo>
                <a:lnTo>
                  <a:pt x="874" y="14474"/>
                </a:lnTo>
                <a:lnTo>
                  <a:pt x="874" y="14491"/>
                </a:lnTo>
                <a:lnTo>
                  <a:pt x="875" y="14500"/>
                </a:lnTo>
                <a:lnTo>
                  <a:pt x="879" y="14504"/>
                </a:lnTo>
                <a:lnTo>
                  <a:pt x="879" y="14506"/>
                </a:lnTo>
                <a:lnTo>
                  <a:pt x="884" y="14520"/>
                </a:lnTo>
                <a:lnTo>
                  <a:pt x="887" y="14522"/>
                </a:lnTo>
                <a:lnTo>
                  <a:pt x="893" y="14524"/>
                </a:lnTo>
                <a:lnTo>
                  <a:pt x="897" y="14521"/>
                </a:lnTo>
                <a:lnTo>
                  <a:pt x="900" y="14512"/>
                </a:lnTo>
                <a:lnTo>
                  <a:pt x="903" y="14493"/>
                </a:lnTo>
                <a:lnTo>
                  <a:pt x="903" y="14483"/>
                </a:lnTo>
                <a:lnTo>
                  <a:pt x="901" y="14477"/>
                </a:lnTo>
                <a:lnTo>
                  <a:pt x="898" y="14471"/>
                </a:lnTo>
                <a:lnTo>
                  <a:pt x="897" y="14463"/>
                </a:lnTo>
                <a:lnTo>
                  <a:pt x="894" y="14428"/>
                </a:lnTo>
                <a:lnTo>
                  <a:pt x="890" y="14415"/>
                </a:lnTo>
                <a:lnTo>
                  <a:pt x="889" y="14407"/>
                </a:lnTo>
                <a:lnTo>
                  <a:pt x="891" y="14398"/>
                </a:lnTo>
                <a:cubicBezTo>
                  <a:pt x="891" y="14398"/>
                  <a:pt x="886" y="14393"/>
                  <a:pt x="886" y="14393"/>
                </a:cubicBezTo>
                <a:lnTo>
                  <a:pt x="880" y="14390"/>
                </a:lnTo>
                <a:close/>
                <a:moveTo>
                  <a:pt x="814" y="14392"/>
                </a:moveTo>
                <a:lnTo>
                  <a:pt x="814" y="14409"/>
                </a:lnTo>
                <a:lnTo>
                  <a:pt x="817" y="14422"/>
                </a:lnTo>
                <a:cubicBezTo>
                  <a:pt x="817" y="14422"/>
                  <a:pt x="822" y="14433"/>
                  <a:pt x="822" y="14433"/>
                </a:cubicBezTo>
                <a:lnTo>
                  <a:pt x="832" y="14441"/>
                </a:lnTo>
                <a:lnTo>
                  <a:pt x="840" y="14441"/>
                </a:lnTo>
                <a:lnTo>
                  <a:pt x="842" y="14428"/>
                </a:lnTo>
                <a:lnTo>
                  <a:pt x="839" y="14413"/>
                </a:lnTo>
                <a:lnTo>
                  <a:pt x="835" y="14402"/>
                </a:lnTo>
                <a:lnTo>
                  <a:pt x="833" y="14398"/>
                </a:lnTo>
                <a:lnTo>
                  <a:pt x="827" y="14394"/>
                </a:lnTo>
                <a:lnTo>
                  <a:pt x="820" y="14392"/>
                </a:lnTo>
                <a:lnTo>
                  <a:pt x="814" y="14392"/>
                </a:lnTo>
                <a:close/>
                <a:moveTo>
                  <a:pt x="873" y="14602"/>
                </a:moveTo>
                <a:lnTo>
                  <a:pt x="869" y="14608"/>
                </a:lnTo>
                <a:lnTo>
                  <a:pt x="869" y="14620"/>
                </a:lnTo>
                <a:lnTo>
                  <a:pt x="862" y="14626"/>
                </a:lnTo>
                <a:lnTo>
                  <a:pt x="859" y="14631"/>
                </a:lnTo>
                <a:lnTo>
                  <a:pt x="858" y="14638"/>
                </a:lnTo>
                <a:lnTo>
                  <a:pt x="860" y="14648"/>
                </a:lnTo>
                <a:lnTo>
                  <a:pt x="856" y="14650"/>
                </a:lnTo>
                <a:lnTo>
                  <a:pt x="859" y="14660"/>
                </a:lnTo>
                <a:lnTo>
                  <a:pt x="867" y="14675"/>
                </a:lnTo>
                <a:lnTo>
                  <a:pt x="868" y="14684"/>
                </a:lnTo>
                <a:lnTo>
                  <a:pt x="867" y="14681"/>
                </a:lnTo>
                <a:lnTo>
                  <a:pt x="865" y="14679"/>
                </a:lnTo>
                <a:lnTo>
                  <a:pt x="863" y="14679"/>
                </a:lnTo>
                <a:lnTo>
                  <a:pt x="860" y="14680"/>
                </a:lnTo>
                <a:lnTo>
                  <a:pt x="862" y="14712"/>
                </a:lnTo>
                <a:lnTo>
                  <a:pt x="865" y="14727"/>
                </a:lnTo>
                <a:lnTo>
                  <a:pt x="875" y="14728"/>
                </a:lnTo>
                <a:lnTo>
                  <a:pt x="869" y="14739"/>
                </a:lnTo>
                <a:lnTo>
                  <a:pt x="867" y="14751"/>
                </a:lnTo>
                <a:lnTo>
                  <a:pt x="869" y="14759"/>
                </a:lnTo>
                <a:lnTo>
                  <a:pt x="876" y="14760"/>
                </a:lnTo>
                <a:lnTo>
                  <a:pt x="874" y="14769"/>
                </a:lnTo>
                <a:lnTo>
                  <a:pt x="874" y="14778"/>
                </a:lnTo>
                <a:lnTo>
                  <a:pt x="877" y="14784"/>
                </a:lnTo>
                <a:lnTo>
                  <a:pt x="883" y="14782"/>
                </a:lnTo>
                <a:lnTo>
                  <a:pt x="887" y="14781"/>
                </a:lnTo>
                <a:lnTo>
                  <a:pt x="888" y="14787"/>
                </a:lnTo>
                <a:lnTo>
                  <a:pt x="885" y="14796"/>
                </a:lnTo>
                <a:lnTo>
                  <a:pt x="881" y="14803"/>
                </a:lnTo>
                <a:lnTo>
                  <a:pt x="885" y="14805"/>
                </a:lnTo>
                <a:lnTo>
                  <a:pt x="885" y="14809"/>
                </a:lnTo>
                <a:lnTo>
                  <a:pt x="883" y="14815"/>
                </a:lnTo>
                <a:lnTo>
                  <a:pt x="882" y="14823"/>
                </a:lnTo>
                <a:lnTo>
                  <a:pt x="893" y="14817"/>
                </a:lnTo>
                <a:lnTo>
                  <a:pt x="901" y="14806"/>
                </a:lnTo>
                <a:lnTo>
                  <a:pt x="908" y="14793"/>
                </a:lnTo>
                <a:lnTo>
                  <a:pt x="915" y="14771"/>
                </a:lnTo>
                <a:cubicBezTo>
                  <a:pt x="915" y="14771"/>
                  <a:pt x="918" y="14764"/>
                  <a:pt x="918" y="14764"/>
                </a:cubicBezTo>
                <a:lnTo>
                  <a:pt x="921" y="14755"/>
                </a:lnTo>
                <a:lnTo>
                  <a:pt x="922" y="14748"/>
                </a:lnTo>
                <a:lnTo>
                  <a:pt x="920" y="14740"/>
                </a:lnTo>
                <a:lnTo>
                  <a:pt x="906" y="14687"/>
                </a:lnTo>
                <a:lnTo>
                  <a:pt x="904" y="14671"/>
                </a:lnTo>
                <a:lnTo>
                  <a:pt x="902" y="14663"/>
                </a:lnTo>
                <a:lnTo>
                  <a:pt x="895" y="14655"/>
                </a:lnTo>
                <a:lnTo>
                  <a:pt x="893" y="14647"/>
                </a:lnTo>
                <a:lnTo>
                  <a:pt x="890" y="14631"/>
                </a:lnTo>
                <a:lnTo>
                  <a:pt x="879" y="14603"/>
                </a:lnTo>
                <a:lnTo>
                  <a:pt x="873" y="14602"/>
                </a:lnTo>
                <a:close/>
                <a:moveTo>
                  <a:pt x="1070" y="14669"/>
                </a:moveTo>
                <a:lnTo>
                  <a:pt x="1066" y="14673"/>
                </a:lnTo>
                <a:lnTo>
                  <a:pt x="1053" y="14702"/>
                </a:lnTo>
                <a:lnTo>
                  <a:pt x="1046" y="14712"/>
                </a:lnTo>
                <a:lnTo>
                  <a:pt x="1044" y="14718"/>
                </a:lnTo>
                <a:lnTo>
                  <a:pt x="1039" y="14735"/>
                </a:lnTo>
                <a:lnTo>
                  <a:pt x="1038" y="14738"/>
                </a:lnTo>
                <a:lnTo>
                  <a:pt x="1034" y="14740"/>
                </a:lnTo>
                <a:lnTo>
                  <a:pt x="1033" y="14747"/>
                </a:lnTo>
                <a:lnTo>
                  <a:pt x="1033" y="14755"/>
                </a:lnTo>
                <a:lnTo>
                  <a:pt x="1034" y="14760"/>
                </a:lnTo>
                <a:lnTo>
                  <a:pt x="1031" y="14762"/>
                </a:lnTo>
                <a:lnTo>
                  <a:pt x="1029" y="14777"/>
                </a:lnTo>
                <a:lnTo>
                  <a:pt x="1031" y="14778"/>
                </a:lnTo>
                <a:lnTo>
                  <a:pt x="1036" y="14771"/>
                </a:lnTo>
                <a:lnTo>
                  <a:pt x="1043" y="14763"/>
                </a:lnTo>
                <a:lnTo>
                  <a:pt x="1048" y="14755"/>
                </a:lnTo>
                <a:lnTo>
                  <a:pt x="1060" y="14717"/>
                </a:lnTo>
                <a:lnTo>
                  <a:pt x="1064" y="14722"/>
                </a:lnTo>
                <a:lnTo>
                  <a:pt x="1067" y="14716"/>
                </a:lnTo>
                <a:lnTo>
                  <a:pt x="1070" y="14705"/>
                </a:lnTo>
                <a:lnTo>
                  <a:pt x="1073" y="14690"/>
                </a:lnTo>
                <a:lnTo>
                  <a:pt x="1074" y="14682"/>
                </a:lnTo>
                <a:lnTo>
                  <a:pt x="1073" y="14674"/>
                </a:lnTo>
                <a:cubicBezTo>
                  <a:pt x="1073" y="14674"/>
                  <a:pt x="1070" y="14669"/>
                  <a:pt x="1070" y="14669"/>
                </a:cubicBezTo>
                <a:close/>
                <a:moveTo>
                  <a:pt x="309" y="14710"/>
                </a:moveTo>
                <a:lnTo>
                  <a:pt x="306" y="14714"/>
                </a:lnTo>
                <a:lnTo>
                  <a:pt x="297" y="14729"/>
                </a:lnTo>
                <a:lnTo>
                  <a:pt x="294" y="14736"/>
                </a:lnTo>
                <a:lnTo>
                  <a:pt x="292" y="14748"/>
                </a:lnTo>
                <a:lnTo>
                  <a:pt x="290" y="14757"/>
                </a:lnTo>
                <a:lnTo>
                  <a:pt x="288" y="14765"/>
                </a:lnTo>
                <a:lnTo>
                  <a:pt x="290" y="14771"/>
                </a:lnTo>
                <a:lnTo>
                  <a:pt x="292" y="14774"/>
                </a:lnTo>
                <a:lnTo>
                  <a:pt x="290" y="14779"/>
                </a:lnTo>
                <a:lnTo>
                  <a:pt x="285" y="14783"/>
                </a:lnTo>
                <a:lnTo>
                  <a:pt x="280" y="14786"/>
                </a:lnTo>
                <a:lnTo>
                  <a:pt x="284" y="14807"/>
                </a:lnTo>
                <a:lnTo>
                  <a:pt x="287" y="14818"/>
                </a:lnTo>
                <a:lnTo>
                  <a:pt x="292" y="14824"/>
                </a:lnTo>
                <a:lnTo>
                  <a:pt x="293" y="14816"/>
                </a:lnTo>
                <a:lnTo>
                  <a:pt x="293" y="14812"/>
                </a:lnTo>
                <a:lnTo>
                  <a:pt x="292" y="14808"/>
                </a:lnTo>
                <a:lnTo>
                  <a:pt x="302" y="14810"/>
                </a:lnTo>
                <a:lnTo>
                  <a:pt x="303" y="14801"/>
                </a:lnTo>
                <a:lnTo>
                  <a:pt x="300" y="14789"/>
                </a:lnTo>
                <a:lnTo>
                  <a:pt x="302" y="14781"/>
                </a:lnTo>
                <a:lnTo>
                  <a:pt x="306" y="14789"/>
                </a:lnTo>
                <a:lnTo>
                  <a:pt x="309" y="14795"/>
                </a:lnTo>
                <a:lnTo>
                  <a:pt x="312" y="14795"/>
                </a:lnTo>
                <a:lnTo>
                  <a:pt x="311" y="14786"/>
                </a:lnTo>
                <a:lnTo>
                  <a:pt x="303" y="14771"/>
                </a:lnTo>
                <a:lnTo>
                  <a:pt x="302" y="14762"/>
                </a:lnTo>
                <a:lnTo>
                  <a:pt x="307" y="14751"/>
                </a:lnTo>
                <a:lnTo>
                  <a:pt x="306" y="14762"/>
                </a:lnTo>
                <a:lnTo>
                  <a:pt x="308" y="14764"/>
                </a:lnTo>
                <a:lnTo>
                  <a:pt x="316" y="14764"/>
                </a:lnTo>
                <a:lnTo>
                  <a:pt x="324" y="14770"/>
                </a:lnTo>
                <a:lnTo>
                  <a:pt x="328" y="14771"/>
                </a:lnTo>
                <a:lnTo>
                  <a:pt x="333" y="14769"/>
                </a:lnTo>
                <a:lnTo>
                  <a:pt x="337" y="14760"/>
                </a:lnTo>
                <a:lnTo>
                  <a:pt x="336" y="14754"/>
                </a:lnTo>
                <a:cubicBezTo>
                  <a:pt x="336" y="14754"/>
                  <a:pt x="329" y="14746"/>
                  <a:pt x="329" y="14746"/>
                </a:cubicBezTo>
                <a:lnTo>
                  <a:pt x="327" y="14745"/>
                </a:lnTo>
                <a:lnTo>
                  <a:pt x="326" y="14746"/>
                </a:lnTo>
                <a:lnTo>
                  <a:pt x="325" y="14747"/>
                </a:lnTo>
                <a:lnTo>
                  <a:pt x="323" y="14745"/>
                </a:lnTo>
                <a:lnTo>
                  <a:pt x="321" y="14739"/>
                </a:lnTo>
                <a:lnTo>
                  <a:pt x="319" y="14736"/>
                </a:lnTo>
                <a:lnTo>
                  <a:pt x="315" y="14728"/>
                </a:lnTo>
                <a:lnTo>
                  <a:pt x="319" y="14723"/>
                </a:lnTo>
                <a:lnTo>
                  <a:pt x="319" y="14720"/>
                </a:lnTo>
                <a:lnTo>
                  <a:pt x="319" y="14717"/>
                </a:lnTo>
                <a:lnTo>
                  <a:pt x="316" y="14715"/>
                </a:lnTo>
                <a:lnTo>
                  <a:pt x="312" y="14711"/>
                </a:lnTo>
                <a:lnTo>
                  <a:pt x="309" y="14710"/>
                </a:lnTo>
                <a:close/>
                <a:moveTo>
                  <a:pt x="1084" y="14720"/>
                </a:moveTo>
                <a:cubicBezTo>
                  <a:pt x="1084" y="14720"/>
                  <a:pt x="1076" y="14724"/>
                  <a:pt x="1076" y="14724"/>
                </a:cubicBezTo>
                <a:lnTo>
                  <a:pt x="1067" y="14733"/>
                </a:lnTo>
                <a:lnTo>
                  <a:pt x="1061" y="14742"/>
                </a:lnTo>
                <a:lnTo>
                  <a:pt x="1063" y="14750"/>
                </a:lnTo>
                <a:lnTo>
                  <a:pt x="1062" y="14757"/>
                </a:lnTo>
                <a:lnTo>
                  <a:pt x="1059" y="14764"/>
                </a:lnTo>
                <a:lnTo>
                  <a:pt x="1054" y="14771"/>
                </a:lnTo>
                <a:lnTo>
                  <a:pt x="1051" y="14777"/>
                </a:lnTo>
                <a:lnTo>
                  <a:pt x="1048" y="14787"/>
                </a:lnTo>
                <a:lnTo>
                  <a:pt x="1046" y="14791"/>
                </a:lnTo>
                <a:lnTo>
                  <a:pt x="1042" y="14796"/>
                </a:lnTo>
                <a:lnTo>
                  <a:pt x="1041" y="14800"/>
                </a:lnTo>
                <a:lnTo>
                  <a:pt x="1041" y="14804"/>
                </a:lnTo>
                <a:lnTo>
                  <a:pt x="1041" y="14807"/>
                </a:lnTo>
                <a:lnTo>
                  <a:pt x="1028" y="14851"/>
                </a:lnTo>
                <a:lnTo>
                  <a:pt x="1024" y="14872"/>
                </a:lnTo>
                <a:lnTo>
                  <a:pt x="1027" y="14885"/>
                </a:lnTo>
                <a:lnTo>
                  <a:pt x="1025" y="14888"/>
                </a:lnTo>
                <a:lnTo>
                  <a:pt x="1020" y="14898"/>
                </a:lnTo>
                <a:lnTo>
                  <a:pt x="1013" y="14903"/>
                </a:lnTo>
                <a:lnTo>
                  <a:pt x="1007" y="14906"/>
                </a:lnTo>
                <a:lnTo>
                  <a:pt x="1000" y="14910"/>
                </a:lnTo>
                <a:lnTo>
                  <a:pt x="997" y="14920"/>
                </a:lnTo>
                <a:lnTo>
                  <a:pt x="1002" y="14927"/>
                </a:lnTo>
                <a:lnTo>
                  <a:pt x="1011" y="14932"/>
                </a:lnTo>
                <a:lnTo>
                  <a:pt x="1017" y="14932"/>
                </a:lnTo>
                <a:lnTo>
                  <a:pt x="1043" y="14914"/>
                </a:lnTo>
                <a:lnTo>
                  <a:pt x="1045" y="14909"/>
                </a:lnTo>
                <a:lnTo>
                  <a:pt x="1054" y="14898"/>
                </a:lnTo>
                <a:lnTo>
                  <a:pt x="1058" y="14893"/>
                </a:lnTo>
                <a:lnTo>
                  <a:pt x="1060" y="14888"/>
                </a:lnTo>
                <a:lnTo>
                  <a:pt x="1061" y="14883"/>
                </a:lnTo>
                <a:lnTo>
                  <a:pt x="1062" y="14878"/>
                </a:lnTo>
                <a:lnTo>
                  <a:pt x="1064" y="14871"/>
                </a:lnTo>
                <a:lnTo>
                  <a:pt x="1064" y="14863"/>
                </a:lnTo>
                <a:lnTo>
                  <a:pt x="1067" y="14853"/>
                </a:lnTo>
                <a:lnTo>
                  <a:pt x="1068" y="14847"/>
                </a:lnTo>
                <a:lnTo>
                  <a:pt x="1068" y="14842"/>
                </a:lnTo>
                <a:lnTo>
                  <a:pt x="1068" y="14840"/>
                </a:lnTo>
                <a:lnTo>
                  <a:pt x="1068" y="14834"/>
                </a:lnTo>
                <a:lnTo>
                  <a:pt x="1078" y="14797"/>
                </a:lnTo>
                <a:lnTo>
                  <a:pt x="1079" y="14795"/>
                </a:lnTo>
                <a:lnTo>
                  <a:pt x="1082" y="14789"/>
                </a:lnTo>
                <a:lnTo>
                  <a:pt x="1084" y="14783"/>
                </a:lnTo>
                <a:lnTo>
                  <a:pt x="1082" y="14777"/>
                </a:lnTo>
                <a:lnTo>
                  <a:pt x="1080" y="14764"/>
                </a:lnTo>
                <a:lnTo>
                  <a:pt x="1085" y="14743"/>
                </a:lnTo>
                <a:lnTo>
                  <a:pt x="1089" y="14722"/>
                </a:lnTo>
                <a:lnTo>
                  <a:pt x="1084" y="14720"/>
                </a:lnTo>
                <a:close/>
                <a:moveTo>
                  <a:pt x="1139" y="14726"/>
                </a:moveTo>
                <a:lnTo>
                  <a:pt x="1135" y="14730"/>
                </a:lnTo>
                <a:lnTo>
                  <a:pt x="1131" y="14736"/>
                </a:lnTo>
                <a:lnTo>
                  <a:pt x="1127" y="14741"/>
                </a:lnTo>
                <a:lnTo>
                  <a:pt x="1121" y="14743"/>
                </a:lnTo>
                <a:lnTo>
                  <a:pt x="1110" y="14738"/>
                </a:lnTo>
                <a:lnTo>
                  <a:pt x="1099" y="14737"/>
                </a:lnTo>
                <a:lnTo>
                  <a:pt x="1098" y="14737"/>
                </a:lnTo>
                <a:lnTo>
                  <a:pt x="1097" y="14738"/>
                </a:lnTo>
                <a:lnTo>
                  <a:pt x="1093" y="14751"/>
                </a:lnTo>
                <a:lnTo>
                  <a:pt x="1092" y="14755"/>
                </a:lnTo>
                <a:lnTo>
                  <a:pt x="1092" y="14764"/>
                </a:lnTo>
                <a:lnTo>
                  <a:pt x="1092" y="14780"/>
                </a:lnTo>
                <a:lnTo>
                  <a:pt x="1090" y="14789"/>
                </a:lnTo>
                <a:lnTo>
                  <a:pt x="1086" y="14797"/>
                </a:lnTo>
                <a:lnTo>
                  <a:pt x="1085" y="14806"/>
                </a:lnTo>
                <a:lnTo>
                  <a:pt x="1085" y="14808"/>
                </a:lnTo>
                <a:lnTo>
                  <a:pt x="1084" y="14812"/>
                </a:lnTo>
                <a:cubicBezTo>
                  <a:pt x="1084" y="14812"/>
                  <a:pt x="1080" y="14819"/>
                  <a:pt x="1080" y="14819"/>
                </a:cubicBezTo>
                <a:lnTo>
                  <a:pt x="1078" y="14827"/>
                </a:lnTo>
                <a:lnTo>
                  <a:pt x="1080" y="14831"/>
                </a:lnTo>
                <a:lnTo>
                  <a:pt x="1087" y="14826"/>
                </a:lnTo>
                <a:lnTo>
                  <a:pt x="1090" y="14823"/>
                </a:lnTo>
                <a:lnTo>
                  <a:pt x="1099" y="14806"/>
                </a:lnTo>
                <a:lnTo>
                  <a:pt x="1104" y="14798"/>
                </a:lnTo>
                <a:lnTo>
                  <a:pt x="1105" y="14796"/>
                </a:lnTo>
                <a:lnTo>
                  <a:pt x="1107" y="14793"/>
                </a:lnTo>
                <a:lnTo>
                  <a:pt x="1113" y="14786"/>
                </a:lnTo>
                <a:lnTo>
                  <a:pt x="1116" y="14781"/>
                </a:lnTo>
                <a:lnTo>
                  <a:pt x="1118" y="14776"/>
                </a:lnTo>
                <a:lnTo>
                  <a:pt x="1123" y="14765"/>
                </a:lnTo>
                <a:lnTo>
                  <a:pt x="1125" y="14761"/>
                </a:lnTo>
                <a:lnTo>
                  <a:pt x="1132" y="14755"/>
                </a:lnTo>
                <a:lnTo>
                  <a:pt x="1134" y="14750"/>
                </a:lnTo>
                <a:lnTo>
                  <a:pt x="1136" y="14745"/>
                </a:lnTo>
                <a:lnTo>
                  <a:pt x="1140" y="14737"/>
                </a:lnTo>
                <a:lnTo>
                  <a:pt x="1142" y="14731"/>
                </a:lnTo>
                <a:lnTo>
                  <a:pt x="1139" y="14726"/>
                </a:lnTo>
                <a:close/>
                <a:moveTo>
                  <a:pt x="1023" y="14768"/>
                </a:moveTo>
                <a:lnTo>
                  <a:pt x="1018" y="14773"/>
                </a:lnTo>
                <a:lnTo>
                  <a:pt x="1013" y="14784"/>
                </a:lnTo>
                <a:lnTo>
                  <a:pt x="1011" y="14793"/>
                </a:lnTo>
                <a:lnTo>
                  <a:pt x="1004" y="14796"/>
                </a:lnTo>
                <a:lnTo>
                  <a:pt x="969" y="14781"/>
                </a:lnTo>
                <a:lnTo>
                  <a:pt x="967" y="14781"/>
                </a:lnTo>
                <a:lnTo>
                  <a:pt x="964" y="14783"/>
                </a:lnTo>
                <a:lnTo>
                  <a:pt x="963" y="14785"/>
                </a:lnTo>
                <a:lnTo>
                  <a:pt x="964" y="14786"/>
                </a:lnTo>
                <a:lnTo>
                  <a:pt x="964" y="14788"/>
                </a:lnTo>
                <a:lnTo>
                  <a:pt x="960" y="14795"/>
                </a:lnTo>
                <a:lnTo>
                  <a:pt x="959" y="14798"/>
                </a:lnTo>
                <a:lnTo>
                  <a:pt x="960" y="14801"/>
                </a:lnTo>
                <a:lnTo>
                  <a:pt x="964" y="14805"/>
                </a:lnTo>
                <a:lnTo>
                  <a:pt x="965" y="14807"/>
                </a:lnTo>
                <a:lnTo>
                  <a:pt x="963" y="14808"/>
                </a:lnTo>
                <a:lnTo>
                  <a:pt x="961" y="14809"/>
                </a:lnTo>
                <a:lnTo>
                  <a:pt x="964" y="14817"/>
                </a:lnTo>
                <a:lnTo>
                  <a:pt x="965" y="14819"/>
                </a:lnTo>
                <a:lnTo>
                  <a:pt x="962" y="14822"/>
                </a:lnTo>
                <a:cubicBezTo>
                  <a:pt x="962" y="14822"/>
                  <a:pt x="960" y="14817"/>
                  <a:pt x="960" y="14817"/>
                </a:cubicBezTo>
                <a:lnTo>
                  <a:pt x="958" y="14818"/>
                </a:lnTo>
                <a:lnTo>
                  <a:pt x="955" y="14821"/>
                </a:lnTo>
                <a:lnTo>
                  <a:pt x="953" y="14821"/>
                </a:lnTo>
                <a:lnTo>
                  <a:pt x="951" y="14819"/>
                </a:lnTo>
                <a:lnTo>
                  <a:pt x="950" y="14815"/>
                </a:lnTo>
                <a:lnTo>
                  <a:pt x="949" y="14811"/>
                </a:lnTo>
                <a:lnTo>
                  <a:pt x="948" y="14807"/>
                </a:lnTo>
                <a:lnTo>
                  <a:pt x="945" y="14801"/>
                </a:lnTo>
                <a:lnTo>
                  <a:pt x="942" y="14797"/>
                </a:lnTo>
                <a:lnTo>
                  <a:pt x="938" y="14799"/>
                </a:lnTo>
                <a:lnTo>
                  <a:pt x="934" y="14808"/>
                </a:lnTo>
                <a:lnTo>
                  <a:pt x="937" y="14815"/>
                </a:lnTo>
                <a:lnTo>
                  <a:pt x="940" y="14824"/>
                </a:lnTo>
                <a:lnTo>
                  <a:pt x="943" y="14831"/>
                </a:lnTo>
                <a:lnTo>
                  <a:pt x="949" y="14832"/>
                </a:lnTo>
                <a:lnTo>
                  <a:pt x="952" y="14837"/>
                </a:lnTo>
                <a:lnTo>
                  <a:pt x="956" y="14837"/>
                </a:lnTo>
                <a:lnTo>
                  <a:pt x="958" y="14833"/>
                </a:lnTo>
                <a:lnTo>
                  <a:pt x="956" y="14828"/>
                </a:lnTo>
                <a:lnTo>
                  <a:pt x="962" y="14824"/>
                </a:lnTo>
                <a:lnTo>
                  <a:pt x="964" y="14828"/>
                </a:lnTo>
                <a:lnTo>
                  <a:pt x="964" y="14835"/>
                </a:lnTo>
                <a:lnTo>
                  <a:pt x="967" y="14840"/>
                </a:lnTo>
                <a:lnTo>
                  <a:pt x="970" y="14843"/>
                </a:lnTo>
                <a:lnTo>
                  <a:pt x="975" y="14854"/>
                </a:lnTo>
                <a:lnTo>
                  <a:pt x="979" y="14865"/>
                </a:lnTo>
                <a:lnTo>
                  <a:pt x="985" y="14873"/>
                </a:lnTo>
                <a:lnTo>
                  <a:pt x="987" y="14880"/>
                </a:lnTo>
                <a:lnTo>
                  <a:pt x="989" y="14885"/>
                </a:lnTo>
                <a:lnTo>
                  <a:pt x="993" y="14888"/>
                </a:lnTo>
                <a:lnTo>
                  <a:pt x="998" y="14889"/>
                </a:lnTo>
                <a:lnTo>
                  <a:pt x="1002" y="14887"/>
                </a:lnTo>
                <a:lnTo>
                  <a:pt x="1013" y="14866"/>
                </a:lnTo>
                <a:lnTo>
                  <a:pt x="1018" y="14804"/>
                </a:lnTo>
                <a:lnTo>
                  <a:pt x="1025" y="14776"/>
                </a:lnTo>
                <a:lnTo>
                  <a:pt x="1023" y="14768"/>
                </a:lnTo>
                <a:close/>
                <a:moveTo>
                  <a:pt x="951" y="14841"/>
                </a:moveTo>
                <a:lnTo>
                  <a:pt x="944" y="14841"/>
                </a:lnTo>
                <a:lnTo>
                  <a:pt x="940" y="14843"/>
                </a:lnTo>
                <a:lnTo>
                  <a:pt x="934" y="14851"/>
                </a:lnTo>
                <a:lnTo>
                  <a:pt x="931" y="14862"/>
                </a:lnTo>
                <a:lnTo>
                  <a:pt x="929" y="14873"/>
                </a:lnTo>
                <a:lnTo>
                  <a:pt x="928" y="14882"/>
                </a:lnTo>
                <a:lnTo>
                  <a:pt x="928" y="14884"/>
                </a:lnTo>
                <a:lnTo>
                  <a:pt x="926" y="14890"/>
                </a:lnTo>
                <a:lnTo>
                  <a:pt x="925" y="14892"/>
                </a:lnTo>
                <a:lnTo>
                  <a:pt x="929" y="14898"/>
                </a:lnTo>
                <a:lnTo>
                  <a:pt x="927" y="14903"/>
                </a:lnTo>
                <a:lnTo>
                  <a:pt x="923" y="14914"/>
                </a:lnTo>
                <a:lnTo>
                  <a:pt x="922" y="14919"/>
                </a:lnTo>
                <a:lnTo>
                  <a:pt x="922" y="14928"/>
                </a:lnTo>
                <a:lnTo>
                  <a:pt x="926" y="14942"/>
                </a:lnTo>
                <a:lnTo>
                  <a:pt x="925" y="14952"/>
                </a:lnTo>
                <a:cubicBezTo>
                  <a:pt x="925" y="14952"/>
                  <a:pt x="936" y="14945"/>
                  <a:pt x="936" y="14945"/>
                </a:cubicBezTo>
                <a:lnTo>
                  <a:pt x="949" y="14928"/>
                </a:lnTo>
                <a:lnTo>
                  <a:pt x="960" y="14905"/>
                </a:lnTo>
                <a:lnTo>
                  <a:pt x="964" y="14882"/>
                </a:lnTo>
                <a:lnTo>
                  <a:pt x="966" y="14879"/>
                </a:lnTo>
                <a:lnTo>
                  <a:pt x="968" y="14875"/>
                </a:lnTo>
                <a:lnTo>
                  <a:pt x="971" y="14866"/>
                </a:lnTo>
                <a:lnTo>
                  <a:pt x="971" y="14860"/>
                </a:lnTo>
                <a:lnTo>
                  <a:pt x="970" y="14856"/>
                </a:lnTo>
                <a:lnTo>
                  <a:pt x="967" y="14848"/>
                </a:lnTo>
                <a:lnTo>
                  <a:pt x="964" y="14850"/>
                </a:lnTo>
                <a:lnTo>
                  <a:pt x="962" y="14851"/>
                </a:lnTo>
                <a:lnTo>
                  <a:pt x="959" y="14851"/>
                </a:lnTo>
                <a:lnTo>
                  <a:pt x="956" y="14851"/>
                </a:lnTo>
                <a:lnTo>
                  <a:pt x="960" y="14847"/>
                </a:lnTo>
                <a:lnTo>
                  <a:pt x="962" y="14846"/>
                </a:lnTo>
                <a:lnTo>
                  <a:pt x="964" y="14842"/>
                </a:lnTo>
                <a:lnTo>
                  <a:pt x="951" y="14841"/>
                </a:lnTo>
                <a:close/>
                <a:moveTo>
                  <a:pt x="1003" y="15005"/>
                </a:moveTo>
                <a:lnTo>
                  <a:pt x="997" y="15006"/>
                </a:lnTo>
                <a:lnTo>
                  <a:pt x="992" y="15012"/>
                </a:lnTo>
                <a:lnTo>
                  <a:pt x="988" y="15021"/>
                </a:lnTo>
                <a:lnTo>
                  <a:pt x="986" y="15029"/>
                </a:lnTo>
                <a:lnTo>
                  <a:pt x="985" y="15031"/>
                </a:lnTo>
                <a:lnTo>
                  <a:pt x="982" y="15034"/>
                </a:lnTo>
                <a:lnTo>
                  <a:pt x="981" y="15037"/>
                </a:lnTo>
                <a:lnTo>
                  <a:pt x="981" y="15039"/>
                </a:lnTo>
                <a:lnTo>
                  <a:pt x="983" y="15040"/>
                </a:lnTo>
                <a:lnTo>
                  <a:pt x="985" y="15040"/>
                </a:lnTo>
                <a:lnTo>
                  <a:pt x="988" y="15037"/>
                </a:lnTo>
                <a:lnTo>
                  <a:pt x="989" y="15042"/>
                </a:lnTo>
                <a:lnTo>
                  <a:pt x="990" y="15048"/>
                </a:lnTo>
                <a:lnTo>
                  <a:pt x="989" y="15051"/>
                </a:lnTo>
                <a:lnTo>
                  <a:pt x="991" y="15054"/>
                </a:lnTo>
                <a:lnTo>
                  <a:pt x="993" y="15064"/>
                </a:lnTo>
                <a:lnTo>
                  <a:pt x="995" y="15066"/>
                </a:lnTo>
                <a:lnTo>
                  <a:pt x="1005" y="15051"/>
                </a:lnTo>
                <a:lnTo>
                  <a:pt x="1006" y="15049"/>
                </a:lnTo>
                <a:lnTo>
                  <a:pt x="1010" y="15041"/>
                </a:lnTo>
                <a:lnTo>
                  <a:pt x="1015" y="15036"/>
                </a:lnTo>
                <a:lnTo>
                  <a:pt x="1021" y="15034"/>
                </a:lnTo>
                <a:lnTo>
                  <a:pt x="1027" y="15033"/>
                </a:lnTo>
                <a:lnTo>
                  <a:pt x="1025" y="15023"/>
                </a:lnTo>
                <a:cubicBezTo>
                  <a:pt x="1025" y="15023"/>
                  <a:pt x="1019" y="15015"/>
                  <a:pt x="1019" y="15015"/>
                </a:cubicBezTo>
                <a:lnTo>
                  <a:pt x="1003" y="15005"/>
                </a:lnTo>
                <a:close/>
                <a:moveTo>
                  <a:pt x="1085" y="15008"/>
                </a:moveTo>
                <a:lnTo>
                  <a:pt x="1077" y="15010"/>
                </a:lnTo>
                <a:lnTo>
                  <a:pt x="1070" y="15015"/>
                </a:lnTo>
                <a:lnTo>
                  <a:pt x="1048" y="15018"/>
                </a:lnTo>
                <a:lnTo>
                  <a:pt x="1051" y="15024"/>
                </a:lnTo>
                <a:lnTo>
                  <a:pt x="1054" y="15029"/>
                </a:lnTo>
                <a:lnTo>
                  <a:pt x="1059" y="15032"/>
                </a:lnTo>
                <a:lnTo>
                  <a:pt x="1064" y="15034"/>
                </a:lnTo>
                <a:lnTo>
                  <a:pt x="1070" y="15034"/>
                </a:lnTo>
                <a:lnTo>
                  <a:pt x="1077" y="15033"/>
                </a:lnTo>
                <a:lnTo>
                  <a:pt x="1081" y="15034"/>
                </a:lnTo>
                <a:lnTo>
                  <a:pt x="1085" y="15038"/>
                </a:lnTo>
                <a:lnTo>
                  <a:pt x="1083" y="15043"/>
                </a:lnTo>
                <a:lnTo>
                  <a:pt x="1079" y="15046"/>
                </a:lnTo>
                <a:lnTo>
                  <a:pt x="1068" y="15045"/>
                </a:lnTo>
                <a:lnTo>
                  <a:pt x="1063" y="15048"/>
                </a:lnTo>
                <a:lnTo>
                  <a:pt x="1059" y="15053"/>
                </a:lnTo>
                <a:lnTo>
                  <a:pt x="1058" y="15058"/>
                </a:lnTo>
                <a:lnTo>
                  <a:pt x="1061" y="15067"/>
                </a:lnTo>
                <a:lnTo>
                  <a:pt x="1068" y="15071"/>
                </a:lnTo>
                <a:lnTo>
                  <a:pt x="1081" y="15073"/>
                </a:lnTo>
                <a:lnTo>
                  <a:pt x="1089" y="15082"/>
                </a:lnTo>
                <a:lnTo>
                  <a:pt x="1095" y="15086"/>
                </a:lnTo>
                <a:lnTo>
                  <a:pt x="1100" y="15084"/>
                </a:lnTo>
                <a:lnTo>
                  <a:pt x="1105" y="15076"/>
                </a:lnTo>
                <a:lnTo>
                  <a:pt x="1105" y="15068"/>
                </a:lnTo>
                <a:lnTo>
                  <a:pt x="1104" y="15061"/>
                </a:lnTo>
                <a:lnTo>
                  <a:pt x="1105" y="15055"/>
                </a:lnTo>
                <a:cubicBezTo>
                  <a:pt x="1105" y="15055"/>
                  <a:pt x="1106" y="15047"/>
                  <a:pt x="1106" y="15047"/>
                </a:cubicBezTo>
                <a:lnTo>
                  <a:pt x="1107" y="15022"/>
                </a:lnTo>
                <a:lnTo>
                  <a:pt x="1102" y="15016"/>
                </a:lnTo>
                <a:lnTo>
                  <a:pt x="1094" y="15010"/>
                </a:lnTo>
                <a:lnTo>
                  <a:pt x="1085" y="15008"/>
                </a:lnTo>
                <a:close/>
                <a:moveTo>
                  <a:pt x="1301" y="15030"/>
                </a:moveTo>
                <a:lnTo>
                  <a:pt x="1292" y="15035"/>
                </a:lnTo>
                <a:lnTo>
                  <a:pt x="1287" y="15037"/>
                </a:lnTo>
                <a:lnTo>
                  <a:pt x="1258" y="15036"/>
                </a:lnTo>
                <a:lnTo>
                  <a:pt x="1253" y="15036"/>
                </a:lnTo>
                <a:lnTo>
                  <a:pt x="1248" y="15039"/>
                </a:lnTo>
                <a:lnTo>
                  <a:pt x="1244" y="15044"/>
                </a:lnTo>
                <a:lnTo>
                  <a:pt x="1239" y="15051"/>
                </a:lnTo>
                <a:lnTo>
                  <a:pt x="1234" y="15057"/>
                </a:lnTo>
                <a:lnTo>
                  <a:pt x="1227" y="15059"/>
                </a:lnTo>
                <a:lnTo>
                  <a:pt x="1221" y="15065"/>
                </a:lnTo>
                <a:lnTo>
                  <a:pt x="1218" y="15065"/>
                </a:lnTo>
                <a:lnTo>
                  <a:pt x="1213" y="15064"/>
                </a:lnTo>
                <a:lnTo>
                  <a:pt x="1210" y="15064"/>
                </a:lnTo>
                <a:lnTo>
                  <a:pt x="1201" y="15069"/>
                </a:lnTo>
                <a:lnTo>
                  <a:pt x="1190" y="15069"/>
                </a:lnTo>
                <a:lnTo>
                  <a:pt x="1173" y="15076"/>
                </a:lnTo>
                <a:lnTo>
                  <a:pt x="1162" y="15071"/>
                </a:lnTo>
                <a:lnTo>
                  <a:pt x="1152" y="15069"/>
                </a:lnTo>
                <a:lnTo>
                  <a:pt x="1141" y="15082"/>
                </a:lnTo>
                <a:lnTo>
                  <a:pt x="1136" y="15081"/>
                </a:lnTo>
                <a:lnTo>
                  <a:pt x="1126" y="15089"/>
                </a:lnTo>
                <a:lnTo>
                  <a:pt x="1116" y="15100"/>
                </a:lnTo>
                <a:lnTo>
                  <a:pt x="1111" y="15109"/>
                </a:lnTo>
                <a:lnTo>
                  <a:pt x="1107" y="15125"/>
                </a:lnTo>
                <a:lnTo>
                  <a:pt x="1107" y="15125"/>
                </a:lnTo>
                <a:lnTo>
                  <a:pt x="1105" y="15128"/>
                </a:lnTo>
                <a:lnTo>
                  <a:pt x="1103" y="15129"/>
                </a:lnTo>
                <a:lnTo>
                  <a:pt x="1102" y="15129"/>
                </a:lnTo>
                <a:lnTo>
                  <a:pt x="1100" y="15130"/>
                </a:lnTo>
                <a:lnTo>
                  <a:pt x="1096" y="15135"/>
                </a:lnTo>
                <a:lnTo>
                  <a:pt x="1093" y="15139"/>
                </a:lnTo>
                <a:lnTo>
                  <a:pt x="1074" y="15178"/>
                </a:lnTo>
                <a:lnTo>
                  <a:pt x="1068" y="15194"/>
                </a:lnTo>
                <a:lnTo>
                  <a:pt x="1070" y="15203"/>
                </a:lnTo>
                <a:lnTo>
                  <a:pt x="1074" y="15204"/>
                </a:lnTo>
                <a:lnTo>
                  <a:pt x="1084" y="15202"/>
                </a:lnTo>
                <a:lnTo>
                  <a:pt x="1089" y="15203"/>
                </a:lnTo>
                <a:lnTo>
                  <a:pt x="1103" y="15207"/>
                </a:lnTo>
                <a:lnTo>
                  <a:pt x="1109" y="15208"/>
                </a:lnTo>
                <a:lnTo>
                  <a:pt x="1117" y="15206"/>
                </a:lnTo>
                <a:lnTo>
                  <a:pt x="1125" y="15200"/>
                </a:lnTo>
                <a:lnTo>
                  <a:pt x="1127" y="15189"/>
                </a:lnTo>
                <a:lnTo>
                  <a:pt x="1130" y="15179"/>
                </a:lnTo>
                <a:lnTo>
                  <a:pt x="1137" y="15168"/>
                </a:lnTo>
                <a:lnTo>
                  <a:pt x="1161" y="15138"/>
                </a:lnTo>
                <a:lnTo>
                  <a:pt x="1167" y="15135"/>
                </a:lnTo>
                <a:lnTo>
                  <a:pt x="1173" y="15136"/>
                </a:lnTo>
                <a:lnTo>
                  <a:pt x="1176" y="15135"/>
                </a:lnTo>
                <a:lnTo>
                  <a:pt x="1182" y="15125"/>
                </a:lnTo>
                <a:lnTo>
                  <a:pt x="1185" y="15122"/>
                </a:lnTo>
                <a:lnTo>
                  <a:pt x="1188" y="15121"/>
                </a:lnTo>
                <a:lnTo>
                  <a:pt x="1195" y="15123"/>
                </a:lnTo>
                <a:lnTo>
                  <a:pt x="1198" y="15123"/>
                </a:lnTo>
                <a:lnTo>
                  <a:pt x="1212" y="15120"/>
                </a:lnTo>
                <a:lnTo>
                  <a:pt x="1219" y="15116"/>
                </a:lnTo>
                <a:lnTo>
                  <a:pt x="1224" y="15109"/>
                </a:lnTo>
                <a:lnTo>
                  <a:pt x="1237" y="15105"/>
                </a:lnTo>
                <a:lnTo>
                  <a:pt x="1239" y="15107"/>
                </a:lnTo>
                <a:lnTo>
                  <a:pt x="1242" y="15112"/>
                </a:lnTo>
                <a:lnTo>
                  <a:pt x="1244" y="15113"/>
                </a:lnTo>
                <a:lnTo>
                  <a:pt x="1246" y="15112"/>
                </a:lnTo>
                <a:lnTo>
                  <a:pt x="1248" y="15109"/>
                </a:lnTo>
                <a:lnTo>
                  <a:pt x="1250" y="15108"/>
                </a:lnTo>
                <a:lnTo>
                  <a:pt x="1276" y="15103"/>
                </a:lnTo>
                <a:lnTo>
                  <a:pt x="1290" y="15096"/>
                </a:lnTo>
                <a:lnTo>
                  <a:pt x="1303" y="15080"/>
                </a:lnTo>
                <a:lnTo>
                  <a:pt x="1298" y="15069"/>
                </a:lnTo>
                <a:lnTo>
                  <a:pt x="1300" y="15060"/>
                </a:lnTo>
                <a:cubicBezTo>
                  <a:pt x="1300" y="15060"/>
                  <a:pt x="1305" y="15050"/>
                  <a:pt x="1305" y="15050"/>
                </a:cubicBezTo>
                <a:lnTo>
                  <a:pt x="1307" y="15038"/>
                </a:lnTo>
                <a:lnTo>
                  <a:pt x="1304" y="15031"/>
                </a:lnTo>
                <a:lnTo>
                  <a:pt x="1301" y="15030"/>
                </a:lnTo>
                <a:close/>
                <a:moveTo>
                  <a:pt x="1026" y="15044"/>
                </a:moveTo>
                <a:lnTo>
                  <a:pt x="1021" y="15045"/>
                </a:lnTo>
                <a:lnTo>
                  <a:pt x="1019" y="15046"/>
                </a:lnTo>
                <a:lnTo>
                  <a:pt x="1017" y="15048"/>
                </a:lnTo>
                <a:lnTo>
                  <a:pt x="1015" y="15050"/>
                </a:lnTo>
                <a:lnTo>
                  <a:pt x="1009" y="15058"/>
                </a:lnTo>
                <a:lnTo>
                  <a:pt x="1008" y="15060"/>
                </a:lnTo>
                <a:lnTo>
                  <a:pt x="1004" y="15062"/>
                </a:lnTo>
                <a:lnTo>
                  <a:pt x="997" y="15070"/>
                </a:lnTo>
                <a:lnTo>
                  <a:pt x="993" y="15079"/>
                </a:lnTo>
                <a:lnTo>
                  <a:pt x="995" y="15089"/>
                </a:lnTo>
                <a:lnTo>
                  <a:pt x="993" y="15113"/>
                </a:lnTo>
                <a:lnTo>
                  <a:pt x="993" y="15117"/>
                </a:lnTo>
                <a:lnTo>
                  <a:pt x="992" y="15121"/>
                </a:lnTo>
                <a:lnTo>
                  <a:pt x="991" y="15124"/>
                </a:lnTo>
                <a:lnTo>
                  <a:pt x="991" y="15127"/>
                </a:lnTo>
                <a:lnTo>
                  <a:pt x="992" y="15130"/>
                </a:lnTo>
                <a:lnTo>
                  <a:pt x="995" y="15132"/>
                </a:lnTo>
                <a:lnTo>
                  <a:pt x="998" y="15133"/>
                </a:lnTo>
                <a:lnTo>
                  <a:pt x="1001" y="15132"/>
                </a:lnTo>
                <a:lnTo>
                  <a:pt x="1003" y="15129"/>
                </a:lnTo>
                <a:lnTo>
                  <a:pt x="1008" y="15120"/>
                </a:lnTo>
                <a:lnTo>
                  <a:pt x="1010" y="15116"/>
                </a:lnTo>
                <a:lnTo>
                  <a:pt x="1013" y="15114"/>
                </a:lnTo>
                <a:lnTo>
                  <a:pt x="1018" y="15113"/>
                </a:lnTo>
                <a:lnTo>
                  <a:pt x="1021" y="15111"/>
                </a:lnTo>
                <a:lnTo>
                  <a:pt x="1026" y="15101"/>
                </a:lnTo>
                <a:lnTo>
                  <a:pt x="1042" y="15055"/>
                </a:lnTo>
                <a:lnTo>
                  <a:pt x="1045" y="15052"/>
                </a:lnTo>
                <a:lnTo>
                  <a:pt x="1042" y="15048"/>
                </a:lnTo>
                <a:cubicBezTo>
                  <a:pt x="1042" y="15048"/>
                  <a:pt x="1037" y="15045"/>
                  <a:pt x="1037" y="15045"/>
                </a:cubicBezTo>
                <a:lnTo>
                  <a:pt x="1031" y="15044"/>
                </a:lnTo>
                <a:lnTo>
                  <a:pt x="1026" y="15044"/>
                </a:lnTo>
                <a:close/>
                <a:moveTo>
                  <a:pt x="18633" y="15049"/>
                </a:moveTo>
                <a:lnTo>
                  <a:pt x="18618" y="15054"/>
                </a:lnTo>
                <a:lnTo>
                  <a:pt x="18610" y="15055"/>
                </a:lnTo>
                <a:lnTo>
                  <a:pt x="18585" y="15050"/>
                </a:lnTo>
                <a:lnTo>
                  <a:pt x="18579" y="15051"/>
                </a:lnTo>
                <a:lnTo>
                  <a:pt x="18573" y="15052"/>
                </a:lnTo>
                <a:lnTo>
                  <a:pt x="18566" y="15056"/>
                </a:lnTo>
                <a:lnTo>
                  <a:pt x="18561" y="15056"/>
                </a:lnTo>
                <a:lnTo>
                  <a:pt x="18537" y="15053"/>
                </a:lnTo>
                <a:lnTo>
                  <a:pt x="18526" y="15061"/>
                </a:lnTo>
                <a:lnTo>
                  <a:pt x="18522" y="15061"/>
                </a:lnTo>
                <a:lnTo>
                  <a:pt x="18508" y="15053"/>
                </a:lnTo>
                <a:lnTo>
                  <a:pt x="18500" y="15051"/>
                </a:lnTo>
                <a:lnTo>
                  <a:pt x="18477" y="15058"/>
                </a:lnTo>
                <a:lnTo>
                  <a:pt x="18451" y="15056"/>
                </a:lnTo>
                <a:lnTo>
                  <a:pt x="18429" y="15066"/>
                </a:lnTo>
                <a:lnTo>
                  <a:pt x="18380" y="15073"/>
                </a:lnTo>
                <a:lnTo>
                  <a:pt x="18343" y="15087"/>
                </a:lnTo>
                <a:lnTo>
                  <a:pt x="18319" y="15099"/>
                </a:lnTo>
                <a:lnTo>
                  <a:pt x="18293" y="15105"/>
                </a:lnTo>
                <a:lnTo>
                  <a:pt x="18226" y="15129"/>
                </a:lnTo>
                <a:lnTo>
                  <a:pt x="18211" y="15126"/>
                </a:lnTo>
                <a:lnTo>
                  <a:pt x="18208" y="15126"/>
                </a:lnTo>
                <a:lnTo>
                  <a:pt x="18201" y="15129"/>
                </a:lnTo>
                <a:lnTo>
                  <a:pt x="18169" y="15131"/>
                </a:lnTo>
                <a:lnTo>
                  <a:pt x="18149" y="15142"/>
                </a:lnTo>
                <a:lnTo>
                  <a:pt x="18145" y="15146"/>
                </a:lnTo>
                <a:lnTo>
                  <a:pt x="18144" y="15150"/>
                </a:lnTo>
                <a:lnTo>
                  <a:pt x="18144" y="15154"/>
                </a:lnTo>
                <a:lnTo>
                  <a:pt x="18142" y="15159"/>
                </a:lnTo>
                <a:lnTo>
                  <a:pt x="18139" y="15162"/>
                </a:lnTo>
                <a:lnTo>
                  <a:pt x="18133" y="15165"/>
                </a:lnTo>
                <a:lnTo>
                  <a:pt x="18120" y="15175"/>
                </a:lnTo>
                <a:lnTo>
                  <a:pt x="18098" y="15199"/>
                </a:lnTo>
                <a:lnTo>
                  <a:pt x="18093" y="15214"/>
                </a:lnTo>
                <a:lnTo>
                  <a:pt x="18092" y="15228"/>
                </a:lnTo>
                <a:lnTo>
                  <a:pt x="18098" y="15231"/>
                </a:lnTo>
                <a:lnTo>
                  <a:pt x="18105" y="15230"/>
                </a:lnTo>
                <a:lnTo>
                  <a:pt x="18111" y="15234"/>
                </a:lnTo>
                <a:lnTo>
                  <a:pt x="18117" y="15241"/>
                </a:lnTo>
                <a:lnTo>
                  <a:pt x="18125" y="15245"/>
                </a:lnTo>
                <a:lnTo>
                  <a:pt x="18134" y="15246"/>
                </a:lnTo>
                <a:lnTo>
                  <a:pt x="18141" y="15244"/>
                </a:lnTo>
                <a:lnTo>
                  <a:pt x="18132" y="15234"/>
                </a:lnTo>
                <a:lnTo>
                  <a:pt x="18136" y="15228"/>
                </a:lnTo>
                <a:lnTo>
                  <a:pt x="18146" y="15228"/>
                </a:lnTo>
                <a:lnTo>
                  <a:pt x="18155" y="15237"/>
                </a:lnTo>
                <a:lnTo>
                  <a:pt x="18162" y="15241"/>
                </a:lnTo>
                <a:lnTo>
                  <a:pt x="18200" y="15240"/>
                </a:lnTo>
                <a:lnTo>
                  <a:pt x="18235" y="15235"/>
                </a:lnTo>
                <a:lnTo>
                  <a:pt x="18276" y="15234"/>
                </a:lnTo>
                <a:lnTo>
                  <a:pt x="18331" y="15244"/>
                </a:lnTo>
                <a:lnTo>
                  <a:pt x="18365" y="15260"/>
                </a:lnTo>
                <a:lnTo>
                  <a:pt x="18379" y="15269"/>
                </a:lnTo>
                <a:lnTo>
                  <a:pt x="18386" y="15274"/>
                </a:lnTo>
                <a:lnTo>
                  <a:pt x="18391" y="15279"/>
                </a:lnTo>
                <a:lnTo>
                  <a:pt x="18395" y="15287"/>
                </a:lnTo>
                <a:lnTo>
                  <a:pt x="18399" y="15296"/>
                </a:lnTo>
                <a:lnTo>
                  <a:pt x="18405" y="15302"/>
                </a:lnTo>
                <a:lnTo>
                  <a:pt x="18413" y="15306"/>
                </a:lnTo>
                <a:lnTo>
                  <a:pt x="18418" y="15311"/>
                </a:lnTo>
                <a:lnTo>
                  <a:pt x="18418" y="15320"/>
                </a:lnTo>
                <a:lnTo>
                  <a:pt x="18455" y="15316"/>
                </a:lnTo>
                <a:lnTo>
                  <a:pt x="18471" y="15310"/>
                </a:lnTo>
                <a:lnTo>
                  <a:pt x="18477" y="15309"/>
                </a:lnTo>
                <a:lnTo>
                  <a:pt x="18484" y="15310"/>
                </a:lnTo>
                <a:lnTo>
                  <a:pt x="18494" y="15313"/>
                </a:lnTo>
                <a:cubicBezTo>
                  <a:pt x="18494" y="15313"/>
                  <a:pt x="18510" y="15308"/>
                  <a:pt x="18510" y="15308"/>
                </a:cubicBezTo>
                <a:lnTo>
                  <a:pt x="18535" y="15319"/>
                </a:lnTo>
                <a:lnTo>
                  <a:pt x="18549" y="15316"/>
                </a:lnTo>
                <a:lnTo>
                  <a:pt x="18573" y="15319"/>
                </a:lnTo>
                <a:lnTo>
                  <a:pt x="18632" y="15304"/>
                </a:lnTo>
                <a:lnTo>
                  <a:pt x="18693" y="15295"/>
                </a:lnTo>
                <a:lnTo>
                  <a:pt x="18738" y="15271"/>
                </a:lnTo>
                <a:lnTo>
                  <a:pt x="18766" y="15270"/>
                </a:lnTo>
                <a:lnTo>
                  <a:pt x="18786" y="15262"/>
                </a:lnTo>
                <a:lnTo>
                  <a:pt x="18793" y="15264"/>
                </a:lnTo>
                <a:lnTo>
                  <a:pt x="18801" y="15267"/>
                </a:lnTo>
                <a:lnTo>
                  <a:pt x="18809" y="15267"/>
                </a:lnTo>
                <a:lnTo>
                  <a:pt x="18817" y="15264"/>
                </a:lnTo>
                <a:lnTo>
                  <a:pt x="18843" y="15237"/>
                </a:lnTo>
                <a:lnTo>
                  <a:pt x="18864" y="15228"/>
                </a:lnTo>
                <a:lnTo>
                  <a:pt x="18904" y="15196"/>
                </a:lnTo>
                <a:lnTo>
                  <a:pt x="18908" y="15194"/>
                </a:lnTo>
                <a:lnTo>
                  <a:pt x="18921" y="15193"/>
                </a:lnTo>
                <a:lnTo>
                  <a:pt x="18924" y="15192"/>
                </a:lnTo>
                <a:lnTo>
                  <a:pt x="18932" y="15169"/>
                </a:lnTo>
                <a:lnTo>
                  <a:pt x="18935" y="15167"/>
                </a:lnTo>
                <a:lnTo>
                  <a:pt x="18940" y="15165"/>
                </a:lnTo>
                <a:lnTo>
                  <a:pt x="18944" y="15161"/>
                </a:lnTo>
                <a:lnTo>
                  <a:pt x="18943" y="15158"/>
                </a:lnTo>
                <a:lnTo>
                  <a:pt x="18941" y="15154"/>
                </a:lnTo>
                <a:lnTo>
                  <a:pt x="18940" y="15148"/>
                </a:lnTo>
                <a:lnTo>
                  <a:pt x="18941" y="15143"/>
                </a:lnTo>
                <a:lnTo>
                  <a:pt x="18944" y="15134"/>
                </a:lnTo>
                <a:lnTo>
                  <a:pt x="18944" y="15127"/>
                </a:lnTo>
                <a:lnTo>
                  <a:pt x="18935" y="15124"/>
                </a:lnTo>
                <a:lnTo>
                  <a:pt x="18925" y="15119"/>
                </a:lnTo>
                <a:lnTo>
                  <a:pt x="18910" y="15106"/>
                </a:lnTo>
                <a:lnTo>
                  <a:pt x="18905" y="15102"/>
                </a:lnTo>
                <a:lnTo>
                  <a:pt x="18897" y="15101"/>
                </a:lnTo>
                <a:lnTo>
                  <a:pt x="18895" y="15100"/>
                </a:lnTo>
                <a:lnTo>
                  <a:pt x="18893" y="15098"/>
                </a:lnTo>
                <a:lnTo>
                  <a:pt x="18888" y="15091"/>
                </a:lnTo>
                <a:lnTo>
                  <a:pt x="18886" y="15089"/>
                </a:lnTo>
                <a:lnTo>
                  <a:pt x="18876" y="15088"/>
                </a:lnTo>
                <a:lnTo>
                  <a:pt x="18872" y="15085"/>
                </a:lnTo>
                <a:lnTo>
                  <a:pt x="18872" y="15077"/>
                </a:lnTo>
                <a:lnTo>
                  <a:pt x="18854" y="15071"/>
                </a:lnTo>
                <a:lnTo>
                  <a:pt x="18846" y="15065"/>
                </a:lnTo>
                <a:lnTo>
                  <a:pt x="18841" y="15069"/>
                </a:lnTo>
                <a:lnTo>
                  <a:pt x="18833" y="15078"/>
                </a:lnTo>
                <a:lnTo>
                  <a:pt x="18830" y="15077"/>
                </a:lnTo>
                <a:lnTo>
                  <a:pt x="18821" y="15074"/>
                </a:lnTo>
                <a:lnTo>
                  <a:pt x="18809" y="15071"/>
                </a:lnTo>
                <a:lnTo>
                  <a:pt x="18806" y="15071"/>
                </a:lnTo>
                <a:lnTo>
                  <a:pt x="18776" y="15086"/>
                </a:lnTo>
                <a:lnTo>
                  <a:pt x="18762" y="15087"/>
                </a:lnTo>
                <a:lnTo>
                  <a:pt x="18758" y="15088"/>
                </a:lnTo>
                <a:lnTo>
                  <a:pt x="18754" y="15089"/>
                </a:lnTo>
                <a:lnTo>
                  <a:pt x="18751" y="15087"/>
                </a:lnTo>
                <a:lnTo>
                  <a:pt x="18748" y="15084"/>
                </a:lnTo>
                <a:lnTo>
                  <a:pt x="18746" y="15084"/>
                </a:lnTo>
                <a:lnTo>
                  <a:pt x="18733" y="15075"/>
                </a:lnTo>
                <a:lnTo>
                  <a:pt x="18729" y="15073"/>
                </a:lnTo>
                <a:lnTo>
                  <a:pt x="18725" y="15074"/>
                </a:lnTo>
                <a:lnTo>
                  <a:pt x="18719" y="15077"/>
                </a:lnTo>
                <a:lnTo>
                  <a:pt x="18716" y="15078"/>
                </a:lnTo>
                <a:lnTo>
                  <a:pt x="18705" y="15073"/>
                </a:lnTo>
                <a:lnTo>
                  <a:pt x="18701" y="15074"/>
                </a:lnTo>
                <a:lnTo>
                  <a:pt x="18697" y="15079"/>
                </a:lnTo>
                <a:lnTo>
                  <a:pt x="18694" y="15081"/>
                </a:lnTo>
                <a:lnTo>
                  <a:pt x="18690" y="15080"/>
                </a:lnTo>
                <a:lnTo>
                  <a:pt x="18671" y="15069"/>
                </a:lnTo>
                <a:lnTo>
                  <a:pt x="18670" y="15067"/>
                </a:lnTo>
                <a:lnTo>
                  <a:pt x="18667" y="15062"/>
                </a:lnTo>
                <a:lnTo>
                  <a:pt x="18665" y="15060"/>
                </a:lnTo>
                <a:lnTo>
                  <a:pt x="18663" y="15059"/>
                </a:lnTo>
                <a:lnTo>
                  <a:pt x="18659" y="15061"/>
                </a:lnTo>
                <a:lnTo>
                  <a:pt x="18657" y="15061"/>
                </a:lnTo>
                <a:lnTo>
                  <a:pt x="18641" y="15052"/>
                </a:lnTo>
                <a:lnTo>
                  <a:pt x="18633" y="15049"/>
                </a:lnTo>
                <a:close/>
                <a:moveTo>
                  <a:pt x="1043" y="15076"/>
                </a:moveTo>
                <a:lnTo>
                  <a:pt x="1042" y="15081"/>
                </a:lnTo>
                <a:lnTo>
                  <a:pt x="1042" y="15090"/>
                </a:lnTo>
                <a:lnTo>
                  <a:pt x="1041" y="15099"/>
                </a:lnTo>
                <a:lnTo>
                  <a:pt x="1041" y="15107"/>
                </a:lnTo>
                <a:lnTo>
                  <a:pt x="1042" y="15112"/>
                </a:lnTo>
                <a:lnTo>
                  <a:pt x="1045" y="15118"/>
                </a:lnTo>
                <a:lnTo>
                  <a:pt x="1048" y="15122"/>
                </a:lnTo>
                <a:lnTo>
                  <a:pt x="1052" y="15122"/>
                </a:lnTo>
                <a:lnTo>
                  <a:pt x="1060" y="15119"/>
                </a:lnTo>
                <a:lnTo>
                  <a:pt x="1072" y="15130"/>
                </a:lnTo>
                <a:lnTo>
                  <a:pt x="1079" y="15129"/>
                </a:lnTo>
                <a:lnTo>
                  <a:pt x="1082" y="15125"/>
                </a:lnTo>
                <a:lnTo>
                  <a:pt x="1085" y="15120"/>
                </a:lnTo>
                <a:lnTo>
                  <a:pt x="1088" y="15116"/>
                </a:lnTo>
                <a:lnTo>
                  <a:pt x="1097" y="15111"/>
                </a:lnTo>
                <a:lnTo>
                  <a:pt x="1101" y="15106"/>
                </a:lnTo>
                <a:lnTo>
                  <a:pt x="1108" y="15094"/>
                </a:lnTo>
                <a:lnTo>
                  <a:pt x="1105" y="15094"/>
                </a:lnTo>
                <a:lnTo>
                  <a:pt x="1102" y="15095"/>
                </a:lnTo>
                <a:lnTo>
                  <a:pt x="1100" y="15097"/>
                </a:lnTo>
                <a:lnTo>
                  <a:pt x="1098" y="15097"/>
                </a:lnTo>
                <a:lnTo>
                  <a:pt x="1095" y="15096"/>
                </a:lnTo>
                <a:lnTo>
                  <a:pt x="1091" y="15091"/>
                </a:lnTo>
                <a:lnTo>
                  <a:pt x="1089" y="15090"/>
                </a:lnTo>
                <a:lnTo>
                  <a:pt x="1067" y="15079"/>
                </a:lnTo>
                <a:lnTo>
                  <a:pt x="1064" y="15080"/>
                </a:lnTo>
                <a:lnTo>
                  <a:pt x="1057" y="15084"/>
                </a:lnTo>
                <a:lnTo>
                  <a:pt x="1054" y="15085"/>
                </a:lnTo>
                <a:lnTo>
                  <a:pt x="1047" y="15078"/>
                </a:lnTo>
                <a:cubicBezTo>
                  <a:pt x="1047" y="15078"/>
                  <a:pt x="1043" y="15076"/>
                  <a:pt x="1043" y="15076"/>
                </a:cubicBezTo>
                <a:close/>
                <a:moveTo>
                  <a:pt x="1031" y="15127"/>
                </a:moveTo>
                <a:lnTo>
                  <a:pt x="1024" y="15129"/>
                </a:lnTo>
                <a:lnTo>
                  <a:pt x="1021" y="15129"/>
                </a:lnTo>
                <a:lnTo>
                  <a:pt x="1015" y="15131"/>
                </a:lnTo>
                <a:lnTo>
                  <a:pt x="1007" y="15139"/>
                </a:lnTo>
                <a:lnTo>
                  <a:pt x="993" y="15156"/>
                </a:lnTo>
                <a:lnTo>
                  <a:pt x="988" y="15160"/>
                </a:lnTo>
                <a:lnTo>
                  <a:pt x="986" y="15164"/>
                </a:lnTo>
                <a:lnTo>
                  <a:pt x="985" y="15170"/>
                </a:lnTo>
                <a:lnTo>
                  <a:pt x="987" y="15182"/>
                </a:lnTo>
                <a:lnTo>
                  <a:pt x="987" y="15187"/>
                </a:lnTo>
                <a:lnTo>
                  <a:pt x="976" y="15188"/>
                </a:lnTo>
                <a:lnTo>
                  <a:pt x="970" y="15193"/>
                </a:lnTo>
                <a:lnTo>
                  <a:pt x="966" y="15200"/>
                </a:lnTo>
                <a:lnTo>
                  <a:pt x="965" y="15207"/>
                </a:lnTo>
                <a:lnTo>
                  <a:pt x="968" y="15213"/>
                </a:lnTo>
                <a:lnTo>
                  <a:pt x="974" y="15217"/>
                </a:lnTo>
                <a:lnTo>
                  <a:pt x="985" y="15220"/>
                </a:lnTo>
                <a:lnTo>
                  <a:pt x="987" y="15220"/>
                </a:lnTo>
                <a:lnTo>
                  <a:pt x="991" y="15219"/>
                </a:lnTo>
                <a:lnTo>
                  <a:pt x="992" y="15220"/>
                </a:lnTo>
                <a:lnTo>
                  <a:pt x="992" y="15224"/>
                </a:lnTo>
                <a:lnTo>
                  <a:pt x="991" y="15226"/>
                </a:lnTo>
                <a:lnTo>
                  <a:pt x="990" y="15228"/>
                </a:lnTo>
                <a:lnTo>
                  <a:pt x="989" y="15230"/>
                </a:lnTo>
                <a:lnTo>
                  <a:pt x="990" y="15242"/>
                </a:lnTo>
                <a:lnTo>
                  <a:pt x="989" y="15246"/>
                </a:lnTo>
                <a:lnTo>
                  <a:pt x="987" y="15254"/>
                </a:lnTo>
                <a:lnTo>
                  <a:pt x="985" y="15258"/>
                </a:lnTo>
                <a:lnTo>
                  <a:pt x="982" y="15260"/>
                </a:lnTo>
                <a:lnTo>
                  <a:pt x="980" y="15263"/>
                </a:lnTo>
                <a:lnTo>
                  <a:pt x="979" y="15265"/>
                </a:lnTo>
                <a:lnTo>
                  <a:pt x="976" y="15270"/>
                </a:lnTo>
                <a:lnTo>
                  <a:pt x="974" y="15276"/>
                </a:lnTo>
                <a:lnTo>
                  <a:pt x="974" y="15279"/>
                </a:lnTo>
                <a:lnTo>
                  <a:pt x="980" y="15279"/>
                </a:lnTo>
                <a:lnTo>
                  <a:pt x="987" y="15277"/>
                </a:lnTo>
                <a:lnTo>
                  <a:pt x="992" y="15277"/>
                </a:lnTo>
                <a:lnTo>
                  <a:pt x="993" y="15284"/>
                </a:lnTo>
                <a:lnTo>
                  <a:pt x="1003" y="15282"/>
                </a:lnTo>
                <a:lnTo>
                  <a:pt x="1007" y="15280"/>
                </a:lnTo>
                <a:lnTo>
                  <a:pt x="1011" y="15276"/>
                </a:lnTo>
                <a:lnTo>
                  <a:pt x="1013" y="15269"/>
                </a:lnTo>
                <a:lnTo>
                  <a:pt x="1013" y="15263"/>
                </a:lnTo>
                <a:lnTo>
                  <a:pt x="1013" y="15256"/>
                </a:lnTo>
                <a:lnTo>
                  <a:pt x="1012" y="15249"/>
                </a:lnTo>
                <a:lnTo>
                  <a:pt x="1015" y="15246"/>
                </a:lnTo>
                <a:lnTo>
                  <a:pt x="1015" y="15242"/>
                </a:lnTo>
                <a:lnTo>
                  <a:pt x="1038" y="15213"/>
                </a:lnTo>
                <a:cubicBezTo>
                  <a:pt x="1038" y="15213"/>
                  <a:pt x="1043" y="15205"/>
                  <a:pt x="1043" y="15205"/>
                </a:cubicBezTo>
                <a:lnTo>
                  <a:pt x="1053" y="15187"/>
                </a:lnTo>
                <a:lnTo>
                  <a:pt x="1059" y="15179"/>
                </a:lnTo>
                <a:lnTo>
                  <a:pt x="1059" y="15170"/>
                </a:lnTo>
                <a:lnTo>
                  <a:pt x="1062" y="15163"/>
                </a:lnTo>
                <a:lnTo>
                  <a:pt x="1069" y="15148"/>
                </a:lnTo>
                <a:lnTo>
                  <a:pt x="1067" y="15139"/>
                </a:lnTo>
                <a:lnTo>
                  <a:pt x="1060" y="15134"/>
                </a:lnTo>
                <a:lnTo>
                  <a:pt x="1042" y="15131"/>
                </a:lnTo>
                <a:lnTo>
                  <a:pt x="1035" y="15127"/>
                </a:lnTo>
                <a:lnTo>
                  <a:pt x="1031" y="15127"/>
                </a:lnTo>
                <a:close/>
                <a:moveTo>
                  <a:pt x="13649" y="15249"/>
                </a:moveTo>
                <a:cubicBezTo>
                  <a:pt x="13649" y="15249"/>
                  <a:pt x="13643" y="15254"/>
                  <a:pt x="13643" y="15254"/>
                </a:cubicBezTo>
                <a:lnTo>
                  <a:pt x="13625" y="15260"/>
                </a:lnTo>
                <a:lnTo>
                  <a:pt x="13619" y="15268"/>
                </a:lnTo>
                <a:lnTo>
                  <a:pt x="13618" y="15281"/>
                </a:lnTo>
                <a:lnTo>
                  <a:pt x="13623" y="15287"/>
                </a:lnTo>
                <a:lnTo>
                  <a:pt x="13631" y="15289"/>
                </a:lnTo>
                <a:lnTo>
                  <a:pt x="13642" y="15305"/>
                </a:lnTo>
                <a:lnTo>
                  <a:pt x="13652" y="15307"/>
                </a:lnTo>
                <a:lnTo>
                  <a:pt x="13661" y="15304"/>
                </a:lnTo>
                <a:lnTo>
                  <a:pt x="13666" y="15297"/>
                </a:lnTo>
                <a:lnTo>
                  <a:pt x="13665" y="15285"/>
                </a:lnTo>
                <a:lnTo>
                  <a:pt x="13652" y="15275"/>
                </a:lnTo>
                <a:lnTo>
                  <a:pt x="13650" y="15259"/>
                </a:lnTo>
                <a:lnTo>
                  <a:pt x="13650" y="15256"/>
                </a:lnTo>
                <a:lnTo>
                  <a:pt x="13649" y="15254"/>
                </a:lnTo>
                <a:lnTo>
                  <a:pt x="13649" y="15252"/>
                </a:lnTo>
                <a:lnTo>
                  <a:pt x="13649" y="15249"/>
                </a:lnTo>
                <a:close/>
                <a:moveTo>
                  <a:pt x="1001" y="15305"/>
                </a:moveTo>
                <a:lnTo>
                  <a:pt x="997" y="15306"/>
                </a:lnTo>
                <a:lnTo>
                  <a:pt x="971" y="15316"/>
                </a:lnTo>
                <a:lnTo>
                  <a:pt x="958" y="15324"/>
                </a:lnTo>
                <a:lnTo>
                  <a:pt x="949" y="15337"/>
                </a:lnTo>
                <a:lnTo>
                  <a:pt x="946" y="15357"/>
                </a:lnTo>
                <a:lnTo>
                  <a:pt x="948" y="15384"/>
                </a:lnTo>
                <a:lnTo>
                  <a:pt x="946" y="15392"/>
                </a:lnTo>
                <a:lnTo>
                  <a:pt x="944" y="15404"/>
                </a:lnTo>
                <a:lnTo>
                  <a:pt x="944" y="15416"/>
                </a:lnTo>
                <a:lnTo>
                  <a:pt x="945" y="15427"/>
                </a:lnTo>
                <a:lnTo>
                  <a:pt x="948" y="15434"/>
                </a:lnTo>
                <a:lnTo>
                  <a:pt x="954" y="15437"/>
                </a:lnTo>
                <a:lnTo>
                  <a:pt x="958" y="15435"/>
                </a:lnTo>
                <a:lnTo>
                  <a:pt x="960" y="15435"/>
                </a:lnTo>
                <a:lnTo>
                  <a:pt x="964" y="15447"/>
                </a:lnTo>
                <a:lnTo>
                  <a:pt x="968" y="15455"/>
                </a:lnTo>
                <a:lnTo>
                  <a:pt x="968" y="15459"/>
                </a:lnTo>
                <a:lnTo>
                  <a:pt x="969" y="15462"/>
                </a:lnTo>
                <a:lnTo>
                  <a:pt x="970" y="15466"/>
                </a:lnTo>
                <a:lnTo>
                  <a:pt x="972" y="15469"/>
                </a:lnTo>
                <a:lnTo>
                  <a:pt x="975" y="15469"/>
                </a:lnTo>
                <a:lnTo>
                  <a:pt x="982" y="15467"/>
                </a:lnTo>
                <a:lnTo>
                  <a:pt x="989" y="15463"/>
                </a:lnTo>
                <a:lnTo>
                  <a:pt x="993" y="15457"/>
                </a:lnTo>
                <a:lnTo>
                  <a:pt x="995" y="15447"/>
                </a:lnTo>
                <a:lnTo>
                  <a:pt x="995" y="15435"/>
                </a:lnTo>
                <a:lnTo>
                  <a:pt x="994" y="15424"/>
                </a:lnTo>
                <a:lnTo>
                  <a:pt x="992" y="15418"/>
                </a:lnTo>
                <a:lnTo>
                  <a:pt x="1001" y="15401"/>
                </a:lnTo>
                <a:cubicBezTo>
                  <a:pt x="1001" y="15401"/>
                  <a:pt x="1003" y="15380"/>
                  <a:pt x="1003" y="15380"/>
                </a:cubicBezTo>
                <a:lnTo>
                  <a:pt x="1001" y="15361"/>
                </a:lnTo>
                <a:lnTo>
                  <a:pt x="997" y="15345"/>
                </a:lnTo>
                <a:lnTo>
                  <a:pt x="1001" y="15340"/>
                </a:lnTo>
                <a:lnTo>
                  <a:pt x="1003" y="15330"/>
                </a:lnTo>
                <a:lnTo>
                  <a:pt x="1003" y="15320"/>
                </a:lnTo>
                <a:lnTo>
                  <a:pt x="1001" y="15305"/>
                </a:lnTo>
                <a:close/>
                <a:moveTo>
                  <a:pt x="13684" y="15344"/>
                </a:moveTo>
                <a:cubicBezTo>
                  <a:pt x="13684" y="15344"/>
                  <a:pt x="13680" y="15351"/>
                  <a:pt x="13680" y="15351"/>
                </a:cubicBezTo>
                <a:lnTo>
                  <a:pt x="13679" y="15363"/>
                </a:lnTo>
                <a:lnTo>
                  <a:pt x="13681" y="15376"/>
                </a:lnTo>
                <a:lnTo>
                  <a:pt x="13686" y="15391"/>
                </a:lnTo>
                <a:lnTo>
                  <a:pt x="13691" y="15393"/>
                </a:lnTo>
                <a:lnTo>
                  <a:pt x="13697" y="15389"/>
                </a:lnTo>
                <a:lnTo>
                  <a:pt x="13707" y="15389"/>
                </a:lnTo>
                <a:lnTo>
                  <a:pt x="13711" y="15387"/>
                </a:lnTo>
                <a:lnTo>
                  <a:pt x="13715" y="15383"/>
                </a:lnTo>
                <a:lnTo>
                  <a:pt x="13717" y="15380"/>
                </a:lnTo>
                <a:lnTo>
                  <a:pt x="13719" y="15374"/>
                </a:lnTo>
                <a:lnTo>
                  <a:pt x="13719" y="15373"/>
                </a:lnTo>
                <a:lnTo>
                  <a:pt x="13717" y="15372"/>
                </a:lnTo>
                <a:lnTo>
                  <a:pt x="13716" y="15366"/>
                </a:lnTo>
                <a:lnTo>
                  <a:pt x="13714" y="15365"/>
                </a:lnTo>
                <a:lnTo>
                  <a:pt x="13702" y="15357"/>
                </a:lnTo>
                <a:lnTo>
                  <a:pt x="13700" y="15354"/>
                </a:lnTo>
                <a:lnTo>
                  <a:pt x="13698" y="15349"/>
                </a:lnTo>
                <a:lnTo>
                  <a:pt x="13696" y="15346"/>
                </a:lnTo>
                <a:lnTo>
                  <a:pt x="13684" y="15344"/>
                </a:lnTo>
                <a:close/>
                <a:moveTo>
                  <a:pt x="13356" y="15429"/>
                </a:moveTo>
                <a:lnTo>
                  <a:pt x="13290" y="15439"/>
                </a:lnTo>
                <a:lnTo>
                  <a:pt x="13274" y="15453"/>
                </a:lnTo>
                <a:lnTo>
                  <a:pt x="13243" y="15461"/>
                </a:lnTo>
                <a:lnTo>
                  <a:pt x="13231" y="15469"/>
                </a:lnTo>
                <a:lnTo>
                  <a:pt x="13211" y="15488"/>
                </a:lnTo>
                <a:lnTo>
                  <a:pt x="13205" y="15492"/>
                </a:lnTo>
                <a:lnTo>
                  <a:pt x="13185" y="15494"/>
                </a:lnTo>
                <a:lnTo>
                  <a:pt x="13179" y="15499"/>
                </a:lnTo>
                <a:lnTo>
                  <a:pt x="13167" y="15522"/>
                </a:lnTo>
                <a:lnTo>
                  <a:pt x="13161" y="15545"/>
                </a:lnTo>
                <a:cubicBezTo>
                  <a:pt x="13161" y="15545"/>
                  <a:pt x="13158" y="15563"/>
                  <a:pt x="13158" y="15563"/>
                </a:cubicBezTo>
                <a:lnTo>
                  <a:pt x="13157" y="15566"/>
                </a:lnTo>
                <a:lnTo>
                  <a:pt x="13150" y="15585"/>
                </a:lnTo>
                <a:lnTo>
                  <a:pt x="13150" y="15594"/>
                </a:lnTo>
                <a:lnTo>
                  <a:pt x="13163" y="15597"/>
                </a:lnTo>
                <a:lnTo>
                  <a:pt x="13183" y="15611"/>
                </a:lnTo>
                <a:lnTo>
                  <a:pt x="13228" y="15616"/>
                </a:lnTo>
                <a:lnTo>
                  <a:pt x="13269" y="15626"/>
                </a:lnTo>
                <a:lnTo>
                  <a:pt x="13320" y="15634"/>
                </a:lnTo>
                <a:lnTo>
                  <a:pt x="13368" y="15629"/>
                </a:lnTo>
                <a:lnTo>
                  <a:pt x="13408" y="15640"/>
                </a:lnTo>
                <a:lnTo>
                  <a:pt x="13445" y="15657"/>
                </a:lnTo>
                <a:lnTo>
                  <a:pt x="13511" y="15653"/>
                </a:lnTo>
                <a:lnTo>
                  <a:pt x="13524" y="15661"/>
                </a:lnTo>
                <a:lnTo>
                  <a:pt x="13531" y="15662"/>
                </a:lnTo>
                <a:lnTo>
                  <a:pt x="13535" y="15658"/>
                </a:lnTo>
                <a:lnTo>
                  <a:pt x="13532" y="15648"/>
                </a:lnTo>
                <a:lnTo>
                  <a:pt x="13538" y="15634"/>
                </a:lnTo>
                <a:lnTo>
                  <a:pt x="13532" y="15615"/>
                </a:lnTo>
                <a:lnTo>
                  <a:pt x="13514" y="15583"/>
                </a:lnTo>
                <a:lnTo>
                  <a:pt x="13510" y="15575"/>
                </a:lnTo>
                <a:lnTo>
                  <a:pt x="13495" y="15549"/>
                </a:lnTo>
                <a:lnTo>
                  <a:pt x="13491" y="15542"/>
                </a:lnTo>
                <a:lnTo>
                  <a:pt x="13486" y="15535"/>
                </a:lnTo>
                <a:lnTo>
                  <a:pt x="13451" y="15500"/>
                </a:lnTo>
                <a:lnTo>
                  <a:pt x="13434" y="15489"/>
                </a:lnTo>
                <a:lnTo>
                  <a:pt x="13430" y="15486"/>
                </a:lnTo>
                <a:lnTo>
                  <a:pt x="13421" y="15471"/>
                </a:lnTo>
                <a:lnTo>
                  <a:pt x="13418" y="15467"/>
                </a:lnTo>
                <a:lnTo>
                  <a:pt x="13415" y="15465"/>
                </a:lnTo>
                <a:lnTo>
                  <a:pt x="13409" y="15461"/>
                </a:lnTo>
                <a:lnTo>
                  <a:pt x="13370" y="15430"/>
                </a:lnTo>
                <a:lnTo>
                  <a:pt x="13356" y="15429"/>
                </a:lnTo>
                <a:close/>
                <a:moveTo>
                  <a:pt x="814" y="15729"/>
                </a:moveTo>
                <a:lnTo>
                  <a:pt x="802" y="15731"/>
                </a:lnTo>
                <a:lnTo>
                  <a:pt x="788" y="15736"/>
                </a:lnTo>
                <a:lnTo>
                  <a:pt x="777" y="15737"/>
                </a:lnTo>
                <a:lnTo>
                  <a:pt x="769" y="15730"/>
                </a:lnTo>
                <a:lnTo>
                  <a:pt x="766" y="15730"/>
                </a:lnTo>
                <a:lnTo>
                  <a:pt x="759" y="15735"/>
                </a:lnTo>
                <a:lnTo>
                  <a:pt x="758" y="15736"/>
                </a:lnTo>
                <a:lnTo>
                  <a:pt x="753" y="15735"/>
                </a:lnTo>
                <a:lnTo>
                  <a:pt x="747" y="15735"/>
                </a:lnTo>
                <a:lnTo>
                  <a:pt x="743" y="15738"/>
                </a:lnTo>
                <a:lnTo>
                  <a:pt x="744" y="15745"/>
                </a:lnTo>
                <a:lnTo>
                  <a:pt x="741" y="15754"/>
                </a:lnTo>
                <a:lnTo>
                  <a:pt x="741" y="15774"/>
                </a:lnTo>
                <a:lnTo>
                  <a:pt x="739" y="15785"/>
                </a:lnTo>
                <a:lnTo>
                  <a:pt x="740" y="15789"/>
                </a:lnTo>
                <a:lnTo>
                  <a:pt x="741" y="15794"/>
                </a:lnTo>
                <a:lnTo>
                  <a:pt x="744" y="15799"/>
                </a:lnTo>
                <a:lnTo>
                  <a:pt x="745" y="15802"/>
                </a:lnTo>
                <a:lnTo>
                  <a:pt x="748" y="15803"/>
                </a:lnTo>
                <a:lnTo>
                  <a:pt x="755" y="15803"/>
                </a:lnTo>
                <a:lnTo>
                  <a:pt x="758" y="15803"/>
                </a:lnTo>
                <a:lnTo>
                  <a:pt x="762" y="15807"/>
                </a:lnTo>
                <a:lnTo>
                  <a:pt x="759" y="15810"/>
                </a:lnTo>
                <a:lnTo>
                  <a:pt x="753" y="15811"/>
                </a:lnTo>
                <a:lnTo>
                  <a:pt x="747" y="15810"/>
                </a:lnTo>
                <a:lnTo>
                  <a:pt x="743" y="15811"/>
                </a:lnTo>
                <a:lnTo>
                  <a:pt x="742" y="15816"/>
                </a:lnTo>
                <a:lnTo>
                  <a:pt x="742" y="15826"/>
                </a:lnTo>
                <a:lnTo>
                  <a:pt x="742" y="15832"/>
                </a:lnTo>
                <a:lnTo>
                  <a:pt x="744" y="15834"/>
                </a:lnTo>
                <a:lnTo>
                  <a:pt x="750" y="15836"/>
                </a:lnTo>
                <a:lnTo>
                  <a:pt x="758" y="15847"/>
                </a:lnTo>
                <a:lnTo>
                  <a:pt x="758" y="15854"/>
                </a:lnTo>
                <a:lnTo>
                  <a:pt x="755" y="15866"/>
                </a:lnTo>
                <a:lnTo>
                  <a:pt x="755" y="15876"/>
                </a:lnTo>
                <a:lnTo>
                  <a:pt x="755" y="15881"/>
                </a:lnTo>
                <a:lnTo>
                  <a:pt x="755" y="15884"/>
                </a:lnTo>
                <a:lnTo>
                  <a:pt x="756" y="15887"/>
                </a:lnTo>
                <a:lnTo>
                  <a:pt x="759" y="15889"/>
                </a:lnTo>
                <a:lnTo>
                  <a:pt x="761" y="15892"/>
                </a:lnTo>
                <a:lnTo>
                  <a:pt x="764" y="15898"/>
                </a:lnTo>
                <a:lnTo>
                  <a:pt x="765" y="15903"/>
                </a:lnTo>
                <a:lnTo>
                  <a:pt x="765" y="15912"/>
                </a:lnTo>
                <a:lnTo>
                  <a:pt x="767" y="15915"/>
                </a:lnTo>
                <a:lnTo>
                  <a:pt x="769" y="15919"/>
                </a:lnTo>
                <a:lnTo>
                  <a:pt x="775" y="15925"/>
                </a:lnTo>
                <a:lnTo>
                  <a:pt x="778" y="15934"/>
                </a:lnTo>
                <a:lnTo>
                  <a:pt x="779" y="15938"/>
                </a:lnTo>
                <a:lnTo>
                  <a:pt x="781" y="15941"/>
                </a:lnTo>
                <a:lnTo>
                  <a:pt x="783" y="15943"/>
                </a:lnTo>
                <a:lnTo>
                  <a:pt x="788" y="15944"/>
                </a:lnTo>
                <a:lnTo>
                  <a:pt x="789" y="15941"/>
                </a:lnTo>
                <a:lnTo>
                  <a:pt x="789" y="15937"/>
                </a:lnTo>
                <a:lnTo>
                  <a:pt x="789" y="15931"/>
                </a:lnTo>
                <a:lnTo>
                  <a:pt x="788" y="15930"/>
                </a:lnTo>
                <a:lnTo>
                  <a:pt x="786" y="15929"/>
                </a:lnTo>
                <a:lnTo>
                  <a:pt x="793" y="15922"/>
                </a:lnTo>
                <a:lnTo>
                  <a:pt x="797" y="15926"/>
                </a:lnTo>
                <a:lnTo>
                  <a:pt x="799" y="15934"/>
                </a:lnTo>
                <a:lnTo>
                  <a:pt x="803" y="15940"/>
                </a:lnTo>
                <a:lnTo>
                  <a:pt x="815" y="15943"/>
                </a:lnTo>
                <a:lnTo>
                  <a:pt x="828" y="15944"/>
                </a:lnTo>
                <a:lnTo>
                  <a:pt x="842" y="15940"/>
                </a:lnTo>
                <a:lnTo>
                  <a:pt x="847" y="15941"/>
                </a:lnTo>
                <a:lnTo>
                  <a:pt x="847" y="15950"/>
                </a:lnTo>
                <a:lnTo>
                  <a:pt x="899" y="15948"/>
                </a:lnTo>
                <a:lnTo>
                  <a:pt x="911" y="15953"/>
                </a:lnTo>
                <a:lnTo>
                  <a:pt x="918" y="15952"/>
                </a:lnTo>
                <a:lnTo>
                  <a:pt x="920" y="15944"/>
                </a:lnTo>
                <a:lnTo>
                  <a:pt x="918" y="15936"/>
                </a:lnTo>
                <a:lnTo>
                  <a:pt x="913" y="15929"/>
                </a:lnTo>
                <a:lnTo>
                  <a:pt x="901" y="15918"/>
                </a:lnTo>
                <a:lnTo>
                  <a:pt x="872" y="15905"/>
                </a:lnTo>
                <a:lnTo>
                  <a:pt x="868" y="15900"/>
                </a:lnTo>
                <a:lnTo>
                  <a:pt x="863" y="15892"/>
                </a:lnTo>
                <a:lnTo>
                  <a:pt x="860" y="15882"/>
                </a:lnTo>
                <a:lnTo>
                  <a:pt x="859" y="15874"/>
                </a:lnTo>
                <a:lnTo>
                  <a:pt x="870" y="15891"/>
                </a:lnTo>
                <a:lnTo>
                  <a:pt x="922" y="15919"/>
                </a:lnTo>
                <a:lnTo>
                  <a:pt x="925" y="15922"/>
                </a:lnTo>
                <a:lnTo>
                  <a:pt x="927" y="15927"/>
                </a:lnTo>
                <a:lnTo>
                  <a:pt x="930" y="15934"/>
                </a:lnTo>
                <a:lnTo>
                  <a:pt x="931" y="15937"/>
                </a:lnTo>
                <a:lnTo>
                  <a:pt x="932" y="15942"/>
                </a:lnTo>
                <a:lnTo>
                  <a:pt x="934" y="15944"/>
                </a:lnTo>
                <a:lnTo>
                  <a:pt x="939" y="15941"/>
                </a:lnTo>
                <a:lnTo>
                  <a:pt x="946" y="15939"/>
                </a:lnTo>
                <a:lnTo>
                  <a:pt x="973" y="15942"/>
                </a:lnTo>
                <a:lnTo>
                  <a:pt x="968" y="15953"/>
                </a:lnTo>
                <a:lnTo>
                  <a:pt x="946" y="15951"/>
                </a:lnTo>
                <a:lnTo>
                  <a:pt x="936" y="15961"/>
                </a:lnTo>
                <a:lnTo>
                  <a:pt x="929" y="15957"/>
                </a:lnTo>
                <a:lnTo>
                  <a:pt x="922" y="15967"/>
                </a:lnTo>
                <a:lnTo>
                  <a:pt x="919" y="15982"/>
                </a:lnTo>
                <a:lnTo>
                  <a:pt x="928" y="16001"/>
                </a:lnTo>
                <a:lnTo>
                  <a:pt x="930" y="16020"/>
                </a:lnTo>
                <a:lnTo>
                  <a:pt x="930" y="16054"/>
                </a:lnTo>
                <a:lnTo>
                  <a:pt x="923" y="16047"/>
                </a:lnTo>
                <a:lnTo>
                  <a:pt x="920" y="16036"/>
                </a:lnTo>
                <a:lnTo>
                  <a:pt x="916" y="15997"/>
                </a:lnTo>
                <a:lnTo>
                  <a:pt x="914" y="15988"/>
                </a:lnTo>
                <a:lnTo>
                  <a:pt x="910" y="15982"/>
                </a:lnTo>
                <a:lnTo>
                  <a:pt x="870" y="15963"/>
                </a:lnTo>
                <a:lnTo>
                  <a:pt x="862" y="15962"/>
                </a:lnTo>
                <a:lnTo>
                  <a:pt x="854" y="15964"/>
                </a:lnTo>
                <a:lnTo>
                  <a:pt x="846" y="15964"/>
                </a:lnTo>
                <a:lnTo>
                  <a:pt x="839" y="15956"/>
                </a:lnTo>
                <a:lnTo>
                  <a:pt x="835" y="15962"/>
                </a:lnTo>
                <a:lnTo>
                  <a:pt x="830" y="15961"/>
                </a:lnTo>
                <a:lnTo>
                  <a:pt x="822" y="15953"/>
                </a:lnTo>
                <a:lnTo>
                  <a:pt x="819" y="15954"/>
                </a:lnTo>
                <a:lnTo>
                  <a:pt x="816" y="15958"/>
                </a:lnTo>
                <a:lnTo>
                  <a:pt x="814" y="15964"/>
                </a:lnTo>
                <a:lnTo>
                  <a:pt x="814" y="15969"/>
                </a:lnTo>
                <a:lnTo>
                  <a:pt x="813" y="15973"/>
                </a:lnTo>
                <a:lnTo>
                  <a:pt x="807" y="15976"/>
                </a:lnTo>
                <a:lnTo>
                  <a:pt x="801" y="15985"/>
                </a:lnTo>
                <a:lnTo>
                  <a:pt x="793" y="15999"/>
                </a:lnTo>
                <a:lnTo>
                  <a:pt x="789" y="16001"/>
                </a:lnTo>
                <a:lnTo>
                  <a:pt x="789" y="16010"/>
                </a:lnTo>
                <a:lnTo>
                  <a:pt x="793" y="16020"/>
                </a:lnTo>
                <a:lnTo>
                  <a:pt x="799" y="16026"/>
                </a:lnTo>
                <a:lnTo>
                  <a:pt x="803" y="16025"/>
                </a:lnTo>
                <a:lnTo>
                  <a:pt x="810" y="16021"/>
                </a:lnTo>
                <a:lnTo>
                  <a:pt x="812" y="16020"/>
                </a:lnTo>
                <a:lnTo>
                  <a:pt x="815" y="16024"/>
                </a:lnTo>
                <a:lnTo>
                  <a:pt x="818" y="16036"/>
                </a:lnTo>
                <a:lnTo>
                  <a:pt x="820" y="16037"/>
                </a:lnTo>
                <a:lnTo>
                  <a:pt x="824" y="16037"/>
                </a:lnTo>
                <a:lnTo>
                  <a:pt x="827" y="16039"/>
                </a:lnTo>
                <a:lnTo>
                  <a:pt x="828" y="16044"/>
                </a:lnTo>
                <a:lnTo>
                  <a:pt x="826" y="16050"/>
                </a:lnTo>
                <a:lnTo>
                  <a:pt x="822" y="16052"/>
                </a:lnTo>
                <a:lnTo>
                  <a:pt x="814" y="16051"/>
                </a:lnTo>
                <a:lnTo>
                  <a:pt x="810" y="16055"/>
                </a:lnTo>
                <a:lnTo>
                  <a:pt x="813" y="16060"/>
                </a:lnTo>
                <a:lnTo>
                  <a:pt x="814" y="16063"/>
                </a:lnTo>
                <a:lnTo>
                  <a:pt x="816" y="16072"/>
                </a:lnTo>
                <a:lnTo>
                  <a:pt x="817" y="16074"/>
                </a:lnTo>
                <a:lnTo>
                  <a:pt x="822" y="16076"/>
                </a:lnTo>
                <a:lnTo>
                  <a:pt x="828" y="16076"/>
                </a:lnTo>
                <a:lnTo>
                  <a:pt x="831" y="16077"/>
                </a:lnTo>
                <a:lnTo>
                  <a:pt x="832" y="16081"/>
                </a:lnTo>
                <a:lnTo>
                  <a:pt x="831" y="16086"/>
                </a:lnTo>
                <a:lnTo>
                  <a:pt x="828" y="16088"/>
                </a:lnTo>
                <a:lnTo>
                  <a:pt x="822" y="16088"/>
                </a:lnTo>
                <a:lnTo>
                  <a:pt x="796" y="16109"/>
                </a:lnTo>
                <a:lnTo>
                  <a:pt x="776" y="16119"/>
                </a:lnTo>
                <a:lnTo>
                  <a:pt x="771" y="16124"/>
                </a:lnTo>
                <a:lnTo>
                  <a:pt x="771" y="16134"/>
                </a:lnTo>
                <a:lnTo>
                  <a:pt x="775" y="16140"/>
                </a:lnTo>
                <a:lnTo>
                  <a:pt x="788" y="16148"/>
                </a:lnTo>
                <a:lnTo>
                  <a:pt x="789" y="16150"/>
                </a:lnTo>
                <a:lnTo>
                  <a:pt x="791" y="16159"/>
                </a:lnTo>
                <a:lnTo>
                  <a:pt x="792" y="16162"/>
                </a:lnTo>
                <a:lnTo>
                  <a:pt x="796" y="16162"/>
                </a:lnTo>
                <a:lnTo>
                  <a:pt x="800" y="16160"/>
                </a:lnTo>
                <a:lnTo>
                  <a:pt x="819" y="16143"/>
                </a:lnTo>
                <a:lnTo>
                  <a:pt x="832" y="16135"/>
                </a:lnTo>
                <a:lnTo>
                  <a:pt x="846" y="16131"/>
                </a:lnTo>
                <a:lnTo>
                  <a:pt x="857" y="16132"/>
                </a:lnTo>
                <a:lnTo>
                  <a:pt x="852" y="16136"/>
                </a:lnTo>
                <a:lnTo>
                  <a:pt x="848" y="16142"/>
                </a:lnTo>
                <a:lnTo>
                  <a:pt x="844" y="16149"/>
                </a:lnTo>
                <a:lnTo>
                  <a:pt x="843" y="16157"/>
                </a:lnTo>
                <a:lnTo>
                  <a:pt x="846" y="16165"/>
                </a:lnTo>
                <a:lnTo>
                  <a:pt x="851" y="16167"/>
                </a:lnTo>
                <a:lnTo>
                  <a:pt x="863" y="16166"/>
                </a:lnTo>
                <a:lnTo>
                  <a:pt x="873" y="16163"/>
                </a:lnTo>
                <a:lnTo>
                  <a:pt x="884" y="16154"/>
                </a:lnTo>
                <a:lnTo>
                  <a:pt x="895" y="16148"/>
                </a:lnTo>
                <a:lnTo>
                  <a:pt x="904" y="16157"/>
                </a:lnTo>
                <a:lnTo>
                  <a:pt x="891" y="16164"/>
                </a:lnTo>
                <a:lnTo>
                  <a:pt x="885" y="16168"/>
                </a:lnTo>
                <a:lnTo>
                  <a:pt x="880" y="16174"/>
                </a:lnTo>
                <a:lnTo>
                  <a:pt x="898" y="16182"/>
                </a:lnTo>
                <a:lnTo>
                  <a:pt x="886" y="16185"/>
                </a:lnTo>
                <a:lnTo>
                  <a:pt x="881" y="16188"/>
                </a:lnTo>
                <a:lnTo>
                  <a:pt x="879" y="16197"/>
                </a:lnTo>
                <a:lnTo>
                  <a:pt x="879" y="16206"/>
                </a:lnTo>
                <a:lnTo>
                  <a:pt x="882" y="16215"/>
                </a:lnTo>
                <a:lnTo>
                  <a:pt x="888" y="16229"/>
                </a:lnTo>
                <a:lnTo>
                  <a:pt x="892" y="16235"/>
                </a:lnTo>
                <a:lnTo>
                  <a:pt x="898" y="16238"/>
                </a:lnTo>
                <a:lnTo>
                  <a:pt x="904" y="16240"/>
                </a:lnTo>
                <a:lnTo>
                  <a:pt x="911" y="16240"/>
                </a:lnTo>
                <a:lnTo>
                  <a:pt x="918" y="16237"/>
                </a:lnTo>
                <a:lnTo>
                  <a:pt x="923" y="16233"/>
                </a:lnTo>
                <a:lnTo>
                  <a:pt x="927" y="16226"/>
                </a:lnTo>
                <a:lnTo>
                  <a:pt x="930" y="16218"/>
                </a:lnTo>
                <a:lnTo>
                  <a:pt x="931" y="16209"/>
                </a:lnTo>
                <a:lnTo>
                  <a:pt x="932" y="16199"/>
                </a:lnTo>
                <a:lnTo>
                  <a:pt x="934" y="16190"/>
                </a:lnTo>
                <a:lnTo>
                  <a:pt x="936" y="16187"/>
                </a:lnTo>
                <a:lnTo>
                  <a:pt x="939" y="16192"/>
                </a:lnTo>
                <a:lnTo>
                  <a:pt x="942" y="16201"/>
                </a:lnTo>
                <a:lnTo>
                  <a:pt x="944" y="16210"/>
                </a:lnTo>
                <a:lnTo>
                  <a:pt x="944" y="16217"/>
                </a:lnTo>
                <a:lnTo>
                  <a:pt x="946" y="16222"/>
                </a:lnTo>
                <a:lnTo>
                  <a:pt x="953" y="16227"/>
                </a:lnTo>
                <a:lnTo>
                  <a:pt x="960" y="16229"/>
                </a:lnTo>
                <a:lnTo>
                  <a:pt x="966" y="16224"/>
                </a:lnTo>
                <a:lnTo>
                  <a:pt x="973" y="16224"/>
                </a:lnTo>
                <a:lnTo>
                  <a:pt x="975" y="16224"/>
                </a:lnTo>
                <a:lnTo>
                  <a:pt x="978" y="16220"/>
                </a:lnTo>
                <a:lnTo>
                  <a:pt x="980" y="16216"/>
                </a:lnTo>
                <a:lnTo>
                  <a:pt x="982" y="16212"/>
                </a:lnTo>
                <a:lnTo>
                  <a:pt x="986" y="16209"/>
                </a:lnTo>
                <a:lnTo>
                  <a:pt x="986" y="16221"/>
                </a:lnTo>
                <a:lnTo>
                  <a:pt x="981" y="16231"/>
                </a:lnTo>
                <a:lnTo>
                  <a:pt x="974" y="16236"/>
                </a:lnTo>
                <a:lnTo>
                  <a:pt x="962" y="16237"/>
                </a:lnTo>
                <a:lnTo>
                  <a:pt x="956" y="16242"/>
                </a:lnTo>
                <a:lnTo>
                  <a:pt x="949" y="16250"/>
                </a:lnTo>
                <a:lnTo>
                  <a:pt x="944" y="16258"/>
                </a:lnTo>
                <a:lnTo>
                  <a:pt x="943" y="16261"/>
                </a:lnTo>
                <a:lnTo>
                  <a:pt x="944" y="16263"/>
                </a:lnTo>
                <a:lnTo>
                  <a:pt x="944" y="16266"/>
                </a:lnTo>
                <a:lnTo>
                  <a:pt x="942" y="16269"/>
                </a:lnTo>
                <a:lnTo>
                  <a:pt x="940" y="16270"/>
                </a:lnTo>
                <a:lnTo>
                  <a:pt x="938" y="16269"/>
                </a:lnTo>
                <a:lnTo>
                  <a:pt x="936" y="16270"/>
                </a:lnTo>
                <a:lnTo>
                  <a:pt x="923" y="16283"/>
                </a:lnTo>
                <a:lnTo>
                  <a:pt x="919" y="16289"/>
                </a:lnTo>
                <a:lnTo>
                  <a:pt x="919" y="16298"/>
                </a:lnTo>
                <a:lnTo>
                  <a:pt x="930" y="16349"/>
                </a:lnTo>
                <a:lnTo>
                  <a:pt x="934" y="16356"/>
                </a:lnTo>
                <a:lnTo>
                  <a:pt x="940" y="16358"/>
                </a:lnTo>
                <a:lnTo>
                  <a:pt x="947" y="16359"/>
                </a:lnTo>
                <a:lnTo>
                  <a:pt x="981" y="16373"/>
                </a:lnTo>
                <a:lnTo>
                  <a:pt x="984" y="16373"/>
                </a:lnTo>
                <a:lnTo>
                  <a:pt x="988" y="16365"/>
                </a:lnTo>
                <a:lnTo>
                  <a:pt x="996" y="16340"/>
                </a:lnTo>
                <a:lnTo>
                  <a:pt x="1000" y="16330"/>
                </a:lnTo>
                <a:lnTo>
                  <a:pt x="1001" y="16327"/>
                </a:lnTo>
                <a:lnTo>
                  <a:pt x="1003" y="16322"/>
                </a:lnTo>
                <a:lnTo>
                  <a:pt x="1005" y="16320"/>
                </a:lnTo>
                <a:lnTo>
                  <a:pt x="1005" y="16329"/>
                </a:lnTo>
                <a:lnTo>
                  <a:pt x="999" y="16365"/>
                </a:lnTo>
                <a:lnTo>
                  <a:pt x="1000" y="16370"/>
                </a:lnTo>
                <a:lnTo>
                  <a:pt x="1003" y="16372"/>
                </a:lnTo>
                <a:lnTo>
                  <a:pt x="1008" y="16374"/>
                </a:lnTo>
                <a:lnTo>
                  <a:pt x="1013" y="16373"/>
                </a:lnTo>
                <a:lnTo>
                  <a:pt x="1019" y="16369"/>
                </a:lnTo>
                <a:lnTo>
                  <a:pt x="1025" y="16363"/>
                </a:lnTo>
                <a:lnTo>
                  <a:pt x="1029" y="16357"/>
                </a:lnTo>
                <a:lnTo>
                  <a:pt x="1029" y="16348"/>
                </a:lnTo>
                <a:lnTo>
                  <a:pt x="1023" y="16336"/>
                </a:lnTo>
                <a:lnTo>
                  <a:pt x="1025" y="16329"/>
                </a:lnTo>
                <a:lnTo>
                  <a:pt x="1032" y="16344"/>
                </a:lnTo>
                <a:lnTo>
                  <a:pt x="1036" y="16352"/>
                </a:lnTo>
                <a:lnTo>
                  <a:pt x="1035" y="16369"/>
                </a:lnTo>
                <a:lnTo>
                  <a:pt x="1038" y="16380"/>
                </a:lnTo>
                <a:lnTo>
                  <a:pt x="1041" y="16389"/>
                </a:lnTo>
                <a:lnTo>
                  <a:pt x="1046" y="16394"/>
                </a:lnTo>
                <a:lnTo>
                  <a:pt x="1053" y="16392"/>
                </a:lnTo>
                <a:lnTo>
                  <a:pt x="1060" y="16389"/>
                </a:lnTo>
                <a:lnTo>
                  <a:pt x="1064" y="16390"/>
                </a:lnTo>
                <a:lnTo>
                  <a:pt x="1062" y="16403"/>
                </a:lnTo>
                <a:lnTo>
                  <a:pt x="1056" y="16424"/>
                </a:lnTo>
                <a:lnTo>
                  <a:pt x="1055" y="16432"/>
                </a:lnTo>
                <a:lnTo>
                  <a:pt x="1051" y="16479"/>
                </a:lnTo>
                <a:lnTo>
                  <a:pt x="1051" y="16489"/>
                </a:lnTo>
                <a:lnTo>
                  <a:pt x="1055" y="16496"/>
                </a:lnTo>
                <a:lnTo>
                  <a:pt x="1062" y="16500"/>
                </a:lnTo>
                <a:lnTo>
                  <a:pt x="1070" y="16502"/>
                </a:lnTo>
                <a:lnTo>
                  <a:pt x="1078" y="16499"/>
                </a:lnTo>
                <a:lnTo>
                  <a:pt x="1085" y="16493"/>
                </a:lnTo>
                <a:lnTo>
                  <a:pt x="1088" y="16486"/>
                </a:lnTo>
                <a:lnTo>
                  <a:pt x="1093" y="16468"/>
                </a:lnTo>
                <a:lnTo>
                  <a:pt x="1096" y="16464"/>
                </a:lnTo>
                <a:lnTo>
                  <a:pt x="1100" y="16467"/>
                </a:lnTo>
                <a:lnTo>
                  <a:pt x="1105" y="16475"/>
                </a:lnTo>
                <a:lnTo>
                  <a:pt x="1109" y="16478"/>
                </a:lnTo>
                <a:lnTo>
                  <a:pt x="1108" y="16481"/>
                </a:lnTo>
                <a:lnTo>
                  <a:pt x="1081" y="16504"/>
                </a:lnTo>
                <a:lnTo>
                  <a:pt x="1076" y="16512"/>
                </a:lnTo>
                <a:lnTo>
                  <a:pt x="1077" y="16519"/>
                </a:lnTo>
                <a:lnTo>
                  <a:pt x="1082" y="16526"/>
                </a:lnTo>
                <a:lnTo>
                  <a:pt x="1109" y="16552"/>
                </a:lnTo>
                <a:lnTo>
                  <a:pt x="1112" y="16554"/>
                </a:lnTo>
                <a:lnTo>
                  <a:pt x="1122" y="16551"/>
                </a:lnTo>
                <a:lnTo>
                  <a:pt x="1152" y="16552"/>
                </a:lnTo>
                <a:lnTo>
                  <a:pt x="1173" y="16559"/>
                </a:lnTo>
                <a:lnTo>
                  <a:pt x="1175" y="16561"/>
                </a:lnTo>
                <a:lnTo>
                  <a:pt x="1177" y="16565"/>
                </a:lnTo>
                <a:lnTo>
                  <a:pt x="1177" y="16569"/>
                </a:lnTo>
                <a:lnTo>
                  <a:pt x="1176" y="16574"/>
                </a:lnTo>
                <a:lnTo>
                  <a:pt x="1162" y="16574"/>
                </a:lnTo>
                <a:lnTo>
                  <a:pt x="1159" y="16573"/>
                </a:lnTo>
                <a:lnTo>
                  <a:pt x="1154" y="16567"/>
                </a:lnTo>
                <a:lnTo>
                  <a:pt x="1150" y="16565"/>
                </a:lnTo>
                <a:lnTo>
                  <a:pt x="1147" y="16565"/>
                </a:lnTo>
                <a:lnTo>
                  <a:pt x="1140" y="16568"/>
                </a:lnTo>
                <a:lnTo>
                  <a:pt x="1107" y="16562"/>
                </a:lnTo>
                <a:lnTo>
                  <a:pt x="1086" y="16548"/>
                </a:lnTo>
                <a:lnTo>
                  <a:pt x="1077" y="16546"/>
                </a:lnTo>
                <a:lnTo>
                  <a:pt x="1060" y="16554"/>
                </a:lnTo>
                <a:lnTo>
                  <a:pt x="1050" y="16554"/>
                </a:lnTo>
                <a:lnTo>
                  <a:pt x="1045" y="16555"/>
                </a:lnTo>
                <a:lnTo>
                  <a:pt x="1040" y="16558"/>
                </a:lnTo>
                <a:lnTo>
                  <a:pt x="1039" y="16560"/>
                </a:lnTo>
                <a:lnTo>
                  <a:pt x="1036" y="16563"/>
                </a:lnTo>
                <a:lnTo>
                  <a:pt x="1034" y="16568"/>
                </a:lnTo>
                <a:lnTo>
                  <a:pt x="1034" y="16571"/>
                </a:lnTo>
                <a:lnTo>
                  <a:pt x="1033" y="16574"/>
                </a:lnTo>
                <a:lnTo>
                  <a:pt x="1030" y="16577"/>
                </a:lnTo>
                <a:lnTo>
                  <a:pt x="1031" y="16584"/>
                </a:lnTo>
                <a:lnTo>
                  <a:pt x="1031" y="16587"/>
                </a:lnTo>
                <a:lnTo>
                  <a:pt x="1033" y="16590"/>
                </a:lnTo>
                <a:lnTo>
                  <a:pt x="1032" y="16593"/>
                </a:lnTo>
                <a:lnTo>
                  <a:pt x="1030" y="16592"/>
                </a:lnTo>
                <a:lnTo>
                  <a:pt x="1030" y="16598"/>
                </a:lnTo>
                <a:lnTo>
                  <a:pt x="1029" y="16602"/>
                </a:lnTo>
                <a:lnTo>
                  <a:pt x="1027" y="16605"/>
                </a:lnTo>
                <a:lnTo>
                  <a:pt x="1025" y="16610"/>
                </a:lnTo>
                <a:lnTo>
                  <a:pt x="1021" y="16623"/>
                </a:lnTo>
                <a:lnTo>
                  <a:pt x="1021" y="16624"/>
                </a:lnTo>
                <a:lnTo>
                  <a:pt x="1016" y="16634"/>
                </a:lnTo>
                <a:lnTo>
                  <a:pt x="1013" y="16639"/>
                </a:lnTo>
                <a:lnTo>
                  <a:pt x="1011" y="16645"/>
                </a:lnTo>
                <a:lnTo>
                  <a:pt x="1013" y="16656"/>
                </a:lnTo>
                <a:lnTo>
                  <a:pt x="1015" y="16663"/>
                </a:lnTo>
                <a:lnTo>
                  <a:pt x="1018" y="16668"/>
                </a:lnTo>
                <a:lnTo>
                  <a:pt x="1022" y="16671"/>
                </a:lnTo>
                <a:lnTo>
                  <a:pt x="1029" y="16671"/>
                </a:lnTo>
                <a:lnTo>
                  <a:pt x="1037" y="16667"/>
                </a:lnTo>
                <a:lnTo>
                  <a:pt x="1039" y="16662"/>
                </a:lnTo>
                <a:lnTo>
                  <a:pt x="1038" y="16654"/>
                </a:lnTo>
                <a:lnTo>
                  <a:pt x="1038" y="16643"/>
                </a:lnTo>
                <a:lnTo>
                  <a:pt x="1041" y="16639"/>
                </a:lnTo>
                <a:lnTo>
                  <a:pt x="1047" y="16634"/>
                </a:lnTo>
                <a:lnTo>
                  <a:pt x="1053" y="16631"/>
                </a:lnTo>
                <a:lnTo>
                  <a:pt x="1058" y="16632"/>
                </a:lnTo>
                <a:lnTo>
                  <a:pt x="1059" y="16637"/>
                </a:lnTo>
                <a:lnTo>
                  <a:pt x="1060" y="16650"/>
                </a:lnTo>
                <a:lnTo>
                  <a:pt x="1062" y="16658"/>
                </a:lnTo>
                <a:lnTo>
                  <a:pt x="1057" y="16661"/>
                </a:lnTo>
                <a:lnTo>
                  <a:pt x="1058" y="16666"/>
                </a:lnTo>
                <a:lnTo>
                  <a:pt x="1063" y="16672"/>
                </a:lnTo>
                <a:lnTo>
                  <a:pt x="1066" y="16677"/>
                </a:lnTo>
                <a:lnTo>
                  <a:pt x="1067" y="16682"/>
                </a:lnTo>
                <a:lnTo>
                  <a:pt x="1070" y="16687"/>
                </a:lnTo>
                <a:lnTo>
                  <a:pt x="1076" y="16695"/>
                </a:lnTo>
                <a:lnTo>
                  <a:pt x="1076" y="16697"/>
                </a:lnTo>
                <a:lnTo>
                  <a:pt x="1076" y="16700"/>
                </a:lnTo>
                <a:lnTo>
                  <a:pt x="1077" y="16703"/>
                </a:lnTo>
                <a:lnTo>
                  <a:pt x="1079" y="16704"/>
                </a:lnTo>
                <a:lnTo>
                  <a:pt x="1081" y="16703"/>
                </a:lnTo>
                <a:lnTo>
                  <a:pt x="1086" y="16696"/>
                </a:lnTo>
                <a:lnTo>
                  <a:pt x="1092" y="16688"/>
                </a:lnTo>
                <a:lnTo>
                  <a:pt x="1096" y="16681"/>
                </a:lnTo>
                <a:lnTo>
                  <a:pt x="1097" y="16673"/>
                </a:lnTo>
                <a:lnTo>
                  <a:pt x="1097" y="16664"/>
                </a:lnTo>
                <a:lnTo>
                  <a:pt x="1101" y="16663"/>
                </a:lnTo>
                <a:lnTo>
                  <a:pt x="1104" y="16667"/>
                </a:lnTo>
                <a:lnTo>
                  <a:pt x="1104" y="16673"/>
                </a:lnTo>
                <a:lnTo>
                  <a:pt x="1103" y="16681"/>
                </a:lnTo>
                <a:lnTo>
                  <a:pt x="1103" y="16685"/>
                </a:lnTo>
                <a:lnTo>
                  <a:pt x="1106" y="16690"/>
                </a:lnTo>
                <a:lnTo>
                  <a:pt x="1110" y="16693"/>
                </a:lnTo>
                <a:lnTo>
                  <a:pt x="1113" y="16695"/>
                </a:lnTo>
                <a:lnTo>
                  <a:pt x="1115" y="16694"/>
                </a:lnTo>
                <a:lnTo>
                  <a:pt x="1116" y="16692"/>
                </a:lnTo>
                <a:lnTo>
                  <a:pt x="1118" y="16690"/>
                </a:lnTo>
                <a:lnTo>
                  <a:pt x="1123" y="16691"/>
                </a:lnTo>
                <a:lnTo>
                  <a:pt x="1128" y="16690"/>
                </a:lnTo>
                <a:lnTo>
                  <a:pt x="1133" y="16691"/>
                </a:lnTo>
                <a:lnTo>
                  <a:pt x="1152" y="16688"/>
                </a:lnTo>
                <a:lnTo>
                  <a:pt x="1154" y="16689"/>
                </a:lnTo>
                <a:lnTo>
                  <a:pt x="1153" y="16692"/>
                </a:lnTo>
                <a:lnTo>
                  <a:pt x="1150" y="16701"/>
                </a:lnTo>
                <a:lnTo>
                  <a:pt x="1148" y="16705"/>
                </a:lnTo>
                <a:lnTo>
                  <a:pt x="1142" y="16712"/>
                </a:lnTo>
                <a:lnTo>
                  <a:pt x="1139" y="16717"/>
                </a:lnTo>
                <a:lnTo>
                  <a:pt x="1138" y="16739"/>
                </a:lnTo>
                <a:lnTo>
                  <a:pt x="1140" y="16744"/>
                </a:lnTo>
                <a:lnTo>
                  <a:pt x="1145" y="16752"/>
                </a:lnTo>
                <a:lnTo>
                  <a:pt x="1146" y="16756"/>
                </a:lnTo>
                <a:lnTo>
                  <a:pt x="1153" y="16754"/>
                </a:lnTo>
                <a:lnTo>
                  <a:pt x="1159" y="16750"/>
                </a:lnTo>
                <a:lnTo>
                  <a:pt x="1164" y="16743"/>
                </a:lnTo>
                <a:lnTo>
                  <a:pt x="1168" y="16732"/>
                </a:lnTo>
                <a:lnTo>
                  <a:pt x="1172" y="16726"/>
                </a:lnTo>
                <a:lnTo>
                  <a:pt x="1186" y="16717"/>
                </a:lnTo>
                <a:lnTo>
                  <a:pt x="1191" y="16708"/>
                </a:lnTo>
                <a:lnTo>
                  <a:pt x="1192" y="16718"/>
                </a:lnTo>
                <a:lnTo>
                  <a:pt x="1186" y="16729"/>
                </a:lnTo>
                <a:lnTo>
                  <a:pt x="1177" y="16740"/>
                </a:lnTo>
                <a:lnTo>
                  <a:pt x="1163" y="16764"/>
                </a:lnTo>
                <a:lnTo>
                  <a:pt x="1153" y="16769"/>
                </a:lnTo>
                <a:lnTo>
                  <a:pt x="1144" y="16772"/>
                </a:lnTo>
                <a:lnTo>
                  <a:pt x="1136" y="16779"/>
                </a:lnTo>
                <a:lnTo>
                  <a:pt x="1138" y="16791"/>
                </a:lnTo>
                <a:lnTo>
                  <a:pt x="1140" y="16799"/>
                </a:lnTo>
                <a:lnTo>
                  <a:pt x="1144" y="16805"/>
                </a:lnTo>
                <a:lnTo>
                  <a:pt x="1149" y="16808"/>
                </a:lnTo>
                <a:lnTo>
                  <a:pt x="1154" y="16806"/>
                </a:lnTo>
                <a:lnTo>
                  <a:pt x="1170" y="16793"/>
                </a:lnTo>
                <a:lnTo>
                  <a:pt x="1177" y="16793"/>
                </a:lnTo>
                <a:lnTo>
                  <a:pt x="1180" y="16796"/>
                </a:lnTo>
                <a:lnTo>
                  <a:pt x="1182" y="16803"/>
                </a:lnTo>
                <a:lnTo>
                  <a:pt x="1184" y="16804"/>
                </a:lnTo>
                <a:lnTo>
                  <a:pt x="1187" y="16801"/>
                </a:lnTo>
                <a:lnTo>
                  <a:pt x="1190" y="16796"/>
                </a:lnTo>
                <a:lnTo>
                  <a:pt x="1194" y="16791"/>
                </a:lnTo>
                <a:lnTo>
                  <a:pt x="1199" y="16777"/>
                </a:lnTo>
                <a:lnTo>
                  <a:pt x="1205" y="16769"/>
                </a:lnTo>
                <a:lnTo>
                  <a:pt x="1211" y="16762"/>
                </a:lnTo>
                <a:lnTo>
                  <a:pt x="1216" y="16758"/>
                </a:lnTo>
                <a:lnTo>
                  <a:pt x="1217" y="16759"/>
                </a:lnTo>
                <a:lnTo>
                  <a:pt x="1215" y="16766"/>
                </a:lnTo>
                <a:lnTo>
                  <a:pt x="1211" y="16774"/>
                </a:lnTo>
                <a:lnTo>
                  <a:pt x="1207" y="16781"/>
                </a:lnTo>
                <a:lnTo>
                  <a:pt x="1203" y="16786"/>
                </a:lnTo>
                <a:lnTo>
                  <a:pt x="1200" y="16791"/>
                </a:lnTo>
                <a:lnTo>
                  <a:pt x="1194" y="16810"/>
                </a:lnTo>
                <a:lnTo>
                  <a:pt x="1193" y="16815"/>
                </a:lnTo>
                <a:lnTo>
                  <a:pt x="1195" y="16820"/>
                </a:lnTo>
                <a:lnTo>
                  <a:pt x="1199" y="16821"/>
                </a:lnTo>
                <a:lnTo>
                  <a:pt x="1204" y="16819"/>
                </a:lnTo>
                <a:lnTo>
                  <a:pt x="1209" y="16816"/>
                </a:lnTo>
                <a:lnTo>
                  <a:pt x="1212" y="16815"/>
                </a:lnTo>
                <a:lnTo>
                  <a:pt x="1209" y="16822"/>
                </a:lnTo>
                <a:lnTo>
                  <a:pt x="1202" y="16837"/>
                </a:lnTo>
                <a:lnTo>
                  <a:pt x="1194" y="16864"/>
                </a:lnTo>
                <a:lnTo>
                  <a:pt x="1193" y="16875"/>
                </a:lnTo>
                <a:lnTo>
                  <a:pt x="1201" y="16871"/>
                </a:lnTo>
                <a:lnTo>
                  <a:pt x="1211" y="16864"/>
                </a:lnTo>
                <a:lnTo>
                  <a:pt x="1241" y="16851"/>
                </a:lnTo>
                <a:lnTo>
                  <a:pt x="1237" y="16861"/>
                </a:lnTo>
                <a:lnTo>
                  <a:pt x="1233" y="16865"/>
                </a:lnTo>
                <a:lnTo>
                  <a:pt x="1229" y="16868"/>
                </a:lnTo>
                <a:lnTo>
                  <a:pt x="1226" y="16874"/>
                </a:lnTo>
                <a:lnTo>
                  <a:pt x="1222" y="16879"/>
                </a:lnTo>
                <a:lnTo>
                  <a:pt x="1210" y="16882"/>
                </a:lnTo>
                <a:lnTo>
                  <a:pt x="1205" y="16889"/>
                </a:lnTo>
                <a:lnTo>
                  <a:pt x="1203" y="16887"/>
                </a:lnTo>
                <a:lnTo>
                  <a:pt x="1190" y="16893"/>
                </a:lnTo>
                <a:lnTo>
                  <a:pt x="1187" y="16895"/>
                </a:lnTo>
                <a:lnTo>
                  <a:pt x="1181" y="16896"/>
                </a:lnTo>
                <a:lnTo>
                  <a:pt x="1176" y="16893"/>
                </a:lnTo>
                <a:lnTo>
                  <a:pt x="1173" y="16888"/>
                </a:lnTo>
                <a:lnTo>
                  <a:pt x="1170" y="16880"/>
                </a:lnTo>
                <a:lnTo>
                  <a:pt x="1165" y="16883"/>
                </a:lnTo>
                <a:lnTo>
                  <a:pt x="1156" y="16882"/>
                </a:lnTo>
                <a:lnTo>
                  <a:pt x="1153" y="16884"/>
                </a:lnTo>
                <a:lnTo>
                  <a:pt x="1151" y="16891"/>
                </a:lnTo>
                <a:lnTo>
                  <a:pt x="1152" y="16897"/>
                </a:lnTo>
                <a:lnTo>
                  <a:pt x="1154" y="16901"/>
                </a:lnTo>
                <a:lnTo>
                  <a:pt x="1157" y="16906"/>
                </a:lnTo>
                <a:lnTo>
                  <a:pt x="1182" y="16925"/>
                </a:lnTo>
                <a:lnTo>
                  <a:pt x="1187" y="16936"/>
                </a:lnTo>
                <a:lnTo>
                  <a:pt x="1188" y="16942"/>
                </a:lnTo>
                <a:lnTo>
                  <a:pt x="1194" y="16950"/>
                </a:lnTo>
                <a:lnTo>
                  <a:pt x="1200" y="16967"/>
                </a:lnTo>
                <a:lnTo>
                  <a:pt x="1200" y="16970"/>
                </a:lnTo>
                <a:lnTo>
                  <a:pt x="1200" y="16977"/>
                </a:lnTo>
                <a:lnTo>
                  <a:pt x="1201" y="16981"/>
                </a:lnTo>
                <a:lnTo>
                  <a:pt x="1203" y="16986"/>
                </a:lnTo>
                <a:lnTo>
                  <a:pt x="1212" y="16993"/>
                </a:lnTo>
                <a:lnTo>
                  <a:pt x="1215" y="16999"/>
                </a:lnTo>
                <a:lnTo>
                  <a:pt x="1217" y="17004"/>
                </a:lnTo>
                <a:lnTo>
                  <a:pt x="1220" y="17010"/>
                </a:lnTo>
                <a:lnTo>
                  <a:pt x="1223" y="17015"/>
                </a:lnTo>
                <a:lnTo>
                  <a:pt x="1227" y="17018"/>
                </a:lnTo>
                <a:lnTo>
                  <a:pt x="1227" y="17020"/>
                </a:lnTo>
                <a:lnTo>
                  <a:pt x="1229" y="17022"/>
                </a:lnTo>
                <a:lnTo>
                  <a:pt x="1234" y="17025"/>
                </a:lnTo>
                <a:lnTo>
                  <a:pt x="1237" y="17024"/>
                </a:lnTo>
                <a:lnTo>
                  <a:pt x="1239" y="17021"/>
                </a:lnTo>
                <a:lnTo>
                  <a:pt x="1241" y="17018"/>
                </a:lnTo>
                <a:lnTo>
                  <a:pt x="1243" y="17017"/>
                </a:lnTo>
                <a:lnTo>
                  <a:pt x="1249" y="17015"/>
                </a:lnTo>
                <a:lnTo>
                  <a:pt x="1261" y="17004"/>
                </a:lnTo>
                <a:lnTo>
                  <a:pt x="1272" y="17000"/>
                </a:lnTo>
                <a:lnTo>
                  <a:pt x="1277" y="16991"/>
                </a:lnTo>
                <a:lnTo>
                  <a:pt x="1281" y="16981"/>
                </a:lnTo>
                <a:lnTo>
                  <a:pt x="1286" y="16975"/>
                </a:lnTo>
                <a:lnTo>
                  <a:pt x="1289" y="16976"/>
                </a:lnTo>
                <a:lnTo>
                  <a:pt x="1290" y="16979"/>
                </a:lnTo>
                <a:lnTo>
                  <a:pt x="1292" y="16983"/>
                </a:lnTo>
                <a:lnTo>
                  <a:pt x="1294" y="16986"/>
                </a:lnTo>
                <a:lnTo>
                  <a:pt x="1296" y="16988"/>
                </a:lnTo>
                <a:lnTo>
                  <a:pt x="1306" y="16991"/>
                </a:lnTo>
                <a:lnTo>
                  <a:pt x="1306" y="16995"/>
                </a:lnTo>
                <a:lnTo>
                  <a:pt x="1299" y="16995"/>
                </a:lnTo>
                <a:lnTo>
                  <a:pt x="1292" y="16999"/>
                </a:lnTo>
                <a:lnTo>
                  <a:pt x="1278" y="17011"/>
                </a:lnTo>
                <a:lnTo>
                  <a:pt x="1283" y="17017"/>
                </a:lnTo>
                <a:lnTo>
                  <a:pt x="1296" y="17024"/>
                </a:lnTo>
                <a:lnTo>
                  <a:pt x="1302" y="17030"/>
                </a:lnTo>
                <a:lnTo>
                  <a:pt x="1307" y="17033"/>
                </a:lnTo>
                <a:lnTo>
                  <a:pt x="1314" y="17029"/>
                </a:lnTo>
                <a:lnTo>
                  <a:pt x="1325" y="17019"/>
                </a:lnTo>
                <a:lnTo>
                  <a:pt x="1333" y="17019"/>
                </a:lnTo>
                <a:lnTo>
                  <a:pt x="1337" y="17024"/>
                </a:lnTo>
                <a:lnTo>
                  <a:pt x="1341" y="17030"/>
                </a:lnTo>
                <a:lnTo>
                  <a:pt x="1347" y="17035"/>
                </a:lnTo>
                <a:lnTo>
                  <a:pt x="1350" y="17035"/>
                </a:lnTo>
                <a:lnTo>
                  <a:pt x="1357" y="17033"/>
                </a:lnTo>
                <a:lnTo>
                  <a:pt x="1360" y="17033"/>
                </a:lnTo>
                <a:lnTo>
                  <a:pt x="1373" y="17042"/>
                </a:lnTo>
                <a:lnTo>
                  <a:pt x="1380" y="17044"/>
                </a:lnTo>
                <a:lnTo>
                  <a:pt x="1394" y="17041"/>
                </a:lnTo>
                <a:lnTo>
                  <a:pt x="1399" y="17041"/>
                </a:lnTo>
                <a:lnTo>
                  <a:pt x="1405" y="17039"/>
                </a:lnTo>
                <a:lnTo>
                  <a:pt x="1410" y="17030"/>
                </a:lnTo>
                <a:lnTo>
                  <a:pt x="1419" y="17010"/>
                </a:lnTo>
                <a:lnTo>
                  <a:pt x="1424" y="17003"/>
                </a:lnTo>
                <a:lnTo>
                  <a:pt x="1431" y="16998"/>
                </a:lnTo>
                <a:lnTo>
                  <a:pt x="1437" y="16991"/>
                </a:lnTo>
                <a:lnTo>
                  <a:pt x="1441" y="16981"/>
                </a:lnTo>
                <a:lnTo>
                  <a:pt x="1447" y="16960"/>
                </a:lnTo>
                <a:lnTo>
                  <a:pt x="1450" y="16941"/>
                </a:lnTo>
                <a:lnTo>
                  <a:pt x="1451" y="16937"/>
                </a:lnTo>
                <a:lnTo>
                  <a:pt x="1453" y="16934"/>
                </a:lnTo>
                <a:lnTo>
                  <a:pt x="1455" y="16931"/>
                </a:lnTo>
                <a:lnTo>
                  <a:pt x="1457" y="16929"/>
                </a:lnTo>
                <a:lnTo>
                  <a:pt x="1460" y="16928"/>
                </a:lnTo>
                <a:lnTo>
                  <a:pt x="1454" y="16959"/>
                </a:lnTo>
                <a:lnTo>
                  <a:pt x="1454" y="16980"/>
                </a:lnTo>
                <a:lnTo>
                  <a:pt x="1449" y="16989"/>
                </a:lnTo>
                <a:lnTo>
                  <a:pt x="1443" y="16995"/>
                </a:lnTo>
                <a:lnTo>
                  <a:pt x="1439" y="17004"/>
                </a:lnTo>
                <a:lnTo>
                  <a:pt x="1430" y="17024"/>
                </a:lnTo>
                <a:lnTo>
                  <a:pt x="1418" y="17040"/>
                </a:lnTo>
                <a:lnTo>
                  <a:pt x="1404" y="17052"/>
                </a:lnTo>
                <a:lnTo>
                  <a:pt x="1391" y="17057"/>
                </a:lnTo>
                <a:lnTo>
                  <a:pt x="1378" y="17057"/>
                </a:lnTo>
                <a:lnTo>
                  <a:pt x="1371" y="17058"/>
                </a:lnTo>
                <a:lnTo>
                  <a:pt x="1364" y="17064"/>
                </a:lnTo>
                <a:lnTo>
                  <a:pt x="1359" y="17069"/>
                </a:lnTo>
                <a:lnTo>
                  <a:pt x="1358" y="17073"/>
                </a:lnTo>
                <a:lnTo>
                  <a:pt x="1358" y="17077"/>
                </a:lnTo>
                <a:lnTo>
                  <a:pt x="1357" y="17084"/>
                </a:lnTo>
                <a:lnTo>
                  <a:pt x="1355" y="17088"/>
                </a:lnTo>
                <a:lnTo>
                  <a:pt x="1351" y="17090"/>
                </a:lnTo>
                <a:lnTo>
                  <a:pt x="1347" y="17090"/>
                </a:lnTo>
                <a:lnTo>
                  <a:pt x="1341" y="17088"/>
                </a:lnTo>
                <a:lnTo>
                  <a:pt x="1337" y="17088"/>
                </a:lnTo>
                <a:lnTo>
                  <a:pt x="1334" y="17089"/>
                </a:lnTo>
                <a:lnTo>
                  <a:pt x="1331" y="17091"/>
                </a:lnTo>
                <a:lnTo>
                  <a:pt x="1328" y="17094"/>
                </a:lnTo>
                <a:lnTo>
                  <a:pt x="1323" y="17101"/>
                </a:lnTo>
                <a:lnTo>
                  <a:pt x="1321" y="17103"/>
                </a:lnTo>
                <a:lnTo>
                  <a:pt x="1301" y="17110"/>
                </a:lnTo>
                <a:lnTo>
                  <a:pt x="1295" y="17116"/>
                </a:lnTo>
                <a:lnTo>
                  <a:pt x="1300" y="17126"/>
                </a:lnTo>
                <a:lnTo>
                  <a:pt x="1302" y="17134"/>
                </a:lnTo>
                <a:lnTo>
                  <a:pt x="1307" y="17156"/>
                </a:lnTo>
                <a:lnTo>
                  <a:pt x="1309" y="17162"/>
                </a:lnTo>
                <a:lnTo>
                  <a:pt x="1373" y="17235"/>
                </a:lnTo>
                <a:lnTo>
                  <a:pt x="1377" y="17241"/>
                </a:lnTo>
                <a:lnTo>
                  <a:pt x="1382" y="17257"/>
                </a:lnTo>
                <a:lnTo>
                  <a:pt x="1390" y="17271"/>
                </a:lnTo>
                <a:lnTo>
                  <a:pt x="1404" y="17290"/>
                </a:lnTo>
                <a:lnTo>
                  <a:pt x="1442" y="17320"/>
                </a:lnTo>
                <a:lnTo>
                  <a:pt x="1447" y="17324"/>
                </a:lnTo>
                <a:lnTo>
                  <a:pt x="1449" y="17326"/>
                </a:lnTo>
                <a:lnTo>
                  <a:pt x="1456" y="17320"/>
                </a:lnTo>
                <a:lnTo>
                  <a:pt x="1460" y="17318"/>
                </a:lnTo>
                <a:lnTo>
                  <a:pt x="1464" y="17316"/>
                </a:lnTo>
                <a:lnTo>
                  <a:pt x="1467" y="17317"/>
                </a:lnTo>
                <a:lnTo>
                  <a:pt x="1476" y="17322"/>
                </a:lnTo>
                <a:lnTo>
                  <a:pt x="1478" y="17326"/>
                </a:lnTo>
                <a:lnTo>
                  <a:pt x="1472" y="17328"/>
                </a:lnTo>
                <a:lnTo>
                  <a:pt x="1464" y="17333"/>
                </a:lnTo>
                <a:lnTo>
                  <a:pt x="1460" y="17339"/>
                </a:lnTo>
                <a:lnTo>
                  <a:pt x="1466" y="17344"/>
                </a:lnTo>
                <a:lnTo>
                  <a:pt x="1473" y="17348"/>
                </a:lnTo>
                <a:lnTo>
                  <a:pt x="1532" y="17419"/>
                </a:lnTo>
                <a:lnTo>
                  <a:pt x="1589" y="17479"/>
                </a:lnTo>
                <a:lnTo>
                  <a:pt x="1602" y="17487"/>
                </a:lnTo>
                <a:lnTo>
                  <a:pt x="1619" y="17492"/>
                </a:lnTo>
                <a:lnTo>
                  <a:pt x="1630" y="17504"/>
                </a:lnTo>
                <a:lnTo>
                  <a:pt x="1636" y="17513"/>
                </a:lnTo>
                <a:lnTo>
                  <a:pt x="1641" y="17518"/>
                </a:lnTo>
                <a:lnTo>
                  <a:pt x="1644" y="17528"/>
                </a:lnTo>
                <a:lnTo>
                  <a:pt x="1647" y="17531"/>
                </a:lnTo>
                <a:lnTo>
                  <a:pt x="1652" y="17531"/>
                </a:lnTo>
                <a:lnTo>
                  <a:pt x="1661" y="17529"/>
                </a:lnTo>
                <a:lnTo>
                  <a:pt x="1665" y="17530"/>
                </a:lnTo>
                <a:lnTo>
                  <a:pt x="1663" y="17539"/>
                </a:lnTo>
                <a:lnTo>
                  <a:pt x="1669" y="17544"/>
                </a:lnTo>
                <a:lnTo>
                  <a:pt x="1676" y="17542"/>
                </a:lnTo>
                <a:lnTo>
                  <a:pt x="1677" y="17534"/>
                </a:lnTo>
                <a:lnTo>
                  <a:pt x="1681" y="17531"/>
                </a:lnTo>
                <a:lnTo>
                  <a:pt x="1687" y="17527"/>
                </a:lnTo>
                <a:lnTo>
                  <a:pt x="1690" y="17524"/>
                </a:lnTo>
                <a:lnTo>
                  <a:pt x="1693" y="17519"/>
                </a:lnTo>
                <a:lnTo>
                  <a:pt x="1694" y="17515"/>
                </a:lnTo>
                <a:lnTo>
                  <a:pt x="1696" y="17512"/>
                </a:lnTo>
                <a:lnTo>
                  <a:pt x="1700" y="17512"/>
                </a:lnTo>
                <a:lnTo>
                  <a:pt x="1706" y="17509"/>
                </a:lnTo>
                <a:lnTo>
                  <a:pt x="1719" y="17490"/>
                </a:lnTo>
                <a:lnTo>
                  <a:pt x="1725" y="17486"/>
                </a:lnTo>
                <a:lnTo>
                  <a:pt x="1741" y="17517"/>
                </a:lnTo>
                <a:lnTo>
                  <a:pt x="1749" y="17518"/>
                </a:lnTo>
                <a:lnTo>
                  <a:pt x="1758" y="17516"/>
                </a:lnTo>
                <a:lnTo>
                  <a:pt x="1763" y="17512"/>
                </a:lnTo>
                <a:lnTo>
                  <a:pt x="1768" y="17500"/>
                </a:lnTo>
                <a:lnTo>
                  <a:pt x="1769" y="17490"/>
                </a:lnTo>
                <a:lnTo>
                  <a:pt x="1767" y="17480"/>
                </a:lnTo>
                <a:cubicBezTo>
                  <a:pt x="1767" y="17480"/>
                  <a:pt x="1763" y="17472"/>
                  <a:pt x="1763" y="17472"/>
                </a:cubicBezTo>
                <a:lnTo>
                  <a:pt x="1761" y="17464"/>
                </a:lnTo>
                <a:lnTo>
                  <a:pt x="1760" y="17455"/>
                </a:lnTo>
                <a:lnTo>
                  <a:pt x="1763" y="17435"/>
                </a:lnTo>
                <a:lnTo>
                  <a:pt x="1761" y="17400"/>
                </a:lnTo>
                <a:lnTo>
                  <a:pt x="1761" y="17395"/>
                </a:lnTo>
                <a:lnTo>
                  <a:pt x="1763" y="17393"/>
                </a:lnTo>
                <a:lnTo>
                  <a:pt x="1764" y="17387"/>
                </a:lnTo>
                <a:lnTo>
                  <a:pt x="1764" y="17381"/>
                </a:lnTo>
                <a:lnTo>
                  <a:pt x="1764" y="17379"/>
                </a:lnTo>
                <a:lnTo>
                  <a:pt x="1766" y="17372"/>
                </a:lnTo>
                <a:lnTo>
                  <a:pt x="1766" y="17368"/>
                </a:lnTo>
                <a:lnTo>
                  <a:pt x="1765" y="17364"/>
                </a:lnTo>
                <a:lnTo>
                  <a:pt x="1763" y="17361"/>
                </a:lnTo>
                <a:lnTo>
                  <a:pt x="1760" y="17359"/>
                </a:lnTo>
                <a:lnTo>
                  <a:pt x="1755" y="17357"/>
                </a:lnTo>
                <a:lnTo>
                  <a:pt x="1750" y="17357"/>
                </a:lnTo>
                <a:lnTo>
                  <a:pt x="1747" y="17359"/>
                </a:lnTo>
                <a:lnTo>
                  <a:pt x="1745" y="17365"/>
                </a:lnTo>
                <a:lnTo>
                  <a:pt x="1747" y="17371"/>
                </a:lnTo>
                <a:lnTo>
                  <a:pt x="1752" y="17380"/>
                </a:lnTo>
                <a:lnTo>
                  <a:pt x="1738" y="17383"/>
                </a:lnTo>
                <a:lnTo>
                  <a:pt x="1738" y="17391"/>
                </a:lnTo>
                <a:lnTo>
                  <a:pt x="1732" y="17406"/>
                </a:lnTo>
                <a:lnTo>
                  <a:pt x="1732" y="17415"/>
                </a:lnTo>
                <a:lnTo>
                  <a:pt x="1717" y="17425"/>
                </a:lnTo>
                <a:lnTo>
                  <a:pt x="1710" y="17427"/>
                </a:lnTo>
                <a:lnTo>
                  <a:pt x="1710" y="17418"/>
                </a:lnTo>
                <a:lnTo>
                  <a:pt x="1714" y="17414"/>
                </a:lnTo>
                <a:lnTo>
                  <a:pt x="1717" y="17411"/>
                </a:lnTo>
                <a:lnTo>
                  <a:pt x="1720" y="17408"/>
                </a:lnTo>
                <a:lnTo>
                  <a:pt x="1723" y="17400"/>
                </a:lnTo>
                <a:lnTo>
                  <a:pt x="1725" y="17392"/>
                </a:lnTo>
                <a:lnTo>
                  <a:pt x="1724" y="17386"/>
                </a:lnTo>
                <a:lnTo>
                  <a:pt x="1722" y="17381"/>
                </a:lnTo>
                <a:lnTo>
                  <a:pt x="1721" y="17377"/>
                </a:lnTo>
                <a:lnTo>
                  <a:pt x="1723" y="17369"/>
                </a:lnTo>
                <a:lnTo>
                  <a:pt x="1725" y="17366"/>
                </a:lnTo>
                <a:lnTo>
                  <a:pt x="1728" y="17363"/>
                </a:lnTo>
                <a:lnTo>
                  <a:pt x="1731" y="17356"/>
                </a:lnTo>
                <a:lnTo>
                  <a:pt x="1731" y="17352"/>
                </a:lnTo>
                <a:lnTo>
                  <a:pt x="1728" y="17339"/>
                </a:lnTo>
                <a:lnTo>
                  <a:pt x="1726" y="17335"/>
                </a:lnTo>
                <a:lnTo>
                  <a:pt x="1710" y="17312"/>
                </a:lnTo>
                <a:lnTo>
                  <a:pt x="1707" y="17305"/>
                </a:lnTo>
                <a:lnTo>
                  <a:pt x="1708" y="17301"/>
                </a:lnTo>
                <a:lnTo>
                  <a:pt x="1712" y="17301"/>
                </a:lnTo>
                <a:lnTo>
                  <a:pt x="1717" y="17303"/>
                </a:lnTo>
                <a:lnTo>
                  <a:pt x="1722" y="17308"/>
                </a:lnTo>
                <a:lnTo>
                  <a:pt x="1724" y="17313"/>
                </a:lnTo>
                <a:lnTo>
                  <a:pt x="1727" y="17317"/>
                </a:lnTo>
                <a:lnTo>
                  <a:pt x="1731" y="17310"/>
                </a:lnTo>
                <a:lnTo>
                  <a:pt x="1734" y="17299"/>
                </a:lnTo>
                <a:lnTo>
                  <a:pt x="1735" y="17292"/>
                </a:lnTo>
                <a:lnTo>
                  <a:pt x="1734" y="17290"/>
                </a:lnTo>
                <a:lnTo>
                  <a:pt x="1732" y="17289"/>
                </a:lnTo>
                <a:lnTo>
                  <a:pt x="1729" y="17289"/>
                </a:lnTo>
                <a:lnTo>
                  <a:pt x="1726" y="17289"/>
                </a:lnTo>
                <a:lnTo>
                  <a:pt x="1726" y="17287"/>
                </a:lnTo>
                <a:lnTo>
                  <a:pt x="1727" y="17284"/>
                </a:lnTo>
                <a:lnTo>
                  <a:pt x="1730" y="17280"/>
                </a:lnTo>
                <a:lnTo>
                  <a:pt x="1731" y="17279"/>
                </a:lnTo>
                <a:lnTo>
                  <a:pt x="1735" y="17277"/>
                </a:lnTo>
                <a:lnTo>
                  <a:pt x="1734" y="17267"/>
                </a:lnTo>
                <a:lnTo>
                  <a:pt x="1711" y="17211"/>
                </a:lnTo>
                <a:lnTo>
                  <a:pt x="1709" y="17203"/>
                </a:lnTo>
                <a:lnTo>
                  <a:pt x="1708" y="17198"/>
                </a:lnTo>
                <a:lnTo>
                  <a:pt x="1698" y="17181"/>
                </a:lnTo>
                <a:lnTo>
                  <a:pt x="1690" y="17158"/>
                </a:lnTo>
                <a:lnTo>
                  <a:pt x="1691" y="17155"/>
                </a:lnTo>
                <a:lnTo>
                  <a:pt x="1697" y="17154"/>
                </a:lnTo>
                <a:lnTo>
                  <a:pt x="1699" y="17159"/>
                </a:lnTo>
                <a:lnTo>
                  <a:pt x="1700" y="17166"/>
                </a:lnTo>
                <a:lnTo>
                  <a:pt x="1703" y="17171"/>
                </a:lnTo>
                <a:lnTo>
                  <a:pt x="1707" y="17172"/>
                </a:lnTo>
                <a:lnTo>
                  <a:pt x="1709" y="17168"/>
                </a:lnTo>
                <a:lnTo>
                  <a:pt x="1710" y="17162"/>
                </a:lnTo>
                <a:lnTo>
                  <a:pt x="1709" y="17154"/>
                </a:lnTo>
                <a:lnTo>
                  <a:pt x="1716" y="17153"/>
                </a:lnTo>
                <a:lnTo>
                  <a:pt x="1716" y="17145"/>
                </a:lnTo>
                <a:lnTo>
                  <a:pt x="1712" y="17128"/>
                </a:lnTo>
                <a:lnTo>
                  <a:pt x="1711" y="17117"/>
                </a:lnTo>
                <a:lnTo>
                  <a:pt x="1712" y="17108"/>
                </a:lnTo>
                <a:lnTo>
                  <a:pt x="1711" y="17099"/>
                </a:lnTo>
                <a:lnTo>
                  <a:pt x="1709" y="17092"/>
                </a:lnTo>
                <a:lnTo>
                  <a:pt x="1705" y="17092"/>
                </a:lnTo>
                <a:lnTo>
                  <a:pt x="1695" y="17083"/>
                </a:lnTo>
                <a:lnTo>
                  <a:pt x="1689" y="17082"/>
                </a:lnTo>
                <a:lnTo>
                  <a:pt x="1685" y="17080"/>
                </a:lnTo>
                <a:lnTo>
                  <a:pt x="1683" y="17075"/>
                </a:lnTo>
                <a:lnTo>
                  <a:pt x="1683" y="17051"/>
                </a:lnTo>
                <a:lnTo>
                  <a:pt x="1682" y="17043"/>
                </a:lnTo>
                <a:lnTo>
                  <a:pt x="1682" y="17040"/>
                </a:lnTo>
                <a:lnTo>
                  <a:pt x="1687" y="17039"/>
                </a:lnTo>
                <a:lnTo>
                  <a:pt x="1689" y="17036"/>
                </a:lnTo>
                <a:lnTo>
                  <a:pt x="1689" y="17032"/>
                </a:lnTo>
                <a:lnTo>
                  <a:pt x="1688" y="17028"/>
                </a:lnTo>
                <a:lnTo>
                  <a:pt x="1683" y="17019"/>
                </a:lnTo>
                <a:lnTo>
                  <a:pt x="1675" y="17013"/>
                </a:lnTo>
                <a:lnTo>
                  <a:pt x="1659" y="17007"/>
                </a:lnTo>
                <a:lnTo>
                  <a:pt x="1655" y="17004"/>
                </a:lnTo>
                <a:lnTo>
                  <a:pt x="1650" y="16997"/>
                </a:lnTo>
                <a:lnTo>
                  <a:pt x="1647" y="16994"/>
                </a:lnTo>
                <a:lnTo>
                  <a:pt x="1638" y="16993"/>
                </a:lnTo>
                <a:lnTo>
                  <a:pt x="1635" y="16992"/>
                </a:lnTo>
                <a:lnTo>
                  <a:pt x="1632" y="16988"/>
                </a:lnTo>
                <a:lnTo>
                  <a:pt x="1638" y="16984"/>
                </a:lnTo>
                <a:lnTo>
                  <a:pt x="1648" y="16986"/>
                </a:lnTo>
                <a:lnTo>
                  <a:pt x="1653" y="16985"/>
                </a:lnTo>
                <a:lnTo>
                  <a:pt x="1644" y="16965"/>
                </a:lnTo>
                <a:lnTo>
                  <a:pt x="1640" y="16960"/>
                </a:lnTo>
                <a:lnTo>
                  <a:pt x="1637" y="16960"/>
                </a:lnTo>
                <a:lnTo>
                  <a:pt x="1633" y="16961"/>
                </a:lnTo>
                <a:lnTo>
                  <a:pt x="1630" y="16960"/>
                </a:lnTo>
                <a:lnTo>
                  <a:pt x="1604" y="16935"/>
                </a:lnTo>
                <a:lnTo>
                  <a:pt x="1602" y="16932"/>
                </a:lnTo>
                <a:lnTo>
                  <a:pt x="1600" y="16927"/>
                </a:lnTo>
                <a:lnTo>
                  <a:pt x="1596" y="16920"/>
                </a:lnTo>
                <a:lnTo>
                  <a:pt x="1589" y="16915"/>
                </a:lnTo>
                <a:lnTo>
                  <a:pt x="1574" y="16907"/>
                </a:lnTo>
                <a:lnTo>
                  <a:pt x="1549" y="16889"/>
                </a:lnTo>
                <a:lnTo>
                  <a:pt x="1537" y="16877"/>
                </a:lnTo>
                <a:lnTo>
                  <a:pt x="1529" y="16862"/>
                </a:lnTo>
                <a:lnTo>
                  <a:pt x="1528" y="16858"/>
                </a:lnTo>
                <a:lnTo>
                  <a:pt x="1527" y="16846"/>
                </a:lnTo>
                <a:lnTo>
                  <a:pt x="1525" y="16842"/>
                </a:lnTo>
                <a:lnTo>
                  <a:pt x="1520" y="16837"/>
                </a:lnTo>
                <a:lnTo>
                  <a:pt x="1518" y="16832"/>
                </a:lnTo>
                <a:lnTo>
                  <a:pt x="1513" y="16825"/>
                </a:lnTo>
                <a:lnTo>
                  <a:pt x="1500" y="16821"/>
                </a:lnTo>
                <a:lnTo>
                  <a:pt x="1495" y="16813"/>
                </a:lnTo>
                <a:lnTo>
                  <a:pt x="1495" y="16809"/>
                </a:lnTo>
                <a:lnTo>
                  <a:pt x="1496" y="16798"/>
                </a:lnTo>
                <a:lnTo>
                  <a:pt x="1496" y="16794"/>
                </a:lnTo>
                <a:lnTo>
                  <a:pt x="1494" y="16791"/>
                </a:lnTo>
                <a:lnTo>
                  <a:pt x="1490" y="16786"/>
                </a:lnTo>
                <a:lnTo>
                  <a:pt x="1485" y="16725"/>
                </a:lnTo>
                <a:lnTo>
                  <a:pt x="1484" y="16719"/>
                </a:lnTo>
                <a:lnTo>
                  <a:pt x="1480" y="16708"/>
                </a:lnTo>
                <a:lnTo>
                  <a:pt x="1479" y="16704"/>
                </a:lnTo>
                <a:lnTo>
                  <a:pt x="1478" y="16700"/>
                </a:lnTo>
                <a:lnTo>
                  <a:pt x="1476" y="16697"/>
                </a:lnTo>
                <a:lnTo>
                  <a:pt x="1474" y="16693"/>
                </a:lnTo>
                <a:lnTo>
                  <a:pt x="1475" y="16686"/>
                </a:lnTo>
                <a:lnTo>
                  <a:pt x="1477" y="16685"/>
                </a:lnTo>
                <a:lnTo>
                  <a:pt x="1498" y="16701"/>
                </a:lnTo>
                <a:lnTo>
                  <a:pt x="1502" y="16700"/>
                </a:lnTo>
                <a:lnTo>
                  <a:pt x="1506" y="16691"/>
                </a:lnTo>
                <a:lnTo>
                  <a:pt x="1508" y="16682"/>
                </a:lnTo>
                <a:lnTo>
                  <a:pt x="1508" y="16675"/>
                </a:lnTo>
                <a:lnTo>
                  <a:pt x="1457" y="16540"/>
                </a:lnTo>
                <a:lnTo>
                  <a:pt x="1456" y="16533"/>
                </a:lnTo>
                <a:lnTo>
                  <a:pt x="1456" y="16514"/>
                </a:lnTo>
                <a:lnTo>
                  <a:pt x="1455" y="16506"/>
                </a:lnTo>
                <a:lnTo>
                  <a:pt x="1456" y="16502"/>
                </a:lnTo>
                <a:lnTo>
                  <a:pt x="1459" y="16492"/>
                </a:lnTo>
                <a:lnTo>
                  <a:pt x="1459" y="16487"/>
                </a:lnTo>
                <a:lnTo>
                  <a:pt x="1453" y="16468"/>
                </a:lnTo>
                <a:lnTo>
                  <a:pt x="1456" y="16460"/>
                </a:lnTo>
                <a:lnTo>
                  <a:pt x="1451" y="16443"/>
                </a:lnTo>
                <a:lnTo>
                  <a:pt x="1451" y="16434"/>
                </a:lnTo>
                <a:lnTo>
                  <a:pt x="1447" y="16429"/>
                </a:lnTo>
                <a:lnTo>
                  <a:pt x="1441" y="16419"/>
                </a:lnTo>
                <a:lnTo>
                  <a:pt x="1437" y="16410"/>
                </a:lnTo>
                <a:lnTo>
                  <a:pt x="1443" y="16409"/>
                </a:lnTo>
                <a:lnTo>
                  <a:pt x="1441" y="16377"/>
                </a:lnTo>
                <a:lnTo>
                  <a:pt x="1444" y="16345"/>
                </a:lnTo>
                <a:lnTo>
                  <a:pt x="1444" y="16336"/>
                </a:lnTo>
                <a:lnTo>
                  <a:pt x="1443" y="16327"/>
                </a:lnTo>
                <a:lnTo>
                  <a:pt x="1446" y="16324"/>
                </a:lnTo>
                <a:lnTo>
                  <a:pt x="1445" y="16313"/>
                </a:lnTo>
                <a:lnTo>
                  <a:pt x="1443" y="16303"/>
                </a:lnTo>
                <a:lnTo>
                  <a:pt x="1438" y="16296"/>
                </a:lnTo>
                <a:lnTo>
                  <a:pt x="1427" y="16286"/>
                </a:lnTo>
                <a:lnTo>
                  <a:pt x="1420" y="16272"/>
                </a:lnTo>
                <a:lnTo>
                  <a:pt x="1414" y="16267"/>
                </a:lnTo>
                <a:lnTo>
                  <a:pt x="1372" y="16258"/>
                </a:lnTo>
                <a:lnTo>
                  <a:pt x="1369" y="16255"/>
                </a:lnTo>
                <a:lnTo>
                  <a:pt x="1362" y="16242"/>
                </a:lnTo>
                <a:lnTo>
                  <a:pt x="1351" y="16231"/>
                </a:lnTo>
                <a:lnTo>
                  <a:pt x="1326" y="16219"/>
                </a:lnTo>
                <a:lnTo>
                  <a:pt x="1321" y="16214"/>
                </a:lnTo>
                <a:lnTo>
                  <a:pt x="1308" y="16191"/>
                </a:lnTo>
                <a:lnTo>
                  <a:pt x="1288" y="16165"/>
                </a:lnTo>
                <a:lnTo>
                  <a:pt x="1270" y="16150"/>
                </a:lnTo>
                <a:lnTo>
                  <a:pt x="1249" y="16143"/>
                </a:lnTo>
                <a:lnTo>
                  <a:pt x="1244" y="16139"/>
                </a:lnTo>
                <a:lnTo>
                  <a:pt x="1234" y="16126"/>
                </a:lnTo>
                <a:lnTo>
                  <a:pt x="1228" y="16122"/>
                </a:lnTo>
                <a:lnTo>
                  <a:pt x="1201" y="16117"/>
                </a:lnTo>
                <a:lnTo>
                  <a:pt x="1197" y="16110"/>
                </a:lnTo>
                <a:lnTo>
                  <a:pt x="1195" y="16107"/>
                </a:lnTo>
                <a:lnTo>
                  <a:pt x="1188" y="16101"/>
                </a:lnTo>
                <a:lnTo>
                  <a:pt x="1186" y="16100"/>
                </a:lnTo>
                <a:lnTo>
                  <a:pt x="1184" y="16098"/>
                </a:lnTo>
                <a:lnTo>
                  <a:pt x="1182" y="16095"/>
                </a:lnTo>
                <a:lnTo>
                  <a:pt x="1180" y="16093"/>
                </a:lnTo>
                <a:lnTo>
                  <a:pt x="1178" y="16094"/>
                </a:lnTo>
                <a:lnTo>
                  <a:pt x="1176" y="16101"/>
                </a:lnTo>
                <a:lnTo>
                  <a:pt x="1174" y="16103"/>
                </a:lnTo>
                <a:lnTo>
                  <a:pt x="1167" y="16099"/>
                </a:lnTo>
                <a:lnTo>
                  <a:pt x="1162" y="16081"/>
                </a:lnTo>
                <a:lnTo>
                  <a:pt x="1157" y="16075"/>
                </a:lnTo>
                <a:lnTo>
                  <a:pt x="1151" y="16071"/>
                </a:lnTo>
                <a:lnTo>
                  <a:pt x="1133" y="16047"/>
                </a:lnTo>
                <a:lnTo>
                  <a:pt x="1127" y="16043"/>
                </a:lnTo>
                <a:lnTo>
                  <a:pt x="1118" y="16038"/>
                </a:lnTo>
                <a:lnTo>
                  <a:pt x="1117" y="16038"/>
                </a:lnTo>
                <a:lnTo>
                  <a:pt x="1114" y="16039"/>
                </a:lnTo>
                <a:lnTo>
                  <a:pt x="1110" y="16045"/>
                </a:lnTo>
                <a:lnTo>
                  <a:pt x="1108" y="16046"/>
                </a:lnTo>
                <a:lnTo>
                  <a:pt x="1105" y="16043"/>
                </a:lnTo>
                <a:lnTo>
                  <a:pt x="1106" y="16040"/>
                </a:lnTo>
                <a:lnTo>
                  <a:pt x="1109" y="16037"/>
                </a:lnTo>
                <a:lnTo>
                  <a:pt x="1112" y="16034"/>
                </a:lnTo>
                <a:lnTo>
                  <a:pt x="1111" y="16029"/>
                </a:lnTo>
                <a:lnTo>
                  <a:pt x="1107" y="16026"/>
                </a:lnTo>
                <a:lnTo>
                  <a:pt x="1081" y="16013"/>
                </a:lnTo>
                <a:lnTo>
                  <a:pt x="1077" y="16008"/>
                </a:lnTo>
                <a:lnTo>
                  <a:pt x="1079" y="16008"/>
                </a:lnTo>
                <a:lnTo>
                  <a:pt x="1083" y="16005"/>
                </a:lnTo>
                <a:lnTo>
                  <a:pt x="1084" y="16004"/>
                </a:lnTo>
                <a:lnTo>
                  <a:pt x="1083" y="16002"/>
                </a:lnTo>
                <a:lnTo>
                  <a:pt x="1082" y="16000"/>
                </a:lnTo>
                <a:lnTo>
                  <a:pt x="1080" y="15999"/>
                </a:lnTo>
                <a:lnTo>
                  <a:pt x="1080" y="15998"/>
                </a:lnTo>
                <a:lnTo>
                  <a:pt x="1079" y="15998"/>
                </a:lnTo>
                <a:lnTo>
                  <a:pt x="1078" y="15997"/>
                </a:lnTo>
                <a:lnTo>
                  <a:pt x="1076" y="15996"/>
                </a:lnTo>
                <a:lnTo>
                  <a:pt x="1064" y="15987"/>
                </a:lnTo>
                <a:lnTo>
                  <a:pt x="1061" y="15986"/>
                </a:lnTo>
                <a:lnTo>
                  <a:pt x="1059" y="15985"/>
                </a:lnTo>
                <a:lnTo>
                  <a:pt x="1057" y="15985"/>
                </a:lnTo>
                <a:lnTo>
                  <a:pt x="1055" y="15983"/>
                </a:lnTo>
                <a:lnTo>
                  <a:pt x="1055" y="15981"/>
                </a:lnTo>
                <a:lnTo>
                  <a:pt x="1055" y="15978"/>
                </a:lnTo>
                <a:lnTo>
                  <a:pt x="1055" y="15974"/>
                </a:lnTo>
                <a:lnTo>
                  <a:pt x="1054" y="15971"/>
                </a:lnTo>
                <a:lnTo>
                  <a:pt x="1051" y="15967"/>
                </a:lnTo>
                <a:lnTo>
                  <a:pt x="1036" y="15963"/>
                </a:lnTo>
                <a:lnTo>
                  <a:pt x="1032" y="15958"/>
                </a:lnTo>
                <a:lnTo>
                  <a:pt x="1030" y="15954"/>
                </a:lnTo>
                <a:lnTo>
                  <a:pt x="1029" y="15949"/>
                </a:lnTo>
                <a:lnTo>
                  <a:pt x="1027" y="15943"/>
                </a:lnTo>
                <a:lnTo>
                  <a:pt x="1021" y="15933"/>
                </a:lnTo>
                <a:lnTo>
                  <a:pt x="1002" y="15912"/>
                </a:lnTo>
                <a:lnTo>
                  <a:pt x="998" y="15904"/>
                </a:lnTo>
                <a:lnTo>
                  <a:pt x="993" y="15891"/>
                </a:lnTo>
                <a:lnTo>
                  <a:pt x="992" y="15878"/>
                </a:lnTo>
                <a:lnTo>
                  <a:pt x="999" y="15871"/>
                </a:lnTo>
                <a:lnTo>
                  <a:pt x="993" y="15865"/>
                </a:lnTo>
                <a:lnTo>
                  <a:pt x="987" y="15871"/>
                </a:lnTo>
                <a:lnTo>
                  <a:pt x="980" y="15880"/>
                </a:lnTo>
                <a:lnTo>
                  <a:pt x="974" y="15887"/>
                </a:lnTo>
                <a:lnTo>
                  <a:pt x="974" y="15882"/>
                </a:lnTo>
                <a:lnTo>
                  <a:pt x="974" y="15879"/>
                </a:lnTo>
                <a:lnTo>
                  <a:pt x="973" y="15873"/>
                </a:lnTo>
                <a:lnTo>
                  <a:pt x="973" y="15868"/>
                </a:lnTo>
                <a:lnTo>
                  <a:pt x="975" y="15864"/>
                </a:lnTo>
                <a:lnTo>
                  <a:pt x="977" y="15861"/>
                </a:lnTo>
                <a:lnTo>
                  <a:pt x="977" y="15861"/>
                </a:lnTo>
                <a:lnTo>
                  <a:pt x="978" y="15852"/>
                </a:lnTo>
                <a:lnTo>
                  <a:pt x="977" y="15846"/>
                </a:lnTo>
                <a:lnTo>
                  <a:pt x="975" y="15841"/>
                </a:lnTo>
                <a:lnTo>
                  <a:pt x="971" y="15838"/>
                </a:lnTo>
                <a:lnTo>
                  <a:pt x="970" y="15838"/>
                </a:lnTo>
                <a:lnTo>
                  <a:pt x="964" y="15827"/>
                </a:lnTo>
                <a:lnTo>
                  <a:pt x="895" y="15754"/>
                </a:lnTo>
                <a:lnTo>
                  <a:pt x="887" y="15748"/>
                </a:lnTo>
                <a:lnTo>
                  <a:pt x="860" y="15741"/>
                </a:lnTo>
                <a:lnTo>
                  <a:pt x="851" y="15732"/>
                </a:lnTo>
                <a:lnTo>
                  <a:pt x="846" y="15729"/>
                </a:lnTo>
                <a:lnTo>
                  <a:pt x="840" y="15729"/>
                </a:lnTo>
                <a:lnTo>
                  <a:pt x="821" y="15737"/>
                </a:lnTo>
                <a:lnTo>
                  <a:pt x="814" y="15729"/>
                </a:lnTo>
                <a:close/>
                <a:moveTo>
                  <a:pt x="13959" y="15854"/>
                </a:moveTo>
                <a:lnTo>
                  <a:pt x="13954" y="15855"/>
                </a:lnTo>
                <a:lnTo>
                  <a:pt x="13950" y="15861"/>
                </a:lnTo>
                <a:lnTo>
                  <a:pt x="13945" y="15871"/>
                </a:lnTo>
                <a:cubicBezTo>
                  <a:pt x="13945" y="15871"/>
                  <a:pt x="13934" y="15884"/>
                  <a:pt x="13934" y="15884"/>
                </a:cubicBezTo>
                <a:lnTo>
                  <a:pt x="13931" y="15887"/>
                </a:lnTo>
                <a:lnTo>
                  <a:pt x="13924" y="15889"/>
                </a:lnTo>
                <a:lnTo>
                  <a:pt x="13921" y="15892"/>
                </a:lnTo>
                <a:lnTo>
                  <a:pt x="13919" y="15901"/>
                </a:lnTo>
                <a:lnTo>
                  <a:pt x="13915" y="15910"/>
                </a:lnTo>
                <a:lnTo>
                  <a:pt x="13910" y="15918"/>
                </a:lnTo>
                <a:lnTo>
                  <a:pt x="13904" y="15922"/>
                </a:lnTo>
                <a:lnTo>
                  <a:pt x="13899" y="15922"/>
                </a:lnTo>
                <a:lnTo>
                  <a:pt x="13896" y="15921"/>
                </a:lnTo>
                <a:lnTo>
                  <a:pt x="13893" y="15920"/>
                </a:lnTo>
                <a:lnTo>
                  <a:pt x="13890" y="15923"/>
                </a:lnTo>
                <a:lnTo>
                  <a:pt x="13889" y="15926"/>
                </a:lnTo>
                <a:lnTo>
                  <a:pt x="13888" y="15943"/>
                </a:lnTo>
                <a:lnTo>
                  <a:pt x="13903" y="15965"/>
                </a:lnTo>
                <a:lnTo>
                  <a:pt x="13905" y="15969"/>
                </a:lnTo>
                <a:lnTo>
                  <a:pt x="13905" y="15972"/>
                </a:lnTo>
                <a:lnTo>
                  <a:pt x="13906" y="15974"/>
                </a:lnTo>
                <a:lnTo>
                  <a:pt x="13908" y="15975"/>
                </a:lnTo>
                <a:lnTo>
                  <a:pt x="13910" y="15973"/>
                </a:lnTo>
                <a:lnTo>
                  <a:pt x="13912" y="15967"/>
                </a:lnTo>
                <a:lnTo>
                  <a:pt x="13913" y="15965"/>
                </a:lnTo>
                <a:lnTo>
                  <a:pt x="13930" y="15952"/>
                </a:lnTo>
                <a:lnTo>
                  <a:pt x="13957" y="15948"/>
                </a:lnTo>
                <a:lnTo>
                  <a:pt x="13962" y="15945"/>
                </a:lnTo>
                <a:lnTo>
                  <a:pt x="13967" y="15941"/>
                </a:lnTo>
                <a:lnTo>
                  <a:pt x="13971" y="15934"/>
                </a:lnTo>
                <a:lnTo>
                  <a:pt x="13974" y="15928"/>
                </a:lnTo>
                <a:lnTo>
                  <a:pt x="13975" y="15923"/>
                </a:lnTo>
                <a:lnTo>
                  <a:pt x="13974" y="15917"/>
                </a:lnTo>
                <a:lnTo>
                  <a:pt x="13971" y="15903"/>
                </a:lnTo>
                <a:lnTo>
                  <a:pt x="13970" y="15897"/>
                </a:lnTo>
                <a:lnTo>
                  <a:pt x="13970" y="15890"/>
                </a:lnTo>
                <a:lnTo>
                  <a:pt x="13971" y="15883"/>
                </a:lnTo>
                <a:lnTo>
                  <a:pt x="13974" y="15876"/>
                </a:lnTo>
                <a:lnTo>
                  <a:pt x="13982" y="15862"/>
                </a:lnTo>
                <a:lnTo>
                  <a:pt x="13975" y="15856"/>
                </a:lnTo>
                <a:lnTo>
                  <a:pt x="13972" y="15854"/>
                </a:lnTo>
                <a:lnTo>
                  <a:pt x="13968" y="15855"/>
                </a:lnTo>
                <a:lnTo>
                  <a:pt x="13959" y="15854"/>
                </a:lnTo>
                <a:close/>
                <a:moveTo>
                  <a:pt x="1162" y="15865"/>
                </a:moveTo>
                <a:lnTo>
                  <a:pt x="1154" y="15867"/>
                </a:lnTo>
                <a:lnTo>
                  <a:pt x="1151" y="15870"/>
                </a:lnTo>
                <a:lnTo>
                  <a:pt x="1151" y="15871"/>
                </a:lnTo>
                <a:lnTo>
                  <a:pt x="1151" y="15873"/>
                </a:lnTo>
                <a:lnTo>
                  <a:pt x="1151" y="15875"/>
                </a:lnTo>
                <a:lnTo>
                  <a:pt x="1152" y="15878"/>
                </a:lnTo>
                <a:lnTo>
                  <a:pt x="1155" y="15881"/>
                </a:lnTo>
                <a:lnTo>
                  <a:pt x="1143" y="15875"/>
                </a:lnTo>
                <a:cubicBezTo>
                  <a:pt x="1143" y="15875"/>
                  <a:pt x="1139" y="15875"/>
                  <a:pt x="1139" y="15875"/>
                </a:cubicBezTo>
                <a:lnTo>
                  <a:pt x="1138" y="15876"/>
                </a:lnTo>
                <a:lnTo>
                  <a:pt x="1141" y="15881"/>
                </a:lnTo>
                <a:lnTo>
                  <a:pt x="1152" y="15885"/>
                </a:lnTo>
                <a:lnTo>
                  <a:pt x="1154" y="15886"/>
                </a:lnTo>
                <a:lnTo>
                  <a:pt x="1164" y="15891"/>
                </a:lnTo>
                <a:lnTo>
                  <a:pt x="1171" y="15889"/>
                </a:lnTo>
                <a:lnTo>
                  <a:pt x="1182" y="15891"/>
                </a:lnTo>
                <a:lnTo>
                  <a:pt x="1187" y="15891"/>
                </a:lnTo>
                <a:lnTo>
                  <a:pt x="1188" y="15887"/>
                </a:lnTo>
                <a:lnTo>
                  <a:pt x="1187" y="15882"/>
                </a:lnTo>
                <a:lnTo>
                  <a:pt x="1184" y="15875"/>
                </a:lnTo>
                <a:lnTo>
                  <a:pt x="1174" y="15866"/>
                </a:lnTo>
                <a:lnTo>
                  <a:pt x="1170" y="15866"/>
                </a:lnTo>
                <a:lnTo>
                  <a:pt x="1168" y="15867"/>
                </a:lnTo>
                <a:lnTo>
                  <a:pt x="1162" y="15865"/>
                </a:lnTo>
                <a:close/>
                <a:moveTo>
                  <a:pt x="1141" y="15887"/>
                </a:moveTo>
                <a:lnTo>
                  <a:pt x="1139" y="15890"/>
                </a:lnTo>
                <a:lnTo>
                  <a:pt x="1143" y="15898"/>
                </a:lnTo>
                <a:lnTo>
                  <a:pt x="1147" y="15914"/>
                </a:lnTo>
                <a:lnTo>
                  <a:pt x="1160" y="15926"/>
                </a:lnTo>
                <a:lnTo>
                  <a:pt x="1164" y="15928"/>
                </a:lnTo>
                <a:lnTo>
                  <a:pt x="1165" y="15927"/>
                </a:lnTo>
                <a:lnTo>
                  <a:pt x="1167" y="15926"/>
                </a:lnTo>
                <a:lnTo>
                  <a:pt x="1169" y="15924"/>
                </a:lnTo>
                <a:lnTo>
                  <a:pt x="1170" y="15923"/>
                </a:lnTo>
                <a:lnTo>
                  <a:pt x="1171" y="15925"/>
                </a:lnTo>
                <a:lnTo>
                  <a:pt x="1174" y="15931"/>
                </a:lnTo>
                <a:lnTo>
                  <a:pt x="1174" y="15933"/>
                </a:lnTo>
                <a:lnTo>
                  <a:pt x="1195" y="15931"/>
                </a:lnTo>
                <a:lnTo>
                  <a:pt x="1205" y="15933"/>
                </a:lnTo>
                <a:lnTo>
                  <a:pt x="1212" y="15931"/>
                </a:lnTo>
                <a:lnTo>
                  <a:pt x="1215" y="15931"/>
                </a:lnTo>
                <a:lnTo>
                  <a:pt x="1217" y="15933"/>
                </a:lnTo>
                <a:lnTo>
                  <a:pt x="1222" y="15938"/>
                </a:lnTo>
                <a:lnTo>
                  <a:pt x="1225" y="15939"/>
                </a:lnTo>
                <a:lnTo>
                  <a:pt x="1223" y="15932"/>
                </a:lnTo>
                <a:cubicBezTo>
                  <a:pt x="1223" y="15932"/>
                  <a:pt x="1221" y="15926"/>
                  <a:pt x="1221" y="15926"/>
                </a:cubicBezTo>
                <a:lnTo>
                  <a:pt x="1216" y="15916"/>
                </a:lnTo>
                <a:lnTo>
                  <a:pt x="1215" y="15913"/>
                </a:lnTo>
                <a:lnTo>
                  <a:pt x="1214" y="15910"/>
                </a:lnTo>
                <a:lnTo>
                  <a:pt x="1213" y="15908"/>
                </a:lnTo>
                <a:lnTo>
                  <a:pt x="1212" y="15906"/>
                </a:lnTo>
                <a:lnTo>
                  <a:pt x="1209" y="15906"/>
                </a:lnTo>
                <a:lnTo>
                  <a:pt x="1207" y="15907"/>
                </a:lnTo>
                <a:lnTo>
                  <a:pt x="1203" y="15910"/>
                </a:lnTo>
                <a:lnTo>
                  <a:pt x="1199" y="15909"/>
                </a:lnTo>
                <a:lnTo>
                  <a:pt x="1176" y="15898"/>
                </a:lnTo>
                <a:lnTo>
                  <a:pt x="1172" y="15899"/>
                </a:lnTo>
                <a:lnTo>
                  <a:pt x="1171" y="15904"/>
                </a:lnTo>
                <a:lnTo>
                  <a:pt x="1166" y="15910"/>
                </a:lnTo>
                <a:lnTo>
                  <a:pt x="1164" y="15906"/>
                </a:lnTo>
                <a:lnTo>
                  <a:pt x="1164" y="15897"/>
                </a:lnTo>
                <a:lnTo>
                  <a:pt x="1162" y="15892"/>
                </a:lnTo>
                <a:lnTo>
                  <a:pt x="1152" y="15888"/>
                </a:lnTo>
                <a:lnTo>
                  <a:pt x="1148" y="15887"/>
                </a:lnTo>
                <a:lnTo>
                  <a:pt x="1144" y="15888"/>
                </a:lnTo>
                <a:lnTo>
                  <a:pt x="1141" y="15887"/>
                </a:lnTo>
                <a:close/>
                <a:moveTo>
                  <a:pt x="19725" y="15934"/>
                </a:moveTo>
                <a:lnTo>
                  <a:pt x="19720" y="15941"/>
                </a:lnTo>
                <a:lnTo>
                  <a:pt x="19713" y="15957"/>
                </a:lnTo>
                <a:lnTo>
                  <a:pt x="19708" y="15964"/>
                </a:lnTo>
                <a:lnTo>
                  <a:pt x="19704" y="15965"/>
                </a:lnTo>
                <a:lnTo>
                  <a:pt x="19701" y="15964"/>
                </a:lnTo>
                <a:lnTo>
                  <a:pt x="19698" y="15962"/>
                </a:lnTo>
                <a:lnTo>
                  <a:pt x="19694" y="15960"/>
                </a:lnTo>
                <a:lnTo>
                  <a:pt x="19691" y="15961"/>
                </a:lnTo>
                <a:lnTo>
                  <a:pt x="19680" y="15965"/>
                </a:lnTo>
                <a:lnTo>
                  <a:pt x="19673" y="15965"/>
                </a:lnTo>
                <a:lnTo>
                  <a:pt x="19671" y="15967"/>
                </a:lnTo>
                <a:lnTo>
                  <a:pt x="19669" y="15979"/>
                </a:lnTo>
                <a:lnTo>
                  <a:pt x="19668" y="15984"/>
                </a:lnTo>
                <a:lnTo>
                  <a:pt x="19667" y="15988"/>
                </a:lnTo>
                <a:lnTo>
                  <a:pt x="19670" y="16001"/>
                </a:lnTo>
                <a:lnTo>
                  <a:pt x="19673" y="16047"/>
                </a:lnTo>
                <a:lnTo>
                  <a:pt x="19669" y="16088"/>
                </a:lnTo>
                <a:lnTo>
                  <a:pt x="19666" y="16096"/>
                </a:lnTo>
                <a:lnTo>
                  <a:pt x="19658" y="16110"/>
                </a:lnTo>
                <a:lnTo>
                  <a:pt x="19653" y="16127"/>
                </a:lnTo>
                <a:lnTo>
                  <a:pt x="19652" y="16147"/>
                </a:lnTo>
                <a:lnTo>
                  <a:pt x="19654" y="16190"/>
                </a:lnTo>
                <a:lnTo>
                  <a:pt x="19657" y="16211"/>
                </a:lnTo>
                <a:lnTo>
                  <a:pt x="19658" y="16216"/>
                </a:lnTo>
                <a:lnTo>
                  <a:pt x="19653" y="16232"/>
                </a:lnTo>
                <a:lnTo>
                  <a:pt x="19654" y="16236"/>
                </a:lnTo>
                <a:lnTo>
                  <a:pt x="19656" y="16242"/>
                </a:lnTo>
                <a:lnTo>
                  <a:pt x="19657" y="16250"/>
                </a:lnTo>
                <a:lnTo>
                  <a:pt x="19657" y="16254"/>
                </a:lnTo>
                <a:lnTo>
                  <a:pt x="19654" y="16252"/>
                </a:lnTo>
                <a:lnTo>
                  <a:pt x="19651" y="16246"/>
                </a:lnTo>
                <a:lnTo>
                  <a:pt x="19648" y="16229"/>
                </a:lnTo>
                <a:lnTo>
                  <a:pt x="19646" y="16234"/>
                </a:lnTo>
                <a:lnTo>
                  <a:pt x="19645" y="16242"/>
                </a:lnTo>
                <a:lnTo>
                  <a:pt x="19645" y="16250"/>
                </a:lnTo>
                <a:lnTo>
                  <a:pt x="19646" y="16256"/>
                </a:lnTo>
                <a:lnTo>
                  <a:pt x="19650" y="16259"/>
                </a:lnTo>
                <a:lnTo>
                  <a:pt x="19656" y="16262"/>
                </a:lnTo>
                <a:lnTo>
                  <a:pt x="19661" y="16268"/>
                </a:lnTo>
                <a:lnTo>
                  <a:pt x="19662" y="16278"/>
                </a:lnTo>
                <a:lnTo>
                  <a:pt x="19660" y="16294"/>
                </a:lnTo>
                <a:lnTo>
                  <a:pt x="19660" y="16302"/>
                </a:lnTo>
                <a:lnTo>
                  <a:pt x="19666" y="16319"/>
                </a:lnTo>
                <a:lnTo>
                  <a:pt x="19668" y="16327"/>
                </a:lnTo>
                <a:lnTo>
                  <a:pt x="19668" y="16334"/>
                </a:lnTo>
                <a:lnTo>
                  <a:pt x="19661" y="16382"/>
                </a:lnTo>
                <a:lnTo>
                  <a:pt x="19661" y="16393"/>
                </a:lnTo>
                <a:lnTo>
                  <a:pt x="19663" y="16415"/>
                </a:lnTo>
                <a:lnTo>
                  <a:pt x="19662" y="16463"/>
                </a:lnTo>
                <a:lnTo>
                  <a:pt x="19664" y="16468"/>
                </a:lnTo>
                <a:lnTo>
                  <a:pt x="19662" y="16471"/>
                </a:lnTo>
                <a:lnTo>
                  <a:pt x="19647" y="16511"/>
                </a:lnTo>
                <a:lnTo>
                  <a:pt x="19642" y="16535"/>
                </a:lnTo>
                <a:lnTo>
                  <a:pt x="19639" y="16540"/>
                </a:lnTo>
                <a:lnTo>
                  <a:pt x="19638" y="16548"/>
                </a:lnTo>
                <a:lnTo>
                  <a:pt x="19641" y="16561"/>
                </a:lnTo>
                <a:lnTo>
                  <a:pt x="19646" y="16575"/>
                </a:lnTo>
                <a:lnTo>
                  <a:pt x="19649" y="16586"/>
                </a:lnTo>
                <a:lnTo>
                  <a:pt x="19646" y="16594"/>
                </a:lnTo>
                <a:lnTo>
                  <a:pt x="19642" y="16603"/>
                </a:lnTo>
                <a:lnTo>
                  <a:pt x="19638" y="16613"/>
                </a:lnTo>
                <a:lnTo>
                  <a:pt x="19639" y="16624"/>
                </a:lnTo>
                <a:lnTo>
                  <a:pt x="19642" y="16629"/>
                </a:lnTo>
                <a:lnTo>
                  <a:pt x="19647" y="16631"/>
                </a:lnTo>
                <a:lnTo>
                  <a:pt x="19650" y="16632"/>
                </a:lnTo>
                <a:lnTo>
                  <a:pt x="19653" y="16634"/>
                </a:lnTo>
                <a:lnTo>
                  <a:pt x="19656" y="16639"/>
                </a:lnTo>
                <a:lnTo>
                  <a:pt x="19660" y="16648"/>
                </a:lnTo>
                <a:lnTo>
                  <a:pt x="19664" y="16653"/>
                </a:lnTo>
                <a:lnTo>
                  <a:pt x="19665" y="16663"/>
                </a:lnTo>
                <a:lnTo>
                  <a:pt x="19670" y="16668"/>
                </a:lnTo>
                <a:lnTo>
                  <a:pt x="19677" y="16672"/>
                </a:lnTo>
                <a:lnTo>
                  <a:pt x="19683" y="16678"/>
                </a:lnTo>
                <a:lnTo>
                  <a:pt x="19692" y="16706"/>
                </a:lnTo>
                <a:lnTo>
                  <a:pt x="19695" y="16709"/>
                </a:lnTo>
                <a:lnTo>
                  <a:pt x="19703" y="16714"/>
                </a:lnTo>
                <a:lnTo>
                  <a:pt x="19713" y="16729"/>
                </a:lnTo>
                <a:lnTo>
                  <a:pt x="19729" y="16760"/>
                </a:lnTo>
                <a:lnTo>
                  <a:pt x="19738" y="16771"/>
                </a:lnTo>
                <a:lnTo>
                  <a:pt x="19750" y="16779"/>
                </a:lnTo>
                <a:lnTo>
                  <a:pt x="19774" y="16792"/>
                </a:lnTo>
                <a:lnTo>
                  <a:pt x="19791" y="16809"/>
                </a:lnTo>
                <a:lnTo>
                  <a:pt x="19795" y="16810"/>
                </a:lnTo>
                <a:lnTo>
                  <a:pt x="19808" y="16809"/>
                </a:lnTo>
                <a:lnTo>
                  <a:pt x="19811" y="16806"/>
                </a:lnTo>
                <a:lnTo>
                  <a:pt x="19806" y="16798"/>
                </a:lnTo>
                <a:lnTo>
                  <a:pt x="19807" y="16794"/>
                </a:lnTo>
                <a:lnTo>
                  <a:pt x="19809" y="16788"/>
                </a:lnTo>
                <a:lnTo>
                  <a:pt x="19811" y="16783"/>
                </a:lnTo>
                <a:lnTo>
                  <a:pt x="19814" y="16782"/>
                </a:lnTo>
                <a:lnTo>
                  <a:pt x="19816" y="16782"/>
                </a:lnTo>
                <a:lnTo>
                  <a:pt x="19816" y="16777"/>
                </a:lnTo>
                <a:lnTo>
                  <a:pt x="19815" y="16771"/>
                </a:lnTo>
                <a:lnTo>
                  <a:pt x="19815" y="16766"/>
                </a:lnTo>
                <a:lnTo>
                  <a:pt x="19819" y="16773"/>
                </a:lnTo>
                <a:lnTo>
                  <a:pt x="19822" y="16772"/>
                </a:lnTo>
                <a:lnTo>
                  <a:pt x="19826" y="16770"/>
                </a:lnTo>
                <a:lnTo>
                  <a:pt x="19830" y="16769"/>
                </a:lnTo>
                <a:lnTo>
                  <a:pt x="19835" y="16771"/>
                </a:lnTo>
                <a:lnTo>
                  <a:pt x="19838" y="16774"/>
                </a:lnTo>
                <a:lnTo>
                  <a:pt x="19838" y="16778"/>
                </a:lnTo>
                <a:lnTo>
                  <a:pt x="19834" y="16784"/>
                </a:lnTo>
                <a:lnTo>
                  <a:pt x="19840" y="16782"/>
                </a:lnTo>
                <a:lnTo>
                  <a:pt x="19846" y="16776"/>
                </a:lnTo>
                <a:lnTo>
                  <a:pt x="19855" y="16761"/>
                </a:lnTo>
                <a:lnTo>
                  <a:pt x="19858" y="16747"/>
                </a:lnTo>
                <a:lnTo>
                  <a:pt x="19860" y="16744"/>
                </a:lnTo>
                <a:lnTo>
                  <a:pt x="19867" y="16742"/>
                </a:lnTo>
                <a:lnTo>
                  <a:pt x="19868" y="16738"/>
                </a:lnTo>
                <a:lnTo>
                  <a:pt x="19868" y="16731"/>
                </a:lnTo>
                <a:lnTo>
                  <a:pt x="19862" y="16730"/>
                </a:lnTo>
                <a:lnTo>
                  <a:pt x="19878" y="16724"/>
                </a:lnTo>
                <a:lnTo>
                  <a:pt x="19883" y="16717"/>
                </a:lnTo>
                <a:lnTo>
                  <a:pt x="19880" y="16710"/>
                </a:lnTo>
                <a:lnTo>
                  <a:pt x="19883" y="16708"/>
                </a:lnTo>
                <a:lnTo>
                  <a:pt x="19886" y="16707"/>
                </a:lnTo>
                <a:lnTo>
                  <a:pt x="19889" y="16708"/>
                </a:lnTo>
                <a:lnTo>
                  <a:pt x="19893" y="16710"/>
                </a:lnTo>
                <a:lnTo>
                  <a:pt x="19894" y="16703"/>
                </a:lnTo>
                <a:lnTo>
                  <a:pt x="19894" y="16694"/>
                </a:lnTo>
                <a:lnTo>
                  <a:pt x="19896" y="16688"/>
                </a:lnTo>
                <a:lnTo>
                  <a:pt x="19902" y="16689"/>
                </a:lnTo>
                <a:lnTo>
                  <a:pt x="19905" y="16693"/>
                </a:lnTo>
                <a:lnTo>
                  <a:pt x="19908" y="16699"/>
                </a:lnTo>
                <a:lnTo>
                  <a:pt x="19911" y="16703"/>
                </a:lnTo>
                <a:lnTo>
                  <a:pt x="19917" y="16702"/>
                </a:lnTo>
                <a:lnTo>
                  <a:pt x="19938" y="16692"/>
                </a:lnTo>
                <a:lnTo>
                  <a:pt x="19941" y="16692"/>
                </a:lnTo>
                <a:lnTo>
                  <a:pt x="19943" y="16696"/>
                </a:lnTo>
                <a:lnTo>
                  <a:pt x="19945" y="16700"/>
                </a:lnTo>
                <a:lnTo>
                  <a:pt x="19948" y="16702"/>
                </a:lnTo>
                <a:lnTo>
                  <a:pt x="19951" y="16701"/>
                </a:lnTo>
                <a:lnTo>
                  <a:pt x="19952" y="16699"/>
                </a:lnTo>
                <a:lnTo>
                  <a:pt x="19953" y="16696"/>
                </a:lnTo>
                <a:lnTo>
                  <a:pt x="19955" y="16693"/>
                </a:lnTo>
                <a:lnTo>
                  <a:pt x="19963" y="16688"/>
                </a:lnTo>
                <a:lnTo>
                  <a:pt x="19965" y="16684"/>
                </a:lnTo>
                <a:lnTo>
                  <a:pt x="19970" y="16670"/>
                </a:lnTo>
                <a:lnTo>
                  <a:pt x="19994" y="16633"/>
                </a:lnTo>
                <a:lnTo>
                  <a:pt x="19996" y="16628"/>
                </a:lnTo>
                <a:lnTo>
                  <a:pt x="19999" y="16616"/>
                </a:lnTo>
                <a:lnTo>
                  <a:pt x="20002" y="16620"/>
                </a:lnTo>
                <a:lnTo>
                  <a:pt x="20005" y="16620"/>
                </a:lnTo>
                <a:lnTo>
                  <a:pt x="20011" y="16616"/>
                </a:lnTo>
                <a:lnTo>
                  <a:pt x="20021" y="16605"/>
                </a:lnTo>
                <a:lnTo>
                  <a:pt x="20031" y="16572"/>
                </a:lnTo>
                <a:lnTo>
                  <a:pt x="20039" y="16558"/>
                </a:lnTo>
                <a:lnTo>
                  <a:pt x="20044" y="16552"/>
                </a:lnTo>
                <a:lnTo>
                  <a:pt x="20049" y="16545"/>
                </a:lnTo>
                <a:lnTo>
                  <a:pt x="20051" y="16535"/>
                </a:lnTo>
                <a:lnTo>
                  <a:pt x="20049" y="16523"/>
                </a:lnTo>
                <a:lnTo>
                  <a:pt x="20048" y="16515"/>
                </a:lnTo>
                <a:lnTo>
                  <a:pt x="20051" y="16505"/>
                </a:lnTo>
                <a:lnTo>
                  <a:pt x="20068" y="16478"/>
                </a:lnTo>
                <a:lnTo>
                  <a:pt x="20071" y="16475"/>
                </a:lnTo>
                <a:lnTo>
                  <a:pt x="20072" y="16472"/>
                </a:lnTo>
                <a:lnTo>
                  <a:pt x="20070" y="16467"/>
                </a:lnTo>
                <a:lnTo>
                  <a:pt x="20067" y="16463"/>
                </a:lnTo>
                <a:lnTo>
                  <a:pt x="20063" y="16463"/>
                </a:lnTo>
                <a:lnTo>
                  <a:pt x="20059" y="16465"/>
                </a:lnTo>
                <a:lnTo>
                  <a:pt x="20056" y="16466"/>
                </a:lnTo>
                <a:lnTo>
                  <a:pt x="20049" y="16465"/>
                </a:lnTo>
                <a:lnTo>
                  <a:pt x="20044" y="16465"/>
                </a:lnTo>
                <a:lnTo>
                  <a:pt x="20042" y="16467"/>
                </a:lnTo>
                <a:lnTo>
                  <a:pt x="20042" y="16467"/>
                </a:lnTo>
                <a:lnTo>
                  <a:pt x="20041" y="16462"/>
                </a:lnTo>
                <a:lnTo>
                  <a:pt x="20042" y="16447"/>
                </a:lnTo>
                <a:lnTo>
                  <a:pt x="20080" y="16416"/>
                </a:lnTo>
                <a:lnTo>
                  <a:pt x="20078" y="16415"/>
                </a:lnTo>
                <a:lnTo>
                  <a:pt x="20076" y="16413"/>
                </a:lnTo>
                <a:lnTo>
                  <a:pt x="20074" y="16412"/>
                </a:lnTo>
                <a:lnTo>
                  <a:pt x="20074" y="16408"/>
                </a:lnTo>
                <a:lnTo>
                  <a:pt x="20074" y="16405"/>
                </a:lnTo>
                <a:lnTo>
                  <a:pt x="20074" y="16401"/>
                </a:lnTo>
                <a:lnTo>
                  <a:pt x="20075" y="16398"/>
                </a:lnTo>
                <a:lnTo>
                  <a:pt x="20084" y="16396"/>
                </a:lnTo>
                <a:lnTo>
                  <a:pt x="20097" y="16366"/>
                </a:lnTo>
                <a:lnTo>
                  <a:pt x="20107" y="16361"/>
                </a:lnTo>
                <a:lnTo>
                  <a:pt x="20111" y="16360"/>
                </a:lnTo>
                <a:lnTo>
                  <a:pt x="20112" y="16356"/>
                </a:lnTo>
                <a:lnTo>
                  <a:pt x="20110" y="16351"/>
                </a:lnTo>
                <a:cubicBezTo>
                  <a:pt x="20110" y="16351"/>
                  <a:pt x="20107" y="16345"/>
                  <a:pt x="20107" y="16345"/>
                </a:cubicBezTo>
                <a:lnTo>
                  <a:pt x="20106" y="16345"/>
                </a:lnTo>
                <a:lnTo>
                  <a:pt x="20099" y="16343"/>
                </a:lnTo>
                <a:lnTo>
                  <a:pt x="20096" y="16340"/>
                </a:lnTo>
                <a:lnTo>
                  <a:pt x="20092" y="16334"/>
                </a:lnTo>
                <a:lnTo>
                  <a:pt x="20091" y="16330"/>
                </a:lnTo>
                <a:lnTo>
                  <a:pt x="20093" y="16330"/>
                </a:lnTo>
                <a:lnTo>
                  <a:pt x="20090" y="16329"/>
                </a:lnTo>
                <a:lnTo>
                  <a:pt x="20088" y="16329"/>
                </a:lnTo>
                <a:lnTo>
                  <a:pt x="20083" y="16332"/>
                </a:lnTo>
                <a:lnTo>
                  <a:pt x="20074" y="16343"/>
                </a:lnTo>
                <a:lnTo>
                  <a:pt x="20069" y="16348"/>
                </a:lnTo>
                <a:lnTo>
                  <a:pt x="20063" y="16348"/>
                </a:lnTo>
                <a:lnTo>
                  <a:pt x="20057" y="16344"/>
                </a:lnTo>
                <a:lnTo>
                  <a:pt x="20052" y="16339"/>
                </a:lnTo>
                <a:lnTo>
                  <a:pt x="20051" y="16335"/>
                </a:lnTo>
                <a:lnTo>
                  <a:pt x="20062" y="16323"/>
                </a:lnTo>
                <a:lnTo>
                  <a:pt x="20063" y="16317"/>
                </a:lnTo>
                <a:lnTo>
                  <a:pt x="20065" y="16302"/>
                </a:lnTo>
                <a:lnTo>
                  <a:pt x="20073" y="16274"/>
                </a:lnTo>
                <a:lnTo>
                  <a:pt x="20071" y="16270"/>
                </a:lnTo>
                <a:lnTo>
                  <a:pt x="20067" y="16276"/>
                </a:lnTo>
                <a:lnTo>
                  <a:pt x="20063" y="16283"/>
                </a:lnTo>
                <a:lnTo>
                  <a:pt x="20060" y="16292"/>
                </a:lnTo>
                <a:lnTo>
                  <a:pt x="20059" y="16301"/>
                </a:lnTo>
                <a:lnTo>
                  <a:pt x="20053" y="16285"/>
                </a:lnTo>
                <a:lnTo>
                  <a:pt x="20053" y="16270"/>
                </a:lnTo>
                <a:lnTo>
                  <a:pt x="20056" y="16255"/>
                </a:lnTo>
                <a:lnTo>
                  <a:pt x="20059" y="16244"/>
                </a:lnTo>
                <a:lnTo>
                  <a:pt x="20039" y="16254"/>
                </a:lnTo>
                <a:lnTo>
                  <a:pt x="20035" y="16259"/>
                </a:lnTo>
                <a:lnTo>
                  <a:pt x="20030" y="16272"/>
                </a:lnTo>
                <a:lnTo>
                  <a:pt x="20026" y="16272"/>
                </a:lnTo>
                <a:lnTo>
                  <a:pt x="20019" y="16255"/>
                </a:lnTo>
                <a:lnTo>
                  <a:pt x="20005" y="16259"/>
                </a:lnTo>
                <a:lnTo>
                  <a:pt x="19978" y="16275"/>
                </a:lnTo>
                <a:lnTo>
                  <a:pt x="19990" y="16259"/>
                </a:lnTo>
                <a:lnTo>
                  <a:pt x="19981" y="16256"/>
                </a:lnTo>
                <a:lnTo>
                  <a:pt x="19973" y="16256"/>
                </a:lnTo>
                <a:lnTo>
                  <a:pt x="19965" y="16259"/>
                </a:lnTo>
                <a:lnTo>
                  <a:pt x="19958" y="16263"/>
                </a:lnTo>
                <a:lnTo>
                  <a:pt x="19955" y="16269"/>
                </a:lnTo>
                <a:lnTo>
                  <a:pt x="19953" y="16280"/>
                </a:lnTo>
                <a:lnTo>
                  <a:pt x="19952" y="16293"/>
                </a:lnTo>
                <a:lnTo>
                  <a:pt x="19954" y="16303"/>
                </a:lnTo>
                <a:lnTo>
                  <a:pt x="19957" y="16307"/>
                </a:lnTo>
                <a:lnTo>
                  <a:pt x="19959" y="16311"/>
                </a:lnTo>
                <a:lnTo>
                  <a:pt x="19962" y="16314"/>
                </a:lnTo>
                <a:lnTo>
                  <a:pt x="19964" y="16320"/>
                </a:lnTo>
                <a:lnTo>
                  <a:pt x="19964" y="16328"/>
                </a:lnTo>
                <a:lnTo>
                  <a:pt x="19961" y="16328"/>
                </a:lnTo>
                <a:lnTo>
                  <a:pt x="19955" y="16321"/>
                </a:lnTo>
                <a:lnTo>
                  <a:pt x="19949" y="16319"/>
                </a:lnTo>
                <a:lnTo>
                  <a:pt x="19947" y="16319"/>
                </a:lnTo>
                <a:lnTo>
                  <a:pt x="19943" y="16321"/>
                </a:lnTo>
                <a:lnTo>
                  <a:pt x="19943" y="16323"/>
                </a:lnTo>
                <a:lnTo>
                  <a:pt x="19942" y="16328"/>
                </a:lnTo>
                <a:lnTo>
                  <a:pt x="19941" y="16333"/>
                </a:lnTo>
                <a:lnTo>
                  <a:pt x="19939" y="16337"/>
                </a:lnTo>
                <a:lnTo>
                  <a:pt x="19945" y="16290"/>
                </a:lnTo>
                <a:lnTo>
                  <a:pt x="19943" y="16280"/>
                </a:lnTo>
                <a:lnTo>
                  <a:pt x="19920" y="16272"/>
                </a:lnTo>
                <a:lnTo>
                  <a:pt x="19907" y="16257"/>
                </a:lnTo>
                <a:lnTo>
                  <a:pt x="19904" y="16253"/>
                </a:lnTo>
                <a:lnTo>
                  <a:pt x="19890" y="16272"/>
                </a:lnTo>
                <a:lnTo>
                  <a:pt x="19874" y="16332"/>
                </a:lnTo>
                <a:lnTo>
                  <a:pt x="19873" y="16343"/>
                </a:lnTo>
                <a:lnTo>
                  <a:pt x="19874" y="16353"/>
                </a:lnTo>
                <a:lnTo>
                  <a:pt x="19868" y="16390"/>
                </a:lnTo>
                <a:lnTo>
                  <a:pt x="19867" y="16412"/>
                </a:lnTo>
                <a:lnTo>
                  <a:pt x="19865" y="16422"/>
                </a:lnTo>
                <a:lnTo>
                  <a:pt x="19861" y="16429"/>
                </a:lnTo>
                <a:lnTo>
                  <a:pt x="19860" y="16433"/>
                </a:lnTo>
                <a:lnTo>
                  <a:pt x="19860" y="16438"/>
                </a:lnTo>
                <a:lnTo>
                  <a:pt x="19863" y="16442"/>
                </a:lnTo>
                <a:lnTo>
                  <a:pt x="19868" y="16442"/>
                </a:lnTo>
                <a:lnTo>
                  <a:pt x="19870" y="16440"/>
                </a:lnTo>
                <a:lnTo>
                  <a:pt x="19874" y="16432"/>
                </a:lnTo>
                <a:lnTo>
                  <a:pt x="19894" y="16355"/>
                </a:lnTo>
                <a:lnTo>
                  <a:pt x="19897" y="16327"/>
                </a:lnTo>
                <a:lnTo>
                  <a:pt x="19901" y="16320"/>
                </a:lnTo>
                <a:lnTo>
                  <a:pt x="19911" y="16312"/>
                </a:lnTo>
                <a:lnTo>
                  <a:pt x="19916" y="16306"/>
                </a:lnTo>
                <a:lnTo>
                  <a:pt x="19919" y="16298"/>
                </a:lnTo>
                <a:lnTo>
                  <a:pt x="19923" y="16309"/>
                </a:lnTo>
                <a:lnTo>
                  <a:pt x="19921" y="16315"/>
                </a:lnTo>
                <a:lnTo>
                  <a:pt x="19917" y="16321"/>
                </a:lnTo>
                <a:lnTo>
                  <a:pt x="19912" y="16325"/>
                </a:lnTo>
                <a:lnTo>
                  <a:pt x="19908" y="16332"/>
                </a:lnTo>
                <a:lnTo>
                  <a:pt x="19907" y="16354"/>
                </a:lnTo>
                <a:lnTo>
                  <a:pt x="19906" y="16359"/>
                </a:lnTo>
                <a:lnTo>
                  <a:pt x="19904" y="16365"/>
                </a:lnTo>
                <a:lnTo>
                  <a:pt x="19899" y="16399"/>
                </a:lnTo>
                <a:lnTo>
                  <a:pt x="19897" y="16407"/>
                </a:lnTo>
                <a:lnTo>
                  <a:pt x="19887" y="16429"/>
                </a:lnTo>
                <a:lnTo>
                  <a:pt x="19881" y="16460"/>
                </a:lnTo>
                <a:lnTo>
                  <a:pt x="19877" y="16466"/>
                </a:lnTo>
                <a:lnTo>
                  <a:pt x="19872" y="16472"/>
                </a:lnTo>
                <a:lnTo>
                  <a:pt x="19869" y="16479"/>
                </a:lnTo>
                <a:lnTo>
                  <a:pt x="19865" y="16495"/>
                </a:lnTo>
                <a:lnTo>
                  <a:pt x="19854" y="16522"/>
                </a:lnTo>
                <a:lnTo>
                  <a:pt x="19855" y="16530"/>
                </a:lnTo>
                <a:lnTo>
                  <a:pt x="19858" y="16535"/>
                </a:lnTo>
                <a:lnTo>
                  <a:pt x="19861" y="16533"/>
                </a:lnTo>
                <a:lnTo>
                  <a:pt x="19864" y="16530"/>
                </a:lnTo>
                <a:lnTo>
                  <a:pt x="19868" y="16528"/>
                </a:lnTo>
                <a:lnTo>
                  <a:pt x="19872" y="16530"/>
                </a:lnTo>
                <a:lnTo>
                  <a:pt x="19878" y="16537"/>
                </a:lnTo>
                <a:lnTo>
                  <a:pt x="19882" y="16540"/>
                </a:lnTo>
                <a:lnTo>
                  <a:pt x="19887" y="16541"/>
                </a:lnTo>
                <a:lnTo>
                  <a:pt x="19889" y="16538"/>
                </a:lnTo>
                <a:lnTo>
                  <a:pt x="19897" y="16528"/>
                </a:lnTo>
                <a:lnTo>
                  <a:pt x="19898" y="16518"/>
                </a:lnTo>
                <a:lnTo>
                  <a:pt x="19903" y="16510"/>
                </a:lnTo>
                <a:lnTo>
                  <a:pt x="19913" y="16488"/>
                </a:lnTo>
                <a:lnTo>
                  <a:pt x="19928" y="16470"/>
                </a:lnTo>
                <a:lnTo>
                  <a:pt x="19932" y="16454"/>
                </a:lnTo>
                <a:lnTo>
                  <a:pt x="19940" y="16439"/>
                </a:lnTo>
                <a:lnTo>
                  <a:pt x="19944" y="16433"/>
                </a:lnTo>
                <a:lnTo>
                  <a:pt x="19945" y="16447"/>
                </a:lnTo>
                <a:lnTo>
                  <a:pt x="19942" y="16462"/>
                </a:lnTo>
                <a:lnTo>
                  <a:pt x="19937" y="16477"/>
                </a:lnTo>
                <a:lnTo>
                  <a:pt x="19929" y="16490"/>
                </a:lnTo>
                <a:lnTo>
                  <a:pt x="19928" y="16505"/>
                </a:lnTo>
                <a:lnTo>
                  <a:pt x="19923" y="16516"/>
                </a:lnTo>
                <a:lnTo>
                  <a:pt x="19921" y="16533"/>
                </a:lnTo>
                <a:lnTo>
                  <a:pt x="19919" y="16537"/>
                </a:lnTo>
                <a:lnTo>
                  <a:pt x="19916" y="16542"/>
                </a:lnTo>
                <a:lnTo>
                  <a:pt x="19916" y="16549"/>
                </a:lnTo>
                <a:lnTo>
                  <a:pt x="19917" y="16558"/>
                </a:lnTo>
                <a:lnTo>
                  <a:pt x="19916" y="16565"/>
                </a:lnTo>
                <a:lnTo>
                  <a:pt x="19914" y="16572"/>
                </a:lnTo>
                <a:lnTo>
                  <a:pt x="19908" y="16582"/>
                </a:lnTo>
                <a:lnTo>
                  <a:pt x="19906" y="16589"/>
                </a:lnTo>
                <a:lnTo>
                  <a:pt x="19905" y="16594"/>
                </a:lnTo>
                <a:lnTo>
                  <a:pt x="19904" y="16602"/>
                </a:lnTo>
                <a:lnTo>
                  <a:pt x="19905" y="16610"/>
                </a:lnTo>
                <a:lnTo>
                  <a:pt x="19907" y="16618"/>
                </a:lnTo>
                <a:lnTo>
                  <a:pt x="19911" y="16622"/>
                </a:lnTo>
                <a:lnTo>
                  <a:pt x="19915" y="16625"/>
                </a:lnTo>
                <a:lnTo>
                  <a:pt x="19919" y="16630"/>
                </a:lnTo>
                <a:lnTo>
                  <a:pt x="19917" y="16637"/>
                </a:lnTo>
                <a:lnTo>
                  <a:pt x="19923" y="16641"/>
                </a:lnTo>
                <a:lnTo>
                  <a:pt x="19924" y="16645"/>
                </a:lnTo>
                <a:lnTo>
                  <a:pt x="19921" y="16646"/>
                </a:lnTo>
                <a:lnTo>
                  <a:pt x="19915" y="16645"/>
                </a:lnTo>
                <a:lnTo>
                  <a:pt x="19913" y="16646"/>
                </a:lnTo>
                <a:lnTo>
                  <a:pt x="19915" y="16658"/>
                </a:lnTo>
                <a:lnTo>
                  <a:pt x="19914" y="16661"/>
                </a:lnTo>
                <a:lnTo>
                  <a:pt x="19905" y="16667"/>
                </a:lnTo>
                <a:lnTo>
                  <a:pt x="19908" y="16669"/>
                </a:lnTo>
                <a:lnTo>
                  <a:pt x="19904" y="16676"/>
                </a:lnTo>
                <a:lnTo>
                  <a:pt x="19906" y="16678"/>
                </a:lnTo>
                <a:lnTo>
                  <a:pt x="19908" y="16681"/>
                </a:lnTo>
                <a:lnTo>
                  <a:pt x="19908" y="16683"/>
                </a:lnTo>
                <a:lnTo>
                  <a:pt x="19905" y="16684"/>
                </a:lnTo>
                <a:lnTo>
                  <a:pt x="19901" y="16683"/>
                </a:lnTo>
                <a:lnTo>
                  <a:pt x="19900" y="16682"/>
                </a:lnTo>
                <a:lnTo>
                  <a:pt x="19901" y="16679"/>
                </a:lnTo>
                <a:lnTo>
                  <a:pt x="19902" y="16664"/>
                </a:lnTo>
                <a:lnTo>
                  <a:pt x="19903" y="16655"/>
                </a:lnTo>
                <a:lnTo>
                  <a:pt x="19903" y="16647"/>
                </a:lnTo>
                <a:lnTo>
                  <a:pt x="19897" y="16640"/>
                </a:lnTo>
                <a:lnTo>
                  <a:pt x="19885" y="16636"/>
                </a:lnTo>
                <a:lnTo>
                  <a:pt x="19873" y="16636"/>
                </a:lnTo>
                <a:lnTo>
                  <a:pt x="19862" y="16642"/>
                </a:lnTo>
                <a:lnTo>
                  <a:pt x="19854" y="16650"/>
                </a:lnTo>
                <a:lnTo>
                  <a:pt x="19838" y="16694"/>
                </a:lnTo>
                <a:lnTo>
                  <a:pt x="19831" y="16703"/>
                </a:lnTo>
                <a:lnTo>
                  <a:pt x="19816" y="16708"/>
                </a:lnTo>
                <a:lnTo>
                  <a:pt x="19813" y="16708"/>
                </a:lnTo>
                <a:lnTo>
                  <a:pt x="19810" y="16707"/>
                </a:lnTo>
                <a:lnTo>
                  <a:pt x="19811" y="16703"/>
                </a:lnTo>
                <a:lnTo>
                  <a:pt x="19812" y="16700"/>
                </a:lnTo>
                <a:lnTo>
                  <a:pt x="19813" y="16696"/>
                </a:lnTo>
                <a:lnTo>
                  <a:pt x="19815" y="16693"/>
                </a:lnTo>
                <a:lnTo>
                  <a:pt x="19815" y="16691"/>
                </a:lnTo>
                <a:lnTo>
                  <a:pt x="19814" y="16687"/>
                </a:lnTo>
                <a:lnTo>
                  <a:pt x="19812" y="16682"/>
                </a:lnTo>
                <a:lnTo>
                  <a:pt x="19811" y="16679"/>
                </a:lnTo>
                <a:lnTo>
                  <a:pt x="19807" y="16684"/>
                </a:lnTo>
                <a:lnTo>
                  <a:pt x="19806" y="16686"/>
                </a:lnTo>
                <a:lnTo>
                  <a:pt x="19805" y="16675"/>
                </a:lnTo>
                <a:lnTo>
                  <a:pt x="19807" y="16664"/>
                </a:lnTo>
                <a:lnTo>
                  <a:pt x="19821" y="16633"/>
                </a:lnTo>
                <a:lnTo>
                  <a:pt x="19822" y="16627"/>
                </a:lnTo>
                <a:lnTo>
                  <a:pt x="19823" y="16625"/>
                </a:lnTo>
                <a:lnTo>
                  <a:pt x="19827" y="16625"/>
                </a:lnTo>
                <a:lnTo>
                  <a:pt x="19830" y="16622"/>
                </a:lnTo>
                <a:lnTo>
                  <a:pt x="19831" y="16614"/>
                </a:lnTo>
                <a:lnTo>
                  <a:pt x="19834" y="16614"/>
                </a:lnTo>
                <a:lnTo>
                  <a:pt x="19837" y="16614"/>
                </a:lnTo>
                <a:lnTo>
                  <a:pt x="19841" y="16611"/>
                </a:lnTo>
                <a:lnTo>
                  <a:pt x="19838" y="16608"/>
                </a:lnTo>
                <a:lnTo>
                  <a:pt x="19827" y="16602"/>
                </a:lnTo>
                <a:lnTo>
                  <a:pt x="19826" y="16600"/>
                </a:lnTo>
                <a:lnTo>
                  <a:pt x="19831" y="16599"/>
                </a:lnTo>
                <a:lnTo>
                  <a:pt x="19836" y="16600"/>
                </a:lnTo>
                <a:lnTo>
                  <a:pt x="19839" y="16599"/>
                </a:lnTo>
                <a:lnTo>
                  <a:pt x="19841" y="16594"/>
                </a:lnTo>
                <a:lnTo>
                  <a:pt x="19820" y="16588"/>
                </a:lnTo>
                <a:lnTo>
                  <a:pt x="19814" y="16590"/>
                </a:lnTo>
                <a:lnTo>
                  <a:pt x="19818" y="16595"/>
                </a:lnTo>
                <a:lnTo>
                  <a:pt x="19815" y="16599"/>
                </a:lnTo>
                <a:lnTo>
                  <a:pt x="19809" y="16602"/>
                </a:lnTo>
                <a:lnTo>
                  <a:pt x="19807" y="16606"/>
                </a:lnTo>
                <a:lnTo>
                  <a:pt x="19806" y="16612"/>
                </a:lnTo>
                <a:lnTo>
                  <a:pt x="19802" y="16619"/>
                </a:lnTo>
                <a:lnTo>
                  <a:pt x="19797" y="16624"/>
                </a:lnTo>
                <a:lnTo>
                  <a:pt x="19793" y="16627"/>
                </a:lnTo>
                <a:lnTo>
                  <a:pt x="19792" y="16618"/>
                </a:lnTo>
                <a:lnTo>
                  <a:pt x="19795" y="16612"/>
                </a:lnTo>
                <a:lnTo>
                  <a:pt x="19798" y="16607"/>
                </a:lnTo>
                <a:lnTo>
                  <a:pt x="19800" y="16600"/>
                </a:lnTo>
                <a:lnTo>
                  <a:pt x="19797" y="16602"/>
                </a:lnTo>
                <a:lnTo>
                  <a:pt x="19791" y="16602"/>
                </a:lnTo>
                <a:lnTo>
                  <a:pt x="19795" y="16598"/>
                </a:lnTo>
                <a:lnTo>
                  <a:pt x="19809" y="16589"/>
                </a:lnTo>
                <a:lnTo>
                  <a:pt x="19812" y="16586"/>
                </a:lnTo>
                <a:lnTo>
                  <a:pt x="19812" y="16579"/>
                </a:lnTo>
                <a:lnTo>
                  <a:pt x="19816" y="16573"/>
                </a:lnTo>
                <a:lnTo>
                  <a:pt x="19826" y="16565"/>
                </a:lnTo>
                <a:lnTo>
                  <a:pt x="19833" y="16564"/>
                </a:lnTo>
                <a:lnTo>
                  <a:pt x="19837" y="16563"/>
                </a:lnTo>
                <a:lnTo>
                  <a:pt x="19839" y="16559"/>
                </a:lnTo>
                <a:lnTo>
                  <a:pt x="19839" y="16554"/>
                </a:lnTo>
                <a:lnTo>
                  <a:pt x="19841" y="16550"/>
                </a:lnTo>
                <a:lnTo>
                  <a:pt x="19843" y="16546"/>
                </a:lnTo>
                <a:lnTo>
                  <a:pt x="19846" y="16544"/>
                </a:lnTo>
                <a:lnTo>
                  <a:pt x="19849" y="16536"/>
                </a:lnTo>
                <a:lnTo>
                  <a:pt x="19848" y="16527"/>
                </a:lnTo>
                <a:lnTo>
                  <a:pt x="19845" y="16516"/>
                </a:lnTo>
                <a:lnTo>
                  <a:pt x="19842" y="16507"/>
                </a:lnTo>
                <a:lnTo>
                  <a:pt x="19843" y="16496"/>
                </a:lnTo>
                <a:lnTo>
                  <a:pt x="19846" y="16485"/>
                </a:lnTo>
                <a:lnTo>
                  <a:pt x="19847" y="16475"/>
                </a:lnTo>
                <a:lnTo>
                  <a:pt x="19845" y="16464"/>
                </a:lnTo>
                <a:lnTo>
                  <a:pt x="19840" y="16462"/>
                </a:lnTo>
                <a:lnTo>
                  <a:pt x="19834" y="16469"/>
                </a:lnTo>
                <a:lnTo>
                  <a:pt x="19827" y="16487"/>
                </a:lnTo>
                <a:lnTo>
                  <a:pt x="19816" y="16495"/>
                </a:lnTo>
                <a:lnTo>
                  <a:pt x="19811" y="16501"/>
                </a:lnTo>
                <a:lnTo>
                  <a:pt x="19811" y="16516"/>
                </a:lnTo>
                <a:lnTo>
                  <a:pt x="19799" y="16540"/>
                </a:lnTo>
                <a:lnTo>
                  <a:pt x="19799" y="16550"/>
                </a:lnTo>
                <a:lnTo>
                  <a:pt x="19799" y="16560"/>
                </a:lnTo>
                <a:lnTo>
                  <a:pt x="19797" y="16569"/>
                </a:lnTo>
                <a:lnTo>
                  <a:pt x="19792" y="16575"/>
                </a:lnTo>
                <a:lnTo>
                  <a:pt x="19770" y="16595"/>
                </a:lnTo>
                <a:lnTo>
                  <a:pt x="19768" y="16584"/>
                </a:lnTo>
                <a:lnTo>
                  <a:pt x="19770" y="16577"/>
                </a:lnTo>
                <a:lnTo>
                  <a:pt x="19789" y="16553"/>
                </a:lnTo>
                <a:lnTo>
                  <a:pt x="19793" y="16546"/>
                </a:lnTo>
                <a:lnTo>
                  <a:pt x="19796" y="16538"/>
                </a:lnTo>
                <a:lnTo>
                  <a:pt x="19800" y="16498"/>
                </a:lnTo>
                <a:lnTo>
                  <a:pt x="19804" y="16478"/>
                </a:lnTo>
                <a:lnTo>
                  <a:pt x="19811" y="16477"/>
                </a:lnTo>
                <a:lnTo>
                  <a:pt x="19808" y="16479"/>
                </a:lnTo>
                <a:lnTo>
                  <a:pt x="19806" y="16483"/>
                </a:lnTo>
                <a:lnTo>
                  <a:pt x="19806" y="16487"/>
                </a:lnTo>
                <a:lnTo>
                  <a:pt x="19810" y="16490"/>
                </a:lnTo>
                <a:lnTo>
                  <a:pt x="19823" y="16476"/>
                </a:lnTo>
                <a:lnTo>
                  <a:pt x="19831" y="16463"/>
                </a:lnTo>
                <a:lnTo>
                  <a:pt x="19835" y="16456"/>
                </a:lnTo>
                <a:lnTo>
                  <a:pt x="19835" y="16452"/>
                </a:lnTo>
                <a:lnTo>
                  <a:pt x="19837" y="16439"/>
                </a:lnTo>
                <a:lnTo>
                  <a:pt x="19839" y="16436"/>
                </a:lnTo>
                <a:lnTo>
                  <a:pt x="19847" y="16443"/>
                </a:lnTo>
                <a:lnTo>
                  <a:pt x="19849" y="16440"/>
                </a:lnTo>
                <a:lnTo>
                  <a:pt x="19851" y="16432"/>
                </a:lnTo>
                <a:lnTo>
                  <a:pt x="19858" y="16416"/>
                </a:lnTo>
                <a:lnTo>
                  <a:pt x="19862" y="16408"/>
                </a:lnTo>
                <a:lnTo>
                  <a:pt x="19871" y="16323"/>
                </a:lnTo>
                <a:lnTo>
                  <a:pt x="19875" y="16308"/>
                </a:lnTo>
                <a:lnTo>
                  <a:pt x="19876" y="16299"/>
                </a:lnTo>
                <a:lnTo>
                  <a:pt x="19874" y="16289"/>
                </a:lnTo>
                <a:lnTo>
                  <a:pt x="19872" y="16283"/>
                </a:lnTo>
                <a:lnTo>
                  <a:pt x="19871" y="16278"/>
                </a:lnTo>
                <a:lnTo>
                  <a:pt x="19869" y="16276"/>
                </a:lnTo>
                <a:lnTo>
                  <a:pt x="19864" y="16277"/>
                </a:lnTo>
                <a:lnTo>
                  <a:pt x="19862" y="16279"/>
                </a:lnTo>
                <a:lnTo>
                  <a:pt x="19856" y="16290"/>
                </a:lnTo>
                <a:lnTo>
                  <a:pt x="19852" y="16319"/>
                </a:lnTo>
                <a:lnTo>
                  <a:pt x="19850" y="16325"/>
                </a:lnTo>
                <a:lnTo>
                  <a:pt x="19848" y="16332"/>
                </a:lnTo>
                <a:lnTo>
                  <a:pt x="19850" y="16372"/>
                </a:lnTo>
                <a:lnTo>
                  <a:pt x="19849" y="16370"/>
                </a:lnTo>
                <a:lnTo>
                  <a:pt x="19846" y="16366"/>
                </a:lnTo>
                <a:lnTo>
                  <a:pt x="19846" y="16367"/>
                </a:lnTo>
                <a:lnTo>
                  <a:pt x="19842" y="16336"/>
                </a:lnTo>
                <a:lnTo>
                  <a:pt x="19841" y="16298"/>
                </a:lnTo>
                <a:lnTo>
                  <a:pt x="19838" y="16280"/>
                </a:lnTo>
                <a:lnTo>
                  <a:pt x="19837" y="16273"/>
                </a:lnTo>
                <a:lnTo>
                  <a:pt x="19838" y="16248"/>
                </a:lnTo>
                <a:lnTo>
                  <a:pt x="19838" y="16238"/>
                </a:lnTo>
                <a:lnTo>
                  <a:pt x="19826" y="16182"/>
                </a:lnTo>
                <a:lnTo>
                  <a:pt x="19825" y="16147"/>
                </a:lnTo>
                <a:lnTo>
                  <a:pt x="19828" y="16136"/>
                </a:lnTo>
                <a:lnTo>
                  <a:pt x="19828" y="16132"/>
                </a:lnTo>
                <a:lnTo>
                  <a:pt x="19825" y="16125"/>
                </a:lnTo>
                <a:lnTo>
                  <a:pt x="19821" y="16123"/>
                </a:lnTo>
                <a:lnTo>
                  <a:pt x="19816" y="16122"/>
                </a:lnTo>
                <a:lnTo>
                  <a:pt x="19810" y="16119"/>
                </a:lnTo>
                <a:lnTo>
                  <a:pt x="19812" y="16116"/>
                </a:lnTo>
                <a:lnTo>
                  <a:pt x="19814" y="16112"/>
                </a:lnTo>
                <a:lnTo>
                  <a:pt x="19816" y="16110"/>
                </a:lnTo>
                <a:lnTo>
                  <a:pt x="19814" y="16107"/>
                </a:lnTo>
                <a:lnTo>
                  <a:pt x="19811" y="16110"/>
                </a:lnTo>
                <a:lnTo>
                  <a:pt x="19808" y="16111"/>
                </a:lnTo>
                <a:lnTo>
                  <a:pt x="19805" y="16110"/>
                </a:lnTo>
                <a:lnTo>
                  <a:pt x="19801" y="16107"/>
                </a:lnTo>
                <a:lnTo>
                  <a:pt x="19809" y="16091"/>
                </a:lnTo>
                <a:lnTo>
                  <a:pt x="19809" y="16086"/>
                </a:lnTo>
                <a:lnTo>
                  <a:pt x="19807" y="16079"/>
                </a:lnTo>
                <a:lnTo>
                  <a:pt x="19804" y="16058"/>
                </a:lnTo>
                <a:lnTo>
                  <a:pt x="19795" y="16027"/>
                </a:lnTo>
                <a:lnTo>
                  <a:pt x="19790" y="16011"/>
                </a:lnTo>
                <a:lnTo>
                  <a:pt x="19784" y="16003"/>
                </a:lnTo>
                <a:lnTo>
                  <a:pt x="19781" y="16000"/>
                </a:lnTo>
                <a:lnTo>
                  <a:pt x="19778" y="15999"/>
                </a:lnTo>
                <a:lnTo>
                  <a:pt x="19775" y="15998"/>
                </a:lnTo>
                <a:lnTo>
                  <a:pt x="19772" y="15997"/>
                </a:lnTo>
                <a:lnTo>
                  <a:pt x="19769" y="16005"/>
                </a:lnTo>
                <a:lnTo>
                  <a:pt x="19761" y="16013"/>
                </a:lnTo>
                <a:lnTo>
                  <a:pt x="19751" y="16019"/>
                </a:lnTo>
                <a:lnTo>
                  <a:pt x="19744" y="16021"/>
                </a:lnTo>
                <a:lnTo>
                  <a:pt x="19742" y="16018"/>
                </a:lnTo>
                <a:lnTo>
                  <a:pt x="19744" y="16011"/>
                </a:lnTo>
                <a:lnTo>
                  <a:pt x="19739" y="16009"/>
                </a:lnTo>
                <a:lnTo>
                  <a:pt x="19733" y="16011"/>
                </a:lnTo>
                <a:lnTo>
                  <a:pt x="19728" y="16015"/>
                </a:lnTo>
                <a:lnTo>
                  <a:pt x="19727" y="16010"/>
                </a:lnTo>
                <a:lnTo>
                  <a:pt x="19729" y="15994"/>
                </a:lnTo>
                <a:lnTo>
                  <a:pt x="19729" y="15971"/>
                </a:lnTo>
                <a:lnTo>
                  <a:pt x="19731" y="15950"/>
                </a:lnTo>
                <a:lnTo>
                  <a:pt x="19730" y="15937"/>
                </a:lnTo>
                <a:lnTo>
                  <a:pt x="19725" y="15934"/>
                </a:lnTo>
                <a:close/>
                <a:moveTo>
                  <a:pt x="1064" y="15944"/>
                </a:moveTo>
                <a:lnTo>
                  <a:pt x="1059" y="15944"/>
                </a:lnTo>
                <a:lnTo>
                  <a:pt x="1052" y="15948"/>
                </a:lnTo>
                <a:lnTo>
                  <a:pt x="1048" y="15954"/>
                </a:lnTo>
                <a:lnTo>
                  <a:pt x="1053" y="15963"/>
                </a:lnTo>
                <a:cubicBezTo>
                  <a:pt x="1053" y="15963"/>
                  <a:pt x="1068" y="15967"/>
                  <a:pt x="1068" y="15967"/>
                </a:cubicBezTo>
                <a:lnTo>
                  <a:pt x="1077" y="15968"/>
                </a:lnTo>
                <a:lnTo>
                  <a:pt x="1084" y="15978"/>
                </a:lnTo>
                <a:lnTo>
                  <a:pt x="1110" y="15993"/>
                </a:lnTo>
                <a:lnTo>
                  <a:pt x="1117" y="15994"/>
                </a:lnTo>
                <a:lnTo>
                  <a:pt x="1120" y="15993"/>
                </a:lnTo>
                <a:lnTo>
                  <a:pt x="1123" y="15994"/>
                </a:lnTo>
                <a:lnTo>
                  <a:pt x="1124" y="15997"/>
                </a:lnTo>
                <a:lnTo>
                  <a:pt x="1126" y="16000"/>
                </a:lnTo>
                <a:lnTo>
                  <a:pt x="1128" y="15999"/>
                </a:lnTo>
                <a:lnTo>
                  <a:pt x="1127" y="15993"/>
                </a:lnTo>
                <a:lnTo>
                  <a:pt x="1124" y="15985"/>
                </a:lnTo>
                <a:lnTo>
                  <a:pt x="1120" y="15975"/>
                </a:lnTo>
                <a:lnTo>
                  <a:pt x="1118" y="15971"/>
                </a:lnTo>
                <a:lnTo>
                  <a:pt x="1107" y="15969"/>
                </a:lnTo>
                <a:lnTo>
                  <a:pt x="1081" y="15956"/>
                </a:lnTo>
                <a:lnTo>
                  <a:pt x="1072" y="15949"/>
                </a:lnTo>
                <a:lnTo>
                  <a:pt x="1064" y="15944"/>
                </a:lnTo>
                <a:close/>
                <a:moveTo>
                  <a:pt x="1268" y="15954"/>
                </a:moveTo>
                <a:lnTo>
                  <a:pt x="1258" y="15958"/>
                </a:lnTo>
                <a:lnTo>
                  <a:pt x="1239" y="15971"/>
                </a:lnTo>
                <a:lnTo>
                  <a:pt x="1229" y="15977"/>
                </a:lnTo>
                <a:lnTo>
                  <a:pt x="1225" y="15973"/>
                </a:lnTo>
                <a:lnTo>
                  <a:pt x="1217" y="15976"/>
                </a:lnTo>
                <a:lnTo>
                  <a:pt x="1203" y="15987"/>
                </a:lnTo>
                <a:lnTo>
                  <a:pt x="1201" y="15995"/>
                </a:lnTo>
                <a:lnTo>
                  <a:pt x="1199" y="15998"/>
                </a:lnTo>
                <a:lnTo>
                  <a:pt x="1195" y="16000"/>
                </a:lnTo>
                <a:lnTo>
                  <a:pt x="1191" y="15999"/>
                </a:lnTo>
                <a:lnTo>
                  <a:pt x="1192" y="16009"/>
                </a:lnTo>
                <a:lnTo>
                  <a:pt x="1198" y="16014"/>
                </a:lnTo>
                <a:lnTo>
                  <a:pt x="1213" y="16017"/>
                </a:lnTo>
                <a:lnTo>
                  <a:pt x="1216" y="16020"/>
                </a:lnTo>
                <a:lnTo>
                  <a:pt x="1221" y="16027"/>
                </a:lnTo>
                <a:lnTo>
                  <a:pt x="1225" y="16030"/>
                </a:lnTo>
                <a:lnTo>
                  <a:pt x="1228" y="16030"/>
                </a:lnTo>
                <a:lnTo>
                  <a:pt x="1231" y="16029"/>
                </a:lnTo>
                <a:lnTo>
                  <a:pt x="1232" y="16026"/>
                </a:lnTo>
                <a:lnTo>
                  <a:pt x="1230" y="16020"/>
                </a:lnTo>
                <a:lnTo>
                  <a:pt x="1238" y="16021"/>
                </a:lnTo>
                <a:lnTo>
                  <a:pt x="1257" y="16039"/>
                </a:lnTo>
                <a:lnTo>
                  <a:pt x="1273" y="16045"/>
                </a:lnTo>
                <a:lnTo>
                  <a:pt x="1281" y="16043"/>
                </a:lnTo>
                <a:lnTo>
                  <a:pt x="1283" y="16031"/>
                </a:lnTo>
                <a:lnTo>
                  <a:pt x="1294" y="16018"/>
                </a:lnTo>
                <a:lnTo>
                  <a:pt x="1299" y="16014"/>
                </a:lnTo>
                <a:lnTo>
                  <a:pt x="1313" y="16012"/>
                </a:lnTo>
                <a:lnTo>
                  <a:pt x="1316" y="16008"/>
                </a:lnTo>
                <a:lnTo>
                  <a:pt x="1316" y="16003"/>
                </a:lnTo>
                <a:lnTo>
                  <a:pt x="1310" y="15994"/>
                </a:lnTo>
                <a:lnTo>
                  <a:pt x="1311" y="15986"/>
                </a:lnTo>
                <a:cubicBezTo>
                  <a:pt x="1311" y="15986"/>
                  <a:pt x="1311" y="15981"/>
                  <a:pt x="1311" y="15981"/>
                </a:cubicBezTo>
                <a:lnTo>
                  <a:pt x="1311" y="15974"/>
                </a:lnTo>
                <a:lnTo>
                  <a:pt x="1309" y="15967"/>
                </a:lnTo>
                <a:lnTo>
                  <a:pt x="1304" y="15957"/>
                </a:lnTo>
                <a:lnTo>
                  <a:pt x="1299" y="15956"/>
                </a:lnTo>
                <a:lnTo>
                  <a:pt x="1289" y="15959"/>
                </a:lnTo>
                <a:lnTo>
                  <a:pt x="1284" y="15958"/>
                </a:lnTo>
                <a:lnTo>
                  <a:pt x="1274" y="15955"/>
                </a:lnTo>
                <a:lnTo>
                  <a:pt x="1268" y="15954"/>
                </a:lnTo>
                <a:close/>
                <a:moveTo>
                  <a:pt x="1164" y="16035"/>
                </a:moveTo>
                <a:lnTo>
                  <a:pt x="1164" y="16038"/>
                </a:lnTo>
                <a:lnTo>
                  <a:pt x="1167" y="16043"/>
                </a:lnTo>
                <a:lnTo>
                  <a:pt x="1167" y="16048"/>
                </a:lnTo>
                <a:cubicBezTo>
                  <a:pt x="1167" y="16048"/>
                  <a:pt x="1164" y="16050"/>
                  <a:pt x="1164" y="16050"/>
                </a:cubicBezTo>
                <a:lnTo>
                  <a:pt x="1165" y="16053"/>
                </a:lnTo>
                <a:lnTo>
                  <a:pt x="1173" y="16060"/>
                </a:lnTo>
                <a:lnTo>
                  <a:pt x="1182" y="16064"/>
                </a:lnTo>
                <a:lnTo>
                  <a:pt x="1195" y="16065"/>
                </a:lnTo>
                <a:lnTo>
                  <a:pt x="1197" y="16065"/>
                </a:lnTo>
                <a:lnTo>
                  <a:pt x="1201" y="16064"/>
                </a:lnTo>
                <a:lnTo>
                  <a:pt x="1202" y="16061"/>
                </a:lnTo>
                <a:lnTo>
                  <a:pt x="1201" y="16057"/>
                </a:lnTo>
                <a:lnTo>
                  <a:pt x="1198" y="16053"/>
                </a:lnTo>
                <a:lnTo>
                  <a:pt x="1189" y="16046"/>
                </a:lnTo>
                <a:lnTo>
                  <a:pt x="1188" y="16044"/>
                </a:lnTo>
                <a:lnTo>
                  <a:pt x="1187" y="16042"/>
                </a:lnTo>
                <a:lnTo>
                  <a:pt x="1184" y="16041"/>
                </a:lnTo>
                <a:lnTo>
                  <a:pt x="1180" y="16041"/>
                </a:lnTo>
                <a:lnTo>
                  <a:pt x="1176" y="16040"/>
                </a:lnTo>
                <a:lnTo>
                  <a:pt x="1167" y="16035"/>
                </a:lnTo>
                <a:lnTo>
                  <a:pt x="1164" y="16035"/>
                </a:lnTo>
                <a:close/>
                <a:moveTo>
                  <a:pt x="1200" y="16037"/>
                </a:moveTo>
                <a:lnTo>
                  <a:pt x="1195" y="16041"/>
                </a:lnTo>
                <a:lnTo>
                  <a:pt x="1198" y="16045"/>
                </a:lnTo>
                <a:lnTo>
                  <a:pt x="1200" y="16046"/>
                </a:lnTo>
                <a:lnTo>
                  <a:pt x="1199" y="16047"/>
                </a:lnTo>
                <a:lnTo>
                  <a:pt x="1201" y="16050"/>
                </a:lnTo>
                <a:lnTo>
                  <a:pt x="1205" y="16054"/>
                </a:lnTo>
                <a:lnTo>
                  <a:pt x="1206" y="16055"/>
                </a:lnTo>
                <a:lnTo>
                  <a:pt x="1204" y="16055"/>
                </a:lnTo>
                <a:cubicBezTo>
                  <a:pt x="1204" y="16055"/>
                  <a:pt x="1204" y="16057"/>
                  <a:pt x="1204" y="16057"/>
                </a:cubicBezTo>
                <a:lnTo>
                  <a:pt x="1207" y="16060"/>
                </a:lnTo>
                <a:lnTo>
                  <a:pt x="1211" y="16062"/>
                </a:lnTo>
                <a:lnTo>
                  <a:pt x="1221" y="16060"/>
                </a:lnTo>
                <a:lnTo>
                  <a:pt x="1225" y="16062"/>
                </a:lnTo>
                <a:lnTo>
                  <a:pt x="1228" y="16063"/>
                </a:lnTo>
                <a:lnTo>
                  <a:pt x="1243" y="16061"/>
                </a:lnTo>
                <a:lnTo>
                  <a:pt x="1249" y="16055"/>
                </a:lnTo>
                <a:lnTo>
                  <a:pt x="1244" y="16047"/>
                </a:lnTo>
                <a:lnTo>
                  <a:pt x="1240" y="16045"/>
                </a:lnTo>
                <a:lnTo>
                  <a:pt x="1222" y="16038"/>
                </a:lnTo>
                <a:lnTo>
                  <a:pt x="1200" y="16037"/>
                </a:lnTo>
                <a:close/>
                <a:moveTo>
                  <a:pt x="1253" y="16065"/>
                </a:moveTo>
                <a:lnTo>
                  <a:pt x="1250" y="16067"/>
                </a:lnTo>
                <a:lnTo>
                  <a:pt x="1244" y="16072"/>
                </a:lnTo>
                <a:lnTo>
                  <a:pt x="1242" y="16073"/>
                </a:lnTo>
                <a:lnTo>
                  <a:pt x="1180" y="16066"/>
                </a:lnTo>
                <a:lnTo>
                  <a:pt x="1168" y="16068"/>
                </a:lnTo>
                <a:lnTo>
                  <a:pt x="1211" y="16096"/>
                </a:lnTo>
                <a:cubicBezTo>
                  <a:pt x="1211" y="16096"/>
                  <a:pt x="1219" y="16097"/>
                  <a:pt x="1219" y="16097"/>
                </a:cubicBezTo>
                <a:lnTo>
                  <a:pt x="1222" y="16096"/>
                </a:lnTo>
                <a:lnTo>
                  <a:pt x="1251" y="16104"/>
                </a:lnTo>
                <a:lnTo>
                  <a:pt x="1253" y="16103"/>
                </a:lnTo>
                <a:lnTo>
                  <a:pt x="1260" y="16099"/>
                </a:lnTo>
                <a:lnTo>
                  <a:pt x="1264" y="16098"/>
                </a:lnTo>
                <a:lnTo>
                  <a:pt x="1267" y="16099"/>
                </a:lnTo>
                <a:lnTo>
                  <a:pt x="1270" y="16101"/>
                </a:lnTo>
                <a:lnTo>
                  <a:pt x="1272" y="16100"/>
                </a:lnTo>
                <a:lnTo>
                  <a:pt x="1276" y="16095"/>
                </a:lnTo>
                <a:lnTo>
                  <a:pt x="1272" y="16092"/>
                </a:lnTo>
                <a:lnTo>
                  <a:pt x="1269" y="16085"/>
                </a:lnTo>
                <a:lnTo>
                  <a:pt x="1266" y="16071"/>
                </a:lnTo>
                <a:lnTo>
                  <a:pt x="1256" y="16066"/>
                </a:lnTo>
                <a:lnTo>
                  <a:pt x="1253" y="16065"/>
                </a:lnTo>
                <a:close/>
                <a:moveTo>
                  <a:pt x="1349" y="16188"/>
                </a:moveTo>
                <a:lnTo>
                  <a:pt x="1333" y="16191"/>
                </a:lnTo>
                <a:lnTo>
                  <a:pt x="1329" y="16190"/>
                </a:lnTo>
                <a:lnTo>
                  <a:pt x="1325" y="16191"/>
                </a:lnTo>
                <a:lnTo>
                  <a:pt x="1327" y="16200"/>
                </a:lnTo>
                <a:lnTo>
                  <a:pt x="1337" y="16209"/>
                </a:lnTo>
                <a:lnTo>
                  <a:pt x="1346" y="16213"/>
                </a:lnTo>
                <a:lnTo>
                  <a:pt x="1358" y="16222"/>
                </a:lnTo>
                <a:lnTo>
                  <a:pt x="1363" y="16224"/>
                </a:lnTo>
                <a:lnTo>
                  <a:pt x="1368" y="16225"/>
                </a:lnTo>
                <a:lnTo>
                  <a:pt x="1377" y="16224"/>
                </a:lnTo>
                <a:lnTo>
                  <a:pt x="1379" y="16224"/>
                </a:lnTo>
                <a:lnTo>
                  <a:pt x="1383" y="16221"/>
                </a:lnTo>
                <a:lnTo>
                  <a:pt x="1383" y="16217"/>
                </a:lnTo>
                <a:lnTo>
                  <a:pt x="1380" y="16212"/>
                </a:lnTo>
                <a:lnTo>
                  <a:pt x="1379" y="16208"/>
                </a:lnTo>
                <a:lnTo>
                  <a:pt x="1379" y="16205"/>
                </a:lnTo>
                <a:cubicBezTo>
                  <a:pt x="1379" y="16205"/>
                  <a:pt x="1379" y="16202"/>
                  <a:pt x="1379" y="16202"/>
                </a:cubicBezTo>
                <a:lnTo>
                  <a:pt x="1375" y="16193"/>
                </a:lnTo>
                <a:lnTo>
                  <a:pt x="1372" y="16190"/>
                </a:lnTo>
                <a:lnTo>
                  <a:pt x="1360" y="16188"/>
                </a:lnTo>
                <a:lnTo>
                  <a:pt x="1349" y="16188"/>
                </a:lnTo>
                <a:close/>
                <a:moveTo>
                  <a:pt x="1370" y="16230"/>
                </a:moveTo>
                <a:lnTo>
                  <a:pt x="1368" y="16231"/>
                </a:lnTo>
                <a:lnTo>
                  <a:pt x="1366" y="16232"/>
                </a:lnTo>
                <a:lnTo>
                  <a:pt x="1366" y="16234"/>
                </a:lnTo>
                <a:lnTo>
                  <a:pt x="1366" y="16236"/>
                </a:lnTo>
                <a:lnTo>
                  <a:pt x="1366" y="16238"/>
                </a:lnTo>
                <a:lnTo>
                  <a:pt x="1367" y="16242"/>
                </a:lnTo>
                <a:lnTo>
                  <a:pt x="1368" y="16243"/>
                </a:lnTo>
                <a:lnTo>
                  <a:pt x="1374" y="16247"/>
                </a:lnTo>
                <a:lnTo>
                  <a:pt x="1403" y="16256"/>
                </a:lnTo>
                <a:lnTo>
                  <a:pt x="1408" y="16254"/>
                </a:lnTo>
                <a:lnTo>
                  <a:pt x="1411" y="16254"/>
                </a:lnTo>
                <a:lnTo>
                  <a:pt x="1415" y="16258"/>
                </a:lnTo>
                <a:lnTo>
                  <a:pt x="1441" y="16259"/>
                </a:lnTo>
                <a:lnTo>
                  <a:pt x="1443" y="16254"/>
                </a:lnTo>
                <a:lnTo>
                  <a:pt x="1444" y="16245"/>
                </a:lnTo>
                <a:lnTo>
                  <a:pt x="1441" y="16238"/>
                </a:lnTo>
                <a:cubicBezTo>
                  <a:pt x="1441" y="16238"/>
                  <a:pt x="1435" y="16235"/>
                  <a:pt x="1435" y="16235"/>
                </a:cubicBezTo>
                <a:lnTo>
                  <a:pt x="1422" y="16232"/>
                </a:lnTo>
                <a:lnTo>
                  <a:pt x="1418" y="16233"/>
                </a:lnTo>
                <a:lnTo>
                  <a:pt x="1415" y="16234"/>
                </a:lnTo>
                <a:lnTo>
                  <a:pt x="1409" y="16234"/>
                </a:lnTo>
                <a:lnTo>
                  <a:pt x="1403" y="16236"/>
                </a:lnTo>
                <a:lnTo>
                  <a:pt x="1394" y="16236"/>
                </a:lnTo>
                <a:lnTo>
                  <a:pt x="1381" y="16231"/>
                </a:lnTo>
                <a:lnTo>
                  <a:pt x="1370" y="16230"/>
                </a:lnTo>
                <a:close/>
                <a:moveTo>
                  <a:pt x="1479" y="16244"/>
                </a:moveTo>
                <a:lnTo>
                  <a:pt x="1476" y="16246"/>
                </a:lnTo>
                <a:lnTo>
                  <a:pt x="1472" y="16248"/>
                </a:lnTo>
                <a:lnTo>
                  <a:pt x="1451" y="16249"/>
                </a:lnTo>
                <a:lnTo>
                  <a:pt x="1447" y="16252"/>
                </a:lnTo>
                <a:lnTo>
                  <a:pt x="1446" y="16256"/>
                </a:lnTo>
                <a:lnTo>
                  <a:pt x="1441" y="16261"/>
                </a:lnTo>
                <a:lnTo>
                  <a:pt x="1435" y="16264"/>
                </a:lnTo>
                <a:lnTo>
                  <a:pt x="1428" y="16266"/>
                </a:lnTo>
                <a:lnTo>
                  <a:pt x="1426" y="16268"/>
                </a:lnTo>
                <a:lnTo>
                  <a:pt x="1429" y="16272"/>
                </a:lnTo>
                <a:lnTo>
                  <a:pt x="1433" y="16277"/>
                </a:lnTo>
                <a:lnTo>
                  <a:pt x="1438" y="16285"/>
                </a:lnTo>
                <a:lnTo>
                  <a:pt x="1448" y="16291"/>
                </a:lnTo>
                <a:lnTo>
                  <a:pt x="1457" y="16292"/>
                </a:lnTo>
                <a:lnTo>
                  <a:pt x="1465" y="16290"/>
                </a:lnTo>
                <a:lnTo>
                  <a:pt x="1469" y="16288"/>
                </a:lnTo>
                <a:lnTo>
                  <a:pt x="1471" y="16284"/>
                </a:lnTo>
                <a:lnTo>
                  <a:pt x="1471" y="16280"/>
                </a:lnTo>
                <a:lnTo>
                  <a:pt x="1471" y="16278"/>
                </a:lnTo>
                <a:lnTo>
                  <a:pt x="1479" y="16279"/>
                </a:lnTo>
                <a:lnTo>
                  <a:pt x="1482" y="16277"/>
                </a:lnTo>
                <a:lnTo>
                  <a:pt x="1485" y="16273"/>
                </a:lnTo>
                <a:lnTo>
                  <a:pt x="1491" y="16263"/>
                </a:lnTo>
                <a:lnTo>
                  <a:pt x="1491" y="16252"/>
                </a:lnTo>
                <a:cubicBezTo>
                  <a:pt x="1491" y="16252"/>
                  <a:pt x="1485" y="16245"/>
                  <a:pt x="1485" y="16245"/>
                </a:cubicBezTo>
                <a:lnTo>
                  <a:pt x="1479" y="16244"/>
                </a:lnTo>
                <a:close/>
                <a:moveTo>
                  <a:pt x="1502" y="16266"/>
                </a:moveTo>
                <a:lnTo>
                  <a:pt x="1498" y="16269"/>
                </a:lnTo>
                <a:lnTo>
                  <a:pt x="1493" y="16277"/>
                </a:lnTo>
                <a:lnTo>
                  <a:pt x="1489" y="16283"/>
                </a:lnTo>
                <a:lnTo>
                  <a:pt x="1487" y="16292"/>
                </a:lnTo>
                <a:lnTo>
                  <a:pt x="1485" y="16301"/>
                </a:lnTo>
                <a:lnTo>
                  <a:pt x="1483" y="16308"/>
                </a:lnTo>
                <a:lnTo>
                  <a:pt x="1478" y="16310"/>
                </a:lnTo>
                <a:lnTo>
                  <a:pt x="1468" y="16301"/>
                </a:lnTo>
                <a:lnTo>
                  <a:pt x="1461" y="16299"/>
                </a:lnTo>
                <a:lnTo>
                  <a:pt x="1456" y="16307"/>
                </a:lnTo>
                <a:lnTo>
                  <a:pt x="1455" y="16320"/>
                </a:lnTo>
                <a:lnTo>
                  <a:pt x="1457" y="16328"/>
                </a:lnTo>
                <a:lnTo>
                  <a:pt x="1463" y="16331"/>
                </a:lnTo>
                <a:lnTo>
                  <a:pt x="1470" y="16330"/>
                </a:lnTo>
                <a:lnTo>
                  <a:pt x="1473" y="16328"/>
                </a:lnTo>
                <a:lnTo>
                  <a:pt x="1476" y="16325"/>
                </a:lnTo>
                <a:lnTo>
                  <a:pt x="1479" y="16323"/>
                </a:lnTo>
                <a:lnTo>
                  <a:pt x="1486" y="16324"/>
                </a:lnTo>
                <a:lnTo>
                  <a:pt x="1489" y="16324"/>
                </a:lnTo>
                <a:lnTo>
                  <a:pt x="1491" y="16325"/>
                </a:lnTo>
                <a:lnTo>
                  <a:pt x="1493" y="16330"/>
                </a:lnTo>
                <a:lnTo>
                  <a:pt x="1496" y="16333"/>
                </a:lnTo>
                <a:lnTo>
                  <a:pt x="1499" y="16333"/>
                </a:lnTo>
                <a:lnTo>
                  <a:pt x="1502" y="16331"/>
                </a:lnTo>
                <a:lnTo>
                  <a:pt x="1506" y="16333"/>
                </a:lnTo>
                <a:lnTo>
                  <a:pt x="1505" y="16335"/>
                </a:lnTo>
                <a:lnTo>
                  <a:pt x="1506" y="16366"/>
                </a:lnTo>
                <a:lnTo>
                  <a:pt x="1507" y="16376"/>
                </a:lnTo>
                <a:lnTo>
                  <a:pt x="1513" y="16387"/>
                </a:lnTo>
                <a:lnTo>
                  <a:pt x="1512" y="16397"/>
                </a:lnTo>
                <a:lnTo>
                  <a:pt x="1508" y="16409"/>
                </a:lnTo>
                <a:lnTo>
                  <a:pt x="1504" y="16418"/>
                </a:lnTo>
                <a:lnTo>
                  <a:pt x="1495" y="16432"/>
                </a:lnTo>
                <a:lnTo>
                  <a:pt x="1494" y="16435"/>
                </a:lnTo>
                <a:lnTo>
                  <a:pt x="1496" y="16441"/>
                </a:lnTo>
                <a:lnTo>
                  <a:pt x="1498" y="16441"/>
                </a:lnTo>
                <a:lnTo>
                  <a:pt x="1500" y="16438"/>
                </a:lnTo>
                <a:lnTo>
                  <a:pt x="1508" y="16435"/>
                </a:lnTo>
                <a:lnTo>
                  <a:pt x="1513" y="16426"/>
                </a:lnTo>
                <a:lnTo>
                  <a:pt x="1523" y="16407"/>
                </a:lnTo>
                <a:lnTo>
                  <a:pt x="1524" y="16411"/>
                </a:lnTo>
                <a:lnTo>
                  <a:pt x="1526" y="16414"/>
                </a:lnTo>
                <a:lnTo>
                  <a:pt x="1528" y="16415"/>
                </a:lnTo>
                <a:lnTo>
                  <a:pt x="1532" y="16410"/>
                </a:lnTo>
                <a:lnTo>
                  <a:pt x="1533" y="16403"/>
                </a:lnTo>
                <a:lnTo>
                  <a:pt x="1533" y="16396"/>
                </a:lnTo>
                <a:lnTo>
                  <a:pt x="1533" y="16390"/>
                </a:lnTo>
                <a:lnTo>
                  <a:pt x="1533" y="16385"/>
                </a:lnTo>
                <a:lnTo>
                  <a:pt x="1533" y="16378"/>
                </a:lnTo>
                <a:lnTo>
                  <a:pt x="1528" y="16356"/>
                </a:lnTo>
                <a:lnTo>
                  <a:pt x="1527" y="16343"/>
                </a:lnTo>
                <a:lnTo>
                  <a:pt x="1524" y="16328"/>
                </a:lnTo>
                <a:lnTo>
                  <a:pt x="1524" y="16323"/>
                </a:lnTo>
                <a:cubicBezTo>
                  <a:pt x="1524" y="16323"/>
                  <a:pt x="1525" y="16318"/>
                  <a:pt x="1525" y="16318"/>
                </a:cubicBezTo>
                <a:lnTo>
                  <a:pt x="1526" y="16306"/>
                </a:lnTo>
                <a:lnTo>
                  <a:pt x="1526" y="16302"/>
                </a:lnTo>
                <a:lnTo>
                  <a:pt x="1525" y="16301"/>
                </a:lnTo>
                <a:lnTo>
                  <a:pt x="1521" y="16300"/>
                </a:lnTo>
                <a:lnTo>
                  <a:pt x="1519" y="16299"/>
                </a:lnTo>
                <a:lnTo>
                  <a:pt x="1518" y="16296"/>
                </a:lnTo>
                <a:lnTo>
                  <a:pt x="1517" y="16288"/>
                </a:lnTo>
                <a:lnTo>
                  <a:pt x="1516" y="16286"/>
                </a:lnTo>
                <a:lnTo>
                  <a:pt x="1513" y="16283"/>
                </a:lnTo>
                <a:lnTo>
                  <a:pt x="1502" y="16266"/>
                </a:lnTo>
                <a:close/>
                <a:moveTo>
                  <a:pt x="1480" y="16340"/>
                </a:moveTo>
                <a:lnTo>
                  <a:pt x="1472" y="16341"/>
                </a:lnTo>
                <a:lnTo>
                  <a:pt x="1466" y="16344"/>
                </a:lnTo>
                <a:lnTo>
                  <a:pt x="1462" y="16350"/>
                </a:lnTo>
                <a:lnTo>
                  <a:pt x="1458" y="16359"/>
                </a:lnTo>
                <a:lnTo>
                  <a:pt x="1455" y="16370"/>
                </a:lnTo>
                <a:lnTo>
                  <a:pt x="1455" y="16385"/>
                </a:lnTo>
                <a:lnTo>
                  <a:pt x="1452" y="16400"/>
                </a:lnTo>
                <a:lnTo>
                  <a:pt x="1450" y="16406"/>
                </a:lnTo>
                <a:lnTo>
                  <a:pt x="1450" y="16412"/>
                </a:lnTo>
                <a:lnTo>
                  <a:pt x="1452" y="16417"/>
                </a:lnTo>
                <a:lnTo>
                  <a:pt x="1455" y="16421"/>
                </a:lnTo>
                <a:lnTo>
                  <a:pt x="1455" y="16424"/>
                </a:lnTo>
                <a:lnTo>
                  <a:pt x="1457" y="16430"/>
                </a:lnTo>
                <a:lnTo>
                  <a:pt x="1467" y="16450"/>
                </a:lnTo>
                <a:lnTo>
                  <a:pt x="1470" y="16459"/>
                </a:lnTo>
                <a:lnTo>
                  <a:pt x="1466" y="16461"/>
                </a:lnTo>
                <a:lnTo>
                  <a:pt x="1465" y="16461"/>
                </a:lnTo>
                <a:lnTo>
                  <a:pt x="1466" y="16466"/>
                </a:lnTo>
                <a:lnTo>
                  <a:pt x="1468" y="16478"/>
                </a:lnTo>
                <a:lnTo>
                  <a:pt x="1468" y="16484"/>
                </a:lnTo>
                <a:lnTo>
                  <a:pt x="1467" y="16495"/>
                </a:lnTo>
                <a:lnTo>
                  <a:pt x="1468" y="16502"/>
                </a:lnTo>
                <a:lnTo>
                  <a:pt x="1471" y="16507"/>
                </a:lnTo>
                <a:lnTo>
                  <a:pt x="1473" y="16502"/>
                </a:lnTo>
                <a:lnTo>
                  <a:pt x="1476" y="16481"/>
                </a:lnTo>
                <a:lnTo>
                  <a:pt x="1479" y="16464"/>
                </a:lnTo>
                <a:lnTo>
                  <a:pt x="1480" y="16459"/>
                </a:lnTo>
                <a:lnTo>
                  <a:pt x="1479" y="16454"/>
                </a:lnTo>
                <a:lnTo>
                  <a:pt x="1477" y="16451"/>
                </a:lnTo>
                <a:lnTo>
                  <a:pt x="1476" y="16449"/>
                </a:lnTo>
                <a:lnTo>
                  <a:pt x="1474" y="16445"/>
                </a:lnTo>
                <a:lnTo>
                  <a:pt x="1472" y="16434"/>
                </a:lnTo>
                <a:lnTo>
                  <a:pt x="1475" y="16429"/>
                </a:lnTo>
                <a:cubicBezTo>
                  <a:pt x="1475" y="16429"/>
                  <a:pt x="1480" y="16427"/>
                  <a:pt x="1480" y="16427"/>
                </a:cubicBezTo>
                <a:lnTo>
                  <a:pt x="1487" y="16427"/>
                </a:lnTo>
                <a:lnTo>
                  <a:pt x="1487" y="16419"/>
                </a:lnTo>
                <a:lnTo>
                  <a:pt x="1490" y="16415"/>
                </a:lnTo>
                <a:lnTo>
                  <a:pt x="1495" y="16411"/>
                </a:lnTo>
                <a:lnTo>
                  <a:pt x="1499" y="16404"/>
                </a:lnTo>
                <a:lnTo>
                  <a:pt x="1501" y="16397"/>
                </a:lnTo>
                <a:lnTo>
                  <a:pt x="1501" y="16390"/>
                </a:lnTo>
                <a:lnTo>
                  <a:pt x="1501" y="16384"/>
                </a:lnTo>
                <a:lnTo>
                  <a:pt x="1497" y="16378"/>
                </a:lnTo>
                <a:lnTo>
                  <a:pt x="1495" y="16366"/>
                </a:lnTo>
                <a:lnTo>
                  <a:pt x="1492" y="16362"/>
                </a:lnTo>
                <a:lnTo>
                  <a:pt x="1491" y="16360"/>
                </a:lnTo>
                <a:lnTo>
                  <a:pt x="1491" y="16347"/>
                </a:lnTo>
                <a:lnTo>
                  <a:pt x="1488" y="16342"/>
                </a:lnTo>
                <a:lnTo>
                  <a:pt x="1480" y="16340"/>
                </a:lnTo>
                <a:close/>
                <a:moveTo>
                  <a:pt x="1581" y="16374"/>
                </a:moveTo>
                <a:lnTo>
                  <a:pt x="1576" y="16379"/>
                </a:lnTo>
                <a:lnTo>
                  <a:pt x="1571" y="16386"/>
                </a:lnTo>
                <a:lnTo>
                  <a:pt x="1567" y="16389"/>
                </a:lnTo>
                <a:lnTo>
                  <a:pt x="1562" y="16390"/>
                </a:lnTo>
                <a:lnTo>
                  <a:pt x="1560" y="16397"/>
                </a:lnTo>
                <a:lnTo>
                  <a:pt x="1560" y="16405"/>
                </a:lnTo>
                <a:lnTo>
                  <a:pt x="1563" y="16426"/>
                </a:lnTo>
                <a:lnTo>
                  <a:pt x="1566" y="16431"/>
                </a:lnTo>
                <a:lnTo>
                  <a:pt x="1572" y="16434"/>
                </a:lnTo>
                <a:lnTo>
                  <a:pt x="1582" y="16434"/>
                </a:lnTo>
                <a:lnTo>
                  <a:pt x="1586" y="16436"/>
                </a:lnTo>
                <a:lnTo>
                  <a:pt x="1587" y="16444"/>
                </a:lnTo>
                <a:lnTo>
                  <a:pt x="1583" y="16446"/>
                </a:lnTo>
                <a:lnTo>
                  <a:pt x="1578" y="16447"/>
                </a:lnTo>
                <a:lnTo>
                  <a:pt x="1574" y="16450"/>
                </a:lnTo>
                <a:lnTo>
                  <a:pt x="1573" y="16456"/>
                </a:lnTo>
                <a:lnTo>
                  <a:pt x="1573" y="16468"/>
                </a:lnTo>
                <a:lnTo>
                  <a:pt x="1575" y="16475"/>
                </a:lnTo>
                <a:lnTo>
                  <a:pt x="1577" y="16478"/>
                </a:lnTo>
                <a:lnTo>
                  <a:pt x="1583" y="16477"/>
                </a:lnTo>
                <a:lnTo>
                  <a:pt x="1592" y="16472"/>
                </a:lnTo>
                <a:lnTo>
                  <a:pt x="1600" y="16466"/>
                </a:lnTo>
                <a:lnTo>
                  <a:pt x="1604" y="16461"/>
                </a:lnTo>
                <a:lnTo>
                  <a:pt x="1604" y="16449"/>
                </a:lnTo>
                <a:lnTo>
                  <a:pt x="1598" y="16441"/>
                </a:lnTo>
                <a:lnTo>
                  <a:pt x="1594" y="16432"/>
                </a:lnTo>
                <a:lnTo>
                  <a:pt x="1598" y="16413"/>
                </a:lnTo>
                <a:lnTo>
                  <a:pt x="1601" y="16406"/>
                </a:lnTo>
                <a:lnTo>
                  <a:pt x="1604" y="16403"/>
                </a:lnTo>
                <a:lnTo>
                  <a:pt x="1603" y="16400"/>
                </a:lnTo>
                <a:cubicBezTo>
                  <a:pt x="1603" y="16400"/>
                  <a:pt x="1599" y="16394"/>
                  <a:pt x="1599" y="16394"/>
                </a:cubicBezTo>
                <a:lnTo>
                  <a:pt x="1588" y="16385"/>
                </a:lnTo>
                <a:lnTo>
                  <a:pt x="1581" y="16374"/>
                </a:lnTo>
                <a:close/>
                <a:moveTo>
                  <a:pt x="1022" y="16381"/>
                </a:moveTo>
                <a:lnTo>
                  <a:pt x="1001" y="16387"/>
                </a:lnTo>
                <a:lnTo>
                  <a:pt x="976" y="16387"/>
                </a:lnTo>
                <a:lnTo>
                  <a:pt x="970" y="16386"/>
                </a:lnTo>
                <a:lnTo>
                  <a:pt x="967" y="16387"/>
                </a:lnTo>
                <a:lnTo>
                  <a:pt x="963" y="16393"/>
                </a:lnTo>
                <a:lnTo>
                  <a:pt x="968" y="16399"/>
                </a:lnTo>
                <a:lnTo>
                  <a:pt x="970" y="16400"/>
                </a:lnTo>
                <a:lnTo>
                  <a:pt x="972" y="16403"/>
                </a:lnTo>
                <a:lnTo>
                  <a:pt x="975" y="16409"/>
                </a:lnTo>
                <a:lnTo>
                  <a:pt x="976" y="16411"/>
                </a:lnTo>
                <a:lnTo>
                  <a:pt x="977" y="16412"/>
                </a:lnTo>
                <a:lnTo>
                  <a:pt x="979" y="16418"/>
                </a:lnTo>
                <a:lnTo>
                  <a:pt x="981" y="16421"/>
                </a:lnTo>
                <a:lnTo>
                  <a:pt x="983" y="16421"/>
                </a:lnTo>
                <a:lnTo>
                  <a:pt x="985" y="16420"/>
                </a:lnTo>
                <a:lnTo>
                  <a:pt x="988" y="16419"/>
                </a:lnTo>
                <a:lnTo>
                  <a:pt x="991" y="16421"/>
                </a:lnTo>
                <a:lnTo>
                  <a:pt x="992" y="16426"/>
                </a:lnTo>
                <a:lnTo>
                  <a:pt x="989" y="16429"/>
                </a:lnTo>
                <a:lnTo>
                  <a:pt x="983" y="16429"/>
                </a:lnTo>
                <a:lnTo>
                  <a:pt x="975" y="16428"/>
                </a:lnTo>
                <a:lnTo>
                  <a:pt x="972" y="16430"/>
                </a:lnTo>
                <a:lnTo>
                  <a:pt x="968" y="16433"/>
                </a:lnTo>
                <a:lnTo>
                  <a:pt x="965" y="16438"/>
                </a:lnTo>
                <a:lnTo>
                  <a:pt x="963" y="16430"/>
                </a:lnTo>
                <a:lnTo>
                  <a:pt x="961" y="16425"/>
                </a:lnTo>
                <a:lnTo>
                  <a:pt x="958" y="16426"/>
                </a:lnTo>
                <a:lnTo>
                  <a:pt x="954" y="16435"/>
                </a:lnTo>
                <a:lnTo>
                  <a:pt x="963" y="16465"/>
                </a:lnTo>
                <a:lnTo>
                  <a:pt x="974" y="16484"/>
                </a:lnTo>
                <a:lnTo>
                  <a:pt x="977" y="16492"/>
                </a:lnTo>
                <a:lnTo>
                  <a:pt x="979" y="16503"/>
                </a:lnTo>
                <a:lnTo>
                  <a:pt x="981" y="16510"/>
                </a:lnTo>
                <a:lnTo>
                  <a:pt x="1010" y="16542"/>
                </a:lnTo>
                <a:lnTo>
                  <a:pt x="1021" y="16546"/>
                </a:lnTo>
                <a:cubicBezTo>
                  <a:pt x="1021" y="16546"/>
                  <a:pt x="1032" y="16530"/>
                  <a:pt x="1032" y="16530"/>
                </a:cubicBezTo>
                <a:lnTo>
                  <a:pt x="1035" y="16518"/>
                </a:lnTo>
                <a:lnTo>
                  <a:pt x="1037" y="16496"/>
                </a:lnTo>
                <a:lnTo>
                  <a:pt x="1043" y="16471"/>
                </a:lnTo>
                <a:lnTo>
                  <a:pt x="1045" y="16461"/>
                </a:lnTo>
                <a:lnTo>
                  <a:pt x="1045" y="16453"/>
                </a:lnTo>
                <a:lnTo>
                  <a:pt x="1045" y="16445"/>
                </a:lnTo>
                <a:lnTo>
                  <a:pt x="1047" y="16419"/>
                </a:lnTo>
                <a:lnTo>
                  <a:pt x="1047" y="16406"/>
                </a:lnTo>
                <a:lnTo>
                  <a:pt x="1044" y="16403"/>
                </a:lnTo>
                <a:lnTo>
                  <a:pt x="1037" y="16406"/>
                </a:lnTo>
                <a:lnTo>
                  <a:pt x="1033" y="16400"/>
                </a:lnTo>
                <a:lnTo>
                  <a:pt x="1031" y="16391"/>
                </a:lnTo>
                <a:lnTo>
                  <a:pt x="1030" y="16383"/>
                </a:lnTo>
                <a:lnTo>
                  <a:pt x="1022" y="16381"/>
                </a:lnTo>
                <a:close/>
                <a:moveTo>
                  <a:pt x="1625" y="16392"/>
                </a:moveTo>
                <a:lnTo>
                  <a:pt x="1621" y="16395"/>
                </a:lnTo>
                <a:lnTo>
                  <a:pt x="1616" y="16397"/>
                </a:lnTo>
                <a:lnTo>
                  <a:pt x="1611" y="16401"/>
                </a:lnTo>
                <a:lnTo>
                  <a:pt x="1607" y="16408"/>
                </a:lnTo>
                <a:lnTo>
                  <a:pt x="1599" y="16418"/>
                </a:lnTo>
                <a:lnTo>
                  <a:pt x="1599" y="16422"/>
                </a:lnTo>
                <a:lnTo>
                  <a:pt x="1600" y="16425"/>
                </a:lnTo>
                <a:lnTo>
                  <a:pt x="1604" y="16432"/>
                </a:lnTo>
                <a:lnTo>
                  <a:pt x="1607" y="16436"/>
                </a:lnTo>
                <a:lnTo>
                  <a:pt x="1611" y="16434"/>
                </a:lnTo>
                <a:lnTo>
                  <a:pt x="1622" y="16419"/>
                </a:lnTo>
                <a:lnTo>
                  <a:pt x="1626" y="16413"/>
                </a:lnTo>
                <a:lnTo>
                  <a:pt x="1627" y="16410"/>
                </a:lnTo>
                <a:lnTo>
                  <a:pt x="1628" y="16406"/>
                </a:lnTo>
                <a:lnTo>
                  <a:pt x="1629" y="16401"/>
                </a:lnTo>
                <a:lnTo>
                  <a:pt x="1630" y="16400"/>
                </a:lnTo>
                <a:lnTo>
                  <a:pt x="1632" y="16405"/>
                </a:lnTo>
                <a:lnTo>
                  <a:pt x="1632" y="16412"/>
                </a:lnTo>
                <a:lnTo>
                  <a:pt x="1629" y="16418"/>
                </a:lnTo>
                <a:cubicBezTo>
                  <a:pt x="1629" y="16418"/>
                  <a:pt x="1622" y="16425"/>
                  <a:pt x="1622" y="16425"/>
                </a:cubicBezTo>
                <a:lnTo>
                  <a:pt x="1616" y="16436"/>
                </a:lnTo>
                <a:lnTo>
                  <a:pt x="1612" y="16443"/>
                </a:lnTo>
                <a:lnTo>
                  <a:pt x="1612" y="16453"/>
                </a:lnTo>
                <a:lnTo>
                  <a:pt x="1611" y="16460"/>
                </a:lnTo>
                <a:lnTo>
                  <a:pt x="1610" y="16463"/>
                </a:lnTo>
                <a:lnTo>
                  <a:pt x="1611" y="16466"/>
                </a:lnTo>
                <a:lnTo>
                  <a:pt x="1614" y="16468"/>
                </a:lnTo>
                <a:lnTo>
                  <a:pt x="1621" y="16466"/>
                </a:lnTo>
                <a:lnTo>
                  <a:pt x="1631" y="16458"/>
                </a:lnTo>
                <a:lnTo>
                  <a:pt x="1640" y="16443"/>
                </a:lnTo>
                <a:lnTo>
                  <a:pt x="1642" y="16422"/>
                </a:lnTo>
                <a:lnTo>
                  <a:pt x="1639" y="16405"/>
                </a:lnTo>
                <a:lnTo>
                  <a:pt x="1631" y="16394"/>
                </a:lnTo>
                <a:lnTo>
                  <a:pt x="1625" y="16392"/>
                </a:lnTo>
                <a:close/>
                <a:moveTo>
                  <a:pt x="1547" y="16401"/>
                </a:moveTo>
                <a:lnTo>
                  <a:pt x="1547" y="16407"/>
                </a:lnTo>
                <a:lnTo>
                  <a:pt x="1548" y="16420"/>
                </a:lnTo>
                <a:lnTo>
                  <a:pt x="1548" y="16426"/>
                </a:lnTo>
                <a:cubicBezTo>
                  <a:pt x="1548" y="16426"/>
                  <a:pt x="1545" y="16431"/>
                  <a:pt x="1545" y="16431"/>
                </a:cubicBezTo>
                <a:lnTo>
                  <a:pt x="1529" y="16444"/>
                </a:lnTo>
                <a:lnTo>
                  <a:pt x="1520" y="16451"/>
                </a:lnTo>
                <a:lnTo>
                  <a:pt x="1516" y="16455"/>
                </a:lnTo>
                <a:lnTo>
                  <a:pt x="1516" y="16461"/>
                </a:lnTo>
                <a:lnTo>
                  <a:pt x="1523" y="16478"/>
                </a:lnTo>
                <a:lnTo>
                  <a:pt x="1524" y="16483"/>
                </a:lnTo>
                <a:lnTo>
                  <a:pt x="1523" y="16487"/>
                </a:lnTo>
                <a:lnTo>
                  <a:pt x="1521" y="16493"/>
                </a:lnTo>
                <a:lnTo>
                  <a:pt x="1519" y="16498"/>
                </a:lnTo>
                <a:lnTo>
                  <a:pt x="1517" y="16504"/>
                </a:lnTo>
                <a:lnTo>
                  <a:pt x="1516" y="16511"/>
                </a:lnTo>
                <a:lnTo>
                  <a:pt x="1521" y="16515"/>
                </a:lnTo>
                <a:lnTo>
                  <a:pt x="1525" y="16512"/>
                </a:lnTo>
                <a:lnTo>
                  <a:pt x="1532" y="16500"/>
                </a:lnTo>
                <a:lnTo>
                  <a:pt x="1537" y="16498"/>
                </a:lnTo>
                <a:lnTo>
                  <a:pt x="1545" y="16499"/>
                </a:lnTo>
                <a:lnTo>
                  <a:pt x="1554" y="16497"/>
                </a:lnTo>
                <a:lnTo>
                  <a:pt x="1553" y="16491"/>
                </a:lnTo>
                <a:lnTo>
                  <a:pt x="1553" y="16486"/>
                </a:lnTo>
                <a:lnTo>
                  <a:pt x="1553" y="16480"/>
                </a:lnTo>
                <a:lnTo>
                  <a:pt x="1555" y="16472"/>
                </a:lnTo>
                <a:lnTo>
                  <a:pt x="1555" y="16470"/>
                </a:lnTo>
                <a:lnTo>
                  <a:pt x="1553" y="16467"/>
                </a:lnTo>
                <a:lnTo>
                  <a:pt x="1553" y="16463"/>
                </a:lnTo>
                <a:lnTo>
                  <a:pt x="1555" y="16462"/>
                </a:lnTo>
                <a:lnTo>
                  <a:pt x="1556" y="16461"/>
                </a:lnTo>
                <a:lnTo>
                  <a:pt x="1557" y="16459"/>
                </a:lnTo>
                <a:lnTo>
                  <a:pt x="1558" y="16455"/>
                </a:lnTo>
                <a:lnTo>
                  <a:pt x="1559" y="16452"/>
                </a:lnTo>
                <a:lnTo>
                  <a:pt x="1558" y="16441"/>
                </a:lnTo>
                <a:lnTo>
                  <a:pt x="1551" y="16406"/>
                </a:lnTo>
                <a:lnTo>
                  <a:pt x="1550" y="16402"/>
                </a:lnTo>
                <a:lnTo>
                  <a:pt x="1549" y="16401"/>
                </a:lnTo>
                <a:lnTo>
                  <a:pt x="1547" y="16401"/>
                </a:lnTo>
                <a:close/>
                <a:moveTo>
                  <a:pt x="19421" y="16491"/>
                </a:moveTo>
                <a:lnTo>
                  <a:pt x="19392" y="16498"/>
                </a:lnTo>
                <a:lnTo>
                  <a:pt x="19369" y="16510"/>
                </a:lnTo>
                <a:lnTo>
                  <a:pt x="19351" y="16530"/>
                </a:lnTo>
                <a:lnTo>
                  <a:pt x="19326" y="16543"/>
                </a:lnTo>
                <a:lnTo>
                  <a:pt x="19285" y="16572"/>
                </a:lnTo>
                <a:lnTo>
                  <a:pt x="19279" y="16578"/>
                </a:lnTo>
                <a:lnTo>
                  <a:pt x="19273" y="16582"/>
                </a:lnTo>
                <a:lnTo>
                  <a:pt x="19267" y="16582"/>
                </a:lnTo>
                <a:lnTo>
                  <a:pt x="19262" y="16592"/>
                </a:lnTo>
                <a:lnTo>
                  <a:pt x="19246" y="16604"/>
                </a:lnTo>
                <a:lnTo>
                  <a:pt x="19240" y="16612"/>
                </a:lnTo>
                <a:lnTo>
                  <a:pt x="19249" y="16613"/>
                </a:lnTo>
                <a:lnTo>
                  <a:pt x="19275" y="16602"/>
                </a:lnTo>
                <a:lnTo>
                  <a:pt x="19276" y="16606"/>
                </a:lnTo>
                <a:lnTo>
                  <a:pt x="19226" y="16627"/>
                </a:lnTo>
                <a:lnTo>
                  <a:pt x="19214" y="16641"/>
                </a:lnTo>
                <a:lnTo>
                  <a:pt x="19217" y="16644"/>
                </a:lnTo>
                <a:lnTo>
                  <a:pt x="19217" y="16653"/>
                </a:lnTo>
                <a:lnTo>
                  <a:pt x="19214" y="16653"/>
                </a:lnTo>
                <a:lnTo>
                  <a:pt x="19209" y="16648"/>
                </a:lnTo>
                <a:lnTo>
                  <a:pt x="19206" y="16647"/>
                </a:lnTo>
                <a:lnTo>
                  <a:pt x="19181" y="16670"/>
                </a:lnTo>
                <a:lnTo>
                  <a:pt x="19148" y="16693"/>
                </a:lnTo>
                <a:lnTo>
                  <a:pt x="19116" y="16707"/>
                </a:lnTo>
                <a:lnTo>
                  <a:pt x="19114" y="16709"/>
                </a:lnTo>
                <a:lnTo>
                  <a:pt x="19113" y="16711"/>
                </a:lnTo>
                <a:lnTo>
                  <a:pt x="19113" y="16714"/>
                </a:lnTo>
                <a:lnTo>
                  <a:pt x="19114" y="16717"/>
                </a:lnTo>
                <a:lnTo>
                  <a:pt x="19114" y="16718"/>
                </a:lnTo>
                <a:lnTo>
                  <a:pt x="19112" y="16723"/>
                </a:lnTo>
                <a:lnTo>
                  <a:pt x="19109" y="16726"/>
                </a:lnTo>
                <a:lnTo>
                  <a:pt x="19107" y="16724"/>
                </a:lnTo>
                <a:lnTo>
                  <a:pt x="19102" y="16717"/>
                </a:lnTo>
                <a:lnTo>
                  <a:pt x="19101" y="16721"/>
                </a:lnTo>
                <a:lnTo>
                  <a:pt x="19099" y="16721"/>
                </a:lnTo>
                <a:lnTo>
                  <a:pt x="19092" y="16717"/>
                </a:lnTo>
                <a:lnTo>
                  <a:pt x="19084" y="16715"/>
                </a:lnTo>
                <a:lnTo>
                  <a:pt x="19083" y="16715"/>
                </a:lnTo>
                <a:lnTo>
                  <a:pt x="19078" y="16709"/>
                </a:lnTo>
                <a:lnTo>
                  <a:pt x="19075" y="16703"/>
                </a:lnTo>
                <a:lnTo>
                  <a:pt x="19072" y="16699"/>
                </a:lnTo>
                <a:lnTo>
                  <a:pt x="19067" y="16696"/>
                </a:lnTo>
                <a:lnTo>
                  <a:pt x="19057" y="16697"/>
                </a:lnTo>
                <a:lnTo>
                  <a:pt x="19046" y="16701"/>
                </a:lnTo>
                <a:lnTo>
                  <a:pt x="19036" y="16707"/>
                </a:lnTo>
                <a:lnTo>
                  <a:pt x="19031" y="16714"/>
                </a:lnTo>
                <a:lnTo>
                  <a:pt x="19037" y="16710"/>
                </a:lnTo>
                <a:lnTo>
                  <a:pt x="19041" y="16713"/>
                </a:lnTo>
                <a:lnTo>
                  <a:pt x="19043" y="16720"/>
                </a:lnTo>
                <a:lnTo>
                  <a:pt x="19043" y="16730"/>
                </a:lnTo>
                <a:lnTo>
                  <a:pt x="19040" y="16732"/>
                </a:lnTo>
                <a:lnTo>
                  <a:pt x="19028" y="16724"/>
                </a:lnTo>
                <a:lnTo>
                  <a:pt x="19024" y="16727"/>
                </a:lnTo>
                <a:lnTo>
                  <a:pt x="19022" y="16724"/>
                </a:lnTo>
                <a:lnTo>
                  <a:pt x="19021" y="16720"/>
                </a:lnTo>
                <a:lnTo>
                  <a:pt x="19021" y="16716"/>
                </a:lnTo>
                <a:lnTo>
                  <a:pt x="19019" y="16713"/>
                </a:lnTo>
                <a:lnTo>
                  <a:pt x="19019" y="16711"/>
                </a:lnTo>
                <a:lnTo>
                  <a:pt x="19018" y="16709"/>
                </a:lnTo>
                <a:lnTo>
                  <a:pt x="19017" y="16707"/>
                </a:lnTo>
                <a:lnTo>
                  <a:pt x="19014" y="16708"/>
                </a:lnTo>
                <a:lnTo>
                  <a:pt x="19012" y="16709"/>
                </a:lnTo>
                <a:lnTo>
                  <a:pt x="19011" y="16709"/>
                </a:lnTo>
                <a:lnTo>
                  <a:pt x="19009" y="16709"/>
                </a:lnTo>
                <a:lnTo>
                  <a:pt x="19004" y="16707"/>
                </a:lnTo>
                <a:lnTo>
                  <a:pt x="18972" y="16713"/>
                </a:lnTo>
                <a:lnTo>
                  <a:pt x="18962" y="16719"/>
                </a:lnTo>
                <a:lnTo>
                  <a:pt x="18955" y="16729"/>
                </a:lnTo>
                <a:lnTo>
                  <a:pt x="18955" y="16745"/>
                </a:lnTo>
                <a:lnTo>
                  <a:pt x="18957" y="16744"/>
                </a:lnTo>
                <a:lnTo>
                  <a:pt x="18964" y="16744"/>
                </a:lnTo>
                <a:lnTo>
                  <a:pt x="18965" y="16747"/>
                </a:lnTo>
                <a:lnTo>
                  <a:pt x="18958" y="16756"/>
                </a:lnTo>
                <a:lnTo>
                  <a:pt x="18962" y="16763"/>
                </a:lnTo>
                <a:lnTo>
                  <a:pt x="18970" y="16769"/>
                </a:lnTo>
                <a:lnTo>
                  <a:pt x="18978" y="16777"/>
                </a:lnTo>
                <a:lnTo>
                  <a:pt x="18978" y="16785"/>
                </a:lnTo>
                <a:lnTo>
                  <a:pt x="18973" y="16789"/>
                </a:lnTo>
                <a:lnTo>
                  <a:pt x="18948" y="16796"/>
                </a:lnTo>
                <a:lnTo>
                  <a:pt x="18945" y="16795"/>
                </a:lnTo>
                <a:lnTo>
                  <a:pt x="18942" y="16793"/>
                </a:lnTo>
                <a:lnTo>
                  <a:pt x="18939" y="16790"/>
                </a:lnTo>
                <a:lnTo>
                  <a:pt x="18938" y="16786"/>
                </a:lnTo>
                <a:lnTo>
                  <a:pt x="18940" y="16784"/>
                </a:lnTo>
                <a:lnTo>
                  <a:pt x="18941" y="16779"/>
                </a:lnTo>
                <a:lnTo>
                  <a:pt x="18939" y="16774"/>
                </a:lnTo>
                <a:lnTo>
                  <a:pt x="18935" y="16769"/>
                </a:lnTo>
                <a:lnTo>
                  <a:pt x="18932" y="16767"/>
                </a:lnTo>
                <a:lnTo>
                  <a:pt x="18930" y="16768"/>
                </a:lnTo>
                <a:lnTo>
                  <a:pt x="18928" y="16771"/>
                </a:lnTo>
                <a:lnTo>
                  <a:pt x="18926" y="16779"/>
                </a:lnTo>
                <a:lnTo>
                  <a:pt x="18916" y="16789"/>
                </a:lnTo>
                <a:lnTo>
                  <a:pt x="18913" y="16795"/>
                </a:lnTo>
                <a:lnTo>
                  <a:pt x="18911" y="16805"/>
                </a:lnTo>
                <a:lnTo>
                  <a:pt x="18905" y="16795"/>
                </a:lnTo>
                <a:lnTo>
                  <a:pt x="18909" y="16786"/>
                </a:lnTo>
                <a:lnTo>
                  <a:pt x="18915" y="16779"/>
                </a:lnTo>
                <a:lnTo>
                  <a:pt x="18917" y="16774"/>
                </a:lnTo>
                <a:lnTo>
                  <a:pt x="18915" y="16744"/>
                </a:lnTo>
                <a:lnTo>
                  <a:pt x="18915" y="16741"/>
                </a:lnTo>
                <a:lnTo>
                  <a:pt x="18918" y="16738"/>
                </a:lnTo>
                <a:lnTo>
                  <a:pt x="18917" y="16734"/>
                </a:lnTo>
                <a:lnTo>
                  <a:pt x="18915" y="16734"/>
                </a:lnTo>
                <a:lnTo>
                  <a:pt x="18913" y="16733"/>
                </a:lnTo>
                <a:lnTo>
                  <a:pt x="18912" y="16731"/>
                </a:lnTo>
                <a:lnTo>
                  <a:pt x="18911" y="16730"/>
                </a:lnTo>
                <a:lnTo>
                  <a:pt x="18912" y="16725"/>
                </a:lnTo>
                <a:lnTo>
                  <a:pt x="18912" y="16723"/>
                </a:lnTo>
                <a:lnTo>
                  <a:pt x="18910" y="16720"/>
                </a:lnTo>
                <a:lnTo>
                  <a:pt x="18907" y="16717"/>
                </a:lnTo>
                <a:lnTo>
                  <a:pt x="18902" y="16716"/>
                </a:lnTo>
                <a:lnTo>
                  <a:pt x="18901" y="16718"/>
                </a:lnTo>
                <a:lnTo>
                  <a:pt x="18902" y="16722"/>
                </a:lnTo>
                <a:lnTo>
                  <a:pt x="18903" y="16722"/>
                </a:lnTo>
                <a:lnTo>
                  <a:pt x="18903" y="16726"/>
                </a:lnTo>
                <a:lnTo>
                  <a:pt x="18904" y="16730"/>
                </a:lnTo>
                <a:lnTo>
                  <a:pt x="18904" y="16733"/>
                </a:lnTo>
                <a:lnTo>
                  <a:pt x="18901" y="16736"/>
                </a:lnTo>
                <a:lnTo>
                  <a:pt x="18897" y="16737"/>
                </a:lnTo>
                <a:lnTo>
                  <a:pt x="18894" y="16736"/>
                </a:lnTo>
                <a:lnTo>
                  <a:pt x="18890" y="16733"/>
                </a:lnTo>
                <a:lnTo>
                  <a:pt x="18887" y="16727"/>
                </a:lnTo>
                <a:lnTo>
                  <a:pt x="18892" y="16730"/>
                </a:lnTo>
                <a:lnTo>
                  <a:pt x="18896" y="16731"/>
                </a:lnTo>
                <a:lnTo>
                  <a:pt x="18897" y="16728"/>
                </a:lnTo>
                <a:lnTo>
                  <a:pt x="18896" y="16722"/>
                </a:lnTo>
                <a:lnTo>
                  <a:pt x="18893" y="16715"/>
                </a:lnTo>
                <a:lnTo>
                  <a:pt x="18890" y="16712"/>
                </a:lnTo>
                <a:lnTo>
                  <a:pt x="18884" y="16709"/>
                </a:lnTo>
                <a:lnTo>
                  <a:pt x="18876" y="16703"/>
                </a:lnTo>
                <a:lnTo>
                  <a:pt x="18868" y="16699"/>
                </a:lnTo>
                <a:lnTo>
                  <a:pt x="18860" y="16696"/>
                </a:lnTo>
                <a:lnTo>
                  <a:pt x="18852" y="16695"/>
                </a:lnTo>
                <a:lnTo>
                  <a:pt x="18850" y="16683"/>
                </a:lnTo>
                <a:lnTo>
                  <a:pt x="18850" y="16679"/>
                </a:lnTo>
                <a:lnTo>
                  <a:pt x="18844" y="16677"/>
                </a:lnTo>
                <a:lnTo>
                  <a:pt x="18841" y="16680"/>
                </a:lnTo>
                <a:lnTo>
                  <a:pt x="18838" y="16685"/>
                </a:lnTo>
                <a:lnTo>
                  <a:pt x="18833" y="16689"/>
                </a:lnTo>
                <a:lnTo>
                  <a:pt x="18827" y="16691"/>
                </a:lnTo>
                <a:lnTo>
                  <a:pt x="18821" y="16689"/>
                </a:lnTo>
                <a:lnTo>
                  <a:pt x="18811" y="16682"/>
                </a:lnTo>
                <a:lnTo>
                  <a:pt x="18811" y="16677"/>
                </a:lnTo>
                <a:lnTo>
                  <a:pt x="18811" y="16673"/>
                </a:lnTo>
                <a:lnTo>
                  <a:pt x="18810" y="16668"/>
                </a:lnTo>
                <a:lnTo>
                  <a:pt x="18808" y="16663"/>
                </a:lnTo>
                <a:lnTo>
                  <a:pt x="18809" y="16663"/>
                </a:lnTo>
                <a:lnTo>
                  <a:pt x="18813" y="16663"/>
                </a:lnTo>
                <a:lnTo>
                  <a:pt x="18814" y="16663"/>
                </a:lnTo>
                <a:lnTo>
                  <a:pt x="18813" y="16656"/>
                </a:lnTo>
                <a:lnTo>
                  <a:pt x="18814" y="16654"/>
                </a:lnTo>
                <a:lnTo>
                  <a:pt x="18816" y="16653"/>
                </a:lnTo>
                <a:lnTo>
                  <a:pt x="18817" y="16653"/>
                </a:lnTo>
                <a:lnTo>
                  <a:pt x="18817" y="16649"/>
                </a:lnTo>
                <a:lnTo>
                  <a:pt x="18815" y="16640"/>
                </a:lnTo>
                <a:lnTo>
                  <a:pt x="18815" y="16637"/>
                </a:lnTo>
                <a:lnTo>
                  <a:pt x="18819" y="16606"/>
                </a:lnTo>
                <a:lnTo>
                  <a:pt x="18817" y="16600"/>
                </a:lnTo>
                <a:lnTo>
                  <a:pt x="18808" y="16589"/>
                </a:lnTo>
                <a:lnTo>
                  <a:pt x="18798" y="16572"/>
                </a:lnTo>
                <a:lnTo>
                  <a:pt x="18791" y="16553"/>
                </a:lnTo>
                <a:lnTo>
                  <a:pt x="18788" y="16536"/>
                </a:lnTo>
                <a:lnTo>
                  <a:pt x="18786" y="16533"/>
                </a:lnTo>
                <a:lnTo>
                  <a:pt x="18784" y="16530"/>
                </a:lnTo>
                <a:lnTo>
                  <a:pt x="18780" y="16525"/>
                </a:lnTo>
                <a:lnTo>
                  <a:pt x="18774" y="16556"/>
                </a:lnTo>
                <a:lnTo>
                  <a:pt x="18758" y="16606"/>
                </a:lnTo>
                <a:lnTo>
                  <a:pt x="18750" y="16643"/>
                </a:lnTo>
                <a:lnTo>
                  <a:pt x="18749" y="16654"/>
                </a:lnTo>
                <a:lnTo>
                  <a:pt x="18750" y="16666"/>
                </a:lnTo>
                <a:lnTo>
                  <a:pt x="18753" y="16677"/>
                </a:lnTo>
                <a:lnTo>
                  <a:pt x="18754" y="16688"/>
                </a:lnTo>
                <a:lnTo>
                  <a:pt x="18753" y="16699"/>
                </a:lnTo>
                <a:lnTo>
                  <a:pt x="18746" y="16717"/>
                </a:lnTo>
                <a:lnTo>
                  <a:pt x="18742" y="16736"/>
                </a:lnTo>
                <a:lnTo>
                  <a:pt x="18740" y="16759"/>
                </a:lnTo>
                <a:lnTo>
                  <a:pt x="18744" y="16782"/>
                </a:lnTo>
                <a:lnTo>
                  <a:pt x="18756" y="16799"/>
                </a:lnTo>
                <a:lnTo>
                  <a:pt x="18764" y="16803"/>
                </a:lnTo>
                <a:lnTo>
                  <a:pt x="18769" y="16801"/>
                </a:lnTo>
                <a:lnTo>
                  <a:pt x="18778" y="16790"/>
                </a:lnTo>
                <a:lnTo>
                  <a:pt x="18803" y="16775"/>
                </a:lnTo>
                <a:lnTo>
                  <a:pt x="18807" y="16775"/>
                </a:lnTo>
                <a:lnTo>
                  <a:pt x="18815" y="16778"/>
                </a:lnTo>
                <a:lnTo>
                  <a:pt x="18817" y="16779"/>
                </a:lnTo>
                <a:lnTo>
                  <a:pt x="18821" y="16778"/>
                </a:lnTo>
                <a:lnTo>
                  <a:pt x="18825" y="16777"/>
                </a:lnTo>
                <a:lnTo>
                  <a:pt x="18829" y="16778"/>
                </a:lnTo>
                <a:lnTo>
                  <a:pt x="18833" y="16780"/>
                </a:lnTo>
                <a:lnTo>
                  <a:pt x="18836" y="16777"/>
                </a:lnTo>
                <a:lnTo>
                  <a:pt x="18843" y="16746"/>
                </a:lnTo>
                <a:lnTo>
                  <a:pt x="18844" y="16754"/>
                </a:lnTo>
                <a:lnTo>
                  <a:pt x="18846" y="16759"/>
                </a:lnTo>
                <a:lnTo>
                  <a:pt x="18850" y="16769"/>
                </a:lnTo>
                <a:lnTo>
                  <a:pt x="18853" y="16772"/>
                </a:lnTo>
                <a:lnTo>
                  <a:pt x="18858" y="16776"/>
                </a:lnTo>
                <a:lnTo>
                  <a:pt x="18860" y="16780"/>
                </a:lnTo>
                <a:lnTo>
                  <a:pt x="18856" y="16785"/>
                </a:lnTo>
                <a:lnTo>
                  <a:pt x="18857" y="16786"/>
                </a:lnTo>
                <a:lnTo>
                  <a:pt x="18860" y="16790"/>
                </a:lnTo>
                <a:lnTo>
                  <a:pt x="18853" y="16800"/>
                </a:lnTo>
                <a:lnTo>
                  <a:pt x="18857" y="16817"/>
                </a:lnTo>
                <a:lnTo>
                  <a:pt x="18866" y="16836"/>
                </a:lnTo>
                <a:lnTo>
                  <a:pt x="18871" y="16851"/>
                </a:lnTo>
                <a:lnTo>
                  <a:pt x="18867" y="16849"/>
                </a:lnTo>
                <a:lnTo>
                  <a:pt x="18866" y="16855"/>
                </a:lnTo>
                <a:lnTo>
                  <a:pt x="18867" y="16862"/>
                </a:lnTo>
                <a:lnTo>
                  <a:pt x="18871" y="16868"/>
                </a:lnTo>
                <a:lnTo>
                  <a:pt x="18875" y="16869"/>
                </a:lnTo>
                <a:lnTo>
                  <a:pt x="18879" y="16868"/>
                </a:lnTo>
                <a:lnTo>
                  <a:pt x="18886" y="16863"/>
                </a:lnTo>
                <a:lnTo>
                  <a:pt x="18913" y="16852"/>
                </a:lnTo>
                <a:lnTo>
                  <a:pt x="18919" y="16842"/>
                </a:lnTo>
                <a:lnTo>
                  <a:pt x="18922" y="16832"/>
                </a:lnTo>
                <a:lnTo>
                  <a:pt x="18925" y="16831"/>
                </a:lnTo>
                <a:lnTo>
                  <a:pt x="18931" y="16831"/>
                </a:lnTo>
                <a:lnTo>
                  <a:pt x="18932" y="16832"/>
                </a:lnTo>
                <a:lnTo>
                  <a:pt x="18936" y="16834"/>
                </a:lnTo>
                <a:lnTo>
                  <a:pt x="18939" y="16835"/>
                </a:lnTo>
                <a:lnTo>
                  <a:pt x="18938" y="16833"/>
                </a:lnTo>
                <a:lnTo>
                  <a:pt x="18940" y="16831"/>
                </a:lnTo>
                <a:lnTo>
                  <a:pt x="18942" y="16829"/>
                </a:lnTo>
                <a:lnTo>
                  <a:pt x="18953" y="16829"/>
                </a:lnTo>
                <a:lnTo>
                  <a:pt x="18971" y="16816"/>
                </a:lnTo>
                <a:lnTo>
                  <a:pt x="18980" y="16813"/>
                </a:lnTo>
                <a:lnTo>
                  <a:pt x="18981" y="16817"/>
                </a:lnTo>
                <a:lnTo>
                  <a:pt x="18979" y="16818"/>
                </a:lnTo>
                <a:lnTo>
                  <a:pt x="18978" y="16820"/>
                </a:lnTo>
                <a:lnTo>
                  <a:pt x="18975" y="16825"/>
                </a:lnTo>
                <a:lnTo>
                  <a:pt x="18994" y="16830"/>
                </a:lnTo>
                <a:lnTo>
                  <a:pt x="18987" y="16833"/>
                </a:lnTo>
                <a:lnTo>
                  <a:pt x="18966" y="16835"/>
                </a:lnTo>
                <a:lnTo>
                  <a:pt x="18978" y="16848"/>
                </a:lnTo>
                <a:lnTo>
                  <a:pt x="18972" y="16847"/>
                </a:lnTo>
                <a:lnTo>
                  <a:pt x="18972" y="16850"/>
                </a:lnTo>
                <a:lnTo>
                  <a:pt x="18976" y="16855"/>
                </a:lnTo>
                <a:lnTo>
                  <a:pt x="18982" y="16858"/>
                </a:lnTo>
                <a:lnTo>
                  <a:pt x="18998" y="16860"/>
                </a:lnTo>
                <a:lnTo>
                  <a:pt x="19007" y="16862"/>
                </a:lnTo>
                <a:lnTo>
                  <a:pt x="19013" y="16867"/>
                </a:lnTo>
                <a:lnTo>
                  <a:pt x="19019" y="16875"/>
                </a:lnTo>
                <a:lnTo>
                  <a:pt x="19026" y="16879"/>
                </a:lnTo>
                <a:lnTo>
                  <a:pt x="19043" y="16880"/>
                </a:lnTo>
                <a:lnTo>
                  <a:pt x="19051" y="16879"/>
                </a:lnTo>
                <a:lnTo>
                  <a:pt x="19055" y="16877"/>
                </a:lnTo>
                <a:lnTo>
                  <a:pt x="19057" y="16873"/>
                </a:lnTo>
                <a:lnTo>
                  <a:pt x="19059" y="16870"/>
                </a:lnTo>
                <a:lnTo>
                  <a:pt x="19063" y="16871"/>
                </a:lnTo>
                <a:lnTo>
                  <a:pt x="19067" y="16872"/>
                </a:lnTo>
                <a:lnTo>
                  <a:pt x="19070" y="16871"/>
                </a:lnTo>
                <a:lnTo>
                  <a:pt x="19073" y="16868"/>
                </a:lnTo>
                <a:lnTo>
                  <a:pt x="19077" y="16860"/>
                </a:lnTo>
                <a:lnTo>
                  <a:pt x="19079" y="16857"/>
                </a:lnTo>
                <a:lnTo>
                  <a:pt x="19082" y="16858"/>
                </a:lnTo>
                <a:lnTo>
                  <a:pt x="19090" y="16863"/>
                </a:lnTo>
                <a:lnTo>
                  <a:pt x="19094" y="16865"/>
                </a:lnTo>
                <a:lnTo>
                  <a:pt x="19095" y="16865"/>
                </a:lnTo>
                <a:lnTo>
                  <a:pt x="19101" y="16861"/>
                </a:lnTo>
                <a:lnTo>
                  <a:pt x="19103" y="16861"/>
                </a:lnTo>
                <a:lnTo>
                  <a:pt x="19106" y="16864"/>
                </a:lnTo>
                <a:lnTo>
                  <a:pt x="19108" y="16864"/>
                </a:lnTo>
                <a:lnTo>
                  <a:pt x="19112" y="16864"/>
                </a:lnTo>
                <a:lnTo>
                  <a:pt x="19121" y="16864"/>
                </a:lnTo>
                <a:lnTo>
                  <a:pt x="19132" y="16861"/>
                </a:lnTo>
                <a:lnTo>
                  <a:pt x="19149" y="16861"/>
                </a:lnTo>
                <a:lnTo>
                  <a:pt x="19157" y="16859"/>
                </a:lnTo>
                <a:lnTo>
                  <a:pt x="19163" y="16854"/>
                </a:lnTo>
                <a:lnTo>
                  <a:pt x="19166" y="16840"/>
                </a:lnTo>
                <a:lnTo>
                  <a:pt x="19172" y="16831"/>
                </a:lnTo>
                <a:lnTo>
                  <a:pt x="19178" y="16821"/>
                </a:lnTo>
                <a:lnTo>
                  <a:pt x="19177" y="16812"/>
                </a:lnTo>
                <a:lnTo>
                  <a:pt x="19173" y="16810"/>
                </a:lnTo>
                <a:lnTo>
                  <a:pt x="19164" y="16809"/>
                </a:lnTo>
                <a:lnTo>
                  <a:pt x="19165" y="16822"/>
                </a:lnTo>
                <a:lnTo>
                  <a:pt x="19159" y="16828"/>
                </a:lnTo>
                <a:lnTo>
                  <a:pt x="19143" y="16835"/>
                </a:lnTo>
                <a:lnTo>
                  <a:pt x="19141" y="16831"/>
                </a:lnTo>
                <a:lnTo>
                  <a:pt x="19151" y="16825"/>
                </a:lnTo>
                <a:lnTo>
                  <a:pt x="19153" y="16821"/>
                </a:lnTo>
                <a:lnTo>
                  <a:pt x="19155" y="16812"/>
                </a:lnTo>
                <a:lnTo>
                  <a:pt x="19156" y="16810"/>
                </a:lnTo>
                <a:lnTo>
                  <a:pt x="19162" y="16803"/>
                </a:lnTo>
                <a:lnTo>
                  <a:pt x="19160" y="16798"/>
                </a:lnTo>
                <a:lnTo>
                  <a:pt x="19147" y="16785"/>
                </a:lnTo>
                <a:lnTo>
                  <a:pt x="19159" y="16786"/>
                </a:lnTo>
                <a:lnTo>
                  <a:pt x="19169" y="16791"/>
                </a:lnTo>
                <a:lnTo>
                  <a:pt x="19171" y="16792"/>
                </a:lnTo>
                <a:lnTo>
                  <a:pt x="19173" y="16786"/>
                </a:lnTo>
                <a:lnTo>
                  <a:pt x="19174" y="16768"/>
                </a:lnTo>
                <a:lnTo>
                  <a:pt x="19176" y="16763"/>
                </a:lnTo>
                <a:lnTo>
                  <a:pt x="19178" y="16759"/>
                </a:lnTo>
                <a:lnTo>
                  <a:pt x="19182" y="16745"/>
                </a:lnTo>
                <a:lnTo>
                  <a:pt x="19189" y="16737"/>
                </a:lnTo>
                <a:lnTo>
                  <a:pt x="19195" y="16726"/>
                </a:lnTo>
                <a:lnTo>
                  <a:pt x="19199" y="16723"/>
                </a:lnTo>
                <a:lnTo>
                  <a:pt x="19198" y="16733"/>
                </a:lnTo>
                <a:lnTo>
                  <a:pt x="19186" y="16752"/>
                </a:lnTo>
                <a:lnTo>
                  <a:pt x="19186" y="16755"/>
                </a:lnTo>
                <a:lnTo>
                  <a:pt x="19187" y="16758"/>
                </a:lnTo>
                <a:lnTo>
                  <a:pt x="19188" y="16760"/>
                </a:lnTo>
                <a:lnTo>
                  <a:pt x="19188" y="16763"/>
                </a:lnTo>
                <a:lnTo>
                  <a:pt x="19188" y="16764"/>
                </a:lnTo>
                <a:lnTo>
                  <a:pt x="19184" y="16765"/>
                </a:lnTo>
                <a:lnTo>
                  <a:pt x="19183" y="16766"/>
                </a:lnTo>
                <a:lnTo>
                  <a:pt x="19183" y="16769"/>
                </a:lnTo>
                <a:lnTo>
                  <a:pt x="19184" y="16771"/>
                </a:lnTo>
                <a:lnTo>
                  <a:pt x="19186" y="16775"/>
                </a:lnTo>
                <a:lnTo>
                  <a:pt x="19185" y="16778"/>
                </a:lnTo>
                <a:lnTo>
                  <a:pt x="19184" y="16780"/>
                </a:lnTo>
                <a:lnTo>
                  <a:pt x="19182" y="16783"/>
                </a:lnTo>
                <a:lnTo>
                  <a:pt x="19181" y="16785"/>
                </a:lnTo>
                <a:lnTo>
                  <a:pt x="19179" y="16795"/>
                </a:lnTo>
                <a:lnTo>
                  <a:pt x="19180" y="16800"/>
                </a:lnTo>
                <a:lnTo>
                  <a:pt x="19184" y="16801"/>
                </a:lnTo>
                <a:lnTo>
                  <a:pt x="19200" y="16798"/>
                </a:lnTo>
                <a:lnTo>
                  <a:pt x="19210" y="16799"/>
                </a:lnTo>
                <a:lnTo>
                  <a:pt x="19218" y="16798"/>
                </a:lnTo>
                <a:lnTo>
                  <a:pt x="19223" y="16792"/>
                </a:lnTo>
                <a:lnTo>
                  <a:pt x="19222" y="16792"/>
                </a:lnTo>
                <a:lnTo>
                  <a:pt x="19220" y="16791"/>
                </a:lnTo>
                <a:lnTo>
                  <a:pt x="19219" y="16789"/>
                </a:lnTo>
                <a:lnTo>
                  <a:pt x="19217" y="16788"/>
                </a:lnTo>
                <a:lnTo>
                  <a:pt x="19219" y="16782"/>
                </a:lnTo>
                <a:lnTo>
                  <a:pt x="19229" y="16783"/>
                </a:lnTo>
                <a:lnTo>
                  <a:pt x="19233" y="16784"/>
                </a:lnTo>
                <a:lnTo>
                  <a:pt x="19237" y="16787"/>
                </a:lnTo>
                <a:lnTo>
                  <a:pt x="19233" y="16796"/>
                </a:lnTo>
                <a:lnTo>
                  <a:pt x="19236" y="16808"/>
                </a:lnTo>
                <a:lnTo>
                  <a:pt x="19242" y="16815"/>
                </a:lnTo>
                <a:lnTo>
                  <a:pt x="19245" y="16810"/>
                </a:lnTo>
                <a:lnTo>
                  <a:pt x="19247" y="16800"/>
                </a:lnTo>
                <a:lnTo>
                  <a:pt x="19250" y="16791"/>
                </a:lnTo>
                <a:lnTo>
                  <a:pt x="19255" y="16789"/>
                </a:lnTo>
                <a:lnTo>
                  <a:pt x="19262" y="16797"/>
                </a:lnTo>
                <a:lnTo>
                  <a:pt x="19258" y="16804"/>
                </a:lnTo>
                <a:lnTo>
                  <a:pt x="19255" y="16823"/>
                </a:lnTo>
                <a:lnTo>
                  <a:pt x="19249" y="16833"/>
                </a:lnTo>
                <a:lnTo>
                  <a:pt x="19245" y="16844"/>
                </a:lnTo>
                <a:lnTo>
                  <a:pt x="19243" y="16848"/>
                </a:lnTo>
                <a:lnTo>
                  <a:pt x="19237" y="16853"/>
                </a:lnTo>
                <a:lnTo>
                  <a:pt x="19232" y="16858"/>
                </a:lnTo>
                <a:lnTo>
                  <a:pt x="19242" y="16855"/>
                </a:lnTo>
                <a:lnTo>
                  <a:pt x="19263" y="16836"/>
                </a:lnTo>
                <a:lnTo>
                  <a:pt x="19273" y="16841"/>
                </a:lnTo>
                <a:lnTo>
                  <a:pt x="19263" y="16846"/>
                </a:lnTo>
                <a:lnTo>
                  <a:pt x="19260" y="16849"/>
                </a:lnTo>
                <a:lnTo>
                  <a:pt x="19263" y="16854"/>
                </a:lnTo>
                <a:lnTo>
                  <a:pt x="19269" y="16857"/>
                </a:lnTo>
                <a:lnTo>
                  <a:pt x="19274" y="16858"/>
                </a:lnTo>
                <a:lnTo>
                  <a:pt x="19279" y="16857"/>
                </a:lnTo>
                <a:lnTo>
                  <a:pt x="19283" y="16856"/>
                </a:lnTo>
                <a:lnTo>
                  <a:pt x="19285" y="16860"/>
                </a:lnTo>
                <a:lnTo>
                  <a:pt x="19283" y="16861"/>
                </a:lnTo>
                <a:lnTo>
                  <a:pt x="19281" y="16866"/>
                </a:lnTo>
                <a:lnTo>
                  <a:pt x="19299" y="16871"/>
                </a:lnTo>
                <a:lnTo>
                  <a:pt x="19304" y="16871"/>
                </a:lnTo>
                <a:lnTo>
                  <a:pt x="19320" y="16866"/>
                </a:lnTo>
                <a:lnTo>
                  <a:pt x="19322" y="16867"/>
                </a:lnTo>
                <a:lnTo>
                  <a:pt x="19328" y="16869"/>
                </a:lnTo>
                <a:lnTo>
                  <a:pt x="19330" y="16869"/>
                </a:lnTo>
                <a:lnTo>
                  <a:pt x="19330" y="16866"/>
                </a:lnTo>
                <a:lnTo>
                  <a:pt x="19330" y="16858"/>
                </a:lnTo>
                <a:lnTo>
                  <a:pt x="19331" y="16855"/>
                </a:lnTo>
                <a:lnTo>
                  <a:pt x="19335" y="16853"/>
                </a:lnTo>
                <a:lnTo>
                  <a:pt x="19344" y="16850"/>
                </a:lnTo>
                <a:lnTo>
                  <a:pt x="19380" y="16823"/>
                </a:lnTo>
                <a:lnTo>
                  <a:pt x="19392" y="16805"/>
                </a:lnTo>
                <a:lnTo>
                  <a:pt x="19392" y="16782"/>
                </a:lnTo>
                <a:lnTo>
                  <a:pt x="19389" y="16785"/>
                </a:lnTo>
                <a:lnTo>
                  <a:pt x="19383" y="16792"/>
                </a:lnTo>
                <a:lnTo>
                  <a:pt x="19379" y="16795"/>
                </a:lnTo>
                <a:lnTo>
                  <a:pt x="19365" y="16796"/>
                </a:lnTo>
                <a:lnTo>
                  <a:pt x="19360" y="16798"/>
                </a:lnTo>
                <a:lnTo>
                  <a:pt x="19359" y="16795"/>
                </a:lnTo>
                <a:lnTo>
                  <a:pt x="19363" y="16790"/>
                </a:lnTo>
                <a:lnTo>
                  <a:pt x="19367" y="16779"/>
                </a:lnTo>
                <a:lnTo>
                  <a:pt x="19372" y="16774"/>
                </a:lnTo>
                <a:lnTo>
                  <a:pt x="19377" y="16771"/>
                </a:lnTo>
                <a:lnTo>
                  <a:pt x="19379" y="16769"/>
                </a:lnTo>
                <a:lnTo>
                  <a:pt x="19380" y="16766"/>
                </a:lnTo>
                <a:lnTo>
                  <a:pt x="19381" y="16756"/>
                </a:lnTo>
                <a:lnTo>
                  <a:pt x="19381" y="16755"/>
                </a:lnTo>
                <a:lnTo>
                  <a:pt x="19376" y="16741"/>
                </a:lnTo>
                <a:lnTo>
                  <a:pt x="19368" y="16730"/>
                </a:lnTo>
                <a:lnTo>
                  <a:pt x="19359" y="16725"/>
                </a:lnTo>
                <a:lnTo>
                  <a:pt x="19351" y="16732"/>
                </a:lnTo>
                <a:lnTo>
                  <a:pt x="19360" y="16731"/>
                </a:lnTo>
                <a:lnTo>
                  <a:pt x="19364" y="16733"/>
                </a:lnTo>
                <a:lnTo>
                  <a:pt x="19368" y="16739"/>
                </a:lnTo>
                <a:lnTo>
                  <a:pt x="19363" y="16739"/>
                </a:lnTo>
                <a:lnTo>
                  <a:pt x="19349" y="16746"/>
                </a:lnTo>
                <a:lnTo>
                  <a:pt x="19347" y="16744"/>
                </a:lnTo>
                <a:lnTo>
                  <a:pt x="19345" y="16738"/>
                </a:lnTo>
                <a:lnTo>
                  <a:pt x="19344" y="16730"/>
                </a:lnTo>
                <a:lnTo>
                  <a:pt x="19343" y="16724"/>
                </a:lnTo>
                <a:lnTo>
                  <a:pt x="19338" y="16724"/>
                </a:lnTo>
                <a:lnTo>
                  <a:pt x="19327" y="16730"/>
                </a:lnTo>
                <a:lnTo>
                  <a:pt x="19321" y="16730"/>
                </a:lnTo>
                <a:lnTo>
                  <a:pt x="19324" y="16725"/>
                </a:lnTo>
                <a:lnTo>
                  <a:pt x="19326" y="16723"/>
                </a:lnTo>
                <a:lnTo>
                  <a:pt x="19328" y="16721"/>
                </a:lnTo>
                <a:lnTo>
                  <a:pt x="19327" y="16718"/>
                </a:lnTo>
                <a:lnTo>
                  <a:pt x="19324" y="16719"/>
                </a:lnTo>
                <a:lnTo>
                  <a:pt x="19322" y="16720"/>
                </a:lnTo>
                <a:lnTo>
                  <a:pt x="19320" y="16719"/>
                </a:lnTo>
                <a:lnTo>
                  <a:pt x="19317" y="16716"/>
                </a:lnTo>
                <a:lnTo>
                  <a:pt x="19325" y="16713"/>
                </a:lnTo>
                <a:lnTo>
                  <a:pt x="19342" y="16715"/>
                </a:lnTo>
                <a:lnTo>
                  <a:pt x="19349" y="16711"/>
                </a:lnTo>
                <a:lnTo>
                  <a:pt x="19342" y="16706"/>
                </a:lnTo>
                <a:lnTo>
                  <a:pt x="19331" y="16704"/>
                </a:lnTo>
                <a:lnTo>
                  <a:pt x="19317" y="16705"/>
                </a:lnTo>
                <a:lnTo>
                  <a:pt x="19318" y="16698"/>
                </a:lnTo>
                <a:lnTo>
                  <a:pt x="19324" y="16697"/>
                </a:lnTo>
                <a:lnTo>
                  <a:pt x="19338" y="16698"/>
                </a:lnTo>
                <a:lnTo>
                  <a:pt x="19351" y="16691"/>
                </a:lnTo>
                <a:lnTo>
                  <a:pt x="19359" y="16685"/>
                </a:lnTo>
                <a:lnTo>
                  <a:pt x="19361" y="16679"/>
                </a:lnTo>
                <a:lnTo>
                  <a:pt x="19356" y="16669"/>
                </a:lnTo>
                <a:lnTo>
                  <a:pt x="19347" y="16666"/>
                </a:lnTo>
                <a:lnTo>
                  <a:pt x="19332" y="16668"/>
                </a:lnTo>
                <a:lnTo>
                  <a:pt x="19336" y="16660"/>
                </a:lnTo>
                <a:lnTo>
                  <a:pt x="19361" y="16653"/>
                </a:lnTo>
                <a:lnTo>
                  <a:pt x="19366" y="16647"/>
                </a:lnTo>
                <a:lnTo>
                  <a:pt x="19363" y="16640"/>
                </a:lnTo>
                <a:lnTo>
                  <a:pt x="19348" y="16632"/>
                </a:lnTo>
                <a:lnTo>
                  <a:pt x="19354" y="16633"/>
                </a:lnTo>
                <a:lnTo>
                  <a:pt x="19359" y="16630"/>
                </a:lnTo>
                <a:lnTo>
                  <a:pt x="19367" y="16620"/>
                </a:lnTo>
                <a:lnTo>
                  <a:pt x="19360" y="16617"/>
                </a:lnTo>
                <a:lnTo>
                  <a:pt x="19356" y="16607"/>
                </a:lnTo>
                <a:lnTo>
                  <a:pt x="19351" y="16605"/>
                </a:lnTo>
                <a:lnTo>
                  <a:pt x="19349" y="16602"/>
                </a:lnTo>
                <a:lnTo>
                  <a:pt x="19355" y="16599"/>
                </a:lnTo>
                <a:lnTo>
                  <a:pt x="19367" y="16601"/>
                </a:lnTo>
                <a:lnTo>
                  <a:pt x="19371" y="16600"/>
                </a:lnTo>
                <a:lnTo>
                  <a:pt x="19375" y="16595"/>
                </a:lnTo>
                <a:lnTo>
                  <a:pt x="19374" y="16590"/>
                </a:lnTo>
                <a:lnTo>
                  <a:pt x="19365" y="16578"/>
                </a:lnTo>
                <a:lnTo>
                  <a:pt x="19378" y="16584"/>
                </a:lnTo>
                <a:cubicBezTo>
                  <a:pt x="19378" y="16584"/>
                  <a:pt x="19383" y="16586"/>
                  <a:pt x="19383" y="16586"/>
                </a:cubicBezTo>
                <a:lnTo>
                  <a:pt x="19387" y="16587"/>
                </a:lnTo>
                <a:lnTo>
                  <a:pt x="19391" y="16583"/>
                </a:lnTo>
                <a:lnTo>
                  <a:pt x="19401" y="16570"/>
                </a:lnTo>
                <a:lnTo>
                  <a:pt x="19424" y="16519"/>
                </a:lnTo>
                <a:lnTo>
                  <a:pt x="19429" y="16501"/>
                </a:lnTo>
                <a:lnTo>
                  <a:pt x="19431" y="16494"/>
                </a:lnTo>
                <a:lnTo>
                  <a:pt x="19430" y="16491"/>
                </a:lnTo>
                <a:lnTo>
                  <a:pt x="19421" y="16491"/>
                </a:lnTo>
                <a:close/>
                <a:moveTo>
                  <a:pt x="1578" y="16659"/>
                </a:moveTo>
                <a:lnTo>
                  <a:pt x="1578" y="16664"/>
                </a:lnTo>
                <a:lnTo>
                  <a:pt x="1577" y="16666"/>
                </a:lnTo>
                <a:lnTo>
                  <a:pt x="1575" y="16670"/>
                </a:lnTo>
                <a:lnTo>
                  <a:pt x="1575" y="16673"/>
                </a:lnTo>
                <a:lnTo>
                  <a:pt x="1575" y="16677"/>
                </a:lnTo>
                <a:lnTo>
                  <a:pt x="1574" y="16680"/>
                </a:lnTo>
                <a:cubicBezTo>
                  <a:pt x="1574" y="16680"/>
                  <a:pt x="1572" y="16684"/>
                  <a:pt x="1572" y="16684"/>
                </a:cubicBezTo>
                <a:lnTo>
                  <a:pt x="1569" y="16686"/>
                </a:lnTo>
                <a:lnTo>
                  <a:pt x="1574" y="16701"/>
                </a:lnTo>
                <a:lnTo>
                  <a:pt x="1578" y="16707"/>
                </a:lnTo>
                <a:lnTo>
                  <a:pt x="1588" y="16716"/>
                </a:lnTo>
                <a:lnTo>
                  <a:pt x="1596" y="16730"/>
                </a:lnTo>
                <a:lnTo>
                  <a:pt x="1599" y="16734"/>
                </a:lnTo>
                <a:lnTo>
                  <a:pt x="1599" y="16735"/>
                </a:lnTo>
                <a:lnTo>
                  <a:pt x="1604" y="16743"/>
                </a:lnTo>
                <a:lnTo>
                  <a:pt x="1606" y="16744"/>
                </a:lnTo>
                <a:lnTo>
                  <a:pt x="1608" y="16744"/>
                </a:lnTo>
                <a:lnTo>
                  <a:pt x="1610" y="16745"/>
                </a:lnTo>
                <a:lnTo>
                  <a:pt x="1609" y="16747"/>
                </a:lnTo>
                <a:lnTo>
                  <a:pt x="1610" y="16756"/>
                </a:lnTo>
                <a:lnTo>
                  <a:pt x="1613" y="16770"/>
                </a:lnTo>
                <a:lnTo>
                  <a:pt x="1612" y="16774"/>
                </a:lnTo>
                <a:lnTo>
                  <a:pt x="1610" y="16777"/>
                </a:lnTo>
                <a:lnTo>
                  <a:pt x="1610" y="16780"/>
                </a:lnTo>
                <a:lnTo>
                  <a:pt x="1625" y="16791"/>
                </a:lnTo>
                <a:lnTo>
                  <a:pt x="1662" y="16852"/>
                </a:lnTo>
                <a:lnTo>
                  <a:pt x="1669" y="16869"/>
                </a:lnTo>
                <a:lnTo>
                  <a:pt x="1673" y="16874"/>
                </a:lnTo>
                <a:lnTo>
                  <a:pt x="1680" y="16871"/>
                </a:lnTo>
                <a:lnTo>
                  <a:pt x="1678" y="16853"/>
                </a:lnTo>
                <a:lnTo>
                  <a:pt x="1673" y="16838"/>
                </a:lnTo>
                <a:lnTo>
                  <a:pt x="1656" y="16796"/>
                </a:lnTo>
                <a:lnTo>
                  <a:pt x="1654" y="16788"/>
                </a:lnTo>
                <a:lnTo>
                  <a:pt x="1655" y="16781"/>
                </a:lnTo>
                <a:lnTo>
                  <a:pt x="1654" y="16776"/>
                </a:lnTo>
                <a:lnTo>
                  <a:pt x="1649" y="16762"/>
                </a:lnTo>
                <a:lnTo>
                  <a:pt x="1649" y="16755"/>
                </a:lnTo>
                <a:lnTo>
                  <a:pt x="1647" y="16742"/>
                </a:lnTo>
                <a:lnTo>
                  <a:pt x="1638" y="16729"/>
                </a:lnTo>
                <a:lnTo>
                  <a:pt x="1614" y="16712"/>
                </a:lnTo>
                <a:lnTo>
                  <a:pt x="1607" y="16702"/>
                </a:lnTo>
                <a:lnTo>
                  <a:pt x="1597" y="16694"/>
                </a:lnTo>
                <a:lnTo>
                  <a:pt x="1594" y="16688"/>
                </a:lnTo>
                <a:lnTo>
                  <a:pt x="1592" y="16674"/>
                </a:lnTo>
                <a:lnTo>
                  <a:pt x="1590" y="16668"/>
                </a:lnTo>
                <a:lnTo>
                  <a:pt x="1588" y="16664"/>
                </a:lnTo>
                <a:lnTo>
                  <a:pt x="1585" y="16662"/>
                </a:lnTo>
                <a:lnTo>
                  <a:pt x="1582" y="16660"/>
                </a:lnTo>
                <a:lnTo>
                  <a:pt x="1578" y="16659"/>
                </a:lnTo>
                <a:close/>
                <a:moveTo>
                  <a:pt x="1099" y="16701"/>
                </a:moveTo>
                <a:lnTo>
                  <a:pt x="1097" y="16703"/>
                </a:lnTo>
                <a:lnTo>
                  <a:pt x="1095" y="16709"/>
                </a:lnTo>
                <a:lnTo>
                  <a:pt x="1094" y="16714"/>
                </a:lnTo>
                <a:lnTo>
                  <a:pt x="1089" y="16720"/>
                </a:lnTo>
                <a:lnTo>
                  <a:pt x="1089" y="16726"/>
                </a:lnTo>
                <a:lnTo>
                  <a:pt x="1089" y="16733"/>
                </a:lnTo>
                <a:lnTo>
                  <a:pt x="1087" y="16739"/>
                </a:lnTo>
                <a:lnTo>
                  <a:pt x="1083" y="16741"/>
                </a:lnTo>
                <a:lnTo>
                  <a:pt x="1084" y="16755"/>
                </a:lnTo>
                <a:lnTo>
                  <a:pt x="1091" y="16761"/>
                </a:lnTo>
                <a:lnTo>
                  <a:pt x="1101" y="16765"/>
                </a:lnTo>
                <a:lnTo>
                  <a:pt x="1105" y="16771"/>
                </a:lnTo>
                <a:lnTo>
                  <a:pt x="1116" y="16782"/>
                </a:lnTo>
                <a:lnTo>
                  <a:pt x="1122" y="16784"/>
                </a:lnTo>
                <a:lnTo>
                  <a:pt x="1129" y="16780"/>
                </a:lnTo>
                <a:cubicBezTo>
                  <a:pt x="1129" y="16780"/>
                  <a:pt x="1127" y="16773"/>
                  <a:pt x="1127" y="16773"/>
                </a:cubicBezTo>
                <a:lnTo>
                  <a:pt x="1127" y="16766"/>
                </a:lnTo>
                <a:lnTo>
                  <a:pt x="1127" y="16759"/>
                </a:lnTo>
                <a:lnTo>
                  <a:pt x="1127" y="16752"/>
                </a:lnTo>
                <a:lnTo>
                  <a:pt x="1133" y="16741"/>
                </a:lnTo>
                <a:lnTo>
                  <a:pt x="1133" y="16727"/>
                </a:lnTo>
                <a:lnTo>
                  <a:pt x="1131" y="16714"/>
                </a:lnTo>
                <a:lnTo>
                  <a:pt x="1126" y="16705"/>
                </a:lnTo>
                <a:lnTo>
                  <a:pt x="1121" y="16703"/>
                </a:lnTo>
                <a:lnTo>
                  <a:pt x="1104" y="16703"/>
                </a:lnTo>
                <a:lnTo>
                  <a:pt x="1099" y="16701"/>
                </a:lnTo>
                <a:close/>
                <a:moveTo>
                  <a:pt x="1726" y="16735"/>
                </a:moveTo>
                <a:lnTo>
                  <a:pt x="1723" y="16736"/>
                </a:lnTo>
                <a:lnTo>
                  <a:pt x="1721" y="16739"/>
                </a:lnTo>
                <a:lnTo>
                  <a:pt x="1719" y="16746"/>
                </a:lnTo>
                <a:lnTo>
                  <a:pt x="1716" y="16740"/>
                </a:lnTo>
                <a:lnTo>
                  <a:pt x="1712" y="16739"/>
                </a:lnTo>
                <a:lnTo>
                  <a:pt x="1708" y="16741"/>
                </a:lnTo>
                <a:lnTo>
                  <a:pt x="1686" y="16757"/>
                </a:lnTo>
                <a:lnTo>
                  <a:pt x="1687" y="16772"/>
                </a:lnTo>
                <a:lnTo>
                  <a:pt x="1691" y="16784"/>
                </a:lnTo>
                <a:lnTo>
                  <a:pt x="1698" y="16789"/>
                </a:lnTo>
                <a:lnTo>
                  <a:pt x="1708" y="16780"/>
                </a:lnTo>
                <a:lnTo>
                  <a:pt x="1720" y="16759"/>
                </a:lnTo>
                <a:cubicBezTo>
                  <a:pt x="1720" y="16759"/>
                  <a:pt x="1722" y="16757"/>
                  <a:pt x="1722" y="16757"/>
                </a:cubicBezTo>
                <a:lnTo>
                  <a:pt x="1726" y="16752"/>
                </a:lnTo>
                <a:lnTo>
                  <a:pt x="1743" y="16740"/>
                </a:lnTo>
                <a:lnTo>
                  <a:pt x="1744" y="16739"/>
                </a:lnTo>
                <a:lnTo>
                  <a:pt x="1745" y="16740"/>
                </a:lnTo>
                <a:lnTo>
                  <a:pt x="1745" y="16739"/>
                </a:lnTo>
                <a:lnTo>
                  <a:pt x="1746" y="16737"/>
                </a:lnTo>
                <a:lnTo>
                  <a:pt x="1738" y="16735"/>
                </a:lnTo>
                <a:lnTo>
                  <a:pt x="1726" y="16735"/>
                </a:lnTo>
                <a:close/>
                <a:moveTo>
                  <a:pt x="1505" y="16743"/>
                </a:moveTo>
                <a:lnTo>
                  <a:pt x="1502" y="16745"/>
                </a:lnTo>
                <a:lnTo>
                  <a:pt x="1498" y="16755"/>
                </a:lnTo>
                <a:lnTo>
                  <a:pt x="1495" y="16766"/>
                </a:lnTo>
                <a:lnTo>
                  <a:pt x="1496" y="16776"/>
                </a:lnTo>
                <a:lnTo>
                  <a:pt x="1510" y="16811"/>
                </a:lnTo>
                <a:lnTo>
                  <a:pt x="1516" y="16817"/>
                </a:lnTo>
                <a:lnTo>
                  <a:pt x="1519" y="16819"/>
                </a:lnTo>
                <a:lnTo>
                  <a:pt x="1521" y="16820"/>
                </a:lnTo>
                <a:lnTo>
                  <a:pt x="1524" y="16819"/>
                </a:lnTo>
                <a:lnTo>
                  <a:pt x="1525" y="16815"/>
                </a:lnTo>
                <a:lnTo>
                  <a:pt x="1522" y="16810"/>
                </a:lnTo>
                <a:lnTo>
                  <a:pt x="1520" y="16808"/>
                </a:lnTo>
                <a:cubicBezTo>
                  <a:pt x="1520" y="16808"/>
                  <a:pt x="1511" y="16759"/>
                  <a:pt x="1511" y="16759"/>
                </a:cubicBezTo>
                <a:lnTo>
                  <a:pt x="1508" y="16755"/>
                </a:lnTo>
                <a:lnTo>
                  <a:pt x="1505" y="16743"/>
                </a:lnTo>
                <a:close/>
                <a:moveTo>
                  <a:pt x="1536" y="16786"/>
                </a:moveTo>
                <a:lnTo>
                  <a:pt x="1529" y="16790"/>
                </a:lnTo>
                <a:lnTo>
                  <a:pt x="1526" y="16798"/>
                </a:lnTo>
                <a:cubicBezTo>
                  <a:pt x="1526" y="16798"/>
                  <a:pt x="1528" y="16806"/>
                  <a:pt x="1528" y="16806"/>
                </a:cubicBezTo>
                <a:lnTo>
                  <a:pt x="1532" y="16814"/>
                </a:lnTo>
                <a:lnTo>
                  <a:pt x="1533" y="16817"/>
                </a:lnTo>
                <a:lnTo>
                  <a:pt x="1536" y="16817"/>
                </a:lnTo>
                <a:lnTo>
                  <a:pt x="1540" y="16813"/>
                </a:lnTo>
                <a:lnTo>
                  <a:pt x="1544" y="16808"/>
                </a:lnTo>
                <a:lnTo>
                  <a:pt x="1548" y="16806"/>
                </a:lnTo>
                <a:lnTo>
                  <a:pt x="1553" y="16809"/>
                </a:lnTo>
                <a:lnTo>
                  <a:pt x="1556" y="16810"/>
                </a:lnTo>
                <a:lnTo>
                  <a:pt x="1555" y="16806"/>
                </a:lnTo>
                <a:lnTo>
                  <a:pt x="1553" y="16804"/>
                </a:lnTo>
                <a:lnTo>
                  <a:pt x="1543" y="16790"/>
                </a:lnTo>
                <a:lnTo>
                  <a:pt x="1536" y="16786"/>
                </a:lnTo>
                <a:close/>
                <a:moveTo>
                  <a:pt x="1128" y="16811"/>
                </a:moveTo>
                <a:lnTo>
                  <a:pt x="1123" y="16815"/>
                </a:lnTo>
                <a:lnTo>
                  <a:pt x="1123" y="16822"/>
                </a:lnTo>
                <a:lnTo>
                  <a:pt x="1125" y="16828"/>
                </a:lnTo>
                <a:lnTo>
                  <a:pt x="1123" y="16834"/>
                </a:lnTo>
                <a:lnTo>
                  <a:pt x="1123" y="16840"/>
                </a:lnTo>
                <a:lnTo>
                  <a:pt x="1131" y="16848"/>
                </a:lnTo>
                <a:lnTo>
                  <a:pt x="1133" y="16850"/>
                </a:lnTo>
                <a:lnTo>
                  <a:pt x="1135" y="16849"/>
                </a:lnTo>
                <a:lnTo>
                  <a:pt x="1139" y="16839"/>
                </a:lnTo>
                <a:lnTo>
                  <a:pt x="1142" y="16835"/>
                </a:lnTo>
                <a:lnTo>
                  <a:pt x="1144" y="16835"/>
                </a:lnTo>
                <a:lnTo>
                  <a:pt x="1146" y="16835"/>
                </a:lnTo>
                <a:lnTo>
                  <a:pt x="1148" y="16832"/>
                </a:lnTo>
                <a:lnTo>
                  <a:pt x="1147" y="16828"/>
                </a:lnTo>
                <a:cubicBezTo>
                  <a:pt x="1147" y="16828"/>
                  <a:pt x="1146" y="16826"/>
                  <a:pt x="1146" y="16826"/>
                </a:cubicBezTo>
                <a:lnTo>
                  <a:pt x="1143" y="16822"/>
                </a:lnTo>
                <a:lnTo>
                  <a:pt x="1138" y="16816"/>
                </a:lnTo>
                <a:lnTo>
                  <a:pt x="1133" y="16812"/>
                </a:lnTo>
                <a:lnTo>
                  <a:pt x="1128" y="16811"/>
                </a:lnTo>
                <a:close/>
                <a:moveTo>
                  <a:pt x="1617" y="16835"/>
                </a:moveTo>
                <a:lnTo>
                  <a:pt x="1614" y="16837"/>
                </a:lnTo>
                <a:lnTo>
                  <a:pt x="1612" y="16840"/>
                </a:lnTo>
                <a:lnTo>
                  <a:pt x="1611" y="16844"/>
                </a:lnTo>
                <a:lnTo>
                  <a:pt x="1614" y="16847"/>
                </a:lnTo>
                <a:lnTo>
                  <a:pt x="1616" y="16851"/>
                </a:lnTo>
                <a:lnTo>
                  <a:pt x="1614" y="16855"/>
                </a:lnTo>
                <a:cubicBezTo>
                  <a:pt x="1614" y="16855"/>
                  <a:pt x="1613" y="16856"/>
                  <a:pt x="1613" y="16856"/>
                </a:cubicBezTo>
                <a:lnTo>
                  <a:pt x="1614" y="16860"/>
                </a:lnTo>
                <a:lnTo>
                  <a:pt x="1622" y="16869"/>
                </a:lnTo>
                <a:lnTo>
                  <a:pt x="1627" y="16874"/>
                </a:lnTo>
                <a:lnTo>
                  <a:pt x="1634" y="16878"/>
                </a:lnTo>
                <a:lnTo>
                  <a:pt x="1637" y="16879"/>
                </a:lnTo>
                <a:lnTo>
                  <a:pt x="1640" y="16879"/>
                </a:lnTo>
                <a:lnTo>
                  <a:pt x="1644" y="16881"/>
                </a:lnTo>
                <a:lnTo>
                  <a:pt x="1655" y="16891"/>
                </a:lnTo>
                <a:lnTo>
                  <a:pt x="1660" y="16889"/>
                </a:lnTo>
                <a:lnTo>
                  <a:pt x="1661" y="16884"/>
                </a:lnTo>
                <a:lnTo>
                  <a:pt x="1650" y="16860"/>
                </a:lnTo>
                <a:lnTo>
                  <a:pt x="1645" y="16855"/>
                </a:lnTo>
                <a:lnTo>
                  <a:pt x="1641" y="16852"/>
                </a:lnTo>
                <a:lnTo>
                  <a:pt x="1638" y="16848"/>
                </a:lnTo>
                <a:lnTo>
                  <a:pt x="1635" y="16846"/>
                </a:lnTo>
                <a:lnTo>
                  <a:pt x="1627" y="16844"/>
                </a:lnTo>
                <a:lnTo>
                  <a:pt x="1626" y="16843"/>
                </a:lnTo>
                <a:lnTo>
                  <a:pt x="1620" y="16835"/>
                </a:lnTo>
                <a:lnTo>
                  <a:pt x="1617" y="16835"/>
                </a:lnTo>
                <a:close/>
                <a:moveTo>
                  <a:pt x="1885" y="16926"/>
                </a:moveTo>
                <a:lnTo>
                  <a:pt x="1882" y="16927"/>
                </a:lnTo>
                <a:lnTo>
                  <a:pt x="1874" y="16927"/>
                </a:lnTo>
                <a:lnTo>
                  <a:pt x="1867" y="16930"/>
                </a:lnTo>
                <a:lnTo>
                  <a:pt x="1862" y="16936"/>
                </a:lnTo>
                <a:lnTo>
                  <a:pt x="1862" y="16944"/>
                </a:lnTo>
                <a:lnTo>
                  <a:pt x="1861" y="16948"/>
                </a:lnTo>
                <a:lnTo>
                  <a:pt x="1856" y="16951"/>
                </a:lnTo>
                <a:lnTo>
                  <a:pt x="1856" y="16956"/>
                </a:lnTo>
                <a:lnTo>
                  <a:pt x="1856" y="16961"/>
                </a:lnTo>
                <a:lnTo>
                  <a:pt x="1854" y="16968"/>
                </a:lnTo>
                <a:cubicBezTo>
                  <a:pt x="1854" y="16968"/>
                  <a:pt x="1858" y="16970"/>
                  <a:pt x="1858" y="16970"/>
                </a:cubicBezTo>
                <a:lnTo>
                  <a:pt x="1862" y="16968"/>
                </a:lnTo>
                <a:lnTo>
                  <a:pt x="1865" y="16965"/>
                </a:lnTo>
                <a:lnTo>
                  <a:pt x="1869" y="16963"/>
                </a:lnTo>
                <a:lnTo>
                  <a:pt x="1873" y="16963"/>
                </a:lnTo>
                <a:lnTo>
                  <a:pt x="1877" y="16967"/>
                </a:lnTo>
                <a:lnTo>
                  <a:pt x="1877" y="16973"/>
                </a:lnTo>
                <a:lnTo>
                  <a:pt x="1873" y="16980"/>
                </a:lnTo>
                <a:lnTo>
                  <a:pt x="1883" y="16981"/>
                </a:lnTo>
                <a:lnTo>
                  <a:pt x="1890" y="16973"/>
                </a:lnTo>
                <a:lnTo>
                  <a:pt x="1894" y="16960"/>
                </a:lnTo>
                <a:lnTo>
                  <a:pt x="1891" y="16948"/>
                </a:lnTo>
                <a:lnTo>
                  <a:pt x="1891" y="16932"/>
                </a:lnTo>
                <a:lnTo>
                  <a:pt x="1890" y="16928"/>
                </a:lnTo>
                <a:lnTo>
                  <a:pt x="1888" y="16926"/>
                </a:lnTo>
                <a:lnTo>
                  <a:pt x="1885" y="16926"/>
                </a:lnTo>
                <a:close/>
                <a:moveTo>
                  <a:pt x="1877" y="16993"/>
                </a:moveTo>
                <a:lnTo>
                  <a:pt x="1871" y="16994"/>
                </a:lnTo>
                <a:lnTo>
                  <a:pt x="1866" y="16996"/>
                </a:lnTo>
                <a:lnTo>
                  <a:pt x="1854" y="17005"/>
                </a:lnTo>
                <a:lnTo>
                  <a:pt x="1850" y="17011"/>
                </a:lnTo>
                <a:cubicBezTo>
                  <a:pt x="1850" y="17011"/>
                  <a:pt x="1848" y="17017"/>
                  <a:pt x="1848" y="17017"/>
                </a:cubicBezTo>
                <a:lnTo>
                  <a:pt x="1846" y="17021"/>
                </a:lnTo>
                <a:lnTo>
                  <a:pt x="1846" y="17025"/>
                </a:lnTo>
                <a:lnTo>
                  <a:pt x="1849" y="17028"/>
                </a:lnTo>
                <a:lnTo>
                  <a:pt x="1857" y="17032"/>
                </a:lnTo>
                <a:lnTo>
                  <a:pt x="1860" y="17032"/>
                </a:lnTo>
                <a:lnTo>
                  <a:pt x="1865" y="17030"/>
                </a:lnTo>
                <a:lnTo>
                  <a:pt x="1871" y="17025"/>
                </a:lnTo>
                <a:lnTo>
                  <a:pt x="1874" y="17021"/>
                </a:lnTo>
                <a:lnTo>
                  <a:pt x="1877" y="17018"/>
                </a:lnTo>
                <a:lnTo>
                  <a:pt x="1879" y="17014"/>
                </a:lnTo>
                <a:lnTo>
                  <a:pt x="1878" y="17013"/>
                </a:lnTo>
                <a:lnTo>
                  <a:pt x="1878" y="17012"/>
                </a:lnTo>
                <a:lnTo>
                  <a:pt x="1880" y="17010"/>
                </a:lnTo>
                <a:lnTo>
                  <a:pt x="1883" y="17006"/>
                </a:lnTo>
                <a:lnTo>
                  <a:pt x="1886" y="16999"/>
                </a:lnTo>
                <a:lnTo>
                  <a:pt x="1884" y="16994"/>
                </a:lnTo>
                <a:lnTo>
                  <a:pt x="1877" y="16993"/>
                </a:lnTo>
                <a:close/>
                <a:moveTo>
                  <a:pt x="1289" y="17034"/>
                </a:moveTo>
                <a:lnTo>
                  <a:pt x="1290" y="17035"/>
                </a:lnTo>
                <a:lnTo>
                  <a:pt x="1290" y="17037"/>
                </a:lnTo>
                <a:lnTo>
                  <a:pt x="1289" y="17039"/>
                </a:lnTo>
                <a:lnTo>
                  <a:pt x="1289" y="17040"/>
                </a:lnTo>
                <a:lnTo>
                  <a:pt x="1292" y="17041"/>
                </a:lnTo>
                <a:lnTo>
                  <a:pt x="1293" y="17041"/>
                </a:lnTo>
                <a:lnTo>
                  <a:pt x="1294" y="17042"/>
                </a:lnTo>
                <a:lnTo>
                  <a:pt x="1294" y="17043"/>
                </a:lnTo>
                <a:lnTo>
                  <a:pt x="1293" y="17042"/>
                </a:lnTo>
                <a:lnTo>
                  <a:pt x="1292" y="17042"/>
                </a:lnTo>
                <a:lnTo>
                  <a:pt x="1293" y="17044"/>
                </a:lnTo>
                <a:lnTo>
                  <a:pt x="1294" y="17045"/>
                </a:lnTo>
                <a:lnTo>
                  <a:pt x="1294" y="17046"/>
                </a:lnTo>
                <a:lnTo>
                  <a:pt x="1295" y="17047"/>
                </a:lnTo>
                <a:cubicBezTo>
                  <a:pt x="1295" y="17047"/>
                  <a:pt x="1295" y="17047"/>
                  <a:pt x="1295" y="17047"/>
                </a:cubicBezTo>
                <a:lnTo>
                  <a:pt x="1296" y="17046"/>
                </a:lnTo>
                <a:lnTo>
                  <a:pt x="1297" y="17044"/>
                </a:lnTo>
                <a:lnTo>
                  <a:pt x="1297" y="17046"/>
                </a:lnTo>
                <a:lnTo>
                  <a:pt x="1298" y="17049"/>
                </a:lnTo>
                <a:lnTo>
                  <a:pt x="1299" y="17047"/>
                </a:lnTo>
                <a:lnTo>
                  <a:pt x="1298" y="17046"/>
                </a:lnTo>
                <a:lnTo>
                  <a:pt x="1298" y="17045"/>
                </a:lnTo>
                <a:lnTo>
                  <a:pt x="1298" y="17044"/>
                </a:lnTo>
                <a:lnTo>
                  <a:pt x="1297" y="17042"/>
                </a:lnTo>
                <a:lnTo>
                  <a:pt x="1296" y="17041"/>
                </a:lnTo>
                <a:lnTo>
                  <a:pt x="1294" y="17038"/>
                </a:lnTo>
                <a:lnTo>
                  <a:pt x="1293" y="17037"/>
                </a:lnTo>
                <a:lnTo>
                  <a:pt x="1291" y="17035"/>
                </a:lnTo>
                <a:lnTo>
                  <a:pt x="1289" y="17034"/>
                </a:lnTo>
                <a:close/>
                <a:moveTo>
                  <a:pt x="1283" y="17038"/>
                </a:moveTo>
                <a:lnTo>
                  <a:pt x="1282" y="17041"/>
                </a:lnTo>
                <a:lnTo>
                  <a:pt x="1283" y="17042"/>
                </a:lnTo>
                <a:lnTo>
                  <a:pt x="1284" y="17042"/>
                </a:lnTo>
                <a:lnTo>
                  <a:pt x="1285" y="17043"/>
                </a:lnTo>
                <a:lnTo>
                  <a:pt x="1286" y="17043"/>
                </a:lnTo>
                <a:lnTo>
                  <a:pt x="1284" y="17044"/>
                </a:lnTo>
                <a:lnTo>
                  <a:pt x="1282" y="17046"/>
                </a:lnTo>
                <a:lnTo>
                  <a:pt x="1282" y="17046"/>
                </a:lnTo>
                <a:lnTo>
                  <a:pt x="1284" y="17046"/>
                </a:lnTo>
                <a:lnTo>
                  <a:pt x="1286" y="17047"/>
                </a:lnTo>
                <a:lnTo>
                  <a:pt x="1288" y="17048"/>
                </a:lnTo>
                <a:lnTo>
                  <a:pt x="1289" y="17046"/>
                </a:lnTo>
                <a:lnTo>
                  <a:pt x="1288" y="17043"/>
                </a:lnTo>
                <a:cubicBezTo>
                  <a:pt x="1288" y="17043"/>
                  <a:pt x="1285" y="17038"/>
                  <a:pt x="1285" y="17038"/>
                </a:cubicBezTo>
                <a:lnTo>
                  <a:pt x="1283" y="17038"/>
                </a:lnTo>
                <a:close/>
                <a:moveTo>
                  <a:pt x="1264" y="17043"/>
                </a:moveTo>
                <a:lnTo>
                  <a:pt x="1264" y="17047"/>
                </a:lnTo>
                <a:lnTo>
                  <a:pt x="1266" y="17047"/>
                </a:lnTo>
                <a:lnTo>
                  <a:pt x="1266" y="17049"/>
                </a:lnTo>
                <a:lnTo>
                  <a:pt x="1266" y="17051"/>
                </a:lnTo>
                <a:lnTo>
                  <a:pt x="1266" y="17053"/>
                </a:lnTo>
                <a:lnTo>
                  <a:pt x="1267" y="17053"/>
                </a:lnTo>
                <a:lnTo>
                  <a:pt x="1268" y="17053"/>
                </a:lnTo>
                <a:lnTo>
                  <a:pt x="1268" y="17049"/>
                </a:lnTo>
                <a:lnTo>
                  <a:pt x="1267" y="17045"/>
                </a:lnTo>
                <a:cubicBezTo>
                  <a:pt x="1267" y="17045"/>
                  <a:pt x="1264" y="17043"/>
                  <a:pt x="1264" y="17043"/>
                </a:cubicBezTo>
                <a:close/>
                <a:moveTo>
                  <a:pt x="1347" y="17050"/>
                </a:moveTo>
                <a:lnTo>
                  <a:pt x="1346" y="17052"/>
                </a:lnTo>
                <a:lnTo>
                  <a:pt x="1344" y="17052"/>
                </a:lnTo>
                <a:lnTo>
                  <a:pt x="1342" y="17053"/>
                </a:lnTo>
                <a:lnTo>
                  <a:pt x="1340" y="17056"/>
                </a:lnTo>
                <a:lnTo>
                  <a:pt x="1337" y="17056"/>
                </a:lnTo>
                <a:lnTo>
                  <a:pt x="1335" y="17058"/>
                </a:lnTo>
                <a:lnTo>
                  <a:pt x="1334" y="17060"/>
                </a:lnTo>
                <a:lnTo>
                  <a:pt x="1333" y="17063"/>
                </a:lnTo>
                <a:lnTo>
                  <a:pt x="1331" y="17064"/>
                </a:lnTo>
                <a:lnTo>
                  <a:pt x="1330" y="17066"/>
                </a:lnTo>
                <a:lnTo>
                  <a:pt x="1330" y="17068"/>
                </a:lnTo>
                <a:lnTo>
                  <a:pt x="1328" y="17069"/>
                </a:lnTo>
                <a:lnTo>
                  <a:pt x="1327" y="17069"/>
                </a:lnTo>
                <a:lnTo>
                  <a:pt x="1327" y="17070"/>
                </a:lnTo>
                <a:lnTo>
                  <a:pt x="1328" y="17075"/>
                </a:lnTo>
                <a:cubicBezTo>
                  <a:pt x="1328" y="17075"/>
                  <a:pt x="1331" y="17077"/>
                  <a:pt x="1331" y="17077"/>
                </a:cubicBezTo>
                <a:lnTo>
                  <a:pt x="1334" y="17077"/>
                </a:lnTo>
                <a:lnTo>
                  <a:pt x="1335" y="17076"/>
                </a:lnTo>
                <a:lnTo>
                  <a:pt x="1337" y="17074"/>
                </a:lnTo>
                <a:lnTo>
                  <a:pt x="1338" y="17073"/>
                </a:lnTo>
                <a:lnTo>
                  <a:pt x="1340" y="17073"/>
                </a:lnTo>
                <a:lnTo>
                  <a:pt x="1343" y="17072"/>
                </a:lnTo>
                <a:lnTo>
                  <a:pt x="1345" y="17070"/>
                </a:lnTo>
                <a:lnTo>
                  <a:pt x="1345" y="17068"/>
                </a:lnTo>
                <a:lnTo>
                  <a:pt x="1346" y="17066"/>
                </a:lnTo>
                <a:lnTo>
                  <a:pt x="1347" y="17063"/>
                </a:lnTo>
                <a:lnTo>
                  <a:pt x="1352" y="17057"/>
                </a:lnTo>
                <a:lnTo>
                  <a:pt x="1352" y="17054"/>
                </a:lnTo>
                <a:lnTo>
                  <a:pt x="1351" y="17052"/>
                </a:lnTo>
                <a:lnTo>
                  <a:pt x="1349" y="17050"/>
                </a:lnTo>
                <a:lnTo>
                  <a:pt x="1347" y="17050"/>
                </a:lnTo>
                <a:close/>
                <a:moveTo>
                  <a:pt x="1708" y="17054"/>
                </a:moveTo>
                <a:lnTo>
                  <a:pt x="1706" y="17056"/>
                </a:lnTo>
                <a:lnTo>
                  <a:pt x="1705" y="17059"/>
                </a:lnTo>
                <a:lnTo>
                  <a:pt x="1705" y="17060"/>
                </a:lnTo>
                <a:lnTo>
                  <a:pt x="1705" y="17063"/>
                </a:lnTo>
                <a:lnTo>
                  <a:pt x="1704" y="17065"/>
                </a:lnTo>
                <a:lnTo>
                  <a:pt x="1704" y="17071"/>
                </a:lnTo>
                <a:lnTo>
                  <a:pt x="1708" y="17080"/>
                </a:lnTo>
                <a:lnTo>
                  <a:pt x="1723" y="17096"/>
                </a:lnTo>
                <a:lnTo>
                  <a:pt x="1730" y="17101"/>
                </a:lnTo>
                <a:lnTo>
                  <a:pt x="1735" y="17102"/>
                </a:lnTo>
                <a:lnTo>
                  <a:pt x="1739" y="17102"/>
                </a:lnTo>
                <a:lnTo>
                  <a:pt x="1741" y="17102"/>
                </a:lnTo>
                <a:lnTo>
                  <a:pt x="1743" y="17103"/>
                </a:lnTo>
                <a:lnTo>
                  <a:pt x="1746" y="17102"/>
                </a:lnTo>
                <a:lnTo>
                  <a:pt x="1747" y="17096"/>
                </a:lnTo>
                <a:lnTo>
                  <a:pt x="1746" y="17092"/>
                </a:lnTo>
                <a:cubicBezTo>
                  <a:pt x="1746" y="17092"/>
                  <a:pt x="1742" y="17087"/>
                  <a:pt x="1742" y="17087"/>
                </a:cubicBezTo>
                <a:lnTo>
                  <a:pt x="1730" y="17078"/>
                </a:lnTo>
                <a:lnTo>
                  <a:pt x="1721" y="17066"/>
                </a:lnTo>
                <a:lnTo>
                  <a:pt x="1720" y="17062"/>
                </a:lnTo>
                <a:lnTo>
                  <a:pt x="1719" y="17057"/>
                </a:lnTo>
                <a:lnTo>
                  <a:pt x="1717" y="17055"/>
                </a:lnTo>
                <a:lnTo>
                  <a:pt x="1708" y="17054"/>
                </a:lnTo>
                <a:close/>
                <a:moveTo>
                  <a:pt x="1272" y="17060"/>
                </a:moveTo>
                <a:lnTo>
                  <a:pt x="1272" y="17063"/>
                </a:lnTo>
                <a:lnTo>
                  <a:pt x="1272" y="17064"/>
                </a:lnTo>
                <a:lnTo>
                  <a:pt x="1269" y="17064"/>
                </a:lnTo>
                <a:lnTo>
                  <a:pt x="1269" y="17069"/>
                </a:lnTo>
                <a:lnTo>
                  <a:pt x="1271" y="17070"/>
                </a:lnTo>
                <a:lnTo>
                  <a:pt x="1275" y="17071"/>
                </a:lnTo>
                <a:lnTo>
                  <a:pt x="1275" y="17068"/>
                </a:lnTo>
                <a:lnTo>
                  <a:pt x="1274" y="17062"/>
                </a:lnTo>
                <a:cubicBezTo>
                  <a:pt x="1274" y="17062"/>
                  <a:pt x="1272" y="17060"/>
                  <a:pt x="1272" y="17060"/>
                </a:cubicBezTo>
                <a:close/>
                <a:moveTo>
                  <a:pt x="1321" y="17073"/>
                </a:moveTo>
                <a:lnTo>
                  <a:pt x="1320" y="17074"/>
                </a:lnTo>
                <a:lnTo>
                  <a:pt x="1318" y="17076"/>
                </a:lnTo>
                <a:lnTo>
                  <a:pt x="1313" y="17078"/>
                </a:lnTo>
                <a:lnTo>
                  <a:pt x="1311" y="17080"/>
                </a:lnTo>
                <a:lnTo>
                  <a:pt x="1312" y="17081"/>
                </a:lnTo>
                <a:lnTo>
                  <a:pt x="1313" y="17081"/>
                </a:lnTo>
                <a:cubicBezTo>
                  <a:pt x="1313" y="17081"/>
                  <a:pt x="1316" y="17080"/>
                  <a:pt x="1316" y="17080"/>
                </a:cubicBezTo>
                <a:lnTo>
                  <a:pt x="1320" y="17080"/>
                </a:lnTo>
                <a:lnTo>
                  <a:pt x="1324" y="17079"/>
                </a:lnTo>
                <a:lnTo>
                  <a:pt x="1325" y="17076"/>
                </a:lnTo>
                <a:lnTo>
                  <a:pt x="1324" y="17073"/>
                </a:lnTo>
                <a:lnTo>
                  <a:pt x="1321" y="17073"/>
                </a:lnTo>
                <a:close/>
                <a:moveTo>
                  <a:pt x="1296" y="17089"/>
                </a:moveTo>
                <a:lnTo>
                  <a:pt x="1295" y="17089"/>
                </a:lnTo>
                <a:lnTo>
                  <a:pt x="1295" y="17094"/>
                </a:lnTo>
                <a:lnTo>
                  <a:pt x="1296" y="17096"/>
                </a:lnTo>
                <a:lnTo>
                  <a:pt x="1297" y="17098"/>
                </a:lnTo>
                <a:lnTo>
                  <a:pt x="1297" y="17101"/>
                </a:lnTo>
                <a:lnTo>
                  <a:pt x="1298" y="17099"/>
                </a:lnTo>
                <a:lnTo>
                  <a:pt x="1298" y="17098"/>
                </a:lnTo>
                <a:lnTo>
                  <a:pt x="1300" y="17095"/>
                </a:lnTo>
                <a:lnTo>
                  <a:pt x="1298" y="17090"/>
                </a:lnTo>
                <a:cubicBezTo>
                  <a:pt x="1298" y="17090"/>
                  <a:pt x="1296" y="17089"/>
                  <a:pt x="1296" y="17089"/>
                </a:cubicBezTo>
                <a:close/>
                <a:moveTo>
                  <a:pt x="1742" y="17116"/>
                </a:moveTo>
                <a:lnTo>
                  <a:pt x="1739" y="17121"/>
                </a:lnTo>
                <a:lnTo>
                  <a:pt x="1738" y="17130"/>
                </a:lnTo>
                <a:lnTo>
                  <a:pt x="1743" y="17155"/>
                </a:lnTo>
                <a:lnTo>
                  <a:pt x="1744" y="17160"/>
                </a:lnTo>
                <a:lnTo>
                  <a:pt x="1748" y="17167"/>
                </a:lnTo>
                <a:lnTo>
                  <a:pt x="1765" y="17220"/>
                </a:lnTo>
                <a:lnTo>
                  <a:pt x="1785" y="17249"/>
                </a:lnTo>
                <a:lnTo>
                  <a:pt x="1793" y="17270"/>
                </a:lnTo>
                <a:lnTo>
                  <a:pt x="1798" y="17278"/>
                </a:lnTo>
                <a:lnTo>
                  <a:pt x="1807" y="17276"/>
                </a:lnTo>
                <a:lnTo>
                  <a:pt x="1810" y="17281"/>
                </a:lnTo>
                <a:lnTo>
                  <a:pt x="1814" y="17279"/>
                </a:lnTo>
                <a:lnTo>
                  <a:pt x="1816" y="17273"/>
                </a:lnTo>
                <a:lnTo>
                  <a:pt x="1816" y="17265"/>
                </a:lnTo>
                <a:cubicBezTo>
                  <a:pt x="1816" y="17265"/>
                  <a:pt x="1813" y="17260"/>
                  <a:pt x="1813" y="17260"/>
                </a:cubicBezTo>
                <a:lnTo>
                  <a:pt x="1805" y="17254"/>
                </a:lnTo>
                <a:lnTo>
                  <a:pt x="1800" y="17245"/>
                </a:lnTo>
                <a:lnTo>
                  <a:pt x="1791" y="17236"/>
                </a:lnTo>
                <a:lnTo>
                  <a:pt x="1784" y="17232"/>
                </a:lnTo>
                <a:lnTo>
                  <a:pt x="1780" y="17228"/>
                </a:lnTo>
                <a:lnTo>
                  <a:pt x="1765" y="17200"/>
                </a:lnTo>
                <a:lnTo>
                  <a:pt x="1761" y="17190"/>
                </a:lnTo>
                <a:lnTo>
                  <a:pt x="1747" y="17139"/>
                </a:lnTo>
                <a:lnTo>
                  <a:pt x="1744" y="17118"/>
                </a:lnTo>
                <a:lnTo>
                  <a:pt x="1742" y="17116"/>
                </a:lnTo>
                <a:close/>
                <a:moveTo>
                  <a:pt x="1748" y="17208"/>
                </a:moveTo>
                <a:lnTo>
                  <a:pt x="1745" y="17225"/>
                </a:lnTo>
                <a:lnTo>
                  <a:pt x="1744" y="17237"/>
                </a:lnTo>
                <a:lnTo>
                  <a:pt x="1746" y="17247"/>
                </a:lnTo>
                <a:lnTo>
                  <a:pt x="1750" y="17259"/>
                </a:lnTo>
                <a:lnTo>
                  <a:pt x="1741" y="17263"/>
                </a:lnTo>
                <a:lnTo>
                  <a:pt x="1740" y="17272"/>
                </a:lnTo>
                <a:lnTo>
                  <a:pt x="1742" y="17283"/>
                </a:lnTo>
                <a:lnTo>
                  <a:pt x="1745" y="17292"/>
                </a:lnTo>
                <a:lnTo>
                  <a:pt x="1744" y="17296"/>
                </a:lnTo>
                <a:lnTo>
                  <a:pt x="1740" y="17300"/>
                </a:lnTo>
                <a:lnTo>
                  <a:pt x="1737" y="17306"/>
                </a:lnTo>
                <a:lnTo>
                  <a:pt x="1736" y="17313"/>
                </a:lnTo>
                <a:lnTo>
                  <a:pt x="1736" y="17320"/>
                </a:lnTo>
                <a:lnTo>
                  <a:pt x="1737" y="17327"/>
                </a:lnTo>
                <a:lnTo>
                  <a:pt x="1739" y="17331"/>
                </a:lnTo>
                <a:lnTo>
                  <a:pt x="1742" y="17335"/>
                </a:lnTo>
                <a:lnTo>
                  <a:pt x="1744" y="17340"/>
                </a:lnTo>
                <a:lnTo>
                  <a:pt x="1748" y="17343"/>
                </a:lnTo>
                <a:lnTo>
                  <a:pt x="1754" y="17344"/>
                </a:lnTo>
                <a:lnTo>
                  <a:pt x="1760" y="17343"/>
                </a:lnTo>
                <a:lnTo>
                  <a:pt x="1765" y="17340"/>
                </a:lnTo>
                <a:lnTo>
                  <a:pt x="1766" y="17335"/>
                </a:lnTo>
                <a:lnTo>
                  <a:pt x="1762" y="17322"/>
                </a:lnTo>
                <a:lnTo>
                  <a:pt x="1761" y="17317"/>
                </a:lnTo>
                <a:lnTo>
                  <a:pt x="1774" y="17329"/>
                </a:lnTo>
                <a:lnTo>
                  <a:pt x="1781" y="17331"/>
                </a:lnTo>
                <a:cubicBezTo>
                  <a:pt x="1781" y="17331"/>
                  <a:pt x="1787" y="17323"/>
                  <a:pt x="1787" y="17323"/>
                </a:cubicBezTo>
                <a:lnTo>
                  <a:pt x="1766" y="17284"/>
                </a:lnTo>
                <a:lnTo>
                  <a:pt x="1761" y="17273"/>
                </a:lnTo>
                <a:lnTo>
                  <a:pt x="1761" y="17271"/>
                </a:lnTo>
                <a:lnTo>
                  <a:pt x="1762" y="17267"/>
                </a:lnTo>
                <a:lnTo>
                  <a:pt x="1764" y="17265"/>
                </a:lnTo>
                <a:lnTo>
                  <a:pt x="1766" y="17265"/>
                </a:lnTo>
                <a:lnTo>
                  <a:pt x="1767" y="17267"/>
                </a:lnTo>
                <a:lnTo>
                  <a:pt x="1769" y="17273"/>
                </a:lnTo>
                <a:lnTo>
                  <a:pt x="1771" y="17277"/>
                </a:lnTo>
                <a:lnTo>
                  <a:pt x="1775" y="17280"/>
                </a:lnTo>
                <a:lnTo>
                  <a:pt x="1779" y="17282"/>
                </a:lnTo>
                <a:lnTo>
                  <a:pt x="1766" y="17249"/>
                </a:lnTo>
                <a:lnTo>
                  <a:pt x="1750" y="17220"/>
                </a:lnTo>
                <a:lnTo>
                  <a:pt x="1750" y="17214"/>
                </a:lnTo>
                <a:lnTo>
                  <a:pt x="1749" y="17211"/>
                </a:lnTo>
                <a:lnTo>
                  <a:pt x="1748" y="17208"/>
                </a:lnTo>
                <a:close/>
                <a:moveTo>
                  <a:pt x="1820" y="17280"/>
                </a:moveTo>
                <a:lnTo>
                  <a:pt x="1817" y="17281"/>
                </a:lnTo>
                <a:lnTo>
                  <a:pt x="1816" y="17283"/>
                </a:lnTo>
                <a:lnTo>
                  <a:pt x="1816" y="17288"/>
                </a:lnTo>
                <a:lnTo>
                  <a:pt x="1814" y="17289"/>
                </a:lnTo>
                <a:lnTo>
                  <a:pt x="1812" y="17289"/>
                </a:lnTo>
                <a:lnTo>
                  <a:pt x="1809" y="17285"/>
                </a:lnTo>
                <a:lnTo>
                  <a:pt x="1806" y="17285"/>
                </a:lnTo>
                <a:lnTo>
                  <a:pt x="1805" y="17286"/>
                </a:lnTo>
                <a:lnTo>
                  <a:pt x="1807" y="17288"/>
                </a:lnTo>
                <a:lnTo>
                  <a:pt x="1807" y="17291"/>
                </a:lnTo>
                <a:lnTo>
                  <a:pt x="1806" y="17293"/>
                </a:lnTo>
                <a:lnTo>
                  <a:pt x="1806" y="17295"/>
                </a:lnTo>
                <a:lnTo>
                  <a:pt x="1807" y="17298"/>
                </a:lnTo>
                <a:lnTo>
                  <a:pt x="1828" y="17315"/>
                </a:lnTo>
                <a:lnTo>
                  <a:pt x="1828" y="17316"/>
                </a:lnTo>
                <a:lnTo>
                  <a:pt x="1830" y="17316"/>
                </a:lnTo>
                <a:lnTo>
                  <a:pt x="1830" y="17315"/>
                </a:lnTo>
                <a:lnTo>
                  <a:pt x="1830" y="17312"/>
                </a:lnTo>
                <a:lnTo>
                  <a:pt x="1828" y="17309"/>
                </a:lnTo>
                <a:lnTo>
                  <a:pt x="1827" y="17306"/>
                </a:lnTo>
                <a:lnTo>
                  <a:pt x="1828" y="17303"/>
                </a:lnTo>
                <a:lnTo>
                  <a:pt x="1829" y="17300"/>
                </a:lnTo>
                <a:lnTo>
                  <a:pt x="1830" y="17299"/>
                </a:lnTo>
                <a:lnTo>
                  <a:pt x="1829" y="17296"/>
                </a:lnTo>
                <a:lnTo>
                  <a:pt x="1826" y="17291"/>
                </a:lnTo>
                <a:lnTo>
                  <a:pt x="1826" y="17290"/>
                </a:lnTo>
                <a:cubicBezTo>
                  <a:pt x="1826" y="17290"/>
                  <a:pt x="1831" y="17293"/>
                  <a:pt x="1831" y="17293"/>
                </a:cubicBezTo>
                <a:lnTo>
                  <a:pt x="1822" y="17281"/>
                </a:lnTo>
                <a:lnTo>
                  <a:pt x="1820" y="17280"/>
                </a:lnTo>
                <a:close/>
                <a:moveTo>
                  <a:pt x="1786" y="17284"/>
                </a:moveTo>
                <a:lnTo>
                  <a:pt x="1786" y="17287"/>
                </a:lnTo>
                <a:lnTo>
                  <a:pt x="1786" y="17289"/>
                </a:lnTo>
                <a:lnTo>
                  <a:pt x="1785" y="17290"/>
                </a:lnTo>
                <a:lnTo>
                  <a:pt x="1786" y="17295"/>
                </a:lnTo>
                <a:lnTo>
                  <a:pt x="1787" y="17297"/>
                </a:lnTo>
                <a:lnTo>
                  <a:pt x="1788" y="17301"/>
                </a:lnTo>
                <a:lnTo>
                  <a:pt x="1790" y="17304"/>
                </a:lnTo>
                <a:lnTo>
                  <a:pt x="1791" y="17305"/>
                </a:lnTo>
                <a:lnTo>
                  <a:pt x="1792" y="17306"/>
                </a:lnTo>
                <a:lnTo>
                  <a:pt x="1793" y="17304"/>
                </a:lnTo>
                <a:lnTo>
                  <a:pt x="1791" y="17301"/>
                </a:lnTo>
                <a:lnTo>
                  <a:pt x="1792" y="17301"/>
                </a:lnTo>
                <a:cubicBezTo>
                  <a:pt x="1792" y="17301"/>
                  <a:pt x="1794" y="17302"/>
                  <a:pt x="1794" y="17302"/>
                </a:cubicBezTo>
                <a:lnTo>
                  <a:pt x="1795" y="17300"/>
                </a:lnTo>
                <a:lnTo>
                  <a:pt x="1795" y="17299"/>
                </a:lnTo>
                <a:lnTo>
                  <a:pt x="1797" y="17300"/>
                </a:lnTo>
                <a:lnTo>
                  <a:pt x="1797" y="17294"/>
                </a:lnTo>
                <a:lnTo>
                  <a:pt x="1793" y="17290"/>
                </a:lnTo>
                <a:lnTo>
                  <a:pt x="1793" y="17288"/>
                </a:lnTo>
                <a:lnTo>
                  <a:pt x="1790" y="17285"/>
                </a:lnTo>
                <a:lnTo>
                  <a:pt x="1787" y="17285"/>
                </a:lnTo>
                <a:lnTo>
                  <a:pt x="1787" y="17286"/>
                </a:lnTo>
                <a:lnTo>
                  <a:pt x="1786" y="17284"/>
                </a:lnTo>
                <a:close/>
                <a:moveTo>
                  <a:pt x="1808" y="17306"/>
                </a:moveTo>
                <a:lnTo>
                  <a:pt x="1805" y="17308"/>
                </a:lnTo>
                <a:lnTo>
                  <a:pt x="1804" y="17311"/>
                </a:lnTo>
                <a:lnTo>
                  <a:pt x="1806" y="17317"/>
                </a:lnTo>
                <a:lnTo>
                  <a:pt x="1805" y="17321"/>
                </a:lnTo>
                <a:lnTo>
                  <a:pt x="1802" y="17330"/>
                </a:lnTo>
                <a:lnTo>
                  <a:pt x="1803" y="17334"/>
                </a:lnTo>
                <a:lnTo>
                  <a:pt x="1806" y="17340"/>
                </a:lnTo>
                <a:lnTo>
                  <a:pt x="1807" y="17343"/>
                </a:lnTo>
                <a:lnTo>
                  <a:pt x="1813" y="17353"/>
                </a:lnTo>
                <a:lnTo>
                  <a:pt x="1817" y="17356"/>
                </a:lnTo>
                <a:lnTo>
                  <a:pt x="1821" y="17358"/>
                </a:lnTo>
                <a:lnTo>
                  <a:pt x="1828" y="17362"/>
                </a:lnTo>
                <a:lnTo>
                  <a:pt x="1832" y="17361"/>
                </a:lnTo>
                <a:lnTo>
                  <a:pt x="1834" y="17358"/>
                </a:lnTo>
                <a:lnTo>
                  <a:pt x="1834" y="17351"/>
                </a:lnTo>
                <a:lnTo>
                  <a:pt x="1830" y="17348"/>
                </a:lnTo>
                <a:cubicBezTo>
                  <a:pt x="1830" y="17348"/>
                  <a:pt x="1826" y="17345"/>
                  <a:pt x="1826" y="17345"/>
                </a:cubicBezTo>
                <a:lnTo>
                  <a:pt x="1820" y="17343"/>
                </a:lnTo>
                <a:lnTo>
                  <a:pt x="1818" y="17339"/>
                </a:lnTo>
                <a:lnTo>
                  <a:pt x="1820" y="17334"/>
                </a:lnTo>
                <a:lnTo>
                  <a:pt x="1821" y="17327"/>
                </a:lnTo>
                <a:lnTo>
                  <a:pt x="1818" y="17320"/>
                </a:lnTo>
                <a:lnTo>
                  <a:pt x="1814" y="17311"/>
                </a:lnTo>
                <a:lnTo>
                  <a:pt x="1812" y="17309"/>
                </a:lnTo>
                <a:lnTo>
                  <a:pt x="1808" y="17306"/>
                </a:lnTo>
                <a:close/>
                <a:moveTo>
                  <a:pt x="1834" y="17308"/>
                </a:moveTo>
                <a:lnTo>
                  <a:pt x="1834" y="17313"/>
                </a:lnTo>
                <a:lnTo>
                  <a:pt x="1835" y="17315"/>
                </a:lnTo>
                <a:lnTo>
                  <a:pt x="1836" y="17318"/>
                </a:lnTo>
                <a:lnTo>
                  <a:pt x="1837" y="17322"/>
                </a:lnTo>
                <a:lnTo>
                  <a:pt x="1836" y="17326"/>
                </a:lnTo>
                <a:lnTo>
                  <a:pt x="1835" y="17330"/>
                </a:lnTo>
                <a:lnTo>
                  <a:pt x="1834" y="17335"/>
                </a:lnTo>
                <a:lnTo>
                  <a:pt x="1837" y="17342"/>
                </a:lnTo>
                <a:lnTo>
                  <a:pt x="1840" y="17346"/>
                </a:lnTo>
                <a:lnTo>
                  <a:pt x="1843" y="17350"/>
                </a:lnTo>
                <a:lnTo>
                  <a:pt x="1849" y="17352"/>
                </a:lnTo>
                <a:lnTo>
                  <a:pt x="1854" y="17353"/>
                </a:lnTo>
                <a:lnTo>
                  <a:pt x="1859" y="17357"/>
                </a:lnTo>
                <a:lnTo>
                  <a:pt x="1863" y="17355"/>
                </a:lnTo>
                <a:lnTo>
                  <a:pt x="1867" y="17352"/>
                </a:lnTo>
                <a:lnTo>
                  <a:pt x="1869" y="17351"/>
                </a:lnTo>
                <a:lnTo>
                  <a:pt x="1875" y="17351"/>
                </a:lnTo>
                <a:lnTo>
                  <a:pt x="1878" y="17351"/>
                </a:lnTo>
                <a:lnTo>
                  <a:pt x="1878" y="17349"/>
                </a:lnTo>
                <a:lnTo>
                  <a:pt x="1876" y="17344"/>
                </a:lnTo>
                <a:cubicBezTo>
                  <a:pt x="1876" y="17344"/>
                  <a:pt x="1866" y="17339"/>
                  <a:pt x="1866" y="17339"/>
                </a:cubicBezTo>
                <a:lnTo>
                  <a:pt x="1853" y="17332"/>
                </a:lnTo>
                <a:lnTo>
                  <a:pt x="1844" y="17321"/>
                </a:lnTo>
                <a:lnTo>
                  <a:pt x="1840" y="17311"/>
                </a:lnTo>
                <a:lnTo>
                  <a:pt x="1834" y="17308"/>
                </a:lnTo>
                <a:close/>
                <a:moveTo>
                  <a:pt x="1779" y="17342"/>
                </a:moveTo>
                <a:lnTo>
                  <a:pt x="1778" y="17345"/>
                </a:lnTo>
                <a:lnTo>
                  <a:pt x="1776" y="17346"/>
                </a:lnTo>
                <a:lnTo>
                  <a:pt x="1775" y="17346"/>
                </a:lnTo>
                <a:lnTo>
                  <a:pt x="1776" y="17351"/>
                </a:lnTo>
                <a:lnTo>
                  <a:pt x="1777" y="17353"/>
                </a:lnTo>
                <a:cubicBezTo>
                  <a:pt x="1777" y="17353"/>
                  <a:pt x="1777" y="17354"/>
                  <a:pt x="1777" y="17354"/>
                </a:cubicBezTo>
                <a:lnTo>
                  <a:pt x="1778" y="17354"/>
                </a:lnTo>
                <a:lnTo>
                  <a:pt x="1778" y="17352"/>
                </a:lnTo>
                <a:lnTo>
                  <a:pt x="1781" y="17351"/>
                </a:lnTo>
                <a:lnTo>
                  <a:pt x="1783" y="17348"/>
                </a:lnTo>
                <a:lnTo>
                  <a:pt x="1783" y="17346"/>
                </a:lnTo>
                <a:lnTo>
                  <a:pt x="1782" y="17344"/>
                </a:lnTo>
                <a:lnTo>
                  <a:pt x="1781" y="17343"/>
                </a:lnTo>
                <a:lnTo>
                  <a:pt x="1779" y="17342"/>
                </a:lnTo>
                <a:close/>
                <a:moveTo>
                  <a:pt x="16449" y="18384"/>
                </a:moveTo>
                <a:lnTo>
                  <a:pt x="16451" y="18391"/>
                </a:lnTo>
                <a:lnTo>
                  <a:pt x="16454" y="18400"/>
                </a:lnTo>
                <a:lnTo>
                  <a:pt x="16456" y="18408"/>
                </a:lnTo>
                <a:lnTo>
                  <a:pt x="16456" y="18419"/>
                </a:lnTo>
                <a:lnTo>
                  <a:pt x="16450" y="18447"/>
                </a:lnTo>
                <a:lnTo>
                  <a:pt x="16421" y="18518"/>
                </a:lnTo>
                <a:lnTo>
                  <a:pt x="16419" y="18530"/>
                </a:lnTo>
                <a:lnTo>
                  <a:pt x="16418" y="18546"/>
                </a:lnTo>
                <a:lnTo>
                  <a:pt x="16420" y="18564"/>
                </a:lnTo>
                <a:lnTo>
                  <a:pt x="16427" y="18578"/>
                </a:lnTo>
                <a:lnTo>
                  <a:pt x="16427" y="18582"/>
                </a:lnTo>
                <a:lnTo>
                  <a:pt x="16428" y="18592"/>
                </a:lnTo>
                <a:lnTo>
                  <a:pt x="16428" y="18597"/>
                </a:lnTo>
                <a:lnTo>
                  <a:pt x="16427" y="18603"/>
                </a:lnTo>
                <a:lnTo>
                  <a:pt x="16423" y="18613"/>
                </a:lnTo>
                <a:lnTo>
                  <a:pt x="16420" y="18640"/>
                </a:lnTo>
                <a:lnTo>
                  <a:pt x="16422" y="18646"/>
                </a:lnTo>
                <a:lnTo>
                  <a:pt x="16424" y="18653"/>
                </a:lnTo>
                <a:lnTo>
                  <a:pt x="16425" y="18658"/>
                </a:lnTo>
                <a:lnTo>
                  <a:pt x="16437" y="18677"/>
                </a:lnTo>
                <a:lnTo>
                  <a:pt x="16439" y="18684"/>
                </a:lnTo>
                <a:lnTo>
                  <a:pt x="16438" y="18698"/>
                </a:lnTo>
                <a:lnTo>
                  <a:pt x="16436" y="18701"/>
                </a:lnTo>
                <a:lnTo>
                  <a:pt x="16432" y="18706"/>
                </a:lnTo>
                <a:lnTo>
                  <a:pt x="16428" y="18708"/>
                </a:lnTo>
                <a:lnTo>
                  <a:pt x="16426" y="18707"/>
                </a:lnTo>
                <a:lnTo>
                  <a:pt x="16423" y="18703"/>
                </a:lnTo>
                <a:lnTo>
                  <a:pt x="16419" y="18704"/>
                </a:lnTo>
                <a:lnTo>
                  <a:pt x="16414" y="18710"/>
                </a:lnTo>
                <a:lnTo>
                  <a:pt x="16388" y="18716"/>
                </a:lnTo>
                <a:lnTo>
                  <a:pt x="16384" y="18720"/>
                </a:lnTo>
                <a:lnTo>
                  <a:pt x="16383" y="18724"/>
                </a:lnTo>
                <a:lnTo>
                  <a:pt x="16377" y="18728"/>
                </a:lnTo>
                <a:lnTo>
                  <a:pt x="16375" y="18732"/>
                </a:lnTo>
                <a:lnTo>
                  <a:pt x="16371" y="18747"/>
                </a:lnTo>
                <a:lnTo>
                  <a:pt x="16370" y="18752"/>
                </a:lnTo>
                <a:lnTo>
                  <a:pt x="16357" y="18772"/>
                </a:lnTo>
                <a:lnTo>
                  <a:pt x="16354" y="18780"/>
                </a:lnTo>
                <a:lnTo>
                  <a:pt x="16352" y="18783"/>
                </a:lnTo>
                <a:lnTo>
                  <a:pt x="16345" y="18785"/>
                </a:lnTo>
                <a:lnTo>
                  <a:pt x="16343" y="18789"/>
                </a:lnTo>
                <a:lnTo>
                  <a:pt x="16332" y="18833"/>
                </a:lnTo>
                <a:lnTo>
                  <a:pt x="16323" y="18850"/>
                </a:lnTo>
                <a:lnTo>
                  <a:pt x="16312" y="18861"/>
                </a:lnTo>
                <a:lnTo>
                  <a:pt x="16284" y="18872"/>
                </a:lnTo>
                <a:lnTo>
                  <a:pt x="16279" y="18877"/>
                </a:lnTo>
                <a:lnTo>
                  <a:pt x="16272" y="18894"/>
                </a:lnTo>
                <a:lnTo>
                  <a:pt x="16267" y="18900"/>
                </a:lnTo>
                <a:lnTo>
                  <a:pt x="16243" y="18917"/>
                </a:lnTo>
                <a:lnTo>
                  <a:pt x="16238" y="18923"/>
                </a:lnTo>
                <a:lnTo>
                  <a:pt x="16233" y="18935"/>
                </a:lnTo>
                <a:lnTo>
                  <a:pt x="16230" y="18939"/>
                </a:lnTo>
                <a:lnTo>
                  <a:pt x="16228" y="18943"/>
                </a:lnTo>
                <a:lnTo>
                  <a:pt x="16225" y="18945"/>
                </a:lnTo>
                <a:lnTo>
                  <a:pt x="16222" y="18948"/>
                </a:lnTo>
                <a:lnTo>
                  <a:pt x="16223" y="18954"/>
                </a:lnTo>
                <a:lnTo>
                  <a:pt x="16224" y="18959"/>
                </a:lnTo>
                <a:lnTo>
                  <a:pt x="16224" y="18965"/>
                </a:lnTo>
                <a:lnTo>
                  <a:pt x="16220" y="18983"/>
                </a:lnTo>
                <a:lnTo>
                  <a:pt x="16212" y="18997"/>
                </a:lnTo>
                <a:lnTo>
                  <a:pt x="16172" y="19043"/>
                </a:lnTo>
                <a:lnTo>
                  <a:pt x="16155" y="19057"/>
                </a:lnTo>
                <a:lnTo>
                  <a:pt x="16165" y="19031"/>
                </a:lnTo>
                <a:cubicBezTo>
                  <a:pt x="16165" y="19031"/>
                  <a:pt x="16191" y="18999"/>
                  <a:pt x="16191" y="18999"/>
                </a:cubicBezTo>
                <a:lnTo>
                  <a:pt x="16196" y="18990"/>
                </a:lnTo>
                <a:lnTo>
                  <a:pt x="16197" y="18983"/>
                </a:lnTo>
                <a:lnTo>
                  <a:pt x="16196" y="18971"/>
                </a:lnTo>
                <a:lnTo>
                  <a:pt x="16198" y="18958"/>
                </a:lnTo>
                <a:lnTo>
                  <a:pt x="16201" y="18947"/>
                </a:lnTo>
                <a:lnTo>
                  <a:pt x="16205" y="18939"/>
                </a:lnTo>
                <a:lnTo>
                  <a:pt x="16208" y="18936"/>
                </a:lnTo>
                <a:lnTo>
                  <a:pt x="16216" y="18930"/>
                </a:lnTo>
                <a:lnTo>
                  <a:pt x="16219" y="18927"/>
                </a:lnTo>
                <a:lnTo>
                  <a:pt x="16224" y="18917"/>
                </a:lnTo>
                <a:lnTo>
                  <a:pt x="16224" y="18915"/>
                </a:lnTo>
                <a:lnTo>
                  <a:pt x="16227" y="18912"/>
                </a:lnTo>
                <a:lnTo>
                  <a:pt x="16230" y="18904"/>
                </a:lnTo>
                <a:lnTo>
                  <a:pt x="16230" y="18903"/>
                </a:lnTo>
                <a:lnTo>
                  <a:pt x="16233" y="18899"/>
                </a:lnTo>
                <a:lnTo>
                  <a:pt x="16237" y="18897"/>
                </a:lnTo>
                <a:lnTo>
                  <a:pt x="16239" y="18895"/>
                </a:lnTo>
                <a:lnTo>
                  <a:pt x="16240" y="18892"/>
                </a:lnTo>
                <a:lnTo>
                  <a:pt x="16257" y="18868"/>
                </a:lnTo>
                <a:lnTo>
                  <a:pt x="16263" y="18864"/>
                </a:lnTo>
                <a:lnTo>
                  <a:pt x="16266" y="18859"/>
                </a:lnTo>
                <a:lnTo>
                  <a:pt x="16270" y="18836"/>
                </a:lnTo>
                <a:lnTo>
                  <a:pt x="16273" y="18828"/>
                </a:lnTo>
                <a:lnTo>
                  <a:pt x="16284" y="18819"/>
                </a:lnTo>
                <a:lnTo>
                  <a:pt x="16312" y="18808"/>
                </a:lnTo>
                <a:lnTo>
                  <a:pt x="16320" y="18793"/>
                </a:lnTo>
                <a:lnTo>
                  <a:pt x="16321" y="18791"/>
                </a:lnTo>
                <a:lnTo>
                  <a:pt x="16321" y="18790"/>
                </a:lnTo>
                <a:lnTo>
                  <a:pt x="16323" y="18788"/>
                </a:lnTo>
                <a:lnTo>
                  <a:pt x="16315" y="18781"/>
                </a:lnTo>
                <a:lnTo>
                  <a:pt x="16306" y="18771"/>
                </a:lnTo>
                <a:lnTo>
                  <a:pt x="16298" y="18760"/>
                </a:lnTo>
                <a:lnTo>
                  <a:pt x="16298" y="18751"/>
                </a:lnTo>
                <a:lnTo>
                  <a:pt x="16294" y="18745"/>
                </a:lnTo>
                <a:lnTo>
                  <a:pt x="16289" y="18754"/>
                </a:lnTo>
                <a:lnTo>
                  <a:pt x="16283" y="18753"/>
                </a:lnTo>
                <a:lnTo>
                  <a:pt x="16275" y="18749"/>
                </a:lnTo>
                <a:lnTo>
                  <a:pt x="16267" y="18749"/>
                </a:lnTo>
                <a:lnTo>
                  <a:pt x="16260" y="18750"/>
                </a:lnTo>
                <a:lnTo>
                  <a:pt x="16211" y="18749"/>
                </a:lnTo>
                <a:lnTo>
                  <a:pt x="16202" y="18752"/>
                </a:lnTo>
                <a:lnTo>
                  <a:pt x="16195" y="18752"/>
                </a:lnTo>
                <a:lnTo>
                  <a:pt x="16189" y="18747"/>
                </a:lnTo>
                <a:lnTo>
                  <a:pt x="16184" y="18740"/>
                </a:lnTo>
                <a:lnTo>
                  <a:pt x="16178" y="18734"/>
                </a:lnTo>
                <a:lnTo>
                  <a:pt x="16173" y="18731"/>
                </a:lnTo>
                <a:lnTo>
                  <a:pt x="16179" y="18730"/>
                </a:lnTo>
                <a:lnTo>
                  <a:pt x="16190" y="18739"/>
                </a:lnTo>
                <a:lnTo>
                  <a:pt x="16195" y="18741"/>
                </a:lnTo>
                <a:lnTo>
                  <a:pt x="16199" y="18741"/>
                </a:lnTo>
                <a:lnTo>
                  <a:pt x="16225" y="18726"/>
                </a:lnTo>
                <a:lnTo>
                  <a:pt x="16230" y="18725"/>
                </a:lnTo>
                <a:lnTo>
                  <a:pt x="16233" y="18726"/>
                </a:lnTo>
                <a:lnTo>
                  <a:pt x="16239" y="18729"/>
                </a:lnTo>
                <a:lnTo>
                  <a:pt x="16250" y="18738"/>
                </a:lnTo>
                <a:lnTo>
                  <a:pt x="16253" y="18739"/>
                </a:lnTo>
                <a:lnTo>
                  <a:pt x="16257" y="18738"/>
                </a:lnTo>
                <a:lnTo>
                  <a:pt x="16263" y="18738"/>
                </a:lnTo>
                <a:lnTo>
                  <a:pt x="16281" y="18731"/>
                </a:lnTo>
                <a:lnTo>
                  <a:pt x="16292" y="18722"/>
                </a:lnTo>
                <a:lnTo>
                  <a:pt x="16298" y="18716"/>
                </a:lnTo>
                <a:lnTo>
                  <a:pt x="16300" y="18709"/>
                </a:lnTo>
                <a:lnTo>
                  <a:pt x="16302" y="18704"/>
                </a:lnTo>
                <a:lnTo>
                  <a:pt x="16304" y="18699"/>
                </a:lnTo>
                <a:lnTo>
                  <a:pt x="16306" y="18694"/>
                </a:lnTo>
                <a:lnTo>
                  <a:pt x="16313" y="18689"/>
                </a:lnTo>
                <a:lnTo>
                  <a:pt x="16314" y="18685"/>
                </a:lnTo>
                <a:lnTo>
                  <a:pt x="16314" y="18674"/>
                </a:lnTo>
                <a:lnTo>
                  <a:pt x="16318" y="18654"/>
                </a:lnTo>
                <a:lnTo>
                  <a:pt x="16337" y="18598"/>
                </a:lnTo>
                <a:lnTo>
                  <a:pt x="16355" y="18572"/>
                </a:lnTo>
                <a:lnTo>
                  <a:pt x="16404" y="18540"/>
                </a:lnTo>
                <a:lnTo>
                  <a:pt x="16420" y="18511"/>
                </a:lnTo>
                <a:lnTo>
                  <a:pt x="16427" y="18482"/>
                </a:lnTo>
                <a:lnTo>
                  <a:pt x="16428" y="18465"/>
                </a:lnTo>
                <a:lnTo>
                  <a:pt x="16432" y="18455"/>
                </a:lnTo>
                <a:lnTo>
                  <a:pt x="16442" y="18439"/>
                </a:lnTo>
                <a:lnTo>
                  <a:pt x="16446" y="18422"/>
                </a:lnTo>
                <a:lnTo>
                  <a:pt x="16449" y="18384"/>
                </a:lnTo>
                <a:close/>
                <a:moveTo>
                  <a:pt x="16410" y="18544"/>
                </a:moveTo>
                <a:lnTo>
                  <a:pt x="16408" y="18545"/>
                </a:lnTo>
                <a:lnTo>
                  <a:pt x="16402" y="18550"/>
                </a:lnTo>
                <a:lnTo>
                  <a:pt x="16400" y="18552"/>
                </a:lnTo>
                <a:lnTo>
                  <a:pt x="16398" y="18555"/>
                </a:lnTo>
                <a:lnTo>
                  <a:pt x="16397" y="18558"/>
                </a:lnTo>
                <a:lnTo>
                  <a:pt x="16394" y="18567"/>
                </a:lnTo>
                <a:lnTo>
                  <a:pt x="16380" y="18596"/>
                </a:lnTo>
                <a:lnTo>
                  <a:pt x="16378" y="18601"/>
                </a:lnTo>
                <a:lnTo>
                  <a:pt x="16378" y="18606"/>
                </a:lnTo>
                <a:lnTo>
                  <a:pt x="16376" y="18619"/>
                </a:lnTo>
                <a:lnTo>
                  <a:pt x="16376" y="18625"/>
                </a:lnTo>
                <a:lnTo>
                  <a:pt x="16373" y="18639"/>
                </a:lnTo>
                <a:lnTo>
                  <a:pt x="16369" y="18653"/>
                </a:lnTo>
                <a:lnTo>
                  <a:pt x="16364" y="18661"/>
                </a:lnTo>
                <a:lnTo>
                  <a:pt x="16352" y="18676"/>
                </a:lnTo>
                <a:lnTo>
                  <a:pt x="16348" y="18679"/>
                </a:lnTo>
                <a:lnTo>
                  <a:pt x="16347" y="18680"/>
                </a:lnTo>
                <a:lnTo>
                  <a:pt x="16343" y="18680"/>
                </a:lnTo>
                <a:lnTo>
                  <a:pt x="16342" y="18681"/>
                </a:lnTo>
                <a:lnTo>
                  <a:pt x="16336" y="18685"/>
                </a:lnTo>
                <a:lnTo>
                  <a:pt x="16330" y="18688"/>
                </a:lnTo>
                <a:lnTo>
                  <a:pt x="16329" y="18689"/>
                </a:lnTo>
                <a:lnTo>
                  <a:pt x="16328" y="18692"/>
                </a:lnTo>
                <a:lnTo>
                  <a:pt x="16326" y="18704"/>
                </a:lnTo>
                <a:lnTo>
                  <a:pt x="16326" y="18706"/>
                </a:lnTo>
                <a:lnTo>
                  <a:pt x="16320" y="18714"/>
                </a:lnTo>
                <a:lnTo>
                  <a:pt x="16306" y="18740"/>
                </a:lnTo>
                <a:lnTo>
                  <a:pt x="16304" y="18743"/>
                </a:lnTo>
                <a:lnTo>
                  <a:pt x="16304" y="18744"/>
                </a:lnTo>
                <a:lnTo>
                  <a:pt x="16305" y="18745"/>
                </a:lnTo>
                <a:lnTo>
                  <a:pt x="16306" y="18746"/>
                </a:lnTo>
                <a:lnTo>
                  <a:pt x="16306" y="18747"/>
                </a:lnTo>
                <a:lnTo>
                  <a:pt x="16310" y="18748"/>
                </a:lnTo>
                <a:lnTo>
                  <a:pt x="16311" y="18748"/>
                </a:lnTo>
                <a:lnTo>
                  <a:pt x="16315" y="18747"/>
                </a:lnTo>
                <a:lnTo>
                  <a:pt x="16320" y="18745"/>
                </a:lnTo>
                <a:lnTo>
                  <a:pt x="16339" y="18726"/>
                </a:lnTo>
                <a:lnTo>
                  <a:pt x="16348" y="18714"/>
                </a:lnTo>
                <a:cubicBezTo>
                  <a:pt x="16348" y="18714"/>
                  <a:pt x="16351" y="18711"/>
                  <a:pt x="16351" y="18711"/>
                </a:cubicBezTo>
                <a:lnTo>
                  <a:pt x="16352" y="18710"/>
                </a:lnTo>
                <a:lnTo>
                  <a:pt x="16375" y="18702"/>
                </a:lnTo>
                <a:lnTo>
                  <a:pt x="16406" y="18701"/>
                </a:lnTo>
                <a:lnTo>
                  <a:pt x="16410" y="18701"/>
                </a:lnTo>
                <a:lnTo>
                  <a:pt x="16412" y="18699"/>
                </a:lnTo>
                <a:lnTo>
                  <a:pt x="16414" y="18695"/>
                </a:lnTo>
                <a:lnTo>
                  <a:pt x="16415" y="18693"/>
                </a:lnTo>
                <a:lnTo>
                  <a:pt x="16416" y="18686"/>
                </a:lnTo>
                <a:lnTo>
                  <a:pt x="16417" y="18683"/>
                </a:lnTo>
                <a:lnTo>
                  <a:pt x="16417" y="18682"/>
                </a:lnTo>
                <a:lnTo>
                  <a:pt x="16422" y="18675"/>
                </a:lnTo>
                <a:lnTo>
                  <a:pt x="16423" y="18674"/>
                </a:lnTo>
                <a:lnTo>
                  <a:pt x="16423" y="18672"/>
                </a:lnTo>
                <a:lnTo>
                  <a:pt x="16423" y="18669"/>
                </a:lnTo>
                <a:lnTo>
                  <a:pt x="16422" y="18666"/>
                </a:lnTo>
                <a:lnTo>
                  <a:pt x="16416" y="18650"/>
                </a:lnTo>
                <a:lnTo>
                  <a:pt x="16415" y="18644"/>
                </a:lnTo>
                <a:lnTo>
                  <a:pt x="16414" y="18638"/>
                </a:lnTo>
                <a:lnTo>
                  <a:pt x="16414" y="18632"/>
                </a:lnTo>
                <a:lnTo>
                  <a:pt x="16414" y="18627"/>
                </a:lnTo>
                <a:lnTo>
                  <a:pt x="16414" y="18622"/>
                </a:lnTo>
                <a:lnTo>
                  <a:pt x="16417" y="18609"/>
                </a:lnTo>
                <a:lnTo>
                  <a:pt x="16417" y="18606"/>
                </a:lnTo>
                <a:lnTo>
                  <a:pt x="16416" y="18602"/>
                </a:lnTo>
                <a:lnTo>
                  <a:pt x="16414" y="18592"/>
                </a:lnTo>
                <a:lnTo>
                  <a:pt x="16413" y="18563"/>
                </a:lnTo>
                <a:lnTo>
                  <a:pt x="16412" y="18558"/>
                </a:lnTo>
                <a:lnTo>
                  <a:pt x="16412" y="18548"/>
                </a:lnTo>
                <a:lnTo>
                  <a:pt x="16410" y="18544"/>
                </a:lnTo>
                <a:close/>
                <a:moveTo>
                  <a:pt x="16382" y="18563"/>
                </a:moveTo>
                <a:lnTo>
                  <a:pt x="16379" y="18565"/>
                </a:lnTo>
                <a:lnTo>
                  <a:pt x="16366" y="18577"/>
                </a:lnTo>
                <a:lnTo>
                  <a:pt x="16364" y="18578"/>
                </a:lnTo>
                <a:lnTo>
                  <a:pt x="16359" y="18578"/>
                </a:lnTo>
                <a:lnTo>
                  <a:pt x="16357" y="18579"/>
                </a:lnTo>
                <a:lnTo>
                  <a:pt x="16355" y="18581"/>
                </a:lnTo>
                <a:lnTo>
                  <a:pt x="16345" y="18594"/>
                </a:lnTo>
                <a:lnTo>
                  <a:pt x="16340" y="18602"/>
                </a:lnTo>
                <a:lnTo>
                  <a:pt x="16336" y="18611"/>
                </a:lnTo>
                <a:lnTo>
                  <a:pt x="16328" y="18637"/>
                </a:lnTo>
                <a:lnTo>
                  <a:pt x="16324" y="18645"/>
                </a:lnTo>
                <a:lnTo>
                  <a:pt x="16320" y="18656"/>
                </a:lnTo>
                <a:lnTo>
                  <a:pt x="16318" y="18667"/>
                </a:lnTo>
                <a:lnTo>
                  <a:pt x="16318" y="18671"/>
                </a:lnTo>
                <a:lnTo>
                  <a:pt x="16320" y="18674"/>
                </a:lnTo>
                <a:lnTo>
                  <a:pt x="16323" y="18675"/>
                </a:lnTo>
                <a:lnTo>
                  <a:pt x="16328" y="18675"/>
                </a:lnTo>
                <a:lnTo>
                  <a:pt x="16345" y="18667"/>
                </a:lnTo>
                <a:lnTo>
                  <a:pt x="16354" y="18661"/>
                </a:lnTo>
                <a:lnTo>
                  <a:pt x="16358" y="18656"/>
                </a:lnTo>
                <a:lnTo>
                  <a:pt x="16361" y="18652"/>
                </a:lnTo>
                <a:lnTo>
                  <a:pt x="16363" y="18647"/>
                </a:lnTo>
                <a:lnTo>
                  <a:pt x="16367" y="18635"/>
                </a:lnTo>
                <a:lnTo>
                  <a:pt x="16371" y="18609"/>
                </a:lnTo>
                <a:lnTo>
                  <a:pt x="16371" y="18603"/>
                </a:lnTo>
                <a:lnTo>
                  <a:pt x="16371" y="18601"/>
                </a:lnTo>
                <a:cubicBezTo>
                  <a:pt x="16371" y="18601"/>
                  <a:pt x="16372" y="18597"/>
                  <a:pt x="16372" y="18597"/>
                </a:cubicBezTo>
                <a:lnTo>
                  <a:pt x="16376" y="18585"/>
                </a:lnTo>
                <a:lnTo>
                  <a:pt x="16380" y="18578"/>
                </a:lnTo>
                <a:lnTo>
                  <a:pt x="16385" y="18571"/>
                </a:lnTo>
                <a:lnTo>
                  <a:pt x="16387" y="18567"/>
                </a:lnTo>
                <a:lnTo>
                  <a:pt x="16385" y="18563"/>
                </a:lnTo>
                <a:lnTo>
                  <a:pt x="16382" y="18563"/>
                </a:lnTo>
                <a:close/>
              </a:path>
            </a:pathLst>
          </a:custGeom>
          <a:solidFill>
            <a:schemeClr val="accent2">
              <a:lumMod val="75000"/>
              <a:alpha val="6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4" name="TextBox 3"/>
          <p:cNvSpPr txBox="1"/>
          <p:nvPr/>
        </p:nvSpPr>
        <p:spPr>
          <a:xfrm>
            <a:off x="5942052" y="988077"/>
            <a:ext cx="12493546" cy="501650"/>
          </a:xfrm>
          <a:prstGeom prst="rect">
            <a:avLst/>
          </a:prstGeom>
          <a:noFill/>
        </p:spPr>
        <p:txBody>
          <a:bodyPr wrap="square" rtlCol="0">
            <a:spAutoFit/>
          </a:bodyPr>
          <a:lstStyle/>
          <a:p>
            <a:pPr algn="ctr">
              <a:lnSpc>
                <a:spcPts val="3200"/>
              </a:lnSpc>
            </a:pPr>
            <a:r>
              <a:rPr lang="en-US" sz="6000" dirty="0" smtClean="0">
                <a:solidFill>
                  <a:schemeClr val="bg1">
                    <a:lumMod val="75000"/>
                  </a:schemeClr>
                </a:solidFill>
                <a:latin typeface="Montserrat Light" charset="0"/>
                <a:ea typeface="Montserrat Light" charset="0"/>
                <a:cs typeface="Montserrat Light" charset="0"/>
              </a:rPr>
              <a:t>Map : </a:t>
            </a:r>
            <a:r>
              <a:rPr lang="en-US" sz="6000" b="1" dirty="0" smtClean="0">
                <a:latin typeface="Montserrat" charset="0"/>
                <a:ea typeface="Montserrat" charset="0"/>
                <a:cs typeface="Montserrat" charset="0"/>
              </a:rPr>
              <a:t>Canada </a:t>
            </a:r>
            <a:r>
              <a:rPr lang="en-US" sz="6000" b="1" dirty="0" smtClean="0">
                <a:solidFill>
                  <a:schemeClr val="accent2"/>
                </a:solidFill>
                <a:latin typeface="Montserrat" charset="0"/>
                <a:ea typeface="Montserrat" charset="0"/>
                <a:cs typeface="Montserrat" charset="0"/>
              </a:rPr>
              <a:t>CA 01</a:t>
            </a:r>
          </a:p>
        </p:txBody>
      </p:sp>
      <p:sp>
        <p:nvSpPr>
          <p:cNvPr id="5" name="TextBox 4"/>
          <p:cNvSpPr txBox="1"/>
          <p:nvPr/>
        </p:nvSpPr>
        <p:spPr>
          <a:xfrm>
            <a:off x="4952504" y="1999953"/>
            <a:ext cx="14433104" cy="398780"/>
          </a:xfrm>
          <a:prstGeom prst="rect">
            <a:avLst/>
          </a:prstGeom>
          <a:noFill/>
        </p:spPr>
        <p:txBody>
          <a:bodyPr wrap="square" numCol="1" spcCol="0" rtlCol="0" anchor="ctr">
            <a:spAutoFit/>
          </a:bodyPr>
          <a:lstStyle/>
          <a:p>
            <a:pPr algn="ctr"/>
            <a:r>
              <a:rPr lang="en-US" sz="2000" b="1" dirty="0">
                <a:solidFill>
                  <a:schemeClr val="bg2"/>
                </a:solidFill>
                <a:latin typeface="Montserrat Light" charset="0"/>
                <a:ea typeface="Montserrat Light" charset="0"/>
                <a:cs typeface="Montserrat Light" charset="0"/>
              </a:rPr>
              <a:t>The example text goes here with your own detailed summery. Loren opium </a:t>
            </a:r>
            <a:r>
              <a:rPr lang="en-US" sz="2000" b="1" dirty="0" smtClean="0">
                <a:solidFill>
                  <a:schemeClr val="bg2"/>
                </a:solidFill>
                <a:latin typeface="Montserrat Light" charset="0"/>
                <a:ea typeface="Montserrat Light" charset="0"/>
                <a:cs typeface="Montserrat Light" charset="0"/>
              </a:rPr>
              <a:t>dolor.</a:t>
            </a:r>
            <a:endParaRPr lang="en-US" sz="2000" b="1" dirty="0">
              <a:solidFill>
                <a:schemeClr val="bg2"/>
              </a:solidFill>
              <a:latin typeface="Montserrat Light" charset="0"/>
              <a:ea typeface="Montserrat Light" charset="0"/>
              <a:cs typeface="Montserrat Light" charset="0"/>
            </a:endParaRPr>
          </a:p>
        </p:txBody>
      </p:sp>
      <p:sp>
        <p:nvSpPr>
          <p:cNvPr id="6" name="Oval 5"/>
          <p:cNvSpPr/>
          <p:nvPr/>
        </p:nvSpPr>
        <p:spPr>
          <a:xfrm>
            <a:off x="8680271" y="6835866"/>
            <a:ext cx="1223813" cy="12238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 name="Oval 6"/>
          <p:cNvSpPr/>
          <p:nvPr/>
        </p:nvSpPr>
        <p:spPr>
          <a:xfrm>
            <a:off x="871427" y="7768449"/>
            <a:ext cx="1436470" cy="1436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 name="Oval 7"/>
          <p:cNvSpPr/>
          <p:nvPr/>
        </p:nvSpPr>
        <p:spPr>
          <a:xfrm>
            <a:off x="4078534" y="5420426"/>
            <a:ext cx="1437574" cy="143757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 name="Oval 8"/>
          <p:cNvSpPr/>
          <p:nvPr/>
        </p:nvSpPr>
        <p:spPr>
          <a:xfrm>
            <a:off x="7630980" y="9829568"/>
            <a:ext cx="1785551" cy="1785551"/>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 name="Oval 9"/>
          <p:cNvSpPr/>
          <p:nvPr/>
        </p:nvSpPr>
        <p:spPr>
          <a:xfrm>
            <a:off x="11757313" y="10648865"/>
            <a:ext cx="1293103" cy="129310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 name="Oval 10"/>
          <p:cNvSpPr/>
          <p:nvPr/>
        </p:nvSpPr>
        <p:spPr>
          <a:xfrm>
            <a:off x="3262138" y="11167327"/>
            <a:ext cx="1136660" cy="113666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 name="Rectangle 11"/>
          <p:cNvSpPr/>
          <p:nvPr/>
        </p:nvSpPr>
        <p:spPr>
          <a:xfrm>
            <a:off x="8883238" y="6904717"/>
            <a:ext cx="817880" cy="860425"/>
          </a:xfrm>
          <a:prstGeom prst="rect">
            <a:avLst/>
          </a:prstGeom>
        </p:spPr>
        <p:txBody>
          <a:bodyPr wrap="none" anchor="ctr">
            <a:spAutoFit/>
          </a:bodyPr>
          <a:lstStyle/>
          <a:p>
            <a:pPr algn="ctr"/>
            <a:r>
              <a:rPr lang="en-US" sz="5000" dirty="0">
                <a:solidFill>
                  <a:srgbClr val="FEFEFE"/>
                </a:solidFill>
                <a:latin typeface="FontAwesome" pitchFamily="2" charset="0"/>
              </a:rPr>
              <a:t></a:t>
            </a:r>
          </a:p>
        </p:txBody>
      </p:sp>
      <p:sp>
        <p:nvSpPr>
          <p:cNvPr id="13" name="Rectangle 12"/>
          <p:cNvSpPr/>
          <p:nvPr/>
        </p:nvSpPr>
        <p:spPr>
          <a:xfrm>
            <a:off x="3421528" y="11274111"/>
            <a:ext cx="817880" cy="860425"/>
          </a:xfrm>
          <a:prstGeom prst="rect">
            <a:avLst/>
          </a:prstGeom>
        </p:spPr>
        <p:txBody>
          <a:bodyPr wrap="none" anchor="ctr">
            <a:spAutoFit/>
          </a:bodyPr>
          <a:lstStyle/>
          <a:p>
            <a:pPr algn="ctr"/>
            <a:r>
              <a:rPr lang="en-US" sz="5000" dirty="0">
                <a:solidFill>
                  <a:srgbClr val="FEFEFE"/>
                </a:solidFill>
                <a:latin typeface="FontAwesome" pitchFamily="2" charset="0"/>
              </a:rPr>
              <a:t></a:t>
            </a:r>
            <a:endParaRPr lang="en-US" sz="5000" dirty="0">
              <a:solidFill>
                <a:srgbClr val="FEFEFE"/>
              </a:solidFill>
            </a:endParaRPr>
          </a:p>
        </p:txBody>
      </p:sp>
      <p:sp>
        <p:nvSpPr>
          <p:cNvPr id="14" name="Rectangle 13"/>
          <p:cNvSpPr/>
          <p:nvPr/>
        </p:nvSpPr>
        <p:spPr>
          <a:xfrm>
            <a:off x="12031566" y="10840104"/>
            <a:ext cx="817880" cy="860425"/>
          </a:xfrm>
          <a:prstGeom prst="rect">
            <a:avLst/>
          </a:prstGeom>
        </p:spPr>
        <p:txBody>
          <a:bodyPr wrap="none" anchor="ctr">
            <a:spAutoFit/>
          </a:bodyPr>
          <a:lstStyle/>
          <a:p>
            <a:pPr algn="ctr"/>
            <a:r>
              <a:rPr lang="en-US" sz="5000">
                <a:solidFill>
                  <a:srgbClr val="FEFEFE"/>
                </a:solidFill>
                <a:latin typeface="FontAwesome" pitchFamily="2" charset="0"/>
              </a:rPr>
              <a:t></a:t>
            </a:r>
            <a:endParaRPr lang="en-US" sz="5000">
              <a:solidFill>
                <a:srgbClr val="FEFEFE"/>
              </a:solidFill>
            </a:endParaRPr>
          </a:p>
        </p:txBody>
      </p:sp>
      <p:sp>
        <p:nvSpPr>
          <p:cNvPr id="15" name="Rectangle 14"/>
          <p:cNvSpPr/>
          <p:nvPr/>
        </p:nvSpPr>
        <p:spPr>
          <a:xfrm>
            <a:off x="4388380" y="5638283"/>
            <a:ext cx="817880" cy="860425"/>
          </a:xfrm>
          <a:prstGeom prst="rect">
            <a:avLst/>
          </a:prstGeom>
        </p:spPr>
        <p:txBody>
          <a:bodyPr wrap="none" anchor="ctr">
            <a:spAutoFit/>
          </a:bodyPr>
          <a:lstStyle/>
          <a:p>
            <a:pPr algn="ctr"/>
            <a:r>
              <a:rPr lang="en-US" sz="5000" dirty="0">
                <a:solidFill>
                  <a:srgbClr val="FEFEFE"/>
                </a:solidFill>
                <a:latin typeface="FontAwesome" pitchFamily="2" charset="0"/>
              </a:rPr>
              <a:t></a:t>
            </a:r>
            <a:endParaRPr lang="en-US" sz="5000" dirty="0">
              <a:solidFill>
                <a:srgbClr val="FEFEFE"/>
              </a:solidFill>
            </a:endParaRPr>
          </a:p>
        </p:txBody>
      </p:sp>
      <p:sp>
        <p:nvSpPr>
          <p:cNvPr id="16" name="Rectangle 15"/>
          <p:cNvSpPr/>
          <p:nvPr/>
        </p:nvSpPr>
        <p:spPr>
          <a:xfrm>
            <a:off x="1169935" y="8056471"/>
            <a:ext cx="817880" cy="860425"/>
          </a:xfrm>
          <a:prstGeom prst="rect">
            <a:avLst/>
          </a:prstGeom>
        </p:spPr>
        <p:txBody>
          <a:bodyPr wrap="none" anchor="ctr">
            <a:spAutoFit/>
          </a:bodyPr>
          <a:lstStyle/>
          <a:p>
            <a:pPr algn="ctr"/>
            <a:r>
              <a:rPr lang="en-US" sz="5000">
                <a:solidFill>
                  <a:srgbClr val="FEFEFE"/>
                </a:solidFill>
                <a:latin typeface="FontAwesome" pitchFamily="2" charset="0"/>
              </a:rPr>
              <a:t></a:t>
            </a:r>
            <a:endParaRPr lang="en-US" sz="5000">
              <a:solidFill>
                <a:srgbClr val="FEFEFE"/>
              </a:solidFill>
            </a:endParaRPr>
          </a:p>
        </p:txBody>
      </p:sp>
      <p:sp>
        <p:nvSpPr>
          <p:cNvPr id="17" name="Rectangle 16"/>
          <p:cNvSpPr/>
          <p:nvPr/>
        </p:nvSpPr>
        <p:spPr>
          <a:xfrm>
            <a:off x="8089912" y="10271774"/>
            <a:ext cx="817880" cy="860425"/>
          </a:xfrm>
          <a:prstGeom prst="rect">
            <a:avLst/>
          </a:prstGeom>
        </p:spPr>
        <p:txBody>
          <a:bodyPr wrap="none" anchor="ctr">
            <a:spAutoFit/>
          </a:bodyPr>
          <a:lstStyle/>
          <a:p>
            <a:pPr algn="ctr"/>
            <a:r>
              <a:rPr lang="en-US" sz="5000" dirty="0">
                <a:solidFill>
                  <a:srgbClr val="FEFEFE"/>
                </a:solidFill>
                <a:latin typeface="FontAwesome" pitchFamily="2" charset="0"/>
              </a:rPr>
              <a:t></a:t>
            </a:r>
            <a:endParaRPr lang="en-US" sz="5000" dirty="0">
              <a:solidFill>
                <a:srgbClr val="FEFEFE"/>
              </a:solidFill>
            </a:endParaRPr>
          </a:p>
        </p:txBody>
      </p:sp>
      <p:sp>
        <p:nvSpPr>
          <p:cNvPr id="18" name="TextBox 17"/>
          <p:cNvSpPr txBox="1"/>
          <p:nvPr/>
        </p:nvSpPr>
        <p:spPr>
          <a:xfrm>
            <a:off x="2365748" y="8117448"/>
            <a:ext cx="1640277" cy="645160"/>
          </a:xfrm>
          <a:prstGeom prst="rect">
            <a:avLst/>
          </a:prstGeom>
          <a:noFill/>
        </p:spPr>
        <p:txBody>
          <a:bodyPr wrap="square" rtlCol="0">
            <a:spAutoFit/>
          </a:bodyPr>
          <a:lstStyle/>
          <a:p>
            <a:r>
              <a:rPr lang="en-US" sz="3600" dirty="0" smtClean="0">
                <a:solidFill>
                  <a:srgbClr val="F8FAFC"/>
                </a:solidFill>
                <a:latin typeface="Montserrat" charset="0"/>
                <a:ea typeface="Montserrat" charset="0"/>
                <a:cs typeface="Montserrat" charset="0"/>
              </a:rPr>
              <a:t>10K</a:t>
            </a:r>
          </a:p>
        </p:txBody>
      </p:sp>
      <p:sp>
        <p:nvSpPr>
          <p:cNvPr id="19" name="TextBox 18"/>
          <p:cNvSpPr txBox="1"/>
          <p:nvPr/>
        </p:nvSpPr>
        <p:spPr>
          <a:xfrm>
            <a:off x="5516107" y="5810665"/>
            <a:ext cx="1640277" cy="645160"/>
          </a:xfrm>
          <a:prstGeom prst="rect">
            <a:avLst/>
          </a:prstGeom>
          <a:noFill/>
        </p:spPr>
        <p:txBody>
          <a:bodyPr wrap="square" rtlCol="0">
            <a:spAutoFit/>
          </a:bodyPr>
          <a:lstStyle/>
          <a:p>
            <a:r>
              <a:rPr lang="en-US" sz="3600" dirty="0" smtClean="0">
                <a:latin typeface="Montserrat" charset="0"/>
                <a:ea typeface="Montserrat" charset="0"/>
                <a:cs typeface="Montserrat" charset="0"/>
              </a:rPr>
              <a:t>5K</a:t>
            </a:r>
          </a:p>
        </p:txBody>
      </p:sp>
      <p:sp>
        <p:nvSpPr>
          <p:cNvPr id="20" name="TextBox 19"/>
          <p:cNvSpPr txBox="1"/>
          <p:nvPr/>
        </p:nvSpPr>
        <p:spPr>
          <a:xfrm>
            <a:off x="9904084" y="7060441"/>
            <a:ext cx="1640277" cy="645160"/>
          </a:xfrm>
          <a:prstGeom prst="rect">
            <a:avLst/>
          </a:prstGeom>
          <a:noFill/>
        </p:spPr>
        <p:txBody>
          <a:bodyPr wrap="square" rtlCol="0">
            <a:spAutoFit/>
          </a:bodyPr>
          <a:lstStyle/>
          <a:p>
            <a:r>
              <a:rPr lang="en-US" sz="3600" dirty="0" smtClean="0">
                <a:latin typeface="Montserrat" charset="0"/>
                <a:ea typeface="Montserrat" charset="0"/>
                <a:cs typeface="Montserrat" charset="0"/>
              </a:rPr>
              <a:t>10K</a:t>
            </a:r>
          </a:p>
        </p:txBody>
      </p:sp>
      <p:sp>
        <p:nvSpPr>
          <p:cNvPr id="21" name="TextBox 20"/>
          <p:cNvSpPr txBox="1"/>
          <p:nvPr/>
        </p:nvSpPr>
        <p:spPr>
          <a:xfrm>
            <a:off x="10090042" y="10951314"/>
            <a:ext cx="1640277" cy="645160"/>
          </a:xfrm>
          <a:prstGeom prst="rect">
            <a:avLst/>
          </a:prstGeom>
          <a:noFill/>
        </p:spPr>
        <p:txBody>
          <a:bodyPr wrap="square" rtlCol="0">
            <a:spAutoFit/>
          </a:bodyPr>
          <a:lstStyle/>
          <a:p>
            <a:pPr algn="r"/>
            <a:r>
              <a:rPr lang="en-US" sz="3600" dirty="0" smtClean="0">
                <a:solidFill>
                  <a:srgbClr val="F8FAFC"/>
                </a:solidFill>
                <a:latin typeface="Montserrat" charset="0"/>
                <a:ea typeface="Montserrat" charset="0"/>
                <a:cs typeface="Montserrat" charset="0"/>
              </a:rPr>
              <a:t>5K</a:t>
            </a:r>
          </a:p>
        </p:txBody>
      </p:sp>
      <p:sp>
        <p:nvSpPr>
          <p:cNvPr id="22" name="TextBox 21"/>
          <p:cNvSpPr txBox="1"/>
          <p:nvPr/>
        </p:nvSpPr>
        <p:spPr>
          <a:xfrm>
            <a:off x="5953523" y="10338010"/>
            <a:ext cx="1640277" cy="645160"/>
          </a:xfrm>
          <a:prstGeom prst="rect">
            <a:avLst/>
          </a:prstGeom>
          <a:noFill/>
        </p:spPr>
        <p:txBody>
          <a:bodyPr wrap="square" rtlCol="0">
            <a:spAutoFit/>
          </a:bodyPr>
          <a:lstStyle/>
          <a:p>
            <a:pPr algn="r"/>
            <a:r>
              <a:rPr lang="en-US" sz="3600" dirty="0" smtClean="0">
                <a:latin typeface="Montserrat" charset="0"/>
                <a:ea typeface="Montserrat" charset="0"/>
                <a:cs typeface="Montserrat" charset="0"/>
              </a:rPr>
              <a:t>40K</a:t>
            </a:r>
          </a:p>
        </p:txBody>
      </p:sp>
      <p:sp>
        <p:nvSpPr>
          <p:cNvPr id="23" name="TextBox 22"/>
          <p:cNvSpPr txBox="1"/>
          <p:nvPr/>
        </p:nvSpPr>
        <p:spPr>
          <a:xfrm>
            <a:off x="1578875" y="11361523"/>
            <a:ext cx="1640277" cy="645160"/>
          </a:xfrm>
          <a:prstGeom prst="rect">
            <a:avLst/>
          </a:prstGeom>
          <a:noFill/>
        </p:spPr>
        <p:txBody>
          <a:bodyPr wrap="square" rtlCol="0">
            <a:spAutoFit/>
          </a:bodyPr>
          <a:lstStyle/>
          <a:p>
            <a:pPr algn="r"/>
            <a:r>
              <a:rPr lang="en-US" sz="3600" dirty="0" smtClean="0">
                <a:solidFill>
                  <a:srgbClr val="F8FAFC"/>
                </a:solidFill>
                <a:latin typeface="Montserrat" charset="0"/>
                <a:ea typeface="Montserrat" charset="0"/>
                <a:cs typeface="Montserrat" charset="0"/>
              </a:rPr>
              <a:t>2K</a:t>
            </a:r>
          </a:p>
        </p:txBody>
      </p:sp>
      <p:sp>
        <p:nvSpPr>
          <p:cNvPr id="24" name="Rounded Rectangle 23"/>
          <p:cNvSpPr/>
          <p:nvPr/>
        </p:nvSpPr>
        <p:spPr>
          <a:xfrm>
            <a:off x="15009226" y="7174680"/>
            <a:ext cx="5591412" cy="487553"/>
          </a:xfrm>
          <a:prstGeom prst="roundRect">
            <a:avLst>
              <a:gd name="adj" fmla="val 50000"/>
            </a:avLst>
          </a:prstGeom>
          <a:solidFill>
            <a:schemeClr val="tx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5" name="Rounded Rectangle 24"/>
          <p:cNvSpPr/>
          <p:nvPr/>
        </p:nvSpPr>
        <p:spPr>
          <a:xfrm>
            <a:off x="15009226" y="7174680"/>
            <a:ext cx="3982349" cy="487553"/>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8" name="Rounded Rectangle 27"/>
          <p:cNvSpPr/>
          <p:nvPr/>
        </p:nvSpPr>
        <p:spPr>
          <a:xfrm>
            <a:off x="15009226" y="7987922"/>
            <a:ext cx="5591412" cy="487553"/>
          </a:xfrm>
          <a:prstGeom prst="roundRect">
            <a:avLst>
              <a:gd name="adj" fmla="val 50000"/>
            </a:avLst>
          </a:prstGeom>
          <a:solidFill>
            <a:schemeClr val="tx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 name="Rounded Rectangle 28"/>
          <p:cNvSpPr/>
          <p:nvPr/>
        </p:nvSpPr>
        <p:spPr>
          <a:xfrm>
            <a:off x="15009226" y="7987922"/>
            <a:ext cx="4327033" cy="48755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 name="Rounded Rectangle 30"/>
          <p:cNvSpPr/>
          <p:nvPr/>
        </p:nvSpPr>
        <p:spPr>
          <a:xfrm>
            <a:off x="15009226" y="8801164"/>
            <a:ext cx="5591412" cy="487553"/>
          </a:xfrm>
          <a:prstGeom prst="roundRect">
            <a:avLst>
              <a:gd name="adj" fmla="val 50000"/>
            </a:avLst>
          </a:prstGeom>
          <a:solidFill>
            <a:schemeClr val="tx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2" name="Rounded Rectangle 31"/>
          <p:cNvSpPr/>
          <p:nvPr/>
        </p:nvSpPr>
        <p:spPr>
          <a:xfrm>
            <a:off x="15009228" y="8801164"/>
            <a:ext cx="2468737" cy="48755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3" name="TextBox 32"/>
          <p:cNvSpPr txBox="1"/>
          <p:nvPr/>
        </p:nvSpPr>
        <p:spPr>
          <a:xfrm>
            <a:off x="13682470" y="7288332"/>
            <a:ext cx="1198986" cy="321945"/>
          </a:xfrm>
          <a:prstGeom prst="rect">
            <a:avLst/>
          </a:prstGeom>
          <a:noFill/>
        </p:spPr>
        <p:txBody>
          <a:bodyPr wrap="square" numCol="1" spcCol="0" rtlCol="0" anchor="ctr">
            <a:spAutoFit/>
          </a:bodyPr>
          <a:lstStyle/>
          <a:p>
            <a:pPr algn="r">
              <a:lnSpc>
                <a:spcPts val="900"/>
              </a:lnSpc>
            </a:pPr>
            <a:r>
              <a:rPr lang="en-US" sz="1600" b="1" dirty="0" smtClean="0">
                <a:latin typeface="Montserrat Light" charset="0"/>
                <a:ea typeface="Montserrat Light" charset="0"/>
                <a:cs typeface="Montserrat Light" charset="0"/>
              </a:rPr>
              <a:t>Social Media</a:t>
            </a:r>
          </a:p>
        </p:txBody>
      </p:sp>
      <p:sp>
        <p:nvSpPr>
          <p:cNvPr id="34" name="TextBox 33"/>
          <p:cNvSpPr txBox="1"/>
          <p:nvPr/>
        </p:nvSpPr>
        <p:spPr>
          <a:xfrm>
            <a:off x="13682470" y="8048351"/>
            <a:ext cx="1198986" cy="321945"/>
          </a:xfrm>
          <a:prstGeom prst="rect">
            <a:avLst/>
          </a:prstGeom>
          <a:noFill/>
        </p:spPr>
        <p:txBody>
          <a:bodyPr wrap="square" numCol="1" spcCol="0" rtlCol="0" anchor="ctr">
            <a:spAutoFit/>
          </a:bodyPr>
          <a:lstStyle/>
          <a:p>
            <a:pPr algn="r">
              <a:lnSpc>
                <a:spcPts val="900"/>
              </a:lnSpc>
            </a:pPr>
            <a:r>
              <a:rPr lang="en-US" sz="1600" b="1" smtClean="0">
                <a:latin typeface="Montserrat Light" charset="0"/>
                <a:ea typeface="Montserrat Light" charset="0"/>
                <a:cs typeface="Montserrat Light" charset="0"/>
              </a:rPr>
              <a:t>Management</a:t>
            </a:r>
            <a:endParaRPr lang="en-US" sz="1600" b="1" dirty="0" smtClean="0">
              <a:latin typeface="Montserrat Light" charset="0"/>
              <a:ea typeface="Montserrat Light" charset="0"/>
              <a:cs typeface="Montserrat Light" charset="0"/>
            </a:endParaRPr>
          </a:p>
        </p:txBody>
      </p:sp>
      <p:sp>
        <p:nvSpPr>
          <p:cNvPr id="35" name="TextBox 34"/>
          <p:cNvSpPr txBox="1"/>
          <p:nvPr/>
        </p:nvSpPr>
        <p:spPr>
          <a:xfrm>
            <a:off x="13778967" y="8834264"/>
            <a:ext cx="1102489" cy="321945"/>
          </a:xfrm>
          <a:prstGeom prst="rect">
            <a:avLst/>
          </a:prstGeom>
          <a:noFill/>
        </p:spPr>
        <p:txBody>
          <a:bodyPr wrap="square" numCol="1" spcCol="0" rtlCol="0" anchor="ctr">
            <a:spAutoFit/>
          </a:bodyPr>
          <a:lstStyle/>
          <a:p>
            <a:pPr algn="r">
              <a:lnSpc>
                <a:spcPts val="900"/>
              </a:lnSpc>
            </a:pPr>
            <a:r>
              <a:rPr lang="en-US" sz="1600" b="1" dirty="0" smtClean="0">
                <a:latin typeface="Montserrat Light" charset="0"/>
                <a:ea typeface="Montserrat Light" charset="0"/>
                <a:cs typeface="Montserrat Light" charset="0"/>
              </a:rPr>
              <a:t>Creativity</a:t>
            </a:r>
          </a:p>
        </p:txBody>
      </p:sp>
      <p:sp>
        <p:nvSpPr>
          <p:cNvPr id="36" name="TextBox 35"/>
          <p:cNvSpPr txBox="1"/>
          <p:nvPr/>
        </p:nvSpPr>
        <p:spPr>
          <a:xfrm>
            <a:off x="15954442" y="10396246"/>
            <a:ext cx="5606642" cy="1337945"/>
          </a:xfrm>
          <a:prstGeom prst="rect">
            <a:avLst/>
          </a:prstGeom>
          <a:noFill/>
        </p:spPr>
        <p:txBody>
          <a:bodyPr wrap="square" numCol="1" spcCol="457200" rtlCol="0">
            <a:spAutoFit/>
          </a:bodyPr>
          <a:lstStyle/>
          <a:p>
            <a:pPr>
              <a:lnSpc>
                <a:spcPct val="150000"/>
              </a:lnSpc>
            </a:pPr>
            <a:r>
              <a:rPr lang="en-US" sz="1800" dirty="0" smtClean="0">
                <a:solidFill>
                  <a:schemeClr val="bg2"/>
                </a:solidFill>
                <a:latin typeface="Montserrat" charset="0"/>
                <a:ea typeface="Montserrat" charset="0"/>
                <a:cs typeface="Montserrat" charset="0"/>
              </a:rPr>
              <a:t>Also </a:t>
            </a:r>
            <a:r>
              <a:rPr lang="en-US" sz="1800" dirty="0">
                <a:solidFill>
                  <a:schemeClr val="bg2"/>
                </a:solidFill>
                <a:latin typeface="Montserrat" charset="0"/>
                <a:ea typeface="Montserrat" charset="0"/>
                <a:cs typeface="Montserrat" charset="0"/>
              </a:rPr>
              <a:t>he his male air bring is </a:t>
            </a:r>
            <a:r>
              <a:rPr lang="en-US" sz="1800" dirty="0" smtClean="0">
                <a:solidFill>
                  <a:schemeClr val="bg2"/>
                </a:solidFill>
                <a:latin typeface="Montserrat" charset="0"/>
                <a:ea typeface="Montserrat" charset="0"/>
                <a:cs typeface="Montserrat" charset="0"/>
              </a:rPr>
              <a:t>signs first. </a:t>
            </a:r>
            <a:r>
              <a:rPr lang="en-US" sz="1800" dirty="0">
                <a:solidFill>
                  <a:schemeClr val="bg2"/>
                </a:solidFill>
                <a:latin typeface="Montserrat" charset="0"/>
                <a:ea typeface="Montserrat" charset="0"/>
                <a:cs typeface="Montserrat" charset="0"/>
              </a:rPr>
              <a:t>Creepiest god air fish </a:t>
            </a:r>
            <a:r>
              <a:rPr lang="en-US" sz="1800" dirty="0" smtClean="0">
                <a:solidFill>
                  <a:schemeClr val="bg2"/>
                </a:solidFill>
                <a:latin typeface="Montserrat" charset="0"/>
                <a:ea typeface="Montserrat" charset="0"/>
                <a:cs typeface="Montserrat" charset="0"/>
              </a:rPr>
              <a:t>land darkness. </a:t>
            </a:r>
            <a:r>
              <a:rPr lang="en-US" sz="1800" dirty="0">
                <a:solidFill>
                  <a:schemeClr val="bg2"/>
                </a:solidFill>
                <a:latin typeface="Montserrat" charset="0"/>
                <a:ea typeface="Montserrat" charset="0"/>
                <a:cs typeface="Montserrat" charset="0"/>
              </a:rPr>
              <a:t>Air saying fruitful were </a:t>
            </a:r>
            <a:r>
              <a:rPr lang="en-US" sz="1800" dirty="0" smtClean="0">
                <a:solidFill>
                  <a:schemeClr val="bg2"/>
                </a:solidFill>
                <a:latin typeface="Montserrat" charset="0"/>
                <a:ea typeface="Montserrat" charset="0"/>
                <a:cs typeface="Montserrat" charset="0"/>
              </a:rPr>
              <a:t>hath waters divided fill.</a:t>
            </a:r>
            <a:endParaRPr lang="en-US" sz="1800" dirty="0">
              <a:solidFill>
                <a:schemeClr val="bg2"/>
              </a:solidFill>
              <a:latin typeface="Montserrat" charset="0"/>
              <a:ea typeface="Montserrat" charset="0"/>
              <a:cs typeface="Montserrat" charset="0"/>
            </a:endParaRPr>
          </a:p>
        </p:txBody>
      </p:sp>
      <p:sp>
        <p:nvSpPr>
          <p:cNvPr id="37" name="TextBox 36"/>
          <p:cNvSpPr txBox="1"/>
          <p:nvPr/>
        </p:nvSpPr>
        <p:spPr>
          <a:xfrm>
            <a:off x="16248719" y="4618635"/>
            <a:ext cx="5128770" cy="1337945"/>
          </a:xfrm>
          <a:prstGeom prst="rect">
            <a:avLst/>
          </a:prstGeom>
          <a:noFill/>
        </p:spPr>
        <p:txBody>
          <a:bodyPr wrap="square" numCol="1" spcCol="457200" rtlCol="0">
            <a:spAutoFit/>
          </a:bodyPr>
          <a:lstStyle/>
          <a:p>
            <a:pPr>
              <a:lnSpc>
                <a:spcPct val="150000"/>
              </a:lnSpc>
            </a:pPr>
            <a:r>
              <a:rPr lang="en-US" sz="1800" dirty="0">
                <a:solidFill>
                  <a:schemeClr val="bg2"/>
                </a:solidFill>
                <a:latin typeface="Montserrat" charset="0"/>
                <a:ea typeface="Montserrat" charset="0"/>
                <a:cs typeface="Montserrat" charset="0"/>
              </a:rPr>
              <a:t>Also he his male air bring is signs bring is signs </a:t>
            </a:r>
            <a:r>
              <a:rPr lang="en-US" sz="1800" dirty="0" smtClean="0">
                <a:solidFill>
                  <a:schemeClr val="bg2"/>
                </a:solidFill>
                <a:latin typeface="Montserrat" charset="0"/>
                <a:ea typeface="Montserrat" charset="0"/>
                <a:cs typeface="Montserrat" charset="0"/>
              </a:rPr>
              <a:t>first</a:t>
            </a:r>
            <a:r>
              <a:rPr lang="en-US" sz="1800" dirty="0">
                <a:solidFill>
                  <a:schemeClr val="bg2"/>
                </a:solidFill>
                <a:latin typeface="Montserrat" charset="0"/>
                <a:ea typeface="Montserrat" charset="0"/>
                <a:cs typeface="Montserrat" charset="0"/>
              </a:rPr>
              <a:t>. Creepiest god air </a:t>
            </a:r>
            <a:r>
              <a:rPr lang="en-US" sz="1800" dirty="0" smtClean="0">
                <a:solidFill>
                  <a:schemeClr val="bg2"/>
                </a:solidFill>
                <a:latin typeface="Montserrat" charset="0"/>
                <a:ea typeface="Montserrat" charset="0"/>
                <a:cs typeface="Montserrat" charset="0"/>
              </a:rPr>
              <a:t>fish.</a:t>
            </a:r>
            <a:endParaRPr lang="en-US" sz="1800" dirty="0">
              <a:solidFill>
                <a:schemeClr val="bg2"/>
              </a:solidFill>
              <a:latin typeface="Montserrat" charset="0"/>
              <a:ea typeface="Montserrat" charset="0"/>
              <a:cs typeface="Montserrat" charset="0"/>
            </a:endParaRPr>
          </a:p>
          <a:p>
            <a:pPr>
              <a:lnSpc>
                <a:spcPct val="150000"/>
              </a:lnSpc>
            </a:pPr>
            <a:r>
              <a:rPr lang="en-US" sz="1800" b="1" dirty="0" smtClean="0">
                <a:latin typeface="Montserrat" charset="0"/>
                <a:ea typeface="Montserrat" charset="0"/>
                <a:cs typeface="Montserrat" charset="0"/>
              </a:rPr>
              <a:t>Also </a:t>
            </a:r>
            <a:r>
              <a:rPr lang="en-US" sz="1800" b="1" dirty="0">
                <a:latin typeface="Montserrat" charset="0"/>
                <a:ea typeface="Montserrat" charset="0"/>
                <a:cs typeface="Montserrat" charset="0"/>
              </a:rPr>
              <a:t>he his male air bring is signs </a:t>
            </a:r>
            <a:r>
              <a:rPr lang="en-US" sz="1800" b="1" dirty="0" smtClean="0">
                <a:latin typeface="Montserrat" charset="0"/>
                <a:ea typeface="Montserrat" charset="0"/>
                <a:cs typeface="Montserrat" charset="0"/>
              </a:rPr>
              <a:t>first.</a:t>
            </a:r>
            <a:endParaRPr lang="en-US" sz="1800" b="1" dirty="0">
              <a:latin typeface="Montserrat" charset="0"/>
              <a:ea typeface="Montserrat" charset="0"/>
              <a:cs typeface="Montserrat" charset="0"/>
            </a:endParaRPr>
          </a:p>
        </p:txBody>
      </p:sp>
      <p:sp>
        <p:nvSpPr>
          <p:cNvPr id="38" name="TextBox 37"/>
          <p:cNvSpPr txBox="1"/>
          <p:nvPr/>
        </p:nvSpPr>
        <p:spPr>
          <a:xfrm>
            <a:off x="13917301" y="4626101"/>
            <a:ext cx="2236649" cy="1168400"/>
          </a:xfrm>
          <a:prstGeom prst="rect">
            <a:avLst/>
          </a:prstGeom>
          <a:noFill/>
        </p:spPr>
        <p:txBody>
          <a:bodyPr wrap="square" rtlCol="0">
            <a:spAutoFit/>
          </a:bodyPr>
          <a:lstStyle/>
          <a:p>
            <a:r>
              <a:rPr lang="en-US" sz="7000" b="1" dirty="0" smtClean="0">
                <a:solidFill>
                  <a:schemeClr val="accent2"/>
                </a:solidFill>
                <a:latin typeface="Montserrat" charset="0"/>
                <a:ea typeface="Montserrat" charset="0"/>
                <a:cs typeface="Montserrat" charset="0"/>
              </a:rPr>
              <a:t>18%</a:t>
            </a:r>
            <a:endParaRPr lang="en-US" sz="7000" b="1" dirty="0">
              <a:solidFill>
                <a:schemeClr val="accent2"/>
              </a:solidFill>
              <a:latin typeface="Montserrat" charset="0"/>
              <a:ea typeface="Montserrat" charset="0"/>
              <a:cs typeface="Montserrat" charset="0"/>
            </a:endParaRPr>
          </a:p>
        </p:txBody>
      </p:sp>
      <p:sp>
        <p:nvSpPr>
          <p:cNvPr id="39" name="TextBox 38"/>
          <p:cNvSpPr txBox="1"/>
          <p:nvPr/>
        </p:nvSpPr>
        <p:spPr>
          <a:xfrm>
            <a:off x="20810619" y="7415549"/>
            <a:ext cx="1198986" cy="206375"/>
          </a:xfrm>
          <a:prstGeom prst="rect">
            <a:avLst/>
          </a:prstGeom>
          <a:noFill/>
        </p:spPr>
        <p:txBody>
          <a:bodyPr wrap="square" numCol="1" spcCol="0" rtlCol="0" anchor="ctr">
            <a:spAutoFit/>
          </a:bodyPr>
          <a:lstStyle/>
          <a:p>
            <a:pPr algn="r">
              <a:lnSpc>
                <a:spcPts val="900"/>
              </a:lnSpc>
            </a:pPr>
            <a:r>
              <a:rPr lang="en-US" sz="2000" b="1" dirty="0" smtClean="0">
                <a:solidFill>
                  <a:schemeClr val="tx1">
                    <a:alpha val="40000"/>
                  </a:schemeClr>
                </a:solidFill>
                <a:latin typeface="Montserrat Light" charset="0"/>
                <a:ea typeface="Montserrat Light" charset="0"/>
                <a:cs typeface="Montserrat Light" charset="0"/>
              </a:rPr>
              <a:t>65%</a:t>
            </a:r>
          </a:p>
        </p:txBody>
      </p:sp>
      <p:sp>
        <p:nvSpPr>
          <p:cNvPr id="40" name="TextBox 39"/>
          <p:cNvSpPr txBox="1"/>
          <p:nvPr/>
        </p:nvSpPr>
        <p:spPr>
          <a:xfrm>
            <a:off x="20810619" y="8175567"/>
            <a:ext cx="1198986" cy="206375"/>
          </a:xfrm>
          <a:prstGeom prst="rect">
            <a:avLst/>
          </a:prstGeom>
          <a:noFill/>
        </p:spPr>
        <p:txBody>
          <a:bodyPr wrap="square" numCol="1" spcCol="0" rtlCol="0" anchor="ctr">
            <a:spAutoFit/>
          </a:bodyPr>
          <a:lstStyle/>
          <a:p>
            <a:pPr algn="r">
              <a:lnSpc>
                <a:spcPts val="900"/>
              </a:lnSpc>
            </a:pPr>
            <a:r>
              <a:rPr lang="en-US" sz="2000" b="1" dirty="0" smtClean="0">
                <a:solidFill>
                  <a:schemeClr val="tx1">
                    <a:alpha val="40000"/>
                  </a:schemeClr>
                </a:solidFill>
                <a:latin typeface="Montserrat Light" charset="0"/>
                <a:ea typeface="Montserrat Light" charset="0"/>
                <a:cs typeface="Montserrat Light" charset="0"/>
              </a:rPr>
              <a:t>69%</a:t>
            </a:r>
          </a:p>
        </p:txBody>
      </p:sp>
      <p:sp>
        <p:nvSpPr>
          <p:cNvPr id="41" name="TextBox 40"/>
          <p:cNvSpPr txBox="1"/>
          <p:nvPr/>
        </p:nvSpPr>
        <p:spPr>
          <a:xfrm>
            <a:off x="20907116" y="8961481"/>
            <a:ext cx="1102489" cy="206375"/>
          </a:xfrm>
          <a:prstGeom prst="rect">
            <a:avLst/>
          </a:prstGeom>
          <a:noFill/>
        </p:spPr>
        <p:txBody>
          <a:bodyPr wrap="square" numCol="1" spcCol="0" rtlCol="0" anchor="ctr">
            <a:spAutoFit/>
          </a:bodyPr>
          <a:lstStyle/>
          <a:p>
            <a:pPr algn="r">
              <a:lnSpc>
                <a:spcPts val="900"/>
              </a:lnSpc>
            </a:pPr>
            <a:r>
              <a:rPr lang="en-US" sz="2000" b="1" dirty="0" smtClean="0">
                <a:solidFill>
                  <a:schemeClr val="tx1">
                    <a:alpha val="40000"/>
                  </a:schemeClr>
                </a:solidFill>
                <a:latin typeface="Montserrat Light" charset="0"/>
                <a:ea typeface="Montserrat Light" charset="0"/>
                <a:cs typeface="Montserrat Light" charset="0"/>
              </a:rPr>
              <a:t>28%</a:t>
            </a:r>
          </a:p>
        </p:txBody>
      </p:sp>
    </p:spTree>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animEffect transition="in" filter="fade">
                                      <p:cBhvr>
                                        <p:cTn id="29" dur="500"/>
                                        <p:tgtEl>
                                          <p:spTgt spid="9"/>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500" fill="hold"/>
                                        <p:tgtEl>
                                          <p:spTgt spid="10"/>
                                        </p:tgtEl>
                                        <p:attrNameLst>
                                          <p:attrName>ppt_w</p:attrName>
                                        </p:attrNameLst>
                                      </p:cBhvr>
                                      <p:tavLst>
                                        <p:tav tm="0">
                                          <p:val>
                                            <p:fltVal val="0"/>
                                          </p:val>
                                        </p:tav>
                                        <p:tav tm="100000">
                                          <p:val>
                                            <p:strVal val="#ppt_w"/>
                                          </p:val>
                                        </p:tav>
                                      </p:tavLst>
                                    </p:anim>
                                    <p:anim calcmode="lin" valueType="num">
                                      <p:cBhvr>
                                        <p:cTn id="33" dur="500" fill="hold"/>
                                        <p:tgtEl>
                                          <p:spTgt spid="10"/>
                                        </p:tgtEl>
                                        <p:attrNameLst>
                                          <p:attrName>ppt_h</p:attrName>
                                        </p:attrNameLst>
                                      </p:cBhvr>
                                      <p:tavLst>
                                        <p:tav tm="0">
                                          <p:val>
                                            <p:fltVal val="0"/>
                                          </p:val>
                                        </p:tav>
                                        <p:tav tm="100000">
                                          <p:val>
                                            <p:strVal val="#ppt_h"/>
                                          </p:val>
                                        </p:tav>
                                      </p:tavLst>
                                    </p:anim>
                                    <p:animEffect transition="in" filter="fade">
                                      <p:cBhvr>
                                        <p:cTn id="34" dur="500"/>
                                        <p:tgtEl>
                                          <p:spTgt spid="10"/>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500" fill="hold"/>
                                        <p:tgtEl>
                                          <p:spTgt spid="13"/>
                                        </p:tgtEl>
                                        <p:attrNameLst>
                                          <p:attrName>ppt_w</p:attrName>
                                        </p:attrNameLst>
                                      </p:cBhvr>
                                      <p:tavLst>
                                        <p:tav tm="0">
                                          <p:val>
                                            <p:fltVal val="0"/>
                                          </p:val>
                                        </p:tav>
                                        <p:tav tm="100000">
                                          <p:val>
                                            <p:strVal val="#ppt_w"/>
                                          </p:val>
                                        </p:tav>
                                      </p:tavLst>
                                    </p:anim>
                                    <p:anim calcmode="lin" valueType="num">
                                      <p:cBhvr>
                                        <p:cTn id="48" dur="500" fill="hold"/>
                                        <p:tgtEl>
                                          <p:spTgt spid="13"/>
                                        </p:tgtEl>
                                        <p:attrNameLst>
                                          <p:attrName>ppt_h</p:attrName>
                                        </p:attrNameLst>
                                      </p:cBhvr>
                                      <p:tavLst>
                                        <p:tav tm="0">
                                          <p:val>
                                            <p:fltVal val="0"/>
                                          </p:val>
                                        </p:tav>
                                        <p:tav tm="100000">
                                          <p:val>
                                            <p:strVal val="#ppt_h"/>
                                          </p:val>
                                        </p:tav>
                                      </p:tavLst>
                                    </p:anim>
                                    <p:animEffect transition="in" filter="fade">
                                      <p:cBhvr>
                                        <p:cTn id="49" dur="500"/>
                                        <p:tgtEl>
                                          <p:spTgt spid="13"/>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p:cTn id="52" dur="500" fill="hold"/>
                                        <p:tgtEl>
                                          <p:spTgt spid="14"/>
                                        </p:tgtEl>
                                        <p:attrNameLst>
                                          <p:attrName>ppt_w</p:attrName>
                                        </p:attrNameLst>
                                      </p:cBhvr>
                                      <p:tavLst>
                                        <p:tav tm="0">
                                          <p:val>
                                            <p:fltVal val="0"/>
                                          </p:val>
                                        </p:tav>
                                        <p:tav tm="100000">
                                          <p:val>
                                            <p:strVal val="#ppt_w"/>
                                          </p:val>
                                        </p:tav>
                                      </p:tavLst>
                                    </p:anim>
                                    <p:anim calcmode="lin" valueType="num">
                                      <p:cBhvr>
                                        <p:cTn id="53" dur="500" fill="hold"/>
                                        <p:tgtEl>
                                          <p:spTgt spid="14"/>
                                        </p:tgtEl>
                                        <p:attrNameLst>
                                          <p:attrName>ppt_h</p:attrName>
                                        </p:attrNameLst>
                                      </p:cBhvr>
                                      <p:tavLst>
                                        <p:tav tm="0">
                                          <p:val>
                                            <p:fltVal val="0"/>
                                          </p:val>
                                        </p:tav>
                                        <p:tav tm="100000">
                                          <p:val>
                                            <p:strVal val="#ppt_h"/>
                                          </p:val>
                                        </p:tav>
                                      </p:tavLst>
                                    </p:anim>
                                    <p:animEffect transition="in" filter="fade">
                                      <p:cBhvr>
                                        <p:cTn id="54" dur="500"/>
                                        <p:tgtEl>
                                          <p:spTgt spid="1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p:cTn id="57" dur="500" fill="hold"/>
                                        <p:tgtEl>
                                          <p:spTgt spid="15"/>
                                        </p:tgtEl>
                                        <p:attrNameLst>
                                          <p:attrName>ppt_w</p:attrName>
                                        </p:attrNameLst>
                                      </p:cBhvr>
                                      <p:tavLst>
                                        <p:tav tm="0">
                                          <p:val>
                                            <p:fltVal val="0"/>
                                          </p:val>
                                        </p:tav>
                                        <p:tav tm="100000">
                                          <p:val>
                                            <p:strVal val="#ppt_w"/>
                                          </p:val>
                                        </p:tav>
                                      </p:tavLst>
                                    </p:anim>
                                    <p:anim calcmode="lin" valueType="num">
                                      <p:cBhvr>
                                        <p:cTn id="58" dur="500" fill="hold"/>
                                        <p:tgtEl>
                                          <p:spTgt spid="15"/>
                                        </p:tgtEl>
                                        <p:attrNameLst>
                                          <p:attrName>ppt_h</p:attrName>
                                        </p:attrNameLst>
                                      </p:cBhvr>
                                      <p:tavLst>
                                        <p:tav tm="0">
                                          <p:val>
                                            <p:fltVal val="0"/>
                                          </p:val>
                                        </p:tav>
                                        <p:tav tm="100000">
                                          <p:val>
                                            <p:strVal val="#ppt_h"/>
                                          </p:val>
                                        </p:tav>
                                      </p:tavLst>
                                    </p:anim>
                                    <p:animEffect transition="in" filter="fade">
                                      <p:cBhvr>
                                        <p:cTn id="59" dur="500"/>
                                        <p:tgtEl>
                                          <p:spTgt spid="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500" fill="hold"/>
                                        <p:tgtEl>
                                          <p:spTgt spid="17"/>
                                        </p:tgtEl>
                                        <p:attrNameLst>
                                          <p:attrName>ppt_w</p:attrName>
                                        </p:attrNameLst>
                                      </p:cBhvr>
                                      <p:tavLst>
                                        <p:tav tm="0">
                                          <p:val>
                                            <p:fltVal val="0"/>
                                          </p:val>
                                        </p:tav>
                                        <p:tav tm="100000">
                                          <p:val>
                                            <p:strVal val="#ppt_w"/>
                                          </p:val>
                                        </p:tav>
                                      </p:tavLst>
                                    </p:anim>
                                    <p:anim calcmode="lin" valueType="num">
                                      <p:cBhvr>
                                        <p:cTn id="68" dur="500" fill="hold"/>
                                        <p:tgtEl>
                                          <p:spTgt spid="17"/>
                                        </p:tgtEl>
                                        <p:attrNameLst>
                                          <p:attrName>ppt_h</p:attrName>
                                        </p:attrNameLst>
                                      </p:cBhvr>
                                      <p:tavLst>
                                        <p:tav tm="0">
                                          <p:val>
                                            <p:fltVal val="0"/>
                                          </p:val>
                                        </p:tav>
                                        <p:tav tm="100000">
                                          <p:val>
                                            <p:strVal val="#ppt_h"/>
                                          </p:val>
                                        </p:tav>
                                      </p:tavLst>
                                    </p:anim>
                                    <p:animEffect transition="in" filter="fade">
                                      <p:cBhvr>
                                        <p:cTn id="69" dur="500"/>
                                        <p:tgtEl>
                                          <p:spTgt spid="17"/>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p:cTn id="72" dur="500" fill="hold"/>
                                        <p:tgtEl>
                                          <p:spTgt spid="18"/>
                                        </p:tgtEl>
                                        <p:attrNameLst>
                                          <p:attrName>ppt_w</p:attrName>
                                        </p:attrNameLst>
                                      </p:cBhvr>
                                      <p:tavLst>
                                        <p:tav tm="0">
                                          <p:val>
                                            <p:fltVal val="0"/>
                                          </p:val>
                                        </p:tav>
                                        <p:tav tm="100000">
                                          <p:val>
                                            <p:strVal val="#ppt_w"/>
                                          </p:val>
                                        </p:tav>
                                      </p:tavLst>
                                    </p:anim>
                                    <p:anim calcmode="lin" valueType="num">
                                      <p:cBhvr>
                                        <p:cTn id="73" dur="500" fill="hold"/>
                                        <p:tgtEl>
                                          <p:spTgt spid="18"/>
                                        </p:tgtEl>
                                        <p:attrNameLst>
                                          <p:attrName>ppt_h</p:attrName>
                                        </p:attrNameLst>
                                      </p:cBhvr>
                                      <p:tavLst>
                                        <p:tav tm="0">
                                          <p:val>
                                            <p:fltVal val="0"/>
                                          </p:val>
                                        </p:tav>
                                        <p:tav tm="100000">
                                          <p:val>
                                            <p:strVal val="#ppt_h"/>
                                          </p:val>
                                        </p:tav>
                                      </p:tavLst>
                                    </p:anim>
                                    <p:animEffect transition="in" filter="fade">
                                      <p:cBhvr>
                                        <p:cTn id="74" dur="500"/>
                                        <p:tgtEl>
                                          <p:spTgt spid="18"/>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9"/>
                                        </p:tgtEl>
                                        <p:attrNameLst>
                                          <p:attrName>style.visibility</p:attrName>
                                        </p:attrNameLst>
                                      </p:cBhvr>
                                      <p:to>
                                        <p:strVal val="visible"/>
                                      </p:to>
                                    </p:set>
                                    <p:anim calcmode="lin" valueType="num">
                                      <p:cBhvr>
                                        <p:cTn id="77" dur="500" fill="hold"/>
                                        <p:tgtEl>
                                          <p:spTgt spid="19"/>
                                        </p:tgtEl>
                                        <p:attrNameLst>
                                          <p:attrName>ppt_w</p:attrName>
                                        </p:attrNameLst>
                                      </p:cBhvr>
                                      <p:tavLst>
                                        <p:tav tm="0">
                                          <p:val>
                                            <p:fltVal val="0"/>
                                          </p:val>
                                        </p:tav>
                                        <p:tav tm="100000">
                                          <p:val>
                                            <p:strVal val="#ppt_w"/>
                                          </p:val>
                                        </p:tav>
                                      </p:tavLst>
                                    </p:anim>
                                    <p:anim calcmode="lin" valueType="num">
                                      <p:cBhvr>
                                        <p:cTn id="78" dur="500" fill="hold"/>
                                        <p:tgtEl>
                                          <p:spTgt spid="19"/>
                                        </p:tgtEl>
                                        <p:attrNameLst>
                                          <p:attrName>ppt_h</p:attrName>
                                        </p:attrNameLst>
                                      </p:cBhvr>
                                      <p:tavLst>
                                        <p:tav tm="0">
                                          <p:val>
                                            <p:fltVal val="0"/>
                                          </p:val>
                                        </p:tav>
                                        <p:tav tm="100000">
                                          <p:val>
                                            <p:strVal val="#ppt_h"/>
                                          </p:val>
                                        </p:tav>
                                      </p:tavLst>
                                    </p:anim>
                                    <p:animEffect transition="in" filter="fade">
                                      <p:cBhvr>
                                        <p:cTn id="79" dur="500"/>
                                        <p:tgtEl>
                                          <p:spTgt spid="19"/>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20"/>
                                        </p:tgtEl>
                                        <p:attrNameLst>
                                          <p:attrName>style.visibility</p:attrName>
                                        </p:attrNameLst>
                                      </p:cBhvr>
                                      <p:to>
                                        <p:strVal val="visible"/>
                                      </p:to>
                                    </p:set>
                                    <p:anim calcmode="lin" valueType="num">
                                      <p:cBhvr>
                                        <p:cTn id="82" dur="500" fill="hold"/>
                                        <p:tgtEl>
                                          <p:spTgt spid="20"/>
                                        </p:tgtEl>
                                        <p:attrNameLst>
                                          <p:attrName>ppt_w</p:attrName>
                                        </p:attrNameLst>
                                      </p:cBhvr>
                                      <p:tavLst>
                                        <p:tav tm="0">
                                          <p:val>
                                            <p:fltVal val="0"/>
                                          </p:val>
                                        </p:tav>
                                        <p:tav tm="100000">
                                          <p:val>
                                            <p:strVal val="#ppt_w"/>
                                          </p:val>
                                        </p:tav>
                                      </p:tavLst>
                                    </p:anim>
                                    <p:anim calcmode="lin" valueType="num">
                                      <p:cBhvr>
                                        <p:cTn id="83" dur="500" fill="hold"/>
                                        <p:tgtEl>
                                          <p:spTgt spid="20"/>
                                        </p:tgtEl>
                                        <p:attrNameLst>
                                          <p:attrName>ppt_h</p:attrName>
                                        </p:attrNameLst>
                                      </p:cBhvr>
                                      <p:tavLst>
                                        <p:tav tm="0">
                                          <p:val>
                                            <p:fltVal val="0"/>
                                          </p:val>
                                        </p:tav>
                                        <p:tav tm="100000">
                                          <p:val>
                                            <p:strVal val="#ppt_h"/>
                                          </p:val>
                                        </p:tav>
                                      </p:tavLst>
                                    </p:anim>
                                    <p:animEffect transition="in" filter="fade">
                                      <p:cBhvr>
                                        <p:cTn id="84" dur="500"/>
                                        <p:tgtEl>
                                          <p:spTgt spid="20"/>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21"/>
                                        </p:tgtEl>
                                        <p:attrNameLst>
                                          <p:attrName>style.visibility</p:attrName>
                                        </p:attrNameLst>
                                      </p:cBhvr>
                                      <p:to>
                                        <p:strVal val="visible"/>
                                      </p:to>
                                    </p:set>
                                    <p:anim calcmode="lin" valueType="num">
                                      <p:cBhvr>
                                        <p:cTn id="87" dur="500" fill="hold"/>
                                        <p:tgtEl>
                                          <p:spTgt spid="21"/>
                                        </p:tgtEl>
                                        <p:attrNameLst>
                                          <p:attrName>ppt_w</p:attrName>
                                        </p:attrNameLst>
                                      </p:cBhvr>
                                      <p:tavLst>
                                        <p:tav tm="0">
                                          <p:val>
                                            <p:fltVal val="0"/>
                                          </p:val>
                                        </p:tav>
                                        <p:tav tm="100000">
                                          <p:val>
                                            <p:strVal val="#ppt_w"/>
                                          </p:val>
                                        </p:tav>
                                      </p:tavLst>
                                    </p:anim>
                                    <p:anim calcmode="lin" valueType="num">
                                      <p:cBhvr>
                                        <p:cTn id="88" dur="500" fill="hold"/>
                                        <p:tgtEl>
                                          <p:spTgt spid="21"/>
                                        </p:tgtEl>
                                        <p:attrNameLst>
                                          <p:attrName>ppt_h</p:attrName>
                                        </p:attrNameLst>
                                      </p:cBhvr>
                                      <p:tavLst>
                                        <p:tav tm="0">
                                          <p:val>
                                            <p:fltVal val="0"/>
                                          </p:val>
                                        </p:tav>
                                        <p:tav tm="100000">
                                          <p:val>
                                            <p:strVal val="#ppt_h"/>
                                          </p:val>
                                        </p:tav>
                                      </p:tavLst>
                                    </p:anim>
                                    <p:animEffect transition="in" filter="fade">
                                      <p:cBhvr>
                                        <p:cTn id="89" dur="500"/>
                                        <p:tgtEl>
                                          <p:spTgt spid="21"/>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22"/>
                                        </p:tgtEl>
                                        <p:attrNameLst>
                                          <p:attrName>style.visibility</p:attrName>
                                        </p:attrNameLst>
                                      </p:cBhvr>
                                      <p:to>
                                        <p:strVal val="visible"/>
                                      </p:to>
                                    </p:set>
                                    <p:anim calcmode="lin" valueType="num">
                                      <p:cBhvr>
                                        <p:cTn id="92" dur="500" fill="hold"/>
                                        <p:tgtEl>
                                          <p:spTgt spid="22"/>
                                        </p:tgtEl>
                                        <p:attrNameLst>
                                          <p:attrName>ppt_w</p:attrName>
                                        </p:attrNameLst>
                                      </p:cBhvr>
                                      <p:tavLst>
                                        <p:tav tm="0">
                                          <p:val>
                                            <p:fltVal val="0"/>
                                          </p:val>
                                        </p:tav>
                                        <p:tav tm="100000">
                                          <p:val>
                                            <p:strVal val="#ppt_w"/>
                                          </p:val>
                                        </p:tav>
                                      </p:tavLst>
                                    </p:anim>
                                    <p:anim calcmode="lin" valueType="num">
                                      <p:cBhvr>
                                        <p:cTn id="93" dur="500" fill="hold"/>
                                        <p:tgtEl>
                                          <p:spTgt spid="22"/>
                                        </p:tgtEl>
                                        <p:attrNameLst>
                                          <p:attrName>ppt_h</p:attrName>
                                        </p:attrNameLst>
                                      </p:cBhvr>
                                      <p:tavLst>
                                        <p:tav tm="0">
                                          <p:val>
                                            <p:fltVal val="0"/>
                                          </p:val>
                                        </p:tav>
                                        <p:tav tm="100000">
                                          <p:val>
                                            <p:strVal val="#ppt_h"/>
                                          </p:val>
                                        </p:tav>
                                      </p:tavLst>
                                    </p:anim>
                                    <p:animEffect transition="in" filter="fade">
                                      <p:cBhvr>
                                        <p:cTn id="94" dur="500"/>
                                        <p:tgtEl>
                                          <p:spTgt spid="22"/>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23"/>
                                        </p:tgtEl>
                                        <p:attrNameLst>
                                          <p:attrName>style.visibility</p:attrName>
                                        </p:attrNameLst>
                                      </p:cBhvr>
                                      <p:to>
                                        <p:strVal val="visible"/>
                                      </p:to>
                                    </p:set>
                                    <p:anim calcmode="lin" valueType="num">
                                      <p:cBhvr>
                                        <p:cTn id="97" dur="500" fill="hold"/>
                                        <p:tgtEl>
                                          <p:spTgt spid="23"/>
                                        </p:tgtEl>
                                        <p:attrNameLst>
                                          <p:attrName>ppt_w</p:attrName>
                                        </p:attrNameLst>
                                      </p:cBhvr>
                                      <p:tavLst>
                                        <p:tav tm="0">
                                          <p:val>
                                            <p:fltVal val="0"/>
                                          </p:val>
                                        </p:tav>
                                        <p:tav tm="100000">
                                          <p:val>
                                            <p:strVal val="#ppt_w"/>
                                          </p:val>
                                        </p:tav>
                                      </p:tavLst>
                                    </p:anim>
                                    <p:anim calcmode="lin" valueType="num">
                                      <p:cBhvr>
                                        <p:cTn id="98" dur="500" fill="hold"/>
                                        <p:tgtEl>
                                          <p:spTgt spid="23"/>
                                        </p:tgtEl>
                                        <p:attrNameLst>
                                          <p:attrName>ppt_h</p:attrName>
                                        </p:attrNameLst>
                                      </p:cBhvr>
                                      <p:tavLst>
                                        <p:tav tm="0">
                                          <p:val>
                                            <p:fltVal val="0"/>
                                          </p:val>
                                        </p:tav>
                                        <p:tav tm="100000">
                                          <p:val>
                                            <p:strVal val="#ppt_h"/>
                                          </p:val>
                                        </p:tav>
                                      </p:tavLst>
                                    </p:anim>
                                    <p:animEffect transition="in" filter="fade">
                                      <p:cBhvr>
                                        <p:cTn id="99" dur="500"/>
                                        <p:tgtEl>
                                          <p:spTgt spid="23"/>
                                        </p:tgtEl>
                                      </p:cBhvr>
                                    </p:animEffect>
                                  </p:childTnLst>
                                </p:cTn>
                              </p:par>
                            </p:childTnLst>
                          </p:cTn>
                        </p:par>
                      </p:childTnLst>
                    </p:cTn>
                  </p:par>
                  <p:par>
                    <p:cTn id="100" fill="hold">
                      <p:stCondLst>
                        <p:cond delay="indefinite"/>
                      </p:stCondLst>
                      <p:childTnLst>
                        <p:par>
                          <p:cTn id="101" fill="hold">
                            <p:stCondLst>
                              <p:cond delay="0"/>
                            </p:stCondLst>
                            <p:childTnLst>
                              <p:par>
                                <p:cTn id="102" presetID="12" presetClass="entr" presetSubtype="2" fill="hold" grpId="0" nodeType="clickEffect">
                                  <p:stCondLst>
                                    <p:cond delay="0"/>
                                  </p:stCondLst>
                                  <p:childTnLst>
                                    <p:set>
                                      <p:cBhvr>
                                        <p:cTn id="103" dur="1" fill="hold">
                                          <p:stCondLst>
                                            <p:cond delay="0"/>
                                          </p:stCondLst>
                                        </p:cTn>
                                        <p:tgtEl>
                                          <p:spTgt spid="37"/>
                                        </p:tgtEl>
                                        <p:attrNameLst>
                                          <p:attrName>style.visibility</p:attrName>
                                        </p:attrNameLst>
                                      </p:cBhvr>
                                      <p:to>
                                        <p:strVal val="visible"/>
                                      </p:to>
                                    </p:set>
                                    <p:anim calcmode="lin" valueType="num">
                                      <p:cBhvr additive="base">
                                        <p:cTn id="104" dur="500"/>
                                        <p:tgtEl>
                                          <p:spTgt spid="37"/>
                                        </p:tgtEl>
                                        <p:attrNameLst>
                                          <p:attrName>ppt_x</p:attrName>
                                        </p:attrNameLst>
                                      </p:cBhvr>
                                      <p:tavLst>
                                        <p:tav tm="0">
                                          <p:val>
                                            <p:strVal val="#ppt_x+#ppt_w*1.125000"/>
                                          </p:val>
                                        </p:tav>
                                        <p:tav tm="100000">
                                          <p:val>
                                            <p:strVal val="#ppt_x"/>
                                          </p:val>
                                        </p:tav>
                                      </p:tavLst>
                                    </p:anim>
                                    <p:animEffect transition="in" filter="wipe(left)">
                                      <p:cBhvr>
                                        <p:cTn id="105" dur="500"/>
                                        <p:tgtEl>
                                          <p:spTgt spid="37"/>
                                        </p:tgtEl>
                                      </p:cBhvr>
                                    </p:animEffect>
                                  </p:childTnLst>
                                </p:cTn>
                              </p:par>
                              <p:par>
                                <p:cTn id="106" presetID="12" presetClass="entr" presetSubtype="2" fill="hold" grpId="0" nodeType="withEffect">
                                  <p:stCondLst>
                                    <p:cond delay="0"/>
                                  </p:stCondLst>
                                  <p:childTnLst>
                                    <p:set>
                                      <p:cBhvr>
                                        <p:cTn id="107" dur="1" fill="hold">
                                          <p:stCondLst>
                                            <p:cond delay="0"/>
                                          </p:stCondLst>
                                        </p:cTn>
                                        <p:tgtEl>
                                          <p:spTgt spid="38"/>
                                        </p:tgtEl>
                                        <p:attrNameLst>
                                          <p:attrName>style.visibility</p:attrName>
                                        </p:attrNameLst>
                                      </p:cBhvr>
                                      <p:to>
                                        <p:strVal val="visible"/>
                                      </p:to>
                                    </p:set>
                                    <p:anim calcmode="lin" valueType="num">
                                      <p:cBhvr additive="base">
                                        <p:cTn id="108" dur="500"/>
                                        <p:tgtEl>
                                          <p:spTgt spid="38"/>
                                        </p:tgtEl>
                                        <p:attrNameLst>
                                          <p:attrName>ppt_x</p:attrName>
                                        </p:attrNameLst>
                                      </p:cBhvr>
                                      <p:tavLst>
                                        <p:tav tm="0">
                                          <p:val>
                                            <p:strVal val="#ppt_x+#ppt_w*1.125000"/>
                                          </p:val>
                                        </p:tav>
                                        <p:tav tm="100000">
                                          <p:val>
                                            <p:strVal val="#ppt_x"/>
                                          </p:val>
                                        </p:tav>
                                      </p:tavLst>
                                    </p:anim>
                                    <p:animEffect transition="in" filter="wipe(left)">
                                      <p:cBhvr>
                                        <p:cTn id="109" dur="500"/>
                                        <p:tgtEl>
                                          <p:spTgt spid="38"/>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8" fill="hold" grpId="0" nodeType="clickEffect">
                                  <p:stCondLst>
                                    <p:cond delay="0"/>
                                  </p:stCondLst>
                                  <p:childTnLst>
                                    <p:set>
                                      <p:cBhvr>
                                        <p:cTn id="113" dur="1" fill="hold">
                                          <p:stCondLst>
                                            <p:cond delay="0"/>
                                          </p:stCondLst>
                                        </p:cTn>
                                        <p:tgtEl>
                                          <p:spTgt spid="24"/>
                                        </p:tgtEl>
                                        <p:attrNameLst>
                                          <p:attrName>style.visibility</p:attrName>
                                        </p:attrNameLst>
                                      </p:cBhvr>
                                      <p:to>
                                        <p:strVal val="visible"/>
                                      </p:to>
                                    </p:set>
                                    <p:animEffect transition="in" filter="wipe(left)">
                                      <p:cBhvr>
                                        <p:cTn id="114" dur="500"/>
                                        <p:tgtEl>
                                          <p:spTgt spid="24"/>
                                        </p:tgtEl>
                                      </p:cBhvr>
                                    </p:animEffect>
                                  </p:childTnLst>
                                </p:cTn>
                              </p:par>
                              <p:par>
                                <p:cTn id="115" presetID="22" presetClass="entr" presetSubtype="8"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wipe(left)">
                                      <p:cBhvr>
                                        <p:cTn id="117" dur="500"/>
                                        <p:tgtEl>
                                          <p:spTgt spid="25"/>
                                        </p:tgtEl>
                                      </p:cBhvr>
                                    </p:animEffect>
                                  </p:childTnLst>
                                </p:cTn>
                              </p:par>
                              <p:par>
                                <p:cTn id="118" presetID="22" presetClass="entr" presetSubtype="8" fill="hold" grpId="0" nodeType="withEffect">
                                  <p:stCondLst>
                                    <p:cond delay="0"/>
                                  </p:stCondLst>
                                  <p:childTnLst>
                                    <p:set>
                                      <p:cBhvr>
                                        <p:cTn id="119" dur="1" fill="hold">
                                          <p:stCondLst>
                                            <p:cond delay="0"/>
                                          </p:stCondLst>
                                        </p:cTn>
                                        <p:tgtEl>
                                          <p:spTgt spid="28"/>
                                        </p:tgtEl>
                                        <p:attrNameLst>
                                          <p:attrName>style.visibility</p:attrName>
                                        </p:attrNameLst>
                                      </p:cBhvr>
                                      <p:to>
                                        <p:strVal val="visible"/>
                                      </p:to>
                                    </p:set>
                                    <p:animEffect transition="in" filter="wipe(left)">
                                      <p:cBhvr>
                                        <p:cTn id="120" dur="500"/>
                                        <p:tgtEl>
                                          <p:spTgt spid="28"/>
                                        </p:tgtEl>
                                      </p:cBhvr>
                                    </p:animEffect>
                                  </p:childTnLst>
                                </p:cTn>
                              </p:par>
                              <p:par>
                                <p:cTn id="121" presetID="22" presetClass="entr" presetSubtype="8" fill="hold" grpId="0" nodeType="withEffect">
                                  <p:stCondLst>
                                    <p:cond delay="0"/>
                                  </p:stCondLst>
                                  <p:childTnLst>
                                    <p:set>
                                      <p:cBhvr>
                                        <p:cTn id="122" dur="1" fill="hold">
                                          <p:stCondLst>
                                            <p:cond delay="0"/>
                                          </p:stCondLst>
                                        </p:cTn>
                                        <p:tgtEl>
                                          <p:spTgt spid="29"/>
                                        </p:tgtEl>
                                        <p:attrNameLst>
                                          <p:attrName>style.visibility</p:attrName>
                                        </p:attrNameLst>
                                      </p:cBhvr>
                                      <p:to>
                                        <p:strVal val="visible"/>
                                      </p:to>
                                    </p:set>
                                    <p:animEffect transition="in" filter="wipe(left)">
                                      <p:cBhvr>
                                        <p:cTn id="123" dur="500"/>
                                        <p:tgtEl>
                                          <p:spTgt spid="29"/>
                                        </p:tgtEl>
                                      </p:cBhvr>
                                    </p:animEffect>
                                  </p:childTnLst>
                                </p:cTn>
                              </p:par>
                              <p:par>
                                <p:cTn id="124" presetID="22" presetClass="entr" presetSubtype="8" fill="hold" grpId="0" nodeType="withEffect">
                                  <p:stCondLst>
                                    <p:cond delay="0"/>
                                  </p:stCondLst>
                                  <p:childTnLst>
                                    <p:set>
                                      <p:cBhvr>
                                        <p:cTn id="125" dur="1" fill="hold">
                                          <p:stCondLst>
                                            <p:cond delay="0"/>
                                          </p:stCondLst>
                                        </p:cTn>
                                        <p:tgtEl>
                                          <p:spTgt spid="31"/>
                                        </p:tgtEl>
                                        <p:attrNameLst>
                                          <p:attrName>style.visibility</p:attrName>
                                        </p:attrNameLst>
                                      </p:cBhvr>
                                      <p:to>
                                        <p:strVal val="visible"/>
                                      </p:to>
                                    </p:set>
                                    <p:animEffect transition="in" filter="wipe(left)">
                                      <p:cBhvr>
                                        <p:cTn id="126" dur="500"/>
                                        <p:tgtEl>
                                          <p:spTgt spid="31"/>
                                        </p:tgtEl>
                                      </p:cBhvr>
                                    </p:animEffect>
                                  </p:childTnLst>
                                </p:cTn>
                              </p:par>
                              <p:par>
                                <p:cTn id="127" presetID="22" presetClass="entr" presetSubtype="8" fill="hold" grpId="0" nodeType="withEffect">
                                  <p:stCondLst>
                                    <p:cond delay="0"/>
                                  </p:stCondLst>
                                  <p:childTnLst>
                                    <p:set>
                                      <p:cBhvr>
                                        <p:cTn id="128" dur="1" fill="hold">
                                          <p:stCondLst>
                                            <p:cond delay="0"/>
                                          </p:stCondLst>
                                        </p:cTn>
                                        <p:tgtEl>
                                          <p:spTgt spid="32"/>
                                        </p:tgtEl>
                                        <p:attrNameLst>
                                          <p:attrName>style.visibility</p:attrName>
                                        </p:attrNameLst>
                                      </p:cBhvr>
                                      <p:to>
                                        <p:strVal val="visible"/>
                                      </p:to>
                                    </p:set>
                                    <p:animEffect transition="in" filter="wipe(left)">
                                      <p:cBhvr>
                                        <p:cTn id="129" dur="500"/>
                                        <p:tgtEl>
                                          <p:spTgt spid="32"/>
                                        </p:tgtEl>
                                      </p:cBhvr>
                                    </p:animEffect>
                                  </p:childTnLst>
                                </p:cTn>
                              </p:par>
                              <p:par>
                                <p:cTn id="130" presetID="22" presetClass="entr" presetSubtype="8" fill="hold" grpId="0" nodeType="withEffect">
                                  <p:stCondLst>
                                    <p:cond delay="0"/>
                                  </p:stCondLst>
                                  <p:childTnLst>
                                    <p:set>
                                      <p:cBhvr>
                                        <p:cTn id="131" dur="1" fill="hold">
                                          <p:stCondLst>
                                            <p:cond delay="0"/>
                                          </p:stCondLst>
                                        </p:cTn>
                                        <p:tgtEl>
                                          <p:spTgt spid="33"/>
                                        </p:tgtEl>
                                        <p:attrNameLst>
                                          <p:attrName>style.visibility</p:attrName>
                                        </p:attrNameLst>
                                      </p:cBhvr>
                                      <p:to>
                                        <p:strVal val="visible"/>
                                      </p:to>
                                    </p:set>
                                    <p:animEffect transition="in" filter="wipe(left)">
                                      <p:cBhvr>
                                        <p:cTn id="132" dur="500"/>
                                        <p:tgtEl>
                                          <p:spTgt spid="33"/>
                                        </p:tgtEl>
                                      </p:cBhvr>
                                    </p:animEffect>
                                  </p:childTnLst>
                                </p:cTn>
                              </p:par>
                              <p:par>
                                <p:cTn id="133" presetID="22" presetClass="entr" presetSubtype="8" fill="hold" grpId="0" nodeType="withEffect">
                                  <p:stCondLst>
                                    <p:cond delay="0"/>
                                  </p:stCondLst>
                                  <p:childTnLst>
                                    <p:set>
                                      <p:cBhvr>
                                        <p:cTn id="134" dur="1" fill="hold">
                                          <p:stCondLst>
                                            <p:cond delay="0"/>
                                          </p:stCondLst>
                                        </p:cTn>
                                        <p:tgtEl>
                                          <p:spTgt spid="34"/>
                                        </p:tgtEl>
                                        <p:attrNameLst>
                                          <p:attrName>style.visibility</p:attrName>
                                        </p:attrNameLst>
                                      </p:cBhvr>
                                      <p:to>
                                        <p:strVal val="visible"/>
                                      </p:to>
                                    </p:set>
                                    <p:animEffect transition="in" filter="wipe(left)">
                                      <p:cBhvr>
                                        <p:cTn id="135" dur="500"/>
                                        <p:tgtEl>
                                          <p:spTgt spid="34"/>
                                        </p:tgtEl>
                                      </p:cBhvr>
                                    </p:animEffect>
                                  </p:childTnLst>
                                </p:cTn>
                              </p:par>
                              <p:par>
                                <p:cTn id="136" presetID="22" presetClass="entr" presetSubtype="8" fill="hold" grpId="0" nodeType="withEffect">
                                  <p:stCondLst>
                                    <p:cond delay="0"/>
                                  </p:stCondLst>
                                  <p:childTnLst>
                                    <p:set>
                                      <p:cBhvr>
                                        <p:cTn id="137" dur="1" fill="hold">
                                          <p:stCondLst>
                                            <p:cond delay="0"/>
                                          </p:stCondLst>
                                        </p:cTn>
                                        <p:tgtEl>
                                          <p:spTgt spid="35"/>
                                        </p:tgtEl>
                                        <p:attrNameLst>
                                          <p:attrName>style.visibility</p:attrName>
                                        </p:attrNameLst>
                                      </p:cBhvr>
                                      <p:to>
                                        <p:strVal val="visible"/>
                                      </p:to>
                                    </p:set>
                                    <p:animEffect transition="in" filter="wipe(left)">
                                      <p:cBhvr>
                                        <p:cTn id="138" dur="500"/>
                                        <p:tgtEl>
                                          <p:spTgt spid="35"/>
                                        </p:tgtEl>
                                      </p:cBhvr>
                                    </p:animEffect>
                                  </p:childTnLst>
                                </p:cTn>
                              </p:par>
                              <p:par>
                                <p:cTn id="139" presetID="22" presetClass="entr" presetSubtype="8" fill="hold" grpId="0" nodeType="withEffect">
                                  <p:stCondLst>
                                    <p:cond delay="0"/>
                                  </p:stCondLst>
                                  <p:childTnLst>
                                    <p:set>
                                      <p:cBhvr>
                                        <p:cTn id="140" dur="1" fill="hold">
                                          <p:stCondLst>
                                            <p:cond delay="0"/>
                                          </p:stCondLst>
                                        </p:cTn>
                                        <p:tgtEl>
                                          <p:spTgt spid="39"/>
                                        </p:tgtEl>
                                        <p:attrNameLst>
                                          <p:attrName>style.visibility</p:attrName>
                                        </p:attrNameLst>
                                      </p:cBhvr>
                                      <p:to>
                                        <p:strVal val="visible"/>
                                      </p:to>
                                    </p:set>
                                    <p:animEffect transition="in" filter="wipe(left)">
                                      <p:cBhvr>
                                        <p:cTn id="141" dur="500"/>
                                        <p:tgtEl>
                                          <p:spTgt spid="39"/>
                                        </p:tgtEl>
                                      </p:cBhvr>
                                    </p:animEffect>
                                  </p:childTnLst>
                                </p:cTn>
                              </p:par>
                              <p:par>
                                <p:cTn id="142" presetID="22" presetClass="entr" presetSubtype="8" fill="hold" grpId="0" nodeType="withEffect">
                                  <p:stCondLst>
                                    <p:cond delay="0"/>
                                  </p:stCondLst>
                                  <p:childTnLst>
                                    <p:set>
                                      <p:cBhvr>
                                        <p:cTn id="143" dur="1" fill="hold">
                                          <p:stCondLst>
                                            <p:cond delay="0"/>
                                          </p:stCondLst>
                                        </p:cTn>
                                        <p:tgtEl>
                                          <p:spTgt spid="40"/>
                                        </p:tgtEl>
                                        <p:attrNameLst>
                                          <p:attrName>style.visibility</p:attrName>
                                        </p:attrNameLst>
                                      </p:cBhvr>
                                      <p:to>
                                        <p:strVal val="visible"/>
                                      </p:to>
                                    </p:set>
                                    <p:animEffect transition="in" filter="wipe(left)">
                                      <p:cBhvr>
                                        <p:cTn id="144" dur="500"/>
                                        <p:tgtEl>
                                          <p:spTgt spid="40"/>
                                        </p:tgtEl>
                                      </p:cBhvr>
                                    </p:animEffect>
                                  </p:childTnLst>
                                </p:cTn>
                              </p:par>
                              <p:par>
                                <p:cTn id="145" presetID="22" presetClass="entr" presetSubtype="8" fill="hold" grpId="0" nodeType="withEffect">
                                  <p:stCondLst>
                                    <p:cond delay="0"/>
                                  </p:stCondLst>
                                  <p:childTnLst>
                                    <p:set>
                                      <p:cBhvr>
                                        <p:cTn id="146" dur="1" fill="hold">
                                          <p:stCondLst>
                                            <p:cond delay="0"/>
                                          </p:stCondLst>
                                        </p:cTn>
                                        <p:tgtEl>
                                          <p:spTgt spid="41"/>
                                        </p:tgtEl>
                                        <p:attrNameLst>
                                          <p:attrName>style.visibility</p:attrName>
                                        </p:attrNameLst>
                                      </p:cBhvr>
                                      <p:to>
                                        <p:strVal val="visible"/>
                                      </p:to>
                                    </p:set>
                                    <p:animEffect transition="in" filter="wipe(left)">
                                      <p:cBhvr>
                                        <p:cTn id="147" dur="500"/>
                                        <p:tgtEl>
                                          <p:spTgt spid="41"/>
                                        </p:tgtEl>
                                      </p:cBhvr>
                                    </p:animEffect>
                                  </p:childTnLst>
                                </p:cTn>
                              </p:par>
                            </p:childTnLst>
                          </p:cTn>
                        </p:par>
                      </p:childTnLst>
                    </p:cTn>
                  </p:par>
                  <p:par>
                    <p:cTn id="148" fill="hold">
                      <p:stCondLst>
                        <p:cond delay="indefinite"/>
                      </p:stCondLst>
                      <p:childTnLst>
                        <p:par>
                          <p:cTn id="149" fill="hold">
                            <p:stCondLst>
                              <p:cond delay="0"/>
                            </p:stCondLst>
                            <p:childTnLst>
                              <p:par>
                                <p:cTn id="150" presetID="10" presetClass="entr" presetSubtype="0" fill="hold" grpId="0" nodeType="clickEffect">
                                  <p:stCondLst>
                                    <p:cond delay="0"/>
                                  </p:stCondLst>
                                  <p:childTnLst>
                                    <p:set>
                                      <p:cBhvr>
                                        <p:cTn id="151" dur="1" fill="hold">
                                          <p:stCondLst>
                                            <p:cond delay="0"/>
                                          </p:stCondLst>
                                        </p:cTn>
                                        <p:tgtEl>
                                          <p:spTgt spid="36"/>
                                        </p:tgtEl>
                                        <p:attrNameLst>
                                          <p:attrName>style.visibility</p:attrName>
                                        </p:attrNameLst>
                                      </p:cBhvr>
                                      <p:to>
                                        <p:strVal val="visible"/>
                                      </p:to>
                                    </p:set>
                                    <p:animEffect transition="in" filter="fade">
                                      <p:cBhvr>
                                        <p:cTn id="15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ldLvl="0" animBg="1"/>
      <p:bldP spid="6" grpId="0" bldLvl="0" animBg="1"/>
      <p:bldP spid="7" grpId="0" bldLvl="0" animBg="1"/>
      <p:bldP spid="8" grpId="0" bldLvl="0" animBg="1"/>
      <p:bldP spid="9" grpId="0" bldLvl="0" animBg="1"/>
      <p:bldP spid="10" grpId="0" bldLvl="0" animBg="1"/>
      <p:bldP spid="11" grpId="0" bldLvl="0" animBg="1"/>
      <p:bldP spid="12" grpId="0"/>
      <p:bldP spid="13" grpId="0"/>
      <p:bldP spid="14" grpId="0"/>
      <p:bldP spid="15" grpId="0"/>
      <p:bldP spid="16" grpId="0"/>
      <p:bldP spid="17" grpId="0"/>
      <p:bldP spid="18" grpId="0"/>
      <p:bldP spid="19" grpId="0"/>
      <p:bldP spid="20" grpId="0"/>
      <p:bldP spid="21" grpId="0"/>
      <p:bldP spid="22" grpId="0"/>
      <p:bldP spid="23" grpId="0"/>
      <p:bldP spid="24" grpId="0" bldLvl="0" animBg="1"/>
      <p:bldP spid="25" grpId="0" bldLvl="0" animBg="1"/>
      <p:bldP spid="28" grpId="0" bldLvl="0" animBg="1"/>
      <p:bldP spid="29" grpId="0" bldLvl="0" animBg="1"/>
      <p:bldP spid="31" grpId="0" bldLvl="0" animBg="1"/>
      <p:bldP spid="32" grpId="0" bldLvl="0" animBg="1"/>
      <p:bldP spid="33" grpId="0"/>
      <p:bldP spid="34" grpId="0"/>
      <p:bldP spid="35" grpId="0"/>
      <p:bldP spid="36" grpId="0"/>
      <p:bldP spid="37" grpId="0"/>
      <p:bldP spid="38" grpId="0"/>
      <p:bldP spid="39" grpId="0"/>
      <p:bldP spid="40" grpId="0"/>
      <p:bldP spid="4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p:cNvSpPr>
            <a:spLocks noGrp="1"/>
          </p:cNvSpPr>
          <p:nvPr>
            <p:ph type="title"/>
          </p:nvPr>
        </p:nvSpPr>
        <p:spPr/>
        <p:txBody>
          <a:bodyPr/>
          <a:lstStyle/>
          <a:p>
            <a:r>
              <a:rPr lang="en-US" smtClean="0"/>
              <a:t>Europe Map infographic</a:t>
            </a:r>
            <a:endParaRPr lang="en-US" dirty="0" smtClean="0"/>
          </a:p>
        </p:txBody>
      </p:sp>
      <p:sp>
        <p:nvSpPr>
          <p:cNvPr id="37" name="Text Placeholder 36"/>
          <p:cNvSpPr>
            <a:spLocks noGrp="1"/>
          </p:cNvSpPr>
          <p:nvPr>
            <p:ph type="body" sz="half" idx="2"/>
          </p:nvPr>
        </p:nvSpPr>
        <p:spPr/>
        <p:txBody>
          <a:bodyPr/>
          <a:lstStyle/>
          <a:p>
            <a:r>
              <a:rPr lang="en-US" smtClean="0"/>
              <a:t>Maps Infographic Data Design</a:t>
            </a:r>
            <a:endParaRPr lang="en-US" dirty="0" smtClean="0"/>
          </a:p>
        </p:txBody>
      </p:sp>
      <p:grpSp>
        <p:nvGrpSpPr>
          <p:cNvPr id="130" name="Group 129"/>
          <p:cNvGrpSpPr/>
          <p:nvPr/>
        </p:nvGrpSpPr>
        <p:grpSpPr>
          <a:xfrm>
            <a:off x="13543139" y="920181"/>
            <a:ext cx="10428217" cy="12032234"/>
            <a:chOff x="4265613" y="296863"/>
            <a:chExt cx="3911600" cy="4513262"/>
          </a:xfrm>
        </p:grpSpPr>
        <p:sp>
          <p:nvSpPr>
            <p:cNvPr id="2053" name="Freeform 5"/>
            <p:cNvSpPr/>
            <p:nvPr/>
          </p:nvSpPr>
          <p:spPr bwMode="auto">
            <a:xfrm>
              <a:off x="6683375" y="4768850"/>
              <a:ext cx="139700" cy="41275"/>
            </a:xfrm>
            <a:custGeom>
              <a:avLst/>
              <a:gdLst/>
              <a:ahLst/>
              <a:cxnLst>
                <a:cxn ang="0">
                  <a:pos x="54" y="19"/>
                </a:cxn>
                <a:cxn ang="0">
                  <a:pos x="34" y="12"/>
                </a:cxn>
                <a:cxn ang="0">
                  <a:pos x="7" y="5"/>
                </a:cxn>
                <a:cxn ang="0">
                  <a:pos x="32" y="2"/>
                </a:cxn>
                <a:cxn ang="0">
                  <a:pos x="100" y="20"/>
                </a:cxn>
                <a:cxn ang="0">
                  <a:pos x="54" y="19"/>
                </a:cxn>
              </a:cxnLst>
              <a:rect l="0" t="0" r="r" b="b"/>
              <a:pathLst>
                <a:path w="100" h="29">
                  <a:moveTo>
                    <a:pt x="54" y="19"/>
                  </a:moveTo>
                  <a:cubicBezTo>
                    <a:pt x="51" y="16"/>
                    <a:pt x="42" y="12"/>
                    <a:pt x="34" y="12"/>
                  </a:cubicBezTo>
                  <a:cubicBezTo>
                    <a:pt x="25" y="12"/>
                    <a:pt x="13" y="9"/>
                    <a:pt x="7" y="5"/>
                  </a:cubicBezTo>
                  <a:cubicBezTo>
                    <a:pt x="0" y="1"/>
                    <a:pt x="8" y="0"/>
                    <a:pt x="32" y="2"/>
                  </a:cubicBezTo>
                  <a:cubicBezTo>
                    <a:pt x="85" y="8"/>
                    <a:pt x="100" y="12"/>
                    <a:pt x="100" y="20"/>
                  </a:cubicBezTo>
                  <a:cubicBezTo>
                    <a:pt x="100" y="29"/>
                    <a:pt x="59" y="29"/>
                    <a:pt x="54" y="19"/>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54" name="Freeform 6"/>
            <p:cNvSpPr/>
            <p:nvPr/>
          </p:nvSpPr>
          <p:spPr bwMode="auto">
            <a:xfrm>
              <a:off x="6864350" y="4179888"/>
              <a:ext cx="1312863" cy="547687"/>
            </a:xfrm>
            <a:custGeom>
              <a:avLst/>
              <a:gdLst/>
              <a:ahLst/>
              <a:cxnLst>
                <a:cxn ang="0">
                  <a:pos x="504" y="358"/>
                </a:cxn>
                <a:cxn ang="0">
                  <a:pos x="462" y="345"/>
                </a:cxn>
                <a:cxn ang="0">
                  <a:pos x="355" y="380"/>
                </a:cxn>
                <a:cxn ang="0">
                  <a:pos x="229" y="330"/>
                </a:cxn>
                <a:cxn ang="0">
                  <a:pos x="170" y="374"/>
                </a:cxn>
                <a:cxn ang="0">
                  <a:pos x="136" y="340"/>
                </a:cxn>
                <a:cxn ang="0">
                  <a:pos x="88" y="320"/>
                </a:cxn>
                <a:cxn ang="0">
                  <a:pos x="59" y="298"/>
                </a:cxn>
                <a:cxn ang="0">
                  <a:pos x="57" y="270"/>
                </a:cxn>
                <a:cxn ang="0">
                  <a:pos x="35" y="249"/>
                </a:cxn>
                <a:cxn ang="0">
                  <a:pos x="43" y="232"/>
                </a:cxn>
                <a:cxn ang="0">
                  <a:pos x="39" y="192"/>
                </a:cxn>
                <a:cxn ang="0">
                  <a:pos x="23" y="163"/>
                </a:cxn>
                <a:cxn ang="0">
                  <a:pos x="114" y="112"/>
                </a:cxn>
                <a:cxn ang="0">
                  <a:pos x="168" y="94"/>
                </a:cxn>
                <a:cxn ang="0">
                  <a:pos x="150" y="63"/>
                </a:cxn>
                <a:cxn ang="0">
                  <a:pos x="261" y="60"/>
                </a:cxn>
                <a:cxn ang="0">
                  <a:pos x="437" y="3"/>
                </a:cxn>
                <a:cxn ang="0">
                  <a:pos x="490" y="26"/>
                </a:cxn>
                <a:cxn ang="0">
                  <a:pos x="525" y="53"/>
                </a:cxn>
                <a:cxn ang="0">
                  <a:pos x="651" y="71"/>
                </a:cxn>
                <a:cxn ang="0">
                  <a:pos x="771" y="53"/>
                </a:cxn>
                <a:cxn ang="0">
                  <a:pos x="871" y="61"/>
                </a:cxn>
                <a:cxn ang="0">
                  <a:pos x="885" y="111"/>
                </a:cxn>
                <a:cxn ang="0">
                  <a:pos x="914" y="137"/>
                </a:cxn>
                <a:cxn ang="0">
                  <a:pos x="917" y="168"/>
                </a:cxn>
                <a:cxn ang="0">
                  <a:pos x="921" y="263"/>
                </a:cxn>
                <a:cxn ang="0">
                  <a:pos x="938" y="294"/>
                </a:cxn>
                <a:cxn ang="0">
                  <a:pos x="839" y="310"/>
                </a:cxn>
                <a:cxn ang="0">
                  <a:pos x="811" y="309"/>
                </a:cxn>
                <a:cxn ang="0">
                  <a:pos x="707" y="330"/>
                </a:cxn>
                <a:cxn ang="0">
                  <a:pos x="589" y="336"/>
                </a:cxn>
                <a:cxn ang="0">
                  <a:pos x="528" y="338"/>
                </a:cxn>
                <a:cxn ang="0">
                  <a:pos x="515" y="380"/>
                </a:cxn>
              </a:cxnLst>
              <a:rect l="0" t="0" r="r" b="b"/>
              <a:pathLst>
                <a:path w="941" h="393">
                  <a:moveTo>
                    <a:pt x="497" y="382"/>
                  </a:moveTo>
                  <a:cubicBezTo>
                    <a:pt x="494" y="375"/>
                    <a:pt x="497" y="365"/>
                    <a:pt x="504" y="358"/>
                  </a:cubicBezTo>
                  <a:cubicBezTo>
                    <a:pt x="524" y="335"/>
                    <a:pt x="504" y="320"/>
                    <a:pt x="482" y="341"/>
                  </a:cubicBezTo>
                  <a:cubicBezTo>
                    <a:pt x="473" y="350"/>
                    <a:pt x="468" y="351"/>
                    <a:pt x="462" y="345"/>
                  </a:cubicBezTo>
                  <a:cubicBezTo>
                    <a:pt x="451" y="334"/>
                    <a:pt x="425" y="335"/>
                    <a:pt x="414" y="348"/>
                  </a:cubicBezTo>
                  <a:cubicBezTo>
                    <a:pt x="403" y="361"/>
                    <a:pt x="383" y="372"/>
                    <a:pt x="355" y="380"/>
                  </a:cubicBezTo>
                  <a:cubicBezTo>
                    <a:pt x="338" y="385"/>
                    <a:pt x="331" y="383"/>
                    <a:pt x="317" y="369"/>
                  </a:cubicBezTo>
                  <a:cubicBezTo>
                    <a:pt x="302" y="354"/>
                    <a:pt x="247" y="330"/>
                    <a:pt x="229" y="330"/>
                  </a:cubicBezTo>
                  <a:cubicBezTo>
                    <a:pt x="225" y="330"/>
                    <a:pt x="221" y="337"/>
                    <a:pt x="220" y="346"/>
                  </a:cubicBezTo>
                  <a:cubicBezTo>
                    <a:pt x="217" y="364"/>
                    <a:pt x="190" y="379"/>
                    <a:pt x="170" y="374"/>
                  </a:cubicBezTo>
                  <a:cubicBezTo>
                    <a:pt x="162" y="372"/>
                    <a:pt x="153" y="363"/>
                    <a:pt x="149" y="353"/>
                  </a:cubicBezTo>
                  <a:cubicBezTo>
                    <a:pt x="146" y="344"/>
                    <a:pt x="140" y="338"/>
                    <a:pt x="136" y="340"/>
                  </a:cubicBezTo>
                  <a:cubicBezTo>
                    <a:pt x="132" y="342"/>
                    <a:pt x="125" y="338"/>
                    <a:pt x="119" y="330"/>
                  </a:cubicBezTo>
                  <a:cubicBezTo>
                    <a:pt x="111" y="318"/>
                    <a:pt x="104" y="316"/>
                    <a:pt x="88" y="320"/>
                  </a:cubicBezTo>
                  <a:cubicBezTo>
                    <a:pt x="77" y="323"/>
                    <a:pt x="70" y="323"/>
                    <a:pt x="72" y="320"/>
                  </a:cubicBezTo>
                  <a:cubicBezTo>
                    <a:pt x="75" y="317"/>
                    <a:pt x="69" y="307"/>
                    <a:pt x="59" y="298"/>
                  </a:cubicBezTo>
                  <a:cubicBezTo>
                    <a:pt x="49" y="288"/>
                    <a:pt x="44" y="281"/>
                    <a:pt x="49" y="281"/>
                  </a:cubicBezTo>
                  <a:cubicBezTo>
                    <a:pt x="53" y="281"/>
                    <a:pt x="57" y="276"/>
                    <a:pt x="57" y="270"/>
                  </a:cubicBezTo>
                  <a:cubicBezTo>
                    <a:pt x="57" y="264"/>
                    <a:pt x="52" y="260"/>
                    <a:pt x="46" y="260"/>
                  </a:cubicBezTo>
                  <a:cubicBezTo>
                    <a:pt x="40" y="260"/>
                    <a:pt x="35" y="255"/>
                    <a:pt x="35" y="249"/>
                  </a:cubicBezTo>
                  <a:cubicBezTo>
                    <a:pt x="35" y="243"/>
                    <a:pt x="39" y="239"/>
                    <a:pt x="44" y="238"/>
                  </a:cubicBezTo>
                  <a:cubicBezTo>
                    <a:pt x="51" y="238"/>
                    <a:pt x="50" y="236"/>
                    <a:pt x="43" y="232"/>
                  </a:cubicBezTo>
                  <a:cubicBezTo>
                    <a:pt x="35" y="227"/>
                    <a:pt x="34" y="224"/>
                    <a:pt x="42" y="215"/>
                  </a:cubicBezTo>
                  <a:cubicBezTo>
                    <a:pt x="50" y="206"/>
                    <a:pt x="49" y="202"/>
                    <a:pt x="39" y="192"/>
                  </a:cubicBezTo>
                  <a:cubicBezTo>
                    <a:pt x="30" y="183"/>
                    <a:pt x="29" y="179"/>
                    <a:pt x="37" y="170"/>
                  </a:cubicBezTo>
                  <a:cubicBezTo>
                    <a:pt x="45" y="160"/>
                    <a:pt x="43" y="159"/>
                    <a:pt x="23" y="163"/>
                  </a:cubicBezTo>
                  <a:cubicBezTo>
                    <a:pt x="4" y="167"/>
                    <a:pt x="0" y="166"/>
                    <a:pt x="0" y="156"/>
                  </a:cubicBezTo>
                  <a:cubicBezTo>
                    <a:pt x="0" y="125"/>
                    <a:pt x="32" y="113"/>
                    <a:pt x="114" y="112"/>
                  </a:cubicBezTo>
                  <a:cubicBezTo>
                    <a:pt x="140" y="111"/>
                    <a:pt x="156" y="109"/>
                    <a:pt x="150" y="107"/>
                  </a:cubicBezTo>
                  <a:cubicBezTo>
                    <a:pt x="143" y="104"/>
                    <a:pt x="149" y="99"/>
                    <a:pt x="168" y="94"/>
                  </a:cubicBezTo>
                  <a:cubicBezTo>
                    <a:pt x="184" y="89"/>
                    <a:pt x="190" y="85"/>
                    <a:pt x="182" y="84"/>
                  </a:cubicBezTo>
                  <a:cubicBezTo>
                    <a:pt x="168" y="84"/>
                    <a:pt x="150" y="72"/>
                    <a:pt x="150" y="63"/>
                  </a:cubicBezTo>
                  <a:cubicBezTo>
                    <a:pt x="150" y="58"/>
                    <a:pt x="208" y="61"/>
                    <a:pt x="237" y="67"/>
                  </a:cubicBezTo>
                  <a:cubicBezTo>
                    <a:pt x="251" y="70"/>
                    <a:pt x="258" y="68"/>
                    <a:pt x="261" y="60"/>
                  </a:cubicBezTo>
                  <a:cubicBezTo>
                    <a:pt x="269" y="41"/>
                    <a:pt x="354" y="6"/>
                    <a:pt x="392" y="7"/>
                  </a:cubicBezTo>
                  <a:cubicBezTo>
                    <a:pt x="410" y="8"/>
                    <a:pt x="430" y="6"/>
                    <a:pt x="437" y="3"/>
                  </a:cubicBezTo>
                  <a:cubicBezTo>
                    <a:pt x="445" y="0"/>
                    <a:pt x="450" y="3"/>
                    <a:pt x="453" y="12"/>
                  </a:cubicBezTo>
                  <a:cubicBezTo>
                    <a:pt x="458" y="28"/>
                    <a:pt x="483" y="37"/>
                    <a:pt x="490" y="26"/>
                  </a:cubicBezTo>
                  <a:cubicBezTo>
                    <a:pt x="492" y="23"/>
                    <a:pt x="498" y="27"/>
                    <a:pt x="503" y="36"/>
                  </a:cubicBezTo>
                  <a:cubicBezTo>
                    <a:pt x="507" y="45"/>
                    <a:pt x="517" y="53"/>
                    <a:pt x="525" y="53"/>
                  </a:cubicBezTo>
                  <a:cubicBezTo>
                    <a:pt x="533" y="53"/>
                    <a:pt x="549" y="58"/>
                    <a:pt x="561" y="62"/>
                  </a:cubicBezTo>
                  <a:cubicBezTo>
                    <a:pt x="594" y="76"/>
                    <a:pt x="624" y="79"/>
                    <a:pt x="651" y="71"/>
                  </a:cubicBezTo>
                  <a:cubicBezTo>
                    <a:pt x="668" y="67"/>
                    <a:pt x="681" y="67"/>
                    <a:pt x="689" y="72"/>
                  </a:cubicBezTo>
                  <a:cubicBezTo>
                    <a:pt x="703" y="79"/>
                    <a:pt x="753" y="68"/>
                    <a:pt x="771" y="53"/>
                  </a:cubicBezTo>
                  <a:cubicBezTo>
                    <a:pt x="777" y="48"/>
                    <a:pt x="797" y="42"/>
                    <a:pt x="816" y="40"/>
                  </a:cubicBezTo>
                  <a:cubicBezTo>
                    <a:pt x="847" y="37"/>
                    <a:pt x="851" y="38"/>
                    <a:pt x="871" y="61"/>
                  </a:cubicBezTo>
                  <a:cubicBezTo>
                    <a:pt x="886" y="78"/>
                    <a:pt x="891" y="88"/>
                    <a:pt x="886" y="93"/>
                  </a:cubicBezTo>
                  <a:cubicBezTo>
                    <a:pt x="882" y="97"/>
                    <a:pt x="882" y="105"/>
                    <a:pt x="885" y="111"/>
                  </a:cubicBezTo>
                  <a:cubicBezTo>
                    <a:pt x="889" y="118"/>
                    <a:pt x="893" y="126"/>
                    <a:pt x="894" y="130"/>
                  </a:cubicBezTo>
                  <a:cubicBezTo>
                    <a:pt x="895" y="133"/>
                    <a:pt x="904" y="137"/>
                    <a:pt x="914" y="137"/>
                  </a:cubicBezTo>
                  <a:cubicBezTo>
                    <a:pt x="931" y="137"/>
                    <a:pt x="933" y="140"/>
                    <a:pt x="930" y="161"/>
                  </a:cubicBezTo>
                  <a:cubicBezTo>
                    <a:pt x="929" y="165"/>
                    <a:pt x="923" y="168"/>
                    <a:pt x="917" y="168"/>
                  </a:cubicBezTo>
                  <a:cubicBezTo>
                    <a:pt x="909" y="168"/>
                    <a:pt x="907" y="172"/>
                    <a:pt x="910" y="180"/>
                  </a:cubicBezTo>
                  <a:cubicBezTo>
                    <a:pt x="923" y="213"/>
                    <a:pt x="929" y="255"/>
                    <a:pt x="921" y="263"/>
                  </a:cubicBezTo>
                  <a:cubicBezTo>
                    <a:pt x="916" y="270"/>
                    <a:pt x="917" y="273"/>
                    <a:pt x="924" y="276"/>
                  </a:cubicBezTo>
                  <a:cubicBezTo>
                    <a:pt x="929" y="278"/>
                    <a:pt x="935" y="286"/>
                    <a:pt x="938" y="294"/>
                  </a:cubicBezTo>
                  <a:cubicBezTo>
                    <a:pt x="941" y="308"/>
                    <a:pt x="939" y="308"/>
                    <a:pt x="892" y="306"/>
                  </a:cubicBezTo>
                  <a:cubicBezTo>
                    <a:pt x="865" y="304"/>
                    <a:pt x="841" y="306"/>
                    <a:pt x="839" y="310"/>
                  </a:cubicBezTo>
                  <a:cubicBezTo>
                    <a:pt x="836" y="314"/>
                    <a:pt x="831" y="314"/>
                    <a:pt x="825" y="309"/>
                  </a:cubicBezTo>
                  <a:cubicBezTo>
                    <a:pt x="818" y="304"/>
                    <a:pt x="814" y="303"/>
                    <a:pt x="811" y="309"/>
                  </a:cubicBezTo>
                  <a:cubicBezTo>
                    <a:pt x="808" y="313"/>
                    <a:pt x="792" y="316"/>
                    <a:pt x="775" y="316"/>
                  </a:cubicBezTo>
                  <a:cubicBezTo>
                    <a:pt x="758" y="316"/>
                    <a:pt x="727" y="322"/>
                    <a:pt x="707" y="330"/>
                  </a:cubicBezTo>
                  <a:cubicBezTo>
                    <a:pt x="675" y="342"/>
                    <a:pt x="666" y="343"/>
                    <a:pt x="642" y="336"/>
                  </a:cubicBezTo>
                  <a:cubicBezTo>
                    <a:pt x="620" y="329"/>
                    <a:pt x="608" y="329"/>
                    <a:pt x="589" y="336"/>
                  </a:cubicBezTo>
                  <a:cubicBezTo>
                    <a:pt x="570" y="343"/>
                    <a:pt x="561" y="343"/>
                    <a:pt x="549" y="337"/>
                  </a:cubicBezTo>
                  <a:cubicBezTo>
                    <a:pt x="537" y="330"/>
                    <a:pt x="532" y="331"/>
                    <a:pt x="528" y="338"/>
                  </a:cubicBezTo>
                  <a:cubicBezTo>
                    <a:pt x="524" y="343"/>
                    <a:pt x="523" y="352"/>
                    <a:pt x="525" y="357"/>
                  </a:cubicBezTo>
                  <a:cubicBezTo>
                    <a:pt x="527" y="362"/>
                    <a:pt x="522" y="372"/>
                    <a:pt x="515" y="380"/>
                  </a:cubicBezTo>
                  <a:cubicBezTo>
                    <a:pt x="503" y="393"/>
                    <a:pt x="501" y="393"/>
                    <a:pt x="497" y="382"/>
                  </a:cubicBezTo>
                  <a:close/>
                </a:path>
              </a:pathLst>
            </a:custGeom>
            <a:solidFill>
              <a:schemeClr val="accent2"/>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55" name="Freeform 7"/>
            <p:cNvSpPr/>
            <p:nvPr/>
          </p:nvSpPr>
          <p:spPr bwMode="auto">
            <a:xfrm>
              <a:off x="4341813" y="4017963"/>
              <a:ext cx="876300" cy="703262"/>
            </a:xfrm>
            <a:custGeom>
              <a:avLst/>
              <a:gdLst/>
              <a:ahLst/>
              <a:cxnLst>
                <a:cxn ang="0">
                  <a:pos x="174" y="497"/>
                </a:cxn>
                <a:cxn ang="0">
                  <a:pos x="151" y="463"/>
                </a:cxn>
                <a:cxn ang="0">
                  <a:pos x="114" y="426"/>
                </a:cxn>
                <a:cxn ang="0">
                  <a:pos x="105" y="386"/>
                </a:cxn>
                <a:cxn ang="0">
                  <a:pos x="108" y="361"/>
                </a:cxn>
                <a:cxn ang="0">
                  <a:pos x="110" y="332"/>
                </a:cxn>
                <a:cxn ang="0">
                  <a:pos x="110" y="301"/>
                </a:cxn>
                <a:cxn ang="0">
                  <a:pos x="111" y="273"/>
                </a:cxn>
                <a:cxn ang="0">
                  <a:pos x="119" y="248"/>
                </a:cxn>
                <a:cxn ang="0">
                  <a:pos x="123" y="231"/>
                </a:cxn>
                <a:cxn ang="0">
                  <a:pos x="127" y="208"/>
                </a:cxn>
                <a:cxn ang="0">
                  <a:pos x="142" y="168"/>
                </a:cxn>
                <a:cxn ang="0">
                  <a:pos x="150" y="145"/>
                </a:cxn>
                <a:cxn ang="0">
                  <a:pos x="143" y="129"/>
                </a:cxn>
                <a:cxn ang="0">
                  <a:pos x="123" y="116"/>
                </a:cxn>
                <a:cxn ang="0">
                  <a:pos x="96" y="122"/>
                </a:cxn>
                <a:cxn ang="0">
                  <a:pos x="57" y="115"/>
                </a:cxn>
                <a:cxn ang="0">
                  <a:pos x="39" y="113"/>
                </a:cxn>
                <a:cxn ang="0">
                  <a:pos x="21" y="100"/>
                </a:cxn>
                <a:cxn ang="0">
                  <a:pos x="10" y="68"/>
                </a:cxn>
                <a:cxn ang="0">
                  <a:pos x="7" y="42"/>
                </a:cxn>
                <a:cxn ang="0">
                  <a:pos x="22" y="35"/>
                </a:cxn>
                <a:cxn ang="0">
                  <a:pos x="50" y="20"/>
                </a:cxn>
                <a:cxn ang="0">
                  <a:pos x="97" y="10"/>
                </a:cxn>
                <a:cxn ang="0">
                  <a:pos x="142" y="16"/>
                </a:cxn>
                <a:cxn ang="0">
                  <a:pos x="190" y="20"/>
                </a:cxn>
                <a:cxn ang="0">
                  <a:pos x="271" y="29"/>
                </a:cxn>
                <a:cxn ang="0">
                  <a:pos x="392" y="44"/>
                </a:cxn>
                <a:cxn ang="0">
                  <a:pos x="479" y="72"/>
                </a:cxn>
                <a:cxn ang="0">
                  <a:pos x="543" y="85"/>
                </a:cxn>
                <a:cxn ang="0">
                  <a:pos x="553" y="92"/>
                </a:cxn>
                <a:cxn ang="0">
                  <a:pos x="567" y="93"/>
                </a:cxn>
                <a:cxn ang="0">
                  <a:pos x="614" y="94"/>
                </a:cxn>
                <a:cxn ang="0">
                  <a:pos x="622" y="87"/>
                </a:cxn>
                <a:cxn ang="0">
                  <a:pos x="629" y="107"/>
                </a:cxn>
                <a:cxn ang="0">
                  <a:pos x="544" y="171"/>
                </a:cxn>
                <a:cxn ang="0">
                  <a:pos x="509" y="192"/>
                </a:cxn>
                <a:cxn ang="0">
                  <a:pos x="476" y="244"/>
                </a:cxn>
                <a:cxn ang="0">
                  <a:pos x="447" y="284"/>
                </a:cxn>
                <a:cxn ang="0">
                  <a:pos x="459" y="308"/>
                </a:cxn>
                <a:cxn ang="0">
                  <a:pos x="450" y="355"/>
                </a:cxn>
                <a:cxn ang="0">
                  <a:pos x="429" y="390"/>
                </a:cxn>
                <a:cxn ang="0">
                  <a:pos x="415" y="404"/>
                </a:cxn>
                <a:cxn ang="0">
                  <a:pos x="380" y="429"/>
                </a:cxn>
                <a:cxn ang="0">
                  <a:pos x="324" y="455"/>
                </a:cxn>
                <a:cxn ang="0">
                  <a:pos x="248" y="462"/>
                </a:cxn>
                <a:cxn ang="0">
                  <a:pos x="198" y="486"/>
                </a:cxn>
                <a:cxn ang="0">
                  <a:pos x="174" y="497"/>
                </a:cxn>
              </a:cxnLst>
              <a:rect l="0" t="0" r="r" b="b"/>
              <a:pathLst>
                <a:path w="629" h="505">
                  <a:moveTo>
                    <a:pt x="174" y="497"/>
                  </a:moveTo>
                  <a:cubicBezTo>
                    <a:pt x="170" y="494"/>
                    <a:pt x="159" y="479"/>
                    <a:pt x="151" y="463"/>
                  </a:cubicBezTo>
                  <a:cubicBezTo>
                    <a:pt x="141" y="443"/>
                    <a:pt x="129" y="431"/>
                    <a:pt x="114" y="426"/>
                  </a:cubicBezTo>
                  <a:cubicBezTo>
                    <a:pt x="90" y="418"/>
                    <a:pt x="87" y="404"/>
                    <a:pt x="105" y="386"/>
                  </a:cubicBezTo>
                  <a:cubicBezTo>
                    <a:pt x="115" y="376"/>
                    <a:pt x="115" y="372"/>
                    <a:pt x="108" y="361"/>
                  </a:cubicBezTo>
                  <a:cubicBezTo>
                    <a:pt x="101" y="350"/>
                    <a:pt x="102" y="344"/>
                    <a:pt x="110" y="332"/>
                  </a:cubicBezTo>
                  <a:cubicBezTo>
                    <a:pt x="119" y="319"/>
                    <a:pt x="119" y="316"/>
                    <a:pt x="110" y="301"/>
                  </a:cubicBezTo>
                  <a:cubicBezTo>
                    <a:pt x="100" y="286"/>
                    <a:pt x="100" y="284"/>
                    <a:pt x="111" y="273"/>
                  </a:cubicBezTo>
                  <a:cubicBezTo>
                    <a:pt x="117" y="266"/>
                    <a:pt x="121" y="255"/>
                    <a:pt x="119" y="248"/>
                  </a:cubicBezTo>
                  <a:cubicBezTo>
                    <a:pt x="117" y="241"/>
                    <a:pt x="119" y="233"/>
                    <a:pt x="123" y="231"/>
                  </a:cubicBezTo>
                  <a:cubicBezTo>
                    <a:pt x="126" y="229"/>
                    <a:pt x="129" y="218"/>
                    <a:pt x="127" y="208"/>
                  </a:cubicBezTo>
                  <a:cubicBezTo>
                    <a:pt x="126" y="196"/>
                    <a:pt x="132" y="181"/>
                    <a:pt x="142" y="168"/>
                  </a:cubicBezTo>
                  <a:cubicBezTo>
                    <a:pt x="151" y="156"/>
                    <a:pt x="155" y="146"/>
                    <a:pt x="150" y="145"/>
                  </a:cubicBezTo>
                  <a:cubicBezTo>
                    <a:pt x="146" y="144"/>
                    <a:pt x="143" y="136"/>
                    <a:pt x="143" y="129"/>
                  </a:cubicBezTo>
                  <a:cubicBezTo>
                    <a:pt x="143" y="119"/>
                    <a:pt x="138" y="116"/>
                    <a:pt x="123" y="116"/>
                  </a:cubicBezTo>
                  <a:cubicBezTo>
                    <a:pt x="112" y="116"/>
                    <a:pt x="100" y="119"/>
                    <a:pt x="96" y="122"/>
                  </a:cubicBezTo>
                  <a:cubicBezTo>
                    <a:pt x="88" y="130"/>
                    <a:pt x="57" y="124"/>
                    <a:pt x="57" y="115"/>
                  </a:cubicBezTo>
                  <a:cubicBezTo>
                    <a:pt x="57" y="111"/>
                    <a:pt x="49" y="110"/>
                    <a:pt x="39" y="113"/>
                  </a:cubicBezTo>
                  <a:cubicBezTo>
                    <a:pt x="24" y="116"/>
                    <a:pt x="21" y="115"/>
                    <a:pt x="21" y="100"/>
                  </a:cubicBezTo>
                  <a:cubicBezTo>
                    <a:pt x="21" y="91"/>
                    <a:pt x="16" y="76"/>
                    <a:pt x="10" y="68"/>
                  </a:cubicBezTo>
                  <a:cubicBezTo>
                    <a:pt x="1" y="55"/>
                    <a:pt x="0" y="50"/>
                    <a:pt x="7" y="42"/>
                  </a:cubicBezTo>
                  <a:cubicBezTo>
                    <a:pt x="12" y="36"/>
                    <a:pt x="18" y="33"/>
                    <a:pt x="22" y="35"/>
                  </a:cubicBezTo>
                  <a:cubicBezTo>
                    <a:pt x="31" y="40"/>
                    <a:pt x="50" y="31"/>
                    <a:pt x="50" y="20"/>
                  </a:cubicBezTo>
                  <a:cubicBezTo>
                    <a:pt x="50" y="7"/>
                    <a:pt x="83" y="0"/>
                    <a:pt x="97" y="10"/>
                  </a:cubicBezTo>
                  <a:cubicBezTo>
                    <a:pt x="103" y="16"/>
                    <a:pt x="120" y="18"/>
                    <a:pt x="142" y="16"/>
                  </a:cubicBezTo>
                  <a:cubicBezTo>
                    <a:pt x="161" y="14"/>
                    <a:pt x="183" y="16"/>
                    <a:pt x="190" y="20"/>
                  </a:cubicBezTo>
                  <a:cubicBezTo>
                    <a:pt x="198" y="24"/>
                    <a:pt x="234" y="28"/>
                    <a:pt x="271" y="29"/>
                  </a:cubicBezTo>
                  <a:cubicBezTo>
                    <a:pt x="355" y="31"/>
                    <a:pt x="386" y="35"/>
                    <a:pt x="392" y="44"/>
                  </a:cubicBezTo>
                  <a:cubicBezTo>
                    <a:pt x="402" y="59"/>
                    <a:pt x="442" y="72"/>
                    <a:pt x="479" y="72"/>
                  </a:cubicBezTo>
                  <a:cubicBezTo>
                    <a:pt x="539" y="72"/>
                    <a:pt x="543" y="73"/>
                    <a:pt x="543" y="85"/>
                  </a:cubicBezTo>
                  <a:cubicBezTo>
                    <a:pt x="543" y="92"/>
                    <a:pt x="547" y="95"/>
                    <a:pt x="553" y="92"/>
                  </a:cubicBezTo>
                  <a:cubicBezTo>
                    <a:pt x="558" y="90"/>
                    <a:pt x="565" y="90"/>
                    <a:pt x="567" y="93"/>
                  </a:cubicBezTo>
                  <a:cubicBezTo>
                    <a:pt x="575" y="100"/>
                    <a:pt x="614" y="102"/>
                    <a:pt x="614" y="94"/>
                  </a:cubicBezTo>
                  <a:cubicBezTo>
                    <a:pt x="614" y="91"/>
                    <a:pt x="618" y="87"/>
                    <a:pt x="622" y="87"/>
                  </a:cubicBezTo>
                  <a:cubicBezTo>
                    <a:pt x="625" y="87"/>
                    <a:pt x="629" y="96"/>
                    <a:pt x="629" y="107"/>
                  </a:cubicBezTo>
                  <a:cubicBezTo>
                    <a:pt x="629" y="130"/>
                    <a:pt x="595" y="156"/>
                    <a:pt x="544" y="171"/>
                  </a:cubicBezTo>
                  <a:cubicBezTo>
                    <a:pt x="527" y="176"/>
                    <a:pt x="512" y="185"/>
                    <a:pt x="509" y="192"/>
                  </a:cubicBezTo>
                  <a:cubicBezTo>
                    <a:pt x="507" y="198"/>
                    <a:pt x="492" y="222"/>
                    <a:pt x="476" y="244"/>
                  </a:cubicBezTo>
                  <a:cubicBezTo>
                    <a:pt x="447" y="284"/>
                    <a:pt x="447" y="284"/>
                    <a:pt x="447" y="284"/>
                  </a:cubicBezTo>
                  <a:cubicBezTo>
                    <a:pt x="459" y="308"/>
                    <a:pt x="459" y="308"/>
                    <a:pt x="459" y="308"/>
                  </a:cubicBezTo>
                  <a:cubicBezTo>
                    <a:pt x="471" y="332"/>
                    <a:pt x="471" y="333"/>
                    <a:pt x="450" y="355"/>
                  </a:cubicBezTo>
                  <a:cubicBezTo>
                    <a:pt x="438" y="367"/>
                    <a:pt x="429" y="383"/>
                    <a:pt x="429" y="390"/>
                  </a:cubicBezTo>
                  <a:cubicBezTo>
                    <a:pt x="429" y="399"/>
                    <a:pt x="424" y="404"/>
                    <a:pt x="415" y="404"/>
                  </a:cubicBezTo>
                  <a:cubicBezTo>
                    <a:pt x="407" y="404"/>
                    <a:pt x="391" y="415"/>
                    <a:pt x="380" y="429"/>
                  </a:cubicBezTo>
                  <a:cubicBezTo>
                    <a:pt x="360" y="453"/>
                    <a:pt x="355" y="455"/>
                    <a:pt x="324" y="455"/>
                  </a:cubicBezTo>
                  <a:cubicBezTo>
                    <a:pt x="305" y="455"/>
                    <a:pt x="271" y="458"/>
                    <a:pt x="248" y="462"/>
                  </a:cubicBezTo>
                  <a:cubicBezTo>
                    <a:pt x="215" y="468"/>
                    <a:pt x="204" y="473"/>
                    <a:pt x="198" y="486"/>
                  </a:cubicBezTo>
                  <a:cubicBezTo>
                    <a:pt x="190" y="503"/>
                    <a:pt x="187" y="505"/>
                    <a:pt x="174" y="497"/>
                  </a:cubicBezTo>
                  <a:close/>
                </a:path>
              </a:pathLst>
            </a:custGeom>
            <a:solidFill>
              <a:schemeClr val="accent1"/>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56" name="Freeform 8"/>
            <p:cNvSpPr/>
            <p:nvPr/>
          </p:nvSpPr>
          <p:spPr bwMode="auto">
            <a:xfrm>
              <a:off x="6505575" y="4522788"/>
              <a:ext cx="168275" cy="160337"/>
            </a:xfrm>
            <a:custGeom>
              <a:avLst/>
              <a:gdLst/>
              <a:ahLst/>
              <a:cxnLst>
                <a:cxn ang="0">
                  <a:pos x="56" y="96"/>
                </a:cxn>
                <a:cxn ang="0">
                  <a:pos x="38" y="84"/>
                </a:cxn>
                <a:cxn ang="0">
                  <a:pos x="29" y="65"/>
                </a:cxn>
                <a:cxn ang="0">
                  <a:pos x="18" y="42"/>
                </a:cxn>
                <a:cxn ang="0">
                  <a:pos x="0" y="26"/>
                </a:cxn>
                <a:cxn ang="0">
                  <a:pos x="15" y="13"/>
                </a:cxn>
                <a:cxn ang="0">
                  <a:pos x="38" y="0"/>
                </a:cxn>
                <a:cxn ang="0">
                  <a:pos x="102" y="39"/>
                </a:cxn>
                <a:cxn ang="0">
                  <a:pos x="114" y="45"/>
                </a:cxn>
                <a:cxn ang="0">
                  <a:pos x="121" y="48"/>
                </a:cxn>
                <a:cxn ang="0">
                  <a:pos x="92" y="49"/>
                </a:cxn>
                <a:cxn ang="0">
                  <a:pos x="88" y="69"/>
                </a:cxn>
                <a:cxn ang="0">
                  <a:pos x="81" y="97"/>
                </a:cxn>
                <a:cxn ang="0">
                  <a:pos x="71" y="102"/>
                </a:cxn>
                <a:cxn ang="0">
                  <a:pos x="56" y="96"/>
                </a:cxn>
              </a:cxnLst>
              <a:rect l="0" t="0" r="r" b="b"/>
              <a:pathLst>
                <a:path w="121" h="115">
                  <a:moveTo>
                    <a:pt x="56" y="96"/>
                  </a:moveTo>
                  <a:cubicBezTo>
                    <a:pt x="50" y="82"/>
                    <a:pt x="45" y="79"/>
                    <a:pt x="38" y="84"/>
                  </a:cubicBezTo>
                  <a:cubicBezTo>
                    <a:pt x="28" y="93"/>
                    <a:pt x="19" y="75"/>
                    <a:pt x="29" y="65"/>
                  </a:cubicBezTo>
                  <a:cubicBezTo>
                    <a:pt x="33" y="61"/>
                    <a:pt x="29" y="52"/>
                    <a:pt x="18" y="42"/>
                  </a:cubicBezTo>
                  <a:cubicBezTo>
                    <a:pt x="0" y="26"/>
                    <a:pt x="0" y="26"/>
                    <a:pt x="0" y="26"/>
                  </a:cubicBezTo>
                  <a:cubicBezTo>
                    <a:pt x="15" y="13"/>
                    <a:pt x="15" y="13"/>
                    <a:pt x="15" y="13"/>
                  </a:cubicBezTo>
                  <a:cubicBezTo>
                    <a:pt x="23" y="5"/>
                    <a:pt x="34" y="0"/>
                    <a:pt x="38" y="0"/>
                  </a:cubicBezTo>
                  <a:cubicBezTo>
                    <a:pt x="50" y="0"/>
                    <a:pt x="95" y="28"/>
                    <a:pt x="102" y="39"/>
                  </a:cubicBezTo>
                  <a:cubicBezTo>
                    <a:pt x="105" y="45"/>
                    <a:pt x="111" y="47"/>
                    <a:pt x="114" y="45"/>
                  </a:cubicBezTo>
                  <a:cubicBezTo>
                    <a:pt x="118" y="43"/>
                    <a:pt x="121" y="44"/>
                    <a:pt x="121" y="48"/>
                  </a:cubicBezTo>
                  <a:cubicBezTo>
                    <a:pt x="121" y="58"/>
                    <a:pt x="110" y="58"/>
                    <a:pt x="92" y="49"/>
                  </a:cubicBezTo>
                  <a:cubicBezTo>
                    <a:pt x="75" y="40"/>
                    <a:pt x="75" y="43"/>
                    <a:pt x="88" y="69"/>
                  </a:cubicBezTo>
                  <a:cubicBezTo>
                    <a:pt x="99" y="89"/>
                    <a:pt x="93" y="115"/>
                    <a:pt x="81" y="97"/>
                  </a:cubicBezTo>
                  <a:cubicBezTo>
                    <a:pt x="77" y="91"/>
                    <a:pt x="74" y="92"/>
                    <a:pt x="71" y="102"/>
                  </a:cubicBezTo>
                  <a:cubicBezTo>
                    <a:pt x="66" y="114"/>
                    <a:pt x="65" y="114"/>
                    <a:pt x="56" y="96"/>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57" name="Freeform 9"/>
            <p:cNvSpPr/>
            <p:nvPr/>
          </p:nvSpPr>
          <p:spPr bwMode="auto">
            <a:xfrm>
              <a:off x="5888038" y="4535488"/>
              <a:ext cx="209550" cy="141287"/>
            </a:xfrm>
            <a:custGeom>
              <a:avLst/>
              <a:gdLst/>
              <a:ahLst/>
              <a:cxnLst>
                <a:cxn ang="0">
                  <a:pos x="104" y="75"/>
                </a:cxn>
                <a:cxn ang="0">
                  <a:pos x="81" y="61"/>
                </a:cxn>
                <a:cxn ang="0">
                  <a:pos x="4" y="14"/>
                </a:cxn>
                <a:cxn ang="0">
                  <a:pos x="16" y="9"/>
                </a:cxn>
                <a:cxn ang="0">
                  <a:pos x="30" y="5"/>
                </a:cxn>
                <a:cxn ang="0">
                  <a:pos x="51" y="5"/>
                </a:cxn>
                <a:cxn ang="0">
                  <a:pos x="107" y="6"/>
                </a:cxn>
                <a:cxn ang="0">
                  <a:pos x="148" y="4"/>
                </a:cxn>
                <a:cxn ang="0">
                  <a:pos x="138" y="26"/>
                </a:cxn>
                <a:cxn ang="0">
                  <a:pos x="135" y="55"/>
                </a:cxn>
                <a:cxn ang="0">
                  <a:pos x="104" y="75"/>
                </a:cxn>
              </a:cxnLst>
              <a:rect l="0" t="0" r="r" b="b"/>
              <a:pathLst>
                <a:path w="150" h="102">
                  <a:moveTo>
                    <a:pt x="104" y="75"/>
                  </a:moveTo>
                  <a:cubicBezTo>
                    <a:pt x="99" y="67"/>
                    <a:pt x="89" y="61"/>
                    <a:pt x="81" y="61"/>
                  </a:cubicBezTo>
                  <a:cubicBezTo>
                    <a:pt x="60" y="61"/>
                    <a:pt x="0" y="24"/>
                    <a:pt x="4" y="14"/>
                  </a:cubicBezTo>
                  <a:cubicBezTo>
                    <a:pt x="5" y="9"/>
                    <a:pt x="11" y="7"/>
                    <a:pt x="16" y="9"/>
                  </a:cubicBezTo>
                  <a:cubicBezTo>
                    <a:pt x="21" y="11"/>
                    <a:pt x="28" y="9"/>
                    <a:pt x="30" y="5"/>
                  </a:cubicBezTo>
                  <a:cubicBezTo>
                    <a:pt x="33" y="0"/>
                    <a:pt x="40" y="0"/>
                    <a:pt x="51" y="5"/>
                  </a:cubicBezTo>
                  <a:cubicBezTo>
                    <a:pt x="61" y="10"/>
                    <a:pt x="81" y="10"/>
                    <a:pt x="107" y="6"/>
                  </a:cubicBezTo>
                  <a:cubicBezTo>
                    <a:pt x="130" y="3"/>
                    <a:pt x="148" y="2"/>
                    <a:pt x="148" y="4"/>
                  </a:cubicBezTo>
                  <a:cubicBezTo>
                    <a:pt x="148" y="6"/>
                    <a:pt x="144" y="16"/>
                    <a:pt x="138" y="26"/>
                  </a:cubicBezTo>
                  <a:cubicBezTo>
                    <a:pt x="132" y="37"/>
                    <a:pt x="131" y="47"/>
                    <a:pt x="135" y="55"/>
                  </a:cubicBezTo>
                  <a:cubicBezTo>
                    <a:pt x="150" y="83"/>
                    <a:pt x="121" y="102"/>
                    <a:pt x="104" y="75"/>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58" name="Freeform 10"/>
            <p:cNvSpPr/>
            <p:nvPr/>
          </p:nvSpPr>
          <p:spPr bwMode="auto">
            <a:xfrm>
              <a:off x="4327525" y="4181475"/>
              <a:ext cx="222250" cy="452437"/>
            </a:xfrm>
            <a:custGeom>
              <a:avLst/>
              <a:gdLst/>
              <a:ahLst/>
              <a:cxnLst>
                <a:cxn ang="0">
                  <a:pos x="52" y="316"/>
                </a:cxn>
                <a:cxn ang="0">
                  <a:pos x="36" y="278"/>
                </a:cxn>
                <a:cxn ang="0">
                  <a:pos x="41" y="238"/>
                </a:cxn>
                <a:cxn ang="0">
                  <a:pos x="11" y="214"/>
                </a:cxn>
                <a:cxn ang="0">
                  <a:pos x="12" y="177"/>
                </a:cxn>
                <a:cxn ang="0">
                  <a:pos x="38" y="39"/>
                </a:cxn>
                <a:cxn ang="0">
                  <a:pos x="46" y="3"/>
                </a:cxn>
                <a:cxn ang="0">
                  <a:pos x="60" y="7"/>
                </a:cxn>
                <a:cxn ang="0">
                  <a:pos x="85" y="16"/>
                </a:cxn>
                <a:cxn ang="0">
                  <a:pos x="110" y="11"/>
                </a:cxn>
                <a:cxn ang="0">
                  <a:pos x="127" y="5"/>
                </a:cxn>
                <a:cxn ang="0">
                  <a:pos x="141" y="55"/>
                </a:cxn>
                <a:cxn ang="0">
                  <a:pos x="130" y="89"/>
                </a:cxn>
                <a:cxn ang="0">
                  <a:pos x="125" y="113"/>
                </a:cxn>
                <a:cxn ang="0">
                  <a:pos x="122" y="132"/>
                </a:cxn>
                <a:cxn ang="0">
                  <a:pos x="111" y="150"/>
                </a:cxn>
                <a:cxn ang="0">
                  <a:pos x="95" y="154"/>
                </a:cxn>
                <a:cxn ang="0">
                  <a:pos x="109" y="177"/>
                </a:cxn>
                <a:cxn ang="0">
                  <a:pos x="112" y="215"/>
                </a:cxn>
                <a:cxn ang="0">
                  <a:pos x="110" y="240"/>
                </a:cxn>
                <a:cxn ang="0">
                  <a:pos x="106" y="268"/>
                </a:cxn>
                <a:cxn ang="0">
                  <a:pos x="98" y="296"/>
                </a:cxn>
                <a:cxn ang="0">
                  <a:pos x="73" y="320"/>
                </a:cxn>
                <a:cxn ang="0">
                  <a:pos x="52" y="316"/>
                </a:cxn>
              </a:cxnLst>
              <a:rect l="0" t="0" r="r" b="b"/>
              <a:pathLst>
                <a:path w="159" h="324">
                  <a:moveTo>
                    <a:pt x="52" y="316"/>
                  </a:moveTo>
                  <a:cubicBezTo>
                    <a:pt x="35" y="313"/>
                    <a:pt x="34" y="311"/>
                    <a:pt x="36" y="278"/>
                  </a:cubicBezTo>
                  <a:cubicBezTo>
                    <a:pt x="37" y="259"/>
                    <a:pt x="40" y="241"/>
                    <a:pt x="41" y="238"/>
                  </a:cubicBezTo>
                  <a:cubicBezTo>
                    <a:pt x="46" y="230"/>
                    <a:pt x="22" y="210"/>
                    <a:pt x="11" y="214"/>
                  </a:cubicBezTo>
                  <a:cubicBezTo>
                    <a:pt x="0" y="218"/>
                    <a:pt x="0" y="194"/>
                    <a:pt x="12" y="177"/>
                  </a:cubicBezTo>
                  <a:cubicBezTo>
                    <a:pt x="30" y="152"/>
                    <a:pt x="46" y="65"/>
                    <a:pt x="38" y="39"/>
                  </a:cubicBezTo>
                  <a:cubicBezTo>
                    <a:pt x="29" y="7"/>
                    <a:pt x="29" y="7"/>
                    <a:pt x="46" y="3"/>
                  </a:cubicBezTo>
                  <a:cubicBezTo>
                    <a:pt x="54" y="0"/>
                    <a:pt x="60" y="2"/>
                    <a:pt x="60" y="7"/>
                  </a:cubicBezTo>
                  <a:cubicBezTo>
                    <a:pt x="60" y="12"/>
                    <a:pt x="71" y="16"/>
                    <a:pt x="85" y="16"/>
                  </a:cubicBezTo>
                  <a:cubicBezTo>
                    <a:pt x="99" y="17"/>
                    <a:pt x="110" y="15"/>
                    <a:pt x="110" y="11"/>
                  </a:cubicBezTo>
                  <a:cubicBezTo>
                    <a:pt x="110" y="8"/>
                    <a:pt x="118" y="5"/>
                    <a:pt x="127" y="5"/>
                  </a:cubicBezTo>
                  <a:cubicBezTo>
                    <a:pt x="150" y="5"/>
                    <a:pt x="159" y="36"/>
                    <a:pt x="141" y="55"/>
                  </a:cubicBezTo>
                  <a:cubicBezTo>
                    <a:pt x="133" y="63"/>
                    <a:pt x="129" y="77"/>
                    <a:pt x="130" y="89"/>
                  </a:cubicBezTo>
                  <a:cubicBezTo>
                    <a:pt x="131" y="100"/>
                    <a:pt x="129" y="111"/>
                    <a:pt x="125" y="113"/>
                  </a:cubicBezTo>
                  <a:cubicBezTo>
                    <a:pt x="122" y="115"/>
                    <a:pt x="120" y="124"/>
                    <a:pt x="122" y="132"/>
                  </a:cubicBezTo>
                  <a:cubicBezTo>
                    <a:pt x="125" y="142"/>
                    <a:pt x="122" y="147"/>
                    <a:pt x="111" y="150"/>
                  </a:cubicBezTo>
                  <a:cubicBezTo>
                    <a:pt x="95" y="154"/>
                    <a:pt x="95" y="154"/>
                    <a:pt x="95" y="154"/>
                  </a:cubicBezTo>
                  <a:cubicBezTo>
                    <a:pt x="109" y="177"/>
                    <a:pt x="109" y="177"/>
                    <a:pt x="109" y="177"/>
                  </a:cubicBezTo>
                  <a:cubicBezTo>
                    <a:pt x="122" y="198"/>
                    <a:pt x="122" y="202"/>
                    <a:pt x="112" y="215"/>
                  </a:cubicBezTo>
                  <a:cubicBezTo>
                    <a:pt x="104" y="227"/>
                    <a:pt x="103" y="232"/>
                    <a:pt x="110" y="240"/>
                  </a:cubicBezTo>
                  <a:cubicBezTo>
                    <a:pt x="116" y="247"/>
                    <a:pt x="115" y="254"/>
                    <a:pt x="106" y="268"/>
                  </a:cubicBezTo>
                  <a:cubicBezTo>
                    <a:pt x="99" y="278"/>
                    <a:pt x="96" y="290"/>
                    <a:pt x="98" y="296"/>
                  </a:cubicBezTo>
                  <a:cubicBezTo>
                    <a:pt x="102" y="305"/>
                    <a:pt x="81" y="324"/>
                    <a:pt x="73" y="320"/>
                  </a:cubicBezTo>
                  <a:cubicBezTo>
                    <a:pt x="72" y="319"/>
                    <a:pt x="62" y="318"/>
                    <a:pt x="52" y="316"/>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59" name="Freeform 11"/>
            <p:cNvSpPr/>
            <p:nvPr/>
          </p:nvSpPr>
          <p:spPr bwMode="auto">
            <a:xfrm>
              <a:off x="6430963" y="4229100"/>
              <a:ext cx="446088" cy="349250"/>
            </a:xfrm>
            <a:custGeom>
              <a:avLst/>
              <a:gdLst/>
              <a:ahLst/>
              <a:cxnLst>
                <a:cxn ang="0">
                  <a:pos x="192" y="238"/>
                </a:cxn>
                <a:cxn ang="0">
                  <a:pos x="154" y="214"/>
                </a:cxn>
                <a:cxn ang="0">
                  <a:pos x="84" y="199"/>
                </a:cxn>
                <a:cxn ang="0">
                  <a:pos x="39" y="185"/>
                </a:cxn>
                <a:cxn ang="0">
                  <a:pos x="47" y="165"/>
                </a:cxn>
                <a:cxn ang="0">
                  <a:pos x="49" y="161"/>
                </a:cxn>
                <a:cxn ang="0">
                  <a:pos x="24" y="97"/>
                </a:cxn>
                <a:cxn ang="0">
                  <a:pos x="31" y="87"/>
                </a:cxn>
                <a:cxn ang="0">
                  <a:pos x="42" y="69"/>
                </a:cxn>
                <a:cxn ang="0">
                  <a:pos x="48" y="54"/>
                </a:cxn>
                <a:cxn ang="0">
                  <a:pos x="75" y="47"/>
                </a:cxn>
                <a:cxn ang="0">
                  <a:pos x="88" y="37"/>
                </a:cxn>
                <a:cxn ang="0">
                  <a:pos x="118" y="27"/>
                </a:cxn>
                <a:cxn ang="0">
                  <a:pos x="138" y="20"/>
                </a:cxn>
                <a:cxn ang="0">
                  <a:pos x="156" y="13"/>
                </a:cxn>
                <a:cxn ang="0">
                  <a:pos x="193" y="5"/>
                </a:cxn>
                <a:cxn ang="0">
                  <a:pos x="238" y="8"/>
                </a:cxn>
                <a:cxn ang="0">
                  <a:pos x="286" y="16"/>
                </a:cxn>
                <a:cxn ang="0">
                  <a:pos x="313" y="25"/>
                </a:cxn>
                <a:cxn ang="0">
                  <a:pos x="286" y="40"/>
                </a:cxn>
                <a:cxn ang="0">
                  <a:pos x="231" y="37"/>
                </a:cxn>
                <a:cxn ang="0">
                  <a:pos x="199" y="43"/>
                </a:cxn>
                <a:cxn ang="0">
                  <a:pos x="184" y="56"/>
                </a:cxn>
                <a:cxn ang="0">
                  <a:pos x="182" y="73"/>
                </a:cxn>
                <a:cxn ang="0">
                  <a:pos x="164" y="81"/>
                </a:cxn>
                <a:cxn ang="0">
                  <a:pos x="144" y="67"/>
                </a:cxn>
                <a:cxn ang="0">
                  <a:pos x="131" y="71"/>
                </a:cxn>
                <a:cxn ang="0">
                  <a:pos x="130" y="99"/>
                </a:cxn>
                <a:cxn ang="0">
                  <a:pos x="138" y="120"/>
                </a:cxn>
                <a:cxn ang="0">
                  <a:pos x="149" y="132"/>
                </a:cxn>
                <a:cxn ang="0">
                  <a:pos x="160" y="140"/>
                </a:cxn>
                <a:cxn ang="0">
                  <a:pos x="152" y="143"/>
                </a:cxn>
                <a:cxn ang="0">
                  <a:pos x="139" y="158"/>
                </a:cxn>
                <a:cxn ang="0">
                  <a:pos x="134" y="168"/>
                </a:cxn>
                <a:cxn ang="0">
                  <a:pos x="142" y="180"/>
                </a:cxn>
                <a:cxn ang="0">
                  <a:pos x="198" y="229"/>
                </a:cxn>
                <a:cxn ang="0">
                  <a:pos x="192" y="238"/>
                </a:cxn>
              </a:cxnLst>
              <a:rect l="0" t="0" r="r" b="b"/>
              <a:pathLst>
                <a:path w="320" h="250">
                  <a:moveTo>
                    <a:pt x="192" y="238"/>
                  </a:moveTo>
                  <a:cubicBezTo>
                    <a:pt x="189" y="234"/>
                    <a:pt x="172" y="223"/>
                    <a:pt x="154" y="214"/>
                  </a:cubicBezTo>
                  <a:cubicBezTo>
                    <a:pt x="129" y="201"/>
                    <a:pt x="111" y="198"/>
                    <a:pt x="84" y="199"/>
                  </a:cubicBezTo>
                  <a:cubicBezTo>
                    <a:pt x="51" y="201"/>
                    <a:pt x="46" y="199"/>
                    <a:pt x="39" y="185"/>
                  </a:cubicBezTo>
                  <a:cubicBezTo>
                    <a:pt x="33" y="171"/>
                    <a:pt x="34" y="168"/>
                    <a:pt x="47" y="165"/>
                  </a:cubicBezTo>
                  <a:cubicBezTo>
                    <a:pt x="62" y="163"/>
                    <a:pt x="62" y="162"/>
                    <a:pt x="49" y="161"/>
                  </a:cubicBezTo>
                  <a:cubicBezTo>
                    <a:pt x="24" y="160"/>
                    <a:pt x="0" y="97"/>
                    <a:pt x="24" y="97"/>
                  </a:cubicBezTo>
                  <a:cubicBezTo>
                    <a:pt x="28" y="97"/>
                    <a:pt x="31" y="93"/>
                    <a:pt x="31" y="87"/>
                  </a:cubicBezTo>
                  <a:cubicBezTo>
                    <a:pt x="31" y="82"/>
                    <a:pt x="36" y="74"/>
                    <a:pt x="42" y="69"/>
                  </a:cubicBezTo>
                  <a:cubicBezTo>
                    <a:pt x="48" y="64"/>
                    <a:pt x="51" y="58"/>
                    <a:pt x="48" y="54"/>
                  </a:cubicBezTo>
                  <a:cubicBezTo>
                    <a:pt x="45" y="49"/>
                    <a:pt x="60" y="45"/>
                    <a:pt x="75" y="47"/>
                  </a:cubicBezTo>
                  <a:cubicBezTo>
                    <a:pt x="78" y="47"/>
                    <a:pt x="84" y="43"/>
                    <a:pt x="88" y="37"/>
                  </a:cubicBezTo>
                  <a:cubicBezTo>
                    <a:pt x="93" y="31"/>
                    <a:pt x="106" y="27"/>
                    <a:pt x="118" y="27"/>
                  </a:cubicBezTo>
                  <a:cubicBezTo>
                    <a:pt x="129" y="27"/>
                    <a:pt x="138" y="24"/>
                    <a:pt x="138" y="20"/>
                  </a:cubicBezTo>
                  <a:cubicBezTo>
                    <a:pt x="138" y="16"/>
                    <a:pt x="146" y="13"/>
                    <a:pt x="156" y="13"/>
                  </a:cubicBezTo>
                  <a:cubicBezTo>
                    <a:pt x="165" y="13"/>
                    <a:pt x="182" y="10"/>
                    <a:pt x="193" y="5"/>
                  </a:cubicBezTo>
                  <a:cubicBezTo>
                    <a:pt x="207" y="0"/>
                    <a:pt x="219" y="1"/>
                    <a:pt x="238" y="8"/>
                  </a:cubicBezTo>
                  <a:cubicBezTo>
                    <a:pt x="252" y="13"/>
                    <a:pt x="274" y="17"/>
                    <a:pt x="286" y="16"/>
                  </a:cubicBezTo>
                  <a:cubicBezTo>
                    <a:pt x="301" y="15"/>
                    <a:pt x="310" y="18"/>
                    <a:pt x="313" y="25"/>
                  </a:cubicBezTo>
                  <a:cubicBezTo>
                    <a:pt x="320" y="42"/>
                    <a:pt x="311" y="47"/>
                    <a:pt x="286" y="40"/>
                  </a:cubicBezTo>
                  <a:cubicBezTo>
                    <a:pt x="261" y="32"/>
                    <a:pt x="257" y="32"/>
                    <a:pt x="231" y="37"/>
                  </a:cubicBezTo>
                  <a:cubicBezTo>
                    <a:pt x="221" y="39"/>
                    <a:pt x="207" y="42"/>
                    <a:pt x="199" y="43"/>
                  </a:cubicBezTo>
                  <a:cubicBezTo>
                    <a:pt x="191" y="45"/>
                    <a:pt x="184" y="50"/>
                    <a:pt x="184" y="56"/>
                  </a:cubicBezTo>
                  <a:cubicBezTo>
                    <a:pt x="183" y="61"/>
                    <a:pt x="182" y="69"/>
                    <a:pt x="182" y="73"/>
                  </a:cubicBezTo>
                  <a:cubicBezTo>
                    <a:pt x="181" y="76"/>
                    <a:pt x="173" y="80"/>
                    <a:pt x="164" y="81"/>
                  </a:cubicBezTo>
                  <a:cubicBezTo>
                    <a:pt x="151" y="81"/>
                    <a:pt x="145" y="77"/>
                    <a:pt x="144" y="67"/>
                  </a:cubicBezTo>
                  <a:cubicBezTo>
                    <a:pt x="141" y="52"/>
                    <a:pt x="140" y="53"/>
                    <a:pt x="131" y="71"/>
                  </a:cubicBezTo>
                  <a:cubicBezTo>
                    <a:pt x="124" y="86"/>
                    <a:pt x="123" y="92"/>
                    <a:pt x="130" y="99"/>
                  </a:cubicBezTo>
                  <a:cubicBezTo>
                    <a:pt x="134" y="103"/>
                    <a:pt x="138" y="113"/>
                    <a:pt x="138" y="120"/>
                  </a:cubicBezTo>
                  <a:cubicBezTo>
                    <a:pt x="138" y="127"/>
                    <a:pt x="143" y="132"/>
                    <a:pt x="149" y="132"/>
                  </a:cubicBezTo>
                  <a:cubicBezTo>
                    <a:pt x="155" y="132"/>
                    <a:pt x="160" y="136"/>
                    <a:pt x="160" y="140"/>
                  </a:cubicBezTo>
                  <a:cubicBezTo>
                    <a:pt x="160" y="144"/>
                    <a:pt x="156" y="145"/>
                    <a:pt x="152" y="143"/>
                  </a:cubicBezTo>
                  <a:cubicBezTo>
                    <a:pt x="140" y="135"/>
                    <a:pt x="129" y="147"/>
                    <a:pt x="139" y="158"/>
                  </a:cubicBezTo>
                  <a:cubicBezTo>
                    <a:pt x="145" y="165"/>
                    <a:pt x="144" y="167"/>
                    <a:pt x="134" y="168"/>
                  </a:cubicBezTo>
                  <a:cubicBezTo>
                    <a:pt x="124" y="168"/>
                    <a:pt x="126" y="171"/>
                    <a:pt x="142" y="180"/>
                  </a:cubicBezTo>
                  <a:cubicBezTo>
                    <a:pt x="179" y="200"/>
                    <a:pt x="193" y="212"/>
                    <a:pt x="198" y="229"/>
                  </a:cubicBezTo>
                  <a:cubicBezTo>
                    <a:pt x="204" y="245"/>
                    <a:pt x="200" y="250"/>
                    <a:pt x="192" y="238"/>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60" name="Freeform 12"/>
            <p:cNvSpPr/>
            <p:nvPr/>
          </p:nvSpPr>
          <p:spPr bwMode="auto">
            <a:xfrm>
              <a:off x="5481638" y="3695700"/>
              <a:ext cx="841375" cy="855662"/>
            </a:xfrm>
            <a:custGeom>
              <a:avLst/>
              <a:gdLst/>
              <a:ahLst/>
              <a:cxnLst>
                <a:cxn ang="0">
                  <a:pos x="460" y="609"/>
                </a:cxn>
                <a:cxn ang="0">
                  <a:pos x="477" y="564"/>
                </a:cxn>
                <a:cxn ang="0">
                  <a:pos x="469" y="517"/>
                </a:cxn>
                <a:cxn ang="0">
                  <a:pos x="437" y="470"/>
                </a:cxn>
                <a:cxn ang="0">
                  <a:pos x="416" y="449"/>
                </a:cxn>
                <a:cxn ang="0">
                  <a:pos x="398" y="431"/>
                </a:cxn>
                <a:cxn ang="0">
                  <a:pos x="372" y="414"/>
                </a:cxn>
                <a:cxn ang="0">
                  <a:pos x="330" y="393"/>
                </a:cxn>
                <a:cxn ang="0">
                  <a:pos x="245" y="333"/>
                </a:cxn>
                <a:cxn ang="0">
                  <a:pos x="190" y="268"/>
                </a:cxn>
                <a:cxn ang="0">
                  <a:pos x="183" y="234"/>
                </a:cxn>
                <a:cxn ang="0">
                  <a:pos x="143" y="193"/>
                </a:cxn>
                <a:cxn ang="0">
                  <a:pos x="110" y="177"/>
                </a:cxn>
                <a:cxn ang="0">
                  <a:pos x="83" y="199"/>
                </a:cxn>
                <a:cxn ang="0">
                  <a:pos x="49" y="211"/>
                </a:cxn>
                <a:cxn ang="0">
                  <a:pos x="38" y="202"/>
                </a:cxn>
                <a:cxn ang="0">
                  <a:pos x="14" y="187"/>
                </a:cxn>
                <a:cxn ang="0">
                  <a:pos x="12" y="171"/>
                </a:cxn>
                <a:cxn ang="0">
                  <a:pos x="10" y="155"/>
                </a:cxn>
                <a:cxn ang="0">
                  <a:pos x="13" y="130"/>
                </a:cxn>
                <a:cxn ang="0">
                  <a:pos x="19" y="108"/>
                </a:cxn>
                <a:cxn ang="0">
                  <a:pos x="40" y="82"/>
                </a:cxn>
                <a:cxn ang="0">
                  <a:pos x="70" y="57"/>
                </a:cxn>
                <a:cxn ang="0">
                  <a:pos x="96" y="69"/>
                </a:cxn>
                <a:cxn ang="0">
                  <a:pos x="119" y="74"/>
                </a:cxn>
                <a:cxn ang="0">
                  <a:pos x="142" y="45"/>
                </a:cxn>
                <a:cxn ang="0">
                  <a:pos x="176" y="48"/>
                </a:cxn>
                <a:cxn ang="0">
                  <a:pos x="183" y="37"/>
                </a:cxn>
                <a:cxn ang="0">
                  <a:pos x="190" y="26"/>
                </a:cxn>
                <a:cxn ang="0">
                  <a:pos x="202" y="19"/>
                </a:cxn>
                <a:cxn ang="0">
                  <a:pos x="219" y="16"/>
                </a:cxn>
                <a:cxn ang="0">
                  <a:pos x="281" y="13"/>
                </a:cxn>
                <a:cxn ang="0">
                  <a:pos x="313" y="29"/>
                </a:cxn>
                <a:cxn ang="0">
                  <a:pos x="338" y="59"/>
                </a:cxn>
                <a:cxn ang="0">
                  <a:pos x="317" y="92"/>
                </a:cxn>
                <a:cxn ang="0">
                  <a:pos x="283" y="131"/>
                </a:cxn>
                <a:cxn ang="0">
                  <a:pos x="283" y="154"/>
                </a:cxn>
                <a:cxn ang="0">
                  <a:pos x="280" y="180"/>
                </a:cxn>
                <a:cxn ang="0">
                  <a:pos x="285" y="215"/>
                </a:cxn>
                <a:cxn ang="0">
                  <a:pos x="291" y="227"/>
                </a:cxn>
                <a:cxn ang="0">
                  <a:pos x="298" y="220"/>
                </a:cxn>
                <a:cxn ang="0">
                  <a:pos x="323" y="229"/>
                </a:cxn>
                <a:cxn ang="0">
                  <a:pos x="359" y="281"/>
                </a:cxn>
                <a:cxn ang="0">
                  <a:pos x="451" y="357"/>
                </a:cxn>
                <a:cxn ang="0">
                  <a:pos x="468" y="373"/>
                </a:cxn>
                <a:cxn ang="0">
                  <a:pos x="506" y="406"/>
                </a:cxn>
                <a:cxn ang="0">
                  <a:pos x="593" y="481"/>
                </a:cxn>
                <a:cxn ang="0">
                  <a:pos x="579" y="478"/>
                </a:cxn>
                <a:cxn ang="0">
                  <a:pos x="553" y="455"/>
                </a:cxn>
                <a:cxn ang="0">
                  <a:pos x="518" y="460"/>
                </a:cxn>
                <a:cxn ang="0">
                  <a:pos x="508" y="512"/>
                </a:cxn>
                <a:cxn ang="0">
                  <a:pos x="512" y="554"/>
                </a:cxn>
                <a:cxn ang="0">
                  <a:pos x="498" y="569"/>
                </a:cxn>
                <a:cxn ang="0">
                  <a:pos x="469" y="614"/>
                </a:cxn>
                <a:cxn ang="0">
                  <a:pos x="460" y="609"/>
                </a:cxn>
              </a:cxnLst>
              <a:rect l="0" t="0" r="r" b="b"/>
              <a:pathLst>
                <a:path w="604" h="614">
                  <a:moveTo>
                    <a:pt x="460" y="609"/>
                  </a:moveTo>
                  <a:cubicBezTo>
                    <a:pt x="455" y="604"/>
                    <a:pt x="467" y="570"/>
                    <a:pt x="477" y="564"/>
                  </a:cubicBezTo>
                  <a:cubicBezTo>
                    <a:pt x="481" y="562"/>
                    <a:pt x="477" y="542"/>
                    <a:pt x="469" y="517"/>
                  </a:cubicBezTo>
                  <a:cubicBezTo>
                    <a:pt x="457" y="484"/>
                    <a:pt x="450" y="473"/>
                    <a:pt x="437" y="470"/>
                  </a:cubicBezTo>
                  <a:cubicBezTo>
                    <a:pt x="427" y="468"/>
                    <a:pt x="419" y="459"/>
                    <a:pt x="416" y="449"/>
                  </a:cubicBezTo>
                  <a:cubicBezTo>
                    <a:pt x="413" y="437"/>
                    <a:pt x="407" y="431"/>
                    <a:pt x="398" y="431"/>
                  </a:cubicBezTo>
                  <a:cubicBezTo>
                    <a:pt x="390" y="431"/>
                    <a:pt x="379" y="423"/>
                    <a:pt x="372" y="414"/>
                  </a:cubicBezTo>
                  <a:cubicBezTo>
                    <a:pt x="365" y="402"/>
                    <a:pt x="352" y="396"/>
                    <a:pt x="330" y="393"/>
                  </a:cubicBezTo>
                  <a:cubicBezTo>
                    <a:pt x="304" y="389"/>
                    <a:pt x="292" y="381"/>
                    <a:pt x="245" y="333"/>
                  </a:cubicBezTo>
                  <a:cubicBezTo>
                    <a:pt x="215" y="303"/>
                    <a:pt x="190" y="274"/>
                    <a:pt x="190" y="268"/>
                  </a:cubicBezTo>
                  <a:cubicBezTo>
                    <a:pt x="190" y="263"/>
                    <a:pt x="187" y="248"/>
                    <a:pt x="183" y="234"/>
                  </a:cubicBezTo>
                  <a:cubicBezTo>
                    <a:pt x="178" y="214"/>
                    <a:pt x="170" y="206"/>
                    <a:pt x="143" y="193"/>
                  </a:cubicBezTo>
                  <a:cubicBezTo>
                    <a:pt x="110" y="177"/>
                    <a:pt x="110" y="177"/>
                    <a:pt x="110" y="177"/>
                  </a:cubicBezTo>
                  <a:cubicBezTo>
                    <a:pt x="83" y="199"/>
                    <a:pt x="83" y="199"/>
                    <a:pt x="83" y="199"/>
                  </a:cubicBezTo>
                  <a:cubicBezTo>
                    <a:pt x="53" y="222"/>
                    <a:pt x="47" y="225"/>
                    <a:pt x="49" y="211"/>
                  </a:cubicBezTo>
                  <a:cubicBezTo>
                    <a:pt x="50" y="206"/>
                    <a:pt x="45" y="202"/>
                    <a:pt x="38" y="202"/>
                  </a:cubicBezTo>
                  <a:cubicBezTo>
                    <a:pt x="30" y="202"/>
                    <a:pt x="19" y="195"/>
                    <a:pt x="14" y="187"/>
                  </a:cubicBezTo>
                  <a:cubicBezTo>
                    <a:pt x="6" y="175"/>
                    <a:pt x="5" y="171"/>
                    <a:pt x="12" y="171"/>
                  </a:cubicBezTo>
                  <a:cubicBezTo>
                    <a:pt x="18" y="171"/>
                    <a:pt x="18" y="166"/>
                    <a:pt x="10" y="155"/>
                  </a:cubicBezTo>
                  <a:cubicBezTo>
                    <a:pt x="0" y="140"/>
                    <a:pt x="0" y="138"/>
                    <a:pt x="13" y="130"/>
                  </a:cubicBezTo>
                  <a:cubicBezTo>
                    <a:pt x="23" y="123"/>
                    <a:pt x="25" y="118"/>
                    <a:pt x="19" y="108"/>
                  </a:cubicBezTo>
                  <a:cubicBezTo>
                    <a:pt x="8" y="88"/>
                    <a:pt x="9" y="87"/>
                    <a:pt x="40" y="82"/>
                  </a:cubicBezTo>
                  <a:cubicBezTo>
                    <a:pt x="66" y="78"/>
                    <a:pt x="72" y="73"/>
                    <a:pt x="70" y="57"/>
                  </a:cubicBezTo>
                  <a:cubicBezTo>
                    <a:pt x="68" y="45"/>
                    <a:pt x="83" y="52"/>
                    <a:pt x="96" y="69"/>
                  </a:cubicBezTo>
                  <a:cubicBezTo>
                    <a:pt x="113" y="90"/>
                    <a:pt x="119" y="91"/>
                    <a:pt x="119" y="74"/>
                  </a:cubicBezTo>
                  <a:cubicBezTo>
                    <a:pt x="119" y="58"/>
                    <a:pt x="138" y="34"/>
                    <a:pt x="142" y="45"/>
                  </a:cubicBezTo>
                  <a:cubicBezTo>
                    <a:pt x="146" y="58"/>
                    <a:pt x="176" y="60"/>
                    <a:pt x="176" y="48"/>
                  </a:cubicBezTo>
                  <a:cubicBezTo>
                    <a:pt x="176" y="42"/>
                    <a:pt x="179" y="37"/>
                    <a:pt x="183" y="37"/>
                  </a:cubicBezTo>
                  <a:cubicBezTo>
                    <a:pt x="187" y="37"/>
                    <a:pt x="190" y="32"/>
                    <a:pt x="190" y="26"/>
                  </a:cubicBezTo>
                  <a:cubicBezTo>
                    <a:pt x="190" y="18"/>
                    <a:pt x="194" y="16"/>
                    <a:pt x="202" y="19"/>
                  </a:cubicBezTo>
                  <a:cubicBezTo>
                    <a:pt x="209" y="22"/>
                    <a:pt x="217" y="20"/>
                    <a:pt x="219" y="16"/>
                  </a:cubicBezTo>
                  <a:cubicBezTo>
                    <a:pt x="228" y="2"/>
                    <a:pt x="271" y="0"/>
                    <a:pt x="281" y="13"/>
                  </a:cubicBezTo>
                  <a:cubicBezTo>
                    <a:pt x="286" y="20"/>
                    <a:pt x="300" y="27"/>
                    <a:pt x="313" y="29"/>
                  </a:cubicBezTo>
                  <a:cubicBezTo>
                    <a:pt x="332" y="33"/>
                    <a:pt x="336" y="37"/>
                    <a:pt x="338" y="59"/>
                  </a:cubicBezTo>
                  <a:cubicBezTo>
                    <a:pt x="340" y="81"/>
                    <a:pt x="338" y="84"/>
                    <a:pt x="317" y="92"/>
                  </a:cubicBezTo>
                  <a:cubicBezTo>
                    <a:pt x="278" y="106"/>
                    <a:pt x="275" y="110"/>
                    <a:pt x="283" y="131"/>
                  </a:cubicBezTo>
                  <a:cubicBezTo>
                    <a:pt x="288" y="143"/>
                    <a:pt x="288" y="151"/>
                    <a:pt x="283" y="154"/>
                  </a:cubicBezTo>
                  <a:cubicBezTo>
                    <a:pt x="278" y="156"/>
                    <a:pt x="277" y="167"/>
                    <a:pt x="280" y="180"/>
                  </a:cubicBezTo>
                  <a:cubicBezTo>
                    <a:pt x="283" y="193"/>
                    <a:pt x="285" y="208"/>
                    <a:pt x="285" y="215"/>
                  </a:cubicBezTo>
                  <a:cubicBezTo>
                    <a:pt x="285" y="222"/>
                    <a:pt x="287" y="227"/>
                    <a:pt x="291" y="227"/>
                  </a:cubicBezTo>
                  <a:cubicBezTo>
                    <a:pt x="295" y="227"/>
                    <a:pt x="298" y="224"/>
                    <a:pt x="298" y="220"/>
                  </a:cubicBezTo>
                  <a:cubicBezTo>
                    <a:pt x="298" y="216"/>
                    <a:pt x="309" y="220"/>
                    <a:pt x="323" y="229"/>
                  </a:cubicBezTo>
                  <a:cubicBezTo>
                    <a:pt x="342" y="241"/>
                    <a:pt x="350" y="253"/>
                    <a:pt x="359" y="281"/>
                  </a:cubicBezTo>
                  <a:cubicBezTo>
                    <a:pt x="374" y="331"/>
                    <a:pt x="414" y="364"/>
                    <a:pt x="451" y="357"/>
                  </a:cubicBezTo>
                  <a:cubicBezTo>
                    <a:pt x="476" y="352"/>
                    <a:pt x="483" y="358"/>
                    <a:pt x="468" y="373"/>
                  </a:cubicBezTo>
                  <a:cubicBezTo>
                    <a:pt x="463" y="378"/>
                    <a:pt x="473" y="387"/>
                    <a:pt x="506" y="406"/>
                  </a:cubicBezTo>
                  <a:cubicBezTo>
                    <a:pt x="572" y="442"/>
                    <a:pt x="604" y="470"/>
                    <a:pt x="593" y="481"/>
                  </a:cubicBezTo>
                  <a:cubicBezTo>
                    <a:pt x="586" y="488"/>
                    <a:pt x="583" y="487"/>
                    <a:pt x="579" y="478"/>
                  </a:cubicBezTo>
                  <a:cubicBezTo>
                    <a:pt x="577" y="471"/>
                    <a:pt x="565" y="461"/>
                    <a:pt x="553" y="455"/>
                  </a:cubicBezTo>
                  <a:cubicBezTo>
                    <a:pt x="532" y="444"/>
                    <a:pt x="531" y="444"/>
                    <a:pt x="518" y="460"/>
                  </a:cubicBezTo>
                  <a:cubicBezTo>
                    <a:pt x="490" y="495"/>
                    <a:pt x="489" y="500"/>
                    <a:pt x="508" y="512"/>
                  </a:cubicBezTo>
                  <a:cubicBezTo>
                    <a:pt x="530" y="526"/>
                    <a:pt x="532" y="548"/>
                    <a:pt x="512" y="554"/>
                  </a:cubicBezTo>
                  <a:cubicBezTo>
                    <a:pt x="504" y="556"/>
                    <a:pt x="498" y="563"/>
                    <a:pt x="498" y="569"/>
                  </a:cubicBezTo>
                  <a:cubicBezTo>
                    <a:pt x="498" y="581"/>
                    <a:pt x="477" y="614"/>
                    <a:pt x="469" y="614"/>
                  </a:cubicBezTo>
                  <a:cubicBezTo>
                    <a:pt x="467" y="614"/>
                    <a:pt x="462" y="612"/>
                    <a:pt x="460" y="609"/>
                  </a:cubicBezTo>
                  <a:close/>
                </a:path>
              </a:pathLst>
            </a:custGeom>
            <a:solidFill>
              <a:schemeClr val="accent5"/>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61" name="Freeform 13"/>
            <p:cNvSpPr/>
            <p:nvPr/>
          </p:nvSpPr>
          <p:spPr bwMode="auto">
            <a:xfrm>
              <a:off x="5589588" y="4270375"/>
              <a:ext cx="98425" cy="190500"/>
            </a:xfrm>
            <a:custGeom>
              <a:avLst/>
              <a:gdLst/>
              <a:ahLst/>
              <a:cxnLst>
                <a:cxn ang="0">
                  <a:pos x="16" y="129"/>
                </a:cxn>
                <a:cxn ang="0">
                  <a:pos x="9" y="98"/>
                </a:cxn>
                <a:cxn ang="0">
                  <a:pos x="9" y="49"/>
                </a:cxn>
                <a:cxn ang="0">
                  <a:pos x="23" y="10"/>
                </a:cxn>
                <a:cxn ang="0">
                  <a:pos x="55" y="14"/>
                </a:cxn>
                <a:cxn ang="0">
                  <a:pos x="67" y="50"/>
                </a:cxn>
                <a:cxn ang="0">
                  <a:pos x="48" y="121"/>
                </a:cxn>
                <a:cxn ang="0">
                  <a:pos x="36" y="128"/>
                </a:cxn>
                <a:cxn ang="0">
                  <a:pos x="16" y="129"/>
                </a:cxn>
              </a:cxnLst>
              <a:rect l="0" t="0" r="r" b="b"/>
              <a:pathLst>
                <a:path w="70" h="137">
                  <a:moveTo>
                    <a:pt x="16" y="129"/>
                  </a:moveTo>
                  <a:cubicBezTo>
                    <a:pt x="4" y="120"/>
                    <a:pt x="3" y="116"/>
                    <a:pt x="9" y="98"/>
                  </a:cubicBezTo>
                  <a:cubicBezTo>
                    <a:pt x="15" y="83"/>
                    <a:pt x="15" y="70"/>
                    <a:pt x="9" y="49"/>
                  </a:cubicBezTo>
                  <a:cubicBezTo>
                    <a:pt x="0" y="21"/>
                    <a:pt x="0" y="21"/>
                    <a:pt x="23" y="10"/>
                  </a:cubicBezTo>
                  <a:cubicBezTo>
                    <a:pt x="44" y="0"/>
                    <a:pt x="46" y="0"/>
                    <a:pt x="55" y="14"/>
                  </a:cubicBezTo>
                  <a:cubicBezTo>
                    <a:pt x="60" y="23"/>
                    <a:pt x="66" y="39"/>
                    <a:pt x="67" y="50"/>
                  </a:cubicBezTo>
                  <a:cubicBezTo>
                    <a:pt x="70" y="76"/>
                    <a:pt x="57" y="126"/>
                    <a:pt x="48" y="121"/>
                  </a:cubicBezTo>
                  <a:cubicBezTo>
                    <a:pt x="45" y="119"/>
                    <a:pt x="39" y="122"/>
                    <a:pt x="36" y="128"/>
                  </a:cubicBezTo>
                  <a:cubicBezTo>
                    <a:pt x="30" y="137"/>
                    <a:pt x="28" y="137"/>
                    <a:pt x="16" y="129"/>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62" name="Freeform 14"/>
            <p:cNvSpPr/>
            <p:nvPr/>
          </p:nvSpPr>
          <p:spPr bwMode="auto">
            <a:xfrm>
              <a:off x="6370638" y="4129088"/>
              <a:ext cx="120650" cy="266700"/>
            </a:xfrm>
            <a:custGeom>
              <a:avLst/>
              <a:gdLst/>
              <a:ahLst/>
              <a:cxnLst>
                <a:cxn ang="0">
                  <a:pos x="38" y="182"/>
                </a:cxn>
                <a:cxn ang="0">
                  <a:pos x="23" y="162"/>
                </a:cxn>
                <a:cxn ang="0">
                  <a:pos x="12" y="150"/>
                </a:cxn>
                <a:cxn ang="0">
                  <a:pos x="10" y="134"/>
                </a:cxn>
                <a:cxn ang="0">
                  <a:pos x="8" y="117"/>
                </a:cxn>
                <a:cxn ang="0">
                  <a:pos x="8" y="33"/>
                </a:cxn>
                <a:cxn ang="0">
                  <a:pos x="30" y="6"/>
                </a:cxn>
                <a:cxn ang="0">
                  <a:pos x="62" y="60"/>
                </a:cxn>
                <a:cxn ang="0">
                  <a:pos x="74" y="109"/>
                </a:cxn>
                <a:cxn ang="0">
                  <a:pos x="82" y="134"/>
                </a:cxn>
                <a:cxn ang="0">
                  <a:pos x="71" y="146"/>
                </a:cxn>
                <a:cxn ang="0">
                  <a:pos x="53" y="176"/>
                </a:cxn>
                <a:cxn ang="0">
                  <a:pos x="38" y="182"/>
                </a:cxn>
              </a:cxnLst>
              <a:rect l="0" t="0" r="r" b="b"/>
              <a:pathLst>
                <a:path w="86" h="191">
                  <a:moveTo>
                    <a:pt x="38" y="182"/>
                  </a:moveTo>
                  <a:cubicBezTo>
                    <a:pt x="38" y="175"/>
                    <a:pt x="32" y="166"/>
                    <a:pt x="23" y="162"/>
                  </a:cubicBezTo>
                  <a:cubicBezTo>
                    <a:pt x="15" y="157"/>
                    <a:pt x="10" y="152"/>
                    <a:pt x="12" y="150"/>
                  </a:cubicBezTo>
                  <a:cubicBezTo>
                    <a:pt x="15" y="148"/>
                    <a:pt x="13" y="141"/>
                    <a:pt x="10" y="134"/>
                  </a:cubicBezTo>
                  <a:cubicBezTo>
                    <a:pt x="6" y="127"/>
                    <a:pt x="5" y="120"/>
                    <a:pt x="8" y="117"/>
                  </a:cubicBezTo>
                  <a:cubicBezTo>
                    <a:pt x="15" y="110"/>
                    <a:pt x="15" y="47"/>
                    <a:pt x="8" y="33"/>
                  </a:cubicBezTo>
                  <a:cubicBezTo>
                    <a:pt x="0" y="17"/>
                    <a:pt x="13" y="0"/>
                    <a:pt x="30" y="6"/>
                  </a:cubicBezTo>
                  <a:cubicBezTo>
                    <a:pt x="54" y="14"/>
                    <a:pt x="66" y="35"/>
                    <a:pt x="62" y="60"/>
                  </a:cubicBezTo>
                  <a:cubicBezTo>
                    <a:pt x="59" y="77"/>
                    <a:pt x="62" y="91"/>
                    <a:pt x="74" y="109"/>
                  </a:cubicBezTo>
                  <a:cubicBezTo>
                    <a:pt x="82" y="123"/>
                    <a:pt x="86" y="134"/>
                    <a:pt x="82" y="134"/>
                  </a:cubicBezTo>
                  <a:cubicBezTo>
                    <a:pt x="78" y="134"/>
                    <a:pt x="73" y="140"/>
                    <a:pt x="71" y="146"/>
                  </a:cubicBezTo>
                  <a:cubicBezTo>
                    <a:pt x="69" y="153"/>
                    <a:pt x="60" y="167"/>
                    <a:pt x="53" y="176"/>
                  </a:cubicBezTo>
                  <a:cubicBezTo>
                    <a:pt x="42" y="190"/>
                    <a:pt x="39" y="191"/>
                    <a:pt x="38" y="182"/>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63" name="Freeform 15"/>
            <p:cNvSpPr/>
            <p:nvPr/>
          </p:nvSpPr>
          <p:spPr bwMode="auto">
            <a:xfrm>
              <a:off x="6867525" y="4170363"/>
              <a:ext cx="200025" cy="141287"/>
            </a:xfrm>
            <a:custGeom>
              <a:avLst/>
              <a:gdLst/>
              <a:ahLst/>
              <a:cxnLst>
                <a:cxn ang="0">
                  <a:pos x="22" y="98"/>
                </a:cxn>
                <a:cxn ang="0">
                  <a:pos x="11" y="51"/>
                </a:cxn>
                <a:cxn ang="0">
                  <a:pos x="13" y="34"/>
                </a:cxn>
                <a:cxn ang="0">
                  <a:pos x="58" y="13"/>
                </a:cxn>
                <a:cxn ang="0">
                  <a:pos x="75" y="16"/>
                </a:cxn>
                <a:cxn ang="0">
                  <a:pos x="90" y="28"/>
                </a:cxn>
                <a:cxn ang="0">
                  <a:pos x="120" y="55"/>
                </a:cxn>
                <a:cxn ang="0">
                  <a:pos x="143" y="65"/>
                </a:cxn>
                <a:cxn ang="0">
                  <a:pos x="105" y="67"/>
                </a:cxn>
                <a:cxn ang="0">
                  <a:pos x="51" y="86"/>
                </a:cxn>
                <a:cxn ang="0">
                  <a:pos x="22" y="98"/>
                </a:cxn>
              </a:cxnLst>
              <a:rect l="0" t="0" r="r" b="b"/>
              <a:pathLst>
                <a:path w="143" h="101">
                  <a:moveTo>
                    <a:pt x="22" y="98"/>
                  </a:moveTo>
                  <a:cubicBezTo>
                    <a:pt x="9" y="92"/>
                    <a:pt x="0" y="58"/>
                    <a:pt x="11" y="51"/>
                  </a:cubicBezTo>
                  <a:cubicBezTo>
                    <a:pt x="14" y="49"/>
                    <a:pt x="15" y="41"/>
                    <a:pt x="13" y="34"/>
                  </a:cubicBezTo>
                  <a:cubicBezTo>
                    <a:pt x="8" y="16"/>
                    <a:pt x="43" y="0"/>
                    <a:pt x="58" y="13"/>
                  </a:cubicBezTo>
                  <a:cubicBezTo>
                    <a:pt x="63" y="17"/>
                    <a:pt x="71" y="19"/>
                    <a:pt x="75" y="16"/>
                  </a:cubicBezTo>
                  <a:cubicBezTo>
                    <a:pt x="79" y="14"/>
                    <a:pt x="86" y="19"/>
                    <a:pt x="90" y="28"/>
                  </a:cubicBezTo>
                  <a:cubicBezTo>
                    <a:pt x="94" y="37"/>
                    <a:pt x="108" y="49"/>
                    <a:pt x="120" y="55"/>
                  </a:cubicBezTo>
                  <a:cubicBezTo>
                    <a:pt x="143" y="65"/>
                    <a:pt x="143" y="65"/>
                    <a:pt x="143" y="65"/>
                  </a:cubicBezTo>
                  <a:cubicBezTo>
                    <a:pt x="105" y="67"/>
                    <a:pt x="105" y="67"/>
                    <a:pt x="105" y="67"/>
                  </a:cubicBezTo>
                  <a:cubicBezTo>
                    <a:pt x="76" y="69"/>
                    <a:pt x="63" y="74"/>
                    <a:pt x="51" y="86"/>
                  </a:cubicBezTo>
                  <a:cubicBezTo>
                    <a:pt x="40" y="98"/>
                    <a:pt x="32" y="101"/>
                    <a:pt x="22" y="98"/>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64" name="Freeform 16"/>
            <p:cNvSpPr/>
            <p:nvPr/>
          </p:nvSpPr>
          <p:spPr bwMode="auto">
            <a:xfrm>
              <a:off x="6464300" y="4154488"/>
              <a:ext cx="176213" cy="133350"/>
            </a:xfrm>
            <a:custGeom>
              <a:avLst/>
              <a:gdLst/>
              <a:ahLst/>
              <a:cxnLst>
                <a:cxn ang="0">
                  <a:pos x="11" y="84"/>
                </a:cxn>
                <a:cxn ang="0">
                  <a:pos x="0" y="56"/>
                </a:cxn>
                <a:cxn ang="0">
                  <a:pos x="30" y="15"/>
                </a:cxn>
                <a:cxn ang="0">
                  <a:pos x="36" y="12"/>
                </a:cxn>
                <a:cxn ang="0">
                  <a:pos x="102" y="16"/>
                </a:cxn>
                <a:cxn ang="0">
                  <a:pos x="87" y="74"/>
                </a:cxn>
                <a:cxn ang="0">
                  <a:pos x="66" y="83"/>
                </a:cxn>
                <a:cxn ang="0">
                  <a:pos x="11" y="84"/>
                </a:cxn>
              </a:cxnLst>
              <a:rect l="0" t="0" r="r" b="b"/>
              <a:pathLst>
                <a:path w="126" h="96">
                  <a:moveTo>
                    <a:pt x="11" y="84"/>
                  </a:moveTo>
                  <a:cubicBezTo>
                    <a:pt x="5" y="78"/>
                    <a:pt x="0" y="65"/>
                    <a:pt x="0" y="56"/>
                  </a:cubicBezTo>
                  <a:cubicBezTo>
                    <a:pt x="0" y="37"/>
                    <a:pt x="20" y="9"/>
                    <a:pt x="30" y="15"/>
                  </a:cubicBezTo>
                  <a:cubicBezTo>
                    <a:pt x="33" y="17"/>
                    <a:pt x="36" y="15"/>
                    <a:pt x="36" y="12"/>
                  </a:cubicBezTo>
                  <a:cubicBezTo>
                    <a:pt x="36" y="0"/>
                    <a:pt x="91" y="4"/>
                    <a:pt x="102" y="16"/>
                  </a:cubicBezTo>
                  <a:cubicBezTo>
                    <a:pt x="126" y="44"/>
                    <a:pt x="118" y="74"/>
                    <a:pt x="87" y="74"/>
                  </a:cubicBezTo>
                  <a:cubicBezTo>
                    <a:pt x="79" y="74"/>
                    <a:pt x="70" y="78"/>
                    <a:pt x="66" y="83"/>
                  </a:cubicBezTo>
                  <a:cubicBezTo>
                    <a:pt x="54" y="96"/>
                    <a:pt x="24" y="96"/>
                    <a:pt x="11" y="84"/>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65" name="Freeform 17"/>
            <p:cNvSpPr/>
            <p:nvPr/>
          </p:nvSpPr>
          <p:spPr bwMode="auto">
            <a:xfrm>
              <a:off x="6596063" y="3971925"/>
              <a:ext cx="442913" cy="279400"/>
            </a:xfrm>
            <a:custGeom>
              <a:avLst/>
              <a:gdLst/>
              <a:ahLst/>
              <a:cxnLst>
                <a:cxn ang="0">
                  <a:pos x="120" y="185"/>
                </a:cxn>
                <a:cxn ang="0">
                  <a:pos x="71" y="184"/>
                </a:cxn>
                <a:cxn ang="0">
                  <a:pos x="32" y="174"/>
                </a:cxn>
                <a:cxn ang="0">
                  <a:pos x="21" y="151"/>
                </a:cxn>
                <a:cxn ang="0">
                  <a:pos x="12" y="91"/>
                </a:cxn>
                <a:cxn ang="0">
                  <a:pos x="24" y="85"/>
                </a:cxn>
                <a:cxn ang="0">
                  <a:pos x="34" y="75"/>
                </a:cxn>
                <a:cxn ang="0">
                  <a:pos x="28" y="64"/>
                </a:cxn>
                <a:cxn ang="0">
                  <a:pos x="9" y="43"/>
                </a:cxn>
                <a:cxn ang="0">
                  <a:pos x="8" y="12"/>
                </a:cxn>
                <a:cxn ang="0">
                  <a:pos x="23" y="18"/>
                </a:cxn>
                <a:cxn ang="0">
                  <a:pos x="117" y="39"/>
                </a:cxn>
                <a:cxn ang="0">
                  <a:pos x="179" y="28"/>
                </a:cxn>
                <a:cxn ang="0">
                  <a:pos x="267" y="21"/>
                </a:cxn>
                <a:cxn ang="0">
                  <a:pos x="303" y="36"/>
                </a:cxn>
                <a:cxn ang="0">
                  <a:pos x="299" y="52"/>
                </a:cxn>
                <a:cxn ang="0">
                  <a:pos x="280" y="76"/>
                </a:cxn>
                <a:cxn ang="0">
                  <a:pos x="266" y="105"/>
                </a:cxn>
                <a:cxn ang="0">
                  <a:pos x="262" y="124"/>
                </a:cxn>
                <a:cxn ang="0">
                  <a:pos x="271" y="151"/>
                </a:cxn>
                <a:cxn ang="0">
                  <a:pos x="254" y="150"/>
                </a:cxn>
                <a:cxn ang="0">
                  <a:pos x="201" y="170"/>
                </a:cxn>
                <a:cxn ang="0">
                  <a:pos x="120" y="185"/>
                </a:cxn>
              </a:cxnLst>
              <a:rect l="0" t="0" r="r" b="b"/>
              <a:pathLst>
                <a:path w="318" h="201">
                  <a:moveTo>
                    <a:pt x="120" y="185"/>
                  </a:moveTo>
                  <a:cubicBezTo>
                    <a:pt x="102" y="176"/>
                    <a:pt x="94" y="176"/>
                    <a:pt x="71" y="184"/>
                  </a:cubicBezTo>
                  <a:cubicBezTo>
                    <a:pt x="41" y="193"/>
                    <a:pt x="26" y="189"/>
                    <a:pt x="32" y="174"/>
                  </a:cubicBezTo>
                  <a:cubicBezTo>
                    <a:pt x="34" y="168"/>
                    <a:pt x="29" y="158"/>
                    <a:pt x="21" y="151"/>
                  </a:cubicBezTo>
                  <a:cubicBezTo>
                    <a:pt x="8" y="139"/>
                    <a:pt x="6" y="129"/>
                    <a:pt x="12" y="91"/>
                  </a:cubicBezTo>
                  <a:cubicBezTo>
                    <a:pt x="13" y="88"/>
                    <a:pt x="18" y="85"/>
                    <a:pt x="24" y="85"/>
                  </a:cubicBezTo>
                  <a:cubicBezTo>
                    <a:pt x="30" y="85"/>
                    <a:pt x="34" y="81"/>
                    <a:pt x="34" y="75"/>
                  </a:cubicBezTo>
                  <a:cubicBezTo>
                    <a:pt x="34" y="69"/>
                    <a:pt x="31" y="64"/>
                    <a:pt x="28" y="64"/>
                  </a:cubicBezTo>
                  <a:cubicBezTo>
                    <a:pt x="24" y="64"/>
                    <a:pt x="16" y="55"/>
                    <a:pt x="9" y="43"/>
                  </a:cubicBezTo>
                  <a:cubicBezTo>
                    <a:pt x="0" y="25"/>
                    <a:pt x="0" y="20"/>
                    <a:pt x="8" y="12"/>
                  </a:cubicBezTo>
                  <a:cubicBezTo>
                    <a:pt x="20" y="0"/>
                    <a:pt x="28" y="5"/>
                    <a:pt x="23" y="18"/>
                  </a:cubicBezTo>
                  <a:cubicBezTo>
                    <a:pt x="19" y="29"/>
                    <a:pt x="49" y="35"/>
                    <a:pt x="117" y="39"/>
                  </a:cubicBezTo>
                  <a:cubicBezTo>
                    <a:pt x="149" y="40"/>
                    <a:pt x="164" y="38"/>
                    <a:pt x="179" y="28"/>
                  </a:cubicBezTo>
                  <a:cubicBezTo>
                    <a:pt x="210" y="7"/>
                    <a:pt x="238" y="4"/>
                    <a:pt x="267" y="21"/>
                  </a:cubicBezTo>
                  <a:cubicBezTo>
                    <a:pt x="281" y="29"/>
                    <a:pt x="297" y="36"/>
                    <a:pt x="303" y="36"/>
                  </a:cubicBezTo>
                  <a:cubicBezTo>
                    <a:pt x="318" y="36"/>
                    <a:pt x="315" y="48"/>
                    <a:pt x="299" y="52"/>
                  </a:cubicBezTo>
                  <a:cubicBezTo>
                    <a:pt x="291" y="54"/>
                    <a:pt x="283" y="65"/>
                    <a:pt x="280" y="76"/>
                  </a:cubicBezTo>
                  <a:cubicBezTo>
                    <a:pt x="277" y="87"/>
                    <a:pt x="271" y="100"/>
                    <a:pt x="266" y="105"/>
                  </a:cubicBezTo>
                  <a:cubicBezTo>
                    <a:pt x="255" y="116"/>
                    <a:pt x="252" y="130"/>
                    <a:pt x="262" y="124"/>
                  </a:cubicBezTo>
                  <a:cubicBezTo>
                    <a:pt x="272" y="119"/>
                    <a:pt x="279" y="143"/>
                    <a:pt x="271" y="151"/>
                  </a:cubicBezTo>
                  <a:cubicBezTo>
                    <a:pt x="266" y="155"/>
                    <a:pt x="260" y="155"/>
                    <a:pt x="254" y="150"/>
                  </a:cubicBezTo>
                  <a:cubicBezTo>
                    <a:pt x="240" y="138"/>
                    <a:pt x="206" y="151"/>
                    <a:pt x="201" y="170"/>
                  </a:cubicBezTo>
                  <a:cubicBezTo>
                    <a:pt x="195" y="193"/>
                    <a:pt x="154" y="201"/>
                    <a:pt x="120" y="185"/>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66" name="Freeform 18"/>
            <p:cNvSpPr/>
            <p:nvPr/>
          </p:nvSpPr>
          <p:spPr bwMode="auto">
            <a:xfrm>
              <a:off x="5618163" y="4117975"/>
              <a:ext cx="60325" cy="136525"/>
            </a:xfrm>
            <a:custGeom>
              <a:avLst/>
              <a:gdLst/>
              <a:ahLst/>
              <a:cxnLst>
                <a:cxn ang="0">
                  <a:pos x="8" y="70"/>
                </a:cxn>
                <a:cxn ang="0">
                  <a:pos x="3" y="39"/>
                </a:cxn>
                <a:cxn ang="0">
                  <a:pos x="14" y="8"/>
                </a:cxn>
                <a:cxn ang="0">
                  <a:pos x="42" y="27"/>
                </a:cxn>
                <a:cxn ang="0">
                  <a:pos x="8" y="70"/>
                </a:cxn>
              </a:cxnLst>
              <a:rect l="0" t="0" r="r" b="b"/>
              <a:pathLst>
                <a:path w="43" h="98">
                  <a:moveTo>
                    <a:pt x="8" y="70"/>
                  </a:moveTo>
                  <a:cubicBezTo>
                    <a:pt x="8" y="65"/>
                    <a:pt x="6" y="51"/>
                    <a:pt x="3" y="39"/>
                  </a:cubicBezTo>
                  <a:cubicBezTo>
                    <a:pt x="0" y="20"/>
                    <a:pt x="2" y="15"/>
                    <a:pt x="14" y="8"/>
                  </a:cubicBezTo>
                  <a:cubicBezTo>
                    <a:pt x="30" y="0"/>
                    <a:pt x="42" y="8"/>
                    <a:pt x="42" y="27"/>
                  </a:cubicBezTo>
                  <a:cubicBezTo>
                    <a:pt x="43" y="57"/>
                    <a:pt x="11" y="98"/>
                    <a:pt x="8" y="70"/>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67" name="Freeform 19"/>
            <p:cNvSpPr/>
            <p:nvPr/>
          </p:nvSpPr>
          <p:spPr bwMode="auto">
            <a:xfrm>
              <a:off x="6029325" y="3757613"/>
              <a:ext cx="603250" cy="423862"/>
            </a:xfrm>
            <a:custGeom>
              <a:avLst/>
              <a:gdLst/>
              <a:ahLst/>
              <a:cxnLst>
                <a:cxn ang="0">
                  <a:pos x="312" y="294"/>
                </a:cxn>
                <a:cxn ang="0">
                  <a:pos x="278" y="264"/>
                </a:cxn>
                <a:cxn ang="0">
                  <a:pos x="249" y="277"/>
                </a:cxn>
                <a:cxn ang="0">
                  <a:pos x="224" y="282"/>
                </a:cxn>
                <a:cxn ang="0">
                  <a:pos x="211" y="238"/>
                </a:cxn>
                <a:cxn ang="0">
                  <a:pos x="219" y="227"/>
                </a:cxn>
                <a:cxn ang="0">
                  <a:pos x="226" y="221"/>
                </a:cxn>
                <a:cxn ang="0">
                  <a:pos x="238" y="214"/>
                </a:cxn>
                <a:cxn ang="0">
                  <a:pos x="252" y="203"/>
                </a:cxn>
                <a:cxn ang="0">
                  <a:pos x="254" y="185"/>
                </a:cxn>
                <a:cxn ang="0">
                  <a:pos x="258" y="174"/>
                </a:cxn>
                <a:cxn ang="0">
                  <a:pos x="255" y="154"/>
                </a:cxn>
                <a:cxn ang="0">
                  <a:pos x="249" y="127"/>
                </a:cxn>
                <a:cxn ang="0">
                  <a:pos x="248" y="102"/>
                </a:cxn>
                <a:cxn ang="0">
                  <a:pos x="247" y="91"/>
                </a:cxn>
                <a:cxn ang="0">
                  <a:pos x="255" y="84"/>
                </a:cxn>
                <a:cxn ang="0">
                  <a:pos x="235" y="91"/>
                </a:cxn>
                <a:cxn ang="0">
                  <a:pos x="222" y="97"/>
                </a:cxn>
                <a:cxn ang="0">
                  <a:pos x="98" y="82"/>
                </a:cxn>
                <a:cxn ang="0">
                  <a:pos x="63" y="95"/>
                </a:cxn>
                <a:cxn ang="0">
                  <a:pos x="94" y="157"/>
                </a:cxn>
                <a:cxn ang="0">
                  <a:pos x="126" y="203"/>
                </a:cxn>
                <a:cxn ang="0">
                  <a:pos x="103" y="201"/>
                </a:cxn>
                <a:cxn ang="0">
                  <a:pos x="48" y="153"/>
                </a:cxn>
                <a:cxn ang="0">
                  <a:pos x="41" y="137"/>
                </a:cxn>
                <a:cxn ang="0">
                  <a:pos x="26" y="111"/>
                </a:cxn>
                <a:cxn ang="0">
                  <a:pos x="12" y="86"/>
                </a:cxn>
                <a:cxn ang="0">
                  <a:pos x="4" y="63"/>
                </a:cxn>
                <a:cxn ang="0">
                  <a:pos x="15" y="62"/>
                </a:cxn>
                <a:cxn ang="0">
                  <a:pos x="51" y="56"/>
                </a:cxn>
                <a:cxn ang="0">
                  <a:pos x="63" y="42"/>
                </a:cxn>
                <a:cxn ang="0">
                  <a:pos x="67" y="27"/>
                </a:cxn>
                <a:cxn ang="0">
                  <a:pos x="98" y="3"/>
                </a:cxn>
                <a:cxn ang="0">
                  <a:pos x="138" y="23"/>
                </a:cxn>
                <a:cxn ang="0">
                  <a:pos x="212" y="42"/>
                </a:cxn>
                <a:cxn ang="0">
                  <a:pos x="219" y="38"/>
                </a:cxn>
                <a:cxn ang="0">
                  <a:pos x="225" y="51"/>
                </a:cxn>
                <a:cxn ang="0">
                  <a:pos x="234" y="77"/>
                </a:cxn>
                <a:cxn ang="0">
                  <a:pos x="239" y="64"/>
                </a:cxn>
                <a:cxn ang="0">
                  <a:pos x="232" y="42"/>
                </a:cxn>
                <a:cxn ang="0">
                  <a:pos x="240" y="30"/>
                </a:cxn>
                <a:cxn ang="0">
                  <a:pos x="304" y="34"/>
                </a:cxn>
                <a:cxn ang="0">
                  <a:pos x="319" y="59"/>
                </a:cxn>
                <a:cxn ang="0">
                  <a:pos x="335" y="78"/>
                </a:cxn>
                <a:cxn ang="0">
                  <a:pos x="351" y="100"/>
                </a:cxn>
                <a:cxn ang="0">
                  <a:pos x="365" y="122"/>
                </a:cxn>
                <a:cxn ang="0">
                  <a:pos x="386" y="136"/>
                </a:cxn>
                <a:cxn ang="0">
                  <a:pos x="395" y="135"/>
                </a:cxn>
                <a:cxn ang="0">
                  <a:pos x="404" y="126"/>
                </a:cxn>
                <a:cxn ang="0">
                  <a:pos x="404" y="165"/>
                </a:cxn>
                <a:cxn ang="0">
                  <a:pos x="427" y="221"/>
                </a:cxn>
                <a:cxn ang="0">
                  <a:pos x="419" y="236"/>
                </a:cxn>
                <a:cxn ang="0">
                  <a:pos x="407" y="260"/>
                </a:cxn>
                <a:cxn ang="0">
                  <a:pos x="374" y="282"/>
                </a:cxn>
                <a:cxn ang="0">
                  <a:pos x="335" y="292"/>
                </a:cxn>
                <a:cxn ang="0">
                  <a:pos x="312" y="294"/>
                </a:cxn>
              </a:cxnLst>
              <a:rect l="0" t="0" r="r" b="b"/>
              <a:pathLst>
                <a:path w="432" h="304">
                  <a:moveTo>
                    <a:pt x="312" y="294"/>
                  </a:moveTo>
                  <a:cubicBezTo>
                    <a:pt x="312" y="283"/>
                    <a:pt x="296" y="269"/>
                    <a:pt x="278" y="264"/>
                  </a:cubicBezTo>
                  <a:cubicBezTo>
                    <a:pt x="267" y="260"/>
                    <a:pt x="260" y="264"/>
                    <a:pt x="249" y="277"/>
                  </a:cubicBezTo>
                  <a:cubicBezTo>
                    <a:pt x="236" y="293"/>
                    <a:pt x="234" y="293"/>
                    <a:pt x="224" y="282"/>
                  </a:cubicBezTo>
                  <a:cubicBezTo>
                    <a:pt x="210" y="266"/>
                    <a:pt x="202" y="238"/>
                    <a:pt x="211" y="238"/>
                  </a:cubicBezTo>
                  <a:cubicBezTo>
                    <a:pt x="216" y="238"/>
                    <a:pt x="219" y="233"/>
                    <a:pt x="219" y="227"/>
                  </a:cubicBezTo>
                  <a:cubicBezTo>
                    <a:pt x="219" y="221"/>
                    <a:pt x="222" y="218"/>
                    <a:pt x="226" y="221"/>
                  </a:cubicBezTo>
                  <a:cubicBezTo>
                    <a:pt x="230" y="223"/>
                    <a:pt x="235" y="220"/>
                    <a:pt x="238" y="214"/>
                  </a:cubicBezTo>
                  <a:cubicBezTo>
                    <a:pt x="240" y="208"/>
                    <a:pt x="246" y="203"/>
                    <a:pt x="252" y="203"/>
                  </a:cubicBezTo>
                  <a:cubicBezTo>
                    <a:pt x="264" y="203"/>
                    <a:pt x="265" y="192"/>
                    <a:pt x="254" y="185"/>
                  </a:cubicBezTo>
                  <a:cubicBezTo>
                    <a:pt x="248" y="182"/>
                    <a:pt x="250" y="178"/>
                    <a:pt x="258" y="174"/>
                  </a:cubicBezTo>
                  <a:cubicBezTo>
                    <a:pt x="269" y="167"/>
                    <a:pt x="269" y="166"/>
                    <a:pt x="255" y="154"/>
                  </a:cubicBezTo>
                  <a:cubicBezTo>
                    <a:pt x="242" y="143"/>
                    <a:pt x="241" y="139"/>
                    <a:pt x="249" y="127"/>
                  </a:cubicBezTo>
                  <a:cubicBezTo>
                    <a:pt x="256" y="116"/>
                    <a:pt x="256" y="111"/>
                    <a:pt x="248" y="102"/>
                  </a:cubicBezTo>
                  <a:cubicBezTo>
                    <a:pt x="242" y="94"/>
                    <a:pt x="241" y="91"/>
                    <a:pt x="247" y="91"/>
                  </a:cubicBezTo>
                  <a:cubicBezTo>
                    <a:pt x="251" y="91"/>
                    <a:pt x="255" y="88"/>
                    <a:pt x="255" y="84"/>
                  </a:cubicBezTo>
                  <a:cubicBezTo>
                    <a:pt x="255" y="71"/>
                    <a:pt x="239" y="76"/>
                    <a:pt x="235" y="91"/>
                  </a:cubicBezTo>
                  <a:cubicBezTo>
                    <a:pt x="232" y="102"/>
                    <a:pt x="229" y="103"/>
                    <a:pt x="222" y="97"/>
                  </a:cubicBezTo>
                  <a:cubicBezTo>
                    <a:pt x="213" y="90"/>
                    <a:pt x="181" y="86"/>
                    <a:pt x="98" y="82"/>
                  </a:cubicBezTo>
                  <a:cubicBezTo>
                    <a:pt x="69" y="80"/>
                    <a:pt x="65" y="82"/>
                    <a:pt x="63" y="95"/>
                  </a:cubicBezTo>
                  <a:cubicBezTo>
                    <a:pt x="62" y="105"/>
                    <a:pt x="74" y="129"/>
                    <a:pt x="94" y="157"/>
                  </a:cubicBezTo>
                  <a:cubicBezTo>
                    <a:pt x="126" y="203"/>
                    <a:pt x="126" y="203"/>
                    <a:pt x="126" y="203"/>
                  </a:cubicBezTo>
                  <a:cubicBezTo>
                    <a:pt x="103" y="201"/>
                    <a:pt x="103" y="201"/>
                    <a:pt x="103" y="201"/>
                  </a:cubicBezTo>
                  <a:cubicBezTo>
                    <a:pt x="79" y="200"/>
                    <a:pt x="35" y="161"/>
                    <a:pt x="48" y="153"/>
                  </a:cubicBezTo>
                  <a:cubicBezTo>
                    <a:pt x="52" y="151"/>
                    <a:pt x="48" y="144"/>
                    <a:pt x="41" y="137"/>
                  </a:cubicBezTo>
                  <a:cubicBezTo>
                    <a:pt x="33" y="129"/>
                    <a:pt x="26" y="118"/>
                    <a:pt x="26" y="111"/>
                  </a:cubicBezTo>
                  <a:cubicBezTo>
                    <a:pt x="26" y="104"/>
                    <a:pt x="20" y="93"/>
                    <a:pt x="12" y="86"/>
                  </a:cubicBezTo>
                  <a:cubicBezTo>
                    <a:pt x="3" y="77"/>
                    <a:pt x="0" y="69"/>
                    <a:pt x="4" y="63"/>
                  </a:cubicBezTo>
                  <a:cubicBezTo>
                    <a:pt x="8" y="57"/>
                    <a:pt x="11" y="56"/>
                    <a:pt x="15" y="62"/>
                  </a:cubicBezTo>
                  <a:cubicBezTo>
                    <a:pt x="23" y="75"/>
                    <a:pt x="46" y="71"/>
                    <a:pt x="51" y="56"/>
                  </a:cubicBezTo>
                  <a:cubicBezTo>
                    <a:pt x="54" y="48"/>
                    <a:pt x="59" y="42"/>
                    <a:pt x="63" y="42"/>
                  </a:cubicBezTo>
                  <a:cubicBezTo>
                    <a:pt x="67" y="42"/>
                    <a:pt x="69" y="35"/>
                    <a:pt x="67" y="27"/>
                  </a:cubicBezTo>
                  <a:cubicBezTo>
                    <a:pt x="63" y="12"/>
                    <a:pt x="79" y="0"/>
                    <a:pt x="98" y="3"/>
                  </a:cubicBezTo>
                  <a:cubicBezTo>
                    <a:pt x="105" y="4"/>
                    <a:pt x="122" y="13"/>
                    <a:pt x="138" y="23"/>
                  </a:cubicBezTo>
                  <a:cubicBezTo>
                    <a:pt x="170" y="44"/>
                    <a:pt x="212" y="55"/>
                    <a:pt x="212" y="42"/>
                  </a:cubicBezTo>
                  <a:cubicBezTo>
                    <a:pt x="212" y="37"/>
                    <a:pt x="215" y="36"/>
                    <a:pt x="219" y="38"/>
                  </a:cubicBezTo>
                  <a:cubicBezTo>
                    <a:pt x="223" y="41"/>
                    <a:pt x="226" y="46"/>
                    <a:pt x="225" y="51"/>
                  </a:cubicBezTo>
                  <a:cubicBezTo>
                    <a:pt x="223" y="68"/>
                    <a:pt x="226" y="77"/>
                    <a:pt x="234" y="77"/>
                  </a:cubicBezTo>
                  <a:cubicBezTo>
                    <a:pt x="239" y="77"/>
                    <a:pt x="241" y="71"/>
                    <a:pt x="239" y="64"/>
                  </a:cubicBezTo>
                  <a:cubicBezTo>
                    <a:pt x="237" y="58"/>
                    <a:pt x="234" y="48"/>
                    <a:pt x="232" y="42"/>
                  </a:cubicBezTo>
                  <a:cubicBezTo>
                    <a:pt x="231" y="37"/>
                    <a:pt x="235" y="32"/>
                    <a:pt x="240" y="30"/>
                  </a:cubicBezTo>
                  <a:cubicBezTo>
                    <a:pt x="287" y="19"/>
                    <a:pt x="289" y="19"/>
                    <a:pt x="304" y="34"/>
                  </a:cubicBezTo>
                  <a:cubicBezTo>
                    <a:pt x="312" y="42"/>
                    <a:pt x="319" y="53"/>
                    <a:pt x="319" y="59"/>
                  </a:cubicBezTo>
                  <a:cubicBezTo>
                    <a:pt x="319" y="65"/>
                    <a:pt x="326" y="73"/>
                    <a:pt x="335" y="78"/>
                  </a:cubicBezTo>
                  <a:cubicBezTo>
                    <a:pt x="344" y="83"/>
                    <a:pt x="351" y="93"/>
                    <a:pt x="351" y="100"/>
                  </a:cubicBezTo>
                  <a:cubicBezTo>
                    <a:pt x="351" y="108"/>
                    <a:pt x="358" y="117"/>
                    <a:pt x="365" y="122"/>
                  </a:cubicBezTo>
                  <a:cubicBezTo>
                    <a:pt x="373" y="126"/>
                    <a:pt x="382" y="133"/>
                    <a:pt x="386" y="136"/>
                  </a:cubicBezTo>
                  <a:cubicBezTo>
                    <a:pt x="389" y="141"/>
                    <a:pt x="393" y="140"/>
                    <a:pt x="395" y="135"/>
                  </a:cubicBezTo>
                  <a:cubicBezTo>
                    <a:pt x="397" y="130"/>
                    <a:pt x="401" y="126"/>
                    <a:pt x="404" y="126"/>
                  </a:cubicBezTo>
                  <a:cubicBezTo>
                    <a:pt x="412" y="126"/>
                    <a:pt x="412" y="156"/>
                    <a:pt x="404" y="165"/>
                  </a:cubicBezTo>
                  <a:cubicBezTo>
                    <a:pt x="396" y="175"/>
                    <a:pt x="412" y="212"/>
                    <a:pt x="427" y="221"/>
                  </a:cubicBezTo>
                  <a:cubicBezTo>
                    <a:pt x="432" y="224"/>
                    <a:pt x="429" y="230"/>
                    <a:pt x="419" y="236"/>
                  </a:cubicBezTo>
                  <a:cubicBezTo>
                    <a:pt x="409" y="243"/>
                    <a:pt x="405" y="252"/>
                    <a:pt x="407" y="260"/>
                  </a:cubicBezTo>
                  <a:cubicBezTo>
                    <a:pt x="411" y="277"/>
                    <a:pt x="404" y="281"/>
                    <a:pt x="374" y="282"/>
                  </a:cubicBezTo>
                  <a:cubicBezTo>
                    <a:pt x="362" y="282"/>
                    <a:pt x="344" y="286"/>
                    <a:pt x="335" y="292"/>
                  </a:cubicBezTo>
                  <a:cubicBezTo>
                    <a:pt x="316" y="304"/>
                    <a:pt x="312" y="304"/>
                    <a:pt x="312" y="294"/>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68" name="Freeform 20"/>
            <p:cNvSpPr/>
            <p:nvPr/>
          </p:nvSpPr>
          <p:spPr bwMode="auto">
            <a:xfrm>
              <a:off x="4659313" y="3270250"/>
              <a:ext cx="911225" cy="876300"/>
            </a:xfrm>
            <a:custGeom>
              <a:avLst/>
              <a:gdLst/>
              <a:ahLst/>
              <a:cxnLst>
                <a:cxn ang="0">
                  <a:pos x="251" y="600"/>
                </a:cxn>
                <a:cxn ang="0">
                  <a:pos x="169" y="567"/>
                </a:cxn>
                <a:cxn ang="0">
                  <a:pos x="185" y="462"/>
                </a:cxn>
                <a:cxn ang="0">
                  <a:pos x="177" y="356"/>
                </a:cxn>
                <a:cxn ang="0">
                  <a:pos x="129" y="291"/>
                </a:cxn>
                <a:cxn ang="0">
                  <a:pos x="108" y="265"/>
                </a:cxn>
                <a:cxn ang="0">
                  <a:pos x="29" y="241"/>
                </a:cxn>
                <a:cxn ang="0">
                  <a:pos x="17" y="203"/>
                </a:cxn>
                <a:cxn ang="0">
                  <a:pos x="70" y="174"/>
                </a:cxn>
                <a:cxn ang="0">
                  <a:pos x="114" y="191"/>
                </a:cxn>
                <a:cxn ang="0">
                  <a:pos x="170" y="186"/>
                </a:cxn>
                <a:cxn ang="0">
                  <a:pos x="154" y="115"/>
                </a:cxn>
                <a:cxn ang="0">
                  <a:pos x="179" y="124"/>
                </a:cxn>
                <a:cxn ang="0">
                  <a:pos x="253" y="120"/>
                </a:cxn>
                <a:cxn ang="0">
                  <a:pos x="329" y="26"/>
                </a:cxn>
                <a:cxn ang="0">
                  <a:pos x="375" y="13"/>
                </a:cxn>
                <a:cxn ang="0">
                  <a:pos x="408" y="27"/>
                </a:cxn>
                <a:cxn ang="0">
                  <a:pos x="452" y="61"/>
                </a:cxn>
                <a:cxn ang="0">
                  <a:pos x="468" y="85"/>
                </a:cxn>
                <a:cxn ang="0">
                  <a:pos x="540" y="122"/>
                </a:cxn>
                <a:cxn ang="0">
                  <a:pos x="643" y="160"/>
                </a:cxn>
                <a:cxn ang="0">
                  <a:pos x="626" y="237"/>
                </a:cxn>
                <a:cxn ang="0">
                  <a:pos x="599" y="277"/>
                </a:cxn>
                <a:cxn ang="0">
                  <a:pos x="572" y="318"/>
                </a:cxn>
                <a:cxn ang="0">
                  <a:pos x="554" y="343"/>
                </a:cxn>
                <a:cxn ang="0">
                  <a:pos x="561" y="361"/>
                </a:cxn>
                <a:cxn ang="0">
                  <a:pos x="594" y="380"/>
                </a:cxn>
                <a:cxn ang="0">
                  <a:pos x="593" y="434"/>
                </a:cxn>
                <a:cxn ang="0">
                  <a:pos x="591" y="472"/>
                </a:cxn>
                <a:cxn ang="0">
                  <a:pos x="630" y="524"/>
                </a:cxn>
                <a:cxn ang="0">
                  <a:pos x="586" y="561"/>
                </a:cxn>
                <a:cxn ang="0">
                  <a:pos x="517" y="568"/>
                </a:cxn>
                <a:cxn ang="0">
                  <a:pos x="395" y="596"/>
                </a:cxn>
                <a:cxn ang="0">
                  <a:pos x="338" y="620"/>
                </a:cxn>
              </a:cxnLst>
              <a:rect l="0" t="0" r="r" b="b"/>
              <a:pathLst>
                <a:path w="653" h="629">
                  <a:moveTo>
                    <a:pt x="338" y="620"/>
                  </a:moveTo>
                  <a:cubicBezTo>
                    <a:pt x="330" y="606"/>
                    <a:pt x="293" y="598"/>
                    <a:pt x="251" y="600"/>
                  </a:cubicBezTo>
                  <a:cubicBezTo>
                    <a:pt x="211" y="602"/>
                    <a:pt x="168" y="587"/>
                    <a:pt x="176" y="574"/>
                  </a:cubicBezTo>
                  <a:cubicBezTo>
                    <a:pt x="178" y="570"/>
                    <a:pt x="175" y="567"/>
                    <a:pt x="169" y="567"/>
                  </a:cubicBezTo>
                  <a:cubicBezTo>
                    <a:pt x="160" y="567"/>
                    <a:pt x="160" y="564"/>
                    <a:pt x="169" y="541"/>
                  </a:cubicBezTo>
                  <a:cubicBezTo>
                    <a:pt x="174" y="526"/>
                    <a:pt x="181" y="491"/>
                    <a:pt x="185" y="462"/>
                  </a:cubicBezTo>
                  <a:cubicBezTo>
                    <a:pt x="190" y="415"/>
                    <a:pt x="188" y="398"/>
                    <a:pt x="191" y="384"/>
                  </a:cubicBezTo>
                  <a:cubicBezTo>
                    <a:pt x="195" y="367"/>
                    <a:pt x="192" y="362"/>
                    <a:pt x="177" y="356"/>
                  </a:cubicBezTo>
                  <a:cubicBezTo>
                    <a:pt x="156" y="346"/>
                    <a:pt x="134" y="317"/>
                    <a:pt x="140" y="307"/>
                  </a:cubicBezTo>
                  <a:cubicBezTo>
                    <a:pt x="142" y="304"/>
                    <a:pt x="137" y="296"/>
                    <a:pt x="129" y="291"/>
                  </a:cubicBezTo>
                  <a:cubicBezTo>
                    <a:pt x="120" y="285"/>
                    <a:pt x="115" y="277"/>
                    <a:pt x="118" y="273"/>
                  </a:cubicBezTo>
                  <a:cubicBezTo>
                    <a:pt x="121" y="268"/>
                    <a:pt x="117" y="265"/>
                    <a:pt x="108" y="265"/>
                  </a:cubicBezTo>
                  <a:cubicBezTo>
                    <a:pt x="100" y="265"/>
                    <a:pt x="80" y="259"/>
                    <a:pt x="64" y="251"/>
                  </a:cubicBezTo>
                  <a:cubicBezTo>
                    <a:pt x="49" y="243"/>
                    <a:pt x="33" y="238"/>
                    <a:pt x="29" y="241"/>
                  </a:cubicBezTo>
                  <a:cubicBezTo>
                    <a:pt x="24" y="243"/>
                    <a:pt x="23" y="239"/>
                    <a:pt x="26" y="228"/>
                  </a:cubicBezTo>
                  <a:cubicBezTo>
                    <a:pt x="29" y="215"/>
                    <a:pt x="27" y="208"/>
                    <a:pt x="17" y="203"/>
                  </a:cubicBezTo>
                  <a:cubicBezTo>
                    <a:pt x="0" y="193"/>
                    <a:pt x="9" y="186"/>
                    <a:pt x="38" y="185"/>
                  </a:cubicBezTo>
                  <a:cubicBezTo>
                    <a:pt x="51" y="184"/>
                    <a:pt x="65" y="179"/>
                    <a:pt x="70" y="174"/>
                  </a:cubicBezTo>
                  <a:cubicBezTo>
                    <a:pt x="78" y="164"/>
                    <a:pt x="81" y="165"/>
                    <a:pt x="92" y="180"/>
                  </a:cubicBezTo>
                  <a:cubicBezTo>
                    <a:pt x="100" y="190"/>
                    <a:pt x="109" y="195"/>
                    <a:pt x="114" y="191"/>
                  </a:cubicBezTo>
                  <a:cubicBezTo>
                    <a:pt x="119" y="189"/>
                    <a:pt x="133" y="186"/>
                    <a:pt x="146" y="186"/>
                  </a:cubicBezTo>
                  <a:cubicBezTo>
                    <a:pt x="170" y="186"/>
                    <a:pt x="170" y="186"/>
                    <a:pt x="170" y="186"/>
                  </a:cubicBezTo>
                  <a:cubicBezTo>
                    <a:pt x="165" y="157"/>
                    <a:pt x="165" y="157"/>
                    <a:pt x="165" y="157"/>
                  </a:cubicBezTo>
                  <a:cubicBezTo>
                    <a:pt x="162" y="141"/>
                    <a:pt x="157" y="122"/>
                    <a:pt x="154" y="115"/>
                  </a:cubicBezTo>
                  <a:cubicBezTo>
                    <a:pt x="149" y="103"/>
                    <a:pt x="150" y="103"/>
                    <a:pt x="164" y="110"/>
                  </a:cubicBezTo>
                  <a:cubicBezTo>
                    <a:pt x="172" y="114"/>
                    <a:pt x="179" y="121"/>
                    <a:pt x="179" y="124"/>
                  </a:cubicBezTo>
                  <a:cubicBezTo>
                    <a:pt x="179" y="131"/>
                    <a:pt x="232" y="140"/>
                    <a:pt x="246" y="134"/>
                  </a:cubicBezTo>
                  <a:cubicBezTo>
                    <a:pt x="252" y="132"/>
                    <a:pt x="255" y="126"/>
                    <a:pt x="253" y="120"/>
                  </a:cubicBezTo>
                  <a:cubicBezTo>
                    <a:pt x="250" y="113"/>
                    <a:pt x="259" y="106"/>
                    <a:pt x="281" y="96"/>
                  </a:cubicBezTo>
                  <a:cubicBezTo>
                    <a:pt x="313" y="82"/>
                    <a:pt x="329" y="59"/>
                    <a:pt x="329" y="26"/>
                  </a:cubicBezTo>
                  <a:cubicBezTo>
                    <a:pt x="329" y="18"/>
                    <a:pt x="338" y="10"/>
                    <a:pt x="350" y="6"/>
                  </a:cubicBezTo>
                  <a:cubicBezTo>
                    <a:pt x="368" y="0"/>
                    <a:pt x="371" y="1"/>
                    <a:pt x="375" y="13"/>
                  </a:cubicBezTo>
                  <a:cubicBezTo>
                    <a:pt x="377" y="24"/>
                    <a:pt x="382" y="26"/>
                    <a:pt x="393" y="23"/>
                  </a:cubicBezTo>
                  <a:cubicBezTo>
                    <a:pt x="403" y="20"/>
                    <a:pt x="408" y="21"/>
                    <a:pt x="408" y="27"/>
                  </a:cubicBezTo>
                  <a:cubicBezTo>
                    <a:pt x="408" y="40"/>
                    <a:pt x="431" y="59"/>
                    <a:pt x="442" y="56"/>
                  </a:cubicBezTo>
                  <a:cubicBezTo>
                    <a:pt x="447" y="54"/>
                    <a:pt x="451" y="56"/>
                    <a:pt x="452" y="61"/>
                  </a:cubicBezTo>
                  <a:cubicBezTo>
                    <a:pt x="452" y="65"/>
                    <a:pt x="453" y="72"/>
                    <a:pt x="454" y="77"/>
                  </a:cubicBezTo>
                  <a:cubicBezTo>
                    <a:pt x="454" y="82"/>
                    <a:pt x="461" y="85"/>
                    <a:pt x="468" y="85"/>
                  </a:cubicBezTo>
                  <a:cubicBezTo>
                    <a:pt x="475" y="84"/>
                    <a:pt x="490" y="92"/>
                    <a:pt x="502" y="102"/>
                  </a:cubicBezTo>
                  <a:cubicBezTo>
                    <a:pt x="513" y="112"/>
                    <a:pt x="530" y="121"/>
                    <a:pt x="540" y="122"/>
                  </a:cubicBezTo>
                  <a:cubicBezTo>
                    <a:pt x="550" y="123"/>
                    <a:pt x="576" y="132"/>
                    <a:pt x="597" y="141"/>
                  </a:cubicBezTo>
                  <a:cubicBezTo>
                    <a:pt x="618" y="151"/>
                    <a:pt x="639" y="160"/>
                    <a:pt x="643" y="160"/>
                  </a:cubicBezTo>
                  <a:cubicBezTo>
                    <a:pt x="653" y="160"/>
                    <a:pt x="653" y="171"/>
                    <a:pt x="642" y="190"/>
                  </a:cubicBezTo>
                  <a:cubicBezTo>
                    <a:pt x="638" y="198"/>
                    <a:pt x="630" y="219"/>
                    <a:pt x="626" y="237"/>
                  </a:cubicBezTo>
                  <a:cubicBezTo>
                    <a:pt x="621" y="256"/>
                    <a:pt x="614" y="269"/>
                    <a:pt x="607" y="269"/>
                  </a:cubicBezTo>
                  <a:cubicBezTo>
                    <a:pt x="602" y="269"/>
                    <a:pt x="598" y="273"/>
                    <a:pt x="599" y="277"/>
                  </a:cubicBezTo>
                  <a:cubicBezTo>
                    <a:pt x="600" y="281"/>
                    <a:pt x="594" y="290"/>
                    <a:pt x="586" y="297"/>
                  </a:cubicBezTo>
                  <a:cubicBezTo>
                    <a:pt x="579" y="304"/>
                    <a:pt x="572" y="313"/>
                    <a:pt x="572" y="318"/>
                  </a:cubicBezTo>
                  <a:cubicBezTo>
                    <a:pt x="572" y="323"/>
                    <a:pt x="567" y="329"/>
                    <a:pt x="561" y="331"/>
                  </a:cubicBezTo>
                  <a:cubicBezTo>
                    <a:pt x="555" y="333"/>
                    <a:pt x="552" y="338"/>
                    <a:pt x="554" y="343"/>
                  </a:cubicBezTo>
                  <a:cubicBezTo>
                    <a:pt x="557" y="347"/>
                    <a:pt x="555" y="355"/>
                    <a:pt x="550" y="362"/>
                  </a:cubicBezTo>
                  <a:cubicBezTo>
                    <a:pt x="541" y="372"/>
                    <a:pt x="543" y="372"/>
                    <a:pt x="561" y="361"/>
                  </a:cubicBezTo>
                  <a:cubicBezTo>
                    <a:pt x="581" y="348"/>
                    <a:pt x="582" y="348"/>
                    <a:pt x="591" y="360"/>
                  </a:cubicBezTo>
                  <a:cubicBezTo>
                    <a:pt x="597" y="368"/>
                    <a:pt x="598" y="376"/>
                    <a:pt x="594" y="380"/>
                  </a:cubicBezTo>
                  <a:cubicBezTo>
                    <a:pt x="590" y="384"/>
                    <a:pt x="591" y="394"/>
                    <a:pt x="598" y="406"/>
                  </a:cubicBezTo>
                  <a:cubicBezTo>
                    <a:pt x="607" y="425"/>
                    <a:pt x="607" y="427"/>
                    <a:pt x="593" y="434"/>
                  </a:cubicBezTo>
                  <a:cubicBezTo>
                    <a:pt x="581" y="440"/>
                    <a:pt x="580" y="444"/>
                    <a:pt x="587" y="452"/>
                  </a:cubicBezTo>
                  <a:cubicBezTo>
                    <a:pt x="591" y="457"/>
                    <a:pt x="593" y="466"/>
                    <a:pt x="591" y="472"/>
                  </a:cubicBezTo>
                  <a:cubicBezTo>
                    <a:pt x="586" y="486"/>
                    <a:pt x="613" y="518"/>
                    <a:pt x="627" y="513"/>
                  </a:cubicBezTo>
                  <a:cubicBezTo>
                    <a:pt x="636" y="510"/>
                    <a:pt x="637" y="511"/>
                    <a:pt x="630" y="524"/>
                  </a:cubicBezTo>
                  <a:cubicBezTo>
                    <a:pt x="625" y="532"/>
                    <a:pt x="619" y="539"/>
                    <a:pt x="615" y="539"/>
                  </a:cubicBezTo>
                  <a:cubicBezTo>
                    <a:pt x="611" y="539"/>
                    <a:pt x="598" y="549"/>
                    <a:pt x="586" y="561"/>
                  </a:cubicBezTo>
                  <a:cubicBezTo>
                    <a:pt x="573" y="574"/>
                    <a:pt x="559" y="581"/>
                    <a:pt x="552" y="579"/>
                  </a:cubicBezTo>
                  <a:cubicBezTo>
                    <a:pt x="545" y="577"/>
                    <a:pt x="530" y="572"/>
                    <a:pt x="517" y="568"/>
                  </a:cubicBezTo>
                  <a:cubicBezTo>
                    <a:pt x="456" y="548"/>
                    <a:pt x="454" y="548"/>
                    <a:pt x="425" y="564"/>
                  </a:cubicBezTo>
                  <a:cubicBezTo>
                    <a:pt x="407" y="574"/>
                    <a:pt x="396" y="585"/>
                    <a:pt x="395" y="596"/>
                  </a:cubicBezTo>
                  <a:cubicBezTo>
                    <a:pt x="393" y="605"/>
                    <a:pt x="390" y="616"/>
                    <a:pt x="387" y="619"/>
                  </a:cubicBezTo>
                  <a:cubicBezTo>
                    <a:pt x="377" y="628"/>
                    <a:pt x="344" y="629"/>
                    <a:pt x="338" y="620"/>
                  </a:cubicBezTo>
                  <a:close/>
                </a:path>
              </a:pathLst>
            </a:custGeom>
            <a:solidFill>
              <a:schemeClr val="accent2"/>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69" name="Freeform 21"/>
            <p:cNvSpPr/>
            <p:nvPr/>
          </p:nvSpPr>
          <p:spPr bwMode="auto">
            <a:xfrm>
              <a:off x="6126163" y="3868738"/>
              <a:ext cx="258763" cy="265112"/>
            </a:xfrm>
            <a:custGeom>
              <a:avLst/>
              <a:gdLst/>
              <a:ahLst/>
              <a:cxnLst>
                <a:cxn ang="0">
                  <a:pos x="105" y="168"/>
                </a:cxn>
                <a:cxn ang="0">
                  <a:pos x="79" y="137"/>
                </a:cxn>
                <a:cxn ang="0">
                  <a:pos x="69" y="121"/>
                </a:cxn>
                <a:cxn ang="0">
                  <a:pos x="0" y="18"/>
                </a:cxn>
                <a:cxn ang="0">
                  <a:pos x="19" y="16"/>
                </a:cxn>
                <a:cxn ang="0">
                  <a:pos x="28" y="17"/>
                </a:cxn>
                <a:cxn ang="0">
                  <a:pos x="48" y="8"/>
                </a:cxn>
                <a:cxn ang="0">
                  <a:pos x="103" y="14"/>
                </a:cxn>
                <a:cxn ang="0">
                  <a:pos x="147" y="25"/>
                </a:cxn>
                <a:cxn ang="0">
                  <a:pos x="168" y="29"/>
                </a:cxn>
                <a:cxn ang="0">
                  <a:pos x="179" y="36"/>
                </a:cxn>
                <a:cxn ang="0">
                  <a:pos x="171" y="46"/>
                </a:cxn>
                <a:cxn ang="0">
                  <a:pos x="164" y="60"/>
                </a:cxn>
                <a:cxn ang="0">
                  <a:pos x="171" y="74"/>
                </a:cxn>
                <a:cxn ang="0">
                  <a:pos x="174" y="85"/>
                </a:cxn>
                <a:cxn ang="0">
                  <a:pos x="179" y="106"/>
                </a:cxn>
                <a:cxn ang="0">
                  <a:pos x="173" y="116"/>
                </a:cxn>
                <a:cxn ang="0">
                  <a:pos x="162" y="128"/>
                </a:cxn>
                <a:cxn ang="0">
                  <a:pos x="159" y="135"/>
                </a:cxn>
                <a:cxn ang="0">
                  <a:pos x="133" y="176"/>
                </a:cxn>
                <a:cxn ang="0">
                  <a:pos x="105" y="168"/>
                </a:cxn>
              </a:cxnLst>
              <a:rect l="0" t="0" r="r" b="b"/>
              <a:pathLst>
                <a:path w="186" h="190">
                  <a:moveTo>
                    <a:pt x="105" y="168"/>
                  </a:moveTo>
                  <a:cubicBezTo>
                    <a:pt x="91" y="157"/>
                    <a:pt x="79" y="144"/>
                    <a:pt x="79" y="137"/>
                  </a:cubicBezTo>
                  <a:cubicBezTo>
                    <a:pt x="79" y="130"/>
                    <a:pt x="74" y="123"/>
                    <a:pt x="69" y="121"/>
                  </a:cubicBezTo>
                  <a:cubicBezTo>
                    <a:pt x="55" y="116"/>
                    <a:pt x="0" y="33"/>
                    <a:pt x="0" y="18"/>
                  </a:cubicBezTo>
                  <a:cubicBezTo>
                    <a:pt x="0" y="0"/>
                    <a:pt x="6" y="0"/>
                    <a:pt x="19" y="16"/>
                  </a:cubicBezTo>
                  <a:cubicBezTo>
                    <a:pt x="27" y="27"/>
                    <a:pt x="28" y="27"/>
                    <a:pt x="28" y="17"/>
                  </a:cubicBezTo>
                  <a:cubicBezTo>
                    <a:pt x="28" y="9"/>
                    <a:pt x="34" y="6"/>
                    <a:pt x="48" y="8"/>
                  </a:cubicBezTo>
                  <a:cubicBezTo>
                    <a:pt x="59" y="10"/>
                    <a:pt x="84" y="13"/>
                    <a:pt x="103" y="14"/>
                  </a:cubicBezTo>
                  <a:cubicBezTo>
                    <a:pt x="122" y="16"/>
                    <a:pt x="142" y="21"/>
                    <a:pt x="147" y="25"/>
                  </a:cubicBezTo>
                  <a:cubicBezTo>
                    <a:pt x="153" y="30"/>
                    <a:pt x="162" y="32"/>
                    <a:pt x="168" y="29"/>
                  </a:cubicBezTo>
                  <a:cubicBezTo>
                    <a:pt x="174" y="27"/>
                    <a:pt x="179" y="29"/>
                    <a:pt x="179" y="36"/>
                  </a:cubicBezTo>
                  <a:cubicBezTo>
                    <a:pt x="179" y="41"/>
                    <a:pt x="175" y="46"/>
                    <a:pt x="171" y="46"/>
                  </a:cubicBezTo>
                  <a:cubicBezTo>
                    <a:pt x="167" y="46"/>
                    <a:pt x="164" y="52"/>
                    <a:pt x="164" y="60"/>
                  </a:cubicBezTo>
                  <a:cubicBezTo>
                    <a:pt x="164" y="68"/>
                    <a:pt x="167" y="74"/>
                    <a:pt x="171" y="74"/>
                  </a:cubicBezTo>
                  <a:cubicBezTo>
                    <a:pt x="175" y="74"/>
                    <a:pt x="176" y="79"/>
                    <a:pt x="174" y="85"/>
                  </a:cubicBezTo>
                  <a:cubicBezTo>
                    <a:pt x="172" y="90"/>
                    <a:pt x="174" y="100"/>
                    <a:pt x="179" y="106"/>
                  </a:cubicBezTo>
                  <a:cubicBezTo>
                    <a:pt x="186" y="114"/>
                    <a:pt x="185" y="116"/>
                    <a:pt x="173" y="116"/>
                  </a:cubicBezTo>
                  <a:cubicBezTo>
                    <a:pt x="162" y="116"/>
                    <a:pt x="159" y="119"/>
                    <a:pt x="162" y="128"/>
                  </a:cubicBezTo>
                  <a:cubicBezTo>
                    <a:pt x="165" y="135"/>
                    <a:pt x="164" y="138"/>
                    <a:pt x="159" y="135"/>
                  </a:cubicBezTo>
                  <a:cubicBezTo>
                    <a:pt x="149" y="129"/>
                    <a:pt x="128" y="162"/>
                    <a:pt x="133" y="176"/>
                  </a:cubicBezTo>
                  <a:cubicBezTo>
                    <a:pt x="139" y="190"/>
                    <a:pt x="136" y="190"/>
                    <a:pt x="105" y="168"/>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70" name="Freeform 22"/>
            <p:cNvSpPr/>
            <p:nvPr/>
          </p:nvSpPr>
          <p:spPr bwMode="auto">
            <a:xfrm>
              <a:off x="6453188" y="3560763"/>
              <a:ext cx="658813" cy="463550"/>
            </a:xfrm>
            <a:custGeom>
              <a:avLst/>
              <a:gdLst/>
              <a:ahLst/>
              <a:cxnLst>
                <a:cxn ang="0">
                  <a:pos x="171" y="322"/>
                </a:cxn>
                <a:cxn ang="0">
                  <a:pos x="145" y="316"/>
                </a:cxn>
                <a:cxn ang="0">
                  <a:pos x="133" y="309"/>
                </a:cxn>
                <a:cxn ang="0">
                  <a:pos x="121" y="288"/>
                </a:cxn>
                <a:cxn ang="0">
                  <a:pos x="114" y="274"/>
                </a:cxn>
                <a:cxn ang="0">
                  <a:pos x="119" y="267"/>
                </a:cxn>
                <a:cxn ang="0">
                  <a:pos x="94" y="261"/>
                </a:cxn>
                <a:cxn ang="0">
                  <a:pos x="54" y="234"/>
                </a:cxn>
                <a:cxn ang="0">
                  <a:pos x="40" y="216"/>
                </a:cxn>
                <a:cxn ang="0">
                  <a:pos x="22" y="196"/>
                </a:cxn>
                <a:cxn ang="0">
                  <a:pos x="10" y="175"/>
                </a:cxn>
                <a:cxn ang="0">
                  <a:pos x="4" y="164"/>
                </a:cxn>
                <a:cxn ang="0">
                  <a:pos x="51" y="126"/>
                </a:cxn>
                <a:cxn ang="0">
                  <a:pos x="101" y="45"/>
                </a:cxn>
                <a:cxn ang="0">
                  <a:pos x="117" y="36"/>
                </a:cxn>
                <a:cxn ang="0">
                  <a:pos x="155" y="27"/>
                </a:cxn>
                <a:cxn ang="0">
                  <a:pos x="193" y="30"/>
                </a:cxn>
                <a:cxn ang="0">
                  <a:pos x="216" y="37"/>
                </a:cxn>
                <a:cxn ang="0">
                  <a:pos x="256" y="36"/>
                </a:cxn>
                <a:cxn ang="0">
                  <a:pos x="301" y="16"/>
                </a:cxn>
                <a:cxn ang="0">
                  <a:pos x="358" y="58"/>
                </a:cxn>
                <a:cxn ang="0">
                  <a:pos x="390" y="153"/>
                </a:cxn>
                <a:cxn ang="0">
                  <a:pos x="397" y="211"/>
                </a:cxn>
                <a:cxn ang="0">
                  <a:pos x="442" y="217"/>
                </a:cxn>
                <a:cxn ang="0">
                  <a:pos x="472" y="224"/>
                </a:cxn>
                <a:cxn ang="0">
                  <a:pos x="445" y="247"/>
                </a:cxn>
                <a:cxn ang="0">
                  <a:pos x="437" y="239"/>
                </a:cxn>
                <a:cxn ang="0">
                  <a:pos x="415" y="308"/>
                </a:cxn>
                <a:cxn ang="0">
                  <a:pos x="401" y="323"/>
                </a:cxn>
                <a:cxn ang="0">
                  <a:pos x="387" y="317"/>
                </a:cxn>
                <a:cxn ang="0">
                  <a:pos x="318" y="298"/>
                </a:cxn>
                <a:cxn ang="0">
                  <a:pos x="281" y="315"/>
                </a:cxn>
                <a:cxn ang="0">
                  <a:pos x="171" y="322"/>
                </a:cxn>
              </a:cxnLst>
              <a:rect l="0" t="0" r="r" b="b"/>
              <a:pathLst>
                <a:path w="472" h="332">
                  <a:moveTo>
                    <a:pt x="171" y="322"/>
                  </a:moveTo>
                  <a:cubicBezTo>
                    <a:pt x="166" y="319"/>
                    <a:pt x="154" y="316"/>
                    <a:pt x="145" y="316"/>
                  </a:cubicBezTo>
                  <a:cubicBezTo>
                    <a:pt x="136" y="316"/>
                    <a:pt x="130" y="313"/>
                    <a:pt x="133" y="309"/>
                  </a:cubicBezTo>
                  <a:cubicBezTo>
                    <a:pt x="136" y="305"/>
                    <a:pt x="130" y="295"/>
                    <a:pt x="121" y="288"/>
                  </a:cubicBezTo>
                  <a:cubicBezTo>
                    <a:pt x="111" y="280"/>
                    <a:pt x="108" y="274"/>
                    <a:pt x="114" y="274"/>
                  </a:cubicBezTo>
                  <a:cubicBezTo>
                    <a:pt x="119" y="274"/>
                    <a:pt x="121" y="271"/>
                    <a:pt x="119" y="267"/>
                  </a:cubicBezTo>
                  <a:cubicBezTo>
                    <a:pt x="117" y="264"/>
                    <a:pt x="105" y="261"/>
                    <a:pt x="94" y="261"/>
                  </a:cubicBezTo>
                  <a:cubicBezTo>
                    <a:pt x="69" y="262"/>
                    <a:pt x="48" y="248"/>
                    <a:pt x="54" y="234"/>
                  </a:cubicBezTo>
                  <a:cubicBezTo>
                    <a:pt x="56" y="228"/>
                    <a:pt x="50" y="221"/>
                    <a:pt x="40" y="216"/>
                  </a:cubicBezTo>
                  <a:cubicBezTo>
                    <a:pt x="30" y="212"/>
                    <a:pt x="22" y="203"/>
                    <a:pt x="22" y="196"/>
                  </a:cubicBezTo>
                  <a:cubicBezTo>
                    <a:pt x="22" y="189"/>
                    <a:pt x="17" y="180"/>
                    <a:pt x="10" y="175"/>
                  </a:cubicBezTo>
                  <a:cubicBezTo>
                    <a:pt x="3" y="171"/>
                    <a:pt x="0" y="166"/>
                    <a:pt x="4" y="164"/>
                  </a:cubicBezTo>
                  <a:cubicBezTo>
                    <a:pt x="37" y="150"/>
                    <a:pt x="47" y="141"/>
                    <a:pt x="51" y="126"/>
                  </a:cubicBezTo>
                  <a:cubicBezTo>
                    <a:pt x="56" y="108"/>
                    <a:pt x="101" y="35"/>
                    <a:pt x="101" y="45"/>
                  </a:cubicBezTo>
                  <a:cubicBezTo>
                    <a:pt x="101" y="49"/>
                    <a:pt x="108" y="45"/>
                    <a:pt x="117" y="36"/>
                  </a:cubicBezTo>
                  <a:cubicBezTo>
                    <a:pt x="130" y="24"/>
                    <a:pt x="138" y="22"/>
                    <a:pt x="155" y="27"/>
                  </a:cubicBezTo>
                  <a:cubicBezTo>
                    <a:pt x="166" y="30"/>
                    <a:pt x="184" y="32"/>
                    <a:pt x="193" y="30"/>
                  </a:cubicBezTo>
                  <a:cubicBezTo>
                    <a:pt x="203" y="29"/>
                    <a:pt x="213" y="32"/>
                    <a:pt x="216" y="37"/>
                  </a:cubicBezTo>
                  <a:cubicBezTo>
                    <a:pt x="221" y="46"/>
                    <a:pt x="227" y="46"/>
                    <a:pt x="256" y="36"/>
                  </a:cubicBezTo>
                  <a:cubicBezTo>
                    <a:pt x="275" y="31"/>
                    <a:pt x="295" y="21"/>
                    <a:pt x="301" y="16"/>
                  </a:cubicBezTo>
                  <a:cubicBezTo>
                    <a:pt x="320" y="0"/>
                    <a:pt x="326" y="5"/>
                    <a:pt x="358" y="58"/>
                  </a:cubicBezTo>
                  <a:cubicBezTo>
                    <a:pt x="383" y="100"/>
                    <a:pt x="388" y="116"/>
                    <a:pt x="390" y="153"/>
                  </a:cubicBezTo>
                  <a:cubicBezTo>
                    <a:pt x="392" y="177"/>
                    <a:pt x="395" y="203"/>
                    <a:pt x="397" y="211"/>
                  </a:cubicBezTo>
                  <a:cubicBezTo>
                    <a:pt x="402" y="226"/>
                    <a:pt x="429" y="230"/>
                    <a:pt x="442" y="217"/>
                  </a:cubicBezTo>
                  <a:cubicBezTo>
                    <a:pt x="451" y="208"/>
                    <a:pt x="472" y="213"/>
                    <a:pt x="472" y="224"/>
                  </a:cubicBezTo>
                  <a:cubicBezTo>
                    <a:pt x="472" y="235"/>
                    <a:pt x="448" y="256"/>
                    <a:pt x="445" y="247"/>
                  </a:cubicBezTo>
                  <a:cubicBezTo>
                    <a:pt x="444" y="242"/>
                    <a:pt x="440" y="239"/>
                    <a:pt x="437" y="239"/>
                  </a:cubicBezTo>
                  <a:cubicBezTo>
                    <a:pt x="431" y="239"/>
                    <a:pt x="415" y="287"/>
                    <a:pt x="415" y="308"/>
                  </a:cubicBezTo>
                  <a:cubicBezTo>
                    <a:pt x="415" y="318"/>
                    <a:pt x="411" y="323"/>
                    <a:pt x="401" y="323"/>
                  </a:cubicBezTo>
                  <a:cubicBezTo>
                    <a:pt x="393" y="323"/>
                    <a:pt x="387" y="320"/>
                    <a:pt x="387" y="317"/>
                  </a:cubicBezTo>
                  <a:cubicBezTo>
                    <a:pt x="387" y="306"/>
                    <a:pt x="338" y="293"/>
                    <a:pt x="318" y="298"/>
                  </a:cubicBezTo>
                  <a:cubicBezTo>
                    <a:pt x="308" y="301"/>
                    <a:pt x="291" y="308"/>
                    <a:pt x="281" y="315"/>
                  </a:cubicBezTo>
                  <a:cubicBezTo>
                    <a:pt x="261" y="327"/>
                    <a:pt x="187" y="332"/>
                    <a:pt x="171" y="322"/>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71" name="Freeform 23"/>
            <p:cNvSpPr/>
            <p:nvPr/>
          </p:nvSpPr>
          <p:spPr bwMode="auto">
            <a:xfrm>
              <a:off x="6578600" y="3113088"/>
              <a:ext cx="1281113" cy="836612"/>
            </a:xfrm>
            <a:custGeom>
              <a:avLst/>
              <a:gdLst/>
              <a:ahLst/>
              <a:cxnLst>
                <a:cxn ang="0">
                  <a:pos x="581" y="575"/>
                </a:cxn>
                <a:cxn ang="0">
                  <a:pos x="537" y="526"/>
                </a:cxn>
                <a:cxn ang="0">
                  <a:pos x="554" y="477"/>
                </a:cxn>
                <a:cxn ang="0">
                  <a:pos x="511" y="461"/>
                </a:cxn>
                <a:cxn ang="0">
                  <a:pos x="483" y="437"/>
                </a:cxn>
                <a:cxn ang="0">
                  <a:pos x="331" y="536"/>
                </a:cxn>
                <a:cxn ang="0">
                  <a:pos x="375" y="461"/>
                </a:cxn>
                <a:cxn ang="0">
                  <a:pos x="404" y="454"/>
                </a:cxn>
                <a:cxn ang="0">
                  <a:pos x="393" y="426"/>
                </a:cxn>
                <a:cxn ang="0">
                  <a:pos x="371" y="384"/>
                </a:cxn>
                <a:cxn ang="0">
                  <a:pos x="355" y="341"/>
                </a:cxn>
                <a:cxn ang="0">
                  <a:pos x="129" y="351"/>
                </a:cxn>
                <a:cxn ang="0">
                  <a:pos x="15" y="321"/>
                </a:cxn>
                <a:cxn ang="0">
                  <a:pos x="36" y="257"/>
                </a:cxn>
                <a:cxn ang="0">
                  <a:pos x="89" y="166"/>
                </a:cxn>
                <a:cxn ang="0">
                  <a:pos x="100" y="138"/>
                </a:cxn>
                <a:cxn ang="0">
                  <a:pos x="89" y="68"/>
                </a:cxn>
                <a:cxn ang="0">
                  <a:pos x="255" y="63"/>
                </a:cxn>
                <a:cxn ang="0">
                  <a:pos x="329" y="76"/>
                </a:cxn>
                <a:cxn ang="0">
                  <a:pos x="368" y="75"/>
                </a:cxn>
                <a:cxn ang="0">
                  <a:pos x="413" y="85"/>
                </a:cxn>
                <a:cxn ang="0">
                  <a:pos x="488" y="29"/>
                </a:cxn>
                <a:cxn ang="0">
                  <a:pos x="539" y="16"/>
                </a:cxn>
                <a:cxn ang="0">
                  <a:pos x="608" y="33"/>
                </a:cxn>
                <a:cxn ang="0">
                  <a:pos x="609" y="75"/>
                </a:cxn>
                <a:cxn ang="0">
                  <a:pos x="673" y="136"/>
                </a:cxn>
                <a:cxn ang="0">
                  <a:pos x="697" y="162"/>
                </a:cxn>
                <a:cxn ang="0">
                  <a:pos x="749" y="170"/>
                </a:cxn>
                <a:cxn ang="0">
                  <a:pos x="811" y="198"/>
                </a:cxn>
                <a:cxn ang="0">
                  <a:pos x="906" y="254"/>
                </a:cxn>
                <a:cxn ang="0">
                  <a:pos x="894" y="345"/>
                </a:cxn>
                <a:cxn ang="0">
                  <a:pos x="832" y="370"/>
                </a:cxn>
                <a:cxn ang="0">
                  <a:pos x="786" y="412"/>
                </a:cxn>
                <a:cxn ang="0">
                  <a:pos x="735" y="433"/>
                </a:cxn>
                <a:cxn ang="0">
                  <a:pos x="667" y="457"/>
                </a:cxn>
                <a:cxn ang="0">
                  <a:pos x="630" y="509"/>
                </a:cxn>
                <a:cxn ang="0">
                  <a:pos x="685" y="542"/>
                </a:cxn>
                <a:cxn ang="0">
                  <a:pos x="725" y="541"/>
                </a:cxn>
                <a:cxn ang="0">
                  <a:pos x="664" y="563"/>
                </a:cxn>
                <a:cxn ang="0">
                  <a:pos x="615" y="587"/>
                </a:cxn>
              </a:cxnLst>
              <a:rect l="0" t="0" r="r" b="b"/>
              <a:pathLst>
                <a:path w="918" h="599">
                  <a:moveTo>
                    <a:pt x="585" y="597"/>
                  </a:moveTo>
                  <a:cubicBezTo>
                    <a:pt x="581" y="596"/>
                    <a:pt x="579" y="586"/>
                    <a:pt x="581" y="575"/>
                  </a:cubicBezTo>
                  <a:cubicBezTo>
                    <a:pt x="583" y="558"/>
                    <a:pt x="580" y="552"/>
                    <a:pt x="560" y="540"/>
                  </a:cubicBezTo>
                  <a:cubicBezTo>
                    <a:pt x="537" y="526"/>
                    <a:pt x="537" y="526"/>
                    <a:pt x="537" y="526"/>
                  </a:cubicBezTo>
                  <a:cubicBezTo>
                    <a:pt x="563" y="513"/>
                    <a:pt x="563" y="513"/>
                    <a:pt x="563" y="513"/>
                  </a:cubicBezTo>
                  <a:cubicBezTo>
                    <a:pt x="600" y="496"/>
                    <a:pt x="596" y="480"/>
                    <a:pt x="554" y="477"/>
                  </a:cubicBezTo>
                  <a:cubicBezTo>
                    <a:pt x="536" y="476"/>
                    <a:pt x="517" y="473"/>
                    <a:pt x="511" y="471"/>
                  </a:cubicBezTo>
                  <a:cubicBezTo>
                    <a:pt x="502" y="468"/>
                    <a:pt x="502" y="467"/>
                    <a:pt x="511" y="461"/>
                  </a:cubicBezTo>
                  <a:cubicBezTo>
                    <a:pt x="520" y="456"/>
                    <a:pt x="520" y="453"/>
                    <a:pt x="508" y="445"/>
                  </a:cubicBezTo>
                  <a:cubicBezTo>
                    <a:pt x="500" y="440"/>
                    <a:pt x="489" y="436"/>
                    <a:pt x="483" y="437"/>
                  </a:cubicBezTo>
                  <a:cubicBezTo>
                    <a:pt x="440" y="445"/>
                    <a:pt x="432" y="449"/>
                    <a:pt x="432" y="459"/>
                  </a:cubicBezTo>
                  <a:cubicBezTo>
                    <a:pt x="432" y="481"/>
                    <a:pt x="369" y="529"/>
                    <a:pt x="331" y="536"/>
                  </a:cubicBezTo>
                  <a:cubicBezTo>
                    <a:pt x="316" y="539"/>
                    <a:pt x="319" y="530"/>
                    <a:pt x="347" y="484"/>
                  </a:cubicBezTo>
                  <a:cubicBezTo>
                    <a:pt x="364" y="456"/>
                    <a:pt x="375" y="446"/>
                    <a:pt x="375" y="461"/>
                  </a:cubicBezTo>
                  <a:cubicBezTo>
                    <a:pt x="375" y="465"/>
                    <a:pt x="382" y="466"/>
                    <a:pt x="390" y="465"/>
                  </a:cubicBezTo>
                  <a:cubicBezTo>
                    <a:pt x="408" y="461"/>
                    <a:pt x="417" y="454"/>
                    <a:pt x="404" y="454"/>
                  </a:cubicBezTo>
                  <a:cubicBezTo>
                    <a:pt x="399" y="454"/>
                    <a:pt x="397" y="450"/>
                    <a:pt x="399" y="444"/>
                  </a:cubicBezTo>
                  <a:cubicBezTo>
                    <a:pt x="401" y="439"/>
                    <a:pt x="398" y="430"/>
                    <a:pt x="393" y="426"/>
                  </a:cubicBezTo>
                  <a:cubicBezTo>
                    <a:pt x="387" y="421"/>
                    <a:pt x="382" y="410"/>
                    <a:pt x="382" y="401"/>
                  </a:cubicBezTo>
                  <a:cubicBezTo>
                    <a:pt x="382" y="390"/>
                    <a:pt x="378" y="384"/>
                    <a:pt x="371" y="384"/>
                  </a:cubicBezTo>
                  <a:cubicBezTo>
                    <a:pt x="362" y="384"/>
                    <a:pt x="360" y="380"/>
                    <a:pt x="363" y="368"/>
                  </a:cubicBezTo>
                  <a:cubicBezTo>
                    <a:pt x="366" y="357"/>
                    <a:pt x="363" y="348"/>
                    <a:pt x="355" y="341"/>
                  </a:cubicBezTo>
                  <a:cubicBezTo>
                    <a:pt x="317" y="310"/>
                    <a:pt x="237" y="300"/>
                    <a:pt x="217" y="323"/>
                  </a:cubicBezTo>
                  <a:cubicBezTo>
                    <a:pt x="201" y="343"/>
                    <a:pt x="134" y="364"/>
                    <a:pt x="129" y="351"/>
                  </a:cubicBezTo>
                  <a:cubicBezTo>
                    <a:pt x="127" y="346"/>
                    <a:pt x="117" y="342"/>
                    <a:pt x="106" y="343"/>
                  </a:cubicBezTo>
                  <a:cubicBezTo>
                    <a:pt x="73" y="346"/>
                    <a:pt x="27" y="335"/>
                    <a:pt x="15" y="321"/>
                  </a:cubicBezTo>
                  <a:cubicBezTo>
                    <a:pt x="0" y="305"/>
                    <a:pt x="12" y="263"/>
                    <a:pt x="30" y="270"/>
                  </a:cubicBezTo>
                  <a:cubicBezTo>
                    <a:pt x="39" y="273"/>
                    <a:pt x="41" y="271"/>
                    <a:pt x="36" y="257"/>
                  </a:cubicBezTo>
                  <a:cubicBezTo>
                    <a:pt x="34" y="248"/>
                    <a:pt x="31" y="237"/>
                    <a:pt x="30" y="232"/>
                  </a:cubicBezTo>
                  <a:cubicBezTo>
                    <a:pt x="28" y="223"/>
                    <a:pt x="79" y="166"/>
                    <a:pt x="89" y="166"/>
                  </a:cubicBezTo>
                  <a:cubicBezTo>
                    <a:pt x="93" y="166"/>
                    <a:pt x="97" y="162"/>
                    <a:pt x="98" y="157"/>
                  </a:cubicBezTo>
                  <a:cubicBezTo>
                    <a:pt x="98" y="152"/>
                    <a:pt x="99" y="144"/>
                    <a:pt x="100" y="138"/>
                  </a:cubicBezTo>
                  <a:cubicBezTo>
                    <a:pt x="100" y="132"/>
                    <a:pt x="96" y="120"/>
                    <a:pt x="89" y="110"/>
                  </a:cubicBezTo>
                  <a:cubicBezTo>
                    <a:pt x="78" y="92"/>
                    <a:pt x="78" y="68"/>
                    <a:pt x="89" y="68"/>
                  </a:cubicBezTo>
                  <a:cubicBezTo>
                    <a:pt x="93" y="68"/>
                    <a:pt x="101" y="63"/>
                    <a:pt x="107" y="57"/>
                  </a:cubicBezTo>
                  <a:cubicBezTo>
                    <a:pt x="125" y="38"/>
                    <a:pt x="242" y="43"/>
                    <a:pt x="255" y="63"/>
                  </a:cubicBezTo>
                  <a:cubicBezTo>
                    <a:pt x="257" y="66"/>
                    <a:pt x="274" y="70"/>
                    <a:pt x="292" y="70"/>
                  </a:cubicBezTo>
                  <a:cubicBezTo>
                    <a:pt x="309" y="71"/>
                    <a:pt x="326" y="74"/>
                    <a:pt x="329" y="76"/>
                  </a:cubicBezTo>
                  <a:cubicBezTo>
                    <a:pt x="332" y="79"/>
                    <a:pt x="339" y="78"/>
                    <a:pt x="344" y="74"/>
                  </a:cubicBezTo>
                  <a:cubicBezTo>
                    <a:pt x="350" y="69"/>
                    <a:pt x="357" y="69"/>
                    <a:pt x="368" y="75"/>
                  </a:cubicBezTo>
                  <a:cubicBezTo>
                    <a:pt x="376" y="79"/>
                    <a:pt x="389" y="81"/>
                    <a:pt x="396" y="78"/>
                  </a:cubicBezTo>
                  <a:cubicBezTo>
                    <a:pt x="404" y="76"/>
                    <a:pt x="411" y="78"/>
                    <a:pt x="413" y="85"/>
                  </a:cubicBezTo>
                  <a:cubicBezTo>
                    <a:pt x="421" y="104"/>
                    <a:pt x="432" y="96"/>
                    <a:pt x="432" y="72"/>
                  </a:cubicBezTo>
                  <a:cubicBezTo>
                    <a:pt x="432" y="42"/>
                    <a:pt x="446" y="31"/>
                    <a:pt x="488" y="29"/>
                  </a:cubicBezTo>
                  <a:cubicBezTo>
                    <a:pt x="506" y="29"/>
                    <a:pt x="522" y="25"/>
                    <a:pt x="523" y="21"/>
                  </a:cubicBezTo>
                  <a:cubicBezTo>
                    <a:pt x="525" y="16"/>
                    <a:pt x="532" y="14"/>
                    <a:pt x="539" y="16"/>
                  </a:cubicBezTo>
                  <a:cubicBezTo>
                    <a:pt x="546" y="18"/>
                    <a:pt x="554" y="17"/>
                    <a:pt x="556" y="13"/>
                  </a:cubicBezTo>
                  <a:cubicBezTo>
                    <a:pt x="565" y="0"/>
                    <a:pt x="597" y="13"/>
                    <a:pt x="608" y="33"/>
                  </a:cubicBezTo>
                  <a:cubicBezTo>
                    <a:pt x="614" y="45"/>
                    <a:pt x="616" y="54"/>
                    <a:pt x="612" y="54"/>
                  </a:cubicBezTo>
                  <a:cubicBezTo>
                    <a:pt x="609" y="54"/>
                    <a:pt x="608" y="63"/>
                    <a:pt x="609" y="75"/>
                  </a:cubicBezTo>
                  <a:cubicBezTo>
                    <a:pt x="612" y="95"/>
                    <a:pt x="620" y="99"/>
                    <a:pt x="645" y="96"/>
                  </a:cubicBezTo>
                  <a:cubicBezTo>
                    <a:pt x="655" y="95"/>
                    <a:pt x="679" y="129"/>
                    <a:pt x="673" y="136"/>
                  </a:cubicBezTo>
                  <a:cubicBezTo>
                    <a:pt x="671" y="138"/>
                    <a:pt x="672" y="146"/>
                    <a:pt x="676" y="153"/>
                  </a:cubicBezTo>
                  <a:cubicBezTo>
                    <a:pt x="681" y="162"/>
                    <a:pt x="688" y="165"/>
                    <a:pt x="697" y="162"/>
                  </a:cubicBezTo>
                  <a:cubicBezTo>
                    <a:pt x="705" y="160"/>
                    <a:pt x="716" y="163"/>
                    <a:pt x="722" y="169"/>
                  </a:cubicBezTo>
                  <a:cubicBezTo>
                    <a:pt x="732" y="179"/>
                    <a:pt x="735" y="179"/>
                    <a:pt x="749" y="170"/>
                  </a:cubicBezTo>
                  <a:cubicBezTo>
                    <a:pt x="771" y="155"/>
                    <a:pt x="778" y="156"/>
                    <a:pt x="792" y="180"/>
                  </a:cubicBezTo>
                  <a:cubicBezTo>
                    <a:pt x="799" y="192"/>
                    <a:pt x="808" y="200"/>
                    <a:pt x="811" y="198"/>
                  </a:cubicBezTo>
                  <a:cubicBezTo>
                    <a:pt x="820" y="193"/>
                    <a:pt x="884" y="215"/>
                    <a:pt x="904" y="229"/>
                  </a:cubicBezTo>
                  <a:cubicBezTo>
                    <a:pt x="918" y="240"/>
                    <a:pt x="918" y="241"/>
                    <a:pt x="906" y="254"/>
                  </a:cubicBezTo>
                  <a:cubicBezTo>
                    <a:pt x="893" y="268"/>
                    <a:pt x="889" y="290"/>
                    <a:pt x="898" y="303"/>
                  </a:cubicBezTo>
                  <a:cubicBezTo>
                    <a:pt x="902" y="310"/>
                    <a:pt x="901" y="329"/>
                    <a:pt x="894" y="345"/>
                  </a:cubicBezTo>
                  <a:cubicBezTo>
                    <a:pt x="892" y="351"/>
                    <a:pt x="884" y="353"/>
                    <a:pt x="872" y="351"/>
                  </a:cubicBezTo>
                  <a:cubicBezTo>
                    <a:pt x="857" y="348"/>
                    <a:pt x="848" y="352"/>
                    <a:pt x="832" y="370"/>
                  </a:cubicBezTo>
                  <a:cubicBezTo>
                    <a:pt x="820" y="382"/>
                    <a:pt x="812" y="395"/>
                    <a:pt x="814" y="398"/>
                  </a:cubicBezTo>
                  <a:cubicBezTo>
                    <a:pt x="816" y="401"/>
                    <a:pt x="803" y="407"/>
                    <a:pt x="786" y="412"/>
                  </a:cubicBezTo>
                  <a:cubicBezTo>
                    <a:pt x="768" y="417"/>
                    <a:pt x="752" y="424"/>
                    <a:pt x="750" y="427"/>
                  </a:cubicBezTo>
                  <a:cubicBezTo>
                    <a:pt x="748" y="430"/>
                    <a:pt x="741" y="433"/>
                    <a:pt x="735" y="433"/>
                  </a:cubicBezTo>
                  <a:cubicBezTo>
                    <a:pt x="730" y="433"/>
                    <a:pt x="713" y="438"/>
                    <a:pt x="698" y="445"/>
                  </a:cubicBezTo>
                  <a:cubicBezTo>
                    <a:pt x="684" y="451"/>
                    <a:pt x="670" y="457"/>
                    <a:pt x="667" y="457"/>
                  </a:cubicBezTo>
                  <a:cubicBezTo>
                    <a:pt x="655" y="459"/>
                    <a:pt x="625" y="490"/>
                    <a:pt x="625" y="501"/>
                  </a:cubicBezTo>
                  <a:cubicBezTo>
                    <a:pt x="625" y="508"/>
                    <a:pt x="627" y="511"/>
                    <a:pt x="630" y="509"/>
                  </a:cubicBezTo>
                  <a:cubicBezTo>
                    <a:pt x="632" y="506"/>
                    <a:pt x="642" y="514"/>
                    <a:pt x="652" y="525"/>
                  </a:cubicBezTo>
                  <a:cubicBezTo>
                    <a:pt x="665" y="541"/>
                    <a:pt x="674" y="545"/>
                    <a:pt x="685" y="542"/>
                  </a:cubicBezTo>
                  <a:cubicBezTo>
                    <a:pt x="693" y="539"/>
                    <a:pt x="706" y="536"/>
                    <a:pt x="713" y="534"/>
                  </a:cubicBezTo>
                  <a:cubicBezTo>
                    <a:pt x="721" y="532"/>
                    <a:pt x="725" y="535"/>
                    <a:pt x="725" y="541"/>
                  </a:cubicBezTo>
                  <a:cubicBezTo>
                    <a:pt x="725" y="554"/>
                    <a:pt x="707" y="561"/>
                    <a:pt x="686" y="555"/>
                  </a:cubicBezTo>
                  <a:cubicBezTo>
                    <a:pt x="673" y="552"/>
                    <a:pt x="667" y="555"/>
                    <a:pt x="664" y="563"/>
                  </a:cubicBezTo>
                  <a:cubicBezTo>
                    <a:pt x="661" y="569"/>
                    <a:pt x="655" y="574"/>
                    <a:pt x="649" y="574"/>
                  </a:cubicBezTo>
                  <a:cubicBezTo>
                    <a:pt x="643" y="574"/>
                    <a:pt x="628" y="580"/>
                    <a:pt x="615" y="587"/>
                  </a:cubicBezTo>
                  <a:cubicBezTo>
                    <a:pt x="603" y="594"/>
                    <a:pt x="590" y="599"/>
                    <a:pt x="585" y="597"/>
                  </a:cubicBezTo>
                  <a:close/>
                </a:path>
              </a:pathLst>
            </a:custGeom>
            <a:solidFill>
              <a:schemeClr val="accent3"/>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72" name="Freeform 24"/>
            <p:cNvSpPr/>
            <p:nvPr/>
          </p:nvSpPr>
          <p:spPr bwMode="auto">
            <a:xfrm>
              <a:off x="5959475" y="3709988"/>
              <a:ext cx="207963" cy="142875"/>
            </a:xfrm>
            <a:custGeom>
              <a:avLst/>
              <a:gdLst/>
              <a:ahLst/>
              <a:cxnLst>
                <a:cxn ang="0">
                  <a:pos x="18" y="77"/>
                </a:cxn>
                <a:cxn ang="0">
                  <a:pos x="33" y="29"/>
                </a:cxn>
                <a:cxn ang="0">
                  <a:pos x="127" y="9"/>
                </a:cxn>
                <a:cxn ang="0">
                  <a:pos x="127" y="32"/>
                </a:cxn>
                <a:cxn ang="0">
                  <a:pos x="109" y="57"/>
                </a:cxn>
                <a:cxn ang="0">
                  <a:pos x="99" y="73"/>
                </a:cxn>
                <a:cxn ang="0">
                  <a:pos x="88" y="87"/>
                </a:cxn>
                <a:cxn ang="0">
                  <a:pos x="69" y="90"/>
                </a:cxn>
                <a:cxn ang="0">
                  <a:pos x="51" y="90"/>
                </a:cxn>
                <a:cxn ang="0">
                  <a:pos x="18" y="77"/>
                </a:cxn>
              </a:cxnLst>
              <a:rect l="0" t="0" r="r" b="b"/>
              <a:pathLst>
                <a:path w="149" h="102">
                  <a:moveTo>
                    <a:pt x="18" y="77"/>
                  </a:moveTo>
                  <a:cubicBezTo>
                    <a:pt x="0" y="45"/>
                    <a:pt x="4" y="30"/>
                    <a:pt x="33" y="29"/>
                  </a:cubicBezTo>
                  <a:cubicBezTo>
                    <a:pt x="59" y="28"/>
                    <a:pt x="106" y="18"/>
                    <a:pt x="127" y="9"/>
                  </a:cubicBezTo>
                  <a:cubicBezTo>
                    <a:pt x="149" y="0"/>
                    <a:pt x="149" y="19"/>
                    <a:pt x="127" y="32"/>
                  </a:cubicBezTo>
                  <a:cubicBezTo>
                    <a:pt x="111" y="40"/>
                    <a:pt x="106" y="47"/>
                    <a:pt x="109" y="57"/>
                  </a:cubicBezTo>
                  <a:cubicBezTo>
                    <a:pt x="112" y="66"/>
                    <a:pt x="109" y="71"/>
                    <a:pt x="99" y="73"/>
                  </a:cubicBezTo>
                  <a:cubicBezTo>
                    <a:pt x="90" y="75"/>
                    <a:pt x="86" y="81"/>
                    <a:pt x="88" y="87"/>
                  </a:cubicBezTo>
                  <a:cubicBezTo>
                    <a:pt x="93" y="98"/>
                    <a:pt x="87" y="99"/>
                    <a:pt x="69" y="90"/>
                  </a:cubicBezTo>
                  <a:cubicBezTo>
                    <a:pt x="60" y="85"/>
                    <a:pt x="54" y="85"/>
                    <a:pt x="51" y="90"/>
                  </a:cubicBezTo>
                  <a:cubicBezTo>
                    <a:pt x="43" y="102"/>
                    <a:pt x="29" y="97"/>
                    <a:pt x="18" y="77"/>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73" name="Freeform 25"/>
            <p:cNvSpPr/>
            <p:nvPr/>
          </p:nvSpPr>
          <p:spPr bwMode="auto">
            <a:xfrm>
              <a:off x="6913563" y="3548063"/>
              <a:ext cx="215900" cy="298450"/>
            </a:xfrm>
            <a:custGeom>
              <a:avLst/>
              <a:gdLst/>
              <a:ahLst/>
              <a:cxnLst>
                <a:cxn ang="0">
                  <a:pos x="70" y="194"/>
                </a:cxn>
                <a:cxn ang="0">
                  <a:pos x="67" y="143"/>
                </a:cxn>
                <a:cxn ang="0">
                  <a:pos x="59" y="101"/>
                </a:cxn>
                <a:cxn ang="0">
                  <a:pos x="18" y="39"/>
                </a:cxn>
                <a:cxn ang="0">
                  <a:pos x="0" y="9"/>
                </a:cxn>
                <a:cxn ang="0">
                  <a:pos x="18" y="4"/>
                </a:cxn>
                <a:cxn ang="0">
                  <a:pos x="78" y="23"/>
                </a:cxn>
                <a:cxn ang="0">
                  <a:pos x="89" y="25"/>
                </a:cxn>
                <a:cxn ang="0">
                  <a:pos x="99" y="29"/>
                </a:cxn>
                <a:cxn ang="0">
                  <a:pos x="110" y="37"/>
                </a:cxn>
                <a:cxn ang="0">
                  <a:pos x="113" y="56"/>
                </a:cxn>
                <a:cxn ang="0">
                  <a:pos x="119" y="78"/>
                </a:cxn>
                <a:cxn ang="0">
                  <a:pos x="139" y="106"/>
                </a:cxn>
                <a:cxn ang="0">
                  <a:pos x="150" y="121"/>
                </a:cxn>
                <a:cxn ang="0">
                  <a:pos x="152" y="132"/>
                </a:cxn>
                <a:cxn ang="0">
                  <a:pos x="131" y="138"/>
                </a:cxn>
                <a:cxn ang="0">
                  <a:pos x="101" y="165"/>
                </a:cxn>
                <a:cxn ang="0">
                  <a:pos x="70" y="194"/>
                </a:cxn>
              </a:cxnLst>
              <a:rect l="0" t="0" r="r" b="b"/>
              <a:pathLst>
                <a:path w="154" h="213">
                  <a:moveTo>
                    <a:pt x="70" y="194"/>
                  </a:moveTo>
                  <a:cubicBezTo>
                    <a:pt x="69" y="187"/>
                    <a:pt x="68" y="164"/>
                    <a:pt x="67" y="143"/>
                  </a:cubicBezTo>
                  <a:cubicBezTo>
                    <a:pt x="66" y="123"/>
                    <a:pt x="63" y="104"/>
                    <a:pt x="59" y="101"/>
                  </a:cubicBezTo>
                  <a:cubicBezTo>
                    <a:pt x="53" y="96"/>
                    <a:pt x="48" y="89"/>
                    <a:pt x="18" y="39"/>
                  </a:cubicBezTo>
                  <a:cubicBezTo>
                    <a:pt x="0" y="9"/>
                    <a:pt x="0" y="9"/>
                    <a:pt x="0" y="9"/>
                  </a:cubicBezTo>
                  <a:cubicBezTo>
                    <a:pt x="18" y="4"/>
                    <a:pt x="18" y="4"/>
                    <a:pt x="18" y="4"/>
                  </a:cubicBezTo>
                  <a:cubicBezTo>
                    <a:pt x="36" y="0"/>
                    <a:pt x="78" y="13"/>
                    <a:pt x="78" y="23"/>
                  </a:cubicBezTo>
                  <a:cubicBezTo>
                    <a:pt x="78" y="27"/>
                    <a:pt x="83" y="28"/>
                    <a:pt x="89" y="25"/>
                  </a:cubicBezTo>
                  <a:cubicBezTo>
                    <a:pt x="95" y="23"/>
                    <a:pt x="99" y="25"/>
                    <a:pt x="99" y="29"/>
                  </a:cubicBezTo>
                  <a:cubicBezTo>
                    <a:pt x="99" y="33"/>
                    <a:pt x="104" y="37"/>
                    <a:pt x="110" y="37"/>
                  </a:cubicBezTo>
                  <a:cubicBezTo>
                    <a:pt x="123" y="37"/>
                    <a:pt x="124" y="45"/>
                    <a:pt x="113" y="56"/>
                  </a:cubicBezTo>
                  <a:cubicBezTo>
                    <a:pt x="107" y="61"/>
                    <a:pt x="109" y="67"/>
                    <a:pt x="119" y="78"/>
                  </a:cubicBezTo>
                  <a:cubicBezTo>
                    <a:pt x="127" y="85"/>
                    <a:pt x="136" y="98"/>
                    <a:pt x="139" y="106"/>
                  </a:cubicBezTo>
                  <a:cubicBezTo>
                    <a:pt x="141" y="115"/>
                    <a:pt x="146" y="121"/>
                    <a:pt x="150" y="121"/>
                  </a:cubicBezTo>
                  <a:cubicBezTo>
                    <a:pt x="153" y="121"/>
                    <a:pt x="154" y="126"/>
                    <a:pt x="152" y="132"/>
                  </a:cubicBezTo>
                  <a:cubicBezTo>
                    <a:pt x="149" y="139"/>
                    <a:pt x="142" y="141"/>
                    <a:pt x="131" y="138"/>
                  </a:cubicBezTo>
                  <a:cubicBezTo>
                    <a:pt x="117" y="135"/>
                    <a:pt x="113" y="139"/>
                    <a:pt x="101" y="165"/>
                  </a:cubicBezTo>
                  <a:cubicBezTo>
                    <a:pt x="85" y="201"/>
                    <a:pt x="71" y="213"/>
                    <a:pt x="70" y="194"/>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74" name="Freeform 26"/>
            <p:cNvSpPr/>
            <p:nvPr/>
          </p:nvSpPr>
          <p:spPr bwMode="auto">
            <a:xfrm>
              <a:off x="6162675" y="3543300"/>
              <a:ext cx="465138" cy="277812"/>
            </a:xfrm>
            <a:custGeom>
              <a:avLst/>
              <a:gdLst/>
              <a:ahLst/>
              <a:cxnLst>
                <a:cxn ang="0">
                  <a:pos x="60" y="181"/>
                </a:cxn>
                <a:cxn ang="0">
                  <a:pos x="6" y="105"/>
                </a:cxn>
                <a:cxn ang="0">
                  <a:pos x="17" y="77"/>
                </a:cxn>
                <a:cxn ang="0">
                  <a:pos x="19" y="68"/>
                </a:cxn>
                <a:cxn ang="0">
                  <a:pos x="25" y="62"/>
                </a:cxn>
                <a:cxn ang="0">
                  <a:pos x="40" y="50"/>
                </a:cxn>
                <a:cxn ang="0">
                  <a:pos x="57" y="50"/>
                </a:cxn>
                <a:cxn ang="0">
                  <a:pos x="130" y="43"/>
                </a:cxn>
                <a:cxn ang="0">
                  <a:pos x="148" y="34"/>
                </a:cxn>
                <a:cxn ang="0">
                  <a:pos x="166" y="27"/>
                </a:cxn>
                <a:cxn ang="0">
                  <a:pos x="179" y="25"/>
                </a:cxn>
                <a:cxn ang="0">
                  <a:pos x="203" y="14"/>
                </a:cxn>
                <a:cxn ang="0">
                  <a:pos x="239" y="0"/>
                </a:cxn>
                <a:cxn ang="0">
                  <a:pos x="266" y="6"/>
                </a:cxn>
                <a:cxn ang="0">
                  <a:pos x="283" y="13"/>
                </a:cxn>
                <a:cxn ang="0">
                  <a:pos x="316" y="27"/>
                </a:cxn>
                <a:cxn ang="0">
                  <a:pos x="318" y="45"/>
                </a:cxn>
                <a:cxn ang="0">
                  <a:pos x="252" y="142"/>
                </a:cxn>
                <a:cxn ang="0">
                  <a:pos x="199" y="167"/>
                </a:cxn>
                <a:cxn ang="0">
                  <a:pos x="113" y="189"/>
                </a:cxn>
                <a:cxn ang="0">
                  <a:pos x="60" y="181"/>
                </a:cxn>
              </a:cxnLst>
              <a:rect l="0" t="0" r="r" b="b"/>
              <a:pathLst>
                <a:path w="333" h="199">
                  <a:moveTo>
                    <a:pt x="60" y="181"/>
                  </a:moveTo>
                  <a:cubicBezTo>
                    <a:pt x="17" y="159"/>
                    <a:pt x="0" y="136"/>
                    <a:pt x="6" y="105"/>
                  </a:cubicBezTo>
                  <a:cubicBezTo>
                    <a:pt x="9" y="91"/>
                    <a:pt x="13" y="78"/>
                    <a:pt x="17" y="77"/>
                  </a:cubicBezTo>
                  <a:cubicBezTo>
                    <a:pt x="20" y="76"/>
                    <a:pt x="21" y="72"/>
                    <a:pt x="19" y="68"/>
                  </a:cubicBezTo>
                  <a:cubicBezTo>
                    <a:pt x="17" y="65"/>
                    <a:pt x="20" y="62"/>
                    <a:pt x="25" y="62"/>
                  </a:cubicBezTo>
                  <a:cubicBezTo>
                    <a:pt x="31" y="62"/>
                    <a:pt x="38" y="57"/>
                    <a:pt x="40" y="50"/>
                  </a:cubicBezTo>
                  <a:cubicBezTo>
                    <a:pt x="44" y="40"/>
                    <a:pt x="46" y="40"/>
                    <a:pt x="57" y="50"/>
                  </a:cubicBezTo>
                  <a:cubicBezTo>
                    <a:pt x="73" y="64"/>
                    <a:pt x="130" y="59"/>
                    <a:pt x="130" y="43"/>
                  </a:cubicBezTo>
                  <a:cubicBezTo>
                    <a:pt x="130" y="38"/>
                    <a:pt x="138" y="34"/>
                    <a:pt x="148" y="34"/>
                  </a:cubicBezTo>
                  <a:cubicBezTo>
                    <a:pt x="158" y="34"/>
                    <a:pt x="166" y="31"/>
                    <a:pt x="166" y="27"/>
                  </a:cubicBezTo>
                  <a:cubicBezTo>
                    <a:pt x="166" y="24"/>
                    <a:pt x="172" y="23"/>
                    <a:pt x="179" y="25"/>
                  </a:cubicBezTo>
                  <a:cubicBezTo>
                    <a:pt x="188" y="27"/>
                    <a:pt x="197" y="23"/>
                    <a:pt x="203" y="14"/>
                  </a:cubicBezTo>
                  <a:cubicBezTo>
                    <a:pt x="210" y="4"/>
                    <a:pt x="221" y="0"/>
                    <a:pt x="239" y="0"/>
                  </a:cubicBezTo>
                  <a:cubicBezTo>
                    <a:pt x="254" y="0"/>
                    <a:pt x="266" y="3"/>
                    <a:pt x="266" y="6"/>
                  </a:cubicBezTo>
                  <a:cubicBezTo>
                    <a:pt x="266" y="10"/>
                    <a:pt x="273" y="13"/>
                    <a:pt x="283" y="13"/>
                  </a:cubicBezTo>
                  <a:cubicBezTo>
                    <a:pt x="292" y="13"/>
                    <a:pt x="307" y="19"/>
                    <a:pt x="316" y="27"/>
                  </a:cubicBezTo>
                  <a:cubicBezTo>
                    <a:pt x="333" y="41"/>
                    <a:pt x="333" y="41"/>
                    <a:pt x="318" y="45"/>
                  </a:cubicBezTo>
                  <a:cubicBezTo>
                    <a:pt x="302" y="49"/>
                    <a:pt x="252" y="123"/>
                    <a:pt x="252" y="142"/>
                  </a:cubicBezTo>
                  <a:cubicBezTo>
                    <a:pt x="252" y="156"/>
                    <a:pt x="243" y="161"/>
                    <a:pt x="199" y="167"/>
                  </a:cubicBezTo>
                  <a:cubicBezTo>
                    <a:pt x="142" y="176"/>
                    <a:pt x="120" y="182"/>
                    <a:pt x="113" y="189"/>
                  </a:cubicBezTo>
                  <a:cubicBezTo>
                    <a:pt x="103" y="199"/>
                    <a:pt x="94" y="197"/>
                    <a:pt x="60" y="181"/>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75" name="Freeform 27"/>
            <p:cNvSpPr/>
            <p:nvPr/>
          </p:nvSpPr>
          <p:spPr bwMode="auto">
            <a:xfrm>
              <a:off x="5432425" y="3630613"/>
              <a:ext cx="309563" cy="169862"/>
            </a:xfrm>
            <a:custGeom>
              <a:avLst/>
              <a:gdLst/>
              <a:ahLst/>
              <a:cxnLst>
                <a:cxn ang="0">
                  <a:pos x="46" y="103"/>
                </a:cxn>
                <a:cxn ang="0">
                  <a:pos x="24" y="86"/>
                </a:cxn>
                <a:cxn ang="0">
                  <a:pos x="15" y="74"/>
                </a:cxn>
                <a:cxn ang="0">
                  <a:pos x="25" y="60"/>
                </a:cxn>
                <a:cxn ang="0">
                  <a:pos x="46" y="32"/>
                </a:cxn>
                <a:cxn ang="0">
                  <a:pos x="144" y="3"/>
                </a:cxn>
                <a:cxn ang="0">
                  <a:pos x="174" y="22"/>
                </a:cxn>
                <a:cxn ang="0">
                  <a:pos x="209" y="59"/>
                </a:cxn>
                <a:cxn ang="0">
                  <a:pos x="204" y="77"/>
                </a:cxn>
                <a:cxn ang="0">
                  <a:pos x="178" y="83"/>
                </a:cxn>
                <a:cxn ang="0">
                  <a:pos x="166" y="77"/>
                </a:cxn>
                <a:cxn ang="0">
                  <a:pos x="157" y="93"/>
                </a:cxn>
                <a:cxn ang="0">
                  <a:pos x="128" y="98"/>
                </a:cxn>
                <a:cxn ang="0">
                  <a:pos x="110" y="91"/>
                </a:cxn>
                <a:cxn ang="0">
                  <a:pos x="97" y="107"/>
                </a:cxn>
                <a:cxn ang="0">
                  <a:pos x="76" y="120"/>
                </a:cxn>
                <a:cxn ang="0">
                  <a:pos x="46" y="103"/>
                </a:cxn>
              </a:cxnLst>
              <a:rect l="0" t="0" r="r" b="b"/>
              <a:pathLst>
                <a:path w="222" h="122">
                  <a:moveTo>
                    <a:pt x="46" y="103"/>
                  </a:moveTo>
                  <a:cubicBezTo>
                    <a:pt x="40" y="88"/>
                    <a:pt x="34" y="83"/>
                    <a:pt x="24" y="86"/>
                  </a:cubicBezTo>
                  <a:cubicBezTo>
                    <a:pt x="8" y="90"/>
                    <a:pt x="0" y="79"/>
                    <a:pt x="15" y="74"/>
                  </a:cubicBezTo>
                  <a:cubicBezTo>
                    <a:pt x="21" y="72"/>
                    <a:pt x="25" y="65"/>
                    <a:pt x="25" y="60"/>
                  </a:cubicBezTo>
                  <a:cubicBezTo>
                    <a:pt x="25" y="55"/>
                    <a:pt x="34" y="42"/>
                    <a:pt x="46" y="32"/>
                  </a:cubicBezTo>
                  <a:cubicBezTo>
                    <a:pt x="65" y="13"/>
                    <a:pt x="81" y="9"/>
                    <a:pt x="144" y="3"/>
                  </a:cubicBezTo>
                  <a:cubicBezTo>
                    <a:pt x="172" y="0"/>
                    <a:pt x="172" y="1"/>
                    <a:pt x="174" y="22"/>
                  </a:cubicBezTo>
                  <a:cubicBezTo>
                    <a:pt x="176" y="46"/>
                    <a:pt x="194" y="65"/>
                    <a:pt x="209" y="59"/>
                  </a:cubicBezTo>
                  <a:cubicBezTo>
                    <a:pt x="222" y="54"/>
                    <a:pt x="220" y="60"/>
                    <a:pt x="204" y="77"/>
                  </a:cubicBezTo>
                  <a:cubicBezTo>
                    <a:pt x="192" y="88"/>
                    <a:pt x="187" y="90"/>
                    <a:pt x="178" y="83"/>
                  </a:cubicBezTo>
                  <a:cubicBezTo>
                    <a:pt x="173" y="78"/>
                    <a:pt x="167" y="76"/>
                    <a:pt x="166" y="77"/>
                  </a:cubicBezTo>
                  <a:cubicBezTo>
                    <a:pt x="165" y="79"/>
                    <a:pt x="161" y="86"/>
                    <a:pt x="157" y="93"/>
                  </a:cubicBezTo>
                  <a:cubicBezTo>
                    <a:pt x="146" y="113"/>
                    <a:pt x="132" y="115"/>
                    <a:pt x="128" y="98"/>
                  </a:cubicBezTo>
                  <a:cubicBezTo>
                    <a:pt x="125" y="86"/>
                    <a:pt x="121" y="85"/>
                    <a:pt x="110" y="91"/>
                  </a:cubicBezTo>
                  <a:cubicBezTo>
                    <a:pt x="103" y="95"/>
                    <a:pt x="97" y="102"/>
                    <a:pt x="97" y="107"/>
                  </a:cubicBezTo>
                  <a:cubicBezTo>
                    <a:pt x="97" y="113"/>
                    <a:pt x="87" y="118"/>
                    <a:pt x="76" y="120"/>
                  </a:cubicBezTo>
                  <a:cubicBezTo>
                    <a:pt x="58" y="122"/>
                    <a:pt x="53" y="120"/>
                    <a:pt x="46" y="103"/>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76" name="Freeform 28"/>
            <p:cNvSpPr/>
            <p:nvPr/>
          </p:nvSpPr>
          <p:spPr bwMode="auto">
            <a:xfrm>
              <a:off x="5688013" y="3494088"/>
              <a:ext cx="523875" cy="249237"/>
            </a:xfrm>
            <a:custGeom>
              <a:avLst/>
              <a:gdLst/>
              <a:ahLst/>
              <a:cxnLst>
                <a:cxn ang="0">
                  <a:pos x="185" y="172"/>
                </a:cxn>
                <a:cxn ang="0">
                  <a:pos x="139" y="148"/>
                </a:cxn>
                <a:cxn ang="0">
                  <a:pos x="121" y="136"/>
                </a:cxn>
                <a:cxn ang="0">
                  <a:pos x="94" y="142"/>
                </a:cxn>
                <a:cxn ang="0">
                  <a:pos x="68" y="152"/>
                </a:cxn>
                <a:cxn ang="0">
                  <a:pos x="48" y="150"/>
                </a:cxn>
                <a:cxn ang="0">
                  <a:pos x="30" y="147"/>
                </a:cxn>
                <a:cxn ang="0">
                  <a:pos x="0" y="128"/>
                </a:cxn>
                <a:cxn ang="0">
                  <a:pos x="21" y="118"/>
                </a:cxn>
                <a:cxn ang="0">
                  <a:pos x="39" y="119"/>
                </a:cxn>
                <a:cxn ang="0">
                  <a:pos x="64" y="114"/>
                </a:cxn>
                <a:cxn ang="0">
                  <a:pos x="113" y="104"/>
                </a:cxn>
                <a:cxn ang="0">
                  <a:pos x="157" y="103"/>
                </a:cxn>
                <a:cxn ang="0">
                  <a:pos x="171" y="78"/>
                </a:cxn>
                <a:cxn ang="0">
                  <a:pos x="176" y="50"/>
                </a:cxn>
                <a:cxn ang="0">
                  <a:pos x="202" y="30"/>
                </a:cxn>
                <a:cxn ang="0">
                  <a:pos x="228" y="26"/>
                </a:cxn>
                <a:cxn ang="0">
                  <a:pos x="260" y="16"/>
                </a:cxn>
                <a:cxn ang="0">
                  <a:pos x="306" y="9"/>
                </a:cxn>
                <a:cxn ang="0">
                  <a:pos x="346" y="17"/>
                </a:cxn>
                <a:cxn ang="0">
                  <a:pos x="366" y="41"/>
                </a:cxn>
                <a:cxn ang="0">
                  <a:pos x="360" y="89"/>
                </a:cxn>
                <a:cxn ang="0">
                  <a:pos x="345" y="102"/>
                </a:cxn>
                <a:cxn ang="0">
                  <a:pos x="344" y="128"/>
                </a:cxn>
                <a:cxn ang="0">
                  <a:pos x="242" y="177"/>
                </a:cxn>
                <a:cxn ang="0">
                  <a:pos x="185" y="172"/>
                </a:cxn>
              </a:cxnLst>
              <a:rect l="0" t="0" r="r" b="b"/>
              <a:pathLst>
                <a:path w="376" h="179">
                  <a:moveTo>
                    <a:pt x="185" y="172"/>
                  </a:moveTo>
                  <a:cubicBezTo>
                    <a:pt x="156" y="166"/>
                    <a:pt x="144" y="159"/>
                    <a:pt x="139" y="148"/>
                  </a:cubicBezTo>
                  <a:cubicBezTo>
                    <a:pt x="134" y="138"/>
                    <a:pt x="128" y="133"/>
                    <a:pt x="121" y="136"/>
                  </a:cubicBezTo>
                  <a:cubicBezTo>
                    <a:pt x="115" y="139"/>
                    <a:pt x="103" y="141"/>
                    <a:pt x="94" y="142"/>
                  </a:cubicBezTo>
                  <a:cubicBezTo>
                    <a:pt x="86" y="143"/>
                    <a:pt x="74" y="148"/>
                    <a:pt x="68" y="152"/>
                  </a:cubicBezTo>
                  <a:cubicBezTo>
                    <a:pt x="60" y="159"/>
                    <a:pt x="56" y="158"/>
                    <a:pt x="48" y="150"/>
                  </a:cubicBezTo>
                  <a:cubicBezTo>
                    <a:pt x="41" y="144"/>
                    <a:pt x="35" y="142"/>
                    <a:pt x="30" y="147"/>
                  </a:cubicBezTo>
                  <a:cubicBezTo>
                    <a:pt x="19" y="158"/>
                    <a:pt x="0" y="146"/>
                    <a:pt x="0" y="128"/>
                  </a:cubicBezTo>
                  <a:cubicBezTo>
                    <a:pt x="0" y="110"/>
                    <a:pt x="4" y="107"/>
                    <a:pt x="21" y="118"/>
                  </a:cubicBezTo>
                  <a:cubicBezTo>
                    <a:pt x="26" y="121"/>
                    <a:pt x="34" y="122"/>
                    <a:pt x="39" y="119"/>
                  </a:cubicBezTo>
                  <a:cubicBezTo>
                    <a:pt x="43" y="117"/>
                    <a:pt x="54" y="114"/>
                    <a:pt x="64" y="114"/>
                  </a:cubicBezTo>
                  <a:cubicBezTo>
                    <a:pt x="74" y="113"/>
                    <a:pt x="96" y="109"/>
                    <a:pt x="113" y="104"/>
                  </a:cubicBezTo>
                  <a:cubicBezTo>
                    <a:pt x="137" y="97"/>
                    <a:pt x="148" y="97"/>
                    <a:pt x="157" y="103"/>
                  </a:cubicBezTo>
                  <a:cubicBezTo>
                    <a:pt x="175" y="113"/>
                    <a:pt x="180" y="103"/>
                    <a:pt x="171" y="78"/>
                  </a:cubicBezTo>
                  <a:cubicBezTo>
                    <a:pt x="164" y="62"/>
                    <a:pt x="165" y="57"/>
                    <a:pt x="176" y="50"/>
                  </a:cubicBezTo>
                  <a:cubicBezTo>
                    <a:pt x="183" y="45"/>
                    <a:pt x="195" y="36"/>
                    <a:pt x="202" y="30"/>
                  </a:cubicBezTo>
                  <a:cubicBezTo>
                    <a:pt x="211" y="22"/>
                    <a:pt x="218" y="21"/>
                    <a:pt x="228" y="26"/>
                  </a:cubicBezTo>
                  <a:cubicBezTo>
                    <a:pt x="238" y="32"/>
                    <a:pt x="245" y="30"/>
                    <a:pt x="260" y="16"/>
                  </a:cubicBezTo>
                  <a:cubicBezTo>
                    <a:pt x="277" y="0"/>
                    <a:pt x="280" y="0"/>
                    <a:pt x="306" y="9"/>
                  </a:cubicBezTo>
                  <a:cubicBezTo>
                    <a:pt x="321" y="14"/>
                    <a:pt x="339" y="18"/>
                    <a:pt x="346" y="17"/>
                  </a:cubicBezTo>
                  <a:cubicBezTo>
                    <a:pt x="356" y="16"/>
                    <a:pt x="361" y="23"/>
                    <a:pt x="366" y="41"/>
                  </a:cubicBezTo>
                  <a:cubicBezTo>
                    <a:pt x="376" y="81"/>
                    <a:pt x="375" y="85"/>
                    <a:pt x="360" y="89"/>
                  </a:cubicBezTo>
                  <a:cubicBezTo>
                    <a:pt x="353" y="92"/>
                    <a:pt x="346" y="97"/>
                    <a:pt x="345" y="102"/>
                  </a:cubicBezTo>
                  <a:cubicBezTo>
                    <a:pt x="345" y="107"/>
                    <a:pt x="344" y="119"/>
                    <a:pt x="344" y="128"/>
                  </a:cubicBezTo>
                  <a:cubicBezTo>
                    <a:pt x="342" y="152"/>
                    <a:pt x="320" y="163"/>
                    <a:pt x="242" y="177"/>
                  </a:cubicBezTo>
                  <a:cubicBezTo>
                    <a:pt x="233" y="179"/>
                    <a:pt x="207" y="176"/>
                    <a:pt x="185" y="172"/>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77" name="Freeform 29"/>
            <p:cNvSpPr/>
            <p:nvPr/>
          </p:nvSpPr>
          <p:spPr bwMode="auto">
            <a:xfrm>
              <a:off x="5429250" y="2824163"/>
              <a:ext cx="639763" cy="830262"/>
            </a:xfrm>
            <a:custGeom>
              <a:avLst/>
              <a:gdLst/>
              <a:ahLst/>
              <a:cxnLst>
                <a:cxn ang="0">
                  <a:pos x="195" y="585"/>
                </a:cxn>
                <a:cxn ang="0">
                  <a:pos x="165" y="574"/>
                </a:cxn>
                <a:cxn ang="0">
                  <a:pos x="156" y="571"/>
                </a:cxn>
                <a:cxn ang="0">
                  <a:pos x="96" y="574"/>
                </a:cxn>
                <a:cxn ang="0">
                  <a:pos x="81" y="556"/>
                </a:cxn>
                <a:cxn ang="0">
                  <a:pos x="99" y="507"/>
                </a:cxn>
                <a:cxn ang="0">
                  <a:pos x="112" y="481"/>
                </a:cxn>
                <a:cxn ang="0">
                  <a:pos x="68" y="464"/>
                </a:cxn>
                <a:cxn ang="0">
                  <a:pos x="24" y="429"/>
                </a:cxn>
                <a:cxn ang="0">
                  <a:pos x="15" y="401"/>
                </a:cxn>
                <a:cxn ang="0">
                  <a:pos x="14" y="383"/>
                </a:cxn>
                <a:cxn ang="0">
                  <a:pos x="10" y="348"/>
                </a:cxn>
                <a:cxn ang="0">
                  <a:pos x="5" y="303"/>
                </a:cxn>
                <a:cxn ang="0">
                  <a:pos x="8" y="270"/>
                </a:cxn>
                <a:cxn ang="0">
                  <a:pos x="22" y="252"/>
                </a:cxn>
                <a:cxn ang="0">
                  <a:pos x="45" y="208"/>
                </a:cxn>
                <a:cxn ang="0">
                  <a:pos x="45" y="191"/>
                </a:cxn>
                <a:cxn ang="0">
                  <a:pos x="59" y="128"/>
                </a:cxn>
                <a:cxn ang="0">
                  <a:pos x="80" y="107"/>
                </a:cxn>
                <a:cxn ang="0">
                  <a:pos x="104" y="112"/>
                </a:cxn>
                <a:cxn ang="0">
                  <a:pos x="124" y="121"/>
                </a:cxn>
                <a:cxn ang="0">
                  <a:pos x="130" y="104"/>
                </a:cxn>
                <a:cxn ang="0">
                  <a:pos x="143" y="91"/>
                </a:cxn>
                <a:cxn ang="0">
                  <a:pos x="167" y="104"/>
                </a:cxn>
                <a:cxn ang="0">
                  <a:pos x="192" y="117"/>
                </a:cxn>
                <a:cxn ang="0">
                  <a:pos x="196" y="113"/>
                </a:cxn>
                <a:cxn ang="0">
                  <a:pos x="147" y="56"/>
                </a:cxn>
                <a:cxn ang="0">
                  <a:pos x="140" y="51"/>
                </a:cxn>
                <a:cxn ang="0">
                  <a:pos x="143" y="43"/>
                </a:cxn>
                <a:cxn ang="0">
                  <a:pos x="144" y="18"/>
                </a:cxn>
                <a:cxn ang="0">
                  <a:pos x="132" y="0"/>
                </a:cxn>
                <a:cxn ang="0">
                  <a:pos x="160" y="5"/>
                </a:cxn>
                <a:cxn ang="0">
                  <a:pos x="192" y="30"/>
                </a:cxn>
                <a:cxn ang="0">
                  <a:pos x="201" y="38"/>
                </a:cxn>
                <a:cxn ang="0">
                  <a:pos x="206" y="43"/>
                </a:cxn>
                <a:cxn ang="0">
                  <a:pos x="231" y="48"/>
                </a:cxn>
                <a:cxn ang="0">
                  <a:pos x="246" y="62"/>
                </a:cxn>
                <a:cxn ang="0">
                  <a:pos x="239" y="74"/>
                </a:cxn>
                <a:cxn ang="0">
                  <a:pos x="277" y="79"/>
                </a:cxn>
                <a:cxn ang="0">
                  <a:pos x="342" y="44"/>
                </a:cxn>
                <a:cxn ang="0">
                  <a:pos x="365" y="58"/>
                </a:cxn>
                <a:cxn ang="0">
                  <a:pos x="386" y="67"/>
                </a:cxn>
                <a:cxn ang="0">
                  <a:pos x="417" y="149"/>
                </a:cxn>
                <a:cxn ang="0">
                  <a:pos x="419" y="180"/>
                </a:cxn>
                <a:cxn ang="0">
                  <a:pos x="440" y="225"/>
                </a:cxn>
                <a:cxn ang="0">
                  <a:pos x="442" y="317"/>
                </a:cxn>
                <a:cxn ang="0">
                  <a:pos x="416" y="332"/>
                </a:cxn>
                <a:cxn ang="0">
                  <a:pos x="358" y="357"/>
                </a:cxn>
                <a:cxn ang="0">
                  <a:pos x="317" y="401"/>
                </a:cxn>
                <a:cxn ang="0">
                  <a:pos x="358" y="457"/>
                </a:cxn>
                <a:cxn ang="0">
                  <a:pos x="395" y="495"/>
                </a:cxn>
                <a:cxn ang="0">
                  <a:pos x="368" y="517"/>
                </a:cxn>
                <a:cxn ang="0">
                  <a:pos x="349" y="559"/>
                </a:cxn>
                <a:cxn ang="0">
                  <a:pos x="343" y="577"/>
                </a:cxn>
                <a:cxn ang="0">
                  <a:pos x="298" y="578"/>
                </a:cxn>
                <a:cxn ang="0">
                  <a:pos x="249" y="588"/>
                </a:cxn>
                <a:cxn ang="0">
                  <a:pos x="223" y="593"/>
                </a:cxn>
                <a:cxn ang="0">
                  <a:pos x="195" y="585"/>
                </a:cxn>
              </a:cxnLst>
              <a:rect l="0" t="0" r="r" b="b"/>
              <a:pathLst>
                <a:path w="458" h="596">
                  <a:moveTo>
                    <a:pt x="195" y="585"/>
                  </a:moveTo>
                  <a:cubicBezTo>
                    <a:pt x="183" y="577"/>
                    <a:pt x="170" y="572"/>
                    <a:pt x="165" y="574"/>
                  </a:cubicBezTo>
                  <a:cubicBezTo>
                    <a:pt x="160" y="576"/>
                    <a:pt x="156" y="575"/>
                    <a:pt x="156" y="571"/>
                  </a:cubicBezTo>
                  <a:cubicBezTo>
                    <a:pt x="156" y="565"/>
                    <a:pt x="127" y="566"/>
                    <a:pt x="96" y="574"/>
                  </a:cubicBezTo>
                  <a:cubicBezTo>
                    <a:pt x="76" y="580"/>
                    <a:pt x="76" y="580"/>
                    <a:pt x="81" y="556"/>
                  </a:cubicBezTo>
                  <a:cubicBezTo>
                    <a:pt x="84" y="543"/>
                    <a:pt x="92" y="521"/>
                    <a:pt x="99" y="507"/>
                  </a:cubicBezTo>
                  <a:cubicBezTo>
                    <a:pt x="112" y="481"/>
                    <a:pt x="112" y="481"/>
                    <a:pt x="112" y="481"/>
                  </a:cubicBezTo>
                  <a:cubicBezTo>
                    <a:pt x="68" y="464"/>
                    <a:pt x="68" y="464"/>
                    <a:pt x="68" y="464"/>
                  </a:cubicBezTo>
                  <a:cubicBezTo>
                    <a:pt x="30" y="450"/>
                    <a:pt x="24" y="445"/>
                    <a:pt x="24" y="429"/>
                  </a:cubicBezTo>
                  <a:cubicBezTo>
                    <a:pt x="24" y="420"/>
                    <a:pt x="20" y="407"/>
                    <a:pt x="15" y="401"/>
                  </a:cubicBezTo>
                  <a:cubicBezTo>
                    <a:pt x="8" y="393"/>
                    <a:pt x="8" y="389"/>
                    <a:pt x="14" y="383"/>
                  </a:cubicBezTo>
                  <a:cubicBezTo>
                    <a:pt x="21" y="377"/>
                    <a:pt x="20" y="368"/>
                    <a:pt x="10" y="348"/>
                  </a:cubicBezTo>
                  <a:cubicBezTo>
                    <a:pt x="1" y="327"/>
                    <a:pt x="0" y="316"/>
                    <a:pt x="5" y="303"/>
                  </a:cubicBezTo>
                  <a:cubicBezTo>
                    <a:pt x="9" y="292"/>
                    <a:pt x="10" y="278"/>
                    <a:pt x="8" y="270"/>
                  </a:cubicBezTo>
                  <a:cubicBezTo>
                    <a:pt x="6" y="260"/>
                    <a:pt x="9" y="255"/>
                    <a:pt x="22" y="252"/>
                  </a:cubicBezTo>
                  <a:cubicBezTo>
                    <a:pt x="44" y="247"/>
                    <a:pt x="61" y="214"/>
                    <a:pt x="45" y="208"/>
                  </a:cubicBezTo>
                  <a:cubicBezTo>
                    <a:pt x="32" y="203"/>
                    <a:pt x="31" y="191"/>
                    <a:pt x="45" y="191"/>
                  </a:cubicBezTo>
                  <a:cubicBezTo>
                    <a:pt x="57" y="191"/>
                    <a:pt x="66" y="156"/>
                    <a:pt x="59" y="128"/>
                  </a:cubicBezTo>
                  <a:cubicBezTo>
                    <a:pt x="55" y="108"/>
                    <a:pt x="56" y="107"/>
                    <a:pt x="80" y="107"/>
                  </a:cubicBezTo>
                  <a:cubicBezTo>
                    <a:pt x="94" y="107"/>
                    <a:pt x="105" y="109"/>
                    <a:pt x="104" y="112"/>
                  </a:cubicBezTo>
                  <a:cubicBezTo>
                    <a:pt x="102" y="118"/>
                    <a:pt x="108" y="121"/>
                    <a:pt x="124" y="121"/>
                  </a:cubicBezTo>
                  <a:cubicBezTo>
                    <a:pt x="132" y="121"/>
                    <a:pt x="134" y="116"/>
                    <a:pt x="130" y="104"/>
                  </a:cubicBezTo>
                  <a:cubicBezTo>
                    <a:pt x="127" y="89"/>
                    <a:pt x="128" y="87"/>
                    <a:pt x="143" y="91"/>
                  </a:cubicBezTo>
                  <a:cubicBezTo>
                    <a:pt x="152" y="93"/>
                    <a:pt x="163" y="99"/>
                    <a:pt x="167" y="104"/>
                  </a:cubicBezTo>
                  <a:cubicBezTo>
                    <a:pt x="171" y="109"/>
                    <a:pt x="182" y="115"/>
                    <a:pt x="192" y="117"/>
                  </a:cubicBezTo>
                  <a:cubicBezTo>
                    <a:pt x="208" y="121"/>
                    <a:pt x="208" y="121"/>
                    <a:pt x="196" y="113"/>
                  </a:cubicBezTo>
                  <a:cubicBezTo>
                    <a:pt x="178" y="102"/>
                    <a:pt x="145" y="64"/>
                    <a:pt x="147" y="56"/>
                  </a:cubicBezTo>
                  <a:cubicBezTo>
                    <a:pt x="148" y="53"/>
                    <a:pt x="145" y="51"/>
                    <a:pt x="140" y="51"/>
                  </a:cubicBezTo>
                  <a:cubicBezTo>
                    <a:pt x="135" y="50"/>
                    <a:pt x="136" y="47"/>
                    <a:pt x="143" y="43"/>
                  </a:cubicBezTo>
                  <a:cubicBezTo>
                    <a:pt x="155" y="37"/>
                    <a:pt x="155" y="35"/>
                    <a:pt x="144" y="18"/>
                  </a:cubicBezTo>
                  <a:cubicBezTo>
                    <a:pt x="132" y="0"/>
                    <a:pt x="132" y="0"/>
                    <a:pt x="132" y="0"/>
                  </a:cubicBezTo>
                  <a:cubicBezTo>
                    <a:pt x="160" y="5"/>
                    <a:pt x="160" y="5"/>
                    <a:pt x="160" y="5"/>
                  </a:cubicBezTo>
                  <a:cubicBezTo>
                    <a:pt x="194" y="11"/>
                    <a:pt x="206" y="21"/>
                    <a:pt x="192" y="30"/>
                  </a:cubicBezTo>
                  <a:cubicBezTo>
                    <a:pt x="182" y="36"/>
                    <a:pt x="187" y="40"/>
                    <a:pt x="201" y="38"/>
                  </a:cubicBezTo>
                  <a:cubicBezTo>
                    <a:pt x="204" y="37"/>
                    <a:pt x="206" y="39"/>
                    <a:pt x="206" y="43"/>
                  </a:cubicBezTo>
                  <a:cubicBezTo>
                    <a:pt x="206" y="46"/>
                    <a:pt x="217" y="48"/>
                    <a:pt x="231" y="48"/>
                  </a:cubicBezTo>
                  <a:cubicBezTo>
                    <a:pt x="256" y="47"/>
                    <a:pt x="265" y="55"/>
                    <a:pt x="246" y="62"/>
                  </a:cubicBezTo>
                  <a:cubicBezTo>
                    <a:pt x="240" y="64"/>
                    <a:pt x="237" y="70"/>
                    <a:pt x="239" y="74"/>
                  </a:cubicBezTo>
                  <a:cubicBezTo>
                    <a:pt x="242" y="83"/>
                    <a:pt x="277" y="88"/>
                    <a:pt x="277" y="79"/>
                  </a:cubicBezTo>
                  <a:cubicBezTo>
                    <a:pt x="277" y="73"/>
                    <a:pt x="331" y="44"/>
                    <a:pt x="342" y="44"/>
                  </a:cubicBezTo>
                  <a:cubicBezTo>
                    <a:pt x="346" y="44"/>
                    <a:pt x="356" y="50"/>
                    <a:pt x="365" y="58"/>
                  </a:cubicBezTo>
                  <a:cubicBezTo>
                    <a:pt x="373" y="65"/>
                    <a:pt x="383" y="70"/>
                    <a:pt x="386" y="67"/>
                  </a:cubicBezTo>
                  <a:cubicBezTo>
                    <a:pt x="408" y="54"/>
                    <a:pt x="433" y="119"/>
                    <a:pt x="417" y="149"/>
                  </a:cubicBezTo>
                  <a:cubicBezTo>
                    <a:pt x="408" y="167"/>
                    <a:pt x="408" y="170"/>
                    <a:pt x="419" y="180"/>
                  </a:cubicBezTo>
                  <a:cubicBezTo>
                    <a:pt x="426" y="186"/>
                    <a:pt x="436" y="206"/>
                    <a:pt x="440" y="225"/>
                  </a:cubicBezTo>
                  <a:cubicBezTo>
                    <a:pt x="458" y="297"/>
                    <a:pt x="458" y="302"/>
                    <a:pt x="442" y="317"/>
                  </a:cubicBezTo>
                  <a:cubicBezTo>
                    <a:pt x="434" y="325"/>
                    <a:pt x="422" y="332"/>
                    <a:pt x="416" y="332"/>
                  </a:cubicBezTo>
                  <a:cubicBezTo>
                    <a:pt x="409" y="332"/>
                    <a:pt x="383" y="343"/>
                    <a:pt x="358" y="357"/>
                  </a:cubicBezTo>
                  <a:cubicBezTo>
                    <a:pt x="316" y="380"/>
                    <a:pt x="312" y="384"/>
                    <a:pt x="317" y="401"/>
                  </a:cubicBezTo>
                  <a:cubicBezTo>
                    <a:pt x="319" y="411"/>
                    <a:pt x="338" y="437"/>
                    <a:pt x="358" y="457"/>
                  </a:cubicBezTo>
                  <a:cubicBezTo>
                    <a:pt x="395" y="495"/>
                    <a:pt x="395" y="495"/>
                    <a:pt x="395" y="495"/>
                  </a:cubicBezTo>
                  <a:cubicBezTo>
                    <a:pt x="368" y="517"/>
                    <a:pt x="368" y="517"/>
                    <a:pt x="368" y="517"/>
                  </a:cubicBezTo>
                  <a:cubicBezTo>
                    <a:pt x="343" y="538"/>
                    <a:pt x="342" y="542"/>
                    <a:pt x="349" y="559"/>
                  </a:cubicBezTo>
                  <a:cubicBezTo>
                    <a:pt x="359" y="585"/>
                    <a:pt x="358" y="586"/>
                    <a:pt x="343" y="577"/>
                  </a:cubicBezTo>
                  <a:cubicBezTo>
                    <a:pt x="333" y="571"/>
                    <a:pt x="322" y="571"/>
                    <a:pt x="298" y="578"/>
                  </a:cubicBezTo>
                  <a:cubicBezTo>
                    <a:pt x="281" y="583"/>
                    <a:pt x="259" y="587"/>
                    <a:pt x="249" y="588"/>
                  </a:cubicBezTo>
                  <a:cubicBezTo>
                    <a:pt x="239" y="588"/>
                    <a:pt x="228" y="591"/>
                    <a:pt x="223" y="593"/>
                  </a:cubicBezTo>
                  <a:cubicBezTo>
                    <a:pt x="219" y="596"/>
                    <a:pt x="206" y="592"/>
                    <a:pt x="195" y="585"/>
                  </a:cubicBezTo>
                  <a:close/>
                </a:path>
              </a:pathLst>
            </a:custGeom>
            <a:solidFill>
              <a:schemeClr val="accent6"/>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78" name="Freeform 30"/>
            <p:cNvSpPr/>
            <p:nvPr/>
          </p:nvSpPr>
          <p:spPr bwMode="auto">
            <a:xfrm>
              <a:off x="6196013" y="3425825"/>
              <a:ext cx="404813" cy="192087"/>
            </a:xfrm>
            <a:custGeom>
              <a:avLst/>
              <a:gdLst/>
              <a:ahLst/>
              <a:cxnLst>
                <a:cxn ang="0">
                  <a:pos x="26" y="121"/>
                </a:cxn>
                <a:cxn ang="0">
                  <a:pos x="29" y="63"/>
                </a:cxn>
                <a:cxn ang="0">
                  <a:pos x="71" y="30"/>
                </a:cxn>
                <a:cxn ang="0">
                  <a:pos x="89" y="14"/>
                </a:cxn>
                <a:cxn ang="0">
                  <a:pos x="107" y="14"/>
                </a:cxn>
                <a:cxn ang="0">
                  <a:pos x="120" y="10"/>
                </a:cxn>
                <a:cxn ang="0">
                  <a:pos x="142" y="7"/>
                </a:cxn>
                <a:cxn ang="0">
                  <a:pos x="150" y="24"/>
                </a:cxn>
                <a:cxn ang="0">
                  <a:pos x="182" y="23"/>
                </a:cxn>
                <a:cxn ang="0">
                  <a:pos x="267" y="24"/>
                </a:cxn>
                <a:cxn ang="0">
                  <a:pos x="291" y="35"/>
                </a:cxn>
                <a:cxn ang="0">
                  <a:pos x="280" y="62"/>
                </a:cxn>
                <a:cxn ang="0">
                  <a:pos x="247" y="84"/>
                </a:cxn>
                <a:cxn ang="0">
                  <a:pos x="214" y="77"/>
                </a:cxn>
                <a:cxn ang="0">
                  <a:pos x="178" y="91"/>
                </a:cxn>
                <a:cxn ang="0">
                  <a:pos x="157" y="102"/>
                </a:cxn>
                <a:cxn ang="0">
                  <a:pos x="139" y="104"/>
                </a:cxn>
                <a:cxn ang="0">
                  <a:pos x="117" y="111"/>
                </a:cxn>
                <a:cxn ang="0">
                  <a:pos x="100" y="121"/>
                </a:cxn>
                <a:cxn ang="0">
                  <a:pos x="87" y="132"/>
                </a:cxn>
                <a:cxn ang="0">
                  <a:pos x="61" y="136"/>
                </a:cxn>
                <a:cxn ang="0">
                  <a:pos x="26" y="121"/>
                </a:cxn>
              </a:cxnLst>
              <a:rect l="0" t="0" r="r" b="b"/>
              <a:pathLst>
                <a:path w="291" h="138">
                  <a:moveTo>
                    <a:pt x="26" y="121"/>
                  </a:moveTo>
                  <a:cubicBezTo>
                    <a:pt x="0" y="97"/>
                    <a:pt x="2" y="66"/>
                    <a:pt x="29" y="63"/>
                  </a:cubicBezTo>
                  <a:cubicBezTo>
                    <a:pt x="49" y="60"/>
                    <a:pt x="71" y="43"/>
                    <a:pt x="71" y="30"/>
                  </a:cubicBezTo>
                  <a:cubicBezTo>
                    <a:pt x="71" y="25"/>
                    <a:pt x="79" y="18"/>
                    <a:pt x="89" y="14"/>
                  </a:cubicBezTo>
                  <a:cubicBezTo>
                    <a:pt x="103" y="8"/>
                    <a:pt x="107" y="8"/>
                    <a:pt x="107" y="14"/>
                  </a:cubicBezTo>
                  <a:cubicBezTo>
                    <a:pt x="107" y="18"/>
                    <a:pt x="113" y="17"/>
                    <a:pt x="120" y="10"/>
                  </a:cubicBezTo>
                  <a:cubicBezTo>
                    <a:pt x="130" y="1"/>
                    <a:pt x="135" y="0"/>
                    <a:pt x="142" y="7"/>
                  </a:cubicBezTo>
                  <a:cubicBezTo>
                    <a:pt x="146" y="11"/>
                    <a:pt x="150" y="19"/>
                    <a:pt x="150" y="24"/>
                  </a:cubicBezTo>
                  <a:cubicBezTo>
                    <a:pt x="150" y="36"/>
                    <a:pt x="164" y="36"/>
                    <a:pt x="182" y="23"/>
                  </a:cubicBezTo>
                  <a:cubicBezTo>
                    <a:pt x="200" y="9"/>
                    <a:pt x="236" y="10"/>
                    <a:pt x="267" y="24"/>
                  </a:cubicBezTo>
                  <a:cubicBezTo>
                    <a:pt x="291" y="35"/>
                    <a:pt x="291" y="35"/>
                    <a:pt x="291" y="35"/>
                  </a:cubicBezTo>
                  <a:cubicBezTo>
                    <a:pt x="280" y="62"/>
                    <a:pt x="280" y="62"/>
                    <a:pt x="280" y="62"/>
                  </a:cubicBezTo>
                  <a:cubicBezTo>
                    <a:pt x="268" y="88"/>
                    <a:pt x="255" y="97"/>
                    <a:pt x="247" y="84"/>
                  </a:cubicBezTo>
                  <a:cubicBezTo>
                    <a:pt x="245" y="80"/>
                    <a:pt x="230" y="77"/>
                    <a:pt x="214" y="77"/>
                  </a:cubicBezTo>
                  <a:cubicBezTo>
                    <a:pt x="193" y="77"/>
                    <a:pt x="184" y="80"/>
                    <a:pt x="178" y="91"/>
                  </a:cubicBezTo>
                  <a:cubicBezTo>
                    <a:pt x="173" y="100"/>
                    <a:pt x="165" y="104"/>
                    <a:pt x="157" y="102"/>
                  </a:cubicBezTo>
                  <a:cubicBezTo>
                    <a:pt x="149" y="100"/>
                    <a:pt x="141" y="101"/>
                    <a:pt x="139" y="104"/>
                  </a:cubicBezTo>
                  <a:cubicBezTo>
                    <a:pt x="137" y="108"/>
                    <a:pt x="127" y="111"/>
                    <a:pt x="117" y="111"/>
                  </a:cubicBezTo>
                  <a:cubicBezTo>
                    <a:pt x="107" y="111"/>
                    <a:pt x="100" y="115"/>
                    <a:pt x="100" y="121"/>
                  </a:cubicBezTo>
                  <a:cubicBezTo>
                    <a:pt x="100" y="127"/>
                    <a:pt x="94" y="132"/>
                    <a:pt x="87" y="132"/>
                  </a:cubicBezTo>
                  <a:cubicBezTo>
                    <a:pt x="81" y="132"/>
                    <a:pt x="69" y="134"/>
                    <a:pt x="61" y="136"/>
                  </a:cubicBezTo>
                  <a:cubicBezTo>
                    <a:pt x="51" y="138"/>
                    <a:pt x="39" y="133"/>
                    <a:pt x="26" y="121"/>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79" name="Freeform 31"/>
            <p:cNvSpPr/>
            <p:nvPr/>
          </p:nvSpPr>
          <p:spPr bwMode="auto">
            <a:xfrm>
              <a:off x="5875338" y="3271838"/>
              <a:ext cx="474663" cy="265112"/>
            </a:xfrm>
            <a:custGeom>
              <a:avLst/>
              <a:gdLst/>
              <a:ahLst/>
              <a:cxnLst>
                <a:cxn ang="0">
                  <a:pos x="54" y="143"/>
                </a:cxn>
                <a:cxn ang="0">
                  <a:pos x="4" y="80"/>
                </a:cxn>
                <a:cxn ang="0">
                  <a:pos x="37" y="42"/>
                </a:cxn>
                <a:cxn ang="0">
                  <a:pos x="150" y="14"/>
                </a:cxn>
                <a:cxn ang="0">
                  <a:pos x="156" y="23"/>
                </a:cxn>
                <a:cxn ang="0">
                  <a:pos x="197" y="38"/>
                </a:cxn>
                <a:cxn ang="0">
                  <a:pos x="210" y="58"/>
                </a:cxn>
                <a:cxn ang="0">
                  <a:pos x="236" y="63"/>
                </a:cxn>
                <a:cxn ang="0">
                  <a:pos x="282" y="71"/>
                </a:cxn>
                <a:cxn ang="0">
                  <a:pos x="311" y="121"/>
                </a:cxn>
                <a:cxn ang="0">
                  <a:pos x="293" y="139"/>
                </a:cxn>
                <a:cxn ang="0">
                  <a:pos x="251" y="161"/>
                </a:cxn>
                <a:cxn ang="0">
                  <a:pos x="243" y="164"/>
                </a:cxn>
                <a:cxn ang="0">
                  <a:pos x="161" y="158"/>
                </a:cxn>
                <a:cxn ang="0">
                  <a:pos x="133" y="159"/>
                </a:cxn>
                <a:cxn ang="0">
                  <a:pos x="54" y="143"/>
                </a:cxn>
              </a:cxnLst>
              <a:rect l="0" t="0" r="r" b="b"/>
              <a:pathLst>
                <a:path w="340" h="190">
                  <a:moveTo>
                    <a:pt x="54" y="143"/>
                  </a:moveTo>
                  <a:cubicBezTo>
                    <a:pt x="29" y="118"/>
                    <a:pt x="6" y="90"/>
                    <a:pt x="4" y="80"/>
                  </a:cubicBezTo>
                  <a:cubicBezTo>
                    <a:pt x="0" y="65"/>
                    <a:pt x="4" y="60"/>
                    <a:pt x="37" y="42"/>
                  </a:cubicBezTo>
                  <a:cubicBezTo>
                    <a:pt x="85" y="16"/>
                    <a:pt x="150" y="0"/>
                    <a:pt x="150" y="14"/>
                  </a:cubicBezTo>
                  <a:cubicBezTo>
                    <a:pt x="150" y="20"/>
                    <a:pt x="153" y="23"/>
                    <a:pt x="156" y="23"/>
                  </a:cubicBezTo>
                  <a:cubicBezTo>
                    <a:pt x="167" y="20"/>
                    <a:pt x="200" y="33"/>
                    <a:pt x="197" y="38"/>
                  </a:cubicBezTo>
                  <a:cubicBezTo>
                    <a:pt x="195" y="41"/>
                    <a:pt x="201" y="50"/>
                    <a:pt x="210" y="58"/>
                  </a:cubicBezTo>
                  <a:cubicBezTo>
                    <a:pt x="225" y="72"/>
                    <a:pt x="228" y="72"/>
                    <a:pt x="236" y="63"/>
                  </a:cubicBezTo>
                  <a:cubicBezTo>
                    <a:pt x="244" y="53"/>
                    <a:pt x="249" y="54"/>
                    <a:pt x="282" y="71"/>
                  </a:cubicBezTo>
                  <a:cubicBezTo>
                    <a:pt x="334" y="99"/>
                    <a:pt x="340" y="108"/>
                    <a:pt x="311" y="121"/>
                  </a:cubicBezTo>
                  <a:cubicBezTo>
                    <a:pt x="301" y="126"/>
                    <a:pt x="293" y="133"/>
                    <a:pt x="293" y="139"/>
                  </a:cubicBezTo>
                  <a:cubicBezTo>
                    <a:pt x="293" y="151"/>
                    <a:pt x="262" y="168"/>
                    <a:pt x="251" y="161"/>
                  </a:cubicBezTo>
                  <a:cubicBezTo>
                    <a:pt x="247" y="159"/>
                    <a:pt x="243" y="160"/>
                    <a:pt x="243" y="164"/>
                  </a:cubicBezTo>
                  <a:cubicBezTo>
                    <a:pt x="243" y="173"/>
                    <a:pt x="191" y="169"/>
                    <a:pt x="161" y="158"/>
                  </a:cubicBezTo>
                  <a:cubicBezTo>
                    <a:pt x="145" y="151"/>
                    <a:pt x="138" y="152"/>
                    <a:pt x="133" y="159"/>
                  </a:cubicBezTo>
                  <a:cubicBezTo>
                    <a:pt x="107" y="190"/>
                    <a:pt x="103" y="190"/>
                    <a:pt x="54" y="143"/>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80" name="Freeform 32"/>
            <p:cNvSpPr/>
            <p:nvPr/>
          </p:nvSpPr>
          <p:spPr bwMode="auto">
            <a:xfrm>
              <a:off x="6008688" y="2832100"/>
              <a:ext cx="706438" cy="650875"/>
            </a:xfrm>
            <a:custGeom>
              <a:avLst/>
              <a:gdLst/>
              <a:ahLst/>
              <a:cxnLst>
                <a:cxn ang="0">
                  <a:pos x="409" y="448"/>
                </a:cxn>
                <a:cxn ang="0">
                  <a:pos x="314" y="443"/>
                </a:cxn>
                <a:cxn ang="0">
                  <a:pos x="283" y="435"/>
                </a:cxn>
                <a:cxn ang="0">
                  <a:pos x="259" y="425"/>
                </a:cxn>
                <a:cxn ang="0">
                  <a:pos x="240" y="417"/>
                </a:cxn>
                <a:cxn ang="0">
                  <a:pos x="136" y="364"/>
                </a:cxn>
                <a:cxn ang="0">
                  <a:pos x="116" y="368"/>
                </a:cxn>
                <a:cxn ang="0">
                  <a:pos x="113" y="354"/>
                </a:cxn>
                <a:cxn ang="0">
                  <a:pos x="91" y="336"/>
                </a:cxn>
                <a:cxn ang="0">
                  <a:pos x="65" y="322"/>
                </a:cxn>
                <a:cxn ang="0">
                  <a:pos x="51" y="312"/>
                </a:cxn>
                <a:cxn ang="0">
                  <a:pos x="44" y="288"/>
                </a:cxn>
                <a:cxn ang="0">
                  <a:pos x="12" y="174"/>
                </a:cxn>
                <a:cxn ang="0">
                  <a:pos x="9" y="143"/>
                </a:cxn>
                <a:cxn ang="0">
                  <a:pos x="13" y="102"/>
                </a:cxn>
                <a:cxn ang="0">
                  <a:pos x="67" y="56"/>
                </a:cxn>
                <a:cxn ang="0">
                  <a:pos x="112" y="35"/>
                </a:cxn>
                <a:cxn ang="0">
                  <a:pos x="208" y="5"/>
                </a:cxn>
                <a:cxn ang="0">
                  <a:pos x="220" y="23"/>
                </a:cxn>
                <a:cxn ang="0">
                  <a:pos x="276" y="46"/>
                </a:cxn>
                <a:cxn ang="0">
                  <a:pos x="462" y="49"/>
                </a:cxn>
                <a:cxn ang="0">
                  <a:pos x="491" y="161"/>
                </a:cxn>
                <a:cxn ang="0">
                  <a:pos x="472" y="191"/>
                </a:cxn>
                <a:cxn ang="0">
                  <a:pos x="467" y="220"/>
                </a:cxn>
                <a:cxn ang="0">
                  <a:pos x="481" y="262"/>
                </a:cxn>
                <a:cxn ang="0">
                  <a:pos x="494" y="321"/>
                </a:cxn>
                <a:cxn ang="0">
                  <a:pos x="498" y="357"/>
                </a:cxn>
                <a:cxn ang="0">
                  <a:pos x="457" y="398"/>
                </a:cxn>
                <a:cxn ang="0">
                  <a:pos x="434" y="446"/>
                </a:cxn>
                <a:cxn ang="0">
                  <a:pos x="409" y="448"/>
                </a:cxn>
              </a:cxnLst>
              <a:rect l="0" t="0" r="r" b="b"/>
              <a:pathLst>
                <a:path w="507" h="467">
                  <a:moveTo>
                    <a:pt x="409" y="448"/>
                  </a:moveTo>
                  <a:cubicBezTo>
                    <a:pt x="376" y="429"/>
                    <a:pt x="337" y="427"/>
                    <a:pt x="314" y="443"/>
                  </a:cubicBezTo>
                  <a:cubicBezTo>
                    <a:pt x="299" y="453"/>
                    <a:pt x="297" y="453"/>
                    <a:pt x="283" y="435"/>
                  </a:cubicBezTo>
                  <a:cubicBezTo>
                    <a:pt x="272" y="421"/>
                    <a:pt x="266" y="419"/>
                    <a:pt x="259" y="425"/>
                  </a:cubicBezTo>
                  <a:cubicBezTo>
                    <a:pt x="251" y="431"/>
                    <a:pt x="247" y="429"/>
                    <a:pt x="240" y="417"/>
                  </a:cubicBezTo>
                  <a:cubicBezTo>
                    <a:pt x="228" y="398"/>
                    <a:pt x="130" y="348"/>
                    <a:pt x="136" y="364"/>
                  </a:cubicBezTo>
                  <a:cubicBezTo>
                    <a:pt x="143" y="381"/>
                    <a:pt x="130" y="383"/>
                    <a:pt x="116" y="368"/>
                  </a:cubicBezTo>
                  <a:cubicBezTo>
                    <a:pt x="107" y="358"/>
                    <a:pt x="106" y="354"/>
                    <a:pt x="113" y="354"/>
                  </a:cubicBezTo>
                  <a:cubicBezTo>
                    <a:pt x="128" y="354"/>
                    <a:pt x="111" y="340"/>
                    <a:pt x="91" y="336"/>
                  </a:cubicBezTo>
                  <a:cubicBezTo>
                    <a:pt x="81" y="335"/>
                    <a:pt x="70" y="328"/>
                    <a:pt x="65" y="322"/>
                  </a:cubicBezTo>
                  <a:cubicBezTo>
                    <a:pt x="61" y="317"/>
                    <a:pt x="54" y="312"/>
                    <a:pt x="51" y="312"/>
                  </a:cubicBezTo>
                  <a:cubicBezTo>
                    <a:pt x="47" y="312"/>
                    <a:pt x="44" y="301"/>
                    <a:pt x="44" y="288"/>
                  </a:cubicBezTo>
                  <a:cubicBezTo>
                    <a:pt x="44" y="251"/>
                    <a:pt x="26" y="187"/>
                    <a:pt x="12" y="174"/>
                  </a:cubicBezTo>
                  <a:cubicBezTo>
                    <a:pt x="0" y="164"/>
                    <a:pt x="0" y="161"/>
                    <a:pt x="9" y="143"/>
                  </a:cubicBezTo>
                  <a:cubicBezTo>
                    <a:pt x="16" y="129"/>
                    <a:pt x="17" y="118"/>
                    <a:pt x="13" y="102"/>
                  </a:cubicBezTo>
                  <a:cubicBezTo>
                    <a:pt x="5" y="77"/>
                    <a:pt x="7" y="75"/>
                    <a:pt x="67" y="56"/>
                  </a:cubicBezTo>
                  <a:cubicBezTo>
                    <a:pt x="88" y="49"/>
                    <a:pt x="108" y="40"/>
                    <a:pt x="112" y="35"/>
                  </a:cubicBezTo>
                  <a:cubicBezTo>
                    <a:pt x="123" y="22"/>
                    <a:pt x="194" y="0"/>
                    <a:pt x="208" y="5"/>
                  </a:cubicBezTo>
                  <a:cubicBezTo>
                    <a:pt x="214" y="7"/>
                    <a:pt x="220" y="15"/>
                    <a:pt x="220" y="23"/>
                  </a:cubicBezTo>
                  <a:cubicBezTo>
                    <a:pt x="220" y="39"/>
                    <a:pt x="258" y="55"/>
                    <a:pt x="276" y="46"/>
                  </a:cubicBezTo>
                  <a:cubicBezTo>
                    <a:pt x="292" y="38"/>
                    <a:pt x="454" y="40"/>
                    <a:pt x="462" y="49"/>
                  </a:cubicBezTo>
                  <a:cubicBezTo>
                    <a:pt x="468" y="56"/>
                    <a:pt x="491" y="143"/>
                    <a:pt x="491" y="161"/>
                  </a:cubicBezTo>
                  <a:cubicBezTo>
                    <a:pt x="491" y="168"/>
                    <a:pt x="483" y="181"/>
                    <a:pt x="472" y="191"/>
                  </a:cubicBezTo>
                  <a:cubicBezTo>
                    <a:pt x="453" y="208"/>
                    <a:pt x="453" y="208"/>
                    <a:pt x="467" y="220"/>
                  </a:cubicBezTo>
                  <a:cubicBezTo>
                    <a:pt x="478" y="228"/>
                    <a:pt x="481" y="239"/>
                    <a:pt x="481" y="262"/>
                  </a:cubicBezTo>
                  <a:cubicBezTo>
                    <a:pt x="480" y="280"/>
                    <a:pt x="486" y="305"/>
                    <a:pt x="494" y="321"/>
                  </a:cubicBezTo>
                  <a:cubicBezTo>
                    <a:pt x="506" y="345"/>
                    <a:pt x="507" y="350"/>
                    <a:pt x="498" y="357"/>
                  </a:cubicBezTo>
                  <a:cubicBezTo>
                    <a:pt x="492" y="361"/>
                    <a:pt x="473" y="379"/>
                    <a:pt x="457" y="398"/>
                  </a:cubicBezTo>
                  <a:cubicBezTo>
                    <a:pt x="430" y="426"/>
                    <a:pt x="427" y="432"/>
                    <a:pt x="434" y="446"/>
                  </a:cubicBezTo>
                  <a:cubicBezTo>
                    <a:pt x="445" y="466"/>
                    <a:pt x="442" y="467"/>
                    <a:pt x="409" y="448"/>
                  </a:cubicBezTo>
                  <a:close/>
                </a:path>
              </a:pathLst>
            </a:custGeom>
            <a:solidFill>
              <a:schemeClr val="accent4"/>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81" name="Freeform 33"/>
            <p:cNvSpPr/>
            <p:nvPr/>
          </p:nvSpPr>
          <p:spPr bwMode="auto">
            <a:xfrm>
              <a:off x="5187950" y="3224213"/>
              <a:ext cx="260350" cy="211137"/>
            </a:xfrm>
            <a:custGeom>
              <a:avLst/>
              <a:gdLst/>
              <a:ahLst/>
              <a:cxnLst>
                <a:cxn ang="0">
                  <a:pos x="130" y="134"/>
                </a:cxn>
                <a:cxn ang="0">
                  <a:pos x="115" y="105"/>
                </a:cxn>
                <a:cxn ang="0">
                  <a:pos x="102" y="104"/>
                </a:cxn>
                <a:cxn ang="0">
                  <a:pos x="80" y="110"/>
                </a:cxn>
                <a:cxn ang="0">
                  <a:pos x="58" y="79"/>
                </a:cxn>
                <a:cxn ang="0">
                  <a:pos x="34" y="58"/>
                </a:cxn>
                <a:cxn ang="0">
                  <a:pos x="15" y="48"/>
                </a:cxn>
                <a:cxn ang="0">
                  <a:pos x="0" y="40"/>
                </a:cxn>
                <a:cxn ang="0">
                  <a:pos x="42" y="16"/>
                </a:cxn>
                <a:cxn ang="0">
                  <a:pos x="83" y="10"/>
                </a:cxn>
                <a:cxn ang="0">
                  <a:pos x="114" y="4"/>
                </a:cxn>
                <a:cxn ang="0">
                  <a:pos x="133" y="17"/>
                </a:cxn>
                <a:cxn ang="0">
                  <a:pos x="150" y="41"/>
                </a:cxn>
                <a:cxn ang="0">
                  <a:pos x="161" y="59"/>
                </a:cxn>
                <a:cxn ang="0">
                  <a:pos x="179" y="95"/>
                </a:cxn>
                <a:cxn ang="0">
                  <a:pos x="172" y="98"/>
                </a:cxn>
                <a:cxn ang="0">
                  <a:pos x="164" y="103"/>
                </a:cxn>
                <a:cxn ang="0">
                  <a:pos x="161" y="129"/>
                </a:cxn>
                <a:cxn ang="0">
                  <a:pos x="130" y="134"/>
                </a:cxn>
              </a:cxnLst>
              <a:rect l="0" t="0" r="r" b="b"/>
              <a:pathLst>
                <a:path w="187" h="152">
                  <a:moveTo>
                    <a:pt x="130" y="134"/>
                  </a:moveTo>
                  <a:cubicBezTo>
                    <a:pt x="121" y="125"/>
                    <a:pt x="115" y="112"/>
                    <a:pt x="115" y="105"/>
                  </a:cubicBezTo>
                  <a:cubicBezTo>
                    <a:pt x="115" y="93"/>
                    <a:pt x="114" y="93"/>
                    <a:pt x="102" y="104"/>
                  </a:cubicBezTo>
                  <a:cubicBezTo>
                    <a:pt x="88" y="116"/>
                    <a:pt x="78" y="119"/>
                    <a:pt x="80" y="110"/>
                  </a:cubicBezTo>
                  <a:cubicBezTo>
                    <a:pt x="82" y="94"/>
                    <a:pt x="77" y="86"/>
                    <a:pt x="58" y="79"/>
                  </a:cubicBezTo>
                  <a:cubicBezTo>
                    <a:pt x="47" y="75"/>
                    <a:pt x="36" y="66"/>
                    <a:pt x="34" y="58"/>
                  </a:cubicBezTo>
                  <a:cubicBezTo>
                    <a:pt x="31" y="47"/>
                    <a:pt x="26" y="45"/>
                    <a:pt x="15" y="48"/>
                  </a:cubicBezTo>
                  <a:cubicBezTo>
                    <a:pt x="4" y="52"/>
                    <a:pt x="0" y="50"/>
                    <a:pt x="0" y="40"/>
                  </a:cubicBezTo>
                  <a:cubicBezTo>
                    <a:pt x="0" y="22"/>
                    <a:pt x="26" y="8"/>
                    <a:pt x="42" y="16"/>
                  </a:cubicBezTo>
                  <a:cubicBezTo>
                    <a:pt x="52" y="22"/>
                    <a:pt x="63" y="20"/>
                    <a:pt x="83" y="10"/>
                  </a:cubicBezTo>
                  <a:cubicBezTo>
                    <a:pt x="99" y="3"/>
                    <a:pt x="112" y="0"/>
                    <a:pt x="114" y="4"/>
                  </a:cubicBezTo>
                  <a:cubicBezTo>
                    <a:pt x="115" y="8"/>
                    <a:pt x="124" y="14"/>
                    <a:pt x="133" y="17"/>
                  </a:cubicBezTo>
                  <a:cubicBezTo>
                    <a:pt x="145" y="22"/>
                    <a:pt x="150" y="29"/>
                    <a:pt x="150" y="41"/>
                  </a:cubicBezTo>
                  <a:cubicBezTo>
                    <a:pt x="150" y="52"/>
                    <a:pt x="154" y="59"/>
                    <a:pt x="161" y="59"/>
                  </a:cubicBezTo>
                  <a:cubicBezTo>
                    <a:pt x="175" y="59"/>
                    <a:pt x="187" y="82"/>
                    <a:pt x="179" y="95"/>
                  </a:cubicBezTo>
                  <a:cubicBezTo>
                    <a:pt x="175" y="100"/>
                    <a:pt x="172" y="102"/>
                    <a:pt x="172" y="98"/>
                  </a:cubicBezTo>
                  <a:cubicBezTo>
                    <a:pt x="171" y="94"/>
                    <a:pt x="168" y="96"/>
                    <a:pt x="164" y="103"/>
                  </a:cubicBezTo>
                  <a:cubicBezTo>
                    <a:pt x="160" y="110"/>
                    <a:pt x="159" y="121"/>
                    <a:pt x="161" y="129"/>
                  </a:cubicBezTo>
                  <a:cubicBezTo>
                    <a:pt x="167" y="148"/>
                    <a:pt x="147" y="152"/>
                    <a:pt x="130" y="134"/>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82" name="Freeform 34"/>
            <p:cNvSpPr/>
            <p:nvPr/>
          </p:nvSpPr>
          <p:spPr bwMode="auto">
            <a:xfrm>
              <a:off x="5419725" y="3375025"/>
              <a:ext cx="38100" cy="68262"/>
            </a:xfrm>
            <a:custGeom>
              <a:avLst/>
              <a:gdLst/>
              <a:ahLst/>
              <a:cxnLst>
                <a:cxn ang="0">
                  <a:pos x="1" y="21"/>
                </a:cxn>
                <a:cxn ang="0">
                  <a:pos x="5" y="0"/>
                </a:cxn>
                <a:cxn ang="0">
                  <a:pos x="23" y="31"/>
                </a:cxn>
                <a:cxn ang="0">
                  <a:pos x="1" y="21"/>
                </a:cxn>
              </a:cxnLst>
              <a:rect l="0" t="0" r="r" b="b"/>
              <a:pathLst>
                <a:path w="27" h="50">
                  <a:moveTo>
                    <a:pt x="1" y="21"/>
                  </a:moveTo>
                  <a:cubicBezTo>
                    <a:pt x="0" y="10"/>
                    <a:pt x="2" y="0"/>
                    <a:pt x="5" y="0"/>
                  </a:cubicBezTo>
                  <a:cubicBezTo>
                    <a:pt x="16" y="0"/>
                    <a:pt x="27" y="19"/>
                    <a:pt x="23" y="31"/>
                  </a:cubicBezTo>
                  <a:cubicBezTo>
                    <a:pt x="16" y="50"/>
                    <a:pt x="2" y="44"/>
                    <a:pt x="1" y="21"/>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83" name="Freeform 35"/>
            <p:cNvSpPr/>
            <p:nvPr/>
          </p:nvSpPr>
          <p:spPr bwMode="auto">
            <a:xfrm>
              <a:off x="4554538" y="2357438"/>
              <a:ext cx="576263" cy="1014412"/>
            </a:xfrm>
            <a:custGeom>
              <a:avLst/>
              <a:gdLst/>
              <a:ahLst/>
              <a:cxnLst>
                <a:cxn ang="0">
                  <a:pos x="139" y="638"/>
                </a:cxn>
                <a:cxn ang="0">
                  <a:pos x="189" y="596"/>
                </a:cxn>
                <a:cxn ang="0">
                  <a:pos x="137" y="613"/>
                </a:cxn>
                <a:cxn ang="0">
                  <a:pos x="95" y="599"/>
                </a:cxn>
                <a:cxn ang="0">
                  <a:pos x="61" y="609"/>
                </a:cxn>
                <a:cxn ang="0">
                  <a:pos x="113" y="539"/>
                </a:cxn>
                <a:cxn ang="0">
                  <a:pos x="115" y="504"/>
                </a:cxn>
                <a:cxn ang="0">
                  <a:pos x="104" y="483"/>
                </a:cxn>
                <a:cxn ang="0">
                  <a:pos x="172" y="476"/>
                </a:cxn>
                <a:cxn ang="0">
                  <a:pos x="167" y="438"/>
                </a:cxn>
                <a:cxn ang="0">
                  <a:pos x="154" y="336"/>
                </a:cxn>
                <a:cxn ang="0">
                  <a:pos x="133" y="328"/>
                </a:cxn>
                <a:cxn ang="0">
                  <a:pos x="89" y="340"/>
                </a:cxn>
                <a:cxn ang="0">
                  <a:pos x="76" y="300"/>
                </a:cxn>
                <a:cxn ang="0">
                  <a:pos x="80" y="250"/>
                </a:cxn>
                <a:cxn ang="0">
                  <a:pos x="55" y="235"/>
                </a:cxn>
                <a:cxn ang="0">
                  <a:pos x="40" y="234"/>
                </a:cxn>
                <a:cxn ang="0">
                  <a:pos x="62" y="163"/>
                </a:cxn>
                <a:cxn ang="0">
                  <a:pos x="16" y="200"/>
                </a:cxn>
                <a:cxn ang="0">
                  <a:pos x="21" y="176"/>
                </a:cxn>
                <a:cxn ang="0">
                  <a:pos x="43" y="116"/>
                </a:cxn>
                <a:cxn ang="0">
                  <a:pos x="40" y="65"/>
                </a:cxn>
                <a:cxn ang="0">
                  <a:pos x="60" y="26"/>
                </a:cxn>
                <a:cxn ang="0">
                  <a:pos x="115" y="1"/>
                </a:cxn>
                <a:cxn ang="0">
                  <a:pos x="115" y="62"/>
                </a:cxn>
                <a:cxn ang="0">
                  <a:pos x="126" y="93"/>
                </a:cxn>
                <a:cxn ang="0">
                  <a:pos x="172" y="189"/>
                </a:cxn>
                <a:cxn ang="0">
                  <a:pos x="149" y="223"/>
                </a:cxn>
                <a:cxn ang="0">
                  <a:pos x="168" y="241"/>
                </a:cxn>
                <a:cxn ang="0">
                  <a:pos x="246" y="333"/>
                </a:cxn>
                <a:cxn ang="0">
                  <a:pos x="296" y="420"/>
                </a:cxn>
                <a:cxn ang="0">
                  <a:pos x="303" y="446"/>
                </a:cxn>
                <a:cxn ang="0">
                  <a:pos x="323" y="514"/>
                </a:cxn>
                <a:cxn ang="0">
                  <a:pos x="393" y="515"/>
                </a:cxn>
                <a:cxn ang="0">
                  <a:pos x="358" y="602"/>
                </a:cxn>
                <a:cxn ang="0">
                  <a:pos x="370" y="631"/>
                </a:cxn>
                <a:cxn ang="0">
                  <a:pos x="304" y="670"/>
                </a:cxn>
                <a:cxn ang="0">
                  <a:pos x="184" y="678"/>
                </a:cxn>
                <a:cxn ang="0">
                  <a:pos x="116" y="707"/>
                </a:cxn>
                <a:cxn ang="0">
                  <a:pos x="65" y="696"/>
                </a:cxn>
              </a:cxnLst>
              <a:rect l="0" t="0" r="r" b="b"/>
              <a:pathLst>
                <a:path w="413" h="727">
                  <a:moveTo>
                    <a:pt x="65" y="696"/>
                  </a:moveTo>
                  <a:cubicBezTo>
                    <a:pt x="103" y="647"/>
                    <a:pt x="114" y="638"/>
                    <a:pt x="139" y="638"/>
                  </a:cubicBezTo>
                  <a:cubicBezTo>
                    <a:pt x="163" y="638"/>
                    <a:pt x="175" y="629"/>
                    <a:pt x="190" y="599"/>
                  </a:cubicBezTo>
                  <a:cubicBezTo>
                    <a:pt x="197" y="587"/>
                    <a:pt x="197" y="587"/>
                    <a:pt x="189" y="596"/>
                  </a:cubicBezTo>
                  <a:cubicBezTo>
                    <a:pt x="183" y="602"/>
                    <a:pt x="172" y="611"/>
                    <a:pt x="163" y="616"/>
                  </a:cubicBezTo>
                  <a:cubicBezTo>
                    <a:pt x="148" y="623"/>
                    <a:pt x="144" y="623"/>
                    <a:pt x="137" y="613"/>
                  </a:cubicBezTo>
                  <a:cubicBezTo>
                    <a:pt x="132" y="607"/>
                    <a:pt x="124" y="602"/>
                    <a:pt x="118" y="603"/>
                  </a:cubicBezTo>
                  <a:cubicBezTo>
                    <a:pt x="112" y="604"/>
                    <a:pt x="102" y="602"/>
                    <a:pt x="95" y="599"/>
                  </a:cubicBezTo>
                  <a:cubicBezTo>
                    <a:pt x="88" y="596"/>
                    <a:pt x="78" y="598"/>
                    <a:pt x="72" y="603"/>
                  </a:cubicBezTo>
                  <a:cubicBezTo>
                    <a:pt x="66" y="608"/>
                    <a:pt x="61" y="610"/>
                    <a:pt x="61" y="609"/>
                  </a:cubicBezTo>
                  <a:cubicBezTo>
                    <a:pt x="54" y="578"/>
                    <a:pt x="55" y="576"/>
                    <a:pt x="78" y="570"/>
                  </a:cubicBezTo>
                  <a:cubicBezTo>
                    <a:pt x="93" y="566"/>
                    <a:pt x="105" y="556"/>
                    <a:pt x="113" y="539"/>
                  </a:cubicBezTo>
                  <a:cubicBezTo>
                    <a:pt x="120" y="525"/>
                    <a:pt x="123" y="514"/>
                    <a:pt x="118" y="512"/>
                  </a:cubicBezTo>
                  <a:cubicBezTo>
                    <a:pt x="114" y="511"/>
                    <a:pt x="113" y="507"/>
                    <a:pt x="115" y="504"/>
                  </a:cubicBezTo>
                  <a:cubicBezTo>
                    <a:pt x="117" y="500"/>
                    <a:pt x="114" y="497"/>
                    <a:pt x="108" y="497"/>
                  </a:cubicBezTo>
                  <a:cubicBezTo>
                    <a:pt x="99" y="497"/>
                    <a:pt x="98" y="494"/>
                    <a:pt x="104" y="483"/>
                  </a:cubicBezTo>
                  <a:cubicBezTo>
                    <a:pt x="112" y="468"/>
                    <a:pt x="150" y="463"/>
                    <a:pt x="158" y="476"/>
                  </a:cubicBezTo>
                  <a:cubicBezTo>
                    <a:pt x="161" y="482"/>
                    <a:pt x="166" y="481"/>
                    <a:pt x="172" y="476"/>
                  </a:cubicBezTo>
                  <a:cubicBezTo>
                    <a:pt x="181" y="469"/>
                    <a:pt x="181" y="466"/>
                    <a:pt x="172" y="457"/>
                  </a:cubicBezTo>
                  <a:cubicBezTo>
                    <a:pt x="165" y="451"/>
                    <a:pt x="163" y="443"/>
                    <a:pt x="167" y="438"/>
                  </a:cubicBezTo>
                  <a:cubicBezTo>
                    <a:pt x="177" y="425"/>
                    <a:pt x="173" y="388"/>
                    <a:pt x="161" y="388"/>
                  </a:cubicBezTo>
                  <a:cubicBezTo>
                    <a:pt x="139" y="388"/>
                    <a:pt x="134" y="355"/>
                    <a:pt x="154" y="336"/>
                  </a:cubicBezTo>
                  <a:cubicBezTo>
                    <a:pt x="168" y="321"/>
                    <a:pt x="168" y="321"/>
                    <a:pt x="151" y="321"/>
                  </a:cubicBezTo>
                  <a:cubicBezTo>
                    <a:pt x="141" y="321"/>
                    <a:pt x="133" y="324"/>
                    <a:pt x="133" y="328"/>
                  </a:cubicBezTo>
                  <a:cubicBezTo>
                    <a:pt x="133" y="338"/>
                    <a:pt x="110" y="343"/>
                    <a:pt x="100" y="335"/>
                  </a:cubicBezTo>
                  <a:cubicBezTo>
                    <a:pt x="93" y="330"/>
                    <a:pt x="90" y="331"/>
                    <a:pt x="89" y="340"/>
                  </a:cubicBezTo>
                  <a:cubicBezTo>
                    <a:pt x="86" y="351"/>
                    <a:pt x="86" y="351"/>
                    <a:pt x="74" y="340"/>
                  </a:cubicBezTo>
                  <a:cubicBezTo>
                    <a:pt x="62" y="328"/>
                    <a:pt x="62" y="326"/>
                    <a:pt x="76" y="300"/>
                  </a:cubicBezTo>
                  <a:cubicBezTo>
                    <a:pt x="85" y="283"/>
                    <a:pt x="87" y="271"/>
                    <a:pt x="82" y="269"/>
                  </a:cubicBezTo>
                  <a:cubicBezTo>
                    <a:pt x="78" y="266"/>
                    <a:pt x="77" y="258"/>
                    <a:pt x="80" y="250"/>
                  </a:cubicBezTo>
                  <a:cubicBezTo>
                    <a:pt x="83" y="238"/>
                    <a:pt x="82" y="236"/>
                    <a:pt x="74" y="239"/>
                  </a:cubicBezTo>
                  <a:cubicBezTo>
                    <a:pt x="68" y="241"/>
                    <a:pt x="59" y="240"/>
                    <a:pt x="55" y="235"/>
                  </a:cubicBezTo>
                  <a:cubicBezTo>
                    <a:pt x="49" y="229"/>
                    <a:pt x="47" y="230"/>
                    <a:pt x="46" y="237"/>
                  </a:cubicBezTo>
                  <a:cubicBezTo>
                    <a:pt x="46" y="244"/>
                    <a:pt x="44" y="242"/>
                    <a:pt x="40" y="234"/>
                  </a:cubicBezTo>
                  <a:cubicBezTo>
                    <a:pt x="36" y="224"/>
                    <a:pt x="39" y="210"/>
                    <a:pt x="48" y="191"/>
                  </a:cubicBezTo>
                  <a:cubicBezTo>
                    <a:pt x="62" y="163"/>
                    <a:pt x="62" y="163"/>
                    <a:pt x="62" y="163"/>
                  </a:cubicBezTo>
                  <a:cubicBezTo>
                    <a:pt x="44" y="184"/>
                    <a:pt x="44" y="184"/>
                    <a:pt x="44" y="184"/>
                  </a:cubicBezTo>
                  <a:cubicBezTo>
                    <a:pt x="33" y="197"/>
                    <a:pt x="23" y="202"/>
                    <a:pt x="16" y="200"/>
                  </a:cubicBezTo>
                  <a:cubicBezTo>
                    <a:pt x="0" y="194"/>
                    <a:pt x="1" y="181"/>
                    <a:pt x="17" y="180"/>
                  </a:cubicBezTo>
                  <a:cubicBezTo>
                    <a:pt x="23" y="180"/>
                    <a:pt x="25" y="178"/>
                    <a:pt x="21" y="176"/>
                  </a:cubicBezTo>
                  <a:cubicBezTo>
                    <a:pt x="14" y="174"/>
                    <a:pt x="15" y="166"/>
                    <a:pt x="24" y="147"/>
                  </a:cubicBezTo>
                  <a:cubicBezTo>
                    <a:pt x="31" y="133"/>
                    <a:pt x="39" y="119"/>
                    <a:pt x="43" y="116"/>
                  </a:cubicBezTo>
                  <a:cubicBezTo>
                    <a:pt x="47" y="113"/>
                    <a:pt x="45" y="111"/>
                    <a:pt x="38" y="111"/>
                  </a:cubicBezTo>
                  <a:cubicBezTo>
                    <a:pt x="19" y="111"/>
                    <a:pt x="21" y="71"/>
                    <a:pt x="40" y="65"/>
                  </a:cubicBezTo>
                  <a:cubicBezTo>
                    <a:pt x="47" y="63"/>
                    <a:pt x="53" y="58"/>
                    <a:pt x="53" y="56"/>
                  </a:cubicBezTo>
                  <a:cubicBezTo>
                    <a:pt x="52" y="53"/>
                    <a:pt x="55" y="40"/>
                    <a:pt x="60" y="26"/>
                  </a:cubicBezTo>
                  <a:cubicBezTo>
                    <a:pt x="68" y="2"/>
                    <a:pt x="68" y="2"/>
                    <a:pt x="68" y="2"/>
                  </a:cubicBezTo>
                  <a:cubicBezTo>
                    <a:pt x="115" y="1"/>
                    <a:pt x="115" y="1"/>
                    <a:pt x="115" y="1"/>
                  </a:cubicBezTo>
                  <a:cubicBezTo>
                    <a:pt x="169" y="0"/>
                    <a:pt x="174" y="8"/>
                    <a:pt x="136" y="36"/>
                  </a:cubicBezTo>
                  <a:cubicBezTo>
                    <a:pt x="122" y="47"/>
                    <a:pt x="113" y="58"/>
                    <a:pt x="115" y="62"/>
                  </a:cubicBezTo>
                  <a:cubicBezTo>
                    <a:pt x="117" y="65"/>
                    <a:pt x="114" y="76"/>
                    <a:pt x="107" y="86"/>
                  </a:cubicBezTo>
                  <a:cubicBezTo>
                    <a:pt x="94" y="106"/>
                    <a:pt x="99" y="108"/>
                    <a:pt x="126" y="93"/>
                  </a:cubicBezTo>
                  <a:cubicBezTo>
                    <a:pt x="145" y="82"/>
                    <a:pt x="215" y="79"/>
                    <a:pt x="221" y="88"/>
                  </a:cubicBezTo>
                  <a:cubicBezTo>
                    <a:pt x="229" y="100"/>
                    <a:pt x="191" y="177"/>
                    <a:pt x="172" y="189"/>
                  </a:cubicBezTo>
                  <a:cubicBezTo>
                    <a:pt x="146" y="205"/>
                    <a:pt x="141" y="212"/>
                    <a:pt x="160" y="206"/>
                  </a:cubicBezTo>
                  <a:cubicBezTo>
                    <a:pt x="187" y="198"/>
                    <a:pt x="177" y="213"/>
                    <a:pt x="149" y="223"/>
                  </a:cubicBezTo>
                  <a:cubicBezTo>
                    <a:pt x="123" y="232"/>
                    <a:pt x="123" y="232"/>
                    <a:pt x="139" y="238"/>
                  </a:cubicBezTo>
                  <a:cubicBezTo>
                    <a:pt x="149" y="242"/>
                    <a:pt x="162" y="243"/>
                    <a:pt x="168" y="241"/>
                  </a:cubicBezTo>
                  <a:cubicBezTo>
                    <a:pt x="185" y="235"/>
                    <a:pt x="227" y="265"/>
                    <a:pt x="233" y="286"/>
                  </a:cubicBezTo>
                  <a:cubicBezTo>
                    <a:pt x="236" y="296"/>
                    <a:pt x="242" y="317"/>
                    <a:pt x="246" y="333"/>
                  </a:cubicBezTo>
                  <a:cubicBezTo>
                    <a:pt x="252" y="355"/>
                    <a:pt x="259" y="364"/>
                    <a:pt x="276" y="371"/>
                  </a:cubicBezTo>
                  <a:cubicBezTo>
                    <a:pt x="307" y="383"/>
                    <a:pt x="313" y="399"/>
                    <a:pt x="296" y="420"/>
                  </a:cubicBezTo>
                  <a:cubicBezTo>
                    <a:pt x="281" y="437"/>
                    <a:pt x="281" y="437"/>
                    <a:pt x="281" y="437"/>
                  </a:cubicBezTo>
                  <a:cubicBezTo>
                    <a:pt x="303" y="446"/>
                    <a:pt x="303" y="446"/>
                    <a:pt x="303" y="446"/>
                  </a:cubicBezTo>
                  <a:cubicBezTo>
                    <a:pt x="330" y="457"/>
                    <a:pt x="338" y="479"/>
                    <a:pt x="322" y="497"/>
                  </a:cubicBezTo>
                  <a:cubicBezTo>
                    <a:pt x="312" y="509"/>
                    <a:pt x="312" y="510"/>
                    <a:pt x="323" y="514"/>
                  </a:cubicBezTo>
                  <a:cubicBezTo>
                    <a:pt x="330" y="517"/>
                    <a:pt x="337" y="516"/>
                    <a:pt x="339" y="512"/>
                  </a:cubicBezTo>
                  <a:cubicBezTo>
                    <a:pt x="342" y="501"/>
                    <a:pt x="377" y="503"/>
                    <a:pt x="393" y="515"/>
                  </a:cubicBezTo>
                  <a:cubicBezTo>
                    <a:pt x="413" y="530"/>
                    <a:pt x="403" y="571"/>
                    <a:pt x="375" y="585"/>
                  </a:cubicBezTo>
                  <a:cubicBezTo>
                    <a:pt x="363" y="591"/>
                    <a:pt x="355" y="599"/>
                    <a:pt x="358" y="602"/>
                  </a:cubicBezTo>
                  <a:cubicBezTo>
                    <a:pt x="360" y="606"/>
                    <a:pt x="356" y="610"/>
                    <a:pt x="350" y="612"/>
                  </a:cubicBezTo>
                  <a:cubicBezTo>
                    <a:pt x="333" y="619"/>
                    <a:pt x="346" y="631"/>
                    <a:pt x="370" y="631"/>
                  </a:cubicBezTo>
                  <a:cubicBezTo>
                    <a:pt x="389" y="631"/>
                    <a:pt x="390" y="632"/>
                    <a:pt x="382" y="642"/>
                  </a:cubicBezTo>
                  <a:cubicBezTo>
                    <a:pt x="366" y="661"/>
                    <a:pt x="344" y="669"/>
                    <a:pt x="304" y="670"/>
                  </a:cubicBezTo>
                  <a:cubicBezTo>
                    <a:pt x="225" y="671"/>
                    <a:pt x="210" y="673"/>
                    <a:pt x="215" y="680"/>
                  </a:cubicBezTo>
                  <a:cubicBezTo>
                    <a:pt x="220" y="688"/>
                    <a:pt x="198" y="686"/>
                    <a:pt x="184" y="678"/>
                  </a:cubicBezTo>
                  <a:cubicBezTo>
                    <a:pt x="171" y="669"/>
                    <a:pt x="150" y="678"/>
                    <a:pt x="141" y="698"/>
                  </a:cubicBezTo>
                  <a:cubicBezTo>
                    <a:pt x="134" y="713"/>
                    <a:pt x="131" y="714"/>
                    <a:pt x="116" y="707"/>
                  </a:cubicBezTo>
                  <a:cubicBezTo>
                    <a:pt x="103" y="701"/>
                    <a:pt x="94" y="702"/>
                    <a:pt x="77" y="711"/>
                  </a:cubicBezTo>
                  <a:cubicBezTo>
                    <a:pt x="45" y="727"/>
                    <a:pt x="43" y="725"/>
                    <a:pt x="65" y="696"/>
                  </a:cubicBezTo>
                  <a:close/>
                </a:path>
              </a:pathLst>
            </a:custGeom>
            <a:solidFill>
              <a:schemeClr val="accent3"/>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84" name="Freeform 36"/>
            <p:cNvSpPr/>
            <p:nvPr/>
          </p:nvSpPr>
          <p:spPr bwMode="auto">
            <a:xfrm>
              <a:off x="5289550" y="2987675"/>
              <a:ext cx="250825" cy="265112"/>
            </a:xfrm>
            <a:custGeom>
              <a:avLst/>
              <a:gdLst/>
              <a:ahLst/>
              <a:cxnLst>
                <a:cxn ang="0">
                  <a:pos x="77" y="183"/>
                </a:cxn>
                <a:cxn ang="0">
                  <a:pos x="51" y="168"/>
                </a:cxn>
                <a:cxn ang="0">
                  <a:pos x="22" y="162"/>
                </a:cxn>
                <a:cxn ang="0">
                  <a:pos x="2" y="165"/>
                </a:cxn>
                <a:cxn ang="0">
                  <a:pos x="23" y="155"/>
                </a:cxn>
                <a:cxn ang="0">
                  <a:pos x="43" y="146"/>
                </a:cxn>
                <a:cxn ang="0">
                  <a:pos x="22" y="142"/>
                </a:cxn>
                <a:cxn ang="0">
                  <a:pos x="0" y="137"/>
                </a:cxn>
                <a:cxn ang="0">
                  <a:pos x="17" y="104"/>
                </a:cxn>
                <a:cxn ang="0">
                  <a:pos x="34" y="62"/>
                </a:cxn>
                <a:cxn ang="0">
                  <a:pos x="42" y="52"/>
                </a:cxn>
                <a:cxn ang="0">
                  <a:pos x="46" y="73"/>
                </a:cxn>
                <a:cxn ang="0">
                  <a:pos x="84" y="98"/>
                </a:cxn>
                <a:cxn ang="0">
                  <a:pos x="89" y="70"/>
                </a:cxn>
                <a:cxn ang="0">
                  <a:pos x="76" y="52"/>
                </a:cxn>
                <a:cxn ang="0">
                  <a:pos x="83" y="15"/>
                </a:cxn>
                <a:cxn ang="0">
                  <a:pos x="140" y="67"/>
                </a:cxn>
                <a:cxn ang="0">
                  <a:pos x="136" y="90"/>
                </a:cxn>
                <a:cxn ang="0">
                  <a:pos x="138" y="114"/>
                </a:cxn>
                <a:cxn ang="0">
                  <a:pos x="109" y="132"/>
                </a:cxn>
                <a:cxn ang="0">
                  <a:pos x="99" y="150"/>
                </a:cxn>
                <a:cxn ang="0">
                  <a:pos x="101" y="177"/>
                </a:cxn>
                <a:cxn ang="0">
                  <a:pos x="77" y="183"/>
                </a:cxn>
              </a:cxnLst>
              <a:rect l="0" t="0" r="r" b="b"/>
              <a:pathLst>
                <a:path w="179" h="190">
                  <a:moveTo>
                    <a:pt x="77" y="183"/>
                  </a:moveTo>
                  <a:cubicBezTo>
                    <a:pt x="68" y="179"/>
                    <a:pt x="56" y="172"/>
                    <a:pt x="51" y="168"/>
                  </a:cubicBezTo>
                  <a:cubicBezTo>
                    <a:pt x="46" y="163"/>
                    <a:pt x="33" y="161"/>
                    <a:pt x="22" y="162"/>
                  </a:cubicBezTo>
                  <a:cubicBezTo>
                    <a:pt x="2" y="165"/>
                    <a:pt x="2" y="165"/>
                    <a:pt x="2" y="165"/>
                  </a:cubicBezTo>
                  <a:cubicBezTo>
                    <a:pt x="23" y="155"/>
                    <a:pt x="23" y="155"/>
                    <a:pt x="23" y="155"/>
                  </a:cubicBezTo>
                  <a:cubicBezTo>
                    <a:pt x="43" y="146"/>
                    <a:pt x="43" y="146"/>
                    <a:pt x="43" y="146"/>
                  </a:cubicBezTo>
                  <a:cubicBezTo>
                    <a:pt x="22" y="142"/>
                    <a:pt x="22" y="142"/>
                    <a:pt x="22" y="142"/>
                  </a:cubicBezTo>
                  <a:cubicBezTo>
                    <a:pt x="0" y="137"/>
                    <a:pt x="0" y="137"/>
                    <a:pt x="0" y="137"/>
                  </a:cubicBezTo>
                  <a:cubicBezTo>
                    <a:pt x="17" y="104"/>
                    <a:pt x="17" y="104"/>
                    <a:pt x="17" y="104"/>
                  </a:cubicBezTo>
                  <a:cubicBezTo>
                    <a:pt x="27" y="86"/>
                    <a:pt x="34" y="67"/>
                    <a:pt x="34" y="62"/>
                  </a:cubicBezTo>
                  <a:cubicBezTo>
                    <a:pt x="34" y="56"/>
                    <a:pt x="38" y="52"/>
                    <a:pt x="42" y="52"/>
                  </a:cubicBezTo>
                  <a:cubicBezTo>
                    <a:pt x="46" y="52"/>
                    <a:pt x="48" y="61"/>
                    <a:pt x="46" y="73"/>
                  </a:cubicBezTo>
                  <a:cubicBezTo>
                    <a:pt x="42" y="101"/>
                    <a:pt x="64" y="116"/>
                    <a:pt x="84" y="98"/>
                  </a:cubicBezTo>
                  <a:cubicBezTo>
                    <a:pt x="95" y="89"/>
                    <a:pt x="96" y="84"/>
                    <a:pt x="89" y="70"/>
                  </a:cubicBezTo>
                  <a:cubicBezTo>
                    <a:pt x="85" y="60"/>
                    <a:pt x="78" y="52"/>
                    <a:pt x="76" y="52"/>
                  </a:cubicBezTo>
                  <a:cubicBezTo>
                    <a:pt x="64" y="52"/>
                    <a:pt x="71" y="18"/>
                    <a:pt x="83" y="15"/>
                  </a:cubicBezTo>
                  <a:cubicBezTo>
                    <a:pt x="145" y="0"/>
                    <a:pt x="179" y="31"/>
                    <a:pt x="140" y="67"/>
                  </a:cubicBezTo>
                  <a:cubicBezTo>
                    <a:pt x="125" y="80"/>
                    <a:pt x="125" y="82"/>
                    <a:pt x="136" y="90"/>
                  </a:cubicBezTo>
                  <a:cubicBezTo>
                    <a:pt x="147" y="98"/>
                    <a:pt x="147" y="101"/>
                    <a:pt x="138" y="114"/>
                  </a:cubicBezTo>
                  <a:cubicBezTo>
                    <a:pt x="132" y="121"/>
                    <a:pt x="119" y="130"/>
                    <a:pt x="109" y="132"/>
                  </a:cubicBezTo>
                  <a:cubicBezTo>
                    <a:pt x="94" y="136"/>
                    <a:pt x="92" y="139"/>
                    <a:pt x="99" y="150"/>
                  </a:cubicBezTo>
                  <a:cubicBezTo>
                    <a:pt x="103" y="158"/>
                    <a:pt x="103" y="170"/>
                    <a:pt x="101" y="177"/>
                  </a:cubicBezTo>
                  <a:cubicBezTo>
                    <a:pt x="96" y="189"/>
                    <a:pt x="93" y="190"/>
                    <a:pt x="77" y="183"/>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85" name="Freeform 37"/>
            <p:cNvSpPr/>
            <p:nvPr/>
          </p:nvSpPr>
          <p:spPr bwMode="auto">
            <a:xfrm>
              <a:off x="6653213" y="2668588"/>
              <a:ext cx="674688" cy="568325"/>
            </a:xfrm>
            <a:custGeom>
              <a:avLst/>
              <a:gdLst/>
              <a:ahLst/>
              <a:cxnLst>
                <a:cxn ang="0">
                  <a:pos x="364" y="401"/>
                </a:cxn>
                <a:cxn ang="0">
                  <a:pos x="339" y="389"/>
                </a:cxn>
                <a:cxn ang="0">
                  <a:pos x="266" y="384"/>
                </a:cxn>
                <a:cxn ang="0">
                  <a:pos x="209" y="374"/>
                </a:cxn>
                <a:cxn ang="0">
                  <a:pos x="51" y="369"/>
                </a:cxn>
                <a:cxn ang="0">
                  <a:pos x="27" y="359"/>
                </a:cxn>
                <a:cxn ang="0">
                  <a:pos x="16" y="338"/>
                </a:cxn>
                <a:cxn ang="0">
                  <a:pos x="19" y="309"/>
                </a:cxn>
                <a:cxn ang="0">
                  <a:pos x="29" y="240"/>
                </a:cxn>
                <a:cxn ang="0">
                  <a:pos x="45" y="194"/>
                </a:cxn>
                <a:cxn ang="0">
                  <a:pos x="83" y="183"/>
                </a:cxn>
                <a:cxn ang="0">
                  <a:pos x="124" y="168"/>
                </a:cxn>
                <a:cxn ang="0">
                  <a:pos x="125" y="159"/>
                </a:cxn>
                <a:cxn ang="0">
                  <a:pos x="129" y="144"/>
                </a:cxn>
                <a:cxn ang="0">
                  <a:pos x="136" y="130"/>
                </a:cxn>
                <a:cxn ang="0">
                  <a:pos x="171" y="91"/>
                </a:cxn>
                <a:cxn ang="0">
                  <a:pos x="178" y="69"/>
                </a:cxn>
                <a:cxn ang="0">
                  <a:pos x="180" y="47"/>
                </a:cxn>
                <a:cxn ang="0">
                  <a:pos x="205" y="33"/>
                </a:cxn>
                <a:cxn ang="0">
                  <a:pos x="240" y="17"/>
                </a:cxn>
                <a:cxn ang="0">
                  <a:pos x="258" y="5"/>
                </a:cxn>
                <a:cxn ang="0">
                  <a:pos x="269" y="10"/>
                </a:cxn>
                <a:cxn ang="0">
                  <a:pos x="279" y="14"/>
                </a:cxn>
                <a:cxn ang="0">
                  <a:pos x="286" y="18"/>
                </a:cxn>
                <a:cxn ang="0">
                  <a:pos x="310" y="32"/>
                </a:cxn>
                <a:cxn ang="0">
                  <a:pos x="327" y="35"/>
                </a:cxn>
                <a:cxn ang="0">
                  <a:pos x="385" y="66"/>
                </a:cxn>
                <a:cxn ang="0">
                  <a:pos x="387" y="103"/>
                </a:cxn>
                <a:cxn ang="0">
                  <a:pos x="420" y="177"/>
                </a:cxn>
                <a:cxn ang="0">
                  <a:pos x="433" y="197"/>
                </a:cxn>
                <a:cxn ang="0">
                  <a:pos x="444" y="208"/>
                </a:cxn>
                <a:cxn ang="0">
                  <a:pos x="469" y="218"/>
                </a:cxn>
                <a:cxn ang="0">
                  <a:pos x="472" y="228"/>
                </a:cxn>
                <a:cxn ang="0">
                  <a:pos x="462" y="254"/>
                </a:cxn>
                <a:cxn ang="0">
                  <a:pos x="434" y="254"/>
                </a:cxn>
                <a:cxn ang="0">
                  <a:pos x="412" y="275"/>
                </a:cxn>
                <a:cxn ang="0">
                  <a:pos x="422" y="311"/>
                </a:cxn>
                <a:cxn ang="0">
                  <a:pos x="411" y="342"/>
                </a:cxn>
                <a:cxn ang="0">
                  <a:pos x="371" y="390"/>
                </a:cxn>
                <a:cxn ang="0">
                  <a:pos x="364" y="401"/>
                </a:cxn>
              </a:cxnLst>
              <a:rect l="0" t="0" r="r" b="b"/>
              <a:pathLst>
                <a:path w="484" h="407">
                  <a:moveTo>
                    <a:pt x="364" y="401"/>
                  </a:moveTo>
                  <a:cubicBezTo>
                    <a:pt x="362" y="395"/>
                    <a:pt x="351" y="390"/>
                    <a:pt x="339" y="389"/>
                  </a:cubicBezTo>
                  <a:cubicBezTo>
                    <a:pt x="328" y="388"/>
                    <a:pt x="295" y="386"/>
                    <a:pt x="266" y="384"/>
                  </a:cubicBezTo>
                  <a:cubicBezTo>
                    <a:pt x="237" y="383"/>
                    <a:pt x="211" y="378"/>
                    <a:pt x="209" y="374"/>
                  </a:cubicBezTo>
                  <a:cubicBezTo>
                    <a:pt x="196" y="355"/>
                    <a:pt x="71" y="351"/>
                    <a:pt x="51" y="369"/>
                  </a:cubicBezTo>
                  <a:cubicBezTo>
                    <a:pt x="35" y="383"/>
                    <a:pt x="22" y="378"/>
                    <a:pt x="27" y="359"/>
                  </a:cubicBezTo>
                  <a:cubicBezTo>
                    <a:pt x="29" y="350"/>
                    <a:pt x="25" y="343"/>
                    <a:pt x="16" y="338"/>
                  </a:cubicBezTo>
                  <a:cubicBezTo>
                    <a:pt x="0" y="330"/>
                    <a:pt x="2" y="309"/>
                    <a:pt x="19" y="309"/>
                  </a:cubicBezTo>
                  <a:cubicBezTo>
                    <a:pt x="34" y="309"/>
                    <a:pt x="39" y="278"/>
                    <a:pt x="29" y="240"/>
                  </a:cubicBezTo>
                  <a:cubicBezTo>
                    <a:pt x="20" y="199"/>
                    <a:pt x="23" y="190"/>
                    <a:pt x="45" y="194"/>
                  </a:cubicBezTo>
                  <a:cubicBezTo>
                    <a:pt x="65" y="197"/>
                    <a:pt x="88" y="191"/>
                    <a:pt x="83" y="183"/>
                  </a:cubicBezTo>
                  <a:cubicBezTo>
                    <a:pt x="80" y="178"/>
                    <a:pt x="112" y="165"/>
                    <a:pt x="124" y="168"/>
                  </a:cubicBezTo>
                  <a:cubicBezTo>
                    <a:pt x="126" y="168"/>
                    <a:pt x="127" y="164"/>
                    <a:pt x="125" y="159"/>
                  </a:cubicBezTo>
                  <a:cubicBezTo>
                    <a:pt x="123" y="154"/>
                    <a:pt x="125" y="147"/>
                    <a:pt x="129" y="144"/>
                  </a:cubicBezTo>
                  <a:cubicBezTo>
                    <a:pt x="133" y="142"/>
                    <a:pt x="136" y="135"/>
                    <a:pt x="136" y="130"/>
                  </a:cubicBezTo>
                  <a:cubicBezTo>
                    <a:pt x="136" y="119"/>
                    <a:pt x="161" y="91"/>
                    <a:pt x="171" y="91"/>
                  </a:cubicBezTo>
                  <a:cubicBezTo>
                    <a:pt x="181" y="91"/>
                    <a:pt x="187" y="72"/>
                    <a:pt x="178" y="69"/>
                  </a:cubicBezTo>
                  <a:cubicBezTo>
                    <a:pt x="174" y="67"/>
                    <a:pt x="174" y="60"/>
                    <a:pt x="180" y="47"/>
                  </a:cubicBezTo>
                  <a:cubicBezTo>
                    <a:pt x="187" y="32"/>
                    <a:pt x="192" y="29"/>
                    <a:pt x="205" y="33"/>
                  </a:cubicBezTo>
                  <a:cubicBezTo>
                    <a:pt x="217" y="36"/>
                    <a:pt x="226" y="32"/>
                    <a:pt x="240" y="17"/>
                  </a:cubicBezTo>
                  <a:cubicBezTo>
                    <a:pt x="249" y="6"/>
                    <a:pt x="258" y="0"/>
                    <a:pt x="258" y="5"/>
                  </a:cubicBezTo>
                  <a:cubicBezTo>
                    <a:pt x="258" y="10"/>
                    <a:pt x="263" y="12"/>
                    <a:pt x="269" y="10"/>
                  </a:cubicBezTo>
                  <a:cubicBezTo>
                    <a:pt x="274" y="7"/>
                    <a:pt x="279" y="9"/>
                    <a:pt x="279" y="14"/>
                  </a:cubicBezTo>
                  <a:cubicBezTo>
                    <a:pt x="279" y="18"/>
                    <a:pt x="282" y="20"/>
                    <a:pt x="286" y="18"/>
                  </a:cubicBezTo>
                  <a:cubicBezTo>
                    <a:pt x="297" y="11"/>
                    <a:pt x="314" y="22"/>
                    <a:pt x="310" y="32"/>
                  </a:cubicBezTo>
                  <a:cubicBezTo>
                    <a:pt x="306" y="44"/>
                    <a:pt x="316" y="45"/>
                    <a:pt x="327" y="35"/>
                  </a:cubicBezTo>
                  <a:cubicBezTo>
                    <a:pt x="339" y="23"/>
                    <a:pt x="374" y="42"/>
                    <a:pt x="385" y="66"/>
                  </a:cubicBezTo>
                  <a:cubicBezTo>
                    <a:pt x="393" y="81"/>
                    <a:pt x="393" y="90"/>
                    <a:pt x="387" y="103"/>
                  </a:cubicBezTo>
                  <a:cubicBezTo>
                    <a:pt x="381" y="117"/>
                    <a:pt x="414" y="172"/>
                    <a:pt x="420" y="177"/>
                  </a:cubicBezTo>
                  <a:cubicBezTo>
                    <a:pt x="427" y="182"/>
                    <a:pt x="433" y="191"/>
                    <a:pt x="433" y="197"/>
                  </a:cubicBezTo>
                  <a:cubicBezTo>
                    <a:pt x="433" y="203"/>
                    <a:pt x="438" y="208"/>
                    <a:pt x="444" y="208"/>
                  </a:cubicBezTo>
                  <a:cubicBezTo>
                    <a:pt x="469" y="210"/>
                    <a:pt x="473" y="211"/>
                    <a:pt x="469" y="218"/>
                  </a:cubicBezTo>
                  <a:cubicBezTo>
                    <a:pt x="467" y="221"/>
                    <a:pt x="468" y="226"/>
                    <a:pt x="472" y="228"/>
                  </a:cubicBezTo>
                  <a:cubicBezTo>
                    <a:pt x="484" y="236"/>
                    <a:pt x="480" y="246"/>
                    <a:pt x="462" y="254"/>
                  </a:cubicBezTo>
                  <a:cubicBezTo>
                    <a:pt x="449" y="260"/>
                    <a:pt x="442" y="260"/>
                    <a:pt x="434" y="254"/>
                  </a:cubicBezTo>
                  <a:cubicBezTo>
                    <a:pt x="422" y="244"/>
                    <a:pt x="404" y="262"/>
                    <a:pt x="412" y="275"/>
                  </a:cubicBezTo>
                  <a:cubicBezTo>
                    <a:pt x="415" y="280"/>
                    <a:pt x="420" y="296"/>
                    <a:pt x="422" y="311"/>
                  </a:cubicBezTo>
                  <a:cubicBezTo>
                    <a:pt x="427" y="335"/>
                    <a:pt x="426" y="338"/>
                    <a:pt x="411" y="342"/>
                  </a:cubicBezTo>
                  <a:cubicBezTo>
                    <a:pt x="389" y="347"/>
                    <a:pt x="374" y="365"/>
                    <a:pt x="371" y="390"/>
                  </a:cubicBezTo>
                  <a:cubicBezTo>
                    <a:pt x="369" y="403"/>
                    <a:pt x="367" y="407"/>
                    <a:pt x="364" y="401"/>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86" name="Freeform 38"/>
            <p:cNvSpPr/>
            <p:nvPr/>
          </p:nvSpPr>
          <p:spPr bwMode="auto">
            <a:xfrm>
              <a:off x="4265613" y="2859088"/>
              <a:ext cx="306388" cy="360362"/>
            </a:xfrm>
            <a:custGeom>
              <a:avLst/>
              <a:gdLst/>
              <a:ahLst/>
              <a:cxnLst>
                <a:cxn ang="0">
                  <a:pos x="46" y="251"/>
                </a:cxn>
                <a:cxn ang="0">
                  <a:pos x="46" y="241"/>
                </a:cxn>
                <a:cxn ang="0">
                  <a:pos x="39" y="236"/>
                </a:cxn>
                <a:cxn ang="0">
                  <a:pos x="36" y="228"/>
                </a:cxn>
                <a:cxn ang="0">
                  <a:pos x="21" y="225"/>
                </a:cxn>
                <a:cxn ang="0">
                  <a:pos x="0" y="230"/>
                </a:cxn>
                <a:cxn ang="0">
                  <a:pos x="17" y="216"/>
                </a:cxn>
                <a:cxn ang="0">
                  <a:pos x="31" y="190"/>
                </a:cxn>
                <a:cxn ang="0">
                  <a:pos x="57" y="168"/>
                </a:cxn>
                <a:cxn ang="0">
                  <a:pos x="66" y="159"/>
                </a:cxn>
                <a:cxn ang="0">
                  <a:pos x="61" y="129"/>
                </a:cxn>
                <a:cxn ang="0">
                  <a:pos x="52" y="109"/>
                </a:cxn>
                <a:cxn ang="0">
                  <a:pos x="18" y="102"/>
                </a:cxn>
                <a:cxn ang="0">
                  <a:pos x="24" y="82"/>
                </a:cxn>
                <a:cxn ang="0">
                  <a:pos x="25" y="53"/>
                </a:cxn>
                <a:cxn ang="0">
                  <a:pos x="20" y="39"/>
                </a:cxn>
                <a:cxn ang="0">
                  <a:pos x="56" y="34"/>
                </a:cxn>
                <a:cxn ang="0">
                  <a:pos x="60" y="33"/>
                </a:cxn>
                <a:cxn ang="0">
                  <a:pos x="80" y="29"/>
                </a:cxn>
                <a:cxn ang="0">
                  <a:pos x="95" y="23"/>
                </a:cxn>
                <a:cxn ang="0">
                  <a:pos x="126" y="26"/>
                </a:cxn>
                <a:cxn ang="0">
                  <a:pos x="147" y="49"/>
                </a:cxn>
                <a:cxn ang="0">
                  <a:pos x="161" y="32"/>
                </a:cxn>
                <a:cxn ang="0">
                  <a:pos x="175" y="23"/>
                </a:cxn>
                <a:cxn ang="0">
                  <a:pos x="191" y="45"/>
                </a:cxn>
                <a:cxn ang="0">
                  <a:pos x="210" y="158"/>
                </a:cxn>
                <a:cxn ang="0">
                  <a:pos x="186" y="193"/>
                </a:cxn>
                <a:cxn ang="0">
                  <a:pos x="172" y="193"/>
                </a:cxn>
                <a:cxn ang="0">
                  <a:pos x="155" y="200"/>
                </a:cxn>
                <a:cxn ang="0">
                  <a:pos x="130" y="215"/>
                </a:cxn>
                <a:cxn ang="0">
                  <a:pos x="108" y="226"/>
                </a:cxn>
                <a:cxn ang="0">
                  <a:pos x="95" y="230"/>
                </a:cxn>
                <a:cxn ang="0">
                  <a:pos x="46" y="251"/>
                </a:cxn>
              </a:cxnLst>
              <a:rect l="0" t="0" r="r" b="b"/>
              <a:pathLst>
                <a:path w="219" h="258">
                  <a:moveTo>
                    <a:pt x="46" y="251"/>
                  </a:moveTo>
                  <a:cubicBezTo>
                    <a:pt x="45" y="248"/>
                    <a:pt x="45" y="244"/>
                    <a:pt x="46" y="241"/>
                  </a:cubicBezTo>
                  <a:cubicBezTo>
                    <a:pt x="46" y="238"/>
                    <a:pt x="43" y="236"/>
                    <a:pt x="39" y="236"/>
                  </a:cubicBezTo>
                  <a:cubicBezTo>
                    <a:pt x="35" y="236"/>
                    <a:pt x="34" y="232"/>
                    <a:pt x="36" y="228"/>
                  </a:cubicBezTo>
                  <a:cubicBezTo>
                    <a:pt x="39" y="224"/>
                    <a:pt x="34" y="223"/>
                    <a:pt x="21" y="225"/>
                  </a:cubicBezTo>
                  <a:cubicBezTo>
                    <a:pt x="0" y="230"/>
                    <a:pt x="0" y="230"/>
                    <a:pt x="0" y="230"/>
                  </a:cubicBezTo>
                  <a:cubicBezTo>
                    <a:pt x="17" y="216"/>
                    <a:pt x="17" y="216"/>
                    <a:pt x="17" y="216"/>
                  </a:cubicBezTo>
                  <a:cubicBezTo>
                    <a:pt x="26" y="209"/>
                    <a:pt x="33" y="197"/>
                    <a:pt x="31" y="190"/>
                  </a:cubicBezTo>
                  <a:cubicBezTo>
                    <a:pt x="29" y="180"/>
                    <a:pt x="36" y="175"/>
                    <a:pt x="57" y="168"/>
                  </a:cubicBezTo>
                  <a:cubicBezTo>
                    <a:pt x="82" y="161"/>
                    <a:pt x="84" y="159"/>
                    <a:pt x="66" y="159"/>
                  </a:cubicBezTo>
                  <a:cubicBezTo>
                    <a:pt x="43" y="158"/>
                    <a:pt x="40" y="141"/>
                    <a:pt x="61" y="129"/>
                  </a:cubicBezTo>
                  <a:cubicBezTo>
                    <a:pt x="82" y="116"/>
                    <a:pt x="79" y="109"/>
                    <a:pt x="52" y="109"/>
                  </a:cubicBezTo>
                  <a:cubicBezTo>
                    <a:pt x="39" y="109"/>
                    <a:pt x="24" y="106"/>
                    <a:pt x="18" y="102"/>
                  </a:cubicBezTo>
                  <a:cubicBezTo>
                    <a:pt x="10" y="97"/>
                    <a:pt x="10" y="94"/>
                    <a:pt x="24" y="82"/>
                  </a:cubicBezTo>
                  <a:cubicBezTo>
                    <a:pt x="43" y="65"/>
                    <a:pt x="44" y="53"/>
                    <a:pt x="25" y="53"/>
                  </a:cubicBezTo>
                  <a:cubicBezTo>
                    <a:pt x="13" y="53"/>
                    <a:pt x="12" y="51"/>
                    <a:pt x="20" y="39"/>
                  </a:cubicBezTo>
                  <a:cubicBezTo>
                    <a:pt x="30" y="23"/>
                    <a:pt x="51" y="20"/>
                    <a:pt x="56" y="34"/>
                  </a:cubicBezTo>
                  <a:cubicBezTo>
                    <a:pt x="59" y="40"/>
                    <a:pt x="60" y="40"/>
                    <a:pt x="60" y="33"/>
                  </a:cubicBezTo>
                  <a:cubicBezTo>
                    <a:pt x="61" y="27"/>
                    <a:pt x="67" y="26"/>
                    <a:pt x="80" y="29"/>
                  </a:cubicBezTo>
                  <a:cubicBezTo>
                    <a:pt x="96" y="33"/>
                    <a:pt x="98" y="32"/>
                    <a:pt x="95" y="23"/>
                  </a:cubicBezTo>
                  <a:cubicBezTo>
                    <a:pt x="86" y="0"/>
                    <a:pt x="106" y="2"/>
                    <a:pt x="126" y="26"/>
                  </a:cubicBezTo>
                  <a:cubicBezTo>
                    <a:pt x="147" y="49"/>
                    <a:pt x="147" y="49"/>
                    <a:pt x="147" y="49"/>
                  </a:cubicBezTo>
                  <a:cubicBezTo>
                    <a:pt x="161" y="32"/>
                    <a:pt x="161" y="32"/>
                    <a:pt x="161" y="32"/>
                  </a:cubicBezTo>
                  <a:cubicBezTo>
                    <a:pt x="169" y="22"/>
                    <a:pt x="175" y="18"/>
                    <a:pt x="175" y="23"/>
                  </a:cubicBezTo>
                  <a:cubicBezTo>
                    <a:pt x="175" y="27"/>
                    <a:pt x="182" y="38"/>
                    <a:pt x="191" y="45"/>
                  </a:cubicBezTo>
                  <a:cubicBezTo>
                    <a:pt x="208" y="61"/>
                    <a:pt x="219" y="126"/>
                    <a:pt x="210" y="158"/>
                  </a:cubicBezTo>
                  <a:cubicBezTo>
                    <a:pt x="199" y="196"/>
                    <a:pt x="196" y="201"/>
                    <a:pt x="186" y="193"/>
                  </a:cubicBezTo>
                  <a:cubicBezTo>
                    <a:pt x="180" y="188"/>
                    <a:pt x="175" y="188"/>
                    <a:pt x="172" y="193"/>
                  </a:cubicBezTo>
                  <a:cubicBezTo>
                    <a:pt x="169" y="197"/>
                    <a:pt x="162" y="200"/>
                    <a:pt x="155" y="200"/>
                  </a:cubicBezTo>
                  <a:cubicBezTo>
                    <a:pt x="148" y="200"/>
                    <a:pt x="137" y="207"/>
                    <a:pt x="130" y="215"/>
                  </a:cubicBezTo>
                  <a:cubicBezTo>
                    <a:pt x="123" y="223"/>
                    <a:pt x="113" y="228"/>
                    <a:pt x="108" y="226"/>
                  </a:cubicBezTo>
                  <a:cubicBezTo>
                    <a:pt x="102" y="224"/>
                    <a:pt x="97" y="226"/>
                    <a:pt x="95" y="230"/>
                  </a:cubicBezTo>
                  <a:cubicBezTo>
                    <a:pt x="92" y="239"/>
                    <a:pt x="47" y="258"/>
                    <a:pt x="46" y="251"/>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87" name="Freeform 39"/>
            <p:cNvSpPr/>
            <p:nvPr/>
          </p:nvSpPr>
          <p:spPr bwMode="auto">
            <a:xfrm>
              <a:off x="6503988" y="2638425"/>
              <a:ext cx="388938" cy="301625"/>
            </a:xfrm>
            <a:custGeom>
              <a:avLst/>
              <a:gdLst/>
              <a:ahLst/>
              <a:cxnLst>
                <a:cxn ang="0">
                  <a:pos x="118" y="195"/>
                </a:cxn>
                <a:cxn ang="0">
                  <a:pos x="96" y="173"/>
                </a:cxn>
                <a:cxn ang="0">
                  <a:pos x="87" y="150"/>
                </a:cxn>
                <a:cxn ang="0">
                  <a:pos x="52" y="113"/>
                </a:cxn>
                <a:cxn ang="0">
                  <a:pos x="4" y="60"/>
                </a:cxn>
                <a:cxn ang="0">
                  <a:pos x="15" y="18"/>
                </a:cxn>
                <a:cxn ang="0">
                  <a:pos x="86" y="7"/>
                </a:cxn>
                <a:cxn ang="0">
                  <a:pos x="158" y="12"/>
                </a:cxn>
                <a:cxn ang="0">
                  <a:pos x="181" y="6"/>
                </a:cxn>
                <a:cxn ang="0">
                  <a:pos x="194" y="10"/>
                </a:cxn>
                <a:cxn ang="0">
                  <a:pos x="214" y="22"/>
                </a:cxn>
                <a:cxn ang="0">
                  <a:pos x="270" y="85"/>
                </a:cxn>
                <a:cxn ang="0">
                  <a:pos x="275" y="102"/>
                </a:cxn>
                <a:cxn ang="0">
                  <a:pos x="270" y="106"/>
                </a:cxn>
                <a:cxn ang="0">
                  <a:pos x="258" y="117"/>
                </a:cxn>
                <a:cxn ang="0">
                  <a:pos x="247" y="128"/>
                </a:cxn>
                <a:cxn ang="0">
                  <a:pos x="236" y="144"/>
                </a:cxn>
                <a:cxn ang="0">
                  <a:pos x="196" y="191"/>
                </a:cxn>
                <a:cxn ang="0">
                  <a:pos x="182" y="201"/>
                </a:cxn>
                <a:cxn ang="0">
                  <a:pos x="118" y="195"/>
                </a:cxn>
              </a:cxnLst>
              <a:rect l="0" t="0" r="r" b="b"/>
              <a:pathLst>
                <a:path w="279" h="217">
                  <a:moveTo>
                    <a:pt x="118" y="195"/>
                  </a:moveTo>
                  <a:cubicBezTo>
                    <a:pt x="114" y="187"/>
                    <a:pt x="104" y="177"/>
                    <a:pt x="96" y="173"/>
                  </a:cubicBezTo>
                  <a:cubicBezTo>
                    <a:pt x="84" y="167"/>
                    <a:pt x="82" y="163"/>
                    <a:pt x="87" y="150"/>
                  </a:cubicBezTo>
                  <a:cubicBezTo>
                    <a:pt x="95" y="129"/>
                    <a:pt x="80" y="113"/>
                    <a:pt x="52" y="113"/>
                  </a:cubicBezTo>
                  <a:cubicBezTo>
                    <a:pt x="26" y="113"/>
                    <a:pt x="10" y="97"/>
                    <a:pt x="4" y="60"/>
                  </a:cubicBezTo>
                  <a:cubicBezTo>
                    <a:pt x="0" y="37"/>
                    <a:pt x="2" y="30"/>
                    <a:pt x="15" y="18"/>
                  </a:cubicBezTo>
                  <a:cubicBezTo>
                    <a:pt x="28" y="7"/>
                    <a:pt x="39" y="5"/>
                    <a:pt x="86" y="7"/>
                  </a:cubicBezTo>
                  <a:cubicBezTo>
                    <a:pt x="117" y="8"/>
                    <a:pt x="149" y="10"/>
                    <a:pt x="158" y="12"/>
                  </a:cubicBezTo>
                  <a:cubicBezTo>
                    <a:pt x="167" y="13"/>
                    <a:pt x="177" y="11"/>
                    <a:pt x="181" y="6"/>
                  </a:cubicBezTo>
                  <a:cubicBezTo>
                    <a:pt x="185" y="0"/>
                    <a:pt x="188" y="1"/>
                    <a:pt x="194" y="10"/>
                  </a:cubicBezTo>
                  <a:cubicBezTo>
                    <a:pt x="198" y="17"/>
                    <a:pt x="207" y="22"/>
                    <a:pt x="214" y="22"/>
                  </a:cubicBezTo>
                  <a:cubicBezTo>
                    <a:pt x="233" y="22"/>
                    <a:pt x="275" y="68"/>
                    <a:pt x="270" y="85"/>
                  </a:cubicBezTo>
                  <a:cubicBezTo>
                    <a:pt x="268" y="92"/>
                    <a:pt x="270" y="100"/>
                    <a:pt x="275" y="102"/>
                  </a:cubicBezTo>
                  <a:cubicBezTo>
                    <a:pt x="279" y="104"/>
                    <a:pt x="277" y="106"/>
                    <a:pt x="270" y="106"/>
                  </a:cubicBezTo>
                  <a:cubicBezTo>
                    <a:pt x="263" y="106"/>
                    <a:pt x="258" y="111"/>
                    <a:pt x="258" y="117"/>
                  </a:cubicBezTo>
                  <a:cubicBezTo>
                    <a:pt x="258" y="123"/>
                    <a:pt x="253" y="128"/>
                    <a:pt x="247" y="128"/>
                  </a:cubicBezTo>
                  <a:cubicBezTo>
                    <a:pt x="241" y="128"/>
                    <a:pt x="236" y="134"/>
                    <a:pt x="236" y="144"/>
                  </a:cubicBezTo>
                  <a:cubicBezTo>
                    <a:pt x="236" y="162"/>
                    <a:pt x="212" y="191"/>
                    <a:pt x="196" y="191"/>
                  </a:cubicBezTo>
                  <a:cubicBezTo>
                    <a:pt x="191" y="191"/>
                    <a:pt x="184" y="195"/>
                    <a:pt x="182" y="201"/>
                  </a:cubicBezTo>
                  <a:cubicBezTo>
                    <a:pt x="176" y="217"/>
                    <a:pt x="125" y="212"/>
                    <a:pt x="118" y="195"/>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88" name="Freeform 40"/>
            <p:cNvSpPr/>
            <p:nvPr/>
          </p:nvSpPr>
          <p:spPr bwMode="auto">
            <a:xfrm>
              <a:off x="4433888" y="2778125"/>
              <a:ext cx="173038" cy="141287"/>
            </a:xfrm>
            <a:custGeom>
              <a:avLst/>
              <a:gdLst/>
              <a:ahLst/>
              <a:cxnLst>
                <a:cxn ang="0">
                  <a:pos x="80" y="98"/>
                </a:cxn>
                <a:cxn ang="0">
                  <a:pos x="59" y="79"/>
                </a:cxn>
                <a:cxn ang="0">
                  <a:pos x="41" y="83"/>
                </a:cxn>
                <a:cxn ang="0">
                  <a:pos x="27" y="99"/>
                </a:cxn>
                <a:cxn ang="0">
                  <a:pos x="13" y="83"/>
                </a:cxn>
                <a:cxn ang="0">
                  <a:pos x="27" y="41"/>
                </a:cxn>
                <a:cxn ang="0">
                  <a:pos x="96" y="17"/>
                </a:cxn>
                <a:cxn ang="0">
                  <a:pos x="105" y="43"/>
                </a:cxn>
                <a:cxn ang="0">
                  <a:pos x="113" y="56"/>
                </a:cxn>
                <a:cxn ang="0">
                  <a:pos x="107" y="90"/>
                </a:cxn>
                <a:cxn ang="0">
                  <a:pos x="80" y="98"/>
                </a:cxn>
              </a:cxnLst>
              <a:rect l="0" t="0" r="r" b="b"/>
              <a:pathLst>
                <a:path w="124" h="102">
                  <a:moveTo>
                    <a:pt x="80" y="98"/>
                  </a:moveTo>
                  <a:cubicBezTo>
                    <a:pt x="71" y="94"/>
                    <a:pt x="62" y="86"/>
                    <a:pt x="59" y="79"/>
                  </a:cubicBezTo>
                  <a:cubicBezTo>
                    <a:pt x="55" y="67"/>
                    <a:pt x="53" y="67"/>
                    <a:pt x="41" y="83"/>
                  </a:cubicBezTo>
                  <a:cubicBezTo>
                    <a:pt x="27" y="99"/>
                    <a:pt x="27" y="99"/>
                    <a:pt x="27" y="99"/>
                  </a:cubicBezTo>
                  <a:cubicBezTo>
                    <a:pt x="13" y="83"/>
                    <a:pt x="13" y="83"/>
                    <a:pt x="13" y="83"/>
                  </a:cubicBezTo>
                  <a:cubicBezTo>
                    <a:pt x="0" y="67"/>
                    <a:pt x="0" y="67"/>
                    <a:pt x="27" y="41"/>
                  </a:cubicBezTo>
                  <a:cubicBezTo>
                    <a:pt x="61" y="8"/>
                    <a:pt x="83" y="0"/>
                    <a:pt x="96" y="17"/>
                  </a:cubicBezTo>
                  <a:cubicBezTo>
                    <a:pt x="101" y="24"/>
                    <a:pt x="105" y="36"/>
                    <a:pt x="105" y="43"/>
                  </a:cubicBezTo>
                  <a:cubicBezTo>
                    <a:pt x="105" y="50"/>
                    <a:pt x="109" y="56"/>
                    <a:pt x="113" y="56"/>
                  </a:cubicBezTo>
                  <a:cubicBezTo>
                    <a:pt x="124" y="56"/>
                    <a:pt x="121" y="76"/>
                    <a:pt x="107" y="90"/>
                  </a:cubicBezTo>
                  <a:cubicBezTo>
                    <a:pt x="98" y="100"/>
                    <a:pt x="90" y="102"/>
                    <a:pt x="80" y="98"/>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89" name="Freeform 41"/>
            <p:cNvSpPr/>
            <p:nvPr/>
          </p:nvSpPr>
          <p:spPr bwMode="auto">
            <a:xfrm>
              <a:off x="5934075" y="2854325"/>
              <a:ext cx="33338" cy="38100"/>
            </a:xfrm>
            <a:custGeom>
              <a:avLst/>
              <a:gdLst/>
              <a:ahLst/>
              <a:cxnLst>
                <a:cxn ang="0">
                  <a:pos x="6" y="18"/>
                </a:cxn>
                <a:cxn ang="0">
                  <a:pos x="16" y="8"/>
                </a:cxn>
                <a:cxn ang="0">
                  <a:pos x="18" y="22"/>
                </a:cxn>
                <a:cxn ang="0">
                  <a:pos x="6" y="18"/>
                </a:cxn>
              </a:cxnLst>
              <a:rect l="0" t="0" r="r" b="b"/>
              <a:pathLst>
                <a:path w="24" h="28">
                  <a:moveTo>
                    <a:pt x="6" y="18"/>
                  </a:moveTo>
                  <a:cubicBezTo>
                    <a:pt x="0" y="2"/>
                    <a:pt x="2" y="0"/>
                    <a:pt x="16" y="8"/>
                  </a:cubicBezTo>
                  <a:cubicBezTo>
                    <a:pt x="23" y="12"/>
                    <a:pt x="24" y="16"/>
                    <a:pt x="18" y="22"/>
                  </a:cubicBezTo>
                  <a:cubicBezTo>
                    <a:pt x="12" y="28"/>
                    <a:pt x="9" y="26"/>
                    <a:pt x="6" y="18"/>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90" name="Freeform 42"/>
            <p:cNvSpPr/>
            <p:nvPr/>
          </p:nvSpPr>
          <p:spPr bwMode="auto">
            <a:xfrm>
              <a:off x="4387850" y="2767013"/>
              <a:ext cx="103188" cy="79375"/>
            </a:xfrm>
            <a:custGeom>
              <a:avLst/>
              <a:gdLst/>
              <a:ahLst/>
              <a:cxnLst>
                <a:cxn ang="0">
                  <a:pos x="7" y="47"/>
                </a:cxn>
                <a:cxn ang="0">
                  <a:pos x="12" y="33"/>
                </a:cxn>
                <a:cxn ang="0">
                  <a:pos x="38" y="14"/>
                </a:cxn>
                <a:cxn ang="0">
                  <a:pos x="71" y="2"/>
                </a:cxn>
                <a:cxn ang="0">
                  <a:pos x="61" y="29"/>
                </a:cxn>
                <a:cxn ang="0">
                  <a:pos x="23" y="54"/>
                </a:cxn>
                <a:cxn ang="0">
                  <a:pos x="7" y="47"/>
                </a:cxn>
              </a:cxnLst>
              <a:rect l="0" t="0" r="r" b="b"/>
              <a:pathLst>
                <a:path w="73" h="56">
                  <a:moveTo>
                    <a:pt x="7" y="47"/>
                  </a:moveTo>
                  <a:cubicBezTo>
                    <a:pt x="12" y="41"/>
                    <a:pt x="14" y="35"/>
                    <a:pt x="12" y="33"/>
                  </a:cubicBezTo>
                  <a:cubicBezTo>
                    <a:pt x="10" y="32"/>
                    <a:pt x="22" y="23"/>
                    <a:pt x="38" y="14"/>
                  </a:cubicBezTo>
                  <a:cubicBezTo>
                    <a:pt x="54" y="5"/>
                    <a:pt x="69" y="0"/>
                    <a:pt x="71" y="2"/>
                  </a:cubicBezTo>
                  <a:cubicBezTo>
                    <a:pt x="73" y="4"/>
                    <a:pt x="69" y="16"/>
                    <a:pt x="61" y="29"/>
                  </a:cubicBezTo>
                  <a:cubicBezTo>
                    <a:pt x="51" y="47"/>
                    <a:pt x="42" y="53"/>
                    <a:pt x="23" y="54"/>
                  </a:cubicBezTo>
                  <a:cubicBezTo>
                    <a:pt x="3" y="56"/>
                    <a:pt x="0" y="55"/>
                    <a:pt x="7" y="47"/>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91" name="Freeform 43"/>
            <p:cNvSpPr/>
            <p:nvPr/>
          </p:nvSpPr>
          <p:spPr bwMode="auto">
            <a:xfrm>
              <a:off x="5581650" y="2468563"/>
              <a:ext cx="195263" cy="357187"/>
            </a:xfrm>
            <a:custGeom>
              <a:avLst/>
              <a:gdLst/>
              <a:ahLst/>
              <a:cxnLst>
                <a:cxn ang="0">
                  <a:pos x="38" y="251"/>
                </a:cxn>
                <a:cxn ang="0">
                  <a:pos x="26" y="227"/>
                </a:cxn>
                <a:cxn ang="0">
                  <a:pos x="13" y="200"/>
                </a:cxn>
                <a:cxn ang="0">
                  <a:pos x="1" y="136"/>
                </a:cxn>
                <a:cxn ang="0">
                  <a:pos x="18" y="65"/>
                </a:cxn>
                <a:cxn ang="0">
                  <a:pos x="48" y="52"/>
                </a:cxn>
                <a:cxn ang="0">
                  <a:pos x="84" y="30"/>
                </a:cxn>
                <a:cxn ang="0">
                  <a:pos x="112" y="51"/>
                </a:cxn>
                <a:cxn ang="0">
                  <a:pos x="127" y="115"/>
                </a:cxn>
                <a:cxn ang="0">
                  <a:pos x="133" y="126"/>
                </a:cxn>
                <a:cxn ang="0">
                  <a:pos x="120" y="133"/>
                </a:cxn>
                <a:cxn ang="0">
                  <a:pos x="102" y="154"/>
                </a:cxn>
                <a:cxn ang="0">
                  <a:pos x="94" y="164"/>
                </a:cxn>
                <a:cxn ang="0">
                  <a:pos x="86" y="171"/>
                </a:cxn>
                <a:cxn ang="0">
                  <a:pos x="81" y="178"/>
                </a:cxn>
                <a:cxn ang="0">
                  <a:pos x="72" y="210"/>
                </a:cxn>
                <a:cxn ang="0">
                  <a:pos x="79" y="242"/>
                </a:cxn>
                <a:cxn ang="0">
                  <a:pos x="76" y="249"/>
                </a:cxn>
                <a:cxn ang="0">
                  <a:pos x="38" y="251"/>
                </a:cxn>
              </a:cxnLst>
              <a:rect l="0" t="0" r="r" b="b"/>
              <a:pathLst>
                <a:path w="140" h="256">
                  <a:moveTo>
                    <a:pt x="38" y="251"/>
                  </a:moveTo>
                  <a:cubicBezTo>
                    <a:pt x="30" y="249"/>
                    <a:pt x="26" y="241"/>
                    <a:pt x="26" y="227"/>
                  </a:cubicBezTo>
                  <a:cubicBezTo>
                    <a:pt x="26" y="215"/>
                    <a:pt x="21" y="204"/>
                    <a:pt x="13" y="200"/>
                  </a:cubicBezTo>
                  <a:cubicBezTo>
                    <a:pt x="2" y="195"/>
                    <a:pt x="0" y="184"/>
                    <a:pt x="1" y="136"/>
                  </a:cubicBezTo>
                  <a:cubicBezTo>
                    <a:pt x="1" y="84"/>
                    <a:pt x="3" y="76"/>
                    <a:pt x="18" y="65"/>
                  </a:cubicBezTo>
                  <a:cubicBezTo>
                    <a:pt x="27" y="58"/>
                    <a:pt x="41" y="52"/>
                    <a:pt x="48" y="52"/>
                  </a:cubicBezTo>
                  <a:cubicBezTo>
                    <a:pt x="56" y="52"/>
                    <a:pt x="72" y="42"/>
                    <a:pt x="84" y="30"/>
                  </a:cubicBezTo>
                  <a:cubicBezTo>
                    <a:pt x="112" y="0"/>
                    <a:pt x="125" y="10"/>
                    <a:pt x="112" y="51"/>
                  </a:cubicBezTo>
                  <a:cubicBezTo>
                    <a:pt x="100" y="86"/>
                    <a:pt x="106" y="115"/>
                    <a:pt x="127" y="115"/>
                  </a:cubicBezTo>
                  <a:cubicBezTo>
                    <a:pt x="139" y="115"/>
                    <a:pt x="140" y="117"/>
                    <a:pt x="133" y="126"/>
                  </a:cubicBezTo>
                  <a:cubicBezTo>
                    <a:pt x="128" y="132"/>
                    <a:pt x="122" y="135"/>
                    <a:pt x="120" y="133"/>
                  </a:cubicBezTo>
                  <a:cubicBezTo>
                    <a:pt x="113" y="126"/>
                    <a:pt x="98" y="144"/>
                    <a:pt x="102" y="154"/>
                  </a:cubicBezTo>
                  <a:cubicBezTo>
                    <a:pt x="104" y="160"/>
                    <a:pt x="101" y="164"/>
                    <a:pt x="94" y="164"/>
                  </a:cubicBezTo>
                  <a:cubicBezTo>
                    <a:pt x="87" y="164"/>
                    <a:pt x="84" y="167"/>
                    <a:pt x="86" y="171"/>
                  </a:cubicBezTo>
                  <a:cubicBezTo>
                    <a:pt x="89" y="175"/>
                    <a:pt x="86" y="178"/>
                    <a:pt x="81" y="178"/>
                  </a:cubicBezTo>
                  <a:cubicBezTo>
                    <a:pt x="75" y="178"/>
                    <a:pt x="72" y="189"/>
                    <a:pt x="72" y="210"/>
                  </a:cubicBezTo>
                  <a:cubicBezTo>
                    <a:pt x="72" y="227"/>
                    <a:pt x="75" y="242"/>
                    <a:pt x="79" y="242"/>
                  </a:cubicBezTo>
                  <a:cubicBezTo>
                    <a:pt x="83" y="242"/>
                    <a:pt x="81" y="245"/>
                    <a:pt x="76" y="249"/>
                  </a:cubicBezTo>
                  <a:cubicBezTo>
                    <a:pt x="64" y="256"/>
                    <a:pt x="59" y="256"/>
                    <a:pt x="38" y="251"/>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92" name="Freeform 44"/>
            <p:cNvSpPr/>
            <p:nvPr/>
          </p:nvSpPr>
          <p:spPr bwMode="auto">
            <a:xfrm>
              <a:off x="5788025" y="2679700"/>
              <a:ext cx="111125" cy="142875"/>
            </a:xfrm>
            <a:custGeom>
              <a:avLst/>
              <a:gdLst/>
              <a:ahLst/>
              <a:cxnLst>
                <a:cxn ang="0">
                  <a:pos x="30" y="80"/>
                </a:cxn>
                <a:cxn ang="0">
                  <a:pos x="11" y="60"/>
                </a:cxn>
                <a:cxn ang="0">
                  <a:pos x="7" y="43"/>
                </a:cxn>
                <a:cxn ang="0">
                  <a:pos x="32" y="13"/>
                </a:cxn>
                <a:cxn ang="0">
                  <a:pos x="71" y="7"/>
                </a:cxn>
                <a:cxn ang="0">
                  <a:pos x="70" y="38"/>
                </a:cxn>
                <a:cxn ang="0">
                  <a:pos x="59" y="45"/>
                </a:cxn>
                <a:cxn ang="0">
                  <a:pos x="63" y="62"/>
                </a:cxn>
                <a:cxn ang="0">
                  <a:pos x="60" y="72"/>
                </a:cxn>
                <a:cxn ang="0">
                  <a:pos x="56" y="87"/>
                </a:cxn>
                <a:cxn ang="0">
                  <a:pos x="30" y="80"/>
                </a:cxn>
              </a:cxnLst>
              <a:rect l="0" t="0" r="r" b="b"/>
              <a:pathLst>
                <a:path w="80" h="102">
                  <a:moveTo>
                    <a:pt x="30" y="80"/>
                  </a:moveTo>
                  <a:cubicBezTo>
                    <a:pt x="17" y="71"/>
                    <a:pt x="8" y="62"/>
                    <a:pt x="11" y="60"/>
                  </a:cubicBezTo>
                  <a:cubicBezTo>
                    <a:pt x="13" y="58"/>
                    <a:pt x="11" y="50"/>
                    <a:pt x="7" y="43"/>
                  </a:cubicBezTo>
                  <a:cubicBezTo>
                    <a:pt x="0" y="30"/>
                    <a:pt x="3" y="27"/>
                    <a:pt x="32" y="13"/>
                  </a:cubicBezTo>
                  <a:cubicBezTo>
                    <a:pt x="59" y="1"/>
                    <a:pt x="67" y="0"/>
                    <a:pt x="71" y="7"/>
                  </a:cubicBezTo>
                  <a:cubicBezTo>
                    <a:pt x="80" y="20"/>
                    <a:pt x="79" y="43"/>
                    <a:pt x="70" y="38"/>
                  </a:cubicBezTo>
                  <a:cubicBezTo>
                    <a:pt x="66" y="35"/>
                    <a:pt x="61" y="39"/>
                    <a:pt x="59" y="45"/>
                  </a:cubicBezTo>
                  <a:cubicBezTo>
                    <a:pt x="56" y="51"/>
                    <a:pt x="58" y="59"/>
                    <a:pt x="63" y="62"/>
                  </a:cubicBezTo>
                  <a:cubicBezTo>
                    <a:pt x="69" y="66"/>
                    <a:pt x="68" y="69"/>
                    <a:pt x="60" y="72"/>
                  </a:cubicBezTo>
                  <a:cubicBezTo>
                    <a:pt x="50" y="76"/>
                    <a:pt x="49" y="79"/>
                    <a:pt x="56" y="87"/>
                  </a:cubicBezTo>
                  <a:cubicBezTo>
                    <a:pt x="69" y="102"/>
                    <a:pt x="56" y="99"/>
                    <a:pt x="30" y="80"/>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93" name="Freeform 45"/>
            <p:cNvSpPr/>
            <p:nvPr/>
          </p:nvSpPr>
          <p:spPr bwMode="auto">
            <a:xfrm>
              <a:off x="6462713" y="2774950"/>
              <a:ext cx="41275" cy="39687"/>
            </a:xfrm>
            <a:custGeom>
              <a:avLst/>
              <a:gdLst/>
              <a:ahLst/>
              <a:cxnLst>
                <a:cxn ang="0">
                  <a:pos x="7" y="23"/>
                </a:cxn>
                <a:cxn ang="0">
                  <a:pos x="23" y="8"/>
                </a:cxn>
                <a:cxn ang="0">
                  <a:pos x="29" y="14"/>
                </a:cxn>
                <a:cxn ang="0">
                  <a:pos x="13" y="29"/>
                </a:cxn>
                <a:cxn ang="0">
                  <a:pos x="7" y="23"/>
                </a:cxn>
              </a:cxnLst>
              <a:rect l="0" t="0" r="r" b="b"/>
              <a:pathLst>
                <a:path w="29" h="29">
                  <a:moveTo>
                    <a:pt x="7" y="23"/>
                  </a:moveTo>
                  <a:cubicBezTo>
                    <a:pt x="12" y="20"/>
                    <a:pt x="20" y="13"/>
                    <a:pt x="23" y="8"/>
                  </a:cubicBezTo>
                  <a:cubicBezTo>
                    <a:pt x="28" y="0"/>
                    <a:pt x="29" y="2"/>
                    <a:pt x="29" y="14"/>
                  </a:cubicBezTo>
                  <a:cubicBezTo>
                    <a:pt x="29" y="25"/>
                    <a:pt x="25" y="29"/>
                    <a:pt x="13" y="29"/>
                  </a:cubicBezTo>
                  <a:cubicBezTo>
                    <a:pt x="2" y="29"/>
                    <a:pt x="0" y="28"/>
                    <a:pt x="7" y="23"/>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94" name="Freeform 46"/>
            <p:cNvSpPr/>
            <p:nvPr/>
          </p:nvSpPr>
          <p:spPr bwMode="auto">
            <a:xfrm>
              <a:off x="6038850" y="2774950"/>
              <a:ext cx="34925" cy="30162"/>
            </a:xfrm>
            <a:custGeom>
              <a:avLst/>
              <a:gdLst/>
              <a:ahLst/>
              <a:cxnLst>
                <a:cxn ang="0">
                  <a:pos x="8" y="15"/>
                </a:cxn>
                <a:cxn ang="0">
                  <a:pos x="19" y="12"/>
                </a:cxn>
                <a:cxn ang="0">
                  <a:pos x="20" y="22"/>
                </a:cxn>
                <a:cxn ang="0">
                  <a:pos x="8" y="15"/>
                </a:cxn>
              </a:cxnLst>
              <a:rect l="0" t="0" r="r" b="b"/>
              <a:pathLst>
                <a:path w="25" h="22">
                  <a:moveTo>
                    <a:pt x="8" y="15"/>
                  </a:moveTo>
                  <a:cubicBezTo>
                    <a:pt x="0" y="3"/>
                    <a:pt x="9" y="0"/>
                    <a:pt x="19" y="12"/>
                  </a:cubicBezTo>
                  <a:cubicBezTo>
                    <a:pt x="25" y="18"/>
                    <a:pt x="25" y="22"/>
                    <a:pt x="20" y="22"/>
                  </a:cubicBezTo>
                  <a:cubicBezTo>
                    <a:pt x="16" y="22"/>
                    <a:pt x="11" y="19"/>
                    <a:pt x="8" y="15"/>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95" name="Freeform 47"/>
            <p:cNvSpPr/>
            <p:nvPr/>
          </p:nvSpPr>
          <p:spPr bwMode="auto">
            <a:xfrm>
              <a:off x="5792788" y="698500"/>
              <a:ext cx="911225" cy="2066925"/>
            </a:xfrm>
            <a:custGeom>
              <a:avLst/>
              <a:gdLst/>
              <a:ahLst/>
              <a:cxnLst>
                <a:cxn ang="0">
                  <a:pos x="99" y="1463"/>
                </a:cxn>
                <a:cxn ang="0">
                  <a:pos x="82" y="1412"/>
                </a:cxn>
                <a:cxn ang="0">
                  <a:pos x="13" y="1213"/>
                </a:cxn>
                <a:cxn ang="0">
                  <a:pos x="35" y="1113"/>
                </a:cxn>
                <a:cxn ang="0">
                  <a:pos x="44" y="1072"/>
                </a:cxn>
                <a:cxn ang="0">
                  <a:pos x="68" y="971"/>
                </a:cxn>
                <a:cxn ang="0">
                  <a:pos x="89" y="911"/>
                </a:cxn>
                <a:cxn ang="0">
                  <a:pos x="55" y="836"/>
                </a:cxn>
                <a:cxn ang="0">
                  <a:pos x="53" y="741"/>
                </a:cxn>
                <a:cxn ang="0">
                  <a:pos x="96" y="621"/>
                </a:cxn>
                <a:cxn ang="0">
                  <a:pos x="154" y="609"/>
                </a:cxn>
                <a:cxn ang="0">
                  <a:pos x="153" y="518"/>
                </a:cxn>
                <a:cxn ang="0">
                  <a:pos x="200" y="367"/>
                </a:cxn>
                <a:cxn ang="0">
                  <a:pos x="240" y="298"/>
                </a:cxn>
                <a:cxn ang="0">
                  <a:pos x="263" y="204"/>
                </a:cxn>
                <a:cxn ang="0">
                  <a:pos x="301" y="139"/>
                </a:cxn>
                <a:cxn ang="0">
                  <a:pos x="352" y="130"/>
                </a:cxn>
                <a:cxn ang="0">
                  <a:pos x="368" y="63"/>
                </a:cxn>
                <a:cxn ang="0">
                  <a:pos x="389" y="77"/>
                </a:cxn>
                <a:cxn ang="0">
                  <a:pos x="458" y="87"/>
                </a:cxn>
                <a:cxn ang="0">
                  <a:pos x="465" y="52"/>
                </a:cxn>
                <a:cxn ang="0">
                  <a:pos x="471" y="0"/>
                </a:cxn>
                <a:cxn ang="0">
                  <a:pos x="540" y="56"/>
                </a:cxn>
                <a:cxn ang="0">
                  <a:pos x="631" y="218"/>
                </a:cxn>
                <a:cxn ang="0">
                  <a:pos x="641" y="257"/>
                </a:cxn>
                <a:cxn ang="0">
                  <a:pos x="646" y="369"/>
                </a:cxn>
                <a:cxn ang="0">
                  <a:pos x="593" y="400"/>
                </a:cxn>
                <a:cxn ang="0">
                  <a:pos x="575" y="403"/>
                </a:cxn>
                <a:cxn ang="0">
                  <a:pos x="547" y="460"/>
                </a:cxn>
                <a:cxn ang="0">
                  <a:pos x="520" y="511"/>
                </a:cxn>
                <a:cxn ang="0">
                  <a:pos x="517" y="586"/>
                </a:cxn>
                <a:cxn ang="0">
                  <a:pos x="450" y="669"/>
                </a:cxn>
                <a:cxn ang="0">
                  <a:pos x="335" y="790"/>
                </a:cxn>
                <a:cxn ang="0">
                  <a:pos x="317" y="861"/>
                </a:cxn>
                <a:cxn ang="0">
                  <a:pos x="331" y="987"/>
                </a:cxn>
                <a:cxn ang="0">
                  <a:pos x="384" y="1088"/>
                </a:cxn>
                <a:cxn ang="0">
                  <a:pos x="366" y="1120"/>
                </a:cxn>
                <a:cxn ang="0">
                  <a:pos x="353" y="1140"/>
                </a:cxn>
                <a:cxn ang="0">
                  <a:pos x="332" y="1145"/>
                </a:cxn>
                <a:cxn ang="0">
                  <a:pos x="285" y="1236"/>
                </a:cxn>
                <a:cxn ang="0">
                  <a:pos x="271" y="1333"/>
                </a:cxn>
                <a:cxn ang="0">
                  <a:pos x="213" y="1409"/>
                </a:cxn>
                <a:cxn ang="0">
                  <a:pos x="175" y="1423"/>
                </a:cxn>
                <a:cxn ang="0">
                  <a:pos x="142" y="1472"/>
                </a:cxn>
                <a:cxn ang="0">
                  <a:pos x="100" y="1476"/>
                </a:cxn>
              </a:cxnLst>
              <a:rect l="0" t="0" r="r" b="b"/>
              <a:pathLst>
                <a:path w="653" h="1481">
                  <a:moveTo>
                    <a:pt x="100" y="1476"/>
                  </a:moveTo>
                  <a:cubicBezTo>
                    <a:pt x="97" y="1472"/>
                    <a:pt x="97" y="1466"/>
                    <a:pt x="99" y="1463"/>
                  </a:cubicBezTo>
                  <a:cubicBezTo>
                    <a:pt x="101" y="1459"/>
                    <a:pt x="96" y="1447"/>
                    <a:pt x="89" y="1434"/>
                  </a:cubicBezTo>
                  <a:cubicBezTo>
                    <a:pt x="81" y="1422"/>
                    <a:pt x="78" y="1412"/>
                    <a:pt x="82" y="1412"/>
                  </a:cubicBezTo>
                  <a:cubicBezTo>
                    <a:pt x="91" y="1412"/>
                    <a:pt x="91" y="1368"/>
                    <a:pt x="82" y="1359"/>
                  </a:cubicBezTo>
                  <a:cubicBezTo>
                    <a:pt x="69" y="1345"/>
                    <a:pt x="22" y="1247"/>
                    <a:pt x="13" y="1213"/>
                  </a:cubicBezTo>
                  <a:cubicBezTo>
                    <a:pt x="1" y="1170"/>
                    <a:pt x="0" y="1136"/>
                    <a:pt x="10" y="1152"/>
                  </a:cubicBezTo>
                  <a:cubicBezTo>
                    <a:pt x="22" y="1170"/>
                    <a:pt x="35" y="1148"/>
                    <a:pt x="35" y="1113"/>
                  </a:cubicBezTo>
                  <a:cubicBezTo>
                    <a:pt x="34" y="1096"/>
                    <a:pt x="37" y="1082"/>
                    <a:pt x="41" y="1082"/>
                  </a:cubicBezTo>
                  <a:cubicBezTo>
                    <a:pt x="44" y="1082"/>
                    <a:pt x="46" y="1078"/>
                    <a:pt x="44" y="1072"/>
                  </a:cubicBezTo>
                  <a:cubicBezTo>
                    <a:pt x="42" y="1067"/>
                    <a:pt x="46" y="1060"/>
                    <a:pt x="53" y="1055"/>
                  </a:cubicBezTo>
                  <a:cubicBezTo>
                    <a:pt x="69" y="1045"/>
                    <a:pt x="77" y="1001"/>
                    <a:pt x="68" y="971"/>
                  </a:cubicBezTo>
                  <a:cubicBezTo>
                    <a:pt x="63" y="953"/>
                    <a:pt x="63" y="948"/>
                    <a:pt x="71" y="948"/>
                  </a:cubicBezTo>
                  <a:cubicBezTo>
                    <a:pt x="79" y="948"/>
                    <a:pt x="88" y="928"/>
                    <a:pt x="89" y="911"/>
                  </a:cubicBezTo>
                  <a:cubicBezTo>
                    <a:pt x="89" y="908"/>
                    <a:pt x="82" y="899"/>
                    <a:pt x="73" y="890"/>
                  </a:cubicBezTo>
                  <a:cubicBezTo>
                    <a:pt x="61" y="878"/>
                    <a:pt x="56" y="865"/>
                    <a:pt x="55" y="836"/>
                  </a:cubicBezTo>
                  <a:cubicBezTo>
                    <a:pt x="55" y="814"/>
                    <a:pt x="53" y="789"/>
                    <a:pt x="53" y="779"/>
                  </a:cubicBezTo>
                  <a:cubicBezTo>
                    <a:pt x="52" y="770"/>
                    <a:pt x="52" y="752"/>
                    <a:pt x="53" y="741"/>
                  </a:cubicBezTo>
                  <a:cubicBezTo>
                    <a:pt x="53" y="729"/>
                    <a:pt x="54" y="715"/>
                    <a:pt x="53" y="709"/>
                  </a:cubicBezTo>
                  <a:cubicBezTo>
                    <a:pt x="51" y="672"/>
                    <a:pt x="73" y="629"/>
                    <a:pt x="96" y="621"/>
                  </a:cubicBezTo>
                  <a:cubicBezTo>
                    <a:pt x="103" y="619"/>
                    <a:pt x="117" y="619"/>
                    <a:pt x="127" y="622"/>
                  </a:cubicBezTo>
                  <a:cubicBezTo>
                    <a:pt x="142" y="625"/>
                    <a:pt x="147" y="623"/>
                    <a:pt x="154" y="609"/>
                  </a:cubicBezTo>
                  <a:cubicBezTo>
                    <a:pt x="162" y="591"/>
                    <a:pt x="153" y="562"/>
                    <a:pt x="139" y="562"/>
                  </a:cubicBezTo>
                  <a:cubicBezTo>
                    <a:pt x="135" y="562"/>
                    <a:pt x="142" y="542"/>
                    <a:pt x="153" y="518"/>
                  </a:cubicBezTo>
                  <a:cubicBezTo>
                    <a:pt x="169" y="484"/>
                    <a:pt x="175" y="461"/>
                    <a:pt x="176" y="424"/>
                  </a:cubicBezTo>
                  <a:cubicBezTo>
                    <a:pt x="178" y="375"/>
                    <a:pt x="179" y="374"/>
                    <a:pt x="200" y="367"/>
                  </a:cubicBezTo>
                  <a:cubicBezTo>
                    <a:pt x="216" y="363"/>
                    <a:pt x="221" y="357"/>
                    <a:pt x="221" y="344"/>
                  </a:cubicBezTo>
                  <a:cubicBezTo>
                    <a:pt x="221" y="334"/>
                    <a:pt x="230" y="313"/>
                    <a:pt x="240" y="298"/>
                  </a:cubicBezTo>
                  <a:cubicBezTo>
                    <a:pt x="275" y="244"/>
                    <a:pt x="277" y="247"/>
                    <a:pt x="264" y="228"/>
                  </a:cubicBezTo>
                  <a:cubicBezTo>
                    <a:pt x="251" y="208"/>
                    <a:pt x="250" y="204"/>
                    <a:pt x="263" y="204"/>
                  </a:cubicBezTo>
                  <a:cubicBezTo>
                    <a:pt x="269" y="204"/>
                    <a:pt x="277" y="192"/>
                    <a:pt x="282" y="178"/>
                  </a:cubicBezTo>
                  <a:cubicBezTo>
                    <a:pt x="287" y="163"/>
                    <a:pt x="296" y="146"/>
                    <a:pt x="301" y="139"/>
                  </a:cubicBezTo>
                  <a:cubicBezTo>
                    <a:pt x="311" y="129"/>
                    <a:pt x="314" y="129"/>
                    <a:pt x="328" y="138"/>
                  </a:cubicBezTo>
                  <a:cubicBezTo>
                    <a:pt x="343" y="147"/>
                    <a:pt x="344" y="147"/>
                    <a:pt x="352" y="130"/>
                  </a:cubicBezTo>
                  <a:cubicBezTo>
                    <a:pt x="357" y="120"/>
                    <a:pt x="360" y="101"/>
                    <a:pt x="360" y="88"/>
                  </a:cubicBezTo>
                  <a:cubicBezTo>
                    <a:pt x="360" y="74"/>
                    <a:pt x="364" y="63"/>
                    <a:pt x="368" y="63"/>
                  </a:cubicBezTo>
                  <a:cubicBezTo>
                    <a:pt x="371" y="63"/>
                    <a:pt x="375" y="67"/>
                    <a:pt x="375" y="70"/>
                  </a:cubicBezTo>
                  <a:cubicBezTo>
                    <a:pt x="375" y="74"/>
                    <a:pt x="381" y="77"/>
                    <a:pt x="389" y="77"/>
                  </a:cubicBezTo>
                  <a:cubicBezTo>
                    <a:pt x="397" y="77"/>
                    <a:pt x="414" y="83"/>
                    <a:pt x="426" y="89"/>
                  </a:cubicBezTo>
                  <a:cubicBezTo>
                    <a:pt x="447" y="100"/>
                    <a:pt x="449" y="99"/>
                    <a:pt x="458" y="87"/>
                  </a:cubicBezTo>
                  <a:cubicBezTo>
                    <a:pt x="464" y="79"/>
                    <a:pt x="465" y="73"/>
                    <a:pt x="461" y="72"/>
                  </a:cubicBezTo>
                  <a:cubicBezTo>
                    <a:pt x="457" y="70"/>
                    <a:pt x="458" y="62"/>
                    <a:pt x="465" y="52"/>
                  </a:cubicBezTo>
                  <a:cubicBezTo>
                    <a:pt x="474" y="38"/>
                    <a:pt x="475" y="31"/>
                    <a:pt x="469" y="17"/>
                  </a:cubicBezTo>
                  <a:cubicBezTo>
                    <a:pt x="462" y="4"/>
                    <a:pt x="463" y="0"/>
                    <a:pt x="471" y="0"/>
                  </a:cubicBezTo>
                  <a:cubicBezTo>
                    <a:pt x="476" y="0"/>
                    <a:pt x="482" y="5"/>
                    <a:pt x="484" y="10"/>
                  </a:cubicBezTo>
                  <a:cubicBezTo>
                    <a:pt x="486" y="16"/>
                    <a:pt x="511" y="36"/>
                    <a:pt x="540" y="56"/>
                  </a:cubicBezTo>
                  <a:cubicBezTo>
                    <a:pt x="608" y="103"/>
                    <a:pt x="628" y="132"/>
                    <a:pt x="626" y="181"/>
                  </a:cubicBezTo>
                  <a:cubicBezTo>
                    <a:pt x="625" y="201"/>
                    <a:pt x="627" y="218"/>
                    <a:pt x="631" y="218"/>
                  </a:cubicBezTo>
                  <a:cubicBezTo>
                    <a:pt x="635" y="218"/>
                    <a:pt x="636" y="224"/>
                    <a:pt x="634" y="231"/>
                  </a:cubicBezTo>
                  <a:cubicBezTo>
                    <a:pt x="632" y="239"/>
                    <a:pt x="636" y="246"/>
                    <a:pt x="641" y="257"/>
                  </a:cubicBezTo>
                  <a:cubicBezTo>
                    <a:pt x="650" y="273"/>
                    <a:pt x="651" y="284"/>
                    <a:pt x="645" y="310"/>
                  </a:cubicBezTo>
                  <a:cubicBezTo>
                    <a:pt x="641" y="332"/>
                    <a:pt x="641" y="351"/>
                    <a:pt x="646" y="369"/>
                  </a:cubicBezTo>
                  <a:cubicBezTo>
                    <a:pt x="650" y="384"/>
                    <a:pt x="653" y="399"/>
                    <a:pt x="653" y="403"/>
                  </a:cubicBezTo>
                  <a:cubicBezTo>
                    <a:pt x="653" y="413"/>
                    <a:pt x="606" y="410"/>
                    <a:pt x="593" y="400"/>
                  </a:cubicBezTo>
                  <a:cubicBezTo>
                    <a:pt x="585" y="394"/>
                    <a:pt x="582" y="393"/>
                    <a:pt x="582" y="399"/>
                  </a:cubicBezTo>
                  <a:cubicBezTo>
                    <a:pt x="582" y="404"/>
                    <a:pt x="579" y="406"/>
                    <a:pt x="575" y="403"/>
                  </a:cubicBezTo>
                  <a:cubicBezTo>
                    <a:pt x="571" y="401"/>
                    <a:pt x="568" y="408"/>
                    <a:pt x="568" y="420"/>
                  </a:cubicBezTo>
                  <a:cubicBezTo>
                    <a:pt x="568" y="434"/>
                    <a:pt x="561" y="447"/>
                    <a:pt x="547" y="460"/>
                  </a:cubicBezTo>
                  <a:cubicBezTo>
                    <a:pt x="535" y="471"/>
                    <a:pt x="527" y="483"/>
                    <a:pt x="529" y="486"/>
                  </a:cubicBezTo>
                  <a:cubicBezTo>
                    <a:pt x="531" y="489"/>
                    <a:pt x="527" y="500"/>
                    <a:pt x="520" y="511"/>
                  </a:cubicBezTo>
                  <a:cubicBezTo>
                    <a:pt x="506" y="533"/>
                    <a:pt x="506" y="547"/>
                    <a:pt x="523" y="560"/>
                  </a:cubicBezTo>
                  <a:cubicBezTo>
                    <a:pt x="533" y="568"/>
                    <a:pt x="533" y="570"/>
                    <a:pt x="517" y="586"/>
                  </a:cubicBezTo>
                  <a:cubicBezTo>
                    <a:pt x="508" y="596"/>
                    <a:pt x="497" y="614"/>
                    <a:pt x="493" y="627"/>
                  </a:cubicBezTo>
                  <a:cubicBezTo>
                    <a:pt x="488" y="642"/>
                    <a:pt x="475" y="655"/>
                    <a:pt x="450" y="669"/>
                  </a:cubicBezTo>
                  <a:cubicBezTo>
                    <a:pt x="417" y="688"/>
                    <a:pt x="353" y="755"/>
                    <a:pt x="353" y="771"/>
                  </a:cubicBezTo>
                  <a:cubicBezTo>
                    <a:pt x="353" y="775"/>
                    <a:pt x="345" y="783"/>
                    <a:pt x="335" y="790"/>
                  </a:cubicBezTo>
                  <a:cubicBezTo>
                    <a:pt x="321" y="798"/>
                    <a:pt x="319" y="804"/>
                    <a:pt x="324" y="810"/>
                  </a:cubicBezTo>
                  <a:cubicBezTo>
                    <a:pt x="330" y="817"/>
                    <a:pt x="328" y="831"/>
                    <a:pt x="317" y="861"/>
                  </a:cubicBezTo>
                  <a:cubicBezTo>
                    <a:pt x="306" y="893"/>
                    <a:pt x="304" y="912"/>
                    <a:pt x="307" y="942"/>
                  </a:cubicBezTo>
                  <a:cubicBezTo>
                    <a:pt x="311" y="979"/>
                    <a:pt x="313" y="983"/>
                    <a:pt x="331" y="987"/>
                  </a:cubicBezTo>
                  <a:cubicBezTo>
                    <a:pt x="352" y="991"/>
                    <a:pt x="403" y="1050"/>
                    <a:pt x="403" y="1069"/>
                  </a:cubicBezTo>
                  <a:cubicBezTo>
                    <a:pt x="403" y="1075"/>
                    <a:pt x="394" y="1083"/>
                    <a:pt x="384" y="1088"/>
                  </a:cubicBezTo>
                  <a:cubicBezTo>
                    <a:pt x="365" y="1096"/>
                    <a:pt x="365" y="1098"/>
                    <a:pt x="377" y="1106"/>
                  </a:cubicBezTo>
                  <a:cubicBezTo>
                    <a:pt x="391" y="1116"/>
                    <a:pt x="381" y="1129"/>
                    <a:pt x="366" y="1120"/>
                  </a:cubicBezTo>
                  <a:cubicBezTo>
                    <a:pt x="362" y="1117"/>
                    <a:pt x="360" y="1118"/>
                    <a:pt x="363" y="1122"/>
                  </a:cubicBezTo>
                  <a:cubicBezTo>
                    <a:pt x="365" y="1125"/>
                    <a:pt x="361" y="1134"/>
                    <a:pt x="353" y="1140"/>
                  </a:cubicBezTo>
                  <a:cubicBezTo>
                    <a:pt x="344" y="1148"/>
                    <a:pt x="339" y="1149"/>
                    <a:pt x="336" y="1143"/>
                  </a:cubicBezTo>
                  <a:cubicBezTo>
                    <a:pt x="334" y="1138"/>
                    <a:pt x="333" y="1138"/>
                    <a:pt x="332" y="1145"/>
                  </a:cubicBezTo>
                  <a:cubicBezTo>
                    <a:pt x="332" y="1151"/>
                    <a:pt x="322" y="1163"/>
                    <a:pt x="310" y="1173"/>
                  </a:cubicBezTo>
                  <a:cubicBezTo>
                    <a:pt x="291" y="1189"/>
                    <a:pt x="288" y="1196"/>
                    <a:pt x="285" y="1236"/>
                  </a:cubicBezTo>
                  <a:cubicBezTo>
                    <a:pt x="283" y="1262"/>
                    <a:pt x="279" y="1288"/>
                    <a:pt x="277" y="1296"/>
                  </a:cubicBezTo>
                  <a:cubicBezTo>
                    <a:pt x="275" y="1304"/>
                    <a:pt x="272" y="1320"/>
                    <a:pt x="271" y="1333"/>
                  </a:cubicBezTo>
                  <a:cubicBezTo>
                    <a:pt x="270" y="1346"/>
                    <a:pt x="264" y="1369"/>
                    <a:pt x="257" y="1385"/>
                  </a:cubicBezTo>
                  <a:cubicBezTo>
                    <a:pt x="243" y="1413"/>
                    <a:pt x="243" y="1413"/>
                    <a:pt x="213" y="1409"/>
                  </a:cubicBezTo>
                  <a:cubicBezTo>
                    <a:pt x="187" y="1405"/>
                    <a:pt x="182" y="1406"/>
                    <a:pt x="182" y="1416"/>
                  </a:cubicBezTo>
                  <a:cubicBezTo>
                    <a:pt x="182" y="1422"/>
                    <a:pt x="179" y="1425"/>
                    <a:pt x="175" y="1423"/>
                  </a:cubicBezTo>
                  <a:cubicBezTo>
                    <a:pt x="166" y="1417"/>
                    <a:pt x="153" y="1437"/>
                    <a:pt x="155" y="1454"/>
                  </a:cubicBezTo>
                  <a:cubicBezTo>
                    <a:pt x="156" y="1466"/>
                    <a:pt x="153" y="1471"/>
                    <a:pt x="142" y="1472"/>
                  </a:cubicBezTo>
                  <a:cubicBezTo>
                    <a:pt x="135" y="1473"/>
                    <a:pt x="123" y="1476"/>
                    <a:pt x="116" y="1478"/>
                  </a:cubicBezTo>
                  <a:cubicBezTo>
                    <a:pt x="110" y="1481"/>
                    <a:pt x="103" y="1480"/>
                    <a:pt x="100" y="1476"/>
                  </a:cubicBezTo>
                  <a:close/>
                </a:path>
              </a:pathLst>
            </a:custGeom>
            <a:solidFill>
              <a:schemeClr val="accent1"/>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96" name="Freeform 48"/>
            <p:cNvSpPr/>
            <p:nvPr/>
          </p:nvSpPr>
          <p:spPr bwMode="auto">
            <a:xfrm>
              <a:off x="6494463" y="2420938"/>
              <a:ext cx="508000" cy="306387"/>
            </a:xfrm>
            <a:custGeom>
              <a:avLst/>
              <a:gdLst/>
              <a:ahLst/>
              <a:cxnLst>
                <a:cxn ang="0">
                  <a:pos x="259" y="195"/>
                </a:cxn>
                <a:cxn ang="0">
                  <a:pos x="225" y="170"/>
                </a:cxn>
                <a:cxn ang="0">
                  <a:pos x="204" y="158"/>
                </a:cxn>
                <a:cxn ang="0">
                  <a:pos x="185" y="154"/>
                </a:cxn>
                <a:cxn ang="0">
                  <a:pos x="165" y="160"/>
                </a:cxn>
                <a:cxn ang="0">
                  <a:pos x="101" y="153"/>
                </a:cxn>
                <a:cxn ang="0">
                  <a:pos x="24" y="164"/>
                </a:cxn>
                <a:cxn ang="0">
                  <a:pos x="0" y="178"/>
                </a:cxn>
                <a:cxn ang="0">
                  <a:pos x="0" y="158"/>
                </a:cxn>
                <a:cxn ang="0">
                  <a:pos x="11" y="118"/>
                </a:cxn>
                <a:cxn ang="0">
                  <a:pos x="22" y="83"/>
                </a:cxn>
                <a:cxn ang="0">
                  <a:pos x="54" y="47"/>
                </a:cxn>
                <a:cxn ang="0">
                  <a:pos x="91" y="58"/>
                </a:cxn>
                <a:cxn ang="0">
                  <a:pos x="107" y="85"/>
                </a:cxn>
                <a:cxn ang="0">
                  <a:pos x="122" y="100"/>
                </a:cxn>
                <a:cxn ang="0">
                  <a:pos x="175" y="44"/>
                </a:cxn>
                <a:cxn ang="0">
                  <a:pos x="193" y="13"/>
                </a:cxn>
                <a:cxn ang="0">
                  <a:pos x="264" y="40"/>
                </a:cxn>
                <a:cxn ang="0">
                  <a:pos x="292" y="51"/>
                </a:cxn>
                <a:cxn ang="0">
                  <a:pos x="324" y="56"/>
                </a:cxn>
                <a:cxn ang="0">
                  <a:pos x="340" y="95"/>
                </a:cxn>
                <a:cxn ang="0">
                  <a:pos x="343" y="118"/>
                </a:cxn>
                <a:cxn ang="0">
                  <a:pos x="358" y="138"/>
                </a:cxn>
                <a:cxn ang="0">
                  <a:pos x="349" y="184"/>
                </a:cxn>
                <a:cxn ang="0">
                  <a:pos x="319" y="202"/>
                </a:cxn>
                <a:cxn ang="0">
                  <a:pos x="293" y="209"/>
                </a:cxn>
                <a:cxn ang="0">
                  <a:pos x="259" y="195"/>
                </a:cxn>
              </a:cxnLst>
              <a:rect l="0" t="0" r="r" b="b"/>
              <a:pathLst>
                <a:path w="365" h="219">
                  <a:moveTo>
                    <a:pt x="259" y="195"/>
                  </a:moveTo>
                  <a:cubicBezTo>
                    <a:pt x="247" y="181"/>
                    <a:pt x="231" y="170"/>
                    <a:pt x="225" y="170"/>
                  </a:cubicBezTo>
                  <a:cubicBezTo>
                    <a:pt x="218" y="170"/>
                    <a:pt x="209" y="165"/>
                    <a:pt x="204" y="158"/>
                  </a:cubicBezTo>
                  <a:cubicBezTo>
                    <a:pt x="197" y="149"/>
                    <a:pt x="192" y="148"/>
                    <a:pt x="185" y="154"/>
                  </a:cubicBezTo>
                  <a:cubicBezTo>
                    <a:pt x="180" y="158"/>
                    <a:pt x="171" y="160"/>
                    <a:pt x="165" y="160"/>
                  </a:cubicBezTo>
                  <a:cubicBezTo>
                    <a:pt x="159" y="159"/>
                    <a:pt x="130" y="156"/>
                    <a:pt x="101" y="153"/>
                  </a:cubicBezTo>
                  <a:cubicBezTo>
                    <a:pt x="55" y="150"/>
                    <a:pt x="45" y="151"/>
                    <a:pt x="24" y="164"/>
                  </a:cubicBezTo>
                  <a:cubicBezTo>
                    <a:pt x="0" y="178"/>
                    <a:pt x="0" y="178"/>
                    <a:pt x="0" y="178"/>
                  </a:cubicBezTo>
                  <a:cubicBezTo>
                    <a:pt x="0" y="158"/>
                    <a:pt x="0" y="158"/>
                    <a:pt x="0" y="158"/>
                  </a:cubicBezTo>
                  <a:cubicBezTo>
                    <a:pt x="0" y="147"/>
                    <a:pt x="5" y="129"/>
                    <a:pt x="11" y="118"/>
                  </a:cubicBezTo>
                  <a:cubicBezTo>
                    <a:pt x="17" y="107"/>
                    <a:pt x="22" y="91"/>
                    <a:pt x="22" y="83"/>
                  </a:cubicBezTo>
                  <a:cubicBezTo>
                    <a:pt x="22" y="63"/>
                    <a:pt x="29" y="55"/>
                    <a:pt x="54" y="47"/>
                  </a:cubicBezTo>
                  <a:cubicBezTo>
                    <a:pt x="73" y="40"/>
                    <a:pt x="77" y="42"/>
                    <a:pt x="91" y="58"/>
                  </a:cubicBezTo>
                  <a:cubicBezTo>
                    <a:pt x="100" y="69"/>
                    <a:pt x="107" y="81"/>
                    <a:pt x="107" y="85"/>
                  </a:cubicBezTo>
                  <a:cubicBezTo>
                    <a:pt x="107" y="89"/>
                    <a:pt x="114" y="96"/>
                    <a:pt x="122" y="100"/>
                  </a:cubicBezTo>
                  <a:cubicBezTo>
                    <a:pt x="151" y="115"/>
                    <a:pt x="184" y="80"/>
                    <a:pt x="175" y="44"/>
                  </a:cubicBezTo>
                  <a:cubicBezTo>
                    <a:pt x="172" y="27"/>
                    <a:pt x="174" y="22"/>
                    <a:pt x="193" y="13"/>
                  </a:cubicBezTo>
                  <a:cubicBezTo>
                    <a:pt x="219" y="0"/>
                    <a:pt x="233" y="6"/>
                    <a:pt x="264" y="40"/>
                  </a:cubicBezTo>
                  <a:cubicBezTo>
                    <a:pt x="276" y="54"/>
                    <a:pt x="282" y="57"/>
                    <a:pt x="292" y="51"/>
                  </a:cubicBezTo>
                  <a:cubicBezTo>
                    <a:pt x="300" y="47"/>
                    <a:pt x="310" y="48"/>
                    <a:pt x="324" y="56"/>
                  </a:cubicBezTo>
                  <a:cubicBezTo>
                    <a:pt x="342" y="67"/>
                    <a:pt x="344" y="71"/>
                    <a:pt x="340" y="95"/>
                  </a:cubicBezTo>
                  <a:cubicBezTo>
                    <a:pt x="338" y="110"/>
                    <a:pt x="339" y="120"/>
                    <a:pt x="343" y="118"/>
                  </a:cubicBezTo>
                  <a:cubicBezTo>
                    <a:pt x="346" y="115"/>
                    <a:pt x="353" y="125"/>
                    <a:pt x="358" y="138"/>
                  </a:cubicBezTo>
                  <a:cubicBezTo>
                    <a:pt x="365" y="160"/>
                    <a:pt x="364" y="165"/>
                    <a:pt x="349" y="184"/>
                  </a:cubicBezTo>
                  <a:cubicBezTo>
                    <a:pt x="338" y="198"/>
                    <a:pt x="328" y="204"/>
                    <a:pt x="319" y="202"/>
                  </a:cubicBezTo>
                  <a:cubicBezTo>
                    <a:pt x="311" y="200"/>
                    <a:pt x="299" y="203"/>
                    <a:pt x="293" y="209"/>
                  </a:cubicBezTo>
                  <a:cubicBezTo>
                    <a:pt x="282" y="219"/>
                    <a:pt x="279" y="217"/>
                    <a:pt x="259" y="195"/>
                  </a:cubicBezTo>
                  <a:close/>
                </a:path>
              </a:pathLst>
            </a:custGeom>
            <a:solidFill>
              <a:schemeClr val="accent4"/>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97" name="Freeform 49"/>
            <p:cNvSpPr/>
            <p:nvPr/>
          </p:nvSpPr>
          <p:spPr bwMode="auto">
            <a:xfrm>
              <a:off x="6294438" y="2433638"/>
              <a:ext cx="76200" cy="107950"/>
            </a:xfrm>
            <a:custGeom>
              <a:avLst/>
              <a:gdLst/>
              <a:ahLst/>
              <a:cxnLst>
                <a:cxn ang="0">
                  <a:pos x="0" y="56"/>
                </a:cxn>
                <a:cxn ang="0">
                  <a:pos x="44" y="0"/>
                </a:cxn>
                <a:cxn ang="0">
                  <a:pos x="39" y="19"/>
                </a:cxn>
                <a:cxn ang="0">
                  <a:pos x="30" y="39"/>
                </a:cxn>
                <a:cxn ang="0">
                  <a:pos x="7" y="78"/>
                </a:cxn>
                <a:cxn ang="0">
                  <a:pos x="0" y="56"/>
                </a:cxn>
              </a:cxnLst>
              <a:rect l="0" t="0" r="r" b="b"/>
              <a:pathLst>
                <a:path w="55" h="78">
                  <a:moveTo>
                    <a:pt x="0" y="56"/>
                  </a:moveTo>
                  <a:cubicBezTo>
                    <a:pt x="0" y="36"/>
                    <a:pt x="28" y="0"/>
                    <a:pt x="44" y="0"/>
                  </a:cubicBezTo>
                  <a:cubicBezTo>
                    <a:pt x="55" y="0"/>
                    <a:pt x="51" y="15"/>
                    <a:pt x="39" y="19"/>
                  </a:cubicBezTo>
                  <a:cubicBezTo>
                    <a:pt x="33" y="22"/>
                    <a:pt x="29" y="30"/>
                    <a:pt x="30" y="39"/>
                  </a:cubicBezTo>
                  <a:cubicBezTo>
                    <a:pt x="32" y="55"/>
                    <a:pt x="18" y="78"/>
                    <a:pt x="7" y="78"/>
                  </a:cubicBezTo>
                  <a:cubicBezTo>
                    <a:pt x="3" y="78"/>
                    <a:pt x="0" y="68"/>
                    <a:pt x="0" y="56"/>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98" name="Freeform 50"/>
            <p:cNvSpPr/>
            <p:nvPr/>
          </p:nvSpPr>
          <p:spPr bwMode="auto">
            <a:xfrm>
              <a:off x="6673850" y="2217738"/>
              <a:ext cx="328613" cy="273050"/>
            </a:xfrm>
            <a:custGeom>
              <a:avLst/>
              <a:gdLst/>
              <a:ahLst/>
              <a:cxnLst>
                <a:cxn ang="0">
                  <a:pos x="138" y="181"/>
                </a:cxn>
                <a:cxn ang="0">
                  <a:pos x="77" y="145"/>
                </a:cxn>
                <a:cxn ang="0">
                  <a:pos x="52" y="136"/>
                </a:cxn>
                <a:cxn ang="0">
                  <a:pos x="36" y="118"/>
                </a:cxn>
                <a:cxn ang="0">
                  <a:pos x="9" y="100"/>
                </a:cxn>
                <a:cxn ang="0">
                  <a:pos x="9" y="84"/>
                </a:cxn>
                <a:cxn ang="0">
                  <a:pos x="11" y="79"/>
                </a:cxn>
                <a:cxn ang="0">
                  <a:pos x="1" y="57"/>
                </a:cxn>
                <a:cxn ang="0">
                  <a:pos x="14" y="37"/>
                </a:cxn>
                <a:cxn ang="0">
                  <a:pos x="29" y="28"/>
                </a:cxn>
                <a:cxn ang="0">
                  <a:pos x="79" y="10"/>
                </a:cxn>
                <a:cxn ang="0">
                  <a:pos x="96" y="8"/>
                </a:cxn>
                <a:cxn ang="0">
                  <a:pos x="152" y="13"/>
                </a:cxn>
                <a:cxn ang="0">
                  <a:pos x="204" y="21"/>
                </a:cxn>
                <a:cxn ang="0">
                  <a:pos x="235" y="21"/>
                </a:cxn>
                <a:cxn ang="0">
                  <a:pos x="218" y="51"/>
                </a:cxn>
                <a:cxn ang="0">
                  <a:pos x="207" y="148"/>
                </a:cxn>
                <a:cxn ang="0">
                  <a:pos x="201" y="176"/>
                </a:cxn>
                <a:cxn ang="0">
                  <a:pos x="179" y="186"/>
                </a:cxn>
                <a:cxn ang="0">
                  <a:pos x="161" y="189"/>
                </a:cxn>
                <a:cxn ang="0">
                  <a:pos x="138" y="181"/>
                </a:cxn>
              </a:cxnLst>
              <a:rect l="0" t="0" r="r" b="b"/>
              <a:pathLst>
                <a:path w="235" h="195">
                  <a:moveTo>
                    <a:pt x="138" y="181"/>
                  </a:moveTo>
                  <a:cubicBezTo>
                    <a:pt x="119" y="158"/>
                    <a:pt x="87" y="139"/>
                    <a:pt x="77" y="145"/>
                  </a:cubicBezTo>
                  <a:cubicBezTo>
                    <a:pt x="57" y="157"/>
                    <a:pt x="48" y="154"/>
                    <a:pt x="52" y="136"/>
                  </a:cubicBezTo>
                  <a:cubicBezTo>
                    <a:pt x="55" y="118"/>
                    <a:pt x="45" y="105"/>
                    <a:pt x="36" y="118"/>
                  </a:cubicBezTo>
                  <a:cubicBezTo>
                    <a:pt x="31" y="127"/>
                    <a:pt x="21" y="121"/>
                    <a:pt x="9" y="100"/>
                  </a:cubicBezTo>
                  <a:cubicBezTo>
                    <a:pt x="2" y="87"/>
                    <a:pt x="2" y="84"/>
                    <a:pt x="9" y="84"/>
                  </a:cubicBezTo>
                  <a:cubicBezTo>
                    <a:pt x="14" y="84"/>
                    <a:pt x="15" y="82"/>
                    <a:pt x="11" y="79"/>
                  </a:cubicBezTo>
                  <a:cubicBezTo>
                    <a:pt x="7" y="76"/>
                    <a:pt x="2" y="66"/>
                    <a:pt x="1" y="57"/>
                  </a:cubicBezTo>
                  <a:cubicBezTo>
                    <a:pt x="0" y="45"/>
                    <a:pt x="3" y="40"/>
                    <a:pt x="14" y="37"/>
                  </a:cubicBezTo>
                  <a:cubicBezTo>
                    <a:pt x="22" y="35"/>
                    <a:pt x="29" y="31"/>
                    <a:pt x="29" y="28"/>
                  </a:cubicBezTo>
                  <a:cubicBezTo>
                    <a:pt x="29" y="19"/>
                    <a:pt x="65" y="6"/>
                    <a:pt x="79" y="10"/>
                  </a:cubicBezTo>
                  <a:cubicBezTo>
                    <a:pt x="86" y="13"/>
                    <a:pt x="93" y="11"/>
                    <a:pt x="96" y="8"/>
                  </a:cubicBezTo>
                  <a:cubicBezTo>
                    <a:pt x="100" y="0"/>
                    <a:pt x="125" y="3"/>
                    <a:pt x="152" y="13"/>
                  </a:cubicBezTo>
                  <a:cubicBezTo>
                    <a:pt x="163" y="17"/>
                    <a:pt x="186" y="21"/>
                    <a:pt x="204" y="21"/>
                  </a:cubicBezTo>
                  <a:cubicBezTo>
                    <a:pt x="235" y="21"/>
                    <a:pt x="235" y="21"/>
                    <a:pt x="235" y="21"/>
                  </a:cubicBezTo>
                  <a:cubicBezTo>
                    <a:pt x="218" y="51"/>
                    <a:pt x="218" y="51"/>
                    <a:pt x="218" y="51"/>
                  </a:cubicBezTo>
                  <a:cubicBezTo>
                    <a:pt x="199" y="82"/>
                    <a:pt x="195" y="125"/>
                    <a:pt x="207" y="148"/>
                  </a:cubicBezTo>
                  <a:cubicBezTo>
                    <a:pt x="213" y="158"/>
                    <a:pt x="212" y="165"/>
                    <a:pt x="201" y="176"/>
                  </a:cubicBezTo>
                  <a:cubicBezTo>
                    <a:pt x="193" y="184"/>
                    <a:pt x="183" y="189"/>
                    <a:pt x="179" y="186"/>
                  </a:cubicBezTo>
                  <a:cubicBezTo>
                    <a:pt x="174" y="183"/>
                    <a:pt x="166" y="185"/>
                    <a:pt x="161" y="189"/>
                  </a:cubicBezTo>
                  <a:cubicBezTo>
                    <a:pt x="154" y="195"/>
                    <a:pt x="148" y="193"/>
                    <a:pt x="138" y="181"/>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099" name="Freeform 51"/>
            <p:cNvSpPr/>
            <p:nvPr/>
          </p:nvSpPr>
          <p:spPr bwMode="auto">
            <a:xfrm>
              <a:off x="5332413" y="296863"/>
              <a:ext cx="1870075" cy="2133600"/>
            </a:xfrm>
            <a:custGeom>
              <a:avLst/>
              <a:gdLst/>
              <a:ahLst/>
              <a:cxnLst>
                <a:cxn ang="0">
                  <a:pos x="61" y="1448"/>
                </a:cxn>
                <a:cxn ang="0">
                  <a:pos x="75" y="1427"/>
                </a:cxn>
                <a:cxn ang="0">
                  <a:pos x="95" y="1375"/>
                </a:cxn>
                <a:cxn ang="0">
                  <a:pos x="69" y="1367"/>
                </a:cxn>
                <a:cxn ang="0">
                  <a:pos x="75" y="1322"/>
                </a:cxn>
                <a:cxn ang="0">
                  <a:pos x="29" y="1251"/>
                </a:cxn>
                <a:cxn ang="0">
                  <a:pos x="36" y="1187"/>
                </a:cxn>
                <a:cxn ang="0">
                  <a:pos x="60" y="1157"/>
                </a:cxn>
                <a:cxn ang="0">
                  <a:pos x="40" y="1127"/>
                </a:cxn>
                <a:cxn ang="0">
                  <a:pos x="121" y="1114"/>
                </a:cxn>
                <a:cxn ang="0">
                  <a:pos x="150" y="1068"/>
                </a:cxn>
                <a:cxn ang="0">
                  <a:pos x="190" y="1018"/>
                </a:cxn>
                <a:cxn ang="0">
                  <a:pos x="276" y="990"/>
                </a:cxn>
                <a:cxn ang="0">
                  <a:pos x="344" y="923"/>
                </a:cxn>
                <a:cxn ang="0">
                  <a:pos x="270" y="934"/>
                </a:cxn>
                <a:cxn ang="0">
                  <a:pos x="317" y="857"/>
                </a:cxn>
                <a:cxn ang="0">
                  <a:pos x="354" y="843"/>
                </a:cxn>
                <a:cxn ang="0">
                  <a:pos x="416" y="764"/>
                </a:cxn>
                <a:cxn ang="0">
                  <a:pos x="404" y="702"/>
                </a:cxn>
                <a:cxn ang="0">
                  <a:pos x="472" y="650"/>
                </a:cxn>
                <a:cxn ang="0">
                  <a:pos x="457" y="608"/>
                </a:cxn>
                <a:cxn ang="0">
                  <a:pos x="469" y="569"/>
                </a:cxn>
                <a:cxn ang="0">
                  <a:pos x="554" y="539"/>
                </a:cxn>
                <a:cxn ang="0">
                  <a:pos x="555" y="506"/>
                </a:cxn>
                <a:cxn ang="0">
                  <a:pos x="560" y="464"/>
                </a:cxn>
                <a:cxn ang="0">
                  <a:pos x="595" y="418"/>
                </a:cxn>
                <a:cxn ang="0">
                  <a:pos x="597" y="359"/>
                </a:cxn>
                <a:cxn ang="0">
                  <a:pos x="660" y="285"/>
                </a:cxn>
                <a:cxn ang="0">
                  <a:pos x="701" y="255"/>
                </a:cxn>
                <a:cxn ang="0">
                  <a:pos x="790" y="166"/>
                </a:cxn>
                <a:cxn ang="0">
                  <a:pos x="823" y="223"/>
                </a:cxn>
                <a:cxn ang="0">
                  <a:pos x="889" y="175"/>
                </a:cxn>
                <a:cxn ang="0">
                  <a:pos x="941" y="163"/>
                </a:cxn>
                <a:cxn ang="0">
                  <a:pos x="971" y="87"/>
                </a:cxn>
                <a:cxn ang="0">
                  <a:pos x="1044" y="24"/>
                </a:cxn>
                <a:cxn ang="0">
                  <a:pos x="1032" y="110"/>
                </a:cxn>
                <a:cxn ang="0">
                  <a:pos x="1110" y="48"/>
                </a:cxn>
                <a:cxn ang="0">
                  <a:pos x="1158" y="32"/>
                </a:cxn>
                <a:cxn ang="0">
                  <a:pos x="1179" y="35"/>
                </a:cxn>
                <a:cxn ang="0">
                  <a:pos x="1218" y="47"/>
                </a:cxn>
                <a:cxn ang="0">
                  <a:pos x="1293" y="54"/>
                </a:cxn>
                <a:cxn ang="0">
                  <a:pos x="1306" y="122"/>
                </a:cxn>
                <a:cxn ang="0">
                  <a:pos x="1268" y="186"/>
                </a:cxn>
                <a:cxn ang="0">
                  <a:pos x="1251" y="264"/>
                </a:cxn>
                <a:cxn ang="0">
                  <a:pos x="1164" y="148"/>
                </a:cxn>
                <a:cxn ang="0">
                  <a:pos x="1061" y="299"/>
                </a:cxn>
                <a:cxn ang="0">
                  <a:pos x="849" y="256"/>
                </a:cxn>
                <a:cxn ang="0">
                  <a:pos x="781" y="367"/>
                </a:cxn>
                <a:cxn ang="0">
                  <a:pos x="627" y="424"/>
                </a:cxn>
                <a:cxn ang="0">
                  <a:pos x="546" y="607"/>
                </a:cxn>
                <a:cxn ang="0">
                  <a:pos x="469" y="859"/>
                </a:cxn>
                <a:cxn ang="0">
                  <a:pos x="377" y="1125"/>
                </a:cxn>
                <a:cxn ang="0">
                  <a:pos x="374" y="1343"/>
                </a:cxn>
                <a:cxn ang="0">
                  <a:pos x="347" y="1432"/>
                </a:cxn>
                <a:cxn ang="0">
                  <a:pos x="267" y="1429"/>
                </a:cxn>
                <a:cxn ang="0">
                  <a:pos x="163" y="1514"/>
                </a:cxn>
              </a:cxnLst>
              <a:rect l="0" t="0" r="r" b="b"/>
              <a:pathLst>
                <a:path w="1340" h="1529">
                  <a:moveTo>
                    <a:pt x="99" y="1518"/>
                  </a:moveTo>
                  <a:cubicBezTo>
                    <a:pt x="101" y="1515"/>
                    <a:pt x="90" y="1502"/>
                    <a:pt x="75" y="1490"/>
                  </a:cubicBezTo>
                  <a:cubicBezTo>
                    <a:pt x="57" y="1476"/>
                    <a:pt x="46" y="1462"/>
                    <a:pt x="46" y="1452"/>
                  </a:cubicBezTo>
                  <a:cubicBezTo>
                    <a:pt x="47" y="1439"/>
                    <a:pt x="48" y="1438"/>
                    <a:pt x="53" y="1447"/>
                  </a:cubicBezTo>
                  <a:cubicBezTo>
                    <a:pt x="59" y="1455"/>
                    <a:pt x="60" y="1456"/>
                    <a:pt x="61" y="1448"/>
                  </a:cubicBezTo>
                  <a:cubicBezTo>
                    <a:pt x="61" y="1440"/>
                    <a:pt x="63" y="1440"/>
                    <a:pt x="73" y="1448"/>
                  </a:cubicBezTo>
                  <a:cubicBezTo>
                    <a:pt x="80" y="1453"/>
                    <a:pt x="83" y="1454"/>
                    <a:pt x="80" y="1451"/>
                  </a:cubicBezTo>
                  <a:cubicBezTo>
                    <a:pt x="77" y="1447"/>
                    <a:pt x="82" y="1440"/>
                    <a:pt x="91" y="1435"/>
                  </a:cubicBezTo>
                  <a:cubicBezTo>
                    <a:pt x="106" y="1426"/>
                    <a:pt x="106" y="1426"/>
                    <a:pt x="86" y="1430"/>
                  </a:cubicBezTo>
                  <a:cubicBezTo>
                    <a:pt x="69" y="1433"/>
                    <a:pt x="67" y="1432"/>
                    <a:pt x="75" y="1427"/>
                  </a:cubicBezTo>
                  <a:cubicBezTo>
                    <a:pt x="81" y="1422"/>
                    <a:pt x="82" y="1419"/>
                    <a:pt x="78" y="1419"/>
                  </a:cubicBezTo>
                  <a:cubicBezTo>
                    <a:pt x="75" y="1419"/>
                    <a:pt x="78" y="1414"/>
                    <a:pt x="85" y="1408"/>
                  </a:cubicBezTo>
                  <a:cubicBezTo>
                    <a:pt x="95" y="1401"/>
                    <a:pt x="96" y="1398"/>
                    <a:pt x="89" y="1398"/>
                  </a:cubicBezTo>
                  <a:cubicBezTo>
                    <a:pt x="81" y="1397"/>
                    <a:pt x="82" y="1395"/>
                    <a:pt x="91" y="1388"/>
                  </a:cubicBezTo>
                  <a:cubicBezTo>
                    <a:pt x="100" y="1381"/>
                    <a:pt x="102" y="1377"/>
                    <a:pt x="95" y="1375"/>
                  </a:cubicBezTo>
                  <a:cubicBezTo>
                    <a:pt x="83" y="1371"/>
                    <a:pt x="45" y="1390"/>
                    <a:pt x="50" y="1398"/>
                  </a:cubicBezTo>
                  <a:cubicBezTo>
                    <a:pt x="52" y="1401"/>
                    <a:pt x="47" y="1405"/>
                    <a:pt x="39" y="1407"/>
                  </a:cubicBezTo>
                  <a:cubicBezTo>
                    <a:pt x="22" y="1411"/>
                    <a:pt x="20" y="1402"/>
                    <a:pt x="36" y="1389"/>
                  </a:cubicBezTo>
                  <a:cubicBezTo>
                    <a:pt x="42" y="1384"/>
                    <a:pt x="51" y="1376"/>
                    <a:pt x="56" y="1372"/>
                  </a:cubicBezTo>
                  <a:cubicBezTo>
                    <a:pt x="62" y="1367"/>
                    <a:pt x="68" y="1365"/>
                    <a:pt x="69" y="1367"/>
                  </a:cubicBezTo>
                  <a:cubicBezTo>
                    <a:pt x="71" y="1369"/>
                    <a:pt x="77" y="1365"/>
                    <a:pt x="83" y="1358"/>
                  </a:cubicBezTo>
                  <a:cubicBezTo>
                    <a:pt x="91" y="1348"/>
                    <a:pt x="91" y="1347"/>
                    <a:pt x="81" y="1350"/>
                  </a:cubicBezTo>
                  <a:cubicBezTo>
                    <a:pt x="75" y="1352"/>
                    <a:pt x="66" y="1352"/>
                    <a:pt x="60" y="1348"/>
                  </a:cubicBezTo>
                  <a:cubicBezTo>
                    <a:pt x="54" y="1345"/>
                    <a:pt x="53" y="1342"/>
                    <a:pt x="58" y="1342"/>
                  </a:cubicBezTo>
                  <a:cubicBezTo>
                    <a:pt x="62" y="1342"/>
                    <a:pt x="70" y="1333"/>
                    <a:pt x="75" y="1322"/>
                  </a:cubicBezTo>
                  <a:cubicBezTo>
                    <a:pt x="83" y="1304"/>
                    <a:pt x="82" y="1297"/>
                    <a:pt x="72" y="1305"/>
                  </a:cubicBezTo>
                  <a:cubicBezTo>
                    <a:pt x="56" y="1321"/>
                    <a:pt x="55" y="1321"/>
                    <a:pt x="52" y="1308"/>
                  </a:cubicBezTo>
                  <a:cubicBezTo>
                    <a:pt x="50" y="1300"/>
                    <a:pt x="51" y="1289"/>
                    <a:pt x="55" y="1283"/>
                  </a:cubicBezTo>
                  <a:cubicBezTo>
                    <a:pt x="62" y="1270"/>
                    <a:pt x="56" y="1255"/>
                    <a:pt x="47" y="1260"/>
                  </a:cubicBezTo>
                  <a:cubicBezTo>
                    <a:pt x="44" y="1262"/>
                    <a:pt x="36" y="1258"/>
                    <a:pt x="29" y="1251"/>
                  </a:cubicBezTo>
                  <a:cubicBezTo>
                    <a:pt x="17" y="1238"/>
                    <a:pt x="18" y="1237"/>
                    <a:pt x="51" y="1232"/>
                  </a:cubicBezTo>
                  <a:cubicBezTo>
                    <a:pt x="106" y="1225"/>
                    <a:pt x="72" y="1219"/>
                    <a:pt x="48" y="1219"/>
                  </a:cubicBezTo>
                  <a:cubicBezTo>
                    <a:pt x="5" y="1220"/>
                    <a:pt x="0" y="1213"/>
                    <a:pt x="34" y="1203"/>
                  </a:cubicBezTo>
                  <a:cubicBezTo>
                    <a:pt x="55" y="1196"/>
                    <a:pt x="56" y="1195"/>
                    <a:pt x="39" y="1194"/>
                  </a:cubicBezTo>
                  <a:cubicBezTo>
                    <a:pt x="23" y="1193"/>
                    <a:pt x="22" y="1193"/>
                    <a:pt x="36" y="1187"/>
                  </a:cubicBezTo>
                  <a:cubicBezTo>
                    <a:pt x="43" y="1184"/>
                    <a:pt x="46" y="1181"/>
                    <a:pt x="41" y="1180"/>
                  </a:cubicBezTo>
                  <a:cubicBezTo>
                    <a:pt x="35" y="1180"/>
                    <a:pt x="33" y="1177"/>
                    <a:pt x="36" y="1173"/>
                  </a:cubicBezTo>
                  <a:cubicBezTo>
                    <a:pt x="38" y="1169"/>
                    <a:pt x="35" y="1166"/>
                    <a:pt x="28" y="1166"/>
                  </a:cubicBezTo>
                  <a:cubicBezTo>
                    <a:pt x="18" y="1166"/>
                    <a:pt x="18" y="1164"/>
                    <a:pt x="25" y="1155"/>
                  </a:cubicBezTo>
                  <a:cubicBezTo>
                    <a:pt x="37" y="1141"/>
                    <a:pt x="51" y="1142"/>
                    <a:pt x="60" y="1157"/>
                  </a:cubicBezTo>
                  <a:cubicBezTo>
                    <a:pt x="64" y="1164"/>
                    <a:pt x="67" y="1166"/>
                    <a:pt x="68" y="1161"/>
                  </a:cubicBezTo>
                  <a:cubicBezTo>
                    <a:pt x="68" y="1156"/>
                    <a:pt x="74" y="1154"/>
                    <a:pt x="81" y="1155"/>
                  </a:cubicBezTo>
                  <a:cubicBezTo>
                    <a:pt x="88" y="1156"/>
                    <a:pt x="99" y="1155"/>
                    <a:pt x="104" y="1151"/>
                  </a:cubicBezTo>
                  <a:cubicBezTo>
                    <a:pt x="116" y="1144"/>
                    <a:pt x="113" y="1143"/>
                    <a:pt x="40" y="1138"/>
                  </a:cubicBezTo>
                  <a:cubicBezTo>
                    <a:pt x="32" y="1138"/>
                    <a:pt x="32" y="1136"/>
                    <a:pt x="40" y="1127"/>
                  </a:cubicBezTo>
                  <a:cubicBezTo>
                    <a:pt x="46" y="1119"/>
                    <a:pt x="55" y="1117"/>
                    <a:pt x="67" y="1120"/>
                  </a:cubicBezTo>
                  <a:cubicBezTo>
                    <a:pt x="82" y="1124"/>
                    <a:pt x="84" y="1123"/>
                    <a:pt x="77" y="1116"/>
                  </a:cubicBezTo>
                  <a:cubicBezTo>
                    <a:pt x="70" y="1109"/>
                    <a:pt x="71" y="1105"/>
                    <a:pt x="81" y="1098"/>
                  </a:cubicBezTo>
                  <a:cubicBezTo>
                    <a:pt x="100" y="1084"/>
                    <a:pt x="111" y="1087"/>
                    <a:pt x="111" y="1108"/>
                  </a:cubicBezTo>
                  <a:cubicBezTo>
                    <a:pt x="111" y="1126"/>
                    <a:pt x="112" y="1127"/>
                    <a:pt x="121" y="1114"/>
                  </a:cubicBezTo>
                  <a:cubicBezTo>
                    <a:pt x="131" y="1102"/>
                    <a:pt x="130" y="1099"/>
                    <a:pt x="117" y="1088"/>
                  </a:cubicBezTo>
                  <a:cubicBezTo>
                    <a:pt x="109" y="1081"/>
                    <a:pt x="98" y="1077"/>
                    <a:pt x="92" y="1079"/>
                  </a:cubicBezTo>
                  <a:cubicBezTo>
                    <a:pt x="87" y="1081"/>
                    <a:pt x="82" y="1079"/>
                    <a:pt x="82" y="1074"/>
                  </a:cubicBezTo>
                  <a:cubicBezTo>
                    <a:pt x="82" y="1068"/>
                    <a:pt x="93" y="1066"/>
                    <a:pt x="123" y="1069"/>
                  </a:cubicBezTo>
                  <a:cubicBezTo>
                    <a:pt x="146" y="1071"/>
                    <a:pt x="158" y="1071"/>
                    <a:pt x="150" y="1068"/>
                  </a:cubicBezTo>
                  <a:cubicBezTo>
                    <a:pt x="132" y="1061"/>
                    <a:pt x="150" y="1054"/>
                    <a:pt x="178" y="1057"/>
                  </a:cubicBezTo>
                  <a:cubicBezTo>
                    <a:pt x="193" y="1059"/>
                    <a:pt x="196" y="1057"/>
                    <a:pt x="190" y="1051"/>
                  </a:cubicBezTo>
                  <a:cubicBezTo>
                    <a:pt x="178" y="1040"/>
                    <a:pt x="180" y="1029"/>
                    <a:pt x="192" y="1039"/>
                  </a:cubicBezTo>
                  <a:cubicBezTo>
                    <a:pt x="201" y="1046"/>
                    <a:pt x="203" y="1045"/>
                    <a:pt x="202" y="1033"/>
                  </a:cubicBezTo>
                  <a:cubicBezTo>
                    <a:pt x="201" y="1025"/>
                    <a:pt x="196" y="1018"/>
                    <a:pt x="190" y="1018"/>
                  </a:cubicBezTo>
                  <a:cubicBezTo>
                    <a:pt x="183" y="1017"/>
                    <a:pt x="188" y="1014"/>
                    <a:pt x="200" y="1010"/>
                  </a:cubicBezTo>
                  <a:cubicBezTo>
                    <a:pt x="225" y="1000"/>
                    <a:pt x="254" y="976"/>
                    <a:pt x="239" y="976"/>
                  </a:cubicBezTo>
                  <a:cubicBezTo>
                    <a:pt x="233" y="976"/>
                    <a:pt x="234" y="973"/>
                    <a:pt x="243" y="966"/>
                  </a:cubicBezTo>
                  <a:cubicBezTo>
                    <a:pt x="258" y="955"/>
                    <a:pt x="269" y="964"/>
                    <a:pt x="263" y="981"/>
                  </a:cubicBezTo>
                  <a:cubicBezTo>
                    <a:pt x="260" y="987"/>
                    <a:pt x="265" y="990"/>
                    <a:pt x="276" y="990"/>
                  </a:cubicBezTo>
                  <a:cubicBezTo>
                    <a:pt x="289" y="990"/>
                    <a:pt x="291" y="989"/>
                    <a:pt x="282" y="983"/>
                  </a:cubicBezTo>
                  <a:cubicBezTo>
                    <a:pt x="274" y="978"/>
                    <a:pt x="277" y="976"/>
                    <a:pt x="295" y="976"/>
                  </a:cubicBezTo>
                  <a:cubicBezTo>
                    <a:pt x="313" y="976"/>
                    <a:pt x="318" y="973"/>
                    <a:pt x="318" y="962"/>
                  </a:cubicBezTo>
                  <a:cubicBezTo>
                    <a:pt x="318" y="955"/>
                    <a:pt x="324" y="947"/>
                    <a:pt x="331" y="945"/>
                  </a:cubicBezTo>
                  <a:cubicBezTo>
                    <a:pt x="340" y="942"/>
                    <a:pt x="345" y="935"/>
                    <a:pt x="344" y="923"/>
                  </a:cubicBezTo>
                  <a:cubicBezTo>
                    <a:pt x="343" y="902"/>
                    <a:pt x="332" y="901"/>
                    <a:pt x="310" y="920"/>
                  </a:cubicBezTo>
                  <a:cubicBezTo>
                    <a:pt x="298" y="931"/>
                    <a:pt x="296" y="934"/>
                    <a:pt x="305" y="931"/>
                  </a:cubicBezTo>
                  <a:cubicBezTo>
                    <a:pt x="325" y="925"/>
                    <a:pt x="320" y="938"/>
                    <a:pt x="300" y="947"/>
                  </a:cubicBezTo>
                  <a:cubicBezTo>
                    <a:pt x="274" y="958"/>
                    <a:pt x="264" y="957"/>
                    <a:pt x="275" y="944"/>
                  </a:cubicBezTo>
                  <a:cubicBezTo>
                    <a:pt x="282" y="936"/>
                    <a:pt x="282" y="934"/>
                    <a:pt x="270" y="934"/>
                  </a:cubicBezTo>
                  <a:cubicBezTo>
                    <a:pt x="260" y="934"/>
                    <a:pt x="259" y="932"/>
                    <a:pt x="267" y="927"/>
                  </a:cubicBezTo>
                  <a:cubicBezTo>
                    <a:pt x="273" y="924"/>
                    <a:pt x="279" y="914"/>
                    <a:pt x="280" y="905"/>
                  </a:cubicBezTo>
                  <a:cubicBezTo>
                    <a:pt x="283" y="885"/>
                    <a:pt x="295" y="871"/>
                    <a:pt x="308" y="871"/>
                  </a:cubicBezTo>
                  <a:cubicBezTo>
                    <a:pt x="314" y="871"/>
                    <a:pt x="317" y="867"/>
                    <a:pt x="314" y="864"/>
                  </a:cubicBezTo>
                  <a:cubicBezTo>
                    <a:pt x="312" y="860"/>
                    <a:pt x="313" y="857"/>
                    <a:pt x="317" y="857"/>
                  </a:cubicBezTo>
                  <a:cubicBezTo>
                    <a:pt x="321" y="857"/>
                    <a:pt x="327" y="861"/>
                    <a:pt x="330" y="866"/>
                  </a:cubicBezTo>
                  <a:cubicBezTo>
                    <a:pt x="335" y="875"/>
                    <a:pt x="337" y="875"/>
                    <a:pt x="345" y="866"/>
                  </a:cubicBezTo>
                  <a:cubicBezTo>
                    <a:pt x="350" y="861"/>
                    <a:pt x="352" y="856"/>
                    <a:pt x="349" y="856"/>
                  </a:cubicBezTo>
                  <a:cubicBezTo>
                    <a:pt x="345" y="856"/>
                    <a:pt x="349" y="853"/>
                    <a:pt x="357" y="850"/>
                  </a:cubicBezTo>
                  <a:cubicBezTo>
                    <a:pt x="370" y="844"/>
                    <a:pt x="370" y="843"/>
                    <a:pt x="354" y="843"/>
                  </a:cubicBezTo>
                  <a:cubicBezTo>
                    <a:pt x="336" y="842"/>
                    <a:pt x="336" y="842"/>
                    <a:pt x="336" y="842"/>
                  </a:cubicBezTo>
                  <a:cubicBezTo>
                    <a:pt x="353" y="828"/>
                    <a:pt x="353" y="828"/>
                    <a:pt x="353" y="828"/>
                  </a:cubicBezTo>
                  <a:cubicBezTo>
                    <a:pt x="362" y="821"/>
                    <a:pt x="367" y="814"/>
                    <a:pt x="364" y="814"/>
                  </a:cubicBezTo>
                  <a:cubicBezTo>
                    <a:pt x="361" y="814"/>
                    <a:pt x="369" y="807"/>
                    <a:pt x="382" y="797"/>
                  </a:cubicBezTo>
                  <a:cubicBezTo>
                    <a:pt x="395" y="788"/>
                    <a:pt x="410" y="773"/>
                    <a:pt x="416" y="764"/>
                  </a:cubicBezTo>
                  <a:cubicBezTo>
                    <a:pt x="427" y="748"/>
                    <a:pt x="427" y="748"/>
                    <a:pt x="413" y="760"/>
                  </a:cubicBezTo>
                  <a:cubicBezTo>
                    <a:pt x="402" y="769"/>
                    <a:pt x="397" y="770"/>
                    <a:pt x="391" y="764"/>
                  </a:cubicBezTo>
                  <a:cubicBezTo>
                    <a:pt x="376" y="749"/>
                    <a:pt x="380" y="736"/>
                    <a:pt x="398" y="741"/>
                  </a:cubicBezTo>
                  <a:cubicBezTo>
                    <a:pt x="412" y="746"/>
                    <a:pt x="413" y="745"/>
                    <a:pt x="404" y="735"/>
                  </a:cubicBezTo>
                  <a:cubicBezTo>
                    <a:pt x="397" y="725"/>
                    <a:pt x="396" y="719"/>
                    <a:pt x="404" y="702"/>
                  </a:cubicBezTo>
                  <a:cubicBezTo>
                    <a:pt x="411" y="684"/>
                    <a:pt x="414" y="682"/>
                    <a:pt x="428" y="689"/>
                  </a:cubicBezTo>
                  <a:cubicBezTo>
                    <a:pt x="442" y="697"/>
                    <a:pt x="442" y="696"/>
                    <a:pt x="431" y="684"/>
                  </a:cubicBezTo>
                  <a:cubicBezTo>
                    <a:pt x="421" y="672"/>
                    <a:pt x="420" y="669"/>
                    <a:pt x="430" y="661"/>
                  </a:cubicBezTo>
                  <a:cubicBezTo>
                    <a:pt x="438" y="653"/>
                    <a:pt x="442" y="653"/>
                    <a:pt x="446" y="659"/>
                  </a:cubicBezTo>
                  <a:cubicBezTo>
                    <a:pt x="450" y="665"/>
                    <a:pt x="457" y="663"/>
                    <a:pt x="472" y="650"/>
                  </a:cubicBezTo>
                  <a:cubicBezTo>
                    <a:pt x="493" y="631"/>
                    <a:pt x="493" y="631"/>
                    <a:pt x="493" y="631"/>
                  </a:cubicBezTo>
                  <a:cubicBezTo>
                    <a:pt x="475" y="633"/>
                    <a:pt x="475" y="633"/>
                    <a:pt x="475" y="633"/>
                  </a:cubicBezTo>
                  <a:cubicBezTo>
                    <a:pt x="465" y="633"/>
                    <a:pt x="450" y="633"/>
                    <a:pt x="441" y="633"/>
                  </a:cubicBezTo>
                  <a:cubicBezTo>
                    <a:pt x="427" y="632"/>
                    <a:pt x="426" y="630"/>
                    <a:pt x="433" y="622"/>
                  </a:cubicBezTo>
                  <a:cubicBezTo>
                    <a:pt x="439" y="617"/>
                    <a:pt x="449" y="611"/>
                    <a:pt x="457" y="608"/>
                  </a:cubicBezTo>
                  <a:cubicBezTo>
                    <a:pt x="469" y="604"/>
                    <a:pt x="469" y="602"/>
                    <a:pt x="461" y="596"/>
                  </a:cubicBezTo>
                  <a:cubicBezTo>
                    <a:pt x="452" y="591"/>
                    <a:pt x="453" y="590"/>
                    <a:pt x="464" y="589"/>
                  </a:cubicBezTo>
                  <a:cubicBezTo>
                    <a:pt x="479" y="588"/>
                    <a:pt x="479" y="588"/>
                    <a:pt x="464" y="582"/>
                  </a:cubicBezTo>
                  <a:cubicBezTo>
                    <a:pt x="450" y="576"/>
                    <a:pt x="450" y="576"/>
                    <a:pt x="464" y="576"/>
                  </a:cubicBezTo>
                  <a:cubicBezTo>
                    <a:pt x="476" y="575"/>
                    <a:pt x="476" y="574"/>
                    <a:pt x="469" y="569"/>
                  </a:cubicBezTo>
                  <a:cubicBezTo>
                    <a:pt x="460" y="564"/>
                    <a:pt x="460" y="561"/>
                    <a:pt x="470" y="551"/>
                  </a:cubicBezTo>
                  <a:cubicBezTo>
                    <a:pt x="477" y="545"/>
                    <a:pt x="482" y="542"/>
                    <a:pt x="482" y="545"/>
                  </a:cubicBezTo>
                  <a:cubicBezTo>
                    <a:pt x="483" y="548"/>
                    <a:pt x="486" y="545"/>
                    <a:pt x="490" y="539"/>
                  </a:cubicBezTo>
                  <a:cubicBezTo>
                    <a:pt x="498" y="526"/>
                    <a:pt x="529" y="524"/>
                    <a:pt x="545" y="535"/>
                  </a:cubicBezTo>
                  <a:cubicBezTo>
                    <a:pt x="551" y="540"/>
                    <a:pt x="554" y="547"/>
                    <a:pt x="554" y="539"/>
                  </a:cubicBezTo>
                  <a:cubicBezTo>
                    <a:pt x="554" y="528"/>
                    <a:pt x="544" y="524"/>
                    <a:pt x="507" y="519"/>
                  </a:cubicBezTo>
                  <a:cubicBezTo>
                    <a:pt x="494" y="517"/>
                    <a:pt x="494" y="516"/>
                    <a:pt x="510" y="499"/>
                  </a:cubicBezTo>
                  <a:cubicBezTo>
                    <a:pt x="521" y="489"/>
                    <a:pt x="529" y="485"/>
                    <a:pt x="531" y="491"/>
                  </a:cubicBezTo>
                  <a:cubicBezTo>
                    <a:pt x="532" y="495"/>
                    <a:pt x="538" y="499"/>
                    <a:pt x="543" y="499"/>
                  </a:cubicBezTo>
                  <a:cubicBezTo>
                    <a:pt x="548" y="499"/>
                    <a:pt x="554" y="502"/>
                    <a:pt x="555" y="506"/>
                  </a:cubicBezTo>
                  <a:cubicBezTo>
                    <a:pt x="556" y="510"/>
                    <a:pt x="561" y="505"/>
                    <a:pt x="565" y="495"/>
                  </a:cubicBezTo>
                  <a:cubicBezTo>
                    <a:pt x="573" y="479"/>
                    <a:pt x="573" y="478"/>
                    <a:pt x="557" y="482"/>
                  </a:cubicBezTo>
                  <a:cubicBezTo>
                    <a:pt x="544" y="485"/>
                    <a:pt x="539" y="484"/>
                    <a:pt x="539" y="475"/>
                  </a:cubicBezTo>
                  <a:cubicBezTo>
                    <a:pt x="539" y="468"/>
                    <a:pt x="542" y="465"/>
                    <a:pt x="545" y="467"/>
                  </a:cubicBezTo>
                  <a:cubicBezTo>
                    <a:pt x="548" y="468"/>
                    <a:pt x="555" y="467"/>
                    <a:pt x="560" y="464"/>
                  </a:cubicBezTo>
                  <a:cubicBezTo>
                    <a:pt x="567" y="460"/>
                    <a:pt x="567" y="458"/>
                    <a:pt x="558" y="455"/>
                  </a:cubicBezTo>
                  <a:cubicBezTo>
                    <a:pt x="552" y="452"/>
                    <a:pt x="545" y="453"/>
                    <a:pt x="543" y="457"/>
                  </a:cubicBezTo>
                  <a:cubicBezTo>
                    <a:pt x="537" y="467"/>
                    <a:pt x="516" y="466"/>
                    <a:pt x="520" y="456"/>
                  </a:cubicBezTo>
                  <a:cubicBezTo>
                    <a:pt x="523" y="446"/>
                    <a:pt x="541" y="441"/>
                    <a:pt x="573" y="441"/>
                  </a:cubicBezTo>
                  <a:cubicBezTo>
                    <a:pt x="596" y="440"/>
                    <a:pt x="610" y="426"/>
                    <a:pt x="595" y="418"/>
                  </a:cubicBezTo>
                  <a:cubicBezTo>
                    <a:pt x="590" y="414"/>
                    <a:pt x="591" y="411"/>
                    <a:pt x="597" y="407"/>
                  </a:cubicBezTo>
                  <a:cubicBezTo>
                    <a:pt x="605" y="402"/>
                    <a:pt x="605" y="399"/>
                    <a:pt x="598" y="392"/>
                  </a:cubicBezTo>
                  <a:cubicBezTo>
                    <a:pt x="591" y="385"/>
                    <a:pt x="592" y="382"/>
                    <a:pt x="605" y="375"/>
                  </a:cubicBezTo>
                  <a:cubicBezTo>
                    <a:pt x="618" y="368"/>
                    <a:pt x="619" y="366"/>
                    <a:pt x="609" y="366"/>
                  </a:cubicBezTo>
                  <a:cubicBezTo>
                    <a:pt x="602" y="366"/>
                    <a:pt x="597" y="362"/>
                    <a:pt x="597" y="359"/>
                  </a:cubicBezTo>
                  <a:cubicBezTo>
                    <a:pt x="597" y="350"/>
                    <a:pt x="649" y="323"/>
                    <a:pt x="666" y="323"/>
                  </a:cubicBezTo>
                  <a:cubicBezTo>
                    <a:pt x="677" y="323"/>
                    <a:pt x="677" y="322"/>
                    <a:pt x="668" y="316"/>
                  </a:cubicBezTo>
                  <a:cubicBezTo>
                    <a:pt x="662" y="313"/>
                    <a:pt x="660" y="309"/>
                    <a:pt x="664" y="309"/>
                  </a:cubicBezTo>
                  <a:cubicBezTo>
                    <a:pt x="668" y="309"/>
                    <a:pt x="667" y="306"/>
                    <a:pt x="661" y="303"/>
                  </a:cubicBezTo>
                  <a:cubicBezTo>
                    <a:pt x="653" y="297"/>
                    <a:pt x="653" y="294"/>
                    <a:pt x="660" y="285"/>
                  </a:cubicBezTo>
                  <a:cubicBezTo>
                    <a:pt x="666" y="279"/>
                    <a:pt x="674" y="274"/>
                    <a:pt x="680" y="274"/>
                  </a:cubicBezTo>
                  <a:cubicBezTo>
                    <a:pt x="686" y="274"/>
                    <a:pt x="689" y="266"/>
                    <a:pt x="689" y="253"/>
                  </a:cubicBezTo>
                  <a:cubicBezTo>
                    <a:pt x="689" y="241"/>
                    <a:pt x="692" y="233"/>
                    <a:pt x="696" y="235"/>
                  </a:cubicBezTo>
                  <a:cubicBezTo>
                    <a:pt x="700" y="238"/>
                    <a:pt x="701" y="245"/>
                    <a:pt x="699" y="251"/>
                  </a:cubicBezTo>
                  <a:cubicBezTo>
                    <a:pt x="697" y="259"/>
                    <a:pt x="697" y="261"/>
                    <a:pt x="701" y="255"/>
                  </a:cubicBezTo>
                  <a:cubicBezTo>
                    <a:pt x="710" y="244"/>
                    <a:pt x="735" y="247"/>
                    <a:pt x="740" y="260"/>
                  </a:cubicBezTo>
                  <a:cubicBezTo>
                    <a:pt x="744" y="269"/>
                    <a:pt x="746" y="268"/>
                    <a:pt x="751" y="257"/>
                  </a:cubicBezTo>
                  <a:cubicBezTo>
                    <a:pt x="754" y="249"/>
                    <a:pt x="761" y="235"/>
                    <a:pt x="767" y="226"/>
                  </a:cubicBezTo>
                  <a:cubicBezTo>
                    <a:pt x="773" y="217"/>
                    <a:pt x="779" y="201"/>
                    <a:pt x="780" y="192"/>
                  </a:cubicBezTo>
                  <a:cubicBezTo>
                    <a:pt x="781" y="182"/>
                    <a:pt x="785" y="170"/>
                    <a:pt x="790" y="166"/>
                  </a:cubicBezTo>
                  <a:cubicBezTo>
                    <a:pt x="800" y="157"/>
                    <a:pt x="792" y="226"/>
                    <a:pt x="781" y="250"/>
                  </a:cubicBezTo>
                  <a:cubicBezTo>
                    <a:pt x="774" y="263"/>
                    <a:pt x="775" y="263"/>
                    <a:pt x="785" y="250"/>
                  </a:cubicBezTo>
                  <a:cubicBezTo>
                    <a:pt x="792" y="242"/>
                    <a:pt x="797" y="232"/>
                    <a:pt x="797" y="227"/>
                  </a:cubicBezTo>
                  <a:cubicBezTo>
                    <a:pt x="797" y="216"/>
                    <a:pt x="800" y="216"/>
                    <a:pt x="820" y="225"/>
                  </a:cubicBezTo>
                  <a:cubicBezTo>
                    <a:pt x="834" y="232"/>
                    <a:pt x="835" y="232"/>
                    <a:pt x="823" y="223"/>
                  </a:cubicBezTo>
                  <a:cubicBezTo>
                    <a:pt x="805" y="208"/>
                    <a:pt x="809" y="171"/>
                    <a:pt x="828" y="184"/>
                  </a:cubicBezTo>
                  <a:cubicBezTo>
                    <a:pt x="829" y="185"/>
                    <a:pt x="835" y="182"/>
                    <a:pt x="842" y="177"/>
                  </a:cubicBezTo>
                  <a:cubicBezTo>
                    <a:pt x="854" y="167"/>
                    <a:pt x="882" y="172"/>
                    <a:pt x="882" y="183"/>
                  </a:cubicBezTo>
                  <a:cubicBezTo>
                    <a:pt x="882" y="187"/>
                    <a:pt x="886" y="190"/>
                    <a:pt x="890" y="190"/>
                  </a:cubicBezTo>
                  <a:cubicBezTo>
                    <a:pt x="895" y="190"/>
                    <a:pt x="894" y="185"/>
                    <a:pt x="889" y="175"/>
                  </a:cubicBezTo>
                  <a:cubicBezTo>
                    <a:pt x="885" y="167"/>
                    <a:pt x="883" y="156"/>
                    <a:pt x="885" y="151"/>
                  </a:cubicBezTo>
                  <a:cubicBezTo>
                    <a:pt x="887" y="145"/>
                    <a:pt x="886" y="139"/>
                    <a:pt x="882" y="137"/>
                  </a:cubicBezTo>
                  <a:cubicBezTo>
                    <a:pt x="874" y="132"/>
                    <a:pt x="883" y="134"/>
                    <a:pt x="889" y="134"/>
                  </a:cubicBezTo>
                  <a:cubicBezTo>
                    <a:pt x="893" y="134"/>
                    <a:pt x="942" y="152"/>
                    <a:pt x="935" y="163"/>
                  </a:cubicBezTo>
                  <a:cubicBezTo>
                    <a:pt x="931" y="170"/>
                    <a:pt x="932" y="170"/>
                    <a:pt x="941" y="163"/>
                  </a:cubicBezTo>
                  <a:cubicBezTo>
                    <a:pt x="947" y="159"/>
                    <a:pt x="954" y="157"/>
                    <a:pt x="956" y="159"/>
                  </a:cubicBezTo>
                  <a:cubicBezTo>
                    <a:pt x="963" y="166"/>
                    <a:pt x="962" y="159"/>
                    <a:pt x="954" y="138"/>
                  </a:cubicBezTo>
                  <a:cubicBezTo>
                    <a:pt x="949" y="125"/>
                    <a:pt x="950" y="120"/>
                    <a:pt x="958" y="117"/>
                  </a:cubicBezTo>
                  <a:cubicBezTo>
                    <a:pt x="964" y="114"/>
                    <a:pt x="967" y="110"/>
                    <a:pt x="965" y="106"/>
                  </a:cubicBezTo>
                  <a:cubicBezTo>
                    <a:pt x="963" y="103"/>
                    <a:pt x="966" y="95"/>
                    <a:pt x="971" y="87"/>
                  </a:cubicBezTo>
                  <a:cubicBezTo>
                    <a:pt x="980" y="76"/>
                    <a:pt x="982" y="75"/>
                    <a:pt x="993" y="85"/>
                  </a:cubicBezTo>
                  <a:cubicBezTo>
                    <a:pt x="1005" y="94"/>
                    <a:pt x="1005" y="93"/>
                    <a:pt x="1001" y="80"/>
                  </a:cubicBezTo>
                  <a:cubicBezTo>
                    <a:pt x="998" y="71"/>
                    <a:pt x="1000" y="62"/>
                    <a:pt x="1007" y="56"/>
                  </a:cubicBezTo>
                  <a:cubicBezTo>
                    <a:pt x="1013" y="51"/>
                    <a:pt x="1018" y="39"/>
                    <a:pt x="1018" y="28"/>
                  </a:cubicBezTo>
                  <a:cubicBezTo>
                    <a:pt x="1018" y="5"/>
                    <a:pt x="1037" y="2"/>
                    <a:pt x="1044" y="24"/>
                  </a:cubicBezTo>
                  <a:cubicBezTo>
                    <a:pt x="1048" y="37"/>
                    <a:pt x="1049" y="37"/>
                    <a:pt x="1053" y="27"/>
                  </a:cubicBezTo>
                  <a:cubicBezTo>
                    <a:pt x="1056" y="18"/>
                    <a:pt x="1060" y="16"/>
                    <a:pt x="1068" y="21"/>
                  </a:cubicBezTo>
                  <a:cubicBezTo>
                    <a:pt x="1077" y="26"/>
                    <a:pt x="1077" y="29"/>
                    <a:pt x="1067" y="40"/>
                  </a:cubicBezTo>
                  <a:cubicBezTo>
                    <a:pt x="1056" y="52"/>
                    <a:pt x="1044" y="77"/>
                    <a:pt x="1040" y="95"/>
                  </a:cubicBezTo>
                  <a:cubicBezTo>
                    <a:pt x="1039" y="99"/>
                    <a:pt x="1035" y="105"/>
                    <a:pt x="1032" y="110"/>
                  </a:cubicBezTo>
                  <a:cubicBezTo>
                    <a:pt x="1028" y="114"/>
                    <a:pt x="1028" y="124"/>
                    <a:pt x="1031" y="134"/>
                  </a:cubicBezTo>
                  <a:cubicBezTo>
                    <a:pt x="1037" y="149"/>
                    <a:pt x="1037" y="149"/>
                    <a:pt x="1051" y="126"/>
                  </a:cubicBezTo>
                  <a:cubicBezTo>
                    <a:pt x="1059" y="113"/>
                    <a:pt x="1075" y="84"/>
                    <a:pt x="1086" y="61"/>
                  </a:cubicBezTo>
                  <a:cubicBezTo>
                    <a:pt x="1097" y="39"/>
                    <a:pt x="1109" y="19"/>
                    <a:pt x="1112" y="17"/>
                  </a:cubicBezTo>
                  <a:cubicBezTo>
                    <a:pt x="1122" y="11"/>
                    <a:pt x="1119" y="38"/>
                    <a:pt x="1110" y="48"/>
                  </a:cubicBezTo>
                  <a:cubicBezTo>
                    <a:pt x="1103" y="54"/>
                    <a:pt x="1103" y="56"/>
                    <a:pt x="1109" y="56"/>
                  </a:cubicBezTo>
                  <a:cubicBezTo>
                    <a:pt x="1115" y="56"/>
                    <a:pt x="1116" y="63"/>
                    <a:pt x="1114" y="77"/>
                  </a:cubicBezTo>
                  <a:cubicBezTo>
                    <a:pt x="1109" y="97"/>
                    <a:pt x="1110" y="98"/>
                    <a:pt x="1127" y="90"/>
                  </a:cubicBezTo>
                  <a:cubicBezTo>
                    <a:pt x="1139" y="84"/>
                    <a:pt x="1144" y="76"/>
                    <a:pt x="1144" y="62"/>
                  </a:cubicBezTo>
                  <a:cubicBezTo>
                    <a:pt x="1144" y="50"/>
                    <a:pt x="1150" y="38"/>
                    <a:pt x="1158" y="32"/>
                  </a:cubicBezTo>
                  <a:cubicBezTo>
                    <a:pt x="1171" y="23"/>
                    <a:pt x="1171" y="22"/>
                    <a:pt x="1159" y="17"/>
                  </a:cubicBezTo>
                  <a:cubicBezTo>
                    <a:pt x="1152" y="15"/>
                    <a:pt x="1147" y="10"/>
                    <a:pt x="1147" y="8"/>
                  </a:cubicBezTo>
                  <a:cubicBezTo>
                    <a:pt x="1147" y="1"/>
                    <a:pt x="1192" y="0"/>
                    <a:pt x="1203" y="6"/>
                  </a:cubicBezTo>
                  <a:cubicBezTo>
                    <a:pt x="1216" y="14"/>
                    <a:pt x="1207" y="28"/>
                    <a:pt x="1189" y="28"/>
                  </a:cubicBezTo>
                  <a:cubicBezTo>
                    <a:pt x="1181" y="28"/>
                    <a:pt x="1176" y="31"/>
                    <a:pt x="1179" y="35"/>
                  </a:cubicBezTo>
                  <a:cubicBezTo>
                    <a:pt x="1182" y="39"/>
                    <a:pt x="1179" y="48"/>
                    <a:pt x="1174" y="54"/>
                  </a:cubicBezTo>
                  <a:cubicBezTo>
                    <a:pt x="1166" y="64"/>
                    <a:pt x="1166" y="65"/>
                    <a:pt x="1181" y="57"/>
                  </a:cubicBezTo>
                  <a:cubicBezTo>
                    <a:pt x="1198" y="48"/>
                    <a:pt x="1200" y="51"/>
                    <a:pt x="1189" y="71"/>
                  </a:cubicBezTo>
                  <a:cubicBezTo>
                    <a:pt x="1185" y="78"/>
                    <a:pt x="1184" y="84"/>
                    <a:pt x="1188" y="84"/>
                  </a:cubicBezTo>
                  <a:cubicBezTo>
                    <a:pt x="1200" y="84"/>
                    <a:pt x="1209" y="72"/>
                    <a:pt x="1218" y="47"/>
                  </a:cubicBezTo>
                  <a:cubicBezTo>
                    <a:pt x="1226" y="22"/>
                    <a:pt x="1247" y="11"/>
                    <a:pt x="1247" y="32"/>
                  </a:cubicBezTo>
                  <a:cubicBezTo>
                    <a:pt x="1247" y="38"/>
                    <a:pt x="1252" y="45"/>
                    <a:pt x="1259" y="47"/>
                  </a:cubicBezTo>
                  <a:cubicBezTo>
                    <a:pt x="1266" y="50"/>
                    <a:pt x="1274" y="55"/>
                    <a:pt x="1277" y="59"/>
                  </a:cubicBezTo>
                  <a:cubicBezTo>
                    <a:pt x="1281" y="64"/>
                    <a:pt x="1282" y="64"/>
                    <a:pt x="1282" y="58"/>
                  </a:cubicBezTo>
                  <a:cubicBezTo>
                    <a:pt x="1282" y="53"/>
                    <a:pt x="1287" y="51"/>
                    <a:pt x="1293" y="54"/>
                  </a:cubicBezTo>
                  <a:cubicBezTo>
                    <a:pt x="1302" y="57"/>
                    <a:pt x="1303" y="60"/>
                    <a:pt x="1295" y="69"/>
                  </a:cubicBezTo>
                  <a:cubicBezTo>
                    <a:pt x="1287" y="78"/>
                    <a:pt x="1288" y="79"/>
                    <a:pt x="1300" y="75"/>
                  </a:cubicBezTo>
                  <a:cubicBezTo>
                    <a:pt x="1309" y="71"/>
                    <a:pt x="1318" y="75"/>
                    <a:pt x="1327" y="85"/>
                  </a:cubicBezTo>
                  <a:cubicBezTo>
                    <a:pt x="1335" y="93"/>
                    <a:pt x="1340" y="100"/>
                    <a:pt x="1339" y="101"/>
                  </a:cubicBezTo>
                  <a:cubicBezTo>
                    <a:pt x="1337" y="102"/>
                    <a:pt x="1323" y="111"/>
                    <a:pt x="1306" y="122"/>
                  </a:cubicBezTo>
                  <a:cubicBezTo>
                    <a:pt x="1277" y="141"/>
                    <a:pt x="1276" y="141"/>
                    <a:pt x="1254" y="130"/>
                  </a:cubicBezTo>
                  <a:cubicBezTo>
                    <a:pt x="1221" y="113"/>
                    <a:pt x="1207" y="128"/>
                    <a:pt x="1238" y="146"/>
                  </a:cubicBezTo>
                  <a:cubicBezTo>
                    <a:pt x="1251" y="152"/>
                    <a:pt x="1260" y="162"/>
                    <a:pt x="1258" y="167"/>
                  </a:cubicBezTo>
                  <a:cubicBezTo>
                    <a:pt x="1256" y="172"/>
                    <a:pt x="1259" y="173"/>
                    <a:pt x="1265" y="171"/>
                  </a:cubicBezTo>
                  <a:cubicBezTo>
                    <a:pt x="1277" y="167"/>
                    <a:pt x="1279" y="179"/>
                    <a:pt x="1268" y="186"/>
                  </a:cubicBezTo>
                  <a:cubicBezTo>
                    <a:pt x="1264" y="189"/>
                    <a:pt x="1261" y="194"/>
                    <a:pt x="1261" y="198"/>
                  </a:cubicBezTo>
                  <a:cubicBezTo>
                    <a:pt x="1261" y="203"/>
                    <a:pt x="1265" y="202"/>
                    <a:pt x="1272" y="196"/>
                  </a:cubicBezTo>
                  <a:cubicBezTo>
                    <a:pt x="1282" y="189"/>
                    <a:pt x="1285" y="189"/>
                    <a:pt x="1290" y="197"/>
                  </a:cubicBezTo>
                  <a:cubicBezTo>
                    <a:pt x="1301" y="214"/>
                    <a:pt x="1298" y="224"/>
                    <a:pt x="1276" y="235"/>
                  </a:cubicBezTo>
                  <a:cubicBezTo>
                    <a:pt x="1264" y="241"/>
                    <a:pt x="1253" y="254"/>
                    <a:pt x="1251" y="264"/>
                  </a:cubicBezTo>
                  <a:cubicBezTo>
                    <a:pt x="1247" y="278"/>
                    <a:pt x="1244" y="281"/>
                    <a:pt x="1238" y="276"/>
                  </a:cubicBezTo>
                  <a:cubicBezTo>
                    <a:pt x="1233" y="270"/>
                    <a:pt x="1235" y="262"/>
                    <a:pt x="1246" y="247"/>
                  </a:cubicBezTo>
                  <a:cubicBezTo>
                    <a:pt x="1267" y="218"/>
                    <a:pt x="1260" y="196"/>
                    <a:pt x="1219" y="162"/>
                  </a:cubicBezTo>
                  <a:cubicBezTo>
                    <a:pt x="1185" y="134"/>
                    <a:pt x="1185" y="134"/>
                    <a:pt x="1185" y="134"/>
                  </a:cubicBezTo>
                  <a:cubicBezTo>
                    <a:pt x="1164" y="148"/>
                    <a:pt x="1164" y="148"/>
                    <a:pt x="1164" y="148"/>
                  </a:cubicBezTo>
                  <a:cubicBezTo>
                    <a:pt x="1153" y="156"/>
                    <a:pt x="1131" y="165"/>
                    <a:pt x="1116" y="169"/>
                  </a:cubicBezTo>
                  <a:cubicBezTo>
                    <a:pt x="1100" y="173"/>
                    <a:pt x="1090" y="178"/>
                    <a:pt x="1092" y="180"/>
                  </a:cubicBezTo>
                  <a:cubicBezTo>
                    <a:pt x="1094" y="182"/>
                    <a:pt x="1089" y="199"/>
                    <a:pt x="1081" y="217"/>
                  </a:cubicBezTo>
                  <a:cubicBezTo>
                    <a:pt x="1072" y="238"/>
                    <a:pt x="1069" y="257"/>
                    <a:pt x="1071" y="272"/>
                  </a:cubicBezTo>
                  <a:cubicBezTo>
                    <a:pt x="1075" y="290"/>
                    <a:pt x="1073" y="295"/>
                    <a:pt x="1061" y="299"/>
                  </a:cubicBezTo>
                  <a:cubicBezTo>
                    <a:pt x="1053" y="301"/>
                    <a:pt x="1043" y="311"/>
                    <a:pt x="1039" y="320"/>
                  </a:cubicBezTo>
                  <a:cubicBezTo>
                    <a:pt x="1031" y="341"/>
                    <a:pt x="1028" y="341"/>
                    <a:pt x="1001" y="324"/>
                  </a:cubicBezTo>
                  <a:cubicBezTo>
                    <a:pt x="980" y="310"/>
                    <a:pt x="980" y="310"/>
                    <a:pt x="960" y="324"/>
                  </a:cubicBezTo>
                  <a:cubicBezTo>
                    <a:pt x="933" y="343"/>
                    <a:pt x="913" y="332"/>
                    <a:pt x="887" y="287"/>
                  </a:cubicBezTo>
                  <a:cubicBezTo>
                    <a:pt x="869" y="256"/>
                    <a:pt x="864" y="252"/>
                    <a:pt x="849" y="256"/>
                  </a:cubicBezTo>
                  <a:cubicBezTo>
                    <a:pt x="839" y="259"/>
                    <a:pt x="826" y="265"/>
                    <a:pt x="820" y="271"/>
                  </a:cubicBezTo>
                  <a:cubicBezTo>
                    <a:pt x="815" y="277"/>
                    <a:pt x="804" y="281"/>
                    <a:pt x="796" y="281"/>
                  </a:cubicBezTo>
                  <a:cubicBezTo>
                    <a:pt x="780" y="281"/>
                    <a:pt x="780" y="282"/>
                    <a:pt x="790" y="305"/>
                  </a:cubicBezTo>
                  <a:cubicBezTo>
                    <a:pt x="796" y="317"/>
                    <a:pt x="796" y="326"/>
                    <a:pt x="789" y="338"/>
                  </a:cubicBezTo>
                  <a:cubicBezTo>
                    <a:pt x="784" y="347"/>
                    <a:pt x="780" y="360"/>
                    <a:pt x="781" y="367"/>
                  </a:cubicBezTo>
                  <a:cubicBezTo>
                    <a:pt x="782" y="374"/>
                    <a:pt x="781" y="380"/>
                    <a:pt x="779" y="380"/>
                  </a:cubicBezTo>
                  <a:cubicBezTo>
                    <a:pt x="775" y="380"/>
                    <a:pt x="729" y="360"/>
                    <a:pt x="709" y="350"/>
                  </a:cubicBezTo>
                  <a:cubicBezTo>
                    <a:pt x="690" y="341"/>
                    <a:pt x="682" y="349"/>
                    <a:pt x="682" y="378"/>
                  </a:cubicBezTo>
                  <a:cubicBezTo>
                    <a:pt x="682" y="414"/>
                    <a:pt x="672" y="428"/>
                    <a:pt x="655" y="417"/>
                  </a:cubicBezTo>
                  <a:cubicBezTo>
                    <a:pt x="643" y="410"/>
                    <a:pt x="639" y="411"/>
                    <a:pt x="627" y="424"/>
                  </a:cubicBezTo>
                  <a:cubicBezTo>
                    <a:pt x="619" y="432"/>
                    <a:pt x="610" y="447"/>
                    <a:pt x="607" y="457"/>
                  </a:cubicBezTo>
                  <a:cubicBezTo>
                    <a:pt x="604" y="467"/>
                    <a:pt x="596" y="479"/>
                    <a:pt x="588" y="486"/>
                  </a:cubicBezTo>
                  <a:cubicBezTo>
                    <a:pt x="574" y="496"/>
                    <a:pt x="574" y="498"/>
                    <a:pt x="586" y="515"/>
                  </a:cubicBezTo>
                  <a:cubicBezTo>
                    <a:pt x="598" y="533"/>
                    <a:pt x="597" y="527"/>
                    <a:pt x="575" y="564"/>
                  </a:cubicBezTo>
                  <a:cubicBezTo>
                    <a:pt x="563" y="586"/>
                    <a:pt x="550" y="605"/>
                    <a:pt x="546" y="607"/>
                  </a:cubicBezTo>
                  <a:cubicBezTo>
                    <a:pt x="542" y="610"/>
                    <a:pt x="541" y="618"/>
                    <a:pt x="543" y="626"/>
                  </a:cubicBezTo>
                  <a:cubicBezTo>
                    <a:pt x="549" y="642"/>
                    <a:pt x="537" y="652"/>
                    <a:pt x="514" y="653"/>
                  </a:cubicBezTo>
                  <a:cubicBezTo>
                    <a:pt x="501" y="653"/>
                    <a:pt x="500" y="658"/>
                    <a:pt x="498" y="707"/>
                  </a:cubicBezTo>
                  <a:cubicBezTo>
                    <a:pt x="497" y="749"/>
                    <a:pt x="492" y="770"/>
                    <a:pt x="476" y="804"/>
                  </a:cubicBezTo>
                  <a:cubicBezTo>
                    <a:pt x="456" y="847"/>
                    <a:pt x="456" y="848"/>
                    <a:pt x="469" y="859"/>
                  </a:cubicBezTo>
                  <a:cubicBezTo>
                    <a:pt x="492" y="879"/>
                    <a:pt x="481" y="911"/>
                    <a:pt x="455" y="903"/>
                  </a:cubicBezTo>
                  <a:cubicBezTo>
                    <a:pt x="414" y="890"/>
                    <a:pt x="372" y="940"/>
                    <a:pt x="375" y="997"/>
                  </a:cubicBezTo>
                  <a:cubicBezTo>
                    <a:pt x="375" y="1003"/>
                    <a:pt x="375" y="1017"/>
                    <a:pt x="375" y="1029"/>
                  </a:cubicBezTo>
                  <a:cubicBezTo>
                    <a:pt x="374" y="1040"/>
                    <a:pt x="374" y="1058"/>
                    <a:pt x="375" y="1067"/>
                  </a:cubicBezTo>
                  <a:cubicBezTo>
                    <a:pt x="375" y="1077"/>
                    <a:pt x="376" y="1103"/>
                    <a:pt x="377" y="1125"/>
                  </a:cubicBezTo>
                  <a:cubicBezTo>
                    <a:pt x="378" y="1156"/>
                    <a:pt x="382" y="1168"/>
                    <a:pt x="395" y="1180"/>
                  </a:cubicBezTo>
                  <a:cubicBezTo>
                    <a:pt x="404" y="1188"/>
                    <a:pt x="411" y="1197"/>
                    <a:pt x="411" y="1201"/>
                  </a:cubicBezTo>
                  <a:cubicBezTo>
                    <a:pt x="411" y="1215"/>
                    <a:pt x="401" y="1229"/>
                    <a:pt x="392" y="1229"/>
                  </a:cubicBezTo>
                  <a:cubicBezTo>
                    <a:pt x="384" y="1229"/>
                    <a:pt x="383" y="1234"/>
                    <a:pt x="387" y="1248"/>
                  </a:cubicBezTo>
                  <a:cubicBezTo>
                    <a:pt x="398" y="1287"/>
                    <a:pt x="392" y="1329"/>
                    <a:pt x="374" y="1343"/>
                  </a:cubicBezTo>
                  <a:cubicBezTo>
                    <a:pt x="365" y="1350"/>
                    <a:pt x="360" y="1355"/>
                    <a:pt x="363" y="1355"/>
                  </a:cubicBezTo>
                  <a:cubicBezTo>
                    <a:pt x="367" y="1356"/>
                    <a:pt x="366" y="1360"/>
                    <a:pt x="361" y="1366"/>
                  </a:cubicBezTo>
                  <a:cubicBezTo>
                    <a:pt x="357" y="1371"/>
                    <a:pt x="355" y="1383"/>
                    <a:pt x="357" y="1392"/>
                  </a:cubicBezTo>
                  <a:cubicBezTo>
                    <a:pt x="360" y="1401"/>
                    <a:pt x="358" y="1417"/>
                    <a:pt x="354" y="1426"/>
                  </a:cubicBezTo>
                  <a:cubicBezTo>
                    <a:pt x="350" y="1437"/>
                    <a:pt x="347" y="1439"/>
                    <a:pt x="347" y="1432"/>
                  </a:cubicBezTo>
                  <a:cubicBezTo>
                    <a:pt x="347" y="1426"/>
                    <a:pt x="338" y="1418"/>
                    <a:pt x="329" y="1416"/>
                  </a:cubicBezTo>
                  <a:cubicBezTo>
                    <a:pt x="310" y="1412"/>
                    <a:pt x="308" y="1406"/>
                    <a:pt x="310" y="1364"/>
                  </a:cubicBezTo>
                  <a:cubicBezTo>
                    <a:pt x="310" y="1352"/>
                    <a:pt x="308" y="1342"/>
                    <a:pt x="304" y="1342"/>
                  </a:cubicBezTo>
                  <a:cubicBezTo>
                    <a:pt x="291" y="1342"/>
                    <a:pt x="283" y="1361"/>
                    <a:pt x="287" y="1386"/>
                  </a:cubicBezTo>
                  <a:cubicBezTo>
                    <a:pt x="291" y="1413"/>
                    <a:pt x="279" y="1436"/>
                    <a:pt x="267" y="1429"/>
                  </a:cubicBezTo>
                  <a:cubicBezTo>
                    <a:pt x="263" y="1426"/>
                    <a:pt x="254" y="1431"/>
                    <a:pt x="247" y="1439"/>
                  </a:cubicBezTo>
                  <a:cubicBezTo>
                    <a:pt x="240" y="1447"/>
                    <a:pt x="230" y="1454"/>
                    <a:pt x="225" y="1454"/>
                  </a:cubicBezTo>
                  <a:cubicBezTo>
                    <a:pt x="221" y="1454"/>
                    <a:pt x="219" y="1457"/>
                    <a:pt x="222" y="1461"/>
                  </a:cubicBezTo>
                  <a:cubicBezTo>
                    <a:pt x="226" y="1469"/>
                    <a:pt x="183" y="1513"/>
                    <a:pt x="177" y="1507"/>
                  </a:cubicBezTo>
                  <a:cubicBezTo>
                    <a:pt x="175" y="1505"/>
                    <a:pt x="169" y="1509"/>
                    <a:pt x="163" y="1514"/>
                  </a:cubicBezTo>
                  <a:cubicBezTo>
                    <a:pt x="152" y="1525"/>
                    <a:pt x="93" y="1529"/>
                    <a:pt x="99" y="1518"/>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100" name="Freeform 52"/>
            <p:cNvSpPr/>
            <p:nvPr/>
          </p:nvSpPr>
          <p:spPr bwMode="auto">
            <a:xfrm>
              <a:off x="5454650" y="1819275"/>
              <a:ext cx="22225" cy="44450"/>
            </a:xfrm>
            <a:custGeom>
              <a:avLst/>
              <a:gdLst/>
              <a:ahLst/>
              <a:cxnLst>
                <a:cxn ang="0">
                  <a:pos x="10" y="14"/>
                </a:cxn>
                <a:cxn ang="0">
                  <a:pos x="7" y="22"/>
                </a:cxn>
                <a:cxn ang="0">
                  <a:pos x="14" y="30"/>
                </a:cxn>
                <a:cxn ang="0">
                  <a:pos x="10" y="14"/>
                </a:cxn>
              </a:cxnLst>
              <a:rect l="0" t="0" r="r" b="b"/>
              <a:pathLst>
                <a:path w="16" h="32">
                  <a:moveTo>
                    <a:pt x="10" y="14"/>
                  </a:moveTo>
                  <a:cubicBezTo>
                    <a:pt x="2" y="0"/>
                    <a:pt x="0" y="4"/>
                    <a:pt x="7" y="22"/>
                  </a:cubicBezTo>
                  <a:cubicBezTo>
                    <a:pt x="9" y="28"/>
                    <a:pt x="13" y="32"/>
                    <a:pt x="14" y="30"/>
                  </a:cubicBezTo>
                  <a:cubicBezTo>
                    <a:pt x="16" y="28"/>
                    <a:pt x="14" y="21"/>
                    <a:pt x="10" y="14"/>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101" name="Freeform 53"/>
            <p:cNvSpPr/>
            <p:nvPr/>
          </p:nvSpPr>
          <p:spPr bwMode="auto">
            <a:xfrm>
              <a:off x="6583363" y="484188"/>
              <a:ext cx="41275" cy="17462"/>
            </a:xfrm>
            <a:custGeom>
              <a:avLst/>
              <a:gdLst/>
              <a:ahLst/>
              <a:cxnLst>
                <a:cxn ang="0">
                  <a:pos x="22" y="7"/>
                </a:cxn>
                <a:cxn ang="0">
                  <a:pos x="26" y="0"/>
                </a:cxn>
                <a:cxn ang="0">
                  <a:pos x="8" y="7"/>
                </a:cxn>
                <a:cxn ang="0">
                  <a:pos x="4" y="13"/>
                </a:cxn>
                <a:cxn ang="0">
                  <a:pos x="22" y="7"/>
                </a:cxn>
              </a:cxnLst>
              <a:rect l="0" t="0" r="r" b="b"/>
              <a:pathLst>
                <a:path w="30" h="13">
                  <a:moveTo>
                    <a:pt x="22" y="7"/>
                  </a:moveTo>
                  <a:cubicBezTo>
                    <a:pt x="28" y="3"/>
                    <a:pt x="30" y="0"/>
                    <a:pt x="26" y="0"/>
                  </a:cubicBezTo>
                  <a:cubicBezTo>
                    <a:pt x="22" y="0"/>
                    <a:pt x="14" y="3"/>
                    <a:pt x="8" y="7"/>
                  </a:cubicBezTo>
                  <a:cubicBezTo>
                    <a:pt x="2" y="10"/>
                    <a:pt x="0" y="13"/>
                    <a:pt x="4" y="13"/>
                  </a:cubicBezTo>
                  <a:cubicBezTo>
                    <a:pt x="8" y="13"/>
                    <a:pt x="16" y="10"/>
                    <a:pt x="22" y="7"/>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102" name="Freeform 54"/>
            <p:cNvSpPr/>
            <p:nvPr/>
          </p:nvSpPr>
          <p:spPr bwMode="auto">
            <a:xfrm>
              <a:off x="6573838" y="2351088"/>
              <a:ext cx="76200" cy="53975"/>
            </a:xfrm>
            <a:custGeom>
              <a:avLst/>
              <a:gdLst/>
              <a:ahLst/>
              <a:cxnLst>
                <a:cxn ang="0">
                  <a:pos x="0" y="24"/>
                </a:cxn>
                <a:cxn ang="0">
                  <a:pos x="18" y="6"/>
                </a:cxn>
                <a:cxn ang="0">
                  <a:pos x="39" y="20"/>
                </a:cxn>
                <a:cxn ang="0">
                  <a:pos x="0" y="24"/>
                </a:cxn>
              </a:cxnLst>
              <a:rect l="0" t="0" r="r" b="b"/>
              <a:pathLst>
                <a:path w="55" h="39">
                  <a:moveTo>
                    <a:pt x="0" y="24"/>
                  </a:moveTo>
                  <a:cubicBezTo>
                    <a:pt x="0" y="15"/>
                    <a:pt x="7" y="9"/>
                    <a:pt x="18" y="6"/>
                  </a:cubicBezTo>
                  <a:cubicBezTo>
                    <a:pt x="42" y="0"/>
                    <a:pt x="55" y="9"/>
                    <a:pt x="39" y="20"/>
                  </a:cubicBezTo>
                  <a:cubicBezTo>
                    <a:pt x="13" y="37"/>
                    <a:pt x="0" y="39"/>
                    <a:pt x="0" y="24"/>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103" name="Freeform 55"/>
            <p:cNvSpPr/>
            <p:nvPr/>
          </p:nvSpPr>
          <p:spPr bwMode="auto">
            <a:xfrm>
              <a:off x="6588125" y="2295525"/>
              <a:ext cx="34925" cy="31750"/>
            </a:xfrm>
            <a:custGeom>
              <a:avLst/>
              <a:gdLst/>
              <a:ahLst/>
              <a:cxnLst>
                <a:cxn ang="0">
                  <a:pos x="8" y="16"/>
                </a:cxn>
                <a:cxn ang="0">
                  <a:pos x="14" y="0"/>
                </a:cxn>
                <a:cxn ang="0">
                  <a:pos x="25" y="7"/>
                </a:cxn>
                <a:cxn ang="0">
                  <a:pos x="8" y="16"/>
                </a:cxn>
              </a:cxnLst>
              <a:rect l="0" t="0" r="r" b="b"/>
              <a:pathLst>
                <a:path w="25" h="22">
                  <a:moveTo>
                    <a:pt x="8" y="16"/>
                  </a:moveTo>
                  <a:cubicBezTo>
                    <a:pt x="0" y="8"/>
                    <a:pt x="3" y="0"/>
                    <a:pt x="14" y="0"/>
                  </a:cubicBezTo>
                  <a:cubicBezTo>
                    <a:pt x="20" y="0"/>
                    <a:pt x="25" y="3"/>
                    <a:pt x="25" y="7"/>
                  </a:cubicBezTo>
                  <a:cubicBezTo>
                    <a:pt x="25" y="15"/>
                    <a:pt x="14" y="22"/>
                    <a:pt x="8" y="16"/>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104" name="Freeform 56"/>
            <p:cNvSpPr/>
            <p:nvPr/>
          </p:nvSpPr>
          <p:spPr bwMode="auto">
            <a:xfrm>
              <a:off x="6442075" y="495300"/>
              <a:ext cx="804863" cy="1679575"/>
            </a:xfrm>
            <a:custGeom>
              <a:avLst/>
              <a:gdLst/>
              <a:ahLst/>
              <a:cxnLst>
                <a:cxn ang="0">
                  <a:pos x="139" y="1171"/>
                </a:cxn>
                <a:cxn ang="0">
                  <a:pos x="97" y="1161"/>
                </a:cxn>
                <a:cxn ang="0">
                  <a:pos x="69" y="1147"/>
                </a:cxn>
                <a:cxn ang="0">
                  <a:pos x="59" y="1087"/>
                </a:cxn>
                <a:cxn ang="0">
                  <a:pos x="66" y="1052"/>
                </a:cxn>
                <a:cxn ang="0">
                  <a:pos x="55" y="977"/>
                </a:cxn>
                <a:cxn ang="0">
                  <a:pos x="58" y="890"/>
                </a:cxn>
                <a:cxn ang="0">
                  <a:pos x="89" y="849"/>
                </a:cxn>
                <a:cxn ang="0">
                  <a:pos x="141" y="780"/>
                </a:cxn>
                <a:cxn ang="0">
                  <a:pos x="253" y="669"/>
                </a:cxn>
                <a:cxn ang="0">
                  <a:pos x="239" y="578"/>
                </a:cxn>
                <a:cxn ang="0">
                  <a:pos x="183" y="403"/>
                </a:cxn>
                <a:cxn ang="0">
                  <a:pos x="173" y="357"/>
                </a:cxn>
                <a:cxn ang="0">
                  <a:pos x="80" y="199"/>
                </a:cxn>
                <a:cxn ang="0">
                  <a:pos x="42" y="137"/>
                </a:cxn>
                <a:cxn ang="0">
                  <a:pos x="69" y="119"/>
                </a:cxn>
                <a:cxn ang="0">
                  <a:pos x="165" y="189"/>
                </a:cxn>
                <a:cxn ang="0">
                  <a:pos x="243" y="210"/>
                </a:cxn>
                <a:cxn ang="0">
                  <a:pos x="270" y="161"/>
                </a:cxn>
                <a:cxn ang="0">
                  <a:pos x="322" y="34"/>
                </a:cxn>
                <a:cxn ang="0">
                  <a:pos x="390" y="0"/>
                </a:cxn>
                <a:cxn ang="0">
                  <a:pos x="444" y="104"/>
                </a:cxn>
                <a:cxn ang="0">
                  <a:pos x="427" y="153"/>
                </a:cxn>
                <a:cxn ang="0">
                  <a:pos x="423" y="189"/>
                </a:cxn>
                <a:cxn ang="0">
                  <a:pos x="444" y="273"/>
                </a:cxn>
                <a:cxn ang="0">
                  <a:pos x="493" y="332"/>
                </a:cxn>
                <a:cxn ang="0">
                  <a:pos x="445" y="418"/>
                </a:cxn>
                <a:cxn ang="0">
                  <a:pos x="492" y="571"/>
                </a:cxn>
                <a:cxn ang="0">
                  <a:pos x="497" y="707"/>
                </a:cxn>
                <a:cxn ang="0">
                  <a:pos x="505" y="782"/>
                </a:cxn>
                <a:cxn ang="0">
                  <a:pos x="502" y="814"/>
                </a:cxn>
                <a:cxn ang="0">
                  <a:pos x="560" y="923"/>
                </a:cxn>
                <a:cxn ang="0">
                  <a:pos x="420" y="1096"/>
                </a:cxn>
                <a:cxn ang="0">
                  <a:pos x="311" y="1153"/>
                </a:cxn>
                <a:cxn ang="0">
                  <a:pos x="241" y="1176"/>
                </a:cxn>
                <a:cxn ang="0">
                  <a:pos x="167" y="1199"/>
                </a:cxn>
              </a:cxnLst>
              <a:rect l="0" t="0" r="r" b="b"/>
              <a:pathLst>
                <a:path w="577" h="1204">
                  <a:moveTo>
                    <a:pt x="140" y="1196"/>
                  </a:moveTo>
                  <a:cubicBezTo>
                    <a:pt x="138" y="1190"/>
                    <a:pt x="137" y="1179"/>
                    <a:pt x="139" y="1171"/>
                  </a:cubicBezTo>
                  <a:cubicBezTo>
                    <a:pt x="143" y="1160"/>
                    <a:pt x="141" y="1159"/>
                    <a:pt x="130" y="1165"/>
                  </a:cubicBezTo>
                  <a:cubicBezTo>
                    <a:pt x="110" y="1175"/>
                    <a:pt x="92" y="1173"/>
                    <a:pt x="97" y="1161"/>
                  </a:cubicBezTo>
                  <a:cubicBezTo>
                    <a:pt x="100" y="1154"/>
                    <a:pt x="98" y="1150"/>
                    <a:pt x="93" y="1151"/>
                  </a:cubicBezTo>
                  <a:cubicBezTo>
                    <a:pt x="88" y="1151"/>
                    <a:pt x="77" y="1150"/>
                    <a:pt x="69" y="1147"/>
                  </a:cubicBezTo>
                  <a:cubicBezTo>
                    <a:pt x="57" y="1143"/>
                    <a:pt x="54" y="1137"/>
                    <a:pt x="56" y="1116"/>
                  </a:cubicBezTo>
                  <a:cubicBezTo>
                    <a:pt x="57" y="1102"/>
                    <a:pt x="58" y="1089"/>
                    <a:pt x="59" y="1087"/>
                  </a:cubicBezTo>
                  <a:cubicBezTo>
                    <a:pt x="60" y="1085"/>
                    <a:pt x="60" y="1082"/>
                    <a:pt x="60" y="1079"/>
                  </a:cubicBezTo>
                  <a:cubicBezTo>
                    <a:pt x="60" y="1077"/>
                    <a:pt x="62" y="1064"/>
                    <a:pt x="66" y="1052"/>
                  </a:cubicBezTo>
                  <a:cubicBezTo>
                    <a:pt x="71" y="1035"/>
                    <a:pt x="70" y="1024"/>
                    <a:pt x="62" y="1008"/>
                  </a:cubicBezTo>
                  <a:cubicBezTo>
                    <a:pt x="56" y="997"/>
                    <a:pt x="52" y="983"/>
                    <a:pt x="55" y="977"/>
                  </a:cubicBezTo>
                  <a:cubicBezTo>
                    <a:pt x="57" y="972"/>
                    <a:pt x="55" y="953"/>
                    <a:pt x="50" y="937"/>
                  </a:cubicBezTo>
                  <a:cubicBezTo>
                    <a:pt x="43" y="909"/>
                    <a:pt x="43" y="905"/>
                    <a:pt x="58" y="890"/>
                  </a:cubicBezTo>
                  <a:cubicBezTo>
                    <a:pt x="66" y="881"/>
                    <a:pt x="72" y="869"/>
                    <a:pt x="71" y="863"/>
                  </a:cubicBezTo>
                  <a:cubicBezTo>
                    <a:pt x="70" y="855"/>
                    <a:pt x="76" y="851"/>
                    <a:pt x="89" y="849"/>
                  </a:cubicBezTo>
                  <a:cubicBezTo>
                    <a:pt x="100" y="848"/>
                    <a:pt x="108" y="843"/>
                    <a:pt x="107" y="839"/>
                  </a:cubicBezTo>
                  <a:cubicBezTo>
                    <a:pt x="104" y="824"/>
                    <a:pt x="126" y="785"/>
                    <a:pt x="141" y="780"/>
                  </a:cubicBezTo>
                  <a:cubicBezTo>
                    <a:pt x="159" y="775"/>
                    <a:pt x="165" y="768"/>
                    <a:pt x="194" y="723"/>
                  </a:cubicBezTo>
                  <a:cubicBezTo>
                    <a:pt x="226" y="673"/>
                    <a:pt x="236" y="664"/>
                    <a:pt x="253" y="669"/>
                  </a:cubicBezTo>
                  <a:cubicBezTo>
                    <a:pt x="265" y="673"/>
                    <a:pt x="266" y="671"/>
                    <a:pt x="262" y="643"/>
                  </a:cubicBezTo>
                  <a:cubicBezTo>
                    <a:pt x="255" y="590"/>
                    <a:pt x="252" y="582"/>
                    <a:pt x="239" y="578"/>
                  </a:cubicBezTo>
                  <a:cubicBezTo>
                    <a:pt x="198" y="565"/>
                    <a:pt x="175" y="511"/>
                    <a:pt x="186" y="456"/>
                  </a:cubicBezTo>
                  <a:cubicBezTo>
                    <a:pt x="192" y="430"/>
                    <a:pt x="191" y="419"/>
                    <a:pt x="183" y="403"/>
                  </a:cubicBezTo>
                  <a:cubicBezTo>
                    <a:pt x="177" y="392"/>
                    <a:pt x="174" y="383"/>
                    <a:pt x="176" y="374"/>
                  </a:cubicBezTo>
                  <a:cubicBezTo>
                    <a:pt x="179" y="364"/>
                    <a:pt x="177" y="357"/>
                    <a:pt x="173" y="357"/>
                  </a:cubicBezTo>
                  <a:cubicBezTo>
                    <a:pt x="168" y="357"/>
                    <a:pt x="166" y="344"/>
                    <a:pt x="167" y="324"/>
                  </a:cubicBezTo>
                  <a:cubicBezTo>
                    <a:pt x="169" y="278"/>
                    <a:pt x="144" y="242"/>
                    <a:pt x="80" y="199"/>
                  </a:cubicBezTo>
                  <a:cubicBezTo>
                    <a:pt x="27" y="163"/>
                    <a:pt x="0" y="133"/>
                    <a:pt x="31" y="143"/>
                  </a:cubicBezTo>
                  <a:cubicBezTo>
                    <a:pt x="43" y="147"/>
                    <a:pt x="46" y="146"/>
                    <a:pt x="42" y="137"/>
                  </a:cubicBezTo>
                  <a:cubicBezTo>
                    <a:pt x="40" y="130"/>
                    <a:pt x="43" y="124"/>
                    <a:pt x="53" y="121"/>
                  </a:cubicBezTo>
                  <a:cubicBezTo>
                    <a:pt x="60" y="119"/>
                    <a:pt x="68" y="118"/>
                    <a:pt x="69" y="119"/>
                  </a:cubicBezTo>
                  <a:cubicBezTo>
                    <a:pt x="70" y="120"/>
                    <a:pt x="79" y="136"/>
                    <a:pt x="90" y="154"/>
                  </a:cubicBezTo>
                  <a:cubicBezTo>
                    <a:pt x="115" y="196"/>
                    <a:pt x="139" y="208"/>
                    <a:pt x="165" y="189"/>
                  </a:cubicBezTo>
                  <a:cubicBezTo>
                    <a:pt x="183" y="176"/>
                    <a:pt x="184" y="176"/>
                    <a:pt x="213" y="193"/>
                  </a:cubicBezTo>
                  <a:cubicBezTo>
                    <a:pt x="243" y="210"/>
                    <a:pt x="243" y="210"/>
                    <a:pt x="243" y="210"/>
                  </a:cubicBezTo>
                  <a:cubicBezTo>
                    <a:pt x="248" y="190"/>
                    <a:pt x="248" y="190"/>
                    <a:pt x="248" y="190"/>
                  </a:cubicBezTo>
                  <a:cubicBezTo>
                    <a:pt x="251" y="177"/>
                    <a:pt x="260" y="166"/>
                    <a:pt x="270" y="161"/>
                  </a:cubicBezTo>
                  <a:cubicBezTo>
                    <a:pt x="286" y="154"/>
                    <a:pt x="288" y="150"/>
                    <a:pt x="284" y="132"/>
                  </a:cubicBezTo>
                  <a:cubicBezTo>
                    <a:pt x="278" y="104"/>
                    <a:pt x="305" y="34"/>
                    <a:pt x="322" y="34"/>
                  </a:cubicBezTo>
                  <a:cubicBezTo>
                    <a:pt x="329" y="34"/>
                    <a:pt x="347" y="26"/>
                    <a:pt x="362" y="17"/>
                  </a:cubicBezTo>
                  <a:cubicBezTo>
                    <a:pt x="390" y="0"/>
                    <a:pt x="390" y="0"/>
                    <a:pt x="390" y="0"/>
                  </a:cubicBezTo>
                  <a:cubicBezTo>
                    <a:pt x="420" y="24"/>
                    <a:pt x="420" y="24"/>
                    <a:pt x="420" y="24"/>
                  </a:cubicBezTo>
                  <a:cubicBezTo>
                    <a:pt x="458" y="54"/>
                    <a:pt x="465" y="76"/>
                    <a:pt x="444" y="104"/>
                  </a:cubicBezTo>
                  <a:cubicBezTo>
                    <a:pt x="436" y="116"/>
                    <a:pt x="432" y="128"/>
                    <a:pt x="434" y="133"/>
                  </a:cubicBezTo>
                  <a:cubicBezTo>
                    <a:pt x="437" y="137"/>
                    <a:pt x="434" y="146"/>
                    <a:pt x="427" y="153"/>
                  </a:cubicBezTo>
                  <a:cubicBezTo>
                    <a:pt x="419" y="161"/>
                    <a:pt x="418" y="167"/>
                    <a:pt x="423" y="170"/>
                  </a:cubicBezTo>
                  <a:cubicBezTo>
                    <a:pt x="428" y="174"/>
                    <a:pt x="428" y="179"/>
                    <a:pt x="423" y="189"/>
                  </a:cubicBezTo>
                  <a:cubicBezTo>
                    <a:pt x="418" y="197"/>
                    <a:pt x="417" y="216"/>
                    <a:pt x="420" y="234"/>
                  </a:cubicBezTo>
                  <a:cubicBezTo>
                    <a:pt x="424" y="259"/>
                    <a:pt x="428" y="266"/>
                    <a:pt x="444" y="273"/>
                  </a:cubicBezTo>
                  <a:cubicBezTo>
                    <a:pt x="455" y="277"/>
                    <a:pt x="470" y="292"/>
                    <a:pt x="479" y="306"/>
                  </a:cubicBezTo>
                  <a:cubicBezTo>
                    <a:pt x="493" y="332"/>
                    <a:pt x="493" y="332"/>
                    <a:pt x="493" y="332"/>
                  </a:cubicBezTo>
                  <a:cubicBezTo>
                    <a:pt x="469" y="379"/>
                    <a:pt x="469" y="379"/>
                    <a:pt x="469" y="379"/>
                  </a:cubicBezTo>
                  <a:cubicBezTo>
                    <a:pt x="445" y="418"/>
                    <a:pt x="445" y="418"/>
                    <a:pt x="445" y="418"/>
                  </a:cubicBezTo>
                  <a:cubicBezTo>
                    <a:pt x="466" y="469"/>
                    <a:pt x="466" y="469"/>
                    <a:pt x="466" y="469"/>
                  </a:cubicBezTo>
                  <a:cubicBezTo>
                    <a:pt x="496" y="540"/>
                    <a:pt x="503" y="567"/>
                    <a:pt x="492" y="571"/>
                  </a:cubicBezTo>
                  <a:cubicBezTo>
                    <a:pt x="475" y="578"/>
                    <a:pt x="472" y="670"/>
                    <a:pt x="490" y="683"/>
                  </a:cubicBezTo>
                  <a:cubicBezTo>
                    <a:pt x="497" y="688"/>
                    <a:pt x="500" y="697"/>
                    <a:pt x="497" y="707"/>
                  </a:cubicBezTo>
                  <a:cubicBezTo>
                    <a:pt x="494" y="717"/>
                    <a:pt x="498" y="727"/>
                    <a:pt x="508" y="736"/>
                  </a:cubicBezTo>
                  <a:cubicBezTo>
                    <a:pt x="528" y="755"/>
                    <a:pt x="527" y="768"/>
                    <a:pt x="505" y="782"/>
                  </a:cubicBezTo>
                  <a:cubicBezTo>
                    <a:pt x="488" y="793"/>
                    <a:pt x="488" y="793"/>
                    <a:pt x="488" y="793"/>
                  </a:cubicBezTo>
                  <a:cubicBezTo>
                    <a:pt x="502" y="814"/>
                    <a:pt x="502" y="814"/>
                    <a:pt x="502" y="814"/>
                  </a:cubicBezTo>
                  <a:cubicBezTo>
                    <a:pt x="510" y="825"/>
                    <a:pt x="526" y="839"/>
                    <a:pt x="538" y="846"/>
                  </a:cubicBezTo>
                  <a:cubicBezTo>
                    <a:pt x="570" y="865"/>
                    <a:pt x="577" y="890"/>
                    <a:pt x="560" y="923"/>
                  </a:cubicBezTo>
                  <a:cubicBezTo>
                    <a:pt x="547" y="948"/>
                    <a:pt x="495" y="1017"/>
                    <a:pt x="473" y="1040"/>
                  </a:cubicBezTo>
                  <a:cubicBezTo>
                    <a:pt x="467" y="1045"/>
                    <a:pt x="444" y="1071"/>
                    <a:pt x="420" y="1096"/>
                  </a:cubicBezTo>
                  <a:cubicBezTo>
                    <a:pt x="385" y="1136"/>
                    <a:pt x="375" y="1143"/>
                    <a:pt x="356" y="1142"/>
                  </a:cubicBezTo>
                  <a:cubicBezTo>
                    <a:pt x="344" y="1142"/>
                    <a:pt x="324" y="1146"/>
                    <a:pt x="311" y="1153"/>
                  </a:cubicBezTo>
                  <a:cubicBezTo>
                    <a:pt x="298" y="1159"/>
                    <a:pt x="281" y="1164"/>
                    <a:pt x="273" y="1164"/>
                  </a:cubicBezTo>
                  <a:cubicBezTo>
                    <a:pt x="265" y="1164"/>
                    <a:pt x="251" y="1169"/>
                    <a:pt x="241" y="1176"/>
                  </a:cubicBezTo>
                  <a:cubicBezTo>
                    <a:pt x="232" y="1182"/>
                    <a:pt x="216" y="1188"/>
                    <a:pt x="207" y="1189"/>
                  </a:cubicBezTo>
                  <a:cubicBezTo>
                    <a:pt x="198" y="1190"/>
                    <a:pt x="180" y="1195"/>
                    <a:pt x="167" y="1199"/>
                  </a:cubicBezTo>
                  <a:cubicBezTo>
                    <a:pt x="148" y="1204"/>
                    <a:pt x="143" y="1204"/>
                    <a:pt x="140" y="1196"/>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105" name="Freeform 57"/>
            <p:cNvSpPr/>
            <p:nvPr/>
          </p:nvSpPr>
          <p:spPr bwMode="auto">
            <a:xfrm>
              <a:off x="6594475" y="2132013"/>
              <a:ext cx="28575" cy="31750"/>
            </a:xfrm>
            <a:custGeom>
              <a:avLst/>
              <a:gdLst/>
              <a:ahLst/>
              <a:cxnLst>
                <a:cxn ang="0">
                  <a:pos x="0" y="14"/>
                </a:cxn>
                <a:cxn ang="0">
                  <a:pos x="11" y="3"/>
                </a:cxn>
                <a:cxn ang="0">
                  <a:pos x="20" y="7"/>
                </a:cxn>
                <a:cxn ang="0">
                  <a:pos x="0" y="14"/>
                </a:cxn>
              </a:cxnLst>
              <a:rect l="0" t="0" r="r" b="b"/>
              <a:pathLst>
                <a:path w="21" h="23">
                  <a:moveTo>
                    <a:pt x="0" y="14"/>
                  </a:moveTo>
                  <a:cubicBezTo>
                    <a:pt x="0" y="10"/>
                    <a:pt x="5" y="5"/>
                    <a:pt x="11" y="3"/>
                  </a:cubicBezTo>
                  <a:cubicBezTo>
                    <a:pt x="18" y="0"/>
                    <a:pt x="21" y="2"/>
                    <a:pt x="20" y="7"/>
                  </a:cubicBezTo>
                  <a:cubicBezTo>
                    <a:pt x="16" y="17"/>
                    <a:pt x="0" y="23"/>
                    <a:pt x="0" y="14"/>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106" name="Freeform 58"/>
            <p:cNvSpPr/>
            <p:nvPr/>
          </p:nvSpPr>
          <p:spPr bwMode="auto">
            <a:xfrm>
              <a:off x="6403975" y="2119313"/>
              <a:ext cx="26988" cy="30162"/>
            </a:xfrm>
            <a:custGeom>
              <a:avLst/>
              <a:gdLst/>
              <a:ahLst/>
              <a:cxnLst>
                <a:cxn ang="0">
                  <a:pos x="0" y="11"/>
                </a:cxn>
                <a:cxn ang="0">
                  <a:pos x="11" y="0"/>
                </a:cxn>
                <a:cxn ang="0">
                  <a:pos x="17" y="11"/>
                </a:cxn>
                <a:cxn ang="0">
                  <a:pos x="6" y="22"/>
                </a:cxn>
                <a:cxn ang="0">
                  <a:pos x="0" y="11"/>
                </a:cxn>
              </a:cxnLst>
              <a:rect l="0" t="0" r="r" b="b"/>
              <a:pathLst>
                <a:path w="19" h="22">
                  <a:moveTo>
                    <a:pt x="0" y="11"/>
                  </a:moveTo>
                  <a:cubicBezTo>
                    <a:pt x="0" y="5"/>
                    <a:pt x="5" y="0"/>
                    <a:pt x="11" y="0"/>
                  </a:cubicBezTo>
                  <a:cubicBezTo>
                    <a:pt x="17" y="0"/>
                    <a:pt x="19" y="5"/>
                    <a:pt x="17" y="11"/>
                  </a:cubicBezTo>
                  <a:cubicBezTo>
                    <a:pt x="15" y="17"/>
                    <a:pt x="10" y="22"/>
                    <a:pt x="6" y="22"/>
                  </a:cubicBezTo>
                  <a:cubicBezTo>
                    <a:pt x="3" y="22"/>
                    <a:pt x="0" y="17"/>
                    <a:pt x="0" y="11"/>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107" name="Freeform 59"/>
            <p:cNvSpPr/>
            <p:nvPr/>
          </p:nvSpPr>
          <p:spPr bwMode="auto">
            <a:xfrm>
              <a:off x="6015038" y="720725"/>
              <a:ext cx="160338" cy="138112"/>
            </a:xfrm>
            <a:custGeom>
              <a:avLst/>
              <a:gdLst/>
              <a:ahLst/>
              <a:cxnLst>
                <a:cxn ang="0">
                  <a:pos x="0" y="87"/>
                </a:cxn>
                <a:cxn ang="0">
                  <a:pos x="45" y="64"/>
                </a:cxn>
                <a:cxn ang="0">
                  <a:pos x="53" y="54"/>
                </a:cxn>
                <a:cxn ang="0">
                  <a:pos x="58" y="41"/>
                </a:cxn>
                <a:cxn ang="0">
                  <a:pos x="66" y="26"/>
                </a:cxn>
                <a:cxn ang="0">
                  <a:pos x="86" y="18"/>
                </a:cxn>
                <a:cxn ang="0">
                  <a:pos x="96" y="19"/>
                </a:cxn>
                <a:cxn ang="0">
                  <a:pos x="115" y="25"/>
                </a:cxn>
                <a:cxn ang="0">
                  <a:pos x="76" y="70"/>
                </a:cxn>
                <a:cxn ang="0">
                  <a:pos x="67" y="66"/>
                </a:cxn>
                <a:cxn ang="0">
                  <a:pos x="58" y="66"/>
                </a:cxn>
                <a:cxn ang="0">
                  <a:pos x="43" y="73"/>
                </a:cxn>
                <a:cxn ang="0">
                  <a:pos x="34" y="78"/>
                </a:cxn>
                <a:cxn ang="0">
                  <a:pos x="0" y="87"/>
                </a:cxn>
              </a:cxnLst>
              <a:rect l="0" t="0" r="r" b="b"/>
              <a:pathLst>
                <a:path w="115" h="99">
                  <a:moveTo>
                    <a:pt x="0" y="87"/>
                  </a:moveTo>
                  <a:cubicBezTo>
                    <a:pt x="0" y="76"/>
                    <a:pt x="30" y="61"/>
                    <a:pt x="45" y="64"/>
                  </a:cubicBezTo>
                  <a:cubicBezTo>
                    <a:pt x="50" y="65"/>
                    <a:pt x="53" y="60"/>
                    <a:pt x="53" y="54"/>
                  </a:cubicBezTo>
                  <a:cubicBezTo>
                    <a:pt x="52" y="47"/>
                    <a:pt x="55" y="41"/>
                    <a:pt x="58" y="41"/>
                  </a:cubicBezTo>
                  <a:cubicBezTo>
                    <a:pt x="61" y="41"/>
                    <a:pt x="65" y="35"/>
                    <a:pt x="66" y="26"/>
                  </a:cubicBezTo>
                  <a:cubicBezTo>
                    <a:pt x="69" y="7"/>
                    <a:pt x="86" y="0"/>
                    <a:pt x="86" y="18"/>
                  </a:cubicBezTo>
                  <a:cubicBezTo>
                    <a:pt x="87" y="30"/>
                    <a:pt x="87" y="30"/>
                    <a:pt x="96" y="19"/>
                  </a:cubicBezTo>
                  <a:cubicBezTo>
                    <a:pt x="106" y="6"/>
                    <a:pt x="115" y="9"/>
                    <a:pt x="115" y="25"/>
                  </a:cubicBezTo>
                  <a:cubicBezTo>
                    <a:pt x="115" y="34"/>
                    <a:pt x="102" y="49"/>
                    <a:pt x="76" y="70"/>
                  </a:cubicBezTo>
                  <a:cubicBezTo>
                    <a:pt x="63" y="79"/>
                    <a:pt x="62" y="79"/>
                    <a:pt x="67" y="66"/>
                  </a:cubicBezTo>
                  <a:cubicBezTo>
                    <a:pt x="72" y="53"/>
                    <a:pt x="72" y="53"/>
                    <a:pt x="58" y="66"/>
                  </a:cubicBezTo>
                  <a:cubicBezTo>
                    <a:pt x="50" y="73"/>
                    <a:pt x="43" y="76"/>
                    <a:pt x="43" y="73"/>
                  </a:cubicBezTo>
                  <a:cubicBezTo>
                    <a:pt x="43" y="70"/>
                    <a:pt x="39" y="72"/>
                    <a:pt x="34" y="78"/>
                  </a:cubicBezTo>
                  <a:cubicBezTo>
                    <a:pt x="21" y="94"/>
                    <a:pt x="0" y="99"/>
                    <a:pt x="0" y="87"/>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108" name="Freeform 60"/>
            <p:cNvSpPr/>
            <p:nvPr/>
          </p:nvSpPr>
          <p:spPr bwMode="auto">
            <a:xfrm>
              <a:off x="6035675" y="719138"/>
              <a:ext cx="53975" cy="77787"/>
            </a:xfrm>
            <a:custGeom>
              <a:avLst/>
              <a:gdLst/>
              <a:ahLst/>
              <a:cxnLst>
                <a:cxn ang="0">
                  <a:pos x="17" y="38"/>
                </a:cxn>
                <a:cxn ang="0">
                  <a:pos x="14" y="28"/>
                </a:cxn>
                <a:cxn ang="0">
                  <a:pos x="0" y="28"/>
                </a:cxn>
                <a:cxn ang="0">
                  <a:pos x="14" y="16"/>
                </a:cxn>
                <a:cxn ang="0">
                  <a:pos x="29" y="5"/>
                </a:cxn>
                <a:cxn ang="0">
                  <a:pos x="35" y="14"/>
                </a:cxn>
                <a:cxn ang="0">
                  <a:pos x="34" y="40"/>
                </a:cxn>
                <a:cxn ang="0">
                  <a:pos x="32" y="50"/>
                </a:cxn>
                <a:cxn ang="0">
                  <a:pos x="20" y="55"/>
                </a:cxn>
                <a:cxn ang="0">
                  <a:pos x="17" y="38"/>
                </a:cxn>
              </a:cxnLst>
              <a:rect l="0" t="0" r="r" b="b"/>
              <a:pathLst>
                <a:path w="38" h="56">
                  <a:moveTo>
                    <a:pt x="17" y="38"/>
                  </a:moveTo>
                  <a:cubicBezTo>
                    <a:pt x="29" y="21"/>
                    <a:pt x="29" y="20"/>
                    <a:pt x="14" y="28"/>
                  </a:cubicBezTo>
                  <a:cubicBezTo>
                    <a:pt x="4" y="34"/>
                    <a:pt x="0" y="34"/>
                    <a:pt x="0" y="28"/>
                  </a:cubicBezTo>
                  <a:cubicBezTo>
                    <a:pt x="0" y="24"/>
                    <a:pt x="6" y="18"/>
                    <a:pt x="14" y="16"/>
                  </a:cubicBezTo>
                  <a:cubicBezTo>
                    <a:pt x="22" y="14"/>
                    <a:pt x="29" y="9"/>
                    <a:pt x="29" y="5"/>
                  </a:cubicBezTo>
                  <a:cubicBezTo>
                    <a:pt x="29" y="0"/>
                    <a:pt x="32" y="5"/>
                    <a:pt x="35" y="14"/>
                  </a:cubicBezTo>
                  <a:cubicBezTo>
                    <a:pt x="38" y="24"/>
                    <a:pt x="38" y="35"/>
                    <a:pt x="34" y="40"/>
                  </a:cubicBezTo>
                  <a:cubicBezTo>
                    <a:pt x="31" y="44"/>
                    <a:pt x="30" y="49"/>
                    <a:pt x="32" y="50"/>
                  </a:cubicBezTo>
                  <a:cubicBezTo>
                    <a:pt x="33" y="52"/>
                    <a:pt x="28" y="54"/>
                    <a:pt x="20" y="55"/>
                  </a:cubicBezTo>
                  <a:cubicBezTo>
                    <a:pt x="6" y="56"/>
                    <a:pt x="6" y="55"/>
                    <a:pt x="17" y="38"/>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109" name="Freeform 61"/>
            <p:cNvSpPr/>
            <p:nvPr/>
          </p:nvSpPr>
          <p:spPr bwMode="auto">
            <a:xfrm>
              <a:off x="6219825" y="604838"/>
              <a:ext cx="61913" cy="77787"/>
            </a:xfrm>
            <a:custGeom>
              <a:avLst/>
              <a:gdLst/>
              <a:ahLst/>
              <a:cxnLst>
                <a:cxn ang="0">
                  <a:pos x="25" y="5"/>
                </a:cxn>
                <a:cxn ang="0">
                  <a:pos x="43" y="8"/>
                </a:cxn>
                <a:cxn ang="0">
                  <a:pos x="40" y="23"/>
                </a:cxn>
                <a:cxn ang="0">
                  <a:pos x="36" y="32"/>
                </a:cxn>
                <a:cxn ang="0">
                  <a:pos x="22" y="46"/>
                </a:cxn>
                <a:cxn ang="0">
                  <a:pos x="25" y="5"/>
                </a:cxn>
              </a:cxnLst>
              <a:rect l="0" t="0" r="r" b="b"/>
              <a:pathLst>
                <a:path w="45" h="56">
                  <a:moveTo>
                    <a:pt x="25" y="5"/>
                  </a:moveTo>
                  <a:cubicBezTo>
                    <a:pt x="35" y="0"/>
                    <a:pt x="40" y="1"/>
                    <a:pt x="43" y="8"/>
                  </a:cubicBezTo>
                  <a:cubicBezTo>
                    <a:pt x="45" y="14"/>
                    <a:pt x="44" y="20"/>
                    <a:pt x="40" y="23"/>
                  </a:cubicBezTo>
                  <a:cubicBezTo>
                    <a:pt x="36" y="25"/>
                    <a:pt x="34" y="29"/>
                    <a:pt x="36" y="32"/>
                  </a:cubicBezTo>
                  <a:cubicBezTo>
                    <a:pt x="38" y="36"/>
                    <a:pt x="32" y="42"/>
                    <a:pt x="22" y="46"/>
                  </a:cubicBezTo>
                  <a:cubicBezTo>
                    <a:pt x="0" y="56"/>
                    <a:pt x="17" y="9"/>
                    <a:pt x="25" y="5"/>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110" name="Freeform 62"/>
            <p:cNvSpPr/>
            <p:nvPr/>
          </p:nvSpPr>
          <p:spPr bwMode="auto">
            <a:xfrm>
              <a:off x="6353175" y="552450"/>
              <a:ext cx="41275" cy="88900"/>
            </a:xfrm>
            <a:custGeom>
              <a:avLst/>
              <a:gdLst/>
              <a:ahLst/>
              <a:cxnLst>
                <a:cxn ang="0">
                  <a:pos x="6" y="39"/>
                </a:cxn>
                <a:cxn ang="0">
                  <a:pos x="20" y="0"/>
                </a:cxn>
                <a:cxn ang="0">
                  <a:pos x="29" y="26"/>
                </a:cxn>
                <a:cxn ang="0">
                  <a:pos x="6" y="39"/>
                </a:cxn>
              </a:cxnLst>
              <a:rect l="0" t="0" r="r" b="b"/>
              <a:pathLst>
                <a:path w="30" h="64">
                  <a:moveTo>
                    <a:pt x="6" y="39"/>
                  </a:moveTo>
                  <a:cubicBezTo>
                    <a:pt x="0" y="18"/>
                    <a:pt x="7" y="0"/>
                    <a:pt x="20" y="0"/>
                  </a:cubicBezTo>
                  <a:cubicBezTo>
                    <a:pt x="28" y="0"/>
                    <a:pt x="30" y="7"/>
                    <a:pt x="29" y="26"/>
                  </a:cubicBezTo>
                  <a:cubicBezTo>
                    <a:pt x="26" y="56"/>
                    <a:pt x="12" y="64"/>
                    <a:pt x="6" y="39"/>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111" name="Freeform 63"/>
            <p:cNvSpPr/>
            <p:nvPr/>
          </p:nvSpPr>
          <p:spPr bwMode="auto">
            <a:xfrm>
              <a:off x="6297613" y="552450"/>
              <a:ext cx="36513" cy="55562"/>
            </a:xfrm>
            <a:custGeom>
              <a:avLst/>
              <a:gdLst/>
              <a:ahLst/>
              <a:cxnLst>
                <a:cxn ang="0">
                  <a:pos x="4" y="17"/>
                </a:cxn>
                <a:cxn ang="0">
                  <a:pos x="13" y="0"/>
                </a:cxn>
                <a:cxn ang="0">
                  <a:pos x="18" y="27"/>
                </a:cxn>
                <a:cxn ang="0">
                  <a:pos x="4" y="17"/>
                </a:cxn>
              </a:cxnLst>
              <a:rect l="0" t="0" r="r" b="b"/>
              <a:pathLst>
                <a:path w="26" h="40">
                  <a:moveTo>
                    <a:pt x="4" y="17"/>
                  </a:moveTo>
                  <a:cubicBezTo>
                    <a:pt x="6" y="8"/>
                    <a:pt x="10" y="0"/>
                    <a:pt x="13" y="0"/>
                  </a:cubicBezTo>
                  <a:cubicBezTo>
                    <a:pt x="23" y="0"/>
                    <a:pt x="26" y="19"/>
                    <a:pt x="18" y="27"/>
                  </a:cubicBezTo>
                  <a:cubicBezTo>
                    <a:pt x="5" y="40"/>
                    <a:pt x="0" y="36"/>
                    <a:pt x="4" y="17"/>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112" name="Freeform 64"/>
            <p:cNvSpPr/>
            <p:nvPr/>
          </p:nvSpPr>
          <p:spPr bwMode="auto">
            <a:xfrm>
              <a:off x="6335713" y="492125"/>
              <a:ext cx="47625" cy="50800"/>
            </a:xfrm>
            <a:custGeom>
              <a:avLst/>
              <a:gdLst/>
              <a:ahLst/>
              <a:cxnLst>
                <a:cxn ang="0">
                  <a:pos x="7" y="25"/>
                </a:cxn>
                <a:cxn ang="0">
                  <a:pos x="10" y="15"/>
                </a:cxn>
                <a:cxn ang="0">
                  <a:pos x="22" y="6"/>
                </a:cxn>
                <a:cxn ang="0">
                  <a:pos x="28" y="7"/>
                </a:cxn>
                <a:cxn ang="0">
                  <a:pos x="22" y="36"/>
                </a:cxn>
                <a:cxn ang="0">
                  <a:pos x="7" y="25"/>
                </a:cxn>
              </a:cxnLst>
              <a:rect l="0" t="0" r="r" b="b"/>
              <a:pathLst>
                <a:path w="35" h="36">
                  <a:moveTo>
                    <a:pt x="7" y="25"/>
                  </a:moveTo>
                  <a:cubicBezTo>
                    <a:pt x="0" y="17"/>
                    <a:pt x="0" y="15"/>
                    <a:pt x="10" y="15"/>
                  </a:cubicBezTo>
                  <a:cubicBezTo>
                    <a:pt x="16" y="15"/>
                    <a:pt x="21" y="11"/>
                    <a:pt x="22" y="6"/>
                  </a:cubicBezTo>
                  <a:cubicBezTo>
                    <a:pt x="22" y="0"/>
                    <a:pt x="24" y="0"/>
                    <a:pt x="28" y="7"/>
                  </a:cubicBezTo>
                  <a:cubicBezTo>
                    <a:pt x="35" y="17"/>
                    <a:pt x="31" y="36"/>
                    <a:pt x="22" y="36"/>
                  </a:cubicBezTo>
                  <a:cubicBezTo>
                    <a:pt x="19" y="36"/>
                    <a:pt x="12" y="31"/>
                    <a:pt x="7" y="25"/>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sp>
          <p:nvSpPr>
            <p:cNvPr id="2113" name="Freeform 65"/>
            <p:cNvSpPr/>
            <p:nvPr/>
          </p:nvSpPr>
          <p:spPr bwMode="auto">
            <a:xfrm>
              <a:off x="6680200" y="354013"/>
              <a:ext cx="34925" cy="42862"/>
            </a:xfrm>
            <a:custGeom>
              <a:avLst/>
              <a:gdLst/>
              <a:ahLst/>
              <a:cxnLst>
                <a:cxn ang="0">
                  <a:pos x="6" y="20"/>
                </a:cxn>
                <a:cxn ang="0">
                  <a:pos x="18" y="8"/>
                </a:cxn>
                <a:cxn ang="0">
                  <a:pos x="19" y="23"/>
                </a:cxn>
                <a:cxn ang="0">
                  <a:pos x="6" y="20"/>
                </a:cxn>
              </a:cxnLst>
              <a:rect l="0" t="0" r="r" b="b"/>
              <a:pathLst>
                <a:path w="26" h="30">
                  <a:moveTo>
                    <a:pt x="6" y="20"/>
                  </a:moveTo>
                  <a:cubicBezTo>
                    <a:pt x="0" y="4"/>
                    <a:pt x="4" y="0"/>
                    <a:pt x="18" y="8"/>
                  </a:cubicBezTo>
                  <a:cubicBezTo>
                    <a:pt x="26" y="13"/>
                    <a:pt x="26" y="16"/>
                    <a:pt x="19" y="23"/>
                  </a:cubicBezTo>
                  <a:cubicBezTo>
                    <a:pt x="13" y="30"/>
                    <a:pt x="10" y="29"/>
                    <a:pt x="6" y="20"/>
                  </a:cubicBezTo>
                  <a:close/>
                </a:path>
              </a:pathLst>
            </a:custGeom>
            <a:solidFill>
              <a:schemeClr val="tx1">
                <a:lumMod val="10000"/>
                <a:lumOff val="90000"/>
              </a:schemeClr>
            </a:solidFill>
            <a:ln w="9525">
              <a:solidFill>
                <a:schemeClr val="tx1">
                  <a:lumMod val="50000"/>
                  <a:lumOff val="50000"/>
                </a:schemeClr>
              </a:solidFill>
              <a:round/>
            </a:ln>
          </p:spPr>
          <p:txBody>
            <a:bodyPr vert="horz" wrap="square" lIns="243776" tIns="121888" rIns="243776" bIns="121888" numCol="1" anchor="t" anchorCtr="0" compatLnSpc="1"/>
            <a:lstStyle/>
            <a:p>
              <a:endParaRPr lang="en-US" sz="5330"/>
            </a:p>
          </p:txBody>
        </p:sp>
      </p:grpSp>
      <p:graphicFrame>
        <p:nvGraphicFramePr>
          <p:cNvPr id="131" name="Chart 130"/>
          <p:cNvGraphicFramePr/>
          <p:nvPr/>
        </p:nvGraphicFramePr>
        <p:xfrm>
          <a:off x="1422030" y="6185383"/>
          <a:ext cx="10927620" cy="6563882"/>
        </p:xfrm>
        <a:graphic>
          <a:graphicData uri="http://schemas.openxmlformats.org/drawingml/2006/chart">
            <c:chart xmlns:c="http://schemas.openxmlformats.org/drawingml/2006/chart" xmlns:r="http://schemas.openxmlformats.org/officeDocument/2006/relationships" r:id="rId3"/>
          </a:graphicData>
        </a:graphic>
      </p:graphicFrame>
      <p:sp>
        <p:nvSpPr>
          <p:cNvPr id="134" name="TextBox 133"/>
          <p:cNvSpPr txBox="1"/>
          <p:nvPr/>
        </p:nvSpPr>
        <p:spPr>
          <a:xfrm>
            <a:off x="1818868" y="3396342"/>
            <a:ext cx="10369960" cy="2306320"/>
          </a:xfrm>
          <a:prstGeom prst="rect">
            <a:avLst/>
          </a:prstGeom>
          <a:noFill/>
        </p:spPr>
        <p:txBody>
          <a:bodyPr wrap="square" rtlCol="0">
            <a:spAutoFit/>
          </a:bodyPr>
          <a:lstStyle/>
          <a:p>
            <a:r>
              <a:rPr lang="en-US" sz="3730" b="1" dirty="0">
                <a:solidFill>
                  <a:schemeClr val="bg1">
                    <a:lumMod val="65000"/>
                  </a:schemeClr>
                </a:solidFill>
              </a:rPr>
              <a:t>Description</a:t>
            </a:r>
            <a:endParaRPr lang="en-US" sz="3730" dirty="0">
              <a:solidFill>
                <a:schemeClr val="bg1">
                  <a:lumMod val="65000"/>
                </a:schemeClr>
              </a:solidFill>
            </a:endParaRPr>
          </a:p>
          <a:p>
            <a:r>
              <a:rPr lang="en-US" sz="2665" dirty="0">
                <a:solidFill>
                  <a:schemeClr val="tx1">
                    <a:lumMod val="65000"/>
                    <a:lumOff val="35000"/>
                  </a:schemeClr>
                </a:solidFill>
              </a:rPr>
              <a:t>There are many variations of passages of Lorem Ipsum available, but the majority have suffered alteration in some form, by injected humour, or randomized words which don't look even slightly believable </a:t>
            </a:r>
          </a:p>
        </p:txBody>
      </p:sp>
    </p:spTree>
  </p:cSld>
  <p:clrMapOvr>
    <a:masterClrMapping/>
  </p:clrMapOvr>
  <p:transition advTm="6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p:cTn id="7" dur="500" fill="hold"/>
                                        <p:tgtEl>
                                          <p:spTgt spid="130"/>
                                        </p:tgtEl>
                                        <p:attrNameLst>
                                          <p:attrName>ppt_w</p:attrName>
                                        </p:attrNameLst>
                                      </p:cBhvr>
                                      <p:tavLst>
                                        <p:tav tm="0">
                                          <p:val>
                                            <p:fltVal val="0"/>
                                          </p:val>
                                        </p:tav>
                                        <p:tav tm="100000">
                                          <p:val>
                                            <p:strVal val="#ppt_w"/>
                                          </p:val>
                                        </p:tav>
                                      </p:tavLst>
                                    </p:anim>
                                    <p:anim calcmode="lin" valueType="num">
                                      <p:cBhvr>
                                        <p:cTn id="8" dur="500" fill="hold"/>
                                        <p:tgtEl>
                                          <p:spTgt spid="130"/>
                                        </p:tgtEl>
                                        <p:attrNameLst>
                                          <p:attrName>ppt_h</p:attrName>
                                        </p:attrNameLst>
                                      </p:cBhvr>
                                      <p:tavLst>
                                        <p:tav tm="0">
                                          <p:val>
                                            <p:fltVal val="0"/>
                                          </p:val>
                                        </p:tav>
                                        <p:tav tm="100000">
                                          <p:val>
                                            <p:strVal val="#ppt_h"/>
                                          </p:val>
                                        </p:tav>
                                      </p:tavLst>
                                    </p:anim>
                                    <p:animEffect transition="in" filter="fade">
                                      <p:cBhvr>
                                        <p:cTn id="9" dur="500"/>
                                        <p:tgtEl>
                                          <p:spTgt spid="130"/>
                                        </p:tgtEl>
                                      </p:cBhvr>
                                    </p:animEffect>
                                  </p:childTnLst>
                                </p:cTn>
                              </p:par>
                            </p:childTnLst>
                          </p:cTn>
                        </p:par>
                        <p:par>
                          <p:cTn id="10" fill="hold">
                            <p:stCondLst>
                              <p:cond delay="500"/>
                            </p:stCondLst>
                            <p:childTnLst>
                              <p:par>
                                <p:cTn id="11" presetID="12" presetClass="entr" presetSubtype="4" fill="hold" nodeType="afterEffect">
                                  <p:stCondLst>
                                    <p:cond delay="0"/>
                                  </p:stCondLst>
                                  <p:childTnLst>
                                    <p:set>
                                      <p:cBhvr>
                                        <p:cTn id="12" dur="1" fill="hold">
                                          <p:stCondLst>
                                            <p:cond delay="0"/>
                                          </p:stCondLst>
                                        </p:cTn>
                                        <p:tgtEl>
                                          <p:spTgt spid="134"/>
                                        </p:tgtEl>
                                        <p:attrNameLst>
                                          <p:attrName>style.visibility</p:attrName>
                                        </p:attrNameLst>
                                      </p:cBhvr>
                                      <p:to>
                                        <p:strVal val="visible"/>
                                      </p:to>
                                    </p:set>
                                    <p:animEffect transition="in" filter="slide(fromBottom)">
                                      <p:cBhvr>
                                        <p:cTn id="13"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31" grpId="0">
        <p:bldSub>
          <a:bldChart bld="category"/>
        </p:bldSub>
      </p:bldGraphic>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ape 6"/>
          <p:cNvSpPr/>
          <p:nvPr/>
        </p:nvSpPr>
        <p:spPr>
          <a:xfrm>
            <a:off x="9954207" y="4254324"/>
            <a:ext cx="16109564" cy="7871298"/>
          </a:xfrm>
          <a:custGeom>
            <a:avLst/>
            <a:gdLst/>
            <a:ahLst/>
            <a:cxnLst>
              <a:cxn ang="0">
                <a:pos x="wd2" y="hd2"/>
              </a:cxn>
              <a:cxn ang="5400000">
                <a:pos x="wd2" y="hd2"/>
              </a:cxn>
              <a:cxn ang="10800000">
                <a:pos x="wd2" y="hd2"/>
              </a:cxn>
              <a:cxn ang="16200000">
                <a:pos x="wd2" y="hd2"/>
              </a:cxn>
            </a:cxnLst>
            <a:rect l="0" t="0" r="r" b="b"/>
            <a:pathLst>
              <a:path w="21600" h="21600" extrusionOk="0">
                <a:moveTo>
                  <a:pt x="7996" y="0"/>
                </a:moveTo>
                <a:cubicBezTo>
                  <a:pt x="7985" y="0"/>
                  <a:pt x="7979" y="6"/>
                  <a:pt x="7970" y="10"/>
                </a:cubicBezTo>
                <a:cubicBezTo>
                  <a:pt x="7966" y="11"/>
                  <a:pt x="7961" y="8"/>
                  <a:pt x="7957" y="10"/>
                </a:cubicBezTo>
                <a:cubicBezTo>
                  <a:pt x="7951" y="11"/>
                  <a:pt x="7947" y="21"/>
                  <a:pt x="7941" y="29"/>
                </a:cubicBezTo>
                <a:cubicBezTo>
                  <a:pt x="7936" y="37"/>
                  <a:pt x="7935" y="53"/>
                  <a:pt x="7929" y="54"/>
                </a:cubicBezTo>
                <a:cubicBezTo>
                  <a:pt x="7924" y="56"/>
                  <a:pt x="7920" y="54"/>
                  <a:pt x="7915" y="54"/>
                </a:cubicBezTo>
                <a:lnTo>
                  <a:pt x="7900" y="54"/>
                </a:lnTo>
                <a:cubicBezTo>
                  <a:pt x="7894" y="54"/>
                  <a:pt x="7891" y="48"/>
                  <a:pt x="7885" y="48"/>
                </a:cubicBezTo>
                <a:lnTo>
                  <a:pt x="7869" y="48"/>
                </a:lnTo>
                <a:cubicBezTo>
                  <a:pt x="7864" y="48"/>
                  <a:pt x="7861" y="41"/>
                  <a:pt x="7857" y="41"/>
                </a:cubicBezTo>
                <a:cubicBezTo>
                  <a:pt x="7849" y="40"/>
                  <a:pt x="7844" y="41"/>
                  <a:pt x="7836" y="41"/>
                </a:cubicBezTo>
                <a:cubicBezTo>
                  <a:pt x="7828" y="41"/>
                  <a:pt x="7823" y="40"/>
                  <a:pt x="7816" y="41"/>
                </a:cubicBezTo>
                <a:cubicBezTo>
                  <a:pt x="7798" y="46"/>
                  <a:pt x="7789" y="64"/>
                  <a:pt x="7775" y="87"/>
                </a:cubicBezTo>
                <a:cubicBezTo>
                  <a:pt x="7780" y="100"/>
                  <a:pt x="7781" y="119"/>
                  <a:pt x="7784" y="132"/>
                </a:cubicBezTo>
                <a:cubicBezTo>
                  <a:pt x="7786" y="141"/>
                  <a:pt x="7791" y="151"/>
                  <a:pt x="7791" y="164"/>
                </a:cubicBezTo>
                <a:cubicBezTo>
                  <a:pt x="7791" y="185"/>
                  <a:pt x="7778" y="190"/>
                  <a:pt x="7768" y="196"/>
                </a:cubicBezTo>
                <a:cubicBezTo>
                  <a:pt x="7760" y="201"/>
                  <a:pt x="7753" y="202"/>
                  <a:pt x="7743" y="202"/>
                </a:cubicBezTo>
                <a:cubicBezTo>
                  <a:pt x="7732" y="202"/>
                  <a:pt x="7724" y="198"/>
                  <a:pt x="7715" y="190"/>
                </a:cubicBezTo>
                <a:cubicBezTo>
                  <a:pt x="7710" y="187"/>
                  <a:pt x="7707" y="177"/>
                  <a:pt x="7702" y="177"/>
                </a:cubicBezTo>
                <a:lnTo>
                  <a:pt x="7637" y="177"/>
                </a:lnTo>
                <a:cubicBezTo>
                  <a:pt x="7618" y="177"/>
                  <a:pt x="7612" y="143"/>
                  <a:pt x="7595" y="125"/>
                </a:cubicBezTo>
                <a:cubicBezTo>
                  <a:pt x="7591" y="122"/>
                  <a:pt x="7588" y="121"/>
                  <a:pt x="7583" y="119"/>
                </a:cubicBezTo>
                <a:cubicBezTo>
                  <a:pt x="7569" y="114"/>
                  <a:pt x="7562" y="113"/>
                  <a:pt x="7548" y="113"/>
                </a:cubicBezTo>
                <a:cubicBezTo>
                  <a:pt x="7542" y="113"/>
                  <a:pt x="7538" y="111"/>
                  <a:pt x="7533" y="113"/>
                </a:cubicBezTo>
                <a:cubicBezTo>
                  <a:pt x="7529" y="114"/>
                  <a:pt x="7524" y="118"/>
                  <a:pt x="7520" y="119"/>
                </a:cubicBezTo>
                <a:cubicBezTo>
                  <a:pt x="7514" y="122"/>
                  <a:pt x="7515" y="138"/>
                  <a:pt x="7510" y="145"/>
                </a:cubicBezTo>
                <a:cubicBezTo>
                  <a:pt x="7506" y="151"/>
                  <a:pt x="7501" y="157"/>
                  <a:pt x="7495" y="157"/>
                </a:cubicBezTo>
                <a:cubicBezTo>
                  <a:pt x="7485" y="159"/>
                  <a:pt x="7478" y="157"/>
                  <a:pt x="7468" y="157"/>
                </a:cubicBezTo>
                <a:lnTo>
                  <a:pt x="7457" y="157"/>
                </a:lnTo>
                <a:cubicBezTo>
                  <a:pt x="7451" y="157"/>
                  <a:pt x="7447" y="159"/>
                  <a:pt x="7441" y="157"/>
                </a:cubicBezTo>
                <a:cubicBezTo>
                  <a:pt x="7433" y="156"/>
                  <a:pt x="7430" y="138"/>
                  <a:pt x="7422" y="138"/>
                </a:cubicBezTo>
                <a:cubicBezTo>
                  <a:pt x="7408" y="138"/>
                  <a:pt x="7401" y="148"/>
                  <a:pt x="7388" y="157"/>
                </a:cubicBezTo>
                <a:cubicBezTo>
                  <a:pt x="7372" y="155"/>
                  <a:pt x="7355" y="151"/>
                  <a:pt x="7340" y="151"/>
                </a:cubicBezTo>
                <a:cubicBezTo>
                  <a:pt x="7336" y="151"/>
                  <a:pt x="7334" y="150"/>
                  <a:pt x="7331" y="151"/>
                </a:cubicBezTo>
                <a:cubicBezTo>
                  <a:pt x="7329" y="152"/>
                  <a:pt x="7327" y="157"/>
                  <a:pt x="7325" y="157"/>
                </a:cubicBezTo>
                <a:cubicBezTo>
                  <a:pt x="7323" y="158"/>
                  <a:pt x="7320" y="157"/>
                  <a:pt x="7318" y="157"/>
                </a:cubicBezTo>
                <a:cubicBezTo>
                  <a:pt x="7315" y="159"/>
                  <a:pt x="7313" y="162"/>
                  <a:pt x="7309" y="164"/>
                </a:cubicBezTo>
                <a:cubicBezTo>
                  <a:pt x="7305" y="167"/>
                  <a:pt x="7301" y="168"/>
                  <a:pt x="7296" y="171"/>
                </a:cubicBezTo>
                <a:cubicBezTo>
                  <a:pt x="7289" y="176"/>
                  <a:pt x="7286" y="181"/>
                  <a:pt x="7279" y="187"/>
                </a:cubicBezTo>
                <a:cubicBezTo>
                  <a:pt x="7282" y="199"/>
                  <a:pt x="7283" y="206"/>
                  <a:pt x="7287" y="216"/>
                </a:cubicBezTo>
                <a:cubicBezTo>
                  <a:pt x="7289" y="221"/>
                  <a:pt x="7291" y="225"/>
                  <a:pt x="7295" y="228"/>
                </a:cubicBezTo>
                <a:cubicBezTo>
                  <a:pt x="7297" y="230"/>
                  <a:pt x="7298" y="234"/>
                  <a:pt x="7301" y="235"/>
                </a:cubicBezTo>
                <a:cubicBezTo>
                  <a:pt x="7304" y="235"/>
                  <a:pt x="7306" y="234"/>
                  <a:pt x="7309" y="235"/>
                </a:cubicBezTo>
                <a:cubicBezTo>
                  <a:pt x="7315" y="237"/>
                  <a:pt x="7319" y="243"/>
                  <a:pt x="7325" y="251"/>
                </a:cubicBezTo>
                <a:cubicBezTo>
                  <a:pt x="7328" y="254"/>
                  <a:pt x="7330" y="259"/>
                  <a:pt x="7333" y="264"/>
                </a:cubicBezTo>
                <a:cubicBezTo>
                  <a:pt x="7335" y="268"/>
                  <a:pt x="7337" y="271"/>
                  <a:pt x="7339" y="277"/>
                </a:cubicBezTo>
                <a:cubicBezTo>
                  <a:pt x="7340" y="281"/>
                  <a:pt x="7343" y="284"/>
                  <a:pt x="7344" y="290"/>
                </a:cubicBezTo>
                <a:cubicBezTo>
                  <a:pt x="7345" y="299"/>
                  <a:pt x="7346" y="306"/>
                  <a:pt x="7347" y="316"/>
                </a:cubicBezTo>
                <a:cubicBezTo>
                  <a:pt x="7348" y="329"/>
                  <a:pt x="7347" y="337"/>
                  <a:pt x="7347" y="351"/>
                </a:cubicBezTo>
                <a:lnTo>
                  <a:pt x="7341" y="341"/>
                </a:lnTo>
                <a:cubicBezTo>
                  <a:pt x="7339" y="336"/>
                  <a:pt x="7338" y="331"/>
                  <a:pt x="7336" y="328"/>
                </a:cubicBezTo>
                <a:cubicBezTo>
                  <a:pt x="7334" y="325"/>
                  <a:pt x="7334" y="317"/>
                  <a:pt x="7331" y="316"/>
                </a:cubicBezTo>
                <a:cubicBezTo>
                  <a:pt x="7329" y="315"/>
                  <a:pt x="7327" y="317"/>
                  <a:pt x="7325" y="316"/>
                </a:cubicBezTo>
                <a:cubicBezTo>
                  <a:pt x="7322" y="314"/>
                  <a:pt x="7320" y="313"/>
                  <a:pt x="7317" y="312"/>
                </a:cubicBezTo>
                <a:cubicBezTo>
                  <a:pt x="7314" y="311"/>
                  <a:pt x="7312" y="311"/>
                  <a:pt x="7309" y="309"/>
                </a:cubicBezTo>
                <a:cubicBezTo>
                  <a:pt x="7306" y="307"/>
                  <a:pt x="7304" y="301"/>
                  <a:pt x="7301" y="299"/>
                </a:cubicBezTo>
                <a:cubicBezTo>
                  <a:pt x="7299" y="299"/>
                  <a:pt x="7297" y="300"/>
                  <a:pt x="7295" y="299"/>
                </a:cubicBezTo>
                <a:cubicBezTo>
                  <a:pt x="7292" y="298"/>
                  <a:pt x="7291" y="291"/>
                  <a:pt x="7289" y="290"/>
                </a:cubicBezTo>
                <a:cubicBezTo>
                  <a:pt x="7286" y="288"/>
                  <a:pt x="7284" y="287"/>
                  <a:pt x="7281" y="286"/>
                </a:cubicBezTo>
                <a:cubicBezTo>
                  <a:pt x="7279" y="286"/>
                  <a:pt x="7277" y="283"/>
                  <a:pt x="7274" y="283"/>
                </a:cubicBezTo>
                <a:cubicBezTo>
                  <a:pt x="7271" y="282"/>
                  <a:pt x="7269" y="283"/>
                  <a:pt x="7265" y="283"/>
                </a:cubicBezTo>
                <a:cubicBezTo>
                  <a:pt x="7260" y="283"/>
                  <a:pt x="7257" y="280"/>
                  <a:pt x="7252" y="280"/>
                </a:cubicBezTo>
                <a:cubicBezTo>
                  <a:pt x="7247" y="280"/>
                  <a:pt x="7244" y="279"/>
                  <a:pt x="7240" y="283"/>
                </a:cubicBezTo>
                <a:cubicBezTo>
                  <a:pt x="7237" y="286"/>
                  <a:pt x="7235" y="287"/>
                  <a:pt x="7234" y="293"/>
                </a:cubicBezTo>
                <a:cubicBezTo>
                  <a:pt x="7233" y="297"/>
                  <a:pt x="7230" y="300"/>
                  <a:pt x="7230" y="306"/>
                </a:cubicBezTo>
                <a:cubicBezTo>
                  <a:pt x="7230" y="311"/>
                  <a:pt x="7232" y="314"/>
                  <a:pt x="7232" y="319"/>
                </a:cubicBezTo>
                <a:cubicBezTo>
                  <a:pt x="7233" y="329"/>
                  <a:pt x="7235" y="335"/>
                  <a:pt x="7238" y="344"/>
                </a:cubicBezTo>
                <a:cubicBezTo>
                  <a:pt x="7240" y="350"/>
                  <a:pt x="7242" y="353"/>
                  <a:pt x="7245" y="357"/>
                </a:cubicBezTo>
                <a:cubicBezTo>
                  <a:pt x="7247" y="362"/>
                  <a:pt x="7249" y="367"/>
                  <a:pt x="7253" y="370"/>
                </a:cubicBezTo>
                <a:cubicBezTo>
                  <a:pt x="7258" y="376"/>
                  <a:pt x="7262" y="377"/>
                  <a:pt x="7268" y="383"/>
                </a:cubicBezTo>
                <a:cubicBezTo>
                  <a:pt x="7273" y="386"/>
                  <a:pt x="7276" y="392"/>
                  <a:pt x="7281" y="396"/>
                </a:cubicBezTo>
                <a:cubicBezTo>
                  <a:pt x="7283" y="397"/>
                  <a:pt x="7285" y="398"/>
                  <a:pt x="7287" y="399"/>
                </a:cubicBezTo>
                <a:cubicBezTo>
                  <a:pt x="7289" y="400"/>
                  <a:pt x="7291" y="404"/>
                  <a:pt x="7293" y="405"/>
                </a:cubicBezTo>
                <a:cubicBezTo>
                  <a:pt x="7296" y="406"/>
                  <a:pt x="7298" y="408"/>
                  <a:pt x="7301" y="408"/>
                </a:cubicBezTo>
                <a:cubicBezTo>
                  <a:pt x="7306" y="409"/>
                  <a:pt x="7310" y="408"/>
                  <a:pt x="7315" y="408"/>
                </a:cubicBezTo>
                <a:lnTo>
                  <a:pt x="7329" y="408"/>
                </a:lnTo>
                <a:cubicBezTo>
                  <a:pt x="7333" y="408"/>
                  <a:pt x="7335" y="411"/>
                  <a:pt x="7337" y="412"/>
                </a:cubicBezTo>
                <a:cubicBezTo>
                  <a:pt x="7340" y="413"/>
                  <a:pt x="7341" y="418"/>
                  <a:pt x="7344" y="421"/>
                </a:cubicBezTo>
                <a:cubicBezTo>
                  <a:pt x="7346" y="425"/>
                  <a:pt x="7348" y="428"/>
                  <a:pt x="7350" y="431"/>
                </a:cubicBezTo>
                <a:cubicBezTo>
                  <a:pt x="7355" y="437"/>
                  <a:pt x="7360" y="441"/>
                  <a:pt x="7364" y="451"/>
                </a:cubicBezTo>
                <a:cubicBezTo>
                  <a:pt x="7366" y="455"/>
                  <a:pt x="7367" y="458"/>
                  <a:pt x="7369" y="463"/>
                </a:cubicBezTo>
                <a:cubicBezTo>
                  <a:pt x="7373" y="473"/>
                  <a:pt x="7377" y="479"/>
                  <a:pt x="7380" y="489"/>
                </a:cubicBezTo>
                <a:cubicBezTo>
                  <a:pt x="7381" y="495"/>
                  <a:pt x="7383" y="499"/>
                  <a:pt x="7384" y="505"/>
                </a:cubicBezTo>
                <a:cubicBezTo>
                  <a:pt x="7385" y="510"/>
                  <a:pt x="7387" y="512"/>
                  <a:pt x="7388" y="518"/>
                </a:cubicBezTo>
                <a:cubicBezTo>
                  <a:pt x="7388" y="523"/>
                  <a:pt x="7387" y="526"/>
                  <a:pt x="7388" y="531"/>
                </a:cubicBezTo>
                <a:cubicBezTo>
                  <a:pt x="7388" y="538"/>
                  <a:pt x="7389" y="543"/>
                  <a:pt x="7389" y="550"/>
                </a:cubicBezTo>
                <a:cubicBezTo>
                  <a:pt x="7389" y="560"/>
                  <a:pt x="7389" y="573"/>
                  <a:pt x="7384" y="573"/>
                </a:cubicBezTo>
                <a:cubicBezTo>
                  <a:pt x="7382" y="573"/>
                  <a:pt x="7381" y="569"/>
                  <a:pt x="7378" y="569"/>
                </a:cubicBezTo>
                <a:cubicBezTo>
                  <a:pt x="7373" y="569"/>
                  <a:pt x="7369" y="566"/>
                  <a:pt x="7364" y="563"/>
                </a:cubicBezTo>
                <a:cubicBezTo>
                  <a:pt x="7362" y="562"/>
                  <a:pt x="7360" y="558"/>
                  <a:pt x="7356" y="557"/>
                </a:cubicBezTo>
                <a:cubicBezTo>
                  <a:pt x="7353" y="556"/>
                  <a:pt x="7351" y="558"/>
                  <a:pt x="7348" y="557"/>
                </a:cubicBezTo>
                <a:cubicBezTo>
                  <a:pt x="7344" y="556"/>
                  <a:pt x="7342" y="553"/>
                  <a:pt x="7339" y="550"/>
                </a:cubicBezTo>
                <a:cubicBezTo>
                  <a:pt x="7334" y="546"/>
                  <a:pt x="7331" y="541"/>
                  <a:pt x="7326" y="538"/>
                </a:cubicBezTo>
                <a:cubicBezTo>
                  <a:pt x="7324" y="536"/>
                  <a:pt x="7322" y="533"/>
                  <a:pt x="7320" y="531"/>
                </a:cubicBezTo>
                <a:cubicBezTo>
                  <a:pt x="7317" y="530"/>
                  <a:pt x="7315" y="530"/>
                  <a:pt x="7312" y="528"/>
                </a:cubicBezTo>
                <a:cubicBezTo>
                  <a:pt x="7309" y="526"/>
                  <a:pt x="7307" y="523"/>
                  <a:pt x="7304" y="521"/>
                </a:cubicBezTo>
                <a:cubicBezTo>
                  <a:pt x="7301" y="518"/>
                  <a:pt x="7298" y="514"/>
                  <a:pt x="7295" y="512"/>
                </a:cubicBezTo>
                <a:cubicBezTo>
                  <a:pt x="7293" y="510"/>
                  <a:pt x="7291" y="509"/>
                  <a:pt x="7289" y="508"/>
                </a:cubicBezTo>
                <a:cubicBezTo>
                  <a:pt x="7280" y="502"/>
                  <a:pt x="7276" y="494"/>
                  <a:pt x="7267" y="492"/>
                </a:cubicBezTo>
                <a:cubicBezTo>
                  <a:pt x="7262" y="491"/>
                  <a:pt x="7259" y="490"/>
                  <a:pt x="7255" y="489"/>
                </a:cubicBezTo>
                <a:cubicBezTo>
                  <a:pt x="7248" y="486"/>
                  <a:pt x="7245" y="478"/>
                  <a:pt x="7238" y="473"/>
                </a:cubicBezTo>
                <a:cubicBezTo>
                  <a:pt x="7236" y="471"/>
                  <a:pt x="7234" y="471"/>
                  <a:pt x="7232" y="470"/>
                </a:cubicBezTo>
                <a:cubicBezTo>
                  <a:pt x="7229" y="467"/>
                  <a:pt x="7227" y="461"/>
                  <a:pt x="7224" y="457"/>
                </a:cubicBezTo>
                <a:cubicBezTo>
                  <a:pt x="7222" y="454"/>
                  <a:pt x="7220" y="453"/>
                  <a:pt x="7218" y="451"/>
                </a:cubicBezTo>
                <a:cubicBezTo>
                  <a:pt x="7215" y="447"/>
                  <a:pt x="7213" y="442"/>
                  <a:pt x="7210" y="438"/>
                </a:cubicBezTo>
                <a:cubicBezTo>
                  <a:pt x="7207" y="434"/>
                  <a:pt x="7204" y="432"/>
                  <a:pt x="7200" y="428"/>
                </a:cubicBezTo>
                <a:cubicBezTo>
                  <a:pt x="7198" y="425"/>
                  <a:pt x="7196" y="420"/>
                  <a:pt x="7194" y="415"/>
                </a:cubicBezTo>
                <a:cubicBezTo>
                  <a:pt x="7191" y="409"/>
                  <a:pt x="7190" y="401"/>
                  <a:pt x="7186" y="399"/>
                </a:cubicBezTo>
                <a:cubicBezTo>
                  <a:pt x="7184" y="397"/>
                  <a:pt x="7181" y="400"/>
                  <a:pt x="7179" y="399"/>
                </a:cubicBezTo>
                <a:cubicBezTo>
                  <a:pt x="7176" y="398"/>
                  <a:pt x="7175" y="394"/>
                  <a:pt x="7172" y="393"/>
                </a:cubicBezTo>
                <a:cubicBezTo>
                  <a:pt x="7170" y="392"/>
                  <a:pt x="7168" y="390"/>
                  <a:pt x="7166" y="389"/>
                </a:cubicBezTo>
                <a:cubicBezTo>
                  <a:pt x="7163" y="388"/>
                  <a:pt x="7161" y="383"/>
                  <a:pt x="7158" y="383"/>
                </a:cubicBezTo>
                <a:lnTo>
                  <a:pt x="7129" y="383"/>
                </a:lnTo>
                <a:cubicBezTo>
                  <a:pt x="7125" y="383"/>
                  <a:pt x="7123" y="387"/>
                  <a:pt x="7120" y="386"/>
                </a:cubicBezTo>
                <a:cubicBezTo>
                  <a:pt x="7115" y="385"/>
                  <a:pt x="7111" y="380"/>
                  <a:pt x="7106" y="377"/>
                </a:cubicBezTo>
                <a:cubicBezTo>
                  <a:pt x="7102" y="374"/>
                  <a:pt x="7099" y="373"/>
                  <a:pt x="7095" y="370"/>
                </a:cubicBezTo>
                <a:cubicBezTo>
                  <a:pt x="7088" y="365"/>
                  <a:pt x="7084" y="354"/>
                  <a:pt x="7076" y="354"/>
                </a:cubicBezTo>
                <a:cubicBezTo>
                  <a:pt x="7051" y="354"/>
                  <a:pt x="7037" y="356"/>
                  <a:pt x="7012" y="356"/>
                </a:cubicBezTo>
                <a:cubicBezTo>
                  <a:pt x="7012" y="363"/>
                  <a:pt x="7011" y="367"/>
                  <a:pt x="7012" y="373"/>
                </a:cubicBezTo>
                <a:cubicBezTo>
                  <a:pt x="7013" y="379"/>
                  <a:pt x="7015" y="381"/>
                  <a:pt x="7016" y="386"/>
                </a:cubicBezTo>
                <a:cubicBezTo>
                  <a:pt x="7021" y="398"/>
                  <a:pt x="7024" y="404"/>
                  <a:pt x="7029" y="415"/>
                </a:cubicBezTo>
                <a:cubicBezTo>
                  <a:pt x="7034" y="425"/>
                  <a:pt x="7037" y="432"/>
                  <a:pt x="7043" y="435"/>
                </a:cubicBezTo>
                <a:cubicBezTo>
                  <a:pt x="7046" y="435"/>
                  <a:pt x="7048" y="432"/>
                  <a:pt x="7051" y="435"/>
                </a:cubicBezTo>
                <a:lnTo>
                  <a:pt x="7057" y="441"/>
                </a:lnTo>
                <a:cubicBezTo>
                  <a:pt x="7060" y="443"/>
                  <a:pt x="7060" y="450"/>
                  <a:pt x="7062" y="454"/>
                </a:cubicBezTo>
                <a:cubicBezTo>
                  <a:pt x="7066" y="463"/>
                  <a:pt x="7070" y="469"/>
                  <a:pt x="7075" y="476"/>
                </a:cubicBezTo>
                <a:cubicBezTo>
                  <a:pt x="7077" y="479"/>
                  <a:pt x="7079" y="481"/>
                  <a:pt x="7081" y="486"/>
                </a:cubicBezTo>
                <a:cubicBezTo>
                  <a:pt x="7083" y="490"/>
                  <a:pt x="7084" y="497"/>
                  <a:pt x="7086" y="502"/>
                </a:cubicBezTo>
                <a:cubicBezTo>
                  <a:pt x="7088" y="507"/>
                  <a:pt x="7091" y="509"/>
                  <a:pt x="7093" y="515"/>
                </a:cubicBezTo>
                <a:cubicBezTo>
                  <a:pt x="7096" y="524"/>
                  <a:pt x="7098" y="531"/>
                  <a:pt x="7100" y="541"/>
                </a:cubicBezTo>
                <a:cubicBezTo>
                  <a:pt x="7101" y="545"/>
                  <a:pt x="7101" y="550"/>
                  <a:pt x="7101" y="554"/>
                </a:cubicBezTo>
                <a:cubicBezTo>
                  <a:pt x="7103" y="560"/>
                  <a:pt x="7105" y="563"/>
                  <a:pt x="7106" y="569"/>
                </a:cubicBezTo>
                <a:cubicBezTo>
                  <a:pt x="7108" y="579"/>
                  <a:pt x="7111" y="585"/>
                  <a:pt x="7111" y="596"/>
                </a:cubicBezTo>
                <a:lnTo>
                  <a:pt x="7111" y="615"/>
                </a:lnTo>
                <a:lnTo>
                  <a:pt x="7095" y="615"/>
                </a:lnTo>
                <a:cubicBezTo>
                  <a:pt x="7092" y="615"/>
                  <a:pt x="7090" y="612"/>
                  <a:pt x="7087" y="611"/>
                </a:cubicBezTo>
                <a:cubicBezTo>
                  <a:pt x="7084" y="611"/>
                  <a:pt x="7082" y="611"/>
                  <a:pt x="7079" y="608"/>
                </a:cubicBezTo>
                <a:cubicBezTo>
                  <a:pt x="7077" y="606"/>
                  <a:pt x="7076" y="598"/>
                  <a:pt x="7073" y="595"/>
                </a:cubicBezTo>
                <a:cubicBezTo>
                  <a:pt x="7070" y="591"/>
                  <a:pt x="7066" y="590"/>
                  <a:pt x="7064" y="586"/>
                </a:cubicBezTo>
                <a:cubicBezTo>
                  <a:pt x="7062" y="582"/>
                  <a:pt x="7063" y="577"/>
                  <a:pt x="7061" y="573"/>
                </a:cubicBezTo>
                <a:cubicBezTo>
                  <a:pt x="7059" y="569"/>
                  <a:pt x="7056" y="569"/>
                  <a:pt x="7054" y="566"/>
                </a:cubicBezTo>
                <a:cubicBezTo>
                  <a:pt x="7051" y="561"/>
                  <a:pt x="7048" y="558"/>
                  <a:pt x="7045" y="554"/>
                </a:cubicBezTo>
                <a:cubicBezTo>
                  <a:pt x="7042" y="550"/>
                  <a:pt x="7040" y="545"/>
                  <a:pt x="7037" y="541"/>
                </a:cubicBezTo>
                <a:cubicBezTo>
                  <a:pt x="7034" y="537"/>
                  <a:pt x="7031" y="533"/>
                  <a:pt x="7028" y="528"/>
                </a:cubicBezTo>
                <a:cubicBezTo>
                  <a:pt x="7022" y="520"/>
                  <a:pt x="7019" y="512"/>
                  <a:pt x="7013" y="505"/>
                </a:cubicBezTo>
                <a:cubicBezTo>
                  <a:pt x="7011" y="503"/>
                  <a:pt x="7010" y="501"/>
                  <a:pt x="7007" y="499"/>
                </a:cubicBezTo>
                <a:cubicBezTo>
                  <a:pt x="7005" y="496"/>
                  <a:pt x="7003" y="492"/>
                  <a:pt x="7001" y="489"/>
                </a:cubicBezTo>
                <a:cubicBezTo>
                  <a:pt x="6998" y="486"/>
                  <a:pt x="6997" y="483"/>
                  <a:pt x="6995" y="480"/>
                </a:cubicBezTo>
                <a:cubicBezTo>
                  <a:pt x="6990" y="471"/>
                  <a:pt x="6988" y="463"/>
                  <a:pt x="6982" y="460"/>
                </a:cubicBezTo>
                <a:cubicBezTo>
                  <a:pt x="6980" y="459"/>
                  <a:pt x="6977" y="457"/>
                  <a:pt x="6976" y="457"/>
                </a:cubicBezTo>
                <a:cubicBezTo>
                  <a:pt x="6974" y="456"/>
                  <a:pt x="6972" y="457"/>
                  <a:pt x="6969" y="457"/>
                </a:cubicBezTo>
                <a:cubicBezTo>
                  <a:pt x="6963" y="456"/>
                  <a:pt x="6959" y="453"/>
                  <a:pt x="6954" y="447"/>
                </a:cubicBezTo>
                <a:cubicBezTo>
                  <a:pt x="6951" y="445"/>
                  <a:pt x="6949" y="443"/>
                  <a:pt x="6947" y="438"/>
                </a:cubicBezTo>
                <a:cubicBezTo>
                  <a:pt x="6946" y="433"/>
                  <a:pt x="6946" y="426"/>
                  <a:pt x="6944" y="421"/>
                </a:cubicBezTo>
                <a:cubicBezTo>
                  <a:pt x="6943" y="416"/>
                  <a:pt x="6941" y="412"/>
                  <a:pt x="6938" y="408"/>
                </a:cubicBezTo>
                <a:cubicBezTo>
                  <a:pt x="6936" y="406"/>
                  <a:pt x="6934" y="407"/>
                  <a:pt x="6932" y="405"/>
                </a:cubicBezTo>
                <a:cubicBezTo>
                  <a:pt x="6928" y="402"/>
                  <a:pt x="6926" y="397"/>
                  <a:pt x="6922" y="396"/>
                </a:cubicBezTo>
                <a:cubicBezTo>
                  <a:pt x="6920" y="395"/>
                  <a:pt x="6918" y="396"/>
                  <a:pt x="6916" y="396"/>
                </a:cubicBezTo>
                <a:cubicBezTo>
                  <a:pt x="6911" y="395"/>
                  <a:pt x="6908" y="393"/>
                  <a:pt x="6903" y="393"/>
                </a:cubicBezTo>
                <a:lnTo>
                  <a:pt x="6880" y="393"/>
                </a:lnTo>
                <a:lnTo>
                  <a:pt x="6880" y="414"/>
                </a:lnTo>
                <a:cubicBezTo>
                  <a:pt x="6880" y="426"/>
                  <a:pt x="6883" y="431"/>
                  <a:pt x="6885" y="441"/>
                </a:cubicBezTo>
                <a:cubicBezTo>
                  <a:pt x="6888" y="455"/>
                  <a:pt x="6892" y="465"/>
                  <a:pt x="6895" y="480"/>
                </a:cubicBezTo>
                <a:cubicBezTo>
                  <a:pt x="6897" y="487"/>
                  <a:pt x="6899" y="490"/>
                  <a:pt x="6899" y="499"/>
                </a:cubicBezTo>
                <a:cubicBezTo>
                  <a:pt x="6899" y="506"/>
                  <a:pt x="6897" y="511"/>
                  <a:pt x="6897" y="518"/>
                </a:cubicBezTo>
                <a:cubicBezTo>
                  <a:pt x="6896" y="524"/>
                  <a:pt x="6897" y="528"/>
                  <a:pt x="6897" y="534"/>
                </a:cubicBezTo>
                <a:cubicBezTo>
                  <a:pt x="6897" y="539"/>
                  <a:pt x="6895" y="543"/>
                  <a:pt x="6895" y="547"/>
                </a:cubicBezTo>
                <a:lnTo>
                  <a:pt x="6895" y="560"/>
                </a:lnTo>
                <a:cubicBezTo>
                  <a:pt x="6895" y="565"/>
                  <a:pt x="6893" y="568"/>
                  <a:pt x="6892" y="573"/>
                </a:cubicBezTo>
                <a:cubicBezTo>
                  <a:pt x="6889" y="594"/>
                  <a:pt x="6886" y="607"/>
                  <a:pt x="6883" y="627"/>
                </a:cubicBezTo>
                <a:cubicBezTo>
                  <a:pt x="6882" y="633"/>
                  <a:pt x="6882" y="639"/>
                  <a:pt x="6880" y="644"/>
                </a:cubicBezTo>
                <a:cubicBezTo>
                  <a:pt x="6878" y="647"/>
                  <a:pt x="6879" y="654"/>
                  <a:pt x="6877" y="657"/>
                </a:cubicBezTo>
                <a:cubicBezTo>
                  <a:pt x="6874" y="660"/>
                  <a:pt x="6871" y="660"/>
                  <a:pt x="6867" y="660"/>
                </a:cubicBezTo>
                <a:cubicBezTo>
                  <a:pt x="6863" y="660"/>
                  <a:pt x="6860" y="656"/>
                  <a:pt x="6856" y="653"/>
                </a:cubicBezTo>
                <a:cubicBezTo>
                  <a:pt x="6853" y="650"/>
                  <a:pt x="6850" y="648"/>
                  <a:pt x="6847" y="644"/>
                </a:cubicBezTo>
                <a:cubicBezTo>
                  <a:pt x="6842" y="636"/>
                  <a:pt x="6838" y="631"/>
                  <a:pt x="6836" y="621"/>
                </a:cubicBezTo>
                <a:cubicBezTo>
                  <a:pt x="6835" y="617"/>
                  <a:pt x="6836" y="613"/>
                  <a:pt x="6836" y="608"/>
                </a:cubicBezTo>
                <a:cubicBezTo>
                  <a:pt x="6836" y="597"/>
                  <a:pt x="6836" y="590"/>
                  <a:pt x="6837" y="579"/>
                </a:cubicBezTo>
                <a:cubicBezTo>
                  <a:pt x="6838" y="573"/>
                  <a:pt x="6840" y="571"/>
                  <a:pt x="6842" y="566"/>
                </a:cubicBezTo>
                <a:cubicBezTo>
                  <a:pt x="6846" y="555"/>
                  <a:pt x="6849" y="548"/>
                  <a:pt x="6853" y="538"/>
                </a:cubicBezTo>
                <a:cubicBezTo>
                  <a:pt x="6855" y="533"/>
                  <a:pt x="6858" y="531"/>
                  <a:pt x="6859" y="524"/>
                </a:cubicBezTo>
                <a:cubicBezTo>
                  <a:pt x="6860" y="520"/>
                  <a:pt x="6862" y="518"/>
                  <a:pt x="6862" y="512"/>
                </a:cubicBezTo>
                <a:cubicBezTo>
                  <a:pt x="6862" y="507"/>
                  <a:pt x="6861" y="503"/>
                  <a:pt x="6861" y="499"/>
                </a:cubicBezTo>
                <a:cubicBezTo>
                  <a:pt x="6860" y="492"/>
                  <a:pt x="6856" y="491"/>
                  <a:pt x="6854" y="486"/>
                </a:cubicBezTo>
                <a:cubicBezTo>
                  <a:pt x="6852" y="479"/>
                  <a:pt x="6852" y="473"/>
                  <a:pt x="6850" y="466"/>
                </a:cubicBezTo>
                <a:cubicBezTo>
                  <a:pt x="6848" y="461"/>
                  <a:pt x="6844" y="461"/>
                  <a:pt x="6843" y="454"/>
                </a:cubicBezTo>
                <a:lnTo>
                  <a:pt x="6843" y="441"/>
                </a:lnTo>
                <a:cubicBezTo>
                  <a:pt x="6843" y="436"/>
                  <a:pt x="6845" y="432"/>
                  <a:pt x="6845" y="428"/>
                </a:cubicBezTo>
                <a:cubicBezTo>
                  <a:pt x="6844" y="417"/>
                  <a:pt x="6842" y="409"/>
                  <a:pt x="6837" y="402"/>
                </a:cubicBezTo>
                <a:cubicBezTo>
                  <a:pt x="6834" y="398"/>
                  <a:pt x="6832" y="396"/>
                  <a:pt x="6829" y="393"/>
                </a:cubicBezTo>
                <a:cubicBezTo>
                  <a:pt x="6826" y="389"/>
                  <a:pt x="6825" y="384"/>
                  <a:pt x="6822" y="380"/>
                </a:cubicBezTo>
                <a:cubicBezTo>
                  <a:pt x="6819" y="376"/>
                  <a:pt x="6816" y="374"/>
                  <a:pt x="6814" y="370"/>
                </a:cubicBezTo>
                <a:cubicBezTo>
                  <a:pt x="6812" y="366"/>
                  <a:pt x="6812" y="358"/>
                  <a:pt x="6809" y="357"/>
                </a:cubicBezTo>
                <a:cubicBezTo>
                  <a:pt x="6805" y="353"/>
                  <a:pt x="6802" y="357"/>
                  <a:pt x="6798" y="357"/>
                </a:cubicBezTo>
                <a:cubicBezTo>
                  <a:pt x="6794" y="357"/>
                  <a:pt x="6791" y="355"/>
                  <a:pt x="6787" y="357"/>
                </a:cubicBezTo>
                <a:cubicBezTo>
                  <a:pt x="6784" y="358"/>
                  <a:pt x="6783" y="363"/>
                  <a:pt x="6781" y="363"/>
                </a:cubicBezTo>
                <a:cubicBezTo>
                  <a:pt x="6776" y="366"/>
                  <a:pt x="6772" y="368"/>
                  <a:pt x="6768" y="370"/>
                </a:cubicBezTo>
                <a:cubicBezTo>
                  <a:pt x="6766" y="371"/>
                  <a:pt x="6764" y="375"/>
                  <a:pt x="6762" y="377"/>
                </a:cubicBezTo>
                <a:cubicBezTo>
                  <a:pt x="6756" y="381"/>
                  <a:pt x="6751" y="385"/>
                  <a:pt x="6746" y="393"/>
                </a:cubicBezTo>
                <a:cubicBezTo>
                  <a:pt x="6743" y="397"/>
                  <a:pt x="6741" y="402"/>
                  <a:pt x="6738" y="405"/>
                </a:cubicBezTo>
                <a:cubicBezTo>
                  <a:pt x="6736" y="408"/>
                  <a:pt x="6734" y="410"/>
                  <a:pt x="6732" y="412"/>
                </a:cubicBezTo>
                <a:cubicBezTo>
                  <a:pt x="6730" y="414"/>
                  <a:pt x="6728" y="418"/>
                  <a:pt x="6725" y="418"/>
                </a:cubicBezTo>
                <a:cubicBezTo>
                  <a:pt x="6724" y="419"/>
                  <a:pt x="6721" y="418"/>
                  <a:pt x="6719" y="418"/>
                </a:cubicBezTo>
                <a:cubicBezTo>
                  <a:pt x="6717" y="419"/>
                  <a:pt x="6714" y="423"/>
                  <a:pt x="6711" y="425"/>
                </a:cubicBezTo>
                <a:cubicBezTo>
                  <a:pt x="6709" y="427"/>
                  <a:pt x="6706" y="428"/>
                  <a:pt x="6703" y="431"/>
                </a:cubicBezTo>
                <a:cubicBezTo>
                  <a:pt x="6700" y="434"/>
                  <a:pt x="6699" y="439"/>
                  <a:pt x="6696" y="441"/>
                </a:cubicBezTo>
                <a:cubicBezTo>
                  <a:pt x="6691" y="443"/>
                  <a:pt x="6687" y="444"/>
                  <a:pt x="6682" y="444"/>
                </a:cubicBezTo>
                <a:cubicBezTo>
                  <a:pt x="6679" y="444"/>
                  <a:pt x="6678" y="441"/>
                  <a:pt x="6675" y="441"/>
                </a:cubicBezTo>
                <a:lnTo>
                  <a:pt x="6638" y="441"/>
                </a:lnTo>
                <a:cubicBezTo>
                  <a:pt x="6635" y="441"/>
                  <a:pt x="6632" y="443"/>
                  <a:pt x="6629" y="444"/>
                </a:cubicBezTo>
                <a:cubicBezTo>
                  <a:pt x="6627" y="446"/>
                  <a:pt x="6625" y="448"/>
                  <a:pt x="6622" y="451"/>
                </a:cubicBezTo>
                <a:cubicBezTo>
                  <a:pt x="6619" y="452"/>
                  <a:pt x="6618" y="456"/>
                  <a:pt x="6615" y="457"/>
                </a:cubicBezTo>
                <a:cubicBezTo>
                  <a:pt x="6611" y="459"/>
                  <a:pt x="6608" y="463"/>
                  <a:pt x="6603" y="463"/>
                </a:cubicBezTo>
                <a:lnTo>
                  <a:pt x="6598" y="463"/>
                </a:lnTo>
                <a:cubicBezTo>
                  <a:pt x="6594" y="463"/>
                  <a:pt x="6591" y="460"/>
                  <a:pt x="6587" y="460"/>
                </a:cubicBezTo>
                <a:cubicBezTo>
                  <a:pt x="6573" y="460"/>
                  <a:pt x="6565" y="463"/>
                  <a:pt x="6551" y="463"/>
                </a:cubicBezTo>
                <a:cubicBezTo>
                  <a:pt x="6548" y="463"/>
                  <a:pt x="6546" y="465"/>
                  <a:pt x="6543" y="466"/>
                </a:cubicBezTo>
                <a:cubicBezTo>
                  <a:pt x="6541" y="468"/>
                  <a:pt x="6539" y="468"/>
                  <a:pt x="6537" y="470"/>
                </a:cubicBezTo>
                <a:cubicBezTo>
                  <a:pt x="6534" y="472"/>
                  <a:pt x="6532" y="476"/>
                  <a:pt x="6531" y="483"/>
                </a:cubicBezTo>
                <a:cubicBezTo>
                  <a:pt x="6530" y="487"/>
                  <a:pt x="6531" y="491"/>
                  <a:pt x="6531" y="495"/>
                </a:cubicBezTo>
                <a:cubicBezTo>
                  <a:pt x="6532" y="499"/>
                  <a:pt x="6531" y="506"/>
                  <a:pt x="6534" y="508"/>
                </a:cubicBezTo>
                <a:cubicBezTo>
                  <a:pt x="6535" y="510"/>
                  <a:pt x="6538" y="511"/>
                  <a:pt x="6540" y="512"/>
                </a:cubicBezTo>
                <a:cubicBezTo>
                  <a:pt x="6542" y="513"/>
                  <a:pt x="6544" y="515"/>
                  <a:pt x="6546" y="515"/>
                </a:cubicBezTo>
                <a:cubicBezTo>
                  <a:pt x="6552" y="516"/>
                  <a:pt x="6555" y="514"/>
                  <a:pt x="6560" y="515"/>
                </a:cubicBezTo>
                <a:cubicBezTo>
                  <a:pt x="6564" y="516"/>
                  <a:pt x="6566" y="518"/>
                  <a:pt x="6570" y="521"/>
                </a:cubicBezTo>
                <a:cubicBezTo>
                  <a:pt x="6573" y="523"/>
                  <a:pt x="6575" y="527"/>
                  <a:pt x="6578" y="531"/>
                </a:cubicBezTo>
                <a:cubicBezTo>
                  <a:pt x="6581" y="535"/>
                  <a:pt x="6582" y="538"/>
                  <a:pt x="6584" y="544"/>
                </a:cubicBezTo>
                <a:cubicBezTo>
                  <a:pt x="6585" y="548"/>
                  <a:pt x="6586" y="552"/>
                  <a:pt x="6587" y="557"/>
                </a:cubicBezTo>
                <a:cubicBezTo>
                  <a:pt x="6588" y="561"/>
                  <a:pt x="6591" y="565"/>
                  <a:pt x="6592" y="569"/>
                </a:cubicBezTo>
                <a:cubicBezTo>
                  <a:pt x="6593" y="575"/>
                  <a:pt x="6594" y="582"/>
                  <a:pt x="6597" y="586"/>
                </a:cubicBezTo>
                <a:cubicBezTo>
                  <a:pt x="6599" y="588"/>
                  <a:pt x="6602" y="588"/>
                  <a:pt x="6604" y="589"/>
                </a:cubicBezTo>
                <a:cubicBezTo>
                  <a:pt x="6609" y="593"/>
                  <a:pt x="6612" y="599"/>
                  <a:pt x="6617" y="602"/>
                </a:cubicBezTo>
                <a:cubicBezTo>
                  <a:pt x="6619" y="602"/>
                  <a:pt x="6621" y="602"/>
                  <a:pt x="6623" y="602"/>
                </a:cubicBezTo>
                <a:cubicBezTo>
                  <a:pt x="6628" y="602"/>
                  <a:pt x="6631" y="601"/>
                  <a:pt x="6636" y="602"/>
                </a:cubicBezTo>
                <a:cubicBezTo>
                  <a:pt x="6639" y="602"/>
                  <a:pt x="6640" y="606"/>
                  <a:pt x="6642" y="608"/>
                </a:cubicBezTo>
                <a:cubicBezTo>
                  <a:pt x="6645" y="612"/>
                  <a:pt x="6646" y="617"/>
                  <a:pt x="6648" y="621"/>
                </a:cubicBezTo>
                <a:cubicBezTo>
                  <a:pt x="6653" y="626"/>
                  <a:pt x="6656" y="630"/>
                  <a:pt x="6661" y="634"/>
                </a:cubicBezTo>
                <a:cubicBezTo>
                  <a:pt x="6663" y="636"/>
                  <a:pt x="6665" y="639"/>
                  <a:pt x="6668" y="640"/>
                </a:cubicBezTo>
                <a:cubicBezTo>
                  <a:pt x="6669" y="642"/>
                  <a:pt x="6672" y="641"/>
                  <a:pt x="6674" y="644"/>
                </a:cubicBezTo>
                <a:cubicBezTo>
                  <a:pt x="6678" y="649"/>
                  <a:pt x="6681" y="657"/>
                  <a:pt x="6685" y="666"/>
                </a:cubicBezTo>
                <a:lnTo>
                  <a:pt x="6680" y="679"/>
                </a:lnTo>
                <a:lnTo>
                  <a:pt x="6653" y="679"/>
                </a:lnTo>
                <a:cubicBezTo>
                  <a:pt x="6651" y="679"/>
                  <a:pt x="6649" y="674"/>
                  <a:pt x="6647" y="673"/>
                </a:cubicBezTo>
                <a:cubicBezTo>
                  <a:pt x="6645" y="672"/>
                  <a:pt x="6643" y="670"/>
                  <a:pt x="6641" y="669"/>
                </a:cubicBezTo>
                <a:cubicBezTo>
                  <a:pt x="6638" y="667"/>
                  <a:pt x="6637" y="664"/>
                  <a:pt x="6634" y="663"/>
                </a:cubicBezTo>
                <a:cubicBezTo>
                  <a:pt x="6628" y="659"/>
                  <a:pt x="6624" y="659"/>
                  <a:pt x="6619" y="653"/>
                </a:cubicBezTo>
                <a:cubicBezTo>
                  <a:pt x="6616" y="650"/>
                  <a:pt x="6614" y="644"/>
                  <a:pt x="6611" y="640"/>
                </a:cubicBezTo>
                <a:cubicBezTo>
                  <a:pt x="6608" y="637"/>
                  <a:pt x="6606" y="634"/>
                  <a:pt x="6603" y="630"/>
                </a:cubicBezTo>
                <a:cubicBezTo>
                  <a:pt x="6600" y="627"/>
                  <a:pt x="6599" y="625"/>
                  <a:pt x="6597" y="621"/>
                </a:cubicBezTo>
                <a:cubicBezTo>
                  <a:pt x="6594" y="617"/>
                  <a:pt x="6593" y="609"/>
                  <a:pt x="6590" y="608"/>
                </a:cubicBezTo>
                <a:cubicBezTo>
                  <a:pt x="6583" y="605"/>
                  <a:pt x="6578" y="609"/>
                  <a:pt x="6570" y="608"/>
                </a:cubicBezTo>
                <a:cubicBezTo>
                  <a:pt x="6567" y="608"/>
                  <a:pt x="6565" y="605"/>
                  <a:pt x="6562" y="605"/>
                </a:cubicBezTo>
                <a:lnTo>
                  <a:pt x="6556" y="605"/>
                </a:lnTo>
                <a:cubicBezTo>
                  <a:pt x="6553" y="605"/>
                  <a:pt x="6550" y="603"/>
                  <a:pt x="6548" y="602"/>
                </a:cubicBezTo>
                <a:cubicBezTo>
                  <a:pt x="6544" y="599"/>
                  <a:pt x="6544" y="589"/>
                  <a:pt x="6540" y="586"/>
                </a:cubicBezTo>
                <a:cubicBezTo>
                  <a:pt x="6535" y="581"/>
                  <a:pt x="6531" y="581"/>
                  <a:pt x="6526" y="579"/>
                </a:cubicBezTo>
                <a:cubicBezTo>
                  <a:pt x="6523" y="578"/>
                  <a:pt x="6522" y="574"/>
                  <a:pt x="6519" y="573"/>
                </a:cubicBezTo>
                <a:cubicBezTo>
                  <a:pt x="6513" y="568"/>
                  <a:pt x="6508" y="566"/>
                  <a:pt x="6502" y="557"/>
                </a:cubicBezTo>
                <a:cubicBezTo>
                  <a:pt x="6500" y="553"/>
                  <a:pt x="6498" y="549"/>
                  <a:pt x="6496" y="544"/>
                </a:cubicBezTo>
                <a:cubicBezTo>
                  <a:pt x="6494" y="539"/>
                  <a:pt x="6492" y="537"/>
                  <a:pt x="6490" y="531"/>
                </a:cubicBezTo>
                <a:cubicBezTo>
                  <a:pt x="6488" y="527"/>
                  <a:pt x="6488" y="520"/>
                  <a:pt x="6486" y="518"/>
                </a:cubicBezTo>
                <a:cubicBezTo>
                  <a:pt x="6484" y="515"/>
                  <a:pt x="6483" y="511"/>
                  <a:pt x="6480" y="508"/>
                </a:cubicBezTo>
                <a:cubicBezTo>
                  <a:pt x="6478" y="507"/>
                  <a:pt x="6476" y="508"/>
                  <a:pt x="6474" y="508"/>
                </a:cubicBezTo>
                <a:cubicBezTo>
                  <a:pt x="6463" y="508"/>
                  <a:pt x="6457" y="512"/>
                  <a:pt x="6447" y="518"/>
                </a:cubicBezTo>
                <a:cubicBezTo>
                  <a:pt x="6445" y="519"/>
                  <a:pt x="6443" y="523"/>
                  <a:pt x="6441" y="524"/>
                </a:cubicBezTo>
                <a:cubicBezTo>
                  <a:pt x="6438" y="526"/>
                  <a:pt x="6436" y="529"/>
                  <a:pt x="6433" y="531"/>
                </a:cubicBezTo>
                <a:cubicBezTo>
                  <a:pt x="6430" y="533"/>
                  <a:pt x="6429" y="538"/>
                  <a:pt x="6427" y="541"/>
                </a:cubicBezTo>
                <a:cubicBezTo>
                  <a:pt x="6424" y="543"/>
                  <a:pt x="6422" y="541"/>
                  <a:pt x="6419" y="544"/>
                </a:cubicBezTo>
                <a:cubicBezTo>
                  <a:pt x="6416" y="546"/>
                  <a:pt x="6415" y="551"/>
                  <a:pt x="6412" y="554"/>
                </a:cubicBezTo>
                <a:cubicBezTo>
                  <a:pt x="6407" y="559"/>
                  <a:pt x="6403" y="562"/>
                  <a:pt x="6397" y="566"/>
                </a:cubicBezTo>
                <a:cubicBezTo>
                  <a:pt x="6395" y="567"/>
                  <a:pt x="6392" y="568"/>
                  <a:pt x="6390" y="569"/>
                </a:cubicBezTo>
                <a:cubicBezTo>
                  <a:pt x="6387" y="574"/>
                  <a:pt x="6384" y="580"/>
                  <a:pt x="6384" y="589"/>
                </a:cubicBezTo>
                <a:cubicBezTo>
                  <a:pt x="6384" y="603"/>
                  <a:pt x="6387" y="610"/>
                  <a:pt x="6390" y="621"/>
                </a:cubicBezTo>
                <a:cubicBezTo>
                  <a:pt x="6392" y="626"/>
                  <a:pt x="6395" y="628"/>
                  <a:pt x="6397" y="634"/>
                </a:cubicBezTo>
                <a:cubicBezTo>
                  <a:pt x="6398" y="639"/>
                  <a:pt x="6399" y="642"/>
                  <a:pt x="6400" y="647"/>
                </a:cubicBezTo>
                <a:cubicBezTo>
                  <a:pt x="6401" y="651"/>
                  <a:pt x="6402" y="655"/>
                  <a:pt x="6402" y="660"/>
                </a:cubicBezTo>
                <a:lnTo>
                  <a:pt x="6402" y="766"/>
                </a:lnTo>
                <a:lnTo>
                  <a:pt x="6363" y="766"/>
                </a:lnTo>
                <a:cubicBezTo>
                  <a:pt x="6357" y="766"/>
                  <a:pt x="6354" y="760"/>
                  <a:pt x="6350" y="756"/>
                </a:cubicBezTo>
                <a:cubicBezTo>
                  <a:pt x="6346" y="754"/>
                  <a:pt x="6344" y="751"/>
                  <a:pt x="6342" y="747"/>
                </a:cubicBezTo>
                <a:cubicBezTo>
                  <a:pt x="6339" y="743"/>
                  <a:pt x="6338" y="737"/>
                  <a:pt x="6335" y="734"/>
                </a:cubicBezTo>
                <a:cubicBezTo>
                  <a:pt x="6333" y="732"/>
                  <a:pt x="6331" y="730"/>
                  <a:pt x="6329" y="730"/>
                </a:cubicBezTo>
                <a:cubicBezTo>
                  <a:pt x="6301" y="730"/>
                  <a:pt x="6286" y="728"/>
                  <a:pt x="6258" y="727"/>
                </a:cubicBezTo>
                <a:cubicBezTo>
                  <a:pt x="6256" y="731"/>
                  <a:pt x="6254" y="732"/>
                  <a:pt x="6252" y="737"/>
                </a:cubicBezTo>
                <a:cubicBezTo>
                  <a:pt x="6249" y="746"/>
                  <a:pt x="6248" y="754"/>
                  <a:pt x="6246" y="763"/>
                </a:cubicBezTo>
                <a:cubicBezTo>
                  <a:pt x="6244" y="768"/>
                  <a:pt x="6243" y="773"/>
                  <a:pt x="6240" y="776"/>
                </a:cubicBezTo>
                <a:cubicBezTo>
                  <a:pt x="6235" y="779"/>
                  <a:pt x="6231" y="779"/>
                  <a:pt x="6227" y="782"/>
                </a:cubicBezTo>
                <a:cubicBezTo>
                  <a:pt x="6220" y="787"/>
                  <a:pt x="6216" y="795"/>
                  <a:pt x="6208" y="798"/>
                </a:cubicBezTo>
                <a:cubicBezTo>
                  <a:pt x="6204" y="800"/>
                  <a:pt x="6200" y="800"/>
                  <a:pt x="6195" y="801"/>
                </a:cubicBezTo>
                <a:cubicBezTo>
                  <a:pt x="6189" y="804"/>
                  <a:pt x="6187" y="815"/>
                  <a:pt x="6183" y="824"/>
                </a:cubicBezTo>
                <a:lnTo>
                  <a:pt x="6177" y="837"/>
                </a:lnTo>
                <a:cubicBezTo>
                  <a:pt x="6172" y="847"/>
                  <a:pt x="6169" y="854"/>
                  <a:pt x="6162" y="863"/>
                </a:cubicBezTo>
                <a:cubicBezTo>
                  <a:pt x="6160" y="865"/>
                  <a:pt x="6159" y="871"/>
                  <a:pt x="6156" y="872"/>
                </a:cubicBezTo>
                <a:cubicBezTo>
                  <a:pt x="6154" y="873"/>
                  <a:pt x="6152" y="875"/>
                  <a:pt x="6150" y="875"/>
                </a:cubicBezTo>
                <a:cubicBezTo>
                  <a:pt x="6146" y="877"/>
                  <a:pt x="6142" y="875"/>
                  <a:pt x="6137" y="875"/>
                </a:cubicBezTo>
                <a:cubicBezTo>
                  <a:pt x="6133" y="875"/>
                  <a:pt x="6131" y="875"/>
                  <a:pt x="6126" y="875"/>
                </a:cubicBezTo>
                <a:cubicBezTo>
                  <a:pt x="6123" y="875"/>
                  <a:pt x="6121" y="878"/>
                  <a:pt x="6118" y="878"/>
                </a:cubicBezTo>
                <a:cubicBezTo>
                  <a:pt x="6115" y="878"/>
                  <a:pt x="6113" y="878"/>
                  <a:pt x="6111" y="878"/>
                </a:cubicBezTo>
                <a:cubicBezTo>
                  <a:pt x="6107" y="879"/>
                  <a:pt x="6105" y="885"/>
                  <a:pt x="6103" y="888"/>
                </a:cubicBezTo>
                <a:cubicBezTo>
                  <a:pt x="6100" y="892"/>
                  <a:pt x="6097" y="895"/>
                  <a:pt x="6095" y="898"/>
                </a:cubicBezTo>
                <a:cubicBezTo>
                  <a:pt x="6092" y="901"/>
                  <a:pt x="6091" y="905"/>
                  <a:pt x="6089" y="908"/>
                </a:cubicBezTo>
                <a:cubicBezTo>
                  <a:pt x="6087" y="909"/>
                  <a:pt x="6084" y="909"/>
                  <a:pt x="6082" y="911"/>
                </a:cubicBezTo>
                <a:cubicBezTo>
                  <a:pt x="6081" y="914"/>
                  <a:pt x="6082" y="924"/>
                  <a:pt x="6081" y="927"/>
                </a:cubicBezTo>
                <a:cubicBezTo>
                  <a:pt x="6078" y="930"/>
                  <a:pt x="6077" y="934"/>
                  <a:pt x="6074" y="936"/>
                </a:cubicBezTo>
                <a:cubicBezTo>
                  <a:pt x="6072" y="938"/>
                  <a:pt x="6070" y="935"/>
                  <a:pt x="6068" y="936"/>
                </a:cubicBezTo>
                <a:cubicBezTo>
                  <a:pt x="6066" y="938"/>
                  <a:pt x="6064" y="938"/>
                  <a:pt x="6062" y="940"/>
                </a:cubicBezTo>
                <a:cubicBezTo>
                  <a:pt x="6059" y="941"/>
                  <a:pt x="6060" y="949"/>
                  <a:pt x="6058" y="953"/>
                </a:cubicBezTo>
                <a:cubicBezTo>
                  <a:pt x="6054" y="965"/>
                  <a:pt x="6050" y="972"/>
                  <a:pt x="6046" y="985"/>
                </a:cubicBezTo>
                <a:cubicBezTo>
                  <a:pt x="6045" y="988"/>
                  <a:pt x="6046" y="996"/>
                  <a:pt x="6044" y="998"/>
                </a:cubicBezTo>
                <a:cubicBezTo>
                  <a:pt x="6043" y="1000"/>
                  <a:pt x="6040" y="999"/>
                  <a:pt x="6038" y="1001"/>
                </a:cubicBezTo>
                <a:cubicBezTo>
                  <a:pt x="6036" y="1005"/>
                  <a:pt x="6032" y="1007"/>
                  <a:pt x="6032" y="1014"/>
                </a:cubicBezTo>
                <a:cubicBezTo>
                  <a:pt x="6032" y="1023"/>
                  <a:pt x="6033" y="1030"/>
                  <a:pt x="6033" y="1039"/>
                </a:cubicBezTo>
                <a:lnTo>
                  <a:pt x="6046" y="1039"/>
                </a:lnTo>
                <a:cubicBezTo>
                  <a:pt x="6051" y="1042"/>
                  <a:pt x="6053" y="1044"/>
                  <a:pt x="6058" y="1046"/>
                </a:cubicBezTo>
                <a:cubicBezTo>
                  <a:pt x="6065" y="1048"/>
                  <a:pt x="6069" y="1045"/>
                  <a:pt x="6074" y="1052"/>
                </a:cubicBezTo>
                <a:cubicBezTo>
                  <a:pt x="6077" y="1056"/>
                  <a:pt x="6078" y="1059"/>
                  <a:pt x="6081" y="1062"/>
                </a:cubicBezTo>
                <a:cubicBezTo>
                  <a:pt x="6083" y="1065"/>
                  <a:pt x="6083" y="1073"/>
                  <a:pt x="6085" y="1075"/>
                </a:cubicBezTo>
                <a:cubicBezTo>
                  <a:pt x="6087" y="1077"/>
                  <a:pt x="6090" y="1075"/>
                  <a:pt x="6092" y="1075"/>
                </a:cubicBezTo>
                <a:cubicBezTo>
                  <a:pt x="6097" y="1077"/>
                  <a:pt x="6102" y="1075"/>
                  <a:pt x="6108" y="1075"/>
                </a:cubicBezTo>
                <a:cubicBezTo>
                  <a:pt x="6117" y="1075"/>
                  <a:pt x="6122" y="1077"/>
                  <a:pt x="6131" y="1075"/>
                </a:cubicBezTo>
                <a:cubicBezTo>
                  <a:pt x="6136" y="1074"/>
                  <a:pt x="6139" y="1069"/>
                  <a:pt x="6144" y="1065"/>
                </a:cubicBezTo>
                <a:cubicBezTo>
                  <a:pt x="6146" y="1064"/>
                  <a:pt x="6148" y="1064"/>
                  <a:pt x="6150" y="1062"/>
                </a:cubicBezTo>
                <a:cubicBezTo>
                  <a:pt x="6153" y="1059"/>
                  <a:pt x="6153" y="1053"/>
                  <a:pt x="6156" y="1049"/>
                </a:cubicBezTo>
                <a:cubicBezTo>
                  <a:pt x="6159" y="1045"/>
                  <a:pt x="6162" y="1039"/>
                  <a:pt x="6166" y="1039"/>
                </a:cubicBezTo>
                <a:cubicBezTo>
                  <a:pt x="6172" y="1039"/>
                  <a:pt x="6174" y="1053"/>
                  <a:pt x="6175" y="1065"/>
                </a:cubicBezTo>
                <a:cubicBezTo>
                  <a:pt x="6176" y="1074"/>
                  <a:pt x="6175" y="1081"/>
                  <a:pt x="6175" y="1091"/>
                </a:cubicBezTo>
                <a:cubicBezTo>
                  <a:pt x="6175" y="1100"/>
                  <a:pt x="6174" y="1108"/>
                  <a:pt x="6175" y="1117"/>
                </a:cubicBezTo>
                <a:cubicBezTo>
                  <a:pt x="6175" y="1122"/>
                  <a:pt x="6178" y="1125"/>
                  <a:pt x="6178" y="1130"/>
                </a:cubicBezTo>
                <a:cubicBezTo>
                  <a:pt x="6178" y="1134"/>
                  <a:pt x="6179" y="1139"/>
                  <a:pt x="6180" y="1143"/>
                </a:cubicBezTo>
                <a:cubicBezTo>
                  <a:pt x="6181" y="1148"/>
                  <a:pt x="6183" y="1151"/>
                  <a:pt x="6183" y="1156"/>
                </a:cubicBezTo>
                <a:lnTo>
                  <a:pt x="6183" y="1216"/>
                </a:lnTo>
                <a:cubicBezTo>
                  <a:pt x="6183" y="1243"/>
                  <a:pt x="6176" y="1258"/>
                  <a:pt x="6167" y="1278"/>
                </a:cubicBezTo>
                <a:cubicBezTo>
                  <a:pt x="6165" y="1282"/>
                  <a:pt x="6164" y="1287"/>
                  <a:pt x="6161" y="1291"/>
                </a:cubicBezTo>
                <a:cubicBezTo>
                  <a:pt x="6158" y="1295"/>
                  <a:pt x="6156" y="1300"/>
                  <a:pt x="6153" y="1300"/>
                </a:cubicBezTo>
                <a:cubicBezTo>
                  <a:pt x="6146" y="1303"/>
                  <a:pt x="6140" y="1300"/>
                  <a:pt x="6132" y="1300"/>
                </a:cubicBezTo>
                <a:lnTo>
                  <a:pt x="6126" y="1300"/>
                </a:lnTo>
                <a:cubicBezTo>
                  <a:pt x="6123" y="1300"/>
                  <a:pt x="6121" y="1297"/>
                  <a:pt x="6118" y="1297"/>
                </a:cubicBezTo>
                <a:cubicBezTo>
                  <a:pt x="6113" y="1296"/>
                  <a:pt x="6110" y="1296"/>
                  <a:pt x="6104" y="1297"/>
                </a:cubicBezTo>
                <a:cubicBezTo>
                  <a:pt x="6099" y="1298"/>
                  <a:pt x="6096" y="1300"/>
                  <a:pt x="6092" y="1303"/>
                </a:cubicBezTo>
                <a:cubicBezTo>
                  <a:pt x="6088" y="1306"/>
                  <a:pt x="6087" y="1313"/>
                  <a:pt x="6084" y="1317"/>
                </a:cubicBezTo>
                <a:cubicBezTo>
                  <a:pt x="6081" y="1319"/>
                  <a:pt x="6079" y="1318"/>
                  <a:pt x="6076" y="1320"/>
                </a:cubicBezTo>
                <a:cubicBezTo>
                  <a:pt x="6072" y="1322"/>
                  <a:pt x="6070" y="1329"/>
                  <a:pt x="6066" y="1329"/>
                </a:cubicBezTo>
                <a:lnTo>
                  <a:pt x="6037" y="1329"/>
                </a:lnTo>
                <a:cubicBezTo>
                  <a:pt x="6028" y="1329"/>
                  <a:pt x="6023" y="1326"/>
                  <a:pt x="6015" y="1323"/>
                </a:cubicBezTo>
                <a:cubicBezTo>
                  <a:pt x="6011" y="1322"/>
                  <a:pt x="6008" y="1321"/>
                  <a:pt x="6005" y="1320"/>
                </a:cubicBezTo>
                <a:cubicBezTo>
                  <a:pt x="6003" y="1319"/>
                  <a:pt x="6002" y="1313"/>
                  <a:pt x="5999" y="1313"/>
                </a:cubicBezTo>
                <a:cubicBezTo>
                  <a:pt x="5993" y="1312"/>
                  <a:pt x="5990" y="1313"/>
                  <a:pt x="5985" y="1313"/>
                </a:cubicBezTo>
                <a:cubicBezTo>
                  <a:pt x="5977" y="1313"/>
                  <a:pt x="5972" y="1313"/>
                  <a:pt x="5964" y="1317"/>
                </a:cubicBezTo>
                <a:cubicBezTo>
                  <a:pt x="5959" y="1319"/>
                  <a:pt x="5955" y="1324"/>
                  <a:pt x="5950" y="1329"/>
                </a:cubicBezTo>
                <a:cubicBezTo>
                  <a:pt x="5950" y="1334"/>
                  <a:pt x="5947" y="1344"/>
                  <a:pt x="5947" y="1349"/>
                </a:cubicBezTo>
                <a:cubicBezTo>
                  <a:pt x="5947" y="1355"/>
                  <a:pt x="5947" y="1359"/>
                  <a:pt x="5947" y="1364"/>
                </a:cubicBezTo>
                <a:cubicBezTo>
                  <a:pt x="5946" y="1376"/>
                  <a:pt x="5941" y="1385"/>
                  <a:pt x="5936" y="1391"/>
                </a:cubicBezTo>
                <a:cubicBezTo>
                  <a:pt x="5934" y="1393"/>
                  <a:pt x="5932" y="1397"/>
                  <a:pt x="5929" y="1397"/>
                </a:cubicBezTo>
                <a:lnTo>
                  <a:pt x="5894" y="1397"/>
                </a:lnTo>
                <a:cubicBezTo>
                  <a:pt x="5888" y="1397"/>
                  <a:pt x="5885" y="1407"/>
                  <a:pt x="5879" y="1413"/>
                </a:cubicBezTo>
                <a:cubicBezTo>
                  <a:pt x="5876" y="1415"/>
                  <a:pt x="5874" y="1418"/>
                  <a:pt x="5871" y="1419"/>
                </a:cubicBezTo>
                <a:cubicBezTo>
                  <a:pt x="5865" y="1424"/>
                  <a:pt x="5861" y="1426"/>
                  <a:pt x="5854" y="1426"/>
                </a:cubicBezTo>
                <a:cubicBezTo>
                  <a:pt x="5851" y="1426"/>
                  <a:pt x="5848" y="1427"/>
                  <a:pt x="5845" y="1426"/>
                </a:cubicBezTo>
                <a:cubicBezTo>
                  <a:pt x="5840" y="1425"/>
                  <a:pt x="5837" y="1420"/>
                  <a:pt x="5832" y="1419"/>
                </a:cubicBezTo>
                <a:cubicBezTo>
                  <a:pt x="5827" y="1419"/>
                  <a:pt x="5824" y="1419"/>
                  <a:pt x="5818" y="1419"/>
                </a:cubicBezTo>
                <a:cubicBezTo>
                  <a:pt x="5812" y="1419"/>
                  <a:pt x="5809" y="1419"/>
                  <a:pt x="5804" y="1419"/>
                </a:cubicBezTo>
                <a:cubicBezTo>
                  <a:pt x="5800" y="1420"/>
                  <a:pt x="5798" y="1424"/>
                  <a:pt x="5794" y="1426"/>
                </a:cubicBezTo>
                <a:cubicBezTo>
                  <a:pt x="5791" y="1428"/>
                  <a:pt x="5789" y="1432"/>
                  <a:pt x="5786" y="1433"/>
                </a:cubicBezTo>
                <a:cubicBezTo>
                  <a:pt x="5783" y="1434"/>
                  <a:pt x="5780" y="1433"/>
                  <a:pt x="5777" y="1435"/>
                </a:cubicBezTo>
                <a:cubicBezTo>
                  <a:pt x="5775" y="1438"/>
                  <a:pt x="5772" y="1437"/>
                  <a:pt x="5771" y="1442"/>
                </a:cubicBezTo>
                <a:cubicBezTo>
                  <a:pt x="5770" y="1447"/>
                  <a:pt x="5769" y="1450"/>
                  <a:pt x="5768" y="1455"/>
                </a:cubicBezTo>
                <a:cubicBezTo>
                  <a:pt x="5767" y="1459"/>
                  <a:pt x="5768" y="1464"/>
                  <a:pt x="5768" y="1468"/>
                </a:cubicBezTo>
                <a:cubicBezTo>
                  <a:pt x="5767" y="1472"/>
                  <a:pt x="5767" y="1477"/>
                  <a:pt x="5766" y="1481"/>
                </a:cubicBezTo>
                <a:cubicBezTo>
                  <a:pt x="5765" y="1486"/>
                  <a:pt x="5764" y="1489"/>
                  <a:pt x="5763" y="1493"/>
                </a:cubicBezTo>
                <a:cubicBezTo>
                  <a:pt x="5762" y="1497"/>
                  <a:pt x="5759" y="1500"/>
                  <a:pt x="5756" y="1500"/>
                </a:cubicBezTo>
                <a:lnTo>
                  <a:pt x="5722" y="1500"/>
                </a:lnTo>
                <a:cubicBezTo>
                  <a:pt x="5720" y="1504"/>
                  <a:pt x="5717" y="1505"/>
                  <a:pt x="5716" y="1509"/>
                </a:cubicBezTo>
                <a:cubicBezTo>
                  <a:pt x="5713" y="1518"/>
                  <a:pt x="5713" y="1526"/>
                  <a:pt x="5711" y="1536"/>
                </a:cubicBezTo>
                <a:cubicBezTo>
                  <a:pt x="5712" y="1543"/>
                  <a:pt x="5709" y="1553"/>
                  <a:pt x="5711" y="1561"/>
                </a:cubicBezTo>
                <a:cubicBezTo>
                  <a:pt x="5714" y="1570"/>
                  <a:pt x="5717" y="1577"/>
                  <a:pt x="5720" y="1587"/>
                </a:cubicBezTo>
                <a:cubicBezTo>
                  <a:pt x="5723" y="1596"/>
                  <a:pt x="5729" y="1600"/>
                  <a:pt x="5733" y="1606"/>
                </a:cubicBezTo>
                <a:cubicBezTo>
                  <a:pt x="5737" y="1613"/>
                  <a:pt x="5735" y="1627"/>
                  <a:pt x="5739" y="1632"/>
                </a:cubicBezTo>
                <a:cubicBezTo>
                  <a:pt x="5743" y="1635"/>
                  <a:pt x="5748" y="1631"/>
                  <a:pt x="5752" y="1632"/>
                </a:cubicBezTo>
                <a:cubicBezTo>
                  <a:pt x="5756" y="1634"/>
                  <a:pt x="5760" y="1632"/>
                  <a:pt x="5764" y="1632"/>
                </a:cubicBezTo>
                <a:cubicBezTo>
                  <a:pt x="5769" y="1632"/>
                  <a:pt x="5773" y="1636"/>
                  <a:pt x="5777" y="1638"/>
                </a:cubicBezTo>
                <a:cubicBezTo>
                  <a:pt x="5786" y="1643"/>
                  <a:pt x="5794" y="1646"/>
                  <a:pt x="5802" y="1658"/>
                </a:cubicBezTo>
                <a:cubicBezTo>
                  <a:pt x="5806" y="1663"/>
                  <a:pt x="5805" y="1676"/>
                  <a:pt x="5809" y="1684"/>
                </a:cubicBezTo>
                <a:lnTo>
                  <a:pt x="5871" y="1684"/>
                </a:lnTo>
                <a:lnTo>
                  <a:pt x="5897" y="1709"/>
                </a:lnTo>
                <a:cubicBezTo>
                  <a:pt x="5899" y="1711"/>
                  <a:pt x="5904" y="1711"/>
                  <a:pt x="5906" y="1712"/>
                </a:cubicBezTo>
                <a:cubicBezTo>
                  <a:pt x="5909" y="1715"/>
                  <a:pt x="5910" y="1720"/>
                  <a:pt x="5912" y="1722"/>
                </a:cubicBezTo>
                <a:cubicBezTo>
                  <a:pt x="5916" y="1727"/>
                  <a:pt x="5920" y="1736"/>
                  <a:pt x="5925" y="1739"/>
                </a:cubicBezTo>
                <a:cubicBezTo>
                  <a:pt x="5930" y="1741"/>
                  <a:pt x="5934" y="1739"/>
                  <a:pt x="5939" y="1739"/>
                </a:cubicBezTo>
                <a:cubicBezTo>
                  <a:pt x="5943" y="1739"/>
                  <a:pt x="5945" y="1742"/>
                  <a:pt x="5948" y="1742"/>
                </a:cubicBezTo>
                <a:lnTo>
                  <a:pt x="5960" y="1742"/>
                </a:lnTo>
                <a:cubicBezTo>
                  <a:pt x="5964" y="1742"/>
                  <a:pt x="5967" y="1742"/>
                  <a:pt x="5970" y="1742"/>
                </a:cubicBezTo>
                <a:cubicBezTo>
                  <a:pt x="5972" y="1742"/>
                  <a:pt x="5975" y="1739"/>
                  <a:pt x="5977" y="1739"/>
                </a:cubicBezTo>
                <a:cubicBezTo>
                  <a:pt x="5982" y="1736"/>
                  <a:pt x="5986" y="1729"/>
                  <a:pt x="5991" y="1725"/>
                </a:cubicBezTo>
                <a:cubicBezTo>
                  <a:pt x="5994" y="1723"/>
                  <a:pt x="5996" y="1719"/>
                  <a:pt x="5999" y="1719"/>
                </a:cubicBezTo>
                <a:lnTo>
                  <a:pt x="6034" y="1719"/>
                </a:lnTo>
                <a:cubicBezTo>
                  <a:pt x="6040" y="1719"/>
                  <a:pt x="6044" y="1711"/>
                  <a:pt x="6049" y="1709"/>
                </a:cubicBezTo>
                <a:cubicBezTo>
                  <a:pt x="6054" y="1708"/>
                  <a:pt x="6058" y="1706"/>
                  <a:pt x="6064" y="1706"/>
                </a:cubicBezTo>
                <a:lnTo>
                  <a:pt x="6070" y="1706"/>
                </a:lnTo>
                <a:cubicBezTo>
                  <a:pt x="6074" y="1707"/>
                  <a:pt x="6077" y="1709"/>
                  <a:pt x="6082" y="1709"/>
                </a:cubicBezTo>
                <a:cubicBezTo>
                  <a:pt x="6084" y="1709"/>
                  <a:pt x="6085" y="1707"/>
                  <a:pt x="6087" y="1707"/>
                </a:cubicBezTo>
                <a:lnTo>
                  <a:pt x="6087" y="1760"/>
                </a:lnTo>
                <a:cubicBezTo>
                  <a:pt x="6087" y="1771"/>
                  <a:pt x="6084" y="1778"/>
                  <a:pt x="6081" y="1786"/>
                </a:cubicBezTo>
                <a:cubicBezTo>
                  <a:pt x="6080" y="1790"/>
                  <a:pt x="6076" y="1791"/>
                  <a:pt x="6074" y="1793"/>
                </a:cubicBezTo>
                <a:cubicBezTo>
                  <a:pt x="6072" y="1796"/>
                  <a:pt x="6069" y="1797"/>
                  <a:pt x="6066" y="1799"/>
                </a:cubicBezTo>
                <a:cubicBezTo>
                  <a:pt x="6062" y="1803"/>
                  <a:pt x="6058" y="1807"/>
                  <a:pt x="6054" y="1812"/>
                </a:cubicBezTo>
                <a:cubicBezTo>
                  <a:pt x="6051" y="1816"/>
                  <a:pt x="6051" y="1827"/>
                  <a:pt x="6048" y="1828"/>
                </a:cubicBezTo>
                <a:cubicBezTo>
                  <a:pt x="6046" y="1829"/>
                  <a:pt x="6043" y="1828"/>
                  <a:pt x="6041" y="1828"/>
                </a:cubicBezTo>
                <a:lnTo>
                  <a:pt x="6035" y="1828"/>
                </a:lnTo>
                <a:cubicBezTo>
                  <a:pt x="6032" y="1828"/>
                  <a:pt x="6030" y="1822"/>
                  <a:pt x="6027" y="1822"/>
                </a:cubicBezTo>
                <a:cubicBezTo>
                  <a:pt x="6024" y="1821"/>
                  <a:pt x="6022" y="1823"/>
                  <a:pt x="6019" y="1822"/>
                </a:cubicBezTo>
                <a:cubicBezTo>
                  <a:pt x="6016" y="1820"/>
                  <a:pt x="6016" y="1814"/>
                  <a:pt x="6013" y="1812"/>
                </a:cubicBezTo>
                <a:cubicBezTo>
                  <a:pt x="6010" y="1810"/>
                  <a:pt x="6008" y="1809"/>
                  <a:pt x="6005" y="1809"/>
                </a:cubicBezTo>
                <a:lnTo>
                  <a:pt x="5992" y="1809"/>
                </a:lnTo>
                <a:cubicBezTo>
                  <a:pt x="5984" y="1809"/>
                  <a:pt x="5980" y="1808"/>
                  <a:pt x="5972" y="1812"/>
                </a:cubicBezTo>
                <a:cubicBezTo>
                  <a:pt x="5969" y="1814"/>
                  <a:pt x="5967" y="1819"/>
                  <a:pt x="5964" y="1822"/>
                </a:cubicBezTo>
                <a:cubicBezTo>
                  <a:pt x="5958" y="1827"/>
                  <a:pt x="5953" y="1828"/>
                  <a:pt x="5946" y="1828"/>
                </a:cubicBezTo>
                <a:lnTo>
                  <a:pt x="5937" y="1828"/>
                </a:lnTo>
                <a:cubicBezTo>
                  <a:pt x="5934" y="1828"/>
                  <a:pt x="5933" y="1825"/>
                  <a:pt x="5929" y="1825"/>
                </a:cubicBezTo>
                <a:cubicBezTo>
                  <a:pt x="5926" y="1825"/>
                  <a:pt x="5924" y="1826"/>
                  <a:pt x="5920" y="1825"/>
                </a:cubicBezTo>
                <a:cubicBezTo>
                  <a:pt x="5913" y="1822"/>
                  <a:pt x="5911" y="1814"/>
                  <a:pt x="5905" y="1812"/>
                </a:cubicBezTo>
                <a:cubicBezTo>
                  <a:pt x="5900" y="1811"/>
                  <a:pt x="5898" y="1812"/>
                  <a:pt x="5894" y="1812"/>
                </a:cubicBezTo>
                <a:lnTo>
                  <a:pt x="5884" y="1812"/>
                </a:lnTo>
                <a:cubicBezTo>
                  <a:pt x="5882" y="1812"/>
                  <a:pt x="5880" y="1814"/>
                  <a:pt x="5878" y="1815"/>
                </a:cubicBezTo>
                <a:cubicBezTo>
                  <a:pt x="5877" y="1828"/>
                  <a:pt x="5877" y="1835"/>
                  <a:pt x="5876" y="1848"/>
                </a:cubicBezTo>
                <a:lnTo>
                  <a:pt x="5839" y="1848"/>
                </a:lnTo>
                <a:cubicBezTo>
                  <a:pt x="5836" y="1848"/>
                  <a:pt x="5834" y="1851"/>
                  <a:pt x="5832" y="1854"/>
                </a:cubicBezTo>
                <a:cubicBezTo>
                  <a:pt x="5829" y="1858"/>
                  <a:pt x="5826" y="1862"/>
                  <a:pt x="5826" y="1870"/>
                </a:cubicBezTo>
                <a:cubicBezTo>
                  <a:pt x="5826" y="1890"/>
                  <a:pt x="5834" y="1897"/>
                  <a:pt x="5841" y="1909"/>
                </a:cubicBezTo>
                <a:cubicBezTo>
                  <a:pt x="5845" y="1913"/>
                  <a:pt x="5846" y="1918"/>
                  <a:pt x="5849" y="1922"/>
                </a:cubicBezTo>
                <a:cubicBezTo>
                  <a:pt x="5852" y="1925"/>
                  <a:pt x="5854" y="1931"/>
                  <a:pt x="5857" y="1931"/>
                </a:cubicBezTo>
                <a:cubicBezTo>
                  <a:pt x="5864" y="1934"/>
                  <a:pt x="5869" y="1930"/>
                  <a:pt x="5876" y="1931"/>
                </a:cubicBezTo>
                <a:cubicBezTo>
                  <a:pt x="5884" y="1933"/>
                  <a:pt x="5889" y="1940"/>
                  <a:pt x="5897" y="1948"/>
                </a:cubicBezTo>
                <a:cubicBezTo>
                  <a:pt x="5903" y="1953"/>
                  <a:pt x="5906" y="1956"/>
                  <a:pt x="5912" y="1960"/>
                </a:cubicBezTo>
                <a:cubicBezTo>
                  <a:pt x="5917" y="1963"/>
                  <a:pt x="5922" y="1966"/>
                  <a:pt x="5927" y="1970"/>
                </a:cubicBezTo>
                <a:cubicBezTo>
                  <a:pt x="5934" y="1975"/>
                  <a:pt x="5938" y="1981"/>
                  <a:pt x="5945" y="1989"/>
                </a:cubicBezTo>
                <a:lnTo>
                  <a:pt x="5952" y="1995"/>
                </a:lnTo>
                <a:cubicBezTo>
                  <a:pt x="5945" y="1995"/>
                  <a:pt x="5940" y="1991"/>
                  <a:pt x="5934" y="1999"/>
                </a:cubicBezTo>
                <a:cubicBezTo>
                  <a:pt x="5932" y="2002"/>
                  <a:pt x="5930" y="2004"/>
                  <a:pt x="5928" y="2009"/>
                </a:cubicBezTo>
                <a:cubicBezTo>
                  <a:pt x="5927" y="2012"/>
                  <a:pt x="5927" y="2018"/>
                  <a:pt x="5927" y="2022"/>
                </a:cubicBezTo>
                <a:cubicBezTo>
                  <a:pt x="5929" y="2026"/>
                  <a:pt x="5928" y="2032"/>
                  <a:pt x="5931" y="2034"/>
                </a:cubicBezTo>
                <a:cubicBezTo>
                  <a:pt x="5933" y="2036"/>
                  <a:pt x="5935" y="2036"/>
                  <a:pt x="5937" y="2037"/>
                </a:cubicBezTo>
                <a:cubicBezTo>
                  <a:pt x="5942" y="2040"/>
                  <a:pt x="5946" y="2042"/>
                  <a:pt x="5950" y="2047"/>
                </a:cubicBezTo>
                <a:cubicBezTo>
                  <a:pt x="5952" y="2049"/>
                  <a:pt x="5953" y="2056"/>
                  <a:pt x="5955" y="2060"/>
                </a:cubicBezTo>
                <a:cubicBezTo>
                  <a:pt x="5957" y="2065"/>
                  <a:pt x="5959" y="2067"/>
                  <a:pt x="5961" y="2073"/>
                </a:cubicBezTo>
                <a:cubicBezTo>
                  <a:pt x="5962" y="2076"/>
                  <a:pt x="5962" y="2083"/>
                  <a:pt x="5963" y="2086"/>
                </a:cubicBezTo>
                <a:cubicBezTo>
                  <a:pt x="5964" y="2090"/>
                  <a:pt x="5967" y="2090"/>
                  <a:pt x="5969" y="2092"/>
                </a:cubicBezTo>
                <a:cubicBezTo>
                  <a:pt x="5971" y="2096"/>
                  <a:pt x="5974" y="2096"/>
                  <a:pt x="5977" y="2099"/>
                </a:cubicBezTo>
                <a:cubicBezTo>
                  <a:pt x="5979" y="2101"/>
                  <a:pt x="5981" y="2103"/>
                  <a:pt x="5983" y="2105"/>
                </a:cubicBezTo>
                <a:cubicBezTo>
                  <a:pt x="5985" y="2107"/>
                  <a:pt x="5987" y="2110"/>
                  <a:pt x="5989" y="2112"/>
                </a:cubicBezTo>
                <a:cubicBezTo>
                  <a:pt x="5995" y="2117"/>
                  <a:pt x="5999" y="2120"/>
                  <a:pt x="6005" y="2125"/>
                </a:cubicBezTo>
                <a:cubicBezTo>
                  <a:pt x="6008" y="2126"/>
                  <a:pt x="6011" y="2128"/>
                  <a:pt x="6013" y="2131"/>
                </a:cubicBezTo>
                <a:cubicBezTo>
                  <a:pt x="6016" y="2134"/>
                  <a:pt x="6018" y="2140"/>
                  <a:pt x="6021" y="2144"/>
                </a:cubicBezTo>
                <a:cubicBezTo>
                  <a:pt x="6024" y="2148"/>
                  <a:pt x="6027" y="2151"/>
                  <a:pt x="6030" y="2153"/>
                </a:cubicBezTo>
                <a:cubicBezTo>
                  <a:pt x="6037" y="2158"/>
                  <a:pt x="6042" y="2156"/>
                  <a:pt x="6049" y="2156"/>
                </a:cubicBezTo>
                <a:lnTo>
                  <a:pt x="6052" y="2156"/>
                </a:lnTo>
                <a:cubicBezTo>
                  <a:pt x="6055" y="2156"/>
                  <a:pt x="6057" y="2157"/>
                  <a:pt x="6060" y="2156"/>
                </a:cubicBezTo>
                <a:cubicBezTo>
                  <a:pt x="6063" y="2156"/>
                  <a:pt x="6064" y="2149"/>
                  <a:pt x="6066" y="2147"/>
                </a:cubicBezTo>
                <a:cubicBezTo>
                  <a:pt x="6065" y="2142"/>
                  <a:pt x="6064" y="2138"/>
                  <a:pt x="6063" y="2134"/>
                </a:cubicBezTo>
                <a:cubicBezTo>
                  <a:pt x="6061" y="2128"/>
                  <a:pt x="6059" y="2124"/>
                  <a:pt x="6057" y="2118"/>
                </a:cubicBezTo>
                <a:cubicBezTo>
                  <a:pt x="6055" y="2113"/>
                  <a:pt x="6051" y="2110"/>
                  <a:pt x="6051" y="2102"/>
                </a:cubicBezTo>
                <a:cubicBezTo>
                  <a:pt x="6051" y="2094"/>
                  <a:pt x="6051" y="2087"/>
                  <a:pt x="6054" y="2083"/>
                </a:cubicBezTo>
                <a:cubicBezTo>
                  <a:pt x="6056" y="2080"/>
                  <a:pt x="6058" y="2083"/>
                  <a:pt x="6060" y="2083"/>
                </a:cubicBezTo>
                <a:cubicBezTo>
                  <a:pt x="6066" y="2081"/>
                  <a:pt x="6070" y="2083"/>
                  <a:pt x="6077" y="2083"/>
                </a:cubicBezTo>
                <a:cubicBezTo>
                  <a:pt x="6086" y="2083"/>
                  <a:pt x="6090" y="2081"/>
                  <a:pt x="6099" y="2083"/>
                </a:cubicBezTo>
                <a:cubicBezTo>
                  <a:pt x="6105" y="2084"/>
                  <a:pt x="6108" y="2091"/>
                  <a:pt x="6113" y="2095"/>
                </a:cubicBezTo>
                <a:cubicBezTo>
                  <a:pt x="6116" y="2097"/>
                  <a:pt x="6118" y="2100"/>
                  <a:pt x="6120" y="2102"/>
                </a:cubicBezTo>
                <a:cubicBezTo>
                  <a:pt x="6122" y="2104"/>
                  <a:pt x="6124" y="2104"/>
                  <a:pt x="6126" y="2105"/>
                </a:cubicBezTo>
                <a:cubicBezTo>
                  <a:pt x="6129" y="2106"/>
                  <a:pt x="6130" y="2112"/>
                  <a:pt x="6133" y="2112"/>
                </a:cubicBezTo>
                <a:cubicBezTo>
                  <a:pt x="6135" y="2112"/>
                  <a:pt x="6137" y="2109"/>
                  <a:pt x="6139" y="2109"/>
                </a:cubicBezTo>
                <a:lnTo>
                  <a:pt x="6139" y="2083"/>
                </a:lnTo>
                <a:lnTo>
                  <a:pt x="6165" y="2083"/>
                </a:lnTo>
                <a:cubicBezTo>
                  <a:pt x="6169" y="2083"/>
                  <a:pt x="6170" y="2090"/>
                  <a:pt x="6172" y="2092"/>
                </a:cubicBezTo>
                <a:cubicBezTo>
                  <a:pt x="6175" y="2096"/>
                  <a:pt x="6177" y="2100"/>
                  <a:pt x="6180" y="2102"/>
                </a:cubicBezTo>
                <a:cubicBezTo>
                  <a:pt x="6185" y="2107"/>
                  <a:pt x="6190" y="2105"/>
                  <a:pt x="6196" y="2105"/>
                </a:cubicBezTo>
                <a:cubicBezTo>
                  <a:pt x="6203" y="2105"/>
                  <a:pt x="6207" y="2108"/>
                  <a:pt x="6213" y="2102"/>
                </a:cubicBezTo>
                <a:cubicBezTo>
                  <a:pt x="6215" y="2100"/>
                  <a:pt x="6215" y="2092"/>
                  <a:pt x="6217" y="2089"/>
                </a:cubicBezTo>
                <a:cubicBezTo>
                  <a:pt x="6219" y="2086"/>
                  <a:pt x="6221" y="2085"/>
                  <a:pt x="6224" y="2083"/>
                </a:cubicBezTo>
                <a:cubicBezTo>
                  <a:pt x="6226" y="2080"/>
                  <a:pt x="6228" y="2077"/>
                  <a:pt x="6230" y="2076"/>
                </a:cubicBezTo>
                <a:cubicBezTo>
                  <a:pt x="6232" y="2075"/>
                  <a:pt x="6234" y="2074"/>
                  <a:pt x="6236" y="2073"/>
                </a:cubicBezTo>
                <a:cubicBezTo>
                  <a:pt x="6241" y="2071"/>
                  <a:pt x="6245" y="2074"/>
                  <a:pt x="6249" y="2070"/>
                </a:cubicBezTo>
                <a:cubicBezTo>
                  <a:pt x="6252" y="2067"/>
                  <a:pt x="6251" y="2060"/>
                  <a:pt x="6254" y="2057"/>
                </a:cubicBezTo>
                <a:cubicBezTo>
                  <a:pt x="6256" y="2055"/>
                  <a:pt x="6258" y="2053"/>
                  <a:pt x="6260" y="2051"/>
                </a:cubicBezTo>
                <a:cubicBezTo>
                  <a:pt x="6264" y="2046"/>
                  <a:pt x="6265" y="2037"/>
                  <a:pt x="6269" y="2037"/>
                </a:cubicBezTo>
                <a:cubicBezTo>
                  <a:pt x="6276" y="2037"/>
                  <a:pt x="6280" y="2041"/>
                  <a:pt x="6285" y="2047"/>
                </a:cubicBezTo>
                <a:cubicBezTo>
                  <a:pt x="6291" y="2053"/>
                  <a:pt x="6293" y="2061"/>
                  <a:pt x="6298" y="2067"/>
                </a:cubicBezTo>
                <a:cubicBezTo>
                  <a:pt x="6300" y="2069"/>
                  <a:pt x="6302" y="2073"/>
                  <a:pt x="6304" y="2073"/>
                </a:cubicBezTo>
                <a:lnTo>
                  <a:pt x="6323" y="2073"/>
                </a:lnTo>
                <a:cubicBezTo>
                  <a:pt x="6330" y="2073"/>
                  <a:pt x="6336" y="2075"/>
                  <a:pt x="6343" y="2076"/>
                </a:cubicBezTo>
                <a:cubicBezTo>
                  <a:pt x="6346" y="2076"/>
                  <a:pt x="6348" y="2075"/>
                  <a:pt x="6350" y="2076"/>
                </a:cubicBezTo>
                <a:cubicBezTo>
                  <a:pt x="6352" y="2077"/>
                  <a:pt x="6354" y="2082"/>
                  <a:pt x="6356" y="2083"/>
                </a:cubicBezTo>
                <a:cubicBezTo>
                  <a:pt x="6364" y="2087"/>
                  <a:pt x="6370" y="2091"/>
                  <a:pt x="6376" y="2102"/>
                </a:cubicBezTo>
                <a:cubicBezTo>
                  <a:pt x="6379" y="2106"/>
                  <a:pt x="6380" y="2112"/>
                  <a:pt x="6383" y="2115"/>
                </a:cubicBezTo>
                <a:cubicBezTo>
                  <a:pt x="6385" y="2118"/>
                  <a:pt x="6388" y="2120"/>
                  <a:pt x="6390" y="2121"/>
                </a:cubicBezTo>
                <a:cubicBezTo>
                  <a:pt x="6393" y="2122"/>
                  <a:pt x="6394" y="2125"/>
                  <a:pt x="6397" y="2125"/>
                </a:cubicBezTo>
                <a:lnTo>
                  <a:pt x="6441" y="2125"/>
                </a:lnTo>
                <a:cubicBezTo>
                  <a:pt x="6443" y="2125"/>
                  <a:pt x="6445" y="2127"/>
                  <a:pt x="6447" y="2128"/>
                </a:cubicBezTo>
                <a:cubicBezTo>
                  <a:pt x="6449" y="2128"/>
                  <a:pt x="6452" y="2129"/>
                  <a:pt x="6453" y="2131"/>
                </a:cubicBezTo>
                <a:cubicBezTo>
                  <a:pt x="6461" y="2136"/>
                  <a:pt x="6465" y="2145"/>
                  <a:pt x="6472" y="2153"/>
                </a:cubicBezTo>
                <a:cubicBezTo>
                  <a:pt x="6475" y="2156"/>
                  <a:pt x="6476" y="2161"/>
                  <a:pt x="6479" y="2163"/>
                </a:cubicBezTo>
                <a:cubicBezTo>
                  <a:pt x="6485" y="2169"/>
                  <a:pt x="6490" y="2166"/>
                  <a:pt x="6498" y="2166"/>
                </a:cubicBezTo>
                <a:lnTo>
                  <a:pt x="6504" y="2166"/>
                </a:lnTo>
                <a:cubicBezTo>
                  <a:pt x="6506" y="2166"/>
                  <a:pt x="6508" y="2165"/>
                  <a:pt x="6510" y="2166"/>
                </a:cubicBezTo>
                <a:cubicBezTo>
                  <a:pt x="6513" y="2167"/>
                  <a:pt x="6512" y="2176"/>
                  <a:pt x="6515" y="2179"/>
                </a:cubicBezTo>
                <a:cubicBezTo>
                  <a:pt x="6518" y="2189"/>
                  <a:pt x="6522" y="2198"/>
                  <a:pt x="6527" y="2205"/>
                </a:cubicBezTo>
                <a:cubicBezTo>
                  <a:pt x="6530" y="2208"/>
                  <a:pt x="6531" y="2213"/>
                  <a:pt x="6534" y="2215"/>
                </a:cubicBezTo>
                <a:cubicBezTo>
                  <a:pt x="6538" y="2217"/>
                  <a:pt x="6542" y="2217"/>
                  <a:pt x="6546" y="2218"/>
                </a:cubicBezTo>
                <a:lnTo>
                  <a:pt x="6553" y="2218"/>
                </a:lnTo>
                <a:cubicBezTo>
                  <a:pt x="6557" y="2219"/>
                  <a:pt x="6561" y="2221"/>
                  <a:pt x="6565" y="2224"/>
                </a:cubicBezTo>
                <a:cubicBezTo>
                  <a:pt x="6568" y="2226"/>
                  <a:pt x="6569" y="2231"/>
                  <a:pt x="6571" y="2234"/>
                </a:cubicBezTo>
                <a:cubicBezTo>
                  <a:pt x="6576" y="2241"/>
                  <a:pt x="6581" y="2246"/>
                  <a:pt x="6581" y="2257"/>
                </a:cubicBezTo>
                <a:lnTo>
                  <a:pt x="6581" y="2346"/>
                </a:lnTo>
                <a:cubicBezTo>
                  <a:pt x="6581" y="2358"/>
                  <a:pt x="6586" y="2363"/>
                  <a:pt x="6589" y="2373"/>
                </a:cubicBezTo>
                <a:cubicBezTo>
                  <a:pt x="6590" y="2377"/>
                  <a:pt x="6592" y="2380"/>
                  <a:pt x="6593" y="2385"/>
                </a:cubicBezTo>
                <a:cubicBezTo>
                  <a:pt x="6595" y="2390"/>
                  <a:pt x="6597" y="2397"/>
                  <a:pt x="6600" y="2398"/>
                </a:cubicBezTo>
                <a:cubicBezTo>
                  <a:pt x="6602" y="2399"/>
                  <a:pt x="6604" y="2401"/>
                  <a:pt x="6606" y="2401"/>
                </a:cubicBezTo>
                <a:cubicBezTo>
                  <a:pt x="6609" y="2403"/>
                  <a:pt x="6612" y="2400"/>
                  <a:pt x="6615" y="2401"/>
                </a:cubicBezTo>
                <a:cubicBezTo>
                  <a:pt x="6619" y="2403"/>
                  <a:pt x="6620" y="2408"/>
                  <a:pt x="6623" y="2411"/>
                </a:cubicBezTo>
                <a:cubicBezTo>
                  <a:pt x="6626" y="2413"/>
                  <a:pt x="6629" y="2415"/>
                  <a:pt x="6631" y="2417"/>
                </a:cubicBezTo>
                <a:cubicBezTo>
                  <a:pt x="6634" y="2421"/>
                  <a:pt x="6637" y="2422"/>
                  <a:pt x="6639" y="2427"/>
                </a:cubicBezTo>
                <a:cubicBezTo>
                  <a:pt x="6640" y="2431"/>
                  <a:pt x="6641" y="2436"/>
                  <a:pt x="6642" y="2440"/>
                </a:cubicBezTo>
                <a:cubicBezTo>
                  <a:pt x="6645" y="2449"/>
                  <a:pt x="6646" y="2456"/>
                  <a:pt x="6648" y="2465"/>
                </a:cubicBezTo>
                <a:cubicBezTo>
                  <a:pt x="6649" y="2469"/>
                  <a:pt x="6649" y="2475"/>
                  <a:pt x="6650" y="2479"/>
                </a:cubicBezTo>
                <a:cubicBezTo>
                  <a:pt x="6651" y="2483"/>
                  <a:pt x="6654" y="2481"/>
                  <a:pt x="6656" y="2485"/>
                </a:cubicBezTo>
                <a:cubicBezTo>
                  <a:pt x="6661" y="2495"/>
                  <a:pt x="6662" y="2504"/>
                  <a:pt x="6666" y="2514"/>
                </a:cubicBezTo>
                <a:cubicBezTo>
                  <a:pt x="6668" y="2519"/>
                  <a:pt x="6672" y="2521"/>
                  <a:pt x="6674" y="2527"/>
                </a:cubicBezTo>
                <a:cubicBezTo>
                  <a:pt x="6676" y="2532"/>
                  <a:pt x="6676" y="2540"/>
                  <a:pt x="6678" y="2546"/>
                </a:cubicBezTo>
                <a:cubicBezTo>
                  <a:pt x="6680" y="2551"/>
                  <a:pt x="6681" y="2555"/>
                  <a:pt x="6683" y="2559"/>
                </a:cubicBezTo>
                <a:cubicBezTo>
                  <a:pt x="6685" y="2563"/>
                  <a:pt x="6688" y="2564"/>
                  <a:pt x="6689" y="2569"/>
                </a:cubicBezTo>
                <a:cubicBezTo>
                  <a:pt x="6692" y="2577"/>
                  <a:pt x="6692" y="2585"/>
                  <a:pt x="6694" y="2595"/>
                </a:cubicBezTo>
                <a:cubicBezTo>
                  <a:pt x="6696" y="2604"/>
                  <a:pt x="6698" y="2611"/>
                  <a:pt x="6700" y="2620"/>
                </a:cubicBezTo>
                <a:cubicBezTo>
                  <a:pt x="6701" y="2625"/>
                  <a:pt x="6703" y="2628"/>
                  <a:pt x="6703" y="2633"/>
                </a:cubicBezTo>
                <a:cubicBezTo>
                  <a:pt x="6707" y="2649"/>
                  <a:pt x="6709" y="2660"/>
                  <a:pt x="6715" y="2675"/>
                </a:cubicBezTo>
                <a:cubicBezTo>
                  <a:pt x="6716" y="2680"/>
                  <a:pt x="6718" y="2681"/>
                  <a:pt x="6721" y="2685"/>
                </a:cubicBezTo>
                <a:cubicBezTo>
                  <a:pt x="6723" y="2688"/>
                  <a:pt x="6731" y="2698"/>
                  <a:pt x="6733" y="2701"/>
                </a:cubicBezTo>
                <a:cubicBezTo>
                  <a:pt x="6736" y="2706"/>
                  <a:pt x="6738" y="2713"/>
                  <a:pt x="6738" y="2722"/>
                </a:cubicBezTo>
                <a:lnTo>
                  <a:pt x="6738" y="2729"/>
                </a:lnTo>
                <a:cubicBezTo>
                  <a:pt x="6738" y="2737"/>
                  <a:pt x="6737" y="2742"/>
                  <a:pt x="6737" y="2749"/>
                </a:cubicBezTo>
                <a:cubicBezTo>
                  <a:pt x="6735" y="2756"/>
                  <a:pt x="6732" y="2760"/>
                  <a:pt x="6732" y="2768"/>
                </a:cubicBezTo>
                <a:cubicBezTo>
                  <a:pt x="6732" y="2777"/>
                  <a:pt x="6735" y="2781"/>
                  <a:pt x="6737" y="2787"/>
                </a:cubicBezTo>
                <a:cubicBezTo>
                  <a:pt x="6741" y="2802"/>
                  <a:pt x="6749" y="2808"/>
                  <a:pt x="6749" y="2827"/>
                </a:cubicBezTo>
                <a:lnTo>
                  <a:pt x="6749" y="2893"/>
                </a:lnTo>
                <a:cubicBezTo>
                  <a:pt x="6749" y="2901"/>
                  <a:pt x="6745" y="2903"/>
                  <a:pt x="6743" y="2910"/>
                </a:cubicBezTo>
                <a:cubicBezTo>
                  <a:pt x="6740" y="2918"/>
                  <a:pt x="6737" y="2924"/>
                  <a:pt x="6737" y="2934"/>
                </a:cubicBezTo>
                <a:cubicBezTo>
                  <a:pt x="6737" y="2943"/>
                  <a:pt x="6738" y="2948"/>
                  <a:pt x="6738" y="2957"/>
                </a:cubicBezTo>
                <a:lnTo>
                  <a:pt x="6768" y="2957"/>
                </a:lnTo>
                <a:lnTo>
                  <a:pt x="6768" y="3010"/>
                </a:lnTo>
                <a:cubicBezTo>
                  <a:pt x="6762" y="3010"/>
                  <a:pt x="6758" y="3006"/>
                  <a:pt x="6752" y="3010"/>
                </a:cubicBezTo>
                <a:cubicBezTo>
                  <a:pt x="6747" y="3012"/>
                  <a:pt x="6744" y="3018"/>
                  <a:pt x="6740" y="3026"/>
                </a:cubicBezTo>
                <a:cubicBezTo>
                  <a:pt x="6738" y="3028"/>
                  <a:pt x="6739" y="3035"/>
                  <a:pt x="6738" y="3039"/>
                </a:cubicBezTo>
                <a:cubicBezTo>
                  <a:pt x="6740" y="3057"/>
                  <a:pt x="6745" y="3067"/>
                  <a:pt x="6746" y="3087"/>
                </a:cubicBezTo>
                <a:cubicBezTo>
                  <a:pt x="6746" y="3101"/>
                  <a:pt x="6743" y="3111"/>
                  <a:pt x="6741" y="3126"/>
                </a:cubicBezTo>
                <a:lnTo>
                  <a:pt x="6718" y="3126"/>
                </a:lnTo>
                <a:lnTo>
                  <a:pt x="6718" y="3177"/>
                </a:lnTo>
                <a:cubicBezTo>
                  <a:pt x="6721" y="3185"/>
                  <a:pt x="6722" y="3205"/>
                  <a:pt x="6727" y="3210"/>
                </a:cubicBezTo>
                <a:cubicBezTo>
                  <a:pt x="6735" y="3218"/>
                  <a:pt x="6743" y="3220"/>
                  <a:pt x="6752" y="3222"/>
                </a:cubicBezTo>
                <a:lnTo>
                  <a:pt x="6765" y="3222"/>
                </a:lnTo>
                <a:cubicBezTo>
                  <a:pt x="6770" y="3222"/>
                  <a:pt x="6774" y="3229"/>
                  <a:pt x="6777" y="3229"/>
                </a:cubicBezTo>
                <a:cubicBezTo>
                  <a:pt x="6782" y="3231"/>
                  <a:pt x="6785" y="3235"/>
                  <a:pt x="6791" y="3235"/>
                </a:cubicBezTo>
                <a:lnTo>
                  <a:pt x="6853" y="3235"/>
                </a:lnTo>
                <a:cubicBezTo>
                  <a:pt x="6854" y="3222"/>
                  <a:pt x="6852" y="3216"/>
                  <a:pt x="6853" y="3203"/>
                </a:cubicBezTo>
                <a:cubicBezTo>
                  <a:pt x="6854" y="3193"/>
                  <a:pt x="6858" y="3188"/>
                  <a:pt x="6859" y="3180"/>
                </a:cubicBezTo>
                <a:cubicBezTo>
                  <a:pt x="6869" y="3180"/>
                  <a:pt x="6875" y="3177"/>
                  <a:pt x="6885" y="3177"/>
                </a:cubicBezTo>
                <a:cubicBezTo>
                  <a:pt x="6889" y="3177"/>
                  <a:pt x="6892" y="3184"/>
                  <a:pt x="6897" y="3184"/>
                </a:cubicBezTo>
                <a:cubicBezTo>
                  <a:pt x="6902" y="3184"/>
                  <a:pt x="6905" y="3180"/>
                  <a:pt x="6909" y="3180"/>
                </a:cubicBezTo>
                <a:cubicBezTo>
                  <a:pt x="6910" y="3195"/>
                  <a:pt x="6912" y="3203"/>
                  <a:pt x="6913" y="3216"/>
                </a:cubicBezTo>
                <a:cubicBezTo>
                  <a:pt x="6913" y="3223"/>
                  <a:pt x="6912" y="3233"/>
                  <a:pt x="6913" y="3241"/>
                </a:cubicBezTo>
                <a:cubicBezTo>
                  <a:pt x="6913" y="3252"/>
                  <a:pt x="6920" y="3257"/>
                  <a:pt x="6922" y="3267"/>
                </a:cubicBezTo>
                <a:cubicBezTo>
                  <a:pt x="6925" y="3278"/>
                  <a:pt x="6929" y="3286"/>
                  <a:pt x="6935" y="3293"/>
                </a:cubicBezTo>
                <a:cubicBezTo>
                  <a:pt x="6940" y="3297"/>
                  <a:pt x="6942" y="3311"/>
                  <a:pt x="6947" y="3313"/>
                </a:cubicBezTo>
                <a:cubicBezTo>
                  <a:pt x="6951" y="3313"/>
                  <a:pt x="6956" y="3311"/>
                  <a:pt x="6960" y="3313"/>
                </a:cubicBezTo>
                <a:cubicBezTo>
                  <a:pt x="6964" y="3314"/>
                  <a:pt x="6968" y="3311"/>
                  <a:pt x="6972" y="3313"/>
                </a:cubicBezTo>
                <a:cubicBezTo>
                  <a:pt x="6977" y="3314"/>
                  <a:pt x="6980" y="3320"/>
                  <a:pt x="6985" y="3325"/>
                </a:cubicBezTo>
                <a:cubicBezTo>
                  <a:pt x="6990" y="3330"/>
                  <a:pt x="6994" y="3333"/>
                  <a:pt x="6997" y="3338"/>
                </a:cubicBezTo>
                <a:cubicBezTo>
                  <a:pt x="7002" y="3344"/>
                  <a:pt x="7004" y="3355"/>
                  <a:pt x="7007" y="3363"/>
                </a:cubicBezTo>
                <a:cubicBezTo>
                  <a:pt x="7010" y="3372"/>
                  <a:pt x="7016" y="3373"/>
                  <a:pt x="7020" y="3383"/>
                </a:cubicBezTo>
                <a:cubicBezTo>
                  <a:pt x="7022" y="3390"/>
                  <a:pt x="7021" y="3401"/>
                  <a:pt x="7023" y="3409"/>
                </a:cubicBezTo>
                <a:lnTo>
                  <a:pt x="7020" y="3435"/>
                </a:lnTo>
                <a:lnTo>
                  <a:pt x="6995" y="3435"/>
                </a:lnTo>
                <a:cubicBezTo>
                  <a:pt x="6989" y="3435"/>
                  <a:pt x="6985" y="3428"/>
                  <a:pt x="6979" y="3428"/>
                </a:cubicBezTo>
                <a:lnTo>
                  <a:pt x="6954" y="3428"/>
                </a:lnTo>
                <a:cubicBezTo>
                  <a:pt x="6939" y="3428"/>
                  <a:pt x="6929" y="3435"/>
                  <a:pt x="6916" y="3422"/>
                </a:cubicBezTo>
                <a:cubicBezTo>
                  <a:pt x="6911" y="3419"/>
                  <a:pt x="6907" y="3414"/>
                  <a:pt x="6903" y="3409"/>
                </a:cubicBezTo>
                <a:cubicBezTo>
                  <a:pt x="6900" y="3406"/>
                  <a:pt x="6904" y="3388"/>
                  <a:pt x="6900" y="3383"/>
                </a:cubicBezTo>
                <a:cubicBezTo>
                  <a:pt x="6896" y="3378"/>
                  <a:pt x="6891" y="3385"/>
                  <a:pt x="6887" y="3383"/>
                </a:cubicBezTo>
                <a:cubicBezTo>
                  <a:pt x="6879" y="3378"/>
                  <a:pt x="6872" y="3378"/>
                  <a:pt x="6862" y="3377"/>
                </a:cubicBezTo>
                <a:cubicBezTo>
                  <a:pt x="6851" y="3375"/>
                  <a:pt x="6845" y="3370"/>
                  <a:pt x="6834" y="3370"/>
                </a:cubicBezTo>
                <a:cubicBezTo>
                  <a:pt x="6819" y="3370"/>
                  <a:pt x="6810" y="3378"/>
                  <a:pt x="6796" y="3390"/>
                </a:cubicBezTo>
                <a:cubicBezTo>
                  <a:pt x="6799" y="3409"/>
                  <a:pt x="6801" y="3424"/>
                  <a:pt x="6806" y="3441"/>
                </a:cubicBezTo>
                <a:cubicBezTo>
                  <a:pt x="6808" y="3451"/>
                  <a:pt x="6814" y="3452"/>
                  <a:pt x="6818" y="3460"/>
                </a:cubicBezTo>
                <a:cubicBezTo>
                  <a:pt x="6823" y="3470"/>
                  <a:pt x="6831" y="3472"/>
                  <a:pt x="6831" y="3486"/>
                </a:cubicBezTo>
                <a:cubicBezTo>
                  <a:pt x="6831" y="3498"/>
                  <a:pt x="6825" y="3501"/>
                  <a:pt x="6825" y="3512"/>
                </a:cubicBezTo>
                <a:cubicBezTo>
                  <a:pt x="6815" y="3513"/>
                  <a:pt x="6808" y="3514"/>
                  <a:pt x="6799" y="3518"/>
                </a:cubicBezTo>
                <a:cubicBezTo>
                  <a:pt x="6794" y="3522"/>
                  <a:pt x="6792" y="3531"/>
                  <a:pt x="6787" y="3538"/>
                </a:cubicBezTo>
                <a:cubicBezTo>
                  <a:pt x="6781" y="3547"/>
                  <a:pt x="6774" y="3559"/>
                  <a:pt x="6774" y="3577"/>
                </a:cubicBezTo>
                <a:cubicBezTo>
                  <a:pt x="6774" y="3592"/>
                  <a:pt x="6774" y="3605"/>
                  <a:pt x="6781" y="3615"/>
                </a:cubicBezTo>
                <a:cubicBezTo>
                  <a:pt x="6792" y="3632"/>
                  <a:pt x="6804" y="3617"/>
                  <a:pt x="6818" y="3621"/>
                </a:cubicBezTo>
                <a:cubicBezTo>
                  <a:pt x="6828" y="3625"/>
                  <a:pt x="6835" y="3636"/>
                  <a:pt x="6843" y="3647"/>
                </a:cubicBezTo>
                <a:cubicBezTo>
                  <a:pt x="6858" y="3667"/>
                  <a:pt x="6861" y="3705"/>
                  <a:pt x="6878" y="3705"/>
                </a:cubicBezTo>
                <a:cubicBezTo>
                  <a:pt x="6885" y="3705"/>
                  <a:pt x="6886" y="3689"/>
                  <a:pt x="6891" y="3680"/>
                </a:cubicBezTo>
                <a:cubicBezTo>
                  <a:pt x="6899" y="3662"/>
                  <a:pt x="6903" y="3644"/>
                  <a:pt x="6916" y="3641"/>
                </a:cubicBezTo>
                <a:cubicBezTo>
                  <a:pt x="6932" y="3637"/>
                  <a:pt x="6939" y="3641"/>
                  <a:pt x="6955" y="3641"/>
                </a:cubicBezTo>
                <a:lnTo>
                  <a:pt x="6955" y="3551"/>
                </a:lnTo>
                <a:cubicBezTo>
                  <a:pt x="6941" y="3551"/>
                  <a:pt x="6932" y="3554"/>
                  <a:pt x="6919" y="3544"/>
                </a:cubicBezTo>
                <a:cubicBezTo>
                  <a:pt x="6915" y="3543"/>
                  <a:pt x="6910" y="3547"/>
                  <a:pt x="6907" y="3544"/>
                </a:cubicBezTo>
                <a:cubicBezTo>
                  <a:pt x="6902" y="3541"/>
                  <a:pt x="6905" y="3522"/>
                  <a:pt x="6900" y="3518"/>
                </a:cubicBezTo>
                <a:cubicBezTo>
                  <a:pt x="6896" y="3515"/>
                  <a:pt x="6891" y="3520"/>
                  <a:pt x="6887" y="3518"/>
                </a:cubicBezTo>
                <a:cubicBezTo>
                  <a:pt x="6884" y="3517"/>
                  <a:pt x="6880" y="3513"/>
                  <a:pt x="6875" y="3512"/>
                </a:cubicBezTo>
                <a:lnTo>
                  <a:pt x="6881" y="3486"/>
                </a:lnTo>
                <a:lnTo>
                  <a:pt x="6906" y="3486"/>
                </a:lnTo>
                <a:cubicBezTo>
                  <a:pt x="6911" y="3486"/>
                  <a:pt x="6914" y="3488"/>
                  <a:pt x="6919" y="3493"/>
                </a:cubicBezTo>
                <a:cubicBezTo>
                  <a:pt x="6924" y="3498"/>
                  <a:pt x="6926" y="3507"/>
                  <a:pt x="6932" y="3512"/>
                </a:cubicBezTo>
                <a:cubicBezTo>
                  <a:pt x="6936" y="3515"/>
                  <a:pt x="6940" y="3523"/>
                  <a:pt x="6944" y="3524"/>
                </a:cubicBezTo>
                <a:cubicBezTo>
                  <a:pt x="6948" y="3526"/>
                  <a:pt x="6953" y="3524"/>
                  <a:pt x="6957" y="3524"/>
                </a:cubicBezTo>
                <a:cubicBezTo>
                  <a:pt x="6962" y="3526"/>
                  <a:pt x="6966" y="3531"/>
                  <a:pt x="6972" y="3531"/>
                </a:cubicBezTo>
                <a:lnTo>
                  <a:pt x="6997" y="3531"/>
                </a:lnTo>
                <a:cubicBezTo>
                  <a:pt x="7007" y="3531"/>
                  <a:pt x="7015" y="3530"/>
                  <a:pt x="7023" y="3538"/>
                </a:cubicBezTo>
                <a:cubicBezTo>
                  <a:pt x="7030" y="3544"/>
                  <a:pt x="7035" y="3559"/>
                  <a:pt x="7035" y="3577"/>
                </a:cubicBezTo>
                <a:lnTo>
                  <a:pt x="7035" y="3589"/>
                </a:lnTo>
                <a:cubicBezTo>
                  <a:pt x="7034" y="3600"/>
                  <a:pt x="7025" y="3599"/>
                  <a:pt x="7023" y="3609"/>
                </a:cubicBezTo>
                <a:cubicBezTo>
                  <a:pt x="7020" y="3617"/>
                  <a:pt x="7024" y="3626"/>
                  <a:pt x="7023" y="3635"/>
                </a:cubicBezTo>
                <a:cubicBezTo>
                  <a:pt x="7020" y="3646"/>
                  <a:pt x="7010" y="3645"/>
                  <a:pt x="7010" y="3660"/>
                </a:cubicBezTo>
                <a:lnTo>
                  <a:pt x="7010" y="3673"/>
                </a:lnTo>
                <a:cubicBezTo>
                  <a:pt x="7010" y="3686"/>
                  <a:pt x="7016" y="3689"/>
                  <a:pt x="7020" y="3699"/>
                </a:cubicBezTo>
                <a:cubicBezTo>
                  <a:pt x="7024" y="3710"/>
                  <a:pt x="7028" y="3713"/>
                  <a:pt x="7032" y="3724"/>
                </a:cubicBezTo>
                <a:cubicBezTo>
                  <a:pt x="7035" y="3733"/>
                  <a:pt x="7039" y="3740"/>
                  <a:pt x="7039" y="3752"/>
                </a:cubicBezTo>
                <a:lnTo>
                  <a:pt x="7039" y="3827"/>
                </a:lnTo>
                <a:lnTo>
                  <a:pt x="7005" y="3827"/>
                </a:lnTo>
                <a:cubicBezTo>
                  <a:pt x="6999" y="3827"/>
                  <a:pt x="6996" y="3816"/>
                  <a:pt x="6991" y="3821"/>
                </a:cubicBezTo>
                <a:cubicBezTo>
                  <a:pt x="6987" y="3826"/>
                  <a:pt x="6984" y="3834"/>
                  <a:pt x="6979" y="3841"/>
                </a:cubicBezTo>
                <a:cubicBezTo>
                  <a:pt x="6973" y="3847"/>
                  <a:pt x="6975" y="3861"/>
                  <a:pt x="6969" y="3866"/>
                </a:cubicBezTo>
                <a:cubicBezTo>
                  <a:pt x="6965" y="3870"/>
                  <a:pt x="6961" y="3866"/>
                  <a:pt x="6955" y="3866"/>
                </a:cubicBezTo>
                <a:lnTo>
                  <a:pt x="6941" y="3866"/>
                </a:lnTo>
                <a:cubicBezTo>
                  <a:pt x="6935" y="3866"/>
                  <a:pt x="6934" y="3855"/>
                  <a:pt x="6928" y="3853"/>
                </a:cubicBezTo>
                <a:cubicBezTo>
                  <a:pt x="6923" y="3851"/>
                  <a:pt x="6920" y="3863"/>
                  <a:pt x="6914" y="3863"/>
                </a:cubicBezTo>
                <a:lnTo>
                  <a:pt x="6914" y="3988"/>
                </a:lnTo>
                <a:cubicBezTo>
                  <a:pt x="6907" y="3987"/>
                  <a:pt x="6903" y="3985"/>
                  <a:pt x="6897" y="3982"/>
                </a:cubicBezTo>
                <a:cubicBezTo>
                  <a:pt x="6891" y="3979"/>
                  <a:pt x="6888" y="3969"/>
                  <a:pt x="6881" y="3969"/>
                </a:cubicBezTo>
                <a:cubicBezTo>
                  <a:pt x="6875" y="3969"/>
                  <a:pt x="6877" y="3990"/>
                  <a:pt x="6872" y="3994"/>
                </a:cubicBezTo>
                <a:cubicBezTo>
                  <a:pt x="6867" y="3998"/>
                  <a:pt x="6864" y="4004"/>
                  <a:pt x="6859" y="4008"/>
                </a:cubicBezTo>
                <a:cubicBezTo>
                  <a:pt x="6855" y="4011"/>
                  <a:pt x="6850" y="4011"/>
                  <a:pt x="6847" y="4014"/>
                </a:cubicBezTo>
                <a:cubicBezTo>
                  <a:pt x="6843" y="4018"/>
                  <a:pt x="6837" y="4018"/>
                  <a:pt x="6834" y="4021"/>
                </a:cubicBezTo>
                <a:cubicBezTo>
                  <a:pt x="6828" y="4029"/>
                  <a:pt x="6831" y="4046"/>
                  <a:pt x="6831" y="4062"/>
                </a:cubicBezTo>
                <a:lnTo>
                  <a:pt x="6831" y="4079"/>
                </a:lnTo>
                <a:cubicBezTo>
                  <a:pt x="6831" y="4092"/>
                  <a:pt x="6835" y="4099"/>
                  <a:pt x="6837" y="4111"/>
                </a:cubicBezTo>
                <a:cubicBezTo>
                  <a:pt x="6840" y="4123"/>
                  <a:pt x="6841" y="4138"/>
                  <a:pt x="6847" y="4143"/>
                </a:cubicBezTo>
                <a:cubicBezTo>
                  <a:pt x="6850" y="4146"/>
                  <a:pt x="6855" y="4146"/>
                  <a:pt x="6859" y="4149"/>
                </a:cubicBezTo>
                <a:cubicBezTo>
                  <a:pt x="6863" y="4153"/>
                  <a:pt x="6868" y="4152"/>
                  <a:pt x="6872" y="4155"/>
                </a:cubicBezTo>
                <a:cubicBezTo>
                  <a:pt x="6877" y="4160"/>
                  <a:pt x="6880" y="4169"/>
                  <a:pt x="6885" y="4175"/>
                </a:cubicBezTo>
                <a:cubicBezTo>
                  <a:pt x="6888" y="4180"/>
                  <a:pt x="6894" y="4180"/>
                  <a:pt x="6897" y="4188"/>
                </a:cubicBezTo>
                <a:cubicBezTo>
                  <a:pt x="6902" y="4203"/>
                  <a:pt x="6902" y="4220"/>
                  <a:pt x="6903" y="4239"/>
                </a:cubicBezTo>
                <a:cubicBezTo>
                  <a:pt x="6895" y="4243"/>
                  <a:pt x="6886" y="4243"/>
                  <a:pt x="6878" y="4252"/>
                </a:cubicBezTo>
                <a:cubicBezTo>
                  <a:pt x="6872" y="4259"/>
                  <a:pt x="6869" y="4275"/>
                  <a:pt x="6869" y="4291"/>
                </a:cubicBezTo>
                <a:cubicBezTo>
                  <a:pt x="6869" y="4318"/>
                  <a:pt x="6878" y="4333"/>
                  <a:pt x="6885" y="4355"/>
                </a:cubicBezTo>
                <a:cubicBezTo>
                  <a:pt x="6890" y="4374"/>
                  <a:pt x="6891" y="4389"/>
                  <a:pt x="6897" y="4407"/>
                </a:cubicBezTo>
                <a:cubicBezTo>
                  <a:pt x="6899" y="4415"/>
                  <a:pt x="6900" y="4425"/>
                  <a:pt x="6903" y="4433"/>
                </a:cubicBezTo>
                <a:cubicBezTo>
                  <a:pt x="6907" y="4442"/>
                  <a:pt x="6915" y="4439"/>
                  <a:pt x="6922" y="4439"/>
                </a:cubicBezTo>
                <a:cubicBezTo>
                  <a:pt x="6929" y="4439"/>
                  <a:pt x="6935" y="4439"/>
                  <a:pt x="6941" y="4433"/>
                </a:cubicBezTo>
                <a:cubicBezTo>
                  <a:pt x="6946" y="4428"/>
                  <a:pt x="6945" y="4410"/>
                  <a:pt x="6950" y="4407"/>
                </a:cubicBezTo>
                <a:cubicBezTo>
                  <a:pt x="6954" y="4404"/>
                  <a:pt x="6958" y="4407"/>
                  <a:pt x="6963" y="4407"/>
                </a:cubicBezTo>
                <a:lnTo>
                  <a:pt x="6976" y="4407"/>
                </a:lnTo>
                <a:cubicBezTo>
                  <a:pt x="6981" y="4407"/>
                  <a:pt x="6983" y="4416"/>
                  <a:pt x="6988" y="4420"/>
                </a:cubicBezTo>
                <a:cubicBezTo>
                  <a:pt x="6988" y="4429"/>
                  <a:pt x="6990" y="4437"/>
                  <a:pt x="6988" y="4445"/>
                </a:cubicBezTo>
                <a:cubicBezTo>
                  <a:pt x="6987" y="4453"/>
                  <a:pt x="6988" y="4465"/>
                  <a:pt x="6985" y="4472"/>
                </a:cubicBezTo>
                <a:cubicBezTo>
                  <a:pt x="6982" y="4478"/>
                  <a:pt x="6976" y="4468"/>
                  <a:pt x="6972" y="4472"/>
                </a:cubicBezTo>
                <a:cubicBezTo>
                  <a:pt x="6968" y="4476"/>
                  <a:pt x="6963" y="4476"/>
                  <a:pt x="6960" y="4484"/>
                </a:cubicBezTo>
                <a:cubicBezTo>
                  <a:pt x="6958" y="4491"/>
                  <a:pt x="6962" y="4502"/>
                  <a:pt x="6960" y="4510"/>
                </a:cubicBezTo>
                <a:cubicBezTo>
                  <a:pt x="6958" y="4520"/>
                  <a:pt x="6955" y="4526"/>
                  <a:pt x="6954" y="4536"/>
                </a:cubicBezTo>
                <a:cubicBezTo>
                  <a:pt x="6950" y="4550"/>
                  <a:pt x="6941" y="4552"/>
                  <a:pt x="6941" y="4568"/>
                </a:cubicBezTo>
                <a:cubicBezTo>
                  <a:pt x="6941" y="4583"/>
                  <a:pt x="6943" y="4593"/>
                  <a:pt x="6944" y="4606"/>
                </a:cubicBezTo>
                <a:cubicBezTo>
                  <a:pt x="6947" y="4625"/>
                  <a:pt x="6948" y="4642"/>
                  <a:pt x="6954" y="4658"/>
                </a:cubicBezTo>
                <a:cubicBezTo>
                  <a:pt x="6957" y="4667"/>
                  <a:pt x="6958" y="4679"/>
                  <a:pt x="6963" y="4684"/>
                </a:cubicBezTo>
                <a:cubicBezTo>
                  <a:pt x="6967" y="4689"/>
                  <a:pt x="6971" y="4684"/>
                  <a:pt x="6976" y="4684"/>
                </a:cubicBezTo>
                <a:cubicBezTo>
                  <a:pt x="6980" y="4684"/>
                  <a:pt x="6984" y="4687"/>
                  <a:pt x="6988" y="4684"/>
                </a:cubicBezTo>
                <a:cubicBezTo>
                  <a:pt x="6994" y="4679"/>
                  <a:pt x="6997" y="4671"/>
                  <a:pt x="7001" y="4664"/>
                </a:cubicBezTo>
                <a:cubicBezTo>
                  <a:pt x="7005" y="4658"/>
                  <a:pt x="7007" y="4647"/>
                  <a:pt x="7010" y="4639"/>
                </a:cubicBezTo>
                <a:cubicBezTo>
                  <a:pt x="7013" y="4630"/>
                  <a:pt x="7013" y="4618"/>
                  <a:pt x="7016" y="4613"/>
                </a:cubicBezTo>
                <a:cubicBezTo>
                  <a:pt x="7020" y="4610"/>
                  <a:pt x="7024" y="4606"/>
                  <a:pt x="7029" y="4606"/>
                </a:cubicBezTo>
                <a:cubicBezTo>
                  <a:pt x="7036" y="4606"/>
                  <a:pt x="7041" y="4611"/>
                  <a:pt x="7048" y="4613"/>
                </a:cubicBezTo>
                <a:lnTo>
                  <a:pt x="7048" y="4716"/>
                </a:lnTo>
                <a:cubicBezTo>
                  <a:pt x="7043" y="4724"/>
                  <a:pt x="7043" y="4737"/>
                  <a:pt x="7039" y="4742"/>
                </a:cubicBezTo>
                <a:cubicBezTo>
                  <a:pt x="7035" y="4746"/>
                  <a:pt x="7030" y="4743"/>
                  <a:pt x="7026" y="4748"/>
                </a:cubicBezTo>
                <a:cubicBezTo>
                  <a:pt x="7021" y="4753"/>
                  <a:pt x="7018" y="4762"/>
                  <a:pt x="7013" y="4767"/>
                </a:cubicBezTo>
                <a:cubicBezTo>
                  <a:pt x="7009" y="4772"/>
                  <a:pt x="7003" y="4775"/>
                  <a:pt x="7001" y="4786"/>
                </a:cubicBezTo>
                <a:cubicBezTo>
                  <a:pt x="6998" y="4798"/>
                  <a:pt x="6997" y="4811"/>
                  <a:pt x="6997" y="4825"/>
                </a:cubicBezTo>
                <a:cubicBezTo>
                  <a:pt x="6997" y="4841"/>
                  <a:pt x="7001" y="4851"/>
                  <a:pt x="7004" y="4864"/>
                </a:cubicBezTo>
                <a:cubicBezTo>
                  <a:pt x="7006" y="4873"/>
                  <a:pt x="7013" y="4875"/>
                  <a:pt x="7016" y="4883"/>
                </a:cubicBezTo>
                <a:cubicBezTo>
                  <a:pt x="7021" y="4893"/>
                  <a:pt x="7025" y="4900"/>
                  <a:pt x="7029" y="4909"/>
                </a:cubicBezTo>
                <a:cubicBezTo>
                  <a:pt x="7040" y="4937"/>
                  <a:pt x="7046" y="4961"/>
                  <a:pt x="7057" y="4986"/>
                </a:cubicBezTo>
                <a:cubicBezTo>
                  <a:pt x="7061" y="4995"/>
                  <a:pt x="7067" y="4996"/>
                  <a:pt x="7070" y="5006"/>
                </a:cubicBezTo>
                <a:cubicBezTo>
                  <a:pt x="7072" y="5014"/>
                  <a:pt x="7075" y="5022"/>
                  <a:pt x="7076" y="5031"/>
                </a:cubicBezTo>
                <a:cubicBezTo>
                  <a:pt x="7078" y="5039"/>
                  <a:pt x="7075" y="5049"/>
                  <a:pt x="7076" y="5057"/>
                </a:cubicBezTo>
                <a:cubicBezTo>
                  <a:pt x="7079" y="5078"/>
                  <a:pt x="7088" y="5089"/>
                  <a:pt x="7092" y="5109"/>
                </a:cubicBezTo>
                <a:cubicBezTo>
                  <a:pt x="7095" y="5125"/>
                  <a:pt x="7095" y="5142"/>
                  <a:pt x="7098" y="5160"/>
                </a:cubicBezTo>
                <a:cubicBezTo>
                  <a:pt x="7103" y="5183"/>
                  <a:pt x="7114" y="5192"/>
                  <a:pt x="7124" y="5205"/>
                </a:cubicBezTo>
                <a:cubicBezTo>
                  <a:pt x="7128" y="5210"/>
                  <a:pt x="7133" y="5210"/>
                  <a:pt x="7136" y="5218"/>
                </a:cubicBezTo>
                <a:cubicBezTo>
                  <a:pt x="7139" y="5226"/>
                  <a:pt x="7143" y="5232"/>
                  <a:pt x="7145" y="5244"/>
                </a:cubicBezTo>
                <a:cubicBezTo>
                  <a:pt x="7149" y="5262"/>
                  <a:pt x="7142" y="5278"/>
                  <a:pt x="7145" y="5295"/>
                </a:cubicBezTo>
                <a:cubicBezTo>
                  <a:pt x="7148" y="5306"/>
                  <a:pt x="7151" y="5315"/>
                  <a:pt x="7155" y="5321"/>
                </a:cubicBezTo>
                <a:cubicBezTo>
                  <a:pt x="7166" y="5342"/>
                  <a:pt x="7178" y="5337"/>
                  <a:pt x="7193" y="5347"/>
                </a:cubicBezTo>
                <a:cubicBezTo>
                  <a:pt x="7204" y="5355"/>
                  <a:pt x="7209" y="5371"/>
                  <a:pt x="7218" y="5386"/>
                </a:cubicBezTo>
                <a:cubicBezTo>
                  <a:pt x="7223" y="5392"/>
                  <a:pt x="7222" y="5406"/>
                  <a:pt x="7227" y="5412"/>
                </a:cubicBezTo>
                <a:cubicBezTo>
                  <a:pt x="7231" y="5415"/>
                  <a:pt x="7235" y="5412"/>
                  <a:pt x="7240" y="5412"/>
                </a:cubicBezTo>
                <a:lnTo>
                  <a:pt x="7253" y="5412"/>
                </a:lnTo>
                <a:cubicBezTo>
                  <a:pt x="7258" y="5412"/>
                  <a:pt x="7260" y="5400"/>
                  <a:pt x="7265" y="5398"/>
                </a:cubicBezTo>
                <a:cubicBezTo>
                  <a:pt x="7271" y="5395"/>
                  <a:pt x="7277" y="5392"/>
                  <a:pt x="7284" y="5392"/>
                </a:cubicBezTo>
                <a:lnTo>
                  <a:pt x="7290" y="5392"/>
                </a:lnTo>
                <a:cubicBezTo>
                  <a:pt x="7295" y="5392"/>
                  <a:pt x="7299" y="5397"/>
                  <a:pt x="7303" y="5398"/>
                </a:cubicBezTo>
                <a:cubicBezTo>
                  <a:pt x="7307" y="5400"/>
                  <a:pt x="7312" y="5393"/>
                  <a:pt x="7315" y="5398"/>
                </a:cubicBezTo>
                <a:cubicBezTo>
                  <a:pt x="7319" y="5403"/>
                  <a:pt x="7317" y="5416"/>
                  <a:pt x="7318" y="5424"/>
                </a:cubicBezTo>
                <a:cubicBezTo>
                  <a:pt x="7320" y="5432"/>
                  <a:pt x="7320" y="5442"/>
                  <a:pt x="7322" y="5450"/>
                </a:cubicBezTo>
                <a:cubicBezTo>
                  <a:pt x="7325" y="5464"/>
                  <a:pt x="7331" y="5469"/>
                  <a:pt x="7337" y="5476"/>
                </a:cubicBezTo>
                <a:cubicBezTo>
                  <a:pt x="7342" y="5481"/>
                  <a:pt x="7347" y="5489"/>
                  <a:pt x="7353" y="5489"/>
                </a:cubicBezTo>
                <a:cubicBezTo>
                  <a:pt x="7363" y="5491"/>
                  <a:pt x="7370" y="5486"/>
                  <a:pt x="7378" y="5489"/>
                </a:cubicBezTo>
                <a:cubicBezTo>
                  <a:pt x="7385" y="5492"/>
                  <a:pt x="7388" y="5503"/>
                  <a:pt x="7391" y="5514"/>
                </a:cubicBezTo>
                <a:cubicBezTo>
                  <a:pt x="7393" y="5522"/>
                  <a:pt x="7391" y="5532"/>
                  <a:pt x="7394" y="5540"/>
                </a:cubicBezTo>
                <a:cubicBezTo>
                  <a:pt x="7397" y="5551"/>
                  <a:pt x="7400" y="5562"/>
                  <a:pt x="7406" y="5565"/>
                </a:cubicBezTo>
                <a:cubicBezTo>
                  <a:pt x="7415" y="5569"/>
                  <a:pt x="7422" y="5565"/>
                  <a:pt x="7432" y="5565"/>
                </a:cubicBezTo>
                <a:cubicBezTo>
                  <a:pt x="7441" y="5565"/>
                  <a:pt x="7448" y="5570"/>
                  <a:pt x="7457" y="5565"/>
                </a:cubicBezTo>
                <a:cubicBezTo>
                  <a:pt x="7463" y="5562"/>
                  <a:pt x="7464" y="5551"/>
                  <a:pt x="7470" y="5546"/>
                </a:cubicBezTo>
                <a:cubicBezTo>
                  <a:pt x="7474" y="5541"/>
                  <a:pt x="7478" y="5540"/>
                  <a:pt x="7482" y="5534"/>
                </a:cubicBezTo>
                <a:cubicBezTo>
                  <a:pt x="7487" y="5526"/>
                  <a:pt x="7492" y="5524"/>
                  <a:pt x="7495" y="5514"/>
                </a:cubicBezTo>
                <a:cubicBezTo>
                  <a:pt x="7497" y="5506"/>
                  <a:pt x="7495" y="5497"/>
                  <a:pt x="7495" y="5489"/>
                </a:cubicBezTo>
                <a:lnTo>
                  <a:pt x="7495" y="5462"/>
                </a:lnTo>
                <a:cubicBezTo>
                  <a:pt x="7495" y="5422"/>
                  <a:pt x="7494" y="5393"/>
                  <a:pt x="7504" y="5359"/>
                </a:cubicBezTo>
                <a:cubicBezTo>
                  <a:pt x="7510" y="5340"/>
                  <a:pt x="7518" y="5332"/>
                  <a:pt x="7526" y="5315"/>
                </a:cubicBezTo>
                <a:cubicBezTo>
                  <a:pt x="7529" y="5306"/>
                  <a:pt x="7530" y="5299"/>
                  <a:pt x="7533" y="5289"/>
                </a:cubicBezTo>
                <a:cubicBezTo>
                  <a:pt x="7536" y="5276"/>
                  <a:pt x="7539" y="5267"/>
                  <a:pt x="7539" y="5250"/>
                </a:cubicBezTo>
                <a:cubicBezTo>
                  <a:pt x="7539" y="5236"/>
                  <a:pt x="7536" y="5226"/>
                  <a:pt x="7535" y="5212"/>
                </a:cubicBezTo>
                <a:cubicBezTo>
                  <a:pt x="7535" y="5202"/>
                  <a:pt x="7533" y="5196"/>
                  <a:pt x="7533" y="5186"/>
                </a:cubicBezTo>
                <a:cubicBezTo>
                  <a:pt x="7533" y="5176"/>
                  <a:pt x="7535" y="5170"/>
                  <a:pt x="7535" y="5160"/>
                </a:cubicBezTo>
                <a:cubicBezTo>
                  <a:pt x="7535" y="5141"/>
                  <a:pt x="7537" y="5125"/>
                  <a:pt x="7533" y="5109"/>
                </a:cubicBezTo>
                <a:cubicBezTo>
                  <a:pt x="7530" y="5098"/>
                  <a:pt x="7522" y="5099"/>
                  <a:pt x="7520" y="5089"/>
                </a:cubicBezTo>
                <a:cubicBezTo>
                  <a:pt x="7518" y="5082"/>
                  <a:pt x="7515" y="5073"/>
                  <a:pt x="7513" y="5064"/>
                </a:cubicBezTo>
                <a:cubicBezTo>
                  <a:pt x="7513" y="5055"/>
                  <a:pt x="7510" y="5047"/>
                  <a:pt x="7510" y="5038"/>
                </a:cubicBezTo>
                <a:cubicBezTo>
                  <a:pt x="7510" y="5010"/>
                  <a:pt x="7528" y="5007"/>
                  <a:pt x="7542" y="5006"/>
                </a:cubicBezTo>
                <a:lnTo>
                  <a:pt x="7554" y="5006"/>
                </a:lnTo>
                <a:cubicBezTo>
                  <a:pt x="7559" y="5006"/>
                  <a:pt x="7562" y="4999"/>
                  <a:pt x="7567" y="4999"/>
                </a:cubicBezTo>
                <a:cubicBezTo>
                  <a:pt x="7576" y="4997"/>
                  <a:pt x="7583" y="4999"/>
                  <a:pt x="7592" y="4999"/>
                </a:cubicBezTo>
                <a:cubicBezTo>
                  <a:pt x="7592" y="4981"/>
                  <a:pt x="7591" y="4972"/>
                  <a:pt x="7592" y="4954"/>
                </a:cubicBezTo>
                <a:cubicBezTo>
                  <a:pt x="7592" y="4944"/>
                  <a:pt x="7590" y="4936"/>
                  <a:pt x="7592" y="4928"/>
                </a:cubicBezTo>
                <a:cubicBezTo>
                  <a:pt x="7595" y="4919"/>
                  <a:pt x="7598" y="4911"/>
                  <a:pt x="7602" y="4903"/>
                </a:cubicBezTo>
                <a:cubicBezTo>
                  <a:pt x="7605" y="4894"/>
                  <a:pt x="7609" y="4888"/>
                  <a:pt x="7614" y="4883"/>
                </a:cubicBezTo>
                <a:cubicBezTo>
                  <a:pt x="7618" y="4880"/>
                  <a:pt x="7623" y="4885"/>
                  <a:pt x="7627" y="4883"/>
                </a:cubicBezTo>
                <a:cubicBezTo>
                  <a:pt x="7632" y="4880"/>
                  <a:pt x="7634" y="4869"/>
                  <a:pt x="7640" y="4864"/>
                </a:cubicBezTo>
                <a:lnTo>
                  <a:pt x="7640" y="4735"/>
                </a:lnTo>
                <a:cubicBezTo>
                  <a:pt x="7644" y="4722"/>
                  <a:pt x="7652" y="4719"/>
                  <a:pt x="7652" y="4703"/>
                </a:cubicBezTo>
                <a:cubicBezTo>
                  <a:pt x="7652" y="4688"/>
                  <a:pt x="7650" y="4677"/>
                  <a:pt x="7649" y="4664"/>
                </a:cubicBezTo>
                <a:cubicBezTo>
                  <a:pt x="7648" y="4655"/>
                  <a:pt x="7645" y="4648"/>
                  <a:pt x="7642" y="4639"/>
                </a:cubicBezTo>
                <a:cubicBezTo>
                  <a:pt x="7641" y="4630"/>
                  <a:pt x="7642" y="4621"/>
                  <a:pt x="7640" y="4613"/>
                </a:cubicBezTo>
                <a:cubicBezTo>
                  <a:pt x="7637" y="4605"/>
                  <a:pt x="7627" y="4611"/>
                  <a:pt x="7627" y="4600"/>
                </a:cubicBezTo>
                <a:cubicBezTo>
                  <a:pt x="7627" y="4584"/>
                  <a:pt x="7627" y="4570"/>
                  <a:pt x="7633" y="4561"/>
                </a:cubicBezTo>
                <a:cubicBezTo>
                  <a:pt x="7636" y="4558"/>
                  <a:pt x="7642" y="4563"/>
                  <a:pt x="7646" y="4561"/>
                </a:cubicBezTo>
                <a:cubicBezTo>
                  <a:pt x="7654" y="4557"/>
                  <a:pt x="7662" y="4560"/>
                  <a:pt x="7671" y="4555"/>
                </a:cubicBezTo>
                <a:cubicBezTo>
                  <a:pt x="7675" y="4552"/>
                  <a:pt x="7679" y="4546"/>
                  <a:pt x="7683" y="4542"/>
                </a:cubicBezTo>
                <a:cubicBezTo>
                  <a:pt x="7688" y="4535"/>
                  <a:pt x="7694" y="4533"/>
                  <a:pt x="7696" y="4523"/>
                </a:cubicBezTo>
                <a:cubicBezTo>
                  <a:pt x="7698" y="4515"/>
                  <a:pt x="7695" y="4505"/>
                  <a:pt x="7696" y="4497"/>
                </a:cubicBezTo>
                <a:cubicBezTo>
                  <a:pt x="7697" y="4489"/>
                  <a:pt x="7696" y="4481"/>
                  <a:pt x="7696" y="4472"/>
                </a:cubicBezTo>
                <a:cubicBezTo>
                  <a:pt x="7696" y="4462"/>
                  <a:pt x="7698" y="4455"/>
                  <a:pt x="7699" y="4445"/>
                </a:cubicBezTo>
                <a:lnTo>
                  <a:pt x="7776" y="4445"/>
                </a:lnTo>
                <a:cubicBezTo>
                  <a:pt x="7775" y="4418"/>
                  <a:pt x="7774" y="4402"/>
                  <a:pt x="7775" y="4375"/>
                </a:cubicBezTo>
                <a:cubicBezTo>
                  <a:pt x="7775" y="4365"/>
                  <a:pt x="7776" y="4359"/>
                  <a:pt x="7776" y="4349"/>
                </a:cubicBezTo>
                <a:lnTo>
                  <a:pt x="7820" y="4349"/>
                </a:lnTo>
                <a:cubicBezTo>
                  <a:pt x="7820" y="4379"/>
                  <a:pt x="7818" y="4396"/>
                  <a:pt x="7819" y="4426"/>
                </a:cubicBezTo>
                <a:cubicBezTo>
                  <a:pt x="7819" y="4437"/>
                  <a:pt x="7820" y="4445"/>
                  <a:pt x="7820" y="4457"/>
                </a:cubicBezTo>
                <a:cubicBezTo>
                  <a:pt x="7831" y="4455"/>
                  <a:pt x="7837" y="4452"/>
                  <a:pt x="7847" y="4452"/>
                </a:cubicBezTo>
                <a:cubicBezTo>
                  <a:pt x="7852" y="4452"/>
                  <a:pt x="7854" y="4458"/>
                  <a:pt x="7859" y="4458"/>
                </a:cubicBezTo>
                <a:cubicBezTo>
                  <a:pt x="7875" y="4458"/>
                  <a:pt x="7883" y="4431"/>
                  <a:pt x="7894" y="4407"/>
                </a:cubicBezTo>
                <a:cubicBezTo>
                  <a:pt x="7898" y="4397"/>
                  <a:pt x="7902" y="4391"/>
                  <a:pt x="7907" y="4381"/>
                </a:cubicBezTo>
                <a:cubicBezTo>
                  <a:pt x="7911" y="4372"/>
                  <a:pt x="7913" y="4362"/>
                  <a:pt x="7919" y="4355"/>
                </a:cubicBezTo>
                <a:cubicBezTo>
                  <a:pt x="7924" y="4350"/>
                  <a:pt x="7926" y="4342"/>
                  <a:pt x="7932" y="4342"/>
                </a:cubicBezTo>
                <a:lnTo>
                  <a:pt x="7944" y="4342"/>
                </a:lnTo>
                <a:cubicBezTo>
                  <a:pt x="7954" y="4341"/>
                  <a:pt x="7961" y="4346"/>
                  <a:pt x="7970" y="4342"/>
                </a:cubicBezTo>
                <a:cubicBezTo>
                  <a:pt x="7975" y="4341"/>
                  <a:pt x="7978" y="4334"/>
                  <a:pt x="7982" y="4330"/>
                </a:cubicBezTo>
                <a:cubicBezTo>
                  <a:pt x="7986" y="4326"/>
                  <a:pt x="7993" y="4330"/>
                  <a:pt x="7995" y="4323"/>
                </a:cubicBezTo>
                <a:cubicBezTo>
                  <a:pt x="7997" y="4316"/>
                  <a:pt x="7993" y="4306"/>
                  <a:pt x="7995" y="4297"/>
                </a:cubicBezTo>
                <a:lnTo>
                  <a:pt x="8001" y="4272"/>
                </a:lnTo>
                <a:cubicBezTo>
                  <a:pt x="8003" y="4260"/>
                  <a:pt x="8009" y="4259"/>
                  <a:pt x="8014" y="4252"/>
                </a:cubicBezTo>
                <a:cubicBezTo>
                  <a:pt x="8018" y="4246"/>
                  <a:pt x="8022" y="4239"/>
                  <a:pt x="8026" y="4233"/>
                </a:cubicBezTo>
                <a:cubicBezTo>
                  <a:pt x="8030" y="4228"/>
                  <a:pt x="8036" y="4226"/>
                  <a:pt x="8039" y="4220"/>
                </a:cubicBezTo>
                <a:cubicBezTo>
                  <a:pt x="8042" y="4214"/>
                  <a:pt x="8042" y="4203"/>
                  <a:pt x="8045" y="4194"/>
                </a:cubicBezTo>
                <a:cubicBezTo>
                  <a:pt x="8049" y="4186"/>
                  <a:pt x="8051" y="4175"/>
                  <a:pt x="8055" y="4169"/>
                </a:cubicBezTo>
                <a:cubicBezTo>
                  <a:pt x="8058" y="4164"/>
                  <a:pt x="8064" y="4167"/>
                  <a:pt x="8067" y="4163"/>
                </a:cubicBezTo>
                <a:cubicBezTo>
                  <a:pt x="8075" y="4148"/>
                  <a:pt x="8078" y="4128"/>
                  <a:pt x="8083" y="4111"/>
                </a:cubicBezTo>
                <a:cubicBezTo>
                  <a:pt x="8085" y="4103"/>
                  <a:pt x="8085" y="4091"/>
                  <a:pt x="8089" y="4085"/>
                </a:cubicBezTo>
                <a:cubicBezTo>
                  <a:pt x="8092" y="4080"/>
                  <a:pt x="8099" y="4084"/>
                  <a:pt x="8102" y="4079"/>
                </a:cubicBezTo>
                <a:cubicBezTo>
                  <a:pt x="8106" y="4074"/>
                  <a:pt x="8111" y="4074"/>
                  <a:pt x="8114" y="4066"/>
                </a:cubicBezTo>
                <a:cubicBezTo>
                  <a:pt x="8117" y="4059"/>
                  <a:pt x="8113" y="4047"/>
                  <a:pt x="8114" y="4040"/>
                </a:cubicBezTo>
                <a:cubicBezTo>
                  <a:pt x="8117" y="4031"/>
                  <a:pt x="8120" y="4022"/>
                  <a:pt x="8124" y="4014"/>
                </a:cubicBezTo>
                <a:cubicBezTo>
                  <a:pt x="8127" y="4008"/>
                  <a:pt x="8133" y="4012"/>
                  <a:pt x="8137" y="4008"/>
                </a:cubicBezTo>
                <a:cubicBezTo>
                  <a:pt x="8142" y="4001"/>
                  <a:pt x="8148" y="3995"/>
                  <a:pt x="8149" y="3982"/>
                </a:cubicBezTo>
                <a:cubicBezTo>
                  <a:pt x="8152" y="3953"/>
                  <a:pt x="8149" y="3935"/>
                  <a:pt x="8149" y="3905"/>
                </a:cubicBezTo>
                <a:cubicBezTo>
                  <a:pt x="8150" y="3902"/>
                  <a:pt x="8148" y="3901"/>
                  <a:pt x="8150" y="3900"/>
                </a:cubicBezTo>
                <a:cubicBezTo>
                  <a:pt x="8151" y="3899"/>
                  <a:pt x="8153" y="3900"/>
                  <a:pt x="8155" y="3900"/>
                </a:cubicBezTo>
                <a:cubicBezTo>
                  <a:pt x="8159" y="3900"/>
                  <a:pt x="8162" y="3900"/>
                  <a:pt x="8166" y="3903"/>
                </a:cubicBezTo>
                <a:cubicBezTo>
                  <a:pt x="8167" y="3904"/>
                  <a:pt x="8168" y="3905"/>
                  <a:pt x="8169" y="3906"/>
                </a:cubicBezTo>
                <a:cubicBezTo>
                  <a:pt x="8170" y="3907"/>
                  <a:pt x="8171" y="3908"/>
                  <a:pt x="8172" y="3909"/>
                </a:cubicBezTo>
                <a:cubicBezTo>
                  <a:pt x="8173" y="3910"/>
                  <a:pt x="8174" y="3910"/>
                  <a:pt x="8175" y="3911"/>
                </a:cubicBezTo>
                <a:cubicBezTo>
                  <a:pt x="8178" y="3914"/>
                  <a:pt x="8179" y="3917"/>
                  <a:pt x="8181" y="3921"/>
                </a:cubicBezTo>
                <a:cubicBezTo>
                  <a:pt x="8182" y="3922"/>
                  <a:pt x="8184" y="3923"/>
                  <a:pt x="8185" y="3924"/>
                </a:cubicBezTo>
                <a:cubicBezTo>
                  <a:pt x="8188" y="3928"/>
                  <a:pt x="8188" y="3934"/>
                  <a:pt x="8191" y="3938"/>
                </a:cubicBezTo>
                <a:cubicBezTo>
                  <a:pt x="8192" y="3940"/>
                  <a:pt x="8193" y="3942"/>
                  <a:pt x="8195" y="3943"/>
                </a:cubicBezTo>
                <a:cubicBezTo>
                  <a:pt x="8200" y="3945"/>
                  <a:pt x="8204" y="3950"/>
                  <a:pt x="8209" y="3950"/>
                </a:cubicBezTo>
                <a:cubicBezTo>
                  <a:pt x="8218" y="3950"/>
                  <a:pt x="8225" y="3945"/>
                  <a:pt x="8234" y="3950"/>
                </a:cubicBezTo>
                <a:cubicBezTo>
                  <a:pt x="8244" y="3954"/>
                  <a:pt x="8250" y="3972"/>
                  <a:pt x="8259" y="3982"/>
                </a:cubicBezTo>
                <a:cubicBezTo>
                  <a:pt x="8270" y="3993"/>
                  <a:pt x="8280" y="3988"/>
                  <a:pt x="8292" y="3988"/>
                </a:cubicBezTo>
                <a:cubicBezTo>
                  <a:pt x="8300" y="3988"/>
                  <a:pt x="8305" y="3990"/>
                  <a:pt x="8313" y="3988"/>
                </a:cubicBezTo>
                <a:cubicBezTo>
                  <a:pt x="8318" y="3988"/>
                  <a:pt x="8320" y="3979"/>
                  <a:pt x="8325" y="3976"/>
                </a:cubicBezTo>
                <a:cubicBezTo>
                  <a:pt x="8337" y="3968"/>
                  <a:pt x="8344" y="3957"/>
                  <a:pt x="8354" y="3943"/>
                </a:cubicBezTo>
                <a:cubicBezTo>
                  <a:pt x="8360" y="3933"/>
                  <a:pt x="8364" y="3928"/>
                  <a:pt x="8369" y="3917"/>
                </a:cubicBezTo>
                <a:cubicBezTo>
                  <a:pt x="8373" y="3907"/>
                  <a:pt x="8373" y="3894"/>
                  <a:pt x="8379" y="3885"/>
                </a:cubicBezTo>
                <a:cubicBezTo>
                  <a:pt x="8387" y="3872"/>
                  <a:pt x="8394" y="3863"/>
                  <a:pt x="8404" y="3860"/>
                </a:cubicBezTo>
                <a:cubicBezTo>
                  <a:pt x="8413" y="3857"/>
                  <a:pt x="8420" y="3861"/>
                  <a:pt x="8429" y="3860"/>
                </a:cubicBezTo>
                <a:cubicBezTo>
                  <a:pt x="8433" y="3860"/>
                  <a:pt x="8438" y="3855"/>
                  <a:pt x="8442" y="3853"/>
                </a:cubicBezTo>
                <a:cubicBezTo>
                  <a:pt x="8447" y="3851"/>
                  <a:pt x="8452" y="3842"/>
                  <a:pt x="8457" y="3841"/>
                </a:cubicBezTo>
                <a:cubicBezTo>
                  <a:pt x="8463" y="3839"/>
                  <a:pt x="8467" y="3844"/>
                  <a:pt x="8473" y="3841"/>
                </a:cubicBezTo>
                <a:cubicBezTo>
                  <a:pt x="8478" y="3837"/>
                  <a:pt x="8481" y="3829"/>
                  <a:pt x="8486" y="3827"/>
                </a:cubicBezTo>
                <a:cubicBezTo>
                  <a:pt x="8490" y="3826"/>
                  <a:pt x="8494" y="3818"/>
                  <a:pt x="8498" y="3815"/>
                </a:cubicBezTo>
                <a:cubicBezTo>
                  <a:pt x="8502" y="3813"/>
                  <a:pt x="8507" y="3818"/>
                  <a:pt x="8511" y="3815"/>
                </a:cubicBezTo>
                <a:cubicBezTo>
                  <a:pt x="8516" y="3812"/>
                  <a:pt x="8519" y="3800"/>
                  <a:pt x="8523" y="3795"/>
                </a:cubicBezTo>
                <a:cubicBezTo>
                  <a:pt x="8528" y="3790"/>
                  <a:pt x="8532" y="3787"/>
                  <a:pt x="8536" y="3782"/>
                </a:cubicBezTo>
                <a:cubicBezTo>
                  <a:pt x="8541" y="3776"/>
                  <a:pt x="8542" y="3765"/>
                  <a:pt x="8546" y="3757"/>
                </a:cubicBezTo>
                <a:cubicBezTo>
                  <a:pt x="8550" y="3745"/>
                  <a:pt x="8554" y="3737"/>
                  <a:pt x="8558" y="3724"/>
                </a:cubicBezTo>
                <a:cubicBezTo>
                  <a:pt x="8562" y="3712"/>
                  <a:pt x="8566" y="3698"/>
                  <a:pt x="8571" y="3686"/>
                </a:cubicBezTo>
                <a:cubicBezTo>
                  <a:pt x="8577" y="3668"/>
                  <a:pt x="8585" y="3654"/>
                  <a:pt x="8597" y="3654"/>
                </a:cubicBezTo>
                <a:lnTo>
                  <a:pt x="8661" y="3654"/>
                </a:lnTo>
                <a:cubicBezTo>
                  <a:pt x="8672" y="3654"/>
                  <a:pt x="8678" y="3640"/>
                  <a:pt x="8687" y="3628"/>
                </a:cubicBezTo>
                <a:cubicBezTo>
                  <a:pt x="8692" y="3622"/>
                  <a:pt x="8695" y="3611"/>
                  <a:pt x="8700" y="3602"/>
                </a:cubicBezTo>
                <a:cubicBezTo>
                  <a:pt x="8705" y="3593"/>
                  <a:pt x="8711" y="3589"/>
                  <a:pt x="8715" y="3577"/>
                </a:cubicBezTo>
                <a:cubicBezTo>
                  <a:pt x="8717" y="3568"/>
                  <a:pt x="8714" y="3559"/>
                  <a:pt x="8715" y="3551"/>
                </a:cubicBezTo>
                <a:lnTo>
                  <a:pt x="8703" y="3538"/>
                </a:lnTo>
                <a:cubicBezTo>
                  <a:pt x="8693" y="3552"/>
                  <a:pt x="8686" y="3560"/>
                  <a:pt x="8678" y="3577"/>
                </a:cubicBezTo>
                <a:cubicBezTo>
                  <a:pt x="8675" y="3581"/>
                  <a:pt x="8678" y="3597"/>
                  <a:pt x="8675" y="3602"/>
                </a:cubicBezTo>
                <a:cubicBezTo>
                  <a:pt x="8669" y="3612"/>
                  <a:pt x="8662" y="3609"/>
                  <a:pt x="8654" y="3609"/>
                </a:cubicBezTo>
                <a:lnTo>
                  <a:pt x="8646" y="3609"/>
                </a:lnTo>
                <a:cubicBezTo>
                  <a:pt x="8635" y="3607"/>
                  <a:pt x="8626" y="3602"/>
                  <a:pt x="8618" y="3589"/>
                </a:cubicBezTo>
                <a:cubicBezTo>
                  <a:pt x="8610" y="3576"/>
                  <a:pt x="8612" y="3549"/>
                  <a:pt x="8602" y="3538"/>
                </a:cubicBezTo>
                <a:cubicBezTo>
                  <a:pt x="8598" y="3533"/>
                  <a:pt x="8593" y="3538"/>
                  <a:pt x="8589" y="3538"/>
                </a:cubicBezTo>
                <a:lnTo>
                  <a:pt x="8577" y="3538"/>
                </a:lnTo>
                <a:cubicBezTo>
                  <a:pt x="8556" y="3538"/>
                  <a:pt x="8543" y="3537"/>
                  <a:pt x="8523" y="3524"/>
                </a:cubicBezTo>
                <a:cubicBezTo>
                  <a:pt x="8519" y="3523"/>
                  <a:pt x="8515" y="3520"/>
                  <a:pt x="8511" y="3518"/>
                </a:cubicBezTo>
                <a:cubicBezTo>
                  <a:pt x="8505" y="3515"/>
                  <a:pt x="8503" y="3507"/>
                  <a:pt x="8498" y="3499"/>
                </a:cubicBezTo>
                <a:cubicBezTo>
                  <a:pt x="8494" y="3491"/>
                  <a:pt x="8488" y="3489"/>
                  <a:pt x="8486" y="3480"/>
                </a:cubicBezTo>
                <a:cubicBezTo>
                  <a:pt x="8483" y="3470"/>
                  <a:pt x="8483" y="3460"/>
                  <a:pt x="8483" y="3449"/>
                </a:cubicBezTo>
                <a:lnTo>
                  <a:pt x="8483" y="3396"/>
                </a:lnTo>
                <a:cubicBezTo>
                  <a:pt x="8491" y="3395"/>
                  <a:pt x="8496" y="3390"/>
                  <a:pt x="8505" y="3390"/>
                </a:cubicBezTo>
                <a:cubicBezTo>
                  <a:pt x="8520" y="3388"/>
                  <a:pt x="8527" y="3393"/>
                  <a:pt x="8542" y="3390"/>
                </a:cubicBezTo>
                <a:cubicBezTo>
                  <a:pt x="8547" y="3390"/>
                  <a:pt x="8551" y="3383"/>
                  <a:pt x="8555" y="3383"/>
                </a:cubicBezTo>
                <a:cubicBezTo>
                  <a:pt x="8565" y="3380"/>
                  <a:pt x="8573" y="3378"/>
                  <a:pt x="8583" y="3370"/>
                </a:cubicBezTo>
                <a:cubicBezTo>
                  <a:pt x="8594" y="3362"/>
                  <a:pt x="8598" y="3338"/>
                  <a:pt x="8605" y="3319"/>
                </a:cubicBezTo>
                <a:cubicBezTo>
                  <a:pt x="8609" y="3322"/>
                  <a:pt x="8615" y="3322"/>
                  <a:pt x="8618" y="3325"/>
                </a:cubicBezTo>
                <a:cubicBezTo>
                  <a:pt x="8623" y="3331"/>
                  <a:pt x="8624" y="3341"/>
                  <a:pt x="8627" y="3351"/>
                </a:cubicBezTo>
                <a:cubicBezTo>
                  <a:pt x="8633" y="3372"/>
                  <a:pt x="8625" y="3391"/>
                  <a:pt x="8627" y="3416"/>
                </a:cubicBezTo>
                <a:cubicBezTo>
                  <a:pt x="8628" y="3425"/>
                  <a:pt x="8631" y="3432"/>
                  <a:pt x="8634" y="3441"/>
                </a:cubicBezTo>
                <a:cubicBezTo>
                  <a:pt x="8636" y="3451"/>
                  <a:pt x="8637" y="3459"/>
                  <a:pt x="8640" y="3467"/>
                </a:cubicBezTo>
                <a:cubicBezTo>
                  <a:pt x="8646" y="3486"/>
                  <a:pt x="8656" y="3493"/>
                  <a:pt x="8668" y="3493"/>
                </a:cubicBezTo>
                <a:cubicBezTo>
                  <a:pt x="8675" y="3493"/>
                  <a:pt x="8680" y="3485"/>
                  <a:pt x="8684" y="3474"/>
                </a:cubicBezTo>
                <a:cubicBezTo>
                  <a:pt x="8685" y="3467"/>
                  <a:pt x="8685" y="3454"/>
                  <a:pt x="8687" y="3447"/>
                </a:cubicBezTo>
                <a:cubicBezTo>
                  <a:pt x="8693" y="3430"/>
                  <a:pt x="8702" y="3420"/>
                  <a:pt x="8712" y="3416"/>
                </a:cubicBezTo>
                <a:cubicBezTo>
                  <a:pt x="8721" y="3412"/>
                  <a:pt x="8728" y="3416"/>
                  <a:pt x="8737" y="3416"/>
                </a:cubicBezTo>
                <a:cubicBezTo>
                  <a:pt x="8748" y="3416"/>
                  <a:pt x="8754" y="3417"/>
                  <a:pt x="8765" y="3416"/>
                </a:cubicBezTo>
                <a:cubicBezTo>
                  <a:pt x="8771" y="3416"/>
                  <a:pt x="8773" y="3404"/>
                  <a:pt x="8778" y="3402"/>
                </a:cubicBezTo>
                <a:cubicBezTo>
                  <a:pt x="8776" y="3383"/>
                  <a:pt x="8776" y="3369"/>
                  <a:pt x="8775" y="3351"/>
                </a:cubicBezTo>
                <a:cubicBezTo>
                  <a:pt x="8774" y="3328"/>
                  <a:pt x="8768" y="3314"/>
                  <a:pt x="8763" y="3293"/>
                </a:cubicBezTo>
                <a:cubicBezTo>
                  <a:pt x="8760" y="3281"/>
                  <a:pt x="8758" y="3269"/>
                  <a:pt x="8753" y="3261"/>
                </a:cubicBezTo>
                <a:cubicBezTo>
                  <a:pt x="8744" y="3248"/>
                  <a:pt x="8736" y="3246"/>
                  <a:pt x="8728" y="3235"/>
                </a:cubicBezTo>
                <a:cubicBezTo>
                  <a:pt x="8718" y="3222"/>
                  <a:pt x="8710" y="3211"/>
                  <a:pt x="8706" y="3190"/>
                </a:cubicBezTo>
                <a:cubicBezTo>
                  <a:pt x="8703" y="3172"/>
                  <a:pt x="8709" y="3156"/>
                  <a:pt x="8706" y="3138"/>
                </a:cubicBezTo>
                <a:cubicBezTo>
                  <a:pt x="8704" y="3129"/>
                  <a:pt x="8696" y="3135"/>
                  <a:pt x="8693" y="3126"/>
                </a:cubicBezTo>
                <a:cubicBezTo>
                  <a:pt x="8692" y="3118"/>
                  <a:pt x="8692" y="3108"/>
                  <a:pt x="8690" y="3100"/>
                </a:cubicBezTo>
                <a:cubicBezTo>
                  <a:pt x="8688" y="3092"/>
                  <a:pt x="8692" y="3081"/>
                  <a:pt x="8690" y="3074"/>
                </a:cubicBezTo>
                <a:cubicBezTo>
                  <a:pt x="8688" y="3066"/>
                  <a:pt x="8682" y="3066"/>
                  <a:pt x="8678" y="3061"/>
                </a:cubicBezTo>
                <a:cubicBezTo>
                  <a:pt x="8670" y="3051"/>
                  <a:pt x="8662" y="3050"/>
                  <a:pt x="8652" y="3042"/>
                </a:cubicBezTo>
                <a:cubicBezTo>
                  <a:pt x="8647" y="3037"/>
                  <a:pt x="8644" y="3027"/>
                  <a:pt x="8640" y="3023"/>
                </a:cubicBezTo>
                <a:cubicBezTo>
                  <a:pt x="8644" y="3015"/>
                  <a:pt x="8644" y="3004"/>
                  <a:pt x="8649" y="2997"/>
                </a:cubicBezTo>
                <a:cubicBezTo>
                  <a:pt x="8652" y="2994"/>
                  <a:pt x="8658" y="2994"/>
                  <a:pt x="8662" y="2990"/>
                </a:cubicBezTo>
                <a:cubicBezTo>
                  <a:pt x="8671" y="3002"/>
                  <a:pt x="8675" y="3022"/>
                  <a:pt x="8684" y="3035"/>
                </a:cubicBezTo>
                <a:cubicBezTo>
                  <a:pt x="8688" y="3040"/>
                  <a:pt x="8685" y="3056"/>
                  <a:pt x="8690" y="3061"/>
                </a:cubicBezTo>
                <a:cubicBezTo>
                  <a:pt x="8695" y="3066"/>
                  <a:pt x="8700" y="3061"/>
                  <a:pt x="8705" y="3061"/>
                </a:cubicBezTo>
                <a:lnTo>
                  <a:pt x="8718" y="3061"/>
                </a:lnTo>
                <a:cubicBezTo>
                  <a:pt x="8723" y="3061"/>
                  <a:pt x="8726" y="3055"/>
                  <a:pt x="8731" y="3055"/>
                </a:cubicBezTo>
                <a:cubicBezTo>
                  <a:pt x="8736" y="3055"/>
                  <a:pt x="8739" y="3058"/>
                  <a:pt x="8744" y="3058"/>
                </a:cubicBezTo>
                <a:cubicBezTo>
                  <a:pt x="8746" y="3019"/>
                  <a:pt x="8746" y="2997"/>
                  <a:pt x="8747" y="2958"/>
                </a:cubicBezTo>
                <a:lnTo>
                  <a:pt x="8747" y="2932"/>
                </a:lnTo>
                <a:cubicBezTo>
                  <a:pt x="8747" y="2924"/>
                  <a:pt x="8749" y="2915"/>
                  <a:pt x="8750" y="2907"/>
                </a:cubicBezTo>
                <a:cubicBezTo>
                  <a:pt x="8751" y="2897"/>
                  <a:pt x="8756" y="2892"/>
                  <a:pt x="8756" y="2881"/>
                </a:cubicBezTo>
                <a:cubicBezTo>
                  <a:pt x="8756" y="2871"/>
                  <a:pt x="8755" y="2863"/>
                  <a:pt x="8753" y="2855"/>
                </a:cubicBezTo>
                <a:cubicBezTo>
                  <a:pt x="8751" y="2847"/>
                  <a:pt x="8745" y="2847"/>
                  <a:pt x="8740" y="2842"/>
                </a:cubicBezTo>
                <a:cubicBezTo>
                  <a:pt x="8732" y="2832"/>
                  <a:pt x="8724" y="2829"/>
                  <a:pt x="8714" y="2829"/>
                </a:cubicBezTo>
                <a:cubicBezTo>
                  <a:pt x="8703" y="2829"/>
                  <a:pt x="8695" y="2828"/>
                  <a:pt x="8687" y="2836"/>
                </a:cubicBezTo>
                <a:cubicBezTo>
                  <a:pt x="8682" y="2841"/>
                  <a:pt x="8685" y="2855"/>
                  <a:pt x="8681" y="2862"/>
                </a:cubicBezTo>
                <a:cubicBezTo>
                  <a:pt x="8677" y="2868"/>
                  <a:pt x="8673" y="2868"/>
                  <a:pt x="8667" y="2868"/>
                </a:cubicBezTo>
                <a:lnTo>
                  <a:pt x="8624" y="2868"/>
                </a:lnTo>
                <a:cubicBezTo>
                  <a:pt x="8629" y="2854"/>
                  <a:pt x="8629" y="2838"/>
                  <a:pt x="8636" y="2829"/>
                </a:cubicBezTo>
                <a:cubicBezTo>
                  <a:pt x="8640" y="2825"/>
                  <a:pt x="8646" y="2828"/>
                  <a:pt x="8649" y="2823"/>
                </a:cubicBezTo>
                <a:cubicBezTo>
                  <a:pt x="8653" y="2818"/>
                  <a:pt x="8658" y="2815"/>
                  <a:pt x="8662" y="2810"/>
                </a:cubicBezTo>
                <a:cubicBezTo>
                  <a:pt x="8665" y="2805"/>
                  <a:pt x="8660" y="2792"/>
                  <a:pt x="8662" y="2784"/>
                </a:cubicBezTo>
                <a:cubicBezTo>
                  <a:pt x="8652" y="2777"/>
                  <a:pt x="8646" y="2772"/>
                  <a:pt x="8636" y="2765"/>
                </a:cubicBezTo>
                <a:cubicBezTo>
                  <a:pt x="8632" y="2762"/>
                  <a:pt x="8629" y="2755"/>
                  <a:pt x="8624" y="2752"/>
                </a:cubicBezTo>
                <a:lnTo>
                  <a:pt x="8634" y="2733"/>
                </a:lnTo>
                <a:lnTo>
                  <a:pt x="8687" y="2733"/>
                </a:lnTo>
                <a:lnTo>
                  <a:pt x="8687" y="2804"/>
                </a:lnTo>
                <a:lnTo>
                  <a:pt x="8737" y="2804"/>
                </a:lnTo>
                <a:cubicBezTo>
                  <a:pt x="8742" y="2804"/>
                  <a:pt x="8746" y="2803"/>
                  <a:pt x="8750" y="2797"/>
                </a:cubicBezTo>
                <a:cubicBezTo>
                  <a:pt x="8754" y="2791"/>
                  <a:pt x="8751" y="2776"/>
                  <a:pt x="8756" y="2771"/>
                </a:cubicBezTo>
                <a:cubicBezTo>
                  <a:pt x="8765" y="2763"/>
                  <a:pt x="8773" y="2765"/>
                  <a:pt x="8783" y="2765"/>
                </a:cubicBezTo>
                <a:lnTo>
                  <a:pt x="8797" y="2765"/>
                </a:lnTo>
                <a:cubicBezTo>
                  <a:pt x="8811" y="2767"/>
                  <a:pt x="8817" y="2791"/>
                  <a:pt x="8832" y="2791"/>
                </a:cubicBezTo>
                <a:cubicBezTo>
                  <a:pt x="8839" y="2791"/>
                  <a:pt x="8844" y="2785"/>
                  <a:pt x="8851" y="2778"/>
                </a:cubicBezTo>
                <a:cubicBezTo>
                  <a:pt x="8855" y="2773"/>
                  <a:pt x="8856" y="2760"/>
                  <a:pt x="8860" y="2752"/>
                </a:cubicBezTo>
                <a:cubicBezTo>
                  <a:pt x="8865" y="2743"/>
                  <a:pt x="8873" y="2741"/>
                  <a:pt x="8873" y="2726"/>
                </a:cubicBezTo>
                <a:cubicBezTo>
                  <a:pt x="8873" y="2710"/>
                  <a:pt x="8867" y="2701"/>
                  <a:pt x="8863" y="2688"/>
                </a:cubicBezTo>
                <a:cubicBezTo>
                  <a:pt x="8859" y="2675"/>
                  <a:pt x="8856" y="2665"/>
                  <a:pt x="8851" y="2656"/>
                </a:cubicBezTo>
                <a:cubicBezTo>
                  <a:pt x="8844" y="2645"/>
                  <a:pt x="8840" y="2630"/>
                  <a:pt x="8832" y="2630"/>
                </a:cubicBezTo>
                <a:cubicBezTo>
                  <a:pt x="8825" y="2630"/>
                  <a:pt x="8819" y="2633"/>
                  <a:pt x="8813" y="2636"/>
                </a:cubicBezTo>
                <a:cubicBezTo>
                  <a:pt x="8808" y="2638"/>
                  <a:pt x="8805" y="2648"/>
                  <a:pt x="8800" y="2649"/>
                </a:cubicBezTo>
                <a:cubicBezTo>
                  <a:pt x="8796" y="2651"/>
                  <a:pt x="8792" y="2656"/>
                  <a:pt x="8788" y="2656"/>
                </a:cubicBezTo>
                <a:cubicBezTo>
                  <a:pt x="8783" y="2656"/>
                  <a:pt x="8779" y="2652"/>
                  <a:pt x="8775" y="2649"/>
                </a:cubicBezTo>
                <a:cubicBezTo>
                  <a:pt x="8770" y="2644"/>
                  <a:pt x="8765" y="2640"/>
                  <a:pt x="8763" y="2630"/>
                </a:cubicBezTo>
                <a:cubicBezTo>
                  <a:pt x="8760" y="2621"/>
                  <a:pt x="8756" y="2615"/>
                  <a:pt x="8756" y="2604"/>
                </a:cubicBezTo>
                <a:cubicBezTo>
                  <a:pt x="8756" y="2588"/>
                  <a:pt x="8764" y="2579"/>
                  <a:pt x="8772" y="2579"/>
                </a:cubicBezTo>
                <a:cubicBezTo>
                  <a:pt x="8777" y="2579"/>
                  <a:pt x="8780" y="2585"/>
                  <a:pt x="8785" y="2585"/>
                </a:cubicBezTo>
                <a:cubicBezTo>
                  <a:pt x="8789" y="2585"/>
                  <a:pt x="8792" y="2591"/>
                  <a:pt x="8797" y="2591"/>
                </a:cubicBezTo>
                <a:cubicBezTo>
                  <a:pt x="8807" y="2592"/>
                  <a:pt x="8813" y="2591"/>
                  <a:pt x="8824" y="2591"/>
                </a:cubicBezTo>
                <a:cubicBezTo>
                  <a:pt x="8834" y="2591"/>
                  <a:pt x="8841" y="2594"/>
                  <a:pt x="8851" y="2591"/>
                </a:cubicBezTo>
                <a:cubicBezTo>
                  <a:pt x="8855" y="2590"/>
                  <a:pt x="8858" y="2583"/>
                  <a:pt x="8863" y="2579"/>
                </a:cubicBezTo>
                <a:lnTo>
                  <a:pt x="8876" y="2565"/>
                </a:lnTo>
                <a:cubicBezTo>
                  <a:pt x="8881" y="2560"/>
                  <a:pt x="8879" y="2540"/>
                  <a:pt x="8885" y="2540"/>
                </a:cubicBezTo>
                <a:cubicBezTo>
                  <a:pt x="8891" y="2540"/>
                  <a:pt x="8892" y="2553"/>
                  <a:pt x="8898" y="2553"/>
                </a:cubicBezTo>
                <a:lnTo>
                  <a:pt x="8918" y="2553"/>
                </a:lnTo>
                <a:cubicBezTo>
                  <a:pt x="8926" y="2553"/>
                  <a:pt x="8932" y="2556"/>
                  <a:pt x="8939" y="2553"/>
                </a:cubicBezTo>
                <a:cubicBezTo>
                  <a:pt x="8943" y="2551"/>
                  <a:pt x="8947" y="2549"/>
                  <a:pt x="8951" y="2546"/>
                </a:cubicBezTo>
                <a:cubicBezTo>
                  <a:pt x="8955" y="2543"/>
                  <a:pt x="8952" y="2528"/>
                  <a:pt x="8954" y="2520"/>
                </a:cubicBezTo>
                <a:cubicBezTo>
                  <a:pt x="8946" y="2503"/>
                  <a:pt x="8941" y="2488"/>
                  <a:pt x="8929" y="2482"/>
                </a:cubicBezTo>
                <a:cubicBezTo>
                  <a:pt x="8925" y="2480"/>
                  <a:pt x="8921" y="2483"/>
                  <a:pt x="8917" y="2482"/>
                </a:cubicBezTo>
                <a:cubicBezTo>
                  <a:pt x="8910" y="2478"/>
                  <a:pt x="8906" y="2470"/>
                  <a:pt x="8901" y="2462"/>
                </a:cubicBezTo>
                <a:cubicBezTo>
                  <a:pt x="8895" y="2453"/>
                  <a:pt x="8888" y="2446"/>
                  <a:pt x="8885" y="2430"/>
                </a:cubicBezTo>
                <a:cubicBezTo>
                  <a:pt x="8884" y="2422"/>
                  <a:pt x="8882" y="2414"/>
                  <a:pt x="8882" y="2404"/>
                </a:cubicBezTo>
                <a:cubicBezTo>
                  <a:pt x="8882" y="2390"/>
                  <a:pt x="8884" y="2382"/>
                  <a:pt x="8884" y="2368"/>
                </a:cubicBezTo>
                <a:cubicBezTo>
                  <a:pt x="8884" y="2352"/>
                  <a:pt x="8882" y="2343"/>
                  <a:pt x="8882" y="2327"/>
                </a:cubicBezTo>
                <a:cubicBezTo>
                  <a:pt x="8882" y="2317"/>
                  <a:pt x="8885" y="2312"/>
                  <a:pt x="8885" y="2302"/>
                </a:cubicBezTo>
                <a:cubicBezTo>
                  <a:pt x="8885" y="2295"/>
                  <a:pt x="8884" y="2291"/>
                  <a:pt x="8884" y="2285"/>
                </a:cubicBezTo>
                <a:cubicBezTo>
                  <a:pt x="8904" y="2287"/>
                  <a:pt x="8915" y="2288"/>
                  <a:pt x="8935" y="2285"/>
                </a:cubicBezTo>
                <a:lnTo>
                  <a:pt x="8935" y="2210"/>
                </a:lnTo>
                <a:cubicBezTo>
                  <a:pt x="8935" y="2176"/>
                  <a:pt x="8917" y="2171"/>
                  <a:pt x="8910" y="2140"/>
                </a:cubicBezTo>
                <a:cubicBezTo>
                  <a:pt x="8909" y="2132"/>
                  <a:pt x="8911" y="2123"/>
                  <a:pt x="8910" y="2115"/>
                </a:cubicBezTo>
                <a:cubicBezTo>
                  <a:pt x="8910" y="2102"/>
                  <a:pt x="8908" y="2091"/>
                  <a:pt x="8907" y="2076"/>
                </a:cubicBezTo>
                <a:cubicBezTo>
                  <a:pt x="8892" y="2076"/>
                  <a:pt x="8884" y="2081"/>
                  <a:pt x="8869" y="2076"/>
                </a:cubicBezTo>
                <a:cubicBezTo>
                  <a:pt x="8863" y="2074"/>
                  <a:pt x="8859" y="2071"/>
                  <a:pt x="8854" y="2070"/>
                </a:cubicBezTo>
                <a:cubicBezTo>
                  <a:pt x="8850" y="2068"/>
                  <a:pt x="8845" y="2065"/>
                  <a:pt x="8841" y="2063"/>
                </a:cubicBezTo>
                <a:cubicBezTo>
                  <a:pt x="8837" y="2060"/>
                  <a:pt x="8833" y="2055"/>
                  <a:pt x="8828" y="2051"/>
                </a:cubicBezTo>
                <a:cubicBezTo>
                  <a:pt x="8824" y="2046"/>
                  <a:pt x="8820" y="2042"/>
                  <a:pt x="8816" y="2037"/>
                </a:cubicBezTo>
                <a:cubicBezTo>
                  <a:pt x="8811" y="2031"/>
                  <a:pt x="8810" y="2022"/>
                  <a:pt x="8806" y="2012"/>
                </a:cubicBezTo>
                <a:cubicBezTo>
                  <a:pt x="8803" y="2001"/>
                  <a:pt x="8804" y="1988"/>
                  <a:pt x="8804" y="1973"/>
                </a:cubicBezTo>
                <a:cubicBezTo>
                  <a:pt x="8804" y="1968"/>
                  <a:pt x="8803" y="1963"/>
                  <a:pt x="8804" y="1960"/>
                </a:cubicBezTo>
                <a:cubicBezTo>
                  <a:pt x="8806" y="1950"/>
                  <a:pt x="8812" y="1952"/>
                  <a:pt x="8816" y="1948"/>
                </a:cubicBezTo>
                <a:cubicBezTo>
                  <a:pt x="8821" y="1941"/>
                  <a:pt x="8820" y="1926"/>
                  <a:pt x="8825" y="1922"/>
                </a:cubicBezTo>
                <a:cubicBezTo>
                  <a:pt x="8829" y="1919"/>
                  <a:pt x="8834" y="1923"/>
                  <a:pt x="8838" y="1922"/>
                </a:cubicBezTo>
                <a:cubicBezTo>
                  <a:pt x="8848" y="1917"/>
                  <a:pt x="8855" y="1917"/>
                  <a:pt x="8866" y="1915"/>
                </a:cubicBezTo>
                <a:cubicBezTo>
                  <a:pt x="8871" y="1915"/>
                  <a:pt x="8874" y="1909"/>
                  <a:pt x="8879" y="1909"/>
                </a:cubicBezTo>
                <a:lnTo>
                  <a:pt x="8904" y="1909"/>
                </a:lnTo>
                <a:cubicBezTo>
                  <a:pt x="8913" y="1909"/>
                  <a:pt x="8921" y="1905"/>
                  <a:pt x="8929" y="1909"/>
                </a:cubicBezTo>
                <a:cubicBezTo>
                  <a:pt x="8935" y="1910"/>
                  <a:pt x="8937" y="1922"/>
                  <a:pt x="8942" y="1928"/>
                </a:cubicBezTo>
                <a:cubicBezTo>
                  <a:pt x="8948" y="1936"/>
                  <a:pt x="8954" y="1944"/>
                  <a:pt x="8954" y="1960"/>
                </a:cubicBezTo>
                <a:lnTo>
                  <a:pt x="8954" y="1973"/>
                </a:lnTo>
                <a:cubicBezTo>
                  <a:pt x="8955" y="1985"/>
                  <a:pt x="8950" y="1990"/>
                  <a:pt x="8948" y="1999"/>
                </a:cubicBezTo>
                <a:cubicBezTo>
                  <a:pt x="8946" y="2014"/>
                  <a:pt x="8939" y="2021"/>
                  <a:pt x="8939" y="2037"/>
                </a:cubicBezTo>
                <a:cubicBezTo>
                  <a:pt x="8939" y="2078"/>
                  <a:pt x="8946" y="2099"/>
                  <a:pt x="8954" y="2134"/>
                </a:cubicBezTo>
                <a:lnTo>
                  <a:pt x="8970" y="2121"/>
                </a:lnTo>
                <a:lnTo>
                  <a:pt x="8970" y="1915"/>
                </a:lnTo>
                <a:cubicBezTo>
                  <a:pt x="8973" y="1905"/>
                  <a:pt x="8976" y="1899"/>
                  <a:pt x="8980" y="1889"/>
                </a:cubicBezTo>
                <a:cubicBezTo>
                  <a:pt x="8983" y="1880"/>
                  <a:pt x="8992" y="1878"/>
                  <a:pt x="8992" y="1864"/>
                </a:cubicBezTo>
                <a:lnTo>
                  <a:pt x="8992" y="1851"/>
                </a:lnTo>
                <a:cubicBezTo>
                  <a:pt x="8992" y="1836"/>
                  <a:pt x="8987" y="1830"/>
                  <a:pt x="8983" y="1819"/>
                </a:cubicBezTo>
                <a:cubicBezTo>
                  <a:pt x="8978" y="1806"/>
                  <a:pt x="8976" y="1786"/>
                  <a:pt x="8967" y="1786"/>
                </a:cubicBezTo>
                <a:cubicBezTo>
                  <a:pt x="8960" y="1786"/>
                  <a:pt x="8954" y="1790"/>
                  <a:pt x="8948" y="1793"/>
                </a:cubicBezTo>
                <a:cubicBezTo>
                  <a:pt x="8943" y="1795"/>
                  <a:pt x="8940" y="1804"/>
                  <a:pt x="8935" y="1806"/>
                </a:cubicBezTo>
                <a:cubicBezTo>
                  <a:pt x="8928" y="1809"/>
                  <a:pt x="8923" y="1806"/>
                  <a:pt x="8914" y="1806"/>
                </a:cubicBezTo>
                <a:lnTo>
                  <a:pt x="8894" y="1806"/>
                </a:lnTo>
                <a:cubicBezTo>
                  <a:pt x="8888" y="1806"/>
                  <a:pt x="8885" y="1799"/>
                  <a:pt x="8879" y="1799"/>
                </a:cubicBezTo>
                <a:cubicBezTo>
                  <a:pt x="8875" y="1799"/>
                  <a:pt x="8873" y="1803"/>
                  <a:pt x="8869" y="1803"/>
                </a:cubicBezTo>
                <a:lnTo>
                  <a:pt x="8869" y="1722"/>
                </a:lnTo>
                <a:cubicBezTo>
                  <a:pt x="8874" y="1722"/>
                  <a:pt x="8878" y="1716"/>
                  <a:pt x="8882" y="1716"/>
                </a:cubicBezTo>
                <a:cubicBezTo>
                  <a:pt x="8887" y="1717"/>
                  <a:pt x="8889" y="1728"/>
                  <a:pt x="8894" y="1728"/>
                </a:cubicBezTo>
                <a:lnTo>
                  <a:pt x="8906" y="1728"/>
                </a:lnTo>
                <a:cubicBezTo>
                  <a:pt x="8917" y="1728"/>
                  <a:pt x="8923" y="1727"/>
                  <a:pt x="8933" y="1722"/>
                </a:cubicBezTo>
                <a:cubicBezTo>
                  <a:pt x="8938" y="1719"/>
                  <a:pt x="8940" y="1707"/>
                  <a:pt x="8945" y="1703"/>
                </a:cubicBezTo>
                <a:cubicBezTo>
                  <a:pt x="8942" y="1693"/>
                  <a:pt x="8939" y="1687"/>
                  <a:pt x="8935" y="1677"/>
                </a:cubicBezTo>
                <a:cubicBezTo>
                  <a:pt x="8932" y="1667"/>
                  <a:pt x="8930" y="1653"/>
                  <a:pt x="8923" y="1651"/>
                </a:cubicBezTo>
                <a:cubicBezTo>
                  <a:pt x="8913" y="1650"/>
                  <a:pt x="8906" y="1661"/>
                  <a:pt x="8898" y="1658"/>
                </a:cubicBezTo>
                <a:cubicBezTo>
                  <a:pt x="8892" y="1656"/>
                  <a:pt x="8891" y="1641"/>
                  <a:pt x="8885" y="1638"/>
                </a:cubicBezTo>
                <a:cubicBezTo>
                  <a:pt x="8881" y="1636"/>
                  <a:pt x="8876" y="1634"/>
                  <a:pt x="8873" y="1632"/>
                </a:cubicBezTo>
                <a:cubicBezTo>
                  <a:pt x="8869" y="1631"/>
                  <a:pt x="8865" y="1632"/>
                  <a:pt x="8860" y="1632"/>
                </a:cubicBezTo>
                <a:cubicBezTo>
                  <a:pt x="8852" y="1631"/>
                  <a:pt x="8848" y="1619"/>
                  <a:pt x="8840" y="1619"/>
                </a:cubicBezTo>
                <a:cubicBezTo>
                  <a:pt x="8829" y="1619"/>
                  <a:pt x="8821" y="1624"/>
                  <a:pt x="8810" y="1625"/>
                </a:cubicBezTo>
                <a:cubicBezTo>
                  <a:pt x="8810" y="1643"/>
                  <a:pt x="8811" y="1653"/>
                  <a:pt x="8810" y="1670"/>
                </a:cubicBezTo>
                <a:cubicBezTo>
                  <a:pt x="8809" y="1682"/>
                  <a:pt x="8806" y="1687"/>
                  <a:pt x="8804" y="1696"/>
                </a:cubicBezTo>
                <a:cubicBezTo>
                  <a:pt x="8800" y="1695"/>
                  <a:pt x="8794" y="1701"/>
                  <a:pt x="8791" y="1696"/>
                </a:cubicBezTo>
                <a:cubicBezTo>
                  <a:pt x="8786" y="1688"/>
                  <a:pt x="8781" y="1687"/>
                  <a:pt x="8778" y="1677"/>
                </a:cubicBezTo>
                <a:cubicBezTo>
                  <a:pt x="8776" y="1669"/>
                  <a:pt x="8778" y="1661"/>
                  <a:pt x="8778" y="1651"/>
                </a:cubicBezTo>
                <a:cubicBezTo>
                  <a:pt x="8778" y="1632"/>
                  <a:pt x="8778" y="1616"/>
                  <a:pt x="8781" y="1600"/>
                </a:cubicBezTo>
                <a:cubicBezTo>
                  <a:pt x="8783" y="1590"/>
                  <a:pt x="8785" y="1582"/>
                  <a:pt x="8788" y="1574"/>
                </a:cubicBezTo>
                <a:cubicBezTo>
                  <a:pt x="8790" y="1567"/>
                  <a:pt x="8798" y="1574"/>
                  <a:pt x="8800" y="1567"/>
                </a:cubicBezTo>
                <a:cubicBezTo>
                  <a:pt x="8804" y="1558"/>
                  <a:pt x="8807" y="1553"/>
                  <a:pt x="8810" y="1542"/>
                </a:cubicBezTo>
                <a:cubicBezTo>
                  <a:pt x="8811" y="1533"/>
                  <a:pt x="8810" y="1526"/>
                  <a:pt x="8810" y="1516"/>
                </a:cubicBezTo>
                <a:cubicBezTo>
                  <a:pt x="8810" y="1497"/>
                  <a:pt x="8810" y="1484"/>
                  <a:pt x="8810" y="1464"/>
                </a:cubicBezTo>
                <a:cubicBezTo>
                  <a:pt x="8810" y="1439"/>
                  <a:pt x="8815" y="1420"/>
                  <a:pt x="8816" y="1394"/>
                </a:cubicBezTo>
                <a:lnTo>
                  <a:pt x="8854" y="1394"/>
                </a:lnTo>
                <a:cubicBezTo>
                  <a:pt x="8854" y="1368"/>
                  <a:pt x="8852" y="1347"/>
                  <a:pt x="8860" y="1329"/>
                </a:cubicBezTo>
                <a:cubicBezTo>
                  <a:pt x="8863" y="1321"/>
                  <a:pt x="8865" y="1310"/>
                  <a:pt x="8869" y="1303"/>
                </a:cubicBezTo>
                <a:cubicBezTo>
                  <a:pt x="8876" y="1294"/>
                  <a:pt x="8886" y="1299"/>
                  <a:pt x="8894" y="1297"/>
                </a:cubicBezTo>
                <a:lnTo>
                  <a:pt x="8907" y="1297"/>
                </a:lnTo>
                <a:cubicBezTo>
                  <a:pt x="8913" y="1296"/>
                  <a:pt x="8914" y="1282"/>
                  <a:pt x="8920" y="1278"/>
                </a:cubicBezTo>
                <a:cubicBezTo>
                  <a:pt x="8919" y="1268"/>
                  <a:pt x="8917" y="1261"/>
                  <a:pt x="8917" y="1252"/>
                </a:cubicBezTo>
                <a:cubicBezTo>
                  <a:pt x="8916" y="1237"/>
                  <a:pt x="8914" y="1228"/>
                  <a:pt x="8914" y="1214"/>
                </a:cubicBezTo>
                <a:cubicBezTo>
                  <a:pt x="8914" y="1197"/>
                  <a:pt x="8919" y="1187"/>
                  <a:pt x="8923" y="1175"/>
                </a:cubicBezTo>
                <a:cubicBezTo>
                  <a:pt x="8925" y="1165"/>
                  <a:pt x="8929" y="1159"/>
                  <a:pt x="8933" y="1149"/>
                </a:cubicBezTo>
                <a:cubicBezTo>
                  <a:pt x="8935" y="1141"/>
                  <a:pt x="8936" y="1131"/>
                  <a:pt x="8939" y="1123"/>
                </a:cubicBezTo>
                <a:cubicBezTo>
                  <a:pt x="8942" y="1114"/>
                  <a:pt x="8947" y="1110"/>
                  <a:pt x="8951" y="1104"/>
                </a:cubicBezTo>
                <a:cubicBezTo>
                  <a:pt x="8960" y="1091"/>
                  <a:pt x="8966" y="1082"/>
                  <a:pt x="8976" y="1078"/>
                </a:cubicBezTo>
                <a:cubicBezTo>
                  <a:pt x="8991" y="1073"/>
                  <a:pt x="9000" y="1091"/>
                  <a:pt x="9014" y="1085"/>
                </a:cubicBezTo>
                <a:cubicBezTo>
                  <a:pt x="9018" y="1083"/>
                  <a:pt x="9024" y="1083"/>
                  <a:pt x="9027" y="1078"/>
                </a:cubicBezTo>
                <a:cubicBezTo>
                  <a:pt x="9031" y="1072"/>
                  <a:pt x="9031" y="1062"/>
                  <a:pt x="9033" y="1052"/>
                </a:cubicBezTo>
                <a:cubicBezTo>
                  <a:pt x="9034" y="1044"/>
                  <a:pt x="9035" y="1035"/>
                  <a:pt x="9036" y="1027"/>
                </a:cubicBezTo>
                <a:cubicBezTo>
                  <a:pt x="9038" y="1017"/>
                  <a:pt x="9039" y="1009"/>
                  <a:pt x="9043" y="1001"/>
                </a:cubicBezTo>
                <a:cubicBezTo>
                  <a:pt x="9046" y="993"/>
                  <a:pt x="9050" y="993"/>
                  <a:pt x="9055" y="988"/>
                </a:cubicBezTo>
                <a:cubicBezTo>
                  <a:pt x="9060" y="983"/>
                  <a:pt x="9063" y="977"/>
                  <a:pt x="9068" y="975"/>
                </a:cubicBezTo>
                <a:cubicBezTo>
                  <a:pt x="9072" y="974"/>
                  <a:pt x="9076" y="975"/>
                  <a:pt x="9080" y="975"/>
                </a:cubicBezTo>
                <a:cubicBezTo>
                  <a:pt x="9084" y="975"/>
                  <a:pt x="9089" y="970"/>
                  <a:pt x="9093" y="969"/>
                </a:cubicBezTo>
                <a:cubicBezTo>
                  <a:pt x="9097" y="967"/>
                  <a:pt x="9101" y="970"/>
                  <a:pt x="9105" y="969"/>
                </a:cubicBezTo>
                <a:cubicBezTo>
                  <a:pt x="9111" y="966"/>
                  <a:pt x="9110" y="949"/>
                  <a:pt x="9115" y="943"/>
                </a:cubicBezTo>
                <a:lnTo>
                  <a:pt x="9112" y="912"/>
                </a:lnTo>
                <a:lnTo>
                  <a:pt x="8995" y="912"/>
                </a:lnTo>
                <a:lnTo>
                  <a:pt x="8964" y="898"/>
                </a:lnTo>
                <a:cubicBezTo>
                  <a:pt x="8975" y="893"/>
                  <a:pt x="8982" y="893"/>
                  <a:pt x="8992" y="885"/>
                </a:cubicBezTo>
                <a:cubicBezTo>
                  <a:pt x="9006" y="874"/>
                  <a:pt x="9011" y="840"/>
                  <a:pt x="9027" y="840"/>
                </a:cubicBezTo>
                <a:cubicBezTo>
                  <a:pt x="9035" y="840"/>
                  <a:pt x="9039" y="847"/>
                  <a:pt x="9046" y="853"/>
                </a:cubicBezTo>
                <a:cubicBezTo>
                  <a:pt x="9052" y="858"/>
                  <a:pt x="9054" y="871"/>
                  <a:pt x="9061" y="872"/>
                </a:cubicBezTo>
                <a:cubicBezTo>
                  <a:pt x="9067" y="874"/>
                  <a:pt x="9070" y="872"/>
                  <a:pt x="9076" y="872"/>
                </a:cubicBezTo>
                <a:lnTo>
                  <a:pt x="9090" y="872"/>
                </a:lnTo>
                <a:cubicBezTo>
                  <a:pt x="9095" y="872"/>
                  <a:pt x="9097" y="866"/>
                  <a:pt x="9102" y="866"/>
                </a:cubicBezTo>
                <a:cubicBezTo>
                  <a:pt x="9107" y="866"/>
                  <a:pt x="9111" y="867"/>
                  <a:pt x="9115" y="866"/>
                </a:cubicBezTo>
                <a:cubicBezTo>
                  <a:pt x="9120" y="864"/>
                  <a:pt x="9125" y="863"/>
                  <a:pt x="9131" y="860"/>
                </a:cubicBezTo>
                <a:cubicBezTo>
                  <a:pt x="9136" y="856"/>
                  <a:pt x="9136" y="840"/>
                  <a:pt x="9140" y="833"/>
                </a:cubicBezTo>
                <a:cubicBezTo>
                  <a:pt x="9144" y="827"/>
                  <a:pt x="9146" y="817"/>
                  <a:pt x="9150" y="808"/>
                </a:cubicBezTo>
                <a:cubicBezTo>
                  <a:pt x="9155" y="795"/>
                  <a:pt x="9159" y="787"/>
                  <a:pt x="9165" y="776"/>
                </a:cubicBezTo>
                <a:cubicBezTo>
                  <a:pt x="9169" y="769"/>
                  <a:pt x="9169" y="753"/>
                  <a:pt x="9174" y="750"/>
                </a:cubicBezTo>
                <a:cubicBezTo>
                  <a:pt x="9183" y="744"/>
                  <a:pt x="9190" y="744"/>
                  <a:pt x="9200" y="744"/>
                </a:cubicBezTo>
                <a:lnTo>
                  <a:pt x="9212" y="744"/>
                </a:lnTo>
                <a:cubicBezTo>
                  <a:pt x="9232" y="744"/>
                  <a:pt x="9244" y="742"/>
                  <a:pt x="9263" y="737"/>
                </a:cubicBezTo>
                <a:cubicBezTo>
                  <a:pt x="9267" y="737"/>
                  <a:pt x="9271" y="732"/>
                  <a:pt x="9275" y="730"/>
                </a:cubicBezTo>
                <a:cubicBezTo>
                  <a:pt x="9279" y="729"/>
                  <a:pt x="9284" y="728"/>
                  <a:pt x="9288" y="724"/>
                </a:cubicBezTo>
                <a:cubicBezTo>
                  <a:pt x="9294" y="720"/>
                  <a:pt x="9297" y="710"/>
                  <a:pt x="9301" y="699"/>
                </a:cubicBezTo>
                <a:cubicBezTo>
                  <a:pt x="9304" y="689"/>
                  <a:pt x="9308" y="684"/>
                  <a:pt x="9310" y="673"/>
                </a:cubicBezTo>
                <a:cubicBezTo>
                  <a:pt x="9312" y="655"/>
                  <a:pt x="9313" y="640"/>
                  <a:pt x="9313" y="621"/>
                </a:cubicBezTo>
                <a:cubicBezTo>
                  <a:pt x="9313" y="602"/>
                  <a:pt x="9313" y="582"/>
                  <a:pt x="9307" y="569"/>
                </a:cubicBezTo>
                <a:cubicBezTo>
                  <a:pt x="9304" y="563"/>
                  <a:pt x="9299" y="560"/>
                  <a:pt x="9294" y="557"/>
                </a:cubicBezTo>
                <a:cubicBezTo>
                  <a:pt x="9285" y="549"/>
                  <a:pt x="9277" y="550"/>
                  <a:pt x="9266" y="550"/>
                </a:cubicBezTo>
                <a:cubicBezTo>
                  <a:pt x="9255" y="550"/>
                  <a:pt x="9248" y="552"/>
                  <a:pt x="9238" y="557"/>
                </a:cubicBezTo>
                <a:cubicBezTo>
                  <a:pt x="9231" y="560"/>
                  <a:pt x="9228" y="573"/>
                  <a:pt x="9222" y="576"/>
                </a:cubicBezTo>
                <a:cubicBezTo>
                  <a:pt x="9213" y="581"/>
                  <a:pt x="9206" y="583"/>
                  <a:pt x="9197" y="583"/>
                </a:cubicBezTo>
                <a:cubicBezTo>
                  <a:pt x="9186" y="583"/>
                  <a:pt x="9179" y="577"/>
                  <a:pt x="9168" y="569"/>
                </a:cubicBezTo>
                <a:cubicBezTo>
                  <a:pt x="9163" y="566"/>
                  <a:pt x="9158" y="560"/>
                  <a:pt x="9153" y="557"/>
                </a:cubicBezTo>
                <a:lnTo>
                  <a:pt x="9134" y="544"/>
                </a:lnTo>
                <a:cubicBezTo>
                  <a:pt x="9128" y="540"/>
                  <a:pt x="9124" y="531"/>
                  <a:pt x="9118" y="531"/>
                </a:cubicBezTo>
                <a:cubicBezTo>
                  <a:pt x="9107" y="531"/>
                  <a:pt x="9100" y="542"/>
                  <a:pt x="9090" y="544"/>
                </a:cubicBezTo>
                <a:cubicBezTo>
                  <a:pt x="9084" y="545"/>
                  <a:pt x="9080" y="542"/>
                  <a:pt x="9074" y="544"/>
                </a:cubicBezTo>
                <a:cubicBezTo>
                  <a:pt x="9064" y="545"/>
                  <a:pt x="9056" y="550"/>
                  <a:pt x="9046" y="557"/>
                </a:cubicBezTo>
                <a:cubicBezTo>
                  <a:pt x="9040" y="560"/>
                  <a:pt x="9038" y="569"/>
                  <a:pt x="9033" y="576"/>
                </a:cubicBezTo>
                <a:cubicBezTo>
                  <a:pt x="9028" y="582"/>
                  <a:pt x="9023" y="585"/>
                  <a:pt x="9020" y="595"/>
                </a:cubicBezTo>
                <a:cubicBezTo>
                  <a:pt x="9016" y="613"/>
                  <a:pt x="9016" y="629"/>
                  <a:pt x="9011" y="647"/>
                </a:cubicBezTo>
                <a:cubicBezTo>
                  <a:pt x="9009" y="656"/>
                  <a:pt x="9009" y="668"/>
                  <a:pt x="9005" y="673"/>
                </a:cubicBezTo>
                <a:cubicBezTo>
                  <a:pt x="9002" y="678"/>
                  <a:pt x="8996" y="677"/>
                  <a:pt x="8992" y="679"/>
                </a:cubicBezTo>
                <a:cubicBezTo>
                  <a:pt x="8982" y="684"/>
                  <a:pt x="8975" y="677"/>
                  <a:pt x="8964" y="679"/>
                </a:cubicBezTo>
                <a:cubicBezTo>
                  <a:pt x="8954" y="681"/>
                  <a:pt x="8947" y="685"/>
                  <a:pt x="8937" y="685"/>
                </a:cubicBezTo>
                <a:cubicBezTo>
                  <a:pt x="8927" y="685"/>
                  <a:pt x="8919" y="687"/>
                  <a:pt x="8910" y="679"/>
                </a:cubicBezTo>
                <a:cubicBezTo>
                  <a:pt x="8905" y="674"/>
                  <a:pt x="8906" y="660"/>
                  <a:pt x="8901" y="653"/>
                </a:cubicBezTo>
                <a:cubicBezTo>
                  <a:pt x="8891" y="639"/>
                  <a:pt x="8880" y="647"/>
                  <a:pt x="8868" y="647"/>
                </a:cubicBezTo>
                <a:cubicBezTo>
                  <a:pt x="8860" y="647"/>
                  <a:pt x="8855" y="640"/>
                  <a:pt x="8847" y="647"/>
                </a:cubicBezTo>
                <a:cubicBezTo>
                  <a:pt x="8837" y="656"/>
                  <a:pt x="8833" y="674"/>
                  <a:pt x="8825" y="691"/>
                </a:cubicBezTo>
                <a:cubicBezTo>
                  <a:pt x="8822" y="700"/>
                  <a:pt x="8823" y="711"/>
                  <a:pt x="8819" y="718"/>
                </a:cubicBezTo>
                <a:cubicBezTo>
                  <a:pt x="8815" y="724"/>
                  <a:pt x="8811" y="727"/>
                  <a:pt x="8806" y="730"/>
                </a:cubicBezTo>
                <a:cubicBezTo>
                  <a:pt x="8803" y="732"/>
                  <a:pt x="8799" y="730"/>
                  <a:pt x="8794" y="730"/>
                </a:cubicBezTo>
                <a:cubicBezTo>
                  <a:pt x="8783" y="732"/>
                  <a:pt x="8776" y="729"/>
                  <a:pt x="8765" y="730"/>
                </a:cubicBezTo>
                <a:cubicBezTo>
                  <a:pt x="8756" y="732"/>
                  <a:pt x="8749" y="737"/>
                  <a:pt x="8740" y="744"/>
                </a:cubicBezTo>
                <a:cubicBezTo>
                  <a:pt x="8735" y="747"/>
                  <a:pt x="8733" y="760"/>
                  <a:pt x="8728" y="763"/>
                </a:cubicBezTo>
                <a:cubicBezTo>
                  <a:pt x="8717" y="771"/>
                  <a:pt x="8710" y="769"/>
                  <a:pt x="8700" y="776"/>
                </a:cubicBezTo>
                <a:cubicBezTo>
                  <a:pt x="8694" y="779"/>
                  <a:pt x="8692" y="789"/>
                  <a:pt x="8687" y="795"/>
                </a:cubicBezTo>
                <a:cubicBezTo>
                  <a:pt x="8681" y="805"/>
                  <a:pt x="8676" y="810"/>
                  <a:pt x="8671" y="821"/>
                </a:cubicBezTo>
                <a:cubicBezTo>
                  <a:pt x="8663" y="842"/>
                  <a:pt x="8665" y="872"/>
                  <a:pt x="8652" y="885"/>
                </a:cubicBezTo>
                <a:cubicBezTo>
                  <a:pt x="8648" y="890"/>
                  <a:pt x="8645" y="898"/>
                  <a:pt x="8640" y="898"/>
                </a:cubicBezTo>
                <a:cubicBezTo>
                  <a:pt x="8634" y="898"/>
                  <a:pt x="8633" y="886"/>
                  <a:pt x="8627" y="885"/>
                </a:cubicBezTo>
                <a:cubicBezTo>
                  <a:pt x="8630" y="877"/>
                  <a:pt x="8630" y="868"/>
                  <a:pt x="8634" y="860"/>
                </a:cubicBezTo>
                <a:cubicBezTo>
                  <a:pt x="8638" y="851"/>
                  <a:pt x="8643" y="854"/>
                  <a:pt x="8646" y="847"/>
                </a:cubicBezTo>
                <a:cubicBezTo>
                  <a:pt x="8649" y="838"/>
                  <a:pt x="8650" y="829"/>
                  <a:pt x="8652" y="821"/>
                </a:cubicBezTo>
                <a:cubicBezTo>
                  <a:pt x="8655" y="811"/>
                  <a:pt x="8660" y="805"/>
                  <a:pt x="8662" y="795"/>
                </a:cubicBezTo>
                <a:cubicBezTo>
                  <a:pt x="8667" y="777"/>
                  <a:pt x="8669" y="755"/>
                  <a:pt x="8678" y="744"/>
                </a:cubicBezTo>
                <a:cubicBezTo>
                  <a:pt x="8681" y="740"/>
                  <a:pt x="8686" y="747"/>
                  <a:pt x="8690" y="744"/>
                </a:cubicBezTo>
                <a:cubicBezTo>
                  <a:pt x="8698" y="737"/>
                  <a:pt x="8703" y="731"/>
                  <a:pt x="8710" y="724"/>
                </a:cubicBezTo>
                <a:cubicBezTo>
                  <a:pt x="8710" y="715"/>
                  <a:pt x="8709" y="708"/>
                  <a:pt x="8709" y="699"/>
                </a:cubicBezTo>
                <a:lnTo>
                  <a:pt x="8709" y="640"/>
                </a:lnTo>
                <a:cubicBezTo>
                  <a:pt x="8714" y="635"/>
                  <a:pt x="8719" y="620"/>
                  <a:pt x="8725" y="615"/>
                </a:cubicBezTo>
                <a:cubicBezTo>
                  <a:pt x="8729" y="611"/>
                  <a:pt x="8734" y="613"/>
                  <a:pt x="8737" y="608"/>
                </a:cubicBezTo>
                <a:cubicBezTo>
                  <a:pt x="8742" y="602"/>
                  <a:pt x="8748" y="599"/>
                  <a:pt x="8750" y="589"/>
                </a:cubicBezTo>
                <a:cubicBezTo>
                  <a:pt x="8752" y="581"/>
                  <a:pt x="8750" y="573"/>
                  <a:pt x="8750" y="563"/>
                </a:cubicBezTo>
                <a:cubicBezTo>
                  <a:pt x="8750" y="554"/>
                  <a:pt x="8751" y="545"/>
                  <a:pt x="8750" y="538"/>
                </a:cubicBezTo>
                <a:cubicBezTo>
                  <a:pt x="8749" y="528"/>
                  <a:pt x="8746" y="520"/>
                  <a:pt x="8744" y="512"/>
                </a:cubicBezTo>
                <a:cubicBezTo>
                  <a:pt x="8740" y="502"/>
                  <a:pt x="8739" y="490"/>
                  <a:pt x="8734" y="486"/>
                </a:cubicBezTo>
                <a:cubicBezTo>
                  <a:pt x="8730" y="481"/>
                  <a:pt x="8726" y="486"/>
                  <a:pt x="8722" y="486"/>
                </a:cubicBezTo>
                <a:lnTo>
                  <a:pt x="8709" y="486"/>
                </a:lnTo>
                <a:cubicBezTo>
                  <a:pt x="8704" y="486"/>
                  <a:pt x="8701" y="492"/>
                  <a:pt x="8696" y="492"/>
                </a:cubicBezTo>
                <a:cubicBezTo>
                  <a:pt x="8684" y="494"/>
                  <a:pt x="8678" y="490"/>
                  <a:pt x="8665" y="492"/>
                </a:cubicBezTo>
                <a:cubicBezTo>
                  <a:pt x="8660" y="492"/>
                  <a:pt x="8657" y="499"/>
                  <a:pt x="8652" y="499"/>
                </a:cubicBezTo>
                <a:cubicBezTo>
                  <a:pt x="8636" y="500"/>
                  <a:pt x="8627" y="500"/>
                  <a:pt x="8612" y="499"/>
                </a:cubicBezTo>
                <a:cubicBezTo>
                  <a:pt x="8605" y="499"/>
                  <a:pt x="8601" y="489"/>
                  <a:pt x="8596" y="487"/>
                </a:cubicBezTo>
                <a:cubicBezTo>
                  <a:pt x="8596" y="520"/>
                  <a:pt x="8596" y="537"/>
                  <a:pt x="8596" y="569"/>
                </a:cubicBezTo>
                <a:cubicBezTo>
                  <a:pt x="8596" y="579"/>
                  <a:pt x="8593" y="585"/>
                  <a:pt x="8593" y="595"/>
                </a:cubicBezTo>
                <a:cubicBezTo>
                  <a:pt x="8593" y="603"/>
                  <a:pt x="8596" y="608"/>
                  <a:pt x="8596" y="617"/>
                </a:cubicBezTo>
                <a:cubicBezTo>
                  <a:pt x="8589" y="617"/>
                  <a:pt x="8587" y="627"/>
                  <a:pt x="8580" y="627"/>
                </a:cubicBezTo>
                <a:cubicBezTo>
                  <a:pt x="8574" y="627"/>
                  <a:pt x="8571" y="616"/>
                  <a:pt x="8564" y="615"/>
                </a:cubicBezTo>
                <a:cubicBezTo>
                  <a:pt x="8556" y="613"/>
                  <a:pt x="8551" y="615"/>
                  <a:pt x="8542" y="615"/>
                </a:cubicBezTo>
                <a:cubicBezTo>
                  <a:pt x="8534" y="615"/>
                  <a:pt x="8528" y="611"/>
                  <a:pt x="8520" y="615"/>
                </a:cubicBezTo>
                <a:cubicBezTo>
                  <a:pt x="8510" y="620"/>
                  <a:pt x="8505" y="632"/>
                  <a:pt x="8495" y="640"/>
                </a:cubicBezTo>
                <a:cubicBezTo>
                  <a:pt x="8491" y="643"/>
                  <a:pt x="8487" y="643"/>
                  <a:pt x="8483" y="647"/>
                </a:cubicBezTo>
                <a:cubicBezTo>
                  <a:pt x="8477" y="650"/>
                  <a:pt x="8475" y="661"/>
                  <a:pt x="8470" y="666"/>
                </a:cubicBezTo>
                <a:cubicBezTo>
                  <a:pt x="8466" y="669"/>
                  <a:pt x="8461" y="664"/>
                  <a:pt x="8457" y="666"/>
                </a:cubicBezTo>
                <a:cubicBezTo>
                  <a:pt x="8458" y="658"/>
                  <a:pt x="8460" y="648"/>
                  <a:pt x="8460" y="640"/>
                </a:cubicBezTo>
                <a:cubicBezTo>
                  <a:pt x="8462" y="630"/>
                  <a:pt x="8465" y="624"/>
                  <a:pt x="8467" y="615"/>
                </a:cubicBezTo>
                <a:cubicBezTo>
                  <a:pt x="8468" y="604"/>
                  <a:pt x="8468" y="589"/>
                  <a:pt x="8473" y="583"/>
                </a:cubicBezTo>
                <a:cubicBezTo>
                  <a:pt x="8478" y="576"/>
                  <a:pt x="8480" y="565"/>
                  <a:pt x="8486" y="563"/>
                </a:cubicBezTo>
                <a:lnTo>
                  <a:pt x="8498" y="563"/>
                </a:lnTo>
                <a:cubicBezTo>
                  <a:pt x="8509" y="562"/>
                  <a:pt x="8516" y="563"/>
                  <a:pt x="8527" y="563"/>
                </a:cubicBezTo>
                <a:cubicBezTo>
                  <a:pt x="8536" y="563"/>
                  <a:pt x="8543" y="561"/>
                  <a:pt x="8552" y="557"/>
                </a:cubicBezTo>
                <a:cubicBezTo>
                  <a:pt x="8557" y="554"/>
                  <a:pt x="8560" y="542"/>
                  <a:pt x="8564" y="538"/>
                </a:cubicBezTo>
                <a:lnTo>
                  <a:pt x="8561" y="512"/>
                </a:lnTo>
                <a:cubicBezTo>
                  <a:pt x="8556" y="510"/>
                  <a:pt x="8554" y="500"/>
                  <a:pt x="8548" y="499"/>
                </a:cubicBezTo>
                <a:cubicBezTo>
                  <a:pt x="8542" y="497"/>
                  <a:pt x="8539" y="500"/>
                  <a:pt x="8533" y="499"/>
                </a:cubicBezTo>
                <a:cubicBezTo>
                  <a:pt x="8525" y="497"/>
                  <a:pt x="8520" y="492"/>
                  <a:pt x="8512" y="492"/>
                </a:cubicBezTo>
                <a:cubicBezTo>
                  <a:pt x="8493" y="492"/>
                  <a:pt x="8483" y="507"/>
                  <a:pt x="8464" y="512"/>
                </a:cubicBezTo>
                <a:cubicBezTo>
                  <a:pt x="8454" y="513"/>
                  <a:pt x="8448" y="512"/>
                  <a:pt x="8438" y="512"/>
                </a:cubicBezTo>
                <a:cubicBezTo>
                  <a:pt x="8433" y="512"/>
                  <a:pt x="8431" y="518"/>
                  <a:pt x="8425" y="518"/>
                </a:cubicBezTo>
                <a:lnTo>
                  <a:pt x="8338" y="518"/>
                </a:lnTo>
                <a:cubicBezTo>
                  <a:pt x="8325" y="518"/>
                  <a:pt x="8318" y="505"/>
                  <a:pt x="8305" y="505"/>
                </a:cubicBezTo>
                <a:cubicBezTo>
                  <a:pt x="8292" y="505"/>
                  <a:pt x="8284" y="512"/>
                  <a:pt x="8272" y="518"/>
                </a:cubicBezTo>
                <a:cubicBezTo>
                  <a:pt x="8266" y="520"/>
                  <a:pt x="8261" y="521"/>
                  <a:pt x="8256" y="524"/>
                </a:cubicBezTo>
                <a:cubicBezTo>
                  <a:pt x="8251" y="526"/>
                  <a:pt x="8248" y="534"/>
                  <a:pt x="8243" y="538"/>
                </a:cubicBezTo>
                <a:cubicBezTo>
                  <a:pt x="8239" y="539"/>
                  <a:pt x="8235" y="542"/>
                  <a:pt x="8231" y="544"/>
                </a:cubicBezTo>
                <a:cubicBezTo>
                  <a:pt x="8224" y="549"/>
                  <a:pt x="8219" y="560"/>
                  <a:pt x="8212" y="563"/>
                </a:cubicBezTo>
                <a:cubicBezTo>
                  <a:pt x="8207" y="565"/>
                  <a:pt x="8203" y="562"/>
                  <a:pt x="8196" y="563"/>
                </a:cubicBezTo>
                <a:cubicBezTo>
                  <a:pt x="8188" y="565"/>
                  <a:pt x="8185" y="574"/>
                  <a:pt x="8177" y="576"/>
                </a:cubicBezTo>
                <a:cubicBezTo>
                  <a:pt x="8171" y="578"/>
                  <a:pt x="8168" y="574"/>
                  <a:pt x="8162" y="576"/>
                </a:cubicBezTo>
                <a:cubicBezTo>
                  <a:pt x="8155" y="578"/>
                  <a:pt x="8151" y="586"/>
                  <a:pt x="8146" y="589"/>
                </a:cubicBezTo>
                <a:cubicBezTo>
                  <a:pt x="8142" y="591"/>
                  <a:pt x="8137" y="593"/>
                  <a:pt x="8133" y="595"/>
                </a:cubicBezTo>
                <a:cubicBezTo>
                  <a:pt x="8128" y="598"/>
                  <a:pt x="8124" y="608"/>
                  <a:pt x="8118" y="608"/>
                </a:cubicBezTo>
                <a:cubicBezTo>
                  <a:pt x="8112" y="608"/>
                  <a:pt x="8110" y="597"/>
                  <a:pt x="8105" y="595"/>
                </a:cubicBezTo>
                <a:cubicBezTo>
                  <a:pt x="8106" y="587"/>
                  <a:pt x="8106" y="577"/>
                  <a:pt x="8108" y="569"/>
                </a:cubicBezTo>
                <a:cubicBezTo>
                  <a:pt x="8114" y="547"/>
                  <a:pt x="8120" y="537"/>
                  <a:pt x="8127" y="518"/>
                </a:cubicBezTo>
                <a:cubicBezTo>
                  <a:pt x="8130" y="508"/>
                  <a:pt x="8132" y="500"/>
                  <a:pt x="8137" y="492"/>
                </a:cubicBezTo>
                <a:cubicBezTo>
                  <a:pt x="8145" y="478"/>
                  <a:pt x="8153" y="471"/>
                  <a:pt x="8165" y="466"/>
                </a:cubicBezTo>
                <a:cubicBezTo>
                  <a:pt x="8171" y="465"/>
                  <a:pt x="8175" y="460"/>
                  <a:pt x="8181" y="460"/>
                </a:cubicBezTo>
                <a:lnTo>
                  <a:pt x="8394" y="460"/>
                </a:lnTo>
                <a:cubicBezTo>
                  <a:pt x="8399" y="460"/>
                  <a:pt x="8403" y="459"/>
                  <a:pt x="8407" y="454"/>
                </a:cubicBezTo>
                <a:cubicBezTo>
                  <a:pt x="8412" y="447"/>
                  <a:pt x="8412" y="434"/>
                  <a:pt x="8417" y="428"/>
                </a:cubicBezTo>
                <a:cubicBezTo>
                  <a:pt x="8421" y="423"/>
                  <a:pt x="8424" y="421"/>
                  <a:pt x="8430" y="421"/>
                </a:cubicBezTo>
                <a:lnTo>
                  <a:pt x="8608" y="421"/>
                </a:lnTo>
                <a:cubicBezTo>
                  <a:pt x="8613" y="421"/>
                  <a:pt x="8615" y="415"/>
                  <a:pt x="8621" y="415"/>
                </a:cubicBezTo>
                <a:cubicBezTo>
                  <a:pt x="8630" y="415"/>
                  <a:pt x="8638" y="421"/>
                  <a:pt x="8646" y="415"/>
                </a:cubicBezTo>
                <a:cubicBezTo>
                  <a:pt x="8651" y="412"/>
                  <a:pt x="8654" y="407"/>
                  <a:pt x="8659" y="402"/>
                </a:cubicBezTo>
                <a:cubicBezTo>
                  <a:pt x="8663" y="397"/>
                  <a:pt x="8660" y="381"/>
                  <a:pt x="8665" y="377"/>
                </a:cubicBezTo>
                <a:cubicBezTo>
                  <a:pt x="8669" y="372"/>
                  <a:pt x="8674" y="378"/>
                  <a:pt x="8678" y="377"/>
                </a:cubicBezTo>
                <a:cubicBezTo>
                  <a:pt x="8682" y="373"/>
                  <a:pt x="8685" y="365"/>
                  <a:pt x="8690" y="363"/>
                </a:cubicBezTo>
                <a:cubicBezTo>
                  <a:pt x="8694" y="363"/>
                  <a:pt x="8699" y="365"/>
                  <a:pt x="8703" y="363"/>
                </a:cubicBezTo>
                <a:cubicBezTo>
                  <a:pt x="8707" y="362"/>
                  <a:pt x="8711" y="365"/>
                  <a:pt x="8715" y="363"/>
                </a:cubicBezTo>
                <a:cubicBezTo>
                  <a:pt x="8721" y="362"/>
                  <a:pt x="8722" y="346"/>
                  <a:pt x="8728" y="344"/>
                </a:cubicBezTo>
                <a:cubicBezTo>
                  <a:pt x="8743" y="338"/>
                  <a:pt x="8753" y="346"/>
                  <a:pt x="8769" y="344"/>
                </a:cubicBezTo>
                <a:cubicBezTo>
                  <a:pt x="8775" y="344"/>
                  <a:pt x="8778" y="339"/>
                  <a:pt x="8785" y="338"/>
                </a:cubicBezTo>
                <a:lnTo>
                  <a:pt x="8785" y="280"/>
                </a:lnTo>
                <a:lnTo>
                  <a:pt x="8747" y="274"/>
                </a:lnTo>
                <a:cubicBezTo>
                  <a:pt x="8740" y="278"/>
                  <a:pt x="8736" y="286"/>
                  <a:pt x="8728" y="286"/>
                </a:cubicBezTo>
                <a:lnTo>
                  <a:pt x="8722" y="286"/>
                </a:lnTo>
                <a:cubicBezTo>
                  <a:pt x="8716" y="286"/>
                  <a:pt x="8714" y="275"/>
                  <a:pt x="8709" y="274"/>
                </a:cubicBezTo>
                <a:cubicBezTo>
                  <a:pt x="8694" y="266"/>
                  <a:pt x="8684" y="260"/>
                  <a:pt x="8668" y="260"/>
                </a:cubicBezTo>
                <a:cubicBezTo>
                  <a:pt x="8659" y="260"/>
                  <a:pt x="8652" y="267"/>
                  <a:pt x="8643" y="267"/>
                </a:cubicBezTo>
                <a:cubicBezTo>
                  <a:pt x="8630" y="267"/>
                  <a:pt x="8623" y="267"/>
                  <a:pt x="8612" y="260"/>
                </a:cubicBezTo>
                <a:cubicBezTo>
                  <a:pt x="8607" y="259"/>
                  <a:pt x="8604" y="253"/>
                  <a:pt x="8599" y="248"/>
                </a:cubicBezTo>
                <a:cubicBezTo>
                  <a:pt x="8601" y="238"/>
                  <a:pt x="8612" y="241"/>
                  <a:pt x="8612" y="228"/>
                </a:cubicBezTo>
                <a:cubicBezTo>
                  <a:pt x="8612" y="217"/>
                  <a:pt x="8605" y="213"/>
                  <a:pt x="8605" y="202"/>
                </a:cubicBezTo>
                <a:cubicBezTo>
                  <a:pt x="8600" y="202"/>
                  <a:pt x="8597" y="204"/>
                  <a:pt x="8593" y="202"/>
                </a:cubicBezTo>
                <a:cubicBezTo>
                  <a:pt x="8583" y="199"/>
                  <a:pt x="8578" y="190"/>
                  <a:pt x="8569" y="190"/>
                </a:cubicBezTo>
                <a:cubicBezTo>
                  <a:pt x="8566" y="190"/>
                  <a:pt x="8564" y="188"/>
                  <a:pt x="8561" y="190"/>
                </a:cubicBezTo>
                <a:cubicBezTo>
                  <a:pt x="8556" y="195"/>
                  <a:pt x="8554" y="209"/>
                  <a:pt x="8548" y="209"/>
                </a:cubicBezTo>
                <a:lnTo>
                  <a:pt x="8486" y="209"/>
                </a:lnTo>
                <a:cubicBezTo>
                  <a:pt x="8475" y="209"/>
                  <a:pt x="8471" y="185"/>
                  <a:pt x="8460" y="177"/>
                </a:cubicBezTo>
                <a:cubicBezTo>
                  <a:pt x="8457" y="173"/>
                  <a:pt x="8452" y="172"/>
                  <a:pt x="8448" y="171"/>
                </a:cubicBezTo>
                <a:cubicBezTo>
                  <a:pt x="8438" y="167"/>
                  <a:pt x="8431" y="171"/>
                  <a:pt x="8420" y="171"/>
                </a:cubicBezTo>
                <a:lnTo>
                  <a:pt x="8344" y="171"/>
                </a:lnTo>
                <a:lnTo>
                  <a:pt x="8325" y="171"/>
                </a:lnTo>
                <a:lnTo>
                  <a:pt x="8278" y="171"/>
                </a:lnTo>
                <a:lnTo>
                  <a:pt x="8253" y="171"/>
                </a:lnTo>
                <a:cubicBezTo>
                  <a:pt x="8244" y="171"/>
                  <a:pt x="8236" y="172"/>
                  <a:pt x="8228" y="177"/>
                </a:cubicBezTo>
                <a:cubicBezTo>
                  <a:pt x="8222" y="180"/>
                  <a:pt x="8220" y="193"/>
                  <a:pt x="8215" y="199"/>
                </a:cubicBezTo>
                <a:lnTo>
                  <a:pt x="8105" y="199"/>
                </a:lnTo>
                <a:lnTo>
                  <a:pt x="8108" y="171"/>
                </a:lnTo>
                <a:lnTo>
                  <a:pt x="8132" y="171"/>
                </a:lnTo>
                <a:cubicBezTo>
                  <a:pt x="8143" y="171"/>
                  <a:pt x="8149" y="180"/>
                  <a:pt x="8159" y="177"/>
                </a:cubicBezTo>
                <a:cubicBezTo>
                  <a:pt x="8164" y="175"/>
                  <a:pt x="8165" y="159"/>
                  <a:pt x="8168" y="151"/>
                </a:cubicBezTo>
                <a:cubicBezTo>
                  <a:pt x="8171" y="143"/>
                  <a:pt x="8173" y="132"/>
                  <a:pt x="8174" y="122"/>
                </a:cubicBezTo>
                <a:lnTo>
                  <a:pt x="8552" y="122"/>
                </a:lnTo>
                <a:cubicBezTo>
                  <a:pt x="8551" y="112"/>
                  <a:pt x="8553" y="103"/>
                  <a:pt x="8552" y="93"/>
                </a:cubicBezTo>
                <a:cubicBezTo>
                  <a:pt x="8549" y="80"/>
                  <a:pt x="8545" y="76"/>
                  <a:pt x="8539" y="68"/>
                </a:cubicBezTo>
                <a:cubicBezTo>
                  <a:pt x="8535" y="63"/>
                  <a:pt x="8531" y="58"/>
                  <a:pt x="8527" y="54"/>
                </a:cubicBezTo>
                <a:cubicBezTo>
                  <a:pt x="8517" y="46"/>
                  <a:pt x="8509" y="43"/>
                  <a:pt x="8498" y="41"/>
                </a:cubicBezTo>
                <a:lnTo>
                  <a:pt x="8483" y="41"/>
                </a:lnTo>
                <a:cubicBezTo>
                  <a:pt x="8472" y="40"/>
                  <a:pt x="8465" y="37"/>
                  <a:pt x="8454" y="35"/>
                </a:cubicBezTo>
                <a:cubicBezTo>
                  <a:pt x="8445" y="35"/>
                  <a:pt x="8438" y="34"/>
                  <a:pt x="8429" y="29"/>
                </a:cubicBezTo>
                <a:cubicBezTo>
                  <a:pt x="8424" y="27"/>
                  <a:pt x="8421" y="17"/>
                  <a:pt x="8417" y="16"/>
                </a:cubicBezTo>
                <a:cubicBezTo>
                  <a:pt x="8413" y="14"/>
                  <a:pt x="8408" y="10"/>
                  <a:pt x="8404" y="10"/>
                </a:cubicBezTo>
                <a:cubicBezTo>
                  <a:pt x="8394" y="6"/>
                  <a:pt x="8387" y="10"/>
                  <a:pt x="8376" y="10"/>
                </a:cubicBezTo>
                <a:cubicBezTo>
                  <a:pt x="8364" y="10"/>
                  <a:pt x="8358" y="8"/>
                  <a:pt x="8347" y="10"/>
                </a:cubicBezTo>
                <a:cubicBezTo>
                  <a:pt x="8342" y="10"/>
                  <a:pt x="8339" y="16"/>
                  <a:pt x="8335" y="16"/>
                </a:cubicBezTo>
                <a:cubicBezTo>
                  <a:pt x="8324" y="17"/>
                  <a:pt x="8317" y="16"/>
                  <a:pt x="8306" y="16"/>
                </a:cubicBezTo>
                <a:lnTo>
                  <a:pt x="8291" y="16"/>
                </a:lnTo>
                <a:cubicBezTo>
                  <a:pt x="8280" y="14"/>
                  <a:pt x="8275" y="3"/>
                  <a:pt x="8265" y="3"/>
                </a:cubicBezTo>
                <a:cubicBezTo>
                  <a:pt x="8160" y="3"/>
                  <a:pt x="8100" y="0"/>
                  <a:pt x="7996" y="0"/>
                </a:cubicBezTo>
                <a:close/>
                <a:moveTo>
                  <a:pt x="5811" y="134"/>
                </a:moveTo>
                <a:cubicBezTo>
                  <a:pt x="5811" y="134"/>
                  <a:pt x="5814" y="231"/>
                  <a:pt x="5801" y="225"/>
                </a:cubicBezTo>
                <a:cubicBezTo>
                  <a:pt x="5789" y="218"/>
                  <a:pt x="5779" y="250"/>
                  <a:pt x="5767" y="218"/>
                </a:cubicBezTo>
                <a:cubicBezTo>
                  <a:pt x="5754" y="186"/>
                  <a:pt x="5760" y="166"/>
                  <a:pt x="5738" y="166"/>
                </a:cubicBezTo>
                <a:cubicBezTo>
                  <a:pt x="5716" y="166"/>
                  <a:pt x="5710" y="173"/>
                  <a:pt x="5697" y="173"/>
                </a:cubicBezTo>
                <a:cubicBezTo>
                  <a:pt x="5685" y="173"/>
                  <a:pt x="5688" y="244"/>
                  <a:pt x="5688" y="244"/>
                </a:cubicBezTo>
                <a:cubicBezTo>
                  <a:pt x="5669" y="276"/>
                  <a:pt x="5628" y="237"/>
                  <a:pt x="5628" y="237"/>
                </a:cubicBezTo>
                <a:cubicBezTo>
                  <a:pt x="5594" y="166"/>
                  <a:pt x="5572" y="166"/>
                  <a:pt x="5572" y="166"/>
                </a:cubicBezTo>
                <a:lnTo>
                  <a:pt x="5512" y="160"/>
                </a:lnTo>
                <a:cubicBezTo>
                  <a:pt x="5512" y="160"/>
                  <a:pt x="5466" y="129"/>
                  <a:pt x="5461" y="160"/>
                </a:cubicBezTo>
                <a:cubicBezTo>
                  <a:pt x="5452" y="218"/>
                  <a:pt x="5468" y="283"/>
                  <a:pt x="5468" y="283"/>
                </a:cubicBezTo>
                <a:lnTo>
                  <a:pt x="5439" y="283"/>
                </a:lnTo>
                <a:lnTo>
                  <a:pt x="5402" y="237"/>
                </a:lnTo>
                <a:cubicBezTo>
                  <a:pt x="5402" y="237"/>
                  <a:pt x="5392" y="211"/>
                  <a:pt x="5373" y="211"/>
                </a:cubicBezTo>
                <a:lnTo>
                  <a:pt x="5317" y="211"/>
                </a:lnTo>
                <a:lnTo>
                  <a:pt x="5314" y="263"/>
                </a:lnTo>
                <a:lnTo>
                  <a:pt x="5263" y="263"/>
                </a:lnTo>
                <a:cubicBezTo>
                  <a:pt x="5235" y="244"/>
                  <a:pt x="5181" y="250"/>
                  <a:pt x="5181" y="250"/>
                </a:cubicBezTo>
                <a:cubicBezTo>
                  <a:pt x="5163" y="295"/>
                  <a:pt x="5122" y="302"/>
                  <a:pt x="5122" y="302"/>
                </a:cubicBezTo>
                <a:lnTo>
                  <a:pt x="5093" y="379"/>
                </a:lnTo>
                <a:lnTo>
                  <a:pt x="5166" y="379"/>
                </a:lnTo>
                <a:cubicBezTo>
                  <a:pt x="5185" y="418"/>
                  <a:pt x="5257" y="450"/>
                  <a:pt x="5257" y="450"/>
                </a:cubicBezTo>
                <a:cubicBezTo>
                  <a:pt x="5257" y="450"/>
                  <a:pt x="5273" y="424"/>
                  <a:pt x="5279" y="456"/>
                </a:cubicBezTo>
                <a:cubicBezTo>
                  <a:pt x="5285" y="488"/>
                  <a:pt x="5298" y="533"/>
                  <a:pt x="5298" y="533"/>
                </a:cubicBezTo>
                <a:cubicBezTo>
                  <a:pt x="5298" y="533"/>
                  <a:pt x="5248" y="546"/>
                  <a:pt x="5235" y="520"/>
                </a:cubicBezTo>
                <a:cubicBezTo>
                  <a:pt x="5222" y="495"/>
                  <a:pt x="5207" y="463"/>
                  <a:pt x="5191" y="463"/>
                </a:cubicBezTo>
                <a:lnTo>
                  <a:pt x="5122" y="463"/>
                </a:lnTo>
                <a:cubicBezTo>
                  <a:pt x="5122" y="463"/>
                  <a:pt x="5084" y="456"/>
                  <a:pt x="5075" y="430"/>
                </a:cubicBezTo>
                <a:cubicBezTo>
                  <a:pt x="5065" y="405"/>
                  <a:pt x="5059" y="353"/>
                  <a:pt x="5043" y="359"/>
                </a:cubicBezTo>
                <a:cubicBezTo>
                  <a:pt x="5027" y="366"/>
                  <a:pt x="4993" y="372"/>
                  <a:pt x="4993" y="372"/>
                </a:cubicBezTo>
                <a:lnTo>
                  <a:pt x="4955" y="327"/>
                </a:lnTo>
                <a:cubicBezTo>
                  <a:pt x="4955" y="327"/>
                  <a:pt x="4942" y="321"/>
                  <a:pt x="4927" y="327"/>
                </a:cubicBezTo>
                <a:lnTo>
                  <a:pt x="4895" y="341"/>
                </a:lnTo>
                <a:lnTo>
                  <a:pt x="4889" y="398"/>
                </a:lnTo>
                <a:cubicBezTo>
                  <a:pt x="4889" y="398"/>
                  <a:pt x="4902" y="469"/>
                  <a:pt x="4889" y="469"/>
                </a:cubicBezTo>
                <a:lnTo>
                  <a:pt x="4845" y="469"/>
                </a:lnTo>
                <a:lnTo>
                  <a:pt x="4792" y="437"/>
                </a:lnTo>
                <a:lnTo>
                  <a:pt x="4763" y="437"/>
                </a:lnTo>
                <a:lnTo>
                  <a:pt x="4735" y="489"/>
                </a:lnTo>
                <a:cubicBezTo>
                  <a:pt x="4735" y="489"/>
                  <a:pt x="4719" y="514"/>
                  <a:pt x="4706" y="514"/>
                </a:cubicBezTo>
                <a:lnTo>
                  <a:pt x="4675" y="514"/>
                </a:lnTo>
                <a:lnTo>
                  <a:pt x="4641" y="514"/>
                </a:lnTo>
                <a:lnTo>
                  <a:pt x="4634" y="566"/>
                </a:lnTo>
                <a:lnTo>
                  <a:pt x="4571" y="559"/>
                </a:lnTo>
                <a:lnTo>
                  <a:pt x="4568" y="617"/>
                </a:lnTo>
                <a:lnTo>
                  <a:pt x="4609" y="630"/>
                </a:lnTo>
                <a:cubicBezTo>
                  <a:pt x="4609" y="630"/>
                  <a:pt x="4631" y="643"/>
                  <a:pt x="4631" y="643"/>
                </a:cubicBezTo>
                <a:lnTo>
                  <a:pt x="4628" y="720"/>
                </a:lnTo>
                <a:lnTo>
                  <a:pt x="4678" y="739"/>
                </a:lnTo>
                <a:cubicBezTo>
                  <a:pt x="4678" y="739"/>
                  <a:pt x="4694" y="810"/>
                  <a:pt x="4706" y="810"/>
                </a:cubicBezTo>
                <a:cubicBezTo>
                  <a:pt x="4719" y="810"/>
                  <a:pt x="4760" y="817"/>
                  <a:pt x="4760" y="817"/>
                </a:cubicBezTo>
                <a:cubicBezTo>
                  <a:pt x="4760" y="817"/>
                  <a:pt x="4785" y="836"/>
                  <a:pt x="4807" y="849"/>
                </a:cubicBezTo>
                <a:cubicBezTo>
                  <a:pt x="4829" y="862"/>
                  <a:pt x="4861" y="862"/>
                  <a:pt x="4861" y="862"/>
                </a:cubicBezTo>
                <a:lnTo>
                  <a:pt x="4892" y="784"/>
                </a:lnTo>
                <a:lnTo>
                  <a:pt x="4911" y="739"/>
                </a:lnTo>
                <a:lnTo>
                  <a:pt x="4974" y="727"/>
                </a:lnTo>
                <a:lnTo>
                  <a:pt x="4933" y="784"/>
                </a:lnTo>
                <a:lnTo>
                  <a:pt x="4905" y="862"/>
                </a:lnTo>
                <a:lnTo>
                  <a:pt x="4911" y="939"/>
                </a:lnTo>
                <a:lnTo>
                  <a:pt x="5002" y="933"/>
                </a:lnTo>
                <a:cubicBezTo>
                  <a:pt x="5002" y="933"/>
                  <a:pt x="5071" y="972"/>
                  <a:pt x="5078" y="933"/>
                </a:cubicBezTo>
                <a:cubicBezTo>
                  <a:pt x="5084" y="894"/>
                  <a:pt x="5106" y="856"/>
                  <a:pt x="5106" y="856"/>
                </a:cubicBezTo>
                <a:lnTo>
                  <a:pt x="5166" y="868"/>
                </a:lnTo>
                <a:lnTo>
                  <a:pt x="5244" y="868"/>
                </a:lnTo>
                <a:lnTo>
                  <a:pt x="5292" y="804"/>
                </a:lnTo>
                <a:lnTo>
                  <a:pt x="5323" y="746"/>
                </a:lnTo>
                <a:lnTo>
                  <a:pt x="5330" y="701"/>
                </a:lnTo>
                <a:cubicBezTo>
                  <a:pt x="5330" y="701"/>
                  <a:pt x="5355" y="707"/>
                  <a:pt x="5370" y="701"/>
                </a:cubicBezTo>
                <a:cubicBezTo>
                  <a:pt x="5386" y="695"/>
                  <a:pt x="5427" y="656"/>
                  <a:pt x="5427" y="656"/>
                </a:cubicBezTo>
                <a:lnTo>
                  <a:pt x="5480" y="669"/>
                </a:lnTo>
                <a:lnTo>
                  <a:pt x="5443" y="675"/>
                </a:lnTo>
                <a:lnTo>
                  <a:pt x="5395" y="727"/>
                </a:lnTo>
                <a:cubicBezTo>
                  <a:pt x="5367" y="765"/>
                  <a:pt x="5342" y="797"/>
                  <a:pt x="5342" y="797"/>
                </a:cubicBezTo>
                <a:lnTo>
                  <a:pt x="5411" y="791"/>
                </a:lnTo>
                <a:lnTo>
                  <a:pt x="5443" y="804"/>
                </a:lnTo>
                <a:lnTo>
                  <a:pt x="5471" y="810"/>
                </a:lnTo>
                <a:lnTo>
                  <a:pt x="5452" y="862"/>
                </a:lnTo>
                <a:lnTo>
                  <a:pt x="5383" y="862"/>
                </a:lnTo>
                <a:lnTo>
                  <a:pt x="5326" y="868"/>
                </a:lnTo>
                <a:lnTo>
                  <a:pt x="5292" y="894"/>
                </a:lnTo>
                <a:lnTo>
                  <a:pt x="5260" y="900"/>
                </a:lnTo>
                <a:cubicBezTo>
                  <a:pt x="5235" y="926"/>
                  <a:pt x="5188" y="939"/>
                  <a:pt x="5188" y="939"/>
                </a:cubicBezTo>
                <a:lnTo>
                  <a:pt x="5150" y="939"/>
                </a:lnTo>
                <a:lnTo>
                  <a:pt x="5112" y="952"/>
                </a:lnTo>
                <a:lnTo>
                  <a:pt x="5112" y="1017"/>
                </a:lnTo>
                <a:lnTo>
                  <a:pt x="5153" y="1029"/>
                </a:lnTo>
                <a:lnTo>
                  <a:pt x="5181" y="1067"/>
                </a:lnTo>
                <a:lnTo>
                  <a:pt x="5197" y="1132"/>
                </a:lnTo>
                <a:lnTo>
                  <a:pt x="5282" y="1158"/>
                </a:lnTo>
                <a:lnTo>
                  <a:pt x="5244" y="1171"/>
                </a:lnTo>
                <a:lnTo>
                  <a:pt x="5194" y="1164"/>
                </a:lnTo>
                <a:cubicBezTo>
                  <a:pt x="5194" y="1164"/>
                  <a:pt x="5150" y="1100"/>
                  <a:pt x="5134" y="1087"/>
                </a:cubicBezTo>
                <a:cubicBezTo>
                  <a:pt x="5119" y="1074"/>
                  <a:pt x="5065" y="997"/>
                  <a:pt x="5052" y="997"/>
                </a:cubicBezTo>
                <a:cubicBezTo>
                  <a:pt x="5040" y="997"/>
                  <a:pt x="4990" y="990"/>
                  <a:pt x="4990" y="990"/>
                </a:cubicBezTo>
                <a:lnTo>
                  <a:pt x="4895" y="971"/>
                </a:lnTo>
                <a:lnTo>
                  <a:pt x="4889" y="1042"/>
                </a:lnTo>
                <a:lnTo>
                  <a:pt x="4924" y="1100"/>
                </a:lnTo>
                <a:lnTo>
                  <a:pt x="4971" y="1177"/>
                </a:lnTo>
                <a:lnTo>
                  <a:pt x="5052" y="1281"/>
                </a:lnTo>
                <a:lnTo>
                  <a:pt x="5106" y="1325"/>
                </a:lnTo>
                <a:lnTo>
                  <a:pt x="5191" y="1338"/>
                </a:lnTo>
                <a:cubicBezTo>
                  <a:pt x="5191" y="1338"/>
                  <a:pt x="5182" y="1383"/>
                  <a:pt x="5169" y="1383"/>
                </a:cubicBezTo>
                <a:cubicBezTo>
                  <a:pt x="5156" y="1383"/>
                  <a:pt x="5138" y="1377"/>
                  <a:pt x="5138" y="1409"/>
                </a:cubicBezTo>
                <a:lnTo>
                  <a:pt x="5138" y="1486"/>
                </a:lnTo>
                <a:lnTo>
                  <a:pt x="5059" y="1377"/>
                </a:lnTo>
                <a:lnTo>
                  <a:pt x="5005" y="1358"/>
                </a:lnTo>
                <a:lnTo>
                  <a:pt x="4939" y="1370"/>
                </a:lnTo>
                <a:lnTo>
                  <a:pt x="4892" y="1390"/>
                </a:lnTo>
                <a:lnTo>
                  <a:pt x="4845" y="1435"/>
                </a:lnTo>
                <a:lnTo>
                  <a:pt x="4845" y="1506"/>
                </a:lnTo>
                <a:lnTo>
                  <a:pt x="4848" y="1557"/>
                </a:lnTo>
                <a:lnTo>
                  <a:pt x="4895" y="1576"/>
                </a:lnTo>
                <a:lnTo>
                  <a:pt x="4964" y="1576"/>
                </a:lnTo>
                <a:lnTo>
                  <a:pt x="5021" y="1564"/>
                </a:lnTo>
                <a:lnTo>
                  <a:pt x="4968" y="1622"/>
                </a:lnTo>
                <a:lnTo>
                  <a:pt x="4983" y="1692"/>
                </a:lnTo>
                <a:lnTo>
                  <a:pt x="5031" y="1705"/>
                </a:lnTo>
                <a:cubicBezTo>
                  <a:pt x="5031" y="1705"/>
                  <a:pt x="5049" y="1699"/>
                  <a:pt x="5065" y="1686"/>
                </a:cubicBezTo>
                <a:cubicBezTo>
                  <a:pt x="5081" y="1673"/>
                  <a:pt x="5131" y="1596"/>
                  <a:pt x="5131" y="1596"/>
                </a:cubicBezTo>
                <a:lnTo>
                  <a:pt x="5112" y="1679"/>
                </a:lnTo>
                <a:lnTo>
                  <a:pt x="5062" y="1751"/>
                </a:lnTo>
                <a:lnTo>
                  <a:pt x="5005" y="1757"/>
                </a:lnTo>
                <a:lnTo>
                  <a:pt x="4917" y="1699"/>
                </a:lnTo>
                <a:cubicBezTo>
                  <a:pt x="4917" y="1699"/>
                  <a:pt x="4876" y="1634"/>
                  <a:pt x="4851" y="1634"/>
                </a:cubicBezTo>
                <a:cubicBezTo>
                  <a:pt x="4826" y="1634"/>
                  <a:pt x="4779" y="1641"/>
                  <a:pt x="4779" y="1641"/>
                </a:cubicBezTo>
                <a:lnTo>
                  <a:pt x="4794" y="1712"/>
                </a:lnTo>
                <a:cubicBezTo>
                  <a:pt x="4794" y="1712"/>
                  <a:pt x="4817" y="1815"/>
                  <a:pt x="4804" y="1815"/>
                </a:cubicBezTo>
                <a:cubicBezTo>
                  <a:pt x="4792" y="1815"/>
                  <a:pt x="4744" y="1834"/>
                  <a:pt x="4744" y="1834"/>
                </a:cubicBezTo>
                <a:lnTo>
                  <a:pt x="4719" y="1905"/>
                </a:lnTo>
                <a:lnTo>
                  <a:pt x="4763" y="2001"/>
                </a:lnTo>
                <a:lnTo>
                  <a:pt x="4820" y="2046"/>
                </a:lnTo>
                <a:lnTo>
                  <a:pt x="4880" y="2008"/>
                </a:lnTo>
                <a:cubicBezTo>
                  <a:pt x="4880" y="2008"/>
                  <a:pt x="4876" y="1982"/>
                  <a:pt x="4902" y="2001"/>
                </a:cubicBezTo>
                <a:cubicBezTo>
                  <a:pt x="4927" y="2021"/>
                  <a:pt x="4943" y="2027"/>
                  <a:pt x="4958" y="2027"/>
                </a:cubicBezTo>
                <a:cubicBezTo>
                  <a:pt x="4974" y="2027"/>
                  <a:pt x="4999" y="2053"/>
                  <a:pt x="5002" y="2027"/>
                </a:cubicBezTo>
                <a:cubicBezTo>
                  <a:pt x="5005" y="2001"/>
                  <a:pt x="5043" y="1982"/>
                  <a:pt x="5043" y="1982"/>
                </a:cubicBezTo>
                <a:cubicBezTo>
                  <a:pt x="5043" y="1982"/>
                  <a:pt x="5068" y="2021"/>
                  <a:pt x="5081" y="2021"/>
                </a:cubicBezTo>
                <a:cubicBezTo>
                  <a:pt x="5094" y="2021"/>
                  <a:pt x="5115" y="2033"/>
                  <a:pt x="5128" y="2021"/>
                </a:cubicBezTo>
                <a:cubicBezTo>
                  <a:pt x="5141" y="2008"/>
                  <a:pt x="5131" y="2001"/>
                  <a:pt x="5150" y="2001"/>
                </a:cubicBezTo>
                <a:lnTo>
                  <a:pt x="5200" y="2001"/>
                </a:lnTo>
                <a:cubicBezTo>
                  <a:pt x="5207" y="2034"/>
                  <a:pt x="5185" y="2073"/>
                  <a:pt x="5197" y="2079"/>
                </a:cubicBezTo>
                <a:cubicBezTo>
                  <a:pt x="5241" y="2098"/>
                  <a:pt x="5263" y="2072"/>
                  <a:pt x="5263" y="2072"/>
                </a:cubicBezTo>
                <a:lnTo>
                  <a:pt x="5301" y="2072"/>
                </a:lnTo>
                <a:lnTo>
                  <a:pt x="5351" y="2034"/>
                </a:lnTo>
                <a:cubicBezTo>
                  <a:pt x="5351" y="2034"/>
                  <a:pt x="5355" y="2001"/>
                  <a:pt x="5377" y="2001"/>
                </a:cubicBezTo>
                <a:cubicBezTo>
                  <a:pt x="5399" y="2001"/>
                  <a:pt x="5414" y="1931"/>
                  <a:pt x="5414" y="1931"/>
                </a:cubicBezTo>
                <a:lnTo>
                  <a:pt x="5402" y="1860"/>
                </a:lnTo>
                <a:lnTo>
                  <a:pt x="5351" y="1905"/>
                </a:lnTo>
                <a:lnTo>
                  <a:pt x="5336" y="1808"/>
                </a:lnTo>
                <a:lnTo>
                  <a:pt x="5389" y="1789"/>
                </a:lnTo>
                <a:lnTo>
                  <a:pt x="5405" y="1699"/>
                </a:lnTo>
                <a:lnTo>
                  <a:pt x="5386" y="1615"/>
                </a:lnTo>
                <a:lnTo>
                  <a:pt x="5424" y="1615"/>
                </a:lnTo>
                <a:lnTo>
                  <a:pt x="5493" y="1622"/>
                </a:lnTo>
                <a:cubicBezTo>
                  <a:pt x="5493" y="1622"/>
                  <a:pt x="5512" y="1634"/>
                  <a:pt x="5521" y="1609"/>
                </a:cubicBezTo>
                <a:cubicBezTo>
                  <a:pt x="5531" y="1583"/>
                  <a:pt x="5525" y="1525"/>
                  <a:pt x="5525" y="1525"/>
                </a:cubicBezTo>
                <a:cubicBezTo>
                  <a:pt x="5525" y="1525"/>
                  <a:pt x="5465" y="1448"/>
                  <a:pt x="5496" y="1448"/>
                </a:cubicBezTo>
                <a:lnTo>
                  <a:pt x="5549" y="1448"/>
                </a:lnTo>
                <a:cubicBezTo>
                  <a:pt x="5568" y="1448"/>
                  <a:pt x="5584" y="1467"/>
                  <a:pt x="5584" y="1435"/>
                </a:cubicBezTo>
                <a:cubicBezTo>
                  <a:pt x="5584" y="1403"/>
                  <a:pt x="5556" y="1351"/>
                  <a:pt x="5556" y="1351"/>
                </a:cubicBezTo>
                <a:cubicBezTo>
                  <a:pt x="5556" y="1351"/>
                  <a:pt x="5521" y="1351"/>
                  <a:pt x="5506" y="1325"/>
                </a:cubicBezTo>
                <a:cubicBezTo>
                  <a:pt x="5490" y="1299"/>
                  <a:pt x="5455" y="1306"/>
                  <a:pt x="5455" y="1306"/>
                </a:cubicBezTo>
                <a:lnTo>
                  <a:pt x="5414" y="1351"/>
                </a:lnTo>
                <a:lnTo>
                  <a:pt x="5383" y="1390"/>
                </a:lnTo>
                <a:lnTo>
                  <a:pt x="5370" y="1325"/>
                </a:lnTo>
                <a:lnTo>
                  <a:pt x="5421" y="1299"/>
                </a:lnTo>
                <a:cubicBezTo>
                  <a:pt x="5421" y="1299"/>
                  <a:pt x="5411" y="1261"/>
                  <a:pt x="5424" y="1255"/>
                </a:cubicBezTo>
                <a:cubicBezTo>
                  <a:pt x="5436" y="1248"/>
                  <a:pt x="5461" y="1216"/>
                  <a:pt x="5461" y="1216"/>
                </a:cubicBezTo>
                <a:lnTo>
                  <a:pt x="5509" y="1216"/>
                </a:lnTo>
                <a:lnTo>
                  <a:pt x="5531" y="1267"/>
                </a:lnTo>
                <a:lnTo>
                  <a:pt x="5594" y="1287"/>
                </a:lnTo>
                <a:cubicBezTo>
                  <a:pt x="5594" y="1287"/>
                  <a:pt x="5622" y="1293"/>
                  <a:pt x="5635" y="1267"/>
                </a:cubicBezTo>
                <a:cubicBezTo>
                  <a:pt x="5647" y="1242"/>
                  <a:pt x="5682" y="1203"/>
                  <a:pt x="5682" y="1203"/>
                </a:cubicBezTo>
                <a:lnTo>
                  <a:pt x="5625" y="1120"/>
                </a:lnTo>
                <a:lnTo>
                  <a:pt x="5688" y="1113"/>
                </a:lnTo>
                <a:lnTo>
                  <a:pt x="5713" y="1171"/>
                </a:lnTo>
                <a:lnTo>
                  <a:pt x="5764" y="1164"/>
                </a:lnTo>
                <a:lnTo>
                  <a:pt x="5823" y="1126"/>
                </a:lnTo>
                <a:lnTo>
                  <a:pt x="5798" y="1036"/>
                </a:lnTo>
                <a:lnTo>
                  <a:pt x="5757" y="1003"/>
                </a:lnTo>
                <a:lnTo>
                  <a:pt x="5830" y="1003"/>
                </a:lnTo>
                <a:lnTo>
                  <a:pt x="5874" y="1003"/>
                </a:lnTo>
                <a:lnTo>
                  <a:pt x="5899" y="945"/>
                </a:lnTo>
                <a:lnTo>
                  <a:pt x="5952" y="913"/>
                </a:lnTo>
                <a:lnTo>
                  <a:pt x="6006" y="842"/>
                </a:lnTo>
                <a:cubicBezTo>
                  <a:pt x="6006" y="842"/>
                  <a:pt x="6059" y="804"/>
                  <a:pt x="6075" y="797"/>
                </a:cubicBezTo>
                <a:cubicBezTo>
                  <a:pt x="6091" y="791"/>
                  <a:pt x="6132" y="714"/>
                  <a:pt x="6132" y="714"/>
                </a:cubicBezTo>
                <a:lnTo>
                  <a:pt x="6188" y="707"/>
                </a:lnTo>
                <a:lnTo>
                  <a:pt x="6220" y="669"/>
                </a:lnTo>
                <a:lnTo>
                  <a:pt x="6194" y="604"/>
                </a:lnTo>
                <a:cubicBezTo>
                  <a:pt x="6194" y="604"/>
                  <a:pt x="6166" y="636"/>
                  <a:pt x="6154" y="636"/>
                </a:cubicBezTo>
                <a:cubicBezTo>
                  <a:pt x="6141" y="636"/>
                  <a:pt x="6100" y="688"/>
                  <a:pt x="6088" y="669"/>
                </a:cubicBezTo>
                <a:cubicBezTo>
                  <a:pt x="6075" y="649"/>
                  <a:pt x="6085" y="643"/>
                  <a:pt x="6059" y="643"/>
                </a:cubicBezTo>
                <a:cubicBezTo>
                  <a:pt x="6034" y="643"/>
                  <a:pt x="5981" y="650"/>
                  <a:pt x="5981" y="650"/>
                </a:cubicBezTo>
                <a:lnTo>
                  <a:pt x="5993" y="592"/>
                </a:lnTo>
                <a:lnTo>
                  <a:pt x="6053" y="566"/>
                </a:lnTo>
                <a:lnTo>
                  <a:pt x="6122" y="566"/>
                </a:lnTo>
                <a:lnTo>
                  <a:pt x="6192" y="566"/>
                </a:lnTo>
                <a:cubicBezTo>
                  <a:pt x="6192" y="566"/>
                  <a:pt x="6232" y="533"/>
                  <a:pt x="6257" y="533"/>
                </a:cubicBezTo>
                <a:cubicBezTo>
                  <a:pt x="6283" y="533"/>
                  <a:pt x="6321" y="495"/>
                  <a:pt x="6321" y="495"/>
                </a:cubicBezTo>
                <a:lnTo>
                  <a:pt x="6390" y="489"/>
                </a:lnTo>
                <a:cubicBezTo>
                  <a:pt x="6390" y="489"/>
                  <a:pt x="6402" y="440"/>
                  <a:pt x="6409" y="417"/>
                </a:cubicBezTo>
                <a:cubicBezTo>
                  <a:pt x="6421" y="372"/>
                  <a:pt x="6396" y="327"/>
                  <a:pt x="6396" y="327"/>
                </a:cubicBezTo>
                <a:lnTo>
                  <a:pt x="6343" y="353"/>
                </a:lnTo>
                <a:lnTo>
                  <a:pt x="6295" y="341"/>
                </a:lnTo>
                <a:lnTo>
                  <a:pt x="6283" y="276"/>
                </a:lnTo>
                <a:lnTo>
                  <a:pt x="6220" y="211"/>
                </a:lnTo>
                <a:lnTo>
                  <a:pt x="6173" y="237"/>
                </a:lnTo>
                <a:lnTo>
                  <a:pt x="6106" y="237"/>
                </a:lnTo>
                <a:lnTo>
                  <a:pt x="6034" y="276"/>
                </a:lnTo>
                <a:lnTo>
                  <a:pt x="6037" y="218"/>
                </a:lnTo>
                <a:lnTo>
                  <a:pt x="5984" y="211"/>
                </a:lnTo>
                <a:cubicBezTo>
                  <a:pt x="5984" y="211"/>
                  <a:pt x="5943" y="244"/>
                  <a:pt x="5936" y="218"/>
                </a:cubicBezTo>
                <a:cubicBezTo>
                  <a:pt x="5930" y="192"/>
                  <a:pt x="5921" y="173"/>
                  <a:pt x="5921" y="173"/>
                </a:cubicBezTo>
                <a:lnTo>
                  <a:pt x="5874" y="166"/>
                </a:lnTo>
                <a:cubicBezTo>
                  <a:pt x="5842" y="134"/>
                  <a:pt x="5811" y="134"/>
                  <a:pt x="5811" y="134"/>
                </a:cubicBezTo>
                <a:close/>
                <a:moveTo>
                  <a:pt x="13585" y="633"/>
                </a:moveTo>
                <a:cubicBezTo>
                  <a:pt x="13579" y="634"/>
                  <a:pt x="13575" y="638"/>
                  <a:pt x="13569" y="639"/>
                </a:cubicBezTo>
                <a:cubicBezTo>
                  <a:pt x="13565" y="639"/>
                  <a:pt x="13561" y="646"/>
                  <a:pt x="13557" y="646"/>
                </a:cubicBezTo>
                <a:lnTo>
                  <a:pt x="13544" y="646"/>
                </a:lnTo>
                <a:cubicBezTo>
                  <a:pt x="13540" y="646"/>
                  <a:pt x="13536" y="652"/>
                  <a:pt x="13532" y="652"/>
                </a:cubicBezTo>
                <a:cubicBezTo>
                  <a:pt x="13526" y="654"/>
                  <a:pt x="13520" y="654"/>
                  <a:pt x="13516" y="659"/>
                </a:cubicBezTo>
                <a:cubicBezTo>
                  <a:pt x="13511" y="663"/>
                  <a:pt x="13504" y="667"/>
                  <a:pt x="13503" y="678"/>
                </a:cubicBezTo>
                <a:cubicBezTo>
                  <a:pt x="13502" y="686"/>
                  <a:pt x="13503" y="694"/>
                  <a:pt x="13503" y="704"/>
                </a:cubicBezTo>
                <a:cubicBezTo>
                  <a:pt x="13503" y="714"/>
                  <a:pt x="13506" y="720"/>
                  <a:pt x="13506" y="730"/>
                </a:cubicBezTo>
                <a:cubicBezTo>
                  <a:pt x="13506" y="743"/>
                  <a:pt x="13503" y="749"/>
                  <a:pt x="13503" y="762"/>
                </a:cubicBezTo>
                <a:cubicBezTo>
                  <a:pt x="13492" y="762"/>
                  <a:pt x="13486" y="763"/>
                  <a:pt x="13475" y="762"/>
                </a:cubicBezTo>
                <a:cubicBezTo>
                  <a:pt x="13470" y="762"/>
                  <a:pt x="13467" y="756"/>
                  <a:pt x="13462" y="756"/>
                </a:cubicBezTo>
                <a:lnTo>
                  <a:pt x="13446" y="756"/>
                </a:lnTo>
                <a:lnTo>
                  <a:pt x="13434" y="756"/>
                </a:lnTo>
                <a:cubicBezTo>
                  <a:pt x="13428" y="757"/>
                  <a:pt x="13423" y="751"/>
                  <a:pt x="13418" y="756"/>
                </a:cubicBezTo>
                <a:cubicBezTo>
                  <a:pt x="13414" y="760"/>
                  <a:pt x="13409" y="768"/>
                  <a:pt x="13409" y="781"/>
                </a:cubicBezTo>
                <a:cubicBezTo>
                  <a:pt x="13409" y="791"/>
                  <a:pt x="13413" y="799"/>
                  <a:pt x="13412" y="807"/>
                </a:cubicBezTo>
                <a:cubicBezTo>
                  <a:pt x="13410" y="817"/>
                  <a:pt x="13399" y="808"/>
                  <a:pt x="13399" y="820"/>
                </a:cubicBezTo>
                <a:cubicBezTo>
                  <a:pt x="13399" y="831"/>
                  <a:pt x="13406" y="834"/>
                  <a:pt x="13406" y="845"/>
                </a:cubicBezTo>
                <a:lnTo>
                  <a:pt x="13406" y="890"/>
                </a:lnTo>
                <a:cubicBezTo>
                  <a:pt x="13386" y="895"/>
                  <a:pt x="13375" y="894"/>
                  <a:pt x="13355" y="897"/>
                </a:cubicBezTo>
                <a:cubicBezTo>
                  <a:pt x="13349" y="897"/>
                  <a:pt x="13345" y="902"/>
                  <a:pt x="13340" y="903"/>
                </a:cubicBezTo>
                <a:cubicBezTo>
                  <a:pt x="13336" y="905"/>
                  <a:pt x="13331" y="909"/>
                  <a:pt x="13327" y="910"/>
                </a:cubicBezTo>
                <a:cubicBezTo>
                  <a:pt x="13322" y="912"/>
                  <a:pt x="13319" y="921"/>
                  <a:pt x="13314" y="923"/>
                </a:cubicBezTo>
                <a:cubicBezTo>
                  <a:pt x="13310" y="924"/>
                  <a:pt x="13306" y="921"/>
                  <a:pt x="13302" y="923"/>
                </a:cubicBezTo>
                <a:cubicBezTo>
                  <a:pt x="13297" y="924"/>
                  <a:pt x="13294" y="930"/>
                  <a:pt x="13289" y="935"/>
                </a:cubicBezTo>
                <a:cubicBezTo>
                  <a:pt x="13283" y="942"/>
                  <a:pt x="13282" y="951"/>
                  <a:pt x="13277" y="961"/>
                </a:cubicBezTo>
                <a:lnTo>
                  <a:pt x="13264" y="987"/>
                </a:lnTo>
                <a:lnTo>
                  <a:pt x="13277" y="1006"/>
                </a:lnTo>
                <a:cubicBezTo>
                  <a:pt x="13280" y="1000"/>
                  <a:pt x="13288" y="1003"/>
                  <a:pt x="13289" y="993"/>
                </a:cubicBezTo>
                <a:cubicBezTo>
                  <a:pt x="13291" y="985"/>
                  <a:pt x="13287" y="976"/>
                  <a:pt x="13289" y="967"/>
                </a:cubicBezTo>
                <a:cubicBezTo>
                  <a:pt x="13292" y="959"/>
                  <a:pt x="13292" y="947"/>
                  <a:pt x="13296" y="942"/>
                </a:cubicBezTo>
                <a:cubicBezTo>
                  <a:pt x="13303" y="933"/>
                  <a:pt x="13312" y="945"/>
                  <a:pt x="13321" y="942"/>
                </a:cubicBezTo>
                <a:cubicBezTo>
                  <a:pt x="13325" y="941"/>
                  <a:pt x="13329" y="937"/>
                  <a:pt x="13333" y="935"/>
                </a:cubicBezTo>
                <a:cubicBezTo>
                  <a:pt x="13339" y="932"/>
                  <a:pt x="13341" y="920"/>
                  <a:pt x="13346" y="916"/>
                </a:cubicBezTo>
                <a:cubicBezTo>
                  <a:pt x="13355" y="911"/>
                  <a:pt x="13362" y="920"/>
                  <a:pt x="13371" y="916"/>
                </a:cubicBezTo>
                <a:cubicBezTo>
                  <a:pt x="13377" y="915"/>
                  <a:pt x="13378" y="899"/>
                  <a:pt x="13384" y="897"/>
                </a:cubicBezTo>
                <a:cubicBezTo>
                  <a:pt x="13388" y="895"/>
                  <a:pt x="13392" y="897"/>
                  <a:pt x="13396" y="897"/>
                </a:cubicBezTo>
                <a:cubicBezTo>
                  <a:pt x="13405" y="895"/>
                  <a:pt x="13413" y="897"/>
                  <a:pt x="13421" y="890"/>
                </a:cubicBezTo>
                <a:cubicBezTo>
                  <a:pt x="13425" y="889"/>
                  <a:pt x="13430" y="887"/>
                  <a:pt x="13434" y="884"/>
                </a:cubicBezTo>
                <a:cubicBezTo>
                  <a:pt x="13439" y="879"/>
                  <a:pt x="13435" y="859"/>
                  <a:pt x="13440" y="859"/>
                </a:cubicBezTo>
                <a:cubicBezTo>
                  <a:pt x="13451" y="859"/>
                  <a:pt x="13456" y="873"/>
                  <a:pt x="13465" y="878"/>
                </a:cubicBezTo>
                <a:cubicBezTo>
                  <a:pt x="13469" y="880"/>
                  <a:pt x="13474" y="882"/>
                  <a:pt x="13478" y="884"/>
                </a:cubicBezTo>
                <a:cubicBezTo>
                  <a:pt x="13484" y="887"/>
                  <a:pt x="13488" y="890"/>
                  <a:pt x="13494" y="890"/>
                </a:cubicBezTo>
                <a:lnTo>
                  <a:pt x="13519" y="890"/>
                </a:lnTo>
                <a:cubicBezTo>
                  <a:pt x="13518" y="881"/>
                  <a:pt x="13520" y="873"/>
                  <a:pt x="13519" y="865"/>
                </a:cubicBezTo>
                <a:cubicBezTo>
                  <a:pt x="13517" y="846"/>
                  <a:pt x="13509" y="834"/>
                  <a:pt x="13509" y="813"/>
                </a:cubicBezTo>
                <a:cubicBezTo>
                  <a:pt x="13509" y="790"/>
                  <a:pt x="13524" y="781"/>
                  <a:pt x="13535" y="781"/>
                </a:cubicBezTo>
                <a:cubicBezTo>
                  <a:pt x="13543" y="781"/>
                  <a:pt x="13547" y="788"/>
                  <a:pt x="13554" y="794"/>
                </a:cubicBezTo>
                <a:cubicBezTo>
                  <a:pt x="13557" y="797"/>
                  <a:pt x="13563" y="796"/>
                  <a:pt x="13566" y="800"/>
                </a:cubicBezTo>
                <a:cubicBezTo>
                  <a:pt x="13570" y="806"/>
                  <a:pt x="13568" y="818"/>
                  <a:pt x="13572" y="826"/>
                </a:cubicBezTo>
                <a:cubicBezTo>
                  <a:pt x="13582" y="845"/>
                  <a:pt x="13591" y="852"/>
                  <a:pt x="13605" y="852"/>
                </a:cubicBezTo>
                <a:cubicBezTo>
                  <a:pt x="13618" y="852"/>
                  <a:pt x="13625" y="847"/>
                  <a:pt x="13638" y="845"/>
                </a:cubicBezTo>
                <a:cubicBezTo>
                  <a:pt x="13638" y="832"/>
                  <a:pt x="13642" y="826"/>
                  <a:pt x="13642" y="813"/>
                </a:cubicBezTo>
                <a:cubicBezTo>
                  <a:pt x="13642" y="803"/>
                  <a:pt x="13638" y="797"/>
                  <a:pt x="13638" y="787"/>
                </a:cubicBezTo>
                <a:lnTo>
                  <a:pt x="13638" y="756"/>
                </a:lnTo>
                <a:cubicBezTo>
                  <a:pt x="13627" y="756"/>
                  <a:pt x="13621" y="754"/>
                  <a:pt x="13610" y="756"/>
                </a:cubicBezTo>
                <a:cubicBezTo>
                  <a:pt x="13605" y="756"/>
                  <a:pt x="13602" y="762"/>
                  <a:pt x="13597" y="762"/>
                </a:cubicBezTo>
                <a:cubicBezTo>
                  <a:pt x="13588" y="763"/>
                  <a:pt x="13582" y="762"/>
                  <a:pt x="13572" y="762"/>
                </a:cubicBezTo>
                <a:cubicBezTo>
                  <a:pt x="13568" y="762"/>
                  <a:pt x="13565" y="757"/>
                  <a:pt x="13560" y="756"/>
                </a:cubicBezTo>
                <a:cubicBezTo>
                  <a:pt x="13565" y="741"/>
                  <a:pt x="13567" y="730"/>
                  <a:pt x="13572" y="717"/>
                </a:cubicBezTo>
                <a:cubicBezTo>
                  <a:pt x="13577" y="705"/>
                  <a:pt x="13583" y="702"/>
                  <a:pt x="13588" y="691"/>
                </a:cubicBezTo>
                <a:cubicBezTo>
                  <a:pt x="13594" y="680"/>
                  <a:pt x="13596" y="671"/>
                  <a:pt x="13601" y="659"/>
                </a:cubicBezTo>
                <a:lnTo>
                  <a:pt x="13597" y="633"/>
                </a:lnTo>
                <a:cubicBezTo>
                  <a:pt x="13593" y="633"/>
                  <a:pt x="13590" y="631"/>
                  <a:pt x="13585" y="633"/>
                </a:cubicBezTo>
                <a:close/>
                <a:moveTo>
                  <a:pt x="4482" y="651"/>
                </a:moveTo>
                <a:cubicBezTo>
                  <a:pt x="4482" y="651"/>
                  <a:pt x="4416" y="671"/>
                  <a:pt x="4419" y="709"/>
                </a:cubicBezTo>
                <a:lnTo>
                  <a:pt x="4467" y="709"/>
                </a:lnTo>
                <a:cubicBezTo>
                  <a:pt x="4485" y="709"/>
                  <a:pt x="4479" y="722"/>
                  <a:pt x="4482" y="754"/>
                </a:cubicBezTo>
                <a:cubicBezTo>
                  <a:pt x="4485" y="786"/>
                  <a:pt x="4445" y="774"/>
                  <a:pt x="4445" y="774"/>
                </a:cubicBezTo>
                <a:lnTo>
                  <a:pt x="4385" y="774"/>
                </a:lnTo>
                <a:lnTo>
                  <a:pt x="4360" y="793"/>
                </a:lnTo>
                <a:cubicBezTo>
                  <a:pt x="4360" y="793"/>
                  <a:pt x="4385" y="832"/>
                  <a:pt x="4400" y="845"/>
                </a:cubicBezTo>
                <a:cubicBezTo>
                  <a:pt x="4416" y="858"/>
                  <a:pt x="4404" y="902"/>
                  <a:pt x="4404" y="902"/>
                </a:cubicBezTo>
                <a:lnTo>
                  <a:pt x="4353" y="896"/>
                </a:lnTo>
                <a:lnTo>
                  <a:pt x="4319" y="909"/>
                </a:lnTo>
                <a:lnTo>
                  <a:pt x="4328" y="993"/>
                </a:lnTo>
                <a:lnTo>
                  <a:pt x="4297" y="1032"/>
                </a:lnTo>
                <a:lnTo>
                  <a:pt x="4297" y="1109"/>
                </a:lnTo>
                <a:lnTo>
                  <a:pt x="4338" y="1115"/>
                </a:lnTo>
                <a:cubicBezTo>
                  <a:pt x="4338" y="1115"/>
                  <a:pt x="4338" y="1199"/>
                  <a:pt x="4338" y="1199"/>
                </a:cubicBezTo>
                <a:lnTo>
                  <a:pt x="4388" y="1250"/>
                </a:lnTo>
                <a:lnTo>
                  <a:pt x="4432" y="1237"/>
                </a:lnTo>
                <a:lnTo>
                  <a:pt x="4476" y="1212"/>
                </a:lnTo>
                <a:lnTo>
                  <a:pt x="4536" y="1205"/>
                </a:lnTo>
                <a:lnTo>
                  <a:pt x="4564" y="1269"/>
                </a:lnTo>
                <a:cubicBezTo>
                  <a:pt x="4564" y="1269"/>
                  <a:pt x="4523" y="1302"/>
                  <a:pt x="4510" y="1302"/>
                </a:cubicBezTo>
                <a:lnTo>
                  <a:pt x="4457" y="1302"/>
                </a:lnTo>
                <a:lnTo>
                  <a:pt x="4419" y="1340"/>
                </a:lnTo>
                <a:lnTo>
                  <a:pt x="4473" y="1398"/>
                </a:lnTo>
                <a:lnTo>
                  <a:pt x="4501" y="1488"/>
                </a:lnTo>
                <a:lnTo>
                  <a:pt x="4592" y="1527"/>
                </a:lnTo>
                <a:lnTo>
                  <a:pt x="4662" y="1507"/>
                </a:lnTo>
                <a:lnTo>
                  <a:pt x="4725" y="1540"/>
                </a:lnTo>
                <a:lnTo>
                  <a:pt x="4747" y="1488"/>
                </a:lnTo>
                <a:lnTo>
                  <a:pt x="4775" y="1488"/>
                </a:lnTo>
                <a:cubicBezTo>
                  <a:pt x="4791" y="1488"/>
                  <a:pt x="4781" y="1424"/>
                  <a:pt x="4781" y="1424"/>
                </a:cubicBezTo>
                <a:lnTo>
                  <a:pt x="4787" y="1353"/>
                </a:lnTo>
                <a:lnTo>
                  <a:pt x="4835" y="1391"/>
                </a:lnTo>
                <a:cubicBezTo>
                  <a:pt x="4835" y="1391"/>
                  <a:pt x="4850" y="1366"/>
                  <a:pt x="4850" y="1340"/>
                </a:cubicBezTo>
                <a:cubicBezTo>
                  <a:pt x="4850" y="1315"/>
                  <a:pt x="4891" y="1334"/>
                  <a:pt x="4907" y="1346"/>
                </a:cubicBezTo>
                <a:cubicBezTo>
                  <a:pt x="4923" y="1359"/>
                  <a:pt x="4948" y="1288"/>
                  <a:pt x="4948" y="1288"/>
                </a:cubicBezTo>
                <a:lnTo>
                  <a:pt x="4948" y="1192"/>
                </a:lnTo>
                <a:lnTo>
                  <a:pt x="4885" y="1154"/>
                </a:lnTo>
                <a:cubicBezTo>
                  <a:pt x="4885" y="1154"/>
                  <a:pt x="4872" y="1154"/>
                  <a:pt x="4844" y="1128"/>
                </a:cubicBezTo>
                <a:lnTo>
                  <a:pt x="4825" y="1063"/>
                </a:lnTo>
                <a:lnTo>
                  <a:pt x="4825" y="1012"/>
                </a:lnTo>
                <a:lnTo>
                  <a:pt x="4787" y="967"/>
                </a:lnTo>
                <a:cubicBezTo>
                  <a:pt x="4787" y="967"/>
                  <a:pt x="4769" y="1018"/>
                  <a:pt x="4756" y="1012"/>
                </a:cubicBezTo>
                <a:cubicBezTo>
                  <a:pt x="4743" y="1006"/>
                  <a:pt x="4734" y="973"/>
                  <a:pt x="4734" y="948"/>
                </a:cubicBezTo>
                <a:cubicBezTo>
                  <a:pt x="4734" y="922"/>
                  <a:pt x="4715" y="903"/>
                  <a:pt x="4703" y="890"/>
                </a:cubicBezTo>
                <a:cubicBezTo>
                  <a:pt x="4690" y="877"/>
                  <a:pt x="4665" y="876"/>
                  <a:pt x="4637" y="857"/>
                </a:cubicBezTo>
                <a:cubicBezTo>
                  <a:pt x="4608" y="838"/>
                  <a:pt x="4602" y="793"/>
                  <a:pt x="4602" y="793"/>
                </a:cubicBezTo>
                <a:lnTo>
                  <a:pt x="4570" y="735"/>
                </a:lnTo>
                <a:cubicBezTo>
                  <a:pt x="4570" y="735"/>
                  <a:pt x="4529" y="664"/>
                  <a:pt x="4517" y="658"/>
                </a:cubicBezTo>
                <a:cubicBezTo>
                  <a:pt x="4504" y="651"/>
                  <a:pt x="4482" y="651"/>
                  <a:pt x="4482" y="651"/>
                </a:cubicBezTo>
                <a:close/>
                <a:moveTo>
                  <a:pt x="15520" y="709"/>
                </a:moveTo>
                <a:lnTo>
                  <a:pt x="15511" y="735"/>
                </a:lnTo>
                <a:lnTo>
                  <a:pt x="15511" y="786"/>
                </a:lnTo>
                <a:cubicBezTo>
                  <a:pt x="15517" y="788"/>
                  <a:pt x="15521" y="788"/>
                  <a:pt x="15527" y="793"/>
                </a:cubicBezTo>
                <a:cubicBezTo>
                  <a:pt x="15532" y="797"/>
                  <a:pt x="15535" y="807"/>
                  <a:pt x="15539" y="812"/>
                </a:cubicBezTo>
                <a:cubicBezTo>
                  <a:pt x="15544" y="817"/>
                  <a:pt x="15545" y="831"/>
                  <a:pt x="15552" y="831"/>
                </a:cubicBezTo>
                <a:lnTo>
                  <a:pt x="15558" y="831"/>
                </a:lnTo>
                <a:cubicBezTo>
                  <a:pt x="15566" y="831"/>
                  <a:pt x="15571" y="826"/>
                  <a:pt x="15577" y="818"/>
                </a:cubicBezTo>
                <a:cubicBezTo>
                  <a:pt x="15581" y="814"/>
                  <a:pt x="15589" y="815"/>
                  <a:pt x="15590" y="805"/>
                </a:cubicBezTo>
                <a:cubicBezTo>
                  <a:pt x="15590" y="797"/>
                  <a:pt x="15593" y="789"/>
                  <a:pt x="15593" y="779"/>
                </a:cubicBezTo>
                <a:cubicBezTo>
                  <a:pt x="15593" y="768"/>
                  <a:pt x="15587" y="764"/>
                  <a:pt x="15586" y="754"/>
                </a:cubicBezTo>
                <a:cubicBezTo>
                  <a:pt x="15586" y="746"/>
                  <a:pt x="15589" y="736"/>
                  <a:pt x="15586" y="728"/>
                </a:cubicBezTo>
                <a:cubicBezTo>
                  <a:pt x="15582" y="715"/>
                  <a:pt x="15576" y="709"/>
                  <a:pt x="15568" y="709"/>
                </a:cubicBezTo>
                <a:cubicBezTo>
                  <a:pt x="15560" y="709"/>
                  <a:pt x="15556" y="728"/>
                  <a:pt x="15549" y="728"/>
                </a:cubicBezTo>
                <a:cubicBezTo>
                  <a:pt x="15542" y="728"/>
                  <a:pt x="15539" y="719"/>
                  <a:pt x="15533" y="715"/>
                </a:cubicBezTo>
                <a:cubicBezTo>
                  <a:pt x="15529" y="714"/>
                  <a:pt x="15524" y="710"/>
                  <a:pt x="15520" y="709"/>
                </a:cubicBezTo>
                <a:close/>
                <a:moveTo>
                  <a:pt x="15853" y="728"/>
                </a:moveTo>
                <a:cubicBezTo>
                  <a:pt x="15843" y="728"/>
                  <a:pt x="15836" y="739"/>
                  <a:pt x="15828" y="747"/>
                </a:cubicBezTo>
                <a:cubicBezTo>
                  <a:pt x="15824" y="750"/>
                  <a:pt x="15819" y="751"/>
                  <a:pt x="15815" y="754"/>
                </a:cubicBezTo>
                <a:cubicBezTo>
                  <a:pt x="15810" y="759"/>
                  <a:pt x="15811" y="775"/>
                  <a:pt x="15806" y="779"/>
                </a:cubicBezTo>
                <a:cubicBezTo>
                  <a:pt x="15796" y="788"/>
                  <a:pt x="15788" y="781"/>
                  <a:pt x="15777" y="786"/>
                </a:cubicBezTo>
                <a:cubicBezTo>
                  <a:pt x="15773" y="788"/>
                  <a:pt x="15770" y="796"/>
                  <a:pt x="15765" y="799"/>
                </a:cubicBezTo>
                <a:cubicBezTo>
                  <a:pt x="15755" y="806"/>
                  <a:pt x="15749" y="817"/>
                  <a:pt x="15739" y="818"/>
                </a:cubicBezTo>
                <a:cubicBezTo>
                  <a:pt x="15729" y="822"/>
                  <a:pt x="15722" y="818"/>
                  <a:pt x="15711" y="818"/>
                </a:cubicBezTo>
                <a:cubicBezTo>
                  <a:pt x="15706" y="818"/>
                  <a:pt x="15703" y="824"/>
                  <a:pt x="15699" y="824"/>
                </a:cubicBezTo>
                <a:cubicBezTo>
                  <a:pt x="15699" y="844"/>
                  <a:pt x="15700" y="857"/>
                  <a:pt x="15699" y="876"/>
                </a:cubicBezTo>
                <a:cubicBezTo>
                  <a:pt x="15699" y="888"/>
                  <a:pt x="15695" y="892"/>
                  <a:pt x="15692" y="902"/>
                </a:cubicBezTo>
                <a:cubicBezTo>
                  <a:pt x="15689" y="914"/>
                  <a:pt x="15686" y="924"/>
                  <a:pt x="15680" y="927"/>
                </a:cubicBezTo>
                <a:cubicBezTo>
                  <a:pt x="15671" y="931"/>
                  <a:pt x="15663" y="924"/>
                  <a:pt x="15654" y="927"/>
                </a:cubicBezTo>
                <a:cubicBezTo>
                  <a:pt x="15650" y="929"/>
                  <a:pt x="15647" y="937"/>
                  <a:pt x="15642" y="941"/>
                </a:cubicBezTo>
                <a:cubicBezTo>
                  <a:pt x="15636" y="945"/>
                  <a:pt x="15632" y="942"/>
                  <a:pt x="15626" y="947"/>
                </a:cubicBezTo>
                <a:cubicBezTo>
                  <a:pt x="15622" y="951"/>
                  <a:pt x="15625" y="967"/>
                  <a:pt x="15623" y="973"/>
                </a:cubicBezTo>
                <a:cubicBezTo>
                  <a:pt x="15625" y="983"/>
                  <a:pt x="15625" y="994"/>
                  <a:pt x="15629" y="999"/>
                </a:cubicBezTo>
                <a:cubicBezTo>
                  <a:pt x="15636" y="1008"/>
                  <a:pt x="15640" y="1011"/>
                  <a:pt x="15648" y="1011"/>
                </a:cubicBezTo>
                <a:cubicBezTo>
                  <a:pt x="15658" y="1011"/>
                  <a:pt x="15664" y="999"/>
                  <a:pt x="15673" y="999"/>
                </a:cubicBezTo>
                <a:lnTo>
                  <a:pt x="15680" y="999"/>
                </a:lnTo>
                <a:cubicBezTo>
                  <a:pt x="15687" y="1001"/>
                  <a:pt x="15687" y="1016"/>
                  <a:pt x="15692" y="1024"/>
                </a:cubicBezTo>
                <a:cubicBezTo>
                  <a:pt x="15696" y="1031"/>
                  <a:pt x="15696" y="1044"/>
                  <a:pt x="15702" y="1050"/>
                </a:cubicBezTo>
                <a:cubicBezTo>
                  <a:pt x="15706" y="1053"/>
                  <a:pt x="15710" y="1056"/>
                  <a:pt x="15714" y="1056"/>
                </a:cubicBezTo>
                <a:cubicBezTo>
                  <a:pt x="15718" y="1056"/>
                  <a:pt x="15721" y="1066"/>
                  <a:pt x="15724" y="1069"/>
                </a:cubicBezTo>
                <a:cubicBezTo>
                  <a:pt x="15729" y="1074"/>
                  <a:pt x="15732" y="1079"/>
                  <a:pt x="15736" y="1082"/>
                </a:cubicBezTo>
                <a:cubicBezTo>
                  <a:pt x="15743" y="1085"/>
                  <a:pt x="15748" y="1082"/>
                  <a:pt x="15755" y="1082"/>
                </a:cubicBezTo>
                <a:cubicBezTo>
                  <a:pt x="15762" y="1082"/>
                  <a:pt x="15768" y="1084"/>
                  <a:pt x="15774" y="1082"/>
                </a:cubicBezTo>
                <a:cubicBezTo>
                  <a:pt x="15780" y="1080"/>
                  <a:pt x="15782" y="1068"/>
                  <a:pt x="15787" y="1063"/>
                </a:cubicBezTo>
                <a:cubicBezTo>
                  <a:pt x="15792" y="1057"/>
                  <a:pt x="15793" y="1041"/>
                  <a:pt x="15799" y="1038"/>
                </a:cubicBezTo>
                <a:cubicBezTo>
                  <a:pt x="15803" y="1036"/>
                  <a:pt x="15808" y="1038"/>
                  <a:pt x="15812" y="1038"/>
                </a:cubicBezTo>
                <a:cubicBezTo>
                  <a:pt x="15820" y="1036"/>
                  <a:pt x="15828" y="1041"/>
                  <a:pt x="15837" y="1038"/>
                </a:cubicBezTo>
                <a:cubicBezTo>
                  <a:pt x="15841" y="1036"/>
                  <a:pt x="15846" y="1034"/>
                  <a:pt x="15850" y="1031"/>
                </a:cubicBezTo>
                <a:cubicBezTo>
                  <a:pt x="15855" y="1026"/>
                  <a:pt x="15853" y="1008"/>
                  <a:pt x="15859" y="1005"/>
                </a:cubicBezTo>
                <a:cubicBezTo>
                  <a:pt x="15868" y="998"/>
                  <a:pt x="15875" y="1005"/>
                  <a:pt x="15884" y="1005"/>
                </a:cubicBezTo>
                <a:cubicBezTo>
                  <a:pt x="15904" y="1005"/>
                  <a:pt x="15915" y="1002"/>
                  <a:pt x="15934" y="999"/>
                </a:cubicBezTo>
                <a:cubicBezTo>
                  <a:pt x="15935" y="986"/>
                  <a:pt x="15938" y="979"/>
                  <a:pt x="15938" y="966"/>
                </a:cubicBezTo>
                <a:cubicBezTo>
                  <a:pt x="15939" y="947"/>
                  <a:pt x="15936" y="931"/>
                  <a:pt x="15941" y="915"/>
                </a:cubicBezTo>
                <a:cubicBezTo>
                  <a:pt x="15943" y="905"/>
                  <a:pt x="15945" y="897"/>
                  <a:pt x="15950" y="889"/>
                </a:cubicBezTo>
                <a:cubicBezTo>
                  <a:pt x="15953" y="884"/>
                  <a:pt x="15959" y="894"/>
                  <a:pt x="15963" y="889"/>
                </a:cubicBezTo>
                <a:cubicBezTo>
                  <a:pt x="15967" y="883"/>
                  <a:pt x="15968" y="870"/>
                  <a:pt x="15972" y="863"/>
                </a:cubicBezTo>
                <a:cubicBezTo>
                  <a:pt x="15976" y="858"/>
                  <a:pt x="15981" y="855"/>
                  <a:pt x="15985" y="850"/>
                </a:cubicBezTo>
                <a:cubicBezTo>
                  <a:pt x="15980" y="845"/>
                  <a:pt x="15976" y="842"/>
                  <a:pt x="15972" y="838"/>
                </a:cubicBezTo>
                <a:cubicBezTo>
                  <a:pt x="15972" y="838"/>
                  <a:pt x="15973" y="833"/>
                  <a:pt x="15972" y="831"/>
                </a:cubicBezTo>
                <a:lnTo>
                  <a:pt x="15891" y="831"/>
                </a:lnTo>
                <a:cubicBezTo>
                  <a:pt x="15891" y="805"/>
                  <a:pt x="15892" y="786"/>
                  <a:pt x="15884" y="767"/>
                </a:cubicBezTo>
                <a:cubicBezTo>
                  <a:pt x="15881" y="759"/>
                  <a:pt x="15882" y="746"/>
                  <a:pt x="15878" y="741"/>
                </a:cubicBezTo>
                <a:cubicBezTo>
                  <a:pt x="15875" y="736"/>
                  <a:pt x="15869" y="743"/>
                  <a:pt x="15865" y="741"/>
                </a:cubicBezTo>
                <a:cubicBezTo>
                  <a:pt x="15861" y="739"/>
                  <a:pt x="15858" y="728"/>
                  <a:pt x="15853" y="728"/>
                </a:cubicBezTo>
                <a:close/>
                <a:moveTo>
                  <a:pt x="13767" y="747"/>
                </a:moveTo>
                <a:cubicBezTo>
                  <a:pt x="13763" y="751"/>
                  <a:pt x="13758" y="751"/>
                  <a:pt x="13755" y="754"/>
                </a:cubicBezTo>
                <a:cubicBezTo>
                  <a:pt x="13750" y="760"/>
                  <a:pt x="13749" y="773"/>
                  <a:pt x="13745" y="779"/>
                </a:cubicBezTo>
                <a:cubicBezTo>
                  <a:pt x="13741" y="787"/>
                  <a:pt x="13739" y="799"/>
                  <a:pt x="13733" y="805"/>
                </a:cubicBezTo>
                <a:cubicBezTo>
                  <a:pt x="13729" y="809"/>
                  <a:pt x="13724" y="809"/>
                  <a:pt x="13720" y="812"/>
                </a:cubicBezTo>
                <a:cubicBezTo>
                  <a:pt x="13716" y="817"/>
                  <a:pt x="13712" y="821"/>
                  <a:pt x="13708" y="824"/>
                </a:cubicBezTo>
                <a:lnTo>
                  <a:pt x="13692" y="805"/>
                </a:lnTo>
                <a:cubicBezTo>
                  <a:pt x="13692" y="815"/>
                  <a:pt x="13693" y="823"/>
                  <a:pt x="13692" y="831"/>
                </a:cubicBezTo>
                <a:cubicBezTo>
                  <a:pt x="13691" y="839"/>
                  <a:pt x="13694" y="850"/>
                  <a:pt x="13692" y="857"/>
                </a:cubicBezTo>
                <a:cubicBezTo>
                  <a:pt x="13690" y="863"/>
                  <a:pt x="13683" y="858"/>
                  <a:pt x="13679" y="863"/>
                </a:cubicBezTo>
                <a:cubicBezTo>
                  <a:pt x="13671" y="875"/>
                  <a:pt x="13662" y="882"/>
                  <a:pt x="13654" y="895"/>
                </a:cubicBezTo>
                <a:cubicBezTo>
                  <a:pt x="13650" y="902"/>
                  <a:pt x="13650" y="913"/>
                  <a:pt x="13648" y="921"/>
                </a:cubicBezTo>
                <a:lnTo>
                  <a:pt x="13661" y="934"/>
                </a:lnTo>
                <a:cubicBezTo>
                  <a:pt x="13665" y="939"/>
                  <a:pt x="13668" y="948"/>
                  <a:pt x="13673" y="953"/>
                </a:cubicBezTo>
                <a:cubicBezTo>
                  <a:pt x="13680" y="959"/>
                  <a:pt x="13685" y="960"/>
                  <a:pt x="13692" y="960"/>
                </a:cubicBezTo>
                <a:lnTo>
                  <a:pt x="13698" y="960"/>
                </a:lnTo>
                <a:cubicBezTo>
                  <a:pt x="13705" y="958"/>
                  <a:pt x="13706" y="944"/>
                  <a:pt x="13711" y="941"/>
                </a:cubicBezTo>
                <a:cubicBezTo>
                  <a:pt x="13717" y="936"/>
                  <a:pt x="13723" y="941"/>
                  <a:pt x="13730" y="941"/>
                </a:cubicBezTo>
                <a:lnTo>
                  <a:pt x="13749" y="941"/>
                </a:lnTo>
                <a:cubicBezTo>
                  <a:pt x="13755" y="941"/>
                  <a:pt x="13758" y="947"/>
                  <a:pt x="13764" y="947"/>
                </a:cubicBezTo>
                <a:cubicBezTo>
                  <a:pt x="13783" y="950"/>
                  <a:pt x="13794" y="949"/>
                  <a:pt x="13812" y="947"/>
                </a:cubicBezTo>
                <a:cubicBezTo>
                  <a:pt x="13817" y="947"/>
                  <a:pt x="13819" y="939"/>
                  <a:pt x="13824" y="937"/>
                </a:cubicBezTo>
                <a:cubicBezTo>
                  <a:pt x="13820" y="927"/>
                  <a:pt x="13815" y="920"/>
                  <a:pt x="13812" y="908"/>
                </a:cubicBezTo>
                <a:cubicBezTo>
                  <a:pt x="13809" y="899"/>
                  <a:pt x="13804" y="894"/>
                  <a:pt x="13802" y="882"/>
                </a:cubicBezTo>
                <a:cubicBezTo>
                  <a:pt x="13801" y="875"/>
                  <a:pt x="13804" y="865"/>
                  <a:pt x="13802" y="857"/>
                </a:cubicBezTo>
                <a:cubicBezTo>
                  <a:pt x="13798" y="837"/>
                  <a:pt x="13789" y="826"/>
                  <a:pt x="13786" y="805"/>
                </a:cubicBezTo>
                <a:cubicBezTo>
                  <a:pt x="13784" y="788"/>
                  <a:pt x="13786" y="773"/>
                  <a:pt x="13786" y="754"/>
                </a:cubicBezTo>
                <a:lnTo>
                  <a:pt x="13767" y="747"/>
                </a:lnTo>
                <a:close/>
                <a:moveTo>
                  <a:pt x="13974" y="748"/>
                </a:moveTo>
                <a:cubicBezTo>
                  <a:pt x="13970" y="750"/>
                  <a:pt x="13965" y="752"/>
                  <a:pt x="13961" y="755"/>
                </a:cubicBezTo>
                <a:cubicBezTo>
                  <a:pt x="13957" y="758"/>
                  <a:pt x="13962" y="778"/>
                  <a:pt x="13958" y="781"/>
                </a:cubicBezTo>
                <a:cubicBezTo>
                  <a:pt x="13954" y="784"/>
                  <a:pt x="13949" y="781"/>
                  <a:pt x="13945" y="781"/>
                </a:cubicBezTo>
                <a:cubicBezTo>
                  <a:pt x="13931" y="786"/>
                  <a:pt x="13922" y="776"/>
                  <a:pt x="13907" y="781"/>
                </a:cubicBezTo>
                <a:cubicBezTo>
                  <a:pt x="13904" y="782"/>
                  <a:pt x="13899" y="785"/>
                  <a:pt x="13895" y="787"/>
                </a:cubicBezTo>
                <a:cubicBezTo>
                  <a:pt x="13889" y="790"/>
                  <a:pt x="13888" y="802"/>
                  <a:pt x="13882" y="806"/>
                </a:cubicBezTo>
                <a:cubicBezTo>
                  <a:pt x="13877" y="811"/>
                  <a:pt x="13876" y="826"/>
                  <a:pt x="13870" y="826"/>
                </a:cubicBezTo>
                <a:cubicBezTo>
                  <a:pt x="13864" y="826"/>
                  <a:pt x="13859" y="816"/>
                  <a:pt x="13854" y="813"/>
                </a:cubicBezTo>
                <a:lnTo>
                  <a:pt x="13860" y="839"/>
                </a:lnTo>
                <a:cubicBezTo>
                  <a:pt x="13869" y="856"/>
                  <a:pt x="13875" y="871"/>
                  <a:pt x="13886" y="884"/>
                </a:cubicBezTo>
                <a:cubicBezTo>
                  <a:pt x="13890" y="890"/>
                  <a:pt x="13893" y="898"/>
                  <a:pt x="13898" y="903"/>
                </a:cubicBezTo>
                <a:cubicBezTo>
                  <a:pt x="13908" y="916"/>
                  <a:pt x="13917" y="923"/>
                  <a:pt x="13929" y="923"/>
                </a:cubicBezTo>
                <a:cubicBezTo>
                  <a:pt x="13936" y="923"/>
                  <a:pt x="13942" y="919"/>
                  <a:pt x="13948" y="916"/>
                </a:cubicBezTo>
                <a:cubicBezTo>
                  <a:pt x="13953" y="913"/>
                  <a:pt x="13956" y="908"/>
                  <a:pt x="13961" y="903"/>
                </a:cubicBezTo>
                <a:cubicBezTo>
                  <a:pt x="13966" y="898"/>
                  <a:pt x="13970" y="897"/>
                  <a:pt x="13974" y="890"/>
                </a:cubicBezTo>
                <a:cubicBezTo>
                  <a:pt x="13978" y="884"/>
                  <a:pt x="13977" y="872"/>
                  <a:pt x="13980" y="865"/>
                </a:cubicBezTo>
                <a:cubicBezTo>
                  <a:pt x="13983" y="856"/>
                  <a:pt x="13984" y="845"/>
                  <a:pt x="13989" y="839"/>
                </a:cubicBezTo>
                <a:cubicBezTo>
                  <a:pt x="13992" y="834"/>
                  <a:pt x="13998" y="835"/>
                  <a:pt x="14002" y="832"/>
                </a:cubicBezTo>
                <a:cubicBezTo>
                  <a:pt x="14006" y="827"/>
                  <a:pt x="14010" y="823"/>
                  <a:pt x="14015" y="820"/>
                </a:cubicBezTo>
                <a:cubicBezTo>
                  <a:pt x="14019" y="816"/>
                  <a:pt x="14022" y="810"/>
                  <a:pt x="14027" y="806"/>
                </a:cubicBezTo>
                <a:cubicBezTo>
                  <a:pt x="14036" y="800"/>
                  <a:pt x="14044" y="797"/>
                  <a:pt x="14052" y="794"/>
                </a:cubicBezTo>
                <a:lnTo>
                  <a:pt x="14049" y="768"/>
                </a:lnTo>
                <a:cubicBezTo>
                  <a:pt x="14044" y="765"/>
                  <a:pt x="14041" y="756"/>
                  <a:pt x="14036" y="755"/>
                </a:cubicBezTo>
                <a:lnTo>
                  <a:pt x="14024" y="755"/>
                </a:lnTo>
                <a:cubicBezTo>
                  <a:pt x="14020" y="755"/>
                  <a:pt x="14016" y="748"/>
                  <a:pt x="14011" y="748"/>
                </a:cubicBezTo>
                <a:cubicBezTo>
                  <a:pt x="14004" y="747"/>
                  <a:pt x="13999" y="748"/>
                  <a:pt x="13992" y="748"/>
                </a:cubicBezTo>
                <a:cubicBezTo>
                  <a:pt x="13985" y="748"/>
                  <a:pt x="13980" y="745"/>
                  <a:pt x="13974" y="748"/>
                </a:cubicBezTo>
                <a:close/>
                <a:moveTo>
                  <a:pt x="13126" y="766"/>
                </a:moveTo>
                <a:cubicBezTo>
                  <a:pt x="13122" y="766"/>
                  <a:pt x="13119" y="773"/>
                  <a:pt x="13114" y="773"/>
                </a:cubicBezTo>
                <a:cubicBezTo>
                  <a:pt x="13104" y="773"/>
                  <a:pt x="13096" y="768"/>
                  <a:pt x="13089" y="779"/>
                </a:cubicBezTo>
                <a:cubicBezTo>
                  <a:pt x="13086" y="784"/>
                  <a:pt x="13091" y="797"/>
                  <a:pt x="13089" y="805"/>
                </a:cubicBezTo>
                <a:cubicBezTo>
                  <a:pt x="13086" y="814"/>
                  <a:pt x="13080" y="815"/>
                  <a:pt x="13076" y="824"/>
                </a:cubicBezTo>
                <a:cubicBezTo>
                  <a:pt x="13072" y="834"/>
                  <a:pt x="13070" y="845"/>
                  <a:pt x="13064" y="850"/>
                </a:cubicBezTo>
                <a:cubicBezTo>
                  <a:pt x="13050" y="860"/>
                  <a:pt x="13034" y="844"/>
                  <a:pt x="13019" y="844"/>
                </a:cubicBezTo>
                <a:cubicBezTo>
                  <a:pt x="13010" y="844"/>
                  <a:pt x="13003" y="840"/>
                  <a:pt x="12994" y="844"/>
                </a:cubicBezTo>
                <a:cubicBezTo>
                  <a:pt x="12989" y="845"/>
                  <a:pt x="12986" y="853"/>
                  <a:pt x="12982" y="856"/>
                </a:cubicBezTo>
                <a:cubicBezTo>
                  <a:pt x="12977" y="859"/>
                  <a:pt x="12974" y="867"/>
                  <a:pt x="12969" y="869"/>
                </a:cubicBezTo>
                <a:lnTo>
                  <a:pt x="12963" y="869"/>
                </a:lnTo>
                <a:cubicBezTo>
                  <a:pt x="12956" y="869"/>
                  <a:pt x="12950" y="866"/>
                  <a:pt x="12944" y="863"/>
                </a:cubicBezTo>
                <a:cubicBezTo>
                  <a:pt x="12940" y="861"/>
                  <a:pt x="12935" y="858"/>
                  <a:pt x="12931" y="856"/>
                </a:cubicBezTo>
                <a:cubicBezTo>
                  <a:pt x="12926" y="853"/>
                  <a:pt x="12921" y="847"/>
                  <a:pt x="12916" y="844"/>
                </a:cubicBezTo>
                <a:cubicBezTo>
                  <a:pt x="12912" y="855"/>
                  <a:pt x="12909" y="864"/>
                  <a:pt x="12906" y="876"/>
                </a:cubicBezTo>
                <a:cubicBezTo>
                  <a:pt x="12904" y="884"/>
                  <a:pt x="12907" y="900"/>
                  <a:pt x="12903" y="901"/>
                </a:cubicBezTo>
                <a:cubicBezTo>
                  <a:pt x="12898" y="904"/>
                  <a:pt x="12896" y="914"/>
                  <a:pt x="12890" y="914"/>
                </a:cubicBezTo>
                <a:cubicBezTo>
                  <a:pt x="12884" y="914"/>
                  <a:pt x="12883" y="898"/>
                  <a:pt x="12878" y="895"/>
                </a:cubicBezTo>
                <a:cubicBezTo>
                  <a:pt x="12874" y="893"/>
                  <a:pt x="12869" y="890"/>
                  <a:pt x="12865" y="888"/>
                </a:cubicBezTo>
                <a:cubicBezTo>
                  <a:pt x="12856" y="884"/>
                  <a:pt x="12849" y="876"/>
                  <a:pt x="12839" y="876"/>
                </a:cubicBezTo>
                <a:lnTo>
                  <a:pt x="12815" y="876"/>
                </a:lnTo>
                <a:cubicBezTo>
                  <a:pt x="12816" y="898"/>
                  <a:pt x="12813" y="914"/>
                  <a:pt x="12818" y="933"/>
                </a:cubicBezTo>
                <a:cubicBezTo>
                  <a:pt x="12824" y="957"/>
                  <a:pt x="12833" y="972"/>
                  <a:pt x="12847" y="972"/>
                </a:cubicBezTo>
                <a:cubicBezTo>
                  <a:pt x="12857" y="972"/>
                  <a:pt x="12862" y="960"/>
                  <a:pt x="12871" y="953"/>
                </a:cubicBezTo>
                <a:cubicBezTo>
                  <a:pt x="12875" y="951"/>
                  <a:pt x="12880" y="948"/>
                  <a:pt x="12884" y="947"/>
                </a:cubicBezTo>
                <a:cubicBezTo>
                  <a:pt x="12889" y="943"/>
                  <a:pt x="12894" y="937"/>
                  <a:pt x="12900" y="933"/>
                </a:cubicBezTo>
                <a:cubicBezTo>
                  <a:pt x="12904" y="930"/>
                  <a:pt x="12908" y="923"/>
                  <a:pt x="12912" y="921"/>
                </a:cubicBezTo>
                <a:cubicBezTo>
                  <a:pt x="12922" y="918"/>
                  <a:pt x="12928" y="914"/>
                  <a:pt x="12938" y="914"/>
                </a:cubicBezTo>
                <a:cubicBezTo>
                  <a:pt x="12948" y="914"/>
                  <a:pt x="12953" y="919"/>
                  <a:pt x="12963" y="921"/>
                </a:cubicBezTo>
                <a:cubicBezTo>
                  <a:pt x="12967" y="921"/>
                  <a:pt x="12971" y="927"/>
                  <a:pt x="12975" y="927"/>
                </a:cubicBezTo>
                <a:cubicBezTo>
                  <a:pt x="12980" y="927"/>
                  <a:pt x="12983" y="921"/>
                  <a:pt x="12988" y="921"/>
                </a:cubicBezTo>
                <a:lnTo>
                  <a:pt x="12991" y="960"/>
                </a:lnTo>
                <a:cubicBezTo>
                  <a:pt x="12986" y="969"/>
                  <a:pt x="12985" y="984"/>
                  <a:pt x="12978" y="985"/>
                </a:cubicBezTo>
                <a:cubicBezTo>
                  <a:pt x="12968" y="989"/>
                  <a:pt x="12961" y="985"/>
                  <a:pt x="12950" y="985"/>
                </a:cubicBezTo>
                <a:lnTo>
                  <a:pt x="12950" y="1038"/>
                </a:lnTo>
                <a:cubicBezTo>
                  <a:pt x="12950" y="1049"/>
                  <a:pt x="12953" y="1054"/>
                  <a:pt x="12956" y="1063"/>
                </a:cubicBezTo>
                <a:cubicBezTo>
                  <a:pt x="12961" y="1074"/>
                  <a:pt x="12966" y="1081"/>
                  <a:pt x="12972" y="1088"/>
                </a:cubicBezTo>
                <a:lnTo>
                  <a:pt x="12985" y="1101"/>
                </a:lnTo>
                <a:cubicBezTo>
                  <a:pt x="12998" y="1114"/>
                  <a:pt x="13006" y="1127"/>
                  <a:pt x="13021" y="1127"/>
                </a:cubicBezTo>
                <a:cubicBezTo>
                  <a:pt x="13030" y="1127"/>
                  <a:pt x="13036" y="1120"/>
                  <a:pt x="13045" y="1114"/>
                </a:cubicBezTo>
                <a:cubicBezTo>
                  <a:pt x="13050" y="1109"/>
                  <a:pt x="13054" y="1104"/>
                  <a:pt x="13057" y="1094"/>
                </a:cubicBezTo>
                <a:cubicBezTo>
                  <a:pt x="13062" y="1081"/>
                  <a:pt x="13066" y="1072"/>
                  <a:pt x="13066" y="1056"/>
                </a:cubicBezTo>
                <a:cubicBezTo>
                  <a:pt x="13067" y="1037"/>
                  <a:pt x="13064" y="1024"/>
                  <a:pt x="13064" y="1005"/>
                </a:cubicBezTo>
                <a:lnTo>
                  <a:pt x="13064" y="979"/>
                </a:lnTo>
                <a:cubicBezTo>
                  <a:pt x="13078" y="977"/>
                  <a:pt x="13086" y="972"/>
                  <a:pt x="13100" y="972"/>
                </a:cubicBezTo>
                <a:cubicBezTo>
                  <a:pt x="13106" y="972"/>
                  <a:pt x="13109" y="979"/>
                  <a:pt x="13114" y="979"/>
                </a:cubicBezTo>
                <a:lnTo>
                  <a:pt x="13121" y="979"/>
                </a:lnTo>
                <a:cubicBezTo>
                  <a:pt x="13130" y="979"/>
                  <a:pt x="13135" y="979"/>
                  <a:pt x="13142" y="972"/>
                </a:cubicBezTo>
                <a:cubicBezTo>
                  <a:pt x="13148" y="968"/>
                  <a:pt x="13150" y="960"/>
                  <a:pt x="13155" y="953"/>
                </a:cubicBezTo>
                <a:cubicBezTo>
                  <a:pt x="13158" y="946"/>
                  <a:pt x="13163" y="946"/>
                  <a:pt x="13167" y="940"/>
                </a:cubicBezTo>
                <a:cubicBezTo>
                  <a:pt x="13171" y="933"/>
                  <a:pt x="13174" y="924"/>
                  <a:pt x="13174" y="913"/>
                </a:cubicBezTo>
                <a:lnTo>
                  <a:pt x="13174" y="863"/>
                </a:lnTo>
                <a:cubicBezTo>
                  <a:pt x="13160" y="856"/>
                  <a:pt x="13152" y="856"/>
                  <a:pt x="13139" y="856"/>
                </a:cubicBezTo>
                <a:lnTo>
                  <a:pt x="13139" y="779"/>
                </a:lnTo>
                <a:cubicBezTo>
                  <a:pt x="13134" y="777"/>
                  <a:pt x="13132" y="766"/>
                  <a:pt x="13126" y="766"/>
                </a:cubicBezTo>
                <a:close/>
                <a:moveTo>
                  <a:pt x="11513" y="920"/>
                </a:moveTo>
                <a:cubicBezTo>
                  <a:pt x="11509" y="923"/>
                  <a:pt x="11504" y="921"/>
                  <a:pt x="11501" y="926"/>
                </a:cubicBezTo>
                <a:cubicBezTo>
                  <a:pt x="11495" y="932"/>
                  <a:pt x="11495" y="952"/>
                  <a:pt x="11488" y="952"/>
                </a:cubicBezTo>
                <a:lnTo>
                  <a:pt x="11482" y="952"/>
                </a:lnTo>
                <a:cubicBezTo>
                  <a:pt x="11476" y="954"/>
                  <a:pt x="11474" y="939"/>
                  <a:pt x="11468" y="939"/>
                </a:cubicBezTo>
                <a:lnTo>
                  <a:pt x="11431" y="939"/>
                </a:lnTo>
                <a:cubicBezTo>
                  <a:pt x="11430" y="964"/>
                  <a:pt x="11429" y="978"/>
                  <a:pt x="11428" y="1003"/>
                </a:cubicBezTo>
                <a:cubicBezTo>
                  <a:pt x="11428" y="1023"/>
                  <a:pt x="11427" y="1037"/>
                  <a:pt x="11425" y="1055"/>
                </a:cubicBezTo>
                <a:cubicBezTo>
                  <a:pt x="11424" y="1066"/>
                  <a:pt x="11418" y="1071"/>
                  <a:pt x="11415" y="1081"/>
                </a:cubicBezTo>
                <a:lnTo>
                  <a:pt x="11403" y="1074"/>
                </a:lnTo>
                <a:cubicBezTo>
                  <a:pt x="11403" y="1043"/>
                  <a:pt x="11405" y="1019"/>
                  <a:pt x="11397" y="997"/>
                </a:cubicBezTo>
                <a:cubicBezTo>
                  <a:pt x="11394" y="987"/>
                  <a:pt x="11389" y="984"/>
                  <a:pt x="11384" y="978"/>
                </a:cubicBezTo>
                <a:cubicBezTo>
                  <a:pt x="11380" y="973"/>
                  <a:pt x="11376" y="968"/>
                  <a:pt x="11372" y="964"/>
                </a:cubicBezTo>
                <a:cubicBezTo>
                  <a:pt x="11367" y="961"/>
                  <a:pt x="11364" y="958"/>
                  <a:pt x="11358" y="958"/>
                </a:cubicBezTo>
                <a:cubicBezTo>
                  <a:pt x="11318" y="958"/>
                  <a:pt x="11296" y="952"/>
                  <a:pt x="11256" y="952"/>
                </a:cubicBezTo>
                <a:cubicBezTo>
                  <a:pt x="11250" y="952"/>
                  <a:pt x="11248" y="956"/>
                  <a:pt x="11243" y="958"/>
                </a:cubicBezTo>
                <a:cubicBezTo>
                  <a:pt x="11238" y="960"/>
                  <a:pt x="11234" y="961"/>
                  <a:pt x="11230" y="964"/>
                </a:cubicBezTo>
                <a:cubicBezTo>
                  <a:pt x="11222" y="973"/>
                  <a:pt x="11214" y="984"/>
                  <a:pt x="11214" y="1003"/>
                </a:cubicBezTo>
                <a:cubicBezTo>
                  <a:pt x="11214" y="1021"/>
                  <a:pt x="11214" y="1034"/>
                  <a:pt x="11217" y="1048"/>
                </a:cubicBezTo>
                <a:cubicBezTo>
                  <a:pt x="11220" y="1060"/>
                  <a:pt x="11228" y="1058"/>
                  <a:pt x="11233" y="1061"/>
                </a:cubicBezTo>
                <a:cubicBezTo>
                  <a:pt x="11238" y="1065"/>
                  <a:pt x="11241" y="1072"/>
                  <a:pt x="11246" y="1074"/>
                </a:cubicBezTo>
                <a:lnTo>
                  <a:pt x="11258" y="1074"/>
                </a:lnTo>
                <a:cubicBezTo>
                  <a:pt x="11262" y="1074"/>
                  <a:pt x="11267" y="1079"/>
                  <a:pt x="11271" y="1081"/>
                </a:cubicBezTo>
                <a:cubicBezTo>
                  <a:pt x="11278" y="1084"/>
                  <a:pt x="11282" y="1093"/>
                  <a:pt x="11290" y="1093"/>
                </a:cubicBezTo>
                <a:cubicBezTo>
                  <a:pt x="11297" y="1093"/>
                  <a:pt x="11302" y="1090"/>
                  <a:pt x="11308" y="1087"/>
                </a:cubicBezTo>
                <a:cubicBezTo>
                  <a:pt x="11316" y="1084"/>
                  <a:pt x="11320" y="1074"/>
                  <a:pt x="11327" y="1074"/>
                </a:cubicBezTo>
                <a:cubicBezTo>
                  <a:pt x="11335" y="1074"/>
                  <a:pt x="11340" y="1077"/>
                  <a:pt x="11346" y="1081"/>
                </a:cubicBezTo>
                <a:cubicBezTo>
                  <a:pt x="11350" y="1082"/>
                  <a:pt x="11355" y="1082"/>
                  <a:pt x="11359" y="1087"/>
                </a:cubicBezTo>
                <a:cubicBezTo>
                  <a:pt x="11364" y="1092"/>
                  <a:pt x="11367" y="1098"/>
                  <a:pt x="11372" y="1106"/>
                </a:cubicBezTo>
                <a:cubicBezTo>
                  <a:pt x="11375" y="1111"/>
                  <a:pt x="11373" y="1124"/>
                  <a:pt x="11375" y="1132"/>
                </a:cubicBezTo>
                <a:lnTo>
                  <a:pt x="11280" y="1132"/>
                </a:lnTo>
                <a:lnTo>
                  <a:pt x="11280" y="1190"/>
                </a:lnTo>
                <a:cubicBezTo>
                  <a:pt x="11290" y="1198"/>
                  <a:pt x="11297" y="1203"/>
                  <a:pt x="11305" y="1209"/>
                </a:cubicBezTo>
                <a:cubicBezTo>
                  <a:pt x="11315" y="1217"/>
                  <a:pt x="11321" y="1235"/>
                  <a:pt x="11332" y="1235"/>
                </a:cubicBezTo>
                <a:lnTo>
                  <a:pt x="11399" y="1235"/>
                </a:lnTo>
                <a:cubicBezTo>
                  <a:pt x="11405" y="1235"/>
                  <a:pt x="11407" y="1229"/>
                  <a:pt x="11413" y="1229"/>
                </a:cubicBezTo>
                <a:cubicBezTo>
                  <a:pt x="11422" y="1229"/>
                  <a:pt x="11429" y="1228"/>
                  <a:pt x="11438" y="1235"/>
                </a:cubicBezTo>
                <a:cubicBezTo>
                  <a:pt x="11443" y="1238"/>
                  <a:pt x="11442" y="1254"/>
                  <a:pt x="11447" y="1261"/>
                </a:cubicBezTo>
                <a:cubicBezTo>
                  <a:pt x="11452" y="1267"/>
                  <a:pt x="11457" y="1272"/>
                  <a:pt x="11463" y="1274"/>
                </a:cubicBezTo>
                <a:cubicBezTo>
                  <a:pt x="11467" y="1276"/>
                  <a:pt x="11472" y="1278"/>
                  <a:pt x="11475" y="1280"/>
                </a:cubicBezTo>
                <a:cubicBezTo>
                  <a:pt x="11482" y="1282"/>
                  <a:pt x="11487" y="1280"/>
                  <a:pt x="11494" y="1280"/>
                </a:cubicBezTo>
                <a:cubicBezTo>
                  <a:pt x="11507" y="1280"/>
                  <a:pt x="11514" y="1282"/>
                  <a:pt x="11526" y="1274"/>
                </a:cubicBezTo>
                <a:cubicBezTo>
                  <a:pt x="11530" y="1271"/>
                  <a:pt x="11534" y="1266"/>
                  <a:pt x="11538" y="1261"/>
                </a:cubicBezTo>
                <a:cubicBezTo>
                  <a:pt x="11544" y="1256"/>
                  <a:pt x="11546" y="1248"/>
                  <a:pt x="11551" y="1242"/>
                </a:cubicBezTo>
                <a:cubicBezTo>
                  <a:pt x="11557" y="1234"/>
                  <a:pt x="11559" y="1216"/>
                  <a:pt x="11567" y="1216"/>
                </a:cubicBezTo>
                <a:cubicBezTo>
                  <a:pt x="11583" y="1216"/>
                  <a:pt x="11591" y="1242"/>
                  <a:pt x="11607" y="1242"/>
                </a:cubicBezTo>
                <a:cubicBezTo>
                  <a:pt x="11620" y="1242"/>
                  <a:pt x="11629" y="1236"/>
                  <a:pt x="11639" y="1223"/>
                </a:cubicBezTo>
                <a:cubicBezTo>
                  <a:pt x="11643" y="1218"/>
                  <a:pt x="11649" y="1217"/>
                  <a:pt x="11652" y="1209"/>
                </a:cubicBezTo>
                <a:cubicBezTo>
                  <a:pt x="11656" y="1193"/>
                  <a:pt x="11648" y="1176"/>
                  <a:pt x="11652" y="1158"/>
                </a:cubicBezTo>
                <a:cubicBezTo>
                  <a:pt x="11655" y="1139"/>
                  <a:pt x="11661" y="1126"/>
                  <a:pt x="11671" y="1119"/>
                </a:cubicBezTo>
                <a:cubicBezTo>
                  <a:pt x="11674" y="1117"/>
                  <a:pt x="11679" y="1119"/>
                  <a:pt x="11683" y="1119"/>
                </a:cubicBezTo>
                <a:cubicBezTo>
                  <a:pt x="11688" y="1117"/>
                  <a:pt x="11693" y="1116"/>
                  <a:pt x="11699" y="1113"/>
                </a:cubicBezTo>
                <a:cubicBezTo>
                  <a:pt x="11704" y="1110"/>
                  <a:pt x="11706" y="1098"/>
                  <a:pt x="11711" y="1093"/>
                </a:cubicBezTo>
                <a:lnTo>
                  <a:pt x="11724" y="1081"/>
                </a:lnTo>
                <a:cubicBezTo>
                  <a:pt x="11716" y="1063"/>
                  <a:pt x="11712" y="1046"/>
                  <a:pt x="11702" y="1036"/>
                </a:cubicBezTo>
                <a:cubicBezTo>
                  <a:pt x="11693" y="1028"/>
                  <a:pt x="11685" y="1029"/>
                  <a:pt x="11675" y="1029"/>
                </a:cubicBezTo>
                <a:cubicBezTo>
                  <a:pt x="11670" y="1029"/>
                  <a:pt x="11666" y="1027"/>
                  <a:pt x="11661" y="1029"/>
                </a:cubicBezTo>
                <a:cubicBezTo>
                  <a:pt x="11651" y="1032"/>
                  <a:pt x="11646" y="1048"/>
                  <a:pt x="11635" y="1048"/>
                </a:cubicBezTo>
                <a:lnTo>
                  <a:pt x="11611" y="1048"/>
                </a:lnTo>
                <a:cubicBezTo>
                  <a:pt x="11610" y="1035"/>
                  <a:pt x="11611" y="1029"/>
                  <a:pt x="11611" y="1017"/>
                </a:cubicBezTo>
                <a:cubicBezTo>
                  <a:pt x="11610" y="1005"/>
                  <a:pt x="11607" y="1000"/>
                  <a:pt x="11604" y="990"/>
                </a:cubicBezTo>
                <a:cubicBezTo>
                  <a:pt x="11601" y="977"/>
                  <a:pt x="11594" y="976"/>
                  <a:pt x="11589" y="964"/>
                </a:cubicBezTo>
                <a:cubicBezTo>
                  <a:pt x="11585" y="956"/>
                  <a:pt x="11582" y="948"/>
                  <a:pt x="11579" y="939"/>
                </a:cubicBezTo>
                <a:cubicBezTo>
                  <a:pt x="11575" y="942"/>
                  <a:pt x="11570" y="942"/>
                  <a:pt x="11567" y="945"/>
                </a:cubicBezTo>
                <a:cubicBezTo>
                  <a:pt x="11562" y="952"/>
                  <a:pt x="11561" y="965"/>
                  <a:pt x="11557" y="971"/>
                </a:cubicBezTo>
                <a:cubicBezTo>
                  <a:pt x="11552" y="979"/>
                  <a:pt x="11549" y="989"/>
                  <a:pt x="11544" y="997"/>
                </a:cubicBezTo>
                <a:cubicBezTo>
                  <a:pt x="11535" y="1013"/>
                  <a:pt x="11529" y="1029"/>
                  <a:pt x="11516" y="1029"/>
                </a:cubicBezTo>
                <a:cubicBezTo>
                  <a:pt x="11512" y="1029"/>
                  <a:pt x="11508" y="1036"/>
                  <a:pt x="11504" y="1036"/>
                </a:cubicBezTo>
                <a:cubicBezTo>
                  <a:pt x="11498" y="1036"/>
                  <a:pt x="11496" y="1020"/>
                  <a:pt x="11491" y="1017"/>
                </a:cubicBezTo>
                <a:lnTo>
                  <a:pt x="11516" y="958"/>
                </a:lnTo>
                <a:lnTo>
                  <a:pt x="11516" y="945"/>
                </a:lnTo>
                <a:cubicBezTo>
                  <a:pt x="11516" y="936"/>
                  <a:pt x="11514" y="929"/>
                  <a:pt x="11513" y="920"/>
                </a:cubicBezTo>
                <a:close/>
                <a:moveTo>
                  <a:pt x="13537" y="939"/>
                </a:moveTo>
                <a:cubicBezTo>
                  <a:pt x="13526" y="939"/>
                  <a:pt x="13522" y="950"/>
                  <a:pt x="13511" y="958"/>
                </a:cubicBezTo>
                <a:cubicBezTo>
                  <a:pt x="13506" y="961"/>
                  <a:pt x="13501" y="966"/>
                  <a:pt x="13496" y="971"/>
                </a:cubicBezTo>
                <a:cubicBezTo>
                  <a:pt x="13490" y="976"/>
                  <a:pt x="13488" y="986"/>
                  <a:pt x="13483" y="990"/>
                </a:cubicBezTo>
                <a:cubicBezTo>
                  <a:pt x="13472" y="1001"/>
                  <a:pt x="13464" y="1005"/>
                  <a:pt x="13451" y="1009"/>
                </a:cubicBezTo>
                <a:lnTo>
                  <a:pt x="13451" y="1067"/>
                </a:lnTo>
                <a:lnTo>
                  <a:pt x="13508" y="1067"/>
                </a:lnTo>
                <a:cubicBezTo>
                  <a:pt x="13513" y="1058"/>
                  <a:pt x="13518" y="1055"/>
                  <a:pt x="13521" y="1042"/>
                </a:cubicBezTo>
                <a:cubicBezTo>
                  <a:pt x="13522" y="1034"/>
                  <a:pt x="13519" y="1024"/>
                  <a:pt x="13521" y="1016"/>
                </a:cubicBezTo>
                <a:cubicBezTo>
                  <a:pt x="13522" y="1009"/>
                  <a:pt x="13528" y="1010"/>
                  <a:pt x="13530" y="1003"/>
                </a:cubicBezTo>
                <a:cubicBezTo>
                  <a:pt x="13530" y="1029"/>
                  <a:pt x="13527" y="1052"/>
                  <a:pt x="13537" y="1067"/>
                </a:cubicBezTo>
                <a:cubicBezTo>
                  <a:pt x="13541" y="1076"/>
                  <a:pt x="13546" y="1081"/>
                  <a:pt x="13552" y="1081"/>
                </a:cubicBezTo>
                <a:cubicBezTo>
                  <a:pt x="13558" y="1081"/>
                  <a:pt x="13559" y="1067"/>
                  <a:pt x="13565" y="1067"/>
                </a:cubicBezTo>
                <a:cubicBezTo>
                  <a:pt x="13570" y="1067"/>
                  <a:pt x="13574" y="1069"/>
                  <a:pt x="13579" y="1067"/>
                </a:cubicBezTo>
                <a:cubicBezTo>
                  <a:pt x="13580" y="1037"/>
                  <a:pt x="13581" y="1021"/>
                  <a:pt x="13579" y="990"/>
                </a:cubicBezTo>
                <a:lnTo>
                  <a:pt x="13634" y="990"/>
                </a:lnTo>
                <a:cubicBezTo>
                  <a:pt x="13634" y="990"/>
                  <a:pt x="13634" y="964"/>
                  <a:pt x="13634" y="964"/>
                </a:cubicBezTo>
                <a:cubicBezTo>
                  <a:pt x="13634" y="955"/>
                  <a:pt x="13632" y="948"/>
                  <a:pt x="13631" y="939"/>
                </a:cubicBezTo>
                <a:lnTo>
                  <a:pt x="13537" y="939"/>
                </a:lnTo>
                <a:close/>
                <a:moveTo>
                  <a:pt x="4063" y="1015"/>
                </a:moveTo>
                <a:lnTo>
                  <a:pt x="4063" y="1093"/>
                </a:lnTo>
                <a:lnTo>
                  <a:pt x="4110" y="1093"/>
                </a:lnTo>
                <a:cubicBezTo>
                  <a:pt x="4110" y="1093"/>
                  <a:pt x="4122" y="1164"/>
                  <a:pt x="4122" y="1164"/>
                </a:cubicBezTo>
                <a:lnTo>
                  <a:pt x="4160" y="1131"/>
                </a:lnTo>
                <a:lnTo>
                  <a:pt x="4144" y="1041"/>
                </a:lnTo>
                <a:lnTo>
                  <a:pt x="4104" y="1015"/>
                </a:lnTo>
                <a:lnTo>
                  <a:pt x="4063" y="1015"/>
                </a:lnTo>
                <a:close/>
                <a:moveTo>
                  <a:pt x="13683" y="1035"/>
                </a:moveTo>
                <a:cubicBezTo>
                  <a:pt x="13679" y="1036"/>
                  <a:pt x="13675" y="1039"/>
                  <a:pt x="13671" y="1041"/>
                </a:cubicBezTo>
                <a:cubicBezTo>
                  <a:pt x="13665" y="1044"/>
                  <a:pt x="13661" y="1052"/>
                  <a:pt x="13655" y="1054"/>
                </a:cubicBezTo>
                <a:lnTo>
                  <a:pt x="13643" y="1054"/>
                </a:lnTo>
                <a:cubicBezTo>
                  <a:pt x="13639" y="1054"/>
                  <a:pt x="13637" y="1060"/>
                  <a:pt x="13633" y="1060"/>
                </a:cubicBezTo>
                <a:cubicBezTo>
                  <a:pt x="13633" y="1060"/>
                  <a:pt x="13621" y="1060"/>
                  <a:pt x="13621" y="1060"/>
                </a:cubicBezTo>
                <a:cubicBezTo>
                  <a:pt x="13621" y="1070"/>
                  <a:pt x="13619" y="1079"/>
                  <a:pt x="13621" y="1086"/>
                </a:cubicBezTo>
                <a:cubicBezTo>
                  <a:pt x="13623" y="1094"/>
                  <a:pt x="13623" y="1107"/>
                  <a:pt x="13627" y="1112"/>
                </a:cubicBezTo>
                <a:cubicBezTo>
                  <a:pt x="13631" y="1117"/>
                  <a:pt x="13636" y="1112"/>
                  <a:pt x="13641" y="1112"/>
                </a:cubicBezTo>
                <a:cubicBezTo>
                  <a:pt x="13646" y="1112"/>
                  <a:pt x="13651" y="1114"/>
                  <a:pt x="13655" y="1112"/>
                </a:cubicBezTo>
                <a:cubicBezTo>
                  <a:pt x="13660" y="1110"/>
                  <a:pt x="13663" y="1100"/>
                  <a:pt x="13668" y="1099"/>
                </a:cubicBezTo>
                <a:cubicBezTo>
                  <a:pt x="13676" y="1094"/>
                  <a:pt x="13684" y="1089"/>
                  <a:pt x="13693" y="1086"/>
                </a:cubicBezTo>
                <a:cubicBezTo>
                  <a:pt x="13692" y="1078"/>
                  <a:pt x="13694" y="1068"/>
                  <a:pt x="13693" y="1060"/>
                </a:cubicBezTo>
                <a:cubicBezTo>
                  <a:pt x="13691" y="1049"/>
                  <a:pt x="13686" y="1046"/>
                  <a:pt x="13683" y="1035"/>
                </a:cubicBezTo>
                <a:close/>
                <a:moveTo>
                  <a:pt x="15906" y="1036"/>
                </a:moveTo>
                <a:cubicBezTo>
                  <a:pt x="15901" y="1037"/>
                  <a:pt x="15898" y="1044"/>
                  <a:pt x="15893" y="1049"/>
                </a:cubicBezTo>
                <a:cubicBezTo>
                  <a:pt x="15888" y="1054"/>
                  <a:pt x="15885" y="1057"/>
                  <a:pt x="15881" y="1061"/>
                </a:cubicBezTo>
                <a:cubicBezTo>
                  <a:pt x="15876" y="1068"/>
                  <a:pt x="15877" y="1082"/>
                  <a:pt x="15871" y="1087"/>
                </a:cubicBezTo>
                <a:cubicBezTo>
                  <a:pt x="15867" y="1090"/>
                  <a:pt x="15863" y="1092"/>
                  <a:pt x="15859" y="1094"/>
                </a:cubicBezTo>
                <a:cubicBezTo>
                  <a:pt x="15844" y="1100"/>
                  <a:pt x="15836" y="1092"/>
                  <a:pt x="15821" y="1094"/>
                </a:cubicBezTo>
                <a:cubicBezTo>
                  <a:pt x="15816" y="1094"/>
                  <a:pt x="15812" y="1099"/>
                  <a:pt x="15808" y="1100"/>
                </a:cubicBezTo>
                <a:cubicBezTo>
                  <a:pt x="15804" y="1102"/>
                  <a:pt x="15799" y="1097"/>
                  <a:pt x="15795" y="1100"/>
                </a:cubicBezTo>
                <a:cubicBezTo>
                  <a:pt x="15790" y="1105"/>
                  <a:pt x="15787" y="1115"/>
                  <a:pt x="15783" y="1120"/>
                </a:cubicBezTo>
                <a:cubicBezTo>
                  <a:pt x="15778" y="1124"/>
                  <a:pt x="15779" y="1140"/>
                  <a:pt x="15773" y="1145"/>
                </a:cubicBezTo>
                <a:cubicBezTo>
                  <a:pt x="15770" y="1148"/>
                  <a:pt x="15765" y="1142"/>
                  <a:pt x="15761" y="1145"/>
                </a:cubicBezTo>
                <a:cubicBezTo>
                  <a:pt x="15757" y="1148"/>
                  <a:pt x="15752" y="1150"/>
                  <a:pt x="15748" y="1152"/>
                </a:cubicBezTo>
                <a:cubicBezTo>
                  <a:pt x="15742" y="1157"/>
                  <a:pt x="15739" y="1166"/>
                  <a:pt x="15736" y="1178"/>
                </a:cubicBezTo>
                <a:cubicBezTo>
                  <a:pt x="15733" y="1187"/>
                  <a:pt x="15729" y="1192"/>
                  <a:pt x="15726" y="1203"/>
                </a:cubicBezTo>
                <a:cubicBezTo>
                  <a:pt x="15726" y="1210"/>
                  <a:pt x="15727" y="1216"/>
                  <a:pt x="15726" y="1223"/>
                </a:cubicBezTo>
                <a:cubicBezTo>
                  <a:pt x="15736" y="1229"/>
                  <a:pt x="15744" y="1232"/>
                  <a:pt x="15752" y="1242"/>
                </a:cubicBezTo>
                <a:cubicBezTo>
                  <a:pt x="15756" y="1247"/>
                  <a:pt x="15762" y="1247"/>
                  <a:pt x="15764" y="1255"/>
                </a:cubicBezTo>
                <a:cubicBezTo>
                  <a:pt x="15766" y="1263"/>
                  <a:pt x="15763" y="1272"/>
                  <a:pt x="15764" y="1281"/>
                </a:cubicBezTo>
                <a:cubicBezTo>
                  <a:pt x="15765" y="1289"/>
                  <a:pt x="15764" y="1297"/>
                  <a:pt x="15764" y="1306"/>
                </a:cubicBezTo>
                <a:cubicBezTo>
                  <a:pt x="15764" y="1321"/>
                  <a:pt x="15767" y="1330"/>
                  <a:pt x="15767" y="1345"/>
                </a:cubicBezTo>
                <a:lnTo>
                  <a:pt x="15880" y="1345"/>
                </a:lnTo>
                <a:cubicBezTo>
                  <a:pt x="15885" y="1345"/>
                  <a:pt x="15888" y="1350"/>
                  <a:pt x="15893" y="1351"/>
                </a:cubicBezTo>
                <a:cubicBezTo>
                  <a:pt x="15897" y="1353"/>
                  <a:pt x="15902" y="1350"/>
                  <a:pt x="15906" y="1351"/>
                </a:cubicBezTo>
                <a:cubicBezTo>
                  <a:pt x="15911" y="1355"/>
                  <a:pt x="15911" y="1369"/>
                  <a:pt x="15915" y="1377"/>
                </a:cubicBezTo>
                <a:cubicBezTo>
                  <a:pt x="15920" y="1387"/>
                  <a:pt x="15921" y="1398"/>
                  <a:pt x="15924" y="1409"/>
                </a:cubicBezTo>
                <a:cubicBezTo>
                  <a:pt x="15957" y="1408"/>
                  <a:pt x="15974" y="1401"/>
                  <a:pt x="16006" y="1403"/>
                </a:cubicBezTo>
                <a:cubicBezTo>
                  <a:pt x="16011" y="1403"/>
                  <a:pt x="16014" y="1409"/>
                  <a:pt x="16019" y="1409"/>
                </a:cubicBezTo>
                <a:lnTo>
                  <a:pt x="16039" y="1409"/>
                </a:lnTo>
                <a:cubicBezTo>
                  <a:pt x="16047" y="1409"/>
                  <a:pt x="16051" y="1411"/>
                  <a:pt x="16060" y="1409"/>
                </a:cubicBezTo>
                <a:cubicBezTo>
                  <a:pt x="16065" y="1409"/>
                  <a:pt x="16069" y="1404"/>
                  <a:pt x="16072" y="1403"/>
                </a:cubicBezTo>
                <a:cubicBezTo>
                  <a:pt x="16082" y="1399"/>
                  <a:pt x="16089" y="1393"/>
                  <a:pt x="16098" y="1384"/>
                </a:cubicBezTo>
                <a:cubicBezTo>
                  <a:pt x="16102" y="1379"/>
                  <a:pt x="16104" y="1370"/>
                  <a:pt x="16104" y="1359"/>
                </a:cubicBezTo>
                <a:lnTo>
                  <a:pt x="16104" y="1306"/>
                </a:lnTo>
                <a:cubicBezTo>
                  <a:pt x="16097" y="1306"/>
                  <a:pt x="16092" y="1308"/>
                  <a:pt x="16085" y="1306"/>
                </a:cubicBezTo>
                <a:cubicBezTo>
                  <a:pt x="16079" y="1305"/>
                  <a:pt x="16077" y="1298"/>
                  <a:pt x="16072" y="1293"/>
                </a:cubicBezTo>
                <a:cubicBezTo>
                  <a:pt x="16073" y="1274"/>
                  <a:pt x="16073" y="1260"/>
                  <a:pt x="16076" y="1242"/>
                </a:cubicBezTo>
                <a:cubicBezTo>
                  <a:pt x="16077" y="1232"/>
                  <a:pt x="16079" y="1226"/>
                  <a:pt x="16082" y="1217"/>
                </a:cubicBezTo>
                <a:cubicBezTo>
                  <a:pt x="16084" y="1205"/>
                  <a:pt x="16088" y="1200"/>
                  <a:pt x="16091" y="1190"/>
                </a:cubicBezTo>
                <a:cubicBezTo>
                  <a:pt x="16095" y="1177"/>
                  <a:pt x="16104" y="1174"/>
                  <a:pt x="16104" y="1158"/>
                </a:cubicBezTo>
                <a:cubicBezTo>
                  <a:pt x="16104" y="1139"/>
                  <a:pt x="16098" y="1129"/>
                  <a:pt x="16094" y="1113"/>
                </a:cubicBezTo>
                <a:cubicBezTo>
                  <a:pt x="16092" y="1103"/>
                  <a:pt x="16091" y="1095"/>
                  <a:pt x="16088" y="1087"/>
                </a:cubicBezTo>
                <a:cubicBezTo>
                  <a:pt x="16085" y="1079"/>
                  <a:pt x="16083" y="1067"/>
                  <a:pt x="16079" y="1061"/>
                </a:cubicBezTo>
                <a:cubicBezTo>
                  <a:pt x="16068" y="1049"/>
                  <a:pt x="16060" y="1055"/>
                  <a:pt x="16047" y="1055"/>
                </a:cubicBezTo>
                <a:cubicBezTo>
                  <a:pt x="16040" y="1055"/>
                  <a:pt x="16035" y="1050"/>
                  <a:pt x="16029" y="1055"/>
                </a:cubicBezTo>
                <a:cubicBezTo>
                  <a:pt x="16024" y="1059"/>
                  <a:pt x="16020" y="1063"/>
                  <a:pt x="16016" y="1068"/>
                </a:cubicBezTo>
                <a:cubicBezTo>
                  <a:pt x="16012" y="1073"/>
                  <a:pt x="16013" y="1087"/>
                  <a:pt x="16010" y="1094"/>
                </a:cubicBezTo>
                <a:cubicBezTo>
                  <a:pt x="16005" y="1100"/>
                  <a:pt x="16003" y="1108"/>
                  <a:pt x="15997" y="1113"/>
                </a:cubicBezTo>
                <a:cubicBezTo>
                  <a:pt x="15993" y="1116"/>
                  <a:pt x="15989" y="1113"/>
                  <a:pt x="15984" y="1113"/>
                </a:cubicBezTo>
                <a:cubicBezTo>
                  <a:pt x="15975" y="1115"/>
                  <a:pt x="15969" y="1113"/>
                  <a:pt x="15959" y="1113"/>
                </a:cubicBezTo>
                <a:cubicBezTo>
                  <a:pt x="15962" y="1105"/>
                  <a:pt x="15962" y="1095"/>
                  <a:pt x="15965" y="1087"/>
                </a:cubicBezTo>
                <a:cubicBezTo>
                  <a:pt x="15969" y="1078"/>
                  <a:pt x="15974" y="1076"/>
                  <a:pt x="15978" y="1068"/>
                </a:cubicBezTo>
                <a:lnTo>
                  <a:pt x="15975" y="1038"/>
                </a:lnTo>
                <a:cubicBezTo>
                  <a:pt x="15959" y="1038"/>
                  <a:pt x="15950" y="1036"/>
                  <a:pt x="15935" y="1036"/>
                </a:cubicBezTo>
                <a:cubicBezTo>
                  <a:pt x="15924" y="1036"/>
                  <a:pt x="15916" y="1033"/>
                  <a:pt x="15906" y="1036"/>
                </a:cubicBezTo>
                <a:close/>
                <a:moveTo>
                  <a:pt x="15609" y="1073"/>
                </a:moveTo>
                <a:cubicBezTo>
                  <a:pt x="15605" y="1073"/>
                  <a:pt x="15604" y="1086"/>
                  <a:pt x="15600" y="1086"/>
                </a:cubicBezTo>
                <a:lnTo>
                  <a:pt x="15587" y="1086"/>
                </a:lnTo>
                <a:cubicBezTo>
                  <a:pt x="15587" y="1086"/>
                  <a:pt x="15576" y="1086"/>
                  <a:pt x="15576" y="1086"/>
                </a:cubicBezTo>
                <a:cubicBezTo>
                  <a:pt x="15577" y="1117"/>
                  <a:pt x="15578" y="1133"/>
                  <a:pt x="15576" y="1163"/>
                </a:cubicBezTo>
                <a:cubicBezTo>
                  <a:pt x="15597" y="1168"/>
                  <a:pt x="15608" y="1165"/>
                  <a:pt x="15628" y="1170"/>
                </a:cubicBezTo>
                <a:lnTo>
                  <a:pt x="15641" y="1170"/>
                </a:lnTo>
                <a:cubicBezTo>
                  <a:pt x="15646" y="1172"/>
                  <a:pt x="15649" y="1182"/>
                  <a:pt x="15653" y="1189"/>
                </a:cubicBezTo>
                <a:cubicBezTo>
                  <a:pt x="15658" y="1195"/>
                  <a:pt x="15654" y="1218"/>
                  <a:pt x="15660" y="1221"/>
                </a:cubicBezTo>
                <a:cubicBezTo>
                  <a:pt x="15664" y="1223"/>
                  <a:pt x="15668" y="1221"/>
                  <a:pt x="15672" y="1221"/>
                </a:cubicBezTo>
                <a:cubicBezTo>
                  <a:pt x="15677" y="1221"/>
                  <a:pt x="15681" y="1223"/>
                  <a:pt x="15685" y="1221"/>
                </a:cubicBezTo>
                <a:cubicBezTo>
                  <a:pt x="15690" y="1218"/>
                  <a:pt x="15693" y="1208"/>
                  <a:pt x="15697" y="1202"/>
                </a:cubicBezTo>
                <a:cubicBezTo>
                  <a:pt x="15701" y="1197"/>
                  <a:pt x="15708" y="1197"/>
                  <a:pt x="15710" y="1189"/>
                </a:cubicBezTo>
                <a:cubicBezTo>
                  <a:pt x="15712" y="1181"/>
                  <a:pt x="15710" y="1173"/>
                  <a:pt x="15710" y="1163"/>
                </a:cubicBezTo>
                <a:lnTo>
                  <a:pt x="15710" y="1138"/>
                </a:lnTo>
                <a:cubicBezTo>
                  <a:pt x="15710" y="1126"/>
                  <a:pt x="15705" y="1121"/>
                  <a:pt x="15704" y="1112"/>
                </a:cubicBezTo>
                <a:cubicBezTo>
                  <a:pt x="15699" y="1112"/>
                  <a:pt x="15695" y="1118"/>
                  <a:pt x="15691" y="1118"/>
                </a:cubicBezTo>
                <a:cubicBezTo>
                  <a:pt x="15687" y="1118"/>
                  <a:pt x="15682" y="1113"/>
                  <a:pt x="15678" y="1112"/>
                </a:cubicBezTo>
                <a:cubicBezTo>
                  <a:pt x="15674" y="1110"/>
                  <a:pt x="15671" y="1102"/>
                  <a:pt x="15666" y="1099"/>
                </a:cubicBezTo>
                <a:cubicBezTo>
                  <a:pt x="15660" y="1095"/>
                  <a:pt x="15656" y="1095"/>
                  <a:pt x="15650" y="1092"/>
                </a:cubicBezTo>
                <a:cubicBezTo>
                  <a:pt x="15645" y="1089"/>
                  <a:pt x="15640" y="1081"/>
                  <a:pt x="15635" y="1079"/>
                </a:cubicBezTo>
                <a:lnTo>
                  <a:pt x="15622" y="1079"/>
                </a:lnTo>
                <a:cubicBezTo>
                  <a:pt x="15617" y="1079"/>
                  <a:pt x="15614" y="1073"/>
                  <a:pt x="15609" y="1073"/>
                </a:cubicBezTo>
                <a:close/>
                <a:moveTo>
                  <a:pt x="11080" y="1093"/>
                </a:moveTo>
                <a:cubicBezTo>
                  <a:pt x="11073" y="1100"/>
                  <a:pt x="11070" y="1106"/>
                  <a:pt x="11067" y="1119"/>
                </a:cubicBezTo>
                <a:cubicBezTo>
                  <a:pt x="11063" y="1135"/>
                  <a:pt x="11061" y="1151"/>
                  <a:pt x="11061" y="1170"/>
                </a:cubicBezTo>
                <a:lnTo>
                  <a:pt x="11061" y="1196"/>
                </a:lnTo>
                <a:cubicBezTo>
                  <a:pt x="11061" y="1206"/>
                  <a:pt x="11063" y="1214"/>
                  <a:pt x="11064" y="1222"/>
                </a:cubicBezTo>
                <a:cubicBezTo>
                  <a:pt x="11065" y="1238"/>
                  <a:pt x="11074" y="1246"/>
                  <a:pt x="11074" y="1264"/>
                </a:cubicBezTo>
                <a:cubicBezTo>
                  <a:pt x="11074" y="1282"/>
                  <a:pt x="11069" y="1292"/>
                  <a:pt x="11064" y="1305"/>
                </a:cubicBezTo>
                <a:cubicBezTo>
                  <a:pt x="11059" y="1317"/>
                  <a:pt x="11053" y="1325"/>
                  <a:pt x="11045" y="1325"/>
                </a:cubicBezTo>
                <a:cubicBezTo>
                  <a:pt x="11037" y="1325"/>
                  <a:pt x="11031" y="1323"/>
                  <a:pt x="11026" y="1312"/>
                </a:cubicBezTo>
                <a:cubicBezTo>
                  <a:pt x="11020" y="1296"/>
                  <a:pt x="11018" y="1275"/>
                  <a:pt x="11017" y="1254"/>
                </a:cubicBezTo>
                <a:lnTo>
                  <a:pt x="11017" y="1229"/>
                </a:lnTo>
                <a:cubicBezTo>
                  <a:pt x="11017" y="1219"/>
                  <a:pt x="11014" y="1212"/>
                  <a:pt x="11014" y="1202"/>
                </a:cubicBezTo>
                <a:lnTo>
                  <a:pt x="11014" y="1177"/>
                </a:lnTo>
                <a:cubicBezTo>
                  <a:pt x="11013" y="1159"/>
                  <a:pt x="11011" y="1150"/>
                  <a:pt x="11010" y="1132"/>
                </a:cubicBezTo>
                <a:lnTo>
                  <a:pt x="10985" y="1126"/>
                </a:lnTo>
                <a:cubicBezTo>
                  <a:pt x="10976" y="1135"/>
                  <a:pt x="10968" y="1138"/>
                  <a:pt x="10960" y="1151"/>
                </a:cubicBezTo>
                <a:cubicBezTo>
                  <a:pt x="10956" y="1158"/>
                  <a:pt x="10957" y="1169"/>
                  <a:pt x="10954" y="1177"/>
                </a:cubicBezTo>
                <a:cubicBezTo>
                  <a:pt x="10951" y="1185"/>
                  <a:pt x="10945" y="1190"/>
                  <a:pt x="10941" y="1196"/>
                </a:cubicBezTo>
                <a:cubicBezTo>
                  <a:pt x="10937" y="1202"/>
                  <a:pt x="10934" y="1215"/>
                  <a:pt x="10928" y="1215"/>
                </a:cubicBezTo>
                <a:lnTo>
                  <a:pt x="10888" y="1215"/>
                </a:lnTo>
                <a:lnTo>
                  <a:pt x="10888" y="1170"/>
                </a:lnTo>
                <a:cubicBezTo>
                  <a:pt x="10891" y="1164"/>
                  <a:pt x="10890" y="1149"/>
                  <a:pt x="10894" y="1145"/>
                </a:cubicBezTo>
                <a:cubicBezTo>
                  <a:pt x="10898" y="1142"/>
                  <a:pt x="10903" y="1148"/>
                  <a:pt x="10907" y="1145"/>
                </a:cubicBezTo>
                <a:cubicBezTo>
                  <a:pt x="10912" y="1140"/>
                  <a:pt x="10914" y="1130"/>
                  <a:pt x="10919" y="1126"/>
                </a:cubicBezTo>
                <a:lnTo>
                  <a:pt x="10916" y="1100"/>
                </a:lnTo>
                <a:cubicBezTo>
                  <a:pt x="10912" y="1101"/>
                  <a:pt x="10908" y="1097"/>
                  <a:pt x="10904" y="1100"/>
                </a:cubicBezTo>
                <a:cubicBezTo>
                  <a:pt x="10898" y="1105"/>
                  <a:pt x="10896" y="1114"/>
                  <a:pt x="10891" y="1119"/>
                </a:cubicBezTo>
                <a:cubicBezTo>
                  <a:pt x="10887" y="1124"/>
                  <a:pt x="10882" y="1127"/>
                  <a:pt x="10878" y="1132"/>
                </a:cubicBezTo>
                <a:cubicBezTo>
                  <a:pt x="10874" y="1137"/>
                  <a:pt x="10875" y="1150"/>
                  <a:pt x="10872" y="1158"/>
                </a:cubicBezTo>
                <a:lnTo>
                  <a:pt x="10791" y="1158"/>
                </a:lnTo>
                <a:cubicBezTo>
                  <a:pt x="10786" y="1158"/>
                  <a:pt x="10783" y="1162"/>
                  <a:pt x="10778" y="1164"/>
                </a:cubicBezTo>
                <a:cubicBezTo>
                  <a:pt x="10767" y="1167"/>
                  <a:pt x="10760" y="1167"/>
                  <a:pt x="10750" y="1170"/>
                </a:cubicBezTo>
                <a:cubicBezTo>
                  <a:pt x="10745" y="1172"/>
                  <a:pt x="10742" y="1180"/>
                  <a:pt x="10737" y="1183"/>
                </a:cubicBezTo>
                <a:cubicBezTo>
                  <a:pt x="10738" y="1202"/>
                  <a:pt x="10737" y="1217"/>
                  <a:pt x="10740" y="1234"/>
                </a:cubicBezTo>
                <a:cubicBezTo>
                  <a:pt x="10742" y="1247"/>
                  <a:pt x="10748" y="1253"/>
                  <a:pt x="10753" y="1261"/>
                </a:cubicBezTo>
                <a:cubicBezTo>
                  <a:pt x="10757" y="1269"/>
                  <a:pt x="10756" y="1285"/>
                  <a:pt x="10762" y="1287"/>
                </a:cubicBezTo>
                <a:cubicBezTo>
                  <a:pt x="10776" y="1293"/>
                  <a:pt x="10785" y="1285"/>
                  <a:pt x="10800" y="1287"/>
                </a:cubicBezTo>
                <a:cubicBezTo>
                  <a:pt x="10804" y="1287"/>
                  <a:pt x="10808" y="1291"/>
                  <a:pt x="10812" y="1293"/>
                </a:cubicBezTo>
                <a:cubicBezTo>
                  <a:pt x="10812" y="1302"/>
                  <a:pt x="10814" y="1311"/>
                  <a:pt x="10812" y="1319"/>
                </a:cubicBezTo>
                <a:cubicBezTo>
                  <a:pt x="10811" y="1327"/>
                  <a:pt x="10811" y="1336"/>
                  <a:pt x="10809" y="1344"/>
                </a:cubicBezTo>
                <a:cubicBezTo>
                  <a:pt x="10807" y="1355"/>
                  <a:pt x="10797" y="1351"/>
                  <a:pt x="10797" y="1364"/>
                </a:cubicBezTo>
                <a:cubicBezTo>
                  <a:pt x="10797" y="1378"/>
                  <a:pt x="10798" y="1389"/>
                  <a:pt x="10800" y="1402"/>
                </a:cubicBezTo>
                <a:cubicBezTo>
                  <a:pt x="10802" y="1413"/>
                  <a:pt x="10810" y="1412"/>
                  <a:pt x="10812" y="1421"/>
                </a:cubicBezTo>
                <a:cubicBezTo>
                  <a:pt x="10815" y="1433"/>
                  <a:pt x="10816" y="1446"/>
                  <a:pt x="10816" y="1460"/>
                </a:cubicBezTo>
                <a:cubicBezTo>
                  <a:pt x="10816" y="1478"/>
                  <a:pt x="10812" y="1489"/>
                  <a:pt x="10809" y="1505"/>
                </a:cubicBezTo>
                <a:cubicBezTo>
                  <a:pt x="10804" y="1500"/>
                  <a:pt x="10801" y="1497"/>
                  <a:pt x="10797" y="1492"/>
                </a:cubicBezTo>
                <a:cubicBezTo>
                  <a:pt x="10793" y="1487"/>
                  <a:pt x="10787" y="1487"/>
                  <a:pt x="10784" y="1479"/>
                </a:cubicBezTo>
                <a:cubicBezTo>
                  <a:pt x="10781" y="1473"/>
                  <a:pt x="10782" y="1462"/>
                  <a:pt x="10781" y="1454"/>
                </a:cubicBezTo>
                <a:cubicBezTo>
                  <a:pt x="10778" y="1442"/>
                  <a:pt x="10778" y="1428"/>
                  <a:pt x="10775" y="1421"/>
                </a:cubicBezTo>
                <a:cubicBezTo>
                  <a:pt x="10771" y="1415"/>
                  <a:pt x="10768" y="1407"/>
                  <a:pt x="10762" y="1402"/>
                </a:cubicBezTo>
                <a:cubicBezTo>
                  <a:pt x="10757" y="1399"/>
                  <a:pt x="10754" y="1392"/>
                  <a:pt x="10750" y="1389"/>
                </a:cubicBezTo>
                <a:cubicBezTo>
                  <a:pt x="10746" y="1386"/>
                  <a:pt x="10742" y="1391"/>
                  <a:pt x="10737" y="1389"/>
                </a:cubicBezTo>
                <a:cubicBezTo>
                  <a:pt x="10742" y="1408"/>
                  <a:pt x="10747" y="1420"/>
                  <a:pt x="10750" y="1441"/>
                </a:cubicBezTo>
                <a:cubicBezTo>
                  <a:pt x="10750" y="1449"/>
                  <a:pt x="10749" y="1459"/>
                  <a:pt x="10750" y="1467"/>
                </a:cubicBezTo>
                <a:cubicBezTo>
                  <a:pt x="10750" y="1475"/>
                  <a:pt x="10752" y="1484"/>
                  <a:pt x="10753" y="1492"/>
                </a:cubicBezTo>
                <a:cubicBezTo>
                  <a:pt x="10755" y="1505"/>
                  <a:pt x="10761" y="1509"/>
                  <a:pt x="10765" y="1518"/>
                </a:cubicBezTo>
                <a:cubicBezTo>
                  <a:pt x="10770" y="1528"/>
                  <a:pt x="10771" y="1538"/>
                  <a:pt x="10778" y="1544"/>
                </a:cubicBezTo>
                <a:cubicBezTo>
                  <a:pt x="10788" y="1554"/>
                  <a:pt x="10795" y="1563"/>
                  <a:pt x="10807" y="1563"/>
                </a:cubicBezTo>
                <a:cubicBezTo>
                  <a:pt x="10812" y="1563"/>
                  <a:pt x="10815" y="1557"/>
                  <a:pt x="10820" y="1557"/>
                </a:cubicBezTo>
                <a:cubicBezTo>
                  <a:pt x="10819" y="1537"/>
                  <a:pt x="10819" y="1525"/>
                  <a:pt x="10819" y="1505"/>
                </a:cubicBezTo>
                <a:cubicBezTo>
                  <a:pt x="10819" y="1495"/>
                  <a:pt x="10820" y="1489"/>
                  <a:pt x="10820" y="1479"/>
                </a:cubicBezTo>
                <a:cubicBezTo>
                  <a:pt x="10830" y="1481"/>
                  <a:pt x="10839" y="1473"/>
                  <a:pt x="10847" y="1486"/>
                </a:cubicBezTo>
                <a:cubicBezTo>
                  <a:pt x="10855" y="1499"/>
                  <a:pt x="10850" y="1521"/>
                  <a:pt x="10856" y="1537"/>
                </a:cubicBezTo>
                <a:cubicBezTo>
                  <a:pt x="10860" y="1547"/>
                  <a:pt x="10864" y="1550"/>
                  <a:pt x="10869" y="1557"/>
                </a:cubicBezTo>
                <a:cubicBezTo>
                  <a:pt x="10873" y="1561"/>
                  <a:pt x="10877" y="1568"/>
                  <a:pt x="10882" y="1570"/>
                </a:cubicBezTo>
                <a:cubicBezTo>
                  <a:pt x="10890" y="1574"/>
                  <a:pt x="10897" y="1570"/>
                  <a:pt x="10907" y="1570"/>
                </a:cubicBezTo>
                <a:lnTo>
                  <a:pt x="10919" y="1570"/>
                </a:lnTo>
                <a:cubicBezTo>
                  <a:pt x="10923" y="1570"/>
                  <a:pt x="10928" y="1574"/>
                  <a:pt x="10932" y="1570"/>
                </a:cubicBezTo>
                <a:cubicBezTo>
                  <a:pt x="10937" y="1563"/>
                  <a:pt x="10939" y="1554"/>
                  <a:pt x="10941" y="1544"/>
                </a:cubicBezTo>
                <a:cubicBezTo>
                  <a:pt x="10944" y="1536"/>
                  <a:pt x="10939" y="1526"/>
                  <a:pt x="10941" y="1518"/>
                </a:cubicBezTo>
                <a:cubicBezTo>
                  <a:pt x="10944" y="1509"/>
                  <a:pt x="10946" y="1498"/>
                  <a:pt x="10951" y="1492"/>
                </a:cubicBezTo>
                <a:cubicBezTo>
                  <a:pt x="10954" y="1487"/>
                  <a:pt x="10959" y="1495"/>
                  <a:pt x="10963" y="1492"/>
                </a:cubicBezTo>
                <a:cubicBezTo>
                  <a:pt x="10968" y="1489"/>
                  <a:pt x="10971" y="1482"/>
                  <a:pt x="10976" y="1479"/>
                </a:cubicBezTo>
                <a:cubicBezTo>
                  <a:pt x="10975" y="1470"/>
                  <a:pt x="10973" y="1463"/>
                  <a:pt x="10973" y="1454"/>
                </a:cubicBezTo>
                <a:lnTo>
                  <a:pt x="10973" y="1415"/>
                </a:lnTo>
                <a:lnTo>
                  <a:pt x="10998" y="1409"/>
                </a:lnTo>
                <a:cubicBezTo>
                  <a:pt x="11001" y="1418"/>
                  <a:pt x="11009" y="1417"/>
                  <a:pt x="11010" y="1428"/>
                </a:cubicBezTo>
                <a:cubicBezTo>
                  <a:pt x="11011" y="1436"/>
                  <a:pt x="11010" y="1446"/>
                  <a:pt x="11010" y="1454"/>
                </a:cubicBezTo>
                <a:cubicBezTo>
                  <a:pt x="11012" y="1471"/>
                  <a:pt x="11013" y="1486"/>
                  <a:pt x="11014" y="1505"/>
                </a:cubicBezTo>
                <a:lnTo>
                  <a:pt x="11061" y="1505"/>
                </a:lnTo>
                <a:lnTo>
                  <a:pt x="11086" y="1467"/>
                </a:lnTo>
                <a:lnTo>
                  <a:pt x="11099" y="1486"/>
                </a:lnTo>
                <a:cubicBezTo>
                  <a:pt x="11099" y="1508"/>
                  <a:pt x="11097" y="1521"/>
                  <a:pt x="11099" y="1544"/>
                </a:cubicBezTo>
                <a:cubicBezTo>
                  <a:pt x="11099" y="1549"/>
                  <a:pt x="11104" y="1547"/>
                  <a:pt x="11105" y="1551"/>
                </a:cubicBezTo>
                <a:cubicBezTo>
                  <a:pt x="11102" y="1560"/>
                  <a:pt x="11103" y="1574"/>
                  <a:pt x="11099" y="1576"/>
                </a:cubicBezTo>
                <a:cubicBezTo>
                  <a:pt x="11088" y="1581"/>
                  <a:pt x="11081" y="1571"/>
                  <a:pt x="11070" y="1570"/>
                </a:cubicBezTo>
                <a:lnTo>
                  <a:pt x="11054" y="1570"/>
                </a:lnTo>
                <a:cubicBezTo>
                  <a:pt x="11050" y="1570"/>
                  <a:pt x="11047" y="1563"/>
                  <a:pt x="11042" y="1563"/>
                </a:cubicBezTo>
                <a:cubicBezTo>
                  <a:pt x="11032" y="1563"/>
                  <a:pt x="11025" y="1560"/>
                  <a:pt x="11017" y="1563"/>
                </a:cubicBezTo>
                <a:cubicBezTo>
                  <a:pt x="11012" y="1565"/>
                  <a:pt x="11009" y="1572"/>
                  <a:pt x="11004" y="1576"/>
                </a:cubicBezTo>
                <a:cubicBezTo>
                  <a:pt x="10999" y="1579"/>
                  <a:pt x="10996" y="1587"/>
                  <a:pt x="10992" y="1589"/>
                </a:cubicBezTo>
                <a:cubicBezTo>
                  <a:pt x="10977" y="1595"/>
                  <a:pt x="10966" y="1586"/>
                  <a:pt x="10951" y="1589"/>
                </a:cubicBezTo>
                <a:cubicBezTo>
                  <a:pt x="10935" y="1592"/>
                  <a:pt x="10925" y="1597"/>
                  <a:pt x="10913" y="1615"/>
                </a:cubicBezTo>
                <a:cubicBezTo>
                  <a:pt x="10909" y="1619"/>
                  <a:pt x="10910" y="1631"/>
                  <a:pt x="10910" y="1642"/>
                </a:cubicBezTo>
                <a:lnTo>
                  <a:pt x="10910" y="1698"/>
                </a:lnTo>
                <a:cubicBezTo>
                  <a:pt x="10925" y="1692"/>
                  <a:pt x="10933" y="1684"/>
                  <a:pt x="10948" y="1685"/>
                </a:cubicBezTo>
                <a:lnTo>
                  <a:pt x="10960" y="1685"/>
                </a:lnTo>
                <a:cubicBezTo>
                  <a:pt x="10965" y="1685"/>
                  <a:pt x="10968" y="1692"/>
                  <a:pt x="10973" y="1692"/>
                </a:cubicBezTo>
                <a:cubicBezTo>
                  <a:pt x="10981" y="1693"/>
                  <a:pt x="10986" y="1698"/>
                  <a:pt x="10995" y="1698"/>
                </a:cubicBezTo>
                <a:cubicBezTo>
                  <a:pt x="11007" y="1698"/>
                  <a:pt x="11015" y="1695"/>
                  <a:pt x="11026" y="1685"/>
                </a:cubicBezTo>
                <a:cubicBezTo>
                  <a:pt x="11036" y="1677"/>
                  <a:pt x="11042" y="1663"/>
                  <a:pt x="11051" y="1654"/>
                </a:cubicBezTo>
                <a:cubicBezTo>
                  <a:pt x="11058" y="1647"/>
                  <a:pt x="11062" y="1634"/>
                  <a:pt x="11070" y="1634"/>
                </a:cubicBezTo>
                <a:lnTo>
                  <a:pt x="11077" y="1634"/>
                </a:lnTo>
                <a:cubicBezTo>
                  <a:pt x="11081" y="1634"/>
                  <a:pt x="11085" y="1637"/>
                  <a:pt x="11089" y="1640"/>
                </a:cubicBezTo>
                <a:cubicBezTo>
                  <a:pt x="11094" y="1645"/>
                  <a:pt x="11092" y="1658"/>
                  <a:pt x="11095" y="1666"/>
                </a:cubicBezTo>
                <a:cubicBezTo>
                  <a:pt x="11091" y="1672"/>
                  <a:pt x="11092" y="1689"/>
                  <a:pt x="11086" y="1692"/>
                </a:cubicBezTo>
                <a:cubicBezTo>
                  <a:pt x="11082" y="1693"/>
                  <a:pt x="11077" y="1689"/>
                  <a:pt x="11074" y="1692"/>
                </a:cubicBezTo>
                <a:cubicBezTo>
                  <a:pt x="11070" y="1695"/>
                  <a:pt x="11065" y="1695"/>
                  <a:pt x="11061" y="1698"/>
                </a:cubicBezTo>
                <a:cubicBezTo>
                  <a:pt x="11055" y="1702"/>
                  <a:pt x="11056" y="1718"/>
                  <a:pt x="11051" y="1724"/>
                </a:cubicBezTo>
                <a:cubicBezTo>
                  <a:pt x="11045" y="1734"/>
                  <a:pt x="11040" y="1742"/>
                  <a:pt x="11033" y="1743"/>
                </a:cubicBezTo>
                <a:cubicBezTo>
                  <a:pt x="11025" y="1745"/>
                  <a:pt x="11021" y="1737"/>
                  <a:pt x="11014" y="1737"/>
                </a:cubicBezTo>
                <a:cubicBezTo>
                  <a:pt x="10996" y="1736"/>
                  <a:pt x="10987" y="1736"/>
                  <a:pt x="10970" y="1737"/>
                </a:cubicBezTo>
                <a:cubicBezTo>
                  <a:pt x="10965" y="1737"/>
                  <a:pt x="10961" y="1736"/>
                  <a:pt x="10957" y="1737"/>
                </a:cubicBezTo>
                <a:cubicBezTo>
                  <a:pt x="10952" y="1739"/>
                  <a:pt x="10949" y="1747"/>
                  <a:pt x="10945" y="1750"/>
                </a:cubicBezTo>
                <a:cubicBezTo>
                  <a:pt x="10940" y="1753"/>
                  <a:pt x="10934" y="1750"/>
                  <a:pt x="10932" y="1757"/>
                </a:cubicBezTo>
                <a:cubicBezTo>
                  <a:pt x="10930" y="1763"/>
                  <a:pt x="10929" y="1772"/>
                  <a:pt x="10929" y="1782"/>
                </a:cubicBezTo>
                <a:cubicBezTo>
                  <a:pt x="10929" y="1792"/>
                  <a:pt x="10930" y="1800"/>
                  <a:pt x="10932" y="1807"/>
                </a:cubicBezTo>
                <a:cubicBezTo>
                  <a:pt x="10937" y="1828"/>
                  <a:pt x="10944" y="1845"/>
                  <a:pt x="10954" y="1853"/>
                </a:cubicBezTo>
                <a:cubicBezTo>
                  <a:pt x="10958" y="1856"/>
                  <a:pt x="10962" y="1853"/>
                  <a:pt x="10966" y="1853"/>
                </a:cubicBezTo>
                <a:cubicBezTo>
                  <a:pt x="10976" y="1855"/>
                  <a:pt x="10982" y="1851"/>
                  <a:pt x="10992" y="1853"/>
                </a:cubicBezTo>
                <a:cubicBezTo>
                  <a:pt x="10996" y="1853"/>
                  <a:pt x="11000" y="1857"/>
                  <a:pt x="11004" y="1859"/>
                </a:cubicBezTo>
                <a:cubicBezTo>
                  <a:pt x="11014" y="1864"/>
                  <a:pt x="11021" y="1872"/>
                  <a:pt x="11029" y="1885"/>
                </a:cubicBezTo>
                <a:cubicBezTo>
                  <a:pt x="11034" y="1892"/>
                  <a:pt x="11039" y="1895"/>
                  <a:pt x="11042" y="1904"/>
                </a:cubicBezTo>
                <a:cubicBezTo>
                  <a:pt x="11044" y="1913"/>
                  <a:pt x="11046" y="1922"/>
                  <a:pt x="11048" y="1930"/>
                </a:cubicBezTo>
                <a:cubicBezTo>
                  <a:pt x="11051" y="1940"/>
                  <a:pt x="11055" y="1946"/>
                  <a:pt x="11058" y="1956"/>
                </a:cubicBezTo>
                <a:cubicBezTo>
                  <a:pt x="11064" y="1977"/>
                  <a:pt x="11070" y="1988"/>
                  <a:pt x="11077" y="2007"/>
                </a:cubicBezTo>
                <a:lnTo>
                  <a:pt x="11089" y="2001"/>
                </a:lnTo>
                <a:cubicBezTo>
                  <a:pt x="11090" y="1993"/>
                  <a:pt x="11087" y="1981"/>
                  <a:pt x="11089" y="1975"/>
                </a:cubicBezTo>
                <a:cubicBezTo>
                  <a:pt x="11092" y="1965"/>
                  <a:pt x="11095" y="1957"/>
                  <a:pt x="11099" y="1949"/>
                </a:cubicBezTo>
                <a:cubicBezTo>
                  <a:pt x="11102" y="1943"/>
                  <a:pt x="11107" y="1942"/>
                  <a:pt x="11111" y="1937"/>
                </a:cubicBezTo>
                <a:cubicBezTo>
                  <a:pt x="11120" y="1925"/>
                  <a:pt x="11131" y="1922"/>
                  <a:pt x="11136" y="1904"/>
                </a:cubicBezTo>
                <a:cubicBezTo>
                  <a:pt x="11138" y="1898"/>
                  <a:pt x="11139" y="1887"/>
                  <a:pt x="11139" y="1879"/>
                </a:cubicBezTo>
                <a:cubicBezTo>
                  <a:pt x="11142" y="1858"/>
                  <a:pt x="11139" y="1843"/>
                  <a:pt x="11139" y="1821"/>
                </a:cubicBezTo>
                <a:cubicBezTo>
                  <a:pt x="11139" y="1809"/>
                  <a:pt x="11144" y="1805"/>
                  <a:pt x="11146" y="1795"/>
                </a:cubicBezTo>
                <a:cubicBezTo>
                  <a:pt x="11148" y="1782"/>
                  <a:pt x="11152" y="1776"/>
                  <a:pt x="11158" y="1769"/>
                </a:cubicBezTo>
                <a:cubicBezTo>
                  <a:pt x="11163" y="1764"/>
                  <a:pt x="11165" y="1757"/>
                  <a:pt x="11171" y="1757"/>
                </a:cubicBezTo>
                <a:cubicBezTo>
                  <a:pt x="11180" y="1755"/>
                  <a:pt x="11185" y="1757"/>
                  <a:pt x="11195" y="1757"/>
                </a:cubicBezTo>
                <a:lnTo>
                  <a:pt x="11195" y="1628"/>
                </a:lnTo>
                <a:cubicBezTo>
                  <a:pt x="11204" y="1628"/>
                  <a:pt x="11210" y="1633"/>
                  <a:pt x="11218" y="1628"/>
                </a:cubicBezTo>
                <a:cubicBezTo>
                  <a:pt x="11228" y="1621"/>
                  <a:pt x="11235" y="1607"/>
                  <a:pt x="11243" y="1595"/>
                </a:cubicBezTo>
                <a:cubicBezTo>
                  <a:pt x="11241" y="1584"/>
                  <a:pt x="11235" y="1583"/>
                  <a:pt x="11234" y="1570"/>
                </a:cubicBezTo>
                <a:cubicBezTo>
                  <a:pt x="11234" y="1560"/>
                  <a:pt x="11235" y="1555"/>
                  <a:pt x="11235" y="1545"/>
                </a:cubicBezTo>
                <a:cubicBezTo>
                  <a:pt x="11235" y="1534"/>
                  <a:pt x="11234" y="1530"/>
                  <a:pt x="11234" y="1518"/>
                </a:cubicBezTo>
                <a:cubicBezTo>
                  <a:pt x="11234" y="1509"/>
                  <a:pt x="11237" y="1502"/>
                  <a:pt x="11237" y="1492"/>
                </a:cubicBezTo>
                <a:cubicBezTo>
                  <a:pt x="11237" y="1481"/>
                  <a:pt x="11235" y="1474"/>
                  <a:pt x="11235" y="1463"/>
                </a:cubicBezTo>
                <a:lnTo>
                  <a:pt x="11325" y="1463"/>
                </a:lnTo>
                <a:cubicBezTo>
                  <a:pt x="11324" y="1478"/>
                  <a:pt x="11327" y="1486"/>
                  <a:pt x="11325" y="1499"/>
                </a:cubicBezTo>
                <a:cubicBezTo>
                  <a:pt x="11323" y="1520"/>
                  <a:pt x="11316" y="1529"/>
                  <a:pt x="11316" y="1552"/>
                </a:cubicBezTo>
                <a:cubicBezTo>
                  <a:pt x="11316" y="1561"/>
                  <a:pt x="11319" y="1566"/>
                  <a:pt x="11319" y="1576"/>
                </a:cubicBezTo>
                <a:cubicBezTo>
                  <a:pt x="11328" y="1576"/>
                  <a:pt x="11335" y="1574"/>
                  <a:pt x="11344" y="1576"/>
                </a:cubicBezTo>
                <a:cubicBezTo>
                  <a:pt x="11350" y="1576"/>
                  <a:pt x="11356" y="1583"/>
                  <a:pt x="11360" y="1589"/>
                </a:cubicBezTo>
                <a:cubicBezTo>
                  <a:pt x="11363" y="1595"/>
                  <a:pt x="11372" y="1597"/>
                  <a:pt x="11372" y="1608"/>
                </a:cubicBezTo>
                <a:cubicBezTo>
                  <a:pt x="11373" y="1616"/>
                  <a:pt x="11372" y="1624"/>
                  <a:pt x="11372" y="1634"/>
                </a:cubicBezTo>
                <a:cubicBezTo>
                  <a:pt x="11372" y="1653"/>
                  <a:pt x="11372" y="1668"/>
                  <a:pt x="11369" y="1685"/>
                </a:cubicBezTo>
                <a:cubicBezTo>
                  <a:pt x="11368" y="1695"/>
                  <a:pt x="11361" y="1692"/>
                  <a:pt x="11357" y="1698"/>
                </a:cubicBezTo>
                <a:cubicBezTo>
                  <a:pt x="11347" y="1716"/>
                  <a:pt x="11338" y="1730"/>
                  <a:pt x="11338" y="1758"/>
                </a:cubicBezTo>
                <a:cubicBezTo>
                  <a:pt x="11338" y="1769"/>
                  <a:pt x="11341" y="1777"/>
                  <a:pt x="11341" y="1788"/>
                </a:cubicBezTo>
                <a:lnTo>
                  <a:pt x="11368" y="1788"/>
                </a:lnTo>
                <a:cubicBezTo>
                  <a:pt x="11386" y="1788"/>
                  <a:pt x="11393" y="1761"/>
                  <a:pt x="11407" y="1743"/>
                </a:cubicBezTo>
                <a:cubicBezTo>
                  <a:pt x="11416" y="1734"/>
                  <a:pt x="11421" y="1718"/>
                  <a:pt x="11432" y="1718"/>
                </a:cubicBezTo>
                <a:cubicBezTo>
                  <a:pt x="11438" y="1718"/>
                  <a:pt x="11442" y="1728"/>
                  <a:pt x="11445" y="1737"/>
                </a:cubicBezTo>
                <a:cubicBezTo>
                  <a:pt x="11446" y="1744"/>
                  <a:pt x="11445" y="1754"/>
                  <a:pt x="11445" y="1763"/>
                </a:cubicBezTo>
                <a:cubicBezTo>
                  <a:pt x="11446" y="1780"/>
                  <a:pt x="11445" y="1795"/>
                  <a:pt x="11445" y="1814"/>
                </a:cubicBezTo>
                <a:lnTo>
                  <a:pt x="11479" y="1814"/>
                </a:lnTo>
                <a:cubicBezTo>
                  <a:pt x="11483" y="1807"/>
                  <a:pt x="11489" y="1811"/>
                  <a:pt x="11492" y="1801"/>
                </a:cubicBezTo>
                <a:cubicBezTo>
                  <a:pt x="11493" y="1793"/>
                  <a:pt x="11494" y="1784"/>
                  <a:pt x="11495" y="1776"/>
                </a:cubicBezTo>
                <a:cubicBezTo>
                  <a:pt x="11497" y="1766"/>
                  <a:pt x="11500" y="1759"/>
                  <a:pt x="11501" y="1750"/>
                </a:cubicBezTo>
                <a:lnTo>
                  <a:pt x="11574" y="1750"/>
                </a:lnTo>
                <a:lnTo>
                  <a:pt x="11599" y="1737"/>
                </a:lnTo>
                <a:lnTo>
                  <a:pt x="11602" y="1711"/>
                </a:lnTo>
                <a:cubicBezTo>
                  <a:pt x="11593" y="1685"/>
                  <a:pt x="11584" y="1663"/>
                  <a:pt x="11567" y="1660"/>
                </a:cubicBezTo>
                <a:cubicBezTo>
                  <a:pt x="11563" y="1660"/>
                  <a:pt x="11559" y="1666"/>
                  <a:pt x="11555" y="1666"/>
                </a:cubicBezTo>
                <a:cubicBezTo>
                  <a:pt x="11543" y="1666"/>
                  <a:pt x="11537" y="1665"/>
                  <a:pt x="11525" y="1663"/>
                </a:cubicBezTo>
                <a:cubicBezTo>
                  <a:pt x="11524" y="1639"/>
                  <a:pt x="11523" y="1626"/>
                  <a:pt x="11523" y="1602"/>
                </a:cubicBezTo>
                <a:cubicBezTo>
                  <a:pt x="11523" y="1592"/>
                  <a:pt x="11525" y="1585"/>
                  <a:pt x="11525" y="1576"/>
                </a:cubicBezTo>
                <a:lnTo>
                  <a:pt x="11445" y="1576"/>
                </a:lnTo>
                <a:cubicBezTo>
                  <a:pt x="11445" y="1537"/>
                  <a:pt x="11449" y="1505"/>
                  <a:pt x="11435" y="1479"/>
                </a:cubicBezTo>
                <a:cubicBezTo>
                  <a:pt x="11432" y="1475"/>
                  <a:pt x="11427" y="1478"/>
                  <a:pt x="11422" y="1473"/>
                </a:cubicBezTo>
                <a:cubicBezTo>
                  <a:pt x="11419" y="1468"/>
                  <a:pt x="11413" y="1467"/>
                  <a:pt x="11410" y="1460"/>
                </a:cubicBezTo>
                <a:cubicBezTo>
                  <a:pt x="11407" y="1454"/>
                  <a:pt x="11406" y="1442"/>
                  <a:pt x="11404" y="1434"/>
                </a:cubicBezTo>
                <a:cubicBezTo>
                  <a:pt x="11402" y="1428"/>
                  <a:pt x="11404" y="1413"/>
                  <a:pt x="11401" y="1409"/>
                </a:cubicBezTo>
                <a:cubicBezTo>
                  <a:pt x="11393" y="1394"/>
                  <a:pt x="11383" y="1399"/>
                  <a:pt x="11372" y="1396"/>
                </a:cubicBezTo>
                <a:cubicBezTo>
                  <a:pt x="11368" y="1396"/>
                  <a:pt x="11363" y="1399"/>
                  <a:pt x="11360" y="1396"/>
                </a:cubicBezTo>
                <a:cubicBezTo>
                  <a:pt x="11354" y="1391"/>
                  <a:pt x="11351" y="1385"/>
                  <a:pt x="11347" y="1376"/>
                </a:cubicBezTo>
                <a:cubicBezTo>
                  <a:pt x="11340" y="1362"/>
                  <a:pt x="11343" y="1338"/>
                  <a:pt x="11334" y="1325"/>
                </a:cubicBezTo>
                <a:cubicBezTo>
                  <a:pt x="11331" y="1320"/>
                  <a:pt x="11326" y="1320"/>
                  <a:pt x="11322" y="1319"/>
                </a:cubicBezTo>
                <a:cubicBezTo>
                  <a:pt x="11318" y="1317"/>
                  <a:pt x="11314" y="1312"/>
                  <a:pt x="11309" y="1312"/>
                </a:cubicBezTo>
                <a:cubicBezTo>
                  <a:pt x="11305" y="1312"/>
                  <a:pt x="11301" y="1317"/>
                  <a:pt x="11297" y="1319"/>
                </a:cubicBezTo>
                <a:cubicBezTo>
                  <a:pt x="11288" y="1322"/>
                  <a:pt x="11286" y="1344"/>
                  <a:pt x="11276" y="1344"/>
                </a:cubicBezTo>
                <a:cubicBezTo>
                  <a:pt x="11267" y="1344"/>
                  <a:pt x="11261" y="1336"/>
                  <a:pt x="11253" y="1331"/>
                </a:cubicBezTo>
                <a:cubicBezTo>
                  <a:pt x="11249" y="1330"/>
                  <a:pt x="11244" y="1333"/>
                  <a:pt x="11240" y="1331"/>
                </a:cubicBezTo>
                <a:cubicBezTo>
                  <a:pt x="11236" y="1330"/>
                  <a:pt x="11235" y="1317"/>
                  <a:pt x="11230" y="1312"/>
                </a:cubicBezTo>
                <a:lnTo>
                  <a:pt x="11230" y="1248"/>
                </a:lnTo>
                <a:cubicBezTo>
                  <a:pt x="11228" y="1248"/>
                  <a:pt x="11226" y="1248"/>
                  <a:pt x="11224" y="1248"/>
                </a:cubicBezTo>
                <a:cubicBezTo>
                  <a:pt x="11224" y="1247"/>
                  <a:pt x="11224" y="1246"/>
                  <a:pt x="11224" y="1245"/>
                </a:cubicBezTo>
                <a:lnTo>
                  <a:pt x="11224" y="1248"/>
                </a:lnTo>
                <a:cubicBezTo>
                  <a:pt x="11220" y="1248"/>
                  <a:pt x="11216" y="1248"/>
                  <a:pt x="11212" y="1248"/>
                </a:cubicBezTo>
                <a:cubicBezTo>
                  <a:pt x="11205" y="1248"/>
                  <a:pt x="11200" y="1249"/>
                  <a:pt x="11193" y="1248"/>
                </a:cubicBezTo>
                <a:cubicBezTo>
                  <a:pt x="11187" y="1246"/>
                  <a:pt x="11185" y="1239"/>
                  <a:pt x="11180" y="1234"/>
                </a:cubicBezTo>
                <a:cubicBezTo>
                  <a:pt x="11182" y="1226"/>
                  <a:pt x="11182" y="1217"/>
                  <a:pt x="11183" y="1209"/>
                </a:cubicBezTo>
                <a:cubicBezTo>
                  <a:pt x="11189" y="1186"/>
                  <a:pt x="11199" y="1182"/>
                  <a:pt x="11203" y="1158"/>
                </a:cubicBezTo>
                <a:cubicBezTo>
                  <a:pt x="11203" y="1150"/>
                  <a:pt x="11202" y="1140"/>
                  <a:pt x="11203" y="1132"/>
                </a:cubicBezTo>
                <a:lnTo>
                  <a:pt x="11092" y="1093"/>
                </a:lnTo>
                <a:cubicBezTo>
                  <a:pt x="11088" y="1095"/>
                  <a:pt x="11084" y="1090"/>
                  <a:pt x="11080" y="1093"/>
                </a:cubicBezTo>
                <a:close/>
                <a:moveTo>
                  <a:pt x="16243" y="1226"/>
                </a:moveTo>
                <a:cubicBezTo>
                  <a:pt x="16236" y="1226"/>
                  <a:pt x="16236" y="1242"/>
                  <a:pt x="16230" y="1245"/>
                </a:cubicBezTo>
                <a:cubicBezTo>
                  <a:pt x="16225" y="1248"/>
                  <a:pt x="16220" y="1247"/>
                  <a:pt x="16215" y="1252"/>
                </a:cubicBezTo>
                <a:cubicBezTo>
                  <a:pt x="16211" y="1255"/>
                  <a:pt x="16206" y="1254"/>
                  <a:pt x="16202" y="1258"/>
                </a:cubicBezTo>
                <a:cubicBezTo>
                  <a:pt x="16197" y="1263"/>
                  <a:pt x="16196" y="1278"/>
                  <a:pt x="16192" y="1284"/>
                </a:cubicBezTo>
                <a:cubicBezTo>
                  <a:pt x="16188" y="1291"/>
                  <a:pt x="16183" y="1294"/>
                  <a:pt x="16180" y="1303"/>
                </a:cubicBezTo>
                <a:cubicBezTo>
                  <a:pt x="16178" y="1311"/>
                  <a:pt x="16176" y="1319"/>
                  <a:pt x="16174" y="1329"/>
                </a:cubicBezTo>
                <a:cubicBezTo>
                  <a:pt x="16172" y="1337"/>
                  <a:pt x="16173" y="1347"/>
                  <a:pt x="16170" y="1355"/>
                </a:cubicBezTo>
                <a:cubicBezTo>
                  <a:pt x="16168" y="1365"/>
                  <a:pt x="16168" y="1374"/>
                  <a:pt x="16164" y="1381"/>
                </a:cubicBezTo>
                <a:cubicBezTo>
                  <a:pt x="16161" y="1385"/>
                  <a:pt x="16155" y="1376"/>
                  <a:pt x="16152" y="1381"/>
                </a:cubicBezTo>
                <a:cubicBezTo>
                  <a:pt x="16147" y="1387"/>
                  <a:pt x="16142" y="1390"/>
                  <a:pt x="16139" y="1400"/>
                </a:cubicBezTo>
                <a:cubicBezTo>
                  <a:pt x="16137" y="1408"/>
                  <a:pt x="16139" y="1417"/>
                  <a:pt x="16139" y="1425"/>
                </a:cubicBezTo>
                <a:cubicBezTo>
                  <a:pt x="16138" y="1443"/>
                  <a:pt x="16142" y="1459"/>
                  <a:pt x="16139" y="1477"/>
                </a:cubicBezTo>
                <a:cubicBezTo>
                  <a:pt x="16138" y="1487"/>
                  <a:pt x="16135" y="1493"/>
                  <a:pt x="16133" y="1503"/>
                </a:cubicBezTo>
                <a:cubicBezTo>
                  <a:pt x="16130" y="1512"/>
                  <a:pt x="16124" y="1511"/>
                  <a:pt x="16120" y="1516"/>
                </a:cubicBezTo>
                <a:cubicBezTo>
                  <a:pt x="16115" y="1522"/>
                  <a:pt x="16109" y="1524"/>
                  <a:pt x="16104" y="1528"/>
                </a:cubicBezTo>
                <a:cubicBezTo>
                  <a:pt x="16101" y="1533"/>
                  <a:pt x="16094" y="1534"/>
                  <a:pt x="16092" y="1542"/>
                </a:cubicBezTo>
                <a:cubicBezTo>
                  <a:pt x="16089" y="1551"/>
                  <a:pt x="16084" y="1556"/>
                  <a:pt x="16082" y="1567"/>
                </a:cubicBezTo>
                <a:cubicBezTo>
                  <a:pt x="16081" y="1579"/>
                  <a:pt x="16083" y="1587"/>
                  <a:pt x="16082" y="1600"/>
                </a:cubicBezTo>
                <a:cubicBezTo>
                  <a:pt x="16082" y="1613"/>
                  <a:pt x="16082" y="1618"/>
                  <a:pt x="16082" y="1631"/>
                </a:cubicBezTo>
                <a:cubicBezTo>
                  <a:pt x="16089" y="1638"/>
                  <a:pt x="16100" y="1676"/>
                  <a:pt x="16108" y="1676"/>
                </a:cubicBezTo>
                <a:cubicBezTo>
                  <a:pt x="16122" y="1676"/>
                  <a:pt x="16129" y="1656"/>
                  <a:pt x="16139" y="1638"/>
                </a:cubicBezTo>
                <a:cubicBezTo>
                  <a:pt x="16144" y="1630"/>
                  <a:pt x="16147" y="1622"/>
                  <a:pt x="16152" y="1612"/>
                </a:cubicBezTo>
                <a:cubicBezTo>
                  <a:pt x="16156" y="1602"/>
                  <a:pt x="16158" y="1591"/>
                  <a:pt x="16164" y="1587"/>
                </a:cubicBezTo>
                <a:cubicBezTo>
                  <a:pt x="16168" y="1583"/>
                  <a:pt x="16173" y="1582"/>
                  <a:pt x="16177" y="1580"/>
                </a:cubicBezTo>
                <a:cubicBezTo>
                  <a:pt x="16182" y="1578"/>
                  <a:pt x="16186" y="1573"/>
                  <a:pt x="16192" y="1573"/>
                </a:cubicBezTo>
                <a:cubicBezTo>
                  <a:pt x="16198" y="1573"/>
                  <a:pt x="16201" y="1585"/>
                  <a:pt x="16205" y="1587"/>
                </a:cubicBezTo>
                <a:lnTo>
                  <a:pt x="16274" y="1587"/>
                </a:lnTo>
                <a:cubicBezTo>
                  <a:pt x="16280" y="1587"/>
                  <a:pt x="16281" y="1572"/>
                  <a:pt x="16287" y="1567"/>
                </a:cubicBezTo>
                <a:cubicBezTo>
                  <a:pt x="16292" y="1564"/>
                  <a:pt x="16295" y="1556"/>
                  <a:pt x="16299" y="1554"/>
                </a:cubicBezTo>
                <a:cubicBezTo>
                  <a:pt x="16303" y="1552"/>
                  <a:pt x="16307" y="1554"/>
                  <a:pt x="16312" y="1554"/>
                </a:cubicBezTo>
                <a:cubicBezTo>
                  <a:pt x="16321" y="1552"/>
                  <a:pt x="16328" y="1554"/>
                  <a:pt x="16337" y="1554"/>
                </a:cubicBezTo>
                <a:cubicBezTo>
                  <a:pt x="16342" y="1554"/>
                  <a:pt x="16345" y="1556"/>
                  <a:pt x="16350" y="1554"/>
                </a:cubicBezTo>
                <a:cubicBezTo>
                  <a:pt x="16358" y="1552"/>
                  <a:pt x="16361" y="1537"/>
                  <a:pt x="16369" y="1535"/>
                </a:cubicBezTo>
                <a:cubicBezTo>
                  <a:pt x="16381" y="1532"/>
                  <a:pt x="16388" y="1542"/>
                  <a:pt x="16400" y="1542"/>
                </a:cubicBezTo>
                <a:cubicBezTo>
                  <a:pt x="16410" y="1542"/>
                  <a:pt x="16419" y="1540"/>
                  <a:pt x="16425" y="1528"/>
                </a:cubicBezTo>
                <a:cubicBezTo>
                  <a:pt x="16429" y="1522"/>
                  <a:pt x="16430" y="1512"/>
                  <a:pt x="16432" y="1503"/>
                </a:cubicBezTo>
                <a:cubicBezTo>
                  <a:pt x="16433" y="1495"/>
                  <a:pt x="16435" y="1488"/>
                  <a:pt x="16435" y="1479"/>
                </a:cubicBezTo>
                <a:cubicBezTo>
                  <a:pt x="16435" y="1468"/>
                  <a:pt x="16432" y="1463"/>
                  <a:pt x="16432" y="1451"/>
                </a:cubicBezTo>
                <a:lnTo>
                  <a:pt x="16432" y="1419"/>
                </a:lnTo>
                <a:lnTo>
                  <a:pt x="16378" y="1419"/>
                </a:lnTo>
                <a:cubicBezTo>
                  <a:pt x="16378" y="1397"/>
                  <a:pt x="16380" y="1382"/>
                  <a:pt x="16378" y="1361"/>
                </a:cubicBezTo>
                <a:cubicBezTo>
                  <a:pt x="16378" y="1353"/>
                  <a:pt x="16380" y="1342"/>
                  <a:pt x="16378" y="1336"/>
                </a:cubicBezTo>
                <a:cubicBezTo>
                  <a:pt x="16376" y="1327"/>
                  <a:pt x="16370" y="1327"/>
                  <a:pt x="16366" y="1322"/>
                </a:cubicBezTo>
                <a:cubicBezTo>
                  <a:pt x="16362" y="1319"/>
                  <a:pt x="16357" y="1318"/>
                  <a:pt x="16353" y="1316"/>
                </a:cubicBezTo>
                <a:cubicBezTo>
                  <a:pt x="16338" y="1308"/>
                  <a:pt x="16330" y="1303"/>
                  <a:pt x="16314" y="1303"/>
                </a:cubicBezTo>
                <a:cubicBezTo>
                  <a:pt x="16308" y="1303"/>
                  <a:pt x="16304" y="1302"/>
                  <a:pt x="16299" y="1303"/>
                </a:cubicBezTo>
                <a:cubicBezTo>
                  <a:pt x="16295" y="1305"/>
                  <a:pt x="16297" y="1323"/>
                  <a:pt x="16293" y="1329"/>
                </a:cubicBezTo>
                <a:cubicBezTo>
                  <a:pt x="16289" y="1337"/>
                  <a:pt x="16288" y="1355"/>
                  <a:pt x="16281" y="1355"/>
                </a:cubicBezTo>
                <a:lnTo>
                  <a:pt x="16274" y="1355"/>
                </a:lnTo>
                <a:cubicBezTo>
                  <a:pt x="16268" y="1355"/>
                  <a:pt x="16267" y="1341"/>
                  <a:pt x="16262" y="1336"/>
                </a:cubicBezTo>
                <a:cubicBezTo>
                  <a:pt x="16267" y="1326"/>
                  <a:pt x="16270" y="1319"/>
                  <a:pt x="16274" y="1309"/>
                </a:cubicBezTo>
                <a:cubicBezTo>
                  <a:pt x="16278" y="1300"/>
                  <a:pt x="16284" y="1301"/>
                  <a:pt x="16287" y="1290"/>
                </a:cubicBezTo>
                <a:cubicBezTo>
                  <a:pt x="16288" y="1282"/>
                  <a:pt x="16286" y="1272"/>
                  <a:pt x="16287" y="1264"/>
                </a:cubicBezTo>
                <a:cubicBezTo>
                  <a:pt x="16283" y="1263"/>
                  <a:pt x="16278" y="1262"/>
                  <a:pt x="16274" y="1258"/>
                </a:cubicBezTo>
                <a:cubicBezTo>
                  <a:pt x="16270" y="1255"/>
                  <a:pt x="16266" y="1255"/>
                  <a:pt x="16262" y="1252"/>
                </a:cubicBezTo>
                <a:cubicBezTo>
                  <a:pt x="16255" y="1247"/>
                  <a:pt x="16256" y="1226"/>
                  <a:pt x="16249" y="1226"/>
                </a:cubicBezTo>
                <a:lnTo>
                  <a:pt x="16243" y="1226"/>
                </a:lnTo>
                <a:close/>
                <a:moveTo>
                  <a:pt x="3867" y="1245"/>
                </a:moveTo>
                <a:lnTo>
                  <a:pt x="3829" y="1258"/>
                </a:lnTo>
                <a:lnTo>
                  <a:pt x="3735" y="1296"/>
                </a:lnTo>
                <a:lnTo>
                  <a:pt x="3757" y="1361"/>
                </a:lnTo>
                <a:cubicBezTo>
                  <a:pt x="3757" y="1361"/>
                  <a:pt x="3792" y="1354"/>
                  <a:pt x="3792" y="1354"/>
                </a:cubicBezTo>
                <a:lnTo>
                  <a:pt x="3826" y="1387"/>
                </a:lnTo>
                <a:lnTo>
                  <a:pt x="3836" y="1464"/>
                </a:lnTo>
                <a:lnTo>
                  <a:pt x="3782" y="1464"/>
                </a:lnTo>
                <a:lnTo>
                  <a:pt x="3801" y="1534"/>
                </a:lnTo>
                <a:lnTo>
                  <a:pt x="3836" y="1528"/>
                </a:lnTo>
                <a:lnTo>
                  <a:pt x="3861" y="1573"/>
                </a:lnTo>
                <a:lnTo>
                  <a:pt x="3895" y="1541"/>
                </a:lnTo>
                <a:lnTo>
                  <a:pt x="3927" y="1548"/>
                </a:lnTo>
                <a:lnTo>
                  <a:pt x="4002" y="1560"/>
                </a:lnTo>
                <a:lnTo>
                  <a:pt x="4059" y="1657"/>
                </a:lnTo>
                <a:lnTo>
                  <a:pt x="4116" y="1683"/>
                </a:lnTo>
                <a:lnTo>
                  <a:pt x="4131" y="1625"/>
                </a:lnTo>
                <a:lnTo>
                  <a:pt x="4122" y="1548"/>
                </a:lnTo>
                <a:lnTo>
                  <a:pt x="4087" y="1496"/>
                </a:lnTo>
                <a:lnTo>
                  <a:pt x="4072" y="1419"/>
                </a:lnTo>
                <a:lnTo>
                  <a:pt x="4025" y="1380"/>
                </a:lnTo>
                <a:lnTo>
                  <a:pt x="3987" y="1335"/>
                </a:lnTo>
                <a:lnTo>
                  <a:pt x="3949" y="1348"/>
                </a:lnTo>
                <a:lnTo>
                  <a:pt x="3914" y="1296"/>
                </a:lnTo>
                <a:lnTo>
                  <a:pt x="3867" y="1245"/>
                </a:lnTo>
                <a:close/>
                <a:moveTo>
                  <a:pt x="4213" y="1379"/>
                </a:moveTo>
                <a:lnTo>
                  <a:pt x="4184" y="1425"/>
                </a:lnTo>
                <a:lnTo>
                  <a:pt x="4209" y="1496"/>
                </a:lnTo>
                <a:cubicBezTo>
                  <a:pt x="4209" y="1496"/>
                  <a:pt x="4228" y="1612"/>
                  <a:pt x="4228" y="1612"/>
                </a:cubicBezTo>
                <a:lnTo>
                  <a:pt x="4285" y="1631"/>
                </a:lnTo>
                <a:lnTo>
                  <a:pt x="4338" y="1618"/>
                </a:lnTo>
                <a:lnTo>
                  <a:pt x="4389" y="1598"/>
                </a:lnTo>
                <a:lnTo>
                  <a:pt x="4401" y="1547"/>
                </a:lnTo>
                <a:lnTo>
                  <a:pt x="4348" y="1470"/>
                </a:lnTo>
                <a:lnTo>
                  <a:pt x="4272" y="1457"/>
                </a:lnTo>
                <a:lnTo>
                  <a:pt x="4213" y="1379"/>
                </a:lnTo>
                <a:close/>
                <a:moveTo>
                  <a:pt x="3440" y="1418"/>
                </a:moveTo>
                <a:lnTo>
                  <a:pt x="3380" y="1424"/>
                </a:lnTo>
                <a:lnTo>
                  <a:pt x="3330" y="1450"/>
                </a:lnTo>
                <a:lnTo>
                  <a:pt x="3286" y="1527"/>
                </a:lnTo>
                <a:lnTo>
                  <a:pt x="3342" y="1527"/>
                </a:lnTo>
                <a:cubicBezTo>
                  <a:pt x="3342" y="1527"/>
                  <a:pt x="3418" y="1527"/>
                  <a:pt x="3418" y="1527"/>
                </a:cubicBezTo>
                <a:lnTo>
                  <a:pt x="3509" y="1527"/>
                </a:lnTo>
                <a:cubicBezTo>
                  <a:pt x="3509" y="1527"/>
                  <a:pt x="3512" y="1462"/>
                  <a:pt x="3497" y="1456"/>
                </a:cubicBezTo>
                <a:cubicBezTo>
                  <a:pt x="3481" y="1450"/>
                  <a:pt x="3440" y="1418"/>
                  <a:pt x="3440" y="1418"/>
                </a:cubicBezTo>
                <a:close/>
                <a:moveTo>
                  <a:pt x="16478" y="1533"/>
                </a:moveTo>
                <a:cubicBezTo>
                  <a:pt x="16473" y="1535"/>
                  <a:pt x="16471" y="1548"/>
                  <a:pt x="16466" y="1553"/>
                </a:cubicBezTo>
                <a:lnTo>
                  <a:pt x="16469" y="1578"/>
                </a:lnTo>
                <a:cubicBezTo>
                  <a:pt x="16473" y="1580"/>
                  <a:pt x="16478" y="1583"/>
                  <a:pt x="16481" y="1585"/>
                </a:cubicBezTo>
                <a:cubicBezTo>
                  <a:pt x="16485" y="1586"/>
                  <a:pt x="16490" y="1581"/>
                  <a:pt x="16494" y="1585"/>
                </a:cubicBezTo>
                <a:cubicBezTo>
                  <a:pt x="16499" y="1590"/>
                  <a:pt x="16502" y="1598"/>
                  <a:pt x="16507" y="1604"/>
                </a:cubicBezTo>
                <a:cubicBezTo>
                  <a:pt x="16511" y="1611"/>
                  <a:pt x="16510" y="1625"/>
                  <a:pt x="16516" y="1630"/>
                </a:cubicBezTo>
                <a:cubicBezTo>
                  <a:pt x="16525" y="1640"/>
                  <a:pt x="16534" y="1636"/>
                  <a:pt x="16545" y="1636"/>
                </a:cubicBezTo>
                <a:lnTo>
                  <a:pt x="16560" y="1636"/>
                </a:lnTo>
                <a:cubicBezTo>
                  <a:pt x="16565" y="1636"/>
                  <a:pt x="16568" y="1630"/>
                  <a:pt x="16572" y="1630"/>
                </a:cubicBezTo>
                <a:cubicBezTo>
                  <a:pt x="16572" y="1622"/>
                  <a:pt x="16574" y="1612"/>
                  <a:pt x="16572" y="1604"/>
                </a:cubicBezTo>
                <a:cubicBezTo>
                  <a:pt x="16569" y="1593"/>
                  <a:pt x="16562" y="1594"/>
                  <a:pt x="16560" y="1585"/>
                </a:cubicBezTo>
                <a:cubicBezTo>
                  <a:pt x="16558" y="1576"/>
                  <a:pt x="16563" y="1564"/>
                  <a:pt x="16560" y="1559"/>
                </a:cubicBezTo>
                <a:cubicBezTo>
                  <a:pt x="16557" y="1554"/>
                  <a:pt x="16551" y="1555"/>
                  <a:pt x="16548" y="1553"/>
                </a:cubicBezTo>
                <a:cubicBezTo>
                  <a:pt x="16542" y="1550"/>
                  <a:pt x="16537" y="1548"/>
                  <a:pt x="16531" y="1546"/>
                </a:cubicBezTo>
                <a:lnTo>
                  <a:pt x="16519" y="1546"/>
                </a:lnTo>
                <a:cubicBezTo>
                  <a:pt x="16514" y="1545"/>
                  <a:pt x="16511" y="1533"/>
                  <a:pt x="16507" y="1533"/>
                </a:cubicBezTo>
                <a:cubicBezTo>
                  <a:pt x="16501" y="1532"/>
                  <a:pt x="16497" y="1533"/>
                  <a:pt x="16491" y="1533"/>
                </a:cubicBezTo>
                <a:lnTo>
                  <a:pt x="16478" y="1533"/>
                </a:lnTo>
                <a:close/>
                <a:moveTo>
                  <a:pt x="3186" y="1571"/>
                </a:moveTo>
                <a:lnTo>
                  <a:pt x="3155" y="1578"/>
                </a:lnTo>
                <a:lnTo>
                  <a:pt x="3167" y="1642"/>
                </a:lnTo>
                <a:cubicBezTo>
                  <a:pt x="3167" y="1642"/>
                  <a:pt x="3192" y="1687"/>
                  <a:pt x="3192" y="1687"/>
                </a:cubicBezTo>
                <a:lnTo>
                  <a:pt x="3240" y="1693"/>
                </a:lnTo>
                <a:lnTo>
                  <a:pt x="3233" y="1610"/>
                </a:lnTo>
                <a:lnTo>
                  <a:pt x="3186" y="1571"/>
                </a:lnTo>
                <a:close/>
                <a:moveTo>
                  <a:pt x="3377" y="1590"/>
                </a:moveTo>
                <a:lnTo>
                  <a:pt x="3330" y="1616"/>
                </a:lnTo>
                <a:lnTo>
                  <a:pt x="3286" y="1667"/>
                </a:lnTo>
                <a:lnTo>
                  <a:pt x="3320" y="1783"/>
                </a:lnTo>
                <a:cubicBezTo>
                  <a:pt x="3320" y="1783"/>
                  <a:pt x="3352" y="1796"/>
                  <a:pt x="3352" y="1796"/>
                </a:cubicBezTo>
                <a:lnTo>
                  <a:pt x="3386" y="1770"/>
                </a:lnTo>
                <a:lnTo>
                  <a:pt x="3456" y="1764"/>
                </a:lnTo>
                <a:lnTo>
                  <a:pt x="3471" y="1712"/>
                </a:lnTo>
                <a:lnTo>
                  <a:pt x="3440" y="1655"/>
                </a:lnTo>
                <a:lnTo>
                  <a:pt x="3471" y="1648"/>
                </a:lnTo>
                <a:lnTo>
                  <a:pt x="3493" y="1590"/>
                </a:lnTo>
                <a:lnTo>
                  <a:pt x="3456" y="1590"/>
                </a:lnTo>
                <a:lnTo>
                  <a:pt x="3377" y="1590"/>
                </a:lnTo>
                <a:close/>
                <a:moveTo>
                  <a:pt x="3954" y="1628"/>
                </a:moveTo>
                <a:lnTo>
                  <a:pt x="3894" y="1635"/>
                </a:lnTo>
                <a:lnTo>
                  <a:pt x="3903" y="1706"/>
                </a:lnTo>
                <a:lnTo>
                  <a:pt x="3954" y="1712"/>
                </a:lnTo>
                <a:cubicBezTo>
                  <a:pt x="3954" y="1712"/>
                  <a:pt x="3995" y="1686"/>
                  <a:pt x="3995" y="1686"/>
                </a:cubicBezTo>
                <a:lnTo>
                  <a:pt x="3954" y="1628"/>
                </a:lnTo>
                <a:close/>
                <a:moveTo>
                  <a:pt x="3718" y="1648"/>
                </a:moveTo>
                <a:cubicBezTo>
                  <a:pt x="3718" y="1648"/>
                  <a:pt x="3712" y="1693"/>
                  <a:pt x="3721" y="1731"/>
                </a:cubicBezTo>
                <a:cubicBezTo>
                  <a:pt x="3731" y="1770"/>
                  <a:pt x="3775" y="1847"/>
                  <a:pt x="3775" y="1847"/>
                </a:cubicBezTo>
                <a:lnTo>
                  <a:pt x="3810" y="1815"/>
                </a:lnTo>
                <a:lnTo>
                  <a:pt x="3769" y="1706"/>
                </a:lnTo>
                <a:lnTo>
                  <a:pt x="3718" y="1648"/>
                </a:lnTo>
                <a:close/>
                <a:moveTo>
                  <a:pt x="4359" y="1667"/>
                </a:moveTo>
                <a:lnTo>
                  <a:pt x="4325" y="1725"/>
                </a:lnTo>
                <a:lnTo>
                  <a:pt x="4325" y="1776"/>
                </a:lnTo>
                <a:lnTo>
                  <a:pt x="4400" y="1770"/>
                </a:lnTo>
                <a:cubicBezTo>
                  <a:pt x="4400" y="1770"/>
                  <a:pt x="4441" y="1751"/>
                  <a:pt x="4441" y="1751"/>
                </a:cubicBezTo>
                <a:lnTo>
                  <a:pt x="4491" y="1731"/>
                </a:lnTo>
                <a:lnTo>
                  <a:pt x="4491" y="1667"/>
                </a:lnTo>
                <a:lnTo>
                  <a:pt x="4422" y="1667"/>
                </a:lnTo>
                <a:lnTo>
                  <a:pt x="4359" y="1667"/>
                </a:lnTo>
                <a:close/>
                <a:moveTo>
                  <a:pt x="4659" y="1686"/>
                </a:moveTo>
                <a:lnTo>
                  <a:pt x="4587" y="1712"/>
                </a:lnTo>
                <a:lnTo>
                  <a:pt x="4559" y="1802"/>
                </a:lnTo>
                <a:lnTo>
                  <a:pt x="4650" y="1828"/>
                </a:lnTo>
                <a:cubicBezTo>
                  <a:pt x="4650" y="1828"/>
                  <a:pt x="4700" y="1782"/>
                  <a:pt x="4700" y="1782"/>
                </a:cubicBezTo>
                <a:cubicBezTo>
                  <a:pt x="4700" y="1782"/>
                  <a:pt x="4672" y="1705"/>
                  <a:pt x="4659" y="1686"/>
                </a:cubicBezTo>
                <a:close/>
                <a:moveTo>
                  <a:pt x="3070" y="1724"/>
                </a:moveTo>
                <a:lnTo>
                  <a:pt x="3036" y="1789"/>
                </a:lnTo>
                <a:lnTo>
                  <a:pt x="2963" y="1789"/>
                </a:lnTo>
                <a:lnTo>
                  <a:pt x="2916" y="1782"/>
                </a:lnTo>
                <a:cubicBezTo>
                  <a:pt x="2916" y="1782"/>
                  <a:pt x="2881" y="1892"/>
                  <a:pt x="2872" y="1918"/>
                </a:cubicBezTo>
                <a:cubicBezTo>
                  <a:pt x="2863" y="1943"/>
                  <a:pt x="2825" y="2014"/>
                  <a:pt x="2825" y="2014"/>
                </a:cubicBezTo>
                <a:lnTo>
                  <a:pt x="2768" y="2014"/>
                </a:lnTo>
                <a:lnTo>
                  <a:pt x="2715" y="2059"/>
                </a:lnTo>
                <a:lnTo>
                  <a:pt x="2737" y="2137"/>
                </a:lnTo>
                <a:cubicBezTo>
                  <a:pt x="2737" y="2137"/>
                  <a:pt x="2800" y="2182"/>
                  <a:pt x="2800" y="2182"/>
                </a:cubicBezTo>
                <a:lnTo>
                  <a:pt x="2825" y="2117"/>
                </a:lnTo>
                <a:lnTo>
                  <a:pt x="2862" y="2168"/>
                </a:lnTo>
                <a:lnTo>
                  <a:pt x="2897" y="2130"/>
                </a:lnTo>
                <a:lnTo>
                  <a:pt x="2904" y="2078"/>
                </a:lnTo>
                <a:lnTo>
                  <a:pt x="2944" y="2072"/>
                </a:lnTo>
                <a:lnTo>
                  <a:pt x="2957" y="1995"/>
                </a:lnTo>
                <a:lnTo>
                  <a:pt x="2991" y="1943"/>
                </a:lnTo>
                <a:lnTo>
                  <a:pt x="3020" y="2027"/>
                </a:lnTo>
                <a:lnTo>
                  <a:pt x="3051" y="2001"/>
                </a:lnTo>
                <a:lnTo>
                  <a:pt x="3105" y="1962"/>
                </a:lnTo>
                <a:lnTo>
                  <a:pt x="3120" y="1840"/>
                </a:lnTo>
                <a:lnTo>
                  <a:pt x="3139" y="1757"/>
                </a:lnTo>
                <a:lnTo>
                  <a:pt x="3070" y="1724"/>
                </a:lnTo>
                <a:close/>
                <a:moveTo>
                  <a:pt x="16329" y="1724"/>
                </a:moveTo>
                <a:cubicBezTo>
                  <a:pt x="16323" y="1724"/>
                  <a:pt x="16320" y="1734"/>
                  <a:pt x="16315" y="1737"/>
                </a:cubicBezTo>
                <a:cubicBezTo>
                  <a:pt x="16306" y="1745"/>
                  <a:pt x="16300" y="1753"/>
                  <a:pt x="16290" y="1757"/>
                </a:cubicBezTo>
                <a:cubicBezTo>
                  <a:pt x="16286" y="1758"/>
                  <a:pt x="16282" y="1757"/>
                  <a:pt x="16278" y="1757"/>
                </a:cubicBezTo>
                <a:cubicBezTo>
                  <a:pt x="16263" y="1761"/>
                  <a:pt x="16254" y="1771"/>
                  <a:pt x="16240" y="1782"/>
                </a:cubicBezTo>
                <a:cubicBezTo>
                  <a:pt x="16236" y="1786"/>
                  <a:pt x="16231" y="1786"/>
                  <a:pt x="16227" y="1789"/>
                </a:cubicBezTo>
                <a:cubicBezTo>
                  <a:pt x="16222" y="1794"/>
                  <a:pt x="16219" y="1802"/>
                  <a:pt x="16215" y="1808"/>
                </a:cubicBezTo>
                <a:cubicBezTo>
                  <a:pt x="16209" y="1816"/>
                  <a:pt x="16206" y="1828"/>
                  <a:pt x="16205" y="1840"/>
                </a:cubicBezTo>
                <a:cubicBezTo>
                  <a:pt x="16205" y="1848"/>
                  <a:pt x="16206" y="1858"/>
                  <a:pt x="16205" y="1866"/>
                </a:cubicBezTo>
                <a:cubicBezTo>
                  <a:pt x="16204" y="1874"/>
                  <a:pt x="16207" y="1884"/>
                  <a:pt x="16205" y="1892"/>
                </a:cubicBezTo>
                <a:cubicBezTo>
                  <a:pt x="16203" y="1903"/>
                  <a:pt x="16200" y="1909"/>
                  <a:pt x="16196" y="1918"/>
                </a:cubicBezTo>
                <a:cubicBezTo>
                  <a:pt x="16189" y="1932"/>
                  <a:pt x="16180" y="1933"/>
                  <a:pt x="16171" y="1943"/>
                </a:cubicBezTo>
                <a:cubicBezTo>
                  <a:pt x="16174" y="1951"/>
                  <a:pt x="16173" y="1961"/>
                  <a:pt x="16177" y="1969"/>
                </a:cubicBezTo>
                <a:cubicBezTo>
                  <a:pt x="16181" y="1977"/>
                  <a:pt x="16186" y="1975"/>
                  <a:pt x="16189" y="1982"/>
                </a:cubicBezTo>
                <a:lnTo>
                  <a:pt x="16187" y="2012"/>
                </a:lnTo>
                <a:lnTo>
                  <a:pt x="16061" y="2012"/>
                </a:lnTo>
                <a:cubicBezTo>
                  <a:pt x="16059" y="2033"/>
                  <a:pt x="16061" y="2054"/>
                  <a:pt x="16054" y="2065"/>
                </a:cubicBezTo>
                <a:cubicBezTo>
                  <a:pt x="16046" y="2078"/>
                  <a:pt x="16034" y="2064"/>
                  <a:pt x="16026" y="2078"/>
                </a:cubicBezTo>
                <a:cubicBezTo>
                  <a:pt x="16023" y="2083"/>
                  <a:pt x="16027" y="2098"/>
                  <a:pt x="16026" y="2104"/>
                </a:cubicBezTo>
                <a:cubicBezTo>
                  <a:pt x="16023" y="2114"/>
                  <a:pt x="16021" y="2124"/>
                  <a:pt x="16017" y="2130"/>
                </a:cubicBezTo>
                <a:cubicBezTo>
                  <a:pt x="16013" y="2137"/>
                  <a:pt x="16009" y="2138"/>
                  <a:pt x="16004" y="2143"/>
                </a:cubicBezTo>
                <a:cubicBezTo>
                  <a:pt x="15993" y="2156"/>
                  <a:pt x="15983" y="2149"/>
                  <a:pt x="15969" y="2149"/>
                </a:cubicBezTo>
                <a:cubicBezTo>
                  <a:pt x="15961" y="2149"/>
                  <a:pt x="15955" y="2152"/>
                  <a:pt x="15947" y="2149"/>
                </a:cubicBezTo>
                <a:cubicBezTo>
                  <a:pt x="15943" y="2147"/>
                  <a:pt x="15939" y="2142"/>
                  <a:pt x="15935" y="2137"/>
                </a:cubicBezTo>
                <a:cubicBezTo>
                  <a:pt x="15930" y="2132"/>
                  <a:pt x="15927" y="2123"/>
                  <a:pt x="15922" y="2117"/>
                </a:cubicBezTo>
                <a:cubicBezTo>
                  <a:pt x="15917" y="2110"/>
                  <a:pt x="15917" y="2096"/>
                  <a:pt x="15913" y="2091"/>
                </a:cubicBezTo>
                <a:cubicBezTo>
                  <a:pt x="15909" y="2088"/>
                  <a:pt x="15904" y="2086"/>
                  <a:pt x="15900" y="2085"/>
                </a:cubicBezTo>
                <a:cubicBezTo>
                  <a:pt x="15896" y="2083"/>
                  <a:pt x="15892" y="2085"/>
                  <a:pt x="15888" y="2085"/>
                </a:cubicBezTo>
                <a:cubicBezTo>
                  <a:pt x="15875" y="2085"/>
                  <a:pt x="15869" y="2086"/>
                  <a:pt x="15856" y="2085"/>
                </a:cubicBezTo>
                <a:lnTo>
                  <a:pt x="15843" y="2085"/>
                </a:lnTo>
                <a:cubicBezTo>
                  <a:pt x="15832" y="2083"/>
                  <a:pt x="15826" y="2065"/>
                  <a:pt x="15815" y="2065"/>
                </a:cubicBezTo>
                <a:cubicBezTo>
                  <a:pt x="15809" y="2065"/>
                  <a:pt x="15805" y="2070"/>
                  <a:pt x="15800" y="2072"/>
                </a:cubicBezTo>
                <a:cubicBezTo>
                  <a:pt x="15794" y="2074"/>
                  <a:pt x="15787" y="2069"/>
                  <a:pt x="15784" y="2078"/>
                </a:cubicBezTo>
                <a:cubicBezTo>
                  <a:pt x="15781" y="2088"/>
                  <a:pt x="15777" y="2094"/>
                  <a:pt x="15774" y="2104"/>
                </a:cubicBezTo>
                <a:cubicBezTo>
                  <a:pt x="15772" y="2116"/>
                  <a:pt x="15779" y="2125"/>
                  <a:pt x="15777" y="2137"/>
                </a:cubicBezTo>
                <a:cubicBezTo>
                  <a:pt x="15777" y="2145"/>
                  <a:pt x="15775" y="2154"/>
                  <a:pt x="15774" y="2162"/>
                </a:cubicBezTo>
                <a:cubicBezTo>
                  <a:pt x="15773" y="2172"/>
                  <a:pt x="15766" y="2170"/>
                  <a:pt x="15762" y="2175"/>
                </a:cubicBezTo>
                <a:cubicBezTo>
                  <a:pt x="15756" y="2182"/>
                  <a:pt x="15752" y="2188"/>
                  <a:pt x="15745" y="2188"/>
                </a:cubicBezTo>
                <a:lnTo>
                  <a:pt x="15678" y="2188"/>
                </a:lnTo>
                <a:cubicBezTo>
                  <a:pt x="15664" y="2188"/>
                  <a:pt x="15657" y="2202"/>
                  <a:pt x="15645" y="2213"/>
                </a:cubicBezTo>
                <a:cubicBezTo>
                  <a:pt x="15640" y="2218"/>
                  <a:pt x="15635" y="2222"/>
                  <a:pt x="15630" y="2227"/>
                </a:cubicBezTo>
                <a:cubicBezTo>
                  <a:pt x="15620" y="2235"/>
                  <a:pt x="15614" y="2244"/>
                  <a:pt x="15604" y="2252"/>
                </a:cubicBezTo>
                <a:cubicBezTo>
                  <a:pt x="15601" y="2256"/>
                  <a:pt x="15596" y="2256"/>
                  <a:pt x="15592" y="2259"/>
                </a:cubicBezTo>
                <a:cubicBezTo>
                  <a:pt x="15585" y="2265"/>
                  <a:pt x="15584" y="2285"/>
                  <a:pt x="15576" y="2285"/>
                </a:cubicBezTo>
                <a:cubicBezTo>
                  <a:pt x="15571" y="2285"/>
                  <a:pt x="15567" y="2280"/>
                  <a:pt x="15563" y="2278"/>
                </a:cubicBezTo>
                <a:cubicBezTo>
                  <a:pt x="15559" y="2276"/>
                  <a:pt x="15562" y="2256"/>
                  <a:pt x="15557" y="2252"/>
                </a:cubicBezTo>
                <a:cubicBezTo>
                  <a:pt x="15553" y="2249"/>
                  <a:pt x="15548" y="2252"/>
                  <a:pt x="15543" y="2252"/>
                </a:cubicBezTo>
                <a:cubicBezTo>
                  <a:pt x="15533" y="2252"/>
                  <a:pt x="15526" y="2252"/>
                  <a:pt x="15516" y="2259"/>
                </a:cubicBezTo>
                <a:cubicBezTo>
                  <a:pt x="15511" y="2262"/>
                  <a:pt x="15509" y="2273"/>
                  <a:pt x="15504" y="2278"/>
                </a:cubicBezTo>
                <a:cubicBezTo>
                  <a:pt x="15494" y="2288"/>
                  <a:pt x="15487" y="2294"/>
                  <a:pt x="15479" y="2304"/>
                </a:cubicBezTo>
                <a:cubicBezTo>
                  <a:pt x="15473" y="2310"/>
                  <a:pt x="15472" y="2326"/>
                  <a:pt x="15466" y="2329"/>
                </a:cubicBezTo>
                <a:cubicBezTo>
                  <a:pt x="15462" y="2331"/>
                  <a:pt x="15457" y="2335"/>
                  <a:pt x="15453" y="2336"/>
                </a:cubicBezTo>
                <a:cubicBezTo>
                  <a:pt x="15448" y="2339"/>
                  <a:pt x="15444" y="2336"/>
                  <a:pt x="15438" y="2336"/>
                </a:cubicBezTo>
                <a:cubicBezTo>
                  <a:pt x="15425" y="2336"/>
                  <a:pt x="15418" y="2336"/>
                  <a:pt x="15406" y="2342"/>
                </a:cubicBezTo>
                <a:cubicBezTo>
                  <a:pt x="15396" y="2347"/>
                  <a:pt x="15390" y="2355"/>
                  <a:pt x="15381" y="2368"/>
                </a:cubicBezTo>
                <a:cubicBezTo>
                  <a:pt x="15376" y="2374"/>
                  <a:pt x="15374" y="2382"/>
                  <a:pt x="15372" y="2394"/>
                </a:cubicBezTo>
                <a:cubicBezTo>
                  <a:pt x="15369" y="2405"/>
                  <a:pt x="15372" y="2417"/>
                  <a:pt x="15368" y="2426"/>
                </a:cubicBezTo>
                <a:cubicBezTo>
                  <a:pt x="15366" y="2434"/>
                  <a:pt x="15366" y="2447"/>
                  <a:pt x="15362" y="2452"/>
                </a:cubicBezTo>
                <a:cubicBezTo>
                  <a:pt x="15359" y="2455"/>
                  <a:pt x="15354" y="2450"/>
                  <a:pt x="15350" y="2452"/>
                </a:cubicBezTo>
                <a:cubicBezTo>
                  <a:pt x="15344" y="2453"/>
                  <a:pt x="15340" y="2452"/>
                  <a:pt x="15334" y="2452"/>
                </a:cubicBezTo>
                <a:cubicBezTo>
                  <a:pt x="15329" y="2452"/>
                  <a:pt x="15325" y="2457"/>
                  <a:pt x="15321" y="2458"/>
                </a:cubicBezTo>
                <a:cubicBezTo>
                  <a:pt x="15317" y="2460"/>
                  <a:pt x="15313" y="2463"/>
                  <a:pt x="15309" y="2465"/>
                </a:cubicBezTo>
                <a:cubicBezTo>
                  <a:pt x="15305" y="2466"/>
                  <a:pt x="15300" y="2468"/>
                  <a:pt x="15296" y="2471"/>
                </a:cubicBezTo>
                <a:cubicBezTo>
                  <a:pt x="15290" y="2476"/>
                  <a:pt x="15284" y="2483"/>
                  <a:pt x="15284" y="2497"/>
                </a:cubicBezTo>
                <a:cubicBezTo>
                  <a:pt x="15284" y="2520"/>
                  <a:pt x="15290" y="2531"/>
                  <a:pt x="15296" y="2549"/>
                </a:cubicBezTo>
                <a:cubicBezTo>
                  <a:pt x="15298" y="2557"/>
                  <a:pt x="15305" y="2556"/>
                  <a:pt x="15309" y="2561"/>
                </a:cubicBezTo>
                <a:cubicBezTo>
                  <a:pt x="15317" y="2571"/>
                  <a:pt x="15327" y="2571"/>
                  <a:pt x="15337" y="2580"/>
                </a:cubicBezTo>
                <a:cubicBezTo>
                  <a:pt x="15342" y="2585"/>
                  <a:pt x="15347" y="2585"/>
                  <a:pt x="15350" y="2594"/>
                </a:cubicBezTo>
                <a:cubicBezTo>
                  <a:pt x="15351" y="2600"/>
                  <a:pt x="15350" y="2610"/>
                  <a:pt x="15350" y="2619"/>
                </a:cubicBezTo>
                <a:lnTo>
                  <a:pt x="15350" y="2645"/>
                </a:lnTo>
                <a:cubicBezTo>
                  <a:pt x="15349" y="2656"/>
                  <a:pt x="15343" y="2659"/>
                  <a:pt x="15340" y="2671"/>
                </a:cubicBezTo>
                <a:cubicBezTo>
                  <a:pt x="15336" y="2669"/>
                  <a:pt x="15331" y="2666"/>
                  <a:pt x="15327" y="2664"/>
                </a:cubicBezTo>
                <a:cubicBezTo>
                  <a:pt x="15313" y="2658"/>
                  <a:pt x="15303" y="2652"/>
                  <a:pt x="15287" y="2652"/>
                </a:cubicBezTo>
                <a:cubicBezTo>
                  <a:pt x="15277" y="2652"/>
                  <a:pt x="15270" y="2653"/>
                  <a:pt x="15262" y="2658"/>
                </a:cubicBezTo>
                <a:cubicBezTo>
                  <a:pt x="15258" y="2660"/>
                  <a:pt x="15253" y="2659"/>
                  <a:pt x="15249" y="2664"/>
                </a:cubicBezTo>
                <a:cubicBezTo>
                  <a:pt x="15244" y="2669"/>
                  <a:pt x="15244" y="2683"/>
                  <a:pt x="15239" y="2690"/>
                </a:cubicBezTo>
                <a:cubicBezTo>
                  <a:pt x="15235" y="2696"/>
                  <a:pt x="15233" y="2704"/>
                  <a:pt x="15227" y="2710"/>
                </a:cubicBezTo>
                <a:cubicBezTo>
                  <a:pt x="15223" y="2713"/>
                  <a:pt x="15219" y="2710"/>
                  <a:pt x="15214" y="2710"/>
                </a:cubicBezTo>
                <a:cubicBezTo>
                  <a:pt x="15210" y="2710"/>
                  <a:pt x="15206" y="2711"/>
                  <a:pt x="15202" y="2710"/>
                </a:cubicBezTo>
                <a:cubicBezTo>
                  <a:pt x="15195" y="2706"/>
                  <a:pt x="15194" y="2684"/>
                  <a:pt x="15186" y="2684"/>
                </a:cubicBezTo>
                <a:cubicBezTo>
                  <a:pt x="15173" y="2684"/>
                  <a:pt x="15165" y="2690"/>
                  <a:pt x="15151" y="2690"/>
                </a:cubicBezTo>
                <a:cubicBezTo>
                  <a:pt x="15142" y="2690"/>
                  <a:pt x="15135" y="2688"/>
                  <a:pt x="15126" y="2690"/>
                </a:cubicBezTo>
                <a:cubicBezTo>
                  <a:pt x="15122" y="2690"/>
                  <a:pt x="15118" y="2695"/>
                  <a:pt x="15114" y="2696"/>
                </a:cubicBezTo>
                <a:cubicBezTo>
                  <a:pt x="15109" y="2698"/>
                  <a:pt x="15106" y="2710"/>
                  <a:pt x="15100" y="2710"/>
                </a:cubicBezTo>
                <a:lnTo>
                  <a:pt x="15042" y="2710"/>
                </a:lnTo>
                <a:cubicBezTo>
                  <a:pt x="15037" y="2710"/>
                  <a:pt x="15033" y="2700"/>
                  <a:pt x="15029" y="2703"/>
                </a:cubicBezTo>
                <a:cubicBezTo>
                  <a:pt x="15025" y="2705"/>
                  <a:pt x="15019" y="2704"/>
                  <a:pt x="15016" y="2710"/>
                </a:cubicBezTo>
                <a:cubicBezTo>
                  <a:pt x="15013" y="2714"/>
                  <a:pt x="15015" y="2729"/>
                  <a:pt x="15013" y="2735"/>
                </a:cubicBezTo>
                <a:cubicBezTo>
                  <a:pt x="15010" y="2745"/>
                  <a:pt x="15006" y="2751"/>
                  <a:pt x="15004" y="2761"/>
                </a:cubicBezTo>
                <a:lnTo>
                  <a:pt x="14938" y="2761"/>
                </a:lnTo>
                <a:cubicBezTo>
                  <a:pt x="14927" y="2761"/>
                  <a:pt x="14923" y="2785"/>
                  <a:pt x="14916" y="2799"/>
                </a:cubicBezTo>
                <a:cubicBezTo>
                  <a:pt x="14917" y="2808"/>
                  <a:pt x="14919" y="2817"/>
                  <a:pt x="14922" y="2825"/>
                </a:cubicBezTo>
                <a:cubicBezTo>
                  <a:pt x="14925" y="2837"/>
                  <a:pt x="14930" y="2841"/>
                  <a:pt x="14934" y="2851"/>
                </a:cubicBezTo>
                <a:cubicBezTo>
                  <a:pt x="14939" y="2861"/>
                  <a:pt x="14943" y="2867"/>
                  <a:pt x="14947" y="2877"/>
                </a:cubicBezTo>
                <a:cubicBezTo>
                  <a:pt x="14951" y="2886"/>
                  <a:pt x="14959" y="2885"/>
                  <a:pt x="14959" y="2896"/>
                </a:cubicBezTo>
                <a:cubicBezTo>
                  <a:pt x="14961" y="2914"/>
                  <a:pt x="14959" y="2928"/>
                  <a:pt x="14959" y="2947"/>
                </a:cubicBezTo>
                <a:cubicBezTo>
                  <a:pt x="14959" y="2957"/>
                  <a:pt x="14959" y="2965"/>
                  <a:pt x="14959" y="2974"/>
                </a:cubicBezTo>
                <a:cubicBezTo>
                  <a:pt x="14960" y="2983"/>
                  <a:pt x="14964" y="2989"/>
                  <a:pt x="14966" y="2999"/>
                </a:cubicBezTo>
                <a:cubicBezTo>
                  <a:pt x="14967" y="3007"/>
                  <a:pt x="14966" y="3020"/>
                  <a:pt x="14969" y="3025"/>
                </a:cubicBezTo>
                <a:cubicBezTo>
                  <a:pt x="14978" y="3039"/>
                  <a:pt x="14988" y="3031"/>
                  <a:pt x="15000" y="3031"/>
                </a:cubicBezTo>
                <a:lnTo>
                  <a:pt x="15019" y="3031"/>
                </a:lnTo>
                <a:cubicBezTo>
                  <a:pt x="15026" y="3031"/>
                  <a:pt x="15029" y="3023"/>
                  <a:pt x="15035" y="3025"/>
                </a:cubicBezTo>
                <a:cubicBezTo>
                  <a:pt x="15040" y="3026"/>
                  <a:pt x="15043" y="3035"/>
                  <a:pt x="15048" y="3038"/>
                </a:cubicBezTo>
                <a:cubicBezTo>
                  <a:pt x="15053" y="3043"/>
                  <a:pt x="15053" y="3055"/>
                  <a:pt x="15057" y="3063"/>
                </a:cubicBezTo>
                <a:cubicBezTo>
                  <a:pt x="15062" y="3073"/>
                  <a:pt x="15068" y="3076"/>
                  <a:pt x="15070" y="3089"/>
                </a:cubicBezTo>
                <a:cubicBezTo>
                  <a:pt x="15070" y="3097"/>
                  <a:pt x="15070" y="3105"/>
                  <a:pt x="15070" y="3115"/>
                </a:cubicBezTo>
                <a:lnTo>
                  <a:pt x="15070" y="3141"/>
                </a:lnTo>
                <a:cubicBezTo>
                  <a:pt x="15067" y="3167"/>
                  <a:pt x="15055" y="3180"/>
                  <a:pt x="15041" y="3180"/>
                </a:cubicBezTo>
                <a:cubicBezTo>
                  <a:pt x="15033" y="3180"/>
                  <a:pt x="15029" y="3173"/>
                  <a:pt x="15022" y="3166"/>
                </a:cubicBezTo>
                <a:cubicBezTo>
                  <a:pt x="15018" y="3161"/>
                  <a:pt x="15014" y="3158"/>
                  <a:pt x="15010" y="3153"/>
                </a:cubicBezTo>
                <a:cubicBezTo>
                  <a:pt x="15006" y="3149"/>
                  <a:pt x="15008" y="3132"/>
                  <a:pt x="15004" y="3128"/>
                </a:cubicBezTo>
                <a:cubicBezTo>
                  <a:pt x="15000" y="3124"/>
                  <a:pt x="14995" y="3131"/>
                  <a:pt x="14991" y="3128"/>
                </a:cubicBezTo>
                <a:cubicBezTo>
                  <a:pt x="14985" y="3124"/>
                  <a:pt x="14981" y="3118"/>
                  <a:pt x="14975" y="3115"/>
                </a:cubicBezTo>
                <a:cubicBezTo>
                  <a:pt x="14971" y="3113"/>
                  <a:pt x="14966" y="3112"/>
                  <a:pt x="14963" y="3108"/>
                </a:cubicBezTo>
                <a:cubicBezTo>
                  <a:pt x="14959" y="3105"/>
                  <a:pt x="14953" y="3109"/>
                  <a:pt x="14950" y="3102"/>
                </a:cubicBezTo>
                <a:cubicBezTo>
                  <a:pt x="14947" y="3096"/>
                  <a:pt x="14949" y="3084"/>
                  <a:pt x="14947" y="3076"/>
                </a:cubicBezTo>
                <a:cubicBezTo>
                  <a:pt x="14945" y="3068"/>
                  <a:pt x="14945" y="3059"/>
                  <a:pt x="14944" y="3050"/>
                </a:cubicBezTo>
                <a:cubicBezTo>
                  <a:pt x="14941" y="3041"/>
                  <a:pt x="14935" y="3044"/>
                  <a:pt x="14931" y="3038"/>
                </a:cubicBezTo>
                <a:lnTo>
                  <a:pt x="14856" y="3038"/>
                </a:lnTo>
                <a:cubicBezTo>
                  <a:pt x="14845" y="3038"/>
                  <a:pt x="14838" y="3026"/>
                  <a:pt x="14830" y="3012"/>
                </a:cubicBezTo>
                <a:cubicBezTo>
                  <a:pt x="14827" y="3007"/>
                  <a:pt x="14831" y="2991"/>
                  <a:pt x="14827" y="2986"/>
                </a:cubicBezTo>
                <a:cubicBezTo>
                  <a:pt x="14820" y="2975"/>
                  <a:pt x="14812" y="2974"/>
                  <a:pt x="14802" y="2974"/>
                </a:cubicBezTo>
                <a:cubicBezTo>
                  <a:pt x="14797" y="2974"/>
                  <a:pt x="14793" y="2972"/>
                  <a:pt x="14789" y="2974"/>
                </a:cubicBezTo>
                <a:cubicBezTo>
                  <a:pt x="14784" y="2977"/>
                  <a:pt x="14783" y="2990"/>
                  <a:pt x="14777" y="2993"/>
                </a:cubicBezTo>
                <a:cubicBezTo>
                  <a:pt x="14773" y="2994"/>
                  <a:pt x="14768" y="2997"/>
                  <a:pt x="14765" y="2999"/>
                </a:cubicBezTo>
                <a:cubicBezTo>
                  <a:pt x="14750" y="3009"/>
                  <a:pt x="14741" y="3012"/>
                  <a:pt x="14727" y="3019"/>
                </a:cubicBezTo>
                <a:lnTo>
                  <a:pt x="14730" y="3044"/>
                </a:lnTo>
                <a:cubicBezTo>
                  <a:pt x="14735" y="3045"/>
                  <a:pt x="14738" y="3050"/>
                  <a:pt x="14742" y="3050"/>
                </a:cubicBezTo>
                <a:cubicBezTo>
                  <a:pt x="14752" y="3050"/>
                  <a:pt x="14759" y="3049"/>
                  <a:pt x="14768" y="3050"/>
                </a:cubicBezTo>
                <a:cubicBezTo>
                  <a:pt x="14771" y="3050"/>
                  <a:pt x="14776" y="3049"/>
                  <a:pt x="14780" y="3050"/>
                </a:cubicBezTo>
                <a:cubicBezTo>
                  <a:pt x="14785" y="3052"/>
                  <a:pt x="14786" y="3066"/>
                  <a:pt x="14789" y="3076"/>
                </a:cubicBezTo>
                <a:cubicBezTo>
                  <a:pt x="14793" y="3086"/>
                  <a:pt x="14799" y="3090"/>
                  <a:pt x="14799" y="3102"/>
                </a:cubicBezTo>
                <a:cubicBezTo>
                  <a:pt x="14799" y="3114"/>
                  <a:pt x="14793" y="3116"/>
                  <a:pt x="14793" y="3128"/>
                </a:cubicBezTo>
                <a:cubicBezTo>
                  <a:pt x="14782" y="3126"/>
                  <a:pt x="14775" y="3128"/>
                  <a:pt x="14765" y="3122"/>
                </a:cubicBezTo>
                <a:cubicBezTo>
                  <a:pt x="14761" y="3120"/>
                  <a:pt x="14756" y="3118"/>
                  <a:pt x="14752" y="3115"/>
                </a:cubicBezTo>
                <a:cubicBezTo>
                  <a:pt x="14746" y="3110"/>
                  <a:pt x="14748" y="3094"/>
                  <a:pt x="14742" y="3089"/>
                </a:cubicBezTo>
                <a:cubicBezTo>
                  <a:pt x="14736" y="3083"/>
                  <a:pt x="14730" y="3089"/>
                  <a:pt x="14722" y="3089"/>
                </a:cubicBezTo>
                <a:lnTo>
                  <a:pt x="14714" y="3089"/>
                </a:lnTo>
                <a:cubicBezTo>
                  <a:pt x="14710" y="3089"/>
                  <a:pt x="14705" y="3084"/>
                  <a:pt x="14701" y="3089"/>
                </a:cubicBezTo>
                <a:cubicBezTo>
                  <a:pt x="14698" y="3094"/>
                  <a:pt x="14698" y="3107"/>
                  <a:pt x="14695" y="3115"/>
                </a:cubicBezTo>
                <a:cubicBezTo>
                  <a:pt x="14694" y="3122"/>
                  <a:pt x="14694" y="3133"/>
                  <a:pt x="14692" y="3141"/>
                </a:cubicBezTo>
                <a:cubicBezTo>
                  <a:pt x="14689" y="3154"/>
                  <a:pt x="14679" y="3152"/>
                  <a:pt x="14679" y="3166"/>
                </a:cubicBezTo>
                <a:cubicBezTo>
                  <a:pt x="14679" y="3200"/>
                  <a:pt x="14695" y="3220"/>
                  <a:pt x="14711" y="3225"/>
                </a:cubicBezTo>
                <a:cubicBezTo>
                  <a:pt x="14720" y="3226"/>
                  <a:pt x="14727" y="3223"/>
                  <a:pt x="14736" y="3225"/>
                </a:cubicBezTo>
                <a:cubicBezTo>
                  <a:pt x="14741" y="3225"/>
                  <a:pt x="14745" y="3229"/>
                  <a:pt x="14749" y="3231"/>
                </a:cubicBezTo>
                <a:cubicBezTo>
                  <a:pt x="14764" y="3237"/>
                  <a:pt x="14774" y="3247"/>
                  <a:pt x="14787" y="3263"/>
                </a:cubicBezTo>
                <a:cubicBezTo>
                  <a:pt x="14791" y="3270"/>
                  <a:pt x="14791" y="3284"/>
                  <a:pt x="14796" y="3289"/>
                </a:cubicBezTo>
                <a:cubicBezTo>
                  <a:pt x="14800" y="3294"/>
                  <a:pt x="14805" y="3290"/>
                  <a:pt x="14808" y="3295"/>
                </a:cubicBezTo>
                <a:cubicBezTo>
                  <a:pt x="14812" y="3300"/>
                  <a:pt x="14818" y="3300"/>
                  <a:pt x="14821" y="3308"/>
                </a:cubicBezTo>
                <a:cubicBezTo>
                  <a:pt x="14824" y="3316"/>
                  <a:pt x="14827" y="3323"/>
                  <a:pt x="14827" y="3334"/>
                </a:cubicBezTo>
                <a:cubicBezTo>
                  <a:pt x="14827" y="3345"/>
                  <a:pt x="14822" y="3349"/>
                  <a:pt x="14821" y="3360"/>
                </a:cubicBezTo>
                <a:cubicBezTo>
                  <a:pt x="14816" y="3345"/>
                  <a:pt x="14816" y="3327"/>
                  <a:pt x="14808" y="3321"/>
                </a:cubicBezTo>
                <a:cubicBezTo>
                  <a:pt x="14801" y="3313"/>
                  <a:pt x="14792" y="3319"/>
                  <a:pt x="14783" y="3314"/>
                </a:cubicBezTo>
                <a:cubicBezTo>
                  <a:pt x="14778" y="3311"/>
                  <a:pt x="14776" y="3297"/>
                  <a:pt x="14771" y="3295"/>
                </a:cubicBezTo>
                <a:cubicBezTo>
                  <a:pt x="14767" y="3294"/>
                  <a:pt x="14762" y="3297"/>
                  <a:pt x="14758" y="3295"/>
                </a:cubicBezTo>
                <a:cubicBezTo>
                  <a:pt x="14754" y="3294"/>
                  <a:pt x="14749" y="3297"/>
                  <a:pt x="14746" y="3295"/>
                </a:cubicBezTo>
                <a:cubicBezTo>
                  <a:pt x="14740" y="3292"/>
                  <a:pt x="14738" y="3279"/>
                  <a:pt x="14733" y="3276"/>
                </a:cubicBezTo>
                <a:cubicBezTo>
                  <a:pt x="14729" y="3274"/>
                  <a:pt x="14724" y="3271"/>
                  <a:pt x="14720" y="3269"/>
                </a:cubicBezTo>
                <a:cubicBezTo>
                  <a:pt x="14706" y="3265"/>
                  <a:pt x="14697" y="3274"/>
                  <a:pt x="14683" y="3269"/>
                </a:cubicBezTo>
                <a:cubicBezTo>
                  <a:pt x="14673" y="3266"/>
                  <a:pt x="14666" y="3260"/>
                  <a:pt x="14658" y="3250"/>
                </a:cubicBezTo>
                <a:cubicBezTo>
                  <a:pt x="14652" y="3246"/>
                  <a:pt x="14647" y="3236"/>
                  <a:pt x="14645" y="3225"/>
                </a:cubicBezTo>
                <a:cubicBezTo>
                  <a:pt x="14643" y="3213"/>
                  <a:pt x="14636" y="3212"/>
                  <a:pt x="14636" y="3199"/>
                </a:cubicBezTo>
                <a:cubicBezTo>
                  <a:pt x="14636" y="3189"/>
                  <a:pt x="14639" y="3183"/>
                  <a:pt x="14639" y="3173"/>
                </a:cubicBezTo>
                <a:lnTo>
                  <a:pt x="14639" y="3122"/>
                </a:lnTo>
                <a:cubicBezTo>
                  <a:pt x="14639" y="3102"/>
                  <a:pt x="14637" y="3088"/>
                  <a:pt x="14639" y="3070"/>
                </a:cubicBezTo>
                <a:cubicBezTo>
                  <a:pt x="14639" y="3059"/>
                  <a:pt x="14647" y="3055"/>
                  <a:pt x="14648" y="3044"/>
                </a:cubicBezTo>
                <a:cubicBezTo>
                  <a:pt x="14649" y="3036"/>
                  <a:pt x="14648" y="3028"/>
                  <a:pt x="14648" y="3019"/>
                </a:cubicBezTo>
                <a:cubicBezTo>
                  <a:pt x="14648" y="3009"/>
                  <a:pt x="14649" y="3001"/>
                  <a:pt x="14648" y="2993"/>
                </a:cubicBezTo>
                <a:cubicBezTo>
                  <a:pt x="14647" y="2985"/>
                  <a:pt x="14646" y="2975"/>
                  <a:pt x="14645" y="2967"/>
                </a:cubicBezTo>
                <a:cubicBezTo>
                  <a:pt x="14643" y="2958"/>
                  <a:pt x="14635" y="2964"/>
                  <a:pt x="14632" y="2954"/>
                </a:cubicBezTo>
                <a:cubicBezTo>
                  <a:pt x="14631" y="2946"/>
                  <a:pt x="14634" y="2936"/>
                  <a:pt x="14632" y="2928"/>
                </a:cubicBezTo>
                <a:cubicBezTo>
                  <a:pt x="14628" y="2909"/>
                  <a:pt x="14624" y="2896"/>
                  <a:pt x="14620" y="2877"/>
                </a:cubicBezTo>
                <a:cubicBezTo>
                  <a:pt x="14615" y="2880"/>
                  <a:pt x="14613" y="2888"/>
                  <a:pt x="14607" y="2890"/>
                </a:cubicBezTo>
                <a:cubicBezTo>
                  <a:pt x="14603" y="2891"/>
                  <a:pt x="14599" y="2888"/>
                  <a:pt x="14595" y="2890"/>
                </a:cubicBezTo>
                <a:cubicBezTo>
                  <a:pt x="14595" y="2904"/>
                  <a:pt x="14594" y="2914"/>
                  <a:pt x="14595" y="2928"/>
                </a:cubicBezTo>
                <a:cubicBezTo>
                  <a:pt x="14595" y="2938"/>
                  <a:pt x="14598" y="2944"/>
                  <a:pt x="14598" y="2954"/>
                </a:cubicBezTo>
                <a:cubicBezTo>
                  <a:pt x="14598" y="2985"/>
                  <a:pt x="14598" y="3000"/>
                  <a:pt x="14598" y="3031"/>
                </a:cubicBezTo>
                <a:cubicBezTo>
                  <a:pt x="14598" y="3041"/>
                  <a:pt x="14595" y="3048"/>
                  <a:pt x="14595" y="3057"/>
                </a:cubicBezTo>
                <a:lnTo>
                  <a:pt x="14595" y="3086"/>
                </a:lnTo>
                <a:cubicBezTo>
                  <a:pt x="14585" y="3086"/>
                  <a:pt x="14579" y="3083"/>
                  <a:pt x="14569" y="3083"/>
                </a:cubicBezTo>
                <a:cubicBezTo>
                  <a:pt x="14563" y="3083"/>
                  <a:pt x="14560" y="3089"/>
                  <a:pt x="14554" y="3089"/>
                </a:cubicBezTo>
                <a:cubicBezTo>
                  <a:pt x="14549" y="3089"/>
                  <a:pt x="14546" y="3086"/>
                  <a:pt x="14541" y="3086"/>
                </a:cubicBezTo>
                <a:cubicBezTo>
                  <a:pt x="14541" y="3102"/>
                  <a:pt x="14543" y="3113"/>
                  <a:pt x="14541" y="3128"/>
                </a:cubicBezTo>
                <a:cubicBezTo>
                  <a:pt x="14540" y="3136"/>
                  <a:pt x="14541" y="3150"/>
                  <a:pt x="14538" y="3153"/>
                </a:cubicBezTo>
                <a:cubicBezTo>
                  <a:pt x="14534" y="3158"/>
                  <a:pt x="14530" y="3161"/>
                  <a:pt x="14525" y="3166"/>
                </a:cubicBezTo>
                <a:cubicBezTo>
                  <a:pt x="14521" y="3171"/>
                  <a:pt x="14517" y="3170"/>
                  <a:pt x="14513" y="3173"/>
                </a:cubicBezTo>
                <a:cubicBezTo>
                  <a:pt x="14502" y="3183"/>
                  <a:pt x="14497" y="3205"/>
                  <a:pt x="14497" y="3231"/>
                </a:cubicBezTo>
                <a:lnTo>
                  <a:pt x="14497" y="3244"/>
                </a:lnTo>
                <a:cubicBezTo>
                  <a:pt x="14501" y="3277"/>
                  <a:pt x="14513" y="3292"/>
                  <a:pt x="14525" y="3314"/>
                </a:cubicBezTo>
                <a:cubicBezTo>
                  <a:pt x="14534" y="3330"/>
                  <a:pt x="14543" y="3339"/>
                  <a:pt x="14548" y="3360"/>
                </a:cubicBezTo>
                <a:cubicBezTo>
                  <a:pt x="14549" y="3368"/>
                  <a:pt x="14547" y="3378"/>
                  <a:pt x="14548" y="3386"/>
                </a:cubicBezTo>
                <a:cubicBezTo>
                  <a:pt x="14549" y="3403"/>
                  <a:pt x="14554" y="3418"/>
                  <a:pt x="14554" y="3437"/>
                </a:cubicBezTo>
                <a:cubicBezTo>
                  <a:pt x="14554" y="3447"/>
                  <a:pt x="14550" y="3455"/>
                  <a:pt x="14550" y="3463"/>
                </a:cubicBezTo>
                <a:cubicBezTo>
                  <a:pt x="14550" y="3472"/>
                  <a:pt x="14547" y="3479"/>
                  <a:pt x="14544" y="3489"/>
                </a:cubicBezTo>
                <a:cubicBezTo>
                  <a:pt x="14540" y="3505"/>
                  <a:pt x="14529" y="3508"/>
                  <a:pt x="14529" y="3527"/>
                </a:cubicBezTo>
                <a:lnTo>
                  <a:pt x="14529" y="3540"/>
                </a:lnTo>
                <a:cubicBezTo>
                  <a:pt x="14529" y="3551"/>
                  <a:pt x="14534" y="3556"/>
                  <a:pt x="14535" y="3566"/>
                </a:cubicBezTo>
                <a:cubicBezTo>
                  <a:pt x="14536" y="3577"/>
                  <a:pt x="14537" y="3587"/>
                  <a:pt x="14538" y="3598"/>
                </a:cubicBezTo>
                <a:cubicBezTo>
                  <a:pt x="14538" y="3606"/>
                  <a:pt x="14541" y="3614"/>
                  <a:pt x="14541" y="3623"/>
                </a:cubicBezTo>
                <a:cubicBezTo>
                  <a:pt x="14541" y="3635"/>
                  <a:pt x="14535" y="3638"/>
                  <a:pt x="14535" y="3650"/>
                </a:cubicBezTo>
                <a:cubicBezTo>
                  <a:pt x="14535" y="3659"/>
                  <a:pt x="14537" y="3667"/>
                  <a:pt x="14538" y="3675"/>
                </a:cubicBezTo>
                <a:cubicBezTo>
                  <a:pt x="14539" y="3696"/>
                  <a:pt x="14544" y="3709"/>
                  <a:pt x="14550" y="3727"/>
                </a:cubicBezTo>
                <a:cubicBezTo>
                  <a:pt x="14554" y="3735"/>
                  <a:pt x="14559" y="3739"/>
                  <a:pt x="14564" y="3739"/>
                </a:cubicBezTo>
                <a:lnTo>
                  <a:pt x="14626" y="3739"/>
                </a:lnTo>
                <a:cubicBezTo>
                  <a:pt x="14629" y="3731"/>
                  <a:pt x="14632" y="3722"/>
                  <a:pt x="14636" y="3714"/>
                </a:cubicBezTo>
                <a:cubicBezTo>
                  <a:pt x="14639" y="3706"/>
                  <a:pt x="14644" y="3701"/>
                  <a:pt x="14648" y="3694"/>
                </a:cubicBezTo>
                <a:cubicBezTo>
                  <a:pt x="14653" y="3686"/>
                  <a:pt x="14653" y="3669"/>
                  <a:pt x="14660" y="3669"/>
                </a:cubicBezTo>
                <a:lnTo>
                  <a:pt x="14667" y="3669"/>
                </a:lnTo>
                <a:cubicBezTo>
                  <a:pt x="14672" y="3669"/>
                  <a:pt x="14676" y="3670"/>
                  <a:pt x="14679" y="3675"/>
                </a:cubicBezTo>
                <a:cubicBezTo>
                  <a:pt x="14684" y="3680"/>
                  <a:pt x="14684" y="3695"/>
                  <a:pt x="14689" y="3701"/>
                </a:cubicBezTo>
                <a:cubicBezTo>
                  <a:pt x="14698" y="3714"/>
                  <a:pt x="14705" y="3724"/>
                  <a:pt x="14714" y="3733"/>
                </a:cubicBezTo>
                <a:cubicBezTo>
                  <a:pt x="14718" y="3737"/>
                  <a:pt x="14723" y="3735"/>
                  <a:pt x="14727" y="3739"/>
                </a:cubicBezTo>
                <a:cubicBezTo>
                  <a:pt x="14731" y="3744"/>
                  <a:pt x="14736" y="3751"/>
                  <a:pt x="14739" y="3759"/>
                </a:cubicBezTo>
                <a:cubicBezTo>
                  <a:pt x="14746" y="3775"/>
                  <a:pt x="14746" y="3792"/>
                  <a:pt x="14752" y="3810"/>
                </a:cubicBezTo>
                <a:cubicBezTo>
                  <a:pt x="14758" y="3829"/>
                  <a:pt x="14765" y="3839"/>
                  <a:pt x="14774" y="3856"/>
                </a:cubicBezTo>
                <a:cubicBezTo>
                  <a:pt x="14778" y="3862"/>
                  <a:pt x="14784" y="3865"/>
                  <a:pt x="14787" y="3875"/>
                </a:cubicBezTo>
                <a:cubicBezTo>
                  <a:pt x="14789" y="3884"/>
                  <a:pt x="14796" y="3888"/>
                  <a:pt x="14796" y="3900"/>
                </a:cubicBezTo>
                <a:cubicBezTo>
                  <a:pt x="14796" y="3921"/>
                  <a:pt x="14791" y="3936"/>
                  <a:pt x="14787" y="3952"/>
                </a:cubicBezTo>
                <a:cubicBezTo>
                  <a:pt x="14784" y="3962"/>
                  <a:pt x="14779" y="3968"/>
                  <a:pt x="14777" y="3978"/>
                </a:cubicBezTo>
                <a:cubicBezTo>
                  <a:pt x="14775" y="3987"/>
                  <a:pt x="14765" y="3984"/>
                  <a:pt x="14765" y="3997"/>
                </a:cubicBezTo>
                <a:cubicBezTo>
                  <a:pt x="14765" y="4008"/>
                  <a:pt x="14771" y="4011"/>
                  <a:pt x="14771" y="4023"/>
                </a:cubicBezTo>
                <a:cubicBezTo>
                  <a:pt x="14775" y="4024"/>
                  <a:pt x="14779" y="4019"/>
                  <a:pt x="14783" y="4023"/>
                </a:cubicBezTo>
                <a:lnTo>
                  <a:pt x="14796" y="4036"/>
                </a:lnTo>
                <a:cubicBezTo>
                  <a:pt x="14801" y="4041"/>
                  <a:pt x="14800" y="4056"/>
                  <a:pt x="14805" y="4061"/>
                </a:cubicBezTo>
                <a:cubicBezTo>
                  <a:pt x="14818" y="4074"/>
                  <a:pt x="14828" y="4066"/>
                  <a:pt x="14843" y="4068"/>
                </a:cubicBezTo>
                <a:cubicBezTo>
                  <a:pt x="14848" y="4068"/>
                  <a:pt x="14851" y="4073"/>
                  <a:pt x="14856" y="4074"/>
                </a:cubicBezTo>
                <a:lnTo>
                  <a:pt x="14846" y="4100"/>
                </a:lnTo>
                <a:cubicBezTo>
                  <a:pt x="14842" y="4103"/>
                  <a:pt x="14838" y="4111"/>
                  <a:pt x="14834" y="4113"/>
                </a:cubicBezTo>
                <a:cubicBezTo>
                  <a:pt x="14825" y="4116"/>
                  <a:pt x="14818" y="4120"/>
                  <a:pt x="14808" y="4120"/>
                </a:cubicBezTo>
                <a:lnTo>
                  <a:pt x="14796" y="4120"/>
                </a:lnTo>
                <a:cubicBezTo>
                  <a:pt x="14790" y="4118"/>
                  <a:pt x="14789" y="4105"/>
                  <a:pt x="14783" y="4100"/>
                </a:cubicBezTo>
                <a:cubicBezTo>
                  <a:pt x="14778" y="4095"/>
                  <a:pt x="14775" y="4085"/>
                  <a:pt x="14771" y="4081"/>
                </a:cubicBezTo>
                <a:cubicBezTo>
                  <a:pt x="14767" y="4076"/>
                  <a:pt x="14762" y="4079"/>
                  <a:pt x="14758" y="4074"/>
                </a:cubicBezTo>
                <a:cubicBezTo>
                  <a:pt x="14748" y="4061"/>
                  <a:pt x="14752" y="4036"/>
                  <a:pt x="14752" y="4010"/>
                </a:cubicBezTo>
                <a:lnTo>
                  <a:pt x="14752" y="3971"/>
                </a:lnTo>
                <a:cubicBezTo>
                  <a:pt x="14752" y="3962"/>
                  <a:pt x="14755" y="3955"/>
                  <a:pt x="14755" y="3945"/>
                </a:cubicBezTo>
                <a:cubicBezTo>
                  <a:pt x="14755" y="3920"/>
                  <a:pt x="14745" y="3912"/>
                  <a:pt x="14736" y="3894"/>
                </a:cubicBezTo>
                <a:cubicBezTo>
                  <a:pt x="14732" y="3886"/>
                  <a:pt x="14726" y="3891"/>
                  <a:pt x="14724" y="3881"/>
                </a:cubicBezTo>
                <a:cubicBezTo>
                  <a:pt x="14722" y="3873"/>
                  <a:pt x="14725" y="3862"/>
                  <a:pt x="14724" y="3856"/>
                </a:cubicBezTo>
                <a:cubicBezTo>
                  <a:pt x="14720" y="3846"/>
                  <a:pt x="14719" y="3836"/>
                  <a:pt x="14714" y="3830"/>
                </a:cubicBezTo>
                <a:cubicBezTo>
                  <a:pt x="14711" y="3825"/>
                  <a:pt x="14705" y="3825"/>
                  <a:pt x="14701" y="3823"/>
                </a:cubicBezTo>
                <a:cubicBezTo>
                  <a:pt x="14696" y="3820"/>
                  <a:pt x="14691" y="3818"/>
                  <a:pt x="14686" y="3817"/>
                </a:cubicBezTo>
                <a:cubicBezTo>
                  <a:pt x="14677" y="3813"/>
                  <a:pt x="14670" y="3810"/>
                  <a:pt x="14660" y="3810"/>
                </a:cubicBezTo>
                <a:cubicBezTo>
                  <a:pt x="14646" y="3810"/>
                  <a:pt x="14638" y="3813"/>
                  <a:pt x="14623" y="3817"/>
                </a:cubicBezTo>
                <a:cubicBezTo>
                  <a:pt x="14618" y="3817"/>
                  <a:pt x="14614" y="3815"/>
                  <a:pt x="14610" y="3817"/>
                </a:cubicBezTo>
                <a:cubicBezTo>
                  <a:pt x="14605" y="3818"/>
                  <a:pt x="14602" y="3826"/>
                  <a:pt x="14598" y="3830"/>
                </a:cubicBezTo>
                <a:cubicBezTo>
                  <a:pt x="14593" y="3833"/>
                  <a:pt x="14589" y="3838"/>
                  <a:pt x="14585" y="3843"/>
                </a:cubicBezTo>
                <a:cubicBezTo>
                  <a:pt x="14579" y="3849"/>
                  <a:pt x="14572" y="3854"/>
                  <a:pt x="14572" y="3869"/>
                </a:cubicBezTo>
                <a:cubicBezTo>
                  <a:pt x="14572" y="3878"/>
                  <a:pt x="14576" y="3884"/>
                  <a:pt x="14576" y="3894"/>
                </a:cubicBezTo>
                <a:cubicBezTo>
                  <a:pt x="14576" y="3903"/>
                  <a:pt x="14578" y="3912"/>
                  <a:pt x="14579" y="3920"/>
                </a:cubicBezTo>
                <a:cubicBezTo>
                  <a:pt x="14582" y="3944"/>
                  <a:pt x="14588" y="3958"/>
                  <a:pt x="14588" y="3984"/>
                </a:cubicBezTo>
                <a:cubicBezTo>
                  <a:pt x="14588" y="4010"/>
                  <a:pt x="14586" y="4024"/>
                  <a:pt x="14582" y="4049"/>
                </a:cubicBezTo>
                <a:cubicBezTo>
                  <a:pt x="14581" y="4057"/>
                  <a:pt x="14580" y="4066"/>
                  <a:pt x="14579" y="4074"/>
                </a:cubicBezTo>
                <a:cubicBezTo>
                  <a:pt x="14576" y="4087"/>
                  <a:pt x="14571" y="4092"/>
                  <a:pt x="14566" y="4100"/>
                </a:cubicBezTo>
                <a:cubicBezTo>
                  <a:pt x="14562" y="4108"/>
                  <a:pt x="14558" y="4113"/>
                  <a:pt x="14554" y="4120"/>
                </a:cubicBezTo>
                <a:cubicBezTo>
                  <a:pt x="14547" y="4129"/>
                  <a:pt x="14543" y="4134"/>
                  <a:pt x="14538" y="4145"/>
                </a:cubicBezTo>
                <a:cubicBezTo>
                  <a:pt x="14535" y="4153"/>
                  <a:pt x="14526" y="4153"/>
                  <a:pt x="14525" y="4164"/>
                </a:cubicBezTo>
                <a:cubicBezTo>
                  <a:pt x="14522" y="4188"/>
                  <a:pt x="14525" y="4203"/>
                  <a:pt x="14525" y="4229"/>
                </a:cubicBezTo>
                <a:cubicBezTo>
                  <a:pt x="14516" y="4229"/>
                  <a:pt x="14509" y="4224"/>
                  <a:pt x="14500" y="4229"/>
                </a:cubicBezTo>
                <a:cubicBezTo>
                  <a:pt x="14484" y="4240"/>
                  <a:pt x="14476" y="4258"/>
                  <a:pt x="14462" y="4274"/>
                </a:cubicBezTo>
                <a:cubicBezTo>
                  <a:pt x="14453" y="4285"/>
                  <a:pt x="14444" y="4288"/>
                  <a:pt x="14437" y="4306"/>
                </a:cubicBezTo>
                <a:cubicBezTo>
                  <a:pt x="14435" y="4312"/>
                  <a:pt x="14439" y="4326"/>
                  <a:pt x="14437" y="4332"/>
                </a:cubicBezTo>
                <a:cubicBezTo>
                  <a:pt x="14434" y="4342"/>
                  <a:pt x="14433" y="4351"/>
                  <a:pt x="14428" y="4358"/>
                </a:cubicBezTo>
                <a:cubicBezTo>
                  <a:pt x="14424" y="4362"/>
                  <a:pt x="14420" y="4358"/>
                  <a:pt x="14415" y="4358"/>
                </a:cubicBezTo>
                <a:cubicBezTo>
                  <a:pt x="14406" y="4358"/>
                  <a:pt x="14399" y="4356"/>
                  <a:pt x="14390" y="4351"/>
                </a:cubicBezTo>
                <a:cubicBezTo>
                  <a:pt x="14385" y="4350"/>
                  <a:pt x="14382" y="4341"/>
                  <a:pt x="14378" y="4338"/>
                </a:cubicBezTo>
                <a:cubicBezTo>
                  <a:pt x="14374" y="4335"/>
                  <a:pt x="14369" y="4335"/>
                  <a:pt x="14365" y="4332"/>
                </a:cubicBezTo>
                <a:cubicBezTo>
                  <a:pt x="14360" y="4327"/>
                  <a:pt x="14358" y="4312"/>
                  <a:pt x="14352" y="4312"/>
                </a:cubicBezTo>
                <a:lnTo>
                  <a:pt x="14277" y="4312"/>
                </a:lnTo>
                <a:lnTo>
                  <a:pt x="14264" y="4300"/>
                </a:lnTo>
                <a:cubicBezTo>
                  <a:pt x="14268" y="4290"/>
                  <a:pt x="14271" y="4283"/>
                  <a:pt x="14274" y="4274"/>
                </a:cubicBezTo>
                <a:cubicBezTo>
                  <a:pt x="14277" y="4264"/>
                  <a:pt x="14278" y="4253"/>
                  <a:pt x="14283" y="4248"/>
                </a:cubicBezTo>
                <a:cubicBezTo>
                  <a:pt x="14289" y="4243"/>
                  <a:pt x="14295" y="4248"/>
                  <a:pt x="14302" y="4248"/>
                </a:cubicBezTo>
                <a:cubicBezTo>
                  <a:pt x="14309" y="4248"/>
                  <a:pt x="14315" y="4247"/>
                  <a:pt x="14321" y="4248"/>
                </a:cubicBezTo>
                <a:cubicBezTo>
                  <a:pt x="14325" y="4250"/>
                  <a:pt x="14329" y="4259"/>
                  <a:pt x="14333" y="4261"/>
                </a:cubicBezTo>
                <a:cubicBezTo>
                  <a:pt x="14342" y="4262"/>
                  <a:pt x="14349" y="4261"/>
                  <a:pt x="14359" y="4261"/>
                </a:cubicBezTo>
                <a:cubicBezTo>
                  <a:pt x="14368" y="4261"/>
                  <a:pt x="14375" y="4264"/>
                  <a:pt x="14384" y="4261"/>
                </a:cubicBezTo>
                <a:cubicBezTo>
                  <a:pt x="14389" y="4259"/>
                  <a:pt x="14391" y="4247"/>
                  <a:pt x="14397" y="4242"/>
                </a:cubicBezTo>
                <a:cubicBezTo>
                  <a:pt x="14402" y="4237"/>
                  <a:pt x="14405" y="4229"/>
                  <a:pt x="14409" y="4223"/>
                </a:cubicBezTo>
                <a:cubicBezTo>
                  <a:pt x="14413" y="4216"/>
                  <a:pt x="14418" y="4213"/>
                  <a:pt x="14421" y="4203"/>
                </a:cubicBezTo>
                <a:cubicBezTo>
                  <a:pt x="14427" y="4186"/>
                  <a:pt x="14427" y="4167"/>
                  <a:pt x="14434" y="4151"/>
                </a:cubicBezTo>
                <a:cubicBezTo>
                  <a:pt x="14437" y="4143"/>
                  <a:pt x="14443" y="4145"/>
                  <a:pt x="14447" y="4139"/>
                </a:cubicBezTo>
                <a:cubicBezTo>
                  <a:pt x="14455" y="4124"/>
                  <a:pt x="14462" y="4113"/>
                  <a:pt x="14469" y="4094"/>
                </a:cubicBezTo>
                <a:cubicBezTo>
                  <a:pt x="14471" y="4088"/>
                  <a:pt x="14469" y="4074"/>
                  <a:pt x="14472" y="4068"/>
                </a:cubicBezTo>
                <a:cubicBezTo>
                  <a:pt x="14475" y="4060"/>
                  <a:pt x="14480" y="4062"/>
                  <a:pt x="14484" y="4055"/>
                </a:cubicBezTo>
                <a:cubicBezTo>
                  <a:pt x="14488" y="4049"/>
                  <a:pt x="14495" y="4050"/>
                  <a:pt x="14497" y="4042"/>
                </a:cubicBezTo>
                <a:cubicBezTo>
                  <a:pt x="14499" y="4035"/>
                  <a:pt x="14496" y="4024"/>
                  <a:pt x="14497" y="4016"/>
                </a:cubicBezTo>
                <a:cubicBezTo>
                  <a:pt x="14498" y="4008"/>
                  <a:pt x="14499" y="3999"/>
                  <a:pt x="14500" y="3991"/>
                </a:cubicBezTo>
                <a:cubicBezTo>
                  <a:pt x="14502" y="3971"/>
                  <a:pt x="14507" y="3959"/>
                  <a:pt x="14510" y="3939"/>
                </a:cubicBezTo>
                <a:cubicBezTo>
                  <a:pt x="14510" y="3931"/>
                  <a:pt x="14512" y="3922"/>
                  <a:pt x="14513" y="3914"/>
                </a:cubicBezTo>
                <a:cubicBezTo>
                  <a:pt x="14513" y="3906"/>
                  <a:pt x="14515" y="3896"/>
                  <a:pt x="14516" y="3888"/>
                </a:cubicBezTo>
                <a:cubicBezTo>
                  <a:pt x="14517" y="3878"/>
                  <a:pt x="14522" y="3875"/>
                  <a:pt x="14522" y="3863"/>
                </a:cubicBezTo>
                <a:cubicBezTo>
                  <a:pt x="14522" y="3851"/>
                  <a:pt x="14519" y="3844"/>
                  <a:pt x="14519" y="3831"/>
                </a:cubicBezTo>
                <a:cubicBezTo>
                  <a:pt x="14510" y="3833"/>
                  <a:pt x="14503" y="3836"/>
                  <a:pt x="14494" y="3836"/>
                </a:cubicBezTo>
                <a:cubicBezTo>
                  <a:pt x="14487" y="3836"/>
                  <a:pt x="14485" y="3831"/>
                  <a:pt x="14478" y="3830"/>
                </a:cubicBezTo>
                <a:cubicBezTo>
                  <a:pt x="14474" y="3826"/>
                  <a:pt x="14465" y="3820"/>
                  <a:pt x="14462" y="3817"/>
                </a:cubicBezTo>
                <a:cubicBezTo>
                  <a:pt x="14458" y="3810"/>
                  <a:pt x="14456" y="3800"/>
                  <a:pt x="14453" y="3791"/>
                </a:cubicBezTo>
                <a:cubicBezTo>
                  <a:pt x="14449" y="3780"/>
                  <a:pt x="14450" y="3767"/>
                  <a:pt x="14450" y="3753"/>
                </a:cubicBezTo>
                <a:cubicBezTo>
                  <a:pt x="14450" y="3727"/>
                  <a:pt x="14454" y="3714"/>
                  <a:pt x="14456" y="3688"/>
                </a:cubicBezTo>
                <a:cubicBezTo>
                  <a:pt x="14458" y="3657"/>
                  <a:pt x="14456" y="3641"/>
                  <a:pt x="14456" y="3611"/>
                </a:cubicBezTo>
                <a:lnTo>
                  <a:pt x="14456" y="3585"/>
                </a:lnTo>
                <a:cubicBezTo>
                  <a:pt x="14457" y="3566"/>
                  <a:pt x="14461" y="3551"/>
                  <a:pt x="14462" y="3533"/>
                </a:cubicBezTo>
                <a:cubicBezTo>
                  <a:pt x="14465" y="3504"/>
                  <a:pt x="14469" y="3487"/>
                  <a:pt x="14469" y="3456"/>
                </a:cubicBezTo>
                <a:cubicBezTo>
                  <a:pt x="14469" y="3447"/>
                  <a:pt x="14469" y="3439"/>
                  <a:pt x="14469" y="3430"/>
                </a:cubicBezTo>
                <a:cubicBezTo>
                  <a:pt x="14466" y="3410"/>
                  <a:pt x="14459" y="3400"/>
                  <a:pt x="14456" y="3379"/>
                </a:cubicBezTo>
                <a:cubicBezTo>
                  <a:pt x="14455" y="3371"/>
                  <a:pt x="14454" y="3361"/>
                  <a:pt x="14453" y="3353"/>
                </a:cubicBezTo>
                <a:cubicBezTo>
                  <a:pt x="14450" y="3334"/>
                  <a:pt x="14448" y="3320"/>
                  <a:pt x="14443" y="3302"/>
                </a:cubicBezTo>
                <a:cubicBezTo>
                  <a:pt x="14441" y="3290"/>
                  <a:pt x="14436" y="3286"/>
                  <a:pt x="14434" y="3276"/>
                </a:cubicBezTo>
                <a:cubicBezTo>
                  <a:pt x="14432" y="3268"/>
                  <a:pt x="14428" y="3263"/>
                  <a:pt x="14428" y="3252"/>
                </a:cubicBezTo>
                <a:lnTo>
                  <a:pt x="14428" y="3092"/>
                </a:lnTo>
                <a:cubicBezTo>
                  <a:pt x="14437" y="3092"/>
                  <a:pt x="14444" y="3096"/>
                  <a:pt x="14453" y="3096"/>
                </a:cubicBezTo>
                <a:cubicBezTo>
                  <a:pt x="14458" y="3096"/>
                  <a:pt x="14461" y="3089"/>
                  <a:pt x="14466" y="3089"/>
                </a:cubicBezTo>
                <a:cubicBezTo>
                  <a:pt x="14467" y="3089"/>
                  <a:pt x="14467" y="3092"/>
                  <a:pt x="14469" y="3092"/>
                </a:cubicBezTo>
                <a:lnTo>
                  <a:pt x="14469" y="2935"/>
                </a:lnTo>
                <a:cubicBezTo>
                  <a:pt x="14457" y="2935"/>
                  <a:pt x="14449" y="2935"/>
                  <a:pt x="14437" y="2928"/>
                </a:cubicBezTo>
                <a:cubicBezTo>
                  <a:pt x="14431" y="2925"/>
                  <a:pt x="14431" y="2907"/>
                  <a:pt x="14425" y="2902"/>
                </a:cubicBezTo>
                <a:cubicBezTo>
                  <a:pt x="14421" y="2901"/>
                  <a:pt x="14416" y="2898"/>
                  <a:pt x="14412" y="2896"/>
                </a:cubicBezTo>
                <a:cubicBezTo>
                  <a:pt x="14403" y="2893"/>
                  <a:pt x="14396" y="2896"/>
                  <a:pt x="14387" y="2896"/>
                </a:cubicBezTo>
                <a:lnTo>
                  <a:pt x="14362" y="2896"/>
                </a:lnTo>
                <a:cubicBezTo>
                  <a:pt x="14355" y="2896"/>
                  <a:pt x="14350" y="2890"/>
                  <a:pt x="14343" y="2890"/>
                </a:cubicBezTo>
                <a:cubicBezTo>
                  <a:pt x="14330" y="2890"/>
                  <a:pt x="14322" y="2893"/>
                  <a:pt x="14311" y="2902"/>
                </a:cubicBezTo>
                <a:cubicBezTo>
                  <a:pt x="14306" y="2907"/>
                  <a:pt x="14304" y="2917"/>
                  <a:pt x="14299" y="2922"/>
                </a:cubicBezTo>
                <a:cubicBezTo>
                  <a:pt x="14294" y="2925"/>
                  <a:pt x="14291" y="2933"/>
                  <a:pt x="14286" y="2935"/>
                </a:cubicBezTo>
                <a:cubicBezTo>
                  <a:pt x="14282" y="2937"/>
                  <a:pt x="14278" y="2935"/>
                  <a:pt x="14274" y="2935"/>
                </a:cubicBezTo>
                <a:cubicBezTo>
                  <a:pt x="14264" y="2937"/>
                  <a:pt x="14258" y="2935"/>
                  <a:pt x="14249" y="2935"/>
                </a:cubicBezTo>
                <a:cubicBezTo>
                  <a:pt x="14244" y="2935"/>
                  <a:pt x="14241" y="2939"/>
                  <a:pt x="14236" y="2941"/>
                </a:cubicBezTo>
                <a:cubicBezTo>
                  <a:pt x="14236" y="2971"/>
                  <a:pt x="14237" y="2988"/>
                  <a:pt x="14236" y="3019"/>
                </a:cubicBezTo>
                <a:cubicBezTo>
                  <a:pt x="14236" y="3031"/>
                  <a:pt x="14237" y="3039"/>
                  <a:pt x="14236" y="3050"/>
                </a:cubicBezTo>
                <a:cubicBezTo>
                  <a:pt x="14234" y="3071"/>
                  <a:pt x="14226" y="3085"/>
                  <a:pt x="14220" y="3102"/>
                </a:cubicBezTo>
                <a:cubicBezTo>
                  <a:pt x="14217" y="3112"/>
                  <a:pt x="14215" y="3118"/>
                  <a:pt x="14211" y="3128"/>
                </a:cubicBezTo>
                <a:cubicBezTo>
                  <a:pt x="14203" y="3147"/>
                  <a:pt x="14193" y="3155"/>
                  <a:pt x="14189" y="3180"/>
                </a:cubicBezTo>
                <a:cubicBezTo>
                  <a:pt x="14186" y="3197"/>
                  <a:pt x="14185" y="3213"/>
                  <a:pt x="14182" y="3231"/>
                </a:cubicBezTo>
                <a:cubicBezTo>
                  <a:pt x="14181" y="3242"/>
                  <a:pt x="14182" y="3259"/>
                  <a:pt x="14176" y="3263"/>
                </a:cubicBezTo>
                <a:cubicBezTo>
                  <a:pt x="14172" y="3266"/>
                  <a:pt x="14167" y="3268"/>
                  <a:pt x="14163" y="3269"/>
                </a:cubicBezTo>
                <a:cubicBezTo>
                  <a:pt x="14155" y="3274"/>
                  <a:pt x="14148" y="3268"/>
                  <a:pt x="14138" y="3269"/>
                </a:cubicBezTo>
                <a:lnTo>
                  <a:pt x="14126" y="3269"/>
                </a:lnTo>
                <a:cubicBezTo>
                  <a:pt x="14120" y="3269"/>
                  <a:pt x="14117" y="3278"/>
                  <a:pt x="14113" y="3283"/>
                </a:cubicBezTo>
                <a:cubicBezTo>
                  <a:pt x="14107" y="3291"/>
                  <a:pt x="14107" y="3305"/>
                  <a:pt x="14107" y="3321"/>
                </a:cubicBezTo>
                <a:lnTo>
                  <a:pt x="14107" y="3334"/>
                </a:lnTo>
                <a:cubicBezTo>
                  <a:pt x="14108" y="3345"/>
                  <a:pt x="14107" y="3358"/>
                  <a:pt x="14110" y="3366"/>
                </a:cubicBezTo>
                <a:cubicBezTo>
                  <a:pt x="14112" y="3372"/>
                  <a:pt x="14119" y="3361"/>
                  <a:pt x="14122" y="3366"/>
                </a:cubicBezTo>
                <a:cubicBezTo>
                  <a:pt x="14132" y="3380"/>
                  <a:pt x="14140" y="3390"/>
                  <a:pt x="14145" y="3411"/>
                </a:cubicBezTo>
                <a:cubicBezTo>
                  <a:pt x="14149" y="3427"/>
                  <a:pt x="14148" y="3443"/>
                  <a:pt x="14148" y="3463"/>
                </a:cubicBezTo>
                <a:cubicBezTo>
                  <a:pt x="14148" y="3482"/>
                  <a:pt x="14148" y="3501"/>
                  <a:pt x="14142" y="3514"/>
                </a:cubicBezTo>
                <a:cubicBezTo>
                  <a:pt x="14138" y="3521"/>
                  <a:pt x="14132" y="3516"/>
                  <a:pt x="14129" y="3521"/>
                </a:cubicBezTo>
                <a:cubicBezTo>
                  <a:pt x="14125" y="3527"/>
                  <a:pt x="14120" y="3527"/>
                  <a:pt x="14116" y="3533"/>
                </a:cubicBezTo>
                <a:cubicBezTo>
                  <a:pt x="14111" y="3543"/>
                  <a:pt x="14113" y="3558"/>
                  <a:pt x="14113" y="3574"/>
                </a:cubicBezTo>
                <a:cubicBezTo>
                  <a:pt x="14113" y="3593"/>
                  <a:pt x="14116" y="3604"/>
                  <a:pt x="14116" y="3623"/>
                </a:cubicBezTo>
                <a:cubicBezTo>
                  <a:pt x="14126" y="3623"/>
                  <a:pt x="14132" y="3622"/>
                  <a:pt x="14142" y="3623"/>
                </a:cubicBezTo>
                <a:cubicBezTo>
                  <a:pt x="14146" y="3623"/>
                  <a:pt x="14150" y="3619"/>
                  <a:pt x="14154" y="3623"/>
                </a:cubicBezTo>
                <a:cubicBezTo>
                  <a:pt x="14159" y="3630"/>
                  <a:pt x="14163" y="3635"/>
                  <a:pt x="14167" y="3643"/>
                </a:cubicBezTo>
                <a:cubicBezTo>
                  <a:pt x="14170" y="3651"/>
                  <a:pt x="14174" y="3657"/>
                  <a:pt x="14176" y="3669"/>
                </a:cubicBezTo>
                <a:cubicBezTo>
                  <a:pt x="14178" y="3677"/>
                  <a:pt x="14175" y="3686"/>
                  <a:pt x="14176" y="3694"/>
                </a:cubicBezTo>
                <a:cubicBezTo>
                  <a:pt x="14179" y="3704"/>
                  <a:pt x="14180" y="3712"/>
                  <a:pt x="14182" y="3720"/>
                </a:cubicBezTo>
                <a:cubicBezTo>
                  <a:pt x="14185" y="3729"/>
                  <a:pt x="14191" y="3727"/>
                  <a:pt x="14195" y="3733"/>
                </a:cubicBezTo>
                <a:cubicBezTo>
                  <a:pt x="14200" y="3741"/>
                  <a:pt x="14200" y="3752"/>
                  <a:pt x="14204" y="3759"/>
                </a:cubicBezTo>
                <a:cubicBezTo>
                  <a:pt x="14208" y="3762"/>
                  <a:pt x="14214" y="3762"/>
                  <a:pt x="14217" y="3765"/>
                </a:cubicBezTo>
                <a:cubicBezTo>
                  <a:pt x="14226" y="3778"/>
                  <a:pt x="14232" y="3794"/>
                  <a:pt x="14239" y="3810"/>
                </a:cubicBezTo>
                <a:cubicBezTo>
                  <a:pt x="14242" y="3818"/>
                  <a:pt x="14249" y="3814"/>
                  <a:pt x="14252" y="3823"/>
                </a:cubicBezTo>
                <a:cubicBezTo>
                  <a:pt x="14253" y="3831"/>
                  <a:pt x="14252" y="3839"/>
                  <a:pt x="14252" y="3849"/>
                </a:cubicBezTo>
                <a:cubicBezTo>
                  <a:pt x="14252" y="3859"/>
                  <a:pt x="14253" y="3867"/>
                  <a:pt x="14252" y="3875"/>
                </a:cubicBezTo>
                <a:cubicBezTo>
                  <a:pt x="14250" y="3888"/>
                  <a:pt x="14243" y="3891"/>
                  <a:pt x="14239" y="3900"/>
                </a:cubicBezTo>
                <a:cubicBezTo>
                  <a:pt x="14237" y="3907"/>
                  <a:pt x="14240" y="3921"/>
                  <a:pt x="14236" y="3926"/>
                </a:cubicBezTo>
                <a:cubicBezTo>
                  <a:pt x="14232" y="3931"/>
                  <a:pt x="14227" y="3926"/>
                  <a:pt x="14223" y="3926"/>
                </a:cubicBezTo>
                <a:lnTo>
                  <a:pt x="14211" y="3926"/>
                </a:lnTo>
                <a:cubicBezTo>
                  <a:pt x="14201" y="3926"/>
                  <a:pt x="14194" y="3929"/>
                  <a:pt x="14186" y="3926"/>
                </a:cubicBezTo>
                <a:cubicBezTo>
                  <a:pt x="14175" y="3921"/>
                  <a:pt x="14169" y="3910"/>
                  <a:pt x="14161" y="3900"/>
                </a:cubicBezTo>
                <a:cubicBezTo>
                  <a:pt x="14146" y="3883"/>
                  <a:pt x="14145" y="3847"/>
                  <a:pt x="14145" y="3810"/>
                </a:cubicBezTo>
                <a:cubicBezTo>
                  <a:pt x="14135" y="3809"/>
                  <a:pt x="14129" y="3804"/>
                  <a:pt x="14120" y="3804"/>
                </a:cubicBezTo>
                <a:cubicBezTo>
                  <a:pt x="14105" y="3804"/>
                  <a:pt x="14094" y="3807"/>
                  <a:pt x="14082" y="3791"/>
                </a:cubicBezTo>
                <a:cubicBezTo>
                  <a:pt x="14077" y="3784"/>
                  <a:pt x="14077" y="3772"/>
                  <a:pt x="14072" y="3765"/>
                </a:cubicBezTo>
                <a:cubicBezTo>
                  <a:pt x="14067" y="3759"/>
                  <a:pt x="14065" y="3751"/>
                  <a:pt x="14060" y="3746"/>
                </a:cubicBezTo>
                <a:cubicBezTo>
                  <a:pt x="14051" y="3740"/>
                  <a:pt x="14044" y="3748"/>
                  <a:pt x="14035" y="3746"/>
                </a:cubicBezTo>
                <a:cubicBezTo>
                  <a:pt x="14030" y="3746"/>
                  <a:pt x="14027" y="3739"/>
                  <a:pt x="14022" y="3739"/>
                </a:cubicBezTo>
                <a:cubicBezTo>
                  <a:pt x="14013" y="3738"/>
                  <a:pt x="14006" y="3740"/>
                  <a:pt x="13997" y="3733"/>
                </a:cubicBezTo>
                <a:cubicBezTo>
                  <a:pt x="13991" y="3729"/>
                  <a:pt x="13988" y="3719"/>
                  <a:pt x="13984" y="3708"/>
                </a:cubicBezTo>
                <a:cubicBezTo>
                  <a:pt x="13981" y="3698"/>
                  <a:pt x="13983" y="3682"/>
                  <a:pt x="13978" y="3675"/>
                </a:cubicBezTo>
                <a:cubicBezTo>
                  <a:pt x="13974" y="3672"/>
                  <a:pt x="13969" y="3672"/>
                  <a:pt x="13965" y="3669"/>
                </a:cubicBezTo>
                <a:cubicBezTo>
                  <a:pt x="13961" y="3666"/>
                  <a:pt x="13957" y="3664"/>
                  <a:pt x="13953" y="3662"/>
                </a:cubicBezTo>
                <a:cubicBezTo>
                  <a:pt x="13947" y="3659"/>
                  <a:pt x="13943" y="3648"/>
                  <a:pt x="13937" y="3643"/>
                </a:cubicBezTo>
                <a:cubicBezTo>
                  <a:pt x="13932" y="3638"/>
                  <a:pt x="13929" y="3630"/>
                  <a:pt x="13924" y="3630"/>
                </a:cubicBezTo>
                <a:lnTo>
                  <a:pt x="13862" y="3630"/>
                </a:lnTo>
                <a:cubicBezTo>
                  <a:pt x="13857" y="3630"/>
                  <a:pt x="13853" y="3624"/>
                  <a:pt x="13849" y="3617"/>
                </a:cubicBezTo>
                <a:cubicBezTo>
                  <a:pt x="13845" y="3611"/>
                  <a:pt x="13847" y="3598"/>
                  <a:pt x="13843" y="3592"/>
                </a:cubicBezTo>
                <a:cubicBezTo>
                  <a:pt x="13839" y="3585"/>
                  <a:pt x="13835" y="3579"/>
                  <a:pt x="13829" y="3579"/>
                </a:cubicBezTo>
                <a:lnTo>
                  <a:pt x="13765" y="3579"/>
                </a:lnTo>
                <a:cubicBezTo>
                  <a:pt x="13753" y="3579"/>
                  <a:pt x="13748" y="3558"/>
                  <a:pt x="13739" y="3547"/>
                </a:cubicBezTo>
                <a:cubicBezTo>
                  <a:pt x="13730" y="3537"/>
                  <a:pt x="13723" y="3526"/>
                  <a:pt x="13714" y="3514"/>
                </a:cubicBezTo>
                <a:cubicBezTo>
                  <a:pt x="13710" y="3510"/>
                  <a:pt x="13704" y="3511"/>
                  <a:pt x="13701" y="3508"/>
                </a:cubicBezTo>
                <a:cubicBezTo>
                  <a:pt x="13697" y="3503"/>
                  <a:pt x="13699" y="3487"/>
                  <a:pt x="13695" y="3482"/>
                </a:cubicBezTo>
                <a:cubicBezTo>
                  <a:pt x="13692" y="3479"/>
                  <a:pt x="13685" y="3480"/>
                  <a:pt x="13682" y="3475"/>
                </a:cubicBezTo>
                <a:cubicBezTo>
                  <a:pt x="13678" y="3467"/>
                  <a:pt x="13674" y="3464"/>
                  <a:pt x="13670" y="3456"/>
                </a:cubicBezTo>
                <a:cubicBezTo>
                  <a:pt x="13667" y="3451"/>
                  <a:pt x="13670" y="3435"/>
                  <a:pt x="13666" y="3430"/>
                </a:cubicBezTo>
                <a:cubicBezTo>
                  <a:pt x="13662" y="3426"/>
                  <a:pt x="13658" y="3432"/>
                  <a:pt x="13654" y="3430"/>
                </a:cubicBezTo>
                <a:cubicBezTo>
                  <a:pt x="13647" y="3427"/>
                  <a:pt x="13642" y="3424"/>
                  <a:pt x="13635" y="3424"/>
                </a:cubicBezTo>
                <a:lnTo>
                  <a:pt x="13629" y="3424"/>
                </a:lnTo>
                <a:cubicBezTo>
                  <a:pt x="13623" y="3424"/>
                  <a:pt x="13621" y="3432"/>
                  <a:pt x="13616" y="3437"/>
                </a:cubicBezTo>
                <a:cubicBezTo>
                  <a:pt x="13611" y="3443"/>
                  <a:pt x="13604" y="3448"/>
                  <a:pt x="13604" y="3463"/>
                </a:cubicBezTo>
                <a:cubicBezTo>
                  <a:pt x="13604" y="3477"/>
                  <a:pt x="13604" y="3488"/>
                  <a:pt x="13607" y="3501"/>
                </a:cubicBezTo>
                <a:cubicBezTo>
                  <a:pt x="13609" y="3514"/>
                  <a:pt x="13615" y="3517"/>
                  <a:pt x="13619" y="3527"/>
                </a:cubicBezTo>
                <a:cubicBezTo>
                  <a:pt x="13623" y="3536"/>
                  <a:pt x="13631" y="3535"/>
                  <a:pt x="13632" y="3547"/>
                </a:cubicBezTo>
                <a:cubicBezTo>
                  <a:pt x="13633" y="3555"/>
                  <a:pt x="13631" y="3564"/>
                  <a:pt x="13632" y="3572"/>
                </a:cubicBezTo>
                <a:cubicBezTo>
                  <a:pt x="13633" y="3584"/>
                  <a:pt x="13632" y="3591"/>
                  <a:pt x="13632" y="3604"/>
                </a:cubicBezTo>
                <a:cubicBezTo>
                  <a:pt x="13641" y="3604"/>
                  <a:pt x="13648" y="3602"/>
                  <a:pt x="13657" y="3604"/>
                </a:cubicBezTo>
                <a:cubicBezTo>
                  <a:pt x="13662" y="3604"/>
                  <a:pt x="13666" y="3611"/>
                  <a:pt x="13670" y="3611"/>
                </a:cubicBezTo>
                <a:cubicBezTo>
                  <a:pt x="13674" y="3611"/>
                  <a:pt x="13678" y="3607"/>
                  <a:pt x="13682" y="3611"/>
                </a:cubicBezTo>
                <a:cubicBezTo>
                  <a:pt x="13687" y="3614"/>
                  <a:pt x="13692" y="3615"/>
                  <a:pt x="13695" y="3623"/>
                </a:cubicBezTo>
                <a:cubicBezTo>
                  <a:pt x="13697" y="3630"/>
                  <a:pt x="13696" y="3642"/>
                  <a:pt x="13698" y="3650"/>
                </a:cubicBezTo>
                <a:cubicBezTo>
                  <a:pt x="13700" y="3661"/>
                  <a:pt x="13703" y="3670"/>
                  <a:pt x="13704" y="3681"/>
                </a:cubicBezTo>
                <a:cubicBezTo>
                  <a:pt x="13714" y="3688"/>
                  <a:pt x="13727" y="3691"/>
                  <a:pt x="13736" y="3701"/>
                </a:cubicBezTo>
                <a:cubicBezTo>
                  <a:pt x="13741" y="3706"/>
                  <a:pt x="13745" y="3706"/>
                  <a:pt x="13748" y="3714"/>
                </a:cubicBezTo>
                <a:cubicBezTo>
                  <a:pt x="13751" y="3722"/>
                  <a:pt x="13758" y="3726"/>
                  <a:pt x="13758" y="3739"/>
                </a:cubicBezTo>
                <a:cubicBezTo>
                  <a:pt x="13758" y="3749"/>
                  <a:pt x="13754" y="3757"/>
                  <a:pt x="13754" y="3765"/>
                </a:cubicBezTo>
                <a:cubicBezTo>
                  <a:pt x="13754" y="3773"/>
                  <a:pt x="13753" y="3783"/>
                  <a:pt x="13752" y="3791"/>
                </a:cubicBezTo>
                <a:cubicBezTo>
                  <a:pt x="13746" y="3812"/>
                  <a:pt x="13740" y="3828"/>
                  <a:pt x="13729" y="3836"/>
                </a:cubicBezTo>
                <a:cubicBezTo>
                  <a:pt x="13725" y="3839"/>
                  <a:pt x="13722" y="3836"/>
                  <a:pt x="13717" y="3836"/>
                </a:cubicBezTo>
                <a:lnTo>
                  <a:pt x="13704" y="3836"/>
                </a:lnTo>
                <a:cubicBezTo>
                  <a:pt x="13700" y="3836"/>
                  <a:pt x="13695" y="3833"/>
                  <a:pt x="13692" y="3836"/>
                </a:cubicBezTo>
                <a:cubicBezTo>
                  <a:pt x="13688" y="3841"/>
                  <a:pt x="13688" y="3852"/>
                  <a:pt x="13685" y="3862"/>
                </a:cubicBezTo>
                <a:cubicBezTo>
                  <a:pt x="13683" y="3870"/>
                  <a:pt x="13684" y="3880"/>
                  <a:pt x="13682" y="3888"/>
                </a:cubicBezTo>
                <a:cubicBezTo>
                  <a:pt x="13680" y="3898"/>
                  <a:pt x="13678" y="3906"/>
                  <a:pt x="13676" y="3914"/>
                </a:cubicBezTo>
                <a:cubicBezTo>
                  <a:pt x="13673" y="3922"/>
                  <a:pt x="13667" y="3920"/>
                  <a:pt x="13664" y="3926"/>
                </a:cubicBezTo>
                <a:lnTo>
                  <a:pt x="13649" y="3920"/>
                </a:lnTo>
                <a:cubicBezTo>
                  <a:pt x="13649" y="3900"/>
                  <a:pt x="13650" y="3888"/>
                  <a:pt x="13651" y="3869"/>
                </a:cubicBezTo>
                <a:cubicBezTo>
                  <a:pt x="13651" y="3859"/>
                  <a:pt x="13654" y="3852"/>
                  <a:pt x="13654" y="3843"/>
                </a:cubicBezTo>
                <a:cubicBezTo>
                  <a:pt x="13654" y="3823"/>
                  <a:pt x="13654" y="3810"/>
                  <a:pt x="13654" y="3791"/>
                </a:cubicBezTo>
                <a:cubicBezTo>
                  <a:pt x="13654" y="3780"/>
                  <a:pt x="13650" y="3775"/>
                  <a:pt x="13649" y="3765"/>
                </a:cubicBezTo>
                <a:lnTo>
                  <a:pt x="13632" y="3765"/>
                </a:lnTo>
                <a:cubicBezTo>
                  <a:pt x="13628" y="3768"/>
                  <a:pt x="13622" y="3767"/>
                  <a:pt x="13619" y="3772"/>
                </a:cubicBezTo>
                <a:cubicBezTo>
                  <a:pt x="13615" y="3778"/>
                  <a:pt x="13610" y="3783"/>
                  <a:pt x="13607" y="3791"/>
                </a:cubicBezTo>
                <a:cubicBezTo>
                  <a:pt x="13604" y="3799"/>
                  <a:pt x="13604" y="3809"/>
                  <a:pt x="13600" y="3817"/>
                </a:cubicBezTo>
                <a:cubicBezTo>
                  <a:pt x="13597" y="3825"/>
                  <a:pt x="13598" y="3835"/>
                  <a:pt x="13594" y="3843"/>
                </a:cubicBezTo>
                <a:cubicBezTo>
                  <a:pt x="13588" y="3856"/>
                  <a:pt x="13578" y="3843"/>
                  <a:pt x="13569" y="3843"/>
                </a:cubicBezTo>
                <a:lnTo>
                  <a:pt x="13556" y="3843"/>
                </a:lnTo>
                <a:cubicBezTo>
                  <a:pt x="13547" y="3841"/>
                  <a:pt x="13541" y="3834"/>
                  <a:pt x="13531" y="3836"/>
                </a:cubicBezTo>
                <a:cubicBezTo>
                  <a:pt x="13525" y="3838"/>
                  <a:pt x="13521" y="3829"/>
                  <a:pt x="13516" y="3836"/>
                </a:cubicBezTo>
                <a:cubicBezTo>
                  <a:pt x="13511" y="3841"/>
                  <a:pt x="13513" y="3856"/>
                  <a:pt x="13509" y="3862"/>
                </a:cubicBezTo>
                <a:cubicBezTo>
                  <a:pt x="13505" y="3869"/>
                  <a:pt x="13505" y="3883"/>
                  <a:pt x="13500" y="3888"/>
                </a:cubicBezTo>
                <a:cubicBezTo>
                  <a:pt x="13495" y="3893"/>
                  <a:pt x="13490" y="3888"/>
                  <a:pt x="13485" y="3888"/>
                </a:cubicBezTo>
                <a:lnTo>
                  <a:pt x="13472" y="3888"/>
                </a:lnTo>
                <a:cubicBezTo>
                  <a:pt x="13467" y="3888"/>
                  <a:pt x="13464" y="3881"/>
                  <a:pt x="13459" y="3881"/>
                </a:cubicBezTo>
                <a:lnTo>
                  <a:pt x="13446" y="3881"/>
                </a:lnTo>
                <a:lnTo>
                  <a:pt x="13418" y="3881"/>
                </a:lnTo>
                <a:cubicBezTo>
                  <a:pt x="13413" y="3881"/>
                  <a:pt x="13410" y="3886"/>
                  <a:pt x="13406" y="3886"/>
                </a:cubicBezTo>
                <a:lnTo>
                  <a:pt x="13406" y="3952"/>
                </a:lnTo>
                <a:lnTo>
                  <a:pt x="13368" y="3952"/>
                </a:lnTo>
                <a:cubicBezTo>
                  <a:pt x="13364" y="3944"/>
                  <a:pt x="13359" y="3941"/>
                  <a:pt x="13355" y="3933"/>
                </a:cubicBezTo>
                <a:cubicBezTo>
                  <a:pt x="13351" y="3925"/>
                  <a:pt x="13353" y="3915"/>
                  <a:pt x="13349" y="3907"/>
                </a:cubicBezTo>
                <a:cubicBezTo>
                  <a:pt x="13345" y="3901"/>
                  <a:pt x="13340" y="3905"/>
                  <a:pt x="13336" y="3900"/>
                </a:cubicBezTo>
                <a:cubicBezTo>
                  <a:pt x="13338" y="3891"/>
                  <a:pt x="13342" y="3884"/>
                  <a:pt x="13343" y="3875"/>
                </a:cubicBezTo>
                <a:cubicBezTo>
                  <a:pt x="13343" y="3867"/>
                  <a:pt x="13342" y="3857"/>
                  <a:pt x="13343" y="3849"/>
                </a:cubicBezTo>
                <a:cubicBezTo>
                  <a:pt x="13346" y="3828"/>
                  <a:pt x="13350" y="3817"/>
                  <a:pt x="13355" y="3797"/>
                </a:cubicBezTo>
                <a:lnTo>
                  <a:pt x="13352" y="3772"/>
                </a:lnTo>
                <a:cubicBezTo>
                  <a:pt x="13348" y="3777"/>
                  <a:pt x="13343" y="3773"/>
                  <a:pt x="13339" y="3778"/>
                </a:cubicBezTo>
                <a:cubicBezTo>
                  <a:pt x="13336" y="3785"/>
                  <a:pt x="13338" y="3799"/>
                  <a:pt x="13333" y="3804"/>
                </a:cubicBezTo>
                <a:cubicBezTo>
                  <a:pt x="13329" y="3809"/>
                  <a:pt x="13324" y="3809"/>
                  <a:pt x="13320" y="3810"/>
                </a:cubicBezTo>
                <a:cubicBezTo>
                  <a:pt x="13316" y="3812"/>
                  <a:pt x="13312" y="3817"/>
                  <a:pt x="13308" y="3817"/>
                </a:cubicBezTo>
                <a:cubicBezTo>
                  <a:pt x="13298" y="3820"/>
                  <a:pt x="13289" y="3814"/>
                  <a:pt x="13279" y="3823"/>
                </a:cubicBezTo>
                <a:cubicBezTo>
                  <a:pt x="13274" y="3828"/>
                  <a:pt x="13275" y="3844"/>
                  <a:pt x="13270" y="3849"/>
                </a:cubicBezTo>
                <a:cubicBezTo>
                  <a:pt x="13261" y="3860"/>
                  <a:pt x="13254" y="3865"/>
                  <a:pt x="13245" y="3875"/>
                </a:cubicBezTo>
                <a:lnTo>
                  <a:pt x="13226" y="3875"/>
                </a:lnTo>
                <a:cubicBezTo>
                  <a:pt x="13211" y="3875"/>
                  <a:pt x="13202" y="3869"/>
                  <a:pt x="13188" y="3881"/>
                </a:cubicBezTo>
                <a:cubicBezTo>
                  <a:pt x="13184" y="3884"/>
                  <a:pt x="13180" y="3887"/>
                  <a:pt x="13176" y="3894"/>
                </a:cubicBezTo>
                <a:cubicBezTo>
                  <a:pt x="13173" y="3899"/>
                  <a:pt x="13176" y="3915"/>
                  <a:pt x="13173" y="3920"/>
                </a:cubicBezTo>
                <a:cubicBezTo>
                  <a:pt x="13169" y="3925"/>
                  <a:pt x="13165" y="3930"/>
                  <a:pt x="13160" y="3933"/>
                </a:cubicBezTo>
                <a:cubicBezTo>
                  <a:pt x="13156" y="3934"/>
                  <a:pt x="13152" y="3933"/>
                  <a:pt x="13148" y="3933"/>
                </a:cubicBezTo>
                <a:lnTo>
                  <a:pt x="13135" y="3933"/>
                </a:lnTo>
                <a:cubicBezTo>
                  <a:pt x="13130" y="3933"/>
                  <a:pt x="13126" y="3938"/>
                  <a:pt x="13122" y="3939"/>
                </a:cubicBezTo>
                <a:cubicBezTo>
                  <a:pt x="13112" y="3942"/>
                  <a:pt x="13104" y="3945"/>
                  <a:pt x="13094" y="3952"/>
                </a:cubicBezTo>
                <a:cubicBezTo>
                  <a:pt x="13088" y="3955"/>
                  <a:pt x="13086" y="3963"/>
                  <a:pt x="13081" y="3971"/>
                </a:cubicBezTo>
                <a:cubicBezTo>
                  <a:pt x="13072" y="3987"/>
                  <a:pt x="13066" y="4003"/>
                  <a:pt x="13056" y="4016"/>
                </a:cubicBezTo>
                <a:cubicBezTo>
                  <a:pt x="13051" y="4022"/>
                  <a:pt x="13047" y="4034"/>
                  <a:pt x="13040" y="4036"/>
                </a:cubicBezTo>
                <a:cubicBezTo>
                  <a:pt x="13022" y="4042"/>
                  <a:pt x="13008" y="4029"/>
                  <a:pt x="12990" y="4042"/>
                </a:cubicBezTo>
                <a:cubicBezTo>
                  <a:pt x="12984" y="4047"/>
                  <a:pt x="12982" y="4059"/>
                  <a:pt x="12978" y="4068"/>
                </a:cubicBezTo>
                <a:cubicBezTo>
                  <a:pt x="12980" y="4078"/>
                  <a:pt x="12981" y="4086"/>
                  <a:pt x="12984" y="4094"/>
                </a:cubicBezTo>
                <a:cubicBezTo>
                  <a:pt x="12988" y="4107"/>
                  <a:pt x="12997" y="4109"/>
                  <a:pt x="12997" y="4126"/>
                </a:cubicBezTo>
                <a:cubicBezTo>
                  <a:pt x="12997" y="4142"/>
                  <a:pt x="12996" y="4153"/>
                  <a:pt x="12990" y="4164"/>
                </a:cubicBezTo>
                <a:cubicBezTo>
                  <a:pt x="12983" y="4179"/>
                  <a:pt x="12974" y="4181"/>
                  <a:pt x="12965" y="4190"/>
                </a:cubicBezTo>
                <a:cubicBezTo>
                  <a:pt x="12960" y="4195"/>
                  <a:pt x="12958" y="4206"/>
                  <a:pt x="12952" y="4209"/>
                </a:cubicBezTo>
                <a:cubicBezTo>
                  <a:pt x="12949" y="4213"/>
                  <a:pt x="12944" y="4215"/>
                  <a:pt x="12940" y="4216"/>
                </a:cubicBezTo>
                <a:cubicBezTo>
                  <a:pt x="12936" y="4218"/>
                  <a:pt x="12932" y="4216"/>
                  <a:pt x="12927" y="4216"/>
                </a:cubicBezTo>
                <a:cubicBezTo>
                  <a:pt x="12921" y="4216"/>
                  <a:pt x="12918" y="4215"/>
                  <a:pt x="12911" y="4216"/>
                </a:cubicBezTo>
                <a:cubicBezTo>
                  <a:pt x="12904" y="4218"/>
                  <a:pt x="12900" y="4235"/>
                  <a:pt x="12892" y="4235"/>
                </a:cubicBezTo>
                <a:lnTo>
                  <a:pt x="12886" y="4235"/>
                </a:lnTo>
                <a:cubicBezTo>
                  <a:pt x="12880" y="4235"/>
                  <a:pt x="12882" y="4216"/>
                  <a:pt x="12877" y="4209"/>
                </a:cubicBezTo>
                <a:cubicBezTo>
                  <a:pt x="12872" y="4203"/>
                  <a:pt x="12867" y="4200"/>
                  <a:pt x="12861" y="4197"/>
                </a:cubicBezTo>
                <a:cubicBezTo>
                  <a:pt x="12857" y="4187"/>
                  <a:pt x="12852" y="4181"/>
                  <a:pt x="12849" y="4171"/>
                </a:cubicBezTo>
                <a:cubicBezTo>
                  <a:pt x="12847" y="4165"/>
                  <a:pt x="12847" y="4153"/>
                  <a:pt x="12845" y="4145"/>
                </a:cubicBezTo>
                <a:cubicBezTo>
                  <a:pt x="12841" y="4131"/>
                  <a:pt x="12833" y="4124"/>
                  <a:pt x="12833" y="4106"/>
                </a:cubicBezTo>
                <a:cubicBezTo>
                  <a:pt x="12833" y="4082"/>
                  <a:pt x="12835" y="4069"/>
                  <a:pt x="12836" y="4045"/>
                </a:cubicBezTo>
                <a:lnTo>
                  <a:pt x="12905" y="4045"/>
                </a:lnTo>
                <a:lnTo>
                  <a:pt x="12905" y="3965"/>
                </a:lnTo>
                <a:cubicBezTo>
                  <a:pt x="12901" y="3955"/>
                  <a:pt x="12898" y="3947"/>
                  <a:pt x="12892" y="3939"/>
                </a:cubicBezTo>
                <a:cubicBezTo>
                  <a:pt x="12889" y="3936"/>
                  <a:pt x="12883" y="3938"/>
                  <a:pt x="12880" y="3933"/>
                </a:cubicBezTo>
                <a:cubicBezTo>
                  <a:pt x="12876" y="3926"/>
                  <a:pt x="12877" y="3915"/>
                  <a:pt x="12874" y="3907"/>
                </a:cubicBezTo>
                <a:cubicBezTo>
                  <a:pt x="12870" y="3897"/>
                  <a:pt x="12867" y="3891"/>
                  <a:pt x="12864" y="3881"/>
                </a:cubicBezTo>
                <a:cubicBezTo>
                  <a:pt x="12860" y="3870"/>
                  <a:pt x="12859" y="3856"/>
                  <a:pt x="12852" y="3856"/>
                </a:cubicBezTo>
                <a:cubicBezTo>
                  <a:pt x="12842" y="3856"/>
                  <a:pt x="12836" y="3869"/>
                  <a:pt x="12827" y="3869"/>
                </a:cubicBezTo>
                <a:lnTo>
                  <a:pt x="12820" y="3869"/>
                </a:lnTo>
                <a:cubicBezTo>
                  <a:pt x="12813" y="3867"/>
                  <a:pt x="12814" y="3848"/>
                  <a:pt x="12808" y="3843"/>
                </a:cubicBezTo>
                <a:cubicBezTo>
                  <a:pt x="12804" y="3841"/>
                  <a:pt x="12799" y="3838"/>
                  <a:pt x="12795" y="3836"/>
                </a:cubicBezTo>
                <a:cubicBezTo>
                  <a:pt x="12785" y="3831"/>
                  <a:pt x="12779" y="3836"/>
                  <a:pt x="12768" y="3836"/>
                </a:cubicBezTo>
                <a:lnTo>
                  <a:pt x="12741" y="3836"/>
                </a:lnTo>
                <a:cubicBezTo>
                  <a:pt x="12737" y="3836"/>
                  <a:pt x="12734" y="3843"/>
                  <a:pt x="12729" y="3843"/>
                </a:cubicBezTo>
                <a:cubicBezTo>
                  <a:pt x="12725" y="3843"/>
                  <a:pt x="12724" y="3838"/>
                  <a:pt x="12720" y="3838"/>
                </a:cubicBezTo>
                <a:lnTo>
                  <a:pt x="12720" y="3894"/>
                </a:lnTo>
                <a:cubicBezTo>
                  <a:pt x="12729" y="3897"/>
                  <a:pt x="12736" y="3897"/>
                  <a:pt x="12745" y="3900"/>
                </a:cubicBezTo>
                <a:cubicBezTo>
                  <a:pt x="12749" y="3900"/>
                  <a:pt x="12752" y="3912"/>
                  <a:pt x="12756" y="3914"/>
                </a:cubicBezTo>
                <a:lnTo>
                  <a:pt x="12756" y="4066"/>
                </a:lnTo>
                <a:cubicBezTo>
                  <a:pt x="12756" y="4078"/>
                  <a:pt x="12750" y="4086"/>
                  <a:pt x="12748" y="4094"/>
                </a:cubicBezTo>
                <a:cubicBezTo>
                  <a:pt x="12745" y="4103"/>
                  <a:pt x="12735" y="4100"/>
                  <a:pt x="12735" y="4113"/>
                </a:cubicBezTo>
                <a:cubicBezTo>
                  <a:pt x="12735" y="4123"/>
                  <a:pt x="12739" y="4129"/>
                  <a:pt x="12739" y="4139"/>
                </a:cubicBezTo>
                <a:cubicBezTo>
                  <a:pt x="12739" y="4148"/>
                  <a:pt x="12736" y="4158"/>
                  <a:pt x="12739" y="4164"/>
                </a:cubicBezTo>
                <a:cubicBezTo>
                  <a:pt x="12741" y="4171"/>
                  <a:pt x="12748" y="4168"/>
                  <a:pt x="12751" y="4171"/>
                </a:cubicBezTo>
                <a:cubicBezTo>
                  <a:pt x="12755" y="4176"/>
                  <a:pt x="12759" y="4179"/>
                  <a:pt x="12764" y="4184"/>
                </a:cubicBezTo>
                <a:cubicBezTo>
                  <a:pt x="12768" y="4188"/>
                  <a:pt x="12770" y="4201"/>
                  <a:pt x="12773" y="4209"/>
                </a:cubicBezTo>
                <a:cubicBezTo>
                  <a:pt x="12778" y="4221"/>
                  <a:pt x="12786" y="4226"/>
                  <a:pt x="12786" y="4242"/>
                </a:cubicBezTo>
                <a:lnTo>
                  <a:pt x="12786" y="4255"/>
                </a:lnTo>
                <a:cubicBezTo>
                  <a:pt x="12785" y="4266"/>
                  <a:pt x="12775" y="4259"/>
                  <a:pt x="12775" y="4270"/>
                </a:cubicBezTo>
                <a:cubicBezTo>
                  <a:pt x="12775" y="4278"/>
                  <a:pt x="12776" y="4285"/>
                  <a:pt x="12776" y="4293"/>
                </a:cubicBezTo>
                <a:cubicBezTo>
                  <a:pt x="12775" y="4324"/>
                  <a:pt x="12776" y="4340"/>
                  <a:pt x="12776" y="4370"/>
                </a:cubicBezTo>
                <a:cubicBezTo>
                  <a:pt x="12776" y="4375"/>
                  <a:pt x="12775" y="4379"/>
                  <a:pt x="12775" y="4384"/>
                </a:cubicBezTo>
                <a:cubicBezTo>
                  <a:pt x="12764" y="4382"/>
                  <a:pt x="12757" y="4380"/>
                  <a:pt x="12748" y="4377"/>
                </a:cubicBezTo>
                <a:cubicBezTo>
                  <a:pt x="12744" y="4377"/>
                  <a:pt x="12739" y="4382"/>
                  <a:pt x="12735" y="4377"/>
                </a:cubicBezTo>
                <a:cubicBezTo>
                  <a:pt x="12731" y="4369"/>
                  <a:pt x="12727" y="4367"/>
                  <a:pt x="12723" y="4358"/>
                </a:cubicBezTo>
                <a:cubicBezTo>
                  <a:pt x="12720" y="4351"/>
                  <a:pt x="12725" y="4338"/>
                  <a:pt x="12723" y="4332"/>
                </a:cubicBezTo>
                <a:cubicBezTo>
                  <a:pt x="12720" y="4322"/>
                  <a:pt x="12718" y="4311"/>
                  <a:pt x="12713" y="4306"/>
                </a:cubicBezTo>
                <a:cubicBezTo>
                  <a:pt x="12709" y="4301"/>
                  <a:pt x="12705" y="4306"/>
                  <a:pt x="12699" y="4306"/>
                </a:cubicBezTo>
                <a:cubicBezTo>
                  <a:pt x="12694" y="4306"/>
                  <a:pt x="12690" y="4304"/>
                  <a:pt x="12685" y="4306"/>
                </a:cubicBezTo>
                <a:cubicBezTo>
                  <a:pt x="12679" y="4308"/>
                  <a:pt x="12678" y="4324"/>
                  <a:pt x="12672" y="4326"/>
                </a:cubicBezTo>
                <a:cubicBezTo>
                  <a:pt x="12669" y="4327"/>
                  <a:pt x="12665" y="4326"/>
                  <a:pt x="12660" y="4326"/>
                </a:cubicBezTo>
                <a:cubicBezTo>
                  <a:pt x="12649" y="4327"/>
                  <a:pt x="12642" y="4326"/>
                  <a:pt x="12631" y="4326"/>
                </a:cubicBezTo>
                <a:cubicBezTo>
                  <a:pt x="12627" y="4326"/>
                  <a:pt x="12624" y="4332"/>
                  <a:pt x="12619" y="4332"/>
                </a:cubicBezTo>
                <a:cubicBezTo>
                  <a:pt x="12619" y="4342"/>
                  <a:pt x="12620" y="4349"/>
                  <a:pt x="12619" y="4358"/>
                </a:cubicBezTo>
                <a:cubicBezTo>
                  <a:pt x="12617" y="4366"/>
                  <a:pt x="12618" y="4377"/>
                  <a:pt x="12616" y="4384"/>
                </a:cubicBezTo>
                <a:cubicBezTo>
                  <a:pt x="12613" y="4392"/>
                  <a:pt x="12608" y="4391"/>
                  <a:pt x="12603" y="4396"/>
                </a:cubicBezTo>
                <a:cubicBezTo>
                  <a:pt x="12599" y="4399"/>
                  <a:pt x="12595" y="4401"/>
                  <a:pt x="12591" y="4403"/>
                </a:cubicBezTo>
                <a:cubicBezTo>
                  <a:pt x="12582" y="4408"/>
                  <a:pt x="12574" y="4412"/>
                  <a:pt x="12565" y="4416"/>
                </a:cubicBezTo>
                <a:cubicBezTo>
                  <a:pt x="12560" y="4417"/>
                  <a:pt x="12555" y="4417"/>
                  <a:pt x="12550" y="4422"/>
                </a:cubicBezTo>
                <a:cubicBezTo>
                  <a:pt x="12544" y="4427"/>
                  <a:pt x="12541" y="4432"/>
                  <a:pt x="12537" y="4442"/>
                </a:cubicBezTo>
                <a:cubicBezTo>
                  <a:pt x="12534" y="4449"/>
                  <a:pt x="12535" y="4460"/>
                  <a:pt x="12531" y="4467"/>
                </a:cubicBezTo>
                <a:cubicBezTo>
                  <a:pt x="12527" y="4473"/>
                  <a:pt x="12524" y="4481"/>
                  <a:pt x="12518" y="4486"/>
                </a:cubicBezTo>
                <a:cubicBezTo>
                  <a:pt x="12512" y="4492"/>
                  <a:pt x="12506" y="4492"/>
                  <a:pt x="12500" y="4493"/>
                </a:cubicBezTo>
                <a:cubicBezTo>
                  <a:pt x="12502" y="4512"/>
                  <a:pt x="12498" y="4526"/>
                  <a:pt x="12500" y="4544"/>
                </a:cubicBezTo>
                <a:cubicBezTo>
                  <a:pt x="12500" y="4554"/>
                  <a:pt x="12503" y="4562"/>
                  <a:pt x="12506" y="4570"/>
                </a:cubicBezTo>
                <a:cubicBezTo>
                  <a:pt x="12508" y="4578"/>
                  <a:pt x="12506" y="4590"/>
                  <a:pt x="12509" y="4596"/>
                </a:cubicBezTo>
                <a:cubicBezTo>
                  <a:pt x="12512" y="4602"/>
                  <a:pt x="12517" y="4597"/>
                  <a:pt x="12522" y="4602"/>
                </a:cubicBezTo>
                <a:cubicBezTo>
                  <a:pt x="12525" y="4607"/>
                  <a:pt x="12530" y="4610"/>
                  <a:pt x="12534" y="4615"/>
                </a:cubicBezTo>
                <a:cubicBezTo>
                  <a:pt x="12540" y="4623"/>
                  <a:pt x="12540" y="4638"/>
                  <a:pt x="12540" y="4654"/>
                </a:cubicBezTo>
                <a:cubicBezTo>
                  <a:pt x="12540" y="4668"/>
                  <a:pt x="12538" y="4678"/>
                  <a:pt x="12537" y="4693"/>
                </a:cubicBezTo>
                <a:cubicBezTo>
                  <a:pt x="12535" y="4691"/>
                  <a:pt x="12539" y="4679"/>
                  <a:pt x="12537" y="4679"/>
                </a:cubicBezTo>
                <a:cubicBezTo>
                  <a:pt x="12528" y="4675"/>
                  <a:pt x="12522" y="4679"/>
                  <a:pt x="12512" y="4679"/>
                </a:cubicBezTo>
                <a:cubicBezTo>
                  <a:pt x="12503" y="4679"/>
                  <a:pt x="12496" y="4681"/>
                  <a:pt x="12487" y="4679"/>
                </a:cubicBezTo>
                <a:cubicBezTo>
                  <a:pt x="12477" y="4678"/>
                  <a:pt x="12470" y="4668"/>
                  <a:pt x="12462" y="4667"/>
                </a:cubicBezTo>
                <a:lnTo>
                  <a:pt x="12449" y="4667"/>
                </a:lnTo>
                <a:cubicBezTo>
                  <a:pt x="12444" y="4667"/>
                  <a:pt x="12441" y="4660"/>
                  <a:pt x="12436" y="4660"/>
                </a:cubicBezTo>
                <a:cubicBezTo>
                  <a:pt x="12425" y="4658"/>
                  <a:pt x="12418" y="4660"/>
                  <a:pt x="12408" y="4654"/>
                </a:cubicBezTo>
                <a:cubicBezTo>
                  <a:pt x="12403" y="4650"/>
                  <a:pt x="12401" y="4638"/>
                  <a:pt x="12395" y="4634"/>
                </a:cubicBezTo>
                <a:cubicBezTo>
                  <a:pt x="12392" y="4633"/>
                  <a:pt x="12387" y="4630"/>
                  <a:pt x="12383" y="4628"/>
                </a:cubicBezTo>
                <a:cubicBezTo>
                  <a:pt x="12379" y="4626"/>
                  <a:pt x="12374" y="4630"/>
                  <a:pt x="12370" y="4628"/>
                </a:cubicBezTo>
                <a:cubicBezTo>
                  <a:pt x="12365" y="4626"/>
                  <a:pt x="12363" y="4615"/>
                  <a:pt x="12358" y="4609"/>
                </a:cubicBezTo>
                <a:cubicBezTo>
                  <a:pt x="12352" y="4600"/>
                  <a:pt x="12351" y="4588"/>
                  <a:pt x="12348" y="4576"/>
                </a:cubicBezTo>
                <a:lnTo>
                  <a:pt x="12342" y="4551"/>
                </a:lnTo>
                <a:cubicBezTo>
                  <a:pt x="12338" y="4555"/>
                  <a:pt x="12333" y="4559"/>
                  <a:pt x="12330" y="4564"/>
                </a:cubicBezTo>
                <a:cubicBezTo>
                  <a:pt x="12325" y="4570"/>
                  <a:pt x="12325" y="4583"/>
                  <a:pt x="12320" y="4590"/>
                </a:cubicBezTo>
                <a:cubicBezTo>
                  <a:pt x="12317" y="4593"/>
                  <a:pt x="12311" y="4585"/>
                  <a:pt x="12307" y="4590"/>
                </a:cubicBezTo>
                <a:cubicBezTo>
                  <a:pt x="12301" y="4596"/>
                  <a:pt x="12295" y="4605"/>
                  <a:pt x="12295" y="4621"/>
                </a:cubicBezTo>
                <a:cubicBezTo>
                  <a:pt x="12295" y="4638"/>
                  <a:pt x="12297" y="4649"/>
                  <a:pt x="12301" y="4660"/>
                </a:cubicBezTo>
                <a:cubicBezTo>
                  <a:pt x="12304" y="4668"/>
                  <a:pt x="12309" y="4671"/>
                  <a:pt x="12314" y="4679"/>
                </a:cubicBezTo>
                <a:cubicBezTo>
                  <a:pt x="12317" y="4684"/>
                  <a:pt x="12324" y="4679"/>
                  <a:pt x="12326" y="4686"/>
                </a:cubicBezTo>
                <a:cubicBezTo>
                  <a:pt x="12329" y="4692"/>
                  <a:pt x="12325" y="4704"/>
                  <a:pt x="12326" y="4712"/>
                </a:cubicBezTo>
                <a:cubicBezTo>
                  <a:pt x="12328" y="4721"/>
                  <a:pt x="12331" y="4727"/>
                  <a:pt x="12333" y="4737"/>
                </a:cubicBezTo>
                <a:lnTo>
                  <a:pt x="12345" y="4737"/>
                </a:lnTo>
                <a:cubicBezTo>
                  <a:pt x="12356" y="4736"/>
                  <a:pt x="12363" y="4726"/>
                  <a:pt x="12373" y="4731"/>
                </a:cubicBezTo>
                <a:cubicBezTo>
                  <a:pt x="12384" y="4736"/>
                  <a:pt x="12391" y="4750"/>
                  <a:pt x="12399" y="4763"/>
                </a:cubicBezTo>
                <a:cubicBezTo>
                  <a:pt x="12403" y="4771"/>
                  <a:pt x="12408" y="4781"/>
                  <a:pt x="12408" y="4795"/>
                </a:cubicBezTo>
                <a:cubicBezTo>
                  <a:pt x="12408" y="4808"/>
                  <a:pt x="12399" y="4810"/>
                  <a:pt x="12399" y="4821"/>
                </a:cubicBezTo>
                <a:lnTo>
                  <a:pt x="12336" y="4821"/>
                </a:lnTo>
                <a:cubicBezTo>
                  <a:pt x="12333" y="4829"/>
                  <a:pt x="12334" y="4844"/>
                  <a:pt x="12330" y="4847"/>
                </a:cubicBezTo>
                <a:cubicBezTo>
                  <a:pt x="12326" y="4848"/>
                  <a:pt x="12322" y="4854"/>
                  <a:pt x="12317" y="4854"/>
                </a:cubicBezTo>
                <a:cubicBezTo>
                  <a:pt x="12312" y="4854"/>
                  <a:pt x="12308" y="4852"/>
                  <a:pt x="12304" y="4847"/>
                </a:cubicBezTo>
                <a:cubicBezTo>
                  <a:pt x="12301" y="4842"/>
                  <a:pt x="12304" y="4828"/>
                  <a:pt x="12301" y="4821"/>
                </a:cubicBezTo>
                <a:cubicBezTo>
                  <a:pt x="12297" y="4812"/>
                  <a:pt x="12293" y="4808"/>
                  <a:pt x="12289" y="4802"/>
                </a:cubicBezTo>
                <a:cubicBezTo>
                  <a:pt x="12277" y="4783"/>
                  <a:pt x="12266" y="4775"/>
                  <a:pt x="12251" y="4770"/>
                </a:cubicBezTo>
                <a:cubicBezTo>
                  <a:pt x="12247" y="4768"/>
                  <a:pt x="12242" y="4771"/>
                  <a:pt x="12238" y="4770"/>
                </a:cubicBezTo>
                <a:cubicBezTo>
                  <a:pt x="12228" y="4762"/>
                  <a:pt x="12222" y="4749"/>
                  <a:pt x="12216" y="4731"/>
                </a:cubicBezTo>
                <a:cubicBezTo>
                  <a:pt x="12214" y="4723"/>
                  <a:pt x="12211" y="4715"/>
                  <a:pt x="12210" y="4705"/>
                </a:cubicBezTo>
                <a:cubicBezTo>
                  <a:pt x="12209" y="4697"/>
                  <a:pt x="12210" y="4689"/>
                  <a:pt x="12210" y="4679"/>
                </a:cubicBezTo>
                <a:cubicBezTo>
                  <a:pt x="12209" y="4649"/>
                  <a:pt x="12210" y="4633"/>
                  <a:pt x="12210" y="4602"/>
                </a:cubicBezTo>
                <a:lnTo>
                  <a:pt x="12170" y="4602"/>
                </a:lnTo>
                <a:lnTo>
                  <a:pt x="12169" y="4519"/>
                </a:lnTo>
                <a:cubicBezTo>
                  <a:pt x="12169" y="4478"/>
                  <a:pt x="12179" y="4447"/>
                  <a:pt x="12175" y="4409"/>
                </a:cubicBezTo>
                <a:cubicBezTo>
                  <a:pt x="12174" y="4389"/>
                  <a:pt x="12173" y="4371"/>
                  <a:pt x="12166" y="4358"/>
                </a:cubicBezTo>
                <a:cubicBezTo>
                  <a:pt x="12156" y="4338"/>
                  <a:pt x="12142" y="4353"/>
                  <a:pt x="12128" y="4345"/>
                </a:cubicBezTo>
                <a:cubicBezTo>
                  <a:pt x="12124" y="4343"/>
                  <a:pt x="12126" y="4327"/>
                  <a:pt x="12122" y="4319"/>
                </a:cubicBezTo>
                <a:cubicBezTo>
                  <a:pt x="12117" y="4309"/>
                  <a:pt x="12112" y="4306"/>
                  <a:pt x="12109" y="4293"/>
                </a:cubicBezTo>
                <a:cubicBezTo>
                  <a:pt x="12105" y="4275"/>
                  <a:pt x="12108" y="4253"/>
                  <a:pt x="12100" y="4242"/>
                </a:cubicBezTo>
                <a:cubicBezTo>
                  <a:pt x="12091" y="4229"/>
                  <a:pt x="12082" y="4240"/>
                  <a:pt x="12072" y="4235"/>
                </a:cubicBezTo>
                <a:cubicBezTo>
                  <a:pt x="12065" y="4232"/>
                  <a:pt x="12064" y="4216"/>
                  <a:pt x="12059" y="4209"/>
                </a:cubicBezTo>
                <a:cubicBezTo>
                  <a:pt x="12050" y="4200"/>
                  <a:pt x="12043" y="4193"/>
                  <a:pt x="12034" y="4184"/>
                </a:cubicBezTo>
                <a:lnTo>
                  <a:pt x="12037" y="4158"/>
                </a:lnTo>
                <a:cubicBezTo>
                  <a:pt x="12041" y="4160"/>
                  <a:pt x="12045" y="4161"/>
                  <a:pt x="12049" y="4164"/>
                </a:cubicBezTo>
                <a:cubicBezTo>
                  <a:pt x="12053" y="4168"/>
                  <a:pt x="12058" y="4166"/>
                  <a:pt x="12062" y="4171"/>
                </a:cubicBezTo>
                <a:cubicBezTo>
                  <a:pt x="12066" y="4176"/>
                  <a:pt x="12064" y="4192"/>
                  <a:pt x="12068" y="4197"/>
                </a:cubicBezTo>
                <a:cubicBezTo>
                  <a:pt x="12076" y="4208"/>
                  <a:pt x="12085" y="4208"/>
                  <a:pt x="12094" y="4216"/>
                </a:cubicBezTo>
                <a:cubicBezTo>
                  <a:pt x="12103" y="4226"/>
                  <a:pt x="12109" y="4240"/>
                  <a:pt x="12119" y="4248"/>
                </a:cubicBezTo>
                <a:cubicBezTo>
                  <a:pt x="12123" y="4252"/>
                  <a:pt x="12126" y="4259"/>
                  <a:pt x="12131" y="4261"/>
                </a:cubicBezTo>
                <a:cubicBezTo>
                  <a:pt x="12148" y="4267"/>
                  <a:pt x="12159" y="4256"/>
                  <a:pt x="12175" y="4261"/>
                </a:cubicBezTo>
                <a:cubicBezTo>
                  <a:pt x="12179" y="4261"/>
                  <a:pt x="12184" y="4258"/>
                  <a:pt x="12188" y="4261"/>
                </a:cubicBezTo>
                <a:cubicBezTo>
                  <a:pt x="12194" y="4266"/>
                  <a:pt x="12193" y="4280"/>
                  <a:pt x="12197" y="4287"/>
                </a:cubicBezTo>
                <a:cubicBezTo>
                  <a:pt x="12206" y="4298"/>
                  <a:pt x="12212" y="4312"/>
                  <a:pt x="12223" y="4312"/>
                </a:cubicBezTo>
                <a:lnTo>
                  <a:pt x="12310" y="4312"/>
                </a:lnTo>
                <a:cubicBezTo>
                  <a:pt x="12315" y="4312"/>
                  <a:pt x="12318" y="4316"/>
                  <a:pt x="12323" y="4319"/>
                </a:cubicBezTo>
                <a:cubicBezTo>
                  <a:pt x="12327" y="4322"/>
                  <a:pt x="12332" y="4322"/>
                  <a:pt x="12336" y="4326"/>
                </a:cubicBezTo>
                <a:cubicBezTo>
                  <a:pt x="12341" y="4330"/>
                  <a:pt x="12337" y="4347"/>
                  <a:pt x="12342" y="4351"/>
                </a:cubicBezTo>
                <a:cubicBezTo>
                  <a:pt x="12346" y="4355"/>
                  <a:pt x="12351" y="4356"/>
                  <a:pt x="12355" y="4358"/>
                </a:cubicBezTo>
                <a:cubicBezTo>
                  <a:pt x="12359" y="4359"/>
                  <a:pt x="12363" y="4358"/>
                  <a:pt x="12367" y="4358"/>
                </a:cubicBezTo>
                <a:cubicBezTo>
                  <a:pt x="12372" y="4358"/>
                  <a:pt x="12375" y="4364"/>
                  <a:pt x="12380" y="4364"/>
                </a:cubicBezTo>
                <a:cubicBezTo>
                  <a:pt x="12389" y="4365"/>
                  <a:pt x="12396" y="4364"/>
                  <a:pt x="12405" y="4364"/>
                </a:cubicBezTo>
                <a:lnTo>
                  <a:pt x="12418" y="4364"/>
                </a:lnTo>
                <a:lnTo>
                  <a:pt x="12430" y="4364"/>
                </a:lnTo>
                <a:cubicBezTo>
                  <a:pt x="12435" y="4362"/>
                  <a:pt x="12438" y="4353"/>
                  <a:pt x="12443" y="4351"/>
                </a:cubicBezTo>
                <a:cubicBezTo>
                  <a:pt x="12447" y="4350"/>
                  <a:pt x="12451" y="4353"/>
                  <a:pt x="12455" y="4351"/>
                </a:cubicBezTo>
                <a:cubicBezTo>
                  <a:pt x="12459" y="4350"/>
                  <a:pt x="12464" y="4346"/>
                  <a:pt x="12468" y="4345"/>
                </a:cubicBezTo>
                <a:cubicBezTo>
                  <a:pt x="12478" y="4338"/>
                  <a:pt x="12483" y="4324"/>
                  <a:pt x="12493" y="4319"/>
                </a:cubicBezTo>
                <a:cubicBezTo>
                  <a:pt x="12497" y="4318"/>
                  <a:pt x="12501" y="4319"/>
                  <a:pt x="12506" y="4319"/>
                </a:cubicBezTo>
                <a:cubicBezTo>
                  <a:pt x="12515" y="4318"/>
                  <a:pt x="12522" y="4317"/>
                  <a:pt x="12531" y="4312"/>
                </a:cubicBezTo>
                <a:cubicBezTo>
                  <a:pt x="12536" y="4309"/>
                  <a:pt x="12539" y="4298"/>
                  <a:pt x="12543" y="4293"/>
                </a:cubicBezTo>
                <a:cubicBezTo>
                  <a:pt x="12548" y="4288"/>
                  <a:pt x="12552" y="4280"/>
                  <a:pt x="12556" y="4274"/>
                </a:cubicBezTo>
                <a:cubicBezTo>
                  <a:pt x="12560" y="4267"/>
                  <a:pt x="12566" y="4264"/>
                  <a:pt x="12569" y="4255"/>
                </a:cubicBezTo>
                <a:cubicBezTo>
                  <a:pt x="12571" y="4245"/>
                  <a:pt x="12573" y="4238"/>
                  <a:pt x="12575" y="4229"/>
                </a:cubicBezTo>
                <a:cubicBezTo>
                  <a:pt x="12578" y="4211"/>
                  <a:pt x="12578" y="4197"/>
                  <a:pt x="12578" y="4178"/>
                </a:cubicBezTo>
                <a:cubicBezTo>
                  <a:pt x="12578" y="4147"/>
                  <a:pt x="12577" y="4131"/>
                  <a:pt x="12575" y="4100"/>
                </a:cubicBezTo>
                <a:cubicBezTo>
                  <a:pt x="12575" y="4090"/>
                  <a:pt x="12576" y="4082"/>
                  <a:pt x="12575" y="4074"/>
                </a:cubicBezTo>
                <a:cubicBezTo>
                  <a:pt x="12573" y="4053"/>
                  <a:pt x="12568" y="4040"/>
                  <a:pt x="12562" y="4023"/>
                </a:cubicBezTo>
                <a:cubicBezTo>
                  <a:pt x="12559" y="4013"/>
                  <a:pt x="12554" y="4011"/>
                  <a:pt x="12550" y="4003"/>
                </a:cubicBezTo>
                <a:cubicBezTo>
                  <a:pt x="12545" y="3994"/>
                  <a:pt x="12543" y="3982"/>
                  <a:pt x="12537" y="3978"/>
                </a:cubicBezTo>
                <a:cubicBezTo>
                  <a:pt x="12533" y="3974"/>
                  <a:pt x="12528" y="3973"/>
                  <a:pt x="12524" y="3971"/>
                </a:cubicBezTo>
                <a:cubicBezTo>
                  <a:pt x="12519" y="3968"/>
                  <a:pt x="12515" y="3965"/>
                  <a:pt x="12509" y="3965"/>
                </a:cubicBezTo>
                <a:cubicBezTo>
                  <a:pt x="12500" y="3963"/>
                  <a:pt x="12493" y="3965"/>
                  <a:pt x="12483" y="3965"/>
                </a:cubicBezTo>
                <a:cubicBezTo>
                  <a:pt x="12474" y="3965"/>
                  <a:pt x="12467" y="3970"/>
                  <a:pt x="12458" y="3965"/>
                </a:cubicBezTo>
                <a:cubicBezTo>
                  <a:pt x="12448" y="3960"/>
                  <a:pt x="12442" y="3946"/>
                  <a:pt x="12433" y="3933"/>
                </a:cubicBezTo>
                <a:cubicBezTo>
                  <a:pt x="12429" y="3928"/>
                  <a:pt x="12425" y="3926"/>
                  <a:pt x="12421" y="3920"/>
                </a:cubicBezTo>
                <a:cubicBezTo>
                  <a:pt x="12417" y="3913"/>
                  <a:pt x="12418" y="3900"/>
                  <a:pt x="12414" y="3894"/>
                </a:cubicBezTo>
                <a:cubicBezTo>
                  <a:pt x="12411" y="3887"/>
                  <a:pt x="12406" y="3888"/>
                  <a:pt x="12402" y="3881"/>
                </a:cubicBezTo>
                <a:cubicBezTo>
                  <a:pt x="12397" y="3875"/>
                  <a:pt x="12398" y="3860"/>
                  <a:pt x="12393" y="3856"/>
                </a:cubicBezTo>
                <a:cubicBezTo>
                  <a:pt x="12389" y="3852"/>
                  <a:pt x="12384" y="3859"/>
                  <a:pt x="12380" y="3856"/>
                </a:cubicBezTo>
                <a:lnTo>
                  <a:pt x="12367" y="3843"/>
                </a:lnTo>
                <a:cubicBezTo>
                  <a:pt x="12363" y="3838"/>
                  <a:pt x="12363" y="3822"/>
                  <a:pt x="12358" y="3817"/>
                </a:cubicBezTo>
                <a:cubicBezTo>
                  <a:pt x="12354" y="3812"/>
                  <a:pt x="12349" y="3813"/>
                  <a:pt x="12345" y="3810"/>
                </a:cubicBezTo>
                <a:lnTo>
                  <a:pt x="12333" y="3797"/>
                </a:lnTo>
                <a:cubicBezTo>
                  <a:pt x="12327" y="3793"/>
                  <a:pt x="12326" y="3783"/>
                  <a:pt x="12320" y="3778"/>
                </a:cubicBezTo>
                <a:cubicBezTo>
                  <a:pt x="12316" y="3775"/>
                  <a:pt x="12311" y="3773"/>
                  <a:pt x="12307" y="3772"/>
                </a:cubicBezTo>
                <a:cubicBezTo>
                  <a:pt x="12296" y="3767"/>
                  <a:pt x="12289" y="3765"/>
                  <a:pt x="12278" y="3765"/>
                </a:cubicBezTo>
                <a:cubicBezTo>
                  <a:pt x="12266" y="3765"/>
                  <a:pt x="12259" y="3769"/>
                  <a:pt x="12248" y="3772"/>
                </a:cubicBezTo>
                <a:cubicBezTo>
                  <a:pt x="12241" y="3773"/>
                  <a:pt x="12236" y="3778"/>
                  <a:pt x="12229" y="3778"/>
                </a:cubicBezTo>
                <a:lnTo>
                  <a:pt x="12223" y="3778"/>
                </a:lnTo>
                <a:cubicBezTo>
                  <a:pt x="12216" y="3777"/>
                  <a:pt x="12215" y="3763"/>
                  <a:pt x="12210" y="3759"/>
                </a:cubicBezTo>
                <a:cubicBezTo>
                  <a:pt x="12204" y="3754"/>
                  <a:pt x="12199" y="3752"/>
                  <a:pt x="12194" y="3746"/>
                </a:cubicBezTo>
                <a:cubicBezTo>
                  <a:pt x="12185" y="3732"/>
                  <a:pt x="12180" y="3719"/>
                  <a:pt x="12172" y="3701"/>
                </a:cubicBezTo>
                <a:lnTo>
                  <a:pt x="12134" y="3701"/>
                </a:lnTo>
                <a:cubicBezTo>
                  <a:pt x="12134" y="3716"/>
                  <a:pt x="12138" y="3728"/>
                  <a:pt x="12134" y="3739"/>
                </a:cubicBezTo>
                <a:cubicBezTo>
                  <a:pt x="12132" y="3749"/>
                  <a:pt x="12133" y="3764"/>
                  <a:pt x="12128" y="3765"/>
                </a:cubicBezTo>
                <a:cubicBezTo>
                  <a:pt x="12124" y="3767"/>
                  <a:pt x="12120" y="3765"/>
                  <a:pt x="12116" y="3765"/>
                </a:cubicBezTo>
                <a:lnTo>
                  <a:pt x="12103" y="3765"/>
                </a:lnTo>
                <a:cubicBezTo>
                  <a:pt x="12097" y="3764"/>
                  <a:pt x="12093" y="3752"/>
                  <a:pt x="12087" y="3746"/>
                </a:cubicBezTo>
                <a:cubicBezTo>
                  <a:pt x="12090" y="3736"/>
                  <a:pt x="12092" y="3730"/>
                  <a:pt x="12094" y="3720"/>
                </a:cubicBezTo>
                <a:cubicBezTo>
                  <a:pt x="12096" y="3706"/>
                  <a:pt x="12100" y="3697"/>
                  <a:pt x="12100" y="3681"/>
                </a:cubicBezTo>
                <a:cubicBezTo>
                  <a:pt x="12100" y="3677"/>
                  <a:pt x="12101" y="3672"/>
                  <a:pt x="12100" y="3669"/>
                </a:cubicBezTo>
                <a:cubicBezTo>
                  <a:pt x="12098" y="3661"/>
                  <a:pt x="12091" y="3662"/>
                  <a:pt x="12087" y="3656"/>
                </a:cubicBezTo>
                <a:cubicBezTo>
                  <a:pt x="12083" y="3650"/>
                  <a:pt x="12077" y="3651"/>
                  <a:pt x="12075" y="3643"/>
                </a:cubicBezTo>
                <a:cubicBezTo>
                  <a:pt x="12073" y="3637"/>
                  <a:pt x="12075" y="3625"/>
                  <a:pt x="12075" y="3617"/>
                </a:cubicBezTo>
                <a:cubicBezTo>
                  <a:pt x="12073" y="3606"/>
                  <a:pt x="12072" y="3598"/>
                  <a:pt x="12072" y="3585"/>
                </a:cubicBezTo>
                <a:lnTo>
                  <a:pt x="12035" y="3585"/>
                </a:lnTo>
                <a:cubicBezTo>
                  <a:pt x="12029" y="3585"/>
                  <a:pt x="12025" y="3593"/>
                  <a:pt x="12021" y="3598"/>
                </a:cubicBezTo>
                <a:cubicBezTo>
                  <a:pt x="12016" y="3606"/>
                  <a:pt x="12016" y="3623"/>
                  <a:pt x="12009" y="3623"/>
                </a:cubicBezTo>
                <a:cubicBezTo>
                  <a:pt x="12001" y="3623"/>
                  <a:pt x="11996" y="3619"/>
                  <a:pt x="11990" y="3611"/>
                </a:cubicBezTo>
                <a:cubicBezTo>
                  <a:pt x="11986" y="3606"/>
                  <a:pt x="11981" y="3603"/>
                  <a:pt x="11977" y="3598"/>
                </a:cubicBezTo>
                <a:cubicBezTo>
                  <a:pt x="11974" y="3593"/>
                  <a:pt x="11976" y="3580"/>
                  <a:pt x="11974" y="3572"/>
                </a:cubicBezTo>
                <a:cubicBezTo>
                  <a:pt x="11965" y="3572"/>
                  <a:pt x="11955" y="3580"/>
                  <a:pt x="11946" y="3579"/>
                </a:cubicBezTo>
                <a:cubicBezTo>
                  <a:pt x="11935" y="3577"/>
                  <a:pt x="11928" y="3569"/>
                  <a:pt x="11917" y="3566"/>
                </a:cubicBezTo>
                <a:cubicBezTo>
                  <a:pt x="11913" y="3564"/>
                  <a:pt x="11909" y="3561"/>
                  <a:pt x="11905" y="3559"/>
                </a:cubicBezTo>
                <a:lnTo>
                  <a:pt x="11905" y="3530"/>
                </a:lnTo>
                <a:cubicBezTo>
                  <a:pt x="11910" y="3530"/>
                  <a:pt x="11913" y="3533"/>
                  <a:pt x="11917" y="3533"/>
                </a:cubicBezTo>
                <a:cubicBezTo>
                  <a:pt x="11922" y="3533"/>
                  <a:pt x="11925" y="3527"/>
                  <a:pt x="11930" y="3527"/>
                </a:cubicBezTo>
                <a:cubicBezTo>
                  <a:pt x="11936" y="3527"/>
                  <a:pt x="11939" y="3530"/>
                  <a:pt x="11946" y="3530"/>
                </a:cubicBezTo>
                <a:lnTo>
                  <a:pt x="11949" y="3475"/>
                </a:lnTo>
                <a:cubicBezTo>
                  <a:pt x="11946" y="3466"/>
                  <a:pt x="11943" y="3456"/>
                  <a:pt x="11939" y="3450"/>
                </a:cubicBezTo>
                <a:cubicBezTo>
                  <a:pt x="11935" y="3443"/>
                  <a:pt x="11935" y="3426"/>
                  <a:pt x="11930" y="3424"/>
                </a:cubicBezTo>
                <a:cubicBezTo>
                  <a:pt x="11926" y="3422"/>
                  <a:pt x="11921" y="3424"/>
                  <a:pt x="11917" y="3424"/>
                </a:cubicBezTo>
                <a:cubicBezTo>
                  <a:pt x="11907" y="3421"/>
                  <a:pt x="11900" y="3424"/>
                  <a:pt x="11889" y="3424"/>
                </a:cubicBezTo>
                <a:cubicBezTo>
                  <a:pt x="11880" y="3424"/>
                  <a:pt x="11872" y="3424"/>
                  <a:pt x="11864" y="3417"/>
                </a:cubicBezTo>
                <a:cubicBezTo>
                  <a:pt x="11858" y="3414"/>
                  <a:pt x="11858" y="3399"/>
                  <a:pt x="11855" y="3392"/>
                </a:cubicBezTo>
                <a:cubicBezTo>
                  <a:pt x="11851" y="3386"/>
                  <a:pt x="11850" y="3372"/>
                  <a:pt x="11845" y="3366"/>
                </a:cubicBezTo>
                <a:cubicBezTo>
                  <a:pt x="11842" y="3363"/>
                  <a:pt x="11836" y="3363"/>
                  <a:pt x="11833" y="3360"/>
                </a:cubicBezTo>
                <a:lnTo>
                  <a:pt x="11820" y="3366"/>
                </a:lnTo>
                <a:lnTo>
                  <a:pt x="11820" y="3443"/>
                </a:lnTo>
                <a:cubicBezTo>
                  <a:pt x="11806" y="3446"/>
                  <a:pt x="11799" y="3450"/>
                  <a:pt x="11785" y="3450"/>
                </a:cubicBezTo>
                <a:lnTo>
                  <a:pt x="11785" y="3397"/>
                </a:lnTo>
                <a:cubicBezTo>
                  <a:pt x="11785" y="3386"/>
                  <a:pt x="11789" y="3380"/>
                  <a:pt x="11792" y="3372"/>
                </a:cubicBezTo>
                <a:cubicBezTo>
                  <a:pt x="11796" y="3361"/>
                  <a:pt x="11802" y="3358"/>
                  <a:pt x="11804" y="3347"/>
                </a:cubicBezTo>
                <a:cubicBezTo>
                  <a:pt x="11806" y="3340"/>
                  <a:pt x="11803" y="3330"/>
                  <a:pt x="11804" y="3324"/>
                </a:cubicBezTo>
                <a:lnTo>
                  <a:pt x="11718" y="3324"/>
                </a:lnTo>
                <a:cubicBezTo>
                  <a:pt x="11718" y="3356"/>
                  <a:pt x="11722" y="3374"/>
                  <a:pt x="11719" y="3405"/>
                </a:cubicBezTo>
                <a:cubicBezTo>
                  <a:pt x="11718" y="3414"/>
                  <a:pt x="11713" y="3419"/>
                  <a:pt x="11713" y="3430"/>
                </a:cubicBezTo>
                <a:lnTo>
                  <a:pt x="11713" y="3456"/>
                </a:lnTo>
                <a:cubicBezTo>
                  <a:pt x="11713" y="3467"/>
                  <a:pt x="11717" y="3472"/>
                  <a:pt x="11718" y="3482"/>
                </a:cubicBezTo>
                <a:lnTo>
                  <a:pt x="11700" y="3475"/>
                </a:lnTo>
                <a:cubicBezTo>
                  <a:pt x="11701" y="3466"/>
                  <a:pt x="11703" y="3459"/>
                  <a:pt x="11703" y="3450"/>
                </a:cubicBezTo>
                <a:cubicBezTo>
                  <a:pt x="11704" y="3435"/>
                  <a:pt x="11707" y="3426"/>
                  <a:pt x="11707" y="3411"/>
                </a:cubicBezTo>
                <a:cubicBezTo>
                  <a:pt x="11707" y="3395"/>
                  <a:pt x="11701" y="3384"/>
                  <a:pt x="11697" y="3372"/>
                </a:cubicBezTo>
                <a:cubicBezTo>
                  <a:pt x="11694" y="3364"/>
                  <a:pt x="11689" y="3360"/>
                  <a:pt x="11684" y="3360"/>
                </a:cubicBezTo>
                <a:lnTo>
                  <a:pt x="11659" y="3360"/>
                </a:lnTo>
                <a:lnTo>
                  <a:pt x="11659" y="3295"/>
                </a:lnTo>
                <a:lnTo>
                  <a:pt x="11644" y="3289"/>
                </a:lnTo>
                <a:cubicBezTo>
                  <a:pt x="11633" y="3304"/>
                  <a:pt x="11628" y="3320"/>
                  <a:pt x="11615" y="3327"/>
                </a:cubicBezTo>
                <a:cubicBezTo>
                  <a:pt x="11611" y="3331"/>
                  <a:pt x="11608" y="3340"/>
                  <a:pt x="11603" y="3340"/>
                </a:cubicBezTo>
                <a:cubicBezTo>
                  <a:pt x="11598" y="3340"/>
                  <a:pt x="11594" y="3334"/>
                  <a:pt x="11590" y="3334"/>
                </a:cubicBezTo>
                <a:cubicBezTo>
                  <a:pt x="11586" y="3334"/>
                  <a:pt x="11581" y="3331"/>
                  <a:pt x="11578" y="3334"/>
                </a:cubicBezTo>
                <a:cubicBezTo>
                  <a:pt x="11573" y="3339"/>
                  <a:pt x="11568" y="3347"/>
                  <a:pt x="11568" y="3360"/>
                </a:cubicBezTo>
                <a:cubicBezTo>
                  <a:pt x="11568" y="3382"/>
                  <a:pt x="11562" y="3395"/>
                  <a:pt x="11556" y="3411"/>
                </a:cubicBezTo>
                <a:cubicBezTo>
                  <a:pt x="11551" y="3423"/>
                  <a:pt x="11544" y="3430"/>
                  <a:pt x="11537" y="3430"/>
                </a:cubicBezTo>
                <a:lnTo>
                  <a:pt x="11530" y="3430"/>
                </a:lnTo>
                <a:cubicBezTo>
                  <a:pt x="11524" y="3429"/>
                  <a:pt x="11520" y="3427"/>
                  <a:pt x="11515" y="3424"/>
                </a:cubicBezTo>
                <a:cubicBezTo>
                  <a:pt x="11509" y="3421"/>
                  <a:pt x="11510" y="3404"/>
                  <a:pt x="11505" y="3398"/>
                </a:cubicBezTo>
                <a:cubicBezTo>
                  <a:pt x="11507" y="3390"/>
                  <a:pt x="11509" y="3380"/>
                  <a:pt x="11512" y="3372"/>
                </a:cubicBezTo>
                <a:cubicBezTo>
                  <a:pt x="11516" y="3363"/>
                  <a:pt x="11520" y="3361"/>
                  <a:pt x="11524" y="3353"/>
                </a:cubicBezTo>
                <a:lnTo>
                  <a:pt x="11481" y="3353"/>
                </a:lnTo>
                <a:cubicBezTo>
                  <a:pt x="11465" y="3353"/>
                  <a:pt x="11457" y="3364"/>
                  <a:pt x="11442" y="3372"/>
                </a:cubicBezTo>
                <a:cubicBezTo>
                  <a:pt x="11437" y="3376"/>
                  <a:pt x="11432" y="3381"/>
                  <a:pt x="11427" y="3386"/>
                </a:cubicBezTo>
                <a:cubicBezTo>
                  <a:pt x="11420" y="3392"/>
                  <a:pt x="11412" y="3392"/>
                  <a:pt x="11411" y="3405"/>
                </a:cubicBezTo>
                <a:cubicBezTo>
                  <a:pt x="11410" y="3413"/>
                  <a:pt x="11408" y="3421"/>
                  <a:pt x="11408" y="3430"/>
                </a:cubicBezTo>
                <a:cubicBezTo>
                  <a:pt x="11408" y="3442"/>
                  <a:pt x="11412" y="3447"/>
                  <a:pt x="11414" y="3456"/>
                </a:cubicBezTo>
                <a:cubicBezTo>
                  <a:pt x="11416" y="3469"/>
                  <a:pt x="11420" y="3477"/>
                  <a:pt x="11427" y="3482"/>
                </a:cubicBezTo>
                <a:cubicBezTo>
                  <a:pt x="11435" y="3488"/>
                  <a:pt x="11442" y="3487"/>
                  <a:pt x="11452" y="3489"/>
                </a:cubicBezTo>
                <a:cubicBezTo>
                  <a:pt x="11461" y="3490"/>
                  <a:pt x="11465" y="3493"/>
                  <a:pt x="11474" y="3495"/>
                </a:cubicBezTo>
                <a:lnTo>
                  <a:pt x="11474" y="3553"/>
                </a:lnTo>
                <a:lnTo>
                  <a:pt x="11449" y="3553"/>
                </a:lnTo>
                <a:cubicBezTo>
                  <a:pt x="11443" y="3553"/>
                  <a:pt x="11442" y="3535"/>
                  <a:pt x="11436" y="3533"/>
                </a:cubicBezTo>
                <a:cubicBezTo>
                  <a:pt x="11425" y="3530"/>
                  <a:pt x="11419" y="3533"/>
                  <a:pt x="11408" y="3533"/>
                </a:cubicBezTo>
                <a:cubicBezTo>
                  <a:pt x="11398" y="3533"/>
                  <a:pt x="11391" y="3530"/>
                  <a:pt x="11382" y="3527"/>
                </a:cubicBezTo>
                <a:cubicBezTo>
                  <a:pt x="11378" y="3525"/>
                  <a:pt x="11375" y="3521"/>
                  <a:pt x="11369" y="3521"/>
                </a:cubicBezTo>
                <a:lnTo>
                  <a:pt x="11345" y="3521"/>
                </a:lnTo>
                <a:cubicBezTo>
                  <a:pt x="11345" y="3548"/>
                  <a:pt x="11347" y="3564"/>
                  <a:pt x="11345" y="3592"/>
                </a:cubicBezTo>
                <a:cubicBezTo>
                  <a:pt x="11345" y="3601"/>
                  <a:pt x="11346" y="3609"/>
                  <a:pt x="11345" y="3617"/>
                </a:cubicBezTo>
                <a:cubicBezTo>
                  <a:pt x="11343" y="3627"/>
                  <a:pt x="11341" y="3633"/>
                  <a:pt x="11339" y="3643"/>
                </a:cubicBezTo>
                <a:cubicBezTo>
                  <a:pt x="11336" y="3653"/>
                  <a:pt x="11330" y="3650"/>
                  <a:pt x="11326" y="3656"/>
                </a:cubicBezTo>
                <a:cubicBezTo>
                  <a:pt x="11326" y="3637"/>
                  <a:pt x="11328" y="3622"/>
                  <a:pt x="11326" y="3604"/>
                </a:cubicBezTo>
                <a:cubicBezTo>
                  <a:pt x="11325" y="3596"/>
                  <a:pt x="11325" y="3585"/>
                  <a:pt x="11323" y="3579"/>
                </a:cubicBezTo>
                <a:cubicBezTo>
                  <a:pt x="11320" y="3571"/>
                  <a:pt x="11315" y="3571"/>
                  <a:pt x="11310" y="3566"/>
                </a:cubicBezTo>
                <a:cubicBezTo>
                  <a:pt x="11306" y="3562"/>
                  <a:pt x="11302" y="3569"/>
                  <a:pt x="11298" y="3566"/>
                </a:cubicBezTo>
                <a:cubicBezTo>
                  <a:pt x="11292" y="3561"/>
                  <a:pt x="11290" y="3551"/>
                  <a:pt x="11285" y="3547"/>
                </a:cubicBezTo>
                <a:cubicBezTo>
                  <a:pt x="11280" y="3542"/>
                  <a:pt x="11280" y="3527"/>
                  <a:pt x="11276" y="3521"/>
                </a:cubicBezTo>
                <a:cubicBezTo>
                  <a:pt x="11273" y="3518"/>
                  <a:pt x="11267" y="3524"/>
                  <a:pt x="11263" y="3521"/>
                </a:cubicBezTo>
                <a:cubicBezTo>
                  <a:pt x="11252" y="3510"/>
                  <a:pt x="11250" y="3482"/>
                  <a:pt x="11237" y="3482"/>
                </a:cubicBezTo>
                <a:cubicBezTo>
                  <a:pt x="11228" y="3482"/>
                  <a:pt x="11225" y="3487"/>
                  <a:pt x="11216" y="3489"/>
                </a:cubicBezTo>
                <a:lnTo>
                  <a:pt x="11216" y="3538"/>
                </a:lnTo>
                <a:cubicBezTo>
                  <a:pt x="11216" y="3550"/>
                  <a:pt x="11222" y="3554"/>
                  <a:pt x="11222" y="3566"/>
                </a:cubicBezTo>
                <a:cubicBezTo>
                  <a:pt x="11222" y="3579"/>
                  <a:pt x="11225" y="3585"/>
                  <a:pt x="11225" y="3598"/>
                </a:cubicBezTo>
                <a:cubicBezTo>
                  <a:pt x="11225" y="3619"/>
                  <a:pt x="11216" y="3628"/>
                  <a:pt x="11216" y="3650"/>
                </a:cubicBezTo>
                <a:cubicBezTo>
                  <a:pt x="11216" y="3659"/>
                  <a:pt x="11220" y="3667"/>
                  <a:pt x="11219" y="3675"/>
                </a:cubicBezTo>
                <a:cubicBezTo>
                  <a:pt x="11218" y="3686"/>
                  <a:pt x="11210" y="3686"/>
                  <a:pt x="11206" y="3694"/>
                </a:cubicBezTo>
                <a:cubicBezTo>
                  <a:pt x="11201" y="3706"/>
                  <a:pt x="11195" y="3714"/>
                  <a:pt x="11188" y="3714"/>
                </a:cubicBezTo>
                <a:cubicBezTo>
                  <a:pt x="11180" y="3714"/>
                  <a:pt x="11172" y="3717"/>
                  <a:pt x="11169" y="3708"/>
                </a:cubicBezTo>
                <a:cubicBezTo>
                  <a:pt x="11166" y="3701"/>
                  <a:pt x="11169" y="3689"/>
                  <a:pt x="11169" y="3681"/>
                </a:cubicBezTo>
                <a:cubicBezTo>
                  <a:pt x="11167" y="3672"/>
                  <a:pt x="11163" y="3666"/>
                  <a:pt x="11162" y="3656"/>
                </a:cubicBezTo>
                <a:cubicBezTo>
                  <a:pt x="11162" y="3648"/>
                  <a:pt x="11163" y="3640"/>
                  <a:pt x="11162" y="3630"/>
                </a:cubicBezTo>
                <a:cubicBezTo>
                  <a:pt x="11158" y="3638"/>
                  <a:pt x="11153" y="3635"/>
                  <a:pt x="11150" y="3643"/>
                </a:cubicBezTo>
                <a:cubicBezTo>
                  <a:pt x="11146" y="3653"/>
                  <a:pt x="11151" y="3669"/>
                  <a:pt x="11147" y="3675"/>
                </a:cubicBezTo>
                <a:cubicBezTo>
                  <a:pt x="11143" y="3678"/>
                  <a:pt x="11138" y="3674"/>
                  <a:pt x="11134" y="3675"/>
                </a:cubicBezTo>
                <a:cubicBezTo>
                  <a:pt x="11125" y="3680"/>
                  <a:pt x="11118" y="3680"/>
                  <a:pt x="11109" y="3681"/>
                </a:cubicBezTo>
                <a:lnTo>
                  <a:pt x="11106" y="3727"/>
                </a:lnTo>
                <a:cubicBezTo>
                  <a:pt x="11109" y="3733"/>
                  <a:pt x="11107" y="3749"/>
                  <a:pt x="11112" y="3753"/>
                </a:cubicBezTo>
                <a:cubicBezTo>
                  <a:pt x="11116" y="3756"/>
                  <a:pt x="11121" y="3748"/>
                  <a:pt x="11125" y="3753"/>
                </a:cubicBezTo>
                <a:cubicBezTo>
                  <a:pt x="11129" y="3757"/>
                  <a:pt x="11135" y="3757"/>
                  <a:pt x="11137" y="3765"/>
                </a:cubicBezTo>
                <a:cubicBezTo>
                  <a:pt x="11140" y="3772"/>
                  <a:pt x="11137" y="3781"/>
                  <a:pt x="11137" y="3791"/>
                </a:cubicBezTo>
                <a:lnTo>
                  <a:pt x="11137" y="3817"/>
                </a:lnTo>
                <a:cubicBezTo>
                  <a:pt x="11137" y="3828"/>
                  <a:pt x="11132" y="3833"/>
                  <a:pt x="11131" y="3843"/>
                </a:cubicBezTo>
                <a:cubicBezTo>
                  <a:pt x="11127" y="3840"/>
                  <a:pt x="11122" y="3841"/>
                  <a:pt x="11118" y="3836"/>
                </a:cubicBezTo>
                <a:cubicBezTo>
                  <a:pt x="11113" y="3829"/>
                  <a:pt x="11112" y="3812"/>
                  <a:pt x="11106" y="3810"/>
                </a:cubicBezTo>
                <a:cubicBezTo>
                  <a:pt x="11095" y="3805"/>
                  <a:pt x="11088" y="3812"/>
                  <a:pt x="11077" y="3810"/>
                </a:cubicBezTo>
                <a:cubicBezTo>
                  <a:pt x="11071" y="3810"/>
                  <a:pt x="11067" y="3801"/>
                  <a:pt x="11062" y="3797"/>
                </a:cubicBezTo>
                <a:cubicBezTo>
                  <a:pt x="11065" y="3769"/>
                  <a:pt x="11069" y="3751"/>
                  <a:pt x="11068" y="3720"/>
                </a:cubicBezTo>
                <a:cubicBezTo>
                  <a:pt x="11068" y="3709"/>
                  <a:pt x="11063" y="3704"/>
                  <a:pt x="11062" y="3694"/>
                </a:cubicBezTo>
                <a:cubicBezTo>
                  <a:pt x="11054" y="3699"/>
                  <a:pt x="11050" y="3704"/>
                  <a:pt x="11043" y="3708"/>
                </a:cubicBezTo>
                <a:lnTo>
                  <a:pt x="11043" y="3784"/>
                </a:lnTo>
                <a:cubicBezTo>
                  <a:pt x="11037" y="3786"/>
                  <a:pt x="11036" y="3797"/>
                  <a:pt x="11030" y="3797"/>
                </a:cubicBezTo>
                <a:cubicBezTo>
                  <a:pt x="11022" y="3797"/>
                  <a:pt x="11019" y="3784"/>
                  <a:pt x="11011" y="3784"/>
                </a:cubicBezTo>
                <a:cubicBezTo>
                  <a:pt x="10998" y="3784"/>
                  <a:pt x="10992" y="3799"/>
                  <a:pt x="10980" y="3810"/>
                </a:cubicBezTo>
                <a:cubicBezTo>
                  <a:pt x="10982" y="3818"/>
                  <a:pt x="10981" y="3828"/>
                  <a:pt x="10983" y="3836"/>
                </a:cubicBezTo>
                <a:cubicBezTo>
                  <a:pt x="10985" y="3845"/>
                  <a:pt x="10996" y="3838"/>
                  <a:pt x="10996" y="3849"/>
                </a:cubicBezTo>
                <a:cubicBezTo>
                  <a:pt x="10996" y="3860"/>
                  <a:pt x="10990" y="3863"/>
                  <a:pt x="10990" y="3875"/>
                </a:cubicBezTo>
                <a:cubicBezTo>
                  <a:pt x="10977" y="3875"/>
                  <a:pt x="10970" y="3873"/>
                  <a:pt x="10958" y="3875"/>
                </a:cubicBezTo>
                <a:cubicBezTo>
                  <a:pt x="10953" y="3875"/>
                  <a:pt x="10949" y="3881"/>
                  <a:pt x="10945" y="3881"/>
                </a:cubicBezTo>
                <a:cubicBezTo>
                  <a:pt x="10941" y="3881"/>
                  <a:pt x="10937" y="3878"/>
                  <a:pt x="10933" y="3881"/>
                </a:cubicBezTo>
                <a:cubicBezTo>
                  <a:pt x="10927" y="3886"/>
                  <a:pt x="10925" y="3892"/>
                  <a:pt x="10920" y="3900"/>
                </a:cubicBezTo>
                <a:cubicBezTo>
                  <a:pt x="10917" y="3905"/>
                  <a:pt x="10920" y="3921"/>
                  <a:pt x="10917" y="3926"/>
                </a:cubicBezTo>
                <a:cubicBezTo>
                  <a:pt x="10914" y="3931"/>
                  <a:pt x="10908" y="3928"/>
                  <a:pt x="10904" y="3933"/>
                </a:cubicBezTo>
                <a:cubicBezTo>
                  <a:pt x="10899" y="3941"/>
                  <a:pt x="10896" y="3949"/>
                  <a:pt x="10892" y="3959"/>
                </a:cubicBezTo>
                <a:cubicBezTo>
                  <a:pt x="10889" y="3965"/>
                  <a:pt x="10892" y="3979"/>
                  <a:pt x="10889" y="3984"/>
                </a:cubicBezTo>
                <a:cubicBezTo>
                  <a:pt x="10886" y="3989"/>
                  <a:pt x="10879" y="3981"/>
                  <a:pt x="10876" y="3984"/>
                </a:cubicBezTo>
                <a:cubicBezTo>
                  <a:pt x="10870" y="3992"/>
                  <a:pt x="10868" y="4003"/>
                  <a:pt x="10863" y="4016"/>
                </a:cubicBezTo>
                <a:lnTo>
                  <a:pt x="10888" y="4016"/>
                </a:lnTo>
                <a:cubicBezTo>
                  <a:pt x="10893" y="4016"/>
                  <a:pt x="10897" y="4010"/>
                  <a:pt x="10901" y="4003"/>
                </a:cubicBezTo>
                <a:cubicBezTo>
                  <a:pt x="10906" y="3995"/>
                  <a:pt x="10906" y="3982"/>
                  <a:pt x="10911" y="3978"/>
                </a:cubicBezTo>
                <a:cubicBezTo>
                  <a:pt x="10915" y="3973"/>
                  <a:pt x="10918" y="3968"/>
                  <a:pt x="10923" y="3965"/>
                </a:cubicBezTo>
                <a:cubicBezTo>
                  <a:pt x="10927" y="3963"/>
                  <a:pt x="10931" y="3965"/>
                  <a:pt x="10936" y="3965"/>
                </a:cubicBezTo>
                <a:cubicBezTo>
                  <a:pt x="10940" y="3965"/>
                  <a:pt x="10944" y="3959"/>
                  <a:pt x="10949" y="3959"/>
                </a:cubicBezTo>
                <a:cubicBezTo>
                  <a:pt x="10953" y="3959"/>
                  <a:pt x="10957" y="3968"/>
                  <a:pt x="10961" y="3965"/>
                </a:cubicBezTo>
                <a:cubicBezTo>
                  <a:pt x="10966" y="3962"/>
                  <a:pt x="10969" y="3950"/>
                  <a:pt x="10973" y="3945"/>
                </a:cubicBezTo>
                <a:cubicBezTo>
                  <a:pt x="10977" y="3940"/>
                  <a:pt x="10975" y="3925"/>
                  <a:pt x="10980" y="3920"/>
                </a:cubicBezTo>
                <a:cubicBezTo>
                  <a:pt x="10984" y="3916"/>
                  <a:pt x="10989" y="3921"/>
                  <a:pt x="10992" y="3920"/>
                </a:cubicBezTo>
                <a:cubicBezTo>
                  <a:pt x="10997" y="3918"/>
                  <a:pt x="11001" y="3921"/>
                  <a:pt x="11005" y="3920"/>
                </a:cubicBezTo>
                <a:cubicBezTo>
                  <a:pt x="11011" y="3916"/>
                  <a:pt x="11012" y="3905"/>
                  <a:pt x="11018" y="3900"/>
                </a:cubicBezTo>
                <a:cubicBezTo>
                  <a:pt x="11029" y="3891"/>
                  <a:pt x="11038" y="3894"/>
                  <a:pt x="11051" y="3894"/>
                </a:cubicBezTo>
                <a:cubicBezTo>
                  <a:pt x="11063" y="3894"/>
                  <a:pt x="11072" y="3894"/>
                  <a:pt x="11084" y="3900"/>
                </a:cubicBezTo>
                <a:cubicBezTo>
                  <a:pt x="11089" y="3904"/>
                  <a:pt x="11092" y="3915"/>
                  <a:pt x="11096" y="3920"/>
                </a:cubicBezTo>
                <a:lnTo>
                  <a:pt x="11090" y="3945"/>
                </a:lnTo>
                <a:cubicBezTo>
                  <a:pt x="11080" y="3945"/>
                  <a:pt x="11073" y="3942"/>
                  <a:pt x="11065" y="3945"/>
                </a:cubicBezTo>
                <a:cubicBezTo>
                  <a:pt x="11061" y="3945"/>
                  <a:pt x="11056" y="3942"/>
                  <a:pt x="11052" y="3945"/>
                </a:cubicBezTo>
                <a:cubicBezTo>
                  <a:pt x="11048" y="3949"/>
                  <a:pt x="11053" y="3968"/>
                  <a:pt x="11049" y="3971"/>
                </a:cubicBezTo>
                <a:cubicBezTo>
                  <a:pt x="11045" y="3975"/>
                  <a:pt x="11041" y="3976"/>
                  <a:pt x="11037" y="3978"/>
                </a:cubicBezTo>
                <a:cubicBezTo>
                  <a:pt x="11033" y="3979"/>
                  <a:pt x="11028" y="3968"/>
                  <a:pt x="11024" y="3971"/>
                </a:cubicBezTo>
                <a:cubicBezTo>
                  <a:pt x="11019" y="3976"/>
                  <a:pt x="11014" y="3983"/>
                  <a:pt x="11011" y="3991"/>
                </a:cubicBezTo>
                <a:cubicBezTo>
                  <a:pt x="11009" y="3997"/>
                  <a:pt x="11011" y="4008"/>
                  <a:pt x="11008" y="4016"/>
                </a:cubicBezTo>
                <a:cubicBezTo>
                  <a:pt x="11006" y="4024"/>
                  <a:pt x="11004" y="4034"/>
                  <a:pt x="11002" y="4042"/>
                </a:cubicBezTo>
                <a:cubicBezTo>
                  <a:pt x="11000" y="4050"/>
                  <a:pt x="10992" y="4047"/>
                  <a:pt x="10990" y="4055"/>
                </a:cubicBezTo>
                <a:cubicBezTo>
                  <a:pt x="10987" y="4063"/>
                  <a:pt x="10984" y="4071"/>
                  <a:pt x="10983" y="4081"/>
                </a:cubicBezTo>
                <a:cubicBezTo>
                  <a:pt x="10982" y="4089"/>
                  <a:pt x="10986" y="4097"/>
                  <a:pt x="10986" y="4106"/>
                </a:cubicBezTo>
                <a:cubicBezTo>
                  <a:pt x="10986" y="4126"/>
                  <a:pt x="10984" y="4139"/>
                  <a:pt x="10983" y="4158"/>
                </a:cubicBezTo>
                <a:cubicBezTo>
                  <a:pt x="10970" y="4158"/>
                  <a:pt x="10956" y="4148"/>
                  <a:pt x="10949" y="4171"/>
                </a:cubicBezTo>
                <a:cubicBezTo>
                  <a:pt x="10943" y="4189"/>
                  <a:pt x="10943" y="4206"/>
                  <a:pt x="10936" y="4223"/>
                </a:cubicBezTo>
                <a:cubicBezTo>
                  <a:pt x="10933" y="4231"/>
                  <a:pt x="10927" y="4229"/>
                  <a:pt x="10923" y="4235"/>
                </a:cubicBezTo>
                <a:cubicBezTo>
                  <a:pt x="10919" y="4242"/>
                  <a:pt x="10915" y="4248"/>
                  <a:pt x="10911" y="4255"/>
                </a:cubicBezTo>
                <a:cubicBezTo>
                  <a:pt x="10907" y="4261"/>
                  <a:pt x="10908" y="4274"/>
                  <a:pt x="10904" y="4281"/>
                </a:cubicBezTo>
                <a:cubicBezTo>
                  <a:pt x="10901" y="4287"/>
                  <a:pt x="10895" y="4287"/>
                  <a:pt x="10892" y="4293"/>
                </a:cubicBezTo>
                <a:cubicBezTo>
                  <a:pt x="10888" y="4302"/>
                  <a:pt x="10882" y="4303"/>
                  <a:pt x="10879" y="4312"/>
                </a:cubicBezTo>
                <a:cubicBezTo>
                  <a:pt x="10877" y="4320"/>
                  <a:pt x="10880" y="4330"/>
                  <a:pt x="10879" y="4338"/>
                </a:cubicBezTo>
                <a:cubicBezTo>
                  <a:pt x="10878" y="4346"/>
                  <a:pt x="10880" y="4356"/>
                  <a:pt x="10879" y="4364"/>
                </a:cubicBezTo>
                <a:cubicBezTo>
                  <a:pt x="10878" y="4377"/>
                  <a:pt x="10871" y="4380"/>
                  <a:pt x="10867" y="4390"/>
                </a:cubicBezTo>
                <a:cubicBezTo>
                  <a:pt x="10862" y="4399"/>
                  <a:pt x="10856" y="4403"/>
                  <a:pt x="10854" y="4416"/>
                </a:cubicBezTo>
                <a:cubicBezTo>
                  <a:pt x="10853" y="4433"/>
                  <a:pt x="10855" y="4449"/>
                  <a:pt x="10854" y="4467"/>
                </a:cubicBezTo>
                <a:cubicBezTo>
                  <a:pt x="10853" y="4477"/>
                  <a:pt x="10848" y="4483"/>
                  <a:pt x="10848" y="4493"/>
                </a:cubicBezTo>
                <a:cubicBezTo>
                  <a:pt x="10847" y="4501"/>
                  <a:pt x="10848" y="4509"/>
                  <a:pt x="10848" y="4519"/>
                </a:cubicBezTo>
                <a:lnTo>
                  <a:pt x="10845" y="4493"/>
                </a:lnTo>
                <a:cubicBezTo>
                  <a:pt x="10840" y="4497"/>
                  <a:pt x="10837" y="4508"/>
                  <a:pt x="10832" y="4512"/>
                </a:cubicBezTo>
                <a:cubicBezTo>
                  <a:pt x="10822" y="4520"/>
                  <a:pt x="10815" y="4520"/>
                  <a:pt x="10807" y="4531"/>
                </a:cubicBezTo>
                <a:cubicBezTo>
                  <a:pt x="10802" y="4538"/>
                  <a:pt x="10802" y="4551"/>
                  <a:pt x="10797" y="4557"/>
                </a:cubicBezTo>
                <a:cubicBezTo>
                  <a:pt x="10793" y="4563"/>
                  <a:pt x="10789" y="4570"/>
                  <a:pt x="10785" y="4576"/>
                </a:cubicBezTo>
                <a:cubicBezTo>
                  <a:pt x="10781" y="4581"/>
                  <a:pt x="10776" y="4575"/>
                  <a:pt x="10772" y="4576"/>
                </a:cubicBezTo>
                <a:cubicBezTo>
                  <a:pt x="10768" y="4578"/>
                  <a:pt x="10757" y="4588"/>
                  <a:pt x="10753" y="4590"/>
                </a:cubicBezTo>
                <a:cubicBezTo>
                  <a:pt x="10748" y="4593"/>
                  <a:pt x="10746" y="4604"/>
                  <a:pt x="10741" y="4609"/>
                </a:cubicBezTo>
                <a:lnTo>
                  <a:pt x="10744" y="4641"/>
                </a:lnTo>
                <a:cubicBezTo>
                  <a:pt x="10749" y="4641"/>
                  <a:pt x="10752" y="4648"/>
                  <a:pt x="10757" y="4648"/>
                </a:cubicBezTo>
                <a:cubicBezTo>
                  <a:pt x="10761" y="4648"/>
                  <a:pt x="10764" y="4641"/>
                  <a:pt x="10769" y="4641"/>
                </a:cubicBezTo>
                <a:lnTo>
                  <a:pt x="10794" y="4641"/>
                </a:lnTo>
                <a:cubicBezTo>
                  <a:pt x="10794" y="4654"/>
                  <a:pt x="10793" y="4662"/>
                  <a:pt x="10791" y="4673"/>
                </a:cubicBezTo>
                <a:cubicBezTo>
                  <a:pt x="10790" y="4681"/>
                  <a:pt x="10793" y="4692"/>
                  <a:pt x="10791" y="4698"/>
                </a:cubicBezTo>
                <a:cubicBezTo>
                  <a:pt x="10789" y="4707"/>
                  <a:pt x="10782" y="4707"/>
                  <a:pt x="10779" y="4712"/>
                </a:cubicBezTo>
                <a:cubicBezTo>
                  <a:pt x="10775" y="4716"/>
                  <a:pt x="10771" y="4720"/>
                  <a:pt x="10766" y="4725"/>
                </a:cubicBezTo>
                <a:cubicBezTo>
                  <a:pt x="10761" y="4730"/>
                  <a:pt x="10758" y="4738"/>
                  <a:pt x="10753" y="4744"/>
                </a:cubicBezTo>
                <a:cubicBezTo>
                  <a:pt x="10750" y="4747"/>
                  <a:pt x="10738" y="4746"/>
                  <a:pt x="10734" y="4751"/>
                </a:cubicBezTo>
                <a:cubicBezTo>
                  <a:pt x="10729" y="4757"/>
                  <a:pt x="10727" y="4769"/>
                  <a:pt x="10722" y="4776"/>
                </a:cubicBezTo>
                <a:cubicBezTo>
                  <a:pt x="10717" y="4782"/>
                  <a:pt x="10715" y="4791"/>
                  <a:pt x="10709" y="4795"/>
                </a:cubicBezTo>
                <a:cubicBezTo>
                  <a:pt x="10705" y="4799"/>
                  <a:pt x="10700" y="4799"/>
                  <a:pt x="10697" y="4802"/>
                </a:cubicBezTo>
                <a:cubicBezTo>
                  <a:pt x="10692" y="4808"/>
                  <a:pt x="10688" y="4812"/>
                  <a:pt x="10684" y="4821"/>
                </a:cubicBezTo>
                <a:cubicBezTo>
                  <a:pt x="10681" y="4829"/>
                  <a:pt x="10680" y="4837"/>
                  <a:pt x="10678" y="4847"/>
                </a:cubicBezTo>
                <a:cubicBezTo>
                  <a:pt x="10676" y="4855"/>
                  <a:pt x="10677" y="4865"/>
                  <a:pt x="10675" y="4873"/>
                </a:cubicBezTo>
                <a:cubicBezTo>
                  <a:pt x="10671" y="4887"/>
                  <a:pt x="10664" y="4898"/>
                  <a:pt x="10656" y="4898"/>
                </a:cubicBezTo>
                <a:cubicBezTo>
                  <a:pt x="10642" y="4898"/>
                  <a:pt x="10637" y="4873"/>
                  <a:pt x="10624" y="4873"/>
                </a:cubicBezTo>
                <a:lnTo>
                  <a:pt x="10599" y="4873"/>
                </a:lnTo>
                <a:lnTo>
                  <a:pt x="10596" y="4918"/>
                </a:lnTo>
                <a:cubicBezTo>
                  <a:pt x="10600" y="4937"/>
                  <a:pt x="10603" y="4950"/>
                  <a:pt x="10606" y="4969"/>
                </a:cubicBezTo>
                <a:cubicBezTo>
                  <a:pt x="10592" y="4975"/>
                  <a:pt x="10582" y="4984"/>
                  <a:pt x="10568" y="4988"/>
                </a:cubicBezTo>
                <a:cubicBezTo>
                  <a:pt x="10564" y="4990"/>
                  <a:pt x="10559" y="4987"/>
                  <a:pt x="10555" y="4988"/>
                </a:cubicBezTo>
                <a:cubicBezTo>
                  <a:pt x="10545" y="4993"/>
                  <a:pt x="10540" y="5004"/>
                  <a:pt x="10530" y="5014"/>
                </a:cubicBezTo>
                <a:cubicBezTo>
                  <a:pt x="10524" y="5019"/>
                  <a:pt x="10522" y="5029"/>
                  <a:pt x="10517" y="5034"/>
                </a:cubicBezTo>
                <a:cubicBezTo>
                  <a:pt x="10513" y="5038"/>
                  <a:pt x="10510" y="5050"/>
                  <a:pt x="10505" y="5053"/>
                </a:cubicBezTo>
                <a:cubicBezTo>
                  <a:pt x="10501" y="5055"/>
                  <a:pt x="10496" y="5050"/>
                  <a:pt x="10492" y="5053"/>
                </a:cubicBezTo>
                <a:cubicBezTo>
                  <a:pt x="10487" y="5058"/>
                  <a:pt x="10482" y="5058"/>
                  <a:pt x="10480" y="5066"/>
                </a:cubicBezTo>
                <a:cubicBezTo>
                  <a:pt x="10477" y="5072"/>
                  <a:pt x="10480" y="5083"/>
                  <a:pt x="10480" y="5091"/>
                </a:cubicBezTo>
                <a:cubicBezTo>
                  <a:pt x="10479" y="5100"/>
                  <a:pt x="10480" y="5110"/>
                  <a:pt x="10480" y="5118"/>
                </a:cubicBezTo>
                <a:cubicBezTo>
                  <a:pt x="10478" y="5130"/>
                  <a:pt x="10473" y="5137"/>
                  <a:pt x="10467" y="5143"/>
                </a:cubicBezTo>
                <a:cubicBezTo>
                  <a:pt x="10462" y="5148"/>
                  <a:pt x="10460" y="5161"/>
                  <a:pt x="10455" y="5162"/>
                </a:cubicBezTo>
                <a:cubicBezTo>
                  <a:pt x="10451" y="5162"/>
                  <a:pt x="10446" y="5161"/>
                  <a:pt x="10442" y="5162"/>
                </a:cubicBezTo>
                <a:cubicBezTo>
                  <a:pt x="10438" y="5164"/>
                  <a:pt x="10433" y="5162"/>
                  <a:pt x="10429" y="5162"/>
                </a:cubicBezTo>
                <a:cubicBezTo>
                  <a:pt x="10424" y="5164"/>
                  <a:pt x="10422" y="5174"/>
                  <a:pt x="10417" y="5182"/>
                </a:cubicBezTo>
                <a:cubicBezTo>
                  <a:pt x="10412" y="5190"/>
                  <a:pt x="10404" y="5188"/>
                  <a:pt x="10404" y="5201"/>
                </a:cubicBezTo>
                <a:cubicBezTo>
                  <a:pt x="10404" y="5210"/>
                  <a:pt x="10407" y="5217"/>
                  <a:pt x="10407" y="5227"/>
                </a:cubicBezTo>
                <a:cubicBezTo>
                  <a:pt x="10407" y="5239"/>
                  <a:pt x="10414" y="5241"/>
                  <a:pt x="10414" y="5252"/>
                </a:cubicBezTo>
                <a:cubicBezTo>
                  <a:pt x="10414" y="5264"/>
                  <a:pt x="10410" y="5270"/>
                  <a:pt x="10407" y="5278"/>
                </a:cubicBezTo>
                <a:cubicBezTo>
                  <a:pt x="10405" y="5286"/>
                  <a:pt x="10396" y="5278"/>
                  <a:pt x="10395" y="5285"/>
                </a:cubicBezTo>
                <a:cubicBezTo>
                  <a:pt x="10393" y="5293"/>
                  <a:pt x="10388" y="5299"/>
                  <a:pt x="10388" y="5310"/>
                </a:cubicBezTo>
                <a:cubicBezTo>
                  <a:pt x="10388" y="5320"/>
                  <a:pt x="10391" y="5327"/>
                  <a:pt x="10392" y="5337"/>
                </a:cubicBezTo>
                <a:cubicBezTo>
                  <a:pt x="10392" y="5353"/>
                  <a:pt x="10401" y="5359"/>
                  <a:pt x="10401" y="5375"/>
                </a:cubicBezTo>
                <a:cubicBezTo>
                  <a:pt x="10401" y="5392"/>
                  <a:pt x="10403" y="5407"/>
                  <a:pt x="10398" y="5420"/>
                </a:cubicBezTo>
                <a:cubicBezTo>
                  <a:pt x="10396" y="5426"/>
                  <a:pt x="10389" y="5415"/>
                  <a:pt x="10385" y="5420"/>
                </a:cubicBezTo>
                <a:cubicBezTo>
                  <a:pt x="10382" y="5426"/>
                  <a:pt x="10382" y="5439"/>
                  <a:pt x="10379" y="5446"/>
                </a:cubicBezTo>
                <a:lnTo>
                  <a:pt x="10379" y="5497"/>
                </a:lnTo>
                <a:lnTo>
                  <a:pt x="10413" y="5497"/>
                </a:lnTo>
                <a:cubicBezTo>
                  <a:pt x="10418" y="5497"/>
                  <a:pt x="10421" y="5487"/>
                  <a:pt x="10426" y="5491"/>
                </a:cubicBezTo>
                <a:cubicBezTo>
                  <a:pt x="10431" y="5493"/>
                  <a:pt x="10434" y="5501"/>
                  <a:pt x="10439" y="5504"/>
                </a:cubicBezTo>
                <a:cubicBezTo>
                  <a:pt x="10443" y="5507"/>
                  <a:pt x="10442" y="5521"/>
                  <a:pt x="10445" y="5529"/>
                </a:cubicBezTo>
                <a:cubicBezTo>
                  <a:pt x="10441" y="5538"/>
                  <a:pt x="10439" y="5547"/>
                  <a:pt x="10436" y="5555"/>
                </a:cubicBezTo>
                <a:cubicBezTo>
                  <a:pt x="10432" y="5563"/>
                  <a:pt x="10426" y="5558"/>
                  <a:pt x="10423" y="5568"/>
                </a:cubicBezTo>
                <a:cubicBezTo>
                  <a:pt x="10422" y="5576"/>
                  <a:pt x="10425" y="5585"/>
                  <a:pt x="10423" y="5594"/>
                </a:cubicBezTo>
                <a:cubicBezTo>
                  <a:pt x="10422" y="5601"/>
                  <a:pt x="10424" y="5611"/>
                  <a:pt x="10423" y="5619"/>
                </a:cubicBezTo>
                <a:cubicBezTo>
                  <a:pt x="10422" y="5631"/>
                  <a:pt x="10410" y="5621"/>
                  <a:pt x="10407" y="5632"/>
                </a:cubicBezTo>
                <a:cubicBezTo>
                  <a:pt x="10406" y="5640"/>
                  <a:pt x="10404" y="5648"/>
                  <a:pt x="10404" y="5658"/>
                </a:cubicBezTo>
                <a:cubicBezTo>
                  <a:pt x="10404" y="5671"/>
                  <a:pt x="10407" y="5678"/>
                  <a:pt x="10407" y="5691"/>
                </a:cubicBezTo>
                <a:cubicBezTo>
                  <a:pt x="10427" y="5691"/>
                  <a:pt x="10438" y="5690"/>
                  <a:pt x="10458" y="5694"/>
                </a:cubicBezTo>
                <a:cubicBezTo>
                  <a:pt x="10457" y="5718"/>
                  <a:pt x="10459" y="5734"/>
                  <a:pt x="10455" y="5755"/>
                </a:cubicBezTo>
                <a:cubicBezTo>
                  <a:pt x="10452" y="5766"/>
                  <a:pt x="10444" y="5763"/>
                  <a:pt x="10442" y="5774"/>
                </a:cubicBezTo>
                <a:cubicBezTo>
                  <a:pt x="10440" y="5784"/>
                  <a:pt x="10436" y="5789"/>
                  <a:pt x="10436" y="5800"/>
                </a:cubicBezTo>
                <a:cubicBezTo>
                  <a:pt x="10436" y="5811"/>
                  <a:pt x="10442" y="5814"/>
                  <a:pt x="10442" y="5826"/>
                </a:cubicBezTo>
                <a:cubicBezTo>
                  <a:pt x="10442" y="5834"/>
                  <a:pt x="10441" y="5837"/>
                  <a:pt x="10442" y="5845"/>
                </a:cubicBezTo>
                <a:cubicBezTo>
                  <a:pt x="10451" y="5845"/>
                  <a:pt x="10458" y="5841"/>
                  <a:pt x="10467" y="5845"/>
                </a:cubicBezTo>
                <a:cubicBezTo>
                  <a:pt x="10473" y="5846"/>
                  <a:pt x="10477" y="5840"/>
                  <a:pt x="10483" y="5845"/>
                </a:cubicBezTo>
                <a:cubicBezTo>
                  <a:pt x="10489" y="5850"/>
                  <a:pt x="10487" y="5864"/>
                  <a:pt x="10492" y="5871"/>
                </a:cubicBezTo>
                <a:cubicBezTo>
                  <a:pt x="10498" y="5879"/>
                  <a:pt x="10500" y="5887"/>
                  <a:pt x="10505" y="5896"/>
                </a:cubicBezTo>
                <a:lnTo>
                  <a:pt x="10530" y="5883"/>
                </a:lnTo>
                <a:cubicBezTo>
                  <a:pt x="10535" y="5885"/>
                  <a:pt x="10539" y="5888"/>
                  <a:pt x="10543" y="5890"/>
                </a:cubicBezTo>
                <a:cubicBezTo>
                  <a:pt x="10550" y="5893"/>
                  <a:pt x="10554" y="5903"/>
                  <a:pt x="10562" y="5903"/>
                </a:cubicBezTo>
                <a:cubicBezTo>
                  <a:pt x="10574" y="5903"/>
                  <a:pt x="10583" y="5895"/>
                  <a:pt x="10593" y="5883"/>
                </a:cubicBezTo>
                <a:cubicBezTo>
                  <a:pt x="10598" y="5878"/>
                  <a:pt x="10597" y="5862"/>
                  <a:pt x="10603" y="5858"/>
                </a:cubicBezTo>
                <a:cubicBezTo>
                  <a:pt x="10607" y="5854"/>
                  <a:pt x="10611" y="5859"/>
                  <a:pt x="10615" y="5858"/>
                </a:cubicBezTo>
                <a:cubicBezTo>
                  <a:pt x="10619" y="5856"/>
                  <a:pt x="10624" y="5854"/>
                  <a:pt x="10628" y="5851"/>
                </a:cubicBezTo>
                <a:cubicBezTo>
                  <a:pt x="10633" y="5846"/>
                  <a:pt x="10635" y="5838"/>
                  <a:pt x="10640" y="5832"/>
                </a:cubicBezTo>
                <a:cubicBezTo>
                  <a:pt x="10644" y="5827"/>
                  <a:pt x="10643" y="5814"/>
                  <a:pt x="10646" y="5806"/>
                </a:cubicBezTo>
                <a:cubicBezTo>
                  <a:pt x="10650" y="5795"/>
                  <a:pt x="10655" y="5790"/>
                  <a:pt x="10659" y="5780"/>
                </a:cubicBezTo>
                <a:cubicBezTo>
                  <a:pt x="10667" y="5761"/>
                  <a:pt x="10669" y="5746"/>
                  <a:pt x="10678" y="5729"/>
                </a:cubicBezTo>
                <a:cubicBezTo>
                  <a:pt x="10682" y="5721"/>
                  <a:pt x="10682" y="5707"/>
                  <a:pt x="10687" y="5704"/>
                </a:cubicBezTo>
                <a:cubicBezTo>
                  <a:pt x="10691" y="5702"/>
                  <a:pt x="10696" y="5698"/>
                  <a:pt x="10700" y="5696"/>
                </a:cubicBezTo>
                <a:cubicBezTo>
                  <a:pt x="10704" y="5695"/>
                  <a:pt x="10708" y="5704"/>
                  <a:pt x="10713" y="5704"/>
                </a:cubicBezTo>
                <a:cubicBezTo>
                  <a:pt x="10718" y="5704"/>
                  <a:pt x="10720" y="5692"/>
                  <a:pt x="10725" y="5691"/>
                </a:cubicBezTo>
                <a:lnTo>
                  <a:pt x="10725" y="5639"/>
                </a:lnTo>
                <a:cubicBezTo>
                  <a:pt x="10730" y="5641"/>
                  <a:pt x="10734" y="5636"/>
                  <a:pt x="10738" y="5639"/>
                </a:cubicBezTo>
                <a:cubicBezTo>
                  <a:pt x="10742" y="5644"/>
                  <a:pt x="10747" y="5645"/>
                  <a:pt x="10750" y="5652"/>
                </a:cubicBezTo>
                <a:cubicBezTo>
                  <a:pt x="10753" y="5658"/>
                  <a:pt x="10754" y="5667"/>
                  <a:pt x="10757" y="5677"/>
                </a:cubicBezTo>
                <a:cubicBezTo>
                  <a:pt x="10758" y="5685"/>
                  <a:pt x="10755" y="5695"/>
                  <a:pt x="10757" y="5704"/>
                </a:cubicBezTo>
                <a:cubicBezTo>
                  <a:pt x="10759" y="5715"/>
                  <a:pt x="10768" y="5711"/>
                  <a:pt x="10769" y="5722"/>
                </a:cubicBezTo>
                <a:cubicBezTo>
                  <a:pt x="10772" y="5743"/>
                  <a:pt x="10767" y="5760"/>
                  <a:pt x="10769" y="5780"/>
                </a:cubicBezTo>
                <a:cubicBezTo>
                  <a:pt x="10770" y="5788"/>
                  <a:pt x="10772" y="5798"/>
                  <a:pt x="10772" y="5806"/>
                </a:cubicBezTo>
                <a:cubicBezTo>
                  <a:pt x="10774" y="5817"/>
                  <a:pt x="10782" y="5816"/>
                  <a:pt x="10785" y="5826"/>
                </a:cubicBezTo>
                <a:cubicBezTo>
                  <a:pt x="10789" y="5838"/>
                  <a:pt x="10797" y="5846"/>
                  <a:pt x="10797" y="5864"/>
                </a:cubicBezTo>
                <a:lnTo>
                  <a:pt x="10797" y="5877"/>
                </a:lnTo>
                <a:cubicBezTo>
                  <a:pt x="10797" y="5892"/>
                  <a:pt x="10785" y="5888"/>
                  <a:pt x="10785" y="5903"/>
                </a:cubicBezTo>
                <a:cubicBezTo>
                  <a:pt x="10785" y="5913"/>
                  <a:pt x="10788" y="5920"/>
                  <a:pt x="10788" y="5929"/>
                </a:cubicBezTo>
                <a:cubicBezTo>
                  <a:pt x="10790" y="5950"/>
                  <a:pt x="10795" y="5969"/>
                  <a:pt x="10804" y="5980"/>
                </a:cubicBezTo>
                <a:cubicBezTo>
                  <a:pt x="10808" y="5985"/>
                  <a:pt x="10813" y="5982"/>
                  <a:pt x="10816" y="5987"/>
                </a:cubicBezTo>
                <a:cubicBezTo>
                  <a:pt x="10821" y="5993"/>
                  <a:pt x="10823" y="6002"/>
                  <a:pt x="10826" y="6012"/>
                </a:cubicBezTo>
                <a:cubicBezTo>
                  <a:pt x="10829" y="6022"/>
                  <a:pt x="10835" y="6026"/>
                  <a:pt x="10835" y="6038"/>
                </a:cubicBezTo>
                <a:lnTo>
                  <a:pt x="10835" y="6064"/>
                </a:lnTo>
                <a:lnTo>
                  <a:pt x="10835" y="6089"/>
                </a:lnTo>
                <a:cubicBezTo>
                  <a:pt x="10837" y="6109"/>
                  <a:pt x="10840" y="6123"/>
                  <a:pt x="10845" y="6141"/>
                </a:cubicBezTo>
                <a:cubicBezTo>
                  <a:pt x="10847" y="6151"/>
                  <a:pt x="10853" y="6153"/>
                  <a:pt x="10857" y="6160"/>
                </a:cubicBezTo>
                <a:cubicBezTo>
                  <a:pt x="10862" y="6170"/>
                  <a:pt x="10866" y="6176"/>
                  <a:pt x="10870" y="6186"/>
                </a:cubicBezTo>
                <a:cubicBezTo>
                  <a:pt x="10873" y="6194"/>
                  <a:pt x="10881" y="6194"/>
                  <a:pt x="10882" y="6205"/>
                </a:cubicBezTo>
                <a:cubicBezTo>
                  <a:pt x="10883" y="6213"/>
                  <a:pt x="10885" y="6221"/>
                  <a:pt x="10885" y="6231"/>
                </a:cubicBezTo>
                <a:cubicBezTo>
                  <a:pt x="10885" y="6241"/>
                  <a:pt x="10883" y="6249"/>
                  <a:pt x="10882" y="6257"/>
                </a:cubicBezTo>
                <a:cubicBezTo>
                  <a:pt x="10881" y="6272"/>
                  <a:pt x="10873" y="6280"/>
                  <a:pt x="10873" y="6296"/>
                </a:cubicBezTo>
                <a:lnTo>
                  <a:pt x="10873" y="6308"/>
                </a:lnTo>
                <a:cubicBezTo>
                  <a:pt x="10873" y="6320"/>
                  <a:pt x="10878" y="6325"/>
                  <a:pt x="10879" y="6334"/>
                </a:cubicBezTo>
                <a:cubicBezTo>
                  <a:pt x="10880" y="6342"/>
                  <a:pt x="10878" y="6350"/>
                  <a:pt x="10879" y="6360"/>
                </a:cubicBezTo>
                <a:lnTo>
                  <a:pt x="10967" y="6360"/>
                </a:lnTo>
                <a:cubicBezTo>
                  <a:pt x="10968" y="6346"/>
                  <a:pt x="10970" y="6334"/>
                  <a:pt x="10971" y="6322"/>
                </a:cubicBezTo>
                <a:cubicBezTo>
                  <a:pt x="10971" y="6313"/>
                  <a:pt x="10970" y="6304"/>
                  <a:pt x="10971" y="6296"/>
                </a:cubicBezTo>
                <a:cubicBezTo>
                  <a:pt x="10971" y="6284"/>
                  <a:pt x="10977" y="6280"/>
                  <a:pt x="10980" y="6270"/>
                </a:cubicBezTo>
                <a:cubicBezTo>
                  <a:pt x="10983" y="6259"/>
                  <a:pt x="10986" y="6247"/>
                  <a:pt x="10992" y="6244"/>
                </a:cubicBezTo>
                <a:cubicBezTo>
                  <a:pt x="10997" y="6242"/>
                  <a:pt x="11000" y="6244"/>
                  <a:pt x="11005" y="6244"/>
                </a:cubicBezTo>
                <a:lnTo>
                  <a:pt x="11018" y="6244"/>
                </a:lnTo>
                <a:cubicBezTo>
                  <a:pt x="11022" y="6244"/>
                  <a:pt x="11026" y="6250"/>
                  <a:pt x="11030" y="6250"/>
                </a:cubicBezTo>
                <a:cubicBezTo>
                  <a:pt x="11035" y="6252"/>
                  <a:pt x="11037" y="6263"/>
                  <a:pt x="11043" y="6263"/>
                </a:cubicBezTo>
                <a:cubicBezTo>
                  <a:pt x="11048" y="6263"/>
                  <a:pt x="11051" y="6255"/>
                  <a:pt x="11055" y="6250"/>
                </a:cubicBezTo>
                <a:cubicBezTo>
                  <a:pt x="11061" y="6246"/>
                  <a:pt x="11059" y="6229"/>
                  <a:pt x="11065" y="6225"/>
                </a:cubicBezTo>
                <a:cubicBezTo>
                  <a:pt x="11074" y="6215"/>
                  <a:pt x="11082" y="6219"/>
                  <a:pt x="11093" y="6219"/>
                </a:cubicBezTo>
                <a:lnTo>
                  <a:pt x="11093" y="6141"/>
                </a:lnTo>
                <a:lnTo>
                  <a:pt x="11143" y="6141"/>
                </a:lnTo>
                <a:cubicBezTo>
                  <a:pt x="11143" y="6131"/>
                  <a:pt x="11147" y="6125"/>
                  <a:pt x="11147" y="6115"/>
                </a:cubicBezTo>
                <a:cubicBezTo>
                  <a:pt x="11147" y="6101"/>
                  <a:pt x="11144" y="6091"/>
                  <a:pt x="11143" y="6077"/>
                </a:cubicBezTo>
                <a:lnTo>
                  <a:pt x="11119" y="6077"/>
                </a:lnTo>
                <a:cubicBezTo>
                  <a:pt x="11114" y="6077"/>
                  <a:pt x="11110" y="6085"/>
                  <a:pt x="11106" y="6083"/>
                </a:cubicBezTo>
                <a:cubicBezTo>
                  <a:pt x="11102" y="6082"/>
                  <a:pt x="11097" y="6087"/>
                  <a:pt x="11093" y="6083"/>
                </a:cubicBezTo>
                <a:cubicBezTo>
                  <a:pt x="11089" y="6080"/>
                  <a:pt x="11095" y="6064"/>
                  <a:pt x="11093" y="6057"/>
                </a:cubicBezTo>
                <a:cubicBezTo>
                  <a:pt x="11091" y="6051"/>
                  <a:pt x="11084" y="6056"/>
                  <a:pt x="11081" y="6051"/>
                </a:cubicBezTo>
                <a:cubicBezTo>
                  <a:pt x="11086" y="6033"/>
                  <a:pt x="11091" y="6019"/>
                  <a:pt x="11096" y="5999"/>
                </a:cubicBezTo>
                <a:cubicBezTo>
                  <a:pt x="11099" y="5990"/>
                  <a:pt x="11104" y="5985"/>
                  <a:pt x="11106" y="5974"/>
                </a:cubicBezTo>
                <a:cubicBezTo>
                  <a:pt x="11109" y="5956"/>
                  <a:pt x="11108" y="5942"/>
                  <a:pt x="11109" y="5922"/>
                </a:cubicBezTo>
                <a:cubicBezTo>
                  <a:pt x="11110" y="5903"/>
                  <a:pt x="11111" y="5890"/>
                  <a:pt x="11112" y="5871"/>
                </a:cubicBezTo>
                <a:cubicBezTo>
                  <a:pt x="11112" y="5861"/>
                  <a:pt x="11111" y="5853"/>
                  <a:pt x="11112" y="5845"/>
                </a:cubicBezTo>
                <a:cubicBezTo>
                  <a:pt x="11114" y="5835"/>
                  <a:pt x="11116" y="5828"/>
                  <a:pt x="11118" y="5819"/>
                </a:cubicBezTo>
                <a:cubicBezTo>
                  <a:pt x="11120" y="5809"/>
                  <a:pt x="11127" y="5812"/>
                  <a:pt x="11131" y="5806"/>
                </a:cubicBezTo>
                <a:cubicBezTo>
                  <a:pt x="11136" y="5798"/>
                  <a:pt x="11138" y="5785"/>
                  <a:pt x="11143" y="5780"/>
                </a:cubicBezTo>
                <a:cubicBezTo>
                  <a:pt x="11147" y="5777"/>
                  <a:pt x="11152" y="5777"/>
                  <a:pt x="11156" y="5774"/>
                </a:cubicBezTo>
                <a:cubicBezTo>
                  <a:pt x="11162" y="5769"/>
                  <a:pt x="11163" y="5758"/>
                  <a:pt x="11169" y="5755"/>
                </a:cubicBezTo>
                <a:cubicBezTo>
                  <a:pt x="11172" y="5753"/>
                  <a:pt x="11177" y="5751"/>
                  <a:pt x="11181" y="5748"/>
                </a:cubicBezTo>
                <a:cubicBezTo>
                  <a:pt x="11185" y="5745"/>
                  <a:pt x="11191" y="5753"/>
                  <a:pt x="11194" y="5748"/>
                </a:cubicBezTo>
                <a:cubicBezTo>
                  <a:pt x="11198" y="5742"/>
                  <a:pt x="11198" y="5732"/>
                  <a:pt x="11200" y="5722"/>
                </a:cubicBezTo>
                <a:cubicBezTo>
                  <a:pt x="11202" y="5714"/>
                  <a:pt x="11199" y="5704"/>
                  <a:pt x="11200" y="5696"/>
                </a:cubicBezTo>
                <a:cubicBezTo>
                  <a:pt x="11202" y="5685"/>
                  <a:pt x="11206" y="5680"/>
                  <a:pt x="11210" y="5671"/>
                </a:cubicBezTo>
                <a:cubicBezTo>
                  <a:pt x="11213" y="5661"/>
                  <a:pt x="11219" y="5660"/>
                  <a:pt x="11222" y="5652"/>
                </a:cubicBezTo>
                <a:cubicBezTo>
                  <a:pt x="11225" y="5644"/>
                  <a:pt x="11234" y="5644"/>
                  <a:pt x="11235" y="5632"/>
                </a:cubicBezTo>
                <a:cubicBezTo>
                  <a:pt x="11236" y="5624"/>
                  <a:pt x="11235" y="5618"/>
                  <a:pt x="11235" y="5608"/>
                </a:cubicBezTo>
                <a:lnTo>
                  <a:pt x="11235" y="5581"/>
                </a:lnTo>
                <a:cubicBezTo>
                  <a:pt x="11235" y="5568"/>
                  <a:pt x="11232" y="5561"/>
                  <a:pt x="11231" y="5549"/>
                </a:cubicBezTo>
                <a:cubicBezTo>
                  <a:pt x="11222" y="5549"/>
                  <a:pt x="11216" y="5550"/>
                  <a:pt x="11206" y="5549"/>
                </a:cubicBezTo>
                <a:cubicBezTo>
                  <a:pt x="11197" y="5547"/>
                  <a:pt x="11191" y="5542"/>
                  <a:pt x="11181" y="5542"/>
                </a:cubicBezTo>
                <a:cubicBezTo>
                  <a:pt x="11177" y="5542"/>
                  <a:pt x="11173" y="5547"/>
                  <a:pt x="11169" y="5547"/>
                </a:cubicBezTo>
                <a:cubicBezTo>
                  <a:pt x="11169" y="5515"/>
                  <a:pt x="11172" y="5496"/>
                  <a:pt x="11169" y="5465"/>
                </a:cubicBezTo>
                <a:cubicBezTo>
                  <a:pt x="11167" y="5452"/>
                  <a:pt x="11162" y="5444"/>
                  <a:pt x="11156" y="5439"/>
                </a:cubicBezTo>
                <a:cubicBezTo>
                  <a:pt x="11152" y="5436"/>
                  <a:pt x="11147" y="5442"/>
                  <a:pt x="11143" y="5439"/>
                </a:cubicBezTo>
                <a:cubicBezTo>
                  <a:pt x="11139" y="5433"/>
                  <a:pt x="11136" y="5428"/>
                  <a:pt x="11131" y="5420"/>
                </a:cubicBezTo>
                <a:cubicBezTo>
                  <a:pt x="11128" y="5415"/>
                  <a:pt x="11133" y="5406"/>
                  <a:pt x="11133" y="5396"/>
                </a:cubicBezTo>
                <a:lnTo>
                  <a:pt x="11133" y="5188"/>
                </a:lnTo>
                <a:cubicBezTo>
                  <a:pt x="11137" y="5182"/>
                  <a:pt x="11143" y="5176"/>
                  <a:pt x="11147" y="5168"/>
                </a:cubicBezTo>
                <a:cubicBezTo>
                  <a:pt x="11150" y="5161"/>
                  <a:pt x="11150" y="5151"/>
                  <a:pt x="11153" y="5143"/>
                </a:cubicBezTo>
                <a:cubicBezTo>
                  <a:pt x="11157" y="5134"/>
                  <a:pt x="11163" y="5129"/>
                  <a:pt x="11166" y="5118"/>
                </a:cubicBezTo>
                <a:cubicBezTo>
                  <a:pt x="11168" y="5108"/>
                  <a:pt x="11171" y="5101"/>
                  <a:pt x="11172" y="5091"/>
                </a:cubicBezTo>
                <a:cubicBezTo>
                  <a:pt x="11174" y="5074"/>
                  <a:pt x="11174" y="5056"/>
                  <a:pt x="11178" y="5040"/>
                </a:cubicBezTo>
                <a:cubicBezTo>
                  <a:pt x="11180" y="5031"/>
                  <a:pt x="11180" y="5021"/>
                  <a:pt x="11184" y="5014"/>
                </a:cubicBezTo>
                <a:cubicBezTo>
                  <a:pt x="11188" y="5008"/>
                  <a:pt x="11192" y="5004"/>
                  <a:pt x="11197" y="5001"/>
                </a:cubicBezTo>
                <a:cubicBezTo>
                  <a:pt x="11201" y="4998"/>
                  <a:pt x="11206" y="5003"/>
                  <a:pt x="11210" y="5001"/>
                </a:cubicBezTo>
                <a:cubicBezTo>
                  <a:pt x="11220" y="4997"/>
                  <a:pt x="11227" y="4989"/>
                  <a:pt x="11235" y="4976"/>
                </a:cubicBezTo>
                <a:cubicBezTo>
                  <a:pt x="11239" y="4969"/>
                  <a:pt x="11241" y="4958"/>
                  <a:pt x="11244" y="4950"/>
                </a:cubicBezTo>
                <a:cubicBezTo>
                  <a:pt x="11247" y="4942"/>
                  <a:pt x="11253" y="4939"/>
                  <a:pt x="11257" y="4931"/>
                </a:cubicBezTo>
                <a:cubicBezTo>
                  <a:pt x="11260" y="4924"/>
                  <a:pt x="11259" y="4910"/>
                  <a:pt x="11263" y="4905"/>
                </a:cubicBezTo>
                <a:cubicBezTo>
                  <a:pt x="11271" y="4895"/>
                  <a:pt x="11280" y="4902"/>
                  <a:pt x="11288" y="4898"/>
                </a:cubicBezTo>
                <a:cubicBezTo>
                  <a:pt x="11294" y="4897"/>
                  <a:pt x="11299" y="4903"/>
                  <a:pt x="11304" y="4898"/>
                </a:cubicBezTo>
                <a:cubicBezTo>
                  <a:pt x="11309" y="4894"/>
                  <a:pt x="11309" y="4879"/>
                  <a:pt x="11313" y="4873"/>
                </a:cubicBezTo>
                <a:cubicBezTo>
                  <a:pt x="11317" y="4866"/>
                  <a:pt x="11324" y="4863"/>
                  <a:pt x="11326" y="4854"/>
                </a:cubicBezTo>
                <a:cubicBezTo>
                  <a:pt x="11328" y="4845"/>
                  <a:pt x="11324" y="4834"/>
                  <a:pt x="11326" y="4828"/>
                </a:cubicBezTo>
                <a:cubicBezTo>
                  <a:pt x="11329" y="4818"/>
                  <a:pt x="11331" y="4810"/>
                  <a:pt x="11335" y="4802"/>
                </a:cubicBezTo>
                <a:cubicBezTo>
                  <a:pt x="11339" y="4797"/>
                  <a:pt x="11344" y="4797"/>
                  <a:pt x="11348" y="4795"/>
                </a:cubicBezTo>
                <a:cubicBezTo>
                  <a:pt x="11352" y="4794"/>
                  <a:pt x="11357" y="4789"/>
                  <a:pt x="11360" y="4789"/>
                </a:cubicBezTo>
                <a:cubicBezTo>
                  <a:pt x="11364" y="4789"/>
                  <a:pt x="11369" y="4791"/>
                  <a:pt x="11373" y="4789"/>
                </a:cubicBezTo>
                <a:cubicBezTo>
                  <a:pt x="11377" y="4788"/>
                  <a:pt x="11382" y="4785"/>
                  <a:pt x="11386" y="4782"/>
                </a:cubicBezTo>
                <a:cubicBezTo>
                  <a:pt x="11392" y="4776"/>
                  <a:pt x="11395" y="4760"/>
                  <a:pt x="11395" y="4744"/>
                </a:cubicBezTo>
                <a:cubicBezTo>
                  <a:pt x="11395" y="4728"/>
                  <a:pt x="11390" y="4718"/>
                  <a:pt x="11386" y="4705"/>
                </a:cubicBezTo>
                <a:cubicBezTo>
                  <a:pt x="11382" y="4695"/>
                  <a:pt x="11375" y="4697"/>
                  <a:pt x="11373" y="4686"/>
                </a:cubicBezTo>
                <a:cubicBezTo>
                  <a:pt x="11371" y="4678"/>
                  <a:pt x="11373" y="4670"/>
                  <a:pt x="11373" y="4660"/>
                </a:cubicBezTo>
                <a:cubicBezTo>
                  <a:pt x="11373" y="4629"/>
                  <a:pt x="11374" y="4607"/>
                  <a:pt x="11382" y="4583"/>
                </a:cubicBezTo>
                <a:cubicBezTo>
                  <a:pt x="11386" y="4573"/>
                  <a:pt x="11387" y="4563"/>
                  <a:pt x="11392" y="4557"/>
                </a:cubicBezTo>
                <a:cubicBezTo>
                  <a:pt x="11395" y="4552"/>
                  <a:pt x="11401" y="4560"/>
                  <a:pt x="11405" y="4557"/>
                </a:cubicBezTo>
                <a:cubicBezTo>
                  <a:pt x="11410" y="4552"/>
                  <a:pt x="11412" y="4544"/>
                  <a:pt x="11417" y="4538"/>
                </a:cubicBezTo>
                <a:cubicBezTo>
                  <a:pt x="11423" y="4530"/>
                  <a:pt x="11424" y="4519"/>
                  <a:pt x="11427" y="4506"/>
                </a:cubicBezTo>
                <a:cubicBezTo>
                  <a:pt x="11431" y="4488"/>
                  <a:pt x="11432" y="4472"/>
                  <a:pt x="11436" y="4454"/>
                </a:cubicBezTo>
                <a:cubicBezTo>
                  <a:pt x="11438" y="4446"/>
                  <a:pt x="11436" y="4433"/>
                  <a:pt x="11439" y="4428"/>
                </a:cubicBezTo>
                <a:cubicBezTo>
                  <a:pt x="11446" y="4417"/>
                  <a:pt x="11455" y="4422"/>
                  <a:pt x="11464" y="4422"/>
                </a:cubicBezTo>
                <a:cubicBezTo>
                  <a:pt x="11474" y="4422"/>
                  <a:pt x="11481" y="4425"/>
                  <a:pt x="11489" y="4428"/>
                </a:cubicBezTo>
                <a:cubicBezTo>
                  <a:pt x="11493" y="4430"/>
                  <a:pt x="11498" y="4427"/>
                  <a:pt x="11502" y="4428"/>
                </a:cubicBezTo>
                <a:cubicBezTo>
                  <a:pt x="11508" y="4432"/>
                  <a:pt x="11508" y="4448"/>
                  <a:pt x="11512" y="4454"/>
                </a:cubicBezTo>
                <a:cubicBezTo>
                  <a:pt x="11520" y="4470"/>
                  <a:pt x="11523" y="4486"/>
                  <a:pt x="11530" y="4506"/>
                </a:cubicBezTo>
                <a:cubicBezTo>
                  <a:pt x="11534" y="4503"/>
                  <a:pt x="11540" y="4502"/>
                  <a:pt x="11543" y="4499"/>
                </a:cubicBezTo>
                <a:cubicBezTo>
                  <a:pt x="11548" y="4493"/>
                  <a:pt x="11547" y="4477"/>
                  <a:pt x="11552" y="4473"/>
                </a:cubicBezTo>
                <a:cubicBezTo>
                  <a:pt x="11556" y="4472"/>
                  <a:pt x="11560" y="4467"/>
                  <a:pt x="11565" y="4467"/>
                </a:cubicBezTo>
                <a:cubicBezTo>
                  <a:pt x="11571" y="4467"/>
                  <a:pt x="11573" y="4480"/>
                  <a:pt x="11578" y="4486"/>
                </a:cubicBezTo>
                <a:cubicBezTo>
                  <a:pt x="11582" y="4493"/>
                  <a:pt x="11588" y="4496"/>
                  <a:pt x="11590" y="4506"/>
                </a:cubicBezTo>
                <a:cubicBezTo>
                  <a:pt x="11592" y="4514"/>
                  <a:pt x="11594" y="4523"/>
                  <a:pt x="11597" y="4531"/>
                </a:cubicBezTo>
                <a:cubicBezTo>
                  <a:pt x="11599" y="4539"/>
                  <a:pt x="11603" y="4548"/>
                  <a:pt x="11603" y="4559"/>
                </a:cubicBezTo>
                <a:lnTo>
                  <a:pt x="11603" y="4641"/>
                </a:lnTo>
                <a:lnTo>
                  <a:pt x="11565" y="4641"/>
                </a:lnTo>
                <a:cubicBezTo>
                  <a:pt x="11565" y="4672"/>
                  <a:pt x="11566" y="4688"/>
                  <a:pt x="11565" y="4718"/>
                </a:cubicBezTo>
                <a:cubicBezTo>
                  <a:pt x="11565" y="4728"/>
                  <a:pt x="11566" y="4736"/>
                  <a:pt x="11565" y="4744"/>
                </a:cubicBezTo>
                <a:cubicBezTo>
                  <a:pt x="11563" y="4765"/>
                  <a:pt x="11559" y="4778"/>
                  <a:pt x="11552" y="4795"/>
                </a:cubicBezTo>
                <a:cubicBezTo>
                  <a:pt x="11549" y="4805"/>
                  <a:pt x="11545" y="4808"/>
                  <a:pt x="11540" y="4815"/>
                </a:cubicBezTo>
                <a:cubicBezTo>
                  <a:pt x="11534" y="4824"/>
                  <a:pt x="11529" y="4834"/>
                  <a:pt x="11521" y="4834"/>
                </a:cubicBezTo>
                <a:cubicBezTo>
                  <a:pt x="11508" y="4834"/>
                  <a:pt x="11500" y="4821"/>
                  <a:pt x="11486" y="4821"/>
                </a:cubicBezTo>
                <a:cubicBezTo>
                  <a:pt x="11481" y="4821"/>
                  <a:pt x="11478" y="4831"/>
                  <a:pt x="11474" y="4834"/>
                </a:cubicBezTo>
                <a:cubicBezTo>
                  <a:pt x="11469" y="4837"/>
                  <a:pt x="11465" y="4841"/>
                  <a:pt x="11461" y="4847"/>
                </a:cubicBezTo>
                <a:cubicBezTo>
                  <a:pt x="11457" y="4854"/>
                  <a:pt x="11457" y="4865"/>
                  <a:pt x="11455" y="4873"/>
                </a:cubicBezTo>
                <a:cubicBezTo>
                  <a:pt x="11452" y="4882"/>
                  <a:pt x="11448" y="4889"/>
                  <a:pt x="11446" y="4898"/>
                </a:cubicBezTo>
                <a:cubicBezTo>
                  <a:pt x="11443" y="4906"/>
                  <a:pt x="11445" y="4916"/>
                  <a:pt x="11442" y="4924"/>
                </a:cubicBezTo>
                <a:cubicBezTo>
                  <a:pt x="11440" y="4932"/>
                  <a:pt x="11434" y="4931"/>
                  <a:pt x="11430" y="4937"/>
                </a:cubicBezTo>
                <a:cubicBezTo>
                  <a:pt x="11425" y="4945"/>
                  <a:pt x="11421" y="4953"/>
                  <a:pt x="11417" y="4963"/>
                </a:cubicBezTo>
                <a:cubicBezTo>
                  <a:pt x="11414" y="4971"/>
                  <a:pt x="11415" y="4980"/>
                  <a:pt x="11411" y="4988"/>
                </a:cubicBezTo>
                <a:cubicBezTo>
                  <a:pt x="11407" y="4996"/>
                  <a:pt x="11402" y="4997"/>
                  <a:pt x="11398" y="5001"/>
                </a:cubicBezTo>
                <a:cubicBezTo>
                  <a:pt x="11389" y="5014"/>
                  <a:pt x="11376" y="5022"/>
                  <a:pt x="11376" y="5046"/>
                </a:cubicBezTo>
                <a:cubicBezTo>
                  <a:pt x="11376" y="5082"/>
                  <a:pt x="11386" y="5101"/>
                  <a:pt x="11386" y="5137"/>
                </a:cubicBezTo>
                <a:cubicBezTo>
                  <a:pt x="11386" y="5153"/>
                  <a:pt x="11383" y="5161"/>
                  <a:pt x="11379" y="5175"/>
                </a:cubicBezTo>
                <a:cubicBezTo>
                  <a:pt x="11376" y="5190"/>
                  <a:pt x="11367" y="5196"/>
                  <a:pt x="11367" y="5214"/>
                </a:cubicBezTo>
                <a:cubicBezTo>
                  <a:pt x="11367" y="5249"/>
                  <a:pt x="11372" y="5269"/>
                  <a:pt x="11373" y="5304"/>
                </a:cubicBezTo>
                <a:lnTo>
                  <a:pt x="11373" y="5330"/>
                </a:lnTo>
                <a:cubicBezTo>
                  <a:pt x="11373" y="5340"/>
                  <a:pt x="11376" y="5346"/>
                  <a:pt x="11376" y="5356"/>
                </a:cubicBezTo>
                <a:cubicBezTo>
                  <a:pt x="11377" y="5378"/>
                  <a:pt x="11376" y="5391"/>
                  <a:pt x="11376" y="5414"/>
                </a:cubicBezTo>
                <a:cubicBezTo>
                  <a:pt x="11389" y="5417"/>
                  <a:pt x="11396" y="5417"/>
                  <a:pt x="11408" y="5420"/>
                </a:cubicBezTo>
                <a:cubicBezTo>
                  <a:pt x="11417" y="5423"/>
                  <a:pt x="11424" y="5429"/>
                  <a:pt x="11433" y="5439"/>
                </a:cubicBezTo>
                <a:cubicBezTo>
                  <a:pt x="11438" y="5444"/>
                  <a:pt x="11438" y="5457"/>
                  <a:pt x="11442" y="5465"/>
                </a:cubicBezTo>
                <a:cubicBezTo>
                  <a:pt x="11446" y="5473"/>
                  <a:pt x="11447" y="5486"/>
                  <a:pt x="11452" y="5491"/>
                </a:cubicBezTo>
                <a:cubicBezTo>
                  <a:pt x="11461" y="5500"/>
                  <a:pt x="11468" y="5502"/>
                  <a:pt x="11477" y="5510"/>
                </a:cubicBezTo>
                <a:cubicBezTo>
                  <a:pt x="11482" y="5515"/>
                  <a:pt x="11485" y="5525"/>
                  <a:pt x="11489" y="5529"/>
                </a:cubicBezTo>
                <a:cubicBezTo>
                  <a:pt x="11500" y="5542"/>
                  <a:pt x="11508" y="5561"/>
                  <a:pt x="11521" y="5561"/>
                </a:cubicBezTo>
                <a:lnTo>
                  <a:pt x="11527" y="5561"/>
                </a:lnTo>
                <a:cubicBezTo>
                  <a:pt x="11533" y="5561"/>
                  <a:pt x="11535" y="5552"/>
                  <a:pt x="11540" y="5549"/>
                </a:cubicBezTo>
                <a:cubicBezTo>
                  <a:pt x="11556" y="5534"/>
                  <a:pt x="11565" y="5504"/>
                  <a:pt x="11584" y="5504"/>
                </a:cubicBezTo>
                <a:cubicBezTo>
                  <a:pt x="11596" y="5504"/>
                  <a:pt x="11603" y="5523"/>
                  <a:pt x="11615" y="5523"/>
                </a:cubicBezTo>
                <a:cubicBezTo>
                  <a:pt x="11622" y="5523"/>
                  <a:pt x="11628" y="5518"/>
                  <a:pt x="11634" y="5517"/>
                </a:cubicBezTo>
                <a:cubicBezTo>
                  <a:pt x="11638" y="5517"/>
                  <a:pt x="11643" y="5520"/>
                  <a:pt x="11647" y="5517"/>
                </a:cubicBezTo>
                <a:cubicBezTo>
                  <a:pt x="11651" y="5514"/>
                  <a:pt x="11656" y="5509"/>
                  <a:pt x="11659" y="5504"/>
                </a:cubicBezTo>
                <a:cubicBezTo>
                  <a:pt x="11663" y="5499"/>
                  <a:pt x="11660" y="5484"/>
                  <a:pt x="11662" y="5478"/>
                </a:cubicBezTo>
                <a:cubicBezTo>
                  <a:pt x="11666" y="5470"/>
                  <a:pt x="11671" y="5471"/>
                  <a:pt x="11675" y="5465"/>
                </a:cubicBezTo>
                <a:lnTo>
                  <a:pt x="11775" y="5465"/>
                </a:lnTo>
                <a:cubicBezTo>
                  <a:pt x="11781" y="5465"/>
                  <a:pt x="11783" y="5449"/>
                  <a:pt x="11788" y="5446"/>
                </a:cubicBezTo>
                <a:cubicBezTo>
                  <a:pt x="11795" y="5441"/>
                  <a:pt x="11800" y="5439"/>
                  <a:pt x="11807" y="5439"/>
                </a:cubicBezTo>
                <a:cubicBezTo>
                  <a:pt x="11810" y="5439"/>
                  <a:pt x="11812" y="5437"/>
                  <a:pt x="11814" y="5439"/>
                </a:cubicBezTo>
                <a:cubicBezTo>
                  <a:pt x="11818" y="5444"/>
                  <a:pt x="11820" y="5455"/>
                  <a:pt x="11823" y="5465"/>
                </a:cubicBezTo>
                <a:cubicBezTo>
                  <a:pt x="11825" y="5471"/>
                  <a:pt x="11824" y="5483"/>
                  <a:pt x="11826" y="5491"/>
                </a:cubicBezTo>
                <a:cubicBezTo>
                  <a:pt x="11828" y="5499"/>
                  <a:pt x="11835" y="5498"/>
                  <a:pt x="11839" y="5504"/>
                </a:cubicBezTo>
                <a:lnTo>
                  <a:pt x="11902" y="5504"/>
                </a:lnTo>
                <a:lnTo>
                  <a:pt x="11908" y="5529"/>
                </a:lnTo>
                <a:cubicBezTo>
                  <a:pt x="11903" y="5539"/>
                  <a:pt x="11901" y="5552"/>
                  <a:pt x="11895" y="5555"/>
                </a:cubicBezTo>
                <a:cubicBezTo>
                  <a:pt x="11887" y="5558"/>
                  <a:pt x="11880" y="5555"/>
                  <a:pt x="11870" y="5555"/>
                </a:cubicBezTo>
                <a:cubicBezTo>
                  <a:pt x="11858" y="5555"/>
                  <a:pt x="11851" y="5552"/>
                  <a:pt x="11839" y="5555"/>
                </a:cubicBezTo>
                <a:cubicBezTo>
                  <a:pt x="11835" y="5555"/>
                  <a:pt x="11830" y="5560"/>
                  <a:pt x="11826" y="5561"/>
                </a:cubicBezTo>
                <a:cubicBezTo>
                  <a:pt x="11821" y="5565"/>
                  <a:pt x="11818" y="5576"/>
                  <a:pt x="11814" y="5581"/>
                </a:cubicBezTo>
                <a:cubicBezTo>
                  <a:pt x="11809" y="5586"/>
                  <a:pt x="11806" y="5592"/>
                  <a:pt x="11801" y="5600"/>
                </a:cubicBezTo>
                <a:cubicBezTo>
                  <a:pt x="11796" y="5608"/>
                  <a:pt x="11792" y="5610"/>
                  <a:pt x="11788" y="5619"/>
                </a:cubicBezTo>
                <a:cubicBezTo>
                  <a:pt x="11785" y="5629"/>
                  <a:pt x="11782" y="5636"/>
                  <a:pt x="11779" y="5646"/>
                </a:cubicBezTo>
                <a:cubicBezTo>
                  <a:pt x="11777" y="5654"/>
                  <a:pt x="11776" y="5663"/>
                  <a:pt x="11773" y="5671"/>
                </a:cubicBezTo>
                <a:cubicBezTo>
                  <a:pt x="11769" y="5680"/>
                  <a:pt x="11768" y="5692"/>
                  <a:pt x="11763" y="5696"/>
                </a:cubicBezTo>
                <a:cubicBezTo>
                  <a:pt x="11759" y="5701"/>
                  <a:pt x="11755" y="5696"/>
                  <a:pt x="11750" y="5696"/>
                </a:cubicBezTo>
                <a:cubicBezTo>
                  <a:pt x="11741" y="5696"/>
                  <a:pt x="11734" y="5697"/>
                  <a:pt x="11726" y="5691"/>
                </a:cubicBezTo>
                <a:cubicBezTo>
                  <a:pt x="11719" y="5686"/>
                  <a:pt x="11718" y="5672"/>
                  <a:pt x="11713" y="5664"/>
                </a:cubicBezTo>
                <a:cubicBezTo>
                  <a:pt x="11707" y="5655"/>
                  <a:pt x="11703" y="5639"/>
                  <a:pt x="11694" y="5639"/>
                </a:cubicBezTo>
                <a:cubicBezTo>
                  <a:pt x="11681" y="5639"/>
                  <a:pt x="11674" y="5655"/>
                  <a:pt x="11662" y="5658"/>
                </a:cubicBezTo>
                <a:cubicBezTo>
                  <a:pt x="11654" y="5660"/>
                  <a:pt x="11647" y="5660"/>
                  <a:pt x="11637" y="5658"/>
                </a:cubicBezTo>
                <a:cubicBezTo>
                  <a:pt x="11628" y="5657"/>
                  <a:pt x="11622" y="5650"/>
                  <a:pt x="11612" y="5652"/>
                </a:cubicBezTo>
                <a:cubicBezTo>
                  <a:pt x="11608" y="5652"/>
                  <a:pt x="11604" y="5657"/>
                  <a:pt x="11600" y="5658"/>
                </a:cubicBezTo>
                <a:cubicBezTo>
                  <a:pt x="11595" y="5661"/>
                  <a:pt x="11592" y="5667"/>
                  <a:pt x="11587" y="5671"/>
                </a:cubicBezTo>
                <a:cubicBezTo>
                  <a:pt x="11582" y="5674"/>
                  <a:pt x="11581" y="5691"/>
                  <a:pt x="11575" y="5691"/>
                </a:cubicBezTo>
                <a:cubicBezTo>
                  <a:pt x="11570" y="5691"/>
                  <a:pt x="11566" y="5684"/>
                  <a:pt x="11562" y="5684"/>
                </a:cubicBezTo>
                <a:cubicBezTo>
                  <a:pt x="11556" y="5684"/>
                  <a:pt x="11555" y="5671"/>
                  <a:pt x="11549" y="5671"/>
                </a:cubicBezTo>
                <a:cubicBezTo>
                  <a:pt x="11544" y="5671"/>
                  <a:pt x="11541" y="5679"/>
                  <a:pt x="11537" y="5684"/>
                </a:cubicBezTo>
                <a:cubicBezTo>
                  <a:pt x="11532" y="5689"/>
                  <a:pt x="11527" y="5689"/>
                  <a:pt x="11524" y="5696"/>
                </a:cubicBezTo>
                <a:cubicBezTo>
                  <a:pt x="11522" y="5703"/>
                  <a:pt x="11526" y="5714"/>
                  <a:pt x="11524" y="5722"/>
                </a:cubicBezTo>
                <a:cubicBezTo>
                  <a:pt x="11521" y="5734"/>
                  <a:pt x="11516" y="5738"/>
                  <a:pt x="11512" y="5748"/>
                </a:cubicBezTo>
                <a:cubicBezTo>
                  <a:pt x="11509" y="5754"/>
                  <a:pt x="11513" y="5774"/>
                  <a:pt x="11508" y="5774"/>
                </a:cubicBezTo>
                <a:cubicBezTo>
                  <a:pt x="11504" y="5774"/>
                  <a:pt x="11501" y="5768"/>
                  <a:pt x="11496" y="5768"/>
                </a:cubicBezTo>
                <a:cubicBezTo>
                  <a:pt x="11491" y="5768"/>
                  <a:pt x="11487" y="5771"/>
                  <a:pt x="11483" y="5768"/>
                </a:cubicBezTo>
                <a:cubicBezTo>
                  <a:pt x="11478" y="5763"/>
                  <a:pt x="11475" y="5756"/>
                  <a:pt x="11471" y="5748"/>
                </a:cubicBezTo>
                <a:cubicBezTo>
                  <a:pt x="11468" y="5743"/>
                  <a:pt x="11474" y="5726"/>
                  <a:pt x="11471" y="5722"/>
                </a:cubicBezTo>
                <a:cubicBezTo>
                  <a:pt x="11468" y="5719"/>
                  <a:pt x="11463" y="5722"/>
                  <a:pt x="11458" y="5722"/>
                </a:cubicBezTo>
                <a:cubicBezTo>
                  <a:pt x="11454" y="5722"/>
                  <a:pt x="11449" y="5721"/>
                  <a:pt x="11446" y="5722"/>
                </a:cubicBezTo>
                <a:cubicBezTo>
                  <a:pt x="11441" y="5726"/>
                  <a:pt x="11437" y="5731"/>
                  <a:pt x="11433" y="5735"/>
                </a:cubicBezTo>
                <a:cubicBezTo>
                  <a:pt x="11429" y="5740"/>
                  <a:pt x="11432" y="5753"/>
                  <a:pt x="11430" y="5761"/>
                </a:cubicBezTo>
                <a:cubicBezTo>
                  <a:pt x="11435" y="5766"/>
                  <a:pt x="11437" y="5777"/>
                  <a:pt x="11442" y="5780"/>
                </a:cubicBezTo>
                <a:cubicBezTo>
                  <a:pt x="11446" y="5782"/>
                  <a:pt x="11451" y="5779"/>
                  <a:pt x="11455" y="5780"/>
                </a:cubicBezTo>
                <a:cubicBezTo>
                  <a:pt x="11460" y="5783"/>
                  <a:pt x="11462" y="5795"/>
                  <a:pt x="11468" y="5800"/>
                </a:cubicBezTo>
                <a:cubicBezTo>
                  <a:pt x="11458" y="5800"/>
                  <a:pt x="11451" y="5798"/>
                  <a:pt x="11442" y="5800"/>
                </a:cubicBezTo>
                <a:cubicBezTo>
                  <a:pt x="11427" y="5805"/>
                  <a:pt x="11416" y="5816"/>
                  <a:pt x="11401" y="5826"/>
                </a:cubicBezTo>
                <a:cubicBezTo>
                  <a:pt x="11397" y="5829"/>
                  <a:pt x="11394" y="5835"/>
                  <a:pt x="11389" y="5838"/>
                </a:cubicBezTo>
                <a:cubicBezTo>
                  <a:pt x="11390" y="5846"/>
                  <a:pt x="11390" y="5858"/>
                  <a:pt x="11392" y="5864"/>
                </a:cubicBezTo>
                <a:cubicBezTo>
                  <a:pt x="11398" y="5882"/>
                  <a:pt x="11404" y="5895"/>
                  <a:pt x="11414" y="5903"/>
                </a:cubicBezTo>
                <a:cubicBezTo>
                  <a:pt x="11418" y="5904"/>
                  <a:pt x="11423" y="5903"/>
                  <a:pt x="11427" y="5903"/>
                </a:cubicBezTo>
                <a:cubicBezTo>
                  <a:pt x="11431" y="5903"/>
                  <a:pt x="11435" y="5910"/>
                  <a:pt x="11439" y="5910"/>
                </a:cubicBezTo>
                <a:cubicBezTo>
                  <a:pt x="11446" y="5911"/>
                  <a:pt x="11451" y="5910"/>
                  <a:pt x="11458" y="5910"/>
                </a:cubicBezTo>
                <a:cubicBezTo>
                  <a:pt x="11465" y="5910"/>
                  <a:pt x="11471" y="5913"/>
                  <a:pt x="11477" y="5910"/>
                </a:cubicBezTo>
                <a:cubicBezTo>
                  <a:pt x="11489" y="5903"/>
                  <a:pt x="11488" y="5877"/>
                  <a:pt x="11496" y="5858"/>
                </a:cubicBezTo>
                <a:cubicBezTo>
                  <a:pt x="11501" y="5846"/>
                  <a:pt x="11504" y="5832"/>
                  <a:pt x="11512" y="5832"/>
                </a:cubicBezTo>
                <a:cubicBezTo>
                  <a:pt x="11520" y="5832"/>
                  <a:pt x="11524" y="5838"/>
                  <a:pt x="11530" y="5845"/>
                </a:cubicBezTo>
                <a:cubicBezTo>
                  <a:pt x="11535" y="5850"/>
                  <a:pt x="11539" y="5853"/>
                  <a:pt x="11543" y="5858"/>
                </a:cubicBezTo>
                <a:cubicBezTo>
                  <a:pt x="11548" y="5864"/>
                  <a:pt x="11553" y="5868"/>
                  <a:pt x="11556" y="5877"/>
                </a:cubicBezTo>
                <a:cubicBezTo>
                  <a:pt x="11557" y="5884"/>
                  <a:pt x="11557" y="5895"/>
                  <a:pt x="11559" y="5903"/>
                </a:cubicBezTo>
                <a:cubicBezTo>
                  <a:pt x="11560" y="5911"/>
                  <a:pt x="11557" y="5922"/>
                  <a:pt x="11559" y="5929"/>
                </a:cubicBezTo>
                <a:cubicBezTo>
                  <a:pt x="11561" y="5937"/>
                  <a:pt x="11568" y="5936"/>
                  <a:pt x="11571" y="5941"/>
                </a:cubicBezTo>
                <a:cubicBezTo>
                  <a:pt x="11575" y="5946"/>
                  <a:pt x="11579" y="5949"/>
                  <a:pt x="11584" y="5954"/>
                </a:cubicBezTo>
                <a:cubicBezTo>
                  <a:pt x="11589" y="5959"/>
                  <a:pt x="11592" y="5967"/>
                  <a:pt x="11597" y="5974"/>
                </a:cubicBezTo>
                <a:cubicBezTo>
                  <a:pt x="11593" y="5982"/>
                  <a:pt x="11594" y="5991"/>
                  <a:pt x="11590" y="5999"/>
                </a:cubicBezTo>
                <a:cubicBezTo>
                  <a:pt x="11580" y="6020"/>
                  <a:pt x="11567" y="6015"/>
                  <a:pt x="11556" y="6031"/>
                </a:cubicBezTo>
                <a:cubicBezTo>
                  <a:pt x="11552" y="6036"/>
                  <a:pt x="11545" y="6035"/>
                  <a:pt x="11543" y="6044"/>
                </a:cubicBezTo>
                <a:cubicBezTo>
                  <a:pt x="11542" y="6052"/>
                  <a:pt x="11544" y="6062"/>
                  <a:pt x="11543" y="6070"/>
                </a:cubicBezTo>
                <a:cubicBezTo>
                  <a:pt x="11541" y="6086"/>
                  <a:pt x="11541" y="6097"/>
                  <a:pt x="11540" y="6115"/>
                </a:cubicBezTo>
                <a:lnTo>
                  <a:pt x="11516" y="6115"/>
                </a:lnTo>
                <a:cubicBezTo>
                  <a:pt x="11509" y="6115"/>
                  <a:pt x="11504" y="6114"/>
                  <a:pt x="11499" y="6109"/>
                </a:cubicBezTo>
                <a:cubicBezTo>
                  <a:pt x="11495" y="6106"/>
                  <a:pt x="11489" y="6107"/>
                  <a:pt x="11486" y="6102"/>
                </a:cubicBezTo>
                <a:cubicBezTo>
                  <a:pt x="11482" y="6096"/>
                  <a:pt x="11482" y="6086"/>
                  <a:pt x="11480" y="6077"/>
                </a:cubicBezTo>
                <a:cubicBezTo>
                  <a:pt x="11479" y="6069"/>
                  <a:pt x="11482" y="6059"/>
                  <a:pt x="11480" y="6051"/>
                </a:cubicBezTo>
                <a:cubicBezTo>
                  <a:pt x="11478" y="6041"/>
                  <a:pt x="11475" y="6035"/>
                  <a:pt x="11471" y="6025"/>
                </a:cubicBezTo>
                <a:cubicBezTo>
                  <a:pt x="11468" y="6019"/>
                  <a:pt x="11460" y="6031"/>
                  <a:pt x="11458" y="6025"/>
                </a:cubicBezTo>
                <a:cubicBezTo>
                  <a:pt x="11457" y="6019"/>
                  <a:pt x="11459" y="6008"/>
                  <a:pt x="11458" y="5999"/>
                </a:cubicBezTo>
                <a:cubicBezTo>
                  <a:pt x="11457" y="5991"/>
                  <a:pt x="11458" y="5984"/>
                  <a:pt x="11458" y="5974"/>
                </a:cubicBezTo>
                <a:lnTo>
                  <a:pt x="11433" y="5974"/>
                </a:lnTo>
                <a:cubicBezTo>
                  <a:pt x="11426" y="5993"/>
                  <a:pt x="11423" y="6010"/>
                  <a:pt x="11414" y="6025"/>
                </a:cubicBezTo>
                <a:cubicBezTo>
                  <a:pt x="11409" y="6031"/>
                  <a:pt x="11405" y="6038"/>
                  <a:pt x="11401" y="6044"/>
                </a:cubicBezTo>
                <a:cubicBezTo>
                  <a:pt x="11397" y="6051"/>
                  <a:pt x="11391" y="6049"/>
                  <a:pt x="11389" y="6057"/>
                </a:cubicBezTo>
                <a:cubicBezTo>
                  <a:pt x="11386" y="6065"/>
                  <a:pt x="11390" y="6075"/>
                  <a:pt x="11389" y="6083"/>
                </a:cubicBezTo>
                <a:cubicBezTo>
                  <a:pt x="11388" y="6091"/>
                  <a:pt x="11390" y="6101"/>
                  <a:pt x="11389" y="6109"/>
                </a:cubicBezTo>
                <a:cubicBezTo>
                  <a:pt x="11388" y="6119"/>
                  <a:pt x="11384" y="6125"/>
                  <a:pt x="11382" y="6135"/>
                </a:cubicBezTo>
                <a:cubicBezTo>
                  <a:pt x="11381" y="6146"/>
                  <a:pt x="11375" y="6149"/>
                  <a:pt x="11373" y="6160"/>
                </a:cubicBezTo>
                <a:cubicBezTo>
                  <a:pt x="11371" y="6169"/>
                  <a:pt x="11374" y="6178"/>
                  <a:pt x="11373" y="6186"/>
                </a:cubicBezTo>
                <a:cubicBezTo>
                  <a:pt x="11371" y="6201"/>
                  <a:pt x="11364" y="6209"/>
                  <a:pt x="11364" y="6225"/>
                </a:cubicBezTo>
                <a:cubicBezTo>
                  <a:pt x="11364" y="6239"/>
                  <a:pt x="11365" y="6250"/>
                  <a:pt x="11367" y="6263"/>
                </a:cubicBezTo>
                <a:cubicBezTo>
                  <a:pt x="11368" y="6272"/>
                  <a:pt x="11370" y="6281"/>
                  <a:pt x="11370" y="6289"/>
                </a:cubicBezTo>
                <a:cubicBezTo>
                  <a:pt x="11371" y="6299"/>
                  <a:pt x="11376" y="6304"/>
                  <a:pt x="11376" y="6315"/>
                </a:cubicBezTo>
                <a:cubicBezTo>
                  <a:pt x="11376" y="6328"/>
                  <a:pt x="11369" y="6329"/>
                  <a:pt x="11367" y="6341"/>
                </a:cubicBezTo>
                <a:cubicBezTo>
                  <a:pt x="11364" y="6354"/>
                  <a:pt x="11357" y="6355"/>
                  <a:pt x="11354" y="6366"/>
                </a:cubicBezTo>
                <a:cubicBezTo>
                  <a:pt x="11352" y="6378"/>
                  <a:pt x="11352" y="6386"/>
                  <a:pt x="11351" y="6399"/>
                </a:cubicBezTo>
                <a:lnTo>
                  <a:pt x="11367" y="6425"/>
                </a:lnTo>
                <a:lnTo>
                  <a:pt x="11360" y="6450"/>
                </a:lnTo>
                <a:cubicBezTo>
                  <a:pt x="11356" y="6450"/>
                  <a:pt x="11353" y="6452"/>
                  <a:pt x="11348" y="6450"/>
                </a:cubicBezTo>
                <a:cubicBezTo>
                  <a:pt x="11335" y="6446"/>
                  <a:pt x="11330" y="6428"/>
                  <a:pt x="11316" y="6425"/>
                </a:cubicBezTo>
                <a:cubicBezTo>
                  <a:pt x="11307" y="6423"/>
                  <a:pt x="11301" y="6425"/>
                  <a:pt x="11291" y="6425"/>
                </a:cubicBezTo>
                <a:cubicBezTo>
                  <a:pt x="11282" y="6425"/>
                  <a:pt x="11276" y="6423"/>
                  <a:pt x="11266" y="6425"/>
                </a:cubicBezTo>
                <a:cubicBezTo>
                  <a:pt x="11260" y="6425"/>
                  <a:pt x="11253" y="6428"/>
                  <a:pt x="11250" y="6437"/>
                </a:cubicBezTo>
                <a:cubicBezTo>
                  <a:pt x="11248" y="6447"/>
                  <a:pt x="11241" y="6450"/>
                  <a:pt x="11241" y="6463"/>
                </a:cubicBezTo>
                <a:cubicBezTo>
                  <a:pt x="11241" y="6474"/>
                  <a:pt x="11246" y="6479"/>
                  <a:pt x="11247" y="6489"/>
                </a:cubicBezTo>
                <a:cubicBezTo>
                  <a:pt x="11252" y="6510"/>
                  <a:pt x="11261" y="6517"/>
                  <a:pt x="11269" y="6533"/>
                </a:cubicBezTo>
                <a:lnTo>
                  <a:pt x="11266" y="6559"/>
                </a:lnTo>
                <a:lnTo>
                  <a:pt x="11253" y="6566"/>
                </a:lnTo>
                <a:cubicBezTo>
                  <a:pt x="11236" y="6545"/>
                  <a:pt x="11226" y="6530"/>
                  <a:pt x="11210" y="6508"/>
                </a:cubicBezTo>
                <a:cubicBezTo>
                  <a:pt x="11205" y="6501"/>
                  <a:pt x="11201" y="6497"/>
                  <a:pt x="11197" y="6489"/>
                </a:cubicBezTo>
                <a:cubicBezTo>
                  <a:pt x="11191" y="6477"/>
                  <a:pt x="11191" y="6460"/>
                  <a:pt x="11184" y="6457"/>
                </a:cubicBezTo>
                <a:cubicBezTo>
                  <a:pt x="11180" y="6455"/>
                  <a:pt x="11177" y="6450"/>
                  <a:pt x="11172" y="6450"/>
                </a:cubicBezTo>
                <a:cubicBezTo>
                  <a:pt x="11166" y="6450"/>
                  <a:pt x="11164" y="6461"/>
                  <a:pt x="11159" y="6463"/>
                </a:cubicBezTo>
                <a:cubicBezTo>
                  <a:pt x="11147" y="6469"/>
                  <a:pt x="11141" y="6482"/>
                  <a:pt x="11131" y="6495"/>
                </a:cubicBezTo>
                <a:cubicBezTo>
                  <a:pt x="11126" y="6500"/>
                  <a:pt x="11124" y="6510"/>
                  <a:pt x="11118" y="6514"/>
                </a:cubicBezTo>
                <a:cubicBezTo>
                  <a:pt x="11114" y="6518"/>
                  <a:pt x="11110" y="6518"/>
                  <a:pt x="11106" y="6521"/>
                </a:cubicBezTo>
                <a:cubicBezTo>
                  <a:pt x="11101" y="6526"/>
                  <a:pt x="11097" y="6529"/>
                  <a:pt x="11093" y="6533"/>
                </a:cubicBezTo>
                <a:cubicBezTo>
                  <a:pt x="11088" y="6540"/>
                  <a:pt x="11088" y="6553"/>
                  <a:pt x="11084" y="6559"/>
                </a:cubicBezTo>
                <a:cubicBezTo>
                  <a:pt x="11079" y="6566"/>
                  <a:pt x="11077" y="6574"/>
                  <a:pt x="11071" y="6579"/>
                </a:cubicBezTo>
                <a:cubicBezTo>
                  <a:pt x="11059" y="6592"/>
                  <a:pt x="11048" y="6586"/>
                  <a:pt x="11033" y="6586"/>
                </a:cubicBezTo>
                <a:cubicBezTo>
                  <a:pt x="11024" y="6586"/>
                  <a:pt x="11017" y="6586"/>
                  <a:pt x="11008" y="6592"/>
                </a:cubicBezTo>
                <a:cubicBezTo>
                  <a:pt x="11002" y="6595"/>
                  <a:pt x="10999" y="6608"/>
                  <a:pt x="10992" y="6611"/>
                </a:cubicBezTo>
                <a:cubicBezTo>
                  <a:pt x="10985" y="6616"/>
                  <a:pt x="10980" y="6617"/>
                  <a:pt x="10972" y="6617"/>
                </a:cubicBezTo>
                <a:cubicBezTo>
                  <a:pt x="10958" y="6617"/>
                  <a:pt x="10945" y="6617"/>
                  <a:pt x="10936" y="6598"/>
                </a:cubicBezTo>
                <a:cubicBezTo>
                  <a:pt x="10924" y="6574"/>
                  <a:pt x="10930" y="6543"/>
                  <a:pt x="10930" y="6508"/>
                </a:cubicBezTo>
                <a:lnTo>
                  <a:pt x="10904" y="6508"/>
                </a:lnTo>
                <a:cubicBezTo>
                  <a:pt x="10901" y="6513"/>
                  <a:pt x="10896" y="6516"/>
                  <a:pt x="10892" y="6521"/>
                </a:cubicBezTo>
                <a:cubicBezTo>
                  <a:pt x="10889" y="6524"/>
                  <a:pt x="10889" y="6539"/>
                  <a:pt x="10885" y="6539"/>
                </a:cubicBezTo>
                <a:cubicBezTo>
                  <a:pt x="10881" y="6539"/>
                  <a:pt x="10878" y="6540"/>
                  <a:pt x="10873" y="6540"/>
                </a:cubicBezTo>
                <a:cubicBezTo>
                  <a:pt x="10867" y="6540"/>
                  <a:pt x="10864" y="6533"/>
                  <a:pt x="10857" y="6533"/>
                </a:cubicBezTo>
                <a:lnTo>
                  <a:pt x="10832" y="6533"/>
                </a:lnTo>
                <a:cubicBezTo>
                  <a:pt x="10822" y="6533"/>
                  <a:pt x="10815" y="6539"/>
                  <a:pt x="10805" y="6539"/>
                </a:cubicBezTo>
                <a:cubicBezTo>
                  <a:pt x="10806" y="6569"/>
                  <a:pt x="10807" y="6586"/>
                  <a:pt x="10805" y="6617"/>
                </a:cubicBezTo>
                <a:lnTo>
                  <a:pt x="10779" y="6617"/>
                </a:lnTo>
                <a:cubicBezTo>
                  <a:pt x="10771" y="6617"/>
                  <a:pt x="10765" y="6620"/>
                  <a:pt x="10760" y="6611"/>
                </a:cubicBezTo>
                <a:cubicBezTo>
                  <a:pt x="10755" y="6605"/>
                  <a:pt x="10749" y="6603"/>
                  <a:pt x="10747" y="6592"/>
                </a:cubicBezTo>
                <a:cubicBezTo>
                  <a:pt x="10743" y="6571"/>
                  <a:pt x="10743" y="6555"/>
                  <a:pt x="10741" y="6533"/>
                </a:cubicBezTo>
                <a:lnTo>
                  <a:pt x="10728" y="6547"/>
                </a:lnTo>
                <a:lnTo>
                  <a:pt x="10703" y="6547"/>
                </a:lnTo>
                <a:lnTo>
                  <a:pt x="10703" y="6502"/>
                </a:lnTo>
                <a:cubicBezTo>
                  <a:pt x="10703" y="6492"/>
                  <a:pt x="10700" y="6486"/>
                  <a:pt x="10700" y="6476"/>
                </a:cubicBezTo>
                <a:cubicBezTo>
                  <a:pt x="10700" y="6465"/>
                  <a:pt x="10705" y="6460"/>
                  <a:pt x="10706" y="6450"/>
                </a:cubicBezTo>
                <a:lnTo>
                  <a:pt x="10756" y="6450"/>
                </a:lnTo>
                <a:cubicBezTo>
                  <a:pt x="10766" y="6450"/>
                  <a:pt x="10772" y="6457"/>
                  <a:pt x="10782" y="6463"/>
                </a:cubicBezTo>
                <a:cubicBezTo>
                  <a:pt x="10787" y="6466"/>
                  <a:pt x="10789" y="6477"/>
                  <a:pt x="10794" y="6482"/>
                </a:cubicBezTo>
                <a:cubicBezTo>
                  <a:pt x="10801" y="6488"/>
                  <a:pt x="10806" y="6495"/>
                  <a:pt x="10814" y="6495"/>
                </a:cubicBezTo>
                <a:cubicBezTo>
                  <a:pt x="10824" y="6495"/>
                  <a:pt x="10830" y="6490"/>
                  <a:pt x="10839" y="6489"/>
                </a:cubicBezTo>
                <a:cubicBezTo>
                  <a:pt x="10841" y="6469"/>
                  <a:pt x="10845" y="6456"/>
                  <a:pt x="10845" y="6437"/>
                </a:cubicBezTo>
                <a:cubicBezTo>
                  <a:pt x="10846" y="6411"/>
                  <a:pt x="10838" y="6399"/>
                  <a:pt x="10838" y="6373"/>
                </a:cubicBezTo>
                <a:cubicBezTo>
                  <a:pt x="10838" y="6357"/>
                  <a:pt x="10842" y="6349"/>
                  <a:pt x="10845" y="6334"/>
                </a:cubicBezTo>
                <a:cubicBezTo>
                  <a:pt x="10848" y="6320"/>
                  <a:pt x="10857" y="6313"/>
                  <a:pt x="10857" y="6296"/>
                </a:cubicBezTo>
                <a:cubicBezTo>
                  <a:pt x="10857" y="6276"/>
                  <a:pt x="10855" y="6263"/>
                  <a:pt x="10854" y="6244"/>
                </a:cubicBezTo>
                <a:lnTo>
                  <a:pt x="10830" y="6244"/>
                </a:lnTo>
                <a:cubicBezTo>
                  <a:pt x="10824" y="6244"/>
                  <a:pt x="10822" y="6257"/>
                  <a:pt x="10816" y="6257"/>
                </a:cubicBezTo>
                <a:cubicBezTo>
                  <a:pt x="10807" y="6259"/>
                  <a:pt x="10800" y="6250"/>
                  <a:pt x="10791" y="6257"/>
                </a:cubicBezTo>
                <a:cubicBezTo>
                  <a:pt x="10786" y="6260"/>
                  <a:pt x="10783" y="6265"/>
                  <a:pt x="10779" y="6270"/>
                </a:cubicBezTo>
                <a:cubicBezTo>
                  <a:pt x="10774" y="6275"/>
                  <a:pt x="10775" y="6287"/>
                  <a:pt x="10772" y="6296"/>
                </a:cubicBezTo>
                <a:cubicBezTo>
                  <a:pt x="10768" y="6305"/>
                  <a:pt x="10767" y="6322"/>
                  <a:pt x="10760" y="6322"/>
                </a:cubicBezTo>
                <a:lnTo>
                  <a:pt x="10753" y="6322"/>
                </a:lnTo>
                <a:cubicBezTo>
                  <a:pt x="10748" y="6323"/>
                  <a:pt x="10746" y="6311"/>
                  <a:pt x="10741" y="6308"/>
                </a:cubicBezTo>
                <a:cubicBezTo>
                  <a:pt x="10742" y="6289"/>
                  <a:pt x="10740" y="6273"/>
                  <a:pt x="10744" y="6257"/>
                </a:cubicBezTo>
                <a:cubicBezTo>
                  <a:pt x="10746" y="6246"/>
                  <a:pt x="10754" y="6249"/>
                  <a:pt x="10757" y="6238"/>
                </a:cubicBezTo>
                <a:cubicBezTo>
                  <a:pt x="10758" y="6230"/>
                  <a:pt x="10760" y="6223"/>
                  <a:pt x="10760" y="6214"/>
                </a:cubicBezTo>
                <a:lnTo>
                  <a:pt x="10760" y="6174"/>
                </a:lnTo>
                <a:cubicBezTo>
                  <a:pt x="10750" y="6175"/>
                  <a:pt x="10744" y="6180"/>
                  <a:pt x="10734" y="6180"/>
                </a:cubicBezTo>
                <a:cubicBezTo>
                  <a:pt x="10730" y="6180"/>
                  <a:pt x="10727" y="6175"/>
                  <a:pt x="10722" y="6174"/>
                </a:cubicBezTo>
                <a:cubicBezTo>
                  <a:pt x="10723" y="6161"/>
                  <a:pt x="10723" y="6152"/>
                  <a:pt x="10725" y="6141"/>
                </a:cubicBezTo>
                <a:cubicBezTo>
                  <a:pt x="10730" y="6122"/>
                  <a:pt x="10739" y="6110"/>
                  <a:pt x="10741" y="6089"/>
                </a:cubicBezTo>
                <a:cubicBezTo>
                  <a:pt x="10742" y="6081"/>
                  <a:pt x="10741" y="6074"/>
                  <a:pt x="10741" y="6064"/>
                </a:cubicBezTo>
                <a:cubicBezTo>
                  <a:pt x="10741" y="6054"/>
                  <a:pt x="10742" y="6046"/>
                  <a:pt x="10741" y="6038"/>
                </a:cubicBezTo>
                <a:cubicBezTo>
                  <a:pt x="10739" y="6026"/>
                  <a:pt x="10734" y="6023"/>
                  <a:pt x="10731" y="6012"/>
                </a:cubicBezTo>
                <a:cubicBezTo>
                  <a:pt x="10729" y="6002"/>
                  <a:pt x="10728" y="5995"/>
                  <a:pt x="10725" y="5987"/>
                </a:cubicBezTo>
                <a:cubicBezTo>
                  <a:pt x="10721" y="5977"/>
                  <a:pt x="10722" y="5961"/>
                  <a:pt x="10716" y="5961"/>
                </a:cubicBezTo>
                <a:cubicBezTo>
                  <a:pt x="10711" y="5961"/>
                  <a:pt x="10708" y="5967"/>
                  <a:pt x="10703" y="5967"/>
                </a:cubicBezTo>
                <a:cubicBezTo>
                  <a:pt x="10696" y="5967"/>
                  <a:pt x="10690" y="5976"/>
                  <a:pt x="10687" y="5987"/>
                </a:cubicBezTo>
                <a:cubicBezTo>
                  <a:pt x="10683" y="6003"/>
                  <a:pt x="10685" y="6022"/>
                  <a:pt x="10681" y="6038"/>
                </a:cubicBezTo>
                <a:cubicBezTo>
                  <a:pt x="10676" y="6059"/>
                  <a:pt x="10669" y="6075"/>
                  <a:pt x="10659" y="6083"/>
                </a:cubicBezTo>
                <a:cubicBezTo>
                  <a:pt x="10655" y="6087"/>
                  <a:pt x="10650" y="6082"/>
                  <a:pt x="10646" y="6083"/>
                </a:cubicBezTo>
                <a:cubicBezTo>
                  <a:pt x="10641" y="6085"/>
                  <a:pt x="10636" y="6086"/>
                  <a:pt x="10631" y="6089"/>
                </a:cubicBezTo>
                <a:cubicBezTo>
                  <a:pt x="10624" y="6093"/>
                  <a:pt x="10618" y="6101"/>
                  <a:pt x="10618" y="6115"/>
                </a:cubicBezTo>
                <a:cubicBezTo>
                  <a:pt x="10618" y="6131"/>
                  <a:pt x="10624" y="6138"/>
                  <a:pt x="10624" y="6154"/>
                </a:cubicBezTo>
                <a:lnTo>
                  <a:pt x="10624" y="6166"/>
                </a:lnTo>
                <a:cubicBezTo>
                  <a:pt x="10624" y="6175"/>
                  <a:pt x="10624" y="6188"/>
                  <a:pt x="10621" y="6193"/>
                </a:cubicBezTo>
                <a:cubicBezTo>
                  <a:pt x="10618" y="6198"/>
                  <a:pt x="10613" y="6196"/>
                  <a:pt x="10609" y="6199"/>
                </a:cubicBezTo>
                <a:cubicBezTo>
                  <a:pt x="10605" y="6203"/>
                  <a:pt x="10600" y="6203"/>
                  <a:pt x="10596" y="6205"/>
                </a:cubicBezTo>
                <a:cubicBezTo>
                  <a:pt x="10583" y="6215"/>
                  <a:pt x="10577" y="6236"/>
                  <a:pt x="10577" y="6263"/>
                </a:cubicBezTo>
                <a:cubicBezTo>
                  <a:pt x="10577" y="6289"/>
                  <a:pt x="10580" y="6306"/>
                  <a:pt x="10587" y="6328"/>
                </a:cubicBezTo>
                <a:cubicBezTo>
                  <a:pt x="10590" y="6337"/>
                  <a:pt x="10591" y="6345"/>
                  <a:pt x="10596" y="6353"/>
                </a:cubicBezTo>
                <a:cubicBezTo>
                  <a:pt x="10599" y="6358"/>
                  <a:pt x="10605" y="6355"/>
                  <a:pt x="10609" y="6360"/>
                </a:cubicBezTo>
                <a:cubicBezTo>
                  <a:pt x="10613" y="6365"/>
                  <a:pt x="10617" y="6375"/>
                  <a:pt x="10621" y="6380"/>
                </a:cubicBezTo>
                <a:cubicBezTo>
                  <a:pt x="10621" y="6387"/>
                  <a:pt x="10619" y="6397"/>
                  <a:pt x="10618" y="6405"/>
                </a:cubicBezTo>
                <a:cubicBezTo>
                  <a:pt x="10617" y="6414"/>
                  <a:pt x="10610" y="6419"/>
                  <a:pt x="10610" y="6430"/>
                </a:cubicBezTo>
                <a:cubicBezTo>
                  <a:pt x="10610" y="6442"/>
                  <a:pt x="10615" y="6446"/>
                  <a:pt x="10615" y="6457"/>
                </a:cubicBezTo>
                <a:lnTo>
                  <a:pt x="10615" y="6482"/>
                </a:lnTo>
                <a:cubicBezTo>
                  <a:pt x="10615" y="6498"/>
                  <a:pt x="10610" y="6508"/>
                  <a:pt x="10610" y="6524"/>
                </a:cubicBezTo>
                <a:cubicBezTo>
                  <a:pt x="10610" y="6530"/>
                  <a:pt x="10609" y="6534"/>
                  <a:pt x="10609" y="6540"/>
                </a:cubicBezTo>
                <a:cubicBezTo>
                  <a:pt x="10609" y="6550"/>
                  <a:pt x="10610" y="6558"/>
                  <a:pt x="10612" y="6566"/>
                </a:cubicBezTo>
                <a:cubicBezTo>
                  <a:pt x="10613" y="6577"/>
                  <a:pt x="10619" y="6580"/>
                  <a:pt x="10621" y="6592"/>
                </a:cubicBezTo>
                <a:cubicBezTo>
                  <a:pt x="10625" y="6611"/>
                  <a:pt x="10631" y="6623"/>
                  <a:pt x="10631" y="6645"/>
                </a:cubicBezTo>
                <a:lnTo>
                  <a:pt x="10631" y="6695"/>
                </a:lnTo>
                <a:lnTo>
                  <a:pt x="10612" y="6695"/>
                </a:lnTo>
                <a:cubicBezTo>
                  <a:pt x="10606" y="6695"/>
                  <a:pt x="10602" y="6700"/>
                  <a:pt x="10596" y="6701"/>
                </a:cubicBezTo>
                <a:cubicBezTo>
                  <a:pt x="10583" y="6704"/>
                  <a:pt x="10577" y="6708"/>
                  <a:pt x="10565" y="6708"/>
                </a:cubicBezTo>
                <a:lnTo>
                  <a:pt x="10549" y="6708"/>
                </a:lnTo>
                <a:cubicBezTo>
                  <a:pt x="10540" y="6708"/>
                  <a:pt x="10536" y="6701"/>
                  <a:pt x="10527" y="6701"/>
                </a:cubicBezTo>
                <a:cubicBezTo>
                  <a:pt x="10514" y="6700"/>
                  <a:pt x="10508" y="6701"/>
                  <a:pt x="10495" y="6701"/>
                </a:cubicBezTo>
                <a:cubicBezTo>
                  <a:pt x="10486" y="6701"/>
                  <a:pt x="10478" y="6698"/>
                  <a:pt x="10470" y="6708"/>
                </a:cubicBezTo>
                <a:cubicBezTo>
                  <a:pt x="10466" y="6712"/>
                  <a:pt x="10468" y="6729"/>
                  <a:pt x="10464" y="6733"/>
                </a:cubicBezTo>
                <a:cubicBezTo>
                  <a:pt x="10460" y="6738"/>
                  <a:pt x="10456" y="6743"/>
                  <a:pt x="10451" y="6747"/>
                </a:cubicBezTo>
                <a:cubicBezTo>
                  <a:pt x="10442" y="6755"/>
                  <a:pt x="10431" y="6746"/>
                  <a:pt x="10423" y="6759"/>
                </a:cubicBezTo>
                <a:cubicBezTo>
                  <a:pt x="10420" y="6764"/>
                  <a:pt x="10422" y="6777"/>
                  <a:pt x="10420" y="6785"/>
                </a:cubicBezTo>
                <a:cubicBezTo>
                  <a:pt x="10418" y="6793"/>
                  <a:pt x="10415" y="6801"/>
                  <a:pt x="10414" y="6811"/>
                </a:cubicBezTo>
                <a:cubicBezTo>
                  <a:pt x="10406" y="6830"/>
                  <a:pt x="10398" y="6856"/>
                  <a:pt x="10385" y="6856"/>
                </a:cubicBezTo>
                <a:cubicBezTo>
                  <a:pt x="10379" y="6856"/>
                  <a:pt x="10378" y="6838"/>
                  <a:pt x="10373" y="6836"/>
                </a:cubicBezTo>
                <a:lnTo>
                  <a:pt x="10359" y="6836"/>
                </a:lnTo>
                <a:lnTo>
                  <a:pt x="10347" y="6836"/>
                </a:lnTo>
                <a:cubicBezTo>
                  <a:pt x="10343" y="6836"/>
                  <a:pt x="10340" y="6843"/>
                  <a:pt x="10335" y="6843"/>
                </a:cubicBezTo>
                <a:cubicBezTo>
                  <a:pt x="10330" y="6843"/>
                  <a:pt x="10327" y="6838"/>
                  <a:pt x="10322" y="6838"/>
                </a:cubicBezTo>
                <a:lnTo>
                  <a:pt x="10322" y="6888"/>
                </a:lnTo>
                <a:lnTo>
                  <a:pt x="10347" y="6914"/>
                </a:lnTo>
                <a:lnTo>
                  <a:pt x="10347" y="6997"/>
                </a:lnTo>
                <a:cubicBezTo>
                  <a:pt x="10340" y="6997"/>
                  <a:pt x="10335" y="6994"/>
                  <a:pt x="10329" y="6997"/>
                </a:cubicBezTo>
                <a:cubicBezTo>
                  <a:pt x="10324" y="6999"/>
                  <a:pt x="10321" y="7007"/>
                  <a:pt x="10316" y="7010"/>
                </a:cubicBezTo>
                <a:cubicBezTo>
                  <a:pt x="10312" y="7013"/>
                  <a:pt x="10308" y="7013"/>
                  <a:pt x="10304" y="7017"/>
                </a:cubicBezTo>
                <a:cubicBezTo>
                  <a:pt x="10298" y="7021"/>
                  <a:pt x="10296" y="7031"/>
                  <a:pt x="10291" y="7036"/>
                </a:cubicBezTo>
                <a:cubicBezTo>
                  <a:pt x="10281" y="7049"/>
                  <a:pt x="10275" y="7058"/>
                  <a:pt x="10266" y="7075"/>
                </a:cubicBezTo>
                <a:cubicBezTo>
                  <a:pt x="10261" y="7082"/>
                  <a:pt x="10259" y="7094"/>
                  <a:pt x="10253" y="7100"/>
                </a:cubicBezTo>
                <a:cubicBezTo>
                  <a:pt x="10249" y="7105"/>
                  <a:pt x="10246" y="7118"/>
                  <a:pt x="10241" y="7120"/>
                </a:cubicBezTo>
                <a:lnTo>
                  <a:pt x="10228" y="7120"/>
                </a:lnTo>
                <a:cubicBezTo>
                  <a:pt x="10212" y="7123"/>
                  <a:pt x="10203" y="7120"/>
                  <a:pt x="10187" y="7120"/>
                </a:cubicBezTo>
                <a:lnTo>
                  <a:pt x="10187" y="7274"/>
                </a:lnTo>
                <a:cubicBezTo>
                  <a:pt x="10169" y="7274"/>
                  <a:pt x="10157" y="7274"/>
                  <a:pt x="10140" y="7281"/>
                </a:cubicBezTo>
                <a:cubicBezTo>
                  <a:pt x="10136" y="7281"/>
                  <a:pt x="10131" y="7285"/>
                  <a:pt x="10127" y="7287"/>
                </a:cubicBezTo>
                <a:cubicBezTo>
                  <a:pt x="10124" y="7289"/>
                  <a:pt x="10119" y="7292"/>
                  <a:pt x="10115" y="7293"/>
                </a:cubicBezTo>
                <a:lnTo>
                  <a:pt x="10115" y="7371"/>
                </a:lnTo>
                <a:lnTo>
                  <a:pt x="10068" y="7371"/>
                </a:lnTo>
                <a:cubicBezTo>
                  <a:pt x="10063" y="7371"/>
                  <a:pt x="10060" y="7358"/>
                  <a:pt x="10055" y="7358"/>
                </a:cubicBezTo>
                <a:cubicBezTo>
                  <a:pt x="10045" y="7356"/>
                  <a:pt x="10038" y="7362"/>
                  <a:pt x="10030" y="7358"/>
                </a:cubicBezTo>
                <a:cubicBezTo>
                  <a:pt x="10024" y="7356"/>
                  <a:pt x="10019" y="7358"/>
                  <a:pt x="10014" y="7351"/>
                </a:cubicBezTo>
                <a:cubicBezTo>
                  <a:pt x="10011" y="7348"/>
                  <a:pt x="10016" y="7332"/>
                  <a:pt x="10014" y="7326"/>
                </a:cubicBezTo>
                <a:cubicBezTo>
                  <a:pt x="10009" y="7313"/>
                  <a:pt x="10006" y="7300"/>
                  <a:pt x="9998" y="7300"/>
                </a:cubicBezTo>
                <a:cubicBezTo>
                  <a:pt x="9991" y="7300"/>
                  <a:pt x="9986" y="7305"/>
                  <a:pt x="9979" y="7306"/>
                </a:cubicBezTo>
                <a:lnTo>
                  <a:pt x="9979" y="7384"/>
                </a:lnTo>
                <a:cubicBezTo>
                  <a:pt x="9989" y="7392"/>
                  <a:pt x="9995" y="7397"/>
                  <a:pt x="10005" y="7403"/>
                </a:cubicBezTo>
                <a:lnTo>
                  <a:pt x="9992" y="7455"/>
                </a:lnTo>
                <a:lnTo>
                  <a:pt x="9998" y="7480"/>
                </a:lnTo>
                <a:lnTo>
                  <a:pt x="9998" y="7512"/>
                </a:lnTo>
                <a:cubicBezTo>
                  <a:pt x="9983" y="7514"/>
                  <a:pt x="9974" y="7519"/>
                  <a:pt x="9958" y="7519"/>
                </a:cubicBezTo>
                <a:cubicBezTo>
                  <a:pt x="9953" y="7519"/>
                  <a:pt x="9950" y="7507"/>
                  <a:pt x="9945" y="7506"/>
                </a:cubicBezTo>
                <a:cubicBezTo>
                  <a:pt x="9941" y="7506"/>
                  <a:pt x="9937" y="7499"/>
                  <a:pt x="9932" y="7499"/>
                </a:cubicBezTo>
                <a:cubicBezTo>
                  <a:pt x="9928" y="7499"/>
                  <a:pt x="9924" y="7506"/>
                  <a:pt x="9920" y="7506"/>
                </a:cubicBezTo>
                <a:cubicBezTo>
                  <a:pt x="9913" y="7506"/>
                  <a:pt x="9909" y="7509"/>
                  <a:pt x="9904" y="7506"/>
                </a:cubicBezTo>
                <a:cubicBezTo>
                  <a:pt x="9898" y="7503"/>
                  <a:pt x="9896" y="7493"/>
                  <a:pt x="9891" y="7487"/>
                </a:cubicBezTo>
                <a:cubicBezTo>
                  <a:pt x="9887" y="7482"/>
                  <a:pt x="9888" y="7469"/>
                  <a:pt x="9885" y="7461"/>
                </a:cubicBezTo>
                <a:cubicBezTo>
                  <a:pt x="9876" y="7469"/>
                  <a:pt x="9869" y="7477"/>
                  <a:pt x="9860" y="7480"/>
                </a:cubicBezTo>
                <a:cubicBezTo>
                  <a:pt x="9856" y="7482"/>
                  <a:pt x="9851" y="7478"/>
                  <a:pt x="9848" y="7480"/>
                </a:cubicBezTo>
                <a:cubicBezTo>
                  <a:pt x="9838" y="7483"/>
                  <a:pt x="9830" y="7488"/>
                  <a:pt x="9822" y="7499"/>
                </a:cubicBezTo>
                <a:cubicBezTo>
                  <a:pt x="9817" y="7506"/>
                  <a:pt x="9812" y="7509"/>
                  <a:pt x="9810" y="7519"/>
                </a:cubicBezTo>
                <a:cubicBezTo>
                  <a:pt x="9807" y="7527"/>
                  <a:pt x="9807" y="7535"/>
                  <a:pt x="9807" y="7545"/>
                </a:cubicBezTo>
                <a:cubicBezTo>
                  <a:pt x="9807" y="7556"/>
                  <a:pt x="9810" y="7562"/>
                  <a:pt x="9813" y="7570"/>
                </a:cubicBezTo>
                <a:cubicBezTo>
                  <a:pt x="9815" y="7577"/>
                  <a:pt x="9822" y="7567"/>
                  <a:pt x="9825" y="7570"/>
                </a:cubicBezTo>
                <a:cubicBezTo>
                  <a:pt x="9830" y="7577"/>
                  <a:pt x="9830" y="7591"/>
                  <a:pt x="9835" y="7596"/>
                </a:cubicBezTo>
                <a:cubicBezTo>
                  <a:pt x="9839" y="7601"/>
                  <a:pt x="9843" y="7605"/>
                  <a:pt x="9848" y="7609"/>
                </a:cubicBezTo>
                <a:cubicBezTo>
                  <a:pt x="9852" y="7614"/>
                  <a:pt x="9855" y="7620"/>
                  <a:pt x="9860" y="7622"/>
                </a:cubicBezTo>
                <a:cubicBezTo>
                  <a:pt x="9870" y="7627"/>
                  <a:pt x="9877" y="7620"/>
                  <a:pt x="9888" y="7622"/>
                </a:cubicBezTo>
                <a:lnTo>
                  <a:pt x="9901" y="7622"/>
                </a:lnTo>
                <a:cubicBezTo>
                  <a:pt x="9906" y="7624"/>
                  <a:pt x="9909" y="7636"/>
                  <a:pt x="9913" y="7641"/>
                </a:cubicBezTo>
                <a:cubicBezTo>
                  <a:pt x="9918" y="7646"/>
                  <a:pt x="9921" y="7654"/>
                  <a:pt x="9926" y="7660"/>
                </a:cubicBezTo>
                <a:cubicBezTo>
                  <a:pt x="9930" y="7665"/>
                  <a:pt x="9935" y="7669"/>
                  <a:pt x="9939" y="7673"/>
                </a:cubicBezTo>
                <a:cubicBezTo>
                  <a:pt x="9943" y="7680"/>
                  <a:pt x="9944" y="7691"/>
                  <a:pt x="9948" y="7699"/>
                </a:cubicBezTo>
                <a:cubicBezTo>
                  <a:pt x="9957" y="7717"/>
                  <a:pt x="9964" y="7730"/>
                  <a:pt x="9973" y="7745"/>
                </a:cubicBezTo>
                <a:lnTo>
                  <a:pt x="9973" y="7879"/>
                </a:lnTo>
                <a:cubicBezTo>
                  <a:pt x="9977" y="7888"/>
                  <a:pt x="9978" y="7899"/>
                  <a:pt x="9983" y="7905"/>
                </a:cubicBezTo>
                <a:cubicBezTo>
                  <a:pt x="9987" y="7910"/>
                  <a:pt x="9991" y="7913"/>
                  <a:pt x="9995" y="7918"/>
                </a:cubicBezTo>
                <a:cubicBezTo>
                  <a:pt x="10005" y="7930"/>
                  <a:pt x="10012" y="7931"/>
                  <a:pt x="10020" y="7944"/>
                </a:cubicBezTo>
                <a:cubicBezTo>
                  <a:pt x="10026" y="7952"/>
                  <a:pt x="10030" y="7966"/>
                  <a:pt x="10030" y="7982"/>
                </a:cubicBezTo>
                <a:cubicBezTo>
                  <a:pt x="10030" y="7997"/>
                  <a:pt x="10028" y="8008"/>
                  <a:pt x="10027" y="8021"/>
                </a:cubicBezTo>
                <a:cubicBezTo>
                  <a:pt x="10025" y="8037"/>
                  <a:pt x="10020" y="8048"/>
                  <a:pt x="10020" y="8066"/>
                </a:cubicBezTo>
                <a:cubicBezTo>
                  <a:pt x="10020" y="8102"/>
                  <a:pt x="10027" y="8121"/>
                  <a:pt x="10030" y="8157"/>
                </a:cubicBezTo>
                <a:cubicBezTo>
                  <a:pt x="10031" y="8171"/>
                  <a:pt x="10030" y="8180"/>
                  <a:pt x="10030" y="8195"/>
                </a:cubicBezTo>
                <a:cubicBezTo>
                  <a:pt x="10030" y="8209"/>
                  <a:pt x="10033" y="8221"/>
                  <a:pt x="10030" y="8234"/>
                </a:cubicBezTo>
                <a:cubicBezTo>
                  <a:pt x="10023" y="8264"/>
                  <a:pt x="10007" y="8267"/>
                  <a:pt x="9995" y="8291"/>
                </a:cubicBezTo>
                <a:cubicBezTo>
                  <a:pt x="9992" y="8298"/>
                  <a:pt x="9995" y="8310"/>
                  <a:pt x="9992" y="8317"/>
                </a:cubicBezTo>
                <a:cubicBezTo>
                  <a:pt x="9989" y="8323"/>
                  <a:pt x="9983" y="8325"/>
                  <a:pt x="9979" y="8330"/>
                </a:cubicBezTo>
                <a:cubicBezTo>
                  <a:pt x="9967" y="8350"/>
                  <a:pt x="9958" y="8362"/>
                  <a:pt x="9942" y="8362"/>
                </a:cubicBezTo>
                <a:lnTo>
                  <a:pt x="9929" y="8362"/>
                </a:lnTo>
                <a:cubicBezTo>
                  <a:pt x="9923" y="8362"/>
                  <a:pt x="9919" y="8352"/>
                  <a:pt x="9913" y="8349"/>
                </a:cubicBezTo>
                <a:cubicBezTo>
                  <a:pt x="9906" y="8344"/>
                  <a:pt x="9899" y="8340"/>
                  <a:pt x="9891" y="8337"/>
                </a:cubicBezTo>
                <a:cubicBezTo>
                  <a:pt x="9887" y="8335"/>
                  <a:pt x="9884" y="8330"/>
                  <a:pt x="9879" y="8330"/>
                </a:cubicBezTo>
                <a:cubicBezTo>
                  <a:pt x="9866" y="8330"/>
                  <a:pt x="9860" y="8333"/>
                  <a:pt x="9848" y="8330"/>
                </a:cubicBezTo>
                <a:cubicBezTo>
                  <a:pt x="9841" y="8329"/>
                  <a:pt x="9840" y="8316"/>
                  <a:pt x="9835" y="8311"/>
                </a:cubicBezTo>
                <a:cubicBezTo>
                  <a:pt x="9829" y="8305"/>
                  <a:pt x="9828" y="8291"/>
                  <a:pt x="9822" y="8285"/>
                </a:cubicBezTo>
                <a:cubicBezTo>
                  <a:pt x="9817" y="8280"/>
                  <a:pt x="9814" y="8279"/>
                  <a:pt x="9809" y="8279"/>
                </a:cubicBezTo>
                <a:lnTo>
                  <a:pt x="9697" y="8279"/>
                </a:lnTo>
                <a:cubicBezTo>
                  <a:pt x="9685" y="8279"/>
                  <a:pt x="9678" y="8272"/>
                  <a:pt x="9665" y="8272"/>
                </a:cubicBezTo>
                <a:cubicBezTo>
                  <a:pt x="9659" y="8272"/>
                  <a:pt x="9655" y="8274"/>
                  <a:pt x="9649" y="8272"/>
                </a:cubicBezTo>
                <a:cubicBezTo>
                  <a:pt x="9641" y="8270"/>
                  <a:pt x="9639" y="8246"/>
                  <a:pt x="9630" y="8246"/>
                </a:cubicBezTo>
                <a:lnTo>
                  <a:pt x="9624" y="8246"/>
                </a:lnTo>
                <a:cubicBezTo>
                  <a:pt x="9619" y="8248"/>
                  <a:pt x="9614" y="8251"/>
                  <a:pt x="9611" y="8259"/>
                </a:cubicBezTo>
                <a:cubicBezTo>
                  <a:pt x="9609" y="8266"/>
                  <a:pt x="9613" y="8277"/>
                  <a:pt x="9611" y="8285"/>
                </a:cubicBezTo>
                <a:cubicBezTo>
                  <a:pt x="9610" y="8294"/>
                  <a:pt x="9607" y="8301"/>
                  <a:pt x="9605" y="8311"/>
                </a:cubicBezTo>
                <a:lnTo>
                  <a:pt x="9542" y="8311"/>
                </a:lnTo>
                <a:lnTo>
                  <a:pt x="9536" y="8337"/>
                </a:lnTo>
                <a:cubicBezTo>
                  <a:pt x="9539" y="8345"/>
                  <a:pt x="9542" y="8354"/>
                  <a:pt x="9545" y="8362"/>
                </a:cubicBezTo>
                <a:cubicBezTo>
                  <a:pt x="9549" y="8370"/>
                  <a:pt x="9555" y="8372"/>
                  <a:pt x="9558" y="8382"/>
                </a:cubicBezTo>
                <a:cubicBezTo>
                  <a:pt x="9562" y="8393"/>
                  <a:pt x="9561" y="8405"/>
                  <a:pt x="9561" y="8420"/>
                </a:cubicBezTo>
                <a:cubicBezTo>
                  <a:pt x="9561" y="8435"/>
                  <a:pt x="9559" y="8446"/>
                  <a:pt x="9558" y="8459"/>
                </a:cubicBezTo>
                <a:cubicBezTo>
                  <a:pt x="9555" y="8483"/>
                  <a:pt x="9549" y="8498"/>
                  <a:pt x="9549" y="8523"/>
                </a:cubicBezTo>
                <a:cubicBezTo>
                  <a:pt x="9549" y="8541"/>
                  <a:pt x="9549" y="8552"/>
                  <a:pt x="9552" y="8568"/>
                </a:cubicBezTo>
                <a:cubicBezTo>
                  <a:pt x="9553" y="8578"/>
                  <a:pt x="9556" y="8584"/>
                  <a:pt x="9558" y="8594"/>
                </a:cubicBezTo>
                <a:cubicBezTo>
                  <a:pt x="9560" y="8605"/>
                  <a:pt x="9567" y="8608"/>
                  <a:pt x="9567" y="8621"/>
                </a:cubicBezTo>
                <a:lnTo>
                  <a:pt x="9567" y="8773"/>
                </a:lnTo>
                <a:cubicBezTo>
                  <a:pt x="9567" y="8784"/>
                  <a:pt x="9566" y="8792"/>
                  <a:pt x="9564" y="8800"/>
                </a:cubicBezTo>
                <a:cubicBezTo>
                  <a:pt x="9561" y="8810"/>
                  <a:pt x="9555" y="8810"/>
                  <a:pt x="9552" y="8819"/>
                </a:cubicBezTo>
                <a:cubicBezTo>
                  <a:pt x="9549" y="8827"/>
                  <a:pt x="9548" y="8837"/>
                  <a:pt x="9545" y="8845"/>
                </a:cubicBezTo>
                <a:cubicBezTo>
                  <a:pt x="9537" y="8870"/>
                  <a:pt x="9530" y="8890"/>
                  <a:pt x="9530" y="8923"/>
                </a:cubicBezTo>
                <a:cubicBezTo>
                  <a:pt x="9530" y="8932"/>
                  <a:pt x="9529" y="8940"/>
                  <a:pt x="9530" y="8948"/>
                </a:cubicBezTo>
                <a:cubicBezTo>
                  <a:pt x="9531" y="8959"/>
                  <a:pt x="9537" y="8963"/>
                  <a:pt x="9539" y="8974"/>
                </a:cubicBezTo>
                <a:lnTo>
                  <a:pt x="9545" y="9000"/>
                </a:lnTo>
                <a:cubicBezTo>
                  <a:pt x="9549" y="9011"/>
                  <a:pt x="9554" y="9019"/>
                  <a:pt x="9555" y="9032"/>
                </a:cubicBezTo>
                <a:lnTo>
                  <a:pt x="9555" y="9058"/>
                </a:lnTo>
                <a:lnTo>
                  <a:pt x="9555" y="9083"/>
                </a:lnTo>
                <a:cubicBezTo>
                  <a:pt x="9554" y="9095"/>
                  <a:pt x="9547" y="9098"/>
                  <a:pt x="9545" y="9109"/>
                </a:cubicBezTo>
                <a:cubicBezTo>
                  <a:pt x="9543" y="9123"/>
                  <a:pt x="9542" y="9134"/>
                  <a:pt x="9542" y="9150"/>
                </a:cubicBezTo>
                <a:cubicBezTo>
                  <a:pt x="9542" y="9174"/>
                  <a:pt x="9545" y="9188"/>
                  <a:pt x="9545" y="9212"/>
                </a:cubicBezTo>
                <a:lnTo>
                  <a:pt x="9582" y="9212"/>
                </a:lnTo>
                <a:cubicBezTo>
                  <a:pt x="9593" y="9212"/>
                  <a:pt x="9600" y="9199"/>
                  <a:pt x="9611" y="9199"/>
                </a:cubicBezTo>
                <a:cubicBezTo>
                  <a:pt x="9617" y="9199"/>
                  <a:pt x="9619" y="9209"/>
                  <a:pt x="9624" y="9212"/>
                </a:cubicBezTo>
                <a:cubicBezTo>
                  <a:pt x="9630" y="9217"/>
                  <a:pt x="9629" y="9231"/>
                  <a:pt x="9633" y="9238"/>
                </a:cubicBezTo>
                <a:cubicBezTo>
                  <a:pt x="9639" y="9244"/>
                  <a:pt x="9645" y="9244"/>
                  <a:pt x="9652" y="9244"/>
                </a:cubicBezTo>
                <a:cubicBezTo>
                  <a:pt x="9665" y="9244"/>
                  <a:pt x="9671" y="9225"/>
                  <a:pt x="9684" y="9225"/>
                </a:cubicBezTo>
                <a:cubicBezTo>
                  <a:pt x="9690" y="9225"/>
                  <a:pt x="9691" y="9241"/>
                  <a:pt x="9696" y="9244"/>
                </a:cubicBezTo>
                <a:cubicBezTo>
                  <a:pt x="9701" y="9248"/>
                  <a:pt x="9704" y="9254"/>
                  <a:pt x="9709" y="9257"/>
                </a:cubicBezTo>
                <a:cubicBezTo>
                  <a:pt x="9713" y="9260"/>
                  <a:pt x="9717" y="9260"/>
                  <a:pt x="9721" y="9263"/>
                </a:cubicBezTo>
                <a:lnTo>
                  <a:pt x="9734" y="9277"/>
                </a:lnTo>
                <a:cubicBezTo>
                  <a:pt x="9739" y="9282"/>
                  <a:pt x="9740" y="9293"/>
                  <a:pt x="9743" y="9302"/>
                </a:cubicBezTo>
                <a:cubicBezTo>
                  <a:pt x="9747" y="9312"/>
                  <a:pt x="9751" y="9319"/>
                  <a:pt x="9753" y="9328"/>
                </a:cubicBezTo>
                <a:cubicBezTo>
                  <a:pt x="9755" y="9336"/>
                  <a:pt x="9754" y="9346"/>
                  <a:pt x="9756" y="9354"/>
                </a:cubicBezTo>
                <a:cubicBezTo>
                  <a:pt x="9759" y="9363"/>
                  <a:pt x="9765" y="9363"/>
                  <a:pt x="9769" y="9373"/>
                </a:cubicBezTo>
                <a:lnTo>
                  <a:pt x="9775" y="9341"/>
                </a:lnTo>
                <a:lnTo>
                  <a:pt x="9762" y="9335"/>
                </a:lnTo>
                <a:cubicBezTo>
                  <a:pt x="9767" y="9331"/>
                  <a:pt x="9769" y="9322"/>
                  <a:pt x="9775" y="9322"/>
                </a:cubicBezTo>
                <a:cubicBezTo>
                  <a:pt x="9784" y="9320"/>
                  <a:pt x="9791" y="9323"/>
                  <a:pt x="9800" y="9322"/>
                </a:cubicBezTo>
                <a:cubicBezTo>
                  <a:pt x="9810" y="9320"/>
                  <a:pt x="9817" y="9316"/>
                  <a:pt x="9825" y="9309"/>
                </a:cubicBezTo>
                <a:cubicBezTo>
                  <a:pt x="9831" y="9306"/>
                  <a:pt x="9833" y="9294"/>
                  <a:pt x="9838" y="9289"/>
                </a:cubicBezTo>
                <a:cubicBezTo>
                  <a:pt x="9848" y="9276"/>
                  <a:pt x="9854" y="9267"/>
                  <a:pt x="9863" y="9251"/>
                </a:cubicBezTo>
                <a:cubicBezTo>
                  <a:pt x="9868" y="9243"/>
                  <a:pt x="9870" y="9230"/>
                  <a:pt x="9876" y="9225"/>
                </a:cubicBezTo>
                <a:cubicBezTo>
                  <a:pt x="9884" y="9216"/>
                  <a:pt x="9891" y="9209"/>
                  <a:pt x="9901" y="9206"/>
                </a:cubicBezTo>
                <a:cubicBezTo>
                  <a:pt x="9909" y="9204"/>
                  <a:pt x="9916" y="9208"/>
                  <a:pt x="9926" y="9206"/>
                </a:cubicBezTo>
                <a:cubicBezTo>
                  <a:pt x="9932" y="9206"/>
                  <a:pt x="9934" y="9196"/>
                  <a:pt x="9939" y="9193"/>
                </a:cubicBezTo>
                <a:cubicBezTo>
                  <a:pt x="9944" y="9189"/>
                  <a:pt x="9950" y="9187"/>
                  <a:pt x="9954" y="9180"/>
                </a:cubicBezTo>
                <a:cubicBezTo>
                  <a:pt x="9964" y="9166"/>
                  <a:pt x="9965" y="9148"/>
                  <a:pt x="9973" y="9128"/>
                </a:cubicBezTo>
                <a:cubicBezTo>
                  <a:pt x="9984" y="9101"/>
                  <a:pt x="9994" y="9084"/>
                  <a:pt x="10011" y="9071"/>
                </a:cubicBezTo>
                <a:cubicBezTo>
                  <a:pt x="10020" y="9064"/>
                  <a:pt x="10027" y="9059"/>
                  <a:pt x="10036" y="9058"/>
                </a:cubicBezTo>
                <a:cubicBezTo>
                  <a:pt x="10052" y="9054"/>
                  <a:pt x="10061" y="9059"/>
                  <a:pt x="10077" y="9058"/>
                </a:cubicBezTo>
                <a:cubicBezTo>
                  <a:pt x="10087" y="9058"/>
                  <a:pt x="10093" y="9053"/>
                  <a:pt x="10102" y="9052"/>
                </a:cubicBezTo>
                <a:lnTo>
                  <a:pt x="10102" y="8966"/>
                </a:lnTo>
                <a:cubicBezTo>
                  <a:pt x="10102" y="8955"/>
                  <a:pt x="10098" y="8950"/>
                  <a:pt x="10096" y="8942"/>
                </a:cubicBezTo>
                <a:cubicBezTo>
                  <a:pt x="10092" y="8931"/>
                  <a:pt x="10088" y="8925"/>
                  <a:pt x="10083" y="8916"/>
                </a:cubicBezTo>
                <a:cubicBezTo>
                  <a:pt x="10079" y="8906"/>
                  <a:pt x="10071" y="8905"/>
                  <a:pt x="10071" y="8890"/>
                </a:cubicBezTo>
                <a:cubicBezTo>
                  <a:pt x="10071" y="8876"/>
                  <a:pt x="10072" y="8864"/>
                  <a:pt x="10074" y="8852"/>
                </a:cubicBezTo>
                <a:cubicBezTo>
                  <a:pt x="10076" y="8840"/>
                  <a:pt x="10081" y="8837"/>
                  <a:pt x="10083" y="8826"/>
                </a:cubicBezTo>
                <a:cubicBezTo>
                  <a:pt x="10089" y="8803"/>
                  <a:pt x="10094" y="8790"/>
                  <a:pt x="10099" y="8768"/>
                </a:cubicBezTo>
                <a:lnTo>
                  <a:pt x="10105" y="8742"/>
                </a:lnTo>
                <a:cubicBezTo>
                  <a:pt x="10108" y="8732"/>
                  <a:pt x="10109" y="8724"/>
                  <a:pt x="10112" y="8716"/>
                </a:cubicBezTo>
                <a:cubicBezTo>
                  <a:pt x="10114" y="8708"/>
                  <a:pt x="10114" y="8695"/>
                  <a:pt x="10118" y="8691"/>
                </a:cubicBezTo>
                <a:cubicBezTo>
                  <a:pt x="10122" y="8686"/>
                  <a:pt x="10126" y="8692"/>
                  <a:pt x="10130" y="8691"/>
                </a:cubicBezTo>
                <a:cubicBezTo>
                  <a:pt x="10139" y="8687"/>
                  <a:pt x="10147" y="8691"/>
                  <a:pt x="10156" y="8684"/>
                </a:cubicBezTo>
                <a:cubicBezTo>
                  <a:pt x="10161" y="8681"/>
                  <a:pt x="10161" y="8665"/>
                  <a:pt x="10165" y="8659"/>
                </a:cubicBezTo>
                <a:cubicBezTo>
                  <a:pt x="10169" y="8652"/>
                  <a:pt x="10169" y="8636"/>
                  <a:pt x="10175" y="8633"/>
                </a:cubicBezTo>
                <a:cubicBezTo>
                  <a:pt x="10178" y="8630"/>
                  <a:pt x="10183" y="8630"/>
                  <a:pt x="10187" y="8626"/>
                </a:cubicBezTo>
                <a:cubicBezTo>
                  <a:pt x="10191" y="8623"/>
                  <a:pt x="10196" y="8630"/>
                  <a:pt x="10200" y="8626"/>
                </a:cubicBezTo>
                <a:cubicBezTo>
                  <a:pt x="10205" y="8623"/>
                  <a:pt x="10204" y="8606"/>
                  <a:pt x="10209" y="8601"/>
                </a:cubicBezTo>
                <a:cubicBezTo>
                  <a:pt x="10213" y="8598"/>
                  <a:pt x="10218" y="8602"/>
                  <a:pt x="10222" y="8601"/>
                </a:cubicBezTo>
                <a:cubicBezTo>
                  <a:pt x="10226" y="8598"/>
                  <a:pt x="10230" y="8589"/>
                  <a:pt x="10234" y="8588"/>
                </a:cubicBezTo>
                <a:cubicBezTo>
                  <a:pt x="10248" y="8583"/>
                  <a:pt x="10257" y="8589"/>
                  <a:pt x="10272" y="8588"/>
                </a:cubicBezTo>
                <a:cubicBezTo>
                  <a:pt x="10281" y="8586"/>
                  <a:pt x="10288" y="8583"/>
                  <a:pt x="10297" y="8581"/>
                </a:cubicBezTo>
                <a:lnTo>
                  <a:pt x="10297" y="8504"/>
                </a:lnTo>
                <a:lnTo>
                  <a:pt x="10297" y="8478"/>
                </a:lnTo>
                <a:cubicBezTo>
                  <a:pt x="10296" y="8459"/>
                  <a:pt x="10294" y="8446"/>
                  <a:pt x="10294" y="8427"/>
                </a:cubicBezTo>
                <a:cubicBezTo>
                  <a:pt x="10294" y="8415"/>
                  <a:pt x="10297" y="8410"/>
                  <a:pt x="10297" y="8399"/>
                </a:cubicBezTo>
                <a:cubicBezTo>
                  <a:pt x="10297" y="8380"/>
                  <a:pt x="10292" y="8367"/>
                  <a:pt x="10294" y="8349"/>
                </a:cubicBezTo>
                <a:cubicBezTo>
                  <a:pt x="10296" y="8339"/>
                  <a:pt x="10297" y="8332"/>
                  <a:pt x="10300" y="8324"/>
                </a:cubicBezTo>
                <a:cubicBezTo>
                  <a:pt x="10307" y="8309"/>
                  <a:pt x="10316" y="8309"/>
                  <a:pt x="10326" y="8304"/>
                </a:cubicBezTo>
                <a:cubicBezTo>
                  <a:pt x="10332" y="8301"/>
                  <a:pt x="10337" y="8298"/>
                  <a:pt x="10345" y="8298"/>
                </a:cubicBezTo>
                <a:cubicBezTo>
                  <a:pt x="10357" y="8298"/>
                  <a:pt x="10364" y="8306"/>
                  <a:pt x="10376" y="8311"/>
                </a:cubicBezTo>
                <a:cubicBezTo>
                  <a:pt x="10380" y="8313"/>
                  <a:pt x="10385" y="8309"/>
                  <a:pt x="10388" y="8311"/>
                </a:cubicBezTo>
                <a:cubicBezTo>
                  <a:pt x="10404" y="8319"/>
                  <a:pt x="10410" y="8339"/>
                  <a:pt x="10426" y="8349"/>
                </a:cubicBezTo>
                <a:cubicBezTo>
                  <a:pt x="10438" y="8356"/>
                  <a:pt x="10446" y="8356"/>
                  <a:pt x="10458" y="8356"/>
                </a:cubicBezTo>
                <a:lnTo>
                  <a:pt x="10476" y="8356"/>
                </a:lnTo>
                <a:cubicBezTo>
                  <a:pt x="10481" y="8356"/>
                  <a:pt x="10484" y="8349"/>
                  <a:pt x="10489" y="8349"/>
                </a:cubicBezTo>
                <a:cubicBezTo>
                  <a:pt x="10494" y="8349"/>
                  <a:pt x="10497" y="8354"/>
                  <a:pt x="10502" y="8354"/>
                </a:cubicBezTo>
                <a:cubicBezTo>
                  <a:pt x="10502" y="8336"/>
                  <a:pt x="10499" y="8327"/>
                  <a:pt x="10502" y="8311"/>
                </a:cubicBezTo>
                <a:cubicBezTo>
                  <a:pt x="10502" y="8303"/>
                  <a:pt x="10502" y="8291"/>
                  <a:pt x="10505" y="8285"/>
                </a:cubicBezTo>
                <a:cubicBezTo>
                  <a:pt x="10509" y="8275"/>
                  <a:pt x="10513" y="8272"/>
                  <a:pt x="10517" y="8265"/>
                </a:cubicBezTo>
                <a:cubicBezTo>
                  <a:pt x="10521" y="8259"/>
                  <a:pt x="10522" y="8245"/>
                  <a:pt x="10527" y="8240"/>
                </a:cubicBezTo>
                <a:cubicBezTo>
                  <a:pt x="10531" y="8237"/>
                  <a:pt x="10536" y="8240"/>
                  <a:pt x="10540" y="8240"/>
                </a:cubicBezTo>
                <a:lnTo>
                  <a:pt x="10552" y="8240"/>
                </a:lnTo>
                <a:cubicBezTo>
                  <a:pt x="10562" y="8240"/>
                  <a:pt x="10568" y="8243"/>
                  <a:pt x="10577" y="8240"/>
                </a:cubicBezTo>
                <a:cubicBezTo>
                  <a:pt x="10583" y="8238"/>
                  <a:pt x="10584" y="8225"/>
                  <a:pt x="10590" y="8221"/>
                </a:cubicBezTo>
                <a:cubicBezTo>
                  <a:pt x="10595" y="8216"/>
                  <a:pt x="10598" y="8208"/>
                  <a:pt x="10603" y="8201"/>
                </a:cubicBezTo>
                <a:cubicBezTo>
                  <a:pt x="10607" y="8195"/>
                  <a:pt x="10610" y="8190"/>
                  <a:pt x="10615" y="8182"/>
                </a:cubicBezTo>
                <a:cubicBezTo>
                  <a:pt x="10620" y="8174"/>
                  <a:pt x="10621" y="8157"/>
                  <a:pt x="10628" y="8157"/>
                </a:cubicBezTo>
                <a:cubicBezTo>
                  <a:pt x="10632" y="8157"/>
                  <a:pt x="10635" y="8162"/>
                  <a:pt x="10640" y="8162"/>
                </a:cubicBezTo>
                <a:cubicBezTo>
                  <a:pt x="10651" y="8164"/>
                  <a:pt x="10657" y="8175"/>
                  <a:pt x="10665" y="8188"/>
                </a:cubicBezTo>
                <a:cubicBezTo>
                  <a:pt x="10675" y="8201"/>
                  <a:pt x="10681" y="8216"/>
                  <a:pt x="10687" y="8234"/>
                </a:cubicBezTo>
                <a:cubicBezTo>
                  <a:pt x="10697" y="8260"/>
                  <a:pt x="10703" y="8281"/>
                  <a:pt x="10709" y="8311"/>
                </a:cubicBezTo>
                <a:cubicBezTo>
                  <a:pt x="10711" y="8319"/>
                  <a:pt x="10711" y="8329"/>
                  <a:pt x="10713" y="8337"/>
                </a:cubicBezTo>
                <a:cubicBezTo>
                  <a:pt x="10715" y="8348"/>
                  <a:pt x="10719" y="8352"/>
                  <a:pt x="10722" y="8362"/>
                </a:cubicBezTo>
                <a:cubicBezTo>
                  <a:pt x="10725" y="8372"/>
                  <a:pt x="10727" y="8381"/>
                  <a:pt x="10731" y="8388"/>
                </a:cubicBezTo>
                <a:cubicBezTo>
                  <a:pt x="10735" y="8393"/>
                  <a:pt x="10739" y="8396"/>
                  <a:pt x="10744" y="8401"/>
                </a:cubicBezTo>
                <a:lnTo>
                  <a:pt x="10757" y="8414"/>
                </a:lnTo>
                <a:cubicBezTo>
                  <a:pt x="10761" y="8419"/>
                  <a:pt x="10765" y="8422"/>
                  <a:pt x="10769" y="8427"/>
                </a:cubicBezTo>
                <a:cubicBezTo>
                  <a:pt x="10775" y="8433"/>
                  <a:pt x="10778" y="8441"/>
                  <a:pt x="10782" y="8452"/>
                </a:cubicBezTo>
                <a:cubicBezTo>
                  <a:pt x="10783" y="8459"/>
                  <a:pt x="10783" y="8472"/>
                  <a:pt x="10785" y="8478"/>
                </a:cubicBezTo>
                <a:cubicBezTo>
                  <a:pt x="10789" y="8489"/>
                  <a:pt x="10796" y="8490"/>
                  <a:pt x="10801" y="8498"/>
                </a:cubicBezTo>
                <a:cubicBezTo>
                  <a:pt x="10805" y="8506"/>
                  <a:pt x="10805" y="8515"/>
                  <a:pt x="10810" y="8523"/>
                </a:cubicBezTo>
                <a:cubicBezTo>
                  <a:pt x="10814" y="8530"/>
                  <a:pt x="10819" y="8530"/>
                  <a:pt x="10823" y="8536"/>
                </a:cubicBezTo>
                <a:cubicBezTo>
                  <a:pt x="10828" y="8544"/>
                  <a:pt x="10830" y="8554"/>
                  <a:pt x="10835" y="8562"/>
                </a:cubicBezTo>
                <a:cubicBezTo>
                  <a:pt x="10839" y="8567"/>
                  <a:pt x="10844" y="8570"/>
                  <a:pt x="10848" y="8575"/>
                </a:cubicBezTo>
                <a:cubicBezTo>
                  <a:pt x="10853" y="8583"/>
                  <a:pt x="10855" y="8594"/>
                  <a:pt x="10861" y="8601"/>
                </a:cubicBezTo>
                <a:cubicBezTo>
                  <a:pt x="10865" y="8607"/>
                  <a:pt x="10871" y="8610"/>
                  <a:pt x="10876" y="8613"/>
                </a:cubicBezTo>
                <a:cubicBezTo>
                  <a:pt x="10885" y="8620"/>
                  <a:pt x="10892" y="8630"/>
                  <a:pt x="10901" y="8633"/>
                </a:cubicBezTo>
                <a:cubicBezTo>
                  <a:pt x="10907" y="8635"/>
                  <a:pt x="10911" y="8630"/>
                  <a:pt x="10917" y="8633"/>
                </a:cubicBezTo>
                <a:cubicBezTo>
                  <a:pt x="10922" y="8636"/>
                  <a:pt x="10926" y="8639"/>
                  <a:pt x="10930" y="8646"/>
                </a:cubicBezTo>
                <a:cubicBezTo>
                  <a:pt x="10934" y="8652"/>
                  <a:pt x="10933" y="8663"/>
                  <a:pt x="10936" y="8671"/>
                </a:cubicBezTo>
                <a:cubicBezTo>
                  <a:pt x="10947" y="8700"/>
                  <a:pt x="10952" y="8724"/>
                  <a:pt x="10967" y="8742"/>
                </a:cubicBezTo>
                <a:cubicBezTo>
                  <a:pt x="10971" y="8747"/>
                  <a:pt x="10976" y="8745"/>
                  <a:pt x="10980" y="8749"/>
                </a:cubicBezTo>
                <a:cubicBezTo>
                  <a:pt x="10985" y="8752"/>
                  <a:pt x="10988" y="8757"/>
                  <a:pt x="10992" y="8761"/>
                </a:cubicBezTo>
                <a:cubicBezTo>
                  <a:pt x="10997" y="8766"/>
                  <a:pt x="11001" y="8768"/>
                  <a:pt x="11005" y="8774"/>
                </a:cubicBezTo>
                <a:cubicBezTo>
                  <a:pt x="11013" y="8789"/>
                  <a:pt x="11015" y="8808"/>
                  <a:pt x="11021" y="8826"/>
                </a:cubicBezTo>
                <a:cubicBezTo>
                  <a:pt x="11027" y="8845"/>
                  <a:pt x="11041" y="8844"/>
                  <a:pt x="11046" y="8865"/>
                </a:cubicBezTo>
                <a:cubicBezTo>
                  <a:pt x="11048" y="8874"/>
                  <a:pt x="11051" y="8881"/>
                  <a:pt x="11052" y="8890"/>
                </a:cubicBezTo>
                <a:cubicBezTo>
                  <a:pt x="11054" y="8899"/>
                  <a:pt x="11055" y="8908"/>
                  <a:pt x="11055" y="8916"/>
                </a:cubicBezTo>
                <a:cubicBezTo>
                  <a:pt x="11057" y="8935"/>
                  <a:pt x="11059" y="8948"/>
                  <a:pt x="11059" y="8969"/>
                </a:cubicBezTo>
                <a:cubicBezTo>
                  <a:pt x="11059" y="8988"/>
                  <a:pt x="11057" y="9000"/>
                  <a:pt x="11055" y="9019"/>
                </a:cubicBezTo>
                <a:cubicBezTo>
                  <a:pt x="11030" y="9019"/>
                  <a:pt x="11014" y="9018"/>
                  <a:pt x="10992" y="9045"/>
                </a:cubicBezTo>
                <a:cubicBezTo>
                  <a:pt x="10988" y="9050"/>
                  <a:pt x="10989" y="9066"/>
                  <a:pt x="10983" y="9071"/>
                </a:cubicBezTo>
                <a:cubicBezTo>
                  <a:pt x="10979" y="9074"/>
                  <a:pt x="10974" y="9076"/>
                  <a:pt x="10971" y="9077"/>
                </a:cubicBezTo>
                <a:cubicBezTo>
                  <a:pt x="10962" y="9080"/>
                  <a:pt x="10955" y="9077"/>
                  <a:pt x="10945" y="9077"/>
                </a:cubicBezTo>
                <a:cubicBezTo>
                  <a:pt x="10939" y="9077"/>
                  <a:pt x="10935" y="9071"/>
                  <a:pt x="10929" y="9071"/>
                </a:cubicBezTo>
                <a:cubicBezTo>
                  <a:pt x="10895" y="9071"/>
                  <a:pt x="10875" y="9072"/>
                  <a:pt x="10842" y="9072"/>
                </a:cubicBezTo>
                <a:lnTo>
                  <a:pt x="10845" y="9103"/>
                </a:lnTo>
                <a:cubicBezTo>
                  <a:pt x="10854" y="9113"/>
                  <a:pt x="10861" y="9115"/>
                  <a:pt x="10870" y="9128"/>
                </a:cubicBezTo>
                <a:cubicBezTo>
                  <a:pt x="10875" y="9135"/>
                  <a:pt x="10879" y="9140"/>
                  <a:pt x="10882" y="9148"/>
                </a:cubicBezTo>
                <a:cubicBezTo>
                  <a:pt x="10886" y="9156"/>
                  <a:pt x="10886" y="9166"/>
                  <a:pt x="10889" y="9174"/>
                </a:cubicBezTo>
                <a:cubicBezTo>
                  <a:pt x="10891" y="9182"/>
                  <a:pt x="10892" y="9193"/>
                  <a:pt x="10895" y="9199"/>
                </a:cubicBezTo>
                <a:cubicBezTo>
                  <a:pt x="10899" y="9208"/>
                  <a:pt x="10902" y="9214"/>
                  <a:pt x="10908" y="9219"/>
                </a:cubicBezTo>
                <a:cubicBezTo>
                  <a:pt x="10912" y="9222"/>
                  <a:pt x="10916" y="9217"/>
                  <a:pt x="10920" y="9219"/>
                </a:cubicBezTo>
                <a:cubicBezTo>
                  <a:pt x="10930" y="9222"/>
                  <a:pt x="10936" y="9232"/>
                  <a:pt x="10946" y="9232"/>
                </a:cubicBezTo>
                <a:lnTo>
                  <a:pt x="11021" y="9232"/>
                </a:lnTo>
                <a:lnTo>
                  <a:pt x="11021" y="9135"/>
                </a:lnTo>
                <a:cubicBezTo>
                  <a:pt x="11026" y="9133"/>
                  <a:pt x="11033" y="9125"/>
                  <a:pt x="11037" y="9122"/>
                </a:cubicBezTo>
                <a:cubicBezTo>
                  <a:pt x="11046" y="9114"/>
                  <a:pt x="11053" y="9103"/>
                  <a:pt x="11062" y="9090"/>
                </a:cubicBezTo>
                <a:cubicBezTo>
                  <a:pt x="11067" y="9082"/>
                  <a:pt x="11069" y="9070"/>
                  <a:pt x="11074" y="9064"/>
                </a:cubicBezTo>
                <a:cubicBezTo>
                  <a:pt x="11078" y="9059"/>
                  <a:pt x="11084" y="9070"/>
                  <a:pt x="11087" y="9064"/>
                </a:cubicBezTo>
                <a:cubicBezTo>
                  <a:pt x="11089" y="9058"/>
                  <a:pt x="11088" y="9046"/>
                  <a:pt x="11090" y="9038"/>
                </a:cubicBezTo>
                <a:cubicBezTo>
                  <a:pt x="11093" y="9021"/>
                  <a:pt x="11093" y="9004"/>
                  <a:pt x="11096" y="8987"/>
                </a:cubicBezTo>
                <a:cubicBezTo>
                  <a:pt x="11097" y="8979"/>
                  <a:pt x="11097" y="8968"/>
                  <a:pt x="11100" y="8961"/>
                </a:cubicBezTo>
                <a:cubicBezTo>
                  <a:pt x="11103" y="8951"/>
                  <a:pt x="11107" y="8948"/>
                  <a:pt x="11112" y="8942"/>
                </a:cubicBezTo>
                <a:cubicBezTo>
                  <a:pt x="11116" y="8939"/>
                  <a:pt x="11121" y="8944"/>
                  <a:pt x="11125" y="8942"/>
                </a:cubicBezTo>
                <a:cubicBezTo>
                  <a:pt x="11133" y="8937"/>
                  <a:pt x="11138" y="8929"/>
                  <a:pt x="11147" y="8923"/>
                </a:cubicBezTo>
                <a:cubicBezTo>
                  <a:pt x="11147" y="8913"/>
                  <a:pt x="11150" y="8906"/>
                  <a:pt x="11150" y="8896"/>
                </a:cubicBezTo>
                <a:cubicBezTo>
                  <a:pt x="11150" y="8887"/>
                  <a:pt x="11147" y="8881"/>
                  <a:pt x="11147" y="8871"/>
                </a:cubicBezTo>
                <a:lnTo>
                  <a:pt x="11147" y="8842"/>
                </a:lnTo>
                <a:cubicBezTo>
                  <a:pt x="11140" y="8842"/>
                  <a:pt x="11137" y="8845"/>
                  <a:pt x="11131" y="8845"/>
                </a:cubicBezTo>
                <a:lnTo>
                  <a:pt x="11106" y="8845"/>
                </a:lnTo>
                <a:cubicBezTo>
                  <a:pt x="11101" y="8845"/>
                  <a:pt x="11098" y="8842"/>
                  <a:pt x="11093" y="8842"/>
                </a:cubicBezTo>
                <a:lnTo>
                  <a:pt x="11093" y="8813"/>
                </a:lnTo>
                <a:cubicBezTo>
                  <a:pt x="11094" y="8799"/>
                  <a:pt x="11096" y="8789"/>
                  <a:pt x="11096" y="8774"/>
                </a:cubicBezTo>
                <a:lnTo>
                  <a:pt x="11146" y="8774"/>
                </a:lnTo>
                <a:cubicBezTo>
                  <a:pt x="11157" y="8774"/>
                  <a:pt x="11161" y="8786"/>
                  <a:pt x="11172" y="8794"/>
                </a:cubicBezTo>
                <a:cubicBezTo>
                  <a:pt x="11177" y="8797"/>
                  <a:pt x="11180" y="8802"/>
                  <a:pt x="11184" y="8807"/>
                </a:cubicBezTo>
                <a:cubicBezTo>
                  <a:pt x="11190" y="8813"/>
                  <a:pt x="11190" y="8832"/>
                  <a:pt x="11197" y="8832"/>
                </a:cubicBezTo>
                <a:cubicBezTo>
                  <a:pt x="11202" y="8832"/>
                  <a:pt x="11204" y="8819"/>
                  <a:pt x="11210" y="8819"/>
                </a:cubicBezTo>
                <a:cubicBezTo>
                  <a:pt x="11202" y="8790"/>
                  <a:pt x="11196" y="8772"/>
                  <a:pt x="11194" y="8742"/>
                </a:cubicBezTo>
                <a:cubicBezTo>
                  <a:pt x="11193" y="8724"/>
                  <a:pt x="11194" y="8710"/>
                  <a:pt x="11194" y="8691"/>
                </a:cubicBezTo>
                <a:cubicBezTo>
                  <a:pt x="11187" y="8689"/>
                  <a:pt x="11181" y="8686"/>
                  <a:pt x="11175" y="8684"/>
                </a:cubicBezTo>
                <a:cubicBezTo>
                  <a:pt x="11171" y="8682"/>
                  <a:pt x="11166" y="8686"/>
                  <a:pt x="11162" y="8684"/>
                </a:cubicBezTo>
                <a:cubicBezTo>
                  <a:pt x="11157" y="8682"/>
                  <a:pt x="11155" y="8670"/>
                  <a:pt x="11150" y="8665"/>
                </a:cubicBezTo>
                <a:cubicBezTo>
                  <a:pt x="11144" y="8660"/>
                  <a:pt x="11142" y="8654"/>
                  <a:pt x="11137" y="8646"/>
                </a:cubicBezTo>
                <a:cubicBezTo>
                  <a:pt x="11133" y="8637"/>
                  <a:pt x="11130" y="8626"/>
                  <a:pt x="11125" y="8620"/>
                </a:cubicBezTo>
                <a:cubicBezTo>
                  <a:pt x="11121" y="8615"/>
                  <a:pt x="11116" y="8618"/>
                  <a:pt x="11112" y="8613"/>
                </a:cubicBezTo>
                <a:cubicBezTo>
                  <a:pt x="11107" y="8607"/>
                  <a:pt x="11105" y="8592"/>
                  <a:pt x="11100" y="8588"/>
                </a:cubicBezTo>
                <a:cubicBezTo>
                  <a:pt x="11096" y="8584"/>
                  <a:pt x="11090" y="8592"/>
                  <a:pt x="11087" y="8588"/>
                </a:cubicBezTo>
                <a:cubicBezTo>
                  <a:pt x="11082" y="8579"/>
                  <a:pt x="11081" y="8570"/>
                  <a:pt x="11077" y="8562"/>
                </a:cubicBezTo>
                <a:cubicBezTo>
                  <a:pt x="11074" y="8556"/>
                  <a:pt x="11078" y="8539"/>
                  <a:pt x="11074" y="8536"/>
                </a:cubicBezTo>
                <a:cubicBezTo>
                  <a:pt x="11071" y="8533"/>
                  <a:pt x="11066" y="8538"/>
                  <a:pt x="11062" y="8536"/>
                </a:cubicBezTo>
                <a:cubicBezTo>
                  <a:pt x="11058" y="8534"/>
                  <a:pt x="11053" y="8538"/>
                  <a:pt x="11049" y="8536"/>
                </a:cubicBezTo>
                <a:cubicBezTo>
                  <a:pt x="11044" y="8534"/>
                  <a:pt x="11041" y="8527"/>
                  <a:pt x="11037" y="8523"/>
                </a:cubicBezTo>
                <a:cubicBezTo>
                  <a:pt x="11033" y="8520"/>
                  <a:pt x="11027" y="8522"/>
                  <a:pt x="11024" y="8517"/>
                </a:cubicBezTo>
                <a:cubicBezTo>
                  <a:pt x="11020" y="8512"/>
                  <a:pt x="11022" y="8496"/>
                  <a:pt x="11018" y="8491"/>
                </a:cubicBezTo>
                <a:cubicBezTo>
                  <a:pt x="11013" y="8484"/>
                  <a:pt x="11011" y="8476"/>
                  <a:pt x="11005" y="8471"/>
                </a:cubicBezTo>
                <a:cubicBezTo>
                  <a:pt x="11001" y="8468"/>
                  <a:pt x="10997" y="8473"/>
                  <a:pt x="10992" y="8471"/>
                </a:cubicBezTo>
                <a:cubicBezTo>
                  <a:pt x="10988" y="8470"/>
                  <a:pt x="10985" y="8460"/>
                  <a:pt x="10980" y="8459"/>
                </a:cubicBezTo>
                <a:cubicBezTo>
                  <a:pt x="10976" y="8457"/>
                  <a:pt x="10972" y="8460"/>
                  <a:pt x="10967" y="8459"/>
                </a:cubicBezTo>
                <a:cubicBezTo>
                  <a:pt x="10968" y="8451"/>
                  <a:pt x="10967" y="8441"/>
                  <a:pt x="10967" y="8433"/>
                </a:cubicBezTo>
                <a:cubicBezTo>
                  <a:pt x="10969" y="8422"/>
                  <a:pt x="10977" y="8420"/>
                  <a:pt x="10977" y="8407"/>
                </a:cubicBezTo>
                <a:cubicBezTo>
                  <a:pt x="10977" y="8398"/>
                  <a:pt x="10973" y="8391"/>
                  <a:pt x="10973" y="8382"/>
                </a:cubicBezTo>
                <a:cubicBezTo>
                  <a:pt x="10973" y="8367"/>
                  <a:pt x="10970" y="8357"/>
                  <a:pt x="10964" y="8349"/>
                </a:cubicBezTo>
                <a:cubicBezTo>
                  <a:pt x="10959" y="8343"/>
                  <a:pt x="10957" y="8333"/>
                  <a:pt x="10952" y="8330"/>
                </a:cubicBezTo>
                <a:cubicBezTo>
                  <a:pt x="10937" y="8320"/>
                  <a:pt x="10926" y="8321"/>
                  <a:pt x="10914" y="8304"/>
                </a:cubicBezTo>
                <a:cubicBezTo>
                  <a:pt x="10910" y="8300"/>
                  <a:pt x="10912" y="8285"/>
                  <a:pt x="10908" y="8279"/>
                </a:cubicBezTo>
                <a:cubicBezTo>
                  <a:pt x="10904" y="8274"/>
                  <a:pt x="10897" y="8285"/>
                  <a:pt x="10895" y="8279"/>
                </a:cubicBezTo>
                <a:cubicBezTo>
                  <a:pt x="10893" y="8272"/>
                  <a:pt x="10893" y="8261"/>
                  <a:pt x="10892" y="8253"/>
                </a:cubicBezTo>
                <a:cubicBezTo>
                  <a:pt x="10889" y="8232"/>
                  <a:pt x="10892" y="8217"/>
                  <a:pt x="10892" y="8195"/>
                </a:cubicBezTo>
                <a:cubicBezTo>
                  <a:pt x="10881" y="8193"/>
                  <a:pt x="10875" y="8188"/>
                  <a:pt x="10863" y="8188"/>
                </a:cubicBezTo>
                <a:cubicBezTo>
                  <a:pt x="10853" y="8188"/>
                  <a:pt x="10846" y="8190"/>
                  <a:pt x="10835" y="8192"/>
                </a:cubicBezTo>
                <a:lnTo>
                  <a:pt x="10835" y="8124"/>
                </a:lnTo>
                <a:lnTo>
                  <a:pt x="10848" y="8098"/>
                </a:lnTo>
                <a:cubicBezTo>
                  <a:pt x="10852" y="8091"/>
                  <a:pt x="10861" y="8092"/>
                  <a:pt x="10861" y="8079"/>
                </a:cubicBezTo>
                <a:lnTo>
                  <a:pt x="10861" y="8066"/>
                </a:lnTo>
                <a:cubicBezTo>
                  <a:pt x="10861" y="8057"/>
                  <a:pt x="10859" y="8048"/>
                  <a:pt x="10857" y="8040"/>
                </a:cubicBezTo>
                <a:cubicBezTo>
                  <a:pt x="10855" y="8028"/>
                  <a:pt x="10845" y="8029"/>
                  <a:pt x="10845" y="8015"/>
                </a:cubicBezTo>
                <a:cubicBezTo>
                  <a:pt x="10845" y="7998"/>
                  <a:pt x="10849" y="7985"/>
                  <a:pt x="10854" y="7976"/>
                </a:cubicBezTo>
                <a:cubicBezTo>
                  <a:pt x="10859" y="7968"/>
                  <a:pt x="10866" y="7970"/>
                  <a:pt x="10873" y="7970"/>
                </a:cubicBezTo>
                <a:cubicBezTo>
                  <a:pt x="10880" y="7970"/>
                  <a:pt x="10886" y="7969"/>
                  <a:pt x="10892" y="7976"/>
                </a:cubicBezTo>
                <a:cubicBezTo>
                  <a:pt x="10897" y="7982"/>
                  <a:pt x="10901" y="7985"/>
                  <a:pt x="10904" y="7995"/>
                </a:cubicBezTo>
                <a:cubicBezTo>
                  <a:pt x="10908" y="8004"/>
                  <a:pt x="10904" y="8018"/>
                  <a:pt x="10908" y="8028"/>
                </a:cubicBezTo>
                <a:cubicBezTo>
                  <a:pt x="10910" y="8036"/>
                  <a:pt x="10910" y="8047"/>
                  <a:pt x="10914" y="8053"/>
                </a:cubicBezTo>
                <a:cubicBezTo>
                  <a:pt x="10917" y="8058"/>
                  <a:pt x="10922" y="8050"/>
                  <a:pt x="10926" y="8053"/>
                </a:cubicBezTo>
                <a:cubicBezTo>
                  <a:pt x="10930" y="8056"/>
                  <a:pt x="10935" y="8056"/>
                  <a:pt x="10939" y="8060"/>
                </a:cubicBezTo>
                <a:cubicBezTo>
                  <a:pt x="10944" y="8064"/>
                  <a:pt x="10947" y="8073"/>
                  <a:pt x="10952" y="8079"/>
                </a:cubicBezTo>
                <a:cubicBezTo>
                  <a:pt x="10956" y="8085"/>
                  <a:pt x="10956" y="8098"/>
                  <a:pt x="10961" y="8104"/>
                </a:cubicBezTo>
                <a:cubicBezTo>
                  <a:pt x="10965" y="8109"/>
                  <a:pt x="10969" y="8114"/>
                  <a:pt x="10973" y="8118"/>
                </a:cubicBezTo>
                <a:cubicBezTo>
                  <a:pt x="10977" y="8121"/>
                  <a:pt x="10982" y="8116"/>
                  <a:pt x="10986" y="8118"/>
                </a:cubicBezTo>
                <a:cubicBezTo>
                  <a:pt x="10992" y="8121"/>
                  <a:pt x="10994" y="8130"/>
                  <a:pt x="10999" y="8137"/>
                </a:cubicBezTo>
                <a:cubicBezTo>
                  <a:pt x="11004" y="8145"/>
                  <a:pt x="11007" y="8156"/>
                  <a:pt x="11008" y="8169"/>
                </a:cubicBezTo>
                <a:cubicBezTo>
                  <a:pt x="11011" y="8190"/>
                  <a:pt x="11010" y="8213"/>
                  <a:pt x="11018" y="8227"/>
                </a:cubicBezTo>
                <a:cubicBezTo>
                  <a:pt x="11021" y="8232"/>
                  <a:pt x="11026" y="8224"/>
                  <a:pt x="11030" y="8227"/>
                </a:cubicBezTo>
                <a:cubicBezTo>
                  <a:pt x="11041" y="8238"/>
                  <a:pt x="11046" y="8253"/>
                  <a:pt x="11055" y="8265"/>
                </a:cubicBezTo>
                <a:cubicBezTo>
                  <a:pt x="11059" y="8270"/>
                  <a:pt x="11064" y="8274"/>
                  <a:pt x="11068" y="8279"/>
                </a:cubicBezTo>
                <a:cubicBezTo>
                  <a:pt x="11073" y="8285"/>
                  <a:pt x="11073" y="8296"/>
                  <a:pt x="11077" y="8304"/>
                </a:cubicBezTo>
                <a:cubicBezTo>
                  <a:pt x="11086" y="8319"/>
                  <a:pt x="11094" y="8329"/>
                  <a:pt x="11106" y="8330"/>
                </a:cubicBezTo>
                <a:cubicBezTo>
                  <a:pt x="11115" y="8332"/>
                  <a:pt x="11124" y="8326"/>
                  <a:pt x="11131" y="8337"/>
                </a:cubicBezTo>
                <a:cubicBezTo>
                  <a:pt x="11134" y="8341"/>
                  <a:pt x="11132" y="8356"/>
                  <a:pt x="11134" y="8362"/>
                </a:cubicBezTo>
                <a:cubicBezTo>
                  <a:pt x="11138" y="8372"/>
                  <a:pt x="11140" y="8381"/>
                  <a:pt x="11143" y="8388"/>
                </a:cubicBezTo>
                <a:cubicBezTo>
                  <a:pt x="11147" y="8394"/>
                  <a:pt x="11151" y="8396"/>
                  <a:pt x="11156" y="8401"/>
                </a:cubicBezTo>
                <a:cubicBezTo>
                  <a:pt x="11166" y="8412"/>
                  <a:pt x="11172" y="8417"/>
                  <a:pt x="11181" y="8427"/>
                </a:cubicBezTo>
                <a:cubicBezTo>
                  <a:pt x="11198" y="8444"/>
                  <a:pt x="11202" y="8478"/>
                  <a:pt x="11219" y="8491"/>
                </a:cubicBezTo>
                <a:cubicBezTo>
                  <a:pt x="11228" y="8497"/>
                  <a:pt x="11236" y="8494"/>
                  <a:pt x="11244" y="8504"/>
                </a:cubicBezTo>
                <a:cubicBezTo>
                  <a:pt x="11249" y="8509"/>
                  <a:pt x="11253" y="8514"/>
                  <a:pt x="11257" y="8523"/>
                </a:cubicBezTo>
                <a:cubicBezTo>
                  <a:pt x="11259" y="8530"/>
                  <a:pt x="11258" y="8541"/>
                  <a:pt x="11260" y="8549"/>
                </a:cubicBezTo>
                <a:cubicBezTo>
                  <a:pt x="11262" y="8561"/>
                  <a:pt x="11269" y="8562"/>
                  <a:pt x="11269" y="8575"/>
                </a:cubicBezTo>
                <a:cubicBezTo>
                  <a:pt x="11269" y="8586"/>
                  <a:pt x="11265" y="8591"/>
                  <a:pt x="11263" y="8601"/>
                </a:cubicBezTo>
                <a:cubicBezTo>
                  <a:pt x="11261" y="8612"/>
                  <a:pt x="11253" y="8608"/>
                  <a:pt x="11250" y="8620"/>
                </a:cubicBezTo>
                <a:cubicBezTo>
                  <a:pt x="11249" y="8628"/>
                  <a:pt x="11251" y="8637"/>
                  <a:pt x="11250" y="8646"/>
                </a:cubicBezTo>
                <a:cubicBezTo>
                  <a:pt x="11249" y="8658"/>
                  <a:pt x="11247" y="8670"/>
                  <a:pt x="11247" y="8684"/>
                </a:cubicBezTo>
                <a:cubicBezTo>
                  <a:pt x="11247" y="8699"/>
                  <a:pt x="11247" y="8712"/>
                  <a:pt x="11250" y="8723"/>
                </a:cubicBezTo>
                <a:cubicBezTo>
                  <a:pt x="11256" y="8742"/>
                  <a:pt x="11272" y="8744"/>
                  <a:pt x="11272" y="8768"/>
                </a:cubicBezTo>
                <a:cubicBezTo>
                  <a:pt x="11272" y="8787"/>
                  <a:pt x="11268" y="8802"/>
                  <a:pt x="11269" y="8819"/>
                </a:cubicBezTo>
                <a:cubicBezTo>
                  <a:pt x="11272" y="8840"/>
                  <a:pt x="11279" y="8855"/>
                  <a:pt x="11285" y="8871"/>
                </a:cubicBezTo>
                <a:cubicBezTo>
                  <a:pt x="11288" y="8879"/>
                  <a:pt x="11287" y="8892"/>
                  <a:pt x="11291" y="8896"/>
                </a:cubicBezTo>
                <a:cubicBezTo>
                  <a:pt x="11295" y="8902"/>
                  <a:pt x="11300" y="8895"/>
                  <a:pt x="11304" y="8896"/>
                </a:cubicBezTo>
                <a:cubicBezTo>
                  <a:pt x="11308" y="8898"/>
                  <a:pt x="11312" y="8896"/>
                  <a:pt x="11316" y="8896"/>
                </a:cubicBezTo>
                <a:cubicBezTo>
                  <a:pt x="11326" y="8898"/>
                  <a:pt x="11333" y="8906"/>
                  <a:pt x="11342" y="8910"/>
                </a:cubicBezTo>
                <a:lnTo>
                  <a:pt x="11342" y="9013"/>
                </a:lnTo>
                <a:lnTo>
                  <a:pt x="11310" y="9013"/>
                </a:lnTo>
                <a:cubicBezTo>
                  <a:pt x="11309" y="9004"/>
                  <a:pt x="11314" y="8989"/>
                  <a:pt x="11310" y="8987"/>
                </a:cubicBezTo>
                <a:cubicBezTo>
                  <a:pt x="11306" y="8985"/>
                  <a:pt x="11302" y="8980"/>
                  <a:pt x="11298" y="8980"/>
                </a:cubicBezTo>
                <a:cubicBezTo>
                  <a:pt x="11292" y="8980"/>
                  <a:pt x="11290" y="8992"/>
                  <a:pt x="11285" y="8993"/>
                </a:cubicBezTo>
                <a:cubicBezTo>
                  <a:pt x="11287" y="9002"/>
                  <a:pt x="11287" y="9011"/>
                  <a:pt x="11288" y="9019"/>
                </a:cubicBezTo>
                <a:cubicBezTo>
                  <a:pt x="11291" y="9030"/>
                  <a:pt x="11295" y="9035"/>
                  <a:pt x="11298" y="9045"/>
                </a:cubicBezTo>
                <a:cubicBezTo>
                  <a:pt x="11304" y="9066"/>
                  <a:pt x="11307" y="9080"/>
                  <a:pt x="11316" y="9096"/>
                </a:cubicBezTo>
                <a:cubicBezTo>
                  <a:pt x="11320" y="9103"/>
                  <a:pt x="11325" y="9103"/>
                  <a:pt x="11329" y="9109"/>
                </a:cubicBezTo>
                <a:cubicBezTo>
                  <a:pt x="11334" y="9117"/>
                  <a:pt x="11337" y="9125"/>
                  <a:pt x="11342" y="9135"/>
                </a:cubicBezTo>
                <a:cubicBezTo>
                  <a:pt x="11346" y="9125"/>
                  <a:pt x="11351" y="9125"/>
                  <a:pt x="11354" y="9116"/>
                </a:cubicBezTo>
                <a:cubicBezTo>
                  <a:pt x="11356" y="9109"/>
                  <a:pt x="11356" y="9096"/>
                  <a:pt x="11358" y="9090"/>
                </a:cubicBezTo>
                <a:cubicBezTo>
                  <a:pt x="11361" y="9080"/>
                  <a:pt x="11366" y="9080"/>
                  <a:pt x="11370" y="9071"/>
                </a:cubicBezTo>
                <a:cubicBezTo>
                  <a:pt x="11371" y="9079"/>
                  <a:pt x="11371" y="9088"/>
                  <a:pt x="11373" y="9096"/>
                </a:cubicBezTo>
                <a:cubicBezTo>
                  <a:pt x="11375" y="9105"/>
                  <a:pt x="11374" y="9116"/>
                  <a:pt x="11376" y="9122"/>
                </a:cubicBezTo>
                <a:cubicBezTo>
                  <a:pt x="11383" y="9140"/>
                  <a:pt x="11397" y="9135"/>
                  <a:pt x="11401" y="9154"/>
                </a:cubicBezTo>
                <a:cubicBezTo>
                  <a:pt x="11406" y="9174"/>
                  <a:pt x="11397" y="9189"/>
                  <a:pt x="11398" y="9212"/>
                </a:cubicBezTo>
                <a:cubicBezTo>
                  <a:pt x="11398" y="9222"/>
                  <a:pt x="11397" y="9230"/>
                  <a:pt x="11398" y="9238"/>
                </a:cubicBezTo>
                <a:cubicBezTo>
                  <a:pt x="11400" y="9252"/>
                  <a:pt x="11408" y="9254"/>
                  <a:pt x="11414" y="9263"/>
                </a:cubicBezTo>
                <a:lnTo>
                  <a:pt x="11442" y="9263"/>
                </a:lnTo>
                <a:cubicBezTo>
                  <a:pt x="11447" y="9263"/>
                  <a:pt x="11451" y="9265"/>
                  <a:pt x="11455" y="9263"/>
                </a:cubicBezTo>
                <a:cubicBezTo>
                  <a:pt x="11459" y="9262"/>
                  <a:pt x="11464" y="9262"/>
                  <a:pt x="11468" y="9257"/>
                </a:cubicBezTo>
                <a:cubicBezTo>
                  <a:pt x="11471" y="9252"/>
                  <a:pt x="11471" y="9240"/>
                  <a:pt x="11474" y="9232"/>
                </a:cubicBezTo>
                <a:cubicBezTo>
                  <a:pt x="11478" y="9222"/>
                  <a:pt x="11484" y="9223"/>
                  <a:pt x="11486" y="9212"/>
                </a:cubicBezTo>
                <a:cubicBezTo>
                  <a:pt x="11488" y="9204"/>
                  <a:pt x="11486" y="9196"/>
                  <a:pt x="11486" y="9186"/>
                </a:cubicBezTo>
                <a:lnTo>
                  <a:pt x="11486" y="9160"/>
                </a:lnTo>
                <a:cubicBezTo>
                  <a:pt x="11486" y="9149"/>
                  <a:pt x="11480" y="9146"/>
                  <a:pt x="11480" y="9135"/>
                </a:cubicBezTo>
                <a:cubicBezTo>
                  <a:pt x="11480" y="9122"/>
                  <a:pt x="11485" y="9115"/>
                  <a:pt x="11489" y="9109"/>
                </a:cubicBezTo>
                <a:cubicBezTo>
                  <a:pt x="11493" y="9103"/>
                  <a:pt x="11497" y="9096"/>
                  <a:pt x="11502" y="9096"/>
                </a:cubicBezTo>
                <a:cubicBezTo>
                  <a:pt x="11507" y="9096"/>
                  <a:pt x="11511" y="9101"/>
                  <a:pt x="11515" y="9103"/>
                </a:cubicBezTo>
                <a:cubicBezTo>
                  <a:pt x="11521" y="9106"/>
                  <a:pt x="11521" y="9127"/>
                  <a:pt x="11527" y="9128"/>
                </a:cubicBezTo>
                <a:cubicBezTo>
                  <a:pt x="11532" y="9130"/>
                  <a:pt x="11535" y="9128"/>
                  <a:pt x="11541" y="9128"/>
                </a:cubicBezTo>
                <a:lnTo>
                  <a:pt x="11552" y="9128"/>
                </a:lnTo>
                <a:cubicBezTo>
                  <a:pt x="11559" y="9128"/>
                  <a:pt x="11562" y="9124"/>
                  <a:pt x="11568" y="9122"/>
                </a:cubicBezTo>
                <a:cubicBezTo>
                  <a:pt x="11568" y="9100"/>
                  <a:pt x="11568" y="9086"/>
                  <a:pt x="11568" y="9064"/>
                </a:cubicBezTo>
                <a:cubicBezTo>
                  <a:pt x="11568" y="9054"/>
                  <a:pt x="11571" y="9048"/>
                  <a:pt x="11571" y="9038"/>
                </a:cubicBezTo>
                <a:cubicBezTo>
                  <a:pt x="11571" y="9033"/>
                  <a:pt x="11570" y="9030"/>
                  <a:pt x="11570" y="9026"/>
                </a:cubicBezTo>
                <a:cubicBezTo>
                  <a:pt x="11580" y="9026"/>
                  <a:pt x="11586" y="9027"/>
                  <a:pt x="11597" y="9026"/>
                </a:cubicBezTo>
                <a:cubicBezTo>
                  <a:pt x="11601" y="9026"/>
                  <a:pt x="11604" y="9021"/>
                  <a:pt x="11609" y="9019"/>
                </a:cubicBezTo>
                <a:cubicBezTo>
                  <a:pt x="11606" y="9008"/>
                  <a:pt x="11604" y="8997"/>
                  <a:pt x="11600" y="8987"/>
                </a:cubicBezTo>
                <a:cubicBezTo>
                  <a:pt x="11596" y="8977"/>
                  <a:pt x="11592" y="8976"/>
                  <a:pt x="11587" y="8968"/>
                </a:cubicBezTo>
                <a:cubicBezTo>
                  <a:pt x="11582" y="8960"/>
                  <a:pt x="11581" y="8947"/>
                  <a:pt x="11575" y="8942"/>
                </a:cubicBezTo>
                <a:cubicBezTo>
                  <a:pt x="11569" y="8937"/>
                  <a:pt x="11565" y="8942"/>
                  <a:pt x="11559" y="8942"/>
                </a:cubicBezTo>
                <a:cubicBezTo>
                  <a:pt x="11560" y="8961"/>
                  <a:pt x="11562" y="8974"/>
                  <a:pt x="11562" y="8993"/>
                </a:cubicBezTo>
                <a:cubicBezTo>
                  <a:pt x="11562" y="9003"/>
                  <a:pt x="11560" y="9009"/>
                  <a:pt x="11559" y="9019"/>
                </a:cubicBezTo>
                <a:cubicBezTo>
                  <a:pt x="11553" y="9019"/>
                  <a:pt x="11548" y="9024"/>
                  <a:pt x="11543" y="9019"/>
                </a:cubicBezTo>
                <a:cubicBezTo>
                  <a:pt x="11539" y="9016"/>
                  <a:pt x="11534" y="9016"/>
                  <a:pt x="11530" y="9013"/>
                </a:cubicBezTo>
                <a:cubicBezTo>
                  <a:pt x="11524" y="9008"/>
                  <a:pt x="11525" y="8992"/>
                  <a:pt x="11521" y="8980"/>
                </a:cubicBezTo>
                <a:cubicBezTo>
                  <a:pt x="11518" y="8971"/>
                  <a:pt x="11510" y="8972"/>
                  <a:pt x="11508" y="8961"/>
                </a:cubicBezTo>
                <a:cubicBezTo>
                  <a:pt x="11508" y="8953"/>
                  <a:pt x="11509" y="8943"/>
                  <a:pt x="11508" y="8935"/>
                </a:cubicBezTo>
                <a:cubicBezTo>
                  <a:pt x="11508" y="8927"/>
                  <a:pt x="11506" y="8917"/>
                  <a:pt x="11505" y="8910"/>
                </a:cubicBezTo>
                <a:cubicBezTo>
                  <a:pt x="11504" y="8902"/>
                  <a:pt x="11504" y="8892"/>
                  <a:pt x="11502" y="8884"/>
                </a:cubicBezTo>
                <a:cubicBezTo>
                  <a:pt x="11500" y="8874"/>
                  <a:pt x="11500" y="8865"/>
                  <a:pt x="11496" y="8858"/>
                </a:cubicBezTo>
                <a:cubicBezTo>
                  <a:pt x="11493" y="8854"/>
                  <a:pt x="11487" y="8855"/>
                  <a:pt x="11483" y="8852"/>
                </a:cubicBezTo>
                <a:cubicBezTo>
                  <a:pt x="11479" y="8848"/>
                  <a:pt x="11475" y="8853"/>
                  <a:pt x="11471" y="8852"/>
                </a:cubicBezTo>
                <a:cubicBezTo>
                  <a:pt x="11465" y="8848"/>
                  <a:pt x="11462" y="8836"/>
                  <a:pt x="11458" y="8826"/>
                </a:cubicBezTo>
                <a:cubicBezTo>
                  <a:pt x="11454" y="8816"/>
                  <a:pt x="11446" y="8818"/>
                  <a:pt x="11446" y="8807"/>
                </a:cubicBezTo>
                <a:cubicBezTo>
                  <a:pt x="11445" y="8798"/>
                  <a:pt x="11446" y="8791"/>
                  <a:pt x="11446" y="8781"/>
                </a:cubicBezTo>
                <a:lnTo>
                  <a:pt x="11446" y="8755"/>
                </a:lnTo>
                <a:cubicBezTo>
                  <a:pt x="11446" y="8744"/>
                  <a:pt x="11452" y="8741"/>
                  <a:pt x="11455" y="8729"/>
                </a:cubicBezTo>
                <a:lnTo>
                  <a:pt x="11468" y="8742"/>
                </a:lnTo>
                <a:cubicBezTo>
                  <a:pt x="11472" y="8747"/>
                  <a:pt x="11475" y="8757"/>
                  <a:pt x="11480" y="8761"/>
                </a:cubicBezTo>
                <a:cubicBezTo>
                  <a:pt x="11485" y="8766"/>
                  <a:pt x="11487" y="8779"/>
                  <a:pt x="11493" y="8781"/>
                </a:cubicBezTo>
                <a:cubicBezTo>
                  <a:pt x="11501" y="8784"/>
                  <a:pt x="11509" y="8781"/>
                  <a:pt x="11518" y="8781"/>
                </a:cubicBezTo>
                <a:lnTo>
                  <a:pt x="11530" y="8781"/>
                </a:lnTo>
                <a:lnTo>
                  <a:pt x="11543" y="8781"/>
                </a:lnTo>
                <a:cubicBezTo>
                  <a:pt x="11548" y="8779"/>
                  <a:pt x="11550" y="8766"/>
                  <a:pt x="11556" y="8761"/>
                </a:cubicBezTo>
                <a:cubicBezTo>
                  <a:pt x="11551" y="8753"/>
                  <a:pt x="11551" y="8742"/>
                  <a:pt x="11546" y="8735"/>
                </a:cubicBezTo>
                <a:cubicBezTo>
                  <a:pt x="11543" y="8732"/>
                  <a:pt x="11538" y="8733"/>
                  <a:pt x="11534" y="8729"/>
                </a:cubicBezTo>
                <a:cubicBezTo>
                  <a:pt x="11537" y="8720"/>
                  <a:pt x="11539" y="8713"/>
                  <a:pt x="11543" y="8704"/>
                </a:cubicBezTo>
                <a:cubicBezTo>
                  <a:pt x="11547" y="8694"/>
                  <a:pt x="11549" y="8679"/>
                  <a:pt x="11556" y="8677"/>
                </a:cubicBezTo>
                <a:cubicBezTo>
                  <a:pt x="11566" y="8673"/>
                  <a:pt x="11573" y="8677"/>
                  <a:pt x="11584" y="8677"/>
                </a:cubicBezTo>
                <a:cubicBezTo>
                  <a:pt x="11595" y="8677"/>
                  <a:pt x="11602" y="8674"/>
                  <a:pt x="11612" y="8677"/>
                </a:cubicBezTo>
                <a:cubicBezTo>
                  <a:pt x="11616" y="8677"/>
                  <a:pt x="11621" y="8682"/>
                  <a:pt x="11625" y="8684"/>
                </a:cubicBezTo>
                <a:cubicBezTo>
                  <a:pt x="11630" y="8686"/>
                  <a:pt x="11633" y="8692"/>
                  <a:pt x="11637" y="8697"/>
                </a:cubicBezTo>
                <a:cubicBezTo>
                  <a:pt x="11643" y="8702"/>
                  <a:pt x="11644" y="8720"/>
                  <a:pt x="11650" y="8723"/>
                </a:cubicBezTo>
                <a:cubicBezTo>
                  <a:pt x="11654" y="8724"/>
                  <a:pt x="11659" y="8720"/>
                  <a:pt x="11662" y="8723"/>
                </a:cubicBezTo>
                <a:cubicBezTo>
                  <a:pt x="11666" y="8726"/>
                  <a:pt x="11672" y="8723"/>
                  <a:pt x="11675" y="8729"/>
                </a:cubicBezTo>
                <a:cubicBezTo>
                  <a:pt x="11678" y="8736"/>
                  <a:pt x="11677" y="8747"/>
                  <a:pt x="11678" y="8755"/>
                </a:cubicBezTo>
                <a:cubicBezTo>
                  <a:pt x="11680" y="8763"/>
                  <a:pt x="11676" y="8774"/>
                  <a:pt x="11678" y="8781"/>
                </a:cubicBezTo>
                <a:cubicBezTo>
                  <a:pt x="11681" y="8787"/>
                  <a:pt x="11688" y="8783"/>
                  <a:pt x="11691" y="8788"/>
                </a:cubicBezTo>
                <a:cubicBezTo>
                  <a:pt x="11696" y="8794"/>
                  <a:pt x="11699" y="8802"/>
                  <a:pt x="11703" y="8807"/>
                </a:cubicBezTo>
                <a:lnTo>
                  <a:pt x="11700" y="8832"/>
                </a:lnTo>
                <a:cubicBezTo>
                  <a:pt x="11696" y="8836"/>
                  <a:pt x="11692" y="8834"/>
                  <a:pt x="11688" y="8839"/>
                </a:cubicBezTo>
                <a:cubicBezTo>
                  <a:pt x="11682" y="8845"/>
                  <a:pt x="11675" y="8850"/>
                  <a:pt x="11675" y="8865"/>
                </a:cubicBezTo>
                <a:cubicBezTo>
                  <a:pt x="11675" y="8892"/>
                  <a:pt x="11678" y="8911"/>
                  <a:pt x="11688" y="8929"/>
                </a:cubicBezTo>
                <a:cubicBezTo>
                  <a:pt x="11696" y="8943"/>
                  <a:pt x="11704" y="8942"/>
                  <a:pt x="11713" y="8955"/>
                </a:cubicBezTo>
                <a:cubicBezTo>
                  <a:pt x="11724" y="8971"/>
                  <a:pt x="11722" y="8998"/>
                  <a:pt x="11722" y="9027"/>
                </a:cubicBezTo>
                <a:cubicBezTo>
                  <a:pt x="11722" y="9032"/>
                  <a:pt x="11719" y="9033"/>
                  <a:pt x="11719" y="9038"/>
                </a:cubicBezTo>
                <a:cubicBezTo>
                  <a:pt x="11719" y="9048"/>
                  <a:pt x="11722" y="9054"/>
                  <a:pt x="11722" y="9064"/>
                </a:cubicBezTo>
                <a:cubicBezTo>
                  <a:pt x="11722" y="9074"/>
                  <a:pt x="11719" y="9080"/>
                  <a:pt x="11719" y="9090"/>
                </a:cubicBezTo>
                <a:lnTo>
                  <a:pt x="11719" y="9111"/>
                </a:lnTo>
                <a:cubicBezTo>
                  <a:pt x="11719" y="9123"/>
                  <a:pt x="11722" y="9129"/>
                  <a:pt x="11724" y="9138"/>
                </a:cubicBezTo>
                <a:cubicBezTo>
                  <a:pt x="11726" y="9150"/>
                  <a:pt x="11730" y="9154"/>
                  <a:pt x="11733" y="9164"/>
                </a:cubicBezTo>
                <a:cubicBezTo>
                  <a:pt x="11735" y="9170"/>
                  <a:pt x="11736" y="9175"/>
                  <a:pt x="11738" y="9180"/>
                </a:cubicBezTo>
                <a:cubicBezTo>
                  <a:pt x="11740" y="9185"/>
                  <a:pt x="11741" y="9189"/>
                  <a:pt x="11743" y="9193"/>
                </a:cubicBezTo>
                <a:cubicBezTo>
                  <a:pt x="11745" y="9196"/>
                  <a:pt x="11747" y="9196"/>
                  <a:pt x="11749" y="9199"/>
                </a:cubicBezTo>
                <a:cubicBezTo>
                  <a:pt x="11752" y="9203"/>
                  <a:pt x="11752" y="9209"/>
                  <a:pt x="11754" y="9212"/>
                </a:cubicBezTo>
                <a:cubicBezTo>
                  <a:pt x="11756" y="9217"/>
                  <a:pt x="11758" y="9221"/>
                  <a:pt x="11762" y="9225"/>
                </a:cubicBezTo>
                <a:cubicBezTo>
                  <a:pt x="11764" y="9228"/>
                  <a:pt x="11766" y="9230"/>
                  <a:pt x="11768" y="9235"/>
                </a:cubicBezTo>
                <a:cubicBezTo>
                  <a:pt x="11771" y="9241"/>
                  <a:pt x="11774" y="9245"/>
                  <a:pt x="11774" y="9254"/>
                </a:cubicBezTo>
                <a:cubicBezTo>
                  <a:pt x="11774" y="9263"/>
                  <a:pt x="11774" y="9269"/>
                  <a:pt x="11773" y="9277"/>
                </a:cubicBezTo>
                <a:cubicBezTo>
                  <a:pt x="11771" y="9283"/>
                  <a:pt x="11768" y="9283"/>
                  <a:pt x="11767" y="9289"/>
                </a:cubicBezTo>
                <a:cubicBezTo>
                  <a:pt x="11765" y="9293"/>
                  <a:pt x="11764" y="9298"/>
                  <a:pt x="11763" y="9302"/>
                </a:cubicBezTo>
                <a:cubicBezTo>
                  <a:pt x="11762" y="9308"/>
                  <a:pt x="11760" y="9312"/>
                  <a:pt x="11760" y="9319"/>
                </a:cubicBezTo>
                <a:cubicBezTo>
                  <a:pt x="11760" y="9328"/>
                  <a:pt x="11760" y="9333"/>
                  <a:pt x="11760" y="9342"/>
                </a:cubicBezTo>
                <a:cubicBezTo>
                  <a:pt x="11760" y="9357"/>
                  <a:pt x="11760" y="9366"/>
                  <a:pt x="11762" y="9380"/>
                </a:cubicBezTo>
                <a:cubicBezTo>
                  <a:pt x="11762" y="9385"/>
                  <a:pt x="11764" y="9388"/>
                  <a:pt x="11765" y="9393"/>
                </a:cubicBezTo>
                <a:cubicBezTo>
                  <a:pt x="11766" y="9398"/>
                  <a:pt x="11768" y="9403"/>
                  <a:pt x="11771" y="9405"/>
                </a:cubicBezTo>
                <a:cubicBezTo>
                  <a:pt x="11774" y="9408"/>
                  <a:pt x="11774" y="9415"/>
                  <a:pt x="11777" y="9415"/>
                </a:cubicBezTo>
                <a:cubicBezTo>
                  <a:pt x="11785" y="9415"/>
                  <a:pt x="11788" y="9400"/>
                  <a:pt x="11790" y="9386"/>
                </a:cubicBezTo>
                <a:cubicBezTo>
                  <a:pt x="11790" y="9382"/>
                  <a:pt x="11791" y="9377"/>
                  <a:pt x="11792" y="9373"/>
                </a:cubicBezTo>
                <a:cubicBezTo>
                  <a:pt x="11793" y="9366"/>
                  <a:pt x="11794" y="9361"/>
                  <a:pt x="11795" y="9354"/>
                </a:cubicBezTo>
                <a:cubicBezTo>
                  <a:pt x="11795" y="9350"/>
                  <a:pt x="11796" y="9346"/>
                  <a:pt x="11796" y="9341"/>
                </a:cubicBezTo>
                <a:cubicBezTo>
                  <a:pt x="11797" y="9326"/>
                  <a:pt x="11797" y="9318"/>
                  <a:pt x="11796" y="9302"/>
                </a:cubicBezTo>
                <a:cubicBezTo>
                  <a:pt x="11796" y="9298"/>
                  <a:pt x="11795" y="9294"/>
                  <a:pt x="11795" y="9289"/>
                </a:cubicBezTo>
                <a:cubicBezTo>
                  <a:pt x="11795" y="9274"/>
                  <a:pt x="11796" y="9266"/>
                  <a:pt x="11796" y="9251"/>
                </a:cubicBezTo>
                <a:lnTo>
                  <a:pt x="11807" y="9251"/>
                </a:lnTo>
                <a:cubicBezTo>
                  <a:pt x="11809" y="9253"/>
                  <a:pt x="11812" y="9253"/>
                  <a:pt x="11814" y="9254"/>
                </a:cubicBezTo>
                <a:cubicBezTo>
                  <a:pt x="11816" y="9257"/>
                  <a:pt x="11817" y="9260"/>
                  <a:pt x="11820" y="9263"/>
                </a:cubicBezTo>
                <a:cubicBezTo>
                  <a:pt x="11822" y="9267"/>
                  <a:pt x="11823" y="9273"/>
                  <a:pt x="11825" y="9277"/>
                </a:cubicBezTo>
                <a:cubicBezTo>
                  <a:pt x="11827" y="9281"/>
                  <a:pt x="11828" y="9282"/>
                  <a:pt x="11831" y="9286"/>
                </a:cubicBezTo>
                <a:cubicBezTo>
                  <a:pt x="11836" y="9296"/>
                  <a:pt x="11840" y="9302"/>
                  <a:pt x="11845" y="9312"/>
                </a:cubicBezTo>
                <a:cubicBezTo>
                  <a:pt x="11847" y="9317"/>
                  <a:pt x="11849" y="9320"/>
                  <a:pt x="11851" y="9325"/>
                </a:cubicBezTo>
                <a:cubicBezTo>
                  <a:pt x="11854" y="9331"/>
                  <a:pt x="11855" y="9335"/>
                  <a:pt x="11858" y="9341"/>
                </a:cubicBezTo>
                <a:cubicBezTo>
                  <a:pt x="11859" y="9345"/>
                  <a:pt x="11860" y="9352"/>
                  <a:pt x="11862" y="9354"/>
                </a:cubicBezTo>
                <a:cubicBezTo>
                  <a:pt x="11865" y="9356"/>
                  <a:pt x="11866" y="9359"/>
                  <a:pt x="11869" y="9360"/>
                </a:cubicBezTo>
                <a:cubicBezTo>
                  <a:pt x="11870" y="9361"/>
                  <a:pt x="11873" y="9360"/>
                  <a:pt x="11875" y="9360"/>
                </a:cubicBezTo>
                <a:cubicBezTo>
                  <a:pt x="11880" y="9361"/>
                  <a:pt x="11883" y="9360"/>
                  <a:pt x="11888" y="9360"/>
                </a:cubicBezTo>
                <a:cubicBezTo>
                  <a:pt x="11892" y="9360"/>
                  <a:pt x="11896" y="9360"/>
                  <a:pt x="11900" y="9363"/>
                </a:cubicBezTo>
                <a:cubicBezTo>
                  <a:pt x="11903" y="9365"/>
                  <a:pt x="11904" y="9372"/>
                  <a:pt x="11906" y="9373"/>
                </a:cubicBezTo>
                <a:cubicBezTo>
                  <a:pt x="11911" y="9376"/>
                  <a:pt x="11915" y="9377"/>
                  <a:pt x="11920" y="9377"/>
                </a:cubicBezTo>
                <a:cubicBezTo>
                  <a:pt x="11923" y="9377"/>
                  <a:pt x="11924" y="9377"/>
                  <a:pt x="11927" y="9377"/>
                </a:cubicBezTo>
                <a:cubicBezTo>
                  <a:pt x="11929" y="9376"/>
                  <a:pt x="11931" y="9372"/>
                  <a:pt x="11933" y="9369"/>
                </a:cubicBezTo>
                <a:cubicBezTo>
                  <a:pt x="11935" y="9366"/>
                  <a:pt x="11938" y="9366"/>
                  <a:pt x="11939" y="9360"/>
                </a:cubicBezTo>
                <a:cubicBezTo>
                  <a:pt x="11940" y="9356"/>
                  <a:pt x="11938" y="9353"/>
                  <a:pt x="11938" y="9348"/>
                </a:cubicBezTo>
                <a:cubicBezTo>
                  <a:pt x="11938" y="9342"/>
                  <a:pt x="11939" y="9340"/>
                  <a:pt x="11939" y="9335"/>
                </a:cubicBezTo>
                <a:cubicBezTo>
                  <a:pt x="11939" y="9320"/>
                  <a:pt x="11936" y="9313"/>
                  <a:pt x="11936" y="9298"/>
                </a:cubicBezTo>
                <a:cubicBezTo>
                  <a:pt x="11936" y="9291"/>
                  <a:pt x="11937" y="9286"/>
                  <a:pt x="11938" y="9280"/>
                </a:cubicBezTo>
                <a:cubicBezTo>
                  <a:pt x="11939" y="9273"/>
                  <a:pt x="11942" y="9273"/>
                  <a:pt x="11944" y="9267"/>
                </a:cubicBezTo>
                <a:cubicBezTo>
                  <a:pt x="11945" y="9263"/>
                  <a:pt x="11946" y="9259"/>
                  <a:pt x="11947" y="9254"/>
                </a:cubicBezTo>
                <a:cubicBezTo>
                  <a:pt x="11950" y="9251"/>
                  <a:pt x="11954" y="9244"/>
                  <a:pt x="11957" y="9241"/>
                </a:cubicBezTo>
                <a:cubicBezTo>
                  <a:pt x="11962" y="9236"/>
                  <a:pt x="11967" y="9238"/>
                  <a:pt x="11973" y="9238"/>
                </a:cubicBezTo>
                <a:cubicBezTo>
                  <a:pt x="11980" y="9238"/>
                  <a:pt x="11986" y="9236"/>
                  <a:pt x="11991" y="9244"/>
                </a:cubicBezTo>
                <a:cubicBezTo>
                  <a:pt x="11994" y="9248"/>
                  <a:pt x="11996" y="9250"/>
                  <a:pt x="11998" y="9254"/>
                </a:cubicBezTo>
                <a:cubicBezTo>
                  <a:pt x="12002" y="9263"/>
                  <a:pt x="12004" y="9271"/>
                  <a:pt x="12009" y="9280"/>
                </a:cubicBezTo>
                <a:cubicBezTo>
                  <a:pt x="12011" y="9283"/>
                  <a:pt x="12012" y="9285"/>
                  <a:pt x="12015" y="9289"/>
                </a:cubicBezTo>
                <a:cubicBezTo>
                  <a:pt x="12020" y="9297"/>
                  <a:pt x="12022" y="9305"/>
                  <a:pt x="12027" y="9312"/>
                </a:cubicBezTo>
                <a:cubicBezTo>
                  <a:pt x="12031" y="9317"/>
                  <a:pt x="12034" y="9319"/>
                  <a:pt x="12037" y="9325"/>
                </a:cubicBezTo>
                <a:cubicBezTo>
                  <a:pt x="12039" y="9328"/>
                  <a:pt x="12039" y="9335"/>
                  <a:pt x="12041" y="9338"/>
                </a:cubicBezTo>
                <a:cubicBezTo>
                  <a:pt x="12044" y="9341"/>
                  <a:pt x="12046" y="9345"/>
                  <a:pt x="12048" y="9347"/>
                </a:cubicBezTo>
                <a:cubicBezTo>
                  <a:pt x="12050" y="9349"/>
                  <a:pt x="12052" y="9349"/>
                  <a:pt x="12054" y="9350"/>
                </a:cubicBezTo>
                <a:cubicBezTo>
                  <a:pt x="12057" y="9353"/>
                  <a:pt x="12059" y="9357"/>
                  <a:pt x="12063" y="9357"/>
                </a:cubicBezTo>
                <a:lnTo>
                  <a:pt x="12148" y="9357"/>
                </a:lnTo>
                <a:cubicBezTo>
                  <a:pt x="12148" y="9339"/>
                  <a:pt x="12147" y="9330"/>
                  <a:pt x="12147" y="9312"/>
                </a:cubicBezTo>
                <a:lnTo>
                  <a:pt x="12147" y="9296"/>
                </a:lnTo>
                <a:cubicBezTo>
                  <a:pt x="12147" y="9288"/>
                  <a:pt x="12145" y="9284"/>
                  <a:pt x="12145" y="9277"/>
                </a:cubicBezTo>
                <a:cubicBezTo>
                  <a:pt x="12145" y="9265"/>
                  <a:pt x="12147" y="9257"/>
                  <a:pt x="12148" y="9245"/>
                </a:cubicBezTo>
                <a:cubicBezTo>
                  <a:pt x="12152" y="9247"/>
                  <a:pt x="12154" y="9251"/>
                  <a:pt x="12158" y="9251"/>
                </a:cubicBezTo>
                <a:cubicBezTo>
                  <a:pt x="12160" y="9251"/>
                  <a:pt x="12162" y="9247"/>
                  <a:pt x="12164" y="9247"/>
                </a:cubicBezTo>
                <a:cubicBezTo>
                  <a:pt x="12167" y="9247"/>
                  <a:pt x="12168" y="9245"/>
                  <a:pt x="12171" y="9244"/>
                </a:cubicBezTo>
                <a:cubicBezTo>
                  <a:pt x="12174" y="9244"/>
                  <a:pt x="12177" y="9244"/>
                  <a:pt x="12180" y="9244"/>
                </a:cubicBezTo>
                <a:cubicBezTo>
                  <a:pt x="12189" y="9244"/>
                  <a:pt x="12195" y="9245"/>
                  <a:pt x="12202" y="9254"/>
                </a:cubicBezTo>
                <a:cubicBezTo>
                  <a:pt x="12207" y="9260"/>
                  <a:pt x="12206" y="9274"/>
                  <a:pt x="12211" y="9280"/>
                </a:cubicBezTo>
                <a:cubicBezTo>
                  <a:pt x="12214" y="9282"/>
                  <a:pt x="12216" y="9285"/>
                  <a:pt x="12218" y="9286"/>
                </a:cubicBezTo>
                <a:cubicBezTo>
                  <a:pt x="12222" y="9289"/>
                  <a:pt x="12226" y="9289"/>
                  <a:pt x="12231" y="9289"/>
                </a:cubicBezTo>
                <a:cubicBezTo>
                  <a:pt x="12234" y="9289"/>
                  <a:pt x="12236" y="9291"/>
                  <a:pt x="12238" y="9289"/>
                </a:cubicBezTo>
                <a:cubicBezTo>
                  <a:pt x="12241" y="9288"/>
                  <a:pt x="12242" y="9285"/>
                  <a:pt x="12244" y="9283"/>
                </a:cubicBezTo>
                <a:cubicBezTo>
                  <a:pt x="12246" y="9280"/>
                  <a:pt x="12246" y="9274"/>
                  <a:pt x="12248" y="9270"/>
                </a:cubicBezTo>
                <a:cubicBezTo>
                  <a:pt x="12249" y="9266"/>
                  <a:pt x="12252" y="9264"/>
                  <a:pt x="12254" y="9260"/>
                </a:cubicBezTo>
                <a:cubicBezTo>
                  <a:pt x="12256" y="9263"/>
                  <a:pt x="12259" y="9260"/>
                  <a:pt x="12260" y="9263"/>
                </a:cubicBezTo>
                <a:cubicBezTo>
                  <a:pt x="12262" y="9271"/>
                  <a:pt x="12263" y="9281"/>
                  <a:pt x="12265" y="9289"/>
                </a:cubicBezTo>
                <a:cubicBezTo>
                  <a:pt x="12266" y="9293"/>
                  <a:pt x="12270" y="9291"/>
                  <a:pt x="12271" y="9296"/>
                </a:cubicBezTo>
                <a:cubicBezTo>
                  <a:pt x="12272" y="9300"/>
                  <a:pt x="12272" y="9305"/>
                  <a:pt x="12273" y="9309"/>
                </a:cubicBezTo>
                <a:cubicBezTo>
                  <a:pt x="12274" y="9318"/>
                  <a:pt x="12273" y="9325"/>
                  <a:pt x="12273" y="9335"/>
                </a:cubicBezTo>
                <a:cubicBezTo>
                  <a:pt x="12273" y="9351"/>
                  <a:pt x="12273" y="9361"/>
                  <a:pt x="12271" y="9377"/>
                </a:cubicBezTo>
                <a:cubicBezTo>
                  <a:pt x="12271" y="9383"/>
                  <a:pt x="12268" y="9387"/>
                  <a:pt x="12266" y="9393"/>
                </a:cubicBezTo>
                <a:cubicBezTo>
                  <a:pt x="12263" y="9406"/>
                  <a:pt x="12261" y="9414"/>
                  <a:pt x="12259" y="9428"/>
                </a:cubicBezTo>
                <a:cubicBezTo>
                  <a:pt x="12258" y="9448"/>
                  <a:pt x="12256" y="9458"/>
                  <a:pt x="12256" y="9478"/>
                </a:cubicBezTo>
                <a:cubicBezTo>
                  <a:pt x="12256" y="9487"/>
                  <a:pt x="12255" y="9493"/>
                  <a:pt x="12256" y="9502"/>
                </a:cubicBezTo>
                <a:cubicBezTo>
                  <a:pt x="12256" y="9510"/>
                  <a:pt x="12257" y="9514"/>
                  <a:pt x="12259" y="9522"/>
                </a:cubicBezTo>
                <a:cubicBezTo>
                  <a:pt x="12259" y="9526"/>
                  <a:pt x="12261" y="9529"/>
                  <a:pt x="12262" y="9534"/>
                </a:cubicBezTo>
                <a:cubicBezTo>
                  <a:pt x="12262" y="9538"/>
                  <a:pt x="12263" y="9543"/>
                  <a:pt x="12263" y="9547"/>
                </a:cubicBezTo>
                <a:cubicBezTo>
                  <a:pt x="12265" y="9555"/>
                  <a:pt x="12268" y="9558"/>
                  <a:pt x="12270" y="9566"/>
                </a:cubicBezTo>
                <a:cubicBezTo>
                  <a:pt x="12271" y="9573"/>
                  <a:pt x="12271" y="9578"/>
                  <a:pt x="12271" y="9586"/>
                </a:cubicBezTo>
                <a:cubicBezTo>
                  <a:pt x="12271" y="9595"/>
                  <a:pt x="12271" y="9600"/>
                  <a:pt x="12270" y="9608"/>
                </a:cubicBezTo>
                <a:cubicBezTo>
                  <a:pt x="12269" y="9615"/>
                  <a:pt x="12266" y="9616"/>
                  <a:pt x="12263" y="9621"/>
                </a:cubicBezTo>
                <a:cubicBezTo>
                  <a:pt x="12261" y="9625"/>
                  <a:pt x="12258" y="9625"/>
                  <a:pt x="12257" y="9630"/>
                </a:cubicBezTo>
                <a:cubicBezTo>
                  <a:pt x="12256" y="9635"/>
                  <a:pt x="12254" y="9639"/>
                  <a:pt x="12254" y="9644"/>
                </a:cubicBezTo>
                <a:cubicBezTo>
                  <a:pt x="12253" y="9654"/>
                  <a:pt x="12254" y="9661"/>
                  <a:pt x="12254" y="9672"/>
                </a:cubicBezTo>
                <a:cubicBezTo>
                  <a:pt x="12253" y="9677"/>
                  <a:pt x="12252" y="9684"/>
                  <a:pt x="12251" y="9689"/>
                </a:cubicBezTo>
                <a:cubicBezTo>
                  <a:pt x="12250" y="9693"/>
                  <a:pt x="12248" y="9697"/>
                  <a:pt x="12246" y="9702"/>
                </a:cubicBezTo>
                <a:cubicBezTo>
                  <a:pt x="12242" y="9714"/>
                  <a:pt x="12238" y="9720"/>
                  <a:pt x="12235" y="9733"/>
                </a:cubicBezTo>
                <a:cubicBezTo>
                  <a:pt x="12234" y="9743"/>
                  <a:pt x="12233" y="9750"/>
                  <a:pt x="12230" y="9759"/>
                </a:cubicBezTo>
                <a:cubicBezTo>
                  <a:pt x="12228" y="9771"/>
                  <a:pt x="12222" y="9773"/>
                  <a:pt x="12216" y="9779"/>
                </a:cubicBezTo>
                <a:cubicBezTo>
                  <a:pt x="12213" y="9782"/>
                  <a:pt x="12211" y="9786"/>
                  <a:pt x="12209" y="9789"/>
                </a:cubicBezTo>
                <a:cubicBezTo>
                  <a:pt x="12206" y="9792"/>
                  <a:pt x="12205" y="9794"/>
                  <a:pt x="12202" y="9798"/>
                </a:cubicBezTo>
                <a:cubicBezTo>
                  <a:pt x="12200" y="9802"/>
                  <a:pt x="12197" y="9804"/>
                  <a:pt x="12196" y="9811"/>
                </a:cubicBezTo>
                <a:cubicBezTo>
                  <a:pt x="12195" y="9815"/>
                  <a:pt x="12195" y="9820"/>
                  <a:pt x="12194" y="9824"/>
                </a:cubicBezTo>
                <a:cubicBezTo>
                  <a:pt x="12193" y="9833"/>
                  <a:pt x="12193" y="9840"/>
                  <a:pt x="12193" y="9850"/>
                </a:cubicBezTo>
                <a:cubicBezTo>
                  <a:pt x="12192" y="9875"/>
                  <a:pt x="12186" y="9887"/>
                  <a:pt x="12182" y="9911"/>
                </a:cubicBezTo>
                <a:cubicBezTo>
                  <a:pt x="12179" y="9924"/>
                  <a:pt x="12179" y="9933"/>
                  <a:pt x="12177" y="9946"/>
                </a:cubicBezTo>
                <a:cubicBezTo>
                  <a:pt x="12175" y="9960"/>
                  <a:pt x="12171" y="9968"/>
                  <a:pt x="12166" y="9978"/>
                </a:cubicBezTo>
                <a:cubicBezTo>
                  <a:pt x="12164" y="9982"/>
                  <a:pt x="12162" y="9984"/>
                  <a:pt x="12160" y="9988"/>
                </a:cubicBezTo>
                <a:cubicBezTo>
                  <a:pt x="12157" y="9992"/>
                  <a:pt x="12156" y="9998"/>
                  <a:pt x="12153" y="10001"/>
                </a:cubicBezTo>
                <a:cubicBezTo>
                  <a:pt x="12151" y="10004"/>
                  <a:pt x="12150" y="10010"/>
                  <a:pt x="12147" y="10011"/>
                </a:cubicBezTo>
                <a:lnTo>
                  <a:pt x="12141" y="10011"/>
                </a:lnTo>
                <a:cubicBezTo>
                  <a:pt x="12135" y="10011"/>
                  <a:pt x="12132" y="10009"/>
                  <a:pt x="12127" y="10011"/>
                </a:cubicBezTo>
                <a:cubicBezTo>
                  <a:pt x="12122" y="10012"/>
                  <a:pt x="12119" y="10019"/>
                  <a:pt x="12114" y="10020"/>
                </a:cubicBezTo>
                <a:cubicBezTo>
                  <a:pt x="12112" y="10021"/>
                  <a:pt x="12110" y="10023"/>
                  <a:pt x="12108" y="10023"/>
                </a:cubicBezTo>
                <a:cubicBezTo>
                  <a:pt x="12105" y="10024"/>
                  <a:pt x="12103" y="10022"/>
                  <a:pt x="12100" y="10023"/>
                </a:cubicBezTo>
                <a:cubicBezTo>
                  <a:pt x="12098" y="10023"/>
                  <a:pt x="12095" y="10026"/>
                  <a:pt x="12094" y="10027"/>
                </a:cubicBezTo>
                <a:cubicBezTo>
                  <a:pt x="12091" y="10028"/>
                  <a:pt x="12090" y="10030"/>
                  <a:pt x="12087" y="10033"/>
                </a:cubicBezTo>
                <a:cubicBezTo>
                  <a:pt x="12084" y="10036"/>
                  <a:pt x="12083" y="10046"/>
                  <a:pt x="12080" y="10046"/>
                </a:cubicBezTo>
                <a:cubicBezTo>
                  <a:pt x="12075" y="10046"/>
                  <a:pt x="12072" y="10045"/>
                  <a:pt x="12068" y="10043"/>
                </a:cubicBezTo>
                <a:cubicBezTo>
                  <a:pt x="12066" y="10041"/>
                  <a:pt x="12065" y="10037"/>
                  <a:pt x="12062" y="10033"/>
                </a:cubicBezTo>
                <a:cubicBezTo>
                  <a:pt x="12057" y="10024"/>
                  <a:pt x="12055" y="10012"/>
                  <a:pt x="12048" y="10011"/>
                </a:cubicBezTo>
                <a:lnTo>
                  <a:pt x="12041" y="10011"/>
                </a:lnTo>
                <a:cubicBezTo>
                  <a:pt x="12038" y="10010"/>
                  <a:pt x="12036" y="10011"/>
                  <a:pt x="12032" y="10011"/>
                </a:cubicBezTo>
                <a:cubicBezTo>
                  <a:pt x="12028" y="10011"/>
                  <a:pt x="12026" y="10008"/>
                  <a:pt x="12021" y="10008"/>
                </a:cubicBezTo>
                <a:cubicBezTo>
                  <a:pt x="12018" y="10007"/>
                  <a:pt x="12015" y="10004"/>
                  <a:pt x="12012" y="10004"/>
                </a:cubicBezTo>
                <a:cubicBezTo>
                  <a:pt x="12006" y="10003"/>
                  <a:pt x="12002" y="10004"/>
                  <a:pt x="11996" y="10001"/>
                </a:cubicBezTo>
                <a:cubicBezTo>
                  <a:pt x="11993" y="10000"/>
                  <a:pt x="11991" y="9994"/>
                  <a:pt x="11988" y="9994"/>
                </a:cubicBezTo>
                <a:lnTo>
                  <a:pt x="11981" y="9994"/>
                </a:lnTo>
                <a:cubicBezTo>
                  <a:pt x="11978" y="9994"/>
                  <a:pt x="11977" y="9994"/>
                  <a:pt x="11974" y="9994"/>
                </a:cubicBezTo>
                <a:cubicBezTo>
                  <a:pt x="11970" y="9995"/>
                  <a:pt x="11969" y="10001"/>
                  <a:pt x="11966" y="10004"/>
                </a:cubicBezTo>
                <a:cubicBezTo>
                  <a:pt x="11972" y="10010"/>
                  <a:pt x="11975" y="10013"/>
                  <a:pt x="11980" y="10017"/>
                </a:cubicBezTo>
                <a:cubicBezTo>
                  <a:pt x="11988" y="10024"/>
                  <a:pt x="11993" y="10029"/>
                  <a:pt x="12001" y="10033"/>
                </a:cubicBezTo>
                <a:cubicBezTo>
                  <a:pt x="12008" y="10037"/>
                  <a:pt x="12013" y="10038"/>
                  <a:pt x="12021" y="10039"/>
                </a:cubicBezTo>
                <a:cubicBezTo>
                  <a:pt x="12026" y="10040"/>
                  <a:pt x="12029" y="10042"/>
                  <a:pt x="12034" y="10043"/>
                </a:cubicBezTo>
                <a:lnTo>
                  <a:pt x="12034" y="10069"/>
                </a:lnTo>
                <a:lnTo>
                  <a:pt x="12034" y="10085"/>
                </a:lnTo>
                <a:cubicBezTo>
                  <a:pt x="12034" y="10096"/>
                  <a:pt x="12040" y="10099"/>
                  <a:pt x="12043" y="10107"/>
                </a:cubicBezTo>
                <a:cubicBezTo>
                  <a:pt x="12045" y="10111"/>
                  <a:pt x="12045" y="10115"/>
                  <a:pt x="12046" y="10120"/>
                </a:cubicBezTo>
                <a:cubicBezTo>
                  <a:pt x="12048" y="10127"/>
                  <a:pt x="12048" y="10133"/>
                  <a:pt x="12048" y="10142"/>
                </a:cubicBezTo>
                <a:cubicBezTo>
                  <a:pt x="12048" y="10148"/>
                  <a:pt x="12047" y="10151"/>
                  <a:pt x="12047" y="10156"/>
                </a:cubicBezTo>
                <a:cubicBezTo>
                  <a:pt x="12047" y="10161"/>
                  <a:pt x="12048" y="10163"/>
                  <a:pt x="12048" y="10168"/>
                </a:cubicBezTo>
                <a:cubicBezTo>
                  <a:pt x="12048" y="10174"/>
                  <a:pt x="12046" y="10178"/>
                  <a:pt x="12046" y="10184"/>
                </a:cubicBezTo>
                <a:cubicBezTo>
                  <a:pt x="12046" y="10205"/>
                  <a:pt x="12046" y="10216"/>
                  <a:pt x="12046" y="10236"/>
                </a:cubicBezTo>
                <a:cubicBezTo>
                  <a:pt x="12047" y="10236"/>
                  <a:pt x="12052" y="10253"/>
                  <a:pt x="12056" y="10261"/>
                </a:cubicBezTo>
                <a:cubicBezTo>
                  <a:pt x="12064" y="10278"/>
                  <a:pt x="12071" y="10287"/>
                  <a:pt x="12078" y="10307"/>
                </a:cubicBezTo>
                <a:cubicBezTo>
                  <a:pt x="12080" y="10315"/>
                  <a:pt x="12082" y="10322"/>
                  <a:pt x="12084" y="10332"/>
                </a:cubicBezTo>
                <a:lnTo>
                  <a:pt x="12090" y="10358"/>
                </a:lnTo>
                <a:cubicBezTo>
                  <a:pt x="12093" y="10370"/>
                  <a:pt x="12097" y="10375"/>
                  <a:pt x="12100" y="10384"/>
                </a:cubicBezTo>
                <a:cubicBezTo>
                  <a:pt x="12103" y="10394"/>
                  <a:pt x="12105" y="10400"/>
                  <a:pt x="12109" y="10409"/>
                </a:cubicBezTo>
                <a:cubicBezTo>
                  <a:pt x="12113" y="10419"/>
                  <a:pt x="12116" y="10431"/>
                  <a:pt x="12122" y="10436"/>
                </a:cubicBezTo>
                <a:cubicBezTo>
                  <a:pt x="12127" y="10439"/>
                  <a:pt x="12129" y="10448"/>
                  <a:pt x="12134" y="10448"/>
                </a:cubicBezTo>
                <a:lnTo>
                  <a:pt x="12149" y="10448"/>
                </a:lnTo>
                <a:cubicBezTo>
                  <a:pt x="12154" y="10448"/>
                  <a:pt x="12158" y="10451"/>
                  <a:pt x="12163" y="10448"/>
                </a:cubicBezTo>
                <a:cubicBezTo>
                  <a:pt x="12168" y="10443"/>
                  <a:pt x="12172" y="10437"/>
                  <a:pt x="12175" y="10429"/>
                </a:cubicBezTo>
                <a:cubicBezTo>
                  <a:pt x="12178" y="10422"/>
                  <a:pt x="12174" y="10412"/>
                  <a:pt x="12175" y="10403"/>
                </a:cubicBezTo>
                <a:cubicBezTo>
                  <a:pt x="12178" y="10392"/>
                  <a:pt x="12183" y="10387"/>
                  <a:pt x="12188" y="10378"/>
                </a:cubicBezTo>
                <a:lnTo>
                  <a:pt x="12194" y="10403"/>
                </a:lnTo>
                <a:cubicBezTo>
                  <a:pt x="12203" y="10434"/>
                  <a:pt x="12212" y="10451"/>
                  <a:pt x="12223" y="10481"/>
                </a:cubicBezTo>
                <a:cubicBezTo>
                  <a:pt x="12225" y="10488"/>
                  <a:pt x="12226" y="10498"/>
                  <a:pt x="12229" y="10506"/>
                </a:cubicBezTo>
                <a:cubicBezTo>
                  <a:pt x="12232" y="10515"/>
                  <a:pt x="12237" y="10518"/>
                  <a:pt x="12241" y="10526"/>
                </a:cubicBezTo>
                <a:cubicBezTo>
                  <a:pt x="12245" y="10532"/>
                  <a:pt x="12250" y="10534"/>
                  <a:pt x="12254" y="10539"/>
                </a:cubicBezTo>
                <a:cubicBezTo>
                  <a:pt x="12259" y="10545"/>
                  <a:pt x="12261" y="10553"/>
                  <a:pt x="12263" y="10564"/>
                </a:cubicBezTo>
                <a:cubicBezTo>
                  <a:pt x="12268" y="10584"/>
                  <a:pt x="12264" y="10601"/>
                  <a:pt x="12266" y="10622"/>
                </a:cubicBezTo>
                <a:cubicBezTo>
                  <a:pt x="12267" y="10630"/>
                  <a:pt x="12269" y="10640"/>
                  <a:pt x="12270" y="10648"/>
                </a:cubicBezTo>
                <a:cubicBezTo>
                  <a:pt x="12271" y="10659"/>
                  <a:pt x="12277" y="10664"/>
                  <a:pt x="12279" y="10674"/>
                </a:cubicBezTo>
                <a:cubicBezTo>
                  <a:pt x="12286" y="10698"/>
                  <a:pt x="12293" y="10711"/>
                  <a:pt x="12301" y="10731"/>
                </a:cubicBezTo>
                <a:cubicBezTo>
                  <a:pt x="12305" y="10741"/>
                  <a:pt x="12312" y="10744"/>
                  <a:pt x="12314" y="10757"/>
                </a:cubicBezTo>
                <a:cubicBezTo>
                  <a:pt x="12317" y="10773"/>
                  <a:pt x="12317" y="10784"/>
                  <a:pt x="12317" y="10802"/>
                </a:cubicBezTo>
                <a:lnTo>
                  <a:pt x="12317" y="10815"/>
                </a:lnTo>
                <a:cubicBezTo>
                  <a:pt x="12317" y="10825"/>
                  <a:pt x="12314" y="10831"/>
                  <a:pt x="12314" y="10841"/>
                </a:cubicBezTo>
                <a:cubicBezTo>
                  <a:pt x="12313" y="10873"/>
                  <a:pt x="12312" y="10899"/>
                  <a:pt x="12320" y="10925"/>
                </a:cubicBezTo>
                <a:cubicBezTo>
                  <a:pt x="12324" y="10938"/>
                  <a:pt x="12332" y="10937"/>
                  <a:pt x="12339" y="10944"/>
                </a:cubicBezTo>
                <a:cubicBezTo>
                  <a:pt x="12344" y="10947"/>
                  <a:pt x="12347" y="10954"/>
                  <a:pt x="12352" y="10957"/>
                </a:cubicBezTo>
                <a:cubicBezTo>
                  <a:pt x="12356" y="10960"/>
                  <a:pt x="12360" y="10959"/>
                  <a:pt x="12364" y="10964"/>
                </a:cubicBezTo>
                <a:cubicBezTo>
                  <a:pt x="12369" y="10969"/>
                  <a:pt x="12373" y="10975"/>
                  <a:pt x="12377" y="10983"/>
                </a:cubicBezTo>
                <a:cubicBezTo>
                  <a:pt x="12380" y="10991"/>
                  <a:pt x="12381" y="11000"/>
                  <a:pt x="12383" y="11008"/>
                </a:cubicBezTo>
                <a:cubicBezTo>
                  <a:pt x="12385" y="11016"/>
                  <a:pt x="12387" y="11026"/>
                  <a:pt x="12389" y="11034"/>
                </a:cubicBezTo>
                <a:cubicBezTo>
                  <a:pt x="12397" y="11060"/>
                  <a:pt x="12407" y="11066"/>
                  <a:pt x="12414" y="11092"/>
                </a:cubicBezTo>
                <a:cubicBezTo>
                  <a:pt x="12420" y="11111"/>
                  <a:pt x="12422" y="11125"/>
                  <a:pt x="12427" y="11144"/>
                </a:cubicBezTo>
                <a:lnTo>
                  <a:pt x="12440" y="11195"/>
                </a:lnTo>
                <a:cubicBezTo>
                  <a:pt x="12446" y="11223"/>
                  <a:pt x="12452" y="11244"/>
                  <a:pt x="12452" y="11276"/>
                </a:cubicBezTo>
                <a:cubicBezTo>
                  <a:pt x="12452" y="11287"/>
                  <a:pt x="12453" y="11295"/>
                  <a:pt x="12452" y="11304"/>
                </a:cubicBezTo>
                <a:cubicBezTo>
                  <a:pt x="12451" y="11316"/>
                  <a:pt x="12444" y="11319"/>
                  <a:pt x="12443" y="11331"/>
                </a:cubicBezTo>
                <a:cubicBezTo>
                  <a:pt x="12442" y="11339"/>
                  <a:pt x="12443" y="11347"/>
                  <a:pt x="12443" y="11356"/>
                </a:cubicBezTo>
                <a:cubicBezTo>
                  <a:pt x="12443" y="11376"/>
                  <a:pt x="12443" y="11393"/>
                  <a:pt x="12449" y="11408"/>
                </a:cubicBezTo>
                <a:cubicBezTo>
                  <a:pt x="12452" y="11417"/>
                  <a:pt x="12457" y="11419"/>
                  <a:pt x="12462" y="11427"/>
                </a:cubicBezTo>
                <a:cubicBezTo>
                  <a:pt x="12466" y="11434"/>
                  <a:pt x="12470" y="11435"/>
                  <a:pt x="12474" y="11440"/>
                </a:cubicBezTo>
                <a:cubicBezTo>
                  <a:pt x="12480" y="11446"/>
                  <a:pt x="12482" y="11457"/>
                  <a:pt x="12487" y="11465"/>
                </a:cubicBezTo>
                <a:cubicBezTo>
                  <a:pt x="12496" y="11481"/>
                  <a:pt x="12503" y="11493"/>
                  <a:pt x="12512" y="11511"/>
                </a:cubicBezTo>
                <a:cubicBezTo>
                  <a:pt x="12516" y="11519"/>
                  <a:pt x="12520" y="11520"/>
                  <a:pt x="12524" y="11530"/>
                </a:cubicBezTo>
                <a:cubicBezTo>
                  <a:pt x="12528" y="11538"/>
                  <a:pt x="12528" y="11548"/>
                  <a:pt x="12531" y="11556"/>
                </a:cubicBezTo>
                <a:cubicBezTo>
                  <a:pt x="12535" y="11567"/>
                  <a:pt x="12540" y="11570"/>
                  <a:pt x="12543" y="11582"/>
                </a:cubicBezTo>
                <a:cubicBezTo>
                  <a:pt x="12551" y="11601"/>
                  <a:pt x="12551" y="11618"/>
                  <a:pt x="12556" y="11639"/>
                </a:cubicBezTo>
                <a:cubicBezTo>
                  <a:pt x="12559" y="11652"/>
                  <a:pt x="12562" y="11662"/>
                  <a:pt x="12565" y="11671"/>
                </a:cubicBezTo>
                <a:cubicBezTo>
                  <a:pt x="12570" y="11683"/>
                  <a:pt x="12577" y="11686"/>
                  <a:pt x="12581" y="11697"/>
                </a:cubicBezTo>
                <a:cubicBezTo>
                  <a:pt x="12591" y="11725"/>
                  <a:pt x="12597" y="11747"/>
                  <a:pt x="12606" y="11774"/>
                </a:cubicBezTo>
                <a:cubicBezTo>
                  <a:pt x="12618" y="11807"/>
                  <a:pt x="12632" y="11820"/>
                  <a:pt x="12644" y="11852"/>
                </a:cubicBezTo>
                <a:cubicBezTo>
                  <a:pt x="12646" y="11860"/>
                  <a:pt x="12648" y="11868"/>
                  <a:pt x="12651" y="11878"/>
                </a:cubicBezTo>
                <a:cubicBezTo>
                  <a:pt x="12653" y="11889"/>
                  <a:pt x="12658" y="11897"/>
                  <a:pt x="12660" y="11910"/>
                </a:cubicBezTo>
                <a:cubicBezTo>
                  <a:pt x="12661" y="11919"/>
                  <a:pt x="12666" y="11924"/>
                  <a:pt x="12666" y="11935"/>
                </a:cubicBezTo>
                <a:cubicBezTo>
                  <a:pt x="12667" y="11954"/>
                  <a:pt x="12665" y="11968"/>
                  <a:pt x="12666" y="11987"/>
                </a:cubicBezTo>
                <a:cubicBezTo>
                  <a:pt x="12666" y="11997"/>
                  <a:pt x="12665" y="12004"/>
                  <a:pt x="12666" y="12013"/>
                </a:cubicBezTo>
                <a:cubicBezTo>
                  <a:pt x="12667" y="12022"/>
                  <a:pt x="12671" y="12029"/>
                  <a:pt x="12672" y="12038"/>
                </a:cubicBezTo>
                <a:cubicBezTo>
                  <a:pt x="12677" y="12059"/>
                  <a:pt x="12688" y="12068"/>
                  <a:pt x="12688" y="12092"/>
                </a:cubicBezTo>
                <a:lnTo>
                  <a:pt x="12688" y="12314"/>
                </a:lnTo>
                <a:cubicBezTo>
                  <a:pt x="12688" y="12349"/>
                  <a:pt x="12707" y="12357"/>
                  <a:pt x="12720" y="12380"/>
                </a:cubicBezTo>
                <a:cubicBezTo>
                  <a:pt x="12729" y="12395"/>
                  <a:pt x="12732" y="12416"/>
                  <a:pt x="12745" y="12419"/>
                </a:cubicBezTo>
                <a:cubicBezTo>
                  <a:pt x="12754" y="12421"/>
                  <a:pt x="12760" y="12419"/>
                  <a:pt x="12770" y="12419"/>
                </a:cubicBezTo>
                <a:cubicBezTo>
                  <a:pt x="12785" y="12419"/>
                  <a:pt x="12794" y="12422"/>
                  <a:pt x="12808" y="12412"/>
                </a:cubicBezTo>
                <a:cubicBezTo>
                  <a:pt x="12814" y="12407"/>
                  <a:pt x="12817" y="12397"/>
                  <a:pt x="12820" y="12386"/>
                </a:cubicBezTo>
                <a:cubicBezTo>
                  <a:pt x="12826" y="12369"/>
                  <a:pt x="12829" y="12349"/>
                  <a:pt x="12836" y="12335"/>
                </a:cubicBezTo>
                <a:cubicBezTo>
                  <a:pt x="12843" y="12320"/>
                  <a:pt x="12852" y="12311"/>
                  <a:pt x="12861" y="12303"/>
                </a:cubicBezTo>
                <a:cubicBezTo>
                  <a:pt x="12866" y="12300"/>
                  <a:pt x="12869" y="12296"/>
                  <a:pt x="12875" y="12296"/>
                </a:cubicBezTo>
                <a:lnTo>
                  <a:pt x="12952" y="12296"/>
                </a:lnTo>
                <a:cubicBezTo>
                  <a:pt x="12958" y="12296"/>
                  <a:pt x="12960" y="12312"/>
                  <a:pt x="12965" y="12316"/>
                </a:cubicBezTo>
                <a:cubicBezTo>
                  <a:pt x="12969" y="12317"/>
                  <a:pt x="12974" y="12314"/>
                  <a:pt x="12978" y="12316"/>
                </a:cubicBezTo>
                <a:lnTo>
                  <a:pt x="12990" y="12264"/>
                </a:lnTo>
                <a:cubicBezTo>
                  <a:pt x="12992" y="12253"/>
                  <a:pt x="12996" y="12248"/>
                  <a:pt x="12999" y="12238"/>
                </a:cubicBezTo>
                <a:cubicBezTo>
                  <a:pt x="13003" y="12229"/>
                  <a:pt x="13010" y="12227"/>
                  <a:pt x="13015" y="12219"/>
                </a:cubicBezTo>
                <a:cubicBezTo>
                  <a:pt x="13021" y="12211"/>
                  <a:pt x="13021" y="12198"/>
                  <a:pt x="13028" y="12193"/>
                </a:cubicBezTo>
                <a:cubicBezTo>
                  <a:pt x="13041" y="12183"/>
                  <a:pt x="13052" y="12190"/>
                  <a:pt x="13066" y="12180"/>
                </a:cubicBezTo>
                <a:cubicBezTo>
                  <a:pt x="13071" y="12177"/>
                  <a:pt x="13073" y="12164"/>
                  <a:pt x="13078" y="12161"/>
                </a:cubicBezTo>
                <a:cubicBezTo>
                  <a:pt x="13087" y="12156"/>
                  <a:pt x="13095" y="12164"/>
                  <a:pt x="13103" y="12161"/>
                </a:cubicBezTo>
                <a:cubicBezTo>
                  <a:pt x="13109" y="12159"/>
                  <a:pt x="13110" y="12143"/>
                  <a:pt x="13116" y="12141"/>
                </a:cubicBezTo>
                <a:cubicBezTo>
                  <a:pt x="13120" y="12140"/>
                  <a:pt x="13125" y="12141"/>
                  <a:pt x="13128" y="12141"/>
                </a:cubicBezTo>
                <a:cubicBezTo>
                  <a:pt x="13137" y="12140"/>
                  <a:pt x="13145" y="12142"/>
                  <a:pt x="13154" y="12135"/>
                </a:cubicBezTo>
                <a:cubicBezTo>
                  <a:pt x="13160" y="12131"/>
                  <a:pt x="13162" y="12119"/>
                  <a:pt x="13166" y="12110"/>
                </a:cubicBezTo>
                <a:lnTo>
                  <a:pt x="13179" y="12084"/>
                </a:lnTo>
                <a:cubicBezTo>
                  <a:pt x="13184" y="12074"/>
                  <a:pt x="13185" y="12061"/>
                  <a:pt x="13191" y="12058"/>
                </a:cubicBezTo>
                <a:cubicBezTo>
                  <a:pt x="13195" y="12057"/>
                  <a:pt x="13200" y="12058"/>
                  <a:pt x="13204" y="12058"/>
                </a:cubicBezTo>
                <a:cubicBezTo>
                  <a:pt x="13218" y="12053"/>
                  <a:pt x="13227" y="12058"/>
                  <a:pt x="13242" y="12058"/>
                </a:cubicBezTo>
                <a:cubicBezTo>
                  <a:pt x="13242" y="12041"/>
                  <a:pt x="13241" y="12030"/>
                  <a:pt x="13242" y="12013"/>
                </a:cubicBezTo>
                <a:cubicBezTo>
                  <a:pt x="13242" y="12003"/>
                  <a:pt x="13239" y="11993"/>
                  <a:pt x="13242" y="11987"/>
                </a:cubicBezTo>
                <a:cubicBezTo>
                  <a:pt x="13246" y="11977"/>
                  <a:pt x="13246" y="11969"/>
                  <a:pt x="13251" y="11961"/>
                </a:cubicBezTo>
                <a:cubicBezTo>
                  <a:pt x="13254" y="11956"/>
                  <a:pt x="13260" y="11964"/>
                  <a:pt x="13264" y="11961"/>
                </a:cubicBezTo>
                <a:cubicBezTo>
                  <a:pt x="13269" y="11956"/>
                  <a:pt x="13271" y="11945"/>
                  <a:pt x="13277" y="11942"/>
                </a:cubicBezTo>
                <a:cubicBezTo>
                  <a:pt x="13280" y="11939"/>
                  <a:pt x="13285" y="11937"/>
                  <a:pt x="13289" y="11935"/>
                </a:cubicBezTo>
                <a:cubicBezTo>
                  <a:pt x="13294" y="11932"/>
                  <a:pt x="13297" y="11924"/>
                  <a:pt x="13302" y="11923"/>
                </a:cubicBezTo>
                <a:cubicBezTo>
                  <a:pt x="13306" y="11921"/>
                  <a:pt x="13310" y="11923"/>
                  <a:pt x="13314" y="11923"/>
                </a:cubicBezTo>
                <a:cubicBezTo>
                  <a:pt x="13318" y="11923"/>
                  <a:pt x="13322" y="11918"/>
                  <a:pt x="13327" y="11916"/>
                </a:cubicBezTo>
                <a:lnTo>
                  <a:pt x="13415" y="11923"/>
                </a:lnTo>
                <a:cubicBezTo>
                  <a:pt x="13415" y="11908"/>
                  <a:pt x="13414" y="11898"/>
                  <a:pt x="13415" y="11884"/>
                </a:cubicBezTo>
                <a:cubicBezTo>
                  <a:pt x="13415" y="11874"/>
                  <a:pt x="13418" y="11866"/>
                  <a:pt x="13418" y="11858"/>
                </a:cubicBezTo>
                <a:cubicBezTo>
                  <a:pt x="13418" y="11850"/>
                  <a:pt x="13417" y="11841"/>
                  <a:pt x="13418" y="11833"/>
                </a:cubicBezTo>
                <a:cubicBezTo>
                  <a:pt x="13421" y="11812"/>
                  <a:pt x="13428" y="11799"/>
                  <a:pt x="13434" y="11781"/>
                </a:cubicBezTo>
                <a:lnTo>
                  <a:pt x="13497" y="11781"/>
                </a:lnTo>
                <a:cubicBezTo>
                  <a:pt x="13497" y="11773"/>
                  <a:pt x="13499" y="11763"/>
                  <a:pt x="13500" y="11755"/>
                </a:cubicBezTo>
                <a:cubicBezTo>
                  <a:pt x="13501" y="11746"/>
                  <a:pt x="13505" y="11739"/>
                  <a:pt x="13506" y="11729"/>
                </a:cubicBezTo>
                <a:cubicBezTo>
                  <a:pt x="13509" y="11710"/>
                  <a:pt x="13509" y="11693"/>
                  <a:pt x="13516" y="11678"/>
                </a:cubicBezTo>
                <a:cubicBezTo>
                  <a:pt x="13519" y="11670"/>
                  <a:pt x="13523" y="11661"/>
                  <a:pt x="13528" y="11656"/>
                </a:cubicBezTo>
                <a:cubicBezTo>
                  <a:pt x="13532" y="11652"/>
                  <a:pt x="13536" y="11659"/>
                  <a:pt x="13541" y="11659"/>
                </a:cubicBezTo>
                <a:lnTo>
                  <a:pt x="13553" y="11659"/>
                </a:lnTo>
                <a:cubicBezTo>
                  <a:pt x="13558" y="11659"/>
                  <a:pt x="13561" y="11656"/>
                  <a:pt x="13566" y="11656"/>
                </a:cubicBezTo>
                <a:lnTo>
                  <a:pt x="13572" y="11607"/>
                </a:lnTo>
                <a:cubicBezTo>
                  <a:pt x="13573" y="11598"/>
                  <a:pt x="13577" y="11591"/>
                  <a:pt x="13578" y="11582"/>
                </a:cubicBezTo>
                <a:cubicBezTo>
                  <a:pt x="13579" y="11574"/>
                  <a:pt x="13577" y="11564"/>
                  <a:pt x="13578" y="11556"/>
                </a:cubicBezTo>
                <a:cubicBezTo>
                  <a:pt x="13580" y="11544"/>
                  <a:pt x="13585" y="11541"/>
                  <a:pt x="13588" y="11530"/>
                </a:cubicBezTo>
                <a:cubicBezTo>
                  <a:pt x="13590" y="11520"/>
                  <a:pt x="13591" y="11512"/>
                  <a:pt x="13594" y="11504"/>
                </a:cubicBezTo>
                <a:cubicBezTo>
                  <a:pt x="13599" y="11493"/>
                  <a:pt x="13605" y="11485"/>
                  <a:pt x="13613" y="11485"/>
                </a:cubicBezTo>
                <a:lnTo>
                  <a:pt x="13619" y="11485"/>
                </a:lnTo>
                <a:cubicBezTo>
                  <a:pt x="13625" y="11488"/>
                  <a:pt x="13624" y="11505"/>
                  <a:pt x="13629" y="11511"/>
                </a:cubicBezTo>
                <a:cubicBezTo>
                  <a:pt x="13632" y="11516"/>
                  <a:pt x="13637" y="11514"/>
                  <a:pt x="13641" y="11517"/>
                </a:cubicBezTo>
                <a:cubicBezTo>
                  <a:pt x="13641" y="11486"/>
                  <a:pt x="13640" y="11470"/>
                  <a:pt x="13641" y="11440"/>
                </a:cubicBezTo>
                <a:cubicBezTo>
                  <a:pt x="13643" y="11406"/>
                  <a:pt x="13648" y="11389"/>
                  <a:pt x="13651" y="11356"/>
                </a:cubicBezTo>
                <a:cubicBezTo>
                  <a:pt x="13652" y="11345"/>
                  <a:pt x="13652" y="11335"/>
                  <a:pt x="13654" y="11324"/>
                </a:cubicBezTo>
                <a:cubicBezTo>
                  <a:pt x="13654" y="11316"/>
                  <a:pt x="13654" y="11304"/>
                  <a:pt x="13657" y="11298"/>
                </a:cubicBezTo>
                <a:cubicBezTo>
                  <a:pt x="13660" y="11292"/>
                  <a:pt x="13666" y="11294"/>
                  <a:pt x="13670" y="11292"/>
                </a:cubicBezTo>
                <a:cubicBezTo>
                  <a:pt x="13674" y="11290"/>
                  <a:pt x="13678" y="11294"/>
                  <a:pt x="13682" y="11292"/>
                </a:cubicBezTo>
                <a:cubicBezTo>
                  <a:pt x="13692" y="11289"/>
                  <a:pt x="13698" y="11281"/>
                  <a:pt x="13707" y="11273"/>
                </a:cubicBezTo>
                <a:cubicBezTo>
                  <a:pt x="13706" y="11252"/>
                  <a:pt x="13705" y="11235"/>
                  <a:pt x="13701" y="11215"/>
                </a:cubicBezTo>
                <a:cubicBezTo>
                  <a:pt x="13699" y="11202"/>
                  <a:pt x="13695" y="11194"/>
                  <a:pt x="13689" y="11189"/>
                </a:cubicBezTo>
                <a:cubicBezTo>
                  <a:pt x="13685" y="11187"/>
                  <a:pt x="13680" y="11192"/>
                  <a:pt x="13676" y="11189"/>
                </a:cubicBezTo>
                <a:cubicBezTo>
                  <a:pt x="13671" y="11186"/>
                  <a:pt x="13668" y="11181"/>
                  <a:pt x="13664" y="11176"/>
                </a:cubicBezTo>
                <a:cubicBezTo>
                  <a:pt x="13659" y="11171"/>
                  <a:pt x="13653" y="11171"/>
                  <a:pt x="13651" y="11163"/>
                </a:cubicBezTo>
                <a:cubicBezTo>
                  <a:pt x="13649" y="11157"/>
                  <a:pt x="13652" y="11145"/>
                  <a:pt x="13651" y="11137"/>
                </a:cubicBezTo>
                <a:cubicBezTo>
                  <a:pt x="13649" y="11126"/>
                  <a:pt x="13648" y="11117"/>
                  <a:pt x="13647" y="11105"/>
                </a:cubicBezTo>
                <a:cubicBezTo>
                  <a:pt x="13647" y="11096"/>
                  <a:pt x="13644" y="11089"/>
                  <a:pt x="13641" y="11079"/>
                </a:cubicBezTo>
                <a:cubicBezTo>
                  <a:pt x="13638" y="11066"/>
                  <a:pt x="13634" y="11058"/>
                  <a:pt x="13629" y="11054"/>
                </a:cubicBezTo>
                <a:cubicBezTo>
                  <a:pt x="13620" y="11044"/>
                  <a:pt x="13613" y="11039"/>
                  <a:pt x="13604" y="11034"/>
                </a:cubicBezTo>
                <a:cubicBezTo>
                  <a:pt x="13600" y="11033"/>
                  <a:pt x="13595" y="11034"/>
                  <a:pt x="13591" y="11034"/>
                </a:cubicBezTo>
                <a:cubicBezTo>
                  <a:pt x="13586" y="11033"/>
                  <a:pt x="13583" y="11024"/>
                  <a:pt x="13578" y="11021"/>
                </a:cubicBezTo>
                <a:cubicBezTo>
                  <a:pt x="13579" y="11012"/>
                  <a:pt x="13578" y="11004"/>
                  <a:pt x="13578" y="10995"/>
                </a:cubicBezTo>
                <a:cubicBezTo>
                  <a:pt x="13581" y="10976"/>
                  <a:pt x="13588" y="10965"/>
                  <a:pt x="13588" y="10944"/>
                </a:cubicBezTo>
                <a:cubicBezTo>
                  <a:pt x="13588" y="10934"/>
                  <a:pt x="13586" y="10925"/>
                  <a:pt x="13585" y="10918"/>
                </a:cubicBezTo>
                <a:cubicBezTo>
                  <a:pt x="13582" y="10910"/>
                  <a:pt x="13576" y="10910"/>
                  <a:pt x="13572" y="10906"/>
                </a:cubicBezTo>
                <a:cubicBezTo>
                  <a:pt x="13568" y="10901"/>
                  <a:pt x="13564" y="10892"/>
                  <a:pt x="13559" y="10892"/>
                </a:cubicBezTo>
                <a:lnTo>
                  <a:pt x="13535" y="10892"/>
                </a:lnTo>
                <a:cubicBezTo>
                  <a:pt x="13535" y="10915"/>
                  <a:pt x="13538" y="10929"/>
                  <a:pt x="13535" y="10951"/>
                </a:cubicBezTo>
                <a:cubicBezTo>
                  <a:pt x="13531" y="10971"/>
                  <a:pt x="13523" y="10980"/>
                  <a:pt x="13516" y="10995"/>
                </a:cubicBezTo>
                <a:cubicBezTo>
                  <a:pt x="13513" y="10975"/>
                  <a:pt x="13512" y="10958"/>
                  <a:pt x="13509" y="10937"/>
                </a:cubicBezTo>
                <a:cubicBezTo>
                  <a:pt x="13508" y="10929"/>
                  <a:pt x="13511" y="10920"/>
                  <a:pt x="13509" y="10912"/>
                </a:cubicBezTo>
                <a:cubicBezTo>
                  <a:pt x="13507" y="10902"/>
                  <a:pt x="13500" y="10907"/>
                  <a:pt x="13497" y="10899"/>
                </a:cubicBezTo>
                <a:cubicBezTo>
                  <a:pt x="13494" y="10891"/>
                  <a:pt x="13491" y="10881"/>
                  <a:pt x="13487" y="10873"/>
                </a:cubicBezTo>
                <a:lnTo>
                  <a:pt x="13487" y="10745"/>
                </a:lnTo>
                <a:cubicBezTo>
                  <a:pt x="13484" y="10737"/>
                  <a:pt x="13482" y="10727"/>
                  <a:pt x="13478" y="10719"/>
                </a:cubicBezTo>
                <a:cubicBezTo>
                  <a:pt x="13474" y="10711"/>
                  <a:pt x="13469" y="10706"/>
                  <a:pt x="13465" y="10700"/>
                </a:cubicBezTo>
                <a:cubicBezTo>
                  <a:pt x="13462" y="10708"/>
                  <a:pt x="13463" y="10721"/>
                  <a:pt x="13459" y="10725"/>
                </a:cubicBezTo>
                <a:cubicBezTo>
                  <a:pt x="13455" y="10730"/>
                  <a:pt x="13450" y="10733"/>
                  <a:pt x="13446" y="10738"/>
                </a:cubicBezTo>
                <a:cubicBezTo>
                  <a:pt x="13442" y="10743"/>
                  <a:pt x="13437" y="10746"/>
                  <a:pt x="13434" y="10751"/>
                </a:cubicBezTo>
                <a:cubicBezTo>
                  <a:pt x="13425" y="10761"/>
                  <a:pt x="13420" y="10781"/>
                  <a:pt x="13418" y="10802"/>
                </a:cubicBezTo>
                <a:cubicBezTo>
                  <a:pt x="13415" y="10831"/>
                  <a:pt x="13419" y="10849"/>
                  <a:pt x="13418" y="10880"/>
                </a:cubicBezTo>
                <a:cubicBezTo>
                  <a:pt x="13417" y="10899"/>
                  <a:pt x="13416" y="10912"/>
                  <a:pt x="13415" y="10931"/>
                </a:cubicBezTo>
                <a:cubicBezTo>
                  <a:pt x="13405" y="10930"/>
                  <a:pt x="13399" y="10925"/>
                  <a:pt x="13390" y="10925"/>
                </a:cubicBezTo>
                <a:cubicBezTo>
                  <a:pt x="13379" y="10925"/>
                  <a:pt x="13372" y="10926"/>
                  <a:pt x="13361" y="10925"/>
                </a:cubicBezTo>
                <a:lnTo>
                  <a:pt x="13349" y="10925"/>
                </a:lnTo>
                <a:cubicBezTo>
                  <a:pt x="13342" y="10925"/>
                  <a:pt x="13338" y="10915"/>
                  <a:pt x="13333" y="10912"/>
                </a:cubicBezTo>
                <a:cubicBezTo>
                  <a:pt x="13324" y="10907"/>
                  <a:pt x="13319" y="10899"/>
                  <a:pt x="13310" y="10899"/>
                </a:cubicBezTo>
                <a:cubicBezTo>
                  <a:pt x="13306" y="10899"/>
                  <a:pt x="13304" y="10898"/>
                  <a:pt x="13302" y="10899"/>
                </a:cubicBezTo>
                <a:cubicBezTo>
                  <a:pt x="13296" y="10904"/>
                  <a:pt x="13295" y="10913"/>
                  <a:pt x="13289" y="10918"/>
                </a:cubicBezTo>
                <a:cubicBezTo>
                  <a:pt x="13284" y="10923"/>
                  <a:pt x="13280" y="10927"/>
                  <a:pt x="13277" y="10931"/>
                </a:cubicBezTo>
                <a:cubicBezTo>
                  <a:pt x="13271" y="10938"/>
                  <a:pt x="13269" y="10948"/>
                  <a:pt x="13264" y="10957"/>
                </a:cubicBezTo>
                <a:cubicBezTo>
                  <a:pt x="13259" y="10967"/>
                  <a:pt x="13258" y="10983"/>
                  <a:pt x="13251" y="10983"/>
                </a:cubicBezTo>
                <a:cubicBezTo>
                  <a:pt x="13241" y="10983"/>
                  <a:pt x="13235" y="10973"/>
                  <a:pt x="13226" y="10964"/>
                </a:cubicBezTo>
                <a:cubicBezTo>
                  <a:pt x="13221" y="10959"/>
                  <a:pt x="13218" y="10947"/>
                  <a:pt x="13213" y="10937"/>
                </a:cubicBezTo>
                <a:cubicBezTo>
                  <a:pt x="13209" y="10928"/>
                  <a:pt x="13203" y="10925"/>
                  <a:pt x="13201" y="10912"/>
                </a:cubicBezTo>
                <a:cubicBezTo>
                  <a:pt x="13200" y="10904"/>
                  <a:pt x="13201" y="10896"/>
                  <a:pt x="13201" y="10887"/>
                </a:cubicBezTo>
                <a:cubicBezTo>
                  <a:pt x="13201" y="10877"/>
                  <a:pt x="13199" y="10867"/>
                  <a:pt x="13201" y="10861"/>
                </a:cubicBezTo>
                <a:cubicBezTo>
                  <a:pt x="13203" y="10854"/>
                  <a:pt x="13210" y="10859"/>
                  <a:pt x="13213" y="10854"/>
                </a:cubicBezTo>
                <a:cubicBezTo>
                  <a:pt x="13224" y="10839"/>
                  <a:pt x="13231" y="10828"/>
                  <a:pt x="13245" y="10828"/>
                </a:cubicBezTo>
                <a:lnTo>
                  <a:pt x="13251" y="10828"/>
                </a:lnTo>
                <a:cubicBezTo>
                  <a:pt x="13259" y="10830"/>
                  <a:pt x="13263" y="10844"/>
                  <a:pt x="13270" y="10848"/>
                </a:cubicBezTo>
                <a:cubicBezTo>
                  <a:pt x="13277" y="10851"/>
                  <a:pt x="13283" y="10848"/>
                  <a:pt x="13291" y="10848"/>
                </a:cubicBezTo>
                <a:cubicBezTo>
                  <a:pt x="13298" y="10848"/>
                  <a:pt x="13303" y="10849"/>
                  <a:pt x="13311" y="10848"/>
                </a:cubicBezTo>
                <a:cubicBezTo>
                  <a:pt x="13317" y="10848"/>
                  <a:pt x="13319" y="10836"/>
                  <a:pt x="13324" y="10834"/>
                </a:cubicBezTo>
                <a:cubicBezTo>
                  <a:pt x="13323" y="10826"/>
                  <a:pt x="13327" y="10814"/>
                  <a:pt x="13324" y="10809"/>
                </a:cubicBezTo>
                <a:cubicBezTo>
                  <a:pt x="13319" y="10801"/>
                  <a:pt x="13317" y="10790"/>
                  <a:pt x="13311" y="10790"/>
                </a:cubicBezTo>
                <a:lnTo>
                  <a:pt x="13298" y="10790"/>
                </a:lnTo>
                <a:cubicBezTo>
                  <a:pt x="13289" y="10790"/>
                  <a:pt x="13283" y="10796"/>
                  <a:pt x="13274" y="10796"/>
                </a:cubicBezTo>
                <a:lnTo>
                  <a:pt x="13261" y="10796"/>
                </a:lnTo>
                <a:cubicBezTo>
                  <a:pt x="13256" y="10796"/>
                  <a:pt x="13253" y="10790"/>
                  <a:pt x="13248" y="10790"/>
                </a:cubicBezTo>
                <a:cubicBezTo>
                  <a:pt x="13243" y="10790"/>
                  <a:pt x="13240" y="10791"/>
                  <a:pt x="13236" y="10790"/>
                </a:cubicBezTo>
                <a:cubicBezTo>
                  <a:pt x="13223" y="10785"/>
                  <a:pt x="13217" y="10765"/>
                  <a:pt x="13204" y="10764"/>
                </a:cubicBezTo>
                <a:cubicBezTo>
                  <a:pt x="13188" y="10762"/>
                  <a:pt x="13179" y="10765"/>
                  <a:pt x="13163" y="10764"/>
                </a:cubicBezTo>
                <a:cubicBezTo>
                  <a:pt x="13159" y="10764"/>
                  <a:pt x="13155" y="10757"/>
                  <a:pt x="13151" y="10757"/>
                </a:cubicBezTo>
                <a:lnTo>
                  <a:pt x="13135" y="10757"/>
                </a:lnTo>
                <a:lnTo>
                  <a:pt x="13135" y="10628"/>
                </a:lnTo>
                <a:cubicBezTo>
                  <a:pt x="13130" y="10620"/>
                  <a:pt x="13130" y="10609"/>
                  <a:pt x="13125" y="10603"/>
                </a:cubicBezTo>
                <a:cubicBezTo>
                  <a:pt x="13121" y="10598"/>
                  <a:pt x="13117" y="10601"/>
                  <a:pt x="13113" y="10596"/>
                </a:cubicBezTo>
                <a:cubicBezTo>
                  <a:pt x="13107" y="10590"/>
                  <a:pt x="13106" y="10575"/>
                  <a:pt x="13100" y="10570"/>
                </a:cubicBezTo>
                <a:cubicBezTo>
                  <a:pt x="13096" y="10569"/>
                  <a:pt x="13091" y="10566"/>
                  <a:pt x="13088" y="10564"/>
                </a:cubicBezTo>
                <a:cubicBezTo>
                  <a:pt x="13084" y="10563"/>
                  <a:pt x="13079" y="10564"/>
                  <a:pt x="13075" y="10564"/>
                </a:cubicBezTo>
                <a:cubicBezTo>
                  <a:pt x="13070" y="10563"/>
                  <a:pt x="13067" y="10555"/>
                  <a:pt x="13062" y="10551"/>
                </a:cubicBezTo>
                <a:cubicBezTo>
                  <a:pt x="13055" y="10546"/>
                  <a:pt x="13046" y="10553"/>
                  <a:pt x="13044" y="10539"/>
                </a:cubicBezTo>
                <a:cubicBezTo>
                  <a:pt x="13042" y="10528"/>
                  <a:pt x="13044" y="10517"/>
                  <a:pt x="13044" y="10506"/>
                </a:cubicBezTo>
                <a:cubicBezTo>
                  <a:pt x="13042" y="10489"/>
                  <a:pt x="13046" y="10472"/>
                  <a:pt x="13044" y="10455"/>
                </a:cubicBezTo>
                <a:cubicBezTo>
                  <a:pt x="13041" y="10434"/>
                  <a:pt x="13034" y="10421"/>
                  <a:pt x="13028" y="10403"/>
                </a:cubicBezTo>
                <a:cubicBezTo>
                  <a:pt x="13024" y="10392"/>
                  <a:pt x="13017" y="10390"/>
                  <a:pt x="13015" y="10378"/>
                </a:cubicBezTo>
                <a:cubicBezTo>
                  <a:pt x="13014" y="10369"/>
                  <a:pt x="13016" y="10360"/>
                  <a:pt x="13015" y="10352"/>
                </a:cubicBezTo>
                <a:cubicBezTo>
                  <a:pt x="13014" y="10344"/>
                  <a:pt x="13015" y="10336"/>
                  <a:pt x="13015" y="10326"/>
                </a:cubicBezTo>
                <a:cubicBezTo>
                  <a:pt x="13015" y="10313"/>
                  <a:pt x="13010" y="10307"/>
                  <a:pt x="13009" y="10294"/>
                </a:cubicBezTo>
                <a:cubicBezTo>
                  <a:pt x="13008" y="10278"/>
                  <a:pt x="13009" y="10268"/>
                  <a:pt x="13009" y="10252"/>
                </a:cubicBezTo>
                <a:cubicBezTo>
                  <a:pt x="13009" y="10236"/>
                  <a:pt x="13008" y="10226"/>
                  <a:pt x="13009" y="10210"/>
                </a:cubicBezTo>
                <a:cubicBezTo>
                  <a:pt x="13009" y="10199"/>
                  <a:pt x="13013" y="10194"/>
                  <a:pt x="13015" y="10184"/>
                </a:cubicBezTo>
                <a:cubicBezTo>
                  <a:pt x="13018" y="10171"/>
                  <a:pt x="13021" y="10163"/>
                  <a:pt x="13028" y="10159"/>
                </a:cubicBezTo>
                <a:cubicBezTo>
                  <a:pt x="13034" y="10154"/>
                  <a:pt x="13040" y="10159"/>
                  <a:pt x="13047" y="10159"/>
                </a:cubicBezTo>
                <a:cubicBezTo>
                  <a:pt x="13059" y="10159"/>
                  <a:pt x="13066" y="10160"/>
                  <a:pt x="13078" y="10165"/>
                </a:cubicBezTo>
                <a:cubicBezTo>
                  <a:pt x="13096" y="10173"/>
                  <a:pt x="13100" y="10203"/>
                  <a:pt x="13113" y="10229"/>
                </a:cubicBezTo>
                <a:cubicBezTo>
                  <a:pt x="13117" y="10237"/>
                  <a:pt x="13121" y="10242"/>
                  <a:pt x="13125" y="10249"/>
                </a:cubicBezTo>
                <a:cubicBezTo>
                  <a:pt x="13134" y="10265"/>
                  <a:pt x="13140" y="10281"/>
                  <a:pt x="13148" y="10300"/>
                </a:cubicBezTo>
                <a:cubicBezTo>
                  <a:pt x="13151" y="10309"/>
                  <a:pt x="13157" y="10315"/>
                  <a:pt x="13160" y="10326"/>
                </a:cubicBezTo>
                <a:cubicBezTo>
                  <a:pt x="13168" y="10353"/>
                  <a:pt x="13171" y="10376"/>
                  <a:pt x="13179" y="10403"/>
                </a:cubicBezTo>
                <a:cubicBezTo>
                  <a:pt x="13182" y="10415"/>
                  <a:pt x="13186" y="10422"/>
                  <a:pt x="13191" y="10429"/>
                </a:cubicBezTo>
                <a:cubicBezTo>
                  <a:pt x="13205" y="10445"/>
                  <a:pt x="13215" y="10452"/>
                  <a:pt x="13229" y="10468"/>
                </a:cubicBezTo>
                <a:cubicBezTo>
                  <a:pt x="13240" y="10479"/>
                  <a:pt x="13245" y="10497"/>
                  <a:pt x="13254" y="10513"/>
                </a:cubicBezTo>
                <a:cubicBezTo>
                  <a:pt x="13264" y="10529"/>
                  <a:pt x="13269" y="10538"/>
                  <a:pt x="13279" y="10551"/>
                </a:cubicBezTo>
                <a:cubicBezTo>
                  <a:pt x="13288" y="10563"/>
                  <a:pt x="13294" y="10579"/>
                  <a:pt x="13305" y="10584"/>
                </a:cubicBezTo>
                <a:cubicBezTo>
                  <a:pt x="13315" y="10589"/>
                  <a:pt x="13322" y="10582"/>
                  <a:pt x="13333" y="10584"/>
                </a:cubicBezTo>
                <a:cubicBezTo>
                  <a:pt x="13338" y="10584"/>
                  <a:pt x="13342" y="10590"/>
                  <a:pt x="13346" y="10590"/>
                </a:cubicBezTo>
                <a:cubicBezTo>
                  <a:pt x="13364" y="10596"/>
                  <a:pt x="13376" y="10603"/>
                  <a:pt x="13394" y="10603"/>
                </a:cubicBezTo>
                <a:lnTo>
                  <a:pt x="13402" y="10603"/>
                </a:lnTo>
                <a:lnTo>
                  <a:pt x="13415" y="10603"/>
                </a:lnTo>
                <a:cubicBezTo>
                  <a:pt x="13420" y="10601"/>
                  <a:pt x="13423" y="10592"/>
                  <a:pt x="13427" y="10590"/>
                </a:cubicBezTo>
                <a:cubicBezTo>
                  <a:pt x="13436" y="10589"/>
                  <a:pt x="13444" y="10592"/>
                  <a:pt x="13453" y="10590"/>
                </a:cubicBezTo>
                <a:cubicBezTo>
                  <a:pt x="13457" y="10589"/>
                  <a:pt x="13460" y="10579"/>
                  <a:pt x="13465" y="10577"/>
                </a:cubicBezTo>
                <a:lnTo>
                  <a:pt x="13478" y="10577"/>
                </a:lnTo>
                <a:cubicBezTo>
                  <a:pt x="13487" y="10577"/>
                  <a:pt x="13494" y="10579"/>
                  <a:pt x="13503" y="10584"/>
                </a:cubicBezTo>
                <a:cubicBezTo>
                  <a:pt x="13508" y="10587"/>
                  <a:pt x="13511" y="10596"/>
                  <a:pt x="13516" y="10603"/>
                </a:cubicBezTo>
                <a:cubicBezTo>
                  <a:pt x="13524" y="10615"/>
                  <a:pt x="13531" y="10627"/>
                  <a:pt x="13535" y="10648"/>
                </a:cubicBezTo>
                <a:cubicBezTo>
                  <a:pt x="13535" y="10656"/>
                  <a:pt x="13534" y="10666"/>
                  <a:pt x="13535" y="10674"/>
                </a:cubicBezTo>
                <a:cubicBezTo>
                  <a:pt x="13535" y="10682"/>
                  <a:pt x="13536" y="10692"/>
                  <a:pt x="13537" y="10700"/>
                </a:cubicBezTo>
                <a:cubicBezTo>
                  <a:pt x="13539" y="10709"/>
                  <a:pt x="13540" y="10719"/>
                  <a:pt x="13544" y="10725"/>
                </a:cubicBezTo>
                <a:cubicBezTo>
                  <a:pt x="13548" y="10732"/>
                  <a:pt x="13552" y="10733"/>
                  <a:pt x="13556" y="10738"/>
                </a:cubicBezTo>
                <a:cubicBezTo>
                  <a:pt x="13561" y="10743"/>
                  <a:pt x="13567" y="10745"/>
                  <a:pt x="13573" y="10745"/>
                </a:cubicBezTo>
                <a:lnTo>
                  <a:pt x="13637" y="10745"/>
                </a:lnTo>
                <a:cubicBezTo>
                  <a:pt x="13643" y="10745"/>
                  <a:pt x="13645" y="10738"/>
                  <a:pt x="13651" y="10738"/>
                </a:cubicBezTo>
                <a:cubicBezTo>
                  <a:pt x="13657" y="10738"/>
                  <a:pt x="13661" y="10735"/>
                  <a:pt x="13666" y="10738"/>
                </a:cubicBezTo>
                <a:cubicBezTo>
                  <a:pt x="13672" y="10741"/>
                  <a:pt x="13674" y="10751"/>
                  <a:pt x="13679" y="10757"/>
                </a:cubicBezTo>
                <a:cubicBezTo>
                  <a:pt x="13683" y="10762"/>
                  <a:pt x="13682" y="10775"/>
                  <a:pt x="13685" y="10783"/>
                </a:cubicBezTo>
                <a:cubicBezTo>
                  <a:pt x="13689" y="10791"/>
                  <a:pt x="13694" y="10791"/>
                  <a:pt x="13698" y="10796"/>
                </a:cubicBezTo>
                <a:cubicBezTo>
                  <a:pt x="13703" y="10803"/>
                  <a:pt x="13707" y="10809"/>
                  <a:pt x="13714" y="10809"/>
                </a:cubicBezTo>
                <a:lnTo>
                  <a:pt x="13779" y="10809"/>
                </a:lnTo>
                <a:cubicBezTo>
                  <a:pt x="13790" y="10809"/>
                  <a:pt x="13795" y="10828"/>
                  <a:pt x="13806" y="10828"/>
                </a:cubicBezTo>
                <a:lnTo>
                  <a:pt x="13912" y="10828"/>
                </a:lnTo>
                <a:lnTo>
                  <a:pt x="13991" y="10802"/>
                </a:lnTo>
                <a:lnTo>
                  <a:pt x="14062" y="10802"/>
                </a:lnTo>
                <a:cubicBezTo>
                  <a:pt x="14075" y="10802"/>
                  <a:pt x="14079" y="10825"/>
                  <a:pt x="14088" y="10841"/>
                </a:cubicBezTo>
                <a:cubicBezTo>
                  <a:pt x="14093" y="10849"/>
                  <a:pt x="14097" y="10854"/>
                  <a:pt x="14101" y="10861"/>
                </a:cubicBezTo>
                <a:cubicBezTo>
                  <a:pt x="14105" y="10867"/>
                  <a:pt x="14110" y="10870"/>
                  <a:pt x="14113" y="10880"/>
                </a:cubicBezTo>
                <a:cubicBezTo>
                  <a:pt x="14120" y="10898"/>
                  <a:pt x="14121" y="10917"/>
                  <a:pt x="14129" y="10931"/>
                </a:cubicBezTo>
                <a:cubicBezTo>
                  <a:pt x="14133" y="10938"/>
                  <a:pt x="14137" y="10946"/>
                  <a:pt x="14142" y="10951"/>
                </a:cubicBezTo>
                <a:cubicBezTo>
                  <a:pt x="14145" y="10955"/>
                  <a:pt x="14151" y="10954"/>
                  <a:pt x="14154" y="10957"/>
                </a:cubicBezTo>
                <a:cubicBezTo>
                  <a:pt x="14159" y="10964"/>
                  <a:pt x="14163" y="10967"/>
                  <a:pt x="14167" y="10976"/>
                </a:cubicBezTo>
                <a:cubicBezTo>
                  <a:pt x="14170" y="10984"/>
                  <a:pt x="14172" y="10992"/>
                  <a:pt x="14173" y="11002"/>
                </a:cubicBezTo>
                <a:cubicBezTo>
                  <a:pt x="14176" y="11019"/>
                  <a:pt x="14175" y="11034"/>
                  <a:pt x="14176" y="11054"/>
                </a:cubicBezTo>
                <a:cubicBezTo>
                  <a:pt x="14182" y="11057"/>
                  <a:pt x="14194" y="11050"/>
                  <a:pt x="14198" y="11060"/>
                </a:cubicBezTo>
                <a:cubicBezTo>
                  <a:pt x="14201" y="11068"/>
                  <a:pt x="14200" y="11079"/>
                  <a:pt x="14204" y="11086"/>
                </a:cubicBezTo>
                <a:cubicBezTo>
                  <a:pt x="14208" y="11092"/>
                  <a:pt x="14209" y="11107"/>
                  <a:pt x="14214" y="11112"/>
                </a:cubicBezTo>
                <a:cubicBezTo>
                  <a:pt x="14218" y="11117"/>
                  <a:pt x="14223" y="11112"/>
                  <a:pt x="14227" y="11112"/>
                </a:cubicBezTo>
                <a:lnTo>
                  <a:pt x="14239" y="11112"/>
                </a:lnTo>
                <a:cubicBezTo>
                  <a:pt x="14248" y="11112"/>
                  <a:pt x="14256" y="11113"/>
                  <a:pt x="14264" y="11118"/>
                </a:cubicBezTo>
                <a:cubicBezTo>
                  <a:pt x="14269" y="11120"/>
                  <a:pt x="14272" y="11127"/>
                  <a:pt x="14277" y="11131"/>
                </a:cubicBezTo>
                <a:cubicBezTo>
                  <a:pt x="14281" y="11132"/>
                  <a:pt x="14285" y="11134"/>
                  <a:pt x="14289" y="11137"/>
                </a:cubicBezTo>
                <a:cubicBezTo>
                  <a:pt x="14300" y="11145"/>
                  <a:pt x="14306" y="11158"/>
                  <a:pt x="14318" y="11163"/>
                </a:cubicBezTo>
                <a:cubicBezTo>
                  <a:pt x="14303" y="11163"/>
                  <a:pt x="14295" y="11160"/>
                  <a:pt x="14280" y="11163"/>
                </a:cubicBezTo>
                <a:cubicBezTo>
                  <a:pt x="14270" y="11165"/>
                  <a:pt x="14263" y="11171"/>
                  <a:pt x="14255" y="11176"/>
                </a:cubicBezTo>
                <a:cubicBezTo>
                  <a:pt x="14250" y="11177"/>
                  <a:pt x="14247" y="11186"/>
                  <a:pt x="14242" y="11189"/>
                </a:cubicBezTo>
                <a:cubicBezTo>
                  <a:pt x="14243" y="11198"/>
                  <a:pt x="14240" y="11206"/>
                  <a:pt x="14242" y="11215"/>
                </a:cubicBezTo>
                <a:cubicBezTo>
                  <a:pt x="14244" y="11223"/>
                  <a:pt x="14245" y="11234"/>
                  <a:pt x="14249" y="11240"/>
                </a:cubicBezTo>
                <a:cubicBezTo>
                  <a:pt x="14252" y="11245"/>
                  <a:pt x="14257" y="11244"/>
                  <a:pt x="14261" y="11247"/>
                </a:cubicBezTo>
                <a:cubicBezTo>
                  <a:pt x="14265" y="11250"/>
                  <a:pt x="14270" y="11250"/>
                  <a:pt x="14274" y="11253"/>
                </a:cubicBezTo>
                <a:cubicBezTo>
                  <a:pt x="14279" y="11258"/>
                  <a:pt x="14279" y="11271"/>
                  <a:pt x="14283" y="11279"/>
                </a:cubicBezTo>
                <a:cubicBezTo>
                  <a:pt x="14287" y="11287"/>
                  <a:pt x="14289" y="11295"/>
                  <a:pt x="14292" y="11304"/>
                </a:cubicBezTo>
                <a:cubicBezTo>
                  <a:pt x="14300" y="11324"/>
                  <a:pt x="14308" y="11337"/>
                  <a:pt x="14318" y="11350"/>
                </a:cubicBezTo>
                <a:cubicBezTo>
                  <a:pt x="14323" y="11356"/>
                  <a:pt x="14328" y="11361"/>
                  <a:pt x="14333" y="11369"/>
                </a:cubicBezTo>
                <a:cubicBezTo>
                  <a:pt x="14339" y="11377"/>
                  <a:pt x="14340" y="11392"/>
                  <a:pt x="14346" y="11395"/>
                </a:cubicBezTo>
                <a:cubicBezTo>
                  <a:pt x="14350" y="11396"/>
                  <a:pt x="14354" y="11395"/>
                  <a:pt x="14359" y="11395"/>
                </a:cubicBezTo>
                <a:cubicBezTo>
                  <a:pt x="14363" y="11395"/>
                  <a:pt x="14367" y="11398"/>
                  <a:pt x="14371" y="11395"/>
                </a:cubicBezTo>
                <a:cubicBezTo>
                  <a:pt x="14377" y="11390"/>
                  <a:pt x="14379" y="11382"/>
                  <a:pt x="14384" y="11376"/>
                </a:cubicBezTo>
                <a:cubicBezTo>
                  <a:pt x="14388" y="11369"/>
                  <a:pt x="14388" y="11355"/>
                  <a:pt x="14393" y="11350"/>
                </a:cubicBezTo>
                <a:cubicBezTo>
                  <a:pt x="14401" y="11340"/>
                  <a:pt x="14411" y="11345"/>
                  <a:pt x="14418" y="11337"/>
                </a:cubicBezTo>
                <a:cubicBezTo>
                  <a:pt x="14424" y="11332"/>
                  <a:pt x="14424" y="11316"/>
                  <a:pt x="14428" y="11304"/>
                </a:cubicBezTo>
                <a:cubicBezTo>
                  <a:pt x="14432" y="11293"/>
                  <a:pt x="14433" y="11279"/>
                  <a:pt x="14440" y="11279"/>
                </a:cubicBezTo>
                <a:cubicBezTo>
                  <a:pt x="14454" y="11279"/>
                  <a:pt x="14462" y="11288"/>
                  <a:pt x="14472" y="11304"/>
                </a:cubicBezTo>
                <a:cubicBezTo>
                  <a:pt x="14476" y="11309"/>
                  <a:pt x="14476" y="11323"/>
                  <a:pt x="14478" y="11331"/>
                </a:cubicBezTo>
                <a:cubicBezTo>
                  <a:pt x="14485" y="11351"/>
                  <a:pt x="14484" y="11369"/>
                  <a:pt x="14484" y="11395"/>
                </a:cubicBezTo>
                <a:cubicBezTo>
                  <a:pt x="14484" y="11414"/>
                  <a:pt x="14486" y="11429"/>
                  <a:pt x="14488" y="11446"/>
                </a:cubicBezTo>
                <a:cubicBezTo>
                  <a:pt x="14490" y="11469"/>
                  <a:pt x="14498" y="11482"/>
                  <a:pt x="14500" y="11504"/>
                </a:cubicBezTo>
                <a:cubicBezTo>
                  <a:pt x="14501" y="11512"/>
                  <a:pt x="14503" y="11522"/>
                  <a:pt x="14503" y="11530"/>
                </a:cubicBezTo>
                <a:cubicBezTo>
                  <a:pt x="14504" y="11549"/>
                  <a:pt x="14503" y="11564"/>
                  <a:pt x="14503" y="11585"/>
                </a:cubicBezTo>
                <a:lnTo>
                  <a:pt x="14503" y="11639"/>
                </a:lnTo>
                <a:cubicBezTo>
                  <a:pt x="14503" y="11652"/>
                  <a:pt x="14500" y="11659"/>
                  <a:pt x="14500" y="11671"/>
                </a:cubicBezTo>
                <a:cubicBezTo>
                  <a:pt x="14499" y="11707"/>
                  <a:pt x="14499" y="11726"/>
                  <a:pt x="14500" y="11762"/>
                </a:cubicBezTo>
                <a:cubicBezTo>
                  <a:pt x="14500" y="11772"/>
                  <a:pt x="14499" y="11780"/>
                  <a:pt x="14500" y="11788"/>
                </a:cubicBezTo>
                <a:cubicBezTo>
                  <a:pt x="14502" y="11807"/>
                  <a:pt x="14507" y="11820"/>
                  <a:pt x="14510" y="11839"/>
                </a:cubicBezTo>
                <a:cubicBezTo>
                  <a:pt x="14510" y="11847"/>
                  <a:pt x="14513" y="11855"/>
                  <a:pt x="14513" y="11865"/>
                </a:cubicBezTo>
                <a:cubicBezTo>
                  <a:pt x="14514" y="11897"/>
                  <a:pt x="14511" y="11916"/>
                  <a:pt x="14513" y="11949"/>
                </a:cubicBezTo>
                <a:cubicBezTo>
                  <a:pt x="14513" y="11974"/>
                  <a:pt x="14524" y="11981"/>
                  <a:pt x="14532" y="12000"/>
                </a:cubicBezTo>
                <a:cubicBezTo>
                  <a:pt x="14536" y="12010"/>
                  <a:pt x="14537" y="12016"/>
                  <a:pt x="14541" y="12026"/>
                </a:cubicBezTo>
                <a:cubicBezTo>
                  <a:pt x="14545" y="12036"/>
                  <a:pt x="14551" y="12041"/>
                  <a:pt x="14554" y="12052"/>
                </a:cubicBezTo>
                <a:cubicBezTo>
                  <a:pt x="14556" y="12061"/>
                  <a:pt x="14562" y="12066"/>
                  <a:pt x="14563" y="12077"/>
                </a:cubicBezTo>
                <a:cubicBezTo>
                  <a:pt x="14564" y="12085"/>
                  <a:pt x="14562" y="12095"/>
                  <a:pt x="14563" y="12103"/>
                </a:cubicBezTo>
                <a:cubicBezTo>
                  <a:pt x="14565" y="12124"/>
                  <a:pt x="14566" y="12140"/>
                  <a:pt x="14569" y="12161"/>
                </a:cubicBezTo>
                <a:cubicBezTo>
                  <a:pt x="14570" y="12169"/>
                  <a:pt x="14572" y="12179"/>
                  <a:pt x="14572" y="12187"/>
                </a:cubicBezTo>
                <a:cubicBezTo>
                  <a:pt x="14574" y="12198"/>
                  <a:pt x="14580" y="12201"/>
                  <a:pt x="14582" y="12213"/>
                </a:cubicBezTo>
                <a:cubicBezTo>
                  <a:pt x="14584" y="12224"/>
                  <a:pt x="14587" y="12233"/>
                  <a:pt x="14588" y="12244"/>
                </a:cubicBezTo>
                <a:cubicBezTo>
                  <a:pt x="14589" y="12252"/>
                  <a:pt x="14587" y="12263"/>
                  <a:pt x="14588" y="12271"/>
                </a:cubicBezTo>
                <a:cubicBezTo>
                  <a:pt x="14589" y="12280"/>
                  <a:pt x="14593" y="12287"/>
                  <a:pt x="14595" y="12296"/>
                </a:cubicBezTo>
                <a:cubicBezTo>
                  <a:pt x="14596" y="12306"/>
                  <a:pt x="14598" y="12314"/>
                  <a:pt x="14601" y="12322"/>
                </a:cubicBezTo>
                <a:cubicBezTo>
                  <a:pt x="14604" y="12333"/>
                  <a:pt x="14610" y="12337"/>
                  <a:pt x="14613" y="12348"/>
                </a:cubicBezTo>
                <a:cubicBezTo>
                  <a:pt x="14616" y="12356"/>
                  <a:pt x="14617" y="12366"/>
                  <a:pt x="14620" y="12374"/>
                </a:cubicBezTo>
                <a:cubicBezTo>
                  <a:pt x="14624" y="12385"/>
                  <a:pt x="14630" y="12387"/>
                  <a:pt x="14632" y="12399"/>
                </a:cubicBezTo>
                <a:cubicBezTo>
                  <a:pt x="14636" y="12417"/>
                  <a:pt x="14636" y="12431"/>
                  <a:pt x="14636" y="12450"/>
                </a:cubicBezTo>
                <a:lnTo>
                  <a:pt x="14636" y="12476"/>
                </a:lnTo>
                <a:cubicBezTo>
                  <a:pt x="14635" y="12496"/>
                  <a:pt x="14632" y="12509"/>
                  <a:pt x="14632" y="12528"/>
                </a:cubicBezTo>
                <a:cubicBezTo>
                  <a:pt x="14632" y="12565"/>
                  <a:pt x="14635" y="12587"/>
                  <a:pt x="14645" y="12618"/>
                </a:cubicBezTo>
                <a:cubicBezTo>
                  <a:pt x="14648" y="12629"/>
                  <a:pt x="14654" y="12632"/>
                  <a:pt x="14658" y="12644"/>
                </a:cubicBezTo>
                <a:cubicBezTo>
                  <a:pt x="14660" y="12652"/>
                  <a:pt x="14661" y="12660"/>
                  <a:pt x="14664" y="12669"/>
                </a:cubicBezTo>
                <a:cubicBezTo>
                  <a:pt x="14666" y="12679"/>
                  <a:pt x="14671" y="12685"/>
                  <a:pt x="14673" y="12695"/>
                </a:cubicBezTo>
                <a:cubicBezTo>
                  <a:pt x="14686" y="12737"/>
                  <a:pt x="14691" y="12768"/>
                  <a:pt x="14701" y="12811"/>
                </a:cubicBezTo>
                <a:cubicBezTo>
                  <a:pt x="14709" y="12840"/>
                  <a:pt x="14715" y="12858"/>
                  <a:pt x="14720" y="12889"/>
                </a:cubicBezTo>
                <a:cubicBezTo>
                  <a:pt x="14722" y="12896"/>
                  <a:pt x="14722" y="12906"/>
                  <a:pt x="14724" y="12914"/>
                </a:cubicBezTo>
                <a:lnTo>
                  <a:pt x="14730" y="12940"/>
                </a:lnTo>
                <a:cubicBezTo>
                  <a:pt x="14732" y="12950"/>
                  <a:pt x="14738" y="12951"/>
                  <a:pt x="14742" y="12959"/>
                </a:cubicBezTo>
                <a:cubicBezTo>
                  <a:pt x="14749" y="12970"/>
                  <a:pt x="14753" y="12985"/>
                  <a:pt x="14761" y="12985"/>
                </a:cubicBezTo>
                <a:cubicBezTo>
                  <a:pt x="14768" y="12985"/>
                  <a:pt x="14775" y="12985"/>
                  <a:pt x="14780" y="12979"/>
                </a:cubicBezTo>
                <a:cubicBezTo>
                  <a:pt x="14785" y="12974"/>
                  <a:pt x="14789" y="12969"/>
                  <a:pt x="14793" y="12959"/>
                </a:cubicBezTo>
                <a:cubicBezTo>
                  <a:pt x="14795" y="12953"/>
                  <a:pt x="14794" y="12941"/>
                  <a:pt x="14796" y="12933"/>
                </a:cubicBezTo>
                <a:cubicBezTo>
                  <a:pt x="14798" y="12924"/>
                  <a:pt x="14801" y="12917"/>
                  <a:pt x="14802" y="12908"/>
                </a:cubicBezTo>
                <a:cubicBezTo>
                  <a:pt x="14808" y="12877"/>
                  <a:pt x="14815" y="12856"/>
                  <a:pt x="14824" y="12830"/>
                </a:cubicBezTo>
                <a:cubicBezTo>
                  <a:pt x="14828" y="12822"/>
                  <a:pt x="14826" y="12810"/>
                  <a:pt x="14830" y="12805"/>
                </a:cubicBezTo>
                <a:cubicBezTo>
                  <a:pt x="14834" y="12802"/>
                  <a:pt x="14839" y="12808"/>
                  <a:pt x="14843" y="12805"/>
                </a:cubicBezTo>
                <a:cubicBezTo>
                  <a:pt x="14847" y="12802"/>
                  <a:pt x="14852" y="12800"/>
                  <a:pt x="14856" y="12798"/>
                </a:cubicBezTo>
                <a:cubicBezTo>
                  <a:pt x="14862" y="12793"/>
                  <a:pt x="14864" y="12782"/>
                  <a:pt x="14868" y="12772"/>
                </a:cubicBezTo>
                <a:cubicBezTo>
                  <a:pt x="14871" y="12764"/>
                  <a:pt x="14879" y="12765"/>
                  <a:pt x="14881" y="12753"/>
                </a:cubicBezTo>
                <a:cubicBezTo>
                  <a:pt x="14883" y="12746"/>
                  <a:pt x="14882" y="12736"/>
                  <a:pt x="14884" y="12727"/>
                </a:cubicBezTo>
                <a:cubicBezTo>
                  <a:pt x="14886" y="12718"/>
                  <a:pt x="14889" y="12711"/>
                  <a:pt x="14890" y="12702"/>
                </a:cubicBezTo>
                <a:cubicBezTo>
                  <a:pt x="14893" y="12685"/>
                  <a:pt x="14903" y="12676"/>
                  <a:pt x="14903" y="12657"/>
                </a:cubicBezTo>
                <a:cubicBezTo>
                  <a:pt x="14903" y="12631"/>
                  <a:pt x="14897" y="12616"/>
                  <a:pt x="14900" y="12592"/>
                </a:cubicBezTo>
                <a:cubicBezTo>
                  <a:pt x="14901" y="12581"/>
                  <a:pt x="14907" y="12578"/>
                  <a:pt x="14909" y="12566"/>
                </a:cubicBezTo>
                <a:cubicBezTo>
                  <a:pt x="14913" y="12549"/>
                  <a:pt x="14916" y="12534"/>
                  <a:pt x="14918" y="12515"/>
                </a:cubicBezTo>
                <a:cubicBezTo>
                  <a:pt x="14921" y="12497"/>
                  <a:pt x="14924" y="12483"/>
                  <a:pt x="14925" y="12463"/>
                </a:cubicBezTo>
                <a:cubicBezTo>
                  <a:pt x="14926" y="12444"/>
                  <a:pt x="14926" y="12431"/>
                  <a:pt x="14925" y="12412"/>
                </a:cubicBezTo>
                <a:cubicBezTo>
                  <a:pt x="14924" y="12393"/>
                  <a:pt x="14922" y="12380"/>
                  <a:pt x="14922" y="12360"/>
                </a:cubicBezTo>
                <a:cubicBezTo>
                  <a:pt x="14922" y="12351"/>
                  <a:pt x="14925" y="12346"/>
                  <a:pt x="14925" y="12337"/>
                </a:cubicBezTo>
                <a:lnTo>
                  <a:pt x="14925" y="12193"/>
                </a:lnTo>
                <a:cubicBezTo>
                  <a:pt x="14925" y="12152"/>
                  <a:pt x="14922" y="12122"/>
                  <a:pt x="14922" y="12082"/>
                </a:cubicBezTo>
                <a:cubicBezTo>
                  <a:pt x="14922" y="12071"/>
                  <a:pt x="14926" y="12066"/>
                  <a:pt x="14928" y="12058"/>
                </a:cubicBezTo>
                <a:cubicBezTo>
                  <a:pt x="14930" y="12050"/>
                  <a:pt x="14930" y="12037"/>
                  <a:pt x="14934" y="12032"/>
                </a:cubicBezTo>
                <a:cubicBezTo>
                  <a:pt x="14946" y="12015"/>
                  <a:pt x="14957" y="12026"/>
                  <a:pt x="14972" y="12026"/>
                </a:cubicBezTo>
                <a:cubicBezTo>
                  <a:pt x="14987" y="12026"/>
                  <a:pt x="14999" y="12032"/>
                  <a:pt x="15010" y="12013"/>
                </a:cubicBezTo>
                <a:cubicBezTo>
                  <a:pt x="15017" y="12000"/>
                  <a:pt x="15016" y="11980"/>
                  <a:pt x="15019" y="11961"/>
                </a:cubicBezTo>
                <a:cubicBezTo>
                  <a:pt x="15021" y="11951"/>
                  <a:pt x="15023" y="11945"/>
                  <a:pt x="15026" y="11935"/>
                </a:cubicBezTo>
                <a:cubicBezTo>
                  <a:pt x="15028" y="11924"/>
                  <a:pt x="15032" y="11915"/>
                  <a:pt x="15038" y="11910"/>
                </a:cubicBezTo>
                <a:cubicBezTo>
                  <a:pt x="15042" y="11907"/>
                  <a:pt x="15047" y="11906"/>
                  <a:pt x="15051" y="11903"/>
                </a:cubicBezTo>
                <a:cubicBezTo>
                  <a:pt x="15055" y="11900"/>
                  <a:pt x="15059" y="11901"/>
                  <a:pt x="15063" y="11897"/>
                </a:cubicBezTo>
                <a:cubicBezTo>
                  <a:pt x="15069" y="11892"/>
                  <a:pt x="15071" y="11884"/>
                  <a:pt x="15076" y="11878"/>
                </a:cubicBezTo>
                <a:cubicBezTo>
                  <a:pt x="15081" y="11872"/>
                  <a:pt x="15081" y="11859"/>
                  <a:pt x="15085" y="11852"/>
                </a:cubicBezTo>
                <a:cubicBezTo>
                  <a:pt x="15089" y="11847"/>
                  <a:pt x="15094" y="11844"/>
                  <a:pt x="15098" y="11839"/>
                </a:cubicBezTo>
                <a:cubicBezTo>
                  <a:pt x="15102" y="11834"/>
                  <a:pt x="15108" y="11838"/>
                  <a:pt x="15111" y="11833"/>
                </a:cubicBezTo>
                <a:cubicBezTo>
                  <a:pt x="15115" y="11826"/>
                  <a:pt x="15117" y="11817"/>
                  <a:pt x="15120" y="11807"/>
                </a:cubicBezTo>
                <a:cubicBezTo>
                  <a:pt x="15126" y="11789"/>
                  <a:pt x="15128" y="11773"/>
                  <a:pt x="15133" y="11755"/>
                </a:cubicBezTo>
                <a:cubicBezTo>
                  <a:pt x="15136" y="11744"/>
                  <a:pt x="15141" y="11739"/>
                  <a:pt x="15145" y="11729"/>
                </a:cubicBezTo>
                <a:cubicBezTo>
                  <a:pt x="15149" y="11720"/>
                  <a:pt x="15151" y="11712"/>
                  <a:pt x="15155" y="11704"/>
                </a:cubicBezTo>
                <a:cubicBezTo>
                  <a:pt x="15158" y="11696"/>
                  <a:pt x="15159" y="11684"/>
                  <a:pt x="15164" y="11678"/>
                </a:cubicBezTo>
                <a:cubicBezTo>
                  <a:pt x="15173" y="11667"/>
                  <a:pt x="15181" y="11667"/>
                  <a:pt x="15189" y="11652"/>
                </a:cubicBezTo>
                <a:cubicBezTo>
                  <a:pt x="15193" y="11646"/>
                  <a:pt x="15195" y="11636"/>
                  <a:pt x="15198" y="11626"/>
                </a:cubicBezTo>
                <a:cubicBezTo>
                  <a:pt x="15201" y="11618"/>
                  <a:pt x="15202" y="11609"/>
                  <a:pt x="15205" y="11601"/>
                </a:cubicBezTo>
                <a:cubicBezTo>
                  <a:pt x="15207" y="11593"/>
                  <a:pt x="15207" y="11580"/>
                  <a:pt x="15211" y="11575"/>
                </a:cubicBezTo>
                <a:cubicBezTo>
                  <a:pt x="15215" y="11570"/>
                  <a:pt x="15220" y="11577"/>
                  <a:pt x="15224" y="11575"/>
                </a:cubicBezTo>
                <a:cubicBezTo>
                  <a:pt x="15227" y="11573"/>
                  <a:pt x="15232" y="11578"/>
                  <a:pt x="15236" y="11575"/>
                </a:cubicBezTo>
                <a:cubicBezTo>
                  <a:pt x="15242" y="11570"/>
                  <a:pt x="15245" y="11565"/>
                  <a:pt x="15249" y="11556"/>
                </a:cubicBezTo>
                <a:cubicBezTo>
                  <a:pt x="15251" y="11550"/>
                  <a:pt x="15247" y="11538"/>
                  <a:pt x="15249" y="11530"/>
                </a:cubicBezTo>
                <a:cubicBezTo>
                  <a:pt x="15254" y="11512"/>
                  <a:pt x="15261" y="11497"/>
                  <a:pt x="15271" y="11491"/>
                </a:cubicBezTo>
                <a:cubicBezTo>
                  <a:pt x="15275" y="11490"/>
                  <a:pt x="15279" y="11491"/>
                  <a:pt x="15284" y="11491"/>
                </a:cubicBezTo>
                <a:cubicBezTo>
                  <a:pt x="15293" y="11490"/>
                  <a:pt x="15302" y="11494"/>
                  <a:pt x="15309" y="11485"/>
                </a:cubicBezTo>
                <a:cubicBezTo>
                  <a:pt x="15313" y="11478"/>
                  <a:pt x="15315" y="11469"/>
                  <a:pt x="15318" y="11459"/>
                </a:cubicBezTo>
                <a:cubicBezTo>
                  <a:pt x="15329" y="11427"/>
                  <a:pt x="15326" y="11397"/>
                  <a:pt x="15327" y="11356"/>
                </a:cubicBezTo>
                <a:cubicBezTo>
                  <a:pt x="15328" y="11337"/>
                  <a:pt x="15330" y="11324"/>
                  <a:pt x="15331" y="11304"/>
                </a:cubicBezTo>
                <a:lnTo>
                  <a:pt x="15390" y="11304"/>
                </a:lnTo>
                <a:cubicBezTo>
                  <a:pt x="15395" y="11304"/>
                  <a:pt x="15398" y="11316"/>
                  <a:pt x="15403" y="11318"/>
                </a:cubicBezTo>
                <a:cubicBezTo>
                  <a:pt x="15409" y="11321"/>
                  <a:pt x="15415" y="11324"/>
                  <a:pt x="15422" y="11324"/>
                </a:cubicBezTo>
                <a:lnTo>
                  <a:pt x="15428" y="11324"/>
                </a:lnTo>
                <a:cubicBezTo>
                  <a:pt x="15434" y="11322"/>
                  <a:pt x="15435" y="11309"/>
                  <a:pt x="15441" y="11304"/>
                </a:cubicBezTo>
                <a:cubicBezTo>
                  <a:pt x="15445" y="11301"/>
                  <a:pt x="15450" y="11308"/>
                  <a:pt x="15453" y="11304"/>
                </a:cubicBezTo>
                <a:cubicBezTo>
                  <a:pt x="15460" y="11300"/>
                  <a:pt x="15461" y="11284"/>
                  <a:pt x="15466" y="11279"/>
                </a:cubicBezTo>
                <a:cubicBezTo>
                  <a:pt x="15470" y="11276"/>
                  <a:pt x="15475" y="11276"/>
                  <a:pt x="15479" y="11273"/>
                </a:cubicBezTo>
                <a:cubicBezTo>
                  <a:pt x="15483" y="11266"/>
                  <a:pt x="15486" y="11259"/>
                  <a:pt x="15491" y="11253"/>
                </a:cubicBezTo>
                <a:cubicBezTo>
                  <a:pt x="15495" y="11248"/>
                  <a:pt x="15495" y="11235"/>
                  <a:pt x="15498" y="11227"/>
                </a:cubicBezTo>
                <a:lnTo>
                  <a:pt x="15560" y="11227"/>
                </a:lnTo>
                <a:lnTo>
                  <a:pt x="15560" y="11150"/>
                </a:lnTo>
                <a:cubicBezTo>
                  <a:pt x="15569" y="11152"/>
                  <a:pt x="15575" y="11153"/>
                  <a:pt x="15582" y="11157"/>
                </a:cubicBezTo>
                <a:cubicBezTo>
                  <a:pt x="15586" y="11158"/>
                  <a:pt x="15593" y="11150"/>
                  <a:pt x="15595" y="11157"/>
                </a:cubicBezTo>
                <a:cubicBezTo>
                  <a:pt x="15598" y="11164"/>
                  <a:pt x="15601" y="11173"/>
                  <a:pt x="15604" y="11182"/>
                </a:cubicBezTo>
                <a:cubicBezTo>
                  <a:pt x="15606" y="11189"/>
                  <a:pt x="15606" y="11200"/>
                  <a:pt x="15607" y="11208"/>
                </a:cubicBezTo>
                <a:cubicBezTo>
                  <a:pt x="15610" y="11218"/>
                  <a:pt x="15611" y="11226"/>
                  <a:pt x="15614" y="11234"/>
                </a:cubicBezTo>
                <a:cubicBezTo>
                  <a:pt x="15616" y="11242"/>
                  <a:pt x="15622" y="11239"/>
                  <a:pt x="15626" y="11247"/>
                </a:cubicBezTo>
                <a:cubicBezTo>
                  <a:pt x="15630" y="11255"/>
                  <a:pt x="15630" y="11265"/>
                  <a:pt x="15633" y="11273"/>
                </a:cubicBezTo>
                <a:cubicBezTo>
                  <a:pt x="15638" y="11290"/>
                  <a:pt x="15639" y="11310"/>
                  <a:pt x="15642" y="11331"/>
                </a:cubicBezTo>
                <a:cubicBezTo>
                  <a:pt x="15642" y="11350"/>
                  <a:pt x="15639" y="11361"/>
                  <a:pt x="15639" y="11380"/>
                </a:cubicBezTo>
                <a:cubicBezTo>
                  <a:pt x="15639" y="11392"/>
                  <a:pt x="15643" y="11400"/>
                  <a:pt x="15645" y="11408"/>
                </a:cubicBezTo>
                <a:cubicBezTo>
                  <a:pt x="15648" y="11416"/>
                  <a:pt x="15649" y="11426"/>
                  <a:pt x="15652" y="11434"/>
                </a:cubicBezTo>
                <a:cubicBezTo>
                  <a:pt x="15654" y="11441"/>
                  <a:pt x="15661" y="11438"/>
                  <a:pt x="15664" y="11446"/>
                </a:cubicBezTo>
                <a:cubicBezTo>
                  <a:pt x="15666" y="11453"/>
                  <a:pt x="15665" y="11466"/>
                  <a:pt x="15667" y="11472"/>
                </a:cubicBezTo>
                <a:cubicBezTo>
                  <a:pt x="15674" y="11491"/>
                  <a:pt x="15683" y="11495"/>
                  <a:pt x="15692" y="11511"/>
                </a:cubicBezTo>
                <a:cubicBezTo>
                  <a:pt x="15697" y="11519"/>
                  <a:pt x="15701" y="11522"/>
                  <a:pt x="15705" y="11530"/>
                </a:cubicBezTo>
                <a:cubicBezTo>
                  <a:pt x="15709" y="11538"/>
                  <a:pt x="15711" y="11546"/>
                  <a:pt x="15715" y="11556"/>
                </a:cubicBezTo>
                <a:cubicBezTo>
                  <a:pt x="15718" y="11565"/>
                  <a:pt x="15724" y="11569"/>
                  <a:pt x="15724" y="11582"/>
                </a:cubicBezTo>
                <a:lnTo>
                  <a:pt x="15724" y="11607"/>
                </a:lnTo>
                <a:cubicBezTo>
                  <a:pt x="15724" y="11617"/>
                  <a:pt x="15721" y="11623"/>
                  <a:pt x="15721" y="11633"/>
                </a:cubicBezTo>
                <a:cubicBezTo>
                  <a:pt x="15720" y="11653"/>
                  <a:pt x="15721" y="11666"/>
                  <a:pt x="15721" y="11685"/>
                </a:cubicBezTo>
                <a:cubicBezTo>
                  <a:pt x="15730" y="11680"/>
                  <a:pt x="15737" y="11678"/>
                  <a:pt x="15746" y="11678"/>
                </a:cubicBezTo>
                <a:cubicBezTo>
                  <a:pt x="15751" y="11678"/>
                  <a:pt x="15755" y="11686"/>
                  <a:pt x="15759" y="11691"/>
                </a:cubicBezTo>
                <a:cubicBezTo>
                  <a:pt x="15763" y="11695"/>
                  <a:pt x="15769" y="11691"/>
                  <a:pt x="15771" y="11697"/>
                </a:cubicBezTo>
                <a:cubicBezTo>
                  <a:pt x="15773" y="11704"/>
                  <a:pt x="15771" y="11713"/>
                  <a:pt x="15771" y="11723"/>
                </a:cubicBezTo>
                <a:cubicBezTo>
                  <a:pt x="15771" y="11742"/>
                  <a:pt x="15770" y="11757"/>
                  <a:pt x="15768" y="11774"/>
                </a:cubicBezTo>
                <a:cubicBezTo>
                  <a:pt x="15767" y="11784"/>
                  <a:pt x="15763" y="11791"/>
                  <a:pt x="15762" y="11800"/>
                </a:cubicBezTo>
                <a:cubicBezTo>
                  <a:pt x="15757" y="11827"/>
                  <a:pt x="15759" y="11847"/>
                  <a:pt x="15759" y="11878"/>
                </a:cubicBezTo>
                <a:cubicBezTo>
                  <a:pt x="15759" y="11918"/>
                  <a:pt x="15758" y="11954"/>
                  <a:pt x="15771" y="11981"/>
                </a:cubicBezTo>
                <a:cubicBezTo>
                  <a:pt x="15775" y="11989"/>
                  <a:pt x="15779" y="11994"/>
                  <a:pt x="15784" y="12000"/>
                </a:cubicBezTo>
                <a:cubicBezTo>
                  <a:pt x="15788" y="12006"/>
                  <a:pt x="15791" y="12018"/>
                  <a:pt x="15796" y="12019"/>
                </a:cubicBezTo>
                <a:cubicBezTo>
                  <a:pt x="15805" y="12022"/>
                  <a:pt x="15812" y="12019"/>
                  <a:pt x="15821" y="12019"/>
                </a:cubicBezTo>
                <a:lnTo>
                  <a:pt x="15834" y="12019"/>
                </a:lnTo>
                <a:cubicBezTo>
                  <a:pt x="15838" y="12019"/>
                  <a:pt x="15843" y="12022"/>
                  <a:pt x="15847" y="12019"/>
                </a:cubicBezTo>
                <a:cubicBezTo>
                  <a:pt x="15851" y="12016"/>
                  <a:pt x="15848" y="11998"/>
                  <a:pt x="15853" y="11993"/>
                </a:cubicBezTo>
                <a:cubicBezTo>
                  <a:pt x="15857" y="11989"/>
                  <a:pt x="15862" y="11990"/>
                  <a:pt x="15866" y="11987"/>
                </a:cubicBezTo>
                <a:cubicBezTo>
                  <a:pt x="15870" y="11984"/>
                  <a:pt x="15874" y="11976"/>
                  <a:pt x="15878" y="11974"/>
                </a:cubicBezTo>
                <a:cubicBezTo>
                  <a:pt x="15888" y="11968"/>
                  <a:pt x="15896" y="11966"/>
                  <a:pt x="15907" y="11961"/>
                </a:cubicBezTo>
                <a:lnTo>
                  <a:pt x="15907" y="11935"/>
                </a:lnTo>
                <a:lnTo>
                  <a:pt x="15907" y="11910"/>
                </a:lnTo>
                <a:cubicBezTo>
                  <a:pt x="15907" y="11898"/>
                  <a:pt x="15914" y="11895"/>
                  <a:pt x="15916" y="11884"/>
                </a:cubicBezTo>
                <a:cubicBezTo>
                  <a:pt x="15931" y="11890"/>
                  <a:pt x="15943" y="11894"/>
                  <a:pt x="15954" y="11916"/>
                </a:cubicBezTo>
                <a:cubicBezTo>
                  <a:pt x="15957" y="11924"/>
                  <a:pt x="15957" y="11932"/>
                  <a:pt x="15960" y="11942"/>
                </a:cubicBezTo>
                <a:cubicBezTo>
                  <a:pt x="15962" y="11952"/>
                  <a:pt x="15965" y="11958"/>
                  <a:pt x="15966" y="11968"/>
                </a:cubicBezTo>
                <a:cubicBezTo>
                  <a:pt x="15970" y="11986"/>
                  <a:pt x="15973" y="12000"/>
                  <a:pt x="15976" y="12019"/>
                </a:cubicBezTo>
                <a:cubicBezTo>
                  <a:pt x="15980" y="12051"/>
                  <a:pt x="15980" y="12071"/>
                  <a:pt x="15985" y="12103"/>
                </a:cubicBezTo>
                <a:cubicBezTo>
                  <a:pt x="15986" y="12111"/>
                  <a:pt x="15987" y="12121"/>
                  <a:pt x="15988" y="12129"/>
                </a:cubicBezTo>
                <a:cubicBezTo>
                  <a:pt x="15991" y="12138"/>
                  <a:pt x="15994" y="12145"/>
                  <a:pt x="15998" y="12155"/>
                </a:cubicBezTo>
                <a:cubicBezTo>
                  <a:pt x="16001" y="12163"/>
                  <a:pt x="16008" y="12157"/>
                  <a:pt x="16010" y="12167"/>
                </a:cubicBezTo>
                <a:cubicBezTo>
                  <a:pt x="16012" y="12175"/>
                  <a:pt x="16013" y="12183"/>
                  <a:pt x="16013" y="12193"/>
                </a:cubicBezTo>
                <a:cubicBezTo>
                  <a:pt x="16013" y="12231"/>
                  <a:pt x="15991" y="12245"/>
                  <a:pt x="15991" y="12283"/>
                </a:cubicBezTo>
                <a:cubicBezTo>
                  <a:pt x="15991" y="12295"/>
                  <a:pt x="15996" y="12299"/>
                  <a:pt x="15998" y="12309"/>
                </a:cubicBezTo>
                <a:cubicBezTo>
                  <a:pt x="15999" y="12319"/>
                  <a:pt x="16002" y="12327"/>
                  <a:pt x="16004" y="12335"/>
                </a:cubicBezTo>
                <a:cubicBezTo>
                  <a:pt x="16007" y="12344"/>
                  <a:pt x="16014" y="12346"/>
                  <a:pt x="16017" y="12354"/>
                </a:cubicBezTo>
                <a:cubicBezTo>
                  <a:pt x="16024" y="12371"/>
                  <a:pt x="16027" y="12388"/>
                  <a:pt x="16036" y="12405"/>
                </a:cubicBezTo>
                <a:cubicBezTo>
                  <a:pt x="16039" y="12413"/>
                  <a:pt x="16045" y="12416"/>
                  <a:pt x="16048" y="12425"/>
                </a:cubicBezTo>
                <a:cubicBezTo>
                  <a:pt x="16052" y="12436"/>
                  <a:pt x="16054" y="12447"/>
                  <a:pt x="16054" y="12463"/>
                </a:cubicBezTo>
                <a:cubicBezTo>
                  <a:pt x="16054" y="12483"/>
                  <a:pt x="16048" y="12496"/>
                  <a:pt x="16048" y="12515"/>
                </a:cubicBezTo>
                <a:cubicBezTo>
                  <a:pt x="16048" y="12536"/>
                  <a:pt x="16057" y="12546"/>
                  <a:pt x="16057" y="12566"/>
                </a:cubicBezTo>
                <a:cubicBezTo>
                  <a:pt x="16057" y="12594"/>
                  <a:pt x="16050" y="12610"/>
                  <a:pt x="16039" y="12624"/>
                </a:cubicBezTo>
                <a:cubicBezTo>
                  <a:pt x="16035" y="12629"/>
                  <a:pt x="16031" y="12632"/>
                  <a:pt x="16026" y="12637"/>
                </a:cubicBezTo>
                <a:cubicBezTo>
                  <a:pt x="16022" y="12640"/>
                  <a:pt x="16016" y="12639"/>
                  <a:pt x="16013" y="12644"/>
                </a:cubicBezTo>
                <a:cubicBezTo>
                  <a:pt x="16009" y="12650"/>
                  <a:pt x="16009" y="12660"/>
                  <a:pt x="16007" y="12669"/>
                </a:cubicBezTo>
                <a:cubicBezTo>
                  <a:pt x="16006" y="12677"/>
                  <a:pt x="16004" y="12687"/>
                  <a:pt x="16004" y="12695"/>
                </a:cubicBezTo>
                <a:cubicBezTo>
                  <a:pt x="16002" y="12724"/>
                  <a:pt x="16004" y="12742"/>
                  <a:pt x="16004" y="12772"/>
                </a:cubicBezTo>
                <a:lnTo>
                  <a:pt x="16004" y="12798"/>
                </a:lnTo>
                <a:cubicBezTo>
                  <a:pt x="16003" y="12818"/>
                  <a:pt x="15998" y="12830"/>
                  <a:pt x="15998" y="12850"/>
                </a:cubicBezTo>
                <a:cubicBezTo>
                  <a:pt x="15997" y="12866"/>
                  <a:pt x="15998" y="12876"/>
                  <a:pt x="15998" y="12892"/>
                </a:cubicBezTo>
                <a:cubicBezTo>
                  <a:pt x="15998" y="12918"/>
                  <a:pt x="15995" y="12936"/>
                  <a:pt x="16001" y="12959"/>
                </a:cubicBezTo>
                <a:cubicBezTo>
                  <a:pt x="16003" y="12970"/>
                  <a:pt x="16005" y="12977"/>
                  <a:pt x="16010" y="12985"/>
                </a:cubicBezTo>
                <a:cubicBezTo>
                  <a:pt x="16014" y="12991"/>
                  <a:pt x="16018" y="12993"/>
                  <a:pt x="16023" y="12998"/>
                </a:cubicBezTo>
                <a:cubicBezTo>
                  <a:pt x="16027" y="13003"/>
                  <a:pt x="16032" y="13001"/>
                  <a:pt x="16036" y="13005"/>
                </a:cubicBezTo>
                <a:cubicBezTo>
                  <a:pt x="16046" y="13016"/>
                  <a:pt x="16050" y="13037"/>
                  <a:pt x="16057" y="13056"/>
                </a:cubicBezTo>
                <a:cubicBezTo>
                  <a:pt x="16065" y="13075"/>
                  <a:pt x="16072" y="13090"/>
                  <a:pt x="16083" y="13101"/>
                </a:cubicBezTo>
                <a:cubicBezTo>
                  <a:pt x="16087" y="13106"/>
                  <a:pt x="16091" y="13103"/>
                  <a:pt x="16095" y="13107"/>
                </a:cubicBezTo>
                <a:cubicBezTo>
                  <a:pt x="16100" y="13112"/>
                  <a:pt x="16102" y="13123"/>
                  <a:pt x="16105" y="13133"/>
                </a:cubicBezTo>
                <a:cubicBezTo>
                  <a:pt x="16108" y="13143"/>
                  <a:pt x="16113" y="13146"/>
                  <a:pt x="16114" y="13159"/>
                </a:cubicBezTo>
                <a:cubicBezTo>
                  <a:pt x="16116" y="13181"/>
                  <a:pt x="16113" y="13194"/>
                  <a:pt x="16114" y="13217"/>
                </a:cubicBezTo>
                <a:cubicBezTo>
                  <a:pt x="16115" y="13236"/>
                  <a:pt x="16117" y="13252"/>
                  <a:pt x="16120" y="13268"/>
                </a:cubicBezTo>
                <a:cubicBezTo>
                  <a:pt x="16124" y="13287"/>
                  <a:pt x="16132" y="13300"/>
                  <a:pt x="16136" y="13320"/>
                </a:cubicBezTo>
                <a:cubicBezTo>
                  <a:pt x="16139" y="13331"/>
                  <a:pt x="16137" y="13341"/>
                  <a:pt x="16139" y="13352"/>
                </a:cubicBezTo>
                <a:cubicBezTo>
                  <a:pt x="16141" y="13365"/>
                  <a:pt x="16149" y="13365"/>
                  <a:pt x="16152" y="13378"/>
                </a:cubicBezTo>
                <a:cubicBezTo>
                  <a:pt x="16156" y="13399"/>
                  <a:pt x="16161" y="13413"/>
                  <a:pt x="16161" y="13438"/>
                </a:cubicBezTo>
                <a:lnTo>
                  <a:pt x="16161" y="13576"/>
                </a:lnTo>
                <a:cubicBezTo>
                  <a:pt x="16161" y="13587"/>
                  <a:pt x="16167" y="13594"/>
                  <a:pt x="16168" y="13603"/>
                </a:cubicBezTo>
                <a:cubicBezTo>
                  <a:pt x="16169" y="13615"/>
                  <a:pt x="16169" y="13624"/>
                  <a:pt x="16171" y="13635"/>
                </a:cubicBezTo>
                <a:cubicBezTo>
                  <a:pt x="16172" y="13646"/>
                  <a:pt x="16176" y="13651"/>
                  <a:pt x="16180" y="13661"/>
                </a:cubicBezTo>
                <a:cubicBezTo>
                  <a:pt x="16184" y="13671"/>
                  <a:pt x="16187" y="13681"/>
                  <a:pt x="16193" y="13687"/>
                </a:cubicBezTo>
                <a:cubicBezTo>
                  <a:pt x="16197" y="13692"/>
                  <a:pt x="16201" y="13695"/>
                  <a:pt x="16205" y="13700"/>
                </a:cubicBezTo>
                <a:cubicBezTo>
                  <a:pt x="16221" y="13719"/>
                  <a:pt x="16229" y="13738"/>
                  <a:pt x="16246" y="13751"/>
                </a:cubicBezTo>
                <a:cubicBezTo>
                  <a:pt x="16256" y="13758"/>
                  <a:pt x="16263" y="13757"/>
                  <a:pt x="16271" y="13770"/>
                </a:cubicBezTo>
                <a:cubicBezTo>
                  <a:pt x="16279" y="13783"/>
                  <a:pt x="16282" y="13804"/>
                  <a:pt x="16287" y="13822"/>
                </a:cubicBezTo>
                <a:cubicBezTo>
                  <a:pt x="16289" y="13830"/>
                  <a:pt x="16289" y="13841"/>
                  <a:pt x="16293" y="13848"/>
                </a:cubicBezTo>
                <a:cubicBezTo>
                  <a:pt x="16296" y="13852"/>
                  <a:pt x="16302" y="13851"/>
                  <a:pt x="16306" y="13854"/>
                </a:cubicBezTo>
                <a:cubicBezTo>
                  <a:pt x="16310" y="13857"/>
                  <a:pt x="16315" y="13859"/>
                  <a:pt x="16318" y="13861"/>
                </a:cubicBezTo>
                <a:cubicBezTo>
                  <a:pt x="16324" y="13864"/>
                  <a:pt x="16329" y="13870"/>
                  <a:pt x="16334" y="13873"/>
                </a:cubicBezTo>
                <a:cubicBezTo>
                  <a:pt x="16342" y="13878"/>
                  <a:pt x="16348" y="13887"/>
                  <a:pt x="16356" y="13887"/>
                </a:cubicBezTo>
                <a:lnTo>
                  <a:pt x="16363" y="13887"/>
                </a:lnTo>
                <a:cubicBezTo>
                  <a:pt x="16369" y="13887"/>
                  <a:pt x="16371" y="13872"/>
                  <a:pt x="16375" y="13867"/>
                </a:cubicBezTo>
                <a:cubicBezTo>
                  <a:pt x="16370" y="13848"/>
                  <a:pt x="16366" y="13833"/>
                  <a:pt x="16359" y="13815"/>
                </a:cubicBezTo>
                <a:cubicBezTo>
                  <a:pt x="16357" y="13808"/>
                  <a:pt x="16356" y="13796"/>
                  <a:pt x="16353" y="13790"/>
                </a:cubicBezTo>
                <a:cubicBezTo>
                  <a:pt x="16350" y="13783"/>
                  <a:pt x="16344" y="13790"/>
                  <a:pt x="16340" y="13784"/>
                </a:cubicBezTo>
                <a:cubicBezTo>
                  <a:pt x="16333" y="13769"/>
                  <a:pt x="16327" y="13753"/>
                  <a:pt x="16325" y="13732"/>
                </a:cubicBezTo>
                <a:cubicBezTo>
                  <a:pt x="16323" y="13711"/>
                  <a:pt x="16326" y="13696"/>
                  <a:pt x="16325" y="13674"/>
                </a:cubicBezTo>
                <a:cubicBezTo>
                  <a:pt x="16325" y="13664"/>
                  <a:pt x="16322" y="13658"/>
                  <a:pt x="16322" y="13648"/>
                </a:cubicBezTo>
                <a:cubicBezTo>
                  <a:pt x="16321" y="13618"/>
                  <a:pt x="16324" y="13599"/>
                  <a:pt x="16322" y="13571"/>
                </a:cubicBezTo>
                <a:cubicBezTo>
                  <a:pt x="16322" y="13563"/>
                  <a:pt x="16319" y="13553"/>
                  <a:pt x="16318" y="13545"/>
                </a:cubicBezTo>
                <a:cubicBezTo>
                  <a:pt x="16318" y="13536"/>
                  <a:pt x="16315" y="13529"/>
                  <a:pt x="16312" y="13519"/>
                </a:cubicBezTo>
                <a:cubicBezTo>
                  <a:pt x="16310" y="13508"/>
                  <a:pt x="16301" y="13507"/>
                  <a:pt x="16300" y="13494"/>
                </a:cubicBezTo>
                <a:cubicBezTo>
                  <a:pt x="16297" y="13465"/>
                  <a:pt x="16300" y="13447"/>
                  <a:pt x="16300" y="13416"/>
                </a:cubicBezTo>
                <a:lnTo>
                  <a:pt x="16300" y="13391"/>
                </a:lnTo>
                <a:cubicBezTo>
                  <a:pt x="16300" y="13381"/>
                  <a:pt x="16297" y="13375"/>
                  <a:pt x="16297" y="13365"/>
                </a:cubicBezTo>
                <a:lnTo>
                  <a:pt x="16297" y="13339"/>
                </a:lnTo>
                <a:cubicBezTo>
                  <a:pt x="16297" y="13326"/>
                  <a:pt x="16293" y="13320"/>
                  <a:pt x="16293" y="13307"/>
                </a:cubicBezTo>
                <a:lnTo>
                  <a:pt x="16293" y="13256"/>
                </a:lnTo>
                <a:cubicBezTo>
                  <a:pt x="16278" y="13256"/>
                  <a:pt x="16267" y="13265"/>
                  <a:pt x="16256" y="13249"/>
                </a:cubicBezTo>
                <a:cubicBezTo>
                  <a:pt x="16251" y="13243"/>
                  <a:pt x="16247" y="13236"/>
                  <a:pt x="16243" y="13230"/>
                </a:cubicBezTo>
                <a:cubicBezTo>
                  <a:pt x="16239" y="13223"/>
                  <a:pt x="16237" y="13210"/>
                  <a:pt x="16234" y="13204"/>
                </a:cubicBezTo>
                <a:cubicBezTo>
                  <a:pt x="16230" y="13198"/>
                  <a:pt x="16225" y="13197"/>
                  <a:pt x="16221" y="13191"/>
                </a:cubicBezTo>
                <a:cubicBezTo>
                  <a:pt x="16216" y="13183"/>
                  <a:pt x="16214" y="13170"/>
                  <a:pt x="16208" y="13165"/>
                </a:cubicBezTo>
                <a:cubicBezTo>
                  <a:pt x="16200" y="13155"/>
                  <a:pt x="16193" y="13150"/>
                  <a:pt x="16183" y="13146"/>
                </a:cubicBezTo>
                <a:cubicBezTo>
                  <a:pt x="16178" y="13145"/>
                  <a:pt x="16173" y="13150"/>
                  <a:pt x="16168" y="13146"/>
                </a:cubicBezTo>
                <a:cubicBezTo>
                  <a:pt x="16157" y="13140"/>
                  <a:pt x="16152" y="13125"/>
                  <a:pt x="16146" y="13107"/>
                </a:cubicBezTo>
                <a:cubicBezTo>
                  <a:pt x="16142" y="13097"/>
                  <a:pt x="16138" y="13092"/>
                  <a:pt x="16136" y="13081"/>
                </a:cubicBezTo>
                <a:cubicBezTo>
                  <a:pt x="16135" y="13073"/>
                  <a:pt x="16134" y="13064"/>
                  <a:pt x="16133" y="13056"/>
                </a:cubicBezTo>
                <a:cubicBezTo>
                  <a:pt x="16132" y="13038"/>
                  <a:pt x="16133" y="13024"/>
                  <a:pt x="16133" y="13005"/>
                </a:cubicBezTo>
                <a:cubicBezTo>
                  <a:pt x="16133" y="12995"/>
                  <a:pt x="16134" y="12987"/>
                  <a:pt x="16133" y="12979"/>
                </a:cubicBezTo>
                <a:cubicBezTo>
                  <a:pt x="16132" y="12971"/>
                  <a:pt x="16132" y="12959"/>
                  <a:pt x="16130" y="12953"/>
                </a:cubicBezTo>
                <a:cubicBezTo>
                  <a:pt x="16127" y="12944"/>
                  <a:pt x="16121" y="12946"/>
                  <a:pt x="16117" y="12940"/>
                </a:cubicBezTo>
                <a:cubicBezTo>
                  <a:pt x="16113" y="12934"/>
                  <a:pt x="16107" y="12935"/>
                  <a:pt x="16105" y="12927"/>
                </a:cubicBezTo>
                <a:cubicBezTo>
                  <a:pt x="16099" y="12912"/>
                  <a:pt x="16101" y="12895"/>
                  <a:pt x="16101" y="12876"/>
                </a:cubicBezTo>
                <a:lnTo>
                  <a:pt x="16101" y="12850"/>
                </a:lnTo>
                <a:cubicBezTo>
                  <a:pt x="16101" y="12842"/>
                  <a:pt x="16104" y="12830"/>
                  <a:pt x="16101" y="12824"/>
                </a:cubicBezTo>
                <a:cubicBezTo>
                  <a:pt x="16099" y="12817"/>
                  <a:pt x="16093" y="12823"/>
                  <a:pt x="16089" y="12818"/>
                </a:cubicBezTo>
                <a:cubicBezTo>
                  <a:pt x="16085" y="12813"/>
                  <a:pt x="16081" y="12808"/>
                  <a:pt x="16076" y="12805"/>
                </a:cubicBezTo>
                <a:lnTo>
                  <a:pt x="16067" y="12798"/>
                </a:lnTo>
                <a:lnTo>
                  <a:pt x="16067" y="12668"/>
                </a:lnTo>
                <a:cubicBezTo>
                  <a:pt x="16067" y="12631"/>
                  <a:pt x="16083" y="12618"/>
                  <a:pt x="16092" y="12586"/>
                </a:cubicBezTo>
                <a:cubicBezTo>
                  <a:pt x="16100" y="12557"/>
                  <a:pt x="16105" y="12539"/>
                  <a:pt x="16111" y="12509"/>
                </a:cubicBezTo>
                <a:cubicBezTo>
                  <a:pt x="16114" y="12494"/>
                  <a:pt x="16117" y="12486"/>
                  <a:pt x="16117" y="12470"/>
                </a:cubicBezTo>
                <a:cubicBezTo>
                  <a:pt x="16117" y="12451"/>
                  <a:pt x="16111" y="12438"/>
                  <a:pt x="16111" y="12419"/>
                </a:cubicBezTo>
                <a:cubicBezTo>
                  <a:pt x="16111" y="12404"/>
                  <a:pt x="16112" y="12392"/>
                  <a:pt x="16114" y="12380"/>
                </a:cubicBezTo>
                <a:cubicBezTo>
                  <a:pt x="16116" y="12368"/>
                  <a:pt x="16123" y="12370"/>
                  <a:pt x="16127" y="12360"/>
                </a:cubicBezTo>
                <a:cubicBezTo>
                  <a:pt x="16130" y="12349"/>
                  <a:pt x="16133" y="12340"/>
                  <a:pt x="16136" y="12328"/>
                </a:cubicBezTo>
                <a:cubicBezTo>
                  <a:pt x="16140" y="12331"/>
                  <a:pt x="16145" y="12330"/>
                  <a:pt x="16149" y="12335"/>
                </a:cubicBezTo>
                <a:cubicBezTo>
                  <a:pt x="16153" y="12341"/>
                  <a:pt x="16157" y="12347"/>
                  <a:pt x="16161" y="12354"/>
                </a:cubicBezTo>
                <a:cubicBezTo>
                  <a:pt x="16165" y="12360"/>
                  <a:pt x="16164" y="12371"/>
                  <a:pt x="16168" y="12380"/>
                </a:cubicBezTo>
                <a:cubicBezTo>
                  <a:pt x="16171" y="12389"/>
                  <a:pt x="16178" y="12390"/>
                  <a:pt x="16180" y="12399"/>
                </a:cubicBezTo>
                <a:cubicBezTo>
                  <a:pt x="16184" y="12416"/>
                  <a:pt x="16183" y="12434"/>
                  <a:pt x="16187" y="12450"/>
                </a:cubicBezTo>
                <a:cubicBezTo>
                  <a:pt x="16189" y="12462"/>
                  <a:pt x="16194" y="12464"/>
                  <a:pt x="16199" y="12470"/>
                </a:cubicBezTo>
                <a:cubicBezTo>
                  <a:pt x="16204" y="12478"/>
                  <a:pt x="16210" y="12483"/>
                  <a:pt x="16218" y="12483"/>
                </a:cubicBezTo>
                <a:lnTo>
                  <a:pt x="16224" y="12483"/>
                </a:lnTo>
                <a:cubicBezTo>
                  <a:pt x="16229" y="12481"/>
                  <a:pt x="16232" y="12472"/>
                  <a:pt x="16237" y="12470"/>
                </a:cubicBezTo>
                <a:cubicBezTo>
                  <a:pt x="16242" y="12469"/>
                  <a:pt x="16244" y="12457"/>
                  <a:pt x="16249" y="12457"/>
                </a:cubicBezTo>
                <a:cubicBezTo>
                  <a:pt x="16260" y="12457"/>
                  <a:pt x="16262" y="12484"/>
                  <a:pt x="16268" y="12502"/>
                </a:cubicBezTo>
                <a:cubicBezTo>
                  <a:pt x="16275" y="12522"/>
                  <a:pt x="16282" y="12531"/>
                  <a:pt x="16287" y="12554"/>
                </a:cubicBezTo>
                <a:cubicBezTo>
                  <a:pt x="16291" y="12573"/>
                  <a:pt x="16293" y="12591"/>
                  <a:pt x="16297" y="12611"/>
                </a:cubicBezTo>
                <a:cubicBezTo>
                  <a:pt x="16300" y="12632"/>
                  <a:pt x="16304" y="12644"/>
                  <a:pt x="16309" y="12663"/>
                </a:cubicBezTo>
                <a:cubicBezTo>
                  <a:pt x="16314" y="12682"/>
                  <a:pt x="16319" y="12697"/>
                  <a:pt x="16325" y="12715"/>
                </a:cubicBezTo>
                <a:cubicBezTo>
                  <a:pt x="16331" y="12733"/>
                  <a:pt x="16337" y="12750"/>
                  <a:pt x="16347" y="12760"/>
                </a:cubicBezTo>
                <a:cubicBezTo>
                  <a:pt x="16351" y="12763"/>
                  <a:pt x="16356" y="12759"/>
                  <a:pt x="16359" y="12760"/>
                </a:cubicBezTo>
                <a:cubicBezTo>
                  <a:pt x="16363" y="12762"/>
                  <a:pt x="16368" y="12765"/>
                  <a:pt x="16372" y="12766"/>
                </a:cubicBezTo>
                <a:cubicBezTo>
                  <a:pt x="16376" y="12768"/>
                  <a:pt x="16381" y="12771"/>
                  <a:pt x="16385" y="12772"/>
                </a:cubicBezTo>
                <a:cubicBezTo>
                  <a:pt x="16388" y="12774"/>
                  <a:pt x="16394" y="12774"/>
                  <a:pt x="16397" y="12779"/>
                </a:cubicBezTo>
                <a:cubicBezTo>
                  <a:pt x="16401" y="12785"/>
                  <a:pt x="16407" y="12792"/>
                  <a:pt x="16407" y="12805"/>
                </a:cubicBezTo>
                <a:cubicBezTo>
                  <a:pt x="16407" y="12827"/>
                  <a:pt x="16397" y="12836"/>
                  <a:pt x="16394" y="12856"/>
                </a:cubicBezTo>
                <a:cubicBezTo>
                  <a:pt x="16392" y="12874"/>
                  <a:pt x="16391" y="12888"/>
                  <a:pt x="16391" y="12908"/>
                </a:cubicBezTo>
                <a:cubicBezTo>
                  <a:pt x="16391" y="12953"/>
                  <a:pt x="16399" y="12979"/>
                  <a:pt x="16410" y="13017"/>
                </a:cubicBezTo>
                <a:cubicBezTo>
                  <a:pt x="16413" y="13008"/>
                  <a:pt x="16416" y="13001"/>
                  <a:pt x="16419" y="12991"/>
                </a:cubicBezTo>
                <a:cubicBezTo>
                  <a:pt x="16426" y="12972"/>
                  <a:pt x="16432" y="12956"/>
                  <a:pt x="16441" y="12940"/>
                </a:cubicBezTo>
                <a:cubicBezTo>
                  <a:pt x="16446" y="12932"/>
                  <a:pt x="16449" y="12929"/>
                  <a:pt x="16454" y="12921"/>
                </a:cubicBezTo>
                <a:cubicBezTo>
                  <a:pt x="16459" y="12913"/>
                  <a:pt x="16462" y="12903"/>
                  <a:pt x="16466" y="12895"/>
                </a:cubicBezTo>
                <a:cubicBezTo>
                  <a:pt x="16472" y="12885"/>
                  <a:pt x="16476" y="12879"/>
                  <a:pt x="16482" y="12869"/>
                </a:cubicBezTo>
                <a:cubicBezTo>
                  <a:pt x="16486" y="12863"/>
                  <a:pt x="16491" y="12859"/>
                  <a:pt x="16495" y="12850"/>
                </a:cubicBezTo>
                <a:cubicBezTo>
                  <a:pt x="16497" y="12842"/>
                  <a:pt x="16499" y="12832"/>
                  <a:pt x="16501" y="12824"/>
                </a:cubicBezTo>
                <a:cubicBezTo>
                  <a:pt x="16503" y="12814"/>
                  <a:pt x="16508" y="12810"/>
                  <a:pt x="16510" y="12798"/>
                </a:cubicBezTo>
                <a:cubicBezTo>
                  <a:pt x="16512" y="12790"/>
                  <a:pt x="16512" y="12780"/>
                  <a:pt x="16514" y="12772"/>
                </a:cubicBezTo>
                <a:cubicBezTo>
                  <a:pt x="16515" y="12764"/>
                  <a:pt x="16515" y="12755"/>
                  <a:pt x="16517" y="12747"/>
                </a:cubicBezTo>
                <a:cubicBezTo>
                  <a:pt x="16519" y="12734"/>
                  <a:pt x="16523" y="12724"/>
                  <a:pt x="16529" y="12721"/>
                </a:cubicBezTo>
                <a:cubicBezTo>
                  <a:pt x="16536" y="12718"/>
                  <a:pt x="16541" y="12727"/>
                  <a:pt x="16548" y="12727"/>
                </a:cubicBezTo>
                <a:cubicBezTo>
                  <a:pt x="16557" y="12729"/>
                  <a:pt x="16565" y="12729"/>
                  <a:pt x="16573" y="12727"/>
                </a:cubicBezTo>
                <a:cubicBezTo>
                  <a:pt x="16580" y="12726"/>
                  <a:pt x="16584" y="12716"/>
                  <a:pt x="16589" y="12708"/>
                </a:cubicBezTo>
                <a:cubicBezTo>
                  <a:pt x="16602" y="12689"/>
                  <a:pt x="16606" y="12671"/>
                  <a:pt x="16617" y="12650"/>
                </a:cubicBezTo>
                <a:cubicBezTo>
                  <a:pt x="16623" y="12641"/>
                  <a:pt x="16627" y="12631"/>
                  <a:pt x="16633" y="12624"/>
                </a:cubicBezTo>
                <a:cubicBezTo>
                  <a:pt x="16637" y="12621"/>
                  <a:pt x="16643" y="12623"/>
                  <a:pt x="16646" y="12618"/>
                </a:cubicBezTo>
                <a:cubicBezTo>
                  <a:pt x="16650" y="12610"/>
                  <a:pt x="16655" y="12608"/>
                  <a:pt x="16658" y="12599"/>
                </a:cubicBezTo>
                <a:cubicBezTo>
                  <a:pt x="16661" y="12592"/>
                  <a:pt x="16660" y="12581"/>
                  <a:pt x="16661" y="12573"/>
                </a:cubicBezTo>
                <a:cubicBezTo>
                  <a:pt x="16664" y="12555"/>
                  <a:pt x="16665" y="12541"/>
                  <a:pt x="16665" y="12522"/>
                </a:cubicBezTo>
                <a:cubicBezTo>
                  <a:pt x="16665" y="12473"/>
                  <a:pt x="16665" y="12444"/>
                  <a:pt x="16665" y="12396"/>
                </a:cubicBezTo>
                <a:lnTo>
                  <a:pt x="16665" y="12303"/>
                </a:lnTo>
                <a:cubicBezTo>
                  <a:pt x="16665" y="12280"/>
                  <a:pt x="16667" y="12265"/>
                  <a:pt x="16665" y="12244"/>
                </a:cubicBezTo>
                <a:cubicBezTo>
                  <a:pt x="16661" y="12211"/>
                  <a:pt x="16650" y="12195"/>
                  <a:pt x="16646" y="12161"/>
                </a:cubicBezTo>
                <a:cubicBezTo>
                  <a:pt x="16643" y="12140"/>
                  <a:pt x="16640" y="12126"/>
                  <a:pt x="16639" y="12103"/>
                </a:cubicBezTo>
                <a:cubicBezTo>
                  <a:pt x="16639" y="12080"/>
                  <a:pt x="16639" y="12068"/>
                  <a:pt x="16639" y="12045"/>
                </a:cubicBezTo>
                <a:cubicBezTo>
                  <a:pt x="16627" y="12045"/>
                  <a:pt x="16620" y="12051"/>
                  <a:pt x="16608" y="12045"/>
                </a:cubicBezTo>
                <a:cubicBezTo>
                  <a:pt x="16603" y="12043"/>
                  <a:pt x="16600" y="12037"/>
                  <a:pt x="16595" y="12032"/>
                </a:cubicBezTo>
                <a:cubicBezTo>
                  <a:pt x="16590" y="12028"/>
                  <a:pt x="16590" y="12014"/>
                  <a:pt x="16586" y="12006"/>
                </a:cubicBezTo>
                <a:cubicBezTo>
                  <a:pt x="16577" y="11987"/>
                  <a:pt x="16572" y="11973"/>
                  <a:pt x="16567" y="11949"/>
                </a:cubicBezTo>
                <a:cubicBezTo>
                  <a:pt x="16566" y="11941"/>
                  <a:pt x="16569" y="11929"/>
                  <a:pt x="16567" y="11923"/>
                </a:cubicBezTo>
                <a:cubicBezTo>
                  <a:pt x="16565" y="11916"/>
                  <a:pt x="16558" y="11921"/>
                  <a:pt x="16555" y="11916"/>
                </a:cubicBezTo>
                <a:cubicBezTo>
                  <a:pt x="16550" y="11910"/>
                  <a:pt x="16547" y="11902"/>
                  <a:pt x="16542" y="11897"/>
                </a:cubicBezTo>
                <a:cubicBezTo>
                  <a:pt x="16532" y="11884"/>
                  <a:pt x="16527" y="11871"/>
                  <a:pt x="16517" y="11858"/>
                </a:cubicBezTo>
                <a:cubicBezTo>
                  <a:pt x="16511" y="11852"/>
                  <a:pt x="16505" y="11848"/>
                  <a:pt x="16501" y="11839"/>
                </a:cubicBezTo>
                <a:cubicBezTo>
                  <a:pt x="16498" y="11831"/>
                  <a:pt x="16498" y="11821"/>
                  <a:pt x="16495" y="11813"/>
                </a:cubicBezTo>
                <a:cubicBezTo>
                  <a:pt x="16491" y="11803"/>
                  <a:pt x="16484" y="11805"/>
                  <a:pt x="16482" y="11794"/>
                </a:cubicBezTo>
                <a:cubicBezTo>
                  <a:pt x="16478" y="11778"/>
                  <a:pt x="16480" y="11760"/>
                  <a:pt x="16479" y="11743"/>
                </a:cubicBezTo>
                <a:cubicBezTo>
                  <a:pt x="16478" y="11734"/>
                  <a:pt x="16480" y="11725"/>
                  <a:pt x="16479" y="11717"/>
                </a:cubicBezTo>
                <a:cubicBezTo>
                  <a:pt x="16478" y="11706"/>
                  <a:pt x="16469" y="11708"/>
                  <a:pt x="16466" y="11697"/>
                </a:cubicBezTo>
                <a:cubicBezTo>
                  <a:pt x="16463" y="11683"/>
                  <a:pt x="16466" y="11672"/>
                  <a:pt x="16466" y="11656"/>
                </a:cubicBezTo>
                <a:cubicBezTo>
                  <a:pt x="16466" y="11640"/>
                  <a:pt x="16465" y="11628"/>
                  <a:pt x="16466" y="11613"/>
                </a:cubicBezTo>
                <a:cubicBezTo>
                  <a:pt x="16467" y="11602"/>
                  <a:pt x="16468" y="11593"/>
                  <a:pt x="16469" y="11582"/>
                </a:cubicBezTo>
                <a:cubicBezTo>
                  <a:pt x="16471" y="11570"/>
                  <a:pt x="16478" y="11568"/>
                  <a:pt x="16482" y="11562"/>
                </a:cubicBezTo>
                <a:cubicBezTo>
                  <a:pt x="16486" y="11555"/>
                  <a:pt x="16491" y="11551"/>
                  <a:pt x="16495" y="11543"/>
                </a:cubicBezTo>
                <a:cubicBezTo>
                  <a:pt x="16499" y="11535"/>
                  <a:pt x="16505" y="11540"/>
                  <a:pt x="16507" y="11530"/>
                </a:cubicBezTo>
                <a:cubicBezTo>
                  <a:pt x="16510" y="11520"/>
                  <a:pt x="16506" y="11509"/>
                  <a:pt x="16507" y="11498"/>
                </a:cubicBezTo>
                <a:cubicBezTo>
                  <a:pt x="16509" y="11487"/>
                  <a:pt x="16510" y="11477"/>
                  <a:pt x="16510" y="11465"/>
                </a:cubicBezTo>
                <a:cubicBezTo>
                  <a:pt x="16511" y="11451"/>
                  <a:pt x="16515" y="11441"/>
                  <a:pt x="16517" y="11427"/>
                </a:cubicBezTo>
                <a:cubicBezTo>
                  <a:pt x="16518" y="11416"/>
                  <a:pt x="16518" y="11406"/>
                  <a:pt x="16520" y="11395"/>
                </a:cubicBezTo>
                <a:cubicBezTo>
                  <a:pt x="16522" y="11382"/>
                  <a:pt x="16523" y="11367"/>
                  <a:pt x="16529" y="11362"/>
                </a:cubicBezTo>
                <a:cubicBezTo>
                  <a:pt x="16533" y="11359"/>
                  <a:pt x="16538" y="11360"/>
                  <a:pt x="16542" y="11356"/>
                </a:cubicBezTo>
                <a:cubicBezTo>
                  <a:pt x="16547" y="11351"/>
                  <a:pt x="16551" y="11358"/>
                  <a:pt x="16557" y="11356"/>
                </a:cubicBezTo>
                <a:cubicBezTo>
                  <a:pt x="16569" y="11353"/>
                  <a:pt x="16575" y="11339"/>
                  <a:pt x="16586" y="11331"/>
                </a:cubicBezTo>
                <a:cubicBezTo>
                  <a:pt x="16590" y="11328"/>
                  <a:pt x="16594" y="11334"/>
                  <a:pt x="16598" y="11331"/>
                </a:cubicBezTo>
                <a:cubicBezTo>
                  <a:pt x="16604" y="11326"/>
                  <a:pt x="16603" y="11308"/>
                  <a:pt x="16608" y="11304"/>
                </a:cubicBezTo>
                <a:cubicBezTo>
                  <a:pt x="16612" y="11303"/>
                  <a:pt x="16617" y="11304"/>
                  <a:pt x="16621" y="11304"/>
                </a:cubicBezTo>
                <a:cubicBezTo>
                  <a:pt x="16630" y="11301"/>
                  <a:pt x="16636" y="11304"/>
                  <a:pt x="16646" y="11304"/>
                </a:cubicBezTo>
                <a:cubicBezTo>
                  <a:pt x="16651" y="11304"/>
                  <a:pt x="16654" y="11311"/>
                  <a:pt x="16658" y="11311"/>
                </a:cubicBezTo>
                <a:cubicBezTo>
                  <a:pt x="16673" y="11311"/>
                  <a:pt x="16681" y="11306"/>
                  <a:pt x="16696" y="11306"/>
                </a:cubicBezTo>
                <a:lnTo>
                  <a:pt x="16696" y="11337"/>
                </a:lnTo>
                <a:cubicBezTo>
                  <a:pt x="16696" y="11346"/>
                  <a:pt x="16693" y="11353"/>
                  <a:pt x="16693" y="11362"/>
                </a:cubicBezTo>
                <a:lnTo>
                  <a:pt x="16693" y="11504"/>
                </a:lnTo>
                <a:cubicBezTo>
                  <a:pt x="16689" y="11512"/>
                  <a:pt x="16689" y="11525"/>
                  <a:pt x="16684" y="11530"/>
                </a:cubicBezTo>
                <a:cubicBezTo>
                  <a:pt x="16679" y="11535"/>
                  <a:pt x="16676" y="11540"/>
                  <a:pt x="16671" y="11543"/>
                </a:cubicBezTo>
                <a:cubicBezTo>
                  <a:pt x="16667" y="11546"/>
                  <a:pt x="16662" y="11540"/>
                  <a:pt x="16658" y="11543"/>
                </a:cubicBezTo>
                <a:cubicBezTo>
                  <a:pt x="16653" y="11548"/>
                  <a:pt x="16650" y="11555"/>
                  <a:pt x="16646" y="11562"/>
                </a:cubicBezTo>
                <a:cubicBezTo>
                  <a:pt x="16641" y="11568"/>
                  <a:pt x="16639" y="11578"/>
                  <a:pt x="16636" y="11588"/>
                </a:cubicBezTo>
                <a:cubicBezTo>
                  <a:pt x="16631" y="11601"/>
                  <a:pt x="16624" y="11609"/>
                  <a:pt x="16624" y="11626"/>
                </a:cubicBezTo>
                <a:cubicBezTo>
                  <a:pt x="16624" y="11641"/>
                  <a:pt x="16625" y="11652"/>
                  <a:pt x="16627" y="11665"/>
                </a:cubicBezTo>
                <a:cubicBezTo>
                  <a:pt x="16628" y="11677"/>
                  <a:pt x="16628" y="11686"/>
                  <a:pt x="16630" y="11697"/>
                </a:cubicBezTo>
                <a:cubicBezTo>
                  <a:pt x="16632" y="11707"/>
                  <a:pt x="16639" y="11702"/>
                  <a:pt x="16643" y="11710"/>
                </a:cubicBezTo>
                <a:lnTo>
                  <a:pt x="16743" y="11710"/>
                </a:lnTo>
                <a:cubicBezTo>
                  <a:pt x="16746" y="11675"/>
                  <a:pt x="16745" y="11654"/>
                  <a:pt x="16750" y="11620"/>
                </a:cubicBezTo>
                <a:cubicBezTo>
                  <a:pt x="16750" y="11612"/>
                  <a:pt x="16752" y="11602"/>
                  <a:pt x="16753" y="11594"/>
                </a:cubicBezTo>
                <a:cubicBezTo>
                  <a:pt x="16754" y="11583"/>
                  <a:pt x="16761" y="11580"/>
                  <a:pt x="16762" y="11568"/>
                </a:cubicBezTo>
                <a:cubicBezTo>
                  <a:pt x="16763" y="11559"/>
                  <a:pt x="16762" y="11551"/>
                  <a:pt x="16762" y="11540"/>
                </a:cubicBezTo>
                <a:cubicBezTo>
                  <a:pt x="16762" y="11528"/>
                  <a:pt x="16765" y="11519"/>
                  <a:pt x="16762" y="11511"/>
                </a:cubicBezTo>
                <a:cubicBezTo>
                  <a:pt x="16757" y="11495"/>
                  <a:pt x="16747" y="11497"/>
                  <a:pt x="16739" y="11491"/>
                </a:cubicBezTo>
                <a:lnTo>
                  <a:pt x="16739" y="11337"/>
                </a:lnTo>
                <a:cubicBezTo>
                  <a:pt x="16749" y="11337"/>
                  <a:pt x="16755" y="11338"/>
                  <a:pt x="16765" y="11337"/>
                </a:cubicBezTo>
                <a:lnTo>
                  <a:pt x="16778" y="11337"/>
                </a:lnTo>
                <a:cubicBezTo>
                  <a:pt x="16783" y="11337"/>
                  <a:pt x="16786" y="11329"/>
                  <a:pt x="16790" y="11324"/>
                </a:cubicBezTo>
                <a:cubicBezTo>
                  <a:pt x="16797" y="11318"/>
                  <a:pt x="16797" y="11304"/>
                  <a:pt x="16803" y="11298"/>
                </a:cubicBezTo>
                <a:cubicBezTo>
                  <a:pt x="16808" y="11292"/>
                  <a:pt x="16810" y="11282"/>
                  <a:pt x="16815" y="11279"/>
                </a:cubicBezTo>
                <a:cubicBezTo>
                  <a:pt x="16824" y="11273"/>
                  <a:pt x="16832" y="11270"/>
                  <a:pt x="16841" y="11266"/>
                </a:cubicBezTo>
                <a:cubicBezTo>
                  <a:pt x="16850" y="11263"/>
                  <a:pt x="16857" y="11259"/>
                  <a:pt x="16868" y="11259"/>
                </a:cubicBezTo>
                <a:lnTo>
                  <a:pt x="16882" y="11259"/>
                </a:lnTo>
                <a:cubicBezTo>
                  <a:pt x="16887" y="11259"/>
                  <a:pt x="16890" y="11266"/>
                  <a:pt x="16894" y="11266"/>
                </a:cubicBezTo>
                <a:cubicBezTo>
                  <a:pt x="16903" y="11268"/>
                  <a:pt x="16910" y="11273"/>
                  <a:pt x="16919" y="11273"/>
                </a:cubicBezTo>
                <a:cubicBezTo>
                  <a:pt x="16924" y="11273"/>
                  <a:pt x="16928" y="11274"/>
                  <a:pt x="16932" y="11273"/>
                </a:cubicBezTo>
                <a:cubicBezTo>
                  <a:pt x="16937" y="11270"/>
                  <a:pt x="16940" y="11264"/>
                  <a:pt x="16944" y="11259"/>
                </a:cubicBezTo>
                <a:cubicBezTo>
                  <a:pt x="16950" y="11254"/>
                  <a:pt x="16950" y="11242"/>
                  <a:pt x="16954" y="11234"/>
                </a:cubicBezTo>
                <a:cubicBezTo>
                  <a:pt x="16957" y="11226"/>
                  <a:pt x="16956" y="11218"/>
                  <a:pt x="16960" y="11215"/>
                </a:cubicBezTo>
                <a:cubicBezTo>
                  <a:pt x="16968" y="11208"/>
                  <a:pt x="16977" y="11211"/>
                  <a:pt x="16985" y="11208"/>
                </a:cubicBezTo>
                <a:cubicBezTo>
                  <a:pt x="16990" y="11206"/>
                  <a:pt x="16993" y="11197"/>
                  <a:pt x="16998" y="11195"/>
                </a:cubicBezTo>
                <a:cubicBezTo>
                  <a:pt x="17007" y="11194"/>
                  <a:pt x="17014" y="11197"/>
                  <a:pt x="17023" y="11195"/>
                </a:cubicBezTo>
                <a:cubicBezTo>
                  <a:pt x="17028" y="11195"/>
                  <a:pt x="17032" y="11190"/>
                  <a:pt x="17036" y="11189"/>
                </a:cubicBezTo>
                <a:cubicBezTo>
                  <a:pt x="17040" y="11187"/>
                  <a:pt x="17044" y="11192"/>
                  <a:pt x="17048" y="11189"/>
                </a:cubicBezTo>
                <a:cubicBezTo>
                  <a:pt x="17054" y="11184"/>
                  <a:pt x="17053" y="11170"/>
                  <a:pt x="17058" y="11163"/>
                </a:cubicBezTo>
                <a:cubicBezTo>
                  <a:pt x="17063" y="11157"/>
                  <a:pt x="17065" y="11149"/>
                  <a:pt x="17070" y="11144"/>
                </a:cubicBezTo>
                <a:cubicBezTo>
                  <a:pt x="17074" y="11139"/>
                  <a:pt x="17079" y="11141"/>
                  <a:pt x="17083" y="11137"/>
                </a:cubicBezTo>
                <a:cubicBezTo>
                  <a:pt x="17088" y="11132"/>
                  <a:pt x="17091" y="11125"/>
                  <a:pt x="17095" y="11118"/>
                </a:cubicBezTo>
                <a:cubicBezTo>
                  <a:pt x="17099" y="11113"/>
                  <a:pt x="17105" y="11112"/>
                  <a:pt x="17108" y="11105"/>
                </a:cubicBezTo>
                <a:cubicBezTo>
                  <a:pt x="17111" y="11099"/>
                  <a:pt x="17111" y="11088"/>
                  <a:pt x="17114" y="11079"/>
                </a:cubicBezTo>
                <a:cubicBezTo>
                  <a:pt x="17118" y="11070"/>
                  <a:pt x="17121" y="11063"/>
                  <a:pt x="17124" y="11054"/>
                </a:cubicBezTo>
                <a:cubicBezTo>
                  <a:pt x="17127" y="11044"/>
                  <a:pt x="17132" y="11041"/>
                  <a:pt x="17137" y="11034"/>
                </a:cubicBezTo>
                <a:cubicBezTo>
                  <a:pt x="17141" y="11028"/>
                  <a:pt x="17144" y="11017"/>
                  <a:pt x="17149" y="11015"/>
                </a:cubicBezTo>
                <a:cubicBezTo>
                  <a:pt x="17153" y="11015"/>
                  <a:pt x="17158" y="11017"/>
                  <a:pt x="17162" y="11015"/>
                </a:cubicBezTo>
                <a:cubicBezTo>
                  <a:pt x="17166" y="11014"/>
                  <a:pt x="17170" y="11017"/>
                  <a:pt x="17174" y="11015"/>
                </a:cubicBezTo>
                <a:cubicBezTo>
                  <a:pt x="17184" y="11010"/>
                  <a:pt x="17191" y="10998"/>
                  <a:pt x="17199" y="10983"/>
                </a:cubicBezTo>
                <a:cubicBezTo>
                  <a:pt x="17203" y="10977"/>
                  <a:pt x="17203" y="10965"/>
                  <a:pt x="17206" y="10957"/>
                </a:cubicBezTo>
                <a:cubicBezTo>
                  <a:pt x="17209" y="10949"/>
                  <a:pt x="17214" y="10951"/>
                  <a:pt x="17218" y="10944"/>
                </a:cubicBezTo>
                <a:cubicBezTo>
                  <a:pt x="17223" y="10936"/>
                  <a:pt x="17227" y="10928"/>
                  <a:pt x="17231" y="10918"/>
                </a:cubicBezTo>
                <a:cubicBezTo>
                  <a:pt x="17235" y="10908"/>
                  <a:pt x="17238" y="10902"/>
                  <a:pt x="17240" y="10892"/>
                </a:cubicBezTo>
                <a:cubicBezTo>
                  <a:pt x="17243" y="10883"/>
                  <a:pt x="17247" y="10878"/>
                  <a:pt x="17250" y="10867"/>
                </a:cubicBezTo>
                <a:cubicBezTo>
                  <a:pt x="17251" y="10859"/>
                  <a:pt x="17251" y="10849"/>
                  <a:pt x="17253" y="10841"/>
                </a:cubicBezTo>
                <a:cubicBezTo>
                  <a:pt x="17254" y="10831"/>
                  <a:pt x="17257" y="10825"/>
                  <a:pt x="17259" y="10815"/>
                </a:cubicBezTo>
                <a:cubicBezTo>
                  <a:pt x="17266" y="10791"/>
                  <a:pt x="17277" y="10788"/>
                  <a:pt x="17284" y="10764"/>
                </a:cubicBezTo>
                <a:cubicBezTo>
                  <a:pt x="17292" y="10736"/>
                  <a:pt x="17296" y="10716"/>
                  <a:pt x="17303" y="10687"/>
                </a:cubicBezTo>
                <a:cubicBezTo>
                  <a:pt x="17305" y="10678"/>
                  <a:pt x="17305" y="10669"/>
                  <a:pt x="17306" y="10661"/>
                </a:cubicBezTo>
                <a:cubicBezTo>
                  <a:pt x="17309" y="10648"/>
                  <a:pt x="17315" y="10645"/>
                  <a:pt x="17319" y="10635"/>
                </a:cubicBezTo>
                <a:cubicBezTo>
                  <a:pt x="17323" y="10626"/>
                  <a:pt x="17324" y="10618"/>
                  <a:pt x="17328" y="10609"/>
                </a:cubicBezTo>
                <a:cubicBezTo>
                  <a:pt x="17334" y="10598"/>
                  <a:pt x="17338" y="10592"/>
                  <a:pt x="17344" y="10584"/>
                </a:cubicBezTo>
                <a:cubicBezTo>
                  <a:pt x="17349" y="10577"/>
                  <a:pt x="17355" y="10572"/>
                  <a:pt x="17360" y="10564"/>
                </a:cubicBezTo>
                <a:cubicBezTo>
                  <a:pt x="17365" y="10556"/>
                  <a:pt x="17367" y="10550"/>
                  <a:pt x="17369" y="10539"/>
                </a:cubicBezTo>
                <a:cubicBezTo>
                  <a:pt x="17372" y="10528"/>
                  <a:pt x="17371" y="10517"/>
                  <a:pt x="17372" y="10506"/>
                </a:cubicBezTo>
                <a:cubicBezTo>
                  <a:pt x="17374" y="10495"/>
                  <a:pt x="17378" y="10485"/>
                  <a:pt x="17379" y="10474"/>
                </a:cubicBezTo>
                <a:cubicBezTo>
                  <a:pt x="17379" y="10466"/>
                  <a:pt x="17378" y="10456"/>
                  <a:pt x="17379" y="10448"/>
                </a:cubicBezTo>
                <a:cubicBezTo>
                  <a:pt x="17379" y="10440"/>
                  <a:pt x="17381" y="10431"/>
                  <a:pt x="17382" y="10423"/>
                </a:cubicBezTo>
                <a:cubicBezTo>
                  <a:pt x="17383" y="10415"/>
                  <a:pt x="17383" y="10405"/>
                  <a:pt x="17385" y="10397"/>
                </a:cubicBezTo>
                <a:cubicBezTo>
                  <a:pt x="17387" y="10385"/>
                  <a:pt x="17395" y="10384"/>
                  <a:pt x="17401" y="10378"/>
                </a:cubicBezTo>
                <a:cubicBezTo>
                  <a:pt x="17411" y="10365"/>
                  <a:pt x="17416" y="10347"/>
                  <a:pt x="17423" y="10326"/>
                </a:cubicBezTo>
                <a:cubicBezTo>
                  <a:pt x="17431" y="10302"/>
                  <a:pt x="17439" y="10286"/>
                  <a:pt x="17439" y="10255"/>
                </a:cubicBezTo>
                <a:cubicBezTo>
                  <a:pt x="17439" y="10239"/>
                  <a:pt x="17436" y="10228"/>
                  <a:pt x="17432" y="10217"/>
                </a:cubicBezTo>
                <a:cubicBezTo>
                  <a:pt x="17429" y="10207"/>
                  <a:pt x="17427" y="10196"/>
                  <a:pt x="17423" y="10191"/>
                </a:cubicBezTo>
                <a:cubicBezTo>
                  <a:pt x="17419" y="10186"/>
                  <a:pt x="17414" y="10192"/>
                  <a:pt x="17410" y="10191"/>
                </a:cubicBezTo>
                <a:cubicBezTo>
                  <a:pt x="17401" y="10186"/>
                  <a:pt x="17394" y="10186"/>
                  <a:pt x="17383" y="10184"/>
                </a:cubicBezTo>
                <a:cubicBezTo>
                  <a:pt x="17383" y="10165"/>
                  <a:pt x="17382" y="10152"/>
                  <a:pt x="17382" y="10133"/>
                </a:cubicBezTo>
                <a:cubicBezTo>
                  <a:pt x="17382" y="10123"/>
                  <a:pt x="17385" y="10117"/>
                  <a:pt x="17385" y="10107"/>
                </a:cubicBezTo>
                <a:cubicBezTo>
                  <a:pt x="17385" y="10097"/>
                  <a:pt x="17383" y="10091"/>
                  <a:pt x="17383" y="10081"/>
                </a:cubicBezTo>
                <a:lnTo>
                  <a:pt x="17407" y="10081"/>
                </a:lnTo>
                <a:cubicBezTo>
                  <a:pt x="17406" y="10073"/>
                  <a:pt x="17408" y="10064"/>
                  <a:pt x="17407" y="10056"/>
                </a:cubicBezTo>
                <a:cubicBezTo>
                  <a:pt x="17405" y="10044"/>
                  <a:pt x="17398" y="10041"/>
                  <a:pt x="17398" y="10030"/>
                </a:cubicBezTo>
                <a:cubicBezTo>
                  <a:pt x="17394" y="10001"/>
                  <a:pt x="17400" y="9982"/>
                  <a:pt x="17398" y="9953"/>
                </a:cubicBezTo>
                <a:cubicBezTo>
                  <a:pt x="17398" y="9944"/>
                  <a:pt x="17398" y="9935"/>
                  <a:pt x="17398" y="9927"/>
                </a:cubicBezTo>
                <a:cubicBezTo>
                  <a:pt x="17396" y="9914"/>
                  <a:pt x="17389" y="9911"/>
                  <a:pt x="17385" y="9901"/>
                </a:cubicBezTo>
                <a:cubicBezTo>
                  <a:pt x="17381" y="9892"/>
                  <a:pt x="17373" y="9893"/>
                  <a:pt x="17372" y="9882"/>
                </a:cubicBezTo>
                <a:cubicBezTo>
                  <a:pt x="17370" y="9853"/>
                  <a:pt x="17376" y="9835"/>
                  <a:pt x="17376" y="9805"/>
                </a:cubicBezTo>
                <a:cubicBezTo>
                  <a:pt x="17376" y="9774"/>
                  <a:pt x="17372" y="9755"/>
                  <a:pt x="17366" y="9727"/>
                </a:cubicBezTo>
                <a:cubicBezTo>
                  <a:pt x="17360" y="9705"/>
                  <a:pt x="17354" y="9696"/>
                  <a:pt x="17347" y="9675"/>
                </a:cubicBezTo>
                <a:cubicBezTo>
                  <a:pt x="17340" y="9651"/>
                  <a:pt x="17335" y="9631"/>
                  <a:pt x="17322" y="9618"/>
                </a:cubicBezTo>
                <a:cubicBezTo>
                  <a:pt x="17317" y="9613"/>
                  <a:pt x="17315" y="9602"/>
                  <a:pt x="17310" y="9599"/>
                </a:cubicBezTo>
                <a:cubicBezTo>
                  <a:pt x="17304" y="9596"/>
                  <a:pt x="17298" y="9604"/>
                  <a:pt x="17294" y="9599"/>
                </a:cubicBezTo>
                <a:cubicBezTo>
                  <a:pt x="17289" y="9594"/>
                  <a:pt x="17284" y="9589"/>
                  <a:pt x="17281" y="9579"/>
                </a:cubicBezTo>
                <a:cubicBezTo>
                  <a:pt x="17280" y="9573"/>
                  <a:pt x="17281" y="9563"/>
                  <a:pt x="17281" y="9553"/>
                </a:cubicBezTo>
                <a:lnTo>
                  <a:pt x="17281" y="9527"/>
                </a:lnTo>
                <a:cubicBezTo>
                  <a:pt x="17281" y="9516"/>
                  <a:pt x="17285" y="9511"/>
                  <a:pt x="17287" y="9502"/>
                </a:cubicBezTo>
                <a:cubicBezTo>
                  <a:pt x="17290" y="9489"/>
                  <a:pt x="17296" y="9486"/>
                  <a:pt x="17300" y="9476"/>
                </a:cubicBezTo>
                <a:cubicBezTo>
                  <a:pt x="17304" y="9466"/>
                  <a:pt x="17312" y="9468"/>
                  <a:pt x="17313" y="9457"/>
                </a:cubicBezTo>
                <a:cubicBezTo>
                  <a:pt x="17314" y="9439"/>
                  <a:pt x="17313" y="9425"/>
                  <a:pt x="17313" y="9405"/>
                </a:cubicBezTo>
                <a:lnTo>
                  <a:pt x="17313" y="9354"/>
                </a:lnTo>
                <a:lnTo>
                  <a:pt x="17347" y="9354"/>
                </a:lnTo>
                <a:cubicBezTo>
                  <a:pt x="17351" y="9347"/>
                  <a:pt x="17357" y="9344"/>
                  <a:pt x="17360" y="9335"/>
                </a:cubicBezTo>
                <a:cubicBezTo>
                  <a:pt x="17363" y="9325"/>
                  <a:pt x="17366" y="9317"/>
                  <a:pt x="17369" y="9309"/>
                </a:cubicBezTo>
                <a:cubicBezTo>
                  <a:pt x="17372" y="9301"/>
                  <a:pt x="17372" y="9288"/>
                  <a:pt x="17376" y="9283"/>
                </a:cubicBezTo>
                <a:cubicBezTo>
                  <a:pt x="17380" y="9278"/>
                  <a:pt x="17384" y="9284"/>
                  <a:pt x="17388" y="9283"/>
                </a:cubicBezTo>
                <a:cubicBezTo>
                  <a:pt x="17392" y="9281"/>
                  <a:pt x="17397" y="9283"/>
                  <a:pt x="17401" y="9283"/>
                </a:cubicBezTo>
                <a:cubicBezTo>
                  <a:pt x="17406" y="9281"/>
                  <a:pt x="17409" y="9271"/>
                  <a:pt x="17413" y="9270"/>
                </a:cubicBezTo>
                <a:lnTo>
                  <a:pt x="17426" y="9270"/>
                </a:lnTo>
                <a:cubicBezTo>
                  <a:pt x="17441" y="9268"/>
                  <a:pt x="17449" y="9270"/>
                  <a:pt x="17464" y="9270"/>
                </a:cubicBezTo>
                <a:cubicBezTo>
                  <a:pt x="17465" y="9244"/>
                  <a:pt x="17467" y="9232"/>
                  <a:pt x="17467" y="9206"/>
                </a:cubicBezTo>
                <a:cubicBezTo>
                  <a:pt x="17467" y="9198"/>
                  <a:pt x="17464" y="9191"/>
                  <a:pt x="17464" y="9183"/>
                </a:cubicBezTo>
                <a:lnTo>
                  <a:pt x="17401" y="9183"/>
                </a:lnTo>
                <a:cubicBezTo>
                  <a:pt x="17398" y="9175"/>
                  <a:pt x="17397" y="9169"/>
                  <a:pt x="17394" y="9160"/>
                </a:cubicBezTo>
                <a:cubicBezTo>
                  <a:pt x="17388" y="9139"/>
                  <a:pt x="17383" y="9128"/>
                  <a:pt x="17376" y="9109"/>
                </a:cubicBezTo>
                <a:lnTo>
                  <a:pt x="17328" y="9109"/>
                </a:lnTo>
                <a:cubicBezTo>
                  <a:pt x="17328" y="9128"/>
                  <a:pt x="17326" y="9141"/>
                  <a:pt x="17325" y="9160"/>
                </a:cubicBezTo>
                <a:cubicBezTo>
                  <a:pt x="17325" y="9170"/>
                  <a:pt x="17326" y="9178"/>
                  <a:pt x="17325" y="9186"/>
                </a:cubicBezTo>
                <a:cubicBezTo>
                  <a:pt x="17324" y="9194"/>
                  <a:pt x="17320" y="9201"/>
                  <a:pt x="17319" y="9209"/>
                </a:cubicBezTo>
                <a:cubicBezTo>
                  <a:pt x="17314" y="9209"/>
                  <a:pt x="17311" y="9212"/>
                  <a:pt x="17306" y="9212"/>
                </a:cubicBezTo>
                <a:cubicBezTo>
                  <a:pt x="17302" y="9212"/>
                  <a:pt x="17298" y="9206"/>
                  <a:pt x="17294" y="9206"/>
                </a:cubicBezTo>
                <a:cubicBezTo>
                  <a:pt x="17288" y="9206"/>
                  <a:pt x="17285" y="9209"/>
                  <a:pt x="17280" y="9209"/>
                </a:cubicBezTo>
                <a:lnTo>
                  <a:pt x="17280" y="9064"/>
                </a:lnTo>
                <a:lnTo>
                  <a:pt x="17200" y="9064"/>
                </a:lnTo>
                <a:cubicBezTo>
                  <a:pt x="17187" y="9064"/>
                  <a:pt x="17177" y="9037"/>
                  <a:pt x="17177" y="9010"/>
                </a:cubicBezTo>
                <a:cubicBezTo>
                  <a:pt x="17177" y="8994"/>
                  <a:pt x="17178" y="8982"/>
                  <a:pt x="17181" y="8968"/>
                </a:cubicBezTo>
                <a:cubicBezTo>
                  <a:pt x="17182" y="8956"/>
                  <a:pt x="17187" y="8951"/>
                  <a:pt x="17190" y="8942"/>
                </a:cubicBezTo>
                <a:cubicBezTo>
                  <a:pt x="17193" y="8931"/>
                  <a:pt x="17196" y="8920"/>
                  <a:pt x="17202" y="8916"/>
                </a:cubicBezTo>
                <a:cubicBezTo>
                  <a:pt x="17206" y="8914"/>
                  <a:pt x="17211" y="8911"/>
                  <a:pt x="17215" y="8910"/>
                </a:cubicBezTo>
                <a:cubicBezTo>
                  <a:pt x="17229" y="8903"/>
                  <a:pt x="17238" y="8910"/>
                  <a:pt x="17253" y="8910"/>
                </a:cubicBezTo>
                <a:cubicBezTo>
                  <a:pt x="17258" y="8910"/>
                  <a:pt x="17261" y="8911"/>
                  <a:pt x="17265" y="8910"/>
                </a:cubicBezTo>
                <a:cubicBezTo>
                  <a:pt x="17269" y="8908"/>
                  <a:pt x="17275" y="8908"/>
                  <a:pt x="17278" y="8903"/>
                </a:cubicBezTo>
                <a:cubicBezTo>
                  <a:pt x="17281" y="8898"/>
                  <a:pt x="17276" y="8885"/>
                  <a:pt x="17278" y="8877"/>
                </a:cubicBezTo>
                <a:cubicBezTo>
                  <a:pt x="17280" y="8866"/>
                  <a:pt x="17284" y="8861"/>
                  <a:pt x="17287" y="8852"/>
                </a:cubicBezTo>
                <a:cubicBezTo>
                  <a:pt x="17290" y="8842"/>
                  <a:pt x="17292" y="8831"/>
                  <a:pt x="17297" y="8826"/>
                </a:cubicBezTo>
                <a:cubicBezTo>
                  <a:pt x="17303" y="8821"/>
                  <a:pt x="17307" y="8823"/>
                  <a:pt x="17313" y="8819"/>
                </a:cubicBezTo>
                <a:cubicBezTo>
                  <a:pt x="17318" y="8816"/>
                  <a:pt x="17320" y="8808"/>
                  <a:pt x="17325" y="8807"/>
                </a:cubicBezTo>
                <a:cubicBezTo>
                  <a:pt x="17334" y="8803"/>
                  <a:pt x="17342" y="8808"/>
                  <a:pt x="17350" y="8807"/>
                </a:cubicBezTo>
                <a:cubicBezTo>
                  <a:pt x="17354" y="8807"/>
                  <a:pt x="17359" y="8808"/>
                  <a:pt x="17363" y="8807"/>
                </a:cubicBezTo>
                <a:cubicBezTo>
                  <a:pt x="17369" y="8805"/>
                  <a:pt x="17368" y="8789"/>
                  <a:pt x="17372" y="8781"/>
                </a:cubicBezTo>
                <a:cubicBezTo>
                  <a:pt x="17377" y="8773"/>
                  <a:pt x="17381" y="8765"/>
                  <a:pt x="17385" y="8755"/>
                </a:cubicBezTo>
                <a:cubicBezTo>
                  <a:pt x="17389" y="8745"/>
                  <a:pt x="17390" y="8737"/>
                  <a:pt x="17394" y="8729"/>
                </a:cubicBezTo>
                <a:cubicBezTo>
                  <a:pt x="17400" y="8718"/>
                  <a:pt x="17405" y="8712"/>
                  <a:pt x="17410" y="8704"/>
                </a:cubicBezTo>
                <a:cubicBezTo>
                  <a:pt x="17416" y="8695"/>
                  <a:pt x="17418" y="8677"/>
                  <a:pt x="17426" y="8677"/>
                </a:cubicBezTo>
                <a:lnTo>
                  <a:pt x="17432" y="8677"/>
                </a:lnTo>
                <a:cubicBezTo>
                  <a:pt x="17438" y="8676"/>
                  <a:pt x="17440" y="8687"/>
                  <a:pt x="17445" y="8691"/>
                </a:cubicBezTo>
                <a:lnTo>
                  <a:pt x="17448" y="8716"/>
                </a:lnTo>
                <a:cubicBezTo>
                  <a:pt x="17445" y="8724"/>
                  <a:pt x="17442" y="8732"/>
                  <a:pt x="17439" y="8742"/>
                </a:cubicBezTo>
                <a:cubicBezTo>
                  <a:pt x="17435" y="8752"/>
                  <a:pt x="17428" y="8752"/>
                  <a:pt x="17426" y="8761"/>
                </a:cubicBezTo>
                <a:cubicBezTo>
                  <a:pt x="17422" y="8777"/>
                  <a:pt x="17424" y="8796"/>
                  <a:pt x="17423" y="8813"/>
                </a:cubicBezTo>
                <a:cubicBezTo>
                  <a:pt x="17420" y="8837"/>
                  <a:pt x="17409" y="8847"/>
                  <a:pt x="17401" y="8865"/>
                </a:cubicBezTo>
                <a:cubicBezTo>
                  <a:pt x="17398" y="8873"/>
                  <a:pt x="17395" y="8881"/>
                  <a:pt x="17391" y="8890"/>
                </a:cubicBezTo>
                <a:cubicBezTo>
                  <a:pt x="17387" y="8900"/>
                  <a:pt x="17383" y="8900"/>
                  <a:pt x="17379" y="8910"/>
                </a:cubicBezTo>
                <a:cubicBezTo>
                  <a:pt x="17376" y="8916"/>
                  <a:pt x="17377" y="8927"/>
                  <a:pt x="17376" y="8935"/>
                </a:cubicBezTo>
                <a:lnTo>
                  <a:pt x="17379" y="8961"/>
                </a:lnTo>
                <a:cubicBezTo>
                  <a:pt x="17383" y="8956"/>
                  <a:pt x="17387" y="8954"/>
                  <a:pt x="17391" y="8948"/>
                </a:cubicBezTo>
                <a:cubicBezTo>
                  <a:pt x="17396" y="8940"/>
                  <a:pt x="17397" y="8931"/>
                  <a:pt x="17401" y="8923"/>
                </a:cubicBezTo>
                <a:lnTo>
                  <a:pt x="17463" y="8923"/>
                </a:lnTo>
                <a:cubicBezTo>
                  <a:pt x="17470" y="8923"/>
                  <a:pt x="17474" y="8911"/>
                  <a:pt x="17480" y="8903"/>
                </a:cubicBezTo>
                <a:cubicBezTo>
                  <a:pt x="17488" y="8890"/>
                  <a:pt x="17494" y="8874"/>
                  <a:pt x="17501" y="8858"/>
                </a:cubicBezTo>
                <a:cubicBezTo>
                  <a:pt x="17505" y="8850"/>
                  <a:pt x="17505" y="8837"/>
                  <a:pt x="17511" y="8832"/>
                </a:cubicBezTo>
                <a:cubicBezTo>
                  <a:pt x="17515" y="8829"/>
                  <a:pt x="17519" y="8827"/>
                  <a:pt x="17523" y="8826"/>
                </a:cubicBezTo>
                <a:cubicBezTo>
                  <a:pt x="17528" y="8822"/>
                  <a:pt x="17530" y="8813"/>
                  <a:pt x="17536" y="8813"/>
                </a:cubicBezTo>
                <a:cubicBezTo>
                  <a:pt x="17552" y="8813"/>
                  <a:pt x="17559" y="8834"/>
                  <a:pt x="17574" y="8839"/>
                </a:cubicBezTo>
                <a:cubicBezTo>
                  <a:pt x="17578" y="8840"/>
                  <a:pt x="17582" y="8837"/>
                  <a:pt x="17586" y="8839"/>
                </a:cubicBezTo>
                <a:cubicBezTo>
                  <a:pt x="17596" y="8842"/>
                  <a:pt x="17603" y="8849"/>
                  <a:pt x="17611" y="8858"/>
                </a:cubicBezTo>
                <a:cubicBezTo>
                  <a:pt x="17616" y="8863"/>
                  <a:pt x="17621" y="8863"/>
                  <a:pt x="17624" y="8871"/>
                </a:cubicBezTo>
                <a:cubicBezTo>
                  <a:pt x="17630" y="8885"/>
                  <a:pt x="17630" y="8903"/>
                  <a:pt x="17630" y="8923"/>
                </a:cubicBezTo>
                <a:lnTo>
                  <a:pt x="17630" y="8948"/>
                </a:lnTo>
                <a:cubicBezTo>
                  <a:pt x="17630" y="8959"/>
                  <a:pt x="17626" y="8964"/>
                  <a:pt x="17624" y="8974"/>
                </a:cubicBezTo>
                <a:cubicBezTo>
                  <a:pt x="17621" y="8987"/>
                  <a:pt x="17615" y="8987"/>
                  <a:pt x="17611" y="9000"/>
                </a:cubicBezTo>
                <a:cubicBezTo>
                  <a:pt x="17610" y="9008"/>
                  <a:pt x="17613" y="9018"/>
                  <a:pt x="17611" y="9026"/>
                </a:cubicBezTo>
                <a:cubicBezTo>
                  <a:pt x="17608" y="9042"/>
                  <a:pt x="17599" y="9046"/>
                  <a:pt x="17599" y="9064"/>
                </a:cubicBezTo>
                <a:cubicBezTo>
                  <a:pt x="17599" y="9086"/>
                  <a:pt x="17601" y="9100"/>
                  <a:pt x="17602" y="9122"/>
                </a:cubicBezTo>
                <a:lnTo>
                  <a:pt x="17627" y="9122"/>
                </a:lnTo>
                <a:lnTo>
                  <a:pt x="17640" y="9109"/>
                </a:lnTo>
                <a:cubicBezTo>
                  <a:pt x="17645" y="9104"/>
                  <a:pt x="17648" y="9090"/>
                  <a:pt x="17656" y="9090"/>
                </a:cubicBezTo>
                <a:cubicBezTo>
                  <a:pt x="17660" y="9090"/>
                  <a:pt x="17664" y="9095"/>
                  <a:pt x="17668" y="9096"/>
                </a:cubicBezTo>
                <a:cubicBezTo>
                  <a:pt x="17679" y="9105"/>
                  <a:pt x="17684" y="9120"/>
                  <a:pt x="17690" y="9141"/>
                </a:cubicBezTo>
                <a:cubicBezTo>
                  <a:pt x="17692" y="9150"/>
                  <a:pt x="17692" y="9159"/>
                  <a:pt x="17693" y="9167"/>
                </a:cubicBezTo>
                <a:cubicBezTo>
                  <a:pt x="17696" y="9185"/>
                  <a:pt x="17697" y="9201"/>
                  <a:pt x="17699" y="9219"/>
                </a:cubicBezTo>
                <a:cubicBezTo>
                  <a:pt x="17700" y="9227"/>
                  <a:pt x="17702" y="9236"/>
                  <a:pt x="17703" y="9244"/>
                </a:cubicBezTo>
                <a:cubicBezTo>
                  <a:pt x="17703" y="9254"/>
                  <a:pt x="17707" y="9260"/>
                  <a:pt x="17709" y="9270"/>
                </a:cubicBezTo>
                <a:cubicBezTo>
                  <a:pt x="17712" y="9283"/>
                  <a:pt x="17722" y="9288"/>
                  <a:pt x="17722" y="9304"/>
                </a:cubicBezTo>
                <a:lnTo>
                  <a:pt x="17722" y="9442"/>
                </a:lnTo>
                <a:cubicBezTo>
                  <a:pt x="17722" y="9458"/>
                  <a:pt x="17713" y="9465"/>
                  <a:pt x="17709" y="9476"/>
                </a:cubicBezTo>
                <a:cubicBezTo>
                  <a:pt x="17705" y="9486"/>
                  <a:pt x="17699" y="9484"/>
                  <a:pt x="17697" y="9495"/>
                </a:cubicBezTo>
                <a:cubicBezTo>
                  <a:pt x="17695" y="9503"/>
                  <a:pt x="17695" y="9513"/>
                  <a:pt x="17693" y="9522"/>
                </a:cubicBezTo>
                <a:cubicBezTo>
                  <a:pt x="17692" y="9531"/>
                  <a:pt x="17690" y="9537"/>
                  <a:pt x="17690" y="9548"/>
                </a:cubicBezTo>
                <a:lnTo>
                  <a:pt x="17690" y="9624"/>
                </a:lnTo>
                <a:lnTo>
                  <a:pt x="17759" y="9624"/>
                </a:lnTo>
                <a:cubicBezTo>
                  <a:pt x="17776" y="9624"/>
                  <a:pt x="17782" y="9597"/>
                  <a:pt x="17797" y="9579"/>
                </a:cubicBezTo>
                <a:lnTo>
                  <a:pt x="17810" y="9566"/>
                </a:lnTo>
                <a:cubicBezTo>
                  <a:pt x="17815" y="9560"/>
                  <a:pt x="17820" y="9554"/>
                  <a:pt x="17826" y="9547"/>
                </a:cubicBezTo>
                <a:cubicBezTo>
                  <a:pt x="17832" y="9539"/>
                  <a:pt x="17834" y="9528"/>
                  <a:pt x="17841" y="9522"/>
                </a:cubicBezTo>
                <a:cubicBezTo>
                  <a:pt x="17845" y="9518"/>
                  <a:pt x="17850" y="9518"/>
                  <a:pt x="17854" y="9515"/>
                </a:cubicBezTo>
                <a:cubicBezTo>
                  <a:pt x="17858" y="9510"/>
                  <a:pt x="17861" y="9505"/>
                  <a:pt x="17866" y="9502"/>
                </a:cubicBezTo>
                <a:cubicBezTo>
                  <a:pt x="17872" y="9497"/>
                  <a:pt x="17873" y="9486"/>
                  <a:pt x="17879" y="9483"/>
                </a:cubicBezTo>
                <a:cubicBezTo>
                  <a:pt x="17884" y="9479"/>
                  <a:pt x="17890" y="9487"/>
                  <a:pt x="17895" y="9483"/>
                </a:cubicBezTo>
                <a:cubicBezTo>
                  <a:pt x="17899" y="9478"/>
                  <a:pt x="17904" y="9473"/>
                  <a:pt x="17907" y="9463"/>
                </a:cubicBezTo>
                <a:cubicBezTo>
                  <a:pt x="17909" y="9457"/>
                  <a:pt x="17907" y="9446"/>
                  <a:pt x="17907" y="9438"/>
                </a:cubicBezTo>
                <a:cubicBezTo>
                  <a:pt x="17908" y="9420"/>
                  <a:pt x="17906" y="9406"/>
                  <a:pt x="17907" y="9386"/>
                </a:cubicBezTo>
                <a:cubicBezTo>
                  <a:pt x="17907" y="9373"/>
                  <a:pt x="17910" y="9365"/>
                  <a:pt x="17910" y="9354"/>
                </a:cubicBezTo>
                <a:cubicBezTo>
                  <a:pt x="17910" y="9346"/>
                  <a:pt x="17914" y="9340"/>
                  <a:pt x="17914" y="9330"/>
                </a:cubicBezTo>
                <a:lnTo>
                  <a:pt x="17914" y="9251"/>
                </a:lnTo>
                <a:cubicBezTo>
                  <a:pt x="17901" y="9251"/>
                  <a:pt x="17891" y="9252"/>
                  <a:pt x="17882" y="9238"/>
                </a:cubicBezTo>
                <a:cubicBezTo>
                  <a:pt x="17876" y="9230"/>
                  <a:pt x="17873" y="9220"/>
                  <a:pt x="17873" y="9206"/>
                </a:cubicBezTo>
                <a:cubicBezTo>
                  <a:pt x="17871" y="9184"/>
                  <a:pt x="17874" y="9169"/>
                  <a:pt x="17873" y="9148"/>
                </a:cubicBezTo>
                <a:cubicBezTo>
                  <a:pt x="17873" y="9140"/>
                  <a:pt x="17875" y="9130"/>
                  <a:pt x="17873" y="9122"/>
                </a:cubicBezTo>
                <a:cubicBezTo>
                  <a:pt x="17870" y="9114"/>
                  <a:pt x="17864" y="9115"/>
                  <a:pt x="17860" y="9109"/>
                </a:cubicBezTo>
                <a:cubicBezTo>
                  <a:pt x="17856" y="9103"/>
                  <a:pt x="17852" y="9096"/>
                  <a:pt x="17847" y="9090"/>
                </a:cubicBezTo>
                <a:cubicBezTo>
                  <a:pt x="17843" y="9083"/>
                  <a:pt x="17843" y="9070"/>
                  <a:pt x="17838" y="9064"/>
                </a:cubicBezTo>
                <a:cubicBezTo>
                  <a:pt x="17834" y="9058"/>
                  <a:pt x="17829" y="9058"/>
                  <a:pt x="17826" y="9052"/>
                </a:cubicBezTo>
                <a:cubicBezTo>
                  <a:pt x="17822" y="9045"/>
                  <a:pt x="17817" y="9042"/>
                  <a:pt x="17813" y="9032"/>
                </a:cubicBezTo>
                <a:cubicBezTo>
                  <a:pt x="17810" y="9025"/>
                  <a:pt x="17812" y="9014"/>
                  <a:pt x="17810" y="9006"/>
                </a:cubicBezTo>
                <a:cubicBezTo>
                  <a:pt x="17807" y="8996"/>
                  <a:pt x="17802" y="8992"/>
                  <a:pt x="17800" y="8980"/>
                </a:cubicBezTo>
                <a:cubicBezTo>
                  <a:pt x="17798" y="8968"/>
                  <a:pt x="17800" y="8956"/>
                  <a:pt x="17800" y="8942"/>
                </a:cubicBezTo>
                <a:cubicBezTo>
                  <a:pt x="17800" y="8914"/>
                  <a:pt x="17799" y="8895"/>
                  <a:pt x="17803" y="8871"/>
                </a:cubicBezTo>
                <a:cubicBezTo>
                  <a:pt x="17805" y="8860"/>
                  <a:pt x="17810" y="8856"/>
                  <a:pt x="17813" y="8845"/>
                </a:cubicBezTo>
                <a:cubicBezTo>
                  <a:pt x="17815" y="8836"/>
                  <a:pt x="17817" y="8827"/>
                  <a:pt x="17819" y="8819"/>
                </a:cubicBezTo>
                <a:cubicBezTo>
                  <a:pt x="17822" y="8811"/>
                  <a:pt x="17819" y="8798"/>
                  <a:pt x="17822" y="8794"/>
                </a:cubicBezTo>
                <a:cubicBezTo>
                  <a:pt x="17825" y="8789"/>
                  <a:pt x="17831" y="8795"/>
                  <a:pt x="17835" y="8794"/>
                </a:cubicBezTo>
                <a:cubicBezTo>
                  <a:pt x="17845" y="8787"/>
                  <a:pt x="17853" y="8784"/>
                  <a:pt x="17863" y="8781"/>
                </a:cubicBezTo>
                <a:lnTo>
                  <a:pt x="17876" y="8781"/>
                </a:lnTo>
                <a:cubicBezTo>
                  <a:pt x="17885" y="8779"/>
                  <a:pt x="17891" y="8776"/>
                  <a:pt x="17901" y="8774"/>
                </a:cubicBezTo>
                <a:lnTo>
                  <a:pt x="17901" y="8547"/>
                </a:lnTo>
                <a:cubicBezTo>
                  <a:pt x="17901" y="8538"/>
                  <a:pt x="17903" y="8531"/>
                  <a:pt x="17904" y="8523"/>
                </a:cubicBezTo>
                <a:cubicBezTo>
                  <a:pt x="17905" y="8515"/>
                  <a:pt x="17905" y="8506"/>
                  <a:pt x="17907" y="8498"/>
                </a:cubicBezTo>
                <a:cubicBezTo>
                  <a:pt x="17909" y="8488"/>
                  <a:pt x="17912" y="8478"/>
                  <a:pt x="17917" y="8471"/>
                </a:cubicBezTo>
                <a:cubicBezTo>
                  <a:pt x="17920" y="8468"/>
                  <a:pt x="17925" y="8475"/>
                  <a:pt x="17929" y="8471"/>
                </a:cubicBezTo>
                <a:cubicBezTo>
                  <a:pt x="17934" y="8468"/>
                  <a:pt x="17937" y="8464"/>
                  <a:pt x="17942" y="8459"/>
                </a:cubicBezTo>
                <a:cubicBezTo>
                  <a:pt x="17955" y="8444"/>
                  <a:pt x="17958" y="8425"/>
                  <a:pt x="17967" y="8401"/>
                </a:cubicBezTo>
                <a:cubicBezTo>
                  <a:pt x="17970" y="8391"/>
                  <a:pt x="17973" y="8385"/>
                  <a:pt x="17977" y="8375"/>
                </a:cubicBezTo>
                <a:cubicBezTo>
                  <a:pt x="17984" y="8357"/>
                  <a:pt x="17988" y="8338"/>
                  <a:pt x="17998" y="8330"/>
                </a:cubicBezTo>
                <a:cubicBezTo>
                  <a:pt x="18003" y="8327"/>
                  <a:pt x="18006" y="8330"/>
                  <a:pt x="18011" y="8330"/>
                </a:cubicBezTo>
                <a:cubicBezTo>
                  <a:pt x="18016" y="8330"/>
                  <a:pt x="18020" y="8329"/>
                  <a:pt x="18024" y="8330"/>
                </a:cubicBezTo>
                <a:cubicBezTo>
                  <a:pt x="18045" y="8341"/>
                  <a:pt x="18053" y="8380"/>
                  <a:pt x="18074" y="8395"/>
                </a:cubicBezTo>
                <a:cubicBezTo>
                  <a:pt x="18078" y="8396"/>
                  <a:pt x="18082" y="8401"/>
                  <a:pt x="18086" y="8401"/>
                </a:cubicBezTo>
                <a:cubicBezTo>
                  <a:pt x="18097" y="8401"/>
                  <a:pt x="18103" y="8391"/>
                  <a:pt x="18112" y="8382"/>
                </a:cubicBezTo>
                <a:cubicBezTo>
                  <a:pt x="18116" y="8377"/>
                  <a:pt x="18120" y="8373"/>
                  <a:pt x="18124" y="8368"/>
                </a:cubicBezTo>
                <a:cubicBezTo>
                  <a:pt x="18129" y="8362"/>
                  <a:pt x="18129" y="8349"/>
                  <a:pt x="18134" y="8343"/>
                </a:cubicBezTo>
                <a:cubicBezTo>
                  <a:pt x="18138" y="8336"/>
                  <a:pt x="18142" y="8329"/>
                  <a:pt x="18146" y="8324"/>
                </a:cubicBezTo>
                <a:cubicBezTo>
                  <a:pt x="18150" y="8319"/>
                  <a:pt x="18155" y="8327"/>
                  <a:pt x="18159" y="8324"/>
                </a:cubicBezTo>
                <a:cubicBezTo>
                  <a:pt x="18164" y="8319"/>
                  <a:pt x="18163" y="8301"/>
                  <a:pt x="18168" y="8298"/>
                </a:cubicBezTo>
                <a:cubicBezTo>
                  <a:pt x="18177" y="8291"/>
                  <a:pt x="18185" y="8301"/>
                  <a:pt x="18194" y="8298"/>
                </a:cubicBezTo>
                <a:cubicBezTo>
                  <a:pt x="18198" y="8296"/>
                  <a:pt x="18201" y="8288"/>
                  <a:pt x="18206" y="8285"/>
                </a:cubicBezTo>
                <a:cubicBezTo>
                  <a:pt x="18210" y="8283"/>
                  <a:pt x="18216" y="8282"/>
                  <a:pt x="18219" y="8279"/>
                </a:cubicBezTo>
                <a:cubicBezTo>
                  <a:pt x="18223" y="8272"/>
                  <a:pt x="18227" y="8266"/>
                  <a:pt x="18231" y="8259"/>
                </a:cubicBezTo>
                <a:cubicBezTo>
                  <a:pt x="18234" y="8255"/>
                  <a:pt x="18231" y="8242"/>
                  <a:pt x="18231" y="8234"/>
                </a:cubicBezTo>
                <a:cubicBezTo>
                  <a:pt x="18238" y="8214"/>
                  <a:pt x="18253" y="8198"/>
                  <a:pt x="18263" y="8182"/>
                </a:cubicBezTo>
                <a:cubicBezTo>
                  <a:pt x="18266" y="8175"/>
                  <a:pt x="18272" y="8177"/>
                  <a:pt x="18275" y="8169"/>
                </a:cubicBezTo>
                <a:cubicBezTo>
                  <a:pt x="18278" y="8161"/>
                  <a:pt x="18278" y="8151"/>
                  <a:pt x="18282" y="8143"/>
                </a:cubicBezTo>
                <a:cubicBezTo>
                  <a:pt x="18285" y="8135"/>
                  <a:pt x="18291" y="8132"/>
                  <a:pt x="18294" y="8124"/>
                </a:cubicBezTo>
                <a:cubicBezTo>
                  <a:pt x="18308" y="8094"/>
                  <a:pt x="18313" y="8068"/>
                  <a:pt x="18329" y="8040"/>
                </a:cubicBezTo>
                <a:cubicBezTo>
                  <a:pt x="18333" y="8032"/>
                  <a:pt x="18337" y="8029"/>
                  <a:pt x="18341" y="8021"/>
                </a:cubicBezTo>
                <a:cubicBezTo>
                  <a:pt x="18351" y="8005"/>
                  <a:pt x="18356" y="7992"/>
                  <a:pt x="18360" y="7970"/>
                </a:cubicBezTo>
                <a:cubicBezTo>
                  <a:pt x="18362" y="7962"/>
                  <a:pt x="18362" y="7952"/>
                  <a:pt x="18363" y="7944"/>
                </a:cubicBezTo>
                <a:cubicBezTo>
                  <a:pt x="18366" y="7932"/>
                  <a:pt x="18371" y="7930"/>
                  <a:pt x="18373" y="7918"/>
                </a:cubicBezTo>
                <a:cubicBezTo>
                  <a:pt x="18375" y="7910"/>
                  <a:pt x="18374" y="7900"/>
                  <a:pt x="18376" y="7892"/>
                </a:cubicBezTo>
                <a:cubicBezTo>
                  <a:pt x="18380" y="7873"/>
                  <a:pt x="18382" y="7860"/>
                  <a:pt x="18385" y="7841"/>
                </a:cubicBezTo>
                <a:cubicBezTo>
                  <a:pt x="18388" y="7830"/>
                  <a:pt x="18392" y="7825"/>
                  <a:pt x="18395" y="7815"/>
                </a:cubicBezTo>
                <a:cubicBezTo>
                  <a:pt x="18402" y="7791"/>
                  <a:pt x="18409" y="7781"/>
                  <a:pt x="18420" y="7763"/>
                </a:cubicBezTo>
                <a:cubicBezTo>
                  <a:pt x="18424" y="7758"/>
                  <a:pt x="18429" y="7755"/>
                  <a:pt x="18433" y="7751"/>
                </a:cubicBezTo>
                <a:cubicBezTo>
                  <a:pt x="18436" y="7745"/>
                  <a:pt x="18435" y="7730"/>
                  <a:pt x="18439" y="7725"/>
                </a:cubicBezTo>
                <a:cubicBezTo>
                  <a:pt x="18443" y="7720"/>
                  <a:pt x="18448" y="7728"/>
                  <a:pt x="18452" y="7725"/>
                </a:cubicBezTo>
                <a:cubicBezTo>
                  <a:pt x="18462" y="7714"/>
                  <a:pt x="18466" y="7693"/>
                  <a:pt x="18473" y="7673"/>
                </a:cubicBezTo>
                <a:cubicBezTo>
                  <a:pt x="18477" y="7664"/>
                  <a:pt x="18482" y="7664"/>
                  <a:pt x="18486" y="7654"/>
                </a:cubicBezTo>
                <a:cubicBezTo>
                  <a:pt x="18489" y="7646"/>
                  <a:pt x="18489" y="7637"/>
                  <a:pt x="18492" y="7628"/>
                </a:cubicBezTo>
                <a:cubicBezTo>
                  <a:pt x="18496" y="7617"/>
                  <a:pt x="18500" y="7612"/>
                  <a:pt x="18505" y="7603"/>
                </a:cubicBezTo>
                <a:cubicBezTo>
                  <a:pt x="18509" y="7593"/>
                  <a:pt x="18513" y="7586"/>
                  <a:pt x="18517" y="7576"/>
                </a:cubicBezTo>
                <a:cubicBezTo>
                  <a:pt x="18521" y="7567"/>
                  <a:pt x="18529" y="7569"/>
                  <a:pt x="18530" y="7558"/>
                </a:cubicBezTo>
                <a:cubicBezTo>
                  <a:pt x="18532" y="7540"/>
                  <a:pt x="18529" y="7525"/>
                  <a:pt x="18530" y="7506"/>
                </a:cubicBezTo>
                <a:cubicBezTo>
                  <a:pt x="18530" y="7496"/>
                  <a:pt x="18533" y="7489"/>
                  <a:pt x="18533" y="7480"/>
                </a:cubicBezTo>
                <a:cubicBezTo>
                  <a:pt x="18534" y="7461"/>
                  <a:pt x="18532" y="7448"/>
                  <a:pt x="18533" y="7428"/>
                </a:cubicBezTo>
                <a:lnTo>
                  <a:pt x="18533" y="7403"/>
                </a:lnTo>
                <a:cubicBezTo>
                  <a:pt x="18534" y="7392"/>
                  <a:pt x="18540" y="7388"/>
                  <a:pt x="18543" y="7377"/>
                </a:cubicBezTo>
                <a:cubicBezTo>
                  <a:pt x="18545" y="7366"/>
                  <a:pt x="18550" y="7363"/>
                  <a:pt x="18552" y="7351"/>
                </a:cubicBezTo>
                <a:cubicBezTo>
                  <a:pt x="18558" y="7327"/>
                  <a:pt x="18555" y="7308"/>
                  <a:pt x="18555" y="7281"/>
                </a:cubicBezTo>
                <a:lnTo>
                  <a:pt x="18555" y="7236"/>
                </a:lnTo>
                <a:cubicBezTo>
                  <a:pt x="18555" y="7226"/>
                  <a:pt x="18552" y="7220"/>
                  <a:pt x="18552" y="7210"/>
                </a:cubicBezTo>
                <a:lnTo>
                  <a:pt x="18552" y="7184"/>
                </a:lnTo>
                <a:cubicBezTo>
                  <a:pt x="18552" y="7175"/>
                  <a:pt x="18551" y="7166"/>
                  <a:pt x="18552" y="7158"/>
                </a:cubicBezTo>
                <a:cubicBezTo>
                  <a:pt x="18553" y="7147"/>
                  <a:pt x="18560" y="7144"/>
                  <a:pt x="18562" y="7133"/>
                </a:cubicBezTo>
                <a:cubicBezTo>
                  <a:pt x="18563" y="7125"/>
                  <a:pt x="18561" y="7115"/>
                  <a:pt x="18562" y="7106"/>
                </a:cubicBezTo>
                <a:cubicBezTo>
                  <a:pt x="18563" y="7089"/>
                  <a:pt x="18565" y="7073"/>
                  <a:pt x="18568" y="7055"/>
                </a:cubicBezTo>
                <a:cubicBezTo>
                  <a:pt x="18570" y="7042"/>
                  <a:pt x="18577" y="7041"/>
                  <a:pt x="18581" y="7030"/>
                </a:cubicBezTo>
                <a:cubicBezTo>
                  <a:pt x="18583" y="7022"/>
                  <a:pt x="18584" y="7014"/>
                  <a:pt x="18587" y="7004"/>
                </a:cubicBezTo>
                <a:cubicBezTo>
                  <a:pt x="18589" y="6994"/>
                  <a:pt x="18593" y="6988"/>
                  <a:pt x="18596" y="6978"/>
                </a:cubicBezTo>
                <a:cubicBezTo>
                  <a:pt x="18600" y="6983"/>
                  <a:pt x="18606" y="6979"/>
                  <a:pt x="18609" y="6984"/>
                </a:cubicBezTo>
                <a:cubicBezTo>
                  <a:pt x="18613" y="6991"/>
                  <a:pt x="18611" y="7005"/>
                  <a:pt x="18615" y="7010"/>
                </a:cubicBezTo>
                <a:cubicBezTo>
                  <a:pt x="18618" y="7013"/>
                  <a:pt x="18625" y="7012"/>
                  <a:pt x="18628" y="7017"/>
                </a:cubicBezTo>
                <a:cubicBezTo>
                  <a:pt x="18632" y="7023"/>
                  <a:pt x="18636" y="7026"/>
                  <a:pt x="18640" y="7036"/>
                </a:cubicBezTo>
                <a:cubicBezTo>
                  <a:pt x="18644" y="7045"/>
                  <a:pt x="18650" y="7049"/>
                  <a:pt x="18650" y="7062"/>
                </a:cubicBezTo>
                <a:cubicBezTo>
                  <a:pt x="18650" y="7071"/>
                  <a:pt x="18647" y="7078"/>
                  <a:pt x="18647" y="7087"/>
                </a:cubicBezTo>
                <a:cubicBezTo>
                  <a:pt x="18647" y="7099"/>
                  <a:pt x="18642" y="7103"/>
                  <a:pt x="18640" y="7113"/>
                </a:cubicBezTo>
                <a:cubicBezTo>
                  <a:pt x="18639" y="7126"/>
                  <a:pt x="18637" y="7138"/>
                  <a:pt x="18637" y="7152"/>
                </a:cubicBezTo>
                <a:cubicBezTo>
                  <a:pt x="18637" y="7178"/>
                  <a:pt x="18645" y="7192"/>
                  <a:pt x="18647" y="7217"/>
                </a:cubicBezTo>
                <a:cubicBezTo>
                  <a:pt x="18650" y="7258"/>
                  <a:pt x="18647" y="7285"/>
                  <a:pt x="18647" y="7329"/>
                </a:cubicBezTo>
                <a:cubicBezTo>
                  <a:pt x="18647" y="7363"/>
                  <a:pt x="18648" y="7382"/>
                  <a:pt x="18647" y="7416"/>
                </a:cubicBezTo>
                <a:cubicBezTo>
                  <a:pt x="18647" y="7426"/>
                  <a:pt x="18648" y="7434"/>
                  <a:pt x="18647" y="7442"/>
                </a:cubicBezTo>
                <a:cubicBezTo>
                  <a:pt x="18644" y="7453"/>
                  <a:pt x="18640" y="7458"/>
                  <a:pt x="18637" y="7467"/>
                </a:cubicBezTo>
                <a:cubicBezTo>
                  <a:pt x="18634" y="7477"/>
                  <a:pt x="18628" y="7477"/>
                  <a:pt x="18624" y="7487"/>
                </a:cubicBezTo>
                <a:cubicBezTo>
                  <a:pt x="18621" y="7498"/>
                  <a:pt x="18624" y="7510"/>
                  <a:pt x="18624" y="7525"/>
                </a:cubicBezTo>
                <a:cubicBezTo>
                  <a:pt x="18624" y="7540"/>
                  <a:pt x="18624" y="7551"/>
                  <a:pt x="18624" y="7564"/>
                </a:cubicBezTo>
                <a:cubicBezTo>
                  <a:pt x="18627" y="7594"/>
                  <a:pt x="18632" y="7612"/>
                  <a:pt x="18637" y="7641"/>
                </a:cubicBezTo>
                <a:cubicBezTo>
                  <a:pt x="18641" y="7665"/>
                  <a:pt x="18647" y="7680"/>
                  <a:pt x="18647" y="7706"/>
                </a:cubicBezTo>
                <a:cubicBezTo>
                  <a:pt x="18647" y="7720"/>
                  <a:pt x="18646" y="7732"/>
                  <a:pt x="18643" y="7745"/>
                </a:cubicBezTo>
                <a:cubicBezTo>
                  <a:pt x="18641" y="7756"/>
                  <a:pt x="18635" y="7755"/>
                  <a:pt x="18631" y="7763"/>
                </a:cubicBezTo>
                <a:cubicBezTo>
                  <a:pt x="18627" y="7771"/>
                  <a:pt x="18620" y="7772"/>
                  <a:pt x="18618" y="7783"/>
                </a:cubicBezTo>
                <a:cubicBezTo>
                  <a:pt x="18616" y="7798"/>
                  <a:pt x="18620" y="7807"/>
                  <a:pt x="18620" y="7823"/>
                </a:cubicBezTo>
                <a:cubicBezTo>
                  <a:pt x="18620" y="7838"/>
                  <a:pt x="18618" y="7846"/>
                  <a:pt x="18618" y="7860"/>
                </a:cubicBezTo>
                <a:cubicBezTo>
                  <a:pt x="18618" y="7873"/>
                  <a:pt x="18621" y="7879"/>
                  <a:pt x="18621" y="7892"/>
                </a:cubicBezTo>
                <a:cubicBezTo>
                  <a:pt x="18621" y="7902"/>
                  <a:pt x="18620" y="7909"/>
                  <a:pt x="18620" y="7918"/>
                </a:cubicBezTo>
                <a:lnTo>
                  <a:pt x="18643" y="7918"/>
                </a:lnTo>
                <a:cubicBezTo>
                  <a:pt x="18647" y="7912"/>
                  <a:pt x="18654" y="7915"/>
                  <a:pt x="18656" y="7905"/>
                </a:cubicBezTo>
                <a:cubicBezTo>
                  <a:pt x="18658" y="7897"/>
                  <a:pt x="18657" y="7888"/>
                  <a:pt x="18659" y="7879"/>
                </a:cubicBezTo>
                <a:lnTo>
                  <a:pt x="18665" y="7854"/>
                </a:lnTo>
                <a:cubicBezTo>
                  <a:pt x="18668" y="7842"/>
                  <a:pt x="18672" y="7837"/>
                  <a:pt x="18675" y="7828"/>
                </a:cubicBezTo>
                <a:cubicBezTo>
                  <a:pt x="18677" y="7820"/>
                  <a:pt x="18679" y="7812"/>
                  <a:pt x="18681" y="7802"/>
                </a:cubicBezTo>
                <a:cubicBezTo>
                  <a:pt x="18684" y="7809"/>
                  <a:pt x="18693" y="7805"/>
                  <a:pt x="18694" y="7815"/>
                </a:cubicBezTo>
                <a:cubicBezTo>
                  <a:pt x="18696" y="7833"/>
                  <a:pt x="18689" y="7850"/>
                  <a:pt x="18694" y="7867"/>
                </a:cubicBezTo>
                <a:cubicBezTo>
                  <a:pt x="18696" y="7876"/>
                  <a:pt x="18702" y="7879"/>
                  <a:pt x="18706" y="7886"/>
                </a:cubicBezTo>
                <a:cubicBezTo>
                  <a:pt x="18718" y="7904"/>
                  <a:pt x="18729" y="7903"/>
                  <a:pt x="18744" y="7905"/>
                </a:cubicBezTo>
                <a:cubicBezTo>
                  <a:pt x="18743" y="7895"/>
                  <a:pt x="18745" y="7888"/>
                  <a:pt x="18744" y="7879"/>
                </a:cubicBezTo>
                <a:cubicBezTo>
                  <a:pt x="18743" y="7870"/>
                  <a:pt x="18739" y="7863"/>
                  <a:pt x="18738" y="7854"/>
                </a:cubicBezTo>
                <a:cubicBezTo>
                  <a:pt x="18737" y="7846"/>
                  <a:pt x="18736" y="7836"/>
                  <a:pt x="18734" y="7828"/>
                </a:cubicBezTo>
                <a:cubicBezTo>
                  <a:pt x="18732" y="7816"/>
                  <a:pt x="18728" y="7812"/>
                  <a:pt x="18725" y="7802"/>
                </a:cubicBezTo>
                <a:cubicBezTo>
                  <a:pt x="18721" y="7791"/>
                  <a:pt x="18713" y="7792"/>
                  <a:pt x="18710" y="7783"/>
                </a:cubicBezTo>
                <a:cubicBezTo>
                  <a:pt x="18706" y="7775"/>
                  <a:pt x="18706" y="7765"/>
                  <a:pt x="18703" y="7757"/>
                </a:cubicBezTo>
                <a:cubicBezTo>
                  <a:pt x="18700" y="7748"/>
                  <a:pt x="18693" y="7749"/>
                  <a:pt x="18691" y="7737"/>
                </a:cubicBezTo>
                <a:cubicBezTo>
                  <a:pt x="18686" y="7718"/>
                  <a:pt x="18688" y="7699"/>
                  <a:pt x="18684" y="7680"/>
                </a:cubicBezTo>
                <a:cubicBezTo>
                  <a:pt x="18682" y="7669"/>
                  <a:pt x="18677" y="7666"/>
                  <a:pt x="18675" y="7654"/>
                </a:cubicBezTo>
                <a:cubicBezTo>
                  <a:pt x="18671" y="7637"/>
                  <a:pt x="18665" y="7624"/>
                  <a:pt x="18665" y="7603"/>
                </a:cubicBezTo>
                <a:cubicBezTo>
                  <a:pt x="18665" y="7577"/>
                  <a:pt x="18682" y="7572"/>
                  <a:pt x="18687" y="7551"/>
                </a:cubicBezTo>
                <a:cubicBezTo>
                  <a:pt x="18690" y="7542"/>
                  <a:pt x="18696" y="7538"/>
                  <a:pt x="18697" y="7525"/>
                </a:cubicBezTo>
                <a:cubicBezTo>
                  <a:pt x="18698" y="7512"/>
                  <a:pt x="18695" y="7505"/>
                  <a:pt x="18697" y="7493"/>
                </a:cubicBezTo>
                <a:cubicBezTo>
                  <a:pt x="18698" y="7485"/>
                  <a:pt x="18695" y="7476"/>
                  <a:pt x="18697" y="7467"/>
                </a:cubicBezTo>
                <a:cubicBezTo>
                  <a:pt x="18698" y="7458"/>
                  <a:pt x="18707" y="7463"/>
                  <a:pt x="18710" y="7455"/>
                </a:cubicBezTo>
                <a:cubicBezTo>
                  <a:pt x="18712" y="7447"/>
                  <a:pt x="18712" y="7435"/>
                  <a:pt x="18716" y="7428"/>
                </a:cubicBezTo>
                <a:cubicBezTo>
                  <a:pt x="18720" y="7422"/>
                  <a:pt x="18719" y="7403"/>
                  <a:pt x="18725" y="7403"/>
                </a:cubicBezTo>
                <a:cubicBezTo>
                  <a:pt x="18735" y="7403"/>
                  <a:pt x="18742" y="7413"/>
                  <a:pt x="18750" y="7423"/>
                </a:cubicBezTo>
                <a:cubicBezTo>
                  <a:pt x="18761" y="7434"/>
                  <a:pt x="18763" y="7461"/>
                  <a:pt x="18775" y="7461"/>
                </a:cubicBezTo>
                <a:cubicBezTo>
                  <a:pt x="18782" y="7461"/>
                  <a:pt x="18782" y="7445"/>
                  <a:pt x="18788" y="7442"/>
                </a:cubicBezTo>
                <a:cubicBezTo>
                  <a:pt x="18787" y="7432"/>
                  <a:pt x="18789" y="7424"/>
                  <a:pt x="18788" y="7416"/>
                </a:cubicBezTo>
                <a:cubicBezTo>
                  <a:pt x="18787" y="7406"/>
                  <a:pt x="18783" y="7400"/>
                  <a:pt x="18782" y="7390"/>
                </a:cubicBezTo>
                <a:cubicBezTo>
                  <a:pt x="18781" y="7382"/>
                  <a:pt x="18783" y="7372"/>
                  <a:pt x="18782" y="7364"/>
                </a:cubicBezTo>
                <a:cubicBezTo>
                  <a:pt x="18779" y="7345"/>
                  <a:pt x="18774" y="7332"/>
                  <a:pt x="18772" y="7313"/>
                </a:cubicBezTo>
                <a:cubicBezTo>
                  <a:pt x="18771" y="7305"/>
                  <a:pt x="18772" y="7297"/>
                  <a:pt x="18772" y="7287"/>
                </a:cubicBezTo>
                <a:cubicBezTo>
                  <a:pt x="18772" y="7274"/>
                  <a:pt x="18771" y="7266"/>
                  <a:pt x="18769" y="7255"/>
                </a:cubicBezTo>
                <a:cubicBezTo>
                  <a:pt x="18768" y="7244"/>
                  <a:pt x="18761" y="7240"/>
                  <a:pt x="18760" y="7229"/>
                </a:cubicBezTo>
                <a:cubicBezTo>
                  <a:pt x="18758" y="7200"/>
                  <a:pt x="18760" y="7182"/>
                  <a:pt x="18760" y="7152"/>
                </a:cubicBezTo>
                <a:cubicBezTo>
                  <a:pt x="18759" y="7144"/>
                  <a:pt x="18761" y="7134"/>
                  <a:pt x="18760" y="7126"/>
                </a:cubicBezTo>
                <a:cubicBezTo>
                  <a:pt x="18758" y="7115"/>
                  <a:pt x="18753" y="7112"/>
                  <a:pt x="18750" y="7100"/>
                </a:cubicBezTo>
                <a:cubicBezTo>
                  <a:pt x="18748" y="7091"/>
                  <a:pt x="18747" y="7082"/>
                  <a:pt x="18744" y="7075"/>
                </a:cubicBezTo>
                <a:cubicBezTo>
                  <a:pt x="18738" y="7054"/>
                  <a:pt x="18726" y="7047"/>
                  <a:pt x="18722" y="7023"/>
                </a:cubicBezTo>
                <a:cubicBezTo>
                  <a:pt x="18720" y="7014"/>
                  <a:pt x="18717" y="7007"/>
                  <a:pt x="18716" y="6997"/>
                </a:cubicBezTo>
                <a:cubicBezTo>
                  <a:pt x="18715" y="6989"/>
                  <a:pt x="18719" y="6983"/>
                  <a:pt x="18719" y="6973"/>
                </a:cubicBezTo>
                <a:cubicBezTo>
                  <a:pt x="18719" y="6962"/>
                  <a:pt x="18716" y="6957"/>
                  <a:pt x="18716" y="6946"/>
                </a:cubicBezTo>
                <a:cubicBezTo>
                  <a:pt x="18716" y="6936"/>
                  <a:pt x="18719" y="6930"/>
                  <a:pt x="18719" y="6920"/>
                </a:cubicBezTo>
                <a:lnTo>
                  <a:pt x="18719" y="6894"/>
                </a:lnTo>
                <a:cubicBezTo>
                  <a:pt x="18719" y="6882"/>
                  <a:pt x="18722" y="6875"/>
                  <a:pt x="18722" y="6862"/>
                </a:cubicBezTo>
                <a:cubicBezTo>
                  <a:pt x="18722" y="6851"/>
                  <a:pt x="18719" y="6846"/>
                  <a:pt x="18719" y="6835"/>
                </a:cubicBezTo>
                <a:cubicBezTo>
                  <a:pt x="18719" y="6825"/>
                  <a:pt x="18723" y="6819"/>
                  <a:pt x="18722" y="6811"/>
                </a:cubicBezTo>
                <a:cubicBezTo>
                  <a:pt x="18720" y="6801"/>
                  <a:pt x="18718" y="6793"/>
                  <a:pt x="18716" y="6785"/>
                </a:cubicBezTo>
                <a:cubicBezTo>
                  <a:pt x="18713" y="6777"/>
                  <a:pt x="18706" y="6786"/>
                  <a:pt x="18703" y="6778"/>
                </a:cubicBezTo>
                <a:cubicBezTo>
                  <a:pt x="18698" y="6762"/>
                  <a:pt x="18701" y="6744"/>
                  <a:pt x="18700" y="6727"/>
                </a:cubicBezTo>
                <a:cubicBezTo>
                  <a:pt x="18699" y="6709"/>
                  <a:pt x="18694" y="6695"/>
                  <a:pt x="18694" y="6675"/>
                </a:cubicBezTo>
                <a:cubicBezTo>
                  <a:pt x="18693" y="6653"/>
                  <a:pt x="18694" y="6640"/>
                  <a:pt x="18694" y="6617"/>
                </a:cubicBezTo>
                <a:cubicBezTo>
                  <a:pt x="18694" y="6598"/>
                  <a:pt x="18691" y="6585"/>
                  <a:pt x="18691" y="6566"/>
                </a:cubicBezTo>
                <a:lnTo>
                  <a:pt x="18665" y="6566"/>
                </a:lnTo>
                <a:lnTo>
                  <a:pt x="18665" y="6753"/>
                </a:lnTo>
                <a:cubicBezTo>
                  <a:pt x="18657" y="6753"/>
                  <a:pt x="18652" y="6750"/>
                  <a:pt x="18643" y="6753"/>
                </a:cubicBezTo>
                <a:cubicBezTo>
                  <a:pt x="18638" y="6754"/>
                  <a:pt x="18636" y="6761"/>
                  <a:pt x="18631" y="6766"/>
                </a:cubicBezTo>
                <a:lnTo>
                  <a:pt x="18631" y="6791"/>
                </a:lnTo>
                <a:cubicBezTo>
                  <a:pt x="18631" y="6801"/>
                  <a:pt x="18634" y="6809"/>
                  <a:pt x="18634" y="6817"/>
                </a:cubicBezTo>
                <a:lnTo>
                  <a:pt x="18634" y="6843"/>
                </a:lnTo>
                <a:cubicBezTo>
                  <a:pt x="18634" y="6852"/>
                  <a:pt x="18639" y="6859"/>
                  <a:pt x="18640" y="6869"/>
                </a:cubicBezTo>
                <a:cubicBezTo>
                  <a:pt x="18642" y="6886"/>
                  <a:pt x="18640" y="6901"/>
                  <a:pt x="18640" y="6920"/>
                </a:cubicBezTo>
                <a:lnTo>
                  <a:pt x="18618" y="6920"/>
                </a:lnTo>
                <a:cubicBezTo>
                  <a:pt x="18614" y="6915"/>
                  <a:pt x="18607" y="6922"/>
                  <a:pt x="18606" y="6914"/>
                </a:cubicBezTo>
                <a:cubicBezTo>
                  <a:pt x="18603" y="6904"/>
                  <a:pt x="18599" y="6899"/>
                  <a:pt x="18599" y="6888"/>
                </a:cubicBezTo>
                <a:cubicBezTo>
                  <a:pt x="18599" y="6878"/>
                  <a:pt x="18603" y="6872"/>
                  <a:pt x="18603" y="6862"/>
                </a:cubicBezTo>
                <a:cubicBezTo>
                  <a:pt x="18603" y="6853"/>
                  <a:pt x="18605" y="6845"/>
                  <a:pt x="18606" y="6836"/>
                </a:cubicBezTo>
                <a:cubicBezTo>
                  <a:pt x="18607" y="6819"/>
                  <a:pt x="18609" y="6804"/>
                  <a:pt x="18609" y="6785"/>
                </a:cubicBezTo>
                <a:lnTo>
                  <a:pt x="18609" y="6759"/>
                </a:lnTo>
                <a:cubicBezTo>
                  <a:pt x="18608" y="6748"/>
                  <a:pt x="18602" y="6743"/>
                  <a:pt x="18599" y="6733"/>
                </a:cubicBezTo>
                <a:cubicBezTo>
                  <a:pt x="18596" y="6722"/>
                  <a:pt x="18592" y="6714"/>
                  <a:pt x="18587" y="6708"/>
                </a:cubicBezTo>
                <a:cubicBezTo>
                  <a:pt x="18582" y="6703"/>
                  <a:pt x="18580" y="6692"/>
                  <a:pt x="18574" y="6689"/>
                </a:cubicBezTo>
                <a:cubicBezTo>
                  <a:pt x="18570" y="6687"/>
                  <a:pt x="18566" y="6690"/>
                  <a:pt x="18562" y="6689"/>
                </a:cubicBezTo>
                <a:cubicBezTo>
                  <a:pt x="18555" y="6685"/>
                  <a:pt x="18551" y="6677"/>
                  <a:pt x="18546" y="6669"/>
                </a:cubicBezTo>
                <a:cubicBezTo>
                  <a:pt x="18542" y="6662"/>
                  <a:pt x="18544" y="6648"/>
                  <a:pt x="18540" y="6643"/>
                </a:cubicBezTo>
                <a:cubicBezTo>
                  <a:pt x="18537" y="6638"/>
                  <a:pt x="18531" y="6641"/>
                  <a:pt x="18527" y="6636"/>
                </a:cubicBezTo>
                <a:cubicBezTo>
                  <a:pt x="18511" y="6616"/>
                  <a:pt x="18503" y="6595"/>
                  <a:pt x="18489" y="6566"/>
                </a:cubicBezTo>
                <a:lnTo>
                  <a:pt x="18452" y="6566"/>
                </a:lnTo>
                <a:lnTo>
                  <a:pt x="18452" y="6695"/>
                </a:lnTo>
                <a:lnTo>
                  <a:pt x="18398" y="6695"/>
                </a:lnTo>
                <a:cubicBezTo>
                  <a:pt x="18397" y="6685"/>
                  <a:pt x="18399" y="6678"/>
                  <a:pt x="18398" y="6669"/>
                </a:cubicBezTo>
                <a:cubicBezTo>
                  <a:pt x="18397" y="6657"/>
                  <a:pt x="18393" y="6653"/>
                  <a:pt x="18392" y="6643"/>
                </a:cubicBezTo>
                <a:cubicBezTo>
                  <a:pt x="18386" y="6608"/>
                  <a:pt x="18377" y="6590"/>
                  <a:pt x="18366" y="6559"/>
                </a:cubicBezTo>
                <a:lnTo>
                  <a:pt x="18351" y="6566"/>
                </a:lnTo>
                <a:cubicBezTo>
                  <a:pt x="18352" y="6575"/>
                  <a:pt x="18354" y="6582"/>
                  <a:pt x="18354" y="6592"/>
                </a:cubicBezTo>
                <a:lnTo>
                  <a:pt x="18354" y="6643"/>
                </a:lnTo>
                <a:cubicBezTo>
                  <a:pt x="18354" y="6653"/>
                  <a:pt x="18352" y="6659"/>
                  <a:pt x="18351" y="6669"/>
                </a:cubicBezTo>
                <a:cubicBezTo>
                  <a:pt x="18345" y="6667"/>
                  <a:pt x="18341" y="6670"/>
                  <a:pt x="18335" y="6669"/>
                </a:cubicBezTo>
                <a:cubicBezTo>
                  <a:pt x="18330" y="6667"/>
                  <a:pt x="18327" y="6658"/>
                  <a:pt x="18323" y="6656"/>
                </a:cubicBezTo>
                <a:lnTo>
                  <a:pt x="18323" y="6630"/>
                </a:lnTo>
                <a:cubicBezTo>
                  <a:pt x="18323" y="6621"/>
                  <a:pt x="18325" y="6613"/>
                  <a:pt x="18325" y="6605"/>
                </a:cubicBezTo>
                <a:cubicBezTo>
                  <a:pt x="18327" y="6590"/>
                  <a:pt x="18332" y="6582"/>
                  <a:pt x="18332" y="6566"/>
                </a:cubicBezTo>
                <a:cubicBezTo>
                  <a:pt x="18332" y="6537"/>
                  <a:pt x="18320" y="6525"/>
                  <a:pt x="18310" y="6508"/>
                </a:cubicBezTo>
                <a:cubicBezTo>
                  <a:pt x="18305" y="6517"/>
                  <a:pt x="18304" y="6529"/>
                  <a:pt x="18297" y="6533"/>
                </a:cubicBezTo>
                <a:cubicBezTo>
                  <a:pt x="18293" y="6537"/>
                  <a:pt x="18290" y="6547"/>
                  <a:pt x="18285" y="6547"/>
                </a:cubicBezTo>
                <a:lnTo>
                  <a:pt x="18270" y="6547"/>
                </a:lnTo>
                <a:lnTo>
                  <a:pt x="18256" y="6547"/>
                </a:lnTo>
                <a:cubicBezTo>
                  <a:pt x="18251" y="6547"/>
                  <a:pt x="18249" y="6535"/>
                  <a:pt x="18244" y="6533"/>
                </a:cubicBezTo>
                <a:cubicBezTo>
                  <a:pt x="18245" y="6514"/>
                  <a:pt x="18245" y="6500"/>
                  <a:pt x="18247" y="6482"/>
                </a:cubicBezTo>
                <a:cubicBezTo>
                  <a:pt x="18248" y="6471"/>
                  <a:pt x="18253" y="6466"/>
                  <a:pt x="18256" y="6457"/>
                </a:cubicBezTo>
                <a:cubicBezTo>
                  <a:pt x="18260" y="6447"/>
                  <a:pt x="18260" y="6433"/>
                  <a:pt x="18266" y="6430"/>
                </a:cubicBezTo>
                <a:cubicBezTo>
                  <a:pt x="18270" y="6427"/>
                  <a:pt x="18275" y="6432"/>
                  <a:pt x="18278" y="6430"/>
                </a:cubicBezTo>
                <a:cubicBezTo>
                  <a:pt x="18288" y="6424"/>
                  <a:pt x="18294" y="6418"/>
                  <a:pt x="18304" y="6411"/>
                </a:cubicBezTo>
                <a:cubicBezTo>
                  <a:pt x="18309" y="6408"/>
                  <a:pt x="18315" y="6405"/>
                  <a:pt x="18319" y="6399"/>
                </a:cubicBezTo>
                <a:cubicBezTo>
                  <a:pt x="18324" y="6392"/>
                  <a:pt x="18326" y="6383"/>
                  <a:pt x="18329" y="6373"/>
                </a:cubicBezTo>
                <a:cubicBezTo>
                  <a:pt x="18333" y="6360"/>
                  <a:pt x="18337" y="6352"/>
                  <a:pt x="18341" y="6341"/>
                </a:cubicBezTo>
                <a:cubicBezTo>
                  <a:pt x="18347" y="6328"/>
                  <a:pt x="18350" y="6315"/>
                  <a:pt x="18357" y="6308"/>
                </a:cubicBezTo>
                <a:cubicBezTo>
                  <a:pt x="18361" y="6305"/>
                  <a:pt x="18366" y="6303"/>
                  <a:pt x="18370" y="6302"/>
                </a:cubicBezTo>
                <a:cubicBezTo>
                  <a:pt x="18374" y="6300"/>
                  <a:pt x="18378" y="6291"/>
                  <a:pt x="18382" y="6289"/>
                </a:cubicBezTo>
                <a:cubicBezTo>
                  <a:pt x="18391" y="6286"/>
                  <a:pt x="18398" y="6289"/>
                  <a:pt x="18407" y="6289"/>
                </a:cubicBezTo>
                <a:cubicBezTo>
                  <a:pt x="18407" y="6252"/>
                  <a:pt x="18404" y="6227"/>
                  <a:pt x="18411" y="6193"/>
                </a:cubicBezTo>
                <a:cubicBezTo>
                  <a:pt x="18412" y="6183"/>
                  <a:pt x="18414" y="6175"/>
                  <a:pt x="18417" y="6166"/>
                </a:cubicBezTo>
                <a:cubicBezTo>
                  <a:pt x="18421" y="6157"/>
                  <a:pt x="18426" y="6154"/>
                  <a:pt x="18430" y="6147"/>
                </a:cubicBezTo>
                <a:cubicBezTo>
                  <a:pt x="18433" y="6141"/>
                  <a:pt x="18438" y="6140"/>
                  <a:pt x="18442" y="6135"/>
                </a:cubicBezTo>
                <a:cubicBezTo>
                  <a:pt x="18446" y="6130"/>
                  <a:pt x="18446" y="6117"/>
                  <a:pt x="18448" y="6109"/>
                </a:cubicBezTo>
                <a:cubicBezTo>
                  <a:pt x="18452" y="6099"/>
                  <a:pt x="18450" y="6083"/>
                  <a:pt x="18455" y="6077"/>
                </a:cubicBezTo>
                <a:cubicBezTo>
                  <a:pt x="18459" y="6072"/>
                  <a:pt x="18463" y="6070"/>
                  <a:pt x="18467" y="6064"/>
                </a:cubicBezTo>
                <a:cubicBezTo>
                  <a:pt x="18471" y="6057"/>
                  <a:pt x="18476" y="6056"/>
                  <a:pt x="18480" y="6051"/>
                </a:cubicBezTo>
                <a:cubicBezTo>
                  <a:pt x="18484" y="6045"/>
                  <a:pt x="18485" y="6033"/>
                  <a:pt x="18489" y="6025"/>
                </a:cubicBezTo>
                <a:cubicBezTo>
                  <a:pt x="18494" y="6017"/>
                  <a:pt x="18500" y="6014"/>
                  <a:pt x="18505" y="6006"/>
                </a:cubicBezTo>
                <a:cubicBezTo>
                  <a:pt x="18509" y="6000"/>
                  <a:pt x="18507" y="5985"/>
                  <a:pt x="18511" y="5980"/>
                </a:cubicBezTo>
                <a:cubicBezTo>
                  <a:pt x="18515" y="5975"/>
                  <a:pt x="18520" y="5977"/>
                  <a:pt x="18524" y="5974"/>
                </a:cubicBezTo>
                <a:cubicBezTo>
                  <a:pt x="18528" y="5971"/>
                  <a:pt x="18533" y="5977"/>
                  <a:pt x="18536" y="5974"/>
                </a:cubicBezTo>
                <a:cubicBezTo>
                  <a:pt x="18540" y="5969"/>
                  <a:pt x="18540" y="5956"/>
                  <a:pt x="18543" y="5948"/>
                </a:cubicBezTo>
                <a:cubicBezTo>
                  <a:pt x="18545" y="5940"/>
                  <a:pt x="18547" y="5932"/>
                  <a:pt x="18549" y="5922"/>
                </a:cubicBezTo>
                <a:cubicBezTo>
                  <a:pt x="18550" y="5914"/>
                  <a:pt x="18551" y="5904"/>
                  <a:pt x="18552" y="5896"/>
                </a:cubicBezTo>
                <a:cubicBezTo>
                  <a:pt x="18554" y="5887"/>
                  <a:pt x="18556" y="5880"/>
                  <a:pt x="18558" y="5871"/>
                </a:cubicBezTo>
                <a:cubicBezTo>
                  <a:pt x="18561" y="5859"/>
                  <a:pt x="18565" y="5854"/>
                  <a:pt x="18568" y="5845"/>
                </a:cubicBezTo>
                <a:cubicBezTo>
                  <a:pt x="18570" y="5837"/>
                  <a:pt x="18571" y="5825"/>
                  <a:pt x="18574" y="5819"/>
                </a:cubicBezTo>
                <a:cubicBezTo>
                  <a:pt x="18581" y="5804"/>
                  <a:pt x="18589" y="5797"/>
                  <a:pt x="18599" y="5793"/>
                </a:cubicBezTo>
                <a:cubicBezTo>
                  <a:pt x="18610" y="5790"/>
                  <a:pt x="18617" y="5798"/>
                  <a:pt x="18628" y="5793"/>
                </a:cubicBezTo>
                <a:cubicBezTo>
                  <a:pt x="18638" y="5788"/>
                  <a:pt x="18644" y="5774"/>
                  <a:pt x="18653" y="5761"/>
                </a:cubicBezTo>
                <a:cubicBezTo>
                  <a:pt x="18658" y="5755"/>
                  <a:pt x="18658" y="5745"/>
                  <a:pt x="18662" y="5735"/>
                </a:cubicBezTo>
                <a:cubicBezTo>
                  <a:pt x="18667" y="5724"/>
                  <a:pt x="18670" y="5715"/>
                  <a:pt x="18675" y="5704"/>
                </a:cubicBezTo>
                <a:cubicBezTo>
                  <a:pt x="18681" y="5687"/>
                  <a:pt x="18689" y="5671"/>
                  <a:pt x="18700" y="5671"/>
                </a:cubicBezTo>
                <a:cubicBezTo>
                  <a:pt x="18713" y="5671"/>
                  <a:pt x="18720" y="5684"/>
                  <a:pt x="18732" y="5684"/>
                </a:cubicBezTo>
                <a:cubicBezTo>
                  <a:pt x="18735" y="5684"/>
                  <a:pt x="18735" y="5691"/>
                  <a:pt x="18738" y="5691"/>
                </a:cubicBezTo>
                <a:cubicBezTo>
                  <a:pt x="18750" y="5691"/>
                  <a:pt x="18757" y="5677"/>
                  <a:pt x="18768" y="5677"/>
                </a:cubicBezTo>
                <a:lnTo>
                  <a:pt x="18775" y="5677"/>
                </a:lnTo>
                <a:cubicBezTo>
                  <a:pt x="18781" y="5677"/>
                  <a:pt x="18783" y="5689"/>
                  <a:pt x="18788" y="5691"/>
                </a:cubicBezTo>
                <a:lnTo>
                  <a:pt x="18801" y="5691"/>
                </a:lnTo>
                <a:cubicBezTo>
                  <a:pt x="18805" y="5691"/>
                  <a:pt x="18808" y="5692"/>
                  <a:pt x="18813" y="5691"/>
                </a:cubicBezTo>
                <a:cubicBezTo>
                  <a:pt x="18821" y="5689"/>
                  <a:pt x="18824" y="5671"/>
                  <a:pt x="18832" y="5671"/>
                </a:cubicBezTo>
                <a:lnTo>
                  <a:pt x="18838" y="5671"/>
                </a:lnTo>
                <a:cubicBezTo>
                  <a:pt x="18844" y="5671"/>
                  <a:pt x="18846" y="5681"/>
                  <a:pt x="18851" y="5684"/>
                </a:cubicBezTo>
                <a:cubicBezTo>
                  <a:pt x="18859" y="5690"/>
                  <a:pt x="18873" y="5710"/>
                  <a:pt x="18882" y="5710"/>
                </a:cubicBezTo>
                <a:cubicBezTo>
                  <a:pt x="18890" y="5710"/>
                  <a:pt x="18895" y="5707"/>
                  <a:pt x="18901" y="5704"/>
                </a:cubicBezTo>
                <a:cubicBezTo>
                  <a:pt x="18906" y="5702"/>
                  <a:pt x="18909" y="5691"/>
                  <a:pt x="18915" y="5691"/>
                </a:cubicBezTo>
                <a:lnTo>
                  <a:pt x="19071" y="5691"/>
                </a:lnTo>
                <a:lnTo>
                  <a:pt x="19071" y="5639"/>
                </a:lnTo>
                <a:cubicBezTo>
                  <a:pt x="19072" y="5616"/>
                  <a:pt x="19071" y="5599"/>
                  <a:pt x="19078" y="5581"/>
                </a:cubicBezTo>
                <a:cubicBezTo>
                  <a:pt x="19081" y="5571"/>
                  <a:pt x="19085" y="5568"/>
                  <a:pt x="19090" y="5561"/>
                </a:cubicBezTo>
                <a:cubicBezTo>
                  <a:pt x="19097" y="5571"/>
                  <a:pt x="19100" y="5579"/>
                  <a:pt x="19106" y="5588"/>
                </a:cubicBezTo>
                <a:cubicBezTo>
                  <a:pt x="19112" y="5596"/>
                  <a:pt x="19117" y="5607"/>
                  <a:pt x="19125" y="5607"/>
                </a:cubicBezTo>
                <a:cubicBezTo>
                  <a:pt x="19134" y="5607"/>
                  <a:pt x="19140" y="5594"/>
                  <a:pt x="19150" y="5594"/>
                </a:cubicBezTo>
                <a:cubicBezTo>
                  <a:pt x="19158" y="5594"/>
                  <a:pt x="19163" y="5600"/>
                  <a:pt x="19169" y="5607"/>
                </a:cubicBezTo>
                <a:cubicBezTo>
                  <a:pt x="19174" y="5613"/>
                  <a:pt x="19176" y="5627"/>
                  <a:pt x="19181" y="5632"/>
                </a:cubicBezTo>
                <a:cubicBezTo>
                  <a:pt x="19185" y="5636"/>
                  <a:pt x="19190" y="5636"/>
                  <a:pt x="19194" y="5639"/>
                </a:cubicBezTo>
                <a:cubicBezTo>
                  <a:pt x="19199" y="5644"/>
                  <a:pt x="19202" y="5653"/>
                  <a:pt x="19207" y="5658"/>
                </a:cubicBezTo>
                <a:cubicBezTo>
                  <a:pt x="19205" y="5666"/>
                  <a:pt x="19206" y="5676"/>
                  <a:pt x="19203" y="5684"/>
                </a:cubicBezTo>
                <a:cubicBezTo>
                  <a:pt x="19200" y="5695"/>
                  <a:pt x="19191" y="5695"/>
                  <a:pt x="19191" y="5710"/>
                </a:cubicBezTo>
                <a:cubicBezTo>
                  <a:pt x="19191" y="5728"/>
                  <a:pt x="19191" y="5743"/>
                  <a:pt x="19197" y="5755"/>
                </a:cubicBezTo>
                <a:cubicBezTo>
                  <a:pt x="19201" y="5761"/>
                  <a:pt x="19205" y="5761"/>
                  <a:pt x="19210" y="5761"/>
                </a:cubicBezTo>
                <a:lnTo>
                  <a:pt x="19272" y="5761"/>
                </a:lnTo>
                <a:cubicBezTo>
                  <a:pt x="19284" y="5761"/>
                  <a:pt x="19290" y="5742"/>
                  <a:pt x="19298" y="5722"/>
                </a:cubicBezTo>
                <a:cubicBezTo>
                  <a:pt x="19302" y="5713"/>
                  <a:pt x="19303" y="5706"/>
                  <a:pt x="19307" y="5696"/>
                </a:cubicBezTo>
                <a:cubicBezTo>
                  <a:pt x="19311" y="5687"/>
                  <a:pt x="19313" y="5671"/>
                  <a:pt x="19320" y="5671"/>
                </a:cubicBezTo>
                <a:cubicBezTo>
                  <a:pt x="19336" y="5671"/>
                  <a:pt x="19339" y="5704"/>
                  <a:pt x="19351" y="5729"/>
                </a:cubicBezTo>
                <a:cubicBezTo>
                  <a:pt x="19355" y="5737"/>
                  <a:pt x="19360" y="5742"/>
                  <a:pt x="19364" y="5748"/>
                </a:cubicBezTo>
                <a:cubicBezTo>
                  <a:pt x="19365" y="5738"/>
                  <a:pt x="19363" y="5732"/>
                  <a:pt x="19364" y="5722"/>
                </a:cubicBezTo>
                <a:cubicBezTo>
                  <a:pt x="19365" y="5711"/>
                  <a:pt x="19369" y="5706"/>
                  <a:pt x="19370" y="5696"/>
                </a:cubicBezTo>
                <a:cubicBezTo>
                  <a:pt x="19374" y="5700"/>
                  <a:pt x="19379" y="5700"/>
                  <a:pt x="19383" y="5704"/>
                </a:cubicBezTo>
                <a:cubicBezTo>
                  <a:pt x="19388" y="5708"/>
                  <a:pt x="19390" y="5722"/>
                  <a:pt x="19396" y="5722"/>
                </a:cubicBezTo>
                <a:lnTo>
                  <a:pt x="19433" y="5722"/>
                </a:lnTo>
                <a:cubicBezTo>
                  <a:pt x="19432" y="5714"/>
                  <a:pt x="19435" y="5704"/>
                  <a:pt x="19433" y="5696"/>
                </a:cubicBezTo>
                <a:cubicBezTo>
                  <a:pt x="19431" y="5685"/>
                  <a:pt x="19426" y="5682"/>
                  <a:pt x="19424" y="5671"/>
                </a:cubicBezTo>
                <a:cubicBezTo>
                  <a:pt x="19423" y="5664"/>
                  <a:pt x="19421" y="5655"/>
                  <a:pt x="19420" y="5649"/>
                </a:cubicBezTo>
                <a:cubicBezTo>
                  <a:pt x="19411" y="5650"/>
                  <a:pt x="19405" y="5652"/>
                  <a:pt x="19395" y="5652"/>
                </a:cubicBezTo>
                <a:cubicBezTo>
                  <a:pt x="19391" y="5652"/>
                  <a:pt x="19387" y="5649"/>
                  <a:pt x="19383" y="5649"/>
                </a:cubicBezTo>
                <a:lnTo>
                  <a:pt x="19383" y="5579"/>
                </a:lnTo>
                <a:cubicBezTo>
                  <a:pt x="19383" y="5557"/>
                  <a:pt x="19393" y="5547"/>
                  <a:pt x="19401" y="5536"/>
                </a:cubicBezTo>
                <a:cubicBezTo>
                  <a:pt x="19405" y="5531"/>
                  <a:pt x="19411" y="5541"/>
                  <a:pt x="19414" y="5536"/>
                </a:cubicBezTo>
                <a:cubicBezTo>
                  <a:pt x="19419" y="5530"/>
                  <a:pt x="19420" y="5520"/>
                  <a:pt x="19424" y="5510"/>
                </a:cubicBezTo>
                <a:cubicBezTo>
                  <a:pt x="19427" y="5502"/>
                  <a:pt x="19428" y="5492"/>
                  <a:pt x="19430" y="5484"/>
                </a:cubicBezTo>
                <a:cubicBezTo>
                  <a:pt x="19432" y="5474"/>
                  <a:pt x="19436" y="5469"/>
                  <a:pt x="19439" y="5459"/>
                </a:cubicBezTo>
                <a:cubicBezTo>
                  <a:pt x="19442" y="5449"/>
                  <a:pt x="19445" y="5443"/>
                  <a:pt x="19449" y="5433"/>
                </a:cubicBezTo>
                <a:cubicBezTo>
                  <a:pt x="19453" y="5423"/>
                  <a:pt x="19455" y="5412"/>
                  <a:pt x="19461" y="5407"/>
                </a:cubicBezTo>
                <a:cubicBezTo>
                  <a:pt x="19465" y="5405"/>
                  <a:pt x="19470" y="5410"/>
                  <a:pt x="19474" y="5407"/>
                </a:cubicBezTo>
                <a:lnTo>
                  <a:pt x="19487" y="5394"/>
                </a:lnTo>
                <a:cubicBezTo>
                  <a:pt x="19492" y="5388"/>
                  <a:pt x="19493" y="5373"/>
                  <a:pt x="19496" y="5362"/>
                </a:cubicBezTo>
                <a:cubicBezTo>
                  <a:pt x="19505" y="5336"/>
                  <a:pt x="19511" y="5322"/>
                  <a:pt x="19521" y="5298"/>
                </a:cubicBezTo>
                <a:cubicBezTo>
                  <a:pt x="19534" y="5269"/>
                  <a:pt x="19542" y="5251"/>
                  <a:pt x="19556" y="5227"/>
                </a:cubicBezTo>
                <a:cubicBezTo>
                  <a:pt x="19565" y="5211"/>
                  <a:pt x="19574" y="5201"/>
                  <a:pt x="19587" y="5201"/>
                </a:cubicBezTo>
                <a:cubicBezTo>
                  <a:pt x="19594" y="5201"/>
                  <a:pt x="19600" y="5204"/>
                  <a:pt x="19606" y="5207"/>
                </a:cubicBezTo>
                <a:cubicBezTo>
                  <a:pt x="19613" y="5211"/>
                  <a:pt x="19617" y="5221"/>
                  <a:pt x="19625" y="5221"/>
                </a:cubicBezTo>
                <a:lnTo>
                  <a:pt x="19631" y="5221"/>
                </a:lnTo>
                <a:cubicBezTo>
                  <a:pt x="19637" y="5221"/>
                  <a:pt x="19639" y="5212"/>
                  <a:pt x="19644" y="5207"/>
                </a:cubicBezTo>
                <a:cubicBezTo>
                  <a:pt x="19649" y="5201"/>
                  <a:pt x="19649" y="5182"/>
                  <a:pt x="19656" y="5182"/>
                </a:cubicBezTo>
                <a:lnTo>
                  <a:pt x="19663" y="5182"/>
                </a:lnTo>
                <a:cubicBezTo>
                  <a:pt x="19669" y="5182"/>
                  <a:pt x="19668" y="5201"/>
                  <a:pt x="19672" y="5207"/>
                </a:cubicBezTo>
                <a:cubicBezTo>
                  <a:pt x="19676" y="5214"/>
                  <a:pt x="19676" y="5230"/>
                  <a:pt x="19682" y="5233"/>
                </a:cubicBezTo>
                <a:cubicBezTo>
                  <a:pt x="19686" y="5236"/>
                  <a:pt x="19690" y="5238"/>
                  <a:pt x="19694" y="5240"/>
                </a:cubicBezTo>
                <a:cubicBezTo>
                  <a:pt x="19698" y="5241"/>
                  <a:pt x="19703" y="5238"/>
                  <a:pt x="19707" y="5240"/>
                </a:cubicBezTo>
                <a:cubicBezTo>
                  <a:pt x="19712" y="5241"/>
                  <a:pt x="19714" y="5254"/>
                  <a:pt x="19719" y="5259"/>
                </a:cubicBezTo>
                <a:cubicBezTo>
                  <a:pt x="19715" y="5273"/>
                  <a:pt x="19707" y="5280"/>
                  <a:pt x="19707" y="5298"/>
                </a:cubicBezTo>
                <a:lnTo>
                  <a:pt x="19707" y="5310"/>
                </a:lnTo>
                <a:cubicBezTo>
                  <a:pt x="19708" y="5320"/>
                  <a:pt x="19711" y="5328"/>
                  <a:pt x="19713" y="5337"/>
                </a:cubicBezTo>
                <a:cubicBezTo>
                  <a:pt x="19715" y="5345"/>
                  <a:pt x="19723" y="5340"/>
                  <a:pt x="19726" y="5349"/>
                </a:cubicBezTo>
                <a:cubicBezTo>
                  <a:pt x="19727" y="5357"/>
                  <a:pt x="19726" y="5367"/>
                  <a:pt x="19726" y="5375"/>
                </a:cubicBezTo>
                <a:cubicBezTo>
                  <a:pt x="19727" y="5392"/>
                  <a:pt x="19726" y="5407"/>
                  <a:pt x="19726" y="5426"/>
                </a:cubicBezTo>
                <a:lnTo>
                  <a:pt x="19745" y="5433"/>
                </a:lnTo>
                <a:cubicBezTo>
                  <a:pt x="19748" y="5428"/>
                  <a:pt x="19753" y="5426"/>
                  <a:pt x="19757" y="5420"/>
                </a:cubicBezTo>
                <a:cubicBezTo>
                  <a:pt x="19762" y="5412"/>
                  <a:pt x="19762" y="5401"/>
                  <a:pt x="19766" y="5394"/>
                </a:cubicBezTo>
                <a:cubicBezTo>
                  <a:pt x="19776" y="5376"/>
                  <a:pt x="19783" y="5366"/>
                  <a:pt x="19795" y="5356"/>
                </a:cubicBezTo>
                <a:cubicBezTo>
                  <a:pt x="19799" y="5353"/>
                  <a:pt x="19803" y="5354"/>
                  <a:pt x="19807" y="5349"/>
                </a:cubicBezTo>
                <a:cubicBezTo>
                  <a:pt x="19812" y="5344"/>
                  <a:pt x="19815" y="5337"/>
                  <a:pt x="19820" y="5330"/>
                </a:cubicBezTo>
                <a:cubicBezTo>
                  <a:pt x="19824" y="5324"/>
                  <a:pt x="19826" y="5312"/>
                  <a:pt x="19829" y="5304"/>
                </a:cubicBezTo>
                <a:cubicBezTo>
                  <a:pt x="19833" y="5294"/>
                  <a:pt x="19837" y="5286"/>
                  <a:pt x="19842" y="5278"/>
                </a:cubicBezTo>
                <a:cubicBezTo>
                  <a:pt x="19846" y="5272"/>
                  <a:pt x="19846" y="5255"/>
                  <a:pt x="19852" y="5252"/>
                </a:cubicBezTo>
                <a:cubicBezTo>
                  <a:pt x="19860" y="5246"/>
                  <a:pt x="19868" y="5249"/>
                  <a:pt x="19876" y="5246"/>
                </a:cubicBezTo>
                <a:cubicBezTo>
                  <a:pt x="19880" y="5245"/>
                  <a:pt x="19885" y="5251"/>
                  <a:pt x="19889" y="5246"/>
                </a:cubicBezTo>
                <a:cubicBezTo>
                  <a:pt x="19893" y="5242"/>
                  <a:pt x="19893" y="5228"/>
                  <a:pt x="19895" y="5221"/>
                </a:cubicBezTo>
                <a:cubicBezTo>
                  <a:pt x="19898" y="5212"/>
                  <a:pt x="19900" y="5205"/>
                  <a:pt x="19902" y="5195"/>
                </a:cubicBezTo>
                <a:cubicBezTo>
                  <a:pt x="19903" y="5185"/>
                  <a:pt x="19907" y="5178"/>
                  <a:pt x="19908" y="5168"/>
                </a:cubicBezTo>
                <a:cubicBezTo>
                  <a:pt x="19910" y="5151"/>
                  <a:pt x="19907" y="5137"/>
                  <a:pt x="19908" y="5118"/>
                </a:cubicBezTo>
                <a:cubicBezTo>
                  <a:pt x="19909" y="5098"/>
                  <a:pt x="19913" y="5084"/>
                  <a:pt x="19914" y="5066"/>
                </a:cubicBezTo>
                <a:cubicBezTo>
                  <a:pt x="19924" y="5066"/>
                  <a:pt x="19931" y="5069"/>
                  <a:pt x="19940" y="5066"/>
                </a:cubicBezTo>
                <a:cubicBezTo>
                  <a:pt x="19950" y="5063"/>
                  <a:pt x="19954" y="5046"/>
                  <a:pt x="19965" y="5046"/>
                </a:cubicBezTo>
                <a:lnTo>
                  <a:pt x="20027" y="5046"/>
                </a:lnTo>
                <a:lnTo>
                  <a:pt x="20027" y="5085"/>
                </a:lnTo>
                <a:cubicBezTo>
                  <a:pt x="20023" y="5092"/>
                  <a:pt x="20021" y="5100"/>
                  <a:pt x="20015" y="5104"/>
                </a:cubicBezTo>
                <a:lnTo>
                  <a:pt x="19990" y="5130"/>
                </a:lnTo>
                <a:cubicBezTo>
                  <a:pt x="19985" y="5135"/>
                  <a:pt x="19981" y="5138"/>
                  <a:pt x="19977" y="5143"/>
                </a:cubicBezTo>
                <a:cubicBezTo>
                  <a:pt x="19972" y="5150"/>
                  <a:pt x="19967" y="5157"/>
                  <a:pt x="19964" y="5168"/>
                </a:cubicBezTo>
                <a:cubicBezTo>
                  <a:pt x="19962" y="5178"/>
                  <a:pt x="19959" y="5185"/>
                  <a:pt x="19958" y="5195"/>
                </a:cubicBezTo>
                <a:cubicBezTo>
                  <a:pt x="19958" y="5203"/>
                  <a:pt x="19956" y="5212"/>
                  <a:pt x="19955" y="5221"/>
                </a:cubicBezTo>
                <a:cubicBezTo>
                  <a:pt x="19954" y="5228"/>
                  <a:pt x="19956" y="5239"/>
                  <a:pt x="19955" y="5246"/>
                </a:cubicBezTo>
                <a:cubicBezTo>
                  <a:pt x="19954" y="5254"/>
                  <a:pt x="19953" y="5264"/>
                  <a:pt x="19952" y="5272"/>
                </a:cubicBezTo>
                <a:cubicBezTo>
                  <a:pt x="19950" y="5295"/>
                  <a:pt x="19943" y="5308"/>
                  <a:pt x="19940" y="5330"/>
                </a:cubicBezTo>
                <a:cubicBezTo>
                  <a:pt x="19939" y="5338"/>
                  <a:pt x="19937" y="5348"/>
                  <a:pt x="19936" y="5356"/>
                </a:cubicBezTo>
                <a:cubicBezTo>
                  <a:pt x="19936" y="5364"/>
                  <a:pt x="19936" y="5373"/>
                  <a:pt x="19933" y="5381"/>
                </a:cubicBezTo>
                <a:cubicBezTo>
                  <a:pt x="19931" y="5391"/>
                  <a:pt x="19929" y="5400"/>
                  <a:pt x="19924" y="5407"/>
                </a:cubicBezTo>
                <a:cubicBezTo>
                  <a:pt x="19921" y="5412"/>
                  <a:pt x="19915" y="5411"/>
                  <a:pt x="19911" y="5414"/>
                </a:cubicBezTo>
                <a:cubicBezTo>
                  <a:pt x="19906" y="5418"/>
                  <a:pt x="19901" y="5420"/>
                  <a:pt x="19895" y="5426"/>
                </a:cubicBezTo>
                <a:cubicBezTo>
                  <a:pt x="19891" y="5430"/>
                  <a:pt x="19886" y="5427"/>
                  <a:pt x="19883" y="5433"/>
                </a:cubicBezTo>
                <a:cubicBezTo>
                  <a:pt x="19880" y="5440"/>
                  <a:pt x="19881" y="5451"/>
                  <a:pt x="19880" y="5459"/>
                </a:cubicBezTo>
                <a:cubicBezTo>
                  <a:pt x="19878" y="5467"/>
                  <a:pt x="19878" y="5476"/>
                  <a:pt x="19876" y="5484"/>
                </a:cubicBezTo>
                <a:cubicBezTo>
                  <a:pt x="19872" y="5507"/>
                  <a:pt x="19862" y="5510"/>
                  <a:pt x="19852" y="5523"/>
                </a:cubicBezTo>
                <a:cubicBezTo>
                  <a:pt x="19837" y="5541"/>
                  <a:pt x="19828" y="5561"/>
                  <a:pt x="19814" y="5581"/>
                </a:cubicBezTo>
                <a:cubicBezTo>
                  <a:pt x="19798" y="5602"/>
                  <a:pt x="19789" y="5613"/>
                  <a:pt x="19773" y="5632"/>
                </a:cubicBezTo>
                <a:cubicBezTo>
                  <a:pt x="19758" y="5650"/>
                  <a:pt x="19748" y="5668"/>
                  <a:pt x="19735" y="5691"/>
                </a:cubicBezTo>
                <a:cubicBezTo>
                  <a:pt x="19721" y="5715"/>
                  <a:pt x="19715" y="5740"/>
                  <a:pt x="19704" y="5768"/>
                </a:cubicBezTo>
                <a:cubicBezTo>
                  <a:pt x="19700" y="5776"/>
                  <a:pt x="19699" y="5787"/>
                  <a:pt x="19694" y="5793"/>
                </a:cubicBezTo>
                <a:cubicBezTo>
                  <a:pt x="19686" y="5806"/>
                  <a:pt x="19676" y="5810"/>
                  <a:pt x="19669" y="5826"/>
                </a:cubicBezTo>
                <a:cubicBezTo>
                  <a:pt x="19667" y="5832"/>
                  <a:pt x="19668" y="5843"/>
                  <a:pt x="19666" y="5851"/>
                </a:cubicBezTo>
                <a:cubicBezTo>
                  <a:pt x="19663" y="5862"/>
                  <a:pt x="19660" y="5876"/>
                  <a:pt x="19653" y="5877"/>
                </a:cubicBezTo>
                <a:cubicBezTo>
                  <a:pt x="19649" y="5879"/>
                  <a:pt x="19645" y="5876"/>
                  <a:pt x="19641" y="5877"/>
                </a:cubicBezTo>
                <a:cubicBezTo>
                  <a:pt x="19635" y="5879"/>
                  <a:pt x="19630" y="5876"/>
                  <a:pt x="19625" y="5877"/>
                </a:cubicBezTo>
                <a:cubicBezTo>
                  <a:pt x="19620" y="5879"/>
                  <a:pt x="19617" y="5888"/>
                  <a:pt x="19612" y="5890"/>
                </a:cubicBezTo>
                <a:cubicBezTo>
                  <a:pt x="19608" y="5892"/>
                  <a:pt x="19604" y="5895"/>
                  <a:pt x="19600" y="5896"/>
                </a:cubicBezTo>
                <a:cubicBezTo>
                  <a:pt x="19589" y="5903"/>
                  <a:pt x="19582" y="5914"/>
                  <a:pt x="19571" y="5922"/>
                </a:cubicBezTo>
                <a:cubicBezTo>
                  <a:pt x="19567" y="5925"/>
                  <a:pt x="19564" y="5932"/>
                  <a:pt x="19559" y="5935"/>
                </a:cubicBezTo>
                <a:cubicBezTo>
                  <a:pt x="19555" y="5936"/>
                  <a:pt x="19550" y="5932"/>
                  <a:pt x="19546" y="5935"/>
                </a:cubicBezTo>
                <a:cubicBezTo>
                  <a:pt x="19542" y="5938"/>
                  <a:pt x="19537" y="5940"/>
                  <a:pt x="19534" y="5948"/>
                </a:cubicBezTo>
                <a:cubicBezTo>
                  <a:pt x="19530" y="5958"/>
                  <a:pt x="19524" y="5961"/>
                  <a:pt x="19524" y="5974"/>
                </a:cubicBezTo>
                <a:cubicBezTo>
                  <a:pt x="19524" y="5990"/>
                  <a:pt x="19534" y="5996"/>
                  <a:pt x="19534" y="6012"/>
                </a:cubicBezTo>
                <a:cubicBezTo>
                  <a:pt x="19534" y="6039"/>
                  <a:pt x="19532" y="6059"/>
                  <a:pt x="19527" y="6083"/>
                </a:cubicBezTo>
                <a:cubicBezTo>
                  <a:pt x="19525" y="6096"/>
                  <a:pt x="19519" y="6099"/>
                  <a:pt x="19515" y="6109"/>
                </a:cubicBezTo>
                <a:cubicBezTo>
                  <a:pt x="19512" y="6117"/>
                  <a:pt x="19505" y="6119"/>
                  <a:pt x="19502" y="6128"/>
                </a:cubicBezTo>
                <a:cubicBezTo>
                  <a:pt x="19500" y="6135"/>
                  <a:pt x="19501" y="6146"/>
                  <a:pt x="19499" y="6154"/>
                </a:cubicBezTo>
                <a:cubicBezTo>
                  <a:pt x="19497" y="6165"/>
                  <a:pt x="19490" y="6172"/>
                  <a:pt x="19489" y="6186"/>
                </a:cubicBezTo>
                <a:cubicBezTo>
                  <a:pt x="19489" y="6199"/>
                  <a:pt x="19489" y="6206"/>
                  <a:pt x="19489" y="6219"/>
                </a:cubicBezTo>
                <a:cubicBezTo>
                  <a:pt x="19489" y="6238"/>
                  <a:pt x="19492" y="6252"/>
                  <a:pt x="19489" y="6270"/>
                </a:cubicBezTo>
                <a:cubicBezTo>
                  <a:pt x="19487" y="6291"/>
                  <a:pt x="19477" y="6301"/>
                  <a:pt x="19474" y="6322"/>
                </a:cubicBezTo>
                <a:cubicBezTo>
                  <a:pt x="19471" y="6342"/>
                  <a:pt x="19475" y="6357"/>
                  <a:pt x="19474" y="6380"/>
                </a:cubicBezTo>
                <a:cubicBezTo>
                  <a:pt x="19474" y="6399"/>
                  <a:pt x="19471" y="6411"/>
                  <a:pt x="19471" y="6430"/>
                </a:cubicBezTo>
                <a:cubicBezTo>
                  <a:pt x="19471" y="6539"/>
                  <a:pt x="19480" y="6600"/>
                  <a:pt x="19480" y="6708"/>
                </a:cubicBezTo>
                <a:cubicBezTo>
                  <a:pt x="19480" y="6722"/>
                  <a:pt x="19482" y="6734"/>
                  <a:pt x="19480" y="6747"/>
                </a:cubicBezTo>
                <a:cubicBezTo>
                  <a:pt x="19478" y="6759"/>
                  <a:pt x="19472" y="6762"/>
                  <a:pt x="19467" y="6772"/>
                </a:cubicBezTo>
                <a:lnTo>
                  <a:pt x="19501" y="6881"/>
                </a:lnTo>
                <a:lnTo>
                  <a:pt x="19501" y="7087"/>
                </a:lnTo>
                <a:cubicBezTo>
                  <a:pt x="19506" y="7087"/>
                  <a:pt x="19509" y="7100"/>
                  <a:pt x="19515" y="7100"/>
                </a:cubicBezTo>
                <a:cubicBezTo>
                  <a:pt x="19521" y="7100"/>
                  <a:pt x="19522" y="7084"/>
                  <a:pt x="19527" y="7081"/>
                </a:cubicBezTo>
                <a:cubicBezTo>
                  <a:pt x="19531" y="7079"/>
                  <a:pt x="19536" y="7078"/>
                  <a:pt x="19540" y="7075"/>
                </a:cubicBezTo>
                <a:cubicBezTo>
                  <a:pt x="19545" y="7071"/>
                  <a:pt x="19548" y="7063"/>
                  <a:pt x="19553" y="7062"/>
                </a:cubicBezTo>
                <a:cubicBezTo>
                  <a:pt x="19557" y="7060"/>
                  <a:pt x="19561" y="7055"/>
                  <a:pt x="19565" y="7055"/>
                </a:cubicBezTo>
                <a:cubicBezTo>
                  <a:pt x="19573" y="7054"/>
                  <a:pt x="19578" y="7055"/>
                  <a:pt x="19587" y="7055"/>
                </a:cubicBezTo>
                <a:cubicBezTo>
                  <a:pt x="19587" y="7024"/>
                  <a:pt x="19585" y="7007"/>
                  <a:pt x="19587" y="6978"/>
                </a:cubicBezTo>
                <a:cubicBezTo>
                  <a:pt x="19587" y="6970"/>
                  <a:pt x="19586" y="6960"/>
                  <a:pt x="19587" y="6952"/>
                </a:cubicBezTo>
                <a:cubicBezTo>
                  <a:pt x="19590" y="6941"/>
                  <a:pt x="19593" y="6936"/>
                  <a:pt x="19597" y="6927"/>
                </a:cubicBezTo>
                <a:cubicBezTo>
                  <a:pt x="19600" y="6919"/>
                  <a:pt x="19605" y="6920"/>
                  <a:pt x="19609" y="6914"/>
                </a:cubicBezTo>
                <a:cubicBezTo>
                  <a:pt x="19614" y="6906"/>
                  <a:pt x="19615" y="6897"/>
                  <a:pt x="19618" y="6888"/>
                </a:cubicBezTo>
                <a:cubicBezTo>
                  <a:pt x="19622" y="6878"/>
                  <a:pt x="19626" y="6874"/>
                  <a:pt x="19628" y="6862"/>
                </a:cubicBezTo>
                <a:lnTo>
                  <a:pt x="19634" y="6836"/>
                </a:lnTo>
                <a:cubicBezTo>
                  <a:pt x="19637" y="6827"/>
                  <a:pt x="19638" y="6819"/>
                  <a:pt x="19641" y="6811"/>
                </a:cubicBezTo>
                <a:cubicBezTo>
                  <a:pt x="19645" y="6798"/>
                  <a:pt x="19648" y="6785"/>
                  <a:pt x="19656" y="6785"/>
                </a:cubicBezTo>
                <a:lnTo>
                  <a:pt x="19663" y="6785"/>
                </a:lnTo>
                <a:cubicBezTo>
                  <a:pt x="19668" y="6785"/>
                  <a:pt x="19670" y="6796"/>
                  <a:pt x="19675" y="6797"/>
                </a:cubicBezTo>
                <a:lnTo>
                  <a:pt x="19688" y="6797"/>
                </a:lnTo>
                <a:cubicBezTo>
                  <a:pt x="19693" y="6797"/>
                  <a:pt x="19697" y="6801"/>
                  <a:pt x="19700" y="6797"/>
                </a:cubicBezTo>
                <a:cubicBezTo>
                  <a:pt x="19705" y="6793"/>
                  <a:pt x="19706" y="6779"/>
                  <a:pt x="19710" y="6772"/>
                </a:cubicBezTo>
                <a:cubicBezTo>
                  <a:pt x="19714" y="6766"/>
                  <a:pt x="19716" y="6759"/>
                  <a:pt x="19716" y="6748"/>
                </a:cubicBezTo>
                <a:lnTo>
                  <a:pt x="19716" y="6617"/>
                </a:lnTo>
                <a:cubicBezTo>
                  <a:pt x="19725" y="6600"/>
                  <a:pt x="19730" y="6583"/>
                  <a:pt x="19738" y="6566"/>
                </a:cubicBezTo>
                <a:cubicBezTo>
                  <a:pt x="19742" y="6558"/>
                  <a:pt x="19747" y="6553"/>
                  <a:pt x="19751" y="6547"/>
                </a:cubicBezTo>
                <a:lnTo>
                  <a:pt x="19842" y="6547"/>
                </a:lnTo>
                <a:lnTo>
                  <a:pt x="19842" y="6474"/>
                </a:lnTo>
                <a:cubicBezTo>
                  <a:pt x="19842" y="6453"/>
                  <a:pt x="19834" y="6442"/>
                  <a:pt x="19829" y="6425"/>
                </a:cubicBezTo>
                <a:cubicBezTo>
                  <a:pt x="19827" y="6413"/>
                  <a:pt x="19821" y="6410"/>
                  <a:pt x="19820" y="6399"/>
                </a:cubicBezTo>
                <a:lnTo>
                  <a:pt x="19820" y="6373"/>
                </a:lnTo>
                <a:lnTo>
                  <a:pt x="19820" y="6347"/>
                </a:lnTo>
                <a:cubicBezTo>
                  <a:pt x="19821" y="6336"/>
                  <a:pt x="19827" y="6331"/>
                  <a:pt x="19829" y="6322"/>
                </a:cubicBezTo>
                <a:cubicBezTo>
                  <a:pt x="19833" y="6309"/>
                  <a:pt x="19838" y="6302"/>
                  <a:pt x="19842" y="6289"/>
                </a:cubicBezTo>
                <a:cubicBezTo>
                  <a:pt x="19844" y="6281"/>
                  <a:pt x="19846" y="6272"/>
                  <a:pt x="19848" y="6263"/>
                </a:cubicBezTo>
                <a:cubicBezTo>
                  <a:pt x="19852" y="6252"/>
                  <a:pt x="19854" y="6238"/>
                  <a:pt x="19861" y="6238"/>
                </a:cubicBezTo>
                <a:cubicBezTo>
                  <a:pt x="19868" y="6238"/>
                  <a:pt x="19874" y="6236"/>
                  <a:pt x="19880" y="6244"/>
                </a:cubicBezTo>
                <a:cubicBezTo>
                  <a:pt x="19883" y="6249"/>
                  <a:pt x="19881" y="6264"/>
                  <a:pt x="19883" y="6270"/>
                </a:cubicBezTo>
                <a:cubicBezTo>
                  <a:pt x="19887" y="6280"/>
                  <a:pt x="19891" y="6279"/>
                  <a:pt x="19895" y="6289"/>
                </a:cubicBezTo>
                <a:lnTo>
                  <a:pt x="19921" y="6289"/>
                </a:lnTo>
                <a:lnTo>
                  <a:pt x="19924" y="6238"/>
                </a:lnTo>
                <a:cubicBezTo>
                  <a:pt x="19921" y="6230"/>
                  <a:pt x="19918" y="6220"/>
                  <a:pt x="19914" y="6212"/>
                </a:cubicBezTo>
                <a:cubicBezTo>
                  <a:pt x="19907" y="6196"/>
                  <a:pt x="19896" y="6188"/>
                  <a:pt x="19892" y="6166"/>
                </a:cubicBezTo>
                <a:cubicBezTo>
                  <a:pt x="19891" y="6159"/>
                  <a:pt x="19893" y="6149"/>
                  <a:pt x="19892" y="6141"/>
                </a:cubicBezTo>
                <a:cubicBezTo>
                  <a:pt x="19891" y="6133"/>
                  <a:pt x="19893" y="6123"/>
                  <a:pt x="19892" y="6115"/>
                </a:cubicBezTo>
                <a:cubicBezTo>
                  <a:pt x="19891" y="6105"/>
                  <a:pt x="19887" y="6099"/>
                  <a:pt x="19886" y="6089"/>
                </a:cubicBezTo>
                <a:cubicBezTo>
                  <a:pt x="19884" y="6070"/>
                  <a:pt x="19883" y="6056"/>
                  <a:pt x="19883" y="6035"/>
                </a:cubicBezTo>
                <a:cubicBezTo>
                  <a:pt x="19883" y="6023"/>
                  <a:pt x="19881" y="6014"/>
                  <a:pt x="19883" y="6006"/>
                </a:cubicBezTo>
                <a:cubicBezTo>
                  <a:pt x="19885" y="5998"/>
                  <a:pt x="19892" y="6003"/>
                  <a:pt x="19895" y="5999"/>
                </a:cubicBezTo>
                <a:cubicBezTo>
                  <a:pt x="19899" y="5994"/>
                  <a:pt x="19903" y="5990"/>
                  <a:pt x="19908" y="5987"/>
                </a:cubicBezTo>
                <a:cubicBezTo>
                  <a:pt x="19907" y="5979"/>
                  <a:pt x="19909" y="5969"/>
                  <a:pt x="19908" y="5961"/>
                </a:cubicBezTo>
                <a:cubicBezTo>
                  <a:pt x="19907" y="5949"/>
                  <a:pt x="19901" y="5946"/>
                  <a:pt x="19899" y="5935"/>
                </a:cubicBezTo>
                <a:cubicBezTo>
                  <a:pt x="19895" y="5936"/>
                  <a:pt x="19890" y="5932"/>
                  <a:pt x="19886" y="5935"/>
                </a:cubicBezTo>
                <a:cubicBezTo>
                  <a:pt x="19880" y="5940"/>
                  <a:pt x="19882" y="5961"/>
                  <a:pt x="19876" y="5961"/>
                </a:cubicBezTo>
                <a:lnTo>
                  <a:pt x="19852" y="5961"/>
                </a:lnTo>
                <a:cubicBezTo>
                  <a:pt x="19852" y="5941"/>
                  <a:pt x="19849" y="5921"/>
                  <a:pt x="19852" y="5903"/>
                </a:cubicBezTo>
                <a:cubicBezTo>
                  <a:pt x="19855" y="5882"/>
                  <a:pt x="19860" y="5870"/>
                  <a:pt x="19864" y="5851"/>
                </a:cubicBezTo>
                <a:cubicBezTo>
                  <a:pt x="19865" y="5843"/>
                  <a:pt x="19865" y="5834"/>
                  <a:pt x="19867" y="5826"/>
                </a:cubicBezTo>
                <a:cubicBezTo>
                  <a:pt x="19870" y="5816"/>
                  <a:pt x="19873" y="5806"/>
                  <a:pt x="19876" y="5800"/>
                </a:cubicBezTo>
                <a:cubicBezTo>
                  <a:pt x="19884" y="5786"/>
                  <a:pt x="19894" y="5789"/>
                  <a:pt x="19902" y="5774"/>
                </a:cubicBezTo>
                <a:cubicBezTo>
                  <a:pt x="19905" y="5768"/>
                  <a:pt x="19909" y="5758"/>
                  <a:pt x="19911" y="5748"/>
                </a:cubicBezTo>
                <a:cubicBezTo>
                  <a:pt x="19914" y="5740"/>
                  <a:pt x="19913" y="5731"/>
                  <a:pt x="19914" y="5722"/>
                </a:cubicBezTo>
                <a:cubicBezTo>
                  <a:pt x="19916" y="5713"/>
                  <a:pt x="19920" y="5706"/>
                  <a:pt x="19921" y="5696"/>
                </a:cubicBezTo>
                <a:cubicBezTo>
                  <a:pt x="19921" y="5689"/>
                  <a:pt x="19924" y="5679"/>
                  <a:pt x="19924" y="5671"/>
                </a:cubicBezTo>
                <a:cubicBezTo>
                  <a:pt x="19925" y="5650"/>
                  <a:pt x="19923" y="5636"/>
                  <a:pt x="19924" y="5613"/>
                </a:cubicBezTo>
                <a:cubicBezTo>
                  <a:pt x="19924" y="5604"/>
                  <a:pt x="19926" y="5596"/>
                  <a:pt x="19927" y="5588"/>
                </a:cubicBezTo>
                <a:cubicBezTo>
                  <a:pt x="19927" y="5579"/>
                  <a:pt x="19928" y="5570"/>
                  <a:pt x="19930" y="5561"/>
                </a:cubicBezTo>
                <a:cubicBezTo>
                  <a:pt x="19932" y="5552"/>
                  <a:pt x="19935" y="5542"/>
                  <a:pt x="19940" y="5536"/>
                </a:cubicBezTo>
                <a:cubicBezTo>
                  <a:pt x="19943" y="5531"/>
                  <a:pt x="19948" y="5531"/>
                  <a:pt x="19952" y="5529"/>
                </a:cubicBezTo>
                <a:cubicBezTo>
                  <a:pt x="19956" y="5528"/>
                  <a:pt x="19960" y="5523"/>
                  <a:pt x="19964" y="5523"/>
                </a:cubicBezTo>
                <a:cubicBezTo>
                  <a:pt x="19976" y="5523"/>
                  <a:pt x="19981" y="5536"/>
                  <a:pt x="19990" y="5549"/>
                </a:cubicBezTo>
                <a:cubicBezTo>
                  <a:pt x="19994" y="5553"/>
                  <a:pt x="19993" y="5568"/>
                  <a:pt x="19996" y="5574"/>
                </a:cubicBezTo>
                <a:cubicBezTo>
                  <a:pt x="20001" y="5586"/>
                  <a:pt x="20007" y="5594"/>
                  <a:pt x="20015" y="5594"/>
                </a:cubicBezTo>
                <a:cubicBezTo>
                  <a:pt x="20023" y="5594"/>
                  <a:pt x="20028" y="5587"/>
                  <a:pt x="20034" y="5581"/>
                </a:cubicBezTo>
                <a:cubicBezTo>
                  <a:pt x="20039" y="5576"/>
                  <a:pt x="20039" y="5563"/>
                  <a:pt x="20043" y="5555"/>
                </a:cubicBezTo>
                <a:cubicBezTo>
                  <a:pt x="20047" y="5547"/>
                  <a:pt x="20048" y="5538"/>
                  <a:pt x="20053" y="5529"/>
                </a:cubicBezTo>
                <a:cubicBezTo>
                  <a:pt x="20057" y="5523"/>
                  <a:pt x="20061" y="5522"/>
                  <a:pt x="20065" y="5517"/>
                </a:cubicBezTo>
                <a:cubicBezTo>
                  <a:pt x="20068" y="5527"/>
                  <a:pt x="20076" y="5525"/>
                  <a:pt x="20078" y="5536"/>
                </a:cubicBezTo>
                <a:cubicBezTo>
                  <a:pt x="20080" y="5544"/>
                  <a:pt x="20076" y="5553"/>
                  <a:pt x="20078" y="5561"/>
                </a:cubicBezTo>
                <a:cubicBezTo>
                  <a:pt x="20080" y="5573"/>
                  <a:pt x="20085" y="5576"/>
                  <a:pt x="20087" y="5588"/>
                </a:cubicBezTo>
                <a:cubicBezTo>
                  <a:pt x="20091" y="5586"/>
                  <a:pt x="20096" y="5589"/>
                  <a:pt x="20100" y="5588"/>
                </a:cubicBezTo>
                <a:cubicBezTo>
                  <a:pt x="20106" y="5584"/>
                  <a:pt x="20108" y="5574"/>
                  <a:pt x="20113" y="5568"/>
                </a:cubicBezTo>
                <a:cubicBezTo>
                  <a:pt x="20117" y="5561"/>
                  <a:pt x="20121" y="5557"/>
                  <a:pt x="20125" y="5549"/>
                </a:cubicBezTo>
                <a:cubicBezTo>
                  <a:pt x="20134" y="5531"/>
                  <a:pt x="20137" y="5516"/>
                  <a:pt x="20144" y="5497"/>
                </a:cubicBezTo>
                <a:cubicBezTo>
                  <a:pt x="20147" y="5487"/>
                  <a:pt x="20148" y="5476"/>
                  <a:pt x="20153" y="5471"/>
                </a:cubicBezTo>
                <a:cubicBezTo>
                  <a:pt x="20160" y="5467"/>
                  <a:pt x="20165" y="5471"/>
                  <a:pt x="20172" y="5471"/>
                </a:cubicBezTo>
                <a:cubicBezTo>
                  <a:pt x="20179" y="5471"/>
                  <a:pt x="20184" y="5470"/>
                  <a:pt x="20191" y="5471"/>
                </a:cubicBezTo>
                <a:cubicBezTo>
                  <a:pt x="20196" y="5471"/>
                  <a:pt x="20200" y="5478"/>
                  <a:pt x="20203" y="5478"/>
                </a:cubicBezTo>
                <a:cubicBezTo>
                  <a:pt x="20208" y="5480"/>
                  <a:pt x="20211" y="5484"/>
                  <a:pt x="20217" y="5484"/>
                </a:cubicBezTo>
                <a:lnTo>
                  <a:pt x="20308" y="5484"/>
                </a:lnTo>
                <a:cubicBezTo>
                  <a:pt x="20308" y="5503"/>
                  <a:pt x="20307" y="5517"/>
                  <a:pt x="20308" y="5536"/>
                </a:cubicBezTo>
                <a:cubicBezTo>
                  <a:pt x="20308" y="5546"/>
                  <a:pt x="20307" y="5553"/>
                  <a:pt x="20308" y="5561"/>
                </a:cubicBezTo>
                <a:cubicBezTo>
                  <a:pt x="20311" y="5582"/>
                  <a:pt x="20318" y="5595"/>
                  <a:pt x="20326" y="5607"/>
                </a:cubicBezTo>
                <a:cubicBezTo>
                  <a:pt x="20329" y="5610"/>
                  <a:pt x="20335" y="5605"/>
                  <a:pt x="20339" y="5607"/>
                </a:cubicBezTo>
                <a:cubicBezTo>
                  <a:pt x="20339" y="5567"/>
                  <a:pt x="20338" y="5531"/>
                  <a:pt x="20352" y="5504"/>
                </a:cubicBezTo>
                <a:cubicBezTo>
                  <a:pt x="20355" y="5498"/>
                  <a:pt x="20360" y="5497"/>
                  <a:pt x="20364" y="5491"/>
                </a:cubicBezTo>
                <a:cubicBezTo>
                  <a:pt x="20369" y="5484"/>
                  <a:pt x="20372" y="5478"/>
                  <a:pt x="20377" y="5471"/>
                </a:cubicBezTo>
                <a:cubicBezTo>
                  <a:pt x="20381" y="5465"/>
                  <a:pt x="20383" y="5455"/>
                  <a:pt x="20386" y="5446"/>
                </a:cubicBezTo>
                <a:cubicBezTo>
                  <a:pt x="20394" y="5425"/>
                  <a:pt x="20397" y="5408"/>
                  <a:pt x="20405" y="5388"/>
                </a:cubicBezTo>
                <a:cubicBezTo>
                  <a:pt x="20410" y="5375"/>
                  <a:pt x="20412" y="5367"/>
                  <a:pt x="20418" y="5356"/>
                </a:cubicBezTo>
                <a:cubicBezTo>
                  <a:pt x="20421" y="5348"/>
                  <a:pt x="20422" y="5335"/>
                  <a:pt x="20427" y="5330"/>
                </a:cubicBezTo>
                <a:cubicBezTo>
                  <a:pt x="20435" y="5324"/>
                  <a:pt x="20444" y="5321"/>
                  <a:pt x="20452" y="5317"/>
                </a:cubicBezTo>
                <a:cubicBezTo>
                  <a:pt x="20458" y="5314"/>
                  <a:pt x="20462" y="5304"/>
                  <a:pt x="20468" y="5304"/>
                </a:cubicBezTo>
                <a:lnTo>
                  <a:pt x="20484" y="5304"/>
                </a:lnTo>
                <a:cubicBezTo>
                  <a:pt x="20495" y="5304"/>
                  <a:pt x="20502" y="5309"/>
                  <a:pt x="20512" y="5304"/>
                </a:cubicBezTo>
                <a:cubicBezTo>
                  <a:pt x="20517" y="5302"/>
                  <a:pt x="20520" y="5295"/>
                  <a:pt x="20525" y="5291"/>
                </a:cubicBezTo>
                <a:cubicBezTo>
                  <a:pt x="20534" y="5285"/>
                  <a:pt x="20540" y="5278"/>
                  <a:pt x="20550" y="5272"/>
                </a:cubicBezTo>
                <a:cubicBezTo>
                  <a:pt x="20555" y="5269"/>
                  <a:pt x="20561" y="5267"/>
                  <a:pt x="20566" y="5259"/>
                </a:cubicBezTo>
                <a:cubicBezTo>
                  <a:pt x="20570" y="5253"/>
                  <a:pt x="20569" y="5241"/>
                  <a:pt x="20572" y="5233"/>
                </a:cubicBezTo>
                <a:cubicBezTo>
                  <a:pt x="20576" y="5223"/>
                  <a:pt x="20579" y="5212"/>
                  <a:pt x="20584" y="5207"/>
                </a:cubicBezTo>
                <a:cubicBezTo>
                  <a:pt x="20588" y="5204"/>
                  <a:pt x="20593" y="5204"/>
                  <a:pt x="20597" y="5201"/>
                </a:cubicBezTo>
                <a:cubicBezTo>
                  <a:pt x="20612" y="5185"/>
                  <a:pt x="20618" y="5158"/>
                  <a:pt x="20635" y="5150"/>
                </a:cubicBezTo>
                <a:cubicBezTo>
                  <a:pt x="20645" y="5145"/>
                  <a:pt x="20652" y="5151"/>
                  <a:pt x="20663" y="5150"/>
                </a:cubicBezTo>
                <a:cubicBezTo>
                  <a:pt x="20669" y="5150"/>
                  <a:pt x="20673" y="5140"/>
                  <a:pt x="20679" y="5137"/>
                </a:cubicBezTo>
                <a:cubicBezTo>
                  <a:pt x="20684" y="5134"/>
                  <a:pt x="20690" y="5130"/>
                  <a:pt x="20695" y="5124"/>
                </a:cubicBezTo>
                <a:cubicBezTo>
                  <a:pt x="20706" y="5106"/>
                  <a:pt x="20707" y="5082"/>
                  <a:pt x="20720" y="5066"/>
                </a:cubicBezTo>
                <a:cubicBezTo>
                  <a:pt x="20724" y="5061"/>
                  <a:pt x="20727" y="5048"/>
                  <a:pt x="20732" y="5046"/>
                </a:cubicBezTo>
                <a:cubicBezTo>
                  <a:pt x="20741" y="5043"/>
                  <a:pt x="20748" y="5046"/>
                  <a:pt x="20757" y="5046"/>
                </a:cubicBezTo>
                <a:cubicBezTo>
                  <a:pt x="20772" y="5046"/>
                  <a:pt x="20781" y="5045"/>
                  <a:pt x="20795" y="5053"/>
                </a:cubicBezTo>
                <a:cubicBezTo>
                  <a:pt x="20801" y="5056"/>
                  <a:pt x="20803" y="5066"/>
                  <a:pt x="20808" y="5072"/>
                </a:cubicBezTo>
                <a:cubicBezTo>
                  <a:pt x="20813" y="5079"/>
                  <a:pt x="20814" y="5093"/>
                  <a:pt x="20820" y="5098"/>
                </a:cubicBezTo>
                <a:cubicBezTo>
                  <a:pt x="20824" y="5101"/>
                  <a:pt x="20829" y="5103"/>
                  <a:pt x="20833" y="5104"/>
                </a:cubicBezTo>
                <a:cubicBezTo>
                  <a:pt x="20845" y="5111"/>
                  <a:pt x="20853" y="5111"/>
                  <a:pt x="20865" y="5111"/>
                </a:cubicBezTo>
                <a:lnTo>
                  <a:pt x="20883" y="5111"/>
                </a:lnTo>
                <a:cubicBezTo>
                  <a:pt x="20890" y="5111"/>
                  <a:pt x="20893" y="5106"/>
                  <a:pt x="20899" y="5104"/>
                </a:cubicBezTo>
                <a:lnTo>
                  <a:pt x="20899" y="5027"/>
                </a:lnTo>
                <a:cubicBezTo>
                  <a:pt x="20894" y="5021"/>
                  <a:pt x="20890" y="5016"/>
                  <a:pt x="20887" y="5008"/>
                </a:cubicBezTo>
                <a:cubicBezTo>
                  <a:pt x="20883" y="5000"/>
                  <a:pt x="20876" y="5000"/>
                  <a:pt x="20874" y="4988"/>
                </a:cubicBezTo>
                <a:cubicBezTo>
                  <a:pt x="20872" y="4980"/>
                  <a:pt x="20872" y="4971"/>
                  <a:pt x="20871" y="4963"/>
                </a:cubicBezTo>
                <a:lnTo>
                  <a:pt x="20864" y="4937"/>
                </a:lnTo>
                <a:cubicBezTo>
                  <a:pt x="20862" y="4926"/>
                  <a:pt x="20857" y="4921"/>
                  <a:pt x="20855" y="4911"/>
                </a:cubicBezTo>
                <a:cubicBezTo>
                  <a:pt x="20853" y="4902"/>
                  <a:pt x="20848" y="4897"/>
                  <a:pt x="20846" y="4885"/>
                </a:cubicBezTo>
                <a:cubicBezTo>
                  <a:pt x="20844" y="4877"/>
                  <a:pt x="20844" y="4868"/>
                  <a:pt x="20842" y="4860"/>
                </a:cubicBezTo>
                <a:lnTo>
                  <a:pt x="20839" y="4782"/>
                </a:lnTo>
                <a:cubicBezTo>
                  <a:pt x="20826" y="4782"/>
                  <a:pt x="20812" y="4792"/>
                  <a:pt x="20805" y="4770"/>
                </a:cubicBezTo>
                <a:cubicBezTo>
                  <a:pt x="20802" y="4762"/>
                  <a:pt x="20801" y="4754"/>
                  <a:pt x="20798" y="4744"/>
                </a:cubicBezTo>
                <a:cubicBezTo>
                  <a:pt x="20797" y="4736"/>
                  <a:pt x="20798" y="4726"/>
                  <a:pt x="20795" y="4718"/>
                </a:cubicBezTo>
                <a:cubicBezTo>
                  <a:pt x="20793" y="4710"/>
                  <a:pt x="20791" y="4701"/>
                  <a:pt x="20789" y="4693"/>
                </a:cubicBezTo>
                <a:cubicBezTo>
                  <a:pt x="20786" y="4683"/>
                  <a:pt x="20779" y="4686"/>
                  <a:pt x="20772" y="4686"/>
                </a:cubicBezTo>
                <a:lnTo>
                  <a:pt x="20711" y="4686"/>
                </a:lnTo>
                <a:cubicBezTo>
                  <a:pt x="20705" y="4686"/>
                  <a:pt x="20699" y="4686"/>
                  <a:pt x="20695" y="4679"/>
                </a:cubicBezTo>
                <a:cubicBezTo>
                  <a:pt x="20691" y="4675"/>
                  <a:pt x="20694" y="4660"/>
                  <a:pt x="20691" y="4654"/>
                </a:cubicBezTo>
                <a:cubicBezTo>
                  <a:pt x="20696" y="4646"/>
                  <a:pt x="20696" y="4635"/>
                  <a:pt x="20701" y="4628"/>
                </a:cubicBezTo>
                <a:cubicBezTo>
                  <a:pt x="20705" y="4623"/>
                  <a:pt x="20709" y="4626"/>
                  <a:pt x="20713" y="4621"/>
                </a:cubicBezTo>
                <a:cubicBezTo>
                  <a:pt x="20719" y="4615"/>
                  <a:pt x="20720" y="4599"/>
                  <a:pt x="20726" y="4596"/>
                </a:cubicBezTo>
                <a:cubicBezTo>
                  <a:pt x="20730" y="4594"/>
                  <a:pt x="20734" y="4596"/>
                  <a:pt x="20739" y="4596"/>
                </a:cubicBezTo>
                <a:lnTo>
                  <a:pt x="20751" y="4596"/>
                </a:lnTo>
                <a:cubicBezTo>
                  <a:pt x="20763" y="4599"/>
                  <a:pt x="20765" y="4634"/>
                  <a:pt x="20777" y="4634"/>
                </a:cubicBezTo>
                <a:lnTo>
                  <a:pt x="20854" y="4634"/>
                </a:lnTo>
                <a:cubicBezTo>
                  <a:pt x="20864" y="4634"/>
                  <a:pt x="20870" y="4628"/>
                  <a:pt x="20880" y="4628"/>
                </a:cubicBezTo>
                <a:cubicBezTo>
                  <a:pt x="20889" y="4628"/>
                  <a:pt x="20897" y="4635"/>
                  <a:pt x="20905" y="4628"/>
                </a:cubicBezTo>
                <a:cubicBezTo>
                  <a:pt x="20916" y="4620"/>
                  <a:pt x="20920" y="4599"/>
                  <a:pt x="20927" y="4583"/>
                </a:cubicBezTo>
                <a:cubicBezTo>
                  <a:pt x="20931" y="4573"/>
                  <a:pt x="20936" y="4567"/>
                  <a:pt x="20940" y="4557"/>
                </a:cubicBezTo>
                <a:cubicBezTo>
                  <a:pt x="20943" y="4549"/>
                  <a:pt x="20950" y="4554"/>
                  <a:pt x="20953" y="4544"/>
                </a:cubicBezTo>
                <a:cubicBezTo>
                  <a:pt x="20956" y="4531"/>
                  <a:pt x="20953" y="4520"/>
                  <a:pt x="20953" y="4506"/>
                </a:cubicBezTo>
                <a:cubicBezTo>
                  <a:pt x="20953" y="4491"/>
                  <a:pt x="20956" y="4478"/>
                  <a:pt x="20953" y="4467"/>
                </a:cubicBezTo>
                <a:cubicBezTo>
                  <a:pt x="20951" y="4459"/>
                  <a:pt x="20942" y="4467"/>
                  <a:pt x="20940" y="4461"/>
                </a:cubicBezTo>
                <a:cubicBezTo>
                  <a:pt x="20937" y="4455"/>
                  <a:pt x="20937" y="4446"/>
                  <a:pt x="20937" y="4436"/>
                </a:cubicBezTo>
                <a:lnTo>
                  <a:pt x="20937" y="4358"/>
                </a:lnTo>
                <a:cubicBezTo>
                  <a:pt x="20948" y="4356"/>
                  <a:pt x="20956" y="4351"/>
                  <a:pt x="20968" y="4351"/>
                </a:cubicBezTo>
                <a:cubicBezTo>
                  <a:pt x="20983" y="4351"/>
                  <a:pt x="20994" y="4374"/>
                  <a:pt x="20999" y="4403"/>
                </a:cubicBezTo>
                <a:cubicBezTo>
                  <a:pt x="21001" y="4411"/>
                  <a:pt x="20999" y="4420"/>
                  <a:pt x="20999" y="4428"/>
                </a:cubicBezTo>
                <a:cubicBezTo>
                  <a:pt x="21001" y="4438"/>
                  <a:pt x="21004" y="4445"/>
                  <a:pt x="21006" y="4454"/>
                </a:cubicBezTo>
                <a:cubicBezTo>
                  <a:pt x="21010" y="4477"/>
                  <a:pt x="21018" y="4486"/>
                  <a:pt x="21025" y="4506"/>
                </a:cubicBezTo>
                <a:lnTo>
                  <a:pt x="21125" y="4506"/>
                </a:lnTo>
                <a:cubicBezTo>
                  <a:pt x="21131" y="4506"/>
                  <a:pt x="21136" y="4509"/>
                  <a:pt x="21141" y="4512"/>
                </a:cubicBezTo>
                <a:cubicBezTo>
                  <a:pt x="21147" y="4515"/>
                  <a:pt x="21153" y="4519"/>
                  <a:pt x="21157" y="4525"/>
                </a:cubicBezTo>
                <a:cubicBezTo>
                  <a:pt x="21161" y="4531"/>
                  <a:pt x="21169" y="4533"/>
                  <a:pt x="21169" y="4544"/>
                </a:cubicBezTo>
                <a:cubicBezTo>
                  <a:pt x="21173" y="4573"/>
                  <a:pt x="21169" y="4591"/>
                  <a:pt x="21169" y="4621"/>
                </a:cubicBezTo>
                <a:lnTo>
                  <a:pt x="21228" y="4621"/>
                </a:lnTo>
                <a:cubicBezTo>
                  <a:pt x="21240" y="4621"/>
                  <a:pt x="21247" y="4635"/>
                  <a:pt x="21255" y="4648"/>
                </a:cubicBezTo>
                <a:cubicBezTo>
                  <a:pt x="21259" y="4654"/>
                  <a:pt x="21259" y="4665"/>
                  <a:pt x="21264" y="4673"/>
                </a:cubicBezTo>
                <a:cubicBezTo>
                  <a:pt x="21272" y="4686"/>
                  <a:pt x="21280" y="4695"/>
                  <a:pt x="21289" y="4705"/>
                </a:cubicBezTo>
                <a:cubicBezTo>
                  <a:pt x="21295" y="4710"/>
                  <a:pt x="21299" y="4713"/>
                  <a:pt x="21305" y="4718"/>
                </a:cubicBezTo>
                <a:cubicBezTo>
                  <a:pt x="21312" y="4725"/>
                  <a:pt x="21316" y="4737"/>
                  <a:pt x="21324" y="4737"/>
                </a:cubicBezTo>
                <a:lnTo>
                  <a:pt x="21330" y="4737"/>
                </a:lnTo>
                <a:cubicBezTo>
                  <a:pt x="21335" y="4734"/>
                  <a:pt x="21340" y="4729"/>
                  <a:pt x="21343" y="4718"/>
                </a:cubicBezTo>
                <a:cubicBezTo>
                  <a:pt x="21344" y="4710"/>
                  <a:pt x="21339" y="4702"/>
                  <a:pt x="21339" y="4693"/>
                </a:cubicBezTo>
                <a:cubicBezTo>
                  <a:pt x="21340" y="4673"/>
                  <a:pt x="21339" y="4660"/>
                  <a:pt x="21339" y="4641"/>
                </a:cubicBezTo>
                <a:cubicBezTo>
                  <a:pt x="21339" y="4631"/>
                  <a:pt x="21342" y="4625"/>
                  <a:pt x="21343" y="4615"/>
                </a:cubicBezTo>
                <a:lnTo>
                  <a:pt x="21355" y="4615"/>
                </a:lnTo>
                <a:cubicBezTo>
                  <a:pt x="21364" y="4614"/>
                  <a:pt x="21369" y="4610"/>
                  <a:pt x="21377" y="4609"/>
                </a:cubicBezTo>
                <a:cubicBezTo>
                  <a:pt x="21377" y="4578"/>
                  <a:pt x="21379" y="4562"/>
                  <a:pt x="21377" y="4531"/>
                </a:cubicBezTo>
                <a:cubicBezTo>
                  <a:pt x="21377" y="4522"/>
                  <a:pt x="21374" y="4515"/>
                  <a:pt x="21374" y="4506"/>
                </a:cubicBezTo>
                <a:cubicBezTo>
                  <a:pt x="21374" y="4496"/>
                  <a:pt x="21373" y="4488"/>
                  <a:pt x="21374" y="4480"/>
                </a:cubicBezTo>
                <a:cubicBezTo>
                  <a:pt x="21375" y="4472"/>
                  <a:pt x="21376" y="4462"/>
                  <a:pt x="21377" y="4454"/>
                </a:cubicBezTo>
                <a:cubicBezTo>
                  <a:pt x="21379" y="4445"/>
                  <a:pt x="21386" y="4448"/>
                  <a:pt x="21390" y="4442"/>
                </a:cubicBezTo>
                <a:cubicBezTo>
                  <a:pt x="21399" y="4456"/>
                  <a:pt x="21404" y="4469"/>
                  <a:pt x="21415" y="4480"/>
                </a:cubicBezTo>
                <a:cubicBezTo>
                  <a:pt x="21420" y="4485"/>
                  <a:pt x="21422" y="4498"/>
                  <a:pt x="21427" y="4499"/>
                </a:cubicBezTo>
                <a:lnTo>
                  <a:pt x="21440" y="4499"/>
                </a:lnTo>
                <a:cubicBezTo>
                  <a:pt x="21445" y="4499"/>
                  <a:pt x="21449" y="4501"/>
                  <a:pt x="21453" y="4499"/>
                </a:cubicBezTo>
                <a:cubicBezTo>
                  <a:pt x="21457" y="4496"/>
                  <a:pt x="21461" y="4491"/>
                  <a:pt x="21465" y="4486"/>
                </a:cubicBezTo>
                <a:cubicBezTo>
                  <a:pt x="21470" y="4480"/>
                  <a:pt x="21471" y="4469"/>
                  <a:pt x="21475" y="4461"/>
                </a:cubicBezTo>
                <a:cubicBezTo>
                  <a:pt x="21479" y="4453"/>
                  <a:pt x="21483" y="4448"/>
                  <a:pt x="21487" y="4442"/>
                </a:cubicBezTo>
                <a:cubicBezTo>
                  <a:pt x="21491" y="4435"/>
                  <a:pt x="21489" y="4420"/>
                  <a:pt x="21494" y="4416"/>
                </a:cubicBezTo>
                <a:cubicBezTo>
                  <a:pt x="21497" y="4412"/>
                  <a:pt x="21502" y="4419"/>
                  <a:pt x="21506" y="4416"/>
                </a:cubicBezTo>
                <a:cubicBezTo>
                  <a:pt x="21511" y="4411"/>
                  <a:pt x="21514" y="4403"/>
                  <a:pt x="21519" y="4396"/>
                </a:cubicBezTo>
                <a:cubicBezTo>
                  <a:pt x="21523" y="4391"/>
                  <a:pt x="21529" y="4392"/>
                  <a:pt x="21531" y="4384"/>
                </a:cubicBezTo>
                <a:cubicBezTo>
                  <a:pt x="21534" y="4376"/>
                  <a:pt x="21534" y="4367"/>
                  <a:pt x="21534" y="4358"/>
                </a:cubicBezTo>
                <a:cubicBezTo>
                  <a:pt x="21534" y="4337"/>
                  <a:pt x="21524" y="4329"/>
                  <a:pt x="21515" y="4319"/>
                </a:cubicBezTo>
                <a:cubicBezTo>
                  <a:pt x="21511" y="4314"/>
                  <a:pt x="21508" y="4308"/>
                  <a:pt x="21503" y="4306"/>
                </a:cubicBezTo>
                <a:cubicBezTo>
                  <a:pt x="21494" y="4301"/>
                  <a:pt x="21485" y="4311"/>
                  <a:pt x="21478" y="4300"/>
                </a:cubicBezTo>
                <a:cubicBezTo>
                  <a:pt x="21475" y="4295"/>
                  <a:pt x="21477" y="4280"/>
                  <a:pt x="21475" y="4274"/>
                </a:cubicBezTo>
                <a:cubicBezTo>
                  <a:pt x="21472" y="4264"/>
                  <a:pt x="21468" y="4258"/>
                  <a:pt x="21465" y="4248"/>
                </a:cubicBezTo>
                <a:cubicBezTo>
                  <a:pt x="21462" y="4239"/>
                  <a:pt x="21457" y="4235"/>
                  <a:pt x="21453" y="4229"/>
                </a:cubicBezTo>
                <a:cubicBezTo>
                  <a:pt x="21444" y="4216"/>
                  <a:pt x="21435" y="4216"/>
                  <a:pt x="21424" y="4216"/>
                </a:cubicBezTo>
                <a:lnTo>
                  <a:pt x="21412" y="4216"/>
                </a:lnTo>
                <a:cubicBezTo>
                  <a:pt x="21403" y="4218"/>
                  <a:pt x="21400" y="4229"/>
                  <a:pt x="21391" y="4229"/>
                </a:cubicBezTo>
                <a:cubicBezTo>
                  <a:pt x="21377" y="4229"/>
                  <a:pt x="21369" y="4219"/>
                  <a:pt x="21355" y="4216"/>
                </a:cubicBezTo>
                <a:lnTo>
                  <a:pt x="21343" y="4216"/>
                </a:lnTo>
                <a:cubicBezTo>
                  <a:pt x="21337" y="4215"/>
                  <a:pt x="21333" y="4218"/>
                  <a:pt x="21327" y="4216"/>
                </a:cubicBezTo>
                <a:cubicBezTo>
                  <a:pt x="21320" y="4215"/>
                  <a:pt x="21319" y="4202"/>
                  <a:pt x="21314" y="4197"/>
                </a:cubicBezTo>
                <a:cubicBezTo>
                  <a:pt x="21309" y="4190"/>
                  <a:pt x="21308" y="4173"/>
                  <a:pt x="21302" y="4171"/>
                </a:cubicBezTo>
                <a:cubicBezTo>
                  <a:pt x="21297" y="4169"/>
                  <a:pt x="21293" y="4171"/>
                  <a:pt x="21288" y="4171"/>
                </a:cubicBezTo>
                <a:cubicBezTo>
                  <a:pt x="21282" y="4171"/>
                  <a:pt x="21278" y="4169"/>
                  <a:pt x="21273" y="4171"/>
                </a:cubicBezTo>
                <a:cubicBezTo>
                  <a:pt x="21268" y="4173"/>
                  <a:pt x="21266" y="4186"/>
                  <a:pt x="21261" y="4190"/>
                </a:cubicBezTo>
                <a:cubicBezTo>
                  <a:pt x="21265" y="4197"/>
                  <a:pt x="21265" y="4213"/>
                  <a:pt x="21270" y="4216"/>
                </a:cubicBezTo>
                <a:cubicBezTo>
                  <a:pt x="21274" y="4219"/>
                  <a:pt x="21279" y="4213"/>
                  <a:pt x="21283" y="4216"/>
                </a:cubicBezTo>
                <a:cubicBezTo>
                  <a:pt x="21287" y="4221"/>
                  <a:pt x="21291" y="4222"/>
                  <a:pt x="21295" y="4229"/>
                </a:cubicBezTo>
                <a:cubicBezTo>
                  <a:pt x="21300" y="4237"/>
                  <a:pt x="21295" y="4253"/>
                  <a:pt x="21295" y="4267"/>
                </a:cubicBezTo>
                <a:lnTo>
                  <a:pt x="21295" y="4281"/>
                </a:lnTo>
                <a:cubicBezTo>
                  <a:pt x="21295" y="4289"/>
                  <a:pt x="21297" y="4298"/>
                  <a:pt x="21295" y="4306"/>
                </a:cubicBezTo>
                <a:cubicBezTo>
                  <a:pt x="21292" y="4320"/>
                  <a:pt x="21284" y="4326"/>
                  <a:pt x="21275" y="4326"/>
                </a:cubicBezTo>
                <a:cubicBezTo>
                  <a:pt x="21261" y="4326"/>
                  <a:pt x="21253" y="4303"/>
                  <a:pt x="21245" y="4281"/>
                </a:cubicBezTo>
                <a:cubicBezTo>
                  <a:pt x="21244" y="4274"/>
                  <a:pt x="21242" y="4266"/>
                  <a:pt x="21242" y="4256"/>
                </a:cubicBezTo>
                <a:lnTo>
                  <a:pt x="21242" y="4099"/>
                </a:lnTo>
                <a:cubicBezTo>
                  <a:pt x="21242" y="4087"/>
                  <a:pt x="21236" y="4079"/>
                  <a:pt x="21232" y="4074"/>
                </a:cubicBezTo>
                <a:cubicBezTo>
                  <a:pt x="21228" y="4068"/>
                  <a:pt x="21222" y="4064"/>
                  <a:pt x="21217" y="4061"/>
                </a:cubicBezTo>
                <a:cubicBezTo>
                  <a:pt x="21212" y="4058"/>
                  <a:pt x="21209" y="4050"/>
                  <a:pt x="21204" y="4049"/>
                </a:cubicBezTo>
                <a:lnTo>
                  <a:pt x="21192" y="4049"/>
                </a:lnTo>
                <a:cubicBezTo>
                  <a:pt x="21188" y="4049"/>
                  <a:pt x="21184" y="4042"/>
                  <a:pt x="21179" y="4042"/>
                </a:cubicBezTo>
                <a:cubicBezTo>
                  <a:pt x="21168" y="4040"/>
                  <a:pt x="21161" y="4042"/>
                  <a:pt x="21151" y="4036"/>
                </a:cubicBezTo>
                <a:cubicBezTo>
                  <a:pt x="21144" y="4033"/>
                  <a:pt x="21144" y="4015"/>
                  <a:pt x="21138" y="4010"/>
                </a:cubicBezTo>
                <a:cubicBezTo>
                  <a:pt x="21134" y="4007"/>
                  <a:pt x="21129" y="4006"/>
                  <a:pt x="21126" y="4003"/>
                </a:cubicBezTo>
                <a:cubicBezTo>
                  <a:pt x="21120" y="3998"/>
                  <a:pt x="21115" y="3994"/>
                  <a:pt x="21110" y="3991"/>
                </a:cubicBezTo>
                <a:cubicBezTo>
                  <a:pt x="21101" y="3984"/>
                  <a:pt x="21096" y="3979"/>
                  <a:pt x="21088" y="3971"/>
                </a:cubicBezTo>
                <a:cubicBezTo>
                  <a:pt x="21082" y="3965"/>
                  <a:pt x="21077" y="3955"/>
                  <a:pt x="21072" y="3945"/>
                </a:cubicBezTo>
                <a:cubicBezTo>
                  <a:pt x="21067" y="3937"/>
                  <a:pt x="21063" y="3931"/>
                  <a:pt x="21059" y="3920"/>
                </a:cubicBezTo>
                <a:cubicBezTo>
                  <a:pt x="21057" y="3913"/>
                  <a:pt x="21059" y="3899"/>
                  <a:pt x="21056" y="3894"/>
                </a:cubicBezTo>
                <a:cubicBezTo>
                  <a:pt x="21053" y="3889"/>
                  <a:pt x="21048" y="3891"/>
                  <a:pt x="21044" y="3888"/>
                </a:cubicBezTo>
                <a:cubicBezTo>
                  <a:pt x="21038" y="3883"/>
                  <a:pt x="21034" y="3883"/>
                  <a:pt x="21028" y="3881"/>
                </a:cubicBezTo>
                <a:cubicBezTo>
                  <a:pt x="21018" y="3878"/>
                  <a:pt x="21010" y="3876"/>
                  <a:pt x="20999" y="3875"/>
                </a:cubicBezTo>
                <a:cubicBezTo>
                  <a:pt x="20995" y="3875"/>
                  <a:pt x="20992" y="3869"/>
                  <a:pt x="20987" y="3869"/>
                </a:cubicBezTo>
                <a:cubicBezTo>
                  <a:pt x="20976" y="3867"/>
                  <a:pt x="20970" y="3869"/>
                  <a:pt x="20959" y="3869"/>
                </a:cubicBezTo>
                <a:cubicBezTo>
                  <a:pt x="20959" y="3841"/>
                  <a:pt x="20961" y="3818"/>
                  <a:pt x="20953" y="3797"/>
                </a:cubicBezTo>
                <a:cubicBezTo>
                  <a:pt x="20942" y="3770"/>
                  <a:pt x="20929" y="3765"/>
                  <a:pt x="20915" y="3746"/>
                </a:cubicBezTo>
                <a:cubicBezTo>
                  <a:pt x="20907" y="3736"/>
                  <a:pt x="20906" y="3720"/>
                  <a:pt x="20899" y="3714"/>
                </a:cubicBezTo>
                <a:cubicBezTo>
                  <a:pt x="20891" y="3707"/>
                  <a:pt x="20883" y="3703"/>
                  <a:pt x="20874" y="3701"/>
                </a:cubicBezTo>
                <a:cubicBezTo>
                  <a:pt x="20863" y="3700"/>
                  <a:pt x="20857" y="3703"/>
                  <a:pt x="20846" y="3701"/>
                </a:cubicBezTo>
                <a:cubicBezTo>
                  <a:pt x="20840" y="3701"/>
                  <a:pt x="20838" y="3691"/>
                  <a:pt x="20833" y="3688"/>
                </a:cubicBezTo>
                <a:cubicBezTo>
                  <a:pt x="20827" y="3685"/>
                  <a:pt x="20822" y="3682"/>
                  <a:pt x="20817" y="3675"/>
                </a:cubicBezTo>
                <a:cubicBezTo>
                  <a:pt x="20812" y="3669"/>
                  <a:pt x="20811" y="3654"/>
                  <a:pt x="20805" y="3650"/>
                </a:cubicBezTo>
                <a:cubicBezTo>
                  <a:pt x="20801" y="3648"/>
                  <a:pt x="20796" y="3651"/>
                  <a:pt x="20792" y="3650"/>
                </a:cubicBezTo>
                <a:cubicBezTo>
                  <a:pt x="20787" y="3646"/>
                  <a:pt x="20784" y="3638"/>
                  <a:pt x="20779" y="3636"/>
                </a:cubicBezTo>
                <a:lnTo>
                  <a:pt x="20767" y="3636"/>
                </a:lnTo>
                <a:lnTo>
                  <a:pt x="20754" y="3636"/>
                </a:lnTo>
                <a:cubicBezTo>
                  <a:pt x="20749" y="3636"/>
                  <a:pt x="20746" y="3627"/>
                  <a:pt x="20742" y="3623"/>
                </a:cubicBezTo>
                <a:cubicBezTo>
                  <a:pt x="20736" y="3620"/>
                  <a:pt x="20731" y="3614"/>
                  <a:pt x="20726" y="3611"/>
                </a:cubicBezTo>
                <a:cubicBezTo>
                  <a:pt x="20713" y="3602"/>
                  <a:pt x="20706" y="3598"/>
                  <a:pt x="20695" y="3585"/>
                </a:cubicBezTo>
                <a:cubicBezTo>
                  <a:pt x="20690" y="3580"/>
                  <a:pt x="20687" y="3572"/>
                  <a:pt x="20682" y="3566"/>
                </a:cubicBezTo>
                <a:cubicBezTo>
                  <a:pt x="20667" y="3566"/>
                  <a:pt x="20656" y="3564"/>
                  <a:pt x="20641" y="3566"/>
                </a:cubicBezTo>
                <a:lnTo>
                  <a:pt x="20625" y="3566"/>
                </a:lnTo>
                <a:cubicBezTo>
                  <a:pt x="20620" y="3566"/>
                  <a:pt x="20617" y="3576"/>
                  <a:pt x="20613" y="3579"/>
                </a:cubicBezTo>
                <a:cubicBezTo>
                  <a:pt x="20606" y="3585"/>
                  <a:pt x="20604" y="3598"/>
                  <a:pt x="20597" y="3604"/>
                </a:cubicBezTo>
                <a:cubicBezTo>
                  <a:pt x="20591" y="3609"/>
                  <a:pt x="20585" y="3611"/>
                  <a:pt x="20578" y="3611"/>
                </a:cubicBezTo>
                <a:cubicBezTo>
                  <a:pt x="20565" y="3611"/>
                  <a:pt x="20556" y="3601"/>
                  <a:pt x="20543" y="3598"/>
                </a:cubicBezTo>
                <a:lnTo>
                  <a:pt x="20531" y="3598"/>
                </a:lnTo>
                <a:cubicBezTo>
                  <a:pt x="20524" y="3598"/>
                  <a:pt x="20521" y="3595"/>
                  <a:pt x="20515" y="3592"/>
                </a:cubicBezTo>
                <a:cubicBezTo>
                  <a:pt x="20509" y="3588"/>
                  <a:pt x="20509" y="3569"/>
                  <a:pt x="20503" y="3566"/>
                </a:cubicBezTo>
                <a:cubicBezTo>
                  <a:pt x="20499" y="3564"/>
                  <a:pt x="20494" y="3567"/>
                  <a:pt x="20490" y="3566"/>
                </a:cubicBezTo>
                <a:cubicBezTo>
                  <a:pt x="20480" y="3559"/>
                  <a:pt x="20471" y="3558"/>
                  <a:pt x="20462" y="3547"/>
                </a:cubicBezTo>
                <a:cubicBezTo>
                  <a:pt x="20452" y="3535"/>
                  <a:pt x="20447" y="3521"/>
                  <a:pt x="20437" y="3514"/>
                </a:cubicBezTo>
                <a:cubicBezTo>
                  <a:pt x="20433" y="3513"/>
                  <a:pt x="20428" y="3509"/>
                  <a:pt x="20424" y="3508"/>
                </a:cubicBezTo>
                <a:cubicBezTo>
                  <a:pt x="20418" y="3506"/>
                  <a:pt x="20412" y="3508"/>
                  <a:pt x="20405" y="3508"/>
                </a:cubicBezTo>
                <a:cubicBezTo>
                  <a:pt x="20398" y="3508"/>
                  <a:pt x="20392" y="3504"/>
                  <a:pt x="20386" y="3508"/>
                </a:cubicBezTo>
                <a:cubicBezTo>
                  <a:pt x="20381" y="3509"/>
                  <a:pt x="20377" y="3516"/>
                  <a:pt x="20373" y="3521"/>
                </a:cubicBezTo>
                <a:cubicBezTo>
                  <a:pt x="20369" y="3527"/>
                  <a:pt x="20361" y="3527"/>
                  <a:pt x="20361" y="3540"/>
                </a:cubicBezTo>
                <a:cubicBezTo>
                  <a:pt x="20361" y="3550"/>
                  <a:pt x="20366" y="3558"/>
                  <a:pt x="20364" y="3566"/>
                </a:cubicBezTo>
                <a:cubicBezTo>
                  <a:pt x="20362" y="3577"/>
                  <a:pt x="20357" y="3580"/>
                  <a:pt x="20355" y="3592"/>
                </a:cubicBezTo>
                <a:cubicBezTo>
                  <a:pt x="20353" y="3601"/>
                  <a:pt x="20351" y="3609"/>
                  <a:pt x="20349" y="3617"/>
                </a:cubicBezTo>
                <a:cubicBezTo>
                  <a:pt x="20345" y="3628"/>
                  <a:pt x="20341" y="3633"/>
                  <a:pt x="20336" y="3643"/>
                </a:cubicBezTo>
                <a:cubicBezTo>
                  <a:pt x="20340" y="3646"/>
                  <a:pt x="20345" y="3646"/>
                  <a:pt x="20349" y="3650"/>
                </a:cubicBezTo>
                <a:cubicBezTo>
                  <a:pt x="20354" y="3654"/>
                  <a:pt x="20356" y="3662"/>
                  <a:pt x="20361" y="3669"/>
                </a:cubicBezTo>
                <a:cubicBezTo>
                  <a:pt x="20365" y="3674"/>
                  <a:pt x="20370" y="3673"/>
                  <a:pt x="20373" y="3681"/>
                </a:cubicBezTo>
                <a:cubicBezTo>
                  <a:pt x="20379" y="3696"/>
                  <a:pt x="20380" y="3714"/>
                  <a:pt x="20380" y="3733"/>
                </a:cubicBezTo>
                <a:cubicBezTo>
                  <a:pt x="20380" y="3743"/>
                  <a:pt x="20381" y="3751"/>
                  <a:pt x="20380" y="3759"/>
                </a:cubicBezTo>
                <a:cubicBezTo>
                  <a:pt x="20378" y="3771"/>
                  <a:pt x="20371" y="3775"/>
                  <a:pt x="20367" y="3784"/>
                </a:cubicBezTo>
                <a:cubicBezTo>
                  <a:pt x="20364" y="3792"/>
                  <a:pt x="20365" y="3804"/>
                  <a:pt x="20361" y="3810"/>
                </a:cubicBezTo>
                <a:cubicBezTo>
                  <a:pt x="20357" y="3817"/>
                  <a:pt x="20353" y="3823"/>
                  <a:pt x="20348" y="3823"/>
                </a:cubicBezTo>
                <a:lnTo>
                  <a:pt x="20295" y="3823"/>
                </a:lnTo>
                <a:lnTo>
                  <a:pt x="20295" y="3730"/>
                </a:lnTo>
                <a:lnTo>
                  <a:pt x="20230" y="3730"/>
                </a:lnTo>
                <a:lnTo>
                  <a:pt x="20230" y="3643"/>
                </a:lnTo>
                <a:lnTo>
                  <a:pt x="20242" y="3643"/>
                </a:lnTo>
                <a:cubicBezTo>
                  <a:pt x="20256" y="3643"/>
                  <a:pt x="20266" y="3646"/>
                  <a:pt x="20279" y="3636"/>
                </a:cubicBezTo>
                <a:cubicBezTo>
                  <a:pt x="20290" y="3630"/>
                  <a:pt x="20296" y="3615"/>
                  <a:pt x="20304" y="3604"/>
                </a:cubicBezTo>
                <a:lnTo>
                  <a:pt x="20301" y="3579"/>
                </a:lnTo>
                <a:cubicBezTo>
                  <a:pt x="20297" y="3577"/>
                  <a:pt x="20293" y="3574"/>
                  <a:pt x="20289" y="3572"/>
                </a:cubicBezTo>
                <a:cubicBezTo>
                  <a:pt x="20284" y="3571"/>
                  <a:pt x="20281" y="3562"/>
                  <a:pt x="20275" y="3562"/>
                </a:cubicBezTo>
                <a:lnTo>
                  <a:pt x="20191" y="3562"/>
                </a:lnTo>
                <a:cubicBezTo>
                  <a:pt x="20191" y="3583"/>
                  <a:pt x="20192" y="3596"/>
                  <a:pt x="20191" y="3617"/>
                </a:cubicBezTo>
                <a:cubicBezTo>
                  <a:pt x="20191" y="3627"/>
                  <a:pt x="20192" y="3635"/>
                  <a:pt x="20191" y="3643"/>
                </a:cubicBezTo>
                <a:cubicBezTo>
                  <a:pt x="20190" y="3653"/>
                  <a:pt x="20187" y="3661"/>
                  <a:pt x="20185" y="3669"/>
                </a:cubicBezTo>
                <a:cubicBezTo>
                  <a:pt x="20182" y="3677"/>
                  <a:pt x="20176" y="3672"/>
                  <a:pt x="20172" y="3675"/>
                </a:cubicBezTo>
                <a:cubicBezTo>
                  <a:pt x="20165" y="3682"/>
                  <a:pt x="20159" y="3688"/>
                  <a:pt x="20150" y="3688"/>
                </a:cubicBezTo>
                <a:lnTo>
                  <a:pt x="20144" y="3688"/>
                </a:lnTo>
                <a:cubicBezTo>
                  <a:pt x="20138" y="3686"/>
                  <a:pt x="20137" y="3674"/>
                  <a:pt x="20131" y="3669"/>
                </a:cubicBezTo>
                <a:cubicBezTo>
                  <a:pt x="20123" y="3661"/>
                  <a:pt x="20116" y="3653"/>
                  <a:pt x="20106" y="3650"/>
                </a:cubicBezTo>
                <a:cubicBezTo>
                  <a:pt x="20079" y="3642"/>
                  <a:pt x="20063" y="3650"/>
                  <a:pt x="20035" y="3650"/>
                </a:cubicBezTo>
                <a:lnTo>
                  <a:pt x="19980" y="3650"/>
                </a:lnTo>
                <a:cubicBezTo>
                  <a:pt x="19974" y="3650"/>
                  <a:pt x="19971" y="3648"/>
                  <a:pt x="19964" y="3650"/>
                </a:cubicBezTo>
                <a:cubicBezTo>
                  <a:pt x="19951" y="3653"/>
                  <a:pt x="19946" y="3677"/>
                  <a:pt x="19933" y="3681"/>
                </a:cubicBezTo>
                <a:cubicBezTo>
                  <a:pt x="19926" y="3683"/>
                  <a:pt x="19922" y="3681"/>
                  <a:pt x="19914" y="3681"/>
                </a:cubicBezTo>
                <a:cubicBezTo>
                  <a:pt x="19907" y="3681"/>
                  <a:pt x="19903" y="3683"/>
                  <a:pt x="19895" y="3681"/>
                </a:cubicBezTo>
                <a:cubicBezTo>
                  <a:pt x="19889" y="3680"/>
                  <a:pt x="19884" y="3675"/>
                  <a:pt x="19880" y="3669"/>
                </a:cubicBezTo>
                <a:cubicBezTo>
                  <a:pt x="19873" y="3659"/>
                  <a:pt x="19873" y="3644"/>
                  <a:pt x="19867" y="3636"/>
                </a:cubicBezTo>
                <a:cubicBezTo>
                  <a:pt x="19863" y="3631"/>
                  <a:pt x="19859" y="3630"/>
                  <a:pt x="19854" y="3630"/>
                </a:cubicBezTo>
                <a:lnTo>
                  <a:pt x="19829" y="3630"/>
                </a:lnTo>
                <a:cubicBezTo>
                  <a:pt x="19829" y="3644"/>
                  <a:pt x="19826" y="3654"/>
                  <a:pt x="19826" y="3669"/>
                </a:cubicBezTo>
                <a:cubicBezTo>
                  <a:pt x="19826" y="3678"/>
                  <a:pt x="19829" y="3685"/>
                  <a:pt x="19829" y="3694"/>
                </a:cubicBezTo>
                <a:lnTo>
                  <a:pt x="19829" y="3778"/>
                </a:lnTo>
                <a:lnTo>
                  <a:pt x="19811" y="3784"/>
                </a:lnTo>
                <a:lnTo>
                  <a:pt x="19798" y="3772"/>
                </a:lnTo>
                <a:lnTo>
                  <a:pt x="19798" y="3720"/>
                </a:lnTo>
                <a:cubicBezTo>
                  <a:pt x="19798" y="3701"/>
                  <a:pt x="19800" y="3683"/>
                  <a:pt x="19795" y="3669"/>
                </a:cubicBezTo>
                <a:cubicBezTo>
                  <a:pt x="19792" y="3659"/>
                  <a:pt x="19787" y="3656"/>
                  <a:pt x="19782" y="3650"/>
                </a:cubicBezTo>
                <a:cubicBezTo>
                  <a:pt x="19778" y="3645"/>
                  <a:pt x="19774" y="3646"/>
                  <a:pt x="19770" y="3643"/>
                </a:cubicBezTo>
                <a:cubicBezTo>
                  <a:pt x="19765" y="3640"/>
                  <a:pt x="19762" y="3633"/>
                  <a:pt x="19757" y="3630"/>
                </a:cubicBezTo>
                <a:cubicBezTo>
                  <a:pt x="19752" y="3627"/>
                  <a:pt x="19748" y="3622"/>
                  <a:pt x="19745" y="3617"/>
                </a:cubicBezTo>
                <a:cubicBezTo>
                  <a:pt x="19739" y="3611"/>
                  <a:pt x="19735" y="3603"/>
                  <a:pt x="19732" y="3592"/>
                </a:cubicBezTo>
                <a:cubicBezTo>
                  <a:pt x="19727" y="3575"/>
                  <a:pt x="19722" y="3566"/>
                  <a:pt x="19722" y="3547"/>
                </a:cubicBezTo>
                <a:cubicBezTo>
                  <a:pt x="19722" y="3521"/>
                  <a:pt x="19730" y="3506"/>
                  <a:pt x="19732" y="3482"/>
                </a:cubicBezTo>
                <a:cubicBezTo>
                  <a:pt x="19732" y="3474"/>
                  <a:pt x="19735" y="3466"/>
                  <a:pt x="19735" y="3456"/>
                </a:cubicBezTo>
                <a:cubicBezTo>
                  <a:pt x="19735" y="3445"/>
                  <a:pt x="19730" y="3440"/>
                  <a:pt x="19729" y="3430"/>
                </a:cubicBezTo>
                <a:cubicBezTo>
                  <a:pt x="19726" y="3419"/>
                  <a:pt x="19722" y="3414"/>
                  <a:pt x="19719" y="3405"/>
                </a:cubicBezTo>
                <a:cubicBezTo>
                  <a:pt x="19717" y="3397"/>
                  <a:pt x="19717" y="3386"/>
                  <a:pt x="19713" y="3379"/>
                </a:cubicBezTo>
                <a:cubicBezTo>
                  <a:pt x="19710" y="3374"/>
                  <a:pt x="19704" y="3377"/>
                  <a:pt x="19700" y="3372"/>
                </a:cubicBezTo>
                <a:cubicBezTo>
                  <a:pt x="19696" y="3364"/>
                  <a:pt x="19693" y="3361"/>
                  <a:pt x="19688" y="3353"/>
                </a:cubicBezTo>
                <a:cubicBezTo>
                  <a:pt x="19685" y="3349"/>
                  <a:pt x="19688" y="3331"/>
                  <a:pt x="19685" y="3327"/>
                </a:cubicBezTo>
                <a:cubicBezTo>
                  <a:pt x="19681" y="3324"/>
                  <a:pt x="19676" y="3323"/>
                  <a:pt x="19672" y="3321"/>
                </a:cubicBezTo>
                <a:cubicBezTo>
                  <a:pt x="19668" y="3320"/>
                  <a:pt x="19663" y="3323"/>
                  <a:pt x="19659" y="3321"/>
                </a:cubicBezTo>
                <a:cubicBezTo>
                  <a:pt x="19655" y="3320"/>
                  <a:pt x="19652" y="3310"/>
                  <a:pt x="19647" y="3308"/>
                </a:cubicBezTo>
                <a:cubicBezTo>
                  <a:pt x="19642" y="3307"/>
                  <a:pt x="19637" y="3303"/>
                  <a:pt x="19631" y="3302"/>
                </a:cubicBezTo>
                <a:cubicBezTo>
                  <a:pt x="19627" y="3300"/>
                  <a:pt x="19623" y="3295"/>
                  <a:pt x="19618" y="3295"/>
                </a:cubicBezTo>
                <a:cubicBezTo>
                  <a:pt x="19609" y="3294"/>
                  <a:pt x="19603" y="3295"/>
                  <a:pt x="19593" y="3295"/>
                </a:cubicBezTo>
                <a:cubicBezTo>
                  <a:pt x="19582" y="3294"/>
                  <a:pt x="19576" y="3289"/>
                  <a:pt x="19565" y="3289"/>
                </a:cubicBezTo>
                <a:cubicBezTo>
                  <a:pt x="19560" y="3289"/>
                  <a:pt x="19557" y="3287"/>
                  <a:pt x="19553" y="3289"/>
                </a:cubicBezTo>
                <a:cubicBezTo>
                  <a:pt x="19548" y="3291"/>
                  <a:pt x="19545" y="3297"/>
                  <a:pt x="19540" y="3302"/>
                </a:cubicBezTo>
                <a:cubicBezTo>
                  <a:pt x="19535" y="3307"/>
                  <a:pt x="19531" y="3309"/>
                  <a:pt x="19527" y="3314"/>
                </a:cubicBezTo>
                <a:cubicBezTo>
                  <a:pt x="19523" y="3319"/>
                  <a:pt x="19524" y="3335"/>
                  <a:pt x="19518" y="3340"/>
                </a:cubicBezTo>
                <a:cubicBezTo>
                  <a:pt x="19513" y="3345"/>
                  <a:pt x="19508" y="3344"/>
                  <a:pt x="19502" y="3347"/>
                </a:cubicBezTo>
                <a:cubicBezTo>
                  <a:pt x="19497" y="3350"/>
                  <a:pt x="19494" y="3353"/>
                  <a:pt x="19489" y="3353"/>
                </a:cubicBezTo>
                <a:lnTo>
                  <a:pt x="19461" y="3353"/>
                </a:lnTo>
                <a:cubicBezTo>
                  <a:pt x="19457" y="3355"/>
                  <a:pt x="19450" y="3360"/>
                  <a:pt x="19446" y="3360"/>
                </a:cubicBezTo>
                <a:cubicBezTo>
                  <a:pt x="19430" y="3361"/>
                  <a:pt x="19420" y="3360"/>
                  <a:pt x="19405" y="3360"/>
                </a:cubicBezTo>
                <a:cubicBezTo>
                  <a:pt x="19392" y="3360"/>
                  <a:pt x="19385" y="3360"/>
                  <a:pt x="19373" y="3366"/>
                </a:cubicBezTo>
                <a:cubicBezTo>
                  <a:pt x="19368" y="3369"/>
                  <a:pt x="19366" y="3384"/>
                  <a:pt x="19361" y="3386"/>
                </a:cubicBezTo>
                <a:lnTo>
                  <a:pt x="19348" y="3386"/>
                </a:lnTo>
                <a:cubicBezTo>
                  <a:pt x="19343" y="3386"/>
                  <a:pt x="19340" y="3387"/>
                  <a:pt x="19336" y="3386"/>
                </a:cubicBezTo>
                <a:cubicBezTo>
                  <a:pt x="19331" y="3384"/>
                  <a:pt x="19328" y="3376"/>
                  <a:pt x="19323" y="3372"/>
                </a:cubicBezTo>
                <a:cubicBezTo>
                  <a:pt x="19319" y="3369"/>
                  <a:pt x="19314" y="3369"/>
                  <a:pt x="19310" y="3366"/>
                </a:cubicBezTo>
                <a:cubicBezTo>
                  <a:pt x="19304" y="3360"/>
                  <a:pt x="19303" y="3348"/>
                  <a:pt x="19298" y="3340"/>
                </a:cubicBezTo>
                <a:cubicBezTo>
                  <a:pt x="19292" y="3332"/>
                  <a:pt x="19288" y="3324"/>
                  <a:pt x="19282" y="3321"/>
                </a:cubicBezTo>
                <a:cubicBezTo>
                  <a:pt x="19278" y="3320"/>
                  <a:pt x="19274" y="3314"/>
                  <a:pt x="19269" y="3314"/>
                </a:cubicBezTo>
                <a:lnTo>
                  <a:pt x="19241" y="3314"/>
                </a:lnTo>
                <a:cubicBezTo>
                  <a:pt x="19235" y="3314"/>
                  <a:pt x="19232" y="3310"/>
                  <a:pt x="19225" y="3308"/>
                </a:cubicBezTo>
                <a:cubicBezTo>
                  <a:pt x="19218" y="3307"/>
                  <a:pt x="19214" y="3303"/>
                  <a:pt x="19207" y="3302"/>
                </a:cubicBezTo>
                <a:cubicBezTo>
                  <a:pt x="19199" y="3300"/>
                  <a:pt x="19194" y="3298"/>
                  <a:pt x="19188" y="3295"/>
                </a:cubicBezTo>
                <a:cubicBezTo>
                  <a:pt x="19181" y="3292"/>
                  <a:pt x="19177" y="3283"/>
                  <a:pt x="19172" y="3276"/>
                </a:cubicBezTo>
                <a:lnTo>
                  <a:pt x="19184" y="3250"/>
                </a:lnTo>
                <a:cubicBezTo>
                  <a:pt x="19175" y="3241"/>
                  <a:pt x="19168" y="3237"/>
                  <a:pt x="19159" y="3225"/>
                </a:cubicBezTo>
                <a:cubicBezTo>
                  <a:pt x="19154" y="3218"/>
                  <a:pt x="19151" y="3213"/>
                  <a:pt x="19147" y="3205"/>
                </a:cubicBezTo>
                <a:cubicBezTo>
                  <a:pt x="19143" y="3199"/>
                  <a:pt x="19144" y="3184"/>
                  <a:pt x="19140" y="3180"/>
                </a:cubicBezTo>
                <a:cubicBezTo>
                  <a:pt x="19133" y="3170"/>
                  <a:pt x="19125" y="3173"/>
                  <a:pt x="19115" y="3173"/>
                </a:cubicBezTo>
                <a:lnTo>
                  <a:pt x="19087" y="3173"/>
                </a:lnTo>
                <a:lnTo>
                  <a:pt x="19084" y="3147"/>
                </a:lnTo>
                <a:cubicBezTo>
                  <a:pt x="19088" y="3139"/>
                  <a:pt x="19089" y="3128"/>
                  <a:pt x="19093" y="3122"/>
                </a:cubicBezTo>
                <a:cubicBezTo>
                  <a:pt x="19102" y="3110"/>
                  <a:pt x="19109" y="3105"/>
                  <a:pt x="19118" y="3096"/>
                </a:cubicBezTo>
                <a:lnTo>
                  <a:pt x="19112" y="3070"/>
                </a:lnTo>
                <a:cubicBezTo>
                  <a:pt x="19107" y="3068"/>
                  <a:pt x="19103" y="3072"/>
                  <a:pt x="19100" y="3070"/>
                </a:cubicBezTo>
                <a:cubicBezTo>
                  <a:pt x="19093" y="3067"/>
                  <a:pt x="19090" y="3054"/>
                  <a:pt x="19083" y="3054"/>
                </a:cubicBezTo>
                <a:lnTo>
                  <a:pt x="18926" y="3054"/>
                </a:lnTo>
                <a:cubicBezTo>
                  <a:pt x="18926" y="3073"/>
                  <a:pt x="18926" y="3085"/>
                  <a:pt x="18923" y="3102"/>
                </a:cubicBezTo>
                <a:cubicBezTo>
                  <a:pt x="18922" y="3114"/>
                  <a:pt x="18917" y="3118"/>
                  <a:pt x="18914" y="3128"/>
                </a:cubicBezTo>
                <a:cubicBezTo>
                  <a:pt x="18908" y="3147"/>
                  <a:pt x="18902" y="3165"/>
                  <a:pt x="18892" y="3173"/>
                </a:cubicBezTo>
                <a:cubicBezTo>
                  <a:pt x="18888" y="3176"/>
                  <a:pt x="18884" y="3173"/>
                  <a:pt x="18879" y="3173"/>
                </a:cubicBezTo>
                <a:lnTo>
                  <a:pt x="18867" y="3173"/>
                </a:lnTo>
                <a:cubicBezTo>
                  <a:pt x="18861" y="3171"/>
                  <a:pt x="18859" y="3158"/>
                  <a:pt x="18854" y="3153"/>
                </a:cubicBezTo>
                <a:cubicBezTo>
                  <a:pt x="18856" y="3144"/>
                  <a:pt x="18859" y="3137"/>
                  <a:pt x="18861" y="3128"/>
                </a:cubicBezTo>
                <a:cubicBezTo>
                  <a:pt x="18863" y="3116"/>
                  <a:pt x="18865" y="3107"/>
                  <a:pt x="18867" y="3096"/>
                </a:cubicBezTo>
                <a:cubicBezTo>
                  <a:pt x="18867" y="3088"/>
                  <a:pt x="18865" y="3078"/>
                  <a:pt x="18867" y="3070"/>
                </a:cubicBezTo>
                <a:cubicBezTo>
                  <a:pt x="18869" y="3059"/>
                  <a:pt x="18873" y="3053"/>
                  <a:pt x="18876" y="3044"/>
                </a:cubicBezTo>
                <a:cubicBezTo>
                  <a:pt x="18879" y="3038"/>
                  <a:pt x="18885" y="3043"/>
                  <a:pt x="18889" y="3038"/>
                </a:cubicBezTo>
                <a:cubicBezTo>
                  <a:pt x="18892" y="3033"/>
                  <a:pt x="18887" y="3020"/>
                  <a:pt x="18889" y="3012"/>
                </a:cubicBezTo>
                <a:cubicBezTo>
                  <a:pt x="18879" y="3012"/>
                  <a:pt x="18873" y="3014"/>
                  <a:pt x="18864" y="3012"/>
                </a:cubicBezTo>
                <a:cubicBezTo>
                  <a:pt x="18857" y="3012"/>
                  <a:pt x="18853" y="3004"/>
                  <a:pt x="18848" y="2999"/>
                </a:cubicBezTo>
                <a:cubicBezTo>
                  <a:pt x="18842" y="2994"/>
                  <a:pt x="18841" y="2981"/>
                  <a:pt x="18835" y="2980"/>
                </a:cubicBezTo>
                <a:cubicBezTo>
                  <a:pt x="18830" y="2978"/>
                  <a:pt x="18825" y="2983"/>
                  <a:pt x="18820" y="2980"/>
                </a:cubicBezTo>
                <a:cubicBezTo>
                  <a:pt x="18809" y="2974"/>
                  <a:pt x="18805" y="2957"/>
                  <a:pt x="18794" y="2954"/>
                </a:cubicBezTo>
                <a:cubicBezTo>
                  <a:pt x="18790" y="2952"/>
                  <a:pt x="18786" y="2954"/>
                  <a:pt x="18782" y="2954"/>
                </a:cubicBezTo>
                <a:cubicBezTo>
                  <a:pt x="18775" y="2954"/>
                  <a:pt x="18772" y="2961"/>
                  <a:pt x="18766" y="2961"/>
                </a:cubicBezTo>
                <a:cubicBezTo>
                  <a:pt x="18755" y="2962"/>
                  <a:pt x="18749" y="2961"/>
                  <a:pt x="18738" y="2961"/>
                </a:cubicBezTo>
                <a:cubicBezTo>
                  <a:pt x="18728" y="2961"/>
                  <a:pt x="18721" y="2959"/>
                  <a:pt x="18712" y="2954"/>
                </a:cubicBezTo>
                <a:cubicBezTo>
                  <a:pt x="18705" y="2951"/>
                  <a:pt x="18701" y="2938"/>
                  <a:pt x="18694" y="2935"/>
                </a:cubicBezTo>
                <a:cubicBezTo>
                  <a:pt x="18688" y="2933"/>
                  <a:pt x="18684" y="2938"/>
                  <a:pt x="18678" y="2935"/>
                </a:cubicBezTo>
                <a:cubicBezTo>
                  <a:pt x="18669" y="2930"/>
                  <a:pt x="18662" y="2917"/>
                  <a:pt x="18653" y="2916"/>
                </a:cubicBezTo>
                <a:cubicBezTo>
                  <a:pt x="18638" y="2911"/>
                  <a:pt x="18628" y="2919"/>
                  <a:pt x="18612" y="2916"/>
                </a:cubicBezTo>
                <a:cubicBezTo>
                  <a:pt x="18602" y="2914"/>
                  <a:pt x="18596" y="2904"/>
                  <a:pt x="18587" y="2902"/>
                </a:cubicBezTo>
                <a:cubicBezTo>
                  <a:pt x="18582" y="2902"/>
                  <a:pt x="18579" y="2896"/>
                  <a:pt x="18574" y="2896"/>
                </a:cubicBezTo>
                <a:cubicBezTo>
                  <a:pt x="18568" y="2896"/>
                  <a:pt x="18565" y="2906"/>
                  <a:pt x="18562" y="2916"/>
                </a:cubicBezTo>
                <a:cubicBezTo>
                  <a:pt x="18559" y="2922"/>
                  <a:pt x="18563" y="2933"/>
                  <a:pt x="18562" y="2941"/>
                </a:cubicBezTo>
                <a:cubicBezTo>
                  <a:pt x="18559" y="2962"/>
                  <a:pt x="18558" y="2976"/>
                  <a:pt x="18558" y="2999"/>
                </a:cubicBezTo>
                <a:lnTo>
                  <a:pt x="18490" y="2999"/>
                </a:lnTo>
                <a:cubicBezTo>
                  <a:pt x="18479" y="2999"/>
                  <a:pt x="18471" y="3009"/>
                  <a:pt x="18461" y="3012"/>
                </a:cubicBezTo>
                <a:cubicBezTo>
                  <a:pt x="18461" y="3021"/>
                  <a:pt x="18460" y="3028"/>
                  <a:pt x="18461" y="3038"/>
                </a:cubicBezTo>
                <a:cubicBezTo>
                  <a:pt x="18462" y="3050"/>
                  <a:pt x="18464" y="3060"/>
                  <a:pt x="18467" y="3070"/>
                </a:cubicBezTo>
                <a:cubicBezTo>
                  <a:pt x="18470" y="3080"/>
                  <a:pt x="18472" y="3091"/>
                  <a:pt x="18477" y="3096"/>
                </a:cubicBezTo>
                <a:cubicBezTo>
                  <a:pt x="18481" y="3101"/>
                  <a:pt x="18485" y="3103"/>
                  <a:pt x="18489" y="3108"/>
                </a:cubicBezTo>
                <a:cubicBezTo>
                  <a:pt x="18493" y="3113"/>
                  <a:pt x="18499" y="3110"/>
                  <a:pt x="18502" y="3115"/>
                </a:cubicBezTo>
                <a:cubicBezTo>
                  <a:pt x="18506" y="3120"/>
                  <a:pt x="18505" y="3133"/>
                  <a:pt x="18508" y="3141"/>
                </a:cubicBezTo>
                <a:cubicBezTo>
                  <a:pt x="18512" y="3150"/>
                  <a:pt x="18518" y="3150"/>
                  <a:pt x="18521" y="3160"/>
                </a:cubicBezTo>
                <a:cubicBezTo>
                  <a:pt x="18522" y="3168"/>
                  <a:pt x="18523" y="3178"/>
                  <a:pt x="18524" y="3186"/>
                </a:cubicBezTo>
                <a:cubicBezTo>
                  <a:pt x="18525" y="3195"/>
                  <a:pt x="18527" y="3202"/>
                  <a:pt x="18527" y="3213"/>
                </a:cubicBezTo>
                <a:cubicBezTo>
                  <a:pt x="18527" y="3223"/>
                  <a:pt x="18524" y="3228"/>
                  <a:pt x="18524" y="3237"/>
                </a:cubicBezTo>
                <a:lnTo>
                  <a:pt x="18511" y="3237"/>
                </a:lnTo>
                <a:cubicBezTo>
                  <a:pt x="18503" y="3234"/>
                  <a:pt x="18495" y="3228"/>
                  <a:pt x="18486" y="3225"/>
                </a:cubicBezTo>
                <a:cubicBezTo>
                  <a:pt x="18482" y="3223"/>
                  <a:pt x="18477" y="3218"/>
                  <a:pt x="18473" y="3218"/>
                </a:cubicBezTo>
                <a:cubicBezTo>
                  <a:pt x="18468" y="3216"/>
                  <a:pt x="18463" y="3219"/>
                  <a:pt x="18458" y="3218"/>
                </a:cubicBezTo>
                <a:cubicBezTo>
                  <a:pt x="18454" y="3216"/>
                  <a:pt x="18449" y="3213"/>
                  <a:pt x="18445" y="3211"/>
                </a:cubicBezTo>
                <a:cubicBezTo>
                  <a:pt x="18440" y="3208"/>
                  <a:pt x="18438" y="3195"/>
                  <a:pt x="18433" y="3192"/>
                </a:cubicBezTo>
                <a:cubicBezTo>
                  <a:pt x="18428" y="3190"/>
                  <a:pt x="18425" y="3186"/>
                  <a:pt x="18419" y="3186"/>
                </a:cubicBezTo>
                <a:cubicBezTo>
                  <a:pt x="18415" y="3186"/>
                  <a:pt x="18412" y="3192"/>
                  <a:pt x="18407" y="3192"/>
                </a:cubicBezTo>
                <a:cubicBezTo>
                  <a:pt x="18395" y="3192"/>
                  <a:pt x="18388" y="3191"/>
                  <a:pt x="18376" y="3189"/>
                </a:cubicBezTo>
                <a:lnTo>
                  <a:pt x="18376" y="3225"/>
                </a:lnTo>
                <a:lnTo>
                  <a:pt x="18388" y="3237"/>
                </a:lnTo>
                <a:cubicBezTo>
                  <a:pt x="18393" y="3242"/>
                  <a:pt x="18397" y="3246"/>
                  <a:pt x="18401" y="3250"/>
                </a:cubicBezTo>
                <a:cubicBezTo>
                  <a:pt x="18408" y="3259"/>
                  <a:pt x="18414" y="3266"/>
                  <a:pt x="18414" y="3283"/>
                </a:cubicBezTo>
                <a:cubicBezTo>
                  <a:pt x="18414" y="3300"/>
                  <a:pt x="18410" y="3312"/>
                  <a:pt x="18407" y="3327"/>
                </a:cubicBezTo>
                <a:cubicBezTo>
                  <a:pt x="18396" y="3323"/>
                  <a:pt x="18388" y="3315"/>
                  <a:pt x="18379" y="3302"/>
                </a:cubicBezTo>
                <a:cubicBezTo>
                  <a:pt x="18374" y="3295"/>
                  <a:pt x="18371" y="3291"/>
                  <a:pt x="18366" y="3283"/>
                </a:cubicBezTo>
                <a:cubicBezTo>
                  <a:pt x="18362" y="3274"/>
                  <a:pt x="18359" y="3265"/>
                  <a:pt x="18354" y="3256"/>
                </a:cubicBezTo>
                <a:cubicBezTo>
                  <a:pt x="18350" y="3250"/>
                  <a:pt x="18344" y="3252"/>
                  <a:pt x="18341" y="3244"/>
                </a:cubicBezTo>
                <a:cubicBezTo>
                  <a:pt x="18338" y="3234"/>
                  <a:pt x="18335" y="3228"/>
                  <a:pt x="18332" y="3218"/>
                </a:cubicBezTo>
                <a:cubicBezTo>
                  <a:pt x="18330" y="3211"/>
                  <a:pt x="18335" y="3197"/>
                  <a:pt x="18332" y="3192"/>
                </a:cubicBezTo>
                <a:cubicBezTo>
                  <a:pt x="18329" y="3187"/>
                  <a:pt x="18323" y="3187"/>
                  <a:pt x="18319" y="3186"/>
                </a:cubicBezTo>
                <a:cubicBezTo>
                  <a:pt x="18310" y="3181"/>
                  <a:pt x="18303" y="3186"/>
                  <a:pt x="18292" y="3186"/>
                </a:cubicBezTo>
                <a:cubicBezTo>
                  <a:pt x="18287" y="3186"/>
                  <a:pt x="18283" y="3184"/>
                  <a:pt x="18278" y="3186"/>
                </a:cubicBezTo>
                <a:cubicBezTo>
                  <a:pt x="18275" y="3186"/>
                  <a:pt x="18270" y="3181"/>
                  <a:pt x="18266" y="3186"/>
                </a:cubicBezTo>
                <a:cubicBezTo>
                  <a:pt x="18262" y="3190"/>
                  <a:pt x="18267" y="3205"/>
                  <a:pt x="18266" y="3211"/>
                </a:cubicBezTo>
                <a:cubicBezTo>
                  <a:pt x="18263" y="3221"/>
                  <a:pt x="18257" y="3223"/>
                  <a:pt x="18253" y="3231"/>
                </a:cubicBezTo>
                <a:cubicBezTo>
                  <a:pt x="18242" y="3253"/>
                  <a:pt x="18230" y="3256"/>
                  <a:pt x="18214" y="3256"/>
                </a:cubicBezTo>
                <a:cubicBezTo>
                  <a:pt x="18200" y="3256"/>
                  <a:pt x="18193" y="3241"/>
                  <a:pt x="18181" y="3225"/>
                </a:cubicBezTo>
                <a:cubicBezTo>
                  <a:pt x="18170" y="3225"/>
                  <a:pt x="18160" y="3221"/>
                  <a:pt x="18149" y="3218"/>
                </a:cubicBezTo>
                <a:cubicBezTo>
                  <a:pt x="18146" y="3218"/>
                  <a:pt x="18141" y="3219"/>
                  <a:pt x="18137" y="3218"/>
                </a:cubicBezTo>
                <a:cubicBezTo>
                  <a:pt x="18131" y="3215"/>
                  <a:pt x="18133" y="3195"/>
                  <a:pt x="18127" y="3192"/>
                </a:cubicBezTo>
                <a:cubicBezTo>
                  <a:pt x="18124" y="3189"/>
                  <a:pt x="18120" y="3186"/>
                  <a:pt x="18115" y="3186"/>
                </a:cubicBezTo>
                <a:cubicBezTo>
                  <a:pt x="18110" y="3186"/>
                  <a:pt x="18106" y="3190"/>
                  <a:pt x="18102" y="3192"/>
                </a:cubicBezTo>
                <a:cubicBezTo>
                  <a:pt x="18097" y="3195"/>
                  <a:pt x="18099" y="3218"/>
                  <a:pt x="18093" y="3218"/>
                </a:cubicBezTo>
                <a:cubicBezTo>
                  <a:pt x="18079" y="3218"/>
                  <a:pt x="18072" y="3192"/>
                  <a:pt x="18058" y="3192"/>
                </a:cubicBezTo>
                <a:cubicBezTo>
                  <a:pt x="18050" y="3192"/>
                  <a:pt x="18043" y="3197"/>
                  <a:pt x="18039" y="3211"/>
                </a:cubicBezTo>
                <a:cubicBezTo>
                  <a:pt x="18035" y="3231"/>
                  <a:pt x="18042" y="3247"/>
                  <a:pt x="18043" y="3269"/>
                </a:cubicBezTo>
                <a:cubicBezTo>
                  <a:pt x="18043" y="3300"/>
                  <a:pt x="18043" y="3316"/>
                  <a:pt x="18043" y="3347"/>
                </a:cubicBezTo>
                <a:cubicBezTo>
                  <a:pt x="18042" y="3366"/>
                  <a:pt x="18040" y="3379"/>
                  <a:pt x="18039" y="3398"/>
                </a:cubicBezTo>
                <a:lnTo>
                  <a:pt x="17973" y="3398"/>
                </a:lnTo>
                <a:cubicBezTo>
                  <a:pt x="17973" y="3368"/>
                  <a:pt x="17977" y="3343"/>
                  <a:pt x="17967" y="3321"/>
                </a:cubicBezTo>
                <a:cubicBezTo>
                  <a:pt x="17963" y="3311"/>
                  <a:pt x="17958" y="3308"/>
                  <a:pt x="17955" y="3302"/>
                </a:cubicBezTo>
                <a:cubicBezTo>
                  <a:pt x="17949" y="3292"/>
                  <a:pt x="17945" y="3283"/>
                  <a:pt x="17939" y="3276"/>
                </a:cubicBezTo>
                <a:cubicBezTo>
                  <a:pt x="17935" y="3273"/>
                  <a:pt x="17930" y="3273"/>
                  <a:pt x="17926" y="3269"/>
                </a:cubicBezTo>
                <a:cubicBezTo>
                  <a:pt x="17921" y="3265"/>
                  <a:pt x="17918" y="3255"/>
                  <a:pt x="17914" y="3250"/>
                </a:cubicBezTo>
                <a:cubicBezTo>
                  <a:pt x="17908" y="3244"/>
                  <a:pt x="17903" y="3239"/>
                  <a:pt x="17898" y="3231"/>
                </a:cubicBezTo>
                <a:cubicBezTo>
                  <a:pt x="17892" y="3223"/>
                  <a:pt x="17890" y="3213"/>
                  <a:pt x="17885" y="3205"/>
                </a:cubicBezTo>
                <a:cubicBezTo>
                  <a:pt x="17875" y="3188"/>
                  <a:pt x="17863" y="3176"/>
                  <a:pt x="17863" y="3147"/>
                </a:cubicBezTo>
                <a:lnTo>
                  <a:pt x="17863" y="3134"/>
                </a:lnTo>
                <a:cubicBezTo>
                  <a:pt x="17863" y="3125"/>
                  <a:pt x="17865" y="3116"/>
                  <a:pt x="17866" y="3108"/>
                </a:cubicBezTo>
                <a:cubicBezTo>
                  <a:pt x="17868" y="3099"/>
                  <a:pt x="17879" y="3107"/>
                  <a:pt x="17879" y="3096"/>
                </a:cubicBezTo>
                <a:cubicBezTo>
                  <a:pt x="17879" y="3083"/>
                  <a:pt x="17873" y="3076"/>
                  <a:pt x="17873" y="3063"/>
                </a:cubicBezTo>
                <a:cubicBezTo>
                  <a:pt x="17872" y="3044"/>
                  <a:pt x="17873" y="3031"/>
                  <a:pt x="17873" y="3012"/>
                </a:cubicBezTo>
                <a:cubicBezTo>
                  <a:pt x="17873" y="2989"/>
                  <a:pt x="17873" y="2977"/>
                  <a:pt x="17873" y="2954"/>
                </a:cubicBezTo>
                <a:cubicBezTo>
                  <a:pt x="17872" y="2932"/>
                  <a:pt x="17869" y="2919"/>
                  <a:pt x="17869" y="2896"/>
                </a:cubicBezTo>
                <a:cubicBezTo>
                  <a:pt x="17869" y="2877"/>
                  <a:pt x="17872" y="2862"/>
                  <a:pt x="17869" y="2844"/>
                </a:cubicBezTo>
                <a:cubicBezTo>
                  <a:pt x="17868" y="2835"/>
                  <a:pt x="17866" y="2828"/>
                  <a:pt x="17863" y="2819"/>
                </a:cubicBezTo>
                <a:cubicBezTo>
                  <a:pt x="17861" y="2807"/>
                  <a:pt x="17855" y="2806"/>
                  <a:pt x="17851" y="2799"/>
                </a:cubicBezTo>
                <a:cubicBezTo>
                  <a:pt x="17845" y="2790"/>
                  <a:pt x="17841" y="2780"/>
                  <a:pt x="17835" y="2774"/>
                </a:cubicBezTo>
                <a:cubicBezTo>
                  <a:pt x="17830" y="2769"/>
                  <a:pt x="17825" y="2762"/>
                  <a:pt x="17819" y="2761"/>
                </a:cubicBezTo>
                <a:cubicBezTo>
                  <a:pt x="17811" y="2757"/>
                  <a:pt x="17806" y="2755"/>
                  <a:pt x="17797" y="2755"/>
                </a:cubicBezTo>
                <a:cubicBezTo>
                  <a:pt x="17789" y="2755"/>
                  <a:pt x="17780" y="2753"/>
                  <a:pt x="17775" y="2767"/>
                </a:cubicBezTo>
                <a:cubicBezTo>
                  <a:pt x="17773" y="2775"/>
                  <a:pt x="17772" y="2785"/>
                  <a:pt x="17769" y="2793"/>
                </a:cubicBezTo>
                <a:cubicBezTo>
                  <a:pt x="17766" y="2800"/>
                  <a:pt x="17768" y="2812"/>
                  <a:pt x="17766" y="2819"/>
                </a:cubicBezTo>
                <a:cubicBezTo>
                  <a:pt x="17762" y="2830"/>
                  <a:pt x="17753" y="2825"/>
                  <a:pt x="17745" y="2825"/>
                </a:cubicBezTo>
                <a:cubicBezTo>
                  <a:pt x="17730" y="2825"/>
                  <a:pt x="17717" y="2825"/>
                  <a:pt x="17709" y="2799"/>
                </a:cubicBezTo>
                <a:cubicBezTo>
                  <a:pt x="17707" y="2790"/>
                  <a:pt x="17708" y="2777"/>
                  <a:pt x="17706" y="2767"/>
                </a:cubicBezTo>
                <a:cubicBezTo>
                  <a:pt x="17703" y="2756"/>
                  <a:pt x="17698" y="2750"/>
                  <a:pt x="17693" y="2741"/>
                </a:cubicBezTo>
                <a:cubicBezTo>
                  <a:pt x="17689" y="2733"/>
                  <a:pt x="17689" y="2718"/>
                  <a:pt x="17684" y="2716"/>
                </a:cubicBezTo>
                <a:cubicBezTo>
                  <a:pt x="17680" y="2714"/>
                  <a:pt x="17675" y="2716"/>
                  <a:pt x="17671" y="2716"/>
                </a:cubicBezTo>
                <a:cubicBezTo>
                  <a:pt x="17659" y="2713"/>
                  <a:pt x="17651" y="2721"/>
                  <a:pt x="17640" y="2710"/>
                </a:cubicBezTo>
                <a:cubicBezTo>
                  <a:pt x="17634" y="2704"/>
                  <a:pt x="17635" y="2690"/>
                  <a:pt x="17630" y="2684"/>
                </a:cubicBezTo>
                <a:cubicBezTo>
                  <a:pt x="17620" y="2668"/>
                  <a:pt x="17612" y="2658"/>
                  <a:pt x="17599" y="2658"/>
                </a:cubicBezTo>
                <a:cubicBezTo>
                  <a:pt x="17590" y="2658"/>
                  <a:pt x="17585" y="2664"/>
                  <a:pt x="17577" y="2671"/>
                </a:cubicBezTo>
                <a:cubicBezTo>
                  <a:pt x="17572" y="2674"/>
                  <a:pt x="17567" y="2679"/>
                  <a:pt x="17561" y="2684"/>
                </a:cubicBezTo>
                <a:cubicBezTo>
                  <a:pt x="17555" y="2690"/>
                  <a:pt x="17552" y="2697"/>
                  <a:pt x="17546" y="2703"/>
                </a:cubicBezTo>
                <a:cubicBezTo>
                  <a:pt x="17540" y="2708"/>
                  <a:pt x="17535" y="2711"/>
                  <a:pt x="17530" y="2716"/>
                </a:cubicBezTo>
                <a:cubicBezTo>
                  <a:pt x="17523" y="2722"/>
                  <a:pt x="17520" y="2732"/>
                  <a:pt x="17514" y="2741"/>
                </a:cubicBezTo>
                <a:lnTo>
                  <a:pt x="17527" y="2793"/>
                </a:lnTo>
                <a:cubicBezTo>
                  <a:pt x="17529" y="2805"/>
                  <a:pt x="17533" y="2809"/>
                  <a:pt x="17536" y="2819"/>
                </a:cubicBezTo>
                <a:cubicBezTo>
                  <a:pt x="17539" y="2828"/>
                  <a:pt x="17545" y="2833"/>
                  <a:pt x="17546" y="2844"/>
                </a:cubicBezTo>
                <a:cubicBezTo>
                  <a:pt x="17546" y="2856"/>
                  <a:pt x="17549" y="2866"/>
                  <a:pt x="17549" y="2878"/>
                </a:cubicBezTo>
                <a:cubicBezTo>
                  <a:pt x="17549" y="2890"/>
                  <a:pt x="17546" y="2898"/>
                  <a:pt x="17546" y="2909"/>
                </a:cubicBezTo>
                <a:lnTo>
                  <a:pt x="17464" y="2909"/>
                </a:lnTo>
                <a:cubicBezTo>
                  <a:pt x="17457" y="2909"/>
                  <a:pt x="17454" y="2917"/>
                  <a:pt x="17448" y="2922"/>
                </a:cubicBezTo>
                <a:cubicBezTo>
                  <a:pt x="17435" y="2931"/>
                  <a:pt x="17426" y="2941"/>
                  <a:pt x="17412" y="2941"/>
                </a:cubicBezTo>
                <a:cubicBezTo>
                  <a:pt x="17397" y="2941"/>
                  <a:pt x="17388" y="2933"/>
                  <a:pt x="17376" y="2922"/>
                </a:cubicBezTo>
                <a:cubicBezTo>
                  <a:pt x="17369" y="2915"/>
                  <a:pt x="17363" y="2906"/>
                  <a:pt x="17357" y="2902"/>
                </a:cubicBezTo>
                <a:cubicBezTo>
                  <a:pt x="17346" y="2896"/>
                  <a:pt x="17339" y="2898"/>
                  <a:pt x="17328" y="2890"/>
                </a:cubicBezTo>
                <a:cubicBezTo>
                  <a:pt x="17322" y="2885"/>
                  <a:pt x="17321" y="2871"/>
                  <a:pt x="17316" y="2864"/>
                </a:cubicBezTo>
                <a:cubicBezTo>
                  <a:pt x="17310" y="2857"/>
                  <a:pt x="17305" y="2851"/>
                  <a:pt x="17297" y="2851"/>
                </a:cubicBezTo>
                <a:cubicBezTo>
                  <a:pt x="17292" y="2851"/>
                  <a:pt x="17289" y="2861"/>
                  <a:pt x="17284" y="2864"/>
                </a:cubicBezTo>
                <a:cubicBezTo>
                  <a:pt x="17278" y="2867"/>
                  <a:pt x="17279" y="2890"/>
                  <a:pt x="17272" y="2890"/>
                </a:cubicBezTo>
                <a:cubicBezTo>
                  <a:pt x="17264" y="2890"/>
                  <a:pt x="17257" y="2883"/>
                  <a:pt x="17253" y="2871"/>
                </a:cubicBezTo>
                <a:cubicBezTo>
                  <a:pt x="17248" y="2854"/>
                  <a:pt x="17250" y="2838"/>
                  <a:pt x="17250" y="2819"/>
                </a:cubicBezTo>
                <a:lnTo>
                  <a:pt x="17250" y="2767"/>
                </a:lnTo>
                <a:cubicBezTo>
                  <a:pt x="17245" y="2761"/>
                  <a:pt x="17239" y="2746"/>
                  <a:pt x="17234" y="2741"/>
                </a:cubicBezTo>
                <a:cubicBezTo>
                  <a:pt x="17229" y="2737"/>
                  <a:pt x="17227" y="2724"/>
                  <a:pt x="17221" y="2722"/>
                </a:cubicBezTo>
                <a:cubicBezTo>
                  <a:pt x="17217" y="2721"/>
                  <a:pt x="17213" y="2722"/>
                  <a:pt x="17209" y="2722"/>
                </a:cubicBezTo>
                <a:cubicBezTo>
                  <a:pt x="17204" y="2722"/>
                  <a:pt x="17201" y="2716"/>
                  <a:pt x="17196" y="2716"/>
                </a:cubicBezTo>
                <a:cubicBezTo>
                  <a:pt x="17191" y="2716"/>
                  <a:pt x="17188" y="2724"/>
                  <a:pt x="17183" y="2729"/>
                </a:cubicBezTo>
                <a:cubicBezTo>
                  <a:pt x="17179" y="2734"/>
                  <a:pt x="17181" y="2755"/>
                  <a:pt x="17176" y="2755"/>
                </a:cubicBezTo>
                <a:cubicBezTo>
                  <a:pt x="17166" y="2755"/>
                  <a:pt x="17161" y="2750"/>
                  <a:pt x="17152" y="2748"/>
                </a:cubicBezTo>
                <a:lnTo>
                  <a:pt x="17140" y="2748"/>
                </a:lnTo>
                <a:cubicBezTo>
                  <a:pt x="17135" y="2746"/>
                  <a:pt x="17132" y="2735"/>
                  <a:pt x="17126" y="2735"/>
                </a:cubicBezTo>
                <a:lnTo>
                  <a:pt x="17064" y="2735"/>
                </a:lnTo>
                <a:lnTo>
                  <a:pt x="17039" y="2748"/>
                </a:lnTo>
                <a:cubicBezTo>
                  <a:pt x="17024" y="2748"/>
                  <a:pt x="17018" y="2730"/>
                  <a:pt x="17004" y="2735"/>
                </a:cubicBezTo>
                <a:cubicBezTo>
                  <a:pt x="17000" y="2735"/>
                  <a:pt x="16996" y="2734"/>
                  <a:pt x="16992" y="2735"/>
                </a:cubicBezTo>
                <a:cubicBezTo>
                  <a:pt x="16988" y="2737"/>
                  <a:pt x="16993" y="2756"/>
                  <a:pt x="16989" y="2761"/>
                </a:cubicBezTo>
                <a:cubicBezTo>
                  <a:pt x="16982" y="2769"/>
                  <a:pt x="16976" y="2761"/>
                  <a:pt x="16967" y="2761"/>
                </a:cubicBezTo>
                <a:lnTo>
                  <a:pt x="16948" y="2761"/>
                </a:lnTo>
                <a:cubicBezTo>
                  <a:pt x="16943" y="2761"/>
                  <a:pt x="16940" y="2755"/>
                  <a:pt x="16935" y="2755"/>
                </a:cubicBezTo>
                <a:cubicBezTo>
                  <a:pt x="16930" y="2755"/>
                  <a:pt x="16926" y="2758"/>
                  <a:pt x="16921" y="2758"/>
                </a:cubicBezTo>
                <a:cubicBezTo>
                  <a:pt x="16921" y="2738"/>
                  <a:pt x="16923" y="2729"/>
                  <a:pt x="16923" y="2710"/>
                </a:cubicBezTo>
                <a:cubicBezTo>
                  <a:pt x="16923" y="2700"/>
                  <a:pt x="16919" y="2693"/>
                  <a:pt x="16919" y="2684"/>
                </a:cubicBezTo>
                <a:cubicBezTo>
                  <a:pt x="16919" y="2674"/>
                  <a:pt x="16921" y="2668"/>
                  <a:pt x="16921" y="2658"/>
                </a:cubicBezTo>
                <a:lnTo>
                  <a:pt x="16901" y="2652"/>
                </a:lnTo>
                <a:cubicBezTo>
                  <a:pt x="16897" y="2656"/>
                  <a:pt x="16891" y="2653"/>
                  <a:pt x="16888" y="2658"/>
                </a:cubicBezTo>
                <a:cubicBezTo>
                  <a:pt x="16884" y="2665"/>
                  <a:pt x="16885" y="2676"/>
                  <a:pt x="16882" y="2684"/>
                </a:cubicBezTo>
                <a:cubicBezTo>
                  <a:pt x="16873" y="2703"/>
                  <a:pt x="16863" y="2716"/>
                  <a:pt x="16850" y="2716"/>
                </a:cubicBezTo>
                <a:cubicBezTo>
                  <a:pt x="16843" y="2716"/>
                  <a:pt x="16837" y="2714"/>
                  <a:pt x="16831" y="2710"/>
                </a:cubicBezTo>
                <a:cubicBezTo>
                  <a:pt x="16825" y="2704"/>
                  <a:pt x="16823" y="2693"/>
                  <a:pt x="16819" y="2684"/>
                </a:cubicBezTo>
                <a:lnTo>
                  <a:pt x="16822" y="2658"/>
                </a:lnTo>
                <a:cubicBezTo>
                  <a:pt x="16831" y="2658"/>
                  <a:pt x="16838" y="2660"/>
                  <a:pt x="16847" y="2658"/>
                </a:cubicBezTo>
                <a:cubicBezTo>
                  <a:pt x="16852" y="2658"/>
                  <a:pt x="16856" y="2661"/>
                  <a:pt x="16860" y="2658"/>
                </a:cubicBezTo>
                <a:cubicBezTo>
                  <a:pt x="16865" y="2653"/>
                  <a:pt x="16867" y="2645"/>
                  <a:pt x="16872" y="2638"/>
                </a:cubicBezTo>
                <a:cubicBezTo>
                  <a:pt x="16876" y="2633"/>
                  <a:pt x="16874" y="2617"/>
                  <a:pt x="16878" y="2613"/>
                </a:cubicBezTo>
                <a:cubicBezTo>
                  <a:pt x="16882" y="2608"/>
                  <a:pt x="16887" y="2610"/>
                  <a:pt x="16891" y="2607"/>
                </a:cubicBezTo>
                <a:cubicBezTo>
                  <a:pt x="16896" y="2602"/>
                  <a:pt x="16900" y="2598"/>
                  <a:pt x="16904" y="2594"/>
                </a:cubicBezTo>
                <a:cubicBezTo>
                  <a:pt x="16910" y="2585"/>
                  <a:pt x="16913" y="2571"/>
                  <a:pt x="16913" y="2555"/>
                </a:cubicBezTo>
                <a:lnTo>
                  <a:pt x="16913" y="2542"/>
                </a:lnTo>
                <a:cubicBezTo>
                  <a:pt x="16912" y="2532"/>
                  <a:pt x="16911" y="2524"/>
                  <a:pt x="16907" y="2516"/>
                </a:cubicBezTo>
                <a:cubicBezTo>
                  <a:pt x="16902" y="2507"/>
                  <a:pt x="16895" y="2516"/>
                  <a:pt x="16888" y="2516"/>
                </a:cubicBezTo>
                <a:cubicBezTo>
                  <a:pt x="16876" y="2516"/>
                  <a:pt x="16867" y="2515"/>
                  <a:pt x="16856" y="2523"/>
                </a:cubicBezTo>
                <a:cubicBezTo>
                  <a:pt x="16851" y="2526"/>
                  <a:pt x="16849" y="2535"/>
                  <a:pt x="16844" y="2542"/>
                </a:cubicBezTo>
                <a:cubicBezTo>
                  <a:pt x="16840" y="2547"/>
                  <a:pt x="16835" y="2548"/>
                  <a:pt x="16831" y="2555"/>
                </a:cubicBezTo>
                <a:cubicBezTo>
                  <a:pt x="16826" y="2563"/>
                  <a:pt x="16828" y="2577"/>
                  <a:pt x="16825" y="2587"/>
                </a:cubicBezTo>
                <a:cubicBezTo>
                  <a:pt x="16822" y="2597"/>
                  <a:pt x="16819" y="2605"/>
                  <a:pt x="16815" y="2613"/>
                </a:cubicBezTo>
                <a:cubicBezTo>
                  <a:pt x="16811" y="2621"/>
                  <a:pt x="16808" y="2624"/>
                  <a:pt x="16803" y="2632"/>
                </a:cubicBezTo>
                <a:cubicBezTo>
                  <a:pt x="16797" y="2641"/>
                  <a:pt x="16794" y="2658"/>
                  <a:pt x="16787" y="2658"/>
                </a:cubicBezTo>
                <a:lnTo>
                  <a:pt x="16709" y="2658"/>
                </a:lnTo>
                <a:lnTo>
                  <a:pt x="16696" y="2671"/>
                </a:lnTo>
                <a:cubicBezTo>
                  <a:pt x="16697" y="2681"/>
                  <a:pt x="16697" y="2688"/>
                  <a:pt x="16699" y="2696"/>
                </a:cubicBezTo>
                <a:cubicBezTo>
                  <a:pt x="16701" y="2711"/>
                  <a:pt x="16709" y="2719"/>
                  <a:pt x="16709" y="2735"/>
                </a:cubicBezTo>
                <a:lnTo>
                  <a:pt x="16709" y="2748"/>
                </a:lnTo>
                <a:cubicBezTo>
                  <a:pt x="16707" y="2758"/>
                  <a:pt x="16700" y="2754"/>
                  <a:pt x="16696" y="2761"/>
                </a:cubicBezTo>
                <a:cubicBezTo>
                  <a:pt x="16692" y="2767"/>
                  <a:pt x="16691" y="2780"/>
                  <a:pt x="16686" y="2787"/>
                </a:cubicBezTo>
                <a:cubicBezTo>
                  <a:pt x="16680" y="2795"/>
                  <a:pt x="16674" y="2793"/>
                  <a:pt x="16666" y="2793"/>
                </a:cubicBezTo>
                <a:lnTo>
                  <a:pt x="16658" y="2793"/>
                </a:lnTo>
                <a:cubicBezTo>
                  <a:pt x="16654" y="2793"/>
                  <a:pt x="16650" y="2787"/>
                  <a:pt x="16646" y="2787"/>
                </a:cubicBezTo>
                <a:cubicBezTo>
                  <a:pt x="16636" y="2785"/>
                  <a:pt x="16630" y="2785"/>
                  <a:pt x="16621" y="2787"/>
                </a:cubicBezTo>
                <a:cubicBezTo>
                  <a:pt x="16614" y="2787"/>
                  <a:pt x="16610" y="2795"/>
                  <a:pt x="16605" y="2799"/>
                </a:cubicBezTo>
                <a:cubicBezTo>
                  <a:pt x="16599" y="2804"/>
                  <a:pt x="16598" y="2817"/>
                  <a:pt x="16592" y="2819"/>
                </a:cubicBezTo>
                <a:cubicBezTo>
                  <a:pt x="16584" y="2822"/>
                  <a:pt x="16577" y="2819"/>
                  <a:pt x="16567" y="2819"/>
                </a:cubicBezTo>
                <a:lnTo>
                  <a:pt x="16542" y="2819"/>
                </a:lnTo>
                <a:cubicBezTo>
                  <a:pt x="16529" y="2820"/>
                  <a:pt x="16522" y="2832"/>
                  <a:pt x="16510" y="2832"/>
                </a:cubicBezTo>
                <a:lnTo>
                  <a:pt x="16504" y="2832"/>
                </a:lnTo>
                <a:cubicBezTo>
                  <a:pt x="16502" y="2832"/>
                  <a:pt x="16500" y="2825"/>
                  <a:pt x="16498" y="2825"/>
                </a:cubicBezTo>
                <a:cubicBezTo>
                  <a:pt x="16505" y="2824"/>
                  <a:pt x="16511" y="2827"/>
                  <a:pt x="16517" y="2819"/>
                </a:cubicBezTo>
                <a:cubicBezTo>
                  <a:pt x="16521" y="2812"/>
                  <a:pt x="16522" y="2801"/>
                  <a:pt x="16526" y="2793"/>
                </a:cubicBezTo>
                <a:cubicBezTo>
                  <a:pt x="16530" y="2785"/>
                  <a:pt x="16535" y="2780"/>
                  <a:pt x="16539" y="2774"/>
                </a:cubicBezTo>
                <a:cubicBezTo>
                  <a:pt x="16543" y="2767"/>
                  <a:pt x="16543" y="2754"/>
                  <a:pt x="16548" y="2748"/>
                </a:cubicBezTo>
                <a:cubicBezTo>
                  <a:pt x="16552" y="2743"/>
                  <a:pt x="16556" y="2739"/>
                  <a:pt x="16561" y="2735"/>
                </a:cubicBezTo>
                <a:cubicBezTo>
                  <a:pt x="16569" y="2730"/>
                  <a:pt x="16577" y="2739"/>
                  <a:pt x="16586" y="2735"/>
                </a:cubicBezTo>
                <a:cubicBezTo>
                  <a:pt x="16590" y="2735"/>
                  <a:pt x="16594" y="2739"/>
                  <a:pt x="16598" y="2735"/>
                </a:cubicBezTo>
                <a:cubicBezTo>
                  <a:pt x="16603" y="2730"/>
                  <a:pt x="16601" y="2716"/>
                  <a:pt x="16605" y="2710"/>
                </a:cubicBezTo>
                <a:cubicBezTo>
                  <a:pt x="16609" y="2703"/>
                  <a:pt x="16613" y="2696"/>
                  <a:pt x="16617" y="2690"/>
                </a:cubicBezTo>
                <a:cubicBezTo>
                  <a:pt x="16626" y="2673"/>
                  <a:pt x="16636" y="2671"/>
                  <a:pt x="16643" y="2652"/>
                </a:cubicBezTo>
                <a:cubicBezTo>
                  <a:pt x="16649" y="2634"/>
                  <a:pt x="16651" y="2613"/>
                  <a:pt x="16658" y="2600"/>
                </a:cubicBezTo>
                <a:cubicBezTo>
                  <a:pt x="16665" y="2589"/>
                  <a:pt x="16674" y="2589"/>
                  <a:pt x="16684" y="2587"/>
                </a:cubicBezTo>
                <a:lnTo>
                  <a:pt x="16696" y="2587"/>
                </a:lnTo>
                <a:cubicBezTo>
                  <a:pt x="16701" y="2587"/>
                  <a:pt x="16705" y="2580"/>
                  <a:pt x="16709" y="2580"/>
                </a:cubicBezTo>
                <a:cubicBezTo>
                  <a:pt x="16713" y="2580"/>
                  <a:pt x="16717" y="2584"/>
                  <a:pt x="16721" y="2580"/>
                </a:cubicBezTo>
                <a:cubicBezTo>
                  <a:pt x="16726" y="2577"/>
                  <a:pt x="16730" y="2574"/>
                  <a:pt x="16734" y="2568"/>
                </a:cubicBezTo>
                <a:cubicBezTo>
                  <a:pt x="16737" y="2563"/>
                  <a:pt x="16735" y="2548"/>
                  <a:pt x="16737" y="2542"/>
                </a:cubicBezTo>
                <a:cubicBezTo>
                  <a:pt x="16740" y="2532"/>
                  <a:pt x="16742" y="2524"/>
                  <a:pt x="16746" y="2516"/>
                </a:cubicBezTo>
                <a:cubicBezTo>
                  <a:pt x="16753" y="2505"/>
                  <a:pt x="16762" y="2505"/>
                  <a:pt x="16772" y="2503"/>
                </a:cubicBezTo>
                <a:lnTo>
                  <a:pt x="16784" y="2503"/>
                </a:lnTo>
                <a:cubicBezTo>
                  <a:pt x="16789" y="2503"/>
                  <a:pt x="16792" y="2497"/>
                  <a:pt x="16797" y="2497"/>
                </a:cubicBezTo>
                <a:cubicBezTo>
                  <a:pt x="16803" y="2497"/>
                  <a:pt x="16807" y="2499"/>
                  <a:pt x="16813" y="2497"/>
                </a:cubicBezTo>
                <a:cubicBezTo>
                  <a:pt x="16816" y="2496"/>
                  <a:pt x="16821" y="2492"/>
                  <a:pt x="16825" y="2491"/>
                </a:cubicBezTo>
                <a:cubicBezTo>
                  <a:pt x="16831" y="2487"/>
                  <a:pt x="16833" y="2479"/>
                  <a:pt x="16837" y="2471"/>
                </a:cubicBezTo>
                <a:cubicBezTo>
                  <a:pt x="16842" y="2463"/>
                  <a:pt x="16849" y="2463"/>
                  <a:pt x="16850" y="2452"/>
                </a:cubicBezTo>
                <a:cubicBezTo>
                  <a:pt x="16851" y="2444"/>
                  <a:pt x="16849" y="2434"/>
                  <a:pt x="16850" y="2426"/>
                </a:cubicBezTo>
                <a:cubicBezTo>
                  <a:pt x="16852" y="2408"/>
                  <a:pt x="16855" y="2392"/>
                  <a:pt x="16856" y="2374"/>
                </a:cubicBezTo>
                <a:lnTo>
                  <a:pt x="16919" y="2374"/>
                </a:lnTo>
                <a:cubicBezTo>
                  <a:pt x="16920" y="2360"/>
                  <a:pt x="16922" y="2351"/>
                  <a:pt x="16923" y="2336"/>
                </a:cubicBezTo>
                <a:cubicBezTo>
                  <a:pt x="16923" y="2327"/>
                  <a:pt x="16921" y="2319"/>
                  <a:pt x="16923" y="2310"/>
                </a:cubicBezTo>
                <a:cubicBezTo>
                  <a:pt x="16924" y="2301"/>
                  <a:pt x="16926" y="2292"/>
                  <a:pt x="16929" y="2285"/>
                </a:cubicBezTo>
                <a:cubicBezTo>
                  <a:pt x="16931" y="2278"/>
                  <a:pt x="16939" y="2291"/>
                  <a:pt x="16942" y="2285"/>
                </a:cubicBezTo>
                <a:cubicBezTo>
                  <a:pt x="16945" y="2276"/>
                  <a:pt x="16948" y="2270"/>
                  <a:pt x="16948" y="2259"/>
                </a:cubicBezTo>
                <a:cubicBezTo>
                  <a:pt x="16948" y="2249"/>
                  <a:pt x="16945" y="2241"/>
                  <a:pt x="16944" y="2233"/>
                </a:cubicBezTo>
                <a:cubicBezTo>
                  <a:pt x="16944" y="2225"/>
                  <a:pt x="16944" y="2215"/>
                  <a:pt x="16942" y="2207"/>
                </a:cubicBezTo>
                <a:cubicBezTo>
                  <a:pt x="16939" y="2199"/>
                  <a:pt x="16931" y="2209"/>
                  <a:pt x="16929" y="2201"/>
                </a:cubicBezTo>
                <a:cubicBezTo>
                  <a:pt x="16926" y="2193"/>
                  <a:pt x="16930" y="2182"/>
                  <a:pt x="16929" y="2175"/>
                </a:cubicBezTo>
                <a:cubicBezTo>
                  <a:pt x="16926" y="2167"/>
                  <a:pt x="16925" y="2157"/>
                  <a:pt x="16923" y="2149"/>
                </a:cubicBezTo>
                <a:cubicBezTo>
                  <a:pt x="16920" y="2143"/>
                  <a:pt x="16911" y="2156"/>
                  <a:pt x="16910" y="2149"/>
                </a:cubicBezTo>
                <a:cubicBezTo>
                  <a:pt x="16908" y="2143"/>
                  <a:pt x="16911" y="2132"/>
                  <a:pt x="16910" y="2124"/>
                </a:cubicBezTo>
                <a:cubicBezTo>
                  <a:pt x="16908" y="2112"/>
                  <a:pt x="16907" y="2101"/>
                  <a:pt x="16904" y="2091"/>
                </a:cubicBezTo>
                <a:cubicBezTo>
                  <a:pt x="16899" y="2078"/>
                  <a:pt x="16894" y="2072"/>
                  <a:pt x="16888" y="2065"/>
                </a:cubicBezTo>
                <a:cubicBezTo>
                  <a:pt x="16882" y="2061"/>
                  <a:pt x="16881" y="2048"/>
                  <a:pt x="16875" y="2046"/>
                </a:cubicBezTo>
                <a:cubicBezTo>
                  <a:pt x="16870" y="2045"/>
                  <a:pt x="16865" y="2048"/>
                  <a:pt x="16860" y="2046"/>
                </a:cubicBezTo>
                <a:cubicBezTo>
                  <a:pt x="16856" y="2045"/>
                  <a:pt x="16852" y="2040"/>
                  <a:pt x="16847" y="2040"/>
                </a:cubicBezTo>
                <a:cubicBezTo>
                  <a:pt x="16845" y="2009"/>
                  <a:pt x="16844" y="1993"/>
                  <a:pt x="16846" y="1962"/>
                </a:cubicBezTo>
                <a:lnTo>
                  <a:pt x="16753" y="1962"/>
                </a:lnTo>
                <a:cubicBezTo>
                  <a:pt x="16743" y="1962"/>
                  <a:pt x="16737" y="1953"/>
                  <a:pt x="16727" y="1950"/>
                </a:cubicBezTo>
                <a:cubicBezTo>
                  <a:pt x="16717" y="1947"/>
                  <a:pt x="16710" y="1943"/>
                  <a:pt x="16699" y="1943"/>
                </a:cubicBezTo>
                <a:cubicBezTo>
                  <a:pt x="16694" y="1943"/>
                  <a:pt x="16690" y="1942"/>
                  <a:pt x="16686" y="1943"/>
                </a:cubicBezTo>
                <a:cubicBezTo>
                  <a:pt x="16682" y="1946"/>
                  <a:pt x="16679" y="1951"/>
                  <a:pt x="16674" y="1956"/>
                </a:cubicBezTo>
                <a:cubicBezTo>
                  <a:pt x="16669" y="1961"/>
                  <a:pt x="16669" y="1975"/>
                  <a:pt x="16665" y="1982"/>
                </a:cubicBezTo>
                <a:cubicBezTo>
                  <a:pt x="16661" y="1987"/>
                  <a:pt x="16656" y="1985"/>
                  <a:pt x="16652" y="1988"/>
                </a:cubicBezTo>
                <a:cubicBezTo>
                  <a:pt x="16644" y="1971"/>
                  <a:pt x="16639" y="1956"/>
                  <a:pt x="16630" y="1943"/>
                </a:cubicBezTo>
                <a:cubicBezTo>
                  <a:pt x="16627" y="1940"/>
                  <a:pt x="16621" y="1938"/>
                  <a:pt x="16617" y="1937"/>
                </a:cubicBezTo>
                <a:cubicBezTo>
                  <a:pt x="16610" y="1933"/>
                  <a:pt x="16606" y="1931"/>
                  <a:pt x="16598" y="1931"/>
                </a:cubicBezTo>
                <a:cubicBezTo>
                  <a:pt x="16591" y="1931"/>
                  <a:pt x="16587" y="1935"/>
                  <a:pt x="16580" y="1937"/>
                </a:cubicBezTo>
                <a:lnTo>
                  <a:pt x="16580" y="2014"/>
                </a:lnTo>
                <a:lnTo>
                  <a:pt x="16542" y="2014"/>
                </a:lnTo>
                <a:lnTo>
                  <a:pt x="16529" y="1995"/>
                </a:lnTo>
                <a:cubicBezTo>
                  <a:pt x="16532" y="1987"/>
                  <a:pt x="16532" y="1974"/>
                  <a:pt x="16536" y="1969"/>
                </a:cubicBezTo>
                <a:cubicBezTo>
                  <a:pt x="16539" y="1964"/>
                  <a:pt x="16546" y="1969"/>
                  <a:pt x="16548" y="1962"/>
                </a:cubicBezTo>
                <a:cubicBezTo>
                  <a:pt x="16554" y="1948"/>
                  <a:pt x="16561" y="1934"/>
                  <a:pt x="16561" y="1913"/>
                </a:cubicBezTo>
                <a:cubicBezTo>
                  <a:pt x="16561" y="1902"/>
                  <a:pt x="16557" y="1897"/>
                  <a:pt x="16557" y="1885"/>
                </a:cubicBezTo>
                <a:lnTo>
                  <a:pt x="16489" y="1885"/>
                </a:lnTo>
                <a:cubicBezTo>
                  <a:pt x="16479" y="1885"/>
                  <a:pt x="16473" y="1874"/>
                  <a:pt x="16463" y="1873"/>
                </a:cubicBezTo>
                <a:cubicBezTo>
                  <a:pt x="16451" y="1871"/>
                  <a:pt x="16444" y="1873"/>
                  <a:pt x="16432" y="1873"/>
                </a:cubicBezTo>
                <a:cubicBezTo>
                  <a:pt x="16427" y="1873"/>
                  <a:pt x="16424" y="1866"/>
                  <a:pt x="16419" y="1866"/>
                </a:cubicBezTo>
                <a:cubicBezTo>
                  <a:pt x="16421" y="1856"/>
                  <a:pt x="16422" y="1848"/>
                  <a:pt x="16426" y="1840"/>
                </a:cubicBezTo>
                <a:cubicBezTo>
                  <a:pt x="16432" y="1823"/>
                  <a:pt x="16437" y="1806"/>
                  <a:pt x="16447" y="1795"/>
                </a:cubicBezTo>
                <a:cubicBezTo>
                  <a:pt x="16451" y="1792"/>
                  <a:pt x="16456" y="1797"/>
                  <a:pt x="16460" y="1795"/>
                </a:cubicBezTo>
                <a:cubicBezTo>
                  <a:pt x="16465" y="1792"/>
                  <a:pt x="16467" y="1780"/>
                  <a:pt x="16473" y="1776"/>
                </a:cubicBezTo>
                <a:lnTo>
                  <a:pt x="16473" y="1724"/>
                </a:lnTo>
                <a:lnTo>
                  <a:pt x="16329" y="1724"/>
                </a:lnTo>
                <a:close/>
                <a:moveTo>
                  <a:pt x="15876" y="1820"/>
                </a:moveTo>
                <a:cubicBezTo>
                  <a:pt x="15870" y="1822"/>
                  <a:pt x="15872" y="1837"/>
                  <a:pt x="15867" y="1846"/>
                </a:cubicBezTo>
                <a:cubicBezTo>
                  <a:pt x="15858" y="1860"/>
                  <a:pt x="15850" y="1867"/>
                  <a:pt x="15838" y="1871"/>
                </a:cubicBezTo>
                <a:lnTo>
                  <a:pt x="15838" y="1904"/>
                </a:lnTo>
                <a:cubicBezTo>
                  <a:pt x="15843" y="1901"/>
                  <a:pt x="15846" y="1891"/>
                  <a:pt x="15851" y="1891"/>
                </a:cubicBezTo>
                <a:cubicBezTo>
                  <a:pt x="15861" y="1891"/>
                  <a:pt x="15868" y="1894"/>
                  <a:pt x="15876" y="1897"/>
                </a:cubicBezTo>
                <a:cubicBezTo>
                  <a:pt x="15881" y="1899"/>
                  <a:pt x="15884" y="1909"/>
                  <a:pt x="15889" y="1910"/>
                </a:cubicBezTo>
                <a:lnTo>
                  <a:pt x="15901" y="1910"/>
                </a:lnTo>
                <a:cubicBezTo>
                  <a:pt x="15903" y="1910"/>
                  <a:pt x="15903" y="1904"/>
                  <a:pt x="15905" y="1904"/>
                </a:cubicBezTo>
                <a:cubicBezTo>
                  <a:pt x="15904" y="1886"/>
                  <a:pt x="15905" y="1874"/>
                  <a:pt x="15901" y="1858"/>
                </a:cubicBezTo>
                <a:cubicBezTo>
                  <a:pt x="15900" y="1851"/>
                  <a:pt x="15905" y="1839"/>
                  <a:pt x="15901" y="1833"/>
                </a:cubicBezTo>
                <a:cubicBezTo>
                  <a:pt x="15896" y="1822"/>
                  <a:pt x="15891" y="1820"/>
                  <a:pt x="15883" y="1820"/>
                </a:cubicBezTo>
                <a:lnTo>
                  <a:pt x="15876" y="1820"/>
                </a:lnTo>
                <a:close/>
                <a:moveTo>
                  <a:pt x="4341" y="1839"/>
                </a:moveTo>
                <a:lnTo>
                  <a:pt x="4284" y="1858"/>
                </a:lnTo>
                <a:cubicBezTo>
                  <a:pt x="4284" y="1858"/>
                  <a:pt x="4278" y="1942"/>
                  <a:pt x="4278" y="1942"/>
                </a:cubicBezTo>
                <a:lnTo>
                  <a:pt x="4335" y="2007"/>
                </a:lnTo>
                <a:lnTo>
                  <a:pt x="4388" y="2064"/>
                </a:lnTo>
                <a:lnTo>
                  <a:pt x="4448" y="2071"/>
                </a:lnTo>
                <a:lnTo>
                  <a:pt x="4482" y="2000"/>
                </a:lnTo>
                <a:lnTo>
                  <a:pt x="4479" y="1942"/>
                </a:lnTo>
                <a:lnTo>
                  <a:pt x="4435" y="1871"/>
                </a:lnTo>
                <a:lnTo>
                  <a:pt x="4375" y="1871"/>
                </a:lnTo>
                <a:lnTo>
                  <a:pt x="4341" y="1839"/>
                </a:lnTo>
                <a:close/>
                <a:moveTo>
                  <a:pt x="3201" y="1897"/>
                </a:moveTo>
                <a:lnTo>
                  <a:pt x="3208" y="1948"/>
                </a:lnTo>
                <a:lnTo>
                  <a:pt x="3277" y="1961"/>
                </a:lnTo>
                <a:lnTo>
                  <a:pt x="3274" y="1897"/>
                </a:lnTo>
                <a:cubicBezTo>
                  <a:pt x="3274" y="1897"/>
                  <a:pt x="3205" y="1922"/>
                  <a:pt x="3201" y="1897"/>
                </a:cubicBezTo>
                <a:close/>
                <a:moveTo>
                  <a:pt x="14162" y="1897"/>
                </a:moveTo>
                <a:cubicBezTo>
                  <a:pt x="14157" y="1897"/>
                  <a:pt x="14154" y="1903"/>
                  <a:pt x="14149" y="1903"/>
                </a:cubicBezTo>
                <a:cubicBezTo>
                  <a:pt x="14140" y="1905"/>
                  <a:pt x="14133" y="1900"/>
                  <a:pt x="14124" y="1903"/>
                </a:cubicBezTo>
                <a:cubicBezTo>
                  <a:pt x="14114" y="1906"/>
                  <a:pt x="14105" y="1913"/>
                  <a:pt x="14099" y="1929"/>
                </a:cubicBezTo>
                <a:cubicBezTo>
                  <a:pt x="14096" y="1935"/>
                  <a:pt x="14098" y="1946"/>
                  <a:pt x="14095" y="1955"/>
                </a:cubicBezTo>
                <a:cubicBezTo>
                  <a:pt x="14093" y="1963"/>
                  <a:pt x="14092" y="1973"/>
                  <a:pt x="14089" y="1980"/>
                </a:cubicBezTo>
                <a:cubicBezTo>
                  <a:pt x="14086" y="1988"/>
                  <a:pt x="14082" y="1995"/>
                  <a:pt x="14077" y="2000"/>
                </a:cubicBezTo>
                <a:cubicBezTo>
                  <a:pt x="14068" y="2008"/>
                  <a:pt x="14061" y="1998"/>
                  <a:pt x="14051" y="2000"/>
                </a:cubicBezTo>
                <a:cubicBezTo>
                  <a:pt x="14047" y="2000"/>
                  <a:pt x="14043" y="1998"/>
                  <a:pt x="14039" y="2000"/>
                </a:cubicBezTo>
                <a:cubicBezTo>
                  <a:pt x="14034" y="2001"/>
                  <a:pt x="14031" y="2008"/>
                  <a:pt x="14026" y="2012"/>
                </a:cubicBezTo>
                <a:cubicBezTo>
                  <a:pt x="14021" y="2017"/>
                  <a:pt x="14019" y="2027"/>
                  <a:pt x="14014" y="2032"/>
                </a:cubicBezTo>
                <a:cubicBezTo>
                  <a:pt x="14009" y="2037"/>
                  <a:pt x="14006" y="2043"/>
                  <a:pt x="14001" y="2045"/>
                </a:cubicBezTo>
                <a:cubicBezTo>
                  <a:pt x="13997" y="2047"/>
                  <a:pt x="13993" y="2045"/>
                  <a:pt x="13989" y="2045"/>
                </a:cubicBezTo>
                <a:cubicBezTo>
                  <a:pt x="13979" y="2047"/>
                  <a:pt x="13973" y="2045"/>
                  <a:pt x="13963" y="2045"/>
                </a:cubicBezTo>
                <a:cubicBezTo>
                  <a:pt x="13956" y="2045"/>
                  <a:pt x="13951" y="2048"/>
                  <a:pt x="13944" y="2051"/>
                </a:cubicBezTo>
                <a:cubicBezTo>
                  <a:pt x="13940" y="2054"/>
                  <a:pt x="13937" y="2061"/>
                  <a:pt x="13932" y="2064"/>
                </a:cubicBezTo>
                <a:cubicBezTo>
                  <a:pt x="13928" y="2067"/>
                  <a:pt x="13923" y="2067"/>
                  <a:pt x="13919" y="2070"/>
                </a:cubicBezTo>
                <a:cubicBezTo>
                  <a:pt x="13914" y="2074"/>
                  <a:pt x="13912" y="2088"/>
                  <a:pt x="13907" y="2089"/>
                </a:cubicBezTo>
                <a:cubicBezTo>
                  <a:pt x="13903" y="2091"/>
                  <a:pt x="13899" y="2088"/>
                  <a:pt x="13894" y="2089"/>
                </a:cubicBezTo>
                <a:cubicBezTo>
                  <a:pt x="13877" y="2095"/>
                  <a:pt x="13868" y="2091"/>
                  <a:pt x="13850" y="2089"/>
                </a:cubicBezTo>
                <a:cubicBezTo>
                  <a:pt x="13841" y="2088"/>
                  <a:pt x="13834" y="2083"/>
                  <a:pt x="13825" y="2083"/>
                </a:cubicBezTo>
                <a:lnTo>
                  <a:pt x="13809" y="2083"/>
                </a:lnTo>
                <a:cubicBezTo>
                  <a:pt x="13804" y="2083"/>
                  <a:pt x="13801" y="2089"/>
                  <a:pt x="13797" y="2089"/>
                </a:cubicBezTo>
                <a:cubicBezTo>
                  <a:pt x="13786" y="2091"/>
                  <a:pt x="13778" y="2086"/>
                  <a:pt x="13768" y="2089"/>
                </a:cubicBezTo>
                <a:cubicBezTo>
                  <a:pt x="13763" y="2091"/>
                  <a:pt x="13760" y="2101"/>
                  <a:pt x="13756" y="2103"/>
                </a:cubicBezTo>
                <a:cubicBezTo>
                  <a:pt x="13746" y="2108"/>
                  <a:pt x="13738" y="2109"/>
                  <a:pt x="13731" y="2122"/>
                </a:cubicBezTo>
                <a:cubicBezTo>
                  <a:pt x="13726" y="2129"/>
                  <a:pt x="13726" y="2140"/>
                  <a:pt x="13724" y="2148"/>
                </a:cubicBezTo>
                <a:cubicBezTo>
                  <a:pt x="13718" y="2166"/>
                  <a:pt x="13714" y="2180"/>
                  <a:pt x="13709" y="2199"/>
                </a:cubicBezTo>
                <a:lnTo>
                  <a:pt x="13621" y="2199"/>
                </a:lnTo>
                <a:cubicBezTo>
                  <a:pt x="13617" y="2206"/>
                  <a:pt x="13612" y="2211"/>
                  <a:pt x="13608" y="2219"/>
                </a:cubicBezTo>
                <a:cubicBezTo>
                  <a:pt x="13604" y="2227"/>
                  <a:pt x="13602" y="2237"/>
                  <a:pt x="13598" y="2244"/>
                </a:cubicBezTo>
                <a:cubicBezTo>
                  <a:pt x="13594" y="2253"/>
                  <a:pt x="13594" y="2264"/>
                  <a:pt x="13589" y="2270"/>
                </a:cubicBezTo>
                <a:cubicBezTo>
                  <a:pt x="13586" y="2273"/>
                  <a:pt x="13580" y="2273"/>
                  <a:pt x="13576" y="2276"/>
                </a:cubicBezTo>
                <a:cubicBezTo>
                  <a:pt x="13570" y="2281"/>
                  <a:pt x="13564" y="2280"/>
                  <a:pt x="13558" y="2283"/>
                </a:cubicBezTo>
                <a:cubicBezTo>
                  <a:pt x="13554" y="2285"/>
                  <a:pt x="13548" y="2285"/>
                  <a:pt x="13545" y="2289"/>
                </a:cubicBezTo>
                <a:cubicBezTo>
                  <a:pt x="13541" y="2296"/>
                  <a:pt x="13535" y="2299"/>
                  <a:pt x="13532" y="2309"/>
                </a:cubicBezTo>
                <a:cubicBezTo>
                  <a:pt x="13530" y="2317"/>
                  <a:pt x="13532" y="2327"/>
                  <a:pt x="13532" y="2335"/>
                </a:cubicBezTo>
                <a:cubicBezTo>
                  <a:pt x="13531" y="2355"/>
                  <a:pt x="13532" y="2370"/>
                  <a:pt x="13532" y="2392"/>
                </a:cubicBezTo>
                <a:cubicBezTo>
                  <a:pt x="13525" y="2391"/>
                  <a:pt x="13521" y="2386"/>
                  <a:pt x="13513" y="2386"/>
                </a:cubicBezTo>
                <a:cubicBezTo>
                  <a:pt x="13498" y="2384"/>
                  <a:pt x="13491" y="2384"/>
                  <a:pt x="13476" y="2386"/>
                </a:cubicBezTo>
                <a:cubicBezTo>
                  <a:pt x="13471" y="2386"/>
                  <a:pt x="13468" y="2391"/>
                  <a:pt x="13463" y="2392"/>
                </a:cubicBezTo>
                <a:cubicBezTo>
                  <a:pt x="13466" y="2404"/>
                  <a:pt x="13473" y="2410"/>
                  <a:pt x="13473" y="2425"/>
                </a:cubicBezTo>
                <a:cubicBezTo>
                  <a:pt x="13473" y="2447"/>
                  <a:pt x="13463" y="2458"/>
                  <a:pt x="13457" y="2476"/>
                </a:cubicBezTo>
                <a:cubicBezTo>
                  <a:pt x="13453" y="2486"/>
                  <a:pt x="13447" y="2484"/>
                  <a:pt x="13444" y="2495"/>
                </a:cubicBezTo>
                <a:cubicBezTo>
                  <a:pt x="13443" y="2503"/>
                  <a:pt x="13444" y="2513"/>
                  <a:pt x="13444" y="2521"/>
                </a:cubicBezTo>
                <a:lnTo>
                  <a:pt x="13444" y="2547"/>
                </a:lnTo>
                <a:lnTo>
                  <a:pt x="13444" y="2598"/>
                </a:lnTo>
                <a:cubicBezTo>
                  <a:pt x="13437" y="2600"/>
                  <a:pt x="13432" y="2605"/>
                  <a:pt x="13425" y="2605"/>
                </a:cubicBezTo>
                <a:cubicBezTo>
                  <a:pt x="13410" y="2606"/>
                  <a:pt x="13402" y="2601"/>
                  <a:pt x="13388" y="2605"/>
                </a:cubicBezTo>
                <a:cubicBezTo>
                  <a:pt x="13377" y="2608"/>
                  <a:pt x="13369" y="2615"/>
                  <a:pt x="13359" y="2624"/>
                </a:cubicBezTo>
                <a:cubicBezTo>
                  <a:pt x="13353" y="2630"/>
                  <a:pt x="13349" y="2635"/>
                  <a:pt x="13344" y="2643"/>
                </a:cubicBezTo>
                <a:cubicBezTo>
                  <a:pt x="13335" y="2656"/>
                  <a:pt x="13328" y="2673"/>
                  <a:pt x="13328" y="2695"/>
                </a:cubicBezTo>
                <a:cubicBezTo>
                  <a:pt x="13328" y="2708"/>
                  <a:pt x="13333" y="2716"/>
                  <a:pt x="13334" y="2728"/>
                </a:cubicBezTo>
                <a:cubicBezTo>
                  <a:pt x="13339" y="2726"/>
                  <a:pt x="13343" y="2722"/>
                  <a:pt x="13347" y="2721"/>
                </a:cubicBezTo>
                <a:cubicBezTo>
                  <a:pt x="13355" y="2716"/>
                  <a:pt x="13358" y="2701"/>
                  <a:pt x="13366" y="2701"/>
                </a:cubicBezTo>
                <a:cubicBezTo>
                  <a:pt x="13373" y="2701"/>
                  <a:pt x="13377" y="2706"/>
                  <a:pt x="13384" y="2708"/>
                </a:cubicBezTo>
                <a:cubicBezTo>
                  <a:pt x="13382" y="2722"/>
                  <a:pt x="13378" y="2731"/>
                  <a:pt x="13378" y="2747"/>
                </a:cubicBezTo>
                <a:lnTo>
                  <a:pt x="13378" y="2759"/>
                </a:lnTo>
                <a:cubicBezTo>
                  <a:pt x="13378" y="2772"/>
                  <a:pt x="13385" y="2776"/>
                  <a:pt x="13388" y="2785"/>
                </a:cubicBezTo>
                <a:cubicBezTo>
                  <a:pt x="13378" y="2785"/>
                  <a:pt x="13363" y="2800"/>
                  <a:pt x="13353" y="2798"/>
                </a:cubicBezTo>
                <a:cubicBezTo>
                  <a:pt x="13344" y="2796"/>
                  <a:pt x="13337" y="2792"/>
                  <a:pt x="13328" y="2792"/>
                </a:cubicBezTo>
                <a:cubicBezTo>
                  <a:pt x="13322" y="2792"/>
                  <a:pt x="13319" y="2796"/>
                  <a:pt x="13312" y="2798"/>
                </a:cubicBezTo>
                <a:lnTo>
                  <a:pt x="13312" y="2882"/>
                </a:lnTo>
                <a:cubicBezTo>
                  <a:pt x="13300" y="2882"/>
                  <a:pt x="13292" y="2879"/>
                  <a:pt x="13281" y="2882"/>
                </a:cubicBezTo>
                <a:cubicBezTo>
                  <a:pt x="13271" y="2884"/>
                  <a:pt x="13265" y="2893"/>
                  <a:pt x="13255" y="2901"/>
                </a:cubicBezTo>
                <a:cubicBezTo>
                  <a:pt x="13256" y="2911"/>
                  <a:pt x="13255" y="2919"/>
                  <a:pt x="13255" y="2927"/>
                </a:cubicBezTo>
                <a:cubicBezTo>
                  <a:pt x="13256" y="2937"/>
                  <a:pt x="13262" y="2941"/>
                  <a:pt x="13262" y="2952"/>
                </a:cubicBezTo>
                <a:cubicBezTo>
                  <a:pt x="13262" y="2962"/>
                  <a:pt x="13259" y="2971"/>
                  <a:pt x="13259" y="2978"/>
                </a:cubicBezTo>
                <a:cubicBezTo>
                  <a:pt x="13257" y="2990"/>
                  <a:pt x="13248" y="2986"/>
                  <a:pt x="13246" y="2998"/>
                </a:cubicBezTo>
                <a:cubicBezTo>
                  <a:pt x="13245" y="3006"/>
                  <a:pt x="13247" y="3015"/>
                  <a:pt x="13246" y="3023"/>
                </a:cubicBezTo>
                <a:cubicBezTo>
                  <a:pt x="13245" y="3031"/>
                  <a:pt x="13244" y="3039"/>
                  <a:pt x="13243" y="3049"/>
                </a:cubicBezTo>
                <a:cubicBezTo>
                  <a:pt x="13234" y="3049"/>
                  <a:pt x="13226" y="3047"/>
                  <a:pt x="13218" y="3049"/>
                </a:cubicBezTo>
                <a:cubicBezTo>
                  <a:pt x="13214" y="3049"/>
                  <a:pt x="13209" y="3044"/>
                  <a:pt x="13205" y="3049"/>
                </a:cubicBezTo>
                <a:cubicBezTo>
                  <a:pt x="13200" y="3055"/>
                  <a:pt x="13199" y="3065"/>
                  <a:pt x="13196" y="3075"/>
                </a:cubicBezTo>
                <a:cubicBezTo>
                  <a:pt x="13193" y="3081"/>
                  <a:pt x="13198" y="3092"/>
                  <a:pt x="13196" y="3101"/>
                </a:cubicBezTo>
                <a:cubicBezTo>
                  <a:pt x="13193" y="3110"/>
                  <a:pt x="13185" y="3104"/>
                  <a:pt x="13183" y="3114"/>
                </a:cubicBezTo>
                <a:cubicBezTo>
                  <a:pt x="13179" y="3131"/>
                  <a:pt x="13182" y="3145"/>
                  <a:pt x="13182" y="3166"/>
                </a:cubicBezTo>
                <a:cubicBezTo>
                  <a:pt x="13182" y="3176"/>
                  <a:pt x="13180" y="3181"/>
                  <a:pt x="13180" y="3191"/>
                </a:cubicBezTo>
                <a:cubicBezTo>
                  <a:pt x="13180" y="3200"/>
                  <a:pt x="13183" y="3207"/>
                  <a:pt x="13183" y="3217"/>
                </a:cubicBezTo>
                <a:cubicBezTo>
                  <a:pt x="13183" y="3226"/>
                  <a:pt x="13182" y="3233"/>
                  <a:pt x="13182" y="3242"/>
                </a:cubicBezTo>
                <a:lnTo>
                  <a:pt x="13214" y="3248"/>
                </a:lnTo>
                <a:cubicBezTo>
                  <a:pt x="13217" y="3241"/>
                  <a:pt x="13215" y="3229"/>
                  <a:pt x="13218" y="3223"/>
                </a:cubicBezTo>
                <a:cubicBezTo>
                  <a:pt x="13221" y="3215"/>
                  <a:pt x="13226" y="3217"/>
                  <a:pt x="13230" y="3210"/>
                </a:cubicBezTo>
                <a:cubicBezTo>
                  <a:pt x="13234" y="3215"/>
                  <a:pt x="13241" y="3210"/>
                  <a:pt x="13243" y="3217"/>
                </a:cubicBezTo>
                <a:cubicBezTo>
                  <a:pt x="13244" y="3223"/>
                  <a:pt x="13245" y="3236"/>
                  <a:pt x="13246" y="3242"/>
                </a:cubicBezTo>
                <a:cubicBezTo>
                  <a:pt x="13249" y="3252"/>
                  <a:pt x="13253" y="3258"/>
                  <a:pt x="13255" y="3268"/>
                </a:cubicBezTo>
                <a:cubicBezTo>
                  <a:pt x="13260" y="3258"/>
                  <a:pt x="13265" y="3255"/>
                  <a:pt x="13268" y="3242"/>
                </a:cubicBezTo>
                <a:cubicBezTo>
                  <a:pt x="13270" y="3234"/>
                  <a:pt x="13267" y="3225"/>
                  <a:pt x="13268" y="3217"/>
                </a:cubicBezTo>
                <a:cubicBezTo>
                  <a:pt x="13273" y="3222"/>
                  <a:pt x="13277" y="3224"/>
                  <a:pt x="13281" y="3229"/>
                </a:cubicBezTo>
                <a:cubicBezTo>
                  <a:pt x="13286" y="3237"/>
                  <a:pt x="13288" y="3247"/>
                  <a:pt x="13293" y="3255"/>
                </a:cubicBezTo>
                <a:cubicBezTo>
                  <a:pt x="13303" y="3270"/>
                  <a:pt x="13313" y="3270"/>
                  <a:pt x="13322" y="3287"/>
                </a:cubicBezTo>
                <a:cubicBezTo>
                  <a:pt x="13325" y="3295"/>
                  <a:pt x="13325" y="3305"/>
                  <a:pt x="13328" y="3313"/>
                </a:cubicBezTo>
                <a:lnTo>
                  <a:pt x="13306" y="3371"/>
                </a:lnTo>
                <a:lnTo>
                  <a:pt x="13306" y="3384"/>
                </a:lnTo>
                <a:cubicBezTo>
                  <a:pt x="13307" y="3394"/>
                  <a:pt x="13311" y="3400"/>
                  <a:pt x="13312" y="3410"/>
                </a:cubicBezTo>
                <a:lnTo>
                  <a:pt x="13381" y="3410"/>
                </a:lnTo>
                <a:cubicBezTo>
                  <a:pt x="13399" y="3410"/>
                  <a:pt x="13407" y="3425"/>
                  <a:pt x="13425" y="3429"/>
                </a:cubicBezTo>
                <a:cubicBezTo>
                  <a:pt x="13432" y="3429"/>
                  <a:pt x="13436" y="3427"/>
                  <a:pt x="13441" y="3429"/>
                </a:cubicBezTo>
                <a:cubicBezTo>
                  <a:pt x="13451" y="3430"/>
                  <a:pt x="13459" y="3439"/>
                  <a:pt x="13470" y="3442"/>
                </a:cubicBezTo>
                <a:cubicBezTo>
                  <a:pt x="13478" y="3444"/>
                  <a:pt x="13482" y="3442"/>
                  <a:pt x="13491" y="3442"/>
                </a:cubicBezTo>
                <a:lnTo>
                  <a:pt x="13510" y="3442"/>
                </a:lnTo>
                <a:cubicBezTo>
                  <a:pt x="13515" y="3442"/>
                  <a:pt x="13518" y="3435"/>
                  <a:pt x="13523" y="3435"/>
                </a:cubicBezTo>
                <a:cubicBezTo>
                  <a:pt x="13527" y="3435"/>
                  <a:pt x="13529" y="3439"/>
                  <a:pt x="13532" y="3439"/>
                </a:cubicBezTo>
                <a:lnTo>
                  <a:pt x="13532" y="3384"/>
                </a:lnTo>
                <a:cubicBezTo>
                  <a:pt x="13530" y="3376"/>
                  <a:pt x="13532" y="3364"/>
                  <a:pt x="13529" y="3358"/>
                </a:cubicBezTo>
                <a:cubicBezTo>
                  <a:pt x="13527" y="3350"/>
                  <a:pt x="13518" y="3355"/>
                  <a:pt x="13517" y="3345"/>
                </a:cubicBezTo>
                <a:cubicBezTo>
                  <a:pt x="13514" y="3328"/>
                  <a:pt x="13517" y="3313"/>
                  <a:pt x="13517" y="3294"/>
                </a:cubicBezTo>
                <a:cubicBezTo>
                  <a:pt x="13513" y="3292"/>
                  <a:pt x="13507" y="3299"/>
                  <a:pt x="13504" y="3294"/>
                </a:cubicBezTo>
                <a:cubicBezTo>
                  <a:pt x="13499" y="3286"/>
                  <a:pt x="13495" y="3283"/>
                  <a:pt x="13492" y="3275"/>
                </a:cubicBezTo>
                <a:cubicBezTo>
                  <a:pt x="13489" y="3268"/>
                  <a:pt x="13493" y="3257"/>
                  <a:pt x="13492" y="3248"/>
                </a:cubicBezTo>
                <a:cubicBezTo>
                  <a:pt x="13488" y="3237"/>
                  <a:pt x="13483" y="3239"/>
                  <a:pt x="13479" y="3229"/>
                </a:cubicBezTo>
                <a:cubicBezTo>
                  <a:pt x="13475" y="3220"/>
                  <a:pt x="13471" y="3213"/>
                  <a:pt x="13466" y="3204"/>
                </a:cubicBezTo>
                <a:cubicBezTo>
                  <a:pt x="13461" y="3192"/>
                  <a:pt x="13455" y="3184"/>
                  <a:pt x="13451" y="3171"/>
                </a:cubicBezTo>
                <a:cubicBezTo>
                  <a:pt x="13448" y="3165"/>
                  <a:pt x="13450" y="3152"/>
                  <a:pt x="13447" y="3145"/>
                </a:cubicBezTo>
                <a:cubicBezTo>
                  <a:pt x="13445" y="3139"/>
                  <a:pt x="13436" y="3147"/>
                  <a:pt x="13435" y="3139"/>
                </a:cubicBezTo>
                <a:cubicBezTo>
                  <a:pt x="13433" y="3131"/>
                  <a:pt x="13436" y="3122"/>
                  <a:pt x="13435" y="3114"/>
                </a:cubicBezTo>
                <a:cubicBezTo>
                  <a:pt x="13434" y="3105"/>
                  <a:pt x="13435" y="3097"/>
                  <a:pt x="13435" y="3087"/>
                </a:cubicBezTo>
                <a:cubicBezTo>
                  <a:pt x="13434" y="3072"/>
                  <a:pt x="13429" y="3065"/>
                  <a:pt x="13429" y="3049"/>
                </a:cubicBezTo>
                <a:lnTo>
                  <a:pt x="13429" y="3036"/>
                </a:lnTo>
                <a:cubicBezTo>
                  <a:pt x="13430" y="3025"/>
                  <a:pt x="13439" y="3028"/>
                  <a:pt x="13441" y="3017"/>
                </a:cubicBezTo>
                <a:cubicBezTo>
                  <a:pt x="13443" y="3009"/>
                  <a:pt x="13443" y="2999"/>
                  <a:pt x="13444" y="2991"/>
                </a:cubicBezTo>
                <a:cubicBezTo>
                  <a:pt x="13447" y="2962"/>
                  <a:pt x="13440" y="2943"/>
                  <a:pt x="13444" y="2914"/>
                </a:cubicBezTo>
                <a:cubicBezTo>
                  <a:pt x="13445" y="2904"/>
                  <a:pt x="13453" y="2909"/>
                  <a:pt x="13457" y="2901"/>
                </a:cubicBezTo>
                <a:cubicBezTo>
                  <a:pt x="13465" y="2884"/>
                  <a:pt x="13472" y="2870"/>
                  <a:pt x="13479" y="2849"/>
                </a:cubicBezTo>
                <a:cubicBezTo>
                  <a:pt x="13480" y="2843"/>
                  <a:pt x="13479" y="2829"/>
                  <a:pt x="13482" y="2824"/>
                </a:cubicBezTo>
                <a:cubicBezTo>
                  <a:pt x="13485" y="2819"/>
                  <a:pt x="13491" y="2821"/>
                  <a:pt x="13494" y="2817"/>
                </a:cubicBezTo>
                <a:cubicBezTo>
                  <a:pt x="13498" y="2814"/>
                  <a:pt x="13504" y="2816"/>
                  <a:pt x="13507" y="2811"/>
                </a:cubicBezTo>
                <a:cubicBezTo>
                  <a:pt x="13510" y="2806"/>
                  <a:pt x="13504" y="2790"/>
                  <a:pt x="13507" y="2785"/>
                </a:cubicBezTo>
                <a:cubicBezTo>
                  <a:pt x="13510" y="2780"/>
                  <a:pt x="13517" y="2783"/>
                  <a:pt x="13520" y="2779"/>
                </a:cubicBezTo>
                <a:cubicBezTo>
                  <a:pt x="13529" y="2764"/>
                  <a:pt x="13536" y="2753"/>
                  <a:pt x="13542" y="2734"/>
                </a:cubicBezTo>
                <a:cubicBezTo>
                  <a:pt x="13544" y="2726"/>
                  <a:pt x="13540" y="2716"/>
                  <a:pt x="13542" y="2708"/>
                </a:cubicBezTo>
                <a:cubicBezTo>
                  <a:pt x="13544" y="2700"/>
                  <a:pt x="13551" y="2702"/>
                  <a:pt x="13554" y="2695"/>
                </a:cubicBezTo>
                <a:cubicBezTo>
                  <a:pt x="13557" y="2689"/>
                  <a:pt x="13557" y="2674"/>
                  <a:pt x="13561" y="2670"/>
                </a:cubicBezTo>
                <a:cubicBezTo>
                  <a:pt x="13564" y="2665"/>
                  <a:pt x="13570" y="2673"/>
                  <a:pt x="13573" y="2670"/>
                </a:cubicBezTo>
                <a:cubicBezTo>
                  <a:pt x="13582" y="2658"/>
                  <a:pt x="13587" y="2643"/>
                  <a:pt x="13592" y="2624"/>
                </a:cubicBezTo>
                <a:cubicBezTo>
                  <a:pt x="13594" y="2616"/>
                  <a:pt x="13594" y="2606"/>
                  <a:pt x="13595" y="2598"/>
                </a:cubicBezTo>
                <a:cubicBezTo>
                  <a:pt x="13598" y="2589"/>
                  <a:pt x="13599" y="2581"/>
                  <a:pt x="13602" y="2573"/>
                </a:cubicBezTo>
                <a:cubicBezTo>
                  <a:pt x="13605" y="2563"/>
                  <a:pt x="13611" y="2563"/>
                  <a:pt x="13614" y="2553"/>
                </a:cubicBezTo>
                <a:cubicBezTo>
                  <a:pt x="13617" y="2543"/>
                  <a:pt x="13620" y="2537"/>
                  <a:pt x="13623" y="2528"/>
                </a:cubicBezTo>
                <a:cubicBezTo>
                  <a:pt x="13626" y="2520"/>
                  <a:pt x="13623" y="2510"/>
                  <a:pt x="13623" y="2502"/>
                </a:cubicBezTo>
                <a:cubicBezTo>
                  <a:pt x="13635" y="2502"/>
                  <a:pt x="13642" y="2503"/>
                  <a:pt x="13652" y="2502"/>
                </a:cubicBezTo>
                <a:cubicBezTo>
                  <a:pt x="13657" y="2500"/>
                  <a:pt x="13662" y="2505"/>
                  <a:pt x="13668" y="2502"/>
                </a:cubicBezTo>
                <a:cubicBezTo>
                  <a:pt x="13673" y="2499"/>
                  <a:pt x="13672" y="2481"/>
                  <a:pt x="13677" y="2476"/>
                </a:cubicBezTo>
                <a:cubicBezTo>
                  <a:pt x="13682" y="2472"/>
                  <a:pt x="13687" y="2479"/>
                  <a:pt x="13693" y="2476"/>
                </a:cubicBezTo>
                <a:cubicBezTo>
                  <a:pt x="13699" y="2472"/>
                  <a:pt x="13705" y="2468"/>
                  <a:pt x="13709" y="2456"/>
                </a:cubicBezTo>
                <a:cubicBezTo>
                  <a:pt x="13711" y="2450"/>
                  <a:pt x="13705" y="2436"/>
                  <a:pt x="13709" y="2431"/>
                </a:cubicBezTo>
                <a:cubicBezTo>
                  <a:pt x="13712" y="2426"/>
                  <a:pt x="13717" y="2426"/>
                  <a:pt x="13721" y="2425"/>
                </a:cubicBezTo>
                <a:cubicBezTo>
                  <a:pt x="13725" y="2423"/>
                  <a:pt x="13730" y="2426"/>
                  <a:pt x="13734" y="2425"/>
                </a:cubicBezTo>
                <a:cubicBezTo>
                  <a:pt x="13738" y="2423"/>
                  <a:pt x="13742" y="2421"/>
                  <a:pt x="13746" y="2418"/>
                </a:cubicBezTo>
                <a:cubicBezTo>
                  <a:pt x="13752" y="2413"/>
                  <a:pt x="13754" y="2407"/>
                  <a:pt x="13759" y="2399"/>
                </a:cubicBezTo>
                <a:cubicBezTo>
                  <a:pt x="13763" y="2393"/>
                  <a:pt x="13762" y="2381"/>
                  <a:pt x="13765" y="2373"/>
                </a:cubicBezTo>
                <a:cubicBezTo>
                  <a:pt x="13768" y="2365"/>
                  <a:pt x="13774" y="2366"/>
                  <a:pt x="13778" y="2360"/>
                </a:cubicBezTo>
                <a:cubicBezTo>
                  <a:pt x="13783" y="2352"/>
                  <a:pt x="13790" y="2349"/>
                  <a:pt x="13790" y="2335"/>
                </a:cubicBezTo>
                <a:cubicBezTo>
                  <a:pt x="13790" y="2317"/>
                  <a:pt x="13788" y="2307"/>
                  <a:pt x="13787" y="2289"/>
                </a:cubicBezTo>
                <a:cubicBezTo>
                  <a:pt x="13797" y="2288"/>
                  <a:pt x="13803" y="2283"/>
                  <a:pt x="13812" y="2283"/>
                </a:cubicBezTo>
                <a:cubicBezTo>
                  <a:pt x="13832" y="2281"/>
                  <a:pt x="13845" y="2291"/>
                  <a:pt x="13863" y="2276"/>
                </a:cubicBezTo>
                <a:cubicBezTo>
                  <a:pt x="13868" y="2273"/>
                  <a:pt x="13867" y="2259"/>
                  <a:pt x="13872" y="2251"/>
                </a:cubicBezTo>
                <a:cubicBezTo>
                  <a:pt x="13878" y="2241"/>
                  <a:pt x="13881" y="2230"/>
                  <a:pt x="13888" y="2225"/>
                </a:cubicBezTo>
                <a:cubicBezTo>
                  <a:pt x="13892" y="2223"/>
                  <a:pt x="13896" y="2226"/>
                  <a:pt x="13900" y="2225"/>
                </a:cubicBezTo>
                <a:cubicBezTo>
                  <a:pt x="13911" y="2218"/>
                  <a:pt x="13915" y="2206"/>
                  <a:pt x="13926" y="2206"/>
                </a:cubicBezTo>
                <a:lnTo>
                  <a:pt x="14000" y="2206"/>
                </a:lnTo>
                <a:cubicBezTo>
                  <a:pt x="14006" y="2206"/>
                  <a:pt x="14010" y="2198"/>
                  <a:pt x="14014" y="2193"/>
                </a:cubicBezTo>
                <a:cubicBezTo>
                  <a:pt x="14019" y="2185"/>
                  <a:pt x="14020" y="2172"/>
                  <a:pt x="14026" y="2167"/>
                </a:cubicBezTo>
                <a:cubicBezTo>
                  <a:pt x="14035" y="2161"/>
                  <a:pt x="14042" y="2161"/>
                  <a:pt x="14051" y="2161"/>
                </a:cubicBezTo>
                <a:cubicBezTo>
                  <a:pt x="14061" y="2161"/>
                  <a:pt x="14068" y="2164"/>
                  <a:pt x="14077" y="2161"/>
                </a:cubicBezTo>
                <a:cubicBezTo>
                  <a:pt x="14088" y="2157"/>
                  <a:pt x="14090" y="2122"/>
                  <a:pt x="14103" y="2122"/>
                </a:cubicBezTo>
                <a:lnTo>
                  <a:pt x="14164" y="2122"/>
                </a:lnTo>
                <a:cubicBezTo>
                  <a:pt x="14169" y="2122"/>
                  <a:pt x="14173" y="2114"/>
                  <a:pt x="14177" y="2109"/>
                </a:cubicBezTo>
                <a:cubicBezTo>
                  <a:pt x="14187" y="2095"/>
                  <a:pt x="14191" y="2077"/>
                  <a:pt x="14199" y="2058"/>
                </a:cubicBezTo>
                <a:cubicBezTo>
                  <a:pt x="14202" y="2050"/>
                  <a:pt x="14202" y="2037"/>
                  <a:pt x="14206" y="2032"/>
                </a:cubicBezTo>
                <a:cubicBezTo>
                  <a:pt x="14209" y="2029"/>
                  <a:pt x="14214" y="2027"/>
                  <a:pt x="14218" y="2025"/>
                </a:cubicBezTo>
                <a:cubicBezTo>
                  <a:pt x="14227" y="2020"/>
                  <a:pt x="14234" y="2025"/>
                  <a:pt x="14243" y="2025"/>
                </a:cubicBezTo>
                <a:cubicBezTo>
                  <a:pt x="14246" y="2011"/>
                  <a:pt x="14249" y="2003"/>
                  <a:pt x="14249" y="1987"/>
                </a:cubicBezTo>
                <a:cubicBezTo>
                  <a:pt x="14249" y="1974"/>
                  <a:pt x="14242" y="1973"/>
                  <a:pt x="14240" y="1961"/>
                </a:cubicBezTo>
                <a:cubicBezTo>
                  <a:pt x="14239" y="1952"/>
                  <a:pt x="14236" y="1943"/>
                  <a:pt x="14234" y="1936"/>
                </a:cubicBezTo>
                <a:cubicBezTo>
                  <a:pt x="14232" y="1929"/>
                  <a:pt x="14235" y="1915"/>
                  <a:pt x="14231" y="1910"/>
                </a:cubicBezTo>
                <a:cubicBezTo>
                  <a:pt x="14222" y="1899"/>
                  <a:pt x="14213" y="1911"/>
                  <a:pt x="14202" y="1910"/>
                </a:cubicBezTo>
                <a:cubicBezTo>
                  <a:pt x="14196" y="1910"/>
                  <a:pt x="14193" y="1897"/>
                  <a:pt x="14187" y="1897"/>
                </a:cubicBezTo>
                <a:lnTo>
                  <a:pt x="14174" y="1897"/>
                </a:lnTo>
                <a:lnTo>
                  <a:pt x="14162" y="1897"/>
                </a:lnTo>
                <a:close/>
                <a:moveTo>
                  <a:pt x="3804" y="1916"/>
                </a:moveTo>
                <a:lnTo>
                  <a:pt x="3800" y="2025"/>
                </a:lnTo>
                <a:lnTo>
                  <a:pt x="3822" y="2089"/>
                </a:lnTo>
                <a:cubicBezTo>
                  <a:pt x="3822" y="2089"/>
                  <a:pt x="3892" y="2180"/>
                  <a:pt x="3898" y="2206"/>
                </a:cubicBezTo>
                <a:lnTo>
                  <a:pt x="3967" y="2250"/>
                </a:lnTo>
                <a:lnTo>
                  <a:pt x="4005" y="2225"/>
                </a:lnTo>
                <a:lnTo>
                  <a:pt x="4037" y="2212"/>
                </a:lnTo>
                <a:lnTo>
                  <a:pt x="4062" y="2270"/>
                </a:lnTo>
                <a:lnTo>
                  <a:pt x="4084" y="2386"/>
                </a:lnTo>
                <a:lnTo>
                  <a:pt x="4115" y="2353"/>
                </a:lnTo>
                <a:lnTo>
                  <a:pt x="4168" y="2347"/>
                </a:lnTo>
                <a:lnTo>
                  <a:pt x="4206" y="2334"/>
                </a:lnTo>
                <a:lnTo>
                  <a:pt x="4209" y="2263"/>
                </a:lnTo>
                <a:lnTo>
                  <a:pt x="4209" y="2161"/>
                </a:lnTo>
                <a:cubicBezTo>
                  <a:pt x="4209" y="2161"/>
                  <a:pt x="4219" y="2128"/>
                  <a:pt x="4231" y="2109"/>
                </a:cubicBezTo>
                <a:cubicBezTo>
                  <a:pt x="4244" y="2090"/>
                  <a:pt x="4219" y="2032"/>
                  <a:pt x="4219" y="2032"/>
                </a:cubicBezTo>
                <a:cubicBezTo>
                  <a:pt x="4219" y="2032"/>
                  <a:pt x="4181" y="1980"/>
                  <a:pt x="4166" y="1980"/>
                </a:cubicBezTo>
                <a:cubicBezTo>
                  <a:pt x="4150" y="1980"/>
                  <a:pt x="4131" y="2025"/>
                  <a:pt x="4131" y="2025"/>
                </a:cubicBezTo>
                <a:lnTo>
                  <a:pt x="4071" y="1948"/>
                </a:lnTo>
                <a:lnTo>
                  <a:pt x="4021" y="1948"/>
                </a:lnTo>
                <a:lnTo>
                  <a:pt x="4058" y="2012"/>
                </a:lnTo>
                <a:cubicBezTo>
                  <a:pt x="4058" y="2012"/>
                  <a:pt x="4093" y="2090"/>
                  <a:pt x="4102" y="2128"/>
                </a:cubicBezTo>
                <a:cubicBezTo>
                  <a:pt x="4112" y="2167"/>
                  <a:pt x="4065" y="2135"/>
                  <a:pt x="4065" y="2135"/>
                </a:cubicBezTo>
                <a:lnTo>
                  <a:pt x="4002" y="2012"/>
                </a:lnTo>
                <a:lnTo>
                  <a:pt x="3955" y="2012"/>
                </a:lnTo>
                <a:lnTo>
                  <a:pt x="3958" y="2089"/>
                </a:lnTo>
                <a:lnTo>
                  <a:pt x="3970" y="2173"/>
                </a:lnTo>
                <a:lnTo>
                  <a:pt x="3914" y="2103"/>
                </a:lnTo>
                <a:lnTo>
                  <a:pt x="3885" y="1974"/>
                </a:lnTo>
                <a:lnTo>
                  <a:pt x="3804" y="1916"/>
                </a:lnTo>
                <a:close/>
                <a:moveTo>
                  <a:pt x="3508" y="1935"/>
                </a:moveTo>
                <a:cubicBezTo>
                  <a:pt x="3508" y="1935"/>
                  <a:pt x="3489" y="1980"/>
                  <a:pt x="3489" y="1980"/>
                </a:cubicBezTo>
                <a:lnTo>
                  <a:pt x="3454" y="1999"/>
                </a:lnTo>
                <a:lnTo>
                  <a:pt x="3458" y="2051"/>
                </a:lnTo>
                <a:lnTo>
                  <a:pt x="3495" y="2102"/>
                </a:lnTo>
                <a:cubicBezTo>
                  <a:pt x="3495" y="2147"/>
                  <a:pt x="3486" y="2199"/>
                  <a:pt x="3486" y="2199"/>
                </a:cubicBezTo>
                <a:lnTo>
                  <a:pt x="3533" y="2212"/>
                </a:lnTo>
                <a:cubicBezTo>
                  <a:pt x="3533" y="2212"/>
                  <a:pt x="3546" y="2257"/>
                  <a:pt x="3533" y="2263"/>
                </a:cubicBezTo>
                <a:cubicBezTo>
                  <a:pt x="3521" y="2270"/>
                  <a:pt x="3495" y="2270"/>
                  <a:pt x="3495" y="2270"/>
                </a:cubicBezTo>
                <a:lnTo>
                  <a:pt x="3432" y="2270"/>
                </a:lnTo>
                <a:lnTo>
                  <a:pt x="3392" y="2218"/>
                </a:lnTo>
                <a:lnTo>
                  <a:pt x="3351" y="2115"/>
                </a:lnTo>
                <a:lnTo>
                  <a:pt x="3300" y="2076"/>
                </a:lnTo>
                <a:lnTo>
                  <a:pt x="3256" y="2076"/>
                </a:lnTo>
                <a:lnTo>
                  <a:pt x="3212" y="2031"/>
                </a:lnTo>
                <a:lnTo>
                  <a:pt x="3181" y="2019"/>
                </a:lnTo>
                <a:lnTo>
                  <a:pt x="3121" y="2057"/>
                </a:lnTo>
                <a:lnTo>
                  <a:pt x="3090" y="2147"/>
                </a:lnTo>
                <a:lnTo>
                  <a:pt x="3058" y="2212"/>
                </a:lnTo>
                <a:lnTo>
                  <a:pt x="3024" y="2282"/>
                </a:lnTo>
                <a:lnTo>
                  <a:pt x="3030" y="2360"/>
                </a:lnTo>
                <a:lnTo>
                  <a:pt x="3099" y="2366"/>
                </a:lnTo>
                <a:lnTo>
                  <a:pt x="3159" y="2392"/>
                </a:lnTo>
                <a:lnTo>
                  <a:pt x="3212" y="2379"/>
                </a:lnTo>
                <a:lnTo>
                  <a:pt x="3259" y="2347"/>
                </a:lnTo>
                <a:lnTo>
                  <a:pt x="3341" y="2373"/>
                </a:lnTo>
                <a:lnTo>
                  <a:pt x="3395" y="2373"/>
                </a:lnTo>
                <a:cubicBezTo>
                  <a:pt x="3379" y="2411"/>
                  <a:pt x="3332" y="2412"/>
                  <a:pt x="3332" y="2412"/>
                </a:cubicBezTo>
                <a:lnTo>
                  <a:pt x="3272" y="2412"/>
                </a:lnTo>
                <a:lnTo>
                  <a:pt x="3231" y="2450"/>
                </a:lnTo>
                <a:lnTo>
                  <a:pt x="3237" y="2508"/>
                </a:lnTo>
                <a:lnTo>
                  <a:pt x="3275" y="2540"/>
                </a:lnTo>
                <a:lnTo>
                  <a:pt x="3354" y="2540"/>
                </a:lnTo>
                <a:lnTo>
                  <a:pt x="3432" y="2482"/>
                </a:lnTo>
                <a:lnTo>
                  <a:pt x="3483" y="2405"/>
                </a:lnTo>
                <a:lnTo>
                  <a:pt x="3539" y="2392"/>
                </a:lnTo>
                <a:lnTo>
                  <a:pt x="3615" y="2392"/>
                </a:lnTo>
                <a:lnTo>
                  <a:pt x="3690" y="2392"/>
                </a:lnTo>
                <a:lnTo>
                  <a:pt x="3719" y="2321"/>
                </a:lnTo>
                <a:lnTo>
                  <a:pt x="3738" y="2186"/>
                </a:lnTo>
                <a:lnTo>
                  <a:pt x="3712" y="2134"/>
                </a:lnTo>
                <a:lnTo>
                  <a:pt x="3678" y="2134"/>
                </a:lnTo>
                <a:lnTo>
                  <a:pt x="3671" y="2192"/>
                </a:lnTo>
                <a:lnTo>
                  <a:pt x="3628" y="2160"/>
                </a:lnTo>
                <a:lnTo>
                  <a:pt x="3574" y="2076"/>
                </a:lnTo>
                <a:lnTo>
                  <a:pt x="3574" y="2012"/>
                </a:lnTo>
                <a:lnTo>
                  <a:pt x="3555" y="1935"/>
                </a:lnTo>
                <a:lnTo>
                  <a:pt x="3508" y="1935"/>
                </a:lnTo>
                <a:close/>
                <a:moveTo>
                  <a:pt x="4565" y="1973"/>
                </a:moveTo>
                <a:lnTo>
                  <a:pt x="4512" y="1986"/>
                </a:lnTo>
                <a:cubicBezTo>
                  <a:pt x="4512" y="1986"/>
                  <a:pt x="4528" y="2096"/>
                  <a:pt x="4534" y="2122"/>
                </a:cubicBezTo>
                <a:cubicBezTo>
                  <a:pt x="4540" y="2147"/>
                  <a:pt x="4568" y="2244"/>
                  <a:pt x="4568" y="2244"/>
                </a:cubicBezTo>
                <a:lnTo>
                  <a:pt x="4540" y="2347"/>
                </a:lnTo>
                <a:lnTo>
                  <a:pt x="4575" y="2424"/>
                </a:lnTo>
                <a:lnTo>
                  <a:pt x="4635" y="2501"/>
                </a:lnTo>
                <a:lnTo>
                  <a:pt x="4720" y="2488"/>
                </a:lnTo>
                <a:cubicBezTo>
                  <a:pt x="4720" y="2488"/>
                  <a:pt x="4761" y="2437"/>
                  <a:pt x="4761" y="2437"/>
                </a:cubicBezTo>
                <a:cubicBezTo>
                  <a:pt x="4761" y="2437"/>
                  <a:pt x="4801" y="2495"/>
                  <a:pt x="4817" y="2520"/>
                </a:cubicBezTo>
                <a:cubicBezTo>
                  <a:pt x="4833" y="2546"/>
                  <a:pt x="4908" y="2527"/>
                  <a:pt x="4908" y="2527"/>
                </a:cubicBezTo>
                <a:lnTo>
                  <a:pt x="5012" y="2527"/>
                </a:lnTo>
                <a:lnTo>
                  <a:pt x="5059" y="2501"/>
                </a:lnTo>
                <a:lnTo>
                  <a:pt x="5081" y="2456"/>
                </a:lnTo>
                <a:lnTo>
                  <a:pt x="5113" y="2508"/>
                </a:lnTo>
                <a:lnTo>
                  <a:pt x="5166" y="2501"/>
                </a:lnTo>
                <a:cubicBezTo>
                  <a:pt x="5166" y="2501"/>
                  <a:pt x="5242" y="2482"/>
                  <a:pt x="5258" y="2482"/>
                </a:cubicBezTo>
                <a:cubicBezTo>
                  <a:pt x="5273" y="2482"/>
                  <a:pt x="5264" y="2437"/>
                  <a:pt x="5264" y="2412"/>
                </a:cubicBezTo>
                <a:cubicBezTo>
                  <a:pt x="5264" y="2386"/>
                  <a:pt x="5298" y="2366"/>
                  <a:pt x="5298" y="2366"/>
                </a:cubicBezTo>
                <a:lnTo>
                  <a:pt x="5289" y="2263"/>
                </a:lnTo>
                <a:lnTo>
                  <a:pt x="5207" y="2218"/>
                </a:lnTo>
                <a:lnTo>
                  <a:pt x="5119" y="2179"/>
                </a:lnTo>
                <a:lnTo>
                  <a:pt x="5053" y="2224"/>
                </a:lnTo>
                <a:lnTo>
                  <a:pt x="4955" y="2270"/>
                </a:lnTo>
                <a:lnTo>
                  <a:pt x="4893" y="2282"/>
                </a:lnTo>
                <a:lnTo>
                  <a:pt x="4804" y="2250"/>
                </a:lnTo>
                <a:lnTo>
                  <a:pt x="4732" y="2257"/>
                </a:lnTo>
                <a:lnTo>
                  <a:pt x="4672" y="2160"/>
                </a:lnTo>
                <a:lnTo>
                  <a:pt x="4666" y="2064"/>
                </a:lnTo>
                <a:lnTo>
                  <a:pt x="4644" y="1973"/>
                </a:lnTo>
                <a:lnTo>
                  <a:pt x="4565" y="1973"/>
                </a:lnTo>
                <a:close/>
                <a:moveTo>
                  <a:pt x="18486" y="2108"/>
                </a:moveTo>
                <a:cubicBezTo>
                  <a:pt x="18483" y="2109"/>
                  <a:pt x="18479" y="2112"/>
                  <a:pt x="18475" y="2112"/>
                </a:cubicBezTo>
                <a:lnTo>
                  <a:pt x="18457" y="2112"/>
                </a:lnTo>
                <a:cubicBezTo>
                  <a:pt x="18452" y="2112"/>
                  <a:pt x="18449" y="2118"/>
                  <a:pt x="18445" y="2118"/>
                </a:cubicBezTo>
                <a:cubicBezTo>
                  <a:pt x="18420" y="2120"/>
                  <a:pt x="18406" y="2118"/>
                  <a:pt x="18382" y="2118"/>
                </a:cubicBezTo>
                <a:cubicBezTo>
                  <a:pt x="18383" y="2141"/>
                  <a:pt x="18387" y="2155"/>
                  <a:pt x="18385" y="2176"/>
                </a:cubicBezTo>
                <a:cubicBezTo>
                  <a:pt x="18383" y="2197"/>
                  <a:pt x="18376" y="2208"/>
                  <a:pt x="18372" y="2227"/>
                </a:cubicBezTo>
                <a:cubicBezTo>
                  <a:pt x="18371" y="2235"/>
                  <a:pt x="18371" y="2245"/>
                  <a:pt x="18369" y="2253"/>
                </a:cubicBezTo>
                <a:cubicBezTo>
                  <a:pt x="18367" y="2266"/>
                  <a:pt x="18360" y="2272"/>
                  <a:pt x="18360" y="2285"/>
                </a:cubicBezTo>
                <a:cubicBezTo>
                  <a:pt x="18359" y="2293"/>
                  <a:pt x="18360" y="2303"/>
                  <a:pt x="18360" y="2311"/>
                </a:cubicBezTo>
                <a:cubicBezTo>
                  <a:pt x="18359" y="2319"/>
                  <a:pt x="18357" y="2327"/>
                  <a:pt x="18356" y="2337"/>
                </a:cubicBezTo>
                <a:lnTo>
                  <a:pt x="18347" y="2318"/>
                </a:lnTo>
                <a:cubicBezTo>
                  <a:pt x="18350" y="2327"/>
                  <a:pt x="18353" y="2334"/>
                  <a:pt x="18356" y="2343"/>
                </a:cubicBezTo>
                <a:cubicBezTo>
                  <a:pt x="18360" y="2351"/>
                  <a:pt x="18359" y="2362"/>
                  <a:pt x="18363" y="2369"/>
                </a:cubicBezTo>
                <a:cubicBezTo>
                  <a:pt x="18366" y="2374"/>
                  <a:pt x="18371" y="2372"/>
                  <a:pt x="18375" y="2376"/>
                </a:cubicBezTo>
                <a:cubicBezTo>
                  <a:pt x="18380" y="2380"/>
                  <a:pt x="18382" y="2390"/>
                  <a:pt x="18388" y="2395"/>
                </a:cubicBezTo>
                <a:cubicBezTo>
                  <a:pt x="18392" y="2398"/>
                  <a:pt x="18397" y="2398"/>
                  <a:pt x="18401" y="2401"/>
                </a:cubicBezTo>
                <a:cubicBezTo>
                  <a:pt x="18407" y="2408"/>
                  <a:pt x="18412" y="2414"/>
                  <a:pt x="18416" y="2427"/>
                </a:cubicBezTo>
                <a:cubicBezTo>
                  <a:pt x="18418" y="2435"/>
                  <a:pt x="18420" y="2443"/>
                  <a:pt x="18423" y="2453"/>
                </a:cubicBezTo>
                <a:cubicBezTo>
                  <a:pt x="18425" y="2463"/>
                  <a:pt x="18426" y="2471"/>
                  <a:pt x="18429" y="2479"/>
                </a:cubicBezTo>
                <a:cubicBezTo>
                  <a:pt x="18434" y="2490"/>
                  <a:pt x="18441" y="2485"/>
                  <a:pt x="18450" y="2485"/>
                </a:cubicBezTo>
                <a:cubicBezTo>
                  <a:pt x="18463" y="2485"/>
                  <a:pt x="18470" y="2480"/>
                  <a:pt x="18482" y="2479"/>
                </a:cubicBezTo>
                <a:cubicBezTo>
                  <a:pt x="18483" y="2464"/>
                  <a:pt x="18485" y="2452"/>
                  <a:pt x="18485" y="2440"/>
                </a:cubicBezTo>
                <a:cubicBezTo>
                  <a:pt x="18486" y="2432"/>
                  <a:pt x="18485" y="2422"/>
                  <a:pt x="18485" y="2414"/>
                </a:cubicBezTo>
                <a:cubicBezTo>
                  <a:pt x="18486" y="2403"/>
                  <a:pt x="18493" y="2400"/>
                  <a:pt x="18495" y="2388"/>
                </a:cubicBezTo>
                <a:cubicBezTo>
                  <a:pt x="18507" y="2404"/>
                  <a:pt x="18517" y="2420"/>
                  <a:pt x="18533" y="2420"/>
                </a:cubicBezTo>
                <a:cubicBezTo>
                  <a:pt x="18547" y="2420"/>
                  <a:pt x="18555" y="2415"/>
                  <a:pt x="18570" y="2414"/>
                </a:cubicBezTo>
                <a:cubicBezTo>
                  <a:pt x="18581" y="2412"/>
                  <a:pt x="18589" y="2418"/>
                  <a:pt x="18599" y="2408"/>
                </a:cubicBezTo>
                <a:cubicBezTo>
                  <a:pt x="18603" y="2405"/>
                  <a:pt x="18598" y="2385"/>
                  <a:pt x="18602" y="2382"/>
                </a:cubicBezTo>
                <a:cubicBezTo>
                  <a:pt x="18606" y="2379"/>
                  <a:pt x="18610" y="2382"/>
                  <a:pt x="18614" y="2382"/>
                </a:cubicBezTo>
                <a:cubicBezTo>
                  <a:pt x="18619" y="2382"/>
                  <a:pt x="18623" y="2379"/>
                  <a:pt x="18627" y="2382"/>
                </a:cubicBezTo>
                <a:cubicBezTo>
                  <a:pt x="18633" y="2385"/>
                  <a:pt x="18631" y="2405"/>
                  <a:pt x="18636" y="2408"/>
                </a:cubicBezTo>
                <a:cubicBezTo>
                  <a:pt x="18640" y="2409"/>
                  <a:pt x="18644" y="2414"/>
                  <a:pt x="18649" y="2414"/>
                </a:cubicBezTo>
                <a:cubicBezTo>
                  <a:pt x="18660" y="2414"/>
                  <a:pt x="18665" y="2395"/>
                  <a:pt x="18674" y="2382"/>
                </a:cubicBezTo>
                <a:cubicBezTo>
                  <a:pt x="18679" y="2376"/>
                  <a:pt x="18679" y="2363"/>
                  <a:pt x="18684" y="2356"/>
                </a:cubicBezTo>
                <a:cubicBezTo>
                  <a:pt x="18689" y="2348"/>
                  <a:pt x="18696" y="2350"/>
                  <a:pt x="18703" y="2350"/>
                </a:cubicBezTo>
                <a:lnTo>
                  <a:pt x="18709" y="2350"/>
                </a:lnTo>
                <a:cubicBezTo>
                  <a:pt x="18714" y="2352"/>
                  <a:pt x="18716" y="2366"/>
                  <a:pt x="18721" y="2369"/>
                </a:cubicBezTo>
                <a:cubicBezTo>
                  <a:pt x="18725" y="2372"/>
                  <a:pt x="18730" y="2374"/>
                  <a:pt x="18734" y="2376"/>
                </a:cubicBezTo>
                <a:cubicBezTo>
                  <a:pt x="18739" y="2379"/>
                  <a:pt x="18742" y="2382"/>
                  <a:pt x="18747" y="2382"/>
                </a:cubicBezTo>
                <a:lnTo>
                  <a:pt x="18797" y="2382"/>
                </a:lnTo>
                <a:cubicBezTo>
                  <a:pt x="18797" y="2355"/>
                  <a:pt x="18794" y="2338"/>
                  <a:pt x="18797" y="2311"/>
                </a:cubicBezTo>
                <a:cubicBezTo>
                  <a:pt x="18798" y="2300"/>
                  <a:pt x="18801" y="2295"/>
                  <a:pt x="18803" y="2285"/>
                </a:cubicBezTo>
                <a:cubicBezTo>
                  <a:pt x="18806" y="2272"/>
                  <a:pt x="18813" y="2271"/>
                  <a:pt x="18816" y="2259"/>
                </a:cubicBezTo>
                <a:cubicBezTo>
                  <a:pt x="18818" y="2250"/>
                  <a:pt x="18824" y="2245"/>
                  <a:pt x="18825" y="2234"/>
                </a:cubicBezTo>
                <a:cubicBezTo>
                  <a:pt x="18826" y="2226"/>
                  <a:pt x="18824" y="2216"/>
                  <a:pt x="18825" y="2208"/>
                </a:cubicBezTo>
                <a:cubicBezTo>
                  <a:pt x="18820" y="2206"/>
                  <a:pt x="18816" y="2203"/>
                  <a:pt x="18813" y="2202"/>
                </a:cubicBezTo>
                <a:cubicBezTo>
                  <a:pt x="18809" y="2200"/>
                  <a:pt x="18804" y="2205"/>
                  <a:pt x="18800" y="2202"/>
                </a:cubicBezTo>
                <a:cubicBezTo>
                  <a:pt x="18795" y="2198"/>
                  <a:pt x="18798" y="2179"/>
                  <a:pt x="18794" y="2176"/>
                </a:cubicBezTo>
                <a:cubicBezTo>
                  <a:pt x="18790" y="2173"/>
                  <a:pt x="18785" y="2176"/>
                  <a:pt x="18781" y="2176"/>
                </a:cubicBezTo>
                <a:cubicBezTo>
                  <a:pt x="18767" y="2171"/>
                  <a:pt x="18758" y="2178"/>
                  <a:pt x="18743" y="2176"/>
                </a:cubicBezTo>
                <a:cubicBezTo>
                  <a:pt x="18736" y="2176"/>
                  <a:pt x="18732" y="2170"/>
                  <a:pt x="18724" y="2170"/>
                </a:cubicBezTo>
                <a:lnTo>
                  <a:pt x="18718" y="2170"/>
                </a:lnTo>
                <a:cubicBezTo>
                  <a:pt x="18714" y="2173"/>
                  <a:pt x="18709" y="2176"/>
                  <a:pt x="18706" y="2182"/>
                </a:cubicBezTo>
                <a:cubicBezTo>
                  <a:pt x="18703" y="2189"/>
                  <a:pt x="18704" y="2202"/>
                  <a:pt x="18703" y="2208"/>
                </a:cubicBezTo>
                <a:cubicBezTo>
                  <a:pt x="18699" y="2219"/>
                  <a:pt x="18692" y="2221"/>
                  <a:pt x="18690" y="2234"/>
                </a:cubicBezTo>
                <a:cubicBezTo>
                  <a:pt x="18689" y="2242"/>
                  <a:pt x="18688" y="2252"/>
                  <a:pt x="18687" y="2259"/>
                </a:cubicBezTo>
                <a:cubicBezTo>
                  <a:pt x="18685" y="2279"/>
                  <a:pt x="18687" y="2294"/>
                  <a:pt x="18687" y="2315"/>
                </a:cubicBezTo>
                <a:cubicBezTo>
                  <a:pt x="18677" y="2313"/>
                  <a:pt x="18671" y="2311"/>
                  <a:pt x="18662" y="2311"/>
                </a:cubicBezTo>
                <a:cubicBezTo>
                  <a:pt x="18657" y="2311"/>
                  <a:pt x="18654" y="2315"/>
                  <a:pt x="18649" y="2315"/>
                </a:cubicBezTo>
                <a:lnTo>
                  <a:pt x="18649" y="2238"/>
                </a:lnTo>
                <a:cubicBezTo>
                  <a:pt x="18649" y="2227"/>
                  <a:pt x="18656" y="2222"/>
                  <a:pt x="18658" y="2215"/>
                </a:cubicBezTo>
                <a:cubicBezTo>
                  <a:pt x="18663" y="2197"/>
                  <a:pt x="18671" y="2186"/>
                  <a:pt x="18671" y="2163"/>
                </a:cubicBezTo>
                <a:cubicBezTo>
                  <a:pt x="18671" y="2152"/>
                  <a:pt x="18666" y="2147"/>
                  <a:pt x="18665" y="2137"/>
                </a:cubicBezTo>
                <a:cubicBezTo>
                  <a:pt x="18655" y="2137"/>
                  <a:pt x="18649" y="2139"/>
                  <a:pt x="18640" y="2137"/>
                </a:cubicBezTo>
                <a:cubicBezTo>
                  <a:pt x="18635" y="2137"/>
                  <a:pt x="18632" y="2131"/>
                  <a:pt x="18627" y="2131"/>
                </a:cubicBezTo>
                <a:cubicBezTo>
                  <a:pt x="18618" y="2129"/>
                  <a:pt x="18611" y="2131"/>
                  <a:pt x="18602" y="2131"/>
                </a:cubicBezTo>
                <a:cubicBezTo>
                  <a:pt x="18597" y="2131"/>
                  <a:pt x="18594" y="2136"/>
                  <a:pt x="18589" y="2137"/>
                </a:cubicBezTo>
                <a:lnTo>
                  <a:pt x="18589" y="2208"/>
                </a:lnTo>
                <a:cubicBezTo>
                  <a:pt x="18580" y="2206"/>
                  <a:pt x="18574" y="2202"/>
                  <a:pt x="18564" y="2202"/>
                </a:cubicBezTo>
                <a:cubicBezTo>
                  <a:pt x="18555" y="2202"/>
                  <a:pt x="18548" y="2203"/>
                  <a:pt x="18539" y="2202"/>
                </a:cubicBezTo>
                <a:cubicBezTo>
                  <a:pt x="18535" y="2202"/>
                  <a:pt x="18530" y="2203"/>
                  <a:pt x="18526" y="2202"/>
                </a:cubicBezTo>
                <a:cubicBezTo>
                  <a:pt x="18521" y="2200"/>
                  <a:pt x="18521" y="2182"/>
                  <a:pt x="18517" y="2176"/>
                </a:cubicBezTo>
                <a:cubicBezTo>
                  <a:pt x="18513" y="2169"/>
                  <a:pt x="18511" y="2158"/>
                  <a:pt x="18507" y="2150"/>
                </a:cubicBezTo>
                <a:cubicBezTo>
                  <a:pt x="18504" y="2142"/>
                  <a:pt x="18499" y="2144"/>
                  <a:pt x="18495" y="2137"/>
                </a:cubicBezTo>
                <a:cubicBezTo>
                  <a:pt x="18492" y="2132"/>
                  <a:pt x="18498" y="2116"/>
                  <a:pt x="18495" y="2112"/>
                </a:cubicBezTo>
                <a:cubicBezTo>
                  <a:pt x="18492" y="2107"/>
                  <a:pt x="18489" y="2107"/>
                  <a:pt x="18486" y="2108"/>
                </a:cubicBezTo>
                <a:close/>
                <a:moveTo>
                  <a:pt x="3002" y="2127"/>
                </a:moveTo>
                <a:lnTo>
                  <a:pt x="2943" y="2159"/>
                </a:lnTo>
                <a:cubicBezTo>
                  <a:pt x="2943" y="2159"/>
                  <a:pt x="2911" y="2236"/>
                  <a:pt x="2911" y="2236"/>
                </a:cubicBezTo>
                <a:lnTo>
                  <a:pt x="2971" y="2255"/>
                </a:lnTo>
                <a:lnTo>
                  <a:pt x="3002" y="2127"/>
                </a:lnTo>
                <a:close/>
                <a:moveTo>
                  <a:pt x="18248" y="2184"/>
                </a:moveTo>
                <a:cubicBezTo>
                  <a:pt x="18241" y="2184"/>
                  <a:pt x="18237" y="2197"/>
                  <a:pt x="18235" y="2210"/>
                </a:cubicBezTo>
                <a:cubicBezTo>
                  <a:pt x="18234" y="2218"/>
                  <a:pt x="18235" y="2225"/>
                  <a:pt x="18235" y="2235"/>
                </a:cubicBezTo>
                <a:cubicBezTo>
                  <a:pt x="18235" y="2245"/>
                  <a:pt x="18234" y="2253"/>
                  <a:pt x="18235" y="2261"/>
                </a:cubicBezTo>
                <a:cubicBezTo>
                  <a:pt x="18236" y="2273"/>
                  <a:pt x="18242" y="2274"/>
                  <a:pt x="18248" y="2280"/>
                </a:cubicBezTo>
                <a:cubicBezTo>
                  <a:pt x="18253" y="2287"/>
                  <a:pt x="18254" y="2300"/>
                  <a:pt x="18261" y="2300"/>
                </a:cubicBezTo>
                <a:cubicBezTo>
                  <a:pt x="18268" y="2300"/>
                  <a:pt x="18270" y="2283"/>
                  <a:pt x="18276" y="2274"/>
                </a:cubicBezTo>
                <a:cubicBezTo>
                  <a:pt x="18275" y="2264"/>
                  <a:pt x="18273" y="2258"/>
                  <a:pt x="18273" y="2248"/>
                </a:cubicBezTo>
                <a:cubicBezTo>
                  <a:pt x="18273" y="2229"/>
                  <a:pt x="18275" y="2216"/>
                  <a:pt x="18276" y="2197"/>
                </a:cubicBezTo>
                <a:cubicBezTo>
                  <a:pt x="18270" y="2195"/>
                  <a:pt x="18267" y="2197"/>
                  <a:pt x="18261" y="2197"/>
                </a:cubicBezTo>
                <a:cubicBezTo>
                  <a:pt x="18255" y="2197"/>
                  <a:pt x="18253" y="2184"/>
                  <a:pt x="18248" y="2184"/>
                </a:cubicBezTo>
                <a:close/>
                <a:moveTo>
                  <a:pt x="4413" y="2222"/>
                </a:moveTo>
                <a:lnTo>
                  <a:pt x="4372" y="2235"/>
                </a:lnTo>
                <a:lnTo>
                  <a:pt x="4309" y="2287"/>
                </a:lnTo>
                <a:lnTo>
                  <a:pt x="4297" y="2351"/>
                </a:lnTo>
                <a:lnTo>
                  <a:pt x="4340" y="2435"/>
                </a:lnTo>
                <a:cubicBezTo>
                  <a:pt x="4340" y="2435"/>
                  <a:pt x="4388" y="2435"/>
                  <a:pt x="4388" y="2435"/>
                </a:cubicBezTo>
                <a:lnTo>
                  <a:pt x="4432" y="2473"/>
                </a:lnTo>
                <a:lnTo>
                  <a:pt x="4469" y="2441"/>
                </a:lnTo>
                <a:lnTo>
                  <a:pt x="4482" y="2344"/>
                </a:lnTo>
                <a:lnTo>
                  <a:pt x="4438" y="2293"/>
                </a:lnTo>
                <a:lnTo>
                  <a:pt x="4413" y="2222"/>
                </a:lnTo>
                <a:close/>
                <a:moveTo>
                  <a:pt x="18903" y="2222"/>
                </a:moveTo>
                <a:lnTo>
                  <a:pt x="18890" y="2235"/>
                </a:lnTo>
                <a:lnTo>
                  <a:pt x="18890" y="2344"/>
                </a:lnTo>
                <a:cubicBezTo>
                  <a:pt x="18895" y="2349"/>
                  <a:pt x="18888" y="2359"/>
                  <a:pt x="18893" y="2364"/>
                </a:cubicBezTo>
                <a:cubicBezTo>
                  <a:pt x="18897" y="2367"/>
                  <a:pt x="18902" y="2367"/>
                  <a:pt x="18906" y="2370"/>
                </a:cubicBezTo>
                <a:cubicBezTo>
                  <a:pt x="18910" y="2375"/>
                  <a:pt x="18914" y="2379"/>
                  <a:pt x="18918" y="2383"/>
                </a:cubicBezTo>
                <a:cubicBezTo>
                  <a:pt x="18922" y="2388"/>
                  <a:pt x="18921" y="2403"/>
                  <a:pt x="18925" y="2409"/>
                </a:cubicBezTo>
                <a:cubicBezTo>
                  <a:pt x="18931" y="2419"/>
                  <a:pt x="18936" y="2422"/>
                  <a:pt x="18945" y="2422"/>
                </a:cubicBezTo>
                <a:cubicBezTo>
                  <a:pt x="18953" y="2422"/>
                  <a:pt x="18958" y="2419"/>
                  <a:pt x="18966" y="2416"/>
                </a:cubicBezTo>
                <a:cubicBezTo>
                  <a:pt x="18976" y="2411"/>
                  <a:pt x="18983" y="2396"/>
                  <a:pt x="18994" y="2396"/>
                </a:cubicBezTo>
                <a:cubicBezTo>
                  <a:pt x="19005" y="2396"/>
                  <a:pt x="19010" y="2410"/>
                  <a:pt x="19019" y="2422"/>
                </a:cubicBezTo>
                <a:cubicBezTo>
                  <a:pt x="19024" y="2428"/>
                  <a:pt x="19025" y="2441"/>
                  <a:pt x="19032" y="2447"/>
                </a:cubicBezTo>
                <a:cubicBezTo>
                  <a:pt x="19036" y="2451"/>
                  <a:pt x="19040" y="2451"/>
                  <a:pt x="19044" y="2454"/>
                </a:cubicBezTo>
                <a:cubicBezTo>
                  <a:pt x="19049" y="2457"/>
                  <a:pt x="19052" y="2465"/>
                  <a:pt x="19057" y="2467"/>
                </a:cubicBezTo>
                <a:cubicBezTo>
                  <a:pt x="19065" y="2470"/>
                  <a:pt x="19072" y="2467"/>
                  <a:pt x="19082" y="2467"/>
                </a:cubicBezTo>
                <a:lnTo>
                  <a:pt x="19095" y="2467"/>
                </a:lnTo>
                <a:cubicBezTo>
                  <a:pt x="19098" y="2467"/>
                  <a:pt x="19103" y="2468"/>
                  <a:pt x="19107" y="2467"/>
                </a:cubicBezTo>
                <a:cubicBezTo>
                  <a:pt x="19113" y="2464"/>
                  <a:pt x="19115" y="2449"/>
                  <a:pt x="19120" y="2441"/>
                </a:cubicBezTo>
                <a:cubicBezTo>
                  <a:pt x="19124" y="2433"/>
                  <a:pt x="19123" y="2417"/>
                  <a:pt x="19129" y="2416"/>
                </a:cubicBezTo>
                <a:cubicBezTo>
                  <a:pt x="19133" y="2414"/>
                  <a:pt x="19138" y="2416"/>
                  <a:pt x="19142" y="2416"/>
                </a:cubicBezTo>
                <a:cubicBezTo>
                  <a:pt x="19148" y="2414"/>
                  <a:pt x="19153" y="2416"/>
                  <a:pt x="19160" y="2416"/>
                </a:cubicBezTo>
                <a:lnTo>
                  <a:pt x="19160" y="2364"/>
                </a:lnTo>
                <a:cubicBezTo>
                  <a:pt x="19160" y="2354"/>
                  <a:pt x="19157" y="2348"/>
                  <a:pt x="19157" y="2338"/>
                </a:cubicBezTo>
                <a:cubicBezTo>
                  <a:pt x="19157" y="2335"/>
                  <a:pt x="19160" y="2335"/>
                  <a:pt x="19160" y="2332"/>
                </a:cubicBezTo>
                <a:cubicBezTo>
                  <a:pt x="19143" y="2330"/>
                  <a:pt x="19134" y="2325"/>
                  <a:pt x="19117" y="2325"/>
                </a:cubicBezTo>
                <a:cubicBezTo>
                  <a:pt x="19112" y="2325"/>
                  <a:pt x="19109" y="2330"/>
                  <a:pt x="19104" y="2332"/>
                </a:cubicBezTo>
                <a:cubicBezTo>
                  <a:pt x="19095" y="2335"/>
                  <a:pt x="19088" y="2338"/>
                  <a:pt x="19078" y="2338"/>
                </a:cubicBezTo>
                <a:lnTo>
                  <a:pt x="19066" y="2338"/>
                </a:lnTo>
                <a:cubicBezTo>
                  <a:pt x="19061" y="2338"/>
                  <a:pt x="19058" y="2332"/>
                  <a:pt x="19054" y="2332"/>
                </a:cubicBezTo>
                <a:lnTo>
                  <a:pt x="19038" y="2332"/>
                </a:lnTo>
                <a:cubicBezTo>
                  <a:pt x="19033" y="2332"/>
                  <a:pt x="19030" y="2337"/>
                  <a:pt x="19025" y="2337"/>
                </a:cubicBezTo>
                <a:lnTo>
                  <a:pt x="19025" y="2267"/>
                </a:lnTo>
                <a:cubicBezTo>
                  <a:pt x="19009" y="2266"/>
                  <a:pt x="19001" y="2261"/>
                  <a:pt x="18985" y="2261"/>
                </a:cubicBezTo>
                <a:cubicBezTo>
                  <a:pt x="18980" y="2261"/>
                  <a:pt x="18976" y="2263"/>
                  <a:pt x="18972" y="2267"/>
                </a:cubicBezTo>
                <a:cubicBezTo>
                  <a:pt x="18968" y="2271"/>
                  <a:pt x="18972" y="2290"/>
                  <a:pt x="18968" y="2293"/>
                </a:cubicBezTo>
                <a:cubicBezTo>
                  <a:pt x="18963" y="2301"/>
                  <a:pt x="18957" y="2293"/>
                  <a:pt x="18950" y="2293"/>
                </a:cubicBezTo>
                <a:cubicBezTo>
                  <a:pt x="18943" y="2293"/>
                  <a:pt x="18937" y="2298"/>
                  <a:pt x="18931" y="2293"/>
                </a:cubicBezTo>
                <a:cubicBezTo>
                  <a:pt x="18916" y="2278"/>
                  <a:pt x="18911" y="2253"/>
                  <a:pt x="18903" y="2222"/>
                </a:cubicBezTo>
                <a:close/>
                <a:moveTo>
                  <a:pt x="3819" y="2280"/>
                </a:moveTo>
                <a:cubicBezTo>
                  <a:pt x="3815" y="2280"/>
                  <a:pt x="3812" y="2283"/>
                  <a:pt x="3813" y="2289"/>
                </a:cubicBezTo>
                <a:cubicBezTo>
                  <a:pt x="3816" y="2315"/>
                  <a:pt x="3791" y="2315"/>
                  <a:pt x="3791" y="2315"/>
                </a:cubicBezTo>
                <a:lnTo>
                  <a:pt x="3804" y="2386"/>
                </a:lnTo>
                <a:cubicBezTo>
                  <a:pt x="3804" y="2386"/>
                  <a:pt x="3845" y="2379"/>
                  <a:pt x="3845" y="2379"/>
                </a:cubicBezTo>
                <a:cubicBezTo>
                  <a:pt x="3845" y="2379"/>
                  <a:pt x="3860" y="2347"/>
                  <a:pt x="3860" y="2322"/>
                </a:cubicBezTo>
                <a:cubicBezTo>
                  <a:pt x="3860" y="2303"/>
                  <a:pt x="3832" y="2279"/>
                  <a:pt x="3819" y="2280"/>
                </a:cubicBezTo>
                <a:close/>
                <a:moveTo>
                  <a:pt x="4228" y="2452"/>
                </a:moveTo>
                <a:lnTo>
                  <a:pt x="4203" y="2510"/>
                </a:lnTo>
                <a:lnTo>
                  <a:pt x="4247" y="2510"/>
                </a:lnTo>
                <a:cubicBezTo>
                  <a:pt x="4247" y="2510"/>
                  <a:pt x="4228" y="2452"/>
                  <a:pt x="4228" y="2452"/>
                </a:cubicBezTo>
                <a:close/>
                <a:moveTo>
                  <a:pt x="2719" y="2491"/>
                </a:moveTo>
                <a:lnTo>
                  <a:pt x="2609" y="2510"/>
                </a:lnTo>
                <a:lnTo>
                  <a:pt x="2609" y="2574"/>
                </a:lnTo>
                <a:lnTo>
                  <a:pt x="2625" y="2690"/>
                </a:lnTo>
                <a:lnTo>
                  <a:pt x="2606" y="2864"/>
                </a:lnTo>
                <a:lnTo>
                  <a:pt x="2518" y="3089"/>
                </a:lnTo>
                <a:lnTo>
                  <a:pt x="2628" y="3154"/>
                </a:lnTo>
                <a:cubicBezTo>
                  <a:pt x="2628" y="3154"/>
                  <a:pt x="2688" y="3321"/>
                  <a:pt x="2688" y="3321"/>
                </a:cubicBezTo>
                <a:lnTo>
                  <a:pt x="2741" y="3231"/>
                </a:lnTo>
                <a:lnTo>
                  <a:pt x="2807" y="3231"/>
                </a:lnTo>
                <a:lnTo>
                  <a:pt x="2848" y="3166"/>
                </a:lnTo>
                <a:lnTo>
                  <a:pt x="2864" y="3044"/>
                </a:lnTo>
                <a:cubicBezTo>
                  <a:pt x="2864" y="3044"/>
                  <a:pt x="2921" y="2993"/>
                  <a:pt x="2924" y="2967"/>
                </a:cubicBezTo>
                <a:cubicBezTo>
                  <a:pt x="2927" y="2941"/>
                  <a:pt x="2965" y="2883"/>
                  <a:pt x="2965" y="2883"/>
                </a:cubicBezTo>
                <a:lnTo>
                  <a:pt x="3078" y="2793"/>
                </a:lnTo>
                <a:lnTo>
                  <a:pt x="3147" y="2748"/>
                </a:lnTo>
                <a:lnTo>
                  <a:pt x="3141" y="2664"/>
                </a:lnTo>
                <a:lnTo>
                  <a:pt x="3053" y="2562"/>
                </a:lnTo>
                <a:lnTo>
                  <a:pt x="3002" y="2549"/>
                </a:lnTo>
                <a:lnTo>
                  <a:pt x="2943" y="2600"/>
                </a:lnTo>
                <a:lnTo>
                  <a:pt x="2873" y="2555"/>
                </a:lnTo>
                <a:lnTo>
                  <a:pt x="2804" y="2503"/>
                </a:lnTo>
                <a:lnTo>
                  <a:pt x="2719" y="2491"/>
                </a:lnTo>
                <a:close/>
                <a:moveTo>
                  <a:pt x="18244" y="2548"/>
                </a:moveTo>
                <a:cubicBezTo>
                  <a:pt x="18246" y="2556"/>
                  <a:pt x="18246" y="2566"/>
                  <a:pt x="18247" y="2574"/>
                </a:cubicBezTo>
                <a:cubicBezTo>
                  <a:pt x="18252" y="2593"/>
                  <a:pt x="18259" y="2606"/>
                  <a:pt x="18263" y="2625"/>
                </a:cubicBezTo>
                <a:cubicBezTo>
                  <a:pt x="18265" y="2635"/>
                  <a:pt x="18268" y="2641"/>
                  <a:pt x="18269" y="2651"/>
                </a:cubicBezTo>
                <a:cubicBezTo>
                  <a:pt x="18271" y="2669"/>
                  <a:pt x="18269" y="2680"/>
                  <a:pt x="18269" y="2699"/>
                </a:cubicBezTo>
                <a:lnTo>
                  <a:pt x="18326" y="2699"/>
                </a:lnTo>
                <a:cubicBezTo>
                  <a:pt x="18323" y="2691"/>
                  <a:pt x="18324" y="2675"/>
                  <a:pt x="18320" y="2670"/>
                </a:cubicBezTo>
                <a:cubicBezTo>
                  <a:pt x="18314" y="2665"/>
                  <a:pt x="18309" y="2668"/>
                  <a:pt x="18304" y="2664"/>
                </a:cubicBezTo>
                <a:cubicBezTo>
                  <a:pt x="18300" y="2659"/>
                  <a:pt x="18295" y="2657"/>
                  <a:pt x="18291" y="2651"/>
                </a:cubicBezTo>
                <a:cubicBezTo>
                  <a:pt x="18283" y="2638"/>
                  <a:pt x="18281" y="2619"/>
                  <a:pt x="18276" y="2599"/>
                </a:cubicBezTo>
                <a:cubicBezTo>
                  <a:pt x="18276" y="2599"/>
                  <a:pt x="18269" y="2574"/>
                  <a:pt x="18269" y="2574"/>
                </a:cubicBezTo>
                <a:cubicBezTo>
                  <a:pt x="18267" y="2562"/>
                  <a:pt x="18263" y="2558"/>
                  <a:pt x="18260" y="2548"/>
                </a:cubicBezTo>
                <a:lnTo>
                  <a:pt x="18244" y="2548"/>
                </a:lnTo>
                <a:close/>
                <a:moveTo>
                  <a:pt x="18519" y="2548"/>
                </a:moveTo>
                <a:cubicBezTo>
                  <a:pt x="18519" y="2561"/>
                  <a:pt x="18516" y="2567"/>
                  <a:pt x="18516" y="2580"/>
                </a:cubicBezTo>
                <a:cubicBezTo>
                  <a:pt x="18516" y="2593"/>
                  <a:pt x="18520" y="2598"/>
                  <a:pt x="18525" y="2606"/>
                </a:cubicBezTo>
                <a:cubicBezTo>
                  <a:pt x="18528" y="2611"/>
                  <a:pt x="18534" y="2610"/>
                  <a:pt x="18538" y="2612"/>
                </a:cubicBezTo>
                <a:cubicBezTo>
                  <a:pt x="18546" y="2618"/>
                  <a:pt x="18553" y="2625"/>
                  <a:pt x="18563" y="2625"/>
                </a:cubicBezTo>
                <a:cubicBezTo>
                  <a:pt x="18569" y="2625"/>
                  <a:pt x="18572" y="2619"/>
                  <a:pt x="18579" y="2619"/>
                </a:cubicBezTo>
                <a:cubicBezTo>
                  <a:pt x="18584" y="2619"/>
                  <a:pt x="18587" y="2611"/>
                  <a:pt x="18591" y="2606"/>
                </a:cubicBezTo>
                <a:cubicBezTo>
                  <a:pt x="18595" y="2601"/>
                  <a:pt x="18592" y="2588"/>
                  <a:pt x="18594" y="2580"/>
                </a:cubicBezTo>
                <a:cubicBezTo>
                  <a:pt x="18590" y="2577"/>
                  <a:pt x="18586" y="2569"/>
                  <a:pt x="18582" y="2567"/>
                </a:cubicBezTo>
                <a:cubicBezTo>
                  <a:pt x="18578" y="2566"/>
                  <a:pt x="18573" y="2569"/>
                  <a:pt x="18569" y="2567"/>
                </a:cubicBezTo>
                <a:cubicBezTo>
                  <a:pt x="18559" y="2562"/>
                  <a:pt x="18554" y="2548"/>
                  <a:pt x="18543" y="2548"/>
                </a:cubicBezTo>
                <a:lnTo>
                  <a:pt x="18519" y="2548"/>
                </a:lnTo>
                <a:close/>
                <a:moveTo>
                  <a:pt x="4479" y="2586"/>
                </a:moveTo>
                <a:cubicBezTo>
                  <a:pt x="4479" y="2586"/>
                  <a:pt x="4410" y="2593"/>
                  <a:pt x="4397" y="2593"/>
                </a:cubicBezTo>
                <a:cubicBezTo>
                  <a:pt x="4384" y="2593"/>
                  <a:pt x="4394" y="2638"/>
                  <a:pt x="4394" y="2677"/>
                </a:cubicBezTo>
                <a:cubicBezTo>
                  <a:pt x="4394" y="2716"/>
                  <a:pt x="4353" y="2741"/>
                  <a:pt x="4353" y="2741"/>
                </a:cubicBezTo>
                <a:lnTo>
                  <a:pt x="4353" y="2902"/>
                </a:lnTo>
                <a:cubicBezTo>
                  <a:pt x="4353" y="2902"/>
                  <a:pt x="4372" y="3043"/>
                  <a:pt x="4372" y="3069"/>
                </a:cubicBezTo>
                <a:cubicBezTo>
                  <a:pt x="4372" y="3069"/>
                  <a:pt x="4431" y="3050"/>
                  <a:pt x="4431" y="3050"/>
                </a:cubicBezTo>
                <a:lnTo>
                  <a:pt x="4472" y="2992"/>
                </a:lnTo>
                <a:lnTo>
                  <a:pt x="4479" y="2902"/>
                </a:lnTo>
                <a:lnTo>
                  <a:pt x="4541" y="2928"/>
                </a:lnTo>
                <a:lnTo>
                  <a:pt x="4579" y="2870"/>
                </a:lnTo>
                <a:lnTo>
                  <a:pt x="4608" y="2767"/>
                </a:lnTo>
                <a:lnTo>
                  <a:pt x="4649" y="2677"/>
                </a:lnTo>
                <a:cubicBezTo>
                  <a:pt x="4649" y="2677"/>
                  <a:pt x="4608" y="2625"/>
                  <a:pt x="4592" y="2625"/>
                </a:cubicBezTo>
                <a:lnTo>
                  <a:pt x="4535" y="2625"/>
                </a:lnTo>
                <a:lnTo>
                  <a:pt x="4479" y="2586"/>
                </a:lnTo>
                <a:close/>
                <a:moveTo>
                  <a:pt x="4177" y="2605"/>
                </a:moveTo>
                <a:lnTo>
                  <a:pt x="4127" y="2612"/>
                </a:lnTo>
                <a:lnTo>
                  <a:pt x="4120" y="2683"/>
                </a:lnTo>
                <a:lnTo>
                  <a:pt x="4098" y="2683"/>
                </a:lnTo>
                <a:lnTo>
                  <a:pt x="4054" y="2650"/>
                </a:lnTo>
                <a:lnTo>
                  <a:pt x="4007" y="2676"/>
                </a:lnTo>
                <a:lnTo>
                  <a:pt x="4017" y="2747"/>
                </a:lnTo>
                <a:lnTo>
                  <a:pt x="4058" y="2825"/>
                </a:lnTo>
                <a:lnTo>
                  <a:pt x="4042" y="2914"/>
                </a:lnTo>
                <a:cubicBezTo>
                  <a:pt x="4042" y="2914"/>
                  <a:pt x="4023" y="2953"/>
                  <a:pt x="4010" y="2940"/>
                </a:cubicBezTo>
                <a:cubicBezTo>
                  <a:pt x="3998" y="2927"/>
                  <a:pt x="3966" y="2870"/>
                  <a:pt x="3966" y="2870"/>
                </a:cubicBezTo>
                <a:lnTo>
                  <a:pt x="3928" y="2876"/>
                </a:lnTo>
                <a:lnTo>
                  <a:pt x="3922" y="2947"/>
                </a:lnTo>
                <a:lnTo>
                  <a:pt x="3969" y="3004"/>
                </a:lnTo>
                <a:lnTo>
                  <a:pt x="4004" y="3050"/>
                </a:lnTo>
                <a:lnTo>
                  <a:pt x="4058" y="3075"/>
                </a:lnTo>
                <a:cubicBezTo>
                  <a:pt x="4058" y="3075"/>
                  <a:pt x="4082" y="3153"/>
                  <a:pt x="4082" y="3178"/>
                </a:cubicBezTo>
                <a:cubicBezTo>
                  <a:pt x="4082" y="3204"/>
                  <a:pt x="4155" y="3249"/>
                  <a:pt x="4155" y="3249"/>
                </a:cubicBezTo>
                <a:cubicBezTo>
                  <a:pt x="4168" y="3249"/>
                  <a:pt x="4199" y="3172"/>
                  <a:pt x="4199" y="3172"/>
                </a:cubicBezTo>
                <a:lnTo>
                  <a:pt x="4271" y="3165"/>
                </a:lnTo>
                <a:lnTo>
                  <a:pt x="4300" y="3063"/>
                </a:lnTo>
                <a:lnTo>
                  <a:pt x="4274" y="2979"/>
                </a:lnTo>
                <a:lnTo>
                  <a:pt x="4234" y="2902"/>
                </a:lnTo>
                <a:lnTo>
                  <a:pt x="4190" y="2850"/>
                </a:lnTo>
                <a:lnTo>
                  <a:pt x="4246" y="2799"/>
                </a:lnTo>
                <a:cubicBezTo>
                  <a:pt x="4246" y="2799"/>
                  <a:pt x="4256" y="2773"/>
                  <a:pt x="4243" y="2741"/>
                </a:cubicBezTo>
                <a:cubicBezTo>
                  <a:pt x="4231" y="2709"/>
                  <a:pt x="4199" y="2657"/>
                  <a:pt x="4199" y="2657"/>
                </a:cubicBezTo>
                <a:lnTo>
                  <a:pt x="4177" y="2605"/>
                </a:lnTo>
                <a:close/>
                <a:moveTo>
                  <a:pt x="3695" y="2663"/>
                </a:moveTo>
                <a:cubicBezTo>
                  <a:pt x="3695" y="2663"/>
                  <a:pt x="3669" y="2721"/>
                  <a:pt x="3669" y="2721"/>
                </a:cubicBezTo>
                <a:cubicBezTo>
                  <a:pt x="3669" y="2721"/>
                  <a:pt x="3710" y="2785"/>
                  <a:pt x="3723" y="2792"/>
                </a:cubicBezTo>
                <a:cubicBezTo>
                  <a:pt x="3736" y="2798"/>
                  <a:pt x="3770" y="2888"/>
                  <a:pt x="3770" y="2888"/>
                </a:cubicBezTo>
                <a:lnTo>
                  <a:pt x="3805" y="2837"/>
                </a:lnTo>
                <a:lnTo>
                  <a:pt x="3817" y="2740"/>
                </a:lnTo>
                <a:lnTo>
                  <a:pt x="3792" y="2695"/>
                </a:lnTo>
                <a:lnTo>
                  <a:pt x="3695" y="2663"/>
                </a:lnTo>
                <a:close/>
                <a:moveTo>
                  <a:pt x="18619" y="2664"/>
                </a:moveTo>
                <a:cubicBezTo>
                  <a:pt x="18613" y="2664"/>
                  <a:pt x="18607" y="2665"/>
                  <a:pt x="18601" y="2671"/>
                </a:cubicBezTo>
                <a:cubicBezTo>
                  <a:pt x="18595" y="2676"/>
                  <a:pt x="18593" y="2685"/>
                  <a:pt x="18588" y="2691"/>
                </a:cubicBezTo>
                <a:cubicBezTo>
                  <a:pt x="18584" y="2696"/>
                  <a:pt x="18586" y="2712"/>
                  <a:pt x="18582" y="2717"/>
                </a:cubicBezTo>
                <a:cubicBezTo>
                  <a:pt x="18577" y="2721"/>
                  <a:pt x="18571" y="2714"/>
                  <a:pt x="18566" y="2717"/>
                </a:cubicBezTo>
                <a:cubicBezTo>
                  <a:pt x="18549" y="2728"/>
                  <a:pt x="18542" y="2753"/>
                  <a:pt x="18528" y="2774"/>
                </a:cubicBezTo>
                <a:lnTo>
                  <a:pt x="18516" y="2781"/>
                </a:lnTo>
                <a:cubicBezTo>
                  <a:pt x="18525" y="2784"/>
                  <a:pt x="18531" y="2786"/>
                  <a:pt x="18541" y="2787"/>
                </a:cubicBezTo>
                <a:cubicBezTo>
                  <a:pt x="18550" y="2789"/>
                  <a:pt x="18556" y="2794"/>
                  <a:pt x="18566" y="2794"/>
                </a:cubicBezTo>
                <a:lnTo>
                  <a:pt x="18579" y="2794"/>
                </a:lnTo>
                <a:cubicBezTo>
                  <a:pt x="18585" y="2794"/>
                  <a:pt x="18588" y="2787"/>
                  <a:pt x="18594" y="2787"/>
                </a:cubicBezTo>
                <a:cubicBezTo>
                  <a:pt x="18609" y="2786"/>
                  <a:pt x="18617" y="2789"/>
                  <a:pt x="18632" y="2787"/>
                </a:cubicBezTo>
                <a:cubicBezTo>
                  <a:pt x="18639" y="2787"/>
                  <a:pt x="18644" y="2781"/>
                  <a:pt x="18651" y="2781"/>
                </a:cubicBezTo>
                <a:lnTo>
                  <a:pt x="18657" y="2781"/>
                </a:lnTo>
                <a:cubicBezTo>
                  <a:pt x="18663" y="2784"/>
                  <a:pt x="18664" y="2796"/>
                  <a:pt x="18670" y="2801"/>
                </a:cubicBezTo>
                <a:cubicBezTo>
                  <a:pt x="18678" y="2809"/>
                  <a:pt x="18685" y="2815"/>
                  <a:pt x="18695" y="2820"/>
                </a:cubicBezTo>
                <a:cubicBezTo>
                  <a:pt x="18701" y="2823"/>
                  <a:pt x="18705" y="2826"/>
                  <a:pt x="18712" y="2826"/>
                </a:cubicBezTo>
                <a:lnTo>
                  <a:pt x="18733" y="2826"/>
                </a:lnTo>
                <a:lnTo>
                  <a:pt x="18736" y="2774"/>
                </a:lnTo>
                <a:cubicBezTo>
                  <a:pt x="18733" y="2766"/>
                  <a:pt x="18733" y="2753"/>
                  <a:pt x="18729" y="2749"/>
                </a:cubicBezTo>
                <a:cubicBezTo>
                  <a:pt x="18726" y="2744"/>
                  <a:pt x="18721" y="2741"/>
                  <a:pt x="18717" y="2736"/>
                </a:cubicBezTo>
                <a:cubicBezTo>
                  <a:pt x="18712" y="2731"/>
                  <a:pt x="18710" y="2720"/>
                  <a:pt x="18704" y="2717"/>
                </a:cubicBezTo>
                <a:cubicBezTo>
                  <a:pt x="18700" y="2715"/>
                  <a:pt x="18696" y="2718"/>
                  <a:pt x="18692" y="2717"/>
                </a:cubicBezTo>
                <a:cubicBezTo>
                  <a:pt x="18688" y="2715"/>
                  <a:pt x="18683" y="2714"/>
                  <a:pt x="18679" y="2710"/>
                </a:cubicBezTo>
                <a:cubicBezTo>
                  <a:pt x="18674" y="2704"/>
                  <a:pt x="18672" y="2699"/>
                  <a:pt x="18667" y="2691"/>
                </a:cubicBezTo>
                <a:cubicBezTo>
                  <a:pt x="18664" y="2686"/>
                  <a:pt x="18668" y="2670"/>
                  <a:pt x="18664" y="2665"/>
                </a:cubicBezTo>
                <a:cubicBezTo>
                  <a:pt x="18660" y="2660"/>
                  <a:pt x="18655" y="2665"/>
                  <a:pt x="18651" y="2665"/>
                </a:cubicBezTo>
                <a:lnTo>
                  <a:pt x="18638" y="2665"/>
                </a:lnTo>
                <a:cubicBezTo>
                  <a:pt x="18631" y="2665"/>
                  <a:pt x="18625" y="2664"/>
                  <a:pt x="18619" y="2664"/>
                </a:cubicBezTo>
                <a:close/>
                <a:moveTo>
                  <a:pt x="3635" y="2682"/>
                </a:moveTo>
                <a:lnTo>
                  <a:pt x="3598" y="2689"/>
                </a:lnTo>
                <a:lnTo>
                  <a:pt x="3576" y="2734"/>
                </a:lnTo>
                <a:lnTo>
                  <a:pt x="3620" y="2747"/>
                </a:lnTo>
                <a:cubicBezTo>
                  <a:pt x="3620" y="2747"/>
                  <a:pt x="3635" y="2682"/>
                  <a:pt x="3635" y="2682"/>
                </a:cubicBezTo>
                <a:close/>
                <a:moveTo>
                  <a:pt x="4904" y="2682"/>
                </a:moveTo>
                <a:lnTo>
                  <a:pt x="4816" y="2701"/>
                </a:lnTo>
                <a:lnTo>
                  <a:pt x="4738" y="2830"/>
                </a:lnTo>
                <a:lnTo>
                  <a:pt x="4691" y="3010"/>
                </a:lnTo>
                <a:lnTo>
                  <a:pt x="4687" y="3236"/>
                </a:lnTo>
                <a:lnTo>
                  <a:pt x="4760" y="3262"/>
                </a:lnTo>
                <a:lnTo>
                  <a:pt x="4810" y="3268"/>
                </a:lnTo>
                <a:lnTo>
                  <a:pt x="4832" y="3351"/>
                </a:lnTo>
                <a:lnTo>
                  <a:pt x="4775" y="3332"/>
                </a:lnTo>
                <a:lnTo>
                  <a:pt x="4716" y="3365"/>
                </a:lnTo>
                <a:lnTo>
                  <a:pt x="4766" y="3468"/>
                </a:lnTo>
                <a:lnTo>
                  <a:pt x="4835" y="3468"/>
                </a:lnTo>
                <a:lnTo>
                  <a:pt x="4870" y="3442"/>
                </a:lnTo>
                <a:lnTo>
                  <a:pt x="4917" y="3507"/>
                </a:lnTo>
                <a:lnTo>
                  <a:pt x="5005" y="3564"/>
                </a:lnTo>
                <a:lnTo>
                  <a:pt x="4952" y="3596"/>
                </a:lnTo>
                <a:lnTo>
                  <a:pt x="4948" y="3687"/>
                </a:lnTo>
                <a:lnTo>
                  <a:pt x="4986" y="3751"/>
                </a:lnTo>
                <a:lnTo>
                  <a:pt x="4926" y="3924"/>
                </a:lnTo>
                <a:lnTo>
                  <a:pt x="4898" y="4047"/>
                </a:lnTo>
                <a:lnTo>
                  <a:pt x="4854" y="4144"/>
                </a:lnTo>
                <a:lnTo>
                  <a:pt x="4813" y="4105"/>
                </a:lnTo>
                <a:lnTo>
                  <a:pt x="4782" y="3957"/>
                </a:lnTo>
                <a:lnTo>
                  <a:pt x="4813" y="3867"/>
                </a:lnTo>
                <a:lnTo>
                  <a:pt x="4735" y="3725"/>
                </a:lnTo>
                <a:lnTo>
                  <a:pt x="4672" y="3835"/>
                </a:lnTo>
                <a:lnTo>
                  <a:pt x="4584" y="3635"/>
                </a:lnTo>
                <a:lnTo>
                  <a:pt x="4552" y="3609"/>
                </a:lnTo>
                <a:lnTo>
                  <a:pt x="4558" y="3507"/>
                </a:lnTo>
                <a:lnTo>
                  <a:pt x="4546" y="3390"/>
                </a:lnTo>
                <a:lnTo>
                  <a:pt x="4505" y="3377"/>
                </a:lnTo>
                <a:lnTo>
                  <a:pt x="4502" y="3281"/>
                </a:lnTo>
                <a:lnTo>
                  <a:pt x="4436" y="3171"/>
                </a:lnTo>
                <a:lnTo>
                  <a:pt x="4357" y="3165"/>
                </a:lnTo>
                <a:lnTo>
                  <a:pt x="4345" y="3229"/>
                </a:lnTo>
                <a:lnTo>
                  <a:pt x="4310" y="3236"/>
                </a:lnTo>
                <a:lnTo>
                  <a:pt x="4275" y="3339"/>
                </a:lnTo>
                <a:lnTo>
                  <a:pt x="4294" y="3423"/>
                </a:lnTo>
                <a:lnTo>
                  <a:pt x="4285" y="3487"/>
                </a:lnTo>
                <a:lnTo>
                  <a:pt x="4348" y="3596"/>
                </a:lnTo>
                <a:lnTo>
                  <a:pt x="4407" y="3668"/>
                </a:lnTo>
                <a:lnTo>
                  <a:pt x="4388" y="3764"/>
                </a:lnTo>
                <a:lnTo>
                  <a:pt x="4323" y="3738"/>
                </a:lnTo>
                <a:lnTo>
                  <a:pt x="4341" y="3847"/>
                </a:lnTo>
                <a:lnTo>
                  <a:pt x="4398" y="3841"/>
                </a:lnTo>
                <a:lnTo>
                  <a:pt x="4461" y="3764"/>
                </a:lnTo>
                <a:lnTo>
                  <a:pt x="4461" y="3879"/>
                </a:lnTo>
                <a:lnTo>
                  <a:pt x="4351" y="3996"/>
                </a:lnTo>
                <a:lnTo>
                  <a:pt x="4360" y="4163"/>
                </a:lnTo>
                <a:lnTo>
                  <a:pt x="4291" y="4073"/>
                </a:lnTo>
                <a:lnTo>
                  <a:pt x="4310" y="3957"/>
                </a:lnTo>
                <a:lnTo>
                  <a:pt x="4266" y="3957"/>
                </a:lnTo>
                <a:lnTo>
                  <a:pt x="4263" y="3847"/>
                </a:lnTo>
                <a:lnTo>
                  <a:pt x="4304" y="3847"/>
                </a:lnTo>
                <a:lnTo>
                  <a:pt x="4291" y="3687"/>
                </a:lnTo>
                <a:lnTo>
                  <a:pt x="4190" y="3590"/>
                </a:lnTo>
                <a:lnTo>
                  <a:pt x="4168" y="3706"/>
                </a:lnTo>
                <a:lnTo>
                  <a:pt x="4115" y="3757"/>
                </a:lnTo>
                <a:lnTo>
                  <a:pt x="4206" y="3879"/>
                </a:lnTo>
                <a:lnTo>
                  <a:pt x="4162" y="3951"/>
                </a:lnTo>
                <a:lnTo>
                  <a:pt x="4146" y="4041"/>
                </a:lnTo>
                <a:lnTo>
                  <a:pt x="3977" y="4053"/>
                </a:lnTo>
                <a:lnTo>
                  <a:pt x="3891" y="3982"/>
                </a:lnTo>
                <a:lnTo>
                  <a:pt x="3829" y="3963"/>
                </a:lnTo>
                <a:lnTo>
                  <a:pt x="3747" y="3867"/>
                </a:lnTo>
                <a:lnTo>
                  <a:pt x="3690" y="3938"/>
                </a:lnTo>
                <a:lnTo>
                  <a:pt x="3602" y="4015"/>
                </a:lnTo>
                <a:lnTo>
                  <a:pt x="3624" y="4124"/>
                </a:lnTo>
                <a:lnTo>
                  <a:pt x="3612" y="4292"/>
                </a:lnTo>
                <a:lnTo>
                  <a:pt x="3558" y="4092"/>
                </a:lnTo>
                <a:lnTo>
                  <a:pt x="3473" y="4015"/>
                </a:lnTo>
                <a:lnTo>
                  <a:pt x="3379" y="4053"/>
                </a:lnTo>
                <a:lnTo>
                  <a:pt x="3171" y="4015"/>
                </a:lnTo>
                <a:lnTo>
                  <a:pt x="3168" y="3957"/>
                </a:lnTo>
                <a:lnTo>
                  <a:pt x="3240" y="3905"/>
                </a:lnTo>
                <a:lnTo>
                  <a:pt x="3136" y="3796"/>
                </a:lnTo>
                <a:lnTo>
                  <a:pt x="3070" y="3802"/>
                </a:lnTo>
                <a:lnTo>
                  <a:pt x="2885" y="3693"/>
                </a:lnTo>
                <a:lnTo>
                  <a:pt x="2837" y="3609"/>
                </a:lnTo>
                <a:lnTo>
                  <a:pt x="2753" y="3590"/>
                </a:lnTo>
                <a:lnTo>
                  <a:pt x="2702" y="3596"/>
                </a:lnTo>
                <a:lnTo>
                  <a:pt x="2680" y="3668"/>
                </a:lnTo>
                <a:lnTo>
                  <a:pt x="2633" y="3687"/>
                </a:lnTo>
                <a:lnTo>
                  <a:pt x="2586" y="3526"/>
                </a:lnTo>
                <a:lnTo>
                  <a:pt x="2554" y="3668"/>
                </a:lnTo>
                <a:lnTo>
                  <a:pt x="2498" y="3648"/>
                </a:lnTo>
                <a:lnTo>
                  <a:pt x="2444" y="3461"/>
                </a:lnTo>
                <a:lnTo>
                  <a:pt x="2381" y="3429"/>
                </a:lnTo>
                <a:lnTo>
                  <a:pt x="2362" y="3551"/>
                </a:lnTo>
                <a:lnTo>
                  <a:pt x="2322" y="3629"/>
                </a:lnTo>
                <a:lnTo>
                  <a:pt x="2259" y="3648"/>
                </a:lnTo>
                <a:lnTo>
                  <a:pt x="2177" y="3706"/>
                </a:lnTo>
                <a:lnTo>
                  <a:pt x="2095" y="3790"/>
                </a:lnTo>
                <a:lnTo>
                  <a:pt x="2161" y="3661"/>
                </a:lnTo>
                <a:lnTo>
                  <a:pt x="2230" y="3622"/>
                </a:lnTo>
                <a:lnTo>
                  <a:pt x="2281" y="3584"/>
                </a:lnTo>
                <a:lnTo>
                  <a:pt x="2303" y="3519"/>
                </a:lnTo>
                <a:lnTo>
                  <a:pt x="2275" y="3507"/>
                </a:lnTo>
                <a:lnTo>
                  <a:pt x="2190" y="3564"/>
                </a:lnTo>
                <a:lnTo>
                  <a:pt x="2095" y="3648"/>
                </a:lnTo>
                <a:lnTo>
                  <a:pt x="2042" y="3654"/>
                </a:lnTo>
                <a:lnTo>
                  <a:pt x="1992" y="3654"/>
                </a:lnTo>
                <a:lnTo>
                  <a:pt x="1888" y="3770"/>
                </a:lnTo>
                <a:lnTo>
                  <a:pt x="1790" y="3751"/>
                </a:lnTo>
                <a:lnTo>
                  <a:pt x="1712" y="3629"/>
                </a:lnTo>
                <a:lnTo>
                  <a:pt x="1570" y="3615"/>
                </a:lnTo>
                <a:lnTo>
                  <a:pt x="1519" y="3551"/>
                </a:lnTo>
                <a:lnTo>
                  <a:pt x="1447" y="3526"/>
                </a:lnTo>
                <a:lnTo>
                  <a:pt x="1359" y="3564"/>
                </a:lnTo>
                <a:lnTo>
                  <a:pt x="1302" y="3500"/>
                </a:lnTo>
                <a:lnTo>
                  <a:pt x="1211" y="3500"/>
                </a:lnTo>
                <a:lnTo>
                  <a:pt x="1114" y="3448"/>
                </a:lnTo>
                <a:lnTo>
                  <a:pt x="1026" y="3448"/>
                </a:lnTo>
                <a:lnTo>
                  <a:pt x="956" y="3448"/>
                </a:lnTo>
                <a:lnTo>
                  <a:pt x="938" y="3358"/>
                </a:lnTo>
                <a:lnTo>
                  <a:pt x="799" y="3345"/>
                </a:lnTo>
                <a:lnTo>
                  <a:pt x="742" y="3358"/>
                </a:lnTo>
                <a:lnTo>
                  <a:pt x="758" y="3287"/>
                </a:lnTo>
                <a:lnTo>
                  <a:pt x="676" y="3281"/>
                </a:lnTo>
                <a:lnTo>
                  <a:pt x="604" y="3365"/>
                </a:lnTo>
                <a:lnTo>
                  <a:pt x="491" y="3365"/>
                </a:lnTo>
                <a:lnTo>
                  <a:pt x="406" y="3493"/>
                </a:lnTo>
                <a:lnTo>
                  <a:pt x="340" y="3493"/>
                </a:lnTo>
                <a:lnTo>
                  <a:pt x="283" y="3584"/>
                </a:lnTo>
                <a:lnTo>
                  <a:pt x="277" y="3699"/>
                </a:lnTo>
                <a:lnTo>
                  <a:pt x="208" y="3796"/>
                </a:lnTo>
                <a:lnTo>
                  <a:pt x="94" y="3802"/>
                </a:lnTo>
                <a:lnTo>
                  <a:pt x="72" y="3931"/>
                </a:lnTo>
                <a:lnTo>
                  <a:pt x="201" y="4047"/>
                </a:lnTo>
                <a:lnTo>
                  <a:pt x="245" y="4169"/>
                </a:lnTo>
                <a:lnTo>
                  <a:pt x="318" y="4227"/>
                </a:lnTo>
                <a:lnTo>
                  <a:pt x="365" y="4375"/>
                </a:lnTo>
                <a:lnTo>
                  <a:pt x="296" y="4394"/>
                </a:lnTo>
                <a:lnTo>
                  <a:pt x="230" y="4369"/>
                </a:lnTo>
                <a:lnTo>
                  <a:pt x="223" y="4260"/>
                </a:lnTo>
                <a:lnTo>
                  <a:pt x="145" y="4343"/>
                </a:lnTo>
                <a:lnTo>
                  <a:pt x="79" y="4356"/>
                </a:lnTo>
                <a:lnTo>
                  <a:pt x="0" y="4485"/>
                </a:lnTo>
                <a:lnTo>
                  <a:pt x="38" y="4530"/>
                </a:lnTo>
                <a:lnTo>
                  <a:pt x="79" y="4594"/>
                </a:lnTo>
                <a:lnTo>
                  <a:pt x="104" y="4736"/>
                </a:lnTo>
                <a:lnTo>
                  <a:pt x="308" y="4691"/>
                </a:lnTo>
                <a:lnTo>
                  <a:pt x="359" y="4627"/>
                </a:lnTo>
                <a:lnTo>
                  <a:pt x="412" y="4639"/>
                </a:lnTo>
                <a:lnTo>
                  <a:pt x="400" y="4762"/>
                </a:lnTo>
                <a:lnTo>
                  <a:pt x="400" y="4903"/>
                </a:lnTo>
                <a:lnTo>
                  <a:pt x="327" y="4910"/>
                </a:lnTo>
                <a:lnTo>
                  <a:pt x="255" y="4961"/>
                </a:lnTo>
                <a:lnTo>
                  <a:pt x="192" y="4949"/>
                </a:lnTo>
                <a:lnTo>
                  <a:pt x="173" y="5090"/>
                </a:lnTo>
                <a:lnTo>
                  <a:pt x="97" y="5232"/>
                </a:lnTo>
                <a:lnTo>
                  <a:pt x="113" y="5328"/>
                </a:lnTo>
                <a:lnTo>
                  <a:pt x="148" y="5341"/>
                </a:lnTo>
                <a:lnTo>
                  <a:pt x="160" y="5418"/>
                </a:lnTo>
                <a:lnTo>
                  <a:pt x="189" y="5541"/>
                </a:lnTo>
                <a:lnTo>
                  <a:pt x="274" y="5599"/>
                </a:lnTo>
                <a:lnTo>
                  <a:pt x="315" y="5502"/>
                </a:lnTo>
                <a:lnTo>
                  <a:pt x="362" y="5631"/>
                </a:lnTo>
                <a:lnTo>
                  <a:pt x="352" y="5811"/>
                </a:lnTo>
                <a:lnTo>
                  <a:pt x="396" y="5811"/>
                </a:lnTo>
                <a:lnTo>
                  <a:pt x="425" y="5779"/>
                </a:lnTo>
                <a:lnTo>
                  <a:pt x="491" y="5773"/>
                </a:lnTo>
                <a:lnTo>
                  <a:pt x="535" y="5824"/>
                </a:lnTo>
                <a:lnTo>
                  <a:pt x="560" y="5734"/>
                </a:lnTo>
                <a:lnTo>
                  <a:pt x="601" y="5805"/>
                </a:lnTo>
                <a:lnTo>
                  <a:pt x="651" y="5747"/>
                </a:lnTo>
                <a:cubicBezTo>
                  <a:pt x="651" y="5747"/>
                  <a:pt x="620" y="5869"/>
                  <a:pt x="620" y="5908"/>
                </a:cubicBezTo>
                <a:cubicBezTo>
                  <a:pt x="620" y="5946"/>
                  <a:pt x="585" y="6004"/>
                  <a:pt x="566" y="6023"/>
                </a:cubicBezTo>
                <a:cubicBezTo>
                  <a:pt x="548" y="6043"/>
                  <a:pt x="469" y="6178"/>
                  <a:pt x="469" y="6178"/>
                </a:cubicBezTo>
                <a:lnTo>
                  <a:pt x="434" y="6268"/>
                </a:lnTo>
                <a:lnTo>
                  <a:pt x="371" y="6275"/>
                </a:lnTo>
                <a:lnTo>
                  <a:pt x="308" y="6365"/>
                </a:lnTo>
                <a:lnTo>
                  <a:pt x="223" y="6404"/>
                </a:lnTo>
                <a:lnTo>
                  <a:pt x="151" y="6526"/>
                </a:lnTo>
                <a:lnTo>
                  <a:pt x="192" y="6565"/>
                </a:lnTo>
                <a:lnTo>
                  <a:pt x="264" y="6455"/>
                </a:lnTo>
                <a:lnTo>
                  <a:pt x="312" y="6448"/>
                </a:lnTo>
                <a:lnTo>
                  <a:pt x="390" y="6365"/>
                </a:lnTo>
                <a:lnTo>
                  <a:pt x="478" y="6287"/>
                </a:lnTo>
                <a:lnTo>
                  <a:pt x="658" y="6114"/>
                </a:lnTo>
                <a:lnTo>
                  <a:pt x="683" y="6004"/>
                </a:lnTo>
                <a:lnTo>
                  <a:pt x="868" y="5792"/>
                </a:lnTo>
                <a:lnTo>
                  <a:pt x="821" y="5650"/>
                </a:lnTo>
                <a:lnTo>
                  <a:pt x="916" y="5541"/>
                </a:lnTo>
                <a:lnTo>
                  <a:pt x="966" y="5367"/>
                </a:lnTo>
                <a:lnTo>
                  <a:pt x="1048" y="5328"/>
                </a:lnTo>
                <a:lnTo>
                  <a:pt x="1092" y="5380"/>
                </a:lnTo>
                <a:lnTo>
                  <a:pt x="994" y="5457"/>
                </a:lnTo>
                <a:lnTo>
                  <a:pt x="969" y="5560"/>
                </a:lnTo>
                <a:lnTo>
                  <a:pt x="981" y="5676"/>
                </a:lnTo>
                <a:lnTo>
                  <a:pt x="1104" y="5553"/>
                </a:lnTo>
                <a:lnTo>
                  <a:pt x="1192" y="5522"/>
                </a:lnTo>
                <a:lnTo>
                  <a:pt x="1173" y="5438"/>
                </a:lnTo>
                <a:cubicBezTo>
                  <a:pt x="1173" y="5438"/>
                  <a:pt x="1161" y="5412"/>
                  <a:pt x="1161" y="5386"/>
                </a:cubicBezTo>
                <a:cubicBezTo>
                  <a:pt x="1161" y="5361"/>
                  <a:pt x="1189" y="5367"/>
                  <a:pt x="1189" y="5367"/>
                </a:cubicBezTo>
                <a:lnTo>
                  <a:pt x="1268" y="5373"/>
                </a:lnTo>
                <a:lnTo>
                  <a:pt x="1337" y="5470"/>
                </a:lnTo>
                <a:lnTo>
                  <a:pt x="1409" y="5547"/>
                </a:lnTo>
                <a:lnTo>
                  <a:pt x="1485" y="5586"/>
                </a:lnTo>
                <a:lnTo>
                  <a:pt x="1548" y="5553"/>
                </a:lnTo>
                <a:lnTo>
                  <a:pt x="1601" y="5599"/>
                </a:lnTo>
                <a:lnTo>
                  <a:pt x="1652" y="5599"/>
                </a:lnTo>
                <a:lnTo>
                  <a:pt x="1702" y="5682"/>
                </a:lnTo>
                <a:lnTo>
                  <a:pt x="1781" y="5759"/>
                </a:lnTo>
                <a:lnTo>
                  <a:pt x="1822" y="5850"/>
                </a:lnTo>
                <a:cubicBezTo>
                  <a:pt x="1822" y="5850"/>
                  <a:pt x="1869" y="5882"/>
                  <a:pt x="1881" y="5882"/>
                </a:cubicBezTo>
                <a:cubicBezTo>
                  <a:pt x="1894" y="5882"/>
                  <a:pt x="1913" y="5856"/>
                  <a:pt x="1913" y="5856"/>
                </a:cubicBezTo>
                <a:lnTo>
                  <a:pt x="1960" y="5914"/>
                </a:lnTo>
                <a:lnTo>
                  <a:pt x="1992" y="6004"/>
                </a:lnTo>
                <a:lnTo>
                  <a:pt x="2064" y="6043"/>
                </a:lnTo>
                <a:lnTo>
                  <a:pt x="2051" y="6126"/>
                </a:lnTo>
                <a:lnTo>
                  <a:pt x="2120" y="6185"/>
                </a:lnTo>
                <a:lnTo>
                  <a:pt x="2108" y="6262"/>
                </a:lnTo>
                <a:lnTo>
                  <a:pt x="2152" y="6294"/>
                </a:lnTo>
                <a:lnTo>
                  <a:pt x="2196" y="6307"/>
                </a:lnTo>
                <a:lnTo>
                  <a:pt x="2199" y="6397"/>
                </a:lnTo>
                <a:lnTo>
                  <a:pt x="2233" y="6493"/>
                </a:lnTo>
                <a:lnTo>
                  <a:pt x="2243" y="6603"/>
                </a:lnTo>
                <a:lnTo>
                  <a:pt x="2262" y="6706"/>
                </a:lnTo>
                <a:lnTo>
                  <a:pt x="2319" y="6719"/>
                </a:lnTo>
                <a:lnTo>
                  <a:pt x="2334" y="6841"/>
                </a:lnTo>
                <a:lnTo>
                  <a:pt x="2394" y="6957"/>
                </a:lnTo>
                <a:lnTo>
                  <a:pt x="2410" y="7041"/>
                </a:lnTo>
                <a:lnTo>
                  <a:pt x="2469" y="7105"/>
                </a:lnTo>
                <a:lnTo>
                  <a:pt x="2529" y="7150"/>
                </a:lnTo>
                <a:lnTo>
                  <a:pt x="2580" y="7182"/>
                </a:lnTo>
                <a:lnTo>
                  <a:pt x="2589" y="7247"/>
                </a:lnTo>
                <a:lnTo>
                  <a:pt x="2652" y="7330"/>
                </a:lnTo>
                <a:lnTo>
                  <a:pt x="2699" y="7402"/>
                </a:lnTo>
                <a:lnTo>
                  <a:pt x="2724" y="7556"/>
                </a:lnTo>
                <a:lnTo>
                  <a:pt x="2724" y="7678"/>
                </a:lnTo>
                <a:lnTo>
                  <a:pt x="2690" y="7601"/>
                </a:lnTo>
                <a:lnTo>
                  <a:pt x="2649" y="7498"/>
                </a:lnTo>
                <a:lnTo>
                  <a:pt x="2639" y="7434"/>
                </a:lnTo>
                <a:lnTo>
                  <a:pt x="2589" y="7369"/>
                </a:lnTo>
                <a:lnTo>
                  <a:pt x="2554" y="7343"/>
                </a:lnTo>
                <a:lnTo>
                  <a:pt x="2548" y="7241"/>
                </a:lnTo>
                <a:lnTo>
                  <a:pt x="2507" y="7241"/>
                </a:lnTo>
                <a:lnTo>
                  <a:pt x="2473" y="7189"/>
                </a:lnTo>
                <a:lnTo>
                  <a:pt x="2441" y="7163"/>
                </a:lnTo>
                <a:lnTo>
                  <a:pt x="2410" y="7144"/>
                </a:lnTo>
                <a:lnTo>
                  <a:pt x="2372" y="7157"/>
                </a:lnTo>
                <a:lnTo>
                  <a:pt x="2403" y="7241"/>
                </a:lnTo>
                <a:lnTo>
                  <a:pt x="2444" y="7292"/>
                </a:lnTo>
                <a:lnTo>
                  <a:pt x="2485" y="7363"/>
                </a:lnTo>
                <a:lnTo>
                  <a:pt x="2570" y="7479"/>
                </a:lnTo>
                <a:lnTo>
                  <a:pt x="2598" y="7601"/>
                </a:lnTo>
                <a:lnTo>
                  <a:pt x="2630" y="7756"/>
                </a:lnTo>
                <a:lnTo>
                  <a:pt x="2627" y="7878"/>
                </a:lnTo>
                <a:lnTo>
                  <a:pt x="2620" y="8045"/>
                </a:lnTo>
                <a:lnTo>
                  <a:pt x="2620" y="8232"/>
                </a:lnTo>
                <a:lnTo>
                  <a:pt x="2592" y="8277"/>
                </a:lnTo>
                <a:lnTo>
                  <a:pt x="2592" y="8399"/>
                </a:lnTo>
                <a:lnTo>
                  <a:pt x="2627" y="8528"/>
                </a:lnTo>
                <a:lnTo>
                  <a:pt x="2614" y="8650"/>
                </a:lnTo>
                <a:lnTo>
                  <a:pt x="2624" y="8747"/>
                </a:lnTo>
                <a:lnTo>
                  <a:pt x="2649" y="8831"/>
                </a:lnTo>
                <a:lnTo>
                  <a:pt x="2646" y="8953"/>
                </a:lnTo>
                <a:lnTo>
                  <a:pt x="2680" y="9056"/>
                </a:lnTo>
                <a:lnTo>
                  <a:pt x="2727" y="9140"/>
                </a:lnTo>
                <a:lnTo>
                  <a:pt x="2756" y="9314"/>
                </a:lnTo>
                <a:lnTo>
                  <a:pt x="2797" y="9384"/>
                </a:lnTo>
                <a:lnTo>
                  <a:pt x="2806" y="9475"/>
                </a:lnTo>
                <a:lnTo>
                  <a:pt x="2844" y="9578"/>
                </a:lnTo>
                <a:lnTo>
                  <a:pt x="2901" y="9578"/>
                </a:lnTo>
                <a:lnTo>
                  <a:pt x="2941" y="9648"/>
                </a:lnTo>
                <a:lnTo>
                  <a:pt x="3004" y="9706"/>
                </a:lnTo>
                <a:lnTo>
                  <a:pt x="3048" y="9797"/>
                </a:lnTo>
                <a:lnTo>
                  <a:pt x="3061" y="9906"/>
                </a:lnTo>
                <a:lnTo>
                  <a:pt x="3083" y="10015"/>
                </a:lnTo>
                <a:lnTo>
                  <a:pt x="3111" y="10196"/>
                </a:lnTo>
                <a:lnTo>
                  <a:pt x="3149" y="10273"/>
                </a:lnTo>
                <a:lnTo>
                  <a:pt x="3196" y="10363"/>
                </a:lnTo>
                <a:lnTo>
                  <a:pt x="3209" y="10427"/>
                </a:lnTo>
                <a:lnTo>
                  <a:pt x="3171" y="10485"/>
                </a:lnTo>
                <a:lnTo>
                  <a:pt x="3196" y="10557"/>
                </a:lnTo>
                <a:lnTo>
                  <a:pt x="3244" y="10627"/>
                </a:lnTo>
                <a:lnTo>
                  <a:pt x="3303" y="10705"/>
                </a:lnTo>
                <a:lnTo>
                  <a:pt x="3338" y="10788"/>
                </a:lnTo>
                <a:lnTo>
                  <a:pt x="3332" y="10859"/>
                </a:lnTo>
                <a:lnTo>
                  <a:pt x="3344" y="10917"/>
                </a:lnTo>
                <a:lnTo>
                  <a:pt x="3391" y="10955"/>
                </a:lnTo>
                <a:lnTo>
                  <a:pt x="3435" y="11033"/>
                </a:lnTo>
                <a:lnTo>
                  <a:pt x="3467" y="11097"/>
                </a:lnTo>
                <a:lnTo>
                  <a:pt x="3470" y="11174"/>
                </a:lnTo>
                <a:lnTo>
                  <a:pt x="3495" y="11149"/>
                </a:lnTo>
                <a:lnTo>
                  <a:pt x="3502" y="11065"/>
                </a:lnTo>
                <a:lnTo>
                  <a:pt x="3483" y="10969"/>
                </a:lnTo>
                <a:lnTo>
                  <a:pt x="3442" y="10930"/>
                </a:lnTo>
                <a:lnTo>
                  <a:pt x="3435" y="10846"/>
                </a:lnTo>
                <a:lnTo>
                  <a:pt x="3388" y="10775"/>
                </a:lnTo>
                <a:lnTo>
                  <a:pt x="3369" y="10666"/>
                </a:lnTo>
                <a:lnTo>
                  <a:pt x="3350" y="10563"/>
                </a:lnTo>
                <a:lnTo>
                  <a:pt x="3309" y="10485"/>
                </a:lnTo>
                <a:lnTo>
                  <a:pt x="3297" y="10382"/>
                </a:lnTo>
                <a:lnTo>
                  <a:pt x="3256" y="10350"/>
                </a:lnTo>
                <a:lnTo>
                  <a:pt x="3231" y="10221"/>
                </a:lnTo>
                <a:lnTo>
                  <a:pt x="3184" y="10112"/>
                </a:lnTo>
                <a:lnTo>
                  <a:pt x="3177" y="9971"/>
                </a:lnTo>
                <a:lnTo>
                  <a:pt x="3215" y="9964"/>
                </a:lnTo>
                <a:lnTo>
                  <a:pt x="3269" y="10009"/>
                </a:lnTo>
                <a:lnTo>
                  <a:pt x="3300" y="10087"/>
                </a:lnTo>
                <a:lnTo>
                  <a:pt x="3303" y="10209"/>
                </a:lnTo>
                <a:lnTo>
                  <a:pt x="3360" y="10370"/>
                </a:lnTo>
                <a:lnTo>
                  <a:pt x="3420" y="10499"/>
                </a:lnTo>
                <a:lnTo>
                  <a:pt x="3473" y="10588"/>
                </a:lnTo>
                <a:lnTo>
                  <a:pt x="3511" y="10679"/>
                </a:lnTo>
                <a:lnTo>
                  <a:pt x="3520" y="10782"/>
                </a:lnTo>
                <a:lnTo>
                  <a:pt x="3577" y="10846"/>
                </a:lnTo>
                <a:lnTo>
                  <a:pt x="3618" y="10942"/>
                </a:lnTo>
                <a:lnTo>
                  <a:pt x="3649" y="11046"/>
                </a:lnTo>
                <a:lnTo>
                  <a:pt x="3715" y="11187"/>
                </a:lnTo>
                <a:lnTo>
                  <a:pt x="3741" y="11310"/>
                </a:lnTo>
                <a:lnTo>
                  <a:pt x="3775" y="11367"/>
                </a:lnTo>
                <a:lnTo>
                  <a:pt x="3741" y="11413"/>
                </a:lnTo>
                <a:lnTo>
                  <a:pt x="3731" y="11490"/>
                </a:lnTo>
                <a:lnTo>
                  <a:pt x="3803" y="11606"/>
                </a:lnTo>
                <a:lnTo>
                  <a:pt x="3863" y="11702"/>
                </a:lnTo>
                <a:lnTo>
                  <a:pt x="3936" y="11747"/>
                </a:lnTo>
                <a:lnTo>
                  <a:pt x="4011" y="11838"/>
                </a:lnTo>
                <a:lnTo>
                  <a:pt x="4099" y="11914"/>
                </a:lnTo>
                <a:lnTo>
                  <a:pt x="4197" y="12011"/>
                </a:lnTo>
                <a:lnTo>
                  <a:pt x="4275" y="12056"/>
                </a:lnTo>
                <a:lnTo>
                  <a:pt x="4326" y="12050"/>
                </a:lnTo>
                <a:lnTo>
                  <a:pt x="4341" y="11998"/>
                </a:lnTo>
                <a:lnTo>
                  <a:pt x="4398" y="11986"/>
                </a:lnTo>
                <a:lnTo>
                  <a:pt x="4461" y="12050"/>
                </a:lnTo>
                <a:lnTo>
                  <a:pt x="4530" y="12159"/>
                </a:lnTo>
                <a:lnTo>
                  <a:pt x="4568" y="12250"/>
                </a:lnTo>
                <a:lnTo>
                  <a:pt x="4625" y="12250"/>
                </a:lnTo>
                <a:lnTo>
                  <a:pt x="4646" y="12250"/>
                </a:lnTo>
                <a:lnTo>
                  <a:pt x="4678" y="12275"/>
                </a:lnTo>
                <a:lnTo>
                  <a:pt x="4713" y="12372"/>
                </a:lnTo>
                <a:lnTo>
                  <a:pt x="4782" y="12417"/>
                </a:lnTo>
                <a:lnTo>
                  <a:pt x="4785" y="12353"/>
                </a:lnTo>
                <a:lnTo>
                  <a:pt x="4823" y="12391"/>
                </a:lnTo>
                <a:lnTo>
                  <a:pt x="4860" y="12501"/>
                </a:lnTo>
                <a:cubicBezTo>
                  <a:pt x="4860" y="12501"/>
                  <a:pt x="4917" y="12629"/>
                  <a:pt x="4930" y="12648"/>
                </a:cubicBezTo>
                <a:cubicBezTo>
                  <a:pt x="4942" y="12668"/>
                  <a:pt x="4923" y="12765"/>
                  <a:pt x="4923" y="12765"/>
                </a:cubicBezTo>
                <a:lnTo>
                  <a:pt x="4945" y="12816"/>
                </a:lnTo>
                <a:lnTo>
                  <a:pt x="4974" y="12790"/>
                </a:lnTo>
                <a:lnTo>
                  <a:pt x="5012" y="12829"/>
                </a:lnTo>
                <a:lnTo>
                  <a:pt x="5065" y="12932"/>
                </a:lnTo>
                <a:cubicBezTo>
                  <a:pt x="5065" y="12932"/>
                  <a:pt x="5103" y="13003"/>
                  <a:pt x="5122" y="12964"/>
                </a:cubicBezTo>
                <a:lnTo>
                  <a:pt x="5216" y="13060"/>
                </a:lnTo>
                <a:cubicBezTo>
                  <a:pt x="5216" y="13060"/>
                  <a:pt x="5266" y="13106"/>
                  <a:pt x="5266" y="13106"/>
                </a:cubicBezTo>
                <a:lnTo>
                  <a:pt x="5263" y="13003"/>
                </a:lnTo>
                <a:lnTo>
                  <a:pt x="5288" y="12938"/>
                </a:lnTo>
                <a:lnTo>
                  <a:pt x="5376" y="12951"/>
                </a:lnTo>
                <a:lnTo>
                  <a:pt x="5386" y="13016"/>
                </a:lnTo>
                <a:lnTo>
                  <a:pt x="5414" y="13009"/>
                </a:lnTo>
                <a:lnTo>
                  <a:pt x="5430" y="12926"/>
                </a:lnTo>
                <a:lnTo>
                  <a:pt x="5398" y="12848"/>
                </a:lnTo>
                <a:lnTo>
                  <a:pt x="5307" y="12848"/>
                </a:lnTo>
                <a:lnTo>
                  <a:pt x="5247" y="12842"/>
                </a:lnTo>
                <a:lnTo>
                  <a:pt x="5159" y="12829"/>
                </a:lnTo>
                <a:lnTo>
                  <a:pt x="5118" y="12771"/>
                </a:lnTo>
                <a:lnTo>
                  <a:pt x="5062" y="12648"/>
                </a:lnTo>
                <a:lnTo>
                  <a:pt x="5065" y="12552"/>
                </a:lnTo>
                <a:lnTo>
                  <a:pt x="5065" y="12423"/>
                </a:lnTo>
                <a:lnTo>
                  <a:pt x="5084" y="12262"/>
                </a:lnTo>
                <a:lnTo>
                  <a:pt x="5084" y="12153"/>
                </a:lnTo>
                <a:lnTo>
                  <a:pt x="5055" y="12070"/>
                </a:lnTo>
                <a:lnTo>
                  <a:pt x="4999" y="12011"/>
                </a:lnTo>
                <a:lnTo>
                  <a:pt x="4914" y="12024"/>
                </a:lnTo>
                <a:lnTo>
                  <a:pt x="4854" y="11998"/>
                </a:lnTo>
                <a:lnTo>
                  <a:pt x="4788" y="12050"/>
                </a:lnTo>
                <a:lnTo>
                  <a:pt x="4744" y="11992"/>
                </a:lnTo>
                <a:lnTo>
                  <a:pt x="4785" y="11928"/>
                </a:lnTo>
                <a:lnTo>
                  <a:pt x="4785" y="11811"/>
                </a:lnTo>
                <a:lnTo>
                  <a:pt x="4801" y="11741"/>
                </a:lnTo>
                <a:lnTo>
                  <a:pt x="4823" y="11625"/>
                </a:lnTo>
                <a:lnTo>
                  <a:pt x="4823" y="11496"/>
                </a:lnTo>
                <a:lnTo>
                  <a:pt x="4860" y="11445"/>
                </a:lnTo>
                <a:lnTo>
                  <a:pt x="4867" y="11348"/>
                </a:lnTo>
                <a:lnTo>
                  <a:pt x="4838" y="11310"/>
                </a:lnTo>
                <a:lnTo>
                  <a:pt x="4744" y="11322"/>
                </a:lnTo>
                <a:lnTo>
                  <a:pt x="4684" y="11342"/>
                </a:lnTo>
                <a:lnTo>
                  <a:pt x="4659" y="11432"/>
                </a:lnTo>
                <a:lnTo>
                  <a:pt x="4634" y="11567"/>
                </a:lnTo>
                <a:lnTo>
                  <a:pt x="4606" y="11689"/>
                </a:lnTo>
                <a:lnTo>
                  <a:pt x="4555" y="11702"/>
                </a:lnTo>
                <a:lnTo>
                  <a:pt x="4483" y="11741"/>
                </a:lnTo>
                <a:lnTo>
                  <a:pt x="4407" y="11760"/>
                </a:lnTo>
                <a:lnTo>
                  <a:pt x="4373" y="11670"/>
                </a:lnTo>
                <a:lnTo>
                  <a:pt x="4310" y="11606"/>
                </a:lnTo>
                <a:lnTo>
                  <a:pt x="4288" y="11503"/>
                </a:lnTo>
                <a:lnTo>
                  <a:pt x="4244" y="11367"/>
                </a:lnTo>
                <a:lnTo>
                  <a:pt x="4219" y="11136"/>
                </a:lnTo>
                <a:lnTo>
                  <a:pt x="4209" y="10969"/>
                </a:lnTo>
                <a:lnTo>
                  <a:pt x="4241" y="10840"/>
                </a:lnTo>
                <a:lnTo>
                  <a:pt x="4257" y="10691"/>
                </a:lnTo>
                <a:lnTo>
                  <a:pt x="4225" y="10537"/>
                </a:lnTo>
                <a:lnTo>
                  <a:pt x="4282" y="10389"/>
                </a:lnTo>
                <a:lnTo>
                  <a:pt x="4329" y="10382"/>
                </a:lnTo>
                <a:lnTo>
                  <a:pt x="4376" y="10305"/>
                </a:lnTo>
                <a:lnTo>
                  <a:pt x="4423" y="10215"/>
                </a:lnTo>
                <a:lnTo>
                  <a:pt x="4489" y="10234"/>
                </a:lnTo>
                <a:lnTo>
                  <a:pt x="4536" y="10267"/>
                </a:lnTo>
                <a:lnTo>
                  <a:pt x="4574" y="10234"/>
                </a:lnTo>
                <a:lnTo>
                  <a:pt x="4606" y="10318"/>
                </a:lnTo>
                <a:lnTo>
                  <a:pt x="4662" y="10318"/>
                </a:lnTo>
                <a:lnTo>
                  <a:pt x="4706" y="10311"/>
                </a:lnTo>
                <a:lnTo>
                  <a:pt x="4697" y="10247"/>
                </a:lnTo>
                <a:lnTo>
                  <a:pt x="4713" y="10144"/>
                </a:lnTo>
                <a:lnTo>
                  <a:pt x="4782" y="10138"/>
                </a:lnTo>
                <a:lnTo>
                  <a:pt x="4829" y="10125"/>
                </a:lnTo>
                <a:lnTo>
                  <a:pt x="4917" y="10144"/>
                </a:lnTo>
                <a:lnTo>
                  <a:pt x="4952" y="10234"/>
                </a:lnTo>
                <a:lnTo>
                  <a:pt x="4980" y="10234"/>
                </a:lnTo>
                <a:lnTo>
                  <a:pt x="4999" y="10183"/>
                </a:lnTo>
                <a:lnTo>
                  <a:pt x="5024" y="10170"/>
                </a:lnTo>
                <a:lnTo>
                  <a:pt x="5065" y="10247"/>
                </a:lnTo>
                <a:lnTo>
                  <a:pt x="5103" y="10344"/>
                </a:lnTo>
                <a:lnTo>
                  <a:pt x="5103" y="10453"/>
                </a:lnTo>
                <a:lnTo>
                  <a:pt x="5125" y="10518"/>
                </a:lnTo>
                <a:lnTo>
                  <a:pt x="5134" y="10588"/>
                </a:lnTo>
                <a:lnTo>
                  <a:pt x="5162" y="10640"/>
                </a:lnTo>
                <a:lnTo>
                  <a:pt x="5178" y="10717"/>
                </a:lnTo>
                <a:lnTo>
                  <a:pt x="5213" y="10755"/>
                </a:lnTo>
                <a:lnTo>
                  <a:pt x="5216" y="10840"/>
                </a:lnTo>
                <a:lnTo>
                  <a:pt x="5247" y="10859"/>
                </a:lnTo>
                <a:lnTo>
                  <a:pt x="5266" y="10801"/>
                </a:lnTo>
                <a:lnTo>
                  <a:pt x="5282" y="10710"/>
                </a:lnTo>
                <a:lnTo>
                  <a:pt x="5263" y="10602"/>
                </a:lnTo>
                <a:lnTo>
                  <a:pt x="5244" y="10434"/>
                </a:lnTo>
                <a:lnTo>
                  <a:pt x="5203" y="10286"/>
                </a:lnTo>
                <a:lnTo>
                  <a:pt x="5203" y="10093"/>
                </a:lnTo>
                <a:cubicBezTo>
                  <a:pt x="5203" y="10067"/>
                  <a:pt x="5225" y="9957"/>
                  <a:pt x="5225" y="9957"/>
                </a:cubicBezTo>
                <a:lnTo>
                  <a:pt x="5260" y="9816"/>
                </a:lnTo>
                <a:lnTo>
                  <a:pt x="5313" y="9771"/>
                </a:lnTo>
                <a:lnTo>
                  <a:pt x="5376" y="9661"/>
                </a:lnTo>
                <a:lnTo>
                  <a:pt x="5436" y="9578"/>
                </a:lnTo>
                <a:lnTo>
                  <a:pt x="5493" y="9533"/>
                </a:lnTo>
                <a:lnTo>
                  <a:pt x="5502" y="9449"/>
                </a:lnTo>
                <a:lnTo>
                  <a:pt x="5546" y="9398"/>
                </a:lnTo>
                <a:lnTo>
                  <a:pt x="5509" y="9256"/>
                </a:lnTo>
                <a:lnTo>
                  <a:pt x="5480" y="9192"/>
                </a:lnTo>
                <a:lnTo>
                  <a:pt x="5493" y="9114"/>
                </a:lnTo>
                <a:lnTo>
                  <a:pt x="5468" y="9043"/>
                </a:lnTo>
                <a:lnTo>
                  <a:pt x="5512" y="8998"/>
                </a:lnTo>
                <a:lnTo>
                  <a:pt x="5549" y="9101"/>
                </a:lnTo>
                <a:lnTo>
                  <a:pt x="5571" y="8998"/>
                </a:lnTo>
                <a:lnTo>
                  <a:pt x="5597" y="8908"/>
                </a:lnTo>
                <a:lnTo>
                  <a:pt x="5625" y="8850"/>
                </a:lnTo>
                <a:lnTo>
                  <a:pt x="5653" y="8657"/>
                </a:lnTo>
                <a:lnTo>
                  <a:pt x="5738" y="8657"/>
                </a:lnTo>
                <a:lnTo>
                  <a:pt x="5792" y="8592"/>
                </a:lnTo>
                <a:lnTo>
                  <a:pt x="5855" y="8580"/>
                </a:lnTo>
                <a:lnTo>
                  <a:pt x="5839" y="8502"/>
                </a:lnTo>
                <a:lnTo>
                  <a:pt x="5836" y="8341"/>
                </a:lnTo>
                <a:lnTo>
                  <a:pt x="5880" y="8219"/>
                </a:lnTo>
                <a:lnTo>
                  <a:pt x="5930" y="8219"/>
                </a:lnTo>
                <a:lnTo>
                  <a:pt x="5946" y="8148"/>
                </a:lnTo>
                <a:lnTo>
                  <a:pt x="6012" y="8155"/>
                </a:lnTo>
                <a:lnTo>
                  <a:pt x="6072" y="8084"/>
                </a:lnTo>
                <a:lnTo>
                  <a:pt x="6109" y="7987"/>
                </a:lnTo>
                <a:lnTo>
                  <a:pt x="6182" y="7975"/>
                </a:lnTo>
                <a:cubicBezTo>
                  <a:pt x="6182" y="7975"/>
                  <a:pt x="6248" y="8000"/>
                  <a:pt x="6260" y="8006"/>
                </a:cubicBezTo>
                <a:cubicBezTo>
                  <a:pt x="6273" y="8013"/>
                  <a:pt x="6242" y="8058"/>
                  <a:pt x="6242" y="8058"/>
                </a:cubicBezTo>
                <a:lnTo>
                  <a:pt x="6160" y="8058"/>
                </a:lnTo>
                <a:cubicBezTo>
                  <a:pt x="6160" y="8058"/>
                  <a:pt x="6128" y="8109"/>
                  <a:pt x="6116" y="8122"/>
                </a:cubicBezTo>
                <a:cubicBezTo>
                  <a:pt x="6103" y="8135"/>
                  <a:pt x="6116" y="8232"/>
                  <a:pt x="6116" y="8232"/>
                </a:cubicBezTo>
                <a:lnTo>
                  <a:pt x="6150" y="8264"/>
                </a:lnTo>
                <a:lnTo>
                  <a:pt x="6188" y="8200"/>
                </a:lnTo>
                <a:lnTo>
                  <a:pt x="6216" y="8161"/>
                </a:lnTo>
                <a:lnTo>
                  <a:pt x="6270" y="8129"/>
                </a:lnTo>
                <a:lnTo>
                  <a:pt x="6326" y="8071"/>
                </a:lnTo>
                <a:lnTo>
                  <a:pt x="6383" y="8045"/>
                </a:lnTo>
                <a:lnTo>
                  <a:pt x="6427" y="7936"/>
                </a:lnTo>
                <a:lnTo>
                  <a:pt x="6471" y="7858"/>
                </a:lnTo>
                <a:lnTo>
                  <a:pt x="6477" y="7769"/>
                </a:lnTo>
                <a:lnTo>
                  <a:pt x="6418" y="7801"/>
                </a:lnTo>
                <a:lnTo>
                  <a:pt x="6377" y="7936"/>
                </a:lnTo>
                <a:lnTo>
                  <a:pt x="6307" y="7942"/>
                </a:lnTo>
                <a:lnTo>
                  <a:pt x="6251" y="7884"/>
                </a:lnTo>
                <a:lnTo>
                  <a:pt x="6191" y="7788"/>
                </a:lnTo>
                <a:lnTo>
                  <a:pt x="6160" y="7620"/>
                </a:lnTo>
                <a:lnTo>
                  <a:pt x="6213" y="7536"/>
                </a:lnTo>
                <a:lnTo>
                  <a:pt x="6210" y="7402"/>
                </a:lnTo>
                <a:lnTo>
                  <a:pt x="6131" y="7388"/>
                </a:lnTo>
                <a:lnTo>
                  <a:pt x="6046" y="7440"/>
                </a:lnTo>
                <a:lnTo>
                  <a:pt x="5952" y="7549"/>
                </a:lnTo>
                <a:lnTo>
                  <a:pt x="5861" y="7730"/>
                </a:lnTo>
                <a:lnTo>
                  <a:pt x="5788" y="7833"/>
                </a:lnTo>
                <a:lnTo>
                  <a:pt x="5817" y="7736"/>
                </a:lnTo>
                <a:lnTo>
                  <a:pt x="5861" y="7633"/>
                </a:lnTo>
                <a:lnTo>
                  <a:pt x="5889" y="7582"/>
                </a:lnTo>
                <a:lnTo>
                  <a:pt x="5817" y="7543"/>
                </a:lnTo>
                <a:lnTo>
                  <a:pt x="5908" y="7543"/>
                </a:lnTo>
                <a:lnTo>
                  <a:pt x="5930" y="7453"/>
                </a:lnTo>
                <a:lnTo>
                  <a:pt x="5980" y="7369"/>
                </a:lnTo>
                <a:lnTo>
                  <a:pt x="6040" y="7363"/>
                </a:lnTo>
                <a:lnTo>
                  <a:pt x="6065" y="7260"/>
                </a:lnTo>
                <a:lnTo>
                  <a:pt x="6116" y="7221"/>
                </a:lnTo>
                <a:lnTo>
                  <a:pt x="6194" y="7221"/>
                </a:lnTo>
                <a:lnTo>
                  <a:pt x="6336" y="7215"/>
                </a:lnTo>
                <a:lnTo>
                  <a:pt x="6408" y="7241"/>
                </a:lnTo>
                <a:lnTo>
                  <a:pt x="6465" y="7234"/>
                </a:lnTo>
                <a:lnTo>
                  <a:pt x="6522" y="7150"/>
                </a:lnTo>
                <a:lnTo>
                  <a:pt x="6572" y="7035"/>
                </a:lnTo>
                <a:lnTo>
                  <a:pt x="6663" y="7015"/>
                </a:lnTo>
                <a:lnTo>
                  <a:pt x="6710" y="6976"/>
                </a:lnTo>
                <a:lnTo>
                  <a:pt x="6735" y="6925"/>
                </a:lnTo>
                <a:lnTo>
                  <a:pt x="6707" y="6874"/>
                </a:lnTo>
                <a:lnTo>
                  <a:pt x="6726" y="6822"/>
                </a:lnTo>
                <a:lnTo>
                  <a:pt x="6729" y="6712"/>
                </a:lnTo>
                <a:lnTo>
                  <a:pt x="6663" y="6693"/>
                </a:lnTo>
                <a:lnTo>
                  <a:pt x="6651" y="6629"/>
                </a:lnTo>
                <a:lnTo>
                  <a:pt x="6578" y="6629"/>
                </a:lnTo>
                <a:lnTo>
                  <a:pt x="6522" y="6693"/>
                </a:lnTo>
                <a:lnTo>
                  <a:pt x="6484" y="6745"/>
                </a:lnTo>
                <a:lnTo>
                  <a:pt x="6452" y="6719"/>
                </a:lnTo>
                <a:lnTo>
                  <a:pt x="6465" y="6642"/>
                </a:lnTo>
                <a:lnTo>
                  <a:pt x="6531" y="6597"/>
                </a:lnTo>
                <a:lnTo>
                  <a:pt x="6610" y="6558"/>
                </a:lnTo>
                <a:lnTo>
                  <a:pt x="6644" y="6493"/>
                </a:lnTo>
                <a:lnTo>
                  <a:pt x="6594" y="6487"/>
                </a:lnTo>
                <a:lnTo>
                  <a:pt x="6543" y="6436"/>
                </a:lnTo>
                <a:lnTo>
                  <a:pt x="6477" y="6397"/>
                </a:lnTo>
                <a:lnTo>
                  <a:pt x="6436" y="6320"/>
                </a:lnTo>
                <a:lnTo>
                  <a:pt x="6389" y="6243"/>
                </a:lnTo>
                <a:lnTo>
                  <a:pt x="6371" y="6172"/>
                </a:lnTo>
                <a:lnTo>
                  <a:pt x="6399" y="6159"/>
                </a:lnTo>
                <a:lnTo>
                  <a:pt x="6408" y="6107"/>
                </a:lnTo>
                <a:lnTo>
                  <a:pt x="6364" y="5985"/>
                </a:lnTo>
                <a:lnTo>
                  <a:pt x="6311" y="5850"/>
                </a:lnTo>
                <a:lnTo>
                  <a:pt x="6235" y="5611"/>
                </a:lnTo>
                <a:lnTo>
                  <a:pt x="6210" y="5502"/>
                </a:lnTo>
                <a:lnTo>
                  <a:pt x="6154" y="5644"/>
                </a:lnTo>
                <a:lnTo>
                  <a:pt x="6154" y="5766"/>
                </a:lnTo>
                <a:lnTo>
                  <a:pt x="6094" y="5811"/>
                </a:lnTo>
                <a:lnTo>
                  <a:pt x="6056" y="5895"/>
                </a:lnTo>
                <a:lnTo>
                  <a:pt x="5999" y="5888"/>
                </a:lnTo>
                <a:lnTo>
                  <a:pt x="5987" y="5811"/>
                </a:lnTo>
                <a:lnTo>
                  <a:pt x="5949" y="5753"/>
                </a:lnTo>
                <a:lnTo>
                  <a:pt x="5892" y="5779"/>
                </a:lnTo>
                <a:lnTo>
                  <a:pt x="5908" y="5644"/>
                </a:lnTo>
                <a:lnTo>
                  <a:pt x="5908" y="5464"/>
                </a:lnTo>
                <a:lnTo>
                  <a:pt x="5905" y="5367"/>
                </a:lnTo>
                <a:lnTo>
                  <a:pt x="5836" y="5361"/>
                </a:lnTo>
                <a:lnTo>
                  <a:pt x="5782" y="5289"/>
                </a:lnTo>
                <a:lnTo>
                  <a:pt x="5732" y="5186"/>
                </a:lnTo>
                <a:lnTo>
                  <a:pt x="5644" y="5077"/>
                </a:lnTo>
                <a:lnTo>
                  <a:pt x="5612" y="5129"/>
                </a:lnTo>
                <a:lnTo>
                  <a:pt x="5537" y="5122"/>
                </a:lnTo>
                <a:lnTo>
                  <a:pt x="5505" y="5083"/>
                </a:lnTo>
                <a:lnTo>
                  <a:pt x="5420" y="5083"/>
                </a:lnTo>
                <a:lnTo>
                  <a:pt x="5386" y="5155"/>
                </a:lnTo>
                <a:lnTo>
                  <a:pt x="5417" y="5258"/>
                </a:lnTo>
                <a:lnTo>
                  <a:pt x="5405" y="5392"/>
                </a:lnTo>
                <a:lnTo>
                  <a:pt x="5414" y="5483"/>
                </a:lnTo>
                <a:lnTo>
                  <a:pt x="5442" y="5605"/>
                </a:lnTo>
                <a:lnTo>
                  <a:pt x="5398" y="5605"/>
                </a:lnTo>
                <a:lnTo>
                  <a:pt x="5401" y="5721"/>
                </a:lnTo>
                <a:lnTo>
                  <a:pt x="5373" y="5786"/>
                </a:lnTo>
                <a:lnTo>
                  <a:pt x="5411" y="5837"/>
                </a:lnTo>
                <a:lnTo>
                  <a:pt x="5468" y="5921"/>
                </a:lnTo>
                <a:lnTo>
                  <a:pt x="5483" y="6068"/>
                </a:lnTo>
                <a:lnTo>
                  <a:pt x="5483" y="6236"/>
                </a:lnTo>
                <a:lnTo>
                  <a:pt x="5442" y="6352"/>
                </a:lnTo>
                <a:lnTo>
                  <a:pt x="5386" y="6442"/>
                </a:lnTo>
                <a:lnTo>
                  <a:pt x="5307" y="6462"/>
                </a:lnTo>
                <a:lnTo>
                  <a:pt x="5351" y="6603"/>
                </a:lnTo>
                <a:lnTo>
                  <a:pt x="5351" y="6784"/>
                </a:lnTo>
                <a:lnTo>
                  <a:pt x="5373" y="6886"/>
                </a:lnTo>
                <a:lnTo>
                  <a:pt x="5361" y="6970"/>
                </a:lnTo>
                <a:lnTo>
                  <a:pt x="5326" y="7073"/>
                </a:lnTo>
                <a:lnTo>
                  <a:pt x="5251" y="7092"/>
                </a:lnTo>
                <a:lnTo>
                  <a:pt x="5206" y="6944"/>
                </a:lnTo>
                <a:lnTo>
                  <a:pt x="5153" y="6815"/>
                </a:lnTo>
                <a:lnTo>
                  <a:pt x="5153" y="6706"/>
                </a:lnTo>
                <a:lnTo>
                  <a:pt x="5137" y="6551"/>
                </a:lnTo>
                <a:lnTo>
                  <a:pt x="5147" y="6423"/>
                </a:lnTo>
                <a:lnTo>
                  <a:pt x="5049" y="6397"/>
                </a:lnTo>
                <a:lnTo>
                  <a:pt x="4977" y="6391"/>
                </a:lnTo>
                <a:lnTo>
                  <a:pt x="4939" y="6345"/>
                </a:lnTo>
                <a:lnTo>
                  <a:pt x="4848" y="6301"/>
                </a:lnTo>
                <a:lnTo>
                  <a:pt x="4813" y="6223"/>
                </a:lnTo>
                <a:lnTo>
                  <a:pt x="4735" y="6140"/>
                </a:lnTo>
                <a:lnTo>
                  <a:pt x="4653" y="6049"/>
                </a:lnTo>
                <a:lnTo>
                  <a:pt x="4546" y="6101"/>
                </a:lnTo>
                <a:lnTo>
                  <a:pt x="4521" y="6017"/>
                </a:lnTo>
                <a:lnTo>
                  <a:pt x="4477" y="5824"/>
                </a:lnTo>
                <a:lnTo>
                  <a:pt x="4423" y="5773"/>
                </a:lnTo>
                <a:lnTo>
                  <a:pt x="4388" y="5695"/>
                </a:lnTo>
                <a:lnTo>
                  <a:pt x="4401" y="5457"/>
                </a:lnTo>
                <a:lnTo>
                  <a:pt x="4455" y="5277"/>
                </a:lnTo>
                <a:lnTo>
                  <a:pt x="4508" y="5116"/>
                </a:lnTo>
                <a:lnTo>
                  <a:pt x="4577" y="5058"/>
                </a:lnTo>
                <a:lnTo>
                  <a:pt x="4631" y="4974"/>
                </a:lnTo>
                <a:lnTo>
                  <a:pt x="4609" y="4884"/>
                </a:lnTo>
                <a:lnTo>
                  <a:pt x="4524" y="4845"/>
                </a:lnTo>
                <a:lnTo>
                  <a:pt x="4426" y="4781"/>
                </a:lnTo>
                <a:lnTo>
                  <a:pt x="4540" y="4813"/>
                </a:lnTo>
                <a:lnTo>
                  <a:pt x="4631" y="4858"/>
                </a:lnTo>
                <a:lnTo>
                  <a:pt x="4672" y="4839"/>
                </a:lnTo>
                <a:lnTo>
                  <a:pt x="4681" y="4742"/>
                </a:lnTo>
                <a:lnTo>
                  <a:pt x="4756" y="4794"/>
                </a:lnTo>
                <a:lnTo>
                  <a:pt x="4801" y="4775"/>
                </a:lnTo>
                <a:lnTo>
                  <a:pt x="4804" y="4697"/>
                </a:lnTo>
                <a:lnTo>
                  <a:pt x="4832" y="4665"/>
                </a:lnTo>
                <a:lnTo>
                  <a:pt x="4848" y="4562"/>
                </a:lnTo>
                <a:lnTo>
                  <a:pt x="4794" y="4549"/>
                </a:lnTo>
                <a:lnTo>
                  <a:pt x="4725" y="4536"/>
                </a:lnTo>
                <a:lnTo>
                  <a:pt x="4700" y="4478"/>
                </a:lnTo>
                <a:lnTo>
                  <a:pt x="4621" y="4414"/>
                </a:lnTo>
                <a:lnTo>
                  <a:pt x="4675" y="4420"/>
                </a:lnTo>
                <a:lnTo>
                  <a:pt x="4760" y="4466"/>
                </a:lnTo>
                <a:lnTo>
                  <a:pt x="4816" y="4504"/>
                </a:lnTo>
                <a:lnTo>
                  <a:pt x="4873" y="4466"/>
                </a:lnTo>
                <a:lnTo>
                  <a:pt x="4911" y="4369"/>
                </a:lnTo>
                <a:lnTo>
                  <a:pt x="4870" y="4292"/>
                </a:lnTo>
                <a:lnTo>
                  <a:pt x="4926" y="4292"/>
                </a:lnTo>
                <a:lnTo>
                  <a:pt x="4961" y="4363"/>
                </a:lnTo>
                <a:lnTo>
                  <a:pt x="4933" y="4440"/>
                </a:lnTo>
                <a:lnTo>
                  <a:pt x="4908" y="4581"/>
                </a:lnTo>
                <a:lnTo>
                  <a:pt x="4908" y="4755"/>
                </a:lnTo>
                <a:lnTo>
                  <a:pt x="4851" y="4794"/>
                </a:lnTo>
                <a:lnTo>
                  <a:pt x="4867" y="4871"/>
                </a:lnTo>
                <a:lnTo>
                  <a:pt x="4926" y="4877"/>
                </a:lnTo>
                <a:lnTo>
                  <a:pt x="4926" y="4949"/>
                </a:lnTo>
                <a:cubicBezTo>
                  <a:pt x="4926" y="4949"/>
                  <a:pt x="4986" y="4974"/>
                  <a:pt x="5005" y="4936"/>
                </a:cubicBezTo>
                <a:lnTo>
                  <a:pt x="5027" y="4845"/>
                </a:lnTo>
                <a:lnTo>
                  <a:pt x="5103" y="4852"/>
                </a:lnTo>
                <a:lnTo>
                  <a:pt x="5143" y="4865"/>
                </a:lnTo>
                <a:lnTo>
                  <a:pt x="5184" y="4903"/>
                </a:lnTo>
                <a:lnTo>
                  <a:pt x="5244" y="4903"/>
                </a:lnTo>
                <a:lnTo>
                  <a:pt x="5251" y="4807"/>
                </a:lnTo>
                <a:lnTo>
                  <a:pt x="5191" y="4781"/>
                </a:lnTo>
                <a:lnTo>
                  <a:pt x="5162" y="4658"/>
                </a:lnTo>
                <a:lnTo>
                  <a:pt x="5090" y="4646"/>
                </a:lnTo>
                <a:lnTo>
                  <a:pt x="5033" y="4549"/>
                </a:lnTo>
                <a:lnTo>
                  <a:pt x="4980" y="4524"/>
                </a:lnTo>
                <a:lnTo>
                  <a:pt x="4980" y="4453"/>
                </a:lnTo>
                <a:lnTo>
                  <a:pt x="5030" y="4472"/>
                </a:lnTo>
                <a:lnTo>
                  <a:pt x="5052" y="4420"/>
                </a:lnTo>
                <a:lnTo>
                  <a:pt x="5046" y="4363"/>
                </a:lnTo>
                <a:lnTo>
                  <a:pt x="5106" y="4363"/>
                </a:lnTo>
                <a:lnTo>
                  <a:pt x="5128" y="4279"/>
                </a:lnTo>
                <a:lnTo>
                  <a:pt x="5184" y="4195"/>
                </a:lnTo>
                <a:lnTo>
                  <a:pt x="5203" y="4124"/>
                </a:lnTo>
                <a:lnTo>
                  <a:pt x="5172" y="4047"/>
                </a:lnTo>
                <a:lnTo>
                  <a:pt x="5143" y="3918"/>
                </a:lnTo>
                <a:lnTo>
                  <a:pt x="5197" y="3899"/>
                </a:lnTo>
                <a:lnTo>
                  <a:pt x="5213" y="3802"/>
                </a:lnTo>
                <a:lnTo>
                  <a:pt x="5172" y="3706"/>
                </a:lnTo>
                <a:lnTo>
                  <a:pt x="5115" y="3654"/>
                </a:lnTo>
                <a:lnTo>
                  <a:pt x="5043" y="3577"/>
                </a:lnTo>
                <a:lnTo>
                  <a:pt x="5125" y="3577"/>
                </a:lnTo>
                <a:lnTo>
                  <a:pt x="5134" y="3526"/>
                </a:lnTo>
                <a:lnTo>
                  <a:pt x="5194" y="3538"/>
                </a:lnTo>
                <a:lnTo>
                  <a:pt x="5241" y="3596"/>
                </a:lnTo>
                <a:lnTo>
                  <a:pt x="5307" y="3590"/>
                </a:lnTo>
                <a:lnTo>
                  <a:pt x="5367" y="3564"/>
                </a:lnTo>
                <a:lnTo>
                  <a:pt x="5317" y="3468"/>
                </a:lnTo>
                <a:lnTo>
                  <a:pt x="5351" y="3448"/>
                </a:lnTo>
                <a:lnTo>
                  <a:pt x="5405" y="3558"/>
                </a:lnTo>
                <a:lnTo>
                  <a:pt x="5464" y="3571"/>
                </a:lnTo>
                <a:lnTo>
                  <a:pt x="5490" y="3674"/>
                </a:lnTo>
                <a:lnTo>
                  <a:pt x="5534" y="3693"/>
                </a:lnTo>
                <a:lnTo>
                  <a:pt x="5559" y="3770"/>
                </a:lnTo>
                <a:lnTo>
                  <a:pt x="5606" y="3809"/>
                </a:lnTo>
                <a:lnTo>
                  <a:pt x="5631" y="3905"/>
                </a:lnTo>
                <a:lnTo>
                  <a:pt x="5685" y="3944"/>
                </a:lnTo>
                <a:lnTo>
                  <a:pt x="5729" y="4041"/>
                </a:lnTo>
                <a:lnTo>
                  <a:pt x="5738" y="4157"/>
                </a:lnTo>
                <a:lnTo>
                  <a:pt x="5675" y="4279"/>
                </a:lnTo>
                <a:lnTo>
                  <a:pt x="5622" y="4401"/>
                </a:lnTo>
                <a:lnTo>
                  <a:pt x="5650" y="4517"/>
                </a:lnTo>
                <a:lnTo>
                  <a:pt x="5556" y="4543"/>
                </a:lnTo>
                <a:lnTo>
                  <a:pt x="5505" y="4517"/>
                </a:lnTo>
                <a:lnTo>
                  <a:pt x="5452" y="4517"/>
                </a:lnTo>
                <a:lnTo>
                  <a:pt x="5386" y="4613"/>
                </a:lnTo>
                <a:lnTo>
                  <a:pt x="5386" y="4716"/>
                </a:lnTo>
                <a:lnTo>
                  <a:pt x="5464" y="4742"/>
                </a:lnTo>
                <a:lnTo>
                  <a:pt x="5527" y="4736"/>
                </a:lnTo>
                <a:lnTo>
                  <a:pt x="5543" y="4678"/>
                </a:lnTo>
                <a:lnTo>
                  <a:pt x="5571" y="4646"/>
                </a:lnTo>
                <a:lnTo>
                  <a:pt x="5612" y="4665"/>
                </a:lnTo>
                <a:lnTo>
                  <a:pt x="5688" y="4710"/>
                </a:lnTo>
                <a:lnTo>
                  <a:pt x="5760" y="4852"/>
                </a:lnTo>
                <a:lnTo>
                  <a:pt x="5776" y="4929"/>
                </a:lnTo>
                <a:lnTo>
                  <a:pt x="5820" y="5025"/>
                </a:lnTo>
                <a:lnTo>
                  <a:pt x="5883" y="5025"/>
                </a:lnTo>
                <a:lnTo>
                  <a:pt x="5949" y="5155"/>
                </a:lnTo>
                <a:lnTo>
                  <a:pt x="6046" y="5161"/>
                </a:lnTo>
                <a:lnTo>
                  <a:pt x="6109" y="5219"/>
                </a:lnTo>
                <a:lnTo>
                  <a:pt x="6116" y="5142"/>
                </a:lnTo>
                <a:lnTo>
                  <a:pt x="6012" y="4980"/>
                </a:lnTo>
                <a:lnTo>
                  <a:pt x="5968" y="4910"/>
                </a:lnTo>
                <a:lnTo>
                  <a:pt x="5946" y="4833"/>
                </a:lnTo>
                <a:lnTo>
                  <a:pt x="6015" y="4903"/>
                </a:lnTo>
                <a:lnTo>
                  <a:pt x="6131" y="5025"/>
                </a:lnTo>
                <a:lnTo>
                  <a:pt x="6191" y="5097"/>
                </a:lnTo>
                <a:lnTo>
                  <a:pt x="6191" y="4980"/>
                </a:lnTo>
                <a:lnTo>
                  <a:pt x="6226" y="4877"/>
                </a:lnTo>
                <a:lnTo>
                  <a:pt x="6169" y="4813"/>
                </a:lnTo>
                <a:lnTo>
                  <a:pt x="6156" y="4652"/>
                </a:lnTo>
                <a:lnTo>
                  <a:pt x="6078" y="4594"/>
                </a:lnTo>
                <a:lnTo>
                  <a:pt x="5984" y="4388"/>
                </a:lnTo>
                <a:lnTo>
                  <a:pt x="6015" y="4330"/>
                </a:lnTo>
                <a:lnTo>
                  <a:pt x="6046" y="4279"/>
                </a:lnTo>
                <a:lnTo>
                  <a:pt x="6172" y="4472"/>
                </a:lnTo>
                <a:lnTo>
                  <a:pt x="6216" y="4594"/>
                </a:lnTo>
                <a:lnTo>
                  <a:pt x="6270" y="4613"/>
                </a:lnTo>
                <a:lnTo>
                  <a:pt x="6285" y="4472"/>
                </a:lnTo>
                <a:lnTo>
                  <a:pt x="6352" y="4420"/>
                </a:lnTo>
                <a:lnTo>
                  <a:pt x="6361" y="4363"/>
                </a:lnTo>
                <a:lnTo>
                  <a:pt x="6405" y="4363"/>
                </a:lnTo>
                <a:lnTo>
                  <a:pt x="6424" y="4298"/>
                </a:lnTo>
                <a:lnTo>
                  <a:pt x="6421" y="4202"/>
                </a:lnTo>
                <a:lnTo>
                  <a:pt x="6333" y="4202"/>
                </a:lnTo>
                <a:lnTo>
                  <a:pt x="6333" y="4150"/>
                </a:lnTo>
                <a:lnTo>
                  <a:pt x="6279" y="4066"/>
                </a:lnTo>
                <a:lnTo>
                  <a:pt x="6242" y="4053"/>
                </a:lnTo>
                <a:lnTo>
                  <a:pt x="6185" y="4002"/>
                </a:lnTo>
                <a:lnTo>
                  <a:pt x="6141" y="4002"/>
                </a:lnTo>
                <a:lnTo>
                  <a:pt x="6128" y="3931"/>
                </a:lnTo>
                <a:lnTo>
                  <a:pt x="6113" y="3867"/>
                </a:lnTo>
                <a:lnTo>
                  <a:pt x="6037" y="3867"/>
                </a:lnTo>
                <a:lnTo>
                  <a:pt x="6006" y="3860"/>
                </a:lnTo>
                <a:lnTo>
                  <a:pt x="6006" y="3751"/>
                </a:lnTo>
                <a:lnTo>
                  <a:pt x="6059" y="3751"/>
                </a:lnTo>
                <a:lnTo>
                  <a:pt x="6087" y="3699"/>
                </a:lnTo>
                <a:lnTo>
                  <a:pt x="6015" y="3661"/>
                </a:lnTo>
                <a:lnTo>
                  <a:pt x="6024" y="3615"/>
                </a:lnTo>
                <a:lnTo>
                  <a:pt x="6059" y="3603"/>
                </a:lnTo>
                <a:lnTo>
                  <a:pt x="6018" y="3526"/>
                </a:lnTo>
                <a:lnTo>
                  <a:pt x="5962" y="3493"/>
                </a:lnTo>
                <a:lnTo>
                  <a:pt x="5984" y="3423"/>
                </a:lnTo>
                <a:lnTo>
                  <a:pt x="5924" y="3371"/>
                </a:lnTo>
                <a:lnTo>
                  <a:pt x="5858" y="3377"/>
                </a:lnTo>
                <a:lnTo>
                  <a:pt x="5848" y="3320"/>
                </a:lnTo>
                <a:lnTo>
                  <a:pt x="5795" y="3313"/>
                </a:lnTo>
                <a:lnTo>
                  <a:pt x="5773" y="3300"/>
                </a:lnTo>
                <a:lnTo>
                  <a:pt x="5817" y="3242"/>
                </a:lnTo>
                <a:lnTo>
                  <a:pt x="5757" y="3204"/>
                </a:lnTo>
                <a:lnTo>
                  <a:pt x="5681" y="3242"/>
                </a:lnTo>
                <a:lnTo>
                  <a:pt x="5631" y="3139"/>
                </a:lnTo>
                <a:lnTo>
                  <a:pt x="5625" y="3081"/>
                </a:lnTo>
                <a:lnTo>
                  <a:pt x="5578" y="3075"/>
                </a:lnTo>
                <a:lnTo>
                  <a:pt x="5575" y="3004"/>
                </a:lnTo>
                <a:lnTo>
                  <a:pt x="5499" y="2952"/>
                </a:lnTo>
                <a:lnTo>
                  <a:pt x="5401" y="2952"/>
                </a:lnTo>
                <a:lnTo>
                  <a:pt x="5389" y="3010"/>
                </a:lnTo>
                <a:lnTo>
                  <a:pt x="5339" y="3023"/>
                </a:lnTo>
                <a:lnTo>
                  <a:pt x="5291" y="3004"/>
                </a:lnTo>
                <a:lnTo>
                  <a:pt x="5276" y="3075"/>
                </a:lnTo>
                <a:lnTo>
                  <a:pt x="5229" y="3081"/>
                </a:lnTo>
                <a:lnTo>
                  <a:pt x="5225" y="2991"/>
                </a:lnTo>
                <a:lnTo>
                  <a:pt x="5254" y="2908"/>
                </a:lnTo>
                <a:lnTo>
                  <a:pt x="5206" y="2792"/>
                </a:lnTo>
                <a:lnTo>
                  <a:pt x="5184" y="2689"/>
                </a:lnTo>
                <a:lnTo>
                  <a:pt x="5096" y="2689"/>
                </a:lnTo>
                <a:lnTo>
                  <a:pt x="5055" y="2766"/>
                </a:lnTo>
                <a:lnTo>
                  <a:pt x="4996" y="2772"/>
                </a:lnTo>
                <a:lnTo>
                  <a:pt x="4955" y="2824"/>
                </a:lnTo>
                <a:lnTo>
                  <a:pt x="4945" y="2927"/>
                </a:lnTo>
                <a:lnTo>
                  <a:pt x="4983" y="3036"/>
                </a:lnTo>
                <a:lnTo>
                  <a:pt x="4958" y="3107"/>
                </a:lnTo>
                <a:lnTo>
                  <a:pt x="5008" y="3242"/>
                </a:lnTo>
                <a:lnTo>
                  <a:pt x="4967" y="3255"/>
                </a:lnTo>
                <a:lnTo>
                  <a:pt x="4911" y="3139"/>
                </a:lnTo>
                <a:lnTo>
                  <a:pt x="4892" y="2985"/>
                </a:lnTo>
                <a:lnTo>
                  <a:pt x="4885" y="2882"/>
                </a:lnTo>
                <a:lnTo>
                  <a:pt x="4926" y="2772"/>
                </a:lnTo>
                <a:lnTo>
                  <a:pt x="4986" y="2682"/>
                </a:lnTo>
                <a:lnTo>
                  <a:pt x="4904" y="2682"/>
                </a:lnTo>
                <a:close/>
                <a:moveTo>
                  <a:pt x="5251" y="2701"/>
                </a:moveTo>
                <a:lnTo>
                  <a:pt x="5264" y="2817"/>
                </a:lnTo>
                <a:cubicBezTo>
                  <a:pt x="5264" y="2817"/>
                  <a:pt x="5283" y="2907"/>
                  <a:pt x="5283" y="2907"/>
                </a:cubicBezTo>
                <a:lnTo>
                  <a:pt x="5409" y="2920"/>
                </a:lnTo>
                <a:lnTo>
                  <a:pt x="5453" y="2856"/>
                </a:lnTo>
                <a:lnTo>
                  <a:pt x="5528" y="2817"/>
                </a:lnTo>
                <a:lnTo>
                  <a:pt x="5453" y="2714"/>
                </a:lnTo>
                <a:lnTo>
                  <a:pt x="5333" y="2701"/>
                </a:lnTo>
                <a:lnTo>
                  <a:pt x="5251" y="2701"/>
                </a:lnTo>
                <a:close/>
                <a:moveTo>
                  <a:pt x="14347" y="2740"/>
                </a:moveTo>
                <a:cubicBezTo>
                  <a:pt x="14337" y="2740"/>
                  <a:pt x="14331" y="2754"/>
                  <a:pt x="14322" y="2765"/>
                </a:cubicBezTo>
                <a:cubicBezTo>
                  <a:pt x="14317" y="2772"/>
                  <a:pt x="14314" y="2783"/>
                  <a:pt x="14310" y="2791"/>
                </a:cubicBezTo>
                <a:cubicBezTo>
                  <a:pt x="14300" y="2807"/>
                  <a:pt x="14293" y="2818"/>
                  <a:pt x="14285" y="2836"/>
                </a:cubicBezTo>
                <a:cubicBezTo>
                  <a:pt x="14290" y="2843"/>
                  <a:pt x="14293" y="2856"/>
                  <a:pt x="14300" y="2856"/>
                </a:cubicBezTo>
                <a:cubicBezTo>
                  <a:pt x="14307" y="2856"/>
                  <a:pt x="14313" y="2851"/>
                  <a:pt x="14319" y="2849"/>
                </a:cubicBezTo>
                <a:cubicBezTo>
                  <a:pt x="14323" y="2849"/>
                  <a:pt x="14328" y="2851"/>
                  <a:pt x="14332" y="2849"/>
                </a:cubicBezTo>
                <a:cubicBezTo>
                  <a:pt x="14336" y="2848"/>
                  <a:pt x="14340" y="2838"/>
                  <a:pt x="14344" y="2836"/>
                </a:cubicBezTo>
                <a:cubicBezTo>
                  <a:pt x="14353" y="2834"/>
                  <a:pt x="14360" y="2838"/>
                  <a:pt x="14370" y="2836"/>
                </a:cubicBezTo>
                <a:lnTo>
                  <a:pt x="14382" y="2836"/>
                </a:lnTo>
                <a:cubicBezTo>
                  <a:pt x="14388" y="2834"/>
                  <a:pt x="14389" y="2822"/>
                  <a:pt x="14395" y="2817"/>
                </a:cubicBezTo>
                <a:cubicBezTo>
                  <a:pt x="14394" y="2809"/>
                  <a:pt x="14396" y="2798"/>
                  <a:pt x="14395" y="2791"/>
                </a:cubicBezTo>
                <a:cubicBezTo>
                  <a:pt x="14392" y="2782"/>
                  <a:pt x="14389" y="2772"/>
                  <a:pt x="14385" y="2765"/>
                </a:cubicBezTo>
                <a:cubicBezTo>
                  <a:pt x="14381" y="2759"/>
                  <a:pt x="14377" y="2756"/>
                  <a:pt x="14373" y="2753"/>
                </a:cubicBezTo>
                <a:cubicBezTo>
                  <a:pt x="14369" y="2750"/>
                  <a:pt x="14364" y="2748"/>
                  <a:pt x="14360" y="2746"/>
                </a:cubicBezTo>
                <a:cubicBezTo>
                  <a:pt x="14356" y="2745"/>
                  <a:pt x="14352" y="2740"/>
                  <a:pt x="14347" y="2740"/>
                </a:cubicBezTo>
                <a:close/>
                <a:moveTo>
                  <a:pt x="3144" y="2778"/>
                </a:moveTo>
                <a:lnTo>
                  <a:pt x="3106" y="2843"/>
                </a:lnTo>
                <a:lnTo>
                  <a:pt x="3068" y="2875"/>
                </a:lnTo>
                <a:lnTo>
                  <a:pt x="3018" y="2901"/>
                </a:lnTo>
                <a:lnTo>
                  <a:pt x="2974" y="2958"/>
                </a:lnTo>
                <a:lnTo>
                  <a:pt x="2983" y="3049"/>
                </a:lnTo>
                <a:lnTo>
                  <a:pt x="2930" y="3113"/>
                </a:lnTo>
                <a:lnTo>
                  <a:pt x="2933" y="3165"/>
                </a:lnTo>
                <a:lnTo>
                  <a:pt x="2971" y="3165"/>
                </a:lnTo>
                <a:lnTo>
                  <a:pt x="2996" y="3216"/>
                </a:lnTo>
                <a:lnTo>
                  <a:pt x="3043" y="3184"/>
                </a:lnTo>
                <a:lnTo>
                  <a:pt x="3103" y="3171"/>
                </a:lnTo>
                <a:lnTo>
                  <a:pt x="3141" y="3229"/>
                </a:lnTo>
                <a:lnTo>
                  <a:pt x="3081" y="3261"/>
                </a:lnTo>
                <a:lnTo>
                  <a:pt x="3028" y="3287"/>
                </a:lnTo>
                <a:lnTo>
                  <a:pt x="3002" y="3338"/>
                </a:lnTo>
                <a:lnTo>
                  <a:pt x="3072" y="3396"/>
                </a:lnTo>
                <a:lnTo>
                  <a:pt x="3141" y="3396"/>
                </a:lnTo>
                <a:lnTo>
                  <a:pt x="3216" y="3383"/>
                </a:lnTo>
                <a:lnTo>
                  <a:pt x="3282" y="3383"/>
                </a:lnTo>
                <a:cubicBezTo>
                  <a:pt x="3282" y="3383"/>
                  <a:pt x="3323" y="3422"/>
                  <a:pt x="3336" y="3428"/>
                </a:cubicBezTo>
                <a:cubicBezTo>
                  <a:pt x="3348" y="3435"/>
                  <a:pt x="3330" y="3493"/>
                  <a:pt x="3330" y="3493"/>
                </a:cubicBezTo>
                <a:lnTo>
                  <a:pt x="3220" y="3486"/>
                </a:lnTo>
                <a:lnTo>
                  <a:pt x="3119" y="3486"/>
                </a:lnTo>
                <a:lnTo>
                  <a:pt x="3046" y="3551"/>
                </a:lnTo>
                <a:lnTo>
                  <a:pt x="3091" y="3680"/>
                </a:lnTo>
                <a:lnTo>
                  <a:pt x="3169" y="3686"/>
                </a:lnTo>
                <a:lnTo>
                  <a:pt x="3235" y="3686"/>
                </a:lnTo>
                <a:lnTo>
                  <a:pt x="3270" y="3808"/>
                </a:lnTo>
                <a:lnTo>
                  <a:pt x="3314" y="3860"/>
                </a:lnTo>
                <a:lnTo>
                  <a:pt x="3399" y="3860"/>
                </a:lnTo>
                <a:lnTo>
                  <a:pt x="3477" y="3853"/>
                </a:lnTo>
                <a:lnTo>
                  <a:pt x="3531" y="3795"/>
                </a:lnTo>
                <a:lnTo>
                  <a:pt x="3588" y="3763"/>
                </a:lnTo>
                <a:lnTo>
                  <a:pt x="3644" y="3699"/>
                </a:lnTo>
                <a:lnTo>
                  <a:pt x="3676" y="3660"/>
                </a:lnTo>
                <a:lnTo>
                  <a:pt x="3701" y="3705"/>
                </a:lnTo>
                <a:lnTo>
                  <a:pt x="3735" y="3692"/>
                </a:lnTo>
                <a:lnTo>
                  <a:pt x="3824" y="3782"/>
                </a:lnTo>
                <a:lnTo>
                  <a:pt x="3883" y="3789"/>
                </a:lnTo>
                <a:lnTo>
                  <a:pt x="3937" y="3776"/>
                </a:lnTo>
                <a:lnTo>
                  <a:pt x="3959" y="3692"/>
                </a:lnTo>
                <a:lnTo>
                  <a:pt x="3915" y="3621"/>
                </a:lnTo>
                <a:lnTo>
                  <a:pt x="3949" y="3615"/>
                </a:lnTo>
                <a:cubicBezTo>
                  <a:pt x="3949" y="3615"/>
                  <a:pt x="4003" y="3596"/>
                  <a:pt x="4003" y="3596"/>
                </a:cubicBezTo>
                <a:lnTo>
                  <a:pt x="4015" y="3538"/>
                </a:lnTo>
                <a:lnTo>
                  <a:pt x="3965" y="3474"/>
                </a:lnTo>
                <a:lnTo>
                  <a:pt x="3861" y="3402"/>
                </a:lnTo>
                <a:lnTo>
                  <a:pt x="3808" y="3293"/>
                </a:lnTo>
                <a:lnTo>
                  <a:pt x="3817" y="3184"/>
                </a:lnTo>
                <a:lnTo>
                  <a:pt x="3770" y="3113"/>
                </a:lnTo>
                <a:lnTo>
                  <a:pt x="3760" y="2965"/>
                </a:lnTo>
                <a:lnTo>
                  <a:pt x="3723" y="2868"/>
                </a:lnTo>
                <a:lnTo>
                  <a:pt x="3654" y="2810"/>
                </a:lnTo>
                <a:lnTo>
                  <a:pt x="3594" y="2810"/>
                </a:lnTo>
                <a:lnTo>
                  <a:pt x="3594" y="2920"/>
                </a:lnTo>
                <a:lnTo>
                  <a:pt x="3606" y="2997"/>
                </a:lnTo>
                <a:lnTo>
                  <a:pt x="3635" y="3100"/>
                </a:lnTo>
                <a:lnTo>
                  <a:pt x="3616" y="3145"/>
                </a:lnTo>
                <a:lnTo>
                  <a:pt x="3591" y="3138"/>
                </a:lnTo>
                <a:lnTo>
                  <a:pt x="3565" y="3093"/>
                </a:lnTo>
                <a:lnTo>
                  <a:pt x="3559" y="3016"/>
                </a:lnTo>
                <a:lnTo>
                  <a:pt x="3543" y="2952"/>
                </a:lnTo>
                <a:lnTo>
                  <a:pt x="3496" y="2849"/>
                </a:lnTo>
                <a:lnTo>
                  <a:pt x="3449" y="2843"/>
                </a:lnTo>
                <a:lnTo>
                  <a:pt x="3462" y="2913"/>
                </a:lnTo>
                <a:lnTo>
                  <a:pt x="3480" y="2971"/>
                </a:lnTo>
                <a:lnTo>
                  <a:pt x="3427" y="2971"/>
                </a:lnTo>
                <a:lnTo>
                  <a:pt x="3424" y="3023"/>
                </a:lnTo>
                <a:lnTo>
                  <a:pt x="3380" y="3036"/>
                </a:lnTo>
                <a:lnTo>
                  <a:pt x="3389" y="2977"/>
                </a:lnTo>
                <a:lnTo>
                  <a:pt x="3402" y="2907"/>
                </a:lnTo>
                <a:lnTo>
                  <a:pt x="3364" y="2901"/>
                </a:lnTo>
                <a:lnTo>
                  <a:pt x="3317" y="2868"/>
                </a:lnTo>
                <a:lnTo>
                  <a:pt x="3270" y="2875"/>
                </a:lnTo>
                <a:lnTo>
                  <a:pt x="3263" y="2946"/>
                </a:lnTo>
                <a:lnTo>
                  <a:pt x="3226" y="2932"/>
                </a:lnTo>
                <a:lnTo>
                  <a:pt x="3235" y="2887"/>
                </a:lnTo>
                <a:lnTo>
                  <a:pt x="3226" y="2797"/>
                </a:lnTo>
                <a:lnTo>
                  <a:pt x="3201" y="2778"/>
                </a:lnTo>
                <a:lnTo>
                  <a:pt x="3144" y="2778"/>
                </a:lnTo>
                <a:close/>
                <a:moveTo>
                  <a:pt x="20941" y="3181"/>
                </a:moveTo>
                <a:cubicBezTo>
                  <a:pt x="20936" y="3186"/>
                  <a:pt x="20933" y="3195"/>
                  <a:pt x="20928" y="3201"/>
                </a:cubicBezTo>
                <a:cubicBezTo>
                  <a:pt x="20925" y="3206"/>
                  <a:pt x="20929" y="3223"/>
                  <a:pt x="20925" y="3226"/>
                </a:cubicBezTo>
                <a:cubicBezTo>
                  <a:pt x="20921" y="3230"/>
                  <a:pt x="20916" y="3226"/>
                  <a:pt x="20913" y="3226"/>
                </a:cubicBezTo>
                <a:cubicBezTo>
                  <a:pt x="20907" y="3228"/>
                  <a:pt x="20903" y="3226"/>
                  <a:pt x="20897" y="3226"/>
                </a:cubicBezTo>
                <a:cubicBezTo>
                  <a:pt x="20887" y="3226"/>
                  <a:pt x="20881" y="3225"/>
                  <a:pt x="20872" y="3226"/>
                </a:cubicBezTo>
                <a:cubicBezTo>
                  <a:pt x="20866" y="3226"/>
                  <a:pt x="20864" y="3235"/>
                  <a:pt x="20859" y="3239"/>
                </a:cubicBezTo>
                <a:cubicBezTo>
                  <a:pt x="20845" y="3254"/>
                  <a:pt x="20846" y="3285"/>
                  <a:pt x="20846" y="3317"/>
                </a:cubicBezTo>
                <a:cubicBezTo>
                  <a:pt x="20850" y="3328"/>
                  <a:pt x="20850" y="3346"/>
                  <a:pt x="20856" y="3349"/>
                </a:cubicBezTo>
                <a:cubicBezTo>
                  <a:pt x="20860" y="3351"/>
                  <a:pt x="20865" y="3349"/>
                  <a:pt x="20869" y="3349"/>
                </a:cubicBezTo>
                <a:cubicBezTo>
                  <a:pt x="20881" y="3352"/>
                  <a:pt x="20889" y="3349"/>
                  <a:pt x="20901" y="3349"/>
                </a:cubicBezTo>
                <a:cubicBezTo>
                  <a:pt x="20919" y="3349"/>
                  <a:pt x="20930" y="3354"/>
                  <a:pt x="20947" y="3349"/>
                </a:cubicBezTo>
                <a:cubicBezTo>
                  <a:pt x="20957" y="3348"/>
                  <a:pt x="20963" y="3336"/>
                  <a:pt x="20972" y="3330"/>
                </a:cubicBezTo>
                <a:cubicBezTo>
                  <a:pt x="20977" y="3327"/>
                  <a:pt x="20980" y="3318"/>
                  <a:pt x="20985" y="3317"/>
                </a:cubicBezTo>
                <a:cubicBezTo>
                  <a:pt x="20995" y="3312"/>
                  <a:pt x="21001" y="3317"/>
                  <a:pt x="21012" y="3317"/>
                </a:cubicBezTo>
                <a:lnTo>
                  <a:pt x="21038" y="3317"/>
                </a:lnTo>
                <a:cubicBezTo>
                  <a:pt x="21043" y="3317"/>
                  <a:pt x="21046" y="3323"/>
                  <a:pt x="21051" y="3323"/>
                </a:cubicBezTo>
                <a:lnTo>
                  <a:pt x="21067" y="3323"/>
                </a:lnTo>
                <a:cubicBezTo>
                  <a:pt x="21071" y="3323"/>
                  <a:pt x="21075" y="3319"/>
                  <a:pt x="21079" y="3319"/>
                </a:cubicBezTo>
                <a:lnTo>
                  <a:pt x="21079" y="3278"/>
                </a:lnTo>
                <a:cubicBezTo>
                  <a:pt x="21077" y="3270"/>
                  <a:pt x="21077" y="3257"/>
                  <a:pt x="21073" y="3252"/>
                </a:cubicBezTo>
                <a:cubicBezTo>
                  <a:pt x="21068" y="3246"/>
                  <a:pt x="21066" y="3238"/>
                  <a:pt x="21061" y="3233"/>
                </a:cubicBezTo>
                <a:cubicBezTo>
                  <a:pt x="21048" y="3220"/>
                  <a:pt x="21038" y="3228"/>
                  <a:pt x="21023" y="3226"/>
                </a:cubicBezTo>
                <a:cubicBezTo>
                  <a:pt x="21018" y="3226"/>
                  <a:pt x="21014" y="3220"/>
                  <a:pt x="21010" y="3220"/>
                </a:cubicBezTo>
                <a:cubicBezTo>
                  <a:pt x="21004" y="3219"/>
                  <a:pt x="21001" y="3222"/>
                  <a:pt x="20994" y="3220"/>
                </a:cubicBezTo>
                <a:cubicBezTo>
                  <a:pt x="20989" y="3219"/>
                  <a:pt x="20987" y="3210"/>
                  <a:pt x="20982" y="3207"/>
                </a:cubicBezTo>
                <a:cubicBezTo>
                  <a:pt x="20976" y="3202"/>
                  <a:pt x="20975" y="3183"/>
                  <a:pt x="20969" y="3181"/>
                </a:cubicBezTo>
                <a:cubicBezTo>
                  <a:pt x="20965" y="3180"/>
                  <a:pt x="20961" y="3181"/>
                  <a:pt x="20955" y="3181"/>
                </a:cubicBezTo>
                <a:cubicBezTo>
                  <a:pt x="20950" y="3181"/>
                  <a:pt x="20946" y="3178"/>
                  <a:pt x="20941" y="3181"/>
                </a:cubicBezTo>
                <a:close/>
                <a:moveTo>
                  <a:pt x="11653" y="3372"/>
                </a:moveTo>
                <a:cubicBezTo>
                  <a:pt x="11654" y="3372"/>
                  <a:pt x="11655" y="3374"/>
                  <a:pt x="11656" y="3375"/>
                </a:cubicBezTo>
                <a:lnTo>
                  <a:pt x="11656" y="3492"/>
                </a:lnTo>
                <a:cubicBezTo>
                  <a:pt x="11656" y="3492"/>
                  <a:pt x="11614" y="3492"/>
                  <a:pt x="11614" y="3492"/>
                </a:cubicBezTo>
                <a:cubicBezTo>
                  <a:pt x="11614" y="3462"/>
                  <a:pt x="11612" y="3446"/>
                  <a:pt x="11612" y="3417"/>
                </a:cubicBezTo>
                <a:cubicBezTo>
                  <a:pt x="11612" y="3408"/>
                  <a:pt x="11615" y="3402"/>
                  <a:pt x="11615" y="3392"/>
                </a:cubicBezTo>
                <a:cubicBezTo>
                  <a:pt x="11615" y="3387"/>
                  <a:pt x="11614" y="3384"/>
                  <a:pt x="11614" y="3379"/>
                </a:cubicBezTo>
                <a:lnTo>
                  <a:pt x="11640" y="3379"/>
                </a:lnTo>
                <a:cubicBezTo>
                  <a:pt x="11645" y="3379"/>
                  <a:pt x="11648" y="3372"/>
                  <a:pt x="11653" y="3372"/>
                </a:cubicBezTo>
                <a:close/>
                <a:moveTo>
                  <a:pt x="13005" y="3659"/>
                </a:moveTo>
                <a:cubicBezTo>
                  <a:pt x="13005" y="3672"/>
                  <a:pt x="13002" y="3679"/>
                  <a:pt x="13002" y="3691"/>
                </a:cubicBezTo>
                <a:cubicBezTo>
                  <a:pt x="13002" y="3703"/>
                  <a:pt x="13008" y="3708"/>
                  <a:pt x="13009" y="3717"/>
                </a:cubicBezTo>
                <a:lnTo>
                  <a:pt x="13009" y="3839"/>
                </a:lnTo>
                <a:cubicBezTo>
                  <a:pt x="13009" y="3839"/>
                  <a:pt x="13045" y="3839"/>
                  <a:pt x="13045" y="3839"/>
                </a:cubicBezTo>
                <a:cubicBezTo>
                  <a:pt x="13051" y="3839"/>
                  <a:pt x="13055" y="3839"/>
                  <a:pt x="13059" y="3833"/>
                </a:cubicBezTo>
                <a:cubicBezTo>
                  <a:pt x="13064" y="3823"/>
                  <a:pt x="13062" y="3801"/>
                  <a:pt x="13068" y="3794"/>
                </a:cubicBezTo>
                <a:cubicBezTo>
                  <a:pt x="13070" y="3793"/>
                  <a:pt x="13073" y="3796"/>
                  <a:pt x="13074" y="3794"/>
                </a:cubicBezTo>
                <a:cubicBezTo>
                  <a:pt x="13081" y="3788"/>
                  <a:pt x="13086" y="3788"/>
                  <a:pt x="13093" y="3781"/>
                </a:cubicBezTo>
                <a:cubicBezTo>
                  <a:pt x="13097" y="3778"/>
                  <a:pt x="13104" y="3781"/>
                  <a:pt x="13106" y="3775"/>
                </a:cubicBezTo>
                <a:cubicBezTo>
                  <a:pt x="13109" y="3765"/>
                  <a:pt x="13112" y="3758"/>
                  <a:pt x="13115" y="3749"/>
                </a:cubicBezTo>
                <a:cubicBezTo>
                  <a:pt x="13118" y="3743"/>
                  <a:pt x="13115" y="3731"/>
                  <a:pt x="13115" y="3723"/>
                </a:cubicBezTo>
                <a:cubicBezTo>
                  <a:pt x="13112" y="3722"/>
                  <a:pt x="13107" y="3720"/>
                  <a:pt x="13103" y="3717"/>
                </a:cubicBezTo>
                <a:cubicBezTo>
                  <a:pt x="13099" y="3714"/>
                  <a:pt x="13093" y="3715"/>
                  <a:pt x="13090" y="3711"/>
                </a:cubicBezTo>
                <a:cubicBezTo>
                  <a:pt x="13086" y="3704"/>
                  <a:pt x="13086" y="3693"/>
                  <a:pt x="13084" y="3685"/>
                </a:cubicBezTo>
                <a:cubicBezTo>
                  <a:pt x="13082" y="3677"/>
                  <a:pt x="13085" y="3669"/>
                  <a:pt x="13084" y="3659"/>
                </a:cubicBezTo>
                <a:lnTo>
                  <a:pt x="13005" y="3659"/>
                </a:lnTo>
                <a:close/>
                <a:moveTo>
                  <a:pt x="3724" y="3774"/>
                </a:moveTo>
                <a:lnTo>
                  <a:pt x="3639" y="3819"/>
                </a:lnTo>
                <a:cubicBezTo>
                  <a:pt x="3639" y="3819"/>
                  <a:pt x="3557" y="3903"/>
                  <a:pt x="3557" y="3903"/>
                </a:cubicBezTo>
                <a:lnTo>
                  <a:pt x="3620" y="3929"/>
                </a:lnTo>
                <a:lnTo>
                  <a:pt x="3670" y="3877"/>
                </a:lnTo>
                <a:lnTo>
                  <a:pt x="3721" y="3858"/>
                </a:lnTo>
                <a:lnTo>
                  <a:pt x="3724" y="3774"/>
                </a:lnTo>
                <a:close/>
                <a:moveTo>
                  <a:pt x="5561" y="3927"/>
                </a:moveTo>
                <a:cubicBezTo>
                  <a:pt x="5561" y="3927"/>
                  <a:pt x="5483" y="3934"/>
                  <a:pt x="5470" y="3934"/>
                </a:cubicBezTo>
                <a:cubicBezTo>
                  <a:pt x="5458" y="3934"/>
                  <a:pt x="5420" y="4044"/>
                  <a:pt x="5420" y="4044"/>
                </a:cubicBezTo>
                <a:lnTo>
                  <a:pt x="5448" y="4127"/>
                </a:lnTo>
                <a:lnTo>
                  <a:pt x="5502" y="4140"/>
                </a:lnTo>
                <a:cubicBezTo>
                  <a:pt x="5502" y="4140"/>
                  <a:pt x="5558" y="4114"/>
                  <a:pt x="5558" y="4114"/>
                </a:cubicBezTo>
                <a:lnTo>
                  <a:pt x="5587" y="4024"/>
                </a:lnTo>
                <a:lnTo>
                  <a:pt x="5561" y="3927"/>
                </a:lnTo>
                <a:close/>
                <a:moveTo>
                  <a:pt x="8791" y="4311"/>
                </a:moveTo>
                <a:lnTo>
                  <a:pt x="8766" y="4324"/>
                </a:lnTo>
                <a:lnTo>
                  <a:pt x="8766" y="4375"/>
                </a:lnTo>
                <a:cubicBezTo>
                  <a:pt x="8752" y="4365"/>
                  <a:pt x="8744" y="4349"/>
                  <a:pt x="8728" y="4349"/>
                </a:cubicBezTo>
                <a:cubicBezTo>
                  <a:pt x="8714" y="4349"/>
                  <a:pt x="8703" y="4359"/>
                  <a:pt x="8690" y="4362"/>
                </a:cubicBezTo>
                <a:cubicBezTo>
                  <a:pt x="8683" y="4362"/>
                  <a:pt x="8673" y="4359"/>
                  <a:pt x="8665" y="4362"/>
                </a:cubicBezTo>
                <a:cubicBezTo>
                  <a:pt x="8656" y="4368"/>
                  <a:pt x="8646" y="4375"/>
                  <a:pt x="8640" y="4388"/>
                </a:cubicBezTo>
                <a:cubicBezTo>
                  <a:pt x="8632" y="4404"/>
                  <a:pt x="8621" y="4413"/>
                  <a:pt x="8621" y="4439"/>
                </a:cubicBezTo>
                <a:cubicBezTo>
                  <a:pt x="8621" y="4465"/>
                  <a:pt x="8627" y="4478"/>
                  <a:pt x="8627" y="4503"/>
                </a:cubicBezTo>
                <a:cubicBezTo>
                  <a:pt x="8637" y="4500"/>
                  <a:pt x="8645" y="4507"/>
                  <a:pt x="8653" y="4503"/>
                </a:cubicBezTo>
                <a:cubicBezTo>
                  <a:pt x="8662" y="4500"/>
                  <a:pt x="8667" y="4478"/>
                  <a:pt x="8678" y="4478"/>
                </a:cubicBezTo>
                <a:cubicBezTo>
                  <a:pt x="8687" y="4478"/>
                  <a:pt x="8695" y="4474"/>
                  <a:pt x="8703" y="4478"/>
                </a:cubicBezTo>
                <a:cubicBezTo>
                  <a:pt x="8711" y="4481"/>
                  <a:pt x="8716" y="4507"/>
                  <a:pt x="8722" y="4516"/>
                </a:cubicBezTo>
                <a:cubicBezTo>
                  <a:pt x="8730" y="4529"/>
                  <a:pt x="8741" y="4526"/>
                  <a:pt x="8747" y="4542"/>
                </a:cubicBezTo>
                <a:cubicBezTo>
                  <a:pt x="8753" y="4559"/>
                  <a:pt x="8744" y="4584"/>
                  <a:pt x="8747" y="4607"/>
                </a:cubicBezTo>
                <a:cubicBezTo>
                  <a:pt x="8738" y="4604"/>
                  <a:pt x="8731" y="4594"/>
                  <a:pt x="8722" y="4594"/>
                </a:cubicBezTo>
                <a:cubicBezTo>
                  <a:pt x="8692" y="4590"/>
                  <a:pt x="8676" y="4590"/>
                  <a:pt x="8646" y="4594"/>
                </a:cubicBezTo>
                <a:cubicBezTo>
                  <a:pt x="8637" y="4594"/>
                  <a:pt x="8631" y="4604"/>
                  <a:pt x="8621" y="4607"/>
                </a:cubicBezTo>
                <a:lnTo>
                  <a:pt x="8627" y="4684"/>
                </a:lnTo>
                <a:cubicBezTo>
                  <a:pt x="8637" y="4680"/>
                  <a:pt x="8643" y="4671"/>
                  <a:pt x="8653" y="4671"/>
                </a:cubicBezTo>
                <a:lnTo>
                  <a:pt x="8703" y="4671"/>
                </a:lnTo>
                <a:cubicBezTo>
                  <a:pt x="8706" y="4671"/>
                  <a:pt x="8708" y="4684"/>
                  <a:pt x="8709" y="4684"/>
                </a:cubicBezTo>
                <a:lnTo>
                  <a:pt x="8709" y="4786"/>
                </a:lnTo>
                <a:lnTo>
                  <a:pt x="8722" y="4839"/>
                </a:lnTo>
                <a:lnTo>
                  <a:pt x="8747" y="4839"/>
                </a:lnTo>
                <a:cubicBezTo>
                  <a:pt x="8756" y="4839"/>
                  <a:pt x="8763" y="4825"/>
                  <a:pt x="8772" y="4825"/>
                </a:cubicBezTo>
                <a:cubicBezTo>
                  <a:pt x="8791" y="4822"/>
                  <a:pt x="8804" y="4825"/>
                  <a:pt x="8823" y="4825"/>
                </a:cubicBezTo>
                <a:lnTo>
                  <a:pt x="8848" y="4825"/>
                </a:lnTo>
                <a:cubicBezTo>
                  <a:pt x="8856" y="4825"/>
                  <a:pt x="8865" y="4819"/>
                  <a:pt x="8873" y="4825"/>
                </a:cubicBezTo>
                <a:cubicBezTo>
                  <a:pt x="8884" y="4835"/>
                  <a:pt x="8882" y="4864"/>
                  <a:pt x="8892" y="4877"/>
                </a:cubicBezTo>
                <a:cubicBezTo>
                  <a:pt x="8900" y="4887"/>
                  <a:pt x="8908" y="4897"/>
                  <a:pt x="8917" y="4903"/>
                </a:cubicBezTo>
                <a:cubicBezTo>
                  <a:pt x="8930" y="4913"/>
                  <a:pt x="8940" y="4903"/>
                  <a:pt x="8955" y="4903"/>
                </a:cubicBezTo>
                <a:cubicBezTo>
                  <a:pt x="8969" y="4903"/>
                  <a:pt x="8980" y="4906"/>
                  <a:pt x="8992" y="4903"/>
                </a:cubicBezTo>
                <a:cubicBezTo>
                  <a:pt x="9003" y="4900"/>
                  <a:pt x="9008" y="4877"/>
                  <a:pt x="9018" y="4864"/>
                </a:cubicBezTo>
                <a:cubicBezTo>
                  <a:pt x="9029" y="4848"/>
                  <a:pt x="9025" y="4816"/>
                  <a:pt x="9036" y="4800"/>
                </a:cubicBezTo>
                <a:cubicBezTo>
                  <a:pt x="9046" y="4787"/>
                  <a:pt x="9051" y="4771"/>
                  <a:pt x="9062" y="4761"/>
                </a:cubicBezTo>
                <a:cubicBezTo>
                  <a:pt x="9069" y="4755"/>
                  <a:pt x="9079" y="4768"/>
                  <a:pt x="9087" y="4761"/>
                </a:cubicBezTo>
                <a:cubicBezTo>
                  <a:pt x="9099" y="4752"/>
                  <a:pt x="9101" y="4720"/>
                  <a:pt x="9112" y="4710"/>
                </a:cubicBezTo>
                <a:cubicBezTo>
                  <a:pt x="9129" y="4691"/>
                  <a:pt x="9143" y="4677"/>
                  <a:pt x="9162" y="4671"/>
                </a:cubicBezTo>
                <a:cubicBezTo>
                  <a:pt x="9197" y="4661"/>
                  <a:pt x="9220" y="4671"/>
                  <a:pt x="9257" y="4671"/>
                </a:cubicBezTo>
                <a:lnTo>
                  <a:pt x="9257" y="4568"/>
                </a:lnTo>
                <a:cubicBezTo>
                  <a:pt x="9250" y="4552"/>
                  <a:pt x="9254" y="4526"/>
                  <a:pt x="9244" y="4516"/>
                </a:cubicBezTo>
                <a:lnTo>
                  <a:pt x="9219" y="4491"/>
                </a:lnTo>
                <a:cubicBezTo>
                  <a:pt x="9211" y="4484"/>
                  <a:pt x="9203" y="4494"/>
                  <a:pt x="9194" y="4491"/>
                </a:cubicBezTo>
                <a:cubicBezTo>
                  <a:pt x="9195" y="4472"/>
                  <a:pt x="9194" y="4455"/>
                  <a:pt x="9194" y="4439"/>
                </a:cubicBezTo>
                <a:cubicBezTo>
                  <a:pt x="9195" y="4420"/>
                  <a:pt x="9206" y="4413"/>
                  <a:pt x="9206" y="4391"/>
                </a:cubicBezTo>
                <a:cubicBezTo>
                  <a:pt x="9206" y="4365"/>
                  <a:pt x="9200" y="4349"/>
                  <a:pt x="9200" y="4324"/>
                </a:cubicBezTo>
                <a:lnTo>
                  <a:pt x="9139" y="4324"/>
                </a:lnTo>
                <a:cubicBezTo>
                  <a:pt x="9128" y="4324"/>
                  <a:pt x="9121" y="4330"/>
                  <a:pt x="9112" y="4336"/>
                </a:cubicBezTo>
                <a:cubicBezTo>
                  <a:pt x="9101" y="4346"/>
                  <a:pt x="9098" y="4365"/>
                  <a:pt x="9087" y="4375"/>
                </a:cubicBezTo>
                <a:cubicBezTo>
                  <a:pt x="9076" y="4384"/>
                  <a:pt x="9068" y="4404"/>
                  <a:pt x="9055" y="4404"/>
                </a:cubicBezTo>
                <a:cubicBezTo>
                  <a:pt x="9049" y="4404"/>
                  <a:pt x="9049" y="4426"/>
                  <a:pt x="9043" y="4426"/>
                </a:cubicBezTo>
                <a:cubicBezTo>
                  <a:pt x="9033" y="4426"/>
                  <a:pt x="9027" y="4414"/>
                  <a:pt x="9018" y="4414"/>
                </a:cubicBezTo>
                <a:cubicBezTo>
                  <a:pt x="8999" y="4410"/>
                  <a:pt x="8986" y="4400"/>
                  <a:pt x="8967" y="4400"/>
                </a:cubicBezTo>
                <a:cubicBezTo>
                  <a:pt x="8949" y="4400"/>
                  <a:pt x="8934" y="4407"/>
                  <a:pt x="8917" y="4414"/>
                </a:cubicBezTo>
                <a:cubicBezTo>
                  <a:pt x="8893" y="4423"/>
                  <a:pt x="8884" y="4465"/>
                  <a:pt x="8859" y="4465"/>
                </a:cubicBezTo>
                <a:lnTo>
                  <a:pt x="8810" y="4465"/>
                </a:lnTo>
                <a:lnTo>
                  <a:pt x="8810" y="4414"/>
                </a:lnTo>
                <a:lnTo>
                  <a:pt x="8810" y="4362"/>
                </a:lnTo>
                <a:cubicBezTo>
                  <a:pt x="8808" y="4339"/>
                  <a:pt x="8796" y="4333"/>
                  <a:pt x="8791" y="4311"/>
                </a:cubicBezTo>
                <a:close/>
                <a:moveTo>
                  <a:pt x="12490" y="4503"/>
                </a:moveTo>
                <a:cubicBezTo>
                  <a:pt x="12490" y="4501"/>
                  <a:pt x="12489" y="4502"/>
                  <a:pt x="12487" y="4503"/>
                </a:cubicBezTo>
                <a:cubicBezTo>
                  <a:pt x="12488" y="4503"/>
                  <a:pt x="12489" y="4503"/>
                  <a:pt x="12490" y="4503"/>
                </a:cubicBezTo>
                <a:close/>
                <a:moveTo>
                  <a:pt x="21465" y="4866"/>
                </a:moveTo>
                <a:cubicBezTo>
                  <a:pt x="21446" y="4866"/>
                  <a:pt x="21436" y="4877"/>
                  <a:pt x="21417" y="4885"/>
                </a:cubicBezTo>
                <a:cubicBezTo>
                  <a:pt x="21422" y="4892"/>
                  <a:pt x="21415" y="4929"/>
                  <a:pt x="21421" y="4931"/>
                </a:cubicBezTo>
                <a:cubicBezTo>
                  <a:pt x="21429" y="4934"/>
                  <a:pt x="21437" y="4929"/>
                  <a:pt x="21446" y="4931"/>
                </a:cubicBezTo>
                <a:cubicBezTo>
                  <a:pt x="21450" y="4931"/>
                  <a:pt x="21455" y="4928"/>
                  <a:pt x="21458" y="4931"/>
                </a:cubicBezTo>
                <a:cubicBezTo>
                  <a:pt x="21464" y="4934"/>
                  <a:pt x="21462" y="4952"/>
                  <a:pt x="21468" y="4957"/>
                </a:cubicBezTo>
                <a:cubicBezTo>
                  <a:pt x="21477" y="4964"/>
                  <a:pt x="21485" y="4963"/>
                  <a:pt x="21496" y="4963"/>
                </a:cubicBezTo>
                <a:lnTo>
                  <a:pt x="21512" y="4963"/>
                </a:lnTo>
                <a:cubicBezTo>
                  <a:pt x="21520" y="4963"/>
                  <a:pt x="21523" y="4950"/>
                  <a:pt x="21531" y="4950"/>
                </a:cubicBezTo>
                <a:cubicBezTo>
                  <a:pt x="21543" y="4950"/>
                  <a:pt x="21551" y="4959"/>
                  <a:pt x="21562" y="4969"/>
                </a:cubicBezTo>
                <a:cubicBezTo>
                  <a:pt x="21570" y="4975"/>
                  <a:pt x="21573" y="4988"/>
                  <a:pt x="21582" y="4988"/>
                </a:cubicBezTo>
                <a:cubicBezTo>
                  <a:pt x="21589" y="4988"/>
                  <a:pt x="21593" y="4984"/>
                  <a:pt x="21600" y="4982"/>
                </a:cubicBezTo>
                <a:lnTo>
                  <a:pt x="21600" y="4931"/>
                </a:lnTo>
                <a:cubicBezTo>
                  <a:pt x="21596" y="4929"/>
                  <a:pt x="21591" y="4926"/>
                  <a:pt x="21587" y="4924"/>
                </a:cubicBezTo>
                <a:cubicBezTo>
                  <a:pt x="21583" y="4921"/>
                  <a:pt x="21580" y="4915"/>
                  <a:pt x="21575" y="4912"/>
                </a:cubicBezTo>
                <a:cubicBezTo>
                  <a:pt x="21571" y="4910"/>
                  <a:pt x="21566" y="4907"/>
                  <a:pt x="21562" y="4905"/>
                </a:cubicBezTo>
                <a:cubicBezTo>
                  <a:pt x="21552" y="4900"/>
                  <a:pt x="21544" y="4895"/>
                  <a:pt x="21534" y="4892"/>
                </a:cubicBezTo>
                <a:cubicBezTo>
                  <a:pt x="21525" y="4889"/>
                  <a:pt x="21517" y="4888"/>
                  <a:pt x="21509" y="4885"/>
                </a:cubicBezTo>
                <a:cubicBezTo>
                  <a:pt x="21504" y="4884"/>
                  <a:pt x="21501" y="4874"/>
                  <a:pt x="21496" y="4873"/>
                </a:cubicBezTo>
                <a:cubicBezTo>
                  <a:pt x="21492" y="4873"/>
                  <a:pt x="21488" y="4874"/>
                  <a:pt x="21484" y="4873"/>
                </a:cubicBezTo>
                <a:cubicBezTo>
                  <a:pt x="21477" y="4871"/>
                  <a:pt x="21472" y="4866"/>
                  <a:pt x="21465" y="4866"/>
                </a:cubicBezTo>
                <a:close/>
                <a:moveTo>
                  <a:pt x="5162" y="5019"/>
                </a:moveTo>
                <a:cubicBezTo>
                  <a:pt x="5152" y="5029"/>
                  <a:pt x="5148" y="5048"/>
                  <a:pt x="5137" y="5058"/>
                </a:cubicBezTo>
                <a:cubicBezTo>
                  <a:pt x="5129" y="5064"/>
                  <a:pt x="5119" y="5065"/>
                  <a:pt x="5112" y="5071"/>
                </a:cubicBezTo>
                <a:cubicBezTo>
                  <a:pt x="5090" y="5090"/>
                  <a:pt x="5075" y="5113"/>
                  <a:pt x="5055" y="5136"/>
                </a:cubicBezTo>
                <a:cubicBezTo>
                  <a:pt x="5066" y="5148"/>
                  <a:pt x="5072" y="5174"/>
                  <a:pt x="5086" y="5174"/>
                </a:cubicBezTo>
                <a:cubicBezTo>
                  <a:pt x="5113" y="5174"/>
                  <a:pt x="5129" y="5151"/>
                  <a:pt x="5149" y="5122"/>
                </a:cubicBezTo>
                <a:cubicBezTo>
                  <a:pt x="5159" y="5110"/>
                  <a:pt x="5162" y="5087"/>
                  <a:pt x="5168" y="5071"/>
                </a:cubicBezTo>
                <a:lnTo>
                  <a:pt x="5162" y="5019"/>
                </a:lnTo>
                <a:close/>
                <a:moveTo>
                  <a:pt x="5292" y="5096"/>
                </a:moveTo>
                <a:cubicBezTo>
                  <a:pt x="5292" y="5096"/>
                  <a:pt x="5242" y="5148"/>
                  <a:pt x="5242" y="5148"/>
                </a:cubicBezTo>
                <a:lnTo>
                  <a:pt x="5261" y="5276"/>
                </a:lnTo>
                <a:lnTo>
                  <a:pt x="5324" y="5276"/>
                </a:lnTo>
                <a:lnTo>
                  <a:pt x="5349" y="5250"/>
                </a:lnTo>
                <a:lnTo>
                  <a:pt x="5349" y="5199"/>
                </a:lnTo>
                <a:cubicBezTo>
                  <a:pt x="5348" y="5164"/>
                  <a:pt x="5344" y="5144"/>
                  <a:pt x="5343" y="5109"/>
                </a:cubicBezTo>
                <a:lnTo>
                  <a:pt x="5292" y="5096"/>
                </a:lnTo>
                <a:close/>
                <a:moveTo>
                  <a:pt x="50" y="5479"/>
                </a:moveTo>
                <a:lnTo>
                  <a:pt x="28" y="5512"/>
                </a:lnTo>
                <a:lnTo>
                  <a:pt x="37" y="5589"/>
                </a:lnTo>
                <a:lnTo>
                  <a:pt x="91" y="5595"/>
                </a:lnTo>
                <a:lnTo>
                  <a:pt x="116" y="5569"/>
                </a:lnTo>
                <a:lnTo>
                  <a:pt x="97" y="5479"/>
                </a:lnTo>
                <a:cubicBezTo>
                  <a:pt x="97" y="5479"/>
                  <a:pt x="50" y="5479"/>
                  <a:pt x="50" y="5479"/>
                </a:cubicBezTo>
                <a:close/>
                <a:moveTo>
                  <a:pt x="19983" y="5709"/>
                </a:moveTo>
                <a:cubicBezTo>
                  <a:pt x="19976" y="5709"/>
                  <a:pt x="19971" y="5714"/>
                  <a:pt x="19964" y="5716"/>
                </a:cubicBezTo>
                <a:cubicBezTo>
                  <a:pt x="19954" y="5717"/>
                  <a:pt x="19947" y="5714"/>
                  <a:pt x="19939" y="5722"/>
                </a:cubicBezTo>
                <a:cubicBezTo>
                  <a:pt x="19929" y="5732"/>
                  <a:pt x="19920" y="5743"/>
                  <a:pt x="19920" y="5765"/>
                </a:cubicBezTo>
                <a:lnTo>
                  <a:pt x="19920" y="5816"/>
                </a:lnTo>
                <a:cubicBezTo>
                  <a:pt x="19925" y="5816"/>
                  <a:pt x="19928" y="5819"/>
                  <a:pt x="19932" y="5819"/>
                </a:cubicBezTo>
                <a:cubicBezTo>
                  <a:pt x="19943" y="5819"/>
                  <a:pt x="19949" y="5816"/>
                  <a:pt x="19960" y="5816"/>
                </a:cubicBezTo>
                <a:cubicBezTo>
                  <a:pt x="19965" y="5816"/>
                  <a:pt x="19969" y="5803"/>
                  <a:pt x="19973" y="5799"/>
                </a:cubicBezTo>
                <a:cubicBezTo>
                  <a:pt x="19979" y="5794"/>
                  <a:pt x="19981" y="5786"/>
                  <a:pt x="19986" y="5780"/>
                </a:cubicBezTo>
                <a:cubicBezTo>
                  <a:pt x="19989" y="5776"/>
                  <a:pt x="19996" y="5780"/>
                  <a:pt x="19998" y="5773"/>
                </a:cubicBezTo>
                <a:cubicBezTo>
                  <a:pt x="20004" y="5759"/>
                  <a:pt x="20001" y="5741"/>
                  <a:pt x="20002" y="5722"/>
                </a:cubicBezTo>
                <a:cubicBezTo>
                  <a:pt x="19997" y="5719"/>
                  <a:pt x="19994" y="5709"/>
                  <a:pt x="19989" y="5709"/>
                </a:cubicBezTo>
                <a:lnTo>
                  <a:pt x="19983" y="5709"/>
                </a:lnTo>
                <a:close/>
                <a:moveTo>
                  <a:pt x="9849" y="5807"/>
                </a:moveTo>
                <a:cubicBezTo>
                  <a:pt x="9844" y="5807"/>
                  <a:pt x="9841" y="5813"/>
                  <a:pt x="9836" y="5813"/>
                </a:cubicBezTo>
                <a:cubicBezTo>
                  <a:pt x="9817" y="5817"/>
                  <a:pt x="9806" y="5813"/>
                  <a:pt x="9786" y="5808"/>
                </a:cubicBezTo>
                <a:cubicBezTo>
                  <a:pt x="9786" y="5828"/>
                  <a:pt x="9787" y="5840"/>
                  <a:pt x="9786" y="5859"/>
                </a:cubicBezTo>
                <a:cubicBezTo>
                  <a:pt x="9786" y="5868"/>
                  <a:pt x="9784" y="5876"/>
                  <a:pt x="9783" y="5884"/>
                </a:cubicBezTo>
                <a:cubicBezTo>
                  <a:pt x="9780" y="5898"/>
                  <a:pt x="9772" y="5902"/>
                  <a:pt x="9772" y="5916"/>
                </a:cubicBezTo>
                <a:cubicBezTo>
                  <a:pt x="9772" y="5921"/>
                  <a:pt x="9770" y="5925"/>
                  <a:pt x="9770" y="5929"/>
                </a:cubicBezTo>
                <a:cubicBezTo>
                  <a:pt x="9769" y="5949"/>
                  <a:pt x="9773" y="5962"/>
                  <a:pt x="9773" y="5981"/>
                </a:cubicBezTo>
                <a:cubicBezTo>
                  <a:pt x="9773" y="5991"/>
                  <a:pt x="9772" y="5997"/>
                  <a:pt x="9772" y="6007"/>
                </a:cubicBezTo>
                <a:cubicBezTo>
                  <a:pt x="9761" y="6008"/>
                  <a:pt x="9754" y="6013"/>
                  <a:pt x="9743" y="6013"/>
                </a:cubicBezTo>
                <a:cubicBezTo>
                  <a:pt x="9737" y="6013"/>
                  <a:pt x="9734" y="6011"/>
                  <a:pt x="9729" y="6007"/>
                </a:cubicBezTo>
                <a:cubicBezTo>
                  <a:pt x="9723" y="6000"/>
                  <a:pt x="9721" y="5981"/>
                  <a:pt x="9714" y="5981"/>
                </a:cubicBezTo>
                <a:cubicBezTo>
                  <a:pt x="9706" y="5981"/>
                  <a:pt x="9698" y="5987"/>
                  <a:pt x="9695" y="6000"/>
                </a:cubicBezTo>
                <a:cubicBezTo>
                  <a:pt x="9693" y="6008"/>
                  <a:pt x="9695" y="6016"/>
                  <a:pt x="9695" y="6026"/>
                </a:cubicBezTo>
                <a:cubicBezTo>
                  <a:pt x="9695" y="6045"/>
                  <a:pt x="9692" y="6063"/>
                  <a:pt x="9698" y="6077"/>
                </a:cubicBezTo>
                <a:cubicBezTo>
                  <a:pt x="9701" y="6085"/>
                  <a:pt x="9706" y="6085"/>
                  <a:pt x="9710" y="6090"/>
                </a:cubicBezTo>
                <a:cubicBezTo>
                  <a:pt x="9718" y="6099"/>
                  <a:pt x="9727" y="6100"/>
                  <a:pt x="9736" y="6103"/>
                </a:cubicBezTo>
                <a:cubicBezTo>
                  <a:pt x="9734" y="6113"/>
                  <a:pt x="9730" y="6119"/>
                  <a:pt x="9729" y="6129"/>
                </a:cubicBezTo>
                <a:lnTo>
                  <a:pt x="9729" y="6154"/>
                </a:lnTo>
                <a:cubicBezTo>
                  <a:pt x="9729" y="6164"/>
                  <a:pt x="9726" y="6170"/>
                  <a:pt x="9726" y="6180"/>
                </a:cubicBezTo>
                <a:cubicBezTo>
                  <a:pt x="9726" y="6191"/>
                  <a:pt x="9732" y="6195"/>
                  <a:pt x="9732" y="6206"/>
                </a:cubicBezTo>
                <a:cubicBezTo>
                  <a:pt x="9732" y="6217"/>
                  <a:pt x="9729" y="6224"/>
                  <a:pt x="9726" y="6232"/>
                </a:cubicBezTo>
                <a:cubicBezTo>
                  <a:pt x="9724" y="6238"/>
                  <a:pt x="9718" y="6235"/>
                  <a:pt x="9714" y="6238"/>
                </a:cubicBezTo>
                <a:cubicBezTo>
                  <a:pt x="9710" y="6241"/>
                  <a:pt x="9705" y="6242"/>
                  <a:pt x="9701" y="6245"/>
                </a:cubicBezTo>
                <a:cubicBezTo>
                  <a:pt x="9695" y="6250"/>
                  <a:pt x="9688" y="6256"/>
                  <a:pt x="9688" y="6271"/>
                </a:cubicBezTo>
                <a:cubicBezTo>
                  <a:pt x="9688" y="6285"/>
                  <a:pt x="9691" y="6295"/>
                  <a:pt x="9691" y="6310"/>
                </a:cubicBezTo>
                <a:lnTo>
                  <a:pt x="9717" y="6310"/>
                </a:lnTo>
                <a:cubicBezTo>
                  <a:pt x="9721" y="6308"/>
                  <a:pt x="9724" y="6296"/>
                  <a:pt x="9729" y="6296"/>
                </a:cubicBezTo>
                <a:cubicBezTo>
                  <a:pt x="9734" y="6296"/>
                  <a:pt x="9739" y="6300"/>
                  <a:pt x="9742" y="6303"/>
                </a:cubicBezTo>
                <a:cubicBezTo>
                  <a:pt x="9745" y="6306"/>
                  <a:pt x="9740" y="6320"/>
                  <a:pt x="9742" y="6328"/>
                </a:cubicBezTo>
                <a:cubicBezTo>
                  <a:pt x="9745" y="6338"/>
                  <a:pt x="9751" y="6338"/>
                  <a:pt x="9755" y="6348"/>
                </a:cubicBezTo>
                <a:lnTo>
                  <a:pt x="9780" y="6348"/>
                </a:lnTo>
                <a:cubicBezTo>
                  <a:pt x="9780" y="6338"/>
                  <a:pt x="9779" y="6332"/>
                  <a:pt x="9780" y="6322"/>
                </a:cubicBezTo>
                <a:cubicBezTo>
                  <a:pt x="9780" y="6311"/>
                  <a:pt x="9784" y="6306"/>
                  <a:pt x="9786" y="6296"/>
                </a:cubicBezTo>
                <a:lnTo>
                  <a:pt x="9798" y="6316"/>
                </a:lnTo>
                <a:cubicBezTo>
                  <a:pt x="9798" y="6325"/>
                  <a:pt x="9795" y="6332"/>
                  <a:pt x="9795" y="6341"/>
                </a:cubicBezTo>
                <a:cubicBezTo>
                  <a:pt x="9796" y="6365"/>
                  <a:pt x="9808" y="6375"/>
                  <a:pt x="9808" y="6399"/>
                </a:cubicBezTo>
                <a:cubicBezTo>
                  <a:pt x="9808" y="6409"/>
                  <a:pt x="9806" y="6419"/>
                  <a:pt x="9805" y="6425"/>
                </a:cubicBezTo>
                <a:cubicBezTo>
                  <a:pt x="9803" y="6432"/>
                  <a:pt x="9796" y="6427"/>
                  <a:pt x="9792" y="6432"/>
                </a:cubicBezTo>
                <a:cubicBezTo>
                  <a:pt x="9788" y="6437"/>
                  <a:pt x="9784" y="6441"/>
                  <a:pt x="9780" y="6444"/>
                </a:cubicBezTo>
                <a:cubicBezTo>
                  <a:pt x="9780" y="6452"/>
                  <a:pt x="9779" y="6462"/>
                  <a:pt x="9780" y="6470"/>
                </a:cubicBezTo>
                <a:cubicBezTo>
                  <a:pt x="9781" y="6481"/>
                  <a:pt x="9787" y="6485"/>
                  <a:pt x="9789" y="6496"/>
                </a:cubicBezTo>
                <a:lnTo>
                  <a:pt x="9852" y="6496"/>
                </a:lnTo>
                <a:lnTo>
                  <a:pt x="9858" y="6470"/>
                </a:lnTo>
                <a:cubicBezTo>
                  <a:pt x="9862" y="6476"/>
                  <a:pt x="9869" y="6475"/>
                  <a:pt x="9871" y="6483"/>
                </a:cubicBezTo>
                <a:cubicBezTo>
                  <a:pt x="9873" y="6491"/>
                  <a:pt x="9875" y="6499"/>
                  <a:pt x="9877" y="6509"/>
                </a:cubicBezTo>
                <a:cubicBezTo>
                  <a:pt x="9879" y="6520"/>
                  <a:pt x="9887" y="6522"/>
                  <a:pt x="9887" y="6535"/>
                </a:cubicBezTo>
                <a:cubicBezTo>
                  <a:pt x="9887" y="6551"/>
                  <a:pt x="9880" y="6557"/>
                  <a:pt x="9880" y="6574"/>
                </a:cubicBezTo>
                <a:cubicBezTo>
                  <a:pt x="9880" y="6590"/>
                  <a:pt x="9881" y="6600"/>
                  <a:pt x="9887" y="6612"/>
                </a:cubicBezTo>
                <a:cubicBezTo>
                  <a:pt x="9894" y="6626"/>
                  <a:pt x="9902" y="6628"/>
                  <a:pt x="9912" y="6638"/>
                </a:cubicBezTo>
                <a:lnTo>
                  <a:pt x="9905" y="6689"/>
                </a:lnTo>
                <a:cubicBezTo>
                  <a:pt x="9909" y="6708"/>
                  <a:pt x="9915" y="6720"/>
                  <a:pt x="9915" y="6741"/>
                </a:cubicBezTo>
                <a:cubicBezTo>
                  <a:pt x="9915" y="6753"/>
                  <a:pt x="9909" y="6758"/>
                  <a:pt x="9905" y="6766"/>
                </a:cubicBezTo>
                <a:cubicBezTo>
                  <a:pt x="9902" y="6776"/>
                  <a:pt x="9894" y="6766"/>
                  <a:pt x="9887" y="6766"/>
                </a:cubicBezTo>
                <a:cubicBezTo>
                  <a:pt x="9880" y="6766"/>
                  <a:pt x="9874" y="6768"/>
                  <a:pt x="9868" y="6766"/>
                </a:cubicBezTo>
                <a:cubicBezTo>
                  <a:pt x="9862" y="6765"/>
                  <a:pt x="9861" y="6750"/>
                  <a:pt x="9855" y="6747"/>
                </a:cubicBezTo>
                <a:cubicBezTo>
                  <a:pt x="9849" y="6744"/>
                  <a:pt x="9843" y="6747"/>
                  <a:pt x="9836" y="6747"/>
                </a:cubicBezTo>
                <a:lnTo>
                  <a:pt x="9830" y="6747"/>
                </a:lnTo>
                <a:cubicBezTo>
                  <a:pt x="9826" y="6747"/>
                  <a:pt x="9821" y="6744"/>
                  <a:pt x="9817" y="6747"/>
                </a:cubicBezTo>
                <a:cubicBezTo>
                  <a:pt x="9813" y="6754"/>
                  <a:pt x="9812" y="6765"/>
                  <a:pt x="9808" y="6773"/>
                </a:cubicBezTo>
                <a:cubicBezTo>
                  <a:pt x="9805" y="6779"/>
                  <a:pt x="9808" y="6795"/>
                  <a:pt x="9805" y="6799"/>
                </a:cubicBezTo>
                <a:cubicBezTo>
                  <a:pt x="9802" y="6802"/>
                  <a:pt x="9796" y="6797"/>
                  <a:pt x="9792" y="6799"/>
                </a:cubicBezTo>
                <a:cubicBezTo>
                  <a:pt x="9788" y="6800"/>
                  <a:pt x="9784" y="6799"/>
                  <a:pt x="9780" y="6799"/>
                </a:cubicBezTo>
                <a:lnTo>
                  <a:pt x="9776" y="6824"/>
                </a:lnTo>
                <a:cubicBezTo>
                  <a:pt x="9782" y="6828"/>
                  <a:pt x="9783" y="6844"/>
                  <a:pt x="9789" y="6844"/>
                </a:cubicBezTo>
                <a:cubicBezTo>
                  <a:pt x="9802" y="6844"/>
                  <a:pt x="9809" y="6830"/>
                  <a:pt x="9821" y="6830"/>
                </a:cubicBezTo>
                <a:cubicBezTo>
                  <a:pt x="9828" y="6830"/>
                  <a:pt x="9832" y="6835"/>
                  <a:pt x="9839" y="6837"/>
                </a:cubicBezTo>
                <a:cubicBezTo>
                  <a:pt x="9839" y="6846"/>
                  <a:pt x="9841" y="6855"/>
                  <a:pt x="9839" y="6863"/>
                </a:cubicBezTo>
                <a:cubicBezTo>
                  <a:pt x="9838" y="6871"/>
                  <a:pt x="9838" y="6882"/>
                  <a:pt x="9836" y="6888"/>
                </a:cubicBezTo>
                <a:cubicBezTo>
                  <a:pt x="9834" y="6895"/>
                  <a:pt x="9827" y="6885"/>
                  <a:pt x="9824" y="6888"/>
                </a:cubicBezTo>
                <a:cubicBezTo>
                  <a:pt x="9819" y="6895"/>
                  <a:pt x="9816" y="6901"/>
                  <a:pt x="9811" y="6908"/>
                </a:cubicBezTo>
                <a:cubicBezTo>
                  <a:pt x="9807" y="6913"/>
                  <a:pt x="9809" y="6929"/>
                  <a:pt x="9805" y="6934"/>
                </a:cubicBezTo>
                <a:cubicBezTo>
                  <a:pt x="9797" y="6944"/>
                  <a:pt x="9789" y="6939"/>
                  <a:pt x="9780" y="6941"/>
                </a:cubicBezTo>
                <a:lnTo>
                  <a:pt x="9776" y="6966"/>
                </a:lnTo>
                <a:cubicBezTo>
                  <a:pt x="9777" y="6974"/>
                  <a:pt x="9779" y="6983"/>
                  <a:pt x="9780" y="6991"/>
                </a:cubicBezTo>
                <a:cubicBezTo>
                  <a:pt x="9781" y="7001"/>
                  <a:pt x="9784" y="7008"/>
                  <a:pt x="9786" y="7017"/>
                </a:cubicBezTo>
                <a:cubicBezTo>
                  <a:pt x="9791" y="7016"/>
                  <a:pt x="9794" y="7019"/>
                  <a:pt x="9798" y="7017"/>
                </a:cubicBezTo>
                <a:cubicBezTo>
                  <a:pt x="9804" y="7016"/>
                  <a:pt x="9806" y="7008"/>
                  <a:pt x="9811" y="7005"/>
                </a:cubicBezTo>
                <a:cubicBezTo>
                  <a:pt x="9818" y="7000"/>
                  <a:pt x="9822" y="6991"/>
                  <a:pt x="9830" y="6991"/>
                </a:cubicBezTo>
                <a:cubicBezTo>
                  <a:pt x="9843" y="6991"/>
                  <a:pt x="9849" y="7011"/>
                  <a:pt x="9861" y="7017"/>
                </a:cubicBezTo>
                <a:cubicBezTo>
                  <a:pt x="9865" y="7019"/>
                  <a:pt x="9869" y="7017"/>
                  <a:pt x="9874" y="7017"/>
                </a:cubicBezTo>
                <a:cubicBezTo>
                  <a:pt x="9883" y="7019"/>
                  <a:pt x="9891" y="7014"/>
                  <a:pt x="9899" y="7017"/>
                </a:cubicBezTo>
                <a:cubicBezTo>
                  <a:pt x="9903" y="7017"/>
                  <a:pt x="9908" y="7016"/>
                  <a:pt x="9912" y="7017"/>
                </a:cubicBezTo>
                <a:cubicBezTo>
                  <a:pt x="9916" y="7019"/>
                  <a:pt x="9915" y="7037"/>
                  <a:pt x="9918" y="7043"/>
                </a:cubicBezTo>
                <a:cubicBezTo>
                  <a:pt x="9913" y="7051"/>
                  <a:pt x="9914" y="7064"/>
                  <a:pt x="9909" y="7069"/>
                </a:cubicBezTo>
                <a:cubicBezTo>
                  <a:pt x="9905" y="7072"/>
                  <a:pt x="9900" y="7074"/>
                  <a:pt x="9896" y="7075"/>
                </a:cubicBezTo>
                <a:cubicBezTo>
                  <a:pt x="9886" y="7082"/>
                  <a:pt x="9879" y="7080"/>
                  <a:pt x="9868" y="7082"/>
                </a:cubicBezTo>
                <a:cubicBezTo>
                  <a:pt x="9863" y="7082"/>
                  <a:pt x="9859" y="7080"/>
                  <a:pt x="9855" y="7082"/>
                </a:cubicBezTo>
                <a:cubicBezTo>
                  <a:pt x="9850" y="7085"/>
                  <a:pt x="9847" y="7090"/>
                  <a:pt x="9843" y="7094"/>
                </a:cubicBezTo>
                <a:cubicBezTo>
                  <a:pt x="9838" y="7099"/>
                  <a:pt x="9841" y="7115"/>
                  <a:pt x="9836" y="7120"/>
                </a:cubicBezTo>
                <a:cubicBezTo>
                  <a:pt x="9832" y="7123"/>
                  <a:pt x="9828" y="7119"/>
                  <a:pt x="9824" y="7120"/>
                </a:cubicBezTo>
                <a:cubicBezTo>
                  <a:pt x="9815" y="7125"/>
                  <a:pt x="9807" y="7130"/>
                  <a:pt x="9798" y="7133"/>
                </a:cubicBezTo>
                <a:cubicBezTo>
                  <a:pt x="9798" y="7153"/>
                  <a:pt x="9801" y="7167"/>
                  <a:pt x="9798" y="7185"/>
                </a:cubicBezTo>
                <a:cubicBezTo>
                  <a:pt x="9798" y="7193"/>
                  <a:pt x="9797" y="7204"/>
                  <a:pt x="9795" y="7211"/>
                </a:cubicBezTo>
                <a:cubicBezTo>
                  <a:pt x="9793" y="7219"/>
                  <a:pt x="9787" y="7219"/>
                  <a:pt x="9783" y="7224"/>
                </a:cubicBezTo>
                <a:cubicBezTo>
                  <a:pt x="9778" y="7230"/>
                  <a:pt x="9776" y="7238"/>
                  <a:pt x="9770" y="7243"/>
                </a:cubicBezTo>
                <a:cubicBezTo>
                  <a:pt x="9766" y="7246"/>
                  <a:pt x="9761" y="7246"/>
                  <a:pt x="9757" y="7249"/>
                </a:cubicBezTo>
                <a:cubicBezTo>
                  <a:pt x="9763" y="7253"/>
                  <a:pt x="9764" y="7269"/>
                  <a:pt x="9770" y="7269"/>
                </a:cubicBezTo>
                <a:cubicBezTo>
                  <a:pt x="9775" y="7269"/>
                  <a:pt x="9778" y="7262"/>
                  <a:pt x="9783" y="7262"/>
                </a:cubicBezTo>
                <a:cubicBezTo>
                  <a:pt x="9787" y="7262"/>
                  <a:pt x="9791" y="7257"/>
                  <a:pt x="9795" y="7256"/>
                </a:cubicBezTo>
                <a:cubicBezTo>
                  <a:pt x="9799" y="7254"/>
                  <a:pt x="9804" y="7253"/>
                  <a:pt x="9808" y="7249"/>
                </a:cubicBezTo>
                <a:lnTo>
                  <a:pt x="9821" y="7236"/>
                </a:lnTo>
                <a:cubicBezTo>
                  <a:pt x="9825" y="7232"/>
                  <a:pt x="9821" y="7211"/>
                  <a:pt x="9827" y="7211"/>
                </a:cubicBezTo>
                <a:cubicBezTo>
                  <a:pt x="9832" y="7211"/>
                  <a:pt x="9835" y="7217"/>
                  <a:pt x="9839" y="7217"/>
                </a:cubicBezTo>
                <a:cubicBezTo>
                  <a:pt x="9845" y="7217"/>
                  <a:pt x="9847" y="7230"/>
                  <a:pt x="9853" y="7230"/>
                </a:cubicBezTo>
                <a:lnTo>
                  <a:pt x="9890" y="7230"/>
                </a:lnTo>
                <a:cubicBezTo>
                  <a:pt x="9890" y="7202"/>
                  <a:pt x="9890" y="7188"/>
                  <a:pt x="9893" y="7161"/>
                </a:cubicBezTo>
                <a:cubicBezTo>
                  <a:pt x="9902" y="7163"/>
                  <a:pt x="9909" y="7166"/>
                  <a:pt x="9918" y="7166"/>
                </a:cubicBezTo>
                <a:cubicBezTo>
                  <a:pt x="9923" y="7166"/>
                  <a:pt x="9925" y="7159"/>
                  <a:pt x="9930" y="7159"/>
                </a:cubicBezTo>
                <a:cubicBezTo>
                  <a:pt x="9935" y="7159"/>
                  <a:pt x="9938" y="7166"/>
                  <a:pt x="9943" y="7166"/>
                </a:cubicBezTo>
                <a:cubicBezTo>
                  <a:pt x="9953" y="7166"/>
                  <a:pt x="9959" y="7167"/>
                  <a:pt x="9968" y="7166"/>
                </a:cubicBezTo>
                <a:cubicBezTo>
                  <a:pt x="9973" y="7166"/>
                  <a:pt x="9977" y="7169"/>
                  <a:pt x="9981" y="7166"/>
                </a:cubicBezTo>
                <a:cubicBezTo>
                  <a:pt x="9986" y="7161"/>
                  <a:pt x="9989" y="7153"/>
                  <a:pt x="9994" y="7146"/>
                </a:cubicBezTo>
                <a:cubicBezTo>
                  <a:pt x="9998" y="7139"/>
                  <a:pt x="9997" y="7120"/>
                  <a:pt x="10003" y="7120"/>
                </a:cubicBezTo>
                <a:cubicBezTo>
                  <a:pt x="10010" y="7120"/>
                  <a:pt x="10016" y="7123"/>
                  <a:pt x="10022" y="7127"/>
                </a:cubicBezTo>
                <a:cubicBezTo>
                  <a:pt x="10035" y="7136"/>
                  <a:pt x="10039" y="7166"/>
                  <a:pt x="10053" y="7166"/>
                </a:cubicBezTo>
                <a:lnTo>
                  <a:pt x="10060" y="7166"/>
                </a:lnTo>
                <a:cubicBezTo>
                  <a:pt x="10064" y="7166"/>
                  <a:pt x="10067" y="7159"/>
                  <a:pt x="10072" y="7159"/>
                </a:cubicBezTo>
                <a:cubicBezTo>
                  <a:pt x="10082" y="7158"/>
                  <a:pt x="10088" y="7161"/>
                  <a:pt x="10097" y="7159"/>
                </a:cubicBezTo>
                <a:cubicBezTo>
                  <a:pt x="10102" y="7159"/>
                  <a:pt x="10106" y="7162"/>
                  <a:pt x="10110" y="7159"/>
                </a:cubicBezTo>
                <a:cubicBezTo>
                  <a:pt x="10115" y="7154"/>
                  <a:pt x="10118" y="7146"/>
                  <a:pt x="10123" y="7139"/>
                </a:cubicBezTo>
                <a:cubicBezTo>
                  <a:pt x="10126" y="7135"/>
                  <a:pt x="10124" y="7119"/>
                  <a:pt x="10129" y="7114"/>
                </a:cubicBezTo>
                <a:cubicBezTo>
                  <a:pt x="10133" y="7110"/>
                  <a:pt x="10137" y="7115"/>
                  <a:pt x="10141" y="7114"/>
                </a:cubicBezTo>
                <a:cubicBezTo>
                  <a:pt x="10145" y="7112"/>
                  <a:pt x="10149" y="7114"/>
                  <a:pt x="10154" y="7114"/>
                </a:cubicBezTo>
                <a:cubicBezTo>
                  <a:pt x="10159" y="7114"/>
                  <a:pt x="10162" y="7104"/>
                  <a:pt x="10167" y="7101"/>
                </a:cubicBezTo>
                <a:lnTo>
                  <a:pt x="10170" y="7075"/>
                </a:lnTo>
                <a:cubicBezTo>
                  <a:pt x="10166" y="7066"/>
                  <a:pt x="10163" y="7060"/>
                  <a:pt x="10160" y="7050"/>
                </a:cubicBezTo>
                <a:cubicBezTo>
                  <a:pt x="10157" y="7037"/>
                  <a:pt x="10151" y="7027"/>
                  <a:pt x="10151" y="7011"/>
                </a:cubicBezTo>
                <a:lnTo>
                  <a:pt x="10151" y="6998"/>
                </a:lnTo>
                <a:cubicBezTo>
                  <a:pt x="10151" y="6988"/>
                  <a:pt x="10151" y="6977"/>
                  <a:pt x="10154" y="6972"/>
                </a:cubicBezTo>
                <a:cubicBezTo>
                  <a:pt x="10157" y="6967"/>
                  <a:pt x="10163" y="6970"/>
                  <a:pt x="10167" y="6966"/>
                </a:cubicBezTo>
                <a:cubicBezTo>
                  <a:pt x="10171" y="6963"/>
                  <a:pt x="10176" y="6971"/>
                  <a:pt x="10179" y="6966"/>
                </a:cubicBezTo>
                <a:cubicBezTo>
                  <a:pt x="10182" y="6961"/>
                  <a:pt x="10181" y="6949"/>
                  <a:pt x="10182" y="6941"/>
                </a:cubicBezTo>
                <a:cubicBezTo>
                  <a:pt x="10184" y="6932"/>
                  <a:pt x="10185" y="6922"/>
                  <a:pt x="10185" y="6914"/>
                </a:cubicBezTo>
                <a:lnTo>
                  <a:pt x="10211" y="6914"/>
                </a:lnTo>
                <a:lnTo>
                  <a:pt x="10211" y="6863"/>
                </a:lnTo>
                <a:cubicBezTo>
                  <a:pt x="10206" y="6856"/>
                  <a:pt x="10202" y="6853"/>
                  <a:pt x="10198" y="6844"/>
                </a:cubicBezTo>
                <a:cubicBezTo>
                  <a:pt x="10194" y="6834"/>
                  <a:pt x="10191" y="6824"/>
                  <a:pt x="10189" y="6811"/>
                </a:cubicBezTo>
                <a:cubicBezTo>
                  <a:pt x="10187" y="6803"/>
                  <a:pt x="10191" y="6792"/>
                  <a:pt x="10189" y="6786"/>
                </a:cubicBezTo>
                <a:cubicBezTo>
                  <a:pt x="10186" y="6777"/>
                  <a:pt x="10180" y="6779"/>
                  <a:pt x="10176" y="6773"/>
                </a:cubicBezTo>
                <a:cubicBezTo>
                  <a:pt x="10172" y="6767"/>
                  <a:pt x="10168" y="6760"/>
                  <a:pt x="10163" y="6754"/>
                </a:cubicBezTo>
                <a:lnTo>
                  <a:pt x="10151" y="6760"/>
                </a:lnTo>
                <a:cubicBezTo>
                  <a:pt x="10150" y="6769"/>
                  <a:pt x="10155" y="6779"/>
                  <a:pt x="10154" y="6786"/>
                </a:cubicBezTo>
                <a:cubicBezTo>
                  <a:pt x="10151" y="6795"/>
                  <a:pt x="10144" y="6796"/>
                  <a:pt x="10141" y="6805"/>
                </a:cubicBezTo>
                <a:cubicBezTo>
                  <a:pt x="10138" y="6815"/>
                  <a:pt x="10135" y="6822"/>
                  <a:pt x="10132" y="6830"/>
                </a:cubicBezTo>
                <a:cubicBezTo>
                  <a:pt x="10128" y="6827"/>
                  <a:pt x="10122" y="6831"/>
                  <a:pt x="10119" y="6824"/>
                </a:cubicBezTo>
                <a:cubicBezTo>
                  <a:pt x="10116" y="6815"/>
                  <a:pt x="10112" y="6810"/>
                  <a:pt x="10110" y="6799"/>
                </a:cubicBezTo>
                <a:cubicBezTo>
                  <a:pt x="10108" y="6791"/>
                  <a:pt x="10110" y="6783"/>
                  <a:pt x="10110" y="6773"/>
                </a:cubicBezTo>
                <a:cubicBezTo>
                  <a:pt x="10109" y="6754"/>
                  <a:pt x="10111" y="6741"/>
                  <a:pt x="10110" y="6721"/>
                </a:cubicBezTo>
                <a:cubicBezTo>
                  <a:pt x="10110" y="6707"/>
                  <a:pt x="10108" y="6697"/>
                  <a:pt x="10107" y="6683"/>
                </a:cubicBezTo>
                <a:lnTo>
                  <a:pt x="10069" y="6683"/>
                </a:lnTo>
                <a:cubicBezTo>
                  <a:pt x="10070" y="6655"/>
                  <a:pt x="10075" y="6638"/>
                  <a:pt x="10072" y="6612"/>
                </a:cubicBezTo>
                <a:cubicBezTo>
                  <a:pt x="10072" y="6604"/>
                  <a:pt x="10074" y="6594"/>
                  <a:pt x="10072" y="6586"/>
                </a:cubicBezTo>
                <a:cubicBezTo>
                  <a:pt x="10068" y="6565"/>
                  <a:pt x="10060" y="6554"/>
                  <a:pt x="10050" y="6541"/>
                </a:cubicBezTo>
                <a:cubicBezTo>
                  <a:pt x="10046" y="6536"/>
                  <a:pt x="10042" y="6546"/>
                  <a:pt x="10038" y="6541"/>
                </a:cubicBezTo>
                <a:cubicBezTo>
                  <a:pt x="10033" y="6536"/>
                  <a:pt x="10035" y="6522"/>
                  <a:pt x="10032" y="6516"/>
                </a:cubicBezTo>
                <a:cubicBezTo>
                  <a:pt x="10028" y="6511"/>
                  <a:pt x="10020" y="6515"/>
                  <a:pt x="10019" y="6509"/>
                </a:cubicBezTo>
                <a:cubicBezTo>
                  <a:pt x="10017" y="6502"/>
                  <a:pt x="10020" y="6491"/>
                  <a:pt x="10019" y="6483"/>
                </a:cubicBezTo>
                <a:cubicBezTo>
                  <a:pt x="10016" y="6472"/>
                  <a:pt x="10012" y="6467"/>
                  <a:pt x="10009" y="6457"/>
                </a:cubicBezTo>
                <a:cubicBezTo>
                  <a:pt x="10005" y="6446"/>
                  <a:pt x="9996" y="6449"/>
                  <a:pt x="9994" y="6438"/>
                </a:cubicBezTo>
                <a:cubicBezTo>
                  <a:pt x="9992" y="6430"/>
                  <a:pt x="9995" y="6420"/>
                  <a:pt x="9994" y="6413"/>
                </a:cubicBezTo>
                <a:cubicBezTo>
                  <a:pt x="9991" y="6401"/>
                  <a:pt x="9986" y="6398"/>
                  <a:pt x="9984" y="6387"/>
                </a:cubicBezTo>
                <a:cubicBezTo>
                  <a:pt x="9982" y="6377"/>
                  <a:pt x="9980" y="6369"/>
                  <a:pt x="9978" y="6360"/>
                </a:cubicBezTo>
                <a:cubicBezTo>
                  <a:pt x="9975" y="6349"/>
                  <a:pt x="9972" y="6341"/>
                  <a:pt x="9965" y="6335"/>
                </a:cubicBezTo>
                <a:cubicBezTo>
                  <a:pt x="9960" y="6330"/>
                  <a:pt x="9958" y="6322"/>
                  <a:pt x="9953" y="6322"/>
                </a:cubicBezTo>
                <a:cubicBezTo>
                  <a:pt x="9943" y="6321"/>
                  <a:pt x="9937" y="6324"/>
                  <a:pt x="9927" y="6322"/>
                </a:cubicBezTo>
                <a:cubicBezTo>
                  <a:pt x="9918" y="6321"/>
                  <a:pt x="9910" y="6316"/>
                  <a:pt x="9902" y="6310"/>
                </a:cubicBezTo>
                <a:cubicBezTo>
                  <a:pt x="9897" y="6304"/>
                  <a:pt x="9898" y="6292"/>
                  <a:pt x="9893" y="6284"/>
                </a:cubicBezTo>
                <a:cubicBezTo>
                  <a:pt x="9895" y="6275"/>
                  <a:pt x="9897" y="6266"/>
                  <a:pt x="9899" y="6257"/>
                </a:cubicBezTo>
                <a:cubicBezTo>
                  <a:pt x="9902" y="6248"/>
                  <a:pt x="9908" y="6248"/>
                  <a:pt x="9912" y="6238"/>
                </a:cubicBezTo>
                <a:cubicBezTo>
                  <a:pt x="9914" y="6232"/>
                  <a:pt x="9911" y="6217"/>
                  <a:pt x="9915" y="6213"/>
                </a:cubicBezTo>
                <a:cubicBezTo>
                  <a:pt x="9919" y="6208"/>
                  <a:pt x="9924" y="6214"/>
                  <a:pt x="9927" y="6213"/>
                </a:cubicBezTo>
                <a:cubicBezTo>
                  <a:pt x="9931" y="6211"/>
                  <a:pt x="9935" y="6208"/>
                  <a:pt x="9940" y="6206"/>
                </a:cubicBezTo>
                <a:lnTo>
                  <a:pt x="9940" y="6180"/>
                </a:lnTo>
                <a:cubicBezTo>
                  <a:pt x="9940" y="6172"/>
                  <a:pt x="9938" y="6163"/>
                  <a:pt x="9940" y="6154"/>
                </a:cubicBezTo>
                <a:cubicBezTo>
                  <a:pt x="9942" y="6143"/>
                  <a:pt x="9946" y="6138"/>
                  <a:pt x="9950" y="6129"/>
                </a:cubicBezTo>
                <a:cubicBezTo>
                  <a:pt x="9953" y="6121"/>
                  <a:pt x="9958" y="6123"/>
                  <a:pt x="9962" y="6116"/>
                </a:cubicBezTo>
                <a:cubicBezTo>
                  <a:pt x="9966" y="6110"/>
                  <a:pt x="9968" y="6103"/>
                  <a:pt x="9968" y="6092"/>
                </a:cubicBezTo>
                <a:lnTo>
                  <a:pt x="9968" y="5987"/>
                </a:lnTo>
                <a:lnTo>
                  <a:pt x="9846" y="5987"/>
                </a:lnTo>
                <a:cubicBezTo>
                  <a:pt x="9848" y="5980"/>
                  <a:pt x="9850" y="5970"/>
                  <a:pt x="9852" y="5962"/>
                </a:cubicBezTo>
                <a:cubicBezTo>
                  <a:pt x="9855" y="5952"/>
                  <a:pt x="9862" y="5953"/>
                  <a:pt x="9865" y="5942"/>
                </a:cubicBezTo>
                <a:cubicBezTo>
                  <a:pt x="9866" y="5934"/>
                  <a:pt x="9864" y="5924"/>
                  <a:pt x="9865" y="5916"/>
                </a:cubicBezTo>
                <a:cubicBezTo>
                  <a:pt x="9865" y="5908"/>
                  <a:pt x="9863" y="5898"/>
                  <a:pt x="9865" y="5890"/>
                </a:cubicBezTo>
                <a:cubicBezTo>
                  <a:pt x="9867" y="5879"/>
                  <a:pt x="9874" y="5879"/>
                  <a:pt x="9877" y="5871"/>
                </a:cubicBezTo>
                <a:cubicBezTo>
                  <a:pt x="9880" y="5863"/>
                  <a:pt x="9883" y="5852"/>
                  <a:pt x="9887" y="5846"/>
                </a:cubicBezTo>
                <a:cubicBezTo>
                  <a:pt x="9891" y="5839"/>
                  <a:pt x="9895" y="5837"/>
                  <a:pt x="9899" y="5832"/>
                </a:cubicBezTo>
                <a:cubicBezTo>
                  <a:pt x="9895" y="5823"/>
                  <a:pt x="9893" y="5812"/>
                  <a:pt x="9887" y="5807"/>
                </a:cubicBezTo>
                <a:cubicBezTo>
                  <a:pt x="9880" y="5802"/>
                  <a:pt x="9875" y="5807"/>
                  <a:pt x="9867" y="5807"/>
                </a:cubicBezTo>
                <a:lnTo>
                  <a:pt x="9849" y="5807"/>
                </a:lnTo>
                <a:close/>
                <a:moveTo>
                  <a:pt x="9727" y="5824"/>
                </a:moveTo>
                <a:cubicBezTo>
                  <a:pt x="9723" y="5826"/>
                  <a:pt x="9712" y="5836"/>
                  <a:pt x="9708" y="5837"/>
                </a:cubicBezTo>
                <a:cubicBezTo>
                  <a:pt x="9696" y="5845"/>
                  <a:pt x="9693" y="5863"/>
                  <a:pt x="9683" y="5876"/>
                </a:cubicBezTo>
                <a:cubicBezTo>
                  <a:pt x="9679" y="5880"/>
                  <a:pt x="9674" y="5877"/>
                  <a:pt x="9670" y="5882"/>
                </a:cubicBezTo>
                <a:cubicBezTo>
                  <a:pt x="9666" y="5887"/>
                  <a:pt x="9667" y="5900"/>
                  <a:pt x="9664" y="5908"/>
                </a:cubicBezTo>
                <a:cubicBezTo>
                  <a:pt x="9656" y="5925"/>
                  <a:pt x="9646" y="5935"/>
                  <a:pt x="9642" y="5959"/>
                </a:cubicBezTo>
                <a:cubicBezTo>
                  <a:pt x="9641" y="5968"/>
                  <a:pt x="9643" y="5977"/>
                  <a:pt x="9642" y="5985"/>
                </a:cubicBezTo>
                <a:cubicBezTo>
                  <a:pt x="9642" y="5985"/>
                  <a:pt x="9654" y="5998"/>
                  <a:pt x="9654" y="5998"/>
                </a:cubicBezTo>
                <a:cubicBezTo>
                  <a:pt x="9658" y="5993"/>
                  <a:pt x="9663" y="5992"/>
                  <a:pt x="9667" y="5985"/>
                </a:cubicBezTo>
                <a:cubicBezTo>
                  <a:pt x="9672" y="5977"/>
                  <a:pt x="9673" y="5966"/>
                  <a:pt x="9676" y="5959"/>
                </a:cubicBezTo>
                <a:cubicBezTo>
                  <a:pt x="9680" y="5953"/>
                  <a:pt x="9680" y="5937"/>
                  <a:pt x="9686" y="5934"/>
                </a:cubicBezTo>
                <a:cubicBezTo>
                  <a:pt x="9690" y="5932"/>
                  <a:pt x="9694" y="5937"/>
                  <a:pt x="9698" y="5934"/>
                </a:cubicBezTo>
                <a:cubicBezTo>
                  <a:pt x="9702" y="5931"/>
                  <a:pt x="9708" y="5932"/>
                  <a:pt x="9711" y="5927"/>
                </a:cubicBezTo>
                <a:cubicBezTo>
                  <a:pt x="9714" y="5922"/>
                  <a:pt x="9710" y="5909"/>
                  <a:pt x="9711" y="5901"/>
                </a:cubicBezTo>
                <a:cubicBezTo>
                  <a:pt x="9713" y="5890"/>
                  <a:pt x="9719" y="5887"/>
                  <a:pt x="9721" y="5876"/>
                </a:cubicBezTo>
                <a:cubicBezTo>
                  <a:pt x="9724" y="5858"/>
                  <a:pt x="9725" y="5842"/>
                  <a:pt x="9727" y="5824"/>
                </a:cubicBezTo>
                <a:close/>
                <a:moveTo>
                  <a:pt x="919" y="5843"/>
                </a:moveTo>
                <a:lnTo>
                  <a:pt x="874" y="5908"/>
                </a:lnTo>
                <a:cubicBezTo>
                  <a:pt x="874" y="5908"/>
                  <a:pt x="786" y="6011"/>
                  <a:pt x="786" y="6011"/>
                </a:cubicBezTo>
                <a:lnTo>
                  <a:pt x="815" y="6133"/>
                </a:lnTo>
                <a:lnTo>
                  <a:pt x="871" y="6069"/>
                </a:lnTo>
                <a:lnTo>
                  <a:pt x="919" y="5959"/>
                </a:lnTo>
                <a:lnTo>
                  <a:pt x="919" y="5843"/>
                </a:lnTo>
                <a:close/>
                <a:moveTo>
                  <a:pt x="20089" y="6360"/>
                </a:moveTo>
                <a:cubicBezTo>
                  <a:pt x="20089" y="6386"/>
                  <a:pt x="20087" y="6401"/>
                  <a:pt x="20089" y="6425"/>
                </a:cubicBezTo>
                <a:cubicBezTo>
                  <a:pt x="20090" y="6435"/>
                  <a:pt x="20095" y="6439"/>
                  <a:pt x="20095" y="6450"/>
                </a:cubicBezTo>
                <a:cubicBezTo>
                  <a:pt x="20096" y="6473"/>
                  <a:pt x="20095" y="6486"/>
                  <a:pt x="20095" y="6508"/>
                </a:cubicBezTo>
                <a:cubicBezTo>
                  <a:pt x="20095" y="6528"/>
                  <a:pt x="20097" y="6538"/>
                  <a:pt x="20098" y="6557"/>
                </a:cubicBezTo>
                <a:lnTo>
                  <a:pt x="20136" y="6557"/>
                </a:lnTo>
                <a:cubicBezTo>
                  <a:pt x="20135" y="6547"/>
                  <a:pt x="20131" y="6538"/>
                  <a:pt x="20130" y="6528"/>
                </a:cubicBezTo>
                <a:cubicBezTo>
                  <a:pt x="20128" y="6519"/>
                  <a:pt x="20124" y="6512"/>
                  <a:pt x="20124" y="6502"/>
                </a:cubicBezTo>
                <a:cubicBezTo>
                  <a:pt x="20121" y="6481"/>
                  <a:pt x="20125" y="6467"/>
                  <a:pt x="20124" y="6444"/>
                </a:cubicBezTo>
                <a:cubicBezTo>
                  <a:pt x="20123" y="6431"/>
                  <a:pt x="20116" y="6430"/>
                  <a:pt x="20114" y="6419"/>
                </a:cubicBezTo>
                <a:cubicBezTo>
                  <a:pt x="20111" y="6406"/>
                  <a:pt x="20109" y="6396"/>
                  <a:pt x="20105" y="6386"/>
                </a:cubicBezTo>
                <a:cubicBezTo>
                  <a:pt x="20100" y="6375"/>
                  <a:pt x="20095" y="6370"/>
                  <a:pt x="20089" y="6360"/>
                </a:cubicBezTo>
                <a:close/>
                <a:moveTo>
                  <a:pt x="9687" y="6399"/>
                </a:moveTo>
                <a:cubicBezTo>
                  <a:pt x="9679" y="6399"/>
                  <a:pt x="9675" y="6405"/>
                  <a:pt x="9668" y="6412"/>
                </a:cubicBezTo>
                <a:cubicBezTo>
                  <a:pt x="9664" y="6415"/>
                  <a:pt x="9659" y="6413"/>
                  <a:pt x="9656" y="6418"/>
                </a:cubicBezTo>
                <a:cubicBezTo>
                  <a:pt x="9652" y="6424"/>
                  <a:pt x="9653" y="6437"/>
                  <a:pt x="9649" y="6444"/>
                </a:cubicBezTo>
                <a:cubicBezTo>
                  <a:pt x="9645" y="6450"/>
                  <a:pt x="9641" y="6451"/>
                  <a:pt x="9637" y="6457"/>
                </a:cubicBezTo>
                <a:cubicBezTo>
                  <a:pt x="9633" y="6451"/>
                  <a:pt x="9628" y="6452"/>
                  <a:pt x="9624" y="6444"/>
                </a:cubicBezTo>
                <a:cubicBezTo>
                  <a:pt x="9620" y="6436"/>
                  <a:pt x="9622" y="6426"/>
                  <a:pt x="9618" y="6418"/>
                </a:cubicBezTo>
                <a:cubicBezTo>
                  <a:pt x="9614" y="6410"/>
                  <a:pt x="9609" y="6412"/>
                  <a:pt x="9605" y="6405"/>
                </a:cubicBezTo>
                <a:lnTo>
                  <a:pt x="9575" y="6412"/>
                </a:lnTo>
                <a:cubicBezTo>
                  <a:pt x="9575" y="6422"/>
                  <a:pt x="9577" y="6428"/>
                  <a:pt x="9577" y="6438"/>
                </a:cubicBezTo>
                <a:cubicBezTo>
                  <a:pt x="9577" y="6448"/>
                  <a:pt x="9574" y="6453"/>
                  <a:pt x="9574" y="6463"/>
                </a:cubicBezTo>
                <a:cubicBezTo>
                  <a:pt x="9574" y="6479"/>
                  <a:pt x="9575" y="6487"/>
                  <a:pt x="9575" y="6504"/>
                </a:cubicBezTo>
                <a:cubicBezTo>
                  <a:pt x="9575" y="6518"/>
                  <a:pt x="9572" y="6526"/>
                  <a:pt x="9574" y="6541"/>
                </a:cubicBezTo>
                <a:cubicBezTo>
                  <a:pt x="9572" y="6540"/>
                  <a:pt x="9570" y="6540"/>
                  <a:pt x="9568" y="6541"/>
                </a:cubicBezTo>
                <a:cubicBezTo>
                  <a:pt x="9563" y="6542"/>
                  <a:pt x="9560" y="6552"/>
                  <a:pt x="9555" y="6553"/>
                </a:cubicBezTo>
                <a:cubicBezTo>
                  <a:pt x="9551" y="6555"/>
                  <a:pt x="9546" y="6552"/>
                  <a:pt x="9542" y="6553"/>
                </a:cubicBezTo>
                <a:cubicBezTo>
                  <a:pt x="9533" y="6558"/>
                  <a:pt x="9527" y="6573"/>
                  <a:pt x="9517" y="6573"/>
                </a:cubicBezTo>
                <a:cubicBezTo>
                  <a:pt x="9511" y="6573"/>
                  <a:pt x="9510" y="6557"/>
                  <a:pt x="9505" y="6553"/>
                </a:cubicBezTo>
                <a:lnTo>
                  <a:pt x="9490" y="6560"/>
                </a:lnTo>
                <a:lnTo>
                  <a:pt x="9490" y="6744"/>
                </a:lnTo>
                <a:cubicBezTo>
                  <a:pt x="9494" y="6744"/>
                  <a:pt x="9498" y="6747"/>
                  <a:pt x="9501" y="6747"/>
                </a:cubicBezTo>
                <a:cubicBezTo>
                  <a:pt x="9514" y="6747"/>
                  <a:pt x="9520" y="6745"/>
                  <a:pt x="9533" y="6744"/>
                </a:cubicBezTo>
                <a:lnTo>
                  <a:pt x="9533" y="6824"/>
                </a:lnTo>
                <a:cubicBezTo>
                  <a:pt x="9526" y="6825"/>
                  <a:pt x="9520" y="6827"/>
                  <a:pt x="9514" y="6830"/>
                </a:cubicBezTo>
                <a:cubicBezTo>
                  <a:pt x="9510" y="6832"/>
                  <a:pt x="9505" y="6827"/>
                  <a:pt x="9501" y="6830"/>
                </a:cubicBezTo>
                <a:cubicBezTo>
                  <a:pt x="9498" y="6835"/>
                  <a:pt x="9498" y="6847"/>
                  <a:pt x="9495" y="6856"/>
                </a:cubicBezTo>
                <a:cubicBezTo>
                  <a:pt x="9493" y="6866"/>
                  <a:pt x="9490" y="6872"/>
                  <a:pt x="9489" y="6882"/>
                </a:cubicBezTo>
                <a:cubicBezTo>
                  <a:pt x="9487" y="6899"/>
                  <a:pt x="9492" y="6916"/>
                  <a:pt x="9489" y="6933"/>
                </a:cubicBezTo>
                <a:cubicBezTo>
                  <a:pt x="9487" y="6943"/>
                  <a:pt x="9478" y="6936"/>
                  <a:pt x="9476" y="6946"/>
                </a:cubicBezTo>
                <a:cubicBezTo>
                  <a:pt x="9475" y="6954"/>
                  <a:pt x="9473" y="6962"/>
                  <a:pt x="9473" y="6972"/>
                </a:cubicBezTo>
                <a:cubicBezTo>
                  <a:pt x="9473" y="6981"/>
                  <a:pt x="9474" y="6989"/>
                  <a:pt x="9476" y="6997"/>
                </a:cubicBezTo>
                <a:cubicBezTo>
                  <a:pt x="9479" y="7007"/>
                  <a:pt x="9484" y="7010"/>
                  <a:pt x="9489" y="7017"/>
                </a:cubicBezTo>
                <a:cubicBezTo>
                  <a:pt x="9495" y="7025"/>
                  <a:pt x="9500" y="7030"/>
                  <a:pt x="9508" y="7030"/>
                </a:cubicBezTo>
                <a:cubicBezTo>
                  <a:pt x="9516" y="7030"/>
                  <a:pt x="9519" y="7012"/>
                  <a:pt x="9527" y="7011"/>
                </a:cubicBezTo>
                <a:cubicBezTo>
                  <a:pt x="9531" y="7011"/>
                  <a:pt x="9535" y="7009"/>
                  <a:pt x="9539" y="7011"/>
                </a:cubicBezTo>
                <a:cubicBezTo>
                  <a:pt x="9543" y="7012"/>
                  <a:pt x="9547" y="7017"/>
                  <a:pt x="9552" y="7017"/>
                </a:cubicBezTo>
                <a:cubicBezTo>
                  <a:pt x="9555" y="7017"/>
                  <a:pt x="9555" y="7026"/>
                  <a:pt x="9558" y="7026"/>
                </a:cubicBezTo>
                <a:cubicBezTo>
                  <a:pt x="9567" y="7026"/>
                  <a:pt x="9571" y="7015"/>
                  <a:pt x="9577" y="7004"/>
                </a:cubicBezTo>
                <a:cubicBezTo>
                  <a:pt x="9581" y="6998"/>
                  <a:pt x="9586" y="6996"/>
                  <a:pt x="9590" y="6985"/>
                </a:cubicBezTo>
                <a:cubicBezTo>
                  <a:pt x="9591" y="6977"/>
                  <a:pt x="9588" y="6967"/>
                  <a:pt x="9590" y="6959"/>
                </a:cubicBezTo>
                <a:cubicBezTo>
                  <a:pt x="9593" y="6948"/>
                  <a:pt x="9599" y="6949"/>
                  <a:pt x="9602" y="6940"/>
                </a:cubicBezTo>
                <a:lnTo>
                  <a:pt x="9709" y="6940"/>
                </a:lnTo>
                <a:lnTo>
                  <a:pt x="9709" y="6903"/>
                </a:lnTo>
                <a:cubicBezTo>
                  <a:pt x="9709" y="6880"/>
                  <a:pt x="9700" y="6872"/>
                  <a:pt x="9700" y="6850"/>
                </a:cubicBezTo>
                <a:cubicBezTo>
                  <a:pt x="9700" y="6838"/>
                  <a:pt x="9710" y="6846"/>
                  <a:pt x="9712" y="6837"/>
                </a:cubicBezTo>
                <a:cubicBezTo>
                  <a:pt x="9715" y="6827"/>
                  <a:pt x="9717" y="6820"/>
                  <a:pt x="9719" y="6811"/>
                </a:cubicBezTo>
                <a:cubicBezTo>
                  <a:pt x="9719" y="6803"/>
                  <a:pt x="9719" y="6795"/>
                  <a:pt x="9719" y="6785"/>
                </a:cubicBezTo>
                <a:cubicBezTo>
                  <a:pt x="9719" y="6766"/>
                  <a:pt x="9718" y="6753"/>
                  <a:pt x="9719" y="6733"/>
                </a:cubicBezTo>
                <a:cubicBezTo>
                  <a:pt x="9719" y="6724"/>
                  <a:pt x="9722" y="6717"/>
                  <a:pt x="9722" y="6708"/>
                </a:cubicBezTo>
                <a:cubicBezTo>
                  <a:pt x="9722" y="6689"/>
                  <a:pt x="9719" y="6675"/>
                  <a:pt x="9719" y="6656"/>
                </a:cubicBezTo>
                <a:lnTo>
                  <a:pt x="9719" y="6605"/>
                </a:lnTo>
                <a:cubicBezTo>
                  <a:pt x="9723" y="6603"/>
                  <a:pt x="9727" y="6608"/>
                  <a:pt x="9731" y="6605"/>
                </a:cubicBezTo>
                <a:cubicBezTo>
                  <a:pt x="9742" y="6593"/>
                  <a:pt x="9753" y="6579"/>
                  <a:pt x="9753" y="6553"/>
                </a:cubicBezTo>
                <a:cubicBezTo>
                  <a:pt x="9753" y="6537"/>
                  <a:pt x="9750" y="6528"/>
                  <a:pt x="9747" y="6515"/>
                </a:cubicBezTo>
                <a:cubicBezTo>
                  <a:pt x="9744" y="6504"/>
                  <a:pt x="9737" y="6502"/>
                  <a:pt x="9734" y="6489"/>
                </a:cubicBezTo>
                <a:cubicBezTo>
                  <a:pt x="9734" y="6481"/>
                  <a:pt x="9733" y="6471"/>
                  <a:pt x="9731" y="6463"/>
                </a:cubicBezTo>
                <a:cubicBezTo>
                  <a:pt x="9730" y="6455"/>
                  <a:pt x="9733" y="6444"/>
                  <a:pt x="9731" y="6438"/>
                </a:cubicBezTo>
                <a:cubicBezTo>
                  <a:pt x="9728" y="6428"/>
                  <a:pt x="9723" y="6423"/>
                  <a:pt x="9719" y="6418"/>
                </a:cubicBezTo>
                <a:cubicBezTo>
                  <a:pt x="9715" y="6413"/>
                  <a:pt x="9710" y="6421"/>
                  <a:pt x="9706" y="6418"/>
                </a:cubicBezTo>
                <a:cubicBezTo>
                  <a:pt x="9700" y="6415"/>
                  <a:pt x="9699" y="6401"/>
                  <a:pt x="9693" y="6399"/>
                </a:cubicBezTo>
                <a:lnTo>
                  <a:pt x="9687" y="6399"/>
                </a:lnTo>
                <a:close/>
                <a:moveTo>
                  <a:pt x="20176" y="6458"/>
                </a:moveTo>
                <a:cubicBezTo>
                  <a:pt x="20172" y="6464"/>
                  <a:pt x="20175" y="6479"/>
                  <a:pt x="20173" y="6490"/>
                </a:cubicBezTo>
                <a:cubicBezTo>
                  <a:pt x="20171" y="6505"/>
                  <a:pt x="20173" y="6516"/>
                  <a:pt x="20173" y="6532"/>
                </a:cubicBezTo>
                <a:lnTo>
                  <a:pt x="20211" y="6532"/>
                </a:lnTo>
                <a:cubicBezTo>
                  <a:pt x="20210" y="6517"/>
                  <a:pt x="20214" y="6508"/>
                  <a:pt x="20211" y="6496"/>
                </a:cubicBezTo>
                <a:lnTo>
                  <a:pt x="20205" y="6471"/>
                </a:lnTo>
                <a:cubicBezTo>
                  <a:pt x="20202" y="6462"/>
                  <a:pt x="20194" y="6457"/>
                  <a:pt x="20189" y="6458"/>
                </a:cubicBezTo>
                <a:cubicBezTo>
                  <a:pt x="20185" y="6460"/>
                  <a:pt x="20179" y="6453"/>
                  <a:pt x="20176" y="6458"/>
                </a:cubicBezTo>
                <a:close/>
                <a:moveTo>
                  <a:pt x="6728" y="7090"/>
                </a:moveTo>
                <a:cubicBezTo>
                  <a:pt x="6724" y="7088"/>
                  <a:pt x="6720" y="7087"/>
                  <a:pt x="6716" y="7092"/>
                </a:cubicBezTo>
                <a:cubicBezTo>
                  <a:pt x="6708" y="7102"/>
                  <a:pt x="6696" y="7102"/>
                  <a:pt x="6691" y="7118"/>
                </a:cubicBezTo>
                <a:cubicBezTo>
                  <a:pt x="6686" y="7131"/>
                  <a:pt x="6692" y="7154"/>
                  <a:pt x="6691" y="7170"/>
                </a:cubicBezTo>
                <a:cubicBezTo>
                  <a:pt x="6688" y="7192"/>
                  <a:pt x="6686" y="7211"/>
                  <a:pt x="6684" y="7233"/>
                </a:cubicBezTo>
                <a:cubicBezTo>
                  <a:pt x="6683" y="7256"/>
                  <a:pt x="6672" y="7266"/>
                  <a:pt x="6666" y="7285"/>
                </a:cubicBezTo>
                <a:cubicBezTo>
                  <a:pt x="6660" y="7305"/>
                  <a:pt x="6653" y="7317"/>
                  <a:pt x="6647" y="7336"/>
                </a:cubicBezTo>
                <a:cubicBezTo>
                  <a:pt x="6633" y="7375"/>
                  <a:pt x="6620" y="7405"/>
                  <a:pt x="6603" y="7440"/>
                </a:cubicBezTo>
                <a:cubicBezTo>
                  <a:pt x="6576" y="7495"/>
                  <a:pt x="6553" y="7533"/>
                  <a:pt x="6553" y="7610"/>
                </a:cubicBezTo>
                <a:cubicBezTo>
                  <a:pt x="6553" y="7633"/>
                  <a:pt x="6559" y="7649"/>
                  <a:pt x="6559" y="7672"/>
                </a:cubicBezTo>
                <a:lnTo>
                  <a:pt x="6740" y="7672"/>
                </a:lnTo>
                <a:cubicBezTo>
                  <a:pt x="6765" y="7672"/>
                  <a:pt x="6774" y="7713"/>
                  <a:pt x="6792" y="7749"/>
                </a:cubicBezTo>
                <a:cubicBezTo>
                  <a:pt x="6809" y="7784"/>
                  <a:pt x="6818" y="7803"/>
                  <a:pt x="6842" y="7826"/>
                </a:cubicBezTo>
                <a:cubicBezTo>
                  <a:pt x="6848" y="7807"/>
                  <a:pt x="6865" y="7810"/>
                  <a:pt x="6867" y="7787"/>
                </a:cubicBezTo>
                <a:cubicBezTo>
                  <a:pt x="6870" y="7752"/>
                  <a:pt x="6867" y="7723"/>
                  <a:pt x="6867" y="7684"/>
                </a:cubicBezTo>
                <a:cubicBezTo>
                  <a:pt x="6867" y="7665"/>
                  <a:pt x="6861" y="7652"/>
                  <a:pt x="6861" y="7633"/>
                </a:cubicBezTo>
                <a:cubicBezTo>
                  <a:pt x="6862" y="7588"/>
                  <a:pt x="6875" y="7569"/>
                  <a:pt x="6886" y="7530"/>
                </a:cubicBezTo>
                <a:lnTo>
                  <a:pt x="6880" y="7478"/>
                </a:lnTo>
                <a:cubicBezTo>
                  <a:pt x="6870" y="7475"/>
                  <a:pt x="6862" y="7485"/>
                  <a:pt x="6854" y="7478"/>
                </a:cubicBezTo>
                <a:cubicBezTo>
                  <a:pt x="6836" y="7462"/>
                  <a:pt x="6821" y="7440"/>
                  <a:pt x="6804" y="7414"/>
                </a:cubicBezTo>
                <a:cubicBezTo>
                  <a:pt x="6793" y="7398"/>
                  <a:pt x="6792" y="7372"/>
                  <a:pt x="6779" y="7363"/>
                </a:cubicBezTo>
                <a:cubicBezTo>
                  <a:pt x="6771" y="7360"/>
                  <a:pt x="6762" y="7353"/>
                  <a:pt x="6754" y="7349"/>
                </a:cubicBezTo>
                <a:cubicBezTo>
                  <a:pt x="6746" y="7346"/>
                  <a:pt x="6737" y="7349"/>
                  <a:pt x="6729" y="7349"/>
                </a:cubicBezTo>
                <a:cubicBezTo>
                  <a:pt x="6719" y="7346"/>
                  <a:pt x="6713" y="7330"/>
                  <a:pt x="6703" y="7324"/>
                </a:cubicBezTo>
                <a:cubicBezTo>
                  <a:pt x="6710" y="7285"/>
                  <a:pt x="6711" y="7253"/>
                  <a:pt x="6722" y="7221"/>
                </a:cubicBezTo>
                <a:cubicBezTo>
                  <a:pt x="6727" y="7205"/>
                  <a:pt x="6743" y="7214"/>
                  <a:pt x="6748" y="7195"/>
                </a:cubicBezTo>
                <a:cubicBezTo>
                  <a:pt x="6751" y="7179"/>
                  <a:pt x="6754" y="7163"/>
                  <a:pt x="6754" y="7144"/>
                </a:cubicBezTo>
                <a:cubicBezTo>
                  <a:pt x="6754" y="7121"/>
                  <a:pt x="6743" y="7111"/>
                  <a:pt x="6741" y="7092"/>
                </a:cubicBezTo>
                <a:cubicBezTo>
                  <a:pt x="6737" y="7094"/>
                  <a:pt x="6732" y="7091"/>
                  <a:pt x="6728" y="7090"/>
                </a:cubicBezTo>
                <a:close/>
                <a:moveTo>
                  <a:pt x="19465" y="7165"/>
                </a:moveTo>
                <a:lnTo>
                  <a:pt x="19461" y="7172"/>
                </a:lnTo>
                <a:cubicBezTo>
                  <a:pt x="19460" y="7183"/>
                  <a:pt x="19457" y="7192"/>
                  <a:pt x="19455" y="7203"/>
                </a:cubicBezTo>
                <a:cubicBezTo>
                  <a:pt x="19453" y="7215"/>
                  <a:pt x="19447" y="7219"/>
                  <a:pt x="19446" y="7230"/>
                </a:cubicBezTo>
                <a:cubicBezTo>
                  <a:pt x="19445" y="7238"/>
                  <a:pt x="19447" y="7247"/>
                  <a:pt x="19446" y="7255"/>
                </a:cubicBezTo>
                <a:cubicBezTo>
                  <a:pt x="19442" y="7273"/>
                  <a:pt x="19435" y="7279"/>
                  <a:pt x="19430" y="7294"/>
                </a:cubicBezTo>
                <a:lnTo>
                  <a:pt x="19424" y="7320"/>
                </a:lnTo>
                <a:cubicBezTo>
                  <a:pt x="19428" y="7317"/>
                  <a:pt x="19433" y="7323"/>
                  <a:pt x="19436" y="7320"/>
                </a:cubicBezTo>
                <a:cubicBezTo>
                  <a:pt x="19442" y="7312"/>
                  <a:pt x="19442" y="7297"/>
                  <a:pt x="19446" y="7287"/>
                </a:cubicBezTo>
                <a:cubicBezTo>
                  <a:pt x="19450" y="7278"/>
                  <a:pt x="19451" y="7269"/>
                  <a:pt x="19455" y="7261"/>
                </a:cubicBezTo>
                <a:cubicBezTo>
                  <a:pt x="19459" y="7253"/>
                  <a:pt x="19465" y="7257"/>
                  <a:pt x="19467" y="7249"/>
                </a:cubicBezTo>
                <a:cubicBezTo>
                  <a:pt x="19470" y="7242"/>
                  <a:pt x="19469" y="7231"/>
                  <a:pt x="19471" y="7223"/>
                </a:cubicBezTo>
                <a:cubicBezTo>
                  <a:pt x="19472" y="7213"/>
                  <a:pt x="19476" y="7207"/>
                  <a:pt x="19477" y="7197"/>
                </a:cubicBezTo>
                <a:cubicBezTo>
                  <a:pt x="19478" y="7189"/>
                  <a:pt x="19476" y="7181"/>
                  <a:pt x="19477" y="7172"/>
                </a:cubicBezTo>
                <a:cubicBezTo>
                  <a:pt x="19477" y="7172"/>
                  <a:pt x="19465" y="7165"/>
                  <a:pt x="19465" y="7165"/>
                </a:cubicBezTo>
                <a:close/>
                <a:moveTo>
                  <a:pt x="6263" y="7262"/>
                </a:moveTo>
                <a:cubicBezTo>
                  <a:pt x="6258" y="7263"/>
                  <a:pt x="6254" y="7265"/>
                  <a:pt x="6250" y="7263"/>
                </a:cubicBezTo>
                <a:lnTo>
                  <a:pt x="6225" y="7289"/>
                </a:lnTo>
                <a:cubicBezTo>
                  <a:pt x="6233" y="7299"/>
                  <a:pt x="6242" y="7302"/>
                  <a:pt x="6250" y="7315"/>
                </a:cubicBezTo>
                <a:cubicBezTo>
                  <a:pt x="6258" y="7327"/>
                  <a:pt x="6261" y="7353"/>
                  <a:pt x="6269" y="7366"/>
                </a:cubicBezTo>
                <a:cubicBezTo>
                  <a:pt x="6277" y="7379"/>
                  <a:pt x="6286" y="7392"/>
                  <a:pt x="6294" y="7405"/>
                </a:cubicBezTo>
                <a:cubicBezTo>
                  <a:pt x="6307" y="7427"/>
                  <a:pt x="6315" y="7456"/>
                  <a:pt x="6332" y="7456"/>
                </a:cubicBezTo>
                <a:cubicBezTo>
                  <a:pt x="6348" y="7456"/>
                  <a:pt x="6352" y="7427"/>
                  <a:pt x="6363" y="7405"/>
                </a:cubicBezTo>
                <a:cubicBezTo>
                  <a:pt x="6368" y="7395"/>
                  <a:pt x="6373" y="7376"/>
                  <a:pt x="6376" y="7366"/>
                </a:cubicBezTo>
                <a:cubicBezTo>
                  <a:pt x="6366" y="7360"/>
                  <a:pt x="6360" y="7344"/>
                  <a:pt x="6351" y="7340"/>
                </a:cubicBezTo>
                <a:cubicBezTo>
                  <a:pt x="6343" y="7337"/>
                  <a:pt x="6333" y="7344"/>
                  <a:pt x="6326" y="7340"/>
                </a:cubicBezTo>
                <a:cubicBezTo>
                  <a:pt x="6316" y="7337"/>
                  <a:pt x="6310" y="7324"/>
                  <a:pt x="6300" y="7315"/>
                </a:cubicBezTo>
                <a:cubicBezTo>
                  <a:pt x="6288" y="7302"/>
                  <a:pt x="6288" y="7276"/>
                  <a:pt x="6275" y="7263"/>
                </a:cubicBezTo>
                <a:cubicBezTo>
                  <a:pt x="6271" y="7260"/>
                  <a:pt x="6267" y="7261"/>
                  <a:pt x="6263" y="7262"/>
                </a:cubicBezTo>
                <a:close/>
                <a:moveTo>
                  <a:pt x="19137" y="7875"/>
                </a:moveTo>
                <a:cubicBezTo>
                  <a:pt x="19132" y="7880"/>
                  <a:pt x="19130" y="7889"/>
                  <a:pt x="19124" y="7894"/>
                </a:cubicBezTo>
                <a:cubicBezTo>
                  <a:pt x="19120" y="7899"/>
                  <a:pt x="19116" y="7903"/>
                  <a:pt x="19112" y="7907"/>
                </a:cubicBezTo>
                <a:cubicBezTo>
                  <a:pt x="19106" y="7914"/>
                  <a:pt x="19105" y="7925"/>
                  <a:pt x="19099" y="7933"/>
                </a:cubicBezTo>
                <a:cubicBezTo>
                  <a:pt x="19095" y="7938"/>
                  <a:pt x="19091" y="7941"/>
                  <a:pt x="19087" y="7946"/>
                </a:cubicBezTo>
                <a:cubicBezTo>
                  <a:pt x="19094" y="7956"/>
                  <a:pt x="19101" y="7965"/>
                  <a:pt x="19110" y="7965"/>
                </a:cubicBezTo>
                <a:cubicBezTo>
                  <a:pt x="19118" y="7965"/>
                  <a:pt x="19126" y="7970"/>
                  <a:pt x="19131" y="7959"/>
                </a:cubicBezTo>
                <a:cubicBezTo>
                  <a:pt x="19133" y="7953"/>
                  <a:pt x="19132" y="7939"/>
                  <a:pt x="19134" y="7933"/>
                </a:cubicBezTo>
                <a:cubicBezTo>
                  <a:pt x="19142" y="7914"/>
                  <a:pt x="19145" y="7899"/>
                  <a:pt x="19150" y="7875"/>
                </a:cubicBezTo>
                <a:cubicBezTo>
                  <a:pt x="19146" y="7877"/>
                  <a:pt x="19141" y="7872"/>
                  <a:pt x="19137" y="7875"/>
                </a:cubicBezTo>
                <a:close/>
                <a:moveTo>
                  <a:pt x="19018" y="7990"/>
                </a:moveTo>
                <a:cubicBezTo>
                  <a:pt x="19008" y="7998"/>
                  <a:pt x="18999" y="8006"/>
                  <a:pt x="18993" y="8022"/>
                </a:cubicBezTo>
                <a:cubicBezTo>
                  <a:pt x="18990" y="8029"/>
                  <a:pt x="18992" y="8040"/>
                  <a:pt x="18990" y="8048"/>
                </a:cubicBezTo>
                <a:cubicBezTo>
                  <a:pt x="18987" y="8056"/>
                  <a:pt x="18986" y="8066"/>
                  <a:pt x="18983" y="8074"/>
                </a:cubicBezTo>
                <a:cubicBezTo>
                  <a:pt x="18980" y="8082"/>
                  <a:pt x="18975" y="8082"/>
                  <a:pt x="18971" y="8086"/>
                </a:cubicBezTo>
                <a:cubicBezTo>
                  <a:pt x="18962" y="8099"/>
                  <a:pt x="18956" y="8114"/>
                  <a:pt x="18946" y="8119"/>
                </a:cubicBezTo>
                <a:cubicBezTo>
                  <a:pt x="18942" y="8120"/>
                  <a:pt x="18938" y="8119"/>
                  <a:pt x="18933" y="8119"/>
                </a:cubicBezTo>
                <a:cubicBezTo>
                  <a:pt x="18924" y="8120"/>
                  <a:pt x="18917" y="8117"/>
                  <a:pt x="18908" y="8119"/>
                </a:cubicBezTo>
                <a:lnTo>
                  <a:pt x="18895" y="8119"/>
                </a:lnTo>
                <a:cubicBezTo>
                  <a:pt x="18891" y="8120"/>
                  <a:pt x="18887" y="8130"/>
                  <a:pt x="18883" y="8132"/>
                </a:cubicBezTo>
                <a:lnTo>
                  <a:pt x="18870" y="8132"/>
                </a:lnTo>
                <a:cubicBezTo>
                  <a:pt x="18861" y="8133"/>
                  <a:pt x="18854" y="8124"/>
                  <a:pt x="18845" y="8132"/>
                </a:cubicBezTo>
                <a:cubicBezTo>
                  <a:pt x="18839" y="8137"/>
                  <a:pt x="18840" y="8153"/>
                  <a:pt x="18835" y="8158"/>
                </a:cubicBezTo>
                <a:cubicBezTo>
                  <a:pt x="18831" y="8162"/>
                  <a:pt x="18828" y="8166"/>
                  <a:pt x="18823" y="8170"/>
                </a:cubicBezTo>
                <a:cubicBezTo>
                  <a:pt x="18818" y="8175"/>
                  <a:pt x="18815" y="8180"/>
                  <a:pt x="18810" y="8183"/>
                </a:cubicBezTo>
                <a:cubicBezTo>
                  <a:pt x="18803" y="8189"/>
                  <a:pt x="18799" y="8196"/>
                  <a:pt x="18791" y="8196"/>
                </a:cubicBezTo>
                <a:cubicBezTo>
                  <a:pt x="18784" y="8196"/>
                  <a:pt x="18780" y="8188"/>
                  <a:pt x="18772" y="8183"/>
                </a:cubicBezTo>
                <a:cubicBezTo>
                  <a:pt x="18757" y="8173"/>
                  <a:pt x="18748" y="8162"/>
                  <a:pt x="18735" y="8145"/>
                </a:cubicBezTo>
                <a:cubicBezTo>
                  <a:pt x="18729" y="8138"/>
                  <a:pt x="18724" y="8133"/>
                  <a:pt x="18719" y="8125"/>
                </a:cubicBezTo>
                <a:cubicBezTo>
                  <a:pt x="18710" y="8109"/>
                  <a:pt x="18709" y="8092"/>
                  <a:pt x="18700" y="8074"/>
                </a:cubicBezTo>
                <a:cubicBezTo>
                  <a:pt x="18696" y="8066"/>
                  <a:pt x="18692" y="8061"/>
                  <a:pt x="18688" y="8054"/>
                </a:cubicBezTo>
                <a:cubicBezTo>
                  <a:pt x="18683" y="8048"/>
                  <a:pt x="18680" y="8038"/>
                  <a:pt x="18675" y="8035"/>
                </a:cubicBezTo>
                <a:cubicBezTo>
                  <a:pt x="18660" y="8027"/>
                  <a:pt x="18649" y="8031"/>
                  <a:pt x="18634" y="8022"/>
                </a:cubicBezTo>
                <a:cubicBezTo>
                  <a:pt x="18628" y="8019"/>
                  <a:pt x="18624" y="8009"/>
                  <a:pt x="18618" y="8003"/>
                </a:cubicBezTo>
                <a:cubicBezTo>
                  <a:pt x="18618" y="8012"/>
                  <a:pt x="18612" y="8017"/>
                  <a:pt x="18612" y="8029"/>
                </a:cubicBezTo>
                <a:cubicBezTo>
                  <a:pt x="18611" y="8051"/>
                  <a:pt x="18611" y="8064"/>
                  <a:pt x="18612" y="8086"/>
                </a:cubicBezTo>
                <a:cubicBezTo>
                  <a:pt x="18612" y="8096"/>
                  <a:pt x="18615" y="8103"/>
                  <a:pt x="18615" y="8112"/>
                </a:cubicBezTo>
                <a:cubicBezTo>
                  <a:pt x="18616" y="8132"/>
                  <a:pt x="18618" y="8144"/>
                  <a:pt x="18618" y="8164"/>
                </a:cubicBezTo>
                <a:cubicBezTo>
                  <a:pt x="18618" y="8173"/>
                  <a:pt x="18616" y="8181"/>
                  <a:pt x="18615" y="8189"/>
                </a:cubicBezTo>
                <a:cubicBezTo>
                  <a:pt x="18615" y="8198"/>
                  <a:pt x="18617" y="8207"/>
                  <a:pt x="18615" y="8215"/>
                </a:cubicBezTo>
                <a:cubicBezTo>
                  <a:pt x="18613" y="8226"/>
                  <a:pt x="18606" y="8225"/>
                  <a:pt x="18603" y="8235"/>
                </a:cubicBezTo>
                <a:cubicBezTo>
                  <a:pt x="18600" y="8243"/>
                  <a:pt x="18599" y="8254"/>
                  <a:pt x="18596" y="8261"/>
                </a:cubicBezTo>
                <a:cubicBezTo>
                  <a:pt x="18593" y="8267"/>
                  <a:pt x="18587" y="8265"/>
                  <a:pt x="18584" y="8273"/>
                </a:cubicBezTo>
                <a:cubicBezTo>
                  <a:pt x="18580" y="8283"/>
                  <a:pt x="18577" y="8288"/>
                  <a:pt x="18574" y="8299"/>
                </a:cubicBezTo>
                <a:cubicBezTo>
                  <a:pt x="18568" y="8325"/>
                  <a:pt x="18571" y="8346"/>
                  <a:pt x="18571" y="8376"/>
                </a:cubicBezTo>
                <a:cubicBezTo>
                  <a:pt x="18566" y="8376"/>
                  <a:pt x="18564" y="8389"/>
                  <a:pt x="18559" y="8389"/>
                </a:cubicBezTo>
                <a:cubicBezTo>
                  <a:pt x="18552" y="8389"/>
                  <a:pt x="18550" y="8375"/>
                  <a:pt x="18546" y="8363"/>
                </a:cubicBezTo>
                <a:cubicBezTo>
                  <a:pt x="18544" y="8355"/>
                  <a:pt x="18542" y="8348"/>
                  <a:pt x="18540" y="8338"/>
                </a:cubicBezTo>
                <a:cubicBezTo>
                  <a:pt x="18537" y="8349"/>
                  <a:pt x="18533" y="8359"/>
                  <a:pt x="18530" y="8370"/>
                </a:cubicBezTo>
                <a:cubicBezTo>
                  <a:pt x="18529" y="8376"/>
                  <a:pt x="18531" y="8391"/>
                  <a:pt x="18527" y="8396"/>
                </a:cubicBezTo>
                <a:cubicBezTo>
                  <a:pt x="18523" y="8401"/>
                  <a:pt x="18519" y="8391"/>
                  <a:pt x="18515" y="8396"/>
                </a:cubicBezTo>
                <a:cubicBezTo>
                  <a:pt x="18510" y="8402"/>
                  <a:pt x="18508" y="8413"/>
                  <a:pt x="18505" y="8421"/>
                </a:cubicBezTo>
                <a:cubicBezTo>
                  <a:pt x="18497" y="8441"/>
                  <a:pt x="18489" y="8458"/>
                  <a:pt x="18489" y="8486"/>
                </a:cubicBezTo>
                <a:cubicBezTo>
                  <a:pt x="18489" y="8502"/>
                  <a:pt x="18491" y="8512"/>
                  <a:pt x="18496" y="8525"/>
                </a:cubicBezTo>
                <a:cubicBezTo>
                  <a:pt x="18498" y="8533"/>
                  <a:pt x="18504" y="8532"/>
                  <a:pt x="18508" y="8537"/>
                </a:cubicBezTo>
                <a:cubicBezTo>
                  <a:pt x="18514" y="8545"/>
                  <a:pt x="18519" y="8552"/>
                  <a:pt x="18521" y="8563"/>
                </a:cubicBezTo>
                <a:cubicBezTo>
                  <a:pt x="18522" y="8571"/>
                  <a:pt x="18519" y="8582"/>
                  <a:pt x="18521" y="8589"/>
                </a:cubicBezTo>
                <a:cubicBezTo>
                  <a:pt x="18524" y="8598"/>
                  <a:pt x="18528" y="8605"/>
                  <a:pt x="18533" y="8609"/>
                </a:cubicBezTo>
                <a:lnTo>
                  <a:pt x="18540" y="8609"/>
                </a:lnTo>
                <a:cubicBezTo>
                  <a:pt x="18548" y="8609"/>
                  <a:pt x="18552" y="8595"/>
                  <a:pt x="18559" y="8589"/>
                </a:cubicBezTo>
                <a:lnTo>
                  <a:pt x="18559" y="8653"/>
                </a:lnTo>
                <a:lnTo>
                  <a:pt x="18512" y="8653"/>
                </a:lnTo>
                <a:cubicBezTo>
                  <a:pt x="18511" y="8673"/>
                  <a:pt x="18508" y="8685"/>
                  <a:pt x="18508" y="8705"/>
                </a:cubicBezTo>
                <a:lnTo>
                  <a:pt x="18508" y="8737"/>
                </a:lnTo>
                <a:cubicBezTo>
                  <a:pt x="18508" y="8750"/>
                  <a:pt x="18512" y="8758"/>
                  <a:pt x="18512" y="8769"/>
                </a:cubicBezTo>
                <a:cubicBezTo>
                  <a:pt x="18511" y="8780"/>
                  <a:pt x="18503" y="8784"/>
                  <a:pt x="18502" y="8795"/>
                </a:cubicBezTo>
                <a:cubicBezTo>
                  <a:pt x="18501" y="8803"/>
                  <a:pt x="18500" y="8809"/>
                  <a:pt x="18500" y="8819"/>
                </a:cubicBezTo>
                <a:cubicBezTo>
                  <a:pt x="18500" y="8831"/>
                  <a:pt x="18502" y="8835"/>
                  <a:pt x="18502" y="8846"/>
                </a:cubicBezTo>
                <a:lnTo>
                  <a:pt x="18502" y="8930"/>
                </a:lnTo>
                <a:cubicBezTo>
                  <a:pt x="18502" y="8952"/>
                  <a:pt x="18504" y="8967"/>
                  <a:pt x="18502" y="8988"/>
                </a:cubicBezTo>
                <a:cubicBezTo>
                  <a:pt x="18501" y="8996"/>
                  <a:pt x="18501" y="9008"/>
                  <a:pt x="18499" y="9014"/>
                </a:cubicBezTo>
                <a:cubicBezTo>
                  <a:pt x="18496" y="9022"/>
                  <a:pt x="18491" y="9022"/>
                  <a:pt x="18486" y="9027"/>
                </a:cubicBezTo>
                <a:cubicBezTo>
                  <a:pt x="18482" y="9030"/>
                  <a:pt x="18478" y="9025"/>
                  <a:pt x="18474" y="9027"/>
                </a:cubicBezTo>
                <a:cubicBezTo>
                  <a:pt x="18468" y="9032"/>
                  <a:pt x="18464" y="9041"/>
                  <a:pt x="18461" y="9053"/>
                </a:cubicBezTo>
                <a:cubicBezTo>
                  <a:pt x="18456" y="9070"/>
                  <a:pt x="18454" y="9087"/>
                  <a:pt x="18449" y="9104"/>
                </a:cubicBezTo>
                <a:cubicBezTo>
                  <a:pt x="18445" y="9118"/>
                  <a:pt x="18438" y="9123"/>
                  <a:pt x="18433" y="9136"/>
                </a:cubicBezTo>
                <a:cubicBezTo>
                  <a:pt x="18427" y="9152"/>
                  <a:pt x="18421" y="9165"/>
                  <a:pt x="18414" y="9181"/>
                </a:cubicBezTo>
                <a:cubicBezTo>
                  <a:pt x="18414" y="9172"/>
                  <a:pt x="18411" y="9165"/>
                  <a:pt x="18411" y="9155"/>
                </a:cubicBezTo>
                <a:cubicBezTo>
                  <a:pt x="18411" y="9144"/>
                  <a:pt x="18417" y="9141"/>
                  <a:pt x="18417" y="9130"/>
                </a:cubicBezTo>
                <a:cubicBezTo>
                  <a:pt x="18418" y="9111"/>
                  <a:pt x="18415" y="9098"/>
                  <a:pt x="18414" y="9078"/>
                </a:cubicBezTo>
                <a:cubicBezTo>
                  <a:pt x="18411" y="9083"/>
                  <a:pt x="18405" y="9078"/>
                  <a:pt x="18404" y="9084"/>
                </a:cubicBezTo>
                <a:cubicBezTo>
                  <a:pt x="18403" y="9096"/>
                  <a:pt x="18403" y="9106"/>
                  <a:pt x="18401" y="9117"/>
                </a:cubicBezTo>
                <a:cubicBezTo>
                  <a:pt x="18399" y="9135"/>
                  <a:pt x="18399" y="9149"/>
                  <a:pt x="18398" y="9168"/>
                </a:cubicBezTo>
                <a:lnTo>
                  <a:pt x="18351" y="9168"/>
                </a:lnTo>
                <a:lnTo>
                  <a:pt x="18351" y="9271"/>
                </a:lnTo>
                <a:lnTo>
                  <a:pt x="18339" y="9278"/>
                </a:lnTo>
                <a:cubicBezTo>
                  <a:pt x="18335" y="9272"/>
                  <a:pt x="18328" y="9274"/>
                  <a:pt x="18326" y="9265"/>
                </a:cubicBezTo>
                <a:cubicBezTo>
                  <a:pt x="18324" y="9255"/>
                  <a:pt x="18320" y="9249"/>
                  <a:pt x="18320" y="9239"/>
                </a:cubicBezTo>
                <a:cubicBezTo>
                  <a:pt x="18317" y="9221"/>
                  <a:pt x="18321" y="9207"/>
                  <a:pt x="18323" y="9187"/>
                </a:cubicBezTo>
                <a:lnTo>
                  <a:pt x="18310" y="9181"/>
                </a:lnTo>
                <a:cubicBezTo>
                  <a:pt x="18308" y="9193"/>
                  <a:pt x="18302" y="9196"/>
                  <a:pt x="18301" y="9207"/>
                </a:cubicBezTo>
                <a:cubicBezTo>
                  <a:pt x="18299" y="9218"/>
                  <a:pt x="18301" y="9228"/>
                  <a:pt x="18301" y="9239"/>
                </a:cubicBezTo>
                <a:cubicBezTo>
                  <a:pt x="18299" y="9257"/>
                  <a:pt x="18298" y="9271"/>
                  <a:pt x="18297" y="9290"/>
                </a:cubicBezTo>
                <a:cubicBezTo>
                  <a:pt x="18293" y="9292"/>
                  <a:pt x="18290" y="9297"/>
                  <a:pt x="18285" y="9297"/>
                </a:cubicBezTo>
                <a:cubicBezTo>
                  <a:pt x="18275" y="9299"/>
                  <a:pt x="18271" y="9297"/>
                  <a:pt x="18261" y="9297"/>
                </a:cubicBezTo>
                <a:lnTo>
                  <a:pt x="18261" y="9451"/>
                </a:lnTo>
                <a:lnTo>
                  <a:pt x="18235" y="9451"/>
                </a:lnTo>
                <a:cubicBezTo>
                  <a:pt x="18231" y="9445"/>
                  <a:pt x="18224" y="9447"/>
                  <a:pt x="18222" y="9439"/>
                </a:cubicBezTo>
                <a:cubicBezTo>
                  <a:pt x="18220" y="9432"/>
                  <a:pt x="18222" y="9418"/>
                  <a:pt x="18219" y="9413"/>
                </a:cubicBezTo>
                <a:cubicBezTo>
                  <a:pt x="18215" y="9407"/>
                  <a:pt x="18211" y="9402"/>
                  <a:pt x="18206" y="9394"/>
                </a:cubicBezTo>
                <a:cubicBezTo>
                  <a:pt x="18203" y="9389"/>
                  <a:pt x="18198" y="9391"/>
                  <a:pt x="18194" y="9387"/>
                </a:cubicBezTo>
                <a:cubicBezTo>
                  <a:pt x="18188" y="9407"/>
                  <a:pt x="18187" y="9428"/>
                  <a:pt x="18178" y="9439"/>
                </a:cubicBezTo>
                <a:cubicBezTo>
                  <a:pt x="18175" y="9442"/>
                  <a:pt x="18169" y="9444"/>
                  <a:pt x="18165" y="9445"/>
                </a:cubicBezTo>
                <a:cubicBezTo>
                  <a:pt x="18157" y="9448"/>
                  <a:pt x="18150" y="9441"/>
                  <a:pt x="18140" y="9439"/>
                </a:cubicBezTo>
                <a:cubicBezTo>
                  <a:pt x="18125" y="9437"/>
                  <a:pt x="18115" y="9437"/>
                  <a:pt x="18099" y="9439"/>
                </a:cubicBezTo>
                <a:cubicBezTo>
                  <a:pt x="18095" y="9439"/>
                  <a:pt x="18091" y="9437"/>
                  <a:pt x="18087" y="9439"/>
                </a:cubicBezTo>
                <a:cubicBezTo>
                  <a:pt x="18082" y="9441"/>
                  <a:pt x="18079" y="9450"/>
                  <a:pt x="18074" y="9451"/>
                </a:cubicBezTo>
                <a:cubicBezTo>
                  <a:pt x="18070" y="9453"/>
                  <a:pt x="18066" y="9458"/>
                  <a:pt x="18062" y="9458"/>
                </a:cubicBezTo>
                <a:cubicBezTo>
                  <a:pt x="18053" y="9460"/>
                  <a:pt x="18045" y="9452"/>
                  <a:pt x="18036" y="9458"/>
                </a:cubicBezTo>
                <a:cubicBezTo>
                  <a:pt x="18026" y="9466"/>
                  <a:pt x="18020" y="9484"/>
                  <a:pt x="18015" y="9503"/>
                </a:cubicBezTo>
                <a:cubicBezTo>
                  <a:pt x="18012" y="9513"/>
                  <a:pt x="18009" y="9519"/>
                  <a:pt x="18008" y="9529"/>
                </a:cubicBezTo>
                <a:cubicBezTo>
                  <a:pt x="18007" y="9537"/>
                  <a:pt x="18008" y="9545"/>
                  <a:pt x="18008" y="9554"/>
                </a:cubicBezTo>
                <a:cubicBezTo>
                  <a:pt x="18007" y="9576"/>
                  <a:pt x="18008" y="9589"/>
                  <a:pt x="18008" y="9610"/>
                </a:cubicBezTo>
                <a:lnTo>
                  <a:pt x="17951" y="9610"/>
                </a:lnTo>
                <a:cubicBezTo>
                  <a:pt x="17950" y="9621"/>
                  <a:pt x="17948" y="9627"/>
                  <a:pt x="17948" y="9638"/>
                </a:cubicBezTo>
                <a:cubicBezTo>
                  <a:pt x="17948" y="9658"/>
                  <a:pt x="17951" y="9671"/>
                  <a:pt x="17952" y="9690"/>
                </a:cubicBezTo>
                <a:cubicBezTo>
                  <a:pt x="17941" y="9690"/>
                  <a:pt x="17933" y="9690"/>
                  <a:pt x="17923" y="9696"/>
                </a:cubicBezTo>
                <a:cubicBezTo>
                  <a:pt x="17919" y="9698"/>
                  <a:pt x="17915" y="9700"/>
                  <a:pt x="17911" y="9703"/>
                </a:cubicBezTo>
                <a:cubicBezTo>
                  <a:pt x="17905" y="9708"/>
                  <a:pt x="17904" y="9719"/>
                  <a:pt x="17901" y="9729"/>
                </a:cubicBezTo>
                <a:cubicBezTo>
                  <a:pt x="17898" y="9738"/>
                  <a:pt x="17894" y="9743"/>
                  <a:pt x="17892" y="9754"/>
                </a:cubicBezTo>
                <a:cubicBezTo>
                  <a:pt x="17890" y="9762"/>
                  <a:pt x="17890" y="9772"/>
                  <a:pt x="17888" y="9780"/>
                </a:cubicBezTo>
                <a:cubicBezTo>
                  <a:pt x="17887" y="9790"/>
                  <a:pt x="17884" y="9796"/>
                  <a:pt x="17882" y="9806"/>
                </a:cubicBezTo>
                <a:cubicBezTo>
                  <a:pt x="17881" y="9816"/>
                  <a:pt x="17880" y="9825"/>
                  <a:pt x="17879" y="9835"/>
                </a:cubicBezTo>
                <a:cubicBezTo>
                  <a:pt x="17885" y="9836"/>
                  <a:pt x="17889" y="9844"/>
                  <a:pt x="17895" y="9844"/>
                </a:cubicBezTo>
                <a:cubicBezTo>
                  <a:pt x="17906" y="9846"/>
                  <a:pt x="17912" y="9844"/>
                  <a:pt x="17923" y="9844"/>
                </a:cubicBezTo>
                <a:cubicBezTo>
                  <a:pt x="17934" y="9844"/>
                  <a:pt x="17941" y="9847"/>
                  <a:pt x="17952" y="9844"/>
                </a:cubicBezTo>
                <a:cubicBezTo>
                  <a:pt x="17952" y="9851"/>
                  <a:pt x="17952" y="9857"/>
                  <a:pt x="17952" y="9864"/>
                </a:cubicBezTo>
                <a:cubicBezTo>
                  <a:pt x="17951" y="9872"/>
                  <a:pt x="17950" y="9881"/>
                  <a:pt x="17948" y="9890"/>
                </a:cubicBezTo>
                <a:cubicBezTo>
                  <a:pt x="17947" y="9901"/>
                  <a:pt x="17941" y="9905"/>
                  <a:pt x="17939" y="9915"/>
                </a:cubicBezTo>
                <a:lnTo>
                  <a:pt x="17933" y="9941"/>
                </a:lnTo>
                <a:cubicBezTo>
                  <a:pt x="17930" y="9950"/>
                  <a:pt x="17926" y="9956"/>
                  <a:pt x="17923" y="9967"/>
                </a:cubicBezTo>
                <a:cubicBezTo>
                  <a:pt x="17921" y="9980"/>
                  <a:pt x="17920" y="9991"/>
                  <a:pt x="17920" y="10005"/>
                </a:cubicBezTo>
                <a:cubicBezTo>
                  <a:pt x="17920" y="10040"/>
                  <a:pt x="17935" y="10070"/>
                  <a:pt x="17952" y="10070"/>
                </a:cubicBezTo>
                <a:lnTo>
                  <a:pt x="17977" y="10070"/>
                </a:lnTo>
                <a:cubicBezTo>
                  <a:pt x="17977" y="10039"/>
                  <a:pt x="17976" y="10023"/>
                  <a:pt x="17977" y="9992"/>
                </a:cubicBezTo>
                <a:cubicBezTo>
                  <a:pt x="17977" y="9973"/>
                  <a:pt x="17978" y="9954"/>
                  <a:pt x="17983" y="9941"/>
                </a:cubicBezTo>
                <a:cubicBezTo>
                  <a:pt x="17989" y="9926"/>
                  <a:pt x="17999" y="9928"/>
                  <a:pt x="18008" y="9921"/>
                </a:cubicBezTo>
                <a:cubicBezTo>
                  <a:pt x="18022" y="9912"/>
                  <a:pt x="18033" y="9899"/>
                  <a:pt x="18033" y="9870"/>
                </a:cubicBezTo>
                <a:cubicBezTo>
                  <a:pt x="18033" y="9843"/>
                  <a:pt x="18021" y="9833"/>
                  <a:pt x="18017" y="9806"/>
                </a:cubicBezTo>
                <a:cubicBezTo>
                  <a:pt x="18017" y="9796"/>
                  <a:pt x="18017" y="9790"/>
                  <a:pt x="18017" y="9780"/>
                </a:cubicBezTo>
                <a:cubicBezTo>
                  <a:pt x="18017" y="9761"/>
                  <a:pt x="18017" y="9751"/>
                  <a:pt x="18017" y="9732"/>
                </a:cubicBezTo>
                <a:cubicBezTo>
                  <a:pt x="18013" y="9732"/>
                  <a:pt x="18010" y="9735"/>
                  <a:pt x="18005" y="9735"/>
                </a:cubicBezTo>
                <a:cubicBezTo>
                  <a:pt x="17994" y="9735"/>
                  <a:pt x="17988" y="9733"/>
                  <a:pt x="17977" y="9732"/>
                </a:cubicBezTo>
                <a:cubicBezTo>
                  <a:pt x="17978" y="9722"/>
                  <a:pt x="17973" y="9709"/>
                  <a:pt x="17977" y="9703"/>
                </a:cubicBezTo>
                <a:cubicBezTo>
                  <a:pt x="17980" y="9696"/>
                  <a:pt x="17985" y="9694"/>
                  <a:pt x="17989" y="9690"/>
                </a:cubicBezTo>
                <a:cubicBezTo>
                  <a:pt x="17993" y="9685"/>
                  <a:pt x="17997" y="9678"/>
                  <a:pt x="18002" y="9677"/>
                </a:cubicBezTo>
                <a:cubicBezTo>
                  <a:pt x="18012" y="9672"/>
                  <a:pt x="18019" y="9677"/>
                  <a:pt x="18030" y="9677"/>
                </a:cubicBezTo>
                <a:cubicBezTo>
                  <a:pt x="18042" y="9677"/>
                  <a:pt x="18049" y="9664"/>
                  <a:pt x="18058" y="9651"/>
                </a:cubicBezTo>
                <a:cubicBezTo>
                  <a:pt x="18073" y="9632"/>
                  <a:pt x="18080" y="9610"/>
                  <a:pt x="18096" y="9600"/>
                </a:cubicBezTo>
                <a:cubicBezTo>
                  <a:pt x="18100" y="9598"/>
                  <a:pt x="18105" y="9600"/>
                  <a:pt x="18109" y="9600"/>
                </a:cubicBezTo>
                <a:cubicBezTo>
                  <a:pt x="18113" y="9600"/>
                  <a:pt x="18117" y="9593"/>
                  <a:pt x="18121" y="9593"/>
                </a:cubicBezTo>
                <a:cubicBezTo>
                  <a:pt x="18131" y="9591"/>
                  <a:pt x="18137" y="9595"/>
                  <a:pt x="18146" y="9593"/>
                </a:cubicBezTo>
                <a:cubicBezTo>
                  <a:pt x="18151" y="9593"/>
                  <a:pt x="18155" y="9587"/>
                  <a:pt x="18159" y="9587"/>
                </a:cubicBezTo>
                <a:cubicBezTo>
                  <a:pt x="18163" y="9587"/>
                  <a:pt x="18167" y="9580"/>
                  <a:pt x="18172" y="9580"/>
                </a:cubicBezTo>
                <a:cubicBezTo>
                  <a:pt x="18187" y="9577"/>
                  <a:pt x="18194" y="9582"/>
                  <a:pt x="18209" y="9580"/>
                </a:cubicBezTo>
                <a:cubicBezTo>
                  <a:pt x="18214" y="9580"/>
                  <a:pt x="18217" y="9575"/>
                  <a:pt x="18222" y="9574"/>
                </a:cubicBezTo>
                <a:cubicBezTo>
                  <a:pt x="18217" y="9580"/>
                  <a:pt x="18218" y="9598"/>
                  <a:pt x="18213" y="9600"/>
                </a:cubicBezTo>
                <a:cubicBezTo>
                  <a:pt x="18209" y="9602"/>
                  <a:pt x="18204" y="9600"/>
                  <a:pt x="18200" y="9600"/>
                </a:cubicBezTo>
                <a:cubicBezTo>
                  <a:pt x="18191" y="9602"/>
                  <a:pt x="18184" y="9597"/>
                  <a:pt x="18175" y="9600"/>
                </a:cubicBezTo>
                <a:cubicBezTo>
                  <a:pt x="18154" y="9610"/>
                  <a:pt x="18146" y="9651"/>
                  <a:pt x="18124" y="9651"/>
                </a:cubicBezTo>
                <a:lnTo>
                  <a:pt x="18062" y="9651"/>
                </a:lnTo>
                <a:lnTo>
                  <a:pt x="18062" y="9825"/>
                </a:lnTo>
                <a:lnTo>
                  <a:pt x="18086" y="9825"/>
                </a:lnTo>
                <a:cubicBezTo>
                  <a:pt x="18093" y="9825"/>
                  <a:pt x="18096" y="9817"/>
                  <a:pt x="18103" y="9812"/>
                </a:cubicBezTo>
                <a:cubicBezTo>
                  <a:pt x="18112" y="9804"/>
                  <a:pt x="18119" y="9798"/>
                  <a:pt x="18128" y="9787"/>
                </a:cubicBezTo>
                <a:cubicBezTo>
                  <a:pt x="18132" y="9782"/>
                  <a:pt x="18131" y="9769"/>
                  <a:pt x="18134" y="9760"/>
                </a:cubicBezTo>
                <a:cubicBezTo>
                  <a:pt x="18138" y="9751"/>
                  <a:pt x="18141" y="9741"/>
                  <a:pt x="18146" y="9735"/>
                </a:cubicBezTo>
                <a:cubicBezTo>
                  <a:pt x="18151" y="9728"/>
                  <a:pt x="18154" y="9719"/>
                  <a:pt x="18159" y="9715"/>
                </a:cubicBezTo>
                <a:cubicBezTo>
                  <a:pt x="18163" y="9714"/>
                  <a:pt x="18168" y="9711"/>
                  <a:pt x="18172" y="9709"/>
                </a:cubicBezTo>
                <a:cubicBezTo>
                  <a:pt x="18180" y="9706"/>
                  <a:pt x="18190" y="9718"/>
                  <a:pt x="18197" y="9709"/>
                </a:cubicBezTo>
                <a:cubicBezTo>
                  <a:pt x="18201" y="9704"/>
                  <a:pt x="18201" y="9691"/>
                  <a:pt x="18203" y="9683"/>
                </a:cubicBezTo>
                <a:cubicBezTo>
                  <a:pt x="18206" y="9675"/>
                  <a:pt x="18202" y="9665"/>
                  <a:pt x="18203" y="9657"/>
                </a:cubicBezTo>
                <a:cubicBezTo>
                  <a:pt x="18205" y="9648"/>
                  <a:pt x="18213" y="9651"/>
                  <a:pt x="18216" y="9645"/>
                </a:cubicBezTo>
                <a:cubicBezTo>
                  <a:pt x="18218" y="9656"/>
                  <a:pt x="18223" y="9659"/>
                  <a:pt x="18225" y="9671"/>
                </a:cubicBezTo>
                <a:cubicBezTo>
                  <a:pt x="18227" y="9679"/>
                  <a:pt x="18223" y="9690"/>
                  <a:pt x="18225" y="9696"/>
                </a:cubicBezTo>
                <a:cubicBezTo>
                  <a:pt x="18228" y="9706"/>
                  <a:pt x="18233" y="9711"/>
                  <a:pt x="18238" y="9715"/>
                </a:cubicBezTo>
                <a:cubicBezTo>
                  <a:pt x="18244" y="9724"/>
                  <a:pt x="18250" y="9722"/>
                  <a:pt x="18258" y="9722"/>
                </a:cubicBezTo>
                <a:cubicBezTo>
                  <a:pt x="18267" y="9722"/>
                  <a:pt x="18270" y="9709"/>
                  <a:pt x="18275" y="9696"/>
                </a:cubicBezTo>
                <a:cubicBezTo>
                  <a:pt x="18279" y="9688"/>
                  <a:pt x="18278" y="9679"/>
                  <a:pt x="18282" y="9671"/>
                </a:cubicBezTo>
                <a:cubicBezTo>
                  <a:pt x="18291" y="9651"/>
                  <a:pt x="18303" y="9657"/>
                  <a:pt x="18316" y="9657"/>
                </a:cubicBezTo>
                <a:cubicBezTo>
                  <a:pt x="18317" y="9648"/>
                  <a:pt x="18316" y="9641"/>
                  <a:pt x="18316" y="9632"/>
                </a:cubicBezTo>
                <a:cubicBezTo>
                  <a:pt x="18316" y="9620"/>
                  <a:pt x="18323" y="9617"/>
                  <a:pt x="18323" y="9606"/>
                </a:cubicBezTo>
                <a:cubicBezTo>
                  <a:pt x="18323" y="9595"/>
                  <a:pt x="18317" y="9590"/>
                  <a:pt x="18316" y="9580"/>
                </a:cubicBezTo>
                <a:cubicBezTo>
                  <a:pt x="18316" y="9572"/>
                  <a:pt x="18314" y="9563"/>
                  <a:pt x="18313" y="9554"/>
                </a:cubicBezTo>
                <a:lnTo>
                  <a:pt x="18326" y="9545"/>
                </a:lnTo>
                <a:lnTo>
                  <a:pt x="18467" y="9548"/>
                </a:lnTo>
                <a:cubicBezTo>
                  <a:pt x="18475" y="9532"/>
                  <a:pt x="18479" y="9514"/>
                  <a:pt x="18489" y="9510"/>
                </a:cubicBezTo>
                <a:cubicBezTo>
                  <a:pt x="18500" y="9504"/>
                  <a:pt x="18507" y="9518"/>
                  <a:pt x="18518" y="9516"/>
                </a:cubicBezTo>
                <a:cubicBezTo>
                  <a:pt x="18527" y="9514"/>
                  <a:pt x="18535" y="9505"/>
                  <a:pt x="18540" y="9490"/>
                </a:cubicBezTo>
                <a:cubicBezTo>
                  <a:pt x="18546" y="9473"/>
                  <a:pt x="18552" y="9460"/>
                  <a:pt x="18552" y="9437"/>
                </a:cubicBezTo>
                <a:lnTo>
                  <a:pt x="18552" y="9312"/>
                </a:lnTo>
                <a:cubicBezTo>
                  <a:pt x="18552" y="9301"/>
                  <a:pt x="18554" y="9294"/>
                  <a:pt x="18555" y="9284"/>
                </a:cubicBezTo>
                <a:cubicBezTo>
                  <a:pt x="18556" y="9277"/>
                  <a:pt x="18558" y="9266"/>
                  <a:pt x="18559" y="9258"/>
                </a:cubicBezTo>
                <a:cubicBezTo>
                  <a:pt x="18563" y="9234"/>
                  <a:pt x="18576" y="9231"/>
                  <a:pt x="18578" y="9207"/>
                </a:cubicBezTo>
                <a:lnTo>
                  <a:pt x="18578" y="9181"/>
                </a:lnTo>
                <a:cubicBezTo>
                  <a:pt x="18578" y="9162"/>
                  <a:pt x="18575" y="9149"/>
                  <a:pt x="18574" y="9130"/>
                </a:cubicBezTo>
                <a:lnTo>
                  <a:pt x="18574" y="9087"/>
                </a:lnTo>
                <a:cubicBezTo>
                  <a:pt x="18574" y="9071"/>
                  <a:pt x="18571" y="9061"/>
                  <a:pt x="18574" y="9046"/>
                </a:cubicBezTo>
                <a:cubicBezTo>
                  <a:pt x="18578" y="9033"/>
                  <a:pt x="18585" y="9035"/>
                  <a:pt x="18590" y="9027"/>
                </a:cubicBezTo>
                <a:cubicBezTo>
                  <a:pt x="18594" y="9022"/>
                  <a:pt x="18601" y="9023"/>
                  <a:pt x="18603" y="9014"/>
                </a:cubicBezTo>
                <a:cubicBezTo>
                  <a:pt x="18608" y="8986"/>
                  <a:pt x="18604" y="8967"/>
                  <a:pt x="18606" y="8937"/>
                </a:cubicBezTo>
                <a:cubicBezTo>
                  <a:pt x="18606" y="8927"/>
                  <a:pt x="18608" y="8919"/>
                  <a:pt x="18609" y="8911"/>
                </a:cubicBezTo>
                <a:cubicBezTo>
                  <a:pt x="18611" y="8891"/>
                  <a:pt x="18614" y="8877"/>
                  <a:pt x="18618" y="8859"/>
                </a:cubicBezTo>
                <a:cubicBezTo>
                  <a:pt x="18621" y="8848"/>
                  <a:pt x="18626" y="8845"/>
                  <a:pt x="18628" y="8834"/>
                </a:cubicBezTo>
                <a:cubicBezTo>
                  <a:pt x="18632" y="8813"/>
                  <a:pt x="18631" y="8798"/>
                  <a:pt x="18631" y="8776"/>
                </a:cubicBezTo>
                <a:cubicBezTo>
                  <a:pt x="18631" y="8756"/>
                  <a:pt x="18632" y="8740"/>
                  <a:pt x="18628" y="8724"/>
                </a:cubicBezTo>
                <a:cubicBezTo>
                  <a:pt x="18625" y="8713"/>
                  <a:pt x="18618" y="8714"/>
                  <a:pt x="18615" y="8705"/>
                </a:cubicBezTo>
                <a:cubicBezTo>
                  <a:pt x="18613" y="8697"/>
                  <a:pt x="18611" y="8687"/>
                  <a:pt x="18609" y="8679"/>
                </a:cubicBezTo>
                <a:cubicBezTo>
                  <a:pt x="18603" y="8661"/>
                  <a:pt x="18597" y="8648"/>
                  <a:pt x="18593" y="8628"/>
                </a:cubicBezTo>
                <a:cubicBezTo>
                  <a:pt x="18593" y="8619"/>
                  <a:pt x="18594" y="8610"/>
                  <a:pt x="18593" y="8602"/>
                </a:cubicBezTo>
                <a:cubicBezTo>
                  <a:pt x="18590" y="8581"/>
                  <a:pt x="18584" y="8572"/>
                  <a:pt x="18581" y="8550"/>
                </a:cubicBezTo>
                <a:cubicBezTo>
                  <a:pt x="18580" y="8543"/>
                  <a:pt x="18582" y="8533"/>
                  <a:pt x="18581" y="8525"/>
                </a:cubicBezTo>
                <a:cubicBezTo>
                  <a:pt x="18579" y="8515"/>
                  <a:pt x="18578" y="8505"/>
                  <a:pt x="18574" y="8499"/>
                </a:cubicBezTo>
                <a:cubicBezTo>
                  <a:pt x="18571" y="8494"/>
                  <a:pt x="18566" y="8495"/>
                  <a:pt x="18562" y="8492"/>
                </a:cubicBezTo>
                <a:cubicBezTo>
                  <a:pt x="18553" y="8485"/>
                  <a:pt x="18545" y="8482"/>
                  <a:pt x="18537" y="8479"/>
                </a:cubicBezTo>
                <a:lnTo>
                  <a:pt x="18537" y="8441"/>
                </a:lnTo>
                <a:lnTo>
                  <a:pt x="18599" y="8441"/>
                </a:lnTo>
                <a:cubicBezTo>
                  <a:pt x="18606" y="8441"/>
                  <a:pt x="18608" y="8421"/>
                  <a:pt x="18615" y="8421"/>
                </a:cubicBezTo>
                <a:lnTo>
                  <a:pt x="18622" y="8421"/>
                </a:lnTo>
                <a:cubicBezTo>
                  <a:pt x="18629" y="8421"/>
                  <a:pt x="18634" y="8436"/>
                  <a:pt x="18641" y="8441"/>
                </a:cubicBezTo>
                <a:cubicBezTo>
                  <a:pt x="18645" y="8444"/>
                  <a:pt x="18648" y="8450"/>
                  <a:pt x="18653" y="8453"/>
                </a:cubicBezTo>
                <a:cubicBezTo>
                  <a:pt x="18657" y="8457"/>
                  <a:pt x="18662" y="8450"/>
                  <a:pt x="18666" y="8453"/>
                </a:cubicBezTo>
                <a:cubicBezTo>
                  <a:pt x="18670" y="8458"/>
                  <a:pt x="18667" y="8476"/>
                  <a:pt x="18672" y="8479"/>
                </a:cubicBezTo>
                <a:cubicBezTo>
                  <a:pt x="18681" y="8487"/>
                  <a:pt x="18689" y="8484"/>
                  <a:pt x="18700" y="8486"/>
                </a:cubicBezTo>
                <a:cubicBezTo>
                  <a:pt x="18711" y="8487"/>
                  <a:pt x="18718" y="8490"/>
                  <a:pt x="18729" y="8492"/>
                </a:cubicBezTo>
                <a:cubicBezTo>
                  <a:pt x="18729" y="8482"/>
                  <a:pt x="18732" y="8476"/>
                  <a:pt x="18732" y="8467"/>
                </a:cubicBezTo>
                <a:cubicBezTo>
                  <a:pt x="18733" y="8436"/>
                  <a:pt x="18730" y="8419"/>
                  <a:pt x="18729" y="8389"/>
                </a:cubicBezTo>
                <a:lnTo>
                  <a:pt x="18797" y="8389"/>
                </a:lnTo>
                <a:cubicBezTo>
                  <a:pt x="18803" y="8389"/>
                  <a:pt x="18805" y="8373"/>
                  <a:pt x="18810" y="8370"/>
                </a:cubicBezTo>
                <a:cubicBezTo>
                  <a:pt x="18814" y="8368"/>
                  <a:pt x="18819" y="8366"/>
                  <a:pt x="18823" y="8363"/>
                </a:cubicBezTo>
                <a:cubicBezTo>
                  <a:pt x="18827" y="8360"/>
                  <a:pt x="18833" y="8363"/>
                  <a:pt x="18835" y="8357"/>
                </a:cubicBezTo>
                <a:cubicBezTo>
                  <a:pt x="18838" y="8351"/>
                  <a:pt x="18838" y="8339"/>
                  <a:pt x="18839" y="8331"/>
                </a:cubicBezTo>
                <a:cubicBezTo>
                  <a:pt x="18841" y="8314"/>
                  <a:pt x="18838" y="8297"/>
                  <a:pt x="18839" y="8280"/>
                </a:cubicBezTo>
                <a:cubicBezTo>
                  <a:pt x="18839" y="8272"/>
                  <a:pt x="18840" y="8262"/>
                  <a:pt x="18842" y="8254"/>
                </a:cubicBezTo>
                <a:cubicBezTo>
                  <a:pt x="18843" y="8244"/>
                  <a:pt x="18844" y="8235"/>
                  <a:pt x="18848" y="8228"/>
                </a:cubicBezTo>
                <a:cubicBezTo>
                  <a:pt x="18851" y="8224"/>
                  <a:pt x="18857" y="8225"/>
                  <a:pt x="18861" y="8222"/>
                </a:cubicBezTo>
                <a:cubicBezTo>
                  <a:pt x="18865" y="8218"/>
                  <a:pt x="18869" y="8210"/>
                  <a:pt x="18873" y="8209"/>
                </a:cubicBezTo>
                <a:cubicBezTo>
                  <a:pt x="18882" y="8206"/>
                  <a:pt x="18890" y="8213"/>
                  <a:pt x="18899" y="8209"/>
                </a:cubicBezTo>
                <a:cubicBezTo>
                  <a:pt x="18904" y="8206"/>
                  <a:pt x="18906" y="8193"/>
                  <a:pt x="18911" y="8189"/>
                </a:cubicBezTo>
                <a:cubicBezTo>
                  <a:pt x="18924" y="8180"/>
                  <a:pt x="18935" y="8175"/>
                  <a:pt x="18949" y="8170"/>
                </a:cubicBezTo>
                <a:lnTo>
                  <a:pt x="18961" y="8170"/>
                </a:lnTo>
                <a:cubicBezTo>
                  <a:pt x="18965" y="8170"/>
                  <a:pt x="18970" y="8165"/>
                  <a:pt x="18974" y="8164"/>
                </a:cubicBezTo>
                <a:cubicBezTo>
                  <a:pt x="18978" y="8162"/>
                  <a:pt x="18983" y="8164"/>
                  <a:pt x="18986" y="8158"/>
                </a:cubicBezTo>
                <a:cubicBezTo>
                  <a:pt x="18990" y="8151"/>
                  <a:pt x="18987" y="8140"/>
                  <a:pt x="18990" y="8132"/>
                </a:cubicBezTo>
                <a:cubicBezTo>
                  <a:pt x="18992" y="8124"/>
                  <a:pt x="18991" y="8112"/>
                  <a:pt x="18993" y="8106"/>
                </a:cubicBezTo>
                <a:cubicBezTo>
                  <a:pt x="18995" y="8098"/>
                  <a:pt x="19002" y="8099"/>
                  <a:pt x="19005" y="8093"/>
                </a:cubicBezTo>
                <a:cubicBezTo>
                  <a:pt x="19009" y="8085"/>
                  <a:pt x="19012" y="8075"/>
                  <a:pt x="19015" y="8067"/>
                </a:cubicBezTo>
                <a:cubicBezTo>
                  <a:pt x="19018" y="8059"/>
                  <a:pt x="19025" y="8058"/>
                  <a:pt x="19028" y="8048"/>
                </a:cubicBezTo>
                <a:cubicBezTo>
                  <a:pt x="19029" y="8040"/>
                  <a:pt x="19029" y="8031"/>
                  <a:pt x="19030" y="8022"/>
                </a:cubicBezTo>
                <a:cubicBezTo>
                  <a:pt x="19032" y="8014"/>
                  <a:pt x="19030" y="8000"/>
                  <a:pt x="19030" y="7990"/>
                </a:cubicBezTo>
                <a:cubicBezTo>
                  <a:pt x="19026" y="7992"/>
                  <a:pt x="19022" y="7987"/>
                  <a:pt x="19018" y="7990"/>
                </a:cubicBezTo>
                <a:close/>
                <a:moveTo>
                  <a:pt x="10323" y="9196"/>
                </a:moveTo>
                <a:cubicBezTo>
                  <a:pt x="10292" y="9196"/>
                  <a:pt x="10276" y="9237"/>
                  <a:pt x="10247" y="9260"/>
                </a:cubicBezTo>
                <a:cubicBezTo>
                  <a:pt x="10240" y="9266"/>
                  <a:pt x="10230" y="9257"/>
                  <a:pt x="10223" y="9260"/>
                </a:cubicBezTo>
                <a:cubicBezTo>
                  <a:pt x="10210" y="9270"/>
                  <a:pt x="10207" y="9293"/>
                  <a:pt x="10197" y="9312"/>
                </a:cubicBezTo>
                <a:lnTo>
                  <a:pt x="10072" y="9312"/>
                </a:lnTo>
                <a:cubicBezTo>
                  <a:pt x="10068" y="9331"/>
                  <a:pt x="10063" y="9344"/>
                  <a:pt x="10059" y="9363"/>
                </a:cubicBezTo>
                <a:cubicBezTo>
                  <a:pt x="10056" y="9379"/>
                  <a:pt x="10057" y="9401"/>
                  <a:pt x="10053" y="9414"/>
                </a:cubicBezTo>
                <a:cubicBezTo>
                  <a:pt x="10045" y="9434"/>
                  <a:pt x="10039" y="9443"/>
                  <a:pt x="10027" y="9453"/>
                </a:cubicBezTo>
                <a:cubicBezTo>
                  <a:pt x="10020" y="9460"/>
                  <a:pt x="10012" y="9453"/>
                  <a:pt x="10002" y="9453"/>
                </a:cubicBezTo>
                <a:cubicBezTo>
                  <a:pt x="9984" y="9456"/>
                  <a:pt x="9969" y="9447"/>
                  <a:pt x="9952" y="9453"/>
                </a:cubicBezTo>
                <a:cubicBezTo>
                  <a:pt x="9942" y="9456"/>
                  <a:pt x="9938" y="9479"/>
                  <a:pt x="9927" y="9479"/>
                </a:cubicBezTo>
                <a:lnTo>
                  <a:pt x="9914" y="9479"/>
                </a:lnTo>
                <a:cubicBezTo>
                  <a:pt x="9900" y="9479"/>
                  <a:pt x="9891" y="9466"/>
                  <a:pt x="9877" y="9466"/>
                </a:cubicBezTo>
                <a:cubicBezTo>
                  <a:pt x="9847" y="9463"/>
                  <a:pt x="9829" y="9475"/>
                  <a:pt x="9801" y="9466"/>
                </a:cubicBezTo>
                <a:cubicBezTo>
                  <a:pt x="9793" y="9463"/>
                  <a:pt x="9784" y="9460"/>
                  <a:pt x="9776" y="9453"/>
                </a:cubicBezTo>
                <a:cubicBezTo>
                  <a:pt x="9765" y="9447"/>
                  <a:pt x="9762" y="9424"/>
                  <a:pt x="9751" y="9414"/>
                </a:cubicBezTo>
                <a:lnTo>
                  <a:pt x="9725" y="9389"/>
                </a:lnTo>
                <a:cubicBezTo>
                  <a:pt x="9721" y="9411"/>
                  <a:pt x="9708" y="9418"/>
                  <a:pt x="9707" y="9440"/>
                </a:cubicBezTo>
                <a:cubicBezTo>
                  <a:pt x="9705" y="9456"/>
                  <a:pt x="9708" y="9476"/>
                  <a:pt x="9707" y="9492"/>
                </a:cubicBezTo>
                <a:cubicBezTo>
                  <a:pt x="9705" y="9508"/>
                  <a:pt x="9700" y="9525"/>
                  <a:pt x="9700" y="9544"/>
                </a:cubicBezTo>
                <a:cubicBezTo>
                  <a:pt x="9698" y="9576"/>
                  <a:pt x="9700" y="9595"/>
                  <a:pt x="9700" y="9627"/>
                </a:cubicBezTo>
                <a:cubicBezTo>
                  <a:pt x="9691" y="9627"/>
                  <a:pt x="9684" y="9621"/>
                  <a:pt x="9675" y="9621"/>
                </a:cubicBezTo>
                <a:cubicBezTo>
                  <a:pt x="9666" y="9621"/>
                  <a:pt x="9659" y="9633"/>
                  <a:pt x="9650" y="9633"/>
                </a:cubicBezTo>
                <a:cubicBezTo>
                  <a:pt x="9632" y="9633"/>
                  <a:pt x="9623" y="9627"/>
                  <a:pt x="9606" y="9627"/>
                </a:cubicBezTo>
                <a:lnTo>
                  <a:pt x="9606" y="9839"/>
                </a:lnTo>
                <a:lnTo>
                  <a:pt x="9511" y="9839"/>
                </a:lnTo>
                <a:cubicBezTo>
                  <a:pt x="9510" y="9878"/>
                  <a:pt x="9507" y="9904"/>
                  <a:pt x="9505" y="9942"/>
                </a:cubicBezTo>
                <a:cubicBezTo>
                  <a:pt x="9504" y="9981"/>
                  <a:pt x="9507" y="10007"/>
                  <a:pt x="9505" y="10045"/>
                </a:cubicBezTo>
                <a:cubicBezTo>
                  <a:pt x="9505" y="10068"/>
                  <a:pt x="9494" y="10078"/>
                  <a:pt x="9493" y="10097"/>
                </a:cubicBezTo>
                <a:cubicBezTo>
                  <a:pt x="9490" y="10132"/>
                  <a:pt x="9486" y="10174"/>
                  <a:pt x="9486" y="10213"/>
                </a:cubicBezTo>
                <a:lnTo>
                  <a:pt x="9486" y="10303"/>
                </a:lnTo>
                <a:lnTo>
                  <a:pt x="9411" y="10303"/>
                </a:lnTo>
                <a:cubicBezTo>
                  <a:pt x="9409" y="10367"/>
                  <a:pt x="9405" y="10426"/>
                  <a:pt x="9380" y="10458"/>
                </a:cubicBezTo>
                <a:cubicBezTo>
                  <a:pt x="9372" y="10467"/>
                  <a:pt x="9361" y="10464"/>
                  <a:pt x="9354" y="10470"/>
                </a:cubicBezTo>
                <a:cubicBezTo>
                  <a:pt x="9345" y="10483"/>
                  <a:pt x="9346" y="10512"/>
                  <a:pt x="9335" y="10522"/>
                </a:cubicBezTo>
                <a:cubicBezTo>
                  <a:pt x="9327" y="10528"/>
                  <a:pt x="9318" y="10528"/>
                  <a:pt x="9310" y="10535"/>
                </a:cubicBezTo>
                <a:cubicBezTo>
                  <a:pt x="9302" y="10541"/>
                  <a:pt x="9291" y="10528"/>
                  <a:pt x="9285" y="10535"/>
                </a:cubicBezTo>
                <a:cubicBezTo>
                  <a:pt x="9277" y="10545"/>
                  <a:pt x="9279" y="10571"/>
                  <a:pt x="9272" y="10587"/>
                </a:cubicBezTo>
                <a:cubicBezTo>
                  <a:pt x="9266" y="10603"/>
                  <a:pt x="9258" y="10618"/>
                  <a:pt x="9253" y="10637"/>
                </a:cubicBezTo>
                <a:cubicBezTo>
                  <a:pt x="9243" y="10680"/>
                  <a:pt x="9239" y="10712"/>
                  <a:pt x="9228" y="10754"/>
                </a:cubicBezTo>
                <a:cubicBezTo>
                  <a:pt x="9224" y="10776"/>
                  <a:pt x="9216" y="10793"/>
                  <a:pt x="9210" y="10818"/>
                </a:cubicBezTo>
                <a:cubicBezTo>
                  <a:pt x="9206" y="10834"/>
                  <a:pt x="9208" y="10854"/>
                  <a:pt x="9203" y="10870"/>
                </a:cubicBezTo>
                <a:cubicBezTo>
                  <a:pt x="9197" y="10892"/>
                  <a:pt x="9183" y="10899"/>
                  <a:pt x="9178" y="10921"/>
                </a:cubicBezTo>
                <a:cubicBezTo>
                  <a:pt x="9173" y="10941"/>
                  <a:pt x="9170" y="10957"/>
                  <a:pt x="9165" y="10973"/>
                </a:cubicBezTo>
                <a:cubicBezTo>
                  <a:pt x="9161" y="10989"/>
                  <a:pt x="9164" y="11008"/>
                  <a:pt x="9159" y="11024"/>
                </a:cubicBezTo>
                <a:cubicBezTo>
                  <a:pt x="9154" y="11040"/>
                  <a:pt x="9142" y="11021"/>
                  <a:pt x="9134" y="11024"/>
                </a:cubicBezTo>
                <a:cubicBezTo>
                  <a:pt x="9118" y="11034"/>
                  <a:pt x="9107" y="11034"/>
                  <a:pt x="9090" y="11037"/>
                </a:cubicBezTo>
                <a:cubicBezTo>
                  <a:pt x="9090" y="11102"/>
                  <a:pt x="9093" y="11140"/>
                  <a:pt x="9090" y="11204"/>
                </a:cubicBezTo>
                <a:cubicBezTo>
                  <a:pt x="9090" y="11224"/>
                  <a:pt x="9085" y="11240"/>
                  <a:pt x="9084" y="11256"/>
                </a:cubicBezTo>
                <a:cubicBezTo>
                  <a:pt x="9082" y="11272"/>
                  <a:pt x="9082" y="11295"/>
                  <a:pt x="9077" y="11307"/>
                </a:cubicBezTo>
                <a:cubicBezTo>
                  <a:pt x="9071" y="11327"/>
                  <a:pt x="9061" y="11330"/>
                  <a:pt x="9052" y="11346"/>
                </a:cubicBezTo>
                <a:cubicBezTo>
                  <a:pt x="9046" y="11356"/>
                  <a:pt x="9035" y="11349"/>
                  <a:pt x="9027" y="11359"/>
                </a:cubicBezTo>
                <a:cubicBezTo>
                  <a:pt x="9019" y="11369"/>
                  <a:pt x="9021" y="11394"/>
                  <a:pt x="9014" y="11410"/>
                </a:cubicBezTo>
                <a:lnTo>
                  <a:pt x="9014" y="11500"/>
                </a:lnTo>
                <a:cubicBezTo>
                  <a:pt x="9033" y="11504"/>
                  <a:pt x="9046" y="11510"/>
                  <a:pt x="9065" y="11513"/>
                </a:cubicBezTo>
                <a:cubicBezTo>
                  <a:pt x="9074" y="11513"/>
                  <a:pt x="9082" y="11510"/>
                  <a:pt x="9090" y="11513"/>
                </a:cubicBezTo>
                <a:cubicBezTo>
                  <a:pt x="9098" y="11517"/>
                  <a:pt x="9107" y="11510"/>
                  <a:pt x="9115" y="11513"/>
                </a:cubicBezTo>
                <a:cubicBezTo>
                  <a:pt x="9126" y="11517"/>
                  <a:pt x="9124" y="11552"/>
                  <a:pt x="9134" y="11565"/>
                </a:cubicBezTo>
                <a:lnTo>
                  <a:pt x="9121" y="11616"/>
                </a:lnTo>
                <a:cubicBezTo>
                  <a:pt x="9117" y="11636"/>
                  <a:pt x="9102" y="11642"/>
                  <a:pt x="9102" y="11665"/>
                </a:cubicBezTo>
                <a:cubicBezTo>
                  <a:pt x="9102" y="11787"/>
                  <a:pt x="9109" y="11855"/>
                  <a:pt x="9109" y="11977"/>
                </a:cubicBezTo>
                <a:lnTo>
                  <a:pt x="9109" y="12028"/>
                </a:lnTo>
                <a:cubicBezTo>
                  <a:pt x="9109" y="12044"/>
                  <a:pt x="9112" y="12064"/>
                  <a:pt x="9109" y="12080"/>
                </a:cubicBezTo>
                <a:cubicBezTo>
                  <a:pt x="9104" y="12102"/>
                  <a:pt x="9096" y="12116"/>
                  <a:pt x="9090" y="12132"/>
                </a:cubicBezTo>
                <a:cubicBezTo>
                  <a:pt x="9085" y="12145"/>
                  <a:pt x="9068" y="12119"/>
                  <a:pt x="9065" y="12132"/>
                </a:cubicBezTo>
                <a:cubicBezTo>
                  <a:pt x="9062" y="12145"/>
                  <a:pt x="9059" y="12164"/>
                  <a:pt x="9059" y="12183"/>
                </a:cubicBezTo>
                <a:cubicBezTo>
                  <a:pt x="9059" y="12206"/>
                  <a:pt x="9070" y="12216"/>
                  <a:pt x="9071" y="12235"/>
                </a:cubicBezTo>
                <a:cubicBezTo>
                  <a:pt x="9073" y="12251"/>
                  <a:pt x="9076" y="12270"/>
                  <a:pt x="9077" y="12286"/>
                </a:cubicBezTo>
                <a:cubicBezTo>
                  <a:pt x="9079" y="12303"/>
                  <a:pt x="9084" y="12318"/>
                  <a:pt x="9084" y="12338"/>
                </a:cubicBezTo>
                <a:lnTo>
                  <a:pt x="9084" y="12389"/>
                </a:lnTo>
                <a:cubicBezTo>
                  <a:pt x="9085" y="12428"/>
                  <a:pt x="9082" y="12460"/>
                  <a:pt x="9090" y="12492"/>
                </a:cubicBezTo>
                <a:cubicBezTo>
                  <a:pt x="9095" y="12515"/>
                  <a:pt x="9107" y="12512"/>
                  <a:pt x="9115" y="12531"/>
                </a:cubicBezTo>
                <a:cubicBezTo>
                  <a:pt x="9121" y="12547"/>
                  <a:pt x="9120" y="12569"/>
                  <a:pt x="9128" y="12582"/>
                </a:cubicBezTo>
                <a:cubicBezTo>
                  <a:pt x="9136" y="12595"/>
                  <a:pt x="9145" y="12599"/>
                  <a:pt x="9153" y="12608"/>
                </a:cubicBezTo>
                <a:cubicBezTo>
                  <a:pt x="9162" y="12618"/>
                  <a:pt x="9167" y="12640"/>
                  <a:pt x="9178" y="12647"/>
                </a:cubicBezTo>
                <a:cubicBezTo>
                  <a:pt x="9186" y="12653"/>
                  <a:pt x="9195" y="12640"/>
                  <a:pt x="9203" y="12647"/>
                </a:cubicBezTo>
                <a:cubicBezTo>
                  <a:pt x="9213" y="12656"/>
                  <a:pt x="9222" y="12656"/>
                  <a:pt x="9228" y="12672"/>
                </a:cubicBezTo>
                <a:cubicBezTo>
                  <a:pt x="9239" y="12698"/>
                  <a:pt x="9230" y="12750"/>
                  <a:pt x="9241" y="12775"/>
                </a:cubicBezTo>
                <a:cubicBezTo>
                  <a:pt x="9247" y="12792"/>
                  <a:pt x="9258" y="12792"/>
                  <a:pt x="9266" y="12801"/>
                </a:cubicBezTo>
                <a:cubicBezTo>
                  <a:pt x="9274" y="12811"/>
                  <a:pt x="9282" y="12798"/>
                  <a:pt x="9291" y="12801"/>
                </a:cubicBezTo>
                <a:cubicBezTo>
                  <a:pt x="9291" y="12862"/>
                  <a:pt x="9286" y="12898"/>
                  <a:pt x="9291" y="12956"/>
                </a:cubicBezTo>
                <a:cubicBezTo>
                  <a:pt x="9293" y="12978"/>
                  <a:pt x="9304" y="12988"/>
                  <a:pt x="9310" y="13007"/>
                </a:cubicBezTo>
                <a:cubicBezTo>
                  <a:pt x="9317" y="13026"/>
                  <a:pt x="9331" y="13023"/>
                  <a:pt x="9342" y="13033"/>
                </a:cubicBezTo>
                <a:cubicBezTo>
                  <a:pt x="9361" y="13052"/>
                  <a:pt x="9371" y="13081"/>
                  <a:pt x="9392" y="13097"/>
                </a:cubicBezTo>
                <a:cubicBezTo>
                  <a:pt x="9412" y="13113"/>
                  <a:pt x="9426" y="13107"/>
                  <a:pt x="9449" y="13110"/>
                </a:cubicBezTo>
                <a:cubicBezTo>
                  <a:pt x="9450" y="13129"/>
                  <a:pt x="9455" y="13142"/>
                  <a:pt x="9455" y="13162"/>
                </a:cubicBezTo>
                <a:cubicBezTo>
                  <a:pt x="9455" y="13181"/>
                  <a:pt x="9453" y="13197"/>
                  <a:pt x="9455" y="13214"/>
                </a:cubicBezTo>
                <a:cubicBezTo>
                  <a:pt x="9457" y="13230"/>
                  <a:pt x="9450" y="13249"/>
                  <a:pt x="9455" y="13264"/>
                </a:cubicBezTo>
                <a:cubicBezTo>
                  <a:pt x="9460" y="13281"/>
                  <a:pt x="9472" y="13278"/>
                  <a:pt x="9480" y="13290"/>
                </a:cubicBezTo>
                <a:cubicBezTo>
                  <a:pt x="9488" y="13303"/>
                  <a:pt x="9497" y="13306"/>
                  <a:pt x="9505" y="13316"/>
                </a:cubicBezTo>
                <a:cubicBezTo>
                  <a:pt x="9515" y="13329"/>
                  <a:pt x="9515" y="13355"/>
                  <a:pt x="9524" y="13368"/>
                </a:cubicBezTo>
                <a:cubicBezTo>
                  <a:pt x="9540" y="13394"/>
                  <a:pt x="9554" y="13419"/>
                  <a:pt x="9574" y="13432"/>
                </a:cubicBezTo>
                <a:cubicBezTo>
                  <a:pt x="9582" y="13435"/>
                  <a:pt x="9592" y="13429"/>
                  <a:pt x="9599" y="13432"/>
                </a:cubicBezTo>
                <a:cubicBezTo>
                  <a:pt x="9609" y="13435"/>
                  <a:pt x="9615" y="13455"/>
                  <a:pt x="9625" y="13458"/>
                </a:cubicBezTo>
                <a:cubicBezTo>
                  <a:pt x="9637" y="13464"/>
                  <a:pt x="9648" y="13471"/>
                  <a:pt x="9663" y="13471"/>
                </a:cubicBezTo>
                <a:cubicBezTo>
                  <a:pt x="9677" y="13471"/>
                  <a:pt x="9680" y="13442"/>
                  <a:pt x="9688" y="13419"/>
                </a:cubicBezTo>
                <a:cubicBezTo>
                  <a:pt x="9692" y="13406"/>
                  <a:pt x="9688" y="13378"/>
                  <a:pt x="9694" y="13368"/>
                </a:cubicBezTo>
                <a:cubicBezTo>
                  <a:pt x="9708" y="13345"/>
                  <a:pt x="9725" y="13355"/>
                  <a:pt x="9744" y="13355"/>
                </a:cubicBezTo>
                <a:cubicBezTo>
                  <a:pt x="9754" y="13355"/>
                  <a:pt x="9760" y="13368"/>
                  <a:pt x="9769" y="13368"/>
                </a:cubicBezTo>
                <a:cubicBezTo>
                  <a:pt x="9779" y="13368"/>
                  <a:pt x="9785" y="13355"/>
                  <a:pt x="9795" y="13355"/>
                </a:cubicBezTo>
                <a:lnTo>
                  <a:pt x="9810" y="13355"/>
                </a:lnTo>
                <a:cubicBezTo>
                  <a:pt x="9836" y="13355"/>
                  <a:pt x="9853" y="13348"/>
                  <a:pt x="9877" y="13355"/>
                </a:cubicBezTo>
                <a:cubicBezTo>
                  <a:pt x="9884" y="13355"/>
                  <a:pt x="9894" y="13348"/>
                  <a:pt x="9902" y="13355"/>
                </a:cubicBezTo>
                <a:cubicBezTo>
                  <a:pt x="9911" y="13361"/>
                  <a:pt x="9905" y="13397"/>
                  <a:pt x="9914" y="13406"/>
                </a:cubicBezTo>
                <a:cubicBezTo>
                  <a:pt x="9936" y="13429"/>
                  <a:pt x="9952" y="13419"/>
                  <a:pt x="9977" y="13419"/>
                </a:cubicBezTo>
                <a:cubicBezTo>
                  <a:pt x="9991" y="13419"/>
                  <a:pt x="10002" y="13422"/>
                  <a:pt x="10015" y="13419"/>
                </a:cubicBezTo>
                <a:cubicBezTo>
                  <a:pt x="10024" y="13416"/>
                  <a:pt x="10031" y="13400"/>
                  <a:pt x="10040" y="13394"/>
                </a:cubicBezTo>
                <a:cubicBezTo>
                  <a:pt x="10048" y="13387"/>
                  <a:pt x="10057" y="13403"/>
                  <a:pt x="10065" y="13394"/>
                </a:cubicBezTo>
                <a:cubicBezTo>
                  <a:pt x="10073" y="13384"/>
                  <a:pt x="10070" y="13355"/>
                  <a:pt x="10078" y="13342"/>
                </a:cubicBezTo>
                <a:cubicBezTo>
                  <a:pt x="10086" y="13329"/>
                  <a:pt x="10094" y="13316"/>
                  <a:pt x="10103" y="13303"/>
                </a:cubicBezTo>
                <a:cubicBezTo>
                  <a:pt x="10113" y="13291"/>
                  <a:pt x="10117" y="13268"/>
                  <a:pt x="10128" y="13264"/>
                </a:cubicBezTo>
                <a:cubicBezTo>
                  <a:pt x="10145" y="13258"/>
                  <a:pt x="10160" y="13264"/>
                  <a:pt x="10178" y="13264"/>
                </a:cubicBezTo>
                <a:cubicBezTo>
                  <a:pt x="10197" y="13264"/>
                  <a:pt x="10210" y="13281"/>
                  <a:pt x="10229" y="13278"/>
                </a:cubicBezTo>
                <a:lnTo>
                  <a:pt x="10241" y="13278"/>
                </a:lnTo>
                <a:cubicBezTo>
                  <a:pt x="10256" y="13271"/>
                  <a:pt x="10259" y="13235"/>
                  <a:pt x="10273" y="13226"/>
                </a:cubicBezTo>
                <a:cubicBezTo>
                  <a:pt x="10295" y="13210"/>
                  <a:pt x="10314" y="13200"/>
                  <a:pt x="10339" y="13200"/>
                </a:cubicBezTo>
                <a:cubicBezTo>
                  <a:pt x="10355" y="13200"/>
                  <a:pt x="10370" y="13191"/>
                  <a:pt x="10380" y="13214"/>
                </a:cubicBezTo>
                <a:cubicBezTo>
                  <a:pt x="10385" y="13227"/>
                  <a:pt x="10383" y="13252"/>
                  <a:pt x="10386" y="13264"/>
                </a:cubicBezTo>
                <a:cubicBezTo>
                  <a:pt x="10392" y="13284"/>
                  <a:pt x="10402" y="13293"/>
                  <a:pt x="10405" y="13316"/>
                </a:cubicBezTo>
                <a:cubicBezTo>
                  <a:pt x="10408" y="13332"/>
                  <a:pt x="10408" y="13352"/>
                  <a:pt x="10411" y="13368"/>
                </a:cubicBezTo>
                <a:cubicBezTo>
                  <a:pt x="10414" y="13384"/>
                  <a:pt x="10413" y="13406"/>
                  <a:pt x="10417" y="13419"/>
                </a:cubicBezTo>
                <a:cubicBezTo>
                  <a:pt x="10424" y="13435"/>
                  <a:pt x="10435" y="13435"/>
                  <a:pt x="10443" y="13445"/>
                </a:cubicBezTo>
                <a:cubicBezTo>
                  <a:pt x="10451" y="13454"/>
                  <a:pt x="10458" y="13458"/>
                  <a:pt x="10469" y="13458"/>
                </a:cubicBezTo>
                <a:lnTo>
                  <a:pt x="10688" y="13458"/>
                </a:lnTo>
                <a:lnTo>
                  <a:pt x="10688" y="13615"/>
                </a:lnTo>
                <a:cubicBezTo>
                  <a:pt x="10688" y="13635"/>
                  <a:pt x="10682" y="13644"/>
                  <a:pt x="10682" y="13664"/>
                </a:cubicBezTo>
                <a:cubicBezTo>
                  <a:pt x="10682" y="13703"/>
                  <a:pt x="10683" y="13728"/>
                  <a:pt x="10682" y="13767"/>
                </a:cubicBezTo>
                <a:cubicBezTo>
                  <a:pt x="10682" y="13786"/>
                  <a:pt x="10683" y="13803"/>
                  <a:pt x="10682" y="13818"/>
                </a:cubicBezTo>
                <a:cubicBezTo>
                  <a:pt x="10679" y="13841"/>
                  <a:pt x="10667" y="13848"/>
                  <a:pt x="10663" y="13870"/>
                </a:cubicBezTo>
                <a:cubicBezTo>
                  <a:pt x="10660" y="13886"/>
                  <a:pt x="10657" y="13899"/>
                  <a:pt x="10657" y="13918"/>
                </a:cubicBezTo>
                <a:cubicBezTo>
                  <a:pt x="10657" y="13980"/>
                  <a:pt x="10650" y="14015"/>
                  <a:pt x="10650" y="14076"/>
                </a:cubicBezTo>
                <a:cubicBezTo>
                  <a:pt x="10645" y="14089"/>
                  <a:pt x="10650" y="14121"/>
                  <a:pt x="10644" y="14127"/>
                </a:cubicBezTo>
                <a:cubicBezTo>
                  <a:pt x="10638" y="14134"/>
                  <a:pt x="10625" y="14121"/>
                  <a:pt x="10619" y="14127"/>
                </a:cubicBezTo>
                <a:cubicBezTo>
                  <a:pt x="10611" y="14137"/>
                  <a:pt x="10613" y="14166"/>
                  <a:pt x="10606" y="14179"/>
                </a:cubicBezTo>
                <a:cubicBezTo>
                  <a:pt x="10616" y="14185"/>
                  <a:pt x="10622" y="14198"/>
                  <a:pt x="10632" y="14204"/>
                </a:cubicBezTo>
                <a:cubicBezTo>
                  <a:pt x="10650" y="14217"/>
                  <a:pt x="10669" y="14211"/>
                  <a:pt x="10682" y="14243"/>
                </a:cubicBezTo>
                <a:cubicBezTo>
                  <a:pt x="10693" y="14272"/>
                  <a:pt x="10682" y="14311"/>
                  <a:pt x="10688" y="14346"/>
                </a:cubicBezTo>
                <a:cubicBezTo>
                  <a:pt x="10691" y="14366"/>
                  <a:pt x="10694" y="14385"/>
                  <a:pt x="10701" y="14398"/>
                </a:cubicBezTo>
                <a:cubicBezTo>
                  <a:pt x="10707" y="14411"/>
                  <a:pt x="10719" y="14404"/>
                  <a:pt x="10726" y="14410"/>
                </a:cubicBezTo>
                <a:cubicBezTo>
                  <a:pt x="10734" y="14420"/>
                  <a:pt x="10745" y="14423"/>
                  <a:pt x="10751" y="14436"/>
                </a:cubicBezTo>
                <a:cubicBezTo>
                  <a:pt x="10757" y="14449"/>
                  <a:pt x="10753" y="14472"/>
                  <a:pt x="10757" y="14488"/>
                </a:cubicBezTo>
                <a:cubicBezTo>
                  <a:pt x="10770" y="14530"/>
                  <a:pt x="10789" y="14549"/>
                  <a:pt x="10801" y="14591"/>
                </a:cubicBezTo>
                <a:cubicBezTo>
                  <a:pt x="10806" y="14607"/>
                  <a:pt x="10809" y="14627"/>
                  <a:pt x="10814" y="14643"/>
                </a:cubicBezTo>
                <a:cubicBezTo>
                  <a:pt x="10823" y="14678"/>
                  <a:pt x="10837" y="14707"/>
                  <a:pt x="10845" y="14746"/>
                </a:cubicBezTo>
                <a:cubicBezTo>
                  <a:pt x="10848" y="14765"/>
                  <a:pt x="10856" y="14778"/>
                  <a:pt x="10858" y="14797"/>
                </a:cubicBezTo>
                <a:cubicBezTo>
                  <a:pt x="10863" y="14839"/>
                  <a:pt x="10856" y="14868"/>
                  <a:pt x="10858" y="14913"/>
                </a:cubicBezTo>
                <a:cubicBezTo>
                  <a:pt x="10860" y="14951"/>
                  <a:pt x="10866" y="14980"/>
                  <a:pt x="10870" y="15016"/>
                </a:cubicBezTo>
                <a:cubicBezTo>
                  <a:pt x="10874" y="15038"/>
                  <a:pt x="10888" y="15045"/>
                  <a:pt x="10890" y="15067"/>
                </a:cubicBezTo>
                <a:cubicBezTo>
                  <a:pt x="10891" y="15083"/>
                  <a:pt x="10883" y="15100"/>
                  <a:pt x="10883" y="15119"/>
                </a:cubicBezTo>
                <a:lnTo>
                  <a:pt x="10883" y="15171"/>
                </a:lnTo>
                <a:cubicBezTo>
                  <a:pt x="10883" y="15209"/>
                  <a:pt x="10886" y="15242"/>
                  <a:pt x="10896" y="15274"/>
                </a:cubicBezTo>
                <a:cubicBezTo>
                  <a:pt x="10900" y="15293"/>
                  <a:pt x="10916" y="15280"/>
                  <a:pt x="10921" y="15299"/>
                </a:cubicBezTo>
                <a:cubicBezTo>
                  <a:pt x="10926" y="15322"/>
                  <a:pt x="10921" y="15347"/>
                  <a:pt x="10921" y="15377"/>
                </a:cubicBezTo>
                <a:cubicBezTo>
                  <a:pt x="10921" y="15406"/>
                  <a:pt x="10922" y="15425"/>
                  <a:pt x="10921" y="15454"/>
                </a:cubicBezTo>
                <a:cubicBezTo>
                  <a:pt x="10919" y="15473"/>
                  <a:pt x="10916" y="15489"/>
                  <a:pt x="10915" y="15505"/>
                </a:cubicBezTo>
                <a:cubicBezTo>
                  <a:pt x="10913" y="15521"/>
                  <a:pt x="10913" y="15541"/>
                  <a:pt x="10908" y="15557"/>
                </a:cubicBezTo>
                <a:cubicBezTo>
                  <a:pt x="10903" y="15576"/>
                  <a:pt x="10889" y="15576"/>
                  <a:pt x="10883" y="15595"/>
                </a:cubicBezTo>
                <a:cubicBezTo>
                  <a:pt x="10864" y="15647"/>
                  <a:pt x="10850" y="15685"/>
                  <a:pt x="10845" y="15750"/>
                </a:cubicBezTo>
                <a:cubicBezTo>
                  <a:pt x="10844" y="15785"/>
                  <a:pt x="10848" y="15818"/>
                  <a:pt x="10845" y="15853"/>
                </a:cubicBezTo>
                <a:cubicBezTo>
                  <a:pt x="10844" y="15869"/>
                  <a:pt x="10841" y="15888"/>
                  <a:pt x="10839" y="15905"/>
                </a:cubicBezTo>
                <a:cubicBezTo>
                  <a:pt x="10834" y="15930"/>
                  <a:pt x="10820" y="15930"/>
                  <a:pt x="10814" y="15956"/>
                </a:cubicBezTo>
                <a:cubicBezTo>
                  <a:pt x="10809" y="15976"/>
                  <a:pt x="10801" y="15985"/>
                  <a:pt x="10801" y="16008"/>
                </a:cubicBezTo>
                <a:cubicBezTo>
                  <a:pt x="10800" y="16046"/>
                  <a:pt x="10801" y="16072"/>
                  <a:pt x="10801" y="16111"/>
                </a:cubicBezTo>
                <a:cubicBezTo>
                  <a:pt x="10801" y="16171"/>
                  <a:pt x="10798" y="16210"/>
                  <a:pt x="10808" y="16265"/>
                </a:cubicBezTo>
                <a:cubicBezTo>
                  <a:pt x="10812" y="16291"/>
                  <a:pt x="10825" y="16297"/>
                  <a:pt x="10833" y="16317"/>
                </a:cubicBezTo>
                <a:cubicBezTo>
                  <a:pt x="10841" y="16336"/>
                  <a:pt x="10856" y="16332"/>
                  <a:pt x="10858" y="16355"/>
                </a:cubicBezTo>
                <a:cubicBezTo>
                  <a:pt x="10860" y="16371"/>
                  <a:pt x="10856" y="16390"/>
                  <a:pt x="10858" y="16406"/>
                </a:cubicBezTo>
                <a:cubicBezTo>
                  <a:pt x="10860" y="16423"/>
                  <a:pt x="10856" y="16442"/>
                  <a:pt x="10858" y="16458"/>
                </a:cubicBezTo>
                <a:cubicBezTo>
                  <a:pt x="10860" y="16478"/>
                  <a:pt x="10866" y="16490"/>
                  <a:pt x="10870" y="16509"/>
                </a:cubicBezTo>
                <a:cubicBezTo>
                  <a:pt x="10875" y="16529"/>
                  <a:pt x="10877" y="16545"/>
                  <a:pt x="10883" y="16561"/>
                </a:cubicBezTo>
                <a:cubicBezTo>
                  <a:pt x="10897" y="16594"/>
                  <a:pt x="10921" y="16616"/>
                  <a:pt x="10940" y="16639"/>
                </a:cubicBezTo>
                <a:cubicBezTo>
                  <a:pt x="10940" y="16658"/>
                  <a:pt x="10938" y="16671"/>
                  <a:pt x="10940" y="16690"/>
                </a:cubicBezTo>
                <a:cubicBezTo>
                  <a:pt x="10941" y="16716"/>
                  <a:pt x="10951" y="16732"/>
                  <a:pt x="10952" y="16754"/>
                </a:cubicBezTo>
                <a:cubicBezTo>
                  <a:pt x="10954" y="16771"/>
                  <a:pt x="10957" y="16790"/>
                  <a:pt x="10959" y="16806"/>
                </a:cubicBezTo>
                <a:cubicBezTo>
                  <a:pt x="10960" y="16822"/>
                  <a:pt x="10957" y="16841"/>
                  <a:pt x="10959" y="16858"/>
                </a:cubicBezTo>
                <a:cubicBezTo>
                  <a:pt x="10960" y="16877"/>
                  <a:pt x="10978" y="16883"/>
                  <a:pt x="10978" y="16906"/>
                </a:cubicBezTo>
                <a:lnTo>
                  <a:pt x="10978" y="17170"/>
                </a:lnTo>
                <a:cubicBezTo>
                  <a:pt x="10978" y="17208"/>
                  <a:pt x="10988" y="17234"/>
                  <a:pt x="10990" y="17270"/>
                </a:cubicBezTo>
                <a:cubicBezTo>
                  <a:pt x="10990" y="17286"/>
                  <a:pt x="10988" y="17305"/>
                  <a:pt x="10990" y="17321"/>
                </a:cubicBezTo>
                <a:cubicBezTo>
                  <a:pt x="10995" y="17363"/>
                  <a:pt x="11004" y="17389"/>
                  <a:pt x="11015" y="17424"/>
                </a:cubicBezTo>
                <a:cubicBezTo>
                  <a:pt x="11036" y="17485"/>
                  <a:pt x="11069" y="17498"/>
                  <a:pt x="11084" y="17565"/>
                </a:cubicBezTo>
                <a:cubicBezTo>
                  <a:pt x="11087" y="17581"/>
                  <a:pt x="11083" y="17601"/>
                  <a:pt x="11084" y="17617"/>
                </a:cubicBezTo>
                <a:cubicBezTo>
                  <a:pt x="11086" y="17633"/>
                  <a:pt x="11089" y="17652"/>
                  <a:pt x="11091" y="17668"/>
                </a:cubicBezTo>
                <a:cubicBezTo>
                  <a:pt x="11092" y="17688"/>
                  <a:pt x="11100" y="17701"/>
                  <a:pt x="11103" y="17720"/>
                </a:cubicBezTo>
                <a:cubicBezTo>
                  <a:pt x="11110" y="17758"/>
                  <a:pt x="11113" y="17788"/>
                  <a:pt x="11122" y="17823"/>
                </a:cubicBezTo>
                <a:cubicBezTo>
                  <a:pt x="11127" y="17846"/>
                  <a:pt x="11139" y="17855"/>
                  <a:pt x="11147" y="17874"/>
                </a:cubicBezTo>
                <a:cubicBezTo>
                  <a:pt x="11155" y="17894"/>
                  <a:pt x="11171" y="17891"/>
                  <a:pt x="11173" y="17913"/>
                </a:cubicBezTo>
                <a:cubicBezTo>
                  <a:pt x="11176" y="17949"/>
                  <a:pt x="11168" y="17981"/>
                  <a:pt x="11173" y="18016"/>
                </a:cubicBezTo>
                <a:cubicBezTo>
                  <a:pt x="11174" y="18036"/>
                  <a:pt x="11182" y="18048"/>
                  <a:pt x="11185" y="18068"/>
                </a:cubicBezTo>
                <a:cubicBezTo>
                  <a:pt x="11190" y="18090"/>
                  <a:pt x="11202" y="18097"/>
                  <a:pt x="11204" y="18119"/>
                </a:cubicBezTo>
                <a:lnTo>
                  <a:pt x="11204" y="18145"/>
                </a:lnTo>
                <a:cubicBezTo>
                  <a:pt x="11204" y="18171"/>
                  <a:pt x="11185" y="18165"/>
                  <a:pt x="11179" y="18184"/>
                </a:cubicBezTo>
                <a:cubicBezTo>
                  <a:pt x="11173" y="18203"/>
                  <a:pt x="11166" y="18216"/>
                  <a:pt x="11160" y="18235"/>
                </a:cubicBezTo>
                <a:cubicBezTo>
                  <a:pt x="11155" y="18251"/>
                  <a:pt x="11162" y="18270"/>
                  <a:pt x="11160" y="18286"/>
                </a:cubicBezTo>
                <a:cubicBezTo>
                  <a:pt x="11170" y="18290"/>
                  <a:pt x="11176" y="18299"/>
                  <a:pt x="11185" y="18299"/>
                </a:cubicBezTo>
                <a:lnTo>
                  <a:pt x="11210" y="18299"/>
                </a:lnTo>
                <a:cubicBezTo>
                  <a:pt x="11210" y="18319"/>
                  <a:pt x="11209" y="18335"/>
                  <a:pt x="11210" y="18351"/>
                </a:cubicBezTo>
                <a:cubicBezTo>
                  <a:pt x="11212" y="18367"/>
                  <a:pt x="11207" y="18390"/>
                  <a:pt x="11210" y="18402"/>
                </a:cubicBezTo>
                <a:cubicBezTo>
                  <a:pt x="11215" y="18419"/>
                  <a:pt x="11227" y="18415"/>
                  <a:pt x="11235" y="18428"/>
                </a:cubicBezTo>
                <a:cubicBezTo>
                  <a:pt x="11243" y="18441"/>
                  <a:pt x="11251" y="18454"/>
                  <a:pt x="11262" y="18454"/>
                </a:cubicBezTo>
                <a:lnTo>
                  <a:pt x="11385" y="18454"/>
                </a:lnTo>
                <a:cubicBezTo>
                  <a:pt x="11407" y="18454"/>
                  <a:pt x="11416" y="18429"/>
                  <a:pt x="11437" y="18416"/>
                </a:cubicBezTo>
                <a:cubicBezTo>
                  <a:pt x="11456" y="18406"/>
                  <a:pt x="11468" y="18390"/>
                  <a:pt x="11489" y="18390"/>
                </a:cubicBezTo>
                <a:lnTo>
                  <a:pt x="11644" y="18390"/>
                </a:lnTo>
                <a:cubicBezTo>
                  <a:pt x="11649" y="18367"/>
                  <a:pt x="11658" y="18361"/>
                  <a:pt x="11663" y="18338"/>
                </a:cubicBezTo>
                <a:cubicBezTo>
                  <a:pt x="11666" y="18322"/>
                  <a:pt x="11657" y="18296"/>
                  <a:pt x="11663" y="18286"/>
                </a:cubicBezTo>
                <a:cubicBezTo>
                  <a:pt x="11670" y="18277"/>
                  <a:pt x="11680" y="18277"/>
                  <a:pt x="11688" y="18274"/>
                </a:cubicBezTo>
                <a:cubicBezTo>
                  <a:pt x="11696" y="18271"/>
                  <a:pt x="11704" y="18274"/>
                  <a:pt x="11714" y="18274"/>
                </a:cubicBezTo>
                <a:cubicBezTo>
                  <a:pt x="11732" y="18271"/>
                  <a:pt x="11747" y="18270"/>
                  <a:pt x="11764" y="18261"/>
                </a:cubicBezTo>
                <a:cubicBezTo>
                  <a:pt x="11772" y="18258"/>
                  <a:pt x="11783" y="18258"/>
                  <a:pt x="11789" y="18248"/>
                </a:cubicBezTo>
                <a:cubicBezTo>
                  <a:pt x="11798" y="18232"/>
                  <a:pt x="11802" y="18216"/>
                  <a:pt x="11808" y="18196"/>
                </a:cubicBezTo>
                <a:cubicBezTo>
                  <a:pt x="11811" y="18184"/>
                  <a:pt x="11803" y="18158"/>
                  <a:pt x="11808" y="18145"/>
                </a:cubicBezTo>
                <a:cubicBezTo>
                  <a:pt x="11813" y="18129"/>
                  <a:pt x="11825" y="18132"/>
                  <a:pt x="11833" y="18119"/>
                </a:cubicBezTo>
                <a:cubicBezTo>
                  <a:pt x="11841" y="18106"/>
                  <a:pt x="11849" y="18093"/>
                  <a:pt x="11858" y="18080"/>
                </a:cubicBezTo>
                <a:cubicBezTo>
                  <a:pt x="11869" y="18064"/>
                  <a:pt x="11874" y="18048"/>
                  <a:pt x="11884" y="18029"/>
                </a:cubicBezTo>
                <a:cubicBezTo>
                  <a:pt x="11893" y="18009"/>
                  <a:pt x="11902" y="18004"/>
                  <a:pt x="11909" y="17978"/>
                </a:cubicBezTo>
                <a:cubicBezTo>
                  <a:pt x="11917" y="17943"/>
                  <a:pt x="11918" y="17910"/>
                  <a:pt x="11927" y="17874"/>
                </a:cubicBezTo>
                <a:cubicBezTo>
                  <a:pt x="11932" y="17852"/>
                  <a:pt x="11943" y="17839"/>
                  <a:pt x="11953" y="17823"/>
                </a:cubicBezTo>
                <a:cubicBezTo>
                  <a:pt x="11972" y="17791"/>
                  <a:pt x="11990" y="17775"/>
                  <a:pt x="12003" y="17733"/>
                </a:cubicBezTo>
                <a:cubicBezTo>
                  <a:pt x="12008" y="17717"/>
                  <a:pt x="12005" y="17698"/>
                  <a:pt x="12009" y="17682"/>
                </a:cubicBezTo>
                <a:cubicBezTo>
                  <a:pt x="12016" y="17659"/>
                  <a:pt x="12025" y="17649"/>
                  <a:pt x="12034" y="17630"/>
                </a:cubicBezTo>
                <a:cubicBezTo>
                  <a:pt x="12044" y="17610"/>
                  <a:pt x="12055" y="17604"/>
                  <a:pt x="12060" y="17579"/>
                </a:cubicBezTo>
                <a:cubicBezTo>
                  <a:pt x="12067" y="17530"/>
                  <a:pt x="12066" y="17501"/>
                  <a:pt x="12066" y="17450"/>
                </a:cubicBezTo>
                <a:cubicBezTo>
                  <a:pt x="12066" y="17421"/>
                  <a:pt x="12071" y="17398"/>
                  <a:pt x="12066" y="17373"/>
                </a:cubicBezTo>
                <a:cubicBezTo>
                  <a:pt x="12063" y="17350"/>
                  <a:pt x="12052" y="17344"/>
                  <a:pt x="12047" y="17321"/>
                </a:cubicBezTo>
                <a:cubicBezTo>
                  <a:pt x="12044" y="17305"/>
                  <a:pt x="12044" y="17286"/>
                  <a:pt x="12041" y="17270"/>
                </a:cubicBezTo>
                <a:cubicBezTo>
                  <a:pt x="12052" y="17260"/>
                  <a:pt x="12055" y="17234"/>
                  <a:pt x="12066" y="17231"/>
                </a:cubicBezTo>
                <a:cubicBezTo>
                  <a:pt x="12074" y="17231"/>
                  <a:pt x="12083" y="17234"/>
                  <a:pt x="12091" y="17231"/>
                </a:cubicBezTo>
                <a:cubicBezTo>
                  <a:pt x="12099" y="17228"/>
                  <a:pt x="12108" y="17234"/>
                  <a:pt x="12116" y="17231"/>
                </a:cubicBezTo>
                <a:cubicBezTo>
                  <a:pt x="12129" y="17224"/>
                  <a:pt x="12132" y="17195"/>
                  <a:pt x="12142" y="17179"/>
                </a:cubicBezTo>
                <a:cubicBezTo>
                  <a:pt x="12149" y="17166"/>
                  <a:pt x="12159" y="17157"/>
                  <a:pt x="12167" y="17141"/>
                </a:cubicBezTo>
                <a:cubicBezTo>
                  <a:pt x="12175" y="17125"/>
                  <a:pt x="12176" y="17102"/>
                  <a:pt x="12185" y="17089"/>
                </a:cubicBezTo>
                <a:cubicBezTo>
                  <a:pt x="12195" y="17077"/>
                  <a:pt x="12201" y="17067"/>
                  <a:pt x="12211" y="17051"/>
                </a:cubicBezTo>
                <a:cubicBezTo>
                  <a:pt x="12217" y="17041"/>
                  <a:pt x="12233" y="17050"/>
                  <a:pt x="12236" y="17037"/>
                </a:cubicBezTo>
                <a:cubicBezTo>
                  <a:pt x="12239" y="17024"/>
                  <a:pt x="12236" y="17005"/>
                  <a:pt x="12236" y="16986"/>
                </a:cubicBezTo>
                <a:cubicBezTo>
                  <a:pt x="12236" y="16925"/>
                  <a:pt x="12229" y="16889"/>
                  <a:pt x="12223" y="16831"/>
                </a:cubicBezTo>
                <a:cubicBezTo>
                  <a:pt x="12220" y="16796"/>
                  <a:pt x="12215" y="16764"/>
                  <a:pt x="12211" y="16728"/>
                </a:cubicBezTo>
                <a:cubicBezTo>
                  <a:pt x="12206" y="16690"/>
                  <a:pt x="12200" y="16661"/>
                  <a:pt x="12192" y="16626"/>
                </a:cubicBezTo>
                <a:cubicBezTo>
                  <a:pt x="12182" y="16587"/>
                  <a:pt x="12167" y="16568"/>
                  <a:pt x="12167" y="16523"/>
                </a:cubicBezTo>
                <a:cubicBezTo>
                  <a:pt x="12167" y="16494"/>
                  <a:pt x="12184" y="16490"/>
                  <a:pt x="12192" y="16471"/>
                </a:cubicBezTo>
                <a:cubicBezTo>
                  <a:pt x="12200" y="16452"/>
                  <a:pt x="12203" y="16439"/>
                  <a:pt x="12211" y="16420"/>
                </a:cubicBezTo>
                <a:cubicBezTo>
                  <a:pt x="12219" y="16400"/>
                  <a:pt x="12225" y="16384"/>
                  <a:pt x="12236" y="16368"/>
                </a:cubicBezTo>
                <a:cubicBezTo>
                  <a:pt x="12242" y="16361"/>
                  <a:pt x="12255" y="16361"/>
                  <a:pt x="12261" y="16355"/>
                </a:cubicBezTo>
                <a:cubicBezTo>
                  <a:pt x="12269" y="16345"/>
                  <a:pt x="12267" y="16320"/>
                  <a:pt x="12273" y="16303"/>
                </a:cubicBezTo>
                <a:cubicBezTo>
                  <a:pt x="12281" y="16284"/>
                  <a:pt x="12291" y="16275"/>
                  <a:pt x="12299" y="16252"/>
                </a:cubicBezTo>
                <a:cubicBezTo>
                  <a:pt x="12305" y="16236"/>
                  <a:pt x="12304" y="16210"/>
                  <a:pt x="12311" y="16200"/>
                </a:cubicBezTo>
                <a:cubicBezTo>
                  <a:pt x="12329" y="16175"/>
                  <a:pt x="12341" y="16159"/>
                  <a:pt x="12361" y="16149"/>
                </a:cubicBezTo>
                <a:cubicBezTo>
                  <a:pt x="12369" y="16146"/>
                  <a:pt x="12379" y="16140"/>
                  <a:pt x="12387" y="16136"/>
                </a:cubicBezTo>
                <a:cubicBezTo>
                  <a:pt x="12395" y="16133"/>
                  <a:pt x="12404" y="16140"/>
                  <a:pt x="12412" y="16136"/>
                </a:cubicBezTo>
                <a:cubicBezTo>
                  <a:pt x="12423" y="16130"/>
                  <a:pt x="12426" y="16108"/>
                  <a:pt x="12437" y="16098"/>
                </a:cubicBezTo>
                <a:cubicBezTo>
                  <a:pt x="12456" y="16078"/>
                  <a:pt x="12473" y="16062"/>
                  <a:pt x="12488" y="16033"/>
                </a:cubicBezTo>
                <a:cubicBezTo>
                  <a:pt x="12502" y="16004"/>
                  <a:pt x="12514" y="15972"/>
                  <a:pt x="12519" y="15930"/>
                </a:cubicBezTo>
                <a:cubicBezTo>
                  <a:pt x="12524" y="15895"/>
                  <a:pt x="12517" y="15865"/>
                  <a:pt x="12519" y="15827"/>
                </a:cubicBezTo>
                <a:cubicBezTo>
                  <a:pt x="12519" y="15808"/>
                  <a:pt x="12525" y="15795"/>
                  <a:pt x="12525" y="15775"/>
                </a:cubicBezTo>
                <a:lnTo>
                  <a:pt x="12525" y="15698"/>
                </a:lnTo>
                <a:cubicBezTo>
                  <a:pt x="12525" y="15669"/>
                  <a:pt x="12527" y="15650"/>
                  <a:pt x="12525" y="15622"/>
                </a:cubicBezTo>
                <a:cubicBezTo>
                  <a:pt x="12524" y="15599"/>
                  <a:pt x="12513" y="15589"/>
                  <a:pt x="12513" y="15566"/>
                </a:cubicBezTo>
                <a:lnTo>
                  <a:pt x="12513" y="15261"/>
                </a:lnTo>
                <a:cubicBezTo>
                  <a:pt x="12505" y="15245"/>
                  <a:pt x="12494" y="15242"/>
                  <a:pt x="12488" y="15222"/>
                </a:cubicBezTo>
                <a:cubicBezTo>
                  <a:pt x="12470" y="15168"/>
                  <a:pt x="12464" y="15116"/>
                  <a:pt x="12450" y="15055"/>
                </a:cubicBezTo>
                <a:cubicBezTo>
                  <a:pt x="12453" y="15019"/>
                  <a:pt x="12461" y="14990"/>
                  <a:pt x="12462" y="14952"/>
                </a:cubicBezTo>
                <a:cubicBezTo>
                  <a:pt x="12462" y="14932"/>
                  <a:pt x="12456" y="14923"/>
                  <a:pt x="12456" y="14904"/>
                </a:cubicBezTo>
                <a:cubicBezTo>
                  <a:pt x="12456" y="14881"/>
                  <a:pt x="12464" y="14868"/>
                  <a:pt x="12462" y="14849"/>
                </a:cubicBezTo>
                <a:cubicBezTo>
                  <a:pt x="12461" y="14829"/>
                  <a:pt x="12451" y="14816"/>
                  <a:pt x="12450" y="14797"/>
                </a:cubicBezTo>
                <a:cubicBezTo>
                  <a:pt x="12448" y="14778"/>
                  <a:pt x="12439" y="14765"/>
                  <a:pt x="12437" y="14746"/>
                </a:cubicBezTo>
                <a:lnTo>
                  <a:pt x="12437" y="14720"/>
                </a:lnTo>
                <a:cubicBezTo>
                  <a:pt x="12437" y="14691"/>
                  <a:pt x="12440" y="14668"/>
                  <a:pt x="12443" y="14643"/>
                </a:cubicBezTo>
                <a:cubicBezTo>
                  <a:pt x="12445" y="14627"/>
                  <a:pt x="12442" y="14607"/>
                  <a:pt x="12443" y="14591"/>
                </a:cubicBezTo>
                <a:cubicBezTo>
                  <a:pt x="12447" y="14568"/>
                  <a:pt x="12461" y="14572"/>
                  <a:pt x="12469" y="14552"/>
                </a:cubicBezTo>
                <a:cubicBezTo>
                  <a:pt x="12492" y="14494"/>
                  <a:pt x="12516" y="14465"/>
                  <a:pt x="12531" y="14398"/>
                </a:cubicBezTo>
                <a:cubicBezTo>
                  <a:pt x="12535" y="14382"/>
                  <a:pt x="12535" y="14362"/>
                  <a:pt x="12538" y="14346"/>
                </a:cubicBezTo>
                <a:cubicBezTo>
                  <a:pt x="12543" y="14324"/>
                  <a:pt x="12552" y="14318"/>
                  <a:pt x="12557" y="14295"/>
                </a:cubicBezTo>
                <a:cubicBezTo>
                  <a:pt x="12560" y="14279"/>
                  <a:pt x="12560" y="14260"/>
                  <a:pt x="12563" y="14243"/>
                </a:cubicBezTo>
                <a:cubicBezTo>
                  <a:pt x="12571" y="14205"/>
                  <a:pt x="12577" y="14176"/>
                  <a:pt x="12588" y="14140"/>
                </a:cubicBezTo>
                <a:cubicBezTo>
                  <a:pt x="12594" y="14121"/>
                  <a:pt x="12606" y="14115"/>
                  <a:pt x="12613" y="14102"/>
                </a:cubicBezTo>
                <a:cubicBezTo>
                  <a:pt x="12621" y="14089"/>
                  <a:pt x="12631" y="14079"/>
                  <a:pt x="12639" y="14063"/>
                </a:cubicBezTo>
                <a:cubicBezTo>
                  <a:pt x="12646" y="14047"/>
                  <a:pt x="12651" y="14028"/>
                  <a:pt x="12658" y="14012"/>
                </a:cubicBezTo>
                <a:cubicBezTo>
                  <a:pt x="12673" y="13976"/>
                  <a:pt x="12689" y="13954"/>
                  <a:pt x="12708" y="13921"/>
                </a:cubicBezTo>
                <a:cubicBezTo>
                  <a:pt x="12717" y="13905"/>
                  <a:pt x="12724" y="13889"/>
                  <a:pt x="12733" y="13870"/>
                </a:cubicBezTo>
                <a:cubicBezTo>
                  <a:pt x="12742" y="13851"/>
                  <a:pt x="12747" y="13831"/>
                  <a:pt x="12758" y="13818"/>
                </a:cubicBezTo>
                <a:cubicBezTo>
                  <a:pt x="12775" y="13796"/>
                  <a:pt x="12793" y="13783"/>
                  <a:pt x="12808" y="13754"/>
                </a:cubicBezTo>
                <a:cubicBezTo>
                  <a:pt x="12816" y="13741"/>
                  <a:pt x="12815" y="13719"/>
                  <a:pt x="12821" y="13703"/>
                </a:cubicBezTo>
                <a:cubicBezTo>
                  <a:pt x="12827" y="13683"/>
                  <a:pt x="12838" y="13683"/>
                  <a:pt x="12846" y="13664"/>
                </a:cubicBezTo>
                <a:cubicBezTo>
                  <a:pt x="12851" y="13651"/>
                  <a:pt x="12846" y="13622"/>
                  <a:pt x="12852" y="13612"/>
                </a:cubicBezTo>
                <a:cubicBezTo>
                  <a:pt x="12859" y="13602"/>
                  <a:pt x="12871" y="13606"/>
                  <a:pt x="12878" y="13600"/>
                </a:cubicBezTo>
                <a:cubicBezTo>
                  <a:pt x="12887" y="13587"/>
                  <a:pt x="12893" y="13571"/>
                  <a:pt x="12903" y="13561"/>
                </a:cubicBezTo>
                <a:cubicBezTo>
                  <a:pt x="12912" y="13551"/>
                  <a:pt x="12918" y="13535"/>
                  <a:pt x="12928" y="13522"/>
                </a:cubicBezTo>
                <a:cubicBezTo>
                  <a:pt x="12936" y="13512"/>
                  <a:pt x="12947" y="13509"/>
                  <a:pt x="12953" y="13496"/>
                </a:cubicBezTo>
                <a:cubicBezTo>
                  <a:pt x="12961" y="13480"/>
                  <a:pt x="12967" y="13464"/>
                  <a:pt x="12972" y="13445"/>
                </a:cubicBezTo>
                <a:cubicBezTo>
                  <a:pt x="12986" y="13393"/>
                  <a:pt x="12980" y="13345"/>
                  <a:pt x="12991" y="13290"/>
                </a:cubicBezTo>
                <a:cubicBezTo>
                  <a:pt x="12996" y="13268"/>
                  <a:pt x="13010" y="13268"/>
                  <a:pt x="13016" y="13252"/>
                </a:cubicBezTo>
                <a:cubicBezTo>
                  <a:pt x="13024" y="13233"/>
                  <a:pt x="13030" y="13216"/>
                  <a:pt x="13041" y="13200"/>
                </a:cubicBezTo>
                <a:cubicBezTo>
                  <a:pt x="13052" y="13184"/>
                  <a:pt x="13063" y="13178"/>
                  <a:pt x="13073" y="13162"/>
                </a:cubicBezTo>
                <a:cubicBezTo>
                  <a:pt x="13082" y="13145"/>
                  <a:pt x="13087" y="13129"/>
                  <a:pt x="13092" y="13110"/>
                </a:cubicBezTo>
                <a:cubicBezTo>
                  <a:pt x="13096" y="13091"/>
                  <a:pt x="13107" y="13081"/>
                  <a:pt x="13110" y="13059"/>
                </a:cubicBezTo>
                <a:cubicBezTo>
                  <a:pt x="13115" y="13023"/>
                  <a:pt x="13117" y="12994"/>
                  <a:pt x="13117" y="12956"/>
                </a:cubicBezTo>
                <a:cubicBezTo>
                  <a:pt x="13117" y="12917"/>
                  <a:pt x="13115" y="12891"/>
                  <a:pt x="13117" y="12853"/>
                </a:cubicBezTo>
                <a:cubicBezTo>
                  <a:pt x="13120" y="12785"/>
                  <a:pt x="13136" y="12749"/>
                  <a:pt x="13136" y="12682"/>
                </a:cubicBezTo>
                <a:lnTo>
                  <a:pt x="13136" y="12582"/>
                </a:lnTo>
                <a:cubicBezTo>
                  <a:pt x="13121" y="12579"/>
                  <a:pt x="13113" y="12569"/>
                  <a:pt x="13099" y="12569"/>
                </a:cubicBezTo>
                <a:cubicBezTo>
                  <a:pt x="13082" y="12569"/>
                  <a:pt x="13068" y="12569"/>
                  <a:pt x="13054" y="12582"/>
                </a:cubicBezTo>
                <a:cubicBezTo>
                  <a:pt x="13043" y="12592"/>
                  <a:pt x="13038" y="12611"/>
                  <a:pt x="13029" y="12621"/>
                </a:cubicBezTo>
                <a:cubicBezTo>
                  <a:pt x="12999" y="12656"/>
                  <a:pt x="12977" y="12698"/>
                  <a:pt x="12941" y="12698"/>
                </a:cubicBezTo>
                <a:cubicBezTo>
                  <a:pt x="12923" y="12698"/>
                  <a:pt x="12914" y="12676"/>
                  <a:pt x="12897" y="12672"/>
                </a:cubicBezTo>
                <a:lnTo>
                  <a:pt x="12871" y="12672"/>
                </a:lnTo>
                <a:cubicBezTo>
                  <a:pt x="12853" y="12672"/>
                  <a:pt x="12840" y="12682"/>
                  <a:pt x="12821" y="12685"/>
                </a:cubicBezTo>
                <a:cubicBezTo>
                  <a:pt x="12802" y="12688"/>
                  <a:pt x="12790" y="12685"/>
                  <a:pt x="12771" y="12685"/>
                </a:cubicBezTo>
                <a:cubicBezTo>
                  <a:pt x="12761" y="12685"/>
                  <a:pt x="12742" y="12663"/>
                  <a:pt x="12733" y="12660"/>
                </a:cubicBezTo>
                <a:lnTo>
                  <a:pt x="12720" y="12608"/>
                </a:lnTo>
                <a:cubicBezTo>
                  <a:pt x="12715" y="12586"/>
                  <a:pt x="12706" y="12579"/>
                  <a:pt x="12701" y="12556"/>
                </a:cubicBezTo>
                <a:cubicBezTo>
                  <a:pt x="12698" y="12540"/>
                  <a:pt x="12706" y="12521"/>
                  <a:pt x="12701" y="12505"/>
                </a:cubicBezTo>
                <a:cubicBezTo>
                  <a:pt x="12697" y="12489"/>
                  <a:pt x="12681" y="12499"/>
                  <a:pt x="12676" y="12479"/>
                </a:cubicBezTo>
                <a:lnTo>
                  <a:pt x="12664" y="12428"/>
                </a:lnTo>
                <a:cubicBezTo>
                  <a:pt x="12660" y="12411"/>
                  <a:pt x="12668" y="12389"/>
                  <a:pt x="12664" y="12377"/>
                </a:cubicBezTo>
                <a:cubicBezTo>
                  <a:pt x="12657" y="12357"/>
                  <a:pt x="12648" y="12350"/>
                  <a:pt x="12639" y="12338"/>
                </a:cubicBezTo>
                <a:cubicBezTo>
                  <a:pt x="12632" y="12331"/>
                  <a:pt x="12621" y="12344"/>
                  <a:pt x="12613" y="12338"/>
                </a:cubicBezTo>
                <a:cubicBezTo>
                  <a:pt x="12601" y="12328"/>
                  <a:pt x="12598" y="12306"/>
                  <a:pt x="12588" y="12286"/>
                </a:cubicBezTo>
                <a:cubicBezTo>
                  <a:pt x="12580" y="12270"/>
                  <a:pt x="12579" y="12251"/>
                  <a:pt x="12569" y="12235"/>
                </a:cubicBezTo>
                <a:cubicBezTo>
                  <a:pt x="12561" y="12222"/>
                  <a:pt x="12552" y="12222"/>
                  <a:pt x="12544" y="12209"/>
                </a:cubicBezTo>
                <a:cubicBezTo>
                  <a:pt x="12535" y="12193"/>
                  <a:pt x="12535" y="12167"/>
                  <a:pt x="12525" y="12158"/>
                </a:cubicBezTo>
                <a:cubicBezTo>
                  <a:pt x="12518" y="12148"/>
                  <a:pt x="12510" y="12138"/>
                  <a:pt x="12500" y="12132"/>
                </a:cubicBezTo>
                <a:cubicBezTo>
                  <a:pt x="12492" y="12125"/>
                  <a:pt x="12483" y="12138"/>
                  <a:pt x="12475" y="12132"/>
                </a:cubicBezTo>
                <a:cubicBezTo>
                  <a:pt x="12464" y="12122"/>
                  <a:pt x="12458" y="12106"/>
                  <a:pt x="12450" y="12093"/>
                </a:cubicBezTo>
                <a:cubicBezTo>
                  <a:pt x="12434" y="12064"/>
                  <a:pt x="12429" y="12032"/>
                  <a:pt x="12425" y="11990"/>
                </a:cubicBezTo>
                <a:cubicBezTo>
                  <a:pt x="12423" y="11974"/>
                  <a:pt x="12418" y="11954"/>
                  <a:pt x="12418" y="11938"/>
                </a:cubicBezTo>
                <a:cubicBezTo>
                  <a:pt x="12417" y="11903"/>
                  <a:pt x="12420" y="11867"/>
                  <a:pt x="12412" y="11835"/>
                </a:cubicBezTo>
                <a:cubicBezTo>
                  <a:pt x="12407" y="11816"/>
                  <a:pt x="12395" y="11816"/>
                  <a:pt x="12387" y="11797"/>
                </a:cubicBezTo>
                <a:cubicBezTo>
                  <a:pt x="12371" y="11758"/>
                  <a:pt x="12360" y="11739"/>
                  <a:pt x="12349" y="11694"/>
                </a:cubicBezTo>
                <a:cubicBezTo>
                  <a:pt x="12344" y="11671"/>
                  <a:pt x="12330" y="11668"/>
                  <a:pt x="12330" y="11642"/>
                </a:cubicBezTo>
                <a:cubicBezTo>
                  <a:pt x="12330" y="11623"/>
                  <a:pt x="12337" y="11610"/>
                  <a:pt x="12337" y="11591"/>
                </a:cubicBezTo>
                <a:lnTo>
                  <a:pt x="12337" y="11539"/>
                </a:lnTo>
                <a:cubicBezTo>
                  <a:pt x="12337" y="11500"/>
                  <a:pt x="12337" y="11471"/>
                  <a:pt x="12330" y="11436"/>
                </a:cubicBezTo>
                <a:cubicBezTo>
                  <a:pt x="12327" y="11414"/>
                  <a:pt x="12316" y="11407"/>
                  <a:pt x="12311" y="11385"/>
                </a:cubicBezTo>
                <a:cubicBezTo>
                  <a:pt x="12302" y="11346"/>
                  <a:pt x="12297" y="11317"/>
                  <a:pt x="12286" y="11282"/>
                </a:cubicBezTo>
                <a:cubicBezTo>
                  <a:pt x="12282" y="11266"/>
                  <a:pt x="12280" y="11246"/>
                  <a:pt x="12273" y="11230"/>
                </a:cubicBezTo>
                <a:cubicBezTo>
                  <a:pt x="12267" y="11214"/>
                  <a:pt x="12253" y="11221"/>
                  <a:pt x="12249" y="11204"/>
                </a:cubicBezTo>
                <a:cubicBezTo>
                  <a:pt x="12244" y="11188"/>
                  <a:pt x="12239" y="11172"/>
                  <a:pt x="12236" y="11153"/>
                </a:cubicBezTo>
                <a:cubicBezTo>
                  <a:pt x="12234" y="11137"/>
                  <a:pt x="12236" y="11121"/>
                  <a:pt x="12236" y="11101"/>
                </a:cubicBezTo>
                <a:cubicBezTo>
                  <a:pt x="12234" y="11063"/>
                  <a:pt x="12239" y="11034"/>
                  <a:pt x="12236" y="10998"/>
                </a:cubicBezTo>
                <a:cubicBezTo>
                  <a:pt x="12234" y="10983"/>
                  <a:pt x="12231" y="10963"/>
                  <a:pt x="12230" y="10947"/>
                </a:cubicBezTo>
                <a:cubicBezTo>
                  <a:pt x="12226" y="10924"/>
                  <a:pt x="12217" y="10915"/>
                  <a:pt x="12211" y="10895"/>
                </a:cubicBezTo>
                <a:cubicBezTo>
                  <a:pt x="12198" y="10854"/>
                  <a:pt x="12176" y="10838"/>
                  <a:pt x="12167" y="10793"/>
                </a:cubicBezTo>
                <a:cubicBezTo>
                  <a:pt x="12164" y="10773"/>
                  <a:pt x="12156" y="10760"/>
                  <a:pt x="12154" y="10741"/>
                </a:cubicBezTo>
                <a:cubicBezTo>
                  <a:pt x="12149" y="10706"/>
                  <a:pt x="12157" y="10673"/>
                  <a:pt x="12154" y="10637"/>
                </a:cubicBezTo>
                <a:cubicBezTo>
                  <a:pt x="12151" y="10596"/>
                  <a:pt x="12138" y="10570"/>
                  <a:pt x="12129" y="10535"/>
                </a:cubicBezTo>
                <a:cubicBezTo>
                  <a:pt x="12124" y="10516"/>
                  <a:pt x="12118" y="10503"/>
                  <a:pt x="12110" y="10484"/>
                </a:cubicBezTo>
                <a:cubicBezTo>
                  <a:pt x="12102" y="10464"/>
                  <a:pt x="12099" y="10448"/>
                  <a:pt x="12091" y="10432"/>
                </a:cubicBezTo>
                <a:cubicBezTo>
                  <a:pt x="12083" y="10416"/>
                  <a:pt x="12074" y="10409"/>
                  <a:pt x="12066" y="10393"/>
                </a:cubicBezTo>
                <a:cubicBezTo>
                  <a:pt x="12058" y="10377"/>
                  <a:pt x="12047" y="10294"/>
                  <a:pt x="12041" y="10278"/>
                </a:cubicBezTo>
                <a:cubicBezTo>
                  <a:pt x="12036" y="10255"/>
                  <a:pt x="12023" y="10248"/>
                  <a:pt x="12022" y="10226"/>
                </a:cubicBezTo>
                <a:cubicBezTo>
                  <a:pt x="12022" y="10210"/>
                  <a:pt x="12023" y="10191"/>
                  <a:pt x="12022" y="10175"/>
                </a:cubicBezTo>
                <a:cubicBezTo>
                  <a:pt x="12020" y="10158"/>
                  <a:pt x="12027" y="10139"/>
                  <a:pt x="12022" y="10123"/>
                </a:cubicBezTo>
                <a:cubicBezTo>
                  <a:pt x="12017" y="10103"/>
                  <a:pt x="12006" y="10097"/>
                  <a:pt x="11997" y="10084"/>
                </a:cubicBezTo>
                <a:cubicBezTo>
                  <a:pt x="11989" y="10074"/>
                  <a:pt x="11981" y="10065"/>
                  <a:pt x="11972" y="10059"/>
                </a:cubicBezTo>
                <a:cubicBezTo>
                  <a:pt x="11964" y="10052"/>
                  <a:pt x="11954" y="10062"/>
                  <a:pt x="11946" y="10059"/>
                </a:cubicBezTo>
                <a:cubicBezTo>
                  <a:pt x="11935" y="10052"/>
                  <a:pt x="11932" y="10023"/>
                  <a:pt x="11921" y="10020"/>
                </a:cubicBezTo>
                <a:lnTo>
                  <a:pt x="11909" y="10020"/>
                </a:lnTo>
                <a:cubicBezTo>
                  <a:pt x="11882" y="10020"/>
                  <a:pt x="11871" y="10055"/>
                  <a:pt x="11846" y="10071"/>
                </a:cubicBezTo>
                <a:lnTo>
                  <a:pt x="11833" y="10071"/>
                </a:lnTo>
                <a:lnTo>
                  <a:pt x="11651" y="9981"/>
                </a:lnTo>
                <a:cubicBezTo>
                  <a:pt x="11633" y="9991"/>
                  <a:pt x="11619" y="10007"/>
                  <a:pt x="11600" y="10007"/>
                </a:cubicBezTo>
                <a:cubicBezTo>
                  <a:pt x="11586" y="10007"/>
                  <a:pt x="11575" y="10007"/>
                  <a:pt x="11563" y="9994"/>
                </a:cubicBezTo>
                <a:cubicBezTo>
                  <a:pt x="11550" y="9981"/>
                  <a:pt x="11547" y="9959"/>
                  <a:pt x="11537" y="9942"/>
                </a:cubicBezTo>
                <a:cubicBezTo>
                  <a:pt x="11519" y="9910"/>
                  <a:pt x="11509" y="9888"/>
                  <a:pt x="11487" y="9865"/>
                </a:cubicBezTo>
                <a:cubicBezTo>
                  <a:pt x="11456" y="9829"/>
                  <a:pt x="11435" y="9801"/>
                  <a:pt x="11399" y="9801"/>
                </a:cubicBezTo>
                <a:cubicBezTo>
                  <a:pt x="11374" y="9801"/>
                  <a:pt x="11361" y="9827"/>
                  <a:pt x="11336" y="9827"/>
                </a:cubicBezTo>
                <a:cubicBezTo>
                  <a:pt x="11322" y="9827"/>
                  <a:pt x="11313" y="9814"/>
                  <a:pt x="11298" y="9807"/>
                </a:cubicBezTo>
                <a:cubicBezTo>
                  <a:pt x="11298" y="9855"/>
                  <a:pt x="11297" y="9882"/>
                  <a:pt x="11298" y="9930"/>
                </a:cubicBezTo>
                <a:cubicBezTo>
                  <a:pt x="11298" y="9949"/>
                  <a:pt x="11305" y="9962"/>
                  <a:pt x="11305" y="9981"/>
                </a:cubicBezTo>
                <a:cubicBezTo>
                  <a:pt x="11308" y="10042"/>
                  <a:pt x="11300" y="10075"/>
                  <a:pt x="11298" y="10136"/>
                </a:cubicBezTo>
                <a:cubicBezTo>
                  <a:pt x="11284" y="10139"/>
                  <a:pt x="11275" y="10148"/>
                  <a:pt x="11261" y="10148"/>
                </a:cubicBezTo>
                <a:lnTo>
                  <a:pt x="11237" y="10148"/>
                </a:lnTo>
                <a:cubicBezTo>
                  <a:pt x="11226" y="10148"/>
                  <a:pt x="11220" y="10152"/>
                  <a:pt x="11210" y="10148"/>
                </a:cubicBezTo>
                <a:cubicBezTo>
                  <a:pt x="11198" y="10145"/>
                  <a:pt x="11194" y="10116"/>
                  <a:pt x="11185" y="10097"/>
                </a:cubicBezTo>
                <a:cubicBezTo>
                  <a:pt x="11176" y="10078"/>
                  <a:pt x="11171" y="10055"/>
                  <a:pt x="11160" y="10045"/>
                </a:cubicBezTo>
                <a:cubicBezTo>
                  <a:pt x="11149" y="10036"/>
                  <a:pt x="11140" y="10033"/>
                  <a:pt x="11127" y="10033"/>
                </a:cubicBezTo>
                <a:lnTo>
                  <a:pt x="11003" y="10033"/>
                </a:lnTo>
                <a:cubicBezTo>
                  <a:pt x="11000" y="10013"/>
                  <a:pt x="10995" y="10000"/>
                  <a:pt x="10990" y="9981"/>
                </a:cubicBezTo>
                <a:cubicBezTo>
                  <a:pt x="10987" y="9965"/>
                  <a:pt x="10989" y="9943"/>
                  <a:pt x="10984" y="9930"/>
                </a:cubicBezTo>
                <a:cubicBezTo>
                  <a:pt x="10978" y="9914"/>
                  <a:pt x="10966" y="9914"/>
                  <a:pt x="10959" y="9904"/>
                </a:cubicBezTo>
                <a:cubicBezTo>
                  <a:pt x="10949" y="9891"/>
                  <a:pt x="10944" y="9875"/>
                  <a:pt x="10933" y="9865"/>
                </a:cubicBezTo>
                <a:cubicBezTo>
                  <a:pt x="10926" y="9858"/>
                  <a:pt x="10916" y="9856"/>
                  <a:pt x="10908" y="9853"/>
                </a:cubicBezTo>
                <a:cubicBezTo>
                  <a:pt x="10891" y="9843"/>
                  <a:pt x="10877" y="9830"/>
                  <a:pt x="10858" y="9827"/>
                </a:cubicBezTo>
                <a:cubicBezTo>
                  <a:pt x="10839" y="9824"/>
                  <a:pt x="10825" y="9833"/>
                  <a:pt x="10808" y="9827"/>
                </a:cubicBezTo>
                <a:cubicBezTo>
                  <a:pt x="10787" y="9817"/>
                  <a:pt x="10776" y="9794"/>
                  <a:pt x="10757" y="9775"/>
                </a:cubicBezTo>
                <a:cubicBezTo>
                  <a:pt x="10735" y="9752"/>
                  <a:pt x="10712" y="9733"/>
                  <a:pt x="10707" y="9685"/>
                </a:cubicBezTo>
                <a:cubicBezTo>
                  <a:pt x="10705" y="9669"/>
                  <a:pt x="10701" y="9653"/>
                  <a:pt x="10701" y="9633"/>
                </a:cubicBezTo>
                <a:cubicBezTo>
                  <a:pt x="10701" y="9611"/>
                  <a:pt x="10708" y="9601"/>
                  <a:pt x="10713" y="9582"/>
                </a:cubicBezTo>
                <a:cubicBezTo>
                  <a:pt x="10718" y="9559"/>
                  <a:pt x="10733" y="9566"/>
                  <a:pt x="10738" y="9544"/>
                </a:cubicBezTo>
                <a:cubicBezTo>
                  <a:pt x="10741" y="9528"/>
                  <a:pt x="10745" y="9512"/>
                  <a:pt x="10745" y="9492"/>
                </a:cubicBezTo>
                <a:cubicBezTo>
                  <a:pt x="10745" y="9469"/>
                  <a:pt x="10737" y="9456"/>
                  <a:pt x="10732" y="9440"/>
                </a:cubicBezTo>
                <a:cubicBezTo>
                  <a:pt x="10727" y="9424"/>
                  <a:pt x="10715" y="9424"/>
                  <a:pt x="10707" y="9414"/>
                </a:cubicBezTo>
                <a:cubicBezTo>
                  <a:pt x="10698" y="9401"/>
                  <a:pt x="10691" y="9389"/>
                  <a:pt x="10682" y="9376"/>
                </a:cubicBezTo>
                <a:cubicBezTo>
                  <a:pt x="10691" y="9360"/>
                  <a:pt x="10690" y="9334"/>
                  <a:pt x="10701" y="9325"/>
                </a:cubicBezTo>
                <a:cubicBezTo>
                  <a:pt x="10708" y="9318"/>
                  <a:pt x="10718" y="9319"/>
                  <a:pt x="10726" y="9312"/>
                </a:cubicBezTo>
                <a:cubicBezTo>
                  <a:pt x="10734" y="9305"/>
                  <a:pt x="10743" y="9302"/>
                  <a:pt x="10751" y="9299"/>
                </a:cubicBezTo>
                <a:cubicBezTo>
                  <a:pt x="10746" y="9283"/>
                  <a:pt x="10752" y="9257"/>
                  <a:pt x="10745" y="9247"/>
                </a:cubicBezTo>
                <a:cubicBezTo>
                  <a:pt x="10737" y="9238"/>
                  <a:pt x="10727" y="9240"/>
                  <a:pt x="10720" y="9234"/>
                </a:cubicBezTo>
                <a:cubicBezTo>
                  <a:pt x="10702" y="9218"/>
                  <a:pt x="10690" y="9196"/>
                  <a:pt x="10669" y="9196"/>
                </a:cubicBezTo>
                <a:cubicBezTo>
                  <a:pt x="10660" y="9196"/>
                  <a:pt x="10654" y="9208"/>
                  <a:pt x="10644" y="9208"/>
                </a:cubicBezTo>
                <a:cubicBezTo>
                  <a:pt x="10635" y="9208"/>
                  <a:pt x="10627" y="9205"/>
                  <a:pt x="10619" y="9208"/>
                </a:cubicBezTo>
                <a:cubicBezTo>
                  <a:pt x="10600" y="9215"/>
                  <a:pt x="10587" y="9241"/>
                  <a:pt x="10569" y="9247"/>
                </a:cubicBezTo>
                <a:cubicBezTo>
                  <a:pt x="10561" y="9251"/>
                  <a:pt x="10553" y="9247"/>
                  <a:pt x="10543" y="9247"/>
                </a:cubicBezTo>
                <a:cubicBezTo>
                  <a:pt x="10513" y="9251"/>
                  <a:pt x="10496" y="9238"/>
                  <a:pt x="10468" y="9247"/>
                </a:cubicBezTo>
                <a:cubicBezTo>
                  <a:pt x="10457" y="9251"/>
                  <a:pt x="10454" y="9276"/>
                  <a:pt x="10443" y="9286"/>
                </a:cubicBezTo>
                <a:cubicBezTo>
                  <a:pt x="10432" y="9295"/>
                  <a:pt x="10427" y="9312"/>
                  <a:pt x="10417" y="9325"/>
                </a:cubicBezTo>
                <a:cubicBezTo>
                  <a:pt x="10410" y="9312"/>
                  <a:pt x="10400" y="9299"/>
                  <a:pt x="10392" y="9286"/>
                </a:cubicBezTo>
                <a:cubicBezTo>
                  <a:pt x="10384" y="9273"/>
                  <a:pt x="10383" y="9247"/>
                  <a:pt x="10373" y="9234"/>
                </a:cubicBezTo>
                <a:cubicBezTo>
                  <a:pt x="10358" y="9212"/>
                  <a:pt x="10343" y="9196"/>
                  <a:pt x="10323" y="9196"/>
                </a:cubicBezTo>
                <a:close/>
                <a:moveTo>
                  <a:pt x="17399" y="10845"/>
                </a:moveTo>
                <a:cubicBezTo>
                  <a:pt x="17394" y="10849"/>
                  <a:pt x="17394" y="10864"/>
                  <a:pt x="17390" y="10871"/>
                </a:cubicBezTo>
                <a:cubicBezTo>
                  <a:pt x="17385" y="10877"/>
                  <a:pt x="17381" y="10883"/>
                  <a:pt x="17377" y="10890"/>
                </a:cubicBezTo>
                <a:cubicBezTo>
                  <a:pt x="17373" y="10896"/>
                  <a:pt x="17368" y="10900"/>
                  <a:pt x="17365" y="10909"/>
                </a:cubicBezTo>
                <a:cubicBezTo>
                  <a:pt x="17361" y="10919"/>
                  <a:pt x="17358" y="10927"/>
                  <a:pt x="17355" y="10935"/>
                </a:cubicBezTo>
                <a:cubicBezTo>
                  <a:pt x="17352" y="10943"/>
                  <a:pt x="17352" y="10952"/>
                  <a:pt x="17349" y="10961"/>
                </a:cubicBezTo>
                <a:cubicBezTo>
                  <a:pt x="17347" y="10967"/>
                  <a:pt x="17338" y="10961"/>
                  <a:pt x="17336" y="10967"/>
                </a:cubicBezTo>
                <a:cubicBezTo>
                  <a:pt x="17335" y="10974"/>
                  <a:pt x="17335" y="10985"/>
                  <a:pt x="17333" y="10993"/>
                </a:cubicBezTo>
                <a:cubicBezTo>
                  <a:pt x="17330" y="11011"/>
                  <a:pt x="17327" y="11024"/>
                  <a:pt x="17327" y="11043"/>
                </a:cubicBezTo>
                <a:lnTo>
                  <a:pt x="17327" y="11263"/>
                </a:lnTo>
                <a:lnTo>
                  <a:pt x="17365" y="11263"/>
                </a:lnTo>
                <a:cubicBezTo>
                  <a:pt x="17365" y="11240"/>
                  <a:pt x="17364" y="11228"/>
                  <a:pt x="17365" y="11206"/>
                </a:cubicBezTo>
                <a:cubicBezTo>
                  <a:pt x="17365" y="11196"/>
                  <a:pt x="17367" y="11188"/>
                  <a:pt x="17368" y="11180"/>
                </a:cubicBezTo>
                <a:cubicBezTo>
                  <a:pt x="17369" y="11172"/>
                  <a:pt x="17369" y="11162"/>
                  <a:pt x="17371" y="11154"/>
                </a:cubicBezTo>
                <a:cubicBezTo>
                  <a:pt x="17373" y="11145"/>
                  <a:pt x="17381" y="11144"/>
                  <a:pt x="17384" y="11134"/>
                </a:cubicBezTo>
                <a:lnTo>
                  <a:pt x="17390" y="11109"/>
                </a:lnTo>
                <a:cubicBezTo>
                  <a:pt x="17391" y="11101"/>
                  <a:pt x="17389" y="11091"/>
                  <a:pt x="17390" y="11083"/>
                </a:cubicBezTo>
                <a:cubicBezTo>
                  <a:pt x="17392" y="11070"/>
                  <a:pt x="17399" y="11068"/>
                  <a:pt x="17402" y="11057"/>
                </a:cubicBezTo>
                <a:cubicBezTo>
                  <a:pt x="17405" y="11049"/>
                  <a:pt x="17406" y="11041"/>
                  <a:pt x="17409" y="11031"/>
                </a:cubicBezTo>
                <a:cubicBezTo>
                  <a:pt x="17415" y="11010"/>
                  <a:pt x="17424" y="11001"/>
                  <a:pt x="17431" y="10980"/>
                </a:cubicBezTo>
                <a:cubicBezTo>
                  <a:pt x="17433" y="10970"/>
                  <a:pt x="17439" y="10965"/>
                  <a:pt x="17440" y="10954"/>
                </a:cubicBezTo>
                <a:lnTo>
                  <a:pt x="17440" y="10928"/>
                </a:lnTo>
                <a:lnTo>
                  <a:pt x="17440" y="10903"/>
                </a:lnTo>
                <a:cubicBezTo>
                  <a:pt x="17440" y="10893"/>
                  <a:pt x="17434" y="10891"/>
                  <a:pt x="17434" y="10882"/>
                </a:cubicBezTo>
                <a:cubicBezTo>
                  <a:pt x="17434" y="10867"/>
                  <a:pt x="17436" y="10859"/>
                  <a:pt x="17437" y="10845"/>
                </a:cubicBezTo>
                <a:cubicBezTo>
                  <a:pt x="17428" y="10845"/>
                  <a:pt x="17420" y="10843"/>
                  <a:pt x="17412" y="10845"/>
                </a:cubicBezTo>
                <a:cubicBezTo>
                  <a:pt x="17408" y="10845"/>
                  <a:pt x="17403" y="10841"/>
                  <a:pt x="17399" y="10845"/>
                </a:cubicBezTo>
                <a:close/>
                <a:moveTo>
                  <a:pt x="5227" y="11093"/>
                </a:moveTo>
                <a:cubicBezTo>
                  <a:pt x="5221" y="11095"/>
                  <a:pt x="5214" y="11098"/>
                  <a:pt x="5206" y="11098"/>
                </a:cubicBezTo>
                <a:cubicBezTo>
                  <a:pt x="5191" y="11098"/>
                  <a:pt x="5181" y="11095"/>
                  <a:pt x="5166" y="11098"/>
                </a:cubicBezTo>
                <a:cubicBezTo>
                  <a:pt x="5155" y="11102"/>
                  <a:pt x="5152" y="11124"/>
                  <a:pt x="5141" y="11124"/>
                </a:cubicBezTo>
                <a:cubicBezTo>
                  <a:pt x="5131" y="11124"/>
                  <a:pt x="5125" y="11111"/>
                  <a:pt x="5115" y="11111"/>
                </a:cubicBezTo>
                <a:lnTo>
                  <a:pt x="5062" y="11111"/>
                </a:lnTo>
                <a:cubicBezTo>
                  <a:pt x="5051" y="11111"/>
                  <a:pt x="5043" y="11108"/>
                  <a:pt x="5033" y="11111"/>
                </a:cubicBezTo>
                <a:cubicBezTo>
                  <a:pt x="5026" y="11111"/>
                  <a:pt x="5016" y="11104"/>
                  <a:pt x="5008" y="11111"/>
                </a:cubicBezTo>
                <a:cubicBezTo>
                  <a:pt x="4996" y="11124"/>
                  <a:pt x="4989" y="11156"/>
                  <a:pt x="4989" y="11188"/>
                </a:cubicBezTo>
                <a:cubicBezTo>
                  <a:pt x="4989" y="11224"/>
                  <a:pt x="5002" y="11243"/>
                  <a:pt x="5014" y="11265"/>
                </a:cubicBezTo>
                <a:cubicBezTo>
                  <a:pt x="5030" y="11291"/>
                  <a:pt x="5049" y="11291"/>
                  <a:pt x="5071" y="11291"/>
                </a:cubicBezTo>
                <a:cubicBezTo>
                  <a:pt x="5081" y="11291"/>
                  <a:pt x="5088" y="11294"/>
                  <a:pt x="5096" y="11291"/>
                </a:cubicBezTo>
                <a:cubicBezTo>
                  <a:pt x="5117" y="11279"/>
                  <a:pt x="5126" y="11237"/>
                  <a:pt x="5147" y="11227"/>
                </a:cubicBezTo>
                <a:cubicBezTo>
                  <a:pt x="5155" y="11224"/>
                  <a:pt x="5162" y="11227"/>
                  <a:pt x="5172" y="11227"/>
                </a:cubicBezTo>
                <a:cubicBezTo>
                  <a:pt x="5203" y="11227"/>
                  <a:pt x="5224" y="11253"/>
                  <a:pt x="5247" y="11291"/>
                </a:cubicBezTo>
                <a:cubicBezTo>
                  <a:pt x="5255" y="11304"/>
                  <a:pt x="5252" y="11333"/>
                  <a:pt x="5260" y="11343"/>
                </a:cubicBezTo>
                <a:cubicBezTo>
                  <a:pt x="5266" y="11353"/>
                  <a:pt x="5277" y="11349"/>
                  <a:pt x="5285" y="11356"/>
                </a:cubicBezTo>
                <a:cubicBezTo>
                  <a:pt x="5295" y="11362"/>
                  <a:pt x="5301" y="11378"/>
                  <a:pt x="5310" y="11382"/>
                </a:cubicBezTo>
                <a:cubicBezTo>
                  <a:pt x="5321" y="11388"/>
                  <a:pt x="5331" y="11375"/>
                  <a:pt x="5342" y="11382"/>
                </a:cubicBezTo>
                <a:cubicBezTo>
                  <a:pt x="5354" y="11388"/>
                  <a:pt x="5358" y="11417"/>
                  <a:pt x="5367" y="11433"/>
                </a:cubicBezTo>
                <a:cubicBezTo>
                  <a:pt x="5386" y="11465"/>
                  <a:pt x="5400" y="11491"/>
                  <a:pt x="5425" y="11491"/>
                </a:cubicBezTo>
                <a:lnTo>
                  <a:pt x="5619" y="11491"/>
                </a:lnTo>
                <a:cubicBezTo>
                  <a:pt x="5606" y="11449"/>
                  <a:pt x="5593" y="11423"/>
                  <a:pt x="5575" y="11394"/>
                </a:cubicBezTo>
                <a:cubicBezTo>
                  <a:pt x="5556" y="11365"/>
                  <a:pt x="5543" y="11333"/>
                  <a:pt x="5518" y="11330"/>
                </a:cubicBezTo>
                <a:lnTo>
                  <a:pt x="5493" y="11330"/>
                </a:lnTo>
                <a:cubicBezTo>
                  <a:pt x="5471" y="11327"/>
                  <a:pt x="5458" y="11333"/>
                  <a:pt x="5436" y="11330"/>
                </a:cubicBezTo>
                <a:cubicBezTo>
                  <a:pt x="5426" y="11330"/>
                  <a:pt x="5419" y="11333"/>
                  <a:pt x="5411" y="11330"/>
                </a:cubicBezTo>
                <a:cubicBezTo>
                  <a:pt x="5401" y="11324"/>
                  <a:pt x="5394" y="11314"/>
                  <a:pt x="5386" y="11304"/>
                </a:cubicBezTo>
                <a:cubicBezTo>
                  <a:pt x="5376" y="11295"/>
                  <a:pt x="5376" y="11266"/>
                  <a:pt x="5367" y="11253"/>
                </a:cubicBezTo>
                <a:cubicBezTo>
                  <a:pt x="5359" y="11243"/>
                  <a:pt x="5351" y="11237"/>
                  <a:pt x="5342" y="11227"/>
                </a:cubicBezTo>
                <a:cubicBezTo>
                  <a:pt x="5323" y="11205"/>
                  <a:pt x="5310" y="11198"/>
                  <a:pt x="5291" y="11176"/>
                </a:cubicBezTo>
                <a:lnTo>
                  <a:pt x="5266" y="11150"/>
                </a:lnTo>
                <a:cubicBezTo>
                  <a:pt x="5257" y="11141"/>
                  <a:pt x="5258" y="11108"/>
                  <a:pt x="5247" y="11098"/>
                </a:cubicBezTo>
                <a:cubicBezTo>
                  <a:pt x="5240" y="11092"/>
                  <a:pt x="5234" y="11091"/>
                  <a:pt x="5227" y="11093"/>
                </a:cubicBezTo>
                <a:close/>
                <a:moveTo>
                  <a:pt x="5750" y="11571"/>
                </a:moveTo>
                <a:cubicBezTo>
                  <a:pt x="5731" y="11571"/>
                  <a:pt x="5720" y="11578"/>
                  <a:pt x="5701" y="11584"/>
                </a:cubicBezTo>
                <a:lnTo>
                  <a:pt x="5701" y="11739"/>
                </a:lnTo>
                <a:cubicBezTo>
                  <a:pt x="5710" y="11758"/>
                  <a:pt x="5715" y="11777"/>
                  <a:pt x="5726" y="11790"/>
                </a:cubicBezTo>
                <a:cubicBezTo>
                  <a:pt x="5735" y="11800"/>
                  <a:pt x="5740" y="11826"/>
                  <a:pt x="5751" y="11829"/>
                </a:cubicBezTo>
                <a:lnTo>
                  <a:pt x="5776" y="11829"/>
                </a:lnTo>
                <a:cubicBezTo>
                  <a:pt x="5786" y="11829"/>
                  <a:pt x="5793" y="11832"/>
                  <a:pt x="5801" y="11829"/>
                </a:cubicBezTo>
                <a:cubicBezTo>
                  <a:pt x="5814" y="11823"/>
                  <a:pt x="5814" y="11787"/>
                  <a:pt x="5827" y="11777"/>
                </a:cubicBezTo>
                <a:cubicBezTo>
                  <a:pt x="5834" y="11774"/>
                  <a:pt x="5844" y="11768"/>
                  <a:pt x="5852" y="11765"/>
                </a:cubicBezTo>
                <a:cubicBezTo>
                  <a:pt x="5860" y="11761"/>
                  <a:pt x="5867" y="11765"/>
                  <a:pt x="5877" y="11765"/>
                </a:cubicBezTo>
                <a:cubicBezTo>
                  <a:pt x="5886" y="11765"/>
                  <a:pt x="5893" y="11777"/>
                  <a:pt x="5902" y="11777"/>
                </a:cubicBezTo>
                <a:cubicBezTo>
                  <a:pt x="5912" y="11777"/>
                  <a:pt x="5918" y="11765"/>
                  <a:pt x="5927" y="11765"/>
                </a:cubicBezTo>
                <a:cubicBezTo>
                  <a:pt x="5946" y="11765"/>
                  <a:pt x="5959" y="11768"/>
                  <a:pt x="5978" y="11765"/>
                </a:cubicBezTo>
                <a:cubicBezTo>
                  <a:pt x="5997" y="11761"/>
                  <a:pt x="6009" y="11755"/>
                  <a:pt x="6028" y="11752"/>
                </a:cubicBezTo>
                <a:cubicBezTo>
                  <a:pt x="6037" y="11752"/>
                  <a:pt x="6044" y="11739"/>
                  <a:pt x="6053" y="11739"/>
                </a:cubicBezTo>
                <a:cubicBezTo>
                  <a:pt x="6063" y="11739"/>
                  <a:pt x="6069" y="11752"/>
                  <a:pt x="6078" y="11752"/>
                </a:cubicBezTo>
                <a:cubicBezTo>
                  <a:pt x="6097" y="11755"/>
                  <a:pt x="6110" y="11765"/>
                  <a:pt x="6129" y="11765"/>
                </a:cubicBezTo>
                <a:lnTo>
                  <a:pt x="6154" y="11765"/>
                </a:lnTo>
                <a:cubicBezTo>
                  <a:pt x="6165" y="11765"/>
                  <a:pt x="6170" y="11746"/>
                  <a:pt x="6179" y="11739"/>
                </a:cubicBezTo>
                <a:cubicBezTo>
                  <a:pt x="6173" y="11723"/>
                  <a:pt x="6159" y="11733"/>
                  <a:pt x="6154" y="11713"/>
                </a:cubicBezTo>
                <a:cubicBezTo>
                  <a:pt x="6148" y="11687"/>
                  <a:pt x="6157" y="11665"/>
                  <a:pt x="6154" y="11639"/>
                </a:cubicBezTo>
                <a:cubicBezTo>
                  <a:pt x="6124" y="11652"/>
                  <a:pt x="6108" y="11661"/>
                  <a:pt x="6078" y="11661"/>
                </a:cubicBezTo>
                <a:lnTo>
                  <a:pt x="6053" y="11661"/>
                </a:lnTo>
                <a:cubicBezTo>
                  <a:pt x="6037" y="11658"/>
                  <a:pt x="6031" y="11636"/>
                  <a:pt x="6015" y="11636"/>
                </a:cubicBezTo>
                <a:lnTo>
                  <a:pt x="6003" y="11636"/>
                </a:lnTo>
                <a:cubicBezTo>
                  <a:pt x="5992" y="11639"/>
                  <a:pt x="5989" y="11671"/>
                  <a:pt x="5978" y="11674"/>
                </a:cubicBezTo>
                <a:cubicBezTo>
                  <a:pt x="5970" y="11678"/>
                  <a:pt x="5962" y="11674"/>
                  <a:pt x="5953" y="11674"/>
                </a:cubicBezTo>
                <a:cubicBezTo>
                  <a:pt x="5943" y="11674"/>
                  <a:pt x="5935" y="11678"/>
                  <a:pt x="5927" y="11674"/>
                </a:cubicBezTo>
                <a:cubicBezTo>
                  <a:pt x="5916" y="11668"/>
                  <a:pt x="5913" y="11646"/>
                  <a:pt x="5902" y="11636"/>
                </a:cubicBezTo>
                <a:cubicBezTo>
                  <a:pt x="5894" y="11630"/>
                  <a:pt x="5885" y="11629"/>
                  <a:pt x="5877" y="11623"/>
                </a:cubicBezTo>
                <a:cubicBezTo>
                  <a:pt x="5866" y="11613"/>
                  <a:pt x="5863" y="11590"/>
                  <a:pt x="5852" y="11584"/>
                </a:cubicBezTo>
                <a:cubicBezTo>
                  <a:pt x="5834" y="11574"/>
                  <a:pt x="5820" y="11584"/>
                  <a:pt x="5801" y="11584"/>
                </a:cubicBezTo>
                <a:cubicBezTo>
                  <a:pt x="5781" y="11581"/>
                  <a:pt x="5770" y="11571"/>
                  <a:pt x="5750" y="11571"/>
                </a:cubicBezTo>
                <a:close/>
                <a:moveTo>
                  <a:pt x="5373" y="11686"/>
                </a:moveTo>
                <a:cubicBezTo>
                  <a:pt x="5383" y="11712"/>
                  <a:pt x="5384" y="11741"/>
                  <a:pt x="5398" y="11751"/>
                </a:cubicBezTo>
                <a:cubicBezTo>
                  <a:pt x="5406" y="11757"/>
                  <a:pt x="5415" y="11741"/>
                  <a:pt x="5423" y="11751"/>
                </a:cubicBezTo>
                <a:cubicBezTo>
                  <a:pt x="5433" y="11761"/>
                  <a:pt x="5441" y="11767"/>
                  <a:pt x="5449" y="11777"/>
                </a:cubicBezTo>
                <a:cubicBezTo>
                  <a:pt x="5456" y="11787"/>
                  <a:pt x="5450" y="11812"/>
                  <a:pt x="5455" y="11828"/>
                </a:cubicBezTo>
                <a:cubicBezTo>
                  <a:pt x="5463" y="11825"/>
                  <a:pt x="5472" y="11835"/>
                  <a:pt x="5480" y="11828"/>
                </a:cubicBezTo>
                <a:cubicBezTo>
                  <a:pt x="5493" y="11815"/>
                  <a:pt x="5496" y="11796"/>
                  <a:pt x="5505" y="11777"/>
                </a:cubicBezTo>
                <a:cubicBezTo>
                  <a:pt x="5501" y="11761"/>
                  <a:pt x="5507" y="11735"/>
                  <a:pt x="5499" y="11725"/>
                </a:cubicBezTo>
                <a:cubicBezTo>
                  <a:pt x="5491" y="11716"/>
                  <a:pt x="5482" y="11722"/>
                  <a:pt x="5474" y="11712"/>
                </a:cubicBezTo>
                <a:cubicBezTo>
                  <a:pt x="5464" y="11702"/>
                  <a:pt x="5458" y="11686"/>
                  <a:pt x="5447" y="11686"/>
                </a:cubicBezTo>
                <a:lnTo>
                  <a:pt x="5373" y="11686"/>
                </a:lnTo>
                <a:close/>
                <a:moveTo>
                  <a:pt x="15717" y="11686"/>
                </a:moveTo>
                <a:cubicBezTo>
                  <a:pt x="15716" y="11687"/>
                  <a:pt x="15718" y="11692"/>
                  <a:pt x="15717" y="11692"/>
                </a:cubicBezTo>
                <a:cubicBezTo>
                  <a:pt x="15717" y="11690"/>
                  <a:pt x="15717" y="11688"/>
                  <a:pt x="15717" y="11686"/>
                </a:cubicBezTo>
                <a:close/>
                <a:moveTo>
                  <a:pt x="17334" y="11686"/>
                </a:moveTo>
                <a:cubicBezTo>
                  <a:pt x="17334" y="11691"/>
                  <a:pt x="17335" y="11695"/>
                  <a:pt x="17335" y="11700"/>
                </a:cubicBezTo>
                <a:cubicBezTo>
                  <a:pt x="17335" y="11704"/>
                  <a:pt x="17334" y="11707"/>
                  <a:pt x="17334" y="11712"/>
                </a:cubicBezTo>
                <a:cubicBezTo>
                  <a:pt x="17334" y="11718"/>
                  <a:pt x="17334" y="11720"/>
                  <a:pt x="17334" y="11726"/>
                </a:cubicBezTo>
                <a:cubicBezTo>
                  <a:pt x="17334" y="11730"/>
                  <a:pt x="17334" y="11733"/>
                  <a:pt x="17334" y="11738"/>
                </a:cubicBezTo>
                <a:cubicBezTo>
                  <a:pt x="17334" y="11744"/>
                  <a:pt x="17335" y="11748"/>
                  <a:pt x="17335" y="11754"/>
                </a:cubicBezTo>
                <a:cubicBezTo>
                  <a:pt x="17335" y="11759"/>
                  <a:pt x="17335" y="11763"/>
                  <a:pt x="17335" y="11767"/>
                </a:cubicBezTo>
                <a:cubicBezTo>
                  <a:pt x="17336" y="11772"/>
                  <a:pt x="17338" y="11775"/>
                  <a:pt x="17338" y="11780"/>
                </a:cubicBezTo>
                <a:cubicBezTo>
                  <a:pt x="17339" y="11788"/>
                  <a:pt x="17340" y="11796"/>
                  <a:pt x="17340" y="11805"/>
                </a:cubicBezTo>
                <a:cubicBezTo>
                  <a:pt x="17340" y="11810"/>
                  <a:pt x="17340" y="11815"/>
                  <a:pt x="17340" y="11819"/>
                </a:cubicBezTo>
                <a:cubicBezTo>
                  <a:pt x="17339" y="11826"/>
                  <a:pt x="17335" y="11828"/>
                  <a:pt x="17334" y="11835"/>
                </a:cubicBezTo>
                <a:cubicBezTo>
                  <a:pt x="17332" y="11840"/>
                  <a:pt x="17331" y="11842"/>
                  <a:pt x="17330" y="11847"/>
                </a:cubicBezTo>
                <a:cubicBezTo>
                  <a:pt x="17330" y="11857"/>
                  <a:pt x="17329" y="11865"/>
                  <a:pt x="17329" y="11875"/>
                </a:cubicBezTo>
                <a:cubicBezTo>
                  <a:pt x="17329" y="11899"/>
                  <a:pt x="17334" y="11911"/>
                  <a:pt x="17334" y="11934"/>
                </a:cubicBezTo>
                <a:cubicBezTo>
                  <a:pt x="17334" y="11942"/>
                  <a:pt x="17330" y="11943"/>
                  <a:pt x="17327" y="11947"/>
                </a:cubicBezTo>
                <a:cubicBezTo>
                  <a:pt x="17325" y="11951"/>
                  <a:pt x="17323" y="11955"/>
                  <a:pt x="17321" y="11957"/>
                </a:cubicBezTo>
                <a:cubicBezTo>
                  <a:pt x="17316" y="11963"/>
                  <a:pt x="17312" y="11965"/>
                  <a:pt x="17307" y="11970"/>
                </a:cubicBezTo>
                <a:cubicBezTo>
                  <a:pt x="17302" y="11974"/>
                  <a:pt x="17298" y="11979"/>
                  <a:pt x="17294" y="11986"/>
                </a:cubicBezTo>
                <a:cubicBezTo>
                  <a:pt x="17292" y="11990"/>
                  <a:pt x="17290" y="11995"/>
                  <a:pt x="17289" y="12002"/>
                </a:cubicBezTo>
                <a:cubicBezTo>
                  <a:pt x="17289" y="12008"/>
                  <a:pt x="17289" y="12012"/>
                  <a:pt x="17289" y="12018"/>
                </a:cubicBezTo>
                <a:cubicBezTo>
                  <a:pt x="17289" y="12025"/>
                  <a:pt x="17289" y="12028"/>
                  <a:pt x="17289" y="12034"/>
                </a:cubicBezTo>
                <a:cubicBezTo>
                  <a:pt x="17290" y="12042"/>
                  <a:pt x="17293" y="12046"/>
                  <a:pt x="17296" y="12053"/>
                </a:cubicBezTo>
                <a:cubicBezTo>
                  <a:pt x="17298" y="12062"/>
                  <a:pt x="17300" y="12069"/>
                  <a:pt x="17304" y="12076"/>
                </a:cubicBezTo>
                <a:cubicBezTo>
                  <a:pt x="17307" y="12083"/>
                  <a:pt x="17311" y="12086"/>
                  <a:pt x="17315" y="12092"/>
                </a:cubicBezTo>
                <a:cubicBezTo>
                  <a:pt x="17318" y="12097"/>
                  <a:pt x="17319" y="12101"/>
                  <a:pt x="17322" y="12105"/>
                </a:cubicBezTo>
                <a:cubicBezTo>
                  <a:pt x="17328" y="12113"/>
                  <a:pt x="17332" y="12120"/>
                  <a:pt x="17338" y="12128"/>
                </a:cubicBezTo>
                <a:cubicBezTo>
                  <a:pt x="17341" y="12130"/>
                  <a:pt x="17342" y="12136"/>
                  <a:pt x="17345" y="12137"/>
                </a:cubicBezTo>
                <a:cubicBezTo>
                  <a:pt x="17347" y="12138"/>
                  <a:pt x="17349" y="12136"/>
                  <a:pt x="17351" y="12137"/>
                </a:cubicBezTo>
                <a:cubicBezTo>
                  <a:pt x="17346" y="12156"/>
                  <a:pt x="17343" y="12167"/>
                  <a:pt x="17343" y="12187"/>
                </a:cubicBezTo>
                <a:cubicBezTo>
                  <a:pt x="17343" y="12196"/>
                  <a:pt x="17345" y="12202"/>
                  <a:pt x="17346" y="12211"/>
                </a:cubicBezTo>
                <a:cubicBezTo>
                  <a:pt x="17348" y="12223"/>
                  <a:pt x="17350" y="12232"/>
                  <a:pt x="17355" y="12237"/>
                </a:cubicBezTo>
                <a:cubicBezTo>
                  <a:pt x="17358" y="12239"/>
                  <a:pt x="17361" y="12239"/>
                  <a:pt x="17363" y="12240"/>
                </a:cubicBezTo>
                <a:cubicBezTo>
                  <a:pt x="17367" y="12242"/>
                  <a:pt x="17369" y="12247"/>
                  <a:pt x="17373" y="12247"/>
                </a:cubicBezTo>
                <a:lnTo>
                  <a:pt x="17401" y="12247"/>
                </a:lnTo>
                <a:lnTo>
                  <a:pt x="17401" y="12205"/>
                </a:lnTo>
                <a:cubicBezTo>
                  <a:pt x="17401" y="12194"/>
                  <a:pt x="17398" y="12187"/>
                  <a:pt x="17398" y="12175"/>
                </a:cubicBezTo>
                <a:lnTo>
                  <a:pt x="17398" y="12116"/>
                </a:lnTo>
                <a:cubicBezTo>
                  <a:pt x="17398" y="12101"/>
                  <a:pt x="17403" y="12093"/>
                  <a:pt x="17407" y="12083"/>
                </a:cubicBezTo>
                <a:cubicBezTo>
                  <a:pt x="17411" y="12073"/>
                  <a:pt x="17415" y="12067"/>
                  <a:pt x="17420" y="12060"/>
                </a:cubicBezTo>
                <a:cubicBezTo>
                  <a:pt x="17422" y="12057"/>
                  <a:pt x="17424" y="12056"/>
                  <a:pt x="17426" y="12053"/>
                </a:cubicBezTo>
                <a:cubicBezTo>
                  <a:pt x="17428" y="12051"/>
                  <a:pt x="17428" y="12044"/>
                  <a:pt x="17429" y="12040"/>
                </a:cubicBezTo>
                <a:cubicBezTo>
                  <a:pt x="17431" y="12035"/>
                  <a:pt x="17434" y="12030"/>
                  <a:pt x="17436" y="12025"/>
                </a:cubicBezTo>
                <a:cubicBezTo>
                  <a:pt x="17438" y="12019"/>
                  <a:pt x="17440" y="12015"/>
                  <a:pt x="17442" y="12008"/>
                </a:cubicBezTo>
                <a:cubicBezTo>
                  <a:pt x="17444" y="12002"/>
                  <a:pt x="17444" y="11996"/>
                  <a:pt x="17445" y="11989"/>
                </a:cubicBezTo>
                <a:cubicBezTo>
                  <a:pt x="17447" y="11978"/>
                  <a:pt x="17450" y="11972"/>
                  <a:pt x="17451" y="11960"/>
                </a:cubicBezTo>
                <a:cubicBezTo>
                  <a:pt x="17453" y="11950"/>
                  <a:pt x="17454" y="11942"/>
                  <a:pt x="17455" y="11931"/>
                </a:cubicBezTo>
                <a:lnTo>
                  <a:pt x="17455" y="11915"/>
                </a:lnTo>
                <a:cubicBezTo>
                  <a:pt x="17455" y="11908"/>
                  <a:pt x="17456" y="11905"/>
                  <a:pt x="17456" y="11899"/>
                </a:cubicBezTo>
                <a:lnTo>
                  <a:pt x="17456" y="11886"/>
                </a:lnTo>
                <a:cubicBezTo>
                  <a:pt x="17456" y="11874"/>
                  <a:pt x="17456" y="11867"/>
                  <a:pt x="17455" y="11857"/>
                </a:cubicBezTo>
                <a:cubicBezTo>
                  <a:pt x="17454" y="11852"/>
                  <a:pt x="17452" y="11849"/>
                  <a:pt x="17451" y="11844"/>
                </a:cubicBezTo>
                <a:cubicBezTo>
                  <a:pt x="17451" y="11840"/>
                  <a:pt x="17449" y="11836"/>
                  <a:pt x="17448" y="11831"/>
                </a:cubicBezTo>
                <a:cubicBezTo>
                  <a:pt x="17448" y="11827"/>
                  <a:pt x="17447" y="11823"/>
                  <a:pt x="17447" y="11819"/>
                </a:cubicBezTo>
                <a:cubicBezTo>
                  <a:pt x="17446" y="11813"/>
                  <a:pt x="17444" y="11808"/>
                  <a:pt x="17444" y="11803"/>
                </a:cubicBezTo>
                <a:cubicBezTo>
                  <a:pt x="17443" y="11797"/>
                  <a:pt x="17441" y="11792"/>
                  <a:pt x="17441" y="11786"/>
                </a:cubicBezTo>
                <a:cubicBezTo>
                  <a:pt x="17440" y="11782"/>
                  <a:pt x="17440" y="11777"/>
                  <a:pt x="17439" y="11773"/>
                </a:cubicBezTo>
                <a:cubicBezTo>
                  <a:pt x="17438" y="11768"/>
                  <a:pt x="17436" y="11765"/>
                  <a:pt x="17434" y="11761"/>
                </a:cubicBezTo>
                <a:cubicBezTo>
                  <a:pt x="17433" y="11755"/>
                  <a:pt x="17430" y="11751"/>
                  <a:pt x="17428" y="11747"/>
                </a:cubicBezTo>
                <a:cubicBezTo>
                  <a:pt x="17425" y="11742"/>
                  <a:pt x="17423" y="11738"/>
                  <a:pt x="17420" y="11735"/>
                </a:cubicBezTo>
                <a:cubicBezTo>
                  <a:pt x="17418" y="11732"/>
                  <a:pt x="17415" y="11728"/>
                  <a:pt x="17412" y="11728"/>
                </a:cubicBezTo>
                <a:lnTo>
                  <a:pt x="17406" y="11728"/>
                </a:lnTo>
                <a:cubicBezTo>
                  <a:pt x="17401" y="11727"/>
                  <a:pt x="17397" y="11729"/>
                  <a:pt x="17393" y="11725"/>
                </a:cubicBezTo>
                <a:cubicBezTo>
                  <a:pt x="17391" y="11723"/>
                  <a:pt x="17389" y="11721"/>
                  <a:pt x="17387" y="11719"/>
                </a:cubicBezTo>
                <a:cubicBezTo>
                  <a:pt x="17385" y="11715"/>
                  <a:pt x="17386" y="11706"/>
                  <a:pt x="17384" y="11703"/>
                </a:cubicBezTo>
                <a:cubicBezTo>
                  <a:pt x="17382" y="11700"/>
                  <a:pt x="17380" y="11698"/>
                  <a:pt x="17378" y="11696"/>
                </a:cubicBezTo>
                <a:cubicBezTo>
                  <a:pt x="17373" y="11691"/>
                  <a:pt x="17370" y="11686"/>
                  <a:pt x="17365" y="11686"/>
                </a:cubicBezTo>
                <a:lnTo>
                  <a:pt x="17334" y="11686"/>
                </a:lnTo>
                <a:close/>
                <a:moveTo>
                  <a:pt x="17514" y="12261"/>
                </a:moveTo>
                <a:cubicBezTo>
                  <a:pt x="17510" y="12261"/>
                  <a:pt x="17506" y="12263"/>
                  <a:pt x="17502" y="12268"/>
                </a:cubicBezTo>
                <a:cubicBezTo>
                  <a:pt x="17497" y="12273"/>
                  <a:pt x="17499" y="12289"/>
                  <a:pt x="17496" y="12294"/>
                </a:cubicBezTo>
                <a:cubicBezTo>
                  <a:pt x="17492" y="12299"/>
                  <a:pt x="17488" y="12303"/>
                  <a:pt x="17483" y="12307"/>
                </a:cubicBezTo>
                <a:cubicBezTo>
                  <a:pt x="17479" y="12308"/>
                  <a:pt x="17475" y="12307"/>
                  <a:pt x="17470" y="12307"/>
                </a:cubicBezTo>
                <a:cubicBezTo>
                  <a:pt x="17461" y="12308"/>
                  <a:pt x="17449" y="12320"/>
                  <a:pt x="17439" y="12320"/>
                </a:cubicBezTo>
                <a:cubicBezTo>
                  <a:pt x="17449" y="12334"/>
                  <a:pt x="17456" y="12344"/>
                  <a:pt x="17467" y="12358"/>
                </a:cubicBezTo>
                <a:cubicBezTo>
                  <a:pt x="17472" y="12363"/>
                  <a:pt x="17474" y="12373"/>
                  <a:pt x="17480" y="12378"/>
                </a:cubicBezTo>
                <a:cubicBezTo>
                  <a:pt x="17485" y="12381"/>
                  <a:pt x="17488" y="12385"/>
                  <a:pt x="17493" y="12390"/>
                </a:cubicBezTo>
                <a:cubicBezTo>
                  <a:pt x="17497" y="12393"/>
                  <a:pt x="17502" y="12385"/>
                  <a:pt x="17505" y="12390"/>
                </a:cubicBezTo>
                <a:cubicBezTo>
                  <a:pt x="17508" y="12395"/>
                  <a:pt x="17503" y="12410"/>
                  <a:pt x="17505" y="12416"/>
                </a:cubicBezTo>
                <a:cubicBezTo>
                  <a:pt x="17508" y="12424"/>
                  <a:pt x="17514" y="12421"/>
                  <a:pt x="17518" y="12429"/>
                </a:cubicBezTo>
                <a:cubicBezTo>
                  <a:pt x="17522" y="12439"/>
                  <a:pt x="17528" y="12442"/>
                  <a:pt x="17530" y="12454"/>
                </a:cubicBezTo>
                <a:cubicBezTo>
                  <a:pt x="17531" y="12463"/>
                  <a:pt x="17533" y="12473"/>
                  <a:pt x="17533" y="12481"/>
                </a:cubicBezTo>
                <a:cubicBezTo>
                  <a:pt x="17534" y="12489"/>
                  <a:pt x="17532" y="12498"/>
                  <a:pt x="17533" y="12507"/>
                </a:cubicBezTo>
                <a:cubicBezTo>
                  <a:pt x="17535" y="12516"/>
                  <a:pt x="17537" y="12524"/>
                  <a:pt x="17540" y="12532"/>
                </a:cubicBezTo>
                <a:cubicBezTo>
                  <a:pt x="17543" y="12540"/>
                  <a:pt x="17548" y="12540"/>
                  <a:pt x="17552" y="12545"/>
                </a:cubicBezTo>
                <a:cubicBezTo>
                  <a:pt x="17562" y="12559"/>
                  <a:pt x="17568" y="12575"/>
                  <a:pt x="17577" y="12590"/>
                </a:cubicBezTo>
                <a:cubicBezTo>
                  <a:pt x="17581" y="12596"/>
                  <a:pt x="17588" y="12595"/>
                  <a:pt x="17590" y="12603"/>
                </a:cubicBezTo>
                <a:cubicBezTo>
                  <a:pt x="17593" y="12612"/>
                  <a:pt x="17597" y="12617"/>
                  <a:pt x="17599" y="12629"/>
                </a:cubicBezTo>
                <a:cubicBezTo>
                  <a:pt x="17603" y="12646"/>
                  <a:pt x="17602" y="12663"/>
                  <a:pt x="17603" y="12683"/>
                </a:cubicBezTo>
                <a:lnTo>
                  <a:pt x="17654" y="12683"/>
                </a:lnTo>
                <a:cubicBezTo>
                  <a:pt x="17654" y="12672"/>
                  <a:pt x="17653" y="12666"/>
                  <a:pt x="17653" y="12654"/>
                </a:cubicBezTo>
                <a:cubicBezTo>
                  <a:pt x="17653" y="12635"/>
                  <a:pt x="17656" y="12622"/>
                  <a:pt x="17656" y="12603"/>
                </a:cubicBezTo>
                <a:cubicBezTo>
                  <a:pt x="17656" y="12598"/>
                  <a:pt x="17654" y="12597"/>
                  <a:pt x="17654" y="12592"/>
                </a:cubicBezTo>
                <a:cubicBezTo>
                  <a:pt x="17654" y="12558"/>
                  <a:pt x="17645" y="12535"/>
                  <a:pt x="17634" y="12513"/>
                </a:cubicBezTo>
                <a:cubicBezTo>
                  <a:pt x="17631" y="12506"/>
                  <a:pt x="17625" y="12508"/>
                  <a:pt x="17622" y="12500"/>
                </a:cubicBezTo>
                <a:cubicBezTo>
                  <a:pt x="17619" y="12494"/>
                  <a:pt x="17621" y="12482"/>
                  <a:pt x="17618" y="12474"/>
                </a:cubicBezTo>
                <a:cubicBezTo>
                  <a:pt x="17615" y="12463"/>
                  <a:pt x="17613" y="12453"/>
                  <a:pt x="17609" y="12442"/>
                </a:cubicBezTo>
                <a:cubicBezTo>
                  <a:pt x="17605" y="12431"/>
                  <a:pt x="17602" y="12424"/>
                  <a:pt x="17597" y="12416"/>
                </a:cubicBezTo>
                <a:cubicBezTo>
                  <a:pt x="17591" y="12408"/>
                  <a:pt x="17586" y="12403"/>
                  <a:pt x="17581" y="12397"/>
                </a:cubicBezTo>
                <a:cubicBezTo>
                  <a:pt x="17577" y="12392"/>
                  <a:pt x="17570" y="12398"/>
                  <a:pt x="17568" y="12390"/>
                </a:cubicBezTo>
                <a:lnTo>
                  <a:pt x="17562" y="12365"/>
                </a:lnTo>
                <a:cubicBezTo>
                  <a:pt x="17559" y="12355"/>
                  <a:pt x="17565" y="12349"/>
                  <a:pt x="17565" y="12338"/>
                </a:cubicBezTo>
                <a:cubicBezTo>
                  <a:pt x="17565" y="12338"/>
                  <a:pt x="17565" y="12263"/>
                  <a:pt x="17565" y="12263"/>
                </a:cubicBezTo>
                <a:cubicBezTo>
                  <a:pt x="17560" y="12263"/>
                  <a:pt x="17557" y="12268"/>
                  <a:pt x="17552" y="12268"/>
                </a:cubicBezTo>
                <a:cubicBezTo>
                  <a:pt x="17548" y="12268"/>
                  <a:pt x="17544" y="12262"/>
                  <a:pt x="17540" y="12262"/>
                </a:cubicBezTo>
                <a:lnTo>
                  <a:pt x="17528" y="12262"/>
                </a:lnTo>
                <a:cubicBezTo>
                  <a:pt x="17523" y="12262"/>
                  <a:pt x="17518" y="12261"/>
                  <a:pt x="17514" y="12261"/>
                </a:cubicBezTo>
                <a:close/>
                <a:moveTo>
                  <a:pt x="17349" y="12338"/>
                </a:moveTo>
                <a:cubicBezTo>
                  <a:pt x="17348" y="12354"/>
                  <a:pt x="17346" y="12362"/>
                  <a:pt x="17346" y="12378"/>
                </a:cubicBezTo>
                <a:cubicBezTo>
                  <a:pt x="17346" y="12396"/>
                  <a:pt x="17349" y="12412"/>
                  <a:pt x="17355" y="12422"/>
                </a:cubicBezTo>
                <a:cubicBezTo>
                  <a:pt x="17360" y="12430"/>
                  <a:pt x="17362" y="12438"/>
                  <a:pt x="17367" y="12441"/>
                </a:cubicBezTo>
                <a:cubicBezTo>
                  <a:pt x="17371" y="12442"/>
                  <a:pt x="17375" y="12441"/>
                  <a:pt x="17380" y="12441"/>
                </a:cubicBezTo>
                <a:cubicBezTo>
                  <a:pt x="17389" y="12442"/>
                  <a:pt x="17393" y="12441"/>
                  <a:pt x="17402" y="12441"/>
                </a:cubicBezTo>
                <a:cubicBezTo>
                  <a:pt x="17402" y="12471"/>
                  <a:pt x="17400" y="12489"/>
                  <a:pt x="17402" y="12518"/>
                </a:cubicBezTo>
                <a:cubicBezTo>
                  <a:pt x="17403" y="12527"/>
                  <a:pt x="17408" y="12534"/>
                  <a:pt x="17408" y="12544"/>
                </a:cubicBezTo>
                <a:cubicBezTo>
                  <a:pt x="17412" y="12566"/>
                  <a:pt x="17415" y="12582"/>
                  <a:pt x="17415" y="12607"/>
                </a:cubicBezTo>
                <a:cubicBezTo>
                  <a:pt x="17415" y="12623"/>
                  <a:pt x="17412" y="12631"/>
                  <a:pt x="17411" y="12647"/>
                </a:cubicBezTo>
                <a:cubicBezTo>
                  <a:pt x="17411" y="12657"/>
                  <a:pt x="17408" y="12664"/>
                  <a:pt x="17408" y="12672"/>
                </a:cubicBezTo>
                <a:cubicBezTo>
                  <a:pt x="17408" y="12676"/>
                  <a:pt x="17411" y="12681"/>
                  <a:pt x="17411" y="12686"/>
                </a:cubicBezTo>
                <a:cubicBezTo>
                  <a:pt x="17411" y="12695"/>
                  <a:pt x="17418" y="12700"/>
                  <a:pt x="17421" y="12705"/>
                </a:cubicBezTo>
                <a:cubicBezTo>
                  <a:pt x="17426" y="12713"/>
                  <a:pt x="17428" y="12719"/>
                  <a:pt x="17434" y="12724"/>
                </a:cubicBezTo>
                <a:cubicBezTo>
                  <a:pt x="17438" y="12729"/>
                  <a:pt x="17441" y="12735"/>
                  <a:pt x="17446" y="12737"/>
                </a:cubicBezTo>
                <a:cubicBezTo>
                  <a:pt x="17455" y="12740"/>
                  <a:pt x="17462" y="12734"/>
                  <a:pt x="17471" y="12730"/>
                </a:cubicBezTo>
                <a:cubicBezTo>
                  <a:pt x="17469" y="12742"/>
                  <a:pt x="17463" y="12745"/>
                  <a:pt x="17462" y="12756"/>
                </a:cubicBezTo>
                <a:cubicBezTo>
                  <a:pt x="17461" y="12764"/>
                  <a:pt x="17463" y="12774"/>
                  <a:pt x="17462" y="12782"/>
                </a:cubicBezTo>
                <a:cubicBezTo>
                  <a:pt x="17461" y="12792"/>
                  <a:pt x="17456" y="12797"/>
                  <a:pt x="17456" y="12808"/>
                </a:cubicBezTo>
                <a:cubicBezTo>
                  <a:pt x="17456" y="12818"/>
                  <a:pt x="17456" y="12825"/>
                  <a:pt x="17459" y="12833"/>
                </a:cubicBezTo>
                <a:cubicBezTo>
                  <a:pt x="17461" y="12842"/>
                  <a:pt x="17467" y="12842"/>
                  <a:pt x="17471" y="12847"/>
                </a:cubicBezTo>
                <a:cubicBezTo>
                  <a:pt x="17476" y="12852"/>
                  <a:pt x="17479" y="12857"/>
                  <a:pt x="17484" y="12859"/>
                </a:cubicBezTo>
                <a:cubicBezTo>
                  <a:pt x="17488" y="12861"/>
                  <a:pt x="17492" y="12859"/>
                  <a:pt x="17496" y="12859"/>
                </a:cubicBezTo>
                <a:cubicBezTo>
                  <a:pt x="17501" y="12859"/>
                  <a:pt x="17505" y="12862"/>
                  <a:pt x="17509" y="12859"/>
                </a:cubicBezTo>
                <a:cubicBezTo>
                  <a:pt x="17513" y="12856"/>
                  <a:pt x="17507" y="12840"/>
                  <a:pt x="17509" y="12833"/>
                </a:cubicBezTo>
                <a:cubicBezTo>
                  <a:pt x="17511" y="12827"/>
                  <a:pt x="17518" y="12830"/>
                  <a:pt x="17522" y="12827"/>
                </a:cubicBezTo>
                <a:cubicBezTo>
                  <a:pt x="17530" y="12820"/>
                  <a:pt x="17535" y="12827"/>
                  <a:pt x="17544" y="12827"/>
                </a:cubicBezTo>
                <a:lnTo>
                  <a:pt x="17544" y="12751"/>
                </a:lnTo>
                <a:cubicBezTo>
                  <a:pt x="17544" y="12729"/>
                  <a:pt x="17537" y="12716"/>
                  <a:pt x="17528" y="12705"/>
                </a:cubicBezTo>
                <a:cubicBezTo>
                  <a:pt x="17525" y="12701"/>
                  <a:pt x="17518" y="12702"/>
                  <a:pt x="17515" y="12699"/>
                </a:cubicBezTo>
                <a:cubicBezTo>
                  <a:pt x="17511" y="12692"/>
                  <a:pt x="17506" y="12689"/>
                  <a:pt x="17503" y="12679"/>
                </a:cubicBezTo>
                <a:cubicBezTo>
                  <a:pt x="17501" y="12672"/>
                  <a:pt x="17501" y="12662"/>
                  <a:pt x="17500" y="12653"/>
                </a:cubicBezTo>
                <a:cubicBezTo>
                  <a:pt x="17498" y="12645"/>
                  <a:pt x="17502" y="12635"/>
                  <a:pt x="17500" y="12627"/>
                </a:cubicBezTo>
                <a:cubicBezTo>
                  <a:pt x="17497" y="12618"/>
                  <a:pt x="17492" y="12615"/>
                  <a:pt x="17487" y="12608"/>
                </a:cubicBezTo>
                <a:cubicBezTo>
                  <a:pt x="17483" y="12603"/>
                  <a:pt x="17479" y="12600"/>
                  <a:pt x="17475" y="12595"/>
                </a:cubicBezTo>
                <a:cubicBezTo>
                  <a:pt x="17471" y="12592"/>
                  <a:pt x="17465" y="12593"/>
                  <a:pt x="17462" y="12589"/>
                </a:cubicBezTo>
                <a:cubicBezTo>
                  <a:pt x="17458" y="12582"/>
                  <a:pt x="17458" y="12573"/>
                  <a:pt x="17456" y="12563"/>
                </a:cubicBezTo>
                <a:cubicBezTo>
                  <a:pt x="17453" y="12553"/>
                  <a:pt x="17450" y="12547"/>
                  <a:pt x="17449" y="12537"/>
                </a:cubicBezTo>
                <a:cubicBezTo>
                  <a:pt x="17448" y="12519"/>
                  <a:pt x="17451" y="12504"/>
                  <a:pt x="17449" y="12486"/>
                </a:cubicBezTo>
                <a:cubicBezTo>
                  <a:pt x="17448" y="12475"/>
                  <a:pt x="17443" y="12469"/>
                  <a:pt x="17440" y="12460"/>
                </a:cubicBezTo>
                <a:cubicBezTo>
                  <a:pt x="17434" y="12440"/>
                  <a:pt x="17427" y="12428"/>
                  <a:pt x="17418" y="12415"/>
                </a:cubicBezTo>
                <a:cubicBezTo>
                  <a:pt x="17409" y="12404"/>
                  <a:pt x="17401" y="12402"/>
                  <a:pt x="17393" y="12389"/>
                </a:cubicBezTo>
                <a:cubicBezTo>
                  <a:pt x="17388" y="12383"/>
                  <a:pt x="17388" y="12370"/>
                  <a:pt x="17383" y="12363"/>
                </a:cubicBezTo>
                <a:cubicBezTo>
                  <a:pt x="17379" y="12357"/>
                  <a:pt x="17375" y="12351"/>
                  <a:pt x="17371" y="12344"/>
                </a:cubicBezTo>
                <a:cubicBezTo>
                  <a:pt x="17367" y="12339"/>
                  <a:pt x="17353" y="12339"/>
                  <a:pt x="17349" y="12338"/>
                </a:cubicBezTo>
                <a:close/>
                <a:moveTo>
                  <a:pt x="17322" y="12434"/>
                </a:moveTo>
                <a:cubicBezTo>
                  <a:pt x="17320" y="12443"/>
                  <a:pt x="17318" y="12451"/>
                  <a:pt x="17316" y="12459"/>
                </a:cubicBezTo>
                <a:cubicBezTo>
                  <a:pt x="17308" y="12483"/>
                  <a:pt x="17299" y="12492"/>
                  <a:pt x="17294" y="12517"/>
                </a:cubicBezTo>
                <a:cubicBezTo>
                  <a:pt x="17293" y="12525"/>
                  <a:pt x="17295" y="12535"/>
                  <a:pt x="17294" y="12543"/>
                </a:cubicBezTo>
                <a:cubicBezTo>
                  <a:pt x="17291" y="12554"/>
                  <a:pt x="17287" y="12559"/>
                  <a:pt x="17284" y="12569"/>
                </a:cubicBezTo>
                <a:cubicBezTo>
                  <a:pt x="17282" y="12578"/>
                  <a:pt x="17280" y="12587"/>
                  <a:pt x="17278" y="12595"/>
                </a:cubicBezTo>
                <a:cubicBezTo>
                  <a:pt x="17275" y="12604"/>
                  <a:pt x="17268" y="12604"/>
                  <a:pt x="17265" y="12614"/>
                </a:cubicBezTo>
                <a:cubicBezTo>
                  <a:pt x="17263" y="12622"/>
                  <a:pt x="17262" y="12632"/>
                  <a:pt x="17259" y="12639"/>
                </a:cubicBezTo>
                <a:cubicBezTo>
                  <a:pt x="17257" y="12648"/>
                  <a:pt x="17255" y="12657"/>
                  <a:pt x="17253" y="12665"/>
                </a:cubicBezTo>
                <a:cubicBezTo>
                  <a:pt x="17251" y="12675"/>
                  <a:pt x="17243" y="12673"/>
                  <a:pt x="17240" y="12684"/>
                </a:cubicBezTo>
                <a:cubicBezTo>
                  <a:pt x="17239" y="12692"/>
                  <a:pt x="17241" y="12702"/>
                  <a:pt x="17240" y="12711"/>
                </a:cubicBezTo>
                <a:cubicBezTo>
                  <a:pt x="17240" y="12719"/>
                  <a:pt x="17240" y="12728"/>
                  <a:pt x="17240" y="12736"/>
                </a:cubicBezTo>
                <a:cubicBezTo>
                  <a:pt x="17240" y="12748"/>
                  <a:pt x="17233" y="12752"/>
                  <a:pt x="17231" y="12762"/>
                </a:cubicBezTo>
                <a:cubicBezTo>
                  <a:pt x="17229" y="12772"/>
                  <a:pt x="17225" y="12778"/>
                  <a:pt x="17221" y="12788"/>
                </a:cubicBezTo>
                <a:cubicBezTo>
                  <a:pt x="17218" y="12796"/>
                  <a:pt x="17219" y="12809"/>
                  <a:pt x="17215" y="12814"/>
                </a:cubicBezTo>
                <a:cubicBezTo>
                  <a:pt x="17208" y="12825"/>
                  <a:pt x="17197" y="12815"/>
                  <a:pt x="17190" y="12826"/>
                </a:cubicBezTo>
                <a:cubicBezTo>
                  <a:pt x="17187" y="12831"/>
                  <a:pt x="17190" y="12847"/>
                  <a:pt x="17187" y="12852"/>
                </a:cubicBezTo>
                <a:cubicBezTo>
                  <a:pt x="17182" y="12860"/>
                  <a:pt x="17180" y="12865"/>
                  <a:pt x="17174" y="12872"/>
                </a:cubicBezTo>
                <a:cubicBezTo>
                  <a:pt x="17170" y="12875"/>
                  <a:pt x="17165" y="12876"/>
                  <a:pt x="17162" y="12878"/>
                </a:cubicBezTo>
                <a:cubicBezTo>
                  <a:pt x="17158" y="12879"/>
                  <a:pt x="17153" y="12873"/>
                  <a:pt x="17149" y="12878"/>
                </a:cubicBezTo>
                <a:cubicBezTo>
                  <a:pt x="17144" y="12883"/>
                  <a:pt x="17143" y="12894"/>
                  <a:pt x="17140" y="12903"/>
                </a:cubicBezTo>
                <a:cubicBezTo>
                  <a:pt x="17134" y="12920"/>
                  <a:pt x="17133" y="12936"/>
                  <a:pt x="17130" y="12955"/>
                </a:cubicBezTo>
                <a:cubicBezTo>
                  <a:pt x="17135" y="12955"/>
                  <a:pt x="17137" y="12962"/>
                  <a:pt x="17142" y="12962"/>
                </a:cubicBezTo>
                <a:cubicBezTo>
                  <a:pt x="17147" y="12962"/>
                  <a:pt x="17151" y="12955"/>
                  <a:pt x="17155" y="12955"/>
                </a:cubicBezTo>
                <a:cubicBezTo>
                  <a:pt x="17159" y="12955"/>
                  <a:pt x="17164" y="12958"/>
                  <a:pt x="17168" y="12955"/>
                </a:cubicBezTo>
                <a:cubicBezTo>
                  <a:pt x="17173" y="12950"/>
                  <a:pt x="17177" y="12944"/>
                  <a:pt x="17181" y="12936"/>
                </a:cubicBezTo>
                <a:cubicBezTo>
                  <a:pt x="17184" y="12928"/>
                  <a:pt x="17188" y="12921"/>
                  <a:pt x="17190" y="12910"/>
                </a:cubicBezTo>
                <a:cubicBezTo>
                  <a:pt x="17191" y="12902"/>
                  <a:pt x="17188" y="12892"/>
                  <a:pt x="17190" y="12884"/>
                </a:cubicBezTo>
                <a:cubicBezTo>
                  <a:pt x="17194" y="12865"/>
                  <a:pt x="17200" y="12850"/>
                  <a:pt x="17209" y="12839"/>
                </a:cubicBezTo>
                <a:cubicBezTo>
                  <a:pt x="17213" y="12834"/>
                  <a:pt x="17217" y="12836"/>
                  <a:pt x="17221" y="12833"/>
                </a:cubicBezTo>
                <a:cubicBezTo>
                  <a:pt x="17226" y="12830"/>
                  <a:pt x="17229" y="12821"/>
                  <a:pt x="17234" y="12820"/>
                </a:cubicBezTo>
                <a:cubicBezTo>
                  <a:pt x="17244" y="12815"/>
                  <a:pt x="17251" y="12820"/>
                  <a:pt x="17262" y="12820"/>
                </a:cubicBezTo>
                <a:cubicBezTo>
                  <a:pt x="17262" y="12800"/>
                  <a:pt x="17262" y="12786"/>
                  <a:pt x="17262" y="12768"/>
                </a:cubicBezTo>
                <a:cubicBezTo>
                  <a:pt x="17264" y="12749"/>
                  <a:pt x="17268" y="12735"/>
                  <a:pt x="17272" y="12717"/>
                </a:cubicBezTo>
                <a:cubicBezTo>
                  <a:pt x="17277" y="12698"/>
                  <a:pt x="17280" y="12680"/>
                  <a:pt x="17287" y="12665"/>
                </a:cubicBezTo>
                <a:cubicBezTo>
                  <a:pt x="17291" y="12659"/>
                  <a:pt x="17296" y="12659"/>
                  <a:pt x="17300" y="12653"/>
                </a:cubicBezTo>
                <a:cubicBezTo>
                  <a:pt x="17304" y="12646"/>
                  <a:pt x="17310" y="12648"/>
                  <a:pt x="17313" y="12639"/>
                </a:cubicBezTo>
                <a:cubicBezTo>
                  <a:pt x="17316" y="12630"/>
                  <a:pt x="17315" y="12619"/>
                  <a:pt x="17316" y="12607"/>
                </a:cubicBezTo>
                <a:cubicBezTo>
                  <a:pt x="17318" y="12586"/>
                  <a:pt x="17315" y="12572"/>
                  <a:pt x="17316" y="12550"/>
                </a:cubicBezTo>
                <a:cubicBezTo>
                  <a:pt x="17316" y="12540"/>
                  <a:pt x="17319" y="12533"/>
                  <a:pt x="17319" y="12524"/>
                </a:cubicBezTo>
                <a:cubicBezTo>
                  <a:pt x="17320" y="12501"/>
                  <a:pt x="17322" y="12456"/>
                  <a:pt x="17322" y="12434"/>
                </a:cubicBezTo>
                <a:close/>
                <a:moveTo>
                  <a:pt x="5795" y="12453"/>
                </a:moveTo>
                <a:cubicBezTo>
                  <a:pt x="5789" y="12453"/>
                  <a:pt x="5786" y="12457"/>
                  <a:pt x="5781" y="12459"/>
                </a:cubicBezTo>
                <a:cubicBezTo>
                  <a:pt x="5777" y="12461"/>
                  <a:pt x="5773" y="12462"/>
                  <a:pt x="5769" y="12465"/>
                </a:cubicBezTo>
                <a:cubicBezTo>
                  <a:pt x="5764" y="12470"/>
                  <a:pt x="5759" y="12470"/>
                  <a:pt x="5756" y="12478"/>
                </a:cubicBezTo>
                <a:cubicBezTo>
                  <a:pt x="5754" y="12485"/>
                  <a:pt x="5754" y="12496"/>
                  <a:pt x="5753" y="12504"/>
                </a:cubicBezTo>
                <a:cubicBezTo>
                  <a:pt x="5751" y="12525"/>
                  <a:pt x="5753" y="12540"/>
                  <a:pt x="5753" y="12562"/>
                </a:cubicBezTo>
                <a:lnTo>
                  <a:pt x="5681" y="12562"/>
                </a:lnTo>
                <a:cubicBezTo>
                  <a:pt x="5670" y="12562"/>
                  <a:pt x="5665" y="12581"/>
                  <a:pt x="5656" y="12594"/>
                </a:cubicBezTo>
                <a:cubicBezTo>
                  <a:pt x="5651" y="12600"/>
                  <a:pt x="5648" y="12608"/>
                  <a:pt x="5643" y="12613"/>
                </a:cubicBezTo>
                <a:cubicBezTo>
                  <a:pt x="5637" y="12618"/>
                  <a:pt x="5633" y="12623"/>
                  <a:pt x="5627" y="12626"/>
                </a:cubicBezTo>
                <a:cubicBezTo>
                  <a:pt x="5622" y="12630"/>
                  <a:pt x="5617" y="12638"/>
                  <a:pt x="5611" y="12639"/>
                </a:cubicBezTo>
                <a:cubicBezTo>
                  <a:pt x="5601" y="12644"/>
                  <a:pt x="5593" y="12649"/>
                  <a:pt x="5583" y="12652"/>
                </a:cubicBezTo>
                <a:cubicBezTo>
                  <a:pt x="5579" y="12652"/>
                  <a:pt x="5575" y="12659"/>
                  <a:pt x="5571" y="12659"/>
                </a:cubicBezTo>
                <a:cubicBezTo>
                  <a:pt x="5561" y="12660"/>
                  <a:pt x="5555" y="12659"/>
                  <a:pt x="5545" y="12659"/>
                </a:cubicBezTo>
                <a:lnTo>
                  <a:pt x="5545" y="12806"/>
                </a:lnTo>
                <a:cubicBezTo>
                  <a:pt x="5537" y="12824"/>
                  <a:pt x="5532" y="12840"/>
                  <a:pt x="5520" y="12845"/>
                </a:cubicBezTo>
                <a:cubicBezTo>
                  <a:pt x="5516" y="12847"/>
                  <a:pt x="5511" y="12852"/>
                  <a:pt x="5508" y="12852"/>
                </a:cubicBezTo>
                <a:cubicBezTo>
                  <a:pt x="5499" y="12853"/>
                  <a:pt x="5492" y="12852"/>
                  <a:pt x="5482" y="12852"/>
                </a:cubicBezTo>
                <a:cubicBezTo>
                  <a:pt x="5482" y="12867"/>
                  <a:pt x="5484" y="12878"/>
                  <a:pt x="5482" y="12890"/>
                </a:cubicBezTo>
                <a:cubicBezTo>
                  <a:pt x="5481" y="12900"/>
                  <a:pt x="5478" y="12906"/>
                  <a:pt x="5476" y="12916"/>
                </a:cubicBezTo>
                <a:cubicBezTo>
                  <a:pt x="5475" y="12926"/>
                  <a:pt x="5471" y="12932"/>
                  <a:pt x="5470" y="12942"/>
                </a:cubicBezTo>
                <a:cubicBezTo>
                  <a:pt x="5468" y="12950"/>
                  <a:pt x="5471" y="12959"/>
                  <a:pt x="5470" y="12968"/>
                </a:cubicBezTo>
                <a:cubicBezTo>
                  <a:pt x="5468" y="12979"/>
                  <a:pt x="5461" y="12979"/>
                  <a:pt x="5457" y="12987"/>
                </a:cubicBezTo>
                <a:cubicBezTo>
                  <a:pt x="5450" y="13005"/>
                  <a:pt x="5440" y="13008"/>
                  <a:pt x="5432" y="13026"/>
                </a:cubicBezTo>
                <a:cubicBezTo>
                  <a:pt x="5429" y="13034"/>
                  <a:pt x="5422" y="13034"/>
                  <a:pt x="5420" y="13045"/>
                </a:cubicBezTo>
                <a:cubicBezTo>
                  <a:pt x="5418" y="13053"/>
                  <a:pt x="5421" y="13062"/>
                  <a:pt x="5420" y="13071"/>
                </a:cubicBezTo>
                <a:cubicBezTo>
                  <a:pt x="5417" y="13082"/>
                  <a:pt x="5410" y="13083"/>
                  <a:pt x="5407" y="13096"/>
                </a:cubicBezTo>
                <a:cubicBezTo>
                  <a:pt x="5405" y="13104"/>
                  <a:pt x="5407" y="13113"/>
                  <a:pt x="5406" y="13121"/>
                </a:cubicBezTo>
                <a:cubicBezTo>
                  <a:pt x="5406" y="13121"/>
                  <a:pt x="5402" y="13145"/>
                  <a:pt x="5406" y="13147"/>
                </a:cubicBezTo>
                <a:cubicBezTo>
                  <a:pt x="5410" y="13148"/>
                  <a:pt x="5415" y="13145"/>
                  <a:pt x="5419" y="13147"/>
                </a:cubicBezTo>
                <a:cubicBezTo>
                  <a:pt x="5424" y="13150"/>
                  <a:pt x="5428" y="13151"/>
                  <a:pt x="5435" y="13153"/>
                </a:cubicBezTo>
                <a:cubicBezTo>
                  <a:pt x="5435" y="13193"/>
                  <a:pt x="5431" y="13217"/>
                  <a:pt x="5435" y="13256"/>
                </a:cubicBezTo>
                <a:cubicBezTo>
                  <a:pt x="5435" y="13264"/>
                  <a:pt x="5437" y="13274"/>
                  <a:pt x="5437" y="13282"/>
                </a:cubicBezTo>
                <a:cubicBezTo>
                  <a:pt x="5441" y="13302"/>
                  <a:pt x="5446" y="13314"/>
                  <a:pt x="5450" y="13333"/>
                </a:cubicBezTo>
                <a:cubicBezTo>
                  <a:pt x="5452" y="13341"/>
                  <a:pt x="5453" y="13351"/>
                  <a:pt x="5453" y="13359"/>
                </a:cubicBezTo>
                <a:cubicBezTo>
                  <a:pt x="5455" y="13372"/>
                  <a:pt x="5456" y="13383"/>
                  <a:pt x="5456" y="13397"/>
                </a:cubicBezTo>
                <a:cubicBezTo>
                  <a:pt x="5456" y="13412"/>
                  <a:pt x="5456" y="13423"/>
                  <a:pt x="5453" y="13436"/>
                </a:cubicBezTo>
                <a:cubicBezTo>
                  <a:pt x="5451" y="13447"/>
                  <a:pt x="5445" y="13447"/>
                  <a:pt x="5441" y="13455"/>
                </a:cubicBezTo>
                <a:cubicBezTo>
                  <a:pt x="5435" y="13467"/>
                  <a:pt x="5426" y="13467"/>
                  <a:pt x="5425" y="13481"/>
                </a:cubicBezTo>
                <a:cubicBezTo>
                  <a:pt x="5424" y="13489"/>
                  <a:pt x="5425" y="13497"/>
                  <a:pt x="5425" y="13507"/>
                </a:cubicBezTo>
                <a:cubicBezTo>
                  <a:pt x="5424" y="13526"/>
                  <a:pt x="5428" y="13539"/>
                  <a:pt x="5428" y="13558"/>
                </a:cubicBezTo>
                <a:cubicBezTo>
                  <a:pt x="5428" y="13581"/>
                  <a:pt x="5428" y="13596"/>
                  <a:pt x="5425" y="13617"/>
                </a:cubicBezTo>
                <a:cubicBezTo>
                  <a:pt x="5423" y="13629"/>
                  <a:pt x="5417" y="13634"/>
                  <a:pt x="5412" y="13642"/>
                </a:cubicBezTo>
                <a:cubicBezTo>
                  <a:pt x="5408" y="13650"/>
                  <a:pt x="5408" y="13665"/>
                  <a:pt x="5403" y="13668"/>
                </a:cubicBezTo>
                <a:cubicBezTo>
                  <a:pt x="5399" y="13670"/>
                  <a:pt x="5394" y="13666"/>
                  <a:pt x="5390" y="13668"/>
                </a:cubicBezTo>
                <a:cubicBezTo>
                  <a:pt x="5382" y="13671"/>
                  <a:pt x="5375" y="13673"/>
                  <a:pt x="5365" y="13675"/>
                </a:cubicBezTo>
                <a:lnTo>
                  <a:pt x="5362" y="13713"/>
                </a:lnTo>
                <a:cubicBezTo>
                  <a:pt x="5364" y="13724"/>
                  <a:pt x="5370" y="13727"/>
                  <a:pt x="5371" y="13739"/>
                </a:cubicBezTo>
                <a:cubicBezTo>
                  <a:pt x="5372" y="13747"/>
                  <a:pt x="5371" y="13756"/>
                  <a:pt x="5371" y="13764"/>
                </a:cubicBezTo>
                <a:cubicBezTo>
                  <a:pt x="5356" y="13779"/>
                  <a:pt x="5347" y="13792"/>
                  <a:pt x="5334" y="13809"/>
                </a:cubicBezTo>
                <a:lnTo>
                  <a:pt x="5331" y="13861"/>
                </a:lnTo>
                <a:cubicBezTo>
                  <a:pt x="5327" y="13863"/>
                  <a:pt x="5322" y="13866"/>
                  <a:pt x="5318" y="13867"/>
                </a:cubicBezTo>
                <a:cubicBezTo>
                  <a:pt x="5309" y="13872"/>
                  <a:pt x="5301" y="13874"/>
                  <a:pt x="5293" y="13887"/>
                </a:cubicBezTo>
                <a:cubicBezTo>
                  <a:pt x="5288" y="13895"/>
                  <a:pt x="5286" y="13903"/>
                  <a:pt x="5283" y="13913"/>
                </a:cubicBezTo>
                <a:cubicBezTo>
                  <a:pt x="5273" y="13945"/>
                  <a:pt x="5274" y="13975"/>
                  <a:pt x="5274" y="14015"/>
                </a:cubicBezTo>
                <a:lnTo>
                  <a:pt x="5220" y="14015"/>
                </a:lnTo>
                <a:cubicBezTo>
                  <a:pt x="5222" y="14046"/>
                  <a:pt x="5225" y="14062"/>
                  <a:pt x="5224" y="14093"/>
                </a:cubicBezTo>
                <a:cubicBezTo>
                  <a:pt x="5223" y="14112"/>
                  <a:pt x="5220" y="14125"/>
                  <a:pt x="5220" y="14145"/>
                </a:cubicBezTo>
                <a:cubicBezTo>
                  <a:pt x="5220" y="14154"/>
                  <a:pt x="5217" y="14161"/>
                  <a:pt x="5217" y="14170"/>
                </a:cubicBezTo>
                <a:cubicBezTo>
                  <a:pt x="5217" y="14182"/>
                  <a:pt x="5220" y="14186"/>
                  <a:pt x="5220" y="14197"/>
                </a:cubicBezTo>
                <a:cubicBezTo>
                  <a:pt x="5220" y="14209"/>
                  <a:pt x="5217" y="14218"/>
                  <a:pt x="5217" y="14228"/>
                </a:cubicBezTo>
                <a:cubicBezTo>
                  <a:pt x="5219" y="14249"/>
                  <a:pt x="5224" y="14260"/>
                  <a:pt x="5230" y="14279"/>
                </a:cubicBezTo>
                <a:cubicBezTo>
                  <a:pt x="5234" y="14274"/>
                  <a:pt x="5238" y="14270"/>
                  <a:pt x="5242" y="14267"/>
                </a:cubicBezTo>
                <a:cubicBezTo>
                  <a:pt x="5249" y="14262"/>
                  <a:pt x="5254" y="14254"/>
                  <a:pt x="5262" y="14254"/>
                </a:cubicBezTo>
                <a:cubicBezTo>
                  <a:pt x="5273" y="14254"/>
                  <a:pt x="5279" y="14259"/>
                  <a:pt x="5290" y="14260"/>
                </a:cubicBezTo>
                <a:lnTo>
                  <a:pt x="5290" y="14312"/>
                </a:lnTo>
                <a:cubicBezTo>
                  <a:pt x="5287" y="14320"/>
                  <a:pt x="5287" y="14332"/>
                  <a:pt x="5283" y="14337"/>
                </a:cubicBezTo>
                <a:cubicBezTo>
                  <a:pt x="5275" y="14348"/>
                  <a:pt x="5268" y="14354"/>
                  <a:pt x="5258" y="14357"/>
                </a:cubicBezTo>
                <a:cubicBezTo>
                  <a:pt x="5254" y="14359"/>
                  <a:pt x="5250" y="14357"/>
                  <a:pt x="5246" y="14357"/>
                </a:cubicBezTo>
                <a:cubicBezTo>
                  <a:pt x="5239" y="14359"/>
                  <a:pt x="5236" y="14362"/>
                  <a:pt x="5230" y="14363"/>
                </a:cubicBezTo>
                <a:cubicBezTo>
                  <a:pt x="5230" y="14382"/>
                  <a:pt x="5232" y="14397"/>
                  <a:pt x="5230" y="14415"/>
                </a:cubicBezTo>
                <a:cubicBezTo>
                  <a:pt x="5229" y="14423"/>
                  <a:pt x="5230" y="14435"/>
                  <a:pt x="5227" y="14440"/>
                </a:cubicBezTo>
                <a:cubicBezTo>
                  <a:pt x="5223" y="14447"/>
                  <a:pt x="5218" y="14447"/>
                  <a:pt x="5214" y="14453"/>
                </a:cubicBezTo>
                <a:cubicBezTo>
                  <a:pt x="5210" y="14462"/>
                  <a:pt x="5206" y="14466"/>
                  <a:pt x="5202" y="14473"/>
                </a:cubicBezTo>
                <a:cubicBezTo>
                  <a:pt x="5197" y="14479"/>
                  <a:pt x="5191" y="14481"/>
                  <a:pt x="5189" y="14492"/>
                </a:cubicBezTo>
                <a:cubicBezTo>
                  <a:pt x="5187" y="14503"/>
                  <a:pt x="5186" y="14516"/>
                  <a:pt x="5186" y="14531"/>
                </a:cubicBezTo>
                <a:cubicBezTo>
                  <a:pt x="5186" y="14545"/>
                  <a:pt x="5188" y="14556"/>
                  <a:pt x="5189" y="14570"/>
                </a:cubicBezTo>
                <a:cubicBezTo>
                  <a:pt x="5191" y="14581"/>
                  <a:pt x="5196" y="14584"/>
                  <a:pt x="5198" y="14595"/>
                </a:cubicBezTo>
                <a:cubicBezTo>
                  <a:pt x="5201" y="14606"/>
                  <a:pt x="5207" y="14610"/>
                  <a:pt x="5208" y="14621"/>
                </a:cubicBezTo>
                <a:lnTo>
                  <a:pt x="5208" y="14647"/>
                </a:lnTo>
                <a:cubicBezTo>
                  <a:pt x="5208" y="14669"/>
                  <a:pt x="5207" y="14682"/>
                  <a:pt x="5208" y="14704"/>
                </a:cubicBezTo>
                <a:cubicBezTo>
                  <a:pt x="5208" y="14714"/>
                  <a:pt x="5206" y="14722"/>
                  <a:pt x="5208" y="14731"/>
                </a:cubicBezTo>
                <a:cubicBezTo>
                  <a:pt x="5210" y="14741"/>
                  <a:pt x="5213" y="14748"/>
                  <a:pt x="5217" y="14756"/>
                </a:cubicBezTo>
                <a:cubicBezTo>
                  <a:pt x="5221" y="14762"/>
                  <a:pt x="5225" y="14766"/>
                  <a:pt x="5230" y="14769"/>
                </a:cubicBezTo>
                <a:cubicBezTo>
                  <a:pt x="5234" y="14771"/>
                  <a:pt x="5238" y="14769"/>
                  <a:pt x="5242" y="14769"/>
                </a:cubicBezTo>
                <a:cubicBezTo>
                  <a:pt x="5246" y="14769"/>
                  <a:pt x="5251" y="14767"/>
                  <a:pt x="5255" y="14769"/>
                </a:cubicBezTo>
                <a:cubicBezTo>
                  <a:pt x="5260" y="14771"/>
                  <a:pt x="5263" y="14778"/>
                  <a:pt x="5268" y="14782"/>
                </a:cubicBezTo>
                <a:cubicBezTo>
                  <a:pt x="5273" y="14785"/>
                  <a:pt x="5276" y="14790"/>
                  <a:pt x="5280" y="14795"/>
                </a:cubicBezTo>
                <a:cubicBezTo>
                  <a:pt x="5286" y="14801"/>
                  <a:pt x="5289" y="14809"/>
                  <a:pt x="5293" y="14820"/>
                </a:cubicBezTo>
                <a:cubicBezTo>
                  <a:pt x="5295" y="14829"/>
                  <a:pt x="5297" y="14837"/>
                  <a:pt x="5299" y="14846"/>
                </a:cubicBezTo>
                <a:cubicBezTo>
                  <a:pt x="5301" y="14857"/>
                  <a:pt x="5305" y="14867"/>
                  <a:pt x="5308" y="14878"/>
                </a:cubicBezTo>
                <a:cubicBezTo>
                  <a:pt x="5311" y="14886"/>
                  <a:pt x="5312" y="14896"/>
                  <a:pt x="5315" y="14904"/>
                </a:cubicBezTo>
                <a:cubicBezTo>
                  <a:pt x="5319" y="14913"/>
                  <a:pt x="5325" y="14914"/>
                  <a:pt x="5327" y="14923"/>
                </a:cubicBezTo>
                <a:cubicBezTo>
                  <a:pt x="5330" y="14931"/>
                  <a:pt x="5332" y="14939"/>
                  <a:pt x="5334" y="14949"/>
                </a:cubicBezTo>
                <a:cubicBezTo>
                  <a:pt x="5336" y="14967"/>
                  <a:pt x="5333" y="14981"/>
                  <a:pt x="5334" y="15001"/>
                </a:cubicBezTo>
                <a:cubicBezTo>
                  <a:pt x="5334" y="15010"/>
                  <a:pt x="5336" y="15018"/>
                  <a:pt x="5337" y="15026"/>
                </a:cubicBezTo>
                <a:cubicBezTo>
                  <a:pt x="5338" y="15034"/>
                  <a:pt x="5338" y="15044"/>
                  <a:pt x="5340" y="15052"/>
                </a:cubicBezTo>
                <a:cubicBezTo>
                  <a:pt x="5342" y="15062"/>
                  <a:pt x="5350" y="15063"/>
                  <a:pt x="5353" y="15071"/>
                </a:cubicBezTo>
                <a:cubicBezTo>
                  <a:pt x="5356" y="15079"/>
                  <a:pt x="5359" y="15089"/>
                  <a:pt x="5362" y="15097"/>
                </a:cubicBezTo>
                <a:cubicBezTo>
                  <a:pt x="5365" y="15105"/>
                  <a:pt x="5372" y="15107"/>
                  <a:pt x="5375" y="15117"/>
                </a:cubicBezTo>
                <a:cubicBezTo>
                  <a:pt x="5378" y="15133"/>
                  <a:pt x="5378" y="15149"/>
                  <a:pt x="5378" y="15168"/>
                </a:cubicBezTo>
                <a:lnTo>
                  <a:pt x="5378" y="15226"/>
                </a:lnTo>
                <a:cubicBezTo>
                  <a:pt x="5380" y="15235"/>
                  <a:pt x="5385" y="15250"/>
                  <a:pt x="5387" y="15258"/>
                </a:cubicBezTo>
                <a:cubicBezTo>
                  <a:pt x="5389" y="15266"/>
                  <a:pt x="5391" y="15276"/>
                  <a:pt x="5394" y="15284"/>
                </a:cubicBezTo>
                <a:cubicBezTo>
                  <a:pt x="5397" y="15293"/>
                  <a:pt x="5403" y="15293"/>
                  <a:pt x="5406" y="15303"/>
                </a:cubicBezTo>
                <a:cubicBezTo>
                  <a:pt x="5415" y="15327"/>
                  <a:pt x="5421" y="15348"/>
                  <a:pt x="5422" y="15380"/>
                </a:cubicBezTo>
                <a:cubicBezTo>
                  <a:pt x="5422" y="15412"/>
                  <a:pt x="5418" y="15435"/>
                  <a:pt x="5425" y="15464"/>
                </a:cubicBezTo>
                <a:cubicBezTo>
                  <a:pt x="5426" y="15474"/>
                  <a:pt x="5429" y="15482"/>
                  <a:pt x="5431" y="15490"/>
                </a:cubicBezTo>
                <a:cubicBezTo>
                  <a:pt x="5434" y="15498"/>
                  <a:pt x="5441" y="15497"/>
                  <a:pt x="5444" y="15503"/>
                </a:cubicBezTo>
                <a:cubicBezTo>
                  <a:pt x="5447" y="15509"/>
                  <a:pt x="5446" y="15522"/>
                  <a:pt x="5450" y="15529"/>
                </a:cubicBezTo>
                <a:cubicBezTo>
                  <a:pt x="5454" y="15535"/>
                  <a:pt x="5459" y="15537"/>
                  <a:pt x="5463" y="15541"/>
                </a:cubicBezTo>
                <a:cubicBezTo>
                  <a:pt x="5467" y="15548"/>
                  <a:pt x="5471" y="15554"/>
                  <a:pt x="5475" y="15560"/>
                </a:cubicBezTo>
                <a:cubicBezTo>
                  <a:pt x="5479" y="15566"/>
                  <a:pt x="5485" y="15566"/>
                  <a:pt x="5488" y="15574"/>
                </a:cubicBezTo>
                <a:cubicBezTo>
                  <a:pt x="5491" y="15581"/>
                  <a:pt x="5493" y="15589"/>
                  <a:pt x="5494" y="15599"/>
                </a:cubicBezTo>
                <a:cubicBezTo>
                  <a:pt x="5495" y="15607"/>
                  <a:pt x="5494" y="15615"/>
                  <a:pt x="5494" y="15625"/>
                </a:cubicBezTo>
                <a:cubicBezTo>
                  <a:pt x="5495" y="15651"/>
                  <a:pt x="5493" y="15664"/>
                  <a:pt x="5494" y="15690"/>
                </a:cubicBezTo>
                <a:cubicBezTo>
                  <a:pt x="5494" y="15703"/>
                  <a:pt x="5497" y="15710"/>
                  <a:pt x="5497" y="15722"/>
                </a:cubicBezTo>
                <a:cubicBezTo>
                  <a:pt x="5498" y="15730"/>
                  <a:pt x="5496" y="15740"/>
                  <a:pt x="5497" y="15748"/>
                </a:cubicBezTo>
                <a:cubicBezTo>
                  <a:pt x="5500" y="15759"/>
                  <a:pt x="5508" y="15757"/>
                  <a:pt x="5510" y="15767"/>
                </a:cubicBezTo>
                <a:cubicBezTo>
                  <a:pt x="5516" y="15785"/>
                  <a:pt x="5517" y="15799"/>
                  <a:pt x="5523" y="15818"/>
                </a:cubicBezTo>
                <a:cubicBezTo>
                  <a:pt x="5525" y="15828"/>
                  <a:pt x="5526" y="15836"/>
                  <a:pt x="5529" y="15844"/>
                </a:cubicBezTo>
                <a:cubicBezTo>
                  <a:pt x="5532" y="15852"/>
                  <a:pt x="5537" y="15855"/>
                  <a:pt x="5541" y="15863"/>
                </a:cubicBezTo>
                <a:cubicBezTo>
                  <a:pt x="5545" y="15870"/>
                  <a:pt x="5549" y="15872"/>
                  <a:pt x="5554" y="15877"/>
                </a:cubicBezTo>
                <a:cubicBezTo>
                  <a:pt x="5559" y="15883"/>
                  <a:pt x="5564" y="15889"/>
                  <a:pt x="5570" y="15896"/>
                </a:cubicBezTo>
                <a:cubicBezTo>
                  <a:pt x="5574" y="15900"/>
                  <a:pt x="5577" y="15911"/>
                  <a:pt x="5582" y="15915"/>
                </a:cubicBezTo>
                <a:cubicBezTo>
                  <a:pt x="5586" y="15916"/>
                  <a:pt x="5591" y="15920"/>
                  <a:pt x="5595" y="15921"/>
                </a:cubicBezTo>
                <a:cubicBezTo>
                  <a:pt x="5604" y="15925"/>
                  <a:pt x="5611" y="15918"/>
                  <a:pt x="5620" y="15921"/>
                </a:cubicBezTo>
                <a:cubicBezTo>
                  <a:pt x="5625" y="15923"/>
                  <a:pt x="5628" y="15936"/>
                  <a:pt x="5633" y="15941"/>
                </a:cubicBezTo>
                <a:cubicBezTo>
                  <a:pt x="5638" y="15947"/>
                  <a:pt x="5641" y="15957"/>
                  <a:pt x="5645" y="15966"/>
                </a:cubicBezTo>
                <a:cubicBezTo>
                  <a:pt x="5649" y="15974"/>
                  <a:pt x="5650" y="15986"/>
                  <a:pt x="5654" y="15992"/>
                </a:cubicBezTo>
                <a:cubicBezTo>
                  <a:pt x="5658" y="15997"/>
                  <a:pt x="5663" y="16000"/>
                  <a:pt x="5667" y="16005"/>
                </a:cubicBezTo>
                <a:cubicBezTo>
                  <a:pt x="5672" y="16012"/>
                  <a:pt x="5675" y="16018"/>
                  <a:pt x="5680" y="16024"/>
                </a:cubicBezTo>
                <a:cubicBezTo>
                  <a:pt x="5690" y="16037"/>
                  <a:pt x="5694" y="16052"/>
                  <a:pt x="5705" y="16063"/>
                </a:cubicBezTo>
                <a:cubicBezTo>
                  <a:pt x="5713" y="16071"/>
                  <a:pt x="5721" y="16076"/>
                  <a:pt x="5730" y="16083"/>
                </a:cubicBezTo>
                <a:cubicBezTo>
                  <a:pt x="5735" y="16086"/>
                  <a:pt x="5738" y="16092"/>
                  <a:pt x="5743" y="16095"/>
                </a:cubicBezTo>
                <a:cubicBezTo>
                  <a:pt x="5754" y="16107"/>
                  <a:pt x="5762" y="16113"/>
                  <a:pt x="5771" y="16133"/>
                </a:cubicBezTo>
                <a:cubicBezTo>
                  <a:pt x="5774" y="16142"/>
                  <a:pt x="5774" y="16152"/>
                  <a:pt x="5777" y="16160"/>
                </a:cubicBezTo>
                <a:cubicBezTo>
                  <a:pt x="5781" y="16171"/>
                  <a:pt x="5786" y="16176"/>
                  <a:pt x="5790" y="16185"/>
                </a:cubicBezTo>
                <a:cubicBezTo>
                  <a:pt x="5798" y="16205"/>
                  <a:pt x="5802" y="16221"/>
                  <a:pt x="5812" y="16237"/>
                </a:cubicBezTo>
                <a:cubicBezTo>
                  <a:pt x="5817" y="16245"/>
                  <a:pt x="5816" y="16261"/>
                  <a:pt x="5821" y="16263"/>
                </a:cubicBezTo>
                <a:cubicBezTo>
                  <a:pt x="5825" y="16264"/>
                  <a:pt x="5830" y="16263"/>
                  <a:pt x="5834" y="16263"/>
                </a:cubicBezTo>
                <a:cubicBezTo>
                  <a:pt x="5842" y="16264"/>
                  <a:pt x="5849" y="16263"/>
                  <a:pt x="5858" y="16263"/>
                </a:cubicBezTo>
                <a:lnTo>
                  <a:pt x="5858" y="16532"/>
                </a:lnTo>
                <a:cubicBezTo>
                  <a:pt x="5858" y="16552"/>
                  <a:pt x="5854" y="16563"/>
                  <a:pt x="5853" y="16584"/>
                </a:cubicBezTo>
                <a:cubicBezTo>
                  <a:pt x="5853" y="16599"/>
                  <a:pt x="5856" y="16609"/>
                  <a:pt x="5856" y="16623"/>
                </a:cubicBezTo>
                <a:cubicBezTo>
                  <a:pt x="5856" y="16628"/>
                  <a:pt x="5853" y="16631"/>
                  <a:pt x="5853" y="16636"/>
                </a:cubicBezTo>
                <a:lnTo>
                  <a:pt x="5853" y="16661"/>
                </a:lnTo>
                <a:cubicBezTo>
                  <a:pt x="5854" y="16686"/>
                  <a:pt x="5859" y="16700"/>
                  <a:pt x="5859" y="16724"/>
                </a:cubicBezTo>
                <a:lnTo>
                  <a:pt x="5859" y="16739"/>
                </a:lnTo>
                <a:cubicBezTo>
                  <a:pt x="5859" y="16750"/>
                  <a:pt x="5854" y="16755"/>
                  <a:pt x="5853" y="16765"/>
                </a:cubicBezTo>
                <a:cubicBezTo>
                  <a:pt x="5852" y="16773"/>
                  <a:pt x="5854" y="16783"/>
                  <a:pt x="5853" y="16791"/>
                </a:cubicBezTo>
                <a:cubicBezTo>
                  <a:pt x="5852" y="16800"/>
                  <a:pt x="5847" y="16805"/>
                  <a:pt x="5847" y="16816"/>
                </a:cubicBezTo>
                <a:cubicBezTo>
                  <a:pt x="5846" y="16834"/>
                  <a:pt x="5850" y="16842"/>
                  <a:pt x="5850" y="16860"/>
                </a:cubicBezTo>
                <a:cubicBezTo>
                  <a:pt x="5850" y="16863"/>
                  <a:pt x="5847" y="16864"/>
                  <a:pt x="5847" y="16867"/>
                </a:cubicBezTo>
                <a:lnTo>
                  <a:pt x="5847" y="16900"/>
                </a:lnTo>
                <a:cubicBezTo>
                  <a:pt x="5847" y="16911"/>
                  <a:pt x="5853" y="16916"/>
                  <a:pt x="5853" y="16925"/>
                </a:cubicBezTo>
                <a:cubicBezTo>
                  <a:pt x="5854" y="16938"/>
                  <a:pt x="5853" y="16948"/>
                  <a:pt x="5853" y="16963"/>
                </a:cubicBezTo>
                <a:lnTo>
                  <a:pt x="5853" y="16978"/>
                </a:lnTo>
                <a:lnTo>
                  <a:pt x="5853" y="17003"/>
                </a:lnTo>
                <a:cubicBezTo>
                  <a:pt x="5852" y="17016"/>
                  <a:pt x="5844" y="17021"/>
                  <a:pt x="5843" y="17035"/>
                </a:cubicBezTo>
                <a:cubicBezTo>
                  <a:pt x="5842" y="17058"/>
                  <a:pt x="5843" y="17071"/>
                  <a:pt x="5843" y="17093"/>
                </a:cubicBezTo>
                <a:cubicBezTo>
                  <a:pt x="5846" y="17105"/>
                  <a:pt x="5852" y="17114"/>
                  <a:pt x="5853" y="17125"/>
                </a:cubicBezTo>
                <a:lnTo>
                  <a:pt x="5853" y="17151"/>
                </a:lnTo>
                <a:lnTo>
                  <a:pt x="5853" y="17177"/>
                </a:lnTo>
                <a:cubicBezTo>
                  <a:pt x="5852" y="17187"/>
                  <a:pt x="5847" y="17193"/>
                  <a:pt x="5847" y="17203"/>
                </a:cubicBezTo>
                <a:cubicBezTo>
                  <a:pt x="5846" y="17211"/>
                  <a:pt x="5847" y="17220"/>
                  <a:pt x="5847" y="17228"/>
                </a:cubicBezTo>
                <a:cubicBezTo>
                  <a:pt x="5846" y="17236"/>
                  <a:pt x="5844" y="17246"/>
                  <a:pt x="5843" y="17254"/>
                </a:cubicBezTo>
                <a:cubicBezTo>
                  <a:pt x="5843" y="17264"/>
                  <a:pt x="5839" y="17270"/>
                  <a:pt x="5837" y="17280"/>
                </a:cubicBezTo>
                <a:cubicBezTo>
                  <a:pt x="5836" y="17291"/>
                  <a:pt x="5833" y="17301"/>
                  <a:pt x="5831" y="17312"/>
                </a:cubicBezTo>
                <a:cubicBezTo>
                  <a:pt x="5825" y="17336"/>
                  <a:pt x="5820" y="17352"/>
                  <a:pt x="5815" y="17376"/>
                </a:cubicBezTo>
                <a:cubicBezTo>
                  <a:pt x="5814" y="17387"/>
                  <a:pt x="5810" y="17396"/>
                  <a:pt x="5809" y="17409"/>
                </a:cubicBezTo>
                <a:cubicBezTo>
                  <a:pt x="5808" y="17428"/>
                  <a:pt x="5809" y="17439"/>
                  <a:pt x="5809" y="17458"/>
                </a:cubicBezTo>
                <a:cubicBezTo>
                  <a:pt x="5809" y="17465"/>
                  <a:pt x="5806" y="17467"/>
                  <a:pt x="5806" y="17473"/>
                </a:cubicBezTo>
                <a:cubicBezTo>
                  <a:pt x="5806" y="17499"/>
                  <a:pt x="5808" y="17512"/>
                  <a:pt x="5809" y="17537"/>
                </a:cubicBezTo>
                <a:cubicBezTo>
                  <a:pt x="5809" y="17547"/>
                  <a:pt x="5812" y="17554"/>
                  <a:pt x="5812" y="17563"/>
                </a:cubicBezTo>
                <a:cubicBezTo>
                  <a:pt x="5812" y="17575"/>
                  <a:pt x="5809" y="17582"/>
                  <a:pt x="5809" y="17594"/>
                </a:cubicBezTo>
                <a:cubicBezTo>
                  <a:pt x="5809" y="17606"/>
                  <a:pt x="5812" y="17614"/>
                  <a:pt x="5812" y="17627"/>
                </a:cubicBezTo>
                <a:cubicBezTo>
                  <a:pt x="5812" y="17637"/>
                  <a:pt x="5810" y="17645"/>
                  <a:pt x="5809" y="17653"/>
                </a:cubicBezTo>
                <a:cubicBezTo>
                  <a:pt x="5808" y="17666"/>
                  <a:pt x="5802" y="17673"/>
                  <a:pt x="5799" y="17686"/>
                </a:cubicBezTo>
                <a:cubicBezTo>
                  <a:pt x="5798" y="17694"/>
                  <a:pt x="5798" y="17703"/>
                  <a:pt x="5796" y="17711"/>
                </a:cubicBezTo>
                <a:cubicBezTo>
                  <a:pt x="5794" y="17722"/>
                  <a:pt x="5789" y="17728"/>
                  <a:pt x="5787" y="17737"/>
                </a:cubicBezTo>
                <a:cubicBezTo>
                  <a:pt x="5783" y="17750"/>
                  <a:pt x="5778" y="17758"/>
                  <a:pt x="5774" y="17769"/>
                </a:cubicBezTo>
                <a:cubicBezTo>
                  <a:pt x="5765" y="17793"/>
                  <a:pt x="5755" y="17811"/>
                  <a:pt x="5755" y="17843"/>
                </a:cubicBezTo>
                <a:lnTo>
                  <a:pt x="5755" y="17859"/>
                </a:lnTo>
                <a:cubicBezTo>
                  <a:pt x="5755" y="17869"/>
                  <a:pt x="5758" y="17877"/>
                  <a:pt x="5758" y="17885"/>
                </a:cubicBezTo>
                <a:cubicBezTo>
                  <a:pt x="5758" y="17893"/>
                  <a:pt x="5758" y="17903"/>
                  <a:pt x="5758" y="17911"/>
                </a:cubicBezTo>
                <a:cubicBezTo>
                  <a:pt x="5760" y="17920"/>
                  <a:pt x="5762" y="17927"/>
                  <a:pt x="5765" y="17937"/>
                </a:cubicBezTo>
                <a:cubicBezTo>
                  <a:pt x="5767" y="17948"/>
                  <a:pt x="5772" y="17953"/>
                  <a:pt x="5774" y="17962"/>
                </a:cubicBezTo>
                <a:cubicBezTo>
                  <a:pt x="5784" y="17998"/>
                  <a:pt x="5790" y="18023"/>
                  <a:pt x="5790" y="18065"/>
                </a:cubicBezTo>
                <a:cubicBezTo>
                  <a:pt x="5790" y="18105"/>
                  <a:pt x="5784" y="18130"/>
                  <a:pt x="5780" y="18168"/>
                </a:cubicBezTo>
                <a:cubicBezTo>
                  <a:pt x="5780" y="18177"/>
                  <a:pt x="5777" y="18184"/>
                  <a:pt x="5777" y="18194"/>
                </a:cubicBezTo>
                <a:cubicBezTo>
                  <a:pt x="5776" y="18225"/>
                  <a:pt x="5779" y="18242"/>
                  <a:pt x="5777" y="18271"/>
                </a:cubicBezTo>
                <a:cubicBezTo>
                  <a:pt x="5776" y="18292"/>
                  <a:pt x="5772" y="18310"/>
                  <a:pt x="5768" y="18329"/>
                </a:cubicBezTo>
                <a:cubicBezTo>
                  <a:pt x="5766" y="18337"/>
                  <a:pt x="5766" y="18347"/>
                  <a:pt x="5765" y="18355"/>
                </a:cubicBezTo>
                <a:cubicBezTo>
                  <a:pt x="5762" y="18368"/>
                  <a:pt x="5754" y="18368"/>
                  <a:pt x="5752" y="18381"/>
                </a:cubicBezTo>
                <a:cubicBezTo>
                  <a:pt x="5751" y="18392"/>
                  <a:pt x="5754" y="18402"/>
                  <a:pt x="5752" y="18413"/>
                </a:cubicBezTo>
                <a:cubicBezTo>
                  <a:pt x="5751" y="18423"/>
                  <a:pt x="5747" y="18429"/>
                  <a:pt x="5746" y="18439"/>
                </a:cubicBezTo>
                <a:cubicBezTo>
                  <a:pt x="5744" y="18450"/>
                  <a:pt x="5739" y="18455"/>
                  <a:pt x="5736" y="18465"/>
                </a:cubicBezTo>
                <a:cubicBezTo>
                  <a:pt x="5732" y="18476"/>
                  <a:pt x="5728" y="18479"/>
                  <a:pt x="5724" y="18490"/>
                </a:cubicBezTo>
                <a:cubicBezTo>
                  <a:pt x="5722" y="18497"/>
                  <a:pt x="5714" y="18500"/>
                  <a:pt x="5714" y="18510"/>
                </a:cubicBezTo>
                <a:lnTo>
                  <a:pt x="5714" y="18561"/>
                </a:lnTo>
                <a:cubicBezTo>
                  <a:pt x="5714" y="18574"/>
                  <a:pt x="5718" y="18580"/>
                  <a:pt x="5718" y="18593"/>
                </a:cubicBezTo>
                <a:cubicBezTo>
                  <a:pt x="5718" y="18609"/>
                  <a:pt x="5714" y="18617"/>
                  <a:pt x="5714" y="18634"/>
                </a:cubicBezTo>
                <a:cubicBezTo>
                  <a:pt x="5714" y="18640"/>
                  <a:pt x="5718" y="18645"/>
                  <a:pt x="5718" y="18651"/>
                </a:cubicBezTo>
                <a:cubicBezTo>
                  <a:pt x="5718" y="18661"/>
                  <a:pt x="5718" y="18669"/>
                  <a:pt x="5718" y="18677"/>
                </a:cubicBezTo>
                <a:cubicBezTo>
                  <a:pt x="5716" y="18688"/>
                  <a:pt x="5710" y="18692"/>
                  <a:pt x="5708" y="18703"/>
                </a:cubicBezTo>
                <a:cubicBezTo>
                  <a:pt x="5706" y="18712"/>
                  <a:pt x="5704" y="18720"/>
                  <a:pt x="5702" y="18729"/>
                </a:cubicBezTo>
                <a:cubicBezTo>
                  <a:pt x="5698" y="18740"/>
                  <a:pt x="5692" y="18743"/>
                  <a:pt x="5689" y="18754"/>
                </a:cubicBezTo>
                <a:cubicBezTo>
                  <a:pt x="5687" y="18766"/>
                  <a:pt x="5687" y="18773"/>
                  <a:pt x="5686" y="18786"/>
                </a:cubicBezTo>
                <a:cubicBezTo>
                  <a:pt x="5681" y="18796"/>
                  <a:pt x="5672" y="18809"/>
                  <a:pt x="5667" y="18819"/>
                </a:cubicBezTo>
                <a:cubicBezTo>
                  <a:pt x="5663" y="18826"/>
                  <a:pt x="5657" y="18828"/>
                  <a:pt x="5654" y="18838"/>
                </a:cubicBezTo>
                <a:cubicBezTo>
                  <a:pt x="5652" y="18847"/>
                  <a:pt x="5649" y="18854"/>
                  <a:pt x="5648" y="18863"/>
                </a:cubicBezTo>
                <a:cubicBezTo>
                  <a:pt x="5648" y="18872"/>
                  <a:pt x="5645" y="18880"/>
                  <a:pt x="5645" y="18889"/>
                </a:cubicBezTo>
                <a:cubicBezTo>
                  <a:pt x="5645" y="18904"/>
                  <a:pt x="5655" y="18902"/>
                  <a:pt x="5658" y="18915"/>
                </a:cubicBezTo>
                <a:cubicBezTo>
                  <a:pt x="5658" y="18923"/>
                  <a:pt x="5657" y="18933"/>
                  <a:pt x="5658" y="18941"/>
                </a:cubicBezTo>
                <a:cubicBezTo>
                  <a:pt x="5661" y="18960"/>
                  <a:pt x="5666" y="18973"/>
                  <a:pt x="5667" y="18993"/>
                </a:cubicBezTo>
                <a:cubicBezTo>
                  <a:pt x="5668" y="19001"/>
                  <a:pt x="5667" y="19009"/>
                  <a:pt x="5667" y="19018"/>
                </a:cubicBezTo>
                <a:cubicBezTo>
                  <a:pt x="5667" y="19028"/>
                  <a:pt x="5670" y="19035"/>
                  <a:pt x="5670" y="19044"/>
                </a:cubicBezTo>
                <a:cubicBezTo>
                  <a:pt x="5671" y="19065"/>
                  <a:pt x="5670" y="19078"/>
                  <a:pt x="5670" y="19099"/>
                </a:cubicBezTo>
                <a:cubicBezTo>
                  <a:pt x="5670" y="19141"/>
                  <a:pt x="5671" y="19171"/>
                  <a:pt x="5661" y="19205"/>
                </a:cubicBezTo>
                <a:cubicBezTo>
                  <a:pt x="5659" y="19214"/>
                  <a:pt x="5654" y="19221"/>
                  <a:pt x="5651" y="19231"/>
                </a:cubicBezTo>
                <a:cubicBezTo>
                  <a:pt x="5648" y="19241"/>
                  <a:pt x="5641" y="19241"/>
                  <a:pt x="5639" y="19250"/>
                </a:cubicBezTo>
                <a:cubicBezTo>
                  <a:pt x="5635" y="19266"/>
                  <a:pt x="5636" y="19282"/>
                  <a:pt x="5636" y="19302"/>
                </a:cubicBezTo>
                <a:cubicBezTo>
                  <a:pt x="5636" y="19311"/>
                  <a:pt x="5635" y="19319"/>
                  <a:pt x="5636" y="19327"/>
                </a:cubicBezTo>
                <a:cubicBezTo>
                  <a:pt x="5637" y="19339"/>
                  <a:pt x="5643" y="19342"/>
                  <a:pt x="5645" y="19353"/>
                </a:cubicBezTo>
                <a:lnTo>
                  <a:pt x="5651" y="19379"/>
                </a:lnTo>
                <a:cubicBezTo>
                  <a:pt x="5656" y="19398"/>
                  <a:pt x="5664" y="19410"/>
                  <a:pt x="5664" y="19432"/>
                </a:cubicBezTo>
                <a:cubicBezTo>
                  <a:pt x="5664" y="19442"/>
                  <a:pt x="5661" y="19446"/>
                  <a:pt x="5661" y="19456"/>
                </a:cubicBezTo>
                <a:cubicBezTo>
                  <a:pt x="5651" y="19458"/>
                  <a:pt x="5644" y="19454"/>
                  <a:pt x="5636" y="19462"/>
                </a:cubicBezTo>
                <a:cubicBezTo>
                  <a:pt x="5630" y="19469"/>
                  <a:pt x="5626" y="19472"/>
                  <a:pt x="5623" y="19482"/>
                </a:cubicBezTo>
                <a:cubicBezTo>
                  <a:pt x="5621" y="19488"/>
                  <a:pt x="5622" y="19499"/>
                  <a:pt x="5620" y="19508"/>
                </a:cubicBezTo>
                <a:cubicBezTo>
                  <a:pt x="5618" y="19516"/>
                  <a:pt x="5618" y="19525"/>
                  <a:pt x="5617" y="19533"/>
                </a:cubicBezTo>
                <a:cubicBezTo>
                  <a:pt x="5614" y="19546"/>
                  <a:pt x="5606" y="19546"/>
                  <a:pt x="5604" y="19559"/>
                </a:cubicBezTo>
                <a:cubicBezTo>
                  <a:pt x="5604" y="19567"/>
                  <a:pt x="5605" y="19577"/>
                  <a:pt x="5604" y="19585"/>
                </a:cubicBezTo>
                <a:cubicBezTo>
                  <a:pt x="5603" y="19598"/>
                  <a:pt x="5601" y="19609"/>
                  <a:pt x="5601" y="19623"/>
                </a:cubicBezTo>
                <a:cubicBezTo>
                  <a:pt x="5601" y="19639"/>
                  <a:pt x="5603" y="19651"/>
                  <a:pt x="5607" y="19661"/>
                </a:cubicBezTo>
                <a:cubicBezTo>
                  <a:pt x="5611" y="19670"/>
                  <a:pt x="5616" y="19670"/>
                  <a:pt x="5620" y="19675"/>
                </a:cubicBezTo>
                <a:cubicBezTo>
                  <a:pt x="5625" y="19682"/>
                  <a:pt x="5627" y="19694"/>
                  <a:pt x="5633" y="19694"/>
                </a:cubicBezTo>
                <a:lnTo>
                  <a:pt x="5674" y="19694"/>
                </a:lnTo>
                <a:lnTo>
                  <a:pt x="5683" y="19462"/>
                </a:lnTo>
                <a:lnTo>
                  <a:pt x="5730" y="19462"/>
                </a:lnTo>
                <a:lnTo>
                  <a:pt x="5730" y="19539"/>
                </a:lnTo>
                <a:cubicBezTo>
                  <a:pt x="5726" y="19547"/>
                  <a:pt x="5725" y="19558"/>
                  <a:pt x="5721" y="19566"/>
                </a:cubicBezTo>
                <a:cubicBezTo>
                  <a:pt x="5717" y="19572"/>
                  <a:pt x="5712" y="19572"/>
                  <a:pt x="5708" y="19579"/>
                </a:cubicBezTo>
                <a:cubicBezTo>
                  <a:pt x="5703" y="19587"/>
                  <a:pt x="5703" y="19596"/>
                  <a:pt x="5699" y="19604"/>
                </a:cubicBezTo>
                <a:lnTo>
                  <a:pt x="5699" y="19739"/>
                </a:lnTo>
                <a:cubicBezTo>
                  <a:pt x="5696" y="19747"/>
                  <a:pt x="5693" y="19756"/>
                  <a:pt x="5689" y="19765"/>
                </a:cubicBezTo>
                <a:cubicBezTo>
                  <a:pt x="5685" y="19775"/>
                  <a:pt x="5679" y="19774"/>
                  <a:pt x="5677" y="19784"/>
                </a:cubicBezTo>
                <a:cubicBezTo>
                  <a:pt x="5674" y="19792"/>
                  <a:pt x="5674" y="19802"/>
                  <a:pt x="5674" y="19810"/>
                </a:cubicBezTo>
                <a:cubicBezTo>
                  <a:pt x="5673" y="19818"/>
                  <a:pt x="5672" y="19826"/>
                  <a:pt x="5672" y="19836"/>
                </a:cubicBezTo>
                <a:cubicBezTo>
                  <a:pt x="5672" y="19868"/>
                  <a:pt x="5677" y="19887"/>
                  <a:pt x="5677" y="19919"/>
                </a:cubicBezTo>
                <a:cubicBezTo>
                  <a:pt x="5677" y="19950"/>
                  <a:pt x="5677" y="19966"/>
                  <a:pt x="5677" y="19997"/>
                </a:cubicBezTo>
                <a:cubicBezTo>
                  <a:pt x="5677" y="20008"/>
                  <a:pt x="5673" y="20013"/>
                  <a:pt x="5672" y="20022"/>
                </a:cubicBezTo>
                <a:lnTo>
                  <a:pt x="5658" y="20003"/>
                </a:lnTo>
                <a:cubicBezTo>
                  <a:pt x="5653" y="19997"/>
                  <a:pt x="5652" y="19984"/>
                  <a:pt x="5648" y="19978"/>
                </a:cubicBezTo>
                <a:cubicBezTo>
                  <a:pt x="5645" y="19973"/>
                  <a:pt x="5638" y="19979"/>
                  <a:pt x="5636" y="19971"/>
                </a:cubicBezTo>
                <a:cubicBezTo>
                  <a:pt x="5633" y="19963"/>
                  <a:pt x="5636" y="19953"/>
                  <a:pt x="5636" y="19945"/>
                </a:cubicBezTo>
                <a:lnTo>
                  <a:pt x="5636" y="19919"/>
                </a:lnTo>
                <a:cubicBezTo>
                  <a:pt x="5636" y="19900"/>
                  <a:pt x="5634" y="19887"/>
                  <a:pt x="5633" y="19868"/>
                </a:cubicBezTo>
                <a:cubicBezTo>
                  <a:pt x="5631" y="19870"/>
                  <a:pt x="5634" y="19881"/>
                  <a:pt x="5633" y="19881"/>
                </a:cubicBezTo>
                <a:cubicBezTo>
                  <a:pt x="5626" y="19884"/>
                  <a:pt x="5621" y="19881"/>
                  <a:pt x="5614" y="19881"/>
                </a:cubicBezTo>
                <a:lnTo>
                  <a:pt x="5614" y="19958"/>
                </a:lnTo>
                <a:cubicBezTo>
                  <a:pt x="5618" y="19963"/>
                  <a:pt x="5623" y="19958"/>
                  <a:pt x="5626" y="19965"/>
                </a:cubicBezTo>
                <a:cubicBezTo>
                  <a:pt x="5630" y="19973"/>
                  <a:pt x="5629" y="19982"/>
                  <a:pt x="5633" y="19990"/>
                </a:cubicBezTo>
                <a:cubicBezTo>
                  <a:pt x="5636" y="19998"/>
                  <a:pt x="5643" y="20000"/>
                  <a:pt x="5645" y="20009"/>
                </a:cubicBezTo>
                <a:cubicBezTo>
                  <a:pt x="5648" y="20018"/>
                  <a:pt x="5650" y="20026"/>
                  <a:pt x="5651" y="20036"/>
                </a:cubicBezTo>
                <a:cubicBezTo>
                  <a:pt x="5652" y="20044"/>
                  <a:pt x="5651" y="20053"/>
                  <a:pt x="5651" y="20061"/>
                </a:cubicBezTo>
                <a:cubicBezTo>
                  <a:pt x="5651" y="20069"/>
                  <a:pt x="5654" y="20077"/>
                  <a:pt x="5654" y="20087"/>
                </a:cubicBezTo>
                <a:cubicBezTo>
                  <a:pt x="5655" y="20107"/>
                  <a:pt x="5654" y="20119"/>
                  <a:pt x="5654" y="20139"/>
                </a:cubicBezTo>
                <a:lnTo>
                  <a:pt x="5645" y="20125"/>
                </a:lnTo>
                <a:cubicBezTo>
                  <a:pt x="5641" y="20124"/>
                  <a:pt x="5636" y="20124"/>
                  <a:pt x="5633" y="20119"/>
                </a:cubicBezTo>
                <a:cubicBezTo>
                  <a:pt x="5629" y="20115"/>
                  <a:pt x="5622" y="20114"/>
                  <a:pt x="5620" y="20106"/>
                </a:cubicBezTo>
                <a:cubicBezTo>
                  <a:pt x="5618" y="20100"/>
                  <a:pt x="5622" y="20089"/>
                  <a:pt x="5620" y="20081"/>
                </a:cubicBezTo>
                <a:cubicBezTo>
                  <a:pt x="5618" y="20072"/>
                  <a:pt x="5619" y="20061"/>
                  <a:pt x="5617" y="20055"/>
                </a:cubicBezTo>
                <a:cubicBezTo>
                  <a:pt x="5613" y="20045"/>
                  <a:pt x="5610" y="20036"/>
                  <a:pt x="5604" y="20036"/>
                </a:cubicBezTo>
                <a:cubicBezTo>
                  <a:pt x="5599" y="20036"/>
                  <a:pt x="5597" y="20048"/>
                  <a:pt x="5592" y="20048"/>
                </a:cubicBezTo>
                <a:lnTo>
                  <a:pt x="5592" y="20125"/>
                </a:lnTo>
                <a:cubicBezTo>
                  <a:pt x="5583" y="20129"/>
                  <a:pt x="5574" y="20129"/>
                  <a:pt x="5566" y="20139"/>
                </a:cubicBezTo>
                <a:cubicBezTo>
                  <a:pt x="5562" y="20144"/>
                  <a:pt x="5562" y="20156"/>
                  <a:pt x="5560" y="20164"/>
                </a:cubicBezTo>
                <a:cubicBezTo>
                  <a:pt x="5557" y="20174"/>
                  <a:pt x="5548" y="20171"/>
                  <a:pt x="5548" y="20184"/>
                </a:cubicBezTo>
                <a:cubicBezTo>
                  <a:pt x="5548" y="20216"/>
                  <a:pt x="5561" y="20237"/>
                  <a:pt x="5576" y="20242"/>
                </a:cubicBezTo>
                <a:cubicBezTo>
                  <a:pt x="5580" y="20243"/>
                  <a:pt x="5584" y="20235"/>
                  <a:pt x="5589" y="20235"/>
                </a:cubicBezTo>
                <a:cubicBezTo>
                  <a:pt x="5593" y="20235"/>
                  <a:pt x="5597" y="20240"/>
                  <a:pt x="5601" y="20242"/>
                </a:cubicBezTo>
                <a:cubicBezTo>
                  <a:pt x="5605" y="20243"/>
                  <a:pt x="5610" y="20240"/>
                  <a:pt x="5614" y="20242"/>
                </a:cubicBezTo>
                <a:cubicBezTo>
                  <a:pt x="5619" y="20245"/>
                  <a:pt x="5618" y="20261"/>
                  <a:pt x="5623" y="20267"/>
                </a:cubicBezTo>
                <a:cubicBezTo>
                  <a:pt x="5622" y="20275"/>
                  <a:pt x="5622" y="20285"/>
                  <a:pt x="5620" y="20293"/>
                </a:cubicBezTo>
                <a:cubicBezTo>
                  <a:pt x="5617" y="20305"/>
                  <a:pt x="5607" y="20305"/>
                  <a:pt x="5607" y="20319"/>
                </a:cubicBezTo>
                <a:cubicBezTo>
                  <a:pt x="5607" y="20330"/>
                  <a:pt x="5614" y="20333"/>
                  <a:pt x="5614" y="20345"/>
                </a:cubicBezTo>
                <a:cubicBezTo>
                  <a:pt x="5614" y="20354"/>
                  <a:pt x="5613" y="20361"/>
                  <a:pt x="5614" y="20370"/>
                </a:cubicBezTo>
                <a:cubicBezTo>
                  <a:pt x="5627" y="20370"/>
                  <a:pt x="5636" y="20367"/>
                  <a:pt x="5648" y="20377"/>
                </a:cubicBezTo>
                <a:cubicBezTo>
                  <a:pt x="5658" y="20385"/>
                  <a:pt x="5664" y="20393"/>
                  <a:pt x="5674" y="20403"/>
                </a:cubicBezTo>
                <a:cubicBezTo>
                  <a:pt x="5672" y="20412"/>
                  <a:pt x="5668" y="20417"/>
                  <a:pt x="5667" y="20428"/>
                </a:cubicBezTo>
                <a:cubicBezTo>
                  <a:pt x="5666" y="20437"/>
                  <a:pt x="5668" y="20444"/>
                  <a:pt x="5667" y="20454"/>
                </a:cubicBezTo>
                <a:cubicBezTo>
                  <a:pt x="5658" y="20454"/>
                  <a:pt x="5651" y="20452"/>
                  <a:pt x="5642" y="20454"/>
                </a:cubicBezTo>
                <a:cubicBezTo>
                  <a:pt x="5637" y="20454"/>
                  <a:pt x="5633" y="20452"/>
                  <a:pt x="5629" y="20454"/>
                </a:cubicBezTo>
                <a:cubicBezTo>
                  <a:pt x="5620" y="20458"/>
                  <a:pt x="5614" y="20470"/>
                  <a:pt x="5604" y="20473"/>
                </a:cubicBezTo>
                <a:cubicBezTo>
                  <a:pt x="5596" y="20475"/>
                  <a:pt x="5588" y="20470"/>
                  <a:pt x="5579" y="20473"/>
                </a:cubicBezTo>
                <a:cubicBezTo>
                  <a:pt x="5574" y="20475"/>
                  <a:pt x="5571" y="20487"/>
                  <a:pt x="5566" y="20492"/>
                </a:cubicBezTo>
                <a:cubicBezTo>
                  <a:pt x="5561" y="20499"/>
                  <a:pt x="5554" y="20504"/>
                  <a:pt x="5554" y="20518"/>
                </a:cubicBezTo>
                <a:lnTo>
                  <a:pt x="5554" y="20531"/>
                </a:lnTo>
                <a:cubicBezTo>
                  <a:pt x="5554" y="20542"/>
                  <a:pt x="5559" y="20547"/>
                  <a:pt x="5560" y="20557"/>
                </a:cubicBezTo>
                <a:cubicBezTo>
                  <a:pt x="5560" y="20565"/>
                  <a:pt x="5559" y="20575"/>
                  <a:pt x="5560" y="20583"/>
                </a:cubicBezTo>
                <a:cubicBezTo>
                  <a:pt x="5561" y="20591"/>
                  <a:pt x="5559" y="20601"/>
                  <a:pt x="5560" y="20609"/>
                </a:cubicBezTo>
                <a:cubicBezTo>
                  <a:pt x="5561" y="20618"/>
                  <a:pt x="5571" y="20613"/>
                  <a:pt x="5573" y="20621"/>
                </a:cubicBezTo>
                <a:cubicBezTo>
                  <a:pt x="5577" y="20632"/>
                  <a:pt x="5582" y="20644"/>
                  <a:pt x="5582" y="20660"/>
                </a:cubicBezTo>
                <a:lnTo>
                  <a:pt x="5582" y="20673"/>
                </a:lnTo>
                <a:cubicBezTo>
                  <a:pt x="5581" y="20684"/>
                  <a:pt x="5575" y="20687"/>
                  <a:pt x="5573" y="20698"/>
                </a:cubicBezTo>
                <a:cubicBezTo>
                  <a:pt x="5571" y="20708"/>
                  <a:pt x="5566" y="20713"/>
                  <a:pt x="5566" y="20724"/>
                </a:cubicBezTo>
                <a:cubicBezTo>
                  <a:pt x="5566" y="20747"/>
                  <a:pt x="5579" y="20752"/>
                  <a:pt x="5585" y="20770"/>
                </a:cubicBezTo>
                <a:cubicBezTo>
                  <a:pt x="5592" y="20787"/>
                  <a:pt x="5598" y="20799"/>
                  <a:pt x="5598" y="20821"/>
                </a:cubicBezTo>
                <a:cubicBezTo>
                  <a:pt x="5598" y="20832"/>
                  <a:pt x="5585" y="20823"/>
                  <a:pt x="5585" y="20834"/>
                </a:cubicBezTo>
                <a:cubicBezTo>
                  <a:pt x="5585" y="20844"/>
                  <a:pt x="5586" y="20851"/>
                  <a:pt x="5589" y="20859"/>
                </a:cubicBezTo>
                <a:cubicBezTo>
                  <a:pt x="5591" y="20867"/>
                  <a:pt x="5597" y="20866"/>
                  <a:pt x="5601" y="20872"/>
                </a:cubicBezTo>
                <a:cubicBezTo>
                  <a:pt x="5605" y="20879"/>
                  <a:pt x="5610" y="20879"/>
                  <a:pt x="5614" y="20885"/>
                </a:cubicBezTo>
                <a:cubicBezTo>
                  <a:pt x="5617" y="20890"/>
                  <a:pt x="5612" y="20903"/>
                  <a:pt x="5614" y="20911"/>
                </a:cubicBezTo>
                <a:lnTo>
                  <a:pt x="5589" y="20937"/>
                </a:lnTo>
                <a:lnTo>
                  <a:pt x="5595" y="20969"/>
                </a:lnTo>
                <a:cubicBezTo>
                  <a:pt x="5599" y="20967"/>
                  <a:pt x="5603" y="20962"/>
                  <a:pt x="5607" y="20962"/>
                </a:cubicBezTo>
                <a:lnTo>
                  <a:pt x="5633" y="20962"/>
                </a:lnTo>
                <a:cubicBezTo>
                  <a:pt x="5637" y="20962"/>
                  <a:pt x="5641" y="20967"/>
                  <a:pt x="5645" y="20969"/>
                </a:cubicBezTo>
                <a:cubicBezTo>
                  <a:pt x="5643" y="20980"/>
                  <a:pt x="5647" y="20994"/>
                  <a:pt x="5642" y="21001"/>
                </a:cubicBezTo>
                <a:cubicBezTo>
                  <a:pt x="5634" y="21014"/>
                  <a:pt x="5626" y="21018"/>
                  <a:pt x="5617" y="21027"/>
                </a:cubicBezTo>
                <a:cubicBezTo>
                  <a:pt x="5625" y="21045"/>
                  <a:pt x="5629" y="21064"/>
                  <a:pt x="5639" y="21072"/>
                </a:cubicBezTo>
                <a:cubicBezTo>
                  <a:pt x="5643" y="21075"/>
                  <a:pt x="5647" y="21070"/>
                  <a:pt x="5651" y="21072"/>
                </a:cubicBezTo>
                <a:cubicBezTo>
                  <a:pt x="5655" y="21073"/>
                  <a:pt x="5660" y="21070"/>
                  <a:pt x="5664" y="21072"/>
                </a:cubicBezTo>
                <a:cubicBezTo>
                  <a:pt x="5667" y="21073"/>
                  <a:pt x="5661" y="21086"/>
                  <a:pt x="5664" y="21091"/>
                </a:cubicBezTo>
                <a:lnTo>
                  <a:pt x="5651" y="21111"/>
                </a:lnTo>
                <a:cubicBezTo>
                  <a:pt x="5654" y="21119"/>
                  <a:pt x="5658" y="21127"/>
                  <a:pt x="5661" y="21137"/>
                </a:cubicBezTo>
                <a:cubicBezTo>
                  <a:pt x="5664" y="21146"/>
                  <a:pt x="5671" y="21145"/>
                  <a:pt x="5674" y="21156"/>
                </a:cubicBezTo>
                <a:cubicBezTo>
                  <a:pt x="5676" y="21167"/>
                  <a:pt x="5675" y="21177"/>
                  <a:pt x="5677" y="21188"/>
                </a:cubicBezTo>
                <a:cubicBezTo>
                  <a:pt x="5677" y="21196"/>
                  <a:pt x="5672" y="21206"/>
                  <a:pt x="5674" y="21214"/>
                </a:cubicBezTo>
                <a:cubicBezTo>
                  <a:pt x="5676" y="21225"/>
                  <a:pt x="5681" y="21226"/>
                  <a:pt x="5686" y="21233"/>
                </a:cubicBezTo>
                <a:cubicBezTo>
                  <a:pt x="5698" y="21251"/>
                  <a:pt x="5711" y="21247"/>
                  <a:pt x="5724" y="21265"/>
                </a:cubicBezTo>
                <a:cubicBezTo>
                  <a:pt x="5729" y="21271"/>
                  <a:pt x="5733" y="21275"/>
                  <a:pt x="5736" y="21284"/>
                </a:cubicBezTo>
                <a:cubicBezTo>
                  <a:pt x="5739" y="21291"/>
                  <a:pt x="5738" y="21302"/>
                  <a:pt x="5740" y="21310"/>
                </a:cubicBezTo>
                <a:cubicBezTo>
                  <a:pt x="5741" y="21318"/>
                  <a:pt x="5741" y="21328"/>
                  <a:pt x="5743" y="21336"/>
                </a:cubicBezTo>
                <a:cubicBezTo>
                  <a:pt x="5745" y="21346"/>
                  <a:pt x="5751" y="21344"/>
                  <a:pt x="5755" y="21349"/>
                </a:cubicBezTo>
                <a:cubicBezTo>
                  <a:pt x="5761" y="21357"/>
                  <a:pt x="5769" y="21355"/>
                  <a:pt x="5771" y="21368"/>
                </a:cubicBezTo>
                <a:cubicBezTo>
                  <a:pt x="5772" y="21376"/>
                  <a:pt x="5767" y="21386"/>
                  <a:pt x="5768" y="21394"/>
                </a:cubicBezTo>
                <a:cubicBezTo>
                  <a:pt x="5769" y="21407"/>
                  <a:pt x="5770" y="21418"/>
                  <a:pt x="5771" y="21432"/>
                </a:cubicBezTo>
                <a:cubicBezTo>
                  <a:pt x="5780" y="21434"/>
                  <a:pt x="5787" y="21438"/>
                  <a:pt x="5796" y="21440"/>
                </a:cubicBezTo>
                <a:cubicBezTo>
                  <a:pt x="5801" y="21440"/>
                  <a:pt x="5805" y="21436"/>
                  <a:pt x="5809" y="21440"/>
                </a:cubicBezTo>
                <a:cubicBezTo>
                  <a:pt x="5813" y="21442"/>
                  <a:pt x="5818" y="21441"/>
                  <a:pt x="5821" y="21446"/>
                </a:cubicBezTo>
                <a:cubicBezTo>
                  <a:pt x="5824" y="21450"/>
                  <a:pt x="5820" y="21465"/>
                  <a:pt x="5821" y="21471"/>
                </a:cubicBezTo>
                <a:cubicBezTo>
                  <a:pt x="5827" y="21491"/>
                  <a:pt x="5833" y="21508"/>
                  <a:pt x="5843" y="21516"/>
                </a:cubicBezTo>
                <a:cubicBezTo>
                  <a:pt x="5852" y="21522"/>
                  <a:pt x="5860" y="21513"/>
                  <a:pt x="5869" y="21516"/>
                </a:cubicBezTo>
                <a:cubicBezTo>
                  <a:pt x="5873" y="21518"/>
                  <a:pt x="5876" y="21528"/>
                  <a:pt x="5881" y="21529"/>
                </a:cubicBezTo>
                <a:cubicBezTo>
                  <a:pt x="5885" y="21531"/>
                  <a:pt x="5890" y="21534"/>
                  <a:pt x="5894" y="21536"/>
                </a:cubicBezTo>
                <a:cubicBezTo>
                  <a:pt x="5898" y="21537"/>
                  <a:pt x="5902" y="21540"/>
                  <a:pt x="5906" y="21542"/>
                </a:cubicBezTo>
                <a:cubicBezTo>
                  <a:pt x="5912" y="21545"/>
                  <a:pt x="5914" y="21558"/>
                  <a:pt x="5919" y="21562"/>
                </a:cubicBezTo>
                <a:cubicBezTo>
                  <a:pt x="5928" y="21567"/>
                  <a:pt x="5935" y="21560"/>
                  <a:pt x="5944" y="21562"/>
                </a:cubicBezTo>
                <a:lnTo>
                  <a:pt x="5957" y="21562"/>
                </a:lnTo>
                <a:cubicBezTo>
                  <a:pt x="5962" y="21563"/>
                  <a:pt x="5964" y="21577"/>
                  <a:pt x="5969" y="21580"/>
                </a:cubicBezTo>
                <a:cubicBezTo>
                  <a:pt x="5975" y="21583"/>
                  <a:pt x="5979" y="21587"/>
                  <a:pt x="5986" y="21587"/>
                </a:cubicBezTo>
                <a:lnTo>
                  <a:pt x="6086" y="21587"/>
                </a:lnTo>
                <a:cubicBezTo>
                  <a:pt x="6091" y="21587"/>
                  <a:pt x="6093" y="21600"/>
                  <a:pt x="6098" y="21600"/>
                </a:cubicBezTo>
                <a:cubicBezTo>
                  <a:pt x="6105" y="21600"/>
                  <a:pt x="6106" y="21588"/>
                  <a:pt x="6111" y="21580"/>
                </a:cubicBezTo>
                <a:cubicBezTo>
                  <a:pt x="6114" y="21576"/>
                  <a:pt x="6111" y="21562"/>
                  <a:pt x="6114" y="21555"/>
                </a:cubicBezTo>
                <a:cubicBezTo>
                  <a:pt x="6118" y="21546"/>
                  <a:pt x="6122" y="21537"/>
                  <a:pt x="6127" y="21532"/>
                </a:cubicBezTo>
                <a:cubicBezTo>
                  <a:pt x="6132" y="21526"/>
                  <a:pt x="6138" y="21536"/>
                  <a:pt x="6145" y="21536"/>
                </a:cubicBezTo>
                <a:cubicBezTo>
                  <a:pt x="6155" y="21536"/>
                  <a:pt x="6161" y="21534"/>
                  <a:pt x="6171" y="21532"/>
                </a:cubicBezTo>
                <a:cubicBezTo>
                  <a:pt x="6169" y="21513"/>
                  <a:pt x="6171" y="21494"/>
                  <a:pt x="6164" y="21484"/>
                </a:cubicBezTo>
                <a:cubicBezTo>
                  <a:pt x="6159" y="21478"/>
                  <a:pt x="6154" y="21487"/>
                  <a:pt x="6149" y="21484"/>
                </a:cubicBezTo>
                <a:cubicBezTo>
                  <a:pt x="6139" y="21476"/>
                  <a:pt x="6134" y="21464"/>
                  <a:pt x="6123" y="21459"/>
                </a:cubicBezTo>
                <a:cubicBezTo>
                  <a:pt x="6120" y="21457"/>
                  <a:pt x="6115" y="21459"/>
                  <a:pt x="6111" y="21459"/>
                </a:cubicBezTo>
                <a:cubicBezTo>
                  <a:pt x="6107" y="21459"/>
                  <a:pt x="6103" y="21452"/>
                  <a:pt x="6098" y="21452"/>
                </a:cubicBezTo>
                <a:cubicBezTo>
                  <a:pt x="6087" y="21450"/>
                  <a:pt x="6081" y="21452"/>
                  <a:pt x="6070" y="21452"/>
                </a:cubicBezTo>
                <a:cubicBezTo>
                  <a:pt x="6065" y="21452"/>
                  <a:pt x="6062" y="21446"/>
                  <a:pt x="6057" y="21446"/>
                </a:cubicBezTo>
                <a:lnTo>
                  <a:pt x="6057" y="21387"/>
                </a:lnTo>
                <a:cubicBezTo>
                  <a:pt x="6048" y="21387"/>
                  <a:pt x="6042" y="21389"/>
                  <a:pt x="6032" y="21387"/>
                </a:cubicBezTo>
                <a:cubicBezTo>
                  <a:pt x="6027" y="21387"/>
                  <a:pt x="6023" y="21393"/>
                  <a:pt x="6020" y="21387"/>
                </a:cubicBezTo>
                <a:cubicBezTo>
                  <a:pt x="6015" y="21380"/>
                  <a:pt x="6010" y="21378"/>
                  <a:pt x="6007" y="21368"/>
                </a:cubicBezTo>
                <a:cubicBezTo>
                  <a:pt x="6004" y="21358"/>
                  <a:pt x="6005" y="21347"/>
                  <a:pt x="6004" y="21336"/>
                </a:cubicBezTo>
                <a:cubicBezTo>
                  <a:pt x="6001" y="21318"/>
                  <a:pt x="5998" y="21304"/>
                  <a:pt x="5998" y="21284"/>
                </a:cubicBezTo>
                <a:cubicBezTo>
                  <a:pt x="5998" y="21275"/>
                  <a:pt x="5998" y="21267"/>
                  <a:pt x="5998" y="21259"/>
                </a:cubicBezTo>
                <a:cubicBezTo>
                  <a:pt x="5997" y="21251"/>
                  <a:pt x="5999" y="21241"/>
                  <a:pt x="5998" y="21233"/>
                </a:cubicBezTo>
                <a:cubicBezTo>
                  <a:pt x="5995" y="21222"/>
                  <a:pt x="5987" y="21225"/>
                  <a:pt x="5985" y="21214"/>
                </a:cubicBezTo>
                <a:cubicBezTo>
                  <a:pt x="5983" y="21204"/>
                  <a:pt x="5980" y="21198"/>
                  <a:pt x="5979" y="21188"/>
                </a:cubicBezTo>
                <a:cubicBezTo>
                  <a:pt x="5978" y="21180"/>
                  <a:pt x="5979" y="21170"/>
                  <a:pt x="5979" y="21162"/>
                </a:cubicBezTo>
                <a:lnTo>
                  <a:pt x="5979" y="21137"/>
                </a:lnTo>
                <a:cubicBezTo>
                  <a:pt x="5978" y="21127"/>
                  <a:pt x="5973" y="21121"/>
                  <a:pt x="5972" y="21111"/>
                </a:cubicBezTo>
                <a:cubicBezTo>
                  <a:pt x="5972" y="21093"/>
                  <a:pt x="5973" y="21077"/>
                  <a:pt x="5972" y="21059"/>
                </a:cubicBezTo>
                <a:cubicBezTo>
                  <a:pt x="5972" y="21051"/>
                  <a:pt x="5970" y="21041"/>
                  <a:pt x="5969" y="21034"/>
                </a:cubicBezTo>
                <a:cubicBezTo>
                  <a:pt x="5969" y="21024"/>
                  <a:pt x="5965" y="21018"/>
                  <a:pt x="5963" y="21008"/>
                </a:cubicBezTo>
                <a:cubicBezTo>
                  <a:pt x="5959" y="20993"/>
                  <a:pt x="5948" y="20993"/>
                  <a:pt x="5948" y="20976"/>
                </a:cubicBezTo>
                <a:cubicBezTo>
                  <a:pt x="5948" y="20960"/>
                  <a:pt x="5953" y="20953"/>
                  <a:pt x="5953" y="20937"/>
                </a:cubicBezTo>
                <a:lnTo>
                  <a:pt x="5953" y="20911"/>
                </a:lnTo>
                <a:cubicBezTo>
                  <a:pt x="5953" y="20900"/>
                  <a:pt x="5949" y="20895"/>
                  <a:pt x="5947" y="20885"/>
                </a:cubicBezTo>
                <a:lnTo>
                  <a:pt x="5947" y="20801"/>
                </a:lnTo>
                <a:cubicBezTo>
                  <a:pt x="5947" y="20777"/>
                  <a:pt x="5949" y="20764"/>
                  <a:pt x="5950" y="20740"/>
                </a:cubicBezTo>
                <a:lnTo>
                  <a:pt x="6013" y="20740"/>
                </a:lnTo>
                <a:cubicBezTo>
                  <a:pt x="6013" y="20724"/>
                  <a:pt x="6014" y="20715"/>
                  <a:pt x="6013" y="20698"/>
                </a:cubicBezTo>
                <a:cubicBezTo>
                  <a:pt x="6013" y="20689"/>
                  <a:pt x="6010" y="20683"/>
                  <a:pt x="6010" y="20673"/>
                </a:cubicBezTo>
                <a:cubicBezTo>
                  <a:pt x="6010" y="20654"/>
                  <a:pt x="6009" y="20637"/>
                  <a:pt x="6013" y="20621"/>
                </a:cubicBezTo>
                <a:cubicBezTo>
                  <a:pt x="6016" y="20610"/>
                  <a:pt x="6018" y="20602"/>
                  <a:pt x="6022" y="20595"/>
                </a:cubicBezTo>
                <a:cubicBezTo>
                  <a:pt x="6026" y="20591"/>
                  <a:pt x="6031" y="20591"/>
                  <a:pt x="6035" y="20589"/>
                </a:cubicBezTo>
                <a:cubicBezTo>
                  <a:pt x="6044" y="20585"/>
                  <a:pt x="6052" y="20588"/>
                  <a:pt x="6061" y="20583"/>
                </a:cubicBezTo>
                <a:cubicBezTo>
                  <a:pt x="6067" y="20580"/>
                  <a:pt x="6070" y="20568"/>
                  <a:pt x="6073" y="20557"/>
                </a:cubicBezTo>
                <a:cubicBezTo>
                  <a:pt x="6084" y="20520"/>
                  <a:pt x="6086" y="20494"/>
                  <a:pt x="6092" y="20454"/>
                </a:cubicBezTo>
                <a:cubicBezTo>
                  <a:pt x="6093" y="20446"/>
                  <a:pt x="6094" y="20436"/>
                  <a:pt x="6095" y="20428"/>
                </a:cubicBezTo>
                <a:cubicBezTo>
                  <a:pt x="6097" y="20418"/>
                  <a:pt x="6100" y="20411"/>
                  <a:pt x="6104" y="20403"/>
                </a:cubicBezTo>
                <a:cubicBezTo>
                  <a:pt x="6108" y="20396"/>
                  <a:pt x="6112" y="20394"/>
                  <a:pt x="6117" y="20389"/>
                </a:cubicBezTo>
                <a:cubicBezTo>
                  <a:pt x="6122" y="20385"/>
                  <a:pt x="6124" y="20375"/>
                  <a:pt x="6130" y="20370"/>
                </a:cubicBezTo>
                <a:cubicBezTo>
                  <a:pt x="6134" y="20367"/>
                  <a:pt x="6138" y="20374"/>
                  <a:pt x="6142" y="20370"/>
                </a:cubicBezTo>
                <a:cubicBezTo>
                  <a:pt x="6147" y="20366"/>
                  <a:pt x="6145" y="20351"/>
                  <a:pt x="6149" y="20345"/>
                </a:cubicBezTo>
                <a:lnTo>
                  <a:pt x="6149" y="20293"/>
                </a:lnTo>
                <a:cubicBezTo>
                  <a:pt x="6141" y="20291"/>
                  <a:pt x="6137" y="20286"/>
                  <a:pt x="6130" y="20286"/>
                </a:cubicBezTo>
                <a:cubicBezTo>
                  <a:pt x="6119" y="20286"/>
                  <a:pt x="6111" y="20293"/>
                  <a:pt x="6101" y="20286"/>
                </a:cubicBezTo>
                <a:cubicBezTo>
                  <a:pt x="6096" y="20283"/>
                  <a:pt x="6093" y="20280"/>
                  <a:pt x="6089" y="20273"/>
                </a:cubicBezTo>
                <a:cubicBezTo>
                  <a:pt x="6086" y="20268"/>
                  <a:pt x="6087" y="20254"/>
                  <a:pt x="6086" y="20248"/>
                </a:cubicBezTo>
                <a:cubicBezTo>
                  <a:pt x="6082" y="20236"/>
                  <a:pt x="6079" y="20227"/>
                  <a:pt x="6073" y="20222"/>
                </a:cubicBezTo>
                <a:cubicBezTo>
                  <a:pt x="6069" y="20219"/>
                  <a:pt x="6064" y="20219"/>
                  <a:pt x="6061" y="20216"/>
                </a:cubicBezTo>
                <a:cubicBezTo>
                  <a:pt x="6055" y="20211"/>
                  <a:pt x="6053" y="20203"/>
                  <a:pt x="6048" y="20196"/>
                </a:cubicBezTo>
                <a:cubicBezTo>
                  <a:pt x="6042" y="20190"/>
                  <a:pt x="6038" y="20182"/>
                  <a:pt x="6035" y="20170"/>
                </a:cubicBezTo>
                <a:cubicBezTo>
                  <a:pt x="6032" y="20161"/>
                  <a:pt x="6027" y="20156"/>
                  <a:pt x="6026" y="20145"/>
                </a:cubicBezTo>
                <a:cubicBezTo>
                  <a:pt x="6023" y="20127"/>
                  <a:pt x="6022" y="20112"/>
                  <a:pt x="6022" y="20093"/>
                </a:cubicBezTo>
                <a:lnTo>
                  <a:pt x="6022" y="20068"/>
                </a:lnTo>
                <a:cubicBezTo>
                  <a:pt x="6022" y="20056"/>
                  <a:pt x="6027" y="20051"/>
                  <a:pt x="6029" y="20042"/>
                </a:cubicBezTo>
                <a:cubicBezTo>
                  <a:pt x="6032" y="20029"/>
                  <a:pt x="6037" y="20026"/>
                  <a:pt x="6042" y="20016"/>
                </a:cubicBezTo>
                <a:cubicBezTo>
                  <a:pt x="6053" y="19992"/>
                  <a:pt x="6063" y="19971"/>
                  <a:pt x="6080" y="19971"/>
                </a:cubicBezTo>
                <a:lnTo>
                  <a:pt x="6155" y="19971"/>
                </a:lnTo>
                <a:lnTo>
                  <a:pt x="6155" y="19828"/>
                </a:lnTo>
                <a:cubicBezTo>
                  <a:pt x="6155" y="19818"/>
                  <a:pt x="6156" y="19810"/>
                  <a:pt x="6158" y="19804"/>
                </a:cubicBezTo>
                <a:cubicBezTo>
                  <a:pt x="6161" y="19794"/>
                  <a:pt x="6167" y="19794"/>
                  <a:pt x="6171" y="19784"/>
                </a:cubicBezTo>
                <a:cubicBezTo>
                  <a:pt x="6176" y="19766"/>
                  <a:pt x="6179" y="19752"/>
                  <a:pt x="6183" y="19733"/>
                </a:cubicBezTo>
                <a:cubicBezTo>
                  <a:pt x="6185" y="19723"/>
                  <a:pt x="6188" y="19716"/>
                  <a:pt x="6189" y="19707"/>
                </a:cubicBezTo>
                <a:cubicBezTo>
                  <a:pt x="6190" y="19699"/>
                  <a:pt x="6189" y="19691"/>
                  <a:pt x="6189" y="19681"/>
                </a:cubicBezTo>
                <a:cubicBezTo>
                  <a:pt x="6189" y="19672"/>
                  <a:pt x="6186" y="19664"/>
                  <a:pt x="6186" y="19655"/>
                </a:cubicBezTo>
                <a:cubicBezTo>
                  <a:pt x="6186" y="19648"/>
                  <a:pt x="6188" y="19638"/>
                  <a:pt x="6189" y="19630"/>
                </a:cubicBezTo>
                <a:cubicBezTo>
                  <a:pt x="6191" y="19617"/>
                  <a:pt x="6195" y="19604"/>
                  <a:pt x="6202" y="19604"/>
                </a:cubicBezTo>
                <a:cubicBezTo>
                  <a:pt x="6215" y="19604"/>
                  <a:pt x="6221" y="19617"/>
                  <a:pt x="6233" y="19617"/>
                </a:cubicBezTo>
                <a:cubicBezTo>
                  <a:pt x="6241" y="19617"/>
                  <a:pt x="6246" y="19610"/>
                  <a:pt x="6252" y="19604"/>
                </a:cubicBezTo>
                <a:cubicBezTo>
                  <a:pt x="6258" y="19598"/>
                  <a:pt x="6263" y="19591"/>
                  <a:pt x="6265" y="19579"/>
                </a:cubicBezTo>
                <a:cubicBezTo>
                  <a:pt x="6266" y="19571"/>
                  <a:pt x="6265" y="19562"/>
                  <a:pt x="6265" y="19552"/>
                </a:cubicBezTo>
                <a:lnTo>
                  <a:pt x="6265" y="19527"/>
                </a:lnTo>
                <a:cubicBezTo>
                  <a:pt x="6265" y="19516"/>
                  <a:pt x="6260" y="19511"/>
                  <a:pt x="6259" y="19501"/>
                </a:cubicBezTo>
                <a:cubicBezTo>
                  <a:pt x="6254" y="19503"/>
                  <a:pt x="6251" y="19499"/>
                  <a:pt x="6246" y="19501"/>
                </a:cubicBezTo>
                <a:cubicBezTo>
                  <a:pt x="6240" y="19503"/>
                  <a:pt x="6238" y="19509"/>
                  <a:pt x="6233" y="19514"/>
                </a:cubicBezTo>
                <a:cubicBezTo>
                  <a:pt x="6227" y="19520"/>
                  <a:pt x="6227" y="19533"/>
                  <a:pt x="6221" y="19539"/>
                </a:cubicBezTo>
                <a:cubicBezTo>
                  <a:pt x="6217" y="19543"/>
                  <a:pt x="6212" y="19538"/>
                  <a:pt x="6208" y="19539"/>
                </a:cubicBezTo>
                <a:cubicBezTo>
                  <a:pt x="6205" y="19530"/>
                  <a:pt x="6187" y="19534"/>
                  <a:pt x="6186" y="19523"/>
                </a:cubicBezTo>
                <a:cubicBezTo>
                  <a:pt x="6184" y="19505"/>
                  <a:pt x="6187" y="19491"/>
                  <a:pt x="6186" y="19472"/>
                </a:cubicBezTo>
                <a:cubicBezTo>
                  <a:pt x="6185" y="19453"/>
                  <a:pt x="6184" y="19440"/>
                  <a:pt x="6183" y="19420"/>
                </a:cubicBezTo>
                <a:cubicBezTo>
                  <a:pt x="6183" y="19411"/>
                  <a:pt x="6180" y="19406"/>
                  <a:pt x="6180" y="19396"/>
                </a:cubicBezTo>
                <a:lnTo>
                  <a:pt x="6180" y="19317"/>
                </a:lnTo>
                <a:lnTo>
                  <a:pt x="6201" y="19317"/>
                </a:lnTo>
                <a:cubicBezTo>
                  <a:pt x="6212" y="19317"/>
                  <a:pt x="6217" y="19327"/>
                  <a:pt x="6227" y="19336"/>
                </a:cubicBezTo>
                <a:cubicBezTo>
                  <a:pt x="6238" y="19348"/>
                  <a:pt x="6240" y="19375"/>
                  <a:pt x="6253" y="19375"/>
                </a:cubicBezTo>
                <a:lnTo>
                  <a:pt x="6331" y="19375"/>
                </a:lnTo>
                <a:cubicBezTo>
                  <a:pt x="6331" y="19364"/>
                  <a:pt x="6337" y="19361"/>
                  <a:pt x="6337" y="19350"/>
                </a:cubicBezTo>
                <a:cubicBezTo>
                  <a:pt x="6337" y="19337"/>
                  <a:pt x="6328" y="19335"/>
                  <a:pt x="6327" y="19324"/>
                </a:cubicBezTo>
                <a:lnTo>
                  <a:pt x="6327" y="19298"/>
                </a:lnTo>
                <a:cubicBezTo>
                  <a:pt x="6327" y="19288"/>
                  <a:pt x="6327" y="19280"/>
                  <a:pt x="6327" y="19272"/>
                </a:cubicBezTo>
                <a:cubicBezTo>
                  <a:pt x="6329" y="19263"/>
                  <a:pt x="6331" y="19256"/>
                  <a:pt x="6334" y="19247"/>
                </a:cubicBezTo>
                <a:cubicBezTo>
                  <a:pt x="6336" y="19237"/>
                  <a:pt x="6344" y="19243"/>
                  <a:pt x="6346" y="19234"/>
                </a:cubicBezTo>
                <a:cubicBezTo>
                  <a:pt x="6348" y="19226"/>
                  <a:pt x="6346" y="19218"/>
                  <a:pt x="6346" y="19208"/>
                </a:cubicBezTo>
                <a:cubicBezTo>
                  <a:pt x="6346" y="19198"/>
                  <a:pt x="6347" y="19191"/>
                  <a:pt x="6346" y="19183"/>
                </a:cubicBezTo>
                <a:cubicBezTo>
                  <a:pt x="6345" y="19163"/>
                  <a:pt x="6339" y="19150"/>
                  <a:pt x="6337" y="19130"/>
                </a:cubicBezTo>
                <a:cubicBezTo>
                  <a:pt x="6336" y="19122"/>
                  <a:pt x="6334" y="19116"/>
                  <a:pt x="6334" y="19106"/>
                </a:cubicBezTo>
                <a:lnTo>
                  <a:pt x="6334" y="19047"/>
                </a:lnTo>
                <a:lnTo>
                  <a:pt x="6393" y="19047"/>
                </a:lnTo>
                <a:cubicBezTo>
                  <a:pt x="6398" y="19047"/>
                  <a:pt x="6401" y="19041"/>
                  <a:pt x="6406" y="19041"/>
                </a:cubicBezTo>
                <a:lnTo>
                  <a:pt x="6431" y="19041"/>
                </a:lnTo>
                <a:cubicBezTo>
                  <a:pt x="6441" y="19041"/>
                  <a:pt x="6448" y="19039"/>
                  <a:pt x="6456" y="19034"/>
                </a:cubicBezTo>
                <a:cubicBezTo>
                  <a:pt x="6467" y="19029"/>
                  <a:pt x="6471" y="19015"/>
                  <a:pt x="6482" y="19015"/>
                </a:cubicBezTo>
                <a:lnTo>
                  <a:pt x="6544" y="19015"/>
                </a:lnTo>
                <a:cubicBezTo>
                  <a:pt x="6555" y="19015"/>
                  <a:pt x="6559" y="19034"/>
                  <a:pt x="6570" y="19034"/>
                </a:cubicBezTo>
                <a:cubicBezTo>
                  <a:pt x="6576" y="19034"/>
                  <a:pt x="6578" y="19024"/>
                  <a:pt x="6582" y="19015"/>
                </a:cubicBezTo>
                <a:cubicBezTo>
                  <a:pt x="6584" y="19008"/>
                  <a:pt x="6584" y="18997"/>
                  <a:pt x="6585" y="18989"/>
                </a:cubicBezTo>
                <a:cubicBezTo>
                  <a:pt x="6587" y="18981"/>
                  <a:pt x="6587" y="18972"/>
                  <a:pt x="6589" y="18963"/>
                </a:cubicBezTo>
                <a:cubicBezTo>
                  <a:pt x="6591" y="18952"/>
                  <a:pt x="6596" y="18947"/>
                  <a:pt x="6598" y="18938"/>
                </a:cubicBezTo>
                <a:cubicBezTo>
                  <a:pt x="6603" y="18918"/>
                  <a:pt x="6607" y="18902"/>
                  <a:pt x="6614" y="18886"/>
                </a:cubicBezTo>
                <a:cubicBezTo>
                  <a:pt x="6618" y="18877"/>
                  <a:pt x="6624" y="18873"/>
                  <a:pt x="6629" y="18866"/>
                </a:cubicBezTo>
                <a:cubicBezTo>
                  <a:pt x="6639" y="18855"/>
                  <a:pt x="6646" y="18847"/>
                  <a:pt x="6655" y="18835"/>
                </a:cubicBezTo>
                <a:cubicBezTo>
                  <a:pt x="6659" y="18828"/>
                  <a:pt x="6661" y="18819"/>
                  <a:pt x="6664" y="18809"/>
                </a:cubicBezTo>
                <a:cubicBezTo>
                  <a:pt x="6667" y="18799"/>
                  <a:pt x="6670" y="18795"/>
                  <a:pt x="6673" y="18783"/>
                </a:cubicBezTo>
                <a:lnTo>
                  <a:pt x="6680" y="18757"/>
                </a:lnTo>
                <a:cubicBezTo>
                  <a:pt x="6682" y="18747"/>
                  <a:pt x="6686" y="18744"/>
                  <a:pt x="6686" y="18733"/>
                </a:cubicBezTo>
                <a:lnTo>
                  <a:pt x="6686" y="18654"/>
                </a:lnTo>
                <a:lnTo>
                  <a:pt x="6673" y="18654"/>
                </a:lnTo>
                <a:cubicBezTo>
                  <a:pt x="6669" y="18654"/>
                  <a:pt x="6666" y="18650"/>
                  <a:pt x="6661" y="18648"/>
                </a:cubicBezTo>
                <a:lnTo>
                  <a:pt x="6661" y="18596"/>
                </a:lnTo>
                <a:cubicBezTo>
                  <a:pt x="6661" y="18587"/>
                  <a:pt x="6662" y="18579"/>
                  <a:pt x="6661" y="18571"/>
                </a:cubicBezTo>
                <a:cubicBezTo>
                  <a:pt x="6660" y="18563"/>
                  <a:pt x="6659" y="18553"/>
                  <a:pt x="6658" y="18545"/>
                </a:cubicBezTo>
                <a:cubicBezTo>
                  <a:pt x="6656" y="18533"/>
                  <a:pt x="6649" y="18532"/>
                  <a:pt x="6645" y="18526"/>
                </a:cubicBezTo>
                <a:cubicBezTo>
                  <a:pt x="6640" y="18518"/>
                  <a:pt x="6635" y="18512"/>
                  <a:pt x="6629" y="18506"/>
                </a:cubicBezTo>
                <a:cubicBezTo>
                  <a:pt x="6619" y="18493"/>
                  <a:pt x="6614" y="18476"/>
                  <a:pt x="6604" y="18461"/>
                </a:cubicBezTo>
                <a:cubicBezTo>
                  <a:pt x="6600" y="18455"/>
                  <a:pt x="6594" y="18456"/>
                  <a:pt x="6592" y="18448"/>
                </a:cubicBezTo>
                <a:cubicBezTo>
                  <a:pt x="6589" y="18438"/>
                  <a:pt x="6585" y="18432"/>
                  <a:pt x="6582" y="18422"/>
                </a:cubicBezTo>
                <a:cubicBezTo>
                  <a:pt x="6580" y="18416"/>
                  <a:pt x="6583" y="18405"/>
                  <a:pt x="6582" y="18397"/>
                </a:cubicBezTo>
                <a:lnTo>
                  <a:pt x="6632" y="18397"/>
                </a:lnTo>
                <a:cubicBezTo>
                  <a:pt x="6643" y="18397"/>
                  <a:pt x="6651" y="18403"/>
                  <a:pt x="6661" y="18410"/>
                </a:cubicBezTo>
                <a:cubicBezTo>
                  <a:pt x="6673" y="18417"/>
                  <a:pt x="6675" y="18436"/>
                  <a:pt x="6686" y="18448"/>
                </a:cubicBezTo>
                <a:cubicBezTo>
                  <a:pt x="6691" y="18453"/>
                  <a:pt x="6693" y="18466"/>
                  <a:pt x="6699" y="18467"/>
                </a:cubicBezTo>
                <a:cubicBezTo>
                  <a:pt x="6702" y="18469"/>
                  <a:pt x="6707" y="18466"/>
                  <a:pt x="6711" y="18467"/>
                </a:cubicBezTo>
                <a:cubicBezTo>
                  <a:pt x="6725" y="18474"/>
                  <a:pt x="6734" y="18480"/>
                  <a:pt x="6749" y="18480"/>
                </a:cubicBezTo>
                <a:cubicBezTo>
                  <a:pt x="6754" y="18480"/>
                  <a:pt x="6758" y="18482"/>
                  <a:pt x="6762" y="18480"/>
                </a:cubicBezTo>
                <a:cubicBezTo>
                  <a:pt x="6768" y="18477"/>
                  <a:pt x="6768" y="18458"/>
                  <a:pt x="6774" y="18455"/>
                </a:cubicBezTo>
                <a:cubicBezTo>
                  <a:pt x="6783" y="18452"/>
                  <a:pt x="6790" y="18455"/>
                  <a:pt x="6799" y="18455"/>
                </a:cubicBezTo>
                <a:cubicBezTo>
                  <a:pt x="6809" y="18455"/>
                  <a:pt x="6816" y="18460"/>
                  <a:pt x="6825" y="18455"/>
                </a:cubicBezTo>
                <a:cubicBezTo>
                  <a:pt x="6830" y="18452"/>
                  <a:pt x="6831" y="18440"/>
                  <a:pt x="6837" y="18435"/>
                </a:cubicBezTo>
                <a:cubicBezTo>
                  <a:pt x="6841" y="18432"/>
                  <a:pt x="6846" y="18434"/>
                  <a:pt x="6849" y="18429"/>
                </a:cubicBezTo>
                <a:cubicBezTo>
                  <a:pt x="6854" y="18421"/>
                  <a:pt x="6856" y="18413"/>
                  <a:pt x="6859" y="18403"/>
                </a:cubicBezTo>
                <a:cubicBezTo>
                  <a:pt x="6865" y="18385"/>
                  <a:pt x="6867" y="18371"/>
                  <a:pt x="6872" y="18352"/>
                </a:cubicBezTo>
                <a:cubicBezTo>
                  <a:pt x="6874" y="18342"/>
                  <a:pt x="6875" y="18334"/>
                  <a:pt x="6878" y="18326"/>
                </a:cubicBezTo>
                <a:cubicBezTo>
                  <a:pt x="6881" y="18315"/>
                  <a:pt x="6885" y="18307"/>
                  <a:pt x="6890" y="18300"/>
                </a:cubicBezTo>
                <a:cubicBezTo>
                  <a:pt x="6894" y="18296"/>
                  <a:pt x="6899" y="18297"/>
                  <a:pt x="6903" y="18293"/>
                </a:cubicBezTo>
                <a:cubicBezTo>
                  <a:pt x="6909" y="18287"/>
                  <a:pt x="6915" y="18285"/>
                  <a:pt x="6919" y="18274"/>
                </a:cubicBezTo>
                <a:cubicBezTo>
                  <a:pt x="6922" y="18264"/>
                  <a:pt x="6927" y="18260"/>
                  <a:pt x="6928" y="18249"/>
                </a:cubicBezTo>
                <a:cubicBezTo>
                  <a:pt x="6929" y="18241"/>
                  <a:pt x="6931" y="18231"/>
                  <a:pt x="6931" y="18223"/>
                </a:cubicBezTo>
                <a:cubicBezTo>
                  <a:pt x="6933" y="18205"/>
                  <a:pt x="6931" y="18191"/>
                  <a:pt x="6931" y="18171"/>
                </a:cubicBezTo>
                <a:cubicBezTo>
                  <a:pt x="6938" y="18152"/>
                  <a:pt x="6948" y="18142"/>
                  <a:pt x="6954" y="18120"/>
                </a:cubicBezTo>
                <a:cubicBezTo>
                  <a:pt x="6956" y="18109"/>
                  <a:pt x="6962" y="18105"/>
                  <a:pt x="6963" y="18094"/>
                </a:cubicBezTo>
                <a:cubicBezTo>
                  <a:pt x="6965" y="18065"/>
                  <a:pt x="6962" y="18047"/>
                  <a:pt x="6963" y="18017"/>
                </a:cubicBezTo>
                <a:cubicBezTo>
                  <a:pt x="6963" y="18007"/>
                  <a:pt x="6966" y="17999"/>
                  <a:pt x="6966" y="17991"/>
                </a:cubicBezTo>
                <a:cubicBezTo>
                  <a:pt x="6966" y="17983"/>
                  <a:pt x="6965" y="17974"/>
                  <a:pt x="6966" y="17965"/>
                </a:cubicBezTo>
                <a:cubicBezTo>
                  <a:pt x="6968" y="17956"/>
                  <a:pt x="6970" y="17947"/>
                  <a:pt x="6972" y="17940"/>
                </a:cubicBezTo>
                <a:cubicBezTo>
                  <a:pt x="6978" y="17922"/>
                  <a:pt x="6985" y="17909"/>
                  <a:pt x="6994" y="17901"/>
                </a:cubicBezTo>
                <a:cubicBezTo>
                  <a:pt x="6999" y="17898"/>
                  <a:pt x="7001" y="17888"/>
                  <a:pt x="7007" y="17888"/>
                </a:cubicBezTo>
                <a:cubicBezTo>
                  <a:pt x="7012" y="17888"/>
                  <a:pt x="7014" y="17899"/>
                  <a:pt x="7019" y="17901"/>
                </a:cubicBezTo>
                <a:cubicBezTo>
                  <a:pt x="7018" y="17910"/>
                  <a:pt x="7015" y="17917"/>
                  <a:pt x="7013" y="17926"/>
                </a:cubicBezTo>
                <a:cubicBezTo>
                  <a:pt x="7012" y="17934"/>
                  <a:pt x="7011" y="17944"/>
                  <a:pt x="7010" y="17952"/>
                </a:cubicBezTo>
                <a:cubicBezTo>
                  <a:pt x="7009" y="17962"/>
                  <a:pt x="7004" y="17967"/>
                  <a:pt x="7004" y="17978"/>
                </a:cubicBezTo>
                <a:cubicBezTo>
                  <a:pt x="7004" y="17991"/>
                  <a:pt x="7012" y="17993"/>
                  <a:pt x="7013" y="18004"/>
                </a:cubicBezTo>
                <a:cubicBezTo>
                  <a:pt x="7023" y="17994"/>
                  <a:pt x="7031" y="17993"/>
                  <a:pt x="7038" y="17978"/>
                </a:cubicBezTo>
                <a:cubicBezTo>
                  <a:pt x="7042" y="17972"/>
                  <a:pt x="7042" y="17960"/>
                  <a:pt x="7045" y="17952"/>
                </a:cubicBezTo>
                <a:cubicBezTo>
                  <a:pt x="7050" y="17934"/>
                  <a:pt x="7052" y="17920"/>
                  <a:pt x="7057" y="17901"/>
                </a:cubicBezTo>
                <a:cubicBezTo>
                  <a:pt x="7059" y="17891"/>
                  <a:pt x="7061" y="17883"/>
                  <a:pt x="7064" y="17875"/>
                </a:cubicBezTo>
                <a:cubicBezTo>
                  <a:pt x="7067" y="17864"/>
                  <a:pt x="7073" y="17861"/>
                  <a:pt x="7076" y="17850"/>
                </a:cubicBezTo>
                <a:cubicBezTo>
                  <a:pt x="7079" y="17841"/>
                  <a:pt x="7080" y="17834"/>
                  <a:pt x="7082" y="17824"/>
                </a:cubicBezTo>
                <a:cubicBezTo>
                  <a:pt x="7085" y="17812"/>
                  <a:pt x="7090" y="17810"/>
                  <a:pt x="7092" y="17798"/>
                </a:cubicBezTo>
                <a:cubicBezTo>
                  <a:pt x="7094" y="17790"/>
                  <a:pt x="7094" y="17780"/>
                  <a:pt x="7095" y="17772"/>
                </a:cubicBezTo>
                <a:cubicBezTo>
                  <a:pt x="7096" y="17762"/>
                  <a:pt x="7100" y="17756"/>
                  <a:pt x="7101" y="17746"/>
                </a:cubicBezTo>
                <a:cubicBezTo>
                  <a:pt x="7102" y="17738"/>
                  <a:pt x="7100" y="17729"/>
                  <a:pt x="7101" y="17721"/>
                </a:cubicBezTo>
                <a:cubicBezTo>
                  <a:pt x="7103" y="17711"/>
                  <a:pt x="7105" y="17703"/>
                  <a:pt x="7107" y="17695"/>
                </a:cubicBezTo>
                <a:cubicBezTo>
                  <a:pt x="7111" y="17685"/>
                  <a:pt x="7112" y="17675"/>
                  <a:pt x="7117" y="17669"/>
                </a:cubicBezTo>
                <a:cubicBezTo>
                  <a:pt x="7120" y="17664"/>
                  <a:pt x="7126" y="17666"/>
                  <a:pt x="7130" y="17663"/>
                </a:cubicBezTo>
                <a:cubicBezTo>
                  <a:pt x="7134" y="17660"/>
                  <a:pt x="7138" y="17658"/>
                  <a:pt x="7142" y="17656"/>
                </a:cubicBezTo>
                <a:cubicBezTo>
                  <a:pt x="7148" y="17653"/>
                  <a:pt x="7150" y="17644"/>
                  <a:pt x="7155" y="17637"/>
                </a:cubicBezTo>
                <a:cubicBezTo>
                  <a:pt x="7160" y="17631"/>
                  <a:pt x="7164" y="17624"/>
                  <a:pt x="7167" y="17611"/>
                </a:cubicBezTo>
                <a:cubicBezTo>
                  <a:pt x="7170" y="17601"/>
                  <a:pt x="7174" y="17597"/>
                  <a:pt x="7174" y="17585"/>
                </a:cubicBezTo>
                <a:cubicBezTo>
                  <a:pt x="7174" y="17566"/>
                  <a:pt x="7174" y="17553"/>
                  <a:pt x="7174" y="17534"/>
                </a:cubicBezTo>
                <a:cubicBezTo>
                  <a:pt x="7174" y="17514"/>
                  <a:pt x="7175" y="17500"/>
                  <a:pt x="7174" y="17482"/>
                </a:cubicBezTo>
                <a:cubicBezTo>
                  <a:pt x="7172" y="17463"/>
                  <a:pt x="7166" y="17450"/>
                  <a:pt x="7164" y="17431"/>
                </a:cubicBezTo>
                <a:cubicBezTo>
                  <a:pt x="7163" y="17423"/>
                  <a:pt x="7164" y="17415"/>
                  <a:pt x="7164" y="17405"/>
                </a:cubicBezTo>
                <a:cubicBezTo>
                  <a:pt x="7164" y="17392"/>
                  <a:pt x="7161" y="17386"/>
                  <a:pt x="7161" y="17373"/>
                </a:cubicBezTo>
                <a:cubicBezTo>
                  <a:pt x="7160" y="17351"/>
                  <a:pt x="7161" y="17338"/>
                  <a:pt x="7161" y="17315"/>
                </a:cubicBezTo>
                <a:cubicBezTo>
                  <a:pt x="7161" y="17293"/>
                  <a:pt x="7158" y="17278"/>
                  <a:pt x="7161" y="17257"/>
                </a:cubicBezTo>
                <a:cubicBezTo>
                  <a:pt x="7162" y="17247"/>
                  <a:pt x="7165" y="17241"/>
                  <a:pt x="7167" y="17231"/>
                </a:cubicBezTo>
                <a:cubicBezTo>
                  <a:pt x="7170" y="17220"/>
                  <a:pt x="7176" y="17220"/>
                  <a:pt x="7180" y="17212"/>
                </a:cubicBezTo>
                <a:cubicBezTo>
                  <a:pt x="7185" y="17203"/>
                  <a:pt x="7187" y="17195"/>
                  <a:pt x="7193" y="17186"/>
                </a:cubicBezTo>
                <a:cubicBezTo>
                  <a:pt x="7201" y="17174"/>
                  <a:pt x="7208" y="17165"/>
                  <a:pt x="7218" y="17154"/>
                </a:cubicBezTo>
                <a:cubicBezTo>
                  <a:pt x="7222" y="17151"/>
                  <a:pt x="7226" y="17151"/>
                  <a:pt x="7230" y="17148"/>
                </a:cubicBezTo>
                <a:cubicBezTo>
                  <a:pt x="7235" y="17142"/>
                  <a:pt x="7233" y="17130"/>
                  <a:pt x="7236" y="17122"/>
                </a:cubicBezTo>
                <a:cubicBezTo>
                  <a:pt x="7241" y="17111"/>
                  <a:pt x="7244" y="17102"/>
                  <a:pt x="7249" y="17089"/>
                </a:cubicBezTo>
                <a:cubicBezTo>
                  <a:pt x="7252" y="17080"/>
                  <a:pt x="7255" y="17073"/>
                  <a:pt x="7258" y="17064"/>
                </a:cubicBezTo>
                <a:cubicBezTo>
                  <a:pt x="7262" y="17052"/>
                  <a:pt x="7264" y="17041"/>
                  <a:pt x="7268" y="17032"/>
                </a:cubicBezTo>
                <a:cubicBezTo>
                  <a:pt x="7272" y="17022"/>
                  <a:pt x="7276" y="17019"/>
                  <a:pt x="7281" y="17012"/>
                </a:cubicBezTo>
                <a:cubicBezTo>
                  <a:pt x="7285" y="17006"/>
                  <a:pt x="7288" y="16993"/>
                  <a:pt x="7294" y="16993"/>
                </a:cubicBezTo>
                <a:lnTo>
                  <a:pt x="7355" y="16993"/>
                </a:lnTo>
                <a:cubicBezTo>
                  <a:pt x="7367" y="16993"/>
                  <a:pt x="7373" y="16973"/>
                  <a:pt x="7381" y="16961"/>
                </a:cubicBezTo>
                <a:cubicBezTo>
                  <a:pt x="7386" y="16954"/>
                  <a:pt x="7390" y="16951"/>
                  <a:pt x="7394" y="16942"/>
                </a:cubicBezTo>
                <a:cubicBezTo>
                  <a:pt x="7397" y="16934"/>
                  <a:pt x="7397" y="16924"/>
                  <a:pt x="7400" y="16916"/>
                </a:cubicBezTo>
                <a:cubicBezTo>
                  <a:pt x="7404" y="16906"/>
                  <a:pt x="7409" y="16905"/>
                  <a:pt x="7413" y="16897"/>
                </a:cubicBezTo>
                <a:lnTo>
                  <a:pt x="7567" y="16897"/>
                </a:lnTo>
                <a:cubicBezTo>
                  <a:pt x="7568" y="16882"/>
                  <a:pt x="7568" y="16871"/>
                  <a:pt x="7570" y="16858"/>
                </a:cubicBezTo>
                <a:cubicBezTo>
                  <a:pt x="7571" y="16850"/>
                  <a:pt x="7569" y="16840"/>
                  <a:pt x="7570" y="16832"/>
                </a:cubicBezTo>
                <a:cubicBezTo>
                  <a:pt x="7572" y="16819"/>
                  <a:pt x="7577" y="16815"/>
                  <a:pt x="7583" y="16806"/>
                </a:cubicBezTo>
                <a:cubicBezTo>
                  <a:pt x="7586" y="16803"/>
                  <a:pt x="7592" y="16805"/>
                  <a:pt x="7595" y="16800"/>
                </a:cubicBezTo>
                <a:cubicBezTo>
                  <a:pt x="7599" y="16793"/>
                  <a:pt x="7598" y="16782"/>
                  <a:pt x="7602" y="16774"/>
                </a:cubicBezTo>
                <a:cubicBezTo>
                  <a:pt x="7609" y="16755"/>
                  <a:pt x="7614" y="16743"/>
                  <a:pt x="7620" y="16723"/>
                </a:cubicBezTo>
                <a:cubicBezTo>
                  <a:pt x="7626" y="16705"/>
                  <a:pt x="7632" y="16690"/>
                  <a:pt x="7636" y="16671"/>
                </a:cubicBezTo>
                <a:cubicBezTo>
                  <a:pt x="7638" y="16663"/>
                  <a:pt x="7634" y="16653"/>
                  <a:pt x="7636" y="16645"/>
                </a:cubicBezTo>
                <a:cubicBezTo>
                  <a:pt x="7639" y="16634"/>
                  <a:pt x="7641" y="16628"/>
                  <a:pt x="7645" y="16620"/>
                </a:cubicBezTo>
                <a:cubicBezTo>
                  <a:pt x="7652" y="16608"/>
                  <a:pt x="7664" y="16618"/>
                  <a:pt x="7671" y="16607"/>
                </a:cubicBezTo>
                <a:cubicBezTo>
                  <a:pt x="7677" y="16596"/>
                  <a:pt x="7675" y="16575"/>
                  <a:pt x="7677" y="16555"/>
                </a:cubicBezTo>
                <a:cubicBezTo>
                  <a:pt x="7678" y="16520"/>
                  <a:pt x="7680" y="16483"/>
                  <a:pt x="7686" y="16452"/>
                </a:cubicBezTo>
                <a:cubicBezTo>
                  <a:pt x="7688" y="16443"/>
                  <a:pt x="7690" y="16434"/>
                  <a:pt x="7693" y="16426"/>
                </a:cubicBezTo>
                <a:cubicBezTo>
                  <a:pt x="7695" y="16418"/>
                  <a:pt x="7696" y="16409"/>
                  <a:pt x="7699" y="16401"/>
                </a:cubicBezTo>
                <a:cubicBezTo>
                  <a:pt x="7701" y="16395"/>
                  <a:pt x="7709" y="16401"/>
                  <a:pt x="7712" y="16394"/>
                </a:cubicBezTo>
                <a:cubicBezTo>
                  <a:pt x="7715" y="16386"/>
                  <a:pt x="7716" y="16378"/>
                  <a:pt x="7718" y="16369"/>
                </a:cubicBezTo>
                <a:cubicBezTo>
                  <a:pt x="7720" y="16359"/>
                  <a:pt x="7723" y="16352"/>
                  <a:pt x="7724" y="16343"/>
                </a:cubicBezTo>
                <a:cubicBezTo>
                  <a:pt x="7725" y="16335"/>
                  <a:pt x="7724" y="16325"/>
                  <a:pt x="7724" y="16317"/>
                </a:cubicBezTo>
                <a:cubicBezTo>
                  <a:pt x="7725" y="16300"/>
                  <a:pt x="7727" y="16285"/>
                  <a:pt x="7727" y="16266"/>
                </a:cubicBezTo>
                <a:cubicBezTo>
                  <a:pt x="7727" y="16235"/>
                  <a:pt x="7727" y="16219"/>
                  <a:pt x="7727" y="16188"/>
                </a:cubicBezTo>
                <a:cubicBezTo>
                  <a:pt x="7727" y="16179"/>
                  <a:pt x="7731" y="16171"/>
                  <a:pt x="7731" y="16163"/>
                </a:cubicBezTo>
                <a:lnTo>
                  <a:pt x="7731" y="16137"/>
                </a:lnTo>
                <a:cubicBezTo>
                  <a:pt x="7731" y="16127"/>
                  <a:pt x="7735" y="16121"/>
                  <a:pt x="7737" y="16111"/>
                </a:cubicBezTo>
                <a:cubicBezTo>
                  <a:pt x="7740" y="16089"/>
                  <a:pt x="7746" y="16076"/>
                  <a:pt x="7749" y="16053"/>
                </a:cubicBezTo>
                <a:cubicBezTo>
                  <a:pt x="7750" y="16045"/>
                  <a:pt x="7752" y="16036"/>
                  <a:pt x="7752" y="16027"/>
                </a:cubicBezTo>
                <a:cubicBezTo>
                  <a:pt x="7753" y="16019"/>
                  <a:pt x="7756" y="16010"/>
                  <a:pt x="7756" y="16002"/>
                </a:cubicBezTo>
                <a:cubicBezTo>
                  <a:pt x="7756" y="15993"/>
                  <a:pt x="7758" y="15986"/>
                  <a:pt x="7759" y="15976"/>
                </a:cubicBezTo>
                <a:cubicBezTo>
                  <a:pt x="7759" y="15961"/>
                  <a:pt x="7759" y="15951"/>
                  <a:pt x="7759" y="15937"/>
                </a:cubicBezTo>
                <a:lnTo>
                  <a:pt x="7759" y="15899"/>
                </a:lnTo>
                <a:cubicBezTo>
                  <a:pt x="7758" y="15873"/>
                  <a:pt x="7752" y="15860"/>
                  <a:pt x="7752" y="15834"/>
                </a:cubicBezTo>
                <a:lnTo>
                  <a:pt x="7752" y="15777"/>
                </a:lnTo>
                <a:cubicBezTo>
                  <a:pt x="7752" y="15767"/>
                  <a:pt x="7749" y="15762"/>
                  <a:pt x="7749" y="15752"/>
                </a:cubicBezTo>
                <a:lnTo>
                  <a:pt x="7749" y="15596"/>
                </a:lnTo>
                <a:cubicBezTo>
                  <a:pt x="7754" y="15594"/>
                  <a:pt x="7758" y="15591"/>
                  <a:pt x="7762" y="15589"/>
                </a:cubicBezTo>
                <a:cubicBezTo>
                  <a:pt x="7766" y="15588"/>
                  <a:pt x="7771" y="15591"/>
                  <a:pt x="7774" y="15589"/>
                </a:cubicBezTo>
                <a:cubicBezTo>
                  <a:pt x="7780" y="15586"/>
                  <a:pt x="7782" y="15575"/>
                  <a:pt x="7787" y="15571"/>
                </a:cubicBezTo>
                <a:cubicBezTo>
                  <a:pt x="7792" y="15566"/>
                  <a:pt x="7796" y="15562"/>
                  <a:pt x="7800" y="15557"/>
                </a:cubicBezTo>
                <a:cubicBezTo>
                  <a:pt x="7813" y="15538"/>
                  <a:pt x="7822" y="15519"/>
                  <a:pt x="7828" y="15486"/>
                </a:cubicBezTo>
                <a:cubicBezTo>
                  <a:pt x="7830" y="15475"/>
                  <a:pt x="7830" y="15466"/>
                  <a:pt x="7831" y="15454"/>
                </a:cubicBezTo>
                <a:cubicBezTo>
                  <a:pt x="7834" y="15435"/>
                  <a:pt x="7835" y="15419"/>
                  <a:pt x="7841" y="15402"/>
                </a:cubicBezTo>
                <a:cubicBezTo>
                  <a:pt x="7844" y="15393"/>
                  <a:pt x="7845" y="15382"/>
                  <a:pt x="7850" y="15377"/>
                </a:cubicBezTo>
                <a:cubicBezTo>
                  <a:pt x="7854" y="15373"/>
                  <a:pt x="7859" y="15381"/>
                  <a:pt x="7862" y="15377"/>
                </a:cubicBezTo>
                <a:cubicBezTo>
                  <a:pt x="7866" y="15374"/>
                  <a:pt x="7871" y="15372"/>
                  <a:pt x="7875" y="15371"/>
                </a:cubicBezTo>
                <a:cubicBezTo>
                  <a:pt x="7888" y="15361"/>
                  <a:pt x="7889" y="15335"/>
                  <a:pt x="7900" y="15319"/>
                </a:cubicBezTo>
                <a:cubicBezTo>
                  <a:pt x="7903" y="15316"/>
                  <a:pt x="7910" y="15319"/>
                  <a:pt x="7913" y="15313"/>
                </a:cubicBezTo>
                <a:cubicBezTo>
                  <a:pt x="7920" y="15298"/>
                  <a:pt x="7921" y="15281"/>
                  <a:pt x="7925" y="15261"/>
                </a:cubicBezTo>
                <a:cubicBezTo>
                  <a:pt x="7936" y="15220"/>
                  <a:pt x="7944" y="15193"/>
                  <a:pt x="7954" y="15152"/>
                </a:cubicBezTo>
                <a:cubicBezTo>
                  <a:pt x="7955" y="15143"/>
                  <a:pt x="7955" y="15134"/>
                  <a:pt x="7957" y="15126"/>
                </a:cubicBezTo>
                <a:cubicBezTo>
                  <a:pt x="7959" y="15114"/>
                  <a:pt x="7966" y="15115"/>
                  <a:pt x="7970" y="15107"/>
                </a:cubicBezTo>
                <a:cubicBezTo>
                  <a:pt x="7973" y="15099"/>
                  <a:pt x="7980" y="15099"/>
                  <a:pt x="7982" y="15087"/>
                </a:cubicBezTo>
                <a:cubicBezTo>
                  <a:pt x="7984" y="15079"/>
                  <a:pt x="7984" y="15070"/>
                  <a:pt x="7985" y="15062"/>
                </a:cubicBezTo>
                <a:lnTo>
                  <a:pt x="7991" y="15036"/>
                </a:lnTo>
                <a:cubicBezTo>
                  <a:pt x="7997" y="15014"/>
                  <a:pt x="8006" y="15004"/>
                  <a:pt x="8007" y="14978"/>
                </a:cubicBezTo>
                <a:cubicBezTo>
                  <a:pt x="8008" y="14964"/>
                  <a:pt x="8007" y="14953"/>
                  <a:pt x="8007" y="14939"/>
                </a:cubicBezTo>
                <a:cubicBezTo>
                  <a:pt x="8007" y="14924"/>
                  <a:pt x="8008" y="14914"/>
                  <a:pt x="8007" y="14901"/>
                </a:cubicBezTo>
                <a:cubicBezTo>
                  <a:pt x="8007" y="14889"/>
                  <a:pt x="8000" y="14886"/>
                  <a:pt x="7998" y="14875"/>
                </a:cubicBezTo>
                <a:cubicBezTo>
                  <a:pt x="7992" y="14853"/>
                  <a:pt x="7987" y="14841"/>
                  <a:pt x="7982" y="14817"/>
                </a:cubicBezTo>
                <a:cubicBezTo>
                  <a:pt x="7980" y="14799"/>
                  <a:pt x="7970" y="14771"/>
                  <a:pt x="7970" y="14752"/>
                </a:cubicBezTo>
                <a:cubicBezTo>
                  <a:pt x="7969" y="14733"/>
                  <a:pt x="7970" y="14721"/>
                  <a:pt x="7970" y="14701"/>
                </a:cubicBezTo>
                <a:cubicBezTo>
                  <a:pt x="7970" y="14679"/>
                  <a:pt x="7970" y="14663"/>
                  <a:pt x="7966" y="14643"/>
                </a:cubicBezTo>
                <a:cubicBezTo>
                  <a:pt x="7964" y="14632"/>
                  <a:pt x="7962" y="14624"/>
                  <a:pt x="7957" y="14618"/>
                </a:cubicBezTo>
                <a:cubicBezTo>
                  <a:pt x="7948" y="14606"/>
                  <a:pt x="7942" y="14592"/>
                  <a:pt x="7931" y="14592"/>
                </a:cubicBezTo>
                <a:lnTo>
                  <a:pt x="7869" y="14592"/>
                </a:lnTo>
                <a:cubicBezTo>
                  <a:pt x="7864" y="14592"/>
                  <a:pt x="7861" y="14587"/>
                  <a:pt x="7856" y="14585"/>
                </a:cubicBezTo>
                <a:cubicBezTo>
                  <a:pt x="7852" y="14584"/>
                  <a:pt x="7848" y="14574"/>
                  <a:pt x="7844" y="14573"/>
                </a:cubicBezTo>
                <a:cubicBezTo>
                  <a:pt x="7838" y="14571"/>
                  <a:pt x="7833" y="14574"/>
                  <a:pt x="7828" y="14573"/>
                </a:cubicBezTo>
                <a:cubicBezTo>
                  <a:pt x="7824" y="14571"/>
                  <a:pt x="7819" y="14568"/>
                  <a:pt x="7815" y="14566"/>
                </a:cubicBezTo>
                <a:cubicBezTo>
                  <a:pt x="7805" y="14560"/>
                  <a:pt x="7799" y="14551"/>
                  <a:pt x="7790" y="14540"/>
                </a:cubicBezTo>
                <a:cubicBezTo>
                  <a:pt x="7786" y="14535"/>
                  <a:pt x="7781" y="14535"/>
                  <a:pt x="7778" y="14527"/>
                </a:cubicBezTo>
                <a:cubicBezTo>
                  <a:pt x="7775" y="14521"/>
                  <a:pt x="7776" y="14509"/>
                  <a:pt x="7774" y="14501"/>
                </a:cubicBezTo>
                <a:cubicBezTo>
                  <a:pt x="7771" y="14484"/>
                  <a:pt x="7768" y="14469"/>
                  <a:pt x="7765" y="14450"/>
                </a:cubicBezTo>
                <a:cubicBezTo>
                  <a:pt x="7764" y="14442"/>
                  <a:pt x="7766" y="14432"/>
                  <a:pt x="7765" y="14424"/>
                </a:cubicBezTo>
                <a:cubicBezTo>
                  <a:pt x="7764" y="14413"/>
                  <a:pt x="7756" y="14413"/>
                  <a:pt x="7752" y="14405"/>
                </a:cubicBezTo>
                <a:cubicBezTo>
                  <a:pt x="7748" y="14395"/>
                  <a:pt x="7742" y="14393"/>
                  <a:pt x="7737" y="14385"/>
                </a:cubicBezTo>
                <a:cubicBezTo>
                  <a:pt x="7731" y="14377"/>
                  <a:pt x="7730" y="14366"/>
                  <a:pt x="7724" y="14359"/>
                </a:cubicBezTo>
                <a:cubicBezTo>
                  <a:pt x="7720" y="14355"/>
                  <a:pt x="7715" y="14355"/>
                  <a:pt x="7712" y="14354"/>
                </a:cubicBezTo>
                <a:cubicBezTo>
                  <a:pt x="7705" y="14349"/>
                  <a:pt x="7700" y="14347"/>
                  <a:pt x="7693" y="14347"/>
                </a:cubicBezTo>
                <a:cubicBezTo>
                  <a:pt x="7680" y="14347"/>
                  <a:pt x="7673" y="14366"/>
                  <a:pt x="7660" y="14366"/>
                </a:cubicBezTo>
                <a:lnTo>
                  <a:pt x="7583" y="14366"/>
                </a:lnTo>
                <a:cubicBezTo>
                  <a:pt x="7577" y="14366"/>
                  <a:pt x="7572" y="14365"/>
                  <a:pt x="7567" y="14359"/>
                </a:cubicBezTo>
                <a:cubicBezTo>
                  <a:pt x="7556" y="14350"/>
                  <a:pt x="7553" y="14332"/>
                  <a:pt x="7542" y="14321"/>
                </a:cubicBezTo>
                <a:cubicBezTo>
                  <a:pt x="7537" y="14316"/>
                  <a:pt x="7534" y="14312"/>
                  <a:pt x="7529" y="14309"/>
                </a:cubicBezTo>
                <a:cubicBezTo>
                  <a:pt x="7520" y="14302"/>
                  <a:pt x="7514" y="14302"/>
                  <a:pt x="7503" y="14302"/>
                </a:cubicBezTo>
                <a:cubicBezTo>
                  <a:pt x="7492" y="14302"/>
                  <a:pt x="7484" y="14305"/>
                  <a:pt x="7473" y="14309"/>
                </a:cubicBezTo>
                <a:cubicBezTo>
                  <a:pt x="7473" y="14339"/>
                  <a:pt x="7473" y="14355"/>
                  <a:pt x="7471" y="14385"/>
                </a:cubicBezTo>
                <a:cubicBezTo>
                  <a:pt x="7464" y="14385"/>
                  <a:pt x="7461" y="14387"/>
                  <a:pt x="7454" y="14385"/>
                </a:cubicBezTo>
                <a:cubicBezTo>
                  <a:pt x="7449" y="14385"/>
                  <a:pt x="7445" y="14379"/>
                  <a:pt x="7441" y="14379"/>
                </a:cubicBezTo>
                <a:cubicBezTo>
                  <a:pt x="7437" y="14379"/>
                  <a:pt x="7432" y="14381"/>
                  <a:pt x="7428" y="14379"/>
                </a:cubicBezTo>
                <a:cubicBezTo>
                  <a:pt x="7424" y="14378"/>
                  <a:pt x="7421" y="14371"/>
                  <a:pt x="7416" y="14366"/>
                </a:cubicBezTo>
                <a:cubicBezTo>
                  <a:pt x="7411" y="14361"/>
                  <a:pt x="7407" y="14358"/>
                  <a:pt x="7403" y="14354"/>
                </a:cubicBezTo>
                <a:cubicBezTo>
                  <a:pt x="7400" y="14349"/>
                  <a:pt x="7402" y="14336"/>
                  <a:pt x="7400" y="14328"/>
                </a:cubicBezTo>
                <a:cubicBezTo>
                  <a:pt x="7405" y="14320"/>
                  <a:pt x="7405" y="14307"/>
                  <a:pt x="7410" y="14302"/>
                </a:cubicBezTo>
                <a:cubicBezTo>
                  <a:pt x="7414" y="14297"/>
                  <a:pt x="7418" y="14300"/>
                  <a:pt x="7422" y="14295"/>
                </a:cubicBezTo>
                <a:cubicBezTo>
                  <a:pt x="7427" y="14291"/>
                  <a:pt x="7430" y="14281"/>
                  <a:pt x="7435" y="14276"/>
                </a:cubicBezTo>
                <a:lnTo>
                  <a:pt x="7428" y="14251"/>
                </a:lnTo>
                <a:cubicBezTo>
                  <a:pt x="7424" y="14249"/>
                  <a:pt x="7420" y="14252"/>
                  <a:pt x="7416" y="14251"/>
                </a:cubicBezTo>
                <a:cubicBezTo>
                  <a:pt x="7411" y="14249"/>
                  <a:pt x="7408" y="14239"/>
                  <a:pt x="7403" y="14237"/>
                </a:cubicBezTo>
                <a:cubicBezTo>
                  <a:pt x="7398" y="14234"/>
                  <a:pt x="7393" y="14234"/>
                  <a:pt x="7387" y="14231"/>
                </a:cubicBezTo>
                <a:cubicBezTo>
                  <a:pt x="7382" y="14228"/>
                  <a:pt x="7380" y="14218"/>
                  <a:pt x="7375" y="14212"/>
                </a:cubicBezTo>
                <a:cubicBezTo>
                  <a:pt x="7369" y="14205"/>
                  <a:pt x="7365" y="14201"/>
                  <a:pt x="7359" y="14192"/>
                </a:cubicBezTo>
                <a:cubicBezTo>
                  <a:pt x="7354" y="14186"/>
                  <a:pt x="7354" y="14173"/>
                  <a:pt x="7350" y="14167"/>
                </a:cubicBezTo>
                <a:cubicBezTo>
                  <a:pt x="7347" y="14164"/>
                  <a:pt x="7341" y="14163"/>
                  <a:pt x="7337" y="14160"/>
                </a:cubicBezTo>
                <a:cubicBezTo>
                  <a:pt x="7331" y="14154"/>
                  <a:pt x="7326" y="14142"/>
                  <a:pt x="7318" y="14141"/>
                </a:cubicBezTo>
                <a:cubicBezTo>
                  <a:pt x="7313" y="14139"/>
                  <a:pt x="7309" y="14141"/>
                  <a:pt x="7303" y="14141"/>
                </a:cubicBezTo>
                <a:cubicBezTo>
                  <a:pt x="7298" y="14141"/>
                  <a:pt x="7294" y="14135"/>
                  <a:pt x="7290" y="14135"/>
                </a:cubicBezTo>
                <a:lnTo>
                  <a:pt x="7277" y="14135"/>
                </a:lnTo>
                <a:cubicBezTo>
                  <a:pt x="7273" y="14133"/>
                  <a:pt x="7269" y="14125"/>
                  <a:pt x="7265" y="14122"/>
                </a:cubicBezTo>
                <a:cubicBezTo>
                  <a:pt x="7258" y="14117"/>
                  <a:pt x="7253" y="14109"/>
                  <a:pt x="7246" y="14102"/>
                </a:cubicBezTo>
                <a:cubicBezTo>
                  <a:pt x="7236" y="14094"/>
                  <a:pt x="7228" y="14089"/>
                  <a:pt x="7217" y="14089"/>
                </a:cubicBezTo>
                <a:cubicBezTo>
                  <a:pt x="7207" y="14089"/>
                  <a:pt x="7201" y="14092"/>
                  <a:pt x="7191" y="14095"/>
                </a:cubicBezTo>
                <a:lnTo>
                  <a:pt x="7191" y="14218"/>
                </a:lnTo>
                <a:lnTo>
                  <a:pt x="7139" y="14218"/>
                </a:lnTo>
                <a:lnTo>
                  <a:pt x="7139" y="14167"/>
                </a:lnTo>
                <a:cubicBezTo>
                  <a:pt x="7141" y="14159"/>
                  <a:pt x="7140" y="14149"/>
                  <a:pt x="7142" y="14141"/>
                </a:cubicBezTo>
                <a:cubicBezTo>
                  <a:pt x="7145" y="14129"/>
                  <a:pt x="7150" y="14123"/>
                  <a:pt x="7155" y="14115"/>
                </a:cubicBezTo>
                <a:cubicBezTo>
                  <a:pt x="7159" y="14109"/>
                  <a:pt x="7159" y="14098"/>
                  <a:pt x="7164" y="14089"/>
                </a:cubicBezTo>
                <a:cubicBezTo>
                  <a:pt x="7167" y="14085"/>
                  <a:pt x="7175" y="14089"/>
                  <a:pt x="7177" y="14083"/>
                </a:cubicBezTo>
                <a:cubicBezTo>
                  <a:pt x="7182" y="14068"/>
                  <a:pt x="7179" y="14051"/>
                  <a:pt x="7180" y="14031"/>
                </a:cubicBezTo>
                <a:cubicBezTo>
                  <a:pt x="7171" y="14030"/>
                  <a:pt x="7164" y="14031"/>
                  <a:pt x="7155" y="14025"/>
                </a:cubicBezTo>
                <a:cubicBezTo>
                  <a:pt x="7149" y="14022"/>
                  <a:pt x="7148" y="14009"/>
                  <a:pt x="7142" y="14006"/>
                </a:cubicBezTo>
                <a:cubicBezTo>
                  <a:pt x="7134" y="13999"/>
                  <a:pt x="7126" y="13997"/>
                  <a:pt x="7117" y="13992"/>
                </a:cubicBezTo>
                <a:cubicBezTo>
                  <a:pt x="7111" y="13989"/>
                  <a:pt x="7108" y="13980"/>
                  <a:pt x="7101" y="13980"/>
                </a:cubicBezTo>
                <a:lnTo>
                  <a:pt x="7088" y="13980"/>
                </a:lnTo>
                <a:lnTo>
                  <a:pt x="7076" y="13980"/>
                </a:lnTo>
                <a:cubicBezTo>
                  <a:pt x="7070" y="13980"/>
                  <a:pt x="7067" y="13985"/>
                  <a:pt x="7060" y="13987"/>
                </a:cubicBezTo>
                <a:cubicBezTo>
                  <a:pt x="7060" y="14006"/>
                  <a:pt x="7061" y="14019"/>
                  <a:pt x="7060" y="14038"/>
                </a:cubicBezTo>
                <a:cubicBezTo>
                  <a:pt x="7060" y="14048"/>
                  <a:pt x="7061" y="14056"/>
                  <a:pt x="7060" y="14064"/>
                </a:cubicBezTo>
                <a:cubicBezTo>
                  <a:pt x="7056" y="14089"/>
                  <a:pt x="7045" y="14102"/>
                  <a:pt x="7032" y="14102"/>
                </a:cubicBezTo>
                <a:cubicBezTo>
                  <a:pt x="7023" y="14102"/>
                  <a:pt x="7019" y="14097"/>
                  <a:pt x="7010" y="14095"/>
                </a:cubicBezTo>
                <a:lnTo>
                  <a:pt x="7010" y="14044"/>
                </a:lnTo>
                <a:cubicBezTo>
                  <a:pt x="7010" y="14034"/>
                  <a:pt x="7013" y="14028"/>
                  <a:pt x="7013" y="14019"/>
                </a:cubicBezTo>
                <a:cubicBezTo>
                  <a:pt x="7013" y="14009"/>
                  <a:pt x="7011" y="14002"/>
                  <a:pt x="7011" y="13992"/>
                </a:cubicBezTo>
                <a:cubicBezTo>
                  <a:pt x="7025" y="13992"/>
                  <a:pt x="7035" y="13999"/>
                  <a:pt x="7048" y="13987"/>
                </a:cubicBezTo>
                <a:cubicBezTo>
                  <a:pt x="7052" y="13984"/>
                  <a:pt x="7057" y="13985"/>
                  <a:pt x="7060" y="13980"/>
                </a:cubicBezTo>
                <a:cubicBezTo>
                  <a:pt x="7064" y="13974"/>
                  <a:pt x="7065" y="13964"/>
                  <a:pt x="7067" y="13954"/>
                </a:cubicBezTo>
                <a:cubicBezTo>
                  <a:pt x="7070" y="13936"/>
                  <a:pt x="7066" y="13922"/>
                  <a:pt x="7067" y="13903"/>
                </a:cubicBezTo>
                <a:cubicBezTo>
                  <a:pt x="7067" y="13883"/>
                  <a:pt x="7069" y="13870"/>
                  <a:pt x="7070" y="13851"/>
                </a:cubicBezTo>
                <a:cubicBezTo>
                  <a:pt x="7071" y="13837"/>
                  <a:pt x="7073" y="13829"/>
                  <a:pt x="7073" y="13814"/>
                </a:cubicBezTo>
                <a:cubicBezTo>
                  <a:pt x="7073" y="13787"/>
                  <a:pt x="7071" y="13772"/>
                  <a:pt x="7070" y="13745"/>
                </a:cubicBezTo>
                <a:cubicBezTo>
                  <a:pt x="7063" y="13745"/>
                  <a:pt x="7058" y="13748"/>
                  <a:pt x="7051" y="13748"/>
                </a:cubicBezTo>
                <a:cubicBezTo>
                  <a:pt x="7046" y="13748"/>
                  <a:pt x="7043" y="13742"/>
                  <a:pt x="7038" y="13742"/>
                </a:cubicBezTo>
                <a:cubicBezTo>
                  <a:pt x="7034" y="13742"/>
                  <a:pt x="7033" y="13745"/>
                  <a:pt x="7029" y="13745"/>
                </a:cubicBezTo>
                <a:lnTo>
                  <a:pt x="7029" y="13605"/>
                </a:lnTo>
                <a:cubicBezTo>
                  <a:pt x="7029" y="13594"/>
                  <a:pt x="7024" y="13590"/>
                  <a:pt x="7023" y="13581"/>
                </a:cubicBezTo>
                <a:cubicBezTo>
                  <a:pt x="7022" y="13569"/>
                  <a:pt x="7021" y="13559"/>
                  <a:pt x="7019" y="13548"/>
                </a:cubicBezTo>
                <a:cubicBezTo>
                  <a:pt x="7019" y="13540"/>
                  <a:pt x="7018" y="13531"/>
                  <a:pt x="7016" y="13523"/>
                </a:cubicBezTo>
                <a:cubicBezTo>
                  <a:pt x="7014" y="13510"/>
                  <a:pt x="7006" y="13510"/>
                  <a:pt x="7004" y="13497"/>
                </a:cubicBezTo>
                <a:cubicBezTo>
                  <a:pt x="7002" y="13489"/>
                  <a:pt x="7005" y="13478"/>
                  <a:pt x="7004" y="13471"/>
                </a:cubicBezTo>
                <a:cubicBezTo>
                  <a:pt x="7001" y="13461"/>
                  <a:pt x="6999" y="13452"/>
                  <a:pt x="6994" y="13445"/>
                </a:cubicBezTo>
                <a:cubicBezTo>
                  <a:pt x="6991" y="13441"/>
                  <a:pt x="6986" y="13449"/>
                  <a:pt x="6982" y="13445"/>
                </a:cubicBezTo>
                <a:cubicBezTo>
                  <a:pt x="6972" y="13437"/>
                  <a:pt x="6955" y="13421"/>
                  <a:pt x="6945" y="13412"/>
                </a:cubicBezTo>
                <a:cubicBezTo>
                  <a:pt x="6941" y="13405"/>
                  <a:pt x="6935" y="13409"/>
                  <a:pt x="6933" y="13399"/>
                </a:cubicBezTo>
                <a:cubicBezTo>
                  <a:pt x="6928" y="13381"/>
                  <a:pt x="6930" y="13360"/>
                  <a:pt x="6923" y="13348"/>
                </a:cubicBezTo>
                <a:cubicBezTo>
                  <a:pt x="6920" y="13343"/>
                  <a:pt x="6914" y="13346"/>
                  <a:pt x="6911" y="13341"/>
                </a:cubicBezTo>
                <a:cubicBezTo>
                  <a:pt x="6907" y="13336"/>
                  <a:pt x="6903" y="13333"/>
                  <a:pt x="6898" y="13328"/>
                </a:cubicBezTo>
                <a:cubicBezTo>
                  <a:pt x="6893" y="13323"/>
                  <a:pt x="6894" y="13307"/>
                  <a:pt x="6889" y="13302"/>
                </a:cubicBezTo>
                <a:cubicBezTo>
                  <a:pt x="6879" y="13294"/>
                  <a:pt x="6871" y="13304"/>
                  <a:pt x="6860" y="13302"/>
                </a:cubicBezTo>
                <a:cubicBezTo>
                  <a:pt x="6854" y="13302"/>
                  <a:pt x="6850" y="13294"/>
                  <a:pt x="6844" y="13290"/>
                </a:cubicBezTo>
                <a:cubicBezTo>
                  <a:pt x="6838" y="13283"/>
                  <a:pt x="6834" y="13275"/>
                  <a:pt x="6829" y="13270"/>
                </a:cubicBezTo>
                <a:lnTo>
                  <a:pt x="6816" y="13257"/>
                </a:lnTo>
                <a:cubicBezTo>
                  <a:pt x="6809" y="13251"/>
                  <a:pt x="6805" y="13238"/>
                  <a:pt x="6797" y="13238"/>
                </a:cubicBezTo>
                <a:cubicBezTo>
                  <a:pt x="6790" y="13238"/>
                  <a:pt x="6784" y="13240"/>
                  <a:pt x="6779" y="13245"/>
                </a:cubicBezTo>
                <a:cubicBezTo>
                  <a:pt x="6773" y="13250"/>
                  <a:pt x="6774" y="13264"/>
                  <a:pt x="6769" y="13270"/>
                </a:cubicBezTo>
                <a:cubicBezTo>
                  <a:pt x="6759" y="13285"/>
                  <a:pt x="6749" y="13276"/>
                  <a:pt x="6736" y="13276"/>
                </a:cubicBezTo>
                <a:lnTo>
                  <a:pt x="6716" y="13276"/>
                </a:lnTo>
                <a:cubicBezTo>
                  <a:pt x="6711" y="13276"/>
                  <a:pt x="6708" y="13270"/>
                  <a:pt x="6703" y="13270"/>
                </a:cubicBezTo>
                <a:cubicBezTo>
                  <a:pt x="6694" y="13269"/>
                  <a:pt x="6686" y="13269"/>
                  <a:pt x="6678" y="13264"/>
                </a:cubicBezTo>
                <a:cubicBezTo>
                  <a:pt x="6668" y="13258"/>
                  <a:pt x="6662" y="13246"/>
                  <a:pt x="6653" y="13238"/>
                </a:cubicBezTo>
                <a:cubicBezTo>
                  <a:pt x="6649" y="13235"/>
                  <a:pt x="6644" y="13235"/>
                  <a:pt x="6640" y="13232"/>
                </a:cubicBezTo>
                <a:cubicBezTo>
                  <a:pt x="6631" y="13224"/>
                  <a:pt x="6624" y="13209"/>
                  <a:pt x="6615" y="13199"/>
                </a:cubicBezTo>
                <a:cubicBezTo>
                  <a:pt x="6605" y="13186"/>
                  <a:pt x="6596" y="13184"/>
                  <a:pt x="6587" y="13168"/>
                </a:cubicBezTo>
                <a:cubicBezTo>
                  <a:pt x="6582" y="13159"/>
                  <a:pt x="6580" y="13151"/>
                  <a:pt x="6577" y="13141"/>
                </a:cubicBezTo>
                <a:cubicBezTo>
                  <a:pt x="6574" y="13130"/>
                  <a:pt x="6569" y="13122"/>
                  <a:pt x="6568" y="13109"/>
                </a:cubicBezTo>
                <a:cubicBezTo>
                  <a:pt x="6565" y="13080"/>
                  <a:pt x="6568" y="13063"/>
                  <a:pt x="6568" y="13032"/>
                </a:cubicBezTo>
                <a:cubicBezTo>
                  <a:pt x="6561" y="13031"/>
                  <a:pt x="6558" y="13027"/>
                  <a:pt x="6552" y="13026"/>
                </a:cubicBezTo>
                <a:cubicBezTo>
                  <a:pt x="6548" y="13024"/>
                  <a:pt x="6543" y="13027"/>
                  <a:pt x="6539" y="13026"/>
                </a:cubicBezTo>
                <a:cubicBezTo>
                  <a:pt x="6534" y="13022"/>
                  <a:pt x="6532" y="13011"/>
                  <a:pt x="6527" y="13006"/>
                </a:cubicBezTo>
                <a:cubicBezTo>
                  <a:pt x="6522" y="13002"/>
                  <a:pt x="6518" y="12998"/>
                  <a:pt x="6514" y="12993"/>
                </a:cubicBezTo>
                <a:cubicBezTo>
                  <a:pt x="6509" y="12987"/>
                  <a:pt x="6507" y="12977"/>
                  <a:pt x="6502" y="12968"/>
                </a:cubicBezTo>
                <a:cubicBezTo>
                  <a:pt x="6498" y="12959"/>
                  <a:pt x="6492" y="12963"/>
                  <a:pt x="6489" y="12955"/>
                </a:cubicBezTo>
                <a:cubicBezTo>
                  <a:pt x="6487" y="12948"/>
                  <a:pt x="6492" y="12934"/>
                  <a:pt x="6489" y="12929"/>
                </a:cubicBezTo>
                <a:cubicBezTo>
                  <a:pt x="6486" y="12925"/>
                  <a:pt x="6480" y="12933"/>
                  <a:pt x="6476" y="12929"/>
                </a:cubicBezTo>
                <a:cubicBezTo>
                  <a:pt x="6471" y="12925"/>
                  <a:pt x="6465" y="12918"/>
                  <a:pt x="6461" y="12909"/>
                </a:cubicBezTo>
                <a:cubicBezTo>
                  <a:pt x="6457" y="12903"/>
                  <a:pt x="6450" y="12902"/>
                  <a:pt x="6448" y="12890"/>
                </a:cubicBezTo>
                <a:cubicBezTo>
                  <a:pt x="6447" y="12882"/>
                  <a:pt x="6446" y="12873"/>
                  <a:pt x="6445" y="12865"/>
                </a:cubicBezTo>
                <a:cubicBezTo>
                  <a:pt x="6443" y="12844"/>
                  <a:pt x="6445" y="12829"/>
                  <a:pt x="6445" y="12806"/>
                </a:cubicBezTo>
                <a:lnTo>
                  <a:pt x="6433" y="12806"/>
                </a:lnTo>
                <a:cubicBezTo>
                  <a:pt x="6424" y="12810"/>
                  <a:pt x="6416" y="12815"/>
                  <a:pt x="6407" y="12820"/>
                </a:cubicBezTo>
                <a:cubicBezTo>
                  <a:pt x="6398" y="12826"/>
                  <a:pt x="6391" y="12837"/>
                  <a:pt x="6382" y="12839"/>
                </a:cubicBezTo>
                <a:cubicBezTo>
                  <a:pt x="6378" y="12839"/>
                  <a:pt x="6374" y="12845"/>
                  <a:pt x="6369" y="12845"/>
                </a:cubicBezTo>
                <a:cubicBezTo>
                  <a:pt x="6363" y="12845"/>
                  <a:pt x="6356" y="12844"/>
                  <a:pt x="6354" y="12832"/>
                </a:cubicBezTo>
                <a:cubicBezTo>
                  <a:pt x="6352" y="12824"/>
                  <a:pt x="6355" y="12815"/>
                  <a:pt x="6354" y="12806"/>
                </a:cubicBezTo>
                <a:cubicBezTo>
                  <a:pt x="6351" y="12783"/>
                  <a:pt x="6352" y="12768"/>
                  <a:pt x="6351" y="12742"/>
                </a:cubicBezTo>
                <a:lnTo>
                  <a:pt x="6367" y="12736"/>
                </a:lnTo>
                <a:cubicBezTo>
                  <a:pt x="6372" y="12733"/>
                  <a:pt x="6374" y="12722"/>
                  <a:pt x="6379" y="12717"/>
                </a:cubicBezTo>
                <a:cubicBezTo>
                  <a:pt x="6374" y="12704"/>
                  <a:pt x="6374" y="12691"/>
                  <a:pt x="6367" y="12684"/>
                </a:cubicBezTo>
                <a:cubicBezTo>
                  <a:pt x="6361" y="12679"/>
                  <a:pt x="6356" y="12681"/>
                  <a:pt x="6351" y="12678"/>
                </a:cubicBezTo>
                <a:cubicBezTo>
                  <a:pt x="6346" y="12675"/>
                  <a:pt x="6343" y="12669"/>
                  <a:pt x="6338" y="12665"/>
                </a:cubicBezTo>
                <a:cubicBezTo>
                  <a:pt x="6333" y="12662"/>
                  <a:pt x="6328" y="12662"/>
                  <a:pt x="6322" y="12659"/>
                </a:cubicBezTo>
                <a:lnTo>
                  <a:pt x="6294" y="12704"/>
                </a:lnTo>
                <a:lnTo>
                  <a:pt x="6288" y="12704"/>
                </a:lnTo>
                <a:cubicBezTo>
                  <a:pt x="6283" y="12700"/>
                  <a:pt x="6280" y="12694"/>
                  <a:pt x="6275" y="12691"/>
                </a:cubicBezTo>
                <a:cubicBezTo>
                  <a:pt x="6267" y="12686"/>
                  <a:pt x="6261" y="12678"/>
                  <a:pt x="6252" y="12678"/>
                </a:cubicBezTo>
                <a:cubicBezTo>
                  <a:pt x="6243" y="12678"/>
                  <a:pt x="6236" y="12678"/>
                  <a:pt x="6231" y="12691"/>
                </a:cubicBezTo>
                <a:cubicBezTo>
                  <a:pt x="6229" y="12698"/>
                  <a:pt x="6229" y="12709"/>
                  <a:pt x="6228" y="12717"/>
                </a:cubicBezTo>
                <a:cubicBezTo>
                  <a:pt x="6226" y="12725"/>
                  <a:pt x="6226" y="12735"/>
                  <a:pt x="6225" y="12742"/>
                </a:cubicBezTo>
                <a:cubicBezTo>
                  <a:pt x="6223" y="12752"/>
                  <a:pt x="6221" y="12760"/>
                  <a:pt x="6218" y="12768"/>
                </a:cubicBezTo>
                <a:cubicBezTo>
                  <a:pt x="6213" y="12786"/>
                  <a:pt x="6208" y="12806"/>
                  <a:pt x="6197" y="12806"/>
                </a:cubicBezTo>
                <a:cubicBezTo>
                  <a:pt x="6190" y="12806"/>
                  <a:pt x="6186" y="12807"/>
                  <a:pt x="6181" y="12801"/>
                </a:cubicBezTo>
                <a:cubicBezTo>
                  <a:pt x="6176" y="12796"/>
                  <a:pt x="6178" y="12782"/>
                  <a:pt x="6175" y="12774"/>
                </a:cubicBezTo>
                <a:cubicBezTo>
                  <a:pt x="6171" y="12766"/>
                  <a:pt x="6168" y="12758"/>
                  <a:pt x="6165" y="12748"/>
                </a:cubicBezTo>
                <a:cubicBezTo>
                  <a:pt x="6162" y="12739"/>
                  <a:pt x="6161" y="12728"/>
                  <a:pt x="6156" y="12723"/>
                </a:cubicBezTo>
                <a:cubicBezTo>
                  <a:pt x="6146" y="12713"/>
                  <a:pt x="6138" y="12708"/>
                  <a:pt x="6128" y="12704"/>
                </a:cubicBezTo>
                <a:cubicBezTo>
                  <a:pt x="6122" y="12702"/>
                  <a:pt x="6117" y="12698"/>
                  <a:pt x="6111" y="12698"/>
                </a:cubicBezTo>
                <a:lnTo>
                  <a:pt x="6046" y="12698"/>
                </a:lnTo>
                <a:cubicBezTo>
                  <a:pt x="6041" y="12698"/>
                  <a:pt x="6038" y="12686"/>
                  <a:pt x="6033" y="12684"/>
                </a:cubicBezTo>
                <a:cubicBezTo>
                  <a:pt x="6021" y="12678"/>
                  <a:pt x="6014" y="12676"/>
                  <a:pt x="6001" y="12671"/>
                </a:cubicBezTo>
                <a:lnTo>
                  <a:pt x="6001" y="12594"/>
                </a:lnTo>
                <a:cubicBezTo>
                  <a:pt x="5992" y="12594"/>
                  <a:pt x="5986" y="12596"/>
                  <a:pt x="5976" y="12594"/>
                </a:cubicBezTo>
                <a:cubicBezTo>
                  <a:pt x="5971" y="12594"/>
                  <a:pt x="5968" y="12585"/>
                  <a:pt x="5964" y="12581"/>
                </a:cubicBezTo>
                <a:cubicBezTo>
                  <a:pt x="5958" y="12578"/>
                  <a:pt x="5953" y="12575"/>
                  <a:pt x="5948" y="12568"/>
                </a:cubicBezTo>
                <a:cubicBezTo>
                  <a:pt x="5943" y="12562"/>
                  <a:pt x="5944" y="12547"/>
                  <a:pt x="5939" y="12542"/>
                </a:cubicBezTo>
                <a:cubicBezTo>
                  <a:pt x="5935" y="12539"/>
                  <a:pt x="5930" y="12538"/>
                  <a:pt x="5926" y="12536"/>
                </a:cubicBezTo>
                <a:cubicBezTo>
                  <a:pt x="5910" y="12525"/>
                  <a:pt x="5899" y="12523"/>
                  <a:pt x="5882" y="12517"/>
                </a:cubicBezTo>
                <a:cubicBezTo>
                  <a:pt x="5882" y="12536"/>
                  <a:pt x="5883" y="12549"/>
                  <a:pt x="5882" y="12568"/>
                </a:cubicBezTo>
                <a:cubicBezTo>
                  <a:pt x="5882" y="12581"/>
                  <a:pt x="5879" y="12593"/>
                  <a:pt x="5876" y="12601"/>
                </a:cubicBezTo>
                <a:cubicBezTo>
                  <a:pt x="5872" y="12609"/>
                  <a:pt x="5872" y="12625"/>
                  <a:pt x="5866" y="12626"/>
                </a:cubicBezTo>
                <a:cubicBezTo>
                  <a:pt x="5858" y="12630"/>
                  <a:pt x="5850" y="12623"/>
                  <a:pt x="5841" y="12626"/>
                </a:cubicBezTo>
                <a:cubicBezTo>
                  <a:pt x="5836" y="12628"/>
                  <a:pt x="5834" y="12641"/>
                  <a:pt x="5829" y="12645"/>
                </a:cubicBezTo>
                <a:cubicBezTo>
                  <a:pt x="5823" y="12650"/>
                  <a:pt x="5821" y="12657"/>
                  <a:pt x="5816" y="12665"/>
                </a:cubicBezTo>
                <a:cubicBezTo>
                  <a:pt x="5811" y="12673"/>
                  <a:pt x="5803" y="12677"/>
                  <a:pt x="5803" y="12691"/>
                </a:cubicBezTo>
                <a:cubicBezTo>
                  <a:pt x="5803" y="12701"/>
                  <a:pt x="5807" y="12707"/>
                  <a:pt x="5807" y="12717"/>
                </a:cubicBezTo>
                <a:cubicBezTo>
                  <a:pt x="5807" y="12726"/>
                  <a:pt x="5809" y="12735"/>
                  <a:pt x="5810" y="12742"/>
                </a:cubicBezTo>
                <a:cubicBezTo>
                  <a:pt x="5810" y="12750"/>
                  <a:pt x="5810" y="12760"/>
                  <a:pt x="5810" y="12768"/>
                </a:cubicBezTo>
                <a:cubicBezTo>
                  <a:pt x="5810" y="12778"/>
                  <a:pt x="5815" y="12784"/>
                  <a:pt x="5816" y="12794"/>
                </a:cubicBezTo>
                <a:cubicBezTo>
                  <a:pt x="5817" y="12807"/>
                  <a:pt x="5816" y="12818"/>
                  <a:pt x="5816" y="12832"/>
                </a:cubicBezTo>
                <a:cubicBezTo>
                  <a:pt x="5816" y="12847"/>
                  <a:pt x="5817" y="12857"/>
                  <a:pt x="5816" y="12871"/>
                </a:cubicBezTo>
                <a:cubicBezTo>
                  <a:pt x="5815" y="12884"/>
                  <a:pt x="5811" y="12892"/>
                  <a:pt x="5810" y="12903"/>
                </a:cubicBezTo>
                <a:cubicBezTo>
                  <a:pt x="5806" y="12897"/>
                  <a:pt x="5801" y="12898"/>
                  <a:pt x="5797" y="12890"/>
                </a:cubicBezTo>
                <a:cubicBezTo>
                  <a:pt x="5793" y="12882"/>
                  <a:pt x="5794" y="12873"/>
                  <a:pt x="5791" y="12865"/>
                </a:cubicBezTo>
                <a:cubicBezTo>
                  <a:pt x="5782" y="12842"/>
                  <a:pt x="5777" y="12826"/>
                  <a:pt x="5772" y="12801"/>
                </a:cubicBezTo>
                <a:cubicBezTo>
                  <a:pt x="5768" y="12779"/>
                  <a:pt x="5766" y="12765"/>
                  <a:pt x="5766" y="12742"/>
                </a:cubicBezTo>
                <a:cubicBezTo>
                  <a:pt x="5766" y="12733"/>
                  <a:pt x="5765" y="12725"/>
                  <a:pt x="5766" y="12717"/>
                </a:cubicBezTo>
                <a:cubicBezTo>
                  <a:pt x="5767" y="12705"/>
                  <a:pt x="5773" y="12702"/>
                  <a:pt x="5775" y="12691"/>
                </a:cubicBezTo>
                <a:cubicBezTo>
                  <a:pt x="5776" y="12683"/>
                  <a:pt x="5777" y="12673"/>
                  <a:pt x="5778" y="12665"/>
                </a:cubicBezTo>
                <a:cubicBezTo>
                  <a:pt x="5779" y="12657"/>
                  <a:pt x="5781" y="12648"/>
                  <a:pt x="5781" y="12639"/>
                </a:cubicBezTo>
                <a:cubicBezTo>
                  <a:pt x="5781" y="12623"/>
                  <a:pt x="5772" y="12617"/>
                  <a:pt x="5772" y="12601"/>
                </a:cubicBezTo>
                <a:cubicBezTo>
                  <a:pt x="5772" y="12570"/>
                  <a:pt x="5784" y="12555"/>
                  <a:pt x="5794" y="12536"/>
                </a:cubicBezTo>
                <a:cubicBezTo>
                  <a:pt x="5798" y="12530"/>
                  <a:pt x="5803" y="12523"/>
                  <a:pt x="5807" y="12517"/>
                </a:cubicBezTo>
                <a:cubicBezTo>
                  <a:pt x="5810" y="12511"/>
                  <a:pt x="5812" y="12497"/>
                  <a:pt x="5816" y="12491"/>
                </a:cubicBezTo>
                <a:cubicBezTo>
                  <a:pt x="5820" y="12485"/>
                  <a:pt x="5825" y="12483"/>
                  <a:pt x="5829" y="12478"/>
                </a:cubicBezTo>
                <a:lnTo>
                  <a:pt x="5822" y="12453"/>
                </a:lnTo>
                <a:lnTo>
                  <a:pt x="5795" y="12453"/>
                </a:lnTo>
                <a:close/>
                <a:moveTo>
                  <a:pt x="17663" y="12798"/>
                </a:moveTo>
                <a:cubicBezTo>
                  <a:pt x="17656" y="12798"/>
                  <a:pt x="17653" y="12812"/>
                  <a:pt x="17650" y="12823"/>
                </a:cubicBezTo>
                <a:lnTo>
                  <a:pt x="17644" y="12849"/>
                </a:lnTo>
                <a:cubicBezTo>
                  <a:pt x="17642" y="12857"/>
                  <a:pt x="17643" y="12868"/>
                  <a:pt x="17640" y="12875"/>
                </a:cubicBezTo>
                <a:cubicBezTo>
                  <a:pt x="17634" y="12891"/>
                  <a:pt x="17626" y="12896"/>
                  <a:pt x="17616" y="12901"/>
                </a:cubicBezTo>
                <a:cubicBezTo>
                  <a:pt x="17612" y="12902"/>
                  <a:pt x="17608" y="12895"/>
                  <a:pt x="17603" y="12895"/>
                </a:cubicBezTo>
                <a:cubicBezTo>
                  <a:pt x="17597" y="12896"/>
                  <a:pt x="17596" y="12909"/>
                  <a:pt x="17590" y="12914"/>
                </a:cubicBezTo>
                <a:cubicBezTo>
                  <a:pt x="17585" y="12918"/>
                  <a:pt x="17582" y="12928"/>
                  <a:pt x="17578" y="12939"/>
                </a:cubicBezTo>
                <a:cubicBezTo>
                  <a:pt x="17576" y="12946"/>
                  <a:pt x="17578" y="12960"/>
                  <a:pt x="17575" y="12965"/>
                </a:cubicBezTo>
                <a:cubicBezTo>
                  <a:pt x="17568" y="12978"/>
                  <a:pt x="17559" y="12978"/>
                  <a:pt x="17549" y="12978"/>
                </a:cubicBezTo>
                <a:cubicBezTo>
                  <a:pt x="17545" y="12978"/>
                  <a:pt x="17541" y="12980"/>
                  <a:pt x="17537" y="12978"/>
                </a:cubicBezTo>
                <a:cubicBezTo>
                  <a:pt x="17531" y="12977"/>
                  <a:pt x="17538" y="12946"/>
                  <a:pt x="17534" y="12939"/>
                </a:cubicBezTo>
                <a:cubicBezTo>
                  <a:pt x="17524" y="12941"/>
                  <a:pt x="17517" y="12939"/>
                  <a:pt x="17508" y="12945"/>
                </a:cubicBezTo>
                <a:cubicBezTo>
                  <a:pt x="17505" y="12949"/>
                  <a:pt x="17499" y="12947"/>
                  <a:pt x="17496" y="12952"/>
                </a:cubicBezTo>
                <a:cubicBezTo>
                  <a:pt x="17493" y="12957"/>
                  <a:pt x="17499" y="12973"/>
                  <a:pt x="17496" y="12978"/>
                </a:cubicBezTo>
                <a:cubicBezTo>
                  <a:pt x="17492" y="12985"/>
                  <a:pt x="17488" y="12988"/>
                  <a:pt x="17483" y="12991"/>
                </a:cubicBezTo>
                <a:cubicBezTo>
                  <a:pt x="17479" y="12994"/>
                  <a:pt x="17475" y="12991"/>
                  <a:pt x="17471" y="12991"/>
                </a:cubicBezTo>
                <a:cubicBezTo>
                  <a:pt x="17467" y="12991"/>
                  <a:pt x="17462" y="12989"/>
                  <a:pt x="17458" y="12991"/>
                </a:cubicBezTo>
                <a:cubicBezTo>
                  <a:pt x="17453" y="12994"/>
                  <a:pt x="17449" y="12999"/>
                  <a:pt x="17446" y="13003"/>
                </a:cubicBezTo>
                <a:cubicBezTo>
                  <a:pt x="17441" y="13010"/>
                  <a:pt x="17440" y="13020"/>
                  <a:pt x="17436" y="13029"/>
                </a:cubicBezTo>
                <a:cubicBezTo>
                  <a:pt x="17433" y="13037"/>
                  <a:pt x="17430" y="13042"/>
                  <a:pt x="17430" y="13054"/>
                </a:cubicBezTo>
                <a:lnTo>
                  <a:pt x="17430" y="13184"/>
                </a:lnTo>
                <a:lnTo>
                  <a:pt x="17442" y="13203"/>
                </a:lnTo>
                <a:cubicBezTo>
                  <a:pt x="17445" y="13192"/>
                  <a:pt x="17451" y="13189"/>
                  <a:pt x="17452" y="13178"/>
                </a:cubicBezTo>
                <a:lnTo>
                  <a:pt x="17452" y="13152"/>
                </a:lnTo>
                <a:lnTo>
                  <a:pt x="17452" y="13126"/>
                </a:lnTo>
                <a:cubicBezTo>
                  <a:pt x="17452" y="13118"/>
                  <a:pt x="17450" y="13107"/>
                  <a:pt x="17452" y="13100"/>
                </a:cubicBezTo>
                <a:cubicBezTo>
                  <a:pt x="17453" y="13094"/>
                  <a:pt x="17461" y="13099"/>
                  <a:pt x="17465" y="13094"/>
                </a:cubicBezTo>
                <a:cubicBezTo>
                  <a:pt x="17469" y="13089"/>
                  <a:pt x="17471" y="13078"/>
                  <a:pt x="17477" y="13075"/>
                </a:cubicBezTo>
                <a:cubicBezTo>
                  <a:pt x="17487" y="13068"/>
                  <a:pt x="17494" y="13068"/>
                  <a:pt x="17505" y="13068"/>
                </a:cubicBezTo>
                <a:cubicBezTo>
                  <a:pt x="17520" y="13068"/>
                  <a:pt x="17528" y="13073"/>
                  <a:pt x="17543" y="13075"/>
                </a:cubicBezTo>
                <a:lnTo>
                  <a:pt x="17543" y="13126"/>
                </a:lnTo>
                <a:cubicBezTo>
                  <a:pt x="17543" y="13145"/>
                  <a:pt x="17540" y="13160"/>
                  <a:pt x="17543" y="13178"/>
                </a:cubicBezTo>
                <a:cubicBezTo>
                  <a:pt x="17545" y="13187"/>
                  <a:pt x="17546" y="13197"/>
                  <a:pt x="17549" y="13203"/>
                </a:cubicBezTo>
                <a:cubicBezTo>
                  <a:pt x="17553" y="13210"/>
                  <a:pt x="17557" y="13211"/>
                  <a:pt x="17562" y="13217"/>
                </a:cubicBezTo>
                <a:cubicBezTo>
                  <a:pt x="17566" y="13220"/>
                  <a:pt x="17571" y="13215"/>
                  <a:pt x="17575" y="13217"/>
                </a:cubicBezTo>
                <a:cubicBezTo>
                  <a:pt x="17580" y="13220"/>
                  <a:pt x="17582" y="13230"/>
                  <a:pt x="17587" y="13235"/>
                </a:cubicBezTo>
                <a:cubicBezTo>
                  <a:pt x="17593" y="13242"/>
                  <a:pt x="17597" y="13250"/>
                  <a:pt x="17603" y="13255"/>
                </a:cubicBezTo>
                <a:cubicBezTo>
                  <a:pt x="17608" y="13258"/>
                  <a:pt x="17615" y="13247"/>
                  <a:pt x="17618" y="13255"/>
                </a:cubicBezTo>
                <a:cubicBezTo>
                  <a:pt x="17622" y="13263"/>
                  <a:pt x="17625" y="13272"/>
                  <a:pt x="17628" y="13281"/>
                </a:cubicBezTo>
                <a:cubicBezTo>
                  <a:pt x="17631" y="13287"/>
                  <a:pt x="17625" y="13300"/>
                  <a:pt x="17628" y="13306"/>
                </a:cubicBezTo>
                <a:cubicBezTo>
                  <a:pt x="17631" y="13313"/>
                  <a:pt x="17637" y="13303"/>
                  <a:pt x="17640" y="13306"/>
                </a:cubicBezTo>
                <a:cubicBezTo>
                  <a:pt x="17645" y="13311"/>
                  <a:pt x="17648" y="13321"/>
                  <a:pt x="17653" y="13326"/>
                </a:cubicBezTo>
                <a:lnTo>
                  <a:pt x="17666" y="13319"/>
                </a:lnTo>
                <a:lnTo>
                  <a:pt x="17666" y="13269"/>
                </a:lnTo>
                <a:cubicBezTo>
                  <a:pt x="17666" y="13258"/>
                  <a:pt x="17665" y="13250"/>
                  <a:pt x="17663" y="13242"/>
                </a:cubicBezTo>
                <a:cubicBezTo>
                  <a:pt x="17660" y="13234"/>
                  <a:pt x="17652" y="13239"/>
                  <a:pt x="17650" y="13229"/>
                </a:cubicBezTo>
                <a:cubicBezTo>
                  <a:pt x="17648" y="13221"/>
                  <a:pt x="17651" y="13211"/>
                  <a:pt x="17650" y="13203"/>
                </a:cubicBezTo>
                <a:cubicBezTo>
                  <a:pt x="17648" y="13185"/>
                  <a:pt x="17645" y="13170"/>
                  <a:pt x="17644" y="13152"/>
                </a:cubicBezTo>
                <a:cubicBezTo>
                  <a:pt x="17649" y="13149"/>
                  <a:pt x="17650" y="13132"/>
                  <a:pt x="17656" y="13132"/>
                </a:cubicBezTo>
                <a:cubicBezTo>
                  <a:pt x="17663" y="13132"/>
                  <a:pt x="17667" y="13144"/>
                  <a:pt x="17672" y="13145"/>
                </a:cubicBezTo>
                <a:cubicBezTo>
                  <a:pt x="17676" y="13147"/>
                  <a:pt x="17681" y="13151"/>
                  <a:pt x="17685" y="13152"/>
                </a:cubicBezTo>
                <a:cubicBezTo>
                  <a:pt x="17689" y="13154"/>
                  <a:pt x="17693" y="13152"/>
                  <a:pt x="17697" y="13152"/>
                </a:cubicBezTo>
                <a:lnTo>
                  <a:pt x="17707" y="13126"/>
                </a:lnTo>
                <a:lnTo>
                  <a:pt x="17694" y="13075"/>
                </a:lnTo>
                <a:lnTo>
                  <a:pt x="17694" y="12883"/>
                </a:lnTo>
                <a:cubicBezTo>
                  <a:pt x="17694" y="12872"/>
                  <a:pt x="17693" y="12865"/>
                  <a:pt x="17691" y="12856"/>
                </a:cubicBezTo>
                <a:cubicBezTo>
                  <a:pt x="17689" y="12846"/>
                  <a:pt x="17687" y="12838"/>
                  <a:pt x="17685" y="12830"/>
                </a:cubicBezTo>
                <a:cubicBezTo>
                  <a:pt x="17679" y="12814"/>
                  <a:pt x="17673" y="12798"/>
                  <a:pt x="17663" y="12798"/>
                </a:cubicBezTo>
                <a:close/>
                <a:moveTo>
                  <a:pt x="14915" y="12817"/>
                </a:moveTo>
                <a:cubicBezTo>
                  <a:pt x="14911" y="12827"/>
                  <a:pt x="14904" y="12825"/>
                  <a:pt x="14903" y="12836"/>
                </a:cubicBezTo>
                <a:cubicBezTo>
                  <a:pt x="14902" y="12844"/>
                  <a:pt x="14900" y="12854"/>
                  <a:pt x="14899" y="12862"/>
                </a:cubicBezTo>
                <a:cubicBezTo>
                  <a:pt x="14899" y="12871"/>
                  <a:pt x="14903" y="12878"/>
                  <a:pt x="14903" y="12889"/>
                </a:cubicBezTo>
                <a:cubicBezTo>
                  <a:pt x="14903" y="12899"/>
                  <a:pt x="14899" y="12904"/>
                  <a:pt x="14899" y="12914"/>
                </a:cubicBezTo>
                <a:cubicBezTo>
                  <a:pt x="14899" y="12925"/>
                  <a:pt x="14906" y="12928"/>
                  <a:pt x="14906" y="12939"/>
                </a:cubicBezTo>
                <a:cubicBezTo>
                  <a:pt x="14906" y="12951"/>
                  <a:pt x="14903" y="12955"/>
                  <a:pt x="14903" y="12967"/>
                </a:cubicBezTo>
                <a:cubicBezTo>
                  <a:pt x="14903" y="12978"/>
                  <a:pt x="14906" y="12987"/>
                  <a:pt x="14906" y="12997"/>
                </a:cubicBezTo>
                <a:cubicBezTo>
                  <a:pt x="14905" y="13008"/>
                  <a:pt x="14898" y="13011"/>
                  <a:pt x="14896" y="13023"/>
                </a:cubicBezTo>
                <a:cubicBezTo>
                  <a:pt x="14892" y="13047"/>
                  <a:pt x="14893" y="13064"/>
                  <a:pt x="14893" y="13090"/>
                </a:cubicBezTo>
                <a:cubicBezTo>
                  <a:pt x="14893" y="13127"/>
                  <a:pt x="14892" y="13150"/>
                  <a:pt x="14899" y="13184"/>
                </a:cubicBezTo>
                <a:cubicBezTo>
                  <a:pt x="14904" y="13206"/>
                  <a:pt x="14914" y="13211"/>
                  <a:pt x="14925" y="13223"/>
                </a:cubicBezTo>
                <a:cubicBezTo>
                  <a:pt x="14930" y="13227"/>
                  <a:pt x="14932" y="13238"/>
                  <a:pt x="14937" y="13242"/>
                </a:cubicBezTo>
                <a:cubicBezTo>
                  <a:pt x="14947" y="13248"/>
                  <a:pt x="14953" y="13248"/>
                  <a:pt x="14963" y="13248"/>
                </a:cubicBezTo>
                <a:cubicBezTo>
                  <a:pt x="14977" y="13248"/>
                  <a:pt x="14985" y="13244"/>
                  <a:pt x="14999" y="13242"/>
                </a:cubicBezTo>
                <a:cubicBezTo>
                  <a:pt x="14999" y="13223"/>
                  <a:pt x="15000" y="13210"/>
                  <a:pt x="15000" y="13190"/>
                </a:cubicBezTo>
                <a:cubicBezTo>
                  <a:pt x="15000" y="13179"/>
                  <a:pt x="14999" y="13171"/>
                  <a:pt x="14999" y="13160"/>
                </a:cubicBezTo>
                <a:cubicBezTo>
                  <a:pt x="14999" y="13148"/>
                  <a:pt x="15000" y="13144"/>
                  <a:pt x="15000" y="13132"/>
                </a:cubicBezTo>
                <a:cubicBezTo>
                  <a:pt x="14999" y="13113"/>
                  <a:pt x="14995" y="13100"/>
                  <a:pt x="14994" y="13081"/>
                </a:cubicBezTo>
                <a:lnTo>
                  <a:pt x="14994" y="13055"/>
                </a:lnTo>
                <a:lnTo>
                  <a:pt x="14994" y="13029"/>
                </a:lnTo>
                <a:cubicBezTo>
                  <a:pt x="14993" y="13018"/>
                  <a:pt x="14987" y="13013"/>
                  <a:pt x="14984" y="13003"/>
                </a:cubicBezTo>
                <a:cubicBezTo>
                  <a:pt x="14982" y="12994"/>
                  <a:pt x="14978" y="12987"/>
                  <a:pt x="14975" y="12978"/>
                </a:cubicBezTo>
                <a:cubicBezTo>
                  <a:pt x="14973" y="12970"/>
                  <a:pt x="14972" y="12960"/>
                  <a:pt x="14969" y="12952"/>
                </a:cubicBezTo>
                <a:cubicBezTo>
                  <a:pt x="14966" y="12942"/>
                  <a:pt x="14959" y="12941"/>
                  <a:pt x="14956" y="12933"/>
                </a:cubicBezTo>
                <a:cubicBezTo>
                  <a:pt x="14953" y="12925"/>
                  <a:pt x="14950" y="12917"/>
                  <a:pt x="14947" y="12907"/>
                </a:cubicBezTo>
                <a:cubicBezTo>
                  <a:pt x="14943" y="12897"/>
                  <a:pt x="14938" y="12892"/>
                  <a:pt x="14937" y="12881"/>
                </a:cubicBezTo>
                <a:cubicBezTo>
                  <a:pt x="14935" y="12860"/>
                  <a:pt x="14935" y="12846"/>
                  <a:pt x="14934" y="12823"/>
                </a:cubicBezTo>
                <a:lnTo>
                  <a:pt x="14915" y="12817"/>
                </a:lnTo>
                <a:close/>
                <a:moveTo>
                  <a:pt x="17129" y="13142"/>
                </a:moveTo>
                <a:cubicBezTo>
                  <a:pt x="17127" y="13151"/>
                  <a:pt x="17128" y="13160"/>
                  <a:pt x="17126" y="13168"/>
                </a:cubicBezTo>
                <a:cubicBezTo>
                  <a:pt x="17123" y="13179"/>
                  <a:pt x="17118" y="13186"/>
                  <a:pt x="17113" y="13194"/>
                </a:cubicBezTo>
                <a:cubicBezTo>
                  <a:pt x="17109" y="13201"/>
                  <a:pt x="17109" y="13215"/>
                  <a:pt x="17104" y="13220"/>
                </a:cubicBezTo>
                <a:cubicBezTo>
                  <a:pt x="17096" y="13227"/>
                  <a:pt x="17087" y="13226"/>
                  <a:pt x="17078" y="13233"/>
                </a:cubicBezTo>
                <a:cubicBezTo>
                  <a:pt x="17072" y="13238"/>
                  <a:pt x="17071" y="13249"/>
                  <a:pt x="17066" y="13259"/>
                </a:cubicBezTo>
                <a:cubicBezTo>
                  <a:pt x="17061" y="13268"/>
                  <a:pt x="17057" y="13273"/>
                  <a:pt x="17054" y="13284"/>
                </a:cubicBezTo>
                <a:cubicBezTo>
                  <a:pt x="17050" y="13294"/>
                  <a:pt x="17046" y="13299"/>
                  <a:pt x="17044" y="13310"/>
                </a:cubicBezTo>
                <a:cubicBezTo>
                  <a:pt x="17042" y="13318"/>
                  <a:pt x="17042" y="13328"/>
                  <a:pt x="17041" y="13336"/>
                </a:cubicBezTo>
                <a:cubicBezTo>
                  <a:pt x="17039" y="13345"/>
                  <a:pt x="17037" y="13352"/>
                  <a:pt x="17035" y="13361"/>
                </a:cubicBezTo>
                <a:cubicBezTo>
                  <a:pt x="17032" y="13373"/>
                  <a:pt x="17026" y="13378"/>
                  <a:pt x="17022" y="13387"/>
                </a:cubicBezTo>
                <a:cubicBezTo>
                  <a:pt x="17018" y="13397"/>
                  <a:pt x="17016" y="13405"/>
                  <a:pt x="17012" y="13413"/>
                </a:cubicBezTo>
                <a:cubicBezTo>
                  <a:pt x="17009" y="13421"/>
                  <a:pt x="17008" y="13434"/>
                  <a:pt x="17003" y="13439"/>
                </a:cubicBezTo>
                <a:cubicBezTo>
                  <a:pt x="16998" y="13444"/>
                  <a:pt x="16995" y="13448"/>
                  <a:pt x="16990" y="13451"/>
                </a:cubicBezTo>
                <a:cubicBezTo>
                  <a:pt x="16976" y="13463"/>
                  <a:pt x="16964" y="13455"/>
                  <a:pt x="16950" y="13464"/>
                </a:cubicBezTo>
                <a:cubicBezTo>
                  <a:pt x="16943" y="13469"/>
                  <a:pt x="16942" y="13482"/>
                  <a:pt x="16937" y="13490"/>
                </a:cubicBezTo>
                <a:cubicBezTo>
                  <a:pt x="16932" y="13499"/>
                  <a:pt x="16928" y="13500"/>
                  <a:pt x="16924" y="13509"/>
                </a:cubicBezTo>
                <a:cubicBezTo>
                  <a:pt x="16920" y="13519"/>
                  <a:pt x="16918" y="13531"/>
                  <a:pt x="16915" y="13542"/>
                </a:cubicBezTo>
                <a:cubicBezTo>
                  <a:pt x="16913" y="13550"/>
                  <a:pt x="16915" y="13563"/>
                  <a:pt x="16912" y="13568"/>
                </a:cubicBezTo>
                <a:cubicBezTo>
                  <a:pt x="16908" y="13574"/>
                  <a:pt x="16903" y="13574"/>
                  <a:pt x="16899" y="13581"/>
                </a:cubicBezTo>
                <a:cubicBezTo>
                  <a:pt x="16894" y="13589"/>
                  <a:pt x="16891" y="13593"/>
                  <a:pt x="16887" y="13600"/>
                </a:cubicBezTo>
                <a:cubicBezTo>
                  <a:pt x="16882" y="13606"/>
                  <a:pt x="16878" y="13611"/>
                  <a:pt x="16874" y="13619"/>
                </a:cubicBezTo>
                <a:cubicBezTo>
                  <a:pt x="16870" y="13627"/>
                  <a:pt x="16869" y="13637"/>
                  <a:pt x="16865" y="13645"/>
                </a:cubicBezTo>
                <a:cubicBezTo>
                  <a:pt x="16860" y="13653"/>
                  <a:pt x="16854" y="13656"/>
                  <a:pt x="16849" y="13658"/>
                </a:cubicBezTo>
                <a:cubicBezTo>
                  <a:pt x="16845" y="13659"/>
                  <a:pt x="16840" y="13664"/>
                  <a:pt x="16836" y="13664"/>
                </a:cubicBezTo>
                <a:cubicBezTo>
                  <a:pt x="16828" y="13666"/>
                  <a:pt x="16821" y="13664"/>
                  <a:pt x="16811" y="13664"/>
                </a:cubicBezTo>
                <a:lnTo>
                  <a:pt x="16811" y="13799"/>
                </a:lnTo>
                <a:cubicBezTo>
                  <a:pt x="16802" y="13797"/>
                  <a:pt x="16798" y="13791"/>
                  <a:pt x="16789" y="13793"/>
                </a:cubicBezTo>
                <a:cubicBezTo>
                  <a:pt x="16784" y="13794"/>
                  <a:pt x="16782" y="13806"/>
                  <a:pt x="16777" y="13806"/>
                </a:cubicBezTo>
                <a:cubicBezTo>
                  <a:pt x="16769" y="13807"/>
                  <a:pt x="16765" y="13806"/>
                  <a:pt x="16758" y="13806"/>
                </a:cubicBezTo>
                <a:cubicBezTo>
                  <a:pt x="16751" y="13806"/>
                  <a:pt x="16747" y="13807"/>
                  <a:pt x="16739" y="13806"/>
                </a:cubicBezTo>
                <a:cubicBezTo>
                  <a:pt x="16726" y="13802"/>
                  <a:pt x="16721" y="13780"/>
                  <a:pt x="16714" y="13761"/>
                </a:cubicBezTo>
                <a:lnTo>
                  <a:pt x="16701" y="13748"/>
                </a:lnTo>
                <a:lnTo>
                  <a:pt x="16689" y="13748"/>
                </a:lnTo>
                <a:cubicBezTo>
                  <a:pt x="16684" y="13748"/>
                  <a:pt x="16681" y="13753"/>
                  <a:pt x="16676" y="13754"/>
                </a:cubicBezTo>
                <a:cubicBezTo>
                  <a:pt x="16676" y="13794"/>
                  <a:pt x="16679" y="13823"/>
                  <a:pt x="16670" y="13857"/>
                </a:cubicBezTo>
                <a:cubicBezTo>
                  <a:pt x="16667" y="13867"/>
                  <a:pt x="16659" y="13865"/>
                  <a:pt x="16657" y="13877"/>
                </a:cubicBezTo>
                <a:cubicBezTo>
                  <a:pt x="16655" y="13885"/>
                  <a:pt x="16655" y="13894"/>
                  <a:pt x="16654" y="13902"/>
                </a:cubicBezTo>
                <a:cubicBezTo>
                  <a:pt x="16652" y="13923"/>
                  <a:pt x="16654" y="13938"/>
                  <a:pt x="16654" y="13960"/>
                </a:cubicBezTo>
                <a:cubicBezTo>
                  <a:pt x="16654" y="13983"/>
                  <a:pt x="16652" y="13997"/>
                  <a:pt x="16654" y="14018"/>
                </a:cubicBezTo>
                <a:cubicBezTo>
                  <a:pt x="16655" y="14026"/>
                  <a:pt x="16655" y="14037"/>
                  <a:pt x="16657" y="14044"/>
                </a:cubicBezTo>
                <a:cubicBezTo>
                  <a:pt x="16660" y="14054"/>
                  <a:pt x="16665" y="14057"/>
                  <a:pt x="16670" y="14063"/>
                </a:cubicBezTo>
                <a:cubicBezTo>
                  <a:pt x="16678" y="14076"/>
                  <a:pt x="16686" y="14076"/>
                  <a:pt x="16695" y="14089"/>
                </a:cubicBezTo>
                <a:cubicBezTo>
                  <a:pt x="16699" y="14095"/>
                  <a:pt x="16701" y="14105"/>
                  <a:pt x="16704" y="14115"/>
                </a:cubicBezTo>
                <a:cubicBezTo>
                  <a:pt x="16707" y="14124"/>
                  <a:pt x="16714" y="14125"/>
                  <a:pt x="16717" y="14134"/>
                </a:cubicBezTo>
                <a:cubicBezTo>
                  <a:pt x="16720" y="14145"/>
                  <a:pt x="16714" y="14158"/>
                  <a:pt x="16714" y="14173"/>
                </a:cubicBezTo>
                <a:cubicBezTo>
                  <a:pt x="16714" y="14177"/>
                  <a:pt x="16717" y="14181"/>
                  <a:pt x="16717" y="14185"/>
                </a:cubicBezTo>
                <a:lnTo>
                  <a:pt x="16717" y="14211"/>
                </a:lnTo>
                <a:cubicBezTo>
                  <a:pt x="16717" y="14227"/>
                  <a:pt x="16710" y="14234"/>
                  <a:pt x="16710" y="14250"/>
                </a:cubicBezTo>
                <a:cubicBezTo>
                  <a:pt x="16710" y="14264"/>
                  <a:pt x="16712" y="14276"/>
                  <a:pt x="16714" y="14289"/>
                </a:cubicBezTo>
                <a:cubicBezTo>
                  <a:pt x="16715" y="14297"/>
                  <a:pt x="16715" y="14306"/>
                  <a:pt x="16717" y="14314"/>
                </a:cubicBezTo>
                <a:cubicBezTo>
                  <a:pt x="16719" y="14324"/>
                  <a:pt x="16722" y="14332"/>
                  <a:pt x="16726" y="14340"/>
                </a:cubicBezTo>
                <a:cubicBezTo>
                  <a:pt x="16730" y="14347"/>
                  <a:pt x="16734" y="14350"/>
                  <a:pt x="16739" y="14353"/>
                </a:cubicBezTo>
                <a:cubicBezTo>
                  <a:pt x="16748" y="14359"/>
                  <a:pt x="16755" y="14359"/>
                  <a:pt x="16764" y="14359"/>
                </a:cubicBezTo>
                <a:cubicBezTo>
                  <a:pt x="16775" y="14359"/>
                  <a:pt x="16782" y="14355"/>
                  <a:pt x="16792" y="14359"/>
                </a:cubicBezTo>
                <a:cubicBezTo>
                  <a:pt x="16796" y="14361"/>
                  <a:pt x="16802" y="14361"/>
                  <a:pt x="16805" y="14366"/>
                </a:cubicBezTo>
                <a:cubicBezTo>
                  <a:pt x="16808" y="14371"/>
                  <a:pt x="16806" y="14385"/>
                  <a:pt x="16808" y="14391"/>
                </a:cubicBezTo>
                <a:cubicBezTo>
                  <a:pt x="16814" y="14407"/>
                  <a:pt x="16820" y="14424"/>
                  <a:pt x="16830" y="14430"/>
                </a:cubicBezTo>
                <a:cubicBezTo>
                  <a:pt x="16839" y="14435"/>
                  <a:pt x="16846" y="14430"/>
                  <a:pt x="16855" y="14430"/>
                </a:cubicBezTo>
                <a:cubicBezTo>
                  <a:pt x="16865" y="14430"/>
                  <a:pt x="16871" y="14432"/>
                  <a:pt x="16880" y="14430"/>
                </a:cubicBezTo>
                <a:cubicBezTo>
                  <a:pt x="16894" y="14427"/>
                  <a:pt x="16898" y="14398"/>
                  <a:pt x="16912" y="14398"/>
                </a:cubicBezTo>
                <a:cubicBezTo>
                  <a:pt x="16919" y="14398"/>
                  <a:pt x="16925" y="14398"/>
                  <a:pt x="16931" y="14404"/>
                </a:cubicBezTo>
                <a:cubicBezTo>
                  <a:pt x="16936" y="14411"/>
                  <a:pt x="16938" y="14419"/>
                  <a:pt x="16943" y="14424"/>
                </a:cubicBezTo>
                <a:cubicBezTo>
                  <a:pt x="16949" y="14429"/>
                  <a:pt x="16946" y="14449"/>
                  <a:pt x="16953" y="14449"/>
                </a:cubicBezTo>
                <a:cubicBezTo>
                  <a:pt x="16961" y="14449"/>
                  <a:pt x="16964" y="14430"/>
                  <a:pt x="16971" y="14430"/>
                </a:cubicBezTo>
                <a:cubicBezTo>
                  <a:pt x="16986" y="14430"/>
                  <a:pt x="16993" y="14450"/>
                  <a:pt x="17003" y="14469"/>
                </a:cubicBezTo>
                <a:cubicBezTo>
                  <a:pt x="17008" y="14479"/>
                  <a:pt x="17009" y="14491"/>
                  <a:pt x="17016" y="14494"/>
                </a:cubicBezTo>
                <a:cubicBezTo>
                  <a:pt x="17019" y="14496"/>
                  <a:pt x="17024" y="14499"/>
                  <a:pt x="17028" y="14501"/>
                </a:cubicBezTo>
                <a:cubicBezTo>
                  <a:pt x="17035" y="14504"/>
                  <a:pt x="17040" y="14501"/>
                  <a:pt x="17048" y="14501"/>
                </a:cubicBezTo>
                <a:lnTo>
                  <a:pt x="17066" y="14501"/>
                </a:lnTo>
                <a:cubicBezTo>
                  <a:pt x="17068" y="14501"/>
                  <a:pt x="17070" y="14494"/>
                  <a:pt x="17072" y="14494"/>
                </a:cubicBezTo>
                <a:lnTo>
                  <a:pt x="17072" y="14443"/>
                </a:lnTo>
                <a:cubicBezTo>
                  <a:pt x="17075" y="14435"/>
                  <a:pt x="17072" y="14422"/>
                  <a:pt x="17076" y="14418"/>
                </a:cubicBezTo>
                <a:cubicBezTo>
                  <a:pt x="17079" y="14413"/>
                  <a:pt x="17084" y="14409"/>
                  <a:pt x="17088" y="14404"/>
                </a:cubicBezTo>
                <a:cubicBezTo>
                  <a:pt x="17092" y="14400"/>
                  <a:pt x="17097" y="14398"/>
                  <a:pt x="17100" y="14391"/>
                </a:cubicBezTo>
                <a:cubicBezTo>
                  <a:pt x="17106" y="14383"/>
                  <a:pt x="17110" y="14369"/>
                  <a:pt x="17110" y="14353"/>
                </a:cubicBezTo>
                <a:cubicBezTo>
                  <a:pt x="17110" y="14338"/>
                  <a:pt x="17109" y="14327"/>
                  <a:pt x="17107" y="14314"/>
                </a:cubicBezTo>
                <a:cubicBezTo>
                  <a:pt x="17105" y="14303"/>
                  <a:pt x="17100" y="14300"/>
                  <a:pt x="17097" y="14289"/>
                </a:cubicBezTo>
                <a:cubicBezTo>
                  <a:pt x="17095" y="14277"/>
                  <a:pt x="17091" y="14269"/>
                  <a:pt x="17091" y="14257"/>
                </a:cubicBezTo>
                <a:cubicBezTo>
                  <a:pt x="17091" y="14244"/>
                  <a:pt x="17098" y="14240"/>
                  <a:pt x="17100" y="14231"/>
                </a:cubicBezTo>
                <a:cubicBezTo>
                  <a:pt x="17103" y="14221"/>
                  <a:pt x="17110" y="14219"/>
                  <a:pt x="17113" y="14211"/>
                </a:cubicBezTo>
                <a:cubicBezTo>
                  <a:pt x="17116" y="14203"/>
                  <a:pt x="17117" y="14194"/>
                  <a:pt x="17119" y="14185"/>
                </a:cubicBezTo>
                <a:cubicBezTo>
                  <a:pt x="17123" y="14174"/>
                  <a:pt x="17127" y="14167"/>
                  <a:pt x="17129" y="14154"/>
                </a:cubicBezTo>
                <a:cubicBezTo>
                  <a:pt x="17134" y="14126"/>
                  <a:pt x="17135" y="14105"/>
                  <a:pt x="17138" y="14076"/>
                </a:cubicBezTo>
                <a:lnTo>
                  <a:pt x="17176" y="14076"/>
                </a:lnTo>
                <a:lnTo>
                  <a:pt x="17176" y="13941"/>
                </a:lnTo>
                <a:cubicBezTo>
                  <a:pt x="17192" y="13941"/>
                  <a:pt x="17201" y="13942"/>
                  <a:pt x="17217" y="13941"/>
                </a:cubicBezTo>
                <a:cubicBezTo>
                  <a:pt x="17223" y="13941"/>
                  <a:pt x="17227" y="13938"/>
                  <a:pt x="17233" y="13934"/>
                </a:cubicBezTo>
                <a:cubicBezTo>
                  <a:pt x="17239" y="13931"/>
                  <a:pt x="17241" y="13920"/>
                  <a:pt x="17245" y="13909"/>
                </a:cubicBezTo>
                <a:cubicBezTo>
                  <a:pt x="17248" y="13901"/>
                  <a:pt x="17249" y="13893"/>
                  <a:pt x="17252" y="13883"/>
                </a:cubicBezTo>
                <a:cubicBezTo>
                  <a:pt x="17247" y="13877"/>
                  <a:pt x="17248" y="13859"/>
                  <a:pt x="17242" y="13857"/>
                </a:cubicBezTo>
                <a:cubicBezTo>
                  <a:pt x="17237" y="13856"/>
                  <a:pt x="17232" y="13859"/>
                  <a:pt x="17226" y="13857"/>
                </a:cubicBezTo>
                <a:cubicBezTo>
                  <a:pt x="17222" y="13856"/>
                  <a:pt x="17219" y="13857"/>
                  <a:pt x="17214" y="13857"/>
                </a:cubicBezTo>
                <a:cubicBezTo>
                  <a:pt x="17204" y="13857"/>
                  <a:pt x="17198" y="13852"/>
                  <a:pt x="17189" y="13851"/>
                </a:cubicBezTo>
                <a:cubicBezTo>
                  <a:pt x="17186" y="13836"/>
                  <a:pt x="17182" y="13828"/>
                  <a:pt x="17182" y="13812"/>
                </a:cubicBezTo>
                <a:cubicBezTo>
                  <a:pt x="17182" y="13801"/>
                  <a:pt x="17189" y="13798"/>
                  <a:pt x="17189" y="13787"/>
                </a:cubicBezTo>
                <a:lnTo>
                  <a:pt x="17189" y="13748"/>
                </a:lnTo>
                <a:cubicBezTo>
                  <a:pt x="17189" y="13733"/>
                  <a:pt x="17190" y="13722"/>
                  <a:pt x="17189" y="13709"/>
                </a:cubicBezTo>
                <a:cubicBezTo>
                  <a:pt x="17188" y="13700"/>
                  <a:pt x="17184" y="13693"/>
                  <a:pt x="17182" y="13684"/>
                </a:cubicBezTo>
                <a:cubicBezTo>
                  <a:pt x="17179" y="13664"/>
                  <a:pt x="17173" y="13655"/>
                  <a:pt x="17173" y="13634"/>
                </a:cubicBezTo>
                <a:lnTo>
                  <a:pt x="17173" y="13500"/>
                </a:lnTo>
                <a:cubicBezTo>
                  <a:pt x="17186" y="13502"/>
                  <a:pt x="17194" y="13505"/>
                  <a:pt x="17207" y="13503"/>
                </a:cubicBezTo>
                <a:cubicBezTo>
                  <a:pt x="17212" y="13503"/>
                  <a:pt x="17216" y="13500"/>
                  <a:pt x="17220" y="13500"/>
                </a:cubicBezTo>
                <a:cubicBezTo>
                  <a:pt x="17220" y="13489"/>
                  <a:pt x="17219" y="13481"/>
                  <a:pt x="17220" y="13471"/>
                </a:cubicBezTo>
                <a:cubicBezTo>
                  <a:pt x="17220" y="13463"/>
                  <a:pt x="17219" y="13453"/>
                  <a:pt x="17220" y="13445"/>
                </a:cubicBezTo>
                <a:cubicBezTo>
                  <a:pt x="17223" y="13434"/>
                  <a:pt x="17225" y="13428"/>
                  <a:pt x="17229" y="13420"/>
                </a:cubicBezTo>
                <a:cubicBezTo>
                  <a:pt x="17233" y="13415"/>
                  <a:pt x="17238" y="13423"/>
                  <a:pt x="17242" y="13420"/>
                </a:cubicBezTo>
                <a:cubicBezTo>
                  <a:pt x="17248" y="13415"/>
                  <a:pt x="17249" y="13398"/>
                  <a:pt x="17255" y="13393"/>
                </a:cubicBezTo>
                <a:cubicBezTo>
                  <a:pt x="17263" y="13384"/>
                  <a:pt x="17271" y="13381"/>
                  <a:pt x="17280" y="13374"/>
                </a:cubicBezTo>
                <a:cubicBezTo>
                  <a:pt x="17277" y="13355"/>
                  <a:pt x="17277" y="13336"/>
                  <a:pt x="17270" y="13323"/>
                </a:cubicBezTo>
                <a:cubicBezTo>
                  <a:pt x="17264" y="13312"/>
                  <a:pt x="17255" y="13312"/>
                  <a:pt x="17245" y="13310"/>
                </a:cubicBezTo>
                <a:cubicBezTo>
                  <a:pt x="17236" y="13308"/>
                  <a:pt x="17230" y="13312"/>
                  <a:pt x="17220" y="13310"/>
                </a:cubicBezTo>
                <a:cubicBezTo>
                  <a:pt x="17214" y="13310"/>
                  <a:pt x="17210" y="13313"/>
                  <a:pt x="17205" y="13310"/>
                </a:cubicBezTo>
                <a:cubicBezTo>
                  <a:pt x="17199" y="13307"/>
                  <a:pt x="17197" y="13297"/>
                  <a:pt x="17192" y="13291"/>
                </a:cubicBezTo>
                <a:cubicBezTo>
                  <a:pt x="17188" y="13286"/>
                  <a:pt x="17182" y="13286"/>
                  <a:pt x="17179" y="13278"/>
                </a:cubicBezTo>
                <a:cubicBezTo>
                  <a:pt x="17177" y="13269"/>
                  <a:pt x="17180" y="13260"/>
                  <a:pt x="17179" y="13252"/>
                </a:cubicBezTo>
                <a:cubicBezTo>
                  <a:pt x="17179" y="13244"/>
                  <a:pt x="17181" y="13234"/>
                  <a:pt x="17179" y="13226"/>
                </a:cubicBezTo>
                <a:cubicBezTo>
                  <a:pt x="17177" y="13215"/>
                  <a:pt x="17169" y="13217"/>
                  <a:pt x="17167" y="13207"/>
                </a:cubicBezTo>
                <a:cubicBezTo>
                  <a:pt x="17161" y="13189"/>
                  <a:pt x="17162" y="13168"/>
                  <a:pt x="17154" y="13156"/>
                </a:cubicBezTo>
                <a:cubicBezTo>
                  <a:pt x="17151" y="13151"/>
                  <a:pt x="17145" y="13152"/>
                  <a:pt x="17141" y="13149"/>
                </a:cubicBezTo>
                <a:cubicBezTo>
                  <a:pt x="17137" y="13146"/>
                  <a:pt x="17133" y="13144"/>
                  <a:pt x="17129" y="13142"/>
                </a:cubicBezTo>
                <a:close/>
                <a:moveTo>
                  <a:pt x="15833" y="13315"/>
                </a:moveTo>
                <a:cubicBezTo>
                  <a:pt x="15827" y="13315"/>
                  <a:pt x="15826" y="13326"/>
                  <a:pt x="15820" y="13327"/>
                </a:cubicBezTo>
                <a:cubicBezTo>
                  <a:pt x="15821" y="13337"/>
                  <a:pt x="15819" y="13345"/>
                  <a:pt x="15820" y="13353"/>
                </a:cubicBezTo>
                <a:cubicBezTo>
                  <a:pt x="15823" y="13374"/>
                  <a:pt x="15828" y="13387"/>
                  <a:pt x="15833" y="13405"/>
                </a:cubicBezTo>
                <a:cubicBezTo>
                  <a:pt x="15836" y="13416"/>
                  <a:pt x="15841" y="13421"/>
                  <a:pt x="15845" y="13430"/>
                </a:cubicBezTo>
                <a:cubicBezTo>
                  <a:pt x="15850" y="13442"/>
                  <a:pt x="15853" y="13451"/>
                  <a:pt x="15858" y="13463"/>
                </a:cubicBezTo>
                <a:cubicBezTo>
                  <a:pt x="15861" y="13472"/>
                  <a:pt x="15866" y="13479"/>
                  <a:pt x="15870" y="13488"/>
                </a:cubicBezTo>
                <a:cubicBezTo>
                  <a:pt x="15875" y="13498"/>
                  <a:pt x="15877" y="13509"/>
                  <a:pt x="15883" y="13514"/>
                </a:cubicBezTo>
                <a:cubicBezTo>
                  <a:pt x="15892" y="13524"/>
                  <a:pt x="15899" y="13525"/>
                  <a:pt x="15908" y="13533"/>
                </a:cubicBezTo>
                <a:cubicBezTo>
                  <a:pt x="15914" y="13540"/>
                  <a:pt x="15917" y="13550"/>
                  <a:pt x="15921" y="13559"/>
                </a:cubicBezTo>
                <a:cubicBezTo>
                  <a:pt x="15925" y="13569"/>
                  <a:pt x="15926" y="13576"/>
                  <a:pt x="15930" y="13585"/>
                </a:cubicBezTo>
                <a:cubicBezTo>
                  <a:pt x="15934" y="13595"/>
                  <a:pt x="15940" y="13600"/>
                  <a:pt x="15943" y="13611"/>
                </a:cubicBezTo>
                <a:cubicBezTo>
                  <a:pt x="15947" y="13629"/>
                  <a:pt x="15949" y="13643"/>
                  <a:pt x="15952" y="13662"/>
                </a:cubicBezTo>
                <a:cubicBezTo>
                  <a:pt x="15954" y="13673"/>
                  <a:pt x="15955" y="13685"/>
                  <a:pt x="15958" y="13695"/>
                </a:cubicBezTo>
                <a:cubicBezTo>
                  <a:pt x="15961" y="13703"/>
                  <a:pt x="15960" y="13717"/>
                  <a:pt x="15965" y="13720"/>
                </a:cubicBezTo>
                <a:cubicBezTo>
                  <a:pt x="15968" y="13723"/>
                  <a:pt x="15973" y="13725"/>
                  <a:pt x="15977" y="13727"/>
                </a:cubicBezTo>
                <a:cubicBezTo>
                  <a:pt x="15981" y="13728"/>
                  <a:pt x="15986" y="13725"/>
                  <a:pt x="15990" y="13727"/>
                </a:cubicBezTo>
                <a:cubicBezTo>
                  <a:pt x="15994" y="13728"/>
                  <a:pt x="15999" y="13730"/>
                  <a:pt x="16003" y="13733"/>
                </a:cubicBezTo>
                <a:cubicBezTo>
                  <a:pt x="16012" y="13743"/>
                  <a:pt x="16017" y="13759"/>
                  <a:pt x="16021" y="13778"/>
                </a:cubicBezTo>
                <a:cubicBezTo>
                  <a:pt x="16026" y="13796"/>
                  <a:pt x="16029" y="13810"/>
                  <a:pt x="16031" y="13830"/>
                </a:cubicBezTo>
                <a:cubicBezTo>
                  <a:pt x="16032" y="13847"/>
                  <a:pt x="16030" y="13862"/>
                  <a:pt x="16031" y="13881"/>
                </a:cubicBezTo>
                <a:lnTo>
                  <a:pt x="16031" y="13907"/>
                </a:lnTo>
                <a:cubicBezTo>
                  <a:pt x="16032" y="13918"/>
                  <a:pt x="16038" y="13923"/>
                  <a:pt x="16040" y="13933"/>
                </a:cubicBezTo>
                <a:cubicBezTo>
                  <a:pt x="16047" y="13953"/>
                  <a:pt x="16056" y="13963"/>
                  <a:pt x="16065" y="13978"/>
                </a:cubicBezTo>
                <a:cubicBezTo>
                  <a:pt x="16075" y="13992"/>
                  <a:pt x="16082" y="14007"/>
                  <a:pt x="16091" y="14023"/>
                </a:cubicBezTo>
                <a:cubicBezTo>
                  <a:pt x="16095" y="14029"/>
                  <a:pt x="16099" y="14034"/>
                  <a:pt x="16103" y="14042"/>
                </a:cubicBezTo>
                <a:cubicBezTo>
                  <a:pt x="16112" y="14060"/>
                  <a:pt x="16114" y="14074"/>
                  <a:pt x="16122" y="14094"/>
                </a:cubicBezTo>
                <a:cubicBezTo>
                  <a:pt x="16130" y="14113"/>
                  <a:pt x="16138" y="14123"/>
                  <a:pt x="16144" y="14145"/>
                </a:cubicBezTo>
                <a:cubicBezTo>
                  <a:pt x="16149" y="14164"/>
                  <a:pt x="16153" y="14176"/>
                  <a:pt x="16156" y="14197"/>
                </a:cubicBezTo>
                <a:cubicBezTo>
                  <a:pt x="16160" y="14218"/>
                  <a:pt x="16157" y="14234"/>
                  <a:pt x="16160" y="14255"/>
                </a:cubicBezTo>
                <a:cubicBezTo>
                  <a:pt x="16160" y="14264"/>
                  <a:pt x="16164" y="14271"/>
                  <a:pt x="16166" y="14280"/>
                </a:cubicBezTo>
                <a:cubicBezTo>
                  <a:pt x="16170" y="14300"/>
                  <a:pt x="16174" y="14314"/>
                  <a:pt x="16179" y="14332"/>
                </a:cubicBezTo>
                <a:cubicBezTo>
                  <a:pt x="16182" y="14343"/>
                  <a:pt x="16187" y="14348"/>
                  <a:pt x="16191" y="14358"/>
                </a:cubicBezTo>
                <a:cubicBezTo>
                  <a:pt x="16196" y="14369"/>
                  <a:pt x="16199" y="14379"/>
                  <a:pt x="16204" y="14390"/>
                </a:cubicBezTo>
                <a:cubicBezTo>
                  <a:pt x="16208" y="14400"/>
                  <a:pt x="16212" y="14406"/>
                  <a:pt x="16216" y="14415"/>
                </a:cubicBezTo>
                <a:cubicBezTo>
                  <a:pt x="16220" y="14424"/>
                  <a:pt x="16222" y="14434"/>
                  <a:pt x="16226" y="14442"/>
                </a:cubicBezTo>
                <a:cubicBezTo>
                  <a:pt x="16235" y="14461"/>
                  <a:pt x="16244" y="14469"/>
                  <a:pt x="16254" y="14486"/>
                </a:cubicBezTo>
                <a:cubicBezTo>
                  <a:pt x="16264" y="14503"/>
                  <a:pt x="16268" y="14518"/>
                  <a:pt x="16276" y="14538"/>
                </a:cubicBezTo>
                <a:cubicBezTo>
                  <a:pt x="16280" y="14548"/>
                  <a:pt x="16285" y="14552"/>
                  <a:pt x="16289" y="14564"/>
                </a:cubicBezTo>
                <a:cubicBezTo>
                  <a:pt x="16291" y="14572"/>
                  <a:pt x="16293" y="14581"/>
                  <a:pt x="16295" y="14589"/>
                </a:cubicBezTo>
                <a:cubicBezTo>
                  <a:pt x="16302" y="14609"/>
                  <a:pt x="16311" y="14620"/>
                  <a:pt x="16320" y="14635"/>
                </a:cubicBezTo>
                <a:cubicBezTo>
                  <a:pt x="16330" y="14649"/>
                  <a:pt x="16338" y="14661"/>
                  <a:pt x="16345" y="14679"/>
                </a:cubicBezTo>
                <a:cubicBezTo>
                  <a:pt x="16349" y="14688"/>
                  <a:pt x="16355" y="14689"/>
                  <a:pt x="16358" y="14699"/>
                </a:cubicBezTo>
                <a:cubicBezTo>
                  <a:pt x="16360" y="14705"/>
                  <a:pt x="16360" y="14717"/>
                  <a:pt x="16361" y="14725"/>
                </a:cubicBezTo>
                <a:cubicBezTo>
                  <a:pt x="16366" y="14722"/>
                  <a:pt x="16369" y="14713"/>
                  <a:pt x="16374" y="14712"/>
                </a:cubicBezTo>
                <a:cubicBezTo>
                  <a:pt x="16378" y="14710"/>
                  <a:pt x="16382" y="14706"/>
                  <a:pt x="16386" y="14706"/>
                </a:cubicBezTo>
                <a:cubicBezTo>
                  <a:pt x="16397" y="14702"/>
                  <a:pt x="16403" y="14706"/>
                  <a:pt x="16414" y="14706"/>
                </a:cubicBezTo>
                <a:cubicBezTo>
                  <a:pt x="16424" y="14706"/>
                  <a:pt x="16431" y="14709"/>
                  <a:pt x="16440" y="14706"/>
                </a:cubicBezTo>
                <a:cubicBezTo>
                  <a:pt x="16446" y="14702"/>
                  <a:pt x="16449" y="14691"/>
                  <a:pt x="16452" y="14679"/>
                </a:cubicBezTo>
                <a:cubicBezTo>
                  <a:pt x="16455" y="14670"/>
                  <a:pt x="16461" y="14666"/>
                  <a:pt x="16462" y="14654"/>
                </a:cubicBezTo>
                <a:lnTo>
                  <a:pt x="16462" y="14628"/>
                </a:lnTo>
                <a:cubicBezTo>
                  <a:pt x="16463" y="14598"/>
                  <a:pt x="16460" y="14581"/>
                  <a:pt x="16462" y="14551"/>
                </a:cubicBezTo>
                <a:cubicBezTo>
                  <a:pt x="16462" y="14541"/>
                  <a:pt x="16465" y="14533"/>
                  <a:pt x="16465" y="14525"/>
                </a:cubicBezTo>
                <a:cubicBezTo>
                  <a:pt x="16466" y="14508"/>
                  <a:pt x="16467" y="14493"/>
                  <a:pt x="16468" y="14474"/>
                </a:cubicBezTo>
                <a:lnTo>
                  <a:pt x="16468" y="14447"/>
                </a:lnTo>
                <a:cubicBezTo>
                  <a:pt x="16468" y="14436"/>
                  <a:pt x="16472" y="14432"/>
                  <a:pt x="16474" y="14422"/>
                </a:cubicBezTo>
                <a:cubicBezTo>
                  <a:pt x="16477" y="14409"/>
                  <a:pt x="16482" y="14396"/>
                  <a:pt x="16490" y="14396"/>
                </a:cubicBezTo>
                <a:cubicBezTo>
                  <a:pt x="16497" y="14396"/>
                  <a:pt x="16502" y="14401"/>
                  <a:pt x="16509" y="14403"/>
                </a:cubicBezTo>
                <a:cubicBezTo>
                  <a:pt x="16514" y="14403"/>
                  <a:pt x="16516" y="14415"/>
                  <a:pt x="16521" y="14415"/>
                </a:cubicBezTo>
                <a:cubicBezTo>
                  <a:pt x="16528" y="14415"/>
                  <a:pt x="16529" y="14399"/>
                  <a:pt x="16534" y="14396"/>
                </a:cubicBezTo>
                <a:cubicBezTo>
                  <a:pt x="16533" y="14388"/>
                  <a:pt x="16535" y="14379"/>
                  <a:pt x="16534" y="14371"/>
                </a:cubicBezTo>
                <a:cubicBezTo>
                  <a:pt x="16532" y="14358"/>
                  <a:pt x="16529" y="14350"/>
                  <a:pt x="16525" y="14339"/>
                </a:cubicBezTo>
                <a:cubicBezTo>
                  <a:pt x="16521" y="14327"/>
                  <a:pt x="16518" y="14317"/>
                  <a:pt x="16512" y="14312"/>
                </a:cubicBezTo>
                <a:cubicBezTo>
                  <a:pt x="16508" y="14311"/>
                  <a:pt x="16503" y="14314"/>
                  <a:pt x="16499" y="14312"/>
                </a:cubicBezTo>
                <a:cubicBezTo>
                  <a:pt x="16495" y="14309"/>
                  <a:pt x="16492" y="14303"/>
                  <a:pt x="16487" y="14300"/>
                </a:cubicBezTo>
                <a:cubicBezTo>
                  <a:pt x="16488" y="14291"/>
                  <a:pt x="16485" y="14282"/>
                  <a:pt x="16487" y="14274"/>
                </a:cubicBezTo>
                <a:cubicBezTo>
                  <a:pt x="16490" y="14261"/>
                  <a:pt x="16495" y="14258"/>
                  <a:pt x="16499" y="14248"/>
                </a:cubicBezTo>
                <a:cubicBezTo>
                  <a:pt x="16496" y="14240"/>
                  <a:pt x="16497" y="14227"/>
                  <a:pt x="16493" y="14222"/>
                </a:cubicBezTo>
                <a:cubicBezTo>
                  <a:pt x="16489" y="14218"/>
                  <a:pt x="16485" y="14213"/>
                  <a:pt x="16481" y="14209"/>
                </a:cubicBezTo>
                <a:cubicBezTo>
                  <a:pt x="16477" y="14206"/>
                  <a:pt x="16472" y="14203"/>
                  <a:pt x="16468" y="14203"/>
                </a:cubicBezTo>
                <a:cubicBezTo>
                  <a:pt x="16462" y="14202"/>
                  <a:pt x="16459" y="14197"/>
                  <a:pt x="16452" y="14197"/>
                </a:cubicBezTo>
                <a:cubicBezTo>
                  <a:pt x="16446" y="14197"/>
                  <a:pt x="16442" y="14200"/>
                  <a:pt x="16436" y="14203"/>
                </a:cubicBezTo>
                <a:cubicBezTo>
                  <a:pt x="16432" y="14205"/>
                  <a:pt x="16427" y="14205"/>
                  <a:pt x="16424" y="14209"/>
                </a:cubicBezTo>
                <a:cubicBezTo>
                  <a:pt x="16421" y="14214"/>
                  <a:pt x="16422" y="14228"/>
                  <a:pt x="16421" y="14236"/>
                </a:cubicBezTo>
                <a:cubicBezTo>
                  <a:pt x="16419" y="14244"/>
                  <a:pt x="16418" y="14253"/>
                  <a:pt x="16418" y="14261"/>
                </a:cubicBezTo>
                <a:lnTo>
                  <a:pt x="16383" y="14261"/>
                </a:lnTo>
                <a:cubicBezTo>
                  <a:pt x="16382" y="14242"/>
                  <a:pt x="16380" y="14229"/>
                  <a:pt x="16380" y="14209"/>
                </a:cubicBezTo>
                <a:cubicBezTo>
                  <a:pt x="16380" y="14190"/>
                  <a:pt x="16382" y="14178"/>
                  <a:pt x="16383" y="14158"/>
                </a:cubicBezTo>
                <a:cubicBezTo>
                  <a:pt x="16379" y="14153"/>
                  <a:pt x="16378" y="14139"/>
                  <a:pt x="16374" y="14139"/>
                </a:cubicBezTo>
                <a:lnTo>
                  <a:pt x="16361" y="14139"/>
                </a:lnTo>
                <a:cubicBezTo>
                  <a:pt x="16350" y="14137"/>
                  <a:pt x="16343" y="14142"/>
                  <a:pt x="16333" y="14139"/>
                </a:cubicBezTo>
                <a:cubicBezTo>
                  <a:pt x="16327" y="14137"/>
                  <a:pt x="16326" y="14124"/>
                  <a:pt x="16320" y="14119"/>
                </a:cubicBezTo>
                <a:cubicBezTo>
                  <a:pt x="16315" y="14115"/>
                  <a:pt x="16313" y="14105"/>
                  <a:pt x="16308" y="14100"/>
                </a:cubicBezTo>
                <a:cubicBezTo>
                  <a:pt x="16302" y="14095"/>
                  <a:pt x="16296" y="14097"/>
                  <a:pt x="16292" y="14087"/>
                </a:cubicBezTo>
                <a:cubicBezTo>
                  <a:pt x="16289" y="14079"/>
                  <a:pt x="16289" y="14068"/>
                  <a:pt x="16289" y="14057"/>
                </a:cubicBezTo>
                <a:lnTo>
                  <a:pt x="16289" y="13927"/>
                </a:lnTo>
                <a:cubicBezTo>
                  <a:pt x="16275" y="13927"/>
                  <a:pt x="16267" y="13933"/>
                  <a:pt x="16254" y="13927"/>
                </a:cubicBezTo>
                <a:cubicBezTo>
                  <a:pt x="16250" y="13925"/>
                  <a:pt x="16246" y="13928"/>
                  <a:pt x="16242" y="13927"/>
                </a:cubicBezTo>
                <a:cubicBezTo>
                  <a:pt x="16235" y="13923"/>
                  <a:pt x="16233" y="13910"/>
                  <a:pt x="16229" y="13901"/>
                </a:cubicBezTo>
                <a:cubicBezTo>
                  <a:pt x="16226" y="13893"/>
                  <a:pt x="16219" y="13892"/>
                  <a:pt x="16216" y="13881"/>
                </a:cubicBezTo>
                <a:cubicBezTo>
                  <a:pt x="16215" y="13873"/>
                  <a:pt x="16215" y="13863"/>
                  <a:pt x="16213" y="13855"/>
                </a:cubicBezTo>
                <a:cubicBezTo>
                  <a:pt x="16212" y="13846"/>
                  <a:pt x="16208" y="13839"/>
                  <a:pt x="16207" y="13830"/>
                </a:cubicBezTo>
                <a:cubicBezTo>
                  <a:pt x="16206" y="13822"/>
                  <a:pt x="16208" y="13812"/>
                  <a:pt x="16207" y="13804"/>
                </a:cubicBezTo>
                <a:cubicBezTo>
                  <a:pt x="16206" y="13796"/>
                  <a:pt x="16207" y="13786"/>
                  <a:pt x="16207" y="13778"/>
                </a:cubicBezTo>
                <a:cubicBezTo>
                  <a:pt x="16206" y="13767"/>
                  <a:pt x="16200" y="13763"/>
                  <a:pt x="16197" y="13752"/>
                </a:cubicBezTo>
                <a:cubicBezTo>
                  <a:pt x="16193" y="13755"/>
                  <a:pt x="16190" y="13766"/>
                  <a:pt x="16185" y="13766"/>
                </a:cubicBezTo>
                <a:lnTo>
                  <a:pt x="16172" y="13766"/>
                </a:lnTo>
                <a:cubicBezTo>
                  <a:pt x="16163" y="13766"/>
                  <a:pt x="16156" y="13764"/>
                  <a:pt x="16147" y="13759"/>
                </a:cubicBezTo>
                <a:cubicBezTo>
                  <a:pt x="16141" y="13756"/>
                  <a:pt x="16137" y="13748"/>
                  <a:pt x="16132" y="13740"/>
                </a:cubicBezTo>
                <a:cubicBezTo>
                  <a:pt x="16126" y="13732"/>
                  <a:pt x="16123" y="13725"/>
                  <a:pt x="16119" y="13714"/>
                </a:cubicBezTo>
                <a:cubicBezTo>
                  <a:pt x="16116" y="13708"/>
                  <a:pt x="16118" y="13695"/>
                  <a:pt x="16116" y="13688"/>
                </a:cubicBezTo>
                <a:cubicBezTo>
                  <a:pt x="16113" y="13682"/>
                  <a:pt x="16106" y="13687"/>
                  <a:pt x="16103" y="13682"/>
                </a:cubicBezTo>
                <a:cubicBezTo>
                  <a:pt x="16098" y="13674"/>
                  <a:pt x="16098" y="13664"/>
                  <a:pt x="16094" y="13656"/>
                </a:cubicBezTo>
                <a:cubicBezTo>
                  <a:pt x="16090" y="13648"/>
                  <a:pt x="16088" y="13638"/>
                  <a:pt x="16084" y="13630"/>
                </a:cubicBezTo>
                <a:cubicBezTo>
                  <a:pt x="16080" y="13622"/>
                  <a:pt x="16076" y="13618"/>
                  <a:pt x="16072" y="13611"/>
                </a:cubicBezTo>
                <a:cubicBezTo>
                  <a:pt x="16067" y="13603"/>
                  <a:pt x="16065" y="13593"/>
                  <a:pt x="16059" y="13585"/>
                </a:cubicBezTo>
                <a:cubicBezTo>
                  <a:pt x="16053" y="13577"/>
                  <a:pt x="16048" y="13575"/>
                  <a:pt x="16043" y="13566"/>
                </a:cubicBezTo>
                <a:cubicBezTo>
                  <a:pt x="16040" y="13559"/>
                  <a:pt x="16041" y="13545"/>
                  <a:pt x="16037" y="13540"/>
                </a:cubicBezTo>
                <a:cubicBezTo>
                  <a:pt x="16029" y="13529"/>
                  <a:pt x="16021" y="13529"/>
                  <a:pt x="16012" y="13521"/>
                </a:cubicBezTo>
                <a:cubicBezTo>
                  <a:pt x="16008" y="13518"/>
                  <a:pt x="16002" y="13520"/>
                  <a:pt x="15999" y="13514"/>
                </a:cubicBezTo>
                <a:cubicBezTo>
                  <a:pt x="15997" y="13508"/>
                  <a:pt x="15998" y="13497"/>
                  <a:pt x="15996" y="13488"/>
                </a:cubicBezTo>
                <a:cubicBezTo>
                  <a:pt x="15995" y="13480"/>
                  <a:pt x="15997" y="13471"/>
                  <a:pt x="15996" y="13463"/>
                </a:cubicBezTo>
                <a:cubicBezTo>
                  <a:pt x="15995" y="13455"/>
                  <a:pt x="15987" y="13461"/>
                  <a:pt x="15984" y="13457"/>
                </a:cubicBezTo>
                <a:cubicBezTo>
                  <a:pt x="15978" y="13447"/>
                  <a:pt x="15976" y="13437"/>
                  <a:pt x="15971" y="13424"/>
                </a:cubicBezTo>
                <a:cubicBezTo>
                  <a:pt x="15964" y="13404"/>
                  <a:pt x="15960" y="13390"/>
                  <a:pt x="15955" y="13366"/>
                </a:cubicBezTo>
                <a:cubicBezTo>
                  <a:pt x="15940" y="13366"/>
                  <a:pt x="15923" y="13395"/>
                  <a:pt x="15908" y="13392"/>
                </a:cubicBezTo>
                <a:cubicBezTo>
                  <a:pt x="15903" y="13392"/>
                  <a:pt x="15899" y="13394"/>
                  <a:pt x="15895" y="13392"/>
                </a:cubicBezTo>
                <a:cubicBezTo>
                  <a:pt x="15890" y="13389"/>
                  <a:pt x="15888" y="13378"/>
                  <a:pt x="15883" y="13373"/>
                </a:cubicBezTo>
                <a:cubicBezTo>
                  <a:pt x="15879" y="13370"/>
                  <a:pt x="15874" y="13370"/>
                  <a:pt x="15870" y="13366"/>
                </a:cubicBezTo>
                <a:cubicBezTo>
                  <a:pt x="15859" y="13355"/>
                  <a:pt x="15857" y="13334"/>
                  <a:pt x="15845" y="13327"/>
                </a:cubicBezTo>
                <a:cubicBezTo>
                  <a:pt x="15840" y="13326"/>
                  <a:pt x="15838" y="13315"/>
                  <a:pt x="15833" y="13315"/>
                </a:cubicBezTo>
                <a:close/>
                <a:moveTo>
                  <a:pt x="15870" y="13640"/>
                </a:moveTo>
                <a:cubicBezTo>
                  <a:pt x="15870" y="13652"/>
                  <a:pt x="15867" y="13657"/>
                  <a:pt x="15867" y="13668"/>
                </a:cubicBezTo>
                <a:cubicBezTo>
                  <a:pt x="15867" y="13679"/>
                  <a:pt x="15872" y="13683"/>
                  <a:pt x="15873" y="13693"/>
                </a:cubicBezTo>
                <a:cubicBezTo>
                  <a:pt x="15874" y="13700"/>
                  <a:pt x="15874" y="13710"/>
                  <a:pt x="15876" y="13718"/>
                </a:cubicBezTo>
                <a:cubicBezTo>
                  <a:pt x="15877" y="13726"/>
                  <a:pt x="15876" y="13739"/>
                  <a:pt x="15879" y="13743"/>
                </a:cubicBezTo>
                <a:cubicBezTo>
                  <a:pt x="15885" y="13755"/>
                  <a:pt x="15895" y="13748"/>
                  <a:pt x="15904" y="13750"/>
                </a:cubicBezTo>
                <a:lnTo>
                  <a:pt x="15907" y="13724"/>
                </a:lnTo>
                <a:cubicBezTo>
                  <a:pt x="15899" y="13712"/>
                  <a:pt x="15886" y="13707"/>
                  <a:pt x="15886" y="13684"/>
                </a:cubicBezTo>
                <a:cubicBezTo>
                  <a:pt x="15886" y="13675"/>
                  <a:pt x="15884" y="13668"/>
                  <a:pt x="15882" y="13660"/>
                </a:cubicBezTo>
                <a:lnTo>
                  <a:pt x="15870" y="13640"/>
                </a:lnTo>
                <a:close/>
                <a:moveTo>
                  <a:pt x="17825" y="13698"/>
                </a:moveTo>
                <a:cubicBezTo>
                  <a:pt x="17818" y="13717"/>
                  <a:pt x="17812" y="13732"/>
                  <a:pt x="17803" y="13749"/>
                </a:cubicBezTo>
                <a:cubicBezTo>
                  <a:pt x="17798" y="13759"/>
                  <a:pt x="17796" y="13769"/>
                  <a:pt x="17790" y="13775"/>
                </a:cubicBezTo>
                <a:cubicBezTo>
                  <a:pt x="17786" y="13780"/>
                  <a:pt x="17783" y="13790"/>
                  <a:pt x="17778" y="13794"/>
                </a:cubicBezTo>
                <a:cubicBezTo>
                  <a:pt x="17774" y="13798"/>
                  <a:pt x="17769" y="13790"/>
                  <a:pt x="17765" y="13794"/>
                </a:cubicBezTo>
                <a:cubicBezTo>
                  <a:pt x="17762" y="13799"/>
                  <a:pt x="17763" y="13812"/>
                  <a:pt x="17762" y="13820"/>
                </a:cubicBezTo>
                <a:lnTo>
                  <a:pt x="17762" y="13833"/>
                </a:lnTo>
                <a:cubicBezTo>
                  <a:pt x="17762" y="13858"/>
                  <a:pt x="17769" y="13872"/>
                  <a:pt x="17769" y="13897"/>
                </a:cubicBezTo>
                <a:cubicBezTo>
                  <a:pt x="17769" y="13907"/>
                  <a:pt x="17765" y="13913"/>
                  <a:pt x="17765" y="13923"/>
                </a:cubicBezTo>
                <a:cubicBezTo>
                  <a:pt x="17765" y="13942"/>
                  <a:pt x="17768" y="13956"/>
                  <a:pt x="17765" y="13975"/>
                </a:cubicBezTo>
                <a:cubicBezTo>
                  <a:pt x="17764" y="13986"/>
                  <a:pt x="17758" y="13989"/>
                  <a:pt x="17756" y="14000"/>
                </a:cubicBezTo>
                <a:cubicBezTo>
                  <a:pt x="17753" y="14018"/>
                  <a:pt x="17748" y="14031"/>
                  <a:pt x="17748" y="14050"/>
                </a:cubicBezTo>
                <a:cubicBezTo>
                  <a:pt x="17748" y="14062"/>
                  <a:pt x="17749" y="14066"/>
                  <a:pt x="17750" y="14078"/>
                </a:cubicBezTo>
                <a:cubicBezTo>
                  <a:pt x="17750" y="14097"/>
                  <a:pt x="17748" y="14110"/>
                  <a:pt x="17748" y="14129"/>
                </a:cubicBezTo>
                <a:cubicBezTo>
                  <a:pt x="17754" y="14131"/>
                  <a:pt x="17757" y="14128"/>
                  <a:pt x="17762" y="14129"/>
                </a:cubicBezTo>
                <a:cubicBezTo>
                  <a:pt x="17768" y="14131"/>
                  <a:pt x="17769" y="14142"/>
                  <a:pt x="17775" y="14142"/>
                </a:cubicBezTo>
                <a:cubicBezTo>
                  <a:pt x="17784" y="14142"/>
                  <a:pt x="17790" y="14134"/>
                  <a:pt x="17800" y="14129"/>
                </a:cubicBezTo>
                <a:cubicBezTo>
                  <a:pt x="17801" y="14105"/>
                  <a:pt x="17803" y="14092"/>
                  <a:pt x="17803" y="14068"/>
                </a:cubicBezTo>
                <a:cubicBezTo>
                  <a:pt x="17803" y="14039"/>
                  <a:pt x="17801" y="14023"/>
                  <a:pt x="17800" y="13994"/>
                </a:cubicBezTo>
                <a:cubicBezTo>
                  <a:pt x="17802" y="13994"/>
                  <a:pt x="17804" y="13988"/>
                  <a:pt x="17806" y="13988"/>
                </a:cubicBezTo>
                <a:cubicBezTo>
                  <a:pt x="17824" y="13986"/>
                  <a:pt x="17833" y="13986"/>
                  <a:pt x="17850" y="13988"/>
                </a:cubicBezTo>
                <a:cubicBezTo>
                  <a:pt x="17855" y="13988"/>
                  <a:pt x="17858" y="13992"/>
                  <a:pt x="17863" y="13994"/>
                </a:cubicBezTo>
                <a:cubicBezTo>
                  <a:pt x="17864" y="13976"/>
                  <a:pt x="17866" y="13969"/>
                  <a:pt x="17866" y="13951"/>
                </a:cubicBezTo>
                <a:cubicBezTo>
                  <a:pt x="17866" y="13933"/>
                  <a:pt x="17861" y="13925"/>
                  <a:pt x="17857" y="13910"/>
                </a:cubicBezTo>
                <a:cubicBezTo>
                  <a:pt x="17854" y="13902"/>
                  <a:pt x="17844" y="13909"/>
                  <a:pt x="17844" y="13897"/>
                </a:cubicBezTo>
                <a:cubicBezTo>
                  <a:pt x="17844" y="13888"/>
                  <a:pt x="17847" y="13881"/>
                  <a:pt x="17847" y="13872"/>
                </a:cubicBezTo>
                <a:cubicBezTo>
                  <a:pt x="17846" y="13859"/>
                  <a:pt x="17847" y="13852"/>
                  <a:pt x="17847" y="13839"/>
                </a:cubicBezTo>
                <a:cubicBezTo>
                  <a:pt x="17842" y="13838"/>
                  <a:pt x="17839" y="13833"/>
                  <a:pt x="17835" y="13833"/>
                </a:cubicBezTo>
                <a:cubicBezTo>
                  <a:pt x="17825" y="13833"/>
                  <a:pt x="17819" y="13838"/>
                  <a:pt x="17809" y="13839"/>
                </a:cubicBezTo>
                <a:lnTo>
                  <a:pt x="17809" y="13802"/>
                </a:lnTo>
                <a:cubicBezTo>
                  <a:pt x="17809" y="13791"/>
                  <a:pt x="17811" y="13785"/>
                  <a:pt x="17812" y="13775"/>
                </a:cubicBezTo>
                <a:cubicBezTo>
                  <a:pt x="17815" y="13764"/>
                  <a:pt x="17823" y="13767"/>
                  <a:pt x="17825" y="13756"/>
                </a:cubicBezTo>
                <a:cubicBezTo>
                  <a:pt x="17827" y="13748"/>
                  <a:pt x="17828" y="13739"/>
                  <a:pt x="17828" y="13730"/>
                </a:cubicBezTo>
                <a:cubicBezTo>
                  <a:pt x="17828" y="13717"/>
                  <a:pt x="17825" y="13711"/>
                  <a:pt x="17825" y="13698"/>
                </a:cubicBezTo>
                <a:close/>
                <a:moveTo>
                  <a:pt x="15938" y="13832"/>
                </a:moveTo>
                <a:cubicBezTo>
                  <a:pt x="15937" y="13841"/>
                  <a:pt x="15934" y="13846"/>
                  <a:pt x="15933" y="13855"/>
                </a:cubicBezTo>
                <a:cubicBezTo>
                  <a:pt x="15933" y="13854"/>
                  <a:pt x="15932" y="13852"/>
                  <a:pt x="15932" y="13851"/>
                </a:cubicBezTo>
                <a:cubicBezTo>
                  <a:pt x="15932" y="13851"/>
                  <a:pt x="15932" y="13855"/>
                  <a:pt x="15933" y="13857"/>
                </a:cubicBezTo>
                <a:cubicBezTo>
                  <a:pt x="15933" y="13857"/>
                  <a:pt x="15932" y="13857"/>
                  <a:pt x="15932" y="13858"/>
                </a:cubicBezTo>
                <a:cubicBezTo>
                  <a:pt x="15932" y="13862"/>
                  <a:pt x="15932" y="13866"/>
                  <a:pt x="15932" y="13870"/>
                </a:cubicBezTo>
                <a:cubicBezTo>
                  <a:pt x="15937" y="13888"/>
                  <a:pt x="15943" y="13901"/>
                  <a:pt x="15951" y="13916"/>
                </a:cubicBezTo>
                <a:cubicBezTo>
                  <a:pt x="15956" y="13925"/>
                  <a:pt x="15961" y="13932"/>
                  <a:pt x="15967" y="13942"/>
                </a:cubicBezTo>
                <a:cubicBezTo>
                  <a:pt x="15971" y="13948"/>
                  <a:pt x="15976" y="13951"/>
                  <a:pt x="15979" y="13961"/>
                </a:cubicBezTo>
                <a:cubicBezTo>
                  <a:pt x="15984" y="13974"/>
                  <a:pt x="15986" y="13985"/>
                  <a:pt x="15989" y="14000"/>
                </a:cubicBezTo>
                <a:cubicBezTo>
                  <a:pt x="15989" y="13996"/>
                  <a:pt x="15992" y="13991"/>
                  <a:pt x="15992" y="13987"/>
                </a:cubicBezTo>
                <a:lnTo>
                  <a:pt x="15992" y="13963"/>
                </a:lnTo>
                <a:cubicBezTo>
                  <a:pt x="15992" y="13942"/>
                  <a:pt x="15991" y="13925"/>
                  <a:pt x="15986" y="13909"/>
                </a:cubicBezTo>
                <a:cubicBezTo>
                  <a:pt x="15983" y="13900"/>
                  <a:pt x="15976" y="13898"/>
                  <a:pt x="15973" y="13890"/>
                </a:cubicBezTo>
                <a:cubicBezTo>
                  <a:pt x="15965" y="13872"/>
                  <a:pt x="15961" y="13852"/>
                  <a:pt x="15951" y="13839"/>
                </a:cubicBezTo>
                <a:cubicBezTo>
                  <a:pt x="15947" y="13834"/>
                  <a:pt x="15942" y="13835"/>
                  <a:pt x="15938" y="13832"/>
                </a:cubicBezTo>
                <a:close/>
                <a:moveTo>
                  <a:pt x="17613" y="13832"/>
                </a:moveTo>
                <a:cubicBezTo>
                  <a:pt x="17608" y="13832"/>
                  <a:pt x="17604" y="13834"/>
                  <a:pt x="17598" y="13839"/>
                </a:cubicBezTo>
                <a:cubicBezTo>
                  <a:pt x="17594" y="13842"/>
                  <a:pt x="17597" y="13857"/>
                  <a:pt x="17595" y="13865"/>
                </a:cubicBezTo>
                <a:lnTo>
                  <a:pt x="17385" y="13865"/>
                </a:lnTo>
                <a:cubicBezTo>
                  <a:pt x="17371" y="13865"/>
                  <a:pt x="17371" y="13900"/>
                  <a:pt x="17359" y="13910"/>
                </a:cubicBezTo>
                <a:cubicBezTo>
                  <a:pt x="17350" y="13916"/>
                  <a:pt x="17343" y="13915"/>
                  <a:pt x="17334" y="13916"/>
                </a:cubicBezTo>
                <a:cubicBezTo>
                  <a:pt x="17318" y="13918"/>
                  <a:pt x="17308" y="13921"/>
                  <a:pt x="17296" y="13936"/>
                </a:cubicBezTo>
                <a:cubicBezTo>
                  <a:pt x="17291" y="13941"/>
                  <a:pt x="17289" y="13952"/>
                  <a:pt x="17286" y="13961"/>
                </a:cubicBezTo>
                <a:cubicBezTo>
                  <a:pt x="17282" y="13974"/>
                  <a:pt x="17280" y="13986"/>
                  <a:pt x="17280" y="14001"/>
                </a:cubicBezTo>
                <a:cubicBezTo>
                  <a:pt x="17280" y="14016"/>
                  <a:pt x="17282" y="14024"/>
                  <a:pt x="17283" y="14039"/>
                </a:cubicBezTo>
                <a:cubicBezTo>
                  <a:pt x="17298" y="14024"/>
                  <a:pt x="17307" y="14015"/>
                  <a:pt x="17321" y="14000"/>
                </a:cubicBezTo>
                <a:cubicBezTo>
                  <a:pt x="17325" y="13997"/>
                  <a:pt x="17330" y="13998"/>
                  <a:pt x="17334" y="13994"/>
                </a:cubicBezTo>
                <a:cubicBezTo>
                  <a:pt x="17338" y="13989"/>
                  <a:pt x="17338" y="13974"/>
                  <a:pt x="17343" y="13968"/>
                </a:cubicBezTo>
                <a:cubicBezTo>
                  <a:pt x="17347" y="13963"/>
                  <a:pt x="17351" y="13960"/>
                  <a:pt x="17355" y="13955"/>
                </a:cubicBezTo>
                <a:cubicBezTo>
                  <a:pt x="17360" y="13950"/>
                  <a:pt x="17363" y="13945"/>
                  <a:pt x="17368" y="13942"/>
                </a:cubicBezTo>
                <a:cubicBezTo>
                  <a:pt x="17372" y="13939"/>
                  <a:pt x="17377" y="13944"/>
                  <a:pt x="17381" y="13942"/>
                </a:cubicBezTo>
                <a:cubicBezTo>
                  <a:pt x="17387" y="13937"/>
                  <a:pt x="17388" y="13926"/>
                  <a:pt x="17393" y="13916"/>
                </a:cubicBezTo>
                <a:lnTo>
                  <a:pt x="17418" y="13929"/>
                </a:lnTo>
                <a:lnTo>
                  <a:pt x="17496" y="13929"/>
                </a:lnTo>
                <a:cubicBezTo>
                  <a:pt x="17502" y="13929"/>
                  <a:pt x="17505" y="13932"/>
                  <a:pt x="17510" y="13936"/>
                </a:cubicBezTo>
                <a:cubicBezTo>
                  <a:pt x="17514" y="13939"/>
                  <a:pt x="17518" y="13945"/>
                  <a:pt x="17522" y="13948"/>
                </a:cubicBezTo>
                <a:cubicBezTo>
                  <a:pt x="17529" y="13955"/>
                  <a:pt x="17532" y="13975"/>
                  <a:pt x="17541" y="13975"/>
                </a:cubicBezTo>
                <a:cubicBezTo>
                  <a:pt x="17548" y="13975"/>
                  <a:pt x="17554" y="13972"/>
                  <a:pt x="17560" y="13968"/>
                </a:cubicBezTo>
                <a:cubicBezTo>
                  <a:pt x="17565" y="13965"/>
                  <a:pt x="17568" y="13960"/>
                  <a:pt x="17573" y="13955"/>
                </a:cubicBezTo>
                <a:cubicBezTo>
                  <a:pt x="17577" y="13950"/>
                  <a:pt x="17576" y="13934"/>
                  <a:pt x="17582" y="13929"/>
                </a:cubicBezTo>
                <a:cubicBezTo>
                  <a:pt x="17586" y="13926"/>
                  <a:pt x="17591" y="13932"/>
                  <a:pt x="17595" y="13929"/>
                </a:cubicBezTo>
                <a:lnTo>
                  <a:pt x="17607" y="13916"/>
                </a:lnTo>
                <a:cubicBezTo>
                  <a:pt x="17613" y="13912"/>
                  <a:pt x="17613" y="13900"/>
                  <a:pt x="17617" y="13891"/>
                </a:cubicBezTo>
                <a:cubicBezTo>
                  <a:pt x="17624" y="13873"/>
                  <a:pt x="17627" y="13857"/>
                  <a:pt x="17629" y="13833"/>
                </a:cubicBezTo>
                <a:cubicBezTo>
                  <a:pt x="17623" y="13833"/>
                  <a:pt x="17618" y="13832"/>
                  <a:pt x="17613" y="13832"/>
                </a:cubicBezTo>
                <a:close/>
                <a:moveTo>
                  <a:pt x="17941" y="13949"/>
                </a:moveTo>
                <a:cubicBezTo>
                  <a:pt x="17938" y="13954"/>
                  <a:pt x="17941" y="13967"/>
                  <a:pt x="17938" y="13975"/>
                </a:cubicBezTo>
                <a:cubicBezTo>
                  <a:pt x="17933" y="13994"/>
                  <a:pt x="17931" y="14007"/>
                  <a:pt x="17926" y="14027"/>
                </a:cubicBezTo>
                <a:cubicBezTo>
                  <a:pt x="17934" y="14038"/>
                  <a:pt x="17941" y="14051"/>
                  <a:pt x="17951" y="14059"/>
                </a:cubicBezTo>
                <a:cubicBezTo>
                  <a:pt x="17955" y="14062"/>
                  <a:pt x="17968" y="14057"/>
                  <a:pt x="17973" y="14059"/>
                </a:cubicBezTo>
                <a:cubicBezTo>
                  <a:pt x="17983" y="14038"/>
                  <a:pt x="17992" y="14023"/>
                  <a:pt x="17992" y="13994"/>
                </a:cubicBezTo>
                <a:cubicBezTo>
                  <a:pt x="17992" y="13978"/>
                  <a:pt x="17985" y="13968"/>
                  <a:pt x="17979" y="13962"/>
                </a:cubicBezTo>
                <a:cubicBezTo>
                  <a:pt x="17974" y="13957"/>
                  <a:pt x="17972" y="13949"/>
                  <a:pt x="17967" y="13949"/>
                </a:cubicBezTo>
                <a:lnTo>
                  <a:pt x="17954" y="13949"/>
                </a:lnTo>
                <a:cubicBezTo>
                  <a:pt x="17949" y="13949"/>
                  <a:pt x="17945" y="13944"/>
                  <a:pt x="17941" y="13949"/>
                </a:cubicBezTo>
                <a:close/>
                <a:moveTo>
                  <a:pt x="18102" y="14043"/>
                </a:moveTo>
                <a:cubicBezTo>
                  <a:pt x="18091" y="14043"/>
                  <a:pt x="18083" y="14046"/>
                  <a:pt x="18074" y="14056"/>
                </a:cubicBezTo>
                <a:cubicBezTo>
                  <a:pt x="18068" y="14061"/>
                  <a:pt x="18067" y="14072"/>
                  <a:pt x="18061" y="14075"/>
                </a:cubicBezTo>
                <a:cubicBezTo>
                  <a:pt x="18052" y="14080"/>
                  <a:pt x="18045" y="14082"/>
                  <a:pt x="18036" y="14082"/>
                </a:cubicBezTo>
                <a:cubicBezTo>
                  <a:pt x="18026" y="14082"/>
                  <a:pt x="18020" y="14080"/>
                  <a:pt x="18011" y="14082"/>
                </a:cubicBezTo>
                <a:cubicBezTo>
                  <a:pt x="18004" y="14082"/>
                  <a:pt x="18000" y="14088"/>
                  <a:pt x="17995" y="14094"/>
                </a:cubicBezTo>
                <a:cubicBezTo>
                  <a:pt x="17990" y="14100"/>
                  <a:pt x="17986" y="14104"/>
                  <a:pt x="17982" y="14113"/>
                </a:cubicBezTo>
                <a:lnTo>
                  <a:pt x="17986" y="14101"/>
                </a:lnTo>
                <a:cubicBezTo>
                  <a:pt x="17979" y="14103"/>
                  <a:pt x="17975" y="14098"/>
                  <a:pt x="17970" y="14101"/>
                </a:cubicBezTo>
                <a:cubicBezTo>
                  <a:pt x="17960" y="14108"/>
                  <a:pt x="17954" y="14117"/>
                  <a:pt x="17945" y="14127"/>
                </a:cubicBezTo>
                <a:lnTo>
                  <a:pt x="17948" y="14152"/>
                </a:lnTo>
                <a:cubicBezTo>
                  <a:pt x="17951" y="14154"/>
                  <a:pt x="17957" y="14155"/>
                  <a:pt x="17960" y="14158"/>
                </a:cubicBezTo>
                <a:cubicBezTo>
                  <a:pt x="17965" y="14162"/>
                  <a:pt x="17968" y="14168"/>
                  <a:pt x="17973" y="14172"/>
                </a:cubicBezTo>
                <a:cubicBezTo>
                  <a:pt x="17978" y="14175"/>
                  <a:pt x="17981" y="14183"/>
                  <a:pt x="17986" y="14185"/>
                </a:cubicBezTo>
                <a:cubicBezTo>
                  <a:pt x="17990" y="14186"/>
                  <a:pt x="17994" y="14185"/>
                  <a:pt x="17998" y="14185"/>
                </a:cubicBezTo>
                <a:cubicBezTo>
                  <a:pt x="18003" y="14186"/>
                  <a:pt x="18008" y="14180"/>
                  <a:pt x="18014" y="14185"/>
                </a:cubicBezTo>
                <a:cubicBezTo>
                  <a:pt x="18019" y="14190"/>
                  <a:pt x="18022" y="14197"/>
                  <a:pt x="18026" y="14204"/>
                </a:cubicBezTo>
                <a:cubicBezTo>
                  <a:pt x="18029" y="14207"/>
                  <a:pt x="18028" y="14222"/>
                  <a:pt x="18029" y="14230"/>
                </a:cubicBezTo>
                <a:cubicBezTo>
                  <a:pt x="18032" y="14241"/>
                  <a:pt x="18033" y="14259"/>
                  <a:pt x="18039" y="14262"/>
                </a:cubicBezTo>
                <a:cubicBezTo>
                  <a:pt x="18043" y="14264"/>
                  <a:pt x="18047" y="14262"/>
                  <a:pt x="18052" y="14262"/>
                </a:cubicBezTo>
                <a:lnTo>
                  <a:pt x="18064" y="14262"/>
                </a:lnTo>
                <a:cubicBezTo>
                  <a:pt x="18071" y="14262"/>
                  <a:pt x="18076" y="14252"/>
                  <a:pt x="18083" y="14252"/>
                </a:cubicBezTo>
                <a:cubicBezTo>
                  <a:pt x="18086" y="14252"/>
                  <a:pt x="18086" y="14243"/>
                  <a:pt x="18089" y="14243"/>
                </a:cubicBezTo>
                <a:cubicBezTo>
                  <a:pt x="18094" y="14243"/>
                  <a:pt x="18097" y="14249"/>
                  <a:pt x="18102" y="14249"/>
                </a:cubicBezTo>
                <a:cubicBezTo>
                  <a:pt x="18107" y="14249"/>
                  <a:pt x="18110" y="14255"/>
                  <a:pt x="18115" y="14255"/>
                </a:cubicBezTo>
                <a:cubicBezTo>
                  <a:pt x="18122" y="14257"/>
                  <a:pt x="18127" y="14255"/>
                  <a:pt x="18135" y="14255"/>
                </a:cubicBezTo>
                <a:cubicBezTo>
                  <a:pt x="18143" y="14255"/>
                  <a:pt x="18148" y="14257"/>
                  <a:pt x="18156" y="14255"/>
                </a:cubicBezTo>
                <a:cubicBezTo>
                  <a:pt x="18161" y="14254"/>
                  <a:pt x="18162" y="14241"/>
                  <a:pt x="18168" y="14236"/>
                </a:cubicBezTo>
                <a:cubicBezTo>
                  <a:pt x="18166" y="14228"/>
                  <a:pt x="18167" y="14217"/>
                  <a:pt x="18165" y="14210"/>
                </a:cubicBezTo>
                <a:cubicBezTo>
                  <a:pt x="18162" y="14203"/>
                  <a:pt x="18155" y="14207"/>
                  <a:pt x="18152" y="14197"/>
                </a:cubicBezTo>
                <a:cubicBezTo>
                  <a:pt x="18146" y="14170"/>
                  <a:pt x="18153" y="14151"/>
                  <a:pt x="18152" y="14120"/>
                </a:cubicBezTo>
                <a:cubicBezTo>
                  <a:pt x="18152" y="14107"/>
                  <a:pt x="18155" y="14099"/>
                  <a:pt x="18152" y="14088"/>
                </a:cubicBezTo>
                <a:cubicBezTo>
                  <a:pt x="18150" y="14076"/>
                  <a:pt x="18147" y="14070"/>
                  <a:pt x="18143" y="14062"/>
                </a:cubicBezTo>
                <a:cubicBezTo>
                  <a:pt x="18140" y="14057"/>
                  <a:pt x="18134" y="14059"/>
                  <a:pt x="18130" y="14056"/>
                </a:cubicBezTo>
                <a:cubicBezTo>
                  <a:pt x="18121" y="14046"/>
                  <a:pt x="18113" y="14043"/>
                  <a:pt x="18102" y="14043"/>
                </a:cubicBezTo>
                <a:close/>
                <a:moveTo>
                  <a:pt x="17453" y="14063"/>
                </a:moveTo>
                <a:cubicBezTo>
                  <a:pt x="17449" y="14066"/>
                  <a:pt x="17445" y="14071"/>
                  <a:pt x="17441" y="14076"/>
                </a:cubicBezTo>
                <a:cubicBezTo>
                  <a:pt x="17435" y="14081"/>
                  <a:pt x="17435" y="14094"/>
                  <a:pt x="17431" y="14101"/>
                </a:cubicBezTo>
                <a:cubicBezTo>
                  <a:pt x="17419" y="14126"/>
                  <a:pt x="17410" y="14148"/>
                  <a:pt x="17393" y="14153"/>
                </a:cubicBezTo>
                <a:cubicBezTo>
                  <a:pt x="17385" y="14156"/>
                  <a:pt x="17377" y="14150"/>
                  <a:pt x="17368" y="14146"/>
                </a:cubicBezTo>
                <a:cubicBezTo>
                  <a:pt x="17364" y="14145"/>
                  <a:pt x="17360" y="14142"/>
                  <a:pt x="17356" y="14140"/>
                </a:cubicBezTo>
                <a:cubicBezTo>
                  <a:pt x="17346" y="14135"/>
                  <a:pt x="17340" y="14127"/>
                  <a:pt x="17331" y="14121"/>
                </a:cubicBezTo>
                <a:cubicBezTo>
                  <a:pt x="17327" y="14119"/>
                  <a:pt x="17325" y="14108"/>
                  <a:pt x="17321" y="14108"/>
                </a:cubicBezTo>
                <a:lnTo>
                  <a:pt x="17309" y="14108"/>
                </a:lnTo>
                <a:cubicBezTo>
                  <a:pt x="17302" y="14110"/>
                  <a:pt x="17300" y="14122"/>
                  <a:pt x="17296" y="14133"/>
                </a:cubicBezTo>
                <a:cubicBezTo>
                  <a:pt x="17290" y="14151"/>
                  <a:pt x="17284" y="14164"/>
                  <a:pt x="17280" y="14185"/>
                </a:cubicBezTo>
                <a:cubicBezTo>
                  <a:pt x="17278" y="14197"/>
                  <a:pt x="17281" y="14211"/>
                  <a:pt x="17280" y="14224"/>
                </a:cubicBezTo>
                <a:cubicBezTo>
                  <a:pt x="17279" y="14233"/>
                  <a:pt x="17274" y="14238"/>
                  <a:pt x="17274" y="14249"/>
                </a:cubicBezTo>
                <a:cubicBezTo>
                  <a:pt x="17274" y="14259"/>
                  <a:pt x="17275" y="14267"/>
                  <a:pt x="17274" y="14275"/>
                </a:cubicBezTo>
                <a:cubicBezTo>
                  <a:pt x="17273" y="14283"/>
                  <a:pt x="17276" y="14293"/>
                  <a:pt x="17274" y="14301"/>
                </a:cubicBezTo>
                <a:cubicBezTo>
                  <a:pt x="17271" y="14311"/>
                  <a:pt x="17266" y="14313"/>
                  <a:pt x="17262" y="14320"/>
                </a:cubicBezTo>
                <a:cubicBezTo>
                  <a:pt x="17258" y="14323"/>
                  <a:pt x="17252" y="14315"/>
                  <a:pt x="17249" y="14320"/>
                </a:cubicBezTo>
                <a:cubicBezTo>
                  <a:pt x="17244" y="14326"/>
                  <a:pt x="17242" y="14336"/>
                  <a:pt x="17239" y="14346"/>
                </a:cubicBezTo>
                <a:cubicBezTo>
                  <a:pt x="17235" y="14357"/>
                  <a:pt x="17233" y="14368"/>
                  <a:pt x="17233" y="14385"/>
                </a:cubicBezTo>
                <a:cubicBezTo>
                  <a:pt x="17233" y="14404"/>
                  <a:pt x="17239" y="14420"/>
                  <a:pt x="17246" y="14430"/>
                </a:cubicBezTo>
                <a:cubicBezTo>
                  <a:pt x="17249" y="14433"/>
                  <a:pt x="17254" y="14435"/>
                  <a:pt x="17258" y="14436"/>
                </a:cubicBezTo>
                <a:cubicBezTo>
                  <a:pt x="17263" y="14439"/>
                  <a:pt x="17266" y="14447"/>
                  <a:pt x="17271" y="14449"/>
                </a:cubicBezTo>
                <a:cubicBezTo>
                  <a:pt x="17279" y="14452"/>
                  <a:pt x="17287" y="14449"/>
                  <a:pt x="17296" y="14449"/>
                </a:cubicBezTo>
                <a:cubicBezTo>
                  <a:pt x="17296" y="14462"/>
                  <a:pt x="17299" y="14470"/>
                  <a:pt x="17299" y="14483"/>
                </a:cubicBezTo>
                <a:cubicBezTo>
                  <a:pt x="17299" y="14504"/>
                  <a:pt x="17293" y="14513"/>
                  <a:pt x="17290" y="14533"/>
                </a:cubicBezTo>
                <a:cubicBezTo>
                  <a:pt x="17288" y="14542"/>
                  <a:pt x="17284" y="14549"/>
                  <a:pt x="17284" y="14558"/>
                </a:cubicBezTo>
                <a:cubicBezTo>
                  <a:pt x="17283" y="14568"/>
                  <a:pt x="17284" y="14576"/>
                  <a:pt x="17284" y="14588"/>
                </a:cubicBezTo>
                <a:cubicBezTo>
                  <a:pt x="17284" y="14599"/>
                  <a:pt x="17283" y="14606"/>
                  <a:pt x="17284" y="14616"/>
                </a:cubicBezTo>
                <a:cubicBezTo>
                  <a:pt x="17284" y="14628"/>
                  <a:pt x="17291" y="14631"/>
                  <a:pt x="17293" y="14642"/>
                </a:cubicBezTo>
                <a:cubicBezTo>
                  <a:pt x="17294" y="14653"/>
                  <a:pt x="17295" y="14663"/>
                  <a:pt x="17296" y="14674"/>
                </a:cubicBezTo>
                <a:cubicBezTo>
                  <a:pt x="17298" y="14684"/>
                  <a:pt x="17301" y="14691"/>
                  <a:pt x="17302" y="14700"/>
                </a:cubicBezTo>
                <a:cubicBezTo>
                  <a:pt x="17307" y="14694"/>
                  <a:pt x="17312" y="14689"/>
                  <a:pt x="17315" y="14680"/>
                </a:cubicBezTo>
                <a:cubicBezTo>
                  <a:pt x="17318" y="14673"/>
                  <a:pt x="17326" y="14673"/>
                  <a:pt x="17327" y="14662"/>
                </a:cubicBezTo>
                <a:cubicBezTo>
                  <a:pt x="17331" y="14641"/>
                  <a:pt x="17331" y="14626"/>
                  <a:pt x="17331" y="14604"/>
                </a:cubicBezTo>
                <a:cubicBezTo>
                  <a:pt x="17331" y="14585"/>
                  <a:pt x="17330" y="14571"/>
                  <a:pt x="17331" y="14552"/>
                </a:cubicBezTo>
                <a:cubicBezTo>
                  <a:pt x="17331" y="14541"/>
                  <a:pt x="17337" y="14536"/>
                  <a:pt x="17337" y="14525"/>
                </a:cubicBezTo>
                <a:lnTo>
                  <a:pt x="17337" y="14352"/>
                </a:lnTo>
                <a:lnTo>
                  <a:pt x="17375" y="14352"/>
                </a:lnTo>
                <a:lnTo>
                  <a:pt x="17375" y="14410"/>
                </a:lnTo>
                <a:lnTo>
                  <a:pt x="17368" y="14436"/>
                </a:lnTo>
                <a:lnTo>
                  <a:pt x="17372" y="14462"/>
                </a:lnTo>
                <a:cubicBezTo>
                  <a:pt x="17376" y="14464"/>
                  <a:pt x="17380" y="14468"/>
                  <a:pt x="17384" y="14468"/>
                </a:cubicBezTo>
                <a:cubicBezTo>
                  <a:pt x="17388" y="14468"/>
                  <a:pt x="17393" y="14466"/>
                  <a:pt x="17397" y="14468"/>
                </a:cubicBezTo>
                <a:cubicBezTo>
                  <a:pt x="17401" y="14470"/>
                  <a:pt x="17405" y="14479"/>
                  <a:pt x="17409" y="14481"/>
                </a:cubicBezTo>
                <a:cubicBezTo>
                  <a:pt x="17413" y="14483"/>
                  <a:pt x="17418" y="14486"/>
                  <a:pt x="17422" y="14488"/>
                </a:cubicBezTo>
                <a:cubicBezTo>
                  <a:pt x="17426" y="14489"/>
                  <a:pt x="17430" y="14488"/>
                  <a:pt x="17434" y="14488"/>
                </a:cubicBezTo>
                <a:lnTo>
                  <a:pt x="17434" y="14541"/>
                </a:lnTo>
                <a:cubicBezTo>
                  <a:pt x="17434" y="14552"/>
                  <a:pt x="17429" y="14555"/>
                  <a:pt x="17428" y="14565"/>
                </a:cubicBezTo>
                <a:cubicBezTo>
                  <a:pt x="17428" y="14573"/>
                  <a:pt x="17425" y="14582"/>
                  <a:pt x="17425" y="14591"/>
                </a:cubicBezTo>
                <a:lnTo>
                  <a:pt x="17425" y="14619"/>
                </a:lnTo>
                <a:cubicBezTo>
                  <a:pt x="17425" y="14630"/>
                  <a:pt x="17424" y="14639"/>
                  <a:pt x="17425" y="14649"/>
                </a:cubicBezTo>
                <a:cubicBezTo>
                  <a:pt x="17426" y="14660"/>
                  <a:pt x="17434" y="14662"/>
                  <a:pt x="17438" y="14668"/>
                </a:cubicBezTo>
                <a:cubicBezTo>
                  <a:pt x="17442" y="14676"/>
                  <a:pt x="17447" y="14680"/>
                  <a:pt x="17454" y="14680"/>
                </a:cubicBezTo>
                <a:lnTo>
                  <a:pt x="17494" y="14680"/>
                </a:lnTo>
                <a:cubicBezTo>
                  <a:pt x="17495" y="14671"/>
                  <a:pt x="17497" y="14664"/>
                  <a:pt x="17497" y="14655"/>
                </a:cubicBezTo>
                <a:lnTo>
                  <a:pt x="17497" y="14618"/>
                </a:lnTo>
                <a:cubicBezTo>
                  <a:pt x="17497" y="14592"/>
                  <a:pt x="17498" y="14576"/>
                  <a:pt x="17494" y="14552"/>
                </a:cubicBezTo>
                <a:cubicBezTo>
                  <a:pt x="17493" y="14543"/>
                  <a:pt x="17486" y="14545"/>
                  <a:pt x="17482" y="14539"/>
                </a:cubicBezTo>
                <a:cubicBezTo>
                  <a:pt x="17477" y="14531"/>
                  <a:pt x="17474" y="14523"/>
                  <a:pt x="17469" y="14513"/>
                </a:cubicBezTo>
                <a:cubicBezTo>
                  <a:pt x="17465" y="14505"/>
                  <a:pt x="17459" y="14504"/>
                  <a:pt x="17456" y="14494"/>
                </a:cubicBezTo>
                <a:cubicBezTo>
                  <a:pt x="17453" y="14481"/>
                  <a:pt x="17450" y="14471"/>
                  <a:pt x="17450" y="14455"/>
                </a:cubicBezTo>
                <a:cubicBezTo>
                  <a:pt x="17450" y="14439"/>
                  <a:pt x="17456" y="14433"/>
                  <a:pt x="17456" y="14416"/>
                </a:cubicBezTo>
                <a:lnTo>
                  <a:pt x="17456" y="14391"/>
                </a:lnTo>
                <a:cubicBezTo>
                  <a:pt x="17456" y="14381"/>
                  <a:pt x="17458" y="14373"/>
                  <a:pt x="17456" y="14365"/>
                </a:cubicBezTo>
                <a:cubicBezTo>
                  <a:pt x="17454" y="14354"/>
                  <a:pt x="17448" y="14355"/>
                  <a:pt x="17444" y="14346"/>
                </a:cubicBezTo>
                <a:cubicBezTo>
                  <a:pt x="17440" y="14336"/>
                  <a:pt x="17438" y="14328"/>
                  <a:pt x="17434" y="14320"/>
                </a:cubicBezTo>
                <a:cubicBezTo>
                  <a:pt x="17431" y="14312"/>
                  <a:pt x="17427" y="14307"/>
                  <a:pt x="17422" y="14301"/>
                </a:cubicBezTo>
                <a:cubicBezTo>
                  <a:pt x="17417" y="14294"/>
                  <a:pt x="17411" y="14303"/>
                  <a:pt x="17406" y="14294"/>
                </a:cubicBezTo>
                <a:cubicBezTo>
                  <a:pt x="17403" y="14289"/>
                  <a:pt x="17405" y="14275"/>
                  <a:pt x="17403" y="14268"/>
                </a:cubicBezTo>
                <a:lnTo>
                  <a:pt x="17406" y="14224"/>
                </a:lnTo>
                <a:cubicBezTo>
                  <a:pt x="17422" y="14224"/>
                  <a:pt x="17432" y="14232"/>
                  <a:pt x="17447" y="14224"/>
                </a:cubicBezTo>
                <a:cubicBezTo>
                  <a:pt x="17452" y="14222"/>
                  <a:pt x="17454" y="14207"/>
                  <a:pt x="17460" y="14204"/>
                </a:cubicBezTo>
                <a:cubicBezTo>
                  <a:pt x="17464" y="14202"/>
                  <a:pt x="17468" y="14200"/>
                  <a:pt x="17472" y="14198"/>
                </a:cubicBezTo>
                <a:cubicBezTo>
                  <a:pt x="17486" y="14193"/>
                  <a:pt x="17496" y="14203"/>
                  <a:pt x="17510" y="14198"/>
                </a:cubicBezTo>
                <a:cubicBezTo>
                  <a:pt x="17514" y="14196"/>
                  <a:pt x="17519" y="14200"/>
                  <a:pt x="17523" y="14198"/>
                </a:cubicBezTo>
                <a:cubicBezTo>
                  <a:pt x="17529" y="14195"/>
                  <a:pt x="17532" y="14180"/>
                  <a:pt x="17532" y="14166"/>
                </a:cubicBezTo>
                <a:cubicBezTo>
                  <a:pt x="17532" y="14154"/>
                  <a:pt x="17527" y="14150"/>
                  <a:pt x="17526" y="14140"/>
                </a:cubicBezTo>
                <a:cubicBezTo>
                  <a:pt x="17523" y="14129"/>
                  <a:pt x="17520" y="14121"/>
                  <a:pt x="17516" y="14114"/>
                </a:cubicBezTo>
                <a:cubicBezTo>
                  <a:pt x="17512" y="14108"/>
                  <a:pt x="17508" y="14106"/>
                  <a:pt x="17504" y="14101"/>
                </a:cubicBezTo>
                <a:cubicBezTo>
                  <a:pt x="17499" y="14095"/>
                  <a:pt x="17496" y="14087"/>
                  <a:pt x="17491" y="14082"/>
                </a:cubicBezTo>
                <a:cubicBezTo>
                  <a:pt x="17486" y="14077"/>
                  <a:pt x="17484" y="14064"/>
                  <a:pt x="17479" y="14063"/>
                </a:cubicBezTo>
                <a:lnTo>
                  <a:pt x="17466" y="14063"/>
                </a:lnTo>
                <a:cubicBezTo>
                  <a:pt x="17461" y="14063"/>
                  <a:pt x="17457" y="14061"/>
                  <a:pt x="17453" y="14063"/>
                </a:cubicBezTo>
                <a:close/>
                <a:moveTo>
                  <a:pt x="16042" y="14100"/>
                </a:moveTo>
                <a:lnTo>
                  <a:pt x="16036" y="14126"/>
                </a:lnTo>
                <a:cubicBezTo>
                  <a:pt x="16037" y="14136"/>
                  <a:pt x="16036" y="14127"/>
                  <a:pt x="16036" y="14139"/>
                </a:cubicBezTo>
                <a:cubicBezTo>
                  <a:pt x="16037" y="14158"/>
                  <a:pt x="16034" y="14172"/>
                  <a:pt x="16036" y="14190"/>
                </a:cubicBezTo>
                <a:cubicBezTo>
                  <a:pt x="16038" y="14211"/>
                  <a:pt x="16046" y="14224"/>
                  <a:pt x="16052" y="14242"/>
                </a:cubicBezTo>
                <a:cubicBezTo>
                  <a:pt x="16058" y="14263"/>
                  <a:pt x="16063" y="14274"/>
                  <a:pt x="16070" y="14294"/>
                </a:cubicBezTo>
                <a:cubicBezTo>
                  <a:pt x="16078" y="14313"/>
                  <a:pt x="16084" y="14328"/>
                  <a:pt x="16093" y="14345"/>
                </a:cubicBezTo>
                <a:cubicBezTo>
                  <a:pt x="16097" y="14353"/>
                  <a:pt x="16097" y="14365"/>
                  <a:pt x="16102" y="14371"/>
                </a:cubicBezTo>
                <a:cubicBezTo>
                  <a:pt x="16105" y="14374"/>
                  <a:pt x="16111" y="14370"/>
                  <a:pt x="16115" y="14377"/>
                </a:cubicBezTo>
                <a:cubicBezTo>
                  <a:pt x="16119" y="14385"/>
                  <a:pt x="16121" y="14393"/>
                  <a:pt x="16124" y="14403"/>
                </a:cubicBezTo>
                <a:cubicBezTo>
                  <a:pt x="16126" y="14409"/>
                  <a:pt x="16125" y="14422"/>
                  <a:pt x="16127" y="14429"/>
                </a:cubicBezTo>
                <a:cubicBezTo>
                  <a:pt x="16130" y="14438"/>
                  <a:pt x="16133" y="14446"/>
                  <a:pt x="16137" y="14455"/>
                </a:cubicBezTo>
                <a:cubicBezTo>
                  <a:pt x="16139" y="14461"/>
                  <a:pt x="16145" y="14453"/>
                  <a:pt x="16149" y="14455"/>
                </a:cubicBezTo>
                <a:lnTo>
                  <a:pt x="16149" y="14352"/>
                </a:lnTo>
                <a:cubicBezTo>
                  <a:pt x="16144" y="14347"/>
                  <a:pt x="16140" y="14343"/>
                  <a:pt x="16137" y="14339"/>
                </a:cubicBezTo>
                <a:cubicBezTo>
                  <a:pt x="16131" y="14331"/>
                  <a:pt x="16130" y="14316"/>
                  <a:pt x="16124" y="14313"/>
                </a:cubicBezTo>
                <a:cubicBezTo>
                  <a:pt x="16120" y="14311"/>
                  <a:pt x="16115" y="14308"/>
                  <a:pt x="16111" y="14306"/>
                </a:cubicBezTo>
                <a:cubicBezTo>
                  <a:pt x="16106" y="14303"/>
                  <a:pt x="16101" y="14308"/>
                  <a:pt x="16096" y="14306"/>
                </a:cubicBezTo>
                <a:cubicBezTo>
                  <a:pt x="16089" y="14303"/>
                  <a:pt x="16086" y="14292"/>
                  <a:pt x="16083" y="14280"/>
                </a:cubicBezTo>
                <a:cubicBezTo>
                  <a:pt x="16080" y="14271"/>
                  <a:pt x="16075" y="14266"/>
                  <a:pt x="16074" y="14255"/>
                </a:cubicBezTo>
                <a:cubicBezTo>
                  <a:pt x="16073" y="14247"/>
                  <a:pt x="16071" y="14237"/>
                  <a:pt x="16070" y="14229"/>
                </a:cubicBezTo>
                <a:cubicBezTo>
                  <a:pt x="16069" y="14211"/>
                  <a:pt x="16070" y="14197"/>
                  <a:pt x="16070" y="14177"/>
                </a:cubicBezTo>
                <a:cubicBezTo>
                  <a:pt x="16070" y="14158"/>
                  <a:pt x="16072" y="14141"/>
                  <a:pt x="16067" y="14126"/>
                </a:cubicBezTo>
                <a:cubicBezTo>
                  <a:pt x="16061" y="14108"/>
                  <a:pt x="16052" y="14108"/>
                  <a:pt x="16042" y="14100"/>
                </a:cubicBezTo>
                <a:close/>
                <a:moveTo>
                  <a:pt x="18244" y="14102"/>
                </a:moveTo>
                <a:cubicBezTo>
                  <a:pt x="18245" y="14113"/>
                  <a:pt x="18246" y="14122"/>
                  <a:pt x="18247" y="14131"/>
                </a:cubicBezTo>
                <a:cubicBezTo>
                  <a:pt x="18249" y="14146"/>
                  <a:pt x="18254" y="14155"/>
                  <a:pt x="18254" y="14172"/>
                </a:cubicBezTo>
                <a:cubicBezTo>
                  <a:pt x="18254" y="14199"/>
                  <a:pt x="18251" y="14214"/>
                  <a:pt x="18250" y="14241"/>
                </a:cubicBezTo>
                <a:lnTo>
                  <a:pt x="18313" y="14241"/>
                </a:lnTo>
                <a:lnTo>
                  <a:pt x="18313" y="14208"/>
                </a:lnTo>
                <a:lnTo>
                  <a:pt x="18287" y="14208"/>
                </a:lnTo>
                <a:cubicBezTo>
                  <a:pt x="18287" y="14189"/>
                  <a:pt x="18288" y="14176"/>
                  <a:pt x="18288" y="14157"/>
                </a:cubicBezTo>
                <a:cubicBezTo>
                  <a:pt x="18288" y="14144"/>
                  <a:pt x="18285" y="14138"/>
                  <a:pt x="18285" y="14125"/>
                </a:cubicBezTo>
                <a:cubicBezTo>
                  <a:pt x="18285" y="14117"/>
                  <a:pt x="18287" y="14110"/>
                  <a:pt x="18287" y="14102"/>
                </a:cubicBezTo>
                <a:cubicBezTo>
                  <a:pt x="18270" y="14100"/>
                  <a:pt x="18261" y="14099"/>
                  <a:pt x="18244" y="14102"/>
                </a:cubicBezTo>
                <a:close/>
                <a:moveTo>
                  <a:pt x="17605" y="14177"/>
                </a:moveTo>
                <a:cubicBezTo>
                  <a:pt x="17600" y="14177"/>
                  <a:pt x="17602" y="14189"/>
                  <a:pt x="17599" y="14190"/>
                </a:cubicBezTo>
                <a:cubicBezTo>
                  <a:pt x="17595" y="14192"/>
                  <a:pt x="17590" y="14189"/>
                  <a:pt x="17586" y="14190"/>
                </a:cubicBezTo>
                <a:cubicBezTo>
                  <a:pt x="17581" y="14192"/>
                  <a:pt x="17583" y="14209"/>
                  <a:pt x="17580" y="14216"/>
                </a:cubicBezTo>
                <a:cubicBezTo>
                  <a:pt x="17585" y="14221"/>
                  <a:pt x="17586" y="14234"/>
                  <a:pt x="17592" y="14235"/>
                </a:cubicBezTo>
                <a:lnTo>
                  <a:pt x="17605" y="14235"/>
                </a:lnTo>
                <a:lnTo>
                  <a:pt x="17617" y="14235"/>
                </a:lnTo>
                <a:cubicBezTo>
                  <a:pt x="17627" y="14237"/>
                  <a:pt x="17633" y="14242"/>
                  <a:pt x="17643" y="14242"/>
                </a:cubicBezTo>
                <a:cubicBezTo>
                  <a:pt x="17653" y="14242"/>
                  <a:pt x="17658" y="14238"/>
                  <a:pt x="17668" y="14235"/>
                </a:cubicBezTo>
                <a:cubicBezTo>
                  <a:pt x="17668" y="14232"/>
                  <a:pt x="17661" y="14240"/>
                  <a:pt x="17661" y="14235"/>
                </a:cubicBezTo>
                <a:cubicBezTo>
                  <a:pt x="17659" y="14214"/>
                  <a:pt x="17661" y="14202"/>
                  <a:pt x="17661" y="14180"/>
                </a:cubicBezTo>
                <a:cubicBezTo>
                  <a:pt x="17655" y="14180"/>
                  <a:pt x="17650" y="14177"/>
                  <a:pt x="17642" y="14177"/>
                </a:cubicBezTo>
                <a:lnTo>
                  <a:pt x="17605" y="14177"/>
                </a:lnTo>
                <a:close/>
                <a:moveTo>
                  <a:pt x="17914" y="14215"/>
                </a:moveTo>
                <a:cubicBezTo>
                  <a:pt x="17914" y="14215"/>
                  <a:pt x="17914" y="14254"/>
                  <a:pt x="17914" y="14254"/>
                </a:cubicBezTo>
                <a:lnTo>
                  <a:pt x="17907" y="14228"/>
                </a:lnTo>
                <a:lnTo>
                  <a:pt x="17907" y="14254"/>
                </a:lnTo>
                <a:cubicBezTo>
                  <a:pt x="17908" y="14270"/>
                  <a:pt x="17910" y="14280"/>
                  <a:pt x="17910" y="14295"/>
                </a:cubicBezTo>
                <a:cubicBezTo>
                  <a:pt x="17926" y="14294"/>
                  <a:pt x="17934" y="14292"/>
                  <a:pt x="17950" y="14295"/>
                </a:cubicBezTo>
                <a:lnTo>
                  <a:pt x="17950" y="14215"/>
                </a:lnTo>
                <a:lnTo>
                  <a:pt x="17914" y="14215"/>
                </a:lnTo>
                <a:close/>
                <a:moveTo>
                  <a:pt x="18413" y="14215"/>
                </a:moveTo>
                <a:cubicBezTo>
                  <a:pt x="18406" y="14215"/>
                  <a:pt x="18399" y="14215"/>
                  <a:pt x="18394" y="14222"/>
                </a:cubicBezTo>
                <a:cubicBezTo>
                  <a:pt x="18389" y="14227"/>
                  <a:pt x="18389" y="14239"/>
                  <a:pt x="18384" y="14248"/>
                </a:cubicBezTo>
                <a:cubicBezTo>
                  <a:pt x="18376" y="14262"/>
                  <a:pt x="18368" y="14273"/>
                  <a:pt x="18356" y="14273"/>
                </a:cubicBezTo>
                <a:cubicBezTo>
                  <a:pt x="18347" y="14273"/>
                  <a:pt x="18340" y="14272"/>
                  <a:pt x="18331" y="14273"/>
                </a:cubicBezTo>
                <a:cubicBezTo>
                  <a:pt x="18325" y="14273"/>
                  <a:pt x="18323" y="14281"/>
                  <a:pt x="18318" y="14286"/>
                </a:cubicBezTo>
                <a:cubicBezTo>
                  <a:pt x="18312" y="14292"/>
                  <a:pt x="18307" y="14299"/>
                  <a:pt x="18306" y="14312"/>
                </a:cubicBezTo>
                <a:cubicBezTo>
                  <a:pt x="18304" y="14330"/>
                  <a:pt x="18309" y="14346"/>
                  <a:pt x="18306" y="14364"/>
                </a:cubicBezTo>
                <a:cubicBezTo>
                  <a:pt x="18304" y="14373"/>
                  <a:pt x="18303" y="14381"/>
                  <a:pt x="18299" y="14389"/>
                </a:cubicBezTo>
                <a:cubicBezTo>
                  <a:pt x="18296" y="14398"/>
                  <a:pt x="18291" y="14399"/>
                  <a:pt x="18287" y="14402"/>
                </a:cubicBezTo>
                <a:cubicBezTo>
                  <a:pt x="18278" y="14410"/>
                  <a:pt x="18271" y="14408"/>
                  <a:pt x="18261" y="14408"/>
                </a:cubicBezTo>
                <a:cubicBezTo>
                  <a:pt x="18250" y="14408"/>
                  <a:pt x="18244" y="14405"/>
                  <a:pt x="18233" y="14402"/>
                </a:cubicBezTo>
                <a:cubicBezTo>
                  <a:pt x="18225" y="14400"/>
                  <a:pt x="18215" y="14402"/>
                  <a:pt x="18208" y="14389"/>
                </a:cubicBezTo>
                <a:cubicBezTo>
                  <a:pt x="18203" y="14381"/>
                  <a:pt x="18202" y="14373"/>
                  <a:pt x="18199" y="14364"/>
                </a:cubicBezTo>
                <a:cubicBezTo>
                  <a:pt x="18196" y="14356"/>
                  <a:pt x="18201" y="14344"/>
                  <a:pt x="18199" y="14337"/>
                </a:cubicBezTo>
                <a:cubicBezTo>
                  <a:pt x="18192" y="14321"/>
                  <a:pt x="18184" y="14318"/>
                  <a:pt x="18173" y="14318"/>
                </a:cubicBezTo>
                <a:cubicBezTo>
                  <a:pt x="18169" y="14318"/>
                  <a:pt x="18165" y="14317"/>
                  <a:pt x="18161" y="14318"/>
                </a:cubicBezTo>
                <a:cubicBezTo>
                  <a:pt x="18155" y="14322"/>
                  <a:pt x="18154" y="14332"/>
                  <a:pt x="18148" y="14337"/>
                </a:cubicBezTo>
                <a:cubicBezTo>
                  <a:pt x="18143" y="14340"/>
                  <a:pt x="18141" y="14344"/>
                  <a:pt x="18135" y="14344"/>
                </a:cubicBezTo>
                <a:lnTo>
                  <a:pt x="18057" y="14344"/>
                </a:lnTo>
                <a:lnTo>
                  <a:pt x="18057" y="14395"/>
                </a:lnTo>
                <a:cubicBezTo>
                  <a:pt x="18062" y="14400"/>
                  <a:pt x="18066" y="14400"/>
                  <a:pt x="18070" y="14408"/>
                </a:cubicBezTo>
                <a:cubicBezTo>
                  <a:pt x="18074" y="14416"/>
                  <a:pt x="18080" y="14418"/>
                  <a:pt x="18082" y="14428"/>
                </a:cubicBezTo>
                <a:cubicBezTo>
                  <a:pt x="18084" y="14436"/>
                  <a:pt x="18082" y="14445"/>
                  <a:pt x="18082" y="14453"/>
                </a:cubicBezTo>
                <a:cubicBezTo>
                  <a:pt x="18083" y="14471"/>
                  <a:pt x="18082" y="14486"/>
                  <a:pt x="18082" y="14505"/>
                </a:cubicBezTo>
                <a:lnTo>
                  <a:pt x="18101" y="14505"/>
                </a:lnTo>
                <a:cubicBezTo>
                  <a:pt x="18103" y="14497"/>
                  <a:pt x="18098" y="14483"/>
                  <a:pt x="18101" y="14479"/>
                </a:cubicBezTo>
                <a:cubicBezTo>
                  <a:pt x="18104" y="14476"/>
                  <a:pt x="18110" y="14483"/>
                  <a:pt x="18114" y="14479"/>
                </a:cubicBezTo>
                <a:cubicBezTo>
                  <a:pt x="18119" y="14475"/>
                  <a:pt x="18117" y="14453"/>
                  <a:pt x="18123" y="14453"/>
                </a:cubicBezTo>
                <a:cubicBezTo>
                  <a:pt x="18128" y="14453"/>
                  <a:pt x="18130" y="14466"/>
                  <a:pt x="18136" y="14466"/>
                </a:cubicBezTo>
                <a:cubicBezTo>
                  <a:pt x="18145" y="14466"/>
                  <a:pt x="18151" y="14465"/>
                  <a:pt x="18161" y="14466"/>
                </a:cubicBezTo>
                <a:cubicBezTo>
                  <a:pt x="18166" y="14466"/>
                  <a:pt x="18169" y="14465"/>
                  <a:pt x="18173" y="14466"/>
                </a:cubicBezTo>
                <a:cubicBezTo>
                  <a:pt x="18184" y="14471"/>
                  <a:pt x="18189" y="14482"/>
                  <a:pt x="18199" y="14492"/>
                </a:cubicBezTo>
                <a:cubicBezTo>
                  <a:pt x="18210" y="14503"/>
                  <a:pt x="18214" y="14518"/>
                  <a:pt x="18224" y="14531"/>
                </a:cubicBezTo>
                <a:cubicBezTo>
                  <a:pt x="18228" y="14535"/>
                  <a:pt x="18232" y="14538"/>
                  <a:pt x="18236" y="14543"/>
                </a:cubicBezTo>
                <a:cubicBezTo>
                  <a:pt x="18241" y="14550"/>
                  <a:pt x="18240" y="14564"/>
                  <a:pt x="18246" y="14569"/>
                </a:cubicBezTo>
                <a:cubicBezTo>
                  <a:pt x="18250" y="14572"/>
                  <a:pt x="18255" y="14568"/>
                  <a:pt x="18258" y="14569"/>
                </a:cubicBezTo>
                <a:cubicBezTo>
                  <a:pt x="18264" y="14571"/>
                  <a:pt x="18268" y="14574"/>
                  <a:pt x="18274" y="14576"/>
                </a:cubicBezTo>
                <a:cubicBezTo>
                  <a:pt x="18278" y="14576"/>
                  <a:pt x="18282" y="14583"/>
                  <a:pt x="18287" y="14583"/>
                </a:cubicBezTo>
                <a:cubicBezTo>
                  <a:pt x="18302" y="14586"/>
                  <a:pt x="18313" y="14576"/>
                  <a:pt x="18328" y="14583"/>
                </a:cubicBezTo>
                <a:cubicBezTo>
                  <a:pt x="18332" y="14584"/>
                  <a:pt x="18335" y="14592"/>
                  <a:pt x="18340" y="14595"/>
                </a:cubicBezTo>
                <a:cubicBezTo>
                  <a:pt x="18350" y="14603"/>
                  <a:pt x="18357" y="14618"/>
                  <a:pt x="18365" y="14627"/>
                </a:cubicBezTo>
                <a:cubicBezTo>
                  <a:pt x="18369" y="14632"/>
                  <a:pt x="18374" y="14635"/>
                  <a:pt x="18378" y="14640"/>
                </a:cubicBezTo>
                <a:cubicBezTo>
                  <a:pt x="18383" y="14647"/>
                  <a:pt x="18386" y="14656"/>
                  <a:pt x="18390" y="14666"/>
                </a:cubicBezTo>
                <a:cubicBezTo>
                  <a:pt x="18399" y="14684"/>
                  <a:pt x="18406" y="14697"/>
                  <a:pt x="18413" y="14718"/>
                </a:cubicBezTo>
                <a:cubicBezTo>
                  <a:pt x="18415" y="14727"/>
                  <a:pt x="18416" y="14735"/>
                  <a:pt x="18419" y="14743"/>
                </a:cubicBezTo>
                <a:cubicBezTo>
                  <a:pt x="18428" y="14772"/>
                  <a:pt x="18444" y="14785"/>
                  <a:pt x="18444" y="14820"/>
                </a:cubicBezTo>
                <a:cubicBezTo>
                  <a:pt x="18444" y="14830"/>
                  <a:pt x="18441" y="14837"/>
                  <a:pt x="18441" y="14846"/>
                </a:cubicBezTo>
                <a:cubicBezTo>
                  <a:pt x="18441" y="14859"/>
                  <a:pt x="18442" y="14867"/>
                  <a:pt x="18441" y="14879"/>
                </a:cubicBezTo>
                <a:cubicBezTo>
                  <a:pt x="18438" y="14900"/>
                  <a:pt x="18432" y="14914"/>
                  <a:pt x="18422" y="14923"/>
                </a:cubicBezTo>
                <a:cubicBezTo>
                  <a:pt x="18418" y="14927"/>
                  <a:pt x="18413" y="14922"/>
                  <a:pt x="18409" y="14923"/>
                </a:cubicBezTo>
                <a:cubicBezTo>
                  <a:pt x="18405" y="14925"/>
                  <a:pt x="18401" y="14928"/>
                  <a:pt x="18397" y="14930"/>
                </a:cubicBezTo>
                <a:cubicBezTo>
                  <a:pt x="18391" y="14933"/>
                  <a:pt x="18389" y="14943"/>
                  <a:pt x="18384" y="14950"/>
                </a:cubicBezTo>
                <a:cubicBezTo>
                  <a:pt x="18379" y="14956"/>
                  <a:pt x="18374" y="14962"/>
                  <a:pt x="18372" y="14975"/>
                </a:cubicBezTo>
                <a:cubicBezTo>
                  <a:pt x="18370" y="14984"/>
                  <a:pt x="18365" y="14990"/>
                  <a:pt x="18365" y="15001"/>
                </a:cubicBezTo>
                <a:cubicBezTo>
                  <a:pt x="18365" y="15010"/>
                  <a:pt x="18368" y="15017"/>
                  <a:pt x="18368" y="15026"/>
                </a:cubicBezTo>
                <a:cubicBezTo>
                  <a:pt x="18370" y="15052"/>
                  <a:pt x="18381" y="15071"/>
                  <a:pt x="18394" y="15071"/>
                </a:cubicBezTo>
                <a:cubicBezTo>
                  <a:pt x="18406" y="15071"/>
                  <a:pt x="18415" y="15066"/>
                  <a:pt x="18425" y="15052"/>
                </a:cubicBezTo>
                <a:cubicBezTo>
                  <a:pt x="18430" y="15046"/>
                  <a:pt x="18434" y="15040"/>
                  <a:pt x="18438" y="15033"/>
                </a:cubicBezTo>
                <a:cubicBezTo>
                  <a:pt x="18441" y="15028"/>
                  <a:pt x="18439" y="15014"/>
                  <a:pt x="18441" y="15007"/>
                </a:cubicBezTo>
                <a:cubicBezTo>
                  <a:pt x="18445" y="14994"/>
                  <a:pt x="18449" y="14982"/>
                  <a:pt x="18457" y="14982"/>
                </a:cubicBezTo>
                <a:cubicBezTo>
                  <a:pt x="18471" y="14982"/>
                  <a:pt x="18479" y="14984"/>
                  <a:pt x="18491" y="15001"/>
                </a:cubicBezTo>
                <a:cubicBezTo>
                  <a:pt x="18497" y="15007"/>
                  <a:pt x="18499" y="15018"/>
                  <a:pt x="18504" y="15026"/>
                </a:cubicBezTo>
                <a:cubicBezTo>
                  <a:pt x="18508" y="15034"/>
                  <a:pt x="18512" y="15038"/>
                  <a:pt x="18516" y="15046"/>
                </a:cubicBezTo>
                <a:cubicBezTo>
                  <a:pt x="18521" y="15054"/>
                  <a:pt x="18523" y="15065"/>
                  <a:pt x="18529" y="15071"/>
                </a:cubicBezTo>
                <a:cubicBezTo>
                  <a:pt x="18533" y="15074"/>
                  <a:pt x="18537" y="15075"/>
                  <a:pt x="18541" y="15078"/>
                </a:cubicBezTo>
                <a:cubicBezTo>
                  <a:pt x="18546" y="15081"/>
                  <a:pt x="18549" y="15088"/>
                  <a:pt x="18554" y="15091"/>
                </a:cubicBezTo>
                <a:cubicBezTo>
                  <a:pt x="18564" y="15098"/>
                  <a:pt x="18573" y="15101"/>
                  <a:pt x="18583" y="15110"/>
                </a:cubicBezTo>
                <a:cubicBezTo>
                  <a:pt x="18588" y="15115"/>
                  <a:pt x="18589" y="15124"/>
                  <a:pt x="18595" y="15129"/>
                </a:cubicBezTo>
                <a:cubicBezTo>
                  <a:pt x="18600" y="15134"/>
                  <a:pt x="18605" y="15134"/>
                  <a:pt x="18611" y="15136"/>
                </a:cubicBezTo>
                <a:cubicBezTo>
                  <a:pt x="18619" y="15139"/>
                  <a:pt x="18624" y="15147"/>
                  <a:pt x="18633" y="15149"/>
                </a:cubicBezTo>
                <a:cubicBezTo>
                  <a:pt x="18643" y="15150"/>
                  <a:pt x="18649" y="15149"/>
                  <a:pt x="18660" y="15149"/>
                </a:cubicBezTo>
                <a:cubicBezTo>
                  <a:pt x="18670" y="15149"/>
                  <a:pt x="18677" y="15153"/>
                  <a:pt x="18686" y="15149"/>
                </a:cubicBezTo>
                <a:cubicBezTo>
                  <a:pt x="18692" y="15145"/>
                  <a:pt x="18694" y="15136"/>
                  <a:pt x="18699" y="15129"/>
                </a:cubicBezTo>
                <a:cubicBezTo>
                  <a:pt x="18703" y="15124"/>
                  <a:pt x="18709" y="15125"/>
                  <a:pt x="18711" y="15117"/>
                </a:cubicBezTo>
                <a:cubicBezTo>
                  <a:pt x="18713" y="15110"/>
                  <a:pt x="18714" y="15099"/>
                  <a:pt x="18715" y="15091"/>
                </a:cubicBezTo>
                <a:cubicBezTo>
                  <a:pt x="18717" y="15073"/>
                  <a:pt x="18715" y="15059"/>
                  <a:pt x="18715" y="15040"/>
                </a:cubicBezTo>
                <a:cubicBezTo>
                  <a:pt x="18722" y="15040"/>
                  <a:pt x="18727" y="15043"/>
                  <a:pt x="18733" y="15040"/>
                </a:cubicBezTo>
                <a:cubicBezTo>
                  <a:pt x="18744" y="15033"/>
                  <a:pt x="18750" y="15024"/>
                  <a:pt x="18758" y="15014"/>
                </a:cubicBezTo>
                <a:cubicBezTo>
                  <a:pt x="18764" y="15007"/>
                  <a:pt x="18767" y="14998"/>
                  <a:pt x="18771" y="14988"/>
                </a:cubicBezTo>
                <a:cubicBezTo>
                  <a:pt x="18780" y="14967"/>
                  <a:pt x="18785" y="14943"/>
                  <a:pt x="18799" y="14943"/>
                </a:cubicBezTo>
                <a:lnTo>
                  <a:pt x="18806" y="14943"/>
                </a:lnTo>
                <a:cubicBezTo>
                  <a:pt x="18811" y="14943"/>
                  <a:pt x="18814" y="14952"/>
                  <a:pt x="18818" y="14956"/>
                </a:cubicBezTo>
                <a:cubicBezTo>
                  <a:pt x="18822" y="14957"/>
                  <a:pt x="18827" y="14959"/>
                  <a:pt x="18831" y="14962"/>
                </a:cubicBezTo>
                <a:cubicBezTo>
                  <a:pt x="18836" y="14965"/>
                  <a:pt x="18839" y="14972"/>
                  <a:pt x="18844" y="14975"/>
                </a:cubicBezTo>
                <a:cubicBezTo>
                  <a:pt x="18853" y="14983"/>
                  <a:pt x="18859" y="14990"/>
                  <a:pt x="18869" y="15001"/>
                </a:cubicBezTo>
                <a:cubicBezTo>
                  <a:pt x="18873" y="15005"/>
                  <a:pt x="18877" y="15007"/>
                  <a:pt x="18881" y="15014"/>
                </a:cubicBezTo>
                <a:cubicBezTo>
                  <a:pt x="18889" y="15028"/>
                  <a:pt x="18892" y="15048"/>
                  <a:pt x="18897" y="15065"/>
                </a:cubicBezTo>
                <a:cubicBezTo>
                  <a:pt x="18899" y="15073"/>
                  <a:pt x="18901" y="15083"/>
                  <a:pt x="18903" y="15091"/>
                </a:cubicBezTo>
                <a:cubicBezTo>
                  <a:pt x="18910" y="15112"/>
                  <a:pt x="18920" y="15112"/>
                  <a:pt x="18928" y="15129"/>
                </a:cubicBezTo>
                <a:cubicBezTo>
                  <a:pt x="18932" y="15137"/>
                  <a:pt x="18935" y="15146"/>
                  <a:pt x="18938" y="15155"/>
                </a:cubicBezTo>
                <a:cubicBezTo>
                  <a:pt x="18944" y="15173"/>
                  <a:pt x="18948" y="15187"/>
                  <a:pt x="18954" y="15207"/>
                </a:cubicBezTo>
                <a:cubicBezTo>
                  <a:pt x="18957" y="15218"/>
                  <a:pt x="18960" y="15228"/>
                  <a:pt x="18963" y="15239"/>
                </a:cubicBezTo>
                <a:cubicBezTo>
                  <a:pt x="18966" y="15248"/>
                  <a:pt x="18967" y="15262"/>
                  <a:pt x="18973" y="15265"/>
                </a:cubicBezTo>
                <a:cubicBezTo>
                  <a:pt x="18980" y="15270"/>
                  <a:pt x="18985" y="15265"/>
                  <a:pt x="18993" y="15265"/>
                </a:cubicBezTo>
                <a:cubicBezTo>
                  <a:pt x="19011" y="15265"/>
                  <a:pt x="19021" y="15262"/>
                  <a:pt x="19039" y="15259"/>
                </a:cubicBezTo>
                <a:cubicBezTo>
                  <a:pt x="19048" y="15257"/>
                  <a:pt x="19053" y="15252"/>
                  <a:pt x="19062" y="15252"/>
                </a:cubicBezTo>
                <a:cubicBezTo>
                  <a:pt x="19078" y="15252"/>
                  <a:pt x="19084" y="15274"/>
                  <a:pt x="19095" y="15297"/>
                </a:cubicBezTo>
                <a:cubicBezTo>
                  <a:pt x="19104" y="15315"/>
                  <a:pt x="19109" y="15327"/>
                  <a:pt x="19120" y="15335"/>
                </a:cubicBezTo>
                <a:cubicBezTo>
                  <a:pt x="19127" y="15340"/>
                  <a:pt x="19132" y="15349"/>
                  <a:pt x="19140" y="15349"/>
                </a:cubicBezTo>
                <a:cubicBezTo>
                  <a:pt x="19147" y="15349"/>
                  <a:pt x="19151" y="15343"/>
                  <a:pt x="19158" y="15342"/>
                </a:cubicBezTo>
                <a:lnTo>
                  <a:pt x="19158" y="15263"/>
                </a:lnTo>
                <a:cubicBezTo>
                  <a:pt x="19158" y="15243"/>
                  <a:pt x="19150" y="15234"/>
                  <a:pt x="19143" y="15226"/>
                </a:cubicBezTo>
                <a:cubicBezTo>
                  <a:pt x="19139" y="15223"/>
                  <a:pt x="19134" y="15223"/>
                  <a:pt x="19130" y="15220"/>
                </a:cubicBezTo>
                <a:cubicBezTo>
                  <a:pt x="19126" y="15216"/>
                  <a:pt x="19120" y="15218"/>
                  <a:pt x="19117" y="15213"/>
                </a:cubicBezTo>
                <a:cubicBezTo>
                  <a:pt x="19113" y="15208"/>
                  <a:pt x="19114" y="15196"/>
                  <a:pt x="19111" y="15187"/>
                </a:cubicBezTo>
                <a:cubicBezTo>
                  <a:pt x="19107" y="15178"/>
                  <a:pt x="19106" y="15171"/>
                  <a:pt x="19102" y="15162"/>
                </a:cubicBezTo>
                <a:cubicBezTo>
                  <a:pt x="19098" y="15152"/>
                  <a:pt x="19092" y="15144"/>
                  <a:pt x="19086" y="15143"/>
                </a:cubicBezTo>
                <a:cubicBezTo>
                  <a:pt x="19082" y="15143"/>
                  <a:pt x="19077" y="15144"/>
                  <a:pt x="19073" y="15143"/>
                </a:cubicBezTo>
                <a:cubicBezTo>
                  <a:pt x="19069" y="15141"/>
                  <a:pt x="19065" y="15144"/>
                  <a:pt x="19061" y="15143"/>
                </a:cubicBezTo>
                <a:cubicBezTo>
                  <a:pt x="19055" y="15140"/>
                  <a:pt x="19054" y="15126"/>
                  <a:pt x="19048" y="15123"/>
                </a:cubicBezTo>
                <a:cubicBezTo>
                  <a:pt x="19044" y="15121"/>
                  <a:pt x="19039" y="15119"/>
                  <a:pt x="19035" y="15117"/>
                </a:cubicBezTo>
                <a:cubicBezTo>
                  <a:pt x="19031" y="15115"/>
                  <a:pt x="19028" y="15110"/>
                  <a:pt x="19023" y="15110"/>
                </a:cubicBezTo>
                <a:cubicBezTo>
                  <a:pt x="19013" y="15109"/>
                  <a:pt x="19007" y="15110"/>
                  <a:pt x="18998" y="15110"/>
                </a:cubicBezTo>
                <a:lnTo>
                  <a:pt x="18998" y="14946"/>
                </a:lnTo>
                <a:cubicBezTo>
                  <a:pt x="18976" y="14944"/>
                  <a:pt x="18964" y="14943"/>
                  <a:pt x="18943" y="14946"/>
                </a:cubicBezTo>
                <a:lnTo>
                  <a:pt x="18943" y="14823"/>
                </a:lnTo>
                <a:cubicBezTo>
                  <a:pt x="18962" y="14822"/>
                  <a:pt x="18972" y="14820"/>
                  <a:pt x="18991" y="14823"/>
                </a:cubicBezTo>
                <a:lnTo>
                  <a:pt x="18991" y="14782"/>
                </a:lnTo>
                <a:cubicBezTo>
                  <a:pt x="18987" y="14777"/>
                  <a:pt x="18983" y="14775"/>
                  <a:pt x="18979" y="14769"/>
                </a:cubicBezTo>
                <a:cubicBezTo>
                  <a:pt x="18975" y="14762"/>
                  <a:pt x="18973" y="14750"/>
                  <a:pt x="18969" y="14743"/>
                </a:cubicBezTo>
                <a:cubicBezTo>
                  <a:pt x="18965" y="14736"/>
                  <a:pt x="18961" y="14731"/>
                  <a:pt x="18957" y="14724"/>
                </a:cubicBezTo>
                <a:lnTo>
                  <a:pt x="18894" y="14724"/>
                </a:lnTo>
                <a:cubicBezTo>
                  <a:pt x="18891" y="14716"/>
                  <a:pt x="18889" y="14708"/>
                  <a:pt x="18884" y="14698"/>
                </a:cubicBezTo>
                <a:cubicBezTo>
                  <a:pt x="18881" y="14689"/>
                  <a:pt x="18874" y="14688"/>
                  <a:pt x="18872" y="14679"/>
                </a:cubicBezTo>
                <a:cubicBezTo>
                  <a:pt x="18867" y="14663"/>
                  <a:pt x="18869" y="14645"/>
                  <a:pt x="18865" y="14627"/>
                </a:cubicBezTo>
                <a:cubicBezTo>
                  <a:pt x="18864" y="14619"/>
                  <a:pt x="18865" y="14608"/>
                  <a:pt x="18863" y="14601"/>
                </a:cubicBezTo>
                <a:cubicBezTo>
                  <a:pt x="18860" y="14593"/>
                  <a:pt x="18854" y="14595"/>
                  <a:pt x="18850" y="14589"/>
                </a:cubicBezTo>
                <a:cubicBezTo>
                  <a:pt x="18845" y="14581"/>
                  <a:pt x="18842" y="14576"/>
                  <a:pt x="18837" y="14569"/>
                </a:cubicBezTo>
                <a:cubicBezTo>
                  <a:pt x="18832" y="14561"/>
                  <a:pt x="18829" y="14551"/>
                  <a:pt x="18825" y="14543"/>
                </a:cubicBezTo>
                <a:cubicBezTo>
                  <a:pt x="18820" y="14535"/>
                  <a:pt x="18816" y="14532"/>
                  <a:pt x="18812" y="14524"/>
                </a:cubicBezTo>
                <a:cubicBezTo>
                  <a:pt x="18803" y="14505"/>
                  <a:pt x="18799" y="14484"/>
                  <a:pt x="18787" y="14473"/>
                </a:cubicBezTo>
                <a:cubicBezTo>
                  <a:pt x="18782" y="14469"/>
                  <a:pt x="18779" y="14462"/>
                  <a:pt x="18774" y="14460"/>
                </a:cubicBezTo>
                <a:cubicBezTo>
                  <a:pt x="18764" y="14455"/>
                  <a:pt x="18757" y="14460"/>
                  <a:pt x="18746" y="14460"/>
                </a:cubicBezTo>
                <a:cubicBezTo>
                  <a:pt x="18734" y="14460"/>
                  <a:pt x="18726" y="14450"/>
                  <a:pt x="18718" y="14434"/>
                </a:cubicBezTo>
                <a:cubicBezTo>
                  <a:pt x="18714" y="14428"/>
                  <a:pt x="18716" y="14413"/>
                  <a:pt x="18711" y="14408"/>
                </a:cubicBezTo>
                <a:cubicBezTo>
                  <a:pt x="18707" y="14405"/>
                  <a:pt x="18703" y="14410"/>
                  <a:pt x="18699" y="14408"/>
                </a:cubicBezTo>
                <a:cubicBezTo>
                  <a:pt x="18693" y="14405"/>
                  <a:pt x="18689" y="14404"/>
                  <a:pt x="18683" y="14402"/>
                </a:cubicBezTo>
                <a:cubicBezTo>
                  <a:pt x="18674" y="14399"/>
                  <a:pt x="18666" y="14391"/>
                  <a:pt x="18658" y="14383"/>
                </a:cubicBezTo>
                <a:cubicBezTo>
                  <a:pt x="18648" y="14373"/>
                  <a:pt x="18642" y="14358"/>
                  <a:pt x="18633" y="14351"/>
                </a:cubicBezTo>
                <a:cubicBezTo>
                  <a:pt x="18628" y="14347"/>
                  <a:pt x="18625" y="14339"/>
                  <a:pt x="18620" y="14337"/>
                </a:cubicBezTo>
                <a:cubicBezTo>
                  <a:pt x="18616" y="14336"/>
                  <a:pt x="18612" y="14337"/>
                  <a:pt x="18607" y="14337"/>
                </a:cubicBezTo>
                <a:cubicBezTo>
                  <a:pt x="18592" y="14336"/>
                  <a:pt x="18582" y="14339"/>
                  <a:pt x="18567" y="14337"/>
                </a:cubicBezTo>
                <a:cubicBezTo>
                  <a:pt x="18560" y="14337"/>
                  <a:pt x="18557" y="14331"/>
                  <a:pt x="18551" y="14331"/>
                </a:cubicBezTo>
                <a:cubicBezTo>
                  <a:pt x="18536" y="14330"/>
                  <a:pt x="18527" y="14336"/>
                  <a:pt x="18513" y="14325"/>
                </a:cubicBezTo>
                <a:cubicBezTo>
                  <a:pt x="18504" y="14317"/>
                  <a:pt x="18497" y="14302"/>
                  <a:pt x="18488" y="14292"/>
                </a:cubicBezTo>
                <a:cubicBezTo>
                  <a:pt x="18480" y="14283"/>
                  <a:pt x="18472" y="14268"/>
                  <a:pt x="18463" y="14261"/>
                </a:cubicBezTo>
                <a:cubicBezTo>
                  <a:pt x="18459" y="14257"/>
                  <a:pt x="18454" y="14255"/>
                  <a:pt x="18450" y="14254"/>
                </a:cubicBezTo>
                <a:cubicBezTo>
                  <a:pt x="18445" y="14251"/>
                  <a:pt x="18440" y="14246"/>
                  <a:pt x="18435" y="14241"/>
                </a:cubicBezTo>
                <a:cubicBezTo>
                  <a:pt x="18427" y="14233"/>
                  <a:pt x="18422" y="14215"/>
                  <a:pt x="18413" y="14215"/>
                </a:cubicBezTo>
                <a:close/>
                <a:moveTo>
                  <a:pt x="17807" y="14330"/>
                </a:moveTo>
                <a:cubicBezTo>
                  <a:pt x="17803" y="14331"/>
                  <a:pt x="17800" y="14332"/>
                  <a:pt x="17798" y="14337"/>
                </a:cubicBezTo>
                <a:cubicBezTo>
                  <a:pt x="17795" y="14344"/>
                  <a:pt x="17797" y="14355"/>
                  <a:pt x="17795" y="14363"/>
                </a:cubicBezTo>
                <a:cubicBezTo>
                  <a:pt x="17792" y="14371"/>
                  <a:pt x="17790" y="14379"/>
                  <a:pt x="17789" y="14389"/>
                </a:cubicBezTo>
                <a:lnTo>
                  <a:pt x="17789" y="14363"/>
                </a:lnTo>
                <a:cubicBezTo>
                  <a:pt x="17789" y="14373"/>
                  <a:pt x="17785" y="14379"/>
                  <a:pt x="17785" y="14389"/>
                </a:cubicBezTo>
                <a:cubicBezTo>
                  <a:pt x="17785" y="14400"/>
                  <a:pt x="17791" y="14405"/>
                  <a:pt x="17792" y="14415"/>
                </a:cubicBezTo>
                <a:lnTo>
                  <a:pt x="17829" y="14415"/>
                </a:lnTo>
                <a:cubicBezTo>
                  <a:pt x="17839" y="14415"/>
                  <a:pt x="17844" y="14408"/>
                  <a:pt x="17855" y="14408"/>
                </a:cubicBezTo>
                <a:cubicBezTo>
                  <a:pt x="17859" y="14408"/>
                  <a:pt x="17863" y="14415"/>
                  <a:pt x="17867" y="14415"/>
                </a:cubicBezTo>
                <a:lnTo>
                  <a:pt x="17880" y="14415"/>
                </a:lnTo>
                <a:cubicBezTo>
                  <a:pt x="17884" y="14415"/>
                  <a:pt x="17888" y="14419"/>
                  <a:pt x="17892" y="14421"/>
                </a:cubicBezTo>
                <a:cubicBezTo>
                  <a:pt x="17896" y="14422"/>
                  <a:pt x="17901" y="14426"/>
                  <a:pt x="17905" y="14427"/>
                </a:cubicBezTo>
                <a:cubicBezTo>
                  <a:pt x="17909" y="14429"/>
                  <a:pt x="17914" y="14432"/>
                  <a:pt x="17918" y="14434"/>
                </a:cubicBezTo>
                <a:cubicBezTo>
                  <a:pt x="17923" y="14437"/>
                  <a:pt x="17925" y="14450"/>
                  <a:pt x="17930" y="14453"/>
                </a:cubicBezTo>
                <a:cubicBezTo>
                  <a:pt x="17940" y="14458"/>
                  <a:pt x="17947" y="14453"/>
                  <a:pt x="17958" y="14453"/>
                </a:cubicBezTo>
                <a:cubicBezTo>
                  <a:pt x="17957" y="14423"/>
                  <a:pt x="17955" y="14406"/>
                  <a:pt x="17957" y="14376"/>
                </a:cubicBezTo>
                <a:cubicBezTo>
                  <a:pt x="17944" y="14372"/>
                  <a:pt x="17936" y="14372"/>
                  <a:pt x="17924" y="14369"/>
                </a:cubicBezTo>
                <a:cubicBezTo>
                  <a:pt x="17914" y="14367"/>
                  <a:pt x="17908" y="14365"/>
                  <a:pt x="17899" y="14363"/>
                </a:cubicBezTo>
                <a:cubicBezTo>
                  <a:pt x="17894" y="14363"/>
                  <a:pt x="17891" y="14356"/>
                  <a:pt x="17886" y="14356"/>
                </a:cubicBezTo>
                <a:lnTo>
                  <a:pt x="17874" y="14356"/>
                </a:lnTo>
                <a:cubicBezTo>
                  <a:pt x="17865" y="14355"/>
                  <a:pt x="17857" y="14347"/>
                  <a:pt x="17848" y="14343"/>
                </a:cubicBezTo>
                <a:cubicBezTo>
                  <a:pt x="17837" y="14338"/>
                  <a:pt x="17829" y="14331"/>
                  <a:pt x="17817" y="14331"/>
                </a:cubicBezTo>
                <a:cubicBezTo>
                  <a:pt x="17813" y="14331"/>
                  <a:pt x="17810" y="14330"/>
                  <a:pt x="17807" y="14330"/>
                </a:cubicBezTo>
                <a:close/>
                <a:moveTo>
                  <a:pt x="17695" y="14368"/>
                </a:moveTo>
                <a:lnTo>
                  <a:pt x="17692" y="14420"/>
                </a:lnTo>
                <a:cubicBezTo>
                  <a:pt x="17696" y="14428"/>
                  <a:pt x="17696" y="14441"/>
                  <a:pt x="17701" y="14446"/>
                </a:cubicBezTo>
                <a:lnTo>
                  <a:pt x="17714" y="14458"/>
                </a:lnTo>
                <a:cubicBezTo>
                  <a:pt x="17719" y="14463"/>
                  <a:pt x="17722" y="14465"/>
                  <a:pt x="17727" y="14465"/>
                </a:cubicBezTo>
                <a:lnTo>
                  <a:pt x="17752" y="14465"/>
                </a:lnTo>
                <a:lnTo>
                  <a:pt x="17752" y="14420"/>
                </a:lnTo>
                <a:cubicBezTo>
                  <a:pt x="17748" y="14412"/>
                  <a:pt x="17750" y="14399"/>
                  <a:pt x="17745" y="14394"/>
                </a:cubicBezTo>
                <a:cubicBezTo>
                  <a:pt x="17738" y="14386"/>
                  <a:pt x="17729" y="14384"/>
                  <a:pt x="17720" y="14381"/>
                </a:cubicBezTo>
                <a:cubicBezTo>
                  <a:pt x="17712" y="14378"/>
                  <a:pt x="17704" y="14372"/>
                  <a:pt x="17695" y="14368"/>
                </a:cubicBezTo>
                <a:close/>
                <a:moveTo>
                  <a:pt x="19248" y="14522"/>
                </a:moveTo>
                <a:cubicBezTo>
                  <a:pt x="19243" y="14523"/>
                  <a:pt x="19239" y="14528"/>
                  <a:pt x="19235" y="14528"/>
                </a:cubicBezTo>
                <a:cubicBezTo>
                  <a:pt x="19231" y="14528"/>
                  <a:pt x="19226" y="14527"/>
                  <a:pt x="19222" y="14528"/>
                </a:cubicBezTo>
                <a:cubicBezTo>
                  <a:pt x="19218" y="14530"/>
                  <a:pt x="19214" y="14536"/>
                  <a:pt x="19210" y="14541"/>
                </a:cubicBezTo>
                <a:cubicBezTo>
                  <a:pt x="19205" y="14546"/>
                  <a:pt x="19200" y="14546"/>
                  <a:pt x="19197" y="14554"/>
                </a:cubicBezTo>
                <a:cubicBezTo>
                  <a:pt x="19193" y="14570"/>
                  <a:pt x="19200" y="14588"/>
                  <a:pt x="19197" y="14606"/>
                </a:cubicBezTo>
                <a:cubicBezTo>
                  <a:pt x="19196" y="14616"/>
                  <a:pt x="19190" y="14621"/>
                  <a:pt x="19188" y="14631"/>
                </a:cubicBezTo>
                <a:cubicBezTo>
                  <a:pt x="19185" y="14639"/>
                  <a:pt x="19188" y="14654"/>
                  <a:pt x="19185" y="14657"/>
                </a:cubicBezTo>
                <a:cubicBezTo>
                  <a:pt x="19181" y="14660"/>
                  <a:pt x="19176" y="14657"/>
                  <a:pt x="19172" y="14657"/>
                </a:cubicBezTo>
                <a:cubicBezTo>
                  <a:pt x="19151" y="14663"/>
                  <a:pt x="19138" y="14657"/>
                  <a:pt x="19116" y="14657"/>
                </a:cubicBezTo>
                <a:lnTo>
                  <a:pt x="19103" y="14657"/>
                </a:lnTo>
                <a:lnTo>
                  <a:pt x="19090" y="14657"/>
                </a:lnTo>
                <a:cubicBezTo>
                  <a:pt x="19075" y="14657"/>
                  <a:pt x="19065" y="14658"/>
                  <a:pt x="19049" y="14657"/>
                </a:cubicBezTo>
                <a:cubicBezTo>
                  <a:pt x="19044" y="14657"/>
                  <a:pt x="19041" y="14650"/>
                  <a:pt x="19037" y="14650"/>
                </a:cubicBezTo>
                <a:cubicBezTo>
                  <a:pt x="19037" y="14660"/>
                  <a:pt x="19030" y="14686"/>
                  <a:pt x="19030" y="14695"/>
                </a:cubicBezTo>
                <a:cubicBezTo>
                  <a:pt x="19031" y="14715"/>
                  <a:pt x="19034" y="14728"/>
                  <a:pt x="19034" y="14747"/>
                </a:cubicBezTo>
                <a:cubicBezTo>
                  <a:pt x="19034" y="14751"/>
                  <a:pt x="19032" y="14755"/>
                  <a:pt x="19032" y="14760"/>
                </a:cubicBezTo>
                <a:cubicBezTo>
                  <a:pt x="19053" y="14760"/>
                  <a:pt x="19066" y="14755"/>
                  <a:pt x="19087" y="14760"/>
                </a:cubicBezTo>
                <a:cubicBezTo>
                  <a:pt x="19097" y="14762"/>
                  <a:pt x="19103" y="14771"/>
                  <a:pt x="19112" y="14773"/>
                </a:cubicBezTo>
                <a:cubicBezTo>
                  <a:pt x="19122" y="14774"/>
                  <a:pt x="19128" y="14773"/>
                  <a:pt x="19138" y="14773"/>
                </a:cubicBezTo>
                <a:cubicBezTo>
                  <a:pt x="19147" y="14773"/>
                  <a:pt x="19153" y="14774"/>
                  <a:pt x="19163" y="14773"/>
                </a:cubicBezTo>
                <a:cubicBezTo>
                  <a:pt x="19168" y="14773"/>
                  <a:pt x="19171" y="14765"/>
                  <a:pt x="19175" y="14760"/>
                </a:cubicBezTo>
                <a:cubicBezTo>
                  <a:pt x="19181" y="14754"/>
                  <a:pt x="19182" y="14738"/>
                  <a:pt x="19188" y="14734"/>
                </a:cubicBezTo>
                <a:cubicBezTo>
                  <a:pt x="19192" y="14733"/>
                  <a:pt x="19196" y="14738"/>
                  <a:pt x="19200" y="14734"/>
                </a:cubicBezTo>
                <a:cubicBezTo>
                  <a:pt x="19204" y="14731"/>
                  <a:pt x="19209" y="14729"/>
                  <a:pt x="19213" y="14728"/>
                </a:cubicBezTo>
                <a:cubicBezTo>
                  <a:pt x="19219" y="14723"/>
                  <a:pt x="19222" y="14713"/>
                  <a:pt x="19225" y="14702"/>
                </a:cubicBezTo>
                <a:cubicBezTo>
                  <a:pt x="19231" y="14684"/>
                  <a:pt x="19236" y="14672"/>
                  <a:pt x="19238" y="14650"/>
                </a:cubicBezTo>
                <a:cubicBezTo>
                  <a:pt x="19240" y="14633"/>
                  <a:pt x="19238" y="14616"/>
                  <a:pt x="19241" y="14599"/>
                </a:cubicBezTo>
                <a:cubicBezTo>
                  <a:pt x="19243" y="14588"/>
                  <a:pt x="19249" y="14584"/>
                  <a:pt x="19251" y="14573"/>
                </a:cubicBezTo>
                <a:cubicBezTo>
                  <a:pt x="19252" y="14565"/>
                  <a:pt x="19254" y="14557"/>
                  <a:pt x="19254" y="14547"/>
                </a:cubicBezTo>
                <a:cubicBezTo>
                  <a:pt x="19254" y="14536"/>
                  <a:pt x="19248" y="14531"/>
                  <a:pt x="19248" y="14522"/>
                </a:cubicBezTo>
                <a:close/>
                <a:moveTo>
                  <a:pt x="16251" y="14637"/>
                </a:moveTo>
                <a:cubicBezTo>
                  <a:pt x="16248" y="14648"/>
                  <a:pt x="16243" y="14651"/>
                  <a:pt x="16241" y="14662"/>
                </a:cubicBezTo>
                <a:cubicBezTo>
                  <a:pt x="16240" y="14670"/>
                  <a:pt x="16242" y="14680"/>
                  <a:pt x="16241" y="14688"/>
                </a:cubicBezTo>
                <a:lnTo>
                  <a:pt x="16254" y="14707"/>
                </a:lnTo>
                <a:lnTo>
                  <a:pt x="16254" y="14682"/>
                </a:lnTo>
                <a:cubicBezTo>
                  <a:pt x="16254" y="14674"/>
                  <a:pt x="16251" y="14670"/>
                  <a:pt x="16251" y="14662"/>
                </a:cubicBezTo>
                <a:cubicBezTo>
                  <a:pt x="16251" y="14662"/>
                  <a:pt x="16251" y="14637"/>
                  <a:pt x="16251" y="14637"/>
                </a:cubicBezTo>
                <a:close/>
                <a:moveTo>
                  <a:pt x="18201" y="14656"/>
                </a:moveTo>
                <a:cubicBezTo>
                  <a:pt x="18196" y="14662"/>
                  <a:pt x="18193" y="14668"/>
                  <a:pt x="18188" y="14675"/>
                </a:cubicBezTo>
                <a:cubicBezTo>
                  <a:pt x="18184" y="14681"/>
                  <a:pt x="18179" y="14686"/>
                  <a:pt x="18176" y="14694"/>
                </a:cubicBezTo>
                <a:cubicBezTo>
                  <a:pt x="18173" y="14702"/>
                  <a:pt x="18165" y="14703"/>
                  <a:pt x="18163" y="14714"/>
                </a:cubicBezTo>
                <a:cubicBezTo>
                  <a:pt x="18162" y="14722"/>
                  <a:pt x="18164" y="14731"/>
                  <a:pt x="18163" y="14740"/>
                </a:cubicBezTo>
                <a:cubicBezTo>
                  <a:pt x="18162" y="14748"/>
                  <a:pt x="18161" y="14757"/>
                  <a:pt x="18160" y="14765"/>
                </a:cubicBezTo>
                <a:cubicBezTo>
                  <a:pt x="18159" y="14773"/>
                  <a:pt x="18157" y="14782"/>
                  <a:pt x="18157" y="14791"/>
                </a:cubicBezTo>
                <a:cubicBezTo>
                  <a:pt x="18157" y="14803"/>
                  <a:pt x="18151" y="14805"/>
                  <a:pt x="18151" y="14817"/>
                </a:cubicBezTo>
                <a:cubicBezTo>
                  <a:pt x="18151" y="14831"/>
                  <a:pt x="18162" y="14825"/>
                  <a:pt x="18169" y="14823"/>
                </a:cubicBezTo>
                <a:cubicBezTo>
                  <a:pt x="18174" y="14823"/>
                  <a:pt x="18178" y="14825"/>
                  <a:pt x="18182" y="14823"/>
                </a:cubicBezTo>
                <a:cubicBezTo>
                  <a:pt x="18188" y="14820"/>
                  <a:pt x="18191" y="14813"/>
                  <a:pt x="18195" y="14804"/>
                </a:cubicBezTo>
                <a:cubicBezTo>
                  <a:pt x="18197" y="14797"/>
                  <a:pt x="18196" y="14786"/>
                  <a:pt x="18198" y="14778"/>
                </a:cubicBezTo>
                <a:cubicBezTo>
                  <a:pt x="18206" y="14746"/>
                  <a:pt x="18213" y="14725"/>
                  <a:pt x="18213" y="14688"/>
                </a:cubicBezTo>
                <a:lnTo>
                  <a:pt x="18213" y="14675"/>
                </a:lnTo>
                <a:cubicBezTo>
                  <a:pt x="18213" y="14664"/>
                  <a:pt x="18205" y="14664"/>
                  <a:pt x="18201" y="14656"/>
                </a:cubicBezTo>
                <a:close/>
                <a:moveTo>
                  <a:pt x="19399" y="14675"/>
                </a:moveTo>
                <a:cubicBezTo>
                  <a:pt x="19394" y="14675"/>
                  <a:pt x="19391" y="14680"/>
                  <a:pt x="19386" y="14682"/>
                </a:cubicBezTo>
                <a:cubicBezTo>
                  <a:pt x="19388" y="14691"/>
                  <a:pt x="19392" y="14698"/>
                  <a:pt x="19393" y="14707"/>
                </a:cubicBezTo>
                <a:cubicBezTo>
                  <a:pt x="19394" y="14719"/>
                  <a:pt x="19395" y="14730"/>
                  <a:pt x="19396" y="14741"/>
                </a:cubicBezTo>
                <a:cubicBezTo>
                  <a:pt x="19396" y="14751"/>
                  <a:pt x="19393" y="14755"/>
                  <a:pt x="19393" y="14765"/>
                </a:cubicBezTo>
                <a:cubicBezTo>
                  <a:pt x="19393" y="14778"/>
                  <a:pt x="19399" y="14782"/>
                  <a:pt x="19402" y="14791"/>
                </a:cubicBezTo>
                <a:cubicBezTo>
                  <a:pt x="19407" y="14812"/>
                  <a:pt x="19419" y="14810"/>
                  <a:pt x="19427" y="14829"/>
                </a:cubicBezTo>
                <a:cubicBezTo>
                  <a:pt x="19430" y="14837"/>
                  <a:pt x="19430" y="14847"/>
                  <a:pt x="19433" y="14855"/>
                </a:cubicBezTo>
                <a:cubicBezTo>
                  <a:pt x="19437" y="14866"/>
                  <a:pt x="19440" y="14876"/>
                  <a:pt x="19446" y="14881"/>
                </a:cubicBezTo>
                <a:cubicBezTo>
                  <a:pt x="19451" y="14884"/>
                  <a:pt x="19453" y="14894"/>
                  <a:pt x="19459" y="14894"/>
                </a:cubicBezTo>
                <a:cubicBezTo>
                  <a:pt x="19464" y="14894"/>
                  <a:pt x="19466" y="14883"/>
                  <a:pt x="19471" y="14881"/>
                </a:cubicBezTo>
                <a:cubicBezTo>
                  <a:pt x="19470" y="14873"/>
                  <a:pt x="19470" y="14863"/>
                  <a:pt x="19468" y="14855"/>
                </a:cubicBezTo>
                <a:cubicBezTo>
                  <a:pt x="19466" y="14844"/>
                  <a:pt x="19460" y="14841"/>
                  <a:pt x="19459" y="14829"/>
                </a:cubicBezTo>
                <a:cubicBezTo>
                  <a:pt x="19457" y="14822"/>
                  <a:pt x="19460" y="14812"/>
                  <a:pt x="19459" y="14804"/>
                </a:cubicBezTo>
                <a:cubicBezTo>
                  <a:pt x="19456" y="14793"/>
                  <a:pt x="19452" y="14788"/>
                  <a:pt x="19449" y="14778"/>
                </a:cubicBezTo>
                <a:cubicBezTo>
                  <a:pt x="19443" y="14757"/>
                  <a:pt x="19432" y="14756"/>
                  <a:pt x="19424" y="14740"/>
                </a:cubicBezTo>
                <a:cubicBezTo>
                  <a:pt x="19420" y="14733"/>
                  <a:pt x="19414" y="14735"/>
                  <a:pt x="19411" y="14726"/>
                </a:cubicBezTo>
                <a:cubicBezTo>
                  <a:pt x="19409" y="14719"/>
                  <a:pt x="19412" y="14709"/>
                  <a:pt x="19411" y="14701"/>
                </a:cubicBezTo>
                <a:cubicBezTo>
                  <a:pt x="19411" y="14693"/>
                  <a:pt x="19411" y="14685"/>
                  <a:pt x="19411" y="14675"/>
                </a:cubicBezTo>
                <a:lnTo>
                  <a:pt x="19399" y="14675"/>
                </a:lnTo>
                <a:close/>
                <a:moveTo>
                  <a:pt x="16768" y="14790"/>
                </a:moveTo>
                <a:lnTo>
                  <a:pt x="16447" y="14809"/>
                </a:lnTo>
                <a:lnTo>
                  <a:pt x="16447" y="14841"/>
                </a:lnTo>
                <a:lnTo>
                  <a:pt x="16485" y="14841"/>
                </a:lnTo>
                <a:lnTo>
                  <a:pt x="16485" y="14900"/>
                </a:lnTo>
                <a:cubicBezTo>
                  <a:pt x="16494" y="14900"/>
                  <a:pt x="16500" y="14898"/>
                  <a:pt x="16510" y="14900"/>
                </a:cubicBezTo>
                <a:cubicBezTo>
                  <a:pt x="16515" y="14900"/>
                  <a:pt x="16518" y="14897"/>
                  <a:pt x="16522" y="14900"/>
                </a:cubicBezTo>
                <a:lnTo>
                  <a:pt x="16535" y="14912"/>
                </a:lnTo>
                <a:cubicBezTo>
                  <a:pt x="16540" y="14917"/>
                  <a:pt x="16540" y="14930"/>
                  <a:pt x="16544" y="14938"/>
                </a:cubicBezTo>
                <a:cubicBezTo>
                  <a:pt x="16549" y="14948"/>
                  <a:pt x="16551" y="14958"/>
                  <a:pt x="16557" y="14964"/>
                </a:cubicBezTo>
                <a:cubicBezTo>
                  <a:pt x="16563" y="14971"/>
                  <a:pt x="16569" y="14970"/>
                  <a:pt x="16576" y="14970"/>
                </a:cubicBezTo>
                <a:cubicBezTo>
                  <a:pt x="16589" y="14970"/>
                  <a:pt x="16595" y="14951"/>
                  <a:pt x="16607" y="14944"/>
                </a:cubicBezTo>
                <a:cubicBezTo>
                  <a:pt x="16611" y="14943"/>
                  <a:pt x="16615" y="14944"/>
                  <a:pt x="16620" y="14944"/>
                </a:cubicBezTo>
                <a:cubicBezTo>
                  <a:pt x="16630" y="14943"/>
                  <a:pt x="16636" y="14944"/>
                  <a:pt x="16645" y="14944"/>
                </a:cubicBezTo>
                <a:cubicBezTo>
                  <a:pt x="16655" y="14943"/>
                  <a:pt x="16662" y="14938"/>
                  <a:pt x="16672" y="14938"/>
                </a:cubicBezTo>
                <a:cubicBezTo>
                  <a:pt x="16682" y="14938"/>
                  <a:pt x="16690" y="14935"/>
                  <a:pt x="16699" y="14944"/>
                </a:cubicBezTo>
                <a:cubicBezTo>
                  <a:pt x="16703" y="14949"/>
                  <a:pt x="16701" y="14965"/>
                  <a:pt x="16705" y="14970"/>
                </a:cubicBezTo>
                <a:cubicBezTo>
                  <a:pt x="16709" y="14975"/>
                  <a:pt x="16712" y="14985"/>
                  <a:pt x="16717" y="14985"/>
                </a:cubicBezTo>
                <a:cubicBezTo>
                  <a:pt x="16722" y="14985"/>
                  <a:pt x="16725" y="14989"/>
                  <a:pt x="16730" y="14989"/>
                </a:cubicBezTo>
                <a:cubicBezTo>
                  <a:pt x="16740" y="14989"/>
                  <a:pt x="16746" y="14983"/>
                  <a:pt x="16756" y="14983"/>
                </a:cubicBezTo>
                <a:cubicBezTo>
                  <a:pt x="16768" y="14983"/>
                  <a:pt x="16776" y="14984"/>
                  <a:pt x="16787" y="14989"/>
                </a:cubicBezTo>
                <a:cubicBezTo>
                  <a:pt x="16799" y="14996"/>
                  <a:pt x="16801" y="15017"/>
                  <a:pt x="16812" y="15028"/>
                </a:cubicBezTo>
                <a:cubicBezTo>
                  <a:pt x="16818" y="15033"/>
                  <a:pt x="16819" y="15046"/>
                  <a:pt x="16825" y="15047"/>
                </a:cubicBezTo>
                <a:cubicBezTo>
                  <a:pt x="16830" y="15049"/>
                  <a:pt x="16835" y="15046"/>
                  <a:pt x="16840" y="15047"/>
                </a:cubicBezTo>
                <a:cubicBezTo>
                  <a:pt x="16850" y="15050"/>
                  <a:pt x="16857" y="15052"/>
                  <a:pt x="16868" y="15054"/>
                </a:cubicBezTo>
                <a:cubicBezTo>
                  <a:pt x="16869" y="15044"/>
                  <a:pt x="16868" y="15038"/>
                  <a:pt x="16868" y="15028"/>
                </a:cubicBezTo>
                <a:cubicBezTo>
                  <a:pt x="16869" y="15017"/>
                  <a:pt x="16873" y="15012"/>
                  <a:pt x="16875" y="15002"/>
                </a:cubicBezTo>
                <a:cubicBezTo>
                  <a:pt x="16879" y="15004"/>
                  <a:pt x="16884" y="15001"/>
                  <a:pt x="16887" y="15002"/>
                </a:cubicBezTo>
                <a:cubicBezTo>
                  <a:pt x="16893" y="15006"/>
                  <a:pt x="16894" y="15020"/>
                  <a:pt x="16900" y="15022"/>
                </a:cubicBezTo>
                <a:cubicBezTo>
                  <a:pt x="16904" y="15023"/>
                  <a:pt x="16908" y="15022"/>
                  <a:pt x="16913" y="15022"/>
                </a:cubicBezTo>
                <a:lnTo>
                  <a:pt x="16925" y="15022"/>
                </a:lnTo>
                <a:cubicBezTo>
                  <a:pt x="16933" y="15020"/>
                  <a:pt x="16936" y="15009"/>
                  <a:pt x="16944" y="15009"/>
                </a:cubicBezTo>
                <a:cubicBezTo>
                  <a:pt x="16953" y="15009"/>
                  <a:pt x="16959" y="15015"/>
                  <a:pt x="16966" y="15022"/>
                </a:cubicBezTo>
                <a:cubicBezTo>
                  <a:pt x="16970" y="15025"/>
                  <a:pt x="16975" y="15023"/>
                  <a:pt x="16979" y="15028"/>
                </a:cubicBezTo>
                <a:cubicBezTo>
                  <a:pt x="16983" y="15033"/>
                  <a:pt x="16983" y="15048"/>
                  <a:pt x="16988" y="15054"/>
                </a:cubicBezTo>
                <a:cubicBezTo>
                  <a:pt x="16997" y="15067"/>
                  <a:pt x="17003" y="15080"/>
                  <a:pt x="17013" y="15086"/>
                </a:cubicBezTo>
                <a:cubicBezTo>
                  <a:pt x="17023" y="15093"/>
                  <a:pt x="17030" y="15093"/>
                  <a:pt x="17040" y="15093"/>
                </a:cubicBezTo>
                <a:lnTo>
                  <a:pt x="17054" y="15093"/>
                </a:lnTo>
                <a:cubicBezTo>
                  <a:pt x="17060" y="15093"/>
                  <a:pt x="17062" y="15081"/>
                  <a:pt x="17067" y="15080"/>
                </a:cubicBezTo>
                <a:cubicBezTo>
                  <a:pt x="17062" y="15060"/>
                  <a:pt x="17059" y="15046"/>
                  <a:pt x="17054" y="15028"/>
                </a:cubicBezTo>
                <a:cubicBezTo>
                  <a:pt x="17051" y="15017"/>
                  <a:pt x="17048" y="15007"/>
                  <a:pt x="17042" y="15002"/>
                </a:cubicBezTo>
                <a:cubicBezTo>
                  <a:pt x="17038" y="14999"/>
                  <a:pt x="17033" y="15006"/>
                  <a:pt x="17029" y="15002"/>
                </a:cubicBezTo>
                <a:cubicBezTo>
                  <a:pt x="17018" y="14993"/>
                  <a:pt x="17013" y="14975"/>
                  <a:pt x="17007" y="14954"/>
                </a:cubicBezTo>
                <a:lnTo>
                  <a:pt x="16909" y="14954"/>
                </a:lnTo>
                <a:cubicBezTo>
                  <a:pt x="16910" y="14943"/>
                  <a:pt x="16907" y="14935"/>
                  <a:pt x="16909" y="14925"/>
                </a:cubicBezTo>
                <a:cubicBezTo>
                  <a:pt x="16912" y="14915"/>
                  <a:pt x="16912" y="14906"/>
                  <a:pt x="16916" y="14900"/>
                </a:cubicBezTo>
                <a:cubicBezTo>
                  <a:pt x="16919" y="14895"/>
                  <a:pt x="16924" y="14895"/>
                  <a:pt x="16928" y="14893"/>
                </a:cubicBezTo>
                <a:cubicBezTo>
                  <a:pt x="16937" y="14888"/>
                  <a:pt x="16945" y="14897"/>
                  <a:pt x="16954" y="14893"/>
                </a:cubicBezTo>
                <a:cubicBezTo>
                  <a:pt x="16964" y="14890"/>
                  <a:pt x="16969" y="14879"/>
                  <a:pt x="16979" y="14867"/>
                </a:cubicBezTo>
                <a:cubicBezTo>
                  <a:pt x="16969" y="14864"/>
                  <a:pt x="16962" y="14864"/>
                  <a:pt x="16954" y="14861"/>
                </a:cubicBezTo>
                <a:cubicBezTo>
                  <a:pt x="16949" y="14859"/>
                  <a:pt x="16946" y="14850"/>
                  <a:pt x="16941" y="14848"/>
                </a:cubicBezTo>
                <a:cubicBezTo>
                  <a:pt x="16937" y="14846"/>
                  <a:pt x="16932" y="14850"/>
                  <a:pt x="16928" y="14848"/>
                </a:cubicBezTo>
                <a:cubicBezTo>
                  <a:pt x="16918" y="14845"/>
                  <a:pt x="16911" y="14835"/>
                  <a:pt x="16900" y="14835"/>
                </a:cubicBezTo>
                <a:cubicBezTo>
                  <a:pt x="16891" y="14835"/>
                  <a:pt x="16884" y="14841"/>
                  <a:pt x="16875" y="14841"/>
                </a:cubicBezTo>
                <a:cubicBezTo>
                  <a:pt x="16869" y="14841"/>
                  <a:pt x="16865" y="14835"/>
                  <a:pt x="16859" y="14835"/>
                </a:cubicBezTo>
                <a:cubicBezTo>
                  <a:pt x="16844" y="14833"/>
                  <a:pt x="16835" y="14839"/>
                  <a:pt x="16821" y="14829"/>
                </a:cubicBezTo>
                <a:cubicBezTo>
                  <a:pt x="16811" y="14822"/>
                  <a:pt x="16806" y="14809"/>
                  <a:pt x="16796" y="14803"/>
                </a:cubicBezTo>
                <a:cubicBezTo>
                  <a:pt x="16786" y="14796"/>
                  <a:pt x="16778" y="14793"/>
                  <a:pt x="16768" y="14790"/>
                </a:cubicBezTo>
                <a:close/>
                <a:moveTo>
                  <a:pt x="18029" y="14886"/>
                </a:moveTo>
                <a:cubicBezTo>
                  <a:pt x="18011" y="14900"/>
                  <a:pt x="18001" y="14913"/>
                  <a:pt x="17985" y="14938"/>
                </a:cubicBezTo>
                <a:cubicBezTo>
                  <a:pt x="17984" y="14957"/>
                  <a:pt x="17982" y="14989"/>
                  <a:pt x="17982" y="15008"/>
                </a:cubicBezTo>
                <a:cubicBezTo>
                  <a:pt x="17982" y="15018"/>
                  <a:pt x="17984" y="15024"/>
                  <a:pt x="17985" y="15034"/>
                </a:cubicBezTo>
                <a:lnTo>
                  <a:pt x="18023" y="15034"/>
                </a:lnTo>
                <a:cubicBezTo>
                  <a:pt x="18028" y="15028"/>
                  <a:pt x="18033" y="15024"/>
                  <a:pt x="18036" y="15015"/>
                </a:cubicBezTo>
                <a:cubicBezTo>
                  <a:pt x="18040" y="15002"/>
                  <a:pt x="18045" y="14992"/>
                  <a:pt x="18045" y="14976"/>
                </a:cubicBezTo>
                <a:cubicBezTo>
                  <a:pt x="18045" y="14950"/>
                  <a:pt x="18043" y="14936"/>
                  <a:pt x="18039" y="14911"/>
                </a:cubicBezTo>
                <a:cubicBezTo>
                  <a:pt x="18037" y="14900"/>
                  <a:pt x="18032" y="14896"/>
                  <a:pt x="18029" y="14886"/>
                </a:cubicBezTo>
                <a:close/>
                <a:moveTo>
                  <a:pt x="17654" y="14943"/>
                </a:moveTo>
                <a:cubicBezTo>
                  <a:pt x="17655" y="14953"/>
                  <a:pt x="17654" y="14959"/>
                  <a:pt x="17654" y="14969"/>
                </a:cubicBezTo>
                <a:cubicBezTo>
                  <a:pt x="17655" y="14980"/>
                  <a:pt x="17659" y="14985"/>
                  <a:pt x="17661" y="14995"/>
                </a:cubicBezTo>
                <a:cubicBezTo>
                  <a:pt x="17665" y="14993"/>
                  <a:pt x="17670" y="14996"/>
                  <a:pt x="17674" y="14995"/>
                </a:cubicBezTo>
                <a:cubicBezTo>
                  <a:pt x="17679" y="14993"/>
                  <a:pt x="17680" y="14976"/>
                  <a:pt x="17686" y="14976"/>
                </a:cubicBezTo>
                <a:cubicBezTo>
                  <a:pt x="17694" y="14976"/>
                  <a:pt x="17697" y="14988"/>
                  <a:pt x="17705" y="14988"/>
                </a:cubicBezTo>
                <a:lnTo>
                  <a:pt x="17711" y="14988"/>
                </a:lnTo>
                <a:cubicBezTo>
                  <a:pt x="17718" y="14988"/>
                  <a:pt x="17719" y="14974"/>
                  <a:pt x="17724" y="14969"/>
                </a:cubicBezTo>
                <a:lnTo>
                  <a:pt x="17714" y="14943"/>
                </a:lnTo>
                <a:lnTo>
                  <a:pt x="17654" y="14943"/>
                </a:lnTo>
                <a:close/>
                <a:moveTo>
                  <a:pt x="17188" y="15001"/>
                </a:moveTo>
                <a:cubicBezTo>
                  <a:pt x="17181" y="15001"/>
                  <a:pt x="17175" y="15003"/>
                  <a:pt x="17168" y="15007"/>
                </a:cubicBezTo>
                <a:cubicBezTo>
                  <a:pt x="17164" y="15011"/>
                  <a:pt x="17160" y="15017"/>
                  <a:pt x="17156" y="15020"/>
                </a:cubicBezTo>
                <a:cubicBezTo>
                  <a:pt x="17152" y="15023"/>
                  <a:pt x="17151" y="15040"/>
                  <a:pt x="17146" y="15040"/>
                </a:cubicBezTo>
                <a:cubicBezTo>
                  <a:pt x="17137" y="15040"/>
                  <a:pt x="17130" y="15030"/>
                  <a:pt x="17121" y="15033"/>
                </a:cubicBezTo>
                <a:cubicBezTo>
                  <a:pt x="17112" y="15034"/>
                  <a:pt x="17102" y="15041"/>
                  <a:pt x="17102" y="15059"/>
                </a:cubicBezTo>
                <a:cubicBezTo>
                  <a:pt x="17102" y="15072"/>
                  <a:pt x="17108" y="15075"/>
                  <a:pt x="17112" y="15084"/>
                </a:cubicBezTo>
                <a:cubicBezTo>
                  <a:pt x="17120" y="15109"/>
                  <a:pt x="17134" y="15098"/>
                  <a:pt x="17149" y="15098"/>
                </a:cubicBezTo>
                <a:cubicBezTo>
                  <a:pt x="17159" y="15098"/>
                  <a:pt x="17166" y="15102"/>
                  <a:pt x="17174" y="15098"/>
                </a:cubicBezTo>
                <a:cubicBezTo>
                  <a:pt x="17179" y="15094"/>
                  <a:pt x="17182" y="15089"/>
                  <a:pt x="17187" y="15084"/>
                </a:cubicBezTo>
                <a:cubicBezTo>
                  <a:pt x="17192" y="15080"/>
                  <a:pt x="17191" y="15062"/>
                  <a:pt x="17197" y="15059"/>
                </a:cubicBezTo>
                <a:cubicBezTo>
                  <a:pt x="17207" y="15052"/>
                  <a:pt x="17214" y="15063"/>
                  <a:pt x="17225" y="15065"/>
                </a:cubicBezTo>
                <a:cubicBezTo>
                  <a:pt x="17236" y="15066"/>
                  <a:pt x="17242" y="15065"/>
                  <a:pt x="17253" y="15065"/>
                </a:cubicBezTo>
                <a:cubicBezTo>
                  <a:pt x="17258" y="15065"/>
                  <a:pt x="17261" y="15059"/>
                  <a:pt x="17266" y="15059"/>
                </a:cubicBezTo>
                <a:cubicBezTo>
                  <a:pt x="17265" y="15055"/>
                  <a:pt x="17260" y="15062"/>
                  <a:pt x="17260" y="15059"/>
                </a:cubicBezTo>
                <a:cubicBezTo>
                  <a:pt x="17258" y="15047"/>
                  <a:pt x="17260" y="15039"/>
                  <a:pt x="17260" y="15026"/>
                </a:cubicBezTo>
                <a:cubicBezTo>
                  <a:pt x="17250" y="15026"/>
                  <a:pt x="17243" y="15030"/>
                  <a:pt x="17234" y="15026"/>
                </a:cubicBezTo>
                <a:cubicBezTo>
                  <a:pt x="17229" y="15025"/>
                  <a:pt x="17227" y="15015"/>
                  <a:pt x="17221" y="15013"/>
                </a:cubicBezTo>
                <a:cubicBezTo>
                  <a:pt x="17217" y="15012"/>
                  <a:pt x="17213" y="15015"/>
                  <a:pt x="17209" y="15013"/>
                </a:cubicBezTo>
                <a:cubicBezTo>
                  <a:pt x="17201" y="15010"/>
                  <a:pt x="17197" y="15001"/>
                  <a:pt x="17188" y="15001"/>
                </a:cubicBezTo>
                <a:close/>
                <a:moveTo>
                  <a:pt x="17579" y="15001"/>
                </a:moveTo>
                <a:cubicBezTo>
                  <a:pt x="17573" y="15004"/>
                  <a:pt x="17572" y="15018"/>
                  <a:pt x="17566" y="15020"/>
                </a:cubicBezTo>
                <a:cubicBezTo>
                  <a:pt x="17551" y="15027"/>
                  <a:pt x="17541" y="15017"/>
                  <a:pt x="17525" y="15020"/>
                </a:cubicBezTo>
                <a:cubicBezTo>
                  <a:pt x="17516" y="15022"/>
                  <a:pt x="17509" y="15032"/>
                  <a:pt x="17500" y="15034"/>
                </a:cubicBezTo>
                <a:lnTo>
                  <a:pt x="17487" y="15034"/>
                </a:lnTo>
                <a:cubicBezTo>
                  <a:pt x="17483" y="15034"/>
                  <a:pt x="17480" y="15040"/>
                  <a:pt x="17475" y="15040"/>
                </a:cubicBezTo>
                <a:cubicBezTo>
                  <a:pt x="17470" y="15040"/>
                  <a:pt x="17467" y="15038"/>
                  <a:pt x="17462" y="15040"/>
                </a:cubicBezTo>
                <a:cubicBezTo>
                  <a:pt x="17454" y="15042"/>
                  <a:pt x="17451" y="15053"/>
                  <a:pt x="17444" y="15053"/>
                </a:cubicBezTo>
                <a:cubicBezTo>
                  <a:pt x="17436" y="15053"/>
                  <a:pt x="17431" y="15051"/>
                  <a:pt x="17425" y="15046"/>
                </a:cubicBezTo>
                <a:cubicBezTo>
                  <a:pt x="17418" y="15041"/>
                  <a:pt x="17416" y="15025"/>
                  <a:pt x="17409" y="15020"/>
                </a:cubicBezTo>
                <a:cubicBezTo>
                  <a:pt x="17400" y="15016"/>
                  <a:pt x="17393" y="15016"/>
                  <a:pt x="17384" y="15014"/>
                </a:cubicBezTo>
                <a:cubicBezTo>
                  <a:pt x="17377" y="15012"/>
                  <a:pt x="17372" y="15008"/>
                  <a:pt x="17365" y="15008"/>
                </a:cubicBezTo>
                <a:cubicBezTo>
                  <a:pt x="17358" y="15008"/>
                  <a:pt x="17352" y="15011"/>
                  <a:pt x="17346" y="15014"/>
                </a:cubicBezTo>
                <a:cubicBezTo>
                  <a:pt x="17340" y="15016"/>
                  <a:pt x="17336" y="15022"/>
                  <a:pt x="17330" y="15027"/>
                </a:cubicBezTo>
                <a:cubicBezTo>
                  <a:pt x="17324" y="15032"/>
                  <a:pt x="17321" y="15046"/>
                  <a:pt x="17314" y="15046"/>
                </a:cubicBezTo>
                <a:lnTo>
                  <a:pt x="17299" y="15046"/>
                </a:lnTo>
                <a:lnTo>
                  <a:pt x="17308" y="15059"/>
                </a:lnTo>
                <a:cubicBezTo>
                  <a:pt x="17317" y="15077"/>
                  <a:pt x="17321" y="15094"/>
                  <a:pt x="17333" y="15098"/>
                </a:cubicBezTo>
                <a:cubicBezTo>
                  <a:pt x="17360" y="15104"/>
                  <a:pt x="17374" y="15098"/>
                  <a:pt x="17401" y="15098"/>
                </a:cubicBezTo>
                <a:lnTo>
                  <a:pt x="17412" y="15098"/>
                </a:lnTo>
                <a:cubicBezTo>
                  <a:pt x="17434" y="15098"/>
                  <a:pt x="17447" y="15101"/>
                  <a:pt x="17469" y="15098"/>
                </a:cubicBezTo>
                <a:cubicBezTo>
                  <a:pt x="17473" y="15098"/>
                  <a:pt x="17477" y="15091"/>
                  <a:pt x="17481" y="15091"/>
                </a:cubicBezTo>
                <a:cubicBezTo>
                  <a:pt x="17486" y="15091"/>
                  <a:pt x="17490" y="15093"/>
                  <a:pt x="17494" y="15091"/>
                </a:cubicBezTo>
                <a:cubicBezTo>
                  <a:pt x="17498" y="15090"/>
                  <a:pt x="17502" y="15087"/>
                  <a:pt x="17506" y="15085"/>
                </a:cubicBezTo>
                <a:cubicBezTo>
                  <a:pt x="17511" y="15084"/>
                  <a:pt x="17514" y="15077"/>
                  <a:pt x="17519" y="15072"/>
                </a:cubicBezTo>
                <a:cubicBezTo>
                  <a:pt x="17525" y="15067"/>
                  <a:pt x="17525" y="15049"/>
                  <a:pt x="17532" y="15046"/>
                </a:cubicBezTo>
                <a:cubicBezTo>
                  <a:pt x="17536" y="15044"/>
                  <a:pt x="17540" y="15046"/>
                  <a:pt x="17544" y="15046"/>
                </a:cubicBezTo>
                <a:cubicBezTo>
                  <a:pt x="17553" y="15044"/>
                  <a:pt x="17560" y="15048"/>
                  <a:pt x="17569" y="15046"/>
                </a:cubicBezTo>
                <a:cubicBezTo>
                  <a:pt x="17576" y="15046"/>
                  <a:pt x="17579" y="15048"/>
                  <a:pt x="17585" y="15046"/>
                </a:cubicBezTo>
                <a:cubicBezTo>
                  <a:pt x="17591" y="15044"/>
                  <a:pt x="17592" y="15032"/>
                  <a:pt x="17598" y="15027"/>
                </a:cubicBezTo>
                <a:lnTo>
                  <a:pt x="17591" y="15001"/>
                </a:lnTo>
                <a:cubicBezTo>
                  <a:pt x="17587" y="15003"/>
                  <a:pt x="17583" y="15000"/>
                  <a:pt x="17579" y="15001"/>
                </a:cubicBezTo>
                <a:close/>
                <a:moveTo>
                  <a:pt x="17699" y="15021"/>
                </a:moveTo>
                <a:cubicBezTo>
                  <a:pt x="17695" y="15022"/>
                  <a:pt x="17691" y="15025"/>
                  <a:pt x="17687" y="15027"/>
                </a:cubicBezTo>
                <a:cubicBezTo>
                  <a:pt x="17681" y="15032"/>
                  <a:pt x="17681" y="15048"/>
                  <a:pt x="17674" y="15053"/>
                </a:cubicBezTo>
                <a:cubicBezTo>
                  <a:pt x="17670" y="15056"/>
                  <a:pt x="17666" y="15056"/>
                  <a:pt x="17662" y="15059"/>
                </a:cubicBezTo>
                <a:cubicBezTo>
                  <a:pt x="17658" y="15063"/>
                  <a:pt x="17653" y="15064"/>
                  <a:pt x="17649" y="15065"/>
                </a:cubicBezTo>
                <a:cubicBezTo>
                  <a:pt x="17644" y="15068"/>
                  <a:pt x="17642" y="15082"/>
                  <a:pt x="17637" y="15085"/>
                </a:cubicBezTo>
                <a:cubicBezTo>
                  <a:pt x="17631" y="15088"/>
                  <a:pt x="17626" y="15086"/>
                  <a:pt x="17621" y="15091"/>
                </a:cubicBezTo>
                <a:cubicBezTo>
                  <a:pt x="17617" y="15094"/>
                  <a:pt x="17612" y="15093"/>
                  <a:pt x="17609" y="15098"/>
                </a:cubicBezTo>
                <a:cubicBezTo>
                  <a:pt x="17605" y="15102"/>
                  <a:pt x="17609" y="15118"/>
                  <a:pt x="17605" y="15123"/>
                </a:cubicBezTo>
                <a:cubicBezTo>
                  <a:pt x="17597" y="15133"/>
                  <a:pt x="17589" y="15127"/>
                  <a:pt x="17580" y="15130"/>
                </a:cubicBezTo>
                <a:cubicBezTo>
                  <a:pt x="17575" y="15132"/>
                  <a:pt x="17570" y="15125"/>
                  <a:pt x="17564" y="15130"/>
                </a:cubicBezTo>
                <a:cubicBezTo>
                  <a:pt x="17559" y="15135"/>
                  <a:pt x="17559" y="15149"/>
                  <a:pt x="17555" y="15156"/>
                </a:cubicBezTo>
                <a:cubicBezTo>
                  <a:pt x="17550" y="15162"/>
                  <a:pt x="17546" y="15167"/>
                  <a:pt x="17542" y="15175"/>
                </a:cubicBezTo>
                <a:cubicBezTo>
                  <a:pt x="17537" y="15186"/>
                  <a:pt x="17530" y="15191"/>
                  <a:pt x="17530" y="15207"/>
                </a:cubicBezTo>
                <a:lnTo>
                  <a:pt x="17530" y="15220"/>
                </a:lnTo>
                <a:cubicBezTo>
                  <a:pt x="17530" y="15222"/>
                  <a:pt x="17530" y="15224"/>
                  <a:pt x="17530" y="15226"/>
                </a:cubicBezTo>
                <a:lnTo>
                  <a:pt x="17527" y="15214"/>
                </a:lnTo>
                <a:cubicBezTo>
                  <a:pt x="17527" y="15223"/>
                  <a:pt x="17523" y="15230"/>
                  <a:pt x="17523" y="15240"/>
                </a:cubicBezTo>
                <a:cubicBezTo>
                  <a:pt x="17523" y="15261"/>
                  <a:pt x="17536" y="15266"/>
                  <a:pt x="17546" y="15272"/>
                </a:cubicBezTo>
                <a:cubicBezTo>
                  <a:pt x="17550" y="15274"/>
                  <a:pt x="17553" y="15278"/>
                  <a:pt x="17558" y="15278"/>
                </a:cubicBezTo>
                <a:cubicBezTo>
                  <a:pt x="17563" y="15278"/>
                  <a:pt x="17566" y="15284"/>
                  <a:pt x="17570" y="15284"/>
                </a:cubicBezTo>
                <a:cubicBezTo>
                  <a:pt x="17582" y="15284"/>
                  <a:pt x="17583" y="15257"/>
                  <a:pt x="17589" y="15240"/>
                </a:cubicBezTo>
                <a:cubicBezTo>
                  <a:pt x="17596" y="15220"/>
                  <a:pt x="17605" y="15211"/>
                  <a:pt x="17615" y="15195"/>
                </a:cubicBezTo>
                <a:cubicBezTo>
                  <a:pt x="17621" y="15184"/>
                  <a:pt x="17623" y="15168"/>
                  <a:pt x="17630" y="15162"/>
                </a:cubicBezTo>
                <a:cubicBezTo>
                  <a:pt x="17634" y="15159"/>
                  <a:pt x="17639" y="15156"/>
                  <a:pt x="17643" y="15156"/>
                </a:cubicBezTo>
                <a:cubicBezTo>
                  <a:pt x="17652" y="15152"/>
                  <a:pt x="17660" y="15152"/>
                  <a:pt x="17668" y="15149"/>
                </a:cubicBezTo>
                <a:cubicBezTo>
                  <a:pt x="17680" y="15145"/>
                  <a:pt x="17682" y="15115"/>
                  <a:pt x="17693" y="15104"/>
                </a:cubicBezTo>
                <a:cubicBezTo>
                  <a:pt x="17701" y="15096"/>
                  <a:pt x="17709" y="15093"/>
                  <a:pt x="17718" y="15091"/>
                </a:cubicBezTo>
                <a:cubicBezTo>
                  <a:pt x="17728" y="15090"/>
                  <a:pt x="17735" y="15094"/>
                  <a:pt x="17744" y="15091"/>
                </a:cubicBezTo>
                <a:cubicBezTo>
                  <a:pt x="17748" y="15091"/>
                  <a:pt x="17752" y="15093"/>
                  <a:pt x="17756" y="15091"/>
                </a:cubicBezTo>
                <a:cubicBezTo>
                  <a:pt x="17761" y="15090"/>
                  <a:pt x="17759" y="15072"/>
                  <a:pt x="17762" y="15065"/>
                </a:cubicBezTo>
                <a:cubicBezTo>
                  <a:pt x="17758" y="15061"/>
                  <a:pt x="17754" y="15058"/>
                  <a:pt x="17750" y="15053"/>
                </a:cubicBezTo>
                <a:cubicBezTo>
                  <a:pt x="17744" y="15045"/>
                  <a:pt x="17744" y="15032"/>
                  <a:pt x="17738" y="15027"/>
                </a:cubicBezTo>
                <a:cubicBezTo>
                  <a:pt x="17729" y="15021"/>
                  <a:pt x="17721" y="15021"/>
                  <a:pt x="17712" y="15021"/>
                </a:cubicBezTo>
                <a:cubicBezTo>
                  <a:pt x="17707" y="15021"/>
                  <a:pt x="17703" y="15019"/>
                  <a:pt x="17699" y="15021"/>
                </a:cubicBezTo>
                <a:close/>
                <a:moveTo>
                  <a:pt x="17286" y="15135"/>
                </a:moveTo>
                <a:cubicBezTo>
                  <a:pt x="17276" y="15141"/>
                  <a:pt x="17271" y="15151"/>
                  <a:pt x="17261" y="15161"/>
                </a:cubicBezTo>
                <a:cubicBezTo>
                  <a:pt x="17264" y="15169"/>
                  <a:pt x="17265" y="15178"/>
                  <a:pt x="17268" y="15186"/>
                </a:cubicBezTo>
                <a:cubicBezTo>
                  <a:pt x="17272" y="15196"/>
                  <a:pt x="17277" y="15196"/>
                  <a:pt x="17280" y="15206"/>
                </a:cubicBezTo>
                <a:cubicBezTo>
                  <a:pt x="17283" y="15214"/>
                  <a:pt x="17283" y="15224"/>
                  <a:pt x="17286" y="15232"/>
                </a:cubicBezTo>
                <a:cubicBezTo>
                  <a:pt x="17290" y="15240"/>
                  <a:pt x="17291" y="15253"/>
                  <a:pt x="17296" y="15258"/>
                </a:cubicBezTo>
                <a:cubicBezTo>
                  <a:pt x="17301" y="15262"/>
                  <a:pt x="17306" y="15262"/>
                  <a:pt x="17312" y="15264"/>
                </a:cubicBezTo>
                <a:cubicBezTo>
                  <a:pt x="17322" y="15268"/>
                  <a:pt x="17328" y="15264"/>
                  <a:pt x="17339" y="15264"/>
                </a:cubicBezTo>
                <a:cubicBezTo>
                  <a:pt x="17354" y="15264"/>
                  <a:pt x="17363" y="15262"/>
                  <a:pt x="17378" y="15261"/>
                </a:cubicBezTo>
                <a:lnTo>
                  <a:pt x="17374" y="15232"/>
                </a:lnTo>
                <a:cubicBezTo>
                  <a:pt x="17371" y="15230"/>
                  <a:pt x="17366" y="15227"/>
                  <a:pt x="17362" y="15225"/>
                </a:cubicBezTo>
                <a:cubicBezTo>
                  <a:pt x="17356" y="15222"/>
                  <a:pt x="17350" y="15220"/>
                  <a:pt x="17346" y="15212"/>
                </a:cubicBezTo>
                <a:cubicBezTo>
                  <a:pt x="17343" y="15206"/>
                  <a:pt x="17346" y="15189"/>
                  <a:pt x="17343" y="15186"/>
                </a:cubicBezTo>
                <a:cubicBezTo>
                  <a:pt x="17340" y="15183"/>
                  <a:pt x="17335" y="15185"/>
                  <a:pt x="17331" y="15180"/>
                </a:cubicBezTo>
                <a:cubicBezTo>
                  <a:pt x="17327" y="15175"/>
                  <a:pt x="17322" y="15177"/>
                  <a:pt x="17318" y="15173"/>
                </a:cubicBezTo>
                <a:cubicBezTo>
                  <a:pt x="17312" y="15168"/>
                  <a:pt x="17313" y="15156"/>
                  <a:pt x="17308" y="15148"/>
                </a:cubicBezTo>
                <a:cubicBezTo>
                  <a:pt x="17304" y="15150"/>
                  <a:pt x="17290" y="15133"/>
                  <a:pt x="17286" y="15135"/>
                </a:cubicBezTo>
                <a:close/>
                <a:moveTo>
                  <a:pt x="19713" y="15154"/>
                </a:moveTo>
                <a:cubicBezTo>
                  <a:pt x="19706" y="15154"/>
                  <a:pt x="19702" y="15159"/>
                  <a:pt x="19695" y="15161"/>
                </a:cubicBezTo>
                <a:cubicBezTo>
                  <a:pt x="19696" y="15169"/>
                  <a:pt x="19697" y="15199"/>
                  <a:pt x="19698" y="15205"/>
                </a:cubicBezTo>
                <a:cubicBezTo>
                  <a:pt x="19701" y="15215"/>
                  <a:pt x="19703" y="15224"/>
                  <a:pt x="19708" y="15232"/>
                </a:cubicBezTo>
                <a:cubicBezTo>
                  <a:pt x="19715" y="15244"/>
                  <a:pt x="19723" y="15244"/>
                  <a:pt x="19733" y="15244"/>
                </a:cubicBezTo>
                <a:lnTo>
                  <a:pt x="19745" y="15244"/>
                </a:lnTo>
                <a:cubicBezTo>
                  <a:pt x="19751" y="15242"/>
                  <a:pt x="19752" y="15229"/>
                  <a:pt x="19758" y="15225"/>
                </a:cubicBezTo>
                <a:cubicBezTo>
                  <a:pt x="19756" y="15215"/>
                  <a:pt x="19754" y="15208"/>
                  <a:pt x="19752" y="15199"/>
                </a:cubicBezTo>
                <a:cubicBezTo>
                  <a:pt x="19749" y="15191"/>
                  <a:pt x="19751" y="15181"/>
                  <a:pt x="19749" y="15173"/>
                </a:cubicBezTo>
                <a:cubicBezTo>
                  <a:pt x="19746" y="15165"/>
                  <a:pt x="19740" y="15170"/>
                  <a:pt x="19736" y="15167"/>
                </a:cubicBezTo>
                <a:cubicBezTo>
                  <a:pt x="19728" y="15160"/>
                  <a:pt x="19723" y="15154"/>
                  <a:pt x="19713" y="15154"/>
                </a:cubicBezTo>
                <a:close/>
                <a:moveTo>
                  <a:pt x="17514" y="15326"/>
                </a:moveTo>
                <a:cubicBezTo>
                  <a:pt x="17510" y="15328"/>
                  <a:pt x="17506" y="15330"/>
                  <a:pt x="17502" y="15333"/>
                </a:cubicBezTo>
                <a:cubicBezTo>
                  <a:pt x="17492" y="15341"/>
                  <a:pt x="17486" y="15349"/>
                  <a:pt x="17477" y="15359"/>
                </a:cubicBezTo>
                <a:cubicBezTo>
                  <a:pt x="17479" y="15373"/>
                  <a:pt x="17481" y="15381"/>
                  <a:pt x="17483" y="15397"/>
                </a:cubicBezTo>
                <a:lnTo>
                  <a:pt x="17521" y="15397"/>
                </a:lnTo>
                <a:lnTo>
                  <a:pt x="17521" y="15352"/>
                </a:lnTo>
                <a:lnTo>
                  <a:pt x="17514" y="15326"/>
                </a:lnTo>
                <a:close/>
                <a:moveTo>
                  <a:pt x="18048" y="15365"/>
                </a:moveTo>
                <a:cubicBezTo>
                  <a:pt x="18043" y="15365"/>
                  <a:pt x="18040" y="15372"/>
                  <a:pt x="18035" y="15372"/>
                </a:cubicBezTo>
                <a:cubicBezTo>
                  <a:pt x="18030" y="15372"/>
                  <a:pt x="18027" y="15368"/>
                  <a:pt x="18022" y="15368"/>
                </a:cubicBezTo>
                <a:lnTo>
                  <a:pt x="18022" y="15417"/>
                </a:lnTo>
                <a:cubicBezTo>
                  <a:pt x="18025" y="15425"/>
                  <a:pt x="18022" y="15440"/>
                  <a:pt x="18026" y="15443"/>
                </a:cubicBezTo>
                <a:cubicBezTo>
                  <a:pt x="18033" y="15450"/>
                  <a:pt x="18042" y="15451"/>
                  <a:pt x="18051" y="15456"/>
                </a:cubicBezTo>
                <a:cubicBezTo>
                  <a:pt x="18056" y="15459"/>
                  <a:pt x="18059" y="15463"/>
                  <a:pt x="18063" y="15468"/>
                </a:cubicBezTo>
                <a:cubicBezTo>
                  <a:pt x="18067" y="15471"/>
                  <a:pt x="18072" y="15470"/>
                  <a:pt x="18076" y="15475"/>
                </a:cubicBezTo>
                <a:cubicBezTo>
                  <a:pt x="18080" y="15480"/>
                  <a:pt x="18074" y="15492"/>
                  <a:pt x="18076" y="15501"/>
                </a:cubicBezTo>
                <a:cubicBezTo>
                  <a:pt x="18071" y="15504"/>
                  <a:pt x="18069" y="15514"/>
                  <a:pt x="18063" y="15514"/>
                </a:cubicBezTo>
                <a:cubicBezTo>
                  <a:pt x="18052" y="15515"/>
                  <a:pt x="18046" y="15514"/>
                  <a:pt x="18035" y="15514"/>
                </a:cubicBezTo>
                <a:cubicBezTo>
                  <a:pt x="18026" y="15514"/>
                  <a:pt x="18019" y="15512"/>
                  <a:pt x="18010" y="15514"/>
                </a:cubicBezTo>
                <a:cubicBezTo>
                  <a:pt x="18004" y="15514"/>
                  <a:pt x="18002" y="15523"/>
                  <a:pt x="17997" y="15526"/>
                </a:cubicBezTo>
                <a:cubicBezTo>
                  <a:pt x="17990" y="15533"/>
                  <a:pt x="17987" y="15544"/>
                  <a:pt x="17981" y="15552"/>
                </a:cubicBezTo>
                <a:cubicBezTo>
                  <a:pt x="17971" y="15570"/>
                  <a:pt x="17965" y="15581"/>
                  <a:pt x="17953" y="15598"/>
                </a:cubicBezTo>
                <a:cubicBezTo>
                  <a:pt x="17948" y="15604"/>
                  <a:pt x="17943" y="15610"/>
                  <a:pt x="17938" y="15617"/>
                </a:cubicBezTo>
                <a:cubicBezTo>
                  <a:pt x="17932" y="15623"/>
                  <a:pt x="17926" y="15628"/>
                  <a:pt x="17922" y="15636"/>
                </a:cubicBezTo>
                <a:cubicBezTo>
                  <a:pt x="17916" y="15646"/>
                  <a:pt x="17909" y="15652"/>
                  <a:pt x="17909" y="15668"/>
                </a:cubicBezTo>
                <a:lnTo>
                  <a:pt x="17909" y="15681"/>
                </a:lnTo>
                <a:cubicBezTo>
                  <a:pt x="17909" y="15690"/>
                  <a:pt x="17912" y="15697"/>
                  <a:pt x="17912" y="15707"/>
                </a:cubicBezTo>
                <a:cubicBezTo>
                  <a:pt x="17913" y="15726"/>
                  <a:pt x="17913" y="15739"/>
                  <a:pt x="17912" y="15758"/>
                </a:cubicBezTo>
                <a:cubicBezTo>
                  <a:pt x="17912" y="15768"/>
                  <a:pt x="17909" y="15776"/>
                  <a:pt x="17909" y="15784"/>
                </a:cubicBezTo>
                <a:cubicBezTo>
                  <a:pt x="17908" y="15795"/>
                  <a:pt x="17908" y="15805"/>
                  <a:pt x="17906" y="15816"/>
                </a:cubicBezTo>
                <a:cubicBezTo>
                  <a:pt x="17904" y="15827"/>
                  <a:pt x="17902" y="15839"/>
                  <a:pt x="17897" y="15842"/>
                </a:cubicBezTo>
                <a:cubicBezTo>
                  <a:pt x="17890" y="15847"/>
                  <a:pt x="17884" y="15842"/>
                  <a:pt x="17876" y="15842"/>
                </a:cubicBezTo>
                <a:cubicBezTo>
                  <a:pt x="17857" y="15842"/>
                  <a:pt x="17844" y="15844"/>
                  <a:pt x="17827" y="15823"/>
                </a:cubicBezTo>
                <a:cubicBezTo>
                  <a:pt x="17823" y="15818"/>
                  <a:pt x="17826" y="15800"/>
                  <a:pt x="17821" y="15797"/>
                </a:cubicBezTo>
                <a:cubicBezTo>
                  <a:pt x="17817" y="15794"/>
                  <a:pt x="17813" y="15797"/>
                  <a:pt x="17809" y="15797"/>
                </a:cubicBezTo>
                <a:cubicBezTo>
                  <a:pt x="17797" y="15794"/>
                  <a:pt x="17790" y="15797"/>
                  <a:pt x="17777" y="15797"/>
                </a:cubicBezTo>
                <a:cubicBezTo>
                  <a:pt x="17775" y="15778"/>
                  <a:pt x="17771" y="15758"/>
                  <a:pt x="17771" y="15739"/>
                </a:cubicBezTo>
                <a:lnTo>
                  <a:pt x="17746" y="15739"/>
                </a:lnTo>
                <a:cubicBezTo>
                  <a:pt x="17736" y="15739"/>
                  <a:pt x="17731" y="15750"/>
                  <a:pt x="17720" y="15752"/>
                </a:cubicBezTo>
                <a:cubicBezTo>
                  <a:pt x="17711" y="15754"/>
                  <a:pt x="17704" y="15749"/>
                  <a:pt x="17695" y="15752"/>
                </a:cubicBezTo>
                <a:cubicBezTo>
                  <a:pt x="17685" y="15755"/>
                  <a:pt x="17679" y="15765"/>
                  <a:pt x="17670" y="15778"/>
                </a:cubicBezTo>
                <a:cubicBezTo>
                  <a:pt x="17666" y="15782"/>
                  <a:pt x="17667" y="15795"/>
                  <a:pt x="17664" y="15803"/>
                </a:cubicBezTo>
                <a:cubicBezTo>
                  <a:pt x="17660" y="15814"/>
                  <a:pt x="17656" y="15821"/>
                  <a:pt x="17651" y="15829"/>
                </a:cubicBezTo>
                <a:cubicBezTo>
                  <a:pt x="17647" y="15837"/>
                  <a:pt x="17647" y="15853"/>
                  <a:pt x="17642" y="15854"/>
                </a:cubicBezTo>
                <a:cubicBezTo>
                  <a:pt x="17633" y="15858"/>
                  <a:pt x="17625" y="15848"/>
                  <a:pt x="17617" y="15854"/>
                </a:cubicBezTo>
                <a:cubicBezTo>
                  <a:pt x="17603" y="15864"/>
                  <a:pt x="17599" y="15895"/>
                  <a:pt x="17595" y="15926"/>
                </a:cubicBezTo>
                <a:cubicBezTo>
                  <a:pt x="17594" y="15934"/>
                  <a:pt x="17592" y="15943"/>
                  <a:pt x="17592" y="15951"/>
                </a:cubicBezTo>
                <a:cubicBezTo>
                  <a:pt x="17589" y="15966"/>
                  <a:pt x="17586" y="15981"/>
                  <a:pt x="17579" y="15984"/>
                </a:cubicBezTo>
                <a:cubicBezTo>
                  <a:pt x="17575" y="15985"/>
                  <a:pt x="17570" y="15982"/>
                  <a:pt x="17566" y="15984"/>
                </a:cubicBezTo>
                <a:cubicBezTo>
                  <a:pt x="17558" y="15987"/>
                  <a:pt x="17551" y="15984"/>
                  <a:pt x="17541" y="15984"/>
                </a:cubicBezTo>
                <a:lnTo>
                  <a:pt x="17541" y="16029"/>
                </a:lnTo>
                <a:cubicBezTo>
                  <a:pt x="17544" y="16037"/>
                  <a:pt x="17544" y="16047"/>
                  <a:pt x="17547" y="16054"/>
                </a:cubicBezTo>
                <a:cubicBezTo>
                  <a:pt x="17551" y="16064"/>
                  <a:pt x="17556" y="16064"/>
                  <a:pt x="17560" y="16074"/>
                </a:cubicBezTo>
                <a:cubicBezTo>
                  <a:pt x="17563" y="16082"/>
                  <a:pt x="17566" y="16090"/>
                  <a:pt x="17566" y="16101"/>
                </a:cubicBezTo>
                <a:lnTo>
                  <a:pt x="17566" y="16151"/>
                </a:lnTo>
                <a:lnTo>
                  <a:pt x="17511" y="16151"/>
                </a:lnTo>
                <a:cubicBezTo>
                  <a:pt x="17511" y="16148"/>
                  <a:pt x="17513" y="16148"/>
                  <a:pt x="17513" y="16145"/>
                </a:cubicBezTo>
                <a:cubicBezTo>
                  <a:pt x="17513" y="16125"/>
                  <a:pt x="17510" y="16112"/>
                  <a:pt x="17510" y="16093"/>
                </a:cubicBezTo>
                <a:cubicBezTo>
                  <a:pt x="17510" y="16084"/>
                  <a:pt x="17511" y="16077"/>
                  <a:pt x="17511" y="16067"/>
                </a:cubicBezTo>
                <a:lnTo>
                  <a:pt x="17476" y="16067"/>
                </a:lnTo>
                <a:cubicBezTo>
                  <a:pt x="17470" y="16067"/>
                  <a:pt x="17467" y="16069"/>
                  <a:pt x="17463" y="16074"/>
                </a:cubicBezTo>
                <a:cubicBezTo>
                  <a:pt x="17458" y="16078"/>
                  <a:pt x="17454" y="16080"/>
                  <a:pt x="17450" y="16087"/>
                </a:cubicBezTo>
                <a:cubicBezTo>
                  <a:pt x="17445" y="16095"/>
                  <a:pt x="17443" y="16101"/>
                  <a:pt x="17441" y="16112"/>
                </a:cubicBezTo>
                <a:cubicBezTo>
                  <a:pt x="17437" y="16129"/>
                  <a:pt x="17437" y="16145"/>
                  <a:pt x="17437" y="16164"/>
                </a:cubicBezTo>
                <a:cubicBezTo>
                  <a:pt x="17437" y="16196"/>
                  <a:pt x="17440" y="16217"/>
                  <a:pt x="17437" y="16247"/>
                </a:cubicBezTo>
                <a:cubicBezTo>
                  <a:pt x="17437" y="16255"/>
                  <a:pt x="17435" y="16265"/>
                  <a:pt x="17434" y="16273"/>
                </a:cubicBezTo>
                <a:cubicBezTo>
                  <a:pt x="17432" y="16286"/>
                  <a:pt x="17426" y="16289"/>
                  <a:pt x="17422" y="16299"/>
                </a:cubicBezTo>
                <a:cubicBezTo>
                  <a:pt x="17417" y="16310"/>
                  <a:pt x="17413" y="16319"/>
                  <a:pt x="17409" y="16332"/>
                </a:cubicBezTo>
                <a:cubicBezTo>
                  <a:pt x="17407" y="16341"/>
                  <a:pt x="17402" y="16347"/>
                  <a:pt x="17400" y="16357"/>
                </a:cubicBezTo>
                <a:cubicBezTo>
                  <a:pt x="17397" y="16365"/>
                  <a:pt x="17399" y="16375"/>
                  <a:pt x="17396" y="16382"/>
                </a:cubicBezTo>
                <a:cubicBezTo>
                  <a:pt x="17394" y="16391"/>
                  <a:pt x="17388" y="16389"/>
                  <a:pt x="17384" y="16396"/>
                </a:cubicBezTo>
                <a:cubicBezTo>
                  <a:pt x="17375" y="16412"/>
                  <a:pt x="17369" y="16428"/>
                  <a:pt x="17362" y="16447"/>
                </a:cubicBezTo>
                <a:cubicBezTo>
                  <a:pt x="17360" y="16455"/>
                  <a:pt x="17359" y="16466"/>
                  <a:pt x="17355" y="16473"/>
                </a:cubicBezTo>
                <a:cubicBezTo>
                  <a:pt x="17352" y="16479"/>
                  <a:pt x="17347" y="16481"/>
                  <a:pt x="17343" y="16486"/>
                </a:cubicBezTo>
                <a:cubicBezTo>
                  <a:pt x="17339" y="16491"/>
                  <a:pt x="17335" y="16496"/>
                  <a:pt x="17330" y="16499"/>
                </a:cubicBezTo>
                <a:cubicBezTo>
                  <a:pt x="17326" y="16502"/>
                  <a:pt x="17322" y="16510"/>
                  <a:pt x="17318" y="16511"/>
                </a:cubicBezTo>
                <a:cubicBezTo>
                  <a:pt x="17314" y="16513"/>
                  <a:pt x="17309" y="16511"/>
                  <a:pt x="17305" y="16511"/>
                </a:cubicBezTo>
                <a:cubicBezTo>
                  <a:pt x="17300" y="16513"/>
                  <a:pt x="17296" y="16518"/>
                  <a:pt x="17289" y="16518"/>
                </a:cubicBezTo>
                <a:cubicBezTo>
                  <a:pt x="17267" y="16521"/>
                  <a:pt x="17255" y="16516"/>
                  <a:pt x="17233" y="16518"/>
                </a:cubicBezTo>
                <a:cubicBezTo>
                  <a:pt x="17227" y="16518"/>
                  <a:pt x="17223" y="16523"/>
                  <a:pt x="17217" y="16524"/>
                </a:cubicBezTo>
                <a:cubicBezTo>
                  <a:pt x="17204" y="16528"/>
                  <a:pt x="17197" y="16537"/>
                  <a:pt x="17186" y="16550"/>
                </a:cubicBezTo>
                <a:cubicBezTo>
                  <a:pt x="17180" y="16557"/>
                  <a:pt x="17176" y="16568"/>
                  <a:pt x="17170" y="16570"/>
                </a:cubicBezTo>
                <a:cubicBezTo>
                  <a:pt x="17156" y="16575"/>
                  <a:pt x="17146" y="16563"/>
                  <a:pt x="17132" y="16570"/>
                </a:cubicBezTo>
                <a:cubicBezTo>
                  <a:pt x="17125" y="16573"/>
                  <a:pt x="17123" y="16587"/>
                  <a:pt x="17116" y="16596"/>
                </a:cubicBezTo>
                <a:cubicBezTo>
                  <a:pt x="17105" y="16610"/>
                  <a:pt x="17097" y="16618"/>
                  <a:pt x="17085" y="16627"/>
                </a:cubicBezTo>
                <a:cubicBezTo>
                  <a:pt x="17069" y="16640"/>
                  <a:pt x="17059" y="16653"/>
                  <a:pt x="17044" y="16666"/>
                </a:cubicBezTo>
                <a:cubicBezTo>
                  <a:pt x="17038" y="16671"/>
                  <a:pt x="17033" y="16672"/>
                  <a:pt x="17028" y="16679"/>
                </a:cubicBezTo>
                <a:cubicBezTo>
                  <a:pt x="17020" y="16690"/>
                  <a:pt x="17015" y="16710"/>
                  <a:pt x="17013" y="16730"/>
                </a:cubicBezTo>
                <a:cubicBezTo>
                  <a:pt x="17011" y="16748"/>
                  <a:pt x="17013" y="16762"/>
                  <a:pt x="17013" y="16782"/>
                </a:cubicBezTo>
                <a:cubicBezTo>
                  <a:pt x="17013" y="16793"/>
                  <a:pt x="17008" y="16798"/>
                  <a:pt x="17006" y="16808"/>
                </a:cubicBezTo>
                <a:cubicBezTo>
                  <a:pt x="17001" y="16806"/>
                  <a:pt x="16998" y="16809"/>
                  <a:pt x="16994" y="16808"/>
                </a:cubicBezTo>
                <a:cubicBezTo>
                  <a:pt x="16989" y="16806"/>
                  <a:pt x="16986" y="16797"/>
                  <a:pt x="16981" y="16795"/>
                </a:cubicBezTo>
                <a:cubicBezTo>
                  <a:pt x="16977" y="16793"/>
                  <a:pt x="16972" y="16792"/>
                  <a:pt x="16968" y="16788"/>
                </a:cubicBezTo>
                <a:cubicBezTo>
                  <a:pt x="16964" y="16785"/>
                  <a:pt x="16959" y="16788"/>
                  <a:pt x="16956" y="16782"/>
                </a:cubicBezTo>
                <a:cubicBezTo>
                  <a:pt x="16953" y="16775"/>
                  <a:pt x="16957" y="16764"/>
                  <a:pt x="16956" y="16756"/>
                </a:cubicBezTo>
                <a:cubicBezTo>
                  <a:pt x="16953" y="16745"/>
                  <a:pt x="16949" y="16742"/>
                  <a:pt x="16947" y="16730"/>
                </a:cubicBezTo>
                <a:cubicBezTo>
                  <a:pt x="16943" y="16749"/>
                  <a:pt x="16942" y="16766"/>
                  <a:pt x="16937" y="16782"/>
                </a:cubicBezTo>
                <a:cubicBezTo>
                  <a:pt x="16935" y="16790"/>
                  <a:pt x="16927" y="16785"/>
                  <a:pt x="16925" y="16795"/>
                </a:cubicBezTo>
                <a:cubicBezTo>
                  <a:pt x="16923" y="16803"/>
                  <a:pt x="16925" y="16811"/>
                  <a:pt x="16925" y="16821"/>
                </a:cubicBezTo>
                <a:lnTo>
                  <a:pt x="16925" y="16846"/>
                </a:lnTo>
                <a:cubicBezTo>
                  <a:pt x="16925" y="16856"/>
                  <a:pt x="16928" y="16863"/>
                  <a:pt x="16928" y="16872"/>
                </a:cubicBezTo>
                <a:cubicBezTo>
                  <a:pt x="16928" y="16895"/>
                  <a:pt x="16928" y="16907"/>
                  <a:pt x="16928" y="16930"/>
                </a:cubicBezTo>
                <a:lnTo>
                  <a:pt x="16928" y="16956"/>
                </a:lnTo>
                <a:cubicBezTo>
                  <a:pt x="16927" y="16967"/>
                  <a:pt x="16921" y="16972"/>
                  <a:pt x="16918" y="16982"/>
                </a:cubicBezTo>
                <a:cubicBezTo>
                  <a:pt x="16915" y="16993"/>
                  <a:pt x="16907" y="16994"/>
                  <a:pt x="16906" y="17007"/>
                </a:cubicBezTo>
                <a:cubicBezTo>
                  <a:pt x="16905" y="17015"/>
                  <a:pt x="16906" y="17024"/>
                  <a:pt x="16906" y="17033"/>
                </a:cubicBezTo>
                <a:cubicBezTo>
                  <a:pt x="16906" y="17052"/>
                  <a:pt x="16905" y="17068"/>
                  <a:pt x="16909" y="17085"/>
                </a:cubicBezTo>
                <a:cubicBezTo>
                  <a:pt x="16911" y="17096"/>
                  <a:pt x="16915" y="17101"/>
                  <a:pt x="16918" y="17110"/>
                </a:cubicBezTo>
                <a:cubicBezTo>
                  <a:pt x="16921" y="17120"/>
                  <a:pt x="16928" y="17120"/>
                  <a:pt x="16931" y="17130"/>
                </a:cubicBezTo>
                <a:cubicBezTo>
                  <a:pt x="16936" y="17146"/>
                  <a:pt x="16936" y="17164"/>
                  <a:pt x="16940" y="17181"/>
                </a:cubicBezTo>
                <a:cubicBezTo>
                  <a:pt x="16947" y="17213"/>
                  <a:pt x="16956" y="17231"/>
                  <a:pt x="16965" y="17258"/>
                </a:cubicBezTo>
                <a:lnTo>
                  <a:pt x="16962" y="17284"/>
                </a:lnTo>
                <a:cubicBezTo>
                  <a:pt x="16957" y="17279"/>
                  <a:pt x="16955" y="17268"/>
                  <a:pt x="16950" y="17265"/>
                </a:cubicBezTo>
                <a:cubicBezTo>
                  <a:pt x="16944" y="17262"/>
                  <a:pt x="16939" y="17268"/>
                  <a:pt x="16934" y="17265"/>
                </a:cubicBezTo>
                <a:cubicBezTo>
                  <a:pt x="16928" y="17262"/>
                  <a:pt x="16927" y="17247"/>
                  <a:pt x="16921" y="17246"/>
                </a:cubicBezTo>
                <a:cubicBezTo>
                  <a:pt x="16917" y="17244"/>
                  <a:pt x="16913" y="17239"/>
                  <a:pt x="16909" y="17239"/>
                </a:cubicBezTo>
                <a:cubicBezTo>
                  <a:pt x="16903" y="17239"/>
                  <a:pt x="16901" y="17251"/>
                  <a:pt x="16896" y="17252"/>
                </a:cubicBezTo>
                <a:lnTo>
                  <a:pt x="16896" y="17302"/>
                </a:lnTo>
                <a:cubicBezTo>
                  <a:pt x="16896" y="17315"/>
                  <a:pt x="16902" y="17319"/>
                  <a:pt x="16906" y="17329"/>
                </a:cubicBezTo>
                <a:cubicBezTo>
                  <a:pt x="16913" y="17348"/>
                  <a:pt x="16920" y="17361"/>
                  <a:pt x="16928" y="17380"/>
                </a:cubicBezTo>
                <a:cubicBezTo>
                  <a:pt x="16932" y="17390"/>
                  <a:pt x="16933" y="17398"/>
                  <a:pt x="16937" y="17406"/>
                </a:cubicBezTo>
                <a:cubicBezTo>
                  <a:pt x="16941" y="17414"/>
                  <a:pt x="16946" y="17419"/>
                  <a:pt x="16950" y="17425"/>
                </a:cubicBezTo>
                <a:cubicBezTo>
                  <a:pt x="16954" y="17433"/>
                  <a:pt x="16959" y="17438"/>
                  <a:pt x="16962" y="17452"/>
                </a:cubicBezTo>
                <a:cubicBezTo>
                  <a:pt x="16965" y="17461"/>
                  <a:pt x="16968" y="17466"/>
                  <a:pt x="16968" y="17477"/>
                </a:cubicBezTo>
                <a:cubicBezTo>
                  <a:pt x="16969" y="17500"/>
                  <a:pt x="16968" y="17514"/>
                  <a:pt x="16968" y="17535"/>
                </a:cubicBezTo>
                <a:cubicBezTo>
                  <a:pt x="16969" y="17556"/>
                  <a:pt x="16973" y="17574"/>
                  <a:pt x="16978" y="17593"/>
                </a:cubicBezTo>
                <a:cubicBezTo>
                  <a:pt x="16981" y="17606"/>
                  <a:pt x="16985" y="17613"/>
                  <a:pt x="16987" y="17625"/>
                </a:cubicBezTo>
                <a:cubicBezTo>
                  <a:pt x="16992" y="17648"/>
                  <a:pt x="16995" y="17664"/>
                  <a:pt x="16997" y="17690"/>
                </a:cubicBezTo>
                <a:cubicBezTo>
                  <a:pt x="16998" y="17703"/>
                  <a:pt x="16999" y="17709"/>
                  <a:pt x="17000" y="17722"/>
                </a:cubicBezTo>
                <a:cubicBezTo>
                  <a:pt x="17001" y="17735"/>
                  <a:pt x="16999" y="17741"/>
                  <a:pt x="17000" y="17754"/>
                </a:cubicBezTo>
                <a:cubicBezTo>
                  <a:pt x="17002" y="17778"/>
                  <a:pt x="17007" y="17792"/>
                  <a:pt x="17013" y="17812"/>
                </a:cubicBezTo>
                <a:cubicBezTo>
                  <a:pt x="17015" y="17822"/>
                  <a:pt x="17020" y="17828"/>
                  <a:pt x="17022" y="17838"/>
                </a:cubicBezTo>
                <a:cubicBezTo>
                  <a:pt x="17029" y="17862"/>
                  <a:pt x="17036" y="17876"/>
                  <a:pt x="17041" y="17902"/>
                </a:cubicBezTo>
                <a:cubicBezTo>
                  <a:pt x="17043" y="17912"/>
                  <a:pt x="17046" y="17918"/>
                  <a:pt x="17047" y="17928"/>
                </a:cubicBezTo>
                <a:cubicBezTo>
                  <a:pt x="17048" y="17936"/>
                  <a:pt x="17050" y="17946"/>
                  <a:pt x="17050" y="17954"/>
                </a:cubicBezTo>
                <a:cubicBezTo>
                  <a:pt x="17053" y="17984"/>
                  <a:pt x="17049" y="18007"/>
                  <a:pt x="17050" y="18037"/>
                </a:cubicBezTo>
                <a:cubicBezTo>
                  <a:pt x="17052" y="18058"/>
                  <a:pt x="17057" y="18074"/>
                  <a:pt x="17060" y="18095"/>
                </a:cubicBezTo>
                <a:cubicBezTo>
                  <a:pt x="17061" y="18105"/>
                  <a:pt x="17065" y="18112"/>
                  <a:pt x="17066" y="18121"/>
                </a:cubicBezTo>
                <a:cubicBezTo>
                  <a:pt x="17068" y="18132"/>
                  <a:pt x="17069" y="18142"/>
                  <a:pt x="17069" y="18155"/>
                </a:cubicBezTo>
                <a:lnTo>
                  <a:pt x="17069" y="18263"/>
                </a:lnTo>
                <a:cubicBezTo>
                  <a:pt x="17060" y="18263"/>
                  <a:pt x="17053" y="18258"/>
                  <a:pt x="17044" y="18263"/>
                </a:cubicBezTo>
                <a:cubicBezTo>
                  <a:pt x="17034" y="18269"/>
                  <a:pt x="17027" y="18285"/>
                  <a:pt x="17019" y="18295"/>
                </a:cubicBezTo>
                <a:cubicBezTo>
                  <a:pt x="17015" y="18300"/>
                  <a:pt x="17010" y="18303"/>
                  <a:pt x="17006" y="18308"/>
                </a:cubicBezTo>
                <a:cubicBezTo>
                  <a:pt x="17000" y="18318"/>
                  <a:pt x="16999" y="18327"/>
                  <a:pt x="16994" y="18340"/>
                </a:cubicBezTo>
                <a:lnTo>
                  <a:pt x="16997" y="18366"/>
                </a:lnTo>
                <a:cubicBezTo>
                  <a:pt x="17012" y="18366"/>
                  <a:pt x="17024" y="18361"/>
                  <a:pt x="17035" y="18378"/>
                </a:cubicBezTo>
                <a:cubicBezTo>
                  <a:pt x="17043" y="18391"/>
                  <a:pt x="17043" y="18415"/>
                  <a:pt x="17050" y="18430"/>
                </a:cubicBezTo>
                <a:cubicBezTo>
                  <a:pt x="17054" y="18436"/>
                  <a:pt x="17059" y="18438"/>
                  <a:pt x="17063" y="18443"/>
                </a:cubicBezTo>
                <a:cubicBezTo>
                  <a:pt x="17067" y="18448"/>
                  <a:pt x="17071" y="18451"/>
                  <a:pt x="17076" y="18456"/>
                </a:cubicBezTo>
                <a:cubicBezTo>
                  <a:pt x="17085" y="18465"/>
                  <a:pt x="17091" y="18473"/>
                  <a:pt x="17101" y="18481"/>
                </a:cubicBezTo>
                <a:cubicBezTo>
                  <a:pt x="17105" y="18485"/>
                  <a:pt x="17109" y="18485"/>
                  <a:pt x="17113" y="18488"/>
                </a:cubicBezTo>
                <a:cubicBezTo>
                  <a:pt x="17123" y="18496"/>
                  <a:pt x="17128" y="18507"/>
                  <a:pt x="17138" y="18514"/>
                </a:cubicBezTo>
                <a:cubicBezTo>
                  <a:pt x="17146" y="18517"/>
                  <a:pt x="17151" y="18514"/>
                  <a:pt x="17159" y="18514"/>
                </a:cubicBezTo>
                <a:cubicBezTo>
                  <a:pt x="17167" y="18514"/>
                  <a:pt x="17172" y="18515"/>
                  <a:pt x="17179" y="18514"/>
                </a:cubicBezTo>
                <a:cubicBezTo>
                  <a:pt x="17189" y="18512"/>
                  <a:pt x="17196" y="18504"/>
                  <a:pt x="17205" y="18501"/>
                </a:cubicBezTo>
                <a:cubicBezTo>
                  <a:pt x="17208" y="18501"/>
                  <a:pt x="17213" y="18503"/>
                  <a:pt x="17217" y="18501"/>
                </a:cubicBezTo>
                <a:cubicBezTo>
                  <a:pt x="17224" y="18498"/>
                  <a:pt x="17227" y="18485"/>
                  <a:pt x="17233" y="18475"/>
                </a:cubicBezTo>
                <a:cubicBezTo>
                  <a:pt x="17237" y="18470"/>
                  <a:pt x="17243" y="18470"/>
                  <a:pt x="17245" y="18462"/>
                </a:cubicBezTo>
                <a:cubicBezTo>
                  <a:pt x="17249" y="18453"/>
                  <a:pt x="17252" y="18446"/>
                  <a:pt x="17255" y="18437"/>
                </a:cubicBezTo>
                <a:cubicBezTo>
                  <a:pt x="17257" y="18430"/>
                  <a:pt x="17256" y="18417"/>
                  <a:pt x="17258" y="18411"/>
                </a:cubicBezTo>
                <a:cubicBezTo>
                  <a:pt x="17261" y="18401"/>
                  <a:pt x="17267" y="18399"/>
                  <a:pt x="17271" y="18391"/>
                </a:cubicBezTo>
                <a:cubicBezTo>
                  <a:pt x="17274" y="18383"/>
                  <a:pt x="17275" y="18371"/>
                  <a:pt x="17280" y="18366"/>
                </a:cubicBezTo>
                <a:cubicBezTo>
                  <a:pt x="17288" y="18358"/>
                  <a:pt x="17296" y="18361"/>
                  <a:pt x="17305" y="18359"/>
                </a:cubicBezTo>
                <a:cubicBezTo>
                  <a:pt x="17315" y="18358"/>
                  <a:pt x="17322" y="18359"/>
                  <a:pt x="17330" y="18353"/>
                </a:cubicBezTo>
                <a:cubicBezTo>
                  <a:pt x="17337" y="18348"/>
                  <a:pt x="17337" y="18332"/>
                  <a:pt x="17343" y="18327"/>
                </a:cubicBezTo>
                <a:cubicBezTo>
                  <a:pt x="17352" y="18321"/>
                  <a:pt x="17359" y="18321"/>
                  <a:pt x="17368" y="18321"/>
                </a:cubicBezTo>
                <a:cubicBezTo>
                  <a:pt x="17390" y="18321"/>
                  <a:pt x="17404" y="18329"/>
                  <a:pt x="17425" y="18340"/>
                </a:cubicBezTo>
                <a:cubicBezTo>
                  <a:pt x="17436" y="18347"/>
                  <a:pt x="17442" y="18360"/>
                  <a:pt x="17453" y="18366"/>
                </a:cubicBezTo>
                <a:cubicBezTo>
                  <a:pt x="17458" y="18369"/>
                  <a:pt x="17462" y="18371"/>
                  <a:pt x="17469" y="18372"/>
                </a:cubicBezTo>
                <a:cubicBezTo>
                  <a:pt x="17477" y="18374"/>
                  <a:pt x="17482" y="18378"/>
                  <a:pt x="17491" y="18378"/>
                </a:cubicBezTo>
                <a:cubicBezTo>
                  <a:pt x="17498" y="18378"/>
                  <a:pt x="17503" y="18377"/>
                  <a:pt x="17510" y="18372"/>
                </a:cubicBezTo>
                <a:cubicBezTo>
                  <a:pt x="17516" y="18368"/>
                  <a:pt x="17518" y="18356"/>
                  <a:pt x="17522" y="18347"/>
                </a:cubicBezTo>
                <a:cubicBezTo>
                  <a:pt x="17527" y="18337"/>
                  <a:pt x="17531" y="18332"/>
                  <a:pt x="17535" y="18321"/>
                </a:cubicBezTo>
                <a:cubicBezTo>
                  <a:pt x="17541" y="18303"/>
                  <a:pt x="17545" y="18287"/>
                  <a:pt x="17551" y="18269"/>
                </a:cubicBezTo>
                <a:cubicBezTo>
                  <a:pt x="17555" y="18254"/>
                  <a:pt x="17561" y="18248"/>
                  <a:pt x="17566" y="18237"/>
                </a:cubicBezTo>
                <a:cubicBezTo>
                  <a:pt x="17586" y="18197"/>
                  <a:pt x="17597" y="18165"/>
                  <a:pt x="17623" y="18147"/>
                </a:cubicBezTo>
                <a:cubicBezTo>
                  <a:pt x="17627" y="18145"/>
                  <a:pt x="17631" y="18144"/>
                  <a:pt x="17635" y="18140"/>
                </a:cubicBezTo>
                <a:cubicBezTo>
                  <a:pt x="17640" y="18137"/>
                  <a:pt x="17643" y="18131"/>
                  <a:pt x="17648" y="18128"/>
                </a:cubicBezTo>
                <a:cubicBezTo>
                  <a:pt x="17653" y="18124"/>
                  <a:pt x="17656" y="18116"/>
                  <a:pt x="17661" y="18114"/>
                </a:cubicBezTo>
                <a:cubicBezTo>
                  <a:pt x="17665" y="18113"/>
                  <a:pt x="17668" y="18114"/>
                  <a:pt x="17673" y="18114"/>
                </a:cubicBezTo>
                <a:cubicBezTo>
                  <a:pt x="17678" y="18114"/>
                  <a:pt x="17682" y="18113"/>
                  <a:pt x="17686" y="18114"/>
                </a:cubicBezTo>
                <a:cubicBezTo>
                  <a:pt x="17690" y="18116"/>
                  <a:pt x="17694" y="18124"/>
                  <a:pt x="17698" y="18128"/>
                </a:cubicBezTo>
                <a:cubicBezTo>
                  <a:pt x="17704" y="18131"/>
                  <a:pt x="17705" y="18144"/>
                  <a:pt x="17711" y="18147"/>
                </a:cubicBezTo>
                <a:cubicBezTo>
                  <a:pt x="17720" y="18152"/>
                  <a:pt x="17727" y="18147"/>
                  <a:pt x="17736" y="18147"/>
                </a:cubicBezTo>
                <a:cubicBezTo>
                  <a:pt x="17746" y="18147"/>
                  <a:pt x="17753" y="18150"/>
                  <a:pt x="17761" y="18147"/>
                </a:cubicBezTo>
                <a:cubicBezTo>
                  <a:pt x="17767" y="18145"/>
                  <a:pt x="17769" y="18132"/>
                  <a:pt x="17774" y="18128"/>
                </a:cubicBezTo>
                <a:cubicBezTo>
                  <a:pt x="17787" y="18113"/>
                  <a:pt x="17790" y="18094"/>
                  <a:pt x="17802" y="18076"/>
                </a:cubicBezTo>
                <a:cubicBezTo>
                  <a:pt x="17808" y="18068"/>
                  <a:pt x="17813" y="18065"/>
                  <a:pt x="17818" y="18056"/>
                </a:cubicBezTo>
                <a:cubicBezTo>
                  <a:pt x="17823" y="18048"/>
                  <a:pt x="17823" y="18037"/>
                  <a:pt x="17827" y="18031"/>
                </a:cubicBezTo>
                <a:cubicBezTo>
                  <a:pt x="17831" y="18025"/>
                  <a:pt x="17831" y="18008"/>
                  <a:pt x="17837" y="18005"/>
                </a:cubicBezTo>
                <a:cubicBezTo>
                  <a:pt x="17841" y="18003"/>
                  <a:pt x="17845" y="18006"/>
                  <a:pt x="17849" y="18005"/>
                </a:cubicBezTo>
                <a:cubicBezTo>
                  <a:pt x="17861" y="17997"/>
                  <a:pt x="17870" y="17992"/>
                  <a:pt x="17883" y="17992"/>
                </a:cubicBezTo>
                <a:cubicBezTo>
                  <a:pt x="17892" y="17992"/>
                  <a:pt x="17897" y="17997"/>
                  <a:pt x="17906" y="17999"/>
                </a:cubicBezTo>
                <a:cubicBezTo>
                  <a:pt x="17923" y="18002"/>
                  <a:pt x="17934" y="17994"/>
                  <a:pt x="17950" y="17999"/>
                </a:cubicBezTo>
                <a:cubicBezTo>
                  <a:pt x="17960" y="18002"/>
                  <a:pt x="17967" y="18010"/>
                  <a:pt x="17975" y="18018"/>
                </a:cubicBezTo>
                <a:lnTo>
                  <a:pt x="17988" y="18031"/>
                </a:lnTo>
                <a:cubicBezTo>
                  <a:pt x="17993" y="18036"/>
                  <a:pt x="17996" y="18045"/>
                  <a:pt x="18000" y="18050"/>
                </a:cubicBezTo>
                <a:cubicBezTo>
                  <a:pt x="18008" y="18060"/>
                  <a:pt x="18013" y="18076"/>
                  <a:pt x="18022" y="18076"/>
                </a:cubicBezTo>
                <a:cubicBezTo>
                  <a:pt x="18030" y="18076"/>
                  <a:pt x="18034" y="18066"/>
                  <a:pt x="18042" y="18066"/>
                </a:cubicBezTo>
                <a:cubicBezTo>
                  <a:pt x="18047" y="18066"/>
                  <a:pt x="18049" y="18070"/>
                  <a:pt x="18054" y="18070"/>
                </a:cubicBezTo>
                <a:lnTo>
                  <a:pt x="18079" y="18070"/>
                </a:lnTo>
                <a:cubicBezTo>
                  <a:pt x="18088" y="18070"/>
                  <a:pt x="18098" y="18068"/>
                  <a:pt x="18107" y="18070"/>
                </a:cubicBezTo>
                <a:cubicBezTo>
                  <a:pt x="18112" y="18070"/>
                  <a:pt x="18116" y="18068"/>
                  <a:pt x="18120" y="18070"/>
                </a:cubicBezTo>
                <a:cubicBezTo>
                  <a:pt x="18125" y="18073"/>
                  <a:pt x="18128" y="18077"/>
                  <a:pt x="18132" y="18082"/>
                </a:cubicBezTo>
                <a:cubicBezTo>
                  <a:pt x="18138" y="18087"/>
                  <a:pt x="18139" y="18100"/>
                  <a:pt x="18142" y="18108"/>
                </a:cubicBezTo>
                <a:cubicBezTo>
                  <a:pt x="18147" y="18120"/>
                  <a:pt x="18152" y="18126"/>
                  <a:pt x="18155" y="18140"/>
                </a:cubicBezTo>
                <a:cubicBezTo>
                  <a:pt x="18156" y="18148"/>
                  <a:pt x="18158" y="18156"/>
                  <a:pt x="18158" y="18166"/>
                </a:cubicBezTo>
                <a:cubicBezTo>
                  <a:pt x="18159" y="18197"/>
                  <a:pt x="18158" y="18213"/>
                  <a:pt x="18158" y="18243"/>
                </a:cubicBezTo>
                <a:cubicBezTo>
                  <a:pt x="18177" y="18243"/>
                  <a:pt x="18191" y="18239"/>
                  <a:pt x="18205" y="18263"/>
                </a:cubicBezTo>
                <a:cubicBezTo>
                  <a:pt x="18210" y="18271"/>
                  <a:pt x="18212" y="18279"/>
                  <a:pt x="18214" y="18289"/>
                </a:cubicBezTo>
                <a:cubicBezTo>
                  <a:pt x="18219" y="18305"/>
                  <a:pt x="18220" y="18321"/>
                  <a:pt x="18220" y="18340"/>
                </a:cubicBezTo>
                <a:cubicBezTo>
                  <a:pt x="18221" y="18372"/>
                  <a:pt x="18220" y="18393"/>
                  <a:pt x="18224" y="18424"/>
                </a:cubicBezTo>
                <a:cubicBezTo>
                  <a:pt x="18224" y="18432"/>
                  <a:pt x="18225" y="18441"/>
                  <a:pt x="18227" y="18449"/>
                </a:cubicBezTo>
                <a:cubicBezTo>
                  <a:pt x="18229" y="18459"/>
                  <a:pt x="18232" y="18470"/>
                  <a:pt x="18236" y="18475"/>
                </a:cubicBezTo>
                <a:cubicBezTo>
                  <a:pt x="18240" y="18480"/>
                  <a:pt x="18244" y="18475"/>
                  <a:pt x="18249" y="18475"/>
                </a:cubicBezTo>
                <a:cubicBezTo>
                  <a:pt x="18265" y="18475"/>
                  <a:pt x="18279" y="18459"/>
                  <a:pt x="18287" y="18430"/>
                </a:cubicBezTo>
                <a:cubicBezTo>
                  <a:pt x="18289" y="18422"/>
                  <a:pt x="18287" y="18413"/>
                  <a:pt x="18290" y="18404"/>
                </a:cubicBezTo>
                <a:cubicBezTo>
                  <a:pt x="18295" y="18383"/>
                  <a:pt x="18307" y="18385"/>
                  <a:pt x="18315" y="18366"/>
                </a:cubicBezTo>
                <a:cubicBezTo>
                  <a:pt x="18318" y="18358"/>
                  <a:pt x="18318" y="18348"/>
                  <a:pt x="18321" y="18340"/>
                </a:cubicBezTo>
                <a:cubicBezTo>
                  <a:pt x="18324" y="18332"/>
                  <a:pt x="18331" y="18330"/>
                  <a:pt x="18334" y="18321"/>
                </a:cubicBezTo>
                <a:cubicBezTo>
                  <a:pt x="18337" y="18311"/>
                  <a:pt x="18341" y="18305"/>
                  <a:pt x="18343" y="18295"/>
                </a:cubicBezTo>
                <a:cubicBezTo>
                  <a:pt x="18348" y="18279"/>
                  <a:pt x="18349" y="18263"/>
                  <a:pt x="18353" y="18243"/>
                </a:cubicBezTo>
                <a:cubicBezTo>
                  <a:pt x="18354" y="18234"/>
                  <a:pt x="18358" y="18227"/>
                  <a:pt x="18359" y="18217"/>
                </a:cubicBezTo>
                <a:cubicBezTo>
                  <a:pt x="18369" y="18224"/>
                  <a:pt x="18377" y="18223"/>
                  <a:pt x="18384" y="18237"/>
                </a:cubicBezTo>
                <a:cubicBezTo>
                  <a:pt x="18388" y="18245"/>
                  <a:pt x="18394" y="18250"/>
                  <a:pt x="18394" y="18263"/>
                </a:cubicBezTo>
                <a:cubicBezTo>
                  <a:pt x="18394" y="18289"/>
                  <a:pt x="18383" y="18297"/>
                  <a:pt x="18375" y="18314"/>
                </a:cubicBezTo>
                <a:cubicBezTo>
                  <a:pt x="18364" y="18337"/>
                  <a:pt x="18362" y="18365"/>
                  <a:pt x="18362" y="18399"/>
                </a:cubicBezTo>
                <a:cubicBezTo>
                  <a:pt x="18362" y="18419"/>
                  <a:pt x="18364" y="18430"/>
                  <a:pt x="18365" y="18449"/>
                </a:cubicBezTo>
                <a:cubicBezTo>
                  <a:pt x="18369" y="18444"/>
                  <a:pt x="18376" y="18449"/>
                  <a:pt x="18378" y="18443"/>
                </a:cubicBezTo>
                <a:cubicBezTo>
                  <a:pt x="18380" y="18437"/>
                  <a:pt x="18378" y="18421"/>
                  <a:pt x="18381" y="18417"/>
                </a:cubicBezTo>
                <a:cubicBezTo>
                  <a:pt x="18386" y="18411"/>
                  <a:pt x="18387" y="18398"/>
                  <a:pt x="18394" y="18398"/>
                </a:cubicBezTo>
                <a:cubicBezTo>
                  <a:pt x="18399" y="18398"/>
                  <a:pt x="18401" y="18411"/>
                  <a:pt x="18406" y="18411"/>
                </a:cubicBezTo>
                <a:cubicBezTo>
                  <a:pt x="18411" y="18411"/>
                  <a:pt x="18414" y="18409"/>
                  <a:pt x="18419" y="18411"/>
                </a:cubicBezTo>
                <a:lnTo>
                  <a:pt x="18419" y="18486"/>
                </a:lnTo>
                <a:cubicBezTo>
                  <a:pt x="18419" y="18501"/>
                  <a:pt x="18413" y="18508"/>
                  <a:pt x="18412" y="18520"/>
                </a:cubicBezTo>
                <a:lnTo>
                  <a:pt x="18412" y="18546"/>
                </a:lnTo>
                <a:cubicBezTo>
                  <a:pt x="18410" y="18575"/>
                  <a:pt x="18407" y="18593"/>
                  <a:pt x="18406" y="18623"/>
                </a:cubicBezTo>
                <a:cubicBezTo>
                  <a:pt x="18410" y="18622"/>
                  <a:pt x="18415" y="18627"/>
                  <a:pt x="18419" y="18623"/>
                </a:cubicBezTo>
                <a:cubicBezTo>
                  <a:pt x="18425" y="18617"/>
                  <a:pt x="18427" y="18607"/>
                  <a:pt x="18431" y="18598"/>
                </a:cubicBezTo>
                <a:cubicBezTo>
                  <a:pt x="18437" y="18586"/>
                  <a:pt x="18438" y="18565"/>
                  <a:pt x="18447" y="18565"/>
                </a:cubicBezTo>
                <a:cubicBezTo>
                  <a:pt x="18455" y="18565"/>
                  <a:pt x="18462" y="18566"/>
                  <a:pt x="18466" y="18578"/>
                </a:cubicBezTo>
                <a:cubicBezTo>
                  <a:pt x="18472" y="18596"/>
                  <a:pt x="18467" y="18615"/>
                  <a:pt x="18469" y="18637"/>
                </a:cubicBezTo>
                <a:cubicBezTo>
                  <a:pt x="18472" y="18660"/>
                  <a:pt x="18486" y="18664"/>
                  <a:pt x="18494" y="18681"/>
                </a:cubicBezTo>
                <a:cubicBezTo>
                  <a:pt x="18497" y="18688"/>
                  <a:pt x="18504" y="18687"/>
                  <a:pt x="18507" y="18694"/>
                </a:cubicBezTo>
                <a:cubicBezTo>
                  <a:pt x="18512" y="18704"/>
                  <a:pt x="18510" y="18718"/>
                  <a:pt x="18510" y="18733"/>
                </a:cubicBezTo>
                <a:lnTo>
                  <a:pt x="18510" y="18745"/>
                </a:lnTo>
                <a:cubicBezTo>
                  <a:pt x="18510" y="18755"/>
                  <a:pt x="18507" y="18762"/>
                  <a:pt x="18507" y="18771"/>
                </a:cubicBezTo>
                <a:cubicBezTo>
                  <a:pt x="18506" y="18791"/>
                  <a:pt x="18506" y="18804"/>
                  <a:pt x="18507" y="18823"/>
                </a:cubicBezTo>
                <a:cubicBezTo>
                  <a:pt x="18507" y="18832"/>
                  <a:pt x="18506" y="18841"/>
                  <a:pt x="18507" y="18848"/>
                </a:cubicBezTo>
                <a:cubicBezTo>
                  <a:pt x="18510" y="18870"/>
                  <a:pt x="18518" y="18880"/>
                  <a:pt x="18526" y="18893"/>
                </a:cubicBezTo>
                <a:cubicBezTo>
                  <a:pt x="18534" y="18906"/>
                  <a:pt x="18541" y="18914"/>
                  <a:pt x="18551" y="18926"/>
                </a:cubicBezTo>
                <a:cubicBezTo>
                  <a:pt x="18555" y="18931"/>
                  <a:pt x="18558" y="18942"/>
                  <a:pt x="18564" y="18945"/>
                </a:cubicBezTo>
                <a:cubicBezTo>
                  <a:pt x="18572" y="18951"/>
                  <a:pt x="18579" y="18951"/>
                  <a:pt x="18589" y="18951"/>
                </a:cubicBezTo>
                <a:cubicBezTo>
                  <a:pt x="18604" y="18951"/>
                  <a:pt x="18616" y="18945"/>
                  <a:pt x="18630" y="18958"/>
                </a:cubicBezTo>
                <a:cubicBezTo>
                  <a:pt x="18635" y="18963"/>
                  <a:pt x="18634" y="18979"/>
                  <a:pt x="18639" y="18984"/>
                </a:cubicBezTo>
                <a:cubicBezTo>
                  <a:pt x="18643" y="18989"/>
                  <a:pt x="18648" y="18985"/>
                  <a:pt x="18652" y="18990"/>
                </a:cubicBezTo>
                <a:cubicBezTo>
                  <a:pt x="18656" y="18995"/>
                  <a:pt x="18659" y="19005"/>
                  <a:pt x="18664" y="19009"/>
                </a:cubicBezTo>
                <a:cubicBezTo>
                  <a:pt x="18669" y="19014"/>
                  <a:pt x="18671" y="19025"/>
                  <a:pt x="18677" y="19029"/>
                </a:cubicBezTo>
                <a:cubicBezTo>
                  <a:pt x="18688" y="19037"/>
                  <a:pt x="18696" y="19035"/>
                  <a:pt x="18708" y="19035"/>
                </a:cubicBezTo>
                <a:cubicBezTo>
                  <a:pt x="18729" y="19035"/>
                  <a:pt x="18744" y="19032"/>
                  <a:pt x="18759" y="19003"/>
                </a:cubicBezTo>
                <a:cubicBezTo>
                  <a:pt x="18772" y="18976"/>
                  <a:pt x="18771" y="18945"/>
                  <a:pt x="18771" y="18907"/>
                </a:cubicBezTo>
                <a:lnTo>
                  <a:pt x="18796" y="18907"/>
                </a:lnTo>
                <a:cubicBezTo>
                  <a:pt x="18811" y="18907"/>
                  <a:pt x="18822" y="18929"/>
                  <a:pt x="18828" y="18958"/>
                </a:cubicBezTo>
                <a:cubicBezTo>
                  <a:pt x="18829" y="18966"/>
                  <a:pt x="18827" y="18976"/>
                  <a:pt x="18828" y="18984"/>
                </a:cubicBezTo>
                <a:cubicBezTo>
                  <a:pt x="18830" y="19005"/>
                  <a:pt x="18832" y="19022"/>
                  <a:pt x="18840" y="19035"/>
                </a:cubicBezTo>
                <a:cubicBezTo>
                  <a:pt x="18848" y="19048"/>
                  <a:pt x="18858" y="19054"/>
                  <a:pt x="18869" y="19054"/>
                </a:cubicBezTo>
                <a:cubicBezTo>
                  <a:pt x="18886" y="19054"/>
                  <a:pt x="18894" y="19025"/>
                  <a:pt x="18906" y="19003"/>
                </a:cubicBezTo>
                <a:cubicBezTo>
                  <a:pt x="18911" y="18995"/>
                  <a:pt x="18914" y="18990"/>
                  <a:pt x="18919" y="18984"/>
                </a:cubicBezTo>
                <a:cubicBezTo>
                  <a:pt x="18929" y="18968"/>
                  <a:pt x="18936" y="18958"/>
                  <a:pt x="18947" y="18945"/>
                </a:cubicBezTo>
                <a:cubicBezTo>
                  <a:pt x="18952" y="18940"/>
                  <a:pt x="18955" y="18931"/>
                  <a:pt x="18960" y="18926"/>
                </a:cubicBezTo>
                <a:cubicBezTo>
                  <a:pt x="18970" y="18913"/>
                  <a:pt x="18980" y="18907"/>
                  <a:pt x="18992" y="18907"/>
                </a:cubicBezTo>
                <a:cubicBezTo>
                  <a:pt x="18999" y="18907"/>
                  <a:pt x="19003" y="18913"/>
                  <a:pt x="19010" y="18913"/>
                </a:cubicBezTo>
                <a:cubicBezTo>
                  <a:pt x="19037" y="18914"/>
                  <a:pt x="19052" y="18908"/>
                  <a:pt x="19079" y="18908"/>
                </a:cubicBezTo>
                <a:cubicBezTo>
                  <a:pt x="19084" y="18908"/>
                  <a:pt x="19088" y="18900"/>
                  <a:pt x="19092" y="18893"/>
                </a:cubicBezTo>
                <a:cubicBezTo>
                  <a:pt x="19096" y="18887"/>
                  <a:pt x="19102" y="18889"/>
                  <a:pt x="19105" y="18881"/>
                </a:cubicBezTo>
                <a:cubicBezTo>
                  <a:pt x="19107" y="18874"/>
                  <a:pt x="19103" y="18863"/>
                  <a:pt x="19105" y="18855"/>
                </a:cubicBezTo>
                <a:cubicBezTo>
                  <a:pt x="19109" y="18836"/>
                  <a:pt x="19115" y="18824"/>
                  <a:pt x="19117" y="18804"/>
                </a:cubicBezTo>
                <a:cubicBezTo>
                  <a:pt x="19121" y="18773"/>
                  <a:pt x="19112" y="18745"/>
                  <a:pt x="19120" y="18720"/>
                </a:cubicBezTo>
                <a:cubicBezTo>
                  <a:pt x="19126" y="18702"/>
                  <a:pt x="19137" y="18707"/>
                  <a:pt x="19145" y="18694"/>
                </a:cubicBezTo>
                <a:cubicBezTo>
                  <a:pt x="19152" y="18684"/>
                  <a:pt x="19158" y="18673"/>
                  <a:pt x="19158" y="18656"/>
                </a:cubicBezTo>
                <a:lnTo>
                  <a:pt x="19158" y="18642"/>
                </a:lnTo>
                <a:cubicBezTo>
                  <a:pt x="19158" y="18628"/>
                  <a:pt x="19150" y="18623"/>
                  <a:pt x="19149" y="18610"/>
                </a:cubicBezTo>
                <a:cubicBezTo>
                  <a:pt x="19147" y="18596"/>
                  <a:pt x="19149" y="18585"/>
                  <a:pt x="19149" y="18569"/>
                </a:cubicBezTo>
                <a:cubicBezTo>
                  <a:pt x="19149" y="18530"/>
                  <a:pt x="19149" y="18506"/>
                  <a:pt x="19155" y="18469"/>
                </a:cubicBezTo>
                <a:cubicBezTo>
                  <a:pt x="19156" y="18459"/>
                  <a:pt x="19160" y="18453"/>
                  <a:pt x="19161" y="18443"/>
                </a:cubicBezTo>
                <a:cubicBezTo>
                  <a:pt x="19162" y="18435"/>
                  <a:pt x="19163" y="18425"/>
                  <a:pt x="19164" y="18417"/>
                </a:cubicBezTo>
                <a:cubicBezTo>
                  <a:pt x="19166" y="18408"/>
                  <a:pt x="19168" y="18401"/>
                  <a:pt x="19171" y="18391"/>
                </a:cubicBezTo>
                <a:cubicBezTo>
                  <a:pt x="19176" y="18369"/>
                  <a:pt x="19183" y="18356"/>
                  <a:pt x="19193" y="18340"/>
                </a:cubicBezTo>
                <a:cubicBezTo>
                  <a:pt x="19198" y="18332"/>
                  <a:pt x="19201" y="18327"/>
                  <a:pt x="19205" y="18321"/>
                </a:cubicBezTo>
                <a:cubicBezTo>
                  <a:pt x="19209" y="18314"/>
                  <a:pt x="19215" y="18311"/>
                  <a:pt x="19218" y="18301"/>
                </a:cubicBezTo>
                <a:cubicBezTo>
                  <a:pt x="19220" y="18293"/>
                  <a:pt x="19222" y="18285"/>
                  <a:pt x="19224" y="18275"/>
                </a:cubicBezTo>
                <a:cubicBezTo>
                  <a:pt x="19227" y="18266"/>
                  <a:pt x="19230" y="18259"/>
                  <a:pt x="19231" y="18250"/>
                </a:cubicBezTo>
                <a:cubicBezTo>
                  <a:pt x="19231" y="18242"/>
                  <a:pt x="19230" y="18232"/>
                  <a:pt x="19231" y="18224"/>
                </a:cubicBezTo>
                <a:cubicBezTo>
                  <a:pt x="19231" y="18216"/>
                  <a:pt x="19233" y="18206"/>
                  <a:pt x="19234" y="18198"/>
                </a:cubicBezTo>
                <a:cubicBezTo>
                  <a:pt x="19235" y="18187"/>
                  <a:pt x="19240" y="18183"/>
                  <a:pt x="19243" y="18173"/>
                </a:cubicBezTo>
                <a:cubicBezTo>
                  <a:pt x="19246" y="18162"/>
                  <a:pt x="19249" y="18153"/>
                  <a:pt x="19256" y="18147"/>
                </a:cubicBezTo>
                <a:cubicBezTo>
                  <a:pt x="19260" y="18142"/>
                  <a:pt x="19264" y="18138"/>
                  <a:pt x="19268" y="18134"/>
                </a:cubicBezTo>
                <a:cubicBezTo>
                  <a:pt x="19273" y="18129"/>
                  <a:pt x="19280" y="18137"/>
                  <a:pt x="19284" y="18128"/>
                </a:cubicBezTo>
                <a:cubicBezTo>
                  <a:pt x="19288" y="18118"/>
                  <a:pt x="19283" y="18107"/>
                  <a:pt x="19284" y="18095"/>
                </a:cubicBezTo>
                <a:cubicBezTo>
                  <a:pt x="19285" y="18087"/>
                  <a:pt x="19287" y="18077"/>
                  <a:pt x="19287" y="18070"/>
                </a:cubicBezTo>
                <a:cubicBezTo>
                  <a:pt x="19287" y="18061"/>
                  <a:pt x="19290" y="18053"/>
                  <a:pt x="19290" y="18044"/>
                </a:cubicBezTo>
                <a:cubicBezTo>
                  <a:pt x="19291" y="18021"/>
                  <a:pt x="19290" y="18008"/>
                  <a:pt x="19290" y="17986"/>
                </a:cubicBezTo>
                <a:cubicBezTo>
                  <a:pt x="19297" y="17965"/>
                  <a:pt x="19302" y="17944"/>
                  <a:pt x="19309" y="17922"/>
                </a:cubicBezTo>
                <a:cubicBezTo>
                  <a:pt x="19316" y="17901"/>
                  <a:pt x="19323" y="17888"/>
                  <a:pt x="19325" y="17864"/>
                </a:cubicBezTo>
                <a:cubicBezTo>
                  <a:pt x="19328" y="17835"/>
                  <a:pt x="19331" y="17815"/>
                  <a:pt x="19334" y="17786"/>
                </a:cubicBezTo>
                <a:cubicBezTo>
                  <a:pt x="19335" y="17778"/>
                  <a:pt x="19337" y="17768"/>
                  <a:pt x="19338" y="17761"/>
                </a:cubicBezTo>
                <a:cubicBezTo>
                  <a:pt x="19338" y="17752"/>
                  <a:pt x="19341" y="17746"/>
                  <a:pt x="19341" y="17737"/>
                </a:cubicBezTo>
                <a:lnTo>
                  <a:pt x="19341" y="17604"/>
                </a:lnTo>
                <a:cubicBezTo>
                  <a:pt x="19341" y="17593"/>
                  <a:pt x="19333" y="17590"/>
                  <a:pt x="19331" y="17580"/>
                </a:cubicBezTo>
                <a:cubicBezTo>
                  <a:pt x="19329" y="17571"/>
                  <a:pt x="19327" y="17563"/>
                  <a:pt x="19325" y="17555"/>
                </a:cubicBezTo>
                <a:cubicBezTo>
                  <a:pt x="19322" y="17543"/>
                  <a:pt x="19315" y="17540"/>
                  <a:pt x="19312" y="17529"/>
                </a:cubicBezTo>
                <a:cubicBezTo>
                  <a:pt x="19310" y="17519"/>
                  <a:pt x="19304" y="17515"/>
                  <a:pt x="19303" y="17503"/>
                </a:cubicBezTo>
                <a:lnTo>
                  <a:pt x="19303" y="17477"/>
                </a:lnTo>
                <a:cubicBezTo>
                  <a:pt x="19303" y="17468"/>
                  <a:pt x="19302" y="17459"/>
                  <a:pt x="19303" y="17452"/>
                </a:cubicBezTo>
                <a:cubicBezTo>
                  <a:pt x="19305" y="17431"/>
                  <a:pt x="19313" y="17421"/>
                  <a:pt x="19315" y="17400"/>
                </a:cubicBezTo>
                <a:cubicBezTo>
                  <a:pt x="19317" y="17383"/>
                  <a:pt x="19315" y="17368"/>
                  <a:pt x="19315" y="17349"/>
                </a:cubicBezTo>
                <a:lnTo>
                  <a:pt x="19309" y="17342"/>
                </a:lnTo>
                <a:lnTo>
                  <a:pt x="19309" y="17265"/>
                </a:lnTo>
                <a:cubicBezTo>
                  <a:pt x="19309" y="17255"/>
                  <a:pt x="19310" y="17247"/>
                  <a:pt x="19309" y="17239"/>
                </a:cubicBezTo>
                <a:cubicBezTo>
                  <a:pt x="19308" y="17225"/>
                  <a:pt x="19301" y="17220"/>
                  <a:pt x="19297" y="17207"/>
                </a:cubicBezTo>
                <a:cubicBezTo>
                  <a:pt x="19290" y="17188"/>
                  <a:pt x="19283" y="17178"/>
                  <a:pt x="19278" y="17155"/>
                </a:cubicBezTo>
                <a:cubicBezTo>
                  <a:pt x="19275" y="17144"/>
                  <a:pt x="19270" y="17141"/>
                  <a:pt x="19268" y="17130"/>
                </a:cubicBezTo>
                <a:cubicBezTo>
                  <a:pt x="19268" y="17121"/>
                  <a:pt x="19269" y="17112"/>
                  <a:pt x="19268" y="17104"/>
                </a:cubicBezTo>
                <a:cubicBezTo>
                  <a:pt x="19267" y="17094"/>
                  <a:pt x="19264" y="17088"/>
                  <a:pt x="19262" y="17078"/>
                </a:cubicBezTo>
                <a:cubicBezTo>
                  <a:pt x="19259" y="17068"/>
                  <a:pt x="19258" y="17061"/>
                  <a:pt x="19256" y="17052"/>
                </a:cubicBezTo>
                <a:cubicBezTo>
                  <a:pt x="19253" y="17043"/>
                  <a:pt x="19246" y="17041"/>
                  <a:pt x="19243" y="17033"/>
                </a:cubicBezTo>
                <a:cubicBezTo>
                  <a:pt x="19236" y="17017"/>
                  <a:pt x="19230" y="17003"/>
                  <a:pt x="19221" y="16988"/>
                </a:cubicBezTo>
                <a:cubicBezTo>
                  <a:pt x="19216" y="16980"/>
                  <a:pt x="19214" y="16973"/>
                  <a:pt x="19208" y="16969"/>
                </a:cubicBezTo>
                <a:cubicBezTo>
                  <a:pt x="19203" y="16963"/>
                  <a:pt x="19198" y="16964"/>
                  <a:pt x="19193" y="16956"/>
                </a:cubicBezTo>
                <a:cubicBezTo>
                  <a:pt x="19187" y="16948"/>
                  <a:pt x="19183" y="16939"/>
                  <a:pt x="19183" y="16925"/>
                </a:cubicBezTo>
                <a:lnTo>
                  <a:pt x="19183" y="16801"/>
                </a:lnTo>
                <a:cubicBezTo>
                  <a:pt x="19174" y="16799"/>
                  <a:pt x="19167" y="16795"/>
                  <a:pt x="19158" y="16795"/>
                </a:cubicBezTo>
                <a:cubicBezTo>
                  <a:pt x="19143" y="16795"/>
                  <a:pt x="19135" y="16798"/>
                  <a:pt x="19120" y="16795"/>
                </a:cubicBezTo>
                <a:cubicBezTo>
                  <a:pt x="19114" y="16795"/>
                  <a:pt x="19110" y="16786"/>
                  <a:pt x="19105" y="16782"/>
                </a:cubicBezTo>
                <a:cubicBezTo>
                  <a:pt x="19100" y="16779"/>
                  <a:pt x="19096" y="16774"/>
                  <a:pt x="19092" y="16769"/>
                </a:cubicBezTo>
                <a:cubicBezTo>
                  <a:pt x="19083" y="16755"/>
                  <a:pt x="19075" y="16742"/>
                  <a:pt x="19073" y="16718"/>
                </a:cubicBezTo>
                <a:lnTo>
                  <a:pt x="19073" y="16692"/>
                </a:lnTo>
                <a:cubicBezTo>
                  <a:pt x="19073" y="16684"/>
                  <a:pt x="19070" y="16675"/>
                  <a:pt x="19070" y="16666"/>
                </a:cubicBezTo>
                <a:cubicBezTo>
                  <a:pt x="19069" y="16643"/>
                  <a:pt x="19070" y="16631"/>
                  <a:pt x="19070" y="16608"/>
                </a:cubicBezTo>
                <a:cubicBezTo>
                  <a:pt x="19065" y="16606"/>
                  <a:pt x="19061" y="16613"/>
                  <a:pt x="19057" y="16608"/>
                </a:cubicBezTo>
                <a:cubicBezTo>
                  <a:pt x="19053" y="16603"/>
                  <a:pt x="19047" y="16604"/>
                  <a:pt x="19045" y="16596"/>
                </a:cubicBezTo>
                <a:cubicBezTo>
                  <a:pt x="19040" y="16581"/>
                  <a:pt x="19049" y="16558"/>
                  <a:pt x="19045" y="16543"/>
                </a:cubicBezTo>
                <a:cubicBezTo>
                  <a:pt x="19042" y="16537"/>
                  <a:pt x="19036" y="16542"/>
                  <a:pt x="19032" y="16537"/>
                </a:cubicBezTo>
                <a:cubicBezTo>
                  <a:pt x="19028" y="16532"/>
                  <a:pt x="19024" y="16528"/>
                  <a:pt x="19020" y="16524"/>
                </a:cubicBezTo>
                <a:cubicBezTo>
                  <a:pt x="19010" y="16516"/>
                  <a:pt x="19003" y="16511"/>
                  <a:pt x="18994" y="16499"/>
                </a:cubicBezTo>
                <a:cubicBezTo>
                  <a:pt x="18990" y="16492"/>
                  <a:pt x="18989" y="16481"/>
                  <a:pt x="18985" y="16473"/>
                </a:cubicBezTo>
                <a:cubicBezTo>
                  <a:pt x="18981" y="16465"/>
                  <a:pt x="18976" y="16462"/>
                  <a:pt x="18973" y="16454"/>
                </a:cubicBezTo>
                <a:cubicBezTo>
                  <a:pt x="18969" y="16445"/>
                  <a:pt x="18969" y="16436"/>
                  <a:pt x="18966" y="16428"/>
                </a:cubicBezTo>
                <a:cubicBezTo>
                  <a:pt x="18962" y="16418"/>
                  <a:pt x="18957" y="16413"/>
                  <a:pt x="18951" y="16408"/>
                </a:cubicBezTo>
                <a:cubicBezTo>
                  <a:pt x="18936" y="16395"/>
                  <a:pt x="18927" y="16392"/>
                  <a:pt x="18913" y="16382"/>
                </a:cubicBezTo>
                <a:cubicBezTo>
                  <a:pt x="18907" y="16380"/>
                  <a:pt x="18902" y="16376"/>
                  <a:pt x="18897" y="16370"/>
                </a:cubicBezTo>
                <a:cubicBezTo>
                  <a:pt x="18892" y="16364"/>
                  <a:pt x="18886" y="16357"/>
                  <a:pt x="18884" y="16344"/>
                </a:cubicBezTo>
                <a:cubicBezTo>
                  <a:pt x="18883" y="16327"/>
                  <a:pt x="18887" y="16310"/>
                  <a:pt x="18884" y="16293"/>
                </a:cubicBezTo>
                <a:cubicBezTo>
                  <a:pt x="18881" y="16272"/>
                  <a:pt x="18872" y="16262"/>
                  <a:pt x="18869" y="16241"/>
                </a:cubicBezTo>
                <a:cubicBezTo>
                  <a:pt x="18867" y="16230"/>
                  <a:pt x="18869" y="16220"/>
                  <a:pt x="18869" y="16209"/>
                </a:cubicBezTo>
                <a:cubicBezTo>
                  <a:pt x="18868" y="16201"/>
                  <a:pt x="18866" y="16191"/>
                  <a:pt x="18865" y="16183"/>
                </a:cubicBezTo>
                <a:cubicBezTo>
                  <a:pt x="18865" y="16174"/>
                  <a:pt x="18860" y="16167"/>
                  <a:pt x="18859" y="16157"/>
                </a:cubicBezTo>
                <a:cubicBezTo>
                  <a:pt x="18858" y="16149"/>
                  <a:pt x="18859" y="16141"/>
                  <a:pt x="18859" y="16132"/>
                </a:cubicBezTo>
                <a:lnTo>
                  <a:pt x="18859" y="16106"/>
                </a:lnTo>
                <a:cubicBezTo>
                  <a:pt x="18858" y="16086"/>
                  <a:pt x="18857" y="16074"/>
                  <a:pt x="18856" y="16054"/>
                </a:cubicBezTo>
                <a:cubicBezTo>
                  <a:pt x="18856" y="16045"/>
                  <a:pt x="18857" y="16037"/>
                  <a:pt x="18856" y="16029"/>
                </a:cubicBezTo>
                <a:cubicBezTo>
                  <a:pt x="18853" y="16008"/>
                  <a:pt x="18845" y="15998"/>
                  <a:pt x="18837" y="15984"/>
                </a:cubicBezTo>
                <a:cubicBezTo>
                  <a:pt x="18832" y="15974"/>
                  <a:pt x="18825" y="15971"/>
                  <a:pt x="18822" y="15958"/>
                </a:cubicBezTo>
                <a:cubicBezTo>
                  <a:pt x="18818" y="15947"/>
                  <a:pt x="18818" y="15933"/>
                  <a:pt x="18818" y="15919"/>
                </a:cubicBezTo>
                <a:cubicBezTo>
                  <a:pt x="18818" y="15900"/>
                  <a:pt x="18825" y="15887"/>
                  <a:pt x="18825" y="15868"/>
                </a:cubicBezTo>
                <a:cubicBezTo>
                  <a:pt x="18825" y="15842"/>
                  <a:pt x="18814" y="15824"/>
                  <a:pt x="18803" y="15816"/>
                </a:cubicBezTo>
                <a:cubicBezTo>
                  <a:pt x="18799" y="15814"/>
                  <a:pt x="18794" y="15816"/>
                  <a:pt x="18790" y="15816"/>
                </a:cubicBezTo>
                <a:cubicBezTo>
                  <a:pt x="18786" y="15816"/>
                  <a:pt x="18781" y="15817"/>
                  <a:pt x="18777" y="15816"/>
                </a:cubicBezTo>
                <a:cubicBezTo>
                  <a:pt x="18773" y="15814"/>
                  <a:pt x="18770" y="15804"/>
                  <a:pt x="18765" y="15803"/>
                </a:cubicBezTo>
                <a:cubicBezTo>
                  <a:pt x="18755" y="15798"/>
                  <a:pt x="18746" y="15800"/>
                  <a:pt x="18736" y="15790"/>
                </a:cubicBezTo>
                <a:cubicBezTo>
                  <a:pt x="18732" y="15786"/>
                  <a:pt x="18726" y="15786"/>
                  <a:pt x="18724" y="15778"/>
                </a:cubicBezTo>
                <a:cubicBezTo>
                  <a:pt x="18722" y="15771"/>
                  <a:pt x="18725" y="15760"/>
                  <a:pt x="18724" y="15752"/>
                </a:cubicBezTo>
                <a:cubicBezTo>
                  <a:pt x="18723" y="15744"/>
                  <a:pt x="18724" y="15734"/>
                  <a:pt x="18724" y="15726"/>
                </a:cubicBezTo>
                <a:cubicBezTo>
                  <a:pt x="18723" y="15716"/>
                  <a:pt x="18719" y="15710"/>
                  <a:pt x="18718" y="15701"/>
                </a:cubicBezTo>
                <a:lnTo>
                  <a:pt x="18718" y="15674"/>
                </a:lnTo>
                <a:cubicBezTo>
                  <a:pt x="18717" y="15644"/>
                  <a:pt x="18721" y="15626"/>
                  <a:pt x="18718" y="15598"/>
                </a:cubicBezTo>
                <a:cubicBezTo>
                  <a:pt x="18716" y="15585"/>
                  <a:pt x="18708" y="15583"/>
                  <a:pt x="18705" y="15571"/>
                </a:cubicBezTo>
                <a:cubicBezTo>
                  <a:pt x="18703" y="15563"/>
                  <a:pt x="18704" y="15554"/>
                  <a:pt x="18702" y="15545"/>
                </a:cubicBezTo>
                <a:cubicBezTo>
                  <a:pt x="18699" y="15534"/>
                  <a:pt x="18691" y="15533"/>
                  <a:pt x="18689" y="15520"/>
                </a:cubicBezTo>
                <a:cubicBezTo>
                  <a:pt x="18689" y="15512"/>
                  <a:pt x="18690" y="15502"/>
                  <a:pt x="18689" y="15494"/>
                </a:cubicBezTo>
                <a:cubicBezTo>
                  <a:pt x="18688" y="15476"/>
                  <a:pt x="18688" y="15460"/>
                  <a:pt x="18686" y="15443"/>
                </a:cubicBezTo>
                <a:cubicBezTo>
                  <a:pt x="18686" y="15435"/>
                  <a:pt x="18684" y="15425"/>
                  <a:pt x="18683" y="15417"/>
                </a:cubicBezTo>
                <a:cubicBezTo>
                  <a:pt x="18678" y="15396"/>
                  <a:pt x="18670" y="15385"/>
                  <a:pt x="18661" y="15372"/>
                </a:cubicBezTo>
                <a:cubicBezTo>
                  <a:pt x="18657" y="15367"/>
                  <a:pt x="18652" y="15374"/>
                  <a:pt x="18648" y="15372"/>
                </a:cubicBezTo>
                <a:lnTo>
                  <a:pt x="18645" y="15398"/>
                </a:lnTo>
                <a:cubicBezTo>
                  <a:pt x="18647" y="15417"/>
                  <a:pt x="18643" y="15430"/>
                  <a:pt x="18642" y="15449"/>
                </a:cubicBezTo>
                <a:lnTo>
                  <a:pt x="18642" y="15475"/>
                </a:lnTo>
                <a:cubicBezTo>
                  <a:pt x="18641" y="15486"/>
                  <a:pt x="18635" y="15489"/>
                  <a:pt x="18633" y="15501"/>
                </a:cubicBezTo>
                <a:cubicBezTo>
                  <a:pt x="18631" y="15512"/>
                  <a:pt x="18626" y="15517"/>
                  <a:pt x="18623" y="15526"/>
                </a:cubicBezTo>
                <a:cubicBezTo>
                  <a:pt x="18618" y="15544"/>
                  <a:pt x="18613" y="15558"/>
                  <a:pt x="18607" y="15578"/>
                </a:cubicBezTo>
                <a:cubicBezTo>
                  <a:pt x="18605" y="15588"/>
                  <a:pt x="18600" y="15592"/>
                  <a:pt x="18598" y="15604"/>
                </a:cubicBezTo>
                <a:cubicBezTo>
                  <a:pt x="18595" y="15621"/>
                  <a:pt x="18595" y="15636"/>
                  <a:pt x="18595" y="15655"/>
                </a:cubicBezTo>
                <a:cubicBezTo>
                  <a:pt x="18595" y="15664"/>
                  <a:pt x="18594" y="15673"/>
                  <a:pt x="18595" y="15681"/>
                </a:cubicBezTo>
                <a:cubicBezTo>
                  <a:pt x="18596" y="15692"/>
                  <a:pt x="18604" y="15695"/>
                  <a:pt x="18605" y="15707"/>
                </a:cubicBezTo>
                <a:cubicBezTo>
                  <a:pt x="18606" y="15724"/>
                  <a:pt x="18605" y="15739"/>
                  <a:pt x="18605" y="15758"/>
                </a:cubicBezTo>
                <a:lnTo>
                  <a:pt x="18605" y="15810"/>
                </a:lnTo>
                <a:cubicBezTo>
                  <a:pt x="18605" y="15824"/>
                  <a:pt x="18603" y="15836"/>
                  <a:pt x="18601" y="15848"/>
                </a:cubicBezTo>
                <a:cubicBezTo>
                  <a:pt x="18601" y="15860"/>
                  <a:pt x="18597" y="15870"/>
                  <a:pt x="18595" y="15881"/>
                </a:cubicBezTo>
                <a:cubicBezTo>
                  <a:pt x="18592" y="15892"/>
                  <a:pt x="18586" y="15895"/>
                  <a:pt x="18586" y="15908"/>
                </a:cubicBezTo>
                <a:lnTo>
                  <a:pt x="18586" y="16124"/>
                </a:lnTo>
                <a:cubicBezTo>
                  <a:pt x="18586" y="16138"/>
                  <a:pt x="18583" y="16146"/>
                  <a:pt x="18579" y="16157"/>
                </a:cubicBezTo>
                <a:cubicBezTo>
                  <a:pt x="18576" y="16165"/>
                  <a:pt x="18570" y="16164"/>
                  <a:pt x="18567" y="16171"/>
                </a:cubicBezTo>
                <a:cubicBezTo>
                  <a:pt x="18562" y="16179"/>
                  <a:pt x="18560" y="16190"/>
                  <a:pt x="18554" y="16196"/>
                </a:cubicBezTo>
                <a:cubicBezTo>
                  <a:pt x="18548" y="16202"/>
                  <a:pt x="18542" y="16202"/>
                  <a:pt x="18535" y="16202"/>
                </a:cubicBezTo>
                <a:cubicBezTo>
                  <a:pt x="18523" y="16202"/>
                  <a:pt x="18516" y="16194"/>
                  <a:pt x="18504" y="16190"/>
                </a:cubicBezTo>
                <a:cubicBezTo>
                  <a:pt x="18500" y="16188"/>
                  <a:pt x="18495" y="16191"/>
                  <a:pt x="18491" y="16190"/>
                </a:cubicBezTo>
                <a:cubicBezTo>
                  <a:pt x="18486" y="16188"/>
                  <a:pt x="18483" y="16177"/>
                  <a:pt x="18478" y="16171"/>
                </a:cubicBezTo>
                <a:cubicBezTo>
                  <a:pt x="18474" y="16164"/>
                  <a:pt x="18469" y="16162"/>
                  <a:pt x="18466" y="16151"/>
                </a:cubicBezTo>
                <a:cubicBezTo>
                  <a:pt x="18464" y="16143"/>
                  <a:pt x="18468" y="16133"/>
                  <a:pt x="18466" y="16125"/>
                </a:cubicBezTo>
                <a:cubicBezTo>
                  <a:pt x="18463" y="16114"/>
                  <a:pt x="18457" y="16116"/>
                  <a:pt x="18453" y="16106"/>
                </a:cubicBezTo>
                <a:cubicBezTo>
                  <a:pt x="18440" y="16073"/>
                  <a:pt x="18428" y="16060"/>
                  <a:pt x="18409" y="16041"/>
                </a:cubicBezTo>
                <a:cubicBezTo>
                  <a:pt x="18398" y="16030"/>
                  <a:pt x="18390" y="16024"/>
                  <a:pt x="18378" y="16016"/>
                </a:cubicBezTo>
                <a:cubicBezTo>
                  <a:pt x="18372" y="16013"/>
                  <a:pt x="18367" y="16009"/>
                  <a:pt x="18362" y="16003"/>
                </a:cubicBezTo>
                <a:cubicBezTo>
                  <a:pt x="18352" y="15987"/>
                  <a:pt x="18351" y="15965"/>
                  <a:pt x="18343" y="15945"/>
                </a:cubicBezTo>
                <a:cubicBezTo>
                  <a:pt x="18340" y="15936"/>
                  <a:pt x="18341" y="15924"/>
                  <a:pt x="18337" y="15919"/>
                </a:cubicBezTo>
                <a:cubicBezTo>
                  <a:pt x="18334" y="15916"/>
                  <a:pt x="18328" y="15921"/>
                  <a:pt x="18324" y="15919"/>
                </a:cubicBezTo>
                <a:cubicBezTo>
                  <a:pt x="18320" y="15917"/>
                  <a:pt x="18316" y="15913"/>
                  <a:pt x="18312" y="15913"/>
                </a:cubicBezTo>
                <a:cubicBezTo>
                  <a:pt x="18306" y="15911"/>
                  <a:pt x="18302" y="15916"/>
                  <a:pt x="18296" y="15913"/>
                </a:cubicBezTo>
                <a:cubicBezTo>
                  <a:pt x="18292" y="15911"/>
                  <a:pt x="18287" y="15904"/>
                  <a:pt x="18283" y="15900"/>
                </a:cubicBezTo>
                <a:cubicBezTo>
                  <a:pt x="18279" y="15893"/>
                  <a:pt x="18273" y="15892"/>
                  <a:pt x="18271" y="15881"/>
                </a:cubicBezTo>
                <a:cubicBezTo>
                  <a:pt x="18269" y="15873"/>
                  <a:pt x="18274" y="15866"/>
                  <a:pt x="18274" y="15857"/>
                </a:cubicBezTo>
                <a:cubicBezTo>
                  <a:pt x="18274" y="15845"/>
                  <a:pt x="18271" y="15840"/>
                  <a:pt x="18271" y="15829"/>
                </a:cubicBezTo>
                <a:cubicBezTo>
                  <a:pt x="18271" y="15803"/>
                  <a:pt x="18277" y="15789"/>
                  <a:pt x="18277" y="15763"/>
                </a:cubicBezTo>
                <a:lnTo>
                  <a:pt x="18277" y="15752"/>
                </a:lnTo>
                <a:cubicBezTo>
                  <a:pt x="18276" y="15742"/>
                  <a:pt x="18272" y="15735"/>
                  <a:pt x="18271" y="15726"/>
                </a:cubicBezTo>
                <a:cubicBezTo>
                  <a:pt x="18270" y="15716"/>
                  <a:pt x="18265" y="15712"/>
                  <a:pt x="18265" y="15701"/>
                </a:cubicBezTo>
                <a:cubicBezTo>
                  <a:pt x="18265" y="15689"/>
                  <a:pt x="18268" y="15684"/>
                  <a:pt x="18271" y="15674"/>
                </a:cubicBezTo>
                <a:cubicBezTo>
                  <a:pt x="18273" y="15664"/>
                  <a:pt x="18281" y="15670"/>
                  <a:pt x="18283" y="15662"/>
                </a:cubicBezTo>
                <a:cubicBezTo>
                  <a:pt x="18286" y="15655"/>
                  <a:pt x="18284" y="15644"/>
                  <a:pt x="18287" y="15636"/>
                </a:cubicBezTo>
                <a:cubicBezTo>
                  <a:pt x="18289" y="15626"/>
                  <a:pt x="18294" y="15620"/>
                  <a:pt x="18296" y="15610"/>
                </a:cubicBezTo>
                <a:cubicBezTo>
                  <a:pt x="18299" y="15598"/>
                  <a:pt x="18302" y="15588"/>
                  <a:pt x="18306" y="15578"/>
                </a:cubicBezTo>
                <a:cubicBezTo>
                  <a:pt x="18313" y="15558"/>
                  <a:pt x="18324" y="15554"/>
                  <a:pt x="18331" y="15533"/>
                </a:cubicBezTo>
                <a:cubicBezTo>
                  <a:pt x="18333" y="15525"/>
                  <a:pt x="18332" y="15515"/>
                  <a:pt x="18334" y="15507"/>
                </a:cubicBezTo>
                <a:lnTo>
                  <a:pt x="18321" y="15507"/>
                </a:lnTo>
                <a:cubicBezTo>
                  <a:pt x="18313" y="15504"/>
                  <a:pt x="18305" y="15497"/>
                  <a:pt x="18296" y="15494"/>
                </a:cubicBezTo>
                <a:cubicBezTo>
                  <a:pt x="18286" y="15489"/>
                  <a:pt x="18279" y="15483"/>
                  <a:pt x="18268" y="15481"/>
                </a:cubicBezTo>
                <a:lnTo>
                  <a:pt x="18255" y="15481"/>
                </a:lnTo>
                <a:cubicBezTo>
                  <a:pt x="18239" y="15481"/>
                  <a:pt x="18230" y="15484"/>
                  <a:pt x="18214" y="15481"/>
                </a:cubicBezTo>
                <a:cubicBezTo>
                  <a:pt x="18208" y="15481"/>
                  <a:pt x="18204" y="15471"/>
                  <a:pt x="18199" y="15468"/>
                </a:cubicBezTo>
                <a:cubicBezTo>
                  <a:pt x="18194" y="15465"/>
                  <a:pt x="18191" y="15456"/>
                  <a:pt x="18186" y="15456"/>
                </a:cubicBezTo>
                <a:cubicBezTo>
                  <a:pt x="18181" y="15456"/>
                  <a:pt x="18177" y="15457"/>
                  <a:pt x="18173" y="15456"/>
                </a:cubicBezTo>
                <a:cubicBezTo>
                  <a:pt x="18169" y="15454"/>
                  <a:pt x="18165" y="15457"/>
                  <a:pt x="18161" y="15456"/>
                </a:cubicBezTo>
                <a:cubicBezTo>
                  <a:pt x="18154" y="15453"/>
                  <a:pt x="18154" y="15436"/>
                  <a:pt x="18148" y="15430"/>
                </a:cubicBezTo>
                <a:cubicBezTo>
                  <a:pt x="18143" y="15425"/>
                  <a:pt x="18140" y="15418"/>
                  <a:pt x="18136" y="15417"/>
                </a:cubicBezTo>
                <a:cubicBezTo>
                  <a:pt x="18132" y="15415"/>
                  <a:pt x="18127" y="15418"/>
                  <a:pt x="18123" y="15417"/>
                </a:cubicBezTo>
                <a:cubicBezTo>
                  <a:pt x="18118" y="15415"/>
                  <a:pt x="18115" y="15408"/>
                  <a:pt x="18110" y="15404"/>
                </a:cubicBezTo>
                <a:cubicBezTo>
                  <a:pt x="18106" y="15403"/>
                  <a:pt x="18102" y="15401"/>
                  <a:pt x="18098" y="15398"/>
                </a:cubicBezTo>
                <a:cubicBezTo>
                  <a:pt x="18088" y="15388"/>
                  <a:pt x="18083" y="15370"/>
                  <a:pt x="18073" y="15365"/>
                </a:cubicBezTo>
                <a:cubicBezTo>
                  <a:pt x="18068" y="15364"/>
                  <a:pt x="18065" y="15365"/>
                  <a:pt x="18060" y="15365"/>
                </a:cubicBezTo>
                <a:lnTo>
                  <a:pt x="18048" y="15365"/>
                </a:lnTo>
                <a:close/>
                <a:moveTo>
                  <a:pt x="17938" y="15384"/>
                </a:moveTo>
                <a:cubicBezTo>
                  <a:pt x="17934" y="15385"/>
                  <a:pt x="17929" y="15385"/>
                  <a:pt x="17926" y="15390"/>
                </a:cubicBezTo>
                <a:lnTo>
                  <a:pt x="17938" y="15384"/>
                </a:lnTo>
                <a:close/>
                <a:moveTo>
                  <a:pt x="17976" y="15384"/>
                </a:moveTo>
                <a:cubicBezTo>
                  <a:pt x="17966" y="15389"/>
                  <a:pt x="17959" y="15395"/>
                  <a:pt x="17948" y="15396"/>
                </a:cubicBezTo>
                <a:cubicBezTo>
                  <a:pt x="17937" y="15398"/>
                  <a:pt x="17931" y="15396"/>
                  <a:pt x="17920" y="15396"/>
                </a:cubicBezTo>
                <a:cubicBezTo>
                  <a:pt x="17913" y="15406"/>
                  <a:pt x="17907" y="15413"/>
                  <a:pt x="17907" y="15429"/>
                </a:cubicBezTo>
                <a:cubicBezTo>
                  <a:pt x="17907" y="15446"/>
                  <a:pt x="17907" y="15460"/>
                  <a:pt x="17914" y="15468"/>
                </a:cubicBezTo>
                <a:cubicBezTo>
                  <a:pt x="17917" y="15473"/>
                  <a:pt x="17921" y="15474"/>
                  <a:pt x="17926" y="15474"/>
                </a:cubicBezTo>
                <a:cubicBezTo>
                  <a:pt x="17932" y="15474"/>
                  <a:pt x="17934" y="15463"/>
                  <a:pt x="17939" y="15461"/>
                </a:cubicBezTo>
                <a:cubicBezTo>
                  <a:pt x="17947" y="15458"/>
                  <a:pt x="17954" y="15457"/>
                  <a:pt x="17964" y="15455"/>
                </a:cubicBezTo>
                <a:lnTo>
                  <a:pt x="17976" y="15455"/>
                </a:lnTo>
                <a:cubicBezTo>
                  <a:pt x="17986" y="15454"/>
                  <a:pt x="17992" y="15450"/>
                  <a:pt x="18001" y="15448"/>
                </a:cubicBezTo>
                <a:lnTo>
                  <a:pt x="18001" y="15396"/>
                </a:lnTo>
                <a:lnTo>
                  <a:pt x="17976" y="15384"/>
                </a:lnTo>
                <a:close/>
                <a:moveTo>
                  <a:pt x="13033" y="15537"/>
                </a:moveTo>
                <a:cubicBezTo>
                  <a:pt x="13033" y="15556"/>
                  <a:pt x="13035" y="15573"/>
                  <a:pt x="13033" y="15589"/>
                </a:cubicBezTo>
                <a:cubicBezTo>
                  <a:pt x="13032" y="15605"/>
                  <a:pt x="13036" y="15624"/>
                  <a:pt x="13033" y="15641"/>
                </a:cubicBezTo>
                <a:cubicBezTo>
                  <a:pt x="13028" y="15663"/>
                  <a:pt x="13016" y="15660"/>
                  <a:pt x="13008" y="15679"/>
                </a:cubicBezTo>
                <a:cubicBezTo>
                  <a:pt x="13000" y="15698"/>
                  <a:pt x="12995" y="15714"/>
                  <a:pt x="12989" y="15730"/>
                </a:cubicBezTo>
                <a:cubicBezTo>
                  <a:pt x="12983" y="15747"/>
                  <a:pt x="12969" y="15750"/>
                  <a:pt x="12964" y="15769"/>
                </a:cubicBezTo>
                <a:cubicBezTo>
                  <a:pt x="12961" y="15785"/>
                  <a:pt x="12961" y="15804"/>
                  <a:pt x="12958" y="15820"/>
                </a:cubicBezTo>
                <a:cubicBezTo>
                  <a:pt x="12954" y="15836"/>
                  <a:pt x="12961" y="15856"/>
                  <a:pt x="12958" y="15872"/>
                </a:cubicBezTo>
                <a:cubicBezTo>
                  <a:pt x="12954" y="15889"/>
                  <a:pt x="12937" y="15869"/>
                  <a:pt x="12932" y="15885"/>
                </a:cubicBezTo>
                <a:cubicBezTo>
                  <a:pt x="12923" y="15917"/>
                  <a:pt x="12929" y="15965"/>
                  <a:pt x="12913" y="15988"/>
                </a:cubicBezTo>
                <a:cubicBezTo>
                  <a:pt x="12907" y="15994"/>
                  <a:pt x="12896" y="15988"/>
                  <a:pt x="12888" y="15988"/>
                </a:cubicBezTo>
                <a:cubicBezTo>
                  <a:pt x="12871" y="15994"/>
                  <a:pt x="12857" y="15985"/>
                  <a:pt x="12838" y="15988"/>
                </a:cubicBezTo>
                <a:cubicBezTo>
                  <a:pt x="12819" y="15991"/>
                  <a:pt x="12804" y="15994"/>
                  <a:pt x="12788" y="16014"/>
                </a:cubicBezTo>
                <a:cubicBezTo>
                  <a:pt x="12778" y="16023"/>
                  <a:pt x="12767" y="16023"/>
                  <a:pt x="12763" y="16039"/>
                </a:cubicBezTo>
                <a:cubicBezTo>
                  <a:pt x="12758" y="16055"/>
                  <a:pt x="12764" y="16075"/>
                  <a:pt x="12763" y="16091"/>
                </a:cubicBezTo>
                <a:cubicBezTo>
                  <a:pt x="12761" y="16107"/>
                  <a:pt x="12764" y="16126"/>
                  <a:pt x="12763" y="16142"/>
                </a:cubicBezTo>
                <a:cubicBezTo>
                  <a:pt x="12758" y="16184"/>
                  <a:pt x="12737" y="16200"/>
                  <a:pt x="12737" y="16245"/>
                </a:cubicBezTo>
                <a:cubicBezTo>
                  <a:pt x="12737" y="16265"/>
                  <a:pt x="12744" y="16278"/>
                  <a:pt x="12744" y="16297"/>
                </a:cubicBezTo>
                <a:cubicBezTo>
                  <a:pt x="12744" y="16336"/>
                  <a:pt x="12740" y="16364"/>
                  <a:pt x="12744" y="16400"/>
                </a:cubicBezTo>
                <a:cubicBezTo>
                  <a:pt x="12745" y="16422"/>
                  <a:pt x="12761" y="16429"/>
                  <a:pt x="12763" y="16452"/>
                </a:cubicBezTo>
                <a:cubicBezTo>
                  <a:pt x="12764" y="16468"/>
                  <a:pt x="12763" y="16484"/>
                  <a:pt x="12763" y="16503"/>
                </a:cubicBezTo>
                <a:cubicBezTo>
                  <a:pt x="12763" y="16522"/>
                  <a:pt x="12767" y="16539"/>
                  <a:pt x="12763" y="16555"/>
                </a:cubicBezTo>
                <a:cubicBezTo>
                  <a:pt x="12758" y="16571"/>
                  <a:pt x="12742" y="16542"/>
                  <a:pt x="12737" y="16555"/>
                </a:cubicBezTo>
                <a:cubicBezTo>
                  <a:pt x="12731" y="16571"/>
                  <a:pt x="12729" y="16587"/>
                  <a:pt x="12725" y="16606"/>
                </a:cubicBezTo>
                <a:cubicBezTo>
                  <a:pt x="12720" y="16625"/>
                  <a:pt x="12714" y="16638"/>
                  <a:pt x="12712" y="16657"/>
                </a:cubicBezTo>
                <a:cubicBezTo>
                  <a:pt x="12709" y="16693"/>
                  <a:pt x="12717" y="16725"/>
                  <a:pt x="12712" y="16760"/>
                </a:cubicBezTo>
                <a:cubicBezTo>
                  <a:pt x="12711" y="16783"/>
                  <a:pt x="12695" y="16790"/>
                  <a:pt x="12693" y="16812"/>
                </a:cubicBezTo>
                <a:lnTo>
                  <a:pt x="12693" y="16838"/>
                </a:lnTo>
                <a:cubicBezTo>
                  <a:pt x="12693" y="16870"/>
                  <a:pt x="12703" y="16886"/>
                  <a:pt x="12706" y="16915"/>
                </a:cubicBezTo>
                <a:cubicBezTo>
                  <a:pt x="12707" y="16931"/>
                  <a:pt x="12712" y="16947"/>
                  <a:pt x="12712" y="16967"/>
                </a:cubicBezTo>
                <a:lnTo>
                  <a:pt x="12712" y="17018"/>
                </a:lnTo>
                <a:cubicBezTo>
                  <a:pt x="12712" y="17037"/>
                  <a:pt x="12718" y="17050"/>
                  <a:pt x="12718" y="17070"/>
                </a:cubicBezTo>
                <a:cubicBezTo>
                  <a:pt x="12720" y="17108"/>
                  <a:pt x="12718" y="17128"/>
                  <a:pt x="12718" y="17166"/>
                </a:cubicBezTo>
                <a:cubicBezTo>
                  <a:pt x="12728" y="17166"/>
                  <a:pt x="12734" y="17173"/>
                  <a:pt x="12744" y="17173"/>
                </a:cubicBezTo>
                <a:cubicBezTo>
                  <a:pt x="12763" y="17173"/>
                  <a:pt x="12775" y="17166"/>
                  <a:pt x="12794" y="17166"/>
                </a:cubicBezTo>
                <a:cubicBezTo>
                  <a:pt x="12803" y="17166"/>
                  <a:pt x="12799" y="17208"/>
                  <a:pt x="12807" y="17211"/>
                </a:cubicBezTo>
                <a:cubicBezTo>
                  <a:pt x="12814" y="17215"/>
                  <a:pt x="12824" y="17208"/>
                  <a:pt x="12832" y="17211"/>
                </a:cubicBezTo>
                <a:cubicBezTo>
                  <a:pt x="12839" y="17215"/>
                  <a:pt x="12847" y="17224"/>
                  <a:pt x="12857" y="17224"/>
                </a:cubicBezTo>
                <a:cubicBezTo>
                  <a:pt x="12866" y="17224"/>
                  <a:pt x="12873" y="17211"/>
                  <a:pt x="12882" y="17211"/>
                </a:cubicBezTo>
                <a:cubicBezTo>
                  <a:pt x="12901" y="17208"/>
                  <a:pt x="12918" y="17218"/>
                  <a:pt x="12932" y="17198"/>
                </a:cubicBezTo>
                <a:cubicBezTo>
                  <a:pt x="12942" y="17186"/>
                  <a:pt x="12945" y="17166"/>
                  <a:pt x="12951" y="17147"/>
                </a:cubicBezTo>
                <a:cubicBezTo>
                  <a:pt x="12956" y="17131"/>
                  <a:pt x="12962" y="17115"/>
                  <a:pt x="12964" y="17095"/>
                </a:cubicBezTo>
                <a:cubicBezTo>
                  <a:pt x="12965" y="17079"/>
                  <a:pt x="12964" y="17063"/>
                  <a:pt x="12964" y="17044"/>
                </a:cubicBezTo>
                <a:cubicBezTo>
                  <a:pt x="12965" y="16983"/>
                  <a:pt x="12959" y="16947"/>
                  <a:pt x="12964" y="16890"/>
                </a:cubicBezTo>
                <a:cubicBezTo>
                  <a:pt x="12965" y="16873"/>
                  <a:pt x="12968" y="16854"/>
                  <a:pt x="12970" y="16838"/>
                </a:cubicBezTo>
                <a:cubicBezTo>
                  <a:pt x="12973" y="16815"/>
                  <a:pt x="12984" y="16809"/>
                  <a:pt x="12989" y="16786"/>
                </a:cubicBezTo>
                <a:cubicBezTo>
                  <a:pt x="12994" y="16764"/>
                  <a:pt x="13006" y="16757"/>
                  <a:pt x="13008" y="16734"/>
                </a:cubicBezTo>
                <a:cubicBezTo>
                  <a:pt x="13011" y="16699"/>
                  <a:pt x="13008" y="16671"/>
                  <a:pt x="13008" y="16632"/>
                </a:cubicBezTo>
                <a:cubicBezTo>
                  <a:pt x="13008" y="16594"/>
                  <a:pt x="13005" y="16564"/>
                  <a:pt x="13008" y="16529"/>
                </a:cubicBezTo>
                <a:cubicBezTo>
                  <a:pt x="13009" y="16506"/>
                  <a:pt x="13025" y="16506"/>
                  <a:pt x="13033" y="16490"/>
                </a:cubicBezTo>
                <a:cubicBezTo>
                  <a:pt x="13043" y="16471"/>
                  <a:pt x="13057" y="16471"/>
                  <a:pt x="13064" y="16452"/>
                </a:cubicBezTo>
                <a:cubicBezTo>
                  <a:pt x="13071" y="16436"/>
                  <a:pt x="13090" y="16439"/>
                  <a:pt x="13090" y="16413"/>
                </a:cubicBezTo>
                <a:cubicBezTo>
                  <a:pt x="13090" y="16362"/>
                  <a:pt x="13071" y="16336"/>
                  <a:pt x="13071" y="16284"/>
                </a:cubicBezTo>
                <a:cubicBezTo>
                  <a:pt x="13071" y="16252"/>
                  <a:pt x="13079" y="16236"/>
                  <a:pt x="13083" y="16207"/>
                </a:cubicBezTo>
                <a:cubicBezTo>
                  <a:pt x="13087" y="16188"/>
                  <a:pt x="13096" y="16178"/>
                  <a:pt x="13096" y="16156"/>
                </a:cubicBezTo>
                <a:lnTo>
                  <a:pt x="13096" y="16104"/>
                </a:lnTo>
                <a:cubicBezTo>
                  <a:pt x="13096" y="16085"/>
                  <a:pt x="13090" y="16071"/>
                  <a:pt x="13090" y="16052"/>
                </a:cubicBezTo>
                <a:lnTo>
                  <a:pt x="13090" y="16026"/>
                </a:lnTo>
                <a:cubicBezTo>
                  <a:pt x="13090" y="16001"/>
                  <a:pt x="13110" y="16010"/>
                  <a:pt x="13115" y="15988"/>
                </a:cubicBezTo>
                <a:cubicBezTo>
                  <a:pt x="13118" y="15972"/>
                  <a:pt x="13120" y="15952"/>
                  <a:pt x="13121" y="15936"/>
                </a:cubicBezTo>
                <a:lnTo>
                  <a:pt x="13121" y="15911"/>
                </a:lnTo>
                <a:cubicBezTo>
                  <a:pt x="13121" y="15859"/>
                  <a:pt x="13110" y="15834"/>
                  <a:pt x="13109" y="15782"/>
                </a:cubicBezTo>
                <a:cubicBezTo>
                  <a:pt x="13109" y="15743"/>
                  <a:pt x="13110" y="15714"/>
                  <a:pt x="13109" y="15679"/>
                </a:cubicBezTo>
                <a:cubicBezTo>
                  <a:pt x="13109" y="15663"/>
                  <a:pt x="13110" y="15644"/>
                  <a:pt x="13109" y="15628"/>
                </a:cubicBezTo>
                <a:cubicBezTo>
                  <a:pt x="13107" y="15605"/>
                  <a:pt x="13093" y="15605"/>
                  <a:pt x="13083" y="15589"/>
                </a:cubicBezTo>
                <a:cubicBezTo>
                  <a:pt x="13074" y="15573"/>
                  <a:pt x="13069" y="15560"/>
                  <a:pt x="13058" y="15550"/>
                </a:cubicBezTo>
                <a:cubicBezTo>
                  <a:pt x="13050" y="15544"/>
                  <a:pt x="13041" y="15544"/>
                  <a:pt x="13033" y="15537"/>
                </a:cubicBezTo>
                <a:close/>
                <a:moveTo>
                  <a:pt x="19988" y="16534"/>
                </a:moveTo>
                <a:lnTo>
                  <a:pt x="19967" y="16540"/>
                </a:lnTo>
                <a:cubicBezTo>
                  <a:pt x="19970" y="16550"/>
                  <a:pt x="19973" y="16556"/>
                  <a:pt x="19976" y="16566"/>
                </a:cubicBezTo>
                <a:cubicBezTo>
                  <a:pt x="19978" y="16574"/>
                  <a:pt x="19980" y="16584"/>
                  <a:pt x="19982" y="16592"/>
                </a:cubicBezTo>
                <a:cubicBezTo>
                  <a:pt x="19985" y="16600"/>
                  <a:pt x="19991" y="16598"/>
                  <a:pt x="19995" y="16605"/>
                </a:cubicBezTo>
                <a:cubicBezTo>
                  <a:pt x="20000" y="16612"/>
                  <a:pt x="20006" y="16617"/>
                  <a:pt x="20007" y="16630"/>
                </a:cubicBezTo>
                <a:cubicBezTo>
                  <a:pt x="20009" y="16648"/>
                  <a:pt x="20006" y="16664"/>
                  <a:pt x="20007" y="16682"/>
                </a:cubicBezTo>
                <a:cubicBezTo>
                  <a:pt x="20008" y="16693"/>
                  <a:pt x="20014" y="16698"/>
                  <a:pt x="20017" y="16708"/>
                </a:cubicBezTo>
                <a:cubicBezTo>
                  <a:pt x="20020" y="16717"/>
                  <a:pt x="20022" y="16727"/>
                  <a:pt x="20026" y="16733"/>
                </a:cubicBezTo>
                <a:cubicBezTo>
                  <a:pt x="20030" y="16738"/>
                  <a:pt x="20035" y="16742"/>
                  <a:pt x="20039" y="16746"/>
                </a:cubicBezTo>
                <a:cubicBezTo>
                  <a:pt x="20053" y="16766"/>
                  <a:pt x="20065" y="16770"/>
                  <a:pt x="20080" y="16785"/>
                </a:cubicBezTo>
                <a:cubicBezTo>
                  <a:pt x="20089" y="16794"/>
                  <a:pt x="20095" y="16803"/>
                  <a:pt x="20105" y="16811"/>
                </a:cubicBezTo>
                <a:cubicBezTo>
                  <a:pt x="20110" y="16814"/>
                  <a:pt x="20113" y="16820"/>
                  <a:pt x="20117" y="16823"/>
                </a:cubicBezTo>
                <a:cubicBezTo>
                  <a:pt x="20122" y="16826"/>
                  <a:pt x="20125" y="16836"/>
                  <a:pt x="20131" y="16836"/>
                </a:cubicBezTo>
                <a:lnTo>
                  <a:pt x="20158" y="16836"/>
                </a:lnTo>
                <a:cubicBezTo>
                  <a:pt x="20158" y="16828"/>
                  <a:pt x="20159" y="16819"/>
                  <a:pt x="20158" y="16811"/>
                </a:cubicBezTo>
                <a:cubicBezTo>
                  <a:pt x="20157" y="16799"/>
                  <a:pt x="20152" y="16794"/>
                  <a:pt x="20149" y="16785"/>
                </a:cubicBezTo>
                <a:cubicBezTo>
                  <a:pt x="20146" y="16775"/>
                  <a:pt x="20144" y="16766"/>
                  <a:pt x="20139" y="16759"/>
                </a:cubicBezTo>
                <a:cubicBezTo>
                  <a:pt x="20136" y="16756"/>
                  <a:pt x="20131" y="16756"/>
                  <a:pt x="20127" y="16752"/>
                </a:cubicBezTo>
                <a:cubicBezTo>
                  <a:pt x="20120" y="16746"/>
                  <a:pt x="20114" y="16748"/>
                  <a:pt x="20108" y="16740"/>
                </a:cubicBezTo>
                <a:cubicBezTo>
                  <a:pt x="20101" y="16732"/>
                  <a:pt x="20099" y="16716"/>
                  <a:pt x="20092" y="16708"/>
                </a:cubicBezTo>
                <a:cubicBezTo>
                  <a:pt x="20088" y="16703"/>
                  <a:pt x="20084" y="16706"/>
                  <a:pt x="20080" y="16702"/>
                </a:cubicBezTo>
                <a:cubicBezTo>
                  <a:pt x="20074" y="16695"/>
                  <a:pt x="20070" y="16688"/>
                  <a:pt x="20067" y="16675"/>
                </a:cubicBezTo>
                <a:cubicBezTo>
                  <a:pt x="20066" y="16668"/>
                  <a:pt x="20068" y="16658"/>
                  <a:pt x="20067" y="16649"/>
                </a:cubicBezTo>
                <a:cubicBezTo>
                  <a:pt x="20063" y="16625"/>
                  <a:pt x="20055" y="16613"/>
                  <a:pt x="20045" y="16598"/>
                </a:cubicBezTo>
                <a:cubicBezTo>
                  <a:pt x="20034" y="16582"/>
                  <a:pt x="20029" y="16569"/>
                  <a:pt x="20017" y="16553"/>
                </a:cubicBezTo>
                <a:cubicBezTo>
                  <a:pt x="20011" y="16547"/>
                  <a:pt x="20007" y="16537"/>
                  <a:pt x="20001" y="16534"/>
                </a:cubicBezTo>
                <a:cubicBezTo>
                  <a:pt x="19997" y="16533"/>
                  <a:pt x="19992" y="16536"/>
                  <a:pt x="19988" y="16534"/>
                </a:cubicBezTo>
                <a:close/>
                <a:moveTo>
                  <a:pt x="20516" y="18449"/>
                </a:moveTo>
                <a:cubicBezTo>
                  <a:pt x="20508" y="18449"/>
                  <a:pt x="20500" y="18459"/>
                  <a:pt x="20500" y="18475"/>
                </a:cubicBezTo>
                <a:cubicBezTo>
                  <a:pt x="20500" y="18496"/>
                  <a:pt x="20505" y="18509"/>
                  <a:pt x="20509" y="18526"/>
                </a:cubicBezTo>
                <a:cubicBezTo>
                  <a:pt x="20511" y="18536"/>
                  <a:pt x="20513" y="18543"/>
                  <a:pt x="20516" y="18552"/>
                </a:cubicBezTo>
                <a:cubicBezTo>
                  <a:pt x="20521" y="18575"/>
                  <a:pt x="20524" y="18591"/>
                  <a:pt x="20531" y="18610"/>
                </a:cubicBezTo>
                <a:cubicBezTo>
                  <a:pt x="20540" y="18633"/>
                  <a:pt x="20549" y="18644"/>
                  <a:pt x="20560" y="18662"/>
                </a:cubicBezTo>
                <a:cubicBezTo>
                  <a:pt x="20564" y="18666"/>
                  <a:pt x="20569" y="18666"/>
                  <a:pt x="20572" y="18674"/>
                </a:cubicBezTo>
                <a:cubicBezTo>
                  <a:pt x="20575" y="18682"/>
                  <a:pt x="20576" y="18690"/>
                  <a:pt x="20579" y="18700"/>
                </a:cubicBezTo>
                <a:cubicBezTo>
                  <a:pt x="20580" y="18708"/>
                  <a:pt x="20580" y="18718"/>
                  <a:pt x="20582" y="18726"/>
                </a:cubicBezTo>
                <a:cubicBezTo>
                  <a:pt x="20584" y="18738"/>
                  <a:pt x="20589" y="18742"/>
                  <a:pt x="20591" y="18751"/>
                </a:cubicBezTo>
                <a:cubicBezTo>
                  <a:pt x="20591" y="18771"/>
                  <a:pt x="20588" y="18802"/>
                  <a:pt x="20588" y="18821"/>
                </a:cubicBezTo>
                <a:cubicBezTo>
                  <a:pt x="20588" y="18832"/>
                  <a:pt x="20590" y="18839"/>
                  <a:pt x="20591" y="18848"/>
                </a:cubicBezTo>
                <a:cubicBezTo>
                  <a:pt x="20593" y="18858"/>
                  <a:pt x="20596" y="18864"/>
                  <a:pt x="20598" y="18874"/>
                </a:cubicBezTo>
                <a:cubicBezTo>
                  <a:pt x="20600" y="18885"/>
                  <a:pt x="20607" y="18889"/>
                  <a:pt x="20607" y="18902"/>
                </a:cubicBezTo>
                <a:lnTo>
                  <a:pt x="20607" y="19064"/>
                </a:lnTo>
                <a:lnTo>
                  <a:pt x="20544" y="19064"/>
                </a:lnTo>
                <a:cubicBezTo>
                  <a:pt x="20543" y="19090"/>
                  <a:pt x="20539" y="19106"/>
                  <a:pt x="20541" y="19132"/>
                </a:cubicBezTo>
                <a:cubicBezTo>
                  <a:pt x="20541" y="19141"/>
                  <a:pt x="20544" y="19148"/>
                  <a:pt x="20544" y="19157"/>
                </a:cubicBezTo>
                <a:lnTo>
                  <a:pt x="20544" y="19186"/>
                </a:lnTo>
                <a:lnTo>
                  <a:pt x="20625" y="19186"/>
                </a:lnTo>
                <a:lnTo>
                  <a:pt x="20625" y="19399"/>
                </a:lnTo>
                <a:lnTo>
                  <a:pt x="20679" y="19399"/>
                </a:lnTo>
                <a:cubicBezTo>
                  <a:pt x="20680" y="19370"/>
                  <a:pt x="20680" y="19351"/>
                  <a:pt x="20686" y="19325"/>
                </a:cubicBezTo>
                <a:cubicBezTo>
                  <a:pt x="20688" y="19314"/>
                  <a:pt x="20694" y="19314"/>
                  <a:pt x="20698" y="19306"/>
                </a:cubicBezTo>
                <a:cubicBezTo>
                  <a:pt x="20702" y="19298"/>
                  <a:pt x="20707" y="19294"/>
                  <a:pt x="20711" y="19286"/>
                </a:cubicBezTo>
                <a:cubicBezTo>
                  <a:pt x="20715" y="19278"/>
                  <a:pt x="20721" y="19278"/>
                  <a:pt x="20723" y="19266"/>
                </a:cubicBezTo>
                <a:cubicBezTo>
                  <a:pt x="20725" y="19259"/>
                  <a:pt x="20725" y="19249"/>
                  <a:pt x="20727" y="19241"/>
                </a:cubicBezTo>
                <a:cubicBezTo>
                  <a:pt x="20731" y="19222"/>
                  <a:pt x="20735" y="19209"/>
                  <a:pt x="20739" y="19190"/>
                </a:cubicBezTo>
                <a:cubicBezTo>
                  <a:pt x="20741" y="19180"/>
                  <a:pt x="20745" y="19174"/>
                  <a:pt x="20746" y="19164"/>
                </a:cubicBezTo>
                <a:cubicBezTo>
                  <a:pt x="20747" y="19146"/>
                  <a:pt x="20746" y="19132"/>
                  <a:pt x="20746" y="19112"/>
                </a:cubicBezTo>
                <a:lnTo>
                  <a:pt x="20789" y="19112"/>
                </a:lnTo>
                <a:cubicBezTo>
                  <a:pt x="20790" y="19099"/>
                  <a:pt x="20788" y="19092"/>
                  <a:pt x="20789" y="19080"/>
                </a:cubicBezTo>
                <a:cubicBezTo>
                  <a:pt x="20791" y="19070"/>
                  <a:pt x="20794" y="19064"/>
                  <a:pt x="20796" y="19054"/>
                </a:cubicBezTo>
                <a:cubicBezTo>
                  <a:pt x="20797" y="19043"/>
                  <a:pt x="20803" y="19040"/>
                  <a:pt x="20805" y="19029"/>
                </a:cubicBezTo>
                <a:cubicBezTo>
                  <a:pt x="20807" y="19021"/>
                  <a:pt x="20803" y="19011"/>
                  <a:pt x="20805" y="19003"/>
                </a:cubicBezTo>
                <a:cubicBezTo>
                  <a:pt x="20808" y="18993"/>
                  <a:pt x="20811" y="18985"/>
                  <a:pt x="20815" y="18977"/>
                </a:cubicBezTo>
                <a:cubicBezTo>
                  <a:pt x="20818" y="18971"/>
                  <a:pt x="20825" y="18983"/>
                  <a:pt x="20827" y="18977"/>
                </a:cubicBezTo>
                <a:cubicBezTo>
                  <a:pt x="20830" y="18969"/>
                  <a:pt x="20834" y="18963"/>
                  <a:pt x="20834" y="18951"/>
                </a:cubicBezTo>
                <a:cubicBezTo>
                  <a:pt x="20834" y="18942"/>
                  <a:pt x="20830" y="18935"/>
                  <a:pt x="20830" y="18925"/>
                </a:cubicBezTo>
                <a:cubicBezTo>
                  <a:pt x="20830" y="18912"/>
                  <a:pt x="20830" y="18905"/>
                  <a:pt x="20827" y="18893"/>
                </a:cubicBezTo>
                <a:cubicBezTo>
                  <a:pt x="20824" y="18878"/>
                  <a:pt x="20817" y="18868"/>
                  <a:pt x="20808" y="18868"/>
                </a:cubicBezTo>
                <a:cubicBezTo>
                  <a:pt x="20801" y="18868"/>
                  <a:pt x="20795" y="18872"/>
                  <a:pt x="20789" y="18880"/>
                </a:cubicBezTo>
                <a:cubicBezTo>
                  <a:pt x="20786" y="18885"/>
                  <a:pt x="20792" y="18899"/>
                  <a:pt x="20789" y="18906"/>
                </a:cubicBezTo>
                <a:cubicBezTo>
                  <a:pt x="20785" y="18917"/>
                  <a:pt x="20777" y="18913"/>
                  <a:pt x="20769" y="18912"/>
                </a:cubicBezTo>
                <a:cubicBezTo>
                  <a:pt x="20756" y="18912"/>
                  <a:pt x="20748" y="18908"/>
                  <a:pt x="20736" y="18906"/>
                </a:cubicBezTo>
                <a:lnTo>
                  <a:pt x="20720" y="18906"/>
                </a:lnTo>
                <a:cubicBezTo>
                  <a:pt x="20716" y="18906"/>
                  <a:pt x="20712" y="18900"/>
                  <a:pt x="20708" y="18900"/>
                </a:cubicBezTo>
                <a:cubicBezTo>
                  <a:pt x="20702" y="18900"/>
                  <a:pt x="20700" y="18910"/>
                  <a:pt x="20695" y="18911"/>
                </a:cubicBezTo>
                <a:lnTo>
                  <a:pt x="20692" y="18854"/>
                </a:lnTo>
                <a:cubicBezTo>
                  <a:pt x="20696" y="18835"/>
                  <a:pt x="20701" y="18824"/>
                  <a:pt x="20701" y="18803"/>
                </a:cubicBezTo>
                <a:cubicBezTo>
                  <a:pt x="20701" y="18780"/>
                  <a:pt x="20690" y="18774"/>
                  <a:pt x="20683" y="18758"/>
                </a:cubicBezTo>
                <a:cubicBezTo>
                  <a:pt x="20678" y="18747"/>
                  <a:pt x="20676" y="18734"/>
                  <a:pt x="20670" y="18726"/>
                </a:cubicBezTo>
                <a:cubicBezTo>
                  <a:pt x="20666" y="18721"/>
                  <a:pt x="20661" y="18729"/>
                  <a:pt x="20657" y="18726"/>
                </a:cubicBezTo>
                <a:cubicBezTo>
                  <a:pt x="20655" y="18738"/>
                  <a:pt x="20649" y="18740"/>
                  <a:pt x="20648" y="18751"/>
                </a:cubicBezTo>
                <a:cubicBezTo>
                  <a:pt x="20647" y="18760"/>
                  <a:pt x="20649" y="18769"/>
                  <a:pt x="20648" y="18777"/>
                </a:cubicBezTo>
                <a:cubicBezTo>
                  <a:pt x="20646" y="18788"/>
                  <a:pt x="20641" y="18792"/>
                  <a:pt x="20638" y="18803"/>
                </a:cubicBezTo>
                <a:cubicBezTo>
                  <a:pt x="20635" y="18798"/>
                  <a:pt x="20630" y="18797"/>
                  <a:pt x="20626" y="18790"/>
                </a:cubicBezTo>
                <a:cubicBezTo>
                  <a:pt x="20621" y="18782"/>
                  <a:pt x="20620" y="18774"/>
                  <a:pt x="20617" y="18765"/>
                </a:cubicBezTo>
                <a:cubicBezTo>
                  <a:pt x="20612" y="18752"/>
                  <a:pt x="20610" y="18742"/>
                  <a:pt x="20610" y="18726"/>
                </a:cubicBezTo>
                <a:cubicBezTo>
                  <a:pt x="20610" y="18712"/>
                  <a:pt x="20613" y="18702"/>
                  <a:pt x="20613" y="18687"/>
                </a:cubicBezTo>
                <a:cubicBezTo>
                  <a:pt x="20613" y="18678"/>
                  <a:pt x="20617" y="18671"/>
                  <a:pt x="20617" y="18662"/>
                </a:cubicBezTo>
                <a:cubicBezTo>
                  <a:pt x="20617" y="18652"/>
                  <a:pt x="20615" y="18642"/>
                  <a:pt x="20613" y="18636"/>
                </a:cubicBezTo>
                <a:cubicBezTo>
                  <a:pt x="20612" y="18629"/>
                  <a:pt x="20604" y="18641"/>
                  <a:pt x="20601" y="18636"/>
                </a:cubicBezTo>
                <a:cubicBezTo>
                  <a:pt x="20597" y="18629"/>
                  <a:pt x="20597" y="18617"/>
                  <a:pt x="20594" y="18610"/>
                </a:cubicBezTo>
                <a:cubicBezTo>
                  <a:pt x="20590" y="18602"/>
                  <a:pt x="20586" y="18600"/>
                  <a:pt x="20582" y="18590"/>
                </a:cubicBezTo>
                <a:cubicBezTo>
                  <a:pt x="20579" y="18582"/>
                  <a:pt x="20579" y="18573"/>
                  <a:pt x="20576" y="18565"/>
                </a:cubicBezTo>
                <a:cubicBezTo>
                  <a:pt x="20572" y="18554"/>
                  <a:pt x="20567" y="18550"/>
                  <a:pt x="20563" y="18539"/>
                </a:cubicBezTo>
                <a:cubicBezTo>
                  <a:pt x="20559" y="18528"/>
                  <a:pt x="20557" y="18518"/>
                  <a:pt x="20554" y="18507"/>
                </a:cubicBezTo>
                <a:cubicBezTo>
                  <a:pt x="20550" y="18498"/>
                  <a:pt x="20547" y="18491"/>
                  <a:pt x="20544" y="18481"/>
                </a:cubicBezTo>
                <a:cubicBezTo>
                  <a:pt x="20541" y="18472"/>
                  <a:pt x="20540" y="18461"/>
                  <a:pt x="20535" y="18456"/>
                </a:cubicBezTo>
                <a:cubicBezTo>
                  <a:pt x="20529" y="18451"/>
                  <a:pt x="20523" y="18449"/>
                  <a:pt x="20516" y="18449"/>
                </a:cubicBezTo>
                <a:close/>
                <a:moveTo>
                  <a:pt x="18759" y="19139"/>
                </a:moveTo>
                <a:cubicBezTo>
                  <a:pt x="18755" y="19144"/>
                  <a:pt x="18750" y="19145"/>
                  <a:pt x="18746" y="19153"/>
                </a:cubicBezTo>
                <a:cubicBezTo>
                  <a:pt x="18743" y="19161"/>
                  <a:pt x="18740" y="19167"/>
                  <a:pt x="18740" y="19178"/>
                </a:cubicBezTo>
                <a:cubicBezTo>
                  <a:pt x="18740" y="19212"/>
                  <a:pt x="18751" y="19228"/>
                  <a:pt x="18759" y="19255"/>
                </a:cubicBezTo>
                <a:lnTo>
                  <a:pt x="18772" y="19249"/>
                </a:lnTo>
                <a:lnTo>
                  <a:pt x="18772" y="19146"/>
                </a:lnTo>
                <a:cubicBezTo>
                  <a:pt x="18767" y="19146"/>
                  <a:pt x="18763" y="19136"/>
                  <a:pt x="18759" y="19139"/>
                </a:cubicBezTo>
                <a:close/>
                <a:moveTo>
                  <a:pt x="18997" y="19140"/>
                </a:moveTo>
                <a:cubicBezTo>
                  <a:pt x="18993" y="19138"/>
                  <a:pt x="18989" y="19159"/>
                  <a:pt x="18985" y="19159"/>
                </a:cubicBezTo>
                <a:cubicBezTo>
                  <a:pt x="18985" y="19169"/>
                  <a:pt x="18984" y="19177"/>
                  <a:pt x="18985" y="19185"/>
                </a:cubicBezTo>
                <a:cubicBezTo>
                  <a:pt x="18985" y="19193"/>
                  <a:pt x="18982" y="19202"/>
                  <a:pt x="18985" y="19211"/>
                </a:cubicBezTo>
                <a:cubicBezTo>
                  <a:pt x="18988" y="19220"/>
                  <a:pt x="18992" y="19224"/>
                  <a:pt x="18997" y="19230"/>
                </a:cubicBezTo>
                <a:cubicBezTo>
                  <a:pt x="19000" y="19235"/>
                  <a:pt x="19007" y="19224"/>
                  <a:pt x="19010" y="19230"/>
                </a:cubicBezTo>
                <a:cubicBezTo>
                  <a:pt x="19013" y="19237"/>
                  <a:pt x="19011" y="19248"/>
                  <a:pt x="19013" y="19256"/>
                </a:cubicBezTo>
                <a:cubicBezTo>
                  <a:pt x="19015" y="19264"/>
                  <a:pt x="19015" y="19274"/>
                  <a:pt x="19016" y="19282"/>
                </a:cubicBezTo>
                <a:lnTo>
                  <a:pt x="19038" y="19282"/>
                </a:lnTo>
                <a:lnTo>
                  <a:pt x="19038" y="19232"/>
                </a:lnTo>
                <a:cubicBezTo>
                  <a:pt x="19038" y="19220"/>
                  <a:pt x="19038" y="19212"/>
                  <a:pt x="19035" y="19204"/>
                </a:cubicBezTo>
                <a:cubicBezTo>
                  <a:pt x="19032" y="19196"/>
                  <a:pt x="19025" y="19200"/>
                  <a:pt x="19022" y="19191"/>
                </a:cubicBezTo>
                <a:cubicBezTo>
                  <a:pt x="19019" y="19182"/>
                  <a:pt x="19017" y="19175"/>
                  <a:pt x="19013" y="19166"/>
                </a:cubicBezTo>
                <a:cubicBezTo>
                  <a:pt x="19010" y="19159"/>
                  <a:pt x="19013" y="19143"/>
                  <a:pt x="19010" y="19140"/>
                </a:cubicBezTo>
                <a:cubicBezTo>
                  <a:pt x="19007" y="19137"/>
                  <a:pt x="19001" y="19142"/>
                  <a:pt x="18997" y="19140"/>
                </a:cubicBezTo>
                <a:close/>
                <a:moveTo>
                  <a:pt x="18847" y="19292"/>
                </a:moveTo>
                <a:cubicBezTo>
                  <a:pt x="18838" y="19292"/>
                  <a:pt x="18833" y="19294"/>
                  <a:pt x="18825" y="19299"/>
                </a:cubicBezTo>
                <a:cubicBezTo>
                  <a:pt x="18819" y="19302"/>
                  <a:pt x="18814" y="19297"/>
                  <a:pt x="18809" y="19305"/>
                </a:cubicBezTo>
                <a:cubicBezTo>
                  <a:pt x="18806" y="19310"/>
                  <a:pt x="18808" y="19325"/>
                  <a:pt x="18806" y="19331"/>
                </a:cubicBezTo>
                <a:cubicBezTo>
                  <a:pt x="18807" y="19340"/>
                  <a:pt x="18796" y="19355"/>
                  <a:pt x="18796" y="19363"/>
                </a:cubicBezTo>
                <a:cubicBezTo>
                  <a:pt x="18800" y="19384"/>
                  <a:pt x="18807" y="19394"/>
                  <a:pt x="18809" y="19415"/>
                </a:cubicBezTo>
                <a:cubicBezTo>
                  <a:pt x="18810" y="19423"/>
                  <a:pt x="18809" y="19433"/>
                  <a:pt x="18809" y="19441"/>
                </a:cubicBezTo>
                <a:lnTo>
                  <a:pt x="18809" y="19466"/>
                </a:lnTo>
                <a:cubicBezTo>
                  <a:pt x="18809" y="19478"/>
                  <a:pt x="18813" y="19482"/>
                  <a:pt x="18815" y="19492"/>
                </a:cubicBezTo>
                <a:cubicBezTo>
                  <a:pt x="18819" y="19505"/>
                  <a:pt x="18822" y="19511"/>
                  <a:pt x="18828" y="19518"/>
                </a:cubicBezTo>
                <a:cubicBezTo>
                  <a:pt x="18832" y="19523"/>
                  <a:pt x="18837" y="19524"/>
                  <a:pt x="18841" y="19530"/>
                </a:cubicBezTo>
                <a:cubicBezTo>
                  <a:pt x="18849" y="19543"/>
                  <a:pt x="18857" y="19556"/>
                  <a:pt x="18863" y="19576"/>
                </a:cubicBezTo>
                <a:cubicBezTo>
                  <a:pt x="18865" y="19584"/>
                  <a:pt x="18864" y="19593"/>
                  <a:pt x="18866" y="19601"/>
                </a:cubicBezTo>
                <a:cubicBezTo>
                  <a:pt x="18868" y="19612"/>
                  <a:pt x="18873" y="19617"/>
                  <a:pt x="18875" y="19627"/>
                </a:cubicBezTo>
                <a:cubicBezTo>
                  <a:pt x="18881" y="19648"/>
                  <a:pt x="18889" y="19656"/>
                  <a:pt x="18894" y="19678"/>
                </a:cubicBezTo>
                <a:cubicBezTo>
                  <a:pt x="18899" y="19698"/>
                  <a:pt x="18900" y="19712"/>
                  <a:pt x="18907" y="19730"/>
                </a:cubicBezTo>
                <a:cubicBezTo>
                  <a:pt x="18909" y="19738"/>
                  <a:pt x="18914" y="19736"/>
                  <a:pt x="18920" y="19736"/>
                </a:cubicBezTo>
                <a:lnTo>
                  <a:pt x="18949" y="19736"/>
                </a:lnTo>
                <a:cubicBezTo>
                  <a:pt x="18950" y="19705"/>
                  <a:pt x="18951" y="19690"/>
                  <a:pt x="18951" y="19659"/>
                </a:cubicBezTo>
                <a:cubicBezTo>
                  <a:pt x="18951" y="19654"/>
                  <a:pt x="18949" y="19651"/>
                  <a:pt x="18949" y="19646"/>
                </a:cubicBezTo>
                <a:lnTo>
                  <a:pt x="19001" y="19646"/>
                </a:lnTo>
                <a:lnTo>
                  <a:pt x="19001" y="19581"/>
                </a:lnTo>
                <a:cubicBezTo>
                  <a:pt x="19001" y="19560"/>
                  <a:pt x="18992" y="19551"/>
                  <a:pt x="18992" y="19530"/>
                </a:cubicBezTo>
                <a:cubicBezTo>
                  <a:pt x="18992" y="19519"/>
                  <a:pt x="18995" y="19513"/>
                  <a:pt x="18998" y="19505"/>
                </a:cubicBezTo>
                <a:cubicBezTo>
                  <a:pt x="19000" y="19498"/>
                  <a:pt x="19007" y="19501"/>
                  <a:pt x="19011" y="19498"/>
                </a:cubicBezTo>
                <a:cubicBezTo>
                  <a:pt x="19016" y="19490"/>
                  <a:pt x="19022" y="19485"/>
                  <a:pt x="19023" y="19472"/>
                </a:cubicBezTo>
                <a:cubicBezTo>
                  <a:pt x="19024" y="19464"/>
                  <a:pt x="19021" y="19458"/>
                  <a:pt x="19021" y="19448"/>
                </a:cubicBezTo>
                <a:cubicBezTo>
                  <a:pt x="19021" y="19437"/>
                  <a:pt x="19023" y="19432"/>
                  <a:pt x="19023" y="19421"/>
                </a:cubicBezTo>
                <a:cubicBezTo>
                  <a:pt x="19023" y="19411"/>
                  <a:pt x="19020" y="19405"/>
                  <a:pt x="19020" y="19395"/>
                </a:cubicBezTo>
                <a:cubicBezTo>
                  <a:pt x="19020" y="19385"/>
                  <a:pt x="19021" y="19379"/>
                  <a:pt x="19021" y="19369"/>
                </a:cubicBezTo>
                <a:lnTo>
                  <a:pt x="18948" y="19369"/>
                </a:lnTo>
                <a:cubicBezTo>
                  <a:pt x="18943" y="19369"/>
                  <a:pt x="18940" y="19381"/>
                  <a:pt x="18935" y="19382"/>
                </a:cubicBezTo>
                <a:cubicBezTo>
                  <a:pt x="18929" y="19384"/>
                  <a:pt x="18925" y="19381"/>
                  <a:pt x="18919" y="19382"/>
                </a:cubicBezTo>
                <a:cubicBezTo>
                  <a:pt x="18915" y="19384"/>
                  <a:pt x="18912" y="19395"/>
                  <a:pt x="18907" y="19395"/>
                </a:cubicBezTo>
                <a:cubicBezTo>
                  <a:pt x="18902" y="19395"/>
                  <a:pt x="18898" y="19392"/>
                  <a:pt x="18894" y="19388"/>
                </a:cubicBezTo>
                <a:cubicBezTo>
                  <a:pt x="18889" y="19384"/>
                  <a:pt x="18889" y="19369"/>
                  <a:pt x="18884" y="19363"/>
                </a:cubicBezTo>
                <a:cubicBezTo>
                  <a:pt x="18881" y="19356"/>
                  <a:pt x="18876" y="19352"/>
                  <a:pt x="18872" y="19344"/>
                </a:cubicBezTo>
                <a:cubicBezTo>
                  <a:pt x="18868" y="19335"/>
                  <a:pt x="18866" y="19326"/>
                  <a:pt x="18863" y="19318"/>
                </a:cubicBezTo>
                <a:cubicBezTo>
                  <a:pt x="18857" y="19306"/>
                  <a:pt x="18855" y="19292"/>
                  <a:pt x="18847" y="19292"/>
                </a:cubicBezTo>
                <a:close/>
                <a:moveTo>
                  <a:pt x="20474" y="19292"/>
                </a:moveTo>
                <a:cubicBezTo>
                  <a:pt x="20463" y="19292"/>
                  <a:pt x="20455" y="19297"/>
                  <a:pt x="20444" y="19299"/>
                </a:cubicBezTo>
                <a:lnTo>
                  <a:pt x="20444" y="19421"/>
                </a:lnTo>
                <a:lnTo>
                  <a:pt x="20418" y="19447"/>
                </a:lnTo>
                <a:cubicBezTo>
                  <a:pt x="20414" y="19451"/>
                  <a:pt x="20410" y="19453"/>
                  <a:pt x="20406" y="19460"/>
                </a:cubicBezTo>
                <a:cubicBezTo>
                  <a:pt x="20401" y="19466"/>
                  <a:pt x="20396" y="19469"/>
                  <a:pt x="20393" y="19479"/>
                </a:cubicBezTo>
                <a:cubicBezTo>
                  <a:pt x="20391" y="19487"/>
                  <a:pt x="20393" y="19495"/>
                  <a:pt x="20393" y="19505"/>
                </a:cubicBezTo>
                <a:cubicBezTo>
                  <a:pt x="20392" y="19535"/>
                  <a:pt x="20397" y="19551"/>
                  <a:pt x="20397" y="19582"/>
                </a:cubicBezTo>
                <a:cubicBezTo>
                  <a:pt x="20396" y="19608"/>
                  <a:pt x="20386" y="19616"/>
                  <a:pt x="20378" y="19633"/>
                </a:cubicBezTo>
                <a:cubicBezTo>
                  <a:pt x="20369" y="19651"/>
                  <a:pt x="20363" y="19667"/>
                  <a:pt x="20352" y="19678"/>
                </a:cubicBezTo>
                <a:cubicBezTo>
                  <a:pt x="20342" y="19689"/>
                  <a:pt x="20333" y="19692"/>
                  <a:pt x="20324" y="19704"/>
                </a:cubicBezTo>
                <a:cubicBezTo>
                  <a:pt x="20314" y="19717"/>
                  <a:pt x="20310" y="19732"/>
                  <a:pt x="20299" y="19743"/>
                </a:cubicBezTo>
                <a:lnTo>
                  <a:pt x="20286" y="19755"/>
                </a:lnTo>
                <a:cubicBezTo>
                  <a:pt x="20282" y="19759"/>
                  <a:pt x="20277" y="19759"/>
                  <a:pt x="20274" y="19762"/>
                </a:cubicBezTo>
                <a:cubicBezTo>
                  <a:pt x="20269" y="19768"/>
                  <a:pt x="20268" y="19782"/>
                  <a:pt x="20264" y="19788"/>
                </a:cubicBezTo>
                <a:cubicBezTo>
                  <a:pt x="20260" y="19794"/>
                  <a:pt x="20256" y="19801"/>
                  <a:pt x="20252" y="19808"/>
                </a:cubicBezTo>
                <a:cubicBezTo>
                  <a:pt x="20248" y="19814"/>
                  <a:pt x="20247" y="19828"/>
                  <a:pt x="20242" y="19833"/>
                </a:cubicBezTo>
                <a:cubicBezTo>
                  <a:pt x="20238" y="19838"/>
                  <a:pt x="20234" y="19836"/>
                  <a:pt x="20230" y="19839"/>
                </a:cubicBezTo>
                <a:cubicBezTo>
                  <a:pt x="20220" y="19848"/>
                  <a:pt x="20209" y="19846"/>
                  <a:pt x="20201" y="19859"/>
                </a:cubicBezTo>
                <a:cubicBezTo>
                  <a:pt x="20198" y="19865"/>
                  <a:pt x="20197" y="19876"/>
                  <a:pt x="20195" y="19884"/>
                </a:cubicBezTo>
                <a:cubicBezTo>
                  <a:pt x="20190" y="19902"/>
                  <a:pt x="20189" y="19920"/>
                  <a:pt x="20182" y="19936"/>
                </a:cubicBezTo>
                <a:cubicBezTo>
                  <a:pt x="20179" y="19944"/>
                  <a:pt x="20175" y="19949"/>
                  <a:pt x="20170" y="19955"/>
                </a:cubicBezTo>
                <a:cubicBezTo>
                  <a:pt x="20166" y="19960"/>
                  <a:pt x="20162" y="19963"/>
                  <a:pt x="20158" y="19968"/>
                </a:cubicBezTo>
                <a:cubicBezTo>
                  <a:pt x="20152" y="19973"/>
                  <a:pt x="20150" y="19984"/>
                  <a:pt x="20145" y="19987"/>
                </a:cubicBezTo>
                <a:cubicBezTo>
                  <a:pt x="20141" y="19989"/>
                  <a:pt x="20136" y="19986"/>
                  <a:pt x="20132" y="19987"/>
                </a:cubicBezTo>
                <a:cubicBezTo>
                  <a:pt x="20128" y="19989"/>
                  <a:pt x="20124" y="19992"/>
                  <a:pt x="20120" y="19994"/>
                </a:cubicBezTo>
                <a:cubicBezTo>
                  <a:pt x="20120" y="20003"/>
                  <a:pt x="20120" y="20012"/>
                  <a:pt x="20120" y="20019"/>
                </a:cubicBezTo>
                <a:cubicBezTo>
                  <a:pt x="20119" y="20028"/>
                  <a:pt x="20117" y="20037"/>
                  <a:pt x="20116" y="20045"/>
                </a:cubicBezTo>
                <a:cubicBezTo>
                  <a:pt x="20115" y="20056"/>
                  <a:pt x="20107" y="20058"/>
                  <a:pt x="20107" y="20071"/>
                </a:cubicBezTo>
                <a:cubicBezTo>
                  <a:pt x="20107" y="20092"/>
                  <a:pt x="20114" y="20105"/>
                  <a:pt x="20123" y="20116"/>
                </a:cubicBezTo>
                <a:cubicBezTo>
                  <a:pt x="20127" y="20121"/>
                  <a:pt x="20131" y="20127"/>
                  <a:pt x="20135" y="20129"/>
                </a:cubicBezTo>
                <a:cubicBezTo>
                  <a:pt x="20150" y="20137"/>
                  <a:pt x="20161" y="20129"/>
                  <a:pt x="20176" y="20129"/>
                </a:cubicBezTo>
                <a:cubicBezTo>
                  <a:pt x="20186" y="20129"/>
                  <a:pt x="20194" y="20128"/>
                  <a:pt x="20201" y="20136"/>
                </a:cubicBezTo>
                <a:cubicBezTo>
                  <a:pt x="20207" y="20140"/>
                  <a:pt x="20209" y="20148"/>
                  <a:pt x="20214" y="20155"/>
                </a:cubicBezTo>
                <a:cubicBezTo>
                  <a:pt x="20219" y="20161"/>
                  <a:pt x="20219" y="20174"/>
                  <a:pt x="20223" y="20181"/>
                </a:cubicBezTo>
                <a:cubicBezTo>
                  <a:pt x="20231" y="20190"/>
                  <a:pt x="20240" y="20194"/>
                  <a:pt x="20250" y="20194"/>
                </a:cubicBezTo>
                <a:cubicBezTo>
                  <a:pt x="20256" y="20194"/>
                  <a:pt x="20259" y="20195"/>
                  <a:pt x="20264" y="20194"/>
                </a:cubicBezTo>
                <a:cubicBezTo>
                  <a:pt x="20267" y="20194"/>
                  <a:pt x="20268" y="20182"/>
                  <a:pt x="20270" y="20181"/>
                </a:cubicBezTo>
                <a:cubicBezTo>
                  <a:pt x="20274" y="20176"/>
                  <a:pt x="20279" y="20174"/>
                  <a:pt x="20283" y="20168"/>
                </a:cubicBezTo>
                <a:cubicBezTo>
                  <a:pt x="20287" y="20161"/>
                  <a:pt x="20286" y="20147"/>
                  <a:pt x="20289" y="20142"/>
                </a:cubicBezTo>
                <a:cubicBezTo>
                  <a:pt x="20294" y="20137"/>
                  <a:pt x="20297" y="20132"/>
                  <a:pt x="20302" y="20129"/>
                </a:cubicBezTo>
                <a:cubicBezTo>
                  <a:pt x="20315" y="20118"/>
                  <a:pt x="20325" y="20122"/>
                  <a:pt x="20340" y="20122"/>
                </a:cubicBezTo>
                <a:cubicBezTo>
                  <a:pt x="20340" y="20097"/>
                  <a:pt x="20340" y="20082"/>
                  <a:pt x="20343" y="20058"/>
                </a:cubicBezTo>
                <a:cubicBezTo>
                  <a:pt x="20344" y="20047"/>
                  <a:pt x="20349" y="20042"/>
                  <a:pt x="20352" y="20033"/>
                </a:cubicBezTo>
                <a:cubicBezTo>
                  <a:pt x="20359" y="20012"/>
                  <a:pt x="20368" y="20003"/>
                  <a:pt x="20378" y="19987"/>
                </a:cubicBezTo>
                <a:cubicBezTo>
                  <a:pt x="20382" y="19979"/>
                  <a:pt x="20388" y="19975"/>
                  <a:pt x="20390" y="19961"/>
                </a:cubicBezTo>
                <a:cubicBezTo>
                  <a:pt x="20393" y="19944"/>
                  <a:pt x="20395" y="19928"/>
                  <a:pt x="20397" y="19910"/>
                </a:cubicBezTo>
                <a:cubicBezTo>
                  <a:pt x="20398" y="19892"/>
                  <a:pt x="20400" y="19877"/>
                  <a:pt x="20403" y="19859"/>
                </a:cubicBezTo>
                <a:cubicBezTo>
                  <a:pt x="20404" y="19849"/>
                  <a:pt x="20408" y="19843"/>
                  <a:pt x="20409" y="19833"/>
                </a:cubicBezTo>
                <a:cubicBezTo>
                  <a:pt x="20411" y="19825"/>
                  <a:pt x="20411" y="19815"/>
                  <a:pt x="20412" y="19808"/>
                </a:cubicBezTo>
                <a:cubicBezTo>
                  <a:pt x="20415" y="19796"/>
                  <a:pt x="20420" y="19794"/>
                  <a:pt x="20425" y="19788"/>
                </a:cubicBezTo>
                <a:cubicBezTo>
                  <a:pt x="20433" y="19775"/>
                  <a:pt x="20440" y="19765"/>
                  <a:pt x="20450" y="19762"/>
                </a:cubicBezTo>
                <a:cubicBezTo>
                  <a:pt x="20454" y="19760"/>
                  <a:pt x="20458" y="19762"/>
                  <a:pt x="20462" y="19762"/>
                </a:cubicBezTo>
                <a:cubicBezTo>
                  <a:pt x="20477" y="19762"/>
                  <a:pt x="20485" y="19764"/>
                  <a:pt x="20500" y="19762"/>
                </a:cubicBezTo>
                <a:cubicBezTo>
                  <a:pt x="20505" y="19762"/>
                  <a:pt x="20508" y="19757"/>
                  <a:pt x="20513" y="19755"/>
                </a:cubicBezTo>
                <a:cubicBezTo>
                  <a:pt x="20510" y="19746"/>
                  <a:pt x="20509" y="19738"/>
                  <a:pt x="20507" y="19730"/>
                </a:cubicBezTo>
                <a:cubicBezTo>
                  <a:pt x="20503" y="19717"/>
                  <a:pt x="20494" y="19714"/>
                  <a:pt x="20494" y="19698"/>
                </a:cubicBezTo>
                <a:cubicBezTo>
                  <a:pt x="20494" y="19670"/>
                  <a:pt x="20503" y="19654"/>
                  <a:pt x="20510" y="19633"/>
                </a:cubicBezTo>
                <a:cubicBezTo>
                  <a:pt x="20517" y="19614"/>
                  <a:pt x="20524" y="19606"/>
                  <a:pt x="20535" y="19594"/>
                </a:cubicBezTo>
                <a:cubicBezTo>
                  <a:pt x="20539" y="19591"/>
                  <a:pt x="20543" y="19591"/>
                  <a:pt x="20547" y="19588"/>
                </a:cubicBezTo>
                <a:cubicBezTo>
                  <a:pt x="20553" y="19583"/>
                  <a:pt x="20553" y="19569"/>
                  <a:pt x="20557" y="19563"/>
                </a:cubicBezTo>
                <a:cubicBezTo>
                  <a:pt x="20562" y="19554"/>
                  <a:pt x="20568" y="19549"/>
                  <a:pt x="20569" y="19536"/>
                </a:cubicBezTo>
                <a:cubicBezTo>
                  <a:pt x="20570" y="19529"/>
                  <a:pt x="20569" y="19519"/>
                  <a:pt x="20569" y="19511"/>
                </a:cubicBezTo>
                <a:cubicBezTo>
                  <a:pt x="20570" y="19503"/>
                  <a:pt x="20569" y="19495"/>
                  <a:pt x="20569" y="19485"/>
                </a:cubicBezTo>
                <a:cubicBezTo>
                  <a:pt x="20569" y="19474"/>
                  <a:pt x="20576" y="19472"/>
                  <a:pt x="20576" y="19461"/>
                </a:cubicBezTo>
                <a:lnTo>
                  <a:pt x="20576" y="19382"/>
                </a:lnTo>
                <a:cubicBezTo>
                  <a:pt x="20562" y="19382"/>
                  <a:pt x="20555" y="19383"/>
                  <a:pt x="20541" y="19382"/>
                </a:cubicBezTo>
                <a:cubicBezTo>
                  <a:pt x="20532" y="19382"/>
                  <a:pt x="20523" y="19387"/>
                  <a:pt x="20516" y="19376"/>
                </a:cubicBezTo>
                <a:cubicBezTo>
                  <a:pt x="20513" y="19371"/>
                  <a:pt x="20514" y="19356"/>
                  <a:pt x="20513" y="19350"/>
                </a:cubicBezTo>
                <a:cubicBezTo>
                  <a:pt x="20510" y="19342"/>
                  <a:pt x="20509" y="19334"/>
                  <a:pt x="20507" y="19324"/>
                </a:cubicBezTo>
                <a:cubicBezTo>
                  <a:pt x="20504" y="19315"/>
                  <a:pt x="20499" y="19312"/>
                  <a:pt x="20494" y="19305"/>
                </a:cubicBezTo>
                <a:cubicBezTo>
                  <a:pt x="20488" y="19297"/>
                  <a:pt x="20482" y="19292"/>
                  <a:pt x="20474" y="19292"/>
                </a:cubicBezTo>
                <a:close/>
                <a:moveTo>
                  <a:pt x="20210" y="20250"/>
                </a:moveTo>
                <a:cubicBezTo>
                  <a:pt x="20206" y="20258"/>
                  <a:pt x="20189" y="20250"/>
                  <a:pt x="20185" y="20256"/>
                </a:cubicBezTo>
                <a:cubicBezTo>
                  <a:pt x="20181" y="20262"/>
                  <a:pt x="20183" y="20275"/>
                  <a:pt x="20179" y="20282"/>
                </a:cubicBezTo>
                <a:cubicBezTo>
                  <a:pt x="20176" y="20287"/>
                  <a:pt x="20170" y="20279"/>
                  <a:pt x="20166" y="20282"/>
                </a:cubicBezTo>
                <a:cubicBezTo>
                  <a:pt x="20163" y="20285"/>
                  <a:pt x="20165" y="20300"/>
                  <a:pt x="20163" y="20304"/>
                </a:cubicBezTo>
                <a:lnTo>
                  <a:pt x="20213" y="20304"/>
                </a:lnTo>
                <a:lnTo>
                  <a:pt x="20213" y="20276"/>
                </a:lnTo>
                <a:cubicBezTo>
                  <a:pt x="20213" y="20266"/>
                  <a:pt x="20210" y="20259"/>
                  <a:pt x="20210" y="20250"/>
                </a:cubicBezTo>
                <a:close/>
              </a:path>
            </a:pathLst>
          </a:custGeom>
          <a:solidFill>
            <a:schemeClr val="tx1">
              <a:alpha val="1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4" name="TextBox 3"/>
          <p:cNvSpPr txBox="1"/>
          <p:nvPr/>
        </p:nvSpPr>
        <p:spPr>
          <a:xfrm>
            <a:off x="5942052" y="988077"/>
            <a:ext cx="12493546" cy="501650"/>
          </a:xfrm>
          <a:prstGeom prst="rect">
            <a:avLst/>
          </a:prstGeom>
          <a:noFill/>
        </p:spPr>
        <p:txBody>
          <a:bodyPr wrap="square" rtlCol="0">
            <a:spAutoFit/>
          </a:bodyPr>
          <a:lstStyle/>
          <a:p>
            <a:pPr algn="ctr">
              <a:lnSpc>
                <a:spcPts val="3200"/>
              </a:lnSpc>
            </a:pPr>
            <a:r>
              <a:rPr lang="en-US" sz="6000" dirty="0" smtClean="0">
                <a:solidFill>
                  <a:schemeClr val="bg1">
                    <a:lumMod val="75000"/>
                  </a:schemeClr>
                </a:solidFill>
                <a:latin typeface="Montserrat Light" charset="0"/>
                <a:ea typeface="Montserrat Light" charset="0"/>
                <a:cs typeface="Montserrat Light" charset="0"/>
              </a:rPr>
              <a:t>Map : </a:t>
            </a:r>
            <a:r>
              <a:rPr lang="en-US" sz="6000" b="1" dirty="0" smtClean="0">
                <a:latin typeface="Montserrat" charset="0"/>
                <a:ea typeface="Montserrat" charset="0"/>
                <a:cs typeface="Montserrat" charset="0"/>
              </a:rPr>
              <a:t>World 06</a:t>
            </a:r>
          </a:p>
        </p:txBody>
      </p:sp>
      <p:sp>
        <p:nvSpPr>
          <p:cNvPr id="5" name="TextBox 4"/>
          <p:cNvSpPr txBox="1"/>
          <p:nvPr/>
        </p:nvSpPr>
        <p:spPr>
          <a:xfrm>
            <a:off x="4952504" y="1999953"/>
            <a:ext cx="14433104" cy="398780"/>
          </a:xfrm>
          <a:prstGeom prst="rect">
            <a:avLst/>
          </a:prstGeom>
          <a:noFill/>
        </p:spPr>
        <p:txBody>
          <a:bodyPr wrap="square" numCol="1" spcCol="0" rtlCol="0" anchor="ctr">
            <a:spAutoFit/>
          </a:bodyPr>
          <a:lstStyle/>
          <a:p>
            <a:pPr algn="ctr"/>
            <a:r>
              <a:rPr lang="en-US" sz="2000" b="1" dirty="0" smtClean="0">
                <a:solidFill>
                  <a:schemeClr val="bg2"/>
                </a:solidFill>
                <a:latin typeface="Montserrat Light" charset="0"/>
                <a:ea typeface="Montserrat Light" charset="0"/>
                <a:cs typeface="Montserrat Light" charset="0"/>
              </a:rPr>
              <a:t>The example text goes here with your own detailed summery. Loren opium dolor sit amen example text line.</a:t>
            </a:r>
          </a:p>
        </p:txBody>
      </p:sp>
      <p:sp>
        <p:nvSpPr>
          <p:cNvPr id="6" name="Rectangle 5"/>
          <p:cNvSpPr/>
          <p:nvPr/>
        </p:nvSpPr>
        <p:spPr>
          <a:xfrm>
            <a:off x="3370903" y="10869404"/>
            <a:ext cx="1198880" cy="1322070"/>
          </a:xfrm>
          <a:prstGeom prst="rect">
            <a:avLst/>
          </a:prstGeom>
        </p:spPr>
        <p:txBody>
          <a:bodyPr wrap="none" anchor="ctr">
            <a:spAutoFit/>
          </a:bodyPr>
          <a:lstStyle/>
          <a:p>
            <a:pPr algn="ctr"/>
            <a:r>
              <a:rPr lang="en-US" sz="8000" dirty="0">
                <a:solidFill>
                  <a:schemeClr val="accent2"/>
                </a:solidFill>
                <a:latin typeface="FontAwesome" pitchFamily="2" charset="0"/>
              </a:rPr>
              <a:t></a:t>
            </a:r>
            <a:endParaRPr lang="en-US" sz="8000" dirty="0">
              <a:solidFill>
                <a:schemeClr val="accent2"/>
              </a:solidFill>
            </a:endParaRPr>
          </a:p>
        </p:txBody>
      </p:sp>
      <p:sp>
        <p:nvSpPr>
          <p:cNvPr id="7" name="Rectangle 6"/>
          <p:cNvSpPr/>
          <p:nvPr/>
        </p:nvSpPr>
        <p:spPr>
          <a:xfrm>
            <a:off x="6580111" y="10869404"/>
            <a:ext cx="1198880" cy="1322070"/>
          </a:xfrm>
          <a:prstGeom prst="rect">
            <a:avLst/>
          </a:prstGeom>
        </p:spPr>
        <p:txBody>
          <a:bodyPr wrap="none" anchor="ctr">
            <a:spAutoFit/>
          </a:bodyPr>
          <a:lstStyle/>
          <a:p>
            <a:pPr algn="ctr"/>
            <a:r>
              <a:rPr lang="en-US" sz="8000" dirty="0">
                <a:solidFill>
                  <a:schemeClr val="accent3"/>
                </a:solidFill>
                <a:latin typeface="FontAwesome" pitchFamily="2" charset="0"/>
              </a:rPr>
              <a:t></a:t>
            </a:r>
            <a:endParaRPr lang="en-US" sz="8000" dirty="0">
              <a:solidFill>
                <a:schemeClr val="accent3"/>
              </a:solidFill>
            </a:endParaRPr>
          </a:p>
        </p:txBody>
      </p:sp>
      <p:sp>
        <p:nvSpPr>
          <p:cNvPr id="8" name="TextBox 7"/>
          <p:cNvSpPr txBox="1"/>
          <p:nvPr/>
        </p:nvSpPr>
        <p:spPr>
          <a:xfrm>
            <a:off x="4402725" y="10745285"/>
            <a:ext cx="1692805" cy="645160"/>
          </a:xfrm>
          <a:prstGeom prst="rect">
            <a:avLst/>
          </a:prstGeom>
          <a:noFill/>
        </p:spPr>
        <p:txBody>
          <a:bodyPr wrap="square" numCol="1" spcCol="457200" rtlCol="0">
            <a:spAutoFit/>
          </a:bodyPr>
          <a:lstStyle/>
          <a:p>
            <a:r>
              <a:rPr lang="en-US" sz="3600" b="1" dirty="0" smtClean="0">
                <a:solidFill>
                  <a:schemeClr val="accent2"/>
                </a:solidFill>
                <a:latin typeface="Montserrat" charset="0"/>
                <a:ea typeface="Montserrat" charset="0"/>
                <a:cs typeface="Montserrat" charset="0"/>
              </a:rPr>
              <a:t>44%</a:t>
            </a:r>
          </a:p>
        </p:txBody>
      </p:sp>
      <p:sp>
        <p:nvSpPr>
          <p:cNvPr id="9" name="TextBox 8"/>
          <p:cNvSpPr txBox="1"/>
          <p:nvPr/>
        </p:nvSpPr>
        <p:spPr>
          <a:xfrm>
            <a:off x="4419053" y="11410396"/>
            <a:ext cx="1655177" cy="373380"/>
          </a:xfrm>
          <a:prstGeom prst="rect">
            <a:avLst/>
          </a:prstGeom>
          <a:noFill/>
        </p:spPr>
        <p:txBody>
          <a:bodyPr wrap="square" numCol="1" spcCol="457200" rtlCol="0">
            <a:spAutoFit/>
          </a:bodyPr>
          <a:lstStyle/>
          <a:p>
            <a:pPr>
              <a:lnSpc>
                <a:spcPts val="1100"/>
              </a:lnSpc>
            </a:pPr>
            <a:r>
              <a:rPr lang="en-US" dirty="0" smtClean="0">
                <a:solidFill>
                  <a:schemeClr val="bg2">
                    <a:lumMod val="60000"/>
                    <a:lumOff val="40000"/>
                  </a:schemeClr>
                </a:solidFill>
                <a:latin typeface="Montserrat" charset="0"/>
                <a:ea typeface="Montserrat" charset="0"/>
                <a:cs typeface="Montserrat" charset="0"/>
              </a:rPr>
              <a:t>Heist </a:t>
            </a:r>
            <a:r>
              <a:rPr lang="en-US" dirty="0">
                <a:solidFill>
                  <a:schemeClr val="bg2">
                    <a:lumMod val="60000"/>
                    <a:lumOff val="40000"/>
                  </a:schemeClr>
                </a:solidFill>
                <a:latin typeface="Montserrat" charset="0"/>
                <a:ea typeface="Montserrat" charset="0"/>
                <a:cs typeface="Montserrat" charset="0"/>
              </a:rPr>
              <a:t>male air bring is Signs</a:t>
            </a:r>
            <a:r>
              <a:rPr lang="en-US" dirty="0" smtClean="0">
                <a:solidFill>
                  <a:schemeClr val="bg2">
                    <a:lumMod val="60000"/>
                    <a:lumOff val="40000"/>
                  </a:schemeClr>
                </a:solidFill>
                <a:latin typeface="Montserrat" charset="0"/>
                <a:ea typeface="Montserrat" charset="0"/>
                <a:cs typeface="Montserrat" charset="0"/>
              </a:rPr>
              <a:t>.</a:t>
            </a:r>
            <a:endParaRPr lang="en-US" dirty="0">
              <a:solidFill>
                <a:schemeClr val="bg2">
                  <a:lumMod val="60000"/>
                  <a:lumOff val="40000"/>
                </a:schemeClr>
              </a:solidFill>
              <a:latin typeface="Montserrat" charset="0"/>
              <a:ea typeface="Montserrat" charset="0"/>
              <a:cs typeface="Montserrat" charset="0"/>
            </a:endParaRPr>
          </a:p>
        </p:txBody>
      </p:sp>
      <p:sp>
        <p:nvSpPr>
          <p:cNvPr id="10" name="TextBox 9"/>
          <p:cNvSpPr txBox="1"/>
          <p:nvPr/>
        </p:nvSpPr>
        <p:spPr>
          <a:xfrm>
            <a:off x="7582021" y="10745285"/>
            <a:ext cx="1692805" cy="645160"/>
          </a:xfrm>
          <a:prstGeom prst="rect">
            <a:avLst/>
          </a:prstGeom>
          <a:noFill/>
        </p:spPr>
        <p:txBody>
          <a:bodyPr wrap="square" numCol="1" spcCol="457200" rtlCol="0">
            <a:spAutoFit/>
          </a:bodyPr>
          <a:lstStyle/>
          <a:p>
            <a:r>
              <a:rPr lang="en-US" sz="3600" b="1" dirty="0" smtClean="0">
                <a:solidFill>
                  <a:schemeClr val="accent3"/>
                </a:solidFill>
                <a:latin typeface="Montserrat" charset="0"/>
                <a:ea typeface="Montserrat" charset="0"/>
                <a:cs typeface="Montserrat" charset="0"/>
              </a:rPr>
              <a:t>18%</a:t>
            </a:r>
          </a:p>
        </p:txBody>
      </p:sp>
      <p:sp>
        <p:nvSpPr>
          <p:cNvPr id="11" name="TextBox 10"/>
          <p:cNvSpPr txBox="1"/>
          <p:nvPr/>
        </p:nvSpPr>
        <p:spPr>
          <a:xfrm>
            <a:off x="7598347" y="11410396"/>
            <a:ext cx="1643220" cy="373380"/>
          </a:xfrm>
          <a:prstGeom prst="rect">
            <a:avLst/>
          </a:prstGeom>
          <a:noFill/>
        </p:spPr>
        <p:txBody>
          <a:bodyPr wrap="square" numCol="1" spcCol="457200" rtlCol="0">
            <a:spAutoFit/>
          </a:bodyPr>
          <a:lstStyle/>
          <a:p>
            <a:pPr>
              <a:lnSpc>
                <a:spcPts val="1100"/>
              </a:lnSpc>
            </a:pPr>
            <a:r>
              <a:rPr lang="en-US" dirty="0" smtClean="0">
                <a:solidFill>
                  <a:schemeClr val="bg2">
                    <a:lumMod val="60000"/>
                    <a:lumOff val="40000"/>
                  </a:schemeClr>
                </a:solidFill>
                <a:latin typeface="Montserrat" charset="0"/>
                <a:ea typeface="Montserrat" charset="0"/>
                <a:cs typeface="Montserrat" charset="0"/>
              </a:rPr>
              <a:t>Heist </a:t>
            </a:r>
            <a:r>
              <a:rPr lang="en-US" dirty="0">
                <a:solidFill>
                  <a:schemeClr val="bg2">
                    <a:lumMod val="60000"/>
                    <a:lumOff val="40000"/>
                  </a:schemeClr>
                </a:solidFill>
                <a:latin typeface="Montserrat" charset="0"/>
                <a:ea typeface="Montserrat" charset="0"/>
                <a:cs typeface="Montserrat" charset="0"/>
              </a:rPr>
              <a:t>male air bring is Signs</a:t>
            </a:r>
            <a:r>
              <a:rPr lang="en-US" dirty="0" smtClean="0">
                <a:solidFill>
                  <a:schemeClr val="bg2">
                    <a:lumMod val="60000"/>
                    <a:lumOff val="40000"/>
                  </a:schemeClr>
                </a:solidFill>
                <a:latin typeface="Montserrat" charset="0"/>
                <a:ea typeface="Montserrat" charset="0"/>
                <a:cs typeface="Montserrat" charset="0"/>
              </a:rPr>
              <a:t>.</a:t>
            </a:r>
            <a:endParaRPr lang="en-US" dirty="0">
              <a:solidFill>
                <a:schemeClr val="bg2">
                  <a:lumMod val="60000"/>
                  <a:lumOff val="40000"/>
                </a:schemeClr>
              </a:solidFill>
              <a:latin typeface="Montserrat" charset="0"/>
              <a:ea typeface="Montserrat" charset="0"/>
              <a:cs typeface="Montserrat" charset="0"/>
            </a:endParaRPr>
          </a:p>
        </p:txBody>
      </p:sp>
      <p:cxnSp>
        <p:nvCxnSpPr>
          <p:cNvPr id="12" name="Straight Connector 11"/>
          <p:cNvCxnSpPr/>
          <p:nvPr/>
        </p:nvCxnSpPr>
        <p:spPr>
          <a:xfrm flipV="1">
            <a:off x="6296294" y="10992935"/>
            <a:ext cx="0" cy="1124667"/>
          </a:xfrm>
          <a:prstGeom prst="line">
            <a:avLst/>
          </a:prstGeom>
          <a:ln w="12700">
            <a:solidFill>
              <a:schemeClr val="tx1">
                <a:alpha val="40000"/>
              </a:schemeClr>
            </a:solidFill>
            <a:prstDash val="sysDash"/>
            <a:tailEnd type="none" w="lg" len="lg"/>
          </a:ln>
        </p:spPr>
        <p:style>
          <a:lnRef idx="1">
            <a:schemeClr val="accent1"/>
          </a:lnRef>
          <a:fillRef idx="0">
            <a:schemeClr val="accent1"/>
          </a:fillRef>
          <a:effectRef idx="0">
            <a:schemeClr val="accent1"/>
          </a:effectRef>
          <a:fontRef idx="minor">
            <a:schemeClr val="tx1"/>
          </a:fontRef>
        </p:style>
      </p:cxnSp>
      <p:sp>
        <p:nvSpPr>
          <p:cNvPr id="13" name="Rounded Rectangle 12"/>
          <p:cNvSpPr/>
          <p:nvPr/>
        </p:nvSpPr>
        <p:spPr>
          <a:xfrm>
            <a:off x="3007777" y="10394427"/>
            <a:ext cx="6846057" cy="2197068"/>
          </a:xfrm>
          <a:prstGeom prst="roundRect">
            <a:avLst>
              <a:gd name="adj" fmla="val 7934"/>
            </a:avLst>
          </a:prstGeom>
          <a:noFill/>
          <a:ln w="25400">
            <a:solidFill>
              <a:schemeClr val="tx1">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 name="TextBox 14"/>
          <p:cNvSpPr txBox="1"/>
          <p:nvPr/>
        </p:nvSpPr>
        <p:spPr>
          <a:xfrm>
            <a:off x="6216607" y="7204000"/>
            <a:ext cx="1210317" cy="491490"/>
          </a:xfrm>
          <a:prstGeom prst="rect">
            <a:avLst/>
          </a:prstGeom>
          <a:noFill/>
        </p:spPr>
        <p:txBody>
          <a:bodyPr wrap="square" rtlCol="0">
            <a:spAutoFit/>
          </a:bodyPr>
          <a:lstStyle/>
          <a:p>
            <a:r>
              <a:rPr lang="en-US" sz="2600" dirty="0" smtClean="0">
                <a:solidFill>
                  <a:schemeClr val="bg2"/>
                </a:solidFill>
                <a:latin typeface="Montserrat" charset="0"/>
                <a:ea typeface="Montserrat" charset="0"/>
                <a:cs typeface="Montserrat" charset="0"/>
              </a:rPr>
              <a:t>40K</a:t>
            </a:r>
            <a:endParaRPr lang="en-US" sz="2600" dirty="0">
              <a:solidFill>
                <a:schemeClr val="bg2"/>
              </a:solidFill>
              <a:latin typeface="Montserrat" charset="0"/>
              <a:ea typeface="Montserrat" charset="0"/>
              <a:cs typeface="Montserrat" charset="0"/>
            </a:endParaRPr>
          </a:p>
        </p:txBody>
      </p:sp>
      <p:sp>
        <p:nvSpPr>
          <p:cNvPr id="16" name="TextBox 15"/>
          <p:cNvSpPr txBox="1"/>
          <p:nvPr/>
        </p:nvSpPr>
        <p:spPr>
          <a:xfrm>
            <a:off x="6977760" y="7809232"/>
            <a:ext cx="1210317" cy="491490"/>
          </a:xfrm>
          <a:prstGeom prst="rect">
            <a:avLst/>
          </a:prstGeom>
          <a:noFill/>
        </p:spPr>
        <p:txBody>
          <a:bodyPr wrap="square" rtlCol="0">
            <a:spAutoFit/>
          </a:bodyPr>
          <a:lstStyle/>
          <a:p>
            <a:r>
              <a:rPr lang="en-US" sz="2600" dirty="0" smtClean="0">
                <a:solidFill>
                  <a:schemeClr val="bg2"/>
                </a:solidFill>
                <a:latin typeface="Montserrat" charset="0"/>
                <a:ea typeface="Montserrat" charset="0"/>
                <a:cs typeface="Montserrat" charset="0"/>
              </a:rPr>
              <a:t>65K</a:t>
            </a:r>
            <a:endParaRPr lang="en-US" sz="2600" dirty="0">
              <a:solidFill>
                <a:schemeClr val="bg2"/>
              </a:solidFill>
              <a:latin typeface="Montserrat" charset="0"/>
              <a:ea typeface="Montserrat" charset="0"/>
              <a:cs typeface="Montserrat" charset="0"/>
            </a:endParaRPr>
          </a:p>
        </p:txBody>
      </p:sp>
      <p:sp>
        <p:nvSpPr>
          <p:cNvPr id="17" name="TextBox 16"/>
          <p:cNvSpPr txBox="1"/>
          <p:nvPr/>
        </p:nvSpPr>
        <p:spPr>
          <a:xfrm>
            <a:off x="4768838" y="8289021"/>
            <a:ext cx="1210317" cy="491490"/>
          </a:xfrm>
          <a:prstGeom prst="rect">
            <a:avLst/>
          </a:prstGeom>
          <a:noFill/>
        </p:spPr>
        <p:txBody>
          <a:bodyPr wrap="square" rtlCol="0">
            <a:spAutoFit/>
          </a:bodyPr>
          <a:lstStyle/>
          <a:p>
            <a:r>
              <a:rPr lang="en-US" sz="2600" dirty="0" smtClean="0">
                <a:solidFill>
                  <a:schemeClr val="bg2"/>
                </a:solidFill>
                <a:latin typeface="Montserrat" charset="0"/>
                <a:ea typeface="Montserrat" charset="0"/>
                <a:cs typeface="Montserrat" charset="0"/>
              </a:rPr>
              <a:t>10K</a:t>
            </a:r>
            <a:endParaRPr lang="en-US" sz="2600" dirty="0">
              <a:solidFill>
                <a:schemeClr val="bg2"/>
              </a:solidFill>
              <a:latin typeface="Montserrat" charset="0"/>
              <a:ea typeface="Montserrat" charset="0"/>
              <a:cs typeface="Montserrat" charset="0"/>
            </a:endParaRPr>
          </a:p>
        </p:txBody>
      </p:sp>
      <p:sp>
        <p:nvSpPr>
          <p:cNvPr id="18" name="TextBox 17"/>
          <p:cNvSpPr txBox="1"/>
          <p:nvPr/>
        </p:nvSpPr>
        <p:spPr>
          <a:xfrm>
            <a:off x="2751947" y="7118754"/>
            <a:ext cx="829886" cy="2306955"/>
          </a:xfrm>
          <a:prstGeom prst="rect">
            <a:avLst/>
          </a:prstGeom>
          <a:noFill/>
        </p:spPr>
        <p:txBody>
          <a:bodyPr wrap="square" numCol="1" spcCol="457200" rtlCol="0">
            <a:spAutoFit/>
          </a:bodyPr>
          <a:lstStyle/>
          <a:p>
            <a:pPr>
              <a:lnSpc>
                <a:spcPct val="150000"/>
              </a:lnSpc>
            </a:pPr>
            <a:r>
              <a:rPr lang="en-US" sz="2400" dirty="0" smtClean="0">
                <a:solidFill>
                  <a:schemeClr val="bg2">
                    <a:alpha val="50000"/>
                  </a:schemeClr>
                </a:solidFill>
                <a:latin typeface="Montserrat" charset="0"/>
                <a:ea typeface="Montserrat" charset="0"/>
                <a:cs typeface="Montserrat" charset="0"/>
              </a:rPr>
              <a:t>01</a:t>
            </a:r>
          </a:p>
          <a:p>
            <a:pPr>
              <a:lnSpc>
                <a:spcPct val="150000"/>
              </a:lnSpc>
            </a:pPr>
            <a:r>
              <a:rPr lang="en-US" sz="2400" dirty="0" smtClean="0">
                <a:solidFill>
                  <a:schemeClr val="bg2">
                    <a:alpha val="50000"/>
                  </a:schemeClr>
                </a:solidFill>
                <a:latin typeface="Montserrat" charset="0"/>
                <a:ea typeface="Montserrat" charset="0"/>
                <a:cs typeface="Montserrat" charset="0"/>
              </a:rPr>
              <a:t>02</a:t>
            </a:r>
          </a:p>
          <a:p>
            <a:pPr>
              <a:lnSpc>
                <a:spcPct val="150000"/>
              </a:lnSpc>
            </a:pPr>
            <a:r>
              <a:rPr lang="en-US" sz="2400" dirty="0" smtClean="0">
                <a:solidFill>
                  <a:schemeClr val="bg2">
                    <a:alpha val="50000"/>
                  </a:schemeClr>
                </a:solidFill>
                <a:latin typeface="Montserrat" charset="0"/>
                <a:ea typeface="Montserrat" charset="0"/>
                <a:cs typeface="Montserrat" charset="0"/>
              </a:rPr>
              <a:t>03</a:t>
            </a:r>
          </a:p>
          <a:p>
            <a:pPr>
              <a:lnSpc>
                <a:spcPct val="150000"/>
              </a:lnSpc>
            </a:pPr>
            <a:r>
              <a:rPr lang="en-US" sz="2400" dirty="0" smtClean="0">
                <a:solidFill>
                  <a:schemeClr val="bg2">
                    <a:alpha val="50000"/>
                  </a:schemeClr>
                </a:solidFill>
                <a:latin typeface="Montserrat" charset="0"/>
                <a:ea typeface="Montserrat" charset="0"/>
                <a:cs typeface="Montserrat" charset="0"/>
              </a:rPr>
              <a:t>04</a:t>
            </a:r>
            <a:endParaRPr lang="en-US" sz="2400" dirty="0">
              <a:solidFill>
                <a:schemeClr val="bg2">
                  <a:alpha val="50000"/>
                </a:schemeClr>
              </a:solidFill>
              <a:latin typeface="Montserrat" charset="0"/>
              <a:ea typeface="Montserrat" charset="0"/>
              <a:cs typeface="Montserrat" charset="0"/>
            </a:endParaRPr>
          </a:p>
        </p:txBody>
      </p:sp>
      <p:sp>
        <p:nvSpPr>
          <p:cNvPr id="19" name="Rectangle 18"/>
          <p:cNvSpPr/>
          <p:nvPr/>
        </p:nvSpPr>
        <p:spPr>
          <a:xfrm>
            <a:off x="3477966" y="7318430"/>
            <a:ext cx="2767539" cy="52037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 name="Rectangle 19"/>
          <p:cNvSpPr/>
          <p:nvPr/>
        </p:nvSpPr>
        <p:spPr>
          <a:xfrm>
            <a:off x="3477966" y="7828395"/>
            <a:ext cx="3498869" cy="52037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 name="Rectangle 20"/>
          <p:cNvSpPr/>
          <p:nvPr/>
        </p:nvSpPr>
        <p:spPr>
          <a:xfrm>
            <a:off x="3477966" y="8348204"/>
            <a:ext cx="1329186" cy="52037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 name="Rectangle 21"/>
          <p:cNvSpPr/>
          <p:nvPr/>
        </p:nvSpPr>
        <p:spPr>
          <a:xfrm>
            <a:off x="3477966" y="8874511"/>
            <a:ext cx="2604492" cy="52037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 name="TextBox 22"/>
          <p:cNvSpPr txBox="1"/>
          <p:nvPr/>
        </p:nvSpPr>
        <p:spPr>
          <a:xfrm>
            <a:off x="6138255" y="8854848"/>
            <a:ext cx="1210317" cy="491490"/>
          </a:xfrm>
          <a:prstGeom prst="rect">
            <a:avLst/>
          </a:prstGeom>
          <a:noFill/>
        </p:spPr>
        <p:txBody>
          <a:bodyPr wrap="square" rtlCol="0">
            <a:spAutoFit/>
          </a:bodyPr>
          <a:lstStyle/>
          <a:p>
            <a:r>
              <a:rPr lang="en-US" sz="2600" dirty="0" smtClean="0">
                <a:solidFill>
                  <a:schemeClr val="bg2"/>
                </a:solidFill>
                <a:latin typeface="Montserrat" charset="0"/>
                <a:ea typeface="Montserrat" charset="0"/>
                <a:cs typeface="Montserrat" charset="0"/>
              </a:rPr>
              <a:t>32K</a:t>
            </a:r>
            <a:endParaRPr lang="en-US" sz="2600" dirty="0">
              <a:solidFill>
                <a:schemeClr val="bg2"/>
              </a:solidFill>
              <a:latin typeface="Montserrat" charset="0"/>
              <a:ea typeface="Montserrat" charset="0"/>
              <a:cs typeface="Montserrat" charset="0"/>
            </a:endParaRPr>
          </a:p>
        </p:txBody>
      </p:sp>
      <p:sp>
        <p:nvSpPr>
          <p:cNvPr id="24" name="TextBox 23"/>
          <p:cNvSpPr txBox="1"/>
          <p:nvPr/>
        </p:nvSpPr>
        <p:spPr>
          <a:xfrm>
            <a:off x="2765952" y="5582608"/>
            <a:ext cx="5835088" cy="922020"/>
          </a:xfrm>
          <a:prstGeom prst="rect">
            <a:avLst/>
          </a:prstGeom>
          <a:noFill/>
        </p:spPr>
        <p:txBody>
          <a:bodyPr wrap="square" numCol="1" spcCol="457200" rtlCol="0">
            <a:spAutoFit/>
          </a:bodyPr>
          <a:lstStyle/>
          <a:p>
            <a:pPr>
              <a:lnSpc>
                <a:spcPct val="150000"/>
              </a:lnSpc>
            </a:pPr>
            <a:r>
              <a:rPr lang="en-US" sz="1800" dirty="0" smtClean="0">
                <a:solidFill>
                  <a:schemeClr val="bg2"/>
                </a:solidFill>
                <a:latin typeface="Montserrat" charset="0"/>
                <a:ea typeface="Montserrat" charset="0"/>
                <a:cs typeface="Montserrat" charset="0"/>
              </a:rPr>
              <a:t>Also </a:t>
            </a:r>
            <a:r>
              <a:rPr lang="en-US" sz="1800" dirty="0">
                <a:solidFill>
                  <a:schemeClr val="bg2"/>
                </a:solidFill>
                <a:latin typeface="Montserrat" charset="0"/>
                <a:ea typeface="Montserrat" charset="0"/>
                <a:cs typeface="Montserrat" charset="0"/>
              </a:rPr>
              <a:t>he his male air bring is Signs </a:t>
            </a:r>
            <a:r>
              <a:rPr lang="en-US" sz="1800" dirty="0" smtClean="0">
                <a:solidFill>
                  <a:schemeClr val="bg2"/>
                </a:solidFill>
                <a:latin typeface="Montserrat" charset="0"/>
                <a:ea typeface="Montserrat" charset="0"/>
                <a:cs typeface="Montserrat" charset="0"/>
              </a:rPr>
              <a:t>first. </a:t>
            </a:r>
            <a:r>
              <a:rPr lang="en-US" sz="1800" dirty="0">
                <a:solidFill>
                  <a:schemeClr val="bg2"/>
                </a:solidFill>
                <a:latin typeface="Montserrat" charset="0"/>
                <a:ea typeface="Montserrat" charset="0"/>
                <a:cs typeface="Montserrat" charset="0"/>
              </a:rPr>
              <a:t>Creepiest god air fish land</a:t>
            </a:r>
            <a:r>
              <a:rPr lang="en-US" sz="1800" dirty="0" smtClean="0">
                <a:solidFill>
                  <a:schemeClr val="bg2"/>
                </a:solidFill>
                <a:latin typeface="Montserrat" charset="0"/>
                <a:ea typeface="Montserrat" charset="0"/>
                <a:cs typeface="Montserrat" charset="0"/>
              </a:rPr>
              <a:t>. </a:t>
            </a:r>
            <a:r>
              <a:rPr lang="en-US" sz="1800" dirty="0">
                <a:solidFill>
                  <a:schemeClr val="bg2"/>
                </a:solidFill>
                <a:latin typeface="Montserrat" charset="0"/>
                <a:ea typeface="Montserrat" charset="0"/>
                <a:cs typeface="Montserrat" charset="0"/>
              </a:rPr>
              <a:t>Air </a:t>
            </a:r>
            <a:r>
              <a:rPr lang="en-US" sz="1800" dirty="0" smtClean="0">
                <a:solidFill>
                  <a:schemeClr val="bg2"/>
                </a:solidFill>
                <a:latin typeface="Montserrat" charset="0"/>
                <a:ea typeface="Montserrat" charset="0"/>
                <a:cs typeface="Montserrat" charset="0"/>
              </a:rPr>
              <a:t>saying</a:t>
            </a:r>
            <a:endParaRPr lang="en-US" sz="1800" dirty="0">
              <a:solidFill>
                <a:schemeClr val="bg2"/>
              </a:solidFill>
              <a:latin typeface="Montserrat" charset="0"/>
              <a:ea typeface="Montserrat" charset="0"/>
              <a:cs typeface="Montserrat" charset="0"/>
            </a:endParaRPr>
          </a:p>
        </p:txBody>
      </p:sp>
      <p:sp>
        <p:nvSpPr>
          <p:cNvPr id="25" name="TextBox 24"/>
          <p:cNvSpPr txBox="1"/>
          <p:nvPr/>
        </p:nvSpPr>
        <p:spPr>
          <a:xfrm>
            <a:off x="5131121" y="4569642"/>
            <a:ext cx="3087788" cy="450215"/>
          </a:xfrm>
          <a:prstGeom prst="rect">
            <a:avLst/>
          </a:prstGeom>
          <a:noFill/>
        </p:spPr>
        <p:txBody>
          <a:bodyPr wrap="square" numCol="1" spcCol="457200" rtlCol="0">
            <a:spAutoFit/>
          </a:bodyPr>
          <a:lstStyle/>
          <a:p>
            <a:pPr>
              <a:lnSpc>
                <a:spcPts val="1400"/>
              </a:lnSpc>
            </a:pPr>
            <a:r>
              <a:rPr lang="en-US" sz="2000" b="1" dirty="0" smtClean="0">
                <a:latin typeface="Montserrat" charset="0"/>
                <a:ea typeface="Montserrat" charset="0"/>
                <a:cs typeface="Montserrat" charset="0"/>
              </a:rPr>
              <a:t>Saying </a:t>
            </a:r>
            <a:r>
              <a:rPr lang="en-US" sz="2000" b="1" dirty="0">
                <a:latin typeface="Montserrat" charset="0"/>
                <a:ea typeface="Montserrat" charset="0"/>
                <a:cs typeface="Montserrat" charset="0"/>
              </a:rPr>
              <a:t>fruitful </a:t>
            </a:r>
            <a:r>
              <a:rPr lang="en-US" sz="2000" b="1" dirty="0" smtClean="0">
                <a:latin typeface="Montserrat" charset="0"/>
                <a:ea typeface="Montserrat" charset="0"/>
                <a:cs typeface="Montserrat" charset="0"/>
              </a:rPr>
              <a:t>were example</a:t>
            </a:r>
            <a:endParaRPr lang="en-US" sz="2000" dirty="0">
              <a:latin typeface="Montserrat" charset="0"/>
              <a:ea typeface="Montserrat" charset="0"/>
              <a:cs typeface="Montserrat" charset="0"/>
            </a:endParaRPr>
          </a:p>
        </p:txBody>
      </p:sp>
      <p:sp>
        <p:nvSpPr>
          <p:cNvPr id="26" name="TextBox 25"/>
          <p:cNvSpPr txBox="1"/>
          <p:nvPr/>
        </p:nvSpPr>
        <p:spPr>
          <a:xfrm>
            <a:off x="2702088" y="4359889"/>
            <a:ext cx="2440098" cy="1168400"/>
          </a:xfrm>
          <a:prstGeom prst="rect">
            <a:avLst/>
          </a:prstGeom>
          <a:noFill/>
        </p:spPr>
        <p:txBody>
          <a:bodyPr wrap="square" rtlCol="0">
            <a:spAutoFit/>
          </a:bodyPr>
          <a:lstStyle/>
          <a:p>
            <a:r>
              <a:rPr lang="en-US" sz="7000" b="1" dirty="0" smtClean="0">
                <a:solidFill>
                  <a:schemeClr val="accent2"/>
                </a:solidFill>
                <a:latin typeface="Montserrat" charset="0"/>
                <a:ea typeface="Montserrat" charset="0"/>
                <a:cs typeface="Montserrat" charset="0"/>
              </a:rPr>
              <a:t>83%</a:t>
            </a:r>
            <a:endParaRPr lang="en-US" sz="7000" b="1" dirty="0">
              <a:solidFill>
                <a:schemeClr val="accent2"/>
              </a:solidFill>
              <a:latin typeface="Montserrat" charset="0"/>
              <a:ea typeface="Montserrat" charset="0"/>
              <a:cs typeface="Montserrat" charset="0"/>
            </a:endParaRPr>
          </a:p>
        </p:txBody>
      </p:sp>
      <p:sp>
        <p:nvSpPr>
          <p:cNvPr id="27" name="Oval 26"/>
          <p:cNvSpPr/>
          <p:nvPr/>
        </p:nvSpPr>
        <p:spPr>
          <a:xfrm>
            <a:off x="19192469" y="5127259"/>
            <a:ext cx="1223813" cy="12238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8" name="Oval 27"/>
          <p:cNvSpPr/>
          <p:nvPr/>
        </p:nvSpPr>
        <p:spPr>
          <a:xfrm>
            <a:off x="11383625" y="6059842"/>
            <a:ext cx="1436470" cy="1436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 name="Oval 28"/>
          <p:cNvSpPr/>
          <p:nvPr/>
        </p:nvSpPr>
        <p:spPr>
          <a:xfrm>
            <a:off x="14590731" y="3711820"/>
            <a:ext cx="1437574" cy="143757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Oval 29"/>
          <p:cNvSpPr/>
          <p:nvPr/>
        </p:nvSpPr>
        <p:spPr>
          <a:xfrm>
            <a:off x="18143178" y="8120961"/>
            <a:ext cx="1785551" cy="178555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 name="Oval 30"/>
          <p:cNvSpPr/>
          <p:nvPr/>
        </p:nvSpPr>
        <p:spPr>
          <a:xfrm>
            <a:off x="22269511" y="8940258"/>
            <a:ext cx="1293103" cy="12931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2" name="Oval 31"/>
          <p:cNvSpPr/>
          <p:nvPr/>
        </p:nvSpPr>
        <p:spPr>
          <a:xfrm>
            <a:off x="13774336" y="9458721"/>
            <a:ext cx="1136660" cy="11366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4" name="Rectangle 33"/>
          <p:cNvSpPr/>
          <p:nvPr/>
        </p:nvSpPr>
        <p:spPr>
          <a:xfrm>
            <a:off x="19395435" y="5196110"/>
            <a:ext cx="817880" cy="860425"/>
          </a:xfrm>
          <a:prstGeom prst="rect">
            <a:avLst/>
          </a:prstGeom>
        </p:spPr>
        <p:txBody>
          <a:bodyPr wrap="none" anchor="ctr">
            <a:spAutoFit/>
          </a:bodyPr>
          <a:lstStyle/>
          <a:p>
            <a:pPr algn="ctr"/>
            <a:r>
              <a:rPr lang="en-US" sz="5000" dirty="0">
                <a:solidFill>
                  <a:srgbClr val="FEFEFE"/>
                </a:solidFill>
                <a:latin typeface="FontAwesome" pitchFamily="2" charset="0"/>
              </a:rPr>
              <a:t></a:t>
            </a:r>
          </a:p>
        </p:txBody>
      </p:sp>
      <p:sp>
        <p:nvSpPr>
          <p:cNvPr id="35" name="Rectangle 34"/>
          <p:cNvSpPr/>
          <p:nvPr/>
        </p:nvSpPr>
        <p:spPr>
          <a:xfrm>
            <a:off x="13933726" y="9565504"/>
            <a:ext cx="817880" cy="860425"/>
          </a:xfrm>
          <a:prstGeom prst="rect">
            <a:avLst/>
          </a:prstGeom>
        </p:spPr>
        <p:txBody>
          <a:bodyPr wrap="none" anchor="ctr">
            <a:spAutoFit/>
          </a:bodyPr>
          <a:lstStyle/>
          <a:p>
            <a:pPr algn="ctr"/>
            <a:r>
              <a:rPr lang="en-US" sz="5000" dirty="0">
                <a:solidFill>
                  <a:srgbClr val="FEFEFE"/>
                </a:solidFill>
                <a:latin typeface="FontAwesome" pitchFamily="2" charset="0"/>
              </a:rPr>
              <a:t></a:t>
            </a:r>
            <a:endParaRPr lang="en-US" sz="5000" dirty="0">
              <a:solidFill>
                <a:srgbClr val="FEFEFE"/>
              </a:solidFill>
            </a:endParaRPr>
          </a:p>
        </p:txBody>
      </p:sp>
      <p:sp>
        <p:nvSpPr>
          <p:cNvPr id="36" name="Rectangle 35"/>
          <p:cNvSpPr/>
          <p:nvPr/>
        </p:nvSpPr>
        <p:spPr>
          <a:xfrm>
            <a:off x="22543764" y="9131497"/>
            <a:ext cx="817880" cy="860425"/>
          </a:xfrm>
          <a:prstGeom prst="rect">
            <a:avLst/>
          </a:prstGeom>
        </p:spPr>
        <p:txBody>
          <a:bodyPr wrap="none" anchor="ctr">
            <a:spAutoFit/>
          </a:bodyPr>
          <a:lstStyle/>
          <a:p>
            <a:pPr algn="ctr"/>
            <a:r>
              <a:rPr lang="en-US" sz="5000">
                <a:solidFill>
                  <a:srgbClr val="FEFEFE"/>
                </a:solidFill>
                <a:latin typeface="FontAwesome" pitchFamily="2" charset="0"/>
              </a:rPr>
              <a:t></a:t>
            </a:r>
            <a:endParaRPr lang="en-US" sz="5000">
              <a:solidFill>
                <a:srgbClr val="FEFEFE"/>
              </a:solidFill>
            </a:endParaRPr>
          </a:p>
        </p:txBody>
      </p:sp>
      <p:sp>
        <p:nvSpPr>
          <p:cNvPr id="37" name="Rectangle 36"/>
          <p:cNvSpPr/>
          <p:nvPr/>
        </p:nvSpPr>
        <p:spPr>
          <a:xfrm>
            <a:off x="14900578" y="3929676"/>
            <a:ext cx="817880" cy="860425"/>
          </a:xfrm>
          <a:prstGeom prst="rect">
            <a:avLst/>
          </a:prstGeom>
        </p:spPr>
        <p:txBody>
          <a:bodyPr wrap="none" anchor="ctr">
            <a:spAutoFit/>
          </a:bodyPr>
          <a:lstStyle/>
          <a:p>
            <a:pPr algn="ctr"/>
            <a:r>
              <a:rPr lang="en-US" sz="5000" dirty="0">
                <a:solidFill>
                  <a:srgbClr val="FEFEFE"/>
                </a:solidFill>
                <a:latin typeface="FontAwesome" pitchFamily="2" charset="0"/>
              </a:rPr>
              <a:t></a:t>
            </a:r>
            <a:endParaRPr lang="en-US" sz="5000" dirty="0">
              <a:solidFill>
                <a:srgbClr val="FEFEFE"/>
              </a:solidFill>
            </a:endParaRPr>
          </a:p>
        </p:txBody>
      </p:sp>
      <p:sp>
        <p:nvSpPr>
          <p:cNvPr id="38" name="Rectangle 37"/>
          <p:cNvSpPr/>
          <p:nvPr/>
        </p:nvSpPr>
        <p:spPr>
          <a:xfrm>
            <a:off x="11682132" y="6347864"/>
            <a:ext cx="817880" cy="860425"/>
          </a:xfrm>
          <a:prstGeom prst="rect">
            <a:avLst/>
          </a:prstGeom>
        </p:spPr>
        <p:txBody>
          <a:bodyPr wrap="none" anchor="ctr">
            <a:spAutoFit/>
          </a:bodyPr>
          <a:lstStyle/>
          <a:p>
            <a:pPr algn="ctr"/>
            <a:r>
              <a:rPr lang="en-US" sz="5000">
                <a:solidFill>
                  <a:srgbClr val="FEFEFE"/>
                </a:solidFill>
                <a:latin typeface="FontAwesome" pitchFamily="2" charset="0"/>
              </a:rPr>
              <a:t></a:t>
            </a:r>
            <a:endParaRPr lang="en-US" sz="5000">
              <a:solidFill>
                <a:srgbClr val="FEFEFE"/>
              </a:solidFill>
            </a:endParaRPr>
          </a:p>
        </p:txBody>
      </p:sp>
      <p:sp>
        <p:nvSpPr>
          <p:cNvPr id="39" name="Rectangle 38"/>
          <p:cNvSpPr/>
          <p:nvPr/>
        </p:nvSpPr>
        <p:spPr>
          <a:xfrm>
            <a:off x="18602110" y="8563167"/>
            <a:ext cx="817880" cy="860425"/>
          </a:xfrm>
          <a:prstGeom prst="rect">
            <a:avLst/>
          </a:prstGeom>
        </p:spPr>
        <p:txBody>
          <a:bodyPr wrap="none" anchor="ctr">
            <a:spAutoFit/>
          </a:bodyPr>
          <a:lstStyle/>
          <a:p>
            <a:pPr algn="ctr"/>
            <a:r>
              <a:rPr lang="en-US" sz="5000" dirty="0">
                <a:solidFill>
                  <a:srgbClr val="FEFEFE"/>
                </a:solidFill>
                <a:latin typeface="FontAwesome" pitchFamily="2" charset="0"/>
              </a:rPr>
              <a:t></a:t>
            </a:r>
            <a:endParaRPr lang="en-US" sz="5000" dirty="0">
              <a:solidFill>
                <a:srgbClr val="FEFEFE"/>
              </a:solidFill>
            </a:endParaRPr>
          </a:p>
        </p:txBody>
      </p:sp>
      <p:sp>
        <p:nvSpPr>
          <p:cNvPr id="40" name="TextBox 39"/>
          <p:cNvSpPr txBox="1"/>
          <p:nvPr/>
        </p:nvSpPr>
        <p:spPr>
          <a:xfrm>
            <a:off x="12877945" y="6408841"/>
            <a:ext cx="1640277" cy="645160"/>
          </a:xfrm>
          <a:prstGeom prst="rect">
            <a:avLst/>
          </a:prstGeom>
          <a:noFill/>
        </p:spPr>
        <p:txBody>
          <a:bodyPr wrap="square" rtlCol="0">
            <a:spAutoFit/>
          </a:bodyPr>
          <a:lstStyle/>
          <a:p>
            <a:r>
              <a:rPr lang="en-US" sz="3600" dirty="0" smtClean="0">
                <a:latin typeface="Montserrat" charset="0"/>
                <a:ea typeface="Montserrat" charset="0"/>
                <a:cs typeface="Montserrat" charset="0"/>
              </a:rPr>
              <a:t>10K</a:t>
            </a:r>
          </a:p>
        </p:txBody>
      </p:sp>
      <p:sp>
        <p:nvSpPr>
          <p:cNvPr id="41" name="TextBox 40"/>
          <p:cNvSpPr txBox="1"/>
          <p:nvPr/>
        </p:nvSpPr>
        <p:spPr>
          <a:xfrm>
            <a:off x="16028305" y="4102058"/>
            <a:ext cx="1640277" cy="645160"/>
          </a:xfrm>
          <a:prstGeom prst="rect">
            <a:avLst/>
          </a:prstGeom>
          <a:noFill/>
        </p:spPr>
        <p:txBody>
          <a:bodyPr wrap="square" rtlCol="0">
            <a:spAutoFit/>
          </a:bodyPr>
          <a:lstStyle/>
          <a:p>
            <a:r>
              <a:rPr lang="en-US" sz="3600" dirty="0" smtClean="0">
                <a:latin typeface="Montserrat" charset="0"/>
                <a:ea typeface="Montserrat" charset="0"/>
                <a:cs typeface="Montserrat" charset="0"/>
              </a:rPr>
              <a:t>5K</a:t>
            </a:r>
          </a:p>
        </p:txBody>
      </p:sp>
      <p:sp>
        <p:nvSpPr>
          <p:cNvPr id="42" name="TextBox 41"/>
          <p:cNvSpPr txBox="1"/>
          <p:nvPr/>
        </p:nvSpPr>
        <p:spPr>
          <a:xfrm>
            <a:off x="20416282" y="5351834"/>
            <a:ext cx="1640277" cy="645160"/>
          </a:xfrm>
          <a:prstGeom prst="rect">
            <a:avLst/>
          </a:prstGeom>
          <a:noFill/>
        </p:spPr>
        <p:txBody>
          <a:bodyPr wrap="square" rtlCol="0">
            <a:spAutoFit/>
          </a:bodyPr>
          <a:lstStyle/>
          <a:p>
            <a:r>
              <a:rPr lang="en-US" sz="3600" dirty="0" smtClean="0">
                <a:latin typeface="Montserrat" charset="0"/>
                <a:ea typeface="Montserrat" charset="0"/>
                <a:cs typeface="Montserrat" charset="0"/>
              </a:rPr>
              <a:t>10K</a:t>
            </a:r>
          </a:p>
        </p:txBody>
      </p:sp>
      <p:sp>
        <p:nvSpPr>
          <p:cNvPr id="43" name="TextBox 42"/>
          <p:cNvSpPr txBox="1"/>
          <p:nvPr/>
        </p:nvSpPr>
        <p:spPr>
          <a:xfrm>
            <a:off x="20602239" y="9242707"/>
            <a:ext cx="1640277" cy="645160"/>
          </a:xfrm>
          <a:prstGeom prst="rect">
            <a:avLst/>
          </a:prstGeom>
          <a:noFill/>
        </p:spPr>
        <p:txBody>
          <a:bodyPr wrap="square" rtlCol="0">
            <a:spAutoFit/>
          </a:bodyPr>
          <a:lstStyle/>
          <a:p>
            <a:pPr algn="r"/>
            <a:r>
              <a:rPr lang="en-US" sz="3600" dirty="0" smtClean="0">
                <a:latin typeface="Montserrat" charset="0"/>
                <a:ea typeface="Montserrat" charset="0"/>
                <a:cs typeface="Montserrat" charset="0"/>
              </a:rPr>
              <a:t>5K</a:t>
            </a:r>
          </a:p>
        </p:txBody>
      </p:sp>
      <p:sp>
        <p:nvSpPr>
          <p:cNvPr id="44" name="TextBox 43"/>
          <p:cNvSpPr txBox="1"/>
          <p:nvPr/>
        </p:nvSpPr>
        <p:spPr>
          <a:xfrm>
            <a:off x="16465721" y="8629403"/>
            <a:ext cx="1640277" cy="645160"/>
          </a:xfrm>
          <a:prstGeom prst="rect">
            <a:avLst/>
          </a:prstGeom>
          <a:noFill/>
        </p:spPr>
        <p:txBody>
          <a:bodyPr wrap="square" rtlCol="0">
            <a:spAutoFit/>
          </a:bodyPr>
          <a:lstStyle/>
          <a:p>
            <a:pPr algn="r"/>
            <a:r>
              <a:rPr lang="en-US" sz="3600" dirty="0" smtClean="0">
                <a:latin typeface="Montserrat" charset="0"/>
                <a:ea typeface="Montserrat" charset="0"/>
                <a:cs typeface="Montserrat" charset="0"/>
              </a:rPr>
              <a:t>40K</a:t>
            </a:r>
          </a:p>
        </p:txBody>
      </p:sp>
      <p:sp>
        <p:nvSpPr>
          <p:cNvPr id="45" name="TextBox 44"/>
          <p:cNvSpPr txBox="1"/>
          <p:nvPr/>
        </p:nvSpPr>
        <p:spPr>
          <a:xfrm>
            <a:off x="12091072" y="9652916"/>
            <a:ext cx="1640277" cy="645160"/>
          </a:xfrm>
          <a:prstGeom prst="rect">
            <a:avLst/>
          </a:prstGeom>
          <a:noFill/>
        </p:spPr>
        <p:txBody>
          <a:bodyPr wrap="square" rtlCol="0">
            <a:spAutoFit/>
          </a:bodyPr>
          <a:lstStyle/>
          <a:p>
            <a:pPr algn="r"/>
            <a:r>
              <a:rPr lang="en-US" sz="3600" dirty="0" smtClean="0">
                <a:latin typeface="Montserrat" charset="0"/>
                <a:ea typeface="Montserrat" charset="0"/>
                <a:cs typeface="Montserrat" charset="0"/>
              </a:rPr>
              <a:t>2K</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ppt_y</p:attrName>
                                        </p:attrNameLst>
                                      </p:cBhvr>
                                      <p:tavLst>
                                        <p:tav tm="0">
                                          <p:val>
                                            <p:strVal val="#ppt_y+#ppt_h*1.125000"/>
                                          </p:val>
                                        </p:tav>
                                        <p:tav tm="100000">
                                          <p:val>
                                            <p:strVal val="#ppt_y"/>
                                          </p:val>
                                        </p:tav>
                                      </p:tavLst>
                                    </p:anim>
                                    <p:animEffect transition="in" filter="wipe(up)">
                                      <p:cBhvr>
                                        <p:cTn id="8" dur="500"/>
                                        <p:tgtEl>
                                          <p:spTgt spid="3"/>
                                        </p:tgtEl>
                                      </p:cBhvr>
                                    </p:animEffect>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27"/>
                                        </p:tgtEl>
                                        <p:attrNameLst>
                                          <p:attrName>style.visibility</p:attrName>
                                        </p:attrNameLst>
                                      </p:cBhvr>
                                      <p:to>
                                        <p:strVal val="visible"/>
                                      </p:to>
                                    </p:set>
                                    <p:anim calcmode="lin" valueType="num">
                                      <p:cBhvr>
                                        <p:cTn id="13" dur="500" fill="hold"/>
                                        <p:tgtEl>
                                          <p:spTgt spid="27"/>
                                        </p:tgtEl>
                                        <p:attrNameLst>
                                          <p:attrName>ppt_w</p:attrName>
                                        </p:attrNameLst>
                                      </p:cBhvr>
                                      <p:tavLst>
                                        <p:tav tm="0">
                                          <p:val>
                                            <p:fltVal val="0"/>
                                          </p:val>
                                        </p:tav>
                                        <p:tav tm="100000">
                                          <p:val>
                                            <p:strVal val="#ppt_w"/>
                                          </p:val>
                                        </p:tav>
                                      </p:tavLst>
                                    </p:anim>
                                    <p:anim calcmode="lin" valueType="num">
                                      <p:cBhvr>
                                        <p:cTn id="14" dur="500" fill="hold"/>
                                        <p:tgtEl>
                                          <p:spTgt spid="27"/>
                                        </p:tgtEl>
                                        <p:attrNameLst>
                                          <p:attrName>ppt_h</p:attrName>
                                        </p:attrNameLst>
                                      </p:cBhvr>
                                      <p:tavLst>
                                        <p:tav tm="0">
                                          <p:val>
                                            <p:fltVal val="0"/>
                                          </p:val>
                                        </p:tav>
                                        <p:tav tm="100000">
                                          <p:val>
                                            <p:strVal val="#ppt_h"/>
                                          </p:val>
                                        </p:tav>
                                      </p:tavLst>
                                    </p:anim>
                                    <p:animEffect transition="in" filter="fade">
                                      <p:cBhvr>
                                        <p:cTn id="15" dur="500"/>
                                        <p:tgtEl>
                                          <p:spTgt spid="27"/>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fltVal val="0"/>
                                          </p:val>
                                        </p:tav>
                                        <p:tav tm="100000">
                                          <p:val>
                                            <p:strVal val="#ppt_h"/>
                                          </p:val>
                                        </p:tav>
                                      </p:tavLst>
                                    </p:anim>
                                    <p:animEffect transition="in" filter="fade">
                                      <p:cBhvr>
                                        <p:cTn id="20" dur="500"/>
                                        <p:tgtEl>
                                          <p:spTgt spid="28"/>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p:cTn id="23" dur="500" fill="hold"/>
                                        <p:tgtEl>
                                          <p:spTgt spid="29"/>
                                        </p:tgtEl>
                                        <p:attrNameLst>
                                          <p:attrName>ppt_w</p:attrName>
                                        </p:attrNameLst>
                                      </p:cBhvr>
                                      <p:tavLst>
                                        <p:tav tm="0">
                                          <p:val>
                                            <p:fltVal val="0"/>
                                          </p:val>
                                        </p:tav>
                                        <p:tav tm="100000">
                                          <p:val>
                                            <p:strVal val="#ppt_w"/>
                                          </p:val>
                                        </p:tav>
                                      </p:tavLst>
                                    </p:anim>
                                    <p:anim calcmode="lin" valueType="num">
                                      <p:cBhvr>
                                        <p:cTn id="24" dur="500" fill="hold"/>
                                        <p:tgtEl>
                                          <p:spTgt spid="29"/>
                                        </p:tgtEl>
                                        <p:attrNameLst>
                                          <p:attrName>ppt_h</p:attrName>
                                        </p:attrNameLst>
                                      </p:cBhvr>
                                      <p:tavLst>
                                        <p:tav tm="0">
                                          <p:val>
                                            <p:fltVal val="0"/>
                                          </p:val>
                                        </p:tav>
                                        <p:tav tm="100000">
                                          <p:val>
                                            <p:strVal val="#ppt_h"/>
                                          </p:val>
                                        </p:tav>
                                      </p:tavLst>
                                    </p:anim>
                                    <p:animEffect transition="in" filter="fade">
                                      <p:cBhvr>
                                        <p:cTn id="25" dur="500"/>
                                        <p:tgtEl>
                                          <p:spTgt spid="29"/>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30"/>
                                        </p:tgtEl>
                                        <p:attrNameLst>
                                          <p:attrName>style.visibility</p:attrName>
                                        </p:attrNameLst>
                                      </p:cBhvr>
                                      <p:to>
                                        <p:strVal val="visible"/>
                                      </p:to>
                                    </p:set>
                                    <p:anim calcmode="lin" valueType="num">
                                      <p:cBhvr>
                                        <p:cTn id="28" dur="500" fill="hold"/>
                                        <p:tgtEl>
                                          <p:spTgt spid="30"/>
                                        </p:tgtEl>
                                        <p:attrNameLst>
                                          <p:attrName>ppt_w</p:attrName>
                                        </p:attrNameLst>
                                      </p:cBhvr>
                                      <p:tavLst>
                                        <p:tav tm="0">
                                          <p:val>
                                            <p:fltVal val="0"/>
                                          </p:val>
                                        </p:tav>
                                        <p:tav tm="100000">
                                          <p:val>
                                            <p:strVal val="#ppt_w"/>
                                          </p:val>
                                        </p:tav>
                                      </p:tavLst>
                                    </p:anim>
                                    <p:anim calcmode="lin" valueType="num">
                                      <p:cBhvr>
                                        <p:cTn id="29" dur="500" fill="hold"/>
                                        <p:tgtEl>
                                          <p:spTgt spid="30"/>
                                        </p:tgtEl>
                                        <p:attrNameLst>
                                          <p:attrName>ppt_h</p:attrName>
                                        </p:attrNameLst>
                                      </p:cBhvr>
                                      <p:tavLst>
                                        <p:tav tm="0">
                                          <p:val>
                                            <p:fltVal val="0"/>
                                          </p:val>
                                        </p:tav>
                                        <p:tav tm="100000">
                                          <p:val>
                                            <p:strVal val="#ppt_h"/>
                                          </p:val>
                                        </p:tav>
                                      </p:tavLst>
                                    </p:anim>
                                    <p:animEffect transition="in" filter="fade">
                                      <p:cBhvr>
                                        <p:cTn id="30" dur="500"/>
                                        <p:tgtEl>
                                          <p:spTgt spid="30"/>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 calcmode="lin" valueType="num">
                                      <p:cBhvr>
                                        <p:cTn id="38" dur="500" fill="hold"/>
                                        <p:tgtEl>
                                          <p:spTgt spid="32"/>
                                        </p:tgtEl>
                                        <p:attrNameLst>
                                          <p:attrName>ppt_w</p:attrName>
                                        </p:attrNameLst>
                                      </p:cBhvr>
                                      <p:tavLst>
                                        <p:tav tm="0">
                                          <p:val>
                                            <p:fltVal val="0"/>
                                          </p:val>
                                        </p:tav>
                                        <p:tav tm="100000">
                                          <p:val>
                                            <p:strVal val="#ppt_w"/>
                                          </p:val>
                                        </p:tav>
                                      </p:tavLst>
                                    </p:anim>
                                    <p:anim calcmode="lin" valueType="num">
                                      <p:cBhvr>
                                        <p:cTn id="39" dur="500" fill="hold"/>
                                        <p:tgtEl>
                                          <p:spTgt spid="32"/>
                                        </p:tgtEl>
                                        <p:attrNameLst>
                                          <p:attrName>ppt_h</p:attrName>
                                        </p:attrNameLst>
                                      </p:cBhvr>
                                      <p:tavLst>
                                        <p:tav tm="0">
                                          <p:val>
                                            <p:fltVal val="0"/>
                                          </p:val>
                                        </p:tav>
                                        <p:tav tm="100000">
                                          <p:val>
                                            <p:strVal val="#ppt_h"/>
                                          </p:val>
                                        </p:tav>
                                      </p:tavLst>
                                    </p:anim>
                                    <p:animEffect transition="in" filter="fade">
                                      <p:cBhvr>
                                        <p:cTn id="40" dur="500"/>
                                        <p:tgtEl>
                                          <p:spTgt spid="32"/>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Effect transition="in" filter="fade">
                                      <p:cBhvr>
                                        <p:cTn id="45" dur="500"/>
                                        <p:tgtEl>
                                          <p:spTgt spid="34"/>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35"/>
                                        </p:tgtEl>
                                        <p:attrNameLst>
                                          <p:attrName>style.visibility</p:attrName>
                                        </p:attrNameLst>
                                      </p:cBhvr>
                                      <p:to>
                                        <p:strVal val="visible"/>
                                      </p:to>
                                    </p:set>
                                    <p:anim calcmode="lin" valueType="num">
                                      <p:cBhvr>
                                        <p:cTn id="48" dur="500" fill="hold"/>
                                        <p:tgtEl>
                                          <p:spTgt spid="35"/>
                                        </p:tgtEl>
                                        <p:attrNameLst>
                                          <p:attrName>ppt_w</p:attrName>
                                        </p:attrNameLst>
                                      </p:cBhvr>
                                      <p:tavLst>
                                        <p:tav tm="0">
                                          <p:val>
                                            <p:fltVal val="0"/>
                                          </p:val>
                                        </p:tav>
                                        <p:tav tm="100000">
                                          <p:val>
                                            <p:strVal val="#ppt_w"/>
                                          </p:val>
                                        </p:tav>
                                      </p:tavLst>
                                    </p:anim>
                                    <p:anim calcmode="lin" valueType="num">
                                      <p:cBhvr>
                                        <p:cTn id="49" dur="500" fill="hold"/>
                                        <p:tgtEl>
                                          <p:spTgt spid="35"/>
                                        </p:tgtEl>
                                        <p:attrNameLst>
                                          <p:attrName>ppt_h</p:attrName>
                                        </p:attrNameLst>
                                      </p:cBhvr>
                                      <p:tavLst>
                                        <p:tav tm="0">
                                          <p:val>
                                            <p:fltVal val="0"/>
                                          </p:val>
                                        </p:tav>
                                        <p:tav tm="100000">
                                          <p:val>
                                            <p:strVal val="#ppt_h"/>
                                          </p:val>
                                        </p:tav>
                                      </p:tavLst>
                                    </p:anim>
                                    <p:animEffect transition="in" filter="fade">
                                      <p:cBhvr>
                                        <p:cTn id="50" dur="500"/>
                                        <p:tgtEl>
                                          <p:spTgt spid="35"/>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36"/>
                                        </p:tgtEl>
                                        <p:attrNameLst>
                                          <p:attrName>style.visibility</p:attrName>
                                        </p:attrNameLst>
                                      </p:cBhvr>
                                      <p:to>
                                        <p:strVal val="visible"/>
                                      </p:to>
                                    </p:set>
                                    <p:anim calcmode="lin" valueType="num">
                                      <p:cBhvr>
                                        <p:cTn id="53" dur="500" fill="hold"/>
                                        <p:tgtEl>
                                          <p:spTgt spid="36"/>
                                        </p:tgtEl>
                                        <p:attrNameLst>
                                          <p:attrName>ppt_w</p:attrName>
                                        </p:attrNameLst>
                                      </p:cBhvr>
                                      <p:tavLst>
                                        <p:tav tm="0">
                                          <p:val>
                                            <p:fltVal val="0"/>
                                          </p:val>
                                        </p:tav>
                                        <p:tav tm="100000">
                                          <p:val>
                                            <p:strVal val="#ppt_w"/>
                                          </p:val>
                                        </p:tav>
                                      </p:tavLst>
                                    </p:anim>
                                    <p:anim calcmode="lin" valueType="num">
                                      <p:cBhvr>
                                        <p:cTn id="54" dur="500" fill="hold"/>
                                        <p:tgtEl>
                                          <p:spTgt spid="36"/>
                                        </p:tgtEl>
                                        <p:attrNameLst>
                                          <p:attrName>ppt_h</p:attrName>
                                        </p:attrNameLst>
                                      </p:cBhvr>
                                      <p:tavLst>
                                        <p:tav tm="0">
                                          <p:val>
                                            <p:fltVal val="0"/>
                                          </p:val>
                                        </p:tav>
                                        <p:tav tm="100000">
                                          <p:val>
                                            <p:strVal val="#ppt_h"/>
                                          </p:val>
                                        </p:tav>
                                      </p:tavLst>
                                    </p:anim>
                                    <p:animEffect transition="in" filter="fade">
                                      <p:cBhvr>
                                        <p:cTn id="55" dur="500"/>
                                        <p:tgtEl>
                                          <p:spTgt spid="36"/>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p:cTn id="58" dur="500" fill="hold"/>
                                        <p:tgtEl>
                                          <p:spTgt spid="37"/>
                                        </p:tgtEl>
                                        <p:attrNameLst>
                                          <p:attrName>ppt_w</p:attrName>
                                        </p:attrNameLst>
                                      </p:cBhvr>
                                      <p:tavLst>
                                        <p:tav tm="0">
                                          <p:val>
                                            <p:fltVal val="0"/>
                                          </p:val>
                                        </p:tav>
                                        <p:tav tm="100000">
                                          <p:val>
                                            <p:strVal val="#ppt_w"/>
                                          </p:val>
                                        </p:tav>
                                      </p:tavLst>
                                    </p:anim>
                                    <p:anim calcmode="lin" valueType="num">
                                      <p:cBhvr>
                                        <p:cTn id="59" dur="500" fill="hold"/>
                                        <p:tgtEl>
                                          <p:spTgt spid="37"/>
                                        </p:tgtEl>
                                        <p:attrNameLst>
                                          <p:attrName>ppt_h</p:attrName>
                                        </p:attrNameLst>
                                      </p:cBhvr>
                                      <p:tavLst>
                                        <p:tav tm="0">
                                          <p:val>
                                            <p:fltVal val="0"/>
                                          </p:val>
                                        </p:tav>
                                        <p:tav tm="100000">
                                          <p:val>
                                            <p:strVal val="#ppt_h"/>
                                          </p:val>
                                        </p:tav>
                                      </p:tavLst>
                                    </p:anim>
                                    <p:animEffect transition="in" filter="fade">
                                      <p:cBhvr>
                                        <p:cTn id="60" dur="500"/>
                                        <p:tgtEl>
                                          <p:spTgt spid="37"/>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p:cTn id="63" dur="500" fill="hold"/>
                                        <p:tgtEl>
                                          <p:spTgt spid="38"/>
                                        </p:tgtEl>
                                        <p:attrNameLst>
                                          <p:attrName>ppt_w</p:attrName>
                                        </p:attrNameLst>
                                      </p:cBhvr>
                                      <p:tavLst>
                                        <p:tav tm="0">
                                          <p:val>
                                            <p:fltVal val="0"/>
                                          </p:val>
                                        </p:tav>
                                        <p:tav tm="100000">
                                          <p:val>
                                            <p:strVal val="#ppt_w"/>
                                          </p:val>
                                        </p:tav>
                                      </p:tavLst>
                                    </p:anim>
                                    <p:anim calcmode="lin" valueType="num">
                                      <p:cBhvr>
                                        <p:cTn id="64" dur="500" fill="hold"/>
                                        <p:tgtEl>
                                          <p:spTgt spid="38"/>
                                        </p:tgtEl>
                                        <p:attrNameLst>
                                          <p:attrName>ppt_h</p:attrName>
                                        </p:attrNameLst>
                                      </p:cBhvr>
                                      <p:tavLst>
                                        <p:tav tm="0">
                                          <p:val>
                                            <p:fltVal val="0"/>
                                          </p:val>
                                        </p:tav>
                                        <p:tav tm="100000">
                                          <p:val>
                                            <p:strVal val="#ppt_h"/>
                                          </p:val>
                                        </p:tav>
                                      </p:tavLst>
                                    </p:anim>
                                    <p:animEffect transition="in" filter="fade">
                                      <p:cBhvr>
                                        <p:cTn id="65" dur="500"/>
                                        <p:tgtEl>
                                          <p:spTgt spid="38"/>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9"/>
                                        </p:tgtEl>
                                        <p:attrNameLst>
                                          <p:attrName>style.visibility</p:attrName>
                                        </p:attrNameLst>
                                      </p:cBhvr>
                                      <p:to>
                                        <p:strVal val="visible"/>
                                      </p:to>
                                    </p:set>
                                    <p:anim calcmode="lin" valueType="num">
                                      <p:cBhvr>
                                        <p:cTn id="68" dur="500" fill="hold"/>
                                        <p:tgtEl>
                                          <p:spTgt spid="39"/>
                                        </p:tgtEl>
                                        <p:attrNameLst>
                                          <p:attrName>ppt_w</p:attrName>
                                        </p:attrNameLst>
                                      </p:cBhvr>
                                      <p:tavLst>
                                        <p:tav tm="0">
                                          <p:val>
                                            <p:fltVal val="0"/>
                                          </p:val>
                                        </p:tav>
                                        <p:tav tm="100000">
                                          <p:val>
                                            <p:strVal val="#ppt_w"/>
                                          </p:val>
                                        </p:tav>
                                      </p:tavLst>
                                    </p:anim>
                                    <p:anim calcmode="lin" valueType="num">
                                      <p:cBhvr>
                                        <p:cTn id="69" dur="500" fill="hold"/>
                                        <p:tgtEl>
                                          <p:spTgt spid="39"/>
                                        </p:tgtEl>
                                        <p:attrNameLst>
                                          <p:attrName>ppt_h</p:attrName>
                                        </p:attrNameLst>
                                      </p:cBhvr>
                                      <p:tavLst>
                                        <p:tav tm="0">
                                          <p:val>
                                            <p:fltVal val="0"/>
                                          </p:val>
                                        </p:tav>
                                        <p:tav tm="100000">
                                          <p:val>
                                            <p:strVal val="#ppt_h"/>
                                          </p:val>
                                        </p:tav>
                                      </p:tavLst>
                                    </p:anim>
                                    <p:animEffect transition="in" filter="fade">
                                      <p:cBhvr>
                                        <p:cTn id="70" dur="500"/>
                                        <p:tgtEl>
                                          <p:spTgt spid="39"/>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40"/>
                                        </p:tgtEl>
                                        <p:attrNameLst>
                                          <p:attrName>style.visibility</p:attrName>
                                        </p:attrNameLst>
                                      </p:cBhvr>
                                      <p:to>
                                        <p:strVal val="visible"/>
                                      </p:to>
                                    </p:set>
                                    <p:anim calcmode="lin" valueType="num">
                                      <p:cBhvr>
                                        <p:cTn id="73" dur="500" fill="hold"/>
                                        <p:tgtEl>
                                          <p:spTgt spid="40"/>
                                        </p:tgtEl>
                                        <p:attrNameLst>
                                          <p:attrName>ppt_w</p:attrName>
                                        </p:attrNameLst>
                                      </p:cBhvr>
                                      <p:tavLst>
                                        <p:tav tm="0">
                                          <p:val>
                                            <p:fltVal val="0"/>
                                          </p:val>
                                        </p:tav>
                                        <p:tav tm="100000">
                                          <p:val>
                                            <p:strVal val="#ppt_w"/>
                                          </p:val>
                                        </p:tav>
                                      </p:tavLst>
                                    </p:anim>
                                    <p:anim calcmode="lin" valueType="num">
                                      <p:cBhvr>
                                        <p:cTn id="74" dur="500" fill="hold"/>
                                        <p:tgtEl>
                                          <p:spTgt spid="40"/>
                                        </p:tgtEl>
                                        <p:attrNameLst>
                                          <p:attrName>ppt_h</p:attrName>
                                        </p:attrNameLst>
                                      </p:cBhvr>
                                      <p:tavLst>
                                        <p:tav tm="0">
                                          <p:val>
                                            <p:fltVal val="0"/>
                                          </p:val>
                                        </p:tav>
                                        <p:tav tm="100000">
                                          <p:val>
                                            <p:strVal val="#ppt_h"/>
                                          </p:val>
                                        </p:tav>
                                      </p:tavLst>
                                    </p:anim>
                                    <p:animEffect transition="in" filter="fade">
                                      <p:cBhvr>
                                        <p:cTn id="75" dur="500"/>
                                        <p:tgtEl>
                                          <p:spTgt spid="40"/>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41"/>
                                        </p:tgtEl>
                                        <p:attrNameLst>
                                          <p:attrName>style.visibility</p:attrName>
                                        </p:attrNameLst>
                                      </p:cBhvr>
                                      <p:to>
                                        <p:strVal val="visible"/>
                                      </p:to>
                                    </p:set>
                                    <p:anim calcmode="lin" valueType="num">
                                      <p:cBhvr>
                                        <p:cTn id="78" dur="500" fill="hold"/>
                                        <p:tgtEl>
                                          <p:spTgt spid="41"/>
                                        </p:tgtEl>
                                        <p:attrNameLst>
                                          <p:attrName>ppt_w</p:attrName>
                                        </p:attrNameLst>
                                      </p:cBhvr>
                                      <p:tavLst>
                                        <p:tav tm="0">
                                          <p:val>
                                            <p:fltVal val="0"/>
                                          </p:val>
                                        </p:tav>
                                        <p:tav tm="100000">
                                          <p:val>
                                            <p:strVal val="#ppt_w"/>
                                          </p:val>
                                        </p:tav>
                                      </p:tavLst>
                                    </p:anim>
                                    <p:anim calcmode="lin" valueType="num">
                                      <p:cBhvr>
                                        <p:cTn id="79" dur="500" fill="hold"/>
                                        <p:tgtEl>
                                          <p:spTgt spid="41"/>
                                        </p:tgtEl>
                                        <p:attrNameLst>
                                          <p:attrName>ppt_h</p:attrName>
                                        </p:attrNameLst>
                                      </p:cBhvr>
                                      <p:tavLst>
                                        <p:tav tm="0">
                                          <p:val>
                                            <p:fltVal val="0"/>
                                          </p:val>
                                        </p:tav>
                                        <p:tav tm="100000">
                                          <p:val>
                                            <p:strVal val="#ppt_h"/>
                                          </p:val>
                                        </p:tav>
                                      </p:tavLst>
                                    </p:anim>
                                    <p:animEffect transition="in" filter="fade">
                                      <p:cBhvr>
                                        <p:cTn id="80" dur="500"/>
                                        <p:tgtEl>
                                          <p:spTgt spid="41"/>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42"/>
                                        </p:tgtEl>
                                        <p:attrNameLst>
                                          <p:attrName>style.visibility</p:attrName>
                                        </p:attrNameLst>
                                      </p:cBhvr>
                                      <p:to>
                                        <p:strVal val="visible"/>
                                      </p:to>
                                    </p:set>
                                    <p:anim calcmode="lin" valueType="num">
                                      <p:cBhvr>
                                        <p:cTn id="83" dur="500" fill="hold"/>
                                        <p:tgtEl>
                                          <p:spTgt spid="42"/>
                                        </p:tgtEl>
                                        <p:attrNameLst>
                                          <p:attrName>ppt_w</p:attrName>
                                        </p:attrNameLst>
                                      </p:cBhvr>
                                      <p:tavLst>
                                        <p:tav tm="0">
                                          <p:val>
                                            <p:fltVal val="0"/>
                                          </p:val>
                                        </p:tav>
                                        <p:tav tm="100000">
                                          <p:val>
                                            <p:strVal val="#ppt_w"/>
                                          </p:val>
                                        </p:tav>
                                      </p:tavLst>
                                    </p:anim>
                                    <p:anim calcmode="lin" valueType="num">
                                      <p:cBhvr>
                                        <p:cTn id="84" dur="500" fill="hold"/>
                                        <p:tgtEl>
                                          <p:spTgt spid="42"/>
                                        </p:tgtEl>
                                        <p:attrNameLst>
                                          <p:attrName>ppt_h</p:attrName>
                                        </p:attrNameLst>
                                      </p:cBhvr>
                                      <p:tavLst>
                                        <p:tav tm="0">
                                          <p:val>
                                            <p:fltVal val="0"/>
                                          </p:val>
                                        </p:tav>
                                        <p:tav tm="100000">
                                          <p:val>
                                            <p:strVal val="#ppt_h"/>
                                          </p:val>
                                        </p:tav>
                                      </p:tavLst>
                                    </p:anim>
                                    <p:animEffect transition="in" filter="fade">
                                      <p:cBhvr>
                                        <p:cTn id="85" dur="500"/>
                                        <p:tgtEl>
                                          <p:spTgt spid="42"/>
                                        </p:tgtEl>
                                      </p:cBhvr>
                                    </p:animEffect>
                                  </p:childTnLst>
                                </p:cTn>
                              </p:par>
                              <p:par>
                                <p:cTn id="86" presetID="53" presetClass="entr" presetSubtype="16" fill="hold" grpId="0" nodeType="withEffect">
                                  <p:stCondLst>
                                    <p:cond delay="0"/>
                                  </p:stCondLst>
                                  <p:childTnLst>
                                    <p:set>
                                      <p:cBhvr>
                                        <p:cTn id="87" dur="1" fill="hold">
                                          <p:stCondLst>
                                            <p:cond delay="0"/>
                                          </p:stCondLst>
                                        </p:cTn>
                                        <p:tgtEl>
                                          <p:spTgt spid="43"/>
                                        </p:tgtEl>
                                        <p:attrNameLst>
                                          <p:attrName>style.visibility</p:attrName>
                                        </p:attrNameLst>
                                      </p:cBhvr>
                                      <p:to>
                                        <p:strVal val="visible"/>
                                      </p:to>
                                    </p:set>
                                    <p:anim calcmode="lin" valueType="num">
                                      <p:cBhvr>
                                        <p:cTn id="88" dur="500" fill="hold"/>
                                        <p:tgtEl>
                                          <p:spTgt spid="43"/>
                                        </p:tgtEl>
                                        <p:attrNameLst>
                                          <p:attrName>ppt_w</p:attrName>
                                        </p:attrNameLst>
                                      </p:cBhvr>
                                      <p:tavLst>
                                        <p:tav tm="0">
                                          <p:val>
                                            <p:fltVal val="0"/>
                                          </p:val>
                                        </p:tav>
                                        <p:tav tm="100000">
                                          <p:val>
                                            <p:strVal val="#ppt_w"/>
                                          </p:val>
                                        </p:tav>
                                      </p:tavLst>
                                    </p:anim>
                                    <p:anim calcmode="lin" valueType="num">
                                      <p:cBhvr>
                                        <p:cTn id="89" dur="500" fill="hold"/>
                                        <p:tgtEl>
                                          <p:spTgt spid="43"/>
                                        </p:tgtEl>
                                        <p:attrNameLst>
                                          <p:attrName>ppt_h</p:attrName>
                                        </p:attrNameLst>
                                      </p:cBhvr>
                                      <p:tavLst>
                                        <p:tav tm="0">
                                          <p:val>
                                            <p:fltVal val="0"/>
                                          </p:val>
                                        </p:tav>
                                        <p:tav tm="100000">
                                          <p:val>
                                            <p:strVal val="#ppt_h"/>
                                          </p:val>
                                        </p:tav>
                                      </p:tavLst>
                                    </p:anim>
                                    <p:animEffect transition="in" filter="fade">
                                      <p:cBhvr>
                                        <p:cTn id="90" dur="500"/>
                                        <p:tgtEl>
                                          <p:spTgt spid="43"/>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4"/>
                                        </p:tgtEl>
                                        <p:attrNameLst>
                                          <p:attrName>style.visibility</p:attrName>
                                        </p:attrNameLst>
                                      </p:cBhvr>
                                      <p:to>
                                        <p:strVal val="visible"/>
                                      </p:to>
                                    </p:set>
                                    <p:anim calcmode="lin" valueType="num">
                                      <p:cBhvr>
                                        <p:cTn id="93" dur="500" fill="hold"/>
                                        <p:tgtEl>
                                          <p:spTgt spid="44"/>
                                        </p:tgtEl>
                                        <p:attrNameLst>
                                          <p:attrName>ppt_w</p:attrName>
                                        </p:attrNameLst>
                                      </p:cBhvr>
                                      <p:tavLst>
                                        <p:tav tm="0">
                                          <p:val>
                                            <p:fltVal val="0"/>
                                          </p:val>
                                        </p:tav>
                                        <p:tav tm="100000">
                                          <p:val>
                                            <p:strVal val="#ppt_w"/>
                                          </p:val>
                                        </p:tav>
                                      </p:tavLst>
                                    </p:anim>
                                    <p:anim calcmode="lin" valueType="num">
                                      <p:cBhvr>
                                        <p:cTn id="94" dur="500" fill="hold"/>
                                        <p:tgtEl>
                                          <p:spTgt spid="44"/>
                                        </p:tgtEl>
                                        <p:attrNameLst>
                                          <p:attrName>ppt_h</p:attrName>
                                        </p:attrNameLst>
                                      </p:cBhvr>
                                      <p:tavLst>
                                        <p:tav tm="0">
                                          <p:val>
                                            <p:fltVal val="0"/>
                                          </p:val>
                                        </p:tav>
                                        <p:tav tm="100000">
                                          <p:val>
                                            <p:strVal val="#ppt_h"/>
                                          </p:val>
                                        </p:tav>
                                      </p:tavLst>
                                    </p:anim>
                                    <p:animEffect transition="in" filter="fade">
                                      <p:cBhvr>
                                        <p:cTn id="95" dur="500"/>
                                        <p:tgtEl>
                                          <p:spTgt spid="44"/>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45"/>
                                        </p:tgtEl>
                                        <p:attrNameLst>
                                          <p:attrName>style.visibility</p:attrName>
                                        </p:attrNameLst>
                                      </p:cBhvr>
                                      <p:to>
                                        <p:strVal val="visible"/>
                                      </p:to>
                                    </p:set>
                                    <p:anim calcmode="lin" valueType="num">
                                      <p:cBhvr>
                                        <p:cTn id="98" dur="500" fill="hold"/>
                                        <p:tgtEl>
                                          <p:spTgt spid="45"/>
                                        </p:tgtEl>
                                        <p:attrNameLst>
                                          <p:attrName>ppt_w</p:attrName>
                                        </p:attrNameLst>
                                      </p:cBhvr>
                                      <p:tavLst>
                                        <p:tav tm="0">
                                          <p:val>
                                            <p:fltVal val="0"/>
                                          </p:val>
                                        </p:tav>
                                        <p:tav tm="100000">
                                          <p:val>
                                            <p:strVal val="#ppt_w"/>
                                          </p:val>
                                        </p:tav>
                                      </p:tavLst>
                                    </p:anim>
                                    <p:anim calcmode="lin" valueType="num">
                                      <p:cBhvr>
                                        <p:cTn id="99" dur="500" fill="hold"/>
                                        <p:tgtEl>
                                          <p:spTgt spid="45"/>
                                        </p:tgtEl>
                                        <p:attrNameLst>
                                          <p:attrName>ppt_h</p:attrName>
                                        </p:attrNameLst>
                                      </p:cBhvr>
                                      <p:tavLst>
                                        <p:tav tm="0">
                                          <p:val>
                                            <p:fltVal val="0"/>
                                          </p:val>
                                        </p:tav>
                                        <p:tav tm="100000">
                                          <p:val>
                                            <p:strVal val="#ppt_h"/>
                                          </p:val>
                                        </p:tav>
                                      </p:tavLst>
                                    </p:anim>
                                    <p:animEffect transition="in" filter="fade">
                                      <p:cBhvr>
                                        <p:cTn id="100" dur="500"/>
                                        <p:tgtEl>
                                          <p:spTgt spid="45"/>
                                        </p:tgtEl>
                                      </p:cBhvr>
                                    </p:animEffect>
                                  </p:childTnLst>
                                </p:cTn>
                              </p:par>
                            </p:childTnLst>
                          </p:cTn>
                        </p:par>
                      </p:childTnLst>
                    </p:cTn>
                  </p:par>
                  <p:par>
                    <p:cTn id="101" fill="hold">
                      <p:stCondLst>
                        <p:cond delay="indefinite"/>
                      </p:stCondLst>
                      <p:childTnLst>
                        <p:par>
                          <p:cTn id="102" fill="hold">
                            <p:stCondLst>
                              <p:cond delay="0"/>
                            </p:stCondLst>
                            <p:childTnLst>
                              <p:par>
                                <p:cTn id="103" presetID="10" presetClass="entr" presetSubtype="0" fill="hold" grpId="0" nodeType="clickEffect">
                                  <p:stCondLst>
                                    <p:cond delay="0"/>
                                  </p:stCondLst>
                                  <p:childTnLst>
                                    <p:set>
                                      <p:cBhvr>
                                        <p:cTn id="104" dur="1" fill="hold">
                                          <p:stCondLst>
                                            <p:cond delay="0"/>
                                          </p:stCondLst>
                                        </p:cTn>
                                        <p:tgtEl>
                                          <p:spTgt spid="25"/>
                                        </p:tgtEl>
                                        <p:attrNameLst>
                                          <p:attrName>style.visibility</p:attrName>
                                        </p:attrNameLst>
                                      </p:cBhvr>
                                      <p:to>
                                        <p:strVal val="visible"/>
                                      </p:to>
                                    </p:set>
                                    <p:animEffect transition="in" filter="fade">
                                      <p:cBhvr>
                                        <p:cTn id="105" dur="500"/>
                                        <p:tgtEl>
                                          <p:spTgt spid="25"/>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26"/>
                                        </p:tgtEl>
                                        <p:attrNameLst>
                                          <p:attrName>style.visibility</p:attrName>
                                        </p:attrNameLst>
                                      </p:cBhvr>
                                      <p:to>
                                        <p:strVal val="visible"/>
                                      </p:to>
                                    </p:set>
                                    <p:animEffect transition="in" filter="fade">
                                      <p:cBhvr>
                                        <p:cTn id="108" dur="500"/>
                                        <p:tgtEl>
                                          <p:spTgt spid="26"/>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500"/>
                                        <p:tgtEl>
                                          <p:spTgt spid="24"/>
                                        </p:tgtEl>
                                      </p:cBhvr>
                                    </p:animEffect>
                                  </p:childTnLst>
                                </p:cTn>
                              </p:par>
                            </p:childTnLst>
                          </p:cTn>
                        </p:par>
                      </p:childTnLst>
                    </p:cTn>
                  </p:par>
                  <p:par>
                    <p:cTn id="112" fill="hold">
                      <p:stCondLst>
                        <p:cond delay="indefinite"/>
                      </p:stCondLst>
                      <p:childTnLst>
                        <p:par>
                          <p:cTn id="113" fill="hold">
                            <p:stCondLst>
                              <p:cond delay="0"/>
                            </p:stCondLst>
                            <p:childTnLst>
                              <p:par>
                                <p:cTn id="114" presetID="22" presetClass="entr" presetSubtype="8" fill="hold" grpId="0" nodeType="clickEffect">
                                  <p:stCondLst>
                                    <p:cond delay="0"/>
                                  </p:stCondLst>
                                  <p:childTnLst>
                                    <p:set>
                                      <p:cBhvr>
                                        <p:cTn id="115" dur="1" fill="hold">
                                          <p:stCondLst>
                                            <p:cond delay="0"/>
                                          </p:stCondLst>
                                        </p:cTn>
                                        <p:tgtEl>
                                          <p:spTgt spid="15"/>
                                        </p:tgtEl>
                                        <p:attrNameLst>
                                          <p:attrName>style.visibility</p:attrName>
                                        </p:attrNameLst>
                                      </p:cBhvr>
                                      <p:to>
                                        <p:strVal val="visible"/>
                                      </p:to>
                                    </p:set>
                                    <p:animEffect transition="in" filter="wipe(left)">
                                      <p:cBhvr>
                                        <p:cTn id="116" dur="500"/>
                                        <p:tgtEl>
                                          <p:spTgt spid="15"/>
                                        </p:tgtEl>
                                      </p:cBhvr>
                                    </p:animEffect>
                                  </p:childTnLst>
                                </p:cTn>
                              </p:par>
                              <p:par>
                                <p:cTn id="117" presetID="22" presetClass="entr" presetSubtype="8" fill="hold" grpId="0" nodeType="withEffect">
                                  <p:stCondLst>
                                    <p:cond delay="0"/>
                                  </p:stCondLst>
                                  <p:childTnLst>
                                    <p:set>
                                      <p:cBhvr>
                                        <p:cTn id="118" dur="1" fill="hold">
                                          <p:stCondLst>
                                            <p:cond delay="0"/>
                                          </p:stCondLst>
                                        </p:cTn>
                                        <p:tgtEl>
                                          <p:spTgt spid="16"/>
                                        </p:tgtEl>
                                        <p:attrNameLst>
                                          <p:attrName>style.visibility</p:attrName>
                                        </p:attrNameLst>
                                      </p:cBhvr>
                                      <p:to>
                                        <p:strVal val="visible"/>
                                      </p:to>
                                    </p:set>
                                    <p:animEffect transition="in" filter="wipe(left)">
                                      <p:cBhvr>
                                        <p:cTn id="119" dur="500"/>
                                        <p:tgtEl>
                                          <p:spTgt spid="16"/>
                                        </p:tgtEl>
                                      </p:cBhvr>
                                    </p:animEffect>
                                  </p:childTnLst>
                                </p:cTn>
                              </p:par>
                              <p:par>
                                <p:cTn id="120" presetID="22" presetClass="entr" presetSubtype="8" fill="hold" grpId="0" nodeType="withEffect">
                                  <p:stCondLst>
                                    <p:cond delay="0"/>
                                  </p:stCondLst>
                                  <p:childTnLst>
                                    <p:set>
                                      <p:cBhvr>
                                        <p:cTn id="121" dur="1" fill="hold">
                                          <p:stCondLst>
                                            <p:cond delay="0"/>
                                          </p:stCondLst>
                                        </p:cTn>
                                        <p:tgtEl>
                                          <p:spTgt spid="17"/>
                                        </p:tgtEl>
                                        <p:attrNameLst>
                                          <p:attrName>style.visibility</p:attrName>
                                        </p:attrNameLst>
                                      </p:cBhvr>
                                      <p:to>
                                        <p:strVal val="visible"/>
                                      </p:to>
                                    </p:set>
                                    <p:animEffect transition="in" filter="wipe(left)">
                                      <p:cBhvr>
                                        <p:cTn id="122" dur="500"/>
                                        <p:tgtEl>
                                          <p:spTgt spid="17"/>
                                        </p:tgtEl>
                                      </p:cBhvr>
                                    </p:animEffect>
                                  </p:childTnLst>
                                </p:cTn>
                              </p:par>
                              <p:par>
                                <p:cTn id="123" presetID="22" presetClass="entr" presetSubtype="8"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Effect transition="in" filter="wipe(left)">
                                      <p:cBhvr>
                                        <p:cTn id="125" dur="500"/>
                                        <p:tgtEl>
                                          <p:spTgt spid="18"/>
                                        </p:tgtEl>
                                      </p:cBhvr>
                                    </p:animEffect>
                                  </p:childTnLst>
                                </p:cTn>
                              </p:par>
                              <p:par>
                                <p:cTn id="126" presetID="22" presetClass="entr" presetSubtype="8" fill="hold" grpId="0" nodeType="withEffect">
                                  <p:stCondLst>
                                    <p:cond delay="0"/>
                                  </p:stCondLst>
                                  <p:childTnLst>
                                    <p:set>
                                      <p:cBhvr>
                                        <p:cTn id="127" dur="1" fill="hold">
                                          <p:stCondLst>
                                            <p:cond delay="0"/>
                                          </p:stCondLst>
                                        </p:cTn>
                                        <p:tgtEl>
                                          <p:spTgt spid="19"/>
                                        </p:tgtEl>
                                        <p:attrNameLst>
                                          <p:attrName>style.visibility</p:attrName>
                                        </p:attrNameLst>
                                      </p:cBhvr>
                                      <p:to>
                                        <p:strVal val="visible"/>
                                      </p:to>
                                    </p:set>
                                    <p:animEffect transition="in" filter="wipe(left)">
                                      <p:cBhvr>
                                        <p:cTn id="128" dur="500"/>
                                        <p:tgtEl>
                                          <p:spTgt spid="19"/>
                                        </p:tgtEl>
                                      </p:cBhvr>
                                    </p:animEffect>
                                  </p:childTnLst>
                                </p:cTn>
                              </p:par>
                              <p:par>
                                <p:cTn id="129" presetID="22" presetClass="entr" presetSubtype="8" fill="hold" grpId="0" nodeType="withEffect">
                                  <p:stCondLst>
                                    <p:cond delay="0"/>
                                  </p:stCondLst>
                                  <p:childTnLst>
                                    <p:set>
                                      <p:cBhvr>
                                        <p:cTn id="130" dur="1" fill="hold">
                                          <p:stCondLst>
                                            <p:cond delay="0"/>
                                          </p:stCondLst>
                                        </p:cTn>
                                        <p:tgtEl>
                                          <p:spTgt spid="20"/>
                                        </p:tgtEl>
                                        <p:attrNameLst>
                                          <p:attrName>style.visibility</p:attrName>
                                        </p:attrNameLst>
                                      </p:cBhvr>
                                      <p:to>
                                        <p:strVal val="visible"/>
                                      </p:to>
                                    </p:set>
                                    <p:animEffect transition="in" filter="wipe(left)">
                                      <p:cBhvr>
                                        <p:cTn id="131" dur="500"/>
                                        <p:tgtEl>
                                          <p:spTgt spid="20"/>
                                        </p:tgtEl>
                                      </p:cBhvr>
                                    </p:animEffect>
                                  </p:childTnLst>
                                </p:cTn>
                              </p:par>
                              <p:par>
                                <p:cTn id="132" presetID="22" presetClass="entr" presetSubtype="8"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left)">
                                      <p:cBhvr>
                                        <p:cTn id="134" dur="500"/>
                                        <p:tgtEl>
                                          <p:spTgt spid="21"/>
                                        </p:tgtEl>
                                      </p:cBhvr>
                                    </p:animEffect>
                                  </p:childTnLst>
                                </p:cTn>
                              </p:par>
                              <p:par>
                                <p:cTn id="135" presetID="22" presetClass="entr" presetSubtype="8" fill="hold" grpId="0" nodeType="withEffect">
                                  <p:stCondLst>
                                    <p:cond delay="0"/>
                                  </p:stCondLst>
                                  <p:childTnLst>
                                    <p:set>
                                      <p:cBhvr>
                                        <p:cTn id="136" dur="1" fill="hold">
                                          <p:stCondLst>
                                            <p:cond delay="0"/>
                                          </p:stCondLst>
                                        </p:cTn>
                                        <p:tgtEl>
                                          <p:spTgt spid="22"/>
                                        </p:tgtEl>
                                        <p:attrNameLst>
                                          <p:attrName>style.visibility</p:attrName>
                                        </p:attrNameLst>
                                      </p:cBhvr>
                                      <p:to>
                                        <p:strVal val="visible"/>
                                      </p:to>
                                    </p:set>
                                    <p:animEffect transition="in" filter="wipe(left)">
                                      <p:cBhvr>
                                        <p:cTn id="137" dur="500"/>
                                        <p:tgtEl>
                                          <p:spTgt spid="22"/>
                                        </p:tgtEl>
                                      </p:cBhvr>
                                    </p:animEffect>
                                  </p:childTnLst>
                                </p:cTn>
                              </p:par>
                              <p:par>
                                <p:cTn id="138" presetID="22" presetClass="entr" presetSubtype="8" fill="hold" grpId="0" nodeType="withEffect">
                                  <p:stCondLst>
                                    <p:cond delay="0"/>
                                  </p:stCondLst>
                                  <p:childTnLst>
                                    <p:set>
                                      <p:cBhvr>
                                        <p:cTn id="139" dur="1" fill="hold">
                                          <p:stCondLst>
                                            <p:cond delay="0"/>
                                          </p:stCondLst>
                                        </p:cTn>
                                        <p:tgtEl>
                                          <p:spTgt spid="23"/>
                                        </p:tgtEl>
                                        <p:attrNameLst>
                                          <p:attrName>style.visibility</p:attrName>
                                        </p:attrNameLst>
                                      </p:cBhvr>
                                      <p:to>
                                        <p:strVal val="visible"/>
                                      </p:to>
                                    </p:set>
                                    <p:animEffect transition="in" filter="wipe(left)">
                                      <p:cBhvr>
                                        <p:cTn id="140" dur="500"/>
                                        <p:tgtEl>
                                          <p:spTgt spid="23"/>
                                        </p:tgtEl>
                                      </p:cBhvr>
                                    </p:animEffect>
                                  </p:childTnLst>
                                </p:cTn>
                              </p:par>
                            </p:childTnLst>
                          </p:cTn>
                        </p:par>
                      </p:childTnLst>
                    </p:cTn>
                  </p:par>
                  <p:par>
                    <p:cTn id="141" fill="hold">
                      <p:stCondLst>
                        <p:cond delay="indefinite"/>
                      </p:stCondLst>
                      <p:childTnLst>
                        <p:par>
                          <p:cTn id="142" fill="hold">
                            <p:stCondLst>
                              <p:cond delay="0"/>
                            </p:stCondLst>
                            <p:childTnLst>
                              <p:par>
                                <p:cTn id="143" presetID="2" presetClass="entr" presetSubtype="4" fill="hold" grpId="0" nodeType="clickEffect">
                                  <p:stCondLst>
                                    <p:cond delay="0"/>
                                  </p:stCondLst>
                                  <p:childTnLst>
                                    <p:set>
                                      <p:cBhvr>
                                        <p:cTn id="144" dur="1" fill="hold">
                                          <p:stCondLst>
                                            <p:cond delay="0"/>
                                          </p:stCondLst>
                                        </p:cTn>
                                        <p:tgtEl>
                                          <p:spTgt spid="6"/>
                                        </p:tgtEl>
                                        <p:attrNameLst>
                                          <p:attrName>style.visibility</p:attrName>
                                        </p:attrNameLst>
                                      </p:cBhvr>
                                      <p:to>
                                        <p:strVal val="visible"/>
                                      </p:to>
                                    </p:set>
                                    <p:anim calcmode="lin" valueType="num">
                                      <p:cBhvr additive="base">
                                        <p:cTn id="145" dur="500" fill="hold"/>
                                        <p:tgtEl>
                                          <p:spTgt spid="6"/>
                                        </p:tgtEl>
                                        <p:attrNameLst>
                                          <p:attrName>ppt_x</p:attrName>
                                        </p:attrNameLst>
                                      </p:cBhvr>
                                      <p:tavLst>
                                        <p:tav tm="0">
                                          <p:val>
                                            <p:strVal val="#ppt_x"/>
                                          </p:val>
                                        </p:tav>
                                        <p:tav tm="100000">
                                          <p:val>
                                            <p:strVal val="#ppt_x"/>
                                          </p:val>
                                        </p:tav>
                                      </p:tavLst>
                                    </p:anim>
                                    <p:anim calcmode="lin" valueType="num">
                                      <p:cBhvr additive="base">
                                        <p:cTn id="146" dur="500" fill="hold"/>
                                        <p:tgtEl>
                                          <p:spTgt spid="6"/>
                                        </p:tgtEl>
                                        <p:attrNameLst>
                                          <p:attrName>ppt_y</p:attrName>
                                        </p:attrNameLst>
                                      </p:cBhvr>
                                      <p:tavLst>
                                        <p:tav tm="0">
                                          <p:val>
                                            <p:strVal val="1+#ppt_h/2"/>
                                          </p:val>
                                        </p:tav>
                                        <p:tav tm="100000">
                                          <p:val>
                                            <p:strVal val="#ppt_y"/>
                                          </p:val>
                                        </p:tav>
                                      </p:tavLst>
                                    </p:anim>
                                  </p:childTnLst>
                                </p:cTn>
                              </p:par>
                              <p:par>
                                <p:cTn id="147" presetID="2" presetClass="entr" presetSubtype="4" fill="hold" grpId="0" nodeType="withEffect">
                                  <p:stCondLst>
                                    <p:cond delay="0"/>
                                  </p:stCondLst>
                                  <p:childTnLst>
                                    <p:set>
                                      <p:cBhvr>
                                        <p:cTn id="148" dur="1" fill="hold">
                                          <p:stCondLst>
                                            <p:cond delay="0"/>
                                          </p:stCondLst>
                                        </p:cTn>
                                        <p:tgtEl>
                                          <p:spTgt spid="7"/>
                                        </p:tgtEl>
                                        <p:attrNameLst>
                                          <p:attrName>style.visibility</p:attrName>
                                        </p:attrNameLst>
                                      </p:cBhvr>
                                      <p:to>
                                        <p:strVal val="visible"/>
                                      </p:to>
                                    </p:set>
                                    <p:anim calcmode="lin" valueType="num">
                                      <p:cBhvr additive="base">
                                        <p:cTn id="149" dur="500" fill="hold"/>
                                        <p:tgtEl>
                                          <p:spTgt spid="7"/>
                                        </p:tgtEl>
                                        <p:attrNameLst>
                                          <p:attrName>ppt_x</p:attrName>
                                        </p:attrNameLst>
                                      </p:cBhvr>
                                      <p:tavLst>
                                        <p:tav tm="0">
                                          <p:val>
                                            <p:strVal val="#ppt_x"/>
                                          </p:val>
                                        </p:tav>
                                        <p:tav tm="100000">
                                          <p:val>
                                            <p:strVal val="#ppt_x"/>
                                          </p:val>
                                        </p:tav>
                                      </p:tavLst>
                                    </p:anim>
                                    <p:anim calcmode="lin" valueType="num">
                                      <p:cBhvr additive="base">
                                        <p:cTn id="150" dur="500" fill="hold"/>
                                        <p:tgtEl>
                                          <p:spTgt spid="7"/>
                                        </p:tgtEl>
                                        <p:attrNameLst>
                                          <p:attrName>ppt_y</p:attrName>
                                        </p:attrNameLst>
                                      </p:cBhvr>
                                      <p:tavLst>
                                        <p:tav tm="0">
                                          <p:val>
                                            <p:strVal val="1+#ppt_h/2"/>
                                          </p:val>
                                        </p:tav>
                                        <p:tav tm="100000">
                                          <p:val>
                                            <p:strVal val="#ppt_y"/>
                                          </p:val>
                                        </p:tav>
                                      </p:tavLst>
                                    </p:anim>
                                  </p:childTnLst>
                                </p:cTn>
                              </p:par>
                              <p:par>
                                <p:cTn id="151" presetID="2" presetClass="entr" presetSubtype="4" fill="hold" grpId="0" nodeType="withEffect">
                                  <p:stCondLst>
                                    <p:cond delay="0"/>
                                  </p:stCondLst>
                                  <p:childTnLst>
                                    <p:set>
                                      <p:cBhvr>
                                        <p:cTn id="152" dur="1" fill="hold">
                                          <p:stCondLst>
                                            <p:cond delay="0"/>
                                          </p:stCondLst>
                                        </p:cTn>
                                        <p:tgtEl>
                                          <p:spTgt spid="8"/>
                                        </p:tgtEl>
                                        <p:attrNameLst>
                                          <p:attrName>style.visibility</p:attrName>
                                        </p:attrNameLst>
                                      </p:cBhvr>
                                      <p:to>
                                        <p:strVal val="visible"/>
                                      </p:to>
                                    </p:set>
                                    <p:anim calcmode="lin" valueType="num">
                                      <p:cBhvr additive="base">
                                        <p:cTn id="153" dur="500" fill="hold"/>
                                        <p:tgtEl>
                                          <p:spTgt spid="8"/>
                                        </p:tgtEl>
                                        <p:attrNameLst>
                                          <p:attrName>ppt_x</p:attrName>
                                        </p:attrNameLst>
                                      </p:cBhvr>
                                      <p:tavLst>
                                        <p:tav tm="0">
                                          <p:val>
                                            <p:strVal val="#ppt_x"/>
                                          </p:val>
                                        </p:tav>
                                        <p:tav tm="100000">
                                          <p:val>
                                            <p:strVal val="#ppt_x"/>
                                          </p:val>
                                        </p:tav>
                                      </p:tavLst>
                                    </p:anim>
                                    <p:anim calcmode="lin" valueType="num">
                                      <p:cBhvr additive="base">
                                        <p:cTn id="154" dur="500" fill="hold"/>
                                        <p:tgtEl>
                                          <p:spTgt spid="8"/>
                                        </p:tgtEl>
                                        <p:attrNameLst>
                                          <p:attrName>ppt_y</p:attrName>
                                        </p:attrNameLst>
                                      </p:cBhvr>
                                      <p:tavLst>
                                        <p:tav tm="0">
                                          <p:val>
                                            <p:strVal val="1+#ppt_h/2"/>
                                          </p:val>
                                        </p:tav>
                                        <p:tav tm="100000">
                                          <p:val>
                                            <p:strVal val="#ppt_y"/>
                                          </p:val>
                                        </p:tav>
                                      </p:tavLst>
                                    </p:anim>
                                  </p:childTnLst>
                                </p:cTn>
                              </p:par>
                              <p:par>
                                <p:cTn id="155" presetID="2" presetClass="entr" presetSubtype="4" fill="hold" grpId="0" nodeType="withEffect">
                                  <p:stCondLst>
                                    <p:cond delay="0"/>
                                  </p:stCondLst>
                                  <p:childTnLst>
                                    <p:set>
                                      <p:cBhvr>
                                        <p:cTn id="156" dur="1" fill="hold">
                                          <p:stCondLst>
                                            <p:cond delay="0"/>
                                          </p:stCondLst>
                                        </p:cTn>
                                        <p:tgtEl>
                                          <p:spTgt spid="9"/>
                                        </p:tgtEl>
                                        <p:attrNameLst>
                                          <p:attrName>style.visibility</p:attrName>
                                        </p:attrNameLst>
                                      </p:cBhvr>
                                      <p:to>
                                        <p:strVal val="visible"/>
                                      </p:to>
                                    </p:set>
                                    <p:anim calcmode="lin" valueType="num">
                                      <p:cBhvr additive="base">
                                        <p:cTn id="157" dur="500" fill="hold"/>
                                        <p:tgtEl>
                                          <p:spTgt spid="9"/>
                                        </p:tgtEl>
                                        <p:attrNameLst>
                                          <p:attrName>ppt_x</p:attrName>
                                        </p:attrNameLst>
                                      </p:cBhvr>
                                      <p:tavLst>
                                        <p:tav tm="0">
                                          <p:val>
                                            <p:strVal val="#ppt_x"/>
                                          </p:val>
                                        </p:tav>
                                        <p:tav tm="100000">
                                          <p:val>
                                            <p:strVal val="#ppt_x"/>
                                          </p:val>
                                        </p:tav>
                                      </p:tavLst>
                                    </p:anim>
                                    <p:anim calcmode="lin" valueType="num">
                                      <p:cBhvr additive="base">
                                        <p:cTn id="158" dur="500" fill="hold"/>
                                        <p:tgtEl>
                                          <p:spTgt spid="9"/>
                                        </p:tgtEl>
                                        <p:attrNameLst>
                                          <p:attrName>ppt_y</p:attrName>
                                        </p:attrNameLst>
                                      </p:cBhvr>
                                      <p:tavLst>
                                        <p:tav tm="0">
                                          <p:val>
                                            <p:strVal val="1+#ppt_h/2"/>
                                          </p:val>
                                        </p:tav>
                                        <p:tav tm="100000">
                                          <p:val>
                                            <p:strVal val="#ppt_y"/>
                                          </p:val>
                                        </p:tav>
                                      </p:tavLst>
                                    </p:anim>
                                  </p:childTnLst>
                                </p:cTn>
                              </p:par>
                              <p:par>
                                <p:cTn id="159" presetID="2" presetClass="entr" presetSubtype="4" fill="hold" grpId="0" nodeType="withEffect">
                                  <p:stCondLst>
                                    <p:cond delay="0"/>
                                  </p:stCondLst>
                                  <p:childTnLst>
                                    <p:set>
                                      <p:cBhvr>
                                        <p:cTn id="160" dur="1" fill="hold">
                                          <p:stCondLst>
                                            <p:cond delay="0"/>
                                          </p:stCondLst>
                                        </p:cTn>
                                        <p:tgtEl>
                                          <p:spTgt spid="10"/>
                                        </p:tgtEl>
                                        <p:attrNameLst>
                                          <p:attrName>style.visibility</p:attrName>
                                        </p:attrNameLst>
                                      </p:cBhvr>
                                      <p:to>
                                        <p:strVal val="visible"/>
                                      </p:to>
                                    </p:set>
                                    <p:anim calcmode="lin" valueType="num">
                                      <p:cBhvr additive="base">
                                        <p:cTn id="161" dur="500" fill="hold"/>
                                        <p:tgtEl>
                                          <p:spTgt spid="10"/>
                                        </p:tgtEl>
                                        <p:attrNameLst>
                                          <p:attrName>ppt_x</p:attrName>
                                        </p:attrNameLst>
                                      </p:cBhvr>
                                      <p:tavLst>
                                        <p:tav tm="0">
                                          <p:val>
                                            <p:strVal val="#ppt_x"/>
                                          </p:val>
                                        </p:tav>
                                        <p:tav tm="100000">
                                          <p:val>
                                            <p:strVal val="#ppt_x"/>
                                          </p:val>
                                        </p:tav>
                                      </p:tavLst>
                                    </p:anim>
                                    <p:anim calcmode="lin" valueType="num">
                                      <p:cBhvr additive="base">
                                        <p:cTn id="162" dur="500" fill="hold"/>
                                        <p:tgtEl>
                                          <p:spTgt spid="10"/>
                                        </p:tgtEl>
                                        <p:attrNameLst>
                                          <p:attrName>ppt_y</p:attrName>
                                        </p:attrNameLst>
                                      </p:cBhvr>
                                      <p:tavLst>
                                        <p:tav tm="0">
                                          <p:val>
                                            <p:strVal val="1+#ppt_h/2"/>
                                          </p:val>
                                        </p:tav>
                                        <p:tav tm="100000">
                                          <p:val>
                                            <p:strVal val="#ppt_y"/>
                                          </p:val>
                                        </p:tav>
                                      </p:tavLst>
                                    </p:anim>
                                  </p:childTnLst>
                                </p:cTn>
                              </p:par>
                              <p:par>
                                <p:cTn id="163" presetID="2" presetClass="entr" presetSubtype="4" fill="hold" grpId="0" nodeType="withEffect">
                                  <p:stCondLst>
                                    <p:cond delay="0"/>
                                  </p:stCondLst>
                                  <p:childTnLst>
                                    <p:set>
                                      <p:cBhvr>
                                        <p:cTn id="164" dur="1" fill="hold">
                                          <p:stCondLst>
                                            <p:cond delay="0"/>
                                          </p:stCondLst>
                                        </p:cTn>
                                        <p:tgtEl>
                                          <p:spTgt spid="11"/>
                                        </p:tgtEl>
                                        <p:attrNameLst>
                                          <p:attrName>style.visibility</p:attrName>
                                        </p:attrNameLst>
                                      </p:cBhvr>
                                      <p:to>
                                        <p:strVal val="visible"/>
                                      </p:to>
                                    </p:set>
                                    <p:anim calcmode="lin" valueType="num">
                                      <p:cBhvr additive="base">
                                        <p:cTn id="165" dur="500" fill="hold"/>
                                        <p:tgtEl>
                                          <p:spTgt spid="11"/>
                                        </p:tgtEl>
                                        <p:attrNameLst>
                                          <p:attrName>ppt_x</p:attrName>
                                        </p:attrNameLst>
                                      </p:cBhvr>
                                      <p:tavLst>
                                        <p:tav tm="0">
                                          <p:val>
                                            <p:strVal val="#ppt_x"/>
                                          </p:val>
                                        </p:tav>
                                        <p:tav tm="100000">
                                          <p:val>
                                            <p:strVal val="#ppt_x"/>
                                          </p:val>
                                        </p:tav>
                                      </p:tavLst>
                                    </p:anim>
                                    <p:anim calcmode="lin" valueType="num">
                                      <p:cBhvr additive="base">
                                        <p:cTn id="166" dur="500" fill="hold"/>
                                        <p:tgtEl>
                                          <p:spTgt spid="11"/>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12"/>
                                        </p:tgtEl>
                                        <p:attrNameLst>
                                          <p:attrName>style.visibility</p:attrName>
                                        </p:attrNameLst>
                                      </p:cBhvr>
                                      <p:to>
                                        <p:strVal val="visible"/>
                                      </p:to>
                                    </p:set>
                                    <p:anim calcmode="lin" valueType="num">
                                      <p:cBhvr additive="base">
                                        <p:cTn id="169" dur="500" fill="hold"/>
                                        <p:tgtEl>
                                          <p:spTgt spid="12"/>
                                        </p:tgtEl>
                                        <p:attrNameLst>
                                          <p:attrName>ppt_x</p:attrName>
                                        </p:attrNameLst>
                                      </p:cBhvr>
                                      <p:tavLst>
                                        <p:tav tm="0">
                                          <p:val>
                                            <p:strVal val="#ppt_x"/>
                                          </p:val>
                                        </p:tav>
                                        <p:tav tm="100000">
                                          <p:val>
                                            <p:strVal val="#ppt_x"/>
                                          </p:val>
                                        </p:tav>
                                      </p:tavLst>
                                    </p:anim>
                                    <p:anim calcmode="lin" valueType="num">
                                      <p:cBhvr additive="base">
                                        <p:cTn id="170" dur="500" fill="hold"/>
                                        <p:tgtEl>
                                          <p:spTgt spid="1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13"/>
                                        </p:tgtEl>
                                        <p:attrNameLst>
                                          <p:attrName>style.visibility</p:attrName>
                                        </p:attrNameLst>
                                      </p:cBhvr>
                                      <p:to>
                                        <p:strVal val="visible"/>
                                      </p:to>
                                    </p:set>
                                    <p:anim calcmode="lin" valueType="num">
                                      <p:cBhvr additive="base">
                                        <p:cTn id="173" dur="500" fill="hold"/>
                                        <p:tgtEl>
                                          <p:spTgt spid="13"/>
                                        </p:tgtEl>
                                        <p:attrNameLst>
                                          <p:attrName>ppt_x</p:attrName>
                                        </p:attrNameLst>
                                      </p:cBhvr>
                                      <p:tavLst>
                                        <p:tav tm="0">
                                          <p:val>
                                            <p:strVal val="#ppt_x"/>
                                          </p:val>
                                        </p:tav>
                                        <p:tav tm="100000">
                                          <p:val>
                                            <p:strVal val="#ppt_x"/>
                                          </p:val>
                                        </p:tav>
                                      </p:tavLst>
                                    </p:anim>
                                    <p:anim calcmode="lin" valueType="num">
                                      <p:cBhvr additive="base">
                                        <p:cTn id="17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ldLvl="0" animBg="1"/>
      <p:bldP spid="6" grpId="0"/>
      <p:bldP spid="7" grpId="0"/>
      <p:bldP spid="8" grpId="0"/>
      <p:bldP spid="9" grpId="0"/>
      <p:bldP spid="10" grpId="0"/>
      <p:bldP spid="11" grpId="0"/>
      <p:bldP spid="13" grpId="0" bldLvl="0" animBg="1"/>
      <p:bldP spid="15" grpId="0"/>
      <p:bldP spid="16" grpId="0"/>
      <p:bldP spid="17" grpId="0"/>
      <p:bldP spid="18" grpId="0"/>
      <p:bldP spid="19" grpId="0" bldLvl="0" animBg="1"/>
      <p:bldP spid="20" grpId="0" bldLvl="0" animBg="1"/>
      <p:bldP spid="21" grpId="0" bldLvl="0" animBg="1"/>
      <p:bldP spid="22" grpId="0" bldLvl="0" animBg="1"/>
      <p:bldP spid="23" grpId="0"/>
      <p:bldP spid="24" grpId="0"/>
      <p:bldP spid="25" grpId="0"/>
      <p:bldP spid="26" grpId="0"/>
      <p:bldP spid="27" grpId="0" bldLvl="0" animBg="1"/>
      <p:bldP spid="28" grpId="0" bldLvl="0" animBg="1"/>
      <p:bldP spid="29" grpId="0" bldLvl="0" animBg="1"/>
      <p:bldP spid="30" grpId="0" bldLvl="0" animBg="1"/>
      <p:bldP spid="31" grpId="0" bldLvl="0" animBg="1"/>
      <p:bldP spid="32" grpId="0" bldLvl="0" animBg="1"/>
      <p:bldP spid="34" grpId="0"/>
      <p:bldP spid="35" grpId="0"/>
      <p:bldP spid="36" grpId="0"/>
      <p:bldP spid="37" grpId="0"/>
      <p:bldP spid="38" grpId="0"/>
      <p:bldP spid="39" grpId="0"/>
      <p:bldP spid="40" grpId="0"/>
      <p:bldP spid="41" grpId="0"/>
      <p:bldP spid="42" grpId="0"/>
      <p:bldP spid="43" grpId="0"/>
      <p:bldP spid="44" grpId="0"/>
      <p:bldP spid="4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5942052" y="988077"/>
            <a:ext cx="12493546" cy="501650"/>
          </a:xfrm>
          <a:prstGeom prst="rect">
            <a:avLst/>
          </a:prstGeom>
          <a:noFill/>
        </p:spPr>
        <p:txBody>
          <a:bodyPr wrap="square" rtlCol="0">
            <a:spAutoFit/>
          </a:bodyPr>
          <a:lstStyle/>
          <a:p>
            <a:pPr algn="ctr">
              <a:lnSpc>
                <a:spcPts val="3200"/>
              </a:lnSpc>
            </a:pPr>
            <a:r>
              <a:rPr lang="en-US" sz="6000" dirty="0">
                <a:solidFill>
                  <a:schemeClr val="bg1">
                    <a:lumMod val="75000"/>
                  </a:schemeClr>
                </a:solidFill>
                <a:latin typeface="Montserrat Light" charset="0"/>
                <a:ea typeface="Montserrat Light" charset="0"/>
                <a:cs typeface="Montserrat Light" charset="0"/>
              </a:rPr>
              <a:t>Infographic </a:t>
            </a:r>
            <a:r>
              <a:rPr lang="en-US" sz="6000" dirty="0" smtClean="0">
                <a:solidFill>
                  <a:schemeClr val="bg1">
                    <a:lumMod val="75000"/>
                  </a:schemeClr>
                </a:solidFill>
                <a:latin typeface="Montserrat Light" charset="0"/>
                <a:ea typeface="Montserrat Light" charset="0"/>
                <a:cs typeface="Montserrat Light" charset="0"/>
              </a:rPr>
              <a:t>: </a:t>
            </a:r>
            <a:r>
              <a:rPr lang="en-US" sz="6000" b="1" dirty="0" smtClean="0">
                <a:latin typeface="Montserrat" charset="0"/>
                <a:ea typeface="Montserrat" charset="0"/>
                <a:cs typeface="Montserrat" charset="0"/>
              </a:rPr>
              <a:t>Map 7</a:t>
            </a:r>
            <a:endParaRPr lang="en-US" sz="6000" b="1" dirty="0">
              <a:latin typeface="Montserrat" charset="0"/>
              <a:ea typeface="Montserrat" charset="0"/>
              <a:cs typeface="Montserrat" charset="0"/>
            </a:endParaRPr>
          </a:p>
        </p:txBody>
      </p:sp>
      <p:sp>
        <p:nvSpPr>
          <p:cNvPr id="12" name="TextBox 11"/>
          <p:cNvSpPr txBox="1"/>
          <p:nvPr/>
        </p:nvSpPr>
        <p:spPr>
          <a:xfrm>
            <a:off x="4952504" y="1999953"/>
            <a:ext cx="14433104" cy="398780"/>
          </a:xfrm>
          <a:prstGeom prst="rect">
            <a:avLst/>
          </a:prstGeom>
          <a:noFill/>
        </p:spPr>
        <p:txBody>
          <a:bodyPr wrap="square" numCol="1" spcCol="0" rtlCol="0" anchor="ctr">
            <a:spAutoFit/>
          </a:bodyPr>
          <a:lstStyle/>
          <a:p>
            <a:pPr algn="ctr"/>
            <a:r>
              <a:rPr lang="en-US" sz="2000" b="1" dirty="0" smtClean="0">
                <a:solidFill>
                  <a:schemeClr val="bg2"/>
                </a:solidFill>
                <a:latin typeface="Montserrat Light" charset="0"/>
                <a:ea typeface="Montserrat Light" charset="0"/>
                <a:cs typeface="Montserrat Light" charset="0"/>
              </a:rPr>
              <a:t>The example text goes here with your own detailed summery. Loren opium dolor sit amen example text line.</a:t>
            </a:r>
          </a:p>
        </p:txBody>
      </p:sp>
      <p:grpSp>
        <p:nvGrpSpPr>
          <p:cNvPr id="73" name="Group 72"/>
          <p:cNvGrpSpPr/>
          <p:nvPr/>
        </p:nvGrpSpPr>
        <p:grpSpPr>
          <a:xfrm>
            <a:off x="2340832" y="7185245"/>
            <a:ext cx="19656448" cy="4210635"/>
            <a:chOff x="2104985" y="3420157"/>
            <a:chExt cx="7962256" cy="1705606"/>
          </a:xfrm>
          <a:effectLst>
            <a:outerShdw blurRad="127000" dist="190500" dir="5400000" sx="89000" sy="89000" algn="t" rotWithShape="0">
              <a:prstClr val="black">
                <a:alpha val="25000"/>
              </a:prstClr>
            </a:outerShdw>
          </a:effectLst>
        </p:grpSpPr>
        <p:sp>
          <p:nvSpPr>
            <p:cNvPr id="59" name="Shape 10"/>
            <p:cNvSpPr/>
            <p:nvPr/>
          </p:nvSpPr>
          <p:spPr>
            <a:xfrm>
              <a:off x="2104985" y="3420157"/>
              <a:ext cx="3079037" cy="1705606"/>
            </a:xfrm>
            <a:custGeom>
              <a:avLst/>
              <a:gdLst/>
              <a:ahLst/>
              <a:cxnLst>
                <a:cxn ang="0">
                  <a:pos x="wd2" y="hd2"/>
                </a:cxn>
                <a:cxn ang="5400000">
                  <a:pos x="wd2" y="hd2"/>
                </a:cxn>
                <a:cxn ang="10800000">
                  <a:pos x="wd2" y="hd2"/>
                </a:cxn>
                <a:cxn ang="16200000">
                  <a:pos x="wd2" y="hd2"/>
                </a:cxn>
              </a:cxnLst>
              <a:rect l="0" t="0" r="r" b="b"/>
              <a:pathLst>
                <a:path w="21600" h="21516" extrusionOk="0">
                  <a:moveTo>
                    <a:pt x="15633" y="21516"/>
                  </a:moveTo>
                  <a:cubicBezTo>
                    <a:pt x="11983" y="19187"/>
                    <a:pt x="3710" y="17334"/>
                    <a:pt x="0" y="18075"/>
                  </a:cubicBezTo>
                  <a:lnTo>
                    <a:pt x="13513" y="22"/>
                  </a:lnTo>
                  <a:cubicBezTo>
                    <a:pt x="16929" y="-84"/>
                    <a:pt x="21600" y="234"/>
                    <a:pt x="21600" y="234"/>
                  </a:cubicBezTo>
                  <a:cubicBezTo>
                    <a:pt x="21600" y="234"/>
                    <a:pt x="15633" y="21516"/>
                    <a:pt x="15633" y="21516"/>
                  </a:cubicBezTo>
                  <a:close/>
                </a:path>
              </a:pathLst>
            </a:custGeom>
            <a:gradFill>
              <a:gsLst>
                <a:gs pos="17000">
                  <a:schemeClr val="bg2">
                    <a:lumMod val="60000"/>
                    <a:lumOff val="40000"/>
                  </a:schemeClr>
                </a:gs>
                <a:gs pos="43000">
                  <a:schemeClr val="bg2">
                    <a:lumMod val="20000"/>
                    <a:lumOff val="80000"/>
                  </a:schemeClr>
                </a:gs>
              </a:gsLst>
              <a:lin ang="12600000" scaled="0"/>
            </a:gradFill>
            <a:ln w="3175">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60" name="Shape 11"/>
            <p:cNvSpPr/>
            <p:nvPr/>
          </p:nvSpPr>
          <p:spPr>
            <a:xfrm>
              <a:off x="4326519" y="3432165"/>
              <a:ext cx="2081601" cy="1687106"/>
            </a:xfrm>
            <a:custGeom>
              <a:avLst/>
              <a:gdLst/>
              <a:ahLst/>
              <a:cxnLst>
                <a:cxn ang="0">
                  <a:pos x="wd2" y="hd2"/>
                </a:cxn>
                <a:cxn ang="5400000">
                  <a:pos x="wd2" y="hd2"/>
                </a:cxn>
                <a:cxn ang="10800000">
                  <a:pos x="wd2" y="hd2"/>
                </a:cxn>
                <a:cxn ang="16200000">
                  <a:pos x="wd2" y="hd2"/>
                </a:cxn>
              </a:cxnLst>
              <a:rect l="0" t="0" r="r" b="b"/>
              <a:pathLst>
                <a:path w="21600" h="21600" extrusionOk="0">
                  <a:moveTo>
                    <a:pt x="8826" y="0"/>
                  </a:moveTo>
                  <a:lnTo>
                    <a:pt x="21600" y="215"/>
                  </a:lnTo>
                  <a:lnTo>
                    <a:pt x="21252" y="21278"/>
                  </a:lnTo>
                  <a:cubicBezTo>
                    <a:pt x="9929" y="17301"/>
                    <a:pt x="0" y="21600"/>
                    <a:pt x="0" y="21600"/>
                  </a:cubicBezTo>
                  <a:cubicBezTo>
                    <a:pt x="0" y="21600"/>
                    <a:pt x="8826" y="0"/>
                    <a:pt x="8826" y="0"/>
                  </a:cubicBezTo>
                  <a:close/>
                </a:path>
              </a:pathLst>
            </a:custGeom>
            <a:gradFill>
              <a:gsLst>
                <a:gs pos="29000">
                  <a:schemeClr val="bg2">
                    <a:lumMod val="20000"/>
                    <a:lumOff val="80000"/>
                  </a:schemeClr>
                </a:gs>
                <a:gs pos="100000">
                  <a:srgbClr val="FEFEFE"/>
                </a:gs>
              </a:gsLst>
              <a:lin ang="12000000" scaled="0"/>
            </a:gra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61" name="Shape 12"/>
            <p:cNvSpPr/>
            <p:nvPr/>
          </p:nvSpPr>
          <p:spPr>
            <a:xfrm>
              <a:off x="6379938" y="3444173"/>
              <a:ext cx="1779433" cy="1653532"/>
            </a:xfrm>
            <a:custGeom>
              <a:avLst/>
              <a:gdLst/>
              <a:ahLst/>
              <a:cxnLst>
                <a:cxn ang="0">
                  <a:pos x="wd2" y="hd2"/>
                </a:cxn>
                <a:cxn ang="5400000">
                  <a:pos x="wd2" y="hd2"/>
                </a:cxn>
                <a:cxn ang="10800000">
                  <a:pos x="wd2" y="hd2"/>
                </a:cxn>
                <a:cxn ang="16200000">
                  <a:pos x="wd2" y="hd2"/>
                </a:cxn>
              </a:cxnLst>
              <a:rect l="0" t="0" r="r" b="b"/>
              <a:pathLst>
                <a:path w="21600" h="21600" extrusionOk="0">
                  <a:moveTo>
                    <a:pt x="408" y="110"/>
                  </a:moveTo>
                  <a:lnTo>
                    <a:pt x="14400" y="0"/>
                  </a:lnTo>
                  <a:lnTo>
                    <a:pt x="21600" y="19846"/>
                  </a:lnTo>
                  <a:cubicBezTo>
                    <a:pt x="12226" y="18091"/>
                    <a:pt x="2581" y="19115"/>
                    <a:pt x="0" y="21600"/>
                  </a:cubicBezTo>
                  <a:cubicBezTo>
                    <a:pt x="0" y="21600"/>
                    <a:pt x="408" y="110"/>
                    <a:pt x="408" y="110"/>
                  </a:cubicBezTo>
                  <a:close/>
                </a:path>
              </a:pathLst>
            </a:custGeom>
            <a:gradFill>
              <a:gsLst>
                <a:gs pos="87000">
                  <a:schemeClr val="bg2">
                    <a:lumMod val="40000"/>
                    <a:lumOff val="60000"/>
                  </a:schemeClr>
                </a:gs>
                <a:gs pos="66000">
                  <a:schemeClr val="bg2">
                    <a:lumMod val="20000"/>
                    <a:lumOff val="80000"/>
                  </a:schemeClr>
                </a:gs>
              </a:gsLst>
              <a:lin ang="10200000" scaled="0"/>
            </a:gra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62" name="Shape 13"/>
            <p:cNvSpPr/>
            <p:nvPr/>
          </p:nvSpPr>
          <p:spPr>
            <a:xfrm>
              <a:off x="7568758" y="3444173"/>
              <a:ext cx="2498483" cy="15192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829" y="119"/>
                  </a:lnTo>
                  <a:lnTo>
                    <a:pt x="21600" y="16946"/>
                  </a:lnTo>
                  <a:cubicBezTo>
                    <a:pt x="16085" y="14201"/>
                    <a:pt x="9046" y="16469"/>
                    <a:pt x="5128" y="21600"/>
                  </a:cubicBezTo>
                  <a:cubicBezTo>
                    <a:pt x="5128" y="21600"/>
                    <a:pt x="0" y="0"/>
                    <a:pt x="0" y="0"/>
                  </a:cubicBezTo>
                  <a:close/>
                </a:path>
              </a:pathLst>
            </a:custGeom>
            <a:gradFill>
              <a:gsLst>
                <a:gs pos="20000">
                  <a:schemeClr val="bg2">
                    <a:lumMod val="60000"/>
                    <a:lumOff val="40000"/>
                  </a:schemeClr>
                </a:gs>
                <a:gs pos="58000">
                  <a:schemeClr val="bg2">
                    <a:lumMod val="20000"/>
                    <a:lumOff val="80000"/>
                  </a:schemeClr>
                </a:gs>
              </a:gsLst>
              <a:lin ang="19200000" scaled="0"/>
            </a:gra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63" name="Shape 14"/>
            <p:cNvSpPr/>
            <p:nvPr/>
          </p:nvSpPr>
          <p:spPr>
            <a:xfrm>
              <a:off x="3545939" y="3696276"/>
              <a:ext cx="5315617" cy="1295468"/>
            </a:xfrm>
            <a:custGeom>
              <a:avLst/>
              <a:gdLst/>
              <a:ahLst/>
              <a:cxnLst>
                <a:cxn ang="0">
                  <a:pos x="wd2" y="hd2"/>
                </a:cxn>
                <a:cxn ang="5400000">
                  <a:pos x="wd2" y="hd2"/>
                </a:cxn>
                <a:cxn ang="10800000">
                  <a:pos x="wd2" y="hd2"/>
                </a:cxn>
                <a:cxn ang="16200000">
                  <a:pos x="wd2" y="hd2"/>
                </a:cxn>
              </a:cxnLst>
              <a:rect l="0" t="0" r="r" b="b"/>
              <a:pathLst>
                <a:path w="21549" h="21591" extrusionOk="0">
                  <a:moveTo>
                    <a:pt x="8782" y="1"/>
                  </a:moveTo>
                  <a:cubicBezTo>
                    <a:pt x="8704" y="-9"/>
                    <a:pt x="8647" y="47"/>
                    <a:pt x="8567" y="51"/>
                  </a:cubicBezTo>
                  <a:cubicBezTo>
                    <a:pt x="8465" y="57"/>
                    <a:pt x="8346" y="45"/>
                    <a:pt x="8254" y="157"/>
                  </a:cubicBezTo>
                  <a:cubicBezTo>
                    <a:pt x="8173" y="256"/>
                    <a:pt x="8082" y="264"/>
                    <a:pt x="8073" y="282"/>
                  </a:cubicBezTo>
                  <a:cubicBezTo>
                    <a:pt x="8022" y="383"/>
                    <a:pt x="7958" y="637"/>
                    <a:pt x="7929" y="570"/>
                  </a:cubicBezTo>
                  <a:cubicBezTo>
                    <a:pt x="7900" y="503"/>
                    <a:pt x="7911" y="334"/>
                    <a:pt x="7857" y="401"/>
                  </a:cubicBezTo>
                  <a:cubicBezTo>
                    <a:pt x="7803" y="468"/>
                    <a:pt x="7828" y="634"/>
                    <a:pt x="7775" y="752"/>
                  </a:cubicBezTo>
                  <a:cubicBezTo>
                    <a:pt x="7722" y="869"/>
                    <a:pt x="7610" y="856"/>
                    <a:pt x="7582" y="814"/>
                  </a:cubicBezTo>
                  <a:cubicBezTo>
                    <a:pt x="7553" y="772"/>
                    <a:pt x="7523" y="735"/>
                    <a:pt x="7389" y="752"/>
                  </a:cubicBezTo>
                  <a:cubicBezTo>
                    <a:pt x="7254" y="768"/>
                    <a:pt x="7096" y="870"/>
                    <a:pt x="7115" y="970"/>
                  </a:cubicBezTo>
                  <a:cubicBezTo>
                    <a:pt x="7133" y="1072"/>
                    <a:pt x="7038" y="1133"/>
                    <a:pt x="7020" y="1083"/>
                  </a:cubicBezTo>
                  <a:cubicBezTo>
                    <a:pt x="7003" y="1032"/>
                    <a:pt x="6884" y="1138"/>
                    <a:pt x="6879" y="1239"/>
                  </a:cubicBezTo>
                  <a:cubicBezTo>
                    <a:pt x="6874" y="1340"/>
                    <a:pt x="6838" y="1459"/>
                    <a:pt x="6785" y="1433"/>
                  </a:cubicBezTo>
                  <a:cubicBezTo>
                    <a:pt x="6731" y="1408"/>
                    <a:pt x="6680" y="1493"/>
                    <a:pt x="6667" y="1577"/>
                  </a:cubicBezTo>
                  <a:cubicBezTo>
                    <a:pt x="6655" y="1661"/>
                    <a:pt x="6522" y="1715"/>
                    <a:pt x="6512" y="1715"/>
                  </a:cubicBezTo>
                  <a:cubicBezTo>
                    <a:pt x="6502" y="1715"/>
                    <a:pt x="6341" y="1708"/>
                    <a:pt x="6389" y="1808"/>
                  </a:cubicBezTo>
                  <a:cubicBezTo>
                    <a:pt x="6421" y="1876"/>
                    <a:pt x="6449" y="1834"/>
                    <a:pt x="6496" y="1859"/>
                  </a:cubicBezTo>
                  <a:cubicBezTo>
                    <a:pt x="6543" y="1884"/>
                    <a:pt x="6562" y="2071"/>
                    <a:pt x="6585" y="2096"/>
                  </a:cubicBezTo>
                  <a:cubicBezTo>
                    <a:pt x="6609" y="2121"/>
                    <a:pt x="6648" y="2097"/>
                    <a:pt x="6670" y="2046"/>
                  </a:cubicBezTo>
                  <a:cubicBezTo>
                    <a:pt x="6693" y="1996"/>
                    <a:pt x="6736" y="1821"/>
                    <a:pt x="6736" y="1821"/>
                  </a:cubicBezTo>
                  <a:cubicBezTo>
                    <a:pt x="6736" y="1821"/>
                    <a:pt x="6718" y="1987"/>
                    <a:pt x="6754" y="2021"/>
                  </a:cubicBezTo>
                  <a:cubicBezTo>
                    <a:pt x="6790" y="2055"/>
                    <a:pt x="6896" y="1994"/>
                    <a:pt x="6921" y="2002"/>
                  </a:cubicBezTo>
                  <a:cubicBezTo>
                    <a:pt x="6947" y="2011"/>
                    <a:pt x="7098" y="2064"/>
                    <a:pt x="7136" y="2115"/>
                  </a:cubicBezTo>
                  <a:cubicBezTo>
                    <a:pt x="7174" y="2166"/>
                    <a:pt x="7275" y="2200"/>
                    <a:pt x="7293" y="2309"/>
                  </a:cubicBezTo>
                  <a:cubicBezTo>
                    <a:pt x="7310" y="2418"/>
                    <a:pt x="7270" y="2798"/>
                    <a:pt x="7282" y="2840"/>
                  </a:cubicBezTo>
                  <a:cubicBezTo>
                    <a:pt x="7294" y="2883"/>
                    <a:pt x="7370" y="2701"/>
                    <a:pt x="7389" y="2659"/>
                  </a:cubicBezTo>
                  <a:cubicBezTo>
                    <a:pt x="7407" y="2617"/>
                    <a:pt x="7474" y="2644"/>
                    <a:pt x="7490" y="2703"/>
                  </a:cubicBezTo>
                  <a:cubicBezTo>
                    <a:pt x="7507" y="2762"/>
                    <a:pt x="7545" y="2907"/>
                    <a:pt x="7535" y="2966"/>
                  </a:cubicBezTo>
                  <a:cubicBezTo>
                    <a:pt x="7524" y="3024"/>
                    <a:pt x="7504" y="3118"/>
                    <a:pt x="7487" y="3084"/>
                  </a:cubicBezTo>
                  <a:cubicBezTo>
                    <a:pt x="7471" y="3051"/>
                    <a:pt x="7438" y="3058"/>
                    <a:pt x="7458" y="2991"/>
                  </a:cubicBezTo>
                  <a:cubicBezTo>
                    <a:pt x="7480" y="2924"/>
                    <a:pt x="7502" y="2778"/>
                    <a:pt x="7475" y="2778"/>
                  </a:cubicBezTo>
                  <a:cubicBezTo>
                    <a:pt x="7449" y="2778"/>
                    <a:pt x="7425" y="2778"/>
                    <a:pt x="7425" y="2778"/>
                  </a:cubicBezTo>
                  <a:cubicBezTo>
                    <a:pt x="7425" y="2778"/>
                    <a:pt x="7380" y="2746"/>
                    <a:pt x="7332" y="2872"/>
                  </a:cubicBezTo>
                  <a:cubicBezTo>
                    <a:pt x="7285" y="2998"/>
                    <a:pt x="7297" y="3122"/>
                    <a:pt x="7320" y="3122"/>
                  </a:cubicBezTo>
                  <a:cubicBezTo>
                    <a:pt x="7343" y="3122"/>
                    <a:pt x="7397" y="3126"/>
                    <a:pt x="7393" y="3159"/>
                  </a:cubicBezTo>
                  <a:cubicBezTo>
                    <a:pt x="7389" y="3194"/>
                    <a:pt x="7321" y="3295"/>
                    <a:pt x="7317" y="3353"/>
                  </a:cubicBezTo>
                  <a:cubicBezTo>
                    <a:pt x="7314" y="3412"/>
                    <a:pt x="7334" y="3611"/>
                    <a:pt x="7343" y="3654"/>
                  </a:cubicBezTo>
                  <a:cubicBezTo>
                    <a:pt x="7351" y="3696"/>
                    <a:pt x="7417" y="3739"/>
                    <a:pt x="7436" y="3747"/>
                  </a:cubicBezTo>
                  <a:cubicBezTo>
                    <a:pt x="7455" y="3756"/>
                    <a:pt x="7386" y="3764"/>
                    <a:pt x="7396" y="3822"/>
                  </a:cubicBezTo>
                  <a:cubicBezTo>
                    <a:pt x="7406" y="3881"/>
                    <a:pt x="7417" y="4026"/>
                    <a:pt x="7449" y="4060"/>
                  </a:cubicBezTo>
                  <a:cubicBezTo>
                    <a:pt x="7482" y="4094"/>
                    <a:pt x="7569" y="4243"/>
                    <a:pt x="7574" y="4310"/>
                  </a:cubicBezTo>
                  <a:cubicBezTo>
                    <a:pt x="7580" y="4378"/>
                    <a:pt x="7674" y="4263"/>
                    <a:pt x="7691" y="4254"/>
                  </a:cubicBezTo>
                  <a:cubicBezTo>
                    <a:pt x="7709" y="4246"/>
                    <a:pt x="7684" y="4427"/>
                    <a:pt x="7729" y="4435"/>
                  </a:cubicBezTo>
                  <a:cubicBezTo>
                    <a:pt x="7775" y="4444"/>
                    <a:pt x="7795" y="4423"/>
                    <a:pt x="7843" y="4348"/>
                  </a:cubicBezTo>
                  <a:cubicBezTo>
                    <a:pt x="7892" y="4272"/>
                    <a:pt x="7893" y="4167"/>
                    <a:pt x="7904" y="4091"/>
                  </a:cubicBezTo>
                  <a:cubicBezTo>
                    <a:pt x="7916" y="4016"/>
                    <a:pt x="7920" y="3960"/>
                    <a:pt x="7960" y="3985"/>
                  </a:cubicBezTo>
                  <a:cubicBezTo>
                    <a:pt x="8001" y="4010"/>
                    <a:pt x="8029" y="3969"/>
                    <a:pt x="8035" y="3885"/>
                  </a:cubicBezTo>
                  <a:cubicBezTo>
                    <a:pt x="8041" y="3801"/>
                    <a:pt x="8016" y="3697"/>
                    <a:pt x="8088" y="3672"/>
                  </a:cubicBezTo>
                  <a:cubicBezTo>
                    <a:pt x="8161" y="3648"/>
                    <a:pt x="8211" y="3541"/>
                    <a:pt x="8254" y="3541"/>
                  </a:cubicBezTo>
                  <a:cubicBezTo>
                    <a:pt x="8297" y="3541"/>
                    <a:pt x="8411" y="3583"/>
                    <a:pt x="8429" y="3541"/>
                  </a:cubicBezTo>
                  <a:cubicBezTo>
                    <a:pt x="8447" y="3499"/>
                    <a:pt x="8533" y="3249"/>
                    <a:pt x="8571" y="3241"/>
                  </a:cubicBezTo>
                  <a:cubicBezTo>
                    <a:pt x="8608" y="3232"/>
                    <a:pt x="8699" y="3268"/>
                    <a:pt x="8790" y="3234"/>
                  </a:cubicBezTo>
                  <a:cubicBezTo>
                    <a:pt x="8880" y="3201"/>
                    <a:pt x="8987" y="3076"/>
                    <a:pt x="9016" y="3084"/>
                  </a:cubicBezTo>
                  <a:cubicBezTo>
                    <a:pt x="9045" y="3093"/>
                    <a:pt x="9117" y="3097"/>
                    <a:pt x="9100" y="3047"/>
                  </a:cubicBezTo>
                  <a:cubicBezTo>
                    <a:pt x="9082" y="2996"/>
                    <a:pt x="9063" y="2878"/>
                    <a:pt x="9013" y="2878"/>
                  </a:cubicBezTo>
                  <a:cubicBezTo>
                    <a:pt x="8963" y="2878"/>
                    <a:pt x="8983" y="2615"/>
                    <a:pt x="8996" y="2615"/>
                  </a:cubicBezTo>
                  <a:cubicBezTo>
                    <a:pt x="9010" y="2615"/>
                    <a:pt x="9120" y="2719"/>
                    <a:pt x="9108" y="2803"/>
                  </a:cubicBezTo>
                  <a:cubicBezTo>
                    <a:pt x="9095" y="2888"/>
                    <a:pt x="9106" y="2992"/>
                    <a:pt x="9176" y="2959"/>
                  </a:cubicBezTo>
                  <a:cubicBezTo>
                    <a:pt x="9246" y="2925"/>
                    <a:pt x="9251" y="2799"/>
                    <a:pt x="9241" y="2765"/>
                  </a:cubicBezTo>
                  <a:cubicBezTo>
                    <a:pt x="9232" y="2732"/>
                    <a:pt x="9231" y="2649"/>
                    <a:pt x="9225" y="2590"/>
                  </a:cubicBezTo>
                  <a:cubicBezTo>
                    <a:pt x="9218" y="2531"/>
                    <a:pt x="9208" y="2344"/>
                    <a:pt x="9279" y="2328"/>
                  </a:cubicBezTo>
                  <a:cubicBezTo>
                    <a:pt x="9351" y="2311"/>
                    <a:pt x="9461" y="2506"/>
                    <a:pt x="9473" y="2371"/>
                  </a:cubicBezTo>
                  <a:cubicBezTo>
                    <a:pt x="9485" y="2237"/>
                    <a:pt x="9503" y="2097"/>
                    <a:pt x="9532" y="2021"/>
                  </a:cubicBezTo>
                  <a:cubicBezTo>
                    <a:pt x="9560" y="1946"/>
                    <a:pt x="9609" y="1897"/>
                    <a:pt x="9588" y="1871"/>
                  </a:cubicBezTo>
                  <a:cubicBezTo>
                    <a:pt x="9568" y="1846"/>
                    <a:pt x="9532" y="1903"/>
                    <a:pt x="9523" y="1777"/>
                  </a:cubicBezTo>
                  <a:cubicBezTo>
                    <a:pt x="9514" y="1651"/>
                    <a:pt x="9568" y="1559"/>
                    <a:pt x="9600" y="1508"/>
                  </a:cubicBezTo>
                  <a:cubicBezTo>
                    <a:pt x="9633" y="1458"/>
                    <a:pt x="9809" y="1127"/>
                    <a:pt x="9891" y="1077"/>
                  </a:cubicBezTo>
                  <a:cubicBezTo>
                    <a:pt x="9973" y="1026"/>
                    <a:pt x="10048" y="837"/>
                    <a:pt x="9999" y="795"/>
                  </a:cubicBezTo>
                  <a:cubicBezTo>
                    <a:pt x="9951" y="753"/>
                    <a:pt x="9854" y="673"/>
                    <a:pt x="9769" y="808"/>
                  </a:cubicBezTo>
                  <a:cubicBezTo>
                    <a:pt x="9684" y="942"/>
                    <a:pt x="9630" y="1069"/>
                    <a:pt x="9555" y="1027"/>
                  </a:cubicBezTo>
                  <a:cubicBezTo>
                    <a:pt x="9480" y="984"/>
                    <a:pt x="9493" y="760"/>
                    <a:pt x="9460" y="645"/>
                  </a:cubicBezTo>
                  <a:cubicBezTo>
                    <a:pt x="9413" y="479"/>
                    <a:pt x="9490" y="151"/>
                    <a:pt x="9418" y="176"/>
                  </a:cubicBezTo>
                  <a:cubicBezTo>
                    <a:pt x="9345" y="201"/>
                    <a:pt x="9345" y="201"/>
                    <a:pt x="9345" y="201"/>
                  </a:cubicBezTo>
                  <a:cubicBezTo>
                    <a:pt x="9345" y="201"/>
                    <a:pt x="9267" y="170"/>
                    <a:pt x="9214" y="195"/>
                  </a:cubicBezTo>
                  <a:cubicBezTo>
                    <a:pt x="9144" y="228"/>
                    <a:pt x="9090" y="321"/>
                    <a:pt x="9054" y="301"/>
                  </a:cubicBezTo>
                  <a:cubicBezTo>
                    <a:pt x="8984" y="262"/>
                    <a:pt x="8908" y="348"/>
                    <a:pt x="8888" y="357"/>
                  </a:cubicBezTo>
                  <a:cubicBezTo>
                    <a:pt x="8716" y="439"/>
                    <a:pt x="8598" y="328"/>
                    <a:pt x="8575" y="320"/>
                  </a:cubicBezTo>
                  <a:cubicBezTo>
                    <a:pt x="8557" y="313"/>
                    <a:pt x="8684" y="355"/>
                    <a:pt x="8791" y="320"/>
                  </a:cubicBezTo>
                  <a:cubicBezTo>
                    <a:pt x="8873" y="293"/>
                    <a:pt x="9014" y="232"/>
                    <a:pt x="9082" y="207"/>
                  </a:cubicBezTo>
                  <a:cubicBezTo>
                    <a:pt x="9150" y="182"/>
                    <a:pt x="9104" y="120"/>
                    <a:pt x="9082" y="114"/>
                  </a:cubicBezTo>
                  <a:cubicBezTo>
                    <a:pt x="9000" y="92"/>
                    <a:pt x="8881" y="13"/>
                    <a:pt x="8782" y="1"/>
                  </a:cubicBezTo>
                  <a:close/>
                  <a:moveTo>
                    <a:pt x="4427" y="1496"/>
                  </a:moveTo>
                  <a:cubicBezTo>
                    <a:pt x="4382" y="1504"/>
                    <a:pt x="4338" y="1478"/>
                    <a:pt x="4314" y="1596"/>
                  </a:cubicBezTo>
                  <a:cubicBezTo>
                    <a:pt x="4302" y="1656"/>
                    <a:pt x="4330" y="1702"/>
                    <a:pt x="4373" y="1702"/>
                  </a:cubicBezTo>
                  <a:cubicBezTo>
                    <a:pt x="4417" y="1702"/>
                    <a:pt x="4518" y="1654"/>
                    <a:pt x="4521" y="1696"/>
                  </a:cubicBezTo>
                  <a:cubicBezTo>
                    <a:pt x="4523" y="1738"/>
                    <a:pt x="4509" y="1773"/>
                    <a:pt x="4557" y="1790"/>
                  </a:cubicBezTo>
                  <a:cubicBezTo>
                    <a:pt x="4607" y="1807"/>
                    <a:pt x="4626" y="1821"/>
                    <a:pt x="4655" y="1821"/>
                  </a:cubicBezTo>
                  <a:cubicBezTo>
                    <a:pt x="4684" y="1821"/>
                    <a:pt x="4686" y="1715"/>
                    <a:pt x="4669" y="1640"/>
                  </a:cubicBezTo>
                  <a:cubicBezTo>
                    <a:pt x="4652" y="1564"/>
                    <a:pt x="4658" y="1569"/>
                    <a:pt x="4597" y="1527"/>
                  </a:cubicBezTo>
                  <a:cubicBezTo>
                    <a:pt x="4536" y="1485"/>
                    <a:pt x="4471" y="1488"/>
                    <a:pt x="4427" y="1496"/>
                  </a:cubicBezTo>
                  <a:close/>
                  <a:moveTo>
                    <a:pt x="3998" y="1558"/>
                  </a:moveTo>
                  <a:cubicBezTo>
                    <a:pt x="3955" y="1550"/>
                    <a:pt x="3882" y="1652"/>
                    <a:pt x="3811" y="1702"/>
                  </a:cubicBezTo>
                  <a:cubicBezTo>
                    <a:pt x="3765" y="1734"/>
                    <a:pt x="3763" y="1827"/>
                    <a:pt x="3792" y="1827"/>
                  </a:cubicBezTo>
                  <a:cubicBezTo>
                    <a:pt x="3821" y="1827"/>
                    <a:pt x="3902" y="1773"/>
                    <a:pt x="3919" y="1815"/>
                  </a:cubicBezTo>
                  <a:cubicBezTo>
                    <a:pt x="3936" y="1857"/>
                    <a:pt x="3994" y="1819"/>
                    <a:pt x="3995" y="1777"/>
                  </a:cubicBezTo>
                  <a:cubicBezTo>
                    <a:pt x="3996" y="1735"/>
                    <a:pt x="4040" y="1567"/>
                    <a:pt x="3998" y="1558"/>
                  </a:cubicBezTo>
                  <a:close/>
                  <a:moveTo>
                    <a:pt x="4821" y="1640"/>
                  </a:moveTo>
                  <a:cubicBezTo>
                    <a:pt x="4824" y="1615"/>
                    <a:pt x="4787" y="1754"/>
                    <a:pt x="4822" y="1796"/>
                  </a:cubicBezTo>
                  <a:cubicBezTo>
                    <a:pt x="4857" y="1838"/>
                    <a:pt x="4914" y="1916"/>
                    <a:pt x="4956" y="1959"/>
                  </a:cubicBezTo>
                  <a:cubicBezTo>
                    <a:pt x="4999" y="2001"/>
                    <a:pt x="5089" y="2006"/>
                    <a:pt x="5108" y="2090"/>
                  </a:cubicBezTo>
                  <a:cubicBezTo>
                    <a:pt x="5128" y="2173"/>
                    <a:pt x="5218" y="2246"/>
                    <a:pt x="5218" y="2246"/>
                  </a:cubicBezTo>
                  <a:lnTo>
                    <a:pt x="5332" y="2271"/>
                  </a:lnTo>
                  <a:cubicBezTo>
                    <a:pt x="5332" y="2271"/>
                    <a:pt x="5416" y="2229"/>
                    <a:pt x="5498" y="2246"/>
                  </a:cubicBezTo>
                  <a:cubicBezTo>
                    <a:pt x="5579" y="2263"/>
                    <a:pt x="5700" y="2286"/>
                    <a:pt x="5770" y="2278"/>
                  </a:cubicBezTo>
                  <a:cubicBezTo>
                    <a:pt x="5840" y="2270"/>
                    <a:pt x="5856" y="2223"/>
                    <a:pt x="5867" y="2190"/>
                  </a:cubicBezTo>
                  <a:cubicBezTo>
                    <a:pt x="5879" y="2156"/>
                    <a:pt x="5752" y="2088"/>
                    <a:pt x="5718" y="2096"/>
                  </a:cubicBezTo>
                  <a:cubicBezTo>
                    <a:pt x="5684" y="2104"/>
                    <a:pt x="5499" y="2104"/>
                    <a:pt x="5446" y="2096"/>
                  </a:cubicBezTo>
                  <a:cubicBezTo>
                    <a:pt x="5392" y="2087"/>
                    <a:pt x="5323" y="2088"/>
                    <a:pt x="5279" y="2096"/>
                  </a:cubicBezTo>
                  <a:cubicBezTo>
                    <a:pt x="5234" y="2104"/>
                    <a:pt x="5209" y="2026"/>
                    <a:pt x="5181" y="1984"/>
                  </a:cubicBezTo>
                  <a:cubicBezTo>
                    <a:pt x="5153" y="1941"/>
                    <a:pt x="5097" y="1807"/>
                    <a:pt x="5055" y="1790"/>
                  </a:cubicBezTo>
                  <a:cubicBezTo>
                    <a:pt x="5013" y="1773"/>
                    <a:pt x="5020" y="1772"/>
                    <a:pt x="4935" y="1721"/>
                  </a:cubicBezTo>
                  <a:cubicBezTo>
                    <a:pt x="4892" y="1695"/>
                    <a:pt x="4818" y="1665"/>
                    <a:pt x="4821" y="1640"/>
                  </a:cubicBezTo>
                  <a:close/>
                  <a:moveTo>
                    <a:pt x="3508" y="1752"/>
                  </a:moveTo>
                  <a:cubicBezTo>
                    <a:pt x="3426" y="1769"/>
                    <a:pt x="3276" y="1877"/>
                    <a:pt x="3254" y="1877"/>
                  </a:cubicBezTo>
                  <a:cubicBezTo>
                    <a:pt x="3232" y="1877"/>
                    <a:pt x="3268" y="1977"/>
                    <a:pt x="3239" y="1977"/>
                  </a:cubicBezTo>
                  <a:cubicBezTo>
                    <a:pt x="3209" y="1977"/>
                    <a:pt x="3173" y="1970"/>
                    <a:pt x="3153" y="2046"/>
                  </a:cubicBezTo>
                  <a:cubicBezTo>
                    <a:pt x="3140" y="2097"/>
                    <a:pt x="3181" y="2096"/>
                    <a:pt x="3228" y="2096"/>
                  </a:cubicBezTo>
                  <a:cubicBezTo>
                    <a:pt x="3275" y="2096"/>
                    <a:pt x="3353" y="2097"/>
                    <a:pt x="3377" y="2071"/>
                  </a:cubicBezTo>
                  <a:cubicBezTo>
                    <a:pt x="3402" y="2046"/>
                    <a:pt x="3517" y="1989"/>
                    <a:pt x="3505" y="2065"/>
                  </a:cubicBezTo>
                  <a:cubicBezTo>
                    <a:pt x="3493" y="2141"/>
                    <a:pt x="3526" y="2257"/>
                    <a:pt x="3553" y="2240"/>
                  </a:cubicBezTo>
                  <a:cubicBezTo>
                    <a:pt x="3581" y="2223"/>
                    <a:pt x="3644" y="2117"/>
                    <a:pt x="3665" y="2159"/>
                  </a:cubicBezTo>
                  <a:cubicBezTo>
                    <a:pt x="3685" y="2201"/>
                    <a:pt x="3678" y="2296"/>
                    <a:pt x="3701" y="2321"/>
                  </a:cubicBezTo>
                  <a:cubicBezTo>
                    <a:pt x="3724" y="2347"/>
                    <a:pt x="3792" y="2353"/>
                    <a:pt x="3827" y="2328"/>
                  </a:cubicBezTo>
                  <a:cubicBezTo>
                    <a:pt x="3863" y="2302"/>
                    <a:pt x="3954" y="2298"/>
                    <a:pt x="3992" y="2315"/>
                  </a:cubicBezTo>
                  <a:cubicBezTo>
                    <a:pt x="4029" y="2332"/>
                    <a:pt x="4141" y="2384"/>
                    <a:pt x="4157" y="2334"/>
                  </a:cubicBezTo>
                  <a:cubicBezTo>
                    <a:pt x="4174" y="2283"/>
                    <a:pt x="4207" y="2272"/>
                    <a:pt x="4217" y="2221"/>
                  </a:cubicBezTo>
                  <a:cubicBezTo>
                    <a:pt x="4226" y="2171"/>
                    <a:pt x="4262" y="2015"/>
                    <a:pt x="4262" y="2015"/>
                  </a:cubicBezTo>
                  <a:cubicBezTo>
                    <a:pt x="4262" y="2015"/>
                    <a:pt x="4252" y="1923"/>
                    <a:pt x="4211" y="1965"/>
                  </a:cubicBezTo>
                  <a:cubicBezTo>
                    <a:pt x="4170" y="2007"/>
                    <a:pt x="4155" y="2032"/>
                    <a:pt x="4124" y="2015"/>
                  </a:cubicBezTo>
                  <a:cubicBezTo>
                    <a:pt x="4093" y="1998"/>
                    <a:pt x="4109" y="1864"/>
                    <a:pt x="4048" y="1890"/>
                  </a:cubicBezTo>
                  <a:cubicBezTo>
                    <a:pt x="3987" y="1914"/>
                    <a:pt x="3968" y="1988"/>
                    <a:pt x="3946" y="2021"/>
                  </a:cubicBezTo>
                  <a:cubicBezTo>
                    <a:pt x="3924" y="2055"/>
                    <a:pt x="3881" y="2082"/>
                    <a:pt x="3868" y="2065"/>
                  </a:cubicBezTo>
                  <a:cubicBezTo>
                    <a:pt x="3856" y="2048"/>
                    <a:pt x="3785" y="1940"/>
                    <a:pt x="3785" y="1940"/>
                  </a:cubicBezTo>
                  <a:cubicBezTo>
                    <a:pt x="3785" y="1940"/>
                    <a:pt x="3611" y="1922"/>
                    <a:pt x="3610" y="1871"/>
                  </a:cubicBezTo>
                  <a:cubicBezTo>
                    <a:pt x="3608" y="1821"/>
                    <a:pt x="3590" y="1736"/>
                    <a:pt x="3508" y="1752"/>
                  </a:cubicBezTo>
                  <a:close/>
                  <a:moveTo>
                    <a:pt x="16723" y="1802"/>
                  </a:moveTo>
                  <a:cubicBezTo>
                    <a:pt x="16710" y="1835"/>
                    <a:pt x="16685" y="1876"/>
                    <a:pt x="16636" y="1927"/>
                  </a:cubicBezTo>
                  <a:cubicBezTo>
                    <a:pt x="16543" y="2024"/>
                    <a:pt x="16486" y="2046"/>
                    <a:pt x="16463" y="2059"/>
                  </a:cubicBezTo>
                  <a:cubicBezTo>
                    <a:pt x="16440" y="2071"/>
                    <a:pt x="16295" y="2006"/>
                    <a:pt x="16298" y="1965"/>
                  </a:cubicBezTo>
                  <a:cubicBezTo>
                    <a:pt x="16329" y="1649"/>
                    <a:pt x="16221" y="1977"/>
                    <a:pt x="16161" y="2027"/>
                  </a:cubicBezTo>
                  <a:cubicBezTo>
                    <a:pt x="16101" y="2078"/>
                    <a:pt x="16053" y="2159"/>
                    <a:pt x="16002" y="2134"/>
                  </a:cubicBezTo>
                  <a:cubicBezTo>
                    <a:pt x="15950" y="2108"/>
                    <a:pt x="15864" y="2102"/>
                    <a:pt x="15804" y="2152"/>
                  </a:cubicBezTo>
                  <a:cubicBezTo>
                    <a:pt x="15744" y="2203"/>
                    <a:pt x="15704" y="2208"/>
                    <a:pt x="15640" y="2296"/>
                  </a:cubicBezTo>
                  <a:cubicBezTo>
                    <a:pt x="15575" y="2384"/>
                    <a:pt x="15466" y="2434"/>
                    <a:pt x="15466" y="2434"/>
                  </a:cubicBezTo>
                  <a:cubicBezTo>
                    <a:pt x="15466" y="2434"/>
                    <a:pt x="15375" y="2422"/>
                    <a:pt x="15326" y="2421"/>
                  </a:cubicBezTo>
                  <a:cubicBezTo>
                    <a:pt x="15277" y="2421"/>
                    <a:pt x="15212" y="2421"/>
                    <a:pt x="15246" y="2509"/>
                  </a:cubicBezTo>
                  <a:cubicBezTo>
                    <a:pt x="15279" y="2598"/>
                    <a:pt x="15399" y="2684"/>
                    <a:pt x="15410" y="2734"/>
                  </a:cubicBezTo>
                  <a:cubicBezTo>
                    <a:pt x="15421" y="2784"/>
                    <a:pt x="15426" y="2934"/>
                    <a:pt x="15395" y="2972"/>
                  </a:cubicBezTo>
                  <a:cubicBezTo>
                    <a:pt x="15363" y="3010"/>
                    <a:pt x="15320" y="2998"/>
                    <a:pt x="15328" y="2884"/>
                  </a:cubicBezTo>
                  <a:cubicBezTo>
                    <a:pt x="15335" y="2771"/>
                    <a:pt x="15331" y="2759"/>
                    <a:pt x="15272" y="2709"/>
                  </a:cubicBezTo>
                  <a:cubicBezTo>
                    <a:pt x="15212" y="2659"/>
                    <a:pt x="15213" y="2698"/>
                    <a:pt x="15171" y="2584"/>
                  </a:cubicBezTo>
                  <a:cubicBezTo>
                    <a:pt x="15130" y="2470"/>
                    <a:pt x="15068" y="2483"/>
                    <a:pt x="15033" y="2559"/>
                  </a:cubicBezTo>
                  <a:cubicBezTo>
                    <a:pt x="14997" y="2635"/>
                    <a:pt x="14995" y="2784"/>
                    <a:pt x="14961" y="2797"/>
                  </a:cubicBezTo>
                  <a:cubicBezTo>
                    <a:pt x="14927" y="2809"/>
                    <a:pt x="14884" y="2860"/>
                    <a:pt x="14891" y="2747"/>
                  </a:cubicBezTo>
                  <a:cubicBezTo>
                    <a:pt x="14899" y="2634"/>
                    <a:pt x="14922" y="2420"/>
                    <a:pt x="14870" y="2546"/>
                  </a:cubicBezTo>
                  <a:cubicBezTo>
                    <a:pt x="14817" y="2672"/>
                    <a:pt x="14801" y="2671"/>
                    <a:pt x="14794" y="2734"/>
                  </a:cubicBezTo>
                  <a:cubicBezTo>
                    <a:pt x="14787" y="2797"/>
                    <a:pt x="14813" y="2859"/>
                    <a:pt x="14789" y="2972"/>
                  </a:cubicBezTo>
                  <a:cubicBezTo>
                    <a:pt x="14765" y="3085"/>
                    <a:pt x="14757" y="3159"/>
                    <a:pt x="14774" y="3159"/>
                  </a:cubicBezTo>
                  <a:cubicBezTo>
                    <a:pt x="14790" y="3159"/>
                    <a:pt x="14841" y="3047"/>
                    <a:pt x="14893" y="3022"/>
                  </a:cubicBezTo>
                  <a:cubicBezTo>
                    <a:pt x="14945" y="2997"/>
                    <a:pt x="15039" y="2933"/>
                    <a:pt x="15031" y="3047"/>
                  </a:cubicBezTo>
                  <a:cubicBezTo>
                    <a:pt x="15024" y="3161"/>
                    <a:pt x="15075" y="3203"/>
                    <a:pt x="15014" y="3253"/>
                  </a:cubicBezTo>
                  <a:cubicBezTo>
                    <a:pt x="14954" y="3304"/>
                    <a:pt x="14897" y="3273"/>
                    <a:pt x="14894" y="3197"/>
                  </a:cubicBezTo>
                  <a:cubicBezTo>
                    <a:pt x="14892" y="3121"/>
                    <a:pt x="14854" y="3121"/>
                    <a:pt x="14809" y="3184"/>
                  </a:cubicBezTo>
                  <a:cubicBezTo>
                    <a:pt x="14764" y="3247"/>
                    <a:pt x="14655" y="3478"/>
                    <a:pt x="14655" y="3478"/>
                  </a:cubicBezTo>
                  <a:cubicBezTo>
                    <a:pt x="14655" y="3478"/>
                    <a:pt x="14509" y="3616"/>
                    <a:pt x="14496" y="3591"/>
                  </a:cubicBezTo>
                  <a:cubicBezTo>
                    <a:pt x="14482" y="3566"/>
                    <a:pt x="14557" y="3422"/>
                    <a:pt x="14608" y="3360"/>
                  </a:cubicBezTo>
                  <a:cubicBezTo>
                    <a:pt x="14659" y="3297"/>
                    <a:pt x="14707" y="3160"/>
                    <a:pt x="14695" y="3122"/>
                  </a:cubicBezTo>
                  <a:cubicBezTo>
                    <a:pt x="14683" y="3084"/>
                    <a:pt x="14689" y="2848"/>
                    <a:pt x="14707" y="2784"/>
                  </a:cubicBezTo>
                  <a:cubicBezTo>
                    <a:pt x="14725" y="2721"/>
                    <a:pt x="14785" y="2635"/>
                    <a:pt x="14738" y="2572"/>
                  </a:cubicBezTo>
                  <a:cubicBezTo>
                    <a:pt x="14690" y="2508"/>
                    <a:pt x="14660" y="2428"/>
                    <a:pt x="14620" y="2390"/>
                  </a:cubicBezTo>
                  <a:cubicBezTo>
                    <a:pt x="14581" y="2352"/>
                    <a:pt x="14511" y="2540"/>
                    <a:pt x="14467" y="2590"/>
                  </a:cubicBezTo>
                  <a:cubicBezTo>
                    <a:pt x="14423" y="2641"/>
                    <a:pt x="14422" y="2709"/>
                    <a:pt x="14371" y="2722"/>
                  </a:cubicBezTo>
                  <a:cubicBezTo>
                    <a:pt x="14321" y="2735"/>
                    <a:pt x="14270" y="2884"/>
                    <a:pt x="14342" y="2972"/>
                  </a:cubicBezTo>
                  <a:cubicBezTo>
                    <a:pt x="14414" y="3061"/>
                    <a:pt x="14435" y="3121"/>
                    <a:pt x="14407" y="3172"/>
                  </a:cubicBezTo>
                  <a:cubicBezTo>
                    <a:pt x="14380" y="3223"/>
                    <a:pt x="14295" y="3147"/>
                    <a:pt x="14295" y="3147"/>
                  </a:cubicBezTo>
                  <a:cubicBezTo>
                    <a:pt x="14295" y="3147"/>
                    <a:pt x="14232" y="3072"/>
                    <a:pt x="14188" y="3072"/>
                  </a:cubicBezTo>
                  <a:cubicBezTo>
                    <a:pt x="14145" y="3072"/>
                    <a:pt x="14098" y="3010"/>
                    <a:pt x="14056" y="2997"/>
                  </a:cubicBezTo>
                  <a:cubicBezTo>
                    <a:pt x="14014" y="2984"/>
                    <a:pt x="13927" y="2984"/>
                    <a:pt x="13899" y="3034"/>
                  </a:cubicBezTo>
                  <a:cubicBezTo>
                    <a:pt x="13872" y="3084"/>
                    <a:pt x="13800" y="3235"/>
                    <a:pt x="13762" y="3184"/>
                  </a:cubicBezTo>
                  <a:cubicBezTo>
                    <a:pt x="13724" y="3134"/>
                    <a:pt x="13729" y="3084"/>
                    <a:pt x="13664" y="3134"/>
                  </a:cubicBezTo>
                  <a:cubicBezTo>
                    <a:pt x="13598" y="3185"/>
                    <a:pt x="13548" y="3096"/>
                    <a:pt x="13507" y="3172"/>
                  </a:cubicBezTo>
                  <a:cubicBezTo>
                    <a:pt x="13466" y="3247"/>
                    <a:pt x="13494" y="3248"/>
                    <a:pt x="13399" y="3172"/>
                  </a:cubicBezTo>
                  <a:cubicBezTo>
                    <a:pt x="13304" y="3096"/>
                    <a:pt x="13311" y="3222"/>
                    <a:pt x="13209" y="3259"/>
                  </a:cubicBezTo>
                  <a:cubicBezTo>
                    <a:pt x="13106" y="3297"/>
                    <a:pt x="13054" y="3222"/>
                    <a:pt x="13019" y="3297"/>
                  </a:cubicBezTo>
                  <a:cubicBezTo>
                    <a:pt x="12983" y="3373"/>
                    <a:pt x="12929" y="3511"/>
                    <a:pt x="12923" y="3422"/>
                  </a:cubicBezTo>
                  <a:cubicBezTo>
                    <a:pt x="12916" y="3334"/>
                    <a:pt x="13005" y="3185"/>
                    <a:pt x="12984" y="3134"/>
                  </a:cubicBezTo>
                  <a:cubicBezTo>
                    <a:pt x="12962" y="3084"/>
                    <a:pt x="12845" y="3109"/>
                    <a:pt x="12824" y="3147"/>
                  </a:cubicBezTo>
                  <a:cubicBezTo>
                    <a:pt x="12803" y="3185"/>
                    <a:pt x="12798" y="3322"/>
                    <a:pt x="12803" y="3372"/>
                  </a:cubicBezTo>
                  <a:cubicBezTo>
                    <a:pt x="12808" y="3422"/>
                    <a:pt x="12802" y="3623"/>
                    <a:pt x="12774" y="3585"/>
                  </a:cubicBezTo>
                  <a:cubicBezTo>
                    <a:pt x="12745" y="3546"/>
                    <a:pt x="12765" y="3422"/>
                    <a:pt x="12731" y="3435"/>
                  </a:cubicBezTo>
                  <a:cubicBezTo>
                    <a:pt x="12697" y="3447"/>
                    <a:pt x="12654" y="3485"/>
                    <a:pt x="12635" y="3510"/>
                  </a:cubicBezTo>
                  <a:cubicBezTo>
                    <a:pt x="12616" y="3534"/>
                    <a:pt x="12551" y="3534"/>
                    <a:pt x="12529" y="3585"/>
                  </a:cubicBezTo>
                  <a:cubicBezTo>
                    <a:pt x="12507" y="3635"/>
                    <a:pt x="12512" y="3772"/>
                    <a:pt x="12483" y="3785"/>
                  </a:cubicBezTo>
                  <a:cubicBezTo>
                    <a:pt x="12454" y="3797"/>
                    <a:pt x="12428" y="3848"/>
                    <a:pt x="12378" y="3760"/>
                  </a:cubicBezTo>
                  <a:cubicBezTo>
                    <a:pt x="12328" y="3671"/>
                    <a:pt x="12321" y="3722"/>
                    <a:pt x="12302" y="3747"/>
                  </a:cubicBezTo>
                  <a:cubicBezTo>
                    <a:pt x="12283" y="3772"/>
                    <a:pt x="12196" y="3873"/>
                    <a:pt x="12203" y="3760"/>
                  </a:cubicBezTo>
                  <a:cubicBezTo>
                    <a:pt x="12211" y="3646"/>
                    <a:pt x="12231" y="3611"/>
                    <a:pt x="12191" y="3535"/>
                  </a:cubicBezTo>
                  <a:cubicBezTo>
                    <a:pt x="12150" y="3459"/>
                    <a:pt x="12189" y="3459"/>
                    <a:pt x="12249" y="3510"/>
                  </a:cubicBezTo>
                  <a:cubicBezTo>
                    <a:pt x="12308" y="3560"/>
                    <a:pt x="12387" y="3585"/>
                    <a:pt x="12517" y="3497"/>
                  </a:cubicBezTo>
                  <a:cubicBezTo>
                    <a:pt x="12647" y="3409"/>
                    <a:pt x="12700" y="3373"/>
                    <a:pt x="12657" y="3322"/>
                  </a:cubicBezTo>
                  <a:cubicBezTo>
                    <a:pt x="12613" y="3271"/>
                    <a:pt x="12592" y="3110"/>
                    <a:pt x="12518" y="3084"/>
                  </a:cubicBezTo>
                  <a:cubicBezTo>
                    <a:pt x="12445" y="3059"/>
                    <a:pt x="12319" y="3167"/>
                    <a:pt x="12211" y="3066"/>
                  </a:cubicBezTo>
                  <a:cubicBezTo>
                    <a:pt x="12102" y="2964"/>
                    <a:pt x="12079" y="2929"/>
                    <a:pt x="12033" y="2903"/>
                  </a:cubicBezTo>
                  <a:cubicBezTo>
                    <a:pt x="11987" y="2878"/>
                    <a:pt x="11722" y="2572"/>
                    <a:pt x="11580" y="2622"/>
                  </a:cubicBezTo>
                  <a:cubicBezTo>
                    <a:pt x="11438" y="2672"/>
                    <a:pt x="11014" y="3090"/>
                    <a:pt x="10988" y="3128"/>
                  </a:cubicBezTo>
                  <a:cubicBezTo>
                    <a:pt x="10962" y="3166"/>
                    <a:pt x="10913" y="3315"/>
                    <a:pt x="10828" y="3441"/>
                  </a:cubicBezTo>
                  <a:cubicBezTo>
                    <a:pt x="10743" y="3566"/>
                    <a:pt x="10606" y="3691"/>
                    <a:pt x="10496" y="3741"/>
                  </a:cubicBezTo>
                  <a:cubicBezTo>
                    <a:pt x="10387" y="3792"/>
                    <a:pt x="10218" y="4160"/>
                    <a:pt x="10212" y="4210"/>
                  </a:cubicBezTo>
                  <a:cubicBezTo>
                    <a:pt x="10206" y="4260"/>
                    <a:pt x="10228" y="4448"/>
                    <a:pt x="10213" y="4485"/>
                  </a:cubicBezTo>
                  <a:cubicBezTo>
                    <a:pt x="10198" y="4523"/>
                    <a:pt x="10209" y="4716"/>
                    <a:pt x="10264" y="4767"/>
                  </a:cubicBezTo>
                  <a:cubicBezTo>
                    <a:pt x="10318" y="4817"/>
                    <a:pt x="10423" y="4805"/>
                    <a:pt x="10437" y="4729"/>
                  </a:cubicBezTo>
                  <a:cubicBezTo>
                    <a:pt x="10451" y="4653"/>
                    <a:pt x="10551" y="4484"/>
                    <a:pt x="10544" y="4598"/>
                  </a:cubicBezTo>
                  <a:cubicBezTo>
                    <a:pt x="10536" y="4711"/>
                    <a:pt x="10570" y="4891"/>
                    <a:pt x="10551" y="4967"/>
                  </a:cubicBezTo>
                  <a:cubicBezTo>
                    <a:pt x="10531" y="5042"/>
                    <a:pt x="10535" y="5117"/>
                    <a:pt x="10574" y="5105"/>
                  </a:cubicBezTo>
                  <a:cubicBezTo>
                    <a:pt x="10613" y="5092"/>
                    <a:pt x="10826" y="4992"/>
                    <a:pt x="10826" y="4992"/>
                  </a:cubicBezTo>
                  <a:cubicBezTo>
                    <a:pt x="10826" y="4992"/>
                    <a:pt x="10899" y="4930"/>
                    <a:pt x="10900" y="4829"/>
                  </a:cubicBezTo>
                  <a:cubicBezTo>
                    <a:pt x="10900" y="4729"/>
                    <a:pt x="10997" y="4592"/>
                    <a:pt x="11018" y="4554"/>
                  </a:cubicBezTo>
                  <a:cubicBezTo>
                    <a:pt x="11039" y="4516"/>
                    <a:pt x="11115" y="4361"/>
                    <a:pt x="11050" y="4310"/>
                  </a:cubicBezTo>
                  <a:cubicBezTo>
                    <a:pt x="10985" y="4260"/>
                    <a:pt x="10932" y="4248"/>
                    <a:pt x="11026" y="4098"/>
                  </a:cubicBezTo>
                  <a:cubicBezTo>
                    <a:pt x="11119" y="3946"/>
                    <a:pt x="11150" y="4099"/>
                    <a:pt x="11274" y="3872"/>
                  </a:cubicBezTo>
                  <a:cubicBezTo>
                    <a:pt x="11398" y="3646"/>
                    <a:pt x="11286" y="3578"/>
                    <a:pt x="11391" y="3566"/>
                  </a:cubicBezTo>
                  <a:cubicBezTo>
                    <a:pt x="11496" y="3553"/>
                    <a:pt x="11607" y="3546"/>
                    <a:pt x="11576" y="3622"/>
                  </a:cubicBezTo>
                  <a:cubicBezTo>
                    <a:pt x="11546" y="3698"/>
                    <a:pt x="11402" y="3859"/>
                    <a:pt x="11322" y="3935"/>
                  </a:cubicBezTo>
                  <a:cubicBezTo>
                    <a:pt x="11243" y="4010"/>
                    <a:pt x="11238" y="4147"/>
                    <a:pt x="11257" y="4223"/>
                  </a:cubicBezTo>
                  <a:cubicBezTo>
                    <a:pt x="11276" y="4298"/>
                    <a:pt x="11266" y="4479"/>
                    <a:pt x="11318" y="4454"/>
                  </a:cubicBezTo>
                  <a:cubicBezTo>
                    <a:pt x="11370" y="4429"/>
                    <a:pt x="11440" y="4335"/>
                    <a:pt x="11493" y="4348"/>
                  </a:cubicBezTo>
                  <a:cubicBezTo>
                    <a:pt x="11546" y="4360"/>
                    <a:pt x="11658" y="4341"/>
                    <a:pt x="11674" y="4341"/>
                  </a:cubicBezTo>
                  <a:cubicBezTo>
                    <a:pt x="11690" y="4342"/>
                    <a:pt x="11748" y="4516"/>
                    <a:pt x="11701" y="4542"/>
                  </a:cubicBezTo>
                  <a:cubicBezTo>
                    <a:pt x="11655" y="4566"/>
                    <a:pt x="11601" y="4554"/>
                    <a:pt x="11506" y="4567"/>
                  </a:cubicBezTo>
                  <a:cubicBezTo>
                    <a:pt x="11413" y="4579"/>
                    <a:pt x="11308" y="4579"/>
                    <a:pt x="11304" y="4617"/>
                  </a:cubicBezTo>
                  <a:cubicBezTo>
                    <a:pt x="11300" y="4654"/>
                    <a:pt x="11415" y="4741"/>
                    <a:pt x="11365" y="4804"/>
                  </a:cubicBezTo>
                  <a:cubicBezTo>
                    <a:pt x="11314" y="4867"/>
                    <a:pt x="11280" y="4792"/>
                    <a:pt x="11227" y="4779"/>
                  </a:cubicBezTo>
                  <a:cubicBezTo>
                    <a:pt x="11173" y="4767"/>
                    <a:pt x="11121" y="4941"/>
                    <a:pt x="11093" y="5042"/>
                  </a:cubicBezTo>
                  <a:cubicBezTo>
                    <a:pt x="11065" y="5143"/>
                    <a:pt x="11088" y="5324"/>
                    <a:pt x="11014" y="5261"/>
                  </a:cubicBezTo>
                  <a:cubicBezTo>
                    <a:pt x="10939" y="5197"/>
                    <a:pt x="10880" y="5192"/>
                    <a:pt x="10855" y="5217"/>
                  </a:cubicBezTo>
                  <a:cubicBezTo>
                    <a:pt x="10831" y="5242"/>
                    <a:pt x="10796" y="5198"/>
                    <a:pt x="10737" y="5236"/>
                  </a:cubicBezTo>
                  <a:cubicBezTo>
                    <a:pt x="10678" y="5274"/>
                    <a:pt x="10675" y="5267"/>
                    <a:pt x="10604" y="5267"/>
                  </a:cubicBezTo>
                  <a:cubicBezTo>
                    <a:pt x="10533" y="5267"/>
                    <a:pt x="10533" y="5267"/>
                    <a:pt x="10533" y="5267"/>
                  </a:cubicBezTo>
                  <a:lnTo>
                    <a:pt x="10487" y="5280"/>
                  </a:lnTo>
                  <a:cubicBezTo>
                    <a:pt x="10487" y="5280"/>
                    <a:pt x="10451" y="5218"/>
                    <a:pt x="10457" y="5117"/>
                  </a:cubicBezTo>
                  <a:cubicBezTo>
                    <a:pt x="10463" y="5016"/>
                    <a:pt x="10504" y="4905"/>
                    <a:pt x="10480" y="4879"/>
                  </a:cubicBezTo>
                  <a:cubicBezTo>
                    <a:pt x="10455" y="4854"/>
                    <a:pt x="10352" y="4891"/>
                    <a:pt x="10328" y="4967"/>
                  </a:cubicBezTo>
                  <a:cubicBezTo>
                    <a:pt x="10303" y="5042"/>
                    <a:pt x="10270" y="5179"/>
                    <a:pt x="10285" y="5242"/>
                  </a:cubicBezTo>
                  <a:cubicBezTo>
                    <a:pt x="10300" y="5305"/>
                    <a:pt x="10351" y="5430"/>
                    <a:pt x="10296" y="5392"/>
                  </a:cubicBezTo>
                  <a:cubicBezTo>
                    <a:pt x="10240" y="5354"/>
                    <a:pt x="10165" y="5342"/>
                    <a:pt x="10113" y="5417"/>
                  </a:cubicBezTo>
                  <a:cubicBezTo>
                    <a:pt x="10061" y="5493"/>
                    <a:pt x="9965" y="5661"/>
                    <a:pt x="9965" y="5661"/>
                  </a:cubicBezTo>
                  <a:cubicBezTo>
                    <a:pt x="9965" y="5661"/>
                    <a:pt x="9826" y="5685"/>
                    <a:pt x="9818" y="5761"/>
                  </a:cubicBezTo>
                  <a:cubicBezTo>
                    <a:pt x="9809" y="5837"/>
                    <a:pt x="9798" y="5936"/>
                    <a:pt x="9748" y="5949"/>
                  </a:cubicBezTo>
                  <a:cubicBezTo>
                    <a:pt x="9698" y="5961"/>
                    <a:pt x="9627" y="5999"/>
                    <a:pt x="9559" y="6024"/>
                  </a:cubicBezTo>
                  <a:cubicBezTo>
                    <a:pt x="9491" y="6049"/>
                    <a:pt x="9489" y="6111"/>
                    <a:pt x="9412" y="6124"/>
                  </a:cubicBezTo>
                  <a:cubicBezTo>
                    <a:pt x="9334" y="6136"/>
                    <a:pt x="9314" y="6211"/>
                    <a:pt x="9381" y="6237"/>
                  </a:cubicBezTo>
                  <a:cubicBezTo>
                    <a:pt x="9449" y="6262"/>
                    <a:pt x="9548" y="6361"/>
                    <a:pt x="9541" y="6474"/>
                  </a:cubicBezTo>
                  <a:cubicBezTo>
                    <a:pt x="9534" y="6588"/>
                    <a:pt x="9508" y="6717"/>
                    <a:pt x="9468" y="6831"/>
                  </a:cubicBezTo>
                  <a:cubicBezTo>
                    <a:pt x="9440" y="6908"/>
                    <a:pt x="9334" y="6856"/>
                    <a:pt x="9269" y="6856"/>
                  </a:cubicBezTo>
                  <a:cubicBezTo>
                    <a:pt x="9203" y="6856"/>
                    <a:pt x="9078" y="6805"/>
                    <a:pt x="9018" y="6856"/>
                  </a:cubicBezTo>
                  <a:cubicBezTo>
                    <a:pt x="8957" y="6905"/>
                    <a:pt x="8940" y="7155"/>
                    <a:pt x="8943" y="7269"/>
                  </a:cubicBezTo>
                  <a:cubicBezTo>
                    <a:pt x="8947" y="7382"/>
                    <a:pt x="8917" y="7450"/>
                    <a:pt x="8891" y="7487"/>
                  </a:cubicBezTo>
                  <a:cubicBezTo>
                    <a:pt x="8865" y="7525"/>
                    <a:pt x="8847" y="7637"/>
                    <a:pt x="8869" y="7688"/>
                  </a:cubicBezTo>
                  <a:cubicBezTo>
                    <a:pt x="8890" y="7738"/>
                    <a:pt x="8900" y="7850"/>
                    <a:pt x="8920" y="7863"/>
                  </a:cubicBezTo>
                  <a:cubicBezTo>
                    <a:pt x="8941" y="7876"/>
                    <a:pt x="9017" y="7825"/>
                    <a:pt x="9038" y="7888"/>
                  </a:cubicBezTo>
                  <a:cubicBezTo>
                    <a:pt x="9057" y="7951"/>
                    <a:pt x="9067" y="8101"/>
                    <a:pt x="9088" y="8063"/>
                  </a:cubicBezTo>
                  <a:cubicBezTo>
                    <a:pt x="9109" y="8025"/>
                    <a:pt x="9148" y="7863"/>
                    <a:pt x="9171" y="7900"/>
                  </a:cubicBezTo>
                  <a:cubicBezTo>
                    <a:pt x="9194" y="7938"/>
                    <a:pt x="9266" y="7888"/>
                    <a:pt x="9316" y="7875"/>
                  </a:cubicBezTo>
                  <a:cubicBezTo>
                    <a:pt x="9367" y="7863"/>
                    <a:pt x="9408" y="7738"/>
                    <a:pt x="9465" y="7675"/>
                  </a:cubicBezTo>
                  <a:cubicBezTo>
                    <a:pt x="9521" y="7612"/>
                    <a:pt x="9494" y="7613"/>
                    <a:pt x="9486" y="7537"/>
                  </a:cubicBezTo>
                  <a:cubicBezTo>
                    <a:pt x="9479" y="7462"/>
                    <a:pt x="9554" y="7375"/>
                    <a:pt x="9602" y="7287"/>
                  </a:cubicBezTo>
                  <a:cubicBezTo>
                    <a:pt x="9650" y="7199"/>
                    <a:pt x="9712" y="7270"/>
                    <a:pt x="9740" y="7168"/>
                  </a:cubicBezTo>
                  <a:cubicBezTo>
                    <a:pt x="9768" y="7068"/>
                    <a:pt x="9793" y="6894"/>
                    <a:pt x="9835" y="6906"/>
                  </a:cubicBezTo>
                  <a:cubicBezTo>
                    <a:pt x="9877" y="6919"/>
                    <a:pt x="9931" y="6981"/>
                    <a:pt x="9969" y="6981"/>
                  </a:cubicBezTo>
                  <a:cubicBezTo>
                    <a:pt x="10006" y="6981"/>
                    <a:pt x="10103" y="6843"/>
                    <a:pt x="10128" y="6818"/>
                  </a:cubicBezTo>
                  <a:cubicBezTo>
                    <a:pt x="10153" y="6792"/>
                    <a:pt x="10233" y="6805"/>
                    <a:pt x="10232" y="6918"/>
                  </a:cubicBezTo>
                  <a:cubicBezTo>
                    <a:pt x="10230" y="7032"/>
                    <a:pt x="10307" y="7175"/>
                    <a:pt x="10326" y="7200"/>
                  </a:cubicBezTo>
                  <a:cubicBezTo>
                    <a:pt x="10345" y="7225"/>
                    <a:pt x="10475" y="7325"/>
                    <a:pt x="10492" y="7362"/>
                  </a:cubicBezTo>
                  <a:cubicBezTo>
                    <a:pt x="10509" y="7400"/>
                    <a:pt x="10529" y="7511"/>
                    <a:pt x="10528" y="7612"/>
                  </a:cubicBezTo>
                  <a:cubicBezTo>
                    <a:pt x="10528" y="7713"/>
                    <a:pt x="10580" y="7839"/>
                    <a:pt x="10595" y="7750"/>
                  </a:cubicBezTo>
                  <a:cubicBezTo>
                    <a:pt x="10610" y="7662"/>
                    <a:pt x="10583" y="7374"/>
                    <a:pt x="10620" y="7387"/>
                  </a:cubicBezTo>
                  <a:cubicBezTo>
                    <a:pt x="10656" y="7399"/>
                    <a:pt x="10705" y="7362"/>
                    <a:pt x="10705" y="7362"/>
                  </a:cubicBezTo>
                  <a:cubicBezTo>
                    <a:pt x="10705" y="7362"/>
                    <a:pt x="10620" y="7200"/>
                    <a:pt x="10586" y="7162"/>
                  </a:cubicBezTo>
                  <a:cubicBezTo>
                    <a:pt x="10552" y="7125"/>
                    <a:pt x="10490" y="7045"/>
                    <a:pt x="10472" y="6918"/>
                  </a:cubicBezTo>
                  <a:cubicBezTo>
                    <a:pt x="10454" y="6792"/>
                    <a:pt x="10373" y="6769"/>
                    <a:pt x="10393" y="6643"/>
                  </a:cubicBezTo>
                  <a:cubicBezTo>
                    <a:pt x="10413" y="6517"/>
                    <a:pt x="10481" y="6593"/>
                    <a:pt x="10513" y="6693"/>
                  </a:cubicBezTo>
                  <a:cubicBezTo>
                    <a:pt x="10545" y="6794"/>
                    <a:pt x="10639" y="6937"/>
                    <a:pt x="10667" y="7025"/>
                  </a:cubicBezTo>
                  <a:cubicBezTo>
                    <a:pt x="10695" y="7113"/>
                    <a:pt x="10751" y="7149"/>
                    <a:pt x="10755" y="7262"/>
                  </a:cubicBezTo>
                  <a:cubicBezTo>
                    <a:pt x="10758" y="7376"/>
                    <a:pt x="10793" y="7500"/>
                    <a:pt x="10804" y="7550"/>
                  </a:cubicBezTo>
                  <a:cubicBezTo>
                    <a:pt x="10814" y="7600"/>
                    <a:pt x="10778" y="8006"/>
                    <a:pt x="10787" y="8069"/>
                  </a:cubicBezTo>
                  <a:cubicBezTo>
                    <a:pt x="10796" y="8132"/>
                    <a:pt x="10918" y="7932"/>
                    <a:pt x="10951" y="7881"/>
                  </a:cubicBezTo>
                  <a:cubicBezTo>
                    <a:pt x="10984" y="7831"/>
                    <a:pt x="11036" y="7808"/>
                    <a:pt x="11053" y="7706"/>
                  </a:cubicBezTo>
                  <a:cubicBezTo>
                    <a:pt x="11070" y="7606"/>
                    <a:pt x="11008" y="7525"/>
                    <a:pt x="10991" y="7487"/>
                  </a:cubicBezTo>
                  <a:cubicBezTo>
                    <a:pt x="10973" y="7450"/>
                    <a:pt x="11054" y="7413"/>
                    <a:pt x="11087" y="7362"/>
                  </a:cubicBezTo>
                  <a:cubicBezTo>
                    <a:pt x="11120" y="7312"/>
                    <a:pt x="11179" y="7224"/>
                    <a:pt x="11192" y="7300"/>
                  </a:cubicBezTo>
                  <a:cubicBezTo>
                    <a:pt x="11205" y="7376"/>
                    <a:pt x="11159" y="7681"/>
                    <a:pt x="11164" y="7731"/>
                  </a:cubicBezTo>
                  <a:cubicBezTo>
                    <a:pt x="11170" y="7782"/>
                    <a:pt x="11270" y="7856"/>
                    <a:pt x="11284" y="7919"/>
                  </a:cubicBezTo>
                  <a:cubicBezTo>
                    <a:pt x="11299" y="7982"/>
                    <a:pt x="11390" y="8006"/>
                    <a:pt x="11411" y="7969"/>
                  </a:cubicBezTo>
                  <a:cubicBezTo>
                    <a:pt x="11431" y="7931"/>
                    <a:pt x="11510" y="7994"/>
                    <a:pt x="11531" y="8007"/>
                  </a:cubicBezTo>
                  <a:cubicBezTo>
                    <a:pt x="11551" y="8020"/>
                    <a:pt x="11621" y="7981"/>
                    <a:pt x="11668" y="7956"/>
                  </a:cubicBezTo>
                  <a:cubicBezTo>
                    <a:pt x="11714" y="7931"/>
                    <a:pt x="11767" y="7861"/>
                    <a:pt x="11742" y="8025"/>
                  </a:cubicBezTo>
                  <a:cubicBezTo>
                    <a:pt x="11719" y="8189"/>
                    <a:pt x="11674" y="8437"/>
                    <a:pt x="11605" y="8563"/>
                  </a:cubicBezTo>
                  <a:cubicBezTo>
                    <a:pt x="11537" y="8689"/>
                    <a:pt x="11550" y="8751"/>
                    <a:pt x="11496" y="8751"/>
                  </a:cubicBezTo>
                  <a:cubicBezTo>
                    <a:pt x="11460" y="8751"/>
                    <a:pt x="11431" y="8771"/>
                    <a:pt x="11405" y="8826"/>
                  </a:cubicBezTo>
                  <a:cubicBezTo>
                    <a:pt x="11394" y="8758"/>
                    <a:pt x="11377" y="8706"/>
                    <a:pt x="11341" y="8726"/>
                  </a:cubicBezTo>
                  <a:cubicBezTo>
                    <a:pt x="11271" y="8763"/>
                    <a:pt x="11189" y="8762"/>
                    <a:pt x="11117" y="8913"/>
                  </a:cubicBezTo>
                  <a:cubicBezTo>
                    <a:pt x="11045" y="9065"/>
                    <a:pt x="11022" y="9076"/>
                    <a:pt x="11017" y="9026"/>
                  </a:cubicBezTo>
                  <a:cubicBezTo>
                    <a:pt x="11012" y="8975"/>
                    <a:pt x="11205" y="8764"/>
                    <a:pt x="11190" y="8701"/>
                  </a:cubicBezTo>
                  <a:cubicBezTo>
                    <a:pt x="11176" y="8638"/>
                    <a:pt x="11042" y="8657"/>
                    <a:pt x="10971" y="8657"/>
                  </a:cubicBezTo>
                  <a:cubicBezTo>
                    <a:pt x="10900" y="8657"/>
                    <a:pt x="10852" y="8558"/>
                    <a:pt x="10801" y="8532"/>
                  </a:cubicBezTo>
                  <a:cubicBezTo>
                    <a:pt x="10749" y="8507"/>
                    <a:pt x="10693" y="8768"/>
                    <a:pt x="10624" y="8895"/>
                  </a:cubicBezTo>
                  <a:cubicBezTo>
                    <a:pt x="10555" y="9021"/>
                    <a:pt x="10495" y="8820"/>
                    <a:pt x="10446" y="8820"/>
                  </a:cubicBezTo>
                  <a:cubicBezTo>
                    <a:pt x="10397" y="8819"/>
                    <a:pt x="10323" y="8657"/>
                    <a:pt x="10323" y="8657"/>
                  </a:cubicBezTo>
                  <a:cubicBezTo>
                    <a:pt x="10323" y="8657"/>
                    <a:pt x="10239" y="8569"/>
                    <a:pt x="10201" y="8569"/>
                  </a:cubicBezTo>
                  <a:cubicBezTo>
                    <a:pt x="10163" y="8569"/>
                    <a:pt x="10106" y="8407"/>
                    <a:pt x="10084" y="8407"/>
                  </a:cubicBezTo>
                  <a:cubicBezTo>
                    <a:pt x="10062" y="8407"/>
                    <a:pt x="10015" y="8289"/>
                    <a:pt x="10064" y="8238"/>
                  </a:cubicBezTo>
                  <a:cubicBezTo>
                    <a:pt x="10113" y="8188"/>
                    <a:pt x="10194" y="8303"/>
                    <a:pt x="10181" y="8025"/>
                  </a:cubicBezTo>
                  <a:cubicBezTo>
                    <a:pt x="10169" y="7748"/>
                    <a:pt x="10017" y="7800"/>
                    <a:pt x="9975" y="7838"/>
                  </a:cubicBezTo>
                  <a:cubicBezTo>
                    <a:pt x="9932" y="7876"/>
                    <a:pt x="9660" y="7863"/>
                    <a:pt x="9638" y="7863"/>
                  </a:cubicBezTo>
                  <a:cubicBezTo>
                    <a:pt x="9617" y="7863"/>
                    <a:pt x="9445" y="7988"/>
                    <a:pt x="9390" y="8038"/>
                  </a:cubicBezTo>
                  <a:cubicBezTo>
                    <a:pt x="9336" y="8088"/>
                    <a:pt x="9240" y="8150"/>
                    <a:pt x="9216" y="8175"/>
                  </a:cubicBezTo>
                  <a:cubicBezTo>
                    <a:pt x="9191" y="8200"/>
                    <a:pt x="9086" y="8125"/>
                    <a:pt x="9030" y="8188"/>
                  </a:cubicBezTo>
                  <a:cubicBezTo>
                    <a:pt x="8956" y="8271"/>
                    <a:pt x="8880" y="8401"/>
                    <a:pt x="8864" y="8401"/>
                  </a:cubicBezTo>
                  <a:cubicBezTo>
                    <a:pt x="8848" y="8400"/>
                    <a:pt x="8787" y="8493"/>
                    <a:pt x="8733" y="8682"/>
                  </a:cubicBezTo>
                  <a:cubicBezTo>
                    <a:pt x="8679" y="8871"/>
                    <a:pt x="8699" y="9031"/>
                    <a:pt x="8631" y="9095"/>
                  </a:cubicBezTo>
                  <a:cubicBezTo>
                    <a:pt x="8565" y="9157"/>
                    <a:pt x="8425" y="9257"/>
                    <a:pt x="8370" y="9357"/>
                  </a:cubicBezTo>
                  <a:cubicBezTo>
                    <a:pt x="8315" y="9459"/>
                    <a:pt x="8236" y="9851"/>
                    <a:pt x="8163" y="10014"/>
                  </a:cubicBezTo>
                  <a:cubicBezTo>
                    <a:pt x="8090" y="10178"/>
                    <a:pt x="8126" y="10332"/>
                    <a:pt x="8126" y="10433"/>
                  </a:cubicBezTo>
                  <a:cubicBezTo>
                    <a:pt x="8125" y="10534"/>
                    <a:pt x="8142" y="10720"/>
                    <a:pt x="8062" y="10896"/>
                  </a:cubicBezTo>
                  <a:cubicBezTo>
                    <a:pt x="7983" y="11072"/>
                    <a:pt x="7979" y="11159"/>
                    <a:pt x="7950" y="11171"/>
                  </a:cubicBezTo>
                  <a:cubicBezTo>
                    <a:pt x="7921" y="11184"/>
                    <a:pt x="7970" y="11239"/>
                    <a:pt x="7967" y="11365"/>
                  </a:cubicBezTo>
                  <a:cubicBezTo>
                    <a:pt x="7963" y="11491"/>
                    <a:pt x="7889" y="11614"/>
                    <a:pt x="7980" y="11728"/>
                  </a:cubicBezTo>
                  <a:cubicBezTo>
                    <a:pt x="8071" y="11841"/>
                    <a:pt x="8165" y="11846"/>
                    <a:pt x="8175" y="11997"/>
                  </a:cubicBezTo>
                  <a:cubicBezTo>
                    <a:pt x="8185" y="12149"/>
                    <a:pt x="8236" y="12497"/>
                    <a:pt x="8236" y="12497"/>
                  </a:cubicBezTo>
                  <a:cubicBezTo>
                    <a:pt x="8236" y="12497"/>
                    <a:pt x="8311" y="12703"/>
                    <a:pt x="8350" y="12791"/>
                  </a:cubicBezTo>
                  <a:cubicBezTo>
                    <a:pt x="8389" y="12879"/>
                    <a:pt x="8411" y="12830"/>
                    <a:pt x="8432" y="12741"/>
                  </a:cubicBezTo>
                  <a:cubicBezTo>
                    <a:pt x="8453" y="12653"/>
                    <a:pt x="8520" y="12641"/>
                    <a:pt x="8596" y="12641"/>
                  </a:cubicBezTo>
                  <a:cubicBezTo>
                    <a:pt x="8673" y="12641"/>
                    <a:pt x="8723" y="12678"/>
                    <a:pt x="8802" y="12653"/>
                  </a:cubicBezTo>
                  <a:cubicBezTo>
                    <a:pt x="8881" y="12628"/>
                    <a:pt x="8960" y="12410"/>
                    <a:pt x="8990" y="12385"/>
                  </a:cubicBezTo>
                  <a:cubicBezTo>
                    <a:pt x="9021" y="12360"/>
                    <a:pt x="9138" y="12328"/>
                    <a:pt x="9197" y="12428"/>
                  </a:cubicBezTo>
                  <a:cubicBezTo>
                    <a:pt x="9257" y="12530"/>
                    <a:pt x="9231" y="12665"/>
                    <a:pt x="9260" y="12754"/>
                  </a:cubicBezTo>
                  <a:cubicBezTo>
                    <a:pt x="9288" y="12842"/>
                    <a:pt x="9358" y="12792"/>
                    <a:pt x="9418" y="12704"/>
                  </a:cubicBezTo>
                  <a:cubicBezTo>
                    <a:pt x="9477" y="12615"/>
                    <a:pt x="9450" y="12653"/>
                    <a:pt x="9502" y="12729"/>
                  </a:cubicBezTo>
                  <a:cubicBezTo>
                    <a:pt x="9553" y="12805"/>
                    <a:pt x="9572" y="12884"/>
                    <a:pt x="9505" y="12997"/>
                  </a:cubicBezTo>
                  <a:cubicBezTo>
                    <a:pt x="9437" y="13111"/>
                    <a:pt x="9449" y="13284"/>
                    <a:pt x="9397" y="13460"/>
                  </a:cubicBezTo>
                  <a:cubicBezTo>
                    <a:pt x="9344" y="13636"/>
                    <a:pt x="9407" y="13635"/>
                    <a:pt x="9459" y="13710"/>
                  </a:cubicBezTo>
                  <a:cubicBezTo>
                    <a:pt x="9510" y="13786"/>
                    <a:pt x="9506" y="14279"/>
                    <a:pt x="9529" y="14367"/>
                  </a:cubicBezTo>
                  <a:cubicBezTo>
                    <a:pt x="9552" y="14456"/>
                    <a:pt x="9479" y="14709"/>
                    <a:pt x="9500" y="14861"/>
                  </a:cubicBezTo>
                  <a:cubicBezTo>
                    <a:pt x="9521" y="15012"/>
                    <a:pt x="9528" y="15105"/>
                    <a:pt x="9476" y="15180"/>
                  </a:cubicBezTo>
                  <a:cubicBezTo>
                    <a:pt x="9423" y="15256"/>
                    <a:pt x="9352" y="15403"/>
                    <a:pt x="9317" y="15656"/>
                  </a:cubicBezTo>
                  <a:cubicBezTo>
                    <a:pt x="9283" y="15907"/>
                    <a:pt x="9290" y="16086"/>
                    <a:pt x="9302" y="16175"/>
                  </a:cubicBezTo>
                  <a:cubicBezTo>
                    <a:pt x="9314" y="16263"/>
                    <a:pt x="9341" y="16499"/>
                    <a:pt x="9359" y="16587"/>
                  </a:cubicBezTo>
                  <a:cubicBezTo>
                    <a:pt x="9375" y="16676"/>
                    <a:pt x="9452" y="16843"/>
                    <a:pt x="9442" y="16981"/>
                  </a:cubicBezTo>
                  <a:cubicBezTo>
                    <a:pt x="9432" y="17120"/>
                    <a:pt x="9329" y="17331"/>
                    <a:pt x="9348" y="17407"/>
                  </a:cubicBezTo>
                  <a:cubicBezTo>
                    <a:pt x="9366" y="17483"/>
                    <a:pt x="9370" y="17599"/>
                    <a:pt x="9407" y="17701"/>
                  </a:cubicBezTo>
                  <a:cubicBezTo>
                    <a:pt x="9445" y="17802"/>
                    <a:pt x="9438" y="18013"/>
                    <a:pt x="9438" y="18013"/>
                  </a:cubicBezTo>
                  <a:cubicBezTo>
                    <a:pt x="9438" y="18013"/>
                    <a:pt x="9443" y="18100"/>
                    <a:pt x="9433" y="18239"/>
                  </a:cubicBezTo>
                  <a:cubicBezTo>
                    <a:pt x="9423" y="18378"/>
                    <a:pt x="9419" y="18469"/>
                    <a:pt x="9467" y="18533"/>
                  </a:cubicBezTo>
                  <a:cubicBezTo>
                    <a:pt x="9514" y="18595"/>
                    <a:pt x="9550" y="18608"/>
                    <a:pt x="9585" y="18545"/>
                  </a:cubicBezTo>
                  <a:cubicBezTo>
                    <a:pt x="9620" y="18482"/>
                    <a:pt x="9749" y="18357"/>
                    <a:pt x="9818" y="18370"/>
                  </a:cubicBezTo>
                  <a:cubicBezTo>
                    <a:pt x="9888" y="18382"/>
                    <a:pt x="9986" y="18408"/>
                    <a:pt x="10070" y="18295"/>
                  </a:cubicBezTo>
                  <a:cubicBezTo>
                    <a:pt x="10154" y="18182"/>
                    <a:pt x="10293" y="17876"/>
                    <a:pt x="10341" y="17788"/>
                  </a:cubicBezTo>
                  <a:cubicBezTo>
                    <a:pt x="10390" y="17700"/>
                    <a:pt x="10494" y="17539"/>
                    <a:pt x="10495" y="17438"/>
                  </a:cubicBezTo>
                  <a:cubicBezTo>
                    <a:pt x="10496" y="17337"/>
                    <a:pt x="10452" y="17176"/>
                    <a:pt x="10501" y="17125"/>
                  </a:cubicBezTo>
                  <a:cubicBezTo>
                    <a:pt x="10550" y="17075"/>
                    <a:pt x="10699" y="17032"/>
                    <a:pt x="10712" y="16956"/>
                  </a:cubicBezTo>
                  <a:cubicBezTo>
                    <a:pt x="10727" y="16881"/>
                    <a:pt x="10719" y="16570"/>
                    <a:pt x="10715" y="16506"/>
                  </a:cubicBezTo>
                  <a:cubicBezTo>
                    <a:pt x="10712" y="16444"/>
                    <a:pt x="10762" y="16326"/>
                    <a:pt x="10820" y="16200"/>
                  </a:cubicBezTo>
                  <a:cubicBezTo>
                    <a:pt x="10878" y="16074"/>
                    <a:pt x="10997" y="15938"/>
                    <a:pt x="11024" y="15887"/>
                  </a:cubicBezTo>
                  <a:cubicBezTo>
                    <a:pt x="11052" y="15837"/>
                    <a:pt x="11164" y="15676"/>
                    <a:pt x="11193" y="15512"/>
                  </a:cubicBezTo>
                  <a:cubicBezTo>
                    <a:pt x="11223" y="15348"/>
                    <a:pt x="11213" y="15143"/>
                    <a:pt x="11245" y="15055"/>
                  </a:cubicBezTo>
                  <a:cubicBezTo>
                    <a:pt x="11277" y="14967"/>
                    <a:pt x="11269" y="14894"/>
                    <a:pt x="11231" y="14792"/>
                  </a:cubicBezTo>
                  <a:cubicBezTo>
                    <a:pt x="11193" y="14692"/>
                    <a:pt x="11216" y="14455"/>
                    <a:pt x="11205" y="14405"/>
                  </a:cubicBezTo>
                  <a:cubicBezTo>
                    <a:pt x="11194" y="14354"/>
                    <a:pt x="11258" y="14023"/>
                    <a:pt x="11294" y="13998"/>
                  </a:cubicBezTo>
                  <a:cubicBezTo>
                    <a:pt x="11329" y="13973"/>
                    <a:pt x="11429" y="13717"/>
                    <a:pt x="11485" y="13604"/>
                  </a:cubicBezTo>
                  <a:cubicBezTo>
                    <a:pt x="11542" y="13491"/>
                    <a:pt x="11707" y="13141"/>
                    <a:pt x="11770" y="13116"/>
                  </a:cubicBezTo>
                  <a:cubicBezTo>
                    <a:pt x="11832" y="13091"/>
                    <a:pt x="11948" y="12886"/>
                    <a:pt x="11966" y="12772"/>
                  </a:cubicBezTo>
                  <a:cubicBezTo>
                    <a:pt x="11984" y="12659"/>
                    <a:pt x="12191" y="12235"/>
                    <a:pt x="12206" y="12147"/>
                  </a:cubicBezTo>
                  <a:cubicBezTo>
                    <a:pt x="12222" y="12059"/>
                    <a:pt x="12325" y="11728"/>
                    <a:pt x="12307" y="11653"/>
                  </a:cubicBezTo>
                  <a:cubicBezTo>
                    <a:pt x="12288" y="11577"/>
                    <a:pt x="12054" y="11765"/>
                    <a:pt x="12024" y="11790"/>
                  </a:cubicBezTo>
                  <a:cubicBezTo>
                    <a:pt x="11994" y="11815"/>
                    <a:pt x="11906" y="11916"/>
                    <a:pt x="11820" y="11903"/>
                  </a:cubicBezTo>
                  <a:cubicBezTo>
                    <a:pt x="11734" y="11890"/>
                    <a:pt x="11791" y="11728"/>
                    <a:pt x="11794" y="11653"/>
                  </a:cubicBezTo>
                  <a:cubicBezTo>
                    <a:pt x="11797" y="11577"/>
                    <a:pt x="11737" y="11284"/>
                    <a:pt x="11716" y="11271"/>
                  </a:cubicBezTo>
                  <a:cubicBezTo>
                    <a:pt x="11696" y="11259"/>
                    <a:pt x="11648" y="11110"/>
                    <a:pt x="11637" y="10959"/>
                  </a:cubicBezTo>
                  <a:cubicBezTo>
                    <a:pt x="11627" y="10807"/>
                    <a:pt x="11525" y="10703"/>
                    <a:pt x="11494" y="10590"/>
                  </a:cubicBezTo>
                  <a:cubicBezTo>
                    <a:pt x="11463" y="10476"/>
                    <a:pt x="11553" y="10122"/>
                    <a:pt x="11529" y="9945"/>
                  </a:cubicBezTo>
                  <a:cubicBezTo>
                    <a:pt x="11506" y="9768"/>
                    <a:pt x="11493" y="9547"/>
                    <a:pt x="11473" y="9382"/>
                  </a:cubicBezTo>
                  <a:cubicBezTo>
                    <a:pt x="11465" y="9318"/>
                    <a:pt x="11461" y="9287"/>
                    <a:pt x="11452" y="9232"/>
                  </a:cubicBezTo>
                  <a:cubicBezTo>
                    <a:pt x="11499" y="9217"/>
                    <a:pt x="11612" y="9121"/>
                    <a:pt x="11613" y="9207"/>
                  </a:cubicBezTo>
                  <a:cubicBezTo>
                    <a:pt x="11614" y="9296"/>
                    <a:pt x="11653" y="9487"/>
                    <a:pt x="11648" y="9626"/>
                  </a:cubicBezTo>
                  <a:cubicBezTo>
                    <a:pt x="11643" y="9765"/>
                    <a:pt x="11708" y="9713"/>
                    <a:pt x="11700" y="9839"/>
                  </a:cubicBezTo>
                  <a:cubicBezTo>
                    <a:pt x="11691" y="9965"/>
                    <a:pt x="11711" y="10264"/>
                    <a:pt x="11729" y="10302"/>
                  </a:cubicBezTo>
                  <a:cubicBezTo>
                    <a:pt x="11746" y="10340"/>
                    <a:pt x="11821" y="10545"/>
                    <a:pt x="11829" y="10621"/>
                  </a:cubicBezTo>
                  <a:cubicBezTo>
                    <a:pt x="11837" y="10697"/>
                    <a:pt x="11848" y="10795"/>
                    <a:pt x="11843" y="10984"/>
                  </a:cubicBezTo>
                  <a:cubicBezTo>
                    <a:pt x="11838" y="11173"/>
                    <a:pt x="11825" y="11428"/>
                    <a:pt x="11864" y="11465"/>
                  </a:cubicBezTo>
                  <a:cubicBezTo>
                    <a:pt x="11903" y="11503"/>
                    <a:pt x="12062" y="11403"/>
                    <a:pt x="12094" y="11365"/>
                  </a:cubicBezTo>
                  <a:cubicBezTo>
                    <a:pt x="12125" y="11328"/>
                    <a:pt x="12328" y="11127"/>
                    <a:pt x="12395" y="11115"/>
                  </a:cubicBezTo>
                  <a:cubicBezTo>
                    <a:pt x="12462" y="11103"/>
                    <a:pt x="12484" y="11003"/>
                    <a:pt x="12570" y="10965"/>
                  </a:cubicBezTo>
                  <a:cubicBezTo>
                    <a:pt x="12656" y="10927"/>
                    <a:pt x="12732" y="10784"/>
                    <a:pt x="12798" y="10683"/>
                  </a:cubicBezTo>
                  <a:cubicBezTo>
                    <a:pt x="12864" y="10582"/>
                    <a:pt x="12958" y="10334"/>
                    <a:pt x="12990" y="10246"/>
                  </a:cubicBezTo>
                  <a:cubicBezTo>
                    <a:pt x="13021" y="10158"/>
                    <a:pt x="13083" y="10095"/>
                    <a:pt x="13067" y="9995"/>
                  </a:cubicBezTo>
                  <a:cubicBezTo>
                    <a:pt x="13052" y="9894"/>
                    <a:pt x="12954" y="9740"/>
                    <a:pt x="12912" y="9726"/>
                  </a:cubicBezTo>
                  <a:cubicBezTo>
                    <a:pt x="12870" y="9714"/>
                    <a:pt x="12894" y="9551"/>
                    <a:pt x="12866" y="9551"/>
                  </a:cubicBezTo>
                  <a:cubicBezTo>
                    <a:pt x="12839" y="9551"/>
                    <a:pt x="12836" y="9639"/>
                    <a:pt x="12774" y="9701"/>
                  </a:cubicBezTo>
                  <a:cubicBezTo>
                    <a:pt x="12712" y="9764"/>
                    <a:pt x="12643" y="9889"/>
                    <a:pt x="12608" y="9864"/>
                  </a:cubicBezTo>
                  <a:cubicBezTo>
                    <a:pt x="12573" y="9839"/>
                    <a:pt x="12628" y="9777"/>
                    <a:pt x="12580" y="9664"/>
                  </a:cubicBezTo>
                  <a:cubicBezTo>
                    <a:pt x="12534" y="9550"/>
                    <a:pt x="12516" y="9527"/>
                    <a:pt x="12526" y="9439"/>
                  </a:cubicBezTo>
                  <a:cubicBezTo>
                    <a:pt x="12536" y="9350"/>
                    <a:pt x="12434" y="9183"/>
                    <a:pt x="12437" y="9057"/>
                  </a:cubicBezTo>
                  <a:cubicBezTo>
                    <a:pt x="12441" y="8930"/>
                    <a:pt x="12554" y="8756"/>
                    <a:pt x="12568" y="8870"/>
                  </a:cubicBezTo>
                  <a:cubicBezTo>
                    <a:pt x="12583" y="8983"/>
                    <a:pt x="12584" y="9157"/>
                    <a:pt x="12646" y="9232"/>
                  </a:cubicBezTo>
                  <a:cubicBezTo>
                    <a:pt x="12708" y="9309"/>
                    <a:pt x="12759" y="9439"/>
                    <a:pt x="12789" y="9464"/>
                  </a:cubicBezTo>
                  <a:cubicBezTo>
                    <a:pt x="12819" y="9489"/>
                    <a:pt x="12920" y="9326"/>
                    <a:pt x="12944" y="9351"/>
                  </a:cubicBezTo>
                  <a:cubicBezTo>
                    <a:pt x="12969" y="9376"/>
                    <a:pt x="12997" y="9601"/>
                    <a:pt x="13041" y="9639"/>
                  </a:cubicBezTo>
                  <a:cubicBezTo>
                    <a:pt x="13086" y="9677"/>
                    <a:pt x="13248" y="9689"/>
                    <a:pt x="13276" y="9689"/>
                  </a:cubicBezTo>
                  <a:cubicBezTo>
                    <a:pt x="13303" y="9689"/>
                    <a:pt x="13416" y="9702"/>
                    <a:pt x="13446" y="9626"/>
                  </a:cubicBezTo>
                  <a:cubicBezTo>
                    <a:pt x="13476" y="9551"/>
                    <a:pt x="13493" y="9551"/>
                    <a:pt x="13521" y="9551"/>
                  </a:cubicBezTo>
                  <a:cubicBezTo>
                    <a:pt x="13548" y="9551"/>
                    <a:pt x="13570" y="9782"/>
                    <a:pt x="13606" y="9808"/>
                  </a:cubicBezTo>
                  <a:cubicBezTo>
                    <a:pt x="13641" y="9833"/>
                    <a:pt x="13714" y="9819"/>
                    <a:pt x="13689" y="9983"/>
                  </a:cubicBezTo>
                  <a:cubicBezTo>
                    <a:pt x="13666" y="10147"/>
                    <a:pt x="13688" y="10283"/>
                    <a:pt x="13724" y="10296"/>
                  </a:cubicBezTo>
                  <a:cubicBezTo>
                    <a:pt x="13761" y="10308"/>
                    <a:pt x="13872" y="10108"/>
                    <a:pt x="13872" y="10108"/>
                  </a:cubicBezTo>
                  <a:cubicBezTo>
                    <a:pt x="13872" y="10108"/>
                    <a:pt x="13837" y="10426"/>
                    <a:pt x="13819" y="10540"/>
                  </a:cubicBezTo>
                  <a:cubicBezTo>
                    <a:pt x="13801" y="10653"/>
                    <a:pt x="13817" y="11065"/>
                    <a:pt x="13817" y="11065"/>
                  </a:cubicBezTo>
                  <a:cubicBezTo>
                    <a:pt x="13817" y="11065"/>
                    <a:pt x="13856" y="11458"/>
                    <a:pt x="13867" y="11546"/>
                  </a:cubicBezTo>
                  <a:cubicBezTo>
                    <a:pt x="13879" y="11635"/>
                    <a:pt x="13941" y="11902"/>
                    <a:pt x="13928" y="12016"/>
                  </a:cubicBezTo>
                  <a:cubicBezTo>
                    <a:pt x="13915" y="12129"/>
                    <a:pt x="13906" y="12303"/>
                    <a:pt x="13939" y="12303"/>
                  </a:cubicBezTo>
                  <a:cubicBezTo>
                    <a:pt x="13972" y="12303"/>
                    <a:pt x="14028" y="12104"/>
                    <a:pt x="14080" y="11978"/>
                  </a:cubicBezTo>
                  <a:cubicBezTo>
                    <a:pt x="14133" y="11852"/>
                    <a:pt x="14187" y="11736"/>
                    <a:pt x="14217" y="11609"/>
                  </a:cubicBezTo>
                  <a:cubicBezTo>
                    <a:pt x="14248" y="11483"/>
                    <a:pt x="14250" y="11197"/>
                    <a:pt x="14260" y="11109"/>
                  </a:cubicBezTo>
                  <a:cubicBezTo>
                    <a:pt x="14270" y="11020"/>
                    <a:pt x="14312" y="10940"/>
                    <a:pt x="14397" y="10865"/>
                  </a:cubicBezTo>
                  <a:cubicBezTo>
                    <a:pt x="14482" y="10789"/>
                    <a:pt x="14561" y="10577"/>
                    <a:pt x="14639" y="10464"/>
                  </a:cubicBezTo>
                  <a:cubicBezTo>
                    <a:pt x="14717" y="10351"/>
                    <a:pt x="14733" y="10164"/>
                    <a:pt x="14864" y="10164"/>
                  </a:cubicBezTo>
                  <a:cubicBezTo>
                    <a:pt x="14995" y="10165"/>
                    <a:pt x="14984" y="10165"/>
                    <a:pt x="15025" y="10089"/>
                  </a:cubicBezTo>
                  <a:cubicBezTo>
                    <a:pt x="15066" y="10013"/>
                    <a:pt x="15105" y="9963"/>
                    <a:pt x="15106" y="10102"/>
                  </a:cubicBezTo>
                  <a:cubicBezTo>
                    <a:pt x="15106" y="10241"/>
                    <a:pt x="15176" y="10439"/>
                    <a:pt x="15186" y="10489"/>
                  </a:cubicBezTo>
                  <a:cubicBezTo>
                    <a:pt x="15197" y="10540"/>
                    <a:pt x="15214" y="10682"/>
                    <a:pt x="15191" y="10833"/>
                  </a:cubicBezTo>
                  <a:cubicBezTo>
                    <a:pt x="15168" y="10985"/>
                    <a:pt x="15095" y="11396"/>
                    <a:pt x="15122" y="11396"/>
                  </a:cubicBezTo>
                  <a:cubicBezTo>
                    <a:pt x="15150" y="11396"/>
                    <a:pt x="15293" y="10946"/>
                    <a:pt x="15293" y="10946"/>
                  </a:cubicBezTo>
                  <a:cubicBezTo>
                    <a:pt x="15293" y="10946"/>
                    <a:pt x="15434" y="10756"/>
                    <a:pt x="15405" y="10959"/>
                  </a:cubicBezTo>
                  <a:cubicBezTo>
                    <a:pt x="15377" y="11160"/>
                    <a:pt x="15369" y="11377"/>
                    <a:pt x="15355" y="11503"/>
                  </a:cubicBezTo>
                  <a:cubicBezTo>
                    <a:pt x="15341" y="11629"/>
                    <a:pt x="15404" y="11929"/>
                    <a:pt x="15413" y="11853"/>
                  </a:cubicBezTo>
                  <a:cubicBezTo>
                    <a:pt x="15422" y="11777"/>
                    <a:pt x="15490" y="11566"/>
                    <a:pt x="15503" y="11453"/>
                  </a:cubicBezTo>
                  <a:cubicBezTo>
                    <a:pt x="15516" y="11339"/>
                    <a:pt x="15537" y="11390"/>
                    <a:pt x="15596" y="11503"/>
                  </a:cubicBezTo>
                  <a:cubicBezTo>
                    <a:pt x="15653" y="11616"/>
                    <a:pt x="15676" y="11840"/>
                    <a:pt x="15676" y="11840"/>
                  </a:cubicBezTo>
                  <a:cubicBezTo>
                    <a:pt x="15676" y="11840"/>
                    <a:pt x="15697" y="12265"/>
                    <a:pt x="15701" y="12328"/>
                  </a:cubicBezTo>
                  <a:cubicBezTo>
                    <a:pt x="15704" y="12392"/>
                    <a:pt x="15825" y="12029"/>
                    <a:pt x="15850" y="11953"/>
                  </a:cubicBezTo>
                  <a:cubicBezTo>
                    <a:pt x="15874" y="11877"/>
                    <a:pt x="15888" y="11840"/>
                    <a:pt x="15935" y="11815"/>
                  </a:cubicBezTo>
                  <a:cubicBezTo>
                    <a:pt x="15981" y="11790"/>
                    <a:pt x="16037" y="11791"/>
                    <a:pt x="16069" y="11653"/>
                  </a:cubicBezTo>
                  <a:cubicBezTo>
                    <a:pt x="16101" y="11514"/>
                    <a:pt x="16167" y="11348"/>
                    <a:pt x="16123" y="11159"/>
                  </a:cubicBezTo>
                  <a:cubicBezTo>
                    <a:pt x="16079" y="10969"/>
                    <a:pt x="16062" y="10847"/>
                    <a:pt x="16023" y="10758"/>
                  </a:cubicBezTo>
                  <a:cubicBezTo>
                    <a:pt x="15984" y="10670"/>
                    <a:pt x="15971" y="10439"/>
                    <a:pt x="15971" y="10439"/>
                  </a:cubicBezTo>
                  <a:cubicBezTo>
                    <a:pt x="15971" y="10439"/>
                    <a:pt x="16099" y="10227"/>
                    <a:pt x="16140" y="10152"/>
                  </a:cubicBezTo>
                  <a:cubicBezTo>
                    <a:pt x="16181" y="10077"/>
                    <a:pt x="16226" y="10126"/>
                    <a:pt x="16221" y="10214"/>
                  </a:cubicBezTo>
                  <a:cubicBezTo>
                    <a:pt x="16216" y="10302"/>
                    <a:pt x="16153" y="10382"/>
                    <a:pt x="16120" y="10571"/>
                  </a:cubicBezTo>
                  <a:cubicBezTo>
                    <a:pt x="16088" y="10760"/>
                    <a:pt x="16157" y="10821"/>
                    <a:pt x="16186" y="10758"/>
                  </a:cubicBezTo>
                  <a:cubicBezTo>
                    <a:pt x="16215" y="10696"/>
                    <a:pt x="16286" y="10546"/>
                    <a:pt x="16291" y="10508"/>
                  </a:cubicBezTo>
                  <a:cubicBezTo>
                    <a:pt x="16295" y="10470"/>
                    <a:pt x="16256" y="10478"/>
                    <a:pt x="16266" y="10339"/>
                  </a:cubicBezTo>
                  <a:cubicBezTo>
                    <a:pt x="16277" y="10200"/>
                    <a:pt x="16363" y="10101"/>
                    <a:pt x="16387" y="10139"/>
                  </a:cubicBezTo>
                  <a:cubicBezTo>
                    <a:pt x="16409" y="10178"/>
                    <a:pt x="16594" y="10090"/>
                    <a:pt x="16688" y="9989"/>
                  </a:cubicBezTo>
                  <a:cubicBezTo>
                    <a:pt x="16781" y="9889"/>
                    <a:pt x="16854" y="9677"/>
                    <a:pt x="16913" y="9589"/>
                  </a:cubicBezTo>
                  <a:cubicBezTo>
                    <a:pt x="16972" y="9500"/>
                    <a:pt x="17175" y="9208"/>
                    <a:pt x="17179" y="9070"/>
                  </a:cubicBezTo>
                  <a:cubicBezTo>
                    <a:pt x="17184" y="8931"/>
                    <a:pt x="17221" y="8746"/>
                    <a:pt x="17197" y="8569"/>
                  </a:cubicBezTo>
                  <a:cubicBezTo>
                    <a:pt x="17174" y="8393"/>
                    <a:pt x="17133" y="8276"/>
                    <a:pt x="17120" y="8200"/>
                  </a:cubicBezTo>
                  <a:cubicBezTo>
                    <a:pt x="17107" y="8125"/>
                    <a:pt x="17221" y="8114"/>
                    <a:pt x="17289" y="8000"/>
                  </a:cubicBezTo>
                  <a:cubicBezTo>
                    <a:pt x="17356" y="7887"/>
                    <a:pt x="17314" y="7788"/>
                    <a:pt x="17286" y="7800"/>
                  </a:cubicBezTo>
                  <a:cubicBezTo>
                    <a:pt x="17257" y="7813"/>
                    <a:pt x="17180" y="7845"/>
                    <a:pt x="17155" y="7831"/>
                  </a:cubicBezTo>
                  <a:cubicBezTo>
                    <a:pt x="17129" y="7819"/>
                    <a:pt x="17120" y="7757"/>
                    <a:pt x="17085" y="7681"/>
                  </a:cubicBezTo>
                  <a:cubicBezTo>
                    <a:pt x="17050" y="7606"/>
                    <a:pt x="17118" y="7493"/>
                    <a:pt x="17144" y="7506"/>
                  </a:cubicBezTo>
                  <a:cubicBezTo>
                    <a:pt x="17170" y="7519"/>
                    <a:pt x="17257" y="7382"/>
                    <a:pt x="17296" y="7319"/>
                  </a:cubicBezTo>
                  <a:cubicBezTo>
                    <a:pt x="17336" y="7256"/>
                    <a:pt x="17390" y="7205"/>
                    <a:pt x="17366" y="7269"/>
                  </a:cubicBezTo>
                  <a:cubicBezTo>
                    <a:pt x="17343" y="7332"/>
                    <a:pt x="17280" y="7556"/>
                    <a:pt x="17322" y="7569"/>
                  </a:cubicBezTo>
                  <a:cubicBezTo>
                    <a:pt x="17364" y="7582"/>
                    <a:pt x="17490" y="7381"/>
                    <a:pt x="17505" y="7394"/>
                  </a:cubicBezTo>
                  <a:cubicBezTo>
                    <a:pt x="17520" y="7407"/>
                    <a:pt x="17528" y="7568"/>
                    <a:pt x="17503" y="7644"/>
                  </a:cubicBezTo>
                  <a:cubicBezTo>
                    <a:pt x="17479" y="7719"/>
                    <a:pt x="17465" y="7851"/>
                    <a:pt x="17488" y="7838"/>
                  </a:cubicBezTo>
                  <a:cubicBezTo>
                    <a:pt x="17511" y="7825"/>
                    <a:pt x="17568" y="7712"/>
                    <a:pt x="17575" y="7750"/>
                  </a:cubicBezTo>
                  <a:cubicBezTo>
                    <a:pt x="17581" y="7788"/>
                    <a:pt x="17627" y="7862"/>
                    <a:pt x="17584" y="8000"/>
                  </a:cubicBezTo>
                  <a:cubicBezTo>
                    <a:pt x="17541" y="8139"/>
                    <a:pt x="17480" y="8187"/>
                    <a:pt x="17535" y="8275"/>
                  </a:cubicBezTo>
                  <a:cubicBezTo>
                    <a:pt x="17591" y="8363"/>
                    <a:pt x="17622" y="8288"/>
                    <a:pt x="17678" y="8225"/>
                  </a:cubicBezTo>
                  <a:cubicBezTo>
                    <a:pt x="17734" y="8162"/>
                    <a:pt x="17797" y="7888"/>
                    <a:pt x="17780" y="7800"/>
                  </a:cubicBezTo>
                  <a:cubicBezTo>
                    <a:pt x="17763" y="7712"/>
                    <a:pt x="17718" y="7532"/>
                    <a:pt x="17725" y="7469"/>
                  </a:cubicBezTo>
                  <a:cubicBezTo>
                    <a:pt x="17732" y="7406"/>
                    <a:pt x="17842" y="7407"/>
                    <a:pt x="17853" y="7306"/>
                  </a:cubicBezTo>
                  <a:cubicBezTo>
                    <a:pt x="17865" y="7205"/>
                    <a:pt x="17911" y="7131"/>
                    <a:pt x="17953" y="7093"/>
                  </a:cubicBezTo>
                  <a:cubicBezTo>
                    <a:pt x="17996" y="7056"/>
                    <a:pt x="18063" y="6892"/>
                    <a:pt x="18074" y="6943"/>
                  </a:cubicBezTo>
                  <a:cubicBezTo>
                    <a:pt x="18084" y="6994"/>
                    <a:pt x="18176" y="7057"/>
                    <a:pt x="18212" y="6981"/>
                  </a:cubicBezTo>
                  <a:cubicBezTo>
                    <a:pt x="18248" y="6905"/>
                    <a:pt x="18421" y="6626"/>
                    <a:pt x="18525" y="6474"/>
                  </a:cubicBezTo>
                  <a:cubicBezTo>
                    <a:pt x="18630" y="6323"/>
                    <a:pt x="18681" y="6151"/>
                    <a:pt x="18723" y="5974"/>
                  </a:cubicBezTo>
                  <a:cubicBezTo>
                    <a:pt x="18765" y="5797"/>
                    <a:pt x="18811" y="5681"/>
                    <a:pt x="18816" y="5542"/>
                  </a:cubicBezTo>
                  <a:cubicBezTo>
                    <a:pt x="18829" y="5719"/>
                    <a:pt x="18821" y="5848"/>
                    <a:pt x="18799" y="5986"/>
                  </a:cubicBezTo>
                  <a:cubicBezTo>
                    <a:pt x="18778" y="6125"/>
                    <a:pt x="18750" y="6411"/>
                    <a:pt x="18757" y="6449"/>
                  </a:cubicBezTo>
                  <a:cubicBezTo>
                    <a:pt x="18763" y="6487"/>
                    <a:pt x="18796" y="6580"/>
                    <a:pt x="18827" y="6556"/>
                  </a:cubicBezTo>
                  <a:cubicBezTo>
                    <a:pt x="18856" y="6530"/>
                    <a:pt x="18847" y="6275"/>
                    <a:pt x="18853" y="6224"/>
                  </a:cubicBezTo>
                  <a:cubicBezTo>
                    <a:pt x="18858" y="6174"/>
                    <a:pt x="18905" y="6099"/>
                    <a:pt x="18929" y="6086"/>
                  </a:cubicBezTo>
                  <a:cubicBezTo>
                    <a:pt x="18952" y="6074"/>
                    <a:pt x="18955" y="5856"/>
                    <a:pt x="18938" y="5767"/>
                  </a:cubicBezTo>
                  <a:cubicBezTo>
                    <a:pt x="18920" y="5679"/>
                    <a:pt x="18887" y="5630"/>
                    <a:pt x="18910" y="5617"/>
                  </a:cubicBezTo>
                  <a:cubicBezTo>
                    <a:pt x="18934" y="5604"/>
                    <a:pt x="18972" y="5506"/>
                    <a:pt x="18959" y="5480"/>
                  </a:cubicBezTo>
                  <a:cubicBezTo>
                    <a:pt x="18945" y="5455"/>
                    <a:pt x="18967" y="5367"/>
                    <a:pt x="18926" y="5392"/>
                  </a:cubicBezTo>
                  <a:cubicBezTo>
                    <a:pt x="18896" y="5410"/>
                    <a:pt x="18826" y="5380"/>
                    <a:pt x="18816" y="5486"/>
                  </a:cubicBezTo>
                  <a:cubicBezTo>
                    <a:pt x="18812" y="5379"/>
                    <a:pt x="18786" y="5306"/>
                    <a:pt x="18743" y="5317"/>
                  </a:cubicBezTo>
                  <a:cubicBezTo>
                    <a:pt x="18692" y="5330"/>
                    <a:pt x="18658" y="5392"/>
                    <a:pt x="18609" y="5392"/>
                  </a:cubicBezTo>
                  <a:cubicBezTo>
                    <a:pt x="18560" y="5392"/>
                    <a:pt x="18619" y="5217"/>
                    <a:pt x="18597" y="5217"/>
                  </a:cubicBezTo>
                  <a:cubicBezTo>
                    <a:pt x="18575" y="5217"/>
                    <a:pt x="18508" y="5380"/>
                    <a:pt x="18490" y="5292"/>
                  </a:cubicBezTo>
                  <a:cubicBezTo>
                    <a:pt x="18473" y="5204"/>
                    <a:pt x="18589" y="5086"/>
                    <a:pt x="18678" y="5023"/>
                  </a:cubicBezTo>
                  <a:cubicBezTo>
                    <a:pt x="18767" y="4960"/>
                    <a:pt x="18944" y="4597"/>
                    <a:pt x="19000" y="4585"/>
                  </a:cubicBezTo>
                  <a:cubicBezTo>
                    <a:pt x="19056" y="4573"/>
                    <a:pt x="19189" y="4610"/>
                    <a:pt x="19310" y="4598"/>
                  </a:cubicBezTo>
                  <a:cubicBezTo>
                    <a:pt x="19432" y="4586"/>
                    <a:pt x="19482" y="4472"/>
                    <a:pt x="19513" y="4535"/>
                  </a:cubicBezTo>
                  <a:cubicBezTo>
                    <a:pt x="19544" y="4598"/>
                    <a:pt x="19617" y="4673"/>
                    <a:pt x="19668" y="4660"/>
                  </a:cubicBezTo>
                  <a:cubicBezTo>
                    <a:pt x="19718" y="4648"/>
                    <a:pt x="19696" y="4661"/>
                    <a:pt x="19787" y="4535"/>
                  </a:cubicBezTo>
                  <a:cubicBezTo>
                    <a:pt x="19877" y="4409"/>
                    <a:pt x="19955" y="4348"/>
                    <a:pt x="20004" y="4248"/>
                  </a:cubicBezTo>
                  <a:cubicBezTo>
                    <a:pt x="20054" y="4147"/>
                    <a:pt x="20165" y="4072"/>
                    <a:pt x="20159" y="4173"/>
                  </a:cubicBezTo>
                  <a:cubicBezTo>
                    <a:pt x="20153" y="4273"/>
                    <a:pt x="20127" y="4373"/>
                    <a:pt x="20170" y="4373"/>
                  </a:cubicBezTo>
                  <a:cubicBezTo>
                    <a:pt x="20214" y="4373"/>
                    <a:pt x="20290" y="4272"/>
                    <a:pt x="20351" y="4223"/>
                  </a:cubicBezTo>
                  <a:cubicBezTo>
                    <a:pt x="20411" y="4172"/>
                    <a:pt x="20460" y="4110"/>
                    <a:pt x="20460" y="4110"/>
                  </a:cubicBezTo>
                  <a:cubicBezTo>
                    <a:pt x="20460" y="4110"/>
                    <a:pt x="20198" y="4460"/>
                    <a:pt x="20135" y="4535"/>
                  </a:cubicBezTo>
                  <a:cubicBezTo>
                    <a:pt x="20072" y="4611"/>
                    <a:pt x="19934" y="4666"/>
                    <a:pt x="19863" y="4817"/>
                  </a:cubicBezTo>
                  <a:cubicBezTo>
                    <a:pt x="19791" y="4968"/>
                    <a:pt x="19753" y="5016"/>
                    <a:pt x="19739" y="5180"/>
                  </a:cubicBezTo>
                  <a:cubicBezTo>
                    <a:pt x="19726" y="5344"/>
                    <a:pt x="19796" y="5560"/>
                    <a:pt x="19735" y="5711"/>
                  </a:cubicBezTo>
                  <a:cubicBezTo>
                    <a:pt x="19674" y="5862"/>
                    <a:pt x="19633" y="6074"/>
                    <a:pt x="19633" y="6074"/>
                  </a:cubicBezTo>
                  <a:cubicBezTo>
                    <a:pt x="19633" y="6074"/>
                    <a:pt x="19722" y="5862"/>
                    <a:pt x="19831" y="5724"/>
                  </a:cubicBezTo>
                  <a:cubicBezTo>
                    <a:pt x="19939" y="5586"/>
                    <a:pt x="20016" y="5393"/>
                    <a:pt x="20057" y="5317"/>
                  </a:cubicBezTo>
                  <a:cubicBezTo>
                    <a:pt x="20098" y="5242"/>
                    <a:pt x="20198" y="5230"/>
                    <a:pt x="20208" y="5142"/>
                  </a:cubicBezTo>
                  <a:cubicBezTo>
                    <a:pt x="20218" y="5054"/>
                    <a:pt x="20258" y="4943"/>
                    <a:pt x="20286" y="4842"/>
                  </a:cubicBezTo>
                  <a:cubicBezTo>
                    <a:pt x="20313" y="4741"/>
                    <a:pt x="20261" y="4768"/>
                    <a:pt x="20308" y="4642"/>
                  </a:cubicBezTo>
                  <a:cubicBezTo>
                    <a:pt x="20356" y="4516"/>
                    <a:pt x="20361" y="4410"/>
                    <a:pt x="20524" y="4410"/>
                  </a:cubicBezTo>
                  <a:cubicBezTo>
                    <a:pt x="20688" y="4411"/>
                    <a:pt x="20631" y="4441"/>
                    <a:pt x="20763" y="4429"/>
                  </a:cubicBezTo>
                  <a:cubicBezTo>
                    <a:pt x="20895" y="4417"/>
                    <a:pt x="20961" y="4261"/>
                    <a:pt x="21095" y="4185"/>
                  </a:cubicBezTo>
                  <a:cubicBezTo>
                    <a:pt x="21229" y="4110"/>
                    <a:pt x="21333" y="4060"/>
                    <a:pt x="21367" y="4098"/>
                  </a:cubicBezTo>
                  <a:cubicBezTo>
                    <a:pt x="21401" y="4136"/>
                    <a:pt x="21464" y="4111"/>
                    <a:pt x="21436" y="4023"/>
                  </a:cubicBezTo>
                  <a:cubicBezTo>
                    <a:pt x="21407" y="3934"/>
                    <a:pt x="21335" y="3810"/>
                    <a:pt x="21381" y="3785"/>
                  </a:cubicBezTo>
                  <a:cubicBezTo>
                    <a:pt x="21427" y="3759"/>
                    <a:pt x="21473" y="3748"/>
                    <a:pt x="21501" y="3647"/>
                  </a:cubicBezTo>
                  <a:cubicBezTo>
                    <a:pt x="21529" y="3546"/>
                    <a:pt x="21472" y="3366"/>
                    <a:pt x="21527" y="3266"/>
                  </a:cubicBezTo>
                  <a:cubicBezTo>
                    <a:pt x="21582" y="3165"/>
                    <a:pt x="21519" y="3041"/>
                    <a:pt x="21468" y="3016"/>
                  </a:cubicBezTo>
                  <a:cubicBezTo>
                    <a:pt x="21416" y="2990"/>
                    <a:pt x="21198" y="3041"/>
                    <a:pt x="21160" y="2991"/>
                  </a:cubicBezTo>
                  <a:cubicBezTo>
                    <a:pt x="21122" y="2941"/>
                    <a:pt x="21059" y="2878"/>
                    <a:pt x="21032" y="2915"/>
                  </a:cubicBezTo>
                  <a:cubicBezTo>
                    <a:pt x="21006" y="2954"/>
                    <a:pt x="20935" y="3153"/>
                    <a:pt x="20935" y="3153"/>
                  </a:cubicBezTo>
                  <a:cubicBezTo>
                    <a:pt x="20935" y="3153"/>
                    <a:pt x="20894" y="3179"/>
                    <a:pt x="20874" y="3066"/>
                  </a:cubicBezTo>
                  <a:cubicBezTo>
                    <a:pt x="20854" y="2952"/>
                    <a:pt x="20673" y="2966"/>
                    <a:pt x="20619" y="2966"/>
                  </a:cubicBezTo>
                  <a:cubicBezTo>
                    <a:pt x="20564" y="2965"/>
                    <a:pt x="20501" y="2984"/>
                    <a:pt x="20439" y="2997"/>
                  </a:cubicBezTo>
                  <a:cubicBezTo>
                    <a:pt x="20378" y="3009"/>
                    <a:pt x="20341" y="3047"/>
                    <a:pt x="20307" y="2959"/>
                  </a:cubicBezTo>
                  <a:cubicBezTo>
                    <a:pt x="20274" y="2871"/>
                    <a:pt x="20218" y="2835"/>
                    <a:pt x="20200" y="2797"/>
                  </a:cubicBezTo>
                  <a:cubicBezTo>
                    <a:pt x="20183" y="2759"/>
                    <a:pt x="20063" y="2758"/>
                    <a:pt x="19968" y="2784"/>
                  </a:cubicBezTo>
                  <a:cubicBezTo>
                    <a:pt x="19872" y="2808"/>
                    <a:pt x="19779" y="2809"/>
                    <a:pt x="19779" y="2809"/>
                  </a:cubicBezTo>
                  <a:cubicBezTo>
                    <a:pt x="19779" y="2809"/>
                    <a:pt x="19740" y="2772"/>
                    <a:pt x="19685" y="2684"/>
                  </a:cubicBezTo>
                  <a:cubicBezTo>
                    <a:pt x="19629" y="2596"/>
                    <a:pt x="19571" y="2534"/>
                    <a:pt x="19549" y="2534"/>
                  </a:cubicBezTo>
                  <a:cubicBezTo>
                    <a:pt x="19528" y="2534"/>
                    <a:pt x="19352" y="2591"/>
                    <a:pt x="19321" y="2528"/>
                  </a:cubicBezTo>
                  <a:cubicBezTo>
                    <a:pt x="19290" y="2464"/>
                    <a:pt x="19255" y="2428"/>
                    <a:pt x="19228" y="2428"/>
                  </a:cubicBezTo>
                  <a:cubicBezTo>
                    <a:pt x="19201" y="2428"/>
                    <a:pt x="19191" y="2328"/>
                    <a:pt x="19224" y="2328"/>
                  </a:cubicBezTo>
                  <a:cubicBezTo>
                    <a:pt x="19256" y="2328"/>
                    <a:pt x="19420" y="2228"/>
                    <a:pt x="19420" y="2228"/>
                  </a:cubicBezTo>
                  <a:cubicBezTo>
                    <a:pt x="19420" y="2228"/>
                    <a:pt x="19392" y="2090"/>
                    <a:pt x="19338" y="2090"/>
                  </a:cubicBezTo>
                  <a:cubicBezTo>
                    <a:pt x="19283" y="2090"/>
                    <a:pt x="19192" y="2027"/>
                    <a:pt x="19164" y="2027"/>
                  </a:cubicBezTo>
                  <a:cubicBezTo>
                    <a:pt x="19137" y="2027"/>
                    <a:pt x="19152" y="2090"/>
                    <a:pt x="19100" y="2065"/>
                  </a:cubicBezTo>
                  <a:cubicBezTo>
                    <a:pt x="19049" y="2039"/>
                    <a:pt x="18967" y="2117"/>
                    <a:pt x="18962" y="2040"/>
                  </a:cubicBezTo>
                  <a:cubicBezTo>
                    <a:pt x="18954" y="1904"/>
                    <a:pt x="18839" y="2164"/>
                    <a:pt x="18915" y="2215"/>
                  </a:cubicBezTo>
                  <a:cubicBezTo>
                    <a:pt x="18991" y="2265"/>
                    <a:pt x="19073" y="2215"/>
                    <a:pt x="19087" y="2290"/>
                  </a:cubicBezTo>
                  <a:cubicBezTo>
                    <a:pt x="19100" y="2366"/>
                    <a:pt x="19073" y="2402"/>
                    <a:pt x="19067" y="2453"/>
                  </a:cubicBezTo>
                  <a:cubicBezTo>
                    <a:pt x="19061" y="2503"/>
                    <a:pt x="19003" y="2640"/>
                    <a:pt x="18973" y="2665"/>
                  </a:cubicBezTo>
                  <a:cubicBezTo>
                    <a:pt x="18943" y="2690"/>
                    <a:pt x="18917" y="2627"/>
                    <a:pt x="18856" y="2690"/>
                  </a:cubicBezTo>
                  <a:cubicBezTo>
                    <a:pt x="18794" y="2753"/>
                    <a:pt x="18663" y="2702"/>
                    <a:pt x="18643" y="2740"/>
                  </a:cubicBezTo>
                  <a:cubicBezTo>
                    <a:pt x="18622" y="2778"/>
                    <a:pt x="18604" y="2640"/>
                    <a:pt x="18574" y="2665"/>
                  </a:cubicBezTo>
                  <a:cubicBezTo>
                    <a:pt x="18544" y="2690"/>
                    <a:pt x="18456" y="2853"/>
                    <a:pt x="18419" y="2840"/>
                  </a:cubicBezTo>
                  <a:cubicBezTo>
                    <a:pt x="18382" y="2828"/>
                    <a:pt x="18342" y="2741"/>
                    <a:pt x="18354" y="2640"/>
                  </a:cubicBezTo>
                  <a:cubicBezTo>
                    <a:pt x="18365" y="2539"/>
                    <a:pt x="18364" y="2416"/>
                    <a:pt x="18351" y="2390"/>
                  </a:cubicBezTo>
                  <a:cubicBezTo>
                    <a:pt x="18337" y="2365"/>
                    <a:pt x="18217" y="2353"/>
                    <a:pt x="18173" y="2365"/>
                  </a:cubicBezTo>
                  <a:cubicBezTo>
                    <a:pt x="18127" y="2378"/>
                    <a:pt x="17989" y="2402"/>
                    <a:pt x="17961" y="2453"/>
                  </a:cubicBezTo>
                  <a:cubicBezTo>
                    <a:pt x="17934" y="2503"/>
                    <a:pt x="17870" y="2540"/>
                    <a:pt x="17832" y="2540"/>
                  </a:cubicBezTo>
                  <a:cubicBezTo>
                    <a:pt x="17794" y="2540"/>
                    <a:pt x="17771" y="2454"/>
                    <a:pt x="17692" y="2428"/>
                  </a:cubicBezTo>
                  <a:cubicBezTo>
                    <a:pt x="17613" y="2403"/>
                    <a:pt x="17434" y="2383"/>
                    <a:pt x="17410" y="2396"/>
                  </a:cubicBezTo>
                  <a:cubicBezTo>
                    <a:pt x="17387" y="2409"/>
                    <a:pt x="17321" y="2372"/>
                    <a:pt x="17354" y="2321"/>
                  </a:cubicBezTo>
                  <a:cubicBezTo>
                    <a:pt x="17387" y="2271"/>
                    <a:pt x="17487" y="2110"/>
                    <a:pt x="17447" y="2034"/>
                  </a:cubicBezTo>
                  <a:cubicBezTo>
                    <a:pt x="17407" y="1958"/>
                    <a:pt x="17297" y="1958"/>
                    <a:pt x="17249" y="1946"/>
                  </a:cubicBezTo>
                  <a:cubicBezTo>
                    <a:pt x="17202" y="1933"/>
                    <a:pt x="17156" y="1909"/>
                    <a:pt x="17077" y="1934"/>
                  </a:cubicBezTo>
                  <a:cubicBezTo>
                    <a:pt x="16998" y="1959"/>
                    <a:pt x="16972" y="2047"/>
                    <a:pt x="16948" y="1971"/>
                  </a:cubicBezTo>
                  <a:cubicBezTo>
                    <a:pt x="16924" y="1895"/>
                    <a:pt x="17025" y="2011"/>
                    <a:pt x="16924" y="1896"/>
                  </a:cubicBezTo>
                  <a:cubicBezTo>
                    <a:pt x="16822" y="1782"/>
                    <a:pt x="16743" y="1890"/>
                    <a:pt x="16729" y="1827"/>
                  </a:cubicBezTo>
                  <a:cubicBezTo>
                    <a:pt x="16727" y="1817"/>
                    <a:pt x="16724" y="1810"/>
                    <a:pt x="16723" y="1802"/>
                  </a:cubicBezTo>
                  <a:close/>
                  <a:moveTo>
                    <a:pt x="4655" y="1946"/>
                  </a:moveTo>
                  <a:cubicBezTo>
                    <a:pt x="4584" y="1963"/>
                    <a:pt x="4379" y="1925"/>
                    <a:pt x="4343" y="1984"/>
                  </a:cubicBezTo>
                  <a:cubicBezTo>
                    <a:pt x="4309" y="2039"/>
                    <a:pt x="4318" y="2211"/>
                    <a:pt x="4305" y="2228"/>
                  </a:cubicBezTo>
                  <a:cubicBezTo>
                    <a:pt x="4292" y="2244"/>
                    <a:pt x="4297" y="2319"/>
                    <a:pt x="4328" y="2303"/>
                  </a:cubicBezTo>
                  <a:cubicBezTo>
                    <a:pt x="4359" y="2286"/>
                    <a:pt x="4391" y="2127"/>
                    <a:pt x="4413" y="2127"/>
                  </a:cubicBezTo>
                  <a:cubicBezTo>
                    <a:pt x="4435" y="2128"/>
                    <a:pt x="4554" y="2066"/>
                    <a:pt x="4562" y="2159"/>
                  </a:cubicBezTo>
                  <a:cubicBezTo>
                    <a:pt x="4570" y="2251"/>
                    <a:pt x="4574" y="2206"/>
                    <a:pt x="4624" y="2215"/>
                  </a:cubicBezTo>
                  <a:cubicBezTo>
                    <a:pt x="4674" y="2223"/>
                    <a:pt x="4729" y="2101"/>
                    <a:pt x="4737" y="2059"/>
                  </a:cubicBezTo>
                  <a:cubicBezTo>
                    <a:pt x="4746" y="2017"/>
                    <a:pt x="4726" y="1930"/>
                    <a:pt x="4655" y="1946"/>
                  </a:cubicBezTo>
                  <a:close/>
                  <a:moveTo>
                    <a:pt x="4927" y="2090"/>
                  </a:moveTo>
                  <a:cubicBezTo>
                    <a:pt x="4901" y="2081"/>
                    <a:pt x="4872" y="2102"/>
                    <a:pt x="4857" y="2152"/>
                  </a:cubicBezTo>
                  <a:cubicBezTo>
                    <a:pt x="4832" y="2240"/>
                    <a:pt x="4987" y="2284"/>
                    <a:pt x="4980" y="2184"/>
                  </a:cubicBezTo>
                  <a:cubicBezTo>
                    <a:pt x="4977" y="2133"/>
                    <a:pt x="4953" y="2098"/>
                    <a:pt x="4927" y="2090"/>
                  </a:cubicBezTo>
                  <a:close/>
                  <a:moveTo>
                    <a:pt x="3497" y="2203"/>
                  </a:moveTo>
                  <a:cubicBezTo>
                    <a:pt x="3422" y="2190"/>
                    <a:pt x="3417" y="2291"/>
                    <a:pt x="3344" y="2265"/>
                  </a:cubicBezTo>
                  <a:cubicBezTo>
                    <a:pt x="3270" y="2240"/>
                    <a:pt x="3243" y="2278"/>
                    <a:pt x="3169" y="2265"/>
                  </a:cubicBezTo>
                  <a:cubicBezTo>
                    <a:pt x="3094" y="2252"/>
                    <a:pt x="3057" y="2239"/>
                    <a:pt x="3036" y="2328"/>
                  </a:cubicBezTo>
                  <a:cubicBezTo>
                    <a:pt x="3015" y="2416"/>
                    <a:pt x="2976" y="2565"/>
                    <a:pt x="2943" y="2565"/>
                  </a:cubicBezTo>
                  <a:cubicBezTo>
                    <a:pt x="2911" y="2565"/>
                    <a:pt x="2863" y="2659"/>
                    <a:pt x="2965" y="2672"/>
                  </a:cubicBezTo>
                  <a:cubicBezTo>
                    <a:pt x="3067" y="2685"/>
                    <a:pt x="2994" y="2797"/>
                    <a:pt x="3088" y="2784"/>
                  </a:cubicBezTo>
                  <a:cubicBezTo>
                    <a:pt x="3182" y="2772"/>
                    <a:pt x="3264" y="2772"/>
                    <a:pt x="3298" y="2672"/>
                  </a:cubicBezTo>
                  <a:cubicBezTo>
                    <a:pt x="3331" y="2571"/>
                    <a:pt x="3346" y="2571"/>
                    <a:pt x="3353" y="2609"/>
                  </a:cubicBezTo>
                  <a:cubicBezTo>
                    <a:pt x="3359" y="2647"/>
                    <a:pt x="3417" y="2872"/>
                    <a:pt x="3417" y="2872"/>
                  </a:cubicBezTo>
                  <a:cubicBezTo>
                    <a:pt x="3417" y="2872"/>
                    <a:pt x="3459" y="2971"/>
                    <a:pt x="3477" y="2997"/>
                  </a:cubicBezTo>
                  <a:cubicBezTo>
                    <a:pt x="3496" y="3022"/>
                    <a:pt x="3441" y="3135"/>
                    <a:pt x="3404" y="3072"/>
                  </a:cubicBezTo>
                  <a:cubicBezTo>
                    <a:pt x="3368" y="3009"/>
                    <a:pt x="3284" y="3022"/>
                    <a:pt x="3258" y="2959"/>
                  </a:cubicBezTo>
                  <a:cubicBezTo>
                    <a:pt x="3233" y="2896"/>
                    <a:pt x="3149" y="2872"/>
                    <a:pt x="3109" y="2884"/>
                  </a:cubicBezTo>
                  <a:cubicBezTo>
                    <a:pt x="3069" y="2896"/>
                    <a:pt x="2947" y="2872"/>
                    <a:pt x="2925" y="2872"/>
                  </a:cubicBezTo>
                  <a:cubicBezTo>
                    <a:pt x="2903" y="2872"/>
                    <a:pt x="2819" y="2997"/>
                    <a:pt x="2819" y="2997"/>
                  </a:cubicBezTo>
                  <a:cubicBezTo>
                    <a:pt x="2819" y="2997"/>
                    <a:pt x="2803" y="2898"/>
                    <a:pt x="2793" y="2847"/>
                  </a:cubicBezTo>
                  <a:cubicBezTo>
                    <a:pt x="2782" y="2797"/>
                    <a:pt x="2743" y="2897"/>
                    <a:pt x="2720" y="2909"/>
                  </a:cubicBezTo>
                  <a:cubicBezTo>
                    <a:pt x="2697" y="2921"/>
                    <a:pt x="2643" y="2809"/>
                    <a:pt x="2572" y="2859"/>
                  </a:cubicBezTo>
                  <a:cubicBezTo>
                    <a:pt x="2501" y="2910"/>
                    <a:pt x="2517" y="2960"/>
                    <a:pt x="2426" y="2947"/>
                  </a:cubicBezTo>
                  <a:cubicBezTo>
                    <a:pt x="2335" y="2934"/>
                    <a:pt x="2317" y="2897"/>
                    <a:pt x="2283" y="2909"/>
                  </a:cubicBezTo>
                  <a:cubicBezTo>
                    <a:pt x="2249" y="2921"/>
                    <a:pt x="2250" y="2922"/>
                    <a:pt x="2250" y="2922"/>
                  </a:cubicBezTo>
                  <a:cubicBezTo>
                    <a:pt x="2250" y="2922"/>
                    <a:pt x="2250" y="2971"/>
                    <a:pt x="2206" y="3022"/>
                  </a:cubicBezTo>
                  <a:cubicBezTo>
                    <a:pt x="2162" y="3072"/>
                    <a:pt x="2127" y="3135"/>
                    <a:pt x="2108" y="3059"/>
                  </a:cubicBezTo>
                  <a:cubicBezTo>
                    <a:pt x="2090" y="2984"/>
                    <a:pt x="2073" y="2985"/>
                    <a:pt x="2058" y="2972"/>
                  </a:cubicBezTo>
                  <a:cubicBezTo>
                    <a:pt x="2043" y="2960"/>
                    <a:pt x="2018" y="2891"/>
                    <a:pt x="1942" y="2928"/>
                  </a:cubicBezTo>
                  <a:cubicBezTo>
                    <a:pt x="1868" y="2965"/>
                    <a:pt x="1817" y="2747"/>
                    <a:pt x="1795" y="2747"/>
                  </a:cubicBezTo>
                  <a:cubicBezTo>
                    <a:pt x="1773" y="2747"/>
                    <a:pt x="1532" y="2853"/>
                    <a:pt x="1491" y="2828"/>
                  </a:cubicBezTo>
                  <a:cubicBezTo>
                    <a:pt x="1450" y="2802"/>
                    <a:pt x="1337" y="2690"/>
                    <a:pt x="1291" y="2703"/>
                  </a:cubicBezTo>
                  <a:cubicBezTo>
                    <a:pt x="1247" y="2715"/>
                    <a:pt x="1155" y="2740"/>
                    <a:pt x="1155" y="2740"/>
                  </a:cubicBezTo>
                  <a:cubicBezTo>
                    <a:pt x="1155" y="2740"/>
                    <a:pt x="1069" y="2703"/>
                    <a:pt x="1053" y="2703"/>
                  </a:cubicBezTo>
                  <a:cubicBezTo>
                    <a:pt x="1036" y="2703"/>
                    <a:pt x="969" y="2766"/>
                    <a:pt x="949" y="2703"/>
                  </a:cubicBezTo>
                  <a:cubicBezTo>
                    <a:pt x="929" y="2640"/>
                    <a:pt x="884" y="2603"/>
                    <a:pt x="884" y="2603"/>
                  </a:cubicBezTo>
                  <a:cubicBezTo>
                    <a:pt x="884" y="2603"/>
                    <a:pt x="847" y="2740"/>
                    <a:pt x="806" y="2765"/>
                  </a:cubicBezTo>
                  <a:cubicBezTo>
                    <a:pt x="765" y="2791"/>
                    <a:pt x="678" y="2840"/>
                    <a:pt x="665" y="2815"/>
                  </a:cubicBezTo>
                  <a:cubicBezTo>
                    <a:pt x="651" y="2790"/>
                    <a:pt x="494" y="2916"/>
                    <a:pt x="494" y="2915"/>
                  </a:cubicBezTo>
                  <a:cubicBezTo>
                    <a:pt x="494" y="2915"/>
                    <a:pt x="410" y="2953"/>
                    <a:pt x="389" y="2941"/>
                  </a:cubicBezTo>
                  <a:cubicBezTo>
                    <a:pt x="369" y="2928"/>
                    <a:pt x="264" y="3027"/>
                    <a:pt x="269" y="3078"/>
                  </a:cubicBezTo>
                  <a:cubicBezTo>
                    <a:pt x="274" y="3129"/>
                    <a:pt x="252" y="3228"/>
                    <a:pt x="339" y="3228"/>
                  </a:cubicBezTo>
                  <a:cubicBezTo>
                    <a:pt x="426" y="3228"/>
                    <a:pt x="424" y="3303"/>
                    <a:pt x="455" y="3316"/>
                  </a:cubicBezTo>
                  <a:cubicBezTo>
                    <a:pt x="486" y="3328"/>
                    <a:pt x="498" y="3321"/>
                    <a:pt x="528" y="3397"/>
                  </a:cubicBezTo>
                  <a:cubicBezTo>
                    <a:pt x="557" y="3473"/>
                    <a:pt x="548" y="3547"/>
                    <a:pt x="500" y="3535"/>
                  </a:cubicBezTo>
                  <a:cubicBezTo>
                    <a:pt x="453" y="3522"/>
                    <a:pt x="401" y="3497"/>
                    <a:pt x="376" y="3435"/>
                  </a:cubicBezTo>
                  <a:cubicBezTo>
                    <a:pt x="350" y="3371"/>
                    <a:pt x="350" y="3366"/>
                    <a:pt x="350" y="3366"/>
                  </a:cubicBezTo>
                  <a:lnTo>
                    <a:pt x="283" y="3435"/>
                  </a:lnTo>
                  <a:cubicBezTo>
                    <a:pt x="205" y="3447"/>
                    <a:pt x="97" y="3535"/>
                    <a:pt x="97" y="3535"/>
                  </a:cubicBezTo>
                  <a:cubicBezTo>
                    <a:pt x="97" y="3535"/>
                    <a:pt x="111" y="3646"/>
                    <a:pt x="152" y="3722"/>
                  </a:cubicBezTo>
                  <a:cubicBezTo>
                    <a:pt x="192" y="3798"/>
                    <a:pt x="313" y="3797"/>
                    <a:pt x="313" y="3797"/>
                  </a:cubicBezTo>
                  <a:cubicBezTo>
                    <a:pt x="313" y="3797"/>
                    <a:pt x="393" y="3811"/>
                    <a:pt x="433" y="3747"/>
                  </a:cubicBezTo>
                  <a:cubicBezTo>
                    <a:pt x="473" y="3684"/>
                    <a:pt x="509" y="3697"/>
                    <a:pt x="529" y="3710"/>
                  </a:cubicBezTo>
                  <a:cubicBezTo>
                    <a:pt x="550" y="3722"/>
                    <a:pt x="493" y="3885"/>
                    <a:pt x="435" y="3872"/>
                  </a:cubicBezTo>
                  <a:cubicBezTo>
                    <a:pt x="376" y="3860"/>
                    <a:pt x="302" y="3885"/>
                    <a:pt x="243" y="3972"/>
                  </a:cubicBezTo>
                  <a:cubicBezTo>
                    <a:pt x="184" y="4061"/>
                    <a:pt x="140" y="4072"/>
                    <a:pt x="150" y="4173"/>
                  </a:cubicBezTo>
                  <a:cubicBezTo>
                    <a:pt x="161" y="4273"/>
                    <a:pt x="228" y="4404"/>
                    <a:pt x="227" y="4467"/>
                  </a:cubicBezTo>
                  <a:cubicBezTo>
                    <a:pt x="225" y="4529"/>
                    <a:pt x="329" y="4429"/>
                    <a:pt x="347" y="4366"/>
                  </a:cubicBezTo>
                  <a:cubicBezTo>
                    <a:pt x="365" y="4303"/>
                    <a:pt x="419" y="4303"/>
                    <a:pt x="386" y="4442"/>
                  </a:cubicBezTo>
                  <a:cubicBezTo>
                    <a:pt x="354" y="4580"/>
                    <a:pt x="423" y="4604"/>
                    <a:pt x="423" y="4604"/>
                  </a:cubicBezTo>
                  <a:cubicBezTo>
                    <a:pt x="423" y="4604"/>
                    <a:pt x="470" y="4479"/>
                    <a:pt x="484" y="4504"/>
                  </a:cubicBezTo>
                  <a:cubicBezTo>
                    <a:pt x="497" y="4529"/>
                    <a:pt x="538" y="4642"/>
                    <a:pt x="538" y="4642"/>
                  </a:cubicBezTo>
                  <a:cubicBezTo>
                    <a:pt x="538" y="4642"/>
                    <a:pt x="622" y="4528"/>
                    <a:pt x="636" y="4604"/>
                  </a:cubicBezTo>
                  <a:cubicBezTo>
                    <a:pt x="649" y="4680"/>
                    <a:pt x="588" y="4742"/>
                    <a:pt x="551" y="4779"/>
                  </a:cubicBezTo>
                  <a:cubicBezTo>
                    <a:pt x="514" y="4817"/>
                    <a:pt x="381" y="4923"/>
                    <a:pt x="350" y="4961"/>
                  </a:cubicBezTo>
                  <a:cubicBezTo>
                    <a:pt x="318" y="4998"/>
                    <a:pt x="202" y="5111"/>
                    <a:pt x="175" y="5111"/>
                  </a:cubicBezTo>
                  <a:cubicBezTo>
                    <a:pt x="147" y="5111"/>
                    <a:pt x="120" y="5261"/>
                    <a:pt x="170" y="5248"/>
                  </a:cubicBezTo>
                  <a:cubicBezTo>
                    <a:pt x="221" y="5236"/>
                    <a:pt x="370" y="5124"/>
                    <a:pt x="412" y="5086"/>
                  </a:cubicBezTo>
                  <a:cubicBezTo>
                    <a:pt x="455" y="5048"/>
                    <a:pt x="450" y="5212"/>
                    <a:pt x="561" y="5098"/>
                  </a:cubicBezTo>
                  <a:cubicBezTo>
                    <a:pt x="672" y="4985"/>
                    <a:pt x="721" y="4804"/>
                    <a:pt x="747" y="4817"/>
                  </a:cubicBezTo>
                  <a:cubicBezTo>
                    <a:pt x="773" y="4830"/>
                    <a:pt x="769" y="4923"/>
                    <a:pt x="809" y="4948"/>
                  </a:cubicBezTo>
                  <a:cubicBezTo>
                    <a:pt x="850" y="4973"/>
                    <a:pt x="899" y="4873"/>
                    <a:pt x="931" y="4836"/>
                  </a:cubicBezTo>
                  <a:cubicBezTo>
                    <a:pt x="962" y="4798"/>
                    <a:pt x="1002" y="4642"/>
                    <a:pt x="973" y="4654"/>
                  </a:cubicBezTo>
                  <a:cubicBezTo>
                    <a:pt x="945" y="4667"/>
                    <a:pt x="875" y="4654"/>
                    <a:pt x="875" y="4654"/>
                  </a:cubicBezTo>
                  <a:cubicBezTo>
                    <a:pt x="875" y="4654"/>
                    <a:pt x="963" y="4554"/>
                    <a:pt x="970" y="4492"/>
                  </a:cubicBezTo>
                  <a:cubicBezTo>
                    <a:pt x="978" y="4428"/>
                    <a:pt x="1000" y="4329"/>
                    <a:pt x="1048" y="4291"/>
                  </a:cubicBezTo>
                  <a:cubicBezTo>
                    <a:pt x="1096" y="4254"/>
                    <a:pt x="1093" y="4278"/>
                    <a:pt x="1048" y="4429"/>
                  </a:cubicBezTo>
                  <a:cubicBezTo>
                    <a:pt x="1004" y="4580"/>
                    <a:pt x="1092" y="4517"/>
                    <a:pt x="1132" y="4454"/>
                  </a:cubicBezTo>
                  <a:cubicBezTo>
                    <a:pt x="1172" y="4391"/>
                    <a:pt x="1191" y="4561"/>
                    <a:pt x="1261" y="4473"/>
                  </a:cubicBezTo>
                  <a:cubicBezTo>
                    <a:pt x="1331" y="4385"/>
                    <a:pt x="1333" y="4216"/>
                    <a:pt x="1366" y="4216"/>
                  </a:cubicBezTo>
                  <a:cubicBezTo>
                    <a:pt x="1399" y="4216"/>
                    <a:pt x="1443" y="4354"/>
                    <a:pt x="1482" y="4304"/>
                  </a:cubicBezTo>
                  <a:cubicBezTo>
                    <a:pt x="1520" y="4253"/>
                    <a:pt x="1587" y="4410"/>
                    <a:pt x="1641" y="4410"/>
                  </a:cubicBezTo>
                  <a:cubicBezTo>
                    <a:pt x="1696" y="4410"/>
                    <a:pt x="1864" y="4535"/>
                    <a:pt x="1897" y="4535"/>
                  </a:cubicBezTo>
                  <a:cubicBezTo>
                    <a:pt x="1930" y="4535"/>
                    <a:pt x="2018" y="4622"/>
                    <a:pt x="2005" y="4786"/>
                  </a:cubicBezTo>
                  <a:cubicBezTo>
                    <a:pt x="1992" y="4950"/>
                    <a:pt x="2027" y="4936"/>
                    <a:pt x="2060" y="4936"/>
                  </a:cubicBezTo>
                  <a:cubicBezTo>
                    <a:pt x="2092" y="4936"/>
                    <a:pt x="2161" y="4997"/>
                    <a:pt x="2154" y="5061"/>
                  </a:cubicBezTo>
                  <a:cubicBezTo>
                    <a:pt x="2147" y="5124"/>
                    <a:pt x="2096" y="5379"/>
                    <a:pt x="2143" y="5442"/>
                  </a:cubicBezTo>
                  <a:cubicBezTo>
                    <a:pt x="2190" y="5505"/>
                    <a:pt x="2228" y="5606"/>
                    <a:pt x="2253" y="5580"/>
                  </a:cubicBezTo>
                  <a:cubicBezTo>
                    <a:pt x="2277" y="5555"/>
                    <a:pt x="2279" y="5355"/>
                    <a:pt x="2254" y="5330"/>
                  </a:cubicBezTo>
                  <a:cubicBezTo>
                    <a:pt x="2230" y="5304"/>
                    <a:pt x="2256" y="5218"/>
                    <a:pt x="2251" y="5167"/>
                  </a:cubicBezTo>
                  <a:cubicBezTo>
                    <a:pt x="2246" y="5116"/>
                    <a:pt x="2289" y="5116"/>
                    <a:pt x="2295" y="5205"/>
                  </a:cubicBezTo>
                  <a:cubicBezTo>
                    <a:pt x="2302" y="5292"/>
                    <a:pt x="2327" y="5455"/>
                    <a:pt x="2355" y="5455"/>
                  </a:cubicBezTo>
                  <a:cubicBezTo>
                    <a:pt x="2382" y="5455"/>
                    <a:pt x="2425" y="5604"/>
                    <a:pt x="2399" y="5692"/>
                  </a:cubicBezTo>
                  <a:cubicBezTo>
                    <a:pt x="2372" y="5781"/>
                    <a:pt x="2374" y="5961"/>
                    <a:pt x="2423" y="5961"/>
                  </a:cubicBezTo>
                  <a:cubicBezTo>
                    <a:pt x="2472" y="5961"/>
                    <a:pt x="2529" y="6086"/>
                    <a:pt x="2549" y="6099"/>
                  </a:cubicBezTo>
                  <a:cubicBezTo>
                    <a:pt x="2570" y="6111"/>
                    <a:pt x="2569" y="6224"/>
                    <a:pt x="2565" y="6262"/>
                  </a:cubicBezTo>
                  <a:cubicBezTo>
                    <a:pt x="2560" y="6299"/>
                    <a:pt x="2584" y="6467"/>
                    <a:pt x="2574" y="6556"/>
                  </a:cubicBezTo>
                  <a:cubicBezTo>
                    <a:pt x="2564" y="6643"/>
                    <a:pt x="2508" y="6993"/>
                    <a:pt x="2487" y="7131"/>
                  </a:cubicBezTo>
                  <a:cubicBezTo>
                    <a:pt x="2466" y="7270"/>
                    <a:pt x="2486" y="7511"/>
                    <a:pt x="2527" y="7638"/>
                  </a:cubicBezTo>
                  <a:cubicBezTo>
                    <a:pt x="2567" y="7764"/>
                    <a:pt x="2526" y="8043"/>
                    <a:pt x="2553" y="8094"/>
                  </a:cubicBezTo>
                  <a:cubicBezTo>
                    <a:pt x="2579" y="8145"/>
                    <a:pt x="2650" y="8244"/>
                    <a:pt x="2700" y="8232"/>
                  </a:cubicBezTo>
                  <a:cubicBezTo>
                    <a:pt x="2750" y="8220"/>
                    <a:pt x="2774" y="8305"/>
                    <a:pt x="2797" y="8482"/>
                  </a:cubicBezTo>
                  <a:cubicBezTo>
                    <a:pt x="2821" y="8659"/>
                    <a:pt x="2831" y="8950"/>
                    <a:pt x="2861" y="8976"/>
                  </a:cubicBezTo>
                  <a:cubicBezTo>
                    <a:pt x="2891" y="9001"/>
                    <a:pt x="2935" y="9088"/>
                    <a:pt x="2901" y="9151"/>
                  </a:cubicBezTo>
                  <a:cubicBezTo>
                    <a:pt x="2867" y="9214"/>
                    <a:pt x="2808" y="9351"/>
                    <a:pt x="2857" y="9351"/>
                  </a:cubicBezTo>
                  <a:cubicBezTo>
                    <a:pt x="2906" y="9351"/>
                    <a:pt x="2929" y="9294"/>
                    <a:pt x="2954" y="9407"/>
                  </a:cubicBezTo>
                  <a:cubicBezTo>
                    <a:pt x="2979" y="9521"/>
                    <a:pt x="3021" y="9582"/>
                    <a:pt x="3007" y="9658"/>
                  </a:cubicBezTo>
                  <a:cubicBezTo>
                    <a:pt x="2993" y="9733"/>
                    <a:pt x="3040" y="9757"/>
                    <a:pt x="3061" y="9770"/>
                  </a:cubicBezTo>
                  <a:cubicBezTo>
                    <a:pt x="3081" y="9783"/>
                    <a:pt x="3104" y="10009"/>
                    <a:pt x="3164" y="9908"/>
                  </a:cubicBezTo>
                  <a:cubicBezTo>
                    <a:pt x="3225" y="9807"/>
                    <a:pt x="3127" y="9658"/>
                    <a:pt x="3102" y="9595"/>
                  </a:cubicBezTo>
                  <a:cubicBezTo>
                    <a:pt x="3076" y="9532"/>
                    <a:pt x="3124" y="9390"/>
                    <a:pt x="3064" y="9251"/>
                  </a:cubicBezTo>
                  <a:cubicBezTo>
                    <a:pt x="3003" y="9112"/>
                    <a:pt x="3026" y="9015"/>
                    <a:pt x="2983" y="8913"/>
                  </a:cubicBezTo>
                  <a:cubicBezTo>
                    <a:pt x="2940" y="8813"/>
                    <a:pt x="2906" y="8726"/>
                    <a:pt x="2971" y="8638"/>
                  </a:cubicBezTo>
                  <a:cubicBezTo>
                    <a:pt x="3035" y="8550"/>
                    <a:pt x="3020" y="8725"/>
                    <a:pt x="3029" y="8838"/>
                  </a:cubicBezTo>
                  <a:cubicBezTo>
                    <a:pt x="3038" y="8952"/>
                    <a:pt x="3126" y="9175"/>
                    <a:pt x="3164" y="9276"/>
                  </a:cubicBezTo>
                  <a:cubicBezTo>
                    <a:pt x="3202" y="9377"/>
                    <a:pt x="3249" y="9733"/>
                    <a:pt x="3277" y="9733"/>
                  </a:cubicBezTo>
                  <a:cubicBezTo>
                    <a:pt x="3304" y="9733"/>
                    <a:pt x="3357" y="9933"/>
                    <a:pt x="3357" y="9933"/>
                  </a:cubicBezTo>
                  <a:cubicBezTo>
                    <a:pt x="3357" y="9933"/>
                    <a:pt x="3382" y="10101"/>
                    <a:pt x="3360" y="10152"/>
                  </a:cubicBezTo>
                  <a:cubicBezTo>
                    <a:pt x="3338" y="10202"/>
                    <a:pt x="3355" y="10389"/>
                    <a:pt x="3388" y="10439"/>
                  </a:cubicBezTo>
                  <a:cubicBezTo>
                    <a:pt x="3420" y="10490"/>
                    <a:pt x="3586" y="10489"/>
                    <a:pt x="3573" y="10677"/>
                  </a:cubicBezTo>
                  <a:cubicBezTo>
                    <a:pt x="3570" y="10727"/>
                    <a:pt x="3569" y="10971"/>
                    <a:pt x="3630" y="10971"/>
                  </a:cubicBezTo>
                  <a:cubicBezTo>
                    <a:pt x="3689" y="10971"/>
                    <a:pt x="3776" y="10908"/>
                    <a:pt x="3788" y="10946"/>
                  </a:cubicBezTo>
                  <a:cubicBezTo>
                    <a:pt x="3800" y="10984"/>
                    <a:pt x="3832" y="11135"/>
                    <a:pt x="3874" y="11046"/>
                  </a:cubicBezTo>
                  <a:cubicBezTo>
                    <a:pt x="3917" y="10958"/>
                    <a:pt x="3927" y="10921"/>
                    <a:pt x="3976" y="10921"/>
                  </a:cubicBezTo>
                  <a:cubicBezTo>
                    <a:pt x="4025" y="10921"/>
                    <a:pt x="4037" y="11008"/>
                    <a:pt x="4057" y="11071"/>
                  </a:cubicBezTo>
                  <a:cubicBezTo>
                    <a:pt x="4077" y="11135"/>
                    <a:pt x="4135" y="11302"/>
                    <a:pt x="4174" y="11290"/>
                  </a:cubicBezTo>
                  <a:cubicBezTo>
                    <a:pt x="4214" y="11277"/>
                    <a:pt x="4251" y="11390"/>
                    <a:pt x="4282" y="11353"/>
                  </a:cubicBezTo>
                  <a:cubicBezTo>
                    <a:pt x="4314" y="11315"/>
                    <a:pt x="4350" y="11377"/>
                    <a:pt x="4369" y="11403"/>
                  </a:cubicBezTo>
                  <a:cubicBezTo>
                    <a:pt x="4388" y="11427"/>
                    <a:pt x="4423" y="11520"/>
                    <a:pt x="4401" y="11672"/>
                  </a:cubicBezTo>
                  <a:cubicBezTo>
                    <a:pt x="4378" y="11823"/>
                    <a:pt x="4453" y="11852"/>
                    <a:pt x="4481" y="11890"/>
                  </a:cubicBezTo>
                  <a:cubicBezTo>
                    <a:pt x="4510" y="11928"/>
                    <a:pt x="4545" y="12021"/>
                    <a:pt x="4565" y="12084"/>
                  </a:cubicBezTo>
                  <a:cubicBezTo>
                    <a:pt x="4585" y="12147"/>
                    <a:pt x="4643" y="12159"/>
                    <a:pt x="4655" y="12197"/>
                  </a:cubicBezTo>
                  <a:cubicBezTo>
                    <a:pt x="4667" y="12235"/>
                    <a:pt x="4670" y="12310"/>
                    <a:pt x="4726" y="12247"/>
                  </a:cubicBezTo>
                  <a:cubicBezTo>
                    <a:pt x="4782" y="12184"/>
                    <a:pt x="4784" y="12072"/>
                    <a:pt x="4784" y="12072"/>
                  </a:cubicBezTo>
                  <a:cubicBezTo>
                    <a:pt x="4784" y="12072"/>
                    <a:pt x="4842" y="12046"/>
                    <a:pt x="4863" y="12097"/>
                  </a:cubicBezTo>
                  <a:cubicBezTo>
                    <a:pt x="4885" y="12147"/>
                    <a:pt x="4882" y="12309"/>
                    <a:pt x="4895" y="12334"/>
                  </a:cubicBezTo>
                  <a:cubicBezTo>
                    <a:pt x="4909" y="12360"/>
                    <a:pt x="4921" y="12552"/>
                    <a:pt x="4883" y="12691"/>
                  </a:cubicBezTo>
                  <a:cubicBezTo>
                    <a:pt x="4845" y="12830"/>
                    <a:pt x="4835" y="12966"/>
                    <a:pt x="4813" y="12966"/>
                  </a:cubicBezTo>
                  <a:cubicBezTo>
                    <a:pt x="4791" y="12966"/>
                    <a:pt x="4716" y="13097"/>
                    <a:pt x="4679" y="13135"/>
                  </a:cubicBezTo>
                  <a:cubicBezTo>
                    <a:pt x="4642" y="13173"/>
                    <a:pt x="4564" y="13384"/>
                    <a:pt x="4562" y="13448"/>
                  </a:cubicBezTo>
                  <a:cubicBezTo>
                    <a:pt x="4561" y="13511"/>
                    <a:pt x="4557" y="13710"/>
                    <a:pt x="4536" y="13798"/>
                  </a:cubicBezTo>
                  <a:cubicBezTo>
                    <a:pt x="4516" y="13886"/>
                    <a:pt x="4464" y="13972"/>
                    <a:pt x="4465" y="14111"/>
                  </a:cubicBezTo>
                  <a:cubicBezTo>
                    <a:pt x="4465" y="14249"/>
                    <a:pt x="4576" y="14291"/>
                    <a:pt x="4567" y="14417"/>
                  </a:cubicBezTo>
                  <a:cubicBezTo>
                    <a:pt x="4558" y="14543"/>
                    <a:pt x="4608" y="14823"/>
                    <a:pt x="4605" y="14949"/>
                  </a:cubicBezTo>
                  <a:cubicBezTo>
                    <a:pt x="4601" y="15075"/>
                    <a:pt x="4644" y="15216"/>
                    <a:pt x="4624" y="15393"/>
                  </a:cubicBezTo>
                  <a:cubicBezTo>
                    <a:pt x="4604" y="15569"/>
                    <a:pt x="4757" y="15680"/>
                    <a:pt x="4783" y="15693"/>
                  </a:cubicBezTo>
                  <a:cubicBezTo>
                    <a:pt x="4809" y="15706"/>
                    <a:pt x="4844" y="15818"/>
                    <a:pt x="4878" y="15856"/>
                  </a:cubicBezTo>
                  <a:cubicBezTo>
                    <a:pt x="4912" y="15893"/>
                    <a:pt x="4937" y="15967"/>
                    <a:pt x="4953" y="16068"/>
                  </a:cubicBezTo>
                  <a:cubicBezTo>
                    <a:pt x="4969" y="16169"/>
                    <a:pt x="4945" y="16324"/>
                    <a:pt x="4941" y="16362"/>
                  </a:cubicBezTo>
                  <a:cubicBezTo>
                    <a:pt x="4937" y="16400"/>
                    <a:pt x="4876" y="16786"/>
                    <a:pt x="4834" y="17013"/>
                  </a:cubicBezTo>
                  <a:cubicBezTo>
                    <a:pt x="4792" y="17240"/>
                    <a:pt x="4824" y="17457"/>
                    <a:pt x="4784" y="17519"/>
                  </a:cubicBezTo>
                  <a:cubicBezTo>
                    <a:pt x="4744" y="17583"/>
                    <a:pt x="4679" y="17606"/>
                    <a:pt x="4704" y="17682"/>
                  </a:cubicBezTo>
                  <a:cubicBezTo>
                    <a:pt x="4727" y="17757"/>
                    <a:pt x="4651" y="17807"/>
                    <a:pt x="4647" y="17845"/>
                  </a:cubicBezTo>
                  <a:cubicBezTo>
                    <a:pt x="4643" y="17883"/>
                    <a:pt x="4664" y="18088"/>
                    <a:pt x="4632" y="18176"/>
                  </a:cubicBezTo>
                  <a:cubicBezTo>
                    <a:pt x="4600" y="18264"/>
                    <a:pt x="4570" y="18388"/>
                    <a:pt x="4545" y="18464"/>
                  </a:cubicBezTo>
                  <a:cubicBezTo>
                    <a:pt x="4521" y="18539"/>
                    <a:pt x="4473" y="18613"/>
                    <a:pt x="4471" y="18726"/>
                  </a:cubicBezTo>
                  <a:cubicBezTo>
                    <a:pt x="4469" y="18840"/>
                    <a:pt x="4418" y="18807"/>
                    <a:pt x="4405" y="18920"/>
                  </a:cubicBezTo>
                  <a:cubicBezTo>
                    <a:pt x="4393" y="19033"/>
                    <a:pt x="4449" y="18982"/>
                    <a:pt x="4422" y="19120"/>
                  </a:cubicBezTo>
                  <a:cubicBezTo>
                    <a:pt x="4395" y="19260"/>
                    <a:pt x="4364" y="19295"/>
                    <a:pt x="4352" y="19396"/>
                  </a:cubicBezTo>
                  <a:cubicBezTo>
                    <a:pt x="4341" y="19496"/>
                    <a:pt x="4352" y="19639"/>
                    <a:pt x="4348" y="19677"/>
                  </a:cubicBezTo>
                  <a:cubicBezTo>
                    <a:pt x="4343" y="19715"/>
                    <a:pt x="4301" y="19839"/>
                    <a:pt x="4252" y="19940"/>
                  </a:cubicBezTo>
                  <a:cubicBezTo>
                    <a:pt x="4202" y="20041"/>
                    <a:pt x="4168" y="20101"/>
                    <a:pt x="4167" y="20165"/>
                  </a:cubicBezTo>
                  <a:cubicBezTo>
                    <a:pt x="4165" y="20228"/>
                    <a:pt x="4194" y="20303"/>
                    <a:pt x="4185" y="20340"/>
                  </a:cubicBezTo>
                  <a:cubicBezTo>
                    <a:pt x="4175" y="20378"/>
                    <a:pt x="4112" y="20509"/>
                    <a:pt x="4107" y="20596"/>
                  </a:cubicBezTo>
                  <a:cubicBezTo>
                    <a:pt x="4103" y="20685"/>
                    <a:pt x="4157" y="20646"/>
                    <a:pt x="4160" y="20709"/>
                  </a:cubicBezTo>
                  <a:cubicBezTo>
                    <a:pt x="4164" y="20772"/>
                    <a:pt x="4082" y="20821"/>
                    <a:pt x="4107" y="20884"/>
                  </a:cubicBezTo>
                  <a:cubicBezTo>
                    <a:pt x="4133" y="20947"/>
                    <a:pt x="4178" y="20933"/>
                    <a:pt x="4150" y="21084"/>
                  </a:cubicBezTo>
                  <a:cubicBezTo>
                    <a:pt x="4122" y="21236"/>
                    <a:pt x="4188" y="21278"/>
                    <a:pt x="4200" y="21316"/>
                  </a:cubicBezTo>
                  <a:cubicBezTo>
                    <a:pt x="4212" y="21354"/>
                    <a:pt x="4235" y="21441"/>
                    <a:pt x="4262" y="21441"/>
                  </a:cubicBezTo>
                  <a:cubicBezTo>
                    <a:pt x="4290" y="21441"/>
                    <a:pt x="4315" y="21404"/>
                    <a:pt x="4341" y="21266"/>
                  </a:cubicBezTo>
                  <a:cubicBezTo>
                    <a:pt x="4368" y="21127"/>
                    <a:pt x="4432" y="21240"/>
                    <a:pt x="4366" y="21341"/>
                  </a:cubicBezTo>
                  <a:cubicBezTo>
                    <a:pt x="4300" y="21441"/>
                    <a:pt x="4267" y="21491"/>
                    <a:pt x="4284" y="21491"/>
                  </a:cubicBezTo>
                  <a:cubicBezTo>
                    <a:pt x="4300" y="21491"/>
                    <a:pt x="4371" y="21591"/>
                    <a:pt x="4415" y="21591"/>
                  </a:cubicBezTo>
                  <a:cubicBezTo>
                    <a:pt x="4458" y="21591"/>
                    <a:pt x="4550" y="21541"/>
                    <a:pt x="4568" y="21528"/>
                  </a:cubicBezTo>
                  <a:cubicBezTo>
                    <a:pt x="4586" y="21516"/>
                    <a:pt x="4710" y="21479"/>
                    <a:pt x="4725" y="21441"/>
                  </a:cubicBezTo>
                  <a:cubicBezTo>
                    <a:pt x="4740" y="21403"/>
                    <a:pt x="4636" y="21416"/>
                    <a:pt x="4591" y="21378"/>
                  </a:cubicBezTo>
                  <a:cubicBezTo>
                    <a:pt x="4546" y="21340"/>
                    <a:pt x="4481" y="21154"/>
                    <a:pt x="4478" y="21078"/>
                  </a:cubicBezTo>
                  <a:cubicBezTo>
                    <a:pt x="4476" y="21003"/>
                    <a:pt x="4492" y="20847"/>
                    <a:pt x="4536" y="20797"/>
                  </a:cubicBezTo>
                  <a:cubicBezTo>
                    <a:pt x="4580" y="20746"/>
                    <a:pt x="4693" y="20572"/>
                    <a:pt x="4719" y="20534"/>
                  </a:cubicBezTo>
                  <a:cubicBezTo>
                    <a:pt x="4745" y="20496"/>
                    <a:pt x="4798" y="20321"/>
                    <a:pt x="4784" y="20296"/>
                  </a:cubicBezTo>
                  <a:cubicBezTo>
                    <a:pt x="4771" y="20271"/>
                    <a:pt x="4686" y="20296"/>
                    <a:pt x="4679" y="20259"/>
                  </a:cubicBezTo>
                  <a:cubicBezTo>
                    <a:pt x="4673" y="20221"/>
                    <a:pt x="4679" y="20166"/>
                    <a:pt x="4743" y="20077"/>
                  </a:cubicBezTo>
                  <a:cubicBezTo>
                    <a:pt x="4807" y="19989"/>
                    <a:pt x="4849" y="19865"/>
                    <a:pt x="4875" y="19827"/>
                  </a:cubicBezTo>
                  <a:cubicBezTo>
                    <a:pt x="4902" y="19789"/>
                    <a:pt x="4954" y="19715"/>
                    <a:pt x="4980" y="19627"/>
                  </a:cubicBezTo>
                  <a:cubicBezTo>
                    <a:pt x="5007" y="19539"/>
                    <a:pt x="4967" y="19590"/>
                    <a:pt x="4935" y="19590"/>
                  </a:cubicBezTo>
                  <a:cubicBezTo>
                    <a:pt x="4902" y="19589"/>
                    <a:pt x="4902" y="19453"/>
                    <a:pt x="4909" y="19389"/>
                  </a:cubicBezTo>
                  <a:cubicBezTo>
                    <a:pt x="4916" y="19327"/>
                    <a:pt x="4989" y="19414"/>
                    <a:pt x="5046" y="19439"/>
                  </a:cubicBezTo>
                  <a:cubicBezTo>
                    <a:pt x="5103" y="19464"/>
                    <a:pt x="5085" y="19377"/>
                    <a:pt x="5088" y="19302"/>
                  </a:cubicBezTo>
                  <a:cubicBezTo>
                    <a:pt x="5092" y="19226"/>
                    <a:pt x="5123" y="19095"/>
                    <a:pt x="5151" y="19133"/>
                  </a:cubicBezTo>
                  <a:cubicBezTo>
                    <a:pt x="5179" y="19171"/>
                    <a:pt x="5354" y="19120"/>
                    <a:pt x="5377" y="19108"/>
                  </a:cubicBezTo>
                  <a:cubicBezTo>
                    <a:pt x="5401" y="19096"/>
                    <a:pt x="5485" y="18871"/>
                    <a:pt x="5514" y="18808"/>
                  </a:cubicBezTo>
                  <a:cubicBezTo>
                    <a:pt x="5543" y="18744"/>
                    <a:pt x="5555" y="18683"/>
                    <a:pt x="5533" y="18645"/>
                  </a:cubicBezTo>
                  <a:cubicBezTo>
                    <a:pt x="5510" y="18607"/>
                    <a:pt x="5451" y="18458"/>
                    <a:pt x="5444" y="18420"/>
                  </a:cubicBezTo>
                  <a:cubicBezTo>
                    <a:pt x="5438" y="18382"/>
                    <a:pt x="5499" y="18164"/>
                    <a:pt x="5517" y="18101"/>
                  </a:cubicBezTo>
                  <a:cubicBezTo>
                    <a:pt x="5535" y="18038"/>
                    <a:pt x="5477" y="18469"/>
                    <a:pt x="5548" y="18520"/>
                  </a:cubicBezTo>
                  <a:cubicBezTo>
                    <a:pt x="5618" y="18570"/>
                    <a:pt x="5659" y="18596"/>
                    <a:pt x="5747" y="18445"/>
                  </a:cubicBezTo>
                  <a:cubicBezTo>
                    <a:pt x="5835" y="18293"/>
                    <a:pt x="5901" y="18189"/>
                    <a:pt x="5917" y="18088"/>
                  </a:cubicBezTo>
                  <a:cubicBezTo>
                    <a:pt x="5934" y="17987"/>
                    <a:pt x="5962" y="17889"/>
                    <a:pt x="5994" y="17851"/>
                  </a:cubicBezTo>
                  <a:cubicBezTo>
                    <a:pt x="6025" y="17814"/>
                    <a:pt x="6044" y="17840"/>
                    <a:pt x="6095" y="17676"/>
                  </a:cubicBezTo>
                  <a:cubicBezTo>
                    <a:pt x="6147" y="17512"/>
                    <a:pt x="6160" y="17639"/>
                    <a:pt x="6208" y="17501"/>
                  </a:cubicBezTo>
                  <a:cubicBezTo>
                    <a:pt x="6256" y="17362"/>
                    <a:pt x="6189" y="17182"/>
                    <a:pt x="6266" y="17082"/>
                  </a:cubicBezTo>
                  <a:cubicBezTo>
                    <a:pt x="6343" y="16981"/>
                    <a:pt x="6471" y="16856"/>
                    <a:pt x="6471" y="16856"/>
                  </a:cubicBezTo>
                  <a:cubicBezTo>
                    <a:pt x="6471" y="16856"/>
                    <a:pt x="6508" y="16819"/>
                    <a:pt x="6578" y="16781"/>
                  </a:cubicBezTo>
                  <a:cubicBezTo>
                    <a:pt x="6647" y="16744"/>
                    <a:pt x="6716" y="16770"/>
                    <a:pt x="6747" y="16694"/>
                  </a:cubicBezTo>
                  <a:cubicBezTo>
                    <a:pt x="6777" y="16618"/>
                    <a:pt x="6817" y="16450"/>
                    <a:pt x="6859" y="16362"/>
                  </a:cubicBezTo>
                  <a:cubicBezTo>
                    <a:pt x="6902" y="16274"/>
                    <a:pt x="6957" y="16138"/>
                    <a:pt x="6947" y="16075"/>
                  </a:cubicBezTo>
                  <a:cubicBezTo>
                    <a:pt x="6938" y="16011"/>
                    <a:pt x="7029" y="15737"/>
                    <a:pt x="7033" y="15662"/>
                  </a:cubicBezTo>
                  <a:cubicBezTo>
                    <a:pt x="7036" y="15586"/>
                    <a:pt x="7007" y="15406"/>
                    <a:pt x="7106" y="15255"/>
                  </a:cubicBezTo>
                  <a:cubicBezTo>
                    <a:pt x="7205" y="15104"/>
                    <a:pt x="7317" y="14880"/>
                    <a:pt x="7329" y="14817"/>
                  </a:cubicBezTo>
                  <a:cubicBezTo>
                    <a:pt x="7342" y="14754"/>
                    <a:pt x="7437" y="14487"/>
                    <a:pt x="7446" y="14361"/>
                  </a:cubicBezTo>
                  <a:cubicBezTo>
                    <a:pt x="7455" y="14235"/>
                    <a:pt x="7412" y="14085"/>
                    <a:pt x="7378" y="14048"/>
                  </a:cubicBezTo>
                  <a:cubicBezTo>
                    <a:pt x="7344" y="14010"/>
                    <a:pt x="7264" y="13993"/>
                    <a:pt x="7242" y="13892"/>
                  </a:cubicBezTo>
                  <a:cubicBezTo>
                    <a:pt x="7222" y="13791"/>
                    <a:pt x="7141" y="13692"/>
                    <a:pt x="7106" y="13717"/>
                  </a:cubicBezTo>
                  <a:cubicBezTo>
                    <a:pt x="7070" y="13742"/>
                    <a:pt x="7013" y="13767"/>
                    <a:pt x="6976" y="13704"/>
                  </a:cubicBezTo>
                  <a:cubicBezTo>
                    <a:pt x="6940" y="13641"/>
                    <a:pt x="6878" y="13567"/>
                    <a:pt x="6856" y="13517"/>
                  </a:cubicBezTo>
                  <a:cubicBezTo>
                    <a:pt x="6835" y="13466"/>
                    <a:pt x="6767" y="13423"/>
                    <a:pt x="6734" y="13423"/>
                  </a:cubicBezTo>
                  <a:cubicBezTo>
                    <a:pt x="6702" y="13423"/>
                    <a:pt x="6713" y="13378"/>
                    <a:pt x="6646" y="13529"/>
                  </a:cubicBezTo>
                  <a:cubicBezTo>
                    <a:pt x="6580" y="13680"/>
                    <a:pt x="6624" y="13730"/>
                    <a:pt x="6540" y="13704"/>
                  </a:cubicBezTo>
                  <a:cubicBezTo>
                    <a:pt x="6455" y="13679"/>
                    <a:pt x="6556" y="13667"/>
                    <a:pt x="6622" y="13517"/>
                  </a:cubicBezTo>
                  <a:cubicBezTo>
                    <a:pt x="6688" y="13365"/>
                    <a:pt x="6642" y="13272"/>
                    <a:pt x="6584" y="13310"/>
                  </a:cubicBezTo>
                  <a:cubicBezTo>
                    <a:pt x="6525" y="13348"/>
                    <a:pt x="6555" y="13423"/>
                    <a:pt x="6464" y="13460"/>
                  </a:cubicBezTo>
                  <a:cubicBezTo>
                    <a:pt x="6372" y="13498"/>
                    <a:pt x="6386" y="13373"/>
                    <a:pt x="6444" y="13348"/>
                  </a:cubicBezTo>
                  <a:cubicBezTo>
                    <a:pt x="6501" y="13323"/>
                    <a:pt x="6612" y="13211"/>
                    <a:pt x="6617" y="13160"/>
                  </a:cubicBezTo>
                  <a:cubicBezTo>
                    <a:pt x="6623" y="13110"/>
                    <a:pt x="6628" y="12973"/>
                    <a:pt x="6584" y="12972"/>
                  </a:cubicBezTo>
                  <a:cubicBezTo>
                    <a:pt x="6540" y="12972"/>
                    <a:pt x="6567" y="12843"/>
                    <a:pt x="6520" y="12678"/>
                  </a:cubicBezTo>
                  <a:cubicBezTo>
                    <a:pt x="6473" y="12514"/>
                    <a:pt x="6400" y="12328"/>
                    <a:pt x="6331" y="12353"/>
                  </a:cubicBezTo>
                  <a:cubicBezTo>
                    <a:pt x="6263" y="12378"/>
                    <a:pt x="6213" y="12504"/>
                    <a:pt x="6196" y="12366"/>
                  </a:cubicBezTo>
                  <a:cubicBezTo>
                    <a:pt x="6179" y="12227"/>
                    <a:pt x="6142" y="12198"/>
                    <a:pt x="6129" y="12122"/>
                  </a:cubicBezTo>
                  <a:cubicBezTo>
                    <a:pt x="6116" y="12046"/>
                    <a:pt x="6053" y="12122"/>
                    <a:pt x="6041" y="12084"/>
                  </a:cubicBezTo>
                  <a:cubicBezTo>
                    <a:pt x="6029" y="12046"/>
                    <a:pt x="6029" y="12047"/>
                    <a:pt x="6029" y="12047"/>
                  </a:cubicBezTo>
                  <a:cubicBezTo>
                    <a:pt x="6029" y="12047"/>
                    <a:pt x="5955" y="12085"/>
                    <a:pt x="6006" y="11972"/>
                  </a:cubicBezTo>
                  <a:cubicBezTo>
                    <a:pt x="6057" y="11858"/>
                    <a:pt x="6097" y="11646"/>
                    <a:pt x="6079" y="11659"/>
                  </a:cubicBezTo>
                  <a:cubicBezTo>
                    <a:pt x="6061" y="11672"/>
                    <a:pt x="6014" y="11847"/>
                    <a:pt x="5987" y="11834"/>
                  </a:cubicBezTo>
                  <a:cubicBezTo>
                    <a:pt x="5962" y="11822"/>
                    <a:pt x="5987" y="11797"/>
                    <a:pt x="5942" y="11722"/>
                  </a:cubicBezTo>
                  <a:cubicBezTo>
                    <a:pt x="5896" y="11646"/>
                    <a:pt x="5801" y="11709"/>
                    <a:pt x="5794" y="11772"/>
                  </a:cubicBezTo>
                  <a:cubicBezTo>
                    <a:pt x="5787" y="11835"/>
                    <a:pt x="5753" y="11884"/>
                    <a:pt x="5753" y="11884"/>
                  </a:cubicBezTo>
                  <a:cubicBezTo>
                    <a:pt x="5753" y="11884"/>
                    <a:pt x="5741" y="11847"/>
                    <a:pt x="5733" y="11772"/>
                  </a:cubicBezTo>
                  <a:cubicBezTo>
                    <a:pt x="5726" y="11696"/>
                    <a:pt x="5651" y="11684"/>
                    <a:pt x="5604" y="11759"/>
                  </a:cubicBezTo>
                  <a:cubicBezTo>
                    <a:pt x="5558" y="11834"/>
                    <a:pt x="5566" y="11565"/>
                    <a:pt x="5539" y="11565"/>
                  </a:cubicBezTo>
                  <a:cubicBezTo>
                    <a:pt x="5511" y="11565"/>
                    <a:pt x="5450" y="11633"/>
                    <a:pt x="5409" y="11747"/>
                  </a:cubicBezTo>
                  <a:cubicBezTo>
                    <a:pt x="5369" y="11860"/>
                    <a:pt x="5362" y="12022"/>
                    <a:pt x="5341" y="12009"/>
                  </a:cubicBezTo>
                  <a:cubicBezTo>
                    <a:pt x="5321" y="11997"/>
                    <a:pt x="5341" y="11785"/>
                    <a:pt x="5355" y="11709"/>
                  </a:cubicBezTo>
                  <a:cubicBezTo>
                    <a:pt x="5368" y="11633"/>
                    <a:pt x="5443" y="11502"/>
                    <a:pt x="5402" y="11478"/>
                  </a:cubicBezTo>
                  <a:cubicBezTo>
                    <a:pt x="5361" y="11452"/>
                    <a:pt x="5278" y="11603"/>
                    <a:pt x="5250" y="11615"/>
                  </a:cubicBezTo>
                  <a:cubicBezTo>
                    <a:pt x="5221" y="11628"/>
                    <a:pt x="5157" y="11721"/>
                    <a:pt x="5113" y="11822"/>
                  </a:cubicBezTo>
                  <a:cubicBezTo>
                    <a:pt x="5069" y="11923"/>
                    <a:pt x="5045" y="11985"/>
                    <a:pt x="5008" y="12022"/>
                  </a:cubicBezTo>
                  <a:cubicBezTo>
                    <a:pt x="4971" y="12060"/>
                    <a:pt x="4926" y="12021"/>
                    <a:pt x="4941" y="11984"/>
                  </a:cubicBezTo>
                  <a:cubicBezTo>
                    <a:pt x="4956" y="11946"/>
                    <a:pt x="4869" y="11809"/>
                    <a:pt x="4847" y="11859"/>
                  </a:cubicBezTo>
                  <a:cubicBezTo>
                    <a:pt x="4824" y="11910"/>
                    <a:pt x="4770" y="11947"/>
                    <a:pt x="4716" y="11997"/>
                  </a:cubicBezTo>
                  <a:cubicBezTo>
                    <a:pt x="4661" y="12047"/>
                    <a:pt x="4630" y="11935"/>
                    <a:pt x="4624" y="11884"/>
                  </a:cubicBezTo>
                  <a:cubicBezTo>
                    <a:pt x="4619" y="11834"/>
                    <a:pt x="4599" y="11817"/>
                    <a:pt x="4612" y="11653"/>
                  </a:cubicBezTo>
                  <a:cubicBezTo>
                    <a:pt x="4626" y="11488"/>
                    <a:pt x="4662" y="11316"/>
                    <a:pt x="4690" y="11215"/>
                  </a:cubicBezTo>
                  <a:cubicBezTo>
                    <a:pt x="4718" y="11114"/>
                    <a:pt x="4643" y="10909"/>
                    <a:pt x="4603" y="10921"/>
                  </a:cubicBezTo>
                  <a:cubicBezTo>
                    <a:pt x="4563" y="10934"/>
                    <a:pt x="4515" y="11021"/>
                    <a:pt x="4478" y="11009"/>
                  </a:cubicBezTo>
                  <a:cubicBezTo>
                    <a:pt x="4442" y="10996"/>
                    <a:pt x="4461" y="10971"/>
                    <a:pt x="4401" y="10971"/>
                  </a:cubicBezTo>
                  <a:cubicBezTo>
                    <a:pt x="4341" y="10971"/>
                    <a:pt x="4394" y="10947"/>
                    <a:pt x="4418" y="10833"/>
                  </a:cubicBezTo>
                  <a:cubicBezTo>
                    <a:pt x="4441" y="10720"/>
                    <a:pt x="4425" y="10572"/>
                    <a:pt x="4497" y="10471"/>
                  </a:cubicBezTo>
                  <a:cubicBezTo>
                    <a:pt x="4568" y="10371"/>
                    <a:pt x="4573" y="10127"/>
                    <a:pt x="4536" y="10114"/>
                  </a:cubicBezTo>
                  <a:cubicBezTo>
                    <a:pt x="4499" y="10101"/>
                    <a:pt x="4422" y="10152"/>
                    <a:pt x="4375" y="10139"/>
                  </a:cubicBezTo>
                  <a:cubicBezTo>
                    <a:pt x="4327" y="10127"/>
                    <a:pt x="4279" y="10226"/>
                    <a:pt x="4282" y="10339"/>
                  </a:cubicBezTo>
                  <a:cubicBezTo>
                    <a:pt x="4286" y="10453"/>
                    <a:pt x="4233" y="10527"/>
                    <a:pt x="4218" y="10514"/>
                  </a:cubicBezTo>
                  <a:cubicBezTo>
                    <a:pt x="4203" y="10502"/>
                    <a:pt x="4189" y="10439"/>
                    <a:pt x="4118" y="10540"/>
                  </a:cubicBezTo>
                  <a:cubicBezTo>
                    <a:pt x="4046" y="10641"/>
                    <a:pt x="4028" y="10603"/>
                    <a:pt x="3981" y="10489"/>
                  </a:cubicBezTo>
                  <a:cubicBezTo>
                    <a:pt x="3934" y="10376"/>
                    <a:pt x="3882" y="10266"/>
                    <a:pt x="3891" y="10089"/>
                  </a:cubicBezTo>
                  <a:cubicBezTo>
                    <a:pt x="3901" y="9913"/>
                    <a:pt x="3914" y="9734"/>
                    <a:pt x="3947" y="9633"/>
                  </a:cubicBezTo>
                  <a:cubicBezTo>
                    <a:pt x="3981" y="9532"/>
                    <a:pt x="4002" y="9358"/>
                    <a:pt x="3972" y="9332"/>
                  </a:cubicBezTo>
                  <a:cubicBezTo>
                    <a:pt x="3942" y="9307"/>
                    <a:pt x="4027" y="9182"/>
                    <a:pt x="4068" y="9157"/>
                  </a:cubicBezTo>
                  <a:cubicBezTo>
                    <a:pt x="4109" y="9132"/>
                    <a:pt x="4182" y="9014"/>
                    <a:pt x="4198" y="8963"/>
                  </a:cubicBezTo>
                  <a:cubicBezTo>
                    <a:pt x="4215" y="8913"/>
                    <a:pt x="4268" y="8926"/>
                    <a:pt x="4328" y="8926"/>
                  </a:cubicBezTo>
                  <a:cubicBezTo>
                    <a:pt x="4388" y="8926"/>
                    <a:pt x="4398" y="8931"/>
                    <a:pt x="4449" y="9007"/>
                  </a:cubicBezTo>
                  <a:cubicBezTo>
                    <a:pt x="4501" y="9083"/>
                    <a:pt x="4524" y="8970"/>
                    <a:pt x="4529" y="8932"/>
                  </a:cubicBezTo>
                  <a:cubicBezTo>
                    <a:pt x="4533" y="8894"/>
                    <a:pt x="4570" y="8863"/>
                    <a:pt x="4634" y="8876"/>
                  </a:cubicBezTo>
                  <a:cubicBezTo>
                    <a:pt x="4697" y="8888"/>
                    <a:pt x="4792" y="8782"/>
                    <a:pt x="4804" y="8820"/>
                  </a:cubicBezTo>
                  <a:cubicBezTo>
                    <a:pt x="4816" y="8858"/>
                    <a:pt x="4831" y="9008"/>
                    <a:pt x="4869" y="8957"/>
                  </a:cubicBezTo>
                  <a:cubicBezTo>
                    <a:pt x="4908" y="8907"/>
                    <a:pt x="4929" y="8819"/>
                    <a:pt x="4923" y="8970"/>
                  </a:cubicBezTo>
                  <a:cubicBezTo>
                    <a:pt x="4916" y="9121"/>
                    <a:pt x="4917" y="9345"/>
                    <a:pt x="4962" y="9382"/>
                  </a:cubicBezTo>
                  <a:cubicBezTo>
                    <a:pt x="5007" y="9420"/>
                    <a:pt x="4963" y="9576"/>
                    <a:pt x="5011" y="9589"/>
                  </a:cubicBezTo>
                  <a:cubicBezTo>
                    <a:pt x="5059" y="9601"/>
                    <a:pt x="5108" y="9346"/>
                    <a:pt x="5102" y="9257"/>
                  </a:cubicBezTo>
                  <a:cubicBezTo>
                    <a:pt x="5096" y="9169"/>
                    <a:pt x="5093" y="8908"/>
                    <a:pt x="5073" y="8845"/>
                  </a:cubicBezTo>
                  <a:cubicBezTo>
                    <a:pt x="5053" y="8782"/>
                    <a:pt x="5116" y="8626"/>
                    <a:pt x="5177" y="8576"/>
                  </a:cubicBezTo>
                  <a:cubicBezTo>
                    <a:pt x="5237" y="8525"/>
                    <a:pt x="5351" y="8263"/>
                    <a:pt x="5397" y="8188"/>
                  </a:cubicBezTo>
                  <a:cubicBezTo>
                    <a:pt x="5444" y="8112"/>
                    <a:pt x="5572" y="8089"/>
                    <a:pt x="5551" y="7988"/>
                  </a:cubicBezTo>
                  <a:cubicBezTo>
                    <a:pt x="5530" y="7887"/>
                    <a:pt x="5509" y="7782"/>
                    <a:pt x="5517" y="7706"/>
                  </a:cubicBezTo>
                  <a:cubicBezTo>
                    <a:pt x="5526" y="7630"/>
                    <a:pt x="5555" y="7656"/>
                    <a:pt x="5566" y="7706"/>
                  </a:cubicBezTo>
                  <a:cubicBezTo>
                    <a:pt x="5577" y="7757"/>
                    <a:pt x="5657" y="7632"/>
                    <a:pt x="5648" y="7569"/>
                  </a:cubicBezTo>
                  <a:cubicBezTo>
                    <a:pt x="5639" y="7506"/>
                    <a:pt x="5654" y="7418"/>
                    <a:pt x="5691" y="7431"/>
                  </a:cubicBezTo>
                  <a:cubicBezTo>
                    <a:pt x="5727" y="7443"/>
                    <a:pt x="5747" y="7369"/>
                    <a:pt x="5736" y="7319"/>
                  </a:cubicBezTo>
                  <a:cubicBezTo>
                    <a:pt x="5726" y="7268"/>
                    <a:pt x="5788" y="7206"/>
                    <a:pt x="5823" y="7231"/>
                  </a:cubicBezTo>
                  <a:cubicBezTo>
                    <a:pt x="5859" y="7256"/>
                    <a:pt x="5982" y="7275"/>
                    <a:pt x="6004" y="7225"/>
                  </a:cubicBezTo>
                  <a:cubicBezTo>
                    <a:pt x="6026" y="7174"/>
                    <a:pt x="5961" y="7069"/>
                    <a:pt x="5972" y="6968"/>
                  </a:cubicBezTo>
                  <a:cubicBezTo>
                    <a:pt x="5984" y="6868"/>
                    <a:pt x="6059" y="6775"/>
                    <a:pt x="6099" y="6762"/>
                  </a:cubicBezTo>
                  <a:cubicBezTo>
                    <a:pt x="6138" y="6750"/>
                    <a:pt x="6186" y="6762"/>
                    <a:pt x="6196" y="6724"/>
                  </a:cubicBezTo>
                  <a:cubicBezTo>
                    <a:pt x="6206" y="6686"/>
                    <a:pt x="6272" y="6586"/>
                    <a:pt x="6267" y="6674"/>
                  </a:cubicBezTo>
                  <a:cubicBezTo>
                    <a:pt x="6263" y="6763"/>
                    <a:pt x="6241" y="6918"/>
                    <a:pt x="6284" y="6918"/>
                  </a:cubicBezTo>
                  <a:cubicBezTo>
                    <a:pt x="6328" y="6918"/>
                    <a:pt x="6394" y="6805"/>
                    <a:pt x="6412" y="6793"/>
                  </a:cubicBezTo>
                  <a:cubicBezTo>
                    <a:pt x="6430" y="6780"/>
                    <a:pt x="6539" y="6725"/>
                    <a:pt x="6562" y="6712"/>
                  </a:cubicBezTo>
                  <a:cubicBezTo>
                    <a:pt x="6586" y="6699"/>
                    <a:pt x="6719" y="6675"/>
                    <a:pt x="6713" y="6587"/>
                  </a:cubicBezTo>
                  <a:cubicBezTo>
                    <a:pt x="6707" y="6499"/>
                    <a:pt x="6701" y="6412"/>
                    <a:pt x="6689" y="6374"/>
                  </a:cubicBezTo>
                  <a:cubicBezTo>
                    <a:pt x="6677" y="6337"/>
                    <a:pt x="6654" y="6386"/>
                    <a:pt x="6625" y="6449"/>
                  </a:cubicBezTo>
                  <a:cubicBezTo>
                    <a:pt x="6596" y="6512"/>
                    <a:pt x="6558" y="6512"/>
                    <a:pt x="6553" y="6462"/>
                  </a:cubicBezTo>
                  <a:cubicBezTo>
                    <a:pt x="6548" y="6411"/>
                    <a:pt x="6581" y="6261"/>
                    <a:pt x="6537" y="6312"/>
                  </a:cubicBezTo>
                  <a:cubicBezTo>
                    <a:pt x="6493" y="6362"/>
                    <a:pt x="6483" y="6412"/>
                    <a:pt x="6464" y="6387"/>
                  </a:cubicBezTo>
                  <a:cubicBezTo>
                    <a:pt x="6445" y="6361"/>
                    <a:pt x="6433" y="6274"/>
                    <a:pt x="6433" y="6274"/>
                  </a:cubicBezTo>
                  <a:cubicBezTo>
                    <a:pt x="6433" y="6274"/>
                    <a:pt x="6494" y="6212"/>
                    <a:pt x="6468" y="6099"/>
                  </a:cubicBezTo>
                  <a:cubicBezTo>
                    <a:pt x="6443" y="5985"/>
                    <a:pt x="6387" y="6010"/>
                    <a:pt x="6325" y="6074"/>
                  </a:cubicBezTo>
                  <a:cubicBezTo>
                    <a:pt x="6264" y="6137"/>
                    <a:pt x="6270" y="6124"/>
                    <a:pt x="6200" y="6161"/>
                  </a:cubicBezTo>
                  <a:cubicBezTo>
                    <a:pt x="6131" y="6199"/>
                    <a:pt x="6094" y="6237"/>
                    <a:pt x="6094" y="6237"/>
                  </a:cubicBezTo>
                  <a:cubicBezTo>
                    <a:pt x="6094" y="6237"/>
                    <a:pt x="6134" y="6037"/>
                    <a:pt x="6181" y="5961"/>
                  </a:cubicBezTo>
                  <a:cubicBezTo>
                    <a:pt x="6227" y="5886"/>
                    <a:pt x="6342" y="5918"/>
                    <a:pt x="6383" y="5843"/>
                  </a:cubicBezTo>
                  <a:cubicBezTo>
                    <a:pt x="6424" y="5767"/>
                    <a:pt x="6499" y="5880"/>
                    <a:pt x="6499" y="5880"/>
                  </a:cubicBezTo>
                  <a:cubicBezTo>
                    <a:pt x="6499" y="5880"/>
                    <a:pt x="6554" y="5779"/>
                    <a:pt x="6547" y="5843"/>
                  </a:cubicBezTo>
                  <a:cubicBezTo>
                    <a:pt x="6540" y="5905"/>
                    <a:pt x="6510" y="6074"/>
                    <a:pt x="6543" y="6074"/>
                  </a:cubicBezTo>
                  <a:cubicBezTo>
                    <a:pt x="6575" y="6074"/>
                    <a:pt x="6680" y="5974"/>
                    <a:pt x="6645" y="5949"/>
                  </a:cubicBezTo>
                  <a:cubicBezTo>
                    <a:pt x="6609" y="5923"/>
                    <a:pt x="6676" y="5874"/>
                    <a:pt x="6721" y="5811"/>
                  </a:cubicBezTo>
                  <a:cubicBezTo>
                    <a:pt x="6766" y="5748"/>
                    <a:pt x="6833" y="5817"/>
                    <a:pt x="6858" y="5792"/>
                  </a:cubicBezTo>
                  <a:cubicBezTo>
                    <a:pt x="6882" y="5768"/>
                    <a:pt x="6911" y="5655"/>
                    <a:pt x="6949" y="5655"/>
                  </a:cubicBezTo>
                  <a:cubicBezTo>
                    <a:pt x="6987" y="5655"/>
                    <a:pt x="6991" y="5773"/>
                    <a:pt x="6928" y="5849"/>
                  </a:cubicBezTo>
                  <a:cubicBezTo>
                    <a:pt x="6865" y="5924"/>
                    <a:pt x="6837" y="6112"/>
                    <a:pt x="6804" y="6161"/>
                  </a:cubicBezTo>
                  <a:cubicBezTo>
                    <a:pt x="6771" y="6212"/>
                    <a:pt x="6782" y="6273"/>
                    <a:pt x="6827" y="6262"/>
                  </a:cubicBezTo>
                  <a:cubicBezTo>
                    <a:pt x="6872" y="6249"/>
                    <a:pt x="6907" y="6273"/>
                    <a:pt x="6947" y="6249"/>
                  </a:cubicBezTo>
                  <a:cubicBezTo>
                    <a:pt x="6988" y="6224"/>
                    <a:pt x="7005" y="6273"/>
                    <a:pt x="7011" y="6312"/>
                  </a:cubicBezTo>
                  <a:cubicBezTo>
                    <a:pt x="7018" y="6349"/>
                    <a:pt x="7060" y="6274"/>
                    <a:pt x="7060" y="6274"/>
                  </a:cubicBezTo>
                  <a:cubicBezTo>
                    <a:pt x="7060" y="6274"/>
                    <a:pt x="7135" y="6236"/>
                    <a:pt x="7150" y="6299"/>
                  </a:cubicBezTo>
                  <a:cubicBezTo>
                    <a:pt x="7165" y="6362"/>
                    <a:pt x="7192" y="6262"/>
                    <a:pt x="7183" y="6199"/>
                  </a:cubicBezTo>
                  <a:cubicBezTo>
                    <a:pt x="7174" y="6136"/>
                    <a:pt x="7159" y="6075"/>
                    <a:pt x="7151" y="5999"/>
                  </a:cubicBezTo>
                  <a:cubicBezTo>
                    <a:pt x="7144" y="5923"/>
                    <a:pt x="7125" y="5899"/>
                    <a:pt x="7078" y="5924"/>
                  </a:cubicBezTo>
                  <a:cubicBezTo>
                    <a:pt x="7032" y="5949"/>
                    <a:pt x="7027" y="5893"/>
                    <a:pt x="7004" y="5855"/>
                  </a:cubicBezTo>
                  <a:cubicBezTo>
                    <a:pt x="6981" y="5817"/>
                    <a:pt x="6949" y="5906"/>
                    <a:pt x="6981" y="5817"/>
                  </a:cubicBezTo>
                  <a:cubicBezTo>
                    <a:pt x="7013" y="5730"/>
                    <a:pt x="7026" y="5706"/>
                    <a:pt x="7051" y="5630"/>
                  </a:cubicBezTo>
                  <a:cubicBezTo>
                    <a:pt x="7076" y="5554"/>
                    <a:pt x="7162" y="5418"/>
                    <a:pt x="7095" y="5380"/>
                  </a:cubicBezTo>
                  <a:cubicBezTo>
                    <a:pt x="7028" y="5342"/>
                    <a:pt x="7009" y="5318"/>
                    <a:pt x="7007" y="5242"/>
                  </a:cubicBezTo>
                  <a:cubicBezTo>
                    <a:pt x="7005" y="5166"/>
                    <a:pt x="6939" y="5023"/>
                    <a:pt x="6917" y="5023"/>
                  </a:cubicBezTo>
                  <a:cubicBezTo>
                    <a:pt x="6895" y="5023"/>
                    <a:pt x="6786" y="5067"/>
                    <a:pt x="6788" y="5004"/>
                  </a:cubicBezTo>
                  <a:cubicBezTo>
                    <a:pt x="6789" y="4941"/>
                    <a:pt x="6784" y="4761"/>
                    <a:pt x="6763" y="4698"/>
                  </a:cubicBezTo>
                  <a:cubicBezTo>
                    <a:pt x="6744" y="4635"/>
                    <a:pt x="6672" y="4354"/>
                    <a:pt x="6658" y="4329"/>
                  </a:cubicBezTo>
                  <a:cubicBezTo>
                    <a:pt x="6645" y="4304"/>
                    <a:pt x="6621" y="4315"/>
                    <a:pt x="6555" y="4467"/>
                  </a:cubicBezTo>
                  <a:cubicBezTo>
                    <a:pt x="6489" y="4618"/>
                    <a:pt x="6443" y="4649"/>
                    <a:pt x="6409" y="4610"/>
                  </a:cubicBezTo>
                  <a:cubicBezTo>
                    <a:pt x="6375" y="4573"/>
                    <a:pt x="6329" y="4612"/>
                    <a:pt x="6302" y="4510"/>
                  </a:cubicBezTo>
                  <a:cubicBezTo>
                    <a:pt x="6276" y="4409"/>
                    <a:pt x="6392" y="4367"/>
                    <a:pt x="6383" y="4304"/>
                  </a:cubicBezTo>
                  <a:cubicBezTo>
                    <a:pt x="6374" y="4241"/>
                    <a:pt x="6290" y="4216"/>
                    <a:pt x="6237" y="4204"/>
                  </a:cubicBezTo>
                  <a:cubicBezTo>
                    <a:pt x="6184" y="4191"/>
                    <a:pt x="6160" y="4055"/>
                    <a:pt x="6080" y="4041"/>
                  </a:cubicBezTo>
                  <a:cubicBezTo>
                    <a:pt x="6000" y="4029"/>
                    <a:pt x="5898" y="4066"/>
                    <a:pt x="5870" y="4066"/>
                  </a:cubicBezTo>
                  <a:cubicBezTo>
                    <a:pt x="5843" y="4066"/>
                    <a:pt x="5833" y="4153"/>
                    <a:pt x="5806" y="4291"/>
                  </a:cubicBezTo>
                  <a:cubicBezTo>
                    <a:pt x="5780" y="4431"/>
                    <a:pt x="5825" y="4466"/>
                    <a:pt x="5773" y="4492"/>
                  </a:cubicBezTo>
                  <a:cubicBezTo>
                    <a:pt x="5721" y="4517"/>
                    <a:pt x="5698" y="4529"/>
                    <a:pt x="5741" y="4579"/>
                  </a:cubicBezTo>
                  <a:cubicBezTo>
                    <a:pt x="5784" y="4630"/>
                    <a:pt x="5826" y="4836"/>
                    <a:pt x="5826" y="4836"/>
                  </a:cubicBezTo>
                  <a:cubicBezTo>
                    <a:pt x="5826" y="4836"/>
                    <a:pt x="5814" y="4948"/>
                    <a:pt x="5768" y="5011"/>
                  </a:cubicBezTo>
                  <a:cubicBezTo>
                    <a:pt x="5723" y="5074"/>
                    <a:pt x="5678" y="5136"/>
                    <a:pt x="5665" y="5061"/>
                  </a:cubicBezTo>
                  <a:cubicBezTo>
                    <a:pt x="5652" y="4985"/>
                    <a:pt x="5590" y="4997"/>
                    <a:pt x="5598" y="5073"/>
                  </a:cubicBezTo>
                  <a:cubicBezTo>
                    <a:pt x="5606" y="5149"/>
                    <a:pt x="5634" y="5185"/>
                    <a:pt x="5625" y="5261"/>
                  </a:cubicBezTo>
                  <a:cubicBezTo>
                    <a:pt x="5617" y="5337"/>
                    <a:pt x="5645" y="5530"/>
                    <a:pt x="5606" y="5592"/>
                  </a:cubicBezTo>
                  <a:cubicBezTo>
                    <a:pt x="5566" y="5656"/>
                    <a:pt x="5532" y="5604"/>
                    <a:pt x="5504" y="5617"/>
                  </a:cubicBezTo>
                  <a:cubicBezTo>
                    <a:pt x="5475" y="5630"/>
                    <a:pt x="5461" y="5511"/>
                    <a:pt x="5485" y="5486"/>
                  </a:cubicBezTo>
                  <a:cubicBezTo>
                    <a:pt x="5510" y="5461"/>
                    <a:pt x="5504" y="5273"/>
                    <a:pt x="5504" y="5273"/>
                  </a:cubicBezTo>
                  <a:cubicBezTo>
                    <a:pt x="5504" y="5273"/>
                    <a:pt x="5414" y="5487"/>
                    <a:pt x="5432" y="5373"/>
                  </a:cubicBezTo>
                  <a:cubicBezTo>
                    <a:pt x="5451" y="5260"/>
                    <a:pt x="5421" y="5249"/>
                    <a:pt x="5431" y="5161"/>
                  </a:cubicBezTo>
                  <a:cubicBezTo>
                    <a:pt x="5441" y="5073"/>
                    <a:pt x="5407" y="4948"/>
                    <a:pt x="5355" y="4973"/>
                  </a:cubicBezTo>
                  <a:cubicBezTo>
                    <a:pt x="5303" y="4998"/>
                    <a:pt x="5254" y="5024"/>
                    <a:pt x="5166" y="4986"/>
                  </a:cubicBezTo>
                  <a:cubicBezTo>
                    <a:pt x="5078" y="4948"/>
                    <a:pt x="5044" y="4918"/>
                    <a:pt x="4977" y="4829"/>
                  </a:cubicBezTo>
                  <a:cubicBezTo>
                    <a:pt x="4911" y="4741"/>
                    <a:pt x="4876" y="4805"/>
                    <a:pt x="4836" y="4817"/>
                  </a:cubicBezTo>
                  <a:cubicBezTo>
                    <a:pt x="4796" y="4830"/>
                    <a:pt x="4835" y="4642"/>
                    <a:pt x="4789" y="4617"/>
                  </a:cubicBezTo>
                  <a:cubicBezTo>
                    <a:pt x="4742" y="4592"/>
                    <a:pt x="4777" y="4562"/>
                    <a:pt x="4784" y="4398"/>
                  </a:cubicBezTo>
                  <a:cubicBezTo>
                    <a:pt x="4792" y="4234"/>
                    <a:pt x="4755" y="4274"/>
                    <a:pt x="4895" y="4098"/>
                  </a:cubicBezTo>
                  <a:cubicBezTo>
                    <a:pt x="5035" y="3922"/>
                    <a:pt x="5028" y="3847"/>
                    <a:pt x="5123" y="3822"/>
                  </a:cubicBezTo>
                  <a:cubicBezTo>
                    <a:pt x="5219" y="3797"/>
                    <a:pt x="5238" y="3935"/>
                    <a:pt x="5245" y="3872"/>
                  </a:cubicBezTo>
                  <a:cubicBezTo>
                    <a:pt x="5252" y="3810"/>
                    <a:pt x="5322" y="3471"/>
                    <a:pt x="5307" y="3597"/>
                  </a:cubicBezTo>
                  <a:cubicBezTo>
                    <a:pt x="5293" y="3723"/>
                    <a:pt x="5400" y="3734"/>
                    <a:pt x="5341" y="3822"/>
                  </a:cubicBezTo>
                  <a:cubicBezTo>
                    <a:pt x="5282" y="3910"/>
                    <a:pt x="5309" y="3922"/>
                    <a:pt x="5347" y="3922"/>
                  </a:cubicBezTo>
                  <a:cubicBezTo>
                    <a:pt x="5385" y="3923"/>
                    <a:pt x="5466" y="3835"/>
                    <a:pt x="5466" y="3835"/>
                  </a:cubicBezTo>
                  <a:cubicBezTo>
                    <a:pt x="5466" y="3835"/>
                    <a:pt x="5563" y="3746"/>
                    <a:pt x="5577" y="3822"/>
                  </a:cubicBezTo>
                  <a:cubicBezTo>
                    <a:pt x="5590" y="3898"/>
                    <a:pt x="5581" y="3972"/>
                    <a:pt x="5619" y="3972"/>
                  </a:cubicBezTo>
                  <a:cubicBezTo>
                    <a:pt x="5657" y="3973"/>
                    <a:pt x="5750" y="3873"/>
                    <a:pt x="5689" y="3785"/>
                  </a:cubicBezTo>
                  <a:cubicBezTo>
                    <a:pt x="5629" y="3696"/>
                    <a:pt x="5583" y="3711"/>
                    <a:pt x="5551" y="3610"/>
                  </a:cubicBezTo>
                  <a:cubicBezTo>
                    <a:pt x="5519" y="3508"/>
                    <a:pt x="5525" y="3547"/>
                    <a:pt x="5473" y="3572"/>
                  </a:cubicBezTo>
                  <a:cubicBezTo>
                    <a:pt x="5421" y="3597"/>
                    <a:pt x="5429" y="3535"/>
                    <a:pt x="5412" y="3535"/>
                  </a:cubicBezTo>
                  <a:cubicBezTo>
                    <a:pt x="5396" y="3535"/>
                    <a:pt x="5366" y="3560"/>
                    <a:pt x="5361" y="3510"/>
                  </a:cubicBezTo>
                  <a:cubicBezTo>
                    <a:pt x="5356" y="3460"/>
                    <a:pt x="5373" y="3447"/>
                    <a:pt x="5428" y="3447"/>
                  </a:cubicBezTo>
                  <a:cubicBezTo>
                    <a:pt x="5482" y="3447"/>
                    <a:pt x="5543" y="3485"/>
                    <a:pt x="5543" y="3485"/>
                  </a:cubicBezTo>
                  <a:cubicBezTo>
                    <a:pt x="5543" y="3485"/>
                    <a:pt x="5615" y="3435"/>
                    <a:pt x="5633" y="3422"/>
                  </a:cubicBezTo>
                  <a:cubicBezTo>
                    <a:pt x="5651" y="3410"/>
                    <a:pt x="5740" y="3385"/>
                    <a:pt x="5736" y="3272"/>
                  </a:cubicBezTo>
                  <a:cubicBezTo>
                    <a:pt x="5733" y="3158"/>
                    <a:pt x="5678" y="3153"/>
                    <a:pt x="5666" y="3116"/>
                  </a:cubicBezTo>
                  <a:cubicBezTo>
                    <a:pt x="5654" y="3078"/>
                    <a:pt x="5709" y="3028"/>
                    <a:pt x="5739" y="3003"/>
                  </a:cubicBezTo>
                  <a:cubicBezTo>
                    <a:pt x="5769" y="2978"/>
                    <a:pt x="5843" y="3003"/>
                    <a:pt x="5843" y="3003"/>
                  </a:cubicBezTo>
                  <a:cubicBezTo>
                    <a:pt x="5843" y="3003"/>
                    <a:pt x="5891" y="3016"/>
                    <a:pt x="5896" y="2966"/>
                  </a:cubicBezTo>
                  <a:cubicBezTo>
                    <a:pt x="5902" y="2915"/>
                    <a:pt x="5898" y="2852"/>
                    <a:pt x="5927" y="2890"/>
                  </a:cubicBezTo>
                  <a:cubicBezTo>
                    <a:pt x="5955" y="2928"/>
                    <a:pt x="5910" y="3041"/>
                    <a:pt x="5962" y="3016"/>
                  </a:cubicBezTo>
                  <a:cubicBezTo>
                    <a:pt x="6013" y="2991"/>
                    <a:pt x="6022" y="3015"/>
                    <a:pt x="6045" y="3053"/>
                  </a:cubicBezTo>
                  <a:cubicBezTo>
                    <a:pt x="6068" y="3091"/>
                    <a:pt x="6017" y="3247"/>
                    <a:pt x="5987" y="3272"/>
                  </a:cubicBezTo>
                  <a:cubicBezTo>
                    <a:pt x="5957" y="3297"/>
                    <a:pt x="5909" y="3347"/>
                    <a:pt x="5968" y="3360"/>
                  </a:cubicBezTo>
                  <a:cubicBezTo>
                    <a:pt x="6026" y="3372"/>
                    <a:pt x="6070" y="3372"/>
                    <a:pt x="6070" y="3372"/>
                  </a:cubicBezTo>
                  <a:cubicBezTo>
                    <a:pt x="6070" y="3372"/>
                    <a:pt x="6118" y="3285"/>
                    <a:pt x="6143" y="3209"/>
                  </a:cubicBezTo>
                  <a:cubicBezTo>
                    <a:pt x="6168" y="3134"/>
                    <a:pt x="6189" y="3185"/>
                    <a:pt x="6208" y="3209"/>
                  </a:cubicBezTo>
                  <a:cubicBezTo>
                    <a:pt x="6227" y="3235"/>
                    <a:pt x="6304" y="3272"/>
                    <a:pt x="6222" y="3322"/>
                  </a:cubicBezTo>
                  <a:cubicBezTo>
                    <a:pt x="6140" y="3373"/>
                    <a:pt x="6116" y="3434"/>
                    <a:pt x="6092" y="3497"/>
                  </a:cubicBezTo>
                  <a:cubicBezTo>
                    <a:pt x="6069" y="3560"/>
                    <a:pt x="6060" y="3598"/>
                    <a:pt x="5994" y="3560"/>
                  </a:cubicBezTo>
                  <a:cubicBezTo>
                    <a:pt x="5927" y="3522"/>
                    <a:pt x="5886" y="3534"/>
                    <a:pt x="5863" y="3597"/>
                  </a:cubicBezTo>
                  <a:cubicBezTo>
                    <a:pt x="5839" y="3660"/>
                    <a:pt x="5828" y="3860"/>
                    <a:pt x="5858" y="3835"/>
                  </a:cubicBezTo>
                  <a:cubicBezTo>
                    <a:pt x="5888" y="3810"/>
                    <a:pt x="5916" y="3810"/>
                    <a:pt x="5951" y="3785"/>
                  </a:cubicBezTo>
                  <a:cubicBezTo>
                    <a:pt x="5986" y="3760"/>
                    <a:pt x="6112" y="3810"/>
                    <a:pt x="6146" y="3797"/>
                  </a:cubicBezTo>
                  <a:cubicBezTo>
                    <a:pt x="6180" y="3785"/>
                    <a:pt x="6219" y="3929"/>
                    <a:pt x="6238" y="3904"/>
                  </a:cubicBezTo>
                  <a:cubicBezTo>
                    <a:pt x="6258" y="3878"/>
                    <a:pt x="6281" y="3953"/>
                    <a:pt x="6308" y="4004"/>
                  </a:cubicBezTo>
                  <a:cubicBezTo>
                    <a:pt x="6335" y="4054"/>
                    <a:pt x="6344" y="3890"/>
                    <a:pt x="6392" y="3991"/>
                  </a:cubicBezTo>
                  <a:cubicBezTo>
                    <a:pt x="6441" y="4093"/>
                    <a:pt x="6406" y="4091"/>
                    <a:pt x="6439" y="4091"/>
                  </a:cubicBezTo>
                  <a:cubicBezTo>
                    <a:pt x="6472" y="4091"/>
                    <a:pt x="6543" y="4104"/>
                    <a:pt x="6543" y="4104"/>
                  </a:cubicBezTo>
                  <a:cubicBezTo>
                    <a:pt x="6543" y="4104"/>
                    <a:pt x="6561" y="3979"/>
                    <a:pt x="6613" y="4004"/>
                  </a:cubicBezTo>
                  <a:cubicBezTo>
                    <a:pt x="6664" y="4029"/>
                    <a:pt x="6698" y="4168"/>
                    <a:pt x="6704" y="4066"/>
                  </a:cubicBezTo>
                  <a:cubicBezTo>
                    <a:pt x="6710" y="3966"/>
                    <a:pt x="6730" y="3892"/>
                    <a:pt x="6695" y="3816"/>
                  </a:cubicBezTo>
                  <a:cubicBezTo>
                    <a:pt x="6660" y="3740"/>
                    <a:pt x="6595" y="3685"/>
                    <a:pt x="6588" y="3647"/>
                  </a:cubicBezTo>
                  <a:cubicBezTo>
                    <a:pt x="6582" y="3610"/>
                    <a:pt x="6577" y="3560"/>
                    <a:pt x="6596" y="3535"/>
                  </a:cubicBezTo>
                  <a:cubicBezTo>
                    <a:pt x="6615" y="3509"/>
                    <a:pt x="6686" y="3546"/>
                    <a:pt x="6722" y="3610"/>
                  </a:cubicBezTo>
                  <a:cubicBezTo>
                    <a:pt x="6759" y="3673"/>
                    <a:pt x="6790" y="3741"/>
                    <a:pt x="6829" y="3691"/>
                  </a:cubicBezTo>
                  <a:cubicBezTo>
                    <a:pt x="6867" y="3641"/>
                    <a:pt x="6908" y="3610"/>
                    <a:pt x="6929" y="3572"/>
                  </a:cubicBezTo>
                  <a:cubicBezTo>
                    <a:pt x="6950" y="3534"/>
                    <a:pt x="7001" y="3422"/>
                    <a:pt x="7001" y="3422"/>
                  </a:cubicBezTo>
                  <a:cubicBezTo>
                    <a:pt x="7001" y="3422"/>
                    <a:pt x="6843" y="3373"/>
                    <a:pt x="6829" y="3310"/>
                  </a:cubicBezTo>
                  <a:cubicBezTo>
                    <a:pt x="6814" y="3247"/>
                    <a:pt x="6747" y="3159"/>
                    <a:pt x="6725" y="3159"/>
                  </a:cubicBezTo>
                  <a:cubicBezTo>
                    <a:pt x="6703" y="3159"/>
                    <a:pt x="6634" y="3248"/>
                    <a:pt x="6626" y="3122"/>
                  </a:cubicBezTo>
                  <a:cubicBezTo>
                    <a:pt x="6619" y="2996"/>
                    <a:pt x="6636" y="2841"/>
                    <a:pt x="6616" y="2828"/>
                  </a:cubicBezTo>
                  <a:cubicBezTo>
                    <a:pt x="6595" y="2815"/>
                    <a:pt x="6375" y="2741"/>
                    <a:pt x="6346" y="2703"/>
                  </a:cubicBezTo>
                  <a:cubicBezTo>
                    <a:pt x="6318" y="2665"/>
                    <a:pt x="6197" y="2579"/>
                    <a:pt x="6155" y="2515"/>
                  </a:cubicBezTo>
                  <a:cubicBezTo>
                    <a:pt x="6113" y="2452"/>
                    <a:pt x="6052" y="2365"/>
                    <a:pt x="6009" y="2365"/>
                  </a:cubicBezTo>
                  <a:cubicBezTo>
                    <a:pt x="5965" y="2365"/>
                    <a:pt x="5780" y="2409"/>
                    <a:pt x="5749" y="2396"/>
                  </a:cubicBezTo>
                  <a:cubicBezTo>
                    <a:pt x="5717" y="2383"/>
                    <a:pt x="5615" y="2422"/>
                    <a:pt x="5575" y="2434"/>
                  </a:cubicBezTo>
                  <a:cubicBezTo>
                    <a:pt x="5536" y="2447"/>
                    <a:pt x="5604" y="2615"/>
                    <a:pt x="5517" y="2653"/>
                  </a:cubicBezTo>
                  <a:cubicBezTo>
                    <a:pt x="5431" y="2691"/>
                    <a:pt x="5440" y="2710"/>
                    <a:pt x="5478" y="2521"/>
                  </a:cubicBezTo>
                  <a:cubicBezTo>
                    <a:pt x="5516" y="2332"/>
                    <a:pt x="5450" y="2283"/>
                    <a:pt x="5371" y="2359"/>
                  </a:cubicBezTo>
                  <a:cubicBezTo>
                    <a:pt x="5292" y="2434"/>
                    <a:pt x="5171" y="2483"/>
                    <a:pt x="5189" y="2572"/>
                  </a:cubicBezTo>
                  <a:cubicBezTo>
                    <a:pt x="5206" y="2660"/>
                    <a:pt x="5166" y="2727"/>
                    <a:pt x="5210" y="2815"/>
                  </a:cubicBezTo>
                  <a:cubicBezTo>
                    <a:pt x="5254" y="2904"/>
                    <a:pt x="5275" y="2927"/>
                    <a:pt x="5347" y="2915"/>
                  </a:cubicBezTo>
                  <a:cubicBezTo>
                    <a:pt x="5419" y="2903"/>
                    <a:pt x="5485" y="2941"/>
                    <a:pt x="5485" y="2941"/>
                  </a:cubicBezTo>
                  <a:cubicBezTo>
                    <a:pt x="5485" y="2941"/>
                    <a:pt x="5468" y="3090"/>
                    <a:pt x="5438" y="3116"/>
                  </a:cubicBezTo>
                  <a:cubicBezTo>
                    <a:pt x="5408" y="3141"/>
                    <a:pt x="5365" y="3140"/>
                    <a:pt x="5345" y="3216"/>
                  </a:cubicBezTo>
                  <a:cubicBezTo>
                    <a:pt x="5326" y="3291"/>
                    <a:pt x="5267" y="3329"/>
                    <a:pt x="5271" y="3291"/>
                  </a:cubicBezTo>
                  <a:cubicBezTo>
                    <a:pt x="5275" y="3253"/>
                    <a:pt x="5317" y="3129"/>
                    <a:pt x="5286" y="3066"/>
                  </a:cubicBezTo>
                  <a:cubicBezTo>
                    <a:pt x="5255" y="3002"/>
                    <a:pt x="5245" y="2990"/>
                    <a:pt x="5195" y="3053"/>
                  </a:cubicBezTo>
                  <a:cubicBezTo>
                    <a:pt x="5144" y="3116"/>
                    <a:pt x="5135" y="3142"/>
                    <a:pt x="5125" y="3041"/>
                  </a:cubicBezTo>
                  <a:cubicBezTo>
                    <a:pt x="5115" y="2940"/>
                    <a:pt x="5060" y="2853"/>
                    <a:pt x="5060" y="2853"/>
                  </a:cubicBezTo>
                  <a:cubicBezTo>
                    <a:pt x="5060" y="2853"/>
                    <a:pt x="5030" y="2723"/>
                    <a:pt x="5005" y="2659"/>
                  </a:cubicBezTo>
                  <a:cubicBezTo>
                    <a:pt x="4979" y="2596"/>
                    <a:pt x="4917" y="2609"/>
                    <a:pt x="4904" y="2672"/>
                  </a:cubicBezTo>
                  <a:cubicBezTo>
                    <a:pt x="4892" y="2734"/>
                    <a:pt x="4902" y="2802"/>
                    <a:pt x="4910" y="2915"/>
                  </a:cubicBezTo>
                  <a:cubicBezTo>
                    <a:pt x="4919" y="3029"/>
                    <a:pt x="4912" y="3172"/>
                    <a:pt x="4872" y="3184"/>
                  </a:cubicBezTo>
                  <a:cubicBezTo>
                    <a:pt x="4833" y="3196"/>
                    <a:pt x="4831" y="3279"/>
                    <a:pt x="4790" y="3303"/>
                  </a:cubicBezTo>
                  <a:cubicBezTo>
                    <a:pt x="4749" y="3329"/>
                    <a:pt x="4739" y="3266"/>
                    <a:pt x="4751" y="3166"/>
                  </a:cubicBezTo>
                  <a:cubicBezTo>
                    <a:pt x="4762" y="3065"/>
                    <a:pt x="4756" y="2978"/>
                    <a:pt x="4770" y="2941"/>
                  </a:cubicBezTo>
                  <a:cubicBezTo>
                    <a:pt x="4786" y="2903"/>
                    <a:pt x="4725" y="2966"/>
                    <a:pt x="4673" y="2941"/>
                  </a:cubicBezTo>
                  <a:cubicBezTo>
                    <a:pt x="4621" y="2916"/>
                    <a:pt x="4570" y="2990"/>
                    <a:pt x="4620" y="3028"/>
                  </a:cubicBezTo>
                  <a:cubicBezTo>
                    <a:pt x="4670" y="3066"/>
                    <a:pt x="4664" y="3215"/>
                    <a:pt x="4611" y="3253"/>
                  </a:cubicBezTo>
                  <a:cubicBezTo>
                    <a:pt x="4558" y="3291"/>
                    <a:pt x="4376" y="3253"/>
                    <a:pt x="4316" y="3253"/>
                  </a:cubicBezTo>
                  <a:cubicBezTo>
                    <a:pt x="4256" y="3253"/>
                    <a:pt x="4165" y="3291"/>
                    <a:pt x="4157" y="3216"/>
                  </a:cubicBezTo>
                  <a:cubicBezTo>
                    <a:pt x="4150" y="3140"/>
                    <a:pt x="4220" y="3091"/>
                    <a:pt x="4258" y="3091"/>
                  </a:cubicBezTo>
                  <a:cubicBezTo>
                    <a:pt x="4296" y="3091"/>
                    <a:pt x="4409" y="3104"/>
                    <a:pt x="4468" y="2966"/>
                  </a:cubicBezTo>
                  <a:cubicBezTo>
                    <a:pt x="4527" y="2827"/>
                    <a:pt x="4432" y="2797"/>
                    <a:pt x="4389" y="2797"/>
                  </a:cubicBezTo>
                  <a:cubicBezTo>
                    <a:pt x="4345" y="2797"/>
                    <a:pt x="4317" y="2760"/>
                    <a:pt x="4281" y="2647"/>
                  </a:cubicBezTo>
                  <a:cubicBezTo>
                    <a:pt x="4244" y="2533"/>
                    <a:pt x="4335" y="2459"/>
                    <a:pt x="4329" y="2409"/>
                  </a:cubicBezTo>
                  <a:cubicBezTo>
                    <a:pt x="4324" y="2359"/>
                    <a:pt x="4266" y="2397"/>
                    <a:pt x="4217" y="2396"/>
                  </a:cubicBezTo>
                  <a:cubicBezTo>
                    <a:pt x="4168" y="2396"/>
                    <a:pt x="4102" y="2308"/>
                    <a:pt x="4090" y="2409"/>
                  </a:cubicBezTo>
                  <a:cubicBezTo>
                    <a:pt x="4079" y="2510"/>
                    <a:pt x="4106" y="2798"/>
                    <a:pt x="4075" y="2734"/>
                  </a:cubicBezTo>
                  <a:cubicBezTo>
                    <a:pt x="4044" y="2671"/>
                    <a:pt x="4059" y="2585"/>
                    <a:pt x="4040" y="2509"/>
                  </a:cubicBezTo>
                  <a:cubicBezTo>
                    <a:pt x="4021" y="2433"/>
                    <a:pt x="3976" y="2447"/>
                    <a:pt x="3920" y="2459"/>
                  </a:cubicBezTo>
                  <a:cubicBezTo>
                    <a:pt x="3864" y="2472"/>
                    <a:pt x="3768" y="2509"/>
                    <a:pt x="3742" y="2496"/>
                  </a:cubicBezTo>
                  <a:cubicBezTo>
                    <a:pt x="3716" y="2483"/>
                    <a:pt x="3739" y="2484"/>
                    <a:pt x="3686" y="2421"/>
                  </a:cubicBezTo>
                  <a:cubicBezTo>
                    <a:pt x="3633" y="2358"/>
                    <a:pt x="3604" y="2366"/>
                    <a:pt x="3567" y="2303"/>
                  </a:cubicBezTo>
                  <a:cubicBezTo>
                    <a:pt x="3531" y="2239"/>
                    <a:pt x="3572" y="2215"/>
                    <a:pt x="3497" y="2203"/>
                  </a:cubicBezTo>
                  <a:close/>
                  <a:moveTo>
                    <a:pt x="4985" y="2309"/>
                  </a:moveTo>
                  <a:cubicBezTo>
                    <a:pt x="4949" y="2334"/>
                    <a:pt x="4824" y="2444"/>
                    <a:pt x="4828" y="2503"/>
                  </a:cubicBezTo>
                  <a:cubicBezTo>
                    <a:pt x="4830" y="2526"/>
                    <a:pt x="4854" y="2569"/>
                    <a:pt x="4903" y="2553"/>
                  </a:cubicBezTo>
                  <a:cubicBezTo>
                    <a:pt x="4952" y="2536"/>
                    <a:pt x="5023" y="2524"/>
                    <a:pt x="5056" y="2515"/>
                  </a:cubicBezTo>
                  <a:cubicBezTo>
                    <a:pt x="5090" y="2507"/>
                    <a:pt x="5112" y="2379"/>
                    <a:pt x="5076" y="2371"/>
                  </a:cubicBezTo>
                  <a:cubicBezTo>
                    <a:pt x="5041" y="2363"/>
                    <a:pt x="5021" y="2283"/>
                    <a:pt x="4985" y="2309"/>
                  </a:cubicBezTo>
                  <a:close/>
                  <a:moveTo>
                    <a:pt x="4720" y="2403"/>
                  </a:moveTo>
                  <a:cubicBezTo>
                    <a:pt x="4696" y="2360"/>
                    <a:pt x="4599" y="2384"/>
                    <a:pt x="4571" y="2409"/>
                  </a:cubicBezTo>
                  <a:cubicBezTo>
                    <a:pt x="4543" y="2434"/>
                    <a:pt x="4473" y="2369"/>
                    <a:pt x="4427" y="2428"/>
                  </a:cubicBezTo>
                  <a:cubicBezTo>
                    <a:pt x="4397" y="2465"/>
                    <a:pt x="4398" y="2589"/>
                    <a:pt x="4437" y="2597"/>
                  </a:cubicBezTo>
                  <a:cubicBezTo>
                    <a:pt x="4476" y="2606"/>
                    <a:pt x="4553" y="2539"/>
                    <a:pt x="4554" y="2590"/>
                  </a:cubicBezTo>
                  <a:cubicBezTo>
                    <a:pt x="4556" y="2641"/>
                    <a:pt x="4555" y="2866"/>
                    <a:pt x="4629" y="2790"/>
                  </a:cubicBezTo>
                  <a:cubicBezTo>
                    <a:pt x="4703" y="2715"/>
                    <a:pt x="4707" y="2648"/>
                    <a:pt x="4726" y="2640"/>
                  </a:cubicBezTo>
                  <a:cubicBezTo>
                    <a:pt x="4745" y="2631"/>
                    <a:pt x="4744" y="2444"/>
                    <a:pt x="4720" y="2403"/>
                  </a:cubicBezTo>
                  <a:close/>
                  <a:moveTo>
                    <a:pt x="9296" y="3485"/>
                  </a:moveTo>
                  <a:cubicBezTo>
                    <a:pt x="9275" y="3541"/>
                    <a:pt x="9245" y="3542"/>
                    <a:pt x="9261" y="3660"/>
                  </a:cubicBezTo>
                  <a:cubicBezTo>
                    <a:pt x="9277" y="3777"/>
                    <a:pt x="9291" y="3844"/>
                    <a:pt x="9317" y="3835"/>
                  </a:cubicBezTo>
                  <a:cubicBezTo>
                    <a:pt x="9344" y="3827"/>
                    <a:pt x="9433" y="3818"/>
                    <a:pt x="9436" y="3885"/>
                  </a:cubicBezTo>
                  <a:cubicBezTo>
                    <a:pt x="9439" y="3952"/>
                    <a:pt x="9461" y="4015"/>
                    <a:pt x="9527" y="3972"/>
                  </a:cubicBezTo>
                  <a:cubicBezTo>
                    <a:pt x="9594" y="3931"/>
                    <a:pt x="9648" y="3904"/>
                    <a:pt x="9669" y="3854"/>
                  </a:cubicBezTo>
                  <a:cubicBezTo>
                    <a:pt x="9689" y="3803"/>
                    <a:pt x="9787" y="3797"/>
                    <a:pt x="9787" y="3797"/>
                  </a:cubicBezTo>
                  <a:cubicBezTo>
                    <a:pt x="9787" y="3797"/>
                    <a:pt x="9883" y="3650"/>
                    <a:pt x="9861" y="3591"/>
                  </a:cubicBezTo>
                  <a:cubicBezTo>
                    <a:pt x="9838" y="3532"/>
                    <a:pt x="9775" y="3493"/>
                    <a:pt x="9743" y="3485"/>
                  </a:cubicBezTo>
                  <a:cubicBezTo>
                    <a:pt x="9712" y="3476"/>
                    <a:pt x="9671" y="3541"/>
                    <a:pt x="9599" y="3541"/>
                  </a:cubicBezTo>
                  <a:cubicBezTo>
                    <a:pt x="9526" y="3541"/>
                    <a:pt x="9471" y="3608"/>
                    <a:pt x="9450" y="3541"/>
                  </a:cubicBezTo>
                  <a:cubicBezTo>
                    <a:pt x="9429" y="3473"/>
                    <a:pt x="9312" y="3443"/>
                    <a:pt x="9296" y="3485"/>
                  </a:cubicBezTo>
                  <a:close/>
                  <a:moveTo>
                    <a:pt x="5493" y="3997"/>
                  </a:moveTo>
                  <a:cubicBezTo>
                    <a:pt x="5478" y="3982"/>
                    <a:pt x="5454" y="3982"/>
                    <a:pt x="5431" y="4029"/>
                  </a:cubicBezTo>
                  <a:cubicBezTo>
                    <a:pt x="5412" y="4066"/>
                    <a:pt x="5485" y="4117"/>
                    <a:pt x="5505" y="4066"/>
                  </a:cubicBezTo>
                  <a:cubicBezTo>
                    <a:pt x="5515" y="4041"/>
                    <a:pt x="5509" y="4013"/>
                    <a:pt x="5493" y="3997"/>
                  </a:cubicBezTo>
                  <a:close/>
                  <a:moveTo>
                    <a:pt x="5633" y="4104"/>
                  </a:moveTo>
                  <a:cubicBezTo>
                    <a:pt x="5571" y="4142"/>
                    <a:pt x="5614" y="4237"/>
                    <a:pt x="5654" y="4204"/>
                  </a:cubicBezTo>
                  <a:cubicBezTo>
                    <a:pt x="5694" y="4171"/>
                    <a:pt x="5688" y="4070"/>
                    <a:pt x="5633" y="4104"/>
                  </a:cubicBezTo>
                  <a:close/>
                  <a:moveTo>
                    <a:pt x="87" y="4373"/>
                  </a:moveTo>
                  <a:cubicBezTo>
                    <a:pt x="43" y="4373"/>
                    <a:pt x="65" y="4372"/>
                    <a:pt x="6" y="4410"/>
                  </a:cubicBezTo>
                  <a:cubicBezTo>
                    <a:pt x="-18" y="4425"/>
                    <a:pt x="33" y="4510"/>
                    <a:pt x="55" y="4510"/>
                  </a:cubicBezTo>
                  <a:cubicBezTo>
                    <a:pt x="77" y="4510"/>
                    <a:pt x="130" y="4373"/>
                    <a:pt x="87" y="4373"/>
                  </a:cubicBezTo>
                  <a:close/>
                  <a:moveTo>
                    <a:pt x="16464" y="12234"/>
                  </a:moveTo>
                  <a:cubicBezTo>
                    <a:pt x="16439" y="12263"/>
                    <a:pt x="16410" y="12309"/>
                    <a:pt x="16402" y="12353"/>
                  </a:cubicBezTo>
                  <a:cubicBezTo>
                    <a:pt x="16387" y="12442"/>
                    <a:pt x="16444" y="12516"/>
                    <a:pt x="16341" y="12516"/>
                  </a:cubicBezTo>
                  <a:cubicBezTo>
                    <a:pt x="16237" y="12516"/>
                    <a:pt x="16210" y="12709"/>
                    <a:pt x="16184" y="12747"/>
                  </a:cubicBezTo>
                  <a:cubicBezTo>
                    <a:pt x="16158" y="12785"/>
                    <a:pt x="16135" y="12797"/>
                    <a:pt x="16088" y="12822"/>
                  </a:cubicBezTo>
                  <a:cubicBezTo>
                    <a:pt x="16042" y="12847"/>
                    <a:pt x="16020" y="12947"/>
                    <a:pt x="16002" y="13010"/>
                  </a:cubicBezTo>
                  <a:cubicBezTo>
                    <a:pt x="15984" y="13073"/>
                    <a:pt x="15927" y="12898"/>
                    <a:pt x="15900" y="12947"/>
                  </a:cubicBezTo>
                  <a:cubicBezTo>
                    <a:pt x="15872" y="12998"/>
                    <a:pt x="15862" y="13233"/>
                    <a:pt x="15877" y="13435"/>
                  </a:cubicBezTo>
                  <a:cubicBezTo>
                    <a:pt x="15892" y="13637"/>
                    <a:pt x="15976" y="13767"/>
                    <a:pt x="16003" y="13767"/>
                  </a:cubicBezTo>
                  <a:cubicBezTo>
                    <a:pt x="16031" y="13767"/>
                    <a:pt x="16085" y="13767"/>
                    <a:pt x="16120" y="13792"/>
                  </a:cubicBezTo>
                  <a:cubicBezTo>
                    <a:pt x="16156" y="13817"/>
                    <a:pt x="16277" y="13842"/>
                    <a:pt x="16285" y="13729"/>
                  </a:cubicBezTo>
                  <a:cubicBezTo>
                    <a:pt x="16292" y="13616"/>
                    <a:pt x="16301" y="13442"/>
                    <a:pt x="16368" y="13329"/>
                  </a:cubicBezTo>
                  <a:cubicBezTo>
                    <a:pt x="16436" y="13216"/>
                    <a:pt x="16497" y="13149"/>
                    <a:pt x="16489" y="12985"/>
                  </a:cubicBezTo>
                  <a:cubicBezTo>
                    <a:pt x="16480" y="12821"/>
                    <a:pt x="16437" y="12722"/>
                    <a:pt x="16484" y="12647"/>
                  </a:cubicBezTo>
                  <a:cubicBezTo>
                    <a:pt x="16531" y="12571"/>
                    <a:pt x="16577" y="12542"/>
                    <a:pt x="16584" y="12478"/>
                  </a:cubicBezTo>
                  <a:cubicBezTo>
                    <a:pt x="16591" y="12416"/>
                    <a:pt x="16472" y="12657"/>
                    <a:pt x="16508" y="12241"/>
                  </a:cubicBezTo>
                  <a:cubicBezTo>
                    <a:pt x="16512" y="12196"/>
                    <a:pt x="16490" y="12206"/>
                    <a:pt x="16464" y="12234"/>
                  </a:cubicBezTo>
                  <a:close/>
                  <a:moveTo>
                    <a:pt x="17009" y="12610"/>
                  </a:moveTo>
                  <a:cubicBezTo>
                    <a:pt x="16991" y="12606"/>
                    <a:pt x="16967" y="12628"/>
                    <a:pt x="16936" y="12685"/>
                  </a:cubicBezTo>
                  <a:cubicBezTo>
                    <a:pt x="16884" y="12779"/>
                    <a:pt x="16864" y="12784"/>
                    <a:pt x="16952" y="12822"/>
                  </a:cubicBezTo>
                  <a:cubicBezTo>
                    <a:pt x="17040" y="12861"/>
                    <a:pt x="17069" y="12860"/>
                    <a:pt x="17019" y="12960"/>
                  </a:cubicBezTo>
                  <a:cubicBezTo>
                    <a:pt x="16970" y="13061"/>
                    <a:pt x="16927" y="13191"/>
                    <a:pt x="16959" y="13204"/>
                  </a:cubicBezTo>
                  <a:cubicBezTo>
                    <a:pt x="16990" y="13217"/>
                    <a:pt x="17095" y="13153"/>
                    <a:pt x="17100" y="13204"/>
                  </a:cubicBezTo>
                  <a:cubicBezTo>
                    <a:pt x="17105" y="13255"/>
                    <a:pt x="17071" y="13266"/>
                    <a:pt x="17176" y="13304"/>
                  </a:cubicBezTo>
                  <a:cubicBezTo>
                    <a:pt x="17281" y="13342"/>
                    <a:pt x="17292" y="13429"/>
                    <a:pt x="17308" y="13479"/>
                  </a:cubicBezTo>
                  <a:cubicBezTo>
                    <a:pt x="17324" y="13530"/>
                    <a:pt x="17372" y="13698"/>
                    <a:pt x="17328" y="13698"/>
                  </a:cubicBezTo>
                  <a:cubicBezTo>
                    <a:pt x="17285" y="13698"/>
                    <a:pt x="17221" y="13823"/>
                    <a:pt x="17252" y="13836"/>
                  </a:cubicBezTo>
                  <a:cubicBezTo>
                    <a:pt x="17283" y="13848"/>
                    <a:pt x="17388" y="13798"/>
                    <a:pt x="17389" y="13836"/>
                  </a:cubicBezTo>
                  <a:cubicBezTo>
                    <a:pt x="17390" y="13874"/>
                    <a:pt x="17417" y="14111"/>
                    <a:pt x="17473" y="14098"/>
                  </a:cubicBezTo>
                  <a:cubicBezTo>
                    <a:pt x="17529" y="14085"/>
                    <a:pt x="17587" y="13861"/>
                    <a:pt x="17622" y="13798"/>
                  </a:cubicBezTo>
                  <a:cubicBezTo>
                    <a:pt x="17656" y="13735"/>
                    <a:pt x="17770" y="13697"/>
                    <a:pt x="17768" y="13811"/>
                  </a:cubicBezTo>
                  <a:cubicBezTo>
                    <a:pt x="17766" y="13924"/>
                    <a:pt x="17786" y="14035"/>
                    <a:pt x="17842" y="14111"/>
                  </a:cubicBezTo>
                  <a:cubicBezTo>
                    <a:pt x="17899" y="14187"/>
                    <a:pt x="17967" y="14268"/>
                    <a:pt x="17979" y="14205"/>
                  </a:cubicBezTo>
                  <a:cubicBezTo>
                    <a:pt x="17992" y="14142"/>
                    <a:pt x="17981" y="13899"/>
                    <a:pt x="17941" y="13861"/>
                  </a:cubicBezTo>
                  <a:cubicBezTo>
                    <a:pt x="17902" y="13822"/>
                    <a:pt x="17851" y="13611"/>
                    <a:pt x="17861" y="13523"/>
                  </a:cubicBezTo>
                  <a:cubicBezTo>
                    <a:pt x="17871" y="13435"/>
                    <a:pt x="17809" y="13404"/>
                    <a:pt x="17783" y="13341"/>
                  </a:cubicBezTo>
                  <a:cubicBezTo>
                    <a:pt x="17757" y="13278"/>
                    <a:pt x="17750" y="13104"/>
                    <a:pt x="17672" y="13066"/>
                  </a:cubicBezTo>
                  <a:cubicBezTo>
                    <a:pt x="17595" y="13028"/>
                    <a:pt x="17581" y="12967"/>
                    <a:pt x="17505" y="12866"/>
                  </a:cubicBezTo>
                  <a:cubicBezTo>
                    <a:pt x="17429" y="12764"/>
                    <a:pt x="17233" y="12759"/>
                    <a:pt x="17220" y="12822"/>
                  </a:cubicBezTo>
                  <a:cubicBezTo>
                    <a:pt x="17208" y="12885"/>
                    <a:pt x="17219" y="12823"/>
                    <a:pt x="17159" y="12772"/>
                  </a:cubicBezTo>
                  <a:cubicBezTo>
                    <a:pt x="17100" y="12721"/>
                    <a:pt x="17046" y="12773"/>
                    <a:pt x="17039" y="12685"/>
                  </a:cubicBezTo>
                  <a:cubicBezTo>
                    <a:pt x="17036" y="12641"/>
                    <a:pt x="17026" y="12613"/>
                    <a:pt x="17009" y="12610"/>
                  </a:cubicBezTo>
                  <a:close/>
                  <a:moveTo>
                    <a:pt x="17499" y="14211"/>
                  </a:moveTo>
                  <a:cubicBezTo>
                    <a:pt x="17479" y="14236"/>
                    <a:pt x="17388" y="14604"/>
                    <a:pt x="17413" y="14717"/>
                  </a:cubicBezTo>
                  <a:cubicBezTo>
                    <a:pt x="17439" y="14831"/>
                    <a:pt x="17359" y="15060"/>
                    <a:pt x="17315" y="15211"/>
                  </a:cubicBezTo>
                  <a:cubicBezTo>
                    <a:pt x="17270" y="15363"/>
                    <a:pt x="17225" y="15181"/>
                    <a:pt x="17179" y="15105"/>
                  </a:cubicBezTo>
                  <a:cubicBezTo>
                    <a:pt x="17133" y="15030"/>
                    <a:pt x="17063" y="14981"/>
                    <a:pt x="17035" y="14893"/>
                  </a:cubicBezTo>
                  <a:cubicBezTo>
                    <a:pt x="17006" y="14804"/>
                    <a:pt x="17137" y="14562"/>
                    <a:pt x="17120" y="14473"/>
                  </a:cubicBezTo>
                  <a:cubicBezTo>
                    <a:pt x="17102" y="14385"/>
                    <a:pt x="16946" y="14461"/>
                    <a:pt x="16930" y="14461"/>
                  </a:cubicBezTo>
                  <a:cubicBezTo>
                    <a:pt x="16913" y="14461"/>
                    <a:pt x="16896" y="14336"/>
                    <a:pt x="16863" y="14336"/>
                  </a:cubicBezTo>
                  <a:cubicBezTo>
                    <a:pt x="16830" y="14336"/>
                    <a:pt x="16806" y="14586"/>
                    <a:pt x="16806" y="14586"/>
                  </a:cubicBezTo>
                  <a:cubicBezTo>
                    <a:pt x="16806" y="14586"/>
                    <a:pt x="16785" y="14499"/>
                    <a:pt x="16749" y="14386"/>
                  </a:cubicBezTo>
                  <a:cubicBezTo>
                    <a:pt x="16712" y="14273"/>
                    <a:pt x="16745" y="14460"/>
                    <a:pt x="16683" y="14574"/>
                  </a:cubicBezTo>
                  <a:cubicBezTo>
                    <a:pt x="16622" y="14687"/>
                    <a:pt x="16642" y="14654"/>
                    <a:pt x="16606" y="14780"/>
                  </a:cubicBezTo>
                  <a:cubicBezTo>
                    <a:pt x="16570" y="14906"/>
                    <a:pt x="16526" y="14856"/>
                    <a:pt x="16492" y="14730"/>
                  </a:cubicBezTo>
                  <a:cubicBezTo>
                    <a:pt x="16457" y="14604"/>
                    <a:pt x="16419" y="14686"/>
                    <a:pt x="16382" y="14724"/>
                  </a:cubicBezTo>
                  <a:cubicBezTo>
                    <a:pt x="16345" y="14761"/>
                    <a:pt x="16294" y="14980"/>
                    <a:pt x="16273" y="15030"/>
                  </a:cubicBezTo>
                  <a:cubicBezTo>
                    <a:pt x="16250" y="15080"/>
                    <a:pt x="16109" y="14936"/>
                    <a:pt x="16075" y="14999"/>
                  </a:cubicBezTo>
                  <a:cubicBezTo>
                    <a:pt x="16040" y="15062"/>
                    <a:pt x="16026" y="15467"/>
                    <a:pt x="16020" y="15518"/>
                  </a:cubicBezTo>
                  <a:cubicBezTo>
                    <a:pt x="16014" y="15569"/>
                    <a:pt x="15903" y="15542"/>
                    <a:pt x="15857" y="15606"/>
                  </a:cubicBezTo>
                  <a:cubicBezTo>
                    <a:pt x="15812" y="15668"/>
                    <a:pt x="15757" y="15631"/>
                    <a:pt x="15719" y="15631"/>
                  </a:cubicBezTo>
                  <a:cubicBezTo>
                    <a:pt x="15681" y="15630"/>
                    <a:pt x="15522" y="15874"/>
                    <a:pt x="15471" y="15937"/>
                  </a:cubicBezTo>
                  <a:cubicBezTo>
                    <a:pt x="15420" y="16000"/>
                    <a:pt x="15321" y="16224"/>
                    <a:pt x="15335" y="16287"/>
                  </a:cubicBezTo>
                  <a:cubicBezTo>
                    <a:pt x="15350" y="16350"/>
                    <a:pt x="15451" y="16506"/>
                    <a:pt x="15421" y="16531"/>
                  </a:cubicBezTo>
                  <a:cubicBezTo>
                    <a:pt x="15391" y="16556"/>
                    <a:pt x="15354" y="16730"/>
                    <a:pt x="15402" y="16881"/>
                  </a:cubicBezTo>
                  <a:cubicBezTo>
                    <a:pt x="15451" y="17033"/>
                    <a:pt x="15425" y="17068"/>
                    <a:pt x="15422" y="17144"/>
                  </a:cubicBezTo>
                  <a:cubicBezTo>
                    <a:pt x="15419" y="17219"/>
                    <a:pt x="15443" y="17250"/>
                    <a:pt x="15472" y="17375"/>
                  </a:cubicBezTo>
                  <a:cubicBezTo>
                    <a:pt x="15501" y="17502"/>
                    <a:pt x="15369" y="17600"/>
                    <a:pt x="15345" y="17676"/>
                  </a:cubicBezTo>
                  <a:cubicBezTo>
                    <a:pt x="15320" y="17752"/>
                    <a:pt x="15362" y="17862"/>
                    <a:pt x="15387" y="17926"/>
                  </a:cubicBezTo>
                  <a:cubicBezTo>
                    <a:pt x="15413" y="17989"/>
                    <a:pt x="15500" y="17950"/>
                    <a:pt x="15553" y="17913"/>
                  </a:cubicBezTo>
                  <a:cubicBezTo>
                    <a:pt x="15606" y="17876"/>
                    <a:pt x="15671" y="17776"/>
                    <a:pt x="15705" y="17763"/>
                  </a:cubicBezTo>
                  <a:cubicBezTo>
                    <a:pt x="15739" y="17751"/>
                    <a:pt x="15912" y="17870"/>
                    <a:pt x="15912" y="17870"/>
                  </a:cubicBezTo>
                  <a:cubicBezTo>
                    <a:pt x="15912" y="17870"/>
                    <a:pt x="15970" y="17551"/>
                    <a:pt x="16020" y="17451"/>
                  </a:cubicBezTo>
                  <a:cubicBezTo>
                    <a:pt x="16069" y="17349"/>
                    <a:pt x="16180" y="17438"/>
                    <a:pt x="16180" y="17438"/>
                  </a:cubicBezTo>
                  <a:cubicBezTo>
                    <a:pt x="16180" y="17438"/>
                    <a:pt x="16237" y="17363"/>
                    <a:pt x="16374" y="17300"/>
                  </a:cubicBezTo>
                  <a:cubicBezTo>
                    <a:pt x="16513" y="17238"/>
                    <a:pt x="16444" y="17363"/>
                    <a:pt x="16489" y="17400"/>
                  </a:cubicBezTo>
                  <a:cubicBezTo>
                    <a:pt x="16533" y="17438"/>
                    <a:pt x="16596" y="17462"/>
                    <a:pt x="16627" y="17526"/>
                  </a:cubicBezTo>
                  <a:cubicBezTo>
                    <a:pt x="16658" y="17589"/>
                    <a:pt x="16603" y="17744"/>
                    <a:pt x="16590" y="17807"/>
                  </a:cubicBezTo>
                  <a:cubicBezTo>
                    <a:pt x="16578" y="17870"/>
                    <a:pt x="16678" y="17845"/>
                    <a:pt x="16691" y="17782"/>
                  </a:cubicBezTo>
                  <a:cubicBezTo>
                    <a:pt x="16703" y="17719"/>
                    <a:pt x="16737" y="17651"/>
                    <a:pt x="16800" y="17576"/>
                  </a:cubicBezTo>
                  <a:cubicBezTo>
                    <a:pt x="16863" y="17500"/>
                    <a:pt x="16799" y="17693"/>
                    <a:pt x="16808" y="17807"/>
                  </a:cubicBezTo>
                  <a:cubicBezTo>
                    <a:pt x="16817" y="17920"/>
                    <a:pt x="16880" y="17653"/>
                    <a:pt x="16866" y="17782"/>
                  </a:cubicBezTo>
                  <a:cubicBezTo>
                    <a:pt x="16862" y="17820"/>
                    <a:pt x="16872" y="17857"/>
                    <a:pt x="16873" y="17895"/>
                  </a:cubicBezTo>
                  <a:cubicBezTo>
                    <a:pt x="16875" y="17933"/>
                    <a:pt x="16944" y="17944"/>
                    <a:pt x="16930" y="18070"/>
                  </a:cubicBezTo>
                  <a:cubicBezTo>
                    <a:pt x="16915" y="18196"/>
                    <a:pt x="16907" y="18276"/>
                    <a:pt x="16921" y="18301"/>
                  </a:cubicBezTo>
                  <a:cubicBezTo>
                    <a:pt x="16934" y="18326"/>
                    <a:pt x="17024" y="18300"/>
                    <a:pt x="17045" y="18451"/>
                  </a:cubicBezTo>
                  <a:cubicBezTo>
                    <a:pt x="17066" y="18602"/>
                    <a:pt x="17109" y="18464"/>
                    <a:pt x="17138" y="18401"/>
                  </a:cubicBezTo>
                  <a:cubicBezTo>
                    <a:pt x="17167" y="18338"/>
                    <a:pt x="17233" y="18426"/>
                    <a:pt x="17249" y="18476"/>
                  </a:cubicBezTo>
                  <a:cubicBezTo>
                    <a:pt x="17265" y="18526"/>
                    <a:pt x="17343" y="18376"/>
                    <a:pt x="17430" y="18326"/>
                  </a:cubicBezTo>
                  <a:cubicBezTo>
                    <a:pt x="17518" y="18276"/>
                    <a:pt x="17506" y="18289"/>
                    <a:pt x="17537" y="18214"/>
                  </a:cubicBezTo>
                  <a:cubicBezTo>
                    <a:pt x="17567" y="18138"/>
                    <a:pt x="17606" y="17933"/>
                    <a:pt x="17672" y="17782"/>
                  </a:cubicBezTo>
                  <a:cubicBezTo>
                    <a:pt x="17738" y="17631"/>
                    <a:pt x="17940" y="17402"/>
                    <a:pt x="17963" y="17200"/>
                  </a:cubicBezTo>
                  <a:cubicBezTo>
                    <a:pt x="17985" y="16998"/>
                    <a:pt x="17927" y="16496"/>
                    <a:pt x="17891" y="16281"/>
                  </a:cubicBezTo>
                  <a:cubicBezTo>
                    <a:pt x="17856" y="16066"/>
                    <a:pt x="17856" y="15844"/>
                    <a:pt x="17874" y="15731"/>
                  </a:cubicBezTo>
                  <a:cubicBezTo>
                    <a:pt x="17893" y="15617"/>
                    <a:pt x="17703" y="15625"/>
                    <a:pt x="17664" y="15537"/>
                  </a:cubicBezTo>
                  <a:cubicBezTo>
                    <a:pt x="17626" y="15448"/>
                    <a:pt x="17650" y="15181"/>
                    <a:pt x="17640" y="15030"/>
                  </a:cubicBezTo>
                  <a:cubicBezTo>
                    <a:pt x="17630" y="14879"/>
                    <a:pt x="17586" y="14781"/>
                    <a:pt x="17547" y="14642"/>
                  </a:cubicBezTo>
                  <a:cubicBezTo>
                    <a:pt x="17509" y="14503"/>
                    <a:pt x="17518" y="14186"/>
                    <a:pt x="17499" y="14211"/>
                  </a:cubicBezTo>
                  <a:close/>
                  <a:moveTo>
                    <a:pt x="11811" y="15218"/>
                  </a:moveTo>
                  <a:cubicBezTo>
                    <a:pt x="11748" y="15172"/>
                    <a:pt x="11717" y="15380"/>
                    <a:pt x="11646" y="15518"/>
                  </a:cubicBezTo>
                  <a:cubicBezTo>
                    <a:pt x="11576" y="15656"/>
                    <a:pt x="11503" y="15774"/>
                    <a:pt x="11482" y="15762"/>
                  </a:cubicBezTo>
                  <a:cubicBezTo>
                    <a:pt x="11462" y="15749"/>
                    <a:pt x="11330" y="15847"/>
                    <a:pt x="11347" y="16037"/>
                  </a:cubicBezTo>
                  <a:cubicBezTo>
                    <a:pt x="11363" y="16226"/>
                    <a:pt x="11337" y="16418"/>
                    <a:pt x="11289" y="16506"/>
                  </a:cubicBezTo>
                  <a:cubicBezTo>
                    <a:pt x="11241" y="16594"/>
                    <a:pt x="11284" y="16842"/>
                    <a:pt x="11257" y="16981"/>
                  </a:cubicBezTo>
                  <a:cubicBezTo>
                    <a:pt x="11230" y="17120"/>
                    <a:pt x="11248" y="17206"/>
                    <a:pt x="11324" y="17207"/>
                  </a:cubicBezTo>
                  <a:cubicBezTo>
                    <a:pt x="11400" y="17207"/>
                    <a:pt x="11434" y="17145"/>
                    <a:pt x="11485" y="16981"/>
                  </a:cubicBezTo>
                  <a:cubicBezTo>
                    <a:pt x="11536" y="16817"/>
                    <a:pt x="11561" y="16657"/>
                    <a:pt x="11610" y="16519"/>
                  </a:cubicBezTo>
                  <a:cubicBezTo>
                    <a:pt x="11658" y="16380"/>
                    <a:pt x="11717" y="16088"/>
                    <a:pt x="11742" y="16012"/>
                  </a:cubicBezTo>
                  <a:cubicBezTo>
                    <a:pt x="11767" y="15937"/>
                    <a:pt x="11828" y="15700"/>
                    <a:pt x="11838" y="15562"/>
                  </a:cubicBezTo>
                  <a:cubicBezTo>
                    <a:pt x="11848" y="15423"/>
                    <a:pt x="11846" y="15243"/>
                    <a:pt x="11811" y="15218"/>
                  </a:cubicBezTo>
                  <a:close/>
                </a:path>
              </a:pathLst>
            </a:custGeom>
            <a:solidFill>
              <a:schemeClr val="tx2">
                <a:lumMod val="50000"/>
                <a:alpha val="3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grpSp>
      <p:grpSp>
        <p:nvGrpSpPr>
          <p:cNvPr id="80" name="Group 79"/>
          <p:cNvGrpSpPr/>
          <p:nvPr/>
        </p:nvGrpSpPr>
        <p:grpSpPr>
          <a:xfrm>
            <a:off x="6644377" y="4300870"/>
            <a:ext cx="3408102" cy="4144698"/>
            <a:chOff x="5132487" y="3409557"/>
            <a:chExt cx="2736309" cy="3327711"/>
          </a:xfrm>
        </p:grpSpPr>
        <p:sp>
          <p:nvSpPr>
            <p:cNvPr id="81" name="Shape 6"/>
            <p:cNvSpPr/>
            <p:nvPr/>
          </p:nvSpPr>
          <p:spPr>
            <a:xfrm>
              <a:off x="6415635" y="3630925"/>
              <a:ext cx="1453161" cy="3106343"/>
            </a:xfrm>
            <a:custGeom>
              <a:avLst/>
              <a:gdLst/>
              <a:ahLst/>
              <a:cxnLst>
                <a:cxn ang="0">
                  <a:pos x="wd2" y="hd2"/>
                </a:cxn>
                <a:cxn ang="5400000">
                  <a:pos x="wd2" y="hd2"/>
                </a:cxn>
                <a:cxn ang="10800000">
                  <a:pos x="wd2" y="hd2"/>
                </a:cxn>
                <a:cxn ang="16200000">
                  <a:pos x="wd2" y="hd2"/>
                </a:cxn>
              </a:cxnLst>
              <a:rect l="0" t="0" r="r" b="b"/>
              <a:pathLst>
                <a:path w="18461" h="21600" extrusionOk="0">
                  <a:moveTo>
                    <a:pt x="8798" y="0"/>
                  </a:moveTo>
                  <a:cubicBezTo>
                    <a:pt x="17531" y="2679"/>
                    <a:pt x="21561" y="7669"/>
                    <a:pt x="15708" y="13131"/>
                  </a:cubicBezTo>
                  <a:cubicBezTo>
                    <a:pt x="12157" y="16335"/>
                    <a:pt x="4192" y="21115"/>
                    <a:pt x="4192" y="21115"/>
                  </a:cubicBezTo>
                  <a:lnTo>
                    <a:pt x="0" y="21600"/>
                  </a:lnTo>
                  <a:cubicBezTo>
                    <a:pt x="0" y="21600"/>
                    <a:pt x="21600" y="6679"/>
                    <a:pt x="8798" y="0"/>
                  </a:cubicBezTo>
                  <a:close/>
                </a:path>
              </a:pathLst>
            </a:custGeom>
            <a:gradFill>
              <a:gsLst>
                <a:gs pos="71000">
                  <a:schemeClr val="accent2">
                    <a:lumMod val="50000"/>
                  </a:schemeClr>
                </a:gs>
                <a:gs pos="8000">
                  <a:schemeClr val="accent2">
                    <a:lumMod val="50000"/>
                  </a:schemeClr>
                </a:gs>
                <a:gs pos="57000">
                  <a:schemeClr val="accent2">
                    <a:lumMod val="75000"/>
                  </a:schemeClr>
                </a:gs>
                <a:gs pos="29000">
                  <a:schemeClr val="accent2">
                    <a:lumMod val="75000"/>
                  </a:schemeClr>
                </a:gs>
              </a:gsLst>
              <a:lin ang="15000000" scaled="0"/>
            </a:gra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82" name="Shape 7"/>
            <p:cNvSpPr/>
            <p:nvPr/>
          </p:nvSpPr>
          <p:spPr>
            <a:xfrm>
              <a:off x="5132487" y="3409557"/>
              <a:ext cx="2552158" cy="3316894"/>
            </a:xfrm>
            <a:custGeom>
              <a:avLst/>
              <a:gdLst/>
              <a:ahLst/>
              <a:cxnLst>
                <a:cxn ang="0">
                  <a:pos x="wd2" y="hd2"/>
                </a:cxn>
                <a:cxn ang="5400000">
                  <a:pos x="wd2" y="hd2"/>
                </a:cxn>
                <a:cxn ang="10800000">
                  <a:pos x="wd2" y="hd2"/>
                </a:cxn>
                <a:cxn ang="16200000">
                  <a:pos x="wd2" y="hd2"/>
                </a:cxn>
              </a:cxnLst>
              <a:rect l="0" t="0" r="r" b="b"/>
              <a:pathLst>
                <a:path w="21600" h="21600" extrusionOk="0">
                  <a:moveTo>
                    <a:pt x="20414" y="4587"/>
                  </a:moveTo>
                  <a:cubicBezTo>
                    <a:pt x="18623" y="1902"/>
                    <a:pt x="15022" y="0"/>
                    <a:pt x="10800" y="0"/>
                  </a:cubicBezTo>
                  <a:cubicBezTo>
                    <a:pt x="6577" y="0"/>
                    <a:pt x="0" y="2731"/>
                    <a:pt x="0" y="8370"/>
                  </a:cubicBezTo>
                  <a:cubicBezTo>
                    <a:pt x="0" y="9732"/>
                    <a:pt x="428" y="11018"/>
                    <a:pt x="1185" y="12153"/>
                  </a:cubicBezTo>
                  <a:cubicBezTo>
                    <a:pt x="2978" y="14839"/>
                    <a:pt x="10800" y="21600"/>
                    <a:pt x="10800" y="21600"/>
                  </a:cubicBezTo>
                  <a:cubicBezTo>
                    <a:pt x="10800" y="21600"/>
                    <a:pt x="21600" y="12952"/>
                    <a:pt x="21600" y="8370"/>
                  </a:cubicBezTo>
                  <a:cubicBezTo>
                    <a:pt x="21600" y="7008"/>
                    <a:pt x="21172" y="5722"/>
                    <a:pt x="20414" y="4587"/>
                  </a:cubicBezTo>
                  <a:close/>
                </a:path>
              </a:pathLst>
            </a:custGeom>
            <a:solidFill>
              <a:schemeClr val="accent2"/>
            </a:solidFill>
            <a:ln w="12700">
              <a:solidFill>
                <a:schemeClr val="accent2">
                  <a:lumMod val="60000"/>
                  <a:lumOff val="40000"/>
                </a:schemeClr>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83" name="Shape 8"/>
            <p:cNvSpPr/>
            <p:nvPr/>
          </p:nvSpPr>
          <p:spPr>
            <a:xfrm>
              <a:off x="5270276" y="3531135"/>
              <a:ext cx="2270875" cy="2270893"/>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9383" y="0"/>
                    <a:pt x="8002" y="273"/>
                    <a:pt x="6695" y="812"/>
                  </a:cubicBezTo>
                  <a:cubicBezTo>
                    <a:pt x="2628" y="2488"/>
                    <a:pt x="0" y="6408"/>
                    <a:pt x="0" y="10800"/>
                  </a:cubicBezTo>
                  <a:cubicBezTo>
                    <a:pt x="0" y="16754"/>
                    <a:pt x="4844" y="21600"/>
                    <a:pt x="10799" y="21600"/>
                  </a:cubicBezTo>
                  <a:cubicBezTo>
                    <a:pt x="12216" y="21600"/>
                    <a:pt x="13598" y="21327"/>
                    <a:pt x="14905" y="20788"/>
                  </a:cubicBezTo>
                  <a:cubicBezTo>
                    <a:pt x="18909" y="19138"/>
                    <a:pt x="21600" y="15076"/>
                    <a:pt x="21600" y="10681"/>
                  </a:cubicBezTo>
                  <a:cubicBezTo>
                    <a:pt x="21600" y="4791"/>
                    <a:pt x="16755" y="0"/>
                    <a:pt x="10799" y="0"/>
                  </a:cubicBezTo>
                  <a:cubicBezTo>
                    <a:pt x="10799" y="0"/>
                    <a:pt x="10799" y="0"/>
                    <a:pt x="10799" y="0"/>
                  </a:cubicBezTo>
                  <a:close/>
                </a:path>
              </a:pathLst>
            </a:custGeom>
            <a:gradFill>
              <a:gsLst>
                <a:gs pos="50000">
                  <a:schemeClr val="accent2"/>
                </a:gs>
                <a:gs pos="100000">
                  <a:schemeClr val="accent2">
                    <a:lumMod val="60000"/>
                    <a:lumOff val="40000"/>
                  </a:schemeClr>
                </a:gs>
              </a:gsLst>
              <a:lin ang="15000000" scaled="0"/>
            </a:gra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84" name="Shape 9"/>
            <p:cNvSpPr/>
            <p:nvPr/>
          </p:nvSpPr>
          <p:spPr>
            <a:xfrm>
              <a:off x="5675535" y="3968815"/>
              <a:ext cx="1450998" cy="1451009"/>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9383" y="0"/>
                    <a:pt x="8002" y="273"/>
                    <a:pt x="6695" y="812"/>
                  </a:cubicBezTo>
                  <a:cubicBezTo>
                    <a:pt x="2628" y="2488"/>
                    <a:pt x="0" y="6408"/>
                    <a:pt x="0" y="10800"/>
                  </a:cubicBezTo>
                  <a:cubicBezTo>
                    <a:pt x="0" y="16754"/>
                    <a:pt x="4844" y="21600"/>
                    <a:pt x="10799" y="21600"/>
                  </a:cubicBezTo>
                  <a:cubicBezTo>
                    <a:pt x="12216" y="21600"/>
                    <a:pt x="13598" y="21327"/>
                    <a:pt x="14905" y="20788"/>
                  </a:cubicBezTo>
                  <a:cubicBezTo>
                    <a:pt x="18909" y="19138"/>
                    <a:pt x="21600" y="15076"/>
                    <a:pt x="21600" y="10681"/>
                  </a:cubicBezTo>
                  <a:cubicBezTo>
                    <a:pt x="21600" y="4791"/>
                    <a:pt x="16755" y="0"/>
                    <a:pt x="10799" y="0"/>
                  </a:cubicBezTo>
                  <a:cubicBezTo>
                    <a:pt x="10799" y="0"/>
                    <a:pt x="10799" y="0"/>
                    <a:pt x="10799" y="0"/>
                  </a:cubicBezTo>
                  <a:close/>
                </a:path>
              </a:pathLst>
            </a:custGeom>
            <a:solidFill>
              <a:schemeClr val="accent2">
                <a:lumMod val="75000"/>
              </a:schemeClr>
            </a:soli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85" name="Shape 15"/>
            <p:cNvSpPr/>
            <p:nvPr/>
          </p:nvSpPr>
          <p:spPr>
            <a:xfrm>
              <a:off x="5845744" y="4139024"/>
              <a:ext cx="1110506" cy="1110500"/>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16755" y="0"/>
                    <a:pt x="21600" y="4689"/>
                    <a:pt x="21600" y="10645"/>
                  </a:cubicBezTo>
                  <a:cubicBezTo>
                    <a:pt x="21600" y="15148"/>
                    <a:pt x="18827" y="19171"/>
                    <a:pt x="14901" y="20789"/>
                  </a:cubicBezTo>
                  <a:cubicBezTo>
                    <a:pt x="13636" y="21311"/>
                    <a:pt x="12252" y="21600"/>
                    <a:pt x="10799" y="21600"/>
                  </a:cubicBezTo>
                  <a:cubicBezTo>
                    <a:pt x="4845" y="21600"/>
                    <a:pt x="0" y="16755"/>
                    <a:pt x="0" y="10800"/>
                  </a:cubicBezTo>
                  <a:cubicBezTo>
                    <a:pt x="0" y="6296"/>
                    <a:pt x="2772" y="2429"/>
                    <a:pt x="6699" y="811"/>
                  </a:cubicBezTo>
                  <a:cubicBezTo>
                    <a:pt x="7964" y="290"/>
                    <a:pt x="9348" y="0"/>
                    <a:pt x="10799" y="0"/>
                  </a:cubicBezTo>
                </a:path>
              </a:pathLst>
            </a:custGeom>
            <a:gradFill>
              <a:gsLst>
                <a:gs pos="19000">
                  <a:schemeClr val="bg2">
                    <a:lumMod val="40000"/>
                    <a:lumOff val="60000"/>
                  </a:schemeClr>
                </a:gs>
                <a:gs pos="67000">
                  <a:srgbClr val="FEFEFE"/>
                </a:gs>
              </a:gsLst>
              <a:lin ang="15000000" scaled="0"/>
            </a:gra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grpSp>
      <p:grpSp>
        <p:nvGrpSpPr>
          <p:cNvPr id="86" name="Group 85"/>
          <p:cNvGrpSpPr/>
          <p:nvPr/>
        </p:nvGrpSpPr>
        <p:grpSpPr>
          <a:xfrm>
            <a:off x="15024718" y="3962188"/>
            <a:ext cx="3408102" cy="4144698"/>
            <a:chOff x="5132487" y="3409557"/>
            <a:chExt cx="2736309" cy="3327711"/>
          </a:xfrm>
        </p:grpSpPr>
        <p:sp>
          <p:nvSpPr>
            <p:cNvPr id="87" name="Shape 6"/>
            <p:cNvSpPr/>
            <p:nvPr/>
          </p:nvSpPr>
          <p:spPr>
            <a:xfrm>
              <a:off x="6415635" y="3630925"/>
              <a:ext cx="1453161" cy="3106343"/>
            </a:xfrm>
            <a:custGeom>
              <a:avLst/>
              <a:gdLst/>
              <a:ahLst/>
              <a:cxnLst>
                <a:cxn ang="0">
                  <a:pos x="wd2" y="hd2"/>
                </a:cxn>
                <a:cxn ang="5400000">
                  <a:pos x="wd2" y="hd2"/>
                </a:cxn>
                <a:cxn ang="10800000">
                  <a:pos x="wd2" y="hd2"/>
                </a:cxn>
                <a:cxn ang="16200000">
                  <a:pos x="wd2" y="hd2"/>
                </a:cxn>
              </a:cxnLst>
              <a:rect l="0" t="0" r="r" b="b"/>
              <a:pathLst>
                <a:path w="18461" h="21600" extrusionOk="0">
                  <a:moveTo>
                    <a:pt x="8798" y="0"/>
                  </a:moveTo>
                  <a:cubicBezTo>
                    <a:pt x="17531" y="2679"/>
                    <a:pt x="21561" y="7669"/>
                    <a:pt x="15708" y="13131"/>
                  </a:cubicBezTo>
                  <a:cubicBezTo>
                    <a:pt x="12157" y="16335"/>
                    <a:pt x="4192" y="21115"/>
                    <a:pt x="4192" y="21115"/>
                  </a:cubicBezTo>
                  <a:lnTo>
                    <a:pt x="0" y="21600"/>
                  </a:lnTo>
                  <a:cubicBezTo>
                    <a:pt x="0" y="21600"/>
                    <a:pt x="21600" y="6679"/>
                    <a:pt x="8798" y="0"/>
                  </a:cubicBezTo>
                  <a:close/>
                </a:path>
              </a:pathLst>
            </a:custGeom>
            <a:gradFill>
              <a:gsLst>
                <a:gs pos="71000">
                  <a:schemeClr val="tx2">
                    <a:lumMod val="50000"/>
                  </a:schemeClr>
                </a:gs>
                <a:gs pos="8000">
                  <a:schemeClr val="tx2">
                    <a:lumMod val="50000"/>
                  </a:schemeClr>
                </a:gs>
                <a:gs pos="57000">
                  <a:schemeClr val="tx2">
                    <a:lumMod val="75000"/>
                  </a:schemeClr>
                </a:gs>
                <a:gs pos="29000">
                  <a:schemeClr val="tx2">
                    <a:lumMod val="75000"/>
                  </a:schemeClr>
                </a:gs>
              </a:gsLst>
              <a:lin ang="15000000" scaled="0"/>
            </a:gra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88" name="Shape 7"/>
            <p:cNvSpPr/>
            <p:nvPr/>
          </p:nvSpPr>
          <p:spPr>
            <a:xfrm>
              <a:off x="5132487" y="3409557"/>
              <a:ext cx="2552158" cy="3316894"/>
            </a:xfrm>
            <a:custGeom>
              <a:avLst/>
              <a:gdLst/>
              <a:ahLst/>
              <a:cxnLst>
                <a:cxn ang="0">
                  <a:pos x="wd2" y="hd2"/>
                </a:cxn>
                <a:cxn ang="5400000">
                  <a:pos x="wd2" y="hd2"/>
                </a:cxn>
                <a:cxn ang="10800000">
                  <a:pos x="wd2" y="hd2"/>
                </a:cxn>
                <a:cxn ang="16200000">
                  <a:pos x="wd2" y="hd2"/>
                </a:cxn>
              </a:cxnLst>
              <a:rect l="0" t="0" r="r" b="b"/>
              <a:pathLst>
                <a:path w="21600" h="21600" extrusionOk="0">
                  <a:moveTo>
                    <a:pt x="20414" y="4587"/>
                  </a:moveTo>
                  <a:cubicBezTo>
                    <a:pt x="18623" y="1902"/>
                    <a:pt x="15022" y="0"/>
                    <a:pt x="10800" y="0"/>
                  </a:cubicBezTo>
                  <a:cubicBezTo>
                    <a:pt x="6577" y="0"/>
                    <a:pt x="0" y="2731"/>
                    <a:pt x="0" y="8370"/>
                  </a:cubicBezTo>
                  <a:cubicBezTo>
                    <a:pt x="0" y="9732"/>
                    <a:pt x="428" y="11018"/>
                    <a:pt x="1185" y="12153"/>
                  </a:cubicBezTo>
                  <a:cubicBezTo>
                    <a:pt x="2978" y="14839"/>
                    <a:pt x="10800" y="21600"/>
                    <a:pt x="10800" y="21600"/>
                  </a:cubicBezTo>
                  <a:cubicBezTo>
                    <a:pt x="10800" y="21600"/>
                    <a:pt x="21600" y="12952"/>
                    <a:pt x="21600" y="8370"/>
                  </a:cubicBezTo>
                  <a:cubicBezTo>
                    <a:pt x="21600" y="7008"/>
                    <a:pt x="21172" y="5722"/>
                    <a:pt x="20414" y="4587"/>
                  </a:cubicBezTo>
                  <a:close/>
                </a:path>
              </a:pathLst>
            </a:custGeom>
            <a:solidFill>
              <a:schemeClr val="tx2"/>
            </a:solidFill>
            <a:ln w="12700">
              <a:solidFill>
                <a:schemeClr val="tx2">
                  <a:lumMod val="60000"/>
                  <a:lumOff val="40000"/>
                </a:schemeClr>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89" name="Shape 8"/>
            <p:cNvSpPr/>
            <p:nvPr/>
          </p:nvSpPr>
          <p:spPr>
            <a:xfrm>
              <a:off x="5270276" y="3531135"/>
              <a:ext cx="2270875" cy="2270893"/>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9383" y="0"/>
                    <a:pt x="8002" y="273"/>
                    <a:pt x="6695" y="812"/>
                  </a:cubicBezTo>
                  <a:cubicBezTo>
                    <a:pt x="2628" y="2488"/>
                    <a:pt x="0" y="6408"/>
                    <a:pt x="0" y="10800"/>
                  </a:cubicBezTo>
                  <a:cubicBezTo>
                    <a:pt x="0" y="16754"/>
                    <a:pt x="4844" y="21600"/>
                    <a:pt x="10799" y="21600"/>
                  </a:cubicBezTo>
                  <a:cubicBezTo>
                    <a:pt x="12216" y="21600"/>
                    <a:pt x="13598" y="21327"/>
                    <a:pt x="14905" y="20788"/>
                  </a:cubicBezTo>
                  <a:cubicBezTo>
                    <a:pt x="18909" y="19138"/>
                    <a:pt x="21600" y="15076"/>
                    <a:pt x="21600" y="10681"/>
                  </a:cubicBezTo>
                  <a:cubicBezTo>
                    <a:pt x="21600" y="4791"/>
                    <a:pt x="16755" y="0"/>
                    <a:pt x="10799" y="0"/>
                  </a:cubicBezTo>
                  <a:cubicBezTo>
                    <a:pt x="10799" y="0"/>
                    <a:pt x="10799" y="0"/>
                    <a:pt x="10799" y="0"/>
                  </a:cubicBezTo>
                  <a:close/>
                </a:path>
              </a:pathLst>
            </a:custGeom>
            <a:gradFill>
              <a:gsLst>
                <a:gs pos="50000">
                  <a:schemeClr val="tx2"/>
                </a:gs>
                <a:gs pos="100000">
                  <a:schemeClr val="tx2">
                    <a:lumMod val="60000"/>
                    <a:lumOff val="40000"/>
                  </a:schemeClr>
                </a:gs>
              </a:gsLst>
              <a:lin ang="15000000" scaled="0"/>
            </a:gra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90" name="Shape 9"/>
            <p:cNvSpPr/>
            <p:nvPr/>
          </p:nvSpPr>
          <p:spPr>
            <a:xfrm>
              <a:off x="5675535" y="3968815"/>
              <a:ext cx="1450998" cy="1451009"/>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9383" y="0"/>
                    <a:pt x="8002" y="273"/>
                    <a:pt x="6695" y="812"/>
                  </a:cubicBezTo>
                  <a:cubicBezTo>
                    <a:pt x="2628" y="2488"/>
                    <a:pt x="0" y="6408"/>
                    <a:pt x="0" y="10800"/>
                  </a:cubicBezTo>
                  <a:cubicBezTo>
                    <a:pt x="0" y="16754"/>
                    <a:pt x="4844" y="21600"/>
                    <a:pt x="10799" y="21600"/>
                  </a:cubicBezTo>
                  <a:cubicBezTo>
                    <a:pt x="12216" y="21600"/>
                    <a:pt x="13598" y="21327"/>
                    <a:pt x="14905" y="20788"/>
                  </a:cubicBezTo>
                  <a:cubicBezTo>
                    <a:pt x="18909" y="19138"/>
                    <a:pt x="21600" y="15076"/>
                    <a:pt x="21600" y="10681"/>
                  </a:cubicBezTo>
                  <a:cubicBezTo>
                    <a:pt x="21600" y="4791"/>
                    <a:pt x="16755" y="0"/>
                    <a:pt x="10799" y="0"/>
                  </a:cubicBezTo>
                  <a:cubicBezTo>
                    <a:pt x="10799" y="0"/>
                    <a:pt x="10799" y="0"/>
                    <a:pt x="10799" y="0"/>
                  </a:cubicBezTo>
                  <a:close/>
                </a:path>
              </a:pathLst>
            </a:custGeom>
            <a:solidFill>
              <a:schemeClr val="tx2">
                <a:lumMod val="75000"/>
              </a:schemeClr>
            </a:soli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91" name="Shape 15"/>
            <p:cNvSpPr/>
            <p:nvPr/>
          </p:nvSpPr>
          <p:spPr>
            <a:xfrm>
              <a:off x="5845744" y="4139024"/>
              <a:ext cx="1110506" cy="1110500"/>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16755" y="0"/>
                    <a:pt x="21600" y="4689"/>
                    <a:pt x="21600" y="10645"/>
                  </a:cubicBezTo>
                  <a:cubicBezTo>
                    <a:pt x="21600" y="15148"/>
                    <a:pt x="18827" y="19171"/>
                    <a:pt x="14901" y="20789"/>
                  </a:cubicBezTo>
                  <a:cubicBezTo>
                    <a:pt x="13636" y="21311"/>
                    <a:pt x="12252" y="21600"/>
                    <a:pt x="10799" y="21600"/>
                  </a:cubicBezTo>
                  <a:cubicBezTo>
                    <a:pt x="4845" y="21600"/>
                    <a:pt x="0" y="16755"/>
                    <a:pt x="0" y="10800"/>
                  </a:cubicBezTo>
                  <a:cubicBezTo>
                    <a:pt x="0" y="6296"/>
                    <a:pt x="2772" y="2429"/>
                    <a:pt x="6699" y="811"/>
                  </a:cubicBezTo>
                  <a:cubicBezTo>
                    <a:pt x="7964" y="290"/>
                    <a:pt x="9348" y="0"/>
                    <a:pt x="10799" y="0"/>
                  </a:cubicBezTo>
                </a:path>
              </a:pathLst>
            </a:custGeom>
            <a:gradFill>
              <a:gsLst>
                <a:gs pos="19000">
                  <a:schemeClr val="bg2">
                    <a:lumMod val="40000"/>
                    <a:lumOff val="60000"/>
                  </a:schemeClr>
                </a:gs>
                <a:gs pos="67000">
                  <a:srgbClr val="FEFEFE"/>
                </a:gs>
              </a:gsLst>
              <a:lin ang="15000000" scaled="0"/>
            </a:gra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grpSp>
      <p:grpSp>
        <p:nvGrpSpPr>
          <p:cNvPr id="74" name="Group 73"/>
          <p:cNvGrpSpPr/>
          <p:nvPr/>
        </p:nvGrpSpPr>
        <p:grpSpPr>
          <a:xfrm>
            <a:off x="12826233" y="5051273"/>
            <a:ext cx="3173537" cy="3859439"/>
            <a:chOff x="5132487" y="3409557"/>
            <a:chExt cx="2736309" cy="3327711"/>
          </a:xfrm>
          <a:effectLst>
            <a:outerShdw blurRad="228600" dist="50800" algn="l" rotWithShape="0">
              <a:prstClr val="black">
                <a:alpha val="40000"/>
              </a:prstClr>
            </a:outerShdw>
          </a:effectLst>
        </p:grpSpPr>
        <p:sp>
          <p:nvSpPr>
            <p:cNvPr id="75" name="Shape 6"/>
            <p:cNvSpPr/>
            <p:nvPr/>
          </p:nvSpPr>
          <p:spPr>
            <a:xfrm>
              <a:off x="6415635" y="3630925"/>
              <a:ext cx="1453161" cy="3106343"/>
            </a:xfrm>
            <a:custGeom>
              <a:avLst/>
              <a:gdLst/>
              <a:ahLst/>
              <a:cxnLst>
                <a:cxn ang="0">
                  <a:pos x="wd2" y="hd2"/>
                </a:cxn>
                <a:cxn ang="5400000">
                  <a:pos x="wd2" y="hd2"/>
                </a:cxn>
                <a:cxn ang="10800000">
                  <a:pos x="wd2" y="hd2"/>
                </a:cxn>
                <a:cxn ang="16200000">
                  <a:pos x="wd2" y="hd2"/>
                </a:cxn>
              </a:cxnLst>
              <a:rect l="0" t="0" r="r" b="b"/>
              <a:pathLst>
                <a:path w="18461" h="21600" extrusionOk="0">
                  <a:moveTo>
                    <a:pt x="8798" y="0"/>
                  </a:moveTo>
                  <a:cubicBezTo>
                    <a:pt x="17531" y="2679"/>
                    <a:pt x="21561" y="7669"/>
                    <a:pt x="15708" y="13131"/>
                  </a:cubicBezTo>
                  <a:cubicBezTo>
                    <a:pt x="12157" y="16335"/>
                    <a:pt x="4192" y="21115"/>
                    <a:pt x="4192" y="21115"/>
                  </a:cubicBezTo>
                  <a:lnTo>
                    <a:pt x="0" y="21600"/>
                  </a:lnTo>
                  <a:cubicBezTo>
                    <a:pt x="0" y="21600"/>
                    <a:pt x="21600" y="6679"/>
                    <a:pt x="8798" y="0"/>
                  </a:cubicBezTo>
                  <a:close/>
                </a:path>
              </a:pathLst>
            </a:custGeom>
            <a:gradFill>
              <a:gsLst>
                <a:gs pos="71000">
                  <a:schemeClr val="accent3">
                    <a:lumMod val="50000"/>
                  </a:schemeClr>
                </a:gs>
                <a:gs pos="8000">
                  <a:schemeClr val="accent3">
                    <a:lumMod val="50000"/>
                  </a:schemeClr>
                </a:gs>
                <a:gs pos="57000">
                  <a:schemeClr val="accent3">
                    <a:lumMod val="75000"/>
                  </a:schemeClr>
                </a:gs>
                <a:gs pos="29000">
                  <a:schemeClr val="accent3">
                    <a:lumMod val="75000"/>
                  </a:schemeClr>
                </a:gs>
              </a:gsLst>
              <a:lin ang="15000000" scaled="0"/>
            </a:gra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76" name="Shape 7"/>
            <p:cNvSpPr/>
            <p:nvPr/>
          </p:nvSpPr>
          <p:spPr>
            <a:xfrm>
              <a:off x="5132487" y="3409557"/>
              <a:ext cx="2552158" cy="3316894"/>
            </a:xfrm>
            <a:custGeom>
              <a:avLst/>
              <a:gdLst/>
              <a:ahLst/>
              <a:cxnLst>
                <a:cxn ang="0">
                  <a:pos x="wd2" y="hd2"/>
                </a:cxn>
                <a:cxn ang="5400000">
                  <a:pos x="wd2" y="hd2"/>
                </a:cxn>
                <a:cxn ang="10800000">
                  <a:pos x="wd2" y="hd2"/>
                </a:cxn>
                <a:cxn ang="16200000">
                  <a:pos x="wd2" y="hd2"/>
                </a:cxn>
              </a:cxnLst>
              <a:rect l="0" t="0" r="r" b="b"/>
              <a:pathLst>
                <a:path w="21600" h="21600" extrusionOk="0">
                  <a:moveTo>
                    <a:pt x="20414" y="4587"/>
                  </a:moveTo>
                  <a:cubicBezTo>
                    <a:pt x="18623" y="1902"/>
                    <a:pt x="15022" y="0"/>
                    <a:pt x="10800" y="0"/>
                  </a:cubicBezTo>
                  <a:cubicBezTo>
                    <a:pt x="6577" y="0"/>
                    <a:pt x="0" y="2731"/>
                    <a:pt x="0" y="8370"/>
                  </a:cubicBezTo>
                  <a:cubicBezTo>
                    <a:pt x="0" y="9732"/>
                    <a:pt x="428" y="11018"/>
                    <a:pt x="1185" y="12153"/>
                  </a:cubicBezTo>
                  <a:cubicBezTo>
                    <a:pt x="2978" y="14839"/>
                    <a:pt x="10800" y="21600"/>
                    <a:pt x="10800" y="21600"/>
                  </a:cubicBezTo>
                  <a:cubicBezTo>
                    <a:pt x="10800" y="21600"/>
                    <a:pt x="21600" y="12952"/>
                    <a:pt x="21600" y="8370"/>
                  </a:cubicBezTo>
                  <a:cubicBezTo>
                    <a:pt x="21600" y="7008"/>
                    <a:pt x="21172" y="5722"/>
                    <a:pt x="20414" y="4587"/>
                  </a:cubicBezTo>
                  <a:close/>
                </a:path>
              </a:pathLst>
            </a:custGeom>
            <a:solidFill>
              <a:schemeClr val="accent3"/>
            </a:solidFill>
            <a:ln w="12700">
              <a:solidFill>
                <a:schemeClr val="accent3">
                  <a:lumMod val="60000"/>
                  <a:lumOff val="40000"/>
                </a:schemeClr>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77" name="Shape 8"/>
            <p:cNvSpPr/>
            <p:nvPr/>
          </p:nvSpPr>
          <p:spPr>
            <a:xfrm>
              <a:off x="5270276" y="3531135"/>
              <a:ext cx="2270875" cy="2270893"/>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9383" y="0"/>
                    <a:pt x="8002" y="273"/>
                    <a:pt x="6695" y="812"/>
                  </a:cubicBezTo>
                  <a:cubicBezTo>
                    <a:pt x="2628" y="2488"/>
                    <a:pt x="0" y="6408"/>
                    <a:pt x="0" y="10800"/>
                  </a:cubicBezTo>
                  <a:cubicBezTo>
                    <a:pt x="0" y="16754"/>
                    <a:pt x="4844" y="21600"/>
                    <a:pt x="10799" y="21600"/>
                  </a:cubicBezTo>
                  <a:cubicBezTo>
                    <a:pt x="12216" y="21600"/>
                    <a:pt x="13598" y="21327"/>
                    <a:pt x="14905" y="20788"/>
                  </a:cubicBezTo>
                  <a:cubicBezTo>
                    <a:pt x="18909" y="19138"/>
                    <a:pt x="21600" y="15076"/>
                    <a:pt x="21600" y="10681"/>
                  </a:cubicBezTo>
                  <a:cubicBezTo>
                    <a:pt x="21600" y="4791"/>
                    <a:pt x="16755" y="0"/>
                    <a:pt x="10799" y="0"/>
                  </a:cubicBezTo>
                  <a:cubicBezTo>
                    <a:pt x="10799" y="0"/>
                    <a:pt x="10799" y="0"/>
                    <a:pt x="10799" y="0"/>
                  </a:cubicBezTo>
                  <a:close/>
                </a:path>
              </a:pathLst>
            </a:custGeom>
            <a:gradFill>
              <a:gsLst>
                <a:gs pos="50000">
                  <a:schemeClr val="accent3"/>
                </a:gs>
                <a:gs pos="100000">
                  <a:schemeClr val="accent3">
                    <a:lumMod val="60000"/>
                    <a:lumOff val="40000"/>
                  </a:schemeClr>
                </a:gs>
              </a:gsLst>
              <a:lin ang="15000000" scaled="0"/>
            </a:gra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78" name="Shape 9"/>
            <p:cNvSpPr/>
            <p:nvPr/>
          </p:nvSpPr>
          <p:spPr>
            <a:xfrm>
              <a:off x="5675535" y="3968815"/>
              <a:ext cx="1450998" cy="1451009"/>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9383" y="0"/>
                    <a:pt x="8002" y="273"/>
                    <a:pt x="6695" y="812"/>
                  </a:cubicBezTo>
                  <a:cubicBezTo>
                    <a:pt x="2628" y="2488"/>
                    <a:pt x="0" y="6408"/>
                    <a:pt x="0" y="10800"/>
                  </a:cubicBezTo>
                  <a:cubicBezTo>
                    <a:pt x="0" y="16754"/>
                    <a:pt x="4844" y="21600"/>
                    <a:pt x="10799" y="21600"/>
                  </a:cubicBezTo>
                  <a:cubicBezTo>
                    <a:pt x="12216" y="21600"/>
                    <a:pt x="13598" y="21327"/>
                    <a:pt x="14905" y="20788"/>
                  </a:cubicBezTo>
                  <a:cubicBezTo>
                    <a:pt x="18909" y="19138"/>
                    <a:pt x="21600" y="15076"/>
                    <a:pt x="21600" y="10681"/>
                  </a:cubicBezTo>
                  <a:cubicBezTo>
                    <a:pt x="21600" y="4791"/>
                    <a:pt x="16755" y="0"/>
                    <a:pt x="10799" y="0"/>
                  </a:cubicBezTo>
                  <a:cubicBezTo>
                    <a:pt x="10799" y="0"/>
                    <a:pt x="10799" y="0"/>
                    <a:pt x="10799" y="0"/>
                  </a:cubicBezTo>
                  <a:close/>
                </a:path>
              </a:pathLst>
            </a:custGeom>
            <a:solidFill>
              <a:schemeClr val="accent3">
                <a:lumMod val="75000"/>
              </a:schemeClr>
            </a:soli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79" name="Shape 15"/>
            <p:cNvSpPr/>
            <p:nvPr/>
          </p:nvSpPr>
          <p:spPr>
            <a:xfrm>
              <a:off x="5845744" y="4139024"/>
              <a:ext cx="1110506" cy="1110500"/>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16755" y="0"/>
                    <a:pt x="21600" y="4689"/>
                    <a:pt x="21600" y="10645"/>
                  </a:cubicBezTo>
                  <a:cubicBezTo>
                    <a:pt x="21600" y="15148"/>
                    <a:pt x="18827" y="19171"/>
                    <a:pt x="14901" y="20789"/>
                  </a:cubicBezTo>
                  <a:cubicBezTo>
                    <a:pt x="13636" y="21311"/>
                    <a:pt x="12252" y="21600"/>
                    <a:pt x="10799" y="21600"/>
                  </a:cubicBezTo>
                  <a:cubicBezTo>
                    <a:pt x="4845" y="21600"/>
                    <a:pt x="0" y="16755"/>
                    <a:pt x="0" y="10800"/>
                  </a:cubicBezTo>
                  <a:cubicBezTo>
                    <a:pt x="0" y="6296"/>
                    <a:pt x="2772" y="2429"/>
                    <a:pt x="6699" y="811"/>
                  </a:cubicBezTo>
                  <a:cubicBezTo>
                    <a:pt x="7964" y="290"/>
                    <a:pt x="9348" y="0"/>
                    <a:pt x="10799" y="0"/>
                  </a:cubicBezTo>
                </a:path>
              </a:pathLst>
            </a:custGeom>
            <a:gradFill>
              <a:gsLst>
                <a:gs pos="19000">
                  <a:schemeClr val="bg2">
                    <a:lumMod val="40000"/>
                    <a:lumOff val="60000"/>
                  </a:schemeClr>
                </a:gs>
                <a:gs pos="67000">
                  <a:srgbClr val="FEFEFE"/>
                </a:gs>
              </a:gsLst>
              <a:lin ang="15000000" scaled="0"/>
            </a:gra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grpSp>
      <p:grpSp>
        <p:nvGrpSpPr>
          <p:cNvPr id="71" name="Group 70"/>
          <p:cNvGrpSpPr/>
          <p:nvPr/>
        </p:nvGrpSpPr>
        <p:grpSpPr>
          <a:xfrm>
            <a:off x="9359448" y="3181884"/>
            <a:ext cx="4615876" cy="5613510"/>
            <a:chOff x="5132487" y="3409557"/>
            <a:chExt cx="2736309" cy="3327711"/>
          </a:xfrm>
          <a:effectLst>
            <a:outerShdw blurRad="266700" dist="114300" dir="5760000" algn="l" rotWithShape="0">
              <a:prstClr val="black">
                <a:alpha val="54000"/>
              </a:prstClr>
            </a:outerShdw>
          </a:effectLst>
        </p:grpSpPr>
        <p:sp>
          <p:nvSpPr>
            <p:cNvPr id="66" name="Shape 6"/>
            <p:cNvSpPr/>
            <p:nvPr/>
          </p:nvSpPr>
          <p:spPr>
            <a:xfrm>
              <a:off x="6415635" y="3630925"/>
              <a:ext cx="1453161" cy="3106343"/>
            </a:xfrm>
            <a:custGeom>
              <a:avLst/>
              <a:gdLst/>
              <a:ahLst/>
              <a:cxnLst>
                <a:cxn ang="0">
                  <a:pos x="wd2" y="hd2"/>
                </a:cxn>
                <a:cxn ang="5400000">
                  <a:pos x="wd2" y="hd2"/>
                </a:cxn>
                <a:cxn ang="10800000">
                  <a:pos x="wd2" y="hd2"/>
                </a:cxn>
                <a:cxn ang="16200000">
                  <a:pos x="wd2" y="hd2"/>
                </a:cxn>
              </a:cxnLst>
              <a:rect l="0" t="0" r="r" b="b"/>
              <a:pathLst>
                <a:path w="18461" h="21600" extrusionOk="0">
                  <a:moveTo>
                    <a:pt x="8798" y="0"/>
                  </a:moveTo>
                  <a:cubicBezTo>
                    <a:pt x="17531" y="2679"/>
                    <a:pt x="21561" y="7669"/>
                    <a:pt x="15708" y="13131"/>
                  </a:cubicBezTo>
                  <a:cubicBezTo>
                    <a:pt x="12157" y="16335"/>
                    <a:pt x="4192" y="21115"/>
                    <a:pt x="4192" y="21115"/>
                  </a:cubicBezTo>
                  <a:lnTo>
                    <a:pt x="0" y="21600"/>
                  </a:lnTo>
                  <a:cubicBezTo>
                    <a:pt x="0" y="21600"/>
                    <a:pt x="21600" y="6679"/>
                    <a:pt x="8798" y="0"/>
                  </a:cubicBezTo>
                  <a:close/>
                </a:path>
              </a:pathLst>
            </a:custGeom>
            <a:gradFill>
              <a:gsLst>
                <a:gs pos="71000">
                  <a:schemeClr val="accent4">
                    <a:lumMod val="50000"/>
                  </a:schemeClr>
                </a:gs>
                <a:gs pos="8000">
                  <a:schemeClr val="accent4">
                    <a:lumMod val="50000"/>
                  </a:schemeClr>
                </a:gs>
                <a:gs pos="57000">
                  <a:schemeClr val="accent4">
                    <a:lumMod val="75000"/>
                  </a:schemeClr>
                </a:gs>
                <a:gs pos="29000">
                  <a:schemeClr val="accent4">
                    <a:lumMod val="75000"/>
                  </a:schemeClr>
                </a:gs>
              </a:gsLst>
              <a:lin ang="15000000" scaled="0"/>
            </a:gra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67" name="Shape 7"/>
            <p:cNvSpPr/>
            <p:nvPr/>
          </p:nvSpPr>
          <p:spPr>
            <a:xfrm>
              <a:off x="5132487" y="3409557"/>
              <a:ext cx="2552158" cy="3316894"/>
            </a:xfrm>
            <a:custGeom>
              <a:avLst/>
              <a:gdLst/>
              <a:ahLst/>
              <a:cxnLst>
                <a:cxn ang="0">
                  <a:pos x="wd2" y="hd2"/>
                </a:cxn>
                <a:cxn ang="5400000">
                  <a:pos x="wd2" y="hd2"/>
                </a:cxn>
                <a:cxn ang="10800000">
                  <a:pos x="wd2" y="hd2"/>
                </a:cxn>
                <a:cxn ang="16200000">
                  <a:pos x="wd2" y="hd2"/>
                </a:cxn>
              </a:cxnLst>
              <a:rect l="0" t="0" r="r" b="b"/>
              <a:pathLst>
                <a:path w="21600" h="21600" extrusionOk="0">
                  <a:moveTo>
                    <a:pt x="20414" y="4587"/>
                  </a:moveTo>
                  <a:cubicBezTo>
                    <a:pt x="18623" y="1902"/>
                    <a:pt x="15022" y="0"/>
                    <a:pt x="10800" y="0"/>
                  </a:cubicBezTo>
                  <a:cubicBezTo>
                    <a:pt x="6577" y="0"/>
                    <a:pt x="0" y="2731"/>
                    <a:pt x="0" y="8370"/>
                  </a:cubicBezTo>
                  <a:cubicBezTo>
                    <a:pt x="0" y="9732"/>
                    <a:pt x="428" y="11018"/>
                    <a:pt x="1185" y="12153"/>
                  </a:cubicBezTo>
                  <a:cubicBezTo>
                    <a:pt x="2978" y="14839"/>
                    <a:pt x="10800" y="21600"/>
                    <a:pt x="10800" y="21600"/>
                  </a:cubicBezTo>
                  <a:cubicBezTo>
                    <a:pt x="10800" y="21600"/>
                    <a:pt x="21600" y="12952"/>
                    <a:pt x="21600" y="8370"/>
                  </a:cubicBezTo>
                  <a:cubicBezTo>
                    <a:pt x="21600" y="7008"/>
                    <a:pt x="21172" y="5722"/>
                    <a:pt x="20414" y="4587"/>
                  </a:cubicBezTo>
                  <a:close/>
                </a:path>
              </a:pathLst>
            </a:custGeom>
            <a:solidFill>
              <a:schemeClr val="accent4"/>
            </a:solidFill>
            <a:ln w="12700">
              <a:solidFill>
                <a:schemeClr val="accent4">
                  <a:lumMod val="60000"/>
                  <a:lumOff val="40000"/>
                </a:schemeClr>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68" name="Shape 8"/>
            <p:cNvSpPr/>
            <p:nvPr/>
          </p:nvSpPr>
          <p:spPr>
            <a:xfrm>
              <a:off x="5270276" y="3531135"/>
              <a:ext cx="2270875" cy="2270893"/>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9383" y="0"/>
                    <a:pt x="8002" y="273"/>
                    <a:pt x="6695" y="812"/>
                  </a:cubicBezTo>
                  <a:cubicBezTo>
                    <a:pt x="2628" y="2488"/>
                    <a:pt x="0" y="6408"/>
                    <a:pt x="0" y="10800"/>
                  </a:cubicBezTo>
                  <a:cubicBezTo>
                    <a:pt x="0" y="16754"/>
                    <a:pt x="4844" y="21600"/>
                    <a:pt x="10799" y="21600"/>
                  </a:cubicBezTo>
                  <a:cubicBezTo>
                    <a:pt x="12216" y="21600"/>
                    <a:pt x="13598" y="21327"/>
                    <a:pt x="14905" y="20788"/>
                  </a:cubicBezTo>
                  <a:cubicBezTo>
                    <a:pt x="18909" y="19138"/>
                    <a:pt x="21600" y="15076"/>
                    <a:pt x="21600" y="10681"/>
                  </a:cubicBezTo>
                  <a:cubicBezTo>
                    <a:pt x="21600" y="4791"/>
                    <a:pt x="16755" y="0"/>
                    <a:pt x="10799" y="0"/>
                  </a:cubicBezTo>
                  <a:cubicBezTo>
                    <a:pt x="10799" y="0"/>
                    <a:pt x="10799" y="0"/>
                    <a:pt x="10799" y="0"/>
                  </a:cubicBezTo>
                  <a:close/>
                </a:path>
              </a:pathLst>
            </a:custGeom>
            <a:gradFill>
              <a:gsLst>
                <a:gs pos="50000">
                  <a:schemeClr val="accent4"/>
                </a:gs>
                <a:gs pos="100000">
                  <a:schemeClr val="accent4">
                    <a:lumMod val="60000"/>
                    <a:lumOff val="40000"/>
                  </a:schemeClr>
                </a:gs>
              </a:gsLst>
              <a:lin ang="15000000" scaled="0"/>
            </a:gra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69" name="Shape 9"/>
            <p:cNvSpPr/>
            <p:nvPr/>
          </p:nvSpPr>
          <p:spPr>
            <a:xfrm>
              <a:off x="5675535" y="3968815"/>
              <a:ext cx="1450998" cy="1451009"/>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9383" y="0"/>
                    <a:pt x="8002" y="273"/>
                    <a:pt x="6695" y="812"/>
                  </a:cubicBezTo>
                  <a:cubicBezTo>
                    <a:pt x="2628" y="2488"/>
                    <a:pt x="0" y="6408"/>
                    <a:pt x="0" y="10800"/>
                  </a:cubicBezTo>
                  <a:cubicBezTo>
                    <a:pt x="0" y="16754"/>
                    <a:pt x="4844" y="21600"/>
                    <a:pt x="10799" y="21600"/>
                  </a:cubicBezTo>
                  <a:cubicBezTo>
                    <a:pt x="12216" y="21600"/>
                    <a:pt x="13598" y="21327"/>
                    <a:pt x="14905" y="20788"/>
                  </a:cubicBezTo>
                  <a:cubicBezTo>
                    <a:pt x="18909" y="19138"/>
                    <a:pt x="21600" y="15076"/>
                    <a:pt x="21600" y="10681"/>
                  </a:cubicBezTo>
                  <a:cubicBezTo>
                    <a:pt x="21600" y="4791"/>
                    <a:pt x="16755" y="0"/>
                    <a:pt x="10799" y="0"/>
                  </a:cubicBezTo>
                  <a:cubicBezTo>
                    <a:pt x="10799" y="0"/>
                    <a:pt x="10799" y="0"/>
                    <a:pt x="10799" y="0"/>
                  </a:cubicBezTo>
                  <a:close/>
                </a:path>
              </a:pathLst>
            </a:custGeom>
            <a:solidFill>
              <a:schemeClr val="accent4">
                <a:lumMod val="75000"/>
              </a:schemeClr>
            </a:soli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70" name="Shape 15"/>
            <p:cNvSpPr/>
            <p:nvPr/>
          </p:nvSpPr>
          <p:spPr>
            <a:xfrm>
              <a:off x="5845744" y="4139024"/>
              <a:ext cx="1110506" cy="1110500"/>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16755" y="0"/>
                    <a:pt x="21600" y="4689"/>
                    <a:pt x="21600" y="10645"/>
                  </a:cubicBezTo>
                  <a:cubicBezTo>
                    <a:pt x="21600" y="15148"/>
                    <a:pt x="18827" y="19171"/>
                    <a:pt x="14901" y="20789"/>
                  </a:cubicBezTo>
                  <a:cubicBezTo>
                    <a:pt x="13636" y="21311"/>
                    <a:pt x="12252" y="21600"/>
                    <a:pt x="10799" y="21600"/>
                  </a:cubicBezTo>
                  <a:cubicBezTo>
                    <a:pt x="4845" y="21600"/>
                    <a:pt x="0" y="16755"/>
                    <a:pt x="0" y="10800"/>
                  </a:cubicBezTo>
                  <a:cubicBezTo>
                    <a:pt x="0" y="6296"/>
                    <a:pt x="2772" y="2429"/>
                    <a:pt x="6699" y="811"/>
                  </a:cubicBezTo>
                  <a:cubicBezTo>
                    <a:pt x="7964" y="290"/>
                    <a:pt x="9348" y="0"/>
                    <a:pt x="10799" y="0"/>
                  </a:cubicBezTo>
                </a:path>
              </a:pathLst>
            </a:custGeom>
            <a:gradFill>
              <a:gsLst>
                <a:gs pos="19000">
                  <a:schemeClr val="bg2">
                    <a:lumMod val="40000"/>
                    <a:lumOff val="60000"/>
                  </a:schemeClr>
                </a:gs>
                <a:gs pos="67000">
                  <a:srgbClr val="FEFEFE"/>
                </a:gs>
              </a:gsLst>
              <a:lin ang="15000000" scaled="0"/>
            </a:gra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grpSp>
      <p:sp>
        <p:nvSpPr>
          <p:cNvPr id="35" name="Rectangle 34"/>
          <p:cNvSpPr/>
          <p:nvPr/>
        </p:nvSpPr>
        <p:spPr>
          <a:xfrm>
            <a:off x="10895832" y="4623253"/>
            <a:ext cx="1198880" cy="1322070"/>
          </a:xfrm>
          <a:prstGeom prst="rect">
            <a:avLst/>
          </a:prstGeom>
        </p:spPr>
        <p:txBody>
          <a:bodyPr wrap="none" anchor="ctr">
            <a:spAutoFit/>
          </a:bodyPr>
          <a:lstStyle/>
          <a:p>
            <a:pPr algn="ctr"/>
            <a:r>
              <a:rPr lang="en-US" sz="8000" dirty="0">
                <a:solidFill>
                  <a:schemeClr val="accent4"/>
                </a:solidFill>
                <a:latin typeface="FontAwesome" pitchFamily="2" charset="0"/>
              </a:rPr>
              <a:t></a:t>
            </a:r>
            <a:endParaRPr lang="en-US" sz="8000" dirty="0">
              <a:solidFill>
                <a:schemeClr val="accent4"/>
              </a:solidFill>
            </a:endParaRPr>
          </a:p>
        </p:txBody>
      </p:sp>
      <p:sp>
        <p:nvSpPr>
          <p:cNvPr id="36" name="Rectangle 35"/>
          <p:cNvSpPr/>
          <p:nvPr/>
        </p:nvSpPr>
        <p:spPr>
          <a:xfrm>
            <a:off x="16100038" y="5004980"/>
            <a:ext cx="944880" cy="1014730"/>
          </a:xfrm>
          <a:prstGeom prst="rect">
            <a:avLst/>
          </a:prstGeom>
        </p:spPr>
        <p:txBody>
          <a:bodyPr wrap="none" anchor="ctr">
            <a:spAutoFit/>
          </a:bodyPr>
          <a:lstStyle/>
          <a:p>
            <a:pPr algn="ctr"/>
            <a:r>
              <a:rPr lang="en-US" sz="6000" dirty="0">
                <a:solidFill>
                  <a:schemeClr val="tx2"/>
                </a:solidFill>
                <a:latin typeface="FontAwesome" pitchFamily="2" charset="0"/>
              </a:rPr>
              <a:t></a:t>
            </a:r>
            <a:endParaRPr lang="en-US" sz="6000" dirty="0">
              <a:solidFill>
                <a:schemeClr val="tx2"/>
              </a:solidFill>
            </a:endParaRPr>
          </a:p>
        </p:txBody>
      </p:sp>
      <p:sp>
        <p:nvSpPr>
          <p:cNvPr id="37" name="Rectangle 36"/>
          <p:cNvSpPr/>
          <p:nvPr/>
        </p:nvSpPr>
        <p:spPr>
          <a:xfrm>
            <a:off x="13794860" y="5905524"/>
            <a:ext cx="1071880" cy="1168400"/>
          </a:xfrm>
          <a:prstGeom prst="rect">
            <a:avLst/>
          </a:prstGeom>
        </p:spPr>
        <p:txBody>
          <a:bodyPr wrap="none" anchor="ctr">
            <a:spAutoFit/>
          </a:bodyPr>
          <a:lstStyle/>
          <a:p>
            <a:pPr algn="ctr"/>
            <a:r>
              <a:rPr lang="en-US" sz="7000" dirty="0">
                <a:solidFill>
                  <a:schemeClr val="accent3"/>
                </a:solidFill>
                <a:latin typeface="FontAwesome" pitchFamily="2" charset="0"/>
              </a:rPr>
              <a:t></a:t>
            </a:r>
            <a:endParaRPr lang="en-US" sz="7000" dirty="0">
              <a:solidFill>
                <a:schemeClr val="accent3"/>
              </a:solidFill>
            </a:endParaRPr>
          </a:p>
        </p:txBody>
      </p:sp>
      <p:sp>
        <p:nvSpPr>
          <p:cNvPr id="38" name="Rectangle 37"/>
          <p:cNvSpPr/>
          <p:nvPr/>
        </p:nvSpPr>
        <p:spPr>
          <a:xfrm>
            <a:off x="7712298" y="5220180"/>
            <a:ext cx="1071880" cy="1168400"/>
          </a:xfrm>
          <a:prstGeom prst="rect">
            <a:avLst/>
          </a:prstGeom>
        </p:spPr>
        <p:txBody>
          <a:bodyPr wrap="none" anchor="ctr">
            <a:spAutoFit/>
          </a:bodyPr>
          <a:lstStyle/>
          <a:p>
            <a:pPr algn="ctr"/>
            <a:r>
              <a:rPr lang="en-US" sz="7000" dirty="0">
                <a:solidFill>
                  <a:schemeClr val="accent2"/>
                </a:solidFill>
                <a:latin typeface="FontAwesome" pitchFamily="2" charset="0"/>
              </a:rPr>
              <a:t></a:t>
            </a:r>
            <a:endParaRPr lang="en-US" sz="7000" dirty="0">
              <a:solidFill>
                <a:schemeClr val="accent2"/>
              </a:solidFill>
            </a:endParaRPr>
          </a:p>
        </p:txBody>
      </p:sp>
      <p:sp>
        <p:nvSpPr>
          <p:cNvPr id="39" name="TextBox 38"/>
          <p:cNvSpPr txBox="1"/>
          <p:nvPr/>
        </p:nvSpPr>
        <p:spPr>
          <a:xfrm>
            <a:off x="5361084" y="9346380"/>
            <a:ext cx="2872932" cy="398780"/>
          </a:xfrm>
          <a:prstGeom prst="rect">
            <a:avLst/>
          </a:prstGeom>
          <a:noFill/>
        </p:spPr>
        <p:txBody>
          <a:bodyPr wrap="square" numCol="1" spcCol="457200" rtlCol="0">
            <a:spAutoFit/>
          </a:bodyPr>
          <a:lstStyle/>
          <a:p>
            <a:pPr algn="ctr">
              <a:lnSpc>
                <a:spcPts val="1200"/>
              </a:lnSpc>
            </a:pPr>
            <a:r>
              <a:rPr lang="en-US" sz="1600" dirty="0" smtClean="0">
                <a:solidFill>
                  <a:srgbClr val="0B1412"/>
                </a:solidFill>
                <a:latin typeface="Montserrat" charset="0"/>
                <a:ea typeface="Montserrat" charset="0"/>
                <a:cs typeface="Montserrat" charset="0"/>
              </a:rPr>
              <a:t>Also </a:t>
            </a:r>
            <a:r>
              <a:rPr lang="en-US" sz="1600" dirty="0">
                <a:solidFill>
                  <a:srgbClr val="0B1412"/>
                </a:solidFill>
                <a:latin typeface="Montserrat" charset="0"/>
                <a:ea typeface="Montserrat" charset="0"/>
                <a:cs typeface="Montserrat" charset="0"/>
              </a:rPr>
              <a:t>male air bring is </a:t>
            </a:r>
            <a:r>
              <a:rPr lang="en-US" sz="1600" dirty="0" smtClean="0">
                <a:solidFill>
                  <a:srgbClr val="0B1412"/>
                </a:solidFill>
                <a:latin typeface="Montserrat" charset="0"/>
                <a:ea typeface="Montserrat" charset="0"/>
                <a:cs typeface="Montserrat" charset="0"/>
              </a:rPr>
              <a:t>signs </a:t>
            </a:r>
            <a:r>
              <a:rPr lang="en-US" sz="1600" smtClean="0">
                <a:solidFill>
                  <a:srgbClr val="0B1412"/>
                </a:solidFill>
                <a:latin typeface="Montserrat" charset="0"/>
                <a:ea typeface="Montserrat" charset="0"/>
                <a:cs typeface="Montserrat" charset="0"/>
              </a:rPr>
              <a:t>first example.</a:t>
            </a:r>
            <a:endParaRPr lang="en-US" sz="1600" dirty="0">
              <a:solidFill>
                <a:srgbClr val="0B1412"/>
              </a:solidFill>
              <a:latin typeface="Montserrat" charset="0"/>
              <a:ea typeface="Montserrat" charset="0"/>
              <a:cs typeface="Montserrat" charset="0"/>
            </a:endParaRPr>
          </a:p>
        </p:txBody>
      </p:sp>
      <p:sp>
        <p:nvSpPr>
          <p:cNvPr id="40" name="TextBox 39"/>
          <p:cNvSpPr txBox="1"/>
          <p:nvPr/>
        </p:nvSpPr>
        <p:spPr>
          <a:xfrm>
            <a:off x="5361084" y="8919771"/>
            <a:ext cx="2872932" cy="245110"/>
          </a:xfrm>
          <a:prstGeom prst="rect">
            <a:avLst/>
          </a:prstGeom>
          <a:noFill/>
        </p:spPr>
        <p:txBody>
          <a:bodyPr wrap="square" numCol="1" spcCol="457200" rtlCol="0">
            <a:spAutoFit/>
          </a:bodyPr>
          <a:lstStyle/>
          <a:p>
            <a:pPr algn="ctr">
              <a:lnSpc>
                <a:spcPts val="1200"/>
              </a:lnSpc>
            </a:pPr>
            <a:r>
              <a:rPr lang="en-US" sz="2400" b="1" dirty="0" smtClean="0">
                <a:solidFill>
                  <a:srgbClr val="0B1412"/>
                </a:solidFill>
                <a:latin typeface="Montserrat" charset="0"/>
                <a:ea typeface="Montserrat" charset="0"/>
                <a:cs typeface="Montserrat" charset="0"/>
              </a:rPr>
              <a:t>Heading Text</a:t>
            </a:r>
            <a:endParaRPr lang="en-US" sz="2400" b="1" dirty="0">
              <a:solidFill>
                <a:srgbClr val="0B1412"/>
              </a:solidFill>
              <a:latin typeface="Montserrat" charset="0"/>
              <a:ea typeface="Montserrat" charset="0"/>
              <a:cs typeface="Montserrat" charset="0"/>
            </a:endParaRPr>
          </a:p>
        </p:txBody>
      </p:sp>
      <p:sp>
        <p:nvSpPr>
          <p:cNvPr id="41" name="TextBox 40"/>
          <p:cNvSpPr txBox="1"/>
          <p:nvPr/>
        </p:nvSpPr>
        <p:spPr>
          <a:xfrm>
            <a:off x="9594045" y="9593789"/>
            <a:ext cx="2872932" cy="398780"/>
          </a:xfrm>
          <a:prstGeom prst="rect">
            <a:avLst/>
          </a:prstGeom>
          <a:noFill/>
        </p:spPr>
        <p:txBody>
          <a:bodyPr wrap="square" numCol="1" spcCol="457200" rtlCol="0">
            <a:spAutoFit/>
          </a:bodyPr>
          <a:lstStyle/>
          <a:p>
            <a:pPr algn="ctr">
              <a:lnSpc>
                <a:spcPts val="1200"/>
              </a:lnSpc>
            </a:pPr>
            <a:r>
              <a:rPr lang="en-US" sz="1600" dirty="0" smtClean="0">
                <a:solidFill>
                  <a:srgbClr val="0B1412"/>
                </a:solidFill>
                <a:latin typeface="Montserrat" charset="0"/>
                <a:ea typeface="Montserrat" charset="0"/>
                <a:cs typeface="Montserrat" charset="0"/>
              </a:rPr>
              <a:t>Also </a:t>
            </a:r>
            <a:r>
              <a:rPr lang="en-US" sz="1600" dirty="0">
                <a:solidFill>
                  <a:srgbClr val="0B1412"/>
                </a:solidFill>
                <a:latin typeface="Montserrat" charset="0"/>
                <a:ea typeface="Montserrat" charset="0"/>
                <a:cs typeface="Montserrat" charset="0"/>
              </a:rPr>
              <a:t>male air bring is </a:t>
            </a:r>
            <a:r>
              <a:rPr lang="en-US" sz="1600" dirty="0" smtClean="0">
                <a:solidFill>
                  <a:srgbClr val="0B1412"/>
                </a:solidFill>
                <a:latin typeface="Montserrat" charset="0"/>
                <a:ea typeface="Montserrat" charset="0"/>
                <a:cs typeface="Montserrat" charset="0"/>
              </a:rPr>
              <a:t>signs </a:t>
            </a:r>
            <a:r>
              <a:rPr lang="en-US" sz="1600" smtClean="0">
                <a:solidFill>
                  <a:srgbClr val="0B1412"/>
                </a:solidFill>
                <a:latin typeface="Montserrat" charset="0"/>
                <a:ea typeface="Montserrat" charset="0"/>
                <a:cs typeface="Montserrat" charset="0"/>
              </a:rPr>
              <a:t>first example.</a:t>
            </a:r>
            <a:endParaRPr lang="en-US" sz="1600" dirty="0">
              <a:solidFill>
                <a:srgbClr val="0B1412"/>
              </a:solidFill>
              <a:latin typeface="Montserrat" charset="0"/>
              <a:ea typeface="Montserrat" charset="0"/>
              <a:cs typeface="Montserrat" charset="0"/>
            </a:endParaRPr>
          </a:p>
        </p:txBody>
      </p:sp>
      <p:sp>
        <p:nvSpPr>
          <p:cNvPr id="42" name="TextBox 41"/>
          <p:cNvSpPr txBox="1"/>
          <p:nvPr/>
        </p:nvSpPr>
        <p:spPr>
          <a:xfrm>
            <a:off x="9594045" y="9167180"/>
            <a:ext cx="2872932" cy="245110"/>
          </a:xfrm>
          <a:prstGeom prst="rect">
            <a:avLst/>
          </a:prstGeom>
          <a:noFill/>
        </p:spPr>
        <p:txBody>
          <a:bodyPr wrap="square" numCol="1" spcCol="457200" rtlCol="0">
            <a:spAutoFit/>
          </a:bodyPr>
          <a:lstStyle/>
          <a:p>
            <a:pPr algn="ctr">
              <a:lnSpc>
                <a:spcPts val="1200"/>
              </a:lnSpc>
            </a:pPr>
            <a:r>
              <a:rPr lang="en-US" sz="2400" b="1" dirty="0" smtClean="0">
                <a:solidFill>
                  <a:srgbClr val="0B1412"/>
                </a:solidFill>
                <a:latin typeface="Montserrat" charset="0"/>
                <a:ea typeface="Montserrat" charset="0"/>
                <a:cs typeface="Montserrat" charset="0"/>
              </a:rPr>
              <a:t>Heading Text</a:t>
            </a:r>
            <a:endParaRPr lang="en-US" sz="2400" b="1" dirty="0">
              <a:solidFill>
                <a:srgbClr val="0B1412"/>
              </a:solidFill>
              <a:latin typeface="Montserrat" charset="0"/>
              <a:ea typeface="Montserrat" charset="0"/>
              <a:cs typeface="Montserrat" charset="0"/>
            </a:endParaRPr>
          </a:p>
        </p:txBody>
      </p:sp>
      <p:sp>
        <p:nvSpPr>
          <p:cNvPr id="43" name="TextBox 42"/>
          <p:cNvSpPr txBox="1"/>
          <p:nvPr/>
        </p:nvSpPr>
        <p:spPr>
          <a:xfrm>
            <a:off x="13499146" y="9637826"/>
            <a:ext cx="2872932" cy="398780"/>
          </a:xfrm>
          <a:prstGeom prst="rect">
            <a:avLst/>
          </a:prstGeom>
          <a:noFill/>
        </p:spPr>
        <p:txBody>
          <a:bodyPr wrap="square" numCol="1" spcCol="457200" rtlCol="0">
            <a:spAutoFit/>
          </a:bodyPr>
          <a:lstStyle/>
          <a:p>
            <a:pPr algn="ctr">
              <a:lnSpc>
                <a:spcPts val="1200"/>
              </a:lnSpc>
            </a:pPr>
            <a:r>
              <a:rPr lang="en-US" sz="1600" dirty="0" smtClean="0">
                <a:solidFill>
                  <a:srgbClr val="0B1412"/>
                </a:solidFill>
                <a:latin typeface="Montserrat" charset="0"/>
                <a:ea typeface="Montserrat" charset="0"/>
                <a:cs typeface="Montserrat" charset="0"/>
              </a:rPr>
              <a:t>Also </a:t>
            </a:r>
            <a:r>
              <a:rPr lang="en-US" sz="1600" dirty="0">
                <a:solidFill>
                  <a:srgbClr val="0B1412"/>
                </a:solidFill>
                <a:latin typeface="Montserrat" charset="0"/>
                <a:ea typeface="Montserrat" charset="0"/>
                <a:cs typeface="Montserrat" charset="0"/>
              </a:rPr>
              <a:t>male air bring is </a:t>
            </a:r>
            <a:r>
              <a:rPr lang="en-US" sz="1600" dirty="0" smtClean="0">
                <a:solidFill>
                  <a:srgbClr val="0B1412"/>
                </a:solidFill>
                <a:latin typeface="Montserrat" charset="0"/>
                <a:ea typeface="Montserrat" charset="0"/>
                <a:cs typeface="Montserrat" charset="0"/>
              </a:rPr>
              <a:t>signs </a:t>
            </a:r>
            <a:r>
              <a:rPr lang="en-US" sz="1600" smtClean="0">
                <a:solidFill>
                  <a:srgbClr val="0B1412"/>
                </a:solidFill>
                <a:latin typeface="Montserrat" charset="0"/>
                <a:ea typeface="Montserrat" charset="0"/>
                <a:cs typeface="Montserrat" charset="0"/>
              </a:rPr>
              <a:t>first example.</a:t>
            </a:r>
            <a:endParaRPr lang="en-US" sz="1600" dirty="0">
              <a:solidFill>
                <a:srgbClr val="0B1412"/>
              </a:solidFill>
              <a:latin typeface="Montserrat" charset="0"/>
              <a:ea typeface="Montserrat" charset="0"/>
              <a:cs typeface="Montserrat" charset="0"/>
            </a:endParaRPr>
          </a:p>
        </p:txBody>
      </p:sp>
      <p:sp>
        <p:nvSpPr>
          <p:cNvPr id="44" name="TextBox 43"/>
          <p:cNvSpPr txBox="1"/>
          <p:nvPr/>
        </p:nvSpPr>
        <p:spPr>
          <a:xfrm>
            <a:off x="13499146" y="9211217"/>
            <a:ext cx="2872932" cy="245110"/>
          </a:xfrm>
          <a:prstGeom prst="rect">
            <a:avLst/>
          </a:prstGeom>
          <a:noFill/>
        </p:spPr>
        <p:txBody>
          <a:bodyPr wrap="square" numCol="1" spcCol="457200" rtlCol="0">
            <a:spAutoFit/>
          </a:bodyPr>
          <a:lstStyle/>
          <a:p>
            <a:pPr algn="ctr">
              <a:lnSpc>
                <a:spcPts val="1200"/>
              </a:lnSpc>
            </a:pPr>
            <a:r>
              <a:rPr lang="en-US" sz="2400" b="1" dirty="0" smtClean="0">
                <a:solidFill>
                  <a:srgbClr val="0B1412"/>
                </a:solidFill>
                <a:latin typeface="Montserrat" charset="0"/>
                <a:ea typeface="Montserrat" charset="0"/>
                <a:cs typeface="Montserrat" charset="0"/>
              </a:rPr>
              <a:t>Heading Text</a:t>
            </a:r>
            <a:endParaRPr lang="en-US" sz="2400" b="1" dirty="0">
              <a:solidFill>
                <a:srgbClr val="0B1412"/>
              </a:solidFill>
              <a:latin typeface="Montserrat" charset="0"/>
              <a:ea typeface="Montserrat" charset="0"/>
              <a:cs typeface="Montserrat" charset="0"/>
            </a:endParaRPr>
          </a:p>
        </p:txBody>
      </p:sp>
      <p:sp>
        <p:nvSpPr>
          <p:cNvPr id="45" name="TextBox 44"/>
          <p:cNvSpPr txBox="1"/>
          <p:nvPr/>
        </p:nvSpPr>
        <p:spPr>
          <a:xfrm>
            <a:off x="16873063" y="8729688"/>
            <a:ext cx="2872932" cy="398780"/>
          </a:xfrm>
          <a:prstGeom prst="rect">
            <a:avLst/>
          </a:prstGeom>
          <a:noFill/>
        </p:spPr>
        <p:txBody>
          <a:bodyPr wrap="square" numCol="1" spcCol="457200" rtlCol="0">
            <a:spAutoFit/>
          </a:bodyPr>
          <a:lstStyle/>
          <a:p>
            <a:pPr algn="ctr">
              <a:lnSpc>
                <a:spcPts val="1200"/>
              </a:lnSpc>
            </a:pPr>
            <a:r>
              <a:rPr lang="en-US" sz="1600" dirty="0" smtClean="0">
                <a:solidFill>
                  <a:srgbClr val="0B1412"/>
                </a:solidFill>
                <a:latin typeface="Montserrat" charset="0"/>
                <a:ea typeface="Montserrat" charset="0"/>
                <a:cs typeface="Montserrat" charset="0"/>
              </a:rPr>
              <a:t>Also </a:t>
            </a:r>
            <a:r>
              <a:rPr lang="en-US" sz="1600" dirty="0">
                <a:solidFill>
                  <a:srgbClr val="0B1412"/>
                </a:solidFill>
                <a:latin typeface="Montserrat" charset="0"/>
                <a:ea typeface="Montserrat" charset="0"/>
                <a:cs typeface="Montserrat" charset="0"/>
              </a:rPr>
              <a:t>male air bring is </a:t>
            </a:r>
            <a:r>
              <a:rPr lang="en-US" sz="1600" dirty="0" smtClean="0">
                <a:solidFill>
                  <a:srgbClr val="0B1412"/>
                </a:solidFill>
                <a:latin typeface="Montserrat" charset="0"/>
                <a:ea typeface="Montserrat" charset="0"/>
                <a:cs typeface="Montserrat" charset="0"/>
              </a:rPr>
              <a:t>signs </a:t>
            </a:r>
            <a:r>
              <a:rPr lang="en-US" sz="1600" smtClean="0">
                <a:solidFill>
                  <a:srgbClr val="0B1412"/>
                </a:solidFill>
                <a:latin typeface="Montserrat" charset="0"/>
                <a:ea typeface="Montserrat" charset="0"/>
                <a:cs typeface="Montserrat" charset="0"/>
              </a:rPr>
              <a:t>first example.</a:t>
            </a:r>
            <a:endParaRPr lang="en-US" sz="1600" dirty="0">
              <a:solidFill>
                <a:srgbClr val="0B1412"/>
              </a:solidFill>
              <a:latin typeface="Montserrat" charset="0"/>
              <a:ea typeface="Montserrat" charset="0"/>
              <a:cs typeface="Montserrat" charset="0"/>
            </a:endParaRPr>
          </a:p>
        </p:txBody>
      </p:sp>
      <p:sp>
        <p:nvSpPr>
          <p:cNvPr id="46" name="TextBox 45"/>
          <p:cNvSpPr txBox="1"/>
          <p:nvPr/>
        </p:nvSpPr>
        <p:spPr>
          <a:xfrm>
            <a:off x="16873063" y="8303080"/>
            <a:ext cx="2872932" cy="245110"/>
          </a:xfrm>
          <a:prstGeom prst="rect">
            <a:avLst/>
          </a:prstGeom>
          <a:noFill/>
        </p:spPr>
        <p:txBody>
          <a:bodyPr wrap="square" numCol="1" spcCol="457200" rtlCol="0">
            <a:spAutoFit/>
          </a:bodyPr>
          <a:lstStyle/>
          <a:p>
            <a:pPr algn="ctr">
              <a:lnSpc>
                <a:spcPts val="1200"/>
              </a:lnSpc>
            </a:pPr>
            <a:r>
              <a:rPr lang="en-US" sz="2400" b="1" dirty="0" smtClean="0">
                <a:solidFill>
                  <a:srgbClr val="0B1412"/>
                </a:solidFill>
                <a:latin typeface="Montserrat" charset="0"/>
                <a:ea typeface="Montserrat" charset="0"/>
                <a:cs typeface="Montserrat" charset="0"/>
              </a:rPr>
              <a:t>Heading Text</a:t>
            </a:r>
            <a:endParaRPr lang="en-US" sz="2400" b="1" dirty="0">
              <a:solidFill>
                <a:srgbClr val="0B1412"/>
              </a:solidFill>
              <a:latin typeface="Montserrat" charset="0"/>
              <a:ea typeface="Montserrat" charset="0"/>
              <a:cs typeface="Montserrat" charset="0"/>
            </a:endParaRPr>
          </a:p>
        </p:txBody>
      </p:sp>
      <p:sp>
        <p:nvSpPr>
          <p:cNvPr id="47" name="TextBox 46"/>
          <p:cNvSpPr txBox="1"/>
          <p:nvPr/>
        </p:nvSpPr>
        <p:spPr>
          <a:xfrm>
            <a:off x="18977125" y="5209429"/>
            <a:ext cx="3388065" cy="1337945"/>
          </a:xfrm>
          <a:prstGeom prst="rect">
            <a:avLst/>
          </a:prstGeom>
          <a:noFill/>
        </p:spPr>
        <p:txBody>
          <a:bodyPr wrap="square" numCol="1" spcCol="457200" rtlCol="0">
            <a:spAutoFit/>
          </a:bodyPr>
          <a:lstStyle/>
          <a:p>
            <a:pPr>
              <a:lnSpc>
                <a:spcPct val="150000"/>
              </a:lnSpc>
            </a:pPr>
            <a:r>
              <a:rPr lang="en-US" sz="1800" dirty="0" smtClean="0">
                <a:solidFill>
                  <a:schemeClr val="bg2"/>
                </a:solidFill>
                <a:latin typeface="Montserrat" charset="0"/>
                <a:ea typeface="Montserrat" charset="0"/>
                <a:cs typeface="Montserrat" charset="0"/>
              </a:rPr>
              <a:t>Also </a:t>
            </a:r>
            <a:r>
              <a:rPr lang="en-US" sz="1800" dirty="0">
                <a:solidFill>
                  <a:schemeClr val="bg2"/>
                </a:solidFill>
                <a:latin typeface="Montserrat" charset="0"/>
                <a:ea typeface="Montserrat" charset="0"/>
                <a:cs typeface="Montserrat" charset="0"/>
              </a:rPr>
              <a:t>he his male air bring is Signs </a:t>
            </a:r>
            <a:r>
              <a:rPr lang="en-US" sz="1800" dirty="0" smtClean="0">
                <a:solidFill>
                  <a:schemeClr val="bg2"/>
                </a:solidFill>
                <a:latin typeface="Montserrat" charset="0"/>
                <a:ea typeface="Montserrat" charset="0"/>
                <a:cs typeface="Montserrat" charset="0"/>
              </a:rPr>
              <a:t>first. </a:t>
            </a:r>
            <a:r>
              <a:rPr lang="en-US" sz="1800" dirty="0">
                <a:solidFill>
                  <a:schemeClr val="bg2"/>
                </a:solidFill>
                <a:latin typeface="Montserrat" charset="0"/>
                <a:ea typeface="Montserrat" charset="0"/>
                <a:cs typeface="Montserrat" charset="0"/>
              </a:rPr>
              <a:t>Creepiest god air fish land</a:t>
            </a:r>
            <a:r>
              <a:rPr lang="en-US" sz="1800" dirty="0" smtClean="0">
                <a:solidFill>
                  <a:schemeClr val="bg2"/>
                </a:solidFill>
                <a:latin typeface="Montserrat" charset="0"/>
                <a:ea typeface="Montserrat" charset="0"/>
                <a:cs typeface="Montserrat" charset="0"/>
              </a:rPr>
              <a:t>. </a:t>
            </a:r>
            <a:r>
              <a:rPr lang="en-US" sz="1800" dirty="0">
                <a:solidFill>
                  <a:schemeClr val="bg2"/>
                </a:solidFill>
                <a:latin typeface="Montserrat" charset="0"/>
                <a:ea typeface="Montserrat" charset="0"/>
                <a:cs typeface="Montserrat" charset="0"/>
              </a:rPr>
              <a:t>Air </a:t>
            </a:r>
            <a:r>
              <a:rPr lang="en-US" sz="1800" dirty="0" smtClean="0">
                <a:solidFill>
                  <a:schemeClr val="bg2"/>
                </a:solidFill>
                <a:latin typeface="Montserrat" charset="0"/>
                <a:ea typeface="Montserrat" charset="0"/>
                <a:cs typeface="Montserrat" charset="0"/>
              </a:rPr>
              <a:t>saying</a:t>
            </a:r>
            <a:endParaRPr lang="en-US" sz="1800" dirty="0">
              <a:solidFill>
                <a:schemeClr val="bg2"/>
              </a:solidFill>
              <a:latin typeface="Montserrat" charset="0"/>
              <a:ea typeface="Montserrat" charset="0"/>
              <a:cs typeface="Montserrat" charset="0"/>
            </a:endParaRPr>
          </a:p>
        </p:txBody>
      </p:sp>
      <p:sp>
        <p:nvSpPr>
          <p:cNvPr id="48" name="TextBox 47"/>
          <p:cNvSpPr txBox="1"/>
          <p:nvPr/>
        </p:nvSpPr>
        <p:spPr>
          <a:xfrm>
            <a:off x="18913263" y="4393004"/>
            <a:ext cx="1826752" cy="860425"/>
          </a:xfrm>
          <a:prstGeom prst="rect">
            <a:avLst/>
          </a:prstGeom>
          <a:noFill/>
        </p:spPr>
        <p:txBody>
          <a:bodyPr wrap="square" rtlCol="0">
            <a:spAutoFit/>
          </a:bodyPr>
          <a:lstStyle/>
          <a:p>
            <a:r>
              <a:rPr lang="en-US" sz="5000" b="1" dirty="0" smtClean="0">
                <a:solidFill>
                  <a:schemeClr val="tx2"/>
                </a:solidFill>
                <a:latin typeface="Montserrat" charset="0"/>
                <a:ea typeface="Montserrat" charset="0"/>
                <a:cs typeface="Montserrat" charset="0"/>
              </a:rPr>
              <a:t>18%</a:t>
            </a:r>
            <a:endParaRPr lang="en-US" sz="5000" b="1" dirty="0">
              <a:solidFill>
                <a:schemeClr val="tx2"/>
              </a:solidFill>
              <a:latin typeface="Montserrat" charset="0"/>
              <a:ea typeface="Montserrat" charset="0"/>
              <a:cs typeface="Montserrat" charset="0"/>
            </a:endParaRPr>
          </a:p>
        </p:txBody>
      </p:sp>
      <p:sp>
        <p:nvSpPr>
          <p:cNvPr id="49" name="TextBox 48"/>
          <p:cNvSpPr txBox="1"/>
          <p:nvPr/>
        </p:nvSpPr>
        <p:spPr>
          <a:xfrm>
            <a:off x="2644099" y="5209429"/>
            <a:ext cx="3388065" cy="1337945"/>
          </a:xfrm>
          <a:prstGeom prst="rect">
            <a:avLst/>
          </a:prstGeom>
          <a:noFill/>
        </p:spPr>
        <p:txBody>
          <a:bodyPr wrap="square" numCol="1" spcCol="457200" rtlCol="0">
            <a:spAutoFit/>
          </a:bodyPr>
          <a:lstStyle/>
          <a:p>
            <a:pPr algn="r">
              <a:lnSpc>
                <a:spcPct val="150000"/>
              </a:lnSpc>
            </a:pPr>
            <a:r>
              <a:rPr lang="en-US" sz="1800" dirty="0" smtClean="0">
                <a:solidFill>
                  <a:schemeClr val="bg2"/>
                </a:solidFill>
                <a:latin typeface="Montserrat" charset="0"/>
                <a:ea typeface="Montserrat" charset="0"/>
                <a:cs typeface="Montserrat" charset="0"/>
              </a:rPr>
              <a:t>Also </a:t>
            </a:r>
            <a:r>
              <a:rPr lang="en-US" sz="1800" dirty="0">
                <a:solidFill>
                  <a:schemeClr val="bg2"/>
                </a:solidFill>
                <a:latin typeface="Montserrat" charset="0"/>
                <a:ea typeface="Montserrat" charset="0"/>
                <a:cs typeface="Montserrat" charset="0"/>
              </a:rPr>
              <a:t>he his male air bring is </a:t>
            </a:r>
            <a:r>
              <a:rPr lang="en-US" sz="1800">
                <a:solidFill>
                  <a:schemeClr val="bg2"/>
                </a:solidFill>
                <a:latin typeface="Montserrat" charset="0"/>
                <a:ea typeface="Montserrat" charset="0"/>
                <a:cs typeface="Montserrat" charset="0"/>
              </a:rPr>
              <a:t>Signs </a:t>
            </a:r>
            <a:r>
              <a:rPr lang="en-US" sz="1800" smtClean="0">
                <a:solidFill>
                  <a:schemeClr val="bg2"/>
                </a:solidFill>
                <a:latin typeface="Montserrat" charset="0"/>
                <a:ea typeface="Montserrat" charset="0"/>
                <a:cs typeface="Montserrat" charset="0"/>
              </a:rPr>
              <a:t>first. </a:t>
            </a:r>
            <a:r>
              <a:rPr lang="en-US" sz="1800" dirty="0">
                <a:solidFill>
                  <a:schemeClr val="bg2"/>
                </a:solidFill>
                <a:latin typeface="Montserrat" charset="0"/>
                <a:ea typeface="Montserrat" charset="0"/>
                <a:cs typeface="Montserrat" charset="0"/>
              </a:rPr>
              <a:t>Creepiest god air fish land</a:t>
            </a:r>
            <a:r>
              <a:rPr lang="en-US" sz="1800" dirty="0" smtClean="0">
                <a:solidFill>
                  <a:schemeClr val="bg2"/>
                </a:solidFill>
                <a:latin typeface="Montserrat" charset="0"/>
                <a:ea typeface="Montserrat" charset="0"/>
                <a:cs typeface="Montserrat" charset="0"/>
              </a:rPr>
              <a:t>. </a:t>
            </a:r>
            <a:r>
              <a:rPr lang="en-US" sz="1800" dirty="0">
                <a:solidFill>
                  <a:schemeClr val="bg2"/>
                </a:solidFill>
                <a:latin typeface="Montserrat" charset="0"/>
                <a:ea typeface="Montserrat" charset="0"/>
                <a:cs typeface="Montserrat" charset="0"/>
              </a:rPr>
              <a:t>Air </a:t>
            </a:r>
            <a:r>
              <a:rPr lang="en-US" sz="1800" dirty="0" smtClean="0">
                <a:solidFill>
                  <a:schemeClr val="bg2"/>
                </a:solidFill>
                <a:latin typeface="Montserrat" charset="0"/>
                <a:ea typeface="Montserrat" charset="0"/>
                <a:cs typeface="Montserrat" charset="0"/>
              </a:rPr>
              <a:t>saying</a:t>
            </a:r>
            <a:endParaRPr lang="en-US" sz="1800" dirty="0">
              <a:solidFill>
                <a:schemeClr val="bg2"/>
              </a:solidFill>
              <a:latin typeface="Montserrat" charset="0"/>
              <a:ea typeface="Montserrat" charset="0"/>
              <a:cs typeface="Montserrat" charset="0"/>
            </a:endParaRPr>
          </a:p>
        </p:txBody>
      </p:sp>
      <p:sp>
        <p:nvSpPr>
          <p:cNvPr id="50" name="TextBox 49"/>
          <p:cNvSpPr txBox="1"/>
          <p:nvPr/>
        </p:nvSpPr>
        <p:spPr>
          <a:xfrm>
            <a:off x="4205413" y="4393004"/>
            <a:ext cx="1826752" cy="860425"/>
          </a:xfrm>
          <a:prstGeom prst="rect">
            <a:avLst/>
          </a:prstGeom>
          <a:noFill/>
        </p:spPr>
        <p:txBody>
          <a:bodyPr wrap="square" rtlCol="0">
            <a:spAutoFit/>
          </a:bodyPr>
          <a:lstStyle/>
          <a:p>
            <a:pPr algn="r"/>
            <a:r>
              <a:rPr lang="en-US" sz="5000" b="1" dirty="0" smtClean="0">
                <a:solidFill>
                  <a:schemeClr val="accent2"/>
                </a:solidFill>
                <a:latin typeface="Montserrat" charset="0"/>
                <a:ea typeface="Montserrat" charset="0"/>
                <a:cs typeface="Montserrat" charset="0"/>
              </a:rPr>
              <a:t>83%</a:t>
            </a:r>
            <a:endParaRPr lang="en-US" sz="5000" b="1" dirty="0">
              <a:solidFill>
                <a:schemeClr val="accent2"/>
              </a:solidFill>
              <a:latin typeface="Montserrat" charset="0"/>
              <a:ea typeface="Montserrat" charset="0"/>
              <a:cs typeface="Montserrat" charset="0"/>
            </a:endParaRPr>
          </a:p>
        </p:txBody>
      </p:sp>
      <p:sp>
        <p:nvSpPr>
          <p:cNvPr id="51" name="TextBox 50"/>
          <p:cNvSpPr txBox="1"/>
          <p:nvPr/>
        </p:nvSpPr>
        <p:spPr>
          <a:xfrm>
            <a:off x="3899794" y="11681993"/>
            <a:ext cx="16582061" cy="1014730"/>
          </a:xfrm>
          <a:prstGeom prst="rect">
            <a:avLst/>
          </a:prstGeom>
          <a:noFill/>
        </p:spPr>
        <p:txBody>
          <a:bodyPr wrap="square" numCol="1" spcCol="457200" rtlCol="0">
            <a:spAutoFit/>
          </a:bodyPr>
          <a:lstStyle/>
          <a:p>
            <a:pPr algn="ctr">
              <a:lnSpc>
                <a:spcPct val="150000"/>
              </a:lnSpc>
            </a:pPr>
            <a:r>
              <a:rPr lang="en-US" sz="2000" dirty="0">
                <a:solidFill>
                  <a:schemeClr val="bg2"/>
                </a:solidFill>
                <a:latin typeface="Montserrat" charset="0"/>
                <a:ea typeface="Montserrat" charset="0"/>
                <a:cs typeface="Montserrat" charset="0"/>
              </a:rPr>
              <a:t>Lesser first day kind god us earth. The divide firmament signs doesn't seasons heaven spirit </a:t>
            </a:r>
            <a:r>
              <a:rPr lang="en-US" sz="2000" dirty="0" smtClean="0">
                <a:solidFill>
                  <a:schemeClr val="bg2"/>
                </a:solidFill>
                <a:latin typeface="Montserrat" charset="0"/>
                <a:ea typeface="Montserrat" charset="0"/>
                <a:cs typeface="Montserrat" charset="0"/>
              </a:rPr>
              <a:t>open. The </a:t>
            </a:r>
            <a:r>
              <a:rPr lang="en-US" sz="2000" dirty="0">
                <a:solidFill>
                  <a:schemeClr val="bg2"/>
                </a:solidFill>
                <a:latin typeface="Montserrat" charset="0"/>
                <a:ea typeface="Montserrat" charset="0"/>
                <a:cs typeface="Montserrat" charset="0"/>
              </a:rPr>
              <a:t>divide firmament signs doesn't seasons heaven spirit open gathered heaven without them </a:t>
            </a:r>
            <a:r>
              <a:rPr lang="en-US" sz="2000" dirty="0" smtClean="0">
                <a:solidFill>
                  <a:schemeClr val="bg2"/>
                </a:solidFill>
                <a:latin typeface="Montserrat" charset="0"/>
                <a:ea typeface="Montserrat" charset="0"/>
                <a:cs typeface="Montserrat" charset="0"/>
              </a:rPr>
              <a:t>air.</a:t>
            </a:r>
            <a:endParaRPr lang="en-US" sz="2000" dirty="0">
              <a:solidFill>
                <a:schemeClr val="bg2"/>
              </a:solidFill>
              <a:latin typeface="Montserrat" charset="0"/>
              <a:ea typeface="Montserrat" charset="0"/>
              <a:cs typeface="Montserrat" charset="0"/>
            </a:endParaRP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nodeType="clickEffect">
                                  <p:stCondLst>
                                    <p:cond delay="0"/>
                                  </p:stCondLst>
                                  <p:childTnLst>
                                    <p:set>
                                      <p:cBhvr>
                                        <p:cTn id="11" dur="1" fill="hold">
                                          <p:stCondLst>
                                            <p:cond delay="0"/>
                                          </p:stCondLst>
                                        </p:cTn>
                                        <p:tgtEl>
                                          <p:spTgt spid="80"/>
                                        </p:tgtEl>
                                        <p:attrNameLst>
                                          <p:attrName>style.visibility</p:attrName>
                                        </p:attrNameLst>
                                      </p:cBhvr>
                                      <p:to>
                                        <p:strVal val="visible"/>
                                      </p:to>
                                    </p:set>
                                    <p:anim calcmode="lin" valueType="num">
                                      <p:cBhvr additive="base">
                                        <p:cTn id="12" dur="500"/>
                                        <p:tgtEl>
                                          <p:spTgt spid="80"/>
                                        </p:tgtEl>
                                        <p:attrNameLst>
                                          <p:attrName>ppt_y</p:attrName>
                                        </p:attrNameLst>
                                      </p:cBhvr>
                                      <p:tavLst>
                                        <p:tav tm="0">
                                          <p:val>
                                            <p:strVal val="#ppt_y+#ppt_h*1.125000"/>
                                          </p:val>
                                        </p:tav>
                                        <p:tav tm="100000">
                                          <p:val>
                                            <p:strVal val="#ppt_y"/>
                                          </p:val>
                                        </p:tav>
                                      </p:tavLst>
                                    </p:anim>
                                    <p:animEffect transition="in" filter="wipe(up)">
                                      <p:cBhvr>
                                        <p:cTn id="13" dur="500"/>
                                        <p:tgtEl>
                                          <p:spTgt spid="80"/>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grpId="0" nodeType="clickEffect">
                                  <p:stCondLst>
                                    <p:cond delay="0"/>
                                  </p:stCondLst>
                                  <p:childTnLst>
                                    <p:set>
                                      <p:cBhvr>
                                        <p:cTn id="17" dur="1" fill="hold">
                                          <p:stCondLst>
                                            <p:cond delay="0"/>
                                          </p:stCondLst>
                                        </p:cTn>
                                        <p:tgtEl>
                                          <p:spTgt spid="38"/>
                                        </p:tgtEl>
                                        <p:attrNameLst>
                                          <p:attrName>style.visibility</p:attrName>
                                        </p:attrNameLst>
                                      </p:cBhvr>
                                      <p:to>
                                        <p:strVal val="visible"/>
                                      </p:to>
                                    </p:set>
                                    <p:anim calcmode="lin" valueType="num">
                                      <p:cBhvr>
                                        <p:cTn id="18" dur="500" fill="hold"/>
                                        <p:tgtEl>
                                          <p:spTgt spid="38"/>
                                        </p:tgtEl>
                                        <p:attrNameLst>
                                          <p:attrName>ppt_w</p:attrName>
                                        </p:attrNameLst>
                                      </p:cBhvr>
                                      <p:tavLst>
                                        <p:tav tm="0">
                                          <p:val>
                                            <p:fltVal val="0"/>
                                          </p:val>
                                        </p:tav>
                                        <p:tav tm="100000">
                                          <p:val>
                                            <p:strVal val="#ppt_w"/>
                                          </p:val>
                                        </p:tav>
                                      </p:tavLst>
                                    </p:anim>
                                    <p:anim calcmode="lin" valueType="num">
                                      <p:cBhvr>
                                        <p:cTn id="19" dur="500" fill="hold"/>
                                        <p:tgtEl>
                                          <p:spTgt spid="38"/>
                                        </p:tgtEl>
                                        <p:attrNameLst>
                                          <p:attrName>ppt_h</p:attrName>
                                        </p:attrNameLst>
                                      </p:cBhvr>
                                      <p:tavLst>
                                        <p:tav tm="0">
                                          <p:val>
                                            <p:fltVal val="0"/>
                                          </p:val>
                                        </p:tav>
                                        <p:tav tm="100000">
                                          <p:val>
                                            <p:strVal val="#ppt_h"/>
                                          </p:val>
                                        </p:tav>
                                      </p:tavLst>
                                    </p:anim>
                                    <p:animEffect transition="in" filter="fade">
                                      <p:cBhvr>
                                        <p:cTn id="20" dur="500"/>
                                        <p:tgtEl>
                                          <p:spTgt spid="38"/>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ppt_w</p:attrName>
                                        </p:attrNameLst>
                                      </p:cBhvr>
                                      <p:tavLst>
                                        <p:tav tm="0">
                                          <p:val>
                                            <p:fltVal val="0"/>
                                          </p:val>
                                        </p:tav>
                                        <p:tav tm="100000">
                                          <p:val>
                                            <p:strVal val="#ppt_w"/>
                                          </p:val>
                                        </p:tav>
                                      </p:tavLst>
                                    </p:anim>
                                    <p:anim calcmode="lin" valueType="num">
                                      <p:cBhvr>
                                        <p:cTn id="24" dur="500" fill="hold"/>
                                        <p:tgtEl>
                                          <p:spTgt spid="39"/>
                                        </p:tgtEl>
                                        <p:attrNameLst>
                                          <p:attrName>ppt_h</p:attrName>
                                        </p:attrNameLst>
                                      </p:cBhvr>
                                      <p:tavLst>
                                        <p:tav tm="0">
                                          <p:val>
                                            <p:fltVal val="0"/>
                                          </p:val>
                                        </p:tav>
                                        <p:tav tm="100000">
                                          <p:val>
                                            <p:strVal val="#ppt_h"/>
                                          </p:val>
                                        </p:tav>
                                      </p:tavLst>
                                    </p:anim>
                                    <p:animEffect transition="in" filter="fade">
                                      <p:cBhvr>
                                        <p:cTn id="25" dur="500"/>
                                        <p:tgtEl>
                                          <p:spTgt spid="39"/>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40"/>
                                        </p:tgtEl>
                                        <p:attrNameLst>
                                          <p:attrName>style.visibility</p:attrName>
                                        </p:attrNameLst>
                                      </p:cBhvr>
                                      <p:to>
                                        <p:strVal val="visible"/>
                                      </p:to>
                                    </p:set>
                                    <p:anim calcmode="lin" valueType="num">
                                      <p:cBhvr>
                                        <p:cTn id="28" dur="500" fill="hold"/>
                                        <p:tgtEl>
                                          <p:spTgt spid="40"/>
                                        </p:tgtEl>
                                        <p:attrNameLst>
                                          <p:attrName>ppt_w</p:attrName>
                                        </p:attrNameLst>
                                      </p:cBhvr>
                                      <p:tavLst>
                                        <p:tav tm="0">
                                          <p:val>
                                            <p:fltVal val="0"/>
                                          </p:val>
                                        </p:tav>
                                        <p:tav tm="100000">
                                          <p:val>
                                            <p:strVal val="#ppt_w"/>
                                          </p:val>
                                        </p:tav>
                                      </p:tavLst>
                                    </p:anim>
                                    <p:anim calcmode="lin" valueType="num">
                                      <p:cBhvr>
                                        <p:cTn id="29" dur="500" fill="hold"/>
                                        <p:tgtEl>
                                          <p:spTgt spid="40"/>
                                        </p:tgtEl>
                                        <p:attrNameLst>
                                          <p:attrName>ppt_h</p:attrName>
                                        </p:attrNameLst>
                                      </p:cBhvr>
                                      <p:tavLst>
                                        <p:tav tm="0">
                                          <p:val>
                                            <p:fltVal val="0"/>
                                          </p:val>
                                        </p:tav>
                                        <p:tav tm="100000">
                                          <p:val>
                                            <p:strVal val="#ppt_h"/>
                                          </p:val>
                                        </p:tav>
                                      </p:tavLst>
                                    </p:anim>
                                    <p:animEffect transition="in" filter="fade">
                                      <p:cBhvr>
                                        <p:cTn id="30" dur="500"/>
                                        <p:tgtEl>
                                          <p:spTgt spid="40"/>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50"/>
                                        </p:tgtEl>
                                        <p:attrNameLst>
                                          <p:attrName>style.visibility</p:attrName>
                                        </p:attrNameLst>
                                      </p:cBhvr>
                                      <p:to>
                                        <p:strVal val="visible"/>
                                      </p:to>
                                    </p:set>
                                    <p:anim calcmode="lin" valueType="num">
                                      <p:cBhvr>
                                        <p:cTn id="33" dur="500" fill="hold"/>
                                        <p:tgtEl>
                                          <p:spTgt spid="50"/>
                                        </p:tgtEl>
                                        <p:attrNameLst>
                                          <p:attrName>ppt_w</p:attrName>
                                        </p:attrNameLst>
                                      </p:cBhvr>
                                      <p:tavLst>
                                        <p:tav tm="0">
                                          <p:val>
                                            <p:fltVal val="0"/>
                                          </p:val>
                                        </p:tav>
                                        <p:tav tm="100000">
                                          <p:val>
                                            <p:strVal val="#ppt_w"/>
                                          </p:val>
                                        </p:tav>
                                      </p:tavLst>
                                    </p:anim>
                                    <p:anim calcmode="lin" valueType="num">
                                      <p:cBhvr>
                                        <p:cTn id="34" dur="500" fill="hold"/>
                                        <p:tgtEl>
                                          <p:spTgt spid="50"/>
                                        </p:tgtEl>
                                        <p:attrNameLst>
                                          <p:attrName>ppt_h</p:attrName>
                                        </p:attrNameLst>
                                      </p:cBhvr>
                                      <p:tavLst>
                                        <p:tav tm="0">
                                          <p:val>
                                            <p:fltVal val="0"/>
                                          </p:val>
                                        </p:tav>
                                        <p:tav tm="100000">
                                          <p:val>
                                            <p:strVal val="#ppt_h"/>
                                          </p:val>
                                        </p:tav>
                                      </p:tavLst>
                                    </p:anim>
                                    <p:animEffect transition="in" filter="fade">
                                      <p:cBhvr>
                                        <p:cTn id="35" dur="500"/>
                                        <p:tgtEl>
                                          <p:spTgt spid="50"/>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9"/>
                                        </p:tgtEl>
                                        <p:attrNameLst>
                                          <p:attrName>style.visibility</p:attrName>
                                        </p:attrNameLst>
                                      </p:cBhvr>
                                      <p:to>
                                        <p:strVal val="visible"/>
                                      </p:to>
                                    </p:set>
                                    <p:anim calcmode="lin" valueType="num">
                                      <p:cBhvr>
                                        <p:cTn id="38" dur="500" fill="hold"/>
                                        <p:tgtEl>
                                          <p:spTgt spid="49"/>
                                        </p:tgtEl>
                                        <p:attrNameLst>
                                          <p:attrName>ppt_w</p:attrName>
                                        </p:attrNameLst>
                                      </p:cBhvr>
                                      <p:tavLst>
                                        <p:tav tm="0">
                                          <p:val>
                                            <p:fltVal val="0"/>
                                          </p:val>
                                        </p:tav>
                                        <p:tav tm="100000">
                                          <p:val>
                                            <p:strVal val="#ppt_w"/>
                                          </p:val>
                                        </p:tav>
                                      </p:tavLst>
                                    </p:anim>
                                    <p:anim calcmode="lin" valueType="num">
                                      <p:cBhvr>
                                        <p:cTn id="39" dur="500" fill="hold"/>
                                        <p:tgtEl>
                                          <p:spTgt spid="49"/>
                                        </p:tgtEl>
                                        <p:attrNameLst>
                                          <p:attrName>ppt_h</p:attrName>
                                        </p:attrNameLst>
                                      </p:cBhvr>
                                      <p:tavLst>
                                        <p:tav tm="0">
                                          <p:val>
                                            <p:fltVal val="0"/>
                                          </p:val>
                                        </p:tav>
                                        <p:tav tm="100000">
                                          <p:val>
                                            <p:strVal val="#ppt_h"/>
                                          </p:val>
                                        </p:tav>
                                      </p:tavLst>
                                    </p:anim>
                                    <p:animEffect transition="in" filter="fade">
                                      <p:cBhvr>
                                        <p:cTn id="40" dur="500"/>
                                        <p:tgtEl>
                                          <p:spTgt spid="49"/>
                                        </p:tgtEl>
                                      </p:cBhvr>
                                    </p:animEffect>
                                  </p:childTnLst>
                                </p:cTn>
                              </p:par>
                            </p:childTnLst>
                          </p:cTn>
                        </p:par>
                      </p:childTnLst>
                    </p:cTn>
                  </p:par>
                  <p:par>
                    <p:cTn id="41" fill="hold">
                      <p:stCondLst>
                        <p:cond delay="indefinite"/>
                      </p:stCondLst>
                      <p:childTnLst>
                        <p:par>
                          <p:cTn id="42" fill="hold">
                            <p:stCondLst>
                              <p:cond delay="0"/>
                            </p:stCondLst>
                            <p:childTnLst>
                              <p:par>
                                <p:cTn id="43" presetID="12" presetClass="entr" presetSubtype="4" fill="hold" nodeType="clickEffect">
                                  <p:stCondLst>
                                    <p:cond delay="0"/>
                                  </p:stCondLst>
                                  <p:childTnLst>
                                    <p:set>
                                      <p:cBhvr>
                                        <p:cTn id="44" dur="1" fill="hold">
                                          <p:stCondLst>
                                            <p:cond delay="0"/>
                                          </p:stCondLst>
                                        </p:cTn>
                                        <p:tgtEl>
                                          <p:spTgt spid="71"/>
                                        </p:tgtEl>
                                        <p:attrNameLst>
                                          <p:attrName>style.visibility</p:attrName>
                                        </p:attrNameLst>
                                      </p:cBhvr>
                                      <p:to>
                                        <p:strVal val="visible"/>
                                      </p:to>
                                    </p:set>
                                    <p:anim calcmode="lin" valueType="num">
                                      <p:cBhvr additive="base">
                                        <p:cTn id="45" dur="500"/>
                                        <p:tgtEl>
                                          <p:spTgt spid="71"/>
                                        </p:tgtEl>
                                        <p:attrNameLst>
                                          <p:attrName>ppt_y</p:attrName>
                                        </p:attrNameLst>
                                      </p:cBhvr>
                                      <p:tavLst>
                                        <p:tav tm="0">
                                          <p:val>
                                            <p:strVal val="#ppt_y+#ppt_h*1.125000"/>
                                          </p:val>
                                        </p:tav>
                                        <p:tav tm="100000">
                                          <p:val>
                                            <p:strVal val="#ppt_y"/>
                                          </p:val>
                                        </p:tav>
                                      </p:tavLst>
                                    </p:anim>
                                    <p:animEffect transition="in" filter="wipe(up)">
                                      <p:cBhvr>
                                        <p:cTn id="46" dur="500"/>
                                        <p:tgtEl>
                                          <p:spTgt spid="71"/>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35"/>
                                        </p:tgtEl>
                                        <p:attrNameLst>
                                          <p:attrName>style.visibility</p:attrName>
                                        </p:attrNameLst>
                                      </p:cBhvr>
                                      <p:to>
                                        <p:strVal val="visible"/>
                                      </p:to>
                                    </p:set>
                                    <p:anim calcmode="lin" valueType="num">
                                      <p:cBhvr>
                                        <p:cTn id="51" dur="500" fill="hold"/>
                                        <p:tgtEl>
                                          <p:spTgt spid="35"/>
                                        </p:tgtEl>
                                        <p:attrNameLst>
                                          <p:attrName>ppt_w</p:attrName>
                                        </p:attrNameLst>
                                      </p:cBhvr>
                                      <p:tavLst>
                                        <p:tav tm="0">
                                          <p:val>
                                            <p:fltVal val="0"/>
                                          </p:val>
                                        </p:tav>
                                        <p:tav tm="100000">
                                          <p:val>
                                            <p:strVal val="#ppt_w"/>
                                          </p:val>
                                        </p:tav>
                                      </p:tavLst>
                                    </p:anim>
                                    <p:anim calcmode="lin" valueType="num">
                                      <p:cBhvr>
                                        <p:cTn id="52" dur="500" fill="hold"/>
                                        <p:tgtEl>
                                          <p:spTgt spid="35"/>
                                        </p:tgtEl>
                                        <p:attrNameLst>
                                          <p:attrName>ppt_h</p:attrName>
                                        </p:attrNameLst>
                                      </p:cBhvr>
                                      <p:tavLst>
                                        <p:tav tm="0">
                                          <p:val>
                                            <p:fltVal val="0"/>
                                          </p:val>
                                        </p:tav>
                                        <p:tav tm="100000">
                                          <p:val>
                                            <p:strVal val="#ppt_h"/>
                                          </p:val>
                                        </p:tav>
                                      </p:tavLst>
                                    </p:anim>
                                    <p:animEffect transition="in" filter="fade">
                                      <p:cBhvr>
                                        <p:cTn id="53" dur="500"/>
                                        <p:tgtEl>
                                          <p:spTgt spid="35"/>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2"/>
                                        </p:tgtEl>
                                        <p:attrNameLst>
                                          <p:attrName>style.visibility</p:attrName>
                                        </p:attrNameLst>
                                      </p:cBhvr>
                                      <p:to>
                                        <p:strVal val="visible"/>
                                      </p:to>
                                    </p:set>
                                    <p:anim calcmode="lin" valueType="num">
                                      <p:cBhvr>
                                        <p:cTn id="56" dur="500" fill="hold"/>
                                        <p:tgtEl>
                                          <p:spTgt spid="42"/>
                                        </p:tgtEl>
                                        <p:attrNameLst>
                                          <p:attrName>ppt_w</p:attrName>
                                        </p:attrNameLst>
                                      </p:cBhvr>
                                      <p:tavLst>
                                        <p:tav tm="0">
                                          <p:val>
                                            <p:fltVal val="0"/>
                                          </p:val>
                                        </p:tav>
                                        <p:tav tm="100000">
                                          <p:val>
                                            <p:strVal val="#ppt_w"/>
                                          </p:val>
                                        </p:tav>
                                      </p:tavLst>
                                    </p:anim>
                                    <p:anim calcmode="lin" valueType="num">
                                      <p:cBhvr>
                                        <p:cTn id="57" dur="500" fill="hold"/>
                                        <p:tgtEl>
                                          <p:spTgt spid="42"/>
                                        </p:tgtEl>
                                        <p:attrNameLst>
                                          <p:attrName>ppt_h</p:attrName>
                                        </p:attrNameLst>
                                      </p:cBhvr>
                                      <p:tavLst>
                                        <p:tav tm="0">
                                          <p:val>
                                            <p:fltVal val="0"/>
                                          </p:val>
                                        </p:tav>
                                        <p:tav tm="100000">
                                          <p:val>
                                            <p:strVal val="#ppt_h"/>
                                          </p:val>
                                        </p:tav>
                                      </p:tavLst>
                                    </p:anim>
                                    <p:animEffect transition="in" filter="fade">
                                      <p:cBhvr>
                                        <p:cTn id="58" dur="500"/>
                                        <p:tgtEl>
                                          <p:spTgt spid="42"/>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41"/>
                                        </p:tgtEl>
                                        <p:attrNameLst>
                                          <p:attrName>style.visibility</p:attrName>
                                        </p:attrNameLst>
                                      </p:cBhvr>
                                      <p:to>
                                        <p:strVal val="visible"/>
                                      </p:to>
                                    </p:set>
                                    <p:anim calcmode="lin" valueType="num">
                                      <p:cBhvr>
                                        <p:cTn id="61" dur="500" fill="hold"/>
                                        <p:tgtEl>
                                          <p:spTgt spid="41"/>
                                        </p:tgtEl>
                                        <p:attrNameLst>
                                          <p:attrName>ppt_w</p:attrName>
                                        </p:attrNameLst>
                                      </p:cBhvr>
                                      <p:tavLst>
                                        <p:tav tm="0">
                                          <p:val>
                                            <p:fltVal val="0"/>
                                          </p:val>
                                        </p:tav>
                                        <p:tav tm="100000">
                                          <p:val>
                                            <p:strVal val="#ppt_w"/>
                                          </p:val>
                                        </p:tav>
                                      </p:tavLst>
                                    </p:anim>
                                    <p:anim calcmode="lin" valueType="num">
                                      <p:cBhvr>
                                        <p:cTn id="62" dur="500" fill="hold"/>
                                        <p:tgtEl>
                                          <p:spTgt spid="41"/>
                                        </p:tgtEl>
                                        <p:attrNameLst>
                                          <p:attrName>ppt_h</p:attrName>
                                        </p:attrNameLst>
                                      </p:cBhvr>
                                      <p:tavLst>
                                        <p:tav tm="0">
                                          <p:val>
                                            <p:fltVal val="0"/>
                                          </p:val>
                                        </p:tav>
                                        <p:tav tm="100000">
                                          <p:val>
                                            <p:strVal val="#ppt_h"/>
                                          </p:val>
                                        </p:tav>
                                      </p:tavLst>
                                    </p:anim>
                                    <p:animEffect transition="in" filter="fade">
                                      <p:cBhvr>
                                        <p:cTn id="63" dur="500"/>
                                        <p:tgtEl>
                                          <p:spTgt spid="41"/>
                                        </p:tgtEl>
                                      </p:cBhvr>
                                    </p:animEffect>
                                  </p:childTnLst>
                                </p:cTn>
                              </p:par>
                            </p:childTnLst>
                          </p:cTn>
                        </p:par>
                      </p:childTnLst>
                    </p:cTn>
                  </p:par>
                  <p:par>
                    <p:cTn id="64" fill="hold">
                      <p:stCondLst>
                        <p:cond delay="indefinite"/>
                      </p:stCondLst>
                      <p:childTnLst>
                        <p:par>
                          <p:cTn id="65" fill="hold">
                            <p:stCondLst>
                              <p:cond delay="0"/>
                            </p:stCondLst>
                            <p:childTnLst>
                              <p:par>
                                <p:cTn id="66" presetID="53" presetClass="entr" presetSubtype="16" fill="hold" nodeType="clickEffect">
                                  <p:stCondLst>
                                    <p:cond delay="0"/>
                                  </p:stCondLst>
                                  <p:childTnLst>
                                    <p:set>
                                      <p:cBhvr>
                                        <p:cTn id="67" dur="1" fill="hold">
                                          <p:stCondLst>
                                            <p:cond delay="0"/>
                                          </p:stCondLst>
                                        </p:cTn>
                                        <p:tgtEl>
                                          <p:spTgt spid="74"/>
                                        </p:tgtEl>
                                        <p:attrNameLst>
                                          <p:attrName>style.visibility</p:attrName>
                                        </p:attrNameLst>
                                      </p:cBhvr>
                                      <p:to>
                                        <p:strVal val="visible"/>
                                      </p:to>
                                    </p:set>
                                    <p:anim calcmode="lin" valueType="num">
                                      <p:cBhvr>
                                        <p:cTn id="68" dur="500" fill="hold"/>
                                        <p:tgtEl>
                                          <p:spTgt spid="74"/>
                                        </p:tgtEl>
                                        <p:attrNameLst>
                                          <p:attrName>ppt_w</p:attrName>
                                        </p:attrNameLst>
                                      </p:cBhvr>
                                      <p:tavLst>
                                        <p:tav tm="0">
                                          <p:val>
                                            <p:fltVal val="0"/>
                                          </p:val>
                                        </p:tav>
                                        <p:tav tm="100000">
                                          <p:val>
                                            <p:strVal val="#ppt_w"/>
                                          </p:val>
                                        </p:tav>
                                      </p:tavLst>
                                    </p:anim>
                                    <p:anim calcmode="lin" valueType="num">
                                      <p:cBhvr>
                                        <p:cTn id="69" dur="500" fill="hold"/>
                                        <p:tgtEl>
                                          <p:spTgt spid="74"/>
                                        </p:tgtEl>
                                        <p:attrNameLst>
                                          <p:attrName>ppt_h</p:attrName>
                                        </p:attrNameLst>
                                      </p:cBhvr>
                                      <p:tavLst>
                                        <p:tav tm="0">
                                          <p:val>
                                            <p:fltVal val="0"/>
                                          </p:val>
                                        </p:tav>
                                        <p:tav tm="100000">
                                          <p:val>
                                            <p:strVal val="#ppt_h"/>
                                          </p:val>
                                        </p:tav>
                                      </p:tavLst>
                                    </p:anim>
                                    <p:animEffect transition="in" filter="fade">
                                      <p:cBhvr>
                                        <p:cTn id="70" dur="500"/>
                                        <p:tgtEl>
                                          <p:spTgt spid="74"/>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presetSubtype="0" fill="hold" grpId="0" nodeType="clickEffect">
                                  <p:stCondLst>
                                    <p:cond delay="0"/>
                                  </p:stCondLst>
                                  <p:childTnLst>
                                    <p:set>
                                      <p:cBhvr>
                                        <p:cTn id="74" dur="1" fill="hold">
                                          <p:stCondLst>
                                            <p:cond delay="0"/>
                                          </p:stCondLst>
                                        </p:cTn>
                                        <p:tgtEl>
                                          <p:spTgt spid="37"/>
                                        </p:tgtEl>
                                        <p:attrNameLst>
                                          <p:attrName>style.visibility</p:attrName>
                                        </p:attrNameLst>
                                      </p:cBhvr>
                                      <p:to>
                                        <p:strVal val="visible"/>
                                      </p:to>
                                    </p:set>
                                    <p:animEffect transition="in" filter="fade">
                                      <p:cBhvr>
                                        <p:cTn id="75" dur="500"/>
                                        <p:tgtEl>
                                          <p:spTgt spid="37"/>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Effect transition="in" filter="fade">
                                      <p:cBhvr>
                                        <p:cTn id="78" dur="500"/>
                                        <p:tgtEl>
                                          <p:spTgt spid="44"/>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43"/>
                                        </p:tgtEl>
                                        <p:attrNameLst>
                                          <p:attrName>style.visibility</p:attrName>
                                        </p:attrNameLst>
                                      </p:cBhvr>
                                      <p:to>
                                        <p:strVal val="visible"/>
                                      </p:to>
                                    </p:set>
                                    <p:animEffect transition="in" filter="fade">
                                      <p:cBhvr>
                                        <p:cTn id="81" dur="500"/>
                                        <p:tgtEl>
                                          <p:spTgt spid="43"/>
                                        </p:tgtEl>
                                      </p:cBhvr>
                                    </p:animEffect>
                                  </p:childTnLst>
                                </p:cTn>
                              </p:par>
                            </p:childTnLst>
                          </p:cTn>
                        </p:par>
                      </p:childTnLst>
                    </p:cTn>
                  </p:par>
                  <p:par>
                    <p:cTn id="82" fill="hold">
                      <p:stCondLst>
                        <p:cond delay="indefinite"/>
                      </p:stCondLst>
                      <p:childTnLst>
                        <p:par>
                          <p:cTn id="83" fill="hold">
                            <p:stCondLst>
                              <p:cond delay="0"/>
                            </p:stCondLst>
                            <p:childTnLst>
                              <p:par>
                                <p:cTn id="84" presetID="12" presetClass="entr" presetSubtype="4" fill="hold" nodeType="clickEffect">
                                  <p:stCondLst>
                                    <p:cond delay="0"/>
                                  </p:stCondLst>
                                  <p:childTnLst>
                                    <p:set>
                                      <p:cBhvr>
                                        <p:cTn id="85" dur="1" fill="hold">
                                          <p:stCondLst>
                                            <p:cond delay="0"/>
                                          </p:stCondLst>
                                        </p:cTn>
                                        <p:tgtEl>
                                          <p:spTgt spid="86"/>
                                        </p:tgtEl>
                                        <p:attrNameLst>
                                          <p:attrName>style.visibility</p:attrName>
                                        </p:attrNameLst>
                                      </p:cBhvr>
                                      <p:to>
                                        <p:strVal val="visible"/>
                                      </p:to>
                                    </p:set>
                                    <p:anim calcmode="lin" valueType="num">
                                      <p:cBhvr additive="base">
                                        <p:cTn id="86" dur="500"/>
                                        <p:tgtEl>
                                          <p:spTgt spid="86"/>
                                        </p:tgtEl>
                                        <p:attrNameLst>
                                          <p:attrName>ppt_y</p:attrName>
                                        </p:attrNameLst>
                                      </p:cBhvr>
                                      <p:tavLst>
                                        <p:tav tm="0">
                                          <p:val>
                                            <p:strVal val="#ppt_y+#ppt_h*1.125000"/>
                                          </p:val>
                                        </p:tav>
                                        <p:tav tm="100000">
                                          <p:val>
                                            <p:strVal val="#ppt_y"/>
                                          </p:val>
                                        </p:tav>
                                      </p:tavLst>
                                    </p:anim>
                                    <p:animEffect transition="in" filter="wipe(up)">
                                      <p:cBhvr>
                                        <p:cTn id="87" dur="500"/>
                                        <p:tgtEl>
                                          <p:spTgt spid="86"/>
                                        </p:tgtEl>
                                      </p:cBhvr>
                                    </p:animEffect>
                                  </p:childTnLst>
                                </p:cTn>
                              </p:par>
                            </p:childTnLst>
                          </p:cTn>
                        </p:par>
                      </p:childTnLst>
                    </p:cTn>
                  </p:par>
                  <p:par>
                    <p:cTn id="88" fill="hold">
                      <p:stCondLst>
                        <p:cond delay="indefinite"/>
                      </p:stCondLst>
                      <p:childTnLst>
                        <p:par>
                          <p:cTn id="89" fill="hold">
                            <p:stCondLst>
                              <p:cond delay="0"/>
                            </p:stCondLst>
                            <p:childTnLst>
                              <p:par>
                                <p:cTn id="90" presetID="53" presetClass="entr" presetSubtype="16" fill="hold" grpId="0" nodeType="clickEffect">
                                  <p:stCondLst>
                                    <p:cond delay="0"/>
                                  </p:stCondLst>
                                  <p:childTnLst>
                                    <p:set>
                                      <p:cBhvr>
                                        <p:cTn id="91" dur="1" fill="hold">
                                          <p:stCondLst>
                                            <p:cond delay="0"/>
                                          </p:stCondLst>
                                        </p:cTn>
                                        <p:tgtEl>
                                          <p:spTgt spid="36"/>
                                        </p:tgtEl>
                                        <p:attrNameLst>
                                          <p:attrName>style.visibility</p:attrName>
                                        </p:attrNameLst>
                                      </p:cBhvr>
                                      <p:to>
                                        <p:strVal val="visible"/>
                                      </p:to>
                                    </p:set>
                                    <p:anim calcmode="lin" valueType="num">
                                      <p:cBhvr>
                                        <p:cTn id="92" dur="500" fill="hold"/>
                                        <p:tgtEl>
                                          <p:spTgt spid="36"/>
                                        </p:tgtEl>
                                        <p:attrNameLst>
                                          <p:attrName>ppt_w</p:attrName>
                                        </p:attrNameLst>
                                      </p:cBhvr>
                                      <p:tavLst>
                                        <p:tav tm="0">
                                          <p:val>
                                            <p:fltVal val="0"/>
                                          </p:val>
                                        </p:tav>
                                        <p:tav tm="100000">
                                          <p:val>
                                            <p:strVal val="#ppt_w"/>
                                          </p:val>
                                        </p:tav>
                                      </p:tavLst>
                                    </p:anim>
                                    <p:anim calcmode="lin" valueType="num">
                                      <p:cBhvr>
                                        <p:cTn id="93" dur="500" fill="hold"/>
                                        <p:tgtEl>
                                          <p:spTgt spid="36"/>
                                        </p:tgtEl>
                                        <p:attrNameLst>
                                          <p:attrName>ppt_h</p:attrName>
                                        </p:attrNameLst>
                                      </p:cBhvr>
                                      <p:tavLst>
                                        <p:tav tm="0">
                                          <p:val>
                                            <p:fltVal val="0"/>
                                          </p:val>
                                        </p:tav>
                                        <p:tav tm="100000">
                                          <p:val>
                                            <p:strVal val="#ppt_h"/>
                                          </p:val>
                                        </p:tav>
                                      </p:tavLst>
                                    </p:anim>
                                    <p:animEffect transition="in" filter="fade">
                                      <p:cBhvr>
                                        <p:cTn id="94" dur="500"/>
                                        <p:tgtEl>
                                          <p:spTgt spid="36"/>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48"/>
                                        </p:tgtEl>
                                        <p:attrNameLst>
                                          <p:attrName>style.visibility</p:attrName>
                                        </p:attrNameLst>
                                      </p:cBhvr>
                                      <p:to>
                                        <p:strVal val="visible"/>
                                      </p:to>
                                    </p:set>
                                    <p:anim calcmode="lin" valueType="num">
                                      <p:cBhvr>
                                        <p:cTn id="97" dur="500" fill="hold"/>
                                        <p:tgtEl>
                                          <p:spTgt spid="48"/>
                                        </p:tgtEl>
                                        <p:attrNameLst>
                                          <p:attrName>ppt_w</p:attrName>
                                        </p:attrNameLst>
                                      </p:cBhvr>
                                      <p:tavLst>
                                        <p:tav tm="0">
                                          <p:val>
                                            <p:fltVal val="0"/>
                                          </p:val>
                                        </p:tav>
                                        <p:tav tm="100000">
                                          <p:val>
                                            <p:strVal val="#ppt_w"/>
                                          </p:val>
                                        </p:tav>
                                      </p:tavLst>
                                    </p:anim>
                                    <p:anim calcmode="lin" valueType="num">
                                      <p:cBhvr>
                                        <p:cTn id="98" dur="500" fill="hold"/>
                                        <p:tgtEl>
                                          <p:spTgt spid="48"/>
                                        </p:tgtEl>
                                        <p:attrNameLst>
                                          <p:attrName>ppt_h</p:attrName>
                                        </p:attrNameLst>
                                      </p:cBhvr>
                                      <p:tavLst>
                                        <p:tav tm="0">
                                          <p:val>
                                            <p:fltVal val="0"/>
                                          </p:val>
                                        </p:tav>
                                        <p:tav tm="100000">
                                          <p:val>
                                            <p:strVal val="#ppt_h"/>
                                          </p:val>
                                        </p:tav>
                                      </p:tavLst>
                                    </p:anim>
                                    <p:animEffect transition="in" filter="fade">
                                      <p:cBhvr>
                                        <p:cTn id="99" dur="500"/>
                                        <p:tgtEl>
                                          <p:spTgt spid="48"/>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47"/>
                                        </p:tgtEl>
                                        <p:attrNameLst>
                                          <p:attrName>style.visibility</p:attrName>
                                        </p:attrNameLst>
                                      </p:cBhvr>
                                      <p:to>
                                        <p:strVal val="visible"/>
                                      </p:to>
                                    </p:set>
                                    <p:anim calcmode="lin" valueType="num">
                                      <p:cBhvr>
                                        <p:cTn id="102" dur="500" fill="hold"/>
                                        <p:tgtEl>
                                          <p:spTgt spid="47"/>
                                        </p:tgtEl>
                                        <p:attrNameLst>
                                          <p:attrName>ppt_w</p:attrName>
                                        </p:attrNameLst>
                                      </p:cBhvr>
                                      <p:tavLst>
                                        <p:tav tm="0">
                                          <p:val>
                                            <p:fltVal val="0"/>
                                          </p:val>
                                        </p:tav>
                                        <p:tav tm="100000">
                                          <p:val>
                                            <p:strVal val="#ppt_w"/>
                                          </p:val>
                                        </p:tav>
                                      </p:tavLst>
                                    </p:anim>
                                    <p:anim calcmode="lin" valueType="num">
                                      <p:cBhvr>
                                        <p:cTn id="103" dur="500" fill="hold"/>
                                        <p:tgtEl>
                                          <p:spTgt spid="47"/>
                                        </p:tgtEl>
                                        <p:attrNameLst>
                                          <p:attrName>ppt_h</p:attrName>
                                        </p:attrNameLst>
                                      </p:cBhvr>
                                      <p:tavLst>
                                        <p:tav tm="0">
                                          <p:val>
                                            <p:fltVal val="0"/>
                                          </p:val>
                                        </p:tav>
                                        <p:tav tm="100000">
                                          <p:val>
                                            <p:strVal val="#ppt_h"/>
                                          </p:val>
                                        </p:tav>
                                      </p:tavLst>
                                    </p:anim>
                                    <p:animEffect transition="in" filter="fade">
                                      <p:cBhvr>
                                        <p:cTn id="104" dur="500"/>
                                        <p:tgtEl>
                                          <p:spTgt spid="47"/>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46"/>
                                        </p:tgtEl>
                                        <p:attrNameLst>
                                          <p:attrName>style.visibility</p:attrName>
                                        </p:attrNameLst>
                                      </p:cBhvr>
                                      <p:to>
                                        <p:strVal val="visible"/>
                                      </p:to>
                                    </p:set>
                                    <p:anim calcmode="lin" valueType="num">
                                      <p:cBhvr>
                                        <p:cTn id="107" dur="500" fill="hold"/>
                                        <p:tgtEl>
                                          <p:spTgt spid="46"/>
                                        </p:tgtEl>
                                        <p:attrNameLst>
                                          <p:attrName>ppt_w</p:attrName>
                                        </p:attrNameLst>
                                      </p:cBhvr>
                                      <p:tavLst>
                                        <p:tav tm="0">
                                          <p:val>
                                            <p:fltVal val="0"/>
                                          </p:val>
                                        </p:tav>
                                        <p:tav tm="100000">
                                          <p:val>
                                            <p:strVal val="#ppt_w"/>
                                          </p:val>
                                        </p:tav>
                                      </p:tavLst>
                                    </p:anim>
                                    <p:anim calcmode="lin" valueType="num">
                                      <p:cBhvr>
                                        <p:cTn id="108" dur="500" fill="hold"/>
                                        <p:tgtEl>
                                          <p:spTgt spid="46"/>
                                        </p:tgtEl>
                                        <p:attrNameLst>
                                          <p:attrName>ppt_h</p:attrName>
                                        </p:attrNameLst>
                                      </p:cBhvr>
                                      <p:tavLst>
                                        <p:tav tm="0">
                                          <p:val>
                                            <p:fltVal val="0"/>
                                          </p:val>
                                        </p:tav>
                                        <p:tav tm="100000">
                                          <p:val>
                                            <p:strVal val="#ppt_h"/>
                                          </p:val>
                                        </p:tav>
                                      </p:tavLst>
                                    </p:anim>
                                    <p:animEffect transition="in" filter="fade">
                                      <p:cBhvr>
                                        <p:cTn id="109" dur="500"/>
                                        <p:tgtEl>
                                          <p:spTgt spid="46"/>
                                        </p:tgtEl>
                                      </p:cBhvr>
                                    </p:animEffect>
                                  </p:childTnLst>
                                </p:cTn>
                              </p:par>
                              <p:par>
                                <p:cTn id="110" presetID="53" presetClass="entr" presetSubtype="16" fill="hold" grpId="0" nodeType="withEffect">
                                  <p:stCondLst>
                                    <p:cond delay="0"/>
                                  </p:stCondLst>
                                  <p:childTnLst>
                                    <p:set>
                                      <p:cBhvr>
                                        <p:cTn id="111" dur="1" fill="hold">
                                          <p:stCondLst>
                                            <p:cond delay="0"/>
                                          </p:stCondLst>
                                        </p:cTn>
                                        <p:tgtEl>
                                          <p:spTgt spid="45"/>
                                        </p:tgtEl>
                                        <p:attrNameLst>
                                          <p:attrName>style.visibility</p:attrName>
                                        </p:attrNameLst>
                                      </p:cBhvr>
                                      <p:to>
                                        <p:strVal val="visible"/>
                                      </p:to>
                                    </p:set>
                                    <p:anim calcmode="lin" valueType="num">
                                      <p:cBhvr>
                                        <p:cTn id="112" dur="500" fill="hold"/>
                                        <p:tgtEl>
                                          <p:spTgt spid="45"/>
                                        </p:tgtEl>
                                        <p:attrNameLst>
                                          <p:attrName>ppt_w</p:attrName>
                                        </p:attrNameLst>
                                      </p:cBhvr>
                                      <p:tavLst>
                                        <p:tav tm="0">
                                          <p:val>
                                            <p:fltVal val="0"/>
                                          </p:val>
                                        </p:tav>
                                        <p:tav tm="100000">
                                          <p:val>
                                            <p:strVal val="#ppt_w"/>
                                          </p:val>
                                        </p:tav>
                                      </p:tavLst>
                                    </p:anim>
                                    <p:anim calcmode="lin" valueType="num">
                                      <p:cBhvr>
                                        <p:cTn id="113" dur="500" fill="hold"/>
                                        <p:tgtEl>
                                          <p:spTgt spid="45"/>
                                        </p:tgtEl>
                                        <p:attrNameLst>
                                          <p:attrName>ppt_h</p:attrName>
                                        </p:attrNameLst>
                                      </p:cBhvr>
                                      <p:tavLst>
                                        <p:tav tm="0">
                                          <p:val>
                                            <p:fltVal val="0"/>
                                          </p:val>
                                        </p:tav>
                                        <p:tav tm="100000">
                                          <p:val>
                                            <p:strVal val="#ppt_h"/>
                                          </p:val>
                                        </p:tav>
                                      </p:tavLst>
                                    </p:anim>
                                    <p:animEffect transition="in" filter="fade">
                                      <p:cBhvr>
                                        <p:cTn id="114" dur="500"/>
                                        <p:tgtEl>
                                          <p:spTgt spid="45"/>
                                        </p:tgtEl>
                                      </p:cBhvr>
                                    </p:animEffect>
                                  </p:childTnLst>
                                </p:cTn>
                              </p:par>
                            </p:childTnLst>
                          </p:cTn>
                        </p:par>
                      </p:childTnLst>
                    </p:cTn>
                  </p:par>
                  <p:par>
                    <p:cTn id="115" fill="hold">
                      <p:stCondLst>
                        <p:cond delay="indefinite"/>
                      </p:stCondLst>
                      <p:childTnLst>
                        <p:par>
                          <p:cTn id="116" fill="hold">
                            <p:stCondLst>
                              <p:cond delay="0"/>
                            </p:stCondLst>
                            <p:childTnLst>
                              <p:par>
                                <p:cTn id="117" presetID="10" presetClass="entr" presetSubtype="0" fill="hold" grpId="0" nodeType="clickEffect">
                                  <p:stCondLst>
                                    <p:cond delay="0"/>
                                  </p:stCondLst>
                                  <p:childTnLst>
                                    <p:set>
                                      <p:cBhvr>
                                        <p:cTn id="118" dur="1" fill="hold">
                                          <p:stCondLst>
                                            <p:cond delay="0"/>
                                          </p:stCondLst>
                                        </p:cTn>
                                        <p:tgtEl>
                                          <p:spTgt spid="51"/>
                                        </p:tgtEl>
                                        <p:attrNameLst>
                                          <p:attrName>style.visibility</p:attrName>
                                        </p:attrNameLst>
                                      </p:cBhvr>
                                      <p:to>
                                        <p:strVal val="visible"/>
                                      </p:to>
                                    </p:set>
                                    <p:animEffect transition="in" filter="fade">
                                      <p:cBhvr>
                                        <p:cTn id="119"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P spid="37" grpId="0"/>
      <p:bldP spid="38" grpId="0"/>
      <p:bldP spid="39" grpId="0"/>
      <p:bldP spid="40" grpId="0"/>
      <p:bldP spid="41" grpId="0"/>
      <p:bldP spid="42" grpId="0"/>
      <p:bldP spid="43" grpId="0"/>
      <p:bldP spid="44" grpId="0"/>
      <p:bldP spid="45" grpId="0"/>
      <p:bldP spid="46" grpId="0"/>
      <p:bldP spid="47" grpId="0"/>
      <p:bldP spid="48" grpId="0"/>
      <p:bldP spid="49" grpId="0"/>
      <p:bldP spid="50" grpId="0"/>
      <p:bldP spid="5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5942052" y="988077"/>
            <a:ext cx="12493546" cy="501650"/>
          </a:xfrm>
          <a:prstGeom prst="rect">
            <a:avLst/>
          </a:prstGeom>
          <a:noFill/>
        </p:spPr>
        <p:txBody>
          <a:bodyPr wrap="square" rtlCol="0">
            <a:spAutoFit/>
          </a:bodyPr>
          <a:lstStyle/>
          <a:p>
            <a:pPr algn="ctr">
              <a:lnSpc>
                <a:spcPts val="3200"/>
              </a:lnSpc>
            </a:pPr>
            <a:r>
              <a:rPr lang="en-US" sz="6000" dirty="0" smtClean="0">
                <a:solidFill>
                  <a:schemeClr val="bg1">
                    <a:lumMod val="75000"/>
                  </a:schemeClr>
                </a:solidFill>
                <a:latin typeface="Montserrat Light" charset="0"/>
                <a:ea typeface="Montserrat Light" charset="0"/>
                <a:cs typeface="Montserrat Light" charset="0"/>
              </a:rPr>
              <a:t>Map : </a:t>
            </a:r>
            <a:r>
              <a:rPr lang="en-US" sz="6000" b="1" dirty="0" smtClean="0">
                <a:latin typeface="Montserrat" charset="0"/>
                <a:ea typeface="Montserrat" charset="0"/>
                <a:cs typeface="Montserrat" charset="0"/>
              </a:rPr>
              <a:t>Australia </a:t>
            </a:r>
            <a:r>
              <a:rPr lang="en-US" sz="6000" b="1" dirty="0">
                <a:latin typeface="Montserrat" charset="0"/>
                <a:ea typeface="Montserrat" charset="0"/>
                <a:cs typeface="Montserrat" charset="0"/>
              </a:rPr>
              <a:t>Continent</a:t>
            </a:r>
            <a:endParaRPr lang="en-US" sz="6000" b="1" dirty="0" smtClean="0">
              <a:latin typeface="Montserrat" charset="0"/>
              <a:ea typeface="Montserrat" charset="0"/>
              <a:cs typeface="Montserrat" charset="0"/>
            </a:endParaRPr>
          </a:p>
        </p:txBody>
      </p:sp>
      <p:sp>
        <p:nvSpPr>
          <p:cNvPr id="4" name="TextBox 3"/>
          <p:cNvSpPr txBox="1"/>
          <p:nvPr/>
        </p:nvSpPr>
        <p:spPr>
          <a:xfrm>
            <a:off x="4952504" y="1999953"/>
            <a:ext cx="14433104" cy="398780"/>
          </a:xfrm>
          <a:prstGeom prst="rect">
            <a:avLst/>
          </a:prstGeom>
          <a:noFill/>
        </p:spPr>
        <p:txBody>
          <a:bodyPr wrap="square" numCol="1" spcCol="0" rtlCol="0" anchor="ctr">
            <a:spAutoFit/>
          </a:bodyPr>
          <a:lstStyle/>
          <a:p>
            <a:pPr algn="ctr"/>
            <a:r>
              <a:rPr lang="en-US" sz="2000" b="1" dirty="0" smtClean="0">
                <a:solidFill>
                  <a:schemeClr val="bg2"/>
                </a:solidFill>
                <a:latin typeface="Montserrat Light" charset="0"/>
                <a:ea typeface="Montserrat Light" charset="0"/>
                <a:cs typeface="Montserrat Light" charset="0"/>
              </a:rPr>
              <a:t>The example text goes here with your own detailed summery. Loren opium dolor sit amen example text line.</a:t>
            </a:r>
          </a:p>
        </p:txBody>
      </p:sp>
      <p:sp>
        <p:nvSpPr>
          <p:cNvPr id="153" name="Shape 6"/>
          <p:cNvSpPr/>
          <p:nvPr/>
        </p:nvSpPr>
        <p:spPr>
          <a:xfrm>
            <a:off x="2391269" y="3801228"/>
            <a:ext cx="11734547" cy="9912986"/>
          </a:xfrm>
          <a:custGeom>
            <a:avLst/>
            <a:gdLst/>
            <a:ahLst/>
            <a:cxnLst>
              <a:cxn ang="0">
                <a:pos x="wd2" y="hd2"/>
              </a:cxn>
              <a:cxn ang="5400000">
                <a:pos x="wd2" y="hd2"/>
              </a:cxn>
              <a:cxn ang="10800000">
                <a:pos x="wd2" y="hd2"/>
              </a:cxn>
              <a:cxn ang="16200000">
                <a:pos x="wd2" y="hd2"/>
              </a:cxn>
            </a:cxnLst>
            <a:rect l="0" t="0" r="r" b="b"/>
            <a:pathLst>
              <a:path w="21600" h="21600" extrusionOk="0">
                <a:moveTo>
                  <a:pt x="15468" y="3761"/>
                </a:moveTo>
                <a:lnTo>
                  <a:pt x="15474" y="3754"/>
                </a:lnTo>
                <a:lnTo>
                  <a:pt x="15481" y="3750"/>
                </a:lnTo>
                <a:lnTo>
                  <a:pt x="15494" y="3744"/>
                </a:lnTo>
                <a:lnTo>
                  <a:pt x="15519" y="3737"/>
                </a:lnTo>
                <a:lnTo>
                  <a:pt x="15527" y="3730"/>
                </a:lnTo>
                <a:lnTo>
                  <a:pt x="15528" y="3717"/>
                </a:lnTo>
                <a:lnTo>
                  <a:pt x="15527" y="3713"/>
                </a:lnTo>
                <a:lnTo>
                  <a:pt x="15524" y="3710"/>
                </a:lnTo>
                <a:lnTo>
                  <a:pt x="15523" y="3708"/>
                </a:lnTo>
                <a:lnTo>
                  <a:pt x="15522" y="3703"/>
                </a:lnTo>
                <a:lnTo>
                  <a:pt x="15523" y="3694"/>
                </a:lnTo>
                <a:lnTo>
                  <a:pt x="15522" y="3689"/>
                </a:lnTo>
                <a:lnTo>
                  <a:pt x="15521" y="3687"/>
                </a:lnTo>
                <a:lnTo>
                  <a:pt x="15517" y="3685"/>
                </a:lnTo>
                <a:lnTo>
                  <a:pt x="15517" y="3679"/>
                </a:lnTo>
                <a:lnTo>
                  <a:pt x="15517" y="3673"/>
                </a:lnTo>
                <a:lnTo>
                  <a:pt x="15517" y="3669"/>
                </a:lnTo>
                <a:lnTo>
                  <a:pt x="15514" y="3667"/>
                </a:lnTo>
                <a:lnTo>
                  <a:pt x="15503" y="3663"/>
                </a:lnTo>
                <a:lnTo>
                  <a:pt x="15497" y="3657"/>
                </a:lnTo>
                <a:lnTo>
                  <a:pt x="15493" y="3655"/>
                </a:lnTo>
                <a:lnTo>
                  <a:pt x="15489" y="3654"/>
                </a:lnTo>
                <a:lnTo>
                  <a:pt x="15484" y="3656"/>
                </a:lnTo>
                <a:lnTo>
                  <a:pt x="15480" y="3656"/>
                </a:lnTo>
                <a:lnTo>
                  <a:pt x="15479" y="3652"/>
                </a:lnTo>
                <a:lnTo>
                  <a:pt x="15479" y="3634"/>
                </a:lnTo>
                <a:lnTo>
                  <a:pt x="15478" y="3625"/>
                </a:lnTo>
                <a:lnTo>
                  <a:pt x="15475" y="3618"/>
                </a:lnTo>
                <a:lnTo>
                  <a:pt x="15467" y="3605"/>
                </a:lnTo>
                <a:lnTo>
                  <a:pt x="15454" y="3592"/>
                </a:lnTo>
                <a:lnTo>
                  <a:pt x="15440" y="3583"/>
                </a:lnTo>
                <a:lnTo>
                  <a:pt x="15427" y="3585"/>
                </a:lnTo>
                <a:lnTo>
                  <a:pt x="15419" y="3566"/>
                </a:lnTo>
                <a:lnTo>
                  <a:pt x="15414" y="3558"/>
                </a:lnTo>
                <a:lnTo>
                  <a:pt x="15401" y="3552"/>
                </a:lnTo>
                <a:lnTo>
                  <a:pt x="15395" y="3540"/>
                </a:lnTo>
                <a:lnTo>
                  <a:pt x="15388" y="3536"/>
                </a:lnTo>
                <a:lnTo>
                  <a:pt x="15386" y="3534"/>
                </a:lnTo>
                <a:lnTo>
                  <a:pt x="15385" y="3532"/>
                </a:lnTo>
                <a:lnTo>
                  <a:pt x="15384" y="3531"/>
                </a:lnTo>
                <a:lnTo>
                  <a:pt x="15382" y="3531"/>
                </a:lnTo>
                <a:lnTo>
                  <a:pt x="15379" y="3534"/>
                </a:lnTo>
                <a:lnTo>
                  <a:pt x="15378" y="3534"/>
                </a:lnTo>
                <a:lnTo>
                  <a:pt x="15353" y="3534"/>
                </a:lnTo>
                <a:lnTo>
                  <a:pt x="15351" y="3534"/>
                </a:lnTo>
                <a:lnTo>
                  <a:pt x="15349" y="3531"/>
                </a:lnTo>
                <a:lnTo>
                  <a:pt x="15347" y="3531"/>
                </a:lnTo>
                <a:lnTo>
                  <a:pt x="15345" y="3532"/>
                </a:lnTo>
                <a:lnTo>
                  <a:pt x="15342" y="3536"/>
                </a:lnTo>
                <a:lnTo>
                  <a:pt x="15340" y="3537"/>
                </a:lnTo>
                <a:lnTo>
                  <a:pt x="15334" y="3536"/>
                </a:lnTo>
                <a:lnTo>
                  <a:pt x="15323" y="3532"/>
                </a:lnTo>
                <a:lnTo>
                  <a:pt x="15316" y="3531"/>
                </a:lnTo>
                <a:lnTo>
                  <a:pt x="15313" y="3532"/>
                </a:lnTo>
                <a:lnTo>
                  <a:pt x="15307" y="3538"/>
                </a:lnTo>
                <a:lnTo>
                  <a:pt x="15304" y="3540"/>
                </a:lnTo>
                <a:lnTo>
                  <a:pt x="15301" y="3540"/>
                </a:lnTo>
                <a:lnTo>
                  <a:pt x="15297" y="3539"/>
                </a:lnTo>
                <a:lnTo>
                  <a:pt x="15291" y="3537"/>
                </a:lnTo>
                <a:lnTo>
                  <a:pt x="15283" y="3533"/>
                </a:lnTo>
                <a:lnTo>
                  <a:pt x="15279" y="3532"/>
                </a:lnTo>
                <a:lnTo>
                  <a:pt x="15276" y="3533"/>
                </a:lnTo>
                <a:lnTo>
                  <a:pt x="15274" y="3535"/>
                </a:lnTo>
                <a:lnTo>
                  <a:pt x="15271" y="3538"/>
                </a:lnTo>
                <a:lnTo>
                  <a:pt x="15268" y="3539"/>
                </a:lnTo>
                <a:lnTo>
                  <a:pt x="15265" y="3540"/>
                </a:lnTo>
                <a:lnTo>
                  <a:pt x="15252" y="3541"/>
                </a:lnTo>
                <a:lnTo>
                  <a:pt x="15245" y="3540"/>
                </a:lnTo>
                <a:lnTo>
                  <a:pt x="15239" y="3537"/>
                </a:lnTo>
                <a:lnTo>
                  <a:pt x="15235" y="3532"/>
                </a:lnTo>
                <a:lnTo>
                  <a:pt x="15231" y="3525"/>
                </a:lnTo>
                <a:lnTo>
                  <a:pt x="15228" y="3518"/>
                </a:lnTo>
                <a:lnTo>
                  <a:pt x="15227" y="3512"/>
                </a:lnTo>
                <a:lnTo>
                  <a:pt x="15225" y="3508"/>
                </a:lnTo>
                <a:lnTo>
                  <a:pt x="15212" y="3495"/>
                </a:lnTo>
                <a:lnTo>
                  <a:pt x="15195" y="3474"/>
                </a:lnTo>
                <a:lnTo>
                  <a:pt x="15184" y="3464"/>
                </a:lnTo>
                <a:lnTo>
                  <a:pt x="15173" y="3459"/>
                </a:lnTo>
                <a:lnTo>
                  <a:pt x="15152" y="3475"/>
                </a:lnTo>
                <a:lnTo>
                  <a:pt x="15147" y="3477"/>
                </a:lnTo>
                <a:lnTo>
                  <a:pt x="15142" y="3480"/>
                </a:lnTo>
                <a:lnTo>
                  <a:pt x="15139" y="3486"/>
                </a:lnTo>
                <a:lnTo>
                  <a:pt x="15138" y="3501"/>
                </a:lnTo>
                <a:lnTo>
                  <a:pt x="15135" y="3506"/>
                </a:lnTo>
                <a:lnTo>
                  <a:pt x="15133" y="3509"/>
                </a:lnTo>
                <a:lnTo>
                  <a:pt x="15134" y="3510"/>
                </a:lnTo>
                <a:lnTo>
                  <a:pt x="15138" y="3515"/>
                </a:lnTo>
                <a:lnTo>
                  <a:pt x="15138" y="3519"/>
                </a:lnTo>
                <a:lnTo>
                  <a:pt x="15139" y="3525"/>
                </a:lnTo>
                <a:lnTo>
                  <a:pt x="15139" y="3530"/>
                </a:lnTo>
                <a:lnTo>
                  <a:pt x="15137" y="3541"/>
                </a:lnTo>
                <a:lnTo>
                  <a:pt x="15137" y="3546"/>
                </a:lnTo>
                <a:lnTo>
                  <a:pt x="15138" y="3551"/>
                </a:lnTo>
                <a:lnTo>
                  <a:pt x="15142" y="3559"/>
                </a:lnTo>
                <a:lnTo>
                  <a:pt x="15143" y="3564"/>
                </a:lnTo>
                <a:lnTo>
                  <a:pt x="15141" y="3569"/>
                </a:lnTo>
                <a:lnTo>
                  <a:pt x="15138" y="3572"/>
                </a:lnTo>
                <a:lnTo>
                  <a:pt x="15133" y="3575"/>
                </a:lnTo>
                <a:lnTo>
                  <a:pt x="15134" y="3579"/>
                </a:lnTo>
                <a:lnTo>
                  <a:pt x="15136" y="3582"/>
                </a:lnTo>
                <a:lnTo>
                  <a:pt x="15141" y="3587"/>
                </a:lnTo>
                <a:lnTo>
                  <a:pt x="15146" y="3594"/>
                </a:lnTo>
                <a:lnTo>
                  <a:pt x="15151" y="3602"/>
                </a:lnTo>
                <a:lnTo>
                  <a:pt x="15154" y="3611"/>
                </a:lnTo>
                <a:lnTo>
                  <a:pt x="15157" y="3621"/>
                </a:lnTo>
                <a:lnTo>
                  <a:pt x="15157" y="3625"/>
                </a:lnTo>
                <a:lnTo>
                  <a:pt x="15156" y="3629"/>
                </a:lnTo>
                <a:lnTo>
                  <a:pt x="15157" y="3632"/>
                </a:lnTo>
                <a:lnTo>
                  <a:pt x="15162" y="3633"/>
                </a:lnTo>
                <a:lnTo>
                  <a:pt x="15164" y="3635"/>
                </a:lnTo>
                <a:lnTo>
                  <a:pt x="15165" y="3638"/>
                </a:lnTo>
                <a:lnTo>
                  <a:pt x="15165" y="3643"/>
                </a:lnTo>
                <a:lnTo>
                  <a:pt x="15166" y="3646"/>
                </a:lnTo>
                <a:lnTo>
                  <a:pt x="15168" y="3648"/>
                </a:lnTo>
                <a:lnTo>
                  <a:pt x="15170" y="3649"/>
                </a:lnTo>
                <a:lnTo>
                  <a:pt x="15172" y="3651"/>
                </a:lnTo>
                <a:lnTo>
                  <a:pt x="15172" y="3653"/>
                </a:lnTo>
                <a:lnTo>
                  <a:pt x="15171" y="3658"/>
                </a:lnTo>
                <a:lnTo>
                  <a:pt x="15171" y="3660"/>
                </a:lnTo>
                <a:lnTo>
                  <a:pt x="15180" y="3666"/>
                </a:lnTo>
                <a:lnTo>
                  <a:pt x="15186" y="3671"/>
                </a:lnTo>
                <a:lnTo>
                  <a:pt x="15200" y="3691"/>
                </a:lnTo>
                <a:lnTo>
                  <a:pt x="15207" y="3698"/>
                </a:lnTo>
                <a:lnTo>
                  <a:pt x="15212" y="3697"/>
                </a:lnTo>
                <a:lnTo>
                  <a:pt x="15217" y="3694"/>
                </a:lnTo>
                <a:lnTo>
                  <a:pt x="15224" y="3693"/>
                </a:lnTo>
                <a:lnTo>
                  <a:pt x="15229" y="3695"/>
                </a:lnTo>
                <a:lnTo>
                  <a:pt x="15240" y="3703"/>
                </a:lnTo>
                <a:lnTo>
                  <a:pt x="15247" y="3705"/>
                </a:lnTo>
                <a:lnTo>
                  <a:pt x="15254" y="3705"/>
                </a:lnTo>
                <a:lnTo>
                  <a:pt x="15261" y="3708"/>
                </a:lnTo>
                <a:lnTo>
                  <a:pt x="15268" y="3709"/>
                </a:lnTo>
                <a:lnTo>
                  <a:pt x="15270" y="3711"/>
                </a:lnTo>
                <a:lnTo>
                  <a:pt x="15273" y="3710"/>
                </a:lnTo>
                <a:lnTo>
                  <a:pt x="15277" y="3710"/>
                </a:lnTo>
                <a:lnTo>
                  <a:pt x="15286" y="3711"/>
                </a:lnTo>
                <a:lnTo>
                  <a:pt x="15300" y="3711"/>
                </a:lnTo>
                <a:lnTo>
                  <a:pt x="15328" y="3705"/>
                </a:lnTo>
                <a:lnTo>
                  <a:pt x="15364" y="3707"/>
                </a:lnTo>
                <a:lnTo>
                  <a:pt x="15369" y="3709"/>
                </a:lnTo>
                <a:lnTo>
                  <a:pt x="15372" y="3712"/>
                </a:lnTo>
                <a:lnTo>
                  <a:pt x="15381" y="3717"/>
                </a:lnTo>
                <a:lnTo>
                  <a:pt x="15383" y="3719"/>
                </a:lnTo>
                <a:lnTo>
                  <a:pt x="15385" y="3725"/>
                </a:lnTo>
                <a:lnTo>
                  <a:pt x="15385" y="3726"/>
                </a:lnTo>
                <a:lnTo>
                  <a:pt x="15387" y="3727"/>
                </a:lnTo>
                <a:lnTo>
                  <a:pt x="15391" y="3726"/>
                </a:lnTo>
                <a:lnTo>
                  <a:pt x="15392" y="3726"/>
                </a:lnTo>
                <a:lnTo>
                  <a:pt x="15395" y="3731"/>
                </a:lnTo>
                <a:lnTo>
                  <a:pt x="15397" y="3736"/>
                </a:lnTo>
                <a:lnTo>
                  <a:pt x="15400" y="3740"/>
                </a:lnTo>
                <a:lnTo>
                  <a:pt x="15404" y="3741"/>
                </a:lnTo>
                <a:lnTo>
                  <a:pt x="15417" y="3738"/>
                </a:lnTo>
                <a:lnTo>
                  <a:pt x="15424" y="3740"/>
                </a:lnTo>
                <a:lnTo>
                  <a:pt x="15445" y="3753"/>
                </a:lnTo>
                <a:cubicBezTo>
                  <a:pt x="15445" y="3753"/>
                  <a:pt x="15468" y="3761"/>
                  <a:pt x="15468" y="3761"/>
                </a:cubicBezTo>
                <a:close/>
                <a:moveTo>
                  <a:pt x="15215" y="3396"/>
                </a:moveTo>
                <a:lnTo>
                  <a:pt x="15213" y="3398"/>
                </a:lnTo>
                <a:lnTo>
                  <a:pt x="15211" y="3399"/>
                </a:lnTo>
                <a:lnTo>
                  <a:pt x="15210" y="3398"/>
                </a:lnTo>
                <a:lnTo>
                  <a:pt x="15208" y="3399"/>
                </a:lnTo>
                <a:lnTo>
                  <a:pt x="15205" y="3407"/>
                </a:lnTo>
                <a:lnTo>
                  <a:pt x="15205" y="3416"/>
                </a:lnTo>
                <a:lnTo>
                  <a:pt x="15208" y="3423"/>
                </a:lnTo>
                <a:lnTo>
                  <a:pt x="15212" y="3426"/>
                </a:lnTo>
                <a:lnTo>
                  <a:pt x="15217" y="3422"/>
                </a:lnTo>
                <a:lnTo>
                  <a:pt x="15218" y="3414"/>
                </a:lnTo>
                <a:lnTo>
                  <a:pt x="15217" y="3404"/>
                </a:lnTo>
                <a:cubicBezTo>
                  <a:pt x="15217" y="3404"/>
                  <a:pt x="15215" y="3396"/>
                  <a:pt x="15215" y="3396"/>
                </a:cubicBezTo>
                <a:close/>
                <a:moveTo>
                  <a:pt x="15156" y="3069"/>
                </a:moveTo>
                <a:lnTo>
                  <a:pt x="15171" y="3087"/>
                </a:lnTo>
                <a:lnTo>
                  <a:pt x="15175" y="3090"/>
                </a:lnTo>
                <a:lnTo>
                  <a:pt x="15180" y="3091"/>
                </a:lnTo>
                <a:lnTo>
                  <a:pt x="15180" y="3094"/>
                </a:lnTo>
                <a:lnTo>
                  <a:pt x="15180" y="3098"/>
                </a:lnTo>
                <a:lnTo>
                  <a:pt x="15180" y="3102"/>
                </a:lnTo>
                <a:lnTo>
                  <a:pt x="15183" y="3107"/>
                </a:lnTo>
                <a:lnTo>
                  <a:pt x="15193" y="3117"/>
                </a:lnTo>
                <a:lnTo>
                  <a:pt x="15198" y="3125"/>
                </a:lnTo>
                <a:lnTo>
                  <a:pt x="15200" y="3128"/>
                </a:lnTo>
                <a:lnTo>
                  <a:pt x="15206" y="3131"/>
                </a:lnTo>
                <a:lnTo>
                  <a:pt x="15210" y="3139"/>
                </a:lnTo>
                <a:lnTo>
                  <a:pt x="15216" y="3142"/>
                </a:lnTo>
                <a:lnTo>
                  <a:pt x="15217" y="3145"/>
                </a:lnTo>
                <a:lnTo>
                  <a:pt x="15217" y="3148"/>
                </a:lnTo>
                <a:lnTo>
                  <a:pt x="15219" y="3150"/>
                </a:lnTo>
                <a:lnTo>
                  <a:pt x="15220" y="3150"/>
                </a:lnTo>
                <a:lnTo>
                  <a:pt x="15224" y="3150"/>
                </a:lnTo>
                <a:lnTo>
                  <a:pt x="15226" y="3150"/>
                </a:lnTo>
                <a:lnTo>
                  <a:pt x="15236" y="3158"/>
                </a:lnTo>
                <a:lnTo>
                  <a:pt x="15239" y="3159"/>
                </a:lnTo>
                <a:lnTo>
                  <a:pt x="15243" y="3154"/>
                </a:lnTo>
                <a:lnTo>
                  <a:pt x="15240" y="3146"/>
                </a:lnTo>
                <a:lnTo>
                  <a:pt x="15230" y="3136"/>
                </a:lnTo>
                <a:lnTo>
                  <a:pt x="15230" y="3128"/>
                </a:lnTo>
                <a:lnTo>
                  <a:pt x="15230" y="3121"/>
                </a:lnTo>
                <a:lnTo>
                  <a:pt x="15227" y="3115"/>
                </a:lnTo>
                <a:lnTo>
                  <a:pt x="15218" y="3097"/>
                </a:lnTo>
                <a:lnTo>
                  <a:pt x="15215" y="3093"/>
                </a:lnTo>
                <a:lnTo>
                  <a:pt x="15212" y="3097"/>
                </a:lnTo>
                <a:lnTo>
                  <a:pt x="15209" y="3099"/>
                </a:lnTo>
                <a:lnTo>
                  <a:pt x="15206" y="3099"/>
                </a:lnTo>
                <a:lnTo>
                  <a:pt x="15203" y="3092"/>
                </a:lnTo>
                <a:lnTo>
                  <a:pt x="15198" y="3087"/>
                </a:lnTo>
                <a:lnTo>
                  <a:pt x="15198" y="3084"/>
                </a:lnTo>
                <a:lnTo>
                  <a:pt x="15201" y="3081"/>
                </a:lnTo>
                <a:lnTo>
                  <a:pt x="15205" y="3081"/>
                </a:lnTo>
                <a:lnTo>
                  <a:pt x="15208" y="3082"/>
                </a:lnTo>
                <a:lnTo>
                  <a:pt x="15211" y="3084"/>
                </a:lnTo>
                <a:lnTo>
                  <a:pt x="15214" y="3082"/>
                </a:lnTo>
                <a:lnTo>
                  <a:pt x="15221" y="3069"/>
                </a:lnTo>
                <a:lnTo>
                  <a:pt x="15228" y="3059"/>
                </a:lnTo>
                <a:lnTo>
                  <a:pt x="15227" y="3055"/>
                </a:lnTo>
                <a:lnTo>
                  <a:pt x="15166" y="2992"/>
                </a:lnTo>
                <a:lnTo>
                  <a:pt x="15136" y="2968"/>
                </a:lnTo>
                <a:lnTo>
                  <a:pt x="15121" y="2952"/>
                </a:lnTo>
                <a:lnTo>
                  <a:pt x="15121" y="2951"/>
                </a:lnTo>
                <a:lnTo>
                  <a:pt x="15120" y="2947"/>
                </a:lnTo>
                <a:lnTo>
                  <a:pt x="15119" y="2946"/>
                </a:lnTo>
                <a:lnTo>
                  <a:pt x="15116" y="2944"/>
                </a:lnTo>
                <a:lnTo>
                  <a:pt x="15115" y="2943"/>
                </a:lnTo>
                <a:lnTo>
                  <a:pt x="15111" y="2939"/>
                </a:lnTo>
                <a:lnTo>
                  <a:pt x="15102" y="2932"/>
                </a:lnTo>
                <a:lnTo>
                  <a:pt x="15096" y="2926"/>
                </a:lnTo>
                <a:lnTo>
                  <a:pt x="15093" y="2919"/>
                </a:lnTo>
                <a:lnTo>
                  <a:pt x="15091" y="2910"/>
                </a:lnTo>
                <a:lnTo>
                  <a:pt x="15087" y="2905"/>
                </a:lnTo>
                <a:lnTo>
                  <a:pt x="15082" y="2910"/>
                </a:lnTo>
                <a:lnTo>
                  <a:pt x="15080" y="2907"/>
                </a:lnTo>
                <a:lnTo>
                  <a:pt x="15077" y="2905"/>
                </a:lnTo>
                <a:lnTo>
                  <a:pt x="15071" y="2901"/>
                </a:lnTo>
                <a:lnTo>
                  <a:pt x="15069" y="2907"/>
                </a:lnTo>
                <a:lnTo>
                  <a:pt x="15065" y="2908"/>
                </a:lnTo>
                <a:lnTo>
                  <a:pt x="15054" y="2907"/>
                </a:lnTo>
                <a:lnTo>
                  <a:pt x="15051" y="2903"/>
                </a:lnTo>
                <a:lnTo>
                  <a:pt x="15049" y="2896"/>
                </a:lnTo>
                <a:lnTo>
                  <a:pt x="15046" y="2893"/>
                </a:lnTo>
                <a:lnTo>
                  <a:pt x="15040" y="2898"/>
                </a:lnTo>
                <a:lnTo>
                  <a:pt x="15038" y="2893"/>
                </a:lnTo>
                <a:lnTo>
                  <a:pt x="15037" y="2889"/>
                </a:lnTo>
                <a:lnTo>
                  <a:pt x="15034" y="2887"/>
                </a:lnTo>
                <a:lnTo>
                  <a:pt x="15028" y="2886"/>
                </a:lnTo>
                <a:lnTo>
                  <a:pt x="15025" y="2884"/>
                </a:lnTo>
                <a:lnTo>
                  <a:pt x="15022" y="2881"/>
                </a:lnTo>
                <a:lnTo>
                  <a:pt x="15021" y="2877"/>
                </a:lnTo>
                <a:lnTo>
                  <a:pt x="15025" y="2874"/>
                </a:lnTo>
                <a:lnTo>
                  <a:pt x="15018" y="2872"/>
                </a:lnTo>
                <a:lnTo>
                  <a:pt x="15012" y="2871"/>
                </a:lnTo>
                <a:lnTo>
                  <a:pt x="15006" y="2873"/>
                </a:lnTo>
                <a:lnTo>
                  <a:pt x="14998" y="2877"/>
                </a:lnTo>
                <a:lnTo>
                  <a:pt x="14990" y="2868"/>
                </a:lnTo>
                <a:lnTo>
                  <a:pt x="14985" y="2870"/>
                </a:lnTo>
                <a:lnTo>
                  <a:pt x="14983" y="2867"/>
                </a:lnTo>
                <a:lnTo>
                  <a:pt x="14982" y="2860"/>
                </a:lnTo>
                <a:lnTo>
                  <a:pt x="14980" y="2855"/>
                </a:lnTo>
                <a:lnTo>
                  <a:pt x="14976" y="2851"/>
                </a:lnTo>
                <a:lnTo>
                  <a:pt x="14963" y="2844"/>
                </a:lnTo>
                <a:lnTo>
                  <a:pt x="14959" y="2847"/>
                </a:lnTo>
                <a:lnTo>
                  <a:pt x="14954" y="2842"/>
                </a:lnTo>
                <a:lnTo>
                  <a:pt x="14951" y="2835"/>
                </a:lnTo>
                <a:lnTo>
                  <a:pt x="14955" y="2826"/>
                </a:lnTo>
                <a:lnTo>
                  <a:pt x="14948" y="2821"/>
                </a:lnTo>
                <a:lnTo>
                  <a:pt x="14939" y="2810"/>
                </a:lnTo>
                <a:lnTo>
                  <a:pt x="14933" y="2805"/>
                </a:lnTo>
                <a:lnTo>
                  <a:pt x="14921" y="2799"/>
                </a:lnTo>
                <a:lnTo>
                  <a:pt x="14917" y="2796"/>
                </a:lnTo>
                <a:lnTo>
                  <a:pt x="14915" y="2792"/>
                </a:lnTo>
                <a:lnTo>
                  <a:pt x="14910" y="2783"/>
                </a:lnTo>
                <a:lnTo>
                  <a:pt x="14904" y="2779"/>
                </a:lnTo>
                <a:lnTo>
                  <a:pt x="14899" y="2766"/>
                </a:lnTo>
                <a:lnTo>
                  <a:pt x="14897" y="2763"/>
                </a:lnTo>
                <a:lnTo>
                  <a:pt x="14894" y="2761"/>
                </a:lnTo>
                <a:lnTo>
                  <a:pt x="14890" y="2758"/>
                </a:lnTo>
                <a:lnTo>
                  <a:pt x="14884" y="2750"/>
                </a:lnTo>
                <a:lnTo>
                  <a:pt x="14882" y="2745"/>
                </a:lnTo>
                <a:lnTo>
                  <a:pt x="14881" y="2739"/>
                </a:lnTo>
                <a:lnTo>
                  <a:pt x="14880" y="2735"/>
                </a:lnTo>
                <a:lnTo>
                  <a:pt x="14876" y="2733"/>
                </a:lnTo>
                <a:lnTo>
                  <a:pt x="14874" y="2734"/>
                </a:lnTo>
                <a:lnTo>
                  <a:pt x="14871" y="2736"/>
                </a:lnTo>
                <a:lnTo>
                  <a:pt x="14869" y="2739"/>
                </a:lnTo>
                <a:lnTo>
                  <a:pt x="14867" y="2742"/>
                </a:lnTo>
                <a:lnTo>
                  <a:pt x="14855" y="2735"/>
                </a:lnTo>
                <a:lnTo>
                  <a:pt x="14850" y="2729"/>
                </a:lnTo>
                <a:lnTo>
                  <a:pt x="14848" y="2721"/>
                </a:lnTo>
                <a:lnTo>
                  <a:pt x="14846" y="2721"/>
                </a:lnTo>
                <a:lnTo>
                  <a:pt x="14845" y="2722"/>
                </a:lnTo>
                <a:lnTo>
                  <a:pt x="14845" y="2723"/>
                </a:lnTo>
                <a:lnTo>
                  <a:pt x="14843" y="2724"/>
                </a:lnTo>
                <a:lnTo>
                  <a:pt x="14839" y="2722"/>
                </a:lnTo>
                <a:lnTo>
                  <a:pt x="14835" y="2726"/>
                </a:lnTo>
                <a:lnTo>
                  <a:pt x="14832" y="2732"/>
                </a:lnTo>
                <a:lnTo>
                  <a:pt x="14829" y="2731"/>
                </a:lnTo>
                <a:lnTo>
                  <a:pt x="14826" y="2729"/>
                </a:lnTo>
                <a:lnTo>
                  <a:pt x="14795" y="2714"/>
                </a:lnTo>
                <a:lnTo>
                  <a:pt x="14788" y="2709"/>
                </a:lnTo>
                <a:lnTo>
                  <a:pt x="14783" y="2708"/>
                </a:lnTo>
                <a:lnTo>
                  <a:pt x="14780" y="2713"/>
                </a:lnTo>
                <a:lnTo>
                  <a:pt x="14780" y="2720"/>
                </a:lnTo>
                <a:lnTo>
                  <a:pt x="14783" y="2727"/>
                </a:lnTo>
                <a:lnTo>
                  <a:pt x="14800" y="2739"/>
                </a:lnTo>
                <a:lnTo>
                  <a:pt x="14824" y="2768"/>
                </a:lnTo>
                <a:lnTo>
                  <a:pt x="14824" y="2786"/>
                </a:lnTo>
                <a:lnTo>
                  <a:pt x="14823" y="2790"/>
                </a:lnTo>
                <a:lnTo>
                  <a:pt x="14822" y="2795"/>
                </a:lnTo>
                <a:lnTo>
                  <a:pt x="14822" y="2799"/>
                </a:lnTo>
                <a:lnTo>
                  <a:pt x="14824" y="2805"/>
                </a:lnTo>
                <a:lnTo>
                  <a:pt x="14829" y="2811"/>
                </a:lnTo>
                <a:lnTo>
                  <a:pt x="14843" y="2822"/>
                </a:lnTo>
                <a:lnTo>
                  <a:pt x="14845" y="2829"/>
                </a:lnTo>
                <a:lnTo>
                  <a:pt x="14851" y="2827"/>
                </a:lnTo>
                <a:lnTo>
                  <a:pt x="14857" y="2830"/>
                </a:lnTo>
                <a:lnTo>
                  <a:pt x="14862" y="2835"/>
                </a:lnTo>
                <a:lnTo>
                  <a:pt x="14865" y="2841"/>
                </a:lnTo>
                <a:lnTo>
                  <a:pt x="14869" y="2857"/>
                </a:lnTo>
                <a:lnTo>
                  <a:pt x="14872" y="2862"/>
                </a:lnTo>
                <a:lnTo>
                  <a:pt x="14876" y="2856"/>
                </a:lnTo>
                <a:lnTo>
                  <a:pt x="14878" y="2856"/>
                </a:lnTo>
                <a:lnTo>
                  <a:pt x="14881" y="2860"/>
                </a:lnTo>
                <a:lnTo>
                  <a:pt x="14885" y="2865"/>
                </a:lnTo>
                <a:lnTo>
                  <a:pt x="14882" y="2871"/>
                </a:lnTo>
                <a:lnTo>
                  <a:pt x="14887" y="2876"/>
                </a:lnTo>
                <a:lnTo>
                  <a:pt x="14897" y="2879"/>
                </a:lnTo>
                <a:lnTo>
                  <a:pt x="14902" y="2877"/>
                </a:lnTo>
                <a:lnTo>
                  <a:pt x="14905" y="2884"/>
                </a:lnTo>
                <a:lnTo>
                  <a:pt x="14906" y="2901"/>
                </a:lnTo>
                <a:lnTo>
                  <a:pt x="14925" y="2913"/>
                </a:lnTo>
                <a:lnTo>
                  <a:pt x="14931" y="2914"/>
                </a:lnTo>
                <a:lnTo>
                  <a:pt x="14936" y="2919"/>
                </a:lnTo>
                <a:lnTo>
                  <a:pt x="14938" y="2925"/>
                </a:lnTo>
                <a:lnTo>
                  <a:pt x="14939" y="2934"/>
                </a:lnTo>
                <a:lnTo>
                  <a:pt x="14946" y="2930"/>
                </a:lnTo>
                <a:lnTo>
                  <a:pt x="14948" y="2928"/>
                </a:lnTo>
                <a:lnTo>
                  <a:pt x="14948" y="2934"/>
                </a:lnTo>
                <a:lnTo>
                  <a:pt x="14950" y="2937"/>
                </a:lnTo>
                <a:lnTo>
                  <a:pt x="14953" y="2938"/>
                </a:lnTo>
                <a:lnTo>
                  <a:pt x="14957" y="2940"/>
                </a:lnTo>
                <a:lnTo>
                  <a:pt x="14957" y="2942"/>
                </a:lnTo>
                <a:lnTo>
                  <a:pt x="14959" y="2948"/>
                </a:lnTo>
                <a:lnTo>
                  <a:pt x="14959" y="2949"/>
                </a:lnTo>
                <a:lnTo>
                  <a:pt x="14961" y="2949"/>
                </a:lnTo>
                <a:lnTo>
                  <a:pt x="14965" y="2949"/>
                </a:lnTo>
                <a:lnTo>
                  <a:pt x="14967" y="2949"/>
                </a:lnTo>
                <a:lnTo>
                  <a:pt x="14976" y="2955"/>
                </a:lnTo>
                <a:lnTo>
                  <a:pt x="14978" y="2955"/>
                </a:lnTo>
                <a:lnTo>
                  <a:pt x="14979" y="2953"/>
                </a:lnTo>
                <a:lnTo>
                  <a:pt x="14981" y="2951"/>
                </a:lnTo>
                <a:lnTo>
                  <a:pt x="14983" y="2952"/>
                </a:lnTo>
                <a:lnTo>
                  <a:pt x="14984" y="2954"/>
                </a:lnTo>
                <a:lnTo>
                  <a:pt x="14983" y="2957"/>
                </a:lnTo>
                <a:lnTo>
                  <a:pt x="14984" y="2961"/>
                </a:lnTo>
                <a:lnTo>
                  <a:pt x="14985" y="2964"/>
                </a:lnTo>
                <a:lnTo>
                  <a:pt x="14987" y="2965"/>
                </a:lnTo>
                <a:lnTo>
                  <a:pt x="14992" y="2964"/>
                </a:lnTo>
                <a:lnTo>
                  <a:pt x="14994" y="2964"/>
                </a:lnTo>
                <a:lnTo>
                  <a:pt x="15024" y="2994"/>
                </a:lnTo>
                <a:lnTo>
                  <a:pt x="15030" y="2999"/>
                </a:lnTo>
                <a:lnTo>
                  <a:pt x="15037" y="3000"/>
                </a:lnTo>
                <a:lnTo>
                  <a:pt x="15044" y="2997"/>
                </a:lnTo>
                <a:lnTo>
                  <a:pt x="15045" y="3003"/>
                </a:lnTo>
                <a:lnTo>
                  <a:pt x="15048" y="3007"/>
                </a:lnTo>
                <a:lnTo>
                  <a:pt x="15052" y="3009"/>
                </a:lnTo>
                <a:lnTo>
                  <a:pt x="15056" y="3009"/>
                </a:lnTo>
                <a:lnTo>
                  <a:pt x="15060" y="3012"/>
                </a:lnTo>
                <a:lnTo>
                  <a:pt x="15063" y="3017"/>
                </a:lnTo>
                <a:lnTo>
                  <a:pt x="15066" y="3027"/>
                </a:lnTo>
                <a:lnTo>
                  <a:pt x="15071" y="3025"/>
                </a:lnTo>
                <a:lnTo>
                  <a:pt x="15077" y="3027"/>
                </a:lnTo>
                <a:lnTo>
                  <a:pt x="15088" y="3036"/>
                </a:lnTo>
                <a:lnTo>
                  <a:pt x="15092" y="3034"/>
                </a:lnTo>
                <a:lnTo>
                  <a:pt x="15098" y="3036"/>
                </a:lnTo>
                <a:lnTo>
                  <a:pt x="15103" y="3039"/>
                </a:lnTo>
                <a:lnTo>
                  <a:pt x="15110" y="3048"/>
                </a:lnTo>
                <a:lnTo>
                  <a:pt x="15118" y="3052"/>
                </a:lnTo>
                <a:lnTo>
                  <a:pt x="15130" y="3062"/>
                </a:lnTo>
                <a:cubicBezTo>
                  <a:pt x="15130" y="3062"/>
                  <a:pt x="15156" y="3069"/>
                  <a:pt x="15156" y="3069"/>
                </a:cubicBezTo>
                <a:close/>
                <a:moveTo>
                  <a:pt x="15139" y="3129"/>
                </a:moveTo>
                <a:lnTo>
                  <a:pt x="15144" y="3125"/>
                </a:lnTo>
                <a:lnTo>
                  <a:pt x="15147" y="3127"/>
                </a:lnTo>
                <a:lnTo>
                  <a:pt x="15150" y="3135"/>
                </a:lnTo>
                <a:lnTo>
                  <a:pt x="15155" y="3141"/>
                </a:lnTo>
                <a:lnTo>
                  <a:pt x="15157" y="3144"/>
                </a:lnTo>
                <a:lnTo>
                  <a:pt x="15161" y="3147"/>
                </a:lnTo>
                <a:lnTo>
                  <a:pt x="15165" y="3149"/>
                </a:lnTo>
                <a:lnTo>
                  <a:pt x="15168" y="3150"/>
                </a:lnTo>
                <a:lnTo>
                  <a:pt x="15171" y="3149"/>
                </a:lnTo>
                <a:lnTo>
                  <a:pt x="15174" y="3147"/>
                </a:lnTo>
                <a:lnTo>
                  <a:pt x="15178" y="3142"/>
                </a:lnTo>
                <a:lnTo>
                  <a:pt x="15178" y="3140"/>
                </a:lnTo>
                <a:lnTo>
                  <a:pt x="15175" y="3135"/>
                </a:lnTo>
                <a:lnTo>
                  <a:pt x="15165" y="3124"/>
                </a:lnTo>
                <a:lnTo>
                  <a:pt x="15162" y="3118"/>
                </a:lnTo>
                <a:lnTo>
                  <a:pt x="15160" y="3108"/>
                </a:lnTo>
                <a:lnTo>
                  <a:pt x="15161" y="3088"/>
                </a:lnTo>
                <a:lnTo>
                  <a:pt x="15159" y="3081"/>
                </a:lnTo>
                <a:lnTo>
                  <a:pt x="15150" y="3078"/>
                </a:lnTo>
                <a:lnTo>
                  <a:pt x="15140" y="3079"/>
                </a:lnTo>
                <a:lnTo>
                  <a:pt x="15134" y="3083"/>
                </a:lnTo>
                <a:lnTo>
                  <a:pt x="15129" y="3091"/>
                </a:lnTo>
                <a:lnTo>
                  <a:pt x="15127" y="3102"/>
                </a:lnTo>
                <a:lnTo>
                  <a:pt x="15127" y="3114"/>
                </a:lnTo>
                <a:lnTo>
                  <a:pt x="15130" y="3119"/>
                </a:lnTo>
                <a:lnTo>
                  <a:pt x="15135" y="3122"/>
                </a:lnTo>
                <a:cubicBezTo>
                  <a:pt x="15135" y="3122"/>
                  <a:pt x="15139" y="3129"/>
                  <a:pt x="15139" y="3129"/>
                </a:cubicBezTo>
                <a:close/>
                <a:moveTo>
                  <a:pt x="19863" y="15918"/>
                </a:moveTo>
                <a:lnTo>
                  <a:pt x="19859" y="15913"/>
                </a:lnTo>
                <a:lnTo>
                  <a:pt x="19855" y="15911"/>
                </a:lnTo>
                <a:lnTo>
                  <a:pt x="19851" y="15910"/>
                </a:lnTo>
                <a:lnTo>
                  <a:pt x="19842" y="15910"/>
                </a:lnTo>
                <a:lnTo>
                  <a:pt x="19838" y="15909"/>
                </a:lnTo>
                <a:lnTo>
                  <a:pt x="19834" y="15903"/>
                </a:lnTo>
                <a:lnTo>
                  <a:pt x="19830" y="15901"/>
                </a:lnTo>
                <a:lnTo>
                  <a:pt x="19820" y="15901"/>
                </a:lnTo>
                <a:lnTo>
                  <a:pt x="19815" y="15900"/>
                </a:lnTo>
                <a:lnTo>
                  <a:pt x="19810" y="15898"/>
                </a:lnTo>
                <a:lnTo>
                  <a:pt x="19807" y="15895"/>
                </a:lnTo>
                <a:lnTo>
                  <a:pt x="19803" y="15888"/>
                </a:lnTo>
                <a:lnTo>
                  <a:pt x="19800" y="15886"/>
                </a:lnTo>
                <a:lnTo>
                  <a:pt x="19801" y="15883"/>
                </a:lnTo>
                <a:lnTo>
                  <a:pt x="19806" y="15878"/>
                </a:lnTo>
                <a:lnTo>
                  <a:pt x="19803" y="15875"/>
                </a:lnTo>
                <a:lnTo>
                  <a:pt x="19796" y="15872"/>
                </a:lnTo>
                <a:lnTo>
                  <a:pt x="19722" y="15868"/>
                </a:lnTo>
                <a:lnTo>
                  <a:pt x="19711" y="15865"/>
                </a:lnTo>
                <a:lnTo>
                  <a:pt x="19713" y="15872"/>
                </a:lnTo>
                <a:lnTo>
                  <a:pt x="19713" y="15877"/>
                </a:lnTo>
                <a:lnTo>
                  <a:pt x="19711" y="15881"/>
                </a:lnTo>
                <a:lnTo>
                  <a:pt x="19706" y="15886"/>
                </a:lnTo>
                <a:lnTo>
                  <a:pt x="19700" y="15889"/>
                </a:lnTo>
                <a:lnTo>
                  <a:pt x="19686" y="15891"/>
                </a:lnTo>
                <a:lnTo>
                  <a:pt x="19681" y="15894"/>
                </a:lnTo>
                <a:lnTo>
                  <a:pt x="19671" y="15907"/>
                </a:lnTo>
                <a:lnTo>
                  <a:pt x="19666" y="15911"/>
                </a:lnTo>
                <a:lnTo>
                  <a:pt x="19660" y="15913"/>
                </a:lnTo>
                <a:lnTo>
                  <a:pt x="19654" y="15914"/>
                </a:lnTo>
                <a:lnTo>
                  <a:pt x="19621" y="15924"/>
                </a:lnTo>
                <a:lnTo>
                  <a:pt x="19618" y="15927"/>
                </a:lnTo>
                <a:lnTo>
                  <a:pt x="19616" y="15932"/>
                </a:lnTo>
                <a:lnTo>
                  <a:pt x="19614" y="15936"/>
                </a:lnTo>
                <a:lnTo>
                  <a:pt x="19608" y="15943"/>
                </a:lnTo>
                <a:lnTo>
                  <a:pt x="19603" y="15950"/>
                </a:lnTo>
                <a:lnTo>
                  <a:pt x="19596" y="15967"/>
                </a:lnTo>
                <a:lnTo>
                  <a:pt x="19589" y="15975"/>
                </a:lnTo>
                <a:lnTo>
                  <a:pt x="19575" y="15983"/>
                </a:lnTo>
                <a:lnTo>
                  <a:pt x="19573" y="15985"/>
                </a:lnTo>
                <a:lnTo>
                  <a:pt x="19571" y="15990"/>
                </a:lnTo>
                <a:lnTo>
                  <a:pt x="19563" y="16000"/>
                </a:lnTo>
                <a:lnTo>
                  <a:pt x="19561" y="16012"/>
                </a:lnTo>
                <a:lnTo>
                  <a:pt x="19559" y="16016"/>
                </a:lnTo>
                <a:lnTo>
                  <a:pt x="19555" y="16021"/>
                </a:lnTo>
                <a:lnTo>
                  <a:pt x="19543" y="16030"/>
                </a:lnTo>
                <a:lnTo>
                  <a:pt x="19516" y="16047"/>
                </a:lnTo>
                <a:lnTo>
                  <a:pt x="19510" y="16052"/>
                </a:lnTo>
                <a:lnTo>
                  <a:pt x="19501" y="16058"/>
                </a:lnTo>
                <a:lnTo>
                  <a:pt x="19474" y="16060"/>
                </a:lnTo>
                <a:lnTo>
                  <a:pt x="19464" y="16063"/>
                </a:lnTo>
                <a:lnTo>
                  <a:pt x="19460" y="16063"/>
                </a:lnTo>
                <a:lnTo>
                  <a:pt x="19458" y="16065"/>
                </a:lnTo>
                <a:lnTo>
                  <a:pt x="19457" y="16068"/>
                </a:lnTo>
                <a:lnTo>
                  <a:pt x="19457" y="16071"/>
                </a:lnTo>
                <a:lnTo>
                  <a:pt x="19455" y="16072"/>
                </a:lnTo>
                <a:lnTo>
                  <a:pt x="19453" y="16073"/>
                </a:lnTo>
                <a:lnTo>
                  <a:pt x="19452" y="16075"/>
                </a:lnTo>
                <a:lnTo>
                  <a:pt x="19450" y="16075"/>
                </a:lnTo>
                <a:lnTo>
                  <a:pt x="19449" y="16074"/>
                </a:lnTo>
                <a:lnTo>
                  <a:pt x="19447" y="16067"/>
                </a:lnTo>
                <a:lnTo>
                  <a:pt x="19446" y="16066"/>
                </a:lnTo>
                <a:lnTo>
                  <a:pt x="19426" y="16066"/>
                </a:lnTo>
                <a:lnTo>
                  <a:pt x="19423" y="16064"/>
                </a:lnTo>
                <a:lnTo>
                  <a:pt x="19421" y="16061"/>
                </a:lnTo>
                <a:lnTo>
                  <a:pt x="19419" y="16059"/>
                </a:lnTo>
                <a:lnTo>
                  <a:pt x="19413" y="16060"/>
                </a:lnTo>
                <a:lnTo>
                  <a:pt x="19414" y="16065"/>
                </a:lnTo>
                <a:lnTo>
                  <a:pt x="19414" y="16071"/>
                </a:lnTo>
                <a:lnTo>
                  <a:pt x="19412" y="16076"/>
                </a:lnTo>
                <a:lnTo>
                  <a:pt x="19408" y="16079"/>
                </a:lnTo>
                <a:lnTo>
                  <a:pt x="19404" y="16078"/>
                </a:lnTo>
                <a:lnTo>
                  <a:pt x="19400" y="16076"/>
                </a:lnTo>
                <a:lnTo>
                  <a:pt x="19389" y="16064"/>
                </a:lnTo>
                <a:lnTo>
                  <a:pt x="19388" y="16061"/>
                </a:lnTo>
                <a:lnTo>
                  <a:pt x="19391" y="16060"/>
                </a:lnTo>
                <a:lnTo>
                  <a:pt x="19409" y="16060"/>
                </a:lnTo>
                <a:lnTo>
                  <a:pt x="19399" y="16053"/>
                </a:lnTo>
                <a:lnTo>
                  <a:pt x="19372" y="16048"/>
                </a:lnTo>
                <a:lnTo>
                  <a:pt x="19358" y="16036"/>
                </a:lnTo>
                <a:lnTo>
                  <a:pt x="19338" y="16033"/>
                </a:lnTo>
                <a:lnTo>
                  <a:pt x="19321" y="16024"/>
                </a:lnTo>
                <a:lnTo>
                  <a:pt x="19303" y="16021"/>
                </a:lnTo>
                <a:lnTo>
                  <a:pt x="19292" y="16014"/>
                </a:lnTo>
                <a:lnTo>
                  <a:pt x="19242" y="15962"/>
                </a:lnTo>
                <a:lnTo>
                  <a:pt x="19238" y="15965"/>
                </a:lnTo>
                <a:lnTo>
                  <a:pt x="19236" y="15964"/>
                </a:lnTo>
                <a:lnTo>
                  <a:pt x="19235" y="15961"/>
                </a:lnTo>
                <a:lnTo>
                  <a:pt x="19234" y="15959"/>
                </a:lnTo>
                <a:lnTo>
                  <a:pt x="19225" y="15959"/>
                </a:lnTo>
                <a:lnTo>
                  <a:pt x="19221" y="15957"/>
                </a:lnTo>
                <a:lnTo>
                  <a:pt x="19216" y="15949"/>
                </a:lnTo>
                <a:lnTo>
                  <a:pt x="19213" y="15947"/>
                </a:lnTo>
                <a:lnTo>
                  <a:pt x="19204" y="15945"/>
                </a:lnTo>
                <a:lnTo>
                  <a:pt x="19188" y="15934"/>
                </a:lnTo>
                <a:lnTo>
                  <a:pt x="19180" y="15932"/>
                </a:lnTo>
                <a:lnTo>
                  <a:pt x="19174" y="15927"/>
                </a:lnTo>
                <a:lnTo>
                  <a:pt x="19168" y="15904"/>
                </a:lnTo>
                <a:lnTo>
                  <a:pt x="19163" y="15898"/>
                </a:lnTo>
                <a:lnTo>
                  <a:pt x="19159" y="15900"/>
                </a:lnTo>
                <a:lnTo>
                  <a:pt x="19159" y="15906"/>
                </a:lnTo>
                <a:lnTo>
                  <a:pt x="19163" y="15920"/>
                </a:lnTo>
                <a:lnTo>
                  <a:pt x="19163" y="15941"/>
                </a:lnTo>
                <a:lnTo>
                  <a:pt x="19158" y="15942"/>
                </a:lnTo>
                <a:lnTo>
                  <a:pt x="19153" y="15943"/>
                </a:lnTo>
                <a:lnTo>
                  <a:pt x="19149" y="15944"/>
                </a:lnTo>
                <a:lnTo>
                  <a:pt x="19148" y="15940"/>
                </a:lnTo>
                <a:lnTo>
                  <a:pt x="19150" y="15932"/>
                </a:lnTo>
                <a:lnTo>
                  <a:pt x="19151" y="15927"/>
                </a:lnTo>
                <a:lnTo>
                  <a:pt x="19150" y="15923"/>
                </a:lnTo>
                <a:lnTo>
                  <a:pt x="19146" y="15920"/>
                </a:lnTo>
                <a:lnTo>
                  <a:pt x="19141" y="15918"/>
                </a:lnTo>
                <a:lnTo>
                  <a:pt x="19138" y="15922"/>
                </a:lnTo>
                <a:lnTo>
                  <a:pt x="19136" y="15927"/>
                </a:lnTo>
                <a:lnTo>
                  <a:pt x="19131" y="15929"/>
                </a:lnTo>
                <a:lnTo>
                  <a:pt x="19128" y="15926"/>
                </a:lnTo>
                <a:lnTo>
                  <a:pt x="19127" y="15922"/>
                </a:lnTo>
                <a:lnTo>
                  <a:pt x="19124" y="15919"/>
                </a:lnTo>
                <a:lnTo>
                  <a:pt x="19119" y="15923"/>
                </a:lnTo>
                <a:lnTo>
                  <a:pt x="19117" y="15916"/>
                </a:lnTo>
                <a:lnTo>
                  <a:pt x="19117" y="15910"/>
                </a:lnTo>
                <a:lnTo>
                  <a:pt x="19115" y="15904"/>
                </a:lnTo>
                <a:lnTo>
                  <a:pt x="19110" y="15901"/>
                </a:lnTo>
                <a:lnTo>
                  <a:pt x="19109" y="15902"/>
                </a:lnTo>
                <a:lnTo>
                  <a:pt x="19108" y="15904"/>
                </a:lnTo>
                <a:lnTo>
                  <a:pt x="19105" y="15907"/>
                </a:lnTo>
                <a:lnTo>
                  <a:pt x="19103" y="15908"/>
                </a:lnTo>
                <a:lnTo>
                  <a:pt x="19098" y="15907"/>
                </a:lnTo>
                <a:lnTo>
                  <a:pt x="19096" y="15906"/>
                </a:lnTo>
                <a:lnTo>
                  <a:pt x="19095" y="15904"/>
                </a:lnTo>
                <a:lnTo>
                  <a:pt x="19095" y="15902"/>
                </a:lnTo>
                <a:lnTo>
                  <a:pt x="19096" y="15892"/>
                </a:lnTo>
                <a:lnTo>
                  <a:pt x="19096" y="15891"/>
                </a:lnTo>
                <a:lnTo>
                  <a:pt x="19098" y="15888"/>
                </a:lnTo>
                <a:lnTo>
                  <a:pt x="19099" y="15885"/>
                </a:lnTo>
                <a:lnTo>
                  <a:pt x="19099" y="15883"/>
                </a:lnTo>
                <a:lnTo>
                  <a:pt x="19098" y="15882"/>
                </a:lnTo>
                <a:lnTo>
                  <a:pt x="19095" y="15881"/>
                </a:lnTo>
                <a:lnTo>
                  <a:pt x="19094" y="15880"/>
                </a:lnTo>
                <a:lnTo>
                  <a:pt x="19093" y="15880"/>
                </a:lnTo>
                <a:lnTo>
                  <a:pt x="19091" y="15881"/>
                </a:lnTo>
                <a:lnTo>
                  <a:pt x="19090" y="15880"/>
                </a:lnTo>
                <a:lnTo>
                  <a:pt x="19088" y="15877"/>
                </a:lnTo>
                <a:lnTo>
                  <a:pt x="19088" y="15874"/>
                </a:lnTo>
                <a:lnTo>
                  <a:pt x="19090" y="15870"/>
                </a:lnTo>
                <a:lnTo>
                  <a:pt x="19091" y="15867"/>
                </a:lnTo>
                <a:lnTo>
                  <a:pt x="19093" y="15865"/>
                </a:lnTo>
                <a:lnTo>
                  <a:pt x="19092" y="15863"/>
                </a:lnTo>
                <a:lnTo>
                  <a:pt x="19090" y="15858"/>
                </a:lnTo>
                <a:lnTo>
                  <a:pt x="19089" y="15855"/>
                </a:lnTo>
                <a:lnTo>
                  <a:pt x="19103" y="15852"/>
                </a:lnTo>
                <a:lnTo>
                  <a:pt x="19111" y="15853"/>
                </a:lnTo>
                <a:lnTo>
                  <a:pt x="19116" y="15857"/>
                </a:lnTo>
                <a:lnTo>
                  <a:pt x="19119" y="15863"/>
                </a:lnTo>
                <a:lnTo>
                  <a:pt x="19123" y="15868"/>
                </a:lnTo>
                <a:lnTo>
                  <a:pt x="19132" y="15877"/>
                </a:lnTo>
                <a:lnTo>
                  <a:pt x="19122" y="15881"/>
                </a:lnTo>
                <a:lnTo>
                  <a:pt x="19118" y="15883"/>
                </a:lnTo>
                <a:lnTo>
                  <a:pt x="19122" y="15889"/>
                </a:lnTo>
                <a:lnTo>
                  <a:pt x="19127" y="15889"/>
                </a:lnTo>
                <a:lnTo>
                  <a:pt x="19131" y="15889"/>
                </a:lnTo>
                <a:lnTo>
                  <a:pt x="19136" y="15889"/>
                </a:lnTo>
                <a:lnTo>
                  <a:pt x="19139" y="15891"/>
                </a:lnTo>
                <a:lnTo>
                  <a:pt x="19148" y="15901"/>
                </a:lnTo>
                <a:lnTo>
                  <a:pt x="19148" y="15894"/>
                </a:lnTo>
                <a:lnTo>
                  <a:pt x="19146" y="15888"/>
                </a:lnTo>
                <a:lnTo>
                  <a:pt x="19139" y="15878"/>
                </a:lnTo>
                <a:lnTo>
                  <a:pt x="19138" y="15873"/>
                </a:lnTo>
                <a:lnTo>
                  <a:pt x="19136" y="15860"/>
                </a:lnTo>
                <a:lnTo>
                  <a:pt x="19134" y="15854"/>
                </a:lnTo>
                <a:lnTo>
                  <a:pt x="19130" y="15849"/>
                </a:lnTo>
                <a:lnTo>
                  <a:pt x="19126" y="15844"/>
                </a:lnTo>
                <a:lnTo>
                  <a:pt x="19122" y="15840"/>
                </a:lnTo>
                <a:lnTo>
                  <a:pt x="19117" y="15837"/>
                </a:lnTo>
                <a:lnTo>
                  <a:pt x="19105" y="15835"/>
                </a:lnTo>
                <a:lnTo>
                  <a:pt x="19103" y="15832"/>
                </a:lnTo>
                <a:lnTo>
                  <a:pt x="19107" y="15825"/>
                </a:lnTo>
                <a:lnTo>
                  <a:pt x="19110" y="15825"/>
                </a:lnTo>
                <a:lnTo>
                  <a:pt x="19111" y="15827"/>
                </a:lnTo>
                <a:lnTo>
                  <a:pt x="19113" y="15828"/>
                </a:lnTo>
                <a:lnTo>
                  <a:pt x="19114" y="15822"/>
                </a:lnTo>
                <a:lnTo>
                  <a:pt x="19114" y="15818"/>
                </a:lnTo>
                <a:lnTo>
                  <a:pt x="19110" y="15815"/>
                </a:lnTo>
                <a:lnTo>
                  <a:pt x="19110" y="15811"/>
                </a:lnTo>
                <a:lnTo>
                  <a:pt x="19110" y="15805"/>
                </a:lnTo>
                <a:lnTo>
                  <a:pt x="19107" y="15791"/>
                </a:lnTo>
                <a:lnTo>
                  <a:pt x="19107" y="15784"/>
                </a:lnTo>
                <a:lnTo>
                  <a:pt x="19110" y="15766"/>
                </a:lnTo>
                <a:lnTo>
                  <a:pt x="19110" y="15749"/>
                </a:lnTo>
                <a:lnTo>
                  <a:pt x="19109" y="15740"/>
                </a:lnTo>
                <a:lnTo>
                  <a:pt x="19106" y="15736"/>
                </a:lnTo>
                <a:lnTo>
                  <a:pt x="19097" y="15731"/>
                </a:lnTo>
                <a:lnTo>
                  <a:pt x="19102" y="15725"/>
                </a:lnTo>
                <a:lnTo>
                  <a:pt x="19103" y="15718"/>
                </a:lnTo>
                <a:lnTo>
                  <a:pt x="19103" y="15708"/>
                </a:lnTo>
                <a:lnTo>
                  <a:pt x="19104" y="15697"/>
                </a:lnTo>
                <a:lnTo>
                  <a:pt x="19106" y="15697"/>
                </a:lnTo>
                <a:lnTo>
                  <a:pt x="19106" y="15702"/>
                </a:lnTo>
                <a:lnTo>
                  <a:pt x="19107" y="15706"/>
                </a:lnTo>
                <a:lnTo>
                  <a:pt x="19109" y="15710"/>
                </a:lnTo>
                <a:lnTo>
                  <a:pt x="19111" y="15712"/>
                </a:lnTo>
                <a:lnTo>
                  <a:pt x="19111" y="15706"/>
                </a:lnTo>
                <a:lnTo>
                  <a:pt x="19114" y="15693"/>
                </a:lnTo>
                <a:lnTo>
                  <a:pt x="19114" y="15688"/>
                </a:lnTo>
                <a:lnTo>
                  <a:pt x="19112" y="15686"/>
                </a:lnTo>
                <a:lnTo>
                  <a:pt x="19108" y="15685"/>
                </a:lnTo>
                <a:lnTo>
                  <a:pt x="19105" y="15684"/>
                </a:lnTo>
                <a:lnTo>
                  <a:pt x="19106" y="15680"/>
                </a:lnTo>
                <a:lnTo>
                  <a:pt x="19113" y="15670"/>
                </a:lnTo>
                <a:lnTo>
                  <a:pt x="19120" y="15658"/>
                </a:lnTo>
                <a:lnTo>
                  <a:pt x="19123" y="15647"/>
                </a:lnTo>
                <a:lnTo>
                  <a:pt x="19119" y="15639"/>
                </a:lnTo>
                <a:lnTo>
                  <a:pt x="19117" y="15642"/>
                </a:lnTo>
                <a:lnTo>
                  <a:pt x="19112" y="15647"/>
                </a:lnTo>
                <a:lnTo>
                  <a:pt x="19109" y="15650"/>
                </a:lnTo>
                <a:lnTo>
                  <a:pt x="19108" y="15646"/>
                </a:lnTo>
                <a:lnTo>
                  <a:pt x="19110" y="15642"/>
                </a:lnTo>
                <a:lnTo>
                  <a:pt x="19113" y="15637"/>
                </a:lnTo>
                <a:lnTo>
                  <a:pt x="19116" y="15632"/>
                </a:lnTo>
                <a:lnTo>
                  <a:pt x="19117" y="15628"/>
                </a:lnTo>
                <a:lnTo>
                  <a:pt x="19117" y="15625"/>
                </a:lnTo>
                <a:lnTo>
                  <a:pt x="19121" y="15611"/>
                </a:lnTo>
                <a:lnTo>
                  <a:pt x="19123" y="15590"/>
                </a:lnTo>
                <a:lnTo>
                  <a:pt x="19123" y="15584"/>
                </a:lnTo>
                <a:lnTo>
                  <a:pt x="19122" y="15580"/>
                </a:lnTo>
                <a:lnTo>
                  <a:pt x="19119" y="15573"/>
                </a:lnTo>
                <a:lnTo>
                  <a:pt x="19119" y="15568"/>
                </a:lnTo>
                <a:lnTo>
                  <a:pt x="19121" y="15557"/>
                </a:lnTo>
                <a:lnTo>
                  <a:pt x="19121" y="15552"/>
                </a:lnTo>
                <a:lnTo>
                  <a:pt x="19116" y="15545"/>
                </a:lnTo>
                <a:lnTo>
                  <a:pt x="19102" y="15548"/>
                </a:lnTo>
                <a:lnTo>
                  <a:pt x="19096" y="15544"/>
                </a:lnTo>
                <a:lnTo>
                  <a:pt x="19091" y="15550"/>
                </a:lnTo>
                <a:lnTo>
                  <a:pt x="19091" y="15564"/>
                </a:lnTo>
                <a:lnTo>
                  <a:pt x="19085" y="15569"/>
                </a:lnTo>
                <a:lnTo>
                  <a:pt x="19085" y="15573"/>
                </a:lnTo>
                <a:lnTo>
                  <a:pt x="19082" y="15574"/>
                </a:lnTo>
                <a:lnTo>
                  <a:pt x="19079" y="15571"/>
                </a:lnTo>
                <a:lnTo>
                  <a:pt x="19076" y="15567"/>
                </a:lnTo>
                <a:lnTo>
                  <a:pt x="19076" y="15563"/>
                </a:lnTo>
                <a:lnTo>
                  <a:pt x="19078" y="15560"/>
                </a:lnTo>
                <a:lnTo>
                  <a:pt x="19079" y="15557"/>
                </a:lnTo>
                <a:lnTo>
                  <a:pt x="19076" y="15553"/>
                </a:lnTo>
                <a:lnTo>
                  <a:pt x="19082" y="15544"/>
                </a:lnTo>
                <a:lnTo>
                  <a:pt x="19089" y="15536"/>
                </a:lnTo>
                <a:lnTo>
                  <a:pt x="19093" y="15532"/>
                </a:lnTo>
                <a:lnTo>
                  <a:pt x="19102" y="15529"/>
                </a:lnTo>
                <a:lnTo>
                  <a:pt x="19106" y="15526"/>
                </a:lnTo>
                <a:lnTo>
                  <a:pt x="19115" y="15513"/>
                </a:lnTo>
                <a:lnTo>
                  <a:pt x="19117" y="15510"/>
                </a:lnTo>
                <a:lnTo>
                  <a:pt x="19125" y="15512"/>
                </a:lnTo>
                <a:lnTo>
                  <a:pt x="19129" y="15510"/>
                </a:lnTo>
                <a:lnTo>
                  <a:pt x="19131" y="15504"/>
                </a:lnTo>
                <a:lnTo>
                  <a:pt x="19132" y="15497"/>
                </a:lnTo>
                <a:lnTo>
                  <a:pt x="19129" y="15497"/>
                </a:lnTo>
                <a:lnTo>
                  <a:pt x="19124" y="15500"/>
                </a:lnTo>
                <a:lnTo>
                  <a:pt x="19121" y="15499"/>
                </a:lnTo>
                <a:lnTo>
                  <a:pt x="19118" y="15494"/>
                </a:lnTo>
                <a:lnTo>
                  <a:pt x="19115" y="15492"/>
                </a:lnTo>
                <a:lnTo>
                  <a:pt x="19110" y="15493"/>
                </a:lnTo>
                <a:lnTo>
                  <a:pt x="19104" y="15495"/>
                </a:lnTo>
                <a:lnTo>
                  <a:pt x="19095" y="15502"/>
                </a:lnTo>
                <a:lnTo>
                  <a:pt x="19090" y="15505"/>
                </a:lnTo>
                <a:lnTo>
                  <a:pt x="19087" y="15503"/>
                </a:lnTo>
                <a:lnTo>
                  <a:pt x="19084" y="15500"/>
                </a:lnTo>
                <a:lnTo>
                  <a:pt x="19080" y="15499"/>
                </a:lnTo>
                <a:lnTo>
                  <a:pt x="19076" y="15500"/>
                </a:lnTo>
                <a:lnTo>
                  <a:pt x="19073" y="15504"/>
                </a:lnTo>
                <a:lnTo>
                  <a:pt x="19075" y="15505"/>
                </a:lnTo>
                <a:lnTo>
                  <a:pt x="19079" y="15507"/>
                </a:lnTo>
                <a:lnTo>
                  <a:pt x="19064" y="15519"/>
                </a:lnTo>
                <a:lnTo>
                  <a:pt x="19060" y="15517"/>
                </a:lnTo>
                <a:lnTo>
                  <a:pt x="19060" y="15504"/>
                </a:lnTo>
                <a:lnTo>
                  <a:pt x="19062" y="15500"/>
                </a:lnTo>
                <a:lnTo>
                  <a:pt x="19065" y="15495"/>
                </a:lnTo>
                <a:lnTo>
                  <a:pt x="19067" y="15491"/>
                </a:lnTo>
                <a:lnTo>
                  <a:pt x="19066" y="15486"/>
                </a:lnTo>
                <a:lnTo>
                  <a:pt x="19063" y="15485"/>
                </a:lnTo>
                <a:lnTo>
                  <a:pt x="19054" y="15486"/>
                </a:lnTo>
                <a:lnTo>
                  <a:pt x="19051" y="15484"/>
                </a:lnTo>
                <a:lnTo>
                  <a:pt x="19050" y="15479"/>
                </a:lnTo>
                <a:lnTo>
                  <a:pt x="19052" y="15475"/>
                </a:lnTo>
                <a:lnTo>
                  <a:pt x="19055" y="15474"/>
                </a:lnTo>
                <a:lnTo>
                  <a:pt x="19058" y="15478"/>
                </a:lnTo>
                <a:lnTo>
                  <a:pt x="19061" y="15480"/>
                </a:lnTo>
                <a:lnTo>
                  <a:pt x="19063" y="15474"/>
                </a:lnTo>
                <a:lnTo>
                  <a:pt x="19064" y="15463"/>
                </a:lnTo>
                <a:lnTo>
                  <a:pt x="19064" y="15451"/>
                </a:lnTo>
                <a:lnTo>
                  <a:pt x="19059" y="15449"/>
                </a:lnTo>
                <a:lnTo>
                  <a:pt x="19052" y="15449"/>
                </a:lnTo>
                <a:lnTo>
                  <a:pt x="19047" y="15443"/>
                </a:lnTo>
                <a:lnTo>
                  <a:pt x="19055" y="15434"/>
                </a:lnTo>
                <a:lnTo>
                  <a:pt x="19058" y="15423"/>
                </a:lnTo>
                <a:lnTo>
                  <a:pt x="19057" y="15411"/>
                </a:lnTo>
                <a:lnTo>
                  <a:pt x="19053" y="15403"/>
                </a:lnTo>
                <a:lnTo>
                  <a:pt x="19043" y="15414"/>
                </a:lnTo>
                <a:lnTo>
                  <a:pt x="19040" y="15413"/>
                </a:lnTo>
                <a:lnTo>
                  <a:pt x="19035" y="15406"/>
                </a:lnTo>
                <a:lnTo>
                  <a:pt x="19033" y="15404"/>
                </a:lnTo>
                <a:lnTo>
                  <a:pt x="19032" y="15403"/>
                </a:lnTo>
                <a:lnTo>
                  <a:pt x="19031" y="15402"/>
                </a:lnTo>
                <a:lnTo>
                  <a:pt x="19031" y="15398"/>
                </a:lnTo>
                <a:lnTo>
                  <a:pt x="19030" y="15394"/>
                </a:lnTo>
                <a:lnTo>
                  <a:pt x="19029" y="15390"/>
                </a:lnTo>
                <a:lnTo>
                  <a:pt x="19028" y="15388"/>
                </a:lnTo>
                <a:lnTo>
                  <a:pt x="19017" y="15391"/>
                </a:lnTo>
                <a:lnTo>
                  <a:pt x="19010" y="15389"/>
                </a:lnTo>
                <a:lnTo>
                  <a:pt x="19004" y="15389"/>
                </a:lnTo>
                <a:lnTo>
                  <a:pt x="19000" y="15395"/>
                </a:lnTo>
                <a:lnTo>
                  <a:pt x="18997" y="15413"/>
                </a:lnTo>
                <a:lnTo>
                  <a:pt x="18998" y="15420"/>
                </a:lnTo>
                <a:lnTo>
                  <a:pt x="18999" y="15426"/>
                </a:lnTo>
                <a:lnTo>
                  <a:pt x="19003" y="15431"/>
                </a:lnTo>
                <a:lnTo>
                  <a:pt x="19013" y="15437"/>
                </a:lnTo>
                <a:lnTo>
                  <a:pt x="19018" y="15440"/>
                </a:lnTo>
                <a:lnTo>
                  <a:pt x="19022" y="15449"/>
                </a:lnTo>
                <a:lnTo>
                  <a:pt x="19023" y="15450"/>
                </a:lnTo>
                <a:lnTo>
                  <a:pt x="19023" y="15454"/>
                </a:lnTo>
                <a:lnTo>
                  <a:pt x="19026" y="15456"/>
                </a:lnTo>
                <a:lnTo>
                  <a:pt x="19029" y="15457"/>
                </a:lnTo>
                <a:lnTo>
                  <a:pt x="19032" y="15458"/>
                </a:lnTo>
                <a:lnTo>
                  <a:pt x="19031" y="15468"/>
                </a:lnTo>
                <a:lnTo>
                  <a:pt x="19025" y="15479"/>
                </a:lnTo>
                <a:lnTo>
                  <a:pt x="19021" y="15491"/>
                </a:lnTo>
                <a:lnTo>
                  <a:pt x="19025" y="15504"/>
                </a:lnTo>
                <a:lnTo>
                  <a:pt x="19022" y="15509"/>
                </a:lnTo>
                <a:lnTo>
                  <a:pt x="19021" y="15513"/>
                </a:lnTo>
                <a:lnTo>
                  <a:pt x="19022" y="15518"/>
                </a:lnTo>
                <a:lnTo>
                  <a:pt x="19023" y="15522"/>
                </a:lnTo>
                <a:lnTo>
                  <a:pt x="19025" y="15520"/>
                </a:lnTo>
                <a:lnTo>
                  <a:pt x="19031" y="15516"/>
                </a:lnTo>
                <a:lnTo>
                  <a:pt x="19030" y="15527"/>
                </a:lnTo>
                <a:lnTo>
                  <a:pt x="19024" y="15532"/>
                </a:lnTo>
                <a:lnTo>
                  <a:pt x="19008" y="15538"/>
                </a:lnTo>
                <a:lnTo>
                  <a:pt x="19009" y="15538"/>
                </a:lnTo>
                <a:lnTo>
                  <a:pt x="19011" y="15540"/>
                </a:lnTo>
                <a:lnTo>
                  <a:pt x="19013" y="15541"/>
                </a:lnTo>
                <a:lnTo>
                  <a:pt x="19015" y="15541"/>
                </a:lnTo>
                <a:lnTo>
                  <a:pt x="19013" y="15545"/>
                </a:lnTo>
                <a:lnTo>
                  <a:pt x="19009" y="15547"/>
                </a:lnTo>
                <a:lnTo>
                  <a:pt x="19005" y="15548"/>
                </a:lnTo>
                <a:lnTo>
                  <a:pt x="19001" y="15550"/>
                </a:lnTo>
                <a:lnTo>
                  <a:pt x="19005" y="15553"/>
                </a:lnTo>
                <a:lnTo>
                  <a:pt x="19009" y="15554"/>
                </a:lnTo>
                <a:lnTo>
                  <a:pt x="19019" y="15553"/>
                </a:lnTo>
                <a:lnTo>
                  <a:pt x="19013" y="15561"/>
                </a:lnTo>
                <a:lnTo>
                  <a:pt x="19006" y="15561"/>
                </a:lnTo>
                <a:lnTo>
                  <a:pt x="18999" y="15559"/>
                </a:lnTo>
                <a:lnTo>
                  <a:pt x="18992" y="15562"/>
                </a:lnTo>
                <a:lnTo>
                  <a:pt x="18995" y="15566"/>
                </a:lnTo>
                <a:lnTo>
                  <a:pt x="18996" y="15571"/>
                </a:lnTo>
                <a:lnTo>
                  <a:pt x="18996" y="15576"/>
                </a:lnTo>
                <a:lnTo>
                  <a:pt x="18997" y="15580"/>
                </a:lnTo>
                <a:lnTo>
                  <a:pt x="19000" y="15585"/>
                </a:lnTo>
                <a:lnTo>
                  <a:pt x="19006" y="15591"/>
                </a:lnTo>
                <a:lnTo>
                  <a:pt x="19009" y="15595"/>
                </a:lnTo>
                <a:lnTo>
                  <a:pt x="19011" y="15601"/>
                </a:lnTo>
                <a:lnTo>
                  <a:pt x="19012" y="15606"/>
                </a:lnTo>
                <a:lnTo>
                  <a:pt x="19014" y="15633"/>
                </a:lnTo>
                <a:lnTo>
                  <a:pt x="19014" y="15637"/>
                </a:lnTo>
                <a:lnTo>
                  <a:pt x="19015" y="15643"/>
                </a:lnTo>
                <a:lnTo>
                  <a:pt x="19010" y="15666"/>
                </a:lnTo>
                <a:lnTo>
                  <a:pt x="19009" y="15673"/>
                </a:lnTo>
                <a:lnTo>
                  <a:pt x="19012" y="15686"/>
                </a:lnTo>
                <a:lnTo>
                  <a:pt x="19011" y="15692"/>
                </a:lnTo>
                <a:lnTo>
                  <a:pt x="19012" y="15704"/>
                </a:lnTo>
                <a:lnTo>
                  <a:pt x="19010" y="15718"/>
                </a:lnTo>
                <a:lnTo>
                  <a:pt x="19011" y="15724"/>
                </a:lnTo>
                <a:lnTo>
                  <a:pt x="19013" y="15729"/>
                </a:lnTo>
                <a:lnTo>
                  <a:pt x="19018" y="15731"/>
                </a:lnTo>
                <a:lnTo>
                  <a:pt x="19011" y="15735"/>
                </a:lnTo>
                <a:lnTo>
                  <a:pt x="19006" y="15734"/>
                </a:lnTo>
                <a:lnTo>
                  <a:pt x="19003" y="15728"/>
                </a:lnTo>
                <a:lnTo>
                  <a:pt x="19003" y="15720"/>
                </a:lnTo>
                <a:lnTo>
                  <a:pt x="19005" y="15710"/>
                </a:lnTo>
                <a:lnTo>
                  <a:pt x="19005" y="15705"/>
                </a:lnTo>
                <a:lnTo>
                  <a:pt x="19003" y="15703"/>
                </a:lnTo>
                <a:lnTo>
                  <a:pt x="18999" y="15704"/>
                </a:lnTo>
                <a:lnTo>
                  <a:pt x="18997" y="15706"/>
                </a:lnTo>
                <a:lnTo>
                  <a:pt x="18995" y="15709"/>
                </a:lnTo>
                <a:lnTo>
                  <a:pt x="18992" y="15712"/>
                </a:lnTo>
                <a:lnTo>
                  <a:pt x="18979" y="15719"/>
                </a:lnTo>
                <a:lnTo>
                  <a:pt x="18964" y="15723"/>
                </a:lnTo>
                <a:lnTo>
                  <a:pt x="18951" y="15722"/>
                </a:lnTo>
                <a:lnTo>
                  <a:pt x="18941" y="15715"/>
                </a:lnTo>
                <a:lnTo>
                  <a:pt x="18938" y="15708"/>
                </a:lnTo>
                <a:lnTo>
                  <a:pt x="18935" y="15700"/>
                </a:lnTo>
                <a:lnTo>
                  <a:pt x="18933" y="15690"/>
                </a:lnTo>
                <a:lnTo>
                  <a:pt x="18934" y="15680"/>
                </a:lnTo>
                <a:lnTo>
                  <a:pt x="18944" y="15649"/>
                </a:lnTo>
                <a:lnTo>
                  <a:pt x="18946" y="15639"/>
                </a:lnTo>
                <a:lnTo>
                  <a:pt x="18947" y="15632"/>
                </a:lnTo>
                <a:lnTo>
                  <a:pt x="18946" y="15627"/>
                </a:lnTo>
                <a:lnTo>
                  <a:pt x="18945" y="15622"/>
                </a:lnTo>
                <a:lnTo>
                  <a:pt x="18937" y="15607"/>
                </a:lnTo>
                <a:lnTo>
                  <a:pt x="18935" y="15605"/>
                </a:lnTo>
                <a:lnTo>
                  <a:pt x="18931" y="15603"/>
                </a:lnTo>
                <a:lnTo>
                  <a:pt x="18926" y="15597"/>
                </a:lnTo>
                <a:lnTo>
                  <a:pt x="18923" y="15595"/>
                </a:lnTo>
                <a:lnTo>
                  <a:pt x="18920" y="15596"/>
                </a:lnTo>
                <a:lnTo>
                  <a:pt x="18909" y="15602"/>
                </a:lnTo>
                <a:lnTo>
                  <a:pt x="18908" y="15601"/>
                </a:lnTo>
                <a:lnTo>
                  <a:pt x="18906" y="15599"/>
                </a:lnTo>
                <a:lnTo>
                  <a:pt x="18905" y="15598"/>
                </a:lnTo>
                <a:lnTo>
                  <a:pt x="18896" y="15604"/>
                </a:lnTo>
                <a:lnTo>
                  <a:pt x="18891" y="15606"/>
                </a:lnTo>
                <a:lnTo>
                  <a:pt x="18887" y="15609"/>
                </a:lnTo>
                <a:lnTo>
                  <a:pt x="18883" y="15611"/>
                </a:lnTo>
                <a:lnTo>
                  <a:pt x="18878" y="15609"/>
                </a:lnTo>
                <a:lnTo>
                  <a:pt x="18876" y="15602"/>
                </a:lnTo>
                <a:lnTo>
                  <a:pt x="18883" y="15581"/>
                </a:lnTo>
                <a:lnTo>
                  <a:pt x="18882" y="15571"/>
                </a:lnTo>
                <a:lnTo>
                  <a:pt x="18876" y="15568"/>
                </a:lnTo>
                <a:lnTo>
                  <a:pt x="18867" y="15567"/>
                </a:lnTo>
                <a:lnTo>
                  <a:pt x="18859" y="15569"/>
                </a:lnTo>
                <a:lnTo>
                  <a:pt x="18859" y="15576"/>
                </a:lnTo>
                <a:lnTo>
                  <a:pt x="18862" y="15587"/>
                </a:lnTo>
                <a:lnTo>
                  <a:pt x="18857" y="15590"/>
                </a:lnTo>
                <a:lnTo>
                  <a:pt x="18849" y="15591"/>
                </a:lnTo>
                <a:lnTo>
                  <a:pt x="18842" y="15593"/>
                </a:lnTo>
                <a:lnTo>
                  <a:pt x="18845" y="15581"/>
                </a:lnTo>
                <a:lnTo>
                  <a:pt x="18844" y="15571"/>
                </a:lnTo>
                <a:lnTo>
                  <a:pt x="18842" y="15550"/>
                </a:lnTo>
                <a:lnTo>
                  <a:pt x="18840" y="15550"/>
                </a:lnTo>
                <a:lnTo>
                  <a:pt x="18822" y="15599"/>
                </a:lnTo>
                <a:lnTo>
                  <a:pt x="18818" y="15604"/>
                </a:lnTo>
                <a:lnTo>
                  <a:pt x="18816" y="15604"/>
                </a:lnTo>
                <a:lnTo>
                  <a:pt x="18815" y="15601"/>
                </a:lnTo>
                <a:lnTo>
                  <a:pt x="18814" y="15595"/>
                </a:lnTo>
                <a:lnTo>
                  <a:pt x="18814" y="15587"/>
                </a:lnTo>
                <a:lnTo>
                  <a:pt x="18817" y="15583"/>
                </a:lnTo>
                <a:lnTo>
                  <a:pt x="18820" y="15580"/>
                </a:lnTo>
                <a:lnTo>
                  <a:pt x="18824" y="15575"/>
                </a:lnTo>
                <a:lnTo>
                  <a:pt x="18828" y="15561"/>
                </a:lnTo>
                <a:lnTo>
                  <a:pt x="18822" y="15556"/>
                </a:lnTo>
                <a:lnTo>
                  <a:pt x="18803" y="15556"/>
                </a:lnTo>
                <a:lnTo>
                  <a:pt x="18790" y="15552"/>
                </a:lnTo>
                <a:lnTo>
                  <a:pt x="18785" y="15553"/>
                </a:lnTo>
                <a:lnTo>
                  <a:pt x="18780" y="15556"/>
                </a:lnTo>
                <a:lnTo>
                  <a:pt x="18776" y="15559"/>
                </a:lnTo>
                <a:lnTo>
                  <a:pt x="18773" y="15564"/>
                </a:lnTo>
                <a:lnTo>
                  <a:pt x="18769" y="15569"/>
                </a:lnTo>
                <a:lnTo>
                  <a:pt x="18768" y="15565"/>
                </a:lnTo>
                <a:lnTo>
                  <a:pt x="18766" y="15570"/>
                </a:lnTo>
                <a:lnTo>
                  <a:pt x="18765" y="15576"/>
                </a:lnTo>
                <a:lnTo>
                  <a:pt x="18764" y="15582"/>
                </a:lnTo>
                <a:lnTo>
                  <a:pt x="18761" y="15584"/>
                </a:lnTo>
                <a:lnTo>
                  <a:pt x="18758" y="15581"/>
                </a:lnTo>
                <a:lnTo>
                  <a:pt x="18758" y="15575"/>
                </a:lnTo>
                <a:lnTo>
                  <a:pt x="18761" y="15556"/>
                </a:lnTo>
                <a:lnTo>
                  <a:pt x="18762" y="15554"/>
                </a:lnTo>
                <a:lnTo>
                  <a:pt x="18760" y="15552"/>
                </a:lnTo>
                <a:lnTo>
                  <a:pt x="18756" y="15549"/>
                </a:lnTo>
                <a:lnTo>
                  <a:pt x="18755" y="15545"/>
                </a:lnTo>
                <a:lnTo>
                  <a:pt x="18759" y="15541"/>
                </a:lnTo>
                <a:lnTo>
                  <a:pt x="18764" y="15538"/>
                </a:lnTo>
                <a:lnTo>
                  <a:pt x="18768" y="15535"/>
                </a:lnTo>
                <a:lnTo>
                  <a:pt x="18762" y="15533"/>
                </a:lnTo>
                <a:lnTo>
                  <a:pt x="18751" y="15535"/>
                </a:lnTo>
                <a:lnTo>
                  <a:pt x="18749" y="15535"/>
                </a:lnTo>
                <a:lnTo>
                  <a:pt x="18749" y="15532"/>
                </a:lnTo>
                <a:lnTo>
                  <a:pt x="18756" y="15525"/>
                </a:lnTo>
                <a:lnTo>
                  <a:pt x="18761" y="15521"/>
                </a:lnTo>
                <a:lnTo>
                  <a:pt x="18773" y="15515"/>
                </a:lnTo>
                <a:lnTo>
                  <a:pt x="18778" y="15515"/>
                </a:lnTo>
                <a:lnTo>
                  <a:pt x="18780" y="15527"/>
                </a:lnTo>
                <a:lnTo>
                  <a:pt x="18785" y="15529"/>
                </a:lnTo>
                <a:lnTo>
                  <a:pt x="18783" y="15533"/>
                </a:lnTo>
                <a:lnTo>
                  <a:pt x="18782" y="15536"/>
                </a:lnTo>
                <a:lnTo>
                  <a:pt x="18783" y="15539"/>
                </a:lnTo>
                <a:lnTo>
                  <a:pt x="18785" y="15541"/>
                </a:lnTo>
                <a:lnTo>
                  <a:pt x="18794" y="15536"/>
                </a:lnTo>
                <a:lnTo>
                  <a:pt x="18798" y="15538"/>
                </a:lnTo>
                <a:lnTo>
                  <a:pt x="18801" y="15542"/>
                </a:lnTo>
                <a:lnTo>
                  <a:pt x="18807" y="15544"/>
                </a:lnTo>
                <a:lnTo>
                  <a:pt x="18802" y="15477"/>
                </a:lnTo>
                <a:lnTo>
                  <a:pt x="18800" y="15466"/>
                </a:lnTo>
                <a:lnTo>
                  <a:pt x="18795" y="15458"/>
                </a:lnTo>
                <a:lnTo>
                  <a:pt x="18807" y="15464"/>
                </a:lnTo>
                <a:lnTo>
                  <a:pt x="18811" y="15464"/>
                </a:lnTo>
                <a:lnTo>
                  <a:pt x="18820" y="15461"/>
                </a:lnTo>
                <a:lnTo>
                  <a:pt x="18835" y="15451"/>
                </a:lnTo>
                <a:lnTo>
                  <a:pt x="18837" y="15449"/>
                </a:lnTo>
                <a:lnTo>
                  <a:pt x="18835" y="15446"/>
                </a:lnTo>
                <a:lnTo>
                  <a:pt x="18831" y="15446"/>
                </a:lnTo>
                <a:lnTo>
                  <a:pt x="18817" y="15452"/>
                </a:lnTo>
                <a:lnTo>
                  <a:pt x="18809" y="15451"/>
                </a:lnTo>
                <a:lnTo>
                  <a:pt x="18805" y="15450"/>
                </a:lnTo>
                <a:lnTo>
                  <a:pt x="18802" y="15447"/>
                </a:lnTo>
                <a:lnTo>
                  <a:pt x="18799" y="15443"/>
                </a:lnTo>
                <a:lnTo>
                  <a:pt x="18798" y="15441"/>
                </a:lnTo>
                <a:lnTo>
                  <a:pt x="18800" y="15432"/>
                </a:lnTo>
                <a:lnTo>
                  <a:pt x="18800" y="15426"/>
                </a:lnTo>
                <a:lnTo>
                  <a:pt x="18798" y="15418"/>
                </a:lnTo>
                <a:lnTo>
                  <a:pt x="18799" y="15412"/>
                </a:lnTo>
                <a:lnTo>
                  <a:pt x="18802" y="15409"/>
                </a:lnTo>
                <a:lnTo>
                  <a:pt x="18809" y="15405"/>
                </a:lnTo>
                <a:lnTo>
                  <a:pt x="18812" y="15400"/>
                </a:lnTo>
                <a:lnTo>
                  <a:pt x="18811" y="15397"/>
                </a:lnTo>
                <a:lnTo>
                  <a:pt x="18809" y="15394"/>
                </a:lnTo>
                <a:lnTo>
                  <a:pt x="18806" y="15392"/>
                </a:lnTo>
                <a:lnTo>
                  <a:pt x="18803" y="15391"/>
                </a:lnTo>
                <a:lnTo>
                  <a:pt x="18804" y="15388"/>
                </a:lnTo>
                <a:lnTo>
                  <a:pt x="18811" y="15387"/>
                </a:lnTo>
                <a:lnTo>
                  <a:pt x="18813" y="15380"/>
                </a:lnTo>
                <a:lnTo>
                  <a:pt x="18811" y="15360"/>
                </a:lnTo>
                <a:lnTo>
                  <a:pt x="18819" y="15364"/>
                </a:lnTo>
                <a:lnTo>
                  <a:pt x="18822" y="15373"/>
                </a:lnTo>
                <a:lnTo>
                  <a:pt x="18824" y="15394"/>
                </a:lnTo>
                <a:lnTo>
                  <a:pt x="18827" y="15387"/>
                </a:lnTo>
                <a:lnTo>
                  <a:pt x="18829" y="15379"/>
                </a:lnTo>
                <a:lnTo>
                  <a:pt x="18830" y="15371"/>
                </a:lnTo>
                <a:lnTo>
                  <a:pt x="18827" y="15359"/>
                </a:lnTo>
                <a:lnTo>
                  <a:pt x="18826" y="15341"/>
                </a:lnTo>
                <a:lnTo>
                  <a:pt x="18827" y="15335"/>
                </a:lnTo>
                <a:lnTo>
                  <a:pt x="18832" y="15333"/>
                </a:lnTo>
                <a:lnTo>
                  <a:pt x="18857" y="15335"/>
                </a:lnTo>
                <a:lnTo>
                  <a:pt x="18867" y="15333"/>
                </a:lnTo>
                <a:lnTo>
                  <a:pt x="18860" y="15330"/>
                </a:lnTo>
                <a:lnTo>
                  <a:pt x="18852" y="15329"/>
                </a:lnTo>
                <a:lnTo>
                  <a:pt x="18846" y="15326"/>
                </a:lnTo>
                <a:lnTo>
                  <a:pt x="18845" y="15318"/>
                </a:lnTo>
                <a:lnTo>
                  <a:pt x="18846" y="15313"/>
                </a:lnTo>
                <a:lnTo>
                  <a:pt x="18847" y="15312"/>
                </a:lnTo>
                <a:lnTo>
                  <a:pt x="18848" y="15313"/>
                </a:lnTo>
                <a:lnTo>
                  <a:pt x="18850" y="15312"/>
                </a:lnTo>
                <a:lnTo>
                  <a:pt x="18850" y="15312"/>
                </a:lnTo>
                <a:lnTo>
                  <a:pt x="18851" y="15313"/>
                </a:lnTo>
                <a:lnTo>
                  <a:pt x="18852" y="15314"/>
                </a:lnTo>
                <a:lnTo>
                  <a:pt x="18853" y="15313"/>
                </a:lnTo>
                <a:lnTo>
                  <a:pt x="18854" y="15311"/>
                </a:lnTo>
                <a:lnTo>
                  <a:pt x="18854" y="15310"/>
                </a:lnTo>
                <a:lnTo>
                  <a:pt x="18853" y="15310"/>
                </a:lnTo>
                <a:lnTo>
                  <a:pt x="18853" y="15309"/>
                </a:lnTo>
                <a:lnTo>
                  <a:pt x="18856" y="15303"/>
                </a:lnTo>
                <a:lnTo>
                  <a:pt x="18856" y="15300"/>
                </a:lnTo>
                <a:lnTo>
                  <a:pt x="18849" y="15296"/>
                </a:lnTo>
                <a:lnTo>
                  <a:pt x="18838" y="15286"/>
                </a:lnTo>
                <a:lnTo>
                  <a:pt x="18831" y="15273"/>
                </a:lnTo>
                <a:lnTo>
                  <a:pt x="18819" y="15241"/>
                </a:lnTo>
                <a:lnTo>
                  <a:pt x="18815" y="15234"/>
                </a:lnTo>
                <a:lnTo>
                  <a:pt x="18812" y="15230"/>
                </a:lnTo>
                <a:lnTo>
                  <a:pt x="18810" y="15224"/>
                </a:lnTo>
                <a:lnTo>
                  <a:pt x="18810" y="15214"/>
                </a:lnTo>
                <a:lnTo>
                  <a:pt x="18812" y="15209"/>
                </a:lnTo>
                <a:lnTo>
                  <a:pt x="18814" y="15205"/>
                </a:lnTo>
                <a:lnTo>
                  <a:pt x="18815" y="15201"/>
                </a:lnTo>
                <a:lnTo>
                  <a:pt x="18813" y="15195"/>
                </a:lnTo>
                <a:lnTo>
                  <a:pt x="18811" y="15193"/>
                </a:lnTo>
                <a:lnTo>
                  <a:pt x="18803" y="15193"/>
                </a:lnTo>
                <a:lnTo>
                  <a:pt x="18799" y="15192"/>
                </a:lnTo>
                <a:lnTo>
                  <a:pt x="18794" y="15189"/>
                </a:lnTo>
                <a:lnTo>
                  <a:pt x="18783" y="15177"/>
                </a:lnTo>
                <a:lnTo>
                  <a:pt x="18780" y="15171"/>
                </a:lnTo>
                <a:lnTo>
                  <a:pt x="18781" y="15163"/>
                </a:lnTo>
                <a:lnTo>
                  <a:pt x="18783" y="15151"/>
                </a:lnTo>
                <a:lnTo>
                  <a:pt x="18784" y="15141"/>
                </a:lnTo>
                <a:lnTo>
                  <a:pt x="18781" y="15134"/>
                </a:lnTo>
                <a:lnTo>
                  <a:pt x="18789" y="15126"/>
                </a:lnTo>
                <a:lnTo>
                  <a:pt x="18796" y="15117"/>
                </a:lnTo>
                <a:lnTo>
                  <a:pt x="18799" y="15109"/>
                </a:lnTo>
                <a:lnTo>
                  <a:pt x="18795" y="15101"/>
                </a:lnTo>
                <a:lnTo>
                  <a:pt x="18789" y="15098"/>
                </a:lnTo>
                <a:lnTo>
                  <a:pt x="18786" y="15098"/>
                </a:lnTo>
                <a:lnTo>
                  <a:pt x="18791" y="15075"/>
                </a:lnTo>
                <a:lnTo>
                  <a:pt x="18793" y="15074"/>
                </a:lnTo>
                <a:lnTo>
                  <a:pt x="18798" y="15073"/>
                </a:lnTo>
                <a:lnTo>
                  <a:pt x="18796" y="15081"/>
                </a:lnTo>
                <a:lnTo>
                  <a:pt x="18805" y="15084"/>
                </a:lnTo>
                <a:lnTo>
                  <a:pt x="18801" y="15092"/>
                </a:lnTo>
                <a:lnTo>
                  <a:pt x="18807" y="15097"/>
                </a:lnTo>
                <a:lnTo>
                  <a:pt x="18811" y="15105"/>
                </a:lnTo>
                <a:lnTo>
                  <a:pt x="18817" y="15109"/>
                </a:lnTo>
                <a:lnTo>
                  <a:pt x="18826" y="15107"/>
                </a:lnTo>
                <a:lnTo>
                  <a:pt x="18821" y="15090"/>
                </a:lnTo>
                <a:lnTo>
                  <a:pt x="18821" y="15086"/>
                </a:lnTo>
                <a:lnTo>
                  <a:pt x="18825" y="15076"/>
                </a:lnTo>
                <a:lnTo>
                  <a:pt x="18826" y="15070"/>
                </a:lnTo>
                <a:lnTo>
                  <a:pt x="18824" y="15065"/>
                </a:lnTo>
                <a:lnTo>
                  <a:pt x="18808" y="15052"/>
                </a:lnTo>
                <a:lnTo>
                  <a:pt x="18812" y="15051"/>
                </a:lnTo>
                <a:lnTo>
                  <a:pt x="18816" y="15049"/>
                </a:lnTo>
                <a:lnTo>
                  <a:pt x="18819" y="15046"/>
                </a:lnTo>
                <a:lnTo>
                  <a:pt x="18821" y="15041"/>
                </a:lnTo>
                <a:lnTo>
                  <a:pt x="18820" y="15038"/>
                </a:lnTo>
                <a:lnTo>
                  <a:pt x="18817" y="15036"/>
                </a:lnTo>
                <a:lnTo>
                  <a:pt x="18810" y="15034"/>
                </a:lnTo>
                <a:lnTo>
                  <a:pt x="18815" y="15031"/>
                </a:lnTo>
                <a:lnTo>
                  <a:pt x="18817" y="15030"/>
                </a:lnTo>
                <a:lnTo>
                  <a:pt x="18806" y="15023"/>
                </a:lnTo>
                <a:lnTo>
                  <a:pt x="18802" y="15018"/>
                </a:lnTo>
                <a:lnTo>
                  <a:pt x="18806" y="15015"/>
                </a:lnTo>
                <a:lnTo>
                  <a:pt x="18811" y="15016"/>
                </a:lnTo>
                <a:lnTo>
                  <a:pt x="18825" y="15018"/>
                </a:lnTo>
                <a:lnTo>
                  <a:pt x="18829" y="15021"/>
                </a:lnTo>
                <a:lnTo>
                  <a:pt x="18836" y="15006"/>
                </a:lnTo>
                <a:lnTo>
                  <a:pt x="18835" y="14996"/>
                </a:lnTo>
                <a:lnTo>
                  <a:pt x="18823" y="14977"/>
                </a:lnTo>
                <a:lnTo>
                  <a:pt x="18811" y="14963"/>
                </a:lnTo>
                <a:lnTo>
                  <a:pt x="18813" y="14956"/>
                </a:lnTo>
                <a:lnTo>
                  <a:pt x="18822" y="14954"/>
                </a:lnTo>
                <a:lnTo>
                  <a:pt x="18822" y="14949"/>
                </a:lnTo>
                <a:lnTo>
                  <a:pt x="18817" y="14933"/>
                </a:lnTo>
                <a:lnTo>
                  <a:pt x="18817" y="14933"/>
                </a:lnTo>
                <a:lnTo>
                  <a:pt x="18815" y="14930"/>
                </a:lnTo>
                <a:lnTo>
                  <a:pt x="18815" y="14929"/>
                </a:lnTo>
                <a:lnTo>
                  <a:pt x="18814" y="14926"/>
                </a:lnTo>
                <a:lnTo>
                  <a:pt x="18813" y="14924"/>
                </a:lnTo>
                <a:lnTo>
                  <a:pt x="18812" y="14924"/>
                </a:lnTo>
                <a:lnTo>
                  <a:pt x="18811" y="14925"/>
                </a:lnTo>
                <a:lnTo>
                  <a:pt x="18811" y="14926"/>
                </a:lnTo>
                <a:lnTo>
                  <a:pt x="18811" y="14927"/>
                </a:lnTo>
                <a:lnTo>
                  <a:pt x="18805" y="14925"/>
                </a:lnTo>
                <a:lnTo>
                  <a:pt x="18799" y="14924"/>
                </a:lnTo>
                <a:lnTo>
                  <a:pt x="18793" y="14918"/>
                </a:lnTo>
                <a:lnTo>
                  <a:pt x="18787" y="14888"/>
                </a:lnTo>
                <a:lnTo>
                  <a:pt x="18784" y="14878"/>
                </a:lnTo>
                <a:lnTo>
                  <a:pt x="18786" y="14882"/>
                </a:lnTo>
                <a:lnTo>
                  <a:pt x="18794" y="14890"/>
                </a:lnTo>
                <a:lnTo>
                  <a:pt x="18801" y="14901"/>
                </a:lnTo>
                <a:lnTo>
                  <a:pt x="18802" y="14903"/>
                </a:lnTo>
                <a:lnTo>
                  <a:pt x="18808" y="14898"/>
                </a:lnTo>
                <a:lnTo>
                  <a:pt x="18801" y="14884"/>
                </a:lnTo>
                <a:lnTo>
                  <a:pt x="18805" y="14878"/>
                </a:lnTo>
                <a:lnTo>
                  <a:pt x="18805" y="14875"/>
                </a:lnTo>
                <a:lnTo>
                  <a:pt x="18798" y="14876"/>
                </a:lnTo>
                <a:lnTo>
                  <a:pt x="18792" y="14875"/>
                </a:lnTo>
                <a:lnTo>
                  <a:pt x="18787" y="14870"/>
                </a:lnTo>
                <a:lnTo>
                  <a:pt x="18787" y="14860"/>
                </a:lnTo>
                <a:lnTo>
                  <a:pt x="18791" y="14849"/>
                </a:lnTo>
                <a:lnTo>
                  <a:pt x="18797" y="14840"/>
                </a:lnTo>
                <a:lnTo>
                  <a:pt x="18801" y="14831"/>
                </a:lnTo>
                <a:lnTo>
                  <a:pt x="18801" y="14820"/>
                </a:lnTo>
                <a:lnTo>
                  <a:pt x="18789" y="14830"/>
                </a:lnTo>
                <a:lnTo>
                  <a:pt x="18779" y="14840"/>
                </a:lnTo>
                <a:lnTo>
                  <a:pt x="18777" y="14845"/>
                </a:lnTo>
                <a:lnTo>
                  <a:pt x="18776" y="14847"/>
                </a:lnTo>
                <a:lnTo>
                  <a:pt x="18776" y="14848"/>
                </a:lnTo>
                <a:lnTo>
                  <a:pt x="18772" y="14851"/>
                </a:lnTo>
                <a:lnTo>
                  <a:pt x="18772" y="14849"/>
                </a:lnTo>
                <a:lnTo>
                  <a:pt x="18769" y="14848"/>
                </a:lnTo>
                <a:lnTo>
                  <a:pt x="18765" y="14847"/>
                </a:lnTo>
                <a:lnTo>
                  <a:pt x="18762" y="14848"/>
                </a:lnTo>
                <a:lnTo>
                  <a:pt x="18762" y="14849"/>
                </a:lnTo>
                <a:lnTo>
                  <a:pt x="18763" y="14854"/>
                </a:lnTo>
                <a:lnTo>
                  <a:pt x="18748" y="14851"/>
                </a:lnTo>
                <a:lnTo>
                  <a:pt x="18740" y="14852"/>
                </a:lnTo>
                <a:lnTo>
                  <a:pt x="18735" y="14857"/>
                </a:lnTo>
                <a:lnTo>
                  <a:pt x="18734" y="14854"/>
                </a:lnTo>
                <a:lnTo>
                  <a:pt x="18735" y="14861"/>
                </a:lnTo>
                <a:lnTo>
                  <a:pt x="18742" y="14865"/>
                </a:lnTo>
                <a:lnTo>
                  <a:pt x="18750" y="14868"/>
                </a:lnTo>
                <a:lnTo>
                  <a:pt x="18757" y="14869"/>
                </a:lnTo>
                <a:lnTo>
                  <a:pt x="18759" y="14871"/>
                </a:lnTo>
                <a:lnTo>
                  <a:pt x="18759" y="14875"/>
                </a:lnTo>
                <a:lnTo>
                  <a:pt x="18758" y="14879"/>
                </a:lnTo>
                <a:lnTo>
                  <a:pt x="18755" y="14881"/>
                </a:lnTo>
                <a:lnTo>
                  <a:pt x="18752" y="14880"/>
                </a:lnTo>
                <a:lnTo>
                  <a:pt x="18751" y="14877"/>
                </a:lnTo>
                <a:lnTo>
                  <a:pt x="18749" y="14875"/>
                </a:lnTo>
                <a:lnTo>
                  <a:pt x="18744" y="14875"/>
                </a:lnTo>
                <a:lnTo>
                  <a:pt x="18745" y="14877"/>
                </a:lnTo>
                <a:lnTo>
                  <a:pt x="18745" y="14882"/>
                </a:lnTo>
                <a:lnTo>
                  <a:pt x="18745" y="14884"/>
                </a:lnTo>
                <a:lnTo>
                  <a:pt x="18741" y="14884"/>
                </a:lnTo>
                <a:lnTo>
                  <a:pt x="18738" y="14882"/>
                </a:lnTo>
                <a:lnTo>
                  <a:pt x="18733" y="14878"/>
                </a:lnTo>
                <a:lnTo>
                  <a:pt x="18731" y="14884"/>
                </a:lnTo>
                <a:lnTo>
                  <a:pt x="18728" y="14891"/>
                </a:lnTo>
                <a:lnTo>
                  <a:pt x="18725" y="14896"/>
                </a:lnTo>
                <a:lnTo>
                  <a:pt x="18724" y="14895"/>
                </a:lnTo>
                <a:lnTo>
                  <a:pt x="18725" y="14883"/>
                </a:lnTo>
                <a:lnTo>
                  <a:pt x="18725" y="14877"/>
                </a:lnTo>
                <a:lnTo>
                  <a:pt x="18725" y="14874"/>
                </a:lnTo>
                <a:lnTo>
                  <a:pt x="18716" y="14859"/>
                </a:lnTo>
                <a:lnTo>
                  <a:pt x="18715" y="14854"/>
                </a:lnTo>
                <a:lnTo>
                  <a:pt x="18717" y="14848"/>
                </a:lnTo>
                <a:lnTo>
                  <a:pt x="18720" y="14842"/>
                </a:lnTo>
                <a:lnTo>
                  <a:pt x="18722" y="14836"/>
                </a:lnTo>
                <a:lnTo>
                  <a:pt x="18719" y="14829"/>
                </a:lnTo>
                <a:lnTo>
                  <a:pt x="18715" y="14832"/>
                </a:lnTo>
                <a:lnTo>
                  <a:pt x="18712" y="14833"/>
                </a:lnTo>
                <a:lnTo>
                  <a:pt x="18709" y="14832"/>
                </a:lnTo>
                <a:lnTo>
                  <a:pt x="18706" y="14829"/>
                </a:lnTo>
                <a:lnTo>
                  <a:pt x="18699" y="14833"/>
                </a:lnTo>
                <a:lnTo>
                  <a:pt x="18695" y="14828"/>
                </a:lnTo>
                <a:lnTo>
                  <a:pt x="18697" y="14822"/>
                </a:lnTo>
                <a:lnTo>
                  <a:pt x="18708" y="14820"/>
                </a:lnTo>
                <a:lnTo>
                  <a:pt x="18704" y="14810"/>
                </a:lnTo>
                <a:lnTo>
                  <a:pt x="18702" y="14807"/>
                </a:lnTo>
                <a:lnTo>
                  <a:pt x="18705" y="14804"/>
                </a:lnTo>
                <a:lnTo>
                  <a:pt x="18714" y="14799"/>
                </a:lnTo>
                <a:lnTo>
                  <a:pt x="18716" y="14805"/>
                </a:lnTo>
                <a:lnTo>
                  <a:pt x="18719" y="14805"/>
                </a:lnTo>
                <a:lnTo>
                  <a:pt x="18722" y="14803"/>
                </a:lnTo>
                <a:lnTo>
                  <a:pt x="18724" y="14802"/>
                </a:lnTo>
                <a:lnTo>
                  <a:pt x="18725" y="14807"/>
                </a:lnTo>
                <a:lnTo>
                  <a:pt x="18724" y="14812"/>
                </a:lnTo>
                <a:lnTo>
                  <a:pt x="18724" y="14816"/>
                </a:lnTo>
                <a:lnTo>
                  <a:pt x="18727" y="14818"/>
                </a:lnTo>
                <a:lnTo>
                  <a:pt x="18741" y="14813"/>
                </a:lnTo>
                <a:lnTo>
                  <a:pt x="18741" y="14802"/>
                </a:lnTo>
                <a:lnTo>
                  <a:pt x="18736" y="14792"/>
                </a:lnTo>
                <a:lnTo>
                  <a:pt x="18730" y="14786"/>
                </a:lnTo>
                <a:lnTo>
                  <a:pt x="18723" y="14784"/>
                </a:lnTo>
                <a:lnTo>
                  <a:pt x="18705" y="14786"/>
                </a:lnTo>
                <a:lnTo>
                  <a:pt x="18695" y="14785"/>
                </a:lnTo>
                <a:lnTo>
                  <a:pt x="18693" y="14776"/>
                </a:lnTo>
                <a:lnTo>
                  <a:pt x="18693" y="14766"/>
                </a:lnTo>
                <a:lnTo>
                  <a:pt x="18689" y="14759"/>
                </a:lnTo>
                <a:lnTo>
                  <a:pt x="18679" y="14747"/>
                </a:lnTo>
                <a:lnTo>
                  <a:pt x="18675" y="14740"/>
                </a:lnTo>
                <a:lnTo>
                  <a:pt x="18673" y="14735"/>
                </a:lnTo>
                <a:lnTo>
                  <a:pt x="18674" y="14732"/>
                </a:lnTo>
                <a:lnTo>
                  <a:pt x="18665" y="14732"/>
                </a:lnTo>
                <a:lnTo>
                  <a:pt x="18661" y="14732"/>
                </a:lnTo>
                <a:lnTo>
                  <a:pt x="18655" y="14735"/>
                </a:lnTo>
                <a:lnTo>
                  <a:pt x="18649" y="14736"/>
                </a:lnTo>
                <a:lnTo>
                  <a:pt x="18647" y="14739"/>
                </a:lnTo>
                <a:lnTo>
                  <a:pt x="18646" y="14741"/>
                </a:lnTo>
                <a:lnTo>
                  <a:pt x="18645" y="14748"/>
                </a:lnTo>
                <a:lnTo>
                  <a:pt x="18645" y="14750"/>
                </a:lnTo>
                <a:lnTo>
                  <a:pt x="18636" y="14766"/>
                </a:lnTo>
                <a:lnTo>
                  <a:pt x="18635" y="14770"/>
                </a:lnTo>
                <a:lnTo>
                  <a:pt x="18635" y="14773"/>
                </a:lnTo>
                <a:lnTo>
                  <a:pt x="18633" y="14774"/>
                </a:lnTo>
                <a:lnTo>
                  <a:pt x="18626" y="14775"/>
                </a:lnTo>
                <a:lnTo>
                  <a:pt x="18618" y="14764"/>
                </a:lnTo>
                <a:lnTo>
                  <a:pt x="18618" y="14760"/>
                </a:lnTo>
                <a:lnTo>
                  <a:pt x="18622" y="14757"/>
                </a:lnTo>
                <a:lnTo>
                  <a:pt x="18630" y="14750"/>
                </a:lnTo>
                <a:lnTo>
                  <a:pt x="18632" y="14746"/>
                </a:lnTo>
                <a:lnTo>
                  <a:pt x="18634" y="14742"/>
                </a:lnTo>
                <a:lnTo>
                  <a:pt x="18637" y="14738"/>
                </a:lnTo>
                <a:lnTo>
                  <a:pt x="18641" y="14735"/>
                </a:lnTo>
                <a:lnTo>
                  <a:pt x="18637" y="14733"/>
                </a:lnTo>
                <a:lnTo>
                  <a:pt x="18635" y="14733"/>
                </a:lnTo>
                <a:lnTo>
                  <a:pt x="18633" y="14732"/>
                </a:lnTo>
                <a:lnTo>
                  <a:pt x="18631" y="14731"/>
                </a:lnTo>
                <a:lnTo>
                  <a:pt x="18630" y="14729"/>
                </a:lnTo>
                <a:lnTo>
                  <a:pt x="18629" y="14726"/>
                </a:lnTo>
                <a:lnTo>
                  <a:pt x="18628" y="14723"/>
                </a:lnTo>
                <a:lnTo>
                  <a:pt x="18628" y="14721"/>
                </a:lnTo>
                <a:lnTo>
                  <a:pt x="18629" y="14718"/>
                </a:lnTo>
                <a:lnTo>
                  <a:pt x="18629" y="14715"/>
                </a:lnTo>
                <a:lnTo>
                  <a:pt x="18626" y="14714"/>
                </a:lnTo>
                <a:lnTo>
                  <a:pt x="18623" y="14715"/>
                </a:lnTo>
                <a:lnTo>
                  <a:pt x="18622" y="14717"/>
                </a:lnTo>
                <a:lnTo>
                  <a:pt x="18621" y="14719"/>
                </a:lnTo>
                <a:lnTo>
                  <a:pt x="18619" y="14720"/>
                </a:lnTo>
                <a:lnTo>
                  <a:pt x="18610" y="14720"/>
                </a:lnTo>
                <a:lnTo>
                  <a:pt x="18606" y="14718"/>
                </a:lnTo>
                <a:lnTo>
                  <a:pt x="18604" y="14708"/>
                </a:lnTo>
                <a:lnTo>
                  <a:pt x="18601" y="14706"/>
                </a:lnTo>
                <a:lnTo>
                  <a:pt x="18597" y="14707"/>
                </a:lnTo>
                <a:lnTo>
                  <a:pt x="18593" y="14711"/>
                </a:lnTo>
                <a:lnTo>
                  <a:pt x="18590" y="14704"/>
                </a:lnTo>
                <a:lnTo>
                  <a:pt x="18587" y="14700"/>
                </a:lnTo>
                <a:lnTo>
                  <a:pt x="18583" y="14700"/>
                </a:lnTo>
                <a:lnTo>
                  <a:pt x="18578" y="14708"/>
                </a:lnTo>
                <a:lnTo>
                  <a:pt x="18578" y="14715"/>
                </a:lnTo>
                <a:lnTo>
                  <a:pt x="18580" y="14720"/>
                </a:lnTo>
                <a:lnTo>
                  <a:pt x="18583" y="14724"/>
                </a:lnTo>
                <a:lnTo>
                  <a:pt x="18585" y="14729"/>
                </a:lnTo>
                <a:lnTo>
                  <a:pt x="18584" y="14731"/>
                </a:lnTo>
                <a:lnTo>
                  <a:pt x="18579" y="14739"/>
                </a:lnTo>
                <a:lnTo>
                  <a:pt x="18575" y="14730"/>
                </a:lnTo>
                <a:lnTo>
                  <a:pt x="18570" y="14727"/>
                </a:lnTo>
                <a:lnTo>
                  <a:pt x="18555" y="14729"/>
                </a:lnTo>
                <a:lnTo>
                  <a:pt x="18548" y="14728"/>
                </a:lnTo>
                <a:lnTo>
                  <a:pt x="18543" y="14724"/>
                </a:lnTo>
                <a:lnTo>
                  <a:pt x="18539" y="14718"/>
                </a:lnTo>
                <a:lnTo>
                  <a:pt x="18536" y="14711"/>
                </a:lnTo>
                <a:lnTo>
                  <a:pt x="18534" y="14705"/>
                </a:lnTo>
                <a:lnTo>
                  <a:pt x="18532" y="14698"/>
                </a:lnTo>
                <a:lnTo>
                  <a:pt x="18532" y="14689"/>
                </a:lnTo>
                <a:lnTo>
                  <a:pt x="18535" y="14682"/>
                </a:lnTo>
                <a:lnTo>
                  <a:pt x="18539" y="14681"/>
                </a:lnTo>
                <a:lnTo>
                  <a:pt x="18552" y="14681"/>
                </a:lnTo>
                <a:lnTo>
                  <a:pt x="18565" y="14674"/>
                </a:lnTo>
                <a:lnTo>
                  <a:pt x="18562" y="14667"/>
                </a:lnTo>
                <a:lnTo>
                  <a:pt x="18562" y="14664"/>
                </a:lnTo>
                <a:lnTo>
                  <a:pt x="18564" y="14659"/>
                </a:lnTo>
                <a:lnTo>
                  <a:pt x="18560" y="14660"/>
                </a:lnTo>
                <a:lnTo>
                  <a:pt x="18550" y="14666"/>
                </a:lnTo>
                <a:lnTo>
                  <a:pt x="18553" y="14658"/>
                </a:lnTo>
                <a:lnTo>
                  <a:pt x="18554" y="14654"/>
                </a:lnTo>
                <a:lnTo>
                  <a:pt x="18555" y="14650"/>
                </a:lnTo>
                <a:lnTo>
                  <a:pt x="18554" y="14645"/>
                </a:lnTo>
                <a:lnTo>
                  <a:pt x="18553" y="14642"/>
                </a:lnTo>
                <a:lnTo>
                  <a:pt x="18550" y="14642"/>
                </a:lnTo>
                <a:lnTo>
                  <a:pt x="18546" y="14646"/>
                </a:lnTo>
                <a:lnTo>
                  <a:pt x="18546" y="14649"/>
                </a:lnTo>
                <a:lnTo>
                  <a:pt x="18546" y="14653"/>
                </a:lnTo>
                <a:lnTo>
                  <a:pt x="18546" y="14658"/>
                </a:lnTo>
                <a:lnTo>
                  <a:pt x="18543" y="14664"/>
                </a:lnTo>
                <a:lnTo>
                  <a:pt x="18535" y="14669"/>
                </a:lnTo>
                <a:lnTo>
                  <a:pt x="18527" y="14671"/>
                </a:lnTo>
                <a:lnTo>
                  <a:pt x="18521" y="14674"/>
                </a:lnTo>
                <a:lnTo>
                  <a:pt x="18517" y="14684"/>
                </a:lnTo>
                <a:lnTo>
                  <a:pt x="18518" y="14705"/>
                </a:lnTo>
                <a:lnTo>
                  <a:pt x="18516" y="14717"/>
                </a:lnTo>
                <a:lnTo>
                  <a:pt x="18511" y="14723"/>
                </a:lnTo>
                <a:lnTo>
                  <a:pt x="18506" y="14725"/>
                </a:lnTo>
                <a:lnTo>
                  <a:pt x="18504" y="14729"/>
                </a:lnTo>
                <a:lnTo>
                  <a:pt x="18502" y="14735"/>
                </a:lnTo>
                <a:lnTo>
                  <a:pt x="18499" y="14739"/>
                </a:lnTo>
                <a:lnTo>
                  <a:pt x="18496" y="14739"/>
                </a:lnTo>
                <a:lnTo>
                  <a:pt x="18487" y="14735"/>
                </a:lnTo>
                <a:lnTo>
                  <a:pt x="18484" y="14735"/>
                </a:lnTo>
                <a:lnTo>
                  <a:pt x="18481" y="14735"/>
                </a:lnTo>
                <a:lnTo>
                  <a:pt x="18481" y="14733"/>
                </a:lnTo>
                <a:lnTo>
                  <a:pt x="18485" y="14715"/>
                </a:lnTo>
                <a:lnTo>
                  <a:pt x="18486" y="14710"/>
                </a:lnTo>
                <a:lnTo>
                  <a:pt x="18489" y="14706"/>
                </a:lnTo>
                <a:lnTo>
                  <a:pt x="18497" y="14697"/>
                </a:lnTo>
                <a:lnTo>
                  <a:pt x="18499" y="14692"/>
                </a:lnTo>
                <a:lnTo>
                  <a:pt x="18463" y="14663"/>
                </a:lnTo>
                <a:lnTo>
                  <a:pt x="18453" y="14648"/>
                </a:lnTo>
                <a:lnTo>
                  <a:pt x="18454" y="14632"/>
                </a:lnTo>
                <a:lnTo>
                  <a:pt x="18460" y="14638"/>
                </a:lnTo>
                <a:lnTo>
                  <a:pt x="18471" y="14659"/>
                </a:lnTo>
                <a:lnTo>
                  <a:pt x="18471" y="14641"/>
                </a:lnTo>
                <a:lnTo>
                  <a:pt x="18464" y="14626"/>
                </a:lnTo>
                <a:lnTo>
                  <a:pt x="18453" y="14612"/>
                </a:lnTo>
                <a:lnTo>
                  <a:pt x="18446" y="14599"/>
                </a:lnTo>
                <a:lnTo>
                  <a:pt x="18445" y="14581"/>
                </a:lnTo>
                <a:lnTo>
                  <a:pt x="18447" y="14556"/>
                </a:lnTo>
                <a:lnTo>
                  <a:pt x="18446" y="14534"/>
                </a:lnTo>
                <a:lnTo>
                  <a:pt x="18439" y="14529"/>
                </a:lnTo>
                <a:lnTo>
                  <a:pt x="18442" y="14539"/>
                </a:lnTo>
                <a:lnTo>
                  <a:pt x="18442" y="14551"/>
                </a:lnTo>
                <a:lnTo>
                  <a:pt x="18438" y="14564"/>
                </a:lnTo>
                <a:lnTo>
                  <a:pt x="18433" y="14575"/>
                </a:lnTo>
                <a:lnTo>
                  <a:pt x="18430" y="14578"/>
                </a:lnTo>
                <a:lnTo>
                  <a:pt x="18429" y="14575"/>
                </a:lnTo>
                <a:lnTo>
                  <a:pt x="18434" y="14549"/>
                </a:lnTo>
                <a:lnTo>
                  <a:pt x="18434" y="14543"/>
                </a:lnTo>
                <a:lnTo>
                  <a:pt x="18433" y="14538"/>
                </a:lnTo>
                <a:lnTo>
                  <a:pt x="18431" y="14543"/>
                </a:lnTo>
                <a:lnTo>
                  <a:pt x="18428" y="14545"/>
                </a:lnTo>
                <a:lnTo>
                  <a:pt x="18425" y="14544"/>
                </a:lnTo>
                <a:lnTo>
                  <a:pt x="18422" y="14542"/>
                </a:lnTo>
                <a:lnTo>
                  <a:pt x="18424" y="14539"/>
                </a:lnTo>
                <a:lnTo>
                  <a:pt x="18426" y="14536"/>
                </a:lnTo>
                <a:lnTo>
                  <a:pt x="18428" y="14529"/>
                </a:lnTo>
                <a:lnTo>
                  <a:pt x="18425" y="14530"/>
                </a:lnTo>
                <a:lnTo>
                  <a:pt x="18422" y="14533"/>
                </a:lnTo>
                <a:lnTo>
                  <a:pt x="18420" y="14537"/>
                </a:lnTo>
                <a:lnTo>
                  <a:pt x="18418" y="14542"/>
                </a:lnTo>
                <a:lnTo>
                  <a:pt x="18410" y="14533"/>
                </a:lnTo>
                <a:lnTo>
                  <a:pt x="18407" y="14529"/>
                </a:lnTo>
                <a:lnTo>
                  <a:pt x="18410" y="14527"/>
                </a:lnTo>
                <a:lnTo>
                  <a:pt x="18413" y="14525"/>
                </a:lnTo>
                <a:lnTo>
                  <a:pt x="18415" y="14521"/>
                </a:lnTo>
                <a:lnTo>
                  <a:pt x="18416" y="14517"/>
                </a:lnTo>
                <a:lnTo>
                  <a:pt x="18420" y="14521"/>
                </a:lnTo>
                <a:lnTo>
                  <a:pt x="18423" y="14518"/>
                </a:lnTo>
                <a:lnTo>
                  <a:pt x="18426" y="14508"/>
                </a:lnTo>
                <a:lnTo>
                  <a:pt x="18430" y="14497"/>
                </a:lnTo>
                <a:lnTo>
                  <a:pt x="18432" y="14496"/>
                </a:lnTo>
                <a:lnTo>
                  <a:pt x="18438" y="14499"/>
                </a:lnTo>
                <a:lnTo>
                  <a:pt x="18437" y="14501"/>
                </a:lnTo>
                <a:lnTo>
                  <a:pt x="18435" y="14506"/>
                </a:lnTo>
                <a:lnTo>
                  <a:pt x="18434" y="14508"/>
                </a:lnTo>
                <a:lnTo>
                  <a:pt x="18438" y="14510"/>
                </a:lnTo>
                <a:lnTo>
                  <a:pt x="18440" y="14515"/>
                </a:lnTo>
                <a:lnTo>
                  <a:pt x="18440" y="14521"/>
                </a:lnTo>
                <a:lnTo>
                  <a:pt x="18441" y="14523"/>
                </a:lnTo>
                <a:lnTo>
                  <a:pt x="18446" y="14523"/>
                </a:lnTo>
                <a:lnTo>
                  <a:pt x="18449" y="14521"/>
                </a:lnTo>
                <a:lnTo>
                  <a:pt x="18451" y="14517"/>
                </a:lnTo>
                <a:lnTo>
                  <a:pt x="18453" y="14511"/>
                </a:lnTo>
                <a:lnTo>
                  <a:pt x="18456" y="14487"/>
                </a:lnTo>
                <a:lnTo>
                  <a:pt x="18460" y="14479"/>
                </a:lnTo>
                <a:lnTo>
                  <a:pt x="18470" y="14472"/>
                </a:lnTo>
                <a:lnTo>
                  <a:pt x="18467" y="14466"/>
                </a:lnTo>
                <a:lnTo>
                  <a:pt x="18463" y="14467"/>
                </a:lnTo>
                <a:lnTo>
                  <a:pt x="18459" y="14471"/>
                </a:lnTo>
                <a:lnTo>
                  <a:pt x="18455" y="14475"/>
                </a:lnTo>
                <a:lnTo>
                  <a:pt x="18449" y="14476"/>
                </a:lnTo>
                <a:lnTo>
                  <a:pt x="18415" y="14472"/>
                </a:lnTo>
                <a:lnTo>
                  <a:pt x="18404" y="14480"/>
                </a:lnTo>
                <a:lnTo>
                  <a:pt x="18394" y="14482"/>
                </a:lnTo>
                <a:lnTo>
                  <a:pt x="18389" y="14487"/>
                </a:lnTo>
                <a:lnTo>
                  <a:pt x="18383" y="14482"/>
                </a:lnTo>
                <a:lnTo>
                  <a:pt x="18365" y="14481"/>
                </a:lnTo>
                <a:lnTo>
                  <a:pt x="18358" y="14476"/>
                </a:lnTo>
                <a:lnTo>
                  <a:pt x="18354" y="14472"/>
                </a:lnTo>
                <a:lnTo>
                  <a:pt x="18352" y="14476"/>
                </a:lnTo>
                <a:lnTo>
                  <a:pt x="18351" y="14483"/>
                </a:lnTo>
                <a:lnTo>
                  <a:pt x="18351" y="14487"/>
                </a:lnTo>
                <a:lnTo>
                  <a:pt x="18346" y="14495"/>
                </a:lnTo>
                <a:lnTo>
                  <a:pt x="18344" y="14498"/>
                </a:lnTo>
                <a:lnTo>
                  <a:pt x="18340" y="14502"/>
                </a:lnTo>
                <a:lnTo>
                  <a:pt x="18363" y="14521"/>
                </a:lnTo>
                <a:lnTo>
                  <a:pt x="18373" y="14533"/>
                </a:lnTo>
                <a:lnTo>
                  <a:pt x="18419" y="14632"/>
                </a:lnTo>
                <a:lnTo>
                  <a:pt x="18424" y="14635"/>
                </a:lnTo>
                <a:lnTo>
                  <a:pt x="18427" y="14640"/>
                </a:lnTo>
                <a:lnTo>
                  <a:pt x="18431" y="14669"/>
                </a:lnTo>
                <a:lnTo>
                  <a:pt x="18435" y="14678"/>
                </a:lnTo>
                <a:lnTo>
                  <a:pt x="18450" y="14700"/>
                </a:lnTo>
                <a:lnTo>
                  <a:pt x="18453" y="14708"/>
                </a:lnTo>
                <a:lnTo>
                  <a:pt x="18458" y="14735"/>
                </a:lnTo>
                <a:lnTo>
                  <a:pt x="18458" y="14758"/>
                </a:lnTo>
                <a:lnTo>
                  <a:pt x="18452" y="14780"/>
                </a:lnTo>
                <a:lnTo>
                  <a:pt x="18443" y="14801"/>
                </a:lnTo>
                <a:lnTo>
                  <a:pt x="18430" y="14818"/>
                </a:lnTo>
                <a:lnTo>
                  <a:pt x="18425" y="14814"/>
                </a:lnTo>
                <a:lnTo>
                  <a:pt x="18419" y="14813"/>
                </a:lnTo>
                <a:lnTo>
                  <a:pt x="18415" y="14815"/>
                </a:lnTo>
                <a:lnTo>
                  <a:pt x="18412" y="14824"/>
                </a:lnTo>
                <a:lnTo>
                  <a:pt x="18413" y="14830"/>
                </a:lnTo>
                <a:lnTo>
                  <a:pt x="18423" y="14845"/>
                </a:lnTo>
                <a:lnTo>
                  <a:pt x="18428" y="14856"/>
                </a:lnTo>
                <a:lnTo>
                  <a:pt x="18432" y="14861"/>
                </a:lnTo>
                <a:lnTo>
                  <a:pt x="18437" y="14863"/>
                </a:lnTo>
                <a:lnTo>
                  <a:pt x="18443" y="14861"/>
                </a:lnTo>
                <a:lnTo>
                  <a:pt x="18452" y="14855"/>
                </a:lnTo>
                <a:lnTo>
                  <a:pt x="18457" y="14857"/>
                </a:lnTo>
                <a:lnTo>
                  <a:pt x="18452" y="14862"/>
                </a:lnTo>
                <a:lnTo>
                  <a:pt x="18440" y="14872"/>
                </a:lnTo>
                <a:lnTo>
                  <a:pt x="18436" y="14875"/>
                </a:lnTo>
                <a:lnTo>
                  <a:pt x="18437" y="14880"/>
                </a:lnTo>
                <a:lnTo>
                  <a:pt x="18445" y="14893"/>
                </a:lnTo>
                <a:lnTo>
                  <a:pt x="18447" y="14896"/>
                </a:lnTo>
                <a:lnTo>
                  <a:pt x="18452" y="14885"/>
                </a:lnTo>
                <a:lnTo>
                  <a:pt x="18457" y="14875"/>
                </a:lnTo>
                <a:lnTo>
                  <a:pt x="18464" y="14868"/>
                </a:lnTo>
                <a:lnTo>
                  <a:pt x="18474" y="14866"/>
                </a:lnTo>
                <a:lnTo>
                  <a:pt x="18471" y="14871"/>
                </a:lnTo>
                <a:lnTo>
                  <a:pt x="18468" y="14876"/>
                </a:lnTo>
                <a:lnTo>
                  <a:pt x="18460" y="14884"/>
                </a:lnTo>
                <a:lnTo>
                  <a:pt x="18462" y="14884"/>
                </a:lnTo>
                <a:lnTo>
                  <a:pt x="18467" y="14884"/>
                </a:lnTo>
                <a:lnTo>
                  <a:pt x="18469" y="14884"/>
                </a:lnTo>
                <a:lnTo>
                  <a:pt x="18456" y="14898"/>
                </a:lnTo>
                <a:lnTo>
                  <a:pt x="18453" y="14906"/>
                </a:lnTo>
                <a:lnTo>
                  <a:pt x="18454" y="14918"/>
                </a:lnTo>
                <a:lnTo>
                  <a:pt x="18473" y="14961"/>
                </a:lnTo>
                <a:lnTo>
                  <a:pt x="18475" y="14964"/>
                </a:lnTo>
                <a:lnTo>
                  <a:pt x="18478" y="14963"/>
                </a:lnTo>
                <a:lnTo>
                  <a:pt x="18479" y="14960"/>
                </a:lnTo>
                <a:lnTo>
                  <a:pt x="18486" y="14927"/>
                </a:lnTo>
                <a:lnTo>
                  <a:pt x="18486" y="14927"/>
                </a:lnTo>
                <a:lnTo>
                  <a:pt x="18485" y="14926"/>
                </a:lnTo>
                <a:lnTo>
                  <a:pt x="18485" y="14923"/>
                </a:lnTo>
                <a:lnTo>
                  <a:pt x="18485" y="14921"/>
                </a:lnTo>
                <a:lnTo>
                  <a:pt x="18489" y="14917"/>
                </a:lnTo>
                <a:lnTo>
                  <a:pt x="18493" y="14915"/>
                </a:lnTo>
                <a:lnTo>
                  <a:pt x="18496" y="14912"/>
                </a:lnTo>
                <a:lnTo>
                  <a:pt x="18494" y="14906"/>
                </a:lnTo>
                <a:lnTo>
                  <a:pt x="18501" y="14900"/>
                </a:lnTo>
                <a:lnTo>
                  <a:pt x="18505" y="14898"/>
                </a:lnTo>
                <a:lnTo>
                  <a:pt x="18507" y="14898"/>
                </a:lnTo>
                <a:lnTo>
                  <a:pt x="18510" y="14905"/>
                </a:lnTo>
                <a:lnTo>
                  <a:pt x="18511" y="14906"/>
                </a:lnTo>
                <a:lnTo>
                  <a:pt x="18515" y="14904"/>
                </a:lnTo>
                <a:lnTo>
                  <a:pt x="18518" y="14903"/>
                </a:lnTo>
                <a:lnTo>
                  <a:pt x="18521" y="14902"/>
                </a:lnTo>
                <a:lnTo>
                  <a:pt x="18523" y="14900"/>
                </a:lnTo>
                <a:lnTo>
                  <a:pt x="18522" y="14891"/>
                </a:lnTo>
                <a:lnTo>
                  <a:pt x="18524" y="14889"/>
                </a:lnTo>
                <a:lnTo>
                  <a:pt x="18527" y="14890"/>
                </a:lnTo>
                <a:lnTo>
                  <a:pt x="18534" y="14896"/>
                </a:lnTo>
                <a:lnTo>
                  <a:pt x="18540" y="14896"/>
                </a:lnTo>
                <a:lnTo>
                  <a:pt x="18546" y="14892"/>
                </a:lnTo>
                <a:lnTo>
                  <a:pt x="18549" y="14884"/>
                </a:lnTo>
                <a:lnTo>
                  <a:pt x="18548" y="14877"/>
                </a:lnTo>
                <a:lnTo>
                  <a:pt x="18545" y="14869"/>
                </a:lnTo>
                <a:lnTo>
                  <a:pt x="18546" y="14860"/>
                </a:lnTo>
                <a:lnTo>
                  <a:pt x="18552" y="14854"/>
                </a:lnTo>
                <a:lnTo>
                  <a:pt x="18553" y="14875"/>
                </a:lnTo>
                <a:lnTo>
                  <a:pt x="18556" y="14881"/>
                </a:lnTo>
                <a:lnTo>
                  <a:pt x="18559" y="14865"/>
                </a:lnTo>
                <a:lnTo>
                  <a:pt x="18560" y="14863"/>
                </a:lnTo>
                <a:lnTo>
                  <a:pt x="18563" y="14863"/>
                </a:lnTo>
                <a:lnTo>
                  <a:pt x="18565" y="14865"/>
                </a:lnTo>
                <a:lnTo>
                  <a:pt x="18564" y="14868"/>
                </a:lnTo>
                <a:lnTo>
                  <a:pt x="18563" y="14874"/>
                </a:lnTo>
                <a:lnTo>
                  <a:pt x="18566" y="14875"/>
                </a:lnTo>
                <a:lnTo>
                  <a:pt x="18578" y="14871"/>
                </a:lnTo>
                <a:lnTo>
                  <a:pt x="18572" y="14881"/>
                </a:lnTo>
                <a:lnTo>
                  <a:pt x="18568" y="14890"/>
                </a:lnTo>
                <a:lnTo>
                  <a:pt x="18566" y="14893"/>
                </a:lnTo>
                <a:lnTo>
                  <a:pt x="18562" y="14896"/>
                </a:lnTo>
                <a:lnTo>
                  <a:pt x="18560" y="14895"/>
                </a:lnTo>
                <a:lnTo>
                  <a:pt x="18559" y="14893"/>
                </a:lnTo>
                <a:lnTo>
                  <a:pt x="18556" y="14893"/>
                </a:lnTo>
                <a:lnTo>
                  <a:pt x="18549" y="14899"/>
                </a:lnTo>
                <a:lnTo>
                  <a:pt x="18546" y="14908"/>
                </a:lnTo>
                <a:lnTo>
                  <a:pt x="18545" y="14916"/>
                </a:lnTo>
                <a:lnTo>
                  <a:pt x="18542" y="14924"/>
                </a:lnTo>
                <a:lnTo>
                  <a:pt x="18536" y="14909"/>
                </a:lnTo>
                <a:lnTo>
                  <a:pt x="18534" y="14914"/>
                </a:lnTo>
                <a:lnTo>
                  <a:pt x="18532" y="14930"/>
                </a:lnTo>
                <a:lnTo>
                  <a:pt x="18531" y="14933"/>
                </a:lnTo>
                <a:lnTo>
                  <a:pt x="18526" y="14931"/>
                </a:lnTo>
                <a:lnTo>
                  <a:pt x="18524" y="14927"/>
                </a:lnTo>
                <a:lnTo>
                  <a:pt x="18522" y="14922"/>
                </a:lnTo>
                <a:lnTo>
                  <a:pt x="18520" y="14918"/>
                </a:lnTo>
                <a:lnTo>
                  <a:pt x="18519" y="14920"/>
                </a:lnTo>
                <a:lnTo>
                  <a:pt x="18516" y="14924"/>
                </a:lnTo>
                <a:lnTo>
                  <a:pt x="18511" y="14921"/>
                </a:lnTo>
                <a:lnTo>
                  <a:pt x="18506" y="14926"/>
                </a:lnTo>
                <a:lnTo>
                  <a:pt x="18502" y="14937"/>
                </a:lnTo>
                <a:lnTo>
                  <a:pt x="18500" y="14947"/>
                </a:lnTo>
                <a:lnTo>
                  <a:pt x="18496" y="14954"/>
                </a:lnTo>
                <a:lnTo>
                  <a:pt x="18483" y="14970"/>
                </a:lnTo>
                <a:lnTo>
                  <a:pt x="18479" y="14977"/>
                </a:lnTo>
                <a:lnTo>
                  <a:pt x="18480" y="14986"/>
                </a:lnTo>
                <a:lnTo>
                  <a:pt x="18529" y="15096"/>
                </a:lnTo>
                <a:lnTo>
                  <a:pt x="18578" y="15206"/>
                </a:lnTo>
                <a:lnTo>
                  <a:pt x="18584" y="15232"/>
                </a:lnTo>
                <a:lnTo>
                  <a:pt x="18612" y="15296"/>
                </a:lnTo>
                <a:lnTo>
                  <a:pt x="18613" y="15339"/>
                </a:lnTo>
                <a:lnTo>
                  <a:pt x="18618" y="15355"/>
                </a:lnTo>
                <a:lnTo>
                  <a:pt x="18632" y="15354"/>
                </a:lnTo>
                <a:lnTo>
                  <a:pt x="18648" y="15347"/>
                </a:lnTo>
                <a:lnTo>
                  <a:pt x="18655" y="15341"/>
                </a:lnTo>
                <a:lnTo>
                  <a:pt x="18660" y="15332"/>
                </a:lnTo>
                <a:lnTo>
                  <a:pt x="18658" y="15322"/>
                </a:lnTo>
                <a:lnTo>
                  <a:pt x="18653" y="15314"/>
                </a:lnTo>
                <a:lnTo>
                  <a:pt x="18651" y="15309"/>
                </a:lnTo>
                <a:lnTo>
                  <a:pt x="18658" y="15305"/>
                </a:lnTo>
                <a:lnTo>
                  <a:pt x="18657" y="15300"/>
                </a:lnTo>
                <a:lnTo>
                  <a:pt x="18652" y="15300"/>
                </a:lnTo>
                <a:lnTo>
                  <a:pt x="18647" y="15300"/>
                </a:lnTo>
                <a:lnTo>
                  <a:pt x="18644" y="15298"/>
                </a:lnTo>
                <a:lnTo>
                  <a:pt x="18633" y="15267"/>
                </a:lnTo>
                <a:lnTo>
                  <a:pt x="18631" y="15265"/>
                </a:lnTo>
                <a:lnTo>
                  <a:pt x="18628" y="15262"/>
                </a:lnTo>
                <a:lnTo>
                  <a:pt x="18626" y="15259"/>
                </a:lnTo>
                <a:lnTo>
                  <a:pt x="18625" y="15250"/>
                </a:lnTo>
                <a:lnTo>
                  <a:pt x="18622" y="15247"/>
                </a:lnTo>
                <a:lnTo>
                  <a:pt x="18619" y="15245"/>
                </a:lnTo>
                <a:lnTo>
                  <a:pt x="18616" y="15243"/>
                </a:lnTo>
                <a:lnTo>
                  <a:pt x="18615" y="15238"/>
                </a:lnTo>
                <a:lnTo>
                  <a:pt x="18613" y="15228"/>
                </a:lnTo>
                <a:lnTo>
                  <a:pt x="18611" y="15224"/>
                </a:lnTo>
                <a:lnTo>
                  <a:pt x="18611" y="15216"/>
                </a:lnTo>
                <a:lnTo>
                  <a:pt x="18611" y="15204"/>
                </a:lnTo>
                <a:lnTo>
                  <a:pt x="18611" y="15194"/>
                </a:lnTo>
                <a:lnTo>
                  <a:pt x="18605" y="15189"/>
                </a:lnTo>
                <a:lnTo>
                  <a:pt x="18604" y="15185"/>
                </a:lnTo>
                <a:lnTo>
                  <a:pt x="18593" y="15159"/>
                </a:lnTo>
                <a:lnTo>
                  <a:pt x="18596" y="15151"/>
                </a:lnTo>
                <a:lnTo>
                  <a:pt x="18609" y="15144"/>
                </a:lnTo>
                <a:lnTo>
                  <a:pt x="18612" y="15134"/>
                </a:lnTo>
                <a:lnTo>
                  <a:pt x="18611" y="15132"/>
                </a:lnTo>
                <a:lnTo>
                  <a:pt x="18609" y="15129"/>
                </a:lnTo>
                <a:lnTo>
                  <a:pt x="18607" y="15125"/>
                </a:lnTo>
                <a:lnTo>
                  <a:pt x="18609" y="15119"/>
                </a:lnTo>
                <a:lnTo>
                  <a:pt x="18611" y="15118"/>
                </a:lnTo>
                <a:lnTo>
                  <a:pt x="18614" y="15121"/>
                </a:lnTo>
                <a:lnTo>
                  <a:pt x="18617" y="15125"/>
                </a:lnTo>
                <a:lnTo>
                  <a:pt x="18618" y="15128"/>
                </a:lnTo>
                <a:lnTo>
                  <a:pt x="18617" y="15139"/>
                </a:lnTo>
                <a:lnTo>
                  <a:pt x="18613" y="15146"/>
                </a:lnTo>
                <a:lnTo>
                  <a:pt x="18599" y="15159"/>
                </a:lnTo>
                <a:lnTo>
                  <a:pt x="18607" y="15167"/>
                </a:lnTo>
                <a:lnTo>
                  <a:pt x="18610" y="15172"/>
                </a:lnTo>
                <a:lnTo>
                  <a:pt x="18611" y="15185"/>
                </a:lnTo>
                <a:lnTo>
                  <a:pt x="18618" y="15196"/>
                </a:lnTo>
                <a:lnTo>
                  <a:pt x="18619" y="15203"/>
                </a:lnTo>
                <a:lnTo>
                  <a:pt x="18616" y="15220"/>
                </a:lnTo>
                <a:lnTo>
                  <a:pt x="18616" y="15228"/>
                </a:lnTo>
                <a:lnTo>
                  <a:pt x="18620" y="15232"/>
                </a:lnTo>
                <a:lnTo>
                  <a:pt x="18624" y="15234"/>
                </a:lnTo>
                <a:lnTo>
                  <a:pt x="18628" y="15239"/>
                </a:lnTo>
                <a:lnTo>
                  <a:pt x="18632" y="15245"/>
                </a:lnTo>
                <a:lnTo>
                  <a:pt x="18633" y="15249"/>
                </a:lnTo>
                <a:lnTo>
                  <a:pt x="18636" y="15251"/>
                </a:lnTo>
                <a:lnTo>
                  <a:pt x="18650" y="15252"/>
                </a:lnTo>
                <a:lnTo>
                  <a:pt x="18655" y="15253"/>
                </a:lnTo>
                <a:lnTo>
                  <a:pt x="18660" y="15259"/>
                </a:lnTo>
                <a:lnTo>
                  <a:pt x="18662" y="15265"/>
                </a:lnTo>
                <a:lnTo>
                  <a:pt x="18663" y="15272"/>
                </a:lnTo>
                <a:lnTo>
                  <a:pt x="18668" y="15285"/>
                </a:lnTo>
                <a:lnTo>
                  <a:pt x="18670" y="15286"/>
                </a:lnTo>
                <a:lnTo>
                  <a:pt x="18673" y="15287"/>
                </a:lnTo>
                <a:lnTo>
                  <a:pt x="18676" y="15288"/>
                </a:lnTo>
                <a:lnTo>
                  <a:pt x="18679" y="15294"/>
                </a:lnTo>
                <a:lnTo>
                  <a:pt x="18681" y="15296"/>
                </a:lnTo>
                <a:lnTo>
                  <a:pt x="18684" y="15296"/>
                </a:lnTo>
                <a:lnTo>
                  <a:pt x="18687" y="15295"/>
                </a:lnTo>
                <a:lnTo>
                  <a:pt x="18689" y="15293"/>
                </a:lnTo>
                <a:lnTo>
                  <a:pt x="18690" y="15289"/>
                </a:lnTo>
                <a:lnTo>
                  <a:pt x="18692" y="15288"/>
                </a:lnTo>
                <a:lnTo>
                  <a:pt x="18704" y="15284"/>
                </a:lnTo>
                <a:lnTo>
                  <a:pt x="18700" y="15274"/>
                </a:lnTo>
                <a:lnTo>
                  <a:pt x="18698" y="15270"/>
                </a:lnTo>
                <a:lnTo>
                  <a:pt x="18695" y="15270"/>
                </a:lnTo>
                <a:lnTo>
                  <a:pt x="18692" y="15275"/>
                </a:lnTo>
                <a:lnTo>
                  <a:pt x="18690" y="15277"/>
                </a:lnTo>
                <a:lnTo>
                  <a:pt x="18687" y="15278"/>
                </a:lnTo>
                <a:lnTo>
                  <a:pt x="18685" y="15276"/>
                </a:lnTo>
                <a:lnTo>
                  <a:pt x="18686" y="15272"/>
                </a:lnTo>
                <a:lnTo>
                  <a:pt x="18689" y="15266"/>
                </a:lnTo>
                <a:lnTo>
                  <a:pt x="18687" y="15260"/>
                </a:lnTo>
                <a:lnTo>
                  <a:pt x="18684" y="15257"/>
                </a:lnTo>
                <a:lnTo>
                  <a:pt x="18680" y="15257"/>
                </a:lnTo>
                <a:lnTo>
                  <a:pt x="18675" y="15256"/>
                </a:lnTo>
                <a:lnTo>
                  <a:pt x="18671" y="15255"/>
                </a:lnTo>
                <a:lnTo>
                  <a:pt x="18673" y="15245"/>
                </a:lnTo>
                <a:lnTo>
                  <a:pt x="18670" y="15241"/>
                </a:lnTo>
                <a:lnTo>
                  <a:pt x="18686" y="15229"/>
                </a:lnTo>
                <a:lnTo>
                  <a:pt x="18691" y="15229"/>
                </a:lnTo>
                <a:lnTo>
                  <a:pt x="18687" y="15241"/>
                </a:lnTo>
                <a:lnTo>
                  <a:pt x="18695" y="15232"/>
                </a:lnTo>
                <a:lnTo>
                  <a:pt x="18699" y="15229"/>
                </a:lnTo>
                <a:lnTo>
                  <a:pt x="18704" y="15229"/>
                </a:lnTo>
                <a:lnTo>
                  <a:pt x="18700" y="15238"/>
                </a:lnTo>
                <a:lnTo>
                  <a:pt x="18698" y="15242"/>
                </a:lnTo>
                <a:lnTo>
                  <a:pt x="18696" y="15247"/>
                </a:lnTo>
                <a:lnTo>
                  <a:pt x="18695" y="15254"/>
                </a:lnTo>
                <a:lnTo>
                  <a:pt x="18696" y="15255"/>
                </a:lnTo>
                <a:lnTo>
                  <a:pt x="18698" y="15255"/>
                </a:lnTo>
                <a:lnTo>
                  <a:pt x="18701" y="15256"/>
                </a:lnTo>
                <a:lnTo>
                  <a:pt x="18704" y="15257"/>
                </a:lnTo>
                <a:lnTo>
                  <a:pt x="18707" y="15256"/>
                </a:lnTo>
                <a:lnTo>
                  <a:pt x="18708" y="15257"/>
                </a:lnTo>
                <a:lnTo>
                  <a:pt x="18708" y="15264"/>
                </a:lnTo>
                <a:lnTo>
                  <a:pt x="18708" y="15268"/>
                </a:lnTo>
                <a:lnTo>
                  <a:pt x="18711" y="15268"/>
                </a:lnTo>
                <a:lnTo>
                  <a:pt x="18714" y="15267"/>
                </a:lnTo>
                <a:lnTo>
                  <a:pt x="18717" y="15269"/>
                </a:lnTo>
                <a:lnTo>
                  <a:pt x="18716" y="15271"/>
                </a:lnTo>
                <a:lnTo>
                  <a:pt x="18709" y="15278"/>
                </a:lnTo>
                <a:lnTo>
                  <a:pt x="18719" y="15273"/>
                </a:lnTo>
                <a:lnTo>
                  <a:pt x="18729" y="15261"/>
                </a:lnTo>
                <a:lnTo>
                  <a:pt x="18736" y="15246"/>
                </a:lnTo>
                <a:lnTo>
                  <a:pt x="18737" y="15232"/>
                </a:lnTo>
                <a:lnTo>
                  <a:pt x="18748" y="15236"/>
                </a:lnTo>
                <a:lnTo>
                  <a:pt x="18750" y="15238"/>
                </a:lnTo>
                <a:lnTo>
                  <a:pt x="18753" y="15245"/>
                </a:lnTo>
                <a:lnTo>
                  <a:pt x="18751" y="15249"/>
                </a:lnTo>
                <a:lnTo>
                  <a:pt x="18747" y="15250"/>
                </a:lnTo>
                <a:lnTo>
                  <a:pt x="18742" y="15247"/>
                </a:lnTo>
                <a:lnTo>
                  <a:pt x="18740" y="15254"/>
                </a:lnTo>
                <a:lnTo>
                  <a:pt x="18739" y="15258"/>
                </a:lnTo>
                <a:lnTo>
                  <a:pt x="18738" y="15261"/>
                </a:lnTo>
                <a:lnTo>
                  <a:pt x="18735" y="15266"/>
                </a:lnTo>
                <a:lnTo>
                  <a:pt x="18726" y="15277"/>
                </a:lnTo>
                <a:lnTo>
                  <a:pt x="18718" y="15291"/>
                </a:lnTo>
                <a:lnTo>
                  <a:pt x="18714" y="15302"/>
                </a:lnTo>
                <a:lnTo>
                  <a:pt x="18712" y="15302"/>
                </a:lnTo>
                <a:lnTo>
                  <a:pt x="18708" y="15296"/>
                </a:lnTo>
                <a:lnTo>
                  <a:pt x="18700" y="15293"/>
                </a:lnTo>
                <a:lnTo>
                  <a:pt x="18696" y="15294"/>
                </a:lnTo>
                <a:lnTo>
                  <a:pt x="18696" y="15302"/>
                </a:lnTo>
                <a:lnTo>
                  <a:pt x="18699" y="15305"/>
                </a:lnTo>
                <a:lnTo>
                  <a:pt x="18703" y="15307"/>
                </a:lnTo>
                <a:lnTo>
                  <a:pt x="18710" y="15309"/>
                </a:lnTo>
                <a:lnTo>
                  <a:pt x="18716" y="15305"/>
                </a:lnTo>
                <a:lnTo>
                  <a:pt x="18724" y="15298"/>
                </a:lnTo>
                <a:lnTo>
                  <a:pt x="18729" y="15294"/>
                </a:lnTo>
                <a:lnTo>
                  <a:pt x="18731" y="15299"/>
                </a:lnTo>
                <a:lnTo>
                  <a:pt x="18735" y="15297"/>
                </a:lnTo>
                <a:lnTo>
                  <a:pt x="18743" y="15289"/>
                </a:lnTo>
                <a:lnTo>
                  <a:pt x="18747" y="15287"/>
                </a:lnTo>
                <a:lnTo>
                  <a:pt x="18750" y="15287"/>
                </a:lnTo>
                <a:lnTo>
                  <a:pt x="18751" y="15286"/>
                </a:lnTo>
                <a:lnTo>
                  <a:pt x="18751" y="15286"/>
                </a:lnTo>
                <a:lnTo>
                  <a:pt x="18756" y="15285"/>
                </a:lnTo>
                <a:lnTo>
                  <a:pt x="18760" y="15282"/>
                </a:lnTo>
                <a:lnTo>
                  <a:pt x="18764" y="15278"/>
                </a:lnTo>
                <a:lnTo>
                  <a:pt x="18765" y="15281"/>
                </a:lnTo>
                <a:lnTo>
                  <a:pt x="18765" y="15282"/>
                </a:lnTo>
                <a:lnTo>
                  <a:pt x="18766" y="15282"/>
                </a:lnTo>
                <a:lnTo>
                  <a:pt x="18767" y="15284"/>
                </a:lnTo>
                <a:lnTo>
                  <a:pt x="18765" y="15290"/>
                </a:lnTo>
                <a:lnTo>
                  <a:pt x="18763" y="15292"/>
                </a:lnTo>
                <a:lnTo>
                  <a:pt x="18760" y="15292"/>
                </a:lnTo>
                <a:lnTo>
                  <a:pt x="18757" y="15293"/>
                </a:lnTo>
                <a:lnTo>
                  <a:pt x="18747" y="15302"/>
                </a:lnTo>
                <a:lnTo>
                  <a:pt x="18737" y="15307"/>
                </a:lnTo>
                <a:lnTo>
                  <a:pt x="18732" y="15310"/>
                </a:lnTo>
                <a:lnTo>
                  <a:pt x="18726" y="15316"/>
                </a:lnTo>
                <a:lnTo>
                  <a:pt x="18721" y="15320"/>
                </a:lnTo>
                <a:lnTo>
                  <a:pt x="18714" y="15323"/>
                </a:lnTo>
                <a:lnTo>
                  <a:pt x="18701" y="15324"/>
                </a:lnTo>
                <a:lnTo>
                  <a:pt x="18696" y="15321"/>
                </a:lnTo>
                <a:lnTo>
                  <a:pt x="18693" y="15318"/>
                </a:lnTo>
                <a:lnTo>
                  <a:pt x="18689" y="15319"/>
                </a:lnTo>
                <a:lnTo>
                  <a:pt x="18685" y="15330"/>
                </a:lnTo>
                <a:lnTo>
                  <a:pt x="18681" y="15327"/>
                </a:lnTo>
                <a:lnTo>
                  <a:pt x="18681" y="15341"/>
                </a:lnTo>
                <a:lnTo>
                  <a:pt x="18686" y="15349"/>
                </a:lnTo>
                <a:lnTo>
                  <a:pt x="18695" y="15352"/>
                </a:lnTo>
                <a:lnTo>
                  <a:pt x="18713" y="15350"/>
                </a:lnTo>
                <a:lnTo>
                  <a:pt x="18717" y="15348"/>
                </a:lnTo>
                <a:lnTo>
                  <a:pt x="18721" y="15344"/>
                </a:lnTo>
                <a:lnTo>
                  <a:pt x="18728" y="15336"/>
                </a:lnTo>
                <a:lnTo>
                  <a:pt x="18730" y="15336"/>
                </a:lnTo>
                <a:lnTo>
                  <a:pt x="18738" y="15343"/>
                </a:lnTo>
                <a:lnTo>
                  <a:pt x="18738" y="15346"/>
                </a:lnTo>
                <a:lnTo>
                  <a:pt x="18730" y="15353"/>
                </a:lnTo>
                <a:lnTo>
                  <a:pt x="18728" y="15358"/>
                </a:lnTo>
                <a:lnTo>
                  <a:pt x="18729" y="15363"/>
                </a:lnTo>
                <a:lnTo>
                  <a:pt x="18732" y="15368"/>
                </a:lnTo>
                <a:lnTo>
                  <a:pt x="18734" y="15373"/>
                </a:lnTo>
                <a:lnTo>
                  <a:pt x="18727" y="15379"/>
                </a:lnTo>
                <a:lnTo>
                  <a:pt x="18726" y="15382"/>
                </a:lnTo>
                <a:lnTo>
                  <a:pt x="18725" y="15383"/>
                </a:lnTo>
                <a:lnTo>
                  <a:pt x="18721" y="15406"/>
                </a:lnTo>
                <a:lnTo>
                  <a:pt x="18722" y="15410"/>
                </a:lnTo>
                <a:lnTo>
                  <a:pt x="18726" y="15403"/>
                </a:lnTo>
                <a:lnTo>
                  <a:pt x="18727" y="15408"/>
                </a:lnTo>
                <a:lnTo>
                  <a:pt x="18720" y="15428"/>
                </a:lnTo>
                <a:lnTo>
                  <a:pt x="18721" y="15437"/>
                </a:lnTo>
                <a:lnTo>
                  <a:pt x="18722" y="15436"/>
                </a:lnTo>
                <a:lnTo>
                  <a:pt x="18722" y="15436"/>
                </a:lnTo>
                <a:lnTo>
                  <a:pt x="18723" y="15436"/>
                </a:lnTo>
                <a:lnTo>
                  <a:pt x="18728" y="15434"/>
                </a:lnTo>
                <a:lnTo>
                  <a:pt x="18726" y="15438"/>
                </a:lnTo>
                <a:lnTo>
                  <a:pt x="18720" y="15443"/>
                </a:lnTo>
                <a:lnTo>
                  <a:pt x="18717" y="15446"/>
                </a:lnTo>
                <a:lnTo>
                  <a:pt x="18715" y="15453"/>
                </a:lnTo>
                <a:lnTo>
                  <a:pt x="18713" y="15460"/>
                </a:lnTo>
                <a:lnTo>
                  <a:pt x="18711" y="15465"/>
                </a:lnTo>
                <a:lnTo>
                  <a:pt x="18707" y="15464"/>
                </a:lnTo>
                <a:lnTo>
                  <a:pt x="18703" y="15473"/>
                </a:lnTo>
                <a:lnTo>
                  <a:pt x="18700" y="15468"/>
                </a:lnTo>
                <a:lnTo>
                  <a:pt x="18699" y="15458"/>
                </a:lnTo>
                <a:lnTo>
                  <a:pt x="18697" y="15452"/>
                </a:lnTo>
                <a:lnTo>
                  <a:pt x="18697" y="15455"/>
                </a:lnTo>
                <a:lnTo>
                  <a:pt x="18696" y="15461"/>
                </a:lnTo>
                <a:lnTo>
                  <a:pt x="18695" y="15464"/>
                </a:lnTo>
                <a:lnTo>
                  <a:pt x="18690" y="15460"/>
                </a:lnTo>
                <a:lnTo>
                  <a:pt x="18687" y="15458"/>
                </a:lnTo>
                <a:lnTo>
                  <a:pt x="18684" y="15458"/>
                </a:lnTo>
                <a:lnTo>
                  <a:pt x="18686" y="15453"/>
                </a:lnTo>
                <a:lnTo>
                  <a:pt x="18687" y="15449"/>
                </a:lnTo>
                <a:lnTo>
                  <a:pt x="18687" y="15446"/>
                </a:lnTo>
                <a:lnTo>
                  <a:pt x="18684" y="15443"/>
                </a:lnTo>
                <a:lnTo>
                  <a:pt x="18689" y="15442"/>
                </a:lnTo>
                <a:lnTo>
                  <a:pt x="18694" y="15440"/>
                </a:lnTo>
                <a:lnTo>
                  <a:pt x="18697" y="15438"/>
                </a:lnTo>
                <a:lnTo>
                  <a:pt x="18697" y="15437"/>
                </a:lnTo>
                <a:lnTo>
                  <a:pt x="18694" y="15436"/>
                </a:lnTo>
                <a:lnTo>
                  <a:pt x="18683" y="15431"/>
                </a:lnTo>
                <a:lnTo>
                  <a:pt x="18688" y="15426"/>
                </a:lnTo>
                <a:lnTo>
                  <a:pt x="18689" y="15421"/>
                </a:lnTo>
                <a:lnTo>
                  <a:pt x="18687" y="15417"/>
                </a:lnTo>
                <a:lnTo>
                  <a:pt x="18682" y="15415"/>
                </a:lnTo>
                <a:lnTo>
                  <a:pt x="18679" y="15412"/>
                </a:lnTo>
                <a:lnTo>
                  <a:pt x="18674" y="15397"/>
                </a:lnTo>
                <a:lnTo>
                  <a:pt x="18670" y="15390"/>
                </a:lnTo>
                <a:lnTo>
                  <a:pt x="18668" y="15376"/>
                </a:lnTo>
                <a:lnTo>
                  <a:pt x="18664" y="15373"/>
                </a:lnTo>
                <a:lnTo>
                  <a:pt x="18659" y="15374"/>
                </a:lnTo>
                <a:lnTo>
                  <a:pt x="18656" y="15379"/>
                </a:lnTo>
                <a:lnTo>
                  <a:pt x="18648" y="15391"/>
                </a:lnTo>
                <a:lnTo>
                  <a:pt x="18648" y="15385"/>
                </a:lnTo>
                <a:lnTo>
                  <a:pt x="18649" y="15379"/>
                </a:lnTo>
                <a:lnTo>
                  <a:pt x="18655" y="15366"/>
                </a:lnTo>
                <a:lnTo>
                  <a:pt x="18651" y="15367"/>
                </a:lnTo>
                <a:lnTo>
                  <a:pt x="18648" y="15369"/>
                </a:lnTo>
                <a:lnTo>
                  <a:pt x="18646" y="15373"/>
                </a:lnTo>
                <a:lnTo>
                  <a:pt x="18644" y="15379"/>
                </a:lnTo>
                <a:lnTo>
                  <a:pt x="18642" y="15399"/>
                </a:lnTo>
                <a:lnTo>
                  <a:pt x="18648" y="15420"/>
                </a:lnTo>
                <a:lnTo>
                  <a:pt x="18678" y="15482"/>
                </a:lnTo>
                <a:lnTo>
                  <a:pt x="18687" y="15516"/>
                </a:lnTo>
                <a:lnTo>
                  <a:pt x="18689" y="15536"/>
                </a:lnTo>
                <a:lnTo>
                  <a:pt x="18688" y="15578"/>
                </a:lnTo>
                <a:lnTo>
                  <a:pt x="18690" y="15629"/>
                </a:lnTo>
                <a:lnTo>
                  <a:pt x="18692" y="15637"/>
                </a:lnTo>
                <a:lnTo>
                  <a:pt x="18697" y="15641"/>
                </a:lnTo>
                <a:lnTo>
                  <a:pt x="18705" y="15638"/>
                </a:lnTo>
                <a:lnTo>
                  <a:pt x="18713" y="15631"/>
                </a:lnTo>
                <a:lnTo>
                  <a:pt x="18719" y="15623"/>
                </a:lnTo>
                <a:lnTo>
                  <a:pt x="18725" y="15631"/>
                </a:lnTo>
                <a:lnTo>
                  <a:pt x="18727" y="15631"/>
                </a:lnTo>
                <a:lnTo>
                  <a:pt x="18731" y="15626"/>
                </a:lnTo>
                <a:lnTo>
                  <a:pt x="18733" y="15621"/>
                </a:lnTo>
                <a:lnTo>
                  <a:pt x="18737" y="15610"/>
                </a:lnTo>
                <a:lnTo>
                  <a:pt x="18741" y="15605"/>
                </a:lnTo>
                <a:lnTo>
                  <a:pt x="18751" y="15598"/>
                </a:lnTo>
                <a:lnTo>
                  <a:pt x="18761" y="15594"/>
                </a:lnTo>
                <a:lnTo>
                  <a:pt x="18782" y="15593"/>
                </a:lnTo>
                <a:lnTo>
                  <a:pt x="18801" y="15597"/>
                </a:lnTo>
                <a:lnTo>
                  <a:pt x="18799" y="15602"/>
                </a:lnTo>
                <a:lnTo>
                  <a:pt x="18795" y="15606"/>
                </a:lnTo>
                <a:lnTo>
                  <a:pt x="18791" y="15610"/>
                </a:lnTo>
                <a:lnTo>
                  <a:pt x="18787" y="15611"/>
                </a:lnTo>
                <a:lnTo>
                  <a:pt x="18783" y="15616"/>
                </a:lnTo>
                <a:lnTo>
                  <a:pt x="18781" y="15626"/>
                </a:lnTo>
                <a:lnTo>
                  <a:pt x="18785" y="15631"/>
                </a:lnTo>
                <a:lnTo>
                  <a:pt x="18795" y="15620"/>
                </a:lnTo>
                <a:lnTo>
                  <a:pt x="18796" y="15626"/>
                </a:lnTo>
                <a:lnTo>
                  <a:pt x="18797" y="15635"/>
                </a:lnTo>
                <a:lnTo>
                  <a:pt x="18798" y="15641"/>
                </a:lnTo>
                <a:lnTo>
                  <a:pt x="18804" y="15639"/>
                </a:lnTo>
                <a:lnTo>
                  <a:pt x="18808" y="15645"/>
                </a:lnTo>
                <a:lnTo>
                  <a:pt x="18822" y="15652"/>
                </a:lnTo>
                <a:lnTo>
                  <a:pt x="18821" y="15657"/>
                </a:lnTo>
                <a:lnTo>
                  <a:pt x="18822" y="15662"/>
                </a:lnTo>
                <a:lnTo>
                  <a:pt x="18823" y="15668"/>
                </a:lnTo>
                <a:lnTo>
                  <a:pt x="18821" y="15673"/>
                </a:lnTo>
                <a:lnTo>
                  <a:pt x="18816" y="15675"/>
                </a:lnTo>
                <a:lnTo>
                  <a:pt x="18813" y="15672"/>
                </a:lnTo>
                <a:lnTo>
                  <a:pt x="18804" y="15657"/>
                </a:lnTo>
                <a:lnTo>
                  <a:pt x="18797" y="15658"/>
                </a:lnTo>
                <a:lnTo>
                  <a:pt x="18788" y="15664"/>
                </a:lnTo>
                <a:lnTo>
                  <a:pt x="18772" y="15682"/>
                </a:lnTo>
                <a:lnTo>
                  <a:pt x="18774" y="15672"/>
                </a:lnTo>
                <a:lnTo>
                  <a:pt x="18772" y="15671"/>
                </a:lnTo>
                <a:lnTo>
                  <a:pt x="18753" y="15688"/>
                </a:lnTo>
                <a:lnTo>
                  <a:pt x="18747" y="15691"/>
                </a:lnTo>
                <a:lnTo>
                  <a:pt x="18752" y="15694"/>
                </a:lnTo>
                <a:lnTo>
                  <a:pt x="18767" y="15697"/>
                </a:lnTo>
                <a:lnTo>
                  <a:pt x="18773" y="15697"/>
                </a:lnTo>
                <a:lnTo>
                  <a:pt x="18768" y="15701"/>
                </a:lnTo>
                <a:lnTo>
                  <a:pt x="18764" y="15702"/>
                </a:lnTo>
                <a:lnTo>
                  <a:pt x="18755" y="15700"/>
                </a:lnTo>
                <a:lnTo>
                  <a:pt x="18751" y="15703"/>
                </a:lnTo>
                <a:lnTo>
                  <a:pt x="18750" y="15710"/>
                </a:lnTo>
                <a:lnTo>
                  <a:pt x="18752" y="15721"/>
                </a:lnTo>
                <a:lnTo>
                  <a:pt x="18747" y="15732"/>
                </a:lnTo>
                <a:lnTo>
                  <a:pt x="18742" y="15727"/>
                </a:lnTo>
                <a:lnTo>
                  <a:pt x="18740" y="15716"/>
                </a:lnTo>
                <a:lnTo>
                  <a:pt x="18742" y="15701"/>
                </a:lnTo>
                <a:lnTo>
                  <a:pt x="18733" y="15666"/>
                </a:lnTo>
                <a:lnTo>
                  <a:pt x="18734" y="15663"/>
                </a:lnTo>
                <a:lnTo>
                  <a:pt x="18738" y="15658"/>
                </a:lnTo>
                <a:lnTo>
                  <a:pt x="18740" y="15654"/>
                </a:lnTo>
                <a:lnTo>
                  <a:pt x="18737" y="15650"/>
                </a:lnTo>
                <a:lnTo>
                  <a:pt x="18733" y="15648"/>
                </a:lnTo>
                <a:lnTo>
                  <a:pt x="18720" y="15652"/>
                </a:lnTo>
                <a:lnTo>
                  <a:pt x="18712" y="15650"/>
                </a:lnTo>
                <a:lnTo>
                  <a:pt x="18707" y="15651"/>
                </a:lnTo>
                <a:lnTo>
                  <a:pt x="18707" y="15663"/>
                </a:lnTo>
                <a:lnTo>
                  <a:pt x="18714" y="15692"/>
                </a:lnTo>
                <a:lnTo>
                  <a:pt x="18714" y="15701"/>
                </a:lnTo>
                <a:lnTo>
                  <a:pt x="18714" y="15705"/>
                </a:lnTo>
                <a:lnTo>
                  <a:pt x="18718" y="15721"/>
                </a:lnTo>
                <a:lnTo>
                  <a:pt x="18719" y="15735"/>
                </a:lnTo>
                <a:lnTo>
                  <a:pt x="18724" y="15770"/>
                </a:lnTo>
                <a:lnTo>
                  <a:pt x="18727" y="15778"/>
                </a:lnTo>
                <a:lnTo>
                  <a:pt x="18733" y="15784"/>
                </a:lnTo>
                <a:lnTo>
                  <a:pt x="18737" y="15782"/>
                </a:lnTo>
                <a:lnTo>
                  <a:pt x="18750" y="15764"/>
                </a:lnTo>
                <a:lnTo>
                  <a:pt x="18753" y="15761"/>
                </a:lnTo>
                <a:lnTo>
                  <a:pt x="18760" y="15756"/>
                </a:lnTo>
                <a:lnTo>
                  <a:pt x="18763" y="15753"/>
                </a:lnTo>
                <a:lnTo>
                  <a:pt x="18768" y="15751"/>
                </a:lnTo>
                <a:lnTo>
                  <a:pt x="18771" y="15753"/>
                </a:lnTo>
                <a:lnTo>
                  <a:pt x="18772" y="15756"/>
                </a:lnTo>
                <a:lnTo>
                  <a:pt x="18771" y="15758"/>
                </a:lnTo>
                <a:lnTo>
                  <a:pt x="18763" y="15761"/>
                </a:lnTo>
                <a:lnTo>
                  <a:pt x="18757" y="15770"/>
                </a:lnTo>
                <a:lnTo>
                  <a:pt x="18752" y="15780"/>
                </a:lnTo>
                <a:lnTo>
                  <a:pt x="18747" y="15788"/>
                </a:lnTo>
                <a:lnTo>
                  <a:pt x="18743" y="15791"/>
                </a:lnTo>
                <a:lnTo>
                  <a:pt x="18734" y="15794"/>
                </a:lnTo>
                <a:lnTo>
                  <a:pt x="18730" y="15796"/>
                </a:lnTo>
                <a:lnTo>
                  <a:pt x="18726" y="15802"/>
                </a:lnTo>
                <a:lnTo>
                  <a:pt x="18725" y="15806"/>
                </a:lnTo>
                <a:lnTo>
                  <a:pt x="18724" y="15827"/>
                </a:lnTo>
                <a:lnTo>
                  <a:pt x="18732" y="15876"/>
                </a:lnTo>
                <a:lnTo>
                  <a:pt x="18734" y="15964"/>
                </a:lnTo>
                <a:lnTo>
                  <a:pt x="18738" y="15971"/>
                </a:lnTo>
                <a:lnTo>
                  <a:pt x="18748" y="15966"/>
                </a:lnTo>
                <a:lnTo>
                  <a:pt x="18750" y="15967"/>
                </a:lnTo>
                <a:lnTo>
                  <a:pt x="18751" y="15968"/>
                </a:lnTo>
                <a:lnTo>
                  <a:pt x="18752" y="15968"/>
                </a:lnTo>
                <a:lnTo>
                  <a:pt x="18754" y="15966"/>
                </a:lnTo>
                <a:lnTo>
                  <a:pt x="18757" y="15961"/>
                </a:lnTo>
                <a:lnTo>
                  <a:pt x="18758" y="15959"/>
                </a:lnTo>
                <a:lnTo>
                  <a:pt x="18773" y="15950"/>
                </a:lnTo>
                <a:lnTo>
                  <a:pt x="18774" y="15957"/>
                </a:lnTo>
                <a:lnTo>
                  <a:pt x="18771" y="15963"/>
                </a:lnTo>
                <a:lnTo>
                  <a:pt x="18767" y="15968"/>
                </a:lnTo>
                <a:lnTo>
                  <a:pt x="18762" y="15972"/>
                </a:lnTo>
                <a:lnTo>
                  <a:pt x="18765" y="15972"/>
                </a:lnTo>
                <a:lnTo>
                  <a:pt x="18767" y="15974"/>
                </a:lnTo>
                <a:lnTo>
                  <a:pt x="18768" y="15977"/>
                </a:lnTo>
                <a:lnTo>
                  <a:pt x="18769" y="15981"/>
                </a:lnTo>
                <a:lnTo>
                  <a:pt x="18752" y="15984"/>
                </a:lnTo>
                <a:lnTo>
                  <a:pt x="18735" y="15984"/>
                </a:lnTo>
                <a:lnTo>
                  <a:pt x="18719" y="15990"/>
                </a:lnTo>
                <a:lnTo>
                  <a:pt x="18706" y="16011"/>
                </a:lnTo>
                <a:lnTo>
                  <a:pt x="18696" y="16053"/>
                </a:lnTo>
                <a:lnTo>
                  <a:pt x="18695" y="16062"/>
                </a:lnTo>
                <a:lnTo>
                  <a:pt x="18702" y="16069"/>
                </a:lnTo>
                <a:lnTo>
                  <a:pt x="18707" y="16063"/>
                </a:lnTo>
                <a:lnTo>
                  <a:pt x="18712" y="16053"/>
                </a:lnTo>
                <a:lnTo>
                  <a:pt x="18718" y="16045"/>
                </a:lnTo>
                <a:lnTo>
                  <a:pt x="18725" y="16046"/>
                </a:lnTo>
                <a:lnTo>
                  <a:pt x="18727" y="16053"/>
                </a:lnTo>
                <a:lnTo>
                  <a:pt x="18725" y="16062"/>
                </a:lnTo>
                <a:lnTo>
                  <a:pt x="18719" y="16066"/>
                </a:lnTo>
                <a:lnTo>
                  <a:pt x="18707" y="16079"/>
                </a:lnTo>
                <a:lnTo>
                  <a:pt x="18703" y="16081"/>
                </a:lnTo>
                <a:lnTo>
                  <a:pt x="18700" y="16081"/>
                </a:lnTo>
                <a:lnTo>
                  <a:pt x="18697" y="16083"/>
                </a:lnTo>
                <a:lnTo>
                  <a:pt x="18693" y="16087"/>
                </a:lnTo>
                <a:lnTo>
                  <a:pt x="18691" y="16092"/>
                </a:lnTo>
                <a:lnTo>
                  <a:pt x="18688" y="16099"/>
                </a:lnTo>
                <a:lnTo>
                  <a:pt x="18687" y="16106"/>
                </a:lnTo>
                <a:lnTo>
                  <a:pt x="18690" y="16109"/>
                </a:lnTo>
                <a:lnTo>
                  <a:pt x="18695" y="16107"/>
                </a:lnTo>
                <a:lnTo>
                  <a:pt x="18697" y="16104"/>
                </a:lnTo>
                <a:lnTo>
                  <a:pt x="18699" y="16100"/>
                </a:lnTo>
                <a:lnTo>
                  <a:pt x="18703" y="16095"/>
                </a:lnTo>
                <a:lnTo>
                  <a:pt x="18709" y="16093"/>
                </a:lnTo>
                <a:lnTo>
                  <a:pt x="18717" y="16096"/>
                </a:lnTo>
                <a:lnTo>
                  <a:pt x="18722" y="16103"/>
                </a:lnTo>
                <a:lnTo>
                  <a:pt x="18719" y="16111"/>
                </a:lnTo>
                <a:lnTo>
                  <a:pt x="18721" y="16115"/>
                </a:lnTo>
                <a:lnTo>
                  <a:pt x="18724" y="16112"/>
                </a:lnTo>
                <a:lnTo>
                  <a:pt x="18726" y="16111"/>
                </a:lnTo>
                <a:lnTo>
                  <a:pt x="18732" y="16111"/>
                </a:lnTo>
                <a:lnTo>
                  <a:pt x="18724" y="16121"/>
                </a:lnTo>
                <a:lnTo>
                  <a:pt x="18716" y="16121"/>
                </a:lnTo>
                <a:lnTo>
                  <a:pt x="18707" y="16120"/>
                </a:lnTo>
                <a:lnTo>
                  <a:pt x="18698" y="16124"/>
                </a:lnTo>
                <a:lnTo>
                  <a:pt x="18702" y="16131"/>
                </a:lnTo>
                <a:lnTo>
                  <a:pt x="18704" y="16133"/>
                </a:lnTo>
                <a:lnTo>
                  <a:pt x="18697" y="16136"/>
                </a:lnTo>
                <a:lnTo>
                  <a:pt x="18694" y="16133"/>
                </a:lnTo>
                <a:lnTo>
                  <a:pt x="18691" y="16128"/>
                </a:lnTo>
                <a:lnTo>
                  <a:pt x="18687" y="16124"/>
                </a:lnTo>
                <a:lnTo>
                  <a:pt x="18686" y="16130"/>
                </a:lnTo>
                <a:lnTo>
                  <a:pt x="18684" y="16130"/>
                </a:lnTo>
                <a:lnTo>
                  <a:pt x="18683" y="16127"/>
                </a:lnTo>
                <a:lnTo>
                  <a:pt x="18681" y="16124"/>
                </a:lnTo>
                <a:lnTo>
                  <a:pt x="18681" y="16120"/>
                </a:lnTo>
                <a:lnTo>
                  <a:pt x="18681" y="16115"/>
                </a:lnTo>
                <a:lnTo>
                  <a:pt x="18676" y="16117"/>
                </a:lnTo>
                <a:lnTo>
                  <a:pt x="18670" y="16118"/>
                </a:lnTo>
                <a:lnTo>
                  <a:pt x="18665" y="16118"/>
                </a:lnTo>
                <a:lnTo>
                  <a:pt x="18660" y="16115"/>
                </a:lnTo>
                <a:lnTo>
                  <a:pt x="18658" y="16121"/>
                </a:lnTo>
                <a:lnTo>
                  <a:pt x="18658" y="16129"/>
                </a:lnTo>
                <a:lnTo>
                  <a:pt x="18658" y="16137"/>
                </a:lnTo>
                <a:lnTo>
                  <a:pt x="18658" y="16145"/>
                </a:lnTo>
                <a:lnTo>
                  <a:pt x="18656" y="16154"/>
                </a:lnTo>
                <a:lnTo>
                  <a:pt x="18650" y="16170"/>
                </a:lnTo>
                <a:lnTo>
                  <a:pt x="18643" y="16196"/>
                </a:lnTo>
                <a:lnTo>
                  <a:pt x="18637" y="16213"/>
                </a:lnTo>
                <a:lnTo>
                  <a:pt x="18630" y="16229"/>
                </a:lnTo>
                <a:lnTo>
                  <a:pt x="18613" y="16257"/>
                </a:lnTo>
                <a:lnTo>
                  <a:pt x="18607" y="16274"/>
                </a:lnTo>
                <a:lnTo>
                  <a:pt x="18591" y="16350"/>
                </a:lnTo>
                <a:lnTo>
                  <a:pt x="18588" y="16358"/>
                </a:lnTo>
                <a:lnTo>
                  <a:pt x="18585" y="16364"/>
                </a:lnTo>
                <a:lnTo>
                  <a:pt x="18582" y="16371"/>
                </a:lnTo>
                <a:lnTo>
                  <a:pt x="18583" y="16379"/>
                </a:lnTo>
                <a:lnTo>
                  <a:pt x="18578" y="16380"/>
                </a:lnTo>
                <a:lnTo>
                  <a:pt x="18577" y="16382"/>
                </a:lnTo>
                <a:lnTo>
                  <a:pt x="18575" y="16385"/>
                </a:lnTo>
                <a:lnTo>
                  <a:pt x="18572" y="16399"/>
                </a:lnTo>
                <a:lnTo>
                  <a:pt x="18570" y="16404"/>
                </a:lnTo>
                <a:lnTo>
                  <a:pt x="18565" y="16415"/>
                </a:lnTo>
                <a:lnTo>
                  <a:pt x="18559" y="16431"/>
                </a:lnTo>
                <a:lnTo>
                  <a:pt x="18553" y="16440"/>
                </a:lnTo>
                <a:lnTo>
                  <a:pt x="18507" y="16483"/>
                </a:lnTo>
                <a:lnTo>
                  <a:pt x="18492" y="16495"/>
                </a:lnTo>
                <a:lnTo>
                  <a:pt x="18476" y="16500"/>
                </a:lnTo>
                <a:lnTo>
                  <a:pt x="18436" y="16497"/>
                </a:lnTo>
                <a:lnTo>
                  <a:pt x="18429" y="16499"/>
                </a:lnTo>
                <a:lnTo>
                  <a:pt x="18340" y="16554"/>
                </a:lnTo>
                <a:lnTo>
                  <a:pt x="18305" y="16570"/>
                </a:lnTo>
                <a:lnTo>
                  <a:pt x="18289" y="16583"/>
                </a:lnTo>
                <a:lnTo>
                  <a:pt x="18276" y="16602"/>
                </a:lnTo>
                <a:lnTo>
                  <a:pt x="18267" y="16623"/>
                </a:lnTo>
                <a:lnTo>
                  <a:pt x="18261" y="16644"/>
                </a:lnTo>
                <a:lnTo>
                  <a:pt x="18259" y="16664"/>
                </a:lnTo>
                <a:lnTo>
                  <a:pt x="18260" y="16684"/>
                </a:lnTo>
                <a:lnTo>
                  <a:pt x="18266" y="16702"/>
                </a:lnTo>
                <a:lnTo>
                  <a:pt x="18274" y="16715"/>
                </a:lnTo>
                <a:lnTo>
                  <a:pt x="18307" y="16749"/>
                </a:lnTo>
                <a:lnTo>
                  <a:pt x="18323" y="16756"/>
                </a:lnTo>
                <a:lnTo>
                  <a:pt x="18373" y="16765"/>
                </a:lnTo>
                <a:lnTo>
                  <a:pt x="18388" y="16771"/>
                </a:lnTo>
                <a:lnTo>
                  <a:pt x="18400" y="16781"/>
                </a:lnTo>
                <a:lnTo>
                  <a:pt x="18410" y="16795"/>
                </a:lnTo>
                <a:lnTo>
                  <a:pt x="18420" y="16826"/>
                </a:lnTo>
                <a:lnTo>
                  <a:pt x="18424" y="16834"/>
                </a:lnTo>
                <a:lnTo>
                  <a:pt x="18449" y="16868"/>
                </a:lnTo>
                <a:lnTo>
                  <a:pt x="18455" y="16874"/>
                </a:lnTo>
                <a:lnTo>
                  <a:pt x="18462" y="16876"/>
                </a:lnTo>
                <a:lnTo>
                  <a:pt x="18480" y="16878"/>
                </a:lnTo>
                <a:lnTo>
                  <a:pt x="18502" y="16888"/>
                </a:lnTo>
                <a:lnTo>
                  <a:pt x="18513" y="16888"/>
                </a:lnTo>
                <a:lnTo>
                  <a:pt x="18526" y="16888"/>
                </a:lnTo>
                <a:lnTo>
                  <a:pt x="18534" y="16889"/>
                </a:lnTo>
                <a:lnTo>
                  <a:pt x="18549" y="16898"/>
                </a:lnTo>
                <a:lnTo>
                  <a:pt x="18566" y="16913"/>
                </a:lnTo>
                <a:lnTo>
                  <a:pt x="18586" y="16948"/>
                </a:lnTo>
                <a:lnTo>
                  <a:pt x="18589" y="16924"/>
                </a:lnTo>
                <a:lnTo>
                  <a:pt x="18606" y="16951"/>
                </a:lnTo>
                <a:lnTo>
                  <a:pt x="18608" y="16961"/>
                </a:lnTo>
                <a:lnTo>
                  <a:pt x="18610" y="16972"/>
                </a:lnTo>
                <a:lnTo>
                  <a:pt x="18610" y="16996"/>
                </a:lnTo>
                <a:lnTo>
                  <a:pt x="18607" y="17024"/>
                </a:lnTo>
                <a:lnTo>
                  <a:pt x="18610" y="17034"/>
                </a:lnTo>
                <a:lnTo>
                  <a:pt x="18619" y="17037"/>
                </a:lnTo>
                <a:lnTo>
                  <a:pt x="18630" y="17033"/>
                </a:lnTo>
                <a:lnTo>
                  <a:pt x="18639" y="17024"/>
                </a:lnTo>
                <a:lnTo>
                  <a:pt x="18647" y="17013"/>
                </a:lnTo>
                <a:lnTo>
                  <a:pt x="18654" y="17001"/>
                </a:lnTo>
                <a:lnTo>
                  <a:pt x="18656" y="17001"/>
                </a:lnTo>
                <a:lnTo>
                  <a:pt x="18653" y="17012"/>
                </a:lnTo>
                <a:lnTo>
                  <a:pt x="18649" y="17021"/>
                </a:lnTo>
                <a:lnTo>
                  <a:pt x="18643" y="17028"/>
                </a:lnTo>
                <a:lnTo>
                  <a:pt x="18636" y="17034"/>
                </a:lnTo>
                <a:lnTo>
                  <a:pt x="18628" y="17039"/>
                </a:lnTo>
                <a:lnTo>
                  <a:pt x="18624" y="17042"/>
                </a:lnTo>
                <a:lnTo>
                  <a:pt x="18620" y="17043"/>
                </a:lnTo>
                <a:lnTo>
                  <a:pt x="18615" y="17042"/>
                </a:lnTo>
                <a:lnTo>
                  <a:pt x="18612" y="17041"/>
                </a:lnTo>
                <a:lnTo>
                  <a:pt x="18610" y="17042"/>
                </a:lnTo>
                <a:lnTo>
                  <a:pt x="18605" y="17059"/>
                </a:lnTo>
                <a:lnTo>
                  <a:pt x="18595" y="17084"/>
                </a:lnTo>
                <a:lnTo>
                  <a:pt x="18591" y="17092"/>
                </a:lnTo>
                <a:lnTo>
                  <a:pt x="18590" y="17096"/>
                </a:lnTo>
                <a:lnTo>
                  <a:pt x="18588" y="17102"/>
                </a:lnTo>
                <a:lnTo>
                  <a:pt x="18588" y="17109"/>
                </a:lnTo>
                <a:lnTo>
                  <a:pt x="18588" y="17115"/>
                </a:lnTo>
                <a:lnTo>
                  <a:pt x="18586" y="17117"/>
                </a:lnTo>
                <a:lnTo>
                  <a:pt x="18583" y="17117"/>
                </a:lnTo>
                <a:lnTo>
                  <a:pt x="18581" y="17117"/>
                </a:lnTo>
                <a:lnTo>
                  <a:pt x="18579" y="17118"/>
                </a:lnTo>
                <a:lnTo>
                  <a:pt x="18579" y="17121"/>
                </a:lnTo>
                <a:lnTo>
                  <a:pt x="18578" y="17124"/>
                </a:lnTo>
                <a:lnTo>
                  <a:pt x="18578" y="17126"/>
                </a:lnTo>
                <a:lnTo>
                  <a:pt x="18574" y="17136"/>
                </a:lnTo>
                <a:lnTo>
                  <a:pt x="18567" y="17160"/>
                </a:lnTo>
                <a:lnTo>
                  <a:pt x="18562" y="17169"/>
                </a:lnTo>
                <a:lnTo>
                  <a:pt x="18557" y="17176"/>
                </a:lnTo>
                <a:lnTo>
                  <a:pt x="18542" y="17206"/>
                </a:lnTo>
                <a:lnTo>
                  <a:pt x="18520" y="17240"/>
                </a:lnTo>
                <a:lnTo>
                  <a:pt x="18496" y="17271"/>
                </a:lnTo>
                <a:lnTo>
                  <a:pt x="18473" y="17292"/>
                </a:lnTo>
                <a:lnTo>
                  <a:pt x="18469" y="17298"/>
                </a:lnTo>
                <a:lnTo>
                  <a:pt x="18458" y="17318"/>
                </a:lnTo>
                <a:lnTo>
                  <a:pt x="18454" y="17329"/>
                </a:lnTo>
                <a:lnTo>
                  <a:pt x="18452" y="17333"/>
                </a:lnTo>
                <a:lnTo>
                  <a:pt x="18449" y="17338"/>
                </a:lnTo>
                <a:lnTo>
                  <a:pt x="18445" y="17342"/>
                </a:lnTo>
                <a:lnTo>
                  <a:pt x="18441" y="17346"/>
                </a:lnTo>
                <a:lnTo>
                  <a:pt x="18436" y="17349"/>
                </a:lnTo>
                <a:lnTo>
                  <a:pt x="18433" y="17350"/>
                </a:lnTo>
                <a:lnTo>
                  <a:pt x="18429" y="17352"/>
                </a:lnTo>
                <a:lnTo>
                  <a:pt x="18421" y="17360"/>
                </a:lnTo>
                <a:lnTo>
                  <a:pt x="18418" y="17362"/>
                </a:lnTo>
                <a:lnTo>
                  <a:pt x="18415" y="17364"/>
                </a:lnTo>
                <a:lnTo>
                  <a:pt x="18415" y="17370"/>
                </a:lnTo>
                <a:lnTo>
                  <a:pt x="18418" y="17375"/>
                </a:lnTo>
                <a:lnTo>
                  <a:pt x="18419" y="17376"/>
                </a:lnTo>
                <a:lnTo>
                  <a:pt x="18419" y="17382"/>
                </a:lnTo>
                <a:lnTo>
                  <a:pt x="18418" y="17386"/>
                </a:lnTo>
                <a:lnTo>
                  <a:pt x="18416" y="17390"/>
                </a:lnTo>
                <a:lnTo>
                  <a:pt x="18411" y="17394"/>
                </a:lnTo>
                <a:lnTo>
                  <a:pt x="18410" y="17383"/>
                </a:lnTo>
                <a:lnTo>
                  <a:pt x="18406" y="17383"/>
                </a:lnTo>
                <a:lnTo>
                  <a:pt x="18401" y="17388"/>
                </a:lnTo>
                <a:lnTo>
                  <a:pt x="18394" y="17391"/>
                </a:lnTo>
                <a:lnTo>
                  <a:pt x="18389" y="17395"/>
                </a:lnTo>
                <a:lnTo>
                  <a:pt x="18377" y="17414"/>
                </a:lnTo>
                <a:lnTo>
                  <a:pt x="18367" y="17421"/>
                </a:lnTo>
                <a:lnTo>
                  <a:pt x="18352" y="17436"/>
                </a:lnTo>
                <a:lnTo>
                  <a:pt x="18346" y="17441"/>
                </a:lnTo>
                <a:lnTo>
                  <a:pt x="18332" y="17444"/>
                </a:lnTo>
                <a:lnTo>
                  <a:pt x="18326" y="17447"/>
                </a:lnTo>
                <a:lnTo>
                  <a:pt x="18320" y="17456"/>
                </a:lnTo>
                <a:lnTo>
                  <a:pt x="18319" y="17471"/>
                </a:lnTo>
                <a:lnTo>
                  <a:pt x="18327" y="17483"/>
                </a:lnTo>
                <a:lnTo>
                  <a:pt x="18340" y="17491"/>
                </a:lnTo>
                <a:lnTo>
                  <a:pt x="18353" y="17494"/>
                </a:lnTo>
                <a:lnTo>
                  <a:pt x="18357" y="17492"/>
                </a:lnTo>
                <a:lnTo>
                  <a:pt x="18362" y="17488"/>
                </a:lnTo>
                <a:lnTo>
                  <a:pt x="18366" y="17485"/>
                </a:lnTo>
                <a:lnTo>
                  <a:pt x="18369" y="17486"/>
                </a:lnTo>
                <a:lnTo>
                  <a:pt x="18372" y="17489"/>
                </a:lnTo>
                <a:lnTo>
                  <a:pt x="18375" y="17488"/>
                </a:lnTo>
                <a:lnTo>
                  <a:pt x="18378" y="17486"/>
                </a:lnTo>
                <a:lnTo>
                  <a:pt x="18381" y="17482"/>
                </a:lnTo>
                <a:lnTo>
                  <a:pt x="18385" y="17472"/>
                </a:lnTo>
                <a:lnTo>
                  <a:pt x="18382" y="17468"/>
                </a:lnTo>
                <a:lnTo>
                  <a:pt x="18369" y="17464"/>
                </a:lnTo>
                <a:lnTo>
                  <a:pt x="18373" y="17458"/>
                </a:lnTo>
                <a:lnTo>
                  <a:pt x="18376" y="17452"/>
                </a:lnTo>
                <a:lnTo>
                  <a:pt x="18381" y="17448"/>
                </a:lnTo>
                <a:lnTo>
                  <a:pt x="18387" y="17444"/>
                </a:lnTo>
                <a:lnTo>
                  <a:pt x="18394" y="17441"/>
                </a:lnTo>
                <a:lnTo>
                  <a:pt x="18403" y="17439"/>
                </a:lnTo>
                <a:lnTo>
                  <a:pt x="18410" y="17442"/>
                </a:lnTo>
                <a:lnTo>
                  <a:pt x="18411" y="17451"/>
                </a:lnTo>
                <a:lnTo>
                  <a:pt x="18407" y="17462"/>
                </a:lnTo>
                <a:lnTo>
                  <a:pt x="18396" y="17479"/>
                </a:lnTo>
                <a:lnTo>
                  <a:pt x="18392" y="17488"/>
                </a:lnTo>
                <a:lnTo>
                  <a:pt x="18390" y="17498"/>
                </a:lnTo>
                <a:lnTo>
                  <a:pt x="18390" y="17506"/>
                </a:lnTo>
                <a:lnTo>
                  <a:pt x="18389" y="17513"/>
                </a:lnTo>
                <a:lnTo>
                  <a:pt x="18383" y="17521"/>
                </a:lnTo>
                <a:lnTo>
                  <a:pt x="18383" y="17525"/>
                </a:lnTo>
                <a:lnTo>
                  <a:pt x="18385" y="17529"/>
                </a:lnTo>
                <a:lnTo>
                  <a:pt x="18391" y="17535"/>
                </a:lnTo>
                <a:lnTo>
                  <a:pt x="18395" y="17536"/>
                </a:lnTo>
                <a:lnTo>
                  <a:pt x="18399" y="17535"/>
                </a:lnTo>
                <a:lnTo>
                  <a:pt x="18402" y="17533"/>
                </a:lnTo>
                <a:lnTo>
                  <a:pt x="18421" y="17516"/>
                </a:lnTo>
                <a:lnTo>
                  <a:pt x="18429" y="17511"/>
                </a:lnTo>
                <a:lnTo>
                  <a:pt x="18437" y="17508"/>
                </a:lnTo>
                <a:lnTo>
                  <a:pt x="18445" y="17509"/>
                </a:lnTo>
                <a:lnTo>
                  <a:pt x="18477" y="17524"/>
                </a:lnTo>
                <a:lnTo>
                  <a:pt x="18480" y="17527"/>
                </a:lnTo>
                <a:lnTo>
                  <a:pt x="18480" y="17532"/>
                </a:lnTo>
                <a:lnTo>
                  <a:pt x="18467" y="17564"/>
                </a:lnTo>
                <a:lnTo>
                  <a:pt x="18466" y="17570"/>
                </a:lnTo>
                <a:lnTo>
                  <a:pt x="18467" y="17575"/>
                </a:lnTo>
                <a:lnTo>
                  <a:pt x="18468" y="17579"/>
                </a:lnTo>
                <a:lnTo>
                  <a:pt x="18468" y="17584"/>
                </a:lnTo>
                <a:lnTo>
                  <a:pt x="18465" y="17590"/>
                </a:lnTo>
                <a:lnTo>
                  <a:pt x="18469" y="17595"/>
                </a:lnTo>
                <a:lnTo>
                  <a:pt x="18468" y="17608"/>
                </a:lnTo>
                <a:lnTo>
                  <a:pt x="18472" y="17611"/>
                </a:lnTo>
                <a:lnTo>
                  <a:pt x="18496" y="17608"/>
                </a:lnTo>
                <a:lnTo>
                  <a:pt x="18501" y="17606"/>
                </a:lnTo>
                <a:lnTo>
                  <a:pt x="18514" y="17594"/>
                </a:lnTo>
                <a:lnTo>
                  <a:pt x="18520" y="17590"/>
                </a:lnTo>
                <a:lnTo>
                  <a:pt x="18543" y="17582"/>
                </a:lnTo>
                <a:lnTo>
                  <a:pt x="18622" y="17526"/>
                </a:lnTo>
                <a:lnTo>
                  <a:pt x="18642" y="17516"/>
                </a:lnTo>
                <a:lnTo>
                  <a:pt x="18660" y="17505"/>
                </a:lnTo>
                <a:lnTo>
                  <a:pt x="18674" y="17492"/>
                </a:lnTo>
                <a:lnTo>
                  <a:pt x="18730" y="17451"/>
                </a:lnTo>
                <a:lnTo>
                  <a:pt x="18772" y="17405"/>
                </a:lnTo>
                <a:lnTo>
                  <a:pt x="18782" y="17389"/>
                </a:lnTo>
                <a:lnTo>
                  <a:pt x="18801" y="17350"/>
                </a:lnTo>
                <a:lnTo>
                  <a:pt x="18807" y="17341"/>
                </a:lnTo>
                <a:lnTo>
                  <a:pt x="18814" y="17331"/>
                </a:lnTo>
                <a:lnTo>
                  <a:pt x="18822" y="17324"/>
                </a:lnTo>
                <a:lnTo>
                  <a:pt x="18839" y="17317"/>
                </a:lnTo>
                <a:lnTo>
                  <a:pt x="18846" y="17309"/>
                </a:lnTo>
                <a:lnTo>
                  <a:pt x="18855" y="17288"/>
                </a:lnTo>
                <a:lnTo>
                  <a:pt x="18873" y="17260"/>
                </a:lnTo>
                <a:lnTo>
                  <a:pt x="18883" y="17247"/>
                </a:lnTo>
                <a:lnTo>
                  <a:pt x="18902" y="17215"/>
                </a:lnTo>
                <a:lnTo>
                  <a:pt x="18905" y="17211"/>
                </a:lnTo>
                <a:lnTo>
                  <a:pt x="18908" y="17209"/>
                </a:lnTo>
                <a:lnTo>
                  <a:pt x="18913" y="17209"/>
                </a:lnTo>
                <a:lnTo>
                  <a:pt x="18915" y="17207"/>
                </a:lnTo>
                <a:lnTo>
                  <a:pt x="18924" y="17195"/>
                </a:lnTo>
                <a:lnTo>
                  <a:pt x="18927" y="17190"/>
                </a:lnTo>
                <a:lnTo>
                  <a:pt x="18929" y="17185"/>
                </a:lnTo>
                <a:lnTo>
                  <a:pt x="18931" y="17181"/>
                </a:lnTo>
                <a:lnTo>
                  <a:pt x="18935" y="17175"/>
                </a:lnTo>
                <a:lnTo>
                  <a:pt x="18957" y="17156"/>
                </a:lnTo>
                <a:lnTo>
                  <a:pt x="18982" y="17124"/>
                </a:lnTo>
                <a:lnTo>
                  <a:pt x="18989" y="17122"/>
                </a:lnTo>
                <a:lnTo>
                  <a:pt x="18996" y="17124"/>
                </a:lnTo>
                <a:lnTo>
                  <a:pt x="19003" y="17124"/>
                </a:lnTo>
                <a:lnTo>
                  <a:pt x="19011" y="17114"/>
                </a:lnTo>
                <a:lnTo>
                  <a:pt x="19021" y="17083"/>
                </a:lnTo>
                <a:lnTo>
                  <a:pt x="19051" y="17040"/>
                </a:lnTo>
                <a:lnTo>
                  <a:pt x="19048" y="17040"/>
                </a:lnTo>
                <a:lnTo>
                  <a:pt x="19045" y="17042"/>
                </a:lnTo>
                <a:lnTo>
                  <a:pt x="19041" y="17045"/>
                </a:lnTo>
                <a:lnTo>
                  <a:pt x="19039" y="17049"/>
                </a:lnTo>
                <a:lnTo>
                  <a:pt x="19042" y="17040"/>
                </a:lnTo>
                <a:lnTo>
                  <a:pt x="19046" y="17033"/>
                </a:lnTo>
                <a:lnTo>
                  <a:pt x="19057" y="17021"/>
                </a:lnTo>
                <a:lnTo>
                  <a:pt x="19060" y="17018"/>
                </a:lnTo>
                <a:lnTo>
                  <a:pt x="19063" y="17020"/>
                </a:lnTo>
                <a:lnTo>
                  <a:pt x="19064" y="17024"/>
                </a:lnTo>
                <a:lnTo>
                  <a:pt x="19067" y="17025"/>
                </a:lnTo>
                <a:lnTo>
                  <a:pt x="19070" y="17024"/>
                </a:lnTo>
                <a:lnTo>
                  <a:pt x="19086" y="17010"/>
                </a:lnTo>
                <a:lnTo>
                  <a:pt x="19103" y="16991"/>
                </a:lnTo>
                <a:lnTo>
                  <a:pt x="19114" y="16975"/>
                </a:lnTo>
                <a:lnTo>
                  <a:pt x="19122" y="16960"/>
                </a:lnTo>
                <a:lnTo>
                  <a:pt x="19124" y="16958"/>
                </a:lnTo>
                <a:lnTo>
                  <a:pt x="19129" y="16951"/>
                </a:lnTo>
                <a:lnTo>
                  <a:pt x="19130" y="16949"/>
                </a:lnTo>
                <a:lnTo>
                  <a:pt x="19131" y="16946"/>
                </a:lnTo>
                <a:lnTo>
                  <a:pt x="19133" y="16935"/>
                </a:lnTo>
                <a:lnTo>
                  <a:pt x="19135" y="16930"/>
                </a:lnTo>
                <a:lnTo>
                  <a:pt x="19137" y="16926"/>
                </a:lnTo>
                <a:lnTo>
                  <a:pt x="19143" y="16918"/>
                </a:lnTo>
                <a:lnTo>
                  <a:pt x="19153" y="16936"/>
                </a:lnTo>
                <a:lnTo>
                  <a:pt x="19172" y="16898"/>
                </a:lnTo>
                <a:lnTo>
                  <a:pt x="19178" y="16889"/>
                </a:lnTo>
                <a:lnTo>
                  <a:pt x="19180" y="16888"/>
                </a:lnTo>
                <a:lnTo>
                  <a:pt x="19185" y="16886"/>
                </a:lnTo>
                <a:lnTo>
                  <a:pt x="19187" y="16885"/>
                </a:lnTo>
                <a:lnTo>
                  <a:pt x="19188" y="16882"/>
                </a:lnTo>
                <a:lnTo>
                  <a:pt x="19188" y="16879"/>
                </a:lnTo>
                <a:lnTo>
                  <a:pt x="19189" y="16877"/>
                </a:lnTo>
                <a:lnTo>
                  <a:pt x="19189" y="16876"/>
                </a:lnTo>
                <a:lnTo>
                  <a:pt x="19203" y="16847"/>
                </a:lnTo>
                <a:lnTo>
                  <a:pt x="19206" y="16842"/>
                </a:lnTo>
                <a:lnTo>
                  <a:pt x="19214" y="16839"/>
                </a:lnTo>
                <a:lnTo>
                  <a:pt x="19218" y="16836"/>
                </a:lnTo>
                <a:lnTo>
                  <a:pt x="19222" y="16833"/>
                </a:lnTo>
                <a:lnTo>
                  <a:pt x="19224" y="16829"/>
                </a:lnTo>
                <a:lnTo>
                  <a:pt x="19230" y="16819"/>
                </a:lnTo>
                <a:lnTo>
                  <a:pt x="19237" y="16810"/>
                </a:lnTo>
                <a:lnTo>
                  <a:pt x="19240" y="16804"/>
                </a:lnTo>
                <a:lnTo>
                  <a:pt x="19231" y="16801"/>
                </a:lnTo>
                <a:lnTo>
                  <a:pt x="19220" y="16803"/>
                </a:lnTo>
                <a:lnTo>
                  <a:pt x="19215" y="16802"/>
                </a:lnTo>
                <a:lnTo>
                  <a:pt x="19212" y="16800"/>
                </a:lnTo>
                <a:lnTo>
                  <a:pt x="19210" y="16797"/>
                </a:lnTo>
                <a:lnTo>
                  <a:pt x="19204" y="16791"/>
                </a:lnTo>
                <a:lnTo>
                  <a:pt x="19199" y="16788"/>
                </a:lnTo>
                <a:lnTo>
                  <a:pt x="19198" y="16785"/>
                </a:lnTo>
                <a:lnTo>
                  <a:pt x="19196" y="16785"/>
                </a:lnTo>
                <a:lnTo>
                  <a:pt x="19192" y="16792"/>
                </a:lnTo>
                <a:lnTo>
                  <a:pt x="19190" y="16797"/>
                </a:lnTo>
                <a:lnTo>
                  <a:pt x="19188" y="16806"/>
                </a:lnTo>
                <a:lnTo>
                  <a:pt x="19186" y="16809"/>
                </a:lnTo>
                <a:lnTo>
                  <a:pt x="19182" y="16805"/>
                </a:lnTo>
                <a:lnTo>
                  <a:pt x="19186" y="16793"/>
                </a:lnTo>
                <a:lnTo>
                  <a:pt x="19197" y="16769"/>
                </a:lnTo>
                <a:lnTo>
                  <a:pt x="19204" y="16729"/>
                </a:lnTo>
                <a:lnTo>
                  <a:pt x="19204" y="16720"/>
                </a:lnTo>
                <a:lnTo>
                  <a:pt x="19202" y="16715"/>
                </a:lnTo>
                <a:lnTo>
                  <a:pt x="19199" y="16712"/>
                </a:lnTo>
                <a:lnTo>
                  <a:pt x="19198" y="16708"/>
                </a:lnTo>
                <a:lnTo>
                  <a:pt x="19198" y="16700"/>
                </a:lnTo>
                <a:lnTo>
                  <a:pt x="19200" y="16693"/>
                </a:lnTo>
                <a:lnTo>
                  <a:pt x="19202" y="16687"/>
                </a:lnTo>
                <a:lnTo>
                  <a:pt x="19206" y="16682"/>
                </a:lnTo>
                <a:lnTo>
                  <a:pt x="19211" y="16676"/>
                </a:lnTo>
                <a:lnTo>
                  <a:pt x="19217" y="16664"/>
                </a:lnTo>
                <a:lnTo>
                  <a:pt x="19218" y="16663"/>
                </a:lnTo>
                <a:lnTo>
                  <a:pt x="19227" y="16657"/>
                </a:lnTo>
                <a:lnTo>
                  <a:pt x="19241" y="16643"/>
                </a:lnTo>
                <a:lnTo>
                  <a:pt x="19250" y="16632"/>
                </a:lnTo>
                <a:lnTo>
                  <a:pt x="19256" y="16623"/>
                </a:lnTo>
                <a:lnTo>
                  <a:pt x="19262" y="16614"/>
                </a:lnTo>
                <a:lnTo>
                  <a:pt x="19265" y="16604"/>
                </a:lnTo>
                <a:lnTo>
                  <a:pt x="19270" y="16599"/>
                </a:lnTo>
                <a:lnTo>
                  <a:pt x="19317" y="16576"/>
                </a:lnTo>
                <a:lnTo>
                  <a:pt x="19380" y="16545"/>
                </a:lnTo>
                <a:lnTo>
                  <a:pt x="19389" y="16537"/>
                </a:lnTo>
                <a:lnTo>
                  <a:pt x="19392" y="16538"/>
                </a:lnTo>
                <a:lnTo>
                  <a:pt x="19394" y="16541"/>
                </a:lnTo>
                <a:lnTo>
                  <a:pt x="19397" y="16543"/>
                </a:lnTo>
                <a:lnTo>
                  <a:pt x="19446" y="16544"/>
                </a:lnTo>
                <a:lnTo>
                  <a:pt x="19493" y="16547"/>
                </a:lnTo>
                <a:lnTo>
                  <a:pt x="19497" y="16549"/>
                </a:lnTo>
                <a:lnTo>
                  <a:pt x="19505" y="16556"/>
                </a:lnTo>
                <a:lnTo>
                  <a:pt x="19508" y="16558"/>
                </a:lnTo>
                <a:lnTo>
                  <a:pt x="19513" y="16551"/>
                </a:lnTo>
                <a:lnTo>
                  <a:pt x="19519" y="16550"/>
                </a:lnTo>
                <a:lnTo>
                  <a:pt x="19523" y="16554"/>
                </a:lnTo>
                <a:lnTo>
                  <a:pt x="19521" y="16559"/>
                </a:lnTo>
                <a:lnTo>
                  <a:pt x="19517" y="16564"/>
                </a:lnTo>
                <a:lnTo>
                  <a:pt x="19513" y="16570"/>
                </a:lnTo>
                <a:lnTo>
                  <a:pt x="19509" y="16577"/>
                </a:lnTo>
                <a:lnTo>
                  <a:pt x="19506" y="16585"/>
                </a:lnTo>
                <a:lnTo>
                  <a:pt x="19503" y="16598"/>
                </a:lnTo>
                <a:lnTo>
                  <a:pt x="19502" y="16612"/>
                </a:lnTo>
                <a:lnTo>
                  <a:pt x="19504" y="16639"/>
                </a:lnTo>
                <a:lnTo>
                  <a:pt x="19510" y="16633"/>
                </a:lnTo>
                <a:lnTo>
                  <a:pt x="19516" y="16629"/>
                </a:lnTo>
                <a:lnTo>
                  <a:pt x="19520" y="16624"/>
                </a:lnTo>
                <a:lnTo>
                  <a:pt x="19526" y="16610"/>
                </a:lnTo>
                <a:lnTo>
                  <a:pt x="19539" y="16587"/>
                </a:lnTo>
                <a:lnTo>
                  <a:pt x="19559" y="16568"/>
                </a:lnTo>
                <a:lnTo>
                  <a:pt x="19558" y="16557"/>
                </a:lnTo>
                <a:lnTo>
                  <a:pt x="19549" y="16551"/>
                </a:lnTo>
                <a:lnTo>
                  <a:pt x="19529" y="16549"/>
                </a:lnTo>
                <a:lnTo>
                  <a:pt x="19533" y="16540"/>
                </a:lnTo>
                <a:lnTo>
                  <a:pt x="19538" y="16533"/>
                </a:lnTo>
                <a:lnTo>
                  <a:pt x="19542" y="16527"/>
                </a:lnTo>
                <a:lnTo>
                  <a:pt x="19542" y="16518"/>
                </a:lnTo>
                <a:lnTo>
                  <a:pt x="19545" y="16511"/>
                </a:lnTo>
                <a:lnTo>
                  <a:pt x="19550" y="16494"/>
                </a:lnTo>
                <a:lnTo>
                  <a:pt x="19557" y="16481"/>
                </a:lnTo>
                <a:lnTo>
                  <a:pt x="19566" y="16455"/>
                </a:lnTo>
                <a:lnTo>
                  <a:pt x="19572" y="16432"/>
                </a:lnTo>
                <a:lnTo>
                  <a:pt x="19576" y="16422"/>
                </a:lnTo>
                <a:lnTo>
                  <a:pt x="19584" y="16411"/>
                </a:lnTo>
                <a:lnTo>
                  <a:pt x="19585" y="16406"/>
                </a:lnTo>
                <a:lnTo>
                  <a:pt x="19584" y="16401"/>
                </a:lnTo>
                <a:lnTo>
                  <a:pt x="19580" y="16394"/>
                </a:lnTo>
                <a:lnTo>
                  <a:pt x="19580" y="16392"/>
                </a:lnTo>
                <a:lnTo>
                  <a:pt x="19580" y="16387"/>
                </a:lnTo>
                <a:lnTo>
                  <a:pt x="19580" y="16385"/>
                </a:lnTo>
                <a:lnTo>
                  <a:pt x="19582" y="16380"/>
                </a:lnTo>
                <a:lnTo>
                  <a:pt x="19583" y="16379"/>
                </a:lnTo>
                <a:lnTo>
                  <a:pt x="19584" y="16380"/>
                </a:lnTo>
                <a:lnTo>
                  <a:pt x="19587" y="16379"/>
                </a:lnTo>
                <a:lnTo>
                  <a:pt x="19595" y="16373"/>
                </a:lnTo>
                <a:lnTo>
                  <a:pt x="19603" y="16371"/>
                </a:lnTo>
                <a:lnTo>
                  <a:pt x="19610" y="16373"/>
                </a:lnTo>
                <a:lnTo>
                  <a:pt x="19620" y="16386"/>
                </a:lnTo>
                <a:lnTo>
                  <a:pt x="19626" y="16383"/>
                </a:lnTo>
                <a:lnTo>
                  <a:pt x="19663" y="16351"/>
                </a:lnTo>
                <a:lnTo>
                  <a:pt x="19707" y="16308"/>
                </a:lnTo>
                <a:lnTo>
                  <a:pt x="19710" y="16304"/>
                </a:lnTo>
                <a:lnTo>
                  <a:pt x="19716" y="16275"/>
                </a:lnTo>
                <a:lnTo>
                  <a:pt x="19718" y="16272"/>
                </a:lnTo>
                <a:lnTo>
                  <a:pt x="19731" y="16265"/>
                </a:lnTo>
                <a:lnTo>
                  <a:pt x="19734" y="16261"/>
                </a:lnTo>
                <a:lnTo>
                  <a:pt x="19735" y="16255"/>
                </a:lnTo>
                <a:lnTo>
                  <a:pt x="19735" y="16250"/>
                </a:lnTo>
                <a:lnTo>
                  <a:pt x="19732" y="16247"/>
                </a:lnTo>
                <a:lnTo>
                  <a:pt x="19729" y="16245"/>
                </a:lnTo>
                <a:lnTo>
                  <a:pt x="19732" y="16239"/>
                </a:lnTo>
                <a:lnTo>
                  <a:pt x="19735" y="16230"/>
                </a:lnTo>
                <a:lnTo>
                  <a:pt x="19738" y="16224"/>
                </a:lnTo>
                <a:lnTo>
                  <a:pt x="19744" y="16218"/>
                </a:lnTo>
                <a:lnTo>
                  <a:pt x="19748" y="16214"/>
                </a:lnTo>
                <a:lnTo>
                  <a:pt x="19750" y="16209"/>
                </a:lnTo>
                <a:lnTo>
                  <a:pt x="19748" y="16203"/>
                </a:lnTo>
                <a:lnTo>
                  <a:pt x="19744" y="16195"/>
                </a:lnTo>
                <a:lnTo>
                  <a:pt x="19741" y="16186"/>
                </a:lnTo>
                <a:lnTo>
                  <a:pt x="19745" y="16177"/>
                </a:lnTo>
                <a:lnTo>
                  <a:pt x="19751" y="16169"/>
                </a:lnTo>
                <a:lnTo>
                  <a:pt x="19757" y="16161"/>
                </a:lnTo>
                <a:lnTo>
                  <a:pt x="19760" y="16152"/>
                </a:lnTo>
                <a:lnTo>
                  <a:pt x="19756" y="16133"/>
                </a:lnTo>
                <a:lnTo>
                  <a:pt x="19761" y="16126"/>
                </a:lnTo>
                <a:lnTo>
                  <a:pt x="19768" y="16121"/>
                </a:lnTo>
                <a:lnTo>
                  <a:pt x="19774" y="16115"/>
                </a:lnTo>
                <a:lnTo>
                  <a:pt x="19778" y="16103"/>
                </a:lnTo>
                <a:lnTo>
                  <a:pt x="19777" y="16093"/>
                </a:lnTo>
                <a:lnTo>
                  <a:pt x="19775" y="16084"/>
                </a:lnTo>
                <a:lnTo>
                  <a:pt x="19775" y="16074"/>
                </a:lnTo>
                <a:lnTo>
                  <a:pt x="19777" y="16069"/>
                </a:lnTo>
                <a:lnTo>
                  <a:pt x="19780" y="16065"/>
                </a:lnTo>
                <a:lnTo>
                  <a:pt x="19787" y="16057"/>
                </a:lnTo>
                <a:lnTo>
                  <a:pt x="19791" y="16050"/>
                </a:lnTo>
                <a:lnTo>
                  <a:pt x="19806" y="16022"/>
                </a:lnTo>
                <a:lnTo>
                  <a:pt x="19813" y="16012"/>
                </a:lnTo>
                <a:lnTo>
                  <a:pt x="19825" y="16003"/>
                </a:lnTo>
                <a:lnTo>
                  <a:pt x="19832" y="15992"/>
                </a:lnTo>
                <a:lnTo>
                  <a:pt x="19843" y="15972"/>
                </a:lnTo>
                <a:lnTo>
                  <a:pt x="19857" y="15958"/>
                </a:lnTo>
                <a:lnTo>
                  <a:pt x="19865" y="15947"/>
                </a:lnTo>
                <a:lnTo>
                  <a:pt x="19869" y="15943"/>
                </a:lnTo>
                <a:lnTo>
                  <a:pt x="19871" y="15935"/>
                </a:lnTo>
                <a:lnTo>
                  <a:pt x="19868" y="15926"/>
                </a:lnTo>
                <a:cubicBezTo>
                  <a:pt x="19868" y="15926"/>
                  <a:pt x="19863" y="15918"/>
                  <a:pt x="19863" y="15918"/>
                </a:cubicBezTo>
                <a:close/>
                <a:moveTo>
                  <a:pt x="15844" y="19927"/>
                </a:moveTo>
                <a:lnTo>
                  <a:pt x="15843" y="19924"/>
                </a:lnTo>
                <a:lnTo>
                  <a:pt x="15843" y="19921"/>
                </a:lnTo>
                <a:lnTo>
                  <a:pt x="15842" y="19919"/>
                </a:lnTo>
                <a:lnTo>
                  <a:pt x="15840" y="19920"/>
                </a:lnTo>
                <a:lnTo>
                  <a:pt x="15836" y="19922"/>
                </a:lnTo>
                <a:lnTo>
                  <a:pt x="15832" y="19923"/>
                </a:lnTo>
                <a:lnTo>
                  <a:pt x="15815" y="19928"/>
                </a:lnTo>
                <a:lnTo>
                  <a:pt x="15811" y="19928"/>
                </a:lnTo>
                <a:lnTo>
                  <a:pt x="15812" y="19925"/>
                </a:lnTo>
                <a:lnTo>
                  <a:pt x="15815" y="19924"/>
                </a:lnTo>
                <a:lnTo>
                  <a:pt x="15817" y="19922"/>
                </a:lnTo>
                <a:lnTo>
                  <a:pt x="15818" y="19920"/>
                </a:lnTo>
                <a:lnTo>
                  <a:pt x="15820" y="19917"/>
                </a:lnTo>
                <a:lnTo>
                  <a:pt x="15810" y="19912"/>
                </a:lnTo>
                <a:lnTo>
                  <a:pt x="15803" y="19910"/>
                </a:lnTo>
                <a:lnTo>
                  <a:pt x="15797" y="19903"/>
                </a:lnTo>
                <a:lnTo>
                  <a:pt x="15794" y="19902"/>
                </a:lnTo>
                <a:lnTo>
                  <a:pt x="15787" y="19906"/>
                </a:lnTo>
                <a:lnTo>
                  <a:pt x="15774" y="19919"/>
                </a:lnTo>
                <a:lnTo>
                  <a:pt x="15766" y="19920"/>
                </a:lnTo>
                <a:lnTo>
                  <a:pt x="15785" y="19900"/>
                </a:lnTo>
                <a:lnTo>
                  <a:pt x="15787" y="19895"/>
                </a:lnTo>
                <a:lnTo>
                  <a:pt x="15786" y="19886"/>
                </a:lnTo>
                <a:lnTo>
                  <a:pt x="15792" y="19884"/>
                </a:lnTo>
                <a:lnTo>
                  <a:pt x="15808" y="19884"/>
                </a:lnTo>
                <a:lnTo>
                  <a:pt x="15805" y="19890"/>
                </a:lnTo>
                <a:lnTo>
                  <a:pt x="15831" y="19893"/>
                </a:lnTo>
                <a:lnTo>
                  <a:pt x="15838" y="19890"/>
                </a:lnTo>
                <a:lnTo>
                  <a:pt x="15839" y="19887"/>
                </a:lnTo>
                <a:lnTo>
                  <a:pt x="15834" y="19884"/>
                </a:lnTo>
                <a:lnTo>
                  <a:pt x="15841" y="19879"/>
                </a:lnTo>
                <a:lnTo>
                  <a:pt x="15839" y="19873"/>
                </a:lnTo>
                <a:lnTo>
                  <a:pt x="15833" y="19869"/>
                </a:lnTo>
                <a:lnTo>
                  <a:pt x="15830" y="19868"/>
                </a:lnTo>
                <a:lnTo>
                  <a:pt x="15830" y="19862"/>
                </a:lnTo>
                <a:lnTo>
                  <a:pt x="15827" y="19858"/>
                </a:lnTo>
                <a:lnTo>
                  <a:pt x="15823" y="19855"/>
                </a:lnTo>
                <a:lnTo>
                  <a:pt x="15820" y="19851"/>
                </a:lnTo>
                <a:lnTo>
                  <a:pt x="15803" y="19814"/>
                </a:lnTo>
                <a:lnTo>
                  <a:pt x="15799" y="19808"/>
                </a:lnTo>
                <a:lnTo>
                  <a:pt x="15795" y="19803"/>
                </a:lnTo>
                <a:lnTo>
                  <a:pt x="15783" y="19796"/>
                </a:lnTo>
                <a:lnTo>
                  <a:pt x="15780" y="19796"/>
                </a:lnTo>
                <a:lnTo>
                  <a:pt x="15774" y="19801"/>
                </a:lnTo>
                <a:lnTo>
                  <a:pt x="15770" y="19803"/>
                </a:lnTo>
                <a:lnTo>
                  <a:pt x="15766" y="19802"/>
                </a:lnTo>
                <a:lnTo>
                  <a:pt x="15759" y="19799"/>
                </a:lnTo>
                <a:lnTo>
                  <a:pt x="15750" y="19800"/>
                </a:lnTo>
                <a:lnTo>
                  <a:pt x="15743" y="19802"/>
                </a:lnTo>
                <a:lnTo>
                  <a:pt x="15737" y="19808"/>
                </a:lnTo>
                <a:lnTo>
                  <a:pt x="15733" y="19820"/>
                </a:lnTo>
                <a:lnTo>
                  <a:pt x="15732" y="19822"/>
                </a:lnTo>
                <a:lnTo>
                  <a:pt x="15730" y="19825"/>
                </a:lnTo>
                <a:lnTo>
                  <a:pt x="15729" y="19827"/>
                </a:lnTo>
                <a:lnTo>
                  <a:pt x="15729" y="19830"/>
                </a:lnTo>
                <a:lnTo>
                  <a:pt x="15730" y="19832"/>
                </a:lnTo>
                <a:lnTo>
                  <a:pt x="15731" y="19834"/>
                </a:lnTo>
                <a:lnTo>
                  <a:pt x="15731" y="19836"/>
                </a:lnTo>
                <a:lnTo>
                  <a:pt x="15730" y="19839"/>
                </a:lnTo>
                <a:lnTo>
                  <a:pt x="15728" y="19842"/>
                </a:lnTo>
                <a:lnTo>
                  <a:pt x="15725" y="19845"/>
                </a:lnTo>
                <a:lnTo>
                  <a:pt x="15723" y="19849"/>
                </a:lnTo>
                <a:lnTo>
                  <a:pt x="15724" y="19854"/>
                </a:lnTo>
                <a:lnTo>
                  <a:pt x="15730" y="19869"/>
                </a:lnTo>
                <a:lnTo>
                  <a:pt x="15731" y="19878"/>
                </a:lnTo>
                <a:lnTo>
                  <a:pt x="15730" y="19887"/>
                </a:lnTo>
                <a:lnTo>
                  <a:pt x="15728" y="19893"/>
                </a:lnTo>
                <a:lnTo>
                  <a:pt x="15726" y="19898"/>
                </a:lnTo>
                <a:lnTo>
                  <a:pt x="15719" y="19906"/>
                </a:lnTo>
                <a:lnTo>
                  <a:pt x="15714" y="19910"/>
                </a:lnTo>
                <a:lnTo>
                  <a:pt x="15706" y="19910"/>
                </a:lnTo>
                <a:lnTo>
                  <a:pt x="15701" y="19912"/>
                </a:lnTo>
                <a:lnTo>
                  <a:pt x="15698" y="19921"/>
                </a:lnTo>
                <a:lnTo>
                  <a:pt x="15697" y="19933"/>
                </a:lnTo>
                <a:lnTo>
                  <a:pt x="15696" y="19943"/>
                </a:lnTo>
                <a:lnTo>
                  <a:pt x="15689" y="19949"/>
                </a:lnTo>
                <a:lnTo>
                  <a:pt x="15686" y="19948"/>
                </a:lnTo>
                <a:lnTo>
                  <a:pt x="15683" y="19947"/>
                </a:lnTo>
                <a:lnTo>
                  <a:pt x="15679" y="19945"/>
                </a:lnTo>
                <a:lnTo>
                  <a:pt x="15674" y="19947"/>
                </a:lnTo>
                <a:lnTo>
                  <a:pt x="15666" y="19952"/>
                </a:lnTo>
                <a:lnTo>
                  <a:pt x="15662" y="19955"/>
                </a:lnTo>
                <a:lnTo>
                  <a:pt x="15658" y="19959"/>
                </a:lnTo>
                <a:lnTo>
                  <a:pt x="15655" y="19965"/>
                </a:lnTo>
                <a:lnTo>
                  <a:pt x="15653" y="19970"/>
                </a:lnTo>
                <a:lnTo>
                  <a:pt x="15653" y="19975"/>
                </a:lnTo>
                <a:lnTo>
                  <a:pt x="15652" y="19981"/>
                </a:lnTo>
                <a:lnTo>
                  <a:pt x="15649" y="19987"/>
                </a:lnTo>
                <a:lnTo>
                  <a:pt x="15646" y="19991"/>
                </a:lnTo>
                <a:lnTo>
                  <a:pt x="15645" y="19995"/>
                </a:lnTo>
                <a:lnTo>
                  <a:pt x="15649" y="19999"/>
                </a:lnTo>
                <a:lnTo>
                  <a:pt x="15638" y="20004"/>
                </a:lnTo>
                <a:lnTo>
                  <a:pt x="15631" y="20008"/>
                </a:lnTo>
                <a:lnTo>
                  <a:pt x="15625" y="20009"/>
                </a:lnTo>
                <a:lnTo>
                  <a:pt x="15622" y="20012"/>
                </a:lnTo>
                <a:lnTo>
                  <a:pt x="15617" y="20019"/>
                </a:lnTo>
                <a:lnTo>
                  <a:pt x="15611" y="20029"/>
                </a:lnTo>
                <a:lnTo>
                  <a:pt x="15606" y="20040"/>
                </a:lnTo>
                <a:lnTo>
                  <a:pt x="15606" y="20048"/>
                </a:lnTo>
                <a:lnTo>
                  <a:pt x="15611" y="20050"/>
                </a:lnTo>
                <a:lnTo>
                  <a:pt x="15621" y="20050"/>
                </a:lnTo>
                <a:lnTo>
                  <a:pt x="15631" y="20047"/>
                </a:lnTo>
                <a:lnTo>
                  <a:pt x="15637" y="20044"/>
                </a:lnTo>
                <a:lnTo>
                  <a:pt x="15643" y="20038"/>
                </a:lnTo>
                <a:lnTo>
                  <a:pt x="15649" y="20033"/>
                </a:lnTo>
                <a:lnTo>
                  <a:pt x="15653" y="20032"/>
                </a:lnTo>
                <a:lnTo>
                  <a:pt x="15651" y="20043"/>
                </a:lnTo>
                <a:lnTo>
                  <a:pt x="15662" y="20033"/>
                </a:lnTo>
                <a:lnTo>
                  <a:pt x="15667" y="20027"/>
                </a:lnTo>
                <a:lnTo>
                  <a:pt x="15672" y="20019"/>
                </a:lnTo>
                <a:lnTo>
                  <a:pt x="15653" y="20026"/>
                </a:lnTo>
                <a:lnTo>
                  <a:pt x="15643" y="20028"/>
                </a:lnTo>
                <a:lnTo>
                  <a:pt x="15640" y="20022"/>
                </a:lnTo>
                <a:lnTo>
                  <a:pt x="15649" y="20019"/>
                </a:lnTo>
                <a:lnTo>
                  <a:pt x="15667" y="20007"/>
                </a:lnTo>
                <a:lnTo>
                  <a:pt x="15670" y="20011"/>
                </a:lnTo>
                <a:lnTo>
                  <a:pt x="15675" y="20000"/>
                </a:lnTo>
                <a:lnTo>
                  <a:pt x="15675" y="19999"/>
                </a:lnTo>
                <a:lnTo>
                  <a:pt x="15678" y="19997"/>
                </a:lnTo>
                <a:lnTo>
                  <a:pt x="15683" y="19996"/>
                </a:lnTo>
                <a:lnTo>
                  <a:pt x="15690" y="19990"/>
                </a:lnTo>
                <a:lnTo>
                  <a:pt x="15692" y="19993"/>
                </a:lnTo>
                <a:lnTo>
                  <a:pt x="15692" y="20000"/>
                </a:lnTo>
                <a:lnTo>
                  <a:pt x="15694" y="20005"/>
                </a:lnTo>
                <a:lnTo>
                  <a:pt x="15697" y="20005"/>
                </a:lnTo>
                <a:lnTo>
                  <a:pt x="15708" y="20003"/>
                </a:lnTo>
                <a:lnTo>
                  <a:pt x="15712" y="20006"/>
                </a:lnTo>
                <a:lnTo>
                  <a:pt x="15715" y="20010"/>
                </a:lnTo>
                <a:lnTo>
                  <a:pt x="15719" y="20012"/>
                </a:lnTo>
                <a:lnTo>
                  <a:pt x="15725" y="20012"/>
                </a:lnTo>
                <a:lnTo>
                  <a:pt x="15729" y="20009"/>
                </a:lnTo>
                <a:lnTo>
                  <a:pt x="15736" y="20002"/>
                </a:lnTo>
                <a:lnTo>
                  <a:pt x="15759" y="19985"/>
                </a:lnTo>
                <a:lnTo>
                  <a:pt x="15767" y="19981"/>
                </a:lnTo>
                <a:lnTo>
                  <a:pt x="15785" y="19978"/>
                </a:lnTo>
                <a:lnTo>
                  <a:pt x="15807" y="19978"/>
                </a:lnTo>
                <a:lnTo>
                  <a:pt x="15805" y="19971"/>
                </a:lnTo>
                <a:lnTo>
                  <a:pt x="15814" y="19976"/>
                </a:lnTo>
                <a:lnTo>
                  <a:pt x="15818" y="19974"/>
                </a:lnTo>
                <a:lnTo>
                  <a:pt x="15819" y="19963"/>
                </a:lnTo>
                <a:lnTo>
                  <a:pt x="15821" y="19960"/>
                </a:lnTo>
                <a:lnTo>
                  <a:pt x="15827" y="19961"/>
                </a:lnTo>
                <a:lnTo>
                  <a:pt x="15829" y="19962"/>
                </a:lnTo>
                <a:lnTo>
                  <a:pt x="15830" y="19968"/>
                </a:lnTo>
                <a:lnTo>
                  <a:pt x="15831" y="19969"/>
                </a:lnTo>
                <a:lnTo>
                  <a:pt x="15833" y="19969"/>
                </a:lnTo>
                <a:lnTo>
                  <a:pt x="15836" y="19969"/>
                </a:lnTo>
                <a:lnTo>
                  <a:pt x="15839" y="19968"/>
                </a:lnTo>
                <a:lnTo>
                  <a:pt x="15839" y="19965"/>
                </a:lnTo>
                <a:lnTo>
                  <a:pt x="15836" y="19961"/>
                </a:lnTo>
                <a:lnTo>
                  <a:pt x="15825" y="19952"/>
                </a:lnTo>
                <a:lnTo>
                  <a:pt x="15826" y="19949"/>
                </a:lnTo>
                <a:lnTo>
                  <a:pt x="15830" y="19949"/>
                </a:lnTo>
                <a:lnTo>
                  <a:pt x="15833" y="19950"/>
                </a:lnTo>
                <a:lnTo>
                  <a:pt x="15836" y="19951"/>
                </a:lnTo>
                <a:lnTo>
                  <a:pt x="15840" y="19949"/>
                </a:lnTo>
                <a:lnTo>
                  <a:pt x="15841" y="19946"/>
                </a:lnTo>
                <a:lnTo>
                  <a:pt x="15846" y="19935"/>
                </a:lnTo>
                <a:lnTo>
                  <a:pt x="15848" y="19931"/>
                </a:lnTo>
                <a:lnTo>
                  <a:pt x="15846" y="19930"/>
                </a:lnTo>
                <a:cubicBezTo>
                  <a:pt x="15846" y="19930"/>
                  <a:pt x="15844" y="19927"/>
                  <a:pt x="15844" y="19927"/>
                </a:cubicBezTo>
                <a:close/>
                <a:moveTo>
                  <a:pt x="18258" y="17346"/>
                </a:moveTo>
                <a:lnTo>
                  <a:pt x="18243" y="17359"/>
                </a:lnTo>
                <a:lnTo>
                  <a:pt x="18235" y="17368"/>
                </a:lnTo>
                <a:lnTo>
                  <a:pt x="18228" y="17373"/>
                </a:lnTo>
                <a:lnTo>
                  <a:pt x="18222" y="17376"/>
                </a:lnTo>
                <a:lnTo>
                  <a:pt x="18218" y="17371"/>
                </a:lnTo>
                <a:lnTo>
                  <a:pt x="18217" y="17367"/>
                </a:lnTo>
                <a:lnTo>
                  <a:pt x="18218" y="17364"/>
                </a:lnTo>
                <a:lnTo>
                  <a:pt x="18220" y="17362"/>
                </a:lnTo>
                <a:lnTo>
                  <a:pt x="18226" y="17361"/>
                </a:lnTo>
                <a:lnTo>
                  <a:pt x="18228" y="17360"/>
                </a:lnTo>
                <a:lnTo>
                  <a:pt x="18229" y="17356"/>
                </a:lnTo>
                <a:lnTo>
                  <a:pt x="18230" y="17351"/>
                </a:lnTo>
                <a:lnTo>
                  <a:pt x="18230" y="17345"/>
                </a:lnTo>
                <a:lnTo>
                  <a:pt x="18228" y="17339"/>
                </a:lnTo>
                <a:lnTo>
                  <a:pt x="18225" y="17334"/>
                </a:lnTo>
                <a:lnTo>
                  <a:pt x="18220" y="17332"/>
                </a:lnTo>
                <a:lnTo>
                  <a:pt x="18220" y="17340"/>
                </a:lnTo>
                <a:lnTo>
                  <a:pt x="18215" y="17347"/>
                </a:lnTo>
                <a:lnTo>
                  <a:pt x="18210" y="17350"/>
                </a:lnTo>
                <a:lnTo>
                  <a:pt x="18206" y="17344"/>
                </a:lnTo>
                <a:lnTo>
                  <a:pt x="18199" y="17352"/>
                </a:lnTo>
                <a:lnTo>
                  <a:pt x="18193" y="17354"/>
                </a:lnTo>
                <a:lnTo>
                  <a:pt x="18187" y="17352"/>
                </a:lnTo>
                <a:lnTo>
                  <a:pt x="18182" y="17347"/>
                </a:lnTo>
                <a:lnTo>
                  <a:pt x="18174" y="17335"/>
                </a:lnTo>
                <a:lnTo>
                  <a:pt x="18170" y="17332"/>
                </a:lnTo>
                <a:lnTo>
                  <a:pt x="18167" y="17341"/>
                </a:lnTo>
                <a:lnTo>
                  <a:pt x="18163" y="17339"/>
                </a:lnTo>
                <a:lnTo>
                  <a:pt x="18160" y="17340"/>
                </a:lnTo>
                <a:lnTo>
                  <a:pt x="18160" y="17345"/>
                </a:lnTo>
                <a:lnTo>
                  <a:pt x="18161" y="17350"/>
                </a:lnTo>
                <a:lnTo>
                  <a:pt x="18151" y="17350"/>
                </a:lnTo>
                <a:lnTo>
                  <a:pt x="18152" y="17355"/>
                </a:lnTo>
                <a:lnTo>
                  <a:pt x="18158" y="17366"/>
                </a:lnTo>
                <a:lnTo>
                  <a:pt x="18162" y="17368"/>
                </a:lnTo>
                <a:lnTo>
                  <a:pt x="18165" y="17364"/>
                </a:lnTo>
                <a:lnTo>
                  <a:pt x="18167" y="17357"/>
                </a:lnTo>
                <a:lnTo>
                  <a:pt x="18170" y="17353"/>
                </a:lnTo>
                <a:lnTo>
                  <a:pt x="18175" y="17353"/>
                </a:lnTo>
                <a:lnTo>
                  <a:pt x="18177" y="17358"/>
                </a:lnTo>
                <a:lnTo>
                  <a:pt x="18175" y="17364"/>
                </a:lnTo>
                <a:lnTo>
                  <a:pt x="18168" y="17373"/>
                </a:lnTo>
                <a:lnTo>
                  <a:pt x="18168" y="17377"/>
                </a:lnTo>
                <a:lnTo>
                  <a:pt x="18171" y="17385"/>
                </a:lnTo>
                <a:lnTo>
                  <a:pt x="18162" y="17385"/>
                </a:lnTo>
                <a:lnTo>
                  <a:pt x="18157" y="17390"/>
                </a:lnTo>
                <a:lnTo>
                  <a:pt x="18153" y="17398"/>
                </a:lnTo>
                <a:lnTo>
                  <a:pt x="18145" y="17409"/>
                </a:lnTo>
                <a:lnTo>
                  <a:pt x="18146" y="17395"/>
                </a:lnTo>
                <a:lnTo>
                  <a:pt x="18149" y="17389"/>
                </a:lnTo>
                <a:lnTo>
                  <a:pt x="18153" y="17382"/>
                </a:lnTo>
                <a:lnTo>
                  <a:pt x="18144" y="17379"/>
                </a:lnTo>
                <a:lnTo>
                  <a:pt x="18143" y="17384"/>
                </a:lnTo>
                <a:lnTo>
                  <a:pt x="18142" y="17386"/>
                </a:lnTo>
                <a:lnTo>
                  <a:pt x="18140" y="17388"/>
                </a:lnTo>
                <a:lnTo>
                  <a:pt x="18137" y="17388"/>
                </a:lnTo>
                <a:lnTo>
                  <a:pt x="18135" y="17389"/>
                </a:lnTo>
                <a:lnTo>
                  <a:pt x="18135" y="17392"/>
                </a:lnTo>
                <a:lnTo>
                  <a:pt x="18134" y="17395"/>
                </a:lnTo>
                <a:lnTo>
                  <a:pt x="18133" y="17397"/>
                </a:lnTo>
                <a:lnTo>
                  <a:pt x="18129" y="17401"/>
                </a:lnTo>
                <a:lnTo>
                  <a:pt x="18124" y="17404"/>
                </a:lnTo>
                <a:lnTo>
                  <a:pt x="18120" y="17408"/>
                </a:lnTo>
                <a:lnTo>
                  <a:pt x="18117" y="17415"/>
                </a:lnTo>
                <a:lnTo>
                  <a:pt x="18116" y="17428"/>
                </a:lnTo>
                <a:lnTo>
                  <a:pt x="18124" y="17428"/>
                </a:lnTo>
                <a:lnTo>
                  <a:pt x="18142" y="17421"/>
                </a:lnTo>
                <a:lnTo>
                  <a:pt x="18138" y="17426"/>
                </a:lnTo>
                <a:lnTo>
                  <a:pt x="18140" y="17428"/>
                </a:lnTo>
                <a:lnTo>
                  <a:pt x="18141" y="17429"/>
                </a:lnTo>
                <a:lnTo>
                  <a:pt x="18142" y="17429"/>
                </a:lnTo>
                <a:lnTo>
                  <a:pt x="18144" y="17429"/>
                </a:lnTo>
                <a:lnTo>
                  <a:pt x="18147" y="17428"/>
                </a:lnTo>
                <a:lnTo>
                  <a:pt x="18148" y="17427"/>
                </a:lnTo>
                <a:lnTo>
                  <a:pt x="18149" y="17425"/>
                </a:lnTo>
                <a:lnTo>
                  <a:pt x="18150" y="17423"/>
                </a:lnTo>
                <a:lnTo>
                  <a:pt x="18155" y="17422"/>
                </a:lnTo>
                <a:lnTo>
                  <a:pt x="18189" y="17421"/>
                </a:lnTo>
                <a:lnTo>
                  <a:pt x="18181" y="17428"/>
                </a:lnTo>
                <a:lnTo>
                  <a:pt x="18171" y="17431"/>
                </a:lnTo>
                <a:lnTo>
                  <a:pt x="18154" y="17429"/>
                </a:lnTo>
                <a:lnTo>
                  <a:pt x="18158" y="17434"/>
                </a:lnTo>
                <a:lnTo>
                  <a:pt x="18159" y="17435"/>
                </a:lnTo>
                <a:lnTo>
                  <a:pt x="18154" y="17438"/>
                </a:lnTo>
                <a:lnTo>
                  <a:pt x="18146" y="17441"/>
                </a:lnTo>
                <a:lnTo>
                  <a:pt x="18139" y="17442"/>
                </a:lnTo>
                <a:lnTo>
                  <a:pt x="18134" y="17440"/>
                </a:lnTo>
                <a:lnTo>
                  <a:pt x="18130" y="17437"/>
                </a:lnTo>
                <a:lnTo>
                  <a:pt x="18124" y="17436"/>
                </a:lnTo>
                <a:lnTo>
                  <a:pt x="18111" y="17438"/>
                </a:lnTo>
                <a:lnTo>
                  <a:pt x="18113" y="17442"/>
                </a:lnTo>
                <a:lnTo>
                  <a:pt x="18116" y="17443"/>
                </a:lnTo>
                <a:lnTo>
                  <a:pt x="18120" y="17442"/>
                </a:lnTo>
                <a:lnTo>
                  <a:pt x="18124" y="17444"/>
                </a:lnTo>
                <a:lnTo>
                  <a:pt x="18123" y="17447"/>
                </a:lnTo>
                <a:lnTo>
                  <a:pt x="18111" y="17450"/>
                </a:lnTo>
                <a:lnTo>
                  <a:pt x="18075" y="17470"/>
                </a:lnTo>
                <a:lnTo>
                  <a:pt x="18072" y="17469"/>
                </a:lnTo>
                <a:lnTo>
                  <a:pt x="18070" y="17467"/>
                </a:lnTo>
                <a:lnTo>
                  <a:pt x="18069" y="17464"/>
                </a:lnTo>
                <a:lnTo>
                  <a:pt x="18069" y="17459"/>
                </a:lnTo>
                <a:lnTo>
                  <a:pt x="18087" y="17454"/>
                </a:lnTo>
                <a:lnTo>
                  <a:pt x="18097" y="17449"/>
                </a:lnTo>
                <a:lnTo>
                  <a:pt x="18101" y="17444"/>
                </a:lnTo>
                <a:lnTo>
                  <a:pt x="18103" y="17439"/>
                </a:lnTo>
                <a:lnTo>
                  <a:pt x="18109" y="17429"/>
                </a:lnTo>
                <a:lnTo>
                  <a:pt x="18110" y="17425"/>
                </a:lnTo>
                <a:lnTo>
                  <a:pt x="18110" y="17419"/>
                </a:lnTo>
                <a:lnTo>
                  <a:pt x="18106" y="17414"/>
                </a:lnTo>
                <a:lnTo>
                  <a:pt x="18101" y="17412"/>
                </a:lnTo>
                <a:lnTo>
                  <a:pt x="18097" y="17412"/>
                </a:lnTo>
                <a:lnTo>
                  <a:pt x="18102" y="17406"/>
                </a:lnTo>
                <a:lnTo>
                  <a:pt x="18107" y="17404"/>
                </a:lnTo>
                <a:lnTo>
                  <a:pt x="18112" y="17401"/>
                </a:lnTo>
                <a:lnTo>
                  <a:pt x="18116" y="17391"/>
                </a:lnTo>
                <a:lnTo>
                  <a:pt x="18118" y="17393"/>
                </a:lnTo>
                <a:lnTo>
                  <a:pt x="18120" y="17393"/>
                </a:lnTo>
                <a:lnTo>
                  <a:pt x="18122" y="17391"/>
                </a:lnTo>
                <a:lnTo>
                  <a:pt x="18123" y="17387"/>
                </a:lnTo>
                <a:lnTo>
                  <a:pt x="18123" y="17385"/>
                </a:lnTo>
                <a:lnTo>
                  <a:pt x="18123" y="17382"/>
                </a:lnTo>
                <a:lnTo>
                  <a:pt x="18123" y="17381"/>
                </a:lnTo>
                <a:lnTo>
                  <a:pt x="18124" y="17377"/>
                </a:lnTo>
                <a:lnTo>
                  <a:pt x="18126" y="17377"/>
                </a:lnTo>
                <a:lnTo>
                  <a:pt x="18128" y="17379"/>
                </a:lnTo>
                <a:lnTo>
                  <a:pt x="18129" y="17379"/>
                </a:lnTo>
                <a:lnTo>
                  <a:pt x="18131" y="17380"/>
                </a:lnTo>
                <a:lnTo>
                  <a:pt x="18134" y="17382"/>
                </a:lnTo>
                <a:lnTo>
                  <a:pt x="18136" y="17382"/>
                </a:lnTo>
                <a:lnTo>
                  <a:pt x="18138" y="17378"/>
                </a:lnTo>
                <a:lnTo>
                  <a:pt x="18139" y="17374"/>
                </a:lnTo>
                <a:lnTo>
                  <a:pt x="18142" y="17371"/>
                </a:lnTo>
                <a:lnTo>
                  <a:pt x="18145" y="17370"/>
                </a:lnTo>
                <a:lnTo>
                  <a:pt x="18148" y="17371"/>
                </a:lnTo>
                <a:lnTo>
                  <a:pt x="18141" y="17366"/>
                </a:lnTo>
                <a:lnTo>
                  <a:pt x="18130" y="17367"/>
                </a:lnTo>
                <a:lnTo>
                  <a:pt x="18110" y="17371"/>
                </a:lnTo>
                <a:lnTo>
                  <a:pt x="18109" y="17373"/>
                </a:lnTo>
                <a:lnTo>
                  <a:pt x="18099" y="17384"/>
                </a:lnTo>
                <a:lnTo>
                  <a:pt x="18097" y="17390"/>
                </a:lnTo>
                <a:lnTo>
                  <a:pt x="18093" y="17393"/>
                </a:lnTo>
                <a:lnTo>
                  <a:pt x="18090" y="17392"/>
                </a:lnTo>
                <a:lnTo>
                  <a:pt x="18088" y="17388"/>
                </a:lnTo>
                <a:lnTo>
                  <a:pt x="18092" y="17385"/>
                </a:lnTo>
                <a:lnTo>
                  <a:pt x="18095" y="17381"/>
                </a:lnTo>
                <a:lnTo>
                  <a:pt x="18098" y="17376"/>
                </a:lnTo>
                <a:lnTo>
                  <a:pt x="18101" y="17371"/>
                </a:lnTo>
                <a:lnTo>
                  <a:pt x="18096" y="17369"/>
                </a:lnTo>
                <a:lnTo>
                  <a:pt x="18097" y="17365"/>
                </a:lnTo>
                <a:lnTo>
                  <a:pt x="18100" y="17362"/>
                </a:lnTo>
                <a:lnTo>
                  <a:pt x="18105" y="17359"/>
                </a:lnTo>
                <a:lnTo>
                  <a:pt x="18100" y="17350"/>
                </a:lnTo>
                <a:lnTo>
                  <a:pt x="18106" y="17346"/>
                </a:lnTo>
                <a:lnTo>
                  <a:pt x="18115" y="17345"/>
                </a:lnTo>
                <a:lnTo>
                  <a:pt x="18119" y="17345"/>
                </a:lnTo>
                <a:lnTo>
                  <a:pt x="18122" y="17350"/>
                </a:lnTo>
                <a:lnTo>
                  <a:pt x="18132" y="17350"/>
                </a:lnTo>
                <a:lnTo>
                  <a:pt x="18142" y="17346"/>
                </a:lnTo>
                <a:lnTo>
                  <a:pt x="18148" y="17341"/>
                </a:lnTo>
                <a:lnTo>
                  <a:pt x="18146" y="17341"/>
                </a:lnTo>
                <a:lnTo>
                  <a:pt x="18145" y="17339"/>
                </a:lnTo>
                <a:lnTo>
                  <a:pt x="18145" y="17338"/>
                </a:lnTo>
                <a:lnTo>
                  <a:pt x="18144" y="17335"/>
                </a:lnTo>
                <a:lnTo>
                  <a:pt x="18147" y="17332"/>
                </a:lnTo>
                <a:lnTo>
                  <a:pt x="18151" y="17331"/>
                </a:lnTo>
                <a:lnTo>
                  <a:pt x="18154" y="17331"/>
                </a:lnTo>
                <a:lnTo>
                  <a:pt x="18157" y="17332"/>
                </a:lnTo>
                <a:lnTo>
                  <a:pt x="18160" y="17326"/>
                </a:lnTo>
                <a:lnTo>
                  <a:pt x="18163" y="17323"/>
                </a:lnTo>
                <a:lnTo>
                  <a:pt x="18166" y="17320"/>
                </a:lnTo>
                <a:lnTo>
                  <a:pt x="18165" y="17314"/>
                </a:lnTo>
                <a:lnTo>
                  <a:pt x="18179" y="17319"/>
                </a:lnTo>
                <a:lnTo>
                  <a:pt x="18184" y="17317"/>
                </a:lnTo>
                <a:lnTo>
                  <a:pt x="18184" y="17306"/>
                </a:lnTo>
                <a:lnTo>
                  <a:pt x="18182" y="17303"/>
                </a:lnTo>
                <a:lnTo>
                  <a:pt x="18178" y="17303"/>
                </a:lnTo>
                <a:lnTo>
                  <a:pt x="18175" y="17303"/>
                </a:lnTo>
                <a:lnTo>
                  <a:pt x="18172" y="17303"/>
                </a:lnTo>
                <a:lnTo>
                  <a:pt x="18155" y="17312"/>
                </a:lnTo>
                <a:lnTo>
                  <a:pt x="18151" y="17313"/>
                </a:lnTo>
                <a:lnTo>
                  <a:pt x="18149" y="17314"/>
                </a:lnTo>
                <a:lnTo>
                  <a:pt x="18148" y="17316"/>
                </a:lnTo>
                <a:lnTo>
                  <a:pt x="18146" y="17321"/>
                </a:lnTo>
                <a:lnTo>
                  <a:pt x="18145" y="17324"/>
                </a:lnTo>
                <a:lnTo>
                  <a:pt x="18133" y="17334"/>
                </a:lnTo>
                <a:lnTo>
                  <a:pt x="18132" y="17335"/>
                </a:lnTo>
                <a:lnTo>
                  <a:pt x="18125" y="17333"/>
                </a:lnTo>
                <a:lnTo>
                  <a:pt x="18131" y="17314"/>
                </a:lnTo>
                <a:lnTo>
                  <a:pt x="18122" y="17319"/>
                </a:lnTo>
                <a:lnTo>
                  <a:pt x="18113" y="17330"/>
                </a:lnTo>
                <a:lnTo>
                  <a:pt x="18111" y="17332"/>
                </a:lnTo>
                <a:lnTo>
                  <a:pt x="18095" y="17335"/>
                </a:lnTo>
                <a:lnTo>
                  <a:pt x="18091" y="17337"/>
                </a:lnTo>
                <a:lnTo>
                  <a:pt x="18088" y="17339"/>
                </a:lnTo>
                <a:lnTo>
                  <a:pt x="18080" y="17343"/>
                </a:lnTo>
                <a:lnTo>
                  <a:pt x="18077" y="17345"/>
                </a:lnTo>
                <a:lnTo>
                  <a:pt x="18070" y="17352"/>
                </a:lnTo>
                <a:lnTo>
                  <a:pt x="18069" y="17355"/>
                </a:lnTo>
                <a:lnTo>
                  <a:pt x="18068" y="17360"/>
                </a:lnTo>
                <a:lnTo>
                  <a:pt x="18070" y="17362"/>
                </a:lnTo>
                <a:lnTo>
                  <a:pt x="18083" y="17353"/>
                </a:lnTo>
                <a:lnTo>
                  <a:pt x="18087" y="17354"/>
                </a:lnTo>
                <a:lnTo>
                  <a:pt x="18088" y="17357"/>
                </a:lnTo>
                <a:lnTo>
                  <a:pt x="18088" y="17361"/>
                </a:lnTo>
                <a:lnTo>
                  <a:pt x="18084" y="17366"/>
                </a:lnTo>
                <a:lnTo>
                  <a:pt x="18076" y="17370"/>
                </a:lnTo>
                <a:lnTo>
                  <a:pt x="18067" y="17373"/>
                </a:lnTo>
                <a:lnTo>
                  <a:pt x="18062" y="17378"/>
                </a:lnTo>
                <a:lnTo>
                  <a:pt x="18064" y="17388"/>
                </a:lnTo>
                <a:lnTo>
                  <a:pt x="18059" y="17391"/>
                </a:lnTo>
                <a:lnTo>
                  <a:pt x="18058" y="17387"/>
                </a:lnTo>
                <a:lnTo>
                  <a:pt x="18057" y="17386"/>
                </a:lnTo>
                <a:lnTo>
                  <a:pt x="18055" y="17387"/>
                </a:lnTo>
                <a:lnTo>
                  <a:pt x="18053" y="17391"/>
                </a:lnTo>
                <a:lnTo>
                  <a:pt x="18051" y="17391"/>
                </a:lnTo>
                <a:lnTo>
                  <a:pt x="18052" y="17383"/>
                </a:lnTo>
                <a:lnTo>
                  <a:pt x="18051" y="17375"/>
                </a:lnTo>
                <a:lnTo>
                  <a:pt x="18048" y="17370"/>
                </a:lnTo>
                <a:lnTo>
                  <a:pt x="18043" y="17367"/>
                </a:lnTo>
                <a:lnTo>
                  <a:pt x="18038" y="17370"/>
                </a:lnTo>
                <a:lnTo>
                  <a:pt x="18032" y="17375"/>
                </a:lnTo>
                <a:lnTo>
                  <a:pt x="18027" y="17381"/>
                </a:lnTo>
                <a:lnTo>
                  <a:pt x="18029" y="17385"/>
                </a:lnTo>
                <a:lnTo>
                  <a:pt x="18026" y="17390"/>
                </a:lnTo>
                <a:lnTo>
                  <a:pt x="18023" y="17390"/>
                </a:lnTo>
                <a:lnTo>
                  <a:pt x="18021" y="17388"/>
                </a:lnTo>
                <a:lnTo>
                  <a:pt x="18019" y="17388"/>
                </a:lnTo>
                <a:lnTo>
                  <a:pt x="18015" y="17391"/>
                </a:lnTo>
                <a:lnTo>
                  <a:pt x="18008" y="17401"/>
                </a:lnTo>
                <a:lnTo>
                  <a:pt x="18003" y="17406"/>
                </a:lnTo>
                <a:lnTo>
                  <a:pt x="17997" y="17410"/>
                </a:lnTo>
                <a:lnTo>
                  <a:pt x="17986" y="17415"/>
                </a:lnTo>
                <a:lnTo>
                  <a:pt x="17987" y="17411"/>
                </a:lnTo>
                <a:lnTo>
                  <a:pt x="17989" y="17408"/>
                </a:lnTo>
                <a:lnTo>
                  <a:pt x="17990" y="17404"/>
                </a:lnTo>
                <a:lnTo>
                  <a:pt x="17988" y="17403"/>
                </a:lnTo>
                <a:lnTo>
                  <a:pt x="17985" y="17404"/>
                </a:lnTo>
                <a:lnTo>
                  <a:pt x="17980" y="17410"/>
                </a:lnTo>
                <a:lnTo>
                  <a:pt x="17972" y="17414"/>
                </a:lnTo>
                <a:lnTo>
                  <a:pt x="17948" y="17434"/>
                </a:lnTo>
                <a:lnTo>
                  <a:pt x="17933" y="17451"/>
                </a:lnTo>
                <a:lnTo>
                  <a:pt x="17926" y="17457"/>
                </a:lnTo>
                <a:lnTo>
                  <a:pt x="17914" y="17464"/>
                </a:lnTo>
                <a:lnTo>
                  <a:pt x="17901" y="17475"/>
                </a:lnTo>
                <a:lnTo>
                  <a:pt x="17894" y="17478"/>
                </a:lnTo>
                <a:lnTo>
                  <a:pt x="17888" y="17479"/>
                </a:lnTo>
                <a:lnTo>
                  <a:pt x="17874" y="17479"/>
                </a:lnTo>
                <a:lnTo>
                  <a:pt x="17867" y="17477"/>
                </a:lnTo>
                <a:lnTo>
                  <a:pt x="17863" y="17474"/>
                </a:lnTo>
                <a:lnTo>
                  <a:pt x="17862" y="17467"/>
                </a:lnTo>
                <a:lnTo>
                  <a:pt x="17864" y="17464"/>
                </a:lnTo>
                <a:lnTo>
                  <a:pt x="17870" y="17462"/>
                </a:lnTo>
                <a:lnTo>
                  <a:pt x="17873" y="17459"/>
                </a:lnTo>
                <a:lnTo>
                  <a:pt x="17873" y="17456"/>
                </a:lnTo>
                <a:lnTo>
                  <a:pt x="17872" y="17444"/>
                </a:lnTo>
                <a:lnTo>
                  <a:pt x="17873" y="17427"/>
                </a:lnTo>
                <a:lnTo>
                  <a:pt x="17872" y="17421"/>
                </a:lnTo>
                <a:lnTo>
                  <a:pt x="17868" y="17426"/>
                </a:lnTo>
                <a:lnTo>
                  <a:pt x="17866" y="17426"/>
                </a:lnTo>
                <a:lnTo>
                  <a:pt x="17866" y="17422"/>
                </a:lnTo>
                <a:lnTo>
                  <a:pt x="17865" y="17418"/>
                </a:lnTo>
                <a:lnTo>
                  <a:pt x="17862" y="17413"/>
                </a:lnTo>
                <a:lnTo>
                  <a:pt x="17862" y="17409"/>
                </a:lnTo>
                <a:lnTo>
                  <a:pt x="17867" y="17394"/>
                </a:lnTo>
                <a:lnTo>
                  <a:pt x="17870" y="17396"/>
                </a:lnTo>
                <a:lnTo>
                  <a:pt x="17872" y="17398"/>
                </a:lnTo>
                <a:lnTo>
                  <a:pt x="17873" y="17402"/>
                </a:lnTo>
                <a:lnTo>
                  <a:pt x="17873" y="17406"/>
                </a:lnTo>
                <a:lnTo>
                  <a:pt x="17876" y="17399"/>
                </a:lnTo>
                <a:lnTo>
                  <a:pt x="17875" y="17393"/>
                </a:lnTo>
                <a:lnTo>
                  <a:pt x="17873" y="17387"/>
                </a:lnTo>
                <a:lnTo>
                  <a:pt x="17873" y="17381"/>
                </a:lnTo>
                <a:lnTo>
                  <a:pt x="17874" y="17374"/>
                </a:lnTo>
                <a:lnTo>
                  <a:pt x="17875" y="17353"/>
                </a:lnTo>
                <a:lnTo>
                  <a:pt x="17872" y="17355"/>
                </a:lnTo>
                <a:lnTo>
                  <a:pt x="17869" y="17355"/>
                </a:lnTo>
                <a:lnTo>
                  <a:pt x="17867" y="17355"/>
                </a:lnTo>
                <a:lnTo>
                  <a:pt x="17865" y="17353"/>
                </a:lnTo>
                <a:lnTo>
                  <a:pt x="17874" y="17346"/>
                </a:lnTo>
                <a:lnTo>
                  <a:pt x="17883" y="17338"/>
                </a:lnTo>
                <a:lnTo>
                  <a:pt x="17887" y="17333"/>
                </a:lnTo>
                <a:lnTo>
                  <a:pt x="17889" y="17330"/>
                </a:lnTo>
                <a:lnTo>
                  <a:pt x="17889" y="17326"/>
                </a:lnTo>
                <a:lnTo>
                  <a:pt x="17889" y="17318"/>
                </a:lnTo>
                <a:lnTo>
                  <a:pt x="17897" y="17299"/>
                </a:lnTo>
                <a:lnTo>
                  <a:pt x="17898" y="17297"/>
                </a:lnTo>
                <a:lnTo>
                  <a:pt x="17897" y="17290"/>
                </a:lnTo>
                <a:lnTo>
                  <a:pt x="17893" y="17289"/>
                </a:lnTo>
                <a:lnTo>
                  <a:pt x="17889" y="17289"/>
                </a:lnTo>
                <a:lnTo>
                  <a:pt x="17884" y="17288"/>
                </a:lnTo>
                <a:lnTo>
                  <a:pt x="17888" y="17284"/>
                </a:lnTo>
                <a:lnTo>
                  <a:pt x="17890" y="17280"/>
                </a:lnTo>
                <a:lnTo>
                  <a:pt x="17889" y="17276"/>
                </a:lnTo>
                <a:lnTo>
                  <a:pt x="17892" y="17268"/>
                </a:lnTo>
                <a:lnTo>
                  <a:pt x="17893" y="17264"/>
                </a:lnTo>
                <a:lnTo>
                  <a:pt x="17893" y="17258"/>
                </a:lnTo>
                <a:lnTo>
                  <a:pt x="17890" y="17252"/>
                </a:lnTo>
                <a:lnTo>
                  <a:pt x="17886" y="17251"/>
                </a:lnTo>
                <a:lnTo>
                  <a:pt x="17881" y="17255"/>
                </a:lnTo>
                <a:lnTo>
                  <a:pt x="17876" y="17262"/>
                </a:lnTo>
                <a:lnTo>
                  <a:pt x="17874" y="17257"/>
                </a:lnTo>
                <a:lnTo>
                  <a:pt x="17871" y="17257"/>
                </a:lnTo>
                <a:lnTo>
                  <a:pt x="17865" y="17262"/>
                </a:lnTo>
                <a:lnTo>
                  <a:pt x="17864" y="17264"/>
                </a:lnTo>
                <a:lnTo>
                  <a:pt x="17864" y="17269"/>
                </a:lnTo>
                <a:lnTo>
                  <a:pt x="17862" y="17271"/>
                </a:lnTo>
                <a:lnTo>
                  <a:pt x="17858" y="17271"/>
                </a:lnTo>
                <a:lnTo>
                  <a:pt x="17857" y="17272"/>
                </a:lnTo>
                <a:lnTo>
                  <a:pt x="17848" y="17278"/>
                </a:lnTo>
                <a:lnTo>
                  <a:pt x="17844" y="17280"/>
                </a:lnTo>
                <a:lnTo>
                  <a:pt x="17840" y="17278"/>
                </a:lnTo>
                <a:lnTo>
                  <a:pt x="17819" y="17256"/>
                </a:lnTo>
                <a:lnTo>
                  <a:pt x="17812" y="17245"/>
                </a:lnTo>
                <a:lnTo>
                  <a:pt x="17810" y="17232"/>
                </a:lnTo>
                <a:lnTo>
                  <a:pt x="17803" y="17236"/>
                </a:lnTo>
                <a:lnTo>
                  <a:pt x="17801" y="17238"/>
                </a:lnTo>
                <a:lnTo>
                  <a:pt x="17801" y="17231"/>
                </a:lnTo>
                <a:lnTo>
                  <a:pt x="17807" y="17218"/>
                </a:lnTo>
                <a:lnTo>
                  <a:pt x="17809" y="17211"/>
                </a:lnTo>
                <a:lnTo>
                  <a:pt x="17808" y="17209"/>
                </a:lnTo>
                <a:lnTo>
                  <a:pt x="17803" y="17207"/>
                </a:lnTo>
                <a:lnTo>
                  <a:pt x="17802" y="17206"/>
                </a:lnTo>
                <a:lnTo>
                  <a:pt x="17801" y="17194"/>
                </a:lnTo>
                <a:lnTo>
                  <a:pt x="17806" y="17195"/>
                </a:lnTo>
                <a:lnTo>
                  <a:pt x="17810" y="17194"/>
                </a:lnTo>
                <a:lnTo>
                  <a:pt x="17812" y="17191"/>
                </a:lnTo>
                <a:lnTo>
                  <a:pt x="17812" y="17182"/>
                </a:lnTo>
                <a:lnTo>
                  <a:pt x="17817" y="17178"/>
                </a:lnTo>
                <a:lnTo>
                  <a:pt x="17822" y="17170"/>
                </a:lnTo>
                <a:lnTo>
                  <a:pt x="17829" y="17153"/>
                </a:lnTo>
                <a:lnTo>
                  <a:pt x="17834" y="17144"/>
                </a:lnTo>
                <a:lnTo>
                  <a:pt x="17838" y="17139"/>
                </a:lnTo>
                <a:lnTo>
                  <a:pt x="17843" y="17138"/>
                </a:lnTo>
                <a:lnTo>
                  <a:pt x="17906" y="17144"/>
                </a:lnTo>
                <a:lnTo>
                  <a:pt x="17914" y="17141"/>
                </a:lnTo>
                <a:lnTo>
                  <a:pt x="17904" y="17140"/>
                </a:lnTo>
                <a:lnTo>
                  <a:pt x="17888" y="17134"/>
                </a:lnTo>
                <a:lnTo>
                  <a:pt x="17869" y="17131"/>
                </a:lnTo>
                <a:lnTo>
                  <a:pt x="17808" y="17135"/>
                </a:lnTo>
                <a:lnTo>
                  <a:pt x="17793" y="17142"/>
                </a:lnTo>
                <a:lnTo>
                  <a:pt x="17778" y="17158"/>
                </a:lnTo>
                <a:lnTo>
                  <a:pt x="17781" y="17160"/>
                </a:lnTo>
                <a:lnTo>
                  <a:pt x="17786" y="17159"/>
                </a:lnTo>
                <a:lnTo>
                  <a:pt x="17791" y="17157"/>
                </a:lnTo>
                <a:lnTo>
                  <a:pt x="17795" y="17153"/>
                </a:lnTo>
                <a:lnTo>
                  <a:pt x="17796" y="17154"/>
                </a:lnTo>
                <a:lnTo>
                  <a:pt x="17798" y="17158"/>
                </a:lnTo>
                <a:lnTo>
                  <a:pt x="17797" y="17162"/>
                </a:lnTo>
                <a:lnTo>
                  <a:pt x="17787" y="17167"/>
                </a:lnTo>
                <a:lnTo>
                  <a:pt x="17787" y="17173"/>
                </a:lnTo>
                <a:lnTo>
                  <a:pt x="17785" y="17175"/>
                </a:lnTo>
                <a:lnTo>
                  <a:pt x="17782" y="17177"/>
                </a:lnTo>
                <a:lnTo>
                  <a:pt x="17779" y="17179"/>
                </a:lnTo>
                <a:lnTo>
                  <a:pt x="17774" y="17176"/>
                </a:lnTo>
                <a:lnTo>
                  <a:pt x="17771" y="17179"/>
                </a:lnTo>
                <a:lnTo>
                  <a:pt x="17769" y="17183"/>
                </a:lnTo>
                <a:lnTo>
                  <a:pt x="17767" y="17185"/>
                </a:lnTo>
                <a:lnTo>
                  <a:pt x="17763" y="17183"/>
                </a:lnTo>
                <a:lnTo>
                  <a:pt x="17764" y="17178"/>
                </a:lnTo>
                <a:lnTo>
                  <a:pt x="17773" y="17164"/>
                </a:lnTo>
                <a:lnTo>
                  <a:pt x="17760" y="17169"/>
                </a:lnTo>
                <a:lnTo>
                  <a:pt x="17744" y="17183"/>
                </a:lnTo>
                <a:lnTo>
                  <a:pt x="17705" y="17223"/>
                </a:lnTo>
                <a:lnTo>
                  <a:pt x="17686" y="17237"/>
                </a:lnTo>
                <a:lnTo>
                  <a:pt x="17685" y="17238"/>
                </a:lnTo>
                <a:lnTo>
                  <a:pt x="17681" y="17239"/>
                </a:lnTo>
                <a:lnTo>
                  <a:pt x="17671" y="17246"/>
                </a:lnTo>
                <a:lnTo>
                  <a:pt x="17666" y="17250"/>
                </a:lnTo>
                <a:lnTo>
                  <a:pt x="17664" y="17250"/>
                </a:lnTo>
                <a:lnTo>
                  <a:pt x="17660" y="17250"/>
                </a:lnTo>
                <a:lnTo>
                  <a:pt x="17659" y="17250"/>
                </a:lnTo>
                <a:lnTo>
                  <a:pt x="17657" y="17251"/>
                </a:lnTo>
                <a:lnTo>
                  <a:pt x="17655" y="17254"/>
                </a:lnTo>
                <a:lnTo>
                  <a:pt x="17654" y="17256"/>
                </a:lnTo>
                <a:lnTo>
                  <a:pt x="17652" y="17258"/>
                </a:lnTo>
                <a:lnTo>
                  <a:pt x="17650" y="17259"/>
                </a:lnTo>
                <a:lnTo>
                  <a:pt x="17648" y="17259"/>
                </a:lnTo>
                <a:lnTo>
                  <a:pt x="17646" y="17260"/>
                </a:lnTo>
                <a:lnTo>
                  <a:pt x="17643" y="17262"/>
                </a:lnTo>
                <a:lnTo>
                  <a:pt x="17642" y="17264"/>
                </a:lnTo>
                <a:lnTo>
                  <a:pt x="17641" y="17268"/>
                </a:lnTo>
                <a:lnTo>
                  <a:pt x="17639" y="17271"/>
                </a:lnTo>
                <a:lnTo>
                  <a:pt x="17630" y="17281"/>
                </a:lnTo>
                <a:lnTo>
                  <a:pt x="17624" y="17290"/>
                </a:lnTo>
                <a:lnTo>
                  <a:pt x="17621" y="17292"/>
                </a:lnTo>
                <a:lnTo>
                  <a:pt x="17618" y="17293"/>
                </a:lnTo>
                <a:lnTo>
                  <a:pt x="17614" y="17294"/>
                </a:lnTo>
                <a:lnTo>
                  <a:pt x="17611" y="17297"/>
                </a:lnTo>
                <a:lnTo>
                  <a:pt x="17609" y="17304"/>
                </a:lnTo>
                <a:lnTo>
                  <a:pt x="17608" y="17318"/>
                </a:lnTo>
                <a:lnTo>
                  <a:pt x="17597" y="17365"/>
                </a:lnTo>
                <a:lnTo>
                  <a:pt x="17594" y="17387"/>
                </a:lnTo>
                <a:lnTo>
                  <a:pt x="17592" y="17391"/>
                </a:lnTo>
                <a:lnTo>
                  <a:pt x="17588" y="17401"/>
                </a:lnTo>
                <a:lnTo>
                  <a:pt x="17586" y="17406"/>
                </a:lnTo>
                <a:lnTo>
                  <a:pt x="17577" y="17453"/>
                </a:lnTo>
                <a:lnTo>
                  <a:pt x="17578" y="17458"/>
                </a:lnTo>
                <a:lnTo>
                  <a:pt x="17581" y="17470"/>
                </a:lnTo>
                <a:lnTo>
                  <a:pt x="17577" y="17470"/>
                </a:lnTo>
                <a:lnTo>
                  <a:pt x="17573" y="17472"/>
                </a:lnTo>
                <a:lnTo>
                  <a:pt x="17570" y="17474"/>
                </a:lnTo>
                <a:lnTo>
                  <a:pt x="17569" y="17475"/>
                </a:lnTo>
                <a:lnTo>
                  <a:pt x="17566" y="17474"/>
                </a:lnTo>
                <a:lnTo>
                  <a:pt x="17564" y="17478"/>
                </a:lnTo>
                <a:lnTo>
                  <a:pt x="17560" y="17488"/>
                </a:lnTo>
                <a:lnTo>
                  <a:pt x="17558" y="17497"/>
                </a:lnTo>
                <a:lnTo>
                  <a:pt x="17556" y="17502"/>
                </a:lnTo>
                <a:lnTo>
                  <a:pt x="17550" y="17511"/>
                </a:lnTo>
                <a:lnTo>
                  <a:pt x="17548" y="17515"/>
                </a:lnTo>
                <a:lnTo>
                  <a:pt x="17548" y="17519"/>
                </a:lnTo>
                <a:lnTo>
                  <a:pt x="17548" y="17523"/>
                </a:lnTo>
                <a:lnTo>
                  <a:pt x="17541" y="17525"/>
                </a:lnTo>
                <a:lnTo>
                  <a:pt x="17531" y="17531"/>
                </a:lnTo>
                <a:lnTo>
                  <a:pt x="17521" y="17539"/>
                </a:lnTo>
                <a:lnTo>
                  <a:pt x="17516" y="17545"/>
                </a:lnTo>
                <a:lnTo>
                  <a:pt x="17515" y="17550"/>
                </a:lnTo>
                <a:lnTo>
                  <a:pt x="17513" y="17554"/>
                </a:lnTo>
                <a:lnTo>
                  <a:pt x="17510" y="17559"/>
                </a:lnTo>
                <a:lnTo>
                  <a:pt x="17507" y="17562"/>
                </a:lnTo>
                <a:lnTo>
                  <a:pt x="17505" y="17564"/>
                </a:lnTo>
                <a:lnTo>
                  <a:pt x="17504" y="17564"/>
                </a:lnTo>
                <a:lnTo>
                  <a:pt x="17504" y="17565"/>
                </a:lnTo>
                <a:lnTo>
                  <a:pt x="17501" y="17574"/>
                </a:lnTo>
                <a:lnTo>
                  <a:pt x="17500" y="17576"/>
                </a:lnTo>
                <a:lnTo>
                  <a:pt x="17498" y="17576"/>
                </a:lnTo>
                <a:lnTo>
                  <a:pt x="17496" y="17578"/>
                </a:lnTo>
                <a:lnTo>
                  <a:pt x="17479" y="17605"/>
                </a:lnTo>
                <a:lnTo>
                  <a:pt x="17473" y="17612"/>
                </a:lnTo>
                <a:lnTo>
                  <a:pt x="17469" y="17615"/>
                </a:lnTo>
                <a:lnTo>
                  <a:pt x="17466" y="17617"/>
                </a:lnTo>
                <a:lnTo>
                  <a:pt x="17463" y="17620"/>
                </a:lnTo>
                <a:lnTo>
                  <a:pt x="17458" y="17630"/>
                </a:lnTo>
                <a:lnTo>
                  <a:pt x="17455" y="17631"/>
                </a:lnTo>
                <a:lnTo>
                  <a:pt x="17451" y="17630"/>
                </a:lnTo>
                <a:lnTo>
                  <a:pt x="17447" y="17631"/>
                </a:lnTo>
                <a:lnTo>
                  <a:pt x="17444" y="17633"/>
                </a:lnTo>
                <a:lnTo>
                  <a:pt x="17434" y="17643"/>
                </a:lnTo>
                <a:lnTo>
                  <a:pt x="17401" y="17662"/>
                </a:lnTo>
                <a:lnTo>
                  <a:pt x="17385" y="17669"/>
                </a:lnTo>
                <a:lnTo>
                  <a:pt x="17382" y="17669"/>
                </a:lnTo>
                <a:lnTo>
                  <a:pt x="17377" y="17669"/>
                </a:lnTo>
                <a:lnTo>
                  <a:pt x="17355" y="17672"/>
                </a:lnTo>
                <a:lnTo>
                  <a:pt x="17338" y="17669"/>
                </a:lnTo>
                <a:lnTo>
                  <a:pt x="17333" y="17673"/>
                </a:lnTo>
                <a:lnTo>
                  <a:pt x="17328" y="17693"/>
                </a:lnTo>
                <a:lnTo>
                  <a:pt x="17328" y="17695"/>
                </a:lnTo>
                <a:lnTo>
                  <a:pt x="17329" y="17698"/>
                </a:lnTo>
                <a:lnTo>
                  <a:pt x="17332" y="17695"/>
                </a:lnTo>
                <a:lnTo>
                  <a:pt x="17332" y="17700"/>
                </a:lnTo>
                <a:lnTo>
                  <a:pt x="17322" y="17716"/>
                </a:lnTo>
                <a:lnTo>
                  <a:pt x="17316" y="17730"/>
                </a:lnTo>
                <a:lnTo>
                  <a:pt x="17310" y="17739"/>
                </a:lnTo>
                <a:lnTo>
                  <a:pt x="17299" y="17765"/>
                </a:lnTo>
                <a:lnTo>
                  <a:pt x="17294" y="17775"/>
                </a:lnTo>
                <a:lnTo>
                  <a:pt x="17287" y="17783"/>
                </a:lnTo>
                <a:lnTo>
                  <a:pt x="17274" y="17796"/>
                </a:lnTo>
                <a:lnTo>
                  <a:pt x="17272" y="17799"/>
                </a:lnTo>
                <a:lnTo>
                  <a:pt x="17266" y="17810"/>
                </a:lnTo>
                <a:lnTo>
                  <a:pt x="17263" y="17819"/>
                </a:lnTo>
                <a:lnTo>
                  <a:pt x="17254" y="17835"/>
                </a:lnTo>
                <a:lnTo>
                  <a:pt x="17231" y="17897"/>
                </a:lnTo>
                <a:lnTo>
                  <a:pt x="17220" y="17917"/>
                </a:lnTo>
                <a:lnTo>
                  <a:pt x="17200" y="17940"/>
                </a:lnTo>
                <a:lnTo>
                  <a:pt x="17195" y="17950"/>
                </a:lnTo>
                <a:lnTo>
                  <a:pt x="17197" y="17959"/>
                </a:lnTo>
                <a:lnTo>
                  <a:pt x="17205" y="17962"/>
                </a:lnTo>
                <a:lnTo>
                  <a:pt x="17225" y="17960"/>
                </a:lnTo>
                <a:lnTo>
                  <a:pt x="17234" y="17958"/>
                </a:lnTo>
                <a:lnTo>
                  <a:pt x="17242" y="17953"/>
                </a:lnTo>
                <a:lnTo>
                  <a:pt x="17226" y="17968"/>
                </a:lnTo>
                <a:lnTo>
                  <a:pt x="17193" y="17968"/>
                </a:lnTo>
                <a:lnTo>
                  <a:pt x="17187" y="17970"/>
                </a:lnTo>
                <a:lnTo>
                  <a:pt x="17179" y="17978"/>
                </a:lnTo>
                <a:lnTo>
                  <a:pt x="17146" y="18024"/>
                </a:lnTo>
                <a:lnTo>
                  <a:pt x="17140" y="18027"/>
                </a:lnTo>
                <a:lnTo>
                  <a:pt x="17129" y="18042"/>
                </a:lnTo>
                <a:lnTo>
                  <a:pt x="17122" y="18050"/>
                </a:lnTo>
                <a:lnTo>
                  <a:pt x="17117" y="18053"/>
                </a:lnTo>
                <a:lnTo>
                  <a:pt x="17113" y="18055"/>
                </a:lnTo>
                <a:lnTo>
                  <a:pt x="17109" y="18058"/>
                </a:lnTo>
                <a:lnTo>
                  <a:pt x="17103" y="18066"/>
                </a:lnTo>
                <a:lnTo>
                  <a:pt x="17099" y="18072"/>
                </a:lnTo>
                <a:lnTo>
                  <a:pt x="17099" y="18075"/>
                </a:lnTo>
                <a:lnTo>
                  <a:pt x="17104" y="18081"/>
                </a:lnTo>
                <a:lnTo>
                  <a:pt x="17106" y="18091"/>
                </a:lnTo>
                <a:lnTo>
                  <a:pt x="17105" y="18100"/>
                </a:lnTo>
                <a:lnTo>
                  <a:pt x="17103" y="18109"/>
                </a:lnTo>
                <a:lnTo>
                  <a:pt x="17101" y="18120"/>
                </a:lnTo>
                <a:lnTo>
                  <a:pt x="17101" y="18124"/>
                </a:lnTo>
                <a:lnTo>
                  <a:pt x="17102" y="18127"/>
                </a:lnTo>
                <a:lnTo>
                  <a:pt x="17103" y="18130"/>
                </a:lnTo>
                <a:lnTo>
                  <a:pt x="17106" y="18134"/>
                </a:lnTo>
                <a:lnTo>
                  <a:pt x="17110" y="18139"/>
                </a:lnTo>
                <a:lnTo>
                  <a:pt x="17111" y="18141"/>
                </a:lnTo>
                <a:lnTo>
                  <a:pt x="17111" y="18146"/>
                </a:lnTo>
                <a:lnTo>
                  <a:pt x="17100" y="18134"/>
                </a:lnTo>
                <a:lnTo>
                  <a:pt x="17099" y="18130"/>
                </a:lnTo>
                <a:lnTo>
                  <a:pt x="17096" y="18127"/>
                </a:lnTo>
                <a:lnTo>
                  <a:pt x="17089" y="18126"/>
                </a:lnTo>
                <a:lnTo>
                  <a:pt x="17084" y="18128"/>
                </a:lnTo>
                <a:lnTo>
                  <a:pt x="17084" y="18136"/>
                </a:lnTo>
                <a:lnTo>
                  <a:pt x="17087" y="18147"/>
                </a:lnTo>
                <a:lnTo>
                  <a:pt x="17088" y="18162"/>
                </a:lnTo>
                <a:lnTo>
                  <a:pt x="17085" y="18178"/>
                </a:lnTo>
                <a:lnTo>
                  <a:pt x="17077" y="18186"/>
                </a:lnTo>
                <a:lnTo>
                  <a:pt x="17081" y="18165"/>
                </a:lnTo>
                <a:lnTo>
                  <a:pt x="17082" y="18154"/>
                </a:lnTo>
                <a:lnTo>
                  <a:pt x="17078" y="18132"/>
                </a:lnTo>
                <a:lnTo>
                  <a:pt x="17083" y="18126"/>
                </a:lnTo>
                <a:lnTo>
                  <a:pt x="17091" y="18121"/>
                </a:lnTo>
                <a:lnTo>
                  <a:pt x="17098" y="18114"/>
                </a:lnTo>
                <a:lnTo>
                  <a:pt x="17101" y="18104"/>
                </a:lnTo>
                <a:lnTo>
                  <a:pt x="17101" y="18093"/>
                </a:lnTo>
                <a:lnTo>
                  <a:pt x="17099" y="18083"/>
                </a:lnTo>
                <a:lnTo>
                  <a:pt x="17094" y="18079"/>
                </a:lnTo>
                <a:lnTo>
                  <a:pt x="17087" y="18078"/>
                </a:lnTo>
                <a:lnTo>
                  <a:pt x="17083" y="18079"/>
                </a:lnTo>
                <a:lnTo>
                  <a:pt x="17079" y="18083"/>
                </a:lnTo>
                <a:lnTo>
                  <a:pt x="17042" y="18130"/>
                </a:lnTo>
                <a:lnTo>
                  <a:pt x="17036" y="18134"/>
                </a:lnTo>
                <a:lnTo>
                  <a:pt x="17030" y="18138"/>
                </a:lnTo>
                <a:lnTo>
                  <a:pt x="17015" y="18154"/>
                </a:lnTo>
                <a:lnTo>
                  <a:pt x="17008" y="18160"/>
                </a:lnTo>
                <a:lnTo>
                  <a:pt x="16996" y="18166"/>
                </a:lnTo>
                <a:lnTo>
                  <a:pt x="16992" y="18169"/>
                </a:lnTo>
                <a:lnTo>
                  <a:pt x="16987" y="18174"/>
                </a:lnTo>
                <a:lnTo>
                  <a:pt x="16986" y="18176"/>
                </a:lnTo>
                <a:lnTo>
                  <a:pt x="16987" y="18179"/>
                </a:lnTo>
                <a:lnTo>
                  <a:pt x="16985" y="18195"/>
                </a:lnTo>
                <a:lnTo>
                  <a:pt x="16989" y="18210"/>
                </a:lnTo>
                <a:lnTo>
                  <a:pt x="16987" y="18221"/>
                </a:lnTo>
                <a:lnTo>
                  <a:pt x="16983" y="18211"/>
                </a:lnTo>
                <a:lnTo>
                  <a:pt x="16981" y="18192"/>
                </a:lnTo>
                <a:lnTo>
                  <a:pt x="16976" y="18178"/>
                </a:lnTo>
                <a:lnTo>
                  <a:pt x="16966" y="18179"/>
                </a:lnTo>
                <a:lnTo>
                  <a:pt x="16952" y="18189"/>
                </a:lnTo>
                <a:lnTo>
                  <a:pt x="16923" y="18199"/>
                </a:lnTo>
                <a:lnTo>
                  <a:pt x="16910" y="18207"/>
                </a:lnTo>
                <a:lnTo>
                  <a:pt x="16932" y="18218"/>
                </a:lnTo>
                <a:lnTo>
                  <a:pt x="16941" y="18227"/>
                </a:lnTo>
                <a:lnTo>
                  <a:pt x="16946" y="18241"/>
                </a:lnTo>
                <a:lnTo>
                  <a:pt x="16942" y="18235"/>
                </a:lnTo>
                <a:lnTo>
                  <a:pt x="16911" y="18213"/>
                </a:lnTo>
                <a:lnTo>
                  <a:pt x="16903" y="18211"/>
                </a:lnTo>
                <a:lnTo>
                  <a:pt x="16901" y="18218"/>
                </a:lnTo>
                <a:lnTo>
                  <a:pt x="16895" y="18216"/>
                </a:lnTo>
                <a:lnTo>
                  <a:pt x="16889" y="18219"/>
                </a:lnTo>
                <a:lnTo>
                  <a:pt x="16884" y="18225"/>
                </a:lnTo>
                <a:lnTo>
                  <a:pt x="16878" y="18230"/>
                </a:lnTo>
                <a:lnTo>
                  <a:pt x="16879" y="18234"/>
                </a:lnTo>
                <a:lnTo>
                  <a:pt x="16884" y="18235"/>
                </a:lnTo>
                <a:lnTo>
                  <a:pt x="16886" y="18238"/>
                </a:lnTo>
                <a:lnTo>
                  <a:pt x="16876" y="18241"/>
                </a:lnTo>
                <a:lnTo>
                  <a:pt x="16846" y="18241"/>
                </a:lnTo>
                <a:lnTo>
                  <a:pt x="16846" y="18244"/>
                </a:lnTo>
                <a:lnTo>
                  <a:pt x="16870" y="18256"/>
                </a:lnTo>
                <a:lnTo>
                  <a:pt x="16876" y="18265"/>
                </a:lnTo>
                <a:lnTo>
                  <a:pt x="16879" y="18275"/>
                </a:lnTo>
                <a:lnTo>
                  <a:pt x="16879" y="18281"/>
                </a:lnTo>
                <a:lnTo>
                  <a:pt x="16876" y="18288"/>
                </a:lnTo>
                <a:lnTo>
                  <a:pt x="16874" y="18296"/>
                </a:lnTo>
                <a:lnTo>
                  <a:pt x="16873" y="18299"/>
                </a:lnTo>
                <a:lnTo>
                  <a:pt x="16868" y="18308"/>
                </a:lnTo>
                <a:lnTo>
                  <a:pt x="16866" y="18311"/>
                </a:lnTo>
                <a:lnTo>
                  <a:pt x="16864" y="18311"/>
                </a:lnTo>
                <a:lnTo>
                  <a:pt x="16864" y="18302"/>
                </a:lnTo>
                <a:lnTo>
                  <a:pt x="16869" y="18285"/>
                </a:lnTo>
                <a:lnTo>
                  <a:pt x="16870" y="18276"/>
                </a:lnTo>
                <a:lnTo>
                  <a:pt x="16870" y="18269"/>
                </a:lnTo>
                <a:lnTo>
                  <a:pt x="16868" y="18262"/>
                </a:lnTo>
                <a:lnTo>
                  <a:pt x="16863" y="18258"/>
                </a:lnTo>
                <a:lnTo>
                  <a:pt x="16858" y="18254"/>
                </a:lnTo>
                <a:lnTo>
                  <a:pt x="16846" y="18251"/>
                </a:lnTo>
                <a:lnTo>
                  <a:pt x="16832" y="18257"/>
                </a:lnTo>
                <a:lnTo>
                  <a:pt x="16819" y="18269"/>
                </a:lnTo>
                <a:lnTo>
                  <a:pt x="16809" y="18288"/>
                </a:lnTo>
                <a:lnTo>
                  <a:pt x="16817" y="18282"/>
                </a:lnTo>
                <a:lnTo>
                  <a:pt x="16827" y="18271"/>
                </a:lnTo>
                <a:lnTo>
                  <a:pt x="16836" y="18263"/>
                </a:lnTo>
                <a:lnTo>
                  <a:pt x="16845" y="18265"/>
                </a:lnTo>
                <a:lnTo>
                  <a:pt x="16818" y="18297"/>
                </a:lnTo>
                <a:lnTo>
                  <a:pt x="16815" y="18296"/>
                </a:lnTo>
                <a:lnTo>
                  <a:pt x="16810" y="18292"/>
                </a:lnTo>
                <a:lnTo>
                  <a:pt x="16806" y="18291"/>
                </a:lnTo>
                <a:lnTo>
                  <a:pt x="16801" y="18291"/>
                </a:lnTo>
                <a:lnTo>
                  <a:pt x="16797" y="18294"/>
                </a:lnTo>
                <a:lnTo>
                  <a:pt x="16788" y="18299"/>
                </a:lnTo>
                <a:lnTo>
                  <a:pt x="16780" y="18303"/>
                </a:lnTo>
                <a:lnTo>
                  <a:pt x="16776" y="18305"/>
                </a:lnTo>
                <a:lnTo>
                  <a:pt x="16773" y="18311"/>
                </a:lnTo>
                <a:lnTo>
                  <a:pt x="16770" y="18318"/>
                </a:lnTo>
                <a:lnTo>
                  <a:pt x="16771" y="18321"/>
                </a:lnTo>
                <a:lnTo>
                  <a:pt x="16773" y="18323"/>
                </a:lnTo>
                <a:lnTo>
                  <a:pt x="16776" y="18327"/>
                </a:lnTo>
                <a:lnTo>
                  <a:pt x="16779" y="18336"/>
                </a:lnTo>
                <a:lnTo>
                  <a:pt x="16779" y="18344"/>
                </a:lnTo>
                <a:lnTo>
                  <a:pt x="16776" y="18346"/>
                </a:lnTo>
                <a:lnTo>
                  <a:pt x="16770" y="18340"/>
                </a:lnTo>
                <a:lnTo>
                  <a:pt x="16761" y="18326"/>
                </a:lnTo>
                <a:lnTo>
                  <a:pt x="16756" y="18324"/>
                </a:lnTo>
                <a:lnTo>
                  <a:pt x="16751" y="18336"/>
                </a:lnTo>
                <a:lnTo>
                  <a:pt x="16745" y="18342"/>
                </a:lnTo>
                <a:lnTo>
                  <a:pt x="16701" y="18363"/>
                </a:lnTo>
                <a:lnTo>
                  <a:pt x="16693" y="18368"/>
                </a:lnTo>
                <a:lnTo>
                  <a:pt x="16685" y="18376"/>
                </a:lnTo>
                <a:lnTo>
                  <a:pt x="16681" y="18385"/>
                </a:lnTo>
                <a:lnTo>
                  <a:pt x="16686" y="18390"/>
                </a:lnTo>
                <a:lnTo>
                  <a:pt x="16695" y="18392"/>
                </a:lnTo>
                <a:lnTo>
                  <a:pt x="16705" y="18392"/>
                </a:lnTo>
                <a:lnTo>
                  <a:pt x="16713" y="18390"/>
                </a:lnTo>
                <a:lnTo>
                  <a:pt x="16716" y="18390"/>
                </a:lnTo>
                <a:lnTo>
                  <a:pt x="16719" y="18392"/>
                </a:lnTo>
                <a:lnTo>
                  <a:pt x="16704" y="18397"/>
                </a:lnTo>
                <a:lnTo>
                  <a:pt x="16699" y="18398"/>
                </a:lnTo>
                <a:lnTo>
                  <a:pt x="16691" y="18398"/>
                </a:lnTo>
                <a:lnTo>
                  <a:pt x="16675" y="18395"/>
                </a:lnTo>
                <a:lnTo>
                  <a:pt x="16667" y="18397"/>
                </a:lnTo>
                <a:lnTo>
                  <a:pt x="16659" y="18404"/>
                </a:lnTo>
                <a:lnTo>
                  <a:pt x="16669" y="18411"/>
                </a:lnTo>
                <a:lnTo>
                  <a:pt x="16674" y="18416"/>
                </a:lnTo>
                <a:lnTo>
                  <a:pt x="16675" y="18423"/>
                </a:lnTo>
                <a:lnTo>
                  <a:pt x="16672" y="18436"/>
                </a:lnTo>
                <a:lnTo>
                  <a:pt x="16670" y="18438"/>
                </a:lnTo>
                <a:lnTo>
                  <a:pt x="16666" y="18433"/>
                </a:lnTo>
                <a:lnTo>
                  <a:pt x="16664" y="18418"/>
                </a:lnTo>
                <a:lnTo>
                  <a:pt x="16662" y="18413"/>
                </a:lnTo>
                <a:lnTo>
                  <a:pt x="16655" y="18414"/>
                </a:lnTo>
                <a:lnTo>
                  <a:pt x="16649" y="18419"/>
                </a:lnTo>
                <a:lnTo>
                  <a:pt x="16635" y="18435"/>
                </a:lnTo>
                <a:lnTo>
                  <a:pt x="16630" y="18439"/>
                </a:lnTo>
                <a:lnTo>
                  <a:pt x="16623" y="18440"/>
                </a:lnTo>
                <a:lnTo>
                  <a:pt x="16605" y="18453"/>
                </a:lnTo>
                <a:lnTo>
                  <a:pt x="16598" y="18454"/>
                </a:lnTo>
                <a:lnTo>
                  <a:pt x="16587" y="18451"/>
                </a:lnTo>
                <a:lnTo>
                  <a:pt x="16575" y="18459"/>
                </a:lnTo>
                <a:lnTo>
                  <a:pt x="16562" y="18463"/>
                </a:lnTo>
                <a:lnTo>
                  <a:pt x="16557" y="18467"/>
                </a:lnTo>
                <a:lnTo>
                  <a:pt x="16553" y="18476"/>
                </a:lnTo>
                <a:lnTo>
                  <a:pt x="16553" y="18484"/>
                </a:lnTo>
                <a:lnTo>
                  <a:pt x="16555" y="18492"/>
                </a:lnTo>
                <a:lnTo>
                  <a:pt x="16557" y="18499"/>
                </a:lnTo>
                <a:lnTo>
                  <a:pt x="16555" y="18499"/>
                </a:lnTo>
                <a:lnTo>
                  <a:pt x="16549" y="18497"/>
                </a:lnTo>
                <a:lnTo>
                  <a:pt x="16549" y="18490"/>
                </a:lnTo>
                <a:lnTo>
                  <a:pt x="16549" y="18481"/>
                </a:lnTo>
                <a:lnTo>
                  <a:pt x="16549" y="18473"/>
                </a:lnTo>
                <a:lnTo>
                  <a:pt x="16548" y="18470"/>
                </a:lnTo>
                <a:lnTo>
                  <a:pt x="16545" y="18469"/>
                </a:lnTo>
                <a:lnTo>
                  <a:pt x="16537" y="18470"/>
                </a:lnTo>
                <a:lnTo>
                  <a:pt x="16534" y="18471"/>
                </a:lnTo>
                <a:lnTo>
                  <a:pt x="16530" y="18474"/>
                </a:lnTo>
                <a:lnTo>
                  <a:pt x="16526" y="18477"/>
                </a:lnTo>
                <a:lnTo>
                  <a:pt x="16523" y="18480"/>
                </a:lnTo>
                <a:lnTo>
                  <a:pt x="16519" y="18487"/>
                </a:lnTo>
                <a:lnTo>
                  <a:pt x="16509" y="18491"/>
                </a:lnTo>
                <a:lnTo>
                  <a:pt x="16493" y="18496"/>
                </a:lnTo>
                <a:lnTo>
                  <a:pt x="16468" y="18511"/>
                </a:lnTo>
                <a:lnTo>
                  <a:pt x="16462" y="18514"/>
                </a:lnTo>
                <a:lnTo>
                  <a:pt x="16456" y="18517"/>
                </a:lnTo>
                <a:lnTo>
                  <a:pt x="16441" y="18531"/>
                </a:lnTo>
                <a:lnTo>
                  <a:pt x="16435" y="18534"/>
                </a:lnTo>
                <a:lnTo>
                  <a:pt x="16432" y="18535"/>
                </a:lnTo>
                <a:lnTo>
                  <a:pt x="16422" y="18540"/>
                </a:lnTo>
                <a:lnTo>
                  <a:pt x="16420" y="18543"/>
                </a:lnTo>
                <a:lnTo>
                  <a:pt x="16418" y="18546"/>
                </a:lnTo>
                <a:lnTo>
                  <a:pt x="16418" y="18549"/>
                </a:lnTo>
                <a:lnTo>
                  <a:pt x="16420" y="18557"/>
                </a:lnTo>
                <a:lnTo>
                  <a:pt x="16423" y="18573"/>
                </a:lnTo>
                <a:lnTo>
                  <a:pt x="16426" y="18580"/>
                </a:lnTo>
                <a:lnTo>
                  <a:pt x="16431" y="18583"/>
                </a:lnTo>
                <a:lnTo>
                  <a:pt x="16437" y="18585"/>
                </a:lnTo>
                <a:lnTo>
                  <a:pt x="16450" y="18596"/>
                </a:lnTo>
                <a:lnTo>
                  <a:pt x="16454" y="18601"/>
                </a:lnTo>
                <a:lnTo>
                  <a:pt x="16447" y="18601"/>
                </a:lnTo>
                <a:lnTo>
                  <a:pt x="16433" y="18589"/>
                </a:lnTo>
                <a:lnTo>
                  <a:pt x="16426" y="18586"/>
                </a:lnTo>
                <a:lnTo>
                  <a:pt x="16423" y="18586"/>
                </a:lnTo>
                <a:lnTo>
                  <a:pt x="16419" y="18584"/>
                </a:lnTo>
                <a:lnTo>
                  <a:pt x="16416" y="18581"/>
                </a:lnTo>
                <a:lnTo>
                  <a:pt x="16414" y="18557"/>
                </a:lnTo>
                <a:lnTo>
                  <a:pt x="16408" y="18559"/>
                </a:lnTo>
                <a:lnTo>
                  <a:pt x="16387" y="18569"/>
                </a:lnTo>
                <a:lnTo>
                  <a:pt x="16381" y="18573"/>
                </a:lnTo>
                <a:lnTo>
                  <a:pt x="16374" y="18579"/>
                </a:lnTo>
                <a:lnTo>
                  <a:pt x="16358" y="18589"/>
                </a:lnTo>
                <a:lnTo>
                  <a:pt x="16336" y="18607"/>
                </a:lnTo>
                <a:lnTo>
                  <a:pt x="16317" y="18618"/>
                </a:lnTo>
                <a:lnTo>
                  <a:pt x="16299" y="18623"/>
                </a:lnTo>
                <a:lnTo>
                  <a:pt x="16286" y="18621"/>
                </a:lnTo>
                <a:lnTo>
                  <a:pt x="16281" y="18614"/>
                </a:lnTo>
                <a:lnTo>
                  <a:pt x="16278" y="18607"/>
                </a:lnTo>
                <a:lnTo>
                  <a:pt x="16274" y="18604"/>
                </a:lnTo>
                <a:lnTo>
                  <a:pt x="16265" y="18611"/>
                </a:lnTo>
                <a:lnTo>
                  <a:pt x="16262" y="18612"/>
                </a:lnTo>
                <a:lnTo>
                  <a:pt x="16255" y="18611"/>
                </a:lnTo>
                <a:lnTo>
                  <a:pt x="16250" y="18614"/>
                </a:lnTo>
                <a:lnTo>
                  <a:pt x="16247" y="18617"/>
                </a:lnTo>
                <a:lnTo>
                  <a:pt x="16239" y="18621"/>
                </a:lnTo>
                <a:lnTo>
                  <a:pt x="16228" y="18627"/>
                </a:lnTo>
                <a:lnTo>
                  <a:pt x="16217" y="18629"/>
                </a:lnTo>
                <a:lnTo>
                  <a:pt x="16198" y="18631"/>
                </a:lnTo>
                <a:lnTo>
                  <a:pt x="16192" y="18632"/>
                </a:lnTo>
                <a:lnTo>
                  <a:pt x="16185" y="18635"/>
                </a:lnTo>
                <a:lnTo>
                  <a:pt x="16190" y="18640"/>
                </a:lnTo>
                <a:lnTo>
                  <a:pt x="16192" y="18641"/>
                </a:lnTo>
                <a:lnTo>
                  <a:pt x="16188" y="18643"/>
                </a:lnTo>
                <a:lnTo>
                  <a:pt x="16184" y="18645"/>
                </a:lnTo>
                <a:lnTo>
                  <a:pt x="16180" y="18648"/>
                </a:lnTo>
                <a:lnTo>
                  <a:pt x="16176" y="18652"/>
                </a:lnTo>
                <a:lnTo>
                  <a:pt x="16173" y="18657"/>
                </a:lnTo>
                <a:lnTo>
                  <a:pt x="16171" y="18662"/>
                </a:lnTo>
                <a:lnTo>
                  <a:pt x="16169" y="18666"/>
                </a:lnTo>
                <a:lnTo>
                  <a:pt x="16168" y="18669"/>
                </a:lnTo>
                <a:lnTo>
                  <a:pt x="16156" y="18682"/>
                </a:lnTo>
                <a:lnTo>
                  <a:pt x="16141" y="18694"/>
                </a:lnTo>
                <a:lnTo>
                  <a:pt x="16120" y="18707"/>
                </a:lnTo>
                <a:lnTo>
                  <a:pt x="16106" y="18720"/>
                </a:lnTo>
                <a:lnTo>
                  <a:pt x="16100" y="18723"/>
                </a:lnTo>
                <a:lnTo>
                  <a:pt x="16085" y="18728"/>
                </a:lnTo>
                <a:lnTo>
                  <a:pt x="16084" y="18731"/>
                </a:lnTo>
                <a:lnTo>
                  <a:pt x="16090" y="18734"/>
                </a:lnTo>
                <a:lnTo>
                  <a:pt x="16092" y="18738"/>
                </a:lnTo>
                <a:lnTo>
                  <a:pt x="16093" y="18739"/>
                </a:lnTo>
                <a:lnTo>
                  <a:pt x="16091" y="18745"/>
                </a:lnTo>
                <a:lnTo>
                  <a:pt x="16086" y="18753"/>
                </a:lnTo>
                <a:lnTo>
                  <a:pt x="16083" y="18754"/>
                </a:lnTo>
                <a:lnTo>
                  <a:pt x="16056" y="18754"/>
                </a:lnTo>
                <a:lnTo>
                  <a:pt x="16054" y="18768"/>
                </a:lnTo>
                <a:lnTo>
                  <a:pt x="16045" y="18778"/>
                </a:lnTo>
                <a:lnTo>
                  <a:pt x="16032" y="18786"/>
                </a:lnTo>
                <a:lnTo>
                  <a:pt x="16022" y="18794"/>
                </a:lnTo>
                <a:lnTo>
                  <a:pt x="15991" y="18822"/>
                </a:lnTo>
                <a:lnTo>
                  <a:pt x="15981" y="18833"/>
                </a:lnTo>
                <a:lnTo>
                  <a:pt x="15983" y="18838"/>
                </a:lnTo>
                <a:lnTo>
                  <a:pt x="15983" y="18844"/>
                </a:lnTo>
                <a:lnTo>
                  <a:pt x="15982" y="18856"/>
                </a:lnTo>
                <a:lnTo>
                  <a:pt x="15979" y="18867"/>
                </a:lnTo>
                <a:lnTo>
                  <a:pt x="15978" y="18871"/>
                </a:lnTo>
                <a:lnTo>
                  <a:pt x="15979" y="18874"/>
                </a:lnTo>
                <a:lnTo>
                  <a:pt x="15980" y="18874"/>
                </a:lnTo>
                <a:lnTo>
                  <a:pt x="15982" y="18875"/>
                </a:lnTo>
                <a:lnTo>
                  <a:pt x="15983" y="18876"/>
                </a:lnTo>
                <a:lnTo>
                  <a:pt x="15989" y="18885"/>
                </a:lnTo>
                <a:lnTo>
                  <a:pt x="15994" y="18889"/>
                </a:lnTo>
                <a:lnTo>
                  <a:pt x="15996" y="18891"/>
                </a:lnTo>
                <a:lnTo>
                  <a:pt x="15996" y="18896"/>
                </a:lnTo>
                <a:lnTo>
                  <a:pt x="15996" y="18903"/>
                </a:lnTo>
                <a:lnTo>
                  <a:pt x="15993" y="18909"/>
                </a:lnTo>
                <a:lnTo>
                  <a:pt x="15990" y="18914"/>
                </a:lnTo>
                <a:lnTo>
                  <a:pt x="15986" y="18895"/>
                </a:lnTo>
                <a:lnTo>
                  <a:pt x="15983" y="18891"/>
                </a:lnTo>
                <a:lnTo>
                  <a:pt x="15974" y="18885"/>
                </a:lnTo>
                <a:lnTo>
                  <a:pt x="15964" y="18872"/>
                </a:lnTo>
                <a:lnTo>
                  <a:pt x="15956" y="18870"/>
                </a:lnTo>
                <a:lnTo>
                  <a:pt x="15947" y="18874"/>
                </a:lnTo>
                <a:lnTo>
                  <a:pt x="15936" y="18884"/>
                </a:lnTo>
                <a:lnTo>
                  <a:pt x="15933" y="18885"/>
                </a:lnTo>
                <a:lnTo>
                  <a:pt x="15928" y="18887"/>
                </a:lnTo>
                <a:lnTo>
                  <a:pt x="15926" y="18888"/>
                </a:lnTo>
                <a:lnTo>
                  <a:pt x="15924" y="18891"/>
                </a:lnTo>
                <a:lnTo>
                  <a:pt x="15920" y="18897"/>
                </a:lnTo>
                <a:lnTo>
                  <a:pt x="15917" y="18899"/>
                </a:lnTo>
                <a:lnTo>
                  <a:pt x="15901" y="18904"/>
                </a:lnTo>
                <a:lnTo>
                  <a:pt x="15895" y="18908"/>
                </a:lnTo>
                <a:lnTo>
                  <a:pt x="15891" y="18914"/>
                </a:lnTo>
                <a:lnTo>
                  <a:pt x="15891" y="18919"/>
                </a:lnTo>
                <a:lnTo>
                  <a:pt x="15897" y="18926"/>
                </a:lnTo>
                <a:lnTo>
                  <a:pt x="15905" y="18940"/>
                </a:lnTo>
                <a:lnTo>
                  <a:pt x="15909" y="18943"/>
                </a:lnTo>
                <a:lnTo>
                  <a:pt x="15902" y="18941"/>
                </a:lnTo>
                <a:lnTo>
                  <a:pt x="15897" y="18937"/>
                </a:lnTo>
                <a:lnTo>
                  <a:pt x="15894" y="18932"/>
                </a:lnTo>
                <a:lnTo>
                  <a:pt x="15890" y="18924"/>
                </a:lnTo>
                <a:lnTo>
                  <a:pt x="15887" y="18922"/>
                </a:lnTo>
                <a:lnTo>
                  <a:pt x="15884" y="18924"/>
                </a:lnTo>
                <a:lnTo>
                  <a:pt x="15880" y="18927"/>
                </a:lnTo>
                <a:lnTo>
                  <a:pt x="15874" y="18930"/>
                </a:lnTo>
                <a:lnTo>
                  <a:pt x="15874" y="18933"/>
                </a:lnTo>
                <a:lnTo>
                  <a:pt x="15876" y="18939"/>
                </a:lnTo>
                <a:lnTo>
                  <a:pt x="15876" y="18946"/>
                </a:lnTo>
                <a:lnTo>
                  <a:pt x="15881" y="18955"/>
                </a:lnTo>
                <a:lnTo>
                  <a:pt x="15880" y="18963"/>
                </a:lnTo>
                <a:lnTo>
                  <a:pt x="15876" y="18971"/>
                </a:lnTo>
                <a:lnTo>
                  <a:pt x="15872" y="18977"/>
                </a:lnTo>
                <a:lnTo>
                  <a:pt x="15868" y="18983"/>
                </a:lnTo>
                <a:lnTo>
                  <a:pt x="15865" y="18992"/>
                </a:lnTo>
                <a:lnTo>
                  <a:pt x="15860" y="18988"/>
                </a:lnTo>
                <a:lnTo>
                  <a:pt x="15859" y="18983"/>
                </a:lnTo>
                <a:lnTo>
                  <a:pt x="15859" y="18977"/>
                </a:lnTo>
                <a:lnTo>
                  <a:pt x="15863" y="18969"/>
                </a:lnTo>
                <a:lnTo>
                  <a:pt x="15867" y="18963"/>
                </a:lnTo>
                <a:lnTo>
                  <a:pt x="15870" y="18960"/>
                </a:lnTo>
                <a:lnTo>
                  <a:pt x="15871" y="18957"/>
                </a:lnTo>
                <a:lnTo>
                  <a:pt x="15871" y="18952"/>
                </a:lnTo>
                <a:lnTo>
                  <a:pt x="15863" y="18942"/>
                </a:lnTo>
                <a:lnTo>
                  <a:pt x="15853" y="18944"/>
                </a:lnTo>
                <a:lnTo>
                  <a:pt x="15842" y="18953"/>
                </a:lnTo>
                <a:lnTo>
                  <a:pt x="15835" y="18968"/>
                </a:lnTo>
                <a:lnTo>
                  <a:pt x="15834" y="18973"/>
                </a:lnTo>
                <a:lnTo>
                  <a:pt x="15835" y="18987"/>
                </a:lnTo>
                <a:lnTo>
                  <a:pt x="15836" y="18991"/>
                </a:lnTo>
                <a:lnTo>
                  <a:pt x="15837" y="18997"/>
                </a:lnTo>
                <a:lnTo>
                  <a:pt x="15835" y="19004"/>
                </a:lnTo>
                <a:lnTo>
                  <a:pt x="15833" y="19010"/>
                </a:lnTo>
                <a:lnTo>
                  <a:pt x="15833" y="19014"/>
                </a:lnTo>
                <a:lnTo>
                  <a:pt x="15837" y="19020"/>
                </a:lnTo>
                <a:lnTo>
                  <a:pt x="15838" y="19023"/>
                </a:lnTo>
                <a:lnTo>
                  <a:pt x="15837" y="19026"/>
                </a:lnTo>
                <a:lnTo>
                  <a:pt x="15837" y="19029"/>
                </a:lnTo>
                <a:lnTo>
                  <a:pt x="15837" y="19032"/>
                </a:lnTo>
                <a:lnTo>
                  <a:pt x="15838" y="19035"/>
                </a:lnTo>
                <a:lnTo>
                  <a:pt x="15838" y="19039"/>
                </a:lnTo>
                <a:lnTo>
                  <a:pt x="15832" y="19040"/>
                </a:lnTo>
                <a:lnTo>
                  <a:pt x="15822" y="19039"/>
                </a:lnTo>
                <a:lnTo>
                  <a:pt x="15826" y="19031"/>
                </a:lnTo>
                <a:lnTo>
                  <a:pt x="15825" y="19026"/>
                </a:lnTo>
                <a:lnTo>
                  <a:pt x="15822" y="19022"/>
                </a:lnTo>
                <a:lnTo>
                  <a:pt x="15821" y="19016"/>
                </a:lnTo>
                <a:lnTo>
                  <a:pt x="15823" y="19012"/>
                </a:lnTo>
                <a:lnTo>
                  <a:pt x="15827" y="19004"/>
                </a:lnTo>
                <a:lnTo>
                  <a:pt x="15829" y="19000"/>
                </a:lnTo>
                <a:lnTo>
                  <a:pt x="15829" y="18996"/>
                </a:lnTo>
                <a:lnTo>
                  <a:pt x="15828" y="18992"/>
                </a:lnTo>
                <a:lnTo>
                  <a:pt x="15826" y="18990"/>
                </a:lnTo>
                <a:lnTo>
                  <a:pt x="15826" y="18988"/>
                </a:lnTo>
                <a:lnTo>
                  <a:pt x="15825" y="18975"/>
                </a:lnTo>
                <a:lnTo>
                  <a:pt x="15815" y="18976"/>
                </a:lnTo>
                <a:lnTo>
                  <a:pt x="15789" y="18989"/>
                </a:lnTo>
                <a:lnTo>
                  <a:pt x="15790" y="18992"/>
                </a:lnTo>
                <a:lnTo>
                  <a:pt x="15792" y="18996"/>
                </a:lnTo>
                <a:lnTo>
                  <a:pt x="15793" y="18998"/>
                </a:lnTo>
                <a:lnTo>
                  <a:pt x="15786" y="18999"/>
                </a:lnTo>
                <a:lnTo>
                  <a:pt x="15780" y="19000"/>
                </a:lnTo>
                <a:lnTo>
                  <a:pt x="15775" y="19002"/>
                </a:lnTo>
                <a:lnTo>
                  <a:pt x="15757" y="19015"/>
                </a:lnTo>
                <a:lnTo>
                  <a:pt x="15751" y="19021"/>
                </a:lnTo>
                <a:lnTo>
                  <a:pt x="15748" y="19027"/>
                </a:lnTo>
                <a:lnTo>
                  <a:pt x="15751" y="19031"/>
                </a:lnTo>
                <a:lnTo>
                  <a:pt x="15781" y="19087"/>
                </a:lnTo>
                <a:lnTo>
                  <a:pt x="15786" y="19089"/>
                </a:lnTo>
                <a:lnTo>
                  <a:pt x="15781" y="19094"/>
                </a:lnTo>
                <a:lnTo>
                  <a:pt x="15775" y="19090"/>
                </a:lnTo>
                <a:lnTo>
                  <a:pt x="15770" y="19083"/>
                </a:lnTo>
                <a:lnTo>
                  <a:pt x="15764" y="19080"/>
                </a:lnTo>
                <a:lnTo>
                  <a:pt x="15757" y="19078"/>
                </a:lnTo>
                <a:lnTo>
                  <a:pt x="15750" y="19039"/>
                </a:lnTo>
                <a:lnTo>
                  <a:pt x="15743" y="19036"/>
                </a:lnTo>
                <a:lnTo>
                  <a:pt x="15736" y="19039"/>
                </a:lnTo>
                <a:lnTo>
                  <a:pt x="15730" y="19081"/>
                </a:lnTo>
                <a:lnTo>
                  <a:pt x="15729" y="19088"/>
                </a:lnTo>
                <a:lnTo>
                  <a:pt x="15731" y="19095"/>
                </a:lnTo>
                <a:lnTo>
                  <a:pt x="15734" y="19102"/>
                </a:lnTo>
                <a:lnTo>
                  <a:pt x="15739" y="19106"/>
                </a:lnTo>
                <a:lnTo>
                  <a:pt x="15754" y="19113"/>
                </a:lnTo>
                <a:lnTo>
                  <a:pt x="15757" y="19118"/>
                </a:lnTo>
                <a:lnTo>
                  <a:pt x="15740" y="19116"/>
                </a:lnTo>
                <a:lnTo>
                  <a:pt x="15735" y="19118"/>
                </a:lnTo>
                <a:lnTo>
                  <a:pt x="15733" y="19121"/>
                </a:lnTo>
                <a:lnTo>
                  <a:pt x="15732" y="19130"/>
                </a:lnTo>
                <a:lnTo>
                  <a:pt x="15729" y="19136"/>
                </a:lnTo>
                <a:lnTo>
                  <a:pt x="15727" y="19132"/>
                </a:lnTo>
                <a:lnTo>
                  <a:pt x="15727" y="19127"/>
                </a:lnTo>
                <a:lnTo>
                  <a:pt x="15729" y="19121"/>
                </a:lnTo>
                <a:lnTo>
                  <a:pt x="15730" y="19115"/>
                </a:lnTo>
                <a:lnTo>
                  <a:pt x="15723" y="19096"/>
                </a:lnTo>
                <a:lnTo>
                  <a:pt x="15717" y="19094"/>
                </a:lnTo>
                <a:lnTo>
                  <a:pt x="15709" y="19102"/>
                </a:lnTo>
                <a:lnTo>
                  <a:pt x="15692" y="19121"/>
                </a:lnTo>
                <a:lnTo>
                  <a:pt x="15699" y="19122"/>
                </a:lnTo>
                <a:lnTo>
                  <a:pt x="15704" y="19127"/>
                </a:lnTo>
                <a:lnTo>
                  <a:pt x="15712" y="19141"/>
                </a:lnTo>
                <a:lnTo>
                  <a:pt x="15720" y="19150"/>
                </a:lnTo>
                <a:lnTo>
                  <a:pt x="15721" y="19153"/>
                </a:lnTo>
                <a:lnTo>
                  <a:pt x="15718" y="19156"/>
                </a:lnTo>
                <a:lnTo>
                  <a:pt x="15713" y="19156"/>
                </a:lnTo>
                <a:lnTo>
                  <a:pt x="15709" y="19154"/>
                </a:lnTo>
                <a:lnTo>
                  <a:pt x="15706" y="19152"/>
                </a:lnTo>
                <a:lnTo>
                  <a:pt x="15699" y="19135"/>
                </a:lnTo>
                <a:lnTo>
                  <a:pt x="15693" y="19130"/>
                </a:lnTo>
                <a:lnTo>
                  <a:pt x="15684" y="19130"/>
                </a:lnTo>
                <a:lnTo>
                  <a:pt x="15677" y="19134"/>
                </a:lnTo>
                <a:lnTo>
                  <a:pt x="15673" y="19141"/>
                </a:lnTo>
                <a:lnTo>
                  <a:pt x="15669" y="19160"/>
                </a:lnTo>
                <a:lnTo>
                  <a:pt x="15669" y="19165"/>
                </a:lnTo>
                <a:lnTo>
                  <a:pt x="15674" y="19170"/>
                </a:lnTo>
                <a:lnTo>
                  <a:pt x="15673" y="19178"/>
                </a:lnTo>
                <a:lnTo>
                  <a:pt x="15674" y="19187"/>
                </a:lnTo>
                <a:lnTo>
                  <a:pt x="15673" y="19192"/>
                </a:lnTo>
                <a:lnTo>
                  <a:pt x="15678" y="19195"/>
                </a:lnTo>
                <a:lnTo>
                  <a:pt x="15702" y="19193"/>
                </a:lnTo>
                <a:lnTo>
                  <a:pt x="15710" y="19191"/>
                </a:lnTo>
                <a:lnTo>
                  <a:pt x="15722" y="19186"/>
                </a:lnTo>
                <a:lnTo>
                  <a:pt x="15733" y="19185"/>
                </a:lnTo>
                <a:lnTo>
                  <a:pt x="15733" y="19186"/>
                </a:lnTo>
                <a:lnTo>
                  <a:pt x="15730" y="19188"/>
                </a:lnTo>
                <a:lnTo>
                  <a:pt x="15728" y="19192"/>
                </a:lnTo>
                <a:lnTo>
                  <a:pt x="15725" y="19201"/>
                </a:lnTo>
                <a:lnTo>
                  <a:pt x="15725" y="19202"/>
                </a:lnTo>
                <a:lnTo>
                  <a:pt x="15727" y="19207"/>
                </a:lnTo>
                <a:lnTo>
                  <a:pt x="15731" y="19210"/>
                </a:lnTo>
                <a:lnTo>
                  <a:pt x="15741" y="19209"/>
                </a:lnTo>
                <a:lnTo>
                  <a:pt x="15745" y="19211"/>
                </a:lnTo>
                <a:lnTo>
                  <a:pt x="15741" y="19217"/>
                </a:lnTo>
                <a:lnTo>
                  <a:pt x="15735" y="19219"/>
                </a:lnTo>
                <a:lnTo>
                  <a:pt x="15729" y="19219"/>
                </a:lnTo>
                <a:lnTo>
                  <a:pt x="15724" y="19217"/>
                </a:lnTo>
                <a:lnTo>
                  <a:pt x="15721" y="19213"/>
                </a:lnTo>
                <a:lnTo>
                  <a:pt x="15718" y="19203"/>
                </a:lnTo>
                <a:lnTo>
                  <a:pt x="15716" y="19199"/>
                </a:lnTo>
                <a:lnTo>
                  <a:pt x="15711" y="19199"/>
                </a:lnTo>
                <a:lnTo>
                  <a:pt x="15679" y="19208"/>
                </a:lnTo>
                <a:lnTo>
                  <a:pt x="15673" y="19211"/>
                </a:lnTo>
                <a:lnTo>
                  <a:pt x="15668" y="19217"/>
                </a:lnTo>
                <a:lnTo>
                  <a:pt x="15690" y="19247"/>
                </a:lnTo>
                <a:lnTo>
                  <a:pt x="15700" y="19267"/>
                </a:lnTo>
                <a:lnTo>
                  <a:pt x="15699" y="19281"/>
                </a:lnTo>
                <a:lnTo>
                  <a:pt x="15697" y="19279"/>
                </a:lnTo>
                <a:lnTo>
                  <a:pt x="15694" y="19277"/>
                </a:lnTo>
                <a:lnTo>
                  <a:pt x="15692" y="19276"/>
                </a:lnTo>
                <a:lnTo>
                  <a:pt x="15691" y="19277"/>
                </a:lnTo>
                <a:lnTo>
                  <a:pt x="15689" y="19278"/>
                </a:lnTo>
                <a:lnTo>
                  <a:pt x="15688" y="19264"/>
                </a:lnTo>
                <a:lnTo>
                  <a:pt x="15688" y="19254"/>
                </a:lnTo>
                <a:lnTo>
                  <a:pt x="15686" y="19250"/>
                </a:lnTo>
                <a:lnTo>
                  <a:pt x="15683" y="19248"/>
                </a:lnTo>
                <a:lnTo>
                  <a:pt x="15677" y="19240"/>
                </a:lnTo>
                <a:lnTo>
                  <a:pt x="15674" y="19243"/>
                </a:lnTo>
                <a:lnTo>
                  <a:pt x="15671" y="19248"/>
                </a:lnTo>
                <a:lnTo>
                  <a:pt x="15668" y="19254"/>
                </a:lnTo>
                <a:lnTo>
                  <a:pt x="15663" y="19258"/>
                </a:lnTo>
                <a:lnTo>
                  <a:pt x="15659" y="19260"/>
                </a:lnTo>
                <a:lnTo>
                  <a:pt x="15649" y="19261"/>
                </a:lnTo>
                <a:lnTo>
                  <a:pt x="15647" y="19259"/>
                </a:lnTo>
                <a:lnTo>
                  <a:pt x="15651" y="19255"/>
                </a:lnTo>
                <a:lnTo>
                  <a:pt x="15660" y="19249"/>
                </a:lnTo>
                <a:lnTo>
                  <a:pt x="15664" y="19244"/>
                </a:lnTo>
                <a:lnTo>
                  <a:pt x="15666" y="19239"/>
                </a:lnTo>
                <a:lnTo>
                  <a:pt x="15665" y="19236"/>
                </a:lnTo>
                <a:lnTo>
                  <a:pt x="15664" y="19232"/>
                </a:lnTo>
                <a:lnTo>
                  <a:pt x="15658" y="19223"/>
                </a:lnTo>
                <a:lnTo>
                  <a:pt x="15650" y="19224"/>
                </a:lnTo>
                <a:lnTo>
                  <a:pt x="15641" y="19228"/>
                </a:lnTo>
                <a:lnTo>
                  <a:pt x="15631" y="19229"/>
                </a:lnTo>
                <a:lnTo>
                  <a:pt x="15633" y="19225"/>
                </a:lnTo>
                <a:lnTo>
                  <a:pt x="15636" y="19221"/>
                </a:lnTo>
                <a:lnTo>
                  <a:pt x="15639" y="19219"/>
                </a:lnTo>
                <a:lnTo>
                  <a:pt x="15642" y="19217"/>
                </a:lnTo>
                <a:lnTo>
                  <a:pt x="15631" y="19211"/>
                </a:lnTo>
                <a:lnTo>
                  <a:pt x="15627" y="19205"/>
                </a:lnTo>
                <a:lnTo>
                  <a:pt x="15626" y="19198"/>
                </a:lnTo>
                <a:lnTo>
                  <a:pt x="15624" y="19197"/>
                </a:lnTo>
                <a:lnTo>
                  <a:pt x="15616" y="19202"/>
                </a:lnTo>
                <a:lnTo>
                  <a:pt x="15604" y="19213"/>
                </a:lnTo>
                <a:lnTo>
                  <a:pt x="15598" y="19220"/>
                </a:lnTo>
                <a:lnTo>
                  <a:pt x="15595" y="19225"/>
                </a:lnTo>
                <a:lnTo>
                  <a:pt x="15595" y="19230"/>
                </a:lnTo>
                <a:lnTo>
                  <a:pt x="15598" y="19235"/>
                </a:lnTo>
                <a:lnTo>
                  <a:pt x="15602" y="19238"/>
                </a:lnTo>
                <a:lnTo>
                  <a:pt x="15612" y="19245"/>
                </a:lnTo>
                <a:lnTo>
                  <a:pt x="15616" y="19249"/>
                </a:lnTo>
                <a:lnTo>
                  <a:pt x="15622" y="19239"/>
                </a:lnTo>
                <a:lnTo>
                  <a:pt x="15626" y="19243"/>
                </a:lnTo>
                <a:lnTo>
                  <a:pt x="15628" y="19253"/>
                </a:lnTo>
                <a:lnTo>
                  <a:pt x="15629" y="19264"/>
                </a:lnTo>
                <a:lnTo>
                  <a:pt x="15617" y="19261"/>
                </a:lnTo>
                <a:lnTo>
                  <a:pt x="15605" y="19251"/>
                </a:lnTo>
                <a:lnTo>
                  <a:pt x="15592" y="19245"/>
                </a:lnTo>
                <a:lnTo>
                  <a:pt x="15578" y="19252"/>
                </a:lnTo>
                <a:lnTo>
                  <a:pt x="15573" y="19259"/>
                </a:lnTo>
                <a:lnTo>
                  <a:pt x="15562" y="19284"/>
                </a:lnTo>
                <a:lnTo>
                  <a:pt x="15545" y="19309"/>
                </a:lnTo>
                <a:lnTo>
                  <a:pt x="15544" y="19315"/>
                </a:lnTo>
                <a:lnTo>
                  <a:pt x="15546" y="19323"/>
                </a:lnTo>
                <a:lnTo>
                  <a:pt x="15547" y="19324"/>
                </a:lnTo>
                <a:lnTo>
                  <a:pt x="15552" y="19325"/>
                </a:lnTo>
                <a:lnTo>
                  <a:pt x="15556" y="19325"/>
                </a:lnTo>
                <a:lnTo>
                  <a:pt x="15563" y="19323"/>
                </a:lnTo>
                <a:lnTo>
                  <a:pt x="15566" y="19322"/>
                </a:lnTo>
                <a:lnTo>
                  <a:pt x="15584" y="19313"/>
                </a:lnTo>
                <a:lnTo>
                  <a:pt x="15609" y="19308"/>
                </a:lnTo>
                <a:lnTo>
                  <a:pt x="15653" y="19287"/>
                </a:lnTo>
                <a:lnTo>
                  <a:pt x="15648" y="19298"/>
                </a:lnTo>
                <a:lnTo>
                  <a:pt x="15638" y="19304"/>
                </a:lnTo>
                <a:lnTo>
                  <a:pt x="15618" y="19310"/>
                </a:lnTo>
                <a:lnTo>
                  <a:pt x="15620" y="19315"/>
                </a:lnTo>
                <a:lnTo>
                  <a:pt x="15624" y="19317"/>
                </a:lnTo>
                <a:lnTo>
                  <a:pt x="15634" y="19316"/>
                </a:lnTo>
                <a:lnTo>
                  <a:pt x="15626" y="19323"/>
                </a:lnTo>
                <a:lnTo>
                  <a:pt x="15619" y="19322"/>
                </a:lnTo>
                <a:lnTo>
                  <a:pt x="15604" y="19316"/>
                </a:lnTo>
                <a:lnTo>
                  <a:pt x="15596" y="19318"/>
                </a:lnTo>
                <a:lnTo>
                  <a:pt x="15579" y="19326"/>
                </a:lnTo>
                <a:lnTo>
                  <a:pt x="15571" y="19328"/>
                </a:lnTo>
                <a:lnTo>
                  <a:pt x="15563" y="19331"/>
                </a:lnTo>
                <a:lnTo>
                  <a:pt x="15558" y="19338"/>
                </a:lnTo>
                <a:lnTo>
                  <a:pt x="15556" y="19347"/>
                </a:lnTo>
                <a:lnTo>
                  <a:pt x="15556" y="19357"/>
                </a:lnTo>
                <a:lnTo>
                  <a:pt x="15560" y="19359"/>
                </a:lnTo>
                <a:lnTo>
                  <a:pt x="15590" y="19354"/>
                </a:lnTo>
                <a:lnTo>
                  <a:pt x="15584" y="19358"/>
                </a:lnTo>
                <a:lnTo>
                  <a:pt x="15567" y="19363"/>
                </a:lnTo>
                <a:lnTo>
                  <a:pt x="15561" y="19367"/>
                </a:lnTo>
                <a:lnTo>
                  <a:pt x="15557" y="19371"/>
                </a:lnTo>
                <a:lnTo>
                  <a:pt x="15549" y="19384"/>
                </a:lnTo>
                <a:lnTo>
                  <a:pt x="15555" y="19386"/>
                </a:lnTo>
                <a:lnTo>
                  <a:pt x="15584" y="19378"/>
                </a:lnTo>
                <a:lnTo>
                  <a:pt x="15604" y="19381"/>
                </a:lnTo>
                <a:lnTo>
                  <a:pt x="15609" y="19380"/>
                </a:lnTo>
                <a:lnTo>
                  <a:pt x="15623" y="19375"/>
                </a:lnTo>
                <a:lnTo>
                  <a:pt x="15617" y="19384"/>
                </a:lnTo>
                <a:lnTo>
                  <a:pt x="15610" y="19389"/>
                </a:lnTo>
                <a:lnTo>
                  <a:pt x="15594" y="19395"/>
                </a:lnTo>
                <a:lnTo>
                  <a:pt x="15587" y="19399"/>
                </a:lnTo>
                <a:lnTo>
                  <a:pt x="15584" y="19402"/>
                </a:lnTo>
                <a:lnTo>
                  <a:pt x="15580" y="19406"/>
                </a:lnTo>
                <a:lnTo>
                  <a:pt x="15576" y="19408"/>
                </a:lnTo>
                <a:lnTo>
                  <a:pt x="15572" y="19409"/>
                </a:lnTo>
                <a:lnTo>
                  <a:pt x="15564" y="19407"/>
                </a:lnTo>
                <a:lnTo>
                  <a:pt x="15556" y="19408"/>
                </a:lnTo>
                <a:lnTo>
                  <a:pt x="15539" y="19414"/>
                </a:lnTo>
                <a:lnTo>
                  <a:pt x="15531" y="19416"/>
                </a:lnTo>
                <a:lnTo>
                  <a:pt x="15513" y="19416"/>
                </a:lnTo>
                <a:lnTo>
                  <a:pt x="15504" y="19418"/>
                </a:lnTo>
                <a:lnTo>
                  <a:pt x="15495" y="19425"/>
                </a:lnTo>
                <a:lnTo>
                  <a:pt x="15494" y="19422"/>
                </a:lnTo>
                <a:lnTo>
                  <a:pt x="15496" y="19419"/>
                </a:lnTo>
                <a:lnTo>
                  <a:pt x="15476" y="19419"/>
                </a:lnTo>
                <a:lnTo>
                  <a:pt x="15457" y="19422"/>
                </a:lnTo>
                <a:lnTo>
                  <a:pt x="15451" y="19426"/>
                </a:lnTo>
                <a:lnTo>
                  <a:pt x="15447" y="19436"/>
                </a:lnTo>
                <a:lnTo>
                  <a:pt x="15438" y="19474"/>
                </a:lnTo>
                <a:lnTo>
                  <a:pt x="15437" y="19482"/>
                </a:lnTo>
                <a:lnTo>
                  <a:pt x="15436" y="19488"/>
                </a:lnTo>
                <a:lnTo>
                  <a:pt x="15434" y="19493"/>
                </a:lnTo>
                <a:lnTo>
                  <a:pt x="15433" y="19497"/>
                </a:lnTo>
                <a:lnTo>
                  <a:pt x="15434" y="19502"/>
                </a:lnTo>
                <a:lnTo>
                  <a:pt x="15435" y="19507"/>
                </a:lnTo>
                <a:lnTo>
                  <a:pt x="15436" y="19509"/>
                </a:lnTo>
                <a:lnTo>
                  <a:pt x="15439" y="19508"/>
                </a:lnTo>
                <a:lnTo>
                  <a:pt x="15447" y="19500"/>
                </a:lnTo>
                <a:lnTo>
                  <a:pt x="15452" y="19497"/>
                </a:lnTo>
                <a:lnTo>
                  <a:pt x="15482" y="19489"/>
                </a:lnTo>
                <a:lnTo>
                  <a:pt x="15487" y="19484"/>
                </a:lnTo>
                <a:lnTo>
                  <a:pt x="15489" y="19480"/>
                </a:lnTo>
                <a:lnTo>
                  <a:pt x="15500" y="19467"/>
                </a:lnTo>
                <a:lnTo>
                  <a:pt x="15502" y="19465"/>
                </a:lnTo>
                <a:lnTo>
                  <a:pt x="15509" y="19461"/>
                </a:lnTo>
                <a:lnTo>
                  <a:pt x="15509" y="19459"/>
                </a:lnTo>
                <a:lnTo>
                  <a:pt x="15511" y="19455"/>
                </a:lnTo>
                <a:lnTo>
                  <a:pt x="15513" y="19453"/>
                </a:lnTo>
                <a:lnTo>
                  <a:pt x="15515" y="19451"/>
                </a:lnTo>
                <a:lnTo>
                  <a:pt x="15518" y="19448"/>
                </a:lnTo>
                <a:lnTo>
                  <a:pt x="15522" y="19445"/>
                </a:lnTo>
                <a:lnTo>
                  <a:pt x="15525" y="19444"/>
                </a:lnTo>
                <a:lnTo>
                  <a:pt x="15528" y="19448"/>
                </a:lnTo>
                <a:lnTo>
                  <a:pt x="15526" y="19451"/>
                </a:lnTo>
                <a:lnTo>
                  <a:pt x="15523" y="19455"/>
                </a:lnTo>
                <a:lnTo>
                  <a:pt x="15502" y="19475"/>
                </a:lnTo>
                <a:lnTo>
                  <a:pt x="15502" y="19478"/>
                </a:lnTo>
                <a:lnTo>
                  <a:pt x="15506" y="19481"/>
                </a:lnTo>
                <a:lnTo>
                  <a:pt x="15511" y="19482"/>
                </a:lnTo>
                <a:lnTo>
                  <a:pt x="15515" y="19482"/>
                </a:lnTo>
                <a:lnTo>
                  <a:pt x="15526" y="19479"/>
                </a:lnTo>
                <a:lnTo>
                  <a:pt x="15537" y="19474"/>
                </a:lnTo>
                <a:lnTo>
                  <a:pt x="15530" y="19484"/>
                </a:lnTo>
                <a:lnTo>
                  <a:pt x="15522" y="19487"/>
                </a:lnTo>
                <a:lnTo>
                  <a:pt x="15503" y="19492"/>
                </a:lnTo>
                <a:lnTo>
                  <a:pt x="15494" y="19497"/>
                </a:lnTo>
                <a:lnTo>
                  <a:pt x="15487" y="19504"/>
                </a:lnTo>
                <a:lnTo>
                  <a:pt x="15481" y="19513"/>
                </a:lnTo>
                <a:lnTo>
                  <a:pt x="15477" y="19527"/>
                </a:lnTo>
                <a:lnTo>
                  <a:pt x="15473" y="19524"/>
                </a:lnTo>
                <a:lnTo>
                  <a:pt x="15470" y="19527"/>
                </a:lnTo>
                <a:lnTo>
                  <a:pt x="15467" y="19534"/>
                </a:lnTo>
                <a:lnTo>
                  <a:pt x="15465" y="19541"/>
                </a:lnTo>
                <a:lnTo>
                  <a:pt x="15488" y="19537"/>
                </a:lnTo>
                <a:lnTo>
                  <a:pt x="15498" y="19531"/>
                </a:lnTo>
                <a:lnTo>
                  <a:pt x="15505" y="19518"/>
                </a:lnTo>
                <a:lnTo>
                  <a:pt x="15508" y="19521"/>
                </a:lnTo>
                <a:lnTo>
                  <a:pt x="15507" y="19524"/>
                </a:lnTo>
                <a:lnTo>
                  <a:pt x="15505" y="19528"/>
                </a:lnTo>
                <a:lnTo>
                  <a:pt x="15504" y="19530"/>
                </a:lnTo>
                <a:lnTo>
                  <a:pt x="15506" y="19534"/>
                </a:lnTo>
                <a:lnTo>
                  <a:pt x="15506" y="19534"/>
                </a:lnTo>
                <a:lnTo>
                  <a:pt x="15507" y="19532"/>
                </a:lnTo>
                <a:lnTo>
                  <a:pt x="15519" y="19522"/>
                </a:lnTo>
                <a:lnTo>
                  <a:pt x="15520" y="19521"/>
                </a:lnTo>
                <a:lnTo>
                  <a:pt x="15522" y="19517"/>
                </a:lnTo>
                <a:lnTo>
                  <a:pt x="15521" y="19514"/>
                </a:lnTo>
                <a:lnTo>
                  <a:pt x="15522" y="19511"/>
                </a:lnTo>
                <a:lnTo>
                  <a:pt x="15524" y="19506"/>
                </a:lnTo>
                <a:lnTo>
                  <a:pt x="15529" y="19501"/>
                </a:lnTo>
                <a:lnTo>
                  <a:pt x="15537" y="19497"/>
                </a:lnTo>
                <a:lnTo>
                  <a:pt x="15551" y="19492"/>
                </a:lnTo>
                <a:lnTo>
                  <a:pt x="15571" y="19481"/>
                </a:lnTo>
                <a:lnTo>
                  <a:pt x="15578" y="19480"/>
                </a:lnTo>
                <a:lnTo>
                  <a:pt x="15577" y="19482"/>
                </a:lnTo>
                <a:lnTo>
                  <a:pt x="15569" y="19487"/>
                </a:lnTo>
                <a:lnTo>
                  <a:pt x="15553" y="19498"/>
                </a:lnTo>
                <a:lnTo>
                  <a:pt x="15544" y="19500"/>
                </a:lnTo>
                <a:lnTo>
                  <a:pt x="15537" y="19504"/>
                </a:lnTo>
                <a:lnTo>
                  <a:pt x="15530" y="19513"/>
                </a:lnTo>
                <a:lnTo>
                  <a:pt x="15517" y="19533"/>
                </a:lnTo>
                <a:lnTo>
                  <a:pt x="15504" y="19547"/>
                </a:lnTo>
                <a:lnTo>
                  <a:pt x="15490" y="19560"/>
                </a:lnTo>
                <a:lnTo>
                  <a:pt x="15486" y="19563"/>
                </a:lnTo>
                <a:lnTo>
                  <a:pt x="15477" y="19567"/>
                </a:lnTo>
                <a:lnTo>
                  <a:pt x="15475" y="19569"/>
                </a:lnTo>
                <a:lnTo>
                  <a:pt x="15475" y="19573"/>
                </a:lnTo>
                <a:lnTo>
                  <a:pt x="15481" y="19585"/>
                </a:lnTo>
                <a:lnTo>
                  <a:pt x="15494" y="19598"/>
                </a:lnTo>
                <a:lnTo>
                  <a:pt x="15513" y="19601"/>
                </a:lnTo>
                <a:lnTo>
                  <a:pt x="15553" y="19600"/>
                </a:lnTo>
                <a:lnTo>
                  <a:pt x="15572" y="19606"/>
                </a:lnTo>
                <a:lnTo>
                  <a:pt x="15577" y="19606"/>
                </a:lnTo>
                <a:lnTo>
                  <a:pt x="15582" y="19605"/>
                </a:lnTo>
                <a:lnTo>
                  <a:pt x="15587" y="19605"/>
                </a:lnTo>
                <a:lnTo>
                  <a:pt x="15603" y="19614"/>
                </a:lnTo>
                <a:lnTo>
                  <a:pt x="15606" y="19615"/>
                </a:lnTo>
                <a:lnTo>
                  <a:pt x="15607" y="19616"/>
                </a:lnTo>
                <a:lnTo>
                  <a:pt x="15608" y="19619"/>
                </a:lnTo>
                <a:lnTo>
                  <a:pt x="15609" y="19620"/>
                </a:lnTo>
                <a:lnTo>
                  <a:pt x="15611" y="19619"/>
                </a:lnTo>
                <a:lnTo>
                  <a:pt x="15614" y="19617"/>
                </a:lnTo>
                <a:lnTo>
                  <a:pt x="15616" y="19616"/>
                </a:lnTo>
                <a:lnTo>
                  <a:pt x="15621" y="19615"/>
                </a:lnTo>
                <a:lnTo>
                  <a:pt x="15627" y="19615"/>
                </a:lnTo>
                <a:lnTo>
                  <a:pt x="15638" y="19620"/>
                </a:lnTo>
                <a:lnTo>
                  <a:pt x="15644" y="19621"/>
                </a:lnTo>
                <a:lnTo>
                  <a:pt x="15649" y="19619"/>
                </a:lnTo>
                <a:lnTo>
                  <a:pt x="15659" y="19613"/>
                </a:lnTo>
                <a:lnTo>
                  <a:pt x="15664" y="19612"/>
                </a:lnTo>
                <a:lnTo>
                  <a:pt x="15674" y="19612"/>
                </a:lnTo>
                <a:lnTo>
                  <a:pt x="15678" y="19611"/>
                </a:lnTo>
                <a:lnTo>
                  <a:pt x="15683" y="19606"/>
                </a:lnTo>
                <a:lnTo>
                  <a:pt x="15687" y="19599"/>
                </a:lnTo>
                <a:lnTo>
                  <a:pt x="15689" y="19594"/>
                </a:lnTo>
                <a:lnTo>
                  <a:pt x="15691" y="19588"/>
                </a:lnTo>
                <a:lnTo>
                  <a:pt x="15696" y="19581"/>
                </a:lnTo>
                <a:lnTo>
                  <a:pt x="15698" y="19578"/>
                </a:lnTo>
                <a:lnTo>
                  <a:pt x="15700" y="19571"/>
                </a:lnTo>
                <a:lnTo>
                  <a:pt x="15702" y="19568"/>
                </a:lnTo>
                <a:lnTo>
                  <a:pt x="15705" y="19567"/>
                </a:lnTo>
                <a:lnTo>
                  <a:pt x="15737" y="19571"/>
                </a:lnTo>
                <a:lnTo>
                  <a:pt x="15741" y="19572"/>
                </a:lnTo>
                <a:lnTo>
                  <a:pt x="15753" y="19581"/>
                </a:lnTo>
                <a:lnTo>
                  <a:pt x="15758" y="19583"/>
                </a:lnTo>
                <a:lnTo>
                  <a:pt x="15770" y="19584"/>
                </a:lnTo>
                <a:lnTo>
                  <a:pt x="15773" y="19588"/>
                </a:lnTo>
                <a:lnTo>
                  <a:pt x="15771" y="19597"/>
                </a:lnTo>
                <a:lnTo>
                  <a:pt x="15775" y="19609"/>
                </a:lnTo>
                <a:lnTo>
                  <a:pt x="15785" y="19629"/>
                </a:lnTo>
                <a:lnTo>
                  <a:pt x="15781" y="19635"/>
                </a:lnTo>
                <a:lnTo>
                  <a:pt x="15777" y="19637"/>
                </a:lnTo>
                <a:lnTo>
                  <a:pt x="15773" y="19639"/>
                </a:lnTo>
                <a:lnTo>
                  <a:pt x="15768" y="19641"/>
                </a:lnTo>
                <a:lnTo>
                  <a:pt x="15771" y="19644"/>
                </a:lnTo>
                <a:lnTo>
                  <a:pt x="15777" y="19648"/>
                </a:lnTo>
                <a:lnTo>
                  <a:pt x="15779" y="19651"/>
                </a:lnTo>
                <a:lnTo>
                  <a:pt x="15781" y="19659"/>
                </a:lnTo>
                <a:lnTo>
                  <a:pt x="15783" y="19663"/>
                </a:lnTo>
                <a:lnTo>
                  <a:pt x="15786" y="19665"/>
                </a:lnTo>
                <a:lnTo>
                  <a:pt x="15787" y="19669"/>
                </a:lnTo>
                <a:lnTo>
                  <a:pt x="15789" y="19672"/>
                </a:lnTo>
                <a:lnTo>
                  <a:pt x="15792" y="19673"/>
                </a:lnTo>
                <a:lnTo>
                  <a:pt x="15794" y="19672"/>
                </a:lnTo>
                <a:lnTo>
                  <a:pt x="15800" y="19668"/>
                </a:lnTo>
                <a:lnTo>
                  <a:pt x="15802" y="19667"/>
                </a:lnTo>
                <a:lnTo>
                  <a:pt x="15804" y="19668"/>
                </a:lnTo>
                <a:lnTo>
                  <a:pt x="15808" y="19670"/>
                </a:lnTo>
                <a:lnTo>
                  <a:pt x="15810" y="19671"/>
                </a:lnTo>
                <a:lnTo>
                  <a:pt x="15814" y="19672"/>
                </a:lnTo>
                <a:lnTo>
                  <a:pt x="15817" y="19670"/>
                </a:lnTo>
                <a:lnTo>
                  <a:pt x="15820" y="19666"/>
                </a:lnTo>
                <a:lnTo>
                  <a:pt x="15823" y="19662"/>
                </a:lnTo>
                <a:lnTo>
                  <a:pt x="15829" y="19662"/>
                </a:lnTo>
                <a:lnTo>
                  <a:pt x="15838" y="19663"/>
                </a:lnTo>
                <a:lnTo>
                  <a:pt x="15842" y="19662"/>
                </a:lnTo>
                <a:lnTo>
                  <a:pt x="15846" y="19663"/>
                </a:lnTo>
                <a:lnTo>
                  <a:pt x="15851" y="19666"/>
                </a:lnTo>
                <a:lnTo>
                  <a:pt x="15855" y="19667"/>
                </a:lnTo>
                <a:lnTo>
                  <a:pt x="15856" y="19665"/>
                </a:lnTo>
                <a:lnTo>
                  <a:pt x="15856" y="19660"/>
                </a:lnTo>
                <a:lnTo>
                  <a:pt x="15857" y="19655"/>
                </a:lnTo>
                <a:lnTo>
                  <a:pt x="15862" y="19653"/>
                </a:lnTo>
                <a:lnTo>
                  <a:pt x="15892" y="19648"/>
                </a:lnTo>
                <a:lnTo>
                  <a:pt x="15899" y="19650"/>
                </a:lnTo>
                <a:lnTo>
                  <a:pt x="15903" y="19655"/>
                </a:lnTo>
                <a:lnTo>
                  <a:pt x="15911" y="19685"/>
                </a:lnTo>
                <a:lnTo>
                  <a:pt x="15913" y="19702"/>
                </a:lnTo>
                <a:lnTo>
                  <a:pt x="15915" y="19708"/>
                </a:lnTo>
                <a:lnTo>
                  <a:pt x="15921" y="19709"/>
                </a:lnTo>
                <a:lnTo>
                  <a:pt x="15928" y="19703"/>
                </a:lnTo>
                <a:lnTo>
                  <a:pt x="15933" y="19693"/>
                </a:lnTo>
                <a:lnTo>
                  <a:pt x="15933" y="19682"/>
                </a:lnTo>
                <a:lnTo>
                  <a:pt x="15941" y="19682"/>
                </a:lnTo>
                <a:lnTo>
                  <a:pt x="15944" y="19692"/>
                </a:lnTo>
                <a:lnTo>
                  <a:pt x="15942" y="19706"/>
                </a:lnTo>
                <a:lnTo>
                  <a:pt x="15937" y="19717"/>
                </a:lnTo>
                <a:lnTo>
                  <a:pt x="15919" y="19730"/>
                </a:lnTo>
                <a:lnTo>
                  <a:pt x="15916" y="19733"/>
                </a:lnTo>
                <a:lnTo>
                  <a:pt x="15915" y="19730"/>
                </a:lnTo>
                <a:lnTo>
                  <a:pt x="15916" y="19728"/>
                </a:lnTo>
                <a:lnTo>
                  <a:pt x="15916" y="19727"/>
                </a:lnTo>
                <a:lnTo>
                  <a:pt x="15913" y="19726"/>
                </a:lnTo>
                <a:lnTo>
                  <a:pt x="15910" y="19726"/>
                </a:lnTo>
                <a:lnTo>
                  <a:pt x="15900" y="19729"/>
                </a:lnTo>
                <a:lnTo>
                  <a:pt x="15899" y="19734"/>
                </a:lnTo>
                <a:lnTo>
                  <a:pt x="15900" y="19737"/>
                </a:lnTo>
                <a:lnTo>
                  <a:pt x="15901" y="19740"/>
                </a:lnTo>
                <a:lnTo>
                  <a:pt x="15908" y="19742"/>
                </a:lnTo>
                <a:lnTo>
                  <a:pt x="15909" y="19746"/>
                </a:lnTo>
                <a:lnTo>
                  <a:pt x="15909" y="19750"/>
                </a:lnTo>
                <a:lnTo>
                  <a:pt x="15909" y="19752"/>
                </a:lnTo>
                <a:lnTo>
                  <a:pt x="15915" y="19755"/>
                </a:lnTo>
                <a:lnTo>
                  <a:pt x="15922" y="19769"/>
                </a:lnTo>
                <a:lnTo>
                  <a:pt x="15930" y="19770"/>
                </a:lnTo>
                <a:lnTo>
                  <a:pt x="15928" y="19762"/>
                </a:lnTo>
                <a:lnTo>
                  <a:pt x="15922" y="19751"/>
                </a:lnTo>
                <a:lnTo>
                  <a:pt x="15923" y="19742"/>
                </a:lnTo>
                <a:lnTo>
                  <a:pt x="15927" y="19735"/>
                </a:lnTo>
                <a:lnTo>
                  <a:pt x="15932" y="19736"/>
                </a:lnTo>
                <a:lnTo>
                  <a:pt x="15942" y="19744"/>
                </a:lnTo>
                <a:lnTo>
                  <a:pt x="15968" y="19743"/>
                </a:lnTo>
                <a:lnTo>
                  <a:pt x="15975" y="19746"/>
                </a:lnTo>
                <a:lnTo>
                  <a:pt x="15980" y="19754"/>
                </a:lnTo>
                <a:lnTo>
                  <a:pt x="15974" y="19756"/>
                </a:lnTo>
                <a:lnTo>
                  <a:pt x="15966" y="19754"/>
                </a:lnTo>
                <a:lnTo>
                  <a:pt x="15965" y="19750"/>
                </a:lnTo>
                <a:lnTo>
                  <a:pt x="15961" y="19748"/>
                </a:lnTo>
                <a:lnTo>
                  <a:pt x="15951" y="19748"/>
                </a:lnTo>
                <a:lnTo>
                  <a:pt x="15947" y="19750"/>
                </a:lnTo>
                <a:lnTo>
                  <a:pt x="15944" y="19752"/>
                </a:lnTo>
                <a:lnTo>
                  <a:pt x="15941" y="19754"/>
                </a:lnTo>
                <a:lnTo>
                  <a:pt x="15936" y="19761"/>
                </a:lnTo>
                <a:lnTo>
                  <a:pt x="15985" y="19766"/>
                </a:lnTo>
                <a:lnTo>
                  <a:pt x="16002" y="19761"/>
                </a:lnTo>
                <a:lnTo>
                  <a:pt x="16001" y="19760"/>
                </a:lnTo>
                <a:lnTo>
                  <a:pt x="16000" y="19757"/>
                </a:lnTo>
                <a:lnTo>
                  <a:pt x="15999" y="19755"/>
                </a:lnTo>
                <a:lnTo>
                  <a:pt x="16004" y="19751"/>
                </a:lnTo>
                <a:lnTo>
                  <a:pt x="16003" y="19748"/>
                </a:lnTo>
                <a:lnTo>
                  <a:pt x="16000" y="19744"/>
                </a:lnTo>
                <a:lnTo>
                  <a:pt x="15999" y="19738"/>
                </a:lnTo>
                <a:lnTo>
                  <a:pt x="16014" y="19738"/>
                </a:lnTo>
                <a:lnTo>
                  <a:pt x="16021" y="19740"/>
                </a:lnTo>
                <a:lnTo>
                  <a:pt x="16025" y="19744"/>
                </a:lnTo>
                <a:lnTo>
                  <a:pt x="16021" y="19746"/>
                </a:lnTo>
                <a:lnTo>
                  <a:pt x="16017" y="19746"/>
                </a:lnTo>
                <a:lnTo>
                  <a:pt x="16013" y="19748"/>
                </a:lnTo>
                <a:lnTo>
                  <a:pt x="16009" y="19752"/>
                </a:lnTo>
                <a:lnTo>
                  <a:pt x="16019" y="19752"/>
                </a:lnTo>
                <a:lnTo>
                  <a:pt x="16051" y="19746"/>
                </a:lnTo>
                <a:lnTo>
                  <a:pt x="16060" y="19743"/>
                </a:lnTo>
                <a:lnTo>
                  <a:pt x="16064" y="19743"/>
                </a:lnTo>
                <a:lnTo>
                  <a:pt x="16064" y="19748"/>
                </a:lnTo>
                <a:lnTo>
                  <a:pt x="16064" y="19752"/>
                </a:lnTo>
                <a:lnTo>
                  <a:pt x="16064" y="19779"/>
                </a:lnTo>
                <a:lnTo>
                  <a:pt x="16067" y="19784"/>
                </a:lnTo>
                <a:lnTo>
                  <a:pt x="16072" y="19785"/>
                </a:lnTo>
                <a:lnTo>
                  <a:pt x="16081" y="19785"/>
                </a:lnTo>
                <a:lnTo>
                  <a:pt x="16089" y="19787"/>
                </a:lnTo>
                <a:lnTo>
                  <a:pt x="16097" y="19793"/>
                </a:lnTo>
                <a:lnTo>
                  <a:pt x="16106" y="19795"/>
                </a:lnTo>
                <a:lnTo>
                  <a:pt x="16115" y="19791"/>
                </a:lnTo>
                <a:lnTo>
                  <a:pt x="16118" y="19785"/>
                </a:lnTo>
                <a:lnTo>
                  <a:pt x="16118" y="19780"/>
                </a:lnTo>
                <a:lnTo>
                  <a:pt x="16119" y="19776"/>
                </a:lnTo>
                <a:lnTo>
                  <a:pt x="16123" y="19776"/>
                </a:lnTo>
                <a:lnTo>
                  <a:pt x="16124" y="19778"/>
                </a:lnTo>
                <a:lnTo>
                  <a:pt x="16125" y="19782"/>
                </a:lnTo>
                <a:lnTo>
                  <a:pt x="16127" y="19786"/>
                </a:lnTo>
                <a:lnTo>
                  <a:pt x="16132" y="19788"/>
                </a:lnTo>
                <a:lnTo>
                  <a:pt x="16141" y="19788"/>
                </a:lnTo>
                <a:lnTo>
                  <a:pt x="16143" y="19787"/>
                </a:lnTo>
                <a:lnTo>
                  <a:pt x="16144" y="19785"/>
                </a:lnTo>
                <a:lnTo>
                  <a:pt x="16145" y="19782"/>
                </a:lnTo>
                <a:lnTo>
                  <a:pt x="16150" y="19779"/>
                </a:lnTo>
                <a:lnTo>
                  <a:pt x="16152" y="19770"/>
                </a:lnTo>
                <a:lnTo>
                  <a:pt x="16155" y="19767"/>
                </a:lnTo>
                <a:lnTo>
                  <a:pt x="16159" y="19768"/>
                </a:lnTo>
                <a:lnTo>
                  <a:pt x="16159" y="19768"/>
                </a:lnTo>
                <a:lnTo>
                  <a:pt x="16159" y="19773"/>
                </a:lnTo>
                <a:lnTo>
                  <a:pt x="16155" y="19782"/>
                </a:lnTo>
                <a:lnTo>
                  <a:pt x="16158" y="19785"/>
                </a:lnTo>
                <a:lnTo>
                  <a:pt x="16162" y="19786"/>
                </a:lnTo>
                <a:lnTo>
                  <a:pt x="16172" y="19785"/>
                </a:lnTo>
                <a:lnTo>
                  <a:pt x="16176" y="19784"/>
                </a:lnTo>
                <a:lnTo>
                  <a:pt x="16180" y="19781"/>
                </a:lnTo>
                <a:lnTo>
                  <a:pt x="16188" y="19774"/>
                </a:lnTo>
                <a:lnTo>
                  <a:pt x="16192" y="19772"/>
                </a:lnTo>
                <a:lnTo>
                  <a:pt x="16198" y="19771"/>
                </a:lnTo>
                <a:lnTo>
                  <a:pt x="16207" y="19773"/>
                </a:lnTo>
                <a:lnTo>
                  <a:pt x="16209" y="19774"/>
                </a:lnTo>
                <a:lnTo>
                  <a:pt x="16214" y="19779"/>
                </a:lnTo>
                <a:lnTo>
                  <a:pt x="16221" y="19769"/>
                </a:lnTo>
                <a:lnTo>
                  <a:pt x="16230" y="19770"/>
                </a:lnTo>
                <a:lnTo>
                  <a:pt x="16239" y="19773"/>
                </a:lnTo>
                <a:lnTo>
                  <a:pt x="16248" y="19770"/>
                </a:lnTo>
                <a:lnTo>
                  <a:pt x="16246" y="19768"/>
                </a:lnTo>
                <a:lnTo>
                  <a:pt x="16245" y="19763"/>
                </a:lnTo>
                <a:lnTo>
                  <a:pt x="16244" y="19761"/>
                </a:lnTo>
                <a:lnTo>
                  <a:pt x="16261" y="19752"/>
                </a:lnTo>
                <a:lnTo>
                  <a:pt x="16266" y="19748"/>
                </a:lnTo>
                <a:lnTo>
                  <a:pt x="16273" y="19745"/>
                </a:lnTo>
                <a:lnTo>
                  <a:pt x="16280" y="19747"/>
                </a:lnTo>
                <a:lnTo>
                  <a:pt x="16287" y="19751"/>
                </a:lnTo>
                <a:lnTo>
                  <a:pt x="16291" y="19751"/>
                </a:lnTo>
                <a:lnTo>
                  <a:pt x="16303" y="19743"/>
                </a:lnTo>
                <a:lnTo>
                  <a:pt x="16314" y="19738"/>
                </a:lnTo>
                <a:lnTo>
                  <a:pt x="16325" y="19732"/>
                </a:lnTo>
                <a:lnTo>
                  <a:pt x="16334" y="19717"/>
                </a:lnTo>
                <a:lnTo>
                  <a:pt x="16311" y="19716"/>
                </a:lnTo>
                <a:lnTo>
                  <a:pt x="16307" y="19714"/>
                </a:lnTo>
                <a:lnTo>
                  <a:pt x="16312" y="19713"/>
                </a:lnTo>
                <a:lnTo>
                  <a:pt x="16322" y="19709"/>
                </a:lnTo>
                <a:lnTo>
                  <a:pt x="16327" y="19708"/>
                </a:lnTo>
                <a:lnTo>
                  <a:pt x="16332" y="19709"/>
                </a:lnTo>
                <a:lnTo>
                  <a:pt x="16340" y="19713"/>
                </a:lnTo>
                <a:lnTo>
                  <a:pt x="16345" y="19714"/>
                </a:lnTo>
                <a:lnTo>
                  <a:pt x="16348" y="19713"/>
                </a:lnTo>
                <a:lnTo>
                  <a:pt x="16356" y="19707"/>
                </a:lnTo>
                <a:lnTo>
                  <a:pt x="16365" y="19704"/>
                </a:lnTo>
                <a:lnTo>
                  <a:pt x="16367" y="19699"/>
                </a:lnTo>
                <a:lnTo>
                  <a:pt x="16370" y="19688"/>
                </a:lnTo>
                <a:lnTo>
                  <a:pt x="16379" y="19665"/>
                </a:lnTo>
                <a:lnTo>
                  <a:pt x="16393" y="19651"/>
                </a:lnTo>
                <a:lnTo>
                  <a:pt x="16440" y="19622"/>
                </a:lnTo>
                <a:lnTo>
                  <a:pt x="16448" y="19615"/>
                </a:lnTo>
                <a:lnTo>
                  <a:pt x="16454" y="19607"/>
                </a:lnTo>
                <a:lnTo>
                  <a:pt x="16463" y="19599"/>
                </a:lnTo>
                <a:lnTo>
                  <a:pt x="16471" y="19595"/>
                </a:lnTo>
                <a:lnTo>
                  <a:pt x="16488" y="19588"/>
                </a:lnTo>
                <a:lnTo>
                  <a:pt x="16495" y="19584"/>
                </a:lnTo>
                <a:lnTo>
                  <a:pt x="16504" y="19578"/>
                </a:lnTo>
                <a:lnTo>
                  <a:pt x="16511" y="19569"/>
                </a:lnTo>
                <a:lnTo>
                  <a:pt x="16515" y="19560"/>
                </a:lnTo>
                <a:lnTo>
                  <a:pt x="16517" y="19557"/>
                </a:lnTo>
                <a:lnTo>
                  <a:pt x="16521" y="19549"/>
                </a:lnTo>
                <a:lnTo>
                  <a:pt x="16525" y="19536"/>
                </a:lnTo>
                <a:lnTo>
                  <a:pt x="16528" y="19531"/>
                </a:lnTo>
                <a:lnTo>
                  <a:pt x="16535" y="19521"/>
                </a:lnTo>
                <a:lnTo>
                  <a:pt x="16558" y="19496"/>
                </a:lnTo>
                <a:lnTo>
                  <a:pt x="16584" y="19479"/>
                </a:lnTo>
                <a:lnTo>
                  <a:pt x="16611" y="19471"/>
                </a:lnTo>
                <a:lnTo>
                  <a:pt x="16673" y="19464"/>
                </a:lnTo>
                <a:lnTo>
                  <a:pt x="16674" y="19462"/>
                </a:lnTo>
                <a:lnTo>
                  <a:pt x="16675" y="19459"/>
                </a:lnTo>
                <a:lnTo>
                  <a:pt x="16677" y="19456"/>
                </a:lnTo>
                <a:lnTo>
                  <a:pt x="16680" y="19454"/>
                </a:lnTo>
                <a:lnTo>
                  <a:pt x="16682" y="19453"/>
                </a:lnTo>
                <a:lnTo>
                  <a:pt x="16688" y="19454"/>
                </a:lnTo>
                <a:lnTo>
                  <a:pt x="16694" y="19453"/>
                </a:lnTo>
                <a:lnTo>
                  <a:pt x="16699" y="19451"/>
                </a:lnTo>
                <a:lnTo>
                  <a:pt x="16703" y="19445"/>
                </a:lnTo>
                <a:lnTo>
                  <a:pt x="16710" y="19422"/>
                </a:lnTo>
                <a:lnTo>
                  <a:pt x="16710" y="19415"/>
                </a:lnTo>
                <a:lnTo>
                  <a:pt x="16709" y="19410"/>
                </a:lnTo>
                <a:lnTo>
                  <a:pt x="16704" y="19416"/>
                </a:lnTo>
                <a:lnTo>
                  <a:pt x="16700" y="19418"/>
                </a:lnTo>
                <a:lnTo>
                  <a:pt x="16696" y="19419"/>
                </a:lnTo>
                <a:lnTo>
                  <a:pt x="16692" y="19422"/>
                </a:lnTo>
                <a:lnTo>
                  <a:pt x="16687" y="19427"/>
                </a:lnTo>
                <a:lnTo>
                  <a:pt x="16680" y="19436"/>
                </a:lnTo>
                <a:lnTo>
                  <a:pt x="16675" y="19440"/>
                </a:lnTo>
                <a:lnTo>
                  <a:pt x="16660" y="19446"/>
                </a:lnTo>
                <a:lnTo>
                  <a:pt x="16650" y="19454"/>
                </a:lnTo>
                <a:lnTo>
                  <a:pt x="16638" y="19456"/>
                </a:lnTo>
                <a:lnTo>
                  <a:pt x="16632" y="19459"/>
                </a:lnTo>
                <a:lnTo>
                  <a:pt x="16637" y="19452"/>
                </a:lnTo>
                <a:lnTo>
                  <a:pt x="16649" y="19445"/>
                </a:lnTo>
                <a:lnTo>
                  <a:pt x="16656" y="19434"/>
                </a:lnTo>
                <a:lnTo>
                  <a:pt x="16659" y="19432"/>
                </a:lnTo>
                <a:lnTo>
                  <a:pt x="16663" y="19432"/>
                </a:lnTo>
                <a:lnTo>
                  <a:pt x="16665" y="19431"/>
                </a:lnTo>
                <a:lnTo>
                  <a:pt x="16668" y="19428"/>
                </a:lnTo>
                <a:lnTo>
                  <a:pt x="16676" y="19419"/>
                </a:lnTo>
                <a:lnTo>
                  <a:pt x="16683" y="19415"/>
                </a:lnTo>
                <a:lnTo>
                  <a:pt x="16698" y="19413"/>
                </a:lnTo>
                <a:lnTo>
                  <a:pt x="16704" y="19408"/>
                </a:lnTo>
                <a:lnTo>
                  <a:pt x="16705" y="19403"/>
                </a:lnTo>
                <a:lnTo>
                  <a:pt x="16700" y="19398"/>
                </a:lnTo>
                <a:lnTo>
                  <a:pt x="16694" y="19394"/>
                </a:lnTo>
                <a:lnTo>
                  <a:pt x="16690" y="19389"/>
                </a:lnTo>
                <a:lnTo>
                  <a:pt x="16685" y="19394"/>
                </a:lnTo>
                <a:lnTo>
                  <a:pt x="16681" y="19394"/>
                </a:lnTo>
                <a:lnTo>
                  <a:pt x="16678" y="19391"/>
                </a:lnTo>
                <a:lnTo>
                  <a:pt x="16674" y="19389"/>
                </a:lnTo>
                <a:lnTo>
                  <a:pt x="16671" y="19389"/>
                </a:lnTo>
                <a:lnTo>
                  <a:pt x="16670" y="19388"/>
                </a:lnTo>
                <a:lnTo>
                  <a:pt x="16670" y="19386"/>
                </a:lnTo>
                <a:lnTo>
                  <a:pt x="16671" y="19382"/>
                </a:lnTo>
                <a:lnTo>
                  <a:pt x="16673" y="19378"/>
                </a:lnTo>
                <a:lnTo>
                  <a:pt x="16674" y="19378"/>
                </a:lnTo>
                <a:lnTo>
                  <a:pt x="16676" y="19379"/>
                </a:lnTo>
                <a:lnTo>
                  <a:pt x="16679" y="19378"/>
                </a:lnTo>
                <a:lnTo>
                  <a:pt x="16686" y="19373"/>
                </a:lnTo>
                <a:lnTo>
                  <a:pt x="16690" y="19370"/>
                </a:lnTo>
                <a:lnTo>
                  <a:pt x="16694" y="19369"/>
                </a:lnTo>
                <a:lnTo>
                  <a:pt x="16697" y="19367"/>
                </a:lnTo>
                <a:lnTo>
                  <a:pt x="16707" y="19351"/>
                </a:lnTo>
                <a:lnTo>
                  <a:pt x="16701" y="19350"/>
                </a:lnTo>
                <a:lnTo>
                  <a:pt x="16698" y="19346"/>
                </a:lnTo>
                <a:lnTo>
                  <a:pt x="16699" y="19342"/>
                </a:lnTo>
                <a:lnTo>
                  <a:pt x="16705" y="19340"/>
                </a:lnTo>
                <a:lnTo>
                  <a:pt x="16716" y="19340"/>
                </a:lnTo>
                <a:lnTo>
                  <a:pt x="16720" y="19338"/>
                </a:lnTo>
                <a:lnTo>
                  <a:pt x="16726" y="19334"/>
                </a:lnTo>
                <a:lnTo>
                  <a:pt x="16725" y="19325"/>
                </a:lnTo>
                <a:lnTo>
                  <a:pt x="16725" y="19321"/>
                </a:lnTo>
                <a:lnTo>
                  <a:pt x="16726" y="19316"/>
                </a:lnTo>
                <a:lnTo>
                  <a:pt x="16730" y="19320"/>
                </a:lnTo>
                <a:lnTo>
                  <a:pt x="16734" y="19321"/>
                </a:lnTo>
                <a:lnTo>
                  <a:pt x="16738" y="19318"/>
                </a:lnTo>
                <a:lnTo>
                  <a:pt x="16743" y="19313"/>
                </a:lnTo>
                <a:lnTo>
                  <a:pt x="16743" y="19303"/>
                </a:lnTo>
                <a:lnTo>
                  <a:pt x="16751" y="19296"/>
                </a:lnTo>
                <a:lnTo>
                  <a:pt x="16761" y="19291"/>
                </a:lnTo>
                <a:lnTo>
                  <a:pt x="16767" y="19283"/>
                </a:lnTo>
                <a:lnTo>
                  <a:pt x="16767" y="19277"/>
                </a:lnTo>
                <a:lnTo>
                  <a:pt x="16767" y="19273"/>
                </a:lnTo>
                <a:lnTo>
                  <a:pt x="16769" y="19268"/>
                </a:lnTo>
                <a:lnTo>
                  <a:pt x="16773" y="19262"/>
                </a:lnTo>
                <a:lnTo>
                  <a:pt x="16787" y="19249"/>
                </a:lnTo>
                <a:lnTo>
                  <a:pt x="16790" y="19239"/>
                </a:lnTo>
                <a:lnTo>
                  <a:pt x="16786" y="19234"/>
                </a:lnTo>
                <a:lnTo>
                  <a:pt x="16783" y="19229"/>
                </a:lnTo>
                <a:lnTo>
                  <a:pt x="16790" y="19218"/>
                </a:lnTo>
                <a:lnTo>
                  <a:pt x="16796" y="19209"/>
                </a:lnTo>
                <a:lnTo>
                  <a:pt x="16810" y="19179"/>
                </a:lnTo>
                <a:lnTo>
                  <a:pt x="16835" y="19144"/>
                </a:lnTo>
                <a:lnTo>
                  <a:pt x="16876" y="19109"/>
                </a:lnTo>
                <a:lnTo>
                  <a:pt x="16906" y="19035"/>
                </a:lnTo>
                <a:lnTo>
                  <a:pt x="16907" y="19030"/>
                </a:lnTo>
                <a:lnTo>
                  <a:pt x="16901" y="19025"/>
                </a:lnTo>
                <a:lnTo>
                  <a:pt x="16834" y="18996"/>
                </a:lnTo>
                <a:lnTo>
                  <a:pt x="16905" y="19016"/>
                </a:lnTo>
                <a:lnTo>
                  <a:pt x="16915" y="19015"/>
                </a:lnTo>
                <a:lnTo>
                  <a:pt x="16922" y="19011"/>
                </a:lnTo>
                <a:lnTo>
                  <a:pt x="16927" y="19002"/>
                </a:lnTo>
                <a:lnTo>
                  <a:pt x="16936" y="18977"/>
                </a:lnTo>
                <a:lnTo>
                  <a:pt x="16940" y="18963"/>
                </a:lnTo>
                <a:lnTo>
                  <a:pt x="16939" y="18953"/>
                </a:lnTo>
                <a:lnTo>
                  <a:pt x="16931" y="18952"/>
                </a:lnTo>
                <a:lnTo>
                  <a:pt x="16935" y="18946"/>
                </a:lnTo>
                <a:lnTo>
                  <a:pt x="16940" y="18944"/>
                </a:lnTo>
                <a:lnTo>
                  <a:pt x="16944" y="18941"/>
                </a:lnTo>
                <a:lnTo>
                  <a:pt x="16948" y="18933"/>
                </a:lnTo>
                <a:lnTo>
                  <a:pt x="16949" y="18926"/>
                </a:lnTo>
                <a:lnTo>
                  <a:pt x="16951" y="18905"/>
                </a:lnTo>
                <a:lnTo>
                  <a:pt x="16959" y="18873"/>
                </a:lnTo>
                <a:lnTo>
                  <a:pt x="16961" y="18859"/>
                </a:lnTo>
                <a:lnTo>
                  <a:pt x="16957" y="18850"/>
                </a:lnTo>
                <a:lnTo>
                  <a:pt x="16967" y="18845"/>
                </a:lnTo>
                <a:lnTo>
                  <a:pt x="16969" y="18844"/>
                </a:lnTo>
                <a:lnTo>
                  <a:pt x="16973" y="18842"/>
                </a:lnTo>
                <a:lnTo>
                  <a:pt x="16975" y="18838"/>
                </a:lnTo>
                <a:lnTo>
                  <a:pt x="16976" y="18834"/>
                </a:lnTo>
                <a:lnTo>
                  <a:pt x="16978" y="18830"/>
                </a:lnTo>
                <a:lnTo>
                  <a:pt x="16989" y="18819"/>
                </a:lnTo>
                <a:lnTo>
                  <a:pt x="16995" y="18813"/>
                </a:lnTo>
                <a:lnTo>
                  <a:pt x="16998" y="18805"/>
                </a:lnTo>
                <a:lnTo>
                  <a:pt x="17004" y="18781"/>
                </a:lnTo>
                <a:lnTo>
                  <a:pt x="17007" y="18776"/>
                </a:lnTo>
                <a:lnTo>
                  <a:pt x="17030" y="18746"/>
                </a:lnTo>
                <a:lnTo>
                  <a:pt x="17032" y="18741"/>
                </a:lnTo>
                <a:lnTo>
                  <a:pt x="17031" y="18738"/>
                </a:lnTo>
                <a:lnTo>
                  <a:pt x="17026" y="18734"/>
                </a:lnTo>
                <a:lnTo>
                  <a:pt x="17019" y="18731"/>
                </a:lnTo>
                <a:lnTo>
                  <a:pt x="16995" y="18731"/>
                </a:lnTo>
                <a:lnTo>
                  <a:pt x="17004" y="18726"/>
                </a:lnTo>
                <a:lnTo>
                  <a:pt x="17028" y="18728"/>
                </a:lnTo>
                <a:lnTo>
                  <a:pt x="17032" y="18730"/>
                </a:lnTo>
                <a:lnTo>
                  <a:pt x="17036" y="18733"/>
                </a:lnTo>
                <a:lnTo>
                  <a:pt x="17040" y="18734"/>
                </a:lnTo>
                <a:lnTo>
                  <a:pt x="17045" y="18731"/>
                </a:lnTo>
                <a:lnTo>
                  <a:pt x="17050" y="18733"/>
                </a:lnTo>
                <a:lnTo>
                  <a:pt x="17059" y="18729"/>
                </a:lnTo>
                <a:lnTo>
                  <a:pt x="17082" y="18709"/>
                </a:lnTo>
                <a:lnTo>
                  <a:pt x="17086" y="18706"/>
                </a:lnTo>
                <a:lnTo>
                  <a:pt x="17094" y="18703"/>
                </a:lnTo>
                <a:lnTo>
                  <a:pt x="17093" y="18699"/>
                </a:lnTo>
                <a:lnTo>
                  <a:pt x="17087" y="18694"/>
                </a:lnTo>
                <a:lnTo>
                  <a:pt x="17083" y="18688"/>
                </a:lnTo>
                <a:lnTo>
                  <a:pt x="17080" y="18679"/>
                </a:lnTo>
                <a:lnTo>
                  <a:pt x="17078" y="18669"/>
                </a:lnTo>
                <a:lnTo>
                  <a:pt x="17079" y="18660"/>
                </a:lnTo>
                <a:lnTo>
                  <a:pt x="17079" y="18652"/>
                </a:lnTo>
                <a:lnTo>
                  <a:pt x="17075" y="18645"/>
                </a:lnTo>
                <a:lnTo>
                  <a:pt x="17069" y="18639"/>
                </a:lnTo>
                <a:lnTo>
                  <a:pt x="17066" y="18633"/>
                </a:lnTo>
                <a:lnTo>
                  <a:pt x="17068" y="18628"/>
                </a:lnTo>
                <a:lnTo>
                  <a:pt x="17074" y="18630"/>
                </a:lnTo>
                <a:lnTo>
                  <a:pt x="17081" y="18635"/>
                </a:lnTo>
                <a:lnTo>
                  <a:pt x="17088" y="18643"/>
                </a:lnTo>
                <a:lnTo>
                  <a:pt x="17094" y="18646"/>
                </a:lnTo>
                <a:lnTo>
                  <a:pt x="17097" y="18649"/>
                </a:lnTo>
                <a:lnTo>
                  <a:pt x="17101" y="18656"/>
                </a:lnTo>
                <a:lnTo>
                  <a:pt x="17104" y="18665"/>
                </a:lnTo>
                <a:lnTo>
                  <a:pt x="17107" y="18679"/>
                </a:lnTo>
                <a:lnTo>
                  <a:pt x="17107" y="18688"/>
                </a:lnTo>
                <a:lnTo>
                  <a:pt x="17113" y="18688"/>
                </a:lnTo>
                <a:lnTo>
                  <a:pt x="17117" y="18687"/>
                </a:lnTo>
                <a:lnTo>
                  <a:pt x="17126" y="18681"/>
                </a:lnTo>
                <a:lnTo>
                  <a:pt x="17135" y="18678"/>
                </a:lnTo>
                <a:lnTo>
                  <a:pt x="17139" y="18675"/>
                </a:lnTo>
                <a:lnTo>
                  <a:pt x="17143" y="18671"/>
                </a:lnTo>
                <a:lnTo>
                  <a:pt x="17148" y="18667"/>
                </a:lnTo>
                <a:lnTo>
                  <a:pt x="17153" y="18666"/>
                </a:lnTo>
                <a:lnTo>
                  <a:pt x="17164" y="18663"/>
                </a:lnTo>
                <a:lnTo>
                  <a:pt x="17190" y="18647"/>
                </a:lnTo>
                <a:lnTo>
                  <a:pt x="17194" y="18641"/>
                </a:lnTo>
                <a:lnTo>
                  <a:pt x="17202" y="18598"/>
                </a:lnTo>
                <a:lnTo>
                  <a:pt x="17204" y="18602"/>
                </a:lnTo>
                <a:lnTo>
                  <a:pt x="17203" y="18607"/>
                </a:lnTo>
                <a:lnTo>
                  <a:pt x="17202" y="18612"/>
                </a:lnTo>
                <a:lnTo>
                  <a:pt x="17201" y="18618"/>
                </a:lnTo>
                <a:lnTo>
                  <a:pt x="17203" y="18632"/>
                </a:lnTo>
                <a:lnTo>
                  <a:pt x="17202" y="18637"/>
                </a:lnTo>
                <a:lnTo>
                  <a:pt x="17204" y="18645"/>
                </a:lnTo>
                <a:lnTo>
                  <a:pt x="17213" y="18644"/>
                </a:lnTo>
                <a:lnTo>
                  <a:pt x="17281" y="18600"/>
                </a:lnTo>
                <a:lnTo>
                  <a:pt x="17315" y="18585"/>
                </a:lnTo>
                <a:lnTo>
                  <a:pt x="17323" y="18580"/>
                </a:lnTo>
                <a:lnTo>
                  <a:pt x="17328" y="18570"/>
                </a:lnTo>
                <a:lnTo>
                  <a:pt x="17320" y="18559"/>
                </a:lnTo>
                <a:lnTo>
                  <a:pt x="17314" y="18543"/>
                </a:lnTo>
                <a:lnTo>
                  <a:pt x="17311" y="18526"/>
                </a:lnTo>
                <a:lnTo>
                  <a:pt x="17308" y="18517"/>
                </a:lnTo>
                <a:lnTo>
                  <a:pt x="17303" y="18514"/>
                </a:lnTo>
                <a:lnTo>
                  <a:pt x="17295" y="18512"/>
                </a:lnTo>
                <a:lnTo>
                  <a:pt x="17281" y="18504"/>
                </a:lnTo>
                <a:lnTo>
                  <a:pt x="17269" y="18489"/>
                </a:lnTo>
                <a:lnTo>
                  <a:pt x="17265" y="18480"/>
                </a:lnTo>
                <a:lnTo>
                  <a:pt x="17324" y="18516"/>
                </a:lnTo>
                <a:lnTo>
                  <a:pt x="17336" y="18533"/>
                </a:lnTo>
                <a:lnTo>
                  <a:pt x="17348" y="18563"/>
                </a:lnTo>
                <a:lnTo>
                  <a:pt x="17351" y="18567"/>
                </a:lnTo>
                <a:lnTo>
                  <a:pt x="17354" y="18567"/>
                </a:lnTo>
                <a:lnTo>
                  <a:pt x="17380" y="18563"/>
                </a:lnTo>
                <a:lnTo>
                  <a:pt x="17384" y="18562"/>
                </a:lnTo>
                <a:lnTo>
                  <a:pt x="17388" y="18556"/>
                </a:lnTo>
                <a:lnTo>
                  <a:pt x="17390" y="18554"/>
                </a:lnTo>
                <a:lnTo>
                  <a:pt x="17390" y="18552"/>
                </a:lnTo>
                <a:lnTo>
                  <a:pt x="17391" y="18546"/>
                </a:lnTo>
                <a:lnTo>
                  <a:pt x="17393" y="18535"/>
                </a:lnTo>
                <a:lnTo>
                  <a:pt x="17398" y="18523"/>
                </a:lnTo>
                <a:lnTo>
                  <a:pt x="17403" y="18512"/>
                </a:lnTo>
                <a:lnTo>
                  <a:pt x="17409" y="18508"/>
                </a:lnTo>
                <a:lnTo>
                  <a:pt x="17418" y="18506"/>
                </a:lnTo>
                <a:lnTo>
                  <a:pt x="17427" y="18503"/>
                </a:lnTo>
                <a:lnTo>
                  <a:pt x="17434" y="18501"/>
                </a:lnTo>
                <a:lnTo>
                  <a:pt x="17441" y="18505"/>
                </a:lnTo>
                <a:lnTo>
                  <a:pt x="17443" y="18508"/>
                </a:lnTo>
                <a:lnTo>
                  <a:pt x="17445" y="18514"/>
                </a:lnTo>
                <a:lnTo>
                  <a:pt x="17446" y="18517"/>
                </a:lnTo>
                <a:lnTo>
                  <a:pt x="17451" y="18519"/>
                </a:lnTo>
                <a:lnTo>
                  <a:pt x="17461" y="18517"/>
                </a:lnTo>
                <a:lnTo>
                  <a:pt x="17464" y="18518"/>
                </a:lnTo>
                <a:lnTo>
                  <a:pt x="17471" y="18524"/>
                </a:lnTo>
                <a:lnTo>
                  <a:pt x="17472" y="18527"/>
                </a:lnTo>
                <a:lnTo>
                  <a:pt x="17468" y="18528"/>
                </a:lnTo>
                <a:lnTo>
                  <a:pt x="17463" y="18529"/>
                </a:lnTo>
                <a:lnTo>
                  <a:pt x="17414" y="18545"/>
                </a:lnTo>
                <a:lnTo>
                  <a:pt x="17406" y="18546"/>
                </a:lnTo>
                <a:lnTo>
                  <a:pt x="17402" y="18548"/>
                </a:lnTo>
                <a:lnTo>
                  <a:pt x="17398" y="18551"/>
                </a:lnTo>
                <a:lnTo>
                  <a:pt x="17396" y="18556"/>
                </a:lnTo>
                <a:lnTo>
                  <a:pt x="17398" y="18557"/>
                </a:lnTo>
                <a:lnTo>
                  <a:pt x="17411" y="18555"/>
                </a:lnTo>
                <a:lnTo>
                  <a:pt x="17439" y="18546"/>
                </a:lnTo>
                <a:lnTo>
                  <a:pt x="17457" y="18544"/>
                </a:lnTo>
                <a:lnTo>
                  <a:pt x="17466" y="18539"/>
                </a:lnTo>
                <a:lnTo>
                  <a:pt x="17491" y="18536"/>
                </a:lnTo>
                <a:lnTo>
                  <a:pt x="17500" y="18532"/>
                </a:lnTo>
                <a:lnTo>
                  <a:pt x="17505" y="18531"/>
                </a:lnTo>
                <a:lnTo>
                  <a:pt x="17498" y="18539"/>
                </a:lnTo>
                <a:lnTo>
                  <a:pt x="17497" y="18545"/>
                </a:lnTo>
                <a:lnTo>
                  <a:pt x="17505" y="18557"/>
                </a:lnTo>
                <a:lnTo>
                  <a:pt x="17509" y="18566"/>
                </a:lnTo>
                <a:lnTo>
                  <a:pt x="17512" y="18569"/>
                </a:lnTo>
                <a:lnTo>
                  <a:pt x="17519" y="18567"/>
                </a:lnTo>
                <a:lnTo>
                  <a:pt x="17524" y="18575"/>
                </a:lnTo>
                <a:lnTo>
                  <a:pt x="17527" y="18577"/>
                </a:lnTo>
                <a:lnTo>
                  <a:pt x="17546" y="18577"/>
                </a:lnTo>
                <a:lnTo>
                  <a:pt x="17553" y="18579"/>
                </a:lnTo>
                <a:lnTo>
                  <a:pt x="17554" y="18578"/>
                </a:lnTo>
                <a:lnTo>
                  <a:pt x="17549" y="18563"/>
                </a:lnTo>
                <a:lnTo>
                  <a:pt x="17548" y="18551"/>
                </a:lnTo>
                <a:lnTo>
                  <a:pt x="17552" y="18540"/>
                </a:lnTo>
                <a:lnTo>
                  <a:pt x="17559" y="18528"/>
                </a:lnTo>
                <a:lnTo>
                  <a:pt x="17556" y="18525"/>
                </a:lnTo>
                <a:lnTo>
                  <a:pt x="17556" y="18520"/>
                </a:lnTo>
                <a:lnTo>
                  <a:pt x="17559" y="18515"/>
                </a:lnTo>
                <a:lnTo>
                  <a:pt x="17564" y="18514"/>
                </a:lnTo>
                <a:lnTo>
                  <a:pt x="17568" y="18516"/>
                </a:lnTo>
                <a:lnTo>
                  <a:pt x="17567" y="18521"/>
                </a:lnTo>
                <a:lnTo>
                  <a:pt x="17565" y="18527"/>
                </a:lnTo>
                <a:lnTo>
                  <a:pt x="17565" y="18533"/>
                </a:lnTo>
                <a:lnTo>
                  <a:pt x="17567" y="18538"/>
                </a:lnTo>
                <a:lnTo>
                  <a:pt x="17566" y="18541"/>
                </a:lnTo>
                <a:lnTo>
                  <a:pt x="17564" y="18545"/>
                </a:lnTo>
                <a:lnTo>
                  <a:pt x="17563" y="18551"/>
                </a:lnTo>
                <a:lnTo>
                  <a:pt x="17563" y="18557"/>
                </a:lnTo>
                <a:lnTo>
                  <a:pt x="17564" y="18567"/>
                </a:lnTo>
                <a:lnTo>
                  <a:pt x="17564" y="18572"/>
                </a:lnTo>
                <a:lnTo>
                  <a:pt x="17567" y="18569"/>
                </a:lnTo>
                <a:lnTo>
                  <a:pt x="17570" y="18568"/>
                </a:lnTo>
                <a:lnTo>
                  <a:pt x="17572" y="18568"/>
                </a:lnTo>
                <a:lnTo>
                  <a:pt x="17574" y="18572"/>
                </a:lnTo>
                <a:lnTo>
                  <a:pt x="17575" y="18569"/>
                </a:lnTo>
                <a:lnTo>
                  <a:pt x="17579" y="18560"/>
                </a:lnTo>
                <a:lnTo>
                  <a:pt x="17584" y="18561"/>
                </a:lnTo>
                <a:lnTo>
                  <a:pt x="17594" y="18551"/>
                </a:lnTo>
                <a:lnTo>
                  <a:pt x="17596" y="18557"/>
                </a:lnTo>
                <a:lnTo>
                  <a:pt x="17602" y="18547"/>
                </a:lnTo>
                <a:lnTo>
                  <a:pt x="17608" y="18535"/>
                </a:lnTo>
                <a:lnTo>
                  <a:pt x="17612" y="18523"/>
                </a:lnTo>
                <a:lnTo>
                  <a:pt x="17614" y="18511"/>
                </a:lnTo>
                <a:lnTo>
                  <a:pt x="17613" y="18509"/>
                </a:lnTo>
                <a:lnTo>
                  <a:pt x="17612" y="18505"/>
                </a:lnTo>
                <a:lnTo>
                  <a:pt x="17612" y="18502"/>
                </a:lnTo>
                <a:lnTo>
                  <a:pt x="17613" y="18500"/>
                </a:lnTo>
                <a:lnTo>
                  <a:pt x="17615" y="18497"/>
                </a:lnTo>
                <a:lnTo>
                  <a:pt x="17616" y="18494"/>
                </a:lnTo>
                <a:lnTo>
                  <a:pt x="17617" y="18490"/>
                </a:lnTo>
                <a:lnTo>
                  <a:pt x="17615" y="18485"/>
                </a:lnTo>
                <a:lnTo>
                  <a:pt x="17612" y="18482"/>
                </a:lnTo>
                <a:lnTo>
                  <a:pt x="17609" y="18478"/>
                </a:lnTo>
                <a:lnTo>
                  <a:pt x="17610" y="18470"/>
                </a:lnTo>
                <a:lnTo>
                  <a:pt x="17606" y="18472"/>
                </a:lnTo>
                <a:lnTo>
                  <a:pt x="17595" y="18482"/>
                </a:lnTo>
                <a:lnTo>
                  <a:pt x="17595" y="18476"/>
                </a:lnTo>
                <a:lnTo>
                  <a:pt x="17593" y="18473"/>
                </a:lnTo>
                <a:lnTo>
                  <a:pt x="17589" y="18471"/>
                </a:lnTo>
                <a:lnTo>
                  <a:pt x="17585" y="18470"/>
                </a:lnTo>
                <a:lnTo>
                  <a:pt x="17580" y="18472"/>
                </a:lnTo>
                <a:lnTo>
                  <a:pt x="17577" y="18477"/>
                </a:lnTo>
                <a:lnTo>
                  <a:pt x="17573" y="18482"/>
                </a:lnTo>
                <a:lnTo>
                  <a:pt x="17570" y="18485"/>
                </a:lnTo>
                <a:lnTo>
                  <a:pt x="17566" y="18486"/>
                </a:lnTo>
                <a:lnTo>
                  <a:pt x="17565" y="18483"/>
                </a:lnTo>
                <a:lnTo>
                  <a:pt x="17569" y="18472"/>
                </a:lnTo>
                <a:lnTo>
                  <a:pt x="17570" y="18465"/>
                </a:lnTo>
                <a:lnTo>
                  <a:pt x="17570" y="18461"/>
                </a:lnTo>
                <a:lnTo>
                  <a:pt x="17563" y="18456"/>
                </a:lnTo>
                <a:lnTo>
                  <a:pt x="17558" y="18467"/>
                </a:lnTo>
                <a:lnTo>
                  <a:pt x="17554" y="18477"/>
                </a:lnTo>
                <a:lnTo>
                  <a:pt x="17552" y="18479"/>
                </a:lnTo>
                <a:lnTo>
                  <a:pt x="17550" y="18475"/>
                </a:lnTo>
                <a:lnTo>
                  <a:pt x="17549" y="18469"/>
                </a:lnTo>
                <a:lnTo>
                  <a:pt x="17549" y="18463"/>
                </a:lnTo>
                <a:lnTo>
                  <a:pt x="17545" y="18462"/>
                </a:lnTo>
                <a:lnTo>
                  <a:pt x="17534" y="18462"/>
                </a:lnTo>
                <a:lnTo>
                  <a:pt x="17522" y="18465"/>
                </a:lnTo>
                <a:lnTo>
                  <a:pt x="17514" y="18473"/>
                </a:lnTo>
                <a:lnTo>
                  <a:pt x="17508" y="18471"/>
                </a:lnTo>
                <a:lnTo>
                  <a:pt x="17500" y="18470"/>
                </a:lnTo>
                <a:lnTo>
                  <a:pt x="17498" y="18466"/>
                </a:lnTo>
                <a:lnTo>
                  <a:pt x="17508" y="18459"/>
                </a:lnTo>
                <a:lnTo>
                  <a:pt x="17517" y="18456"/>
                </a:lnTo>
                <a:lnTo>
                  <a:pt x="17537" y="18454"/>
                </a:lnTo>
                <a:lnTo>
                  <a:pt x="17546" y="18450"/>
                </a:lnTo>
                <a:lnTo>
                  <a:pt x="17530" y="18445"/>
                </a:lnTo>
                <a:lnTo>
                  <a:pt x="17526" y="18442"/>
                </a:lnTo>
                <a:lnTo>
                  <a:pt x="17525" y="18436"/>
                </a:lnTo>
                <a:lnTo>
                  <a:pt x="17527" y="18433"/>
                </a:lnTo>
                <a:lnTo>
                  <a:pt x="17530" y="18434"/>
                </a:lnTo>
                <a:lnTo>
                  <a:pt x="17533" y="18439"/>
                </a:lnTo>
                <a:lnTo>
                  <a:pt x="17535" y="18432"/>
                </a:lnTo>
                <a:lnTo>
                  <a:pt x="17533" y="18407"/>
                </a:lnTo>
                <a:lnTo>
                  <a:pt x="17534" y="18381"/>
                </a:lnTo>
                <a:lnTo>
                  <a:pt x="17534" y="18372"/>
                </a:lnTo>
                <a:lnTo>
                  <a:pt x="17517" y="18383"/>
                </a:lnTo>
                <a:lnTo>
                  <a:pt x="17502" y="18390"/>
                </a:lnTo>
                <a:lnTo>
                  <a:pt x="17468" y="18398"/>
                </a:lnTo>
                <a:lnTo>
                  <a:pt x="17431" y="18387"/>
                </a:lnTo>
                <a:lnTo>
                  <a:pt x="17469" y="18388"/>
                </a:lnTo>
                <a:lnTo>
                  <a:pt x="17490" y="18385"/>
                </a:lnTo>
                <a:lnTo>
                  <a:pt x="17510" y="18378"/>
                </a:lnTo>
                <a:lnTo>
                  <a:pt x="17514" y="18375"/>
                </a:lnTo>
                <a:lnTo>
                  <a:pt x="17525" y="18366"/>
                </a:lnTo>
                <a:lnTo>
                  <a:pt x="17529" y="18365"/>
                </a:lnTo>
                <a:lnTo>
                  <a:pt x="17539" y="18366"/>
                </a:lnTo>
                <a:lnTo>
                  <a:pt x="17542" y="18363"/>
                </a:lnTo>
                <a:lnTo>
                  <a:pt x="17548" y="18341"/>
                </a:lnTo>
                <a:lnTo>
                  <a:pt x="17552" y="18330"/>
                </a:lnTo>
                <a:lnTo>
                  <a:pt x="17557" y="18320"/>
                </a:lnTo>
                <a:lnTo>
                  <a:pt x="17521" y="18323"/>
                </a:lnTo>
                <a:lnTo>
                  <a:pt x="17483" y="18310"/>
                </a:lnTo>
                <a:lnTo>
                  <a:pt x="17543" y="18314"/>
                </a:lnTo>
                <a:lnTo>
                  <a:pt x="17549" y="18313"/>
                </a:lnTo>
                <a:lnTo>
                  <a:pt x="17554" y="18311"/>
                </a:lnTo>
                <a:lnTo>
                  <a:pt x="17557" y="18308"/>
                </a:lnTo>
                <a:lnTo>
                  <a:pt x="17559" y="18305"/>
                </a:lnTo>
                <a:lnTo>
                  <a:pt x="17569" y="18293"/>
                </a:lnTo>
                <a:lnTo>
                  <a:pt x="17580" y="18276"/>
                </a:lnTo>
                <a:lnTo>
                  <a:pt x="17586" y="18268"/>
                </a:lnTo>
                <a:lnTo>
                  <a:pt x="17613" y="18250"/>
                </a:lnTo>
                <a:lnTo>
                  <a:pt x="17624" y="18240"/>
                </a:lnTo>
                <a:lnTo>
                  <a:pt x="17635" y="18235"/>
                </a:lnTo>
                <a:lnTo>
                  <a:pt x="17678" y="18224"/>
                </a:lnTo>
                <a:lnTo>
                  <a:pt x="17695" y="18213"/>
                </a:lnTo>
                <a:lnTo>
                  <a:pt x="17698" y="18210"/>
                </a:lnTo>
                <a:lnTo>
                  <a:pt x="17701" y="18206"/>
                </a:lnTo>
                <a:lnTo>
                  <a:pt x="17703" y="18201"/>
                </a:lnTo>
                <a:lnTo>
                  <a:pt x="17706" y="18197"/>
                </a:lnTo>
                <a:lnTo>
                  <a:pt x="17719" y="18190"/>
                </a:lnTo>
                <a:lnTo>
                  <a:pt x="17728" y="18189"/>
                </a:lnTo>
                <a:lnTo>
                  <a:pt x="17732" y="18188"/>
                </a:lnTo>
                <a:lnTo>
                  <a:pt x="17747" y="18179"/>
                </a:lnTo>
                <a:lnTo>
                  <a:pt x="17750" y="18177"/>
                </a:lnTo>
                <a:lnTo>
                  <a:pt x="17752" y="18174"/>
                </a:lnTo>
                <a:lnTo>
                  <a:pt x="17754" y="18168"/>
                </a:lnTo>
                <a:lnTo>
                  <a:pt x="17757" y="18166"/>
                </a:lnTo>
                <a:lnTo>
                  <a:pt x="17760" y="18164"/>
                </a:lnTo>
                <a:lnTo>
                  <a:pt x="17764" y="18160"/>
                </a:lnTo>
                <a:lnTo>
                  <a:pt x="17767" y="18155"/>
                </a:lnTo>
                <a:lnTo>
                  <a:pt x="17768" y="18153"/>
                </a:lnTo>
                <a:lnTo>
                  <a:pt x="17768" y="18151"/>
                </a:lnTo>
                <a:lnTo>
                  <a:pt x="17769" y="18146"/>
                </a:lnTo>
                <a:lnTo>
                  <a:pt x="17770" y="18138"/>
                </a:lnTo>
                <a:lnTo>
                  <a:pt x="17772" y="18133"/>
                </a:lnTo>
                <a:lnTo>
                  <a:pt x="17782" y="18128"/>
                </a:lnTo>
                <a:lnTo>
                  <a:pt x="17790" y="18121"/>
                </a:lnTo>
                <a:lnTo>
                  <a:pt x="17797" y="18112"/>
                </a:lnTo>
                <a:lnTo>
                  <a:pt x="17804" y="18097"/>
                </a:lnTo>
                <a:lnTo>
                  <a:pt x="17840" y="18044"/>
                </a:lnTo>
                <a:lnTo>
                  <a:pt x="17838" y="18043"/>
                </a:lnTo>
                <a:lnTo>
                  <a:pt x="17837" y="18042"/>
                </a:lnTo>
                <a:lnTo>
                  <a:pt x="17836" y="18042"/>
                </a:lnTo>
                <a:lnTo>
                  <a:pt x="17834" y="18041"/>
                </a:lnTo>
                <a:lnTo>
                  <a:pt x="17835" y="18038"/>
                </a:lnTo>
                <a:lnTo>
                  <a:pt x="17850" y="18031"/>
                </a:lnTo>
                <a:lnTo>
                  <a:pt x="17861" y="18016"/>
                </a:lnTo>
                <a:lnTo>
                  <a:pt x="17870" y="17997"/>
                </a:lnTo>
                <a:lnTo>
                  <a:pt x="17880" y="17981"/>
                </a:lnTo>
                <a:lnTo>
                  <a:pt x="17901" y="17960"/>
                </a:lnTo>
                <a:lnTo>
                  <a:pt x="17905" y="17957"/>
                </a:lnTo>
                <a:lnTo>
                  <a:pt x="17909" y="17956"/>
                </a:lnTo>
                <a:lnTo>
                  <a:pt x="17917" y="17950"/>
                </a:lnTo>
                <a:lnTo>
                  <a:pt x="17921" y="17949"/>
                </a:lnTo>
                <a:lnTo>
                  <a:pt x="17925" y="17949"/>
                </a:lnTo>
                <a:lnTo>
                  <a:pt x="17928" y="17952"/>
                </a:lnTo>
                <a:lnTo>
                  <a:pt x="17932" y="17960"/>
                </a:lnTo>
                <a:lnTo>
                  <a:pt x="17935" y="17958"/>
                </a:lnTo>
                <a:lnTo>
                  <a:pt x="17938" y="17954"/>
                </a:lnTo>
                <a:lnTo>
                  <a:pt x="17936" y="17950"/>
                </a:lnTo>
                <a:lnTo>
                  <a:pt x="17933" y="17944"/>
                </a:lnTo>
                <a:lnTo>
                  <a:pt x="17933" y="17940"/>
                </a:lnTo>
                <a:lnTo>
                  <a:pt x="17935" y="17933"/>
                </a:lnTo>
                <a:lnTo>
                  <a:pt x="17938" y="17930"/>
                </a:lnTo>
                <a:lnTo>
                  <a:pt x="17942" y="17927"/>
                </a:lnTo>
                <a:lnTo>
                  <a:pt x="17946" y="17924"/>
                </a:lnTo>
                <a:lnTo>
                  <a:pt x="17948" y="17921"/>
                </a:lnTo>
                <a:lnTo>
                  <a:pt x="17953" y="17914"/>
                </a:lnTo>
                <a:lnTo>
                  <a:pt x="17957" y="17914"/>
                </a:lnTo>
                <a:lnTo>
                  <a:pt x="17959" y="17914"/>
                </a:lnTo>
                <a:lnTo>
                  <a:pt x="17961" y="17912"/>
                </a:lnTo>
                <a:lnTo>
                  <a:pt x="17974" y="17896"/>
                </a:lnTo>
                <a:lnTo>
                  <a:pt x="17982" y="17890"/>
                </a:lnTo>
                <a:lnTo>
                  <a:pt x="17998" y="17881"/>
                </a:lnTo>
                <a:lnTo>
                  <a:pt x="18005" y="17875"/>
                </a:lnTo>
                <a:lnTo>
                  <a:pt x="18014" y="17863"/>
                </a:lnTo>
                <a:lnTo>
                  <a:pt x="18022" y="17855"/>
                </a:lnTo>
                <a:lnTo>
                  <a:pt x="18023" y="17853"/>
                </a:lnTo>
                <a:lnTo>
                  <a:pt x="18015" y="17840"/>
                </a:lnTo>
                <a:lnTo>
                  <a:pt x="18011" y="17835"/>
                </a:lnTo>
                <a:lnTo>
                  <a:pt x="18009" y="17829"/>
                </a:lnTo>
                <a:lnTo>
                  <a:pt x="18011" y="17816"/>
                </a:lnTo>
                <a:lnTo>
                  <a:pt x="18013" y="17812"/>
                </a:lnTo>
                <a:lnTo>
                  <a:pt x="18014" y="17813"/>
                </a:lnTo>
                <a:lnTo>
                  <a:pt x="18016" y="17817"/>
                </a:lnTo>
                <a:lnTo>
                  <a:pt x="18015" y="17822"/>
                </a:lnTo>
                <a:lnTo>
                  <a:pt x="18014" y="17829"/>
                </a:lnTo>
                <a:lnTo>
                  <a:pt x="18015" y="17833"/>
                </a:lnTo>
                <a:lnTo>
                  <a:pt x="18017" y="17836"/>
                </a:lnTo>
                <a:lnTo>
                  <a:pt x="18029" y="17842"/>
                </a:lnTo>
                <a:lnTo>
                  <a:pt x="18033" y="17840"/>
                </a:lnTo>
                <a:lnTo>
                  <a:pt x="18035" y="17832"/>
                </a:lnTo>
                <a:lnTo>
                  <a:pt x="18038" y="17819"/>
                </a:lnTo>
                <a:lnTo>
                  <a:pt x="18042" y="17811"/>
                </a:lnTo>
                <a:lnTo>
                  <a:pt x="18049" y="17801"/>
                </a:lnTo>
                <a:lnTo>
                  <a:pt x="18061" y="17786"/>
                </a:lnTo>
                <a:lnTo>
                  <a:pt x="18091" y="17759"/>
                </a:lnTo>
                <a:lnTo>
                  <a:pt x="18135" y="17720"/>
                </a:lnTo>
                <a:lnTo>
                  <a:pt x="18143" y="17711"/>
                </a:lnTo>
                <a:lnTo>
                  <a:pt x="18174" y="17668"/>
                </a:lnTo>
                <a:lnTo>
                  <a:pt x="18179" y="17658"/>
                </a:lnTo>
                <a:lnTo>
                  <a:pt x="18173" y="17660"/>
                </a:lnTo>
                <a:lnTo>
                  <a:pt x="18165" y="17659"/>
                </a:lnTo>
                <a:lnTo>
                  <a:pt x="18160" y="17655"/>
                </a:lnTo>
                <a:lnTo>
                  <a:pt x="18159" y="17647"/>
                </a:lnTo>
                <a:lnTo>
                  <a:pt x="18158" y="17644"/>
                </a:lnTo>
                <a:lnTo>
                  <a:pt x="18157" y="17621"/>
                </a:lnTo>
                <a:lnTo>
                  <a:pt x="18158" y="17617"/>
                </a:lnTo>
                <a:lnTo>
                  <a:pt x="18153" y="17616"/>
                </a:lnTo>
                <a:lnTo>
                  <a:pt x="18144" y="17622"/>
                </a:lnTo>
                <a:lnTo>
                  <a:pt x="18132" y="17633"/>
                </a:lnTo>
                <a:lnTo>
                  <a:pt x="18128" y="17634"/>
                </a:lnTo>
                <a:lnTo>
                  <a:pt x="18107" y="17639"/>
                </a:lnTo>
                <a:lnTo>
                  <a:pt x="18104" y="17639"/>
                </a:lnTo>
                <a:lnTo>
                  <a:pt x="18104" y="17638"/>
                </a:lnTo>
                <a:lnTo>
                  <a:pt x="18111" y="17634"/>
                </a:lnTo>
                <a:lnTo>
                  <a:pt x="18131" y="17626"/>
                </a:lnTo>
                <a:lnTo>
                  <a:pt x="18141" y="17619"/>
                </a:lnTo>
                <a:lnTo>
                  <a:pt x="18152" y="17610"/>
                </a:lnTo>
                <a:lnTo>
                  <a:pt x="18157" y="17602"/>
                </a:lnTo>
                <a:lnTo>
                  <a:pt x="18159" y="17593"/>
                </a:lnTo>
                <a:lnTo>
                  <a:pt x="18150" y="17562"/>
                </a:lnTo>
                <a:lnTo>
                  <a:pt x="18147" y="17559"/>
                </a:lnTo>
                <a:lnTo>
                  <a:pt x="18146" y="17565"/>
                </a:lnTo>
                <a:lnTo>
                  <a:pt x="18146" y="17574"/>
                </a:lnTo>
                <a:lnTo>
                  <a:pt x="18147" y="17576"/>
                </a:lnTo>
                <a:lnTo>
                  <a:pt x="18144" y="17584"/>
                </a:lnTo>
                <a:lnTo>
                  <a:pt x="18140" y="17586"/>
                </a:lnTo>
                <a:lnTo>
                  <a:pt x="18138" y="17583"/>
                </a:lnTo>
                <a:lnTo>
                  <a:pt x="18137" y="17582"/>
                </a:lnTo>
                <a:lnTo>
                  <a:pt x="18139" y="17579"/>
                </a:lnTo>
                <a:lnTo>
                  <a:pt x="18139" y="17573"/>
                </a:lnTo>
                <a:lnTo>
                  <a:pt x="18136" y="17568"/>
                </a:lnTo>
                <a:lnTo>
                  <a:pt x="18131" y="17567"/>
                </a:lnTo>
                <a:lnTo>
                  <a:pt x="18135" y="17560"/>
                </a:lnTo>
                <a:lnTo>
                  <a:pt x="18136" y="17554"/>
                </a:lnTo>
                <a:lnTo>
                  <a:pt x="18136" y="17541"/>
                </a:lnTo>
                <a:lnTo>
                  <a:pt x="18137" y="17532"/>
                </a:lnTo>
                <a:lnTo>
                  <a:pt x="18140" y="17527"/>
                </a:lnTo>
                <a:lnTo>
                  <a:pt x="18150" y="17517"/>
                </a:lnTo>
                <a:lnTo>
                  <a:pt x="18158" y="17506"/>
                </a:lnTo>
                <a:lnTo>
                  <a:pt x="18166" y="17493"/>
                </a:lnTo>
                <a:lnTo>
                  <a:pt x="18174" y="17483"/>
                </a:lnTo>
                <a:lnTo>
                  <a:pt x="18184" y="17476"/>
                </a:lnTo>
                <a:lnTo>
                  <a:pt x="18181" y="17482"/>
                </a:lnTo>
                <a:lnTo>
                  <a:pt x="18184" y="17483"/>
                </a:lnTo>
                <a:lnTo>
                  <a:pt x="18192" y="17477"/>
                </a:lnTo>
                <a:lnTo>
                  <a:pt x="18195" y="17478"/>
                </a:lnTo>
                <a:lnTo>
                  <a:pt x="18194" y="17480"/>
                </a:lnTo>
                <a:lnTo>
                  <a:pt x="18186" y="17490"/>
                </a:lnTo>
                <a:lnTo>
                  <a:pt x="18184" y="17494"/>
                </a:lnTo>
                <a:lnTo>
                  <a:pt x="18189" y="17492"/>
                </a:lnTo>
                <a:lnTo>
                  <a:pt x="18197" y="17486"/>
                </a:lnTo>
                <a:lnTo>
                  <a:pt x="18207" y="17484"/>
                </a:lnTo>
                <a:lnTo>
                  <a:pt x="18210" y="17480"/>
                </a:lnTo>
                <a:lnTo>
                  <a:pt x="18212" y="17476"/>
                </a:lnTo>
                <a:lnTo>
                  <a:pt x="18215" y="17472"/>
                </a:lnTo>
                <a:lnTo>
                  <a:pt x="18219" y="17468"/>
                </a:lnTo>
                <a:lnTo>
                  <a:pt x="18226" y="17462"/>
                </a:lnTo>
                <a:lnTo>
                  <a:pt x="18229" y="17459"/>
                </a:lnTo>
                <a:lnTo>
                  <a:pt x="18236" y="17449"/>
                </a:lnTo>
                <a:lnTo>
                  <a:pt x="18242" y="17438"/>
                </a:lnTo>
                <a:lnTo>
                  <a:pt x="18227" y="17448"/>
                </a:lnTo>
                <a:lnTo>
                  <a:pt x="18220" y="17452"/>
                </a:lnTo>
                <a:lnTo>
                  <a:pt x="18212" y="17453"/>
                </a:lnTo>
                <a:lnTo>
                  <a:pt x="18209" y="17454"/>
                </a:lnTo>
                <a:lnTo>
                  <a:pt x="18203" y="17458"/>
                </a:lnTo>
                <a:lnTo>
                  <a:pt x="18200" y="17459"/>
                </a:lnTo>
                <a:lnTo>
                  <a:pt x="18196" y="17458"/>
                </a:lnTo>
                <a:lnTo>
                  <a:pt x="18192" y="17455"/>
                </a:lnTo>
                <a:lnTo>
                  <a:pt x="18189" y="17451"/>
                </a:lnTo>
                <a:lnTo>
                  <a:pt x="18187" y="17447"/>
                </a:lnTo>
                <a:lnTo>
                  <a:pt x="18184" y="17448"/>
                </a:lnTo>
                <a:lnTo>
                  <a:pt x="18177" y="17450"/>
                </a:lnTo>
                <a:lnTo>
                  <a:pt x="18171" y="17454"/>
                </a:lnTo>
                <a:lnTo>
                  <a:pt x="18167" y="17454"/>
                </a:lnTo>
                <a:lnTo>
                  <a:pt x="18164" y="17452"/>
                </a:lnTo>
                <a:lnTo>
                  <a:pt x="18161" y="17453"/>
                </a:lnTo>
                <a:lnTo>
                  <a:pt x="18155" y="17457"/>
                </a:lnTo>
                <a:lnTo>
                  <a:pt x="18150" y="17461"/>
                </a:lnTo>
                <a:lnTo>
                  <a:pt x="18145" y="17463"/>
                </a:lnTo>
                <a:lnTo>
                  <a:pt x="18139" y="17460"/>
                </a:lnTo>
                <a:lnTo>
                  <a:pt x="18135" y="17462"/>
                </a:lnTo>
                <a:lnTo>
                  <a:pt x="18126" y="17465"/>
                </a:lnTo>
                <a:lnTo>
                  <a:pt x="18119" y="17465"/>
                </a:lnTo>
                <a:lnTo>
                  <a:pt x="18121" y="17460"/>
                </a:lnTo>
                <a:lnTo>
                  <a:pt x="18126" y="17456"/>
                </a:lnTo>
                <a:lnTo>
                  <a:pt x="18133" y="17452"/>
                </a:lnTo>
                <a:lnTo>
                  <a:pt x="18138" y="17451"/>
                </a:lnTo>
                <a:lnTo>
                  <a:pt x="18143" y="17453"/>
                </a:lnTo>
                <a:lnTo>
                  <a:pt x="18146" y="17448"/>
                </a:lnTo>
                <a:lnTo>
                  <a:pt x="18149" y="17446"/>
                </a:lnTo>
                <a:lnTo>
                  <a:pt x="18153" y="17447"/>
                </a:lnTo>
                <a:lnTo>
                  <a:pt x="18156" y="17450"/>
                </a:lnTo>
                <a:lnTo>
                  <a:pt x="18162" y="17444"/>
                </a:lnTo>
                <a:lnTo>
                  <a:pt x="18171" y="17441"/>
                </a:lnTo>
                <a:lnTo>
                  <a:pt x="18186" y="17441"/>
                </a:lnTo>
                <a:lnTo>
                  <a:pt x="18191" y="17440"/>
                </a:lnTo>
                <a:lnTo>
                  <a:pt x="18193" y="17438"/>
                </a:lnTo>
                <a:lnTo>
                  <a:pt x="18196" y="17435"/>
                </a:lnTo>
                <a:lnTo>
                  <a:pt x="18199" y="17432"/>
                </a:lnTo>
                <a:lnTo>
                  <a:pt x="18206" y="17428"/>
                </a:lnTo>
                <a:lnTo>
                  <a:pt x="18206" y="17429"/>
                </a:lnTo>
                <a:lnTo>
                  <a:pt x="18207" y="17429"/>
                </a:lnTo>
                <a:lnTo>
                  <a:pt x="18211" y="17427"/>
                </a:lnTo>
                <a:lnTo>
                  <a:pt x="18212" y="17426"/>
                </a:lnTo>
                <a:lnTo>
                  <a:pt x="18212" y="17420"/>
                </a:lnTo>
                <a:lnTo>
                  <a:pt x="18211" y="17416"/>
                </a:lnTo>
                <a:lnTo>
                  <a:pt x="18206" y="17409"/>
                </a:lnTo>
                <a:lnTo>
                  <a:pt x="18205" y="17404"/>
                </a:lnTo>
                <a:lnTo>
                  <a:pt x="18204" y="17399"/>
                </a:lnTo>
                <a:lnTo>
                  <a:pt x="18205" y="17395"/>
                </a:lnTo>
                <a:lnTo>
                  <a:pt x="18209" y="17397"/>
                </a:lnTo>
                <a:lnTo>
                  <a:pt x="18211" y="17393"/>
                </a:lnTo>
                <a:lnTo>
                  <a:pt x="18215" y="17388"/>
                </a:lnTo>
                <a:lnTo>
                  <a:pt x="18217" y="17385"/>
                </a:lnTo>
                <a:lnTo>
                  <a:pt x="18218" y="17387"/>
                </a:lnTo>
                <a:lnTo>
                  <a:pt x="18214" y="17404"/>
                </a:lnTo>
                <a:lnTo>
                  <a:pt x="18214" y="17409"/>
                </a:lnTo>
                <a:lnTo>
                  <a:pt x="18217" y="17409"/>
                </a:lnTo>
                <a:lnTo>
                  <a:pt x="18220" y="17407"/>
                </a:lnTo>
                <a:lnTo>
                  <a:pt x="18221" y="17406"/>
                </a:lnTo>
                <a:lnTo>
                  <a:pt x="18221" y="17405"/>
                </a:lnTo>
                <a:lnTo>
                  <a:pt x="18225" y="17401"/>
                </a:lnTo>
                <a:lnTo>
                  <a:pt x="18230" y="17399"/>
                </a:lnTo>
                <a:lnTo>
                  <a:pt x="18231" y="17400"/>
                </a:lnTo>
                <a:lnTo>
                  <a:pt x="18233" y="17396"/>
                </a:lnTo>
                <a:lnTo>
                  <a:pt x="18235" y="17388"/>
                </a:lnTo>
                <a:lnTo>
                  <a:pt x="18238" y="17384"/>
                </a:lnTo>
                <a:lnTo>
                  <a:pt x="18260" y="17357"/>
                </a:lnTo>
                <a:lnTo>
                  <a:pt x="18264" y="17350"/>
                </a:lnTo>
                <a:lnTo>
                  <a:pt x="18263" y="17344"/>
                </a:lnTo>
                <a:cubicBezTo>
                  <a:pt x="18263" y="17344"/>
                  <a:pt x="18258" y="17346"/>
                  <a:pt x="18258" y="17346"/>
                </a:cubicBezTo>
                <a:close/>
                <a:moveTo>
                  <a:pt x="15593" y="20020"/>
                </a:moveTo>
                <a:lnTo>
                  <a:pt x="15585" y="20025"/>
                </a:lnTo>
                <a:lnTo>
                  <a:pt x="15580" y="20031"/>
                </a:lnTo>
                <a:lnTo>
                  <a:pt x="15581" y="20036"/>
                </a:lnTo>
                <a:lnTo>
                  <a:pt x="15589" y="20034"/>
                </a:lnTo>
                <a:lnTo>
                  <a:pt x="15597" y="20029"/>
                </a:lnTo>
                <a:lnTo>
                  <a:pt x="15602" y="20025"/>
                </a:lnTo>
                <a:lnTo>
                  <a:pt x="15600" y="20019"/>
                </a:lnTo>
                <a:cubicBezTo>
                  <a:pt x="15600" y="20019"/>
                  <a:pt x="15593" y="20020"/>
                  <a:pt x="15593" y="20020"/>
                </a:cubicBezTo>
                <a:close/>
                <a:moveTo>
                  <a:pt x="15707" y="19842"/>
                </a:moveTo>
                <a:lnTo>
                  <a:pt x="15711" y="19839"/>
                </a:lnTo>
                <a:lnTo>
                  <a:pt x="15716" y="19832"/>
                </a:lnTo>
                <a:lnTo>
                  <a:pt x="15713" y="19829"/>
                </a:lnTo>
                <a:lnTo>
                  <a:pt x="15709" y="19827"/>
                </a:lnTo>
                <a:lnTo>
                  <a:pt x="15705" y="19828"/>
                </a:lnTo>
                <a:lnTo>
                  <a:pt x="15701" y="19831"/>
                </a:lnTo>
                <a:lnTo>
                  <a:pt x="15698" y="19837"/>
                </a:lnTo>
                <a:lnTo>
                  <a:pt x="15699" y="19842"/>
                </a:lnTo>
                <a:lnTo>
                  <a:pt x="15702" y="19844"/>
                </a:lnTo>
                <a:cubicBezTo>
                  <a:pt x="15702" y="19844"/>
                  <a:pt x="15707" y="19842"/>
                  <a:pt x="15707" y="19842"/>
                </a:cubicBezTo>
                <a:close/>
                <a:moveTo>
                  <a:pt x="15969" y="19823"/>
                </a:moveTo>
                <a:lnTo>
                  <a:pt x="15964" y="19826"/>
                </a:lnTo>
                <a:lnTo>
                  <a:pt x="15960" y="19828"/>
                </a:lnTo>
                <a:lnTo>
                  <a:pt x="15955" y="19829"/>
                </a:lnTo>
                <a:lnTo>
                  <a:pt x="15956" y="19834"/>
                </a:lnTo>
                <a:lnTo>
                  <a:pt x="15958" y="19838"/>
                </a:lnTo>
                <a:lnTo>
                  <a:pt x="15959" y="19842"/>
                </a:lnTo>
                <a:lnTo>
                  <a:pt x="15957" y="19846"/>
                </a:lnTo>
                <a:lnTo>
                  <a:pt x="15960" y="19842"/>
                </a:lnTo>
                <a:lnTo>
                  <a:pt x="15968" y="19835"/>
                </a:lnTo>
                <a:lnTo>
                  <a:pt x="15974" y="19826"/>
                </a:lnTo>
                <a:lnTo>
                  <a:pt x="15972" y="19817"/>
                </a:lnTo>
                <a:cubicBezTo>
                  <a:pt x="15972" y="19817"/>
                  <a:pt x="15969" y="19823"/>
                  <a:pt x="15969" y="19823"/>
                </a:cubicBezTo>
                <a:close/>
                <a:moveTo>
                  <a:pt x="14497" y="3234"/>
                </a:moveTo>
                <a:lnTo>
                  <a:pt x="14495" y="3232"/>
                </a:lnTo>
                <a:lnTo>
                  <a:pt x="14493" y="3228"/>
                </a:lnTo>
                <a:lnTo>
                  <a:pt x="14490" y="3224"/>
                </a:lnTo>
                <a:lnTo>
                  <a:pt x="14484" y="3222"/>
                </a:lnTo>
                <a:lnTo>
                  <a:pt x="14483" y="3221"/>
                </a:lnTo>
                <a:lnTo>
                  <a:pt x="14481" y="3219"/>
                </a:lnTo>
                <a:lnTo>
                  <a:pt x="14479" y="3216"/>
                </a:lnTo>
                <a:lnTo>
                  <a:pt x="14476" y="3216"/>
                </a:lnTo>
                <a:lnTo>
                  <a:pt x="14474" y="3217"/>
                </a:lnTo>
                <a:lnTo>
                  <a:pt x="14473" y="3219"/>
                </a:lnTo>
                <a:lnTo>
                  <a:pt x="14470" y="3225"/>
                </a:lnTo>
                <a:lnTo>
                  <a:pt x="14468" y="3222"/>
                </a:lnTo>
                <a:lnTo>
                  <a:pt x="14463" y="3225"/>
                </a:lnTo>
                <a:lnTo>
                  <a:pt x="14458" y="3224"/>
                </a:lnTo>
                <a:lnTo>
                  <a:pt x="14446" y="3222"/>
                </a:lnTo>
                <a:lnTo>
                  <a:pt x="14444" y="3229"/>
                </a:lnTo>
                <a:lnTo>
                  <a:pt x="14452" y="3236"/>
                </a:lnTo>
                <a:lnTo>
                  <a:pt x="14469" y="3246"/>
                </a:lnTo>
                <a:lnTo>
                  <a:pt x="14485" y="3252"/>
                </a:lnTo>
                <a:lnTo>
                  <a:pt x="14496" y="3260"/>
                </a:lnTo>
                <a:lnTo>
                  <a:pt x="14499" y="3261"/>
                </a:lnTo>
                <a:lnTo>
                  <a:pt x="14508" y="3257"/>
                </a:lnTo>
                <a:lnTo>
                  <a:pt x="14508" y="3248"/>
                </a:lnTo>
                <a:lnTo>
                  <a:pt x="14504" y="3238"/>
                </a:lnTo>
                <a:cubicBezTo>
                  <a:pt x="14504" y="3238"/>
                  <a:pt x="14497" y="3234"/>
                  <a:pt x="14497" y="3234"/>
                </a:cubicBezTo>
                <a:close/>
                <a:moveTo>
                  <a:pt x="14430" y="3107"/>
                </a:moveTo>
                <a:lnTo>
                  <a:pt x="14425" y="3099"/>
                </a:lnTo>
                <a:lnTo>
                  <a:pt x="14420" y="3093"/>
                </a:lnTo>
                <a:lnTo>
                  <a:pt x="14414" y="3093"/>
                </a:lnTo>
                <a:lnTo>
                  <a:pt x="14404" y="3102"/>
                </a:lnTo>
                <a:lnTo>
                  <a:pt x="14394" y="3114"/>
                </a:lnTo>
                <a:lnTo>
                  <a:pt x="14388" y="3130"/>
                </a:lnTo>
                <a:lnTo>
                  <a:pt x="14382" y="3135"/>
                </a:lnTo>
                <a:lnTo>
                  <a:pt x="14374" y="3141"/>
                </a:lnTo>
                <a:lnTo>
                  <a:pt x="14371" y="3144"/>
                </a:lnTo>
                <a:lnTo>
                  <a:pt x="14368" y="3149"/>
                </a:lnTo>
                <a:lnTo>
                  <a:pt x="14365" y="3154"/>
                </a:lnTo>
                <a:lnTo>
                  <a:pt x="14364" y="3160"/>
                </a:lnTo>
                <a:lnTo>
                  <a:pt x="14367" y="3166"/>
                </a:lnTo>
                <a:lnTo>
                  <a:pt x="14373" y="3172"/>
                </a:lnTo>
                <a:lnTo>
                  <a:pt x="14380" y="3178"/>
                </a:lnTo>
                <a:lnTo>
                  <a:pt x="14385" y="3180"/>
                </a:lnTo>
                <a:lnTo>
                  <a:pt x="14389" y="3183"/>
                </a:lnTo>
                <a:lnTo>
                  <a:pt x="14397" y="3199"/>
                </a:lnTo>
                <a:lnTo>
                  <a:pt x="14399" y="3204"/>
                </a:lnTo>
                <a:lnTo>
                  <a:pt x="14399" y="3208"/>
                </a:lnTo>
                <a:lnTo>
                  <a:pt x="14399" y="3213"/>
                </a:lnTo>
                <a:lnTo>
                  <a:pt x="14399" y="3217"/>
                </a:lnTo>
                <a:lnTo>
                  <a:pt x="14402" y="3219"/>
                </a:lnTo>
                <a:lnTo>
                  <a:pt x="14405" y="3220"/>
                </a:lnTo>
                <a:lnTo>
                  <a:pt x="14407" y="3222"/>
                </a:lnTo>
                <a:lnTo>
                  <a:pt x="14411" y="3227"/>
                </a:lnTo>
                <a:lnTo>
                  <a:pt x="14415" y="3230"/>
                </a:lnTo>
                <a:lnTo>
                  <a:pt x="14421" y="3232"/>
                </a:lnTo>
                <a:lnTo>
                  <a:pt x="14427" y="3232"/>
                </a:lnTo>
                <a:lnTo>
                  <a:pt x="14432" y="3231"/>
                </a:lnTo>
                <a:lnTo>
                  <a:pt x="14432" y="3228"/>
                </a:lnTo>
                <a:lnTo>
                  <a:pt x="14425" y="3226"/>
                </a:lnTo>
                <a:lnTo>
                  <a:pt x="14418" y="3219"/>
                </a:lnTo>
                <a:lnTo>
                  <a:pt x="14407" y="3203"/>
                </a:lnTo>
                <a:lnTo>
                  <a:pt x="14405" y="3197"/>
                </a:lnTo>
                <a:lnTo>
                  <a:pt x="14406" y="3190"/>
                </a:lnTo>
                <a:lnTo>
                  <a:pt x="14409" y="3177"/>
                </a:lnTo>
                <a:lnTo>
                  <a:pt x="14408" y="3167"/>
                </a:lnTo>
                <a:lnTo>
                  <a:pt x="14409" y="3165"/>
                </a:lnTo>
                <a:lnTo>
                  <a:pt x="14411" y="3163"/>
                </a:lnTo>
                <a:lnTo>
                  <a:pt x="14413" y="3164"/>
                </a:lnTo>
                <a:lnTo>
                  <a:pt x="14414" y="3165"/>
                </a:lnTo>
                <a:lnTo>
                  <a:pt x="14416" y="3165"/>
                </a:lnTo>
                <a:lnTo>
                  <a:pt x="14418" y="3166"/>
                </a:lnTo>
                <a:lnTo>
                  <a:pt x="14419" y="3166"/>
                </a:lnTo>
                <a:lnTo>
                  <a:pt x="14421" y="3163"/>
                </a:lnTo>
                <a:lnTo>
                  <a:pt x="14422" y="3162"/>
                </a:lnTo>
                <a:lnTo>
                  <a:pt x="14423" y="3159"/>
                </a:lnTo>
                <a:lnTo>
                  <a:pt x="14424" y="3158"/>
                </a:lnTo>
                <a:lnTo>
                  <a:pt x="14424" y="3155"/>
                </a:lnTo>
                <a:lnTo>
                  <a:pt x="14428" y="3141"/>
                </a:lnTo>
                <a:lnTo>
                  <a:pt x="14433" y="3133"/>
                </a:lnTo>
                <a:lnTo>
                  <a:pt x="14434" y="3131"/>
                </a:lnTo>
                <a:lnTo>
                  <a:pt x="14433" y="3118"/>
                </a:lnTo>
                <a:cubicBezTo>
                  <a:pt x="14433" y="3118"/>
                  <a:pt x="14430" y="3107"/>
                  <a:pt x="14430" y="3107"/>
                </a:cubicBezTo>
                <a:close/>
                <a:moveTo>
                  <a:pt x="14567" y="3157"/>
                </a:moveTo>
                <a:lnTo>
                  <a:pt x="14587" y="3168"/>
                </a:lnTo>
                <a:lnTo>
                  <a:pt x="14586" y="3164"/>
                </a:lnTo>
                <a:lnTo>
                  <a:pt x="14585" y="3161"/>
                </a:lnTo>
                <a:lnTo>
                  <a:pt x="14585" y="3157"/>
                </a:lnTo>
                <a:lnTo>
                  <a:pt x="14585" y="3153"/>
                </a:lnTo>
                <a:lnTo>
                  <a:pt x="14586" y="3148"/>
                </a:lnTo>
                <a:lnTo>
                  <a:pt x="14587" y="3146"/>
                </a:lnTo>
                <a:lnTo>
                  <a:pt x="14594" y="3131"/>
                </a:lnTo>
                <a:lnTo>
                  <a:pt x="14595" y="3128"/>
                </a:lnTo>
                <a:lnTo>
                  <a:pt x="14595" y="3123"/>
                </a:lnTo>
                <a:lnTo>
                  <a:pt x="14594" y="3120"/>
                </a:lnTo>
                <a:lnTo>
                  <a:pt x="14592" y="3119"/>
                </a:lnTo>
                <a:lnTo>
                  <a:pt x="14590" y="3119"/>
                </a:lnTo>
                <a:lnTo>
                  <a:pt x="14588" y="3117"/>
                </a:lnTo>
                <a:lnTo>
                  <a:pt x="14587" y="3110"/>
                </a:lnTo>
                <a:lnTo>
                  <a:pt x="14585" y="3095"/>
                </a:lnTo>
                <a:lnTo>
                  <a:pt x="14582" y="3087"/>
                </a:lnTo>
                <a:lnTo>
                  <a:pt x="14581" y="3084"/>
                </a:lnTo>
                <a:lnTo>
                  <a:pt x="14576" y="3079"/>
                </a:lnTo>
                <a:lnTo>
                  <a:pt x="14574" y="3075"/>
                </a:lnTo>
                <a:lnTo>
                  <a:pt x="14574" y="3071"/>
                </a:lnTo>
                <a:lnTo>
                  <a:pt x="14574" y="3060"/>
                </a:lnTo>
                <a:lnTo>
                  <a:pt x="14571" y="3054"/>
                </a:lnTo>
                <a:lnTo>
                  <a:pt x="14563" y="3046"/>
                </a:lnTo>
                <a:lnTo>
                  <a:pt x="14559" y="3039"/>
                </a:lnTo>
                <a:lnTo>
                  <a:pt x="14558" y="3030"/>
                </a:lnTo>
                <a:lnTo>
                  <a:pt x="14557" y="3027"/>
                </a:lnTo>
                <a:lnTo>
                  <a:pt x="14556" y="3024"/>
                </a:lnTo>
                <a:lnTo>
                  <a:pt x="14554" y="3022"/>
                </a:lnTo>
                <a:lnTo>
                  <a:pt x="14545" y="3013"/>
                </a:lnTo>
                <a:lnTo>
                  <a:pt x="14540" y="3010"/>
                </a:lnTo>
                <a:lnTo>
                  <a:pt x="14535" y="3011"/>
                </a:lnTo>
                <a:lnTo>
                  <a:pt x="14529" y="3012"/>
                </a:lnTo>
                <a:lnTo>
                  <a:pt x="14526" y="3014"/>
                </a:lnTo>
                <a:lnTo>
                  <a:pt x="14522" y="3017"/>
                </a:lnTo>
                <a:lnTo>
                  <a:pt x="14520" y="3018"/>
                </a:lnTo>
                <a:lnTo>
                  <a:pt x="14517" y="3018"/>
                </a:lnTo>
                <a:lnTo>
                  <a:pt x="14515" y="3016"/>
                </a:lnTo>
                <a:lnTo>
                  <a:pt x="14513" y="3015"/>
                </a:lnTo>
                <a:lnTo>
                  <a:pt x="14511" y="3018"/>
                </a:lnTo>
                <a:lnTo>
                  <a:pt x="14510" y="3013"/>
                </a:lnTo>
                <a:lnTo>
                  <a:pt x="14512" y="3008"/>
                </a:lnTo>
                <a:lnTo>
                  <a:pt x="14513" y="3002"/>
                </a:lnTo>
                <a:lnTo>
                  <a:pt x="14510" y="2996"/>
                </a:lnTo>
                <a:lnTo>
                  <a:pt x="14503" y="2987"/>
                </a:lnTo>
                <a:lnTo>
                  <a:pt x="14502" y="2981"/>
                </a:lnTo>
                <a:lnTo>
                  <a:pt x="14505" y="2973"/>
                </a:lnTo>
                <a:lnTo>
                  <a:pt x="14503" y="2966"/>
                </a:lnTo>
                <a:lnTo>
                  <a:pt x="14503" y="2958"/>
                </a:lnTo>
                <a:lnTo>
                  <a:pt x="14503" y="2942"/>
                </a:lnTo>
                <a:lnTo>
                  <a:pt x="14502" y="2935"/>
                </a:lnTo>
                <a:lnTo>
                  <a:pt x="14500" y="2929"/>
                </a:lnTo>
                <a:lnTo>
                  <a:pt x="14500" y="2924"/>
                </a:lnTo>
                <a:lnTo>
                  <a:pt x="14502" y="2916"/>
                </a:lnTo>
                <a:lnTo>
                  <a:pt x="14493" y="2915"/>
                </a:lnTo>
                <a:lnTo>
                  <a:pt x="14471" y="2898"/>
                </a:lnTo>
                <a:lnTo>
                  <a:pt x="14470" y="2898"/>
                </a:lnTo>
                <a:lnTo>
                  <a:pt x="14469" y="2898"/>
                </a:lnTo>
                <a:lnTo>
                  <a:pt x="14469" y="2897"/>
                </a:lnTo>
                <a:lnTo>
                  <a:pt x="14469" y="2895"/>
                </a:lnTo>
                <a:lnTo>
                  <a:pt x="14464" y="2898"/>
                </a:lnTo>
                <a:lnTo>
                  <a:pt x="14454" y="2901"/>
                </a:lnTo>
                <a:lnTo>
                  <a:pt x="14449" y="2904"/>
                </a:lnTo>
                <a:lnTo>
                  <a:pt x="14444" y="2908"/>
                </a:lnTo>
                <a:lnTo>
                  <a:pt x="14429" y="2926"/>
                </a:lnTo>
                <a:lnTo>
                  <a:pt x="14426" y="2932"/>
                </a:lnTo>
                <a:lnTo>
                  <a:pt x="14421" y="2947"/>
                </a:lnTo>
                <a:lnTo>
                  <a:pt x="14417" y="2953"/>
                </a:lnTo>
                <a:lnTo>
                  <a:pt x="14410" y="2965"/>
                </a:lnTo>
                <a:lnTo>
                  <a:pt x="14408" y="2971"/>
                </a:lnTo>
                <a:lnTo>
                  <a:pt x="14409" y="2976"/>
                </a:lnTo>
                <a:lnTo>
                  <a:pt x="14407" y="2980"/>
                </a:lnTo>
                <a:lnTo>
                  <a:pt x="14407" y="2990"/>
                </a:lnTo>
                <a:lnTo>
                  <a:pt x="14406" y="2994"/>
                </a:lnTo>
                <a:lnTo>
                  <a:pt x="14404" y="2997"/>
                </a:lnTo>
                <a:lnTo>
                  <a:pt x="14401" y="2998"/>
                </a:lnTo>
                <a:lnTo>
                  <a:pt x="14399" y="2997"/>
                </a:lnTo>
                <a:lnTo>
                  <a:pt x="14398" y="2991"/>
                </a:lnTo>
                <a:lnTo>
                  <a:pt x="14394" y="2995"/>
                </a:lnTo>
                <a:lnTo>
                  <a:pt x="14391" y="2997"/>
                </a:lnTo>
                <a:lnTo>
                  <a:pt x="14387" y="2997"/>
                </a:lnTo>
                <a:lnTo>
                  <a:pt x="14383" y="2997"/>
                </a:lnTo>
                <a:lnTo>
                  <a:pt x="14381" y="2999"/>
                </a:lnTo>
                <a:lnTo>
                  <a:pt x="14376" y="3008"/>
                </a:lnTo>
                <a:lnTo>
                  <a:pt x="14375" y="3011"/>
                </a:lnTo>
                <a:lnTo>
                  <a:pt x="14376" y="3051"/>
                </a:lnTo>
                <a:lnTo>
                  <a:pt x="14378" y="3051"/>
                </a:lnTo>
                <a:lnTo>
                  <a:pt x="14381" y="3050"/>
                </a:lnTo>
                <a:lnTo>
                  <a:pt x="14392" y="3059"/>
                </a:lnTo>
                <a:lnTo>
                  <a:pt x="14398" y="3060"/>
                </a:lnTo>
                <a:lnTo>
                  <a:pt x="14405" y="3055"/>
                </a:lnTo>
                <a:lnTo>
                  <a:pt x="14409" y="3048"/>
                </a:lnTo>
                <a:lnTo>
                  <a:pt x="14411" y="3039"/>
                </a:lnTo>
                <a:lnTo>
                  <a:pt x="14414" y="3033"/>
                </a:lnTo>
                <a:lnTo>
                  <a:pt x="14418" y="3032"/>
                </a:lnTo>
                <a:lnTo>
                  <a:pt x="14430" y="3033"/>
                </a:lnTo>
                <a:lnTo>
                  <a:pt x="14441" y="3033"/>
                </a:lnTo>
                <a:lnTo>
                  <a:pt x="14443" y="3032"/>
                </a:lnTo>
                <a:lnTo>
                  <a:pt x="14445" y="3031"/>
                </a:lnTo>
                <a:lnTo>
                  <a:pt x="14446" y="3030"/>
                </a:lnTo>
                <a:lnTo>
                  <a:pt x="14451" y="3027"/>
                </a:lnTo>
                <a:lnTo>
                  <a:pt x="14453" y="3027"/>
                </a:lnTo>
                <a:lnTo>
                  <a:pt x="14457" y="3030"/>
                </a:lnTo>
                <a:lnTo>
                  <a:pt x="14459" y="3025"/>
                </a:lnTo>
                <a:lnTo>
                  <a:pt x="14461" y="3025"/>
                </a:lnTo>
                <a:lnTo>
                  <a:pt x="14464" y="3029"/>
                </a:lnTo>
                <a:lnTo>
                  <a:pt x="14466" y="3030"/>
                </a:lnTo>
                <a:lnTo>
                  <a:pt x="14471" y="3029"/>
                </a:lnTo>
                <a:lnTo>
                  <a:pt x="14474" y="3027"/>
                </a:lnTo>
                <a:lnTo>
                  <a:pt x="14477" y="3026"/>
                </a:lnTo>
                <a:lnTo>
                  <a:pt x="14481" y="3027"/>
                </a:lnTo>
                <a:lnTo>
                  <a:pt x="14487" y="3034"/>
                </a:lnTo>
                <a:lnTo>
                  <a:pt x="14491" y="3044"/>
                </a:lnTo>
                <a:lnTo>
                  <a:pt x="14495" y="3054"/>
                </a:lnTo>
                <a:lnTo>
                  <a:pt x="14498" y="3068"/>
                </a:lnTo>
                <a:lnTo>
                  <a:pt x="14505" y="3078"/>
                </a:lnTo>
                <a:lnTo>
                  <a:pt x="14507" y="3083"/>
                </a:lnTo>
                <a:lnTo>
                  <a:pt x="14505" y="3088"/>
                </a:lnTo>
                <a:lnTo>
                  <a:pt x="14503" y="3092"/>
                </a:lnTo>
                <a:lnTo>
                  <a:pt x="14501" y="3093"/>
                </a:lnTo>
                <a:lnTo>
                  <a:pt x="14500" y="3089"/>
                </a:lnTo>
                <a:lnTo>
                  <a:pt x="14498" y="3085"/>
                </a:lnTo>
                <a:lnTo>
                  <a:pt x="14491" y="3082"/>
                </a:lnTo>
                <a:lnTo>
                  <a:pt x="14489" y="3077"/>
                </a:lnTo>
                <a:lnTo>
                  <a:pt x="14489" y="3064"/>
                </a:lnTo>
                <a:lnTo>
                  <a:pt x="14488" y="3059"/>
                </a:lnTo>
                <a:lnTo>
                  <a:pt x="14485" y="3054"/>
                </a:lnTo>
                <a:lnTo>
                  <a:pt x="14485" y="3081"/>
                </a:lnTo>
                <a:lnTo>
                  <a:pt x="14486" y="3087"/>
                </a:lnTo>
                <a:lnTo>
                  <a:pt x="14488" y="3097"/>
                </a:lnTo>
                <a:lnTo>
                  <a:pt x="14488" y="3104"/>
                </a:lnTo>
                <a:lnTo>
                  <a:pt x="14490" y="3105"/>
                </a:lnTo>
                <a:lnTo>
                  <a:pt x="14497" y="3117"/>
                </a:lnTo>
                <a:lnTo>
                  <a:pt x="14511" y="3131"/>
                </a:lnTo>
                <a:lnTo>
                  <a:pt x="14519" y="3136"/>
                </a:lnTo>
                <a:lnTo>
                  <a:pt x="14537" y="3138"/>
                </a:lnTo>
                <a:lnTo>
                  <a:pt x="14545" y="3144"/>
                </a:lnTo>
                <a:lnTo>
                  <a:pt x="14552" y="3154"/>
                </a:lnTo>
                <a:lnTo>
                  <a:pt x="14555" y="3160"/>
                </a:lnTo>
                <a:lnTo>
                  <a:pt x="14556" y="3166"/>
                </a:lnTo>
                <a:lnTo>
                  <a:pt x="14557" y="3168"/>
                </a:lnTo>
                <a:lnTo>
                  <a:pt x="14560" y="3171"/>
                </a:lnTo>
                <a:lnTo>
                  <a:pt x="14562" y="3176"/>
                </a:lnTo>
                <a:lnTo>
                  <a:pt x="14562" y="3183"/>
                </a:lnTo>
                <a:lnTo>
                  <a:pt x="14565" y="3183"/>
                </a:lnTo>
                <a:lnTo>
                  <a:pt x="14567" y="3175"/>
                </a:lnTo>
                <a:lnTo>
                  <a:pt x="14566" y="3168"/>
                </a:lnTo>
                <a:lnTo>
                  <a:pt x="14563" y="3162"/>
                </a:lnTo>
                <a:lnTo>
                  <a:pt x="14558" y="3159"/>
                </a:lnTo>
                <a:lnTo>
                  <a:pt x="14559" y="3156"/>
                </a:lnTo>
                <a:cubicBezTo>
                  <a:pt x="14559" y="3156"/>
                  <a:pt x="14567" y="3157"/>
                  <a:pt x="14567" y="3157"/>
                </a:cubicBezTo>
                <a:close/>
                <a:moveTo>
                  <a:pt x="14367" y="3033"/>
                </a:moveTo>
                <a:lnTo>
                  <a:pt x="14367" y="3039"/>
                </a:lnTo>
                <a:lnTo>
                  <a:pt x="14369" y="3039"/>
                </a:lnTo>
                <a:lnTo>
                  <a:pt x="14370" y="3027"/>
                </a:lnTo>
                <a:lnTo>
                  <a:pt x="14369" y="3015"/>
                </a:lnTo>
                <a:lnTo>
                  <a:pt x="14367" y="3003"/>
                </a:lnTo>
                <a:lnTo>
                  <a:pt x="14364" y="2994"/>
                </a:lnTo>
                <a:lnTo>
                  <a:pt x="14358" y="2986"/>
                </a:lnTo>
                <a:lnTo>
                  <a:pt x="14351" y="2985"/>
                </a:lnTo>
                <a:lnTo>
                  <a:pt x="14343" y="2986"/>
                </a:lnTo>
                <a:lnTo>
                  <a:pt x="14335" y="2982"/>
                </a:lnTo>
                <a:lnTo>
                  <a:pt x="14335" y="2985"/>
                </a:lnTo>
                <a:lnTo>
                  <a:pt x="14335" y="2987"/>
                </a:lnTo>
                <a:lnTo>
                  <a:pt x="14336" y="2988"/>
                </a:lnTo>
                <a:lnTo>
                  <a:pt x="14340" y="2988"/>
                </a:lnTo>
                <a:lnTo>
                  <a:pt x="14337" y="2991"/>
                </a:lnTo>
                <a:lnTo>
                  <a:pt x="14343" y="2995"/>
                </a:lnTo>
                <a:lnTo>
                  <a:pt x="14348" y="3001"/>
                </a:lnTo>
                <a:lnTo>
                  <a:pt x="14352" y="3007"/>
                </a:lnTo>
                <a:lnTo>
                  <a:pt x="14355" y="3015"/>
                </a:lnTo>
                <a:lnTo>
                  <a:pt x="14357" y="3027"/>
                </a:lnTo>
                <a:lnTo>
                  <a:pt x="14358" y="3030"/>
                </a:lnTo>
                <a:lnTo>
                  <a:pt x="14361" y="3032"/>
                </a:lnTo>
                <a:lnTo>
                  <a:pt x="14364" y="3032"/>
                </a:lnTo>
                <a:cubicBezTo>
                  <a:pt x="14364" y="3032"/>
                  <a:pt x="14367" y="3033"/>
                  <a:pt x="14367" y="3033"/>
                </a:cubicBezTo>
                <a:close/>
                <a:moveTo>
                  <a:pt x="15002" y="3358"/>
                </a:moveTo>
                <a:lnTo>
                  <a:pt x="14999" y="3358"/>
                </a:lnTo>
                <a:lnTo>
                  <a:pt x="14996" y="3363"/>
                </a:lnTo>
                <a:lnTo>
                  <a:pt x="14995" y="3363"/>
                </a:lnTo>
                <a:lnTo>
                  <a:pt x="14992" y="3360"/>
                </a:lnTo>
                <a:lnTo>
                  <a:pt x="14991" y="3356"/>
                </a:lnTo>
                <a:lnTo>
                  <a:pt x="14991" y="3351"/>
                </a:lnTo>
                <a:lnTo>
                  <a:pt x="14989" y="3345"/>
                </a:lnTo>
                <a:lnTo>
                  <a:pt x="14987" y="3349"/>
                </a:lnTo>
                <a:lnTo>
                  <a:pt x="14985" y="3350"/>
                </a:lnTo>
                <a:lnTo>
                  <a:pt x="14983" y="3350"/>
                </a:lnTo>
                <a:lnTo>
                  <a:pt x="14980" y="3348"/>
                </a:lnTo>
                <a:lnTo>
                  <a:pt x="14975" y="3348"/>
                </a:lnTo>
                <a:lnTo>
                  <a:pt x="14978" y="3351"/>
                </a:lnTo>
                <a:lnTo>
                  <a:pt x="14980" y="3355"/>
                </a:lnTo>
                <a:lnTo>
                  <a:pt x="14981" y="3359"/>
                </a:lnTo>
                <a:lnTo>
                  <a:pt x="14981" y="3363"/>
                </a:lnTo>
                <a:lnTo>
                  <a:pt x="14976" y="3361"/>
                </a:lnTo>
                <a:lnTo>
                  <a:pt x="14975" y="3360"/>
                </a:lnTo>
                <a:lnTo>
                  <a:pt x="14974" y="3366"/>
                </a:lnTo>
                <a:lnTo>
                  <a:pt x="14970" y="3364"/>
                </a:lnTo>
                <a:lnTo>
                  <a:pt x="14967" y="3365"/>
                </a:lnTo>
                <a:lnTo>
                  <a:pt x="14966" y="3369"/>
                </a:lnTo>
                <a:lnTo>
                  <a:pt x="14968" y="3375"/>
                </a:lnTo>
                <a:lnTo>
                  <a:pt x="14958" y="3376"/>
                </a:lnTo>
                <a:lnTo>
                  <a:pt x="14957" y="3380"/>
                </a:lnTo>
                <a:lnTo>
                  <a:pt x="14965" y="3396"/>
                </a:lnTo>
                <a:lnTo>
                  <a:pt x="14969" y="3392"/>
                </a:lnTo>
                <a:lnTo>
                  <a:pt x="14971" y="3395"/>
                </a:lnTo>
                <a:lnTo>
                  <a:pt x="14973" y="3399"/>
                </a:lnTo>
                <a:lnTo>
                  <a:pt x="14976" y="3402"/>
                </a:lnTo>
                <a:lnTo>
                  <a:pt x="14992" y="3396"/>
                </a:lnTo>
                <a:lnTo>
                  <a:pt x="14996" y="3390"/>
                </a:lnTo>
                <a:lnTo>
                  <a:pt x="15008" y="3360"/>
                </a:lnTo>
                <a:cubicBezTo>
                  <a:pt x="15008" y="3360"/>
                  <a:pt x="15002" y="3358"/>
                  <a:pt x="15002" y="3358"/>
                </a:cubicBezTo>
                <a:close/>
                <a:moveTo>
                  <a:pt x="14698" y="3246"/>
                </a:moveTo>
                <a:lnTo>
                  <a:pt x="14697" y="3236"/>
                </a:lnTo>
                <a:lnTo>
                  <a:pt x="14695" y="3226"/>
                </a:lnTo>
                <a:lnTo>
                  <a:pt x="14693" y="3219"/>
                </a:lnTo>
                <a:lnTo>
                  <a:pt x="14693" y="3210"/>
                </a:lnTo>
                <a:lnTo>
                  <a:pt x="14691" y="3210"/>
                </a:lnTo>
                <a:lnTo>
                  <a:pt x="14690" y="3216"/>
                </a:lnTo>
                <a:lnTo>
                  <a:pt x="14689" y="3222"/>
                </a:lnTo>
                <a:lnTo>
                  <a:pt x="14688" y="3227"/>
                </a:lnTo>
                <a:lnTo>
                  <a:pt x="14686" y="3231"/>
                </a:lnTo>
                <a:lnTo>
                  <a:pt x="14676" y="3241"/>
                </a:lnTo>
                <a:lnTo>
                  <a:pt x="14674" y="3245"/>
                </a:lnTo>
                <a:lnTo>
                  <a:pt x="14672" y="3256"/>
                </a:lnTo>
                <a:lnTo>
                  <a:pt x="14672" y="3261"/>
                </a:lnTo>
                <a:lnTo>
                  <a:pt x="14675" y="3264"/>
                </a:lnTo>
                <a:lnTo>
                  <a:pt x="14676" y="3266"/>
                </a:lnTo>
                <a:lnTo>
                  <a:pt x="14682" y="3279"/>
                </a:lnTo>
                <a:lnTo>
                  <a:pt x="14688" y="3276"/>
                </a:lnTo>
                <a:lnTo>
                  <a:pt x="14695" y="3269"/>
                </a:lnTo>
                <a:lnTo>
                  <a:pt x="14702" y="3266"/>
                </a:lnTo>
                <a:lnTo>
                  <a:pt x="14704" y="3264"/>
                </a:lnTo>
                <a:lnTo>
                  <a:pt x="14705" y="3261"/>
                </a:lnTo>
                <a:lnTo>
                  <a:pt x="14705" y="3257"/>
                </a:lnTo>
                <a:lnTo>
                  <a:pt x="14697" y="3252"/>
                </a:lnTo>
                <a:cubicBezTo>
                  <a:pt x="14697" y="3252"/>
                  <a:pt x="14698" y="3246"/>
                  <a:pt x="14698" y="3246"/>
                </a:cubicBezTo>
                <a:close/>
                <a:moveTo>
                  <a:pt x="14894" y="21451"/>
                </a:moveTo>
                <a:lnTo>
                  <a:pt x="14895" y="21446"/>
                </a:lnTo>
                <a:lnTo>
                  <a:pt x="14896" y="21444"/>
                </a:lnTo>
                <a:lnTo>
                  <a:pt x="14883" y="21447"/>
                </a:lnTo>
                <a:lnTo>
                  <a:pt x="14878" y="21446"/>
                </a:lnTo>
                <a:lnTo>
                  <a:pt x="14879" y="21444"/>
                </a:lnTo>
                <a:lnTo>
                  <a:pt x="14882" y="21438"/>
                </a:lnTo>
                <a:lnTo>
                  <a:pt x="14883" y="21435"/>
                </a:lnTo>
                <a:lnTo>
                  <a:pt x="14879" y="21437"/>
                </a:lnTo>
                <a:lnTo>
                  <a:pt x="14864" y="21440"/>
                </a:lnTo>
                <a:lnTo>
                  <a:pt x="14861" y="21439"/>
                </a:lnTo>
                <a:lnTo>
                  <a:pt x="14856" y="21437"/>
                </a:lnTo>
                <a:lnTo>
                  <a:pt x="14852" y="21437"/>
                </a:lnTo>
                <a:lnTo>
                  <a:pt x="14848" y="21439"/>
                </a:lnTo>
                <a:lnTo>
                  <a:pt x="14843" y="21441"/>
                </a:lnTo>
                <a:lnTo>
                  <a:pt x="14847" y="21448"/>
                </a:lnTo>
                <a:lnTo>
                  <a:pt x="14844" y="21457"/>
                </a:lnTo>
                <a:lnTo>
                  <a:pt x="14838" y="21467"/>
                </a:lnTo>
                <a:lnTo>
                  <a:pt x="14833" y="21477"/>
                </a:lnTo>
                <a:lnTo>
                  <a:pt x="14828" y="21490"/>
                </a:lnTo>
                <a:lnTo>
                  <a:pt x="14822" y="21500"/>
                </a:lnTo>
                <a:lnTo>
                  <a:pt x="14814" y="21508"/>
                </a:lnTo>
                <a:lnTo>
                  <a:pt x="14770" y="21533"/>
                </a:lnTo>
                <a:lnTo>
                  <a:pt x="14754" y="21550"/>
                </a:lnTo>
                <a:lnTo>
                  <a:pt x="14751" y="21574"/>
                </a:lnTo>
                <a:lnTo>
                  <a:pt x="14760" y="21566"/>
                </a:lnTo>
                <a:lnTo>
                  <a:pt x="14764" y="21562"/>
                </a:lnTo>
                <a:lnTo>
                  <a:pt x="14767" y="21561"/>
                </a:lnTo>
                <a:lnTo>
                  <a:pt x="14769" y="21567"/>
                </a:lnTo>
                <a:lnTo>
                  <a:pt x="14771" y="21570"/>
                </a:lnTo>
                <a:lnTo>
                  <a:pt x="14775" y="21571"/>
                </a:lnTo>
                <a:lnTo>
                  <a:pt x="14779" y="21571"/>
                </a:lnTo>
                <a:lnTo>
                  <a:pt x="14784" y="21571"/>
                </a:lnTo>
                <a:lnTo>
                  <a:pt x="14787" y="21568"/>
                </a:lnTo>
                <a:lnTo>
                  <a:pt x="14790" y="21563"/>
                </a:lnTo>
                <a:lnTo>
                  <a:pt x="14792" y="21557"/>
                </a:lnTo>
                <a:lnTo>
                  <a:pt x="14792" y="21552"/>
                </a:lnTo>
                <a:lnTo>
                  <a:pt x="14791" y="21549"/>
                </a:lnTo>
                <a:lnTo>
                  <a:pt x="14788" y="21546"/>
                </a:lnTo>
                <a:lnTo>
                  <a:pt x="14786" y="21543"/>
                </a:lnTo>
                <a:lnTo>
                  <a:pt x="14790" y="21543"/>
                </a:lnTo>
                <a:lnTo>
                  <a:pt x="14796" y="21547"/>
                </a:lnTo>
                <a:lnTo>
                  <a:pt x="14799" y="21548"/>
                </a:lnTo>
                <a:lnTo>
                  <a:pt x="14802" y="21547"/>
                </a:lnTo>
                <a:lnTo>
                  <a:pt x="14802" y="21543"/>
                </a:lnTo>
                <a:lnTo>
                  <a:pt x="14799" y="21539"/>
                </a:lnTo>
                <a:lnTo>
                  <a:pt x="14797" y="21537"/>
                </a:lnTo>
                <a:lnTo>
                  <a:pt x="14802" y="21532"/>
                </a:lnTo>
                <a:lnTo>
                  <a:pt x="14806" y="21533"/>
                </a:lnTo>
                <a:lnTo>
                  <a:pt x="14809" y="21537"/>
                </a:lnTo>
                <a:lnTo>
                  <a:pt x="14811" y="21541"/>
                </a:lnTo>
                <a:lnTo>
                  <a:pt x="14811" y="21547"/>
                </a:lnTo>
                <a:lnTo>
                  <a:pt x="14807" y="21554"/>
                </a:lnTo>
                <a:lnTo>
                  <a:pt x="14803" y="21560"/>
                </a:lnTo>
                <a:lnTo>
                  <a:pt x="14799" y="21566"/>
                </a:lnTo>
                <a:lnTo>
                  <a:pt x="14808" y="21561"/>
                </a:lnTo>
                <a:lnTo>
                  <a:pt x="14812" y="21558"/>
                </a:lnTo>
                <a:lnTo>
                  <a:pt x="14816" y="21554"/>
                </a:lnTo>
                <a:lnTo>
                  <a:pt x="14818" y="21563"/>
                </a:lnTo>
                <a:lnTo>
                  <a:pt x="14825" y="21567"/>
                </a:lnTo>
                <a:lnTo>
                  <a:pt x="14833" y="21570"/>
                </a:lnTo>
                <a:lnTo>
                  <a:pt x="14838" y="21576"/>
                </a:lnTo>
                <a:lnTo>
                  <a:pt x="14842" y="21578"/>
                </a:lnTo>
                <a:lnTo>
                  <a:pt x="14847" y="21574"/>
                </a:lnTo>
                <a:lnTo>
                  <a:pt x="14852" y="21567"/>
                </a:lnTo>
                <a:lnTo>
                  <a:pt x="14855" y="21560"/>
                </a:lnTo>
                <a:lnTo>
                  <a:pt x="14854" y="21557"/>
                </a:lnTo>
                <a:lnTo>
                  <a:pt x="14850" y="21554"/>
                </a:lnTo>
                <a:lnTo>
                  <a:pt x="14846" y="21552"/>
                </a:lnTo>
                <a:lnTo>
                  <a:pt x="14842" y="21551"/>
                </a:lnTo>
                <a:lnTo>
                  <a:pt x="14843" y="21548"/>
                </a:lnTo>
                <a:lnTo>
                  <a:pt x="14845" y="21549"/>
                </a:lnTo>
                <a:lnTo>
                  <a:pt x="14850" y="21548"/>
                </a:lnTo>
                <a:lnTo>
                  <a:pt x="14852" y="21548"/>
                </a:lnTo>
                <a:lnTo>
                  <a:pt x="14852" y="21545"/>
                </a:lnTo>
                <a:lnTo>
                  <a:pt x="14853" y="21541"/>
                </a:lnTo>
                <a:lnTo>
                  <a:pt x="14854" y="21537"/>
                </a:lnTo>
                <a:lnTo>
                  <a:pt x="14856" y="21534"/>
                </a:lnTo>
                <a:lnTo>
                  <a:pt x="14853" y="21533"/>
                </a:lnTo>
                <a:lnTo>
                  <a:pt x="14845" y="21534"/>
                </a:lnTo>
                <a:lnTo>
                  <a:pt x="14841" y="21534"/>
                </a:lnTo>
                <a:lnTo>
                  <a:pt x="14846" y="21527"/>
                </a:lnTo>
                <a:lnTo>
                  <a:pt x="14851" y="21519"/>
                </a:lnTo>
                <a:lnTo>
                  <a:pt x="14845" y="21519"/>
                </a:lnTo>
                <a:lnTo>
                  <a:pt x="14836" y="21513"/>
                </a:lnTo>
                <a:lnTo>
                  <a:pt x="14831" y="21513"/>
                </a:lnTo>
                <a:lnTo>
                  <a:pt x="14832" y="21511"/>
                </a:lnTo>
                <a:lnTo>
                  <a:pt x="14840" y="21509"/>
                </a:lnTo>
                <a:lnTo>
                  <a:pt x="14854" y="21511"/>
                </a:lnTo>
                <a:lnTo>
                  <a:pt x="14862" y="21508"/>
                </a:lnTo>
                <a:lnTo>
                  <a:pt x="14858" y="21505"/>
                </a:lnTo>
                <a:lnTo>
                  <a:pt x="14854" y="21503"/>
                </a:lnTo>
                <a:lnTo>
                  <a:pt x="14850" y="21503"/>
                </a:lnTo>
                <a:lnTo>
                  <a:pt x="14845" y="21505"/>
                </a:lnTo>
                <a:lnTo>
                  <a:pt x="14852" y="21498"/>
                </a:lnTo>
                <a:lnTo>
                  <a:pt x="14855" y="21496"/>
                </a:lnTo>
                <a:lnTo>
                  <a:pt x="14855" y="21494"/>
                </a:lnTo>
                <a:lnTo>
                  <a:pt x="14855" y="21487"/>
                </a:lnTo>
                <a:lnTo>
                  <a:pt x="14857" y="21488"/>
                </a:lnTo>
                <a:lnTo>
                  <a:pt x="14861" y="21489"/>
                </a:lnTo>
                <a:lnTo>
                  <a:pt x="14862" y="21490"/>
                </a:lnTo>
                <a:lnTo>
                  <a:pt x="14862" y="21480"/>
                </a:lnTo>
                <a:lnTo>
                  <a:pt x="14861" y="21476"/>
                </a:lnTo>
                <a:lnTo>
                  <a:pt x="14859" y="21473"/>
                </a:lnTo>
                <a:lnTo>
                  <a:pt x="14865" y="21470"/>
                </a:lnTo>
                <a:lnTo>
                  <a:pt x="14868" y="21472"/>
                </a:lnTo>
                <a:lnTo>
                  <a:pt x="14871" y="21473"/>
                </a:lnTo>
                <a:lnTo>
                  <a:pt x="14877" y="21468"/>
                </a:lnTo>
                <a:lnTo>
                  <a:pt x="14879" y="21465"/>
                </a:lnTo>
                <a:lnTo>
                  <a:pt x="14880" y="21462"/>
                </a:lnTo>
                <a:lnTo>
                  <a:pt x="14882" y="21459"/>
                </a:lnTo>
                <a:lnTo>
                  <a:pt x="14885" y="21458"/>
                </a:lnTo>
                <a:lnTo>
                  <a:pt x="14896" y="21458"/>
                </a:lnTo>
                <a:lnTo>
                  <a:pt x="14895" y="21456"/>
                </a:lnTo>
                <a:cubicBezTo>
                  <a:pt x="14895" y="21456"/>
                  <a:pt x="14894" y="21451"/>
                  <a:pt x="14894" y="21451"/>
                </a:cubicBezTo>
                <a:close/>
                <a:moveTo>
                  <a:pt x="15011" y="3375"/>
                </a:moveTo>
                <a:lnTo>
                  <a:pt x="15008" y="3375"/>
                </a:lnTo>
                <a:lnTo>
                  <a:pt x="15002" y="3391"/>
                </a:lnTo>
                <a:lnTo>
                  <a:pt x="15000" y="3399"/>
                </a:lnTo>
                <a:lnTo>
                  <a:pt x="15000" y="3411"/>
                </a:lnTo>
                <a:lnTo>
                  <a:pt x="15015" y="3402"/>
                </a:lnTo>
                <a:lnTo>
                  <a:pt x="15020" y="3395"/>
                </a:lnTo>
                <a:lnTo>
                  <a:pt x="15021" y="3384"/>
                </a:lnTo>
                <a:lnTo>
                  <a:pt x="15016" y="3385"/>
                </a:lnTo>
                <a:lnTo>
                  <a:pt x="15015" y="3383"/>
                </a:lnTo>
                <a:lnTo>
                  <a:pt x="15016" y="3379"/>
                </a:lnTo>
                <a:lnTo>
                  <a:pt x="15019" y="3375"/>
                </a:lnTo>
                <a:lnTo>
                  <a:pt x="15018" y="3372"/>
                </a:lnTo>
                <a:lnTo>
                  <a:pt x="15019" y="3371"/>
                </a:lnTo>
                <a:lnTo>
                  <a:pt x="15019" y="3366"/>
                </a:lnTo>
                <a:lnTo>
                  <a:pt x="15020" y="3365"/>
                </a:lnTo>
                <a:lnTo>
                  <a:pt x="15021" y="3364"/>
                </a:lnTo>
                <a:lnTo>
                  <a:pt x="15021" y="3362"/>
                </a:lnTo>
                <a:lnTo>
                  <a:pt x="15021" y="3360"/>
                </a:lnTo>
                <a:lnTo>
                  <a:pt x="15018" y="3364"/>
                </a:lnTo>
                <a:cubicBezTo>
                  <a:pt x="15018" y="3364"/>
                  <a:pt x="15011" y="3375"/>
                  <a:pt x="15011" y="3375"/>
                </a:cubicBezTo>
                <a:close/>
                <a:moveTo>
                  <a:pt x="14817" y="21580"/>
                </a:moveTo>
                <a:lnTo>
                  <a:pt x="14810" y="21575"/>
                </a:lnTo>
                <a:lnTo>
                  <a:pt x="14807" y="21574"/>
                </a:lnTo>
                <a:lnTo>
                  <a:pt x="14805" y="21575"/>
                </a:lnTo>
                <a:lnTo>
                  <a:pt x="14800" y="21579"/>
                </a:lnTo>
                <a:lnTo>
                  <a:pt x="14777" y="21584"/>
                </a:lnTo>
                <a:lnTo>
                  <a:pt x="14773" y="21584"/>
                </a:lnTo>
                <a:lnTo>
                  <a:pt x="14767" y="21578"/>
                </a:lnTo>
                <a:lnTo>
                  <a:pt x="14763" y="21575"/>
                </a:lnTo>
                <a:lnTo>
                  <a:pt x="14758" y="21574"/>
                </a:lnTo>
                <a:lnTo>
                  <a:pt x="14759" y="21580"/>
                </a:lnTo>
                <a:lnTo>
                  <a:pt x="14761" y="21583"/>
                </a:lnTo>
                <a:lnTo>
                  <a:pt x="14766" y="21589"/>
                </a:lnTo>
                <a:lnTo>
                  <a:pt x="14767" y="21592"/>
                </a:lnTo>
                <a:lnTo>
                  <a:pt x="14768" y="21595"/>
                </a:lnTo>
                <a:lnTo>
                  <a:pt x="14769" y="21597"/>
                </a:lnTo>
                <a:lnTo>
                  <a:pt x="14807" y="21600"/>
                </a:lnTo>
                <a:lnTo>
                  <a:pt x="14810" y="21596"/>
                </a:lnTo>
                <a:lnTo>
                  <a:pt x="14814" y="21597"/>
                </a:lnTo>
                <a:lnTo>
                  <a:pt x="14818" y="21596"/>
                </a:lnTo>
                <a:lnTo>
                  <a:pt x="14827" y="21592"/>
                </a:lnTo>
                <a:lnTo>
                  <a:pt x="14835" y="21591"/>
                </a:lnTo>
                <a:lnTo>
                  <a:pt x="14839" y="21589"/>
                </a:lnTo>
                <a:lnTo>
                  <a:pt x="14835" y="21585"/>
                </a:lnTo>
                <a:cubicBezTo>
                  <a:pt x="14835" y="21585"/>
                  <a:pt x="14817" y="21580"/>
                  <a:pt x="14817" y="21580"/>
                </a:cubicBezTo>
                <a:close/>
                <a:moveTo>
                  <a:pt x="14665" y="3145"/>
                </a:moveTo>
                <a:lnTo>
                  <a:pt x="14658" y="3142"/>
                </a:lnTo>
                <a:lnTo>
                  <a:pt x="14650" y="3142"/>
                </a:lnTo>
                <a:lnTo>
                  <a:pt x="14643" y="3144"/>
                </a:lnTo>
                <a:lnTo>
                  <a:pt x="14640" y="3147"/>
                </a:lnTo>
                <a:lnTo>
                  <a:pt x="14637" y="3151"/>
                </a:lnTo>
                <a:lnTo>
                  <a:pt x="14633" y="3154"/>
                </a:lnTo>
                <a:lnTo>
                  <a:pt x="14629" y="3151"/>
                </a:lnTo>
                <a:lnTo>
                  <a:pt x="14627" y="3148"/>
                </a:lnTo>
                <a:lnTo>
                  <a:pt x="14627" y="3144"/>
                </a:lnTo>
                <a:lnTo>
                  <a:pt x="14628" y="3141"/>
                </a:lnTo>
                <a:lnTo>
                  <a:pt x="14631" y="3138"/>
                </a:lnTo>
                <a:lnTo>
                  <a:pt x="14631" y="3135"/>
                </a:lnTo>
                <a:lnTo>
                  <a:pt x="14628" y="3132"/>
                </a:lnTo>
                <a:lnTo>
                  <a:pt x="14627" y="3134"/>
                </a:lnTo>
                <a:lnTo>
                  <a:pt x="14626" y="3134"/>
                </a:lnTo>
                <a:lnTo>
                  <a:pt x="14624" y="3135"/>
                </a:lnTo>
                <a:lnTo>
                  <a:pt x="14612" y="3141"/>
                </a:lnTo>
                <a:lnTo>
                  <a:pt x="14610" y="3144"/>
                </a:lnTo>
                <a:lnTo>
                  <a:pt x="14610" y="3151"/>
                </a:lnTo>
                <a:lnTo>
                  <a:pt x="14612" y="3155"/>
                </a:lnTo>
                <a:lnTo>
                  <a:pt x="14612" y="3159"/>
                </a:lnTo>
                <a:lnTo>
                  <a:pt x="14610" y="3165"/>
                </a:lnTo>
                <a:lnTo>
                  <a:pt x="14609" y="3161"/>
                </a:lnTo>
                <a:lnTo>
                  <a:pt x="14608" y="3159"/>
                </a:lnTo>
                <a:lnTo>
                  <a:pt x="14605" y="3159"/>
                </a:lnTo>
                <a:lnTo>
                  <a:pt x="14604" y="3166"/>
                </a:lnTo>
                <a:lnTo>
                  <a:pt x="14600" y="3166"/>
                </a:lnTo>
                <a:lnTo>
                  <a:pt x="14592" y="3159"/>
                </a:lnTo>
                <a:lnTo>
                  <a:pt x="14592" y="3165"/>
                </a:lnTo>
                <a:lnTo>
                  <a:pt x="14590" y="3169"/>
                </a:lnTo>
                <a:lnTo>
                  <a:pt x="14588" y="3171"/>
                </a:lnTo>
                <a:lnTo>
                  <a:pt x="14587" y="3174"/>
                </a:lnTo>
                <a:lnTo>
                  <a:pt x="14584" y="3189"/>
                </a:lnTo>
                <a:lnTo>
                  <a:pt x="14584" y="3211"/>
                </a:lnTo>
                <a:lnTo>
                  <a:pt x="14585" y="3214"/>
                </a:lnTo>
                <a:lnTo>
                  <a:pt x="14595" y="3225"/>
                </a:lnTo>
                <a:lnTo>
                  <a:pt x="14596" y="3227"/>
                </a:lnTo>
                <a:lnTo>
                  <a:pt x="14598" y="3232"/>
                </a:lnTo>
                <a:lnTo>
                  <a:pt x="14599" y="3234"/>
                </a:lnTo>
                <a:lnTo>
                  <a:pt x="14603" y="3237"/>
                </a:lnTo>
                <a:lnTo>
                  <a:pt x="14605" y="3239"/>
                </a:lnTo>
                <a:lnTo>
                  <a:pt x="14605" y="3242"/>
                </a:lnTo>
                <a:lnTo>
                  <a:pt x="14608" y="3244"/>
                </a:lnTo>
                <a:lnTo>
                  <a:pt x="14615" y="3247"/>
                </a:lnTo>
                <a:lnTo>
                  <a:pt x="14622" y="3249"/>
                </a:lnTo>
                <a:lnTo>
                  <a:pt x="14627" y="3248"/>
                </a:lnTo>
                <a:lnTo>
                  <a:pt x="14629" y="3246"/>
                </a:lnTo>
                <a:lnTo>
                  <a:pt x="14635" y="3244"/>
                </a:lnTo>
                <a:lnTo>
                  <a:pt x="14638" y="3242"/>
                </a:lnTo>
                <a:lnTo>
                  <a:pt x="14639" y="3239"/>
                </a:lnTo>
                <a:lnTo>
                  <a:pt x="14644" y="3231"/>
                </a:lnTo>
                <a:lnTo>
                  <a:pt x="14657" y="3215"/>
                </a:lnTo>
                <a:lnTo>
                  <a:pt x="14660" y="3205"/>
                </a:lnTo>
                <a:lnTo>
                  <a:pt x="14653" y="3195"/>
                </a:lnTo>
                <a:lnTo>
                  <a:pt x="14656" y="3193"/>
                </a:lnTo>
                <a:lnTo>
                  <a:pt x="14658" y="3190"/>
                </a:lnTo>
                <a:lnTo>
                  <a:pt x="14663" y="3183"/>
                </a:lnTo>
                <a:lnTo>
                  <a:pt x="14659" y="3184"/>
                </a:lnTo>
                <a:lnTo>
                  <a:pt x="14658" y="3185"/>
                </a:lnTo>
                <a:lnTo>
                  <a:pt x="14656" y="3186"/>
                </a:lnTo>
                <a:lnTo>
                  <a:pt x="14653" y="3184"/>
                </a:lnTo>
                <a:lnTo>
                  <a:pt x="14647" y="3183"/>
                </a:lnTo>
                <a:lnTo>
                  <a:pt x="14645" y="3180"/>
                </a:lnTo>
                <a:lnTo>
                  <a:pt x="14646" y="3177"/>
                </a:lnTo>
                <a:lnTo>
                  <a:pt x="14652" y="3174"/>
                </a:lnTo>
                <a:lnTo>
                  <a:pt x="14654" y="3172"/>
                </a:lnTo>
                <a:lnTo>
                  <a:pt x="14655" y="3169"/>
                </a:lnTo>
                <a:lnTo>
                  <a:pt x="14658" y="3169"/>
                </a:lnTo>
                <a:lnTo>
                  <a:pt x="14662" y="3169"/>
                </a:lnTo>
                <a:lnTo>
                  <a:pt x="14665" y="3168"/>
                </a:lnTo>
                <a:lnTo>
                  <a:pt x="14668" y="3164"/>
                </a:lnTo>
                <a:lnTo>
                  <a:pt x="14668" y="3161"/>
                </a:lnTo>
                <a:lnTo>
                  <a:pt x="14668" y="3151"/>
                </a:lnTo>
                <a:cubicBezTo>
                  <a:pt x="14668" y="3151"/>
                  <a:pt x="14665" y="3145"/>
                  <a:pt x="14665" y="3145"/>
                </a:cubicBezTo>
                <a:close/>
                <a:moveTo>
                  <a:pt x="21595" y="6480"/>
                </a:moveTo>
                <a:lnTo>
                  <a:pt x="21570" y="6493"/>
                </a:lnTo>
                <a:lnTo>
                  <a:pt x="21567" y="6497"/>
                </a:lnTo>
                <a:lnTo>
                  <a:pt x="21555" y="6509"/>
                </a:lnTo>
                <a:lnTo>
                  <a:pt x="21551" y="6516"/>
                </a:lnTo>
                <a:lnTo>
                  <a:pt x="21549" y="6515"/>
                </a:lnTo>
                <a:lnTo>
                  <a:pt x="21546" y="6515"/>
                </a:lnTo>
                <a:lnTo>
                  <a:pt x="21542" y="6513"/>
                </a:lnTo>
                <a:lnTo>
                  <a:pt x="21545" y="6511"/>
                </a:lnTo>
                <a:lnTo>
                  <a:pt x="21547" y="6508"/>
                </a:lnTo>
                <a:lnTo>
                  <a:pt x="21546" y="6506"/>
                </a:lnTo>
                <a:lnTo>
                  <a:pt x="21543" y="6504"/>
                </a:lnTo>
                <a:lnTo>
                  <a:pt x="21538" y="6506"/>
                </a:lnTo>
                <a:lnTo>
                  <a:pt x="21531" y="6514"/>
                </a:lnTo>
                <a:lnTo>
                  <a:pt x="21527" y="6516"/>
                </a:lnTo>
                <a:lnTo>
                  <a:pt x="21524" y="6511"/>
                </a:lnTo>
                <a:lnTo>
                  <a:pt x="21524" y="6501"/>
                </a:lnTo>
                <a:lnTo>
                  <a:pt x="21523" y="6494"/>
                </a:lnTo>
                <a:lnTo>
                  <a:pt x="21513" y="6501"/>
                </a:lnTo>
                <a:lnTo>
                  <a:pt x="21504" y="6506"/>
                </a:lnTo>
                <a:lnTo>
                  <a:pt x="21503" y="6508"/>
                </a:lnTo>
                <a:lnTo>
                  <a:pt x="21501" y="6512"/>
                </a:lnTo>
                <a:lnTo>
                  <a:pt x="21498" y="6514"/>
                </a:lnTo>
                <a:lnTo>
                  <a:pt x="21492" y="6513"/>
                </a:lnTo>
                <a:lnTo>
                  <a:pt x="21491" y="6512"/>
                </a:lnTo>
                <a:lnTo>
                  <a:pt x="21490" y="6511"/>
                </a:lnTo>
                <a:lnTo>
                  <a:pt x="21489" y="6510"/>
                </a:lnTo>
                <a:lnTo>
                  <a:pt x="21487" y="6510"/>
                </a:lnTo>
                <a:lnTo>
                  <a:pt x="21487" y="6511"/>
                </a:lnTo>
                <a:lnTo>
                  <a:pt x="21486" y="6515"/>
                </a:lnTo>
                <a:lnTo>
                  <a:pt x="21485" y="6518"/>
                </a:lnTo>
                <a:lnTo>
                  <a:pt x="21483" y="6519"/>
                </a:lnTo>
                <a:lnTo>
                  <a:pt x="21481" y="6519"/>
                </a:lnTo>
                <a:lnTo>
                  <a:pt x="21479" y="6519"/>
                </a:lnTo>
                <a:lnTo>
                  <a:pt x="21477" y="6521"/>
                </a:lnTo>
                <a:lnTo>
                  <a:pt x="21477" y="6528"/>
                </a:lnTo>
                <a:lnTo>
                  <a:pt x="21476" y="6523"/>
                </a:lnTo>
                <a:lnTo>
                  <a:pt x="21474" y="6521"/>
                </a:lnTo>
                <a:lnTo>
                  <a:pt x="21471" y="6521"/>
                </a:lnTo>
                <a:lnTo>
                  <a:pt x="21468" y="6525"/>
                </a:lnTo>
                <a:lnTo>
                  <a:pt x="21465" y="6522"/>
                </a:lnTo>
                <a:lnTo>
                  <a:pt x="21462" y="6521"/>
                </a:lnTo>
                <a:lnTo>
                  <a:pt x="21459" y="6518"/>
                </a:lnTo>
                <a:lnTo>
                  <a:pt x="21458" y="6513"/>
                </a:lnTo>
                <a:lnTo>
                  <a:pt x="21456" y="6519"/>
                </a:lnTo>
                <a:lnTo>
                  <a:pt x="21452" y="6534"/>
                </a:lnTo>
                <a:lnTo>
                  <a:pt x="21451" y="6529"/>
                </a:lnTo>
                <a:lnTo>
                  <a:pt x="21449" y="6524"/>
                </a:lnTo>
                <a:lnTo>
                  <a:pt x="21446" y="6522"/>
                </a:lnTo>
                <a:lnTo>
                  <a:pt x="21442" y="6522"/>
                </a:lnTo>
                <a:lnTo>
                  <a:pt x="21446" y="6530"/>
                </a:lnTo>
                <a:lnTo>
                  <a:pt x="21442" y="6532"/>
                </a:lnTo>
                <a:lnTo>
                  <a:pt x="21430" y="6531"/>
                </a:lnTo>
                <a:lnTo>
                  <a:pt x="21425" y="6535"/>
                </a:lnTo>
                <a:lnTo>
                  <a:pt x="21423" y="6540"/>
                </a:lnTo>
                <a:lnTo>
                  <a:pt x="21422" y="6547"/>
                </a:lnTo>
                <a:lnTo>
                  <a:pt x="21419" y="6555"/>
                </a:lnTo>
                <a:lnTo>
                  <a:pt x="21415" y="6551"/>
                </a:lnTo>
                <a:lnTo>
                  <a:pt x="21411" y="6554"/>
                </a:lnTo>
                <a:lnTo>
                  <a:pt x="21407" y="6562"/>
                </a:lnTo>
                <a:lnTo>
                  <a:pt x="21405" y="6570"/>
                </a:lnTo>
                <a:lnTo>
                  <a:pt x="21402" y="6568"/>
                </a:lnTo>
                <a:lnTo>
                  <a:pt x="21399" y="6567"/>
                </a:lnTo>
                <a:lnTo>
                  <a:pt x="21395" y="6569"/>
                </a:lnTo>
                <a:lnTo>
                  <a:pt x="21391" y="6573"/>
                </a:lnTo>
                <a:lnTo>
                  <a:pt x="21395" y="6576"/>
                </a:lnTo>
                <a:lnTo>
                  <a:pt x="21397" y="6581"/>
                </a:lnTo>
                <a:lnTo>
                  <a:pt x="21399" y="6587"/>
                </a:lnTo>
                <a:lnTo>
                  <a:pt x="21399" y="6593"/>
                </a:lnTo>
                <a:lnTo>
                  <a:pt x="21396" y="6592"/>
                </a:lnTo>
                <a:lnTo>
                  <a:pt x="21395" y="6592"/>
                </a:lnTo>
                <a:lnTo>
                  <a:pt x="21394" y="6593"/>
                </a:lnTo>
                <a:lnTo>
                  <a:pt x="21391" y="6593"/>
                </a:lnTo>
                <a:lnTo>
                  <a:pt x="21389" y="6592"/>
                </a:lnTo>
                <a:lnTo>
                  <a:pt x="21387" y="6586"/>
                </a:lnTo>
                <a:lnTo>
                  <a:pt x="21385" y="6585"/>
                </a:lnTo>
                <a:lnTo>
                  <a:pt x="21381" y="6587"/>
                </a:lnTo>
                <a:lnTo>
                  <a:pt x="21378" y="6592"/>
                </a:lnTo>
                <a:lnTo>
                  <a:pt x="21375" y="6593"/>
                </a:lnTo>
                <a:lnTo>
                  <a:pt x="21370" y="6588"/>
                </a:lnTo>
                <a:lnTo>
                  <a:pt x="21365" y="6594"/>
                </a:lnTo>
                <a:lnTo>
                  <a:pt x="21356" y="6592"/>
                </a:lnTo>
                <a:lnTo>
                  <a:pt x="21346" y="6589"/>
                </a:lnTo>
                <a:lnTo>
                  <a:pt x="21341" y="6589"/>
                </a:lnTo>
                <a:lnTo>
                  <a:pt x="21338" y="6591"/>
                </a:lnTo>
                <a:lnTo>
                  <a:pt x="21333" y="6592"/>
                </a:lnTo>
                <a:lnTo>
                  <a:pt x="21330" y="6593"/>
                </a:lnTo>
                <a:lnTo>
                  <a:pt x="21329" y="6595"/>
                </a:lnTo>
                <a:lnTo>
                  <a:pt x="21326" y="6601"/>
                </a:lnTo>
                <a:lnTo>
                  <a:pt x="21325" y="6603"/>
                </a:lnTo>
                <a:lnTo>
                  <a:pt x="21322" y="6604"/>
                </a:lnTo>
                <a:lnTo>
                  <a:pt x="21312" y="6603"/>
                </a:lnTo>
                <a:lnTo>
                  <a:pt x="21302" y="6606"/>
                </a:lnTo>
                <a:lnTo>
                  <a:pt x="21284" y="6613"/>
                </a:lnTo>
                <a:lnTo>
                  <a:pt x="21269" y="6616"/>
                </a:lnTo>
                <a:lnTo>
                  <a:pt x="21260" y="6620"/>
                </a:lnTo>
                <a:lnTo>
                  <a:pt x="21255" y="6621"/>
                </a:lnTo>
                <a:lnTo>
                  <a:pt x="21254" y="6619"/>
                </a:lnTo>
                <a:lnTo>
                  <a:pt x="21251" y="6616"/>
                </a:lnTo>
                <a:lnTo>
                  <a:pt x="21248" y="6616"/>
                </a:lnTo>
                <a:lnTo>
                  <a:pt x="21246" y="6624"/>
                </a:lnTo>
                <a:lnTo>
                  <a:pt x="21244" y="6623"/>
                </a:lnTo>
                <a:lnTo>
                  <a:pt x="21241" y="6622"/>
                </a:lnTo>
                <a:lnTo>
                  <a:pt x="21240" y="6621"/>
                </a:lnTo>
                <a:lnTo>
                  <a:pt x="21240" y="6627"/>
                </a:lnTo>
                <a:lnTo>
                  <a:pt x="21242" y="6634"/>
                </a:lnTo>
                <a:lnTo>
                  <a:pt x="21243" y="6639"/>
                </a:lnTo>
                <a:lnTo>
                  <a:pt x="21239" y="6641"/>
                </a:lnTo>
                <a:lnTo>
                  <a:pt x="21235" y="6645"/>
                </a:lnTo>
                <a:lnTo>
                  <a:pt x="21231" y="6652"/>
                </a:lnTo>
                <a:lnTo>
                  <a:pt x="21227" y="6657"/>
                </a:lnTo>
                <a:lnTo>
                  <a:pt x="21224" y="6651"/>
                </a:lnTo>
                <a:lnTo>
                  <a:pt x="21222" y="6651"/>
                </a:lnTo>
                <a:lnTo>
                  <a:pt x="21222" y="6656"/>
                </a:lnTo>
                <a:lnTo>
                  <a:pt x="21221" y="6659"/>
                </a:lnTo>
                <a:lnTo>
                  <a:pt x="21219" y="6661"/>
                </a:lnTo>
                <a:lnTo>
                  <a:pt x="21216" y="6663"/>
                </a:lnTo>
                <a:lnTo>
                  <a:pt x="21216" y="6660"/>
                </a:lnTo>
                <a:lnTo>
                  <a:pt x="21215" y="6656"/>
                </a:lnTo>
                <a:lnTo>
                  <a:pt x="21215" y="6654"/>
                </a:lnTo>
                <a:lnTo>
                  <a:pt x="21204" y="6672"/>
                </a:lnTo>
                <a:lnTo>
                  <a:pt x="21202" y="6676"/>
                </a:lnTo>
                <a:lnTo>
                  <a:pt x="21202" y="6687"/>
                </a:lnTo>
                <a:lnTo>
                  <a:pt x="21201" y="6691"/>
                </a:lnTo>
                <a:lnTo>
                  <a:pt x="21196" y="6693"/>
                </a:lnTo>
                <a:lnTo>
                  <a:pt x="21196" y="6680"/>
                </a:lnTo>
                <a:lnTo>
                  <a:pt x="21194" y="6676"/>
                </a:lnTo>
                <a:lnTo>
                  <a:pt x="21189" y="6679"/>
                </a:lnTo>
                <a:lnTo>
                  <a:pt x="21169" y="6699"/>
                </a:lnTo>
                <a:lnTo>
                  <a:pt x="21167" y="6702"/>
                </a:lnTo>
                <a:lnTo>
                  <a:pt x="21166" y="6705"/>
                </a:lnTo>
                <a:lnTo>
                  <a:pt x="21164" y="6707"/>
                </a:lnTo>
                <a:lnTo>
                  <a:pt x="21160" y="6708"/>
                </a:lnTo>
                <a:lnTo>
                  <a:pt x="21157" y="6707"/>
                </a:lnTo>
                <a:lnTo>
                  <a:pt x="21147" y="6699"/>
                </a:lnTo>
                <a:lnTo>
                  <a:pt x="21137" y="6697"/>
                </a:lnTo>
                <a:lnTo>
                  <a:pt x="21134" y="6696"/>
                </a:lnTo>
                <a:lnTo>
                  <a:pt x="21132" y="6693"/>
                </a:lnTo>
                <a:lnTo>
                  <a:pt x="21129" y="6686"/>
                </a:lnTo>
                <a:lnTo>
                  <a:pt x="21126" y="6684"/>
                </a:lnTo>
                <a:lnTo>
                  <a:pt x="21123" y="6684"/>
                </a:lnTo>
                <a:lnTo>
                  <a:pt x="21111" y="6690"/>
                </a:lnTo>
                <a:lnTo>
                  <a:pt x="21113" y="6698"/>
                </a:lnTo>
                <a:lnTo>
                  <a:pt x="21116" y="6703"/>
                </a:lnTo>
                <a:lnTo>
                  <a:pt x="21120" y="6704"/>
                </a:lnTo>
                <a:lnTo>
                  <a:pt x="21128" y="6699"/>
                </a:lnTo>
                <a:lnTo>
                  <a:pt x="21126" y="6706"/>
                </a:lnTo>
                <a:lnTo>
                  <a:pt x="21121" y="6716"/>
                </a:lnTo>
                <a:lnTo>
                  <a:pt x="21119" y="6723"/>
                </a:lnTo>
                <a:lnTo>
                  <a:pt x="21116" y="6720"/>
                </a:lnTo>
                <a:lnTo>
                  <a:pt x="21114" y="6723"/>
                </a:lnTo>
                <a:lnTo>
                  <a:pt x="21112" y="6728"/>
                </a:lnTo>
                <a:lnTo>
                  <a:pt x="21109" y="6732"/>
                </a:lnTo>
                <a:lnTo>
                  <a:pt x="21110" y="6723"/>
                </a:lnTo>
                <a:lnTo>
                  <a:pt x="21098" y="6734"/>
                </a:lnTo>
                <a:lnTo>
                  <a:pt x="21094" y="6742"/>
                </a:lnTo>
                <a:lnTo>
                  <a:pt x="21095" y="6750"/>
                </a:lnTo>
                <a:lnTo>
                  <a:pt x="21093" y="6750"/>
                </a:lnTo>
                <a:lnTo>
                  <a:pt x="21090" y="6747"/>
                </a:lnTo>
                <a:lnTo>
                  <a:pt x="21088" y="6750"/>
                </a:lnTo>
                <a:lnTo>
                  <a:pt x="21088" y="6755"/>
                </a:lnTo>
                <a:lnTo>
                  <a:pt x="21092" y="6759"/>
                </a:lnTo>
                <a:lnTo>
                  <a:pt x="21091" y="6761"/>
                </a:lnTo>
                <a:lnTo>
                  <a:pt x="21091" y="6761"/>
                </a:lnTo>
                <a:lnTo>
                  <a:pt x="21089" y="6762"/>
                </a:lnTo>
                <a:lnTo>
                  <a:pt x="21097" y="6771"/>
                </a:lnTo>
                <a:lnTo>
                  <a:pt x="21107" y="6769"/>
                </a:lnTo>
                <a:lnTo>
                  <a:pt x="21127" y="6756"/>
                </a:lnTo>
                <a:lnTo>
                  <a:pt x="21128" y="6762"/>
                </a:lnTo>
                <a:lnTo>
                  <a:pt x="21131" y="6765"/>
                </a:lnTo>
                <a:lnTo>
                  <a:pt x="21138" y="6768"/>
                </a:lnTo>
                <a:lnTo>
                  <a:pt x="21134" y="6781"/>
                </a:lnTo>
                <a:lnTo>
                  <a:pt x="21137" y="6791"/>
                </a:lnTo>
                <a:lnTo>
                  <a:pt x="21143" y="6800"/>
                </a:lnTo>
                <a:lnTo>
                  <a:pt x="21145" y="6808"/>
                </a:lnTo>
                <a:lnTo>
                  <a:pt x="21145" y="6820"/>
                </a:lnTo>
                <a:lnTo>
                  <a:pt x="21147" y="6834"/>
                </a:lnTo>
                <a:lnTo>
                  <a:pt x="21149" y="6846"/>
                </a:lnTo>
                <a:lnTo>
                  <a:pt x="21153" y="6852"/>
                </a:lnTo>
                <a:lnTo>
                  <a:pt x="21158" y="6855"/>
                </a:lnTo>
                <a:lnTo>
                  <a:pt x="21162" y="6856"/>
                </a:lnTo>
                <a:lnTo>
                  <a:pt x="21171" y="6855"/>
                </a:lnTo>
                <a:lnTo>
                  <a:pt x="21172" y="6853"/>
                </a:lnTo>
                <a:lnTo>
                  <a:pt x="21185" y="6843"/>
                </a:lnTo>
                <a:lnTo>
                  <a:pt x="21181" y="6838"/>
                </a:lnTo>
                <a:lnTo>
                  <a:pt x="21182" y="6836"/>
                </a:lnTo>
                <a:lnTo>
                  <a:pt x="21185" y="6834"/>
                </a:lnTo>
                <a:lnTo>
                  <a:pt x="21188" y="6831"/>
                </a:lnTo>
                <a:lnTo>
                  <a:pt x="21192" y="6814"/>
                </a:lnTo>
                <a:lnTo>
                  <a:pt x="21194" y="6810"/>
                </a:lnTo>
                <a:lnTo>
                  <a:pt x="21208" y="6795"/>
                </a:lnTo>
                <a:lnTo>
                  <a:pt x="21212" y="6792"/>
                </a:lnTo>
                <a:lnTo>
                  <a:pt x="21216" y="6790"/>
                </a:lnTo>
                <a:lnTo>
                  <a:pt x="21219" y="6791"/>
                </a:lnTo>
                <a:lnTo>
                  <a:pt x="21224" y="6795"/>
                </a:lnTo>
                <a:lnTo>
                  <a:pt x="21224" y="6786"/>
                </a:lnTo>
                <a:lnTo>
                  <a:pt x="21227" y="6786"/>
                </a:lnTo>
                <a:lnTo>
                  <a:pt x="21226" y="6790"/>
                </a:lnTo>
                <a:lnTo>
                  <a:pt x="21227" y="6794"/>
                </a:lnTo>
                <a:lnTo>
                  <a:pt x="21229" y="6797"/>
                </a:lnTo>
                <a:lnTo>
                  <a:pt x="21235" y="6799"/>
                </a:lnTo>
                <a:lnTo>
                  <a:pt x="21236" y="6801"/>
                </a:lnTo>
                <a:lnTo>
                  <a:pt x="21236" y="6805"/>
                </a:lnTo>
                <a:lnTo>
                  <a:pt x="21237" y="6808"/>
                </a:lnTo>
                <a:lnTo>
                  <a:pt x="21241" y="6811"/>
                </a:lnTo>
                <a:lnTo>
                  <a:pt x="21253" y="6816"/>
                </a:lnTo>
                <a:lnTo>
                  <a:pt x="21257" y="6819"/>
                </a:lnTo>
                <a:lnTo>
                  <a:pt x="21259" y="6819"/>
                </a:lnTo>
                <a:lnTo>
                  <a:pt x="21263" y="6814"/>
                </a:lnTo>
                <a:lnTo>
                  <a:pt x="21273" y="6806"/>
                </a:lnTo>
                <a:lnTo>
                  <a:pt x="21276" y="6801"/>
                </a:lnTo>
                <a:lnTo>
                  <a:pt x="21271" y="6799"/>
                </a:lnTo>
                <a:lnTo>
                  <a:pt x="21267" y="6800"/>
                </a:lnTo>
                <a:lnTo>
                  <a:pt x="21258" y="6807"/>
                </a:lnTo>
                <a:lnTo>
                  <a:pt x="21269" y="6775"/>
                </a:lnTo>
                <a:lnTo>
                  <a:pt x="21276" y="6764"/>
                </a:lnTo>
                <a:lnTo>
                  <a:pt x="21286" y="6768"/>
                </a:lnTo>
                <a:lnTo>
                  <a:pt x="21291" y="6765"/>
                </a:lnTo>
                <a:lnTo>
                  <a:pt x="21295" y="6760"/>
                </a:lnTo>
                <a:lnTo>
                  <a:pt x="21298" y="6754"/>
                </a:lnTo>
                <a:lnTo>
                  <a:pt x="21296" y="6747"/>
                </a:lnTo>
                <a:lnTo>
                  <a:pt x="21307" y="6736"/>
                </a:lnTo>
                <a:lnTo>
                  <a:pt x="21313" y="6731"/>
                </a:lnTo>
                <a:lnTo>
                  <a:pt x="21339" y="6719"/>
                </a:lnTo>
                <a:lnTo>
                  <a:pt x="21342" y="6718"/>
                </a:lnTo>
                <a:lnTo>
                  <a:pt x="21345" y="6717"/>
                </a:lnTo>
                <a:lnTo>
                  <a:pt x="21350" y="6721"/>
                </a:lnTo>
                <a:lnTo>
                  <a:pt x="21357" y="6729"/>
                </a:lnTo>
                <a:lnTo>
                  <a:pt x="21367" y="6732"/>
                </a:lnTo>
                <a:lnTo>
                  <a:pt x="21371" y="6735"/>
                </a:lnTo>
                <a:lnTo>
                  <a:pt x="21369" y="6741"/>
                </a:lnTo>
                <a:lnTo>
                  <a:pt x="21371" y="6747"/>
                </a:lnTo>
                <a:lnTo>
                  <a:pt x="21366" y="6750"/>
                </a:lnTo>
                <a:lnTo>
                  <a:pt x="21360" y="6752"/>
                </a:lnTo>
                <a:lnTo>
                  <a:pt x="21357" y="6758"/>
                </a:lnTo>
                <a:lnTo>
                  <a:pt x="21354" y="6764"/>
                </a:lnTo>
                <a:lnTo>
                  <a:pt x="21351" y="6767"/>
                </a:lnTo>
                <a:lnTo>
                  <a:pt x="21351" y="6768"/>
                </a:lnTo>
                <a:lnTo>
                  <a:pt x="21376" y="6765"/>
                </a:lnTo>
                <a:lnTo>
                  <a:pt x="21385" y="6766"/>
                </a:lnTo>
                <a:lnTo>
                  <a:pt x="21396" y="6771"/>
                </a:lnTo>
                <a:lnTo>
                  <a:pt x="21401" y="6767"/>
                </a:lnTo>
                <a:lnTo>
                  <a:pt x="21407" y="6765"/>
                </a:lnTo>
                <a:lnTo>
                  <a:pt x="21417" y="6765"/>
                </a:lnTo>
                <a:lnTo>
                  <a:pt x="21431" y="6761"/>
                </a:lnTo>
                <a:lnTo>
                  <a:pt x="21438" y="6761"/>
                </a:lnTo>
                <a:lnTo>
                  <a:pt x="21443" y="6768"/>
                </a:lnTo>
                <a:lnTo>
                  <a:pt x="21448" y="6760"/>
                </a:lnTo>
                <a:lnTo>
                  <a:pt x="21461" y="6750"/>
                </a:lnTo>
                <a:lnTo>
                  <a:pt x="21465" y="6741"/>
                </a:lnTo>
                <a:lnTo>
                  <a:pt x="21467" y="6741"/>
                </a:lnTo>
                <a:lnTo>
                  <a:pt x="21467" y="6743"/>
                </a:lnTo>
                <a:lnTo>
                  <a:pt x="21468" y="6747"/>
                </a:lnTo>
                <a:lnTo>
                  <a:pt x="21470" y="6742"/>
                </a:lnTo>
                <a:lnTo>
                  <a:pt x="21472" y="6739"/>
                </a:lnTo>
                <a:lnTo>
                  <a:pt x="21475" y="6738"/>
                </a:lnTo>
                <a:lnTo>
                  <a:pt x="21479" y="6738"/>
                </a:lnTo>
                <a:lnTo>
                  <a:pt x="21483" y="6737"/>
                </a:lnTo>
                <a:lnTo>
                  <a:pt x="21489" y="6731"/>
                </a:lnTo>
                <a:lnTo>
                  <a:pt x="21492" y="6729"/>
                </a:lnTo>
                <a:lnTo>
                  <a:pt x="21497" y="6730"/>
                </a:lnTo>
                <a:lnTo>
                  <a:pt x="21503" y="6732"/>
                </a:lnTo>
                <a:lnTo>
                  <a:pt x="21509" y="6732"/>
                </a:lnTo>
                <a:lnTo>
                  <a:pt x="21517" y="6729"/>
                </a:lnTo>
                <a:lnTo>
                  <a:pt x="21519" y="6735"/>
                </a:lnTo>
                <a:lnTo>
                  <a:pt x="21524" y="6737"/>
                </a:lnTo>
                <a:lnTo>
                  <a:pt x="21535" y="6738"/>
                </a:lnTo>
                <a:lnTo>
                  <a:pt x="21533" y="6744"/>
                </a:lnTo>
                <a:lnTo>
                  <a:pt x="21535" y="6750"/>
                </a:lnTo>
                <a:lnTo>
                  <a:pt x="21539" y="6752"/>
                </a:lnTo>
                <a:lnTo>
                  <a:pt x="21544" y="6747"/>
                </a:lnTo>
                <a:lnTo>
                  <a:pt x="21545" y="6748"/>
                </a:lnTo>
                <a:lnTo>
                  <a:pt x="21550" y="6750"/>
                </a:lnTo>
                <a:lnTo>
                  <a:pt x="21549" y="6747"/>
                </a:lnTo>
                <a:lnTo>
                  <a:pt x="21547" y="6741"/>
                </a:lnTo>
                <a:lnTo>
                  <a:pt x="21546" y="6738"/>
                </a:lnTo>
                <a:lnTo>
                  <a:pt x="21556" y="6743"/>
                </a:lnTo>
                <a:lnTo>
                  <a:pt x="21561" y="6744"/>
                </a:lnTo>
                <a:lnTo>
                  <a:pt x="21564" y="6741"/>
                </a:lnTo>
                <a:lnTo>
                  <a:pt x="21564" y="6734"/>
                </a:lnTo>
                <a:lnTo>
                  <a:pt x="21560" y="6730"/>
                </a:lnTo>
                <a:lnTo>
                  <a:pt x="21554" y="6728"/>
                </a:lnTo>
                <a:lnTo>
                  <a:pt x="21549" y="6729"/>
                </a:lnTo>
                <a:lnTo>
                  <a:pt x="21549" y="6719"/>
                </a:lnTo>
                <a:lnTo>
                  <a:pt x="21547" y="6711"/>
                </a:lnTo>
                <a:lnTo>
                  <a:pt x="21542" y="6706"/>
                </a:lnTo>
                <a:lnTo>
                  <a:pt x="21534" y="6705"/>
                </a:lnTo>
                <a:lnTo>
                  <a:pt x="21541" y="6693"/>
                </a:lnTo>
                <a:lnTo>
                  <a:pt x="21543" y="6693"/>
                </a:lnTo>
                <a:lnTo>
                  <a:pt x="21547" y="6694"/>
                </a:lnTo>
                <a:lnTo>
                  <a:pt x="21548" y="6693"/>
                </a:lnTo>
                <a:lnTo>
                  <a:pt x="21548" y="6691"/>
                </a:lnTo>
                <a:lnTo>
                  <a:pt x="21548" y="6686"/>
                </a:lnTo>
                <a:lnTo>
                  <a:pt x="21549" y="6684"/>
                </a:lnTo>
                <a:lnTo>
                  <a:pt x="21562" y="6657"/>
                </a:lnTo>
                <a:lnTo>
                  <a:pt x="21567" y="6644"/>
                </a:lnTo>
                <a:lnTo>
                  <a:pt x="21569" y="6641"/>
                </a:lnTo>
                <a:lnTo>
                  <a:pt x="21571" y="6638"/>
                </a:lnTo>
                <a:lnTo>
                  <a:pt x="21573" y="6633"/>
                </a:lnTo>
                <a:lnTo>
                  <a:pt x="21570" y="6623"/>
                </a:lnTo>
                <a:lnTo>
                  <a:pt x="21571" y="6619"/>
                </a:lnTo>
                <a:lnTo>
                  <a:pt x="21570" y="6618"/>
                </a:lnTo>
                <a:lnTo>
                  <a:pt x="21565" y="6618"/>
                </a:lnTo>
                <a:lnTo>
                  <a:pt x="21562" y="6619"/>
                </a:lnTo>
                <a:lnTo>
                  <a:pt x="21561" y="6621"/>
                </a:lnTo>
                <a:lnTo>
                  <a:pt x="21559" y="6624"/>
                </a:lnTo>
                <a:lnTo>
                  <a:pt x="21558" y="6627"/>
                </a:lnTo>
                <a:lnTo>
                  <a:pt x="21540" y="6637"/>
                </a:lnTo>
                <a:lnTo>
                  <a:pt x="21536" y="6640"/>
                </a:lnTo>
                <a:lnTo>
                  <a:pt x="21533" y="6647"/>
                </a:lnTo>
                <a:lnTo>
                  <a:pt x="21526" y="6654"/>
                </a:lnTo>
                <a:lnTo>
                  <a:pt x="21515" y="6663"/>
                </a:lnTo>
                <a:lnTo>
                  <a:pt x="21510" y="6665"/>
                </a:lnTo>
                <a:lnTo>
                  <a:pt x="21507" y="6667"/>
                </a:lnTo>
                <a:lnTo>
                  <a:pt x="21505" y="6670"/>
                </a:lnTo>
                <a:lnTo>
                  <a:pt x="21504" y="6674"/>
                </a:lnTo>
                <a:lnTo>
                  <a:pt x="21501" y="6676"/>
                </a:lnTo>
                <a:lnTo>
                  <a:pt x="21498" y="6677"/>
                </a:lnTo>
                <a:lnTo>
                  <a:pt x="21495" y="6679"/>
                </a:lnTo>
                <a:lnTo>
                  <a:pt x="21493" y="6683"/>
                </a:lnTo>
                <a:lnTo>
                  <a:pt x="21488" y="6694"/>
                </a:lnTo>
                <a:lnTo>
                  <a:pt x="21486" y="6699"/>
                </a:lnTo>
                <a:lnTo>
                  <a:pt x="21484" y="6700"/>
                </a:lnTo>
                <a:lnTo>
                  <a:pt x="21480" y="6701"/>
                </a:lnTo>
                <a:lnTo>
                  <a:pt x="21479" y="6702"/>
                </a:lnTo>
                <a:lnTo>
                  <a:pt x="21478" y="6703"/>
                </a:lnTo>
                <a:lnTo>
                  <a:pt x="21476" y="6709"/>
                </a:lnTo>
                <a:lnTo>
                  <a:pt x="21476" y="6711"/>
                </a:lnTo>
                <a:lnTo>
                  <a:pt x="21473" y="6713"/>
                </a:lnTo>
                <a:lnTo>
                  <a:pt x="21469" y="6713"/>
                </a:lnTo>
                <a:lnTo>
                  <a:pt x="21466" y="6716"/>
                </a:lnTo>
                <a:lnTo>
                  <a:pt x="21464" y="6721"/>
                </a:lnTo>
                <a:lnTo>
                  <a:pt x="21462" y="6726"/>
                </a:lnTo>
                <a:lnTo>
                  <a:pt x="21459" y="6729"/>
                </a:lnTo>
                <a:lnTo>
                  <a:pt x="21454" y="6731"/>
                </a:lnTo>
                <a:lnTo>
                  <a:pt x="21451" y="6732"/>
                </a:lnTo>
                <a:lnTo>
                  <a:pt x="21446" y="6734"/>
                </a:lnTo>
                <a:lnTo>
                  <a:pt x="21438" y="6745"/>
                </a:lnTo>
                <a:lnTo>
                  <a:pt x="21433" y="6750"/>
                </a:lnTo>
                <a:lnTo>
                  <a:pt x="21430" y="6744"/>
                </a:lnTo>
                <a:lnTo>
                  <a:pt x="21425" y="6743"/>
                </a:lnTo>
                <a:lnTo>
                  <a:pt x="21419" y="6745"/>
                </a:lnTo>
                <a:lnTo>
                  <a:pt x="21413" y="6750"/>
                </a:lnTo>
                <a:lnTo>
                  <a:pt x="21411" y="6747"/>
                </a:lnTo>
                <a:lnTo>
                  <a:pt x="21415" y="6740"/>
                </a:lnTo>
                <a:lnTo>
                  <a:pt x="21416" y="6732"/>
                </a:lnTo>
                <a:lnTo>
                  <a:pt x="21416" y="6724"/>
                </a:lnTo>
                <a:lnTo>
                  <a:pt x="21413" y="6720"/>
                </a:lnTo>
                <a:lnTo>
                  <a:pt x="21415" y="6718"/>
                </a:lnTo>
                <a:lnTo>
                  <a:pt x="21420" y="6716"/>
                </a:lnTo>
                <a:lnTo>
                  <a:pt x="21422" y="6714"/>
                </a:lnTo>
                <a:lnTo>
                  <a:pt x="21427" y="6706"/>
                </a:lnTo>
                <a:lnTo>
                  <a:pt x="21429" y="6703"/>
                </a:lnTo>
                <a:lnTo>
                  <a:pt x="21433" y="6699"/>
                </a:lnTo>
                <a:lnTo>
                  <a:pt x="21441" y="6693"/>
                </a:lnTo>
                <a:lnTo>
                  <a:pt x="21445" y="6689"/>
                </a:lnTo>
                <a:lnTo>
                  <a:pt x="21448" y="6682"/>
                </a:lnTo>
                <a:lnTo>
                  <a:pt x="21450" y="6675"/>
                </a:lnTo>
                <a:lnTo>
                  <a:pt x="21450" y="6668"/>
                </a:lnTo>
                <a:lnTo>
                  <a:pt x="21451" y="6663"/>
                </a:lnTo>
                <a:lnTo>
                  <a:pt x="21453" y="6657"/>
                </a:lnTo>
                <a:lnTo>
                  <a:pt x="21455" y="6653"/>
                </a:lnTo>
                <a:lnTo>
                  <a:pt x="21457" y="6651"/>
                </a:lnTo>
                <a:lnTo>
                  <a:pt x="21490" y="6624"/>
                </a:lnTo>
                <a:lnTo>
                  <a:pt x="21497" y="6621"/>
                </a:lnTo>
                <a:lnTo>
                  <a:pt x="21505" y="6616"/>
                </a:lnTo>
                <a:lnTo>
                  <a:pt x="21514" y="6604"/>
                </a:lnTo>
                <a:lnTo>
                  <a:pt x="21521" y="6591"/>
                </a:lnTo>
                <a:lnTo>
                  <a:pt x="21521" y="6582"/>
                </a:lnTo>
                <a:lnTo>
                  <a:pt x="21527" y="6577"/>
                </a:lnTo>
                <a:lnTo>
                  <a:pt x="21542" y="6552"/>
                </a:lnTo>
                <a:lnTo>
                  <a:pt x="21547" y="6542"/>
                </a:lnTo>
                <a:lnTo>
                  <a:pt x="21550" y="6540"/>
                </a:lnTo>
                <a:lnTo>
                  <a:pt x="21550" y="6538"/>
                </a:lnTo>
                <a:lnTo>
                  <a:pt x="21552" y="6535"/>
                </a:lnTo>
                <a:lnTo>
                  <a:pt x="21557" y="6529"/>
                </a:lnTo>
                <a:lnTo>
                  <a:pt x="21560" y="6526"/>
                </a:lnTo>
                <a:lnTo>
                  <a:pt x="21563" y="6519"/>
                </a:lnTo>
                <a:lnTo>
                  <a:pt x="21566" y="6516"/>
                </a:lnTo>
                <a:lnTo>
                  <a:pt x="21569" y="6515"/>
                </a:lnTo>
                <a:lnTo>
                  <a:pt x="21575" y="6514"/>
                </a:lnTo>
                <a:lnTo>
                  <a:pt x="21577" y="6513"/>
                </a:lnTo>
                <a:lnTo>
                  <a:pt x="21599" y="6489"/>
                </a:lnTo>
                <a:lnTo>
                  <a:pt x="21599" y="6489"/>
                </a:lnTo>
                <a:lnTo>
                  <a:pt x="21600" y="6480"/>
                </a:lnTo>
                <a:lnTo>
                  <a:pt x="21600" y="6480"/>
                </a:lnTo>
                <a:cubicBezTo>
                  <a:pt x="21600" y="6480"/>
                  <a:pt x="21595" y="6480"/>
                  <a:pt x="21595" y="6480"/>
                </a:cubicBezTo>
                <a:close/>
                <a:moveTo>
                  <a:pt x="21117" y="7289"/>
                </a:moveTo>
                <a:lnTo>
                  <a:pt x="21115" y="7292"/>
                </a:lnTo>
                <a:lnTo>
                  <a:pt x="21114" y="7295"/>
                </a:lnTo>
                <a:lnTo>
                  <a:pt x="21111" y="7296"/>
                </a:lnTo>
                <a:lnTo>
                  <a:pt x="21108" y="7295"/>
                </a:lnTo>
                <a:lnTo>
                  <a:pt x="21107" y="7294"/>
                </a:lnTo>
                <a:lnTo>
                  <a:pt x="21107" y="7292"/>
                </a:lnTo>
                <a:lnTo>
                  <a:pt x="21106" y="7290"/>
                </a:lnTo>
                <a:lnTo>
                  <a:pt x="21103" y="7285"/>
                </a:lnTo>
                <a:lnTo>
                  <a:pt x="21102" y="7281"/>
                </a:lnTo>
                <a:lnTo>
                  <a:pt x="21099" y="7279"/>
                </a:lnTo>
                <a:lnTo>
                  <a:pt x="21093" y="7278"/>
                </a:lnTo>
                <a:lnTo>
                  <a:pt x="21089" y="7271"/>
                </a:lnTo>
                <a:lnTo>
                  <a:pt x="21085" y="7258"/>
                </a:lnTo>
                <a:lnTo>
                  <a:pt x="21084" y="7245"/>
                </a:lnTo>
                <a:lnTo>
                  <a:pt x="21095" y="7242"/>
                </a:lnTo>
                <a:lnTo>
                  <a:pt x="21094" y="7235"/>
                </a:lnTo>
                <a:lnTo>
                  <a:pt x="21094" y="7233"/>
                </a:lnTo>
                <a:lnTo>
                  <a:pt x="21097" y="7235"/>
                </a:lnTo>
                <a:lnTo>
                  <a:pt x="21098" y="7236"/>
                </a:lnTo>
                <a:lnTo>
                  <a:pt x="21100" y="7231"/>
                </a:lnTo>
                <a:lnTo>
                  <a:pt x="21100" y="7226"/>
                </a:lnTo>
                <a:lnTo>
                  <a:pt x="21098" y="7223"/>
                </a:lnTo>
                <a:lnTo>
                  <a:pt x="21095" y="7221"/>
                </a:lnTo>
                <a:lnTo>
                  <a:pt x="21098" y="7218"/>
                </a:lnTo>
                <a:lnTo>
                  <a:pt x="21099" y="7214"/>
                </a:lnTo>
                <a:lnTo>
                  <a:pt x="21097" y="7213"/>
                </a:lnTo>
                <a:lnTo>
                  <a:pt x="21093" y="7215"/>
                </a:lnTo>
                <a:lnTo>
                  <a:pt x="21090" y="7211"/>
                </a:lnTo>
                <a:lnTo>
                  <a:pt x="21090" y="7207"/>
                </a:lnTo>
                <a:lnTo>
                  <a:pt x="21092" y="7202"/>
                </a:lnTo>
                <a:lnTo>
                  <a:pt x="21092" y="7197"/>
                </a:lnTo>
                <a:lnTo>
                  <a:pt x="21091" y="7195"/>
                </a:lnTo>
                <a:lnTo>
                  <a:pt x="21085" y="7189"/>
                </a:lnTo>
                <a:lnTo>
                  <a:pt x="21083" y="7186"/>
                </a:lnTo>
                <a:lnTo>
                  <a:pt x="21082" y="7183"/>
                </a:lnTo>
                <a:lnTo>
                  <a:pt x="21083" y="7179"/>
                </a:lnTo>
                <a:lnTo>
                  <a:pt x="21084" y="7175"/>
                </a:lnTo>
                <a:lnTo>
                  <a:pt x="21085" y="7171"/>
                </a:lnTo>
                <a:lnTo>
                  <a:pt x="21088" y="7163"/>
                </a:lnTo>
                <a:lnTo>
                  <a:pt x="21092" y="7156"/>
                </a:lnTo>
                <a:lnTo>
                  <a:pt x="21096" y="7148"/>
                </a:lnTo>
                <a:lnTo>
                  <a:pt x="21097" y="7137"/>
                </a:lnTo>
                <a:lnTo>
                  <a:pt x="21094" y="7129"/>
                </a:lnTo>
                <a:lnTo>
                  <a:pt x="21089" y="7123"/>
                </a:lnTo>
                <a:lnTo>
                  <a:pt x="21082" y="7120"/>
                </a:lnTo>
                <a:lnTo>
                  <a:pt x="21075" y="7119"/>
                </a:lnTo>
                <a:lnTo>
                  <a:pt x="21073" y="7116"/>
                </a:lnTo>
                <a:lnTo>
                  <a:pt x="21066" y="7100"/>
                </a:lnTo>
                <a:lnTo>
                  <a:pt x="21061" y="7095"/>
                </a:lnTo>
                <a:lnTo>
                  <a:pt x="21057" y="7094"/>
                </a:lnTo>
                <a:lnTo>
                  <a:pt x="21053" y="7094"/>
                </a:lnTo>
                <a:lnTo>
                  <a:pt x="21050" y="7093"/>
                </a:lnTo>
                <a:lnTo>
                  <a:pt x="21037" y="7081"/>
                </a:lnTo>
                <a:lnTo>
                  <a:pt x="21036" y="7080"/>
                </a:lnTo>
                <a:lnTo>
                  <a:pt x="21036" y="7078"/>
                </a:lnTo>
                <a:lnTo>
                  <a:pt x="21030" y="7071"/>
                </a:lnTo>
                <a:lnTo>
                  <a:pt x="21029" y="7071"/>
                </a:lnTo>
                <a:lnTo>
                  <a:pt x="21029" y="7068"/>
                </a:lnTo>
                <a:lnTo>
                  <a:pt x="21031" y="7063"/>
                </a:lnTo>
                <a:lnTo>
                  <a:pt x="21030" y="7059"/>
                </a:lnTo>
                <a:lnTo>
                  <a:pt x="21027" y="7051"/>
                </a:lnTo>
                <a:lnTo>
                  <a:pt x="21023" y="7045"/>
                </a:lnTo>
                <a:lnTo>
                  <a:pt x="21016" y="7042"/>
                </a:lnTo>
                <a:lnTo>
                  <a:pt x="21009" y="7041"/>
                </a:lnTo>
                <a:lnTo>
                  <a:pt x="21003" y="7044"/>
                </a:lnTo>
                <a:lnTo>
                  <a:pt x="20993" y="7058"/>
                </a:lnTo>
                <a:lnTo>
                  <a:pt x="20988" y="7059"/>
                </a:lnTo>
                <a:lnTo>
                  <a:pt x="20991" y="7056"/>
                </a:lnTo>
                <a:lnTo>
                  <a:pt x="20993" y="7053"/>
                </a:lnTo>
                <a:lnTo>
                  <a:pt x="20993" y="7049"/>
                </a:lnTo>
                <a:lnTo>
                  <a:pt x="20989" y="7047"/>
                </a:lnTo>
                <a:lnTo>
                  <a:pt x="20993" y="7042"/>
                </a:lnTo>
                <a:lnTo>
                  <a:pt x="21002" y="7031"/>
                </a:lnTo>
                <a:lnTo>
                  <a:pt x="21004" y="7026"/>
                </a:lnTo>
                <a:lnTo>
                  <a:pt x="21005" y="7020"/>
                </a:lnTo>
                <a:lnTo>
                  <a:pt x="21002" y="7012"/>
                </a:lnTo>
                <a:lnTo>
                  <a:pt x="21001" y="7006"/>
                </a:lnTo>
                <a:lnTo>
                  <a:pt x="20999" y="6999"/>
                </a:lnTo>
                <a:lnTo>
                  <a:pt x="20992" y="6993"/>
                </a:lnTo>
                <a:lnTo>
                  <a:pt x="20983" y="6987"/>
                </a:lnTo>
                <a:lnTo>
                  <a:pt x="20977" y="6984"/>
                </a:lnTo>
                <a:lnTo>
                  <a:pt x="20973" y="6997"/>
                </a:lnTo>
                <a:lnTo>
                  <a:pt x="20962" y="7004"/>
                </a:lnTo>
                <a:lnTo>
                  <a:pt x="20950" y="7007"/>
                </a:lnTo>
                <a:lnTo>
                  <a:pt x="20940" y="7005"/>
                </a:lnTo>
                <a:lnTo>
                  <a:pt x="20935" y="7008"/>
                </a:lnTo>
                <a:lnTo>
                  <a:pt x="20927" y="7009"/>
                </a:lnTo>
                <a:lnTo>
                  <a:pt x="20923" y="7012"/>
                </a:lnTo>
                <a:lnTo>
                  <a:pt x="20919" y="7017"/>
                </a:lnTo>
                <a:lnTo>
                  <a:pt x="20915" y="7020"/>
                </a:lnTo>
                <a:lnTo>
                  <a:pt x="20905" y="7026"/>
                </a:lnTo>
                <a:lnTo>
                  <a:pt x="20898" y="7029"/>
                </a:lnTo>
                <a:lnTo>
                  <a:pt x="20888" y="7030"/>
                </a:lnTo>
                <a:lnTo>
                  <a:pt x="20879" y="7029"/>
                </a:lnTo>
                <a:lnTo>
                  <a:pt x="20872" y="7023"/>
                </a:lnTo>
                <a:lnTo>
                  <a:pt x="20867" y="7028"/>
                </a:lnTo>
                <a:lnTo>
                  <a:pt x="20863" y="7033"/>
                </a:lnTo>
                <a:lnTo>
                  <a:pt x="20858" y="7037"/>
                </a:lnTo>
                <a:lnTo>
                  <a:pt x="20853" y="7035"/>
                </a:lnTo>
                <a:lnTo>
                  <a:pt x="20856" y="7031"/>
                </a:lnTo>
                <a:lnTo>
                  <a:pt x="20857" y="7028"/>
                </a:lnTo>
                <a:lnTo>
                  <a:pt x="20859" y="7023"/>
                </a:lnTo>
                <a:lnTo>
                  <a:pt x="20859" y="7019"/>
                </a:lnTo>
                <a:lnTo>
                  <a:pt x="20859" y="7013"/>
                </a:lnTo>
                <a:lnTo>
                  <a:pt x="20858" y="7012"/>
                </a:lnTo>
                <a:lnTo>
                  <a:pt x="20857" y="7013"/>
                </a:lnTo>
                <a:lnTo>
                  <a:pt x="20853" y="7015"/>
                </a:lnTo>
                <a:lnTo>
                  <a:pt x="20852" y="7017"/>
                </a:lnTo>
                <a:lnTo>
                  <a:pt x="20850" y="7019"/>
                </a:lnTo>
                <a:lnTo>
                  <a:pt x="20844" y="7021"/>
                </a:lnTo>
                <a:lnTo>
                  <a:pt x="20841" y="7022"/>
                </a:lnTo>
                <a:lnTo>
                  <a:pt x="20839" y="7024"/>
                </a:lnTo>
                <a:lnTo>
                  <a:pt x="20836" y="7026"/>
                </a:lnTo>
                <a:lnTo>
                  <a:pt x="20835" y="7028"/>
                </a:lnTo>
                <a:lnTo>
                  <a:pt x="20833" y="7033"/>
                </a:lnTo>
                <a:lnTo>
                  <a:pt x="20832" y="7039"/>
                </a:lnTo>
                <a:lnTo>
                  <a:pt x="20830" y="7041"/>
                </a:lnTo>
                <a:lnTo>
                  <a:pt x="20818" y="7035"/>
                </a:lnTo>
                <a:lnTo>
                  <a:pt x="20816" y="7037"/>
                </a:lnTo>
                <a:lnTo>
                  <a:pt x="20804" y="7044"/>
                </a:lnTo>
                <a:lnTo>
                  <a:pt x="20802" y="7047"/>
                </a:lnTo>
                <a:lnTo>
                  <a:pt x="20800" y="7052"/>
                </a:lnTo>
                <a:lnTo>
                  <a:pt x="20800" y="7057"/>
                </a:lnTo>
                <a:lnTo>
                  <a:pt x="20800" y="7062"/>
                </a:lnTo>
                <a:lnTo>
                  <a:pt x="20802" y="7068"/>
                </a:lnTo>
                <a:lnTo>
                  <a:pt x="20800" y="7071"/>
                </a:lnTo>
                <a:lnTo>
                  <a:pt x="20798" y="7066"/>
                </a:lnTo>
                <a:lnTo>
                  <a:pt x="20797" y="7058"/>
                </a:lnTo>
                <a:lnTo>
                  <a:pt x="20796" y="7050"/>
                </a:lnTo>
                <a:lnTo>
                  <a:pt x="20798" y="7047"/>
                </a:lnTo>
                <a:lnTo>
                  <a:pt x="20800" y="7046"/>
                </a:lnTo>
                <a:lnTo>
                  <a:pt x="20798" y="7045"/>
                </a:lnTo>
                <a:lnTo>
                  <a:pt x="20796" y="7044"/>
                </a:lnTo>
                <a:lnTo>
                  <a:pt x="20794" y="7044"/>
                </a:lnTo>
                <a:lnTo>
                  <a:pt x="20792" y="7045"/>
                </a:lnTo>
                <a:lnTo>
                  <a:pt x="20791" y="7047"/>
                </a:lnTo>
                <a:lnTo>
                  <a:pt x="20790" y="7049"/>
                </a:lnTo>
                <a:lnTo>
                  <a:pt x="20789" y="7050"/>
                </a:lnTo>
                <a:lnTo>
                  <a:pt x="20788" y="7052"/>
                </a:lnTo>
                <a:lnTo>
                  <a:pt x="20774" y="7062"/>
                </a:lnTo>
                <a:lnTo>
                  <a:pt x="20759" y="7077"/>
                </a:lnTo>
                <a:lnTo>
                  <a:pt x="20757" y="7077"/>
                </a:lnTo>
                <a:lnTo>
                  <a:pt x="20755" y="7072"/>
                </a:lnTo>
                <a:lnTo>
                  <a:pt x="20752" y="7074"/>
                </a:lnTo>
                <a:lnTo>
                  <a:pt x="20749" y="7079"/>
                </a:lnTo>
                <a:lnTo>
                  <a:pt x="20746" y="7086"/>
                </a:lnTo>
                <a:lnTo>
                  <a:pt x="20747" y="7091"/>
                </a:lnTo>
                <a:lnTo>
                  <a:pt x="20745" y="7096"/>
                </a:lnTo>
                <a:lnTo>
                  <a:pt x="20742" y="7097"/>
                </a:lnTo>
                <a:lnTo>
                  <a:pt x="20739" y="7092"/>
                </a:lnTo>
                <a:lnTo>
                  <a:pt x="20735" y="7096"/>
                </a:lnTo>
                <a:lnTo>
                  <a:pt x="20734" y="7100"/>
                </a:lnTo>
                <a:lnTo>
                  <a:pt x="20735" y="7105"/>
                </a:lnTo>
                <a:lnTo>
                  <a:pt x="20733" y="7110"/>
                </a:lnTo>
                <a:lnTo>
                  <a:pt x="20730" y="7112"/>
                </a:lnTo>
                <a:lnTo>
                  <a:pt x="20723" y="7114"/>
                </a:lnTo>
                <a:lnTo>
                  <a:pt x="20721" y="7117"/>
                </a:lnTo>
                <a:lnTo>
                  <a:pt x="20717" y="7125"/>
                </a:lnTo>
                <a:lnTo>
                  <a:pt x="20711" y="7129"/>
                </a:lnTo>
                <a:lnTo>
                  <a:pt x="20706" y="7133"/>
                </a:lnTo>
                <a:lnTo>
                  <a:pt x="20708" y="7143"/>
                </a:lnTo>
                <a:lnTo>
                  <a:pt x="20710" y="7146"/>
                </a:lnTo>
                <a:lnTo>
                  <a:pt x="20713" y="7148"/>
                </a:lnTo>
                <a:lnTo>
                  <a:pt x="20715" y="7149"/>
                </a:lnTo>
                <a:lnTo>
                  <a:pt x="20716" y="7154"/>
                </a:lnTo>
                <a:lnTo>
                  <a:pt x="20716" y="7158"/>
                </a:lnTo>
                <a:lnTo>
                  <a:pt x="20717" y="7166"/>
                </a:lnTo>
                <a:lnTo>
                  <a:pt x="20717" y="7171"/>
                </a:lnTo>
                <a:lnTo>
                  <a:pt x="20717" y="7175"/>
                </a:lnTo>
                <a:lnTo>
                  <a:pt x="20718" y="7178"/>
                </a:lnTo>
                <a:lnTo>
                  <a:pt x="20717" y="7181"/>
                </a:lnTo>
                <a:lnTo>
                  <a:pt x="20713" y="7185"/>
                </a:lnTo>
                <a:lnTo>
                  <a:pt x="20711" y="7185"/>
                </a:lnTo>
                <a:lnTo>
                  <a:pt x="20700" y="7181"/>
                </a:lnTo>
                <a:lnTo>
                  <a:pt x="20698" y="7180"/>
                </a:lnTo>
                <a:lnTo>
                  <a:pt x="20697" y="7181"/>
                </a:lnTo>
                <a:lnTo>
                  <a:pt x="20696" y="7186"/>
                </a:lnTo>
                <a:lnTo>
                  <a:pt x="20695" y="7202"/>
                </a:lnTo>
                <a:lnTo>
                  <a:pt x="20695" y="7206"/>
                </a:lnTo>
                <a:lnTo>
                  <a:pt x="20695" y="7209"/>
                </a:lnTo>
                <a:lnTo>
                  <a:pt x="20694" y="7213"/>
                </a:lnTo>
                <a:lnTo>
                  <a:pt x="20691" y="7218"/>
                </a:lnTo>
                <a:lnTo>
                  <a:pt x="20688" y="7220"/>
                </a:lnTo>
                <a:lnTo>
                  <a:pt x="20679" y="7224"/>
                </a:lnTo>
                <a:lnTo>
                  <a:pt x="20665" y="7225"/>
                </a:lnTo>
                <a:lnTo>
                  <a:pt x="20659" y="7229"/>
                </a:lnTo>
                <a:lnTo>
                  <a:pt x="20656" y="7237"/>
                </a:lnTo>
                <a:lnTo>
                  <a:pt x="20657" y="7242"/>
                </a:lnTo>
                <a:lnTo>
                  <a:pt x="20658" y="7245"/>
                </a:lnTo>
                <a:lnTo>
                  <a:pt x="20659" y="7248"/>
                </a:lnTo>
                <a:lnTo>
                  <a:pt x="20659" y="7254"/>
                </a:lnTo>
                <a:lnTo>
                  <a:pt x="20657" y="7258"/>
                </a:lnTo>
                <a:lnTo>
                  <a:pt x="20652" y="7266"/>
                </a:lnTo>
                <a:lnTo>
                  <a:pt x="20651" y="7269"/>
                </a:lnTo>
                <a:lnTo>
                  <a:pt x="20652" y="7274"/>
                </a:lnTo>
                <a:lnTo>
                  <a:pt x="20654" y="7278"/>
                </a:lnTo>
                <a:lnTo>
                  <a:pt x="20655" y="7281"/>
                </a:lnTo>
                <a:lnTo>
                  <a:pt x="20653" y="7285"/>
                </a:lnTo>
                <a:lnTo>
                  <a:pt x="20653" y="7288"/>
                </a:lnTo>
                <a:lnTo>
                  <a:pt x="20659" y="7292"/>
                </a:lnTo>
                <a:lnTo>
                  <a:pt x="20660" y="7294"/>
                </a:lnTo>
                <a:lnTo>
                  <a:pt x="20660" y="7300"/>
                </a:lnTo>
                <a:lnTo>
                  <a:pt x="20661" y="7303"/>
                </a:lnTo>
                <a:lnTo>
                  <a:pt x="20663" y="7305"/>
                </a:lnTo>
                <a:lnTo>
                  <a:pt x="20664" y="7308"/>
                </a:lnTo>
                <a:lnTo>
                  <a:pt x="20664" y="7313"/>
                </a:lnTo>
                <a:lnTo>
                  <a:pt x="20663" y="7321"/>
                </a:lnTo>
                <a:lnTo>
                  <a:pt x="20664" y="7326"/>
                </a:lnTo>
                <a:lnTo>
                  <a:pt x="20667" y="7323"/>
                </a:lnTo>
                <a:lnTo>
                  <a:pt x="20673" y="7336"/>
                </a:lnTo>
                <a:lnTo>
                  <a:pt x="20682" y="7342"/>
                </a:lnTo>
                <a:lnTo>
                  <a:pt x="20704" y="7350"/>
                </a:lnTo>
                <a:lnTo>
                  <a:pt x="20706" y="7352"/>
                </a:lnTo>
                <a:lnTo>
                  <a:pt x="20707" y="7354"/>
                </a:lnTo>
                <a:lnTo>
                  <a:pt x="20709" y="7357"/>
                </a:lnTo>
                <a:lnTo>
                  <a:pt x="20713" y="7359"/>
                </a:lnTo>
                <a:lnTo>
                  <a:pt x="20716" y="7359"/>
                </a:lnTo>
                <a:lnTo>
                  <a:pt x="20732" y="7358"/>
                </a:lnTo>
                <a:lnTo>
                  <a:pt x="20736" y="7359"/>
                </a:lnTo>
                <a:lnTo>
                  <a:pt x="20745" y="7365"/>
                </a:lnTo>
                <a:lnTo>
                  <a:pt x="20753" y="7363"/>
                </a:lnTo>
                <a:lnTo>
                  <a:pt x="20769" y="7374"/>
                </a:lnTo>
                <a:lnTo>
                  <a:pt x="20778" y="7377"/>
                </a:lnTo>
                <a:lnTo>
                  <a:pt x="20786" y="7378"/>
                </a:lnTo>
                <a:lnTo>
                  <a:pt x="20813" y="7388"/>
                </a:lnTo>
                <a:lnTo>
                  <a:pt x="20826" y="7393"/>
                </a:lnTo>
                <a:lnTo>
                  <a:pt x="20828" y="7395"/>
                </a:lnTo>
                <a:lnTo>
                  <a:pt x="20828" y="7398"/>
                </a:lnTo>
                <a:lnTo>
                  <a:pt x="20834" y="7405"/>
                </a:lnTo>
                <a:lnTo>
                  <a:pt x="20836" y="7407"/>
                </a:lnTo>
                <a:lnTo>
                  <a:pt x="20838" y="7405"/>
                </a:lnTo>
                <a:lnTo>
                  <a:pt x="20840" y="7403"/>
                </a:lnTo>
                <a:lnTo>
                  <a:pt x="20842" y="7401"/>
                </a:lnTo>
                <a:lnTo>
                  <a:pt x="20845" y="7400"/>
                </a:lnTo>
                <a:lnTo>
                  <a:pt x="20846" y="7402"/>
                </a:lnTo>
                <a:lnTo>
                  <a:pt x="20847" y="7410"/>
                </a:lnTo>
                <a:lnTo>
                  <a:pt x="20851" y="7408"/>
                </a:lnTo>
                <a:lnTo>
                  <a:pt x="20856" y="7404"/>
                </a:lnTo>
                <a:lnTo>
                  <a:pt x="20860" y="7405"/>
                </a:lnTo>
                <a:lnTo>
                  <a:pt x="20863" y="7408"/>
                </a:lnTo>
                <a:lnTo>
                  <a:pt x="20868" y="7407"/>
                </a:lnTo>
                <a:lnTo>
                  <a:pt x="20872" y="7404"/>
                </a:lnTo>
                <a:lnTo>
                  <a:pt x="20874" y="7401"/>
                </a:lnTo>
                <a:lnTo>
                  <a:pt x="20876" y="7403"/>
                </a:lnTo>
                <a:lnTo>
                  <a:pt x="20878" y="7404"/>
                </a:lnTo>
                <a:lnTo>
                  <a:pt x="20883" y="7404"/>
                </a:lnTo>
                <a:lnTo>
                  <a:pt x="20894" y="7406"/>
                </a:lnTo>
                <a:lnTo>
                  <a:pt x="20918" y="7395"/>
                </a:lnTo>
                <a:lnTo>
                  <a:pt x="20925" y="7404"/>
                </a:lnTo>
                <a:lnTo>
                  <a:pt x="20927" y="7401"/>
                </a:lnTo>
                <a:lnTo>
                  <a:pt x="20930" y="7401"/>
                </a:lnTo>
                <a:lnTo>
                  <a:pt x="20936" y="7399"/>
                </a:lnTo>
                <a:lnTo>
                  <a:pt x="20942" y="7393"/>
                </a:lnTo>
                <a:lnTo>
                  <a:pt x="20952" y="7378"/>
                </a:lnTo>
                <a:lnTo>
                  <a:pt x="20955" y="7376"/>
                </a:lnTo>
                <a:lnTo>
                  <a:pt x="20962" y="7373"/>
                </a:lnTo>
                <a:lnTo>
                  <a:pt x="20965" y="7371"/>
                </a:lnTo>
                <a:lnTo>
                  <a:pt x="20967" y="7368"/>
                </a:lnTo>
                <a:lnTo>
                  <a:pt x="20969" y="7362"/>
                </a:lnTo>
                <a:lnTo>
                  <a:pt x="20970" y="7359"/>
                </a:lnTo>
                <a:lnTo>
                  <a:pt x="20973" y="7356"/>
                </a:lnTo>
                <a:lnTo>
                  <a:pt x="20974" y="7354"/>
                </a:lnTo>
                <a:lnTo>
                  <a:pt x="20977" y="7353"/>
                </a:lnTo>
                <a:lnTo>
                  <a:pt x="20981" y="7353"/>
                </a:lnTo>
                <a:lnTo>
                  <a:pt x="20985" y="7352"/>
                </a:lnTo>
                <a:lnTo>
                  <a:pt x="20988" y="7348"/>
                </a:lnTo>
                <a:lnTo>
                  <a:pt x="20990" y="7345"/>
                </a:lnTo>
                <a:lnTo>
                  <a:pt x="20993" y="7344"/>
                </a:lnTo>
                <a:lnTo>
                  <a:pt x="20994" y="7343"/>
                </a:lnTo>
                <a:lnTo>
                  <a:pt x="20998" y="7341"/>
                </a:lnTo>
                <a:lnTo>
                  <a:pt x="21001" y="7341"/>
                </a:lnTo>
                <a:lnTo>
                  <a:pt x="21002" y="7342"/>
                </a:lnTo>
                <a:lnTo>
                  <a:pt x="21004" y="7344"/>
                </a:lnTo>
                <a:lnTo>
                  <a:pt x="21005" y="7346"/>
                </a:lnTo>
                <a:lnTo>
                  <a:pt x="21005" y="7347"/>
                </a:lnTo>
                <a:lnTo>
                  <a:pt x="21008" y="7346"/>
                </a:lnTo>
                <a:lnTo>
                  <a:pt x="21010" y="7344"/>
                </a:lnTo>
                <a:lnTo>
                  <a:pt x="21012" y="7342"/>
                </a:lnTo>
                <a:lnTo>
                  <a:pt x="21014" y="7338"/>
                </a:lnTo>
                <a:lnTo>
                  <a:pt x="21013" y="7337"/>
                </a:lnTo>
                <a:lnTo>
                  <a:pt x="21013" y="7337"/>
                </a:lnTo>
                <a:lnTo>
                  <a:pt x="21012" y="7335"/>
                </a:lnTo>
                <a:lnTo>
                  <a:pt x="21017" y="7335"/>
                </a:lnTo>
                <a:lnTo>
                  <a:pt x="21020" y="7336"/>
                </a:lnTo>
                <a:lnTo>
                  <a:pt x="21022" y="7338"/>
                </a:lnTo>
                <a:lnTo>
                  <a:pt x="21027" y="7344"/>
                </a:lnTo>
                <a:lnTo>
                  <a:pt x="21028" y="7345"/>
                </a:lnTo>
                <a:lnTo>
                  <a:pt x="21027" y="7348"/>
                </a:lnTo>
                <a:lnTo>
                  <a:pt x="21026" y="7354"/>
                </a:lnTo>
                <a:lnTo>
                  <a:pt x="21030" y="7355"/>
                </a:lnTo>
                <a:lnTo>
                  <a:pt x="21037" y="7352"/>
                </a:lnTo>
                <a:lnTo>
                  <a:pt x="21043" y="7347"/>
                </a:lnTo>
                <a:lnTo>
                  <a:pt x="21043" y="7338"/>
                </a:lnTo>
                <a:lnTo>
                  <a:pt x="21047" y="7336"/>
                </a:lnTo>
                <a:lnTo>
                  <a:pt x="21057" y="7330"/>
                </a:lnTo>
                <a:lnTo>
                  <a:pt x="21060" y="7330"/>
                </a:lnTo>
                <a:lnTo>
                  <a:pt x="21063" y="7333"/>
                </a:lnTo>
                <a:lnTo>
                  <a:pt x="21064" y="7333"/>
                </a:lnTo>
                <a:lnTo>
                  <a:pt x="21066" y="7334"/>
                </a:lnTo>
                <a:lnTo>
                  <a:pt x="21067" y="7338"/>
                </a:lnTo>
                <a:lnTo>
                  <a:pt x="21067" y="7340"/>
                </a:lnTo>
                <a:lnTo>
                  <a:pt x="21062" y="7347"/>
                </a:lnTo>
                <a:lnTo>
                  <a:pt x="21066" y="7346"/>
                </a:lnTo>
                <a:lnTo>
                  <a:pt x="21076" y="7341"/>
                </a:lnTo>
                <a:lnTo>
                  <a:pt x="21075" y="7350"/>
                </a:lnTo>
                <a:lnTo>
                  <a:pt x="21084" y="7339"/>
                </a:lnTo>
                <a:lnTo>
                  <a:pt x="21101" y="7329"/>
                </a:lnTo>
                <a:lnTo>
                  <a:pt x="21104" y="7326"/>
                </a:lnTo>
                <a:lnTo>
                  <a:pt x="21108" y="7321"/>
                </a:lnTo>
                <a:lnTo>
                  <a:pt x="21112" y="7315"/>
                </a:lnTo>
                <a:lnTo>
                  <a:pt x="21114" y="7309"/>
                </a:lnTo>
                <a:lnTo>
                  <a:pt x="21114" y="7305"/>
                </a:lnTo>
                <a:lnTo>
                  <a:pt x="21115" y="7299"/>
                </a:lnTo>
                <a:lnTo>
                  <a:pt x="21116" y="7296"/>
                </a:lnTo>
                <a:lnTo>
                  <a:pt x="21119" y="7290"/>
                </a:lnTo>
                <a:lnTo>
                  <a:pt x="21120" y="7287"/>
                </a:lnTo>
                <a:lnTo>
                  <a:pt x="21118" y="7287"/>
                </a:lnTo>
                <a:cubicBezTo>
                  <a:pt x="21118" y="7287"/>
                  <a:pt x="21117" y="7289"/>
                  <a:pt x="21117" y="7289"/>
                </a:cubicBezTo>
                <a:close/>
                <a:moveTo>
                  <a:pt x="12737" y="11754"/>
                </a:moveTo>
                <a:lnTo>
                  <a:pt x="12735" y="11746"/>
                </a:lnTo>
                <a:lnTo>
                  <a:pt x="12726" y="11747"/>
                </a:lnTo>
                <a:lnTo>
                  <a:pt x="12719" y="11734"/>
                </a:lnTo>
                <a:lnTo>
                  <a:pt x="12718" y="11734"/>
                </a:lnTo>
                <a:lnTo>
                  <a:pt x="12713" y="11717"/>
                </a:lnTo>
                <a:lnTo>
                  <a:pt x="12707" y="11709"/>
                </a:lnTo>
                <a:lnTo>
                  <a:pt x="12704" y="11701"/>
                </a:lnTo>
                <a:lnTo>
                  <a:pt x="12706" y="11661"/>
                </a:lnTo>
                <a:lnTo>
                  <a:pt x="12705" y="11647"/>
                </a:lnTo>
                <a:lnTo>
                  <a:pt x="12702" y="11650"/>
                </a:lnTo>
                <a:lnTo>
                  <a:pt x="12699" y="11655"/>
                </a:lnTo>
                <a:lnTo>
                  <a:pt x="12696" y="11658"/>
                </a:lnTo>
                <a:lnTo>
                  <a:pt x="12693" y="11656"/>
                </a:lnTo>
                <a:lnTo>
                  <a:pt x="12693" y="11649"/>
                </a:lnTo>
                <a:lnTo>
                  <a:pt x="12694" y="11640"/>
                </a:lnTo>
                <a:lnTo>
                  <a:pt x="12697" y="11633"/>
                </a:lnTo>
                <a:lnTo>
                  <a:pt x="12700" y="11629"/>
                </a:lnTo>
                <a:lnTo>
                  <a:pt x="12703" y="11641"/>
                </a:lnTo>
                <a:lnTo>
                  <a:pt x="12705" y="11616"/>
                </a:lnTo>
                <a:lnTo>
                  <a:pt x="12706" y="11608"/>
                </a:lnTo>
                <a:lnTo>
                  <a:pt x="12712" y="11586"/>
                </a:lnTo>
                <a:lnTo>
                  <a:pt x="12713" y="11578"/>
                </a:lnTo>
                <a:lnTo>
                  <a:pt x="12711" y="11578"/>
                </a:lnTo>
                <a:lnTo>
                  <a:pt x="12707" y="11586"/>
                </a:lnTo>
                <a:lnTo>
                  <a:pt x="12701" y="11588"/>
                </a:lnTo>
                <a:lnTo>
                  <a:pt x="12699" y="11585"/>
                </a:lnTo>
                <a:lnTo>
                  <a:pt x="12701" y="11579"/>
                </a:lnTo>
                <a:lnTo>
                  <a:pt x="12702" y="11573"/>
                </a:lnTo>
                <a:lnTo>
                  <a:pt x="12700" y="11567"/>
                </a:lnTo>
                <a:lnTo>
                  <a:pt x="12692" y="11555"/>
                </a:lnTo>
                <a:lnTo>
                  <a:pt x="12690" y="11554"/>
                </a:lnTo>
                <a:lnTo>
                  <a:pt x="12689" y="11552"/>
                </a:lnTo>
                <a:lnTo>
                  <a:pt x="12688" y="11548"/>
                </a:lnTo>
                <a:lnTo>
                  <a:pt x="12687" y="11538"/>
                </a:lnTo>
                <a:lnTo>
                  <a:pt x="12686" y="11537"/>
                </a:lnTo>
                <a:lnTo>
                  <a:pt x="12685" y="11532"/>
                </a:lnTo>
                <a:lnTo>
                  <a:pt x="12680" y="11523"/>
                </a:lnTo>
                <a:lnTo>
                  <a:pt x="12677" y="11518"/>
                </a:lnTo>
                <a:lnTo>
                  <a:pt x="12676" y="11511"/>
                </a:lnTo>
                <a:lnTo>
                  <a:pt x="12678" y="11484"/>
                </a:lnTo>
                <a:lnTo>
                  <a:pt x="12677" y="11481"/>
                </a:lnTo>
                <a:lnTo>
                  <a:pt x="12672" y="11470"/>
                </a:lnTo>
                <a:lnTo>
                  <a:pt x="12672" y="11467"/>
                </a:lnTo>
                <a:lnTo>
                  <a:pt x="12672" y="11464"/>
                </a:lnTo>
                <a:lnTo>
                  <a:pt x="12671" y="11460"/>
                </a:lnTo>
                <a:lnTo>
                  <a:pt x="12668" y="11448"/>
                </a:lnTo>
                <a:lnTo>
                  <a:pt x="12666" y="11443"/>
                </a:lnTo>
                <a:lnTo>
                  <a:pt x="12663" y="11438"/>
                </a:lnTo>
                <a:lnTo>
                  <a:pt x="12660" y="11436"/>
                </a:lnTo>
                <a:lnTo>
                  <a:pt x="12655" y="11436"/>
                </a:lnTo>
                <a:lnTo>
                  <a:pt x="12650" y="11435"/>
                </a:lnTo>
                <a:lnTo>
                  <a:pt x="12646" y="11428"/>
                </a:lnTo>
                <a:lnTo>
                  <a:pt x="12644" y="11419"/>
                </a:lnTo>
                <a:lnTo>
                  <a:pt x="12644" y="11398"/>
                </a:lnTo>
                <a:lnTo>
                  <a:pt x="12641" y="11390"/>
                </a:lnTo>
                <a:lnTo>
                  <a:pt x="12636" y="11385"/>
                </a:lnTo>
                <a:lnTo>
                  <a:pt x="12624" y="11380"/>
                </a:lnTo>
                <a:lnTo>
                  <a:pt x="12618" y="11376"/>
                </a:lnTo>
                <a:lnTo>
                  <a:pt x="12614" y="11372"/>
                </a:lnTo>
                <a:lnTo>
                  <a:pt x="12611" y="11367"/>
                </a:lnTo>
                <a:lnTo>
                  <a:pt x="12610" y="11360"/>
                </a:lnTo>
                <a:lnTo>
                  <a:pt x="12614" y="11351"/>
                </a:lnTo>
                <a:lnTo>
                  <a:pt x="12620" y="11346"/>
                </a:lnTo>
                <a:lnTo>
                  <a:pt x="12625" y="11342"/>
                </a:lnTo>
                <a:lnTo>
                  <a:pt x="12629" y="11337"/>
                </a:lnTo>
                <a:lnTo>
                  <a:pt x="12631" y="11317"/>
                </a:lnTo>
                <a:lnTo>
                  <a:pt x="12630" y="11315"/>
                </a:lnTo>
                <a:lnTo>
                  <a:pt x="12626" y="11318"/>
                </a:lnTo>
                <a:lnTo>
                  <a:pt x="12623" y="11320"/>
                </a:lnTo>
                <a:lnTo>
                  <a:pt x="12619" y="11320"/>
                </a:lnTo>
                <a:lnTo>
                  <a:pt x="12612" y="11320"/>
                </a:lnTo>
                <a:lnTo>
                  <a:pt x="12606" y="11316"/>
                </a:lnTo>
                <a:lnTo>
                  <a:pt x="12607" y="11307"/>
                </a:lnTo>
                <a:lnTo>
                  <a:pt x="12611" y="11298"/>
                </a:lnTo>
                <a:lnTo>
                  <a:pt x="12614" y="11292"/>
                </a:lnTo>
                <a:lnTo>
                  <a:pt x="12623" y="11279"/>
                </a:lnTo>
                <a:lnTo>
                  <a:pt x="12635" y="11270"/>
                </a:lnTo>
                <a:lnTo>
                  <a:pt x="12647" y="11268"/>
                </a:lnTo>
                <a:lnTo>
                  <a:pt x="12658" y="11274"/>
                </a:lnTo>
                <a:lnTo>
                  <a:pt x="12665" y="11265"/>
                </a:lnTo>
                <a:lnTo>
                  <a:pt x="12665" y="11251"/>
                </a:lnTo>
                <a:lnTo>
                  <a:pt x="12652" y="11198"/>
                </a:lnTo>
                <a:lnTo>
                  <a:pt x="12651" y="11183"/>
                </a:lnTo>
                <a:lnTo>
                  <a:pt x="12652" y="11166"/>
                </a:lnTo>
                <a:lnTo>
                  <a:pt x="12652" y="11170"/>
                </a:lnTo>
                <a:lnTo>
                  <a:pt x="12652" y="11163"/>
                </a:lnTo>
                <a:lnTo>
                  <a:pt x="12654" y="11154"/>
                </a:lnTo>
                <a:lnTo>
                  <a:pt x="12656" y="11146"/>
                </a:lnTo>
                <a:lnTo>
                  <a:pt x="12659" y="11143"/>
                </a:lnTo>
                <a:lnTo>
                  <a:pt x="12658" y="11140"/>
                </a:lnTo>
                <a:lnTo>
                  <a:pt x="12656" y="11135"/>
                </a:lnTo>
                <a:lnTo>
                  <a:pt x="12656" y="11122"/>
                </a:lnTo>
                <a:lnTo>
                  <a:pt x="12656" y="11114"/>
                </a:lnTo>
                <a:lnTo>
                  <a:pt x="12660" y="11093"/>
                </a:lnTo>
                <a:lnTo>
                  <a:pt x="12650" y="11088"/>
                </a:lnTo>
                <a:lnTo>
                  <a:pt x="12650" y="11087"/>
                </a:lnTo>
                <a:lnTo>
                  <a:pt x="12649" y="11083"/>
                </a:lnTo>
                <a:lnTo>
                  <a:pt x="12648" y="11076"/>
                </a:lnTo>
                <a:lnTo>
                  <a:pt x="12656" y="10993"/>
                </a:lnTo>
                <a:lnTo>
                  <a:pt x="12660" y="10978"/>
                </a:lnTo>
                <a:lnTo>
                  <a:pt x="12666" y="10965"/>
                </a:lnTo>
                <a:lnTo>
                  <a:pt x="12664" y="10958"/>
                </a:lnTo>
                <a:lnTo>
                  <a:pt x="12660" y="10957"/>
                </a:lnTo>
                <a:lnTo>
                  <a:pt x="12656" y="10956"/>
                </a:lnTo>
                <a:lnTo>
                  <a:pt x="12651" y="10953"/>
                </a:lnTo>
                <a:lnTo>
                  <a:pt x="12649" y="10947"/>
                </a:lnTo>
                <a:lnTo>
                  <a:pt x="12648" y="10940"/>
                </a:lnTo>
                <a:lnTo>
                  <a:pt x="12648" y="10931"/>
                </a:lnTo>
                <a:lnTo>
                  <a:pt x="12650" y="10916"/>
                </a:lnTo>
                <a:lnTo>
                  <a:pt x="12663" y="10871"/>
                </a:lnTo>
                <a:lnTo>
                  <a:pt x="12665" y="10865"/>
                </a:lnTo>
                <a:lnTo>
                  <a:pt x="12672" y="10842"/>
                </a:lnTo>
                <a:lnTo>
                  <a:pt x="12674" y="10838"/>
                </a:lnTo>
                <a:lnTo>
                  <a:pt x="12678" y="10820"/>
                </a:lnTo>
                <a:lnTo>
                  <a:pt x="12680" y="10814"/>
                </a:lnTo>
                <a:lnTo>
                  <a:pt x="12684" y="10808"/>
                </a:lnTo>
                <a:lnTo>
                  <a:pt x="12691" y="10792"/>
                </a:lnTo>
                <a:lnTo>
                  <a:pt x="12694" y="10782"/>
                </a:lnTo>
                <a:lnTo>
                  <a:pt x="12700" y="10770"/>
                </a:lnTo>
                <a:lnTo>
                  <a:pt x="12703" y="10764"/>
                </a:lnTo>
                <a:lnTo>
                  <a:pt x="12694" y="10768"/>
                </a:lnTo>
                <a:lnTo>
                  <a:pt x="12684" y="10768"/>
                </a:lnTo>
                <a:lnTo>
                  <a:pt x="12676" y="10764"/>
                </a:lnTo>
                <a:lnTo>
                  <a:pt x="12673" y="10756"/>
                </a:lnTo>
                <a:lnTo>
                  <a:pt x="12668" y="10734"/>
                </a:lnTo>
                <a:lnTo>
                  <a:pt x="12667" y="10721"/>
                </a:lnTo>
                <a:lnTo>
                  <a:pt x="12665" y="10716"/>
                </a:lnTo>
                <a:lnTo>
                  <a:pt x="12661" y="10713"/>
                </a:lnTo>
                <a:lnTo>
                  <a:pt x="12662" y="10715"/>
                </a:lnTo>
                <a:lnTo>
                  <a:pt x="12664" y="10722"/>
                </a:lnTo>
                <a:lnTo>
                  <a:pt x="12660" y="10728"/>
                </a:lnTo>
                <a:lnTo>
                  <a:pt x="12659" y="10736"/>
                </a:lnTo>
                <a:lnTo>
                  <a:pt x="12658" y="10750"/>
                </a:lnTo>
                <a:lnTo>
                  <a:pt x="12656" y="10756"/>
                </a:lnTo>
                <a:lnTo>
                  <a:pt x="12645" y="10779"/>
                </a:lnTo>
                <a:lnTo>
                  <a:pt x="12643" y="10779"/>
                </a:lnTo>
                <a:lnTo>
                  <a:pt x="12644" y="10765"/>
                </a:lnTo>
                <a:lnTo>
                  <a:pt x="12644" y="10761"/>
                </a:lnTo>
                <a:lnTo>
                  <a:pt x="12646" y="10757"/>
                </a:lnTo>
                <a:lnTo>
                  <a:pt x="12649" y="10752"/>
                </a:lnTo>
                <a:lnTo>
                  <a:pt x="12649" y="10750"/>
                </a:lnTo>
                <a:lnTo>
                  <a:pt x="12650" y="10742"/>
                </a:lnTo>
                <a:lnTo>
                  <a:pt x="12649" y="10725"/>
                </a:lnTo>
                <a:lnTo>
                  <a:pt x="12648" y="10716"/>
                </a:lnTo>
                <a:lnTo>
                  <a:pt x="12638" y="10689"/>
                </a:lnTo>
                <a:lnTo>
                  <a:pt x="12631" y="10688"/>
                </a:lnTo>
                <a:lnTo>
                  <a:pt x="12625" y="10685"/>
                </a:lnTo>
                <a:lnTo>
                  <a:pt x="12620" y="10679"/>
                </a:lnTo>
                <a:lnTo>
                  <a:pt x="12618" y="10671"/>
                </a:lnTo>
                <a:lnTo>
                  <a:pt x="12620" y="10671"/>
                </a:lnTo>
                <a:lnTo>
                  <a:pt x="12625" y="10668"/>
                </a:lnTo>
                <a:lnTo>
                  <a:pt x="12616" y="10661"/>
                </a:lnTo>
                <a:lnTo>
                  <a:pt x="12612" y="10656"/>
                </a:lnTo>
                <a:lnTo>
                  <a:pt x="12609" y="10650"/>
                </a:lnTo>
                <a:lnTo>
                  <a:pt x="12617" y="10648"/>
                </a:lnTo>
                <a:lnTo>
                  <a:pt x="12618" y="10637"/>
                </a:lnTo>
                <a:lnTo>
                  <a:pt x="12616" y="10611"/>
                </a:lnTo>
                <a:lnTo>
                  <a:pt x="12619" y="10600"/>
                </a:lnTo>
                <a:lnTo>
                  <a:pt x="12624" y="10593"/>
                </a:lnTo>
                <a:lnTo>
                  <a:pt x="12637" y="10579"/>
                </a:lnTo>
                <a:lnTo>
                  <a:pt x="12641" y="10572"/>
                </a:lnTo>
                <a:lnTo>
                  <a:pt x="12639" y="10570"/>
                </a:lnTo>
                <a:lnTo>
                  <a:pt x="12634" y="10568"/>
                </a:lnTo>
                <a:lnTo>
                  <a:pt x="12633" y="10563"/>
                </a:lnTo>
                <a:lnTo>
                  <a:pt x="12635" y="10561"/>
                </a:lnTo>
                <a:lnTo>
                  <a:pt x="12640" y="10557"/>
                </a:lnTo>
                <a:lnTo>
                  <a:pt x="12643" y="10553"/>
                </a:lnTo>
                <a:lnTo>
                  <a:pt x="12641" y="10546"/>
                </a:lnTo>
                <a:lnTo>
                  <a:pt x="12635" y="10546"/>
                </a:lnTo>
                <a:lnTo>
                  <a:pt x="12617" y="10560"/>
                </a:lnTo>
                <a:lnTo>
                  <a:pt x="12611" y="10563"/>
                </a:lnTo>
                <a:lnTo>
                  <a:pt x="12612" y="10558"/>
                </a:lnTo>
                <a:lnTo>
                  <a:pt x="12615" y="10553"/>
                </a:lnTo>
                <a:lnTo>
                  <a:pt x="12617" y="10549"/>
                </a:lnTo>
                <a:lnTo>
                  <a:pt x="12630" y="10540"/>
                </a:lnTo>
                <a:lnTo>
                  <a:pt x="12632" y="10537"/>
                </a:lnTo>
                <a:lnTo>
                  <a:pt x="12631" y="10496"/>
                </a:lnTo>
                <a:lnTo>
                  <a:pt x="12632" y="10485"/>
                </a:lnTo>
                <a:lnTo>
                  <a:pt x="12630" y="10481"/>
                </a:lnTo>
                <a:lnTo>
                  <a:pt x="12627" y="10479"/>
                </a:lnTo>
                <a:lnTo>
                  <a:pt x="12612" y="10476"/>
                </a:lnTo>
                <a:lnTo>
                  <a:pt x="12608" y="10473"/>
                </a:lnTo>
                <a:lnTo>
                  <a:pt x="12607" y="10463"/>
                </a:lnTo>
                <a:lnTo>
                  <a:pt x="12605" y="10461"/>
                </a:lnTo>
                <a:lnTo>
                  <a:pt x="12601" y="10463"/>
                </a:lnTo>
                <a:lnTo>
                  <a:pt x="12600" y="10468"/>
                </a:lnTo>
                <a:lnTo>
                  <a:pt x="12600" y="10474"/>
                </a:lnTo>
                <a:lnTo>
                  <a:pt x="12599" y="10479"/>
                </a:lnTo>
                <a:lnTo>
                  <a:pt x="12594" y="10474"/>
                </a:lnTo>
                <a:lnTo>
                  <a:pt x="12586" y="10470"/>
                </a:lnTo>
                <a:lnTo>
                  <a:pt x="12578" y="10468"/>
                </a:lnTo>
                <a:lnTo>
                  <a:pt x="12563" y="10465"/>
                </a:lnTo>
                <a:lnTo>
                  <a:pt x="12557" y="10460"/>
                </a:lnTo>
                <a:lnTo>
                  <a:pt x="12552" y="10455"/>
                </a:lnTo>
                <a:lnTo>
                  <a:pt x="12549" y="10448"/>
                </a:lnTo>
                <a:lnTo>
                  <a:pt x="12545" y="10443"/>
                </a:lnTo>
                <a:lnTo>
                  <a:pt x="12540" y="10438"/>
                </a:lnTo>
                <a:lnTo>
                  <a:pt x="12533" y="10435"/>
                </a:lnTo>
                <a:lnTo>
                  <a:pt x="12525" y="10434"/>
                </a:lnTo>
                <a:lnTo>
                  <a:pt x="12524" y="10433"/>
                </a:lnTo>
                <a:lnTo>
                  <a:pt x="12524" y="10431"/>
                </a:lnTo>
                <a:lnTo>
                  <a:pt x="12525" y="10429"/>
                </a:lnTo>
                <a:lnTo>
                  <a:pt x="12528" y="10428"/>
                </a:lnTo>
                <a:lnTo>
                  <a:pt x="12530" y="10428"/>
                </a:lnTo>
                <a:lnTo>
                  <a:pt x="12534" y="10430"/>
                </a:lnTo>
                <a:lnTo>
                  <a:pt x="12535" y="10431"/>
                </a:lnTo>
                <a:lnTo>
                  <a:pt x="12542" y="10430"/>
                </a:lnTo>
                <a:lnTo>
                  <a:pt x="12545" y="10429"/>
                </a:lnTo>
                <a:lnTo>
                  <a:pt x="12546" y="10425"/>
                </a:lnTo>
                <a:lnTo>
                  <a:pt x="12545" y="10417"/>
                </a:lnTo>
                <a:lnTo>
                  <a:pt x="12533" y="10407"/>
                </a:lnTo>
                <a:lnTo>
                  <a:pt x="12531" y="10402"/>
                </a:lnTo>
                <a:lnTo>
                  <a:pt x="12529" y="10398"/>
                </a:lnTo>
                <a:lnTo>
                  <a:pt x="12510" y="10354"/>
                </a:lnTo>
                <a:lnTo>
                  <a:pt x="12508" y="10345"/>
                </a:lnTo>
                <a:lnTo>
                  <a:pt x="12511" y="10307"/>
                </a:lnTo>
                <a:lnTo>
                  <a:pt x="12510" y="10288"/>
                </a:lnTo>
                <a:lnTo>
                  <a:pt x="12504" y="10269"/>
                </a:lnTo>
                <a:lnTo>
                  <a:pt x="12495" y="10254"/>
                </a:lnTo>
                <a:lnTo>
                  <a:pt x="12485" y="10244"/>
                </a:lnTo>
                <a:lnTo>
                  <a:pt x="12467" y="10236"/>
                </a:lnTo>
                <a:lnTo>
                  <a:pt x="12460" y="10235"/>
                </a:lnTo>
                <a:lnTo>
                  <a:pt x="12454" y="10234"/>
                </a:lnTo>
                <a:lnTo>
                  <a:pt x="12408" y="10188"/>
                </a:lnTo>
                <a:lnTo>
                  <a:pt x="12400" y="10176"/>
                </a:lnTo>
                <a:lnTo>
                  <a:pt x="12389" y="10149"/>
                </a:lnTo>
                <a:lnTo>
                  <a:pt x="12381" y="10142"/>
                </a:lnTo>
                <a:lnTo>
                  <a:pt x="12367" y="10096"/>
                </a:lnTo>
                <a:lnTo>
                  <a:pt x="12352" y="10020"/>
                </a:lnTo>
                <a:lnTo>
                  <a:pt x="12351" y="10012"/>
                </a:lnTo>
                <a:lnTo>
                  <a:pt x="12350" y="10009"/>
                </a:lnTo>
                <a:lnTo>
                  <a:pt x="12344" y="10002"/>
                </a:lnTo>
                <a:lnTo>
                  <a:pt x="12341" y="9998"/>
                </a:lnTo>
                <a:lnTo>
                  <a:pt x="12341" y="9994"/>
                </a:lnTo>
                <a:lnTo>
                  <a:pt x="12341" y="9984"/>
                </a:lnTo>
                <a:lnTo>
                  <a:pt x="12341" y="9980"/>
                </a:lnTo>
                <a:lnTo>
                  <a:pt x="12338" y="9982"/>
                </a:lnTo>
                <a:lnTo>
                  <a:pt x="12337" y="9984"/>
                </a:lnTo>
                <a:lnTo>
                  <a:pt x="12337" y="9986"/>
                </a:lnTo>
                <a:lnTo>
                  <a:pt x="12335" y="9989"/>
                </a:lnTo>
                <a:lnTo>
                  <a:pt x="12333" y="9992"/>
                </a:lnTo>
                <a:lnTo>
                  <a:pt x="12333" y="9992"/>
                </a:lnTo>
                <a:lnTo>
                  <a:pt x="12333" y="9992"/>
                </a:lnTo>
                <a:lnTo>
                  <a:pt x="12331" y="9992"/>
                </a:lnTo>
                <a:lnTo>
                  <a:pt x="12325" y="9992"/>
                </a:lnTo>
                <a:lnTo>
                  <a:pt x="12320" y="9988"/>
                </a:lnTo>
                <a:lnTo>
                  <a:pt x="12313" y="9979"/>
                </a:lnTo>
                <a:lnTo>
                  <a:pt x="12309" y="9970"/>
                </a:lnTo>
                <a:lnTo>
                  <a:pt x="12307" y="9955"/>
                </a:lnTo>
                <a:lnTo>
                  <a:pt x="12306" y="9940"/>
                </a:lnTo>
                <a:lnTo>
                  <a:pt x="12307" y="9926"/>
                </a:lnTo>
                <a:lnTo>
                  <a:pt x="12296" y="9937"/>
                </a:lnTo>
                <a:lnTo>
                  <a:pt x="12293" y="9939"/>
                </a:lnTo>
                <a:lnTo>
                  <a:pt x="12292" y="9944"/>
                </a:lnTo>
                <a:lnTo>
                  <a:pt x="12287" y="9942"/>
                </a:lnTo>
                <a:lnTo>
                  <a:pt x="12284" y="9935"/>
                </a:lnTo>
                <a:lnTo>
                  <a:pt x="12291" y="9926"/>
                </a:lnTo>
                <a:lnTo>
                  <a:pt x="12292" y="9924"/>
                </a:lnTo>
                <a:lnTo>
                  <a:pt x="12285" y="9922"/>
                </a:lnTo>
                <a:lnTo>
                  <a:pt x="12282" y="9918"/>
                </a:lnTo>
                <a:lnTo>
                  <a:pt x="12279" y="9913"/>
                </a:lnTo>
                <a:lnTo>
                  <a:pt x="12275" y="9908"/>
                </a:lnTo>
                <a:lnTo>
                  <a:pt x="12270" y="9907"/>
                </a:lnTo>
                <a:lnTo>
                  <a:pt x="12263" y="9907"/>
                </a:lnTo>
                <a:lnTo>
                  <a:pt x="12258" y="9909"/>
                </a:lnTo>
                <a:lnTo>
                  <a:pt x="12255" y="9915"/>
                </a:lnTo>
                <a:lnTo>
                  <a:pt x="12256" y="9919"/>
                </a:lnTo>
                <a:lnTo>
                  <a:pt x="12265" y="9926"/>
                </a:lnTo>
                <a:lnTo>
                  <a:pt x="12269" y="9930"/>
                </a:lnTo>
                <a:lnTo>
                  <a:pt x="12273" y="9937"/>
                </a:lnTo>
                <a:lnTo>
                  <a:pt x="12274" y="9944"/>
                </a:lnTo>
                <a:lnTo>
                  <a:pt x="12276" y="9960"/>
                </a:lnTo>
                <a:lnTo>
                  <a:pt x="12269" y="9954"/>
                </a:lnTo>
                <a:lnTo>
                  <a:pt x="12262" y="9945"/>
                </a:lnTo>
                <a:lnTo>
                  <a:pt x="12255" y="9939"/>
                </a:lnTo>
                <a:lnTo>
                  <a:pt x="12247" y="9941"/>
                </a:lnTo>
                <a:lnTo>
                  <a:pt x="12246" y="9940"/>
                </a:lnTo>
                <a:lnTo>
                  <a:pt x="12244" y="9938"/>
                </a:lnTo>
                <a:lnTo>
                  <a:pt x="12243" y="9936"/>
                </a:lnTo>
                <a:lnTo>
                  <a:pt x="12242" y="9942"/>
                </a:lnTo>
                <a:lnTo>
                  <a:pt x="12239" y="9950"/>
                </a:lnTo>
                <a:lnTo>
                  <a:pt x="12239" y="9954"/>
                </a:lnTo>
                <a:lnTo>
                  <a:pt x="12239" y="9955"/>
                </a:lnTo>
                <a:lnTo>
                  <a:pt x="12238" y="9956"/>
                </a:lnTo>
                <a:lnTo>
                  <a:pt x="12237" y="9958"/>
                </a:lnTo>
                <a:lnTo>
                  <a:pt x="12237" y="9960"/>
                </a:lnTo>
                <a:lnTo>
                  <a:pt x="12231" y="9956"/>
                </a:lnTo>
                <a:lnTo>
                  <a:pt x="12228" y="9953"/>
                </a:lnTo>
                <a:lnTo>
                  <a:pt x="12227" y="9948"/>
                </a:lnTo>
                <a:lnTo>
                  <a:pt x="12227" y="9940"/>
                </a:lnTo>
                <a:lnTo>
                  <a:pt x="12228" y="9938"/>
                </a:lnTo>
                <a:lnTo>
                  <a:pt x="12230" y="9937"/>
                </a:lnTo>
                <a:lnTo>
                  <a:pt x="12232" y="9935"/>
                </a:lnTo>
                <a:lnTo>
                  <a:pt x="12232" y="9932"/>
                </a:lnTo>
                <a:lnTo>
                  <a:pt x="12231" y="9928"/>
                </a:lnTo>
                <a:lnTo>
                  <a:pt x="12229" y="9926"/>
                </a:lnTo>
                <a:lnTo>
                  <a:pt x="12227" y="9924"/>
                </a:lnTo>
                <a:lnTo>
                  <a:pt x="12222" y="9918"/>
                </a:lnTo>
                <a:lnTo>
                  <a:pt x="12217" y="9914"/>
                </a:lnTo>
                <a:lnTo>
                  <a:pt x="12212" y="9912"/>
                </a:lnTo>
                <a:lnTo>
                  <a:pt x="12207" y="9911"/>
                </a:lnTo>
                <a:lnTo>
                  <a:pt x="12205" y="9914"/>
                </a:lnTo>
                <a:lnTo>
                  <a:pt x="12203" y="9918"/>
                </a:lnTo>
                <a:lnTo>
                  <a:pt x="12201" y="9920"/>
                </a:lnTo>
                <a:lnTo>
                  <a:pt x="12199" y="9919"/>
                </a:lnTo>
                <a:lnTo>
                  <a:pt x="12198" y="9916"/>
                </a:lnTo>
                <a:lnTo>
                  <a:pt x="12194" y="9905"/>
                </a:lnTo>
                <a:lnTo>
                  <a:pt x="12189" y="9895"/>
                </a:lnTo>
                <a:lnTo>
                  <a:pt x="12171" y="9871"/>
                </a:lnTo>
                <a:lnTo>
                  <a:pt x="12170" y="9867"/>
                </a:lnTo>
                <a:lnTo>
                  <a:pt x="12167" y="9859"/>
                </a:lnTo>
                <a:lnTo>
                  <a:pt x="12166" y="9856"/>
                </a:lnTo>
                <a:lnTo>
                  <a:pt x="12163" y="9854"/>
                </a:lnTo>
                <a:lnTo>
                  <a:pt x="12160" y="9854"/>
                </a:lnTo>
                <a:lnTo>
                  <a:pt x="12157" y="9854"/>
                </a:lnTo>
                <a:lnTo>
                  <a:pt x="12156" y="9854"/>
                </a:lnTo>
                <a:lnTo>
                  <a:pt x="12155" y="9852"/>
                </a:lnTo>
                <a:lnTo>
                  <a:pt x="12153" y="9848"/>
                </a:lnTo>
                <a:lnTo>
                  <a:pt x="12153" y="9845"/>
                </a:lnTo>
                <a:lnTo>
                  <a:pt x="12153" y="9841"/>
                </a:lnTo>
                <a:lnTo>
                  <a:pt x="12152" y="9839"/>
                </a:lnTo>
                <a:lnTo>
                  <a:pt x="12149" y="9839"/>
                </a:lnTo>
                <a:lnTo>
                  <a:pt x="12146" y="9840"/>
                </a:lnTo>
                <a:lnTo>
                  <a:pt x="12144" y="9839"/>
                </a:lnTo>
                <a:lnTo>
                  <a:pt x="12131" y="9835"/>
                </a:lnTo>
                <a:lnTo>
                  <a:pt x="12123" y="9831"/>
                </a:lnTo>
                <a:lnTo>
                  <a:pt x="12120" y="9826"/>
                </a:lnTo>
                <a:lnTo>
                  <a:pt x="12120" y="9825"/>
                </a:lnTo>
                <a:lnTo>
                  <a:pt x="12116" y="9816"/>
                </a:lnTo>
                <a:lnTo>
                  <a:pt x="12115" y="9812"/>
                </a:lnTo>
                <a:lnTo>
                  <a:pt x="12114" y="9808"/>
                </a:lnTo>
                <a:lnTo>
                  <a:pt x="12114" y="9797"/>
                </a:lnTo>
                <a:lnTo>
                  <a:pt x="12112" y="9789"/>
                </a:lnTo>
                <a:lnTo>
                  <a:pt x="12107" y="9774"/>
                </a:lnTo>
                <a:lnTo>
                  <a:pt x="12104" y="9770"/>
                </a:lnTo>
                <a:lnTo>
                  <a:pt x="12100" y="9765"/>
                </a:lnTo>
                <a:lnTo>
                  <a:pt x="12091" y="9752"/>
                </a:lnTo>
                <a:lnTo>
                  <a:pt x="12082" y="9747"/>
                </a:lnTo>
                <a:lnTo>
                  <a:pt x="12078" y="9733"/>
                </a:lnTo>
                <a:lnTo>
                  <a:pt x="12074" y="9727"/>
                </a:lnTo>
                <a:lnTo>
                  <a:pt x="12066" y="9726"/>
                </a:lnTo>
                <a:lnTo>
                  <a:pt x="12057" y="9717"/>
                </a:lnTo>
                <a:lnTo>
                  <a:pt x="12050" y="9716"/>
                </a:lnTo>
                <a:lnTo>
                  <a:pt x="12048" y="9720"/>
                </a:lnTo>
                <a:lnTo>
                  <a:pt x="12041" y="9726"/>
                </a:lnTo>
                <a:lnTo>
                  <a:pt x="12033" y="9729"/>
                </a:lnTo>
                <a:lnTo>
                  <a:pt x="12031" y="9721"/>
                </a:lnTo>
                <a:lnTo>
                  <a:pt x="12029" y="9712"/>
                </a:lnTo>
                <a:lnTo>
                  <a:pt x="12025" y="9706"/>
                </a:lnTo>
                <a:lnTo>
                  <a:pt x="12019" y="9703"/>
                </a:lnTo>
                <a:lnTo>
                  <a:pt x="12012" y="9702"/>
                </a:lnTo>
                <a:lnTo>
                  <a:pt x="12012" y="9699"/>
                </a:lnTo>
                <a:lnTo>
                  <a:pt x="12025" y="9699"/>
                </a:lnTo>
                <a:lnTo>
                  <a:pt x="12031" y="9698"/>
                </a:lnTo>
                <a:lnTo>
                  <a:pt x="12034" y="9693"/>
                </a:lnTo>
                <a:lnTo>
                  <a:pt x="12033" y="9687"/>
                </a:lnTo>
                <a:lnTo>
                  <a:pt x="12023" y="9669"/>
                </a:lnTo>
                <a:lnTo>
                  <a:pt x="12015" y="9659"/>
                </a:lnTo>
                <a:lnTo>
                  <a:pt x="12009" y="9614"/>
                </a:lnTo>
                <a:lnTo>
                  <a:pt x="12017" y="9610"/>
                </a:lnTo>
                <a:lnTo>
                  <a:pt x="12024" y="9599"/>
                </a:lnTo>
                <a:lnTo>
                  <a:pt x="12027" y="9588"/>
                </a:lnTo>
                <a:lnTo>
                  <a:pt x="12022" y="9578"/>
                </a:lnTo>
                <a:lnTo>
                  <a:pt x="12021" y="9580"/>
                </a:lnTo>
                <a:lnTo>
                  <a:pt x="12020" y="9582"/>
                </a:lnTo>
                <a:lnTo>
                  <a:pt x="12019" y="9584"/>
                </a:lnTo>
                <a:lnTo>
                  <a:pt x="12015" y="9578"/>
                </a:lnTo>
                <a:lnTo>
                  <a:pt x="12013" y="9572"/>
                </a:lnTo>
                <a:lnTo>
                  <a:pt x="12014" y="9565"/>
                </a:lnTo>
                <a:lnTo>
                  <a:pt x="12016" y="9557"/>
                </a:lnTo>
                <a:lnTo>
                  <a:pt x="12005" y="9548"/>
                </a:lnTo>
                <a:lnTo>
                  <a:pt x="12005" y="9531"/>
                </a:lnTo>
                <a:lnTo>
                  <a:pt x="12013" y="9496"/>
                </a:lnTo>
                <a:lnTo>
                  <a:pt x="12013" y="9487"/>
                </a:lnTo>
                <a:lnTo>
                  <a:pt x="12012" y="9484"/>
                </a:lnTo>
                <a:lnTo>
                  <a:pt x="12011" y="9481"/>
                </a:lnTo>
                <a:lnTo>
                  <a:pt x="12010" y="9477"/>
                </a:lnTo>
                <a:lnTo>
                  <a:pt x="12011" y="9473"/>
                </a:lnTo>
                <a:lnTo>
                  <a:pt x="12013" y="9469"/>
                </a:lnTo>
                <a:lnTo>
                  <a:pt x="12013" y="9464"/>
                </a:lnTo>
                <a:lnTo>
                  <a:pt x="12011" y="9462"/>
                </a:lnTo>
                <a:lnTo>
                  <a:pt x="12006" y="9457"/>
                </a:lnTo>
                <a:lnTo>
                  <a:pt x="12003" y="9454"/>
                </a:lnTo>
                <a:lnTo>
                  <a:pt x="12002" y="9449"/>
                </a:lnTo>
                <a:lnTo>
                  <a:pt x="12004" y="9448"/>
                </a:lnTo>
                <a:lnTo>
                  <a:pt x="12011" y="9446"/>
                </a:lnTo>
                <a:lnTo>
                  <a:pt x="12016" y="9447"/>
                </a:lnTo>
                <a:lnTo>
                  <a:pt x="12018" y="9446"/>
                </a:lnTo>
                <a:lnTo>
                  <a:pt x="12019" y="9445"/>
                </a:lnTo>
                <a:lnTo>
                  <a:pt x="12018" y="9439"/>
                </a:lnTo>
                <a:lnTo>
                  <a:pt x="12019" y="9437"/>
                </a:lnTo>
                <a:lnTo>
                  <a:pt x="12020" y="9434"/>
                </a:lnTo>
                <a:lnTo>
                  <a:pt x="12023" y="9412"/>
                </a:lnTo>
                <a:lnTo>
                  <a:pt x="12027" y="9397"/>
                </a:lnTo>
                <a:lnTo>
                  <a:pt x="12029" y="9379"/>
                </a:lnTo>
                <a:lnTo>
                  <a:pt x="12034" y="9362"/>
                </a:lnTo>
                <a:lnTo>
                  <a:pt x="12036" y="9353"/>
                </a:lnTo>
                <a:lnTo>
                  <a:pt x="12036" y="9346"/>
                </a:lnTo>
                <a:lnTo>
                  <a:pt x="12033" y="9335"/>
                </a:lnTo>
                <a:lnTo>
                  <a:pt x="12031" y="9326"/>
                </a:lnTo>
                <a:lnTo>
                  <a:pt x="12024" y="9327"/>
                </a:lnTo>
                <a:lnTo>
                  <a:pt x="12023" y="9315"/>
                </a:lnTo>
                <a:lnTo>
                  <a:pt x="12027" y="9290"/>
                </a:lnTo>
                <a:lnTo>
                  <a:pt x="12026" y="9278"/>
                </a:lnTo>
                <a:lnTo>
                  <a:pt x="12023" y="9273"/>
                </a:lnTo>
                <a:lnTo>
                  <a:pt x="12020" y="9275"/>
                </a:lnTo>
                <a:lnTo>
                  <a:pt x="12018" y="9286"/>
                </a:lnTo>
                <a:lnTo>
                  <a:pt x="12017" y="9297"/>
                </a:lnTo>
                <a:lnTo>
                  <a:pt x="12017" y="9303"/>
                </a:lnTo>
                <a:lnTo>
                  <a:pt x="12015" y="9308"/>
                </a:lnTo>
                <a:lnTo>
                  <a:pt x="12012" y="9313"/>
                </a:lnTo>
                <a:lnTo>
                  <a:pt x="12008" y="9316"/>
                </a:lnTo>
                <a:lnTo>
                  <a:pt x="12005" y="9314"/>
                </a:lnTo>
                <a:lnTo>
                  <a:pt x="12004" y="9307"/>
                </a:lnTo>
                <a:lnTo>
                  <a:pt x="12005" y="9295"/>
                </a:lnTo>
                <a:lnTo>
                  <a:pt x="12004" y="9287"/>
                </a:lnTo>
                <a:lnTo>
                  <a:pt x="12001" y="9284"/>
                </a:lnTo>
                <a:lnTo>
                  <a:pt x="11992" y="9287"/>
                </a:lnTo>
                <a:lnTo>
                  <a:pt x="11997" y="9275"/>
                </a:lnTo>
                <a:lnTo>
                  <a:pt x="11991" y="9269"/>
                </a:lnTo>
                <a:lnTo>
                  <a:pt x="11993" y="9263"/>
                </a:lnTo>
                <a:lnTo>
                  <a:pt x="11998" y="9259"/>
                </a:lnTo>
                <a:lnTo>
                  <a:pt x="12000" y="9262"/>
                </a:lnTo>
                <a:lnTo>
                  <a:pt x="12002" y="9272"/>
                </a:lnTo>
                <a:lnTo>
                  <a:pt x="12008" y="9269"/>
                </a:lnTo>
                <a:lnTo>
                  <a:pt x="12017" y="9254"/>
                </a:lnTo>
                <a:lnTo>
                  <a:pt x="12020" y="9252"/>
                </a:lnTo>
                <a:lnTo>
                  <a:pt x="12021" y="9247"/>
                </a:lnTo>
                <a:lnTo>
                  <a:pt x="12020" y="9242"/>
                </a:lnTo>
                <a:lnTo>
                  <a:pt x="12018" y="9239"/>
                </a:lnTo>
                <a:lnTo>
                  <a:pt x="12015" y="9239"/>
                </a:lnTo>
                <a:lnTo>
                  <a:pt x="12006" y="9235"/>
                </a:lnTo>
                <a:lnTo>
                  <a:pt x="12004" y="9233"/>
                </a:lnTo>
                <a:lnTo>
                  <a:pt x="12001" y="9227"/>
                </a:lnTo>
                <a:lnTo>
                  <a:pt x="11998" y="9218"/>
                </a:lnTo>
                <a:lnTo>
                  <a:pt x="11997" y="9207"/>
                </a:lnTo>
                <a:lnTo>
                  <a:pt x="11997" y="9198"/>
                </a:lnTo>
                <a:lnTo>
                  <a:pt x="11993" y="9202"/>
                </a:lnTo>
                <a:lnTo>
                  <a:pt x="11991" y="9209"/>
                </a:lnTo>
                <a:lnTo>
                  <a:pt x="11991" y="9216"/>
                </a:lnTo>
                <a:lnTo>
                  <a:pt x="11993" y="9221"/>
                </a:lnTo>
                <a:lnTo>
                  <a:pt x="11991" y="9224"/>
                </a:lnTo>
                <a:lnTo>
                  <a:pt x="11988" y="9220"/>
                </a:lnTo>
                <a:lnTo>
                  <a:pt x="11985" y="9217"/>
                </a:lnTo>
                <a:lnTo>
                  <a:pt x="11982" y="9214"/>
                </a:lnTo>
                <a:lnTo>
                  <a:pt x="11979" y="9213"/>
                </a:lnTo>
                <a:lnTo>
                  <a:pt x="11982" y="9211"/>
                </a:lnTo>
                <a:lnTo>
                  <a:pt x="11983" y="9208"/>
                </a:lnTo>
                <a:lnTo>
                  <a:pt x="11983" y="9204"/>
                </a:lnTo>
                <a:lnTo>
                  <a:pt x="11981" y="9201"/>
                </a:lnTo>
                <a:lnTo>
                  <a:pt x="11986" y="9197"/>
                </a:lnTo>
                <a:lnTo>
                  <a:pt x="11984" y="9191"/>
                </a:lnTo>
                <a:lnTo>
                  <a:pt x="11979" y="9187"/>
                </a:lnTo>
                <a:lnTo>
                  <a:pt x="11973" y="9192"/>
                </a:lnTo>
                <a:lnTo>
                  <a:pt x="11965" y="9185"/>
                </a:lnTo>
                <a:lnTo>
                  <a:pt x="11963" y="9182"/>
                </a:lnTo>
                <a:lnTo>
                  <a:pt x="11954" y="9202"/>
                </a:lnTo>
                <a:lnTo>
                  <a:pt x="11950" y="9228"/>
                </a:lnTo>
                <a:lnTo>
                  <a:pt x="11952" y="9252"/>
                </a:lnTo>
                <a:lnTo>
                  <a:pt x="11963" y="9263"/>
                </a:lnTo>
                <a:lnTo>
                  <a:pt x="11962" y="9266"/>
                </a:lnTo>
                <a:lnTo>
                  <a:pt x="11960" y="9273"/>
                </a:lnTo>
                <a:lnTo>
                  <a:pt x="11962" y="9286"/>
                </a:lnTo>
                <a:lnTo>
                  <a:pt x="11966" y="9298"/>
                </a:lnTo>
                <a:lnTo>
                  <a:pt x="11971" y="9305"/>
                </a:lnTo>
                <a:lnTo>
                  <a:pt x="11969" y="9308"/>
                </a:lnTo>
                <a:lnTo>
                  <a:pt x="11946" y="9281"/>
                </a:lnTo>
                <a:lnTo>
                  <a:pt x="11940" y="9275"/>
                </a:lnTo>
                <a:lnTo>
                  <a:pt x="11924" y="9270"/>
                </a:lnTo>
                <a:lnTo>
                  <a:pt x="11919" y="9266"/>
                </a:lnTo>
                <a:lnTo>
                  <a:pt x="11915" y="9261"/>
                </a:lnTo>
                <a:lnTo>
                  <a:pt x="11909" y="9252"/>
                </a:lnTo>
                <a:lnTo>
                  <a:pt x="11906" y="9248"/>
                </a:lnTo>
                <a:lnTo>
                  <a:pt x="11902" y="9245"/>
                </a:lnTo>
                <a:lnTo>
                  <a:pt x="11892" y="9240"/>
                </a:lnTo>
                <a:lnTo>
                  <a:pt x="11887" y="9236"/>
                </a:lnTo>
                <a:lnTo>
                  <a:pt x="11879" y="9227"/>
                </a:lnTo>
                <a:lnTo>
                  <a:pt x="11875" y="9224"/>
                </a:lnTo>
                <a:lnTo>
                  <a:pt x="11848" y="9214"/>
                </a:lnTo>
                <a:lnTo>
                  <a:pt x="11842" y="9207"/>
                </a:lnTo>
                <a:lnTo>
                  <a:pt x="11837" y="9194"/>
                </a:lnTo>
                <a:lnTo>
                  <a:pt x="11843" y="9189"/>
                </a:lnTo>
                <a:lnTo>
                  <a:pt x="11841" y="9184"/>
                </a:lnTo>
                <a:lnTo>
                  <a:pt x="11834" y="9177"/>
                </a:lnTo>
                <a:lnTo>
                  <a:pt x="11833" y="9174"/>
                </a:lnTo>
                <a:lnTo>
                  <a:pt x="11832" y="9171"/>
                </a:lnTo>
                <a:lnTo>
                  <a:pt x="11832" y="9168"/>
                </a:lnTo>
                <a:lnTo>
                  <a:pt x="11832" y="9163"/>
                </a:lnTo>
                <a:lnTo>
                  <a:pt x="11832" y="9157"/>
                </a:lnTo>
                <a:lnTo>
                  <a:pt x="11830" y="9155"/>
                </a:lnTo>
                <a:lnTo>
                  <a:pt x="11827" y="9154"/>
                </a:lnTo>
                <a:lnTo>
                  <a:pt x="11824" y="9152"/>
                </a:lnTo>
                <a:lnTo>
                  <a:pt x="11821" y="9148"/>
                </a:lnTo>
                <a:lnTo>
                  <a:pt x="11819" y="9143"/>
                </a:lnTo>
                <a:lnTo>
                  <a:pt x="11816" y="9136"/>
                </a:lnTo>
                <a:lnTo>
                  <a:pt x="11811" y="9116"/>
                </a:lnTo>
                <a:lnTo>
                  <a:pt x="11811" y="9112"/>
                </a:lnTo>
                <a:lnTo>
                  <a:pt x="11810" y="9110"/>
                </a:lnTo>
                <a:lnTo>
                  <a:pt x="11804" y="9106"/>
                </a:lnTo>
                <a:lnTo>
                  <a:pt x="11803" y="9103"/>
                </a:lnTo>
                <a:lnTo>
                  <a:pt x="11791" y="9109"/>
                </a:lnTo>
                <a:lnTo>
                  <a:pt x="11786" y="9110"/>
                </a:lnTo>
                <a:lnTo>
                  <a:pt x="11782" y="9112"/>
                </a:lnTo>
                <a:lnTo>
                  <a:pt x="11778" y="9117"/>
                </a:lnTo>
                <a:lnTo>
                  <a:pt x="11774" y="9123"/>
                </a:lnTo>
                <a:lnTo>
                  <a:pt x="11771" y="9138"/>
                </a:lnTo>
                <a:lnTo>
                  <a:pt x="11764" y="9157"/>
                </a:lnTo>
                <a:lnTo>
                  <a:pt x="11761" y="9163"/>
                </a:lnTo>
                <a:lnTo>
                  <a:pt x="11757" y="9171"/>
                </a:lnTo>
                <a:lnTo>
                  <a:pt x="11759" y="9178"/>
                </a:lnTo>
                <a:lnTo>
                  <a:pt x="11763" y="9185"/>
                </a:lnTo>
                <a:lnTo>
                  <a:pt x="11765" y="9192"/>
                </a:lnTo>
                <a:lnTo>
                  <a:pt x="11759" y="9189"/>
                </a:lnTo>
                <a:lnTo>
                  <a:pt x="11758" y="9197"/>
                </a:lnTo>
                <a:lnTo>
                  <a:pt x="11760" y="9207"/>
                </a:lnTo>
                <a:lnTo>
                  <a:pt x="11765" y="9216"/>
                </a:lnTo>
                <a:lnTo>
                  <a:pt x="11783" y="9283"/>
                </a:lnTo>
                <a:lnTo>
                  <a:pt x="11789" y="9323"/>
                </a:lnTo>
                <a:lnTo>
                  <a:pt x="11782" y="9318"/>
                </a:lnTo>
                <a:lnTo>
                  <a:pt x="11775" y="9307"/>
                </a:lnTo>
                <a:lnTo>
                  <a:pt x="11769" y="9293"/>
                </a:lnTo>
                <a:lnTo>
                  <a:pt x="11767" y="9280"/>
                </a:lnTo>
                <a:lnTo>
                  <a:pt x="11765" y="9274"/>
                </a:lnTo>
                <a:lnTo>
                  <a:pt x="11740" y="9245"/>
                </a:lnTo>
                <a:lnTo>
                  <a:pt x="11739" y="9241"/>
                </a:lnTo>
                <a:lnTo>
                  <a:pt x="11737" y="9234"/>
                </a:lnTo>
                <a:lnTo>
                  <a:pt x="11734" y="9225"/>
                </a:lnTo>
                <a:lnTo>
                  <a:pt x="11726" y="9211"/>
                </a:lnTo>
                <a:lnTo>
                  <a:pt x="11720" y="9206"/>
                </a:lnTo>
                <a:lnTo>
                  <a:pt x="11716" y="9211"/>
                </a:lnTo>
                <a:lnTo>
                  <a:pt x="11711" y="9227"/>
                </a:lnTo>
                <a:lnTo>
                  <a:pt x="11703" y="9236"/>
                </a:lnTo>
                <a:lnTo>
                  <a:pt x="11692" y="9246"/>
                </a:lnTo>
                <a:lnTo>
                  <a:pt x="11680" y="9255"/>
                </a:lnTo>
                <a:lnTo>
                  <a:pt x="11670" y="9257"/>
                </a:lnTo>
                <a:lnTo>
                  <a:pt x="11673" y="9248"/>
                </a:lnTo>
                <a:lnTo>
                  <a:pt x="11678" y="9243"/>
                </a:lnTo>
                <a:lnTo>
                  <a:pt x="11682" y="9237"/>
                </a:lnTo>
                <a:lnTo>
                  <a:pt x="11684" y="9226"/>
                </a:lnTo>
                <a:lnTo>
                  <a:pt x="11686" y="9209"/>
                </a:lnTo>
                <a:lnTo>
                  <a:pt x="11686" y="9200"/>
                </a:lnTo>
                <a:lnTo>
                  <a:pt x="11684" y="9192"/>
                </a:lnTo>
                <a:lnTo>
                  <a:pt x="11678" y="9195"/>
                </a:lnTo>
                <a:lnTo>
                  <a:pt x="11675" y="9191"/>
                </a:lnTo>
                <a:lnTo>
                  <a:pt x="11673" y="9184"/>
                </a:lnTo>
                <a:lnTo>
                  <a:pt x="11671" y="9178"/>
                </a:lnTo>
                <a:lnTo>
                  <a:pt x="11668" y="9175"/>
                </a:lnTo>
                <a:lnTo>
                  <a:pt x="11666" y="9174"/>
                </a:lnTo>
                <a:lnTo>
                  <a:pt x="11652" y="9166"/>
                </a:lnTo>
                <a:lnTo>
                  <a:pt x="11650" y="9164"/>
                </a:lnTo>
                <a:lnTo>
                  <a:pt x="11651" y="9161"/>
                </a:lnTo>
                <a:lnTo>
                  <a:pt x="11657" y="9153"/>
                </a:lnTo>
                <a:lnTo>
                  <a:pt x="11658" y="9148"/>
                </a:lnTo>
                <a:lnTo>
                  <a:pt x="11651" y="9136"/>
                </a:lnTo>
                <a:lnTo>
                  <a:pt x="11650" y="9134"/>
                </a:lnTo>
                <a:lnTo>
                  <a:pt x="11648" y="9125"/>
                </a:lnTo>
                <a:lnTo>
                  <a:pt x="11642" y="9123"/>
                </a:lnTo>
                <a:lnTo>
                  <a:pt x="11642" y="9119"/>
                </a:lnTo>
                <a:lnTo>
                  <a:pt x="11644" y="9116"/>
                </a:lnTo>
                <a:lnTo>
                  <a:pt x="11649" y="9110"/>
                </a:lnTo>
                <a:lnTo>
                  <a:pt x="11638" y="9083"/>
                </a:lnTo>
                <a:lnTo>
                  <a:pt x="11636" y="9074"/>
                </a:lnTo>
                <a:lnTo>
                  <a:pt x="11636" y="9054"/>
                </a:lnTo>
                <a:lnTo>
                  <a:pt x="11635" y="9046"/>
                </a:lnTo>
                <a:lnTo>
                  <a:pt x="11625" y="9020"/>
                </a:lnTo>
                <a:lnTo>
                  <a:pt x="11622" y="9010"/>
                </a:lnTo>
                <a:lnTo>
                  <a:pt x="11622" y="9001"/>
                </a:lnTo>
                <a:lnTo>
                  <a:pt x="11622" y="8996"/>
                </a:lnTo>
                <a:lnTo>
                  <a:pt x="11625" y="8985"/>
                </a:lnTo>
                <a:lnTo>
                  <a:pt x="11625" y="8982"/>
                </a:lnTo>
                <a:lnTo>
                  <a:pt x="11624" y="8976"/>
                </a:lnTo>
                <a:lnTo>
                  <a:pt x="11623" y="8973"/>
                </a:lnTo>
                <a:lnTo>
                  <a:pt x="11622" y="8971"/>
                </a:lnTo>
                <a:lnTo>
                  <a:pt x="11619" y="8966"/>
                </a:lnTo>
                <a:lnTo>
                  <a:pt x="11616" y="8958"/>
                </a:lnTo>
                <a:lnTo>
                  <a:pt x="11613" y="8949"/>
                </a:lnTo>
                <a:lnTo>
                  <a:pt x="11612" y="8940"/>
                </a:lnTo>
                <a:lnTo>
                  <a:pt x="11615" y="8932"/>
                </a:lnTo>
                <a:lnTo>
                  <a:pt x="11620" y="8928"/>
                </a:lnTo>
                <a:lnTo>
                  <a:pt x="11623" y="8927"/>
                </a:lnTo>
                <a:lnTo>
                  <a:pt x="11626" y="8926"/>
                </a:lnTo>
                <a:lnTo>
                  <a:pt x="11628" y="8921"/>
                </a:lnTo>
                <a:lnTo>
                  <a:pt x="11628" y="8918"/>
                </a:lnTo>
                <a:lnTo>
                  <a:pt x="11627" y="8915"/>
                </a:lnTo>
                <a:lnTo>
                  <a:pt x="11624" y="8909"/>
                </a:lnTo>
                <a:lnTo>
                  <a:pt x="11620" y="8892"/>
                </a:lnTo>
                <a:lnTo>
                  <a:pt x="11618" y="8882"/>
                </a:lnTo>
                <a:lnTo>
                  <a:pt x="11621" y="8875"/>
                </a:lnTo>
                <a:lnTo>
                  <a:pt x="11638" y="8853"/>
                </a:lnTo>
                <a:lnTo>
                  <a:pt x="11636" y="8842"/>
                </a:lnTo>
                <a:lnTo>
                  <a:pt x="11635" y="8838"/>
                </a:lnTo>
                <a:lnTo>
                  <a:pt x="11633" y="8834"/>
                </a:lnTo>
                <a:lnTo>
                  <a:pt x="11629" y="8839"/>
                </a:lnTo>
                <a:lnTo>
                  <a:pt x="11625" y="8851"/>
                </a:lnTo>
                <a:lnTo>
                  <a:pt x="11623" y="8855"/>
                </a:lnTo>
                <a:lnTo>
                  <a:pt x="11616" y="8859"/>
                </a:lnTo>
                <a:lnTo>
                  <a:pt x="11612" y="8855"/>
                </a:lnTo>
                <a:lnTo>
                  <a:pt x="11611" y="8849"/>
                </a:lnTo>
                <a:lnTo>
                  <a:pt x="11611" y="8846"/>
                </a:lnTo>
                <a:lnTo>
                  <a:pt x="11606" y="8844"/>
                </a:lnTo>
                <a:lnTo>
                  <a:pt x="11605" y="8837"/>
                </a:lnTo>
                <a:lnTo>
                  <a:pt x="11606" y="8824"/>
                </a:lnTo>
                <a:lnTo>
                  <a:pt x="11604" y="8823"/>
                </a:lnTo>
                <a:lnTo>
                  <a:pt x="11599" y="8822"/>
                </a:lnTo>
                <a:lnTo>
                  <a:pt x="11594" y="8820"/>
                </a:lnTo>
                <a:lnTo>
                  <a:pt x="11592" y="8813"/>
                </a:lnTo>
                <a:lnTo>
                  <a:pt x="11578" y="8826"/>
                </a:lnTo>
                <a:lnTo>
                  <a:pt x="11573" y="8827"/>
                </a:lnTo>
                <a:lnTo>
                  <a:pt x="11572" y="8815"/>
                </a:lnTo>
                <a:lnTo>
                  <a:pt x="11575" y="8805"/>
                </a:lnTo>
                <a:lnTo>
                  <a:pt x="11580" y="8799"/>
                </a:lnTo>
                <a:lnTo>
                  <a:pt x="11585" y="8795"/>
                </a:lnTo>
                <a:lnTo>
                  <a:pt x="11591" y="8789"/>
                </a:lnTo>
                <a:lnTo>
                  <a:pt x="11586" y="8785"/>
                </a:lnTo>
                <a:lnTo>
                  <a:pt x="11577" y="8782"/>
                </a:lnTo>
                <a:lnTo>
                  <a:pt x="11574" y="8777"/>
                </a:lnTo>
                <a:lnTo>
                  <a:pt x="11578" y="8776"/>
                </a:lnTo>
                <a:lnTo>
                  <a:pt x="11581" y="8775"/>
                </a:lnTo>
                <a:lnTo>
                  <a:pt x="11583" y="8772"/>
                </a:lnTo>
                <a:lnTo>
                  <a:pt x="11585" y="8768"/>
                </a:lnTo>
                <a:lnTo>
                  <a:pt x="11580" y="8753"/>
                </a:lnTo>
                <a:lnTo>
                  <a:pt x="11578" y="8743"/>
                </a:lnTo>
                <a:lnTo>
                  <a:pt x="11579" y="8739"/>
                </a:lnTo>
                <a:lnTo>
                  <a:pt x="11581" y="8737"/>
                </a:lnTo>
                <a:lnTo>
                  <a:pt x="11580" y="8733"/>
                </a:lnTo>
                <a:lnTo>
                  <a:pt x="11579" y="8727"/>
                </a:lnTo>
                <a:lnTo>
                  <a:pt x="11578" y="8726"/>
                </a:lnTo>
                <a:lnTo>
                  <a:pt x="11573" y="8727"/>
                </a:lnTo>
                <a:lnTo>
                  <a:pt x="11572" y="8726"/>
                </a:lnTo>
                <a:lnTo>
                  <a:pt x="11572" y="8724"/>
                </a:lnTo>
                <a:lnTo>
                  <a:pt x="11573" y="8722"/>
                </a:lnTo>
                <a:lnTo>
                  <a:pt x="11572" y="8721"/>
                </a:lnTo>
                <a:lnTo>
                  <a:pt x="11570" y="8717"/>
                </a:lnTo>
                <a:lnTo>
                  <a:pt x="11570" y="8715"/>
                </a:lnTo>
                <a:lnTo>
                  <a:pt x="11570" y="8715"/>
                </a:lnTo>
                <a:lnTo>
                  <a:pt x="11567" y="8715"/>
                </a:lnTo>
                <a:lnTo>
                  <a:pt x="11565" y="8716"/>
                </a:lnTo>
                <a:lnTo>
                  <a:pt x="11563" y="8725"/>
                </a:lnTo>
                <a:lnTo>
                  <a:pt x="11560" y="8727"/>
                </a:lnTo>
                <a:lnTo>
                  <a:pt x="11557" y="8723"/>
                </a:lnTo>
                <a:lnTo>
                  <a:pt x="11549" y="8700"/>
                </a:lnTo>
                <a:lnTo>
                  <a:pt x="11550" y="8682"/>
                </a:lnTo>
                <a:lnTo>
                  <a:pt x="11562" y="8658"/>
                </a:lnTo>
                <a:lnTo>
                  <a:pt x="11563" y="8643"/>
                </a:lnTo>
                <a:lnTo>
                  <a:pt x="11555" y="8627"/>
                </a:lnTo>
                <a:lnTo>
                  <a:pt x="11554" y="8624"/>
                </a:lnTo>
                <a:lnTo>
                  <a:pt x="11550" y="8623"/>
                </a:lnTo>
                <a:lnTo>
                  <a:pt x="11546" y="8620"/>
                </a:lnTo>
                <a:lnTo>
                  <a:pt x="11544" y="8614"/>
                </a:lnTo>
                <a:lnTo>
                  <a:pt x="11543" y="8607"/>
                </a:lnTo>
                <a:lnTo>
                  <a:pt x="11539" y="8602"/>
                </a:lnTo>
                <a:lnTo>
                  <a:pt x="11526" y="8600"/>
                </a:lnTo>
                <a:lnTo>
                  <a:pt x="11524" y="8596"/>
                </a:lnTo>
                <a:lnTo>
                  <a:pt x="11522" y="8590"/>
                </a:lnTo>
                <a:lnTo>
                  <a:pt x="11517" y="8590"/>
                </a:lnTo>
                <a:lnTo>
                  <a:pt x="11506" y="8595"/>
                </a:lnTo>
                <a:lnTo>
                  <a:pt x="11500" y="8593"/>
                </a:lnTo>
                <a:lnTo>
                  <a:pt x="11502" y="8588"/>
                </a:lnTo>
                <a:lnTo>
                  <a:pt x="11505" y="8582"/>
                </a:lnTo>
                <a:lnTo>
                  <a:pt x="11504" y="8575"/>
                </a:lnTo>
                <a:lnTo>
                  <a:pt x="11501" y="8568"/>
                </a:lnTo>
                <a:lnTo>
                  <a:pt x="11505" y="8566"/>
                </a:lnTo>
                <a:lnTo>
                  <a:pt x="11511" y="8568"/>
                </a:lnTo>
                <a:lnTo>
                  <a:pt x="11516" y="8570"/>
                </a:lnTo>
                <a:lnTo>
                  <a:pt x="11515" y="8562"/>
                </a:lnTo>
                <a:lnTo>
                  <a:pt x="11511" y="8559"/>
                </a:lnTo>
                <a:lnTo>
                  <a:pt x="11506" y="8558"/>
                </a:lnTo>
                <a:lnTo>
                  <a:pt x="11501" y="8559"/>
                </a:lnTo>
                <a:lnTo>
                  <a:pt x="11500" y="8560"/>
                </a:lnTo>
                <a:lnTo>
                  <a:pt x="11499" y="8562"/>
                </a:lnTo>
                <a:lnTo>
                  <a:pt x="11497" y="8563"/>
                </a:lnTo>
                <a:lnTo>
                  <a:pt x="11494" y="8560"/>
                </a:lnTo>
                <a:lnTo>
                  <a:pt x="11487" y="8551"/>
                </a:lnTo>
                <a:lnTo>
                  <a:pt x="11485" y="8547"/>
                </a:lnTo>
                <a:lnTo>
                  <a:pt x="11480" y="8547"/>
                </a:lnTo>
                <a:lnTo>
                  <a:pt x="11470" y="8549"/>
                </a:lnTo>
                <a:lnTo>
                  <a:pt x="11465" y="8548"/>
                </a:lnTo>
                <a:lnTo>
                  <a:pt x="11462" y="8544"/>
                </a:lnTo>
                <a:lnTo>
                  <a:pt x="11459" y="8539"/>
                </a:lnTo>
                <a:lnTo>
                  <a:pt x="11454" y="8535"/>
                </a:lnTo>
                <a:lnTo>
                  <a:pt x="11449" y="8548"/>
                </a:lnTo>
                <a:lnTo>
                  <a:pt x="11444" y="8554"/>
                </a:lnTo>
                <a:lnTo>
                  <a:pt x="11438" y="8555"/>
                </a:lnTo>
                <a:lnTo>
                  <a:pt x="11440" y="8553"/>
                </a:lnTo>
                <a:lnTo>
                  <a:pt x="11441" y="8550"/>
                </a:lnTo>
                <a:lnTo>
                  <a:pt x="11442" y="8547"/>
                </a:lnTo>
                <a:lnTo>
                  <a:pt x="11443" y="8542"/>
                </a:lnTo>
                <a:lnTo>
                  <a:pt x="11444" y="8537"/>
                </a:lnTo>
                <a:lnTo>
                  <a:pt x="11445" y="8534"/>
                </a:lnTo>
                <a:lnTo>
                  <a:pt x="11447" y="8532"/>
                </a:lnTo>
                <a:lnTo>
                  <a:pt x="11448" y="8530"/>
                </a:lnTo>
                <a:lnTo>
                  <a:pt x="11447" y="8511"/>
                </a:lnTo>
                <a:lnTo>
                  <a:pt x="11446" y="8506"/>
                </a:lnTo>
                <a:lnTo>
                  <a:pt x="11444" y="8503"/>
                </a:lnTo>
                <a:lnTo>
                  <a:pt x="11442" y="8500"/>
                </a:lnTo>
                <a:lnTo>
                  <a:pt x="11438" y="8498"/>
                </a:lnTo>
                <a:lnTo>
                  <a:pt x="11436" y="8499"/>
                </a:lnTo>
                <a:lnTo>
                  <a:pt x="11432" y="8501"/>
                </a:lnTo>
                <a:lnTo>
                  <a:pt x="11429" y="8502"/>
                </a:lnTo>
                <a:lnTo>
                  <a:pt x="11427" y="8500"/>
                </a:lnTo>
                <a:lnTo>
                  <a:pt x="11427" y="8496"/>
                </a:lnTo>
                <a:lnTo>
                  <a:pt x="11422" y="8486"/>
                </a:lnTo>
                <a:lnTo>
                  <a:pt x="11421" y="8484"/>
                </a:lnTo>
                <a:lnTo>
                  <a:pt x="11414" y="8480"/>
                </a:lnTo>
                <a:lnTo>
                  <a:pt x="11410" y="8466"/>
                </a:lnTo>
                <a:lnTo>
                  <a:pt x="11405" y="8463"/>
                </a:lnTo>
                <a:lnTo>
                  <a:pt x="11411" y="8453"/>
                </a:lnTo>
                <a:lnTo>
                  <a:pt x="11412" y="8449"/>
                </a:lnTo>
                <a:lnTo>
                  <a:pt x="11409" y="8443"/>
                </a:lnTo>
                <a:lnTo>
                  <a:pt x="11408" y="8443"/>
                </a:lnTo>
                <a:lnTo>
                  <a:pt x="11404" y="8443"/>
                </a:lnTo>
                <a:lnTo>
                  <a:pt x="11402" y="8442"/>
                </a:lnTo>
                <a:lnTo>
                  <a:pt x="11401" y="8440"/>
                </a:lnTo>
                <a:lnTo>
                  <a:pt x="11400" y="8434"/>
                </a:lnTo>
                <a:lnTo>
                  <a:pt x="11400" y="8433"/>
                </a:lnTo>
                <a:lnTo>
                  <a:pt x="11394" y="8422"/>
                </a:lnTo>
                <a:lnTo>
                  <a:pt x="11391" y="8416"/>
                </a:lnTo>
                <a:lnTo>
                  <a:pt x="11390" y="8409"/>
                </a:lnTo>
                <a:lnTo>
                  <a:pt x="11397" y="8409"/>
                </a:lnTo>
                <a:lnTo>
                  <a:pt x="11404" y="8403"/>
                </a:lnTo>
                <a:lnTo>
                  <a:pt x="11410" y="8394"/>
                </a:lnTo>
                <a:lnTo>
                  <a:pt x="11413" y="8385"/>
                </a:lnTo>
                <a:lnTo>
                  <a:pt x="11411" y="8376"/>
                </a:lnTo>
                <a:lnTo>
                  <a:pt x="11408" y="8365"/>
                </a:lnTo>
                <a:lnTo>
                  <a:pt x="11407" y="8358"/>
                </a:lnTo>
                <a:lnTo>
                  <a:pt x="11415" y="8361"/>
                </a:lnTo>
                <a:lnTo>
                  <a:pt x="11418" y="8365"/>
                </a:lnTo>
                <a:lnTo>
                  <a:pt x="11419" y="8368"/>
                </a:lnTo>
                <a:lnTo>
                  <a:pt x="11420" y="8371"/>
                </a:lnTo>
                <a:lnTo>
                  <a:pt x="11425" y="8373"/>
                </a:lnTo>
                <a:lnTo>
                  <a:pt x="11430" y="8372"/>
                </a:lnTo>
                <a:lnTo>
                  <a:pt x="11433" y="8369"/>
                </a:lnTo>
                <a:lnTo>
                  <a:pt x="11434" y="8365"/>
                </a:lnTo>
                <a:lnTo>
                  <a:pt x="11436" y="8361"/>
                </a:lnTo>
                <a:lnTo>
                  <a:pt x="11436" y="8357"/>
                </a:lnTo>
                <a:lnTo>
                  <a:pt x="11437" y="8356"/>
                </a:lnTo>
                <a:lnTo>
                  <a:pt x="11440" y="8355"/>
                </a:lnTo>
                <a:lnTo>
                  <a:pt x="11442" y="8355"/>
                </a:lnTo>
                <a:lnTo>
                  <a:pt x="11446" y="8359"/>
                </a:lnTo>
                <a:lnTo>
                  <a:pt x="11448" y="8361"/>
                </a:lnTo>
                <a:lnTo>
                  <a:pt x="11449" y="8365"/>
                </a:lnTo>
                <a:lnTo>
                  <a:pt x="11449" y="8371"/>
                </a:lnTo>
                <a:lnTo>
                  <a:pt x="11448" y="8377"/>
                </a:lnTo>
                <a:lnTo>
                  <a:pt x="11447" y="8382"/>
                </a:lnTo>
                <a:lnTo>
                  <a:pt x="11451" y="8383"/>
                </a:lnTo>
                <a:lnTo>
                  <a:pt x="11454" y="8386"/>
                </a:lnTo>
                <a:lnTo>
                  <a:pt x="11457" y="8391"/>
                </a:lnTo>
                <a:lnTo>
                  <a:pt x="11459" y="8397"/>
                </a:lnTo>
                <a:lnTo>
                  <a:pt x="11461" y="8394"/>
                </a:lnTo>
                <a:lnTo>
                  <a:pt x="11465" y="8393"/>
                </a:lnTo>
                <a:lnTo>
                  <a:pt x="11468" y="8395"/>
                </a:lnTo>
                <a:lnTo>
                  <a:pt x="11470" y="8400"/>
                </a:lnTo>
                <a:lnTo>
                  <a:pt x="11473" y="8398"/>
                </a:lnTo>
                <a:lnTo>
                  <a:pt x="11475" y="8397"/>
                </a:lnTo>
                <a:lnTo>
                  <a:pt x="11478" y="8398"/>
                </a:lnTo>
                <a:lnTo>
                  <a:pt x="11481" y="8400"/>
                </a:lnTo>
                <a:lnTo>
                  <a:pt x="11477" y="8392"/>
                </a:lnTo>
                <a:lnTo>
                  <a:pt x="11472" y="8382"/>
                </a:lnTo>
                <a:lnTo>
                  <a:pt x="11470" y="8375"/>
                </a:lnTo>
                <a:lnTo>
                  <a:pt x="11478" y="8373"/>
                </a:lnTo>
                <a:lnTo>
                  <a:pt x="11462" y="8358"/>
                </a:lnTo>
                <a:lnTo>
                  <a:pt x="11456" y="8350"/>
                </a:lnTo>
                <a:lnTo>
                  <a:pt x="11453" y="8337"/>
                </a:lnTo>
                <a:lnTo>
                  <a:pt x="11454" y="8330"/>
                </a:lnTo>
                <a:lnTo>
                  <a:pt x="11456" y="8324"/>
                </a:lnTo>
                <a:lnTo>
                  <a:pt x="11457" y="8318"/>
                </a:lnTo>
                <a:lnTo>
                  <a:pt x="11454" y="8310"/>
                </a:lnTo>
                <a:lnTo>
                  <a:pt x="11452" y="8308"/>
                </a:lnTo>
                <a:lnTo>
                  <a:pt x="11449" y="8308"/>
                </a:lnTo>
                <a:lnTo>
                  <a:pt x="11447" y="8306"/>
                </a:lnTo>
                <a:lnTo>
                  <a:pt x="11446" y="8302"/>
                </a:lnTo>
                <a:lnTo>
                  <a:pt x="11445" y="8300"/>
                </a:lnTo>
                <a:lnTo>
                  <a:pt x="11441" y="8295"/>
                </a:lnTo>
                <a:lnTo>
                  <a:pt x="11440" y="8291"/>
                </a:lnTo>
                <a:lnTo>
                  <a:pt x="11444" y="8282"/>
                </a:lnTo>
                <a:lnTo>
                  <a:pt x="11437" y="8271"/>
                </a:lnTo>
                <a:lnTo>
                  <a:pt x="11430" y="8266"/>
                </a:lnTo>
                <a:lnTo>
                  <a:pt x="11430" y="8276"/>
                </a:lnTo>
                <a:lnTo>
                  <a:pt x="11424" y="8276"/>
                </a:lnTo>
                <a:lnTo>
                  <a:pt x="11418" y="8278"/>
                </a:lnTo>
                <a:lnTo>
                  <a:pt x="11405" y="8286"/>
                </a:lnTo>
                <a:lnTo>
                  <a:pt x="11405" y="8281"/>
                </a:lnTo>
                <a:lnTo>
                  <a:pt x="11405" y="8277"/>
                </a:lnTo>
                <a:lnTo>
                  <a:pt x="11406" y="8273"/>
                </a:lnTo>
                <a:lnTo>
                  <a:pt x="11408" y="8270"/>
                </a:lnTo>
                <a:lnTo>
                  <a:pt x="11406" y="8269"/>
                </a:lnTo>
                <a:lnTo>
                  <a:pt x="11399" y="8265"/>
                </a:lnTo>
                <a:lnTo>
                  <a:pt x="11403" y="8261"/>
                </a:lnTo>
                <a:lnTo>
                  <a:pt x="11405" y="8257"/>
                </a:lnTo>
                <a:lnTo>
                  <a:pt x="11407" y="8252"/>
                </a:lnTo>
                <a:lnTo>
                  <a:pt x="11407" y="8247"/>
                </a:lnTo>
                <a:lnTo>
                  <a:pt x="11404" y="8249"/>
                </a:lnTo>
                <a:lnTo>
                  <a:pt x="11398" y="8253"/>
                </a:lnTo>
                <a:lnTo>
                  <a:pt x="11399" y="8249"/>
                </a:lnTo>
                <a:lnTo>
                  <a:pt x="11400" y="8245"/>
                </a:lnTo>
                <a:lnTo>
                  <a:pt x="11399" y="8241"/>
                </a:lnTo>
                <a:lnTo>
                  <a:pt x="11396" y="8238"/>
                </a:lnTo>
                <a:lnTo>
                  <a:pt x="11394" y="8244"/>
                </a:lnTo>
                <a:lnTo>
                  <a:pt x="11393" y="8250"/>
                </a:lnTo>
                <a:lnTo>
                  <a:pt x="11392" y="8255"/>
                </a:lnTo>
                <a:lnTo>
                  <a:pt x="11389" y="8258"/>
                </a:lnTo>
                <a:lnTo>
                  <a:pt x="11383" y="8259"/>
                </a:lnTo>
                <a:lnTo>
                  <a:pt x="11381" y="8255"/>
                </a:lnTo>
                <a:lnTo>
                  <a:pt x="11382" y="8249"/>
                </a:lnTo>
                <a:lnTo>
                  <a:pt x="11385" y="8244"/>
                </a:lnTo>
                <a:lnTo>
                  <a:pt x="11377" y="8241"/>
                </a:lnTo>
                <a:lnTo>
                  <a:pt x="11373" y="8230"/>
                </a:lnTo>
                <a:lnTo>
                  <a:pt x="11371" y="8216"/>
                </a:lnTo>
                <a:lnTo>
                  <a:pt x="11372" y="8192"/>
                </a:lnTo>
                <a:lnTo>
                  <a:pt x="11370" y="8189"/>
                </a:lnTo>
                <a:lnTo>
                  <a:pt x="11364" y="8194"/>
                </a:lnTo>
                <a:lnTo>
                  <a:pt x="11360" y="8200"/>
                </a:lnTo>
                <a:lnTo>
                  <a:pt x="11357" y="8202"/>
                </a:lnTo>
                <a:lnTo>
                  <a:pt x="11349" y="8202"/>
                </a:lnTo>
                <a:lnTo>
                  <a:pt x="11344" y="8199"/>
                </a:lnTo>
                <a:lnTo>
                  <a:pt x="11341" y="8194"/>
                </a:lnTo>
                <a:lnTo>
                  <a:pt x="11338" y="8191"/>
                </a:lnTo>
                <a:lnTo>
                  <a:pt x="11333" y="8193"/>
                </a:lnTo>
                <a:lnTo>
                  <a:pt x="11330" y="8198"/>
                </a:lnTo>
                <a:lnTo>
                  <a:pt x="11330" y="8205"/>
                </a:lnTo>
                <a:lnTo>
                  <a:pt x="11332" y="8211"/>
                </a:lnTo>
                <a:lnTo>
                  <a:pt x="11335" y="8214"/>
                </a:lnTo>
                <a:lnTo>
                  <a:pt x="11338" y="8215"/>
                </a:lnTo>
                <a:lnTo>
                  <a:pt x="11341" y="8219"/>
                </a:lnTo>
                <a:lnTo>
                  <a:pt x="11342" y="8223"/>
                </a:lnTo>
                <a:lnTo>
                  <a:pt x="11339" y="8229"/>
                </a:lnTo>
                <a:lnTo>
                  <a:pt x="11336" y="8231"/>
                </a:lnTo>
                <a:lnTo>
                  <a:pt x="11332" y="8231"/>
                </a:lnTo>
                <a:lnTo>
                  <a:pt x="11327" y="8233"/>
                </a:lnTo>
                <a:lnTo>
                  <a:pt x="11324" y="8238"/>
                </a:lnTo>
                <a:lnTo>
                  <a:pt x="11329" y="8240"/>
                </a:lnTo>
                <a:lnTo>
                  <a:pt x="11334" y="8241"/>
                </a:lnTo>
                <a:lnTo>
                  <a:pt x="11337" y="8242"/>
                </a:lnTo>
                <a:lnTo>
                  <a:pt x="11337" y="8247"/>
                </a:lnTo>
                <a:lnTo>
                  <a:pt x="11333" y="8251"/>
                </a:lnTo>
                <a:lnTo>
                  <a:pt x="11327" y="8253"/>
                </a:lnTo>
                <a:lnTo>
                  <a:pt x="11321" y="8254"/>
                </a:lnTo>
                <a:lnTo>
                  <a:pt x="11316" y="8253"/>
                </a:lnTo>
                <a:lnTo>
                  <a:pt x="11319" y="8245"/>
                </a:lnTo>
                <a:lnTo>
                  <a:pt x="11317" y="8242"/>
                </a:lnTo>
                <a:lnTo>
                  <a:pt x="11308" y="8238"/>
                </a:lnTo>
                <a:lnTo>
                  <a:pt x="11297" y="8228"/>
                </a:lnTo>
                <a:lnTo>
                  <a:pt x="11295" y="8226"/>
                </a:lnTo>
                <a:lnTo>
                  <a:pt x="11294" y="8224"/>
                </a:lnTo>
                <a:lnTo>
                  <a:pt x="11286" y="8209"/>
                </a:lnTo>
                <a:lnTo>
                  <a:pt x="11283" y="8206"/>
                </a:lnTo>
                <a:lnTo>
                  <a:pt x="11275" y="8202"/>
                </a:lnTo>
                <a:lnTo>
                  <a:pt x="11278" y="8198"/>
                </a:lnTo>
                <a:lnTo>
                  <a:pt x="11280" y="8194"/>
                </a:lnTo>
                <a:lnTo>
                  <a:pt x="11279" y="8190"/>
                </a:lnTo>
                <a:lnTo>
                  <a:pt x="11276" y="8187"/>
                </a:lnTo>
                <a:lnTo>
                  <a:pt x="11282" y="8183"/>
                </a:lnTo>
                <a:lnTo>
                  <a:pt x="11289" y="8181"/>
                </a:lnTo>
                <a:lnTo>
                  <a:pt x="11281" y="8167"/>
                </a:lnTo>
                <a:lnTo>
                  <a:pt x="11279" y="8160"/>
                </a:lnTo>
                <a:lnTo>
                  <a:pt x="11282" y="8151"/>
                </a:lnTo>
                <a:lnTo>
                  <a:pt x="11274" y="8150"/>
                </a:lnTo>
                <a:lnTo>
                  <a:pt x="11256" y="8142"/>
                </a:lnTo>
                <a:lnTo>
                  <a:pt x="11235" y="8138"/>
                </a:lnTo>
                <a:lnTo>
                  <a:pt x="11232" y="8134"/>
                </a:lnTo>
                <a:lnTo>
                  <a:pt x="11230" y="8129"/>
                </a:lnTo>
                <a:lnTo>
                  <a:pt x="11221" y="8115"/>
                </a:lnTo>
                <a:lnTo>
                  <a:pt x="11217" y="8112"/>
                </a:lnTo>
                <a:lnTo>
                  <a:pt x="11212" y="8117"/>
                </a:lnTo>
                <a:lnTo>
                  <a:pt x="11210" y="8118"/>
                </a:lnTo>
                <a:lnTo>
                  <a:pt x="11208" y="8117"/>
                </a:lnTo>
                <a:lnTo>
                  <a:pt x="11205" y="8115"/>
                </a:lnTo>
                <a:lnTo>
                  <a:pt x="11203" y="8115"/>
                </a:lnTo>
                <a:lnTo>
                  <a:pt x="11201" y="8117"/>
                </a:lnTo>
                <a:lnTo>
                  <a:pt x="11200" y="8121"/>
                </a:lnTo>
                <a:lnTo>
                  <a:pt x="11199" y="8125"/>
                </a:lnTo>
                <a:lnTo>
                  <a:pt x="11198" y="8127"/>
                </a:lnTo>
                <a:lnTo>
                  <a:pt x="11184" y="8127"/>
                </a:lnTo>
                <a:lnTo>
                  <a:pt x="11177" y="8125"/>
                </a:lnTo>
                <a:lnTo>
                  <a:pt x="11171" y="8121"/>
                </a:lnTo>
                <a:lnTo>
                  <a:pt x="11161" y="8112"/>
                </a:lnTo>
                <a:lnTo>
                  <a:pt x="11154" y="8102"/>
                </a:lnTo>
                <a:lnTo>
                  <a:pt x="11150" y="8089"/>
                </a:lnTo>
                <a:lnTo>
                  <a:pt x="11148" y="8050"/>
                </a:lnTo>
                <a:lnTo>
                  <a:pt x="11141" y="8041"/>
                </a:lnTo>
                <a:lnTo>
                  <a:pt x="11118" y="8031"/>
                </a:lnTo>
                <a:lnTo>
                  <a:pt x="11118" y="8059"/>
                </a:lnTo>
                <a:lnTo>
                  <a:pt x="11118" y="8064"/>
                </a:lnTo>
                <a:lnTo>
                  <a:pt x="11119" y="8068"/>
                </a:lnTo>
                <a:lnTo>
                  <a:pt x="11126" y="8094"/>
                </a:lnTo>
                <a:lnTo>
                  <a:pt x="11105" y="8093"/>
                </a:lnTo>
                <a:lnTo>
                  <a:pt x="11094" y="8090"/>
                </a:lnTo>
                <a:lnTo>
                  <a:pt x="11073" y="8058"/>
                </a:lnTo>
                <a:lnTo>
                  <a:pt x="11066" y="8044"/>
                </a:lnTo>
                <a:lnTo>
                  <a:pt x="11063" y="8040"/>
                </a:lnTo>
                <a:lnTo>
                  <a:pt x="11058" y="8037"/>
                </a:lnTo>
                <a:lnTo>
                  <a:pt x="11069" y="8036"/>
                </a:lnTo>
                <a:lnTo>
                  <a:pt x="11069" y="8029"/>
                </a:lnTo>
                <a:lnTo>
                  <a:pt x="11067" y="8018"/>
                </a:lnTo>
                <a:lnTo>
                  <a:pt x="11069" y="8006"/>
                </a:lnTo>
                <a:lnTo>
                  <a:pt x="11065" y="7997"/>
                </a:lnTo>
                <a:lnTo>
                  <a:pt x="11062" y="7986"/>
                </a:lnTo>
                <a:lnTo>
                  <a:pt x="11060" y="7974"/>
                </a:lnTo>
                <a:lnTo>
                  <a:pt x="11060" y="7963"/>
                </a:lnTo>
                <a:lnTo>
                  <a:pt x="11057" y="7956"/>
                </a:lnTo>
                <a:lnTo>
                  <a:pt x="11040" y="7926"/>
                </a:lnTo>
                <a:lnTo>
                  <a:pt x="11027" y="7878"/>
                </a:lnTo>
                <a:lnTo>
                  <a:pt x="11020" y="7866"/>
                </a:lnTo>
                <a:lnTo>
                  <a:pt x="11014" y="7861"/>
                </a:lnTo>
                <a:lnTo>
                  <a:pt x="11013" y="7865"/>
                </a:lnTo>
                <a:lnTo>
                  <a:pt x="11015" y="7871"/>
                </a:lnTo>
                <a:lnTo>
                  <a:pt x="11022" y="7878"/>
                </a:lnTo>
                <a:lnTo>
                  <a:pt x="11026" y="7885"/>
                </a:lnTo>
                <a:lnTo>
                  <a:pt x="11028" y="7894"/>
                </a:lnTo>
                <a:lnTo>
                  <a:pt x="11027" y="7902"/>
                </a:lnTo>
                <a:lnTo>
                  <a:pt x="11018" y="7909"/>
                </a:lnTo>
                <a:lnTo>
                  <a:pt x="10975" y="7908"/>
                </a:lnTo>
                <a:lnTo>
                  <a:pt x="10967" y="7913"/>
                </a:lnTo>
                <a:lnTo>
                  <a:pt x="10964" y="7914"/>
                </a:lnTo>
                <a:lnTo>
                  <a:pt x="10961" y="7913"/>
                </a:lnTo>
                <a:lnTo>
                  <a:pt x="10954" y="7909"/>
                </a:lnTo>
                <a:lnTo>
                  <a:pt x="10937" y="7903"/>
                </a:lnTo>
                <a:lnTo>
                  <a:pt x="10930" y="7902"/>
                </a:lnTo>
                <a:lnTo>
                  <a:pt x="10926" y="7908"/>
                </a:lnTo>
                <a:lnTo>
                  <a:pt x="10912" y="7882"/>
                </a:lnTo>
                <a:lnTo>
                  <a:pt x="10910" y="7878"/>
                </a:lnTo>
                <a:lnTo>
                  <a:pt x="10903" y="7866"/>
                </a:lnTo>
                <a:lnTo>
                  <a:pt x="10902" y="7860"/>
                </a:lnTo>
                <a:lnTo>
                  <a:pt x="10902" y="7855"/>
                </a:lnTo>
                <a:lnTo>
                  <a:pt x="10905" y="7841"/>
                </a:lnTo>
                <a:lnTo>
                  <a:pt x="10906" y="7838"/>
                </a:lnTo>
                <a:lnTo>
                  <a:pt x="10907" y="7836"/>
                </a:lnTo>
                <a:lnTo>
                  <a:pt x="10906" y="7834"/>
                </a:lnTo>
                <a:lnTo>
                  <a:pt x="10904" y="7830"/>
                </a:lnTo>
                <a:lnTo>
                  <a:pt x="10903" y="7828"/>
                </a:lnTo>
                <a:lnTo>
                  <a:pt x="10902" y="7820"/>
                </a:lnTo>
                <a:lnTo>
                  <a:pt x="10896" y="7812"/>
                </a:lnTo>
                <a:lnTo>
                  <a:pt x="10895" y="7806"/>
                </a:lnTo>
                <a:lnTo>
                  <a:pt x="10893" y="7806"/>
                </a:lnTo>
                <a:lnTo>
                  <a:pt x="10894" y="7815"/>
                </a:lnTo>
                <a:lnTo>
                  <a:pt x="10894" y="7823"/>
                </a:lnTo>
                <a:lnTo>
                  <a:pt x="10892" y="7832"/>
                </a:lnTo>
                <a:lnTo>
                  <a:pt x="10889" y="7839"/>
                </a:lnTo>
                <a:lnTo>
                  <a:pt x="10878" y="7852"/>
                </a:lnTo>
                <a:lnTo>
                  <a:pt x="10871" y="7858"/>
                </a:lnTo>
                <a:lnTo>
                  <a:pt x="10866" y="7857"/>
                </a:lnTo>
                <a:lnTo>
                  <a:pt x="10854" y="7861"/>
                </a:lnTo>
                <a:lnTo>
                  <a:pt x="10845" y="7854"/>
                </a:lnTo>
                <a:lnTo>
                  <a:pt x="10838" y="7844"/>
                </a:lnTo>
                <a:lnTo>
                  <a:pt x="10831" y="7839"/>
                </a:lnTo>
                <a:lnTo>
                  <a:pt x="10828" y="7837"/>
                </a:lnTo>
                <a:lnTo>
                  <a:pt x="10823" y="7832"/>
                </a:lnTo>
                <a:lnTo>
                  <a:pt x="10815" y="7821"/>
                </a:lnTo>
                <a:lnTo>
                  <a:pt x="10810" y="7808"/>
                </a:lnTo>
                <a:lnTo>
                  <a:pt x="10806" y="7804"/>
                </a:lnTo>
                <a:lnTo>
                  <a:pt x="10788" y="7812"/>
                </a:lnTo>
                <a:lnTo>
                  <a:pt x="10776" y="7808"/>
                </a:lnTo>
                <a:lnTo>
                  <a:pt x="10755" y="7790"/>
                </a:lnTo>
                <a:lnTo>
                  <a:pt x="10753" y="7790"/>
                </a:lnTo>
                <a:lnTo>
                  <a:pt x="10750" y="7790"/>
                </a:lnTo>
                <a:lnTo>
                  <a:pt x="10747" y="7789"/>
                </a:lnTo>
                <a:lnTo>
                  <a:pt x="10746" y="7784"/>
                </a:lnTo>
                <a:lnTo>
                  <a:pt x="10739" y="7774"/>
                </a:lnTo>
                <a:lnTo>
                  <a:pt x="10734" y="7770"/>
                </a:lnTo>
                <a:lnTo>
                  <a:pt x="10722" y="7765"/>
                </a:lnTo>
                <a:lnTo>
                  <a:pt x="10717" y="7761"/>
                </a:lnTo>
                <a:lnTo>
                  <a:pt x="10712" y="7754"/>
                </a:lnTo>
                <a:lnTo>
                  <a:pt x="10706" y="7740"/>
                </a:lnTo>
                <a:lnTo>
                  <a:pt x="10701" y="7732"/>
                </a:lnTo>
                <a:lnTo>
                  <a:pt x="10677" y="7710"/>
                </a:lnTo>
                <a:lnTo>
                  <a:pt x="10674" y="7698"/>
                </a:lnTo>
                <a:lnTo>
                  <a:pt x="10672" y="7694"/>
                </a:lnTo>
                <a:lnTo>
                  <a:pt x="10668" y="7690"/>
                </a:lnTo>
                <a:lnTo>
                  <a:pt x="10667" y="7687"/>
                </a:lnTo>
                <a:lnTo>
                  <a:pt x="10666" y="7683"/>
                </a:lnTo>
                <a:lnTo>
                  <a:pt x="10661" y="7673"/>
                </a:lnTo>
                <a:lnTo>
                  <a:pt x="10659" y="7668"/>
                </a:lnTo>
                <a:lnTo>
                  <a:pt x="10659" y="7663"/>
                </a:lnTo>
                <a:lnTo>
                  <a:pt x="10660" y="7659"/>
                </a:lnTo>
                <a:lnTo>
                  <a:pt x="10661" y="7656"/>
                </a:lnTo>
                <a:lnTo>
                  <a:pt x="10662" y="7653"/>
                </a:lnTo>
                <a:lnTo>
                  <a:pt x="10669" y="7601"/>
                </a:lnTo>
                <a:lnTo>
                  <a:pt x="10679" y="7574"/>
                </a:lnTo>
                <a:lnTo>
                  <a:pt x="10683" y="7558"/>
                </a:lnTo>
                <a:lnTo>
                  <a:pt x="10686" y="7541"/>
                </a:lnTo>
                <a:lnTo>
                  <a:pt x="10688" y="7521"/>
                </a:lnTo>
                <a:lnTo>
                  <a:pt x="10677" y="7517"/>
                </a:lnTo>
                <a:lnTo>
                  <a:pt x="10672" y="7516"/>
                </a:lnTo>
                <a:lnTo>
                  <a:pt x="10667" y="7519"/>
                </a:lnTo>
                <a:lnTo>
                  <a:pt x="10665" y="7517"/>
                </a:lnTo>
                <a:lnTo>
                  <a:pt x="10660" y="7514"/>
                </a:lnTo>
                <a:lnTo>
                  <a:pt x="10653" y="7512"/>
                </a:lnTo>
                <a:lnTo>
                  <a:pt x="10646" y="7515"/>
                </a:lnTo>
                <a:lnTo>
                  <a:pt x="10648" y="7506"/>
                </a:lnTo>
                <a:lnTo>
                  <a:pt x="10642" y="7476"/>
                </a:lnTo>
                <a:lnTo>
                  <a:pt x="10641" y="7463"/>
                </a:lnTo>
                <a:lnTo>
                  <a:pt x="10641" y="7457"/>
                </a:lnTo>
                <a:lnTo>
                  <a:pt x="10638" y="7452"/>
                </a:lnTo>
                <a:lnTo>
                  <a:pt x="10634" y="7450"/>
                </a:lnTo>
                <a:lnTo>
                  <a:pt x="10624" y="7450"/>
                </a:lnTo>
                <a:lnTo>
                  <a:pt x="10620" y="7449"/>
                </a:lnTo>
                <a:lnTo>
                  <a:pt x="10615" y="7443"/>
                </a:lnTo>
                <a:lnTo>
                  <a:pt x="10591" y="7405"/>
                </a:lnTo>
                <a:lnTo>
                  <a:pt x="10587" y="7394"/>
                </a:lnTo>
                <a:lnTo>
                  <a:pt x="10590" y="7383"/>
                </a:lnTo>
                <a:lnTo>
                  <a:pt x="10588" y="7377"/>
                </a:lnTo>
                <a:lnTo>
                  <a:pt x="10587" y="7372"/>
                </a:lnTo>
                <a:lnTo>
                  <a:pt x="10587" y="7366"/>
                </a:lnTo>
                <a:lnTo>
                  <a:pt x="10587" y="7359"/>
                </a:lnTo>
                <a:lnTo>
                  <a:pt x="10588" y="7352"/>
                </a:lnTo>
                <a:lnTo>
                  <a:pt x="10591" y="7341"/>
                </a:lnTo>
                <a:lnTo>
                  <a:pt x="10594" y="7328"/>
                </a:lnTo>
                <a:lnTo>
                  <a:pt x="10611" y="7290"/>
                </a:lnTo>
                <a:lnTo>
                  <a:pt x="10622" y="7260"/>
                </a:lnTo>
                <a:lnTo>
                  <a:pt x="10621" y="7254"/>
                </a:lnTo>
                <a:lnTo>
                  <a:pt x="10622" y="7251"/>
                </a:lnTo>
                <a:lnTo>
                  <a:pt x="10625" y="7236"/>
                </a:lnTo>
                <a:lnTo>
                  <a:pt x="10628" y="7231"/>
                </a:lnTo>
                <a:lnTo>
                  <a:pt x="10626" y="7226"/>
                </a:lnTo>
                <a:lnTo>
                  <a:pt x="10622" y="7218"/>
                </a:lnTo>
                <a:lnTo>
                  <a:pt x="10622" y="7215"/>
                </a:lnTo>
                <a:lnTo>
                  <a:pt x="10623" y="7210"/>
                </a:lnTo>
                <a:lnTo>
                  <a:pt x="10623" y="7205"/>
                </a:lnTo>
                <a:lnTo>
                  <a:pt x="10621" y="7203"/>
                </a:lnTo>
                <a:lnTo>
                  <a:pt x="10620" y="7201"/>
                </a:lnTo>
                <a:lnTo>
                  <a:pt x="10622" y="7196"/>
                </a:lnTo>
                <a:lnTo>
                  <a:pt x="10626" y="7191"/>
                </a:lnTo>
                <a:lnTo>
                  <a:pt x="10627" y="7189"/>
                </a:lnTo>
                <a:lnTo>
                  <a:pt x="10627" y="7162"/>
                </a:lnTo>
                <a:lnTo>
                  <a:pt x="10629" y="7152"/>
                </a:lnTo>
                <a:lnTo>
                  <a:pt x="10633" y="7145"/>
                </a:lnTo>
                <a:lnTo>
                  <a:pt x="10641" y="7136"/>
                </a:lnTo>
                <a:lnTo>
                  <a:pt x="10643" y="7129"/>
                </a:lnTo>
                <a:lnTo>
                  <a:pt x="10642" y="7121"/>
                </a:lnTo>
                <a:lnTo>
                  <a:pt x="10640" y="7115"/>
                </a:lnTo>
                <a:lnTo>
                  <a:pt x="10631" y="7104"/>
                </a:lnTo>
                <a:lnTo>
                  <a:pt x="10623" y="7089"/>
                </a:lnTo>
                <a:lnTo>
                  <a:pt x="10620" y="7078"/>
                </a:lnTo>
                <a:lnTo>
                  <a:pt x="10622" y="7074"/>
                </a:lnTo>
                <a:lnTo>
                  <a:pt x="10622" y="7048"/>
                </a:lnTo>
                <a:lnTo>
                  <a:pt x="10624" y="7029"/>
                </a:lnTo>
                <a:lnTo>
                  <a:pt x="10623" y="7024"/>
                </a:lnTo>
                <a:lnTo>
                  <a:pt x="10620" y="7022"/>
                </a:lnTo>
                <a:lnTo>
                  <a:pt x="10614" y="7015"/>
                </a:lnTo>
                <a:lnTo>
                  <a:pt x="10610" y="7009"/>
                </a:lnTo>
                <a:lnTo>
                  <a:pt x="10603" y="6981"/>
                </a:lnTo>
                <a:lnTo>
                  <a:pt x="10593" y="6959"/>
                </a:lnTo>
                <a:lnTo>
                  <a:pt x="10591" y="6952"/>
                </a:lnTo>
                <a:lnTo>
                  <a:pt x="10592" y="6942"/>
                </a:lnTo>
                <a:lnTo>
                  <a:pt x="10591" y="6933"/>
                </a:lnTo>
                <a:lnTo>
                  <a:pt x="10589" y="6924"/>
                </a:lnTo>
                <a:lnTo>
                  <a:pt x="10577" y="6891"/>
                </a:lnTo>
                <a:lnTo>
                  <a:pt x="10575" y="6888"/>
                </a:lnTo>
                <a:lnTo>
                  <a:pt x="10570" y="6885"/>
                </a:lnTo>
                <a:lnTo>
                  <a:pt x="10568" y="6879"/>
                </a:lnTo>
                <a:lnTo>
                  <a:pt x="10569" y="6870"/>
                </a:lnTo>
                <a:lnTo>
                  <a:pt x="10571" y="6861"/>
                </a:lnTo>
                <a:lnTo>
                  <a:pt x="10572" y="6856"/>
                </a:lnTo>
                <a:lnTo>
                  <a:pt x="10579" y="6840"/>
                </a:lnTo>
                <a:lnTo>
                  <a:pt x="10581" y="6837"/>
                </a:lnTo>
                <a:lnTo>
                  <a:pt x="10584" y="6835"/>
                </a:lnTo>
                <a:lnTo>
                  <a:pt x="10586" y="6831"/>
                </a:lnTo>
                <a:lnTo>
                  <a:pt x="10590" y="6822"/>
                </a:lnTo>
                <a:lnTo>
                  <a:pt x="10590" y="6820"/>
                </a:lnTo>
                <a:lnTo>
                  <a:pt x="10587" y="6818"/>
                </a:lnTo>
                <a:lnTo>
                  <a:pt x="10588" y="6816"/>
                </a:lnTo>
                <a:lnTo>
                  <a:pt x="10589" y="6814"/>
                </a:lnTo>
                <a:lnTo>
                  <a:pt x="10592" y="6810"/>
                </a:lnTo>
                <a:lnTo>
                  <a:pt x="10593" y="6810"/>
                </a:lnTo>
                <a:lnTo>
                  <a:pt x="10594" y="6807"/>
                </a:lnTo>
                <a:lnTo>
                  <a:pt x="10596" y="6802"/>
                </a:lnTo>
                <a:lnTo>
                  <a:pt x="10595" y="6797"/>
                </a:lnTo>
                <a:lnTo>
                  <a:pt x="10590" y="6795"/>
                </a:lnTo>
                <a:lnTo>
                  <a:pt x="10585" y="6795"/>
                </a:lnTo>
                <a:lnTo>
                  <a:pt x="10583" y="6796"/>
                </a:lnTo>
                <a:lnTo>
                  <a:pt x="10581" y="6798"/>
                </a:lnTo>
                <a:lnTo>
                  <a:pt x="10578" y="6802"/>
                </a:lnTo>
                <a:lnTo>
                  <a:pt x="10570" y="6811"/>
                </a:lnTo>
                <a:lnTo>
                  <a:pt x="10566" y="6811"/>
                </a:lnTo>
                <a:lnTo>
                  <a:pt x="10563" y="6806"/>
                </a:lnTo>
                <a:lnTo>
                  <a:pt x="10558" y="6801"/>
                </a:lnTo>
                <a:lnTo>
                  <a:pt x="10555" y="6805"/>
                </a:lnTo>
                <a:lnTo>
                  <a:pt x="10545" y="6817"/>
                </a:lnTo>
                <a:lnTo>
                  <a:pt x="10543" y="6819"/>
                </a:lnTo>
                <a:lnTo>
                  <a:pt x="10540" y="6822"/>
                </a:lnTo>
                <a:lnTo>
                  <a:pt x="10539" y="6828"/>
                </a:lnTo>
                <a:lnTo>
                  <a:pt x="10540" y="6836"/>
                </a:lnTo>
                <a:lnTo>
                  <a:pt x="10543" y="6845"/>
                </a:lnTo>
                <a:lnTo>
                  <a:pt x="10541" y="6848"/>
                </a:lnTo>
                <a:lnTo>
                  <a:pt x="10538" y="6849"/>
                </a:lnTo>
                <a:lnTo>
                  <a:pt x="10535" y="6847"/>
                </a:lnTo>
                <a:lnTo>
                  <a:pt x="10534" y="6844"/>
                </a:lnTo>
                <a:lnTo>
                  <a:pt x="10535" y="6837"/>
                </a:lnTo>
                <a:lnTo>
                  <a:pt x="10534" y="6834"/>
                </a:lnTo>
                <a:lnTo>
                  <a:pt x="10531" y="6828"/>
                </a:lnTo>
                <a:lnTo>
                  <a:pt x="10527" y="6823"/>
                </a:lnTo>
                <a:lnTo>
                  <a:pt x="10525" y="6818"/>
                </a:lnTo>
                <a:lnTo>
                  <a:pt x="10526" y="6813"/>
                </a:lnTo>
                <a:lnTo>
                  <a:pt x="10529" y="6810"/>
                </a:lnTo>
                <a:lnTo>
                  <a:pt x="10533" y="6810"/>
                </a:lnTo>
                <a:lnTo>
                  <a:pt x="10536" y="6808"/>
                </a:lnTo>
                <a:lnTo>
                  <a:pt x="10538" y="6802"/>
                </a:lnTo>
                <a:lnTo>
                  <a:pt x="10537" y="6799"/>
                </a:lnTo>
                <a:lnTo>
                  <a:pt x="10532" y="6791"/>
                </a:lnTo>
                <a:lnTo>
                  <a:pt x="10527" y="6786"/>
                </a:lnTo>
                <a:lnTo>
                  <a:pt x="10521" y="6765"/>
                </a:lnTo>
                <a:lnTo>
                  <a:pt x="10519" y="6762"/>
                </a:lnTo>
                <a:lnTo>
                  <a:pt x="10513" y="6758"/>
                </a:lnTo>
                <a:lnTo>
                  <a:pt x="10510" y="6754"/>
                </a:lnTo>
                <a:lnTo>
                  <a:pt x="10508" y="6750"/>
                </a:lnTo>
                <a:lnTo>
                  <a:pt x="10507" y="6740"/>
                </a:lnTo>
                <a:lnTo>
                  <a:pt x="10506" y="6736"/>
                </a:lnTo>
                <a:lnTo>
                  <a:pt x="10503" y="6733"/>
                </a:lnTo>
                <a:lnTo>
                  <a:pt x="10496" y="6729"/>
                </a:lnTo>
                <a:lnTo>
                  <a:pt x="10492" y="6726"/>
                </a:lnTo>
                <a:lnTo>
                  <a:pt x="10477" y="6709"/>
                </a:lnTo>
                <a:lnTo>
                  <a:pt x="10474" y="6702"/>
                </a:lnTo>
                <a:lnTo>
                  <a:pt x="10471" y="6695"/>
                </a:lnTo>
                <a:lnTo>
                  <a:pt x="10469" y="6689"/>
                </a:lnTo>
                <a:lnTo>
                  <a:pt x="10469" y="6687"/>
                </a:lnTo>
                <a:lnTo>
                  <a:pt x="10463" y="6678"/>
                </a:lnTo>
                <a:lnTo>
                  <a:pt x="10459" y="6663"/>
                </a:lnTo>
                <a:lnTo>
                  <a:pt x="10448" y="6648"/>
                </a:lnTo>
                <a:lnTo>
                  <a:pt x="10447" y="6643"/>
                </a:lnTo>
                <a:lnTo>
                  <a:pt x="10446" y="6634"/>
                </a:lnTo>
                <a:lnTo>
                  <a:pt x="10444" y="6625"/>
                </a:lnTo>
                <a:lnTo>
                  <a:pt x="10439" y="6621"/>
                </a:lnTo>
                <a:lnTo>
                  <a:pt x="10432" y="6624"/>
                </a:lnTo>
                <a:lnTo>
                  <a:pt x="10429" y="6622"/>
                </a:lnTo>
                <a:lnTo>
                  <a:pt x="10426" y="6618"/>
                </a:lnTo>
                <a:lnTo>
                  <a:pt x="10425" y="6614"/>
                </a:lnTo>
                <a:lnTo>
                  <a:pt x="10424" y="6609"/>
                </a:lnTo>
                <a:lnTo>
                  <a:pt x="10429" y="6594"/>
                </a:lnTo>
                <a:lnTo>
                  <a:pt x="10430" y="6561"/>
                </a:lnTo>
                <a:lnTo>
                  <a:pt x="10436" y="6547"/>
                </a:lnTo>
                <a:lnTo>
                  <a:pt x="10447" y="6534"/>
                </a:lnTo>
                <a:lnTo>
                  <a:pt x="10449" y="6529"/>
                </a:lnTo>
                <a:lnTo>
                  <a:pt x="10449" y="6522"/>
                </a:lnTo>
                <a:lnTo>
                  <a:pt x="10448" y="6511"/>
                </a:lnTo>
                <a:lnTo>
                  <a:pt x="10447" y="6508"/>
                </a:lnTo>
                <a:lnTo>
                  <a:pt x="10440" y="6503"/>
                </a:lnTo>
                <a:lnTo>
                  <a:pt x="10439" y="6503"/>
                </a:lnTo>
                <a:lnTo>
                  <a:pt x="10441" y="6487"/>
                </a:lnTo>
                <a:lnTo>
                  <a:pt x="10450" y="6458"/>
                </a:lnTo>
                <a:lnTo>
                  <a:pt x="10450" y="6441"/>
                </a:lnTo>
                <a:lnTo>
                  <a:pt x="10447" y="6427"/>
                </a:lnTo>
                <a:lnTo>
                  <a:pt x="10441" y="6411"/>
                </a:lnTo>
                <a:lnTo>
                  <a:pt x="10428" y="6387"/>
                </a:lnTo>
                <a:lnTo>
                  <a:pt x="10421" y="6378"/>
                </a:lnTo>
                <a:lnTo>
                  <a:pt x="10419" y="6372"/>
                </a:lnTo>
                <a:lnTo>
                  <a:pt x="10418" y="6364"/>
                </a:lnTo>
                <a:lnTo>
                  <a:pt x="10419" y="6359"/>
                </a:lnTo>
                <a:lnTo>
                  <a:pt x="10424" y="6350"/>
                </a:lnTo>
                <a:lnTo>
                  <a:pt x="10425" y="6345"/>
                </a:lnTo>
                <a:lnTo>
                  <a:pt x="10425" y="6341"/>
                </a:lnTo>
                <a:lnTo>
                  <a:pt x="10425" y="6339"/>
                </a:lnTo>
                <a:lnTo>
                  <a:pt x="10423" y="6337"/>
                </a:lnTo>
                <a:lnTo>
                  <a:pt x="10421" y="6333"/>
                </a:lnTo>
                <a:lnTo>
                  <a:pt x="10422" y="6326"/>
                </a:lnTo>
                <a:lnTo>
                  <a:pt x="10425" y="6305"/>
                </a:lnTo>
                <a:lnTo>
                  <a:pt x="10424" y="6299"/>
                </a:lnTo>
                <a:lnTo>
                  <a:pt x="10421" y="6293"/>
                </a:lnTo>
                <a:lnTo>
                  <a:pt x="10410" y="6256"/>
                </a:lnTo>
                <a:lnTo>
                  <a:pt x="10408" y="6254"/>
                </a:lnTo>
                <a:lnTo>
                  <a:pt x="10408" y="6252"/>
                </a:lnTo>
                <a:lnTo>
                  <a:pt x="10412" y="6244"/>
                </a:lnTo>
                <a:lnTo>
                  <a:pt x="10413" y="6239"/>
                </a:lnTo>
                <a:lnTo>
                  <a:pt x="10413" y="6235"/>
                </a:lnTo>
                <a:lnTo>
                  <a:pt x="10411" y="6226"/>
                </a:lnTo>
                <a:lnTo>
                  <a:pt x="10409" y="6223"/>
                </a:lnTo>
                <a:lnTo>
                  <a:pt x="10398" y="6211"/>
                </a:lnTo>
                <a:lnTo>
                  <a:pt x="10398" y="6210"/>
                </a:lnTo>
                <a:lnTo>
                  <a:pt x="10397" y="6208"/>
                </a:lnTo>
                <a:lnTo>
                  <a:pt x="10396" y="6204"/>
                </a:lnTo>
                <a:lnTo>
                  <a:pt x="10395" y="6200"/>
                </a:lnTo>
                <a:lnTo>
                  <a:pt x="10397" y="6198"/>
                </a:lnTo>
                <a:lnTo>
                  <a:pt x="10401" y="6194"/>
                </a:lnTo>
                <a:lnTo>
                  <a:pt x="10401" y="6185"/>
                </a:lnTo>
                <a:lnTo>
                  <a:pt x="10397" y="6168"/>
                </a:lnTo>
                <a:lnTo>
                  <a:pt x="10394" y="6168"/>
                </a:lnTo>
                <a:lnTo>
                  <a:pt x="10391" y="6171"/>
                </a:lnTo>
                <a:lnTo>
                  <a:pt x="10390" y="6164"/>
                </a:lnTo>
                <a:lnTo>
                  <a:pt x="10392" y="6155"/>
                </a:lnTo>
                <a:lnTo>
                  <a:pt x="10395" y="6147"/>
                </a:lnTo>
                <a:lnTo>
                  <a:pt x="10397" y="6145"/>
                </a:lnTo>
                <a:lnTo>
                  <a:pt x="10402" y="6142"/>
                </a:lnTo>
                <a:lnTo>
                  <a:pt x="10404" y="6141"/>
                </a:lnTo>
                <a:lnTo>
                  <a:pt x="10405" y="6136"/>
                </a:lnTo>
                <a:lnTo>
                  <a:pt x="10405" y="6132"/>
                </a:lnTo>
                <a:lnTo>
                  <a:pt x="10406" y="6127"/>
                </a:lnTo>
                <a:lnTo>
                  <a:pt x="10409" y="6123"/>
                </a:lnTo>
                <a:lnTo>
                  <a:pt x="10404" y="6117"/>
                </a:lnTo>
                <a:lnTo>
                  <a:pt x="10406" y="6108"/>
                </a:lnTo>
                <a:lnTo>
                  <a:pt x="10412" y="6102"/>
                </a:lnTo>
                <a:lnTo>
                  <a:pt x="10425" y="6095"/>
                </a:lnTo>
                <a:lnTo>
                  <a:pt x="10427" y="6087"/>
                </a:lnTo>
                <a:lnTo>
                  <a:pt x="10425" y="6077"/>
                </a:lnTo>
                <a:lnTo>
                  <a:pt x="10420" y="6072"/>
                </a:lnTo>
                <a:lnTo>
                  <a:pt x="10417" y="6084"/>
                </a:lnTo>
                <a:lnTo>
                  <a:pt x="10414" y="6088"/>
                </a:lnTo>
                <a:lnTo>
                  <a:pt x="10409" y="6090"/>
                </a:lnTo>
                <a:lnTo>
                  <a:pt x="10405" y="6089"/>
                </a:lnTo>
                <a:lnTo>
                  <a:pt x="10401" y="6086"/>
                </a:lnTo>
                <a:lnTo>
                  <a:pt x="10399" y="6082"/>
                </a:lnTo>
                <a:lnTo>
                  <a:pt x="10397" y="6070"/>
                </a:lnTo>
                <a:lnTo>
                  <a:pt x="10393" y="6057"/>
                </a:lnTo>
                <a:lnTo>
                  <a:pt x="10392" y="6050"/>
                </a:lnTo>
                <a:lnTo>
                  <a:pt x="10397" y="6019"/>
                </a:lnTo>
                <a:lnTo>
                  <a:pt x="10400" y="6010"/>
                </a:lnTo>
                <a:lnTo>
                  <a:pt x="10426" y="5964"/>
                </a:lnTo>
                <a:lnTo>
                  <a:pt x="10431" y="5952"/>
                </a:lnTo>
                <a:lnTo>
                  <a:pt x="10420" y="5952"/>
                </a:lnTo>
                <a:lnTo>
                  <a:pt x="10414" y="5955"/>
                </a:lnTo>
                <a:lnTo>
                  <a:pt x="10409" y="5954"/>
                </a:lnTo>
                <a:lnTo>
                  <a:pt x="10391" y="5925"/>
                </a:lnTo>
                <a:lnTo>
                  <a:pt x="10389" y="5915"/>
                </a:lnTo>
                <a:lnTo>
                  <a:pt x="10393" y="5904"/>
                </a:lnTo>
                <a:lnTo>
                  <a:pt x="10388" y="5904"/>
                </a:lnTo>
                <a:lnTo>
                  <a:pt x="10380" y="5906"/>
                </a:lnTo>
                <a:lnTo>
                  <a:pt x="10375" y="5907"/>
                </a:lnTo>
                <a:lnTo>
                  <a:pt x="10371" y="5906"/>
                </a:lnTo>
                <a:lnTo>
                  <a:pt x="10365" y="5902"/>
                </a:lnTo>
                <a:lnTo>
                  <a:pt x="10361" y="5901"/>
                </a:lnTo>
                <a:lnTo>
                  <a:pt x="10353" y="5897"/>
                </a:lnTo>
                <a:lnTo>
                  <a:pt x="10346" y="5890"/>
                </a:lnTo>
                <a:lnTo>
                  <a:pt x="10339" y="5886"/>
                </a:lnTo>
                <a:lnTo>
                  <a:pt x="10331" y="5892"/>
                </a:lnTo>
                <a:lnTo>
                  <a:pt x="10326" y="5882"/>
                </a:lnTo>
                <a:lnTo>
                  <a:pt x="10308" y="5865"/>
                </a:lnTo>
                <a:lnTo>
                  <a:pt x="10304" y="5860"/>
                </a:lnTo>
                <a:lnTo>
                  <a:pt x="10304" y="5857"/>
                </a:lnTo>
                <a:lnTo>
                  <a:pt x="10303" y="5835"/>
                </a:lnTo>
                <a:lnTo>
                  <a:pt x="10303" y="5833"/>
                </a:lnTo>
                <a:lnTo>
                  <a:pt x="10298" y="5826"/>
                </a:lnTo>
                <a:lnTo>
                  <a:pt x="10296" y="5823"/>
                </a:lnTo>
                <a:lnTo>
                  <a:pt x="10295" y="5819"/>
                </a:lnTo>
                <a:lnTo>
                  <a:pt x="10295" y="5815"/>
                </a:lnTo>
                <a:lnTo>
                  <a:pt x="10294" y="5812"/>
                </a:lnTo>
                <a:lnTo>
                  <a:pt x="10292" y="5808"/>
                </a:lnTo>
                <a:lnTo>
                  <a:pt x="10287" y="5806"/>
                </a:lnTo>
                <a:lnTo>
                  <a:pt x="10266" y="5805"/>
                </a:lnTo>
                <a:lnTo>
                  <a:pt x="10259" y="5802"/>
                </a:lnTo>
                <a:lnTo>
                  <a:pt x="10254" y="5795"/>
                </a:lnTo>
                <a:lnTo>
                  <a:pt x="10251" y="5787"/>
                </a:lnTo>
                <a:lnTo>
                  <a:pt x="10246" y="5781"/>
                </a:lnTo>
                <a:lnTo>
                  <a:pt x="10241" y="5781"/>
                </a:lnTo>
                <a:lnTo>
                  <a:pt x="10227" y="5785"/>
                </a:lnTo>
                <a:lnTo>
                  <a:pt x="10221" y="5782"/>
                </a:lnTo>
                <a:lnTo>
                  <a:pt x="10219" y="5779"/>
                </a:lnTo>
                <a:lnTo>
                  <a:pt x="10215" y="5767"/>
                </a:lnTo>
                <a:lnTo>
                  <a:pt x="10214" y="5763"/>
                </a:lnTo>
                <a:lnTo>
                  <a:pt x="10205" y="5754"/>
                </a:lnTo>
                <a:lnTo>
                  <a:pt x="10203" y="5751"/>
                </a:lnTo>
                <a:lnTo>
                  <a:pt x="10202" y="5744"/>
                </a:lnTo>
                <a:lnTo>
                  <a:pt x="10202" y="5720"/>
                </a:lnTo>
                <a:lnTo>
                  <a:pt x="10203" y="5715"/>
                </a:lnTo>
                <a:lnTo>
                  <a:pt x="10206" y="5712"/>
                </a:lnTo>
                <a:lnTo>
                  <a:pt x="10209" y="5704"/>
                </a:lnTo>
                <a:lnTo>
                  <a:pt x="10211" y="5695"/>
                </a:lnTo>
                <a:lnTo>
                  <a:pt x="10209" y="5688"/>
                </a:lnTo>
                <a:lnTo>
                  <a:pt x="10205" y="5694"/>
                </a:lnTo>
                <a:lnTo>
                  <a:pt x="10198" y="5699"/>
                </a:lnTo>
                <a:lnTo>
                  <a:pt x="10192" y="5699"/>
                </a:lnTo>
                <a:lnTo>
                  <a:pt x="10190" y="5689"/>
                </a:lnTo>
                <a:lnTo>
                  <a:pt x="10190" y="5672"/>
                </a:lnTo>
                <a:lnTo>
                  <a:pt x="10192" y="5662"/>
                </a:lnTo>
                <a:lnTo>
                  <a:pt x="10195" y="5655"/>
                </a:lnTo>
                <a:lnTo>
                  <a:pt x="10182" y="5629"/>
                </a:lnTo>
                <a:lnTo>
                  <a:pt x="10179" y="5625"/>
                </a:lnTo>
                <a:lnTo>
                  <a:pt x="10177" y="5623"/>
                </a:lnTo>
                <a:lnTo>
                  <a:pt x="10176" y="5619"/>
                </a:lnTo>
                <a:lnTo>
                  <a:pt x="10174" y="5615"/>
                </a:lnTo>
                <a:lnTo>
                  <a:pt x="10169" y="5613"/>
                </a:lnTo>
                <a:lnTo>
                  <a:pt x="10164" y="5610"/>
                </a:lnTo>
                <a:lnTo>
                  <a:pt x="10162" y="5609"/>
                </a:lnTo>
                <a:lnTo>
                  <a:pt x="10161" y="5611"/>
                </a:lnTo>
                <a:lnTo>
                  <a:pt x="10161" y="5618"/>
                </a:lnTo>
                <a:lnTo>
                  <a:pt x="10161" y="5621"/>
                </a:lnTo>
                <a:lnTo>
                  <a:pt x="10159" y="5622"/>
                </a:lnTo>
                <a:lnTo>
                  <a:pt x="10158" y="5625"/>
                </a:lnTo>
                <a:lnTo>
                  <a:pt x="10151" y="5646"/>
                </a:lnTo>
                <a:lnTo>
                  <a:pt x="10148" y="5649"/>
                </a:lnTo>
                <a:lnTo>
                  <a:pt x="10103" y="5676"/>
                </a:lnTo>
                <a:lnTo>
                  <a:pt x="10100" y="5672"/>
                </a:lnTo>
                <a:lnTo>
                  <a:pt x="10096" y="5672"/>
                </a:lnTo>
                <a:lnTo>
                  <a:pt x="10092" y="5672"/>
                </a:lnTo>
                <a:lnTo>
                  <a:pt x="10088" y="5670"/>
                </a:lnTo>
                <a:lnTo>
                  <a:pt x="10086" y="5667"/>
                </a:lnTo>
                <a:lnTo>
                  <a:pt x="10082" y="5652"/>
                </a:lnTo>
                <a:lnTo>
                  <a:pt x="10080" y="5652"/>
                </a:lnTo>
                <a:lnTo>
                  <a:pt x="10079" y="5654"/>
                </a:lnTo>
                <a:lnTo>
                  <a:pt x="10078" y="5655"/>
                </a:lnTo>
                <a:lnTo>
                  <a:pt x="10077" y="5656"/>
                </a:lnTo>
                <a:lnTo>
                  <a:pt x="10075" y="5658"/>
                </a:lnTo>
                <a:lnTo>
                  <a:pt x="10074" y="5655"/>
                </a:lnTo>
                <a:lnTo>
                  <a:pt x="10072" y="5651"/>
                </a:lnTo>
                <a:lnTo>
                  <a:pt x="10071" y="5649"/>
                </a:lnTo>
                <a:lnTo>
                  <a:pt x="10066" y="5654"/>
                </a:lnTo>
                <a:lnTo>
                  <a:pt x="10064" y="5664"/>
                </a:lnTo>
                <a:lnTo>
                  <a:pt x="10064" y="5677"/>
                </a:lnTo>
                <a:lnTo>
                  <a:pt x="10063" y="5688"/>
                </a:lnTo>
                <a:lnTo>
                  <a:pt x="10060" y="5695"/>
                </a:lnTo>
                <a:lnTo>
                  <a:pt x="10056" y="5702"/>
                </a:lnTo>
                <a:lnTo>
                  <a:pt x="10051" y="5709"/>
                </a:lnTo>
                <a:lnTo>
                  <a:pt x="10046" y="5712"/>
                </a:lnTo>
                <a:lnTo>
                  <a:pt x="10040" y="5717"/>
                </a:lnTo>
                <a:lnTo>
                  <a:pt x="10025" y="5737"/>
                </a:lnTo>
                <a:lnTo>
                  <a:pt x="10013" y="5744"/>
                </a:lnTo>
                <a:lnTo>
                  <a:pt x="9999" y="5754"/>
                </a:lnTo>
                <a:lnTo>
                  <a:pt x="9990" y="5756"/>
                </a:lnTo>
                <a:lnTo>
                  <a:pt x="9987" y="5758"/>
                </a:lnTo>
                <a:lnTo>
                  <a:pt x="9983" y="5763"/>
                </a:lnTo>
                <a:lnTo>
                  <a:pt x="9981" y="5755"/>
                </a:lnTo>
                <a:lnTo>
                  <a:pt x="9978" y="5752"/>
                </a:lnTo>
                <a:lnTo>
                  <a:pt x="9968" y="5751"/>
                </a:lnTo>
                <a:lnTo>
                  <a:pt x="9962" y="5749"/>
                </a:lnTo>
                <a:lnTo>
                  <a:pt x="9957" y="5747"/>
                </a:lnTo>
                <a:lnTo>
                  <a:pt x="9953" y="5744"/>
                </a:lnTo>
                <a:lnTo>
                  <a:pt x="9948" y="5739"/>
                </a:lnTo>
                <a:lnTo>
                  <a:pt x="9940" y="5728"/>
                </a:lnTo>
                <a:lnTo>
                  <a:pt x="9933" y="5715"/>
                </a:lnTo>
                <a:lnTo>
                  <a:pt x="9923" y="5688"/>
                </a:lnTo>
                <a:lnTo>
                  <a:pt x="9912" y="5631"/>
                </a:lnTo>
                <a:lnTo>
                  <a:pt x="9912" y="5589"/>
                </a:lnTo>
                <a:lnTo>
                  <a:pt x="9909" y="5580"/>
                </a:lnTo>
                <a:lnTo>
                  <a:pt x="9910" y="5572"/>
                </a:lnTo>
                <a:lnTo>
                  <a:pt x="9908" y="5545"/>
                </a:lnTo>
                <a:lnTo>
                  <a:pt x="9905" y="5541"/>
                </a:lnTo>
                <a:lnTo>
                  <a:pt x="9886" y="5520"/>
                </a:lnTo>
                <a:lnTo>
                  <a:pt x="9884" y="5516"/>
                </a:lnTo>
                <a:lnTo>
                  <a:pt x="9882" y="5512"/>
                </a:lnTo>
                <a:lnTo>
                  <a:pt x="9881" y="5507"/>
                </a:lnTo>
                <a:lnTo>
                  <a:pt x="9880" y="5502"/>
                </a:lnTo>
                <a:lnTo>
                  <a:pt x="9881" y="5489"/>
                </a:lnTo>
                <a:lnTo>
                  <a:pt x="9880" y="5485"/>
                </a:lnTo>
                <a:lnTo>
                  <a:pt x="9870" y="5466"/>
                </a:lnTo>
                <a:lnTo>
                  <a:pt x="9868" y="5461"/>
                </a:lnTo>
                <a:lnTo>
                  <a:pt x="9867" y="5453"/>
                </a:lnTo>
                <a:lnTo>
                  <a:pt x="9862" y="5437"/>
                </a:lnTo>
                <a:lnTo>
                  <a:pt x="9860" y="5430"/>
                </a:lnTo>
                <a:lnTo>
                  <a:pt x="9862" y="5422"/>
                </a:lnTo>
                <a:lnTo>
                  <a:pt x="9867" y="5404"/>
                </a:lnTo>
                <a:lnTo>
                  <a:pt x="9870" y="5378"/>
                </a:lnTo>
                <a:lnTo>
                  <a:pt x="9874" y="5364"/>
                </a:lnTo>
                <a:lnTo>
                  <a:pt x="9883" y="5339"/>
                </a:lnTo>
                <a:lnTo>
                  <a:pt x="9885" y="5331"/>
                </a:lnTo>
                <a:lnTo>
                  <a:pt x="9881" y="5328"/>
                </a:lnTo>
                <a:lnTo>
                  <a:pt x="9880" y="5320"/>
                </a:lnTo>
                <a:lnTo>
                  <a:pt x="9885" y="5292"/>
                </a:lnTo>
                <a:lnTo>
                  <a:pt x="9885" y="5288"/>
                </a:lnTo>
                <a:lnTo>
                  <a:pt x="9885" y="5283"/>
                </a:lnTo>
                <a:lnTo>
                  <a:pt x="9883" y="5279"/>
                </a:lnTo>
                <a:lnTo>
                  <a:pt x="9879" y="5271"/>
                </a:lnTo>
                <a:lnTo>
                  <a:pt x="9878" y="5266"/>
                </a:lnTo>
                <a:lnTo>
                  <a:pt x="9867" y="5254"/>
                </a:lnTo>
                <a:lnTo>
                  <a:pt x="9866" y="5251"/>
                </a:lnTo>
                <a:lnTo>
                  <a:pt x="9865" y="5246"/>
                </a:lnTo>
                <a:lnTo>
                  <a:pt x="9867" y="5188"/>
                </a:lnTo>
                <a:lnTo>
                  <a:pt x="9860" y="5134"/>
                </a:lnTo>
                <a:lnTo>
                  <a:pt x="9864" y="5100"/>
                </a:lnTo>
                <a:lnTo>
                  <a:pt x="9865" y="5081"/>
                </a:lnTo>
                <a:lnTo>
                  <a:pt x="9860" y="5067"/>
                </a:lnTo>
                <a:lnTo>
                  <a:pt x="9876" y="5028"/>
                </a:lnTo>
                <a:lnTo>
                  <a:pt x="9870" y="5032"/>
                </a:lnTo>
                <a:lnTo>
                  <a:pt x="9866" y="5035"/>
                </a:lnTo>
                <a:lnTo>
                  <a:pt x="9861" y="5039"/>
                </a:lnTo>
                <a:lnTo>
                  <a:pt x="9853" y="5040"/>
                </a:lnTo>
                <a:lnTo>
                  <a:pt x="9848" y="5039"/>
                </a:lnTo>
                <a:lnTo>
                  <a:pt x="9845" y="5036"/>
                </a:lnTo>
                <a:lnTo>
                  <a:pt x="9842" y="5036"/>
                </a:lnTo>
                <a:lnTo>
                  <a:pt x="9837" y="5042"/>
                </a:lnTo>
                <a:lnTo>
                  <a:pt x="9834" y="5044"/>
                </a:lnTo>
                <a:lnTo>
                  <a:pt x="9830" y="5043"/>
                </a:lnTo>
                <a:lnTo>
                  <a:pt x="9826" y="5040"/>
                </a:lnTo>
                <a:lnTo>
                  <a:pt x="9823" y="5037"/>
                </a:lnTo>
                <a:lnTo>
                  <a:pt x="9816" y="5049"/>
                </a:lnTo>
                <a:lnTo>
                  <a:pt x="9818" y="5041"/>
                </a:lnTo>
                <a:lnTo>
                  <a:pt x="9819" y="5016"/>
                </a:lnTo>
                <a:lnTo>
                  <a:pt x="9824" y="4992"/>
                </a:lnTo>
                <a:lnTo>
                  <a:pt x="9824" y="4984"/>
                </a:lnTo>
                <a:lnTo>
                  <a:pt x="9836" y="4962"/>
                </a:lnTo>
                <a:lnTo>
                  <a:pt x="9835" y="4959"/>
                </a:lnTo>
                <a:lnTo>
                  <a:pt x="9833" y="4955"/>
                </a:lnTo>
                <a:lnTo>
                  <a:pt x="9836" y="4947"/>
                </a:lnTo>
                <a:lnTo>
                  <a:pt x="9843" y="4935"/>
                </a:lnTo>
                <a:lnTo>
                  <a:pt x="9844" y="4932"/>
                </a:lnTo>
                <a:lnTo>
                  <a:pt x="9835" y="4921"/>
                </a:lnTo>
                <a:lnTo>
                  <a:pt x="9830" y="4916"/>
                </a:lnTo>
                <a:lnTo>
                  <a:pt x="9825" y="4914"/>
                </a:lnTo>
                <a:lnTo>
                  <a:pt x="9821" y="4913"/>
                </a:lnTo>
                <a:lnTo>
                  <a:pt x="9808" y="4908"/>
                </a:lnTo>
                <a:lnTo>
                  <a:pt x="9804" y="4905"/>
                </a:lnTo>
                <a:lnTo>
                  <a:pt x="9799" y="4898"/>
                </a:lnTo>
                <a:lnTo>
                  <a:pt x="9796" y="4890"/>
                </a:lnTo>
                <a:lnTo>
                  <a:pt x="9794" y="4880"/>
                </a:lnTo>
                <a:lnTo>
                  <a:pt x="9794" y="4853"/>
                </a:lnTo>
                <a:lnTo>
                  <a:pt x="9793" y="4847"/>
                </a:lnTo>
                <a:lnTo>
                  <a:pt x="9790" y="4839"/>
                </a:lnTo>
                <a:lnTo>
                  <a:pt x="9788" y="4836"/>
                </a:lnTo>
                <a:lnTo>
                  <a:pt x="9787" y="4834"/>
                </a:lnTo>
                <a:lnTo>
                  <a:pt x="9774" y="4821"/>
                </a:lnTo>
                <a:lnTo>
                  <a:pt x="9772" y="4820"/>
                </a:lnTo>
                <a:lnTo>
                  <a:pt x="9766" y="4814"/>
                </a:lnTo>
                <a:lnTo>
                  <a:pt x="9763" y="4812"/>
                </a:lnTo>
                <a:lnTo>
                  <a:pt x="9751" y="4815"/>
                </a:lnTo>
                <a:lnTo>
                  <a:pt x="9739" y="4814"/>
                </a:lnTo>
                <a:lnTo>
                  <a:pt x="9734" y="4811"/>
                </a:lnTo>
                <a:lnTo>
                  <a:pt x="9731" y="4808"/>
                </a:lnTo>
                <a:lnTo>
                  <a:pt x="9732" y="4789"/>
                </a:lnTo>
                <a:lnTo>
                  <a:pt x="9733" y="4781"/>
                </a:lnTo>
                <a:lnTo>
                  <a:pt x="9736" y="4773"/>
                </a:lnTo>
                <a:lnTo>
                  <a:pt x="9735" y="4771"/>
                </a:lnTo>
                <a:lnTo>
                  <a:pt x="9734" y="4769"/>
                </a:lnTo>
                <a:lnTo>
                  <a:pt x="9732" y="4767"/>
                </a:lnTo>
                <a:lnTo>
                  <a:pt x="9735" y="4764"/>
                </a:lnTo>
                <a:lnTo>
                  <a:pt x="9736" y="4760"/>
                </a:lnTo>
                <a:lnTo>
                  <a:pt x="9737" y="4756"/>
                </a:lnTo>
                <a:lnTo>
                  <a:pt x="9737" y="4750"/>
                </a:lnTo>
                <a:lnTo>
                  <a:pt x="9735" y="4738"/>
                </a:lnTo>
                <a:lnTo>
                  <a:pt x="9735" y="4737"/>
                </a:lnTo>
                <a:lnTo>
                  <a:pt x="9736" y="4729"/>
                </a:lnTo>
                <a:lnTo>
                  <a:pt x="9738" y="4726"/>
                </a:lnTo>
                <a:lnTo>
                  <a:pt x="9741" y="4725"/>
                </a:lnTo>
                <a:lnTo>
                  <a:pt x="9743" y="4723"/>
                </a:lnTo>
                <a:lnTo>
                  <a:pt x="9776" y="4656"/>
                </a:lnTo>
                <a:lnTo>
                  <a:pt x="9784" y="4656"/>
                </a:lnTo>
                <a:lnTo>
                  <a:pt x="9788" y="4654"/>
                </a:lnTo>
                <a:lnTo>
                  <a:pt x="9791" y="4650"/>
                </a:lnTo>
                <a:lnTo>
                  <a:pt x="9788" y="4645"/>
                </a:lnTo>
                <a:lnTo>
                  <a:pt x="9784" y="4644"/>
                </a:lnTo>
                <a:lnTo>
                  <a:pt x="9775" y="4647"/>
                </a:lnTo>
                <a:lnTo>
                  <a:pt x="9770" y="4648"/>
                </a:lnTo>
                <a:lnTo>
                  <a:pt x="9767" y="4647"/>
                </a:lnTo>
                <a:lnTo>
                  <a:pt x="9751" y="4624"/>
                </a:lnTo>
                <a:lnTo>
                  <a:pt x="9745" y="4621"/>
                </a:lnTo>
                <a:lnTo>
                  <a:pt x="9736" y="4623"/>
                </a:lnTo>
                <a:lnTo>
                  <a:pt x="9724" y="4631"/>
                </a:lnTo>
                <a:lnTo>
                  <a:pt x="9717" y="4634"/>
                </a:lnTo>
                <a:lnTo>
                  <a:pt x="9708" y="4635"/>
                </a:lnTo>
                <a:lnTo>
                  <a:pt x="9702" y="4631"/>
                </a:lnTo>
                <a:lnTo>
                  <a:pt x="9691" y="4617"/>
                </a:lnTo>
                <a:lnTo>
                  <a:pt x="9687" y="4617"/>
                </a:lnTo>
                <a:lnTo>
                  <a:pt x="9670" y="4598"/>
                </a:lnTo>
                <a:lnTo>
                  <a:pt x="9667" y="4592"/>
                </a:lnTo>
                <a:lnTo>
                  <a:pt x="9666" y="4586"/>
                </a:lnTo>
                <a:lnTo>
                  <a:pt x="9669" y="4548"/>
                </a:lnTo>
                <a:lnTo>
                  <a:pt x="9668" y="4491"/>
                </a:lnTo>
                <a:lnTo>
                  <a:pt x="9667" y="4486"/>
                </a:lnTo>
                <a:lnTo>
                  <a:pt x="9663" y="4477"/>
                </a:lnTo>
                <a:lnTo>
                  <a:pt x="9662" y="4473"/>
                </a:lnTo>
                <a:lnTo>
                  <a:pt x="9663" y="4454"/>
                </a:lnTo>
                <a:lnTo>
                  <a:pt x="9663" y="4444"/>
                </a:lnTo>
                <a:lnTo>
                  <a:pt x="9659" y="4440"/>
                </a:lnTo>
                <a:lnTo>
                  <a:pt x="9657" y="4435"/>
                </a:lnTo>
                <a:lnTo>
                  <a:pt x="9660" y="4424"/>
                </a:lnTo>
                <a:lnTo>
                  <a:pt x="9668" y="4407"/>
                </a:lnTo>
                <a:lnTo>
                  <a:pt x="9672" y="4401"/>
                </a:lnTo>
                <a:lnTo>
                  <a:pt x="9674" y="4397"/>
                </a:lnTo>
                <a:lnTo>
                  <a:pt x="9675" y="4393"/>
                </a:lnTo>
                <a:lnTo>
                  <a:pt x="9674" y="4389"/>
                </a:lnTo>
                <a:lnTo>
                  <a:pt x="9670" y="4380"/>
                </a:lnTo>
                <a:lnTo>
                  <a:pt x="9669" y="4375"/>
                </a:lnTo>
                <a:lnTo>
                  <a:pt x="9668" y="4369"/>
                </a:lnTo>
                <a:lnTo>
                  <a:pt x="9665" y="4361"/>
                </a:lnTo>
                <a:lnTo>
                  <a:pt x="9662" y="4355"/>
                </a:lnTo>
                <a:lnTo>
                  <a:pt x="9658" y="4356"/>
                </a:lnTo>
                <a:lnTo>
                  <a:pt x="9653" y="4347"/>
                </a:lnTo>
                <a:lnTo>
                  <a:pt x="9651" y="4335"/>
                </a:lnTo>
                <a:lnTo>
                  <a:pt x="9651" y="4321"/>
                </a:lnTo>
                <a:lnTo>
                  <a:pt x="9652" y="4311"/>
                </a:lnTo>
                <a:lnTo>
                  <a:pt x="9655" y="4304"/>
                </a:lnTo>
                <a:lnTo>
                  <a:pt x="9657" y="4301"/>
                </a:lnTo>
                <a:lnTo>
                  <a:pt x="9656" y="4299"/>
                </a:lnTo>
                <a:lnTo>
                  <a:pt x="9653" y="4289"/>
                </a:lnTo>
                <a:lnTo>
                  <a:pt x="9653" y="4275"/>
                </a:lnTo>
                <a:lnTo>
                  <a:pt x="9651" y="4263"/>
                </a:lnTo>
                <a:lnTo>
                  <a:pt x="9648" y="4249"/>
                </a:lnTo>
                <a:lnTo>
                  <a:pt x="9645" y="4243"/>
                </a:lnTo>
                <a:lnTo>
                  <a:pt x="9642" y="4238"/>
                </a:lnTo>
                <a:lnTo>
                  <a:pt x="9640" y="4233"/>
                </a:lnTo>
                <a:lnTo>
                  <a:pt x="9638" y="4220"/>
                </a:lnTo>
                <a:lnTo>
                  <a:pt x="9637" y="4215"/>
                </a:lnTo>
                <a:lnTo>
                  <a:pt x="9631" y="4212"/>
                </a:lnTo>
                <a:lnTo>
                  <a:pt x="9623" y="4213"/>
                </a:lnTo>
                <a:lnTo>
                  <a:pt x="9616" y="4218"/>
                </a:lnTo>
                <a:lnTo>
                  <a:pt x="9612" y="4227"/>
                </a:lnTo>
                <a:lnTo>
                  <a:pt x="9610" y="4219"/>
                </a:lnTo>
                <a:lnTo>
                  <a:pt x="9613" y="4205"/>
                </a:lnTo>
                <a:lnTo>
                  <a:pt x="9610" y="4197"/>
                </a:lnTo>
                <a:lnTo>
                  <a:pt x="9607" y="4195"/>
                </a:lnTo>
                <a:lnTo>
                  <a:pt x="9604" y="4196"/>
                </a:lnTo>
                <a:lnTo>
                  <a:pt x="9602" y="4196"/>
                </a:lnTo>
                <a:lnTo>
                  <a:pt x="9600" y="4174"/>
                </a:lnTo>
                <a:lnTo>
                  <a:pt x="9596" y="4168"/>
                </a:lnTo>
                <a:lnTo>
                  <a:pt x="9589" y="4167"/>
                </a:lnTo>
                <a:lnTo>
                  <a:pt x="9581" y="4169"/>
                </a:lnTo>
                <a:lnTo>
                  <a:pt x="9577" y="4174"/>
                </a:lnTo>
                <a:lnTo>
                  <a:pt x="9576" y="4184"/>
                </a:lnTo>
                <a:lnTo>
                  <a:pt x="9571" y="4193"/>
                </a:lnTo>
                <a:lnTo>
                  <a:pt x="9566" y="4200"/>
                </a:lnTo>
                <a:lnTo>
                  <a:pt x="9559" y="4203"/>
                </a:lnTo>
                <a:lnTo>
                  <a:pt x="9563" y="4192"/>
                </a:lnTo>
                <a:lnTo>
                  <a:pt x="9563" y="4182"/>
                </a:lnTo>
                <a:lnTo>
                  <a:pt x="9562" y="4172"/>
                </a:lnTo>
                <a:lnTo>
                  <a:pt x="9564" y="4161"/>
                </a:lnTo>
                <a:lnTo>
                  <a:pt x="9566" y="4159"/>
                </a:lnTo>
                <a:lnTo>
                  <a:pt x="9573" y="4157"/>
                </a:lnTo>
                <a:lnTo>
                  <a:pt x="9575" y="4155"/>
                </a:lnTo>
                <a:lnTo>
                  <a:pt x="9577" y="4151"/>
                </a:lnTo>
                <a:lnTo>
                  <a:pt x="9580" y="4141"/>
                </a:lnTo>
                <a:lnTo>
                  <a:pt x="9583" y="4137"/>
                </a:lnTo>
                <a:lnTo>
                  <a:pt x="9585" y="4135"/>
                </a:lnTo>
                <a:lnTo>
                  <a:pt x="9590" y="4132"/>
                </a:lnTo>
                <a:lnTo>
                  <a:pt x="9593" y="4129"/>
                </a:lnTo>
                <a:lnTo>
                  <a:pt x="9594" y="4126"/>
                </a:lnTo>
                <a:lnTo>
                  <a:pt x="9596" y="4122"/>
                </a:lnTo>
                <a:lnTo>
                  <a:pt x="9598" y="4118"/>
                </a:lnTo>
                <a:lnTo>
                  <a:pt x="9598" y="4114"/>
                </a:lnTo>
                <a:lnTo>
                  <a:pt x="9593" y="4110"/>
                </a:lnTo>
                <a:lnTo>
                  <a:pt x="9581" y="4102"/>
                </a:lnTo>
                <a:lnTo>
                  <a:pt x="9577" y="4098"/>
                </a:lnTo>
                <a:lnTo>
                  <a:pt x="9576" y="4096"/>
                </a:lnTo>
                <a:lnTo>
                  <a:pt x="9577" y="4093"/>
                </a:lnTo>
                <a:lnTo>
                  <a:pt x="9577" y="4090"/>
                </a:lnTo>
                <a:lnTo>
                  <a:pt x="9576" y="4089"/>
                </a:lnTo>
                <a:lnTo>
                  <a:pt x="9574" y="4090"/>
                </a:lnTo>
                <a:lnTo>
                  <a:pt x="9573" y="4091"/>
                </a:lnTo>
                <a:lnTo>
                  <a:pt x="9572" y="4092"/>
                </a:lnTo>
                <a:lnTo>
                  <a:pt x="9571" y="4092"/>
                </a:lnTo>
                <a:lnTo>
                  <a:pt x="9569" y="4094"/>
                </a:lnTo>
                <a:lnTo>
                  <a:pt x="9564" y="4100"/>
                </a:lnTo>
                <a:lnTo>
                  <a:pt x="9562" y="4101"/>
                </a:lnTo>
                <a:lnTo>
                  <a:pt x="9549" y="4099"/>
                </a:lnTo>
                <a:lnTo>
                  <a:pt x="9544" y="4101"/>
                </a:lnTo>
                <a:lnTo>
                  <a:pt x="9539" y="4107"/>
                </a:lnTo>
                <a:lnTo>
                  <a:pt x="9536" y="4114"/>
                </a:lnTo>
                <a:lnTo>
                  <a:pt x="9530" y="4135"/>
                </a:lnTo>
                <a:lnTo>
                  <a:pt x="9529" y="4141"/>
                </a:lnTo>
                <a:lnTo>
                  <a:pt x="9527" y="4147"/>
                </a:lnTo>
                <a:lnTo>
                  <a:pt x="9515" y="4164"/>
                </a:lnTo>
                <a:lnTo>
                  <a:pt x="9507" y="4178"/>
                </a:lnTo>
                <a:lnTo>
                  <a:pt x="9501" y="4183"/>
                </a:lnTo>
                <a:lnTo>
                  <a:pt x="9494" y="4185"/>
                </a:lnTo>
                <a:lnTo>
                  <a:pt x="9487" y="4185"/>
                </a:lnTo>
                <a:lnTo>
                  <a:pt x="9480" y="4187"/>
                </a:lnTo>
                <a:lnTo>
                  <a:pt x="9474" y="4190"/>
                </a:lnTo>
                <a:lnTo>
                  <a:pt x="9470" y="4194"/>
                </a:lnTo>
                <a:lnTo>
                  <a:pt x="9468" y="4191"/>
                </a:lnTo>
                <a:lnTo>
                  <a:pt x="9453" y="4195"/>
                </a:lnTo>
                <a:lnTo>
                  <a:pt x="9445" y="4204"/>
                </a:lnTo>
                <a:lnTo>
                  <a:pt x="9443" y="4218"/>
                </a:lnTo>
                <a:lnTo>
                  <a:pt x="9446" y="4255"/>
                </a:lnTo>
                <a:lnTo>
                  <a:pt x="9446" y="4292"/>
                </a:lnTo>
                <a:lnTo>
                  <a:pt x="9443" y="4308"/>
                </a:lnTo>
                <a:lnTo>
                  <a:pt x="9438" y="4323"/>
                </a:lnTo>
                <a:lnTo>
                  <a:pt x="9436" y="4330"/>
                </a:lnTo>
                <a:lnTo>
                  <a:pt x="9436" y="4340"/>
                </a:lnTo>
                <a:lnTo>
                  <a:pt x="9436" y="4364"/>
                </a:lnTo>
                <a:lnTo>
                  <a:pt x="9435" y="4374"/>
                </a:lnTo>
                <a:lnTo>
                  <a:pt x="9392" y="4535"/>
                </a:lnTo>
                <a:lnTo>
                  <a:pt x="9390" y="4545"/>
                </a:lnTo>
                <a:lnTo>
                  <a:pt x="9392" y="4552"/>
                </a:lnTo>
                <a:lnTo>
                  <a:pt x="9391" y="4558"/>
                </a:lnTo>
                <a:lnTo>
                  <a:pt x="9377" y="4581"/>
                </a:lnTo>
                <a:lnTo>
                  <a:pt x="9369" y="4618"/>
                </a:lnTo>
                <a:lnTo>
                  <a:pt x="9368" y="4639"/>
                </a:lnTo>
                <a:lnTo>
                  <a:pt x="9370" y="4653"/>
                </a:lnTo>
                <a:lnTo>
                  <a:pt x="9372" y="4654"/>
                </a:lnTo>
                <a:lnTo>
                  <a:pt x="9375" y="4654"/>
                </a:lnTo>
                <a:lnTo>
                  <a:pt x="9379" y="4654"/>
                </a:lnTo>
                <a:lnTo>
                  <a:pt x="9383" y="4657"/>
                </a:lnTo>
                <a:lnTo>
                  <a:pt x="9384" y="4661"/>
                </a:lnTo>
                <a:lnTo>
                  <a:pt x="9389" y="4674"/>
                </a:lnTo>
                <a:lnTo>
                  <a:pt x="9395" y="4676"/>
                </a:lnTo>
                <a:lnTo>
                  <a:pt x="9395" y="4682"/>
                </a:lnTo>
                <a:lnTo>
                  <a:pt x="9392" y="4695"/>
                </a:lnTo>
                <a:lnTo>
                  <a:pt x="9377" y="4682"/>
                </a:lnTo>
                <a:lnTo>
                  <a:pt x="9373" y="4680"/>
                </a:lnTo>
                <a:lnTo>
                  <a:pt x="9369" y="4684"/>
                </a:lnTo>
                <a:lnTo>
                  <a:pt x="9358" y="4710"/>
                </a:lnTo>
                <a:lnTo>
                  <a:pt x="9358" y="4701"/>
                </a:lnTo>
                <a:lnTo>
                  <a:pt x="9357" y="4693"/>
                </a:lnTo>
                <a:lnTo>
                  <a:pt x="9352" y="4667"/>
                </a:lnTo>
                <a:lnTo>
                  <a:pt x="9352" y="4660"/>
                </a:lnTo>
                <a:lnTo>
                  <a:pt x="9354" y="4653"/>
                </a:lnTo>
                <a:lnTo>
                  <a:pt x="9358" y="4644"/>
                </a:lnTo>
                <a:lnTo>
                  <a:pt x="9344" y="4649"/>
                </a:lnTo>
                <a:lnTo>
                  <a:pt x="9330" y="4666"/>
                </a:lnTo>
                <a:lnTo>
                  <a:pt x="9320" y="4688"/>
                </a:lnTo>
                <a:lnTo>
                  <a:pt x="9314" y="4714"/>
                </a:lnTo>
                <a:lnTo>
                  <a:pt x="9308" y="4731"/>
                </a:lnTo>
                <a:lnTo>
                  <a:pt x="9304" y="4749"/>
                </a:lnTo>
                <a:lnTo>
                  <a:pt x="9303" y="4755"/>
                </a:lnTo>
                <a:lnTo>
                  <a:pt x="9304" y="4759"/>
                </a:lnTo>
                <a:lnTo>
                  <a:pt x="9307" y="4760"/>
                </a:lnTo>
                <a:lnTo>
                  <a:pt x="9309" y="4758"/>
                </a:lnTo>
                <a:lnTo>
                  <a:pt x="9311" y="4755"/>
                </a:lnTo>
                <a:lnTo>
                  <a:pt x="9313" y="4752"/>
                </a:lnTo>
                <a:lnTo>
                  <a:pt x="9315" y="4752"/>
                </a:lnTo>
                <a:lnTo>
                  <a:pt x="9314" y="4757"/>
                </a:lnTo>
                <a:lnTo>
                  <a:pt x="9315" y="4762"/>
                </a:lnTo>
                <a:lnTo>
                  <a:pt x="9318" y="4765"/>
                </a:lnTo>
                <a:lnTo>
                  <a:pt x="9321" y="4767"/>
                </a:lnTo>
                <a:lnTo>
                  <a:pt x="9317" y="4768"/>
                </a:lnTo>
                <a:lnTo>
                  <a:pt x="9314" y="4770"/>
                </a:lnTo>
                <a:lnTo>
                  <a:pt x="9308" y="4770"/>
                </a:lnTo>
                <a:lnTo>
                  <a:pt x="9296" y="4764"/>
                </a:lnTo>
                <a:lnTo>
                  <a:pt x="9291" y="4766"/>
                </a:lnTo>
                <a:lnTo>
                  <a:pt x="9288" y="4772"/>
                </a:lnTo>
                <a:lnTo>
                  <a:pt x="9282" y="4800"/>
                </a:lnTo>
                <a:lnTo>
                  <a:pt x="9248" y="4894"/>
                </a:lnTo>
                <a:lnTo>
                  <a:pt x="9246" y="4900"/>
                </a:lnTo>
                <a:lnTo>
                  <a:pt x="9249" y="4910"/>
                </a:lnTo>
                <a:lnTo>
                  <a:pt x="9256" y="4910"/>
                </a:lnTo>
                <a:lnTo>
                  <a:pt x="9271" y="4902"/>
                </a:lnTo>
                <a:lnTo>
                  <a:pt x="9278" y="4903"/>
                </a:lnTo>
                <a:lnTo>
                  <a:pt x="9282" y="4902"/>
                </a:lnTo>
                <a:lnTo>
                  <a:pt x="9281" y="4897"/>
                </a:lnTo>
                <a:lnTo>
                  <a:pt x="9278" y="4895"/>
                </a:lnTo>
                <a:lnTo>
                  <a:pt x="9270" y="4895"/>
                </a:lnTo>
                <a:lnTo>
                  <a:pt x="9269" y="4894"/>
                </a:lnTo>
                <a:lnTo>
                  <a:pt x="9270" y="4868"/>
                </a:lnTo>
                <a:lnTo>
                  <a:pt x="9270" y="4860"/>
                </a:lnTo>
                <a:lnTo>
                  <a:pt x="9271" y="4859"/>
                </a:lnTo>
                <a:lnTo>
                  <a:pt x="9271" y="4859"/>
                </a:lnTo>
                <a:lnTo>
                  <a:pt x="9271" y="4859"/>
                </a:lnTo>
                <a:lnTo>
                  <a:pt x="9272" y="4857"/>
                </a:lnTo>
                <a:lnTo>
                  <a:pt x="9278" y="4862"/>
                </a:lnTo>
                <a:lnTo>
                  <a:pt x="9283" y="4864"/>
                </a:lnTo>
                <a:lnTo>
                  <a:pt x="9297" y="4863"/>
                </a:lnTo>
                <a:lnTo>
                  <a:pt x="9299" y="4865"/>
                </a:lnTo>
                <a:lnTo>
                  <a:pt x="9294" y="4872"/>
                </a:lnTo>
                <a:lnTo>
                  <a:pt x="9280" y="4884"/>
                </a:lnTo>
                <a:lnTo>
                  <a:pt x="9294" y="4890"/>
                </a:lnTo>
                <a:lnTo>
                  <a:pt x="9298" y="4893"/>
                </a:lnTo>
                <a:lnTo>
                  <a:pt x="9301" y="4898"/>
                </a:lnTo>
                <a:lnTo>
                  <a:pt x="9305" y="4909"/>
                </a:lnTo>
                <a:lnTo>
                  <a:pt x="9308" y="4914"/>
                </a:lnTo>
                <a:lnTo>
                  <a:pt x="9313" y="4918"/>
                </a:lnTo>
                <a:lnTo>
                  <a:pt x="9318" y="4919"/>
                </a:lnTo>
                <a:lnTo>
                  <a:pt x="9326" y="4920"/>
                </a:lnTo>
                <a:lnTo>
                  <a:pt x="9337" y="4917"/>
                </a:lnTo>
                <a:lnTo>
                  <a:pt x="9342" y="4917"/>
                </a:lnTo>
                <a:lnTo>
                  <a:pt x="9346" y="4920"/>
                </a:lnTo>
                <a:lnTo>
                  <a:pt x="9352" y="4911"/>
                </a:lnTo>
                <a:lnTo>
                  <a:pt x="9357" y="4911"/>
                </a:lnTo>
                <a:lnTo>
                  <a:pt x="9362" y="4915"/>
                </a:lnTo>
                <a:lnTo>
                  <a:pt x="9370" y="4920"/>
                </a:lnTo>
                <a:lnTo>
                  <a:pt x="9363" y="4919"/>
                </a:lnTo>
                <a:lnTo>
                  <a:pt x="9359" y="4920"/>
                </a:lnTo>
                <a:lnTo>
                  <a:pt x="9356" y="4921"/>
                </a:lnTo>
                <a:lnTo>
                  <a:pt x="9352" y="4925"/>
                </a:lnTo>
                <a:lnTo>
                  <a:pt x="9345" y="4928"/>
                </a:lnTo>
                <a:lnTo>
                  <a:pt x="9338" y="4935"/>
                </a:lnTo>
                <a:lnTo>
                  <a:pt x="9325" y="4944"/>
                </a:lnTo>
                <a:lnTo>
                  <a:pt x="9321" y="4950"/>
                </a:lnTo>
                <a:lnTo>
                  <a:pt x="9323" y="4952"/>
                </a:lnTo>
                <a:lnTo>
                  <a:pt x="9339" y="4958"/>
                </a:lnTo>
                <a:lnTo>
                  <a:pt x="9342" y="4963"/>
                </a:lnTo>
                <a:lnTo>
                  <a:pt x="9347" y="4971"/>
                </a:lnTo>
                <a:lnTo>
                  <a:pt x="9353" y="4974"/>
                </a:lnTo>
                <a:lnTo>
                  <a:pt x="9362" y="4977"/>
                </a:lnTo>
                <a:lnTo>
                  <a:pt x="9371" y="4977"/>
                </a:lnTo>
                <a:lnTo>
                  <a:pt x="9380" y="4977"/>
                </a:lnTo>
                <a:lnTo>
                  <a:pt x="9374" y="4983"/>
                </a:lnTo>
                <a:lnTo>
                  <a:pt x="9346" y="4995"/>
                </a:lnTo>
                <a:lnTo>
                  <a:pt x="9349" y="5001"/>
                </a:lnTo>
                <a:lnTo>
                  <a:pt x="9351" y="5019"/>
                </a:lnTo>
                <a:lnTo>
                  <a:pt x="9356" y="5035"/>
                </a:lnTo>
                <a:lnTo>
                  <a:pt x="9356" y="5044"/>
                </a:lnTo>
                <a:lnTo>
                  <a:pt x="9355" y="5054"/>
                </a:lnTo>
                <a:lnTo>
                  <a:pt x="9355" y="5061"/>
                </a:lnTo>
                <a:lnTo>
                  <a:pt x="9347" y="5040"/>
                </a:lnTo>
                <a:lnTo>
                  <a:pt x="9344" y="5037"/>
                </a:lnTo>
                <a:lnTo>
                  <a:pt x="9341" y="5033"/>
                </a:lnTo>
                <a:lnTo>
                  <a:pt x="9341" y="5023"/>
                </a:lnTo>
                <a:lnTo>
                  <a:pt x="9342" y="5004"/>
                </a:lnTo>
                <a:lnTo>
                  <a:pt x="9339" y="4978"/>
                </a:lnTo>
                <a:lnTo>
                  <a:pt x="9335" y="4970"/>
                </a:lnTo>
                <a:lnTo>
                  <a:pt x="9330" y="4963"/>
                </a:lnTo>
                <a:lnTo>
                  <a:pt x="9324" y="4961"/>
                </a:lnTo>
                <a:lnTo>
                  <a:pt x="9320" y="4971"/>
                </a:lnTo>
                <a:lnTo>
                  <a:pt x="9318" y="4971"/>
                </a:lnTo>
                <a:lnTo>
                  <a:pt x="9320" y="4960"/>
                </a:lnTo>
                <a:lnTo>
                  <a:pt x="9319" y="4955"/>
                </a:lnTo>
                <a:lnTo>
                  <a:pt x="9316" y="4956"/>
                </a:lnTo>
                <a:lnTo>
                  <a:pt x="9313" y="4960"/>
                </a:lnTo>
                <a:lnTo>
                  <a:pt x="9311" y="4967"/>
                </a:lnTo>
                <a:lnTo>
                  <a:pt x="9309" y="4980"/>
                </a:lnTo>
                <a:lnTo>
                  <a:pt x="9300" y="5007"/>
                </a:lnTo>
                <a:lnTo>
                  <a:pt x="9299" y="5014"/>
                </a:lnTo>
                <a:lnTo>
                  <a:pt x="9297" y="5022"/>
                </a:lnTo>
                <a:lnTo>
                  <a:pt x="9291" y="5032"/>
                </a:lnTo>
                <a:lnTo>
                  <a:pt x="9283" y="5042"/>
                </a:lnTo>
                <a:lnTo>
                  <a:pt x="9271" y="5050"/>
                </a:lnTo>
                <a:lnTo>
                  <a:pt x="9265" y="5057"/>
                </a:lnTo>
                <a:lnTo>
                  <a:pt x="9260" y="5061"/>
                </a:lnTo>
                <a:lnTo>
                  <a:pt x="9256" y="5055"/>
                </a:lnTo>
                <a:lnTo>
                  <a:pt x="9254" y="5062"/>
                </a:lnTo>
                <a:lnTo>
                  <a:pt x="9251" y="5070"/>
                </a:lnTo>
                <a:lnTo>
                  <a:pt x="9247" y="5077"/>
                </a:lnTo>
                <a:lnTo>
                  <a:pt x="9240" y="5092"/>
                </a:lnTo>
                <a:lnTo>
                  <a:pt x="9239" y="5095"/>
                </a:lnTo>
                <a:lnTo>
                  <a:pt x="9240" y="5099"/>
                </a:lnTo>
                <a:lnTo>
                  <a:pt x="9242" y="5101"/>
                </a:lnTo>
                <a:lnTo>
                  <a:pt x="9245" y="5103"/>
                </a:lnTo>
                <a:lnTo>
                  <a:pt x="9246" y="5104"/>
                </a:lnTo>
                <a:lnTo>
                  <a:pt x="9249" y="5123"/>
                </a:lnTo>
                <a:lnTo>
                  <a:pt x="9250" y="5153"/>
                </a:lnTo>
                <a:lnTo>
                  <a:pt x="9251" y="5160"/>
                </a:lnTo>
                <a:lnTo>
                  <a:pt x="9254" y="5171"/>
                </a:lnTo>
                <a:lnTo>
                  <a:pt x="9256" y="5176"/>
                </a:lnTo>
                <a:lnTo>
                  <a:pt x="9259" y="5181"/>
                </a:lnTo>
                <a:lnTo>
                  <a:pt x="9260" y="5183"/>
                </a:lnTo>
                <a:lnTo>
                  <a:pt x="9261" y="5186"/>
                </a:lnTo>
                <a:lnTo>
                  <a:pt x="9262" y="5189"/>
                </a:lnTo>
                <a:lnTo>
                  <a:pt x="9266" y="5191"/>
                </a:lnTo>
                <a:lnTo>
                  <a:pt x="9268" y="5193"/>
                </a:lnTo>
                <a:lnTo>
                  <a:pt x="9269" y="5196"/>
                </a:lnTo>
                <a:lnTo>
                  <a:pt x="9270" y="5197"/>
                </a:lnTo>
                <a:lnTo>
                  <a:pt x="9270" y="5202"/>
                </a:lnTo>
                <a:lnTo>
                  <a:pt x="9272" y="5207"/>
                </a:lnTo>
                <a:lnTo>
                  <a:pt x="9272" y="5211"/>
                </a:lnTo>
                <a:lnTo>
                  <a:pt x="9271" y="5215"/>
                </a:lnTo>
                <a:lnTo>
                  <a:pt x="9267" y="5224"/>
                </a:lnTo>
                <a:lnTo>
                  <a:pt x="9267" y="5227"/>
                </a:lnTo>
                <a:lnTo>
                  <a:pt x="9265" y="5233"/>
                </a:lnTo>
                <a:lnTo>
                  <a:pt x="9261" y="5239"/>
                </a:lnTo>
                <a:lnTo>
                  <a:pt x="9260" y="5245"/>
                </a:lnTo>
                <a:lnTo>
                  <a:pt x="9264" y="5253"/>
                </a:lnTo>
                <a:lnTo>
                  <a:pt x="9261" y="5255"/>
                </a:lnTo>
                <a:lnTo>
                  <a:pt x="9258" y="5256"/>
                </a:lnTo>
                <a:lnTo>
                  <a:pt x="9254" y="5255"/>
                </a:lnTo>
                <a:lnTo>
                  <a:pt x="9250" y="5253"/>
                </a:lnTo>
                <a:lnTo>
                  <a:pt x="9248" y="5263"/>
                </a:lnTo>
                <a:lnTo>
                  <a:pt x="9239" y="5293"/>
                </a:lnTo>
                <a:lnTo>
                  <a:pt x="9236" y="5300"/>
                </a:lnTo>
                <a:lnTo>
                  <a:pt x="9225" y="5317"/>
                </a:lnTo>
                <a:lnTo>
                  <a:pt x="9224" y="5321"/>
                </a:lnTo>
                <a:lnTo>
                  <a:pt x="9222" y="5331"/>
                </a:lnTo>
                <a:lnTo>
                  <a:pt x="9214" y="5352"/>
                </a:lnTo>
                <a:lnTo>
                  <a:pt x="9194" y="5441"/>
                </a:lnTo>
                <a:lnTo>
                  <a:pt x="9191" y="5480"/>
                </a:lnTo>
                <a:lnTo>
                  <a:pt x="9195" y="5517"/>
                </a:lnTo>
                <a:lnTo>
                  <a:pt x="9211" y="5547"/>
                </a:lnTo>
                <a:lnTo>
                  <a:pt x="9219" y="5559"/>
                </a:lnTo>
                <a:lnTo>
                  <a:pt x="9226" y="5572"/>
                </a:lnTo>
                <a:lnTo>
                  <a:pt x="9230" y="5589"/>
                </a:lnTo>
                <a:lnTo>
                  <a:pt x="9231" y="5610"/>
                </a:lnTo>
                <a:lnTo>
                  <a:pt x="9230" y="5629"/>
                </a:lnTo>
                <a:lnTo>
                  <a:pt x="9226" y="5647"/>
                </a:lnTo>
                <a:lnTo>
                  <a:pt x="9205" y="5714"/>
                </a:lnTo>
                <a:lnTo>
                  <a:pt x="9201" y="5732"/>
                </a:lnTo>
                <a:lnTo>
                  <a:pt x="9200" y="5751"/>
                </a:lnTo>
                <a:lnTo>
                  <a:pt x="9202" y="5760"/>
                </a:lnTo>
                <a:lnTo>
                  <a:pt x="9206" y="5775"/>
                </a:lnTo>
                <a:lnTo>
                  <a:pt x="9206" y="5782"/>
                </a:lnTo>
                <a:lnTo>
                  <a:pt x="9206" y="5811"/>
                </a:lnTo>
                <a:lnTo>
                  <a:pt x="9222" y="5923"/>
                </a:lnTo>
                <a:lnTo>
                  <a:pt x="9224" y="5931"/>
                </a:lnTo>
                <a:lnTo>
                  <a:pt x="9232" y="5945"/>
                </a:lnTo>
                <a:lnTo>
                  <a:pt x="9230" y="5949"/>
                </a:lnTo>
                <a:lnTo>
                  <a:pt x="9230" y="5952"/>
                </a:lnTo>
                <a:lnTo>
                  <a:pt x="9233" y="5957"/>
                </a:lnTo>
                <a:lnTo>
                  <a:pt x="9237" y="5964"/>
                </a:lnTo>
                <a:lnTo>
                  <a:pt x="9239" y="5973"/>
                </a:lnTo>
                <a:lnTo>
                  <a:pt x="9240" y="5982"/>
                </a:lnTo>
                <a:lnTo>
                  <a:pt x="9239" y="5992"/>
                </a:lnTo>
                <a:lnTo>
                  <a:pt x="9236" y="6001"/>
                </a:lnTo>
                <a:lnTo>
                  <a:pt x="9235" y="6010"/>
                </a:lnTo>
                <a:lnTo>
                  <a:pt x="9236" y="6018"/>
                </a:lnTo>
                <a:lnTo>
                  <a:pt x="9229" y="6018"/>
                </a:lnTo>
                <a:lnTo>
                  <a:pt x="9228" y="6024"/>
                </a:lnTo>
                <a:lnTo>
                  <a:pt x="9229" y="6032"/>
                </a:lnTo>
                <a:lnTo>
                  <a:pt x="9229" y="6039"/>
                </a:lnTo>
                <a:lnTo>
                  <a:pt x="9225" y="6046"/>
                </a:lnTo>
                <a:lnTo>
                  <a:pt x="9219" y="6051"/>
                </a:lnTo>
                <a:lnTo>
                  <a:pt x="9215" y="6057"/>
                </a:lnTo>
                <a:lnTo>
                  <a:pt x="9217" y="6066"/>
                </a:lnTo>
                <a:lnTo>
                  <a:pt x="9212" y="6067"/>
                </a:lnTo>
                <a:lnTo>
                  <a:pt x="9209" y="6073"/>
                </a:lnTo>
                <a:lnTo>
                  <a:pt x="9208" y="6080"/>
                </a:lnTo>
                <a:lnTo>
                  <a:pt x="9207" y="6096"/>
                </a:lnTo>
                <a:lnTo>
                  <a:pt x="9205" y="6103"/>
                </a:lnTo>
                <a:lnTo>
                  <a:pt x="9175" y="6187"/>
                </a:lnTo>
                <a:lnTo>
                  <a:pt x="9158" y="6261"/>
                </a:lnTo>
                <a:lnTo>
                  <a:pt x="9144" y="6350"/>
                </a:lnTo>
                <a:lnTo>
                  <a:pt x="9143" y="6367"/>
                </a:lnTo>
                <a:lnTo>
                  <a:pt x="9142" y="6372"/>
                </a:lnTo>
                <a:lnTo>
                  <a:pt x="9136" y="6379"/>
                </a:lnTo>
                <a:lnTo>
                  <a:pt x="9133" y="6384"/>
                </a:lnTo>
                <a:lnTo>
                  <a:pt x="9134" y="6388"/>
                </a:lnTo>
                <a:lnTo>
                  <a:pt x="9143" y="6433"/>
                </a:lnTo>
                <a:lnTo>
                  <a:pt x="9149" y="6442"/>
                </a:lnTo>
                <a:lnTo>
                  <a:pt x="9146" y="6450"/>
                </a:lnTo>
                <a:lnTo>
                  <a:pt x="9127" y="6493"/>
                </a:lnTo>
                <a:lnTo>
                  <a:pt x="9124" y="6502"/>
                </a:lnTo>
                <a:lnTo>
                  <a:pt x="9121" y="6509"/>
                </a:lnTo>
                <a:lnTo>
                  <a:pt x="9120" y="6513"/>
                </a:lnTo>
                <a:lnTo>
                  <a:pt x="9119" y="6531"/>
                </a:lnTo>
                <a:lnTo>
                  <a:pt x="9117" y="6539"/>
                </a:lnTo>
                <a:lnTo>
                  <a:pt x="9111" y="6556"/>
                </a:lnTo>
                <a:lnTo>
                  <a:pt x="9110" y="6565"/>
                </a:lnTo>
                <a:lnTo>
                  <a:pt x="9108" y="6572"/>
                </a:lnTo>
                <a:lnTo>
                  <a:pt x="9100" y="6585"/>
                </a:lnTo>
                <a:lnTo>
                  <a:pt x="9098" y="6591"/>
                </a:lnTo>
                <a:lnTo>
                  <a:pt x="9097" y="6599"/>
                </a:lnTo>
                <a:lnTo>
                  <a:pt x="9098" y="6604"/>
                </a:lnTo>
                <a:lnTo>
                  <a:pt x="9100" y="6606"/>
                </a:lnTo>
                <a:lnTo>
                  <a:pt x="9102" y="6608"/>
                </a:lnTo>
                <a:lnTo>
                  <a:pt x="9101" y="6614"/>
                </a:lnTo>
                <a:lnTo>
                  <a:pt x="9099" y="6622"/>
                </a:lnTo>
                <a:lnTo>
                  <a:pt x="9097" y="6632"/>
                </a:lnTo>
                <a:lnTo>
                  <a:pt x="9094" y="6642"/>
                </a:lnTo>
                <a:lnTo>
                  <a:pt x="9086" y="6660"/>
                </a:lnTo>
                <a:lnTo>
                  <a:pt x="9081" y="6658"/>
                </a:lnTo>
                <a:lnTo>
                  <a:pt x="9077" y="6666"/>
                </a:lnTo>
                <a:lnTo>
                  <a:pt x="9073" y="6695"/>
                </a:lnTo>
                <a:lnTo>
                  <a:pt x="9068" y="6709"/>
                </a:lnTo>
                <a:lnTo>
                  <a:pt x="9067" y="6715"/>
                </a:lnTo>
                <a:lnTo>
                  <a:pt x="9064" y="6723"/>
                </a:lnTo>
                <a:lnTo>
                  <a:pt x="9046" y="6747"/>
                </a:lnTo>
                <a:lnTo>
                  <a:pt x="9039" y="6759"/>
                </a:lnTo>
                <a:lnTo>
                  <a:pt x="9036" y="6762"/>
                </a:lnTo>
                <a:lnTo>
                  <a:pt x="9034" y="6763"/>
                </a:lnTo>
                <a:lnTo>
                  <a:pt x="9027" y="6764"/>
                </a:lnTo>
                <a:lnTo>
                  <a:pt x="9025" y="6765"/>
                </a:lnTo>
                <a:lnTo>
                  <a:pt x="9013" y="6803"/>
                </a:lnTo>
                <a:lnTo>
                  <a:pt x="8981" y="6853"/>
                </a:lnTo>
                <a:lnTo>
                  <a:pt x="8978" y="6861"/>
                </a:lnTo>
                <a:lnTo>
                  <a:pt x="8978" y="6869"/>
                </a:lnTo>
                <a:lnTo>
                  <a:pt x="8980" y="6877"/>
                </a:lnTo>
                <a:lnTo>
                  <a:pt x="8981" y="6885"/>
                </a:lnTo>
                <a:lnTo>
                  <a:pt x="8976" y="6913"/>
                </a:lnTo>
                <a:lnTo>
                  <a:pt x="8974" y="6919"/>
                </a:lnTo>
                <a:lnTo>
                  <a:pt x="8973" y="6923"/>
                </a:lnTo>
                <a:lnTo>
                  <a:pt x="8970" y="6936"/>
                </a:lnTo>
                <a:lnTo>
                  <a:pt x="8963" y="6947"/>
                </a:lnTo>
                <a:lnTo>
                  <a:pt x="8961" y="6951"/>
                </a:lnTo>
                <a:lnTo>
                  <a:pt x="8957" y="6967"/>
                </a:lnTo>
                <a:lnTo>
                  <a:pt x="8952" y="7004"/>
                </a:lnTo>
                <a:lnTo>
                  <a:pt x="8942" y="7036"/>
                </a:lnTo>
                <a:lnTo>
                  <a:pt x="8938" y="7046"/>
                </a:lnTo>
                <a:lnTo>
                  <a:pt x="8934" y="7050"/>
                </a:lnTo>
                <a:lnTo>
                  <a:pt x="8928" y="7051"/>
                </a:lnTo>
                <a:lnTo>
                  <a:pt x="8920" y="7054"/>
                </a:lnTo>
                <a:lnTo>
                  <a:pt x="8913" y="7057"/>
                </a:lnTo>
                <a:lnTo>
                  <a:pt x="8909" y="7062"/>
                </a:lnTo>
                <a:lnTo>
                  <a:pt x="8906" y="7069"/>
                </a:lnTo>
                <a:lnTo>
                  <a:pt x="8904" y="7075"/>
                </a:lnTo>
                <a:lnTo>
                  <a:pt x="8901" y="7078"/>
                </a:lnTo>
                <a:lnTo>
                  <a:pt x="8887" y="7081"/>
                </a:lnTo>
                <a:lnTo>
                  <a:pt x="8882" y="7086"/>
                </a:lnTo>
                <a:lnTo>
                  <a:pt x="8872" y="7098"/>
                </a:lnTo>
                <a:lnTo>
                  <a:pt x="8862" y="7105"/>
                </a:lnTo>
                <a:lnTo>
                  <a:pt x="8859" y="7108"/>
                </a:lnTo>
                <a:lnTo>
                  <a:pt x="8856" y="7111"/>
                </a:lnTo>
                <a:lnTo>
                  <a:pt x="8849" y="7112"/>
                </a:lnTo>
                <a:lnTo>
                  <a:pt x="8846" y="7114"/>
                </a:lnTo>
                <a:lnTo>
                  <a:pt x="8837" y="7124"/>
                </a:lnTo>
                <a:lnTo>
                  <a:pt x="8831" y="7128"/>
                </a:lnTo>
                <a:lnTo>
                  <a:pt x="8826" y="7131"/>
                </a:lnTo>
                <a:lnTo>
                  <a:pt x="8812" y="7132"/>
                </a:lnTo>
                <a:lnTo>
                  <a:pt x="8805" y="7133"/>
                </a:lnTo>
                <a:lnTo>
                  <a:pt x="8802" y="7138"/>
                </a:lnTo>
                <a:lnTo>
                  <a:pt x="8799" y="7142"/>
                </a:lnTo>
                <a:lnTo>
                  <a:pt x="8793" y="7145"/>
                </a:lnTo>
                <a:lnTo>
                  <a:pt x="8739" y="7160"/>
                </a:lnTo>
                <a:lnTo>
                  <a:pt x="8699" y="7166"/>
                </a:lnTo>
                <a:lnTo>
                  <a:pt x="8662" y="7162"/>
                </a:lnTo>
                <a:lnTo>
                  <a:pt x="8659" y="7159"/>
                </a:lnTo>
                <a:lnTo>
                  <a:pt x="8648" y="7145"/>
                </a:lnTo>
                <a:lnTo>
                  <a:pt x="8641" y="7129"/>
                </a:lnTo>
                <a:lnTo>
                  <a:pt x="8639" y="7125"/>
                </a:lnTo>
                <a:lnTo>
                  <a:pt x="8609" y="7111"/>
                </a:lnTo>
                <a:lnTo>
                  <a:pt x="8606" y="7106"/>
                </a:lnTo>
                <a:lnTo>
                  <a:pt x="8601" y="7101"/>
                </a:lnTo>
                <a:lnTo>
                  <a:pt x="8593" y="7101"/>
                </a:lnTo>
                <a:lnTo>
                  <a:pt x="8567" y="7090"/>
                </a:lnTo>
                <a:lnTo>
                  <a:pt x="8558" y="7089"/>
                </a:lnTo>
                <a:lnTo>
                  <a:pt x="8549" y="7086"/>
                </a:lnTo>
                <a:lnTo>
                  <a:pt x="8542" y="7077"/>
                </a:lnTo>
                <a:lnTo>
                  <a:pt x="8529" y="7059"/>
                </a:lnTo>
                <a:lnTo>
                  <a:pt x="8515" y="7045"/>
                </a:lnTo>
                <a:lnTo>
                  <a:pt x="8511" y="7039"/>
                </a:lnTo>
                <a:lnTo>
                  <a:pt x="8508" y="7036"/>
                </a:lnTo>
                <a:lnTo>
                  <a:pt x="8497" y="7029"/>
                </a:lnTo>
                <a:lnTo>
                  <a:pt x="8489" y="7020"/>
                </a:lnTo>
                <a:lnTo>
                  <a:pt x="8486" y="7017"/>
                </a:lnTo>
                <a:lnTo>
                  <a:pt x="8474" y="7013"/>
                </a:lnTo>
                <a:lnTo>
                  <a:pt x="8446" y="7010"/>
                </a:lnTo>
                <a:lnTo>
                  <a:pt x="8433" y="7005"/>
                </a:lnTo>
                <a:lnTo>
                  <a:pt x="8423" y="6994"/>
                </a:lnTo>
                <a:lnTo>
                  <a:pt x="8414" y="6978"/>
                </a:lnTo>
                <a:lnTo>
                  <a:pt x="8400" y="6942"/>
                </a:lnTo>
                <a:lnTo>
                  <a:pt x="8397" y="6926"/>
                </a:lnTo>
                <a:lnTo>
                  <a:pt x="8394" y="6904"/>
                </a:lnTo>
                <a:lnTo>
                  <a:pt x="8395" y="6881"/>
                </a:lnTo>
                <a:lnTo>
                  <a:pt x="8401" y="6867"/>
                </a:lnTo>
                <a:lnTo>
                  <a:pt x="8380" y="6853"/>
                </a:lnTo>
                <a:lnTo>
                  <a:pt x="8371" y="6843"/>
                </a:lnTo>
                <a:lnTo>
                  <a:pt x="8363" y="6816"/>
                </a:lnTo>
                <a:lnTo>
                  <a:pt x="8354" y="6807"/>
                </a:lnTo>
                <a:lnTo>
                  <a:pt x="8343" y="6802"/>
                </a:lnTo>
                <a:lnTo>
                  <a:pt x="8310" y="6799"/>
                </a:lnTo>
                <a:lnTo>
                  <a:pt x="8301" y="6796"/>
                </a:lnTo>
                <a:lnTo>
                  <a:pt x="8289" y="6787"/>
                </a:lnTo>
                <a:lnTo>
                  <a:pt x="8273" y="6783"/>
                </a:lnTo>
                <a:lnTo>
                  <a:pt x="8268" y="6780"/>
                </a:lnTo>
                <a:lnTo>
                  <a:pt x="8259" y="6773"/>
                </a:lnTo>
                <a:lnTo>
                  <a:pt x="8255" y="6771"/>
                </a:lnTo>
                <a:lnTo>
                  <a:pt x="8251" y="6769"/>
                </a:lnTo>
                <a:lnTo>
                  <a:pt x="8243" y="6756"/>
                </a:lnTo>
                <a:lnTo>
                  <a:pt x="8240" y="6755"/>
                </a:lnTo>
                <a:lnTo>
                  <a:pt x="8207" y="6756"/>
                </a:lnTo>
                <a:lnTo>
                  <a:pt x="8190" y="6762"/>
                </a:lnTo>
                <a:lnTo>
                  <a:pt x="8175" y="6756"/>
                </a:lnTo>
                <a:lnTo>
                  <a:pt x="8161" y="6746"/>
                </a:lnTo>
                <a:lnTo>
                  <a:pt x="8152" y="6741"/>
                </a:lnTo>
                <a:lnTo>
                  <a:pt x="8132" y="6743"/>
                </a:lnTo>
                <a:lnTo>
                  <a:pt x="8126" y="6741"/>
                </a:lnTo>
                <a:lnTo>
                  <a:pt x="8125" y="6739"/>
                </a:lnTo>
                <a:lnTo>
                  <a:pt x="8121" y="6733"/>
                </a:lnTo>
                <a:lnTo>
                  <a:pt x="8119" y="6732"/>
                </a:lnTo>
                <a:lnTo>
                  <a:pt x="8116" y="6732"/>
                </a:lnTo>
                <a:lnTo>
                  <a:pt x="8108" y="6729"/>
                </a:lnTo>
                <a:lnTo>
                  <a:pt x="8103" y="6725"/>
                </a:lnTo>
                <a:lnTo>
                  <a:pt x="8091" y="6720"/>
                </a:lnTo>
                <a:lnTo>
                  <a:pt x="8082" y="6711"/>
                </a:lnTo>
                <a:lnTo>
                  <a:pt x="8066" y="6692"/>
                </a:lnTo>
                <a:lnTo>
                  <a:pt x="8053" y="6683"/>
                </a:lnTo>
                <a:lnTo>
                  <a:pt x="8034" y="6652"/>
                </a:lnTo>
                <a:lnTo>
                  <a:pt x="8034" y="6652"/>
                </a:lnTo>
                <a:lnTo>
                  <a:pt x="8018" y="6638"/>
                </a:lnTo>
                <a:lnTo>
                  <a:pt x="8007" y="6624"/>
                </a:lnTo>
                <a:lnTo>
                  <a:pt x="7993" y="6606"/>
                </a:lnTo>
                <a:lnTo>
                  <a:pt x="7987" y="6595"/>
                </a:lnTo>
                <a:lnTo>
                  <a:pt x="7986" y="6590"/>
                </a:lnTo>
                <a:lnTo>
                  <a:pt x="7968" y="6554"/>
                </a:lnTo>
                <a:lnTo>
                  <a:pt x="7966" y="6547"/>
                </a:lnTo>
                <a:lnTo>
                  <a:pt x="7956" y="6525"/>
                </a:lnTo>
                <a:lnTo>
                  <a:pt x="7951" y="6521"/>
                </a:lnTo>
                <a:lnTo>
                  <a:pt x="7938" y="6516"/>
                </a:lnTo>
                <a:lnTo>
                  <a:pt x="7929" y="6507"/>
                </a:lnTo>
                <a:lnTo>
                  <a:pt x="7894" y="6490"/>
                </a:lnTo>
                <a:lnTo>
                  <a:pt x="7888" y="6489"/>
                </a:lnTo>
                <a:lnTo>
                  <a:pt x="7884" y="6490"/>
                </a:lnTo>
                <a:lnTo>
                  <a:pt x="7877" y="6492"/>
                </a:lnTo>
                <a:lnTo>
                  <a:pt x="7873" y="6492"/>
                </a:lnTo>
                <a:lnTo>
                  <a:pt x="7870" y="6490"/>
                </a:lnTo>
                <a:lnTo>
                  <a:pt x="7862" y="6480"/>
                </a:lnTo>
                <a:lnTo>
                  <a:pt x="7860" y="6480"/>
                </a:lnTo>
                <a:lnTo>
                  <a:pt x="7856" y="6481"/>
                </a:lnTo>
                <a:lnTo>
                  <a:pt x="7853" y="6480"/>
                </a:lnTo>
                <a:lnTo>
                  <a:pt x="7852" y="6475"/>
                </a:lnTo>
                <a:lnTo>
                  <a:pt x="7850" y="6472"/>
                </a:lnTo>
                <a:lnTo>
                  <a:pt x="7847" y="6471"/>
                </a:lnTo>
                <a:lnTo>
                  <a:pt x="7840" y="6471"/>
                </a:lnTo>
                <a:lnTo>
                  <a:pt x="7834" y="6468"/>
                </a:lnTo>
                <a:lnTo>
                  <a:pt x="7812" y="6446"/>
                </a:lnTo>
                <a:lnTo>
                  <a:pt x="7804" y="6433"/>
                </a:lnTo>
                <a:lnTo>
                  <a:pt x="7802" y="6427"/>
                </a:lnTo>
                <a:lnTo>
                  <a:pt x="7799" y="6424"/>
                </a:lnTo>
                <a:lnTo>
                  <a:pt x="7783" y="6408"/>
                </a:lnTo>
                <a:lnTo>
                  <a:pt x="7780" y="6406"/>
                </a:lnTo>
                <a:lnTo>
                  <a:pt x="7777" y="6405"/>
                </a:lnTo>
                <a:lnTo>
                  <a:pt x="7771" y="6405"/>
                </a:lnTo>
                <a:lnTo>
                  <a:pt x="7769" y="6403"/>
                </a:lnTo>
                <a:lnTo>
                  <a:pt x="7763" y="6397"/>
                </a:lnTo>
                <a:lnTo>
                  <a:pt x="7748" y="6391"/>
                </a:lnTo>
                <a:lnTo>
                  <a:pt x="7734" y="6381"/>
                </a:lnTo>
                <a:lnTo>
                  <a:pt x="7723" y="6367"/>
                </a:lnTo>
                <a:lnTo>
                  <a:pt x="7718" y="6355"/>
                </a:lnTo>
                <a:lnTo>
                  <a:pt x="7715" y="6356"/>
                </a:lnTo>
                <a:lnTo>
                  <a:pt x="7702" y="6365"/>
                </a:lnTo>
                <a:lnTo>
                  <a:pt x="7697" y="6369"/>
                </a:lnTo>
                <a:lnTo>
                  <a:pt x="7695" y="6378"/>
                </a:lnTo>
                <a:lnTo>
                  <a:pt x="7696" y="6383"/>
                </a:lnTo>
                <a:lnTo>
                  <a:pt x="7695" y="6386"/>
                </a:lnTo>
                <a:lnTo>
                  <a:pt x="7689" y="6387"/>
                </a:lnTo>
                <a:lnTo>
                  <a:pt x="7687" y="6385"/>
                </a:lnTo>
                <a:lnTo>
                  <a:pt x="7681" y="6377"/>
                </a:lnTo>
                <a:lnTo>
                  <a:pt x="7678" y="6375"/>
                </a:lnTo>
                <a:lnTo>
                  <a:pt x="7674" y="6374"/>
                </a:lnTo>
                <a:lnTo>
                  <a:pt x="7664" y="6375"/>
                </a:lnTo>
                <a:lnTo>
                  <a:pt x="7651" y="6371"/>
                </a:lnTo>
                <a:lnTo>
                  <a:pt x="7645" y="6371"/>
                </a:lnTo>
                <a:lnTo>
                  <a:pt x="7642" y="6376"/>
                </a:lnTo>
                <a:lnTo>
                  <a:pt x="7639" y="6383"/>
                </a:lnTo>
                <a:lnTo>
                  <a:pt x="7634" y="6388"/>
                </a:lnTo>
                <a:lnTo>
                  <a:pt x="7628" y="6387"/>
                </a:lnTo>
                <a:lnTo>
                  <a:pt x="7624" y="6378"/>
                </a:lnTo>
                <a:lnTo>
                  <a:pt x="7626" y="6371"/>
                </a:lnTo>
                <a:lnTo>
                  <a:pt x="7629" y="6362"/>
                </a:lnTo>
                <a:lnTo>
                  <a:pt x="7631" y="6354"/>
                </a:lnTo>
                <a:lnTo>
                  <a:pt x="7628" y="6351"/>
                </a:lnTo>
                <a:lnTo>
                  <a:pt x="7625" y="6348"/>
                </a:lnTo>
                <a:lnTo>
                  <a:pt x="7615" y="6327"/>
                </a:lnTo>
                <a:lnTo>
                  <a:pt x="7611" y="6322"/>
                </a:lnTo>
                <a:lnTo>
                  <a:pt x="7596" y="6307"/>
                </a:lnTo>
                <a:lnTo>
                  <a:pt x="7595" y="6303"/>
                </a:lnTo>
                <a:lnTo>
                  <a:pt x="7592" y="6291"/>
                </a:lnTo>
                <a:lnTo>
                  <a:pt x="7591" y="6288"/>
                </a:lnTo>
                <a:lnTo>
                  <a:pt x="7588" y="6287"/>
                </a:lnTo>
                <a:lnTo>
                  <a:pt x="7584" y="6289"/>
                </a:lnTo>
                <a:lnTo>
                  <a:pt x="7581" y="6292"/>
                </a:lnTo>
                <a:lnTo>
                  <a:pt x="7578" y="6294"/>
                </a:lnTo>
                <a:lnTo>
                  <a:pt x="7570" y="6292"/>
                </a:lnTo>
                <a:lnTo>
                  <a:pt x="7564" y="6285"/>
                </a:lnTo>
                <a:lnTo>
                  <a:pt x="7559" y="6279"/>
                </a:lnTo>
                <a:lnTo>
                  <a:pt x="7551" y="6272"/>
                </a:lnTo>
                <a:lnTo>
                  <a:pt x="7535" y="6249"/>
                </a:lnTo>
                <a:lnTo>
                  <a:pt x="7528" y="6247"/>
                </a:lnTo>
                <a:lnTo>
                  <a:pt x="7513" y="6246"/>
                </a:lnTo>
                <a:lnTo>
                  <a:pt x="7507" y="6242"/>
                </a:lnTo>
                <a:lnTo>
                  <a:pt x="7493" y="6227"/>
                </a:lnTo>
                <a:lnTo>
                  <a:pt x="7489" y="6222"/>
                </a:lnTo>
                <a:lnTo>
                  <a:pt x="7488" y="6216"/>
                </a:lnTo>
                <a:lnTo>
                  <a:pt x="7485" y="6183"/>
                </a:lnTo>
                <a:lnTo>
                  <a:pt x="7480" y="6163"/>
                </a:lnTo>
                <a:lnTo>
                  <a:pt x="7479" y="6160"/>
                </a:lnTo>
                <a:lnTo>
                  <a:pt x="7475" y="6156"/>
                </a:lnTo>
                <a:lnTo>
                  <a:pt x="7470" y="6151"/>
                </a:lnTo>
                <a:lnTo>
                  <a:pt x="7457" y="6143"/>
                </a:lnTo>
                <a:lnTo>
                  <a:pt x="7448" y="6134"/>
                </a:lnTo>
                <a:lnTo>
                  <a:pt x="7440" y="6131"/>
                </a:lnTo>
                <a:lnTo>
                  <a:pt x="7436" y="6129"/>
                </a:lnTo>
                <a:lnTo>
                  <a:pt x="7433" y="6126"/>
                </a:lnTo>
                <a:lnTo>
                  <a:pt x="7423" y="6114"/>
                </a:lnTo>
                <a:lnTo>
                  <a:pt x="7418" y="6109"/>
                </a:lnTo>
                <a:lnTo>
                  <a:pt x="7405" y="6100"/>
                </a:lnTo>
                <a:lnTo>
                  <a:pt x="7401" y="6099"/>
                </a:lnTo>
                <a:lnTo>
                  <a:pt x="7389" y="6093"/>
                </a:lnTo>
                <a:lnTo>
                  <a:pt x="7378" y="6079"/>
                </a:lnTo>
                <a:lnTo>
                  <a:pt x="7369" y="6064"/>
                </a:lnTo>
                <a:lnTo>
                  <a:pt x="7361" y="6054"/>
                </a:lnTo>
                <a:lnTo>
                  <a:pt x="7340" y="6041"/>
                </a:lnTo>
                <a:lnTo>
                  <a:pt x="7337" y="6037"/>
                </a:lnTo>
                <a:lnTo>
                  <a:pt x="7335" y="6032"/>
                </a:lnTo>
                <a:lnTo>
                  <a:pt x="7328" y="6027"/>
                </a:lnTo>
                <a:lnTo>
                  <a:pt x="7321" y="6025"/>
                </a:lnTo>
                <a:lnTo>
                  <a:pt x="7315" y="6027"/>
                </a:lnTo>
                <a:lnTo>
                  <a:pt x="7312" y="6020"/>
                </a:lnTo>
                <a:lnTo>
                  <a:pt x="7309" y="6015"/>
                </a:lnTo>
                <a:lnTo>
                  <a:pt x="7300" y="6006"/>
                </a:lnTo>
                <a:lnTo>
                  <a:pt x="7295" y="5995"/>
                </a:lnTo>
                <a:lnTo>
                  <a:pt x="7293" y="5994"/>
                </a:lnTo>
                <a:lnTo>
                  <a:pt x="7286" y="5997"/>
                </a:lnTo>
                <a:lnTo>
                  <a:pt x="7283" y="5997"/>
                </a:lnTo>
                <a:lnTo>
                  <a:pt x="7272" y="5993"/>
                </a:lnTo>
                <a:lnTo>
                  <a:pt x="7262" y="5985"/>
                </a:lnTo>
                <a:lnTo>
                  <a:pt x="7237" y="5954"/>
                </a:lnTo>
                <a:lnTo>
                  <a:pt x="7230" y="5940"/>
                </a:lnTo>
                <a:lnTo>
                  <a:pt x="7217" y="5895"/>
                </a:lnTo>
                <a:lnTo>
                  <a:pt x="7215" y="5880"/>
                </a:lnTo>
                <a:lnTo>
                  <a:pt x="7214" y="5863"/>
                </a:lnTo>
                <a:lnTo>
                  <a:pt x="7211" y="5857"/>
                </a:lnTo>
                <a:lnTo>
                  <a:pt x="7206" y="5856"/>
                </a:lnTo>
                <a:lnTo>
                  <a:pt x="7210" y="5851"/>
                </a:lnTo>
                <a:lnTo>
                  <a:pt x="7214" y="5851"/>
                </a:lnTo>
                <a:lnTo>
                  <a:pt x="7218" y="5854"/>
                </a:lnTo>
                <a:lnTo>
                  <a:pt x="7222" y="5856"/>
                </a:lnTo>
                <a:lnTo>
                  <a:pt x="7228" y="5855"/>
                </a:lnTo>
                <a:lnTo>
                  <a:pt x="7230" y="5851"/>
                </a:lnTo>
                <a:lnTo>
                  <a:pt x="7231" y="5846"/>
                </a:lnTo>
                <a:lnTo>
                  <a:pt x="7234" y="5839"/>
                </a:lnTo>
                <a:lnTo>
                  <a:pt x="7243" y="5833"/>
                </a:lnTo>
                <a:lnTo>
                  <a:pt x="7251" y="5829"/>
                </a:lnTo>
                <a:lnTo>
                  <a:pt x="7257" y="5824"/>
                </a:lnTo>
                <a:lnTo>
                  <a:pt x="7256" y="5809"/>
                </a:lnTo>
                <a:lnTo>
                  <a:pt x="7261" y="5794"/>
                </a:lnTo>
                <a:lnTo>
                  <a:pt x="7269" y="5778"/>
                </a:lnTo>
                <a:lnTo>
                  <a:pt x="7287" y="5737"/>
                </a:lnTo>
                <a:lnTo>
                  <a:pt x="7293" y="5728"/>
                </a:lnTo>
                <a:lnTo>
                  <a:pt x="7301" y="5730"/>
                </a:lnTo>
                <a:lnTo>
                  <a:pt x="7307" y="5726"/>
                </a:lnTo>
                <a:lnTo>
                  <a:pt x="7309" y="5717"/>
                </a:lnTo>
                <a:lnTo>
                  <a:pt x="7329" y="5670"/>
                </a:lnTo>
                <a:lnTo>
                  <a:pt x="7338" y="5655"/>
                </a:lnTo>
                <a:lnTo>
                  <a:pt x="7347" y="5646"/>
                </a:lnTo>
                <a:lnTo>
                  <a:pt x="7348" y="5645"/>
                </a:lnTo>
                <a:lnTo>
                  <a:pt x="7354" y="5638"/>
                </a:lnTo>
                <a:lnTo>
                  <a:pt x="7356" y="5638"/>
                </a:lnTo>
                <a:lnTo>
                  <a:pt x="7358" y="5637"/>
                </a:lnTo>
                <a:lnTo>
                  <a:pt x="7365" y="5635"/>
                </a:lnTo>
                <a:lnTo>
                  <a:pt x="7367" y="5632"/>
                </a:lnTo>
                <a:lnTo>
                  <a:pt x="7369" y="5627"/>
                </a:lnTo>
                <a:lnTo>
                  <a:pt x="7374" y="5623"/>
                </a:lnTo>
                <a:lnTo>
                  <a:pt x="7381" y="5622"/>
                </a:lnTo>
                <a:lnTo>
                  <a:pt x="7387" y="5625"/>
                </a:lnTo>
                <a:lnTo>
                  <a:pt x="7386" y="5599"/>
                </a:lnTo>
                <a:lnTo>
                  <a:pt x="7394" y="5521"/>
                </a:lnTo>
                <a:lnTo>
                  <a:pt x="7408" y="5511"/>
                </a:lnTo>
                <a:lnTo>
                  <a:pt x="7417" y="5496"/>
                </a:lnTo>
                <a:lnTo>
                  <a:pt x="7417" y="5493"/>
                </a:lnTo>
                <a:lnTo>
                  <a:pt x="7417" y="5483"/>
                </a:lnTo>
                <a:lnTo>
                  <a:pt x="7418" y="5478"/>
                </a:lnTo>
                <a:lnTo>
                  <a:pt x="7419" y="5476"/>
                </a:lnTo>
                <a:lnTo>
                  <a:pt x="7421" y="5474"/>
                </a:lnTo>
                <a:lnTo>
                  <a:pt x="7422" y="5472"/>
                </a:lnTo>
                <a:lnTo>
                  <a:pt x="7425" y="5461"/>
                </a:lnTo>
                <a:lnTo>
                  <a:pt x="7425" y="5455"/>
                </a:lnTo>
                <a:lnTo>
                  <a:pt x="7422" y="5451"/>
                </a:lnTo>
                <a:lnTo>
                  <a:pt x="7432" y="5430"/>
                </a:lnTo>
                <a:lnTo>
                  <a:pt x="7437" y="5408"/>
                </a:lnTo>
                <a:lnTo>
                  <a:pt x="7439" y="5403"/>
                </a:lnTo>
                <a:lnTo>
                  <a:pt x="7445" y="5395"/>
                </a:lnTo>
                <a:lnTo>
                  <a:pt x="7447" y="5391"/>
                </a:lnTo>
                <a:lnTo>
                  <a:pt x="7446" y="5388"/>
                </a:lnTo>
                <a:lnTo>
                  <a:pt x="7445" y="5386"/>
                </a:lnTo>
                <a:lnTo>
                  <a:pt x="7443" y="5385"/>
                </a:lnTo>
                <a:lnTo>
                  <a:pt x="7440" y="5384"/>
                </a:lnTo>
                <a:lnTo>
                  <a:pt x="7437" y="5385"/>
                </a:lnTo>
                <a:lnTo>
                  <a:pt x="7434" y="5388"/>
                </a:lnTo>
                <a:lnTo>
                  <a:pt x="7434" y="5390"/>
                </a:lnTo>
                <a:lnTo>
                  <a:pt x="7434" y="5393"/>
                </a:lnTo>
                <a:lnTo>
                  <a:pt x="7433" y="5397"/>
                </a:lnTo>
                <a:lnTo>
                  <a:pt x="7420" y="5418"/>
                </a:lnTo>
                <a:lnTo>
                  <a:pt x="7412" y="5426"/>
                </a:lnTo>
                <a:lnTo>
                  <a:pt x="7401" y="5430"/>
                </a:lnTo>
                <a:lnTo>
                  <a:pt x="7389" y="5425"/>
                </a:lnTo>
                <a:lnTo>
                  <a:pt x="7385" y="5414"/>
                </a:lnTo>
                <a:lnTo>
                  <a:pt x="7387" y="5403"/>
                </a:lnTo>
                <a:lnTo>
                  <a:pt x="7397" y="5397"/>
                </a:lnTo>
                <a:lnTo>
                  <a:pt x="7397" y="5395"/>
                </a:lnTo>
                <a:lnTo>
                  <a:pt x="7396" y="5390"/>
                </a:lnTo>
                <a:lnTo>
                  <a:pt x="7395" y="5388"/>
                </a:lnTo>
                <a:lnTo>
                  <a:pt x="7385" y="5393"/>
                </a:lnTo>
                <a:lnTo>
                  <a:pt x="7380" y="5387"/>
                </a:lnTo>
                <a:lnTo>
                  <a:pt x="7375" y="5371"/>
                </a:lnTo>
                <a:lnTo>
                  <a:pt x="7372" y="5364"/>
                </a:lnTo>
                <a:lnTo>
                  <a:pt x="7374" y="5355"/>
                </a:lnTo>
                <a:lnTo>
                  <a:pt x="7375" y="5350"/>
                </a:lnTo>
                <a:lnTo>
                  <a:pt x="7377" y="5347"/>
                </a:lnTo>
                <a:lnTo>
                  <a:pt x="7379" y="5345"/>
                </a:lnTo>
                <a:lnTo>
                  <a:pt x="7381" y="5343"/>
                </a:lnTo>
                <a:lnTo>
                  <a:pt x="7381" y="5338"/>
                </a:lnTo>
                <a:lnTo>
                  <a:pt x="7379" y="5322"/>
                </a:lnTo>
                <a:lnTo>
                  <a:pt x="7379" y="5312"/>
                </a:lnTo>
                <a:lnTo>
                  <a:pt x="7377" y="5301"/>
                </a:lnTo>
                <a:lnTo>
                  <a:pt x="7379" y="5293"/>
                </a:lnTo>
                <a:lnTo>
                  <a:pt x="7386" y="5290"/>
                </a:lnTo>
                <a:lnTo>
                  <a:pt x="7392" y="5293"/>
                </a:lnTo>
                <a:lnTo>
                  <a:pt x="7398" y="5305"/>
                </a:lnTo>
                <a:lnTo>
                  <a:pt x="7404" y="5299"/>
                </a:lnTo>
                <a:lnTo>
                  <a:pt x="7407" y="5297"/>
                </a:lnTo>
                <a:lnTo>
                  <a:pt x="7413" y="5298"/>
                </a:lnTo>
                <a:lnTo>
                  <a:pt x="7414" y="5292"/>
                </a:lnTo>
                <a:lnTo>
                  <a:pt x="7415" y="5288"/>
                </a:lnTo>
                <a:lnTo>
                  <a:pt x="7413" y="5283"/>
                </a:lnTo>
                <a:lnTo>
                  <a:pt x="7411" y="5283"/>
                </a:lnTo>
                <a:lnTo>
                  <a:pt x="7404" y="5284"/>
                </a:lnTo>
                <a:lnTo>
                  <a:pt x="7400" y="5283"/>
                </a:lnTo>
                <a:lnTo>
                  <a:pt x="7398" y="5278"/>
                </a:lnTo>
                <a:lnTo>
                  <a:pt x="7401" y="5276"/>
                </a:lnTo>
                <a:lnTo>
                  <a:pt x="7401" y="5270"/>
                </a:lnTo>
                <a:lnTo>
                  <a:pt x="7399" y="5267"/>
                </a:lnTo>
                <a:lnTo>
                  <a:pt x="7397" y="5265"/>
                </a:lnTo>
                <a:lnTo>
                  <a:pt x="7387" y="5262"/>
                </a:lnTo>
                <a:lnTo>
                  <a:pt x="7388" y="5244"/>
                </a:lnTo>
                <a:lnTo>
                  <a:pt x="7396" y="5234"/>
                </a:lnTo>
                <a:lnTo>
                  <a:pt x="7397" y="5226"/>
                </a:lnTo>
                <a:lnTo>
                  <a:pt x="7401" y="5218"/>
                </a:lnTo>
                <a:lnTo>
                  <a:pt x="7408" y="5214"/>
                </a:lnTo>
                <a:lnTo>
                  <a:pt x="7411" y="5217"/>
                </a:lnTo>
                <a:lnTo>
                  <a:pt x="7412" y="5227"/>
                </a:lnTo>
                <a:lnTo>
                  <a:pt x="7416" y="5222"/>
                </a:lnTo>
                <a:lnTo>
                  <a:pt x="7419" y="5203"/>
                </a:lnTo>
                <a:lnTo>
                  <a:pt x="7424" y="5197"/>
                </a:lnTo>
                <a:lnTo>
                  <a:pt x="7429" y="5196"/>
                </a:lnTo>
                <a:lnTo>
                  <a:pt x="7436" y="5205"/>
                </a:lnTo>
                <a:lnTo>
                  <a:pt x="7438" y="5215"/>
                </a:lnTo>
                <a:lnTo>
                  <a:pt x="7439" y="5227"/>
                </a:lnTo>
                <a:lnTo>
                  <a:pt x="7441" y="5238"/>
                </a:lnTo>
                <a:lnTo>
                  <a:pt x="7443" y="5238"/>
                </a:lnTo>
                <a:lnTo>
                  <a:pt x="7445" y="5230"/>
                </a:lnTo>
                <a:lnTo>
                  <a:pt x="7443" y="5209"/>
                </a:lnTo>
                <a:lnTo>
                  <a:pt x="7444" y="5202"/>
                </a:lnTo>
                <a:lnTo>
                  <a:pt x="7445" y="5200"/>
                </a:lnTo>
                <a:lnTo>
                  <a:pt x="7447" y="5199"/>
                </a:lnTo>
                <a:lnTo>
                  <a:pt x="7451" y="5203"/>
                </a:lnTo>
                <a:lnTo>
                  <a:pt x="7454" y="5202"/>
                </a:lnTo>
                <a:lnTo>
                  <a:pt x="7455" y="5189"/>
                </a:lnTo>
                <a:lnTo>
                  <a:pt x="7461" y="5171"/>
                </a:lnTo>
                <a:lnTo>
                  <a:pt x="7472" y="5156"/>
                </a:lnTo>
                <a:lnTo>
                  <a:pt x="7475" y="5155"/>
                </a:lnTo>
                <a:lnTo>
                  <a:pt x="7478" y="5166"/>
                </a:lnTo>
                <a:lnTo>
                  <a:pt x="7478" y="5177"/>
                </a:lnTo>
                <a:lnTo>
                  <a:pt x="7472" y="5192"/>
                </a:lnTo>
                <a:lnTo>
                  <a:pt x="7474" y="5206"/>
                </a:lnTo>
                <a:lnTo>
                  <a:pt x="7478" y="5216"/>
                </a:lnTo>
                <a:lnTo>
                  <a:pt x="7484" y="5205"/>
                </a:lnTo>
                <a:lnTo>
                  <a:pt x="7489" y="5204"/>
                </a:lnTo>
                <a:lnTo>
                  <a:pt x="7494" y="5203"/>
                </a:lnTo>
                <a:lnTo>
                  <a:pt x="7495" y="5196"/>
                </a:lnTo>
                <a:lnTo>
                  <a:pt x="7495" y="5199"/>
                </a:lnTo>
                <a:lnTo>
                  <a:pt x="7496" y="5194"/>
                </a:lnTo>
                <a:lnTo>
                  <a:pt x="7497" y="5191"/>
                </a:lnTo>
                <a:lnTo>
                  <a:pt x="7500" y="5190"/>
                </a:lnTo>
                <a:lnTo>
                  <a:pt x="7502" y="5193"/>
                </a:lnTo>
                <a:lnTo>
                  <a:pt x="7506" y="5188"/>
                </a:lnTo>
                <a:lnTo>
                  <a:pt x="7506" y="5181"/>
                </a:lnTo>
                <a:lnTo>
                  <a:pt x="7504" y="5174"/>
                </a:lnTo>
                <a:lnTo>
                  <a:pt x="7502" y="5167"/>
                </a:lnTo>
                <a:lnTo>
                  <a:pt x="7504" y="5162"/>
                </a:lnTo>
                <a:lnTo>
                  <a:pt x="7508" y="5158"/>
                </a:lnTo>
                <a:lnTo>
                  <a:pt x="7512" y="5158"/>
                </a:lnTo>
                <a:lnTo>
                  <a:pt x="7516" y="5172"/>
                </a:lnTo>
                <a:lnTo>
                  <a:pt x="7521" y="5174"/>
                </a:lnTo>
                <a:lnTo>
                  <a:pt x="7527" y="5173"/>
                </a:lnTo>
                <a:lnTo>
                  <a:pt x="7528" y="5169"/>
                </a:lnTo>
                <a:lnTo>
                  <a:pt x="7528" y="5162"/>
                </a:lnTo>
                <a:lnTo>
                  <a:pt x="7532" y="5154"/>
                </a:lnTo>
                <a:lnTo>
                  <a:pt x="7527" y="5148"/>
                </a:lnTo>
                <a:lnTo>
                  <a:pt x="7526" y="5141"/>
                </a:lnTo>
                <a:lnTo>
                  <a:pt x="7529" y="5135"/>
                </a:lnTo>
                <a:lnTo>
                  <a:pt x="7531" y="5129"/>
                </a:lnTo>
                <a:lnTo>
                  <a:pt x="7536" y="5122"/>
                </a:lnTo>
                <a:lnTo>
                  <a:pt x="7540" y="5122"/>
                </a:lnTo>
                <a:lnTo>
                  <a:pt x="7547" y="5126"/>
                </a:lnTo>
                <a:lnTo>
                  <a:pt x="7549" y="5130"/>
                </a:lnTo>
                <a:lnTo>
                  <a:pt x="7547" y="5143"/>
                </a:lnTo>
                <a:lnTo>
                  <a:pt x="7545" y="5167"/>
                </a:lnTo>
                <a:lnTo>
                  <a:pt x="7547" y="5174"/>
                </a:lnTo>
                <a:lnTo>
                  <a:pt x="7546" y="5187"/>
                </a:lnTo>
                <a:lnTo>
                  <a:pt x="7550" y="5195"/>
                </a:lnTo>
                <a:lnTo>
                  <a:pt x="7552" y="5200"/>
                </a:lnTo>
                <a:lnTo>
                  <a:pt x="7550" y="5209"/>
                </a:lnTo>
                <a:lnTo>
                  <a:pt x="7545" y="5213"/>
                </a:lnTo>
                <a:lnTo>
                  <a:pt x="7540" y="5210"/>
                </a:lnTo>
                <a:lnTo>
                  <a:pt x="7536" y="5210"/>
                </a:lnTo>
                <a:lnTo>
                  <a:pt x="7535" y="5215"/>
                </a:lnTo>
                <a:lnTo>
                  <a:pt x="7537" y="5220"/>
                </a:lnTo>
                <a:lnTo>
                  <a:pt x="7538" y="5225"/>
                </a:lnTo>
                <a:lnTo>
                  <a:pt x="7530" y="5231"/>
                </a:lnTo>
                <a:lnTo>
                  <a:pt x="7530" y="5236"/>
                </a:lnTo>
                <a:lnTo>
                  <a:pt x="7533" y="5237"/>
                </a:lnTo>
                <a:lnTo>
                  <a:pt x="7533" y="5241"/>
                </a:lnTo>
                <a:lnTo>
                  <a:pt x="7537" y="5242"/>
                </a:lnTo>
                <a:lnTo>
                  <a:pt x="7540" y="5237"/>
                </a:lnTo>
                <a:lnTo>
                  <a:pt x="7545" y="5232"/>
                </a:lnTo>
                <a:lnTo>
                  <a:pt x="7552" y="5217"/>
                </a:lnTo>
                <a:lnTo>
                  <a:pt x="7556" y="5207"/>
                </a:lnTo>
                <a:lnTo>
                  <a:pt x="7567" y="5201"/>
                </a:lnTo>
                <a:lnTo>
                  <a:pt x="7570" y="5196"/>
                </a:lnTo>
                <a:lnTo>
                  <a:pt x="7573" y="5196"/>
                </a:lnTo>
                <a:lnTo>
                  <a:pt x="7574" y="5203"/>
                </a:lnTo>
                <a:lnTo>
                  <a:pt x="7575" y="5207"/>
                </a:lnTo>
                <a:lnTo>
                  <a:pt x="7574" y="5211"/>
                </a:lnTo>
                <a:lnTo>
                  <a:pt x="7579" y="5207"/>
                </a:lnTo>
                <a:lnTo>
                  <a:pt x="7581" y="5201"/>
                </a:lnTo>
                <a:lnTo>
                  <a:pt x="7582" y="5185"/>
                </a:lnTo>
                <a:lnTo>
                  <a:pt x="7583" y="5174"/>
                </a:lnTo>
                <a:lnTo>
                  <a:pt x="7587" y="5167"/>
                </a:lnTo>
                <a:lnTo>
                  <a:pt x="7594" y="5164"/>
                </a:lnTo>
                <a:lnTo>
                  <a:pt x="7599" y="5169"/>
                </a:lnTo>
                <a:lnTo>
                  <a:pt x="7603" y="5146"/>
                </a:lnTo>
                <a:lnTo>
                  <a:pt x="7612" y="5127"/>
                </a:lnTo>
                <a:lnTo>
                  <a:pt x="7601" y="5123"/>
                </a:lnTo>
                <a:lnTo>
                  <a:pt x="7598" y="5115"/>
                </a:lnTo>
                <a:lnTo>
                  <a:pt x="7598" y="5112"/>
                </a:lnTo>
                <a:lnTo>
                  <a:pt x="7598" y="5110"/>
                </a:lnTo>
                <a:lnTo>
                  <a:pt x="7594" y="5109"/>
                </a:lnTo>
                <a:lnTo>
                  <a:pt x="7592" y="5108"/>
                </a:lnTo>
                <a:lnTo>
                  <a:pt x="7590" y="5105"/>
                </a:lnTo>
                <a:lnTo>
                  <a:pt x="7589" y="5102"/>
                </a:lnTo>
                <a:lnTo>
                  <a:pt x="7588" y="5098"/>
                </a:lnTo>
                <a:lnTo>
                  <a:pt x="7589" y="5093"/>
                </a:lnTo>
                <a:lnTo>
                  <a:pt x="7590" y="5091"/>
                </a:lnTo>
                <a:lnTo>
                  <a:pt x="7595" y="5088"/>
                </a:lnTo>
                <a:lnTo>
                  <a:pt x="7597" y="5088"/>
                </a:lnTo>
                <a:lnTo>
                  <a:pt x="7600" y="5091"/>
                </a:lnTo>
                <a:lnTo>
                  <a:pt x="7602" y="5091"/>
                </a:lnTo>
                <a:lnTo>
                  <a:pt x="7602" y="5090"/>
                </a:lnTo>
                <a:lnTo>
                  <a:pt x="7604" y="5086"/>
                </a:lnTo>
                <a:lnTo>
                  <a:pt x="7604" y="5085"/>
                </a:lnTo>
                <a:lnTo>
                  <a:pt x="7609" y="5086"/>
                </a:lnTo>
                <a:lnTo>
                  <a:pt x="7612" y="5093"/>
                </a:lnTo>
                <a:lnTo>
                  <a:pt x="7612" y="5107"/>
                </a:lnTo>
                <a:lnTo>
                  <a:pt x="7617" y="5108"/>
                </a:lnTo>
                <a:lnTo>
                  <a:pt x="7624" y="5094"/>
                </a:lnTo>
                <a:lnTo>
                  <a:pt x="7629" y="5093"/>
                </a:lnTo>
                <a:lnTo>
                  <a:pt x="7630" y="5094"/>
                </a:lnTo>
                <a:lnTo>
                  <a:pt x="7630" y="5097"/>
                </a:lnTo>
                <a:lnTo>
                  <a:pt x="7633" y="5100"/>
                </a:lnTo>
                <a:lnTo>
                  <a:pt x="7634" y="5102"/>
                </a:lnTo>
                <a:lnTo>
                  <a:pt x="7637" y="5105"/>
                </a:lnTo>
                <a:lnTo>
                  <a:pt x="7640" y="5107"/>
                </a:lnTo>
                <a:lnTo>
                  <a:pt x="7642" y="5104"/>
                </a:lnTo>
                <a:lnTo>
                  <a:pt x="7642" y="5100"/>
                </a:lnTo>
                <a:lnTo>
                  <a:pt x="7637" y="5091"/>
                </a:lnTo>
                <a:lnTo>
                  <a:pt x="7636" y="5082"/>
                </a:lnTo>
                <a:lnTo>
                  <a:pt x="7628" y="5075"/>
                </a:lnTo>
                <a:lnTo>
                  <a:pt x="7614" y="5063"/>
                </a:lnTo>
                <a:lnTo>
                  <a:pt x="7610" y="5063"/>
                </a:lnTo>
                <a:lnTo>
                  <a:pt x="7606" y="5063"/>
                </a:lnTo>
                <a:lnTo>
                  <a:pt x="7607" y="5054"/>
                </a:lnTo>
                <a:lnTo>
                  <a:pt x="7607" y="5045"/>
                </a:lnTo>
                <a:lnTo>
                  <a:pt x="7600" y="5049"/>
                </a:lnTo>
                <a:lnTo>
                  <a:pt x="7589" y="5036"/>
                </a:lnTo>
                <a:lnTo>
                  <a:pt x="7587" y="5032"/>
                </a:lnTo>
                <a:lnTo>
                  <a:pt x="7587" y="5025"/>
                </a:lnTo>
                <a:lnTo>
                  <a:pt x="7584" y="5010"/>
                </a:lnTo>
                <a:lnTo>
                  <a:pt x="7584" y="5002"/>
                </a:lnTo>
                <a:lnTo>
                  <a:pt x="7586" y="4999"/>
                </a:lnTo>
                <a:lnTo>
                  <a:pt x="7592" y="5005"/>
                </a:lnTo>
                <a:lnTo>
                  <a:pt x="7597" y="5016"/>
                </a:lnTo>
                <a:lnTo>
                  <a:pt x="7603" y="5016"/>
                </a:lnTo>
                <a:lnTo>
                  <a:pt x="7604" y="5011"/>
                </a:lnTo>
                <a:lnTo>
                  <a:pt x="7603" y="5005"/>
                </a:lnTo>
                <a:lnTo>
                  <a:pt x="7601" y="5000"/>
                </a:lnTo>
                <a:lnTo>
                  <a:pt x="7602" y="4994"/>
                </a:lnTo>
                <a:lnTo>
                  <a:pt x="7604" y="4991"/>
                </a:lnTo>
                <a:lnTo>
                  <a:pt x="7607" y="4989"/>
                </a:lnTo>
                <a:lnTo>
                  <a:pt x="7610" y="4989"/>
                </a:lnTo>
                <a:lnTo>
                  <a:pt x="7612" y="4990"/>
                </a:lnTo>
                <a:lnTo>
                  <a:pt x="7614" y="4991"/>
                </a:lnTo>
                <a:lnTo>
                  <a:pt x="7615" y="4993"/>
                </a:lnTo>
                <a:lnTo>
                  <a:pt x="7616" y="4999"/>
                </a:lnTo>
                <a:lnTo>
                  <a:pt x="7619" y="5011"/>
                </a:lnTo>
                <a:lnTo>
                  <a:pt x="7619" y="5017"/>
                </a:lnTo>
                <a:lnTo>
                  <a:pt x="7620" y="5024"/>
                </a:lnTo>
                <a:lnTo>
                  <a:pt x="7624" y="5028"/>
                </a:lnTo>
                <a:lnTo>
                  <a:pt x="7628" y="5027"/>
                </a:lnTo>
                <a:lnTo>
                  <a:pt x="7632" y="5022"/>
                </a:lnTo>
                <a:lnTo>
                  <a:pt x="7633" y="5017"/>
                </a:lnTo>
                <a:lnTo>
                  <a:pt x="7632" y="5012"/>
                </a:lnTo>
                <a:lnTo>
                  <a:pt x="7633" y="5008"/>
                </a:lnTo>
                <a:lnTo>
                  <a:pt x="7633" y="4998"/>
                </a:lnTo>
                <a:lnTo>
                  <a:pt x="7629" y="4992"/>
                </a:lnTo>
                <a:lnTo>
                  <a:pt x="7626" y="4985"/>
                </a:lnTo>
                <a:lnTo>
                  <a:pt x="7629" y="4977"/>
                </a:lnTo>
                <a:lnTo>
                  <a:pt x="7635" y="4971"/>
                </a:lnTo>
                <a:lnTo>
                  <a:pt x="7649" y="4972"/>
                </a:lnTo>
                <a:lnTo>
                  <a:pt x="7655" y="4976"/>
                </a:lnTo>
                <a:lnTo>
                  <a:pt x="7658" y="4969"/>
                </a:lnTo>
                <a:lnTo>
                  <a:pt x="7652" y="4957"/>
                </a:lnTo>
                <a:lnTo>
                  <a:pt x="7660" y="4933"/>
                </a:lnTo>
                <a:lnTo>
                  <a:pt x="7670" y="4917"/>
                </a:lnTo>
                <a:lnTo>
                  <a:pt x="7673" y="4915"/>
                </a:lnTo>
                <a:lnTo>
                  <a:pt x="7680" y="4915"/>
                </a:lnTo>
                <a:lnTo>
                  <a:pt x="7674" y="4903"/>
                </a:lnTo>
                <a:lnTo>
                  <a:pt x="7673" y="4886"/>
                </a:lnTo>
                <a:lnTo>
                  <a:pt x="7674" y="4872"/>
                </a:lnTo>
                <a:lnTo>
                  <a:pt x="7683" y="4866"/>
                </a:lnTo>
                <a:lnTo>
                  <a:pt x="7685" y="4864"/>
                </a:lnTo>
                <a:lnTo>
                  <a:pt x="7687" y="4861"/>
                </a:lnTo>
                <a:lnTo>
                  <a:pt x="7690" y="4859"/>
                </a:lnTo>
                <a:lnTo>
                  <a:pt x="7694" y="4860"/>
                </a:lnTo>
                <a:lnTo>
                  <a:pt x="7695" y="4863"/>
                </a:lnTo>
                <a:lnTo>
                  <a:pt x="7695" y="4868"/>
                </a:lnTo>
                <a:lnTo>
                  <a:pt x="7694" y="4873"/>
                </a:lnTo>
                <a:lnTo>
                  <a:pt x="7693" y="4875"/>
                </a:lnTo>
                <a:lnTo>
                  <a:pt x="7686" y="4886"/>
                </a:lnTo>
                <a:lnTo>
                  <a:pt x="7682" y="4893"/>
                </a:lnTo>
                <a:lnTo>
                  <a:pt x="7683" y="4901"/>
                </a:lnTo>
                <a:lnTo>
                  <a:pt x="7687" y="4898"/>
                </a:lnTo>
                <a:lnTo>
                  <a:pt x="7691" y="4890"/>
                </a:lnTo>
                <a:lnTo>
                  <a:pt x="7713" y="4854"/>
                </a:lnTo>
                <a:lnTo>
                  <a:pt x="7729" y="4834"/>
                </a:lnTo>
                <a:lnTo>
                  <a:pt x="7736" y="4829"/>
                </a:lnTo>
                <a:lnTo>
                  <a:pt x="7742" y="4828"/>
                </a:lnTo>
                <a:lnTo>
                  <a:pt x="7745" y="4828"/>
                </a:lnTo>
                <a:lnTo>
                  <a:pt x="7747" y="4827"/>
                </a:lnTo>
                <a:lnTo>
                  <a:pt x="7750" y="4824"/>
                </a:lnTo>
                <a:lnTo>
                  <a:pt x="7754" y="4815"/>
                </a:lnTo>
                <a:lnTo>
                  <a:pt x="7749" y="4815"/>
                </a:lnTo>
                <a:lnTo>
                  <a:pt x="7743" y="4819"/>
                </a:lnTo>
                <a:lnTo>
                  <a:pt x="7736" y="4816"/>
                </a:lnTo>
                <a:lnTo>
                  <a:pt x="7738" y="4805"/>
                </a:lnTo>
                <a:lnTo>
                  <a:pt x="7736" y="4790"/>
                </a:lnTo>
                <a:lnTo>
                  <a:pt x="7730" y="4778"/>
                </a:lnTo>
                <a:lnTo>
                  <a:pt x="7720" y="4761"/>
                </a:lnTo>
                <a:lnTo>
                  <a:pt x="7711" y="4758"/>
                </a:lnTo>
                <a:lnTo>
                  <a:pt x="7704" y="4757"/>
                </a:lnTo>
                <a:lnTo>
                  <a:pt x="7698" y="4749"/>
                </a:lnTo>
                <a:lnTo>
                  <a:pt x="7689" y="4739"/>
                </a:lnTo>
                <a:lnTo>
                  <a:pt x="7683" y="4736"/>
                </a:lnTo>
                <a:lnTo>
                  <a:pt x="7673" y="4739"/>
                </a:lnTo>
                <a:lnTo>
                  <a:pt x="7668" y="4745"/>
                </a:lnTo>
                <a:lnTo>
                  <a:pt x="7659" y="4744"/>
                </a:lnTo>
                <a:lnTo>
                  <a:pt x="7656" y="4753"/>
                </a:lnTo>
                <a:lnTo>
                  <a:pt x="7664" y="4747"/>
                </a:lnTo>
                <a:lnTo>
                  <a:pt x="7667" y="4754"/>
                </a:lnTo>
                <a:lnTo>
                  <a:pt x="7672" y="4760"/>
                </a:lnTo>
                <a:lnTo>
                  <a:pt x="7680" y="4762"/>
                </a:lnTo>
                <a:lnTo>
                  <a:pt x="7682" y="4766"/>
                </a:lnTo>
                <a:lnTo>
                  <a:pt x="7684" y="4770"/>
                </a:lnTo>
                <a:lnTo>
                  <a:pt x="7677" y="4780"/>
                </a:lnTo>
                <a:lnTo>
                  <a:pt x="7669" y="4787"/>
                </a:lnTo>
                <a:lnTo>
                  <a:pt x="7659" y="4787"/>
                </a:lnTo>
                <a:lnTo>
                  <a:pt x="7651" y="4779"/>
                </a:lnTo>
                <a:lnTo>
                  <a:pt x="7649" y="4776"/>
                </a:lnTo>
                <a:lnTo>
                  <a:pt x="7647" y="4767"/>
                </a:lnTo>
                <a:lnTo>
                  <a:pt x="7638" y="4755"/>
                </a:lnTo>
                <a:lnTo>
                  <a:pt x="7635" y="4748"/>
                </a:lnTo>
                <a:lnTo>
                  <a:pt x="7628" y="4740"/>
                </a:lnTo>
                <a:lnTo>
                  <a:pt x="7625" y="4729"/>
                </a:lnTo>
                <a:lnTo>
                  <a:pt x="7626" y="4713"/>
                </a:lnTo>
                <a:lnTo>
                  <a:pt x="7627" y="4700"/>
                </a:lnTo>
                <a:lnTo>
                  <a:pt x="7619" y="4698"/>
                </a:lnTo>
                <a:lnTo>
                  <a:pt x="7615" y="4681"/>
                </a:lnTo>
                <a:lnTo>
                  <a:pt x="7611" y="4661"/>
                </a:lnTo>
                <a:lnTo>
                  <a:pt x="7607" y="4658"/>
                </a:lnTo>
                <a:lnTo>
                  <a:pt x="7602" y="4661"/>
                </a:lnTo>
                <a:lnTo>
                  <a:pt x="7597" y="4667"/>
                </a:lnTo>
                <a:lnTo>
                  <a:pt x="7593" y="4665"/>
                </a:lnTo>
                <a:lnTo>
                  <a:pt x="7591" y="4658"/>
                </a:lnTo>
                <a:lnTo>
                  <a:pt x="7590" y="4649"/>
                </a:lnTo>
                <a:lnTo>
                  <a:pt x="7594" y="4645"/>
                </a:lnTo>
                <a:lnTo>
                  <a:pt x="7600" y="4645"/>
                </a:lnTo>
                <a:lnTo>
                  <a:pt x="7606" y="4643"/>
                </a:lnTo>
                <a:lnTo>
                  <a:pt x="7610" y="4641"/>
                </a:lnTo>
                <a:lnTo>
                  <a:pt x="7616" y="4637"/>
                </a:lnTo>
                <a:lnTo>
                  <a:pt x="7621" y="4632"/>
                </a:lnTo>
                <a:lnTo>
                  <a:pt x="7626" y="4627"/>
                </a:lnTo>
                <a:lnTo>
                  <a:pt x="7627" y="4623"/>
                </a:lnTo>
                <a:lnTo>
                  <a:pt x="7624" y="4618"/>
                </a:lnTo>
                <a:lnTo>
                  <a:pt x="7622" y="4616"/>
                </a:lnTo>
                <a:lnTo>
                  <a:pt x="7622" y="4624"/>
                </a:lnTo>
                <a:lnTo>
                  <a:pt x="7618" y="4627"/>
                </a:lnTo>
                <a:lnTo>
                  <a:pt x="7609" y="4629"/>
                </a:lnTo>
                <a:lnTo>
                  <a:pt x="7605" y="4638"/>
                </a:lnTo>
                <a:lnTo>
                  <a:pt x="7594" y="4642"/>
                </a:lnTo>
                <a:lnTo>
                  <a:pt x="7589" y="4640"/>
                </a:lnTo>
                <a:lnTo>
                  <a:pt x="7585" y="4638"/>
                </a:lnTo>
                <a:lnTo>
                  <a:pt x="7581" y="4647"/>
                </a:lnTo>
                <a:lnTo>
                  <a:pt x="7577" y="4648"/>
                </a:lnTo>
                <a:lnTo>
                  <a:pt x="7574" y="4652"/>
                </a:lnTo>
                <a:lnTo>
                  <a:pt x="7563" y="4666"/>
                </a:lnTo>
                <a:lnTo>
                  <a:pt x="7555" y="4674"/>
                </a:lnTo>
                <a:lnTo>
                  <a:pt x="7547" y="4686"/>
                </a:lnTo>
                <a:lnTo>
                  <a:pt x="7544" y="4686"/>
                </a:lnTo>
                <a:lnTo>
                  <a:pt x="7541" y="4685"/>
                </a:lnTo>
                <a:lnTo>
                  <a:pt x="7535" y="4686"/>
                </a:lnTo>
                <a:lnTo>
                  <a:pt x="7529" y="4692"/>
                </a:lnTo>
                <a:lnTo>
                  <a:pt x="7512" y="4721"/>
                </a:lnTo>
                <a:lnTo>
                  <a:pt x="7509" y="4731"/>
                </a:lnTo>
                <a:lnTo>
                  <a:pt x="7500" y="4733"/>
                </a:lnTo>
                <a:lnTo>
                  <a:pt x="7496" y="4735"/>
                </a:lnTo>
                <a:lnTo>
                  <a:pt x="7494" y="4738"/>
                </a:lnTo>
                <a:lnTo>
                  <a:pt x="7495" y="4746"/>
                </a:lnTo>
                <a:lnTo>
                  <a:pt x="7497" y="4748"/>
                </a:lnTo>
                <a:lnTo>
                  <a:pt x="7506" y="4746"/>
                </a:lnTo>
                <a:lnTo>
                  <a:pt x="7509" y="4748"/>
                </a:lnTo>
                <a:lnTo>
                  <a:pt x="7512" y="4756"/>
                </a:lnTo>
                <a:lnTo>
                  <a:pt x="7520" y="4755"/>
                </a:lnTo>
                <a:lnTo>
                  <a:pt x="7526" y="4755"/>
                </a:lnTo>
                <a:lnTo>
                  <a:pt x="7534" y="4753"/>
                </a:lnTo>
                <a:lnTo>
                  <a:pt x="7538" y="4752"/>
                </a:lnTo>
                <a:lnTo>
                  <a:pt x="7544" y="4753"/>
                </a:lnTo>
                <a:lnTo>
                  <a:pt x="7549" y="4756"/>
                </a:lnTo>
                <a:lnTo>
                  <a:pt x="7554" y="4761"/>
                </a:lnTo>
                <a:lnTo>
                  <a:pt x="7555" y="4768"/>
                </a:lnTo>
                <a:lnTo>
                  <a:pt x="7554" y="4776"/>
                </a:lnTo>
                <a:lnTo>
                  <a:pt x="7543" y="4797"/>
                </a:lnTo>
                <a:lnTo>
                  <a:pt x="7533" y="4832"/>
                </a:lnTo>
                <a:lnTo>
                  <a:pt x="7526" y="4846"/>
                </a:lnTo>
                <a:lnTo>
                  <a:pt x="7516" y="4857"/>
                </a:lnTo>
                <a:lnTo>
                  <a:pt x="7504" y="4863"/>
                </a:lnTo>
                <a:lnTo>
                  <a:pt x="7497" y="4865"/>
                </a:lnTo>
                <a:lnTo>
                  <a:pt x="7490" y="4866"/>
                </a:lnTo>
                <a:lnTo>
                  <a:pt x="7489" y="4864"/>
                </a:lnTo>
                <a:lnTo>
                  <a:pt x="7485" y="4856"/>
                </a:lnTo>
                <a:lnTo>
                  <a:pt x="7482" y="4854"/>
                </a:lnTo>
                <a:lnTo>
                  <a:pt x="7480" y="4854"/>
                </a:lnTo>
                <a:lnTo>
                  <a:pt x="7467" y="4858"/>
                </a:lnTo>
                <a:lnTo>
                  <a:pt x="7465" y="4859"/>
                </a:lnTo>
                <a:lnTo>
                  <a:pt x="7463" y="4860"/>
                </a:lnTo>
                <a:lnTo>
                  <a:pt x="7461" y="4858"/>
                </a:lnTo>
                <a:lnTo>
                  <a:pt x="7460" y="4856"/>
                </a:lnTo>
                <a:lnTo>
                  <a:pt x="7460" y="4854"/>
                </a:lnTo>
                <a:lnTo>
                  <a:pt x="7459" y="4852"/>
                </a:lnTo>
                <a:lnTo>
                  <a:pt x="7457" y="4851"/>
                </a:lnTo>
                <a:lnTo>
                  <a:pt x="7453" y="4852"/>
                </a:lnTo>
                <a:lnTo>
                  <a:pt x="7452" y="4856"/>
                </a:lnTo>
                <a:lnTo>
                  <a:pt x="7451" y="4860"/>
                </a:lnTo>
                <a:lnTo>
                  <a:pt x="7450" y="4864"/>
                </a:lnTo>
                <a:lnTo>
                  <a:pt x="7445" y="4868"/>
                </a:lnTo>
                <a:lnTo>
                  <a:pt x="7441" y="4863"/>
                </a:lnTo>
                <a:lnTo>
                  <a:pt x="7439" y="4854"/>
                </a:lnTo>
                <a:lnTo>
                  <a:pt x="7438" y="4845"/>
                </a:lnTo>
                <a:lnTo>
                  <a:pt x="7440" y="4835"/>
                </a:lnTo>
                <a:lnTo>
                  <a:pt x="7439" y="4831"/>
                </a:lnTo>
                <a:lnTo>
                  <a:pt x="7435" y="4835"/>
                </a:lnTo>
                <a:lnTo>
                  <a:pt x="7432" y="4836"/>
                </a:lnTo>
                <a:lnTo>
                  <a:pt x="7431" y="4832"/>
                </a:lnTo>
                <a:lnTo>
                  <a:pt x="7430" y="4827"/>
                </a:lnTo>
                <a:lnTo>
                  <a:pt x="7430" y="4823"/>
                </a:lnTo>
                <a:lnTo>
                  <a:pt x="7432" y="4818"/>
                </a:lnTo>
                <a:lnTo>
                  <a:pt x="7444" y="4800"/>
                </a:lnTo>
                <a:lnTo>
                  <a:pt x="7448" y="4787"/>
                </a:lnTo>
                <a:lnTo>
                  <a:pt x="7448" y="4784"/>
                </a:lnTo>
                <a:lnTo>
                  <a:pt x="7450" y="4782"/>
                </a:lnTo>
                <a:lnTo>
                  <a:pt x="7453" y="4781"/>
                </a:lnTo>
                <a:lnTo>
                  <a:pt x="7456" y="4779"/>
                </a:lnTo>
                <a:lnTo>
                  <a:pt x="7457" y="4774"/>
                </a:lnTo>
                <a:lnTo>
                  <a:pt x="7455" y="4765"/>
                </a:lnTo>
                <a:lnTo>
                  <a:pt x="7450" y="4765"/>
                </a:lnTo>
                <a:lnTo>
                  <a:pt x="7444" y="4769"/>
                </a:lnTo>
                <a:lnTo>
                  <a:pt x="7440" y="4773"/>
                </a:lnTo>
                <a:lnTo>
                  <a:pt x="7434" y="4777"/>
                </a:lnTo>
                <a:lnTo>
                  <a:pt x="7427" y="4779"/>
                </a:lnTo>
                <a:lnTo>
                  <a:pt x="7422" y="4776"/>
                </a:lnTo>
                <a:lnTo>
                  <a:pt x="7420" y="4766"/>
                </a:lnTo>
                <a:lnTo>
                  <a:pt x="7419" y="4763"/>
                </a:lnTo>
                <a:lnTo>
                  <a:pt x="7417" y="4761"/>
                </a:lnTo>
                <a:lnTo>
                  <a:pt x="7415" y="4757"/>
                </a:lnTo>
                <a:lnTo>
                  <a:pt x="7416" y="4752"/>
                </a:lnTo>
                <a:lnTo>
                  <a:pt x="7418" y="4748"/>
                </a:lnTo>
                <a:lnTo>
                  <a:pt x="7421" y="4745"/>
                </a:lnTo>
                <a:lnTo>
                  <a:pt x="7431" y="4736"/>
                </a:lnTo>
                <a:lnTo>
                  <a:pt x="7433" y="4734"/>
                </a:lnTo>
                <a:lnTo>
                  <a:pt x="7434" y="4729"/>
                </a:lnTo>
                <a:lnTo>
                  <a:pt x="7434" y="4727"/>
                </a:lnTo>
                <a:lnTo>
                  <a:pt x="7438" y="4721"/>
                </a:lnTo>
                <a:lnTo>
                  <a:pt x="7439" y="4719"/>
                </a:lnTo>
                <a:lnTo>
                  <a:pt x="7443" y="4716"/>
                </a:lnTo>
                <a:lnTo>
                  <a:pt x="7449" y="4709"/>
                </a:lnTo>
                <a:lnTo>
                  <a:pt x="7453" y="4700"/>
                </a:lnTo>
                <a:lnTo>
                  <a:pt x="7455" y="4692"/>
                </a:lnTo>
                <a:lnTo>
                  <a:pt x="7446" y="4700"/>
                </a:lnTo>
                <a:lnTo>
                  <a:pt x="7426" y="4726"/>
                </a:lnTo>
                <a:lnTo>
                  <a:pt x="7422" y="4728"/>
                </a:lnTo>
                <a:lnTo>
                  <a:pt x="7418" y="4728"/>
                </a:lnTo>
                <a:lnTo>
                  <a:pt x="7415" y="4728"/>
                </a:lnTo>
                <a:lnTo>
                  <a:pt x="7414" y="4732"/>
                </a:lnTo>
                <a:lnTo>
                  <a:pt x="7410" y="4740"/>
                </a:lnTo>
                <a:lnTo>
                  <a:pt x="7408" y="4743"/>
                </a:lnTo>
                <a:lnTo>
                  <a:pt x="7407" y="4742"/>
                </a:lnTo>
                <a:lnTo>
                  <a:pt x="7406" y="4738"/>
                </a:lnTo>
                <a:lnTo>
                  <a:pt x="7405" y="4734"/>
                </a:lnTo>
                <a:lnTo>
                  <a:pt x="7403" y="4730"/>
                </a:lnTo>
                <a:lnTo>
                  <a:pt x="7400" y="4728"/>
                </a:lnTo>
                <a:lnTo>
                  <a:pt x="7398" y="4730"/>
                </a:lnTo>
                <a:lnTo>
                  <a:pt x="7387" y="4746"/>
                </a:lnTo>
                <a:lnTo>
                  <a:pt x="7373" y="4759"/>
                </a:lnTo>
                <a:lnTo>
                  <a:pt x="7369" y="4767"/>
                </a:lnTo>
                <a:lnTo>
                  <a:pt x="7366" y="4779"/>
                </a:lnTo>
                <a:lnTo>
                  <a:pt x="7364" y="4779"/>
                </a:lnTo>
                <a:lnTo>
                  <a:pt x="7359" y="4776"/>
                </a:lnTo>
                <a:lnTo>
                  <a:pt x="7355" y="4782"/>
                </a:lnTo>
                <a:lnTo>
                  <a:pt x="7348" y="4800"/>
                </a:lnTo>
                <a:lnTo>
                  <a:pt x="7342" y="4785"/>
                </a:lnTo>
                <a:lnTo>
                  <a:pt x="7339" y="4780"/>
                </a:lnTo>
                <a:lnTo>
                  <a:pt x="7335" y="4773"/>
                </a:lnTo>
                <a:lnTo>
                  <a:pt x="7328" y="4767"/>
                </a:lnTo>
                <a:lnTo>
                  <a:pt x="7323" y="4753"/>
                </a:lnTo>
                <a:lnTo>
                  <a:pt x="7323" y="4736"/>
                </a:lnTo>
                <a:lnTo>
                  <a:pt x="7329" y="4728"/>
                </a:lnTo>
                <a:lnTo>
                  <a:pt x="7336" y="4720"/>
                </a:lnTo>
                <a:lnTo>
                  <a:pt x="7345" y="4711"/>
                </a:lnTo>
                <a:lnTo>
                  <a:pt x="7350" y="4708"/>
                </a:lnTo>
                <a:lnTo>
                  <a:pt x="7361" y="4695"/>
                </a:lnTo>
                <a:lnTo>
                  <a:pt x="7370" y="4680"/>
                </a:lnTo>
                <a:lnTo>
                  <a:pt x="7382" y="4666"/>
                </a:lnTo>
                <a:lnTo>
                  <a:pt x="7391" y="4659"/>
                </a:lnTo>
                <a:lnTo>
                  <a:pt x="7406" y="4653"/>
                </a:lnTo>
                <a:lnTo>
                  <a:pt x="7411" y="4650"/>
                </a:lnTo>
                <a:lnTo>
                  <a:pt x="7411" y="4647"/>
                </a:lnTo>
                <a:lnTo>
                  <a:pt x="7405" y="4647"/>
                </a:lnTo>
                <a:lnTo>
                  <a:pt x="7395" y="4654"/>
                </a:lnTo>
                <a:lnTo>
                  <a:pt x="7390" y="4656"/>
                </a:lnTo>
                <a:lnTo>
                  <a:pt x="7369" y="4659"/>
                </a:lnTo>
                <a:lnTo>
                  <a:pt x="7361" y="4662"/>
                </a:lnTo>
                <a:lnTo>
                  <a:pt x="7348" y="4668"/>
                </a:lnTo>
                <a:lnTo>
                  <a:pt x="7346" y="4665"/>
                </a:lnTo>
                <a:lnTo>
                  <a:pt x="7356" y="4656"/>
                </a:lnTo>
                <a:lnTo>
                  <a:pt x="7357" y="4653"/>
                </a:lnTo>
                <a:lnTo>
                  <a:pt x="7360" y="4650"/>
                </a:lnTo>
                <a:lnTo>
                  <a:pt x="7371" y="4648"/>
                </a:lnTo>
                <a:lnTo>
                  <a:pt x="7377" y="4643"/>
                </a:lnTo>
                <a:lnTo>
                  <a:pt x="7387" y="4626"/>
                </a:lnTo>
                <a:lnTo>
                  <a:pt x="7408" y="4598"/>
                </a:lnTo>
                <a:lnTo>
                  <a:pt x="7414" y="4583"/>
                </a:lnTo>
                <a:lnTo>
                  <a:pt x="7419" y="4566"/>
                </a:lnTo>
                <a:lnTo>
                  <a:pt x="7415" y="4562"/>
                </a:lnTo>
                <a:lnTo>
                  <a:pt x="7408" y="4558"/>
                </a:lnTo>
                <a:lnTo>
                  <a:pt x="7400" y="4557"/>
                </a:lnTo>
                <a:lnTo>
                  <a:pt x="7397" y="4562"/>
                </a:lnTo>
                <a:lnTo>
                  <a:pt x="7399" y="4571"/>
                </a:lnTo>
                <a:lnTo>
                  <a:pt x="7402" y="4579"/>
                </a:lnTo>
                <a:lnTo>
                  <a:pt x="7403" y="4587"/>
                </a:lnTo>
                <a:lnTo>
                  <a:pt x="7399" y="4596"/>
                </a:lnTo>
                <a:lnTo>
                  <a:pt x="7396" y="4598"/>
                </a:lnTo>
                <a:lnTo>
                  <a:pt x="7392" y="4598"/>
                </a:lnTo>
                <a:lnTo>
                  <a:pt x="7389" y="4600"/>
                </a:lnTo>
                <a:lnTo>
                  <a:pt x="7387" y="4606"/>
                </a:lnTo>
                <a:lnTo>
                  <a:pt x="7386" y="4608"/>
                </a:lnTo>
                <a:lnTo>
                  <a:pt x="7377" y="4615"/>
                </a:lnTo>
                <a:lnTo>
                  <a:pt x="7366" y="4628"/>
                </a:lnTo>
                <a:lnTo>
                  <a:pt x="7354" y="4638"/>
                </a:lnTo>
                <a:lnTo>
                  <a:pt x="7347" y="4634"/>
                </a:lnTo>
                <a:lnTo>
                  <a:pt x="7341" y="4634"/>
                </a:lnTo>
                <a:lnTo>
                  <a:pt x="7336" y="4637"/>
                </a:lnTo>
                <a:lnTo>
                  <a:pt x="7331" y="4641"/>
                </a:lnTo>
                <a:lnTo>
                  <a:pt x="7329" y="4644"/>
                </a:lnTo>
                <a:lnTo>
                  <a:pt x="7328" y="4647"/>
                </a:lnTo>
                <a:lnTo>
                  <a:pt x="7326" y="4649"/>
                </a:lnTo>
                <a:lnTo>
                  <a:pt x="7323" y="4650"/>
                </a:lnTo>
                <a:lnTo>
                  <a:pt x="7320" y="4649"/>
                </a:lnTo>
                <a:lnTo>
                  <a:pt x="7318" y="4647"/>
                </a:lnTo>
                <a:lnTo>
                  <a:pt x="7318" y="4645"/>
                </a:lnTo>
                <a:lnTo>
                  <a:pt x="7316" y="4644"/>
                </a:lnTo>
                <a:lnTo>
                  <a:pt x="7309" y="4645"/>
                </a:lnTo>
                <a:lnTo>
                  <a:pt x="7306" y="4648"/>
                </a:lnTo>
                <a:lnTo>
                  <a:pt x="7299" y="4661"/>
                </a:lnTo>
                <a:lnTo>
                  <a:pt x="7297" y="4675"/>
                </a:lnTo>
                <a:lnTo>
                  <a:pt x="7299" y="4683"/>
                </a:lnTo>
                <a:lnTo>
                  <a:pt x="7301" y="4689"/>
                </a:lnTo>
                <a:lnTo>
                  <a:pt x="7305" y="4688"/>
                </a:lnTo>
                <a:lnTo>
                  <a:pt x="7319" y="4674"/>
                </a:lnTo>
                <a:lnTo>
                  <a:pt x="7325" y="4672"/>
                </a:lnTo>
                <a:lnTo>
                  <a:pt x="7341" y="4667"/>
                </a:lnTo>
                <a:lnTo>
                  <a:pt x="7344" y="4672"/>
                </a:lnTo>
                <a:lnTo>
                  <a:pt x="7326" y="4686"/>
                </a:lnTo>
                <a:lnTo>
                  <a:pt x="7323" y="4688"/>
                </a:lnTo>
                <a:lnTo>
                  <a:pt x="7316" y="4692"/>
                </a:lnTo>
                <a:lnTo>
                  <a:pt x="7315" y="4693"/>
                </a:lnTo>
                <a:lnTo>
                  <a:pt x="7303" y="4707"/>
                </a:lnTo>
                <a:lnTo>
                  <a:pt x="7298" y="4706"/>
                </a:lnTo>
                <a:lnTo>
                  <a:pt x="7286" y="4699"/>
                </a:lnTo>
                <a:lnTo>
                  <a:pt x="7287" y="4691"/>
                </a:lnTo>
                <a:lnTo>
                  <a:pt x="7280" y="4692"/>
                </a:lnTo>
                <a:lnTo>
                  <a:pt x="7280" y="4698"/>
                </a:lnTo>
                <a:lnTo>
                  <a:pt x="7276" y="4707"/>
                </a:lnTo>
                <a:lnTo>
                  <a:pt x="7270" y="4710"/>
                </a:lnTo>
                <a:lnTo>
                  <a:pt x="7262" y="4713"/>
                </a:lnTo>
                <a:lnTo>
                  <a:pt x="7251" y="4714"/>
                </a:lnTo>
                <a:lnTo>
                  <a:pt x="7245" y="4710"/>
                </a:lnTo>
                <a:lnTo>
                  <a:pt x="7248" y="4702"/>
                </a:lnTo>
                <a:lnTo>
                  <a:pt x="7247" y="4701"/>
                </a:lnTo>
                <a:lnTo>
                  <a:pt x="7239" y="4704"/>
                </a:lnTo>
                <a:lnTo>
                  <a:pt x="7231" y="4702"/>
                </a:lnTo>
                <a:lnTo>
                  <a:pt x="7226" y="4710"/>
                </a:lnTo>
                <a:lnTo>
                  <a:pt x="7218" y="4712"/>
                </a:lnTo>
                <a:lnTo>
                  <a:pt x="7210" y="4720"/>
                </a:lnTo>
                <a:lnTo>
                  <a:pt x="7212" y="4723"/>
                </a:lnTo>
                <a:lnTo>
                  <a:pt x="7217" y="4725"/>
                </a:lnTo>
                <a:lnTo>
                  <a:pt x="7217" y="4727"/>
                </a:lnTo>
                <a:lnTo>
                  <a:pt x="7214" y="4731"/>
                </a:lnTo>
                <a:lnTo>
                  <a:pt x="7212" y="4733"/>
                </a:lnTo>
                <a:lnTo>
                  <a:pt x="7198" y="4742"/>
                </a:lnTo>
                <a:lnTo>
                  <a:pt x="7189" y="4742"/>
                </a:lnTo>
                <a:lnTo>
                  <a:pt x="7184" y="4747"/>
                </a:lnTo>
                <a:lnTo>
                  <a:pt x="7190" y="4754"/>
                </a:lnTo>
                <a:lnTo>
                  <a:pt x="7197" y="4755"/>
                </a:lnTo>
                <a:lnTo>
                  <a:pt x="7205" y="4762"/>
                </a:lnTo>
                <a:lnTo>
                  <a:pt x="7210" y="4765"/>
                </a:lnTo>
                <a:lnTo>
                  <a:pt x="7218" y="4766"/>
                </a:lnTo>
                <a:lnTo>
                  <a:pt x="7225" y="4763"/>
                </a:lnTo>
                <a:lnTo>
                  <a:pt x="7225" y="4767"/>
                </a:lnTo>
                <a:lnTo>
                  <a:pt x="7221" y="4771"/>
                </a:lnTo>
                <a:lnTo>
                  <a:pt x="7216" y="4773"/>
                </a:lnTo>
                <a:lnTo>
                  <a:pt x="7209" y="4777"/>
                </a:lnTo>
                <a:lnTo>
                  <a:pt x="7203" y="4773"/>
                </a:lnTo>
                <a:lnTo>
                  <a:pt x="7199" y="4766"/>
                </a:lnTo>
                <a:lnTo>
                  <a:pt x="7195" y="4761"/>
                </a:lnTo>
                <a:lnTo>
                  <a:pt x="7187" y="4763"/>
                </a:lnTo>
                <a:lnTo>
                  <a:pt x="7179" y="4764"/>
                </a:lnTo>
                <a:lnTo>
                  <a:pt x="7167" y="4764"/>
                </a:lnTo>
                <a:lnTo>
                  <a:pt x="7172" y="4774"/>
                </a:lnTo>
                <a:lnTo>
                  <a:pt x="7186" y="4784"/>
                </a:lnTo>
                <a:lnTo>
                  <a:pt x="7188" y="4791"/>
                </a:lnTo>
                <a:lnTo>
                  <a:pt x="7181" y="4795"/>
                </a:lnTo>
                <a:lnTo>
                  <a:pt x="7177" y="4792"/>
                </a:lnTo>
                <a:lnTo>
                  <a:pt x="7172" y="4786"/>
                </a:lnTo>
                <a:lnTo>
                  <a:pt x="7167" y="4782"/>
                </a:lnTo>
                <a:lnTo>
                  <a:pt x="7162" y="4775"/>
                </a:lnTo>
                <a:lnTo>
                  <a:pt x="7159" y="4770"/>
                </a:lnTo>
                <a:lnTo>
                  <a:pt x="7155" y="4770"/>
                </a:lnTo>
                <a:lnTo>
                  <a:pt x="7148" y="4773"/>
                </a:lnTo>
                <a:lnTo>
                  <a:pt x="7141" y="4778"/>
                </a:lnTo>
                <a:lnTo>
                  <a:pt x="7137" y="4779"/>
                </a:lnTo>
                <a:lnTo>
                  <a:pt x="7134" y="4777"/>
                </a:lnTo>
                <a:lnTo>
                  <a:pt x="7127" y="4767"/>
                </a:lnTo>
                <a:lnTo>
                  <a:pt x="7126" y="4766"/>
                </a:lnTo>
                <a:lnTo>
                  <a:pt x="7124" y="4763"/>
                </a:lnTo>
                <a:lnTo>
                  <a:pt x="7113" y="4755"/>
                </a:lnTo>
                <a:lnTo>
                  <a:pt x="7112" y="4752"/>
                </a:lnTo>
                <a:lnTo>
                  <a:pt x="7109" y="4743"/>
                </a:lnTo>
                <a:lnTo>
                  <a:pt x="7103" y="4732"/>
                </a:lnTo>
                <a:lnTo>
                  <a:pt x="7103" y="4729"/>
                </a:lnTo>
                <a:lnTo>
                  <a:pt x="7101" y="4728"/>
                </a:lnTo>
                <a:lnTo>
                  <a:pt x="7095" y="4725"/>
                </a:lnTo>
                <a:lnTo>
                  <a:pt x="7093" y="4724"/>
                </a:lnTo>
                <a:lnTo>
                  <a:pt x="7089" y="4723"/>
                </a:lnTo>
                <a:lnTo>
                  <a:pt x="7073" y="4722"/>
                </a:lnTo>
                <a:lnTo>
                  <a:pt x="7067" y="4719"/>
                </a:lnTo>
                <a:lnTo>
                  <a:pt x="7065" y="4713"/>
                </a:lnTo>
                <a:lnTo>
                  <a:pt x="7063" y="4703"/>
                </a:lnTo>
                <a:lnTo>
                  <a:pt x="7061" y="4684"/>
                </a:lnTo>
                <a:lnTo>
                  <a:pt x="7060" y="4680"/>
                </a:lnTo>
                <a:lnTo>
                  <a:pt x="7056" y="4681"/>
                </a:lnTo>
                <a:lnTo>
                  <a:pt x="7053" y="4682"/>
                </a:lnTo>
                <a:lnTo>
                  <a:pt x="7050" y="4683"/>
                </a:lnTo>
                <a:lnTo>
                  <a:pt x="7048" y="4681"/>
                </a:lnTo>
                <a:lnTo>
                  <a:pt x="7047" y="4674"/>
                </a:lnTo>
                <a:lnTo>
                  <a:pt x="7046" y="4671"/>
                </a:lnTo>
                <a:lnTo>
                  <a:pt x="7042" y="4665"/>
                </a:lnTo>
                <a:lnTo>
                  <a:pt x="7040" y="4661"/>
                </a:lnTo>
                <a:lnTo>
                  <a:pt x="7039" y="4657"/>
                </a:lnTo>
                <a:lnTo>
                  <a:pt x="7040" y="4648"/>
                </a:lnTo>
                <a:lnTo>
                  <a:pt x="7040" y="4643"/>
                </a:lnTo>
                <a:lnTo>
                  <a:pt x="7039" y="4641"/>
                </a:lnTo>
                <a:lnTo>
                  <a:pt x="7032" y="4641"/>
                </a:lnTo>
                <a:lnTo>
                  <a:pt x="7024" y="4643"/>
                </a:lnTo>
                <a:lnTo>
                  <a:pt x="7018" y="4646"/>
                </a:lnTo>
                <a:lnTo>
                  <a:pt x="7015" y="4650"/>
                </a:lnTo>
                <a:lnTo>
                  <a:pt x="6994" y="4677"/>
                </a:lnTo>
                <a:lnTo>
                  <a:pt x="6985" y="4685"/>
                </a:lnTo>
                <a:lnTo>
                  <a:pt x="6981" y="4692"/>
                </a:lnTo>
                <a:lnTo>
                  <a:pt x="6977" y="4686"/>
                </a:lnTo>
                <a:lnTo>
                  <a:pt x="6971" y="4687"/>
                </a:lnTo>
                <a:lnTo>
                  <a:pt x="6958" y="4692"/>
                </a:lnTo>
                <a:lnTo>
                  <a:pt x="6927" y="4689"/>
                </a:lnTo>
                <a:lnTo>
                  <a:pt x="6912" y="4682"/>
                </a:lnTo>
                <a:lnTo>
                  <a:pt x="6901" y="4673"/>
                </a:lnTo>
                <a:lnTo>
                  <a:pt x="6881" y="4650"/>
                </a:lnTo>
                <a:lnTo>
                  <a:pt x="6875" y="4653"/>
                </a:lnTo>
                <a:lnTo>
                  <a:pt x="6874" y="4657"/>
                </a:lnTo>
                <a:lnTo>
                  <a:pt x="6874" y="4663"/>
                </a:lnTo>
                <a:lnTo>
                  <a:pt x="6872" y="4671"/>
                </a:lnTo>
                <a:lnTo>
                  <a:pt x="6869" y="4675"/>
                </a:lnTo>
                <a:lnTo>
                  <a:pt x="6857" y="4686"/>
                </a:lnTo>
                <a:lnTo>
                  <a:pt x="6853" y="4697"/>
                </a:lnTo>
                <a:lnTo>
                  <a:pt x="6851" y="4698"/>
                </a:lnTo>
                <a:lnTo>
                  <a:pt x="6848" y="4697"/>
                </a:lnTo>
                <a:lnTo>
                  <a:pt x="6847" y="4693"/>
                </a:lnTo>
                <a:lnTo>
                  <a:pt x="6848" y="4689"/>
                </a:lnTo>
                <a:lnTo>
                  <a:pt x="6849" y="4685"/>
                </a:lnTo>
                <a:lnTo>
                  <a:pt x="6850" y="4681"/>
                </a:lnTo>
                <a:lnTo>
                  <a:pt x="6850" y="4672"/>
                </a:lnTo>
                <a:lnTo>
                  <a:pt x="6850" y="4667"/>
                </a:lnTo>
                <a:lnTo>
                  <a:pt x="6848" y="4662"/>
                </a:lnTo>
                <a:lnTo>
                  <a:pt x="6846" y="4659"/>
                </a:lnTo>
                <a:lnTo>
                  <a:pt x="6845" y="4656"/>
                </a:lnTo>
                <a:lnTo>
                  <a:pt x="6843" y="4653"/>
                </a:lnTo>
                <a:lnTo>
                  <a:pt x="6844" y="4650"/>
                </a:lnTo>
                <a:lnTo>
                  <a:pt x="6846" y="4648"/>
                </a:lnTo>
                <a:lnTo>
                  <a:pt x="6851" y="4648"/>
                </a:lnTo>
                <a:lnTo>
                  <a:pt x="6853" y="4647"/>
                </a:lnTo>
                <a:lnTo>
                  <a:pt x="6852" y="4641"/>
                </a:lnTo>
                <a:lnTo>
                  <a:pt x="6848" y="4638"/>
                </a:lnTo>
                <a:lnTo>
                  <a:pt x="6844" y="4637"/>
                </a:lnTo>
                <a:lnTo>
                  <a:pt x="6842" y="4633"/>
                </a:lnTo>
                <a:lnTo>
                  <a:pt x="6841" y="4629"/>
                </a:lnTo>
                <a:lnTo>
                  <a:pt x="6836" y="4614"/>
                </a:lnTo>
                <a:lnTo>
                  <a:pt x="6834" y="4611"/>
                </a:lnTo>
                <a:lnTo>
                  <a:pt x="6832" y="4614"/>
                </a:lnTo>
                <a:lnTo>
                  <a:pt x="6818" y="4632"/>
                </a:lnTo>
                <a:lnTo>
                  <a:pt x="6816" y="4628"/>
                </a:lnTo>
                <a:lnTo>
                  <a:pt x="6817" y="4624"/>
                </a:lnTo>
                <a:lnTo>
                  <a:pt x="6817" y="4621"/>
                </a:lnTo>
                <a:lnTo>
                  <a:pt x="6818" y="4615"/>
                </a:lnTo>
                <a:lnTo>
                  <a:pt x="6817" y="4612"/>
                </a:lnTo>
                <a:lnTo>
                  <a:pt x="6816" y="4610"/>
                </a:lnTo>
                <a:lnTo>
                  <a:pt x="6814" y="4608"/>
                </a:lnTo>
                <a:lnTo>
                  <a:pt x="6814" y="4606"/>
                </a:lnTo>
                <a:lnTo>
                  <a:pt x="6812" y="4600"/>
                </a:lnTo>
                <a:lnTo>
                  <a:pt x="6808" y="4596"/>
                </a:lnTo>
                <a:lnTo>
                  <a:pt x="6803" y="4594"/>
                </a:lnTo>
                <a:lnTo>
                  <a:pt x="6798" y="4596"/>
                </a:lnTo>
                <a:lnTo>
                  <a:pt x="6796" y="4601"/>
                </a:lnTo>
                <a:lnTo>
                  <a:pt x="6794" y="4607"/>
                </a:lnTo>
                <a:lnTo>
                  <a:pt x="6792" y="4612"/>
                </a:lnTo>
                <a:lnTo>
                  <a:pt x="6785" y="4615"/>
                </a:lnTo>
                <a:lnTo>
                  <a:pt x="6771" y="4626"/>
                </a:lnTo>
                <a:lnTo>
                  <a:pt x="6754" y="4614"/>
                </a:lnTo>
                <a:lnTo>
                  <a:pt x="6739" y="4600"/>
                </a:lnTo>
                <a:lnTo>
                  <a:pt x="6736" y="4590"/>
                </a:lnTo>
                <a:lnTo>
                  <a:pt x="6740" y="4579"/>
                </a:lnTo>
                <a:lnTo>
                  <a:pt x="6748" y="4573"/>
                </a:lnTo>
                <a:lnTo>
                  <a:pt x="6756" y="4575"/>
                </a:lnTo>
                <a:lnTo>
                  <a:pt x="6758" y="4569"/>
                </a:lnTo>
                <a:lnTo>
                  <a:pt x="6761" y="4565"/>
                </a:lnTo>
                <a:lnTo>
                  <a:pt x="6764" y="4561"/>
                </a:lnTo>
                <a:lnTo>
                  <a:pt x="6769" y="4560"/>
                </a:lnTo>
                <a:lnTo>
                  <a:pt x="6771" y="4558"/>
                </a:lnTo>
                <a:lnTo>
                  <a:pt x="6769" y="4552"/>
                </a:lnTo>
                <a:lnTo>
                  <a:pt x="6764" y="4542"/>
                </a:lnTo>
                <a:lnTo>
                  <a:pt x="6759" y="4549"/>
                </a:lnTo>
                <a:lnTo>
                  <a:pt x="6753" y="4550"/>
                </a:lnTo>
                <a:lnTo>
                  <a:pt x="6748" y="4547"/>
                </a:lnTo>
                <a:lnTo>
                  <a:pt x="6742" y="4545"/>
                </a:lnTo>
                <a:lnTo>
                  <a:pt x="6741" y="4544"/>
                </a:lnTo>
                <a:lnTo>
                  <a:pt x="6740" y="4542"/>
                </a:lnTo>
                <a:lnTo>
                  <a:pt x="6738" y="4540"/>
                </a:lnTo>
                <a:lnTo>
                  <a:pt x="6736" y="4539"/>
                </a:lnTo>
                <a:lnTo>
                  <a:pt x="6727" y="4539"/>
                </a:lnTo>
                <a:lnTo>
                  <a:pt x="6714" y="4558"/>
                </a:lnTo>
                <a:lnTo>
                  <a:pt x="6710" y="4563"/>
                </a:lnTo>
                <a:lnTo>
                  <a:pt x="6704" y="4565"/>
                </a:lnTo>
                <a:lnTo>
                  <a:pt x="6698" y="4566"/>
                </a:lnTo>
                <a:lnTo>
                  <a:pt x="6693" y="4566"/>
                </a:lnTo>
                <a:lnTo>
                  <a:pt x="6687" y="4563"/>
                </a:lnTo>
                <a:lnTo>
                  <a:pt x="6683" y="4580"/>
                </a:lnTo>
                <a:lnTo>
                  <a:pt x="6680" y="4584"/>
                </a:lnTo>
                <a:lnTo>
                  <a:pt x="6678" y="4585"/>
                </a:lnTo>
                <a:lnTo>
                  <a:pt x="6673" y="4587"/>
                </a:lnTo>
                <a:lnTo>
                  <a:pt x="6667" y="4591"/>
                </a:lnTo>
                <a:lnTo>
                  <a:pt x="6665" y="4589"/>
                </a:lnTo>
                <a:lnTo>
                  <a:pt x="6662" y="4584"/>
                </a:lnTo>
                <a:lnTo>
                  <a:pt x="6662" y="4582"/>
                </a:lnTo>
                <a:lnTo>
                  <a:pt x="6661" y="4579"/>
                </a:lnTo>
                <a:lnTo>
                  <a:pt x="6661" y="4577"/>
                </a:lnTo>
                <a:lnTo>
                  <a:pt x="6657" y="4575"/>
                </a:lnTo>
                <a:lnTo>
                  <a:pt x="6655" y="4576"/>
                </a:lnTo>
                <a:lnTo>
                  <a:pt x="6647" y="4581"/>
                </a:lnTo>
                <a:lnTo>
                  <a:pt x="6644" y="4586"/>
                </a:lnTo>
                <a:lnTo>
                  <a:pt x="6640" y="4599"/>
                </a:lnTo>
                <a:lnTo>
                  <a:pt x="6638" y="4605"/>
                </a:lnTo>
                <a:lnTo>
                  <a:pt x="6636" y="4602"/>
                </a:lnTo>
                <a:lnTo>
                  <a:pt x="6639" y="4591"/>
                </a:lnTo>
                <a:lnTo>
                  <a:pt x="6642" y="4576"/>
                </a:lnTo>
                <a:lnTo>
                  <a:pt x="6642" y="4562"/>
                </a:lnTo>
                <a:lnTo>
                  <a:pt x="6639" y="4554"/>
                </a:lnTo>
                <a:lnTo>
                  <a:pt x="6636" y="4560"/>
                </a:lnTo>
                <a:lnTo>
                  <a:pt x="6630" y="4563"/>
                </a:lnTo>
                <a:lnTo>
                  <a:pt x="6625" y="4566"/>
                </a:lnTo>
                <a:lnTo>
                  <a:pt x="6623" y="4568"/>
                </a:lnTo>
                <a:lnTo>
                  <a:pt x="6621" y="4572"/>
                </a:lnTo>
                <a:lnTo>
                  <a:pt x="6617" y="4570"/>
                </a:lnTo>
                <a:lnTo>
                  <a:pt x="6608" y="4563"/>
                </a:lnTo>
                <a:lnTo>
                  <a:pt x="6603" y="4563"/>
                </a:lnTo>
                <a:lnTo>
                  <a:pt x="6600" y="4563"/>
                </a:lnTo>
                <a:lnTo>
                  <a:pt x="6597" y="4562"/>
                </a:lnTo>
                <a:lnTo>
                  <a:pt x="6597" y="4559"/>
                </a:lnTo>
                <a:lnTo>
                  <a:pt x="6599" y="4556"/>
                </a:lnTo>
                <a:lnTo>
                  <a:pt x="6602" y="4554"/>
                </a:lnTo>
                <a:lnTo>
                  <a:pt x="6603" y="4551"/>
                </a:lnTo>
                <a:lnTo>
                  <a:pt x="6601" y="4544"/>
                </a:lnTo>
                <a:lnTo>
                  <a:pt x="6598" y="4543"/>
                </a:lnTo>
                <a:lnTo>
                  <a:pt x="6595" y="4544"/>
                </a:lnTo>
                <a:lnTo>
                  <a:pt x="6592" y="4548"/>
                </a:lnTo>
                <a:lnTo>
                  <a:pt x="6588" y="4556"/>
                </a:lnTo>
                <a:lnTo>
                  <a:pt x="6587" y="4559"/>
                </a:lnTo>
                <a:lnTo>
                  <a:pt x="6584" y="4560"/>
                </a:lnTo>
                <a:lnTo>
                  <a:pt x="6578" y="4560"/>
                </a:lnTo>
                <a:lnTo>
                  <a:pt x="6571" y="4558"/>
                </a:lnTo>
                <a:lnTo>
                  <a:pt x="6569" y="4554"/>
                </a:lnTo>
                <a:lnTo>
                  <a:pt x="6569" y="4547"/>
                </a:lnTo>
                <a:lnTo>
                  <a:pt x="6573" y="4541"/>
                </a:lnTo>
                <a:lnTo>
                  <a:pt x="6578" y="4537"/>
                </a:lnTo>
                <a:lnTo>
                  <a:pt x="6583" y="4534"/>
                </a:lnTo>
                <a:lnTo>
                  <a:pt x="6585" y="4531"/>
                </a:lnTo>
                <a:lnTo>
                  <a:pt x="6579" y="4527"/>
                </a:lnTo>
                <a:lnTo>
                  <a:pt x="6575" y="4527"/>
                </a:lnTo>
                <a:lnTo>
                  <a:pt x="6566" y="4529"/>
                </a:lnTo>
                <a:lnTo>
                  <a:pt x="6561" y="4527"/>
                </a:lnTo>
                <a:lnTo>
                  <a:pt x="6558" y="4541"/>
                </a:lnTo>
                <a:lnTo>
                  <a:pt x="6551" y="4545"/>
                </a:lnTo>
                <a:lnTo>
                  <a:pt x="6533" y="4542"/>
                </a:lnTo>
                <a:lnTo>
                  <a:pt x="6526" y="4540"/>
                </a:lnTo>
                <a:lnTo>
                  <a:pt x="6520" y="4534"/>
                </a:lnTo>
                <a:lnTo>
                  <a:pt x="6516" y="4527"/>
                </a:lnTo>
                <a:lnTo>
                  <a:pt x="6512" y="4521"/>
                </a:lnTo>
                <a:lnTo>
                  <a:pt x="6499" y="4487"/>
                </a:lnTo>
                <a:lnTo>
                  <a:pt x="6492" y="4471"/>
                </a:lnTo>
                <a:lnTo>
                  <a:pt x="6491" y="4466"/>
                </a:lnTo>
                <a:lnTo>
                  <a:pt x="6493" y="4453"/>
                </a:lnTo>
                <a:lnTo>
                  <a:pt x="6492" y="4449"/>
                </a:lnTo>
                <a:lnTo>
                  <a:pt x="6490" y="4447"/>
                </a:lnTo>
                <a:lnTo>
                  <a:pt x="6487" y="4445"/>
                </a:lnTo>
                <a:lnTo>
                  <a:pt x="6485" y="4443"/>
                </a:lnTo>
                <a:lnTo>
                  <a:pt x="6482" y="4443"/>
                </a:lnTo>
                <a:lnTo>
                  <a:pt x="6479" y="4430"/>
                </a:lnTo>
                <a:lnTo>
                  <a:pt x="6472" y="4415"/>
                </a:lnTo>
                <a:lnTo>
                  <a:pt x="6464" y="4403"/>
                </a:lnTo>
                <a:lnTo>
                  <a:pt x="6456" y="4398"/>
                </a:lnTo>
                <a:lnTo>
                  <a:pt x="6454" y="4396"/>
                </a:lnTo>
                <a:lnTo>
                  <a:pt x="6450" y="4384"/>
                </a:lnTo>
                <a:lnTo>
                  <a:pt x="6450" y="4381"/>
                </a:lnTo>
                <a:lnTo>
                  <a:pt x="6448" y="4379"/>
                </a:lnTo>
                <a:lnTo>
                  <a:pt x="6446" y="4378"/>
                </a:lnTo>
                <a:lnTo>
                  <a:pt x="6444" y="4377"/>
                </a:lnTo>
                <a:lnTo>
                  <a:pt x="6442" y="4374"/>
                </a:lnTo>
                <a:lnTo>
                  <a:pt x="6442" y="4372"/>
                </a:lnTo>
                <a:lnTo>
                  <a:pt x="6440" y="4371"/>
                </a:lnTo>
                <a:lnTo>
                  <a:pt x="6432" y="4370"/>
                </a:lnTo>
                <a:lnTo>
                  <a:pt x="6430" y="4369"/>
                </a:lnTo>
                <a:lnTo>
                  <a:pt x="6428" y="4369"/>
                </a:lnTo>
                <a:lnTo>
                  <a:pt x="6426" y="4374"/>
                </a:lnTo>
                <a:lnTo>
                  <a:pt x="6434" y="4383"/>
                </a:lnTo>
                <a:lnTo>
                  <a:pt x="6436" y="4389"/>
                </a:lnTo>
                <a:lnTo>
                  <a:pt x="6437" y="4399"/>
                </a:lnTo>
                <a:lnTo>
                  <a:pt x="6434" y="4409"/>
                </a:lnTo>
                <a:lnTo>
                  <a:pt x="6429" y="4407"/>
                </a:lnTo>
                <a:lnTo>
                  <a:pt x="6422" y="4401"/>
                </a:lnTo>
                <a:lnTo>
                  <a:pt x="6414" y="4401"/>
                </a:lnTo>
                <a:lnTo>
                  <a:pt x="6414" y="4403"/>
                </a:lnTo>
                <a:lnTo>
                  <a:pt x="6414" y="4406"/>
                </a:lnTo>
                <a:lnTo>
                  <a:pt x="6415" y="4409"/>
                </a:lnTo>
                <a:lnTo>
                  <a:pt x="6413" y="4410"/>
                </a:lnTo>
                <a:lnTo>
                  <a:pt x="6412" y="4411"/>
                </a:lnTo>
                <a:lnTo>
                  <a:pt x="6408" y="4416"/>
                </a:lnTo>
                <a:lnTo>
                  <a:pt x="6405" y="4418"/>
                </a:lnTo>
                <a:lnTo>
                  <a:pt x="6402" y="4419"/>
                </a:lnTo>
                <a:lnTo>
                  <a:pt x="6399" y="4420"/>
                </a:lnTo>
                <a:lnTo>
                  <a:pt x="6396" y="4433"/>
                </a:lnTo>
                <a:lnTo>
                  <a:pt x="6390" y="4441"/>
                </a:lnTo>
                <a:lnTo>
                  <a:pt x="6382" y="4448"/>
                </a:lnTo>
                <a:lnTo>
                  <a:pt x="6376" y="4452"/>
                </a:lnTo>
                <a:lnTo>
                  <a:pt x="6362" y="4448"/>
                </a:lnTo>
                <a:lnTo>
                  <a:pt x="6354" y="4435"/>
                </a:lnTo>
                <a:lnTo>
                  <a:pt x="6349" y="4417"/>
                </a:lnTo>
                <a:lnTo>
                  <a:pt x="6343" y="4404"/>
                </a:lnTo>
                <a:lnTo>
                  <a:pt x="6329" y="4390"/>
                </a:lnTo>
                <a:lnTo>
                  <a:pt x="6326" y="4382"/>
                </a:lnTo>
                <a:lnTo>
                  <a:pt x="6325" y="4378"/>
                </a:lnTo>
                <a:lnTo>
                  <a:pt x="6321" y="4372"/>
                </a:lnTo>
                <a:lnTo>
                  <a:pt x="6319" y="4371"/>
                </a:lnTo>
                <a:lnTo>
                  <a:pt x="6318" y="4372"/>
                </a:lnTo>
                <a:lnTo>
                  <a:pt x="6316" y="4373"/>
                </a:lnTo>
                <a:lnTo>
                  <a:pt x="6314" y="4374"/>
                </a:lnTo>
                <a:lnTo>
                  <a:pt x="6312" y="4374"/>
                </a:lnTo>
                <a:lnTo>
                  <a:pt x="6311" y="4371"/>
                </a:lnTo>
                <a:lnTo>
                  <a:pt x="6311" y="4367"/>
                </a:lnTo>
                <a:lnTo>
                  <a:pt x="6312" y="4362"/>
                </a:lnTo>
                <a:lnTo>
                  <a:pt x="6308" y="4346"/>
                </a:lnTo>
                <a:lnTo>
                  <a:pt x="6299" y="4328"/>
                </a:lnTo>
                <a:lnTo>
                  <a:pt x="6290" y="4319"/>
                </a:lnTo>
                <a:lnTo>
                  <a:pt x="6282" y="4326"/>
                </a:lnTo>
                <a:lnTo>
                  <a:pt x="6278" y="4342"/>
                </a:lnTo>
                <a:lnTo>
                  <a:pt x="6276" y="4350"/>
                </a:lnTo>
                <a:lnTo>
                  <a:pt x="6272" y="4353"/>
                </a:lnTo>
                <a:lnTo>
                  <a:pt x="6267" y="4350"/>
                </a:lnTo>
                <a:lnTo>
                  <a:pt x="6271" y="4333"/>
                </a:lnTo>
                <a:lnTo>
                  <a:pt x="6269" y="4326"/>
                </a:lnTo>
                <a:lnTo>
                  <a:pt x="6270" y="4324"/>
                </a:lnTo>
                <a:lnTo>
                  <a:pt x="6270" y="4322"/>
                </a:lnTo>
                <a:lnTo>
                  <a:pt x="6270" y="4320"/>
                </a:lnTo>
                <a:lnTo>
                  <a:pt x="6259" y="4290"/>
                </a:lnTo>
                <a:lnTo>
                  <a:pt x="6258" y="4283"/>
                </a:lnTo>
                <a:lnTo>
                  <a:pt x="6257" y="4279"/>
                </a:lnTo>
                <a:lnTo>
                  <a:pt x="6255" y="4284"/>
                </a:lnTo>
                <a:lnTo>
                  <a:pt x="6253" y="4291"/>
                </a:lnTo>
                <a:lnTo>
                  <a:pt x="6253" y="4293"/>
                </a:lnTo>
                <a:lnTo>
                  <a:pt x="6249" y="4297"/>
                </a:lnTo>
                <a:lnTo>
                  <a:pt x="6248" y="4296"/>
                </a:lnTo>
                <a:lnTo>
                  <a:pt x="6246" y="4294"/>
                </a:lnTo>
                <a:lnTo>
                  <a:pt x="6242" y="4293"/>
                </a:lnTo>
                <a:lnTo>
                  <a:pt x="6236" y="4297"/>
                </a:lnTo>
                <a:lnTo>
                  <a:pt x="6234" y="4304"/>
                </a:lnTo>
                <a:lnTo>
                  <a:pt x="6235" y="4322"/>
                </a:lnTo>
                <a:lnTo>
                  <a:pt x="6238" y="4338"/>
                </a:lnTo>
                <a:lnTo>
                  <a:pt x="6237" y="4343"/>
                </a:lnTo>
                <a:lnTo>
                  <a:pt x="6231" y="4338"/>
                </a:lnTo>
                <a:lnTo>
                  <a:pt x="6228" y="4331"/>
                </a:lnTo>
                <a:lnTo>
                  <a:pt x="6224" y="4312"/>
                </a:lnTo>
                <a:lnTo>
                  <a:pt x="6221" y="4308"/>
                </a:lnTo>
                <a:lnTo>
                  <a:pt x="6216" y="4305"/>
                </a:lnTo>
                <a:lnTo>
                  <a:pt x="6213" y="4298"/>
                </a:lnTo>
                <a:lnTo>
                  <a:pt x="6210" y="4290"/>
                </a:lnTo>
                <a:lnTo>
                  <a:pt x="6207" y="4284"/>
                </a:lnTo>
                <a:lnTo>
                  <a:pt x="6198" y="4280"/>
                </a:lnTo>
                <a:lnTo>
                  <a:pt x="6194" y="4286"/>
                </a:lnTo>
                <a:lnTo>
                  <a:pt x="6193" y="4295"/>
                </a:lnTo>
                <a:lnTo>
                  <a:pt x="6197" y="4299"/>
                </a:lnTo>
                <a:lnTo>
                  <a:pt x="6200" y="4303"/>
                </a:lnTo>
                <a:lnTo>
                  <a:pt x="6205" y="4312"/>
                </a:lnTo>
                <a:lnTo>
                  <a:pt x="6207" y="4321"/>
                </a:lnTo>
                <a:lnTo>
                  <a:pt x="6204" y="4326"/>
                </a:lnTo>
                <a:lnTo>
                  <a:pt x="6207" y="4333"/>
                </a:lnTo>
                <a:lnTo>
                  <a:pt x="6208" y="4338"/>
                </a:lnTo>
                <a:lnTo>
                  <a:pt x="6209" y="4343"/>
                </a:lnTo>
                <a:lnTo>
                  <a:pt x="6208" y="4350"/>
                </a:lnTo>
                <a:lnTo>
                  <a:pt x="6208" y="4353"/>
                </a:lnTo>
                <a:lnTo>
                  <a:pt x="6206" y="4357"/>
                </a:lnTo>
                <a:lnTo>
                  <a:pt x="6206" y="4359"/>
                </a:lnTo>
                <a:lnTo>
                  <a:pt x="6207" y="4361"/>
                </a:lnTo>
                <a:lnTo>
                  <a:pt x="6209" y="4361"/>
                </a:lnTo>
                <a:lnTo>
                  <a:pt x="6211" y="4361"/>
                </a:lnTo>
                <a:lnTo>
                  <a:pt x="6212" y="4362"/>
                </a:lnTo>
                <a:lnTo>
                  <a:pt x="6218" y="4370"/>
                </a:lnTo>
                <a:lnTo>
                  <a:pt x="6221" y="4374"/>
                </a:lnTo>
                <a:lnTo>
                  <a:pt x="6221" y="4380"/>
                </a:lnTo>
                <a:lnTo>
                  <a:pt x="6218" y="4385"/>
                </a:lnTo>
                <a:lnTo>
                  <a:pt x="6214" y="4383"/>
                </a:lnTo>
                <a:lnTo>
                  <a:pt x="6210" y="4379"/>
                </a:lnTo>
                <a:lnTo>
                  <a:pt x="6205" y="4380"/>
                </a:lnTo>
                <a:lnTo>
                  <a:pt x="6206" y="4386"/>
                </a:lnTo>
                <a:lnTo>
                  <a:pt x="6210" y="4397"/>
                </a:lnTo>
                <a:lnTo>
                  <a:pt x="6210" y="4406"/>
                </a:lnTo>
                <a:lnTo>
                  <a:pt x="6201" y="4404"/>
                </a:lnTo>
                <a:lnTo>
                  <a:pt x="6193" y="4394"/>
                </a:lnTo>
                <a:lnTo>
                  <a:pt x="6193" y="4382"/>
                </a:lnTo>
                <a:lnTo>
                  <a:pt x="6194" y="4369"/>
                </a:lnTo>
                <a:lnTo>
                  <a:pt x="6190" y="4359"/>
                </a:lnTo>
                <a:lnTo>
                  <a:pt x="6187" y="4363"/>
                </a:lnTo>
                <a:lnTo>
                  <a:pt x="6187" y="4367"/>
                </a:lnTo>
                <a:lnTo>
                  <a:pt x="6188" y="4371"/>
                </a:lnTo>
                <a:lnTo>
                  <a:pt x="6188" y="4374"/>
                </a:lnTo>
                <a:lnTo>
                  <a:pt x="6186" y="4376"/>
                </a:lnTo>
                <a:lnTo>
                  <a:pt x="6185" y="4376"/>
                </a:lnTo>
                <a:lnTo>
                  <a:pt x="6184" y="4375"/>
                </a:lnTo>
                <a:lnTo>
                  <a:pt x="6182" y="4374"/>
                </a:lnTo>
                <a:lnTo>
                  <a:pt x="6179" y="4371"/>
                </a:lnTo>
                <a:lnTo>
                  <a:pt x="6179" y="4365"/>
                </a:lnTo>
                <a:lnTo>
                  <a:pt x="6181" y="4352"/>
                </a:lnTo>
                <a:lnTo>
                  <a:pt x="6181" y="4347"/>
                </a:lnTo>
                <a:lnTo>
                  <a:pt x="6180" y="4340"/>
                </a:lnTo>
                <a:lnTo>
                  <a:pt x="6179" y="4337"/>
                </a:lnTo>
                <a:lnTo>
                  <a:pt x="6180" y="4334"/>
                </a:lnTo>
                <a:lnTo>
                  <a:pt x="6183" y="4326"/>
                </a:lnTo>
                <a:lnTo>
                  <a:pt x="6184" y="4323"/>
                </a:lnTo>
                <a:lnTo>
                  <a:pt x="6182" y="4317"/>
                </a:lnTo>
                <a:lnTo>
                  <a:pt x="6180" y="4319"/>
                </a:lnTo>
                <a:lnTo>
                  <a:pt x="6176" y="4324"/>
                </a:lnTo>
                <a:lnTo>
                  <a:pt x="6173" y="4326"/>
                </a:lnTo>
                <a:lnTo>
                  <a:pt x="6169" y="4321"/>
                </a:lnTo>
                <a:lnTo>
                  <a:pt x="6171" y="4310"/>
                </a:lnTo>
                <a:lnTo>
                  <a:pt x="6160" y="4305"/>
                </a:lnTo>
                <a:lnTo>
                  <a:pt x="6156" y="4297"/>
                </a:lnTo>
                <a:lnTo>
                  <a:pt x="6153" y="4290"/>
                </a:lnTo>
                <a:lnTo>
                  <a:pt x="6150" y="4287"/>
                </a:lnTo>
                <a:lnTo>
                  <a:pt x="6144" y="4285"/>
                </a:lnTo>
                <a:lnTo>
                  <a:pt x="6141" y="4282"/>
                </a:lnTo>
                <a:lnTo>
                  <a:pt x="6140" y="4283"/>
                </a:lnTo>
                <a:lnTo>
                  <a:pt x="6140" y="4290"/>
                </a:lnTo>
                <a:lnTo>
                  <a:pt x="6142" y="4300"/>
                </a:lnTo>
                <a:lnTo>
                  <a:pt x="6141" y="4303"/>
                </a:lnTo>
                <a:lnTo>
                  <a:pt x="6135" y="4299"/>
                </a:lnTo>
                <a:lnTo>
                  <a:pt x="6137" y="4309"/>
                </a:lnTo>
                <a:lnTo>
                  <a:pt x="6139" y="4318"/>
                </a:lnTo>
                <a:lnTo>
                  <a:pt x="6140" y="4325"/>
                </a:lnTo>
                <a:lnTo>
                  <a:pt x="6133" y="4332"/>
                </a:lnTo>
                <a:lnTo>
                  <a:pt x="6128" y="4335"/>
                </a:lnTo>
                <a:lnTo>
                  <a:pt x="6125" y="4336"/>
                </a:lnTo>
                <a:lnTo>
                  <a:pt x="6124" y="4334"/>
                </a:lnTo>
                <a:lnTo>
                  <a:pt x="6114" y="4313"/>
                </a:lnTo>
                <a:lnTo>
                  <a:pt x="6110" y="4307"/>
                </a:lnTo>
                <a:lnTo>
                  <a:pt x="6109" y="4304"/>
                </a:lnTo>
                <a:lnTo>
                  <a:pt x="6107" y="4301"/>
                </a:lnTo>
                <a:lnTo>
                  <a:pt x="6105" y="4305"/>
                </a:lnTo>
                <a:lnTo>
                  <a:pt x="6103" y="4311"/>
                </a:lnTo>
                <a:lnTo>
                  <a:pt x="6105" y="4314"/>
                </a:lnTo>
                <a:lnTo>
                  <a:pt x="6105" y="4316"/>
                </a:lnTo>
                <a:lnTo>
                  <a:pt x="6104" y="4320"/>
                </a:lnTo>
                <a:lnTo>
                  <a:pt x="6102" y="4323"/>
                </a:lnTo>
                <a:lnTo>
                  <a:pt x="6098" y="4319"/>
                </a:lnTo>
                <a:lnTo>
                  <a:pt x="6096" y="4317"/>
                </a:lnTo>
                <a:lnTo>
                  <a:pt x="6089" y="4315"/>
                </a:lnTo>
                <a:lnTo>
                  <a:pt x="6086" y="4314"/>
                </a:lnTo>
                <a:lnTo>
                  <a:pt x="6088" y="4324"/>
                </a:lnTo>
                <a:lnTo>
                  <a:pt x="6092" y="4333"/>
                </a:lnTo>
                <a:lnTo>
                  <a:pt x="6095" y="4341"/>
                </a:lnTo>
                <a:lnTo>
                  <a:pt x="6092" y="4347"/>
                </a:lnTo>
                <a:lnTo>
                  <a:pt x="6087" y="4346"/>
                </a:lnTo>
                <a:lnTo>
                  <a:pt x="6080" y="4341"/>
                </a:lnTo>
                <a:lnTo>
                  <a:pt x="6076" y="4341"/>
                </a:lnTo>
                <a:lnTo>
                  <a:pt x="6081" y="4353"/>
                </a:lnTo>
                <a:lnTo>
                  <a:pt x="6076" y="4354"/>
                </a:lnTo>
                <a:lnTo>
                  <a:pt x="6071" y="4357"/>
                </a:lnTo>
                <a:lnTo>
                  <a:pt x="6068" y="4360"/>
                </a:lnTo>
                <a:lnTo>
                  <a:pt x="6069" y="4362"/>
                </a:lnTo>
                <a:lnTo>
                  <a:pt x="6085" y="4365"/>
                </a:lnTo>
                <a:lnTo>
                  <a:pt x="6087" y="4364"/>
                </a:lnTo>
                <a:lnTo>
                  <a:pt x="6095" y="4360"/>
                </a:lnTo>
                <a:lnTo>
                  <a:pt x="6098" y="4359"/>
                </a:lnTo>
                <a:lnTo>
                  <a:pt x="6103" y="4360"/>
                </a:lnTo>
                <a:lnTo>
                  <a:pt x="6111" y="4364"/>
                </a:lnTo>
                <a:lnTo>
                  <a:pt x="6116" y="4365"/>
                </a:lnTo>
                <a:lnTo>
                  <a:pt x="6120" y="4366"/>
                </a:lnTo>
                <a:lnTo>
                  <a:pt x="6120" y="4370"/>
                </a:lnTo>
                <a:lnTo>
                  <a:pt x="6119" y="4375"/>
                </a:lnTo>
                <a:lnTo>
                  <a:pt x="6121" y="4380"/>
                </a:lnTo>
                <a:lnTo>
                  <a:pt x="6125" y="4380"/>
                </a:lnTo>
                <a:lnTo>
                  <a:pt x="6133" y="4377"/>
                </a:lnTo>
                <a:lnTo>
                  <a:pt x="6136" y="4380"/>
                </a:lnTo>
                <a:lnTo>
                  <a:pt x="6137" y="4386"/>
                </a:lnTo>
                <a:lnTo>
                  <a:pt x="6134" y="4390"/>
                </a:lnTo>
                <a:lnTo>
                  <a:pt x="6127" y="4392"/>
                </a:lnTo>
                <a:lnTo>
                  <a:pt x="6127" y="4399"/>
                </a:lnTo>
                <a:lnTo>
                  <a:pt x="6129" y="4403"/>
                </a:lnTo>
                <a:lnTo>
                  <a:pt x="6133" y="4404"/>
                </a:lnTo>
                <a:lnTo>
                  <a:pt x="6136" y="4401"/>
                </a:lnTo>
                <a:lnTo>
                  <a:pt x="6138" y="4401"/>
                </a:lnTo>
                <a:lnTo>
                  <a:pt x="6141" y="4412"/>
                </a:lnTo>
                <a:lnTo>
                  <a:pt x="6148" y="4411"/>
                </a:lnTo>
                <a:lnTo>
                  <a:pt x="6157" y="4409"/>
                </a:lnTo>
                <a:lnTo>
                  <a:pt x="6162" y="4416"/>
                </a:lnTo>
                <a:lnTo>
                  <a:pt x="6162" y="4420"/>
                </a:lnTo>
                <a:lnTo>
                  <a:pt x="6158" y="4421"/>
                </a:lnTo>
                <a:lnTo>
                  <a:pt x="6155" y="4422"/>
                </a:lnTo>
                <a:lnTo>
                  <a:pt x="6153" y="4423"/>
                </a:lnTo>
                <a:lnTo>
                  <a:pt x="6154" y="4427"/>
                </a:lnTo>
                <a:lnTo>
                  <a:pt x="6155" y="4433"/>
                </a:lnTo>
                <a:lnTo>
                  <a:pt x="6157" y="4438"/>
                </a:lnTo>
                <a:lnTo>
                  <a:pt x="6159" y="4440"/>
                </a:lnTo>
                <a:lnTo>
                  <a:pt x="6162" y="4442"/>
                </a:lnTo>
                <a:lnTo>
                  <a:pt x="6166" y="4448"/>
                </a:lnTo>
                <a:lnTo>
                  <a:pt x="6171" y="4453"/>
                </a:lnTo>
                <a:lnTo>
                  <a:pt x="6178" y="4455"/>
                </a:lnTo>
                <a:lnTo>
                  <a:pt x="6183" y="4453"/>
                </a:lnTo>
                <a:lnTo>
                  <a:pt x="6189" y="4449"/>
                </a:lnTo>
                <a:lnTo>
                  <a:pt x="6199" y="4438"/>
                </a:lnTo>
                <a:lnTo>
                  <a:pt x="6201" y="4437"/>
                </a:lnTo>
                <a:lnTo>
                  <a:pt x="6203" y="4438"/>
                </a:lnTo>
                <a:lnTo>
                  <a:pt x="6205" y="4440"/>
                </a:lnTo>
                <a:lnTo>
                  <a:pt x="6207" y="4440"/>
                </a:lnTo>
                <a:lnTo>
                  <a:pt x="6208" y="4438"/>
                </a:lnTo>
                <a:lnTo>
                  <a:pt x="6211" y="4434"/>
                </a:lnTo>
                <a:lnTo>
                  <a:pt x="6215" y="4431"/>
                </a:lnTo>
                <a:lnTo>
                  <a:pt x="6217" y="4428"/>
                </a:lnTo>
                <a:lnTo>
                  <a:pt x="6219" y="4426"/>
                </a:lnTo>
                <a:lnTo>
                  <a:pt x="6223" y="4425"/>
                </a:lnTo>
                <a:lnTo>
                  <a:pt x="6229" y="4426"/>
                </a:lnTo>
                <a:lnTo>
                  <a:pt x="6237" y="4428"/>
                </a:lnTo>
                <a:lnTo>
                  <a:pt x="6244" y="4428"/>
                </a:lnTo>
                <a:lnTo>
                  <a:pt x="6256" y="4418"/>
                </a:lnTo>
                <a:lnTo>
                  <a:pt x="6264" y="4416"/>
                </a:lnTo>
                <a:lnTo>
                  <a:pt x="6279" y="4419"/>
                </a:lnTo>
                <a:lnTo>
                  <a:pt x="6285" y="4421"/>
                </a:lnTo>
                <a:lnTo>
                  <a:pt x="6304" y="4434"/>
                </a:lnTo>
                <a:lnTo>
                  <a:pt x="6309" y="4448"/>
                </a:lnTo>
                <a:lnTo>
                  <a:pt x="6316" y="4449"/>
                </a:lnTo>
                <a:lnTo>
                  <a:pt x="6313" y="4457"/>
                </a:lnTo>
                <a:lnTo>
                  <a:pt x="6317" y="4461"/>
                </a:lnTo>
                <a:lnTo>
                  <a:pt x="6322" y="4464"/>
                </a:lnTo>
                <a:lnTo>
                  <a:pt x="6324" y="4468"/>
                </a:lnTo>
                <a:lnTo>
                  <a:pt x="6323" y="4475"/>
                </a:lnTo>
                <a:lnTo>
                  <a:pt x="6322" y="4478"/>
                </a:lnTo>
                <a:lnTo>
                  <a:pt x="6322" y="4481"/>
                </a:lnTo>
                <a:lnTo>
                  <a:pt x="6326" y="4488"/>
                </a:lnTo>
                <a:lnTo>
                  <a:pt x="6330" y="4493"/>
                </a:lnTo>
                <a:lnTo>
                  <a:pt x="6335" y="4498"/>
                </a:lnTo>
                <a:lnTo>
                  <a:pt x="6341" y="4502"/>
                </a:lnTo>
                <a:lnTo>
                  <a:pt x="6353" y="4504"/>
                </a:lnTo>
                <a:lnTo>
                  <a:pt x="6368" y="4512"/>
                </a:lnTo>
                <a:lnTo>
                  <a:pt x="6368" y="4515"/>
                </a:lnTo>
                <a:lnTo>
                  <a:pt x="6362" y="4517"/>
                </a:lnTo>
                <a:lnTo>
                  <a:pt x="6358" y="4521"/>
                </a:lnTo>
                <a:lnTo>
                  <a:pt x="6354" y="4536"/>
                </a:lnTo>
                <a:lnTo>
                  <a:pt x="6350" y="4544"/>
                </a:lnTo>
                <a:lnTo>
                  <a:pt x="6336" y="4562"/>
                </a:lnTo>
                <a:lnTo>
                  <a:pt x="6334" y="4569"/>
                </a:lnTo>
                <a:lnTo>
                  <a:pt x="6336" y="4573"/>
                </a:lnTo>
                <a:lnTo>
                  <a:pt x="6349" y="4584"/>
                </a:lnTo>
                <a:lnTo>
                  <a:pt x="6352" y="4591"/>
                </a:lnTo>
                <a:lnTo>
                  <a:pt x="6352" y="4597"/>
                </a:lnTo>
                <a:lnTo>
                  <a:pt x="6352" y="4605"/>
                </a:lnTo>
                <a:lnTo>
                  <a:pt x="6343" y="4666"/>
                </a:lnTo>
                <a:lnTo>
                  <a:pt x="6343" y="4683"/>
                </a:lnTo>
                <a:lnTo>
                  <a:pt x="6345" y="4693"/>
                </a:lnTo>
                <a:lnTo>
                  <a:pt x="6350" y="4700"/>
                </a:lnTo>
                <a:lnTo>
                  <a:pt x="6362" y="4710"/>
                </a:lnTo>
                <a:lnTo>
                  <a:pt x="6365" y="4713"/>
                </a:lnTo>
                <a:lnTo>
                  <a:pt x="6368" y="4717"/>
                </a:lnTo>
                <a:lnTo>
                  <a:pt x="6371" y="4719"/>
                </a:lnTo>
                <a:lnTo>
                  <a:pt x="6375" y="4720"/>
                </a:lnTo>
                <a:lnTo>
                  <a:pt x="6381" y="4720"/>
                </a:lnTo>
                <a:lnTo>
                  <a:pt x="6384" y="4722"/>
                </a:lnTo>
                <a:lnTo>
                  <a:pt x="6372" y="4725"/>
                </a:lnTo>
                <a:lnTo>
                  <a:pt x="6359" y="4724"/>
                </a:lnTo>
                <a:lnTo>
                  <a:pt x="6347" y="4719"/>
                </a:lnTo>
                <a:lnTo>
                  <a:pt x="6336" y="4713"/>
                </a:lnTo>
                <a:lnTo>
                  <a:pt x="6326" y="4705"/>
                </a:lnTo>
                <a:lnTo>
                  <a:pt x="6322" y="4704"/>
                </a:lnTo>
                <a:lnTo>
                  <a:pt x="6316" y="4707"/>
                </a:lnTo>
                <a:lnTo>
                  <a:pt x="6297" y="4723"/>
                </a:lnTo>
                <a:lnTo>
                  <a:pt x="6290" y="4725"/>
                </a:lnTo>
                <a:lnTo>
                  <a:pt x="6281" y="4731"/>
                </a:lnTo>
                <a:lnTo>
                  <a:pt x="6276" y="4747"/>
                </a:lnTo>
                <a:lnTo>
                  <a:pt x="6275" y="4765"/>
                </a:lnTo>
                <a:lnTo>
                  <a:pt x="6283" y="4795"/>
                </a:lnTo>
                <a:lnTo>
                  <a:pt x="6277" y="4809"/>
                </a:lnTo>
                <a:lnTo>
                  <a:pt x="6268" y="4820"/>
                </a:lnTo>
                <a:lnTo>
                  <a:pt x="6262" y="4830"/>
                </a:lnTo>
                <a:lnTo>
                  <a:pt x="6262" y="4819"/>
                </a:lnTo>
                <a:lnTo>
                  <a:pt x="6263" y="4815"/>
                </a:lnTo>
                <a:lnTo>
                  <a:pt x="6264" y="4813"/>
                </a:lnTo>
                <a:lnTo>
                  <a:pt x="6267" y="4809"/>
                </a:lnTo>
                <a:lnTo>
                  <a:pt x="6268" y="4806"/>
                </a:lnTo>
                <a:lnTo>
                  <a:pt x="6272" y="4802"/>
                </a:lnTo>
                <a:lnTo>
                  <a:pt x="6274" y="4800"/>
                </a:lnTo>
                <a:lnTo>
                  <a:pt x="6274" y="4797"/>
                </a:lnTo>
                <a:lnTo>
                  <a:pt x="6273" y="4795"/>
                </a:lnTo>
                <a:lnTo>
                  <a:pt x="6273" y="4793"/>
                </a:lnTo>
                <a:lnTo>
                  <a:pt x="6271" y="4783"/>
                </a:lnTo>
                <a:lnTo>
                  <a:pt x="6261" y="4758"/>
                </a:lnTo>
                <a:lnTo>
                  <a:pt x="6259" y="4754"/>
                </a:lnTo>
                <a:lnTo>
                  <a:pt x="6255" y="4752"/>
                </a:lnTo>
                <a:lnTo>
                  <a:pt x="6250" y="4752"/>
                </a:lnTo>
                <a:lnTo>
                  <a:pt x="6242" y="4756"/>
                </a:lnTo>
                <a:lnTo>
                  <a:pt x="6234" y="4763"/>
                </a:lnTo>
                <a:lnTo>
                  <a:pt x="6228" y="4764"/>
                </a:lnTo>
                <a:lnTo>
                  <a:pt x="6226" y="4750"/>
                </a:lnTo>
                <a:lnTo>
                  <a:pt x="6225" y="4743"/>
                </a:lnTo>
                <a:lnTo>
                  <a:pt x="6223" y="4736"/>
                </a:lnTo>
                <a:lnTo>
                  <a:pt x="6220" y="4732"/>
                </a:lnTo>
                <a:lnTo>
                  <a:pt x="6215" y="4734"/>
                </a:lnTo>
                <a:lnTo>
                  <a:pt x="6213" y="4738"/>
                </a:lnTo>
                <a:lnTo>
                  <a:pt x="6210" y="4751"/>
                </a:lnTo>
                <a:lnTo>
                  <a:pt x="6208" y="4755"/>
                </a:lnTo>
                <a:lnTo>
                  <a:pt x="6193" y="4761"/>
                </a:lnTo>
                <a:lnTo>
                  <a:pt x="6192" y="4762"/>
                </a:lnTo>
                <a:lnTo>
                  <a:pt x="6187" y="4771"/>
                </a:lnTo>
                <a:lnTo>
                  <a:pt x="6175" y="4784"/>
                </a:lnTo>
                <a:lnTo>
                  <a:pt x="6163" y="4794"/>
                </a:lnTo>
                <a:lnTo>
                  <a:pt x="6156" y="4798"/>
                </a:lnTo>
                <a:lnTo>
                  <a:pt x="6152" y="4798"/>
                </a:lnTo>
                <a:lnTo>
                  <a:pt x="6146" y="4793"/>
                </a:lnTo>
                <a:lnTo>
                  <a:pt x="6138" y="4792"/>
                </a:lnTo>
                <a:lnTo>
                  <a:pt x="6130" y="4785"/>
                </a:lnTo>
                <a:lnTo>
                  <a:pt x="6116" y="4779"/>
                </a:lnTo>
                <a:lnTo>
                  <a:pt x="6110" y="4773"/>
                </a:lnTo>
                <a:lnTo>
                  <a:pt x="6108" y="4769"/>
                </a:lnTo>
                <a:lnTo>
                  <a:pt x="6108" y="4764"/>
                </a:lnTo>
                <a:lnTo>
                  <a:pt x="6107" y="4760"/>
                </a:lnTo>
                <a:lnTo>
                  <a:pt x="6105" y="4758"/>
                </a:lnTo>
                <a:lnTo>
                  <a:pt x="6101" y="4759"/>
                </a:lnTo>
                <a:lnTo>
                  <a:pt x="6097" y="4760"/>
                </a:lnTo>
                <a:lnTo>
                  <a:pt x="6094" y="4763"/>
                </a:lnTo>
                <a:lnTo>
                  <a:pt x="6086" y="4772"/>
                </a:lnTo>
                <a:lnTo>
                  <a:pt x="6079" y="4776"/>
                </a:lnTo>
                <a:lnTo>
                  <a:pt x="6068" y="4782"/>
                </a:lnTo>
                <a:lnTo>
                  <a:pt x="6042" y="4787"/>
                </a:lnTo>
                <a:lnTo>
                  <a:pt x="6015" y="4792"/>
                </a:lnTo>
                <a:lnTo>
                  <a:pt x="6012" y="4793"/>
                </a:lnTo>
                <a:lnTo>
                  <a:pt x="6005" y="4789"/>
                </a:lnTo>
                <a:lnTo>
                  <a:pt x="6001" y="4788"/>
                </a:lnTo>
                <a:lnTo>
                  <a:pt x="5994" y="4788"/>
                </a:lnTo>
                <a:lnTo>
                  <a:pt x="5980" y="4793"/>
                </a:lnTo>
                <a:lnTo>
                  <a:pt x="5973" y="4794"/>
                </a:lnTo>
                <a:lnTo>
                  <a:pt x="5966" y="4793"/>
                </a:lnTo>
                <a:lnTo>
                  <a:pt x="5958" y="4791"/>
                </a:lnTo>
                <a:lnTo>
                  <a:pt x="5951" y="4787"/>
                </a:lnTo>
                <a:lnTo>
                  <a:pt x="5945" y="4782"/>
                </a:lnTo>
                <a:lnTo>
                  <a:pt x="5935" y="4772"/>
                </a:lnTo>
                <a:lnTo>
                  <a:pt x="5926" y="4760"/>
                </a:lnTo>
                <a:lnTo>
                  <a:pt x="5920" y="4745"/>
                </a:lnTo>
                <a:lnTo>
                  <a:pt x="5917" y="4725"/>
                </a:lnTo>
                <a:lnTo>
                  <a:pt x="5918" y="4705"/>
                </a:lnTo>
                <a:lnTo>
                  <a:pt x="5917" y="4700"/>
                </a:lnTo>
                <a:lnTo>
                  <a:pt x="5914" y="4695"/>
                </a:lnTo>
                <a:lnTo>
                  <a:pt x="5913" y="4685"/>
                </a:lnTo>
                <a:lnTo>
                  <a:pt x="5911" y="4683"/>
                </a:lnTo>
                <a:lnTo>
                  <a:pt x="5908" y="4684"/>
                </a:lnTo>
                <a:lnTo>
                  <a:pt x="5905" y="4689"/>
                </a:lnTo>
                <a:lnTo>
                  <a:pt x="5903" y="4693"/>
                </a:lnTo>
                <a:lnTo>
                  <a:pt x="5902" y="4707"/>
                </a:lnTo>
                <a:lnTo>
                  <a:pt x="5898" y="4723"/>
                </a:lnTo>
                <a:lnTo>
                  <a:pt x="5898" y="4729"/>
                </a:lnTo>
                <a:lnTo>
                  <a:pt x="5897" y="4738"/>
                </a:lnTo>
                <a:lnTo>
                  <a:pt x="5896" y="4741"/>
                </a:lnTo>
                <a:lnTo>
                  <a:pt x="5891" y="4748"/>
                </a:lnTo>
                <a:lnTo>
                  <a:pt x="5890" y="4752"/>
                </a:lnTo>
                <a:lnTo>
                  <a:pt x="5891" y="4757"/>
                </a:lnTo>
                <a:lnTo>
                  <a:pt x="5897" y="4767"/>
                </a:lnTo>
                <a:lnTo>
                  <a:pt x="5889" y="4768"/>
                </a:lnTo>
                <a:lnTo>
                  <a:pt x="5885" y="4764"/>
                </a:lnTo>
                <a:lnTo>
                  <a:pt x="5884" y="4758"/>
                </a:lnTo>
                <a:lnTo>
                  <a:pt x="5880" y="4755"/>
                </a:lnTo>
                <a:lnTo>
                  <a:pt x="5875" y="4752"/>
                </a:lnTo>
                <a:lnTo>
                  <a:pt x="5867" y="4740"/>
                </a:lnTo>
                <a:lnTo>
                  <a:pt x="5858" y="4744"/>
                </a:lnTo>
                <a:lnTo>
                  <a:pt x="5855" y="4738"/>
                </a:lnTo>
                <a:lnTo>
                  <a:pt x="5852" y="4731"/>
                </a:lnTo>
                <a:lnTo>
                  <a:pt x="5848" y="4728"/>
                </a:lnTo>
                <a:lnTo>
                  <a:pt x="5845" y="4729"/>
                </a:lnTo>
                <a:lnTo>
                  <a:pt x="5841" y="4736"/>
                </a:lnTo>
                <a:lnTo>
                  <a:pt x="5839" y="4737"/>
                </a:lnTo>
                <a:lnTo>
                  <a:pt x="5837" y="4736"/>
                </a:lnTo>
                <a:lnTo>
                  <a:pt x="5831" y="4730"/>
                </a:lnTo>
                <a:lnTo>
                  <a:pt x="5828" y="4728"/>
                </a:lnTo>
                <a:lnTo>
                  <a:pt x="5822" y="4728"/>
                </a:lnTo>
                <a:lnTo>
                  <a:pt x="5817" y="4732"/>
                </a:lnTo>
                <a:lnTo>
                  <a:pt x="5814" y="4739"/>
                </a:lnTo>
                <a:lnTo>
                  <a:pt x="5812" y="4747"/>
                </a:lnTo>
                <a:lnTo>
                  <a:pt x="5814" y="4754"/>
                </a:lnTo>
                <a:lnTo>
                  <a:pt x="5821" y="4766"/>
                </a:lnTo>
                <a:lnTo>
                  <a:pt x="5823" y="4774"/>
                </a:lnTo>
                <a:lnTo>
                  <a:pt x="5821" y="4797"/>
                </a:lnTo>
                <a:lnTo>
                  <a:pt x="5823" y="4803"/>
                </a:lnTo>
                <a:lnTo>
                  <a:pt x="5828" y="4813"/>
                </a:lnTo>
                <a:lnTo>
                  <a:pt x="5829" y="4819"/>
                </a:lnTo>
                <a:lnTo>
                  <a:pt x="5829" y="4827"/>
                </a:lnTo>
                <a:lnTo>
                  <a:pt x="5821" y="4821"/>
                </a:lnTo>
                <a:lnTo>
                  <a:pt x="5791" y="4815"/>
                </a:lnTo>
                <a:lnTo>
                  <a:pt x="5788" y="4813"/>
                </a:lnTo>
                <a:lnTo>
                  <a:pt x="5787" y="4811"/>
                </a:lnTo>
                <a:lnTo>
                  <a:pt x="5786" y="4809"/>
                </a:lnTo>
                <a:lnTo>
                  <a:pt x="5783" y="4809"/>
                </a:lnTo>
                <a:lnTo>
                  <a:pt x="5779" y="4810"/>
                </a:lnTo>
                <a:lnTo>
                  <a:pt x="5779" y="4812"/>
                </a:lnTo>
                <a:lnTo>
                  <a:pt x="5778" y="4815"/>
                </a:lnTo>
                <a:lnTo>
                  <a:pt x="5776" y="4818"/>
                </a:lnTo>
                <a:lnTo>
                  <a:pt x="5765" y="4825"/>
                </a:lnTo>
                <a:lnTo>
                  <a:pt x="5763" y="4830"/>
                </a:lnTo>
                <a:lnTo>
                  <a:pt x="5766" y="4836"/>
                </a:lnTo>
                <a:lnTo>
                  <a:pt x="5755" y="4839"/>
                </a:lnTo>
                <a:lnTo>
                  <a:pt x="5757" y="4847"/>
                </a:lnTo>
                <a:lnTo>
                  <a:pt x="5756" y="4852"/>
                </a:lnTo>
                <a:lnTo>
                  <a:pt x="5754" y="4856"/>
                </a:lnTo>
                <a:lnTo>
                  <a:pt x="5755" y="4860"/>
                </a:lnTo>
                <a:lnTo>
                  <a:pt x="5761" y="4865"/>
                </a:lnTo>
                <a:lnTo>
                  <a:pt x="5765" y="4862"/>
                </a:lnTo>
                <a:lnTo>
                  <a:pt x="5769" y="4858"/>
                </a:lnTo>
                <a:lnTo>
                  <a:pt x="5774" y="4861"/>
                </a:lnTo>
                <a:lnTo>
                  <a:pt x="5777" y="4867"/>
                </a:lnTo>
                <a:lnTo>
                  <a:pt x="5778" y="4870"/>
                </a:lnTo>
                <a:lnTo>
                  <a:pt x="5779" y="4873"/>
                </a:lnTo>
                <a:lnTo>
                  <a:pt x="5780" y="4875"/>
                </a:lnTo>
                <a:lnTo>
                  <a:pt x="5787" y="4875"/>
                </a:lnTo>
                <a:lnTo>
                  <a:pt x="5789" y="4876"/>
                </a:lnTo>
                <a:lnTo>
                  <a:pt x="5796" y="4885"/>
                </a:lnTo>
                <a:lnTo>
                  <a:pt x="5799" y="4891"/>
                </a:lnTo>
                <a:lnTo>
                  <a:pt x="5801" y="4899"/>
                </a:lnTo>
                <a:lnTo>
                  <a:pt x="5795" y="4896"/>
                </a:lnTo>
                <a:lnTo>
                  <a:pt x="5785" y="4889"/>
                </a:lnTo>
                <a:lnTo>
                  <a:pt x="5779" y="4887"/>
                </a:lnTo>
                <a:lnTo>
                  <a:pt x="5773" y="4886"/>
                </a:lnTo>
                <a:lnTo>
                  <a:pt x="5770" y="4888"/>
                </a:lnTo>
                <a:lnTo>
                  <a:pt x="5771" y="4893"/>
                </a:lnTo>
                <a:lnTo>
                  <a:pt x="5774" y="4902"/>
                </a:lnTo>
                <a:lnTo>
                  <a:pt x="5781" y="4911"/>
                </a:lnTo>
                <a:lnTo>
                  <a:pt x="5789" y="4918"/>
                </a:lnTo>
                <a:lnTo>
                  <a:pt x="5797" y="4926"/>
                </a:lnTo>
                <a:lnTo>
                  <a:pt x="5800" y="4938"/>
                </a:lnTo>
                <a:lnTo>
                  <a:pt x="5788" y="4928"/>
                </a:lnTo>
                <a:lnTo>
                  <a:pt x="5781" y="4925"/>
                </a:lnTo>
                <a:lnTo>
                  <a:pt x="5776" y="4932"/>
                </a:lnTo>
                <a:lnTo>
                  <a:pt x="5777" y="4934"/>
                </a:lnTo>
                <a:lnTo>
                  <a:pt x="5777" y="4937"/>
                </a:lnTo>
                <a:lnTo>
                  <a:pt x="5778" y="4944"/>
                </a:lnTo>
                <a:lnTo>
                  <a:pt x="5771" y="4934"/>
                </a:lnTo>
                <a:lnTo>
                  <a:pt x="5760" y="4908"/>
                </a:lnTo>
                <a:lnTo>
                  <a:pt x="5750" y="4899"/>
                </a:lnTo>
                <a:lnTo>
                  <a:pt x="5746" y="4903"/>
                </a:lnTo>
                <a:lnTo>
                  <a:pt x="5745" y="4908"/>
                </a:lnTo>
                <a:lnTo>
                  <a:pt x="5745" y="4914"/>
                </a:lnTo>
                <a:lnTo>
                  <a:pt x="5743" y="4920"/>
                </a:lnTo>
                <a:lnTo>
                  <a:pt x="5741" y="4911"/>
                </a:lnTo>
                <a:lnTo>
                  <a:pt x="5741" y="4884"/>
                </a:lnTo>
                <a:lnTo>
                  <a:pt x="5738" y="4869"/>
                </a:lnTo>
                <a:lnTo>
                  <a:pt x="5738" y="4862"/>
                </a:lnTo>
                <a:lnTo>
                  <a:pt x="5742" y="4854"/>
                </a:lnTo>
                <a:lnTo>
                  <a:pt x="5736" y="4850"/>
                </a:lnTo>
                <a:lnTo>
                  <a:pt x="5727" y="4846"/>
                </a:lnTo>
                <a:lnTo>
                  <a:pt x="5719" y="4844"/>
                </a:lnTo>
                <a:lnTo>
                  <a:pt x="5713" y="4845"/>
                </a:lnTo>
                <a:lnTo>
                  <a:pt x="5707" y="4835"/>
                </a:lnTo>
                <a:lnTo>
                  <a:pt x="5696" y="4831"/>
                </a:lnTo>
                <a:lnTo>
                  <a:pt x="5684" y="4833"/>
                </a:lnTo>
                <a:lnTo>
                  <a:pt x="5675" y="4839"/>
                </a:lnTo>
                <a:lnTo>
                  <a:pt x="5675" y="4842"/>
                </a:lnTo>
                <a:lnTo>
                  <a:pt x="5681" y="4844"/>
                </a:lnTo>
                <a:lnTo>
                  <a:pt x="5682" y="4845"/>
                </a:lnTo>
                <a:lnTo>
                  <a:pt x="5687" y="4851"/>
                </a:lnTo>
                <a:lnTo>
                  <a:pt x="5689" y="4855"/>
                </a:lnTo>
                <a:lnTo>
                  <a:pt x="5682" y="4858"/>
                </a:lnTo>
                <a:lnTo>
                  <a:pt x="5680" y="4862"/>
                </a:lnTo>
                <a:lnTo>
                  <a:pt x="5679" y="4866"/>
                </a:lnTo>
                <a:lnTo>
                  <a:pt x="5683" y="4877"/>
                </a:lnTo>
                <a:lnTo>
                  <a:pt x="5683" y="4885"/>
                </a:lnTo>
                <a:lnTo>
                  <a:pt x="5674" y="4912"/>
                </a:lnTo>
                <a:lnTo>
                  <a:pt x="5674" y="4918"/>
                </a:lnTo>
                <a:lnTo>
                  <a:pt x="5676" y="4920"/>
                </a:lnTo>
                <a:lnTo>
                  <a:pt x="5684" y="4920"/>
                </a:lnTo>
                <a:lnTo>
                  <a:pt x="5685" y="4921"/>
                </a:lnTo>
                <a:lnTo>
                  <a:pt x="5686" y="4925"/>
                </a:lnTo>
                <a:lnTo>
                  <a:pt x="5687" y="4928"/>
                </a:lnTo>
                <a:lnTo>
                  <a:pt x="5686" y="4931"/>
                </a:lnTo>
                <a:lnTo>
                  <a:pt x="5683" y="4935"/>
                </a:lnTo>
                <a:lnTo>
                  <a:pt x="5680" y="4936"/>
                </a:lnTo>
                <a:lnTo>
                  <a:pt x="5677" y="4936"/>
                </a:lnTo>
                <a:lnTo>
                  <a:pt x="5674" y="4935"/>
                </a:lnTo>
                <a:lnTo>
                  <a:pt x="5672" y="4935"/>
                </a:lnTo>
                <a:lnTo>
                  <a:pt x="5667" y="4937"/>
                </a:lnTo>
                <a:lnTo>
                  <a:pt x="5668" y="4939"/>
                </a:lnTo>
                <a:lnTo>
                  <a:pt x="5670" y="4940"/>
                </a:lnTo>
                <a:lnTo>
                  <a:pt x="5671" y="4942"/>
                </a:lnTo>
                <a:lnTo>
                  <a:pt x="5672" y="4944"/>
                </a:lnTo>
                <a:lnTo>
                  <a:pt x="5677" y="4951"/>
                </a:lnTo>
                <a:lnTo>
                  <a:pt x="5677" y="4953"/>
                </a:lnTo>
                <a:lnTo>
                  <a:pt x="5678" y="4954"/>
                </a:lnTo>
                <a:lnTo>
                  <a:pt x="5679" y="4958"/>
                </a:lnTo>
                <a:lnTo>
                  <a:pt x="5680" y="4959"/>
                </a:lnTo>
                <a:lnTo>
                  <a:pt x="5682" y="4959"/>
                </a:lnTo>
                <a:lnTo>
                  <a:pt x="5684" y="4958"/>
                </a:lnTo>
                <a:lnTo>
                  <a:pt x="5685" y="4957"/>
                </a:lnTo>
                <a:lnTo>
                  <a:pt x="5685" y="4956"/>
                </a:lnTo>
                <a:lnTo>
                  <a:pt x="5711" y="4966"/>
                </a:lnTo>
                <a:lnTo>
                  <a:pt x="5710" y="4970"/>
                </a:lnTo>
                <a:lnTo>
                  <a:pt x="5708" y="4973"/>
                </a:lnTo>
                <a:lnTo>
                  <a:pt x="5705" y="4974"/>
                </a:lnTo>
                <a:lnTo>
                  <a:pt x="5701" y="4974"/>
                </a:lnTo>
                <a:lnTo>
                  <a:pt x="5699" y="4974"/>
                </a:lnTo>
                <a:lnTo>
                  <a:pt x="5695" y="4971"/>
                </a:lnTo>
                <a:lnTo>
                  <a:pt x="5694" y="4971"/>
                </a:lnTo>
                <a:lnTo>
                  <a:pt x="5692" y="4972"/>
                </a:lnTo>
                <a:lnTo>
                  <a:pt x="5690" y="4974"/>
                </a:lnTo>
                <a:lnTo>
                  <a:pt x="5689" y="4976"/>
                </a:lnTo>
                <a:lnTo>
                  <a:pt x="5689" y="4977"/>
                </a:lnTo>
                <a:lnTo>
                  <a:pt x="5685" y="4975"/>
                </a:lnTo>
                <a:lnTo>
                  <a:pt x="5682" y="4973"/>
                </a:lnTo>
                <a:lnTo>
                  <a:pt x="5680" y="4972"/>
                </a:lnTo>
                <a:lnTo>
                  <a:pt x="5676" y="4974"/>
                </a:lnTo>
                <a:lnTo>
                  <a:pt x="5676" y="4967"/>
                </a:lnTo>
                <a:lnTo>
                  <a:pt x="5673" y="4965"/>
                </a:lnTo>
                <a:lnTo>
                  <a:pt x="5670" y="4964"/>
                </a:lnTo>
                <a:lnTo>
                  <a:pt x="5667" y="4962"/>
                </a:lnTo>
                <a:lnTo>
                  <a:pt x="5654" y="4928"/>
                </a:lnTo>
                <a:lnTo>
                  <a:pt x="5651" y="4925"/>
                </a:lnTo>
                <a:lnTo>
                  <a:pt x="5647" y="4929"/>
                </a:lnTo>
                <a:lnTo>
                  <a:pt x="5647" y="4935"/>
                </a:lnTo>
                <a:lnTo>
                  <a:pt x="5649" y="4941"/>
                </a:lnTo>
                <a:lnTo>
                  <a:pt x="5653" y="4950"/>
                </a:lnTo>
                <a:lnTo>
                  <a:pt x="5648" y="4948"/>
                </a:lnTo>
                <a:lnTo>
                  <a:pt x="5636" y="4939"/>
                </a:lnTo>
                <a:lnTo>
                  <a:pt x="5631" y="4938"/>
                </a:lnTo>
                <a:lnTo>
                  <a:pt x="5628" y="4940"/>
                </a:lnTo>
                <a:lnTo>
                  <a:pt x="5623" y="4946"/>
                </a:lnTo>
                <a:lnTo>
                  <a:pt x="5619" y="4947"/>
                </a:lnTo>
                <a:lnTo>
                  <a:pt x="5617" y="4949"/>
                </a:lnTo>
                <a:lnTo>
                  <a:pt x="5616" y="4954"/>
                </a:lnTo>
                <a:lnTo>
                  <a:pt x="5616" y="4959"/>
                </a:lnTo>
                <a:lnTo>
                  <a:pt x="5616" y="4962"/>
                </a:lnTo>
                <a:lnTo>
                  <a:pt x="5610" y="4962"/>
                </a:lnTo>
                <a:lnTo>
                  <a:pt x="5605" y="4958"/>
                </a:lnTo>
                <a:lnTo>
                  <a:pt x="5601" y="4958"/>
                </a:lnTo>
                <a:lnTo>
                  <a:pt x="5598" y="4968"/>
                </a:lnTo>
                <a:lnTo>
                  <a:pt x="5598" y="4976"/>
                </a:lnTo>
                <a:lnTo>
                  <a:pt x="5601" y="4984"/>
                </a:lnTo>
                <a:lnTo>
                  <a:pt x="5602" y="4992"/>
                </a:lnTo>
                <a:lnTo>
                  <a:pt x="5599" y="5005"/>
                </a:lnTo>
                <a:lnTo>
                  <a:pt x="5599" y="5032"/>
                </a:lnTo>
                <a:lnTo>
                  <a:pt x="5597" y="5041"/>
                </a:lnTo>
                <a:lnTo>
                  <a:pt x="5593" y="5051"/>
                </a:lnTo>
                <a:lnTo>
                  <a:pt x="5587" y="5060"/>
                </a:lnTo>
                <a:lnTo>
                  <a:pt x="5582" y="5064"/>
                </a:lnTo>
                <a:lnTo>
                  <a:pt x="5576" y="5066"/>
                </a:lnTo>
                <a:lnTo>
                  <a:pt x="5564" y="5074"/>
                </a:lnTo>
                <a:lnTo>
                  <a:pt x="5557" y="5076"/>
                </a:lnTo>
                <a:lnTo>
                  <a:pt x="5550" y="5074"/>
                </a:lnTo>
                <a:lnTo>
                  <a:pt x="5548" y="5069"/>
                </a:lnTo>
                <a:lnTo>
                  <a:pt x="5547" y="5063"/>
                </a:lnTo>
                <a:lnTo>
                  <a:pt x="5543" y="5058"/>
                </a:lnTo>
                <a:lnTo>
                  <a:pt x="5541" y="5063"/>
                </a:lnTo>
                <a:lnTo>
                  <a:pt x="5539" y="5066"/>
                </a:lnTo>
                <a:lnTo>
                  <a:pt x="5536" y="5067"/>
                </a:lnTo>
                <a:lnTo>
                  <a:pt x="5532" y="5067"/>
                </a:lnTo>
                <a:lnTo>
                  <a:pt x="5526" y="5075"/>
                </a:lnTo>
                <a:lnTo>
                  <a:pt x="5526" y="5088"/>
                </a:lnTo>
                <a:lnTo>
                  <a:pt x="5527" y="5101"/>
                </a:lnTo>
                <a:lnTo>
                  <a:pt x="5525" y="5110"/>
                </a:lnTo>
                <a:lnTo>
                  <a:pt x="5523" y="5116"/>
                </a:lnTo>
                <a:lnTo>
                  <a:pt x="5522" y="5122"/>
                </a:lnTo>
                <a:lnTo>
                  <a:pt x="5521" y="5170"/>
                </a:lnTo>
                <a:lnTo>
                  <a:pt x="5522" y="5173"/>
                </a:lnTo>
                <a:lnTo>
                  <a:pt x="5525" y="5175"/>
                </a:lnTo>
                <a:lnTo>
                  <a:pt x="5533" y="5175"/>
                </a:lnTo>
                <a:lnTo>
                  <a:pt x="5534" y="5176"/>
                </a:lnTo>
                <a:lnTo>
                  <a:pt x="5551" y="5205"/>
                </a:lnTo>
                <a:lnTo>
                  <a:pt x="5556" y="5217"/>
                </a:lnTo>
                <a:lnTo>
                  <a:pt x="5560" y="5223"/>
                </a:lnTo>
                <a:lnTo>
                  <a:pt x="5563" y="5226"/>
                </a:lnTo>
                <a:lnTo>
                  <a:pt x="5570" y="5228"/>
                </a:lnTo>
                <a:lnTo>
                  <a:pt x="5577" y="5232"/>
                </a:lnTo>
                <a:lnTo>
                  <a:pt x="5583" y="5236"/>
                </a:lnTo>
                <a:lnTo>
                  <a:pt x="5586" y="5241"/>
                </a:lnTo>
                <a:lnTo>
                  <a:pt x="5589" y="5253"/>
                </a:lnTo>
                <a:lnTo>
                  <a:pt x="5583" y="5252"/>
                </a:lnTo>
                <a:lnTo>
                  <a:pt x="5576" y="5245"/>
                </a:lnTo>
                <a:lnTo>
                  <a:pt x="5570" y="5241"/>
                </a:lnTo>
                <a:lnTo>
                  <a:pt x="5563" y="5243"/>
                </a:lnTo>
                <a:lnTo>
                  <a:pt x="5558" y="5248"/>
                </a:lnTo>
                <a:lnTo>
                  <a:pt x="5550" y="5259"/>
                </a:lnTo>
                <a:lnTo>
                  <a:pt x="5533" y="5291"/>
                </a:lnTo>
                <a:lnTo>
                  <a:pt x="5523" y="5303"/>
                </a:lnTo>
                <a:lnTo>
                  <a:pt x="5517" y="5298"/>
                </a:lnTo>
                <a:lnTo>
                  <a:pt x="5500" y="5317"/>
                </a:lnTo>
                <a:lnTo>
                  <a:pt x="5494" y="5322"/>
                </a:lnTo>
                <a:lnTo>
                  <a:pt x="5474" y="5331"/>
                </a:lnTo>
                <a:lnTo>
                  <a:pt x="5469" y="5334"/>
                </a:lnTo>
                <a:lnTo>
                  <a:pt x="5458" y="5329"/>
                </a:lnTo>
                <a:lnTo>
                  <a:pt x="5452" y="5325"/>
                </a:lnTo>
                <a:lnTo>
                  <a:pt x="5449" y="5321"/>
                </a:lnTo>
                <a:lnTo>
                  <a:pt x="5450" y="5305"/>
                </a:lnTo>
                <a:lnTo>
                  <a:pt x="5450" y="5297"/>
                </a:lnTo>
                <a:lnTo>
                  <a:pt x="5448" y="5292"/>
                </a:lnTo>
                <a:lnTo>
                  <a:pt x="5445" y="5293"/>
                </a:lnTo>
                <a:lnTo>
                  <a:pt x="5442" y="5299"/>
                </a:lnTo>
                <a:lnTo>
                  <a:pt x="5440" y="5306"/>
                </a:lnTo>
                <a:lnTo>
                  <a:pt x="5437" y="5317"/>
                </a:lnTo>
                <a:lnTo>
                  <a:pt x="5434" y="5320"/>
                </a:lnTo>
                <a:lnTo>
                  <a:pt x="5430" y="5322"/>
                </a:lnTo>
                <a:lnTo>
                  <a:pt x="5427" y="5325"/>
                </a:lnTo>
                <a:lnTo>
                  <a:pt x="5426" y="5330"/>
                </a:lnTo>
                <a:lnTo>
                  <a:pt x="5425" y="5337"/>
                </a:lnTo>
                <a:lnTo>
                  <a:pt x="5424" y="5350"/>
                </a:lnTo>
                <a:lnTo>
                  <a:pt x="5423" y="5356"/>
                </a:lnTo>
                <a:lnTo>
                  <a:pt x="5417" y="5371"/>
                </a:lnTo>
                <a:lnTo>
                  <a:pt x="5409" y="5397"/>
                </a:lnTo>
                <a:lnTo>
                  <a:pt x="5408" y="5404"/>
                </a:lnTo>
                <a:lnTo>
                  <a:pt x="5409" y="5419"/>
                </a:lnTo>
                <a:lnTo>
                  <a:pt x="5409" y="5426"/>
                </a:lnTo>
                <a:lnTo>
                  <a:pt x="5407" y="5433"/>
                </a:lnTo>
                <a:lnTo>
                  <a:pt x="5409" y="5436"/>
                </a:lnTo>
                <a:lnTo>
                  <a:pt x="5411" y="5433"/>
                </a:lnTo>
                <a:lnTo>
                  <a:pt x="5413" y="5429"/>
                </a:lnTo>
                <a:lnTo>
                  <a:pt x="5414" y="5427"/>
                </a:lnTo>
                <a:lnTo>
                  <a:pt x="5418" y="5435"/>
                </a:lnTo>
                <a:lnTo>
                  <a:pt x="5411" y="5445"/>
                </a:lnTo>
                <a:lnTo>
                  <a:pt x="5393" y="5463"/>
                </a:lnTo>
                <a:lnTo>
                  <a:pt x="5387" y="5474"/>
                </a:lnTo>
                <a:lnTo>
                  <a:pt x="5385" y="5481"/>
                </a:lnTo>
                <a:lnTo>
                  <a:pt x="5384" y="5487"/>
                </a:lnTo>
                <a:lnTo>
                  <a:pt x="5387" y="5493"/>
                </a:lnTo>
                <a:lnTo>
                  <a:pt x="5391" y="5497"/>
                </a:lnTo>
                <a:lnTo>
                  <a:pt x="5394" y="5501"/>
                </a:lnTo>
                <a:lnTo>
                  <a:pt x="5395" y="5509"/>
                </a:lnTo>
                <a:lnTo>
                  <a:pt x="5394" y="5522"/>
                </a:lnTo>
                <a:lnTo>
                  <a:pt x="5390" y="5536"/>
                </a:lnTo>
                <a:lnTo>
                  <a:pt x="5384" y="5546"/>
                </a:lnTo>
                <a:lnTo>
                  <a:pt x="5375" y="5550"/>
                </a:lnTo>
                <a:lnTo>
                  <a:pt x="5356" y="5555"/>
                </a:lnTo>
                <a:lnTo>
                  <a:pt x="5349" y="5552"/>
                </a:lnTo>
                <a:lnTo>
                  <a:pt x="5348" y="5538"/>
                </a:lnTo>
                <a:lnTo>
                  <a:pt x="5344" y="5544"/>
                </a:lnTo>
                <a:lnTo>
                  <a:pt x="5346" y="5555"/>
                </a:lnTo>
                <a:lnTo>
                  <a:pt x="5347" y="5568"/>
                </a:lnTo>
                <a:lnTo>
                  <a:pt x="5341" y="5580"/>
                </a:lnTo>
                <a:lnTo>
                  <a:pt x="5339" y="5573"/>
                </a:lnTo>
                <a:lnTo>
                  <a:pt x="5336" y="5572"/>
                </a:lnTo>
                <a:lnTo>
                  <a:pt x="5332" y="5575"/>
                </a:lnTo>
                <a:lnTo>
                  <a:pt x="5328" y="5577"/>
                </a:lnTo>
                <a:lnTo>
                  <a:pt x="5326" y="5575"/>
                </a:lnTo>
                <a:lnTo>
                  <a:pt x="5325" y="5571"/>
                </a:lnTo>
                <a:lnTo>
                  <a:pt x="5324" y="5566"/>
                </a:lnTo>
                <a:lnTo>
                  <a:pt x="5323" y="5562"/>
                </a:lnTo>
                <a:lnTo>
                  <a:pt x="5318" y="5566"/>
                </a:lnTo>
                <a:lnTo>
                  <a:pt x="5313" y="5564"/>
                </a:lnTo>
                <a:lnTo>
                  <a:pt x="5310" y="5560"/>
                </a:lnTo>
                <a:lnTo>
                  <a:pt x="5308" y="5562"/>
                </a:lnTo>
                <a:lnTo>
                  <a:pt x="5308" y="5566"/>
                </a:lnTo>
                <a:lnTo>
                  <a:pt x="5311" y="5574"/>
                </a:lnTo>
                <a:lnTo>
                  <a:pt x="5312" y="5578"/>
                </a:lnTo>
                <a:lnTo>
                  <a:pt x="5311" y="5593"/>
                </a:lnTo>
                <a:lnTo>
                  <a:pt x="5310" y="5602"/>
                </a:lnTo>
                <a:lnTo>
                  <a:pt x="5308" y="5610"/>
                </a:lnTo>
                <a:lnTo>
                  <a:pt x="5304" y="5617"/>
                </a:lnTo>
                <a:lnTo>
                  <a:pt x="5289" y="5635"/>
                </a:lnTo>
                <a:lnTo>
                  <a:pt x="5286" y="5641"/>
                </a:lnTo>
                <a:lnTo>
                  <a:pt x="5284" y="5649"/>
                </a:lnTo>
                <a:lnTo>
                  <a:pt x="5283" y="5654"/>
                </a:lnTo>
                <a:lnTo>
                  <a:pt x="5283" y="5659"/>
                </a:lnTo>
                <a:lnTo>
                  <a:pt x="5282" y="5664"/>
                </a:lnTo>
                <a:lnTo>
                  <a:pt x="5280" y="5668"/>
                </a:lnTo>
                <a:lnTo>
                  <a:pt x="5271" y="5681"/>
                </a:lnTo>
                <a:lnTo>
                  <a:pt x="5270" y="5683"/>
                </a:lnTo>
                <a:lnTo>
                  <a:pt x="5265" y="5718"/>
                </a:lnTo>
                <a:lnTo>
                  <a:pt x="5268" y="5722"/>
                </a:lnTo>
                <a:lnTo>
                  <a:pt x="5283" y="5734"/>
                </a:lnTo>
                <a:lnTo>
                  <a:pt x="5284" y="5737"/>
                </a:lnTo>
                <a:lnTo>
                  <a:pt x="5285" y="5742"/>
                </a:lnTo>
                <a:lnTo>
                  <a:pt x="5286" y="5745"/>
                </a:lnTo>
                <a:lnTo>
                  <a:pt x="5287" y="5746"/>
                </a:lnTo>
                <a:lnTo>
                  <a:pt x="5292" y="5747"/>
                </a:lnTo>
                <a:lnTo>
                  <a:pt x="5293" y="5748"/>
                </a:lnTo>
                <a:lnTo>
                  <a:pt x="5293" y="5750"/>
                </a:lnTo>
                <a:lnTo>
                  <a:pt x="5295" y="5755"/>
                </a:lnTo>
                <a:lnTo>
                  <a:pt x="5295" y="5757"/>
                </a:lnTo>
                <a:lnTo>
                  <a:pt x="5297" y="5757"/>
                </a:lnTo>
                <a:lnTo>
                  <a:pt x="5300" y="5757"/>
                </a:lnTo>
                <a:lnTo>
                  <a:pt x="5302" y="5757"/>
                </a:lnTo>
                <a:lnTo>
                  <a:pt x="5321" y="5778"/>
                </a:lnTo>
                <a:lnTo>
                  <a:pt x="5327" y="5781"/>
                </a:lnTo>
                <a:lnTo>
                  <a:pt x="5331" y="5782"/>
                </a:lnTo>
                <a:lnTo>
                  <a:pt x="5333" y="5784"/>
                </a:lnTo>
                <a:lnTo>
                  <a:pt x="5335" y="5786"/>
                </a:lnTo>
                <a:lnTo>
                  <a:pt x="5337" y="5787"/>
                </a:lnTo>
                <a:lnTo>
                  <a:pt x="5340" y="5788"/>
                </a:lnTo>
                <a:lnTo>
                  <a:pt x="5347" y="5787"/>
                </a:lnTo>
                <a:lnTo>
                  <a:pt x="5350" y="5787"/>
                </a:lnTo>
                <a:lnTo>
                  <a:pt x="5363" y="5791"/>
                </a:lnTo>
                <a:lnTo>
                  <a:pt x="5370" y="5790"/>
                </a:lnTo>
                <a:lnTo>
                  <a:pt x="5381" y="5780"/>
                </a:lnTo>
                <a:lnTo>
                  <a:pt x="5388" y="5776"/>
                </a:lnTo>
                <a:lnTo>
                  <a:pt x="5396" y="5772"/>
                </a:lnTo>
                <a:lnTo>
                  <a:pt x="5403" y="5772"/>
                </a:lnTo>
                <a:lnTo>
                  <a:pt x="5399" y="5777"/>
                </a:lnTo>
                <a:lnTo>
                  <a:pt x="5386" y="5788"/>
                </a:lnTo>
                <a:lnTo>
                  <a:pt x="5383" y="5791"/>
                </a:lnTo>
                <a:lnTo>
                  <a:pt x="5379" y="5800"/>
                </a:lnTo>
                <a:lnTo>
                  <a:pt x="5371" y="5803"/>
                </a:lnTo>
                <a:lnTo>
                  <a:pt x="5356" y="5802"/>
                </a:lnTo>
                <a:lnTo>
                  <a:pt x="5344" y="5805"/>
                </a:lnTo>
                <a:lnTo>
                  <a:pt x="5340" y="5805"/>
                </a:lnTo>
                <a:lnTo>
                  <a:pt x="5337" y="5808"/>
                </a:lnTo>
                <a:lnTo>
                  <a:pt x="5338" y="5814"/>
                </a:lnTo>
                <a:lnTo>
                  <a:pt x="5343" y="5833"/>
                </a:lnTo>
                <a:lnTo>
                  <a:pt x="5349" y="5842"/>
                </a:lnTo>
                <a:lnTo>
                  <a:pt x="5357" y="5850"/>
                </a:lnTo>
                <a:lnTo>
                  <a:pt x="5364" y="5856"/>
                </a:lnTo>
                <a:lnTo>
                  <a:pt x="5361" y="5863"/>
                </a:lnTo>
                <a:lnTo>
                  <a:pt x="5363" y="5869"/>
                </a:lnTo>
                <a:lnTo>
                  <a:pt x="5376" y="5883"/>
                </a:lnTo>
                <a:lnTo>
                  <a:pt x="5380" y="5885"/>
                </a:lnTo>
                <a:lnTo>
                  <a:pt x="5384" y="5885"/>
                </a:lnTo>
                <a:lnTo>
                  <a:pt x="5390" y="5883"/>
                </a:lnTo>
                <a:lnTo>
                  <a:pt x="5401" y="5874"/>
                </a:lnTo>
                <a:lnTo>
                  <a:pt x="5404" y="5874"/>
                </a:lnTo>
                <a:lnTo>
                  <a:pt x="5403" y="5879"/>
                </a:lnTo>
                <a:lnTo>
                  <a:pt x="5392" y="5898"/>
                </a:lnTo>
                <a:lnTo>
                  <a:pt x="5404" y="5897"/>
                </a:lnTo>
                <a:lnTo>
                  <a:pt x="5435" y="5877"/>
                </a:lnTo>
                <a:lnTo>
                  <a:pt x="5455" y="5870"/>
                </a:lnTo>
                <a:lnTo>
                  <a:pt x="5461" y="5863"/>
                </a:lnTo>
                <a:lnTo>
                  <a:pt x="5464" y="5850"/>
                </a:lnTo>
                <a:lnTo>
                  <a:pt x="5467" y="5857"/>
                </a:lnTo>
                <a:lnTo>
                  <a:pt x="5463" y="5881"/>
                </a:lnTo>
                <a:lnTo>
                  <a:pt x="5463" y="5892"/>
                </a:lnTo>
                <a:lnTo>
                  <a:pt x="5454" y="5885"/>
                </a:lnTo>
                <a:lnTo>
                  <a:pt x="5448" y="5882"/>
                </a:lnTo>
                <a:lnTo>
                  <a:pt x="5446" y="5884"/>
                </a:lnTo>
                <a:lnTo>
                  <a:pt x="5443" y="5885"/>
                </a:lnTo>
                <a:lnTo>
                  <a:pt x="5429" y="5899"/>
                </a:lnTo>
                <a:lnTo>
                  <a:pt x="5427" y="5903"/>
                </a:lnTo>
                <a:lnTo>
                  <a:pt x="5427" y="5905"/>
                </a:lnTo>
                <a:lnTo>
                  <a:pt x="5425" y="5906"/>
                </a:lnTo>
                <a:lnTo>
                  <a:pt x="5422" y="5907"/>
                </a:lnTo>
                <a:lnTo>
                  <a:pt x="5419" y="5908"/>
                </a:lnTo>
                <a:lnTo>
                  <a:pt x="5412" y="5913"/>
                </a:lnTo>
                <a:lnTo>
                  <a:pt x="5404" y="5916"/>
                </a:lnTo>
                <a:lnTo>
                  <a:pt x="5399" y="5916"/>
                </a:lnTo>
                <a:lnTo>
                  <a:pt x="5394" y="5916"/>
                </a:lnTo>
                <a:lnTo>
                  <a:pt x="5383" y="5913"/>
                </a:lnTo>
                <a:lnTo>
                  <a:pt x="5373" y="5913"/>
                </a:lnTo>
                <a:lnTo>
                  <a:pt x="5368" y="5911"/>
                </a:lnTo>
                <a:lnTo>
                  <a:pt x="5360" y="5905"/>
                </a:lnTo>
                <a:lnTo>
                  <a:pt x="5355" y="5904"/>
                </a:lnTo>
                <a:lnTo>
                  <a:pt x="5354" y="5907"/>
                </a:lnTo>
                <a:lnTo>
                  <a:pt x="5352" y="5931"/>
                </a:lnTo>
                <a:lnTo>
                  <a:pt x="5350" y="5937"/>
                </a:lnTo>
                <a:lnTo>
                  <a:pt x="5345" y="5948"/>
                </a:lnTo>
                <a:lnTo>
                  <a:pt x="5342" y="5952"/>
                </a:lnTo>
                <a:lnTo>
                  <a:pt x="5344" y="5958"/>
                </a:lnTo>
                <a:lnTo>
                  <a:pt x="5347" y="5985"/>
                </a:lnTo>
                <a:lnTo>
                  <a:pt x="5354" y="6011"/>
                </a:lnTo>
                <a:lnTo>
                  <a:pt x="5356" y="6016"/>
                </a:lnTo>
                <a:lnTo>
                  <a:pt x="5376" y="6047"/>
                </a:lnTo>
                <a:lnTo>
                  <a:pt x="5378" y="6051"/>
                </a:lnTo>
                <a:lnTo>
                  <a:pt x="5379" y="6058"/>
                </a:lnTo>
                <a:lnTo>
                  <a:pt x="5377" y="6062"/>
                </a:lnTo>
                <a:lnTo>
                  <a:pt x="5374" y="6062"/>
                </a:lnTo>
                <a:lnTo>
                  <a:pt x="5368" y="6062"/>
                </a:lnTo>
                <a:lnTo>
                  <a:pt x="5361" y="6064"/>
                </a:lnTo>
                <a:lnTo>
                  <a:pt x="5359" y="6062"/>
                </a:lnTo>
                <a:lnTo>
                  <a:pt x="5358" y="6054"/>
                </a:lnTo>
                <a:lnTo>
                  <a:pt x="5358" y="6042"/>
                </a:lnTo>
                <a:lnTo>
                  <a:pt x="5357" y="6038"/>
                </a:lnTo>
                <a:lnTo>
                  <a:pt x="5351" y="6036"/>
                </a:lnTo>
                <a:lnTo>
                  <a:pt x="5346" y="6038"/>
                </a:lnTo>
                <a:lnTo>
                  <a:pt x="5332" y="6051"/>
                </a:lnTo>
                <a:lnTo>
                  <a:pt x="5333" y="6044"/>
                </a:lnTo>
                <a:lnTo>
                  <a:pt x="5336" y="6028"/>
                </a:lnTo>
                <a:lnTo>
                  <a:pt x="5335" y="6022"/>
                </a:lnTo>
                <a:lnTo>
                  <a:pt x="5332" y="6015"/>
                </a:lnTo>
                <a:lnTo>
                  <a:pt x="5328" y="6000"/>
                </a:lnTo>
                <a:lnTo>
                  <a:pt x="5326" y="5994"/>
                </a:lnTo>
                <a:lnTo>
                  <a:pt x="5323" y="5990"/>
                </a:lnTo>
                <a:lnTo>
                  <a:pt x="5314" y="5984"/>
                </a:lnTo>
                <a:lnTo>
                  <a:pt x="5310" y="5980"/>
                </a:lnTo>
                <a:lnTo>
                  <a:pt x="5305" y="5958"/>
                </a:lnTo>
                <a:lnTo>
                  <a:pt x="5305" y="5956"/>
                </a:lnTo>
                <a:lnTo>
                  <a:pt x="5299" y="5948"/>
                </a:lnTo>
                <a:lnTo>
                  <a:pt x="5265" y="5935"/>
                </a:lnTo>
                <a:lnTo>
                  <a:pt x="5261" y="5924"/>
                </a:lnTo>
                <a:lnTo>
                  <a:pt x="5250" y="5917"/>
                </a:lnTo>
                <a:lnTo>
                  <a:pt x="5239" y="5916"/>
                </a:lnTo>
                <a:lnTo>
                  <a:pt x="5232" y="5928"/>
                </a:lnTo>
                <a:lnTo>
                  <a:pt x="5230" y="5928"/>
                </a:lnTo>
                <a:lnTo>
                  <a:pt x="5229" y="5917"/>
                </a:lnTo>
                <a:lnTo>
                  <a:pt x="5224" y="5909"/>
                </a:lnTo>
                <a:lnTo>
                  <a:pt x="5219" y="5905"/>
                </a:lnTo>
                <a:lnTo>
                  <a:pt x="5217" y="5908"/>
                </a:lnTo>
                <a:lnTo>
                  <a:pt x="5217" y="5919"/>
                </a:lnTo>
                <a:lnTo>
                  <a:pt x="5221" y="5949"/>
                </a:lnTo>
                <a:lnTo>
                  <a:pt x="5221" y="5970"/>
                </a:lnTo>
                <a:lnTo>
                  <a:pt x="5222" y="5981"/>
                </a:lnTo>
                <a:lnTo>
                  <a:pt x="5225" y="5985"/>
                </a:lnTo>
                <a:lnTo>
                  <a:pt x="5226" y="5991"/>
                </a:lnTo>
                <a:lnTo>
                  <a:pt x="5228" y="6017"/>
                </a:lnTo>
                <a:lnTo>
                  <a:pt x="5228" y="6024"/>
                </a:lnTo>
                <a:lnTo>
                  <a:pt x="5222" y="6027"/>
                </a:lnTo>
                <a:lnTo>
                  <a:pt x="5211" y="6081"/>
                </a:lnTo>
                <a:lnTo>
                  <a:pt x="5209" y="6074"/>
                </a:lnTo>
                <a:lnTo>
                  <a:pt x="5209" y="6066"/>
                </a:lnTo>
                <a:lnTo>
                  <a:pt x="5211" y="6058"/>
                </a:lnTo>
                <a:lnTo>
                  <a:pt x="5214" y="6051"/>
                </a:lnTo>
                <a:lnTo>
                  <a:pt x="5207" y="6050"/>
                </a:lnTo>
                <a:lnTo>
                  <a:pt x="5198" y="6074"/>
                </a:lnTo>
                <a:lnTo>
                  <a:pt x="5191" y="6075"/>
                </a:lnTo>
                <a:lnTo>
                  <a:pt x="5198" y="6053"/>
                </a:lnTo>
                <a:lnTo>
                  <a:pt x="5205" y="6036"/>
                </a:lnTo>
                <a:lnTo>
                  <a:pt x="5207" y="6028"/>
                </a:lnTo>
                <a:lnTo>
                  <a:pt x="5207" y="6020"/>
                </a:lnTo>
                <a:lnTo>
                  <a:pt x="5203" y="6010"/>
                </a:lnTo>
                <a:lnTo>
                  <a:pt x="5200" y="6003"/>
                </a:lnTo>
                <a:lnTo>
                  <a:pt x="5201" y="5994"/>
                </a:lnTo>
                <a:lnTo>
                  <a:pt x="5203" y="5986"/>
                </a:lnTo>
                <a:lnTo>
                  <a:pt x="5204" y="5979"/>
                </a:lnTo>
                <a:lnTo>
                  <a:pt x="5203" y="5969"/>
                </a:lnTo>
                <a:lnTo>
                  <a:pt x="5200" y="5962"/>
                </a:lnTo>
                <a:lnTo>
                  <a:pt x="5194" y="5957"/>
                </a:lnTo>
                <a:lnTo>
                  <a:pt x="5186" y="5955"/>
                </a:lnTo>
                <a:lnTo>
                  <a:pt x="5183" y="5953"/>
                </a:lnTo>
                <a:lnTo>
                  <a:pt x="5182" y="5950"/>
                </a:lnTo>
                <a:lnTo>
                  <a:pt x="5182" y="5945"/>
                </a:lnTo>
                <a:lnTo>
                  <a:pt x="5181" y="5940"/>
                </a:lnTo>
                <a:lnTo>
                  <a:pt x="5178" y="5935"/>
                </a:lnTo>
                <a:lnTo>
                  <a:pt x="5174" y="5932"/>
                </a:lnTo>
                <a:lnTo>
                  <a:pt x="5161" y="5924"/>
                </a:lnTo>
                <a:lnTo>
                  <a:pt x="5148" y="5920"/>
                </a:lnTo>
                <a:lnTo>
                  <a:pt x="5142" y="5919"/>
                </a:lnTo>
                <a:lnTo>
                  <a:pt x="5136" y="5917"/>
                </a:lnTo>
                <a:lnTo>
                  <a:pt x="5126" y="5910"/>
                </a:lnTo>
                <a:lnTo>
                  <a:pt x="5119" y="5907"/>
                </a:lnTo>
                <a:lnTo>
                  <a:pt x="5092" y="5907"/>
                </a:lnTo>
                <a:lnTo>
                  <a:pt x="5085" y="5905"/>
                </a:lnTo>
                <a:lnTo>
                  <a:pt x="5077" y="5901"/>
                </a:lnTo>
                <a:lnTo>
                  <a:pt x="5070" y="5899"/>
                </a:lnTo>
                <a:lnTo>
                  <a:pt x="5064" y="5901"/>
                </a:lnTo>
                <a:lnTo>
                  <a:pt x="5053" y="5888"/>
                </a:lnTo>
                <a:lnTo>
                  <a:pt x="5041" y="5884"/>
                </a:lnTo>
                <a:lnTo>
                  <a:pt x="5013" y="5880"/>
                </a:lnTo>
                <a:lnTo>
                  <a:pt x="5002" y="5871"/>
                </a:lnTo>
                <a:lnTo>
                  <a:pt x="4995" y="5869"/>
                </a:lnTo>
                <a:lnTo>
                  <a:pt x="4988" y="5872"/>
                </a:lnTo>
                <a:lnTo>
                  <a:pt x="4984" y="5876"/>
                </a:lnTo>
                <a:lnTo>
                  <a:pt x="4977" y="5880"/>
                </a:lnTo>
                <a:lnTo>
                  <a:pt x="4965" y="5886"/>
                </a:lnTo>
                <a:lnTo>
                  <a:pt x="4950" y="5888"/>
                </a:lnTo>
                <a:lnTo>
                  <a:pt x="4948" y="5891"/>
                </a:lnTo>
                <a:lnTo>
                  <a:pt x="4952" y="5899"/>
                </a:lnTo>
                <a:lnTo>
                  <a:pt x="4955" y="5902"/>
                </a:lnTo>
                <a:lnTo>
                  <a:pt x="4960" y="5905"/>
                </a:lnTo>
                <a:lnTo>
                  <a:pt x="4962" y="5907"/>
                </a:lnTo>
                <a:lnTo>
                  <a:pt x="4964" y="5911"/>
                </a:lnTo>
                <a:lnTo>
                  <a:pt x="4963" y="5913"/>
                </a:lnTo>
                <a:lnTo>
                  <a:pt x="4962" y="5914"/>
                </a:lnTo>
                <a:lnTo>
                  <a:pt x="4960" y="5916"/>
                </a:lnTo>
                <a:lnTo>
                  <a:pt x="4957" y="5918"/>
                </a:lnTo>
                <a:lnTo>
                  <a:pt x="4955" y="5918"/>
                </a:lnTo>
                <a:lnTo>
                  <a:pt x="4953" y="5919"/>
                </a:lnTo>
                <a:lnTo>
                  <a:pt x="4953" y="5926"/>
                </a:lnTo>
                <a:lnTo>
                  <a:pt x="4953" y="5931"/>
                </a:lnTo>
                <a:lnTo>
                  <a:pt x="4956" y="5940"/>
                </a:lnTo>
                <a:lnTo>
                  <a:pt x="4958" y="5951"/>
                </a:lnTo>
                <a:lnTo>
                  <a:pt x="4965" y="5970"/>
                </a:lnTo>
                <a:lnTo>
                  <a:pt x="4967" y="5973"/>
                </a:lnTo>
                <a:lnTo>
                  <a:pt x="4968" y="5975"/>
                </a:lnTo>
                <a:lnTo>
                  <a:pt x="4969" y="5978"/>
                </a:lnTo>
                <a:lnTo>
                  <a:pt x="4969" y="5983"/>
                </a:lnTo>
                <a:lnTo>
                  <a:pt x="4969" y="5987"/>
                </a:lnTo>
                <a:lnTo>
                  <a:pt x="4968" y="5992"/>
                </a:lnTo>
                <a:lnTo>
                  <a:pt x="4966" y="5996"/>
                </a:lnTo>
                <a:lnTo>
                  <a:pt x="4964" y="5997"/>
                </a:lnTo>
                <a:lnTo>
                  <a:pt x="4955" y="5994"/>
                </a:lnTo>
                <a:lnTo>
                  <a:pt x="4949" y="5987"/>
                </a:lnTo>
                <a:lnTo>
                  <a:pt x="4939" y="5970"/>
                </a:lnTo>
                <a:lnTo>
                  <a:pt x="4936" y="5977"/>
                </a:lnTo>
                <a:lnTo>
                  <a:pt x="4936" y="5983"/>
                </a:lnTo>
                <a:lnTo>
                  <a:pt x="4938" y="5997"/>
                </a:lnTo>
                <a:lnTo>
                  <a:pt x="4933" y="5993"/>
                </a:lnTo>
                <a:lnTo>
                  <a:pt x="4931" y="5986"/>
                </a:lnTo>
                <a:lnTo>
                  <a:pt x="4928" y="5949"/>
                </a:lnTo>
                <a:lnTo>
                  <a:pt x="4926" y="5938"/>
                </a:lnTo>
                <a:lnTo>
                  <a:pt x="4923" y="5935"/>
                </a:lnTo>
                <a:lnTo>
                  <a:pt x="4917" y="5944"/>
                </a:lnTo>
                <a:lnTo>
                  <a:pt x="4912" y="5952"/>
                </a:lnTo>
                <a:lnTo>
                  <a:pt x="4912" y="5954"/>
                </a:lnTo>
                <a:lnTo>
                  <a:pt x="4913" y="5959"/>
                </a:lnTo>
                <a:lnTo>
                  <a:pt x="4912" y="5961"/>
                </a:lnTo>
                <a:lnTo>
                  <a:pt x="4911" y="5962"/>
                </a:lnTo>
                <a:lnTo>
                  <a:pt x="4909" y="5963"/>
                </a:lnTo>
                <a:lnTo>
                  <a:pt x="4908" y="5964"/>
                </a:lnTo>
                <a:lnTo>
                  <a:pt x="4890" y="5987"/>
                </a:lnTo>
                <a:lnTo>
                  <a:pt x="4883" y="6002"/>
                </a:lnTo>
                <a:lnTo>
                  <a:pt x="4884" y="6021"/>
                </a:lnTo>
                <a:lnTo>
                  <a:pt x="4886" y="6023"/>
                </a:lnTo>
                <a:lnTo>
                  <a:pt x="4888" y="6026"/>
                </a:lnTo>
                <a:lnTo>
                  <a:pt x="4890" y="6029"/>
                </a:lnTo>
                <a:lnTo>
                  <a:pt x="4892" y="6047"/>
                </a:lnTo>
                <a:lnTo>
                  <a:pt x="4892" y="6050"/>
                </a:lnTo>
                <a:lnTo>
                  <a:pt x="4889" y="6058"/>
                </a:lnTo>
                <a:lnTo>
                  <a:pt x="4890" y="6067"/>
                </a:lnTo>
                <a:lnTo>
                  <a:pt x="4893" y="6075"/>
                </a:lnTo>
                <a:lnTo>
                  <a:pt x="4897" y="6081"/>
                </a:lnTo>
                <a:lnTo>
                  <a:pt x="4908" y="6096"/>
                </a:lnTo>
                <a:lnTo>
                  <a:pt x="4912" y="6104"/>
                </a:lnTo>
                <a:lnTo>
                  <a:pt x="4914" y="6115"/>
                </a:lnTo>
                <a:lnTo>
                  <a:pt x="4911" y="6153"/>
                </a:lnTo>
                <a:lnTo>
                  <a:pt x="4909" y="6153"/>
                </a:lnTo>
                <a:lnTo>
                  <a:pt x="4908" y="6145"/>
                </a:lnTo>
                <a:lnTo>
                  <a:pt x="4901" y="6113"/>
                </a:lnTo>
                <a:lnTo>
                  <a:pt x="4895" y="6100"/>
                </a:lnTo>
                <a:lnTo>
                  <a:pt x="4894" y="6097"/>
                </a:lnTo>
                <a:lnTo>
                  <a:pt x="4891" y="6091"/>
                </a:lnTo>
                <a:lnTo>
                  <a:pt x="4875" y="6070"/>
                </a:lnTo>
                <a:lnTo>
                  <a:pt x="4865" y="6064"/>
                </a:lnTo>
                <a:lnTo>
                  <a:pt x="4862" y="6059"/>
                </a:lnTo>
                <a:lnTo>
                  <a:pt x="4859" y="6057"/>
                </a:lnTo>
                <a:lnTo>
                  <a:pt x="4855" y="6060"/>
                </a:lnTo>
                <a:lnTo>
                  <a:pt x="4854" y="6064"/>
                </a:lnTo>
                <a:lnTo>
                  <a:pt x="4855" y="6070"/>
                </a:lnTo>
                <a:lnTo>
                  <a:pt x="4854" y="6075"/>
                </a:lnTo>
                <a:lnTo>
                  <a:pt x="4851" y="6078"/>
                </a:lnTo>
                <a:lnTo>
                  <a:pt x="4856" y="6105"/>
                </a:lnTo>
                <a:lnTo>
                  <a:pt x="4856" y="6124"/>
                </a:lnTo>
                <a:lnTo>
                  <a:pt x="4854" y="6144"/>
                </a:lnTo>
                <a:lnTo>
                  <a:pt x="4850" y="6163"/>
                </a:lnTo>
                <a:lnTo>
                  <a:pt x="4844" y="6177"/>
                </a:lnTo>
                <a:lnTo>
                  <a:pt x="4839" y="6183"/>
                </a:lnTo>
                <a:lnTo>
                  <a:pt x="4831" y="6190"/>
                </a:lnTo>
                <a:lnTo>
                  <a:pt x="4824" y="6194"/>
                </a:lnTo>
                <a:lnTo>
                  <a:pt x="4821" y="6190"/>
                </a:lnTo>
                <a:lnTo>
                  <a:pt x="4823" y="6186"/>
                </a:lnTo>
                <a:lnTo>
                  <a:pt x="4835" y="6171"/>
                </a:lnTo>
                <a:lnTo>
                  <a:pt x="4841" y="6154"/>
                </a:lnTo>
                <a:lnTo>
                  <a:pt x="4841" y="6138"/>
                </a:lnTo>
                <a:lnTo>
                  <a:pt x="4832" y="6105"/>
                </a:lnTo>
                <a:lnTo>
                  <a:pt x="4838" y="6105"/>
                </a:lnTo>
                <a:lnTo>
                  <a:pt x="4841" y="6103"/>
                </a:lnTo>
                <a:lnTo>
                  <a:pt x="4843" y="6099"/>
                </a:lnTo>
                <a:lnTo>
                  <a:pt x="4846" y="6053"/>
                </a:lnTo>
                <a:lnTo>
                  <a:pt x="4845" y="6048"/>
                </a:lnTo>
                <a:lnTo>
                  <a:pt x="4842" y="6039"/>
                </a:lnTo>
                <a:lnTo>
                  <a:pt x="4841" y="6032"/>
                </a:lnTo>
                <a:lnTo>
                  <a:pt x="4842" y="6024"/>
                </a:lnTo>
                <a:lnTo>
                  <a:pt x="4843" y="6016"/>
                </a:lnTo>
                <a:lnTo>
                  <a:pt x="4849" y="6004"/>
                </a:lnTo>
                <a:lnTo>
                  <a:pt x="4850" y="5997"/>
                </a:lnTo>
                <a:lnTo>
                  <a:pt x="4849" y="5991"/>
                </a:lnTo>
                <a:lnTo>
                  <a:pt x="4850" y="5982"/>
                </a:lnTo>
                <a:lnTo>
                  <a:pt x="4851" y="5976"/>
                </a:lnTo>
                <a:lnTo>
                  <a:pt x="4856" y="5965"/>
                </a:lnTo>
                <a:lnTo>
                  <a:pt x="4857" y="5959"/>
                </a:lnTo>
                <a:lnTo>
                  <a:pt x="4864" y="5931"/>
                </a:lnTo>
                <a:lnTo>
                  <a:pt x="4866" y="5917"/>
                </a:lnTo>
                <a:lnTo>
                  <a:pt x="4860" y="5913"/>
                </a:lnTo>
                <a:lnTo>
                  <a:pt x="4866" y="5906"/>
                </a:lnTo>
                <a:lnTo>
                  <a:pt x="4870" y="5904"/>
                </a:lnTo>
                <a:lnTo>
                  <a:pt x="4874" y="5904"/>
                </a:lnTo>
                <a:lnTo>
                  <a:pt x="4880" y="5904"/>
                </a:lnTo>
                <a:lnTo>
                  <a:pt x="4883" y="5902"/>
                </a:lnTo>
                <a:lnTo>
                  <a:pt x="4885" y="5899"/>
                </a:lnTo>
                <a:lnTo>
                  <a:pt x="4885" y="5892"/>
                </a:lnTo>
                <a:lnTo>
                  <a:pt x="4881" y="5876"/>
                </a:lnTo>
                <a:lnTo>
                  <a:pt x="4880" y="5869"/>
                </a:lnTo>
                <a:lnTo>
                  <a:pt x="4882" y="5862"/>
                </a:lnTo>
                <a:lnTo>
                  <a:pt x="4887" y="5859"/>
                </a:lnTo>
                <a:lnTo>
                  <a:pt x="4892" y="5861"/>
                </a:lnTo>
                <a:lnTo>
                  <a:pt x="4896" y="5865"/>
                </a:lnTo>
                <a:lnTo>
                  <a:pt x="4897" y="5862"/>
                </a:lnTo>
                <a:lnTo>
                  <a:pt x="4898" y="5858"/>
                </a:lnTo>
                <a:lnTo>
                  <a:pt x="4897" y="5854"/>
                </a:lnTo>
                <a:lnTo>
                  <a:pt x="4896" y="5850"/>
                </a:lnTo>
                <a:lnTo>
                  <a:pt x="4894" y="5846"/>
                </a:lnTo>
                <a:lnTo>
                  <a:pt x="4892" y="5845"/>
                </a:lnTo>
                <a:lnTo>
                  <a:pt x="4890" y="5846"/>
                </a:lnTo>
                <a:lnTo>
                  <a:pt x="4886" y="5847"/>
                </a:lnTo>
                <a:lnTo>
                  <a:pt x="4880" y="5845"/>
                </a:lnTo>
                <a:lnTo>
                  <a:pt x="4874" y="5841"/>
                </a:lnTo>
                <a:lnTo>
                  <a:pt x="4861" y="5824"/>
                </a:lnTo>
                <a:lnTo>
                  <a:pt x="4858" y="5821"/>
                </a:lnTo>
                <a:lnTo>
                  <a:pt x="4854" y="5820"/>
                </a:lnTo>
                <a:lnTo>
                  <a:pt x="4849" y="5820"/>
                </a:lnTo>
                <a:lnTo>
                  <a:pt x="4845" y="5816"/>
                </a:lnTo>
                <a:lnTo>
                  <a:pt x="4843" y="5809"/>
                </a:lnTo>
                <a:lnTo>
                  <a:pt x="4841" y="5802"/>
                </a:lnTo>
                <a:lnTo>
                  <a:pt x="4839" y="5799"/>
                </a:lnTo>
                <a:lnTo>
                  <a:pt x="4837" y="5798"/>
                </a:lnTo>
                <a:lnTo>
                  <a:pt x="4830" y="5789"/>
                </a:lnTo>
                <a:lnTo>
                  <a:pt x="4826" y="5785"/>
                </a:lnTo>
                <a:lnTo>
                  <a:pt x="4823" y="5785"/>
                </a:lnTo>
                <a:lnTo>
                  <a:pt x="4821" y="5788"/>
                </a:lnTo>
                <a:lnTo>
                  <a:pt x="4813" y="5792"/>
                </a:lnTo>
                <a:lnTo>
                  <a:pt x="4810" y="5793"/>
                </a:lnTo>
                <a:lnTo>
                  <a:pt x="4807" y="5790"/>
                </a:lnTo>
                <a:lnTo>
                  <a:pt x="4805" y="5787"/>
                </a:lnTo>
                <a:lnTo>
                  <a:pt x="4804" y="5782"/>
                </a:lnTo>
                <a:lnTo>
                  <a:pt x="4804" y="5777"/>
                </a:lnTo>
                <a:lnTo>
                  <a:pt x="4806" y="5775"/>
                </a:lnTo>
                <a:lnTo>
                  <a:pt x="4809" y="5772"/>
                </a:lnTo>
                <a:lnTo>
                  <a:pt x="4805" y="5766"/>
                </a:lnTo>
                <a:lnTo>
                  <a:pt x="4794" y="5757"/>
                </a:lnTo>
                <a:lnTo>
                  <a:pt x="4788" y="5747"/>
                </a:lnTo>
                <a:lnTo>
                  <a:pt x="4784" y="5745"/>
                </a:lnTo>
                <a:lnTo>
                  <a:pt x="4778" y="5751"/>
                </a:lnTo>
                <a:lnTo>
                  <a:pt x="4778" y="5743"/>
                </a:lnTo>
                <a:lnTo>
                  <a:pt x="4786" y="5732"/>
                </a:lnTo>
                <a:lnTo>
                  <a:pt x="4783" y="5724"/>
                </a:lnTo>
                <a:lnTo>
                  <a:pt x="4780" y="5721"/>
                </a:lnTo>
                <a:lnTo>
                  <a:pt x="4777" y="5722"/>
                </a:lnTo>
                <a:lnTo>
                  <a:pt x="4775" y="5726"/>
                </a:lnTo>
                <a:lnTo>
                  <a:pt x="4774" y="5731"/>
                </a:lnTo>
                <a:lnTo>
                  <a:pt x="4773" y="5733"/>
                </a:lnTo>
                <a:lnTo>
                  <a:pt x="4771" y="5733"/>
                </a:lnTo>
                <a:lnTo>
                  <a:pt x="4769" y="5730"/>
                </a:lnTo>
                <a:lnTo>
                  <a:pt x="4768" y="5726"/>
                </a:lnTo>
                <a:lnTo>
                  <a:pt x="4769" y="5710"/>
                </a:lnTo>
                <a:lnTo>
                  <a:pt x="4768" y="5706"/>
                </a:lnTo>
                <a:lnTo>
                  <a:pt x="4766" y="5703"/>
                </a:lnTo>
                <a:lnTo>
                  <a:pt x="4760" y="5702"/>
                </a:lnTo>
                <a:lnTo>
                  <a:pt x="4757" y="5700"/>
                </a:lnTo>
                <a:lnTo>
                  <a:pt x="4749" y="5668"/>
                </a:lnTo>
                <a:lnTo>
                  <a:pt x="4747" y="5664"/>
                </a:lnTo>
                <a:lnTo>
                  <a:pt x="4729" y="5642"/>
                </a:lnTo>
                <a:lnTo>
                  <a:pt x="4724" y="5634"/>
                </a:lnTo>
                <a:lnTo>
                  <a:pt x="4720" y="5625"/>
                </a:lnTo>
                <a:lnTo>
                  <a:pt x="4719" y="5617"/>
                </a:lnTo>
                <a:lnTo>
                  <a:pt x="4705" y="5604"/>
                </a:lnTo>
                <a:lnTo>
                  <a:pt x="4702" y="5599"/>
                </a:lnTo>
                <a:lnTo>
                  <a:pt x="4701" y="5598"/>
                </a:lnTo>
                <a:lnTo>
                  <a:pt x="4700" y="5597"/>
                </a:lnTo>
                <a:lnTo>
                  <a:pt x="4696" y="5598"/>
                </a:lnTo>
                <a:lnTo>
                  <a:pt x="4694" y="5598"/>
                </a:lnTo>
                <a:lnTo>
                  <a:pt x="4690" y="5593"/>
                </a:lnTo>
                <a:lnTo>
                  <a:pt x="4681" y="5582"/>
                </a:lnTo>
                <a:lnTo>
                  <a:pt x="4676" y="5580"/>
                </a:lnTo>
                <a:lnTo>
                  <a:pt x="4672" y="5576"/>
                </a:lnTo>
                <a:lnTo>
                  <a:pt x="4667" y="5568"/>
                </a:lnTo>
                <a:lnTo>
                  <a:pt x="4662" y="5565"/>
                </a:lnTo>
                <a:lnTo>
                  <a:pt x="4659" y="5574"/>
                </a:lnTo>
                <a:lnTo>
                  <a:pt x="4656" y="5570"/>
                </a:lnTo>
                <a:lnTo>
                  <a:pt x="4650" y="5564"/>
                </a:lnTo>
                <a:lnTo>
                  <a:pt x="4648" y="5560"/>
                </a:lnTo>
                <a:lnTo>
                  <a:pt x="4651" y="5545"/>
                </a:lnTo>
                <a:lnTo>
                  <a:pt x="4651" y="5541"/>
                </a:lnTo>
                <a:lnTo>
                  <a:pt x="4650" y="5533"/>
                </a:lnTo>
                <a:lnTo>
                  <a:pt x="4647" y="5526"/>
                </a:lnTo>
                <a:lnTo>
                  <a:pt x="4644" y="5519"/>
                </a:lnTo>
                <a:lnTo>
                  <a:pt x="4640" y="5514"/>
                </a:lnTo>
                <a:lnTo>
                  <a:pt x="4636" y="5520"/>
                </a:lnTo>
                <a:lnTo>
                  <a:pt x="4636" y="5523"/>
                </a:lnTo>
                <a:lnTo>
                  <a:pt x="4634" y="5523"/>
                </a:lnTo>
                <a:lnTo>
                  <a:pt x="4632" y="5518"/>
                </a:lnTo>
                <a:lnTo>
                  <a:pt x="4631" y="5514"/>
                </a:lnTo>
                <a:lnTo>
                  <a:pt x="4628" y="5512"/>
                </a:lnTo>
                <a:lnTo>
                  <a:pt x="4624" y="5511"/>
                </a:lnTo>
                <a:lnTo>
                  <a:pt x="4621" y="5508"/>
                </a:lnTo>
                <a:lnTo>
                  <a:pt x="4619" y="5503"/>
                </a:lnTo>
                <a:lnTo>
                  <a:pt x="4616" y="5497"/>
                </a:lnTo>
                <a:lnTo>
                  <a:pt x="4612" y="5496"/>
                </a:lnTo>
                <a:lnTo>
                  <a:pt x="4609" y="5503"/>
                </a:lnTo>
                <a:lnTo>
                  <a:pt x="4612" y="5515"/>
                </a:lnTo>
                <a:lnTo>
                  <a:pt x="4612" y="5522"/>
                </a:lnTo>
                <a:lnTo>
                  <a:pt x="4603" y="5517"/>
                </a:lnTo>
                <a:lnTo>
                  <a:pt x="4598" y="5512"/>
                </a:lnTo>
                <a:lnTo>
                  <a:pt x="4586" y="5494"/>
                </a:lnTo>
                <a:lnTo>
                  <a:pt x="4582" y="5492"/>
                </a:lnTo>
                <a:lnTo>
                  <a:pt x="4578" y="5497"/>
                </a:lnTo>
                <a:lnTo>
                  <a:pt x="4574" y="5511"/>
                </a:lnTo>
                <a:lnTo>
                  <a:pt x="4571" y="5514"/>
                </a:lnTo>
                <a:lnTo>
                  <a:pt x="4568" y="5517"/>
                </a:lnTo>
                <a:lnTo>
                  <a:pt x="4566" y="5516"/>
                </a:lnTo>
                <a:lnTo>
                  <a:pt x="4565" y="5509"/>
                </a:lnTo>
                <a:lnTo>
                  <a:pt x="4566" y="5496"/>
                </a:lnTo>
                <a:lnTo>
                  <a:pt x="4564" y="5491"/>
                </a:lnTo>
                <a:lnTo>
                  <a:pt x="4559" y="5487"/>
                </a:lnTo>
                <a:lnTo>
                  <a:pt x="4557" y="5492"/>
                </a:lnTo>
                <a:lnTo>
                  <a:pt x="4557" y="5497"/>
                </a:lnTo>
                <a:lnTo>
                  <a:pt x="4558" y="5500"/>
                </a:lnTo>
                <a:lnTo>
                  <a:pt x="4561" y="5502"/>
                </a:lnTo>
                <a:lnTo>
                  <a:pt x="4555" y="5510"/>
                </a:lnTo>
                <a:lnTo>
                  <a:pt x="4551" y="5520"/>
                </a:lnTo>
                <a:lnTo>
                  <a:pt x="4546" y="5525"/>
                </a:lnTo>
                <a:lnTo>
                  <a:pt x="4539" y="5518"/>
                </a:lnTo>
                <a:lnTo>
                  <a:pt x="4536" y="5507"/>
                </a:lnTo>
                <a:lnTo>
                  <a:pt x="4535" y="5495"/>
                </a:lnTo>
                <a:lnTo>
                  <a:pt x="4533" y="5488"/>
                </a:lnTo>
                <a:lnTo>
                  <a:pt x="4523" y="5490"/>
                </a:lnTo>
                <a:lnTo>
                  <a:pt x="4526" y="5481"/>
                </a:lnTo>
                <a:lnTo>
                  <a:pt x="4529" y="5470"/>
                </a:lnTo>
                <a:lnTo>
                  <a:pt x="4528" y="5464"/>
                </a:lnTo>
                <a:lnTo>
                  <a:pt x="4521" y="5469"/>
                </a:lnTo>
                <a:lnTo>
                  <a:pt x="4524" y="5460"/>
                </a:lnTo>
                <a:lnTo>
                  <a:pt x="4522" y="5457"/>
                </a:lnTo>
                <a:lnTo>
                  <a:pt x="4518" y="5459"/>
                </a:lnTo>
                <a:lnTo>
                  <a:pt x="4512" y="5463"/>
                </a:lnTo>
                <a:lnTo>
                  <a:pt x="4513" y="5449"/>
                </a:lnTo>
                <a:lnTo>
                  <a:pt x="4512" y="5442"/>
                </a:lnTo>
                <a:lnTo>
                  <a:pt x="4509" y="5439"/>
                </a:lnTo>
                <a:lnTo>
                  <a:pt x="4504" y="5437"/>
                </a:lnTo>
                <a:lnTo>
                  <a:pt x="4499" y="5431"/>
                </a:lnTo>
                <a:lnTo>
                  <a:pt x="4491" y="5418"/>
                </a:lnTo>
                <a:lnTo>
                  <a:pt x="4483" y="5421"/>
                </a:lnTo>
                <a:lnTo>
                  <a:pt x="4479" y="5424"/>
                </a:lnTo>
                <a:lnTo>
                  <a:pt x="4475" y="5427"/>
                </a:lnTo>
                <a:lnTo>
                  <a:pt x="4478" y="5428"/>
                </a:lnTo>
                <a:lnTo>
                  <a:pt x="4484" y="5433"/>
                </a:lnTo>
                <a:lnTo>
                  <a:pt x="4478" y="5436"/>
                </a:lnTo>
                <a:lnTo>
                  <a:pt x="4473" y="5433"/>
                </a:lnTo>
                <a:lnTo>
                  <a:pt x="4468" y="5428"/>
                </a:lnTo>
                <a:lnTo>
                  <a:pt x="4462" y="5427"/>
                </a:lnTo>
                <a:lnTo>
                  <a:pt x="4456" y="5432"/>
                </a:lnTo>
                <a:lnTo>
                  <a:pt x="4456" y="5438"/>
                </a:lnTo>
                <a:lnTo>
                  <a:pt x="4460" y="5444"/>
                </a:lnTo>
                <a:lnTo>
                  <a:pt x="4466" y="5448"/>
                </a:lnTo>
                <a:lnTo>
                  <a:pt x="4466" y="5451"/>
                </a:lnTo>
                <a:lnTo>
                  <a:pt x="4462" y="5451"/>
                </a:lnTo>
                <a:lnTo>
                  <a:pt x="4458" y="5452"/>
                </a:lnTo>
                <a:lnTo>
                  <a:pt x="4456" y="5455"/>
                </a:lnTo>
                <a:lnTo>
                  <a:pt x="4455" y="5460"/>
                </a:lnTo>
                <a:lnTo>
                  <a:pt x="4451" y="5459"/>
                </a:lnTo>
                <a:lnTo>
                  <a:pt x="4448" y="5457"/>
                </a:lnTo>
                <a:lnTo>
                  <a:pt x="4450" y="5448"/>
                </a:lnTo>
                <a:lnTo>
                  <a:pt x="4448" y="5441"/>
                </a:lnTo>
                <a:lnTo>
                  <a:pt x="4446" y="5438"/>
                </a:lnTo>
                <a:lnTo>
                  <a:pt x="4444" y="5437"/>
                </a:lnTo>
                <a:lnTo>
                  <a:pt x="4442" y="5443"/>
                </a:lnTo>
                <a:lnTo>
                  <a:pt x="4436" y="5446"/>
                </a:lnTo>
                <a:lnTo>
                  <a:pt x="4429" y="5448"/>
                </a:lnTo>
                <a:lnTo>
                  <a:pt x="4424" y="5448"/>
                </a:lnTo>
                <a:lnTo>
                  <a:pt x="4426" y="5454"/>
                </a:lnTo>
                <a:lnTo>
                  <a:pt x="4430" y="5472"/>
                </a:lnTo>
                <a:lnTo>
                  <a:pt x="4432" y="5476"/>
                </a:lnTo>
                <a:lnTo>
                  <a:pt x="4438" y="5485"/>
                </a:lnTo>
                <a:lnTo>
                  <a:pt x="4439" y="5488"/>
                </a:lnTo>
                <a:lnTo>
                  <a:pt x="4439" y="5495"/>
                </a:lnTo>
                <a:lnTo>
                  <a:pt x="4440" y="5501"/>
                </a:lnTo>
                <a:lnTo>
                  <a:pt x="4443" y="5506"/>
                </a:lnTo>
                <a:lnTo>
                  <a:pt x="4446" y="5507"/>
                </a:lnTo>
                <a:lnTo>
                  <a:pt x="4451" y="5508"/>
                </a:lnTo>
                <a:lnTo>
                  <a:pt x="4454" y="5510"/>
                </a:lnTo>
                <a:lnTo>
                  <a:pt x="4457" y="5513"/>
                </a:lnTo>
                <a:lnTo>
                  <a:pt x="4458" y="5517"/>
                </a:lnTo>
                <a:lnTo>
                  <a:pt x="4450" y="5514"/>
                </a:lnTo>
                <a:lnTo>
                  <a:pt x="4446" y="5514"/>
                </a:lnTo>
                <a:lnTo>
                  <a:pt x="4443" y="5517"/>
                </a:lnTo>
                <a:lnTo>
                  <a:pt x="4444" y="5520"/>
                </a:lnTo>
                <a:lnTo>
                  <a:pt x="4448" y="5523"/>
                </a:lnTo>
                <a:lnTo>
                  <a:pt x="4454" y="5526"/>
                </a:lnTo>
                <a:lnTo>
                  <a:pt x="4449" y="5532"/>
                </a:lnTo>
                <a:lnTo>
                  <a:pt x="4445" y="5531"/>
                </a:lnTo>
                <a:lnTo>
                  <a:pt x="4436" y="5526"/>
                </a:lnTo>
                <a:lnTo>
                  <a:pt x="4436" y="5527"/>
                </a:lnTo>
                <a:lnTo>
                  <a:pt x="4431" y="5528"/>
                </a:lnTo>
                <a:lnTo>
                  <a:pt x="4427" y="5526"/>
                </a:lnTo>
                <a:lnTo>
                  <a:pt x="4424" y="5531"/>
                </a:lnTo>
                <a:lnTo>
                  <a:pt x="4423" y="5535"/>
                </a:lnTo>
                <a:lnTo>
                  <a:pt x="4418" y="5535"/>
                </a:lnTo>
                <a:lnTo>
                  <a:pt x="4411" y="5532"/>
                </a:lnTo>
                <a:lnTo>
                  <a:pt x="4410" y="5532"/>
                </a:lnTo>
                <a:lnTo>
                  <a:pt x="4407" y="5536"/>
                </a:lnTo>
                <a:lnTo>
                  <a:pt x="4407" y="5542"/>
                </a:lnTo>
                <a:lnTo>
                  <a:pt x="4410" y="5548"/>
                </a:lnTo>
                <a:lnTo>
                  <a:pt x="4413" y="5553"/>
                </a:lnTo>
                <a:lnTo>
                  <a:pt x="4417" y="5549"/>
                </a:lnTo>
                <a:lnTo>
                  <a:pt x="4419" y="5547"/>
                </a:lnTo>
                <a:lnTo>
                  <a:pt x="4420" y="5544"/>
                </a:lnTo>
                <a:lnTo>
                  <a:pt x="4422" y="5544"/>
                </a:lnTo>
                <a:lnTo>
                  <a:pt x="4421" y="5552"/>
                </a:lnTo>
                <a:lnTo>
                  <a:pt x="4418" y="5559"/>
                </a:lnTo>
                <a:lnTo>
                  <a:pt x="4415" y="5565"/>
                </a:lnTo>
                <a:lnTo>
                  <a:pt x="4418" y="5571"/>
                </a:lnTo>
                <a:lnTo>
                  <a:pt x="4413" y="5577"/>
                </a:lnTo>
                <a:lnTo>
                  <a:pt x="4408" y="5591"/>
                </a:lnTo>
                <a:lnTo>
                  <a:pt x="4404" y="5592"/>
                </a:lnTo>
                <a:lnTo>
                  <a:pt x="4402" y="5590"/>
                </a:lnTo>
                <a:lnTo>
                  <a:pt x="4401" y="5581"/>
                </a:lnTo>
                <a:lnTo>
                  <a:pt x="4400" y="5577"/>
                </a:lnTo>
                <a:lnTo>
                  <a:pt x="4398" y="5574"/>
                </a:lnTo>
                <a:lnTo>
                  <a:pt x="4393" y="5570"/>
                </a:lnTo>
                <a:lnTo>
                  <a:pt x="4391" y="5568"/>
                </a:lnTo>
                <a:lnTo>
                  <a:pt x="4389" y="5573"/>
                </a:lnTo>
                <a:lnTo>
                  <a:pt x="4391" y="5577"/>
                </a:lnTo>
                <a:lnTo>
                  <a:pt x="4393" y="5581"/>
                </a:lnTo>
                <a:lnTo>
                  <a:pt x="4392" y="5584"/>
                </a:lnTo>
                <a:lnTo>
                  <a:pt x="4389" y="5589"/>
                </a:lnTo>
                <a:lnTo>
                  <a:pt x="4389" y="5593"/>
                </a:lnTo>
                <a:lnTo>
                  <a:pt x="4390" y="5597"/>
                </a:lnTo>
                <a:lnTo>
                  <a:pt x="4391" y="5602"/>
                </a:lnTo>
                <a:lnTo>
                  <a:pt x="4389" y="5608"/>
                </a:lnTo>
                <a:lnTo>
                  <a:pt x="4385" y="5611"/>
                </a:lnTo>
                <a:lnTo>
                  <a:pt x="4380" y="5613"/>
                </a:lnTo>
                <a:lnTo>
                  <a:pt x="4377" y="5616"/>
                </a:lnTo>
                <a:lnTo>
                  <a:pt x="4375" y="5621"/>
                </a:lnTo>
                <a:lnTo>
                  <a:pt x="4374" y="5627"/>
                </a:lnTo>
                <a:lnTo>
                  <a:pt x="4374" y="5640"/>
                </a:lnTo>
                <a:lnTo>
                  <a:pt x="4371" y="5634"/>
                </a:lnTo>
                <a:lnTo>
                  <a:pt x="4368" y="5633"/>
                </a:lnTo>
                <a:lnTo>
                  <a:pt x="4365" y="5631"/>
                </a:lnTo>
                <a:lnTo>
                  <a:pt x="4363" y="5625"/>
                </a:lnTo>
                <a:lnTo>
                  <a:pt x="4363" y="5619"/>
                </a:lnTo>
                <a:lnTo>
                  <a:pt x="4365" y="5606"/>
                </a:lnTo>
                <a:lnTo>
                  <a:pt x="4364" y="5601"/>
                </a:lnTo>
                <a:lnTo>
                  <a:pt x="4360" y="5598"/>
                </a:lnTo>
                <a:lnTo>
                  <a:pt x="4357" y="5600"/>
                </a:lnTo>
                <a:lnTo>
                  <a:pt x="4353" y="5603"/>
                </a:lnTo>
                <a:lnTo>
                  <a:pt x="4348" y="5604"/>
                </a:lnTo>
                <a:lnTo>
                  <a:pt x="4346" y="5601"/>
                </a:lnTo>
                <a:lnTo>
                  <a:pt x="4342" y="5592"/>
                </a:lnTo>
                <a:lnTo>
                  <a:pt x="4340" y="5589"/>
                </a:lnTo>
                <a:lnTo>
                  <a:pt x="4351" y="5571"/>
                </a:lnTo>
                <a:lnTo>
                  <a:pt x="4347" y="5569"/>
                </a:lnTo>
                <a:lnTo>
                  <a:pt x="4336" y="5575"/>
                </a:lnTo>
                <a:lnTo>
                  <a:pt x="4330" y="5577"/>
                </a:lnTo>
                <a:lnTo>
                  <a:pt x="4327" y="5573"/>
                </a:lnTo>
                <a:lnTo>
                  <a:pt x="4331" y="5565"/>
                </a:lnTo>
                <a:lnTo>
                  <a:pt x="4340" y="5553"/>
                </a:lnTo>
                <a:lnTo>
                  <a:pt x="4341" y="5549"/>
                </a:lnTo>
                <a:lnTo>
                  <a:pt x="4343" y="5538"/>
                </a:lnTo>
                <a:lnTo>
                  <a:pt x="4344" y="5536"/>
                </a:lnTo>
                <a:lnTo>
                  <a:pt x="4347" y="5534"/>
                </a:lnTo>
                <a:lnTo>
                  <a:pt x="4349" y="5532"/>
                </a:lnTo>
                <a:lnTo>
                  <a:pt x="4349" y="5528"/>
                </a:lnTo>
                <a:lnTo>
                  <a:pt x="4351" y="5523"/>
                </a:lnTo>
                <a:lnTo>
                  <a:pt x="4356" y="5519"/>
                </a:lnTo>
                <a:lnTo>
                  <a:pt x="4361" y="5516"/>
                </a:lnTo>
                <a:lnTo>
                  <a:pt x="4365" y="5514"/>
                </a:lnTo>
                <a:lnTo>
                  <a:pt x="4356" y="5510"/>
                </a:lnTo>
                <a:lnTo>
                  <a:pt x="4352" y="5508"/>
                </a:lnTo>
                <a:lnTo>
                  <a:pt x="4348" y="5512"/>
                </a:lnTo>
                <a:lnTo>
                  <a:pt x="4343" y="5523"/>
                </a:lnTo>
                <a:lnTo>
                  <a:pt x="4339" y="5530"/>
                </a:lnTo>
                <a:lnTo>
                  <a:pt x="4333" y="5536"/>
                </a:lnTo>
                <a:lnTo>
                  <a:pt x="4326" y="5536"/>
                </a:lnTo>
                <a:lnTo>
                  <a:pt x="4321" y="5526"/>
                </a:lnTo>
                <a:lnTo>
                  <a:pt x="4317" y="5531"/>
                </a:lnTo>
                <a:lnTo>
                  <a:pt x="4307" y="5541"/>
                </a:lnTo>
                <a:lnTo>
                  <a:pt x="4302" y="5558"/>
                </a:lnTo>
                <a:lnTo>
                  <a:pt x="4297" y="5559"/>
                </a:lnTo>
                <a:lnTo>
                  <a:pt x="4291" y="5559"/>
                </a:lnTo>
                <a:lnTo>
                  <a:pt x="4287" y="5565"/>
                </a:lnTo>
                <a:lnTo>
                  <a:pt x="4288" y="5567"/>
                </a:lnTo>
                <a:lnTo>
                  <a:pt x="4290" y="5570"/>
                </a:lnTo>
                <a:lnTo>
                  <a:pt x="4291" y="5571"/>
                </a:lnTo>
                <a:lnTo>
                  <a:pt x="4285" y="5574"/>
                </a:lnTo>
                <a:lnTo>
                  <a:pt x="4282" y="5577"/>
                </a:lnTo>
                <a:lnTo>
                  <a:pt x="4281" y="5582"/>
                </a:lnTo>
                <a:lnTo>
                  <a:pt x="4280" y="5589"/>
                </a:lnTo>
                <a:lnTo>
                  <a:pt x="4276" y="5595"/>
                </a:lnTo>
                <a:lnTo>
                  <a:pt x="4275" y="5599"/>
                </a:lnTo>
                <a:lnTo>
                  <a:pt x="4276" y="5601"/>
                </a:lnTo>
                <a:lnTo>
                  <a:pt x="4279" y="5601"/>
                </a:lnTo>
                <a:lnTo>
                  <a:pt x="4281" y="5601"/>
                </a:lnTo>
                <a:lnTo>
                  <a:pt x="4283" y="5603"/>
                </a:lnTo>
                <a:lnTo>
                  <a:pt x="4288" y="5610"/>
                </a:lnTo>
                <a:lnTo>
                  <a:pt x="4291" y="5615"/>
                </a:lnTo>
                <a:lnTo>
                  <a:pt x="4291" y="5620"/>
                </a:lnTo>
                <a:lnTo>
                  <a:pt x="4280" y="5623"/>
                </a:lnTo>
                <a:lnTo>
                  <a:pt x="4277" y="5627"/>
                </a:lnTo>
                <a:lnTo>
                  <a:pt x="4275" y="5633"/>
                </a:lnTo>
                <a:lnTo>
                  <a:pt x="4275" y="5640"/>
                </a:lnTo>
                <a:lnTo>
                  <a:pt x="4272" y="5640"/>
                </a:lnTo>
                <a:lnTo>
                  <a:pt x="4270" y="5630"/>
                </a:lnTo>
                <a:lnTo>
                  <a:pt x="4267" y="5630"/>
                </a:lnTo>
                <a:lnTo>
                  <a:pt x="4263" y="5634"/>
                </a:lnTo>
                <a:lnTo>
                  <a:pt x="4259" y="5637"/>
                </a:lnTo>
                <a:lnTo>
                  <a:pt x="4258" y="5636"/>
                </a:lnTo>
                <a:lnTo>
                  <a:pt x="4253" y="5633"/>
                </a:lnTo>
                <a:lnTo>
                  <a:pt x="4252" y="5632"/>
                </a:lnTo>
                <a:lnTo>
                  <a:pt x="4253" y="5629"/>
                </a:lnTo>
                <a:lnTo>
                  <a:pt x="4254" y="5628"/>
                </a:lnTo>
                <a:lnTo>
                  <a:pt x="4256" y="5628"/>
                </a:lnTo>
                <a:lnTo>
                  <a:pt x="4258" y="5626"/>
                </a:lnTo>
                <a:lnTo>
                  <a:pt x="4257" y="5620"/>
                </a:lnTo>
                <a:lnTo>
                  <a:pt x="4249" y="5616"/>
                </a:lnTo>
                <a:lnTo>
                  <a:pt x="4241" y="5609"/>
                </a:lnTo>
                <a:lnTo>
                  <a:pt x="4244" y="5595"/>
                </a:lnTo>
                <a:lnTo>
                  <a:pt x="4238" y="5597"/>
                </a:lnTo>
                <a:lnTo>
                  <a:pt x="4240" y="5593"/>
                </a:lnTo>
                <a:lnTo>
                  <a:pt x="4249" y="5583"/>
                </a:lnTo>
                <a:lnTo>
                  <a:pt x="4249" y="5575"/>
                </a:lnTo>
                <a:lnTo>
                  <a:pt x="4244" y="5573"/>
                </a:lnTo>
                <a:lnTo>
                  <a:pt x="4234" y="5577"/>
                </a:lnTo>
                <a:lnTo>
                  <a:pt x="4235" y="5570"/>
                </a:lnTo>
                <a:lnTo>
                  <a:pt x="4233" y="5564"/>
                </a:lnTo>
                <a:lnTo>
                  <a:pt x="4235" y="5561"/>
                </a:lnTo>
                <a:lnTo>
                  <a:pt x="4244" y="5559"/>
                </a:lnTo>
                <a:lnTo>
                  <a:pt x="4250" y="5557"/>
                </a:lnTo>
                <a:lnTo>
                  <a:pt x="4248" y="5551"/>
                </a:lnTo>
                <a:lnTo>
                  <a:pt x="4243" y="5545"/>
                </a:lnTo>
                <a:lnTo>
                  <a:pt x="4234" y="5544"/>
                </a:lnTo>
                <a:lnTo>
                  <a:pt x="4238" y="5537"/>
                </a:lnTo>
                <a:lnTo>
                  <a:pt x="4248" y="5529"/>
                </a:lnTo>
                <a:lnTo>
                  <a:pt x="4252" y="5520"/>
                </a:lnTo>
                <a:lnTo>
                  <a:pt x="4243" y="5524"/>
                </a:lnTo>
                <a:lnTo>
                  <a:pt x="4239" y="5526"/>
                </a:lnTo>
                <a:lnTo>
                  <a:pt x="4236" y="5529"/>
                </a:lnTo>
                <a:lnTo>
                  <a:pt x="4227" y="5540"/>
                </a:lnTo>
                <a:lnTo>
                  <a:pt x="4222" y="5544"/>
                </a:lnTo>
                <a:lnTo>
                  <a:pt x="4216" y="5547"/>
                </a:lnTo>
                <a:lnTo>
                  <a:pt x="4218" y="5540"/>
                </a:lnTo>
                <a:lnTo>
                  <a:pt x="4221" y="5533"/>
                </a:lnTo>
                <a:lnTo>
                  <a:pt x="4225" y="5529"/>
                </a:lnTo>
                <a:lnTo>
                  <a:pt x="4230" y="5526"/>
                </a:lnTo>
                <a:lnTo>
                  <a:pt x="4230" y="5523"/>
                </a:lnTo>
                <a:lnTo>
                  <a:pt x="4228" y="5522"/>
                </a:lnTo>
                <a:lnTo>
                  <a:pt x="4225" y="5521"/>
                </a:lnTo>
                <a:lnTo>
                  <a:pt x="4223" y="5520"/>
                </a:lnTo>
                <a:lnTo>
                  <a:pt x="4228" y="5513"/>
                </a:lnTo>
                <a:lnTo>
                  <a:pt x="4229" y="5510"/>
                </a:lnTo>
                <a:lnTo>
                  <a:pt x="4230" y="5505"/>
                </a:lnTo>
                <a:lnTo>
                  <a:pt x="4226" y="5509"/>
                </a:lnTo>
                <a:lnTo>
                  <a:pt x="4223" y="5509"/>
                </a:lnTo>
                <a:lnTo>
                  <a:pt x="4220" y="5508"/>
                </a:lnTo>
                <a:lnTo>
                  <a:pt x="4211" y="5506"/>
                </a:lnTo>
                <a:lnTo>
                  <a:pt x="4211" y="5504"/>
                </a:lnTo>
                <a:lnTo>
                  <a:pt x="4213" y="5499"/>
                </a:lnTo>
                <a:lnTo>
                  <a:pt x="4215" y="5494"/>
                </a:lnTo>
                <a:lnTo>
                  <a:pt x="4213" y="5490"/>
                </a:lnTo>
                <a:lnTo>
                  <a:pt x="4209" y="5491"/>
                </a:lnTo>
                <a:lnTo>
                  <a:pt x="4205" y="5495"/>
                </a:lnTo>
                <a:lnTo>
                  <a:pt x="4203" y="5500"/>
                </a:lnTo>
                <a:lnTo>
                  <a:pt x="4202" y="5507"/>
                </a:lnTo>
                <a:lnTo>
                  <a:pt x="4200" y="5509"/>
                </a:lnTo>
                <a:lnTo>
                  <a:pt x="4191" y="5506"/>
                </a:lnTo>
                <a:lnTo>
                  <a:pt x="4187" y="5504"/>
                </a:lnTo>
                <a:lnTo>
                  <a:pt x="4187" y="5505"/>
                </a:lnTo>
                <a:lnTo>
                  <a:pt x="4190" y="5511"/>
                </a:lnTo>
                <a:lnTo>
                  <a:pt x="4192" y="5514"/>
                </a:lnTo>
                <a:lnTo>
                  <a:pt x="4205" y="5523"/>
                </a:lnTo>
                <a:lnTo>
                  <a:pt x="4207" y="5524"/>
                </a:lnTo>
                <a:lnTo>
                  <a:pt x="4208" y="5526"/>
                </a:lnTo>
                <a:lnTo>
                  <a:pt x="4210" y="5532"/>
                </a:lnTo>
                <a:lnTo>
                  <a:pt x="4210" y="5537"/>
                </a:lnTo>
                <a:lnTo>
                  <a:pt x="4210" y="5542"/>
                </a:lnTo>
                <a:lnTo>
                  <a:pt x="4210" y="5547"/>
                </a:lnTo>
                <a:lnTo>
                  <a:pt x="4211" y="5550"/>
                </a:lnTo>
                <a:lnTo>
                  <a:pt x="4204" y="5551"/>
                </a:lnTo>
                <a:lnTo>
                  <a:pt x="4196" y="5532"/>
                </a:lnTo>
                <a:lnTo>
                  <a:pt x="4192" y="5535"/>
                </a:lnTo>
                <a:lnTo>
                  <a:pt x="4191" y="5541"/>
                </a:lnTo>
                <a:lnTo>
                  <a:pt x="4192" y="5547"/>
                </a:lnTo>
                <a:lnTo>
                  <a:pt x="4191" y="5552"/>
                </a:lnTo>
                <a:lnTo>
                  <a:pt x="4187" y="5553"/>
                </a:lnTo>
                <a:lnTo>
                  <a:pt x="4183" y="5551"/>
                </a:lnTo>
                <a:lnTo>
                  <a:pt x="4178" y="5539"/>
                </a:lnTo>
                <a:lnTo>
                  <a:pt x="4174" y="5535"/>
                </a:lnTo>
                <a:lnTo>
                  <a:pt x="4174" y="5540"/>
                </a:lnTo>
                <a:lnTo>
                  <a:pt x="4172" y="5545"/>
                </a:lnTo>
                <a:lnTo>
                  <a:pt x="4171" y="5549"/>
                </a:lnTo>
                <a:lnTo>
                  <a:pt x="4172" y="5553"/>
                </a:lnTo>
                <a:lnTo>
                  <a:pt x="4175" y="5559"/>
                </a:lnTo>
                <a:lnTo>
                  <a:pt x="4176" y="5563"/>
                </a:lnTo>
                <a:lnTo>
                  <a:pt x="4178" y="5570"/>
                </a:lnTo>
                <a:lnTo>
                  <a:pt x="4182" y="5573"/>
                </a:lnTo>
                <a:lnTo>
                  <a:pt x="4215" y="5574"/>
                </a:lnTo>
                <a:lnTo>
                  <a:pt x="4223" y="5581"/>
                </a:lnTo>
                <a:lnTo>
                  <a:pt x="4229" y="5598"/>
                </a:lnTo>
                <a:lnTo>
                  <a:pt x="4225" y="5602"/>
                </a:lnTo>
                <a:lnTo>
                  <a:pt x="4225" y="5609"/>
                </a:lnTo>
                <a:lnTo>
                  <a:pt x="4227" y="5617"/>
                </a:lnTo>
                <a:lnTo>
                  <a:pt x="4226" y="5625"/>
                </a:lnTo>
                <a:lnTo>
                  <a:pt x="4225" y="5625"/>
                </a:lnTo>
                <a:lnTo>
                  <a:pt x="4217" y="5634"/>
                </a:lnTo>
                <a:lnTo>
                  <a:pt x="4214" y="5636"/>
                </a:lnTo>
                <a:lnTo>
                  <a:pt x="4212" y="5637"/>
                </a:lnTo>
                <a:lnTo>
                  <a:pt x="4202" y="5638"/>
                </a:lnTo>
                <a:lnTo>
                  <a:pt x="4199" y="5642"/>
                </a:lnTo>
                <a:lnTo>
                  <a:pt x="4199" y="5648"/>
                </a:lnTo>
                <a:lnTo>
                  <a:pt x="4199" y="5653"/>
                </a:lnTo>
                <a:lnTo>
                  <a:pt x="4199" y="5658"/>
                </a:lnTo>
                <a:lnTo>
                  <a:pt x="4202" y="5665"/>
                </a:lnTo>
                <a:lnTo>
                  <a:pt x="4203" y="5668"/>
                </a:lnTo>
                <a:lnTo>
                  <a:pt x="4202" y="5672"/>
                </a:lnTo>
                <a:lnTo>
                  <a:pt x="4200" y="5676"/>
                </a:lnTo>
                <a:lnTo>
                  <a:pt x="4198" y="5679"/>
                </a:lnTo>
                <a:lnTo>
                  <a:pt x="4199" y="5684"/>
                </a:lnTo>
                <a:lnTo>
                  <a:pt x="4199" y="5689"/>
                </a:lnTo>
                <a:lnTo>
                  <a:pt x="4198" y="5692"/>
                </a:lnTo>
                <a:lnTo>
                  <a:pt x="4189" y="5695"/>
                </a:lnTo>
                <a:lnTo>
                  <a:pt x="4183" y="5699"/>
                </a:lnTo>
                <a:lnTo>
                  <a:pt x="4182" y="5700"/>
                </a:lnTo>
                <a:lnTo>
                  <a:pt x="4182" y="5701"/>
                </a:lnTo>
                <a:lnTo>
                  <a:pt x="4178" y="5704"/>
                </a:lnTo>
                <a:lnTo>
                  <a:pt x="4173" y="5707"/>
                </a:lnTo>
                <a:lnTo>
                  <a:pt x="4172" y="5706"/>
                </a:lnTo>
                <a:lnTo>
                  <a:pt x="4171" y="5712"/>
                </a:lnTo>
                <a:lnTo>
                  <a:pt x="4172" y="5715"/>
                </a:lnTo>
                <a:lnTo>
                  <a:pt x="4174" y="5716"/>
                </a:lnTo>
                <a:lnTo>
                  <a:pt x="4176" y="5718"/>
                </a:lnTo>
                <a:lnTo>
                  <a:pt x="4178" y="5721"/>
                </a:lnTo>
                <a:lnTo>
                  <a:pt x="4180" y="5723"/>
                </a:lnTo>
                <a:lnTo>
                  <a:pt x="4182" y="5725"/>
                </a:lnTo>
                <a:lnTo>
                  <a:pt x="4182" y="5731"/>
                </a:lnTo>
                <a:lnTo>
                  <a:pt x="4183" y="5735"/>
                </a:lnTo>
                <a:lnTo>
                  <a:pt x="4188" y="5742"/>
                </a:lnTo>
                <a:lnTo>
                  <a:pt x="4189" y="5746"/>
                </a:lnTo>
                <a:lnTo>
                  <a:pt x="4189" y="5752"/>
                </a:lnTo>
                <a:lnTo>
                  <a:pt x="4190" y="5757"/>
                </a:lnTo>
                <a:lnTo>
                  <a:pt x="4190" y="5762"/>
                </a:lnTo>
                <a:lnTo>
                  <a:pt x="4188" y="5766"/>
                </a:lnTo>
                <a:lnTo>
                  <a:pt x="4186" y="5767"/>
                </a:lnTo>
                <a:lnTo>
                  <a:pt x="4181" y="5762"/>
                </a:lnTo>
                <a:lnTo>
                  <a:pt x="4177" y="5763"/>
                </a:lnTo>
                <a:lnTo>
                  <a:pt x="4176" y="5767"/>
                </a:lnTo>
                <a:lnTo>
                  <a:pt x="4177" y="5772"/>
                </a:lnTo>
                <a:lnTo>
                  <a:pt x="4176" y="5776"/>
                </a:lnTo>
                <a:lnTo>
                  <a:pt x="4171" y="5778"/>
                </a:lnTo>
                <a:lnTo>
                  <a:pt x="4170" y="5776"/>
                </a:lnTo>
                <a:lnTo>
                  <a:pt x="4167" y="5770"/>
                </a:lnTo>
                <a:lnTo>
                  <a:pt x="4166" y="5768"/>
                </a:lnTo>
                <a:lnTo>
                  <a:pt x="4164" y="5767"/>
                </a:lnTo>
                <a:lnTo>
                  <a:pt x="4153" y="5766"/>
                </a:lnTo>
                <a:lnTo>
                  <a:pt x="4151" y="5769"/>
                </a:lnTo>
                <a:lnTo>
                  <a:pt x="4150" y="5774"/>
                </a:lnTo>
                <a:lnTo>
                  <a:pt x="4148" y="5784"/>
                </a:lnTo>
                <a:lnTo>
                  <a:pt x="4148" y="5785"/>
                </a:lnTo>
                <a:lnTo>
                  <a:pt x="4146" y="5786"/>
                </a:lnTo>
                <a:lnTo>
                  <a:pt x="4146" y="5788"/>
                </a:lnTo>
                <a:lnTo>
                  <a:pt x="4147" y="5791"/>
                </a:lnTo>
                <a:lnTo>
                  <a:pt x="4150" y="5796"/>
                </a:lnTo>
                <a:lnTo>
                  <a:pt x="4152" y="5798"/>
                </a:lnTo>
                <a:lnTo>
                  <a:pt x="4152" y="5800"/>
                </a:lnTo>
                <a:lnTo>
                  <a:pt x="4150" y="5818"/>
                </a:lnTo>
                <a:lnTo>
                  <a:pt x="4147" y="5819"/>
                </a:lnTo>
                <a:lnTo>
                  <a:pt x="4141" y="5814"/>
                </a:lnTo>
                <a:lnTo>
                  <a:pt x="4130" y="5802"/>
                </a:lnTo>
                <a:lnTo>
                  <a:pt x="4127" y="5802"/>
                </a:lnTo>
                <a:lnTo>
                  <a:pt x="4125" y="5800"/>
                </a:lnTo>
                <a:lnTo>
                  <a:pt x="4122" y="5795"/>
                </a:lnTo>
                <a:lnTo>
                  <a:pt x="4121" y="5790"/>
                </a:lnTo>
                <a:lnTo>
                  <a:pt x="4122" y="5785"/>
                </a:lnTo>
                <a:lnTo>
                  <a:pt x="4124" y="5781"/>
                </a:lnTo>
                <a:lnTo>
                  <a:pt x="4124" y="5778"/>
                </a:lnTo>
                <a:lnTo>
                  <a:pt x="4119" y="5775"/>
                </a:lnTo>
                <a:lnTo>
                  <a:pt x="4119" y="5772"/>
                </a:lnTo>
                <a:lnTo>
                  <a:pt x="4123" y="5767"/>
                </a:lnTo>
                <a:lnTo>
                  <a:pt x="4118" y="5751"/>
                </a:lnTo>
                <a:lnTo>
                  <a:pt x="4123" y="5748"/>
                </a:lnTo>
                <a:lnTo>
                  <a:pt x="4126" y="5747"/>
                </a:lnTo>
                <a:lnTo>
                  <a:pt x="4128" y="5743"/>
                </a:lnTo>
                <a:lnTo>
                  <a:pt x="4129" y="5739"/>
                </a:lnTo>
                <a:lnTo>
                  <a:pt x="4126" y="5736"/>
                </a:lnTo>
                <a:lnTo>
                  <a:pt x="4124" y="5735"/>
                </a:lnTo>
                <a:lnTo>
                  <a:pt x="4122" y="5738"/>
                </a:lnTo>
                <a:lnTo>
                  <a:pt x="4120" y="5741"/>
                </a:lnTo>
                <a:lnTo>
                  <a:pt x="4118" y="5742"/>
                </a:lnTo>
                <a:lnTo>
                  <a:pt x="4114" y="5740"/>
                </a:lnTo>
                <a:lnTo>
                  <a:pt x="4114" y="5739"/>
                </a:lnTo>
                <a:lnTo>
                  <a:pt x="4115" y="5738"/>
                </a:lnTo>
                <a:lnTo>
                  <a:pt x="4115" y="5734"/>
                </a:lnTo>
                <a:lnTo>
                  <a:pt x="4114" y="5731"/>
                </a:lnTo>
                <a:lnTo>
                  <a:pt x="4112" y="5730"/>
                </a:lnTo>
                <a:lnTo>
                  <a:pt x="4110" y="5731"/>
                </a:lnTo>
                <a:lnTo>
                  <a:pt x="4109" y="5734"/>
                </a:lnTo>
                <a:lnTo>
                  <a:pt x="4107" y="5739"/>
                </a:lnTo>
                <a:lnTo>
                  <a:pt x="4102" y="5742"/>
                </a:lnTo>
                <a:lnTo>
                  <a:pt x="4091" y="5745"/>
                </a:lnTo>
                <a:lnTo>
                  <a:pt x="4095" y="5734"/>
                </a:lnTo>
                <a:lnTo>
                  <a:pt x="4095" y="5730"/>
                </a:lnTo>
                <a:lnTo>
                  <a:pt x="4091" y="5727"/>
                </a:lnTo>
                <a:lnTo>
                  <a:pt x="4094" y="5719"/>
                </a:lnTo>
                <a:lnTo>
                  <a:pt x="4091" y="5714"/>
                </a:lnTo>
                <a:lnTo>
                  <a:pt x="4087" y="5715"/>
                </a:lnTo>
                <a:lnTo>
                  <a:pt x="4085" y="5726"/>
                </a:lnTo>
                <a:lnTo>
                  <a:pt x="4084" y="5745"/>
                </a:lnTo>
                <a:lnTo>
                  <a:pt x="4082" y="5756"/>
                </a:lnTo>
                <a:lnTo>
                  <a:pt x="4079" y="5760"/>
                </a:lnTo>
                <a:lnTo>
                  <a:pt x="4064" y="5812"/>
                </a:lnTo>
                <a:lnTo>
                  <a:pt x="4059" y="5817"/>
                </a:lnTo>
                <a:lnTo>
                  <a:pt x="4059" y="5801"/>
                </a:lnTo>
                <a:lnTo>
                  <a:pt x="4075" y="5761"/>
                </a:lnTo>
                <a:lnTo>
                  <a:pt x="4074" y="5746"/>
                </a:lnTo>
                <a:lnTo>
                  <a:pt x="4071" y="5740"/>
                </a:lnTo>
                <a:lnTo>
                  <a:pt x="4067" y="5697"/>
                </a:lnTo>
                <a:lnTo>
                  <a:pt x="4068" y="5695"/>
                </a:lnTo>
                <a:lnTo>
                  <a:pt x="4069" y="5692"/>
                </a:lnTo>
                <a:lnTo>
                  <a:pt x="4069" y="5688"/>
                </a:lnTo>
                <a:lnTo>
                  <a:pt x="4068" y="5685"/>
                </a:lnTo>
                <a:lnTo>
                  <a:pt x="4072" y="5682"/>
                </a:lnTo>
                <a:lnTo>
                  <a:pt x="4075" y="5684"/>
                </a:lnTo>
                <a:lnTo>
                  <a:pt x="4077" y="5687"/>
                </a:lnTo>
                <a:lnTo>
                  <a:pt x="4081" y="5688"/>
                </a:lnTo>
                <a:lnTo>
                  <a:pt x="4085" y="5685"/>
                </a:lnTo>
                <a:lnTo>
                  <a:pt x="4087" y="5681"/>
                </a:lnTo>
                <a:lnTo>
                  <a:pt x="4088" y="5677"/>
                </a:lnTo>
                <a:lnTo>
                  <a:pt x="4085" y="5673"/>
                </a:lnTo>
                <a:lnTo>
                  <a:pt x="4090" y="5661"/>
                </a:lnTo>
                <a:lnTo>
                  <a:pt x="4092" y="5658"/>
                </a:lnTo>
                <a:lnTo>
                  <a:pt x="4090" y="5655"/>
                </a:lnTo>
                <a:lnTo>
                  <a:pt x="4088" y="5658"/>
                </a:lnTo>
                <a:lnTo>
                  <a:pt x="4086" y="5660"/>
                </a:lnTo>
                <a:lnTo>
                  <a:pt x="4084" y="5663"/>
                </a:lnTo>
                <a:lnTo>
                  <a:pt x="4084" y="5667"/>
                </a:lnTo>
                <a:lnTo>
                  <a:pt x="4079" y="5662"/>
                </a:lnTo>
                <a:lnTo>
                  <a:pt x="4070" y="5655"/>
                </a:lnTo>
                <a:lnTo>
                  <a:pt x="4068" y="5649"/>
                </a:lnTo>
                <a:lnTo>
                  <a:pt x="4066" y="5649"/>
                </a:lnTo>
                <a:lnTo>
                  <a:pt x="4066" y="5652"/>
                </a:lnTo>
                <a:lnTo>
                  <a:pt x="4064" y="5652"/>
                </a:lnTo>
                <a:lnTo>
                  <a:pt x="4061" y="5641"/>
                </a:lnTo>
                <a:lnTo>
                  <a:pt x="4055" y="5637"/>
                </a:lnTo>
                <a:lnTo>
                  <a:pt x="4051" y="5640"/>
                </a:lnTo>
                <a:lnTo>
                  <a:pt x="4053" y="5646"/>
                </a:lnTo>
                <a:lnTo>
                  <a:pt x="4048" y="5644"/>
                </a:lnTo>
                <a:lnTo>
                  <a:pt x="4045" y="5647"/>
                </a:lnTo>
                <a:lnTo>
                  <a:pt x="4045" y="5651"/>
                </a:lnTo>
                <a:lnTo>
                  <a:pt x="4048" y="5655"/>
                </a:lnTo>
                <a:lnTo>
                  <a:pt x="4048" y="5658"/>
                </a:lnTo>
                <a:lnTo>
                  <a:pt x="4044" y="5665"/>
                </a:lnTo>
                <a:lnTo>
                  <a:pt x="4045" y="5674"/>
                </a:lnTo>
                <a:lnTo>
                  <a:pt x="4046" y="5682"/>
                </a:lnTo>
                <a:lnTo>
                  <a:pt x="4046" y="5686"/>
                </a:lnTo>
                <a:lnTo>
                  <a:pt x="4045" y="5693"/>
                </a:lnTo>
                <a:lnTo>
                  <a:pt x="4048" y="5700"/>
                </a:lnTo>
                <a:lnTo>
                  <a:pt x="4052" y="5707"/>
                </a:lnTo>
                <a:lnTo>
                  <a:pt x="4054" y="5715"/>
                </a:lnTo>
                <a:lnTo>
                  <a:pt x="4053" y="5719"/>
                </a:lnTo>
                <a:lnTo>
                  <a:pt x="4050" y="5729"/>
                </a:lnTo>
                <a:lnTo>
                  <a:pt x="4047" y="5752"/>
                </a:lnTo>
                <a:lnTo>
                  <a:pt x="4047" y="5755"/>
                </a:lnTo>
                <a:lnTo>
                  <a:pt x="4049" y="5758"/>
                </a:lnTo>
                <a:lnTo>
                  <a:pt x="4049" y="5760"/>
                </a:lnTo>
                <a:lnTo>
                  <a:pt x="4048" y="5762"/>
                </a:lnTo>
                <a:lnTo>
                  <a:pt x="4046" y="5763"/>
                </a:lnTo>
                <a:lnTo>
                  <a:pt x="4045" y="5763"/>
                </a:lnTo>
                <a:lnTo>
                  <a:pt x="4044" y="5763"/>
                </a:lnTo>
                <a:lnTo>
                  <a:pt x="4042" y="5770"/>
                </a:lnTo>
                <a:lnTo>
                  <a:pt x="4042" y="5773"/>
                </a:lnTo>
                <a:lnTo>
                  <a:pt x="4044" y="5778"/>
                </a:lnTo>
                <a:lnTo>
                  <a:pt x="4040" y="5780"/>
                </a:lnTo>
                <a:lnTo>
                  <a:pt x="4034" y="5782"/>
                </a:lnTo>
                <a:lnTo>
                  <a:pt x="4028" y="5781"/>
                </a:lnTo>
                <a:lnTo>
                  <a:pt x="4024" y="5778"/>
                </a:lnTo>
                <a:lnTo>
                  <a:pt x="4025" y="5775"/>
                </a:lnTo>
                <a:lnTo>
                  <a:pt x="4030" y="5770"/>
                </a:lnTo>
                <a:lnTo>
                  <a:pt x="4033" y="5764"/>
                </a:lnTo>
                <a:lnTo>
                  <a:pt x="4033" y="5757"/>
                </a:lnTo>
                <a:lnTo>
                  <a:pt x="4032" y="5757"/>
                </a:lnTo>
                <a:lnTo>
                  <a:pt x="4026" y="5757"/>
                </a:lnTo>
                <a:lnTo>
                  <a:pt x="4023" y="5755"/>
                </a:lnTo>
                <a:lnTo>
                  <a:pt x="4021" y="5753"/>
                </a:lnTo>
                <a:lnTo>
                  <a:pt x="4018" y="5752"/>
                </a:lnTo>
                <a:lnTo>
                  <a:pt x="4016" y="5752"/>
                </a:lnTo>
                <a:lnTo>
                  <a:pt x="4013" y="5754"/>
                </a:lnTo>
                <a:lnTo>
                  <a:pt x="4011" y="5759"/>
                </a:lnTo>
                <a:lnTo>
                  <a:pt x="4011" y="5766"/>
                </a:lnTo>
                <a:lnTo>
                  <a:pt x="4013" y="5778"/>
                </a:lnTo>
                <a:lnTo>
                  <a:pt x="4004" y="5769"/>
                </a:lnTo>
                <a:lnTo>
                  <a:pt x="4003" y="5773"/>
                </a:lnTo>
                <a:lnTo>
                  <a:pt x="4003" y="5776"/>
                </a:lnTo>
                <a:lnTo>
                  <a:pt x="4004" y="5779"/>
                </a:lnTo>
                <a:lnTo>
                  <a:pt x="4006" y="5781"/>
                </a:lnTo>
                <a:lnTo>
                  <a:pt x="4004" y="5785"/>
                </a:lnTo>
                <a:lnTo>
                  <a:pt x="4002" y="5789"/>
                </a:lnTo>
                <a:lnTo>
                  <a:pt x="4001" y="5794"/>
                </a:lnTo>
                <a:lnTo>
                  <a:pt x="4002" y="5799"/>
                </a:lnTo>
                <a:lnTo>
                  <a:pt x="3996" y="5797"/>
                </a:lnTo>
                <a:lnTo>
                  <a:pt x="3995" y="5801"/>
                </a:lnTo>
                <a:lnTo>
                  <a:pt x="3997" y="5811"/>
                </a:lnTo>
                <a:lnTo>
                  <a:pt x="3995" y="5818"/>
                </a:lnTo>
                <a:lnTo>
                  <a:pt x="3995" y="5819"/>
                </a:lnTo>
                <a:lnTo>
                  <a:pt x="3994" y="5816"/>
                </a:lnTo>
                <a:lnTo>
                  <a:pt x="3984" y="5781"/>
                </a:lnTo>
                <a:lnTo>
                  <a:pt x="3980" y="5775"/>
                </a:lnTo>
                <a:lnTo>
                  <a:pt x="3979" y="5784"/>
                </a:lnTo>
                <a:lnTo>
                  <a:pt x="3974" y="5790"/>
                </a:lnTo>
                <a:lnTo>
                  <a:pt x="3968" y="5796"/>
                </a:lnTo>
                <a:lnTo>
                  <a:pt x="3964" y="5805"/>
                </a:lnTo>
                <a:lnTo>
                  <a:pt x="3967" y="5794"/>
                </a:lnTo>
                <a:lnTo>
                  <a:pt x="3968" y="5789"/>
                </a:lnTo>
                <a:lnTo>
                  <a:pt x="3969" y="5760"/>
                </a:lnTo>
                <a:lnTo>
                  <a:pt x="3966" y="5757"/>
                </a:lnTo>
                <a:lnTo>
                  <a:pt x="3964" y="5759"/>
                </a:lnTo>
                <a:lnTo>
                  <a:pt x="3962" y="5764"/>
                </a:lnTo>
                <a:lnTo>
                  <a:pt x="3961" y="5777"/>
                </a:lnTo>
                <a:lnTo>
                  <a:pt x="3960" y="5780"/>
                </a:lnTo>
                <a:lnTo>
                  <a:pt x="3957" y="5783"/>
                </a:lnTo>
                <a:lnTo>
                  <a:pt x="3955" y="5790"/>
                </a:lnTo>
                <a:lnTo>
                  <a:pt x="3953" y="5790"/>
                </a:lnTo>
                <a:lnTo>
                  <a:pt x="3947" y="5787"/>
                </a:lnTo>
                <a:lnTo>
                  <a:pt x="3939" y="5791"/>
                </a:lnTo>
                <a:lnTo>
                  <a:pt x="3932" y="5799"/>
                </a:lnTo>
                <a:lnTo>
                  <a:pt x="3928" y="5808"/>
                </a:lnTo>
                <a:lnTo>
                  <a:pt x="3930" y="5816"/>
                </a:lnTo>
                <a:lnTo>
                  <a:pt x="3936" y="5816"/>
                </a:lnTo>
                <a:lnTo>
                  <a:pt x="3944" y="5815"/>
                </a:lnTo>
                <a:lnTo>
                  <a:pt x="3950" y="5817"/>
                </a:lnTo>
                <a:lnTo>
                  <a:pt x="3945" y="5823"/>
                </a:lnTo>
                <a:lnTo>
                  <a:pt x="3940" y="5824"/>
                </a:lnTo>
                <a:lnTo>
                  <a:pt x="3938" y="5825"/>
                </a:lnTo>
                <a:lnTo>
                  <a:pt x="3937" y="5833"/>
                </a:lnTo>
                <a:lnTo>
                  <a:pt x="3934" y="5834"/>
                </a:lnTo>
                <a:lnTo>
                  <a:pt x="3923" y="5830"/>
                </a:lnTo>
                <a:lnTo>
                  <a:pt x="3919" y="5832"/>
                </a:lnTo>
                <a:lnTo>
                  <a:pt x="3917" y="5839"/>
                </a:lnTo>
                <a:lnTo>
                  <a:pt x="3921" y="5846"/>
                </a:lnTo>
                <a:lnTo>
                  <a:pt x="3915" y="5847"/>
                </a:lnTo>
                <a:lnTo>
                  <a:pt x="3913" y="5846"/>
                </a:lnTo>
                <a:lnTo>
                  <a:pt x="3912" y="5845"/>
                </a:lnTo>
                <a:lnTo>
                  <a:pt x="3911" y="5845"/>
                </a:lnTo>
                <a:lnTo>
                  <a:pt x="3909" y="5848"/>
                </a:lnTo>
                <a:lnTo>
                  <a:pt x="3908" y="5851"/>
                </a:lnTo>
                <a:lnTo>
                  <a:pt x="3909" y="5855"/>
                </a:lnTo>
                <a:lnTo>
                  <a:pt x="3909" y="5858"/>
                </a:lnTo>
                <a:lnTo>
                  <a:pt x="3907" y="5859"/>
                </a:lnTo>
                <a:lnTo>
                  <a:pt x="3903" y="5858"/>
                </a:lnTo>
                <a:lnTo>
                  <a:pt x="3899" y="5858"/>
                </a:lnTo>
                <a:lnTo>
                  <a:pt x="3896" y="5861"/>
                </a:lnTo>
                <a:lnTo>
                  <a:pt x="3896" y="5871"/>
                </a:lnTo>
                <a:lnTo>
                  <a:pt x="3898" y="5872"/>
                </a:lnTo>
                <a:lnTo>
                  <a:pt x="3900" y="5872"/>
                </a:lnTo>
                <a:lnTo>
                  <a:pt x="3902" y="5873"/>
                </a:lnTo>
                <a:lnTo>
                  <a:pt x="3903" y="5878"/>
                </a:lnTo>
                <a:lnTo>
                  <a:pt x="3904" y="5880"/>
                </a:lnTo>
                <a:lnTo>
                  <a:pt x="3906" y="5879"/>
                </a:lnTo>
                <a:lnTo>
                  <a:pt x="3910" y="5877"/>
                </a:lnTo>
                <a:lnTo>
                  <a:pt x="3913" y="5880"/>
                </a:lnTo>
                <a:lnTo>
                  <a:pt x="3913" y="5904"/>
                </a:lnTo>
                <a:lnTo>
                  <a:pt x="3917" y="5909"/>
                </a:lnTo>
                <a:lnTo>
                  <a:pt x="3925" y="5911"/>
                </a:lnTo>
                <a:lnTo>
                  <a:pt x="3927" y="5916"/>
                </a:lnTo>
                <a:lnTo>
                  <a:pt x="3938" y="5914"/>
                </a:lnTo>
                <a:lnTo>
                  <a:pt x="3947" y="5919"/>
                </a:lnTo>
                <a:lnTo>
                  <a:pt x="3951" y="5927"/>
                </a:lnTo>
                <a:lnTo>
                  <a:pt x="3944" y="5931"/>
                </a:lnTo>
                <a:lnTo>
                  <a:pt x="3946" y="5936"/>
                </a:lnTo>
                <a:lnTo>
                  <a:pt x="3946" y="5940"/>
                </a:lnTo>
                <a:lnTo>
                  <a:pt x="3944" y="5942"/>
                </a:lnTo>
                <a:lnTo>
                  <a:pt x="3940" y="5943"/>
                </a:lnTo>
                <a:lnTo>
                  <a:pt x="3936" y="5942"/>
                </a:lnTo>
                <a:lnTo>
                  <a:pt x="3934" y="5939"/>
                </a:lnTo>
                <a:lnTo>
                  <a:pt x="3934" y="5936"/>
                </a:lnTo>
                <a:lnTo>
                  <a:pt x="3933" y="5934"/>
                </a:lnTo>
                <a:lnTo>
                  <a:pt x="3930" y="5934"/>
                </a:lnTo>
                <a:lnTo>
                  <a:pt x="3924" y="5936"/>
                </a:lnTo>
                <a:lnTo>
                  <a:pt x="3921" y="5937"/>
                </a:lnTo>
                <a:lnTo>
                  <a:pt x="3919" y="5939"/>
                </a:lnTo>
                <a:lnTo>
                  <a:pt x="3918" y="5943"/>
                </a:lnTo>
                <a:lnTo>
                  <a:pt x="3917" y="5947"/>
                </a:lnTo>
                <a:lnTo>
                  <a:pt x="3914" y="5949"/>
                </a:lnTo>
                <a:lnTo>
                  <a:pt x="3910" y="5950"/>
                </a:lnTo>
                <a:lnTo>
                  <a:pt x="3911" y="5953"/>
                </a:lnTo>
                <a:lnTo>
                  <a:pt x="3914" y="5956"/>
                </a:lnTo>
                <a:lnTo>
                  <a:pt x="3917" y="5958"/>
                </a:lnTo>
                <a:lnTo>
                  <a:pt x="3920" y="5959"/>
                </a:lnTo>
                <a:lnTo>
                  <a:pt x="3921" y="5958"/>
                </a:lnTo>
                <a:lnTo>
                  <a:pt x="3922" y="5956"/>
                </a:lnTo>
                <a:lnTo>
                  <a:pt x="3925" y="5955"/>
                </a:lnTo>
                <a:lnTo>
                  <a:pt x="3928" y="5956"/>
                </a:lnTo>
                <a:lnTo>
                  <a:pt x="3929" y="5962"/>
                </a:lnTo>
                <a:lnTo>
                  <a:pt x="3932" y="5964"/>
                </a:lnTo>
                <a:lnTo>
                  <a:pt x="3933" y="5963"/>
                </a:lnTo>
                <a:lnTo>
                  <a:pt x="3936" y="5960"/>
                </a:lnTo>
                <a:lnTo>
                  <a:pt x="3940" y="5958"/>
                </a:lnTo>
                <a:lnTo>
                  <a:pt x="3944" y="5958"/>
                </a:lnTo>
                <a:lnTo>
                  <a:pt x="3940" y="5963"/>
                </a:lnTo>
                <a:lnTo>
                  <a:pt x="3939" y="5966"/>
                </a:lnTo>
                <a:lnTo>
                  <a:pt x="3939" y="5970"/>
                </a:lnTo>
                <a:lnTo>
                  <a:pt x="3941" y="5974"/>
                </a:lnTo>
                <a:lnTo>
                  <a:pt x="3944" y="5974"/>
                </a:lnTo>
                <a:lnTo>
                  <a:pt x="3947" y="5973"/>
                </a:lnTo>
                <a:lnTo>
                  <a:pt x="3950" y="5973"/>
                </a:lnTo>
                <a:lnTo>
                  <a:pt x="3950" y="5972"/>
                </a:lnTo>
                <a:lnTo>
                  <a:pt x="3951" y="5971"/>
                </a:lnTo>
                <a:lnTo>
                  <a:pt x="3953" y="5970"/>
                </a:lnTo>
                <a:lnTo>
                  <a:pt x="3954" y="5970"/>
                </a:lnTo>
                <a:lnTo>
                  <a:pt x="3956" y="5971"/>
                </a:lnTo>
                <a:lnTo>
                  <a:pt x="3957" y="5975"/>
                </a:lnTo>
                <a:lnTo>
                  <a:pt x="3959" y="5976"/>
                </a:lnTo>
                <a:lnTo>
                  <a:pt x="3962" y="5975"/>
                </a:lnTo>
                <a:lnTo>
                  <a:pt x="3965" y="5974"/>
                </a:lnTo>
                <a:lnTo>
                  <a:pt x="3969" y="5981"/>
                </a:lnTo>
                <a:lnTo>
                  <a:pt x="3974" y="5983"/>
                </a:lnTo>
                <a:lnTo>
                  <a:pt x="3985" y="5978"/>
                </a:lnTo>
                <a:lnTo>
                  <a:pt x="3989" y="5981"/>
                </a:lnTo>
                <a:lnTo>
                  <a:pt x="3989" y="5986"/>
                </a:lnTo>
                <a:lnTo>
                  <a:pt x="3981" y="5989"/>
                </a:lnTo>
                <a:lnTo>
                  <a:pt x="3976" y="5996"/>
                </a:lnTo>
                <a:lnTo>
                  <a:pt x="3973" y="5997"/>
                </a:lnTo>
                <a:lnTo>
                  <a:pt x="3969" y="5998"/>
                </a:lnTo>
                <a:lnTo>
                  <a:pt x="3968" y="5999"/>
                </a:lnTo>
                <a:lnTo>
                  <a:pt x="3969" y="6003"/>
                </a:lnTo>
                <a:lnTo>
                  <a:pt x="3970" y="6005"/>
                </a:lnTo>
                <a:lnTo>
                  <a:pt x="3973" y="6006"/>
                </a:lnTo>
                <a:lnTo>
                  <a:pt x="3975" y="6007"/>
                </a:lnTo>
                <a:lnTo>
                  <a:pt x="3976" y="6010"/>
                </a:lnTo>
                <a:lnTo>
                  <a:pt x="3975" y="6013"/>
                </a:lnTo>
                <a:lnTo>
                  <a:pt x="3973" y="6014"/>
                </a:lnTo>
                <a:lnTo>
                  <a:pt x="3970" y="6014"/>
                </a:lnTo>
                <a:lnTo>
                  <a:pt x="3969" y="6015"/>
                </a:lnTo>
                <a:lnTo>
                  <a:pt x="3969" y="6019"/>
                </a:lnTo>
                <a:lnTo>
                  <a:pt x="3970" y="6024"/>
                </a:lnTo>
                <a:lnTo>
                  <a:pt x="3973" y="6028"/>
                </a:lnTo>
                <a:lnTo>
                  <a:pt x="3977" y="6030"/>
                </a:lnTo>
                <a:lnTo>
                  <a:pt x="3987" y="6028"/>
                </a:lnTo>
                <a:lnTo>
                  <a:pt x="3989" y="6030"/>
                </a:lnTo>
                <a:lnTo>
                  <a:pt x="3989" y="6037"/>
                </a:lnTo>
                <a:lnTo>
                  <a:pt x="3985" y="6042"/>
                </a:lnTo>
                <a:lnTo>
                  <a:pt x="3965" y="6037"/>
                </a:lnTo>
                <a:lnTo>
                  <a:pt x="3956" y="6039"/>
                </a:lnTo>
                <a:lnTo>
                  <a:pt x="3956" y="6044"/>
                </a:lnTo>
                <a:lnTo>
                  <a:pt x="3950" y="6043"/>
                </a:lnTo>
                <a:lnTo>
                  <a:pt x="3943" y="6038"/>
                </a:lnTo>
                <a:lnTo>
                  <a:pt x="3938" y="6033"/>
                </a:lnTo>
                <a:lnTo>
                  <a:pt x="3940" y="6029"/>
                </a:lnTo>
                <a:lnTo>
                  <a:pt x="3941" y="6027"/>
                </a:lnTo>
                <a:lnTo>
                  <a:pt x="3940" y="6024"/>
                </a:lnTo>
                <a:lnTo>
                  <a:pt x="3934" y="6016"/>
                </a:lnTo>
                <a:lnTo>
                  <a:pt x="3932" y="6014"/>
                </a:lnTo>
                <a:lnTo>
                  <a:pt x="3931" y="6011"/>
                </a:lnTo>
                <a:lnTo>
                  <a:pt x="3930" y="6006"/>
                </a:lnTo>
                <a:lnTo>
                  <a:pt x="3924" y="6009"/>
                </a:lnTo>
                <a:lnTo>
                  <a:pt x="3922" y="6006"/>
                </a:lnTo>
                <a:lnTo>
                  <a:pt x="3920" y="6002"/>
                </a:lnTo>
                <a:lnTo>
                  <a:pt x="3915" y="6000"/>
                </a:lnTo>
                <a:lnTo>
                  <a:pt x="3910" y="5999"/>
                </a:lnTo>
                <a:lnTo>
                  <a:pt x="3906" y="5996"/>
                </a:lnTo>
                <a:lnTo>
                  <a:pt x="3903" y="5991"/>
                </a:lnTo>
                <a:lnTo>
                  <a:pt x="3904" y="5982"/>
                </a:lnTo>
                <a:lnTo>
                  <a:pt x="3897" y="5989"/>
                </a:lnTo>
                <a:lnTo>
                  <a:pt x="3898" y="5997"/>
                </a:lnTo>
                <a:lnTo>
                  <a:pt x="3901" y="6004"/>
                </a:lnTo>
                <a:lnTo>
                  <a:pt x="3906" y="6028"/>
                </a:lnTo>
                <a:lnTo>
                  <a:pt x="3906" y="6031"/>
                </a:lnTo>
                <a:lnTo>
                  <a:pt x="3904" y="6035"/>
                </a:lnTo>
                <a:lnTo>
                  <a:pt x="3903" y="6039"/>
                </a:lnTo>
                <a:lnTo>
                  <a:pt x="3903" y="6043"/>
                </a:lnTo>
                <a:lnTo>
                  <a:pt x="3905" y="6045"/>
                </a:lnTo>
                <a:lnTo>
                  <a:pt x="3903" y="6048"/>
                </a:lnTo>
                <a:lnTo>
                  <a:pt x="3899" y="6043"/>
                </a:lnTo>
                <a:lnTo>
                  <a:pt x="3895" y="6030"/>
                </a:lnTo>
                <a:lnTo>
                  <a:pt x="3893" y="6027"/>
                </a:lnTo>
                <a:lnTo>
                  <a:pt x="3892" y="6024"/>
                </a:lnTo>
                <a:lnTo>
                  <a:pt x="3888" y="6007"/>
                </a:lnTo>
                <a:lnTo>
                  <a:pt x="3888" y="6003"/>
                </a:lnTo>
                <a:lnTo>
                  <a:pt x="3890" y="6001"/>
                </a:lnTo>
                <a:lnTo>
                  <a:pt x="3891" y="5999"/>
                </a:lnTo>
                <a:lnTo>
                  <a:pt x="3890" y="5994"/>
                </a:lnTo>
                <a:lnTo>
                  <a:pt x="3889" y="5993"/>
                </a:lnTo>
                <a:lnTo>
                  <a:pt x="3887" y="5991"/>
                </a:lnTo>
                <a:lnTo>
                  <a:pt x="3886" y="5989"/>
                </a:lnTo>
                <a:lnTo>
                  <a:pt x="3886" y="5988"/>
                </a:lnTo>
                <a:lnTo>
                  <a:pt x="3882" y="5990"/>
                </a:lnTo>
                <a:lnTo>
                  <a:pt x="3878" y="5999"/>
                </a:lnTo>
                <a:lnTo>
                  <a:pt x="3874" y="6003"/>
                </a:lnTo>
                <a:lnTo>
                  <a:pt x="3872" y="5988"/>
                </a:lnTo>
                <a:lnTo>
                  <a:pt x="3870" y="5991"/>
                </a:lnTo>
                <a:lnTo>
                  <a:pt x="3871" y="5983"/>
                </a:lnTo>
                <a:lnTo>
                  <a:pt x="3877" y="5974"/>
                </a:lnTo>
                <a:lnTo>
                  <a:pt x="3877" y="5967"/>
                </a:lnTo>
                <a:lnTo>
                  <a:pt x="3874" y="5963"/>
                </a:lnTo>
                <a:lnTo>
                  <a:pt x="3870" y="5965"/>
                </a:lnTo>
                <a:lnTo>
                  <a:pt x="3866" y="5969"/>
                </a:lnTo>
                <a:lnTo>
                  <a:pt x="3864" y="5973"/>
                </a:lnTo>
                <a:lnTo>
                  <a:pt x="3858" y="5967"/>
                </a:lnTo>
                <a:lnTo>
                  <a:pt x="3855" y="5965"/>
                </a:lnTo>
                <a:lnTo>
                  <a:pt x="3850" y="5964"/>
                </a:lnTo>
                <a:lnTo>
                  <a:pt x="3853" y="5970"/>
                </a:lnTo>
                <a:lnTo>
                  <a:pt x="3854" y="5979"/>
                </a:lnTo>
                <a:lnTo>
                  <a:pt x="3854" y="5987"/>
                </a:lnTo>
                <a:lnTo>
                  <a:pt x="3853" y="5991"/>
                </a:lnTo>
                <a:lnTo>
                  <a:pt x="3859" y="5995"/>
                </a:lnTo>
                <a:lnTo>
                  <a:pt x="3860" y="6004"/>
                </a:lnTo>
                <a:lnTo>
                  <a:pt x="3859" y="6014"/>
                </a:lnTo>
                <a:lnTo>
                  <a:pt x="3856" y="6021"/>
                </a:lnTo>
                <a:lnTo>
                  <a:pt x="3854" y="6014"/>
                </a:lnTo>
                <a:lnTo>
                  <a:pt x="3849" y="6020"/>
                </a:lnTo>
                <a:lnTo>
                  <a:pt x="3841" y="6036"/>
                </a:lnTo>
                <a:lnTo>
                  <a:pt x="3837" y="6029"/>
                </a:lnTo>
                <a:lnTo>
                  <a:pt x="3834" y="6028"/>
                </a:lnTo>
                <a:lnTo>
                  <a:pt x="3827" y="6026"/>
                </a:lnTo>
                <a:lnTo>
                  <a:pt x="3823" y="6022"/>
                </a:lnTo>
                <a:lnTo>
                  <a:pt x="3820" y="6021"/>
                </a:lnTo>
                <a:lnTo>
                  <a:pt x="3816" y="6021"/>
                </a:lnTo>
                <a:lnTo>
                  <a:pt x="3812" y="6023"/>
                </a:lnTo>
                <a:lnTo>
                  <a:pt x="3808" y="6025"/>
                </a:lnTo>
                <a:lnTo>
                  <a:pt x="3805" y="6027"/>
                </a:lnTo>
                <a:lnTo>
                  <a:pt x="3804" y="6029"/>
                </a:lnTo>
                <a:lnTo>
                  <a:pt x="3803" y="6034"/>
                </a:lnTo>
                <a:lnTo>
                  <a:pt x="3803" y="6036"/>
                </a:lnTo>
                <a:lnTo>
                  <a:pt x="3799" y="6039"/>
                </a:lnTo>
                <a:lnTo>
                  <a:pt x="3798" y="6039"/>
                </a:lnTo>
                <a:lnTo>
                  <a:pt x="3796" y="6049"/>
                </a:lnTo>
                <a:lnTo>
                  <a:pt x="3799" y="6050"/>
                </a:lnTo>
                <a:lnTo>
                  <a:pt x="3804" y="6048"/>
                </a:lnTo>
                <a:lnTo>
                  <a:pt x="3807" y="6050"/>
                </a:lnTo>
                <a:lnTo>
                  <a:pt x="3806" y="6053"/>
                </a:lnTo>
                <a:lnTo>
                  <a:pt x="3804" y="6058"/>
                </a:lnTo>
                <a:lnTo>
                  <a:pt x="3802" y="6062"/>
                </a:lnTo>
                <a:lnTo>
                  <a:pt x="3803" y="6064"/>
                </a:lnTo>
                <a:lnTo>
                  <a:pt x="3803" y="6073"/>
                </a:lnTo>
                <a:lnTo>
                  <a:pt x="3802" y="6078"/>
                </a:lnTo>
                <a:lnTo>
                  <a:pt x="3804" y="6078"/>
                </a:lnTo>
                <a:lnTo>
                  <a:pt x="3807" y="6072"/>
                </a:lnTo>
                <a:lnTo>
                  <a:pt x="3809" y="6075"/>
                </a:lnTo>
                <a:lnTo>
                  <a:pt x="3807" y="6077"/>
                </a:lnTo>
                <a:lnTo>
                  <a:pt x="3807" y="6079"/>
                </a:lnTo>
                <a:lnTo>
                  <a:pt x="3806" y="6087"/>
                </a:lnTo>
                <a:lnTo>
                  <a:pt x="3812" y="6082"/>
                </a:lnTo>
                <a:lnTo>
                  <a:pt x="3827" y="6066"/>
                </a:lnTo>
                <a:lnTo>
                  <a:pt x="3834" y="6061"/>
                </a:lnTo>
                <a:lnTo>
                  <a:pt x="3837" y="6060"/>
                </a:lnTo>
                <a:lnTo>
                  <a:pt x="3837" y="6058"/>
                </a:lnTo>
                <a:lnTo>
                  <a:pt x="3841" y="6050"/>
                </a:lnTo>
                <a:lnTo>
                  <a:pt x="3843" y="6048"/>
                </a:lnTo>
                <a:lnTo>
                  <a:pt x="3843" y="6052"/>
                </a:lnTo>
                <a:lnTo>
                  <a:pt x="3845" y="6055"/>
                </a:lnTo>
                <a:lnTo>
                  <a:pt x="3847" y="6056"/>
                </a:lnTo>
                <a:lnTo>
                  <a:pt x="3850" y="6057"/>
                </a:lnTo>
                <a:lnTo>
                  <a:pt x="3851" y="6055"/>
                </a:lnTo>
                <a:lnTo>
                  <a:pt x="3854" y="6042"/>
                </a:lnTo>
                <a:lnTo>
                  <a:pt x="3857" y="6044"/>
                </a:lnTo>
                <a:lnTo>
                  <a:pt x="3864" y="6046"/>
                </a:lnTo>
                <a:lnTo>
                  <a:pt x="3867" y="6048"/>
                </a:lnTo>
                <a:lnTo>
                  <a:pt x="3857" y="6066"/>
                </a:lnTo>
                <a:lnTo>
                  <a:pt x="3851" y="6074"/>
                </a:lnTo>
                <a:lnTo>
                  <a:pt x="3846" y="6073"/>
                </a:lnTo>
                <a:lnTo>
                  <a:pt x="3841" y="6068"/>
                </a:lnTo>
                <a:lnTo>
                  <a:pt x="3839" y="6068"/>
                </a:lnTo>
                <a:lnTo>
                  <a:pt x="3838" y="6070"/>
                </a:lnTo>
                <a:lnTo>
                  <a:pt x="3832" y="6072"/>
                </a:lnTo>
                <a:lnTo>
                  <a:pt x="3828" y="6074"/>
                </a:lnTo>
                <a:lnTo>
                  <a:pt x="3824" y="6077"/>
                </a:lnTo>
                <a:lnTo>
                  <a:pt x="3822" y="6081"/>
                </a:lnTo>
                <a:lnTo>
                  <a:pt x="3824" y="6085"/>
                </a:lnTo>
                <a:lnTo>
                  <a:pt x="3822" y="6088"/>
                </a:lnTo>
                <a:lnTo>
                  <a:pt x="3818" y="6090"/>
                </a:lnTo>
                <a:lnTo>
                  <a:pt x="3815" y="6093"/>
                </a:lnTo>
                <a:lnTo>
                  <a:pt x="3812" y="6098"/>
                </a:lnTo>
                <a:lnTo>
                  <a:pt x="3811" y="6100"/>
                </a:lnTo>
                <a:lnTo>
                  <a:pt x="3811" y="6103"/>
                </a:lnTo>
                <a:lnTo>
                  <a:pt x="3811" y="6107"/>
                </a:lnTo>
                <a:lnTo>
                  <a:pt x="3812" y="6107"/>
                </a:lnTo>
                <a:lnTo>
                  <a:pt x="3814" y="6107"/>
                </a:lnTo>
                <a:lnTo>
                  <a:pt x="3815" y="6108"/>
                </a:lnTo>
                <a:lnTo>
                  <a:pt x="3816" y="6118"/>
                </a:lnTo>
                <a:lnTo>
                  <a:pt x="3818" y="6123"/>
                </a:lnTo>
                <a:lnTo>
                  <a:pt x="3821" y="6126"/>
                </a:lnTo>
                <a:lnTo>
                  <a:pt x="3825" y="6125"/>
                </a:lnTo>
                <a:lnTo>
                  <a:pt x="3832" y="6118"/>
                </a:lnTo>
                <a:lnTo>
                  <a:pt x="3843" y="6114"/>
                </a:lnTo>
                <a:lnTo>
                  <a:pt x="3857" y="6101"/>
                </a:lnTo>
                <a:lnTo>
                  <a:pt x="3861" y="6100"/>
                </a:lnTo>
                <a:lnTo>
                  <a:pt x="3865" y="6105"/>
                </a:lnTo>
                <a:lnTo>
                  <a:pt x="3872" y="6110"/>
                </a:lnTo>
                <a:lnTo>
                  <a:pt x="3877" y="6110"/>
                </a:lnTo>
                <a:lnTo>
                  <a:pt x="3880" y="6102"/>
                </a:lnTo>
                <a:lnTo>
                  <a:pt x="3882" y="6108"/>
                </a:lnTo>
                <a:lnTo>
                  <a:pt x="3885" y="6112"/>
                </a:lnTo>
                <a:lnTo>
                  <a:pt x="3889" y="6114"/>
                </a:lnTo>
                <a:lnTo>
                  <a:pt x="3895" y="6114"/>
                </a:lnTo>
                <a:lnTo>
                  <a:pt x="3895" y="6117"/>
                </a:lnTo>
                <a:lnTo>
                  <a:pt x="3890" y="6118"/>
                </a:lnTo>
                <a:lnTo>
                  <a:pt x="3885" y="6121"/>
                </a:lnTo>
                <a:lnTo>
                  <a:pt x="3880" y="6125"/>
                </a:lnTo>
                <a:lnTo>
                  <a:pt x="3877" y="6129"/>
                </a:lnTo>
                <a:lnTo>
                  <a:pt x="3871" y="6155"/>
                </a:lnTo>
                <a:lnTo>
                  <a:pt x="3871" y="6160"/>
                </a:lnTo>
                <a:lnTo>
                  <a:pt x="3887" y="6178"/>
                </a:lnTo>
                <a:lnTo>
                  <a:pt x="3890" y="6183"/>
                </a:lnTo>
                <a:lnTo>
                  <a:pt x="3903" y="6197"/>
                </a:lnTo>
                <a:lnTo>
                  <a:pt x="3907" y="6204"/>
                </a:lnTo>
                <a:lnTo>
                  <a:pt x="3898" y="6198"/>
                </a:lnTo>
                <a:lnTo>
                  <a:pt x="3875" y="6176"/>
                </a:lnTo>
                <a:lnTo>
                  <a:pt x="3867" y="6174"/>
                </a:lnTo>
                <a:lnTo>
                  <a:pt x="3864" y="6181"/>
                </a:lnTo>
                <a:lnTo>
                  <a:pt x="3864" y="6190"/>
                </a:lnTo>
                <a:lnTo>
                  <a:pt x="3863" y="6195"/>
                </a:lnTo>
                <a:lnTo>
                  <a:pt x="3856" y="6192"/>
                </a:lnTo>
                <a:lnTo>
                  <a:pt x="3855" y="6189"/>
                </a:lnTo>
                <a:lnTo>
                  <a:pt x="3856" y="6185"/>
                </a:lnTo>
                <a:lnTo>
                  <a:pt x="3856" y="6181"/>
                </a:lnTo>
                <a:lnTo>
                  <a:pt x="3853" y="6180"/>
                </a:lnTo>
                <a:lnTo>
                  <a:pt x="3850" y="6181"/>
                </a:lnTo>
                <a:lnTo>
                  <a:pt x="3847" y="6184"/>
                </a:lnTo>
                <a:lnTo>
                  <a:pt x="3844" y="6186"/>
                </a:lnTo>
                <a:lnTo>
                  <a:pt x="3840" y="6186"/>
                </a:lnTo>
                <a:lnTo>
                  <a:pt x="3839" y="6182"/>
                </a:lnTo>
                <a:lnTo>
                  <a:pt x="3845" y="6169"/>
                </a:lnTo>
                <a:lnTo>
                  <a:pt x="3845" y="6162"/>
                </a:lnTo>
                <a:lnTo>
                  <a:pt x="3844" y="6160"/>
                </a:lnTo>
                <a:lnTo>
                  <a:pt x="3842" y="6158"/>
                </a:lnTo>
                <a:lnTo>
                  <a:pt x="3840" y="6157"/>
                </a:lnTo>
                <a:lnTo>
                  <a:pt x="3834" y="6155"/>
                </a:lnTo>
                <a:lnTo>
                  <a:pt x="3832" y="6153"/>
                </a:lnTo>
                <a:lnTo>
                  <a:pt x="3831" y="6150"/>
                </a:lnTo>
                <a:lnTo>
                  <a:pt x="3830" y="6147"/>
                </a:lnTo>
                <a:lnTo>
                  <a:pt x="3822" y="6135"/>
                </a:lnTo>
                <a:lnTo>
                  <a:pt x="3817" y="6131"/>
                </a:lnTo>
                <a:lnTo>
                  <a:pt x="3810" y="6129"/>
                </a:lnTo>
                <a:lnTo>
                  <a:pt x="3806" y="6129"/>
                </a:lnTo>
                <a:lnTo>
                  <a:pt x="3797" y="6131"/>
                </a:lnTo>
                <a:lnTo>
                  <a:pt x="3790" y="6132"/>
                </a:lnTo>
                <a:lnTo>
                  <a:pt x="3793" y="6127"/>
                </a:lnTo>
                <a:lnTo>
                  <a:pt x="3795" y="6121"/>
                </a:lnTo>
                <a:lnTo>
                  <a:pt x="3795" y="6116"/>
                </a:lnTo>
                <a:lnTo>
                  <a:pt x="3792" y="6114"/>
                </a:lnTo>
                <a:lnTo>
                  <a:pt x="3789" y="6113"/>
                </a:lnTo>
                <a:lnTo>
                  <a:pt x="3785" y="6106"/>
                </a:lnTo>
                <a:lnTo>
                  <a:pt x="3783" y="6105"/>
                </a:lnTo>
                <a:lnTo>
                  <a:pt x="3778" y="6109"/>
                </a:lnTo>
                <a:lnTo>
                  <a:pt x="3766" y="6124"/>
                </a:lnTo>
                <a:lnTo>
                  <a:pt x="3764" y="6123"/>
                </a:lnTo>
                <a:lnTo>
                  <a:pt x="3769" y="6112"/>
                </a:lnTo>
                <a:lnTo>
                  <a:pt x="3771" y="6105"/>
                </a:lnTo>
                <a:lnTo>
                  <a:pt x="3770" y="6102"/>
                </a:lnTo>
                <a:lnTo>
                  <a:pt x="3758" y="6097"/>
                </a:lnTo>
                <a:lnTo>
                  <a:pt x="3756" y="6097"/>
                </a:lnTo>
                <a:lnTo>
                  <a:pt x="3756" y="6095"/>
                </a:lnTo>
                <a:lnTo>
                  <a:pt x="3755" y="6088"/>
                </a:lnTo>
                <a:lnTo>
                  <a:pt x="3754" y="6087"/>
                </a:lnTo>
                <a:lnTo>
                  <a:pt x="3752" y="6087"/>
                </a:lnTo>
                <a:lnTo>
                  <a:pt x="3751" y="6089"/>
                </a:lnTo>
                <a:lnTo>
                  <a:pt x="3750" y="6092"/>
                </a:lnTo>
                <a:lnTo>
                  <a:pt x="3751" y="6093"/>
                </a:lnTo>
                <a:lnTo>
                  <a:pt x="3748" y="6092"/>
                </a:lnTo>
                <a:lnTo>
                  <a:pt x="3746" y="6091"/>
                </a:lnTo>
                <a:lnTo>
                  <a:pt x="3740" y="6087"/>
                </a:lnTo>
                <a:lnTo>
                  <a:pt x="3739" y="6097"/>
                </a:lnTo>
                <a:lnTo>
                  <a:pt x="3739" y="6101"/>
                </a:lnTo>
                <a:lnTo>
                  <a:pt x="3740" y="6105"/>
                </a:lnTo>
                <a:lnTo>
                  <a:pt x="3743" y="6106"/>
                </a:lnTo>
                <a:lnTo>
                  <a:pt x="3747" y="6106"/>
                </a:lnTo>
                <a:lnTo>
                  <a:pt x="3751" y="6108"/>
                </a:lnTo>
                <a:lnTo>
                  <a:pt x="3751" y="6114"/>
                </a:lnTo>
                <a:lnTo>
                  <a:pt x="3748" y="6117"/>
                </a:lnTo>
                <a:lnTo>
                  <a:pt x="3744" y="6117"/>
                </a:lnTo>
                <a:lnTo>
                  <a:pt x="3740" y="6119"/>
                </a:lnTo>
                <a:lnTo>
                  <a:pt x="3739" y="6126"/>
                </a:lnTo>
                <a:lnTo>
                  <a:pt x="3741" y="6131"/>
                </a:lnTo>
                <a:lnTo>
                  <a:pt x="3745" y="6130"/>
                </a:lnTo>
                <a:lnTo>
                  <a:pt x="3753" y="6123"/>
                </a:lnTo>
                <a:lnTo>
                  <a:pt x="3754" y="6128"/>
                </a:lnTo>
                <a:lnTo>
                  <a:pt x="3760" y="6129"/>
                </a:lnTo>
                <a:lnTo>
                  <a:pt x="3761" y="6133"/>
                </a:lnTo>
                <a:lnTo>
                  <a:pt x="3760" y="6135"/>
                </a:lnTo>
                <a:lnTo>
                  <a:pt x="3750" y="6141"/>
                </a:lnTo>
                <a:lnTo>
                  <a:pt x="3745" y="6149"/>
                </a:lnTo>
                <a:lnTo>
                  <a:pt x="3742" y="6160"/>
                </a:lnTo>
                <a:lnTo>
                  <a:pt x="3742" y="6171"/>
                </a:lnTo>
                <a:lnTo>
                  <a:pt x="3748" y="6177"/>
                </a:lnTo>
                <a:lnTo>
                  <a:pt x="3744" y="6184"/>
                </a:lnTo>
                <a:lnTo>
                  <a:pt x="3740" y="6186"/>
                </a:lnTo>
                <a:lnTo>
                  <a:pt x="3735" y="6184"/>
                </a:lnTo>
                <a:lnTo>
                  <a:pt x="3732" y="6177"/>
                </a:lnTo>
                <a:lnTo>
                  <a:pt x="3732" y="6172"/>
                </a:lnTo>
                <a:lnTo>
                  <a:pt x="3734" y="6164"/>
                </a:lnTo>
                <a:lnTo>
                  <a:pt x="3733" y="6160"/>
                </a:lnTo>
                <a:lnTo>
                  <a:pt x="3731" y="6159"/>
                </a:lnTo>
                <a:lnTo>
                  <a:pt x="3729" y="6160"/>
                </a:lnTo>
                <a:lnTo>
                  <a:pt x="3728" y="6163"/>
                </a:lnTo>
                <a:lnTo>
                  <a:pt x="3728" y="6166"/>
                </a:lnTo>
                <a:lnTo>
                  <a:pt x="3727" y="6198"/>
                </a:lnTo>
                <a:lnTo>
                  <a:pt x="3723" y="6200"/>
                </a:lnTo>
                <a:lnTo>
                  <a:pt x="3717" y="6200"/>
                </a:lnTo>
                <a:lnTo>
                  <a:pt x="3710" y="6199"/>
                </a:lnTo>
                <a:lnTo>
                  <a:pt x="3706" y="6196"/>
                </a:lnTo>
                <a:lnTo>
                  <a:pt x="3698" y="6187"/>
                </a:lnTo>
                <a:lnTo>
                  <a:pt x="3687" y="6182"/>
                </a:lnTo>
                <a:lnTo>
                  <a:pt x="3677" y="6182"/>
                </a:lnTo>
                <a:lnTo>
                  <a:pt x="3670" y="6192"/>
                </a:lnTo>
                <a:lnTo>
                  <a:pt x="3670" y="6205"/>
                </a:lnTo>
                <a:lnTo>
                  <a:pt x="3668" y="6207"/>
                </a:lnTo>
                <a:lnTo>
                  <a:pt x="3662" y="6209"/>
                </a:lnTo>
                <a:lnTo>
                  <a:pt x="3661" y="6211"/>
                </a:lnTo>
                <a:lnTo>
                  <a:pt x="3659" y="6211"/>
                </a:lnTo>
                <a:lnTo>
                  <a:pt x="3655" y="6208"/>
                </a:lnTo>
                <a:lnTo>
                  <a:pt x="3650" y="6206"/>
                </a:lnTo>
                <a:lnTo>
                  <a:pt x="3645" y="6207"/>
                </a:lnTo>
                <a:lnTo>
                  <a:pt x="3652" y="6213"/>
                </a:lnTo>
                <a:lnTo>
                  <a:pt x="3654" y="6222"/>
                </a:lnTo>
                <a:lnTo>
                  <a:pt x="3651" y="6243"/>
                </a:lnTo>
                <a:lnTo>
                  <a:pt x="3658" y="6241"/>
                </a:lnTo>
                <a:lnTo>
                  <a:pt x="3661" y="6249"/>
                </a:lnTo>
                <a:lnTo>
                  <a:pt x="3660" y="6260"/>
                </a:lnTo>
                <a:lnTo>
                  <a:pt x="3658" y="6270"/>
                </a:lnTo>
                <a:lnTo>
                  <a:pt x="3653" y="6255"/>
                </a:lnTo>
                <a:lnTo>
                  <a:pt x="3652" y="6258"/>
                </a:lnTo>
                <a:lnTo>
                  <a:pt x="3651" y="6262"/>
                </a:lnTo>
                <a:lnTo>
                  <a:pt x="3650" y="6268"/>
                </a:lnTo>
                <a:lnTo>
                  <a:pt x="3651" y="6273"/>
                </a:lnTo>
                <a:lnTo>
                  <a:pt x="3649" y="6273"/>
                </a:lnTo>
                <a:lnTo>
                  <a:pt x="3647" y="6269"/>
                </a:lnTo>
                <a:lnTo>
                  <a:pt x="3646" y="6268"/>
                </a:lnTo>
                <a:lnTo>
                  <a:pt x="3645" y="6269"/>
                </a:lnTo>
                <a:lnTo>
                  <a:pt x="3644" y="6273"/>
                </a:lnTo>
                <a:lnTo>
                  <a:pt x="3645" y="6278"/>
                </a:lnTo>
                <a:lnTo>
                  <a:pt x="3648" y="6291"/>
                </a:lnTo>
                <a:lnTo>
                  <a:pt x="3646" y="6295"/>
                </a:lnTo>
                <a:lnTo>
                  <a:pt x="3645" y="6305"/>
                </a:lnTo>
                <a:lnTo>
                  <a:pt x="3646" y="6315"/>
                </a:lnTo>
                <a:lnTo>
                  <a:pt x="3649" y="6322"/>
                </a:lnTo>
                <a:lnTo>
                  <a:pt x="3651" y="6329"/>
                </a:lnTo>
                <a:lnTo>
                  <a:pt x="3652" y="6360"/>
                </a:lnTo>
                <a:lnTo>
                  <a:pt x="3656" y="6356"/>
                </a:lnTo>
                <a:lnTo>
                  <a:pt x="3657" y="6354"/>
                </a:lnTo>
                <a:lnTo>
                  <a:pt x="3659" y="6351"/>
                </a:lnTo>
                <a:lnTo>
                  <a:pt x="3662" y="6352"/>
                </a:lnTo>
                <a:lnTo>
                  <a:pt x="3663" y="6349"/>
                </a:lnTo>
                <a:lnTo>
                  <a:pt x="3664" y="6344"/>
                </a:lnTo>
                <a:lnTo>
                  <a:pt x="3663" y="6339"/>
                </a:lnTo>
                <a:lnTo>
                  <a:pt x="3667" y="6346"/>
                </a:lnTo>
                <a:lnTo>
                  <a:pt x="3673" y="6369"/>
                </a:lnTo>
                <a:lnTo>
                  <a:pt x="3674" y="6383"/>
                </a:lnTo>
                <a:lnTo>
                  <a:pt x="3677" y="6386"/>
                </a:lnTo>
                <a:lnTo>
                  <a:pt x="3679" y="6389"/>
                </a:lnTo>
                <a:lnTo>
                  <a:pt x="3680" y="6393"/>
                </a:lnTo>
                <a:lnTo>
                  <a:pt x="3679" y="6399"/>
                </a:lnTo>
                <a:lnTo>
                  <a:pt x="3678" y="6404"/>
                </a:lnTo>
                <a:lnTo>
                  <a:pt x="3677" y="6408"/>
                </a:lnTo>
                <a:lnTo>
                  <a:pt x="3677" y="6414"/>
                </a:lnTo>
                <a:lnTo>
                  <a:pt x="3687" y="6402"/>
                </a:lnTo>
                <a:lnTo>
                  <a:pt x="3702" y="6360"/>
                </a:lnTo>
                <a:lnTo>
                  <a:pt x="3711" y="6348"/>
                </a:lnTo>
                <a:lnTo>
                  <a:pt x="3719" y="6330"/>
                </a:lnTo>
                <a:lnTo>
                  <a:pt x="3723" y="6326"/>
                </a:lnTo>
                <a:lnTo>
                  <a:pt x="3726" y="6325"/>
                </a:lnTo>
                <a:lnTo>
                  <a:pt x="3741" y="6324"/>
                </a:lnTo>
                <a:lnTo>
                  <a:pt x="3747" y="6325"/>
                </a:lnTo>
                <a:lnTo>
                  <a:pt x="3758" y="6330"/>
                </a:lnTo>
                <a:lnTo>
                  <a:pt x="3751" y="6336"/>
                </a:lnTo>
                <a:lnTo>
                  <a:pt x="3747" y="6343"/>
                </a:lnTo>
                <a:lnTo>
                  <a:pt x="3746" y="6352"/>
                </a:lnTo>
                <a:lnTo>
                  <a:pt x="3742" y="6363"/>
                </a:lnTo>
                <a:lnTo>
                  <a:pt x="3740" y="6363"/>
                </a:lnTo>
                <a:lnTo>
                  <a:pt x="3736" y="6354"/>
                </a:lnTo>
                <a:lnTo>
                  <a:pt x="3729" y="6356"/>
                </a:lnTo>
                <a:lnTo>
                  <a:pt x="3721" y="6363"/>
                </a:lnTo>
                <a:lnTo>
                  <a:pt x="3718" y="6370"/>
                </a:lnTo>
                <a:lnTo>
                  <a:pt x="3717" y="6387"/>
                </a:lnTo>
                <a:lnTo>
                  <a:pt x="3717" y="6396"/>
                </a:lnTo>
                <a:lnTo>
                  <a:pt x="3719" y="6405"/>
                </a:lnTo>
                <a:lnTo>
                  <a:pt x="3711" y="6405"/>
                </a:lnTo>
                <a:lnTo>
                  <a:pt x="3709" y="6410"/>
                </a:lnTo>
                <a:lnTo>
                  <a:pt x="3711" y="6426"/>
                </a:lnTo>
                <a:lnTo>
                  <a:pt x="3710" y="6456"/>
                </a:lnTo>
                <a:lnTo>
                  <a:pt x="3712" y="6465"/>
                </a:lnTo>
                <a:lnTo>
                  <a:pt x="3704" y="6463"/>
                </a:lnTo>
                <a:lnTo>
                  <a:pt x="3696" y="6471"/>
                </a:lnTo>
                <a:lnTo>
                  <a:pt x="3690" y="6483"/>
                </a:lnTo>
                <a:lnTo>
                  <a:pt x="3687" y="6492"/>
                </a:lnTo>
                <a:lnTo>
                  <a:pt x="3684" y="6484"/>
                </a:lnTo>
                <a:lnTo>
                  <a:pt x="3681" y="6477"/>
                </a:lnTo>
                <a:lnTo>
                  <a:pt x="3674" y="6467"/>
                </a:lnTo>
                <a:lnTo>
                  <a:pt x="3672" y="6465"/>
                </a:lnTo>
                <a:lnTo>
                  <a:pt x="3672" y="6459"/>
                </a:lnTo>
                <a:lnTo>
                  <a:pt x="3672" y="6453"/>
                </a:lnTo>
                <a:lnTo>
                  <a:pt x="3672" y="6447"/>
                </a:lnTo>
                <a:lnTo>
                  <a:pt x="3670" y="6441"/>
                </a:lnTo>
                <a:lnTo>
                  <a:pt x="3667" y="6438"/>
                </a:lnTo>
                <a:lnTo>
                  <a:pt x="3663" y="6437"/>
                </a:lnTo>
                <a:lnTo>
                  <a:pt x="3660" y="6440"/>
                </a:lnTo>
                <a:lnTo>
                  <a:pt x="3659" y="6445"/>
                </a:lnTo>
                <a:lnTo>
                  <a:pt x="3658" y="6477"/>
                </a:lnTo>
                <a:lnTo>
                  <a:pt x="3657" y="6482"/>
                </a:lnTo>
                <a:lnTo>
                  <a:pt x="3654" y="6485"/>
                </a:lnTo>
                <a:lnTo>
                  <a:pt x="3647" y="6488"/>
                </a:lnTo>
                <a:lnTo>
                  <a:pt x="3646" y="6492"/>
                </a:lnTo>
                <a:lnTo>
                  <a:pt x="3646" y="6497"/>
                </a:lnTo>
                <a:lnTo>
                  <a:pt x="3644" y="6503"/>
                </a:lnTo>
                <a:lnTo>
                  <a:pt x="3641" y="6509"/>
                </a:lnTo>
                <a:lnTo>
                  <a:pt x="3643" y="6512"/>
                </a:lnTo>
                <a:lnTo>
                  <a:pt x="3645" y="6515"/>
                </a:lnTo>
                <a:lnTo>
                  <a:pt x="3647" y="6519"/>
                </a:lnTo>
                <a:lnTo>
                  <a:pt x="3646" y="6524"/>
                </a:lnTo>
                <a:lnTo>
                  <a:pt x="3643" y="6533"/>
                </a:lnTo>
                <a:lnTo>
                  <a:pt x="3642" y="6538"/>
                </a:lnTo>
                <a:lnTo>
                  <a:pt x="3643" y="6541"/>
                </a:lnTo>
                <a:lnTo>
                  <a:pt x="3644" y="6543"/>
                </a:lnTo>
                <a:lnTo>
                  <a:pt x="3646" y="6546"/>
                </a:lnTo>
                <a:lnTo>
                  <a:pt x="3648" y="6559"/>
                </a:lnTo>
                <a:lnTo>
                  <a:pt x="3652" y="6563"/>
                </a:lnTo>
                <a:lnTo>
                  <a:pt x="3656" y="6564"/>
                </a:lnTo>
                <a:lnTo>
                  <a:pt x="3662" y="6564"/>
                </a:lnTo>
                <a:lnTo>
                  <a:pt x="3663" y="6563"/>
                </a:lnTo>
                <a:lnTo>
                  <a:pt x="3664" y="6561"/>
                </a:lnTo>
                <a:lnTo>
                  <a:pt x="3666" y="6561"/>
                </a:lnTo>
                <a:lnTo>
                  <a:pt x="3672" y="6567"/>
                </a:lnTo>
                <a:lnTo>
                  <a:pt x="3675" y="6566"/>
                </a:lnTo>
                <a:lnTo>
                  <a:pt x="3679" y="6562"/>
                </a:lnTo>
                <a:lnTo>
                  <a:pt x="3703" y="6557"/>
                </a:lnTo>
                <a:lnTo>
                  <a:pt x="3711" y="6558"/>
                </a:lnTo>
                <a:lnTo>
                  <a:pt x="3743" y="6565"/>
                </a:lnTo>
                <a:lnTo>
                  <a:pt x="3761" y="6579"/>
                </a:lnTo>
                <a:lnTo>
                  <a:pt x="3773" y="6582"/>
                </a:lnTo>
                <a:lnTo>
                  <a:pt x="3779" y="6584"/>
                </a:lnTo>
                <a:lnTo>
                  <a:pt x="3784" y="6589"/>
                </a:lnTo>
                <a:lnTo>
                  <a:pt x="3789" y="6592"/>
                </a:lnTo>
                <a:lnTo>
                  <a:pt x="3803" y="6589"/>
                </a:lnTo>
                <a:lnTo>
                  <a:pt x="3809" y="6591"/>
                </a:lnTo>
                <a:lnTo>
                  <a:pt x="3801" y="6599"/>
                </a:lnTo>
                <a:lnTo>
                  <a:pt x="3789" y="6601"/>
                </a:lnTo>
                <a:lnTo>
                  <a:pt x="3777" y="6598"/>
                </a:lnTo>
                <a:lnTo>
                  <a:pt x="3772" y="6589"/>
                </a:lnTo>
                <a:lnTo>
                  <a:pt x="3766" y="6583"/>
                </a:lnTo>
                <a:lnTo>
                  <a:pt x="3752" y="6582"/>
                </a:lnTo>
                <a:lnTo>
                  <a:pt x="3738" y="6584"/>
                </a:lnTo>
                <a:lnTo>
                  <a:pt x="3730" y="6588"/>
                </a:lnTo>
                <a:lnTo>
                  <a:pt x="3728" y="6585"/>
                </a:lnTo>
                <a:lnTo>
                  <a:pt x="3719" y="6590"/>
                </a:lnTo>
                <a:lnTo>
                  <a:pt x="3709" y="6590"/>
                </a:lnTo>
                <a:lnTo>
                  <a:pt x="3671" y="6587"/>
                </a:lnTo>
                <a:lnTo>
                  <a:pt x="3663" y="6584"/>
                </a:lnTo>
                <a:lnTo>
                  <a:pt x="3655" y="6579"/>
                </a:lnTo>
                <a:lnTo>
                  <a:pt x="3647" y="6569"/>
                </a:lnTo>
                <a:lnTo>
                  <a:pt x="3643" y="6568"/>
                </a:lnTo>
                <a:lnTo>
                  <a:pt x="3636" y="6574"/>
                </a:lnTo>
                <a:lnTo>
                  <a:pt x="3628" y="6593"/>
                </a:lnTo>
                <a:lnTo>
                  <a:pt x="3625" y="6594"/>
                </a:lnTo>
                <a:lnTo>
                  <a:pt x="3615" y="6591"/>
                </a:lnTo>
                <a:lnTo>
                  <a:pt x="3590" y="6588"/>
                </a:lnTo>
                <a:lnTo>
                  <a:pt x="3586" y="6585"/>
                </a:lnTo>
                <a:lnTo>
                  <a:pt x="3582" y="6579"/>
                </a:lnTo>
                <a:lnTo>
                  <a:pt x="3574" y="6547"/>
                </a:lnTo>
                <a:lnTo>
                  <a:pt x="3572" y="6545"/>
                </a:lnTo>
                <a:lnTo>
                  <a:pt x="3566" y="6541"/>
                </a:lnTo>
                <a:lnTo>
                  <a:pt x="3559" y="6534"/>
                </a:lnTo>
                <a:lnTo>
                  <a:pt x="3553" y="6531"/>
                </a:lnTo>
                <a:lnTo>
                  <a:pt x="3541" y="6528"/>
                </a:lnTo>
                <a:lnTo>
                  <a:pt x="3534" y="6530"/>
                </a:lnTo>
                <a:lnTo>
                  <a:pt x="3531" y="6530"/>
                </a:lnTo>
                <a:lnTo>
                  <a:pt x="3530" y="6527"/>
                </a:lnTo>
                <a:lnTo>
                  <a:pt x="3528" y="6524"/>
                </a:lnTo>
                <a:lnTo>
                  <a:pt x="3525" y="6522"/>
                </a:lnTo>
                <a:lnTo>
                  <a:pt x="3518" y="6522"/>
                </a:lnTo>
                <a:lnTo>
                  <a:pt x="3510" y="6520"/>
                </a:lnTo>
                <a:lnTo>
                  <a:pt x="3497" y="6512"/>
                </a:lnTo>
                <a:lnTo>
                  <a:pt x="3490" y="6510"/>
                </a:lnTo>
                <a:lnTo>
                  <a:pt x="3494" y="6518"/>
                </a:lnTo>
                <a:lnTo>
                  <a:pt x="3500" y="6525"/>
                </a:lnTo>
                <a:lnTo>
                  <a:pt x="3507" y="6532"/>
                </a:lnTo>
                <a:lnTo>
                  <a:pt x="3514" y="6537"/>
                </a:lnTo>
                <a:lnTo>
                  <a:pt x="3514" y="6540"/>
                </a:lnTo>
                <a:lnTo>
                  <a:pt x="3503" y="6543"/>
                </a:lnTo>
                <a:lnTo>
                  <a:pt x="3505" y="6555"/>
                </a:lnTo>
                <a:lnTo>
                  <a:pt x="3516" y="6580"/>
                </a:lnTo>
                <a:lnTo>
                  <a:pt x="3513" y="6583"/>
                </a:lnTo>
                <a:lnTo>
                  <a:pt x="3507" y="6579"/>
                </a:lnTo>
                <a:lnTo>
                  <a:pt x="3502" y="6572"/>
                </a:lnTo>
                <a:lnTo>
                  <a:pt x="3500" y="6570"/>
                </a:lnTo>
                <a:lnTo>
                  <a:pt x="3495" y="6566"/>
                </a:lnTo>
                <a:lnTo>
                  <a:pt x="3488" y="6563"/>
                </a:lnTo>
                <a:lnTo>
                  <a:pt x="3483" y="6563"/>
                </a:lnTo>
                <a:lnTo>
                  <a:pt x="3485" y="6570"/>
                </a:lnTo>
                <a:lnTo>
                  <a:pt x="3483" y="6577"/>
                </a:lnTo>
                <a:lnTo>
                  <a:pt x="3484" y="6594"/>
                </a:lnTo>
                <a:lnTo>
                  <a:pt x="3482" y="6603"/>
                </a:lnTo>
                <a:lnTo>
                  <a:pt x="3480" y="6601"/>
                </a:lnTo>
                <a:lnTo>
                  <a:pt x="3479" y="6599"/>
                </a:lnTo>
                <a:lnTo>
                  <a:pt x="3478" y="6597"/>
                </a:lnTo>
                <a:lnTo>
                  <a:pt x="3475" y="6597"/>
                </a:lnTo>
                <a:lnTo>
                  <a:pt x="3473" y="6603"/>
                </a:lnTo>
                <a:lnTo>
                  <a:pt x="3470" y="6597"/>
                </a:lnTo>
                <a:lnTo>
                  <a:pt x="3465" y="6576"/>
                </a:lnTo>
                <a:lnTo>
                  <a:pt x="3469" y="6573"/>
                </a:lnTo>
                <a:lnTo>
                  <a:pt x="3472" y="6577"/>
                </a:lnTo>
                <a:lnTo>
                  <a:pt x="3475" y="6576"/>
                </a:lnTo>
                <a:lnTo>
                  <a:pt x="3476" y="6571"/>
                </a:lnTo>
                <a:lnTo>
                  <a:pt x="3476" y="6564"/>
                </a:lnTo>
                <a:lnTo>
                  <a:pt x="3474" y="6558"/>
                </a:lnTo>
                <a:lnTo>
                  <a:pt x="3471" y="6556"/>
                </a:lnTo>
                <a:lnTo>
                  <a:pt x="3467" y="6556"/>
                </a:lnTo>
                <a:lnTo>
                  <a:pt x="3463" y="6555"/>
                </a:lnTo>
                <a:lnTo>
                  <a:pt x="3455" y="6550"/>
                </a:lnTo>
                <a:lnTo>
                  <a:pt x="3432" y="6528"/>
                </a:lnTo>
                <a:lnTo>
                  <a:pt x="3440" y="6526"/>
                </a:lnTo>
                <a:lnTo>
                  <a:pt x="3450" y="6525"/>
                </a:lnTo>
                <a:lnTo>
                  <a:pt x="3459" y="6522"/>
                </a:lnTo>
                <a:lnTo>
                  <a:pt x="3463" y="6516"/>
                </a:lnTo>
                <a:lnTo>
                  <a:pt x="3458" y="6516"/>
                </a:lnTo>
                <a:lnTo>
                  <a:pt x="3450" y="6513"/>
                </a:lnTo>
                <a:lnTo>
                  <a:pt x="3444" y="6510"/>
                </a:lnTo>
                <a:lnTo>
                  <a:pt x="3444" y="6504"/>
                </a:lnTo>
                <a:lnTo>
                  <a:pt x="3446" y="6503"/>
                </a:lnTo>
                <a:lnTo>
                  <a:pt x="3453" y="6506"/>
                </a:lnTo>
                <a:lnTo>
                  <a:pt x="3456" y="6506"/>
                </a:lnTo>
                <a:lnTo>
                  <a:pt x="3458" y="6502"/>
                </a:lnTo>
                <a:lnTo>
                  <a:pt x="3457" y="6498"/>
                </a:lnTo>
                <a:lnTo>
                  <a:pt x="3454" y="6496"/>
                </a:lnTo>
                <a:lnTo>
                  <a:pt x="3452" y="6495"/>
                </a:lnTo>
                <a:lnTo>
                  <a:pt x="3450" y="6494"/>
                </a:lnTo>
                <a:lnTo>
                  <a:pt x="3448" y="6488"/>
                </a:lnTo>
                <a:lnTo>
                  <a:pt x="3446" y="6486"/>
                </a:lnTo>
                <a:lnTo>
                  <a:pt x="3445" y="6486"/>
                </a:lnTo>
                <a:lnTo>
                  <a:pt x="3438" y="6486"/>
                </a:lnTo>
                <a:lnTo>
                  <a:pt x="3436" y="6483"/>
                </a:lnTo>
                <a:lnTo>
                  <a:pt x="3433" y="6476"/>
                </a:lnTo>
                <a:lnTo>
                  <a:pt x="3430" y="6474"/>
                </a:lnTo>
                <a:lnTo>
                  <a:pt x="3429" y="6483"/>
                </a:lnTo>
                <a:lnTo>
                  <a:pt x="3420" y="6480"/>
                </a:lnTo>
                <a:lnTo>
                  <a:pt x="3389" y="6483"/>
                </a:lnTo>
                <a:lnTo>
                  <a:pt x="3391" y="6492"/>
                </a:lnTo>
                <a:lnTo>
                  <a:pt x="3389" y="6493"/>
                </a:lnTo>
                <a:lnTo>
                  <a:pt x="3385" y="6491"/>
                </a:lnTo>
                <a:lnTo>
                  <a:pt x="3384" y="6489"/>
                </a:lnTo>
                <a:lnTo>
                  <a:pt x="3380" y="6492"/>
                </a:lnTo>
                <a:lnTo>
                  <a:pt x="3378" y="6496"/>
                </a:lnTo>
                <a:lnTo>
                  <a:pt x="3375" y="6507"/>
                </a:lnTo>
                <a:lnTo>
                  <a:pt x="3380" y="6512"/>
                </a:lnTo>
                <a:lnTo>
                  <a:pt x="3382" y="6521"/>
                </a:lnTo>
                <a:lnTo>
                  <a:pt x="3379" y="6529"/>
                </a:lnTo>
                <a:lnTo>
                  <a:pt x="3370" y="6531"/>
                </a:lnTo>
                <a:lnTo>
                  <a:pt x="3372" y="6536"/>
                </a:lnTo>
                <a:lnTo>
                  <a:pt x="3376" y="6540"/>
                </a:lnTo>
                <a:lnTo>
                  <a:pt x="3383" y="6546"/>
                </a:lnTo>
                <a:lnTo>
                  <a:pt x="3384" y="6548"/>
                </a:lnTo>
                <a:lnTo>
                  <a:pt x="3386" y="6551"/>
                </a:lnTo>
                <a:lnTo>
                  <a:pt x="3387" y="6553"/>
                </a:lnTo>
                <a:lnTo>
                  <a:pt x="3390" y="6555"/>
                </a:lnTo>
                <a:lnTo>
                  <a:pt x="3392" y="6554"/>
                </a:lnTo>
                <a:lnTo>
                  <a:pt x="3394" y="6552"/>
                </a:lnTo>
                <a:lnTo>
                  <a:pt x="3394" y="6550"/>
                </a:lnTo>
                <a:lnTo>
                  <a:pt x="3393" y="6549"/>
                </a:lnTo>
                <a:lnTo>
                  <a:pt x="3390" y="6548"/>
                </a:lnTo>
                <a:lnTo>
                  <a:pt x="3390" y="6546"/>
                </a:lnTo>
                <a:lnTo>
                  <a:pt x="3393" y="6544"/>
                </a:lnTo>
                <a:lnTo>
                  <a:pt x="3395" y="6543"/>
                </a:lnTo>
                <a:lnTo>
                  <a:pt x="3398" y="6545"/>
                </a:lnTo>
                <a:lnTo>
                  <a:pt x="3401" y="6548"/>
                </a:lnTo>
                <a:lnTo>
                  <a:pt x="3404" y="6553"/>
                </a:lnTo>
                <a:lnTo>
                  <a:pt x="3405" y="6556"/>
                </a:lnTo>
                <a:lnTo>
                  <a:pt x="3408" y="6558"/>
                </a:lnTo>
                <a:lnTo>
                  <a:pt x="3421" y="6559"/>
                </a:lnTo>
                <a:lnTo>
                  <a:pt x="3425" y="6561"/>
                </a:lnTo>
                <a:lnTo>
                  <a:pt x="3426" y="6565"/>
                </a:lnTo>
                <a:lnTo>
                  <a:pt x="3426" y="6572"/>
                </a:lnTo>
                <a:lnTo>
                  <a:pt x="3426" y="6578"/>
                </a:lnTo>
                <a:lnTo>
                  <a:pt x="3425" y="6582"/>
                </a:lnTo>
                <a:lnTo>
                  <a:pt x="3421" y="6582"/>
                </a:lnTo>
                <a:lnTo>
                  <a:pt x="3415" y="6579"/>
                </a:lnTo>
                <a:lnTo>
                  <a:pt x="3410" y="6577"/>
                </a:lnTo>
                <a:lnTo>
                  <a:pt x="3406" y="6572"/>
                </a:lnTo>
                <a:lnTo>
                  <a:pt x="3402" y="6573"/>
                </a:lnTo>
                <a:lnTo>
                  <a:pt x="3399" y="6574"/>
                </a:lnTo>
                <a:lnTo>
                  <a:pt x="3399" y="6577"/>
                </a:lnTo>
                <a:lnTo>
                  <a:pt x="3403" y="6583"/>
                </a:lnTo>
                <a:lnTo>
                  <a:pt x="3405" y="6587"/>
                </a:lnTo>
                <a:lnTo>
                  <a:pt x="3408" y="6588"/>
                </a:lnTo>
                <a:lnTo>
                  <a:pt x="3413" y="6589"/>
                </a:lnTo>
                <a:lnTo>
                  <a:pt x="3417" y="6593"/>
                </a:lnTo>
                <a:lnTo>
                  <a:pt x="3424" y="6603"/>
                </a:lnTo>
                <a:lnTo>
                  <a:pt x="3404" y="6602"/>
                </a:lnTo>
                <a:lnTo>
                  <a:pt x="3374" y="6588"/>
                </a:lnTo>
                <a:lnTo>
                  <a:pt x="3372" y="6595"/>
                </a:lnTo>
                <a:lnTo>
                  <a:pt x="3368" y="6596"/>
                </a:lnTo>
                <a:lnTo>
                  <a:pt x="3358" y="6593"/>
                </a:lnTo>
                <a:lnTo>
                  <a:pt x="3358" y="6597"/>
                </a:lnTo>
                <a:lnTo>
                  <a:pt x="3369" y="6601"/>
                </a:lnTo>
                <a:lnTo>
                  <a:pt x="3405" y="6627"/>
                </a:lnTo>
                <a:lnTo>
                  <a:pt x="3400" y="6629"/>
                </a:lnTo>
                <a:lnTo>
                  <a:pt x="3390" y="6631"/>
                </a:lnTo>
                <a:lnTo>
                  <a:pt x="3384" y="6636"/>
                </a:lnTo>
                <a:lnTo>
                  <a:pt x="3395" y="6638"/>
                </a:lnTo>
                <a:lnTo>
                  <a:pt x="3399" y="6640"/>
                </a:lnTo>
                <a:lnTo>
                  <a:pt x="3402" y="6645"/>
                </a:lnTo>
                <a:lnTo>
                  <a:pt x="3394" y="6647"/>
                </a:lnTo>
                <a:lnTo>
                  <a:pt x="3386" y="6643"/>
                </a:lnTo>
                <a:lnTo>
                  <a:pt x="3377" y="6638"/>
                </a:lnTo>
                <a:lnTo>
                  <a:pt x="3370" y="6636"/>
                </a:lnTo>
                <a:lnTo>
                  <a:pt x="3363" y="6633"/>
                </a:lnTo>
                <a:lnTo>
                  <a:pt x="3352" y="6620"/>
                </a:lnTo>
                <a:lnTo>
                  <a:pt x="3345" y="6618"/>
                </a:lnTo>
                <a:lnTo>
                  <a:pt x="3351" y="6629"/>
                </a:lnTo>
                <a:lnTo>
                  <a:pt x="3353" y="6634"/>
                </a:lnTo>
                <a:lnTo>
                  <a:pt x="3350" y="6636"/>
                </a:lnTo>
                <a:lnTo>
                  <a:pt x="3346" y="6635"/>
                </a:lnTo>
                <a:lnTo>
                  <a:pt x="3331" y="6630"/>
                </a:lnTo>
                <a:lnTo>
                  <a:pt x="3332" y="6634"/>
                </a:lnTo>
                <a:lnTo>
                  <a:pt x="3334" y="6636"/>
                </a:lnTo>
                <a:lnTo>
                  <a:pt x="3336" y="6637"/>
                </a:lnTo>
                <a:lnTo>
                  <a:pt x="3338" y="6639"/>
                </a:lnTo>
                <a:lnTo>
                  <a:pt x="3338" y="6639"/>
                </a:lnTo>
                <a:lnTo>
                  <a:pt x="3342" y="6644"/>
                </a:lnTo>
                <a:lnTo>
                  <a:pt x="3342" y="6645"/>
                </a:lnTo>
                <a:lnTo>
                  <a:pt x="3351" y="6653"/>
                </a:lnTo>
                <a:lnTo>
                  <a:pt x="3353" y="6655"/>
                </a:lnTo>
                <a:lnTo>
                  <a:pt x="3355" y="6661"/>
                </a:lnTo>
                <a:lnTo>
                  <a:pt x="3359" y="6663"/>
                </a:lnTo>
                <a:lnTo>
                  <a:pt x="3369" y="6663"/>
                </a:lnTo>
                <a:lnTo>
                  <a:pt x="3370" y="6661"/>
                </a:lnTo>
                <a:lnTo>
                  <a:pt x="3366" y="6648"/>
                </a:lnTo>
                <a:lnTo>
                  <a:pt x="3373" y="6651"/>
                </a:lnTo>
                <a:lnTo>
                  <a:pt x="3387" y="6649"/>
                </a:lnTo>
                <a:lnTo>
                  <a:pt x="3391" y="6654"/>
                </a:lnTo>
                <a:lnTo>
                  <a:pt x="3390" y="6662"/>
                </a:lnTo>
                <a:lnTo>
                  <a:pt x="3386" y="6666"/>
                </a:lnTo>
                <a:lnTo>
                  <a:pt x="3372" y="6675"/>
                </a:lnTo>
                <a:lnTo>
                  <a:pt x="3376" y="6684"/>
                </a:lnTo>
                <a:lnTo>
                  <a:pt x="3372" y="6689"/>
                </a:lnTo>
                <a:lnTo>
                  <a:pt x="3364" y="6692"/>
                </a:lnTo>
                <a:lnTo>
                  <a:pt x="3359" y="6696"/>
                </a:lnTo>
                <a:lnTo>
                  <a:pt x="3358" y="6699"/>
                </a:lnTo>
                <a:lnTo>
                  <a:pt x="3358" y="6701"/>
                </a:lnTo>
                <a:lnTo>
                  <a:pt x="3385" y="6706"/>
                </a:lnTo>
                <a:lnTo>
                  <a:pt x="3390" y="6710"/>
                </a:lnTo>
                <a:lnTo>
                  <a:pt x="3401" y="6723"/>
                </a:lnTo>
                <a:lnTo>
                  <a:pt x="3406" y="6727"/>
                </a:lnTo>
                <a:lnTo>
                  <a:pt x="3416" y="6734"/>
                </a:lnTo>
                <a:lnTo>
                  <a:pt x="3421" y="6740"/>
                </a:lnTo>
                <a:lnTo>
                  <a:pt x="3424" y="6746"/>
                </a:lnTo>
                <a:lnTo>
                  <a:pt x="3427" y="6763"/>
                </a:lnTo>
                <a:lnTo>
                  <a:pt x="3429" y="6771"/>
                </a:lnTo>
                <a:lnTo>
                  <a:pt x="3440" y="6799"/>
                </a:lnTo>
                <a:lnTo>
                  <a:pt x="3447" y="6805"/>
                </a:lnTo>
                <a:lnTo>
                  <a:pt x="3461" y="6801"/>
                </a:lnTo>
                <a:lnTo>
                  <a:pt x="3483" y="6791"/>
                </a:lnTo>
                <a:lnTo>
                  <a:pt x="3490" y="6782"/>
                </a:lnTo>
                <a:lnTo>
                  <a:pt x="3493" y="6765"/>
                </a:lnTo>
                <a:lnTo>
                  <a:pt x="3498" y="6769"/>
                </a:lnTo>
                <a:lnTo>
                  <a:pt x="3500" y="6777"/>
                </a:lnTo>
                <a:lnTo>
                  <a:pt x="3498" y="6787"/>
                </a:lnTo>
                <a:lnTo>
                  <a:pt x="3494" y="6795"/>
                </a:lnTo>
                <a:lnTo>
                  <a:pt x="3489" y="6799"/>
                </a:lnTo>
                <a:lnTo>
                  <a:pt x="3482" y="6803"/>
                </a:lnTo>
                <a:lnTo>
                  <a:pt x="3477" y="6807"/>
                </a:lnTo>
                <a:lnTo>
                  <a:pt x="3474" y="6814"/>
                </a:lnTo>
                <a:lnTo>
                  <a:pt x="3472" y="6819"/>
                </a:lnTo>
                <a:lnTo>
                  <a:pt x="3463" y="6829"/>
                </a:lnTo>
                <a:lnTo>
                  <a:pt x="3461" y="6835"/>
                </a:lnTo>
                <a:lnTo>
                  <a:pt x="3463" y="6843"/>
                </a:lnTo>
                <a:lnTo>
                  <a:pt x="3468" y="6849"/>
                </a:lnTo>
                <a:lnTo>
                  <a:pt x="3471" y="6855"/>
                </a:lnTo>
                <a:lnTo>
                  <a:pt x="3469" y="6864"/>
                </a:lnTo>
                <a:lnTo>
                  <a:pt x="3466" y="6861"/>
                </a:lnTo>
                <a:lnTo>
                  <a:pt x="3455" y="6851"/>
                </a:lnTo>
                <a:lnTo>
                  <a:pt x="3451" y="6849"/>
                </a:lnTo>
                <a:lnTo>
                  <a:pt x="3447" y="6853"/>
                </a:lnTo>
                <a:lnTo>
                  <a:pt x="3449" y="6861"/>
                </a:lnTo>
                <a:lnTo>
                  <a:pt x="3453" y="6876"/>
                </a:lnTo>
                <a:lnTo>
                  <a:pt x="3460" y="6910"/>
                </a:lnTo>
                <a:lnTo>
                  <a:pt x="3465" y="6924"/>
                </a:lnTo>
                <a:lnTo>
                  <a:pt x="3474" y="6936"/>
                </a:lnTo>
                <a:lnTo>
                  <a:pt x="3478" y="6938"/>
                </a:lnTo>
                <a:lnTo>
                  <a:pt x="3481" y="6938"/>
                </a:lnTo>
                <a:lnTo>
                  <a:pt x="3484" y="6940"/>
                </a:lnTo>
                <a:lnTo>
                  <a:pt x="3486" y="6943"/>
                </a:lnTo>
                <a:lnTo>
                  <a:pt x="3484" y="6947"/>
                </a:lnTo>
                <a:lnTo>
                  <a:pt x="3481" y="6948"/>
                </a:lnTo>
                <a:lnTo>
                  <a:pt x="3473" y="6948"/>
                </a:lnTo>
                <a:lnTo>
                  <a:pt x="3467" y="6945"/>
                </a:lnTo>
                <a:lnTo>
                  <a:pt x="3463" y="6937"/>
                </a:lnTo>
                <a:lnTo>
                  <a:pt x="3459" y="6928"/>
                </a:lnTo>
                <a:lnTo>
                  <a:pt x="3455" y="6921"/>
                </a:lnTo>
                <a:lnTo>
                  <a:pt x="3452" y="6918"/>
                </a:lnTo>
                <a:lnTo>
                  <a:pt x="3444" y="6914"/>
                </a:lnTo>
                <a:lnTo>
                  <a:pt x="3441" y="6910"/>
                </a:lnTo>
                <a:lnTo>
                  <a:pt x="3439" y="6908"/>
                </a:lnTo>
                <a:lnTo>
                  <a:pt x="3437" y="6904"/>
                </a:lnTo>
                <a:lnTo>
                  <a:pt x="3436" y="6900"/>
                </a:lnTo>
                <a:lnTo>
                  <a:pt x="3435" y="6895"/>
                </a:lnTo>
                <a:lnTo>
                  <a:pt x="3433" y="6889"/>
                </a:lnTo>
                <a:lnTo>
                  <a:pt x="3427" y="6881"/>
                </a:lnTo>
                <a:lnTo>
                  <a:pt x="3421" y="6876"/>
                </a:lnTo>
                <a:lnTo>
                  <a:pt x="3416" y="6873"/>
                </a:lnTo>
                <a:lnTo>
                  <a:pt x="3414" y="6875"/>
                </a:lnTo>
                <a:lnTo>
                  <a:pt x="3412" y="6878"/>
                </a:lnTo>
                <a:lnTo>
                  <a:pt x="3410" y="6879"/>
                </a:lnTo>
                <a:lnTo>
                  <a:pt x="3407" y="6859"/>
                </a:lnTo>
                <a:lnTo>
                  <a:pt x="3406" y="6856"/>
                </a:lnTo>
                <a:lnTo>
                  <a:pt x="3403" y="6851"/>
                </a:lnTo>
                <a:lnTo>
                  <a:pt x="3401" y="6850"/>
                </a:lnTo>
                <a:lnTo>
                  <a:pt x="3396" y="6849"/>
                </a:lnTo>
                <a:lnTo>
                  <a:pt x="3393" y="6849"/>
                </a:lnTo>
                <a:lnTo>
                  <a:pt x="3390" y="6851"/>
                </a:lnTo>
                <a:lnTo>
                  <a:pt x="3387" y="6851"/>
                </a:lnTo>
                <a:lnTo>
                  <a:pt x="3383" y="6846"/>
                </a:lnTo>
                <a:lnTo>
                  <a:pt x="3382" y="6852"/>
                </a:lnTo>
                <a:lnTo>
                  <a:pt x="3377" y="6864"/>
                </a:lnTo>
                <a:lnTo>
                  <a:pt x="3376" y="6871"/>
                </a:lnTo>
                <a:lnTo>
                  <a:pt x="3377" y="6894"/>
                </a:lnTo>
                <a:lnTo>
                  <a:pt x="3391" y="6921"/>
                </a:lnTo>
                <a:lnTo>
                  <a:pt x="3396" y="6928"/>
                </a:lnTo>
                <a:lnTo>
                  <a:pt x="3398" y="6933"/>
                </a:lnTo>
                <a:lnTo>
                  <a:pt x="3397" y="6942"/>
                </a:lnTo>
                <a:lnTo>
                  <a:pt x="3395" y="6941"/>
                </a:lnTo>
                <a:lnTo>
                  <a:pt x="3394" y="6941"/>
                </a:lnTo>
                <a:lnTo>
                  <a:pt x="3393" y="6941"/>
                </a:lnTo>
                <a:lnTo>
                  <a:pt x="3390" y="6944"/>
                </a:lnTo>
                <a:lnTo>
                  <a:pt x="3387" y="6947"/>
                </a:lnTo>
                <a:lnTo>
                  <a:pt x="3386" y="6952"/>
                </a:lnTo>
                <a:lnTo>
                  <a:pt x="3385" y="6962"/>
                </a:lnTo>
                <a:lnTo>
                  <a:pt x="3384" y="6967"/>
                </a:lnTo>
                <a:lnTo>
                  <a:pt x="3382" y="6970"/>
                </a:lnTo>
                <a:lnTo>
                  <a:pt x="3381" y="6975"/>
                </a:lnTo>
                <a:lnTo>
                  <a:pt x="3381" y="6980"/>
                </a:lnTo>
                <a:lnTo>
                  <a:pt x="3381" y="6985"/>
                </a:lnTo>
                <a:lnTo>
                  <a:pt x="3381" y="6990"/>
                </a:lnTo>
                <a:lnTo>
                  <a:pt x="3379" y="6996"/>
                </a:lnTo>
                <a:lnTo>
                  <a:pt x="3373" y="7006"/>
                </a:lnTo>
                <a:lnTo>
                  <a:pt x="3372" y="7011"/>
                </a:lnTo>
                <a:lnTo>
                  <a:pt x="3369" y="7030"/>
                </a:lnTo>
                <a:lnTo>
                  <a:pt x="3369" y="7048"/>
                </a:lnTo>
                <a:lnTo>
                  <a:pt x="3370" y="7053"/>
                </a:lnTo>
                <a:lnTo>
                  <a:pt x="3375" y="7068"/>
                </a:lnTo>
                <a:lnTo>
                  <a:pt x="3377" y="7075"/>
                </a:lnTo>
                <a:lnTo>
                  <a:pt x="3377" y="7078"/>
                </a:lnTo>
                <a:lnTo>
                  <a:pt x="3377" y="7102"/>
                </a:lnTo>
                <a:lnTo>
                  <a:pt x="3376" y="7107"/>
                </a:lnTo>
                <a:lnTo>
                  <a:pt x="3373" y="7111"/>
                </a:lnTo>
                <a:lnTo>
                  <a:pt x="3371" y="7113"/>
                </a:lnTo>
                <a:lnTo>
                  <a:pt x="3370" y="7111"/>
                </a:lnTo>
                <a:lnTo>
                  <a:pt x="3370" y="7105"/>
                </a:lnTo>
                <a:lnTo>
                  <a:pt x="3368" y="7087"/>
                </a:lnTo>
                <a:lnTo>
                  <a:pt x="3366" y="7080"/>
                </a:lnTo>
                <a:lnTo>
                  <a:pt x="3362" y="7072"/>
                </a:lnTo>
                <a:lnTo>
                  <a:pt x="3353" y="7059"/>
                </a:lnTo>
                <a:lnTo>
                  <a:pt x="3350" y="7041"/>
                </a:lnTo>
                <a:lnTo>
                  <a:pt x="3346" y="7035"/>
                </a:lnTo>
                <a:lnTo>
                  <a:pt x="3342" y="7030"/>
                </a:lnTo>
                <a:lnTo>
                  <a:pt x="3339" y="7023"/>
                </a:lnTo>
                <a:lnTo>
                  <a:pt x="3336" y="7021"/>
                </a:lnTo>
                <a:lnTo>
                  <a:pt x="3333" y="7012"/>
                </a:lnTo>
                <a:lnTo>
                  <a:pt x="3329" y="7003"/>
                </a:lnTo>
                <a:lnTo>
                  <a:pt x="3318" y="6997"/>
                </a:lnTo>
                <a:lnTo>
                  <a:pt x="3314" y="6991"/>
                </a:lnTo>
                <a:lnTo>
                  <a:pt x="3308" y="6975"/>
                </a:lnTo>
                <a:lnTo>
                  <a:pt x="3312" y="6964"/>
                </a:lnTo>
                <a:lnTo>
                  <a:pt x="3308" y="6953"/>
                </a:lnTo>
                <a:lnTo>
                  <a:pt x="3303" y="6942"/>
                </a:lnTo>
                <a:lnTo>
                  <a:pt x="3300" y="6934"/>
                </a:lnTo>
                <a:lnTo>
                  <a:pt x="3298" y="6924"/>
                </a:lnTo>
                <a:lnTo>
                  <a:pt x="3292" y="6913"/>
                </a:lnTo>
                <a:lnTo>
                  <a:pt x="3281" y="6897"/>
                </a:lnTo>
                <a:lnTo>
                  <a:pt x="3278" y="6890"/>
                </a:lnTo>
                <a:lnTo>
                  <a:pt x="3277" y="6883"/>
                </a:lnTo>
                <a:lnTo>
                  <a:pt x="3277" y="6865"/>
                </a:lnTo>
                <a:lnTo>
                  <a:pt x="3275" y="6859"/>
                </a:lnTo>
                <a:lnTo>
                  <a:pt x="3262" y="6843"/>
                </a:lnTo>
                <a:lnTo>
                  <a:pt x="3255" y="6828"/>
                </a:lnTo>
                <a:lnTo>
                  <a:pt x="3251" y="6821"/>
                </a:lnTo>
                <a:lnTo>
                  <a:pt x="3243" y="6819"/>
                </a:lnTo>
                <a:lnTo>
                  <a:pt x="3238" y="6815"/>
                </a:lnTo>
                <a:lnTo>
                  <a:pt x="3238" y="6805"/>
                </a:lnTo>
                <a:lnTo>
                  <a:pt x="3243" y="6789"/>
                </a:lnTo>
                <a:lnTo>
                  <a:pt x="3243" y="6784"/>
                </a:lnTo>
                <a:lnTo>
                  <a:pt x="3243" y="6776"/>
                </a:lnTo>
                <a:lnTo>
                  <a:pt x="3241" y="6768"/>
                </a:lnTo>
                <a:lnTo>
                  <a:pt x="3237" y="6765"/>
                </a:lnTo>
                <a:lnTo>
                  <a:pt x="3232" y="6764"/>
                </a:lnTo>
                <a:lnTo>
                  <a:pt x="3227" y="6759"/>
                </a:lnTo>
                <a:lnTo>
                  <a:pt x="3223" y="6751"/>
                </a:lnTo>
                <a:lnTo>
                  <a:pt x="3223" y="6741"/>
                </a:lnTo>
                <a:lnTo>
                  <a:pt x="3225" y="6735"/>
                </a:lnTo>
                <a:lnTo>
                  <a:pt x="3227" y="6734"/>
                </a:lnTo>
                <a:lnTo>
                  <a:pt x="3230" y="6733"/>
                </a:lnTo>
                <a:lnTo>
                  <a:pt x="3233" y="6730"/>
                </a:lnTo>
                <a:lnTo>
                  <a:pt x="3235" y="6726"/>
                </a:lnTo>
                <a:lnTo>
                  <a:pt x="3236" y="6720"/>
                </a:lnTo>
                <a:lnTo>
                  <a:pt x="3236" y="6715"/>
                </a:lnTo>
                <a:lnTo>
                  <a:pt x="3234" y="6715"/>
                </a:lnTo>
                <a:lnTo>
                  <a:pt x="3232" y="6719"/>
                </a:lnTo>
                <a:lnTo>
                  <a:pt x="3231" y="6723"/>
                </a:lnTo>
                <a:lnTo>
                  <a:pt x="3229" y="6725"/>
                </a:lnTo>
                <a:lnTo>
                  <a:pt x="3226" y="6726"/>
                </a:lnTo>
                <a:lnTo>
                  <a:pt x="3222" y="6725"/>
                </a:lnTo>
                <a:lnTo>
                  <a:pt x="3219" y="6723"/>
                </a:lnTo>
                <a:lnTo>
                  <a:pt x="3215" y="6714"/>
                </a:lnTo>
                <a:lnTo>
                  <a:pt x="3207" y="6718"/>
                </a:lnTo>
                <a:lnTo>
                  <a:pt x="3203" y="6711"/>
                </a:lnTo>
                <a:lnTo>
                  <a:pt x="3202" y="6699"/>
                </a:lnTo>
                <a:lnTo>
                  <a:pt x="3202" y="6689"/>
                </a:lnTo>
                <a:lnTo>
                  <a:pt x="3200" y="6684"/>
                </a:lnTo>
                <a:lnTo>
                  <a:pt x="3196" y="6685"/>
                </a:lnTo>
                <a:lnTo>
                  <a:pt x="3190" y="6690"/>
                </a:lnTo>
                <a:lnTo>
                  <a:pt x="3187" y="6689"/>
                </a:lnTo>
                <a:lnTo>
                  <a:pt x="3186" y="6685"/>
                </a:lnTo>
                <a:lnTo>
                  <a:pt x="3185" y="6675"/>
                </a:lnTo>
                <a:lnTo>
                  <a:pt x="3181" y="6669"/>
                </a:lnTo>
                <a:lnTo>
                  <a:pt x="3191" y="6646"/>
                </a:lnTo>
                <a:lnTo>
                  <a:pt x="3187" y="6636"/>
                </a:lnTo>
                <a:lnTo>
                  <a:pt x="3190" y="6625"/>
                </a:lnTo>
                <a:lnTo>
                  <a:pt x="3191" y="6622"/>
                </a:lnTo>
                <a:lnTo>
                  <a:pt x="3195" y="6621"/>
                </a:lnTo>
                <a:lnTo>
                  <a:pt x="3200" y="6622"/>
                </a:lnTo>
                <a:lnTo>
                  <a:pt x="3204" y="6624"/>
                </a:lnTo>
                <a:lnTo>
                  <a:pt x="3208" y="6624"/>
                </a:lnTo>
                <a:lnTo>
                  <a:pt x="3212" y="6621"/>
                </a:lnTo>
                <a:lnTo>
                  <a:pt x="3213" y="6613"/>
                </a:lnTo>
                <a:lnTo>
                  <a:pt x="3208" y="6608"/>
                </a:lnTo>
                <a:lnTo>
                  <a:pt x="3194" y="6600"/>
                </a:lnTo>
                <a:lnTo>
                  <a:pt x="3201" y="6588"/>
                </a:lnTo>
                <a:lnTo>
                  <a:pt x="3202" y="6582"/>
                </a:lnTo>
                <a:lnTo>
                  <a:pt x="3197" y="6579"/>
                </a:lnTo>
                <a:lnTo>
                  <a:pt x="3175" y="6597"/>
                </a:lnTo>
                <a:lnTo>
                  <a:pt x="3168" y="6597"/>
                </a:lnTo>
                <a:lnTo>
                  <a:pt x="3163" y="6612"/>
                </a:lnTo>
                <a:lnTo>
                  <a:pt x="3160" y="6630"/>
                </a:lnTo>
                <a:lnTo>
                  <a:pt x="3158" y="6639"/>
                </a:lnTo>
                <a:lnTo>
                  <a:pt x="3152" y="6641"/>
                </a:lnTo>
                <a:lnTo>
                  <a:pt x="3149" y="6646"/>
                </a:lnTo>
                <a:lnTo>
                  <a:pt x="3148" y="6652"/>
                </a:lnTo>
                <a:lnTo>
                  <a:pt x="3145" y="6657"/>
                </a:lnTo>
                <a:lnTo>
                  <a:pt x="3141" y="6661"/>
                </a:lnTo>
                <a:lnTo>
                  <a:pt x="3138" y="6661"/>
                </a:lnTo>
                <a:lnTo>
                  <a:pt x="3128" y="6660"/>
                </a:lnTo>
                <a:lnTo>
                  <a:pt x="3124" y="6662"/>
                </a:lnTo>
                <a:lnTo>
                  <a:pt x="3120" y="6668"/>
                </a:lnTo>
                <a:lnTo>
                  <a:pt x="3117" y="6675"/>
                </a:lnTo>
                <a:lnTo>
                  <a:pt x="3116" y="6679"/>
                </a:lnTo>
                <a:lnTo>
                  <a:pt x="3116" y="6694"/>
                </a:lnTo>
                <a:lnTo>
                  <a:pt x="3115" y="6698"/>
                </a:lnTo>
                <a:lnTo>
                  <a:pt x="3112" y="6705"/>
                </a:lnTo>
                <a:lnTo>
                  <a:pt x="3111" y="6708"/>
                </a:lnTo>
                <a:lnTo>
                  <a:pt x="3111" y="6722"/>
                </a:lnTo>
                <a:lnTo>
                  <a:pt x="3116" y="6734"/>
                </a:lnTo>
                <a:lnTo>
                  <a:pt x="3135" y="6756"/>
                </a:lnTo>
                <a:lnTo>
                  <a:pt x="3120" y="6748"/>
                </a:lnTo>
                <a:lnTo>
                  <a:pt x="3115" y="6747"/>
                </a:lnTo>
                <a:lnTo>
                  <a:pt x="3109" y="6748"/>
                </a:lnTo>
                <a:lnTo>
                  <a:pt x="3105" y="6751"/>
                </a:lnTo>
                <a:lnTo>
                  <a:pt x="3102" y="6756"/>
                </a:lnTo>
                <a:lnTo>
                  <a:pt x="3097" y="6759"/>
                </a:lnTo>
                <a:lnTo>
                  <a:pt x="3095" y="6760"/>
                </a:lnTo>
                <a:lnTo>
                  <a:pt x="3087" y="6759"/>
                </a:lnTo>
                <a:lnTo>
                  <a:pt x="3084" y="6760"/>
                </a:lnTo>
                <a:lnTo>
                  <a:pt x="3080" y="6764"/>
                </a:lnTo>
                <a:lnTo>
                  <a:pt x="3077" y="6765"/>
                </a:lnTo>
                <a:lnTo>
                  <a:pt x="3072" y="6765"/>
                </a:lnTo>
                <a:lnTo>
                  <a:pt x="3068" y="6763"/>
                </a:lnTo>
                <a:lnTo>
                  <a:pt x="3066" y="6759"/>
                </a:lnTo>
                <a:lnTo>
                  <a:pt x="3064" y="6753"/>
                </a:lnTo>
                <a:lnTo>
                  <a:pt x="3058" y="6756"/>
                </a:lnTo>
                <a:lnTo>
                  <a:pt x="3054" y="6760"/>
                </a:lnTo>
                <a:lnTo>
                  <a:pt x="3051" y="6765"/>
                </a:lnTo>
                <a:lnTo>
                  <a:pt x="3048" y="6771"/>
                </a:lnTo>
                <a:lnTo>
                  <a:pt x="3048" y="6773"/>
                </a:lnTo>
                <a:lnTo>
                  <a:pt x="3048" y="6779"/>
                </a:lnTo>
                <a:lnTo>
                  <a:pt x="3047" y="6781"/>
                </a:lnTo>
                <a:lnTo>
                  <a:pt x="3046" y="6782"/>
                </a:lnTo>
                <a:lnTo>
                  <a:pt x="3044" y="6781"/>
                </a:lnTo>
                <a:lnTo>
                  <a:pt x="3044" y="6780"/>
                </a:lnTo>
                <a:lnTo>
                  <a:pt x="3042" y="6782"/>
                </a:lnTo>
                <a:lnTo>
                  <a:pt x="3041" y="6784"/>
                </a:lnTo>
                <a:lnTo>
                  <a:pt x="3040" y="6787"/>
                </a:lnTo>
                <a:lnTo>
                  <a:pt x="3039" y="6792"/>
                </a:lnTo>
                <a:lnTo>
                  <a:pt x="3040" y="6797"/>
                </a:lnTo>
                <a:lnTo>
                  <a:pt x="3050" y="6813"/>
                </a:lnTo>
                <a:lnTo>
                  <a:pt x="3057" y="6833"/>
                </a:lnTo>
                <a:lnTo>
                  <a:pt x="3061" y="6840"/>
                </a:lnTo>
                <a:lnTo>
                  <a:pt x="3044" y="6835"/>
                </a:lnTo>
                <a:lnTo>
                  <a:pt x="3040" y="6832"/>
                </a:lnTo>
                <a:lnTo>
                  <a:pt x="3037" y="6827"/>
                </a:lnTo>
                <a:lnTo>
                  <a:pt x="3035" y="6822"/>
                </a:lnTo>
                <a:lnTo>
                  <a:pt x="3032" y="6817"/>
                </a:lnTo>
                <a:lnTo>
                  <a:pt x="3027" y="6816"/>
                </a:lnTo>
                <a:lnTo>
                  <a:pt x="3022" y="6818"/>
                </a:lnTo>
                <a:lnTo>
                  <a:pt x="3022" y="6823"/>
                </a:lnTo>
                <a:lnTo>
                  <a:pt x="3024" y="6831"/>
                </a:lnTo>
                <a:lnTo>
                  <a:pt x="3023" y="6840"/>
                </a:lnTo>
                <a:lnTo>
                  <a:pt x="3018" y="6845"/>
                </a:lnTo>
                <a:lnTo>
                  <a:pt x="3014" y="6844"/>
                </a:lnTo>
                <a:lnTo>
                  <a:pt x="3012" y="6839"/>
                </a:lnTo>
                <a:lnTo>
                  <a:pt x="3014" y="6831"/>
                </a:lnTo>
                <a:lnTo>
                  <a:pt x="3002" y="6841"/>
                </a:lnTo>
                <a:lnTo>
                  <a:pt x="2957" y="6892"/>
                </a:lnTo>
                <a:lnTo>
                  <a:pt x="2954" y="6897"/>
                </a:lnTo>
                <a:lnTo>
                  <a:pt x="2951" y="6906"/>
                </a:lnTo>
                <a:lnTo>
                  <a:pt x="2952" y="6908"/>
                </a:lnTo>
                <a:lnTo>
                  <a:pt x="2956" y="6909"/>
                </a:lnTo>
                <a:lnTo>
                  <a:pt x="2958" y="6913"/>
                </a:lnTo>
                <a:lnTo>
                  <a:pt x="2954" y="6918"/>
                </a:lnTo>
                <a:lnTo>
                  <a:pt x="2936" y="6945"/>
                </a:lnTo>
                <a:lnTo>
                  <a:pt x="2934" y="6951"/>
                </a:lnTo>
                <a:lnTo>
                  <a:pt x="2929" y="6953"/>
                </a:lnTo>
                <a:lnTo>
                  <a:pt x="2925" y="6959"/>
                </a:lnTo>
                <a:lnTo>
                  <a:pt x="2922" y="6967"/>
                </a:lnTo>
                <a:lnTo>
                  <a:pt x="2921" y="6982"/>
                </a:lnTo>
                <a:lnTo>
                  <a:pt x="2915" y="7002"/>
                </a:lnTo>
                <a:lnTo>
                  <a:pt x="2911" y="7053"/>
                </a:lnTo>
                <a:lnTo>
                  <a:pt x="2911" y="7099"/>
                </a:lnTo>
                <a:lnTo>
                  <a:pt x="2912" y="7103"/>
                </a:lnTo>
                <a:lnTo>
                  <a:pt x="2915" y="7110"/>
                </a:lnTo>
                <a:lnTo>
                  <a:pt x="2915" y="7114"/>
                </a:lnTo>
                <a:lnTo>
                  <a:pt x="2919" y="7128"/>
                </a:lnTo>
                <a:lnTo>
                  <a:pt x="2921" y="7139"/>
                </a:lnTo>
                <a:lnTo>
                  <a:pt x="2922" y="7143"/>
                </a:lnTo>
                <a:lnTo>
                  <a:pt x="2925" y="7152"/>
                </a:lnTo>
                <a:lnTo>
                  <a:pt x="2929" y="7159"/>
                </a:lnTo>
                <a:lnTo>
                  <a:pt x="2930" y="7164"/>
                </a:lnTo>
                <a:lnTo>
                  <a:pt x="2930" y="7169"/>
                </a:lnTo>
                <a:lnTo>
                  <a:pt x="2928" y="7173"/>
                </a:lnTo>
                <a:lnTo>
                  <a:pt x="2928" y="7178"/>
                </a:lnTo>
                <a:lnTo>
                  <a:pt x="2926" y="7205"/>
                </a:lnTo>
                <a:lnTo>
                  <a:pt x="2930" y="7235"/>
                </a:lnTo>
                <a:lnTo>
                  <a:pt x="2930" y="7251"/>
                </a:lnTo>
                <a:lnTo>
                  <a:pt x="2926" y="7266"/>
                </a:lnTo>
                <a:lnTo>
                  <a:pt x="2917" y="7281"/>
                </a:lnTo>
                <a:lnTo>
                  <a:pt x="2919" y="7282"/>
                </a:lnTo>
                <a:lnTo>
                  <a:pt x="2921" y="7284"/>
                </a:lnTo>
                <a:lnTo>
                  <a:pt x="2923" y="7287"/>
                </a:lnTo>
                <a:lnTo>
                  <a:pt x="2924" y="7290"/>
                </a:lnTo>
                <a:lnTo>
                  <a:pt x="2926" y="7290"/>
                </a:lnTo>
                <a:lnTo>
                  <a:pt x="2932" y="7277"/>
                </a:lnTo>
                <a:lnTo>
                  <a:pt x="2943" y="7273"/>
                </a:lnTo>
                <a:lnTo>
                  <a:pt x="2954" y="7275"/>
                </a:lnTo>
                <a:lnTo>
                  <a:pt x="2964" y="7278"/>
                </a:lnTo>
                <a:lnTo>
                  <a:pt x="2973" y="7283"/>
                </a:lnTo>
                <a:lnTo>
                  <a:pt x="2979" y="7290"/>
                </a:lnTo>
                <a:lnTo>
                  <a:pt x="2981" y="7302"/>
                </a:lnTo>
                <a:lnTo>
                  <a:pt x="2981" y="7318"/>
                </a:lnTo>
                <a:lnTo>
                  <a:pt x="2979" y="7329"/>
                </a:lnTo>
                <a:lnTo>
                  <a:pt x="2973" y="7343"/>
                </a:lnTo>
                <a:lnTo>
                  <a:pt x="2966" y="7356"/>
                </a:lnTo>
                <a:lnTo>
                  <a:pt x="2942" y="7372"/>
                </a:lnTo>
                <a:lnTo>
                  <a:pt x="2932" y="7377"/>
                </a:lnTo>
                <a:lnTo>
                  <a:pt x="2929" y="7383"/>
                </a:lnTo>
                <a:lnTo>
                  <a:pt x="2924" y="7395"/>
                </a:lnTo>
                <a:lnTo>
                  <a:pt x="2923" y="7393"/>
                </a:lnTo>
                <a:lnTo>
                  <a:pt x="2921" y="7391"/>
                </a:lnTo>
                <a:lnTo>
                  <a:pt x="2920" y="7389"/>
                </a:lnTo>
                <a:lnTo>
                  <a:pt x="2912" y="7406"/>
                </a:lnTo>
                <a:lnTo>
                  <a:pt x="2906" y="7413"/>
                </a:lnTo>
                <a:lnTo>
                  <a:pt x="2900" y="7419"/>
                </a:lnTo>
                <a:lnTo>
                  <a:pt x="2880" y="7430"/>
                </a:lnTo>
                <a:lnTo>
                  <a:pt x="2877" y="7435"/>
                </a:lnTo>
                <a:lnTo>
                  <a:pt x="2874" y="7448"/>
                </a:lnTo>
                <a:lnTo>
                  <a:pt x="2867" y="7459"/>
                </a:lnTo>
                <a:lnTo>
                  <a:pt x="2831" y="7494"/>
                </a:lnTo>
                <a:lnTo>
                  <a:pt x="2824" y="7497"/>
                </a:lnTo>
                <a:lnTo>
                  <a:pt x="2816" y="7496"/>
                </a:lnTo>
                <a:lnTo>
                  <a:pt x="2811" y="7493"/>
                </a:lnTo>
                <a:lnTo>
                  <a:pt x="2807" y="7490"/>
                </a:lnTo>
                <a:lnTo>
                  <a:pt x="2803" y="7488"/>
                </a:lnTo>
                <a:lnTo>
                  <a:pt x="2799" y="7493"/>
                </a:lnTo>
                <a:lnTo>
                  <a:pt x="2794" y="7503"/>
                </a:lnTo>
                <a:lnTo>
                  <a:pt x="2786" y="7529"/>
                </a:lnTo>
                <a:lnTo>
                  <a:pt x="2782" y="7536"/>
                </a:lnTo>
                <a:lnTo>
                  <a:pt x="2772" y="7545"/>
                </a:lnTo>
                <a:lnTo>
                  <a:pt x="2782" y="7552"/>
                </a:lnTo>
                <a:lnTo>
                  <a:pt x="2786" y="7556"/>
                </a:lnTo>
                <a:lnTo>
                  <a:pt x="2788" y="7561"/>
                </a:lnTo>
                <a:lnTo>
                  <a:pt x="2787" y="7571"/>
                </a:lnTo>
                <a:lnTo>
                  <a:pt x="2784" y="7578"/>
                </a:lnTo>
                <a:lnTo>
                  <a:pt x="2769" y="7596"/>
                </a:lnTo>
                <a:lnTo>
                  <a:pt x="2766" y="7598"/>
                </a:lnTo>
                <a:lnTo>
                  <a:pt x="2754" y="7599"/>
                </a:lnTo>
                <a:lnTo>
                  <a:pt x="2751" y="7601"/>
                </a:lnTo>
                <a:lnTo>
                  <a:pt x="2748" y="7603"/>
                </a:lnTo>
                <a:lnTo>
                  <a:pt x="2743" y="7604"/>
                </a:lnTo>
                <a:lnTo>
                  <a:pt x="2737" y="7601"/>
                </a:lnTo>
                <a:lnTo>
                  <a:pt x="2734" y="7602"/>
                </a:lnTo>
                <a:lnTo>
                  <a:pt x="2736" y="7614"/>
                </a:lnTo>
                <a:lnTo>
                  <a:pt x="2738" y="7618"/>
                </a:lnTo>
                <a:lnTo>
                  <a:pt x="2741" y="7621"/>
                </a:lnTo>
                <a:lnTo>
                  <a:pt x="2744" y="7624"/>
                </a:lnTo>
                <a:lnTo>
                  <a:pt x="2745" y="7630"/>
                </a:lnTo>
                <a:lnTo>
                  <a:pt x="2744" y="7634"/>
                </a:lnTo>
                <a:lnTo>
                  <a:pt x="2742" y="7645"/>
                </a:lnTo>
                <a:lnTo>
                  <a:pt x="2739" y="7651"/>
                </a:lnTo>
                <a:lnTo>
                  <a:pt x="2732" y="7669"/>
                </a:lnTo>
                <a:lnTo>
                  <a:pt x="2727" y="7689"/>
                </a:lnTo>
                <a:lnTo>
                  <a:pt x="2725" y="7693"/>
                </a:lnTo>
                <a:lnTo>
                  <a:pt x="2720" y="7700"/>
                </a:lnTo>
                <a:lnTo>
                  <a:pt x="2718" y="7704"/>
                </a:lnTo>
                <a:lnTo>
                  <a:pt x="2717" y="7708"/>
                </a:lnTo>
                <a:lnTo>
                  <a:pt x="2716" y="7717"/>
                </a:lnTo>
                <a:lnTo>
                  <a:pt x="2714" y="7724"/>
                </a:lnTo>
                <a:lnTo>
                  <a:pt x="2708" y="7734"/>
                </a:lnTo>
                <a:lnTo>
                  <a:pt x="2701" y="7758"/>
                </a:lnTo>
                <a:lnTo>
                  <a:pt x="2667" y="7825"/>
                </a:lnTo>
                <a:lnTo>
                  <a:pt x="2633" y="7883"/>
                </a:lnTo>
                <a:lnTo>
                  <a:pt x="2594" y="7935"/>
                </a:lnTo>
                <a:lnTo>
                  <a:pt x="2589" y="7938"/>
                </a:lnTo>
                <a:lnTo>
                  <a:pt x="2585" y="7940"/>
                </a:lnTo>
                <a:lnTo>
                  <a:pt x="2573" y="7956"/>
                </a:lnTo>
                <a:lnTo>
                  <a:pt x="2516" y="8005"/>
                </a:lnTo>
                <a:lnTo>
                  <a:pt x="2467" y="8034"/>
                </a:lnTo>
                <a:lnTo>
                  <a:pt x="2418" y="8062"/>
                </a:lnTo>
                <a:lnTo>
                  <a:pt x="2327" y="8108"/>
                </a:lnTo>
                <a:lnTo>
                  <a:pt x="2285" y="8125"/>
                </a:lnTo>
                <a:lnTo>
                  <a:pt x="2231" y="8131"/>
                </a:lnTo>
                <a:lnTo>
                  <a:pt x="2178" y="8142"/>
                </a:lnTo>
                <a:lnTo>
                  <a:pt x="2144" y="8151"/>
                </a:lnTo>
                <a:lnTo>
                  <a:pt x="2130" y="8149"/>
                </a:lnTo>
                <a:lnTo>
                  <a:pt x="2123" y="8149"/>
                </a:lnTo>
                <a:lnTo>
                  <a:pt x="2117" y="8154"/>
                </a:lnTo>
                <a:lnTo>
                  <a:pt x="2117" y="8158"/>
                </a:lnTo>
                <a:lnTo>
                  <a:pt x="2118" y="8163"/>
                </a:lnTo>
                <a:lnTo>
                  <a:pt x="2117" y="8167"/>
                </a:lnTo>
                <a:lnTo>
                  <a:pt x="2112" y="8172"/>
                </a:lnTo>
                <a:lnTo>
                  <a:pt x="2109" y="8172"/>
                </a:lnTo>
                <a:lnTo>
                  <a:pt x="2103" y="8169"/>
                </a:lnTo>
                <a:lnTo>
                  <a:pt x="2100" y="8170"/>
                </a:lnTo>
                <a:lnTo>
                  <a:pt x="2093" y="8182"/>
                </a:lnTo>
                <a:lnTo>
                  <a:pt x="2091" y="8184"/>
                </a:lnTo>
                <a:lnTo>
                  <a:pt x="2087" y="8186"/>
                </a:lnTo>
                <a:lnTo>
                  <a:pt x="2076" y="8195"/>
                </a:lnTo>
                <a:lnTo>
                  <a:pt x="2068" y="8196"/>
                </a:lnTo>
                <a:lnTo>
                  <a:pt x="2062" y="8194"/>
                </a:lnTo>
                <a:lnTo>
                  <a:pt x="2055" y="8189"/>
                </a:lnTo>
                <a:lnTo>
                  <a:pt x="2043" y="8179"/>
                </a:lnTo>
                <a:lnTo>
                  <a:pt x="2041" y="8176"/>
                </a:lnTo>
                <a:lnTo>
                  <a:pt x="2040" y="8172"/>
                </a:lnTo>
                <a:lnTo>
                  <a:pt x="2039" y="8168"/>
                </a:lnTo>
                <a:lnTo>
                  <a:pt x="2035" y="8166"/>
                </a:lnTo>
                <a:lnTo>
                  <a:pt x="2034" y="8166"/>
                </a:lnTo>
                <a:lnTo>
                  <a:pt x="2030" y="8171"/>
                </a:lnTo>
                <a:lnTo>
                  <a:pt x="2027" y="8172"/>
                </a:lnTo>
                <a:lnTo>
                  <a:pt x="2021" y="8170"/>
                </a:lnTo>
                <a:lnTo>
                  <a:pt x="2008" y="8164"/>
                </a:lnTo>
                <a:lnTo>
                  <a:pt x="2001" y="8163"/>
                </a:lnTo>
                <a:lnTo>
                  <a:pt x="1994" y="8162"/>
                </a:lnTo>
                <a:lnTo>
                  <a:pt x="1981" y="8159"/>
                </a:lnTo>
                <a:lnTo>
                  <a:pt x="1955" y="8149"/>
                </a:lnTo>
                <a:lnTo>
                  <a:pt x="1949" y="8148"/>
                </a:lnTo>
                <a:lnTo>
                  <a:pt x="1942" y="8148"/>
                </a:lnTo>
                <a:lnTo>
                  <a:pt x="1939" y="8151"/>
                </a:lnTo>
                <a:lnTo>
                  <a:pt x="1939" y="8157"/>
                </a:lnTo>
                <a:lnTo>
                  <a:pt x="1939" y="8169"/>
                </a:lnTo>
                <a:lnTo>
                  <a:pt x="1925" y="8153"/>
                </a:lnTo>
                <a:lnTo>
                  <a:pt x="1918" y="8151"/>
                </a:lnTo>
                <a:lnTo>
                  <a:pt x="1909" y="8158"/>
                </a:lnTo>
                <a:lnTo>
                  <a:pt x="1908" y="8162"/>
                </a:lnTo>
                <a:lnTo>
                  <a:pt x="1906" y="8166"/>
                </a:lnTo>
                <a:lnTo>
                  <a:pt x="1905" y="8170"/>
                </a:lnTo>
                <a:lnTo>
                  <a:pt x="1902" y="8172"/>
                </a:lnTo>
                <a:lnTo>
                  <a:pt x="1892" y="8176"/>
                </a:lnTo>
                <a:lnTo>
                  <a:pt x="1887" y="8181"/>
                </a:lnTo>
                <a:lnTo>
                  <a:pt x="1882" y="8183"/>
                </a:lnTo>
                <a:lnTo>
                  <a:pt x="1879" y="8188"/>
                </a:lnTo>
                <a:lnTo>
                  <a:pt x="1877" y="8197"/>
                </a:lnTo>
                <a:lnTo>
                  <a:pt x="1873" y="8211"/>
                </a:lnTo>
                <a:lnTo>
                  <a:pt x="1848" y="8247"/>
                </a:lnTo>
                <a:lnTo>
                  <a:pt x="1838" y="8269"/>
                </a:lnTo>
                <a:lnTo>
                  <a:pt x="1832" y="8280"/>
                </a:lnTo>
                <a:lnTo>
                  <a:pt x="1823" y="8289"/>
                </a:lnTo>
                <a:lnTo>
                  <a:pt x="1816" y="8291"/>
                </a:lnTo>
                <a:lnTo>
                  <a:pt x="1809" y="8292"/>
                </a:lnTo>
                <a:lnTo>
                  <a:pt x="1801" y="8294"/>
                </a:lnTo>
                <a:lnTo>
                  <a:pt x="1790" y="8305"/>
                </a:lnTo>
                <a:lnTo>
                  <a:pt x="1783" y="8307"/>
                </a:lnTo>
                <a:lnTo>
                  <a:pt x="1777" y="8307"/>
                </a:lnTo>
                <a:lnTo>
                  <a:pt x="1772" y="8306"/>
                </a:lnTo>
                <a:lnTo>
                  <a:pt x="1770" y="8305"/>
                </a:lnTo>
                <a:lnTo>
                  <a:pt x="1768" y="8303"/>
                </a:lnTo>
                <a:lnTo>
                  <a:pt x="1766" y="8301"/>
                </a:lnTo>
                <a:lnTo>
                  <a:pt x="1762" y="8301"/>
                </a:lnTo>
                <a:lnTo>
                  <a:pt x="1759" y="8301"/>
                </a:lnTo>
                <a:lnTo>
                  <a:pt x="1749" y="8304"/>
                </a:lnTo>
                <a:lnTo>
                  <a:pt x="1748" y="8305"/>
                </a:lnTo>
                <a:lnTo>
                  <a:pt x="1748" y="8306"/>
                </a:lnTo>
                <a:lnTo>
                  <a:pt x="1746" y="8306"/>
                </a:lnTo>
                <a:lnTo>
                  <a:pt x="1743" y="8307"/>
                </a:lnTo>
                <a:lnTo>
                  <a:pt x="1741" y="8307"/>
                </a:lnTo>
                <a:lnTo>
                  <a:pt x="1742" y="8306"/>
                </a:lnTo>
                <a:lnTo>
                  <a:pt x="1696" y="8317"/>
                </a:lnTo>
                <a:lnTo>
                  <a:pt x="1683" y="8324"/>
                </a:lnTo>
                <a:lnTo>
                  <a:pt x="1678" y="8325"/>
                </a:lnTo>
                <a:lnTo>
                  <a:pt x="1674" y="8321"/>
                </a:lnTo>
                <a:lnTo>
                  <a:pt x="1673" y="8317"/>
                </a:lnTo>
                <a:lnTo>
                  <a:pt x="1672" y="8314"/>
                </a:lnTo>
                <a:lnTo>
                  <a:pt x="1668" y="8313"/>
                </a:lnTo>
                <a:lnTo>
                  <a:pt x="1665" y="8314"/>
                </a:lnTo>
                <a:lnTo>
                  <a:pt x="1658" y="8318"/>
                </a:lnTo>
                <a:lnTo>
                  <a:pt x="1655" y="8319"/>
                </a:lnTo>
                <a:lnTo>
                  <a:pt x="1649" y="8321"/>
                </a:lnTo>
                <a:lnTo>
                  <a:pt x="1644" y="8326"/>
                </a:lnTo>
                <a:lnTo>
                  <a:pt x="1638" y="8328"/>
                </a:lnTo>
                <a:lnTo>
                  <a:pt x="1632" y="8325"/>
                </a:lnTo>
                <a:lnTo>
                  <a:pt x="1627" y="8328"/>
                </a:lnTo>
                <a:lnTo>
                  <a:pt x="1626" y="8326"/>
                </a:lnTo>
                <a:lnTo>
                  <a:pt x="1626" y="8321"/>
                </a:lnTo>
                <a:lnTo>
                  <a:pt x="1625" y="8319"/>
                </a:lnTo>
                <a:lnTo>
                  <a:pt x="1621" y="8318"/>
                </a:lnTo>
                <a:lnTo>
                  <a:pt x="1619" y="8319"/>
                </a:lnTo>
                <a:lnTo>
                  <a:pt x="1616" y="8321"/>
                </a:lnTo>
                <a:lnTo>
                  <a:pt x="1613" y="8322"/>
                </a:lnTo>
                <a:lnTo>
                  <a:pt x="1608" y="8324"/>
                </a:lnTo>
                <a:lnTo>
                  <a:pt x="1545" y="8381"/>
                </a:lnTo>
                <a:lnTo>
                  <a:pt x="1543" y="8385"/>
                </a:lnTo>
                <a:lnTo>
                  <a:pt x="1542" y="8389"/>
                </a:lnTo>
                <a:lnTo>
                  <a:pt x="1543" y="8398"/>
                </a:lnTo>
                <a:lnTo>
                  <a:pt x="1542" y="8401"/>
                </a:lnTo>
                <a:lnTo>
                  <a:pt x="1538" y="8409"/>
                </a:lnTo>
                <a:lnTo>
                  <a:pt x="1535" y="8411"/>
                </a:lnTo>
                <a:lnTo>
                  <a:pt x="1527" y="8412"/>
                </a:lnTo>
                <a:lnTo>
                  <a:pt x="1525" y="8413"/>
                </a:lnTo>
                <a:lnTo>
                  <a:pt x="1521" y="8418"/>
                </a:lnTo>
                <a:lnTo>
                  <a:pt x="1519" y="8422"/>
                </a:lnTo>
                <a:lnTo>
                  <a:pt x="1515" y="8431"/>
                </a:lnTo>
                <a:lnTo>
                  <a:pt x="1512" y="8436"/>
                </a:lnTo>
                <a:lnTo>
                  <a:pt x="1509" y="8437"/>
                </a:lnTo>
                <a:lnTo>
                  <a:pt x="1502" y="8438"/>
                </a:lnTo>
                <a:lnTo>
                  <a:pt x="1495" y="8444"/>
                </a:lnTo>
                <a:lnTo>
                  <a:pt x="1483" y="8450"/>
                </a:lnTo>
                <a:lnTo>
                  <a:pt x="1479" y="8454"/>
                </a:lnTo>
                <a:lnTo>
                  <a:pt x="1477" y="8451"/>
                </a:lnTo>
                <a:lnTo>
                  <a:pt x="1464" y="8458"/>
                </a:lnTo>
                <a:lnTo>
                  <a:pt x="1459" y="8460"/>
                </a:lnTo>
                <a:lnTo>
                  <a:pt x="1459" y="8458"/>
                </a:lnTo>
                <a:lnTo>
                  <a:pt x="1458" y="8455"/>
                </a:lnTo>
                <a:lnTo>
                  <a:pt x="1456" y="8453"/>
                </a:lnTo>
                <a:lnTo>
                  <a:pt x="1455" y="8455"/>
                </a:lnTo>
                <a:lnTo>
                  <a:pt x="1451" y="8460"/>
                </a:lnTo>
                <a:lnTo>
                  <a:pt x="1446" y="8460"/>
                </a:lnTo>
                <a:lnTo>
                  <a:pt x="1442" y="8455"/>
                </a:lnTo>
                <a:lnTo>
                  <a:pt x="1436" y="8453"/>
                </a:lnTo>
                <a:lnTo>
                  <a:pt x="1428" y="8458"/>
                </a:lnTo>
                <a:lnTo>
                  <a:pt x="1417" y="8469"/>
                </a:lnTo>
                <a:lnTo>
                  <a:pt x="1407" y="8475"/>
                </a:lnTo>
                <a:lnTo>
                  <a:pt x="1383" y="8482"/>
                </a:lnTo>
                <a:lnTo>
                  <a:pt x="1356" y="8484"/>
                </a:lnTo>
                <a:lnTo>
                  <a:pt x="1342" y="8482"/>
                </a:lnTo>
                <a:lnTo>
                  <a:pt x="1330" y="8478"/>
                </a:lnTo>
                <a:lnTo>
                  <a:pt x="1306" y="8465"/>
                </a:lnTo>
                <a:lnTo>
                  <a:pt x="1301" y="8460"/>
                </a:lnTo>
                <a:lnTo>
                  <a:pt x="1299" y="8455"/>
                </a:lnTo>
                <a:lnTo>
                  <a:pt x="1298" y="8454"/>
                </a:lnTo>
                <a:lnTo>
                  <a:pt x="1295" y="8450"/>
                </a:lnTo>
                <a:lnTo>
                  <a:pt x="1294" y="8448"/>
                </a:lnTo>
                <a:lnTo>
                  <a:pt x="1294" y="8445"/>
                </a:lnTo>
                <a:lnTo>
                  <a:pt x="1297" y="8439"/>
                </a:lnTo>
                <a:lnTo>
                  <a:pt x="1297" y="8435"/>
                </a:lnTo>
                <a:lnTo>
                  <a:pt x="1297" y="8432"/>
                </a:lnTo>
                <a:lnTo>
                  <a:pt x="1296" y="8430"/>
                </a:lnTo>
                <a:lnTo>
                  <a:pt x="1294" y="8427"/>
                </a:lnTo>
                <a:lnTo>
                  <a:pt x="1292" y="8427"/>
                </a:lnTo>
                <a:lnTo>
                  <a:pt x="1289" y="8431"/>
                </a:lnTo>
                <a:lnTo>
                  <a:pt x="1281" y="8441"/>
                </a:lnTo>
                <a:lnTo>
                  <a:pt x="1277" y="8444"/>
                </a:lnTo>
                <a:lnTo>
                  <a:pt x="1273" y="8445"/>
                </a:lnTo>
                <a:lnTo>
                  <a:pt x="1272" y="8443"/>
                </a:lnTo>
                <a:lnTo>
                  <a:pt x="1266" y="8437"/>
                </a:lnTo>
                <a:lnTo>
                  <a:pt x="1263" y="8438"/>
                </a:lnTo>
                <a:lnTo>
                  <a:pt x="1229" y="8458"/>
                </a:lnTo>
                <a:lnTo>
                  <a:pt x="1226" y="8461"/>
                </a:lnTo>
                <a:lnTo>
                  <a:pt x="1223" y="8466"/>
                </a:lnTo>
                <a:lnTo>
                  <a:pt x="1217" y="8471"/>
                </a:lnTo>
                <a:lnTo>
                  <a:pt x="1210" y="8476"/>
                </a:lnTo>
                <a:lnTo>
                  <a:pt x="1204" y="8478"/>
                </a:lnTo>
                <a:lnTo>
                  <a:pt x="1196" y="8477"/>
                </a:lnTo>
                <a:lnTo>
                  <a:pt x="1190" y="8474"/>
                </a:lnTo>
                <a:lnTo>
                  <a:pt x="1174" y="8456"/>
                </a:lnTo>
                <a:lnTo>
                  <a:pt x="1173" y="8453"/>
                </a:lnTo>
                <a:lnTo>
                  <a:pt x="1174" y="8448"/>
                </a:lnTo>
                <a:lnTo>
                  <a:pt x="1175" y="8443"/>
                </a:lnTo>
                <a:lnTo>
                  <a:pt x="1180" y="8436"/>
                </a:lnTo>
                <a:lnTo>
                  <a:pt x="1182" y="8433"/>
                </a:lnTo>
                <a:lnTo>
                  <a:pt x="1184" y="8415"/>
                </a:lnTo>
                <a:lnTo>
                  <a:pt x="1186" y="8406"/>
                </a:lnTo>
                <a:lnTo>
                  <a:pt x="1190" y="8403"/>
                </a:lnTo>
                <a:lnTo>
                  <a:pt x="1194" y="8402"/>
                </a:lnTo>
                <a:lnTo>
                  <a:pt x="1193" y="8400"/>
                </a:lnTo>
                <a:lnTo>
                  <a:pt x="1190" y="8398"/>
                </a:lnTo>
                <a:lnTo>
                  <a:pt x="1187" y="8397"/>
                </a:lnTo>
                <a:lnTo>
                  <a:pt x="1184" y="8397"/>
                </a:lnTo>
                <a:lnTo>
                  <a:pt x="1181" y="8397"/>
                </a:lnTo>
                <a:lnTo>
                  <a:pt x="1176" y="8400"/>
                </a:lnTo>
                <a:lnTo>
                  <a:pt x="1178" y="8406"/>
                </a:lnTo>
                <a:lnTo>
                  <a:pt x="1172" y="8411"/>
                </a:lnTo>
                <a:lnTo>
                  <a:pt x="1161" y="8436"/>
                </a:lnTo>
                <a:lnTo>
                  <a:pt x="1146" y="8454"/>
                </a:lnTo>
                <a:lnTo>
                  <a:pt x="1110" y="8487"/>
                </a:lnTo>
                <a:lnTo>
                  <a:pt x="1098" y="8493"/>
                </a:lnTo>
                <a:lnTo>
                  <a:pt x="1092" y="8493"/>
                </a:lnTo>
                <a:lnTo>
                  <a:pt x="1089" y="8494"/>
                </a:lnTo>
                <a:lnTo>
                  <a:pt x="1086" y="8504"/>
                </a:lnTo>
                <a:lnTo>
                  <a:pt x="1084" y="8507"/>
                </a:lnTo>
                <a:lnTo>
                  <a:pt x="1081" y="8510"/>
                </a:lnTo>
                <a:lnTo>
                  <a:pt x="1079" y="8511"/>
                </a:lnTo>
                <a:lnTo>
                  <a:pt x="1076" y="8513"/>
                </a:lnTo>
                <a:lnTo>
                  <a:pt x="1066" y="8522"/>
                </a:lnTo>
                <a:lnTo>
                  <a:pt x="1061" y="8526"/>
                </a:lnTo>
                <a:lnTo>
                  <a:pt x="1047" y="8528"/>
                </a:lnTo>
                <a:lnTo>
                  <a:pt x="1033" y="8528"/>
                </a:lnTo>
                <a:lnTo>
                  <a:pt x="1029" y="8530"/>
                </a:lnTo>
                <a:lnTo>
                  <a:pt x="1020" y="8540"/>
                </a:lnTo>
                <a:lnTo>
                  <a:pt x="1014" y="8543"/>
                </a:lnTo>
                <a:lnTo>
                  <a:pt x="1007" y="8543"/>
                </a:lnTo>
                <a:lnTo>
                  <a:pt x="1000" y="8540"/>
                </a:lnTo>
                <a:lnTo>
                  <a:pt x="995" y="8536"/>
                </a:lnTo>
                <a:lnTo>
                  <a:pt x="992" y="8535"/>
                </a:lnTo>
                <a:lnTo>
                  <a:pt x="984" y="8536"/>
                </a:lnTo>
                <a:lnTo>
                  <a:pt x="982" y="8542"/>
                </a:lnTo>
                <a:lnTo>
                  <a:pt x="981" y="8561"/>
                </a:lnTo>
                <a:lnTo>
                  <a:pt x="977" y="8578"/>
                </a:lnTo>
                <a:lnTo>
                  <a:pt x="970" y="8590"/>
                </a:lnTo>
                <a:lnTo>
                  <a:pt x="960" y="8597"/>
                </a:lnTo>
                <a:lnTo>
                  <a:pt x="948" y="8601"/>
                </a:lnTo>
                <a:lnTo>
                  <a:pt x="944" y="8605"/>
                </a:lnTo>
                <a:lnTo>
                  <a:pt x="939" y="8608"/>
                </a:lnTo>
                <a:lnTo>
                  <a:pt x="928" y="8613"/>
                </a:lnTo>
                <a:lnTo>
                  <a:pt x="913" y="8623"/>
                </a:lnTo>
                <a:lnTo>
                  <a:pt x="907" y="8624"/>
                </a:lnTo>
                <a:lnTo>
                  <a:pt x="901" y="8629"/>
                </a:lnTo>
                <a:lnTo>
                  <a:pt x="891" y="8640"/>
                </a:lnTo>
                <a:lnTo>
                  <a:pt x="881" y="8654"/>
                </a:lnTo>
                <a:lnTo>
                  <a:pt x="875" y="8671"/>
                </a:lnTo>
                <a:lnTo>
                  <a:pt x="866" y="8687"/>
                </a:lnTo>
                <a:lnTo>
                  <a:pt x="862" y="8702"/>
                </a:lnTo>
                <a:lnTo>
                  <a:pt x="858" y="8706"/>
                </a:lnTo>
                <a:lnTo>
                  <a:pt x="812" y="8734"/>
                </a:lnTo>
                <a:lnTo>
                  <a:pt x="800" y="8744"/>
                </a:lnTo>
                <a:lnTo>
                  <a:pt x="793" y="8754"/>
                </a:lnTo>
                <a:lnTo>
                  <a:pt x="771" y="8789"/>
                </a:lnTo>
                <a:lnTo>
                  <a:pt x="762" y="8800"/>
                </a:lnTo>
                <a:lnTo>
                  <a:pt x="758" y="8807"/>
                </a:lnTo>
                <a:lnTo>
                  <a:pt x="756" y="8815"/>
                </a:lnTo>
                <a:lnTo>
                  <a:pt x="752" y="8823"/>
                </a:lnTo>
                <a:lnTo>
                  <a:pt x="745" y="8828"/>
                </a:lnTo>
                <a:lnTo>
                  <a:pt x="671" y="8865"/>
                </a:lnTo>
                <a:lnTo>
                  <a:pt x="633" y="8894"/>
                </a:lnTo>
                <a:lnTo>
                  <a:pt x="630" y="8889"/>
                </a:lnTo>
                <a:lnTo>
                  <a:pt x="627" y="8889"/>
                </a:lnTo>
                <a:lnTo>
                  <a:pt x="624" y="8892"/>
                </a:lnTo>
                <a:lnTo>
                  <a:pt x="620" y="8896"/>
                </a:lnTo>
                <a:lnTo>
                  <a:pt x="617" y="8899"/>
                </a:lnTo>
                <a:lnTo>
                  <a:pt x="602" y="8907"/>
                </a:lnTo>
                <a:lnTo>
                  <a:pt x="589" y="8902"/>
                </a:lnTo>
                <a:lnTo>
                  <a:pt x="576" y="8907"/>
                </a:lnTo>
                <a:lnTo>
                  <a:pt x="528" y="8945"/>
                </a:lnTo>
                <a:lnTo>
                  <a:pt x="503" y="8957"/>
                </a:lnTo>
                <a:lnTo>
                  <a:pt x="500" y="8961"/>
                </a:lnTo>
                <a:lnTo>
                  <a:pt x="495" y="8969"/>
                </a:lnTo>
                <a:lnTo>
                  <a:pt x="493" y="8970"/>
                </a:lnTo>
                <a:lnTo>
                  <a:pt x="485" y="8972"/>
                </a:lnTo>
                <a:lnTo>
                  <a:pt x="482" y="8979"/>
                </a:lnTo>
                <a:lnTo>
                  <a:pt x="480" y="8996"/>
                </a:lnTo>
                <a:lnTo>
                  <a:pt x="479" y="9003"/>
                </a:lnTo>
                <a:lnTo>
                  <a:pt x="478" y="9005"/>
                </a:lnTo>
                <a:lnTo>
                  <a:pt x="477" y="9007"/>
                </a:lnTo>
                <a:lnTo>
                  <a:pt x="476" y="9007"/>
                </a:lnTo>
                <a:lnTo>
                  <a:pt x="475" y="9007"/>
                </a:lnTo>
                <a:lnTo>
                  <a:pt x="474" y="9008"/>
                </a:lnTo>
                <a:lnTo>
                  <a:pt x="470" y="9022"/>
                </a:lnTo>
                <a:lnTo>
                  <a:pt x="454" y="9059"/>
                </a:lnTo>
                <a:lnTo>
                  <a:pt x="450" y="9055"/>
                </a:lnTo>
                <a:lnTo>
                  <a:pt x="445" y="9046"/>
                </a:lnTo>
                <a:lnTo>
                  <a:pt x="439" y="9039"/>
                </a:lnTo>
                <a:lnTo>
                  <a:pt x="437" y="9043"/>
                </a:lnTo>
                <a:lnTo>
                  <a:pt x="437" y="9048"/>
                </a:lnTo>
                <a:lnTo>
                  <a:pt x="438" y="9056"/>
                </a:lnTo>
                <a:lnTo>
                  <a:pt x="439" y="9059"/>
                </a:lnTo>
                <a:lnTo>
                  <a:pt x="440" y="9062"/>
                </a:lnTo>
                <a:lnTo>
                  <a:pt x="444" y="9068"/>
                </a:lnTo>
                <a:lnTo>
                  <a:pt x="445" y="9071"/>
                </a:lnTo>
                <a:lnTo>
                  <a:pt x="445" y="9080"/>
                </a:lnTo>
                <a:lnTo>
                  <a:pt x="440" y="9096"/>
                </a:lnTo>
                <a:lnTo>
                  <a:pt x="437" y="9113"/>
                </a:lnTo>
                <a:lnTo>
                  <a:pt x="434" y="9114"/>
                </a:lnTo>
                <a:lnTo>
                  <a:pt x="430" y="9114"/>
                </a:lnTo>
                <a:lnTo>
                  <a:pt x="427" y="9116"/>
                </a:lnTo>
                <a:lnTo>
                  <a:pt x="426" y="9120"/>
                </a:lnTo>
                <a:lnTo>
                  <a:pt x="427" y="9126"/>
                </a:lnTo>
                <a:lnTo>
                  <a:pt x="427" y="9131"/>
                </a:lnTo>
                <a:lnTo>
                  <a:pt x="420" y="9145"/>
                </a:lnTo>
                <a:lnTo>
                  <a:pt x="418" y="9148"/>
                </a:lnTo>
                <a:lnTo>
                  <a:pt x="414" y="9160"/>
                </a:lnTo>
                <a:lnTo>
                  <a:pt x="412" y="9172"/>
                </a:lnTo>
                <a:lnTo>
                  <a:pt x="403" y="9198"/>
                </a:lnTo>
                <a:lnTo>
                  <a:pt x="401" y="9207"/>
                </a:lnTo>
                <a:lnTo>
                  <a:pt x="401" y="9217"/>
                </a:lnTo>
                <a:lnTo>
                  <a:pt x="400" y="9222"/>
                </a:lnTo>
                <a:lnTo>
                  <a:pt x="397" y="9231"/>
                </a:lnTo>
                <a:lnTo>
                  <a:pt x="396" y="9235"/>
                </a:lnTo>
                <a:lnTo>
                  <a:pt x="396" y="9245"/>
                </a:lnTo>
                <a:lnTo>
                  <a:pt x="394" y="9250"/>
                </a:lnTo>
                <a:lnTo>
                  <a:pt x="391" y="9254"/>
                </a:lnTo>
                <a:lnTo>
                  <a:pt x="385" y="9257"/>
                </a:lnTo>
                <a:lnTo>
                  <a:pt x="379" y="9254"/>
                </a:lnTo>
                <a:lnTo>
                  <a:pt x="377" y="9249"/>
                </a:lnTo>
                <a:lnTo>
                  <a:pt x="375" y="9243"/>
                </a:lnTo>
                <a:lnTo>
                  <a:pt x="373" y="9238"/>
                </a:lnTo>
                <a:lnTo>
                  <a:pt x="369" y="9235"/>
                </a:lnTo>
                <a:lnTo>
                  <a:pt x="365" y="9237"/>
                </a:lnTo>
                <a:lnTo>
                  <a:pt x="361" y="9240"/>
                </a:lnTo>
                <a:lnTo>
                  <a:pt x="358" y="9242"/>
                </a:lnTo>
                <a:lnTo>
                  <a:pt x="348" y="9246"/>
                </a:lnTo>
                <a:lnTo>
                  <a:pt x="343" y="9254"/>
                </a:lnTo>
                <a:lnTo>
                  <a:pt x="340" y="9263"/>
                </a:lnTo>
                <a:lnTo>
                  <a:pt x="334" y="9269"/>
                </a:lnTo>
                <a:lnTo>
                  <a:pt x="324" y="9269"/>
                </a:lnTo>
                <a:lnTo>
                  <a:pt x="316" y="9262"/>
                </a:lnTo>
                <a:lnTo>
                  <a:pt x="312" y="9250"/>
                </a:lnTo>
                <a:lnTo>
                  <a:pt x="317" y="9233"/>
                </a:lnTo>
                <a:lnTo>
                  <a:pt x="315" y="9222"/>
                </a:lnTo>
                <a:lnTo>
                  <a:pt x="315" y="9216"/>
                </a:lnTo>
                <a:lnTo>
                  <a:pt x="317" y="9211"/>
                </a:lnTo>
                <a:lnTo>
                  <a:pt x="326" y="9198"/>
                </a:lnTo>
                <a:lnTo>
                  <a:pt x="330" y="9197"/>
                </a:lnTo>
                <a:lnTo>
                  <a:pt x="332" y="9189"/>
                </a:lnTo>
                <a:lnTo>
                  <a:pt x="332" y="9180"/>
                </a:lnTo>
                <a:lnTo>
                  <a:pt x="331" y="9173"/>
                </a:lnTo>
                <a:lnTo>
                  <a:pt x="325" y="9170"/>
                </a:lnTo>
                <a:lnTo>
                  <a:pt x="321" y="9175"/>
                </a:lnTo>
                <a:lnTo>
                  <a:pt x="319" y="9184"/>
                </a:lnTo>
                <a:lnTo>
                  <a:pt x="317" y="9188"/>
                </a:lnTo>
                <a:lnTo>
                  <a:pt x="312" y="9186"/>
                </a:lnTo>
                <a:lnTo>
                  <a:pt x="313" y="9178"/>
                </a:lnTo>
                <a:lnTo>
                  <a:pt x="317" y="9161"/>
                </a:lnTo>
                <a:lnTo>
                  <a:pt x="316" y="9155"/>
                </a:lnTo>
                <a:lnTo>
                  <a:pt x="311" y="9138"/>
                </a:lnTo>
                <a:lnTo>
                  <a:pt x="308" y="9133"/>
                </a:lnTo>
                <a:lnTo>
                  <a:pt x="303" y="9118"/>
                </a:lnTo>
                <a:lnTo>
                  <a:pt x="304" y="9103"/>
                </a:lnTo>
                <a:lnTo>
                  <a:pt x="309" y="9087"/>
                </a:lnTo>
                <a:lnTo>
                  <a:pt x="319" y="9007"/>
                </a:lnTo>
                <a:lnTo>
                  <a:pt x="324" y="8989"/>
                </a:lnTo>
                <a:lnTo>
                  <a:pt x="325" y="8980"/>
                </a:lnTo>
                <a:lnTo>
                  <a:pt x="327" y="8974"/>
                </a:lnTo>
                <a:lnTo>
                  <a:pt x="332" y="8969"/>
                </a:lnTo>
                <a:lnTo>
                  <a:pt x="335" y="8963"/>
                </a:lnTo>
                <a:lnTo>
                  <a:pt x="334" y="8955"/>
                </a:lnTo>
                <a:lnTo>
                  <a:pt x="330" y="8950"/>
                </a:lnTo>
                <a:lnTo>
                  <a:pt x="325" y="8951"/>
                </a:lnTo>
                <a:lnTo>
                  <a:pt x="320" y="8955"/>
                </a:lnTo>
                <a:lnTo>
                  <a:pt x="313" y="8957"/>
                </a:lnTo>
                <a:lnTo>
                  <a:pt x="306" y="8959"/>
                </a:lnTo>
                <a:lnTo>
                  <a:pt x="300" y="8962"/>
                </a:lnTo>
                <a:lnTo>
                  <a:pt x="290" y="8970"/>
                </a:lnTo>
                <a:lnTo>
                  <a:pt x="282" y="8980"/>
                </a:lnTo>
                <a:lnTo>
                  <a:pt x="261" y="9020"/>
                </a:lnTo>
                <a:lnTo>
                  <a:pt x="254" y="9047"/>
                </a:lnTo>
                <a:lnTo>
                  <a:pt x="245" y="9062"/>
                </a:lnTo>
                <a:lnTo>
                  <a:pt x="244" y="9071"/>
                </a:lnTo>
                <a:lnTo>
                  <a:pt x="243" y="9080"/>
                </a:lnTo>
                <a:lnTo>
                  <a:pt x="241" y="9089"/>
                </a:lnTo>
                <a:lnTo>
                  <a:pt x="215" y="9186"/>
                </a:lnTo>
                <a:lnTo>
                  <a:pt x="211" y="9193"/>
                </a:lnTo>
                <a:lnTo>
                  <a:pt x="200" y="9208"/>
                </a:lnTo>
                <a:lnTo>
                  <a:pt x="197" y="9217"/>
                </a:lnTo>
                <a:lnTo>
                  <a:pt x="194" y="9227"/>
                </a:lnTo>
                <a:lnTo>
                  <a:pt x="192" y="9247"/>
                </a:lnTo>
                <a:lnTo>
                  <a:pt x="191" y="9251"/>
                </a:lnTo>
                <a:lnTo>
                  <a:pt x="187" y="9256"/>
                </a:lnTo>
                <a:lnTo>
                  <a:pt x="179" y="9275"/>
                </a:lnTo>
                <a:lnTo>
                  <a:pt x="176" y="9279"/>
                </a:lnTo>
                <a:lnTo>
                  <a:pt x="169" y="9283"/>
                </a:lnTo>
                <a:lnTo>
                  <a:pt x="166" y="9287"/>
                </a:lnTo>
                <a:lnTo>
                  <a:pt x="164" y="9294"/>
                </a:lnTo>
                <a:lnTo>
                  <a:pt x="165" y="9298"/>
                </a:lnTo>
                <a:lnTo>
                  <a:pt x="167" y="9301"/>
                </a:lnTo>
                <a:lnTo>
                  <a:pt x="168" y="9307"/>
                </a:lnTo>
                <a:lnTo>
                  <a:pt x="168" y="9321"/>
                </a:lnTo>
                <a:lnTo>
                  <a:pt x="169" y="9325"/>
                </a:lnTo>
                <a:lnTo>
                  <a:pt x="172" y="9334"/>
                </a:lnTo>
                <a:lnTo>
                  <a:pt x="172" y="9343"/>
                </a:lnTo>
                <a:lnTo>
                  <a:pt x="168" y="9359"/>
                </a:lnTo>
                <a:lnTo>
                  <a:pt x="173" y="9359"/>
                </a:lnTo>
                <a:lnTo>
                  <a:pt x="178" y="9361"/>
                </a:lnTo>
                <a:lnTo>
                  <a:pt x="182" y="9363"/>
                </a:lnTo>
                <a:lnTo>
                  <a:pt x="185" y="9365"/>
                </a:lnTo>
                <a:lnTo>
                  <a:pt x="200" y="9386"/>
                </a:lnTo>
                <a:lnTo>
                  <a:pt x="204" y="9414"/>
                </a:lnTo>
                <a:lnTo>
                  <a:pt x="208" y="9424"/>
                </a:lnTo>
                <a:lnTo>
                  <a:pt x="213" y="9435"/>
                </a:lnTo>
                <a:lnTo>
                  <a:pt x="215" y="9448"/>
                </a:lnTo>
                <a:lnTo>
                  <a:pt x="216" y="9501"/>
                </a:lnTo>
                <a:lnTo>
                  <a:pt x="213" y="9512"/>
                </a:lnTo>
                <a:lnTo>
                  <a:pt x="208" y="9521"/>
                </a:lnTo>
                <a:lnTo>
                  <a:pt x="205" y="9525"/>
                </a:lnTo>
                <a:lnTo>
                  <a:pt x="201" y="9527"/>
                </a:lnTo>
                <a:lnTo>
                  <a:pt x="198" y="9531"/>
                </a:lnTo>
                <a:lnTo>
                  <a:pt x="197" y="9535"/>
                </a:lnTo>
                <a:lnTo>
                  <a:pt x="197" y="9539"/>
                </a:lnTo>
                <a:lnTo>
                  <a:pt x="195" y="9550"/>
                </a:lnTo>
                <a:lnTo>
                  <a:pt x="196" y="9558"/>
                </a:lnTo>
                <a:lnTo>
                  <a:pt x="201" y="9584"/>
                </a:lnTo>
                <a:lnTo>
                  <a:pt x="206" y="9622"/>
                </a:lnTo>
                <a:lnTo>
                  <a:pt x="205" y="9631"/>
                </a:lnTo>
                <a:lnTo>
                  <a:pt x="202" y="9649"/>
                </a:lnTo>
                <a:lnTo>
                  <a:pt x="201" y="9679"/>
                </a:lnTo>
                <a:lnTo>
                  <a:pt x="200" y="9683"/>
                </a:lnTo>
                <a:lnTo>
                  <a:pt x="197" y="9688"/>
                </a:lnTo>
                <a:lnTo>
                  <a:pt x="196" y="9691"/>
                </a:lnTo>
                <a:lnTo>
                  <a:pt x="195" y="9703"/>
                </a:lnTo>
                <a:lnTo>
                  <a:pt x="191" y="9709"/>
                </a:lnTo>
                <a:lnTo>
                  <a:pt x="179" y="9719"/>
                </a:lnTo>
                <a:lnTo>
                  <a:pt x="177" y="9723"/>
                </a:lnTo>
                <a:lnTo>
                  <a:pt x="175" y="9728"/>
                </a:lnTo>
                <a:lnTo>
                  <a:pt x="173" y="9732"/>
                </a:lnTo>
                <a:lnTo>
                  <a:pt x="166" y="9735"/>
                </a:lnTo>
                <a:lnTo>
                  <a:pt x="158" y="9740"/>
                </a:lnTo>
                <a:lnTo>
                  <a:pt x="157" y="9742"/>
                </a:lnTo>
                <a:lnTo>
                  <a:pt x="156" y="9747"/>
                </a:lnTo>
                <a:lnTo>
                  <a:pt x="153" y="9749"/>
                </a:lnTo>
                <a:lnTo>
                  <a:pt x="150" y="9750"/>
                </a:lnTo>
                <a:lnTo>
                  <a:pt x="148" y="9752"/>
                </a:lnTo>
                <a:lnTo>
                  <a:pt x="147" y="9756"/>
                </a:lnTo>
                <a:lnTo>
                  <a:pt x="134" y="9803"/>
                </a:lnTo>
                <a:lnTo>
                  <a:pt x="127" y="9806"/>
                </a:lnTo>
                <a:lnTo>
                  <a:pt x="123" y="9813"/>
                </a:lnTo>
                <a:lnTo>
                  <a:pt x="115" y="9852"/>
                </a:lnTo>
                <a:lnTo>
                  <a:pt x="112" y="9860"/>
                </a:lnTo>
                <a:lnTo>
                  <a:pt x="101" y="9877"/>
                </a:lnTo>
                <a:lnTo>
                  <a:pt x="100" y="9885"/>
                </a:lnTo>
                <a:lnTo>
                  <a:pt x="101" y="9892"/>
                </a:lnTo>
                <a:lnTo>
                  <a:pt x="102" y="9902"/>
                </a:lnTo>
                <a:lnTo>
                  <a:pt x="100" y="9912"/>
                </a:lnTo>
                <a:lnTo>
                  <a:pt x="97" y="9920"/>
                </a:lnTo>
                <a:lnTo>
                  <a:pt x="94" y="9926"/>
                </a:lnTo>
                <a:lnTo>
                  <a:pt x="89" y="9931"/>
                </a:lnTo>
                <a:lnTo>
                  <a:pt x="87" y="9938"/>
                </a:lnTo>
                <a:lnTo>
                  <a:pt x="86" y="9947"/>
                </a:lnTo>
                <a:lnTo>
                  <a:pt x="88" y="9962"/>
                </a:lnTo>
                <a:lnTo>
                  <a:pt x="92" y="9981"/>
                </a:lnTo>
                <a:lnTo>
                  <a:pt x="92" y="9991"/>
                </a:lnTo>
                <a:lnTo>
                  <a:pt x="89" y="10000"/>
                </a:lnTo>
                <a:lnTo>
                  <a:pt x="81" y="10010"/>
                </a:lnTo>
                <a:lnTo>
                  <a:pt x="78" y="10016"/>
                </a:lnTo>
                <a:lnTo>
                  <a:pt x="77" y="10026"/>
                </a:lnTo>
                <a:lnTo>
                  <a:pt x="79" y="10098"/>
                </a:lnTo>
                <a:lnTo>
                  <a:pt x="81" y="10117"/>
                </a:lnTo>
                <a:lnTo>
                  <a:pt x="86" y="10134"/>
                </a:lnTo>
                <a:lnTo>
                  <a:pt x="94" y="10150"/>
                </a:lnTo>
                <a:lnTo>
                  <a:pt x="126" y="10198"/>
                </a:lnTo>
                <a:lnTo>
                  <a:pt x="146" y="10235"/>
                </a:lnTo>
                <a:lnTo>
                  <a:pt x="148" y="10243"/>
                </a:lnTo>
                <a:lnTo>
                  <a:pt x="150" y="10254"/>
                </a:lnTo>
                <a:lnTo>
                  <a:pt x="151" y="10265"/>
                </a:lnTo>
                <a:lnTo>
                  <a:pt x="148" y="10273"/>
                </a:lnTo>
                <a:lnTo>
                  <a:pt x="146" y="10280"/>
                </a:lnTo>
                <a:lnTo>
                  <a:pt x="146" y="10289"/>
                </a:lnTo>
                <a:lnTo>
                  <a:pt x="147" y="10298"/>
                </a:lnTo>
                <a:lnTo>
                  <a:pt x="147" y="10307"/>
                </a:lnTo>
                <a:lnTo>
                  <a:pt x="156" y="10309"/>
                </a:lnTo>
                <a:lnTo>
                  <a:pt x="162" y="10316"/>
                </a:lnTo>
                <a:lnTo>
                  <a:pt x="165" y="10325"/>
                </a:lnTo>
                <a:lnTo>
                  <a:pt x="164" y="10335"/>
                </a:lnTo>
                <a:lnTo>
                  <a:pt x="163" y="10338"/>
                </a:lnTo>
                <a:lnTo>
                  <a:pt x="159" y="10345"/>
                </a:lnTo>
                <a:lnTo>
                  <a:pt x="158" y="10348"/>
                </a:lnTo>
                <a:lnTo>
                  <a:pt x="158" y="10351"/>
                </a:lnTo>
                <a:lnTo>
                  <a:pt x="160" y="10357"/>
                </a:lnTo>
                <a:lnTo>
                  <a:pt x="161" y="10366"/>
                </a:lnTo>
                <a:lnTo>
                  <a:pt x="165" y="10375"/>
                </a:lnTo>
                <a:lnTo>
                  <a:pt x="168" y="10390"/>
                </a:lnTo>
                <a:lnTo>
                  <a:pt x="173" y="10401"/>
                </a:lnTo>
                <a:lnTo>
                  <a:pt x="179" y="10409"/>
                </a:lnTo>
                <a:lnTo>
                  <a:pt x="190" y="10414"/>
                </a:lnTo>
                <a:lnTo>
                  <a:pt x="203" y="10425"/>
                </a:lnTo>
                <a:lnTo>
                  <a:pt x="207" y="10430"/>
                </a:lnTo>
                <a:lnTo>
                  <a:pt x="209" y="10434"/>
                </a:lnTo>
                <a:lnTo>
                  <a:pt x="212" y="10446"/>
                </a:lnTo>
                <a:lnTo>
                  <a:pt x="223" y="10470"/>
                </a:lnTo>
                <a:lnTo>
                  <a:pt x="225" y="10477"/>
                </a:lnTo>
                <a:lnTo>
                  <a:pt x="226" y="10487"/>
                </a:lnTo>
                <a:lnTo>
                  <a:pt x="247" y="10552"/>
                </a:lnTo>
                <a:lnTo>
                  <a:pt x="254" y="10569"/>
                </a:lnTo>
                <a:lnTo>
                  <a:pt x="274" y="10604"/>
                </a:lnTo>
                <a:lnTo>
                  <a:pt x="282" y="10632"/>
                </a:lnTo>
                <a:lnTo>
                  <a:pt x="284" y="10638"/>
                </a:lnTo>
                <a:lnTo>
                  <a:pt x="296" y="10647"/>
                </a:lnTo>
                <a:lnTo>
                  <a:pt x="298" y="10649"/>
                </a:lnTo>
                <a:lnTo>
                  <a:pt x="300" y="10657"/>
                </a:lnTo>
                <a:lnTo>
                  <a:pt x="301" y="10659"/>
                </a:lnTo>
                <a:lnTo>
                  <a:pt x="305" y="10662"/>
                </a:lnTo>
                <a:lnTo>
                  <a:pt x="310" y="10668"/>
                </a:lnTo>
                <a:lnTo>
                  <a:pt x="312" y="10676"/>
                </a:lnTo>
                <a:lnTo>
                  <a:pt x="310" y="10683"/>
                </a:lnTo>
                <a:lnTo>
                  <a:pt x="314" y="10686"/>
                </a:lnTo>
                <a:lnTo>
                  <a:pt x="316" y="10693"/>
                </a:lnTo>
                <a:lnTo>
                  <a:pt x="318" y="10701"/>
                </a:lnTo>
                <a:lnTo>
                  <a:pt x="330" y="10706"/>
                </a:lnTo>
                <a:lnTo>
                  <a:pt x="345" y="10718"/>
                </a:lnTo>
                <a:lnTo>
                  <a:pt x="350" y="10723"/>
                </a:lnTo>
                <a:lnTo>
                  <a:pt x="352" y="10732"/>
                </a:lnTo>
                <a:lnTo>
                  <a:pt x="349" y="10743"/>
                </a:lnTo>
                <a:lnTo>
                  <a:pt x="345" y="10753"/>
                </a:lnTo>
                <a:lnTo>
                  <a:pt x="342" y="10761"/>
                </a:lnTo>
                <a:lnTo>
                  <a:pt x="343" y="10771"/>
                </a:lnTo>
                <a:lnTo>
                  <a:pt x="346" y="10776"/>
                </a:lnTo>
                <a:lnTo>
                  <a:pt x="350" y="10780"/>
                </a:lnTo>
                <a:lnTo>
                  <a:pt x="353" y="10788"/>
                </a:lnTo>
                <a:lnTo>
                  <a:pt x="350" y="10788"/>
                </a:lnTo>
                <a:lnTo>
                  <a:pt x="349" y="10788"/>
                </a:lnTo>
                <a:lnTo>
                  <a:pt x="346" y="10790"/>
                </a:lnTo>
                <a:lnTo>
                  <a:pt x="342" y="10791"/>
                </a:lnTo>
                <a:lnTo>
                  <a:pt x="337" y="10791"/>
                </a:lnTo>
                <a:lnTo>
                  <a:pt x="336" y="10790"/>
                </a:lnTo>
                <a:lnTo>
                  <a:pt x="331" y="10782"/>
                </a:lnTo>
                <a:lnTo>
                  <a:pt x="328" y="10780"/>
                </a:lnTo>
                <a:lnTo>
                  <a:pt x="327" y="10783"/>
                </a:lnTo>
                <a:lnTo>
                  <a:pt x="328" y="10794"/>
                </a:lnTo>
                <a:lnTo>
                  <a:pt x="337" y="10812"/>
                </a:lnTo>
                <a:lnTo>
                  <a:pt x="340" y="10821"/>
                </a:lnTo>
                <a:lnTo>
                  <a:pt x="340" y="10826"/>
                </a:lnTo>
                <a:lnTo>
                  <a:pt x="339" y="10832"/>
                </a:lnTo>
                <a:lnTo>
                  <a:pt x="338" y="10837"/>
                </a:lnTo>
                <a:lnTo>
                  <a:pt x="336" y="10839"/>
                </a:lnTo>
                <a:lnTo>
                  <a:pt x="332" y="10857"/>
                </a:lnTo>
                <a:lnTo>
                  <a:pt x="330" y="10866"/>
                </a:lnTo>
                <a:lnTo>
                  <a:pt x="328" y="10879"/>
                </a:lnTo>
                <a:lnTo>
                  <a:pt x="330" y="10889"/>
                </a:lnTo>
                <a:lnTo>
                  <a:pt x="332" y="10901"/>
                </a:lnTo>
                <a:lnTo>
                  <a:pt x="336" y="10913"/>
                </a:lnTo>
                <a:lnTo>
                  <a:pt x="341" y="10931"/>
                </a:lnTo>
                <a:lnTo>
                  <a:pt x="335" y="10944"/>
                </a:lnTo>
                <a:lnTo>
                  <a:pt x="332" y="10957"/>
                </a:lnTo>
                <a:lnTo>
                  <a:pt x="325" y="10960"/>
                </a:lnTo>
                <a:lnTo>
                  <a:pt x="316" y="10965"/>
                </a:lnTo>
                <a:lnTo>
                  <a:pt x="312" y="10974"/>
                </a:lnTo>
                <a:lnTo>
                  <a:pt x="306" y="10981"/>
                </a:lnTo>
                <a:lnTo>
                  <a:pt x="299" y="10989"/>
                </a:lnTo>
                <a:lnTo>
                  <a:pt x="293" y="10989"/>
                </a:lnTo>
                <a:lnTo>
                  <a:pt x="288" y="10984"/>
                </a:lnTo>
                <a:lnTo>
                  <a:pt x="273" y="10964"/>
                </a:lnTo>
                <a:lnTo>
                  <a:pt x="257" y="10938"/>
                </a:lnTo>
                <a:lnTo>
                  <a:pt x="256" y="10928"/>
                </a:lnTo>
                <a:lnTo>
                  <a:pt x="253" y="10917"/>
                </a:lnTo>
                <a:lnTo>
                  <a:pt x="253" y="10907"/>
                </a:lnTo>
                <a:lnTo>
                  <a:pt x="249" y="10892"/>
                </a:lnTo>
                <a:lnTo>
                  <a:pt x="247" y="10877"/>
                </a:lnTo>
                <a:lnTo>
                  <a:pt x="251" y="10854"/>
                </a:lnTo>
                <a:lnTo>
                  <a:pt x="244" y="10853"/>
                </a:lnTo>
                <a:lnTo>
                  <a:pt x="238" y="10845"/>
                </a:lnTo>
                <a:lnTo>
                  <a:pt x="239" y="10832"/>
                </a:lnTo>
                <a:lnTo>
                  <a:pt x="237" y="10807"/>
                </a:lnTo>
                <a:lnTo>
                  <a:pt x="238" y="10792"/>
                </a:lnTo>
                <a:lnTo>
                  <a:pt x="239" y="10782"/>
                </a:lnTo>
                <a:lnTo>
                  <a:pt x="232" y="10772"/>
                </a:lnTo>
                <a:lnTo>
                  <a:pt x="225" y="10770"/>
                </a:lnTo>
                <a:lnTo>
                  <a:pt x="223" y="10769"/>
                </a:lnTo>
                <a:lnTo>
                  <a:pt x="222" y="10768"/>
                </a:lnTo>
                <a:lnTo>
                  <a:pt x="221" y="10770"/>
                </a:lnTo>
                <a:lnTo>
                  <a:pt x="220" y="10776"/>
                </a:lnTo>
                <a:lnTo>
                  <a:pt x="221" y="10780"/>
                </a:lnTo>
                <a:lnTo>
                  <a:pt x="224" y="10788"/>
                </a:lnTo>
                <a:lnTo>
                  <a:pt x="225" y="10792"/>
                </a:lnTo>
                <a:lnTo>
                  <a:pt x="229" y="10812"/>
                </a:lnTo>
                <a:lnTo>
                  <a:pt x="226" y="10827"/>
                </a:lnTo>
                <a:lnTo>
                  <a:pt x="219" y="10846"/>
                </a:lnTo>
                <a:lnTo>
                  <a:pt x="202" y="10883"/>
                </a:lnTo>
                <a:lnTo>
                  <a:pt x="193" y="10885"/>
                </a:lnTo>
                <a:lnTo>
                  <a:pt x="192" y="10879"/>
                </a:lnTo>
                <a:lnTo>
                  <a:pt x="181" y="10879"/>
                </a:lnTo>
                <a:lnTo>
                  <a:pt x="181" y="10872"/>
                </a:lnTo>
                <a:lnTo>
                  <a:pt x="174" y="10858"/>
                </a:lnTo>
                <a:lnTo>
                  <a:pt x="176" y="10846"/>
                </a:lnTo>
                <a:lnTo>
                  <a:pt x="177" y="10827"/>
                </a:lnTo>
                <a:lnTo>
                  <a:pt x="180" y="10814"/>
                </a:lnTo>
                <a:lnTo>
                  <a:pt x="178" y="10807"/>
                </a:lnTo>
                <a:lnTo>
                  <a:pt x="183" y="10796"/>
                </a:lnTo>
                <a:lnTo>
                  <a:pt x="185" y="10786"/>
                </a:lnTo>
                <a:lnTo>
                  <a:pt x="185" y="10773"/>
                </a:lnTo>
                <a:lnTo>
                  <a:pt x="184" y="10765"/>
                </a:lnTo>
                <a:lnTo>
                  <a:pt x="190" y="10758"/>
                </a:lnTo>
                <a:lnTo>
                  <a:pt x="192" y="10751"/>
                </a:lnTo>
                <a:lnTo>
                  <a:pt x="191" y="10742"/>
                </a:lnTo>
                <a:lnTo>
                  <a:pt x="187" y="10740"/>
                </a:lnTo>
                <a:lnTo>
                  <a:pt x="182" y="10737"/>
                </a:lnTo>
                <a:lnTo>
                  <a:pt x="180" y="10734"/>
                </a:lnTo>
                <a:lnTo>
                  <a:pt x="178" y="10725"/>
                </a:lnTo>
                <a:lnTo>
                  <a:pt x="180" y="10717"/>
                </a:lnTo>
                <a:lnTo>
                  <a:pt x="182" y="10703"/>
                </a:lnTo>
                <a:lnTo>
                  <a:pt x="173" y="10701"/>
                </a:lnTo>
                <a:lnTo>
                  <a:pt x="165" y="10697"/>
                </a:lnTo>
                <a:lnTo>
                  <a:pt x="161" y="10683"/>
                </a:lnTo>
                <a:lnTo>
                  <a:pt x="151" y="10677"/>
                </a:lnTo>
                <a:lnTo>
                  <a:pt x="144" y="10663"/>
                </a:lnTo>
                <a:lnTo>
                  <a:pt x="140" y="10646"/>
                </a:lnTo>
                <a:lnTo>
                  <a:pt x="137" y="10631"/>
                </a:lnTo>
                <a:lnTo>
                  <a:pt x="130" y="10631"/>
                </a:lnTo>
                <a:lnTo>
                  <a:pt x="128" y="10626"/>
                </a:lnTo>
                <a:lnTo>
                  <a:pt x="125" y="10625"/>
                </a:lnTo>
                <a:lnTo>
                  <a:pt x="121" y="10625"/>
                </a:lnTo>
                <a:lnTo>
                  <a:pt x="117" y="10618"/>
                </a:lnTo>
                <a:lnTo>
                  <a:pt x="118" y="10608"/>
                </a:lnTo>
                <a:lnTo>
                  <a:pt x="116" y="10591"/>
                </a:lnTo>
                <a:lnTo>
                  <a:pt x="115" y="10578"/>
                </a:lnTo>
                <a:lnTo>
                  <a:pt x="111" y="10580"/>
                </a:lnTo>
                <a:lnTo>
                  <a:pt x="107" y="10593"/>
                </a:lnTo>
                <a:lnTo>
                  <a:pt x="99" y="10606"/>
                </a:lnTo>
                <a:lnTo>
                  <a:pt x="95" y="10619"/>
                </a:lnTo>
                <a:lnTo>
                  <a:pt x="89" y="10632"/>
                </a:lnTo>
                <a:lnTo>
                  <a:pt x="86" y="10641"/>
                </a:lnTo>
                <a:lnTo>
                  <a:pt x="84" y="10653"/>
                </a:lnTo>
                <a:lnTo>
                  <a:pt x="82" y="10662"/>
                </a:lnTo>
                <a:lnTo>
                  <a:pt x="85" y="10674"/>
                </a:lnTo>
                <a:lnTo>
                  <a:pt x="93" y="10690"/>
                </a:lnTo>
                <a:lnTo>
                  <a:pt x="97" y="10695"/>
                </a:lnTo>
                <a:lnTo>
                  <a:pt x="100" y="10701"/>
                </a:lnTo>
                <a:lnTo>
                  <a:pt x="100" y="10707"/>
                </a:lnTo>
                <a:lnTo>
                  <a:pt x="101" y="10713"/>
                </a:lnTo>
                <a:lnTo>
                  <a:pt x="106" y="10717"/>
                </a:lnTo>
                <a:lnTo>
                  <a:pt x="110" y="10724"/>
                </a:lnTo>
                <a:lnTo>
                  <a:pt x="113" y="10728"/>
                </a:lnTo>
                <a:lnTo>
                  <a:pt x="115" y="10736"/>
                </a:lnTo>
                <a:lnTo>
                  <a:pt x="117" y="10745"/>
                </a:lnTo>
                <a:lnTo>
                  <a:pt x="115" y="10757"/>
                </a:lnTo>
                <a:lnTo>
                  <a:pt x="128" y="10767"/>
                </a:lnTo>
                <a:lnTo>
                  <a:pt x="126" y="10781"/>
                </a:lnTo>
                <a:lnTo>
                  <a:pt x="129" y="10793"/>
                </a:lnTo>
                <a:lnTo>
                  <a:pt x="133" y="10797"/>
                </a:lnTo>
                <a:lnTo>
                  <a:pt x="130" y="10809"/>
                </a:lnTo>
                <a:lnTo>
                  <a:pt x="132" y="10818"/>
                </a:lnTo>
                <a:lnTo>
                  <a:pt x="133" y="10832"/>
                </a:lnTo>
                <a:lnTo>
                  <a:pt x="144" y="10835"/>
                </a:lnTo>
                <a:lnTo>
                  <a:pt x="156" y="10854"/>
                </a:lnTo>
                <a:lnTo>
                  <a:pt x="162" y="10866"/>
                </a:lnTo>
                <a:lnTo>
                  <a:pt x="166" y="10873"/>
                </a:lnTo>
                <a:lnTo>
                  <a:pt x="166" y="10881"/>
                </a:lnTo>
                <a:lnTo>
                  <a:pt x="167" y="10890"/>
                </a:lnTo>
                <a:lnTo>
                  <a:pt x="187" y="10897"/>
                </a:lnTo>
                <a:lnTo>
                  <a:pt x="198" y="10898"/>
                </a:lnTo>
                <a:lnTo>
                  <a:pt x="208" y="10910"/>
                </a:lnTo>
                <a:lnTo>
                  <a:pt x="216" y="10922"/>
                </a:lnTo>
                <a:lnTo>
                  <a:pt x="225" y="10932"/>
                </a:lnTo>
                <a:lnTo>
                  <a:pt x="230" y="10943"/>
                </a:lnTo>
                <a:lnTo>
                  <a:pt x="230" y="10959"/>
                </a:lnTo>
                <a:lnTo>
                  <a:pt x="226" y="10967"/>
                </a:lnTo>
                <a:lnTo>
                  <a:pt x="229" y="10978"/>
                </a:lnTo>
                <a:lnTo>
                  <a:pt x="231" y="10996"/>
                </a:lnTo>
                <a:lnTo>
                  <a:pt x="230" y="11009"/>
                </a:lnTo>
                <a:lnTo>
                  <a:pt x="225" y="11022"/>
                </a:lnTo>
                <a:lnTo>
                  <a:pt x="219" y="11031"/>
                </a:lnTo>
                <a:lnTo>
                  <a:pt x="213" y="11036"/>
                </a:lnTo>
                <a:lnTo>
                  <a:pt x="207" y="11040"/>
                </a:lnTo>
                <a:lnTo>
                  <a:pt x="206" y="11055"/>
                </a:lnTo>
                <a:lnTo>
                  <a:pt x="196" y="11056"/>
                </a:lnTo>
                <a:lnTo>
                  <a:pt x="194" y="11050"/>
                </a:lnTo>
                <a:lnTo>
                  <a:pt x="190" y="11054"/>
                </a:lnTo>
                <a:lnTo>
                  <a:pt x="182" y="11056"/>
                </a:lnTo>
                <a:lnTo>
                  <a:pt x="174" y="11060"/>
                </a:lnTo>
                <a:lnTo>
                  <a:pt x="169" y="11062"/>
                </a:lnTo>
                <a:lnTo>
                  <a:pt x="167" y="11069"/>
                </a:lnTo>
                <a:lnTo>
                  <a:pt x="166" y="11079"/>
                </a:lnTo>
                <a:lnTo>
                  <a:pt x="161" y="11079"/>
                </a:lnTo>
                <a:lnTo>
                  <a:pt x="162" y="11071"/>
                </a:lnTo>
                <a:lnTo>
                  <a:pt x="160" y="11062"/>
                </a:lnTo>
                <a:lnTo>
                  <a:pt x="159" y="11056"/>
                </a:lnTo>
                <a:lnTo>
                  <a:pt x="153" y="11057"/>
                </a:lnTo>
                <a:lnTo>
                  <a:pt x="148" y="11055"/>
                </a:lnTo>
                <a:lnTo>
                  <a:pt x="151" y="11050"/>
                </a:lnTo>
                <a:lnTo>
                  <a:pt x="150" y="11044"/>
                </a:lnTo>
                <a:lnTo>
                  <a:pt x="153" y="11033"/>
                </a:lnTo>
                <a:lnTo>
                  <a:pt x="153" y="11023"/>
                </a:lnTo>
                <a:lnTo>
                  <a:pt x="154" y="11012"/>
                </a:lnTo>
                <a:lnTo>
                  <a:pt x="154" y="11004"/>
                </a:lnTo>
                <a:lnTo>
                  <a:pt x="148" y="10986"/>
                </a:lnTo>
                <a:lnTo>
                  <a:pt x="145" y="10988"/>
                </a:lnTo>
                <a:lnTo>
                  <a:pt x="146" y="10998"/>
                </a:lnTo>
                <a:lnTo>
                  <a:pt x="147" y="11007"/>
                </a:lnTo>
                <a:lnTo>
                  <a:pt x="141" y="11015"/>
                </a:lnTo>
                <a:lnTo>
                  <a:pt x="139" y="11020"/>
                </a:lnTo>
                <a:lnTo>
                  <a:pt x="138" y="11029"/>
                </a:lnTo>
                <a:lnTo>
                  <a:pt x="137" y="11035"/>
                </a:lnTo>
                <a:lnTo>
                  <a:pt x="134" y="11040"/>
                </a:lnTo>
                <a:lnTo>
                  <a:pt x="128" y="11040"/>
                </a:lnTo>
                <a:lnTo>
                  <a:pt x="129" y="11025"/>
                </a:lnTo>
                <a:lnTo>
                  <a:pt x="129" y="11008"/>
                </a:lnTo>
                <a:lnTo>
                  <a:pt x="126" y="10999"/>
                </a:lnTo>
                <a:lnTo>
                  <a:pt x="129" y="10988"/>
                </a:lnTo>
                <a:lnTo>
                  <a:pt x="127" y="10973"/>
                </a:lnTo>
                <a:lnTo>
                  <a:pt x="125" y="10961"/>
                </a:lnTo>
                <a:lnTo>
                  <a:pt x="128" y="10947"/>
                </a:lnTo>
                <a:lnTo>
                  <a:pt x="125" y="10935"/>
                </a:lnTo>
                <a:lnTo>
                  <a:pt x="124" y="10926"/>
                </a:lnTo>
                <a:lnTo>
                  <a:pt x="122" y="10919"/>
                </a:lnTo>
                <a:lnTo>
                  <a:pt x="118" y="10910"/>
                </a:lnTo>
                <a:lnTo>
                  <a:pt x="113" y="10913"/>
                </a:lnTo>
                <a:lnTo>
                  <a:pt x="113" y="10922"/>
                </a:lnTo>
                <a:lnTo>
                  <a:pt x="111" y="10930"/>
                </a:lnTo>
                <a:lnTo>
                  <a:pt x="116" y="10948"/>
                </a:lnTo>
                <a:lnTo>
                  <a:pt x="112" y="10965"/>
                </a:lnTo>
                <a:lnTo>
                  <a:pt x="110" y="10973"/>
                </a:lnTo>
                <a:lnTo>
                  <a:pt x="110" y="10983"/>
                </a:lnTo>
                <a:lnTo>
                  <a:pt x="110" y="10998"/>
                </a:lnTo>
                <a:lnTo>
                  <a:pt x="104" y="11003"/>
                </a:lnTo>
                <a:lnTo>
                  <a:pt x="101" y="11000"/>
                </a:lnTo>
                <a:lnTo>
                  <a:pt x="106" y="10983"/>
                </a:lnTo>
                <a:lnTo>
                  <a:pt x="105" y="10968"/>
                </a:lnTo>
                <a:lnTo>
                  <a:pt x="109" y="10958"/>
                </a:lnTo>
                <a:lnTo>
                  <a:pt x="107" y="10936"/>
                </a:lnTo>
                <a:lnTo>
                  <a:pt x="104" y="10924"/>
                </a:lnTo>
                <a:lnTo>
                  <a:pt x="101" y="10917"/>
                </a:lnTo>
                <a:lnTo>
                  <a:pt x="100" y="10908"/>
                </a:lnTo>
                <a:lnTo>
                  <a:pt x="96" y="10902"/>
                </a:lnTo>
                <a:lnTo>
                  <a:pt x="96" y="10890"/>
                </a:lnTo>
                <a:lnTo>
                  <a:pt x="93" y="10881"/>
                </a:lnTo>
                <a:lnTo>
                  <a:pt x="93" y="10863"/>
                </a:lnTo>
                <a:lnTo>
                  <a:pt x="84" y="10861"/>
                </a:lnTo>
                <a:lnTo>
                  <a:pt x="81" y="10861"/>
                </a:lnTo>
                <a:lnTo>
                  <a:pt x="76" y="10870"/>
                </a:lnTo>
                <a:lnTo>
                  <a:pt x="73" y="10819"/>
                </a:lnTo>
                <a:lnTo>
                  <a:pt x="66" y="10798"/>
                </a:lnTo>
                <a:lnTo>
                  <a:pt x="64" y="10811"/>
                </a:lnTo>
                <a:lnTo>
                  <a:pt x="71" y="10836"/>
                </a:lnTo>
                <a:lnTo>
                  <a:pt x="70" y="10885"/>
                </a:lnTo>
                <a:lnTo>
                  <a:pt x="65" y="10893"/>
                </a:lnTo>
                <a:lnTo>
                  <a:pt x="62" y="10913"/>
                </a:lnTo>
                <a:lnTo>
                  <a:pt x="63" y="10928"/>
                </a:lnTo>
                <a:lnTo>
                  <a:pt x="69" y="10946"/>
                </a:lnTo>
                <a:lnTo>
                  <a:pt x="71" y="10960"/>
                </a:lnTo>
                <a:lnTo>
                  <a:pt x="66" y="10959"/>
                </a:lnTo>
                <a:lnTo>
                  <a:pt x="64" y="10949"/>
                </a:lnTo>
                <a:lnTo>
                  <a:pt x="60" y="10938"/>
                </a:lnTo>
                <a:lnTo>
                  <a:pt x="56" y="10929"/>
                </a:lnTo>
                <a:lnTo>
                  <a:pt x="54" y="10913"/>
                </a:lnTo>
                <a:lnTo>
                  <a:pt x="55" y="10896"/>
                </a:lnTo>
                <a:lnTo>
                  <a:pt x="52" y="10846"/>
                </a:lnTo>
                <a:lnTo>
                  <a:pt x="48" y="10791"/>
                </a:lnTo>
                <a:lnTo>
                  <a:pt x="43" y="10803"/>
                </a:lnTo>
                <a:lnTo>
                  <a:pt x="41" y="10817"/>
                </a:lnTo>
                <a:lnTo>
                  <a:pt x="42" y="10834"/>
                </a:lnTo>
                <a:lnTo>
                  <a:pt x="43" y="10850"/>
                </a:lnTo>
                <a:lnTo>
                  <a:pt x="41" y="10865"/>
                </a:lnTo>
                <a:lnTo>
                  <a:pt x="39" y="10879"/>
                </a:lnTo>
                <a:lnTo>
                  <a:pt x="38" y="10896"/>
                </a:lnTo>
                <a:lnTo>
                  <a:pt x="34" y="10885"/>
                </a:lnTo>
                <a:lnTo>
                  <a:pt x="32" y="10874"/>
                </a:lnTo>
                <a:lnTo>
                  <a:pt x="23" y="10872"/>
                </a:lnTo>
                <a:lnTo>
                  <a:pt x="17" y="10869"/>
                </a:lnTo>
                <a:lnTo>
                  <a:pt x="9" y="10861"/>
                </a:lnTo>
                <a:lnTo>
                  <a:pt x="1" y="10854"/>
                </a:lnTo>
                <a:lnTo>
                  <a:pt x="0" y="10859"/>
                </a:lnTo>
                <a:lnTo>
                  <a:pt x="6" y="10870"/>
                </a:lnTo>
                <a:lnTo>
                  <a:pt x="18" y="10887"/>
                </a:lnTo>
                <a:lnTo>
                  <a:pt x="28" y="10898"/>
                </a:lnTo>
                <a:lnTo>
                  <a:pt x="36" y="10919"/>
                </a:lnTo>
                <a:lnTo>
                  <a:pt x="40" y="10932"/>
                </a:lnTo>
                <a:lnTo>
                  <a:pt x="45" y="10941"/>
                </a:lnTo>
                <a:lnTo>
                  <a:pt x="42" y="10948"/>
                </a:lnTo>
                <a:lnTo>
                  <a:pt x="44" y="10957"/>
                </a:lnTo>
                <a:lnTo>
                  <a:pt x="44" y="10967"/>
                </a:lnTo>
                <a:lnTo>
                  <a:pt x="49" y="10975"/>
                </a:lnTo>
                <a:lnTo>
                  <a:pt x="58" y="10987"/>
                </a:lnTo>
                <a:lnTo>
                  <a:pt x="63" y="10992"/>
                </a:lnTo>
                <a:lnTo>
                  <a:pt x="97" y="11037"/>
                </a:lnTo>
                <a:lnTo>
                  <a:pt x="118" y="11066"/>
                </a:lnTo>
                <a:lnTo>
                  <a:pt x="136" y="11089"/>
                </a:lnTo>
                <a:lnTo>
                  <a:pt x="156" y="11133"/>
                </a:lnTo>
                <a:lnTo>
                  <a:pt x="190" y="11195"/>
                </a:lnTo>
                <a:lnTo>
                  <a:pt x="240" y="11306"/>
                </a:lnTo>
                <a:lnTo>
                  <a:pt x="267" y="11369"/>
                </a:lnTo>
                <a:lnTo>
                  <a:pt x="287" y="11427"/>
                </a:lnTo>
                <a:lnTo>
                  <a:pt x="308" y="11532"/>
                </a:lnTo>
                <a:lnTo>
                  <a:pt x="308" y="11537"/>
                </a:lnTo>
                <a:lnTo>
                  <a:pt x="307" y="11542"/>
                </a:lnTo>
                <a:lnTo>
                  <a:pt x="302" y="11551"/>
                </a:lnTo>
                <a:lnTo>
                  <a:pt x="301" y="11555"/>
                </a:lnTo>
                <a:lnTo>
                  <a:pt x="300" y="11564"/>
                </a:lnTo>
                <a:lnTo>
                  <a:pt x="294" y="11580"/>
                </a:lnTo>
                <a:lnTo>
                  <a:pt x="292" y="11590"/>
                </a:lnTo>
                <a:lnTo>
                  <a:pt x="293" y="11609"/>
                </a:lnTo>
                <a:lnTo>
                  <a:pt x="295" y="11627"/>
                </a:lnTo>
                <a:lnTo>
                  <a:pt x="306" y="11677"/>
                </a:lnTo>
                <a:lnTo>
                  <a:pt x="307" y="11681"/>
                </a:lnTo>
                <a:lnTo>
                  <a:pt x="307" y="11696"/>
                </a:lnTo>
                <a:lnTo>
                  <a:pt x="308" y="11699"/>
                </a:lnTo>
                <a:lnTo>
                  <a:pt x="309" y="11703"/>
                </a:lnTo>
                <a:lnTo>
                  <a:pt x="313" y="11716"/>
                </a:lnTo>
                <a:lnTo>
                  <a:pt x="338" y="11753"/>
                </a:lnTo>
                <a:lnTo>
                  <a:pt x="343" y="11759"/>
                </a:lnTo>
                <a:lnTo>
                  <a:pt x="354" y="11766"/>
                </a:lnTo>
                <a:lnTo>
                  <a:pt x="358" y="11770"/>
                </a:lnTo>
                <a:lnTo>
                  <a:pt x="373" y="11797"/>
                </a:lnTo>
                <a:lnTo>
                  <a:pt x="375" y="11804"/>
                </a:lnTo>
                <a:lnTo>
                  <a:pt x="376" y="11810"/>
                </a:lnTo>
                <a:lnTo>
                  <a:pt x="393" y="11844"/>
                </a:lnTo>
                <a:lnTo>
                  <a:pt x="420" y="11884"/>
                </a:lnTo>
                <a:lnTo>
                  <a:pt x="427" y="11898"/>
                </a:lnTo>
                <a:lnTo>
                  <a:pt x="445" y="11956"/>
                </a:lnTo>
                <a:lnTo>
                  <a:pt x="447" y="11976"/>
                </a:lnTo>
                <a:lnTo>
                  <a:pt x="446" y="11996"/>
                </a:lnTo>
                <a:lnTo>
                  <a:pt x="440" y="12012"/>
                </a:lnTo>
                <a:lnTo>
                  <a:pt x="445" y="12018"/>
                </a:lnTo>
                <a:lnTo>
                  <a:pt x="448" y="12036"/>
                </a:lnTo>
                <a:lnTo>
                  <a:pt x="451" y="12044"/>
                </a:lnTo>
                <a:lnTo>
                  <a:pt x="462" y="12064"/>
                </a:lnTo>
                <a:lnTo>
                  <a:pt x="463" y="12068"/>
                </a:lnTo>
                <a:lnTo>
                  <a:pt x="519" y="12147"/>
                </a:lnTo>
                <a:lnTo>
                  <a:pt x="522" y="12154"/>
                </a:lnTo>
                <a:lnTo>
                  <a:pt x="538" y="12209"/>
                </a:lnTo>
                <a:lnTo>
                  <a:pt x="543" y="12234"/>
                </a:lnTo>
                <a:lnTo>
                  <a:pt x="548" y="12250"/>
                </a:lnTo>
                <a:lnTo>
                  <a:pt x="549" y="12257"/>
                </a:lnTo>
                <a:lnTo>
                  <a:pt x="550" y="12266"/>
                </a:lnTo>
                <a:lnTo>
                  <a:pt x="551" y="12276"/>
                </a:lnTo>
                <a:lnTo>
                  <a:pt x="556" y="12294"/>
                </a:lnTo>
                <a:lnTo>
                  <a:pt x="563" y="12316"/>
                </a:lnTo>
                <a:lnTo>
                  <a:pt x="564" y="12326"/>
                </a:lnTo>
                <a:lnTo>
                  <a:pt x="563" y="12335"/>
                </a:lnTo>
                <a:lnTo>
                  <a:pt x="557" y="12360"/>
                </a:lnTo>
                <a:lnTo>
                  <a:pt x="552" y="12394"/>
                </a:lnTo>
                <a:lnTo>
                  <a:pt x="550" y="12432"/>
                </a:lnTo>
                <a:lnTo>
                  <a:pt x="552" y="12469"/>
                </a:lnTo>
                <a:lnTo>
                  <a:pt x="553" y="12476"/>
                </a:lnTo>
                <a:lnTo>
                  <a:pt x="557" y="12491"/>
                </a:lnTo>
                <a:lnTo>
                  <a:pt x="558" y="12501"/>
                </a:lnTo>
                <a:lnTo>
                  <a:pt x="549" y="12557"/>
                </a:lnTo>
                <a:lnTo>
                  <a:pt x="550" y="12572"/>
                </a:lnTo>
                <a:lnTo>
                  <a:pt x="552" y="12576"/>
                </a:lnTo>
                <a:lnTo>
                  <a:pt x="555" y="12579"/>
                </a:lnTo>
                <a:lnTo>
                  <a:pt x="558" y="12584"/>
                </a:lnTo>
                <a:lnTo>
                  <a:pt x="559" y="12594"/>
                </a:lnTo>
                <a:lnTo>
                  <a:pt x="562" y="12603"/>
                </a:lnTo>
                <a:lnTo>
                  <a:pt x="563" y="12607"/>
                </a:lnTo>
                <a:lnTo>
                  <a:pt x="562" y="12617"/>
                </a:lnTo>
                <a:lnTo>
                  <a:pt x="559" y="12627"/>
                </a:lnTo>
                <a:lnTo>
                  <a:pt x="558" y="12637"/>
                </a:lnTo>
                <a:lnTo>
                  <a:pt x="560" y="12644"/>
                </a:lnTo>
                <a:lnTo>
                  <a:pt x="563" y="12647"/>
                </a:lnTo>
                <a:lnTo>
                  <a:pt x="569" y="12652"/>
                </a:lnTo>
                <a:lnTo>
                  <a:pt x="572" y="12654"/>
                </a:lnTo>
                <a:lnTo>
                  <a:pt x="573" y="12658"/>
                </a:lnTo>
                <a:lnTo>
                  <a:pt x="573" y="12663"/>
                </a:lnTo>
                <a:lnTo>
                  <a:pt x="573" y="12672"/>
                </a:lnTo>
                <a:lnTo>
                  <a:pt x="572" y="12675"/>
                </a:lnTo>
                <a:lnTo>
                  <a:pt x="569" y="12680"/>
                </a:lnTo>
                <a:lnTo>
                  <a:pt x="568" y="12683"/>
                </a:lnTo>
                <a:lnTo>
                  <a:pt x="569" y="12685"/>
                </a:lnTo>
                <a:lnTo>
                  <a:pt x="572" y="12690"/>
                </a:lnTo>
                <a:lnTo>
                  <a:pt x="573" y="12692"/>
                </a:lnTo>
                <a:lnTo>
                  <a:pt x="576" y="12705"/>
                </a:lnTo>
                <a:lnTo>
                  <a:pt x="582" y="12739"/>
                </a:lnTo>
                <a:lnTo>
                  <a:pt x="583" y="12747"/>
                </a:lnTo>
                <a:lnTo>
                  <a:pt x="583" y="12764"/>
                </a:lnTo>
                <a:lnTo>
                  <a:pt x="584" y="12771"/>
                </a:lnTo>
                <a:lnTo>
                  <a:pt x="594" y="12807"/>
                </a:lnTo>
                <a:lnTo>
                  <a:pt x="595" y="12816"/>
                </a:lnTo>
                <a:lnTo>
                  <a:pt x="596" y="12819"/>
                </a:lnTo>
                <a:lnTo>
                  <a:pt x="614" y="12867"/>
                </a:lnTo>
                <a:lnTo>
                  <a:pt x="615" y="12873"/>
                </a:lnTo>
                <a:lnTo>
                  <a:pt x="615" y="12877"/>
                </a:lnTo>
                <a:lnTo>
                  <a:pt x="620" y="12904"/>
                </a:lnTo>
                <a:lnTo>
                  <a:pt x="637" y="12926"/>
                </a:lnTo>
                <a:lnTo>
                  <a:pt x="660" y="12975"/>
                </a:lnTo>
                <a:lnTo>
                  <a:pt x="681" y="13038"/>
                </a:lnTo>
                <a:lnTo>
                  <a:pt x="702" y="13111"/>
                </a:lnTo>
                <a:lnTo>
                  <a:pt x="732" y="13169"/>
                </a:lnTo>
                <a:lnTo>
                  <a:pt x="748" y="13217"/>
                </a:lnTo>
                <a:lnTo>
                  <a:pt x="771" y="13262"/>
                </a:lnTo>
                <a:lnTo>
                  <a:pt x="777" y="13280"/>
                </a:lnTo>
                <a:lnTo>
                  <a:pt x="783" y="13316"/>
                </a:lnTo>
                <a:lnTo>
                  <a:pt x="789" y="13384"/>
                </a:lnTo>
                <a:lnTo>
                  <a:pt x="783" y="13439"/>
                </a:lnTo>
                <a:lnTo>
                  <a:pt x="783" y="13448"/>
                </a:lnTo>
                <a:lnTo>
                  <a:pt x="786" y="13455"/>
                </a:lnTo>
                <a:lnTo>
                  <a:pt x="787" y="13460"/>
                </a:lnTo>
                <a:lnTo>
                  <a:pt x="787" y="13465"/>
                </a:lnTo>
                <a:lnTo>
                  <a:pt x="785" y="13472"/>
                </a:lnTo>
                <a:lnTo>
                  <a:pt x="786" y="13476"/>
                </a:lnTo>
                <a:lnTo>
                  <a:pt x="790" y="13482"/>
                </a:lnTo>
                <a:lnTo>
                  <a:pt x="791" y="13487"/>
                </a:lnTo>
                <a:lnTo>
                  <a:pt x="791" y="13496"/>
                </a:lnTo>
                <a:lnTo>
                  <a:pt x="787" y="13512"/>
                </a:lnTo>
                <a:lnTo>
                  <a:pt x="786" y="13521"/>
                </a:lnTo>
                <a:lnTo>
                  <a:pt x="784" y="13531"/>
                </a:lnTo>
                <a:lnTo>
                  <a:pt x="779" y="13534"/>
                </a:lnTo>
                <a:lnTo>
                  <a:pt x="765" y="13534"/>
                </a:lnTo>
                <a:lnTo>
                  <a:pt x="769" y="13542"/>
                </a:lnTo>
                <a:lnTo>
                  <a:pt x="777" y="13547"/>
                </a:lnTo>
                <a:lnTo>
                  <a:pt x="781" y="13553"/>
                </a:lnTo>
                <a:lnTo>
                  <a:pt x="784" y="13561"/>
                </a:lnTo>
                <a:lnTo>
                  <a:pt x="782" y="13566"/>
                </a:lnTo>
                <a:lnTo>
                  <a:pt x="775" y="13576"/>
                </a:lnTo>
                <a:lnTo>
                  <a:pt x="783" y="13584"/>
                </a:lnTo>
                <a:lnTo>
                  <a:pt x="786" y="13598"/>
                </a:lnTo>
                <a:lnTo>
                  <a:pt x="786" y="13614"/>
                </a:lnTo>
                <a:lnTo>
                  <a:pt x="783" y="13630"/>
                </a:lnTo>
                <a:lnTo>
                  <a:pt x="781" y="13634"/>
                </a:lnTo>
                <a:lnTo>
                  <a:pt x="777" y="13642"/>
                </a:lnTo>
                <a:lnTo>
                  <a:pt x="776" y="13645"/>
                </a:lnTo>
                <a:lnTo>
                  <a:pt x="776" y="13650"/>
                </a:lnTo>
                <a:lnTo>
                  <a:pt x="778" y="13658"/>
                </a:lnTo>
                <a:lnTo>
                  <a:pt x="780" y="13662"/>
                </a:lnTo>
                <a:lnTo>
                  <a:pt x="786" y="13664"/>
                </a:lnTo>
                <a:lnTo>
                  <a:pt x="791" y="13668"/>
                </a:lnTo>
                <a:lnTo>
                  <a:pt x="792" y="13678"/>
                </a:lnTo>
                <a:lnTo>
                  <a:pt x="790" y="13689"/>
                </a:lnTo>
                <a:lnTo>
                  <a:pt x="786" y="13693"/>
                </a:lnTo>
                <a:lnTo>
                  <a:pt x="772" y="13693"/>
                </a:lnTo>
                <a:lnTo>
                  <a:pt x="769" y="13692"/>
                </a:lnTo>
                <a:lnTo>
                  <a:pt x="764" y="13687"/>
                </a:lnTo>
                <a:lnTo>
                  <a:pt x="760" y="13687"/>
                </a:lnTo>
                <a:lnTo>
                  <a:pt x="758" y="13690"/>
                </a:lnTo>
                <a:lnTo>
                  <a:pt x="759" y="13692"/>
                </a:lnTo>
                <a:lnTo>
                  <a:pt x="762" y="13696"/>
                </a:lnTo>
                <a:lnTo>
                  <a:pt x="764" y="13702"/>
                </a:lnTo>
                <a:lnTo>
                  <a:pt x="764" y="13706"/>
                </a:lnTo>
                <a:lnTo>
                  <a:pt x="764" y="13713"/>
                </a:lnTo>
                <a:lnTo>
                  <a:pt x="765" y="13717"/>
                </a:lnTo>
                <a:lnTo>
                  <a:pt x="770" y="13722"/>
                </a:lnTo>
                <a:lnTo>
                  <a:pt x="775" y="13739"/>
                </a:lnTo>
                <a:lnTo>
                  <a:pt x="777" y="13749"/>
                </a:lnTo>
                <a:lnTo>
                  <a:pt x="774" y="13756"/>
                </a:lnTo>
                <a:lnTo>
                  <a:pt x="767" y="13752"/>
                </a:lnTo>
                <a:lnTo>
                  <a:pt x="760" y="13734"/>
                </a:lnTo>
                <a:lnTo>
                  <a:pt x="752" y="13702"/>
                </a:lnTo>
                <a:lnTo>
                  <a:pt x="752" y="13681"/>
                </a:lnTo>
                <a:lnTo>
                  <a:pt x="769" y="13656"/>
                </a:lnTo>
                <a:lnTo>
                  <a:pt x="772" y="13639"/>
                </a:lnTo>
                <a:lnTo>
                  <a:pt x="764" y="13649"/>
                </a:lnTo>
                <a:lnTo>
                  <a:pt x="749" y="13674"/>
                </a:lnTo>
                <a:lnTo>
                  <a:pt x="744" y="13687"/>
                </a:lnTo>
                <a:lnTo>
                  <a:pt x="740" y="13704"/>
                </a:lnTo>
                <a:lnTo>
                  <a:pt x="740" y="13719"/>
                </a:lnTo>
                <a:lnTo>
                  <a:pt x="743" y="13733"/>
                </a:lnTo>
                <a:lnTo>
                  <a:pt x="746" y="13770"/>
                </a:lnTo>
                <a:lnTo>
                  <a:pt x="756" y="13825"/>
                </a:lnTo>
                <a:lnTo>
                  <a:pt x="760" y="13863"/>
                </a:lnTo>
                <a:lnTo>
                  <a:pt x="759" y="13905"/>
                </a:lnTo>
                <a:lnTo>
                  <a:pt x="756" y="13978"/>
                </a:lnTo>
                <a:lnTo>
                  <a:pt x="758" y="13978"/>
                </a:lnTo>
                <a:lnTo>
                  <a:pt x="762" y="13957"/>
                </a:lnTo>
                <a:lnTo>
                  <a:pt x="764" y="13942"/>
                </a:lnTo>
                <a:lnTo>
                  <a:pt x="766" y="13937"/>
                </a:lnTo>
                <a:lnTo>
                  <a:pt x="769" y="13936"/>
                </a:lnTo>
                <a:lnTo>
                  <a:pt x="769" y="13943"/>
                </a:lnTo>
                <a:lnTo>
                  <a:pt x="770" y="13971"/>
                </a:lnTo>
                <a:lnTo>
                  <a:pt x="767" y="13982"/>
                </a:lnTo>
                <a:lnTo>
                  <a:pt x="759" y="13987"/>
                </a:lnTo>
                <a:lnTo>
                  <a:pt x="753" y="13986"/>
                </a:lnTo>
                <a:lnTo>
                  <a:pt x="750" y="13984"/>
                </a:lnTo>
                <a:lnTo>
                  <a:pt x="747" y="13983"/>
                </a:lnTo>
                <a:lnTo>
                  <a:pt x="743" y="13987"/>
                </a:lnTo>
                <a:lnTo>
                  <a:pt x="741" y="13992"/>
                </a:lnTo>
                <a:lnTo>
                  <a:pt x="736" y="14014"/>
                </a:lnTo>
                <a:lnTo>
                  <a:pt x="727" y="14039"/>
                </a:lnTo>
                <a:lnTo>
                  <a:pt x="708" y="14076"/>
                </a:lnTo>
                <a:lnTo>
                  <a:pt x="682" y="14113"/>
                </a:lnTo>
                <a:lnTo>
                  <a:pt x="673" y="14121"/>
                </a:lnTo>
                <a:lnTo>
                  <a:pt x="661" y="14129"/>
                </a:lnTo>
                <a:lnTo>
                  <a:pt x="647" y="14134"/>
                </a:lnTo>
                <a:lnTo>
                  <a:pt x="635" y="14137"/>
                </a:lnTo>
                <a:lnTo>
                  <a:pt x="621" y="14137"/>
                </a:lnTo>
                <a:lnTo>
                  <a:pt x="608" y="14134"/>
                </a:lnTo>
                <a:lnTo>
                  <a:pt x="595" y="14129"/>
                </a:lnTo>
                <a:lnTo>
                  <a:pt x="584" y="14122"/>
                </a:lnTo>
                <a:lnTo>
                  <a:pt x="576" y="14112"/>
                </a:lnTo>
                <a:lnTo>
                  <a:pt x="570" y="14099"/>
                </a:lnTo>
                <a:lnTo>
                  <a:pt x="562" y="14087"/>
                </a:lnTo>
                <a:lnTo>
                  <a:pt x="549" y="14080"/>
                </a:lnTo>
                <a:lnTo>
                  <a:pt x="544" y="14080"/>
                </a:lnTo>
                <a:lnTo>
                  <a:pt x="545" y="14089"/>
                </a:lnTo>
                <a:lnTo>
                  <a:pt x="548" y="14113"/>
                </a:lnTo>
                <a:lnTo>
                  <a:pt x="549" y="14122"/>
                </a:lnTo>
                <a:lnTo>
                  <a:pt x="547" y="14129"/>
                </a:lnTo>
                <a:lnTo>
                  <a:pt x="538" y="14139"/>
                </a:lnTo>
                <a:lnTo>
                  <a:pt x="534" y="14151"/>
                </a:lnTo>
                <a:lnTo>
                  <a:pt x="534" y="14168"/>
                </a:lnTo>
                <a:lnTo>
                  <a:pt x="538" y="14183"/>
                </a:lnTo>
                <a:lnTo>
                  <a:pt x="543" y="14194"/>
                </a:lnTo>
                <a:lnTo>
                  <a:pt x="540" y="14202"/>
                </a:lnTo>
                <a:lnTo>
                  <a:pt x="535" y="14222"/>
                </a:lnTo>
                <a:lnTo>
                  <a:pt x="534" y="14229"/>
                </a:lnTo>
                <a:lnTo>
                  <a:pt x="535" y="14239"/>
                </a:lnTo>
                <a:lnTo>
                  <a:pt x="537" y="14257"/>
                </a:lnTo>
                <a:lnTo>
                  <a:pt x="537" y="14318"/>
                </a:lnTo>
                <a:lnTo>
                  <a:pt x="536" y="14327"/>
                </a:lnTo>
                <a:lnTo>
                  <a:pt x="537" y="14331"/>
                </a:lnTo>
                <a:lnTo>
                  <a:pt x="545" y="14354"/>
                </a:lnTo>
                <a:lnTo>
                  <a:pt x="547" y="14362"/>
                </a:lnTo>
                <a:lnTo>
                  <a:pt x="548" y="14369"/>
                </a:lnTo>
                <a:lnTo>
                  <a:pt x="547" y="14387"/>
                </a:lnTo>
                <a:lnTo>
                  <a:pt x="547" y="14398"/>
                </a:lnTo>
                <a:lnTo>
                  <a:pt x="549" y="14406"/>
                </a:lnTo>
                <a:lnTo>
                  <a:pt x="577" y="14442"/>
                </a:lnTo>
                <a:lnTo>
                  <a:pt x="580" y="14451"/>
                </a:lnTo>
                <a:lnTo>
                  <a:pt x="585" y="14445"/>
                </a:lnTo>
                <a:lnTo>
                  <a:pt x="594" y="14427"/>
                </a:lnTo>
                <a:lnTo>
                  <a:pt x="600" y="14424"/>
                </a:lnTo>
                <a:lnTo>
                  <a:pt x="625" y="14422"/>
                </a:lnTo>
                <a:lnTo>
                  <a:pt x="633" y="14424"/>
                </a:lnTo>
                <a:lnTo>
                  <a:pt x="647" y="14429"/>
                </a:lnTo>
                <a:lnTo>
                  <a:pt x="694" y="14459"/>
                </a:lnTo>
                <a:lnTo>
                  <a:pt x="697" y="14460"/>
                </a:lnTo>
                <a:lnTo>
                  <a:pt x="700" y="14461"/>
                </a:lnTo>
                <a:lnTo>
                  <a:pt x="701" y="14465"/>
                </a:lnTo>
                <a:lnTo>
                  <a:pt x="703" y="14469"/>
                </a:lnTo>
                <a:lnTo>
                  <a:pt x="705" y="14473"/>
                </a:lnTo>
                <a:lnTo>
                  <a:pt x="708" y="14475"/>
                </a:lnTo>
                <a:lnTo>
                  <a:pt x="719" y="14478"/>
                </a:lnTo>
                <a:lnTo>
                  <a:pt x="731" y="14487"/>
                </a:lnTo>
                <a:lnTo>
                  <a:pt x="772" y="14529"/>
                </a:lnTo>
                <a:lnTo>
                  <a:pt x="814" y="14589"/>
                </a:lnTo>
                <a:lnTo>
                  <a:pt x="823" y="14600"/>
                </a:lnTo>
                <a:lnTo>
                  <a:pt x="829" y="14609"/>
                </a:lnTo>
                <a:lnTo>
                  <a:pt x="832" y="14625"/>
                </a:lnTo>
                <a:lnTo>
                  <a:pt x="840" y="14636"/>
                </a:lnTo>
                <a:lnTo>
                  <a:pt x="843" y="14644"/>
                </a:lnTo>
                <a:lnTo>
                  <a:pt x="841" y="14652"/>
                </a:lnTo>
                <a:lnTo>
                  <a:pt x="840" y="14657"/>
                </a:lnTo>
                <a:lnTo>
                  <a:pt x="842" y="14659"/>
                </a:lnTo>
                <a:lnTo>
                  <a:pt x="845" y="14659"/>
                </a:lnTo>
                <a:lnTo>
                  <a:pt x="851" y="14657"/>
                </a:lnTo>
                <a:lnTo>
                  <a:pt x="854" y="14656"/>
                </a:lnTo>
                <a:lnTo>
                  <a:pt x="878" y="14661"/>
                </a:lnTo>
                <a:lnTo>
                  <a:pt x="924" y="14678"/>
                </a:lnTo>
                <a:lnTo>
                  <a:pt x="937" y="14687"/>
                </a:lnTo>
                <a:lnTo>
                  <a:pt x="950" y="14693"/>
                </a:lnTo>
                <a:lnTo>
                  <a:pt x="963" y="14695"/>
                </a:lnTo>
                <a:lnTo>
                  <a:pt x="971" y="14689"/>
                </a:lnTo>
                <a:lnTo>
                  <a:pt x="963" y="14672"/>
                </a:lnTo>
                <a:lnTo>
                  <a:pt x="966" y="14669"/>
                </a:lnTo>
                <a:lnTo>
                  <a:pt x="967" y="14669"/>
                </a:lnTo>
                <a:lnTo>
                  <a:pt x="969" y="14670"/>
                </a:lnTo>
                <a:lnTo>
                  <a:pt x="971" y="14672"/>
                </a:lnTo>
                <a:lnTo>
                  <a:pt x="975" y="14677"/>
                </a:lnTo>
                <a:lnTo>
                  <a:pt x="979" y="14684"/>
                </a:lnTo>
                <a:lnTo>
                  <a:pt x="984" y="14690"/>
                </a:lnTo>
                <a:lnTo>
                  <a:pt x="994" y="14694"/>
                </a:lnTo>
                <a:lnTo>
                  <a:pt x="998" y="14697"/>
                </a:lnTo>
                <a:lnTo>
                  <a:pt x="1002" y="14700"/>
                </a:lnTo>
                <a:lnTo>
                  <a:pt x="1003" y="14705"/>
                </a:lnTo>
                <a:lnTo>
                  <a:pt x="1001" y="14708"/>
                </a:lnTo>
                <a:lnTo>
                  <a:pt x="998" y="14708"/>
                </a:lnTo>
                <a:lnTo>
                  <a:pt x="992" y="14705"/>
                </a:lnTo>
                <a:lnTo>
                  <a:pt x="965" y="14699"/>
                </a:lnTo>
                <a:lnTo>
                  <a:pt x="963" y="14702"/>
                </a:lnTo>
                <a:lnTo>
                  <a:pt x="969" y="14710"/>
                </a:lnTo>
                <a:lnTo>
                  <a:pt x="981" y="14720"/>
                </a:lnTo>
                <a:lnTo>
                  <a:pt x="988" y="14731"/>
                </a:lnTo>
                <a:lnTo>
                  <a:pt x="990" y="14732"/>
                </a:lnTo>
                <a:lnTo>
                  <a:pt x="998" y="14732"/>
                </a:lnTo>
                <a:lnTo>
                  <a:pt x="1002" y="14732"/>
                </a:lnTo>
                <a:lnTo>
                  <a:pt x="1005" y="14734"/>
                </a:lnTo>
                <a:lnTo>
                  <a:pt x="1011" y="14739"/>
                </a:lnTo>
                <a:lnTo>
                  <a:pt x="1027" y="14741"/>
                </a:lnTo>
                <a:lnTo>
                  <a:pt x="1037" y="14751"/>
                </a:lnTo>
                <a:lnTo>
                  <a:pt x="1043" y="14754"/>
                </a:lnTo>
                <a:lnTo>
                  <a:pt x="1046" y="14749"/>
                </a:lnTo>
                <a:lnTo>
                  <a:pt x="1049" y="14744"/>
                </a:lnTo>
                <a:lnTo>
                  <a:pt x="1071" y="14744"/>
                </a:lnTo>
                <a:lnTo>
                  <a:pt x="1071" y="14741"/>
                </a:lnTo>
                <a:lnTo>
                  <a:pt x="1071" y="14740"/>
                </a:lnTo>
                <a:lnTo>
                  <a:pt x="1072" y="14738"/>
                </a:lnTo>
                <a:lnTo>
                  <a:pt x="1074" y="14735"/>
                </a:lnTo>
                <a:lnTo>
                  <a:pt x="1078" y="14737"/>
                </a:lnTo>
                <a:lnTo>
                  <a:pt x="1090" y="14741"/>
                </a:lnTo>
                <a:lnTo>
                  <a:pt x="1102" y="14751"/>
                </a:lnTo>
                <a:lnTo>
                  <a:pt x="1107" y="14754"/>
                </a:lnTo>
                <a:lnTo>
                  <a:pt x="1117" y="14756"/>
                </a:lnTo>
                <a:lnTo>
                  <a:pt x="1124" y="14754"/>
                </a:lnTo>
                <a:lnTo>
                  <a:pt x="1129" y="14749"/>
                </a:lnTo>
                <a:lnTo>
                  <a:pt x="1136" y="14740"/>
                </a:lnTo>
                <a:lnTo>
                  <a:pt x="1139" y="14738"/>
                </a:lnTo>
                <a:lnTo>
                  <a:pt x="1144" y="14738"/>
                </a:lnTo>
                <a:lnTo>
                  <a:pt x="1149" y="14740"/>
                </a:lnTo>
                <a:lnTo>
                  <a:pt x="1152" y="14743"/>
                </a:lnTo>
                <a:lnTo>
                  <a:pt x="1155" y="14745"/>
                </a:lnTo>
                <a:lnTo>
                  <a:pt x="1159" y="14744"/>
                </a:lnTo>
                <a:lnTo>
                  <a:pt x="1163" y="14742"/>
                </a:lnTo>
                <a:lnTo>
                  <a:pt x="1167" y="14741"/>
                </a:lnTo>
                <a:lnTo>
                  <a:pt x="1171" y="14742"/>
                </a:lnTo>
                <a:lnTo>
                  <a:pt x="1179" y="14746"/>
                </a:lnTo>
                <a:lnTo>
                  <a:pt x="1184" y="14747"/>
                </a:lnTo>
                <a:lnTo>
                  <a:pt x="1187" y="14749"/>
                </a:lnTo>
                <a:lnTo>
                  <a:pt x="1194" y="14757"/>
                </a:lnTo>
                <a:lnTo>
                  <a:pt x="1198" y="14760"/>
                </a:lnTo>
                <a:lnTo>
                  <a:pt x="1204" y="14744"/>
                </a:lnTo>
                <a:lnTo>
                  <a:pt x="1208" y="14738"/>
                </a:lnTo>
                <a:lnTo>
                  <a:pt x="1214" y="14735"/>
                </a:lnTo>
                <a:lnTo>
                  <a:pt x="1217" y="14737"/>
                </a:lnTo>
                <a:lnTo>
                  <a:pt x="1220" y="14739"/>
                </a:lnTo>
                <a:lnTo>
                  <a:pt x="1223" y="14741"/>
                </a:lnTo>
                <a:lnTo>
                  <a:pt x="1226" y="14740"/>
                </a:lnTo>
                <a:lnTo>
                  <a:pt x="1229" y="14739"/>
                </a:lnTo>
                <a:lnTo>
                  <a:pt x="1231" y="14738"/>
                </a:lnTo>
                <a:lnTo>
                  <a:pt x="1237" y="14739"/>
                </a:lnTo>
                <a:lnTo>
                  <a:pt x="1249" y="14745"/>
                </a:lnTo>
                <a:lnTo>
                  <a:pt x="1254" y="14747"/>
                </a:lnTo>
                <a:lnTo>
                  <a:pt x="1257" y="14740"/>
                </a:lnTo>
                <a:lnTo>
                  <a:pt x="1260" y="14740"/>
                </a:lnTo>
                <a:lnTo>
                  <a:pt x="1265" y="14743"/>
                </a:lnTo>
                <a:lnTo>
                  <a:pt x="1275" y="14749"/>
                </a:lnTo>
                <a:lnTo>
                  <a:pt x="1278" y="14753"/>
                </a:lnTo>
                <a:lnTo>
                  <a:pt x="1296" y="14766"/>
                </a:lnTo>
                <a:lnTo>
                  <a:pt x="1299" y="14767"/>
                </a:lnTo>
                <a:lnTo>
                  <a:pt x="1309" y="14769"/>
                </a:lnTo>
                <a:lnTo>
                  <a:pt x="1320" y="14773"/>
                </a:lnTo>
                <a:lnTo>
                  <a:pt x="1335" y="14788"/>
                </a:lnTo>
                <a:lnTo>
                  <a:pt x="1344" y="14793"/>
                </a:lnTo>
                <a:lnTo>
                  <a:pt x="1345" y="14779"/>
                </a:lnTo>
                <a:lnTo>
                  <a:pt x="1347" y="14768"/>
                </a:lnTo>
                <a:lnTo>
                  <a:pt x="1352" y="14759"/>
                </a:lnTo>
                <a:lnTo>
                  <a:pt x="1360" y="14754"/>
                </a:lnTo>
                <a:lnTo>
                  <a:pt x="1365" y="14753"/>
                </a:lnTo>
                <a:lnTo>
                  <a:pt x="1384" y="14755"/>
                </a:lnTo>
                <a:lnTo>
                  <a:pt x="1404" y="14764"/>
                </a:lnTo>
                <a:lnTo>
                  <a:pt x="1419" y="14780"/>
                </a:lnTo>
                <a:lnTo>
                  <a:pt x="1428" y="14784"/>
                </a:lnTo>
                <a:lnTo>
                  <a:pt x="1441" y="14785"/>
                </a:lnTo>
                <a:lnTo>
                  <a:pt x="1446" y="14784"/>
                </a:lnTo>
                <a:lnTo>
                  <a:pt x="1453" y="14778"/>
                </a:lnTo>
                <a:lnTo>
                  <a:pt x="1457" y="14776"/>
                </a:lnTo>
                <a:lnTo>
                  <a:pt x="1461" y="14778"/>
                </a:lnTo>
                <a:lnTo>
                  <a:pt x="1462" y="14771"/>
                </a:lnTo>
                <a:lnTo>
                  <a:pt x="1458" y="14770"/>
                </a:lnTo>
                <a:lnTo>
                  <a:pt x="1447" y="14772"/>
                </a:lnTo>
                <a:lnTo>
                  <a:pt x="1442" y="14768"/>
                </a:lnTo>
                <a:lnTo>
                  <a:pt x="1437" y="14753"/>
                </a:lnTo>
                <a:lnTo>
                  <a:pt x="1432" y="14750"/>
                </a:lnTo>
                <a:lnTo>
                  <a:pt x="1430" y="14753"/>
                </a:lnTo>
                <a:lnTo>
                  <a:pt x="1430" y="14756"/>
                </a:lnTo>
                <a:lnTo>
                  <a:pt x="1431" y="14760"/>
                </a:lnTo>
                <a:lnTo>
                  <a:pt x="1432" y="14764"/>
                </a:lnTo>
                <a:lnTo>
                  <a:pt x="1431" y="14768"/>
                </a:lnTo>
                <a:lnTo>
                  <a:pt x="1428" y="14768"/>
                </a:lnTo>
                <a:lnTo>
                  <a:pt x="1419" y="14764"/>
                </a:lnTo>
                <a:lnTo>
                  <a:pt x="1414" y="14759"/>
                </a:lnTo>
                <a:lnTo>
                  <a:pt x="1411" y="14752"/>
                </a:lnTo>
                <a:lnTo>
                  <a:pt x="1412" y="14746"/>
                </a:lnTo>
                <a:lnTo>
                  <a:pt x="1416" y="14743"/>
                </a:lnTo>
                <a:lnTo>
                  <a:pt x="1434" y="14741"/>
                </a:lnTo>
                <a:lnTo>
                  <a:pt x="1435" y="14740"/>
                </a:lnTo>
                <a:lnTo>
                  <a:pt x="1437" y="14736"/>
                </a:lnTo>
                <a:lnTo>
                  <a:pt x="1438" y="14735"/>
                </a:lnTo>
                <a:lnTo>
                  <a:pt x="1441" y="14735"/>
                </a:lnTo>
                <a:lnTo>
                  <a:pt x="1442" y="14737"/>
                </a:lnTo>
                <a:lnTo>
                  <a:pt x="1444" y="14738"/>
                </a:lnTo>
                <a:lnTo>
                  <a:pt x="1446" y="14739"/>
                </a:lnTo>
                <a:lnTo>
                  <a:pt x="1449" y="14738"/>
                </a:lnTo>
                <a:lnTo>
                  <a:pt x="1454" y="14736"/>
                </a:lnTo>
                <a:lnTo>
                  <a:pt x="1456" y="14735"/>
                </a:lnTo>
                <a:lnTo>
                  <a:pt x="1459" y="14736"/>
                </a:lnTo>
                <a:lnTo>
                  <a:pt x="1465" y="14738"/>
                </a:lnTo>
                <a:lnTo>
                  <a:pt x="1468" y="14739"/>
                </a:lnTo>
                <a:lnTo>
                  <a:pt x="1471" y="14738"/>
                </a:lnTo>
                <a:lnTo>
                  <a:pt x="1473" y="14737"/>
                </a:lnTo>
                <a:lnTo>
                  <a:pt x="1477" y="14735"/>
                </a:lnTo>
                <a:lnTo>
                  <a:pt x="1491" y="14729"/>
                </a:lnTo>
                <a:lnTo>
                  <a:pt x="1496" y="14726"/>
                </a:lnTo>
                <a:lnTo>
                  <a:pt x="1498" y="14729"/>
                </a:lnTo>
                <a:lnTo>
                  <a:pt x="1500" y="14726"/>
                </a:lnTo>
                <a:lnTo>
                  <a:pt x="1515" y="14739"/>
                </a:lnTo>
                <a:lnTo>
                  <a:pt x="1518" y="14741"/>
                </a:lnTo>
                <a:lnTo>
                  <a:pt x="1524" y="14739"/>
                </a:lnTo>
                <a:lnTo>
                  <a:pt x="1525" y="14733"/>
                </a:lnTo>
                <a:lnTo>
                  <a:pt x="1522" y="14725"/>
                </a:lnTo>
                <a:lnTo>
                  <a:pt x="1519" y="14717"/>
                </a:lnTo>
                <a:lnTo>
                  <a:pt x="1517" y="14716"/>
                </a:lnTo>
                <a:lnTo>
                  <a:pt x="1514" y="14715"/>
                </a:lnTo>
                <a:lnTo>
                  <a:pt x="1512" y="14713"/>
                </a:lnTo>
                <a:lnTo>
                  <a:pt x="1513" y="14708"/>
                </a:lnTo>
                <a:lnTo>
                  <a:pt x="1515" y="14707"/>
                </a:lnTo>
                <a:lnTo>
                  <a:pt x="1526" y="14705"/>
                </a:lnTo>
                <a:lnTo>
                  <a:pt x="1539" y="14695"/>
                </a:lnTo>
                <a:lnTo>
                  <a:pt x="1545" y="14693"/>
                </a:lnTo>
                <a:lnTo>
                  <a:pt x="1569" y="14690"/>
                </a:lnTo>
                <a:lnTo>
                  <a:pt x="1582" y="14691"/>
                </a:lnTo>
                <a:lnTo>
                  <a:pt x="1587" y="14688"/>
                </a:lnTo>
                <a:lnTo>
                  <a:pt x="1588" y="14678"/>
                </a:lnTo>
                <a:lnTo>
                  <a:pt x="1584" y="14664"/>
                </a:lnTo>
                <a:lnTo>
                  <a:pt x="1584" y="14655"/>
                </a:lnTo>
                <a:lnTo>
                  <a:pt x="1587" y="14646"/>
                </a:lnTo>
                <a:lnTo>
                  <a:pt x="1591" y="14639"/>
                </a:lnTo>
                <a:lnTo>
                  <a:pt x="1598" y="14623"/>
                </a:lnTo>
                <a:lnTo>
                  <a:pt x="1602" y="14617"/>
                </a:lnTo>
                <a:lnTo>
                  <a:pt x="1614" y="14607"/>
                </a:lnTo>
                <a:lnTo>
                  <a:pt x="1627" y="14601"/>
                </a:lnTo>
                <a:lnTo>
                  <a:pt x="1655" y="14593"/>
                </a:lnTo>
                <a:lnTo>
                  <a:pt x="1661" y="14589"/>
                </a:lnTo>
                <a:lnTo>
                  <a:pt x="1672" y="14580"/>
                </a:lnTo>
                <a:lnTo>
                  <a:pt x="1684" y="14576"/>
                </a:lnTo>
                <a:lnTo>
                  <a:pt x="1690" y="14571"/>
                </a:lnTo>
                <a:lnTo>
                  <a:pt x="1700" y="14557"/>
                </a:lnTo>
                <a:lnTo>
                  <a:pt x="1693" y="14554"/>
                </a:lnTo>
                <a:lnTo>
                  <a:pt x="1690" y="14546"/>
                </a:lnTo>
                <a:lnTo>
                  <a:pt x="1692" y="14537"/>
                </a:lnTo>
                <a:lnTo>
                  <a:pt x="1696" y="14532"/>
                </a:lnTo>
                <a:lnTo>
                  <a:pt x="1700" y="14530"/>
                </a:lnTo>
                <a:lnTo>
                  <a:pt x="1711" y="14519"/>
                </a:lnTo>
                <a:lnTo>
                  <a:pt x="1717" y="14517"/>
                </a:lnTo>
                <a:lnTo>
                  <a:pt x="1738" y="14514"/>
                </a:lnTo>
                <a:lnTo>
                  <a:pt x="1742" y="14511"/>
                </a:lnTo>
                <a:lnTo>
                  <a:pt x="1740" y="14507"/>
                </a:lnTo>
                <a:lnTo>
                  <a:pt x="1727" y="14490"/>
                </a:lnTo>
                <a:lnTo>
                  <a:pt x="1729" y="14490"/>
                </a:lnTo>
                <a:lnTo>
                  <a:pt x="1745" y="14493"/>
                </a:lnTo>
                <a:lnTo>
                  <a:pt x="1747" y="14492"/>
                </a:lnTo>
                <a:lnTo>
                  <a:pt x="1753" y="14488"/>
                </a:lnTo>
                <a:lnTo>
                  <a:pt x="1756" y="14487"/>
                </a:lnTo>
                <a:lnTo>
                  <a:pt x="1813" y="14499"/>
                </a:lnTo>
                <a:lnTo>
                  <a:pt x="1815" y="14500"/>
                </a:lnTo>
                <a:lnTo>
                  <a:pt x="1819" y="14506"/>
                </a:lnTo>
                <a:lnTo>
                  <a:pt x="1822" y="14508"/>
                </a:lnTo>
                <a:lnTo>
                  <a:pt x="1826" y="14509"/>
                </a:lnTo>
                <a:lnTo>
                  <a:pt x="1831" y="14507"/>
                </a:lnTo>
                <a:lnTo>
                  <a:pt x="1835" y="14508"/>
                </a:lnTo>
                <a:lnTo>
                  <a:pt x="1838" y="14510"/>
                </a:lnTo>
                <a:lnTo>
                  <a:pt x="1841" y="14512"/>
                </a:lnTo>
                <a:lnTo>
                  <a:pt x="1843" y="14516"/>
                </a:lnTo>
                <a:lnTo>
                  <a:pt x="1843" y="14522"/>
                </a:lnTo>
                <a:lnTo>
                  <a:pt x="1844" y="14525"/>
                </a:lnTo>
                <a:lnTo>
                  <a:pt x="1847" y="14525"/>
                </a:lnTo>
                <a:lnTo>
                  <a:pt x="1852" y="14523"/>
                </a:lnTo>
                <a:lnTo>
                  <a:pt x="1857" y="14521"/>
                </a:lnTo>
                <a:lnTo>
                  <a:pt x="1858" y="14515"/>
                </a:lnTo>
                <a:lnTo>
                  <a:pt x="1858" y="14505"/>
                </a:lnTo>
                <a:lnTo>
                  <a:pt x="1860" y="14496"/>
                </a:lnTo>
                <a:lnTo>
                  <a:pt x="1861" y="14493"/>
                </a:lnTo>
                <a:lnTo>
                  <a:pt x="1865" y="14490"/>
                </a:lnTo>
                <a:lnTo>
                  <a:pt x="1870" y="14487"/>
                </a:lnTo>
                <a:lnTo>
                  <a:pt x="1875" y="14487"/>
                </a:lnTo>
                <a:lnTo>
                  <a:pt x="1880" y="14490"/>
                </a:lnTo>
                <a:lnTo>
                  <a:pt x="1882" y="14499"/>
                </a:lnTo>
                <a:lnTo>
                  <a:pt x="1884" y="14506"/>
                </a:lnTo>
                <a:lnTo>
                  <a:pt x="1885" y="14508"/>
                </a:lnTo>
                <a:lnTo>
                  <a:pt x="1889" y="14509"/>
                </a:lnTo>
                <a:lnTo>
                  <a:pt x="1889" y="14507"/>
                </a:lnTo>
                <a:lnTo>
                  <a:pt x="1889" y="14504"/>
                </a:lnTo>
                <a:lnTo>
                  <a:pt x="1890" y="14502"/>
                </a:lnTo>
                <a:lnTo>
                  <a:pt x="1897" y="14495"/>
                </a:lnTo>
                <a:lnTo>
                  <a:pt x="1901" y="14493"/>
                </a:lnTo>
                <a:lnTo>
                  <a:pt x="1895" y="14484"/>
                </a:lnTo>
                <a:lnTo>
                  <a:pt x="1894" y="14472"/>
                </a:lnTo>
                <a:lnTo>
                  <a:pt x="1896" y="14460"/>
                </a:lnTo>
                <a:lnTo>
                  <a:pt x="1904" y="14454"/>
                </a:lnTo>
                <a:lnTo>
                  <a:pt x="1914" y="14456"/>
                </a:lnTo>
                <a:lnTo>
                  <a:pt x="1925" y="14469"/>
                </a:lnTo>
                <a:lnTo>
                  <a:pt x="1935" y="14466"/>
                </a:lnTo>
                <a:lnTo>
                  <a:pt x="1942" y="14463"/>
                </a:lnTo>
                <a:lnTo>
                  <a:pt x="1946" y="14462"/>
                </a:lnTo>
                <a:lnTo>
                  <a:pt x="1950" y="14460"/>
                </a:lnTo>
                <a:lnTo>
                  <a:pt x="1943" y="14454"/>
                </a:lnTo>
                <a:lnTo>
                  <a:pt x="1935" y="14452"/>
                </a:lnTo>
                <a:lnTo>
                  <a:pt x="1927" y="14449"/>
                </a:lnTo>
                <a:lnTo>
                  <a:pt x="1923" y="14439"/>
                </a:lnTo>
                <a:lnTo>
                  <a:pt x="1923" y="14429"/>
                </a:lnTo>
                <a:lnTo>
                  <a:pt x="1925" y="14416"/>
                </a:lnTo>
                <a:lnTo>
                  <a:pt x="1929" y="14405"/>
                </a:lnTo>
                <a:lnTo>
                  <a:pt x="1933" y="14396"/>
                </a:lnTo>
                <a:lnTo>
                  <a:pt x="1944" y="14386"/>
                </a:lnTo>
                <a:lnTo>
                  <a:pt x="1946" y="14383"/>
                </a:lnTo>
                <a:lnTo>
                  <a:pt x="1957" y="14353"/>
                </a:lnTo>
                <a:lnTo>
                  <a:pt x="1960" y="14349"/>
                </a:lnTo>
                <a:lnTo>
                  <a:pt x="1968" y="14347"/>
                </a:lnTo>
                <a:lnTo>
                  <a:pt x="1972" y="14343"/>
                </a:lnTo>
                <a:lnTo>
                  <a:pt x="1973" y="14340"/>
                </a:lnTo>
                <a:lnTo>
                  <a:pt x="1970" y="14336"/>
                </a:lnTo>
                <a:lnTo>
                  <a:pt x="1979" y="14328"/>
                </a:lnTo>
                <a:lnTo>
                  <a:pt x="1998" y="14319"/>
                </a:lnTo>
                <a:lnTo>
                  <a:pt x="2007" y="14312"/>
                </a:lnTo>
                <a:lnTo>
                  <a:pt x="2027" y="14288"/>
                </a:lnTo>
                <a:lnTo>
                  <a:pt x="2031" y="14284"/>
                </a:lnTo>
                <a:lnTo>
                  <a:pt x="2048" y="14277"/>
                </a:lnTo>
                <a:lnTo>
                  <a:pt x="2063" y="14276"/>
                </a:lnTo>
                <a:lnTo>
                  <a:pt x="2069" y="14274"/>
                </a:lnTo>
                <a:lnTo>
                  <a:pt x="2074" y="14271"/>
                </a:lnTo>
                <a:lnTo>
                  <a:pt x="2083" y="14264"/>
                </a:lnTo>
                <a:lnTo>
                  <a:pt x="2087" y="14260"/>
                </a:lnTo>
                <a:lnTo>
                  <a:pt x="2093" y="14258"/>
                </a:lnTo>
                <a:lnTo>
                  <a:pt x="2098" y="14257"/>
                </a:lnTo>
                <a:lnTo>
                  <a:pt x="2104" y="14258"/>
                </a:lnTo>
                <a:lnTo>
                  <a:pt x="2109" y="14260"/>
                </a:lnTo>
                <a:lnTo>
                  <a:pt x="2118" y="14268"/>
                </a:lnTo>
                <a:lnTo>
                  <a:pt x="2123" y="14270"/>
                </a:lnTo>
                <a:lnTo>
                  <a:pt x="2130" y="14269"/>
                </a:lnTo>
                <a:lnTo>
                  <a:pt x="2141" y="14262"/>
                </a:lnTo>
                <a:lnTo>
                  <a:pt x="2147" y="14260"/>
                </a:lnTo>
                <a:lnTo>
                  <a:pt x="2178" y="14264"/>
                </a:lnTo>
                <a:lnTo>
                  <a:pt x="2209" y="14274"/>
                </a:lnTo>
                <a:lnTo>
                  <a:pt x="2213" y="14279"/>
                </a:lnTo>
                <a:lnTo>
                  <a:pt x="2222" y="14277"/>
                </a:lnTo>
                <a:lnTo>
                  <a:pt x="2255" y="14263"/>
                </a:lnTo>
                <a:lnTo>
                  <a:pt x="2260" y="14259"/>
                </a:lnTo>
                <a:lnTo>
                  <a:pt x="2261" y="14256"/>
                </a:lnTo>
                <a:lnTo>
                  <a:pt x="2260" y="14253"/>
                </a:lnTo>
                <a:lnTo>
                  <a:pt x="2261" y="14249"/>
                </a:lnTo>
                <a:lnTo>
                  <a:pt x="2263" y="14245"/>
                </a:lnTo>
                <a:lnTo>
                  <a:pt x="2266" y="14244"/>
                </a:lnTo>
                <a:lnTo>
                  <a:pt x="2269" y="14243"/>
                </a:lnTo>
                <a:lnTo>
                  <a:pt x="2323" y="14243"/>
                </a:lnTo>
                <a:lnTo>
                  <a:pt x="2329" y="14239"/>
                </a:lnTo>
                <a:lnTo>
                  <a:pt x="2337" y="14240"/>
                </a:lnTo>
                <a:lnTo>
                  <a:pt x="2345" y="14236"/>
                </a:lnTo>
                <a:lnTo>
                  <a:pt x="2353" y="14231"/>
                </a:lnTo>
                <a:lnTo>
                  <a:pt x="2361" y="14227"/>
                </a:lnTo>
                <a:lnTo>
                  <a:pt x="2377" y="14228"/>
                </a:lnTo>
                <a:lnTo>
                  <a:pt x="2386" y="14230"/>
                </a:lnTo>
                <a:lnTo>
                  <a:pt x="2393" y="14234"/>
                </a:lnTo>
                <a:lnTo>
                  <a:pt x="2396" y="14231"/>
                </a:lnTo>
                <a:lnTo>
                  <a:pt x="2400" y="14230"/>
                </a:lnTo>
                <a:lnTo>
                  <a:pt x="2408" y="14230"/>
                </a:lnTo>
                <a:lnTo>
                  <a:pt x="2414" y="14228"/>
                </a:lnTo>
                <a:lnTo>
                  <a:pt x="2427" y="14223"/>
                </a:lnTo>
                <a:lnTo>
                  <a:pt x="2432" y="14221"/>
                </a:lnTo>
                <a:lnTo>
                  <a:pt x="2436" y="14222"/>
                </a:lnTo>
                <a:lnTo>
                  <a:pt x="2443" y="14225"/>
                </a:lnTo>
                <a:lnTo>
                  <a:pt x="2450" y="14231"/>
                </a:lnTo>
                <a:lnTo>
                  <a:pt x="2452" y="14233"/>
                </a:lnTo>
                <a:lnTo>
                  <a:pt x="2453" y="14233"/>
                </a:lnTo>
                <a:lnTo>
                  <a:pt x="2468" y="14222"/>
                </a:lnTo>
                <a:lnTo>
                  <a:pt x="2473" y="14219"/>
                </a:lnTo>
                <a:lnTo>
                  <a:pt x="2489" y="14217"/>
                </a:lnTo>
                <a:lnTo>
                  <a:pt x="2500" y="14211"/>
                </a:lnTo>
                <a:lnTo>
                  <a:pt x="2506" y="14209"/>
                </a:lnTo>
                <a:lnTo>
                  <a:pt x="2557" y="14212"/>
                </a:lnTo>
                <a:lnTo>
                  <a:pt x="2564" y="14211"/>
                </a:lnTo>
                <a:lnTo>
                  <a:pt x="2567" y="14211"/>
                </a:lnTo>
                <a:lnTo>
                  <a:pt x="2573" y="14216"/>
                </a:lnTo>
                <a:lnTo>
                  <a:pt x="2581" y="14220"/>
                </a:lnTo>
                <a:lnTo>
                  <a:pt x="2583" y="14221"/>
                </a:lnTo>
                <a:lnTo>
                  <a:pt x="2588" y="14224"/>
                </a:lnTo>
                <a:lnTo>
                  <a:pt x="2592" y="14231"/>
                </a:lnTo>
                <a:lnTo>
                  <a:pt x="2596" y="14236"/>
                </a:lnTo>
                <a:lnTo>
                  <a:pt x="2603" y="14236"/>
                </a:lnTo>
                <a:lnTo>
                  <a:pt x="2605" y="14234"/>
                </a:lnTo>
                <a:lnTo>
                  <a:pt x="2608" y="14231"/>
                </a:lnTo>
                <a:lnTo>
                  <a:pt x="2611" y="14229"/>
                </a:lnTo>
                <a:lnTo>
                  <a:pt x="2615" y="14227"/>
                </a:lnTo>
                <a:lnTo>
                  <a:pt x="2618" y="14228"/>
                </a:lnTo>
                <a:lnTo>
                  <a:pt x="2624" y="14230"/>
                </a:lnTo>
                <a:lnTo>
                  <a:pt x="2627" y="14230"/>
                </a:lnTo>
                <a:lnTo>
                  <a:pt x="2632" y="14233"/>
                </a:lnTo>
                <a:lnTo>
                  <a:pt x="2642" y="14242"/>
                </a:lnTo>
                <a:lnTo>
                  <a:pt x="2647" y="14245"/>
                </a:lnTo>
                <a:lnTo>
                  <a:pt x="2653" y="14245"/>
                </a:lnTo>
                <a:lnTo>
                  <a:pt x="2664" y="14238"/>
                </a:lnTo>
                <a:lnTo>
                  <a:pt x="2669" y="14236"/>
                </a:lnTo>
                <a:lnTo>
                  <a:pt x="2674" y="14233"/>
                </a:lnTo>
                <a:lnTo>
                  <a:pt x="2685" y="14220"/>
                </a:lnTo>
                <a:lnTo>
                  <a:pt x="2692" y="14215"/>
                </a:lnTo>
                <a:lnTo>
                  <a:pt x="2706" y="14215"/>
                </a:lnTo>
                <a:lnTo>
                  <a:pt x="2711" y="14213"/>
                </a:lnTo>
                <a:lnTo>
                  <a:pt x="2714" y="14212"/>
                </a:lnTo>
                <a:lnTo>
                  <a:pt x="2717" y="14214"/>
                </a:lnTo>
                <a:lnTo>
                  <a:pt x="2724" y="14227"/>
                </a:lnTo>
                <a:lnTo>
                  <a:pt x="2730" y="14234"/>
                </a:lnTo>
                <a:lnTo>
                  <a:pt x="2732" y="14236"/>
                </a:lnTo>
                <a:lnTo>
                  <a:pt x="2734" y="14243"/>
                </a:lnTo>
                <a:lnTo>
                  <a:pt x="2736" y="14259"/>
                </a:lnTo>
                <a:lnTo>
                  <a:pt x="2743" y="14275"/>
                </a:lnTo>
                <a:lnTo>
                  <a:pt x="2741" y="14282"/>
                </a:lnTo>
                <a:lnTo>
                  <a:pt x="2732" y="14294"/>
                </a:lnTo>
                <a:lnTo>
                  <a:pt x="2732" y="14297"/>
                </a:lnTo>
                <a:lnTo>
                  <a:pt x="2738" y="14299"/>
                </a:lnTo>
                <a:lnTo>
                  <a:pt x="2767" y="14300"/>
                </a:lnTo>
                <a:lnTo>
                  <a:pt x="2769" y="14298"/>
                </a:lnTo>
                <a:lnTo>
                  <a:pt x="2771" y="14294"/>
                </a:lnTo>
                <a:lnTo>
                  <a:pt x="2773" y="14290"/>
                </a:lnTo>
                <a:lnTo>
                  <a:pt x="2777" y="14288"/>
                </a:lnTo>
                <a:lnTo>
                  <a:pt x="2778" y="14291"/>
                </a:lnTo>
                <a:lnTo>
                  <a:pt x="2783" y="14298"/>
                </a:lnTo>
                <a:lnTo>
                  <a:pt x="2789" y="14300"/>
                </a:lnTo>
                <a:lnTo>
                  <a:pt x="2792" y="14292"/>
                </a:lnTo>
                <a:lnTo>
                  <a:pt x="2791" y="14278"/>
                </a:lnTo>
                <a:lnTo>
                  <a:pt x="2793" y="14273"/>
                </a:lnTo>
                <a:lnTo>
                  <a:pt x="2797" y="14267"/>
                </a:lnTo>
                <a:lnTo>
                  <a:pt x="2807" y="14258"/>
                </a:lnTo>
                <a:lnTo>
                  <a:pt x="2819" y="14253"/>
                </a:lnTo>
                <a:lnTo>
                  <a:pt x="2831" y="14254"/>
                </a:lnTo>
                <a:lnTo>
                  <a:pt x="2861" y="14266"/>
                </a:lnTo>
                <a:lnTo>
                  <a:pt x="2865" y="14267"/>
                </a:lnTo>
                <a:lnTo>
                  <a:pt x="2872" y="14260"/>
                </a:lnTo>
                <a:lnTo>
                  <a:pt x="2873" y="14261"/>
                </a:lnTo>
                <a:lnTo>
                  <a:pt x="2874" y="14263"/>
                </a:lnTo>
                <a:lnTo>
                  <a:pt x="2876" y="14264"/>
                </a:lnTo>
                <a:lnTo>
                  <a:pt x="2877" y="14265"/>
                </a:lnTo>
                <a:lnTo>
                  <a:pt x="2883" y="14273"/>
                </a:lnTo>
                <a:lnTo>
                  <a:pt x="2888" y="14268"/>
                </a:lnTo>
                <a:lnTo>
                  <a:pt x="2891" y="14263"/>
                </a:lnTo>
                <a:lnTo>
                  <a:pt x="2891" y="14257"/>
                </a:lnTo>
                <a:lnTo>
                  <a:pt x="2888" y="14251"/>
                </a:lnTo>
                <a:lnTo>
                  <a:pt x="2899" y="14244"/>
                </a:lnTo>
                <a:lnTo>
                  <a:pt x="2911" y="14242"/>
                </a:lnTo>
                <a:lnTo>
                  <a:pt x="2938" y="14243"/>
                </a:lnTo>
                <a:lnTo>
                  <a:pt x="2947" y="14237"/>
                </a:lnTo>
                <a:lnTo>
                  <a:pt x="2951" y="14236"/>
                </a:lnTo>
                <a:lnTo>
                  <a:pt x="2955" y="14238"/>
                </a:lnTo>
                <a:lnTo>
                  <a:pt x="2961" y="14247"/>
                </a:lnTo>
                <a:lnTo>
                  <a:pt x="2964" y="14249"/>
                </a:lnTo>
                <a:lnTo>
                  <a:pt x="2971" y="14248"/>
                </a:lnTo>
                <a:lnTo>
                  <a:pt x="2982" y="14245"/>
                </a:lnTo>
                <a:lnTo>
                  <a:pt x="3006" y="14235"/>
                </a:lnTo>
                <a:lnTo>
                  <a:pt x="3019" y="14233"/>
                </a:lnTo>
                <a:lnTo>
                  <a:pt x="3023" y="14231"/>
                </a:lnTo>
                <a:lnTo>
                  <a:pt x="3028" y="14229"/>
                </a:lnTo>
                <a:lnTo>
                  <a:pt x="3035" y="14230"/>
                </a:lnTo>
                <a:lnTo>
                  <a:pt x="3047" y="14237"/>
                </a:lnTo>
                <a:lnTo>
                  <a:pt x="3055" y="14249"/>
                </a:lnTo>
                <a:lnTo>
                  <a:pt x="3061" y="14264"/>
                </a:lnTo>
                <a:lnTo>
                  <a:pt x="3064" y="14292"/>
                </a:lnTo>
                <a:lnTo>
                  <a:pt x="3066" y="14295"/>
                </a:lnTo>
                <a:lnTo>
                  <a:pt x="3076" y="14294"/>
                </a:lnTo>
                <a:lnTo>
                  <a:pt x="3078" y="14293"/>
                </a:lnTo>
                <a:lnTo>
                  <a:pt x="3082" y="14289"/>
                </a:lnTo>
                <a:lnTo>
                  <a:pt x="3084" y="14288"/>
                </a:lnTo>
                <a:lnTo>
                  <a:pt x="3086" y="14288"/>
                </a:lnTo>
                <a:lnTo>
                  <a:pt x="3088" y="14289"/>
                </a:lnTo>
                <a:lnTo>
                  <a:pt x="3089" y="14290"/>
                </a:lnTo>
                <a:lnTo>
                  <a:pt x="3090" y="14291"/>
                </a:lnTo>
                <a:lnTo>
                  <a:pt x="3101" y="14285"/>
                </a:lnTo>
                <a:lnTo>
                  <a:pt x="3117" y="14260"/>
                </a:lnTo>
                <a:lnTo>
                  <a:pt x="3126" y="14248"/>
                </a:lnTo>
                <a:lnTo>
                  <a:pt x="3139" y="14243"/>
                </a:lnTo>
                <a:lnTo>
                  <a:pt x="3162" y="14247"/>
                </a:lnTo>
                <a:lnTo>
                  <a:pt x="3166" y="14250"/>
                </a:lnTo>
                <a:lnTo>
                  <a:pt x="3168" y="14255"/>
                </a:lnTo>
                <a:lnTo>
                  <a:pt x="3172" y="14260"/>
                </a:lnTo>
                <a:lnTo>
                  <a:pt x="3178" y="14264"/>
                </a:lnTo>
                <a:lnTo>
                  <a:pt x="3182" y="14264"/>
                </a:lnTo>
                <a:lnTo>
                  <a:pt x="3196" y="14240"/>
                </a:lnTo>
                <a:lnTo>
                  <a:pt x="3200" y="14236"/>
                </a:lnTo>
                <a:lnTo>
                  <a:pt x="3210" y="14237"/>
                </a:lnTo>
                <a:lnTo>
                  <a:pt x="3213" y="14236"/>
                </a:lnTo>
                <a:lnTo>
                  <a:pt x="3215" y="14234"/>
                </a:lnTo>
                <a:lnTo>
                  <a:pt x="3219" y="14225"/>
                </a:lnTo>
                <a:lnTo>
                  <a:pt x="3222" y="14221"/>
                </a:lnTo>
                <a:lnTo>
                  <a:pt x="3227" y="14217"/>
                </a:lnTo>
                <a:lnTo>
                  <a:pt x="3241" y="14210"/>
                </a:lnTo>
                <a:lnTo>
                  <a:pt x="3247" y="14205"/>
                </a:lnTo>
                <a:lnTo>
                  <a:pt x="3250" y="14200"/>
                </a:lnTo>
                <a:lnTo>
                  <a:pt x="3250" y="14197"/>
                </a:lnTo>
                <a:lnTo>
                  <a:pt x="3249" y="14194"/>
                </a:lnTo>
                <a:lnTo>
                  <a:pt x="3249" y="14188"/>
                </a:lnTo>
                <a:lnTo>
                  <a:pt x="3250" y="14184"/>
                </a:lnTo>
                <a:lnTo>
                  <a:pt x="3253" y="14175"/>
                </a:lnTo>
                <a:lnTo>
                  <a:pt x="3257" y="14165"/>
                </a:lnTo>
                <a:lnTo>
                  <a:pt x="3276" y="14141"/>
                </a:lnTo>
                <a:lnTo>
                  <a:pt x="3290" y="14130"/>
                </a:lnTo>
                <a:lnTo>
                  <a:pt x="3292" y="14128"/>
                </a:lnTo>
                <a:lnTo>
                  <a:pt x="3292" y="14126"/>
                </a:lnTo>
                <a:lnTo>
                  <a:pt x="3292" y="14124"/>
                </a:lnTo>
                <a:lnTo>
                  <a:pt x="3292" y="14123"/>
                </a:lnTo>
                <a:lnTo>
                  <a:pt x="3292" y="14122"/>
                </a:lnTo>
                <a:lnTo>
                  <a:pt x="3296" y="14115"/>
                </a:lnTo>
                <a:lnTo>
                  <a:pt x="3301" y="14110"/>
                </a:lnTo>
                <a:lnTo>
                  <a:pt x="3307" y="14106"/>
                </a:lnTo>
                <a:lnTo>
                  <a:pt x="3315" y="14104"/>
                </a:lnTo>
                <a:lnTo>
                  <a:pt x="3320" y="14101"/>
                </a:lnTo>
                <a:lnTo>
                  <a:pt x="3323" y="14092"/>
                </a:lnTo>
                <a:lnTo>
                  <a:pt x="3325" y="14071"/>
                </a:lnTo>
                <a:lnTo>
                  <a:pt x="3327" y="14062"/>
                </a:lnTo>
                <a:lnTo>
                  <a:pt x="3334" y="14043"/>
                </a:lnTo>
                <a:lnTo>
                  <a:pt x="3336" y="14032"/>
                </a:lnTo>
                <a:lnTo>
                  <a:pt x="3339" y="14022"/>
                </a:lnTo>
                <a:lnTo>
                  <a:pt x="3340" y="14017"/>
                </a:lnTo>
                <a:lnTo>
                  <a:pt x="3341" y="14013"/>
                </a:lnTo>
                <a:lnTo>
                  <a:pt x="3341" y="14011"/>
                </a:lnTo>
                <a:lnTo>
                  <a:pt x="3341" y="14007"/>
                </a:lnTo>
                <a:lnTo>
                  <a:pt x="3354" y="13977"/>
                </a:lnTo>
                <a:lnTo>
                  <a:pt x="3358" y="13970"/>
                </a:lnTo>
                <a:lnTo>
                  <a:pt x="3362" y="13963"/>
                </a:lnTo>
                <a:lnTo>
                  <a:pt x="3364" y="13954"/>
                </a:lnTo>
                <a:lnTo>
                  <a:pt x="3366" y="13936"/>
                </a:lnTo>
                <a:lnTo>
                  <a:pt x="3371" y="13920"/>
                </a:lnTo>
                <a:lnTo>
                  <a:pt x="3378" y="13905"/>
                </a:lnTo>
                <a:lnTo>
                  <a:pt x="3394" y="13882"/>
                </a:lnTo>
                <a:lnTo>
                  <a:pt x="3406" y="13869"/>
                </a:lnTo>
                <a:lnTo>
                  <a:pt x="3413" y="13863"/>
                </a:lnTo>
                <a:lnTo>
                  <a:pt x="3419" y="13861"/>
                </a:lnTo>
                <a:lnTo>
                  <a:pt x="3423" y="13858"/>
                </a:lnTo>
                <a:lnTo>
                  <a:pt x="3437" y="13842"/>
                </a:lnTo>
                <a:lnTo>
                  <a:pt x="3443" y="13837"/>
                </a:lnTo>
                <a:lnTo>
                  <a:pt x="3456" y="13831"/>
                </a:lnTo>
                <a:lnTo>
                  <a:pt x="3506" y="13820"/>
                </a:lnTo>
                <a:lnTo>
                  <a:pt x="3566" y="13810"/>
                </a:lnTo>
                <a:lnTo>
                  <a:pt x="3578" y="13805"/>
                </a:lnTo>
                <a:lnTo>
                  <a:pt x="3605" y="13794"/>
                </a:lnTo>
                <a:lnTo>
                  <a:pt x="3627" y="13779"/>
                </a:lnTo>
                <a:lnTo>
                  <a:pt x="3659" y="13737"/>
                </a:lnTo>
                <a:lnTo>
                  <a:pt x="3665" y="13735"/>
                </a:lnTo>
                <a:lnTo>
                  <a:pt x="3671" y="13734"/>
                </a:lnTo>
                <a:lnTo>
                  <a:pt x="3690" y="13726"/>
                </a:lnTo>
                <a:lnTo>
                  <a:pt x="3741" y="13694"/>
                </a:lnTo>
                <a:lnTo>
                  <a:pt x="3767" y="13678"/>
                </a:lnTo>
                <a:lnTo>
                  <a:pt x="3810" y="13661"/>
                </a:lnTo>
                <a:lnTo>
                  <a:pt x="3829" y="13655"/>
                </a:lnTo>
                <a:lnTo>
                  <a:pt x="3873" y="13615"/>
                </a:lnTo>
                <a:lnTo>
                  <a:pt x="3915" y="13579"/>
                </a:lnTo>
                <a:lnTo>
                  <a:pt x="3937" y="13560"/>
                </a:lnTo>
                <a:lnTo>
                  <a:pt x="3955" y="13549"/>
                </a:lnTo>
                <a:lnTo>
                  <a:pt x="3971" y="13539"/>
                </a:lnTo>
                <a:lnTo>
                  <a:pt x="3981" y="13534"/>
                </a:lnTo>
                <a:lnTo>
                  <a:pt x="4003" y="13538"/>
                </a:lnTo>
                <a:lnTo>
                  <a:pt x="4011" y="13534"/>
                </a:lnTo>
                <a:lnTo>
                  <a:pt x="4013" y="13532"/>
                </a:lnTo>
                <a:lnTo>
                  <a:pt x="4018" y="13525"/>
                </a:lnTo>
                <a:lnTo>
                  <a:pt x="4022" y="13522"/>
                </a:lnTo>
                <a:lnTo>
                  <a:pt x="4033" y="13519"/>
                </a:lnTo>
                <a:lnTo>
                  <a:pt x="4037" y="13517"/>
                </a:lnTo>
                <a:lnTo>
                  <a:pt x="4042" y="13519"/>
                </a:lnTo>
                <a:lnTo>
                  <a:pt x="4056" y="13521"/>
                </a:lnTo>
                <a:lnTo>
                  <a:pt x="4065" y="13527"/>
                </a:lnTo>
                <a:lnTo>
                  <a:pt x="4094" y="13539"/>
                </a:lnTo>
                <a:lnTo>
                  <a:pt x="4188" y="13553"/>
                </a:lnTo>
                <a:lnTo>
                  <a:pt x="4214" y="13551"/>
                </a:lnTo>
                <a:lnTo>
                  <a:pt x="4223" y="13546"/>
                </a:lnTo>
                <a:lnTo>
                  <a:pt x="4233" y="13551"/>
                </a:lnTo>
                <a:lnTo>
                  <a:pt x="4269" y="13546"/>
                </a:lnTo>
                <a:lnTo>
                  <a:pt x="4305" y="13548"/>
                </a:lnTo>
                <a:lnTo>
                  <a:pt x="4315" y="13543"/>
                </a:lnTo>
                <a:lnTo>
                  <a:pt x="4317" y="13546"/>
                </a:lnTo>
                <a:lnTo>
                  <a:pt x="4323" y="13543"/>
                </a:lnTo>
                <a:lnTo>
                  <a:pt x="4379" y="13534"/>
                </a:lnTo>
                <a:lnTo>
                  <a:pt x="4456" y="13507"/>
                </a:lnTo>
                <a:lnTo>
                  <a:pt x="4458" y="13506"/>
                </a:lnTo>
                <a:lnTo>
                  <a:pt x="4464" y="13498"/>
                </a:lnTo>
                <a:lnTo>
                  <a:pt x="4467" y="13496"/>
                </a:lnTo>
                <a:lnTo>
                  <a:pt x="4474" y="13495"/>
                </a:lnTo>
                <a:lnTo>
                  <a:pt x="4531" y="13469"/>
                </a:lnTo>
                <a:lnTo>
                  <a:pt x="4610" y="13452"/>
                </a:lnTo>
                <a:lnTo>
                  <a:pt x="4674" y="13423"/>
                </a:lnTo>
                <a:lnTo>
                  <a:pt x="4813" y="13348"/>
                </a:lnTo>
                <a:lnTo>
                  <a:pt x="4836" y="13330"/>
                </a:lnTo>
                <a:lnTo>
                  <a:pt x="4846" y="13325"/>
                </a:lnTo>
                <a:lnTo>
                  <a:pt x="4851" y="13318"/>
                </a:lnTo>
                <a:lnTo>
                  <a:pt x="4902" y="13288"/>
                </a:lnTo>
                <a:lnTo>
                  <a:pt x="4921" y="13280"/>
                </a:lnTo>
                <a:lnTo>
                  <a:pt x="4924" y="13280"/>
                </a:lnTo>
                <a:lnTo>
                  <a:pt x="4953" y="13274"/>
                </a:lnTo>
                <a:lnTo>
                  <a:pt x="4963" y="13275"/>
                </a:lnTo>
                <a:lnTo>
                  <a:pt x="4968" y="13275"/>
                </a:lnTo>
                <a:lnTo>
                  <a:pt x="4987" y="13265"/>
                </a:lnTo>
                <a:lnTo>
                  <a:pt x="4994" y="13264"/>
                </a:lnTo>
                <a:lnTo>
                  <a:pt x="5014" y="13265"/>
                </a:lnTo>
                <a:lnTo>
                  <a:pt x="5021" y="13265"/>
                </a:lnTo>
                <a:lnTo>
                  <a:pt x="5039" y="13260"/>
                </a:lnTo>
                <a:lnTo>
                  <a:pt x="5066" y="13260"/>
                </a:lnTo>
                <a:lnTo>
                  <a:pt x="5072" y="13259"/>
                </a:lnTo>
                <a:lnTo>
                  <a:pt x="5093" y="13250"/>
                </a:lnTo>
                <a:lnTo>
                  <a:pt x="5161" y="13247"/>
                </a:lnTo>
                <a:lnTo>
                  <a:pt x="5221" y="13236"/>
                </a:lnTo>
                <a:lnTo>
                  <a:pt x="5263" y="13238"/>
                </a:lnTo>
                <a:lnTo>
                  <a:pt x="5281" y="13231"/>
                </a:lnTo>
                <a:lnTo>
                  <a:pt x="5287" y="13229"/>
                </a:lnTo>
                <a:lnTo>
                  <a:pt x="5322" y="13230"/>
                </a:lnTo>
                <a:lnTo>
                  <a:pt x="5335" y="13234"/>
                </a:lnTo>
                <a:lnTo>
                  <a:pt x="5409" y="13234"/>
                </a:lnTo>
                <a:lnTo>
                  <a:pt x="5455" y="13243"/>
                </a:lnTo>
                <a:lnTo>
                  <a:pt x="5484" y="13244"/>
                </a:lnTo>
                <a:lnTo>
                  <a:pt x="5498" y="13241"/>
                </a:lnTo>
                <a:lnTo>
                  <a:pt x="5549" y="13221"/>
                </a:lnTo>
                <a:lnTo>
                  <a:pt x="5581" y="13194"/>
                </a:lnTo>
                <a:lnTo>
                  <a:pt x="5595" y="13186"/>
                </a:lnTo>
                <a:lnTo>
                  <a:pt x="5608" y="13187"/>
                </a:lnTo>
                <a:lnTo>
                  <a:pt x="5659" y="13211"/>
                </a:lnTo>
                <a:lnTo>
                  <a:pt x="5717" y="13243"/>
                </a:lnTo>
                <a:lnTo>
                  <a:pt x="5791" y="13296"/>
                </a:lnTo>
                <a:lnTo>
                  <a:pt x="5832" y="13338"/>
                </a:lnTo>
                <a:lnTo>
                  <a:pt x="5879" y="13375"/>
                </a:lnTo>
                <a:lnTo>
                  <a:pt x="5887" y="13386"/>
                </a:lnTo>
                <a:lnTo>
                  <a:pt x="5903" y="13412"/>
                </a:lnTo>
                <a:lnTo>
                  <a:pt x="5912" y="13423"/>
                </a:lnTo>
                <a:lnTo>
                  <a:pt x="5924" y="13430"/>
                </a:lnTo>
                <a:lnTo>
                  <a:pt x="5938" y="13432"/>
                </a:lnTo>
                <a:lnTo>
                  <a:pt x="5953" y="13430"/>
                </a:lnTo>
                <a:lnTo>
                  <a:pt x="5968" y="13422"/>
                </a:lnTo>
                <a:lnTo>
                  <a:pt x="5976" y="13421"/>
                </a:lnTo>
                <a:lnTo>
                  <a:pt x="5983" y="13421"/>
                </a:lnTo>
                <a:lnTo>
                  <a:pt x="5989" y="13424"/>
                </a:lnTo>
                <a:lnTo>
                  <a:pt x="5995" y="13428"/>
                </a:lnTo>
                <a:lnTo>
                  <a:pt x="5998" y="13428"/>
                </a:lnTo>
                <a:lnTo>
                  <a:pt x="6002" y="13427"/>
                </a:lnTo>
                <a:lnTo>
                  <a:pt x="5998" y="13420"/>
                </a:lnTo>
                <a:lnTo>
                  <a:pt x="5995" y="13414"/>
                </a:lnTo>
                <a:lnTo>
                  <a:pt x="5994" y="13408"/>
                </a:lnTo>
                <a:lnTo>
                  <a:pt x="5997" y="13400"/>
                </a:lnTo>
                <a:lnTo>
                  <a:pt x="6001" y="13396"/>
                </a:lnTo>
                <a:lnTo>
                  <a:pt x="6007" y="13392"/>
                </a:lnTo>
                <a:lnTo>
                  <a:pt x="6014" y="13390"/>
                </a:lnTo>
                <a:lnTo>
                  <a:pt x="6029" y="13386"/>
                </a:lnTo>
                <a:lnTo>
                  <a:pt x="6037" y="13387"/>
                </a:lnTo>
                <a:lnTo>
                  <a:pt x="6059" y="13393"/>
                </a:lnTo>
                <a:lnTo>
                  <a:pt x="6073" y="13394"/>
                </a:lnTo>
                <a:lnTo>
                  <a:pt x="6088" y="13393"/>
                </a:lnTo>
                <a:lnTo>
                  <a:pt x="6095" y="13394"/>
                </a:lnTo>
                <a:lnTo>
                  <a:pt x="6102" y="13396"/>
                </a:lnTo>
                <a:lnTo>
                  <a:pt x="6115" y="13411"/>
                </a:lnTo>
                <a:lnTo>
                  <a:pt x="6122" y="13422"/>
                </a:lnTo>
                <a:lnTo>
                  <a:pt x="6142" y="13442"/>
                </a:lnTo>
                <a:lnTo>
                  <a:pt x="6147" y="13445"/>
                </a:lnTo>
                <a:lnTo>
                  <a:pt x="6151" y="13447"/>
                </a:lnTo>
                <a:lnTo>
                  <a:pt x="6152" y="13453"/>
                </a:lnTo>
                <a:lnTo>
                  <a:pt x="6153" y="13459"/>
                </a:lnTo>
                <a:lnTo>
                  <a:pt x="6154" y="13463"/>
                </a:lnTo>
                <a:lnTo>
                  <a:pt x="6157" y="13464"/>
                </a:lnTo>
                <a:lnTo>
                  <a:pt x="6160" y="13462"/>
                </a:lnTo>
                <a:lnTo>
                  <a:pt x="6162" y="13459"/>
                </a:lnTo>
                <a:lnTo>
                  <a:pt x="6165" y="13457"/>
                </a:lnTo>
                <a:lnTo>
                  <a:pt x="6172" y="13458"/>
                </a:lnTo>
                <a:lnTo>
                  <a:pt x="6178" y="13462"/>
                </a:lnTo>
                <a:lnTo>
                  <a:pt x="6201" y="13492"/>
                </a:lnTo>
                <a:lnTo>
                  <a:pt x="6203" y="13497"/>
                </a:lnTo>
                <a:lnTo>
                  <a:pt x="6204" y="13500"/>
                </a:lnTo>
                <a:lnTo>
                  <a:pt x="6205" y="13501"/>
                </a:lnTo>
                <a:lnTo>
                  <a:pt x="6207" y="13501"/>
                </a:lnTo>
                <a:lnTo>
                  <a:pt x="6209" y="13501"/>
                </a:lnTo>
                <a:lnTo>
                  <a:pt x="6215" y="13497"/>
                </a:lnTo>
                <a:lnTo>
                  <a:pt x="6219" y="13496"/>
                </a:lnTo>
                <a:lnTo>
                  <a:pt x="6222" y="13497"/>
                </a:lnTo>
                <a:lnTo>
                  <a:pt x="6228" y="13500"/>
                </a:lnTo>
                <a:lnTo>
                  <a:pt x="6235" y="13503"/>
                </a:lnTo>
                <a:lnTo>
                  <a:pt x="6240" y="13509"/>
                </a:lnTo>
                <a:lnTo>
                  <a:pt x="6242" y="13511"/>
                </a:lnTo>
                <a:lnTo>
                  <a:pt x="6245" y="13509"/>
                </a:lnTo>
                <a:lnTo>
                  <a:pt x="6254" y="13498"/>
                </a:lnTo>
                <a:lnTo>
                  <a:pt x="6260" y="13502"/>
                </a:lnTo>
                <a:lnTo>
                  <a:pt x="6269" y="13505"/>
                </a:lnTo>
                <a:lnTo>
                  <a:pt x="6286" y="13507"/>
                </a:lnTo>
                <a:lnTo>
                  <a:pt x="6289" y="13506"/>
                </a:lnTo>
                <a:lnTo>
                  <a:pt x="6291" y="13503"/>
                </a:lnTo>
                <a:lnTo>
                  <a:pt x="6293" y="13500"/>
                </a:lnTo>
                <a:lnTo>
                  <a:pt x="6294" y="13498"/>
                </a:lnTo>
                <a:lnTo>
                  <a:pt x="6298" y="13499"/>
                </a:lnTo>
                <a:lnTo>
                  <a:pt x="6303" y="13504"/>
                </a:lnTo>
                <a:lnTo>
                  <a:pt x="6306" y="13505"/>
                </a:lnTo>
                <a:lnTo>
                  <a:pt x="6312" y="13502"/>
                </a:lnTo>
                <a:lnTo>
                  <a:pt x="6312" y="13497"/>
                </a:lnTo>
                <a:lnTo>
                  <a:pt x="6306" y="13491"/>
                </a:lnTo>
                <a:lnTo>
                  <a:pt x="6300" y="13487"/>
                </a:lnTo>
                <a:lnTo>
                  <a:pt x="6292" y="13485"/>
                </a:lnTo>
                <a:lnTo>
                  <a:pt x="6290" y="13484"/>
                </a:lnTo>
                <a:lnTo>
                  <a:pt x="6289" y="13479"/>
                </a:lnTo>
                <a:lnTo>
                  <a:pt x="6291" y="13473"/>
                </a:lnTo>
                <a:lnTo>
                  <a:pt x="6294" y="13472"/>
                </a:lnTo>
                <a:lnTo>
                  <a:pt x="6297" y="13472"/>
                </a:lnTo>
                <a:lnTo>
                  <a:pt x="6301" y="13472"/>
                </a:lnTo>
                <a:lnTo>
                  <a:pt x="6309" y="13464"/>
                </a:lnTo>
                <a:lnTo>
                  <a:pt x="6312" y="13465"/>
                </a:lnTo>
                <a:lnTo>
                  <a:pt x="6313" y="13476"/>
                </a:lnTo>
                <a:lnTo>
                  <a:pt x="6314" y="13478"/>
                </a:lnTo>
                <a:lnTo>
                  <a:pt x="6318" y="13482"/>
                </a:lnTo>
                <a:lnTo>
                  <a:pt x="6331" y="13490"/>
                </a:lnTo>
                <a:lnTo>
                  <a:pt x="6334" y="13490"/>
                </a:lnTo>
                <a:lnTo>
                  <a:pt x="6338" y="13487"/>
                </a:lnTo>
                <a:lnTo>
                  <a:pt x="6340" y="13478"/>
                </a:lnTo>
                <a:lnTo>
                  <a:pt x="6342" y="13468"/>
                </a:lnTo>
                <a:lnTo>
                  <a:pt x="6343" y="13460"/>
                </a:lnTo>
                <a:lnTo>
                  <a:pt x="6349" y="13457"/>
                </a:lnTo>
                <a:lnTo>
                  <a:pt x="6355" y="13457"/>
                </a:lnTo>
                <a:lnTo>
                  <a:pt x="6363" y="13460"/>
                </a:lnTo>
                <a:lnTo>
                  <a:pt x="6370" y="13463"/>
                </a:lnTo>
                <a:lnTo>
                  <a:pt x="6373" y="13469"/>
                </a:lnTo>
                <a:lnTo>
                  <a:pt x="6372" y="13472"/>
                </a:lnTo>
                <a:lnTo>
                  <a:pt x="6369" y="13475"/>
                </a:lnTo>
                <a:lnTo>
                  <a:pt x="6366" y="13478"/>
                </a:lnTo>
                <a:lnTo>
                  <a:pt x="6367" y="13482"/>
                </a:lnTo>
                <a:lnTo>
                  <a:pt x="6369" y="13484"/>
                </a:lnTo>
                <a:lnTo>
                  <a:pt x="6373" y="13485"/>
                </a:lnTo>
                <a:lnTo>
                  <a:pt x="6375" y="13487"/>
                </a:lnTo>
                <a:lnTo>
                  <a:pt x="6376" y="13491"/>
                </a:lnTo>
                <a:lnTo>
                  <a:pt x="6375" y="13496"/>
                </a:lnTo>
                <a:lnTo>
                  <a:pt x="6374" y="13498"/>
                </a:lnTo>
                <a:lnTo>
                  <a:pt x="6375" y="13499"/>
                </a:lnTo>
                <a:lnTo>
                  <a:pt x="6378" y="13501"/>
                </a:lnTo>
                <a:lnTo>
                  <a:pt x="6380" y="13503"/>
                </a:lnTo>
                <a:lnTo>
                  <a:pt x="6387" y="13506"/>
                </a:lnTo>
                <a:lnTo>
                  <a:pt x="6393" y="13509"/>
                </a:lnTo>
                <a:lnTo>
                  <a:pt x="6395" y="13510"/>
                </a:lnTo>
                <a:lnTo>
                  <a:pt x="6396" y="13511"/>
                </a:lnTo>
                <a:lnTo>
                  <a:pt x="6395" y="13523"/>
                </a:lnTo>
                <a:lnTo>
                  <a:pt x="6396" y="13528"/>
                </a:lnTo>
                <a:lnTo>
                  <a:pt x="6399" y="13530"/>
                </a:lnTo>
                <a:lnTo>
                  <a:pt x="6402" y="13531"/>
                </a:lnTo>
                <a:lnTo>
                  <a:pt x="6404" y="13530"/>
                </a:lnTo>
                <a:lnTo>
                  <a:pt x="6407" y="13526"/>
                </a:lnTo>
                <a:lnTo>
                  <a:pt x="6410" y="13523"/>
                </a:lnTo>
                <a:lnTo>
                  <a:pt x="6415" y="13522"/>
                </a:lnTo>
                <a:lnTo>
                  <a:pt x="6416" y="13524"/>
                </a:lnTo>
                <a:lnTo>
                  <a:pt x="6420" y="13534"/>
                </a:lnTo>
                <a:lnTo>
                  <a:pt x="6434" y="13552"/>
                </a:lnTo>
                <a:lnTo>
                  <a:pt x="6436" y="13557"/>
                </a:lnTo>
                <a:lnTo>
                  <a:pt x="6437" y="13565"/>
                </a:lnTo>
                <a:lnTo>
                  <a:pt x="6446" y="13579"/>
                </a:lnTo>
                <a:lnTo>
                  <a:pt x="6449" y="13585"/>
                </a:lnTo>
                <a:lnTo>
                  <a:pt x="6448" y="13593"/>
                </a:lnTo>
                <a:lnTo>
                  <a:pt x="6442" y="13598"/>
                </a:lnTo>
                <a:lnTo>
                  <a:pt x="6436" y="13600"/>
                </a:lnTo>
                <a:lnTo>
                  <a:pt x="6434" y="13596"/>
                </a:lnTo>
                <a:lnTo>
                  <a:pt x="6432" y="13589"/>
                </a:lnTo>
                <a:lnTo>
                  <a:pt x="6428" y="13594"/>
                </a:lnTo>
                <a:lnTo>
                  <a:pt x="6423" y="13604"/>
                </a:lnTo>
                <a:lnTo>
                  <a:pt x="6420" y="13612"/>
                </a:lnTo>
                <a:lnTo>
                  <a:pt x="6419" y="13616"/>
                </a:lnTo>
                <a:lnTo>
                  <a:pt x="6419" y="13629"/>
                </a:lnTo>
                <a:lnTo>
                  <a:pt x="6419" y="13631"/>
                </a:lnTo>
                <a:lnTo>
                  <a:pt x="6420" y="13636"/>
                </a:lnTo>
                <a:lnTo>
                  <a:pt x="6419" y="13638"/>
                </a:lnTo>
                <a:lnTo>
                  <a:pt x="6418" y="13639"/>
                </a:lnTo>
                <a:lnTo>
                  <a:pt x="6416" y="13645"/>
                </a:lnTo>
                <a:lnTo>
                  <a:pt x="6415" y="13646"/>
                </a:lnTo>
                <a:lnTo>
                  <a:pt x="6416" y="13651"/>
                </a:lnTo>
                <a:lnTo>
                  <a:pt x="6418" y="13654"/>
                </a:lnTo>
                <a:lnTo>
                  <a:pt x="6422" y="13655"/>
                </a:lnTo>
                <a:lnTo>
                  <a:pt x="6425" y="13654"/>
                </a:lnTo>
                <a:lnTo>
                  <a:pt x="6430" y="13652"/>
                </a:lnTo>
                <a:lnTo>
                  <a:pt x="6432" y="13650"/>
                </a:lnTo>
                <a:lnTo>
                  <a:pt x="6433" y="13646"/>
                </a:lnTo>
                <a:lnTo>
                  <a:pt x="6435" y="13642"/>
                </a:lnTo>
                <a:lnTo>
                  <a:pt x="6442" y="13634"/>
                </a:lnTo>
                <a:lnTo>
                  <a:pt x="6447" y="13633"/>
                </a:lnTo>
                <a:lnTo>
                  <a:pt x="6452" y="13635"/>
                </a:lnTo>
                <a:lnTo>
                  <a:pt x="6460" y="13636"/>
                </a:lnTo>
                <a:lnTo>
                  <a:pt x="6464" y="13633"/>
                </a:lnTo>
                <a:lnTo>
                  <a:pt x="6468" y="13626"/>
                </a:lnTo>
                <a:lnTo>
                  <a:pt x="6472" y="13619"/>
                </a:lnTo>
                <a:lnTo>
                  <a:pt x="6479" y="13616"/>
                </a:lnTo>
                <a:lnTo>
                  <a:pt x="6482" y="13617"/>
                </a:lnTo>
                <a:lnTo>
                  <a:pt x="6488" y="13621"/>
                </a:lnTo>
                <a:lnTo>
                  <a:pt x="6491" y="13620"/>
                </a:lnTo>
                <a:lnTo>
                  <a:pt x="6494" y="13616"/>
                </a:lnTo>
                <a:lnTo>
                  <a:pt x="6497" y="13613"/>
                </a:lnTo>
                <a:lnTo>
                  <a:pt x="6500" y="13612"/>
                </a:lnTo>
                <a:lnTo>
                  <a:pt x="6504" y="13612"/>
                </a:lnTo>
                <a:lnTo>
                  <a:pt x="6509" y="13615"/>
                </a:lnTo>
                <a:lnTo>
                  <a:pt x="6523" y="13632"/>
                </a:lnTo>
                <a:lnTo>
                  <a:pt x="6532" y="13644"/>
                </a:lnTo>
                <a:lnTo>
                  <a:pt x="6539" y="13657"/>
                </a:lnTo>
                <a:lnTo>
                  <a:pt x="6544" y="13672"/>
                </a:lnTo>
                <a:lnTo>
                  <a:pt x="6549" y="13703"/>
                </a:lnTo>
                <a:lnTo>
                  <a:pt x="6549" y="13711"/>
                </a:lnTo>
                <a:lnTo>
                  <a:pt x="6544" y="13722"/>
                </a:lnTo>
                <a:lnTo>
                  <a:pt x="6541" y="13731"/>
                </a:lnTo>
                <a:lnTo>
                  <a:pt x="6540" y="13735"/>
                </a:lnTo>
                <a:lnTo>
                  <a:pt x="6537" y="13738"/>
                </a:lnTo>
                <a:lnTo>
                  <a:pt x="6531" y="13744"/>
                </a:lnTo>
                <a:lnTo>
                  <a:pt x="6526" y="13751"/>
                </a:lnTo>
                <a:lnTo>
                  <a:pt x="6524" y="13756"/>
                </a:lnTo>
                <a:lnTo>
                  <a:pt x="6522" y="13766"/>
                </a:lnTo>
                <a:lnTo>
                  <a:pt x="6520" y="13767"/>
                </a:lnTo>
                <a:lnTo>
                  <a:pt x="6515" y="13765"/>
                </a:lnTo>
                <a:lnTo>
                  <a:pt x="6515" y="13763"/>
                </a:lnTo>
                <a:lnTo>
                  <a:pt x="6515" y="13757"/>
                </a:lnTo>
                <a:lnTo>
                  <a:pt x="6515" y="13751"/>
                </a:lnTo>
                <a:lnTo>
                  <a:pt x="6515" y="13747"/>
                </a:lnTo>
                <a:lnTo>
                  <a:pt x="6517" y="13742"/>
                </a:lnTo>
                <a:lnTo>
                  <a:pt x="6519" y="13739"/>
                </a:lnTo>
                <a:lnTo>
                  <a:pt x="6523" y="13732"/>
                </a:lnTo>
                <a:lnTo>
                  <a:pt x="6516" y="13730"/>
                </a:lnTo>
                <a:lnTo>
                  <a:pt x="6492" y="13729"/>
                </a:lnTo>
                <a:lnTo>
                  <a:pt x="6483" y="13726"/>
                </a:lnTo>
                <a:lnTo>
                  <a:pt x="6479" y="13727"/>
                </a:lnTo>
                <a:lnTo>
                  <a:pt x="6476" y="13732"/>
                </a:lnTo>
                <a:lnTo>
                  <a:pt x="6477" y="13735"/>
                </a:lnTo>
                <a:lnTo>
                  <a:pt x="6488" y="13756"/>
                </a:lnTo>
                <a:lnTo>
                  <a:pt x="6492" y="13768"/>
                </a:lnTo>
                <a:lnTo>
                  <a:pt x="6494" y="13780"/>
                </a:lnTo>
                <a:lnTo>
                  <a:pt x="6490" y="13790"/>
                </a:lnTo>
                <a:lnTo>
                  <a:pt x="6487" y="13794"/>
                </a:lnTo>
                <a:lnTo>
                  <a:pt x="6478" y="13801"/>
                </a:lnTo>
                <a:lnTo>
                  <a:pt x="6475" y="13804"/>
                </a:lnTo>
                <a:lnTo>
                  <a:pt x="6471" y="13811"/>
                </a:lnTo>
                <a:lnTo>
                  <a:pt x="6469" y="13813"/>
                </a:lnTo>
                <a:lnTo>
                  <a:pt x="6471" y="13821"/>
                </a:lnTo>
                <a:lnTo>
                  <a:pt x="6475" y="13824"/>
                </a:lnTo>
                <a:lnTo>
                  <a:pt x="6487" y="13825"/>
                </a:lnTo>
                <a:lnTo>
                  <a:pt x="6492" y="13830"/>
                </a:lnTo>
                <a:lnTo>
                  <a:pt x="6495" y="13831"/>
                </a:lnTo>
                <a:lnTo>
                  <a:pt x="6496" y="13830"/>
                </a:lnTo>
                <a:lnTo>
                  <a:pt x="6498" y="13827"/>
                </a:lnTo>
                <a:lnTo>
                  <a:pt x="6501" y="13825"/>
                </a:lnTo>
                <a:lnTo>
                  <a:pt x="6504" y="13825"/>
                </a:lnTo>
                <a:lnTo>
                  <a:pt x="6509" y="13829"/>
                </a:lnTo>
                <a:lnTo>
                  <a:pt x="6512" y="13835"/>
                </a:lnTo>
                <a:lnTo>
                  <a:pt x="6514" y="13844"/>
                </a:lnTo>
                <a:lnTo>
                  <a:pt x="6513" y="13852"/>
                </a:lnTo>
                <a:lnTo>
                  <a:pt x="6509" y="13857"/>
                </a:lnTo>
                <a:lnTo>
                  <a:pt x="6499" y="13860"/>
                </a:lnTo>
                <a:lnTo>
                  <a:pt x="6493" y="13864"/>
                </a:lnTo>
                <a:lnTo>
                  <a:pt x="6497" y="13870"/>
                </a:lnTo>
                <a:lnTo>
                  <a:pt x="6500" y="13871"/>
                </a:lnTo>
                <a:lnTo>
                  <a:pt x="6509" y="13869"/>
                </a:lnTo>
                <a:lnTo>
                  <a:pt x="6515" y="13870"/>
                </a:lnTo>
                <a:lnTo>
                  <a:pt x="6519" y="13873"/>
                </a:lnTo>
                <a:lnTo>
                  <a:pt x="6521" y="13877"/>
                </a:lnTo>
                <a:lnTo>
                  <a:pt x="6527" y="13899"/>
                </a:lnTo>
                <a:lnTo>
                  <a:pt x="6528" y="13907"/>
                </a:lnTo>
                <a:lnTo>
                  <a:pt x="6528" y="13916"/>
                </a:lnTo>
                <a:lnTo>
                  <a:pt x="6530" y="13923"/>
                </a:lnTo>
                <a:lnTo>
                  <a:pt x="6546" y="13942"/>
                </a:lnTo>
                <a:lnTo>
                  <a:pt x="6550" y="13939"/>
                </a:lnTo>
                <a:lnTo>
                  <a:pt x="6552" y="13934"/>
                </a:lnTo>
                <a:lnTo>
                  <a:pt x="6553" y="13929"/>
                </a:lnTo>
                <a:lnTo>
                  <a:pt x="6553" y="13922"/>
                </a:lnTo>
                <a:lnTo>
                  <a:pt x="6555" y="13919"/>
                </a:lnTo>
                <a:lnTo>
                  <a:pt x="6558" y="13922"/>
                </a:lnTo>
                <a:lnTo>
                  <a:pt x="6560" y="13927"/>
                </a:lnTo>
                <a:lnTo>
                  <a:pt x="6560" y="13930"/>
                </a:lnTo>
                <a:lnTo>
                  <a:pt x="6568" y="13927"/>
                </a:lnTo>
                <a:lnTo>
                  <a:pt x="6575" y="13923"/>
                </a:lnTo>
                <a:lnTo>
                  <a:pt x="6582" y="13919"/>
                </a:lnTo>
                <a:lnTo>
                  <a:pt x="6592" y="13921"/>
                </a:lnTo>
                <a:lnTo>
                  <a:pt x="6611" y="13936"/>
                </a:lnTo>
                <a:lnTo>
                  <a:pt x="6625" y="13940"/>
                </a:lnTo>
                <a:lnTo>
                  <a:pt x="6630" y="13945"/>
                </a:lnTo>
                <a:lnTo>
                  <a:pt x="6636" y="13960"/>
                </a:lnTo>
                <a:lnTo>
                  <a:pt x="6639" y="13956"/>
                </a:lnTo>
                <a:lnTo>
                  <a:pt x="6641" y="13953"/>
                </a:lnTo>
                <a:lnTo>
                  <a:pt x="6644" y="13951"/>
                </a:lnTo>
                <a:lnTo>
                  <a:pt x="6647" y="13951"/>
                </a:lnTo>
                <a:lnTo>
                  <a:pt x="6645" y="13947"/>
                </a:lnTo>
                <a:lnTo>
                  <a:pt x="6642" y="13945"/>
                </a:lnTo>
                <a:lnTo>
                  <a:pt x="6640" y="13942"/>
                </a:lnTo>
                <a:lnTo>
                  <a:pt x="6639" y="13937"/>
                </a:lnTo>
                <a:lnTo>
                  <a:pt x="6638" y="13933"/>
                </a:lnTo>
                <a:lnTo>
                  <a:pt x="6635" y="13932"/>
                </a:lnTo>
                <a:lnTo>
                  <a:pt x="6626" y="13933"/>
                </a:lnTo>
                <a:lnTo>
                  <a:pt x="6621" y="13929"/>
                </a:lnTo>
                <a:lnTo>
                  <a:pt x="6620" y="13922"/>
                </a:lnTo>
                <a:lnTo>
                  <a:pt x="6624" y="13916"/>
                </a:lnTo>
                <a:lnTo>
                  <a:pt x="6632" y="13915"/>
                </a:lnTo>
                <a:lnTo>
                  <a:pt x="6651" y="13923"/>
                </a:lnTo>
                <a:lnTo>
                  <a:pt x="6658" y="13924"/>
                </a:lnTo>
                <a:lnTo>
                  <a:pt x="6662" y="13928"/>
                </a:lnTo>
                <a:lnTo>
                  <a:pt x="6666" y="13936"/>
                </a:lnTo>
                <a:lnTo>
                  <a:pt x="6668" y="13945"/>
                </a:lnTo>
                <a:lnTo>
                  <a:pt x="6668" y="13951"/>
                </a:lnTo>
                <a:lnTo>
                  <a:pt x="6664" y="13952"/>
                </a:lnTo>
                <a:lnTo>
                  <a:pt x="6656" y="13952"/>
                </a:lnTo>
                <a:lnTo>
                  <a:pt x="6651" y="13954"/>
                </a:lnTo>
                <a:lnTo>
                  <a:pt x="6654" y="13961"/>
                </a:lnTo>
                <a:lnTo>
                  <a:pt x="6657" y="13964"/>
                </a:lnTo>
                <a:lnTo>
                  <a:pt x="6664" y="13969"/>
                </a:lnTo>
                <a:lnTo>
                  <a:pt x="6667" y="13972"/>
                </a:lnTo>
                <a:lnTo>
                  <a:pt x="6676" y="13987"/>
                </a:lnTo>
                <a:lnTo>
                  <a:pt x="6686" y="13999"/>
                </a:lnTo>
                <a:lnTo>
                  <a:pt x="6690" y="14006"/>
                </a:lnTo>
                <a:lnTo>
                  <a:pt x="6692" y="14024"/>
                </a:lnTo>
                <a:lnTo>
                  <a:pt x="6700" y="14053"/>
                </a:lnTo>
                <a:lnTo>
                  <a:pt x="6701" y="14062"/>
                </a:lnTo>
                <a:lnTo>
                  <a:pt x="6702" y="14071"/>
                </a:lnTo>
                <a:lnTo>
                  <a:pt x="6701" y="14091"/>
                </a:lnTo>
                <a:lnTo>
                  <a:pt x="6699" y="14100"/>
                </a:lnTo>
                <a:lnTo>
                  <a:pt x="6696" y="14108"/>
                </a:lnTo>
                <a:lnTo>
                  <a:pt x="6693" y="14116"/>
                </a:lnTo>
                <a:lnTo>
                  <a:pt x="6695" y="14125"/>
                </a:lnTo>
                <a:lnTo>
                  <a:pt x="6690" y="14129"/>
                </a:lnTo>
                <a:lnTo>
                  <a:pt x="6693" y="14132"/>
                </a:lnTo>
                <a:lnTo>
                  <a:pt x="6703" y="14137"/>
                </a:lnTo>
                <a:lnTo>
                  <a:pt x="6704" y="14140"/>
                </a:lnTo>
                <a:lnTo>
                  <a:pt x="6709" y="14151"/>
                </a:lnTo>
                <a:lnTo>
                  <a:pt x="6711" y="14153"/>
                </a:lnTo>
                <a:lnTo>
                  <a:pt x="6718" y="14160"/>
                </a:lnTo>
                <a:lnTo>
                  <a:pt x="6720" y="14164"/>
                </a:lnTo>
                <a:lnTo>
                  <a:pt x="6738" y="14179"/>
                </a:lnTo>
                <a:lnTo>
                  <a:pt x="6755" y="14200"/>
                </a:lnTo>
                <a:lnTo>
                  <a:pt x="6775" y="14233"/>
                </a:lnTo>
                <a:lnTo>
                  <a:pt x="6780" y="14238"/>
                </a:lnTo>
                <a:lnTo>
                  <a:pt x="6787" y="14239"/>
                </a:lnTo>
                <a:lnTo>
                  <a:pt x="6791" y="14244"/>
                </a:lnTo>
                <a:lnTo>
                  <a:pt x="6798" y="14270"/>
                </a:lnTo>
                <a:lnTo>
                  <a:pt x="6805" y="14282"/>
                </a:lnTo>
                <a:lnTo>
                  <a:pt x="6809" y="14290"/>
                </a:lnTo>
                <a:lnTo>
                  <a:pt x="6810" y="14298"/>
                </a:lnTo>
                <a:lnTo>
                  <a:pt x="6809" y="14318"/>
                </a:lnTo>
                <a:lnTo>
                  <a:pt x="6809" y="14323"/>
                </a:lnTo>
                <a:lnTo>
                  <a:pt x="6810" y="14327"/>
                </a:lnTo>
                <a:lnTo>
                  <a:pt x="6810" y="14331"/>
                </a:lnTo>
                <a:lnTo>
                  <a:pt x="6807" y="14336"/>
                </a:lnTo>
                <a:lnTo>
                  <a:pt x="6810" y="14342"/>
                </a:lnTo>
                <a:lnTo>
                  <a:pt x="6807" y="14347"/>
                </a:lnTo>
                <a:lnTo>
                  <a:pt x="6802" y="14350"/>
                </a:lnTo>
                <a:lnTo>
                  <a:pt x="6796" y="14351"/>
                </a:lnTo>
                <a:lnTo>
                  <a:pt x="6798" y="14356"/>
                </a:lnTo>
                <a:lnTo>
                  <a:pt x="6800" y="14361"/>
                </a:lnTo>
                <a:lnTo>
                  <a:pt x="6805" y="14369"/>
                </a:lnTo>
                <a:lnTo>
                  <a:pt x="6816" y="14370"/>
                </a:lnTo>
                <a:lnTo>
                  <a:pt x="6823" y="14388"/>
                </a:lnTo>
                <a:lnTo>
                  <a:pt x="6827" y="14412"/>
                </a:lnTo>
                <a:lnTo>
                  <a:pt x="6828" y="14470"/>
                </a:lnTo>
                <a:lnTo>
                  <a:pt x="6829" y="14476"/>
                </a:lnTo>
                <a:lnTo>
                  <a:pt x="6835" y="14489"/>
                </a:lnTo>
                <a:lnTo>
                  <a:pt x="6836" y="14499"/>
                </a:lnTo>
                <a:lnTo>
                  <a:pt x="6836" y="14504"/>
                </a:lnTo>
                <a:lnTo>
                  <a:pt x="6835" y="14509"/>
                </a:lnTo>
                <a:lnTo>
                  <a:pt x="6834" y="14513"/>
                </a:lnTo>
                <a:lnTo>
                  <a:pt x="6829" y="14516"/>
                </a:lnTo>
                <a:lnTo>
                  <a:pt x="6829" y="14521"/>
                </a:lnTo>
                <a:lnTo>
                  <a:pt x="6830" y="14526"/>
                </a:lnTo>
                <a:lnTo>
                  <a:pt x="6830" y="14528"/>
                </a:lnTo>
                <a:lnTo>
                  <a:pt x="6830" y="14532"/>
                </a:lnTo>
                <a:lnTo>
                  <a:pt x="6830" y="14537"/>
                </a:lnTo>
                <a:lnTo>
                  <a:pt x="6831" y="14541"/>
                </a:lnTo>
                <a:lnTo>
                  <a:pt x="6833" y="14545"/>
                </a:lnTo>
                <a:lnTo>
                  <a:pt x="6836" y="14546"/>
                </a:lnTo>
                <a:lnTo>
                  <a:pt x="6836" y="14545"/>
                </a:lnTo>
                <a:lnTo>
                  <a:pt x="6837" y="14542"/>
                </a:lnTo>
                <a:lnTo>
                  <a:pt x="6840" y="14538"/>
                </a:lnTo>
                <a:lnTo>
                  <a:pt x="6841" y="14536"/>
                </a:lnTo>
                <a:lnTo>
                  <a:pt x="6844" y="14532"/>
                </a:lnTo>
                <a:lnTo>
                  <a:pt x="6847" y="14531"/>
                </a:lnTo>
                <a:lnTo>
                  <a:pt x="6848" y="14537"/>
                </a:lnTo>
                <a:lnTo>
                  <a:pt x="6848" y="14541"/>
                </a:lnTo>
                <a:lnTo>
                  <a:pt x="6846" y="14550"/>
                </a:lnTo>
                <a:lnTo>
                  <a:pt x="6845" y="14555"/>
                </a:lnTo>
                <a:lnTo>
                  <a:pt x="6859" y="14558"/>
                </a:lnTo>
                <a:lnTo>
                  <a:pt x="6865" y="14560"/>
                </a:lnTo>
                <a:lnTo>
                  <a:pt x="6863" y="14566"/>
                </a:lnTo>
                <a:lnTo>
                  <a:pt x="6844" y="14570"/>
                </a:lnTo>
                <a:lnTo>
                  <a:pt x="6837" y="14574"/>
                </a:lnTo>
                <a:lnTo>
                  <a:pt x="6834" y="14575"/>
                </a:lnTo>
                <a:lnTo>
                  <a:pt x="6830" y="14573"/>
                </a:lnTo>
                <a:lnTo>
                  <a:pt x="6824" y="14568"/>
                </a:lnTo>
                <a:lnTo>
                  <a:pt x="6818" y="14562"/>
                </a:lnTo>
                <a:lnTo>
                  <a:pt x="6815" y="14557"/>
                </a:lnTo>
                <a:lnTo>
                  <a:pt x="6820" y="14552"/>
                </a:lnTo>
                <a:lnTo>
                  <a:pt x="6819" y="14549"/>
                </a:lnTo>
                <a:lnTo>
                  <a:pt x="6810" y="14545"/>
                </a:lnTo>
                <a:lnTo>
                  <a:pt x="6806" y="14539"/>
                </a:lnTo>
                <a:lnTo>
                  <a:pt x="6805" y="14533"/>
                </a:lnTo>
                <a:lnTo>
                  <a:pt x="6808" y="14528"/>
                </a:lnTo>
                <a:lnTo>
                  <a:pt x="6814" y="14523"/>
                </a:lnTo>
                <a:lnTo>
                  <a:pt x="6810" y="14521"/>
                </a:lnTo>
                <a:lnTo>
                  <a:pt x="6788" y="14515"/>
                </a:lnTo>
                <a:lnTo>
                  <a:pt x="6783" y="14513"/>
                </a:lnTo>
                <a:lnTo>
                  <a:pt x="6780" y="14508"/>
                </a:lnTo>
                <a:lnTo>
                  <a:pt x="6779" y="14497"/>
                </a:lnTo>
                <a:lnTo>
                  <a:pt x="6782" y="14487"/>
                </a:lnTo>
                <a:lnTo>
                  <a:pt x="6783" y="14483"/>
                </a:lnTo>
                <a:lnTo>
                  <a:pt x="6780" y="14481"/>
                </a:lnTo>
                <a:lnTo>
                  <a:pt x="6777" y="14483"/>
                </a:lnTo>
                <a:lnTo>
                  <a:pt x="6776" y="14487"/>
                </a:lnTo>
                <a:lnTo>
                  <a:pt x="6775" y="14492"/>
                </a:lnTo>
                <a:lnTo>
                  <a:pt x="6773" y="14496"/>
                </a:lnTo>
                <a:lnTo>
                  <a:pt x="6769" y="14502"/>
                </a:lnTo>
                <a:lnTo>
                  <a:pt x="6764" y="14506"/>
                </a:lnTo>
                <a:lnTo>
                  <a:pt x="6761" y="14512"/>
                </a:lnTo>
                <a:lnTo>
                  <a:pt x="6759" y="14522"/>
                </a:lnTo>
                <a:lnTo>
                  <a:pt x="6756" y="14529"/>
                </a:lnTo>
                <a:lnTo>
                  <a:pt x="6745" y="14545"/>
                </a:lnTo>
                <a:lnTo>
                  <a:pt x="6744" y="14553"/>
                </a:lnTo>
                <a:lnTo>
                  <a:pt x="6748" y="14557"/>
                </a:lnTo>
                <a:lnTo>
                  <a:pt x="6753" y="14553"/>
                </a:lnTo>
                <a:lnTo>
                  <a:pt x="6759" y="14548"/>
                </a:lnTo>
                <a:lnTo>
                  <a:pt x="6765" y="14545"/>
                </a:lnTo>
                <a:lnTo>
                  <a:pt x="6771" y="14543"/>
                </a:lnTo>
                <a:lnTo>
                  <a:pt x="6777" y="14541"/>
                </a:lnTo>
                <a:lnTo>
                  <a:pt x="6783" y="14540"/>
                </a:lnTo>
                <a:lnTo>
                  <a:pt x="6789" y="14542"/>
                </a:lnTo>
                <a:lnTo>
                  <a:pt x="6799" y="14552"/>
                </a:lnTo>
                <a:lnTo>
                  <a:pt x="6810" y="14564"/>
                </a:lnTo>
                <a:lnTo>
                  <a:pt x="6814" y="14572"/>
                </a:lnTo>
                <a:lnTo>
                  <a:pt x="6814" y="14578"/>
                </a:lnTo>
                <a:lnTo>
                  <a:pt x="6806" y="14593"/>
                </a:lnTo>
                <a:lnTo>
                  <a:pt x="6810" y="14595"/>
                </a:lnTo>
                <a:lnTo>
                  <a:pt x="6819" y="14593"/>
                </a:lnTo>
                <a:lnTo>
                  <a:pt x="6822" y="14594"/>
                </a:lnTo>
                <a:lnTo>
                  <a:pt x="6826" y="14598"/>
                </a:lnTo>
                <a:lnTo>
                  <a:pt x="6839" y="14605"/>
                </a:lnTo>
                <a:lnTo>
                  <a:pt x="6847" y="14613"/>
                </a:lnTo>
                <a:lnTo>
                  <a:pt x="6853" y="14621"/>
                </a:lnTo>
                <a:lnTo>
                  <a:pt x="6862" y="14641"/>
                </a:lnTo>
                <a:lnTo>
                  <a:pt x="6888" y="14679"/>
                </a:lnTo>
                <a:lnTo>
                  <a:pt x="6892" y="14693"/>
                </a:lnTo>
                <a:lnTo>
                  <a:pt x="6892" y="14698"/>
                </a:lnTo>
                <a:lnTo>
                  <a:pt x="6891" y="14704"/>
                </a:lnTo>
                <a:lnTo>
                  <a:pt x="6892" y="14709"/>
                </a:lnTo>
                <a:lnTo>
                  <a:pt x="6894" y="14711"/>
                </a:lnTo>
                <a:lnTo>
                  <a:pt x="6909" y="14711"/>
                </a:lnTo>
                <a:lnTo>
                  <a:pt x="6912" y="14709"/>
                </a:lnTo>
                <a:lnTo>
                  <a:pt x="6912" y="14705"/>
                </a:lnTo>
                <a:lnTo>
                  <a:pt x="6911" y="14699"/>
                </a:lnTo>
                <a:lnTo>
                  <a:pt x="6911" y="14696"/>
                </a:lnTo>
                <a:lnTo>
                  <a:pt x="6913" y="14695"/>
                </a:lnTo>
                <a:lnTo>
                  <a:pt x="6915" y="14694"/>
                </a:lnTo>
                <a:lnTo>
                  <a:pt x="6916" y="14693"/>
                </a:lnTo>
                <a:lnTo>
                  <a:pt x="6918" y="14684"/>
                </a:lnTo>
                <a:lnTo>
                  <a:pt x="6931" y="14670"/>
                </a:lnTo>
                <a:lnTo>
                  <a:pt x="6944" y="14669"/>
                </a:lnTo>
                <a:lnTo>
                  <a:pt x="6955" y="14676"/>
                </a:lnTo>
                <a:lnTo>
                  <a:pt x="6964" y="14690"/>
                </a:lnTo>
                <a:lnTo>
                  <a:pt x="6965" y="14694"/>
                </a:lnTo>
                <a:lnTo>
                  <a:pt x="6965" y="14698"/>
                </a:lnTo>
                <a:lnTo>
                  <a:pt x="6966" y="14701"/>
                </a:lnTo>
                <a:lnTo>
                  <a:pt x="6971" y="14702"/>
                </a:lnTo>
                <a:lnTo>
                  <a:pt x="6978" y="14707"/>
                </a:lnTo>
                <a:lnTo>
                  <a:pt x="6981" y="14708"/>
                </a:lnTo>
                <a:lnTo>
                  <a:pt x="6985" y="14712"/>
                </a:lnTo>
                <a:lnTo>
                  <a:pt x="6989" y="14731"/>
                </a:lnTo>
                <a:lnTo>
                  <a:pt x="6995" y="14735"/>
                </a:lnTo>
                <a:lnTo>
                  <a:pt x="6999" y="14731"/>
                </a:lnTo>
                <a:lnTo>
                  <a:pt x="7007" y="14728"/>
                </a:lnTo>
                <a:lnTo>
                  <a:pt x="7010" y="14723"/>
                </a:lnTo>
                <a:lnTo>
                  <a:pt x="7007" y="14717"/>
                </a:lnTo>
                <a:lnTo>
                  <a:pt x="7007" y="14715"/>
                </a:lnTo>
                <a:lnTo>
                  <a:pt x="7007" y="14708"/>
                </a:lnTo>
                <a:lnTo>
                  <a:pt x="7007" y="14708"/>
                </a:lnTo>
                <a:lnTo>
                  <a:pt x="7001" y="14677"/>
                </a:lnTo>
                <a:lnTo>
                  <a:pt x="7002" y="14671"/>
                </a:lnTo>
                <a:lnTo>
                  <a:pt x="7005" y="14666"/>
                </a:lnTo>
                <a:lnTo>
                  <a:pt x="7011" y="14659"/>
                </a:lnTo>
                <a:lnTo>
                  <a:pt x="7016" y="14652"/>
                </a:lnTo>
                <a:lnTo>
                  <a:pt x="7018" y="14644"/>
                </a:lnTo>
                <a:lnTo>
                  <a:pt x="7020" y="14625"/>
                </a:lnTo>
                <a:lnTo>
                  <a:pt x="7019" y="14619"/>
                </a:lnTo>
                <a:lnTo>
                  <a:pt x="7017" y="14615"/>
                </a:lnTo>
                <a:lnTo>
                  <a:pt x="7014" y="14615"/>
                </a:lnTo>
                <a:lnTo>
                  <a:pt x="7012" y="14617"/>
                </a:lnTo>
                <a:lnTo>
                  <a:pt x="7011" y="14621"/>
                </a:lnTo>
                <a:lnTo>
                  <a:pt x="7010" y="14631"/>
                </a:lnTo>
                <a:lnTo>
                  <a:pt x="7008" y="14635"/>
                </a:lnTo>
                <a:lnTo>
                  <a:pt x="7005" y="14637"/>
                </a:lnTo>
                <a:lnTo>
                  <a:pt x="7003" y="14635"/>
                </a:lnTo>
                <a:lnTo>
                  <a:pt x="7001" y="14631"/>
                </a:lnTo>
                <a:lnTo>
                  <a:pt x="6997" y="14629"/>
                </a:lnTo>
                <a:lnTo>
                  <a:pt x="6995" y="14630"/>
                </a:lnTo>
                <a:lnTo>
                  <a:pt x="6983" y="14645"/>
                </a:lnTo>
                <a:lnTo>
                  <a:pt x="6977" y="14649"/>
                </a:lnTo>
                <a:lnTo>
                  <a:pt x="6971" y="14652"/>
                </a:lnTo>
                <a:lnTo>
                  <a:pt x="6965" y="14653"/>
                </a:lnTo>
                <a:lnTo>
                  <a:pt x="6956" y="14653"/>
                </a:lnTo>
                <a:lnTo>
                  <a:pt x="6952" y="14651"/>
                </a:lnTo>
                <a:lnTo>
                  <a:pt x="6950" y="14646"/>
                </a:lnTo>
                <a:lnTo>
                  <a:pt x="6952" y="14643"/>
                </a:lnTo>
                <a:lnTo>
                  <a:pt x="6958" y="14638"/>
                </a:lnTo>
                <a:lnTo>
                  <a:pt x="6960" y="14634"/>
                </a:lnTo>
                <a:lnTo>
                  <a:pt x="6963" y="14629"/>
                </a:lnTo>
                <a:lnTo>
                  <a:pt x="6971" y="14630"/>
                </a:lnTo>
                <a:lnTo>
                  <a:pt x="6977" y="14630"/>
                </a:lnTo>
                <a:lnTo>
                  <a:pt x="6980" y="14620"/>
                </a:lnTo>
                <a:lnTo>
                  <a:pt x="6978" y="14615"/>
                </a:lnTo>
                <a:lnTo>
                  <a:pt x="6973" y="14607"/>
                </a:lnTo>
                <a:lnTo>
                  <a:pt x="6972" y="14604"/>
                </a:lnTo>
                <a:lnTo>
                  <a:pt x="6973" y="14598"/>
                </a:lnTo>
                <a:lnTo>
                  <a:pt x="6975" y="14590"/>
                </a:lnTo>
                <a:lnTo>
                  <a:pt x="6976" y="14585"/>
                </a:lnTo>
                <a:lnTo>
                  <a:pt x="6979" y="14574"/>
                </a:lnTo>
                <a:lnTo>
                  <a:pt x="6984" y="14569"/>
                </a:lnTo>
                <a:lnTo>
                  <a:pt x="6990" y="14570"/>
                </a:lnTo>
                <a:lnTo>
                  <a:pt x="6996" y="14578"/>
                </a:lnTo>
                <a:lnTo>
                  <a:pt x="7000" y="14572"/>
                </a:lnTo>
                <a:lnTo>
                  <a:pt x="7000" y="14564"/>
                </a:lnTo>
                <a:lnTo>
                  <a:pt x="6993" y="14551"/>
                </a:lnTo>
                <a:lnTo>
                  <a:pt x="6996" y="14546"/>
                </a:lnTo>
                <a:lnTo>
                  <a:pt x="6999" y="14533"/>
                </a:lnTo>
                <a:lnTo>
                  <a:pt x="7001" y="14526"/>
                </a:lnTo>
                <a:lnTo>
                  <a:pt x="7006" y="14520"/>
                </a:lnTo>
                <a:lnTo>
                  <a:pt x="7011" y="14518"/>
                </a:lnTo>
                <a:lnTo>
                  <a:pt x="7019" y="14517"/>
                </a:lnTo>
                <a:lnTo>
                  <a:pt x="7036" y="14505"/>
                </a:lnTo>
                <a:lnTo>
                  <a:pt x="7044" y="14503"/>
                </a:lnTo>
                <a:lnTo>
                  <a:pt x="7047" y="14513"/>
                </a:lnTo>
                <a:lnTo>
                  <a:pt x="7048" y="14525"/>
                </a:lnTo>
                <a:lnTo>
                  <a:pt x="7052" y="14526"/>
                </a:lnTo>
                <a:lnTo>
                  <a:pt x="7057" y="14518"/>
                </a:lnTo>
                <a:lnTo>
                  <a:pt x="7060" y="14504"/>
                </a:lnTo>
                <a:lnTo>
                  <a:pt x="7062" y="14490"/>
                </a:lnTo>
                <a:lnTo>
                  <a:pt x="7062" y="14485"/>
                </a:lnTo>
                <a:lnTo>
                  <a:pt x="7059" y="14479"/>
                </a:lnTo>
                <a:lnTo>
                  <a:pt x="7059" y="14475"/>
                </a:lnTo>
                <a:lnTo>
                  <a:pt x="7062" y="14471"/>
                </a:lnTo>
                <a:lnTo>
                  <a:pt x="7064" y="14466"/>
                </a:lnTo>
                <a:lnTo>
                  <a:pt x="7061" y="14460"/>
                </a:lnTo>
                <a:lnTo>
                  <a:pt x="7069" y="14447"/>
                </a:lnTo>
                <a:lnTo>
                  <a:pt x="7089" y="14436"/>
                </a:lnTo>
                <a:lnTo>
                  <a:pt x="7100" y="14427"/>
                </a:lnTo>
                <a:lnTo>
                  <a:pt x="7122" y="14383"/>
                </a:lnTo>
                <a:lnTo>
                  <a:pt x="7130" y="14372"/>
                </a:lnTo>
                <a:lnTo>
                  <a:pt x="7134" y="14360"/>
                </a:lnTo>
                <a:lnTo>
                  <a:pt x="7136" y="14356"/>
                </a:lnTo>
                <a:lnTo>
                  <a:pt x="7141" y="14349"/>
                </a:lnTo>
                <a:lnTo>
                  <a:pt x="7143" y="14345"/>
                </a:lnTo>
                <a:lnTo>
                  <a:pt x="7145" y="14341"/>
                </a:lnTo>
                <a:lnTo>
                  <a:pt x="7146" y="14332"/>
                </a:lnTo>
                <a:lnTo>
                  <a:pt x="7147" y="14327"/>
                </a:lnTo>
                <a:lnTo>
                  <a:pt x="7150" y="14323"/>
                </a:lnTo>
                <a:lnTo>
                  <a:pt x="7170" y="14303"/>
                </a:lnTo>
                <a:lnTo>
                  <a:pt x="7177" y="14298"/>
                </a:lnTo>
                <a:lnTo>
                  <a:pt x="7190" y="14295"/>
                </a:lnTo>
                <a:lnTo>
                  <a:pt x="7196" y="14290"/>
                </a:lnTo>
                <a:lnTo>
                  <a:pt x="7206" y="14279"/>
                </a:lnTo>
                <a:lnTo>
                  <a:pt x="7219" y="14268"/>
                </a:lnTo>
                <a:lnTo>
                  <a:pt x="7220" y="14259"/>
                </a:lnTo>
                <a:lnTo>
                  <a:pt x="7221" y="14256"/>
                </a:lnTo>
                <a:lnTo>
                  <a:pt x="7223" y="14253"/>
                </a:lnTo>
                <a:lnTo>
                  <a:pt x="7229" y="14248"/>
                </a:lnTo>
                <a:lnTo>
                  <a:pt x="7249" y="14239"/>
                </a:lnTo>
                <a:lnTo>
                  <a:pt x="7257" y="14234"/>
                </a:lnTo>
                <a:lnTo>
                  <a:pt x="7259" y="14234"/>
                </a:lnTo>
                <a:lnTo>
                  <a:pt x="7262" y="14232"/>
                </a:lnTo>
                <a:lnTo>
                  <a:pt x="7267" y="14223"/>
                </a:lnTo>
                <a:lnTo>
                  <a:pt x="7270" y="14221"/>
                </a:lnTo>
                <a:lnTo>
                  <a:pt x="7278" y="14220"/>
                </a:lnTo>
                <a:lnTo>
                  <a:pt x="7284" y="14216"/>
                </a:lnTo>
                <a:lnTo>
                  <a:pt x="7288" y="14211"/>
                </a:lnTo>
                <a:lnTo>
                  <a:pt x="7294" y="14206"/>
                </a:lnTo>
                <a:lnTo>
                  <a:pt x="7301" y="14205"/>
                </a:lnTo>
                <a:lnTo>
                  <a:pt x="7309" y="14205"/>
                </a:lnTo>
                <a:lnTo>
                  <a:pt x="7316" y="14204"/>
                </a:lnTo>
                <a:lnTo>
                  <a:pt x="7323" y="14199"/>
                </a:lnTo>
                <a:lnTo>
                  <a:pt x="7327" y="14194"/>
                </a:lnTo>
                <a:lnTo>
                  <a:pt x="7344" y="14182"/>
                </a:lnTo>
                <a:lnTo>
                  <a:pt x="7339" y="14181"/>
                </a:lnTo>
                <a:lnTo>
                  <a:pt x="7320" y="14190"/>
                </a:lnTo>
                <a:lnTo>
                  <a:pt x="7320" y="14188"/>
                </a:lnTo>
                <a:lnTo>
                  <a:pt x="7319" y="14183"/>
                </a:lnTo>
                <a:lnTo>
                  <a:pt x="7319" y="14178"/>
                </a:lnTo>
                <a:lnTo>
                  <a:pt x="7322" y="14176"/>
                </a:lnTo>
                <a:lnTo>
                  <a:pt x="7325" y="14175"/>
                </a:lnTo>
                <a:lnTo>
                  <a:pt x="7328" y="14173"/>
                </a:lnTo>
                <a:lnTo>
                  <a:pt x="7331" y="14170"/>
                </a:lnTo>
                <a:lnTo>
                  <a:pt x="7333" y="14166"/>
                </a:lnTo>
                <a:lnTo>
                  <a:pt x="7335" y="14156"/>
                </a:lnTo>
                <a:lnTo>
                  <a:pt x="7340" y="14151"/>
                </a:lnTo>
                <a:lnTo>
                  <a:pt x="7347" y="14152"/>
                </a:lnTo>
                <a:lnTo>
                  <a:pt x="7352" y="14158"/>
                </a:lnTo>
                <a:lnTo>
                  <a:pt x="7353" y="14162"/>
                </a:lnTo>
                <a:lnTo>
                  <a:pt x="7354" y="14165"/>
                </a:lnTo>
                <a:lnTo>
                  <a:pt x="7354" y="14167"/>
                </a:lnTo>
                <a:lnTo>
                  <a:pt x="7358" y="14170"/>
                </a:lnTo>
                <a:lnTo>
                  <a:pt x="7360" y="14172"/>
                </a:lnTo>
                <a:lnTo>
                  <a:pt x="7362" y="14172"/>
                </a:lnTo>
                <a:lnTo>
                  <a:pt x="7382" y="14166"/>
                </a:lnTo>
                <a:lnTo>
                  <a:pt x="7397" y="14164"/>
                </a:lnTo>
                <a:lnTo>
                  <a:pt x="7405" y="14161"/>
                </a:lnTo>
                <a:lnTo>
                  <a:pt x="7415" y="14149"/>
                </a:lnTo>
                <a:lnTo>
                  <a:pt x="7420" y="14146"/>
                </a:lnTo>
                <a:lnTo>
                  <a:pt x="7428" y="14138"/>
                </a:lnTo>
                <a:lnTo>
                  <a:pt x="7437" y="14120"/>
                </a:lnTo>
                <a:lnTo>
                  <a:pt x="7458" y="14071"/>
                </a:lnTo>
                <a:lnTo>
                  <a:pt x="7462" y="14063"/>
                </a:lnTo>
                <a:lnTo>
                  <a:pt x="7477" y="14041"/>
                </a:lnTo>
                <a:lnTo>
                  <a:pt x="7480" y="14033"/>
                </a:lnTo>
                <a:lnTo>
                  <a:pt x="7483" y="14023"/>
                </a:lnTo>
                <a:lnTo>
                  <a:pt x="7488" y="13988"/>
                </a:lnTo>
                <a:lnTo>
                  <a:pt x="7490" y="13981"/>
                </a:lnTo>
                <a:lnTo>
                  <a:pt x="7507" y="13949"/>
                </a:lnTo>
                <a:lnTo>
                  <a:pt x="7509" y="13942"/>
                </a:lnTo>
                <a:lnTo>
                  <a:pt x="7511" y="13933"/>
                </a:lnTo>
                <a:lnTo>
                  <a:pt x="7512" y="13922"/>
                </a:lnTo>
                <a:lnTo>
                  <a:pt x="7515" y="13913"/>
                </a:lnTo>
                <a:lnTo>
                  <a:pt x="7521" y="13908"/>
                </a:lnTo>
                <a:lnTo>
                  <a:pt x="7528" y="13904"/>
                </a:lnTo>
                <a:lnTo>
                  <a:pt x="7535" y="13900"/>
                </a:lnTo>
                <a:lnTo>
                  <a:pt x="7561" y="13867"/>
                </a:lnTo>
                <a:lnTo>
                  <a:pt x="7563" y="13864"/>
                </a:lnTo>
                <a:lnTo>
                  <a:pt x="7563" y="13861"/>
                </a:lnTo>
                <a:lnTo>
                  <a:pt x="7563" y="13852"/>
                </a:lnTo>
                <a:lnTo>
                  <a:pt x="7564" y="13849"/>
                </a:lnTo>
                <a:lnTo>
                  <a:pt x="7569" y="13842"/>
                </a:lnTo>
                <a:lnTo>
                  <a:pt x="7576" y="13835"/>
                </a:lnTo>
                <a:lnTo>
                  <a:pt x="7584" y="13831"/>
                </a:lnTo>
                <a:lnTo>
                  <a:pt x="7590" y="13832"/>
                </a:lnTo>
                <a:lnTo>
                  <a:pt x="7598" y="13843"/>
                </a:lnTo>
                <a:lnTo>
                  <a:pt x="7604" y="13848"/>
                </a:lnTo>
                <a:lnTo>
                  <a:pt x="7607" y="13848"/>
                </a:lnTo>
                <a:lnTo>
                  <a:pt x="7611" y="13849"/>
                </a:lnTo>
                <a:lnTo>
                  <a:pt x="7618" y="13848"/>
                </a:lnTo>
                <a:lnTo>
                  <a:pt x="7621" y="13844"/>
                </a:lnTo>
                <a:lnTo>
                  <a:pt x="7620" y="13839"/>
                </a:lnTo>
                <a:lnTo>
                  <a:pt x="7616" y="13829"/>
                </a:lnTo>
                <a:lnTo>
                  <a:pt x="7615" y="13825"/>
                </a:lnTo>
                <a:lnTo>
                  <a:pt x="7615" y="13820"/>
                </a:lnTo>
                <a:lnTo>
                  <a:pt x="7615" y="13816"/>
                </a:lnTo>
                <a:lnTo>
                  <a:pt x="7618" y="13811"/>
                </a:lnTo>
                <a:lnTo>
                  <a:pt x="7620" y="13812"/>
                </a:lnTo>
                <a:lnTo>
                  <a:pt x="7621" y="13814"/>
                </a:lnTo>
                <a:lnTo>
                  <a:pt x="7624" y="13813"/>
                </a:lnTo>
                <a:lnTo>
                  <a:pt x="7626" y="13809"/>
                </a:lnTo>
                <a:lnTo>
                  <a:pt x="7630" y="13798"/>
                </a:lnTo>
                <a:lnTo>
                  <a:pt x="7633" y="13793"/>
                </a:lnTo>
                <a:lnTo>
                  <a:pt x="7634" y="13790"/>
                </a:lnTo>
                <a:lnTo>
                  <a:pt x="7635" y="13785"/>
                </a:lnTo>
                <a:lnTo>
                  <a:pt x="7636" y="13756"/>
                </a:lnTo>
                <a:lnTo>
                  <a:pt x="7636" y="13738"/>
                </a:lnTo>
                <a:lnTo>
                  <a:pt x="7635" y="13732"/>
                </a:lnTo>
                <a:lnTo>
                  <a:pt x="7633" y="13727"/>
                </a:lnTo>
                <a:lnTo>
                  <a:pt x="7631" y="13722"/>
                </a:lnTo>
                <a:lnTo>
                  <a:pt x="7623" y="13718"/>
                </a:lnTo>
                <a:lnTo>
                  <a:pt x="7623" y="13713"/>
                </a:lnTo>
                <a:lnTo>
                  <a:pt x="7626" y="13703"/>
                </a:lnTo>
                <a:lnTo>
                  <a:pt x="7628" y="13685"/>
                </a:lnTo>
                <a:lnTo>
                  <a:pt x="7628" y="13674"/>
                </a:lnTo>
                <a:lnTo>
                  <a:pt x="7626" y="13666"/>
                </a:lnTo>
                <a:lnTo>
                  <a:pt x="7628" y="13660"/>
                </a:lnTo>
                <a:lnTo>
                  <a:pt x="7629" y="13651"/>
                </a:lnTo>
                <a:lnTo>
                  <a:pt x="7631" y="13644"/>
                </a:lnTo>
                <a:lnTo>
                  <a:pt x="7634" y="13642"/>
                </a:lnTo>
                <a:lnTo>
                  <a:pt x="7636" y="13645"/>
                </a:lnTo>
                <a:lnTo>
                  <a:pt x="7637" y="13653"/>
                </a:lnTo>
                <a:lnTo>
                  <a:pt x="7637" y="13657"/>
                </a:lnTo>
                <a:lnTo>
                  <a:pt x="7640" y="13658"/>
                </a:lnTo>
                <a:lnTo>
                  <a:pt x="7642" y="13659"/>
                </a:lnTo>
                <a:lnTo>
                  <a:pt x="7645" y="13660"/>
                </a:lnTo>
                <a:lnTo>
                  <a:pt x="7648" y="13663"/>
                </a:lnTo>
                <a:lnTo>
                  <a:pt x="7642" y="13669"/>
                </a:lnTo>
                <a:lnTo>
                  <a:pt x="7641" y="13675"/>
                </a:lnTo>
                <a:lnTo>
                  <a:pt x="7643" y="13681"/>
                </a:lnTo>
                <a:lnTo>
                  <a:pt x="7646" y="13687"/>
                </a:lnTo>
                <a:lnTo>
                  <a:pt x="7652" y="13695"/>
                </a:lnTo>
                <a:lnTo>
                  <a:pt x="7654" y="13699"/>
                </a:lnTo>
                <a:lnTo>
                  <a:pt x="7654" y="13703"/>
                </a:lnTo>
                <a:lnTo>
                  <a:pt x="7652" y="13710"/>
                </a:lnTo>
                <a:lnTo>
                  <a:pt x="7652" y="13713"/>
                </a:lnTo>
                <a:lnTo>
                  <a:pt x="7652" y="13714"/>
                </a:lnTo>
                <a:lnTo>
                  <a:pt x="7652" y="13716"/>
                </a:lnTo>
                <a:lnTo>
                  <a:pt x="7652" y="13718"/>
                </a:lnTo>
                <a:lnTo>
                  <a:pt x="7652" y="13720"/>
                </a:lnTo>
                <a:lnTo>
                  <a:pt x="7653" y="13720"/>
                </a:lnTo>
                <a:lnTo>
                  <a:pt x="7656" y="13721"/>
                </a:lnTo>
                <a:lnTo>
                  <a:pt x="7659" y="13723"/>
                </a:lnTo>
                <a:lnTo>
                  <a:pt x="7662" y="13724"/>
                </a:lnTo>
                <a:lnTo>
                  <a:pt x="7664" y="13725"/>
                </a:lnTo>
                <a:lnTo>
                  <a:pt x="7664" y="13727"/>
                </a:lnTo>
                <a:lnTo>
                  <a:pt x="7666" y="13730"/>
                </a:lnTo>
                <a:lnTo>
                  <a:pt x="7678" y="13744"/>
                </a:lnTo>
                <a:lnTo>
                  <a:pt x="7670" y="13749"/>
                </a:lnTo>
                <a:lnTo>
                  <a:pt x="7666" y="13753"/>
                </a:lnTo>
                <a:lnTo>
                  <a:pt x="7666" y="13759"/>
                </a:lnTo>
                <a:lnTo>
                  <a:pt x="7676" y="13854"/>
                </a:lnTo>
                <a:lnTo>
                  <a:pt x="7677" y="13856"/>
                </a:lnTo>
                <a:lnTo>
                  <a:pt x="7679" y="13860"/>
                </a:lnTo>
                <a:lnTo>
                  <a:pt x="7682" y="13861"/>
                </a:lnTo>
                <a:lnTo>
                  <a:pt x="7689" y="13861"/>
                </a:lnTo>
                <a:lnTo>
                  <a:pt x="7692" y="13863"/>
                </a:lnTo>
                <a:lnTo>
                  <a:pt x="7694" y="13868"/>
                </a:lnTo>
                <a:lnTo>
                  <a:pt x="7697" y="13874"/>
                </a:lnTo>
                <a:lnTo>
                  <a:pt x="7698" y="13881"/>
                </a:lnTo>
                <a:lnTo>
                  <a:pt x="7699" y="13888"/>
                </a:lnTo>
                <a:lnTo>
                  <a:pt x="7699" y="13891"/>
                </a:lnTo>
                <a:lnTo>
                  <a:pt x="7698" y="13901"/>
                </a:lnTo>
                <a:lnTo>
                  <a:pt x="7698" y="13905"/>
                </a:lnTo>
                <a:lnTo>
                  <a:pt x="7699" y="13907"/>
                </a:lnTo>
                <a:lnTo>
                  <a:pt x="7699" y="13909"/>
                </a:lnTo>
                <a:lnTo>
                  <a:pt x="7696" y="13913"/>
                </a:lnTo>
                <a:lnTo>
                  <a:pt x="7692" y="13917"/>
                </a:lnTo>
                <a:lnTo>
                  <a:pt x="7689" y="13916"/>
                </a:lnTo>
                <a:lnTo>
                  <a:pt x="7686" y="13913"/>
                </a:lnTo>
                <a:lnTo>
                  <a:pt x="7683" y="13911"/>
                </a:lnTo>
                <a:lnTo>
                  <a:pt x="7681" y="13912"/>
                </a:lnTo>
                <a:lnTo>
                  <a:pt x="7677" y="13916"/>
                </a:lnTo>
                <a:lnTo>
                  <a:pt x="7676" y="13918"/>
                </a:lnTo>
                <a:lnTo>
                  <a:pt x="7674" y="13917"/>
                </a:lnTo>
                <a:lnTo>
                  <a:pt x="7671" y="13915"/>
                </a:lnTo>
                <a:lnTo>
                  <a:pt x="7670" y="13915"/>
                </a:lnTo>
                <a:lnTo>
                  <a:pt x="7651" y="13930"/>
                </a:lnTo>
                <a:lnTo>
                  <a:pt x="7638" y="13935"/>
                </a:lnTo>
                <a:lnTo>
                  <a:pt x="7633" y="13942"/>
                </a:lnTo>
                <a:lnTo>
                  <a:pt x="7629" y="13951"/>
                </a:lnTo>
                <a:lnTo>
                  <a:pt x="7626" y="13960"/>
                </a:lnTo>
                <a:lnTo>
                  <a:pt x="7622" y="13966"/>
                </a:lnTo>
                <a:lnTo>
                  <a:pt x="7623" y="13981"/>
                </a:lnTo>
                <a:lnTo>
                  <a:pt x="7630" y="13994"/>
                </a:lnTo>
                <a:lnTo>
                  <a:pt x="7635" y="14002"/>
                </a:lnTo>
                <a:lnTo>
                  <a:pt x="7637" y="14009"/>
                </a:lnTo>
                <a:lnTo>
                  <a:pt x="7635" y="14016"/>
                </a:lnTo>
                <a:lnTo>
                  <a:pt x="7634" y="14025"/>
                </a:lnTo>
                <a:lnTo>
                  <a:pt x="7637" y="14033"/>
                </a:lnTo>
                <a:lnTo>
                  <a:pt x="7639" y="14038"/>
                </a:lnTo>
                <a:lnTo>
                  <a:pt x="7642" y="14044"/>
                </a:lnTo>
                <a:lnTo>
                  <a:pt x="7645" y="14052"/>
                </a:lnTo>
                <a:lnTo>
                  <a:pt x="7648" y="14066"/>
                </a:lnTo>
                <a:lnTo>
                  <a:pt x="7651" y="14076"/>
                </a:lnTo>
                <a:lnTo>
                  <a:pt x="7653" y="14083"/>
                </a:lnTo>
                <a:lnTo>
                  <a:pt x="7652" y="14094"/>
                </a:lnTo>
                <a:lnTo>
                  <a:pt x="7649" y="14105"/>
                </a:lnTo>
                <a:lnTo>
                  <a:pt x="7649" y="14116"/>
                </a:lnTo>
                <a:lnTo>
                  <a:pt x="7648" y="14122"/>
                </a:lnTo>
                <a:lnTo>
                  <a:pt x="7640" y="14127"/>
                </a:lnTo>
                <a:lnTo>
                  <a:pt x="7638" y="14121"/>
                </a:lnTo>
                <a:lnTo>
                  <a:pt x="7642" y="14113"/>
                </a:lnTo>
                <a:lnTo>
                  <a:pt x="7640" y="14109"/>
                </a:lnTo>
                <a:lnTo>
                  <a:pt x="7632" y="14114"/>
                </a:lnTo>
                <a:lnTo>
                  <a:pt x="7626" y="14126"/>
                </a:lnTo>
                <a:lnTo>
                  <a:pt x="7605" y="14158"/>
                </a:lnTo>
                <a:lnTo>
                  <a:pt x="7603" y="14158"/>
                </a:lnTo>
                <a:lnTo>
                  <a:pt x="7597" y="14156"/>
                </a:lnTo>
                <a:lnTo>
                  <a:pt x="7589" y="14170"/>
                </a:lnTo>
                <a:lnTo>
                  <a:pt x="7575" y="14197"/>
                </a:lnTo>
                <a:lnTo>
                  <a:pt x="7572" y="14200"/>
                </a:lnTo>
                <a:lnTo>
                  <a:pt x="7555" y="14217"/>
                </a:lnTo>
                <a:lnTo>
                  <a:pt x="7547" y="14228"/>
                </a:lnTo>
                <a:lnTo>
                  <a:pt x="7542" y="14233"/>
                </a:lnTo>
                <a:lnTo>
                  <a:pt x="7537" y="14236"/>
                </a:lnTo>
                <a:lnTo>
                  <a:pt x="7539" y="14240"/>
                </a:lnTo>
                <a:lnTo>
                  <a:pt x="7542" y="14243"/>
                </a:lnTo>
                <a:lnTo>
                  <a:pt x="7544" y="14246"/>
                </a:lnTo>
                <a:lnTo>
                  <a:pt x="7545" y="14251"/>
                </a:lnTo>
                <a:lnTo>
                  <a:pt x="7544" y="14255"/>
                </a:lnTo>
                <a:lnTo>
                  <a:pt x="7542" y="14261"/>
                </a:lnTo>
                <a:lnTo>
                  <a:pt x="7539" y="14265"/>
                </a:lnTo>
                <a:lnTo>
                  <a:pt x="7531" y="14269"/>
                </a:lnTo>
                <a:lnTo>
                  <a:pt x="7525" y="14276"/>
                </a:lnTo>
                <a:lnTo>
                  <a:pt x="7518" y="14284"/>
                </a:lnTo>
                <a:lnTo>
                  <a:pt x="7514" y="14291"/>
                </a:lnTo>
                <a:lnTo>
                  <a:pt x="7511" y="14297"/>
                </a:lnTo>
                <a:lnTo>
                  <a:pt x="7512" y="14299"/>
                </a:lnTo>
                <a:lnTo>
                  <a:pt x="7513" y="14303"/>
                </a:lnTo>
                <a:lnTo>
                  <a:pt x="7516" y="14312"/>
                </a:lnTo>
                <a:lnTo>
                  <a:pt x="7516" y="14316"/>
                </a:lnTo>
                <a:lnTo>
                  <a:pt x="7516" y="14322"/>
                </a:lnTo>
                <a:lnTo>
                  <a:pt x="7514" y="14329"/>
                </a:lnTo>
                <a:lnTo>
                  <a:pt x="7503" y="14351"/>
                </a:lnTo>
                <a:lnTo>
                  <a:pt x="7499" y="14357"/>
                </a:lnTo>
                <a:lnTo>
                  <a:pt x="7495" y="14356"/>
                </a:lnTo>
                <a:lnTo>
                  <a:pt x="7488" y="14351"/>
                </a:lnTo>
                <a:lnTo>
                  <a:pt x="7485" y="14353"/>
                </a:lnTo>
                <a:lnTo>
                  <a:pt x="7483" y="14356"/>
                </a:lnTo>
                <a:lnTo>
                  <a:pt x="7482" y="14359"/>
                </a:lnTo>
                <a:lnTo>
                  <a:pt x="7482" y="14363"/>
                </a:lnTo>
                <a:lnTo>
                  <a:pt x="7487" y="14376"/>
                </a:lnTo>
                <a:lnTo>
                  <a:pt x="7489" y="14385"/>
                </a:lnTo>
                <a:lnTo>
                  <a:pt x="7490" y="14395"/>
                </a:lnTo>
                <a:lnTo>
                  <a:pt x="7491" y="14405"/>
                </a:lnTo>
                <a:lnTo>
                  <a:pt x="7490" y="14415"/>
                </a:lnTo>
                <a:lnTo>
                  <a:pt x="7485" y="14447"/>
                </a:lnTo>
                <a:lnTo>
                  <a:pt x="7482" y="14456"/>
                </a:lnTo>
                <a:lnTo>
                  <a:pt x="7479" y="14462"/>
                </a:lnTo>
                <a:lnTo>
                  <a:pt x="7478" y="14467"/>
                </a:lnTo>
                <a:lnTo>
                  <a:pt x="7477" y="14469"/>
                </a:lnTo>
                <a:lnTo>
                  <a:pt x="7476" y="14469"/>
                </a:lnTo>
                <a:lnTo>
                  <a:pt x="7472" y="14468"/>
                </a:lnTo>
                <a:lnTo>
                  <a:pt x="7471" y="14469"/>
                </a:lnTo>
                <a:lnTo>
                  <a:pt x="7468" y="14475"/>
                </a:lnTo>
                <a:lnTo>
                  <a:pt x="7460" y="14495"/>
                </a:lnTo>
                <a:lnTo>
                  <a:pt x="7459" y="14499"/>
                </a:lnTo>
                <a:lnTo>
                  <a:pt x="7465" y="14495"/>
                </a:lnTo>
                <a:lnTo>
                  <a:pt x="7469" y="14490"/>
                </a:lnTo>
                <a:lnTo>
                  <a:pt x="7474" y="14488"/>
                </a:lnTo>
                <a:lnTo>
                  <a:pt x="7479" y="14496"/>
                </a:lnTo>
                <a:lnTo>
                  <a:pt x="7480" y="14504"/>
                </a:lnTo>
                <a:lnTo>
                  <a:pt x="7478" y="14523"/>
                </a:lnTo>
                <a:lnTo>
                  <a:pt x="7481" y="14535"/>
                </a:lnTo>
                <a:lnTo>
                  <a:pt x="7482" y="14551"/>
                </a:lnTo>
                <a:lnTo>
                  <a:pt x="7485" y="14563"/>
                </a:lnTo>
                <a:lnTo>
                  <a:pt x="7471" y="14605"/>
                </a:lnTo>
                <a:lnTo>
                  <a:pt x="7470" y="14610"/>
                </a:lnTo>
                <a:lnTo>
                  <a:pt x="7470" y="14621"/>
                </a:lnTo>
                <a:lnTo>
                  <a:pt x="7469" y="14626"/>
                </a:lnTo>
                <a:lnTo>
                  <a:pt x="7468" y="14631"/>
                </a:lnTo>
                <a:lnTo>
                  <a:pt x="7462" y="14644"/>
                </a:lnTo>
                <a:lnTo>
                  <a:pt x="7458" y="14663"/>
                </a:lnTo>
                <a:lnTo>
                  <a:pt x="7457" y="14680"/>
                </a:lnTo>
                <a:lnTo>
                  <a:pt x="7454" y="14695"/>
                </a:lnTo>
                <a:lnTo>
                  <a:pt x="7444" y="14708"/>
                </a:lnTo>
                <a:lnTo>
                  <a:pt x="7436" y="14712"/>
                </a:lnTo>
                <a:lnTo>
                  <a:pt x="7431" y="14709"/>
                </a:lnTo>
                <a:lnTo>
                  <a:pt x="7426" y="14704"/>
                </a:lnTo>
                <a:lnTo>
                  <a:pt x="7411" y="14700"/>
                </a:lnTo>
                <a:lnTo>
                  <a:pt x="7408" y="14697"/>
                </a:lnTo>
                <a:lnTo>
                  <a:pt x="7405" y="14693"/>
                </a:lnTo>
                <a:lnTo>
                  <a:pt x="7399" y="14690"/>
                </a:lnTo>
                <a:lnTo>
                  <a:pt x="7386" y="14691"/>
                </a:lnTo>
                <a:lnTo>
                  <a:pt x="7359" y="14699"/>
                </a:lnTo>
                <a:lnTo>
                  <a:pt x="7346" y="14699"/>
                </a:lnTo>
                <a:lnTo>
                  <a:pt x="7327" y="14688"/>
                </a:lnTo>
                <a:lnTo>
                  <a:pt x="7323" y="14688"/>
                </a:lnTo>
                <a:lnTo>
                  <a:pt x="7321" y="14696"/>
                </a:lnTo>
                <a:lnTo>
                  <a:pt x="7306" y="14717"/>
                </a:lnTo>
                <a:lnTo>
                  <a:pt x="7308" y="14725"/>
                </a:lnTo>
                <a:lnTo>
                  <a:pt x="7307" y="14731"/>
                </a:lnTo>
                <a:lnTo>
                  <a:pt x="7298" y="14739"/>
                </a:lnTo>
                <a:lnTo>
                  <a:pt x="7295" y="14745"/>
                </a:lnTo>
                <a:lnTo>
                  <a:pt x="7295" y="14749"/>
                </a:lnTo>
                <a:lnTo>
                  <a:pt x="7297" y="14753"/>
                </a:lnTo>
                <a:lnTo>
                  <a:pt x="7299" y="14760"/>
                </a:lnTo>
                <a:lnTo>
                  <a:pt x="7300" y="14768"/>
                </a:lnTo>
                <a:lnTo>
                  <a:pt x="7299" y="14775"/>
                </a:lnTo>
                <a:lnTo>
                  <a:pt x="7291" y="14791"/>
                </a:lnTo>
                <a:lnTo>
                  <a:pt x="7289" y="14797"/>
                </a:lnTo>
                <a:lnTo>
                  <a:pt x="7287" y="14799"/>
                </a:lnTo>
                <a:lnTo>
                  <a:pt x="7285" y="14801"/>
                </a:lnTo>
                <a:lnTo>
                  <a:pt x="7279" y="14805"/>
                </a:lnTo>
                <a:lnTo>
                  <a:pt x="7276" y="14808"/>
                </a:lnTo>
                <a:lnTo>
                  <a:pt x="7278" y="14811"/>
                </a:lnTo>
                <a:lnTo>
                  <a:pt x="7274" y="14816"/>
                </a:lnTo>
                <a:lnTo>
                  <a:pt x="7262" y="14823"/>
                </a:lnTo>
                <a:lnTo>
                  <a:pt x="7260" y="14828"/>
                </a:lnTo>
                <a:lnTo>
                  <a:pt x="7259" y="14832"/>
                </a:lnTo>
                <a:lnTo>
                  <a:pt x="7256" y="14839"/>
                </a:lnTo>
                <a:lnTo>
                  <a:pt x="7255" y="14842"/>
                </a:lnTo>
                <a:lnTo>
                  <a:pt x="7256" y="14846"/>
                </a:lnTo>
                <a:lnTo>
                  <a:pt x="7260" y="14850"/>
                </a:lnTo>
                <a:lnTo>
                  <a:pt x="7260" y="14852"/>
                </a:lnTo>
                <a:lnTo>
                  <a:pt x="7265" y="14863"/>
                </a:lnTo>
                <a:lnTo>
                  <a:pt x="7277" y="14864"/>
                </a:lnTo>
                <a:lnTo>
                  <a:pt x="7290" y="14858"/>
                </a:lnTo>
                <a:lnTo>
                  <a:pt x="7299" y="14845"/>
                </a:lnTo>
                <a:lnTo>
                  <a:pt x="7318" y="14833"/>
                </a:lnTo>
                <a:lnTo>
                  <a:pt x="7325" y="14833"/>
                </a:lnTo>
                <a:lnTo>
                  <a:pt x="7343" y="14839"/>
                </a:lnTo>
                <a:lnTo>
                  <a:pt x="7358" y="14839"/>
                </a:lnTo>
                <a:lnTo>
                  <a:pt x="7365" y="14831"/>
                </a:lnTo>
                <a:lnTo>
                  <a:pt x="7371" y="14820"/>
                </a:lnTo>
                <a:lnTo>
                  <a:pt x="7382" y="14808"/>
                </a:lnTo>
                <a:lnTo>
                  <a:pt x="7389" y="14805"/>
                </a:lnTo>
                <a:lnTo>
                  <a:pt x="7410" y="14808"/>
                </a:lnTo>
                <a:lnTo>
                  <a:pt x="7416" y="14806"/>
                </a:lnTo>
                <a:lnTo>
                  <a:pt x="7427" y="14792"/>
                </a:lnTo>
                <a:lnTo>
                  <a:pt x="7434" y="14787"/>
                </a:lnTo>
                <a:lnTo>
                  <a:pt x="7441" y="14784"/>
                </a:lnTo>
                <a:lnTo>
                  <a:pt x="7447" y="14784"/>
                </a:lnTo>
                <a:lnTo>
                  <a:pt x="7458" y="14784"/>
                </a:lnTo>
                <a:lnTo>
                  <a:pt x="7461" y="14785"/>
                </a:lnTo>
                <a:lnTo>
                  <a:pt x="7466" y="14789"/>
                </a:lnTo>
                <a:lnTo>
                  <a:pt x="7470" y="14790"/>
                </a:lnTo>
                <a:lnTo>
                  <a:pt x="7479" y="14789"/>
                </a:lnTo>
                <a:lnTo>
                  <a:pt x="7482" y="14790"/>
                </a:lnTo>
                <a:lnTo>
                  <a:pt x="7488" y="14794"/>
                </a:lnTo>
                <a:lnTo>
                  <a:pt x="7499" y="14806"/>
                </a:lnTo>
                <a:lnTo>
                  <a:pt x="7514" y="14812"/>
                </a:lnTo>
                <a:lnTo>
                  <a:pt x="7518" y="14811"/>
                </a:lnTo>
                <a:lnTo>
                  <a:pt x="7521" y="14808"/>
                </a:lnTo>
                <a:lnTo>
                  <a:pt x="7530" y="14796"/>
                </a:lnTo>
                <a:lnTo>
                  <a:pt x="7539" y="14791"/>
                </a:lnTo>
                <a:lnTo>
                  <a:pt x="7540" y="14790"/>
                </a:lnTo>
                <a:lnTo>
                  <a:pt x="7541" y="14788"/>
                </a:lnTo>
                <a:lnTo>
                  <a:pt x="7542" y="14773"/>
                </a:lnTo>
                <a:lnTo>
                  <a:pt x="7542" y="14758"/>
                </a:lnTo>
                <a:lnTo>
                  <a:pt x="7544" y="14753"/>
                </a:lnTo>
                <a:lnTo>
                  <a:pt x="7551" y="14747"/>
                </a:lnTo>
                <a:lnTo>
                  <a:pt x="7550" y="14736"/>
                </a:lnTo>
                <a:lnTo>
                  <a:pt x="7553" y="14721"/>
                </a:lnTo>
                <a:lnTo>
                  <a:pt x="7563" y="14696"/>
                </a:lnTo>
                <a:lnTo>
                  <a:pt x="7569" y="14676"/>
                </a:lnTo>
                <a:lnTo>
                  <a:pt x="7570" y="14670"/>
                </a:lnTo>
                <a:lnTo>
                  <a:pt x="7571" y="14666"/>
                </a:lnTo>
                <a:lnTo>
                  <a:pt x="7578" y="14657"/>
                </a:lnTo>
                <a:lnTo>
                  <a:pt x="7580" y="14652"/>
                </a:lnTo>
                <a:lnTo>
                  <a:pt x="7581" y="14649"/>
                </a:lnTo>
                <a:lnTo>
                  <a:pt x="7587" y="14638"/>
                </a:lnTo>
                <a:lnTo>
                  <a:pt x="7590" y="14632"/>
                </a:lnTo>
                <a:lnTo>
                  <a:pt x="7591" y="14626"/>
                </a:lnTo>
                <a:lnTo>
                  <a:pt x="7595" y="14595"/>
                </a:lnTo>
                <a:lnTo>
                  <a:pt x="7598" y="14584"/>
                </a:lnTo>
                <a:lnTo>
                  <a:pt x="7603" y="14575"/>
                </a:lnTo>
                <a:lnTo>
                  <a:pt x="7607" y="14566"/>
                </a:lnTo>
                <a:lnTo>
                  <a:pt x="7600" y="14551"/>
                </a:lnTo>
                <a:lnTo>
                  <a:pt x="7602" y="14547"/>
                </a:lnTo>
                <a:lnTo>
                  <a:pt x="7603" y="14541"/>
                </a:lnTo>
                <a:lnTo>
                  <a:pt x="7604" y="14529"/>
                </a:lnTo>
                <a:lnTo>
                  <a:pt x="7605" y="14522"/>
                </a:lnTo>
                <a:lnTo>
                  <a:pt x="7619" y="14480"/>
                </a:lnTo>
                <a:lnTo>
                  <a:pt x="7621" y="14473"/>
                </a:lnTo>
                <a:lnTo>
                  <a:pt x="7644" y="14448"/>
                </a:lnTo>
                <a:lnTo>
                  <a:pt x="7657" y="14426"/>
                </a:lnTo>
                <a:lnTo>
                  <a:pt x="7657" y="14422"/>
                </a:lnTo>
                <a:lnTo>
                  <a:pt x="7656" y="14419"/>
                </a:lnTo>
                <a:lnTo>
                  <a:pt x="7654" y="14416"/>
                </a:lnTo>
                <a:lnTo>
                  <a:pt x="7650" y="14407"/>
                </a:lnTo>
                <a:lnTo>
                  <a:pt x="7651" y="14398"/>
                </a:lnTo>
                <a:lnTo>
                  <a:pt x="7654" y="14391"/>
                </a:lnTo>
                <a:lnTo>
                  <a:pt x="7667" y="14370"/>
                </a:lnTo>
                <a:lnTo>
                  <a:pt x="7670" y="14362"/>
                </a:lnTo>
                <a:lnTo>
                  <a:pt x="7672" y="14353"/>
                </a:lnTo>
                <a:lnTo>
                  <a:pt x="7676" y="14347"/>
                </a:lnTo>
                <a:lnTo>
                  <a:pt x="7682" y="14354"/>
                </a:lnTo>
                <a:lnTo>
                  <a:pt x="7698" y="14384"/>
                </a:lnTo>
                <a:lnTo>
                  <a:pt x="7699" y="14392"/>
                </a:lnTo>
                <a:lnTo>
                  <a:pt x="7695" y="14401"/>
                </a:lnTo>
                <a:lnTo>
                  <a:pt x="7695" y="14405"/>
                </a:lnTo>
                <a:lnTo>
                  <a:pt x="7700" y="14410"/>
                </a:lnTo>
                <a:lnTo>
                  <a:pt x="7710" y="14417"/>
                </a:lnTo>
                <a:lnTo>
                  <a:pt x="7715" y="14432"/>
                </a:lnTo>
                <a:lnTo>
                  <a:pt x="7722" y="14484"/>
                </a:lnTo>
                <a:lnTo>
                  <a:pt x="7726" y="14504"/>
                </a:lnTo>
                <a:lnTo>
                  <a:pt x="7730" y="14513"/>
                </a:lnTo>
                <a:lnTo>
                  <a:pt x="7740" y="14520"/>
                </a:lnTo>
                <a:lnTo>
                  <a:pt x="7743" y="14528"/>
                </a:lnTo>
                <a:lnTo>
                  <a:pt x="7747" y="14545"/>
                </a:lnTo>
                <a:lnTo>
                  <a:pt x="7750" y="14551"/>
                </a:lnTo>
                <a:lnTo>
                  <a:pt x="7758" y="14559"/>
                </a:lnTo>
                <a:lnTo>
                  <a:pt x="7768" y="14571"/>
                </a:lnTo>
                <a:lnTo>
                  <a:pt x="7769" y="14575"/>
                </a:lnTo>
                <a:lnTo>
                  <a:pt x="7770" y="14580"/>
                </a:lnTo>
                <a:lnTo>
                  <a:pt x="7769" y="14584"/>
                </a:lnTo>
                <a:lnTo>
                  <a:pt x="7769" y="14588"/>
                </a:lnTo>
                <a:lnTo>
                  <a:pt x="7770" y="14593"/>
                </a:lnTo>
                <a:lnTo>
                  <a:pt x="7773" y="14595"/>
                </a:lnTo>
                <a:lnTo>
                  <a:pt x="7781" y="14599"/>
                </a:lnTo>
                <a:lnTo>
                  <a:pt x="7782" y="14600"/>
                </a:lnTo>
                <a:lnTo>
                  <a:pt x="7783" y="14605"/>
                </a:lnTo>
                <a:lnTo>
                  <a:pt x="7784" y="14610"/>
                </a:lnTo>
                <a:lnTo>
                  <a:pt x="7787" y="14613"/>
                </a:lnTo>
                <a:lnTo>
                  <a:pt x="7791" y="14614"/>
                </a:lnTo>
                <a:lnTo>
                  <a:pt x="7796" y="14617"/>
                </a:lnTo>
                <a:lnTo>
                  <a:pt x="7799" y="14626"/>
                </a:lnTo>
                <a:lnTo>
                  <a:pt x="7799" y="14635"/>
                </a:lnTo>
                <a:lnTo>
                  <a:pt x="7798" y="14644"/>
                </a:lnTo>
                <a:lnTo>
                  <a:pt x="7794" y="14635"/>
                </a:lnTo>
                <a:lnTo>
                  <a:pt x="7789" y="14630"/>
                </a:lnTo>
                <a:lnTo>
                  <a:pt x="7784" y="14631"/>
                </a:lnTo>
                <a:lnTo>
                  <a:pt x="7781" y="14640"/>
                </a:lnTo>
                <a:lnTo>
                  <a:pt x="7776" y="14676"/>
                </a:lnTo>
                <a:lnTo>
                  <a:pt x="7776" y="14694"/>
                </a:lnTo>
                <a:lnTo>
                  <a:pt x="7779" y="14730"/>
                </a:lnTo>
                <a:lnTo>
                  <a:pt x="7779" y="14749"/>
                </a:lnTo>
                <a:lnTo>
                  <a:pt x="7776" y="14757"/>
                </a:lnTo>
                <a:lnTo>
                  <a:pt x="7765" y="14773"/>
                </a:lnTo>
                <a:lnTo>
                  <a:pt x="7762" y="14781"/>
                </a:lnTo>
                <a:lnTo>
                  <a:pt x="7757" y="14806"/>
                </a:lnTo>
                <a:lnTo>
                  <a:pt x="7757" y="14814"/>
                </a:lnTo>
                <a:lnTo>
                  <a:pt x="7757" y="14819"/>
                </a:lnTo>
                <a:lnTo>
                  <a:pt x="7758" y="14823"/>
                </a:lnTo>
                <a:lnTo>
                  <a:pt x="7759" y="14827"/>
                </a:lnTo>
                <a:lnTo>
                  <a:pt x="7759" y="14833"/>
                </a:lnTo>
                <a:lnTo>
                  <a:pt x="7757" y="14838"/>
                </a:lnTo>
                <a:lnTo>
                  <a:pt x="7755" y="14841"/>
                </a:lnTo>
                <a:lnTo>
                  <a:pt x="7752" y="14844"/>
                </a:lnTo>
                <a:lnTo>
                  <a:pt x="7750" y="14848"/>
                </a:lnTo>
                <a:lnTo>
                  <a:pt x="7748" y="14857"/>
                </a:lnTo>
                <a:lnTo>
                  <a:pt x="7747" y="14875"/>
                </a:lnTo>
                <a:lnTo>
                  <a:pt x="7744" y="14884"/>
                </a:lnTo>
                <a:lnTo>
                  <a:pt x="7741" y="14888"/>
                </a:lnTo>
                <a:lnTo>
                  <a:pt x="7735" y="14893"/>
                </a:lnTo>
                <a:lnTo>
                  <a:pt x="7728" y="14897"/>
                </a:lnTo>
                <a:lnTo>
                  <a:pt x="7723" y="14899"/>
                </a:lnTo>
                <a:lnTo>
                  <a:pt x="7718" y="14903"/>
                </a:lnTo>
                <a:lnTo>
                  <a:pt x="7712" y="14911"/>
                </a:lnTo>
                <a:lnTo>
                  <a:pt x="7703" y="14927"/>
                </a:lnTo>
                <a:lnTo>
                  <a:pt x="7694" y="14941"/>
                </a:lnTo>
                <a:lnTo>
                  <a:pt x="7684" y="14950"/>
                </a:lnTo>
                <a:lnTo>
                  <a:pt x="7652" y="14967"/>
                </a:lnTo>
                <a:lnTo>
                  <a:pt x="7645" y="14972"/>
                </a:lnTo>
                <a:lnTo>
                  <a:pt x="7640" y="14979"/>
                </a:lnTo>
                <a:lnTo>
                  <a:pt x="7637" y="14986"/>
                </a:lnTo>
                <a:lnTo>
                  <a:pt x="7635" y="14997"/>
                </a:lnTo>
                <a:lnTo>
                  <a:pt x="7632" y="15003"/>
                </a:lnTo>
                <a:lnTo>
                  <a:pt x="7633" y="15008"/>
                </a:lnTo>
                <a:lnTo>
                  <a:pt x="7647" y="15025"/>
                </a:lnTo>
                <a:lnTo>
                  <a:pt x="7652" y="15029"/>
                </a:lnTo>
                <a:lnTo>
                  <a:pt x="7660" y="15030"/>
                </a:lnTo>
                <a:lnTo>
                  <a:pt x="7666" y="15029"/>
                </a:lnTo>
                <a:lnTo>
                  <a:pt x="7673" y="15026"/>
                </a:lnTo>
                <a:lnTo>
                  <a:pt x="7680" y="15022"/>
                </a:lnTo>
                <a:lnTo>
                  <a:pt x="7685" y="15018"/>
                </a:lnTo>
                <a:lnTo>
                  <a:pt x="7685" y="15021"/>
                </a:lnTo>
                <a:lnTo>
                  <a:pt x="7733" y="15024"/>
                </a:lnTo>
                <a:lnTo>
                  <a:pt x="7762" y="15019"/>
                </a:lnTo>
                <a:lnTo>
                  <a:pt x="7774" y="15012"/>
                </a:lnTo>
                <a:lnTo>
                  <a:pt x="7786" y="15003"/>
                </a:lnTo>
                <a:lnTo>
                  <a:pt x="7792" y="14996"/>
                </a:lnTo>
                <a:lnTo>
                  <a:pt x="7795" y="14989"/>
                </a:lnTo>
                <a:lnTo>
                  <a:pt x="7798" y="14984"/>
                </a:lnTo>
                <a:lnTo>
                  <a:pt x="7805" y="14980"/>
                </a:lnTo>
                <a:lnTo>
                  <a:pt x="7832" y="14971"/>
                </a:lnTo>
                <a:lnTo>
                  <a:pt x="7846" y="14970"/>
                </a:lnTo>
                <a:lnTo>
                  <a:pt x="7853" y="14971"/>
                </a:lnTo>
                <a:lnTo>
                  <a:pt x="7864" y="14979"/>
                </a:lnTo>
                <a:lnTo>
                  <a:pt x="7869" y="14981"/>
                </a:lnTo>
                <a:lnTo>
                  <a:pt x="7873" y="14981"/>
                </a:lnTo>
                <a:lnTo>
                  <a:pt x="7878" y="14977"/>
                </a:lnTo>
                <a:lnTo>
                  <a:pt x="7881" y="14976"/>
                </a:lnTo>
                <a:lnTo>
                  <a:pt x="7885" y="14976"/>
                </a:lnTo>
                <a:lnTo>
                  <a:pt x="7891" y="14978"/>
                </a:lnTo>
                <a:lnTo>
                  <a:pt x="7894" y="14979"/>
                </a:lnTo>
                <a:lnTo>
                  <a:pt x="7901" y="14978"/>
                </a:lnTo>
                <a:lnTo>
                  <a:pt x="7908" y="14975"/>
                </a:lnTo>
                <a:lnTo>
                  <a:pt x="7910" y="14971"/>
                </a:lnTo>
                <a:lnTo>
                  <a:pt x="7904" y="14966"/>
                </a:lnTo>
                <a:lnTo>
                  <a:pt x="7901" y="14967"/>
                </a:lnTo>
                <a:lnTo>
                  <a:pt x="7897" y="14969"/>
                </a:lnTo>
                <a:lnTo>
                  <a:pt x="7894" y="14970"/>
                </a:lnTo>
                <a:lnTo>
                  <a:pt x="7890" y="14968"/>
                </a:lnTo>
                <a:lnTo>
                  <a:pt x="7886" y="14961"/>
                </a:lnTo>
                <a:lnTo>
                  <a:pt x="7883" y="14958"/>
                </a:lnTo>
                <a:lnTo>
                  <a:pt x="7880" y="14957"/>
                </a:lnTo>
                <a:lnTo>
                  <a:pt x="7858" y="14957"/>
                </a:lnTo>
                <a:lnTo>
                  <a:pt x="7853" y="14954"/>
                </a:lnTo>
                <a:lnTo>
                  <a:pt x="7849" y="14947"/>
                </a:lnTo>
                <a:lnTo>
                  <a:pt x="7852" y="14943"/>
                </a:lnTo>
                <a:lnTo>
                  <a:pt x="7876" y="14941"/>
                </a:lnTo>
                <a:lnTo>
                  <a:pt x="7879" y="14942"/>
                </a:lnTo>
                <a:lnTo>
                  <a:pt x="7881" y="14945"/>
                </a:lnTo>
                <a:lnTo>
                  <a:pt x="7884" y="14952"/>
                </a:lnTo>
                <a:lnTo>
                  <a:pt x="7886" y="14954"/>
                </a:lnTo>
                <a:lnTo>
                  <a:pt x="7903" y="14958"/>
                </a:lnTo>
                <a:lnTo>
                  <a:pt x="7909" y="14962"/>
                </a:lnTo>
                <a:lnTo>
                  <a:pt x="7913" y="14963"/>
                </a:lnTo>
                <a:lnTo>
                  <a:pt x="7920" y="14962"/>
                </a:lnTo>
                <a:lnTo>
                  <a:pt x="7923" y="14958"/>
                </a:lnTo>
                <a:lnTo>
                  <a:pt x="7921" y="14953"/>
                </a:lnTo>
                <a:lnTo>
                  <a:pt x="7916" y="14948"/>
                </a:lnTo>
                <a:lnTo>
                  <a:pt x="7903" y="14943"/>
                </a:lnTo>
                <a:lnTo>
                  <a:pt x="7900" y="14938"/>
                </a:lnTo>
                <a:lnTo>
                  <a:pt x="7899" y="14925"/>
                </a:lnTo>
                <a:lnTo>
                  <a:pt x="7903" y="14916"/>
                </a:lnTo>
                <a:lnTo>
                  <a:pt x="7910" y="14910"/>
                </a:lnTo>
                <a:lnTo>
                  <a:pt x="7924" y="14903"/>
                </a:lnTo>
                <a:lnTo>
                  <a:pt x="7930" y="14905"/>
                </a:lnTo>
                <a:lnTo>
                  <a:pt x="7938" y="14906"/>
                </a:lnTo>
                <a:lnTo>
                  <a:pt x="7947" y="14905"/>
                </a:lnTo>
                <a:lnTo>
                  <a:pt x="7953" y="14901"/>
                </a:lnTo>
                <a:lnTo>
                  <a:pt x="7959" y="14895"/>
                </a:lnTo>
                <a:lnTo>
                  <a:pt x="7974" y="14885"/>
                </a:lnTo>
                <a:lnTo>
                  <a:pt x="7979" y="14878"/>
                </a:lnTo>
                <a:lnTo>
                  <a:pt x="7976" y="14877"/>
                </a:lnTo>
                <a:lnTo>
                  <a:pt x="7975" y="14876"/>
                </a:lnTo>
                <a:lnTo>
                  <a:pt x="7974" y="14874"/>
                </a:lnTo>
                <a:lnTo>
                  <a:pt x="7973" y="14872"/>
                </a:lnTo>
                <a:lnTo>
                  <a:pt x="7987" y="14873"/>
                </a:lnTo>
                <a:lnTo>
                  <a:pt x="8000" y="14879"/>
                </a:lnTo>
                <a:lnTo>
                  <a:pt x="8009" y="14890"/>
                </a:lnTo>
                <a:lnTo>
                  <a:pt x="8012" y="14909"/>
                </a:lnTo>
                <a:lnTo>
                  <a:pt x="8020" y="14899"/>
                </a:lnTo>
                <a:lnTo>
                  <a:pt x="8024" y="14896"/>
                </a:lnTo>
                <a:lnTo>
                  <a:pt x="8028" y="14899"/>
                </a:lnTo>
                <a:lnTo>
                  <a:pt x="8028" y="14905"/>
                </a:lnTo>
                <a:lnTo>
                  <a:pt x="8022" y="14922"/>
                </a:lnTo>
                <a:lnTo>
                  <a:pt x="8023" y="14928"/>
                </a:lnTo>
                <a:lnTo>
                  <a:pt x="8026" y="14933"/>
                </a:lnTo>
                <a:lnTo>
                  <a:pt x="8028" y="14938"/>
                </a:lnTo>
                <a:lnTo>
                  <a:pt x="8027" y="14944"/>
                </a:lnTo>
                <a:lnTo>
                  <a:pt x="8023" y="14949"/>
                </a:lnTo>
                <a:lnTo>
                  <a:pt x="8019" y="14951"/>
                </a:lnTo>
                <a:lnTo>
                  <a:pt x="8003" y="14946"/>
                </a:lnTo>
                <a:lnTo>
                  <a:pt x="8000" y="14945"/>
                </a:lnTo>
                <a:lnTo>
                  <a:pt x="7996" y="14946"/>
                </a:lnTo>
                <a:lnTo>
                  <a:pt x="7995" y="14948"/>
                </a:lnTo>
                <a:lnTo>
                  <a:pt x="7994" y="14950"/>
                </a:lnTo>
                <a:lnTo>
                  <a:pt x="7992" y="14951"/>
                </a:lnTo>
                <a:lnTo>
                  <a:pt x="7982" y="14954"/>
                </a:lnTo>
                <a:lnTo>
                  <a:pt x="7978" y="14957"/>
                </a:lnTo>
                <a:lnTo>
                  <a:pt x="7979" y="14962"/>
                </a:lnTo>
                <a:lnTo>
                  <a:pt x="7983" y="14965"/>
                </a:lnTo>
                <a:lnTo>
                  <a:pt x="7994" y="14968"/>
                </a:lnTo>
                <a:lnTo>
                  <a:pt x="7997" y="14971"/>
                </a:lnTo>
                <a:lnTo>
                  <a:pt x="8017" y="14995"/>
                </a:lnTo>
                <a:lnTo>
                  <a:pt x="8018" y="15002"/>
                </a:lnTo>
                <a:lnTo>
                  <a:pt x="8013" y="15011"/>
                </a:lnTo>
                <a:lnTo>
                  <a:pt x="8010" y="15020"/>
                </a:lnTo>
                <a:lnTo>
                  <a:pt x="8010" y="15029"/>
                </a:lnTo>
                <a:lnTo>
                  <a:pt x="8008" y="15037"/>
                </a:lnTo>
                <a:lnTo>
                  <a:pt x="8001" y="15043"/>
                </a:lnTo>
                <a:lnTo>
                  <a:pt x="7995" y="15043"/>
                </a:lnTo>
                <a:lnTo>
                  <a:pt x="7979" y="15040"/>
                </a:lnTo>
                <a:lnTo>
                  <a:pt x="7975" y="15038"/>
                </a:lnTo>
                <a:lnTo>
                  <a:pt x="7974" y="15032"/>
                </a:lnTo>
                <a:lnTo>
                  <a:pt x="7977" y="15028"/>
                </a:lnTo>
                <a:lnTo>
                  <a:pt x="7981" y="15024"/>
                </a:lnTo>
                <a:lnTo>
                  <a:pt x="7984" y="15021"/>
                </a:lnTo>
                <a:lnTo>
                  <a:pt x="7985" y="15015"/>
                </a:lnTo>
                <a:lnTo>
                  <a:pt x="7984" y="15014"/>
                </a:lnTo>
                <a:lnTo>
                  <a:pt x="7981" y="15014"/>
                </a:lnTo>
                <a:lnTo>
                  <a:pt x="7978" y="15012"/>
                </a:lnTo>
                <a:lnTo>
                  <a:pt x="7976" y="15005"/>
                </a:lnTo>
                <a:lnTo>
                  <a:pt x="7978" y="15000"/>
                </a:lnTo>
                <a:lnTo>
                  <a:pt x="7981" y="14994"/>
                </a:lnTo>
                <a:lnTo>
                  <a:pt x="7983" y="14983"/>
                </a:lnTo>
                <a:lnTo>
                  <a:pt x="7982" y="14975"/>
                </a:lnTo>
                <a:lnTo>
                  <a:pt x="7977" y="14971"/>
                </a:lnTo>
                <a:lnTo>
                  <a:pt x="7972" y="14970"/>
                </a:lnTo>
                <a:lnTo>
                  <a:pt x="7967" y="14966"/>
                </a:lnTo>
                <a:lnTo>
                  <a:pt x="7959" y="14955"/>
                </a:lnTo>
                <a:lnTo>
                  <a:pt x="7953" y="14953"/>
                </a:lnTo>
                <a:lnTo>
                  <a:pt x="7946" y="14959"/>
                </a:lnTo>
                <a:lnTo>
                  <a:pt x="7937" y="14970"/>
                </a:lnTo>
                <a:lnTo>
                  <a:pt x="7933" y="14977"/>
                </a:lnTo>
                <a:lnTo>
                  <a:pt x="7932" y="14988"/>
                </a:lnTo>
                <a:lnTo>
                  <a:pt x="7926" y="14985"/>
                </a:lnTo>
                <a:lnTo>
                  <a:pt x="7921" y="14987"/>
                </a:lnTo>
                <a:lnTo>
                  <a:pt x="7919" y="14993"/>
                </a:lnTo>
                <a:lnTo>
                  <a:pt x="7920" y="15000"/>
                </a:lnTo>
                <a:lnTo>
                  <a:pt x="7924" y="15004"/>
                </a:lnTo>
                <a:lnTo>
                  <a:pt x="7936" y="15013"/>
                </a:lnTo>
                <a:lnTo>
                  <a:pt x="7938" y="15017"/>
                </a:lnTo>
                <a:lnTo>
                  <a:pt x="7956" y="15037"/>
                </a:lnTo>
                <a:lnTo>
                  <a:pt x="7962" y="15039"/>
                </a:lnTo>
                <a:lnTo>
                  <a:pt x="8015" y="15101"/>
                </a:lnTo>
                <a:lnTo>
                  <a:pt x="8021" y="15113"/>
                </a:lnTo>
                <a:lnTo>
                  <a:pt x="8026" y="15119"/>
                </a:lnTo>
                <a:lnTo>
                  <a:pt x="8038" y="15124"/>
                </a:lnTo>
                <a:lnTo>
                  <a:pt x="8043" y="15130"/>
                </a:lnTo>
                <a:lnTo>
                  <a:pt x="8074" y="15187"/>
                </a:lnTo>
                <a:lnTo>
                  <a:pt x="8075" y="15193"/>
                </a:lnTo>
                <a:lnTo>
                  <a:pt x="8077" y="15211"/>
                </a:lnTo>
                <a:lnTo>
                  <a:pt x="8090" y="15258"/>
                </a:lnTo>
                <a:lnTo>
                  <a:pt x="8090" y="15278"/>
                </a:lnTo>
                <a:lnTo>
                  <a:pt x="8088" y="15278"/>
                </a:lnTo>
                <a:lnTo>
                  <a:pt x="8073" y="15226"/>
                </a:lnTo>
                <a:lnTo>
                  <a:pt x="8064" y="15199"/>
                </a:lnTo>
                <a:lnTo>
                  <a:pt x="8047" y="15166"/>
                </a:lnTo>
                <a:lnTo>
                  <a:pt x="8033" y="15144"/>
                </a:lnTo>
                <a:lnTo>
                  <a:pt x="8005" y="15109"/>
                </a:lnTo>
                <a:lnTo>
                  <a:pt x="7909" y="14992"/>
                </a:lnTo>
                <a:lnTo>
                  <a:pt x="7896" y="14984"/>
                </a:lnTo>
                <a:lnTo>
                  <a:pt x="7883" y="14988"/>
                </a:lnTo>
                <a:lnTo>
                  <a:pt x="7898" y="15001"/>
                </a:lnTo>
                <a:lnTo>
                  <a:pt x="7907" y="15006"/>
                </a:lnTo>
                <a:lnTo>
                  <a:pt x="7916" y="15019"/>
                </a:lnTo>
                <a:lnTo>
                  <a:pt x="7925" y="15024"/>
                </a:lnTo>
                <a:lnTo>
                  <a:pt x="7935" y="15037"/>
                </a:lnTo>
                <a:lnTo>
                  <a:pt x="7944" y="15043"/>
                </a:lnTo>
                <a:lnTo>
                  <a:pt x="7953" y="15055"/>
                </a:lnTo>
                <a:lnTo>
                  <a:pt x="7963" y="15064"/>
                </a:lnTo>
                <a:lnTo>
                  <a:pt x="7984" y="15090"/>
                </a:lnTo>
                <a:lnTo>
                  <a:pt x="8035" y="15158"/>
                </a:lnTo>
                <a:lnTo>
                  <a:pt x="8037" y="15163"/>
                </a:lnTo>
                <a:lnTo>
                  <a:pt x="8038" y="15170"/>
                </a:lnTo>
                <a:lnTo>
                  <a:pt x="8049" y="15192"/>
                </a:lnTo>
                <a:lnTo>
                  <a:pt x="8059" y="15202"/>
                </a:lnTo>
                <a:lnTo>
                  <a:pt x="8064" y="15210"/>
                </a:lnTo>
                <a:lnTo>
                  <a:pt x="8080" y="15267"/>
                </a:lnTo>
                <a:lnTo>
                  <a:pt x="8102" y="15343"/>
                </a:lnTo>
                <a:lnTo>
                  <a:pt x="8130" y="15454"/>
                </a:lnTo>
                <a:lnTo>
                  <a:pt x="8131" y="15460"/>
                </a:lnTo>
                <a:lnTo>
                  <a:pt x="8128" y="15519"/>
                </a:lnTo>
                <a:lnTo>
                  <a:pt x="8124" y="15537"/>
                </a:lnTo>
                <a:lnTo>
                  <a:pt x="8118" y="15554"/>
                </a:lnTo>
                <a:lnTo>
                  <a:pt x="8108" y="15569"/>
                </a:lnTo>
                <a:lnTo>
                  <a:pt x="8098" y="15579"/>
                </a:lnTo>
                <a:lnTo>
                  <a:pt x="8062" y="15602"/>
                </a:lnTo>
                <a:lnTo>
                  <a:pt x="8062" y="15608"/>
                </a:lnTo>
                <a:lnTo>
                  <a:pt x="8065" y="15612"/>
                </a:lnTo>
                <a:lnTo>
                  <a:pt x="8073" y="15617"/>
                </a:lnTo>
                <a:lnTo>
                  <a:pt x="8077" y="15624"/>
                </a:lnTo>
                <a:lnTo>
                  <a:pt x="8078" y="15631"/>
                </a:lnTo>
                <a:lnTo>
                  <a:pt x="8078" y="15648"/>
                </a:lnTo>
                <a:lnTo>
                  <a:pt x="8081" y="15659"/>
                </a:lnTo>
                <a:lnTo>
                  <a:pt x="8087" y="15669"/>
                </a:lnTo>
                <a:lnTo>
                  <a:pt x="8090" y="15679"/>
                </a:lnTo>
                <a:lnTo>
                  <a:pt x="8087" y="15691"/>
                </a:lnTo>
                <a:lnTo>
                  <a:pt x="8081" y="15696"/>
                </a:lnTo>
                <a:lnTo>
                  <a:pt x="8076" y="15699"/>
                </a:lnTo>
                <a:lnTo>
                  <a:pt x="8074" y="15703"/>
                </a:lnTo>
                <a:lnTo>
                  <a:pt x="8081" y="15721"/>
                </a:lnTo>
                <a:lnTo>
                  <a:pt x="8086" y="15742"/>
                </a:lnTo>
                <a:lnTo>
                  <a:pt x="8136" y="15840"/>
                </a:lnTo>
                <a:lnTo>
                  <a:pt x="8146" y="15846"/>
                </a:lnTo>
                <a:lnTo>
                  <a:pt x="8146" y="15845"/>
                </a:lnTo>
                <a:lnTo>
                  <a:pt x="8147" y="15842"/>
                </a:lnTo>
                <a:lnTo>
                  <a:pt x="8148" y="15839"/>
                </a:lnTo>
                <a:lnTo>
                  <a:pt x="8150" y="15837"/>
                </a:lnTo>
                <a:lnTo>
                  <a:pt x="8151" y="15838"/>
                </a:lnTo>
                <a:lnTo>
                  <a:pt x="8154" y="15840"/>
                </a:lnTo>
                <a:lnTo>
                  <a:pt x="8156" y="15840"/>
                </a:lnTo>
                <a:lnTo>
                  <a:pt x="8159" y="15842"/>
                </a:lnTo>
                <a:lnTo>
                  <a:pt x="8164" y="15848"/>
                </a:lnTo>
                <a:lnTo>
                  <a:pt x="8168" y="15849"/>
                </a:lnTo>
                <a:lnTo>
                  <a:pt x="8174" y="15853"/>
                </a:lnTo>
                <a:lnTo>
                  <a:pt x="8178" y="15862"/>
                </a:lnTo>
                <a:lnTo>
                  <a:pt x="8178" y="15871"/>
                </a:lnTo>
                <a:lnTo>
                  <a:pt x="8170" y="15874"/>
                </a:lnTo>
                <a:lnTo>
                  <a:pt x="8170" y="15877"/>
                </a:lnTo>
                <a:lnTo>
                  <a:pt x="8177" y="15888"/>
                </a:lnTo>
                <a:lnTo>
                  <a:pt x="8199" y="15909"/>
                </a:lnTo>
                <a:lnTo>
                  <a:pt x="8206" y="15920"/>
                </a:lnTo>
                <a:lnTo>
                  <a:pt x="8216" y="15949"/>
                </a:lnTo>
                <a:lnTo>
                  <a:pt x="8217" y="15956"/>
                </a:lnTo>
                <a:lnTo>
                  <a:pt x="8229" y="15986"/>
                </a:lnTo>
                <a:lnTo>
                  <a:pt x="8233" y="16000"/>
                </a:lnTo>
                <a:lnTo>
                  <a:pt x="8233" y="16007"/>
                </a:lnTo>
                <a:lnTo>
                  <a:pt x="8233" y="16013"/>
                </a:lnTo>
                <a:lnTo>
                  <a:pt x="8233" y="16016"/>
                </a:lnTo>
                <a:lnTo>
                  <a:pt x="8236" y="16021"/>
                </a:lnTo>
                <a:lnTo>
                  <a:pt x="8237" y="16021"/>
                </a:lnTo>
                <a:lnTo>
                  <a:pt x="8241" y="16023"/>
                </a:lnTo>
                <a:lnTo>
                  <a:pt x="8242" y="16023"/>
                </a:lnTo>
                <a:lnTo>
                  <a:pt x="8242" y="16025"/>
                </a:lnTo>
                <a:lnTo>
                  <a:pt x="8243" y="16031"/>
                </a:lnTo>
                <a:lnTo>
                  <a:pt x="8243" y="16033"/>
                </a:lnTo>
                <a:lnTo>
                  <a:pt x="8248" y="16036"/>
                </a:lnTo>
                <a:lnTo>
                  <a:pt x="8260" y="16041"/>
                </a:lnTo>
                <a:lnTo>
                  <a:pt x="8266" y="16046"/>
                </a:lnTo>
                <a:lnTo>
                  <a:pt x="8287" y="16072"/>
                </a:lnTo>
                <a:lnTo>
                  <a:pt x="8293" y="16076"/>
                </a:lnTo>
                <a:lnTo>
                  <a:pt x="8295" y="16078"/>
                </a:lnTo>
                <a:lnTo>
                  <a:pt x="8298" y="16083"/>
                </a:lnTo>
                <a:lnTo>
                  <a:pt x="8300" y="16085"/>
                </a:lnTo>
                <a:lnTo>
                  <a:pt x="8307" y="16085"/>
                </a:lnTo>
                <a:lnTo>
                  <a:pt x="8310" y="16086"/>
                </a:lnTo>
                <a:lnTo>
                  <a:pt x="8314" y="16091"/>
                </a:lnTo>
                <a:lnTo>
                  <a:pt x="8319" y="16096"/>
                </a:lnTo>
                <a:lnTo>
                  <a:pt x="8326" y="16098"/>
                </a:lnTo>
                <a:lnTo>
                  <a:pt x="8333" y="16099"/>
                </a:lnTo>
                <a:lnTo>
                  <a:pt x="8406" y="16092"/>
                </a:lnTo>
                <a:lnTo>
                  <a:pt x="8411" y="16095"/>
                </a:lnTo>
                <a:lnTo>
                  <a:pt x="8416" y="16099"/>
                </a:lnTo>
                <a:lnTo>
                  <a:pt x="8458" y="16125"/>
                </a:lnTo>
                <a:lnTo>
                  <a:pt x="8480" y="16145"/>
                </a:lnTo>
                <a:lnTo>
                  <a:pt x="8524" y="16197"/>
                </a:lnTo>
                <a:lnTo>
                  <a:pt x="8528" y="16204"/>
                </a:lnTo>
                <a:lnTo>
                  <a:pt x="8530" y="16210"/>
                </a:lnTo>
                <a:lnTo>
                  <a:pt x="8529" y="16217"/>
                </a:lnTo>
                <a:lnTo>
                  <a:pt x="8529" y="16221"/>
                </a:lnTo>
                <a:lnTo>
                  <a:pt x="8526" y="16227"/>
                </a:lnTo>
                <a:lnTo>
                  <a:pt x="8520" y="16235"/>
                </a:lnTo>
                <a:lnTo>
                  <a:pt x="8518" y="16240"/>
                </a:lnTo>
                <a:lnTo>
                  <a:pt x="8521" y="16243"/>
                </a:lnTo>
                <a:lnTo>
                  <a:pt x="8525" y="16246"/>
                </a:lnTo>
                <a:lnTo>
                  <a:pt x="8529" y="16249"/>
                </a:lnTo>
                <a:lnTo>
                  <a:pt x="8533" y="16247"/>
                </a:lnTo>
                <a:lnTo>
                  <a:pt x="8536" y="16242"/>
                </a:lnTo>
                <a:lnTo>
                  <a:pt x="8536" y="16237"/>
                </a:lnTo>
                <a:lnTo>
                  <a:pt x="8538" y="16235"/>
                </a:lnTo>
                <a:lnTo>
                  <a:pt x="8543" y="16234"/>
                </a:lnTo>
                <a:lnTo>
                  <a:pt x="8548" y="16234"/>
                </a:lnTo>
                <a:lnTo>
                  <a:pt x="8553" y="16235"/>
                </a:lnTo>
                <a:lnTo>
                  <a:pt x="8557" y="16237"/>
                </a:lnTo>
                <a:lnTo>
                  <a:pt x="8560" y="16240"/>
                </a:lnTo>
                <a:lnTo>
                  <a:pt x="8563" y="16245"/>
                </a:lnTo>
                <a:lnTo>
                  <a:pt x="8566" y="16256"/>
                </a:lnTo>
                <a:lnTo>
                  <a:pt x="8568" y="16261"/>
                </a:lnTo>
                <a:lnTo>
                  <a:pt x="8573" y="16263"/>
                </a:lnTo>
                <a:lnTo>
                  <a:pt x="8575" y="16260"/>
                </a:lnTo>
                <a:lnTo>
                  <a:pt x="8577" y="16254"/>
                </a:lnTo>
                <a:lnTo>
                  <a:pt x="8579" y="16252"/>
                </a:lnTo>
                <a:lnTo>
                  <a:pt x="8586" y="16244"/>
                </a:lnTo>
                <a:lnTo>
                  <a:pt x="8588" y="16242"/>
                </a:lnTo>
                <a:lnTo>
                  <a:pt x="8590" y="16243"/>
                </a:lnTo>
                <a:lnTo>
                  <a:pt x="8592" y="16244"/>
                </a:lnTo>
                <a:lnTo>
                  <a:pt x="8594" y="16245"/>
                </a:lnTo>
                <a:lnTo>
                  <a:pt x="8602" y="16247"/>
                </a:lnTo>
                <a:lnTo>
                  <a:pt x="8604" y="16246"/>
                </a:lnTo>
                <a:lnTo>
                  <a:pt x="8604" y="16240"/>
                </a:lnTo>
                <a:lnTo>
                  <a:pt x="8602" y="16234"/>
                </a:lnTo>
                <a:lnTo>
                  <a:pt x="8597" y="16225"/>
                </a:lnTo>
                <a:lnTo>
                  <a:pt x="8595" y="16218"/>
                </a:lnTo>
                <a:lnTo>
                  <a:pt x="8601" y="16205"/>
                </a:lnTo>
                <a:lnTo>
                  <a:pt x="8614" y="16194"/>
                </a:lnTo>
                <a:lnTo>
                  <a:pt x="8630" y="16187"/>
                </a:lnTo>
                <a:lnTo>
                  <a:pt x="8643" y="16184"/>
                </a:lnTo>
                <a:lnTo>
                  <a:pt x="8673" y="16189"/>
                </a:lnTo>
                <a:lnTo>
                  <a:pt x="8680" y="16192"/>
                </a:lnTo>
                <a:lnTo>
                  <a:pt x="8683" y="16194"/>
                </a:lnTo>
                <a:lnTo>
                  <a:pt x="8694" y="16193"/>
                </a:lnTo>
                <a:lnTo>
                  <a:pt x="8698" y="16194"/>
                </a:lnTo>
                <a:lnTo>
                  <a:pt x="8709" y="16201"/>
                </a:lnTo>
                <a:lnTo>
                  <a:pt x="8738" y="16230"/>
                </a:lnTo>
                <a:lnTo>
                  <a:pt x="8762" y="16245"/>
                </a:lnTo>
                <a:lnTo>
                  <a:pt x="8776" y="16248"/>
                </a:lnTo>
                <a:lnTo>
                  <a:pt x="8791" y="16242"/>
                </a:lnTo>
                <a:lnTo>
                  <a:pt x="8795" y="16234"/>
                </a:lnTo>
                <a:lnTo>
                  <a:pt x="8805" y="16231"/>
                </a:lnTo>
                <a:lnTo>
                  <a:pt x="8831" y="16231"/>
                </a:lnTo>
                <a:lnTo>
                  <a:pt x="8834" y="16233"/>
                </a:lnTo>
                <a:lnTo>
                  <a:pt x="8840" y="16241"/>
                </a:lnTo>
                <a:lnTo>
                  <a:pt x="8844" y="16244"/>
                </a:lnTo>
                <a:lnTo>
                  <a:pt x="8850" y="16249"/>
                </a:lnTo>
                <a:lnTo>
                  <a:pt x="8851" y="16244"/>
                </a:lnTo>
                <a:lnTo>
                  <a:pt x="8853" y="16239"/>
                </a:lnTo>
                <a:lnTo>
                  <a:pt x="8855" y="16235"/>
                </a:lnTo>
                <a:lnTo>
                  <a:pt x="8858" y="16234"/>
                </a:lnTo>
                <a:lnTo>
                  <a:pt x="8862" y="16234"/>
                </a:lnTo>
                <a:lnTo>
                  <a:pt x="8863" y="16236"/>
                </a:lnTo>
                <a:lnTo>
                  <a:pt x="8862" y="16239"/>
                </a:lnTo>
                <a:lnTo>
                  <a:pt x="8865" y="16249"/>
                </a:lnTo>
                <a:lnTo>
                  <a:pt x="8866" y="16249"/>
                </a:lnTo>
                <a:lnTo>
                  <a:pt x="8869" y="16249"/>
                </a:lnTo>
                <a:lnTo>
                  <a:pt x="8870" y="16250"/>
                </a:lnTo>
                <a:lnTo>
                  <a:pt x="8871" y="16252"/>
                </a:lnTo>
                <a:lnTo>
                  <a:pt x="8875" y="16254"/>
                </a:lnTo>
                <a:lnTo>
                  <a:pt x="8886" y="16265"/>
                </a:lnTo>
                <a:lnTo>
                  <a:pt x="8904" y="16278"/>
                </a:lnTo>
                <a:lnTo>
                  <a:pt x="8926" y="16301"/>
                </a:lnTo>
                <a:lnTo>
                  <a:pt x="8933" y="16306"/>
                </a:lnTo>
                <a:lnTo>
                  <a:pt x="8946" y="16325"/>
                </a:lnTo>
                <a:lnTo>
                  <a:pt x="8957" y="16328"/>
                </a:lnTo>
                <a:lnTo>
                  <a:pt x="8959" y="16329"/>
                </a:lnTo>
                <a:lnTo>
                  <a:pt x="8964" y="16333"/>
                </a:lnTo>
                <a:lnTo>
                  <a:pt x="8972" y="16335"/>
                </a:lnTo>
                <a:lnTo>
                  <a:pt x="8986" y="16343"/>
                </a:lnTo>
                <a:lnTo>
                  <a:pt x="9019" y="16350"/>
                </a:lnTo>
                <a:lnTo>
                  <a:pt x="9025" y="16354"/>
                </a:lnTo>
                <a:lnTo>
                  <a:pt x="9035" y="16364"/>
                </a:lnTo>
                <a:lnTo>
                  <a:pt x="9051" y="16383"/>
                </a:lnTo>
                <a:lnTo>
                  <a:pt x="9053" y="16390"/>
                </a:lnTo>
                <a:lnTo>
                  <a:pt x="9057" y="16397"/>
                </a:lnTo>
                <a:lnTo>
                  <a:pt x="9063" y="16403"/>
                </a:lnTo>
                <a:lnTo>
                  <a:pt x="9068" y="16406"/>
                </a:lnTo>
                <a:lnTo>
                  <a:pt x="9096" y="16403"/>
                </a:lnTo>
                <a:lnTo>
                  <a:pt x="9103" y="16404"/>
                </a:lnTo>
                <a:lnTo>
                  <a:pt x="9109" y="16407"/>
                </a:lnTo>
                <a:lnTo>
                  <a:pt x="9119" y="16416"/>
                </a:lnTo>
                <a:lnTo>
                  <a:pt x="9130" y="16421"/>
                </a:lnTo>
                <a:lnTo>
                  <a:pt x="9131" y="16423"/>
                </a:lnTo>
                <a:lnTo>
                  <a:pt x="9134" y="16429"/>
                </a:lnTo>
                <a:lnTo>
                  <a:pt x="9135" y="16431"/>
                </a:lnTo>
                <a:lnTo>
                  <a:pt x="9138" y="16433"/>
                </a:lnTo>
                <a:lnTo>
                  <a:pt x="9147" y="16445"/>
                </a:lnTo>
                <a:lnTo>
                  <a:pt x="9153" y="16448"/>
                </a:lnTo>
                <a:lnTo>
                  <a:pt x="9159" y="16447"/>
                </a:lnTo>
                <a:lnTo>
                  <a:pt x="9165" y="16442"/>
                </a:lnTo>
                <a:lnTo>
                  <a:pt x="9174" y="16429"/>
                </a:lnTo>
                <a:lnTo>
                  <a:pt x="9178" y="16426"/>
                </a:lnTo>
                <a:lnTo>
                  <a:pt x="9189" y="16418"/>
                </a:lnTo>
                <a:lnTo>
                  <a:pt x="9191" y="16418"/>
                </a:lnTo>
                <a:lnTo>
                  <a:pt x="9194" y="16419"/>
                </a:lnTo>
                <a:lnTo>
                  <a:pt x="9195" y="16418"/>
                </a:lnTo>
                <a:lnTo>
                  <a:pt x="9197" y="16417"/>
                </a:lnTo>
                <a:lnTo>
                  <a:pt x="9197" y="16415"/>
                </a:lnTo>
                <a:lnTo>
                  <a:pt x="9197" y="16414"/>
                </a:lnTo>
                <a:lnTo>
                  <a:pt x="9202" y="16406"/>
                </a:lnTo>
                <a:lnTo>
                  <a:pt x="9205" y="16398"/>
                </a:lnTo>
                <a:lnTo>
                  <a:pt x="9210" y="16391"/>
                </a:lnTo>
                <a:lnTo>
                  <a:pt x="9216" y="16388"/>
                </a:lnTo>
                <a:lnTo>
                  <a:pt x="9223" y="16387"/>
                </a:lnTo>
                <a:lnTo>
                  <a:pt x="9254" y="16375"/>
                </a:lnTo>
                <a:lnTo>
                  <a:pt x="9258" y="16371"/>
                </a:lnTo>
                <a:lnTo>
                  <a:pt x="9263" y="16364"/>
                </a:lnTo>
                <a:lnTo>
                  <a:pt x="9267" y="16359"/>
                </a:lnTo>
                <a:lnTo>
                  <a:pt x="9270" y="16358"/>
                </a:lnTo>
                <a:lnTo>
                  <a:pt x="9275" y="16354"/>
                </a:lnTo>
                <a:lnTo>
                  <a:pt x="9284" y="16335"/>
                </a:lnTo>
                <a:lnTo>
                  <a:pt x="9289" y="16328"/>
                </a:lnTo>
                <a:lnTo>
                  <a:pt x="9293" y="16326"/>
                </a:lnTo>
                <a:lnTo>
                  <a:pt x="9301" y="16324"/>
                </a:lnTo>
                <a:lnTo>
                  <a:pt x="9305" y="16320"/>
                </a:lnTo>
                <a:lnTo>
                  <a:pt x="9308" y="16315"/>
                </a:lnTo>
                <a:lnTo>
                  <a:pt x="9308" y="16311"/>
                </a:lnTo>
                <a:lnTo>
                  <a:pt x="9308" y="16308"/>
                </a:lnTo>
                <a:lnTo>
                  <a:pt x="9309" y="16305"/>
                </a:lnTo>
                <a:lnTo>
                  <a:pt x="9327" y="16284"/>
                </a:lnTo>
                <a:lnTo>
                  <a:pt x="9333" y="16279"/>
                </a:lnTo>
                <a:lnTo>
                  <a:pt x="9347" y="16276"/>
                </a:lnTo>
                <a:lnTo>
                  <a:pt x="9349" y="16275"/>
                </a:lnTo>
                <a:lnTo>
                  <a:pt x="9353" y="16268"/>
                </a:lnTo>
                <a:lnTo>
                  <a:pt x="9354" y="16267"/>
                </a:lnTo>
                <a:lnTo>
                  <a:pt x="9371" y="16261"/>
                </a:lnTo>
                <a:lnTo>
                  <a:pt x="9373" y="16258"/>
                </a:lnTo>
                <a:lnTo>
                  <a:pt x="9378" y="16251"/>
                </a:lnTo>
                <a:lnTo>
                  <a:pt x="9380" y="16249"/>
                </a:lnTo>
                <a:lnTo>
                  <a:pt x="9384" y="16247"/>
                </a:lnTo>
                <a:lnTo>
                  <a:pt x="9391" y="16246"/>
                </a:lnTo>
                <a:lnTo>
                  <a:pt x="9394" y="16244"/>
                </a:lnTo>
                <a:lnTo>
                  <a:pt x="9412" y="16227"/>
                </a:lnTo>
                <a:lnTo>
                  <a:pt x="9442" y="16202"/>
                </a:lnTo>
                <a:lnTo>
                  <a:pt x="9449" y="16198"/>
                </a:lnTo>
                <a:lnTo>
                  <a:pt x="9456" y="16197"/>
                </a:lnTo>
                <a:lnTo>
                  <a:pt x="9459" y="16198"/>
                </a:lnTo>
                <a:lnTo>
                  <a:pt x="9466" y="16202"/>
                </a:lnTo>
                <a:lnTo>
                  <a:pt x="9469" y="16203"/>
                </a:lnTo>
                <a:lnTo>
                  <a:pt x="9473" y="16203"/>
                </a:lnTo>
                <a:lnTo>
                  <a:pt x="9475" y="16201"/>
                </a:lnTo>
                <a:lnTo>
                  <a:pt x="9478" y="16199"/>
                </a:lnTo>
                <a:lnTo>
                  <a:pt x="9482" y="16197"/>
                </a:lnTo>
                <a:lnTo>
                  <a:pt x="9506" y="16198"/>
                </a:lnTo>
                <a:lnTo>
                  <a:pt x="9519" y="16195"/>
                </a:lnTo>
                <a:lnTo>
                  <a:pt x="9521" y="16184"/>
                </a:lnTo>
                <a:lnTo>
                  <a:pt x="9523" y="16179"/>
                </a:lnTo>
                <a:lnTo>
                  <a:pt x="9527" y="16174"/>
                </a:lnTo>
                <a:lnTo>
                  <a:pt x="9533" y="16167"/>
                </a:lnTo>
                <a:lnTo>
                  <a:pt x="9535" y="16165"/>
                </a:lnTo>
                <a:lnTo>
                  <a:pt x="9539" y="16165"/>
                </a:lnTo>
                <a:lnTo>
                  <a:pt x="9542" y="16163"/>
                </a:lnTo>
                <a:lnTo>
                  <a:pt x="9542" y="16161"/>
                </a:lnTo>
                <a:lnTo>
                  <a:pt x="9543" y="16155"/>
                </a:lnTo>
                <a:lnTo>
                  <a:pt x="9544" y="16153"/>
                </a:lnTo>
                <a:lnTo>
                  <a:pt x="9547" y="16141"/>
                </a:lnTo>
                <a:lnTo>
                  <a:pt x="9542" y="16133"/>
                </a:lnTo>
                <a:lnTo>
                  <a:pt x="9527" y="16124"/>
                </a:lnTo>
                <a:lnTo>
                  <a:pt x="9504" y="16141"/>
                </a:lnTo>
                <a:lnTo>
                  <a:pt x="9496" y="16145"/>
                </a:lnTo>
                <a:lnTo>
                  <a:pt x="9485" y="16147"/>
                </a:lnTo>
                <a:lnTo>
                  <a:pt x="9459" y="16139"/>
                </a:lnTo>
                <a:lnTo>
                  <a:pt x="9443" y="16138"/>
                </a:lnTo>
                <a:lnTo>
                  <a:pt x="9438" y="16133"/>
                </a:lnTo>
                <a:lnTo>
                  <a:pt x="9442" y="16121"/>
                </a:lnTo>
                <a:lnTo>
                  <a:pt x="9450" y="16116"/>
                </a:lnTo>
                <a:lnTo>
                  <a:pt x="9468" y="16115"/>
                </a:lnTo>
                <a:lnTo>
                  <a:pt x="9477" y="16111"/>
                </a:lnTo>
                <a:lnTo>
                  <a:pt x="9478" y="16114"/>
                </a:lnTo>
                <a:lnTo>
                  <a:pt x="9481" y="16116"/>
                </a:lnTo>
                <a:lnTo>
                  <a:pt x="9484" y="16118"/>
                </a:lnTo>
                <a:lnTo>
                  <a:pt x="9486" y="16118"/>
                </a:lnTo>
                <a:lnTo>
                  <a:pt x="9490" y="16115"/>
                </a:lnTo>
                <a:lnTo>
                  <a:pt x="9490" y="16112"/>
                </a:lnTo>
                <a:lnTo>
                  <a:pt x="9489" y="16109"/>
                </a:lnTo>
                <a:lnTo>
                  <a:pt x="9490" y="16106"/>
                </a:lnTo>
                <a:lnTo>
                  <a:pt x="9493" y="16100"/>
                </a:lnTo>
                <a:lnTo>
                  <a:pt x="9497" y="16094"/>
                </a:lnTo>
                <a:lnTo>
                  <a:pt x="9502" y="16089"/>
                </a:lnTo>
                <a:lnTo>
                  <a:pt x="9538" y="16076"/>
                </a:lnTo>
                <a:lnTo>
                  <a:pt x="9543" y="16071"/>
                </a:lnTo>
                <a:lnTo>
                  <a:pt x="9546" y="16067"/>
                </a:lnTo>
                <a:lnTo>
                  <a:pt x="9559" y="16054"/>
                </a:lnTo>
                <a:lnTo>
                  <a:pt x="9563" y="16051"/>
                </a:lnTo>
                <a:lnTo>
                  <a:pt x="9568" y="16050"/>
                </a:lnTo>
                <a:lnTo>
                  <a:pt x="9573" y="16048"/>
                </a:lnTo>
                <a:lnTo>
                  <a:pt x="9579" y="16045"/>
                </a:lnTo>
                <a:lnTo>
                  <a:pt x="9582" y="16042"/>
                </a:lnTo>
                <a:lnTo>
                  <a:pt x="9585" y="16036"/>
                </a:lnTo>
                <a:lnTo>
                  <a:pt x="9587" y="16029"/>
                </a:lnTo>
                <a:lnTo>
                  <a:pt x="9591" y="16023"/>
                </a:lnTo>
                <a:lnTo>
                  <a:pt x="9596" y="16021"/>
                </a:lnTo>
                <a:lnTo>
                  <a:pt x="9615" y="16023"/>
                </a:lnTo>
                <a:lnTo>
                  <a:pt x="9618" y="16010"/>
                </a:lnTo>
                <a:lnTo>
                  <a:pt x="9625" y="16009"/>
                </a:lnTo>
                <a:lnTo>
                  <a:pt x="9633" y="16016"/>
                </a:lnTo>
                <a:lnTo>
                  <a:pt x="9638" y="16023"/>
                </a:lnTo>
                <a:lnTo>
                  <a:pt x="9640" y="16033"/>
                </a:lnTo>
                <a:lnTo>
                  <a:pt x="9641" y="16050"/>
                </a:lnTo>
                <a:lnTo>
                  <a:pt x="9647" y="16066"/>
                </a:lnTo>
                <a:lnTo>
                  <a:pt x="9649" y="16069"/>
                </a:lnTo>
                <a:lnTo>
                  <a:pt x="9652" y="16072"/>
                </a:lnTo>
                <a:lnTo>
                  <a:pt x="9661" y="16076"/>
                </a:lnTo>
                <a:lnTo>
                  <a:pt x="9663" y="16079"/>
                </a:lnTo>
                <a:lnTo>
                  <a:pt x="9670" y="16091"/>
                </a:lnTo>
                <a:lnTo>
                  <a:pt x="9672" y="16107"/>
                </a:lnTo>
                <a:lnTo>
                  <a:pt x="9672" y="16124"/>
                </a:lnTo>
                <a:lnTo>
                  <a:pt x="9667" y="16139"/>
                </a:lnTo>
                <a:lnTo>
                  <a:pt x="9650" y="16160"/>
                </a:lnTo>
                <a:lnTo>
                  <a:pt x="9646" y="16167"/>
                </a:lnTo>
                <a:lnTo>
                  <a:pt x="9640" y="16175"/>
                </a:lnTo>
                <a:lnTo>
                  <a:pt x="9638" y="16179"/>
                </a:lnTo>
                <a:lnTo>
                  <a:pt x="9636" y="16183"/>
                </a:lnTo>
                <a:lnTo>
                  <a:pt x="9633" y="16191"/>
                </a:lnTo>
                <a:lnTo>
                  <a:pt x="9632" y="16194"/>
                </a:lnTo>
                <a:lnTo>
                  <a:pt x="9625" y="16200"/>
                </a:lnTo>
                <a:lnTo>
                  <a:pt x="9621" y="16204"/>
                </a:lnTo>
                <a:lnTo>
                  <a:pt x="9621" y="16207"/>
                </a:lnTo>
                <a:lnTo>
                  <a:pt x="9622" y="16212"/>
                </a:lnTo>
                <a:lnTo>
                  <a:pt x="9620" y="16216"/>
                </a:lnTo>
                <a:lnTo>
                  <a:pt x="9617" y="16220"/>
                </a:lnTo>
                <a:lnTo>
                  <a:pt x="9607" y="16223"/>
                </a:lnTo>
                <a:lnTo>
                  <a:pt x="9588" y="16234"/>
                </a:lnTo>
                <a:lnTo>
                  <a:pt x="9574" y="16236"/>
                </a:lnTo>
                <a:lnTo>
                  <a:pt x="9560" y="16236"/>
                </a:lnTo>
                <a:lnTo>
                  <a:pt x="9554" y="16234"/>
                </a:lnTo>
                <a:lnTo>
                  <a:pt x="9545" y="16220"/>
                </a:lnTo>
                <a:lnTo>
                  <a:pt x="9540" y="16215"/>
                </a:lnTo>
                <a:lnTo>
                  <a:pt x="9529" y="16213"/>
                </a:lnTo>
                <a:lnTo>
                  <a:pt x="9527" y="16210"/>
                </a:lnTo>
                <a:lnTo>
                  <a:pt x="9525" y="16209"/>
                </a:lnTo>
                <a:lnTo>
                  <a:pt x="9523" y="16212"/>
                </a:lnTo>
                <a:lnTo>
                  <a:pt x="9524" y="16216"/>
                </a:lnTo>
                <a:lnTo>
                  <a:pt x="9528" y="16218"/>
                </a:lnTo>
                <a:lnTo>
                  <a:pt x="9534" y="16220"/>
                </a:lnTo>
                <a:lnTo>
                  <a:pt x="9539" y="16224"/>
                </a:lnTo>
                <a:lnTo>
                  <a:pt x="9580" y="16282"/>
                </a:lnTo>
                <a:lnTo>
                  <a:pt x="9590" y="16291"/>
                </a:lnTo>
                <a:lnTo>
                  <a:pt x="9597" y="16295"/>
                </a:lnTo>
                <a:lnTo>
                  <a:pt x="9600" y="16289"/>
                </a:lnTo>
                <a:lnTo>
                  <a:pt x="9622" y="16287"/>
                </a:lnTo>
                <a:lnTo>
                  <a:pt x="9628" y="16285"/>
                </a:lnTo>
                <a:lnTo>
                  <a:pt x="9626" y="16282"/>
                </a:lnTo>
                <a:lnTo>
                  <a:pt x="9631" y="16271"/>
                </a:lnTo>
                <a:lnTo>
                  <a:pt x="9635" y="16266"/>
                </a:lnTo>
                <a:lnTo>
                  <a:pt x="9645" y="16262"/>
                </a:lnTo>
                <a:lnTo>
                  <a:pt x="9648" y="16257"/>
                </a:lnTo>
                <a:lnTo>
                  <a:pt x="9650" y="16252"/>
                </a:lnTo>
                <a:lnTo>
                  <a:pt x="9653" y="16249"/>
                </a:lnTo>
                <a:lnTo>
                  <a:pt x="9660" y="16246"/>
                </a:lnTo>
                <a:lnTo>
                  <a:pt x="9688" y="16252"/>
                </a:lnTo>
                <a:lnTo>
                  <a:pt x="9687" y="16240"/>
                </a:lnTo>
                <a:lnTo>
                  <a:pt x="9688" y="16229"/>
                </a:lnTo>
                <a:lnTo>
                  <a:pt x="9688" y="16224"/>
                </a:lnTo>
                <a:lnTo>
                  <a:pt x="9684" y="16217"/>
                </a:lnTo>
                <a:lnTo>
                  <a:pt x="9684" y="16212"/>
                </a:lnTo>
                <a:lnTo>
                  <a:pt x="9687" y="16208"/>
                </a:lnTo>
                <a:lnTo>
                  <a:pt x="9691" y="16206"/>
                </a:lnTo>
                <a:lnTo>
                  <a:pt x="9694" y="16204"/>
                </a:lnTo>
                <a:lnTo>
                  <a:pt x="9697" y="16193"/>
                </a:lnTo>
                <a:lnTo>
                  <a:pt x="9700" y="16189"/>
                </a:lnTo>
                <a:lnTo>
                  <a:pt x="9703" y="16186"/>
                </a:lnTo>
                <a:lnTo>
                  <a:pt x="9706" y="16182"/>
                </a:lnTo>
                <a:lnTo>
                  <a:pt x="9704" y="16175"/>
                </a:lnTo>
                <a:lnTo>
                  <a:pt x="9710" y="16172"/>
                </a:lnTo>
                <a:lnTo>
                  <a:pt x="9717" y="16171"/>
                </a:lnTo>
                <a:lnTo>
                  <a:pt x="9723" y="16174"/>
                </a:lnTo>
                <a:lnTo>
                  <a:pt x="9726" y="16178"/>
                </a:lnTo>
                <a:lnTo>
                  <a:pt x="9728" y="16177"/>
                </a:lnTo>
                <a:lnTo>
                  <a:pt x="9730" y="16174"/>
                </a:lnTo>
                <a:lnTo>
                  <a:pt x="9732" y="16172"/>
                </a:lnTo>
                <a:lnTo>
                  <a:pt x="9743" y="16172"/>
                </a:lnTo>
                <a:lnTo>
                  <a:pt x="9758" y="16169"/>
                </a:lnTo>
                <a:lnTo>
                  <a:pt x="9763" y="16170"/>
                </a:lnTo>
                <a:lnTo>
                  <a:pt x="9768" y="16172"/>
                </a:lnTo>
                <a:lnTo>
                  <a:pt x="9771" y="16177"/>
                </a:lnTo>
                <a:lnTo>
                  <a:pt x="9777" y="16195"/>
                </a:lnTo>
                <a:lnTo>
                  <a:pt x="9781" y="16202"/>
                </a:lnTo>
                <a:lnTo>
                  <a:pt x="9782" y="16206"/>
                </a:lnTo>
                <a:lnTo>
                  <a:pt x="9779" y="16214"/>
                </a:lnTo>
                <a:lnTo>
                  <a:pt x="9778" y="16219"/>
                </a:lnTo>
                <a:lnTo>
                  <a:pt x="9780" y="16221"/>
                </a:lnTo>
                <a:lnTo>
                  <a:pt x="9785" y="16224"/>
                </a:lnTo>
                <a:lnTo>
                  <a:pt x="9789" y="16232"/>
                </a:lnTo>
                <a:lnTo>
                  <a:pt x="9789" y="16239"/>
                </a:lnTo>
                <a:lnTo>
                  <a:pt x="9783" y="16242"/>
                </a:lnTo>
                <a:lnTo>
                  <a:pt x="9780" y="16245"/>
                </a:lnTo>
                <a:lnTo>
                  <a:pt x="9776" y="16251"/>
                </a:lnTo>
                <a:lnTo>
                  <a:pt x="9771" y="16256"/>
                </a:lnTo>
                <a:lnTo>
                  <a:pt x="9764" y="16258"/>
                </a:lnTo>
                <a:lnTo>
                  <a:pt x="9763" y="16257"/>
                </a:lnTo>
                <a:lnTo>
                  <a:pt x="9761" y="16255"/>
                </a:lnTo>
                <a:lnTo>
                  <a:pt x="9758" y="16252"/>
                </a:lnTo>
                <a:lnTo>
                  <a:pt x="9755" y="16252"/>
                </a:lnTo>
                <a:lnTo>
                  <a:pt x="9745" y="16258"/>
                </a:lnTo>
                <a:lnTo>
                  <a:pt x="9747" y="16265"/>
                </a:lnTo>
                <a:lnTo>
                  <a:pt x="9748" y="16272"/>
                </a:lnTo>
                <a:lnTo>
                  <a:pt x="9746" y="16279"/>
                </a:lnTo>
                <a:lnTo>
                  <a:pt x="9742" y="16285"/>
                </a:lnTo>
                <a:lnTo>
                  <a:pt x="9745" y="16291"/>
                </a:lnTo>
                <a:lnTo>
                  <a:pt x="9741" y="16297"/>
                </a:lnTo>
                <a:lnTo>
                  <a:pt x="9732" y="16301"/>
                </a:lnTo>
                <a:lnTo>
                  <a:pt x="9725" y="16304"/>
                </a:lnTo>
                <a:lnTo>
                  <a:pt x="9725" y="16306"/>
                </a:lnTo>
                <a:lnTo>
                  <a:pt x="9730" y="16309"/>
                </a:lnTo>
                <a:lnTo>
                  <a:pt x="9747" y="16312"/>
                </a:lnTo>
                <a:lnTo>
                  <a:pt x="9762" y="16323"/>
                </a:lnTo>
                <a:lnTo>
                  <a:pt x="9766" y="16325"/>
                </a:lnTo>
                <a:lnTo>
                  <a:pt x="9770" y="16331"/>
                </a:lnTo>
                <a:lnTo>
                  <a:pt x="9779" y="16362"/>
                </a:lnTo>
                <a:lnTo>
                  <a:pt x="9786" y="16370"/>
                </a:lnTo>
                <a:lnTo>
                  <a:pt x="9799" y="16369"/>
                </a:lnTo>
                <a:lnTo>
                  <a:pt x="9818" y="16355"/>
                </a:lnTo>
                <a:lnTo>
                  <a:pt x="9829" y="16351"/>
                </a:lnTo>
                <a:lnTo>
                  <a:pt x="9842" y="16352"/>
                </a:lnTo>
                <a:lnTo>
                  <a:pt x="9852" y="16356"/>
                </a:lnTo>
                <a:lnTo>
                  <a:pt x="9858" y="16365"/>
                </a:lnTo>
                <a:lnTo>
                  <a:pt x="9862" y="16379"/>
                </a:lnTo>
                <a:lnTo>
                  <a:pt x="9854" y="16377"/>
                </a:lnTo>
                <a:lnTo>
                  <a:pt x="9843" y="16365"/>
                </a:lnTo>
                <a:lnTo>
                  <a:pt x="9835" y="16361"/>
                </a:lnTo>
                <a:lnTo>
                  <a:pt x="9838" y="16367"/>
                </a:lnTo>
                <a:lnTo>
                  <a:pt x="9852" y="16386"/>
                </a:lnTo>
                <a:lnTo>
                  <a:pt x="9860" y="16405"/>
                </a:lnTo>
                <a:lnTo>
                  <a:pt x="9869" y="16436"/>
                </a:lnTo>
                <a:lnTo>
                  <a:pt x="9871" y="16465"/>
                </a:lnTo>
                <a:lnTo>
                  <a:pt x="9872" y="16470"/>
                </a:lnTo>
                <a:lnTo>
                  <a:pt x="9877" y="16471"/>
                </a:lnTo>
                <a:lnTo>
                  <a:pt x="9894" y="16467"/>
                </a:lnTo>
                <a:lnTo>
                  <a:pt x="9898" y="16465"/>
                </a:lnTo>
                <a:lnTo>
                  <a:pt x="9899" y="16452"/>
                </a:lnTo>
                <a:lnTo>
                  <a:pt x="9902" y="16443"/>
                </a:lnTo>
                <a:lnTo>
                  <a:pt x="9905" y="16437"/>
                </a:lnTo>
                <a:lnTo>
                  <a:pt x="9928" y="16431"/>
                </a:lnTo>
                <a:lnTo>
                  <a:pt x="9953" y="16453"/>
                </a:lnTo>
                <a:lnTo>
                  <a:pt x="9970" y="16484"/>
                </a:lnTo>
                <a:lnTo>
                  <a:pt x="9971" y="16509"/>
                </a:lnTo>
                <a:lnTo>
                  <a:pt x="9977" y="16523"/>
                </a:lnTo>
                <a:lnTo>
                  <a:pt x="9979" y="16528"/>
                </a:lnTo>
                <a:lnTo>
                  <a:pt x="9991" y="16535"/>
                </a:lnTo>
                <a:lnTo>
                  <a:pt x="9993" y="16539"/>
                </a:lnTo>
                <a:lnTo>
                  <a:pt x="9990" y="16545"/>
                </a:lnTo>
                <a:lnTo>
                  <a:pt x="9987" y="16547"/>
                </a:lnTo>
                <a:lnTo>
                  <a:pt x="9984" y="16550"/>
                </a:lnTo>
                <a:lnTo>
                  <a:pt x="9984" y="16558"/>
                </a:lnTo>
                <a:lnTo>
                  <a:pt x="9986" y="16563"/>
                </a:lnTo>
                <a:lnTo>
                  <a:pt x="9990" y="16567"/>
                </a:lnTo>
                <a:lnTo>
                  <a:pt x="9999" y="16573"/>
                </a:lnTo>
                <a:lnTo>
                  <a:pt x="10003" y="16575"/>
                </a:lnTo>
                <a:lnTo>
                  <a:pt x="10008" y="16574"/>
                </a:lnTo>
                <a:lnTo>
                  <a:pt x="10013" y="16571"/>
                </a:lnTo>
                <a:lnTo>
                  <a:pt x="10016" y="16567"/>
                </a:lnTo>
                <a:lnTo>
                  <a:pt x="10018" y="16559"/>
                </a:lnTo>
                <a:lnTo>
                  <a:pt x="10017" y="16554"/>
                </a:lnTo>
                <a:lnTo>
                  <a:pt x="10018" y="16550"/>
                </a:lnTo>
                <a:lnTo>
                  <a:pt x="10023" y="16545"/>
                </a:lnTo>
                <a:lnTo>
                  <a:pt x="10028" y="16543"/>
                </a:lnTo>
                <a:lnTo>
                  <a:pt x="10032" y="16543"/>
                </a:lnTo>
                <a:lnTo>
                  <a:pt x="10034" y="16539"/>
                </a:lnTo>
                <a:lnTo>
                  <a:pt x="10032" y="16523"/>
                </a:lnTo>
                <a:lnTo>
                  <a:pt x="10031" y="16521"/>
                </a:lnTo>
                <a:lnTo>
                  <a:pt x="10026" y="16524"/>
                </a:lnTo>
                <a:lnTo>
                  <a:pt x="10024" y="16524"/>
                </a:lnTo>
                <a:lnTo>
                  <a:pt x="10022" y="16523"/>
                </a:lnTo>
                <a:lnTo>
                  <a:pt x="10022" y="16520"/>
                </a:lnTo>
                <a:lnTo>
                  <a:pt x="10023" y="16513"/>
                </a:lnTo>
                <a:lnTo>
                  <a:pt x="10027" y="16500"/>
                </a:lnTo>
                <a:lnTo>
                  <a:pt x="10029" y="16496"/>
                </a:lnTo>
                <a:lnTo>
                  <a:pt x="10031" y="16489"/>
                </a:lnTo>
                <a:lnTo>
                  <a:pt x="10035" y="16483"/>
                </a:lnTo>
                <a:lnTo>
                  <a:pt x="10039" y="16480"/>
                </a:lnTo>
                <a:lnTo>
                  <a:pt x="10041" y="16477"/>
                </a:lnTo>
                <a:lnTo>
                  <a:pt x="10042" y="16474"/>
                </a:lnTo>
                <a:lnTo>
                  <a:pt x="10042" y="16472"/>
                </a:lnTo>
                <a:lnTo>
                  <a:pt x="10042" y="16470"/>
                </a:lnTo>
                <a:lnTo>
                  <a:pt x="10042" y="16467"/>
                </a:lnTo>
                <a:lnTo>
                  <a:pt x="10042" y="16463"/>
                </a:lnTo>
                <a:lnTo>
                  <a:pt x="10041" y="16461"/>
                </a:lnTo>
                <a:lnTo>
                  <a:pt x="10040" y="16458"/>
                </a:lnTo>
                <a:lnTo>
                  <a:pt x="10040" y="16453"/>
                </a:lnTo>
                <a:lnTo>
                  <a:pt x="10041" y="16441"/>
                </a:lnTo>
                <a:lnTo>
                  <a:pt x="10043" y="16433"/>
                </a:lnTo>
                <a:lnTo>
                  <a:pt x="10045" y="16427"/>
                </a:lnTo>
                <a:lnTo>
                  <a:pt x="10042" y="16419"/>
                </a:lnTo>
                <a:lnTo>
                  <a:pt x="10038" y="16418"/>
                </a:lnTo>
                <a:lnTo>
                  <a:pt x="10032" y="16423"/>
                </a:lnTo>
                <a:lnTo>
                  <a:pt x="10028" y="16431"/>
                </a:lnTo>
                <a:lnTo>
                  <a:pt x="10027" y="16435"/>
                </a:lnTo>
                <a:lnTo>
                  <a:pt x="10026" y="16439"/>
                </a:lnTo>
                <a:lnTo>
                  <a:pt x="10025" y="16443"/>
                </a:lnTo>
                <a:lnTo>
                  <a:pt x="10023" y="16447"/>
                </a:lnTo>
                <a:lnTo>
                  <a:pt x="10020" y="16449"/>
                </a:lnTo>
                <a:lnTo>
                  <a:pt x="10015" y="16448"/>
                </a:lnTo>
                <a:lnTo>
                  <a:pt x="10012" y="16448"/>
                </a:lnTo>
                <a:lnTo>
                  <a:pt x="10005" y="16453"/>
                </a:lnTo>
                <a:lnTo>
                  <a:pt x="9998" y="16464"/>
                </a:lnTo>
                <a:lnTo>
                  <a:pt x="9993" y="16470"/>
                </a:lnTo>
                <a:lnTo>
                  <a:pt x="9987" y="16472"/>
                </a:lnTo>
                <a:lnTo>
                  <a:pt x="9982" y="16471"/>
                </a:lnTo>
                <a:lnTo>
                  <a:pt x="9980" y="16467"/>
                </a:lnTo>
                <a:lnTo>
                  <a:pt x="9984" y="16458"/>
                </a:lnTo>
                <a:lnTo>
                  <a:pt x="9980" y="16455"/>
                </a:lnTo>
                <a:lnTo>
                  <a:pt x="9979" y="16451"/>
                </a:lnTo>
                <a:lnTo>
                  <a:pt x="9980" y="16445"/>
                </a:lnTo>
                <a:lnTo>
                  <a:pt x="9979" y="16440"/>
                </a:lnTo>
                <a:lnTo>
                  <a:pt x="9980" y="16437"/>
                </a:lnTo>
                <a:lnTo>
                  <a:pt x="9980" y="16434"/>
                </a:lnTo>
                <a:lnTo>
                  <a:pt x="9980" y="16432"/>
                </a:lnTo>
                <a:lnTo>
                  <a:pt x="9980" y="16431"/>
                </a:lnTo>
                <a:lnTo>
                  <a:pt x="9974" y="16431"/>
                </a:lnTo>
                <a:lnTo>
                  <a:pt x="9972" y="16431"/>
                </a:lnTo>
                <a:lnTo>
                  <a:pt x="9971" y="16427"/>
                </a:lnTo>
                <a:lnTo>
                  <a:pt x="9969" y="16419"/>
                </a:lnTo>
                <a:lnTo>
                  <a:pt x="9968" y="16416"/>
                </a:lnTo>
                <a:lnTo>
                  <a:pt x="9959" y="16403"/>
                </a:lnTo>
                <a:lnTo>
                  <a:pt x="9974" y="16385"/>
                </a:lnTo>
                <a:lnTo>
                  <a:pt x="9979" y="16381"/>
                </a:lnTo>
                <a:lnTo>
                  <a:pt x="9984" y="16379"/>
                </a:lnTo>
                <a:lnTo>
                  <a:pt x="10013" y="16376"/>
                </a:lnTo>
                <a:lnTo>
                  <a:pt x="10018" y="16379"/>
                </a:lnTo>
                <a:lnTo>
                  <a:pt x="10019" y="16382"/>
                </a:lnTo>
                <a:lnTo>
                  <a:pt x="10024" y="16390"/>
                </a:lnTo>
                <a:lnTo>
                  <a:pt x="10029" y="16396"/>
                </a:lnTo>
                <a:lnTo>
                  <a:pt x="10033" y="16393"/>
                </a:lnTo>
                <a:lnTo>
                  <a:pt x="10037" y="16387"/>
                </a:lnTo>
                <a:lnTo>
                  <a:pt x="10045" y="16383"/>
                </a:lnTo>
                <a:lnTo>
                  <a:pt x="10059" y="16379"/>
                </a:lnTo>
                <a:lnTo>
                  <a:pt x="10067" y="16379"/>
                </a:lnTo>
                <a:lnTo>
                  <a:pt x="10074" y="16381"/>
                </a:lnTo>
                <a:lnTo>
                  <a:pt x="10081" y="16380"/>
                </a:lnTo>
                <a:lnTo>
                  <a:pt x="10095" y="16369"/>
                </a:lnTo>
                <a:lnTo>
                  <a:pt x="10102" y="16368"/>
                </a:lnTo>
                <a:lnTo>
                  <a:pt x="10117" y="16370"/>
                </a:lnTo>
                <a:lnTo>
                  <a:pt x="10161" y="16358"/>
                </a:lnTo>
                <a:lnTo>
                  <a:pt x="10165" y="16361"/>
                </a:lnTo>
                <a:lnTo>
                  <a:pt x="10160" y="16366"/>
                </a:lnTo>
                <a:lnTo>
                  <a:pt x="10161" y="16371"/>
                </a:lnTo>
                <a:lnTo>
                  <a:pt x="10164" y="16372"/>
                </a:lnTo>
                <a:lnTo>
                  <a:pt x="10176" y="16354"/>
                </a:lnTo>
                <a:lnTo>
                  <a:pt x="10178" y="16351"/>
                </a:lnTo>
                <a:lnTo>
                  <a:pt x="10181" y="16349"/>
                </a:lnTo>
                <a:lnTo>
                  <a:pt x="10212" y="16322"/>
                </a:lnTo>
                <a:lnTo>
                  <a:pt x="10247" y="16278"/>
                </a:lnTo>
                <a:lnTo>
                  <a:pt x="10281" y="16245"/>
                </a:lnTo>
                <a:lnTo>
                  <a:pt x="10355" y="16166"/>
                </a:lnTo>
                <a:lnTo>
                  <a:pt x="10421" y="16104"/>
                </a:lnTo>
                <a:lnTo>
                  <a:pt x="10478" y="16062"/>
                </a:lnTo>
                <a:lnTo>
                  <a:pt x="10530" y="16032"/>
                </a:lnTo>
                <a:lnTo>
                  <a:pt x="10598" y="16005"/>
                </a:lnTo>
                <a:lnTo>
                  <a:pt x="10653" y="15990"/>
                </a:lnTo>
                <a:lnTo>
                  <a:pt x="10744" y="15984"/>
                </a:lnTo>
                <a:lnTo>
                  <a:pt x="10780" y="15990"/>
                </a:lnTo>
                <a:lnTo>
                  <a:pt x="10784" y="15988"/>
                </a:lnTo>
                <a:lnTo>
                  <a:pt x="10794" y="15981"/>
                </a:lnTo>
                <a:lnTo>
                  <a:pt x="10801" y="15978"/>
                </a:lnTo>
                <a:lnTo>
                  <a:pt x="10836" y="15978"/>
                </a:lnTo>
                <a:lnTo>
                  <a:pt x="10849" y="15975"/>
                </a:lnTo>
                <a:lnTo>
                  <a:pt x="10894" y="15975"/>
                </a:lnTo>
                <a:lnTo>
                  <a:pt x="10908" y="15968"/>
                </a:lnTo>
                <a:lnTo>
                  <a:pt x="10913" y="15973"/>
                </a:lnTo>
                <a:lnTo>
                  <a:pt x="10919" y="15975"/>
                </a:lnTo>
                <a:lnTo>
                  <a:pt x="10943" y="15975"/>
                </a:lnTo>
                <a:lnTo>
                  <a:pt x="10944" y="15976"/>
                </a:lnTo>
                <a:lnTo>
                  <a:pt x="10944" y="15980"/>
                </a:lnTo>
                <a:lnTo>
                  <a:pt x="10944" y="15984"/>
                </a:lnTo>
                <a:lnTo>
                  <a:pt x="10945" y="15987"/>
                </a:lnTo>
                <a:lnTo>
                  <a:pt x="10947" y="15990"/>
                </a:lnTo>
                <a:lnTo>
                  <a:pt x="10956" y="15979"/>
                </a:lnTo>
                <a:lnTo>
                  <a:pt x="10970" y="15973"/>
                </a:lnTo>
                <a:lnTo>
                  <a:pt x="11012" y="15973"/>
                </a:lnTo>
                <a:lnTo>
                  <a:pt x="11016" y="15972"/>
                </a:lnTo>
                <a:lnTo>
                  <a:pt x="11018" y="15969"/>
                </a:lnTo>
                <a:lnTo>
                  <a:pt x="11022" y="15962"/>
                </a:lnTo>
                <a:lnTo>
                  <a:pt x="11024" y="15959"/>
                </a:lnTo>
                <a:lnTo>
                  <a:pt x="11030" y="15955"/>
                </a:lnTo>
                <a:lnTo>
                  <a:pt x="11044" y="15953"/>
                </a:lnTo>
                <a:lnTo>
                  <a:pt x="11050" y="15950"/>
                </a:lnTo>
                <a:lnTo>
                  <a:pt x="11054" y="15946"/>
                </a:lnTo>
                <a:lnTo>
                  <a:pt x="11056" y="15942"/>
                </a:lnTo>
                <a:lnTo>
                  <a:pt x="11058" y="15939"/>
                </a:lnTo>
                <a:lnTo>
                  <a:pt x="11074" y="15935"/>
                </a:lnTo>
                <a:lnTo>
                  <a:pt x="11078" y="15931"/>
                </a:lnTo>
                <a:lnTo>
                  <a:pt x="11090" y="15912"/>
                </a:lnTo>
                <a:lnTo>
                  <a:pt x="11096" y="15899"/>
                </a:lnTo>
                <a:lnTo>
                  <a:pt x="11107" y="15889"/>
                </a:lnTo>
                <a:lnTo>
                  <a:pt x="11110" y="15883"/>
                </a:lnTo>
                <a:lnTo>
                  <a:pt x="11110" y="15875"/>
                </a:lnTo>
                <a:lnTo>
                  <a:pt x="11100" y="15853"/>
                </a:lnTo>
                <a:lnTo>
                  <a:pt x="11112" y="15856"/>
                </a:lnTo>
                <a:lnTo>
                  <a:pt x="11115" y="15859"/>
                </a:lnTo>
                <a:lnTo>
                  <a:pt x="11119" y="15851"/>
                </a:lnTo>
                <a:lnTo>
                  <a:pt x="11123" y="15850"/>
                </a:lnTo>
                <a:lnTo>
                  <a:pt x="11124" y="15854"/>
                </a:lnTo>
                <a:lnTo>
                  <a:pt x="11119" y="15861"/>
                </a:lnTo>
                <a:lnTo>
                  <a:pt x="11120" y="15864"/>
                </a:lnTo>
                <a:lnTo>
                  <a:pt x="11120" y="15867"/>
                </a:lnTo>
                <a:lnTo>
                  <a:pt x="11119" y="15869"/>
                </a:lnTo>
                <a:lnTo>
                  <a:pt x="11116" y="15871"/>
                </a:lnTo>
                <a:lnTo>
                  <a:pt x="11152" y="15867"/>
                </a:lnTo>
                <a:lnTo>
                  <a:pt x="11170" y="15859"/>
                </a:lnTo>
                <a:lnTo>
                  <a:pt x="11177" y="15850"/>
                </a:lnTo>
                <a:lnTo>
                  <a:pt x="11182" y="15844"/>
                </a:lnTo>
                <a:lnTo>
                  <a:pt x="11179" y="15825"/>
                </a:lnTo>
                <a:lnTo>
                  <a:pt x="11178" y="15808"/>
                </a:lnTo>
                <a:lnTo>
                  <a:pt x="11180" y="15791"/>
                </a:lnTo>
                <a:lnTo>
                  <a:pt x="11187" y="15773"/>
                </a:lnTo>
                <a:lnTo>
                  <a:pt x="11182" y="15756"/>
                </a:lnTo>
                <a:lnTo>
                  <a:pt x="11183" y="15749"/>
                </a:lnTo>
                <a:lnTo>
                  <a:pt x="11188" y="15742"/>
                </a:lnTo>
                <a:lnTo>
                  <a:pt x="11195" y="15738"/>
                </a:lnTo>
                <a:lnTo>
                  <a:pt x="11202" y="15738"/>
                </a:lnTo>
                <a:lnTo>
                  <a:pt x="11208" y="15741"/>
                </a:lnTo>
                <a:lnTo>
                  <a:pt x="11215" y="15746"/>
                </a:lnTo>
                <a:lnTo>
                  <a:pt x="11215" y="15742"/>
                </a:lnTo>
                <a:lnTo>
                  <a:pt x="11207" y="15721"/>
                </a:lnTo>
                <a:lnTo>
                  <a:pt x="11207" y="15714"/>
                </a:lnTo>
                <a:lnTo>
                  <a:pt x="11208" y="15700"/>
                </a:lnTo>
                <a:lnTo>
                  <a:pt x="11207" y="15693"/>
                </a:lnTo>
                <a:lnTo>
                  <a:pt x="11205" y="15690"/>
                </a:lnTo>
                <a:lnTo>
                  <a:pt x="11194" y="15678"/>
                </a:lnTo>
                <a:lnTo>
                  <a:pt x="11191" y="15676"/>
                </a:lnTo>
                <a:lnTo>
                  <a:pt x="11188" y="15676"/>
                </a:lnTo>
                <a:lnTo>
                  <a:pt x="11186" y="15677"/>
                </a:lnTo>
                <a:lnTo>
                  <a:pt x="11180" y="15678"/>
                </a:lnTo>
                <a:lnTo>
                  <a:pt x="11175" y="15676"/>
                </a:lnTo>
                <a:lnTo>
                  <a:pt x="11172" y="15671"/>
                </a:lnTo>
                <a:lnTo>
                  <a:pt x="11170" y="15665"/>
                </a:lnTo>
                <a:lnTo>
                  <a:pt x="11174" y="15663"/>
                </a:lnTo>
                <a:lnTo>
                  <a:pt x="11175" y="15660"/>
                </a:lnTo>
                <a:lnTo>
                  <a:pt x="11181" y="15654"/>
                </a:lnTo>
                <a:lnTo>
                  <a:pt x="11186" y="15650"/>
                </a:lnTo>
                <a:lnTo>
                  <a:pt x="11189" y="15652"/>
                </a:lnTo>
                <a:lnTo>
                  <a:pt x="11189" y="15654"/>
                </a:lnTo>
                <a:lnTo>
                  <a:pt x="11190" y="15653"/>
                </a:lnTo>
                <a:lnTo>
                  <a:pt x="11192" y="15650"/>
                </a:lnTo>
                <a:lnTo>
                  <a:pt x="11193" y="15646"/>
                </a:lnTo>
                <a:lnTo>
                  <a:pt x="11194" y="15641"/>
                </a:lnTo>
                <a:lnTo>
                  <a:pt x="11193" y="15638"/>
                </a:lnTo>
                <a:lnTo>
                  <a:pt x="11192" y="15634"/>
                </a:lnTo>
                <a:lnTo>
                  <a:pt x="11190" y="15631"/>
                </a:lnTo>
                <a:lnTo>
                  <a:pt x="11189" y="15624"/>
                </a:lnTo>
                <a:lnTo>
                  <a:pt x="11191" y="15615"/>
                </a:lnTo>
                <a:lnTo>
                  <a:pt x="11195" y="15607"/>
                </a:lnTo>
                <a:lnTo>
                  <a:pt x="11199" y="15602"/>
                </a:lnTo>
                <a:lnTo>
                  <a:pt x="11194" y="15598"/>
                </a:lnTo>
                <a:lnTo>
                  <a:pt x="11190" y="15595"/>
                </a:lnTo>
                <a:lnTo>
                  <a:pt x="11188" y="15591"/>
                </a:lnTo>
                <a:lnTo>
                  <a:pt x="11191" y="15580"/>
                </a:lnTo>
                <a:lnTo>
                  <a:pt x="11200" y="15565"/>
                </a:lnTo>
                <a:lnTo>
                  <a:pt x="11203" y="15557"/>
                </a:lnTo>
                <a:lnTo>
                  <a:pt x="11201" y="15547"/>
                </a:lnTo>
                <a:lnTo>
                  <a:pt x="11207" y="15540"/>
                </a:lnTo>
                <a:lnTo>
                  <a:pt x="11214" y="15531"/>
                </a:lnTo>
                <a:lnTo>
                  <a:pt x="11220" y="15520"/>
                </a:lnTo>
                <a:lnTo>
                  <a:pt x="11223" y="15509"/>
                </a:lnTo>
                <a:lnTo>
                  <a:pt x="11224" y="15499"/>
                </a:lnTo>
                <a:lnTo>
                  <a:pt x="11226" y="15491"/>
                </a:lnTo>
                <a:lnTo>
                  <a:pt x="11229" y="15483"/>
                </a:lnTo>
                <a:lnTo>
                  <a:pt x="11242" y="15455"/>
                </a:lnTo>
                <a:lnTo>
                  <a:pt x="11253" y="15438"/>
                </a:lnTo>
                <a:lnTo>
                  <a:pt x="11257" y="15429"/>
                </a:lnTo>
                <a:lnTo>
                  <a:pt x="11257" y="15419"/>
                </a:lnTo>
                <a:lnTo>
                  <a:pt x="11256" y="15400"/>
                </a:lnTo>
                <a:lnTo>
                  <a:pt x="11258" y="15395"/>
                </a:lnTo>
                <a:lnTo>
                  <a:pt x="11263" y="15386"/>
                </a:lnTo>
                <a:lnTo>
                  <a:pt x="11265" y="15383"/>
                </a:lnTo>
                <a:lnTo>
                  <a:pt x="11265" y="15379"/>
                </a:lnTo>
                <a:lnTo>
                  <a:pt x="11264" y="15368"/>
                </a:lnTo>
                <a:lnTo>
                  <a:pt x="11267" y="15358"/>
                </a:lnTo>
                <a:lnTo>
                  <a:pt x="11270" y="15349"/>
                </a:lnTo>
                <a:lnTo>
                  <a:pt x="11275" y="15341"/>
                </a:lnTo>
                <a:lnTo>
                  <a:pt x="11281" y="15333"/>
                </a:lnTo>
                <a:lnTo>
                  <a:pt x="11288" y="15327"/>
                </a:lnTo>
                <a:lnTo>
                  <a:pt x="11291" y="15324"/>
                </a:lnTo>
                <a:lnTo>
                  <a:pt x="11293" y="15319"/>
                </a:lnTo>
                <a:lnTo>
                  <a:pt x="11293" y="15315"/>
                </a:lnTo>
                <a:lnTo>
                  <a:pt x="11292" y="15304"/>
                </a:lnTo>
                <a:lnTo>
                  <a:pt x="11292" y="15302"/>
                </a:lnTo>
                <a:lnTo>
                  <a:pt x="11297" y="15298"/>
                </a:lnTo>
                <a:lnTo>
                  <a:pt x="11297" y="15289"/>
                </a:lnTo>
                <a:lnTo>
                  <a:pt x="11294" y="15264"/>
                </a:lnTo>
                <a:lnTo>
                  <a:pt x="11294" y="15254"/>
                </a:lnTo>
                <a:lnTo>
                  <a:pt x="11296" y="15245"/>
                </a:lnTo>
                <a:lnTo>
                  <a:pt x="11304" y="15228"/>
                </a:lnTo>
                <a:lnTo>
                  <a:pt x="11303" y="15220"/>
                </a:lnTo>
                <a:lnTo>
                  <a:pt x="11298" y="15214"/>
                </a:lnTo>
                <a:lnTo>
                  <a:pt x="11294" y="15211"/>
                </a:lnTo>
                <a:lnTo>
                  <a:pt x="11292" y="15213"/>
                </a:lnTo>
                <a:lnTo>
                  <a:pt x="11290" y="15213"/>
                </a:lnTo>
                <a:lnTo>
                  <a:pt x="11289" y="15213"/>
                </a:lnTo>
                <a:lnTo>
                  <a:pt x="11287" y="15214"/>
                </a:lnTo>
                <a:lnTo>
                  <a:pt x="11290" y="15210"/>
                </a:lnTo>
                <a:lnTo>
                  <a:pt x="11291" y="15208"/>
                </a:lnTo>
                <a:lnTo>
                  <a:pt x="11290" y="15204"/>
                </a:lnTo>
                <a:lnTo>
                  <a:pt x="11297" y="15198"/>
                </a:lnTo>
                <a:lnTo>
                  <a:pt x="11303" y="15203"/>
                </a:lnTo>
                <a:lnTo>
                  <a:pt x="11309" y="15204"/>
                </a:lnTo>
                <a:lnTo>
                  <a:pt x="11313" y="15188"/>
                </a:lnTo>
                <a:lnTo>
                  <a:pt x="11319" y="15157"/>
                </a:lnTo>
                <a:lnTo>
                  <a:pt x="11319" y="15150"/>
                </a:lnTo>
                <a:lnTo>
                  <a:pt x="11317" y="15138"/>
                </a:lnTo>
                <a:lnTo>
                  <a:pt x="11317" y="15131"/>
                </a:lnTo>
                <a:lnTo>
                  <a:pt x="11319" y="15129"/>
                </a:lnTo>
                <a:lnTo>
                  <a:pt x="11332" y="15114"/>
                </a:lnTo>
                <a:lnTo>
                  <a:pt x="11332" y="15113"/>
                </a:lnTo>
                <a:lnTo>
                  <a:pt x="11341" y="15110"/>
                </a:lnTo>
                <a:lnTo>
                  <a:pt x="11346" y="15107"/>
                </a:lnTo>
                <a:lnTo>
                  <a:pt x="11348" y="15102"/>
                </a:lnTo>
                <a:lnTo>
                  <a:pt x="11350" y="15092"/>
                </a:lnTo>
                <a:lnTo>
                  <a:pt x="11350" y="15087"/>
                </a:lnTo>
                <a:lnTo>
                  <a:pt x="11348" y="15081"/>
                </a:lnTo>
                <a:lnTo>
                  <a:pt x="11347" y="15078"/>
                </a:lnTo>
                <a:lnTo>
                  <a:pt x="11346" y="15066"/>
                </a:lnTo>
                <a:lnTo>
                  <a:pt x="11339" y="15055"/>
                </a:lnTo>
                <a:lnTo>
                  <a:pt x="11349" y="15051"/>
                </a:lnTo>
                <a:lnTo>
                  <a:pt x="11352" y="15049"/>
                </a:lnTo>
                <a:lnTo>
                  <a:pt x="11358" y="15055"/>
                </a:lnTo>
                <a:lnTo>
                  <a:pt x="11364" y="15057"/>
                </a:lnTo>
                <a:lnTo>
                  <a:pt x="11370" y="15053"/>
                </a:lnTo>
                <a:lnTo>
                  <a:pt x="11376" y="15043"/>
                </a:lnTo>
                <a:lnTo>
                  <a:pt x="11387" y="15016"/>
                </a:lnTo>
                <a:lnTo>
                  <a:pt x="11402" y="14989"/>
                </a:lnTo>
                <a:lnTo>
                  <a:pt x="11409" y="14980"/>
                </a:lnTo>
                <a:lnTo>
                  <a:pt x="11414" y="14976"/>
                </a:lnTo>
                <a:lnTo>
                  <a:pt x="11416" y="14971"/>
                </a:lnTo>
                <a:lnTo>
                  <a:pt x="11418" y="14948"/>
                </a:lnTo>
                <a:lnTo>
                  <a:pt x="11420" y="14939"/>
                </a:lnTo>
                <a:lnTo>
                  <a:pt x="11423" y="14934"/>
                </a:lnTo>
                <a:lnTo>
                  <a:pt x="11428" y="14928"/>
                </a:lnTo>
                <a:lnTo>
                  <a:pt x="11433" y="14921"/>
                </a:lnTo>
                <a:lnTo>
                  <a:pt x="11435" y="14913"/>
                </a:lnTo>
                <a:lnTo>
                  <a:pt x="11437" y="14911"/>
                </a:lnTo>
                <a:lnTo>
                  <a:pt x="11447" y="14903"/>
                </a:lnTo>
                <a:lnTo>
                  <a:pt x="11450" y="14898"/>
                </a:lnTo>
                <a:lnTo>
                  <a:pt x="11450" y="14896"/>
                </a:lnTo>
                <a:lnTo>
                  <a:pt x="11449" y="14894"/>
                </a:lnTo>
                <a:lnTo>
                  <a:pt x="11449" y="14887"/>
                </a:lnTo>
                <a:lnTo>
                  <a:pt x="11450" y="14876"/>
                </a:lnTo>
                <a:lnTo>
                  <a:pt x="11452" y="14868"/>
                </a:lnTo>
                <a:lnTo>
                  <a:pt x="11456" y="14861"/>
                </a:lnTo>
                <a:lnTo>
                  <a:pt x="11465" y="14849"/>
                </a:lnTo>
                <a:lnTo>
                  <a:pt x="11469" y="14845"/>
                </a:lnTo>
                <a:lnTo>
                  <a:pt x="11471" y="14842"/>
                </a:lnTo>
                <a:lnTo>
                  <a:pt x="11473" y="14838"/>
                </a:lnTo>
                <a:lnTo>
                  <a:pt x="11475" y="14830"/>
                </a:lnTo>
                <a:lnTo>
                  <a:pt x="11477" y="14827"/>
                </a:lnTo>
                <a:lnTo>
                  <a:pt x="11488" y="14819"/>
                </a:lnTo>
                <a:lnTo>
                  <a:pt x="11496" y="14815"/>
                </a:lnTo>
                <a:lnTo>
                  <a:pt x="11506" y="14796"/>
                </a:lnTo>
                <a:lnTo>
                  <a:pt x="11518" y="14787"/>
                </a:lnTo>
                <a:lnTo>
                  <a:pt x="11528" y="14785"/>
                </a:lnTo>
                <a:lnTo>
                  <a:pt x="11527" y="14781"/>
                </a:lnTo>
                <a:lnTo>
                  <a:pt x="11528" y="14773"/>
                </a:lnTo>
                <a:lnTo>
                  <a:pt x="11528" y="14767"/>
                </a:lnTo>
                <a:lnTo>
                  <a:pt x="11522" y="14766"/>
                </a:lnTo>
                <a:lnTo>
                  <a:pt x="11527" y="14749"/>
                </a:lnTo>
                <a:lnTo>
                  <a:pt x="11530" y="14744"/>
                </a:lnTo>
                <a:lnTo>
                  <a:pt x="11542" y="14740"/>
                </a:lnTo>
                <a:lnTo>
                  <a:pt x="11547" y="14737"/>
                </a:lnTo>
                <a:lnTo>
                  <a:pt x="11553" y="14735"/>
                </a:lnTo>
                <a:lnTo>
                  <a:pt x="11559" y="14739"/>
                </a:lnTo>
                <a:lnTo>
                  <a:pt x="11556" y="14745"/>
                </a:lnTo>
                <a:lnTo>
                  <a:pt x="11559" y="14754"/>
                </a:lnTo>
                <a:lnTo>
                  <a:pt x="11555" y="14761"/>
                </a:lnTo>
                <a:lnTo>
                  <a:pt x="11553" y="14767"/>
                </a:lnTo>
                <a:lnTo>
                  <a:pt x="11555" y="14771"/>
                </a:lnTo>
                <a:lnTo>
                  <a:pt x="11558" y="14776"/>
                </a:lnTo>
                <a:lnTo>
                  <a:pt x="11560" y="14781"/>
                </a:lnTo>
                <a:lnTo>
                  <a:pt x="11569" y="14772"/>
                </a:lnTo>
                <a:lnTo>
                  <a:pt x="11573" y="14766"/>
                </a:lnTo>
                <a:lnTo>
                  <a:pt x="11574" y="14756"/>
                </a:lnTo>
                <a:lnTo>
                  <a:pt x="11579" y="14742"/>
                </a:lnTo>
                <a:lnTo>
                  <a:pt x="11579" y="14739"/>
                </a:lnTo>
                <a:lnTo>
                  <a:pt x="11571" y="14738"/>
                </a:lnTo>
                <a:lnTo>
                  <a:pt x="11562" y="14734"/>
                </a:lnTo>
                <a:lnTo>
                  <a:pt x="11557" y="14726"/>
                </a:lnTo>
                <a:lnTo>
                  <a:pt x="11562" y="14714"/>
                </a:lnTo>
                <a:lnTo>
                  <a:pt x="11560" y="14711"/>
                </a:lnTo>
                <a:lnTo>
                  <a:pt x="11562" y="14708"/>
                </a:lnTo>
                <a:lnTo>
                  <a:pt x="11559" y="14704"/>
                </a:lnTo>
                <a:lnTo>
                  <a:pt x="11553" y="14700"/>
                </a:lnTo>
                <a:lnTo>
                  <a:pt x="11551" y="14696"/>
                </a:lnTo>
                <a:lnTo>
                  <a:pt x="11557" y="14695"/>
                </a:lnTo>
                <a:lnTo>
                  <a:pt x="11561" y="14692"/>
                </a:lnTo>
                <a:lnTo>
                  <a:pt x="11562" y="14688"/>
                </a:lnTo>
                <a:lnTo>
                  <a:pt x="11557" y="14687"/>
                </a:lnTo>
                <a:lnTo>
                  <a:pt x="11555" y="14685"/>
                </a:lnTo>
                <a:lnTo>
                  <a:pt x="11551" y="14681"/>
                </a:lnTo>
                <a:lnTo>
                  <a:pt x="11547" y="14676"/>
                </a:lnTo>
                <a:lnTo>
                  <a:pt x="11548" y="14674"/>
                </a:lnTo>
                <a:lnTo>
                  <a:pt x="11556" y="14669"/>
                </a:lnTo>
                <a:lnTo>
                  <a:pt x="11567" y="14647"/>
                </a:lnTo>
                <a:lnTo>
                  <a:pt x="11577" y="14641"/>
                </a:lnTo>
                <a:lnTo>
                  <a:pt x="11585" y="14636"/>
                </a:lnTo>
                <a:lnTo>
                  <a:pt x="11591" y="14622"/>
                </a:lnTo>
                <a:lnTo>
                  <a:pt x="11604" y="14567"/>
                </a:lnTo>
                <a:lnTo>
                  <a:pt x="11609" y="14558"/>
                </a:lnTo>
                <a:lnTo>
                  <a:pt x="11620" y="14557"/>
                </a:lnTo>
                <a:lnTo>
                  <a:pt x="11614" y="14556"/>
                </a:lnTo>
                <a:lnTo>
                  <a:pt x="11610" y="14552"/>
                </a:lnTo>
                <a:lnTo>
                  <a:pt x="11602" y="14542"/>
                </a:lnTo>
                <a:lnTo>
                  <a:pt x="11599" y="14538"/>
                </a:lnTo>
                <a:lnTo>
                  <a:pt x="11592" y="14538"/>
                </a:lnTo>
                <a:lnTo>
                  <a:pt x="11590" y="14538"/>
                </a:lnTo>
                <a:lnTo>
                  <a:pt x="11588" y="14536"/>
                </a:lnTo>
                <a:lnTo>
                  <a:pt x="11587" y="14532"/>
                </a:lnTo>
                <a:lnTo>
                  <a:pt x="11599" y="14517"/>
                </a:lnTo>
                <a:lnTo>
                  <a:pt x="11601" y="14516"/>
                </a:lnTo>
                <a:lnTo>
                  <a:pt x="11603" y="14516"/>
                </a:lnTo>
                <a:lnTo>
                  <a:pt x="11607" y="14517"/>
                </a:lnTo>
                <a:lnTo>
                  <a:pt x="11608" y="14521"/>
                </a:lnTo>
                <a:lnTo>
                  <a:pt x="11604" y="14529"/>
                </a:lnTo>
                <a:lnTo>
                  <a:pt x="11609" y="14531"/>
                </a:lnTo>
                <a:lnTo>
                  <a:pt x="11614" y="14524"/>
                </a:lnTo>
                <a:lnTo>
                  <a:pt x="11619" y="14512"/>
                </a:lnTo>
                <a:lnTo>
                  <a:pt x="11626" y="14505"/>
                </a:lnTo>
                <a:lnTo>
                  <a:pt x="11623" y="14489"/>
                </a:lnTo>
                <a:lnTo>
                  <a:pt x="11627" y="14470"/>
                </a:lnTo>
                <a:lnTo>
                  <a:pt x="11635" y="14451"/>
                </a:lnTo>
                <a:lnTo>
                  <a:pt x="11636" y="14436"/>
                </a:lnTo>
                <a:lnTo>
                  <a:pt x="11642" y="14424"/>
                </a:lnTo>
                <a:lnTo>
                  <a:pt x="11653" y="14406"/>
                </a:lnTo>
                <a:lnTo>
                  <a:pt x="11668" y="14387"/>
                </a:lnTo>
                <a:lnTo>
                  <a:pt x="11674" y="14379"/>
                </a:lnTo>
                <a:lnTo>
                  <a:pt x="11688" y="14368"/>
                </a:lnTo>
                <a:lnTo>
                  <a:pt x="11697" y="14362"/>
                </a:lnTo>
                <a:lnTo>
                  <a:pt x="11703" y="14356"/>
                </a:lnTo>
                <a:lnTo>
                  <a:pt x="11716" y="14345"/>
                </a:lnTo>
                <a:lnTo>
                  <a:pt x="11722" y="14339"/>
                </a:lnTo>
                <a:lnTo>
                  <a:pt x="11725" y="14335"/>
                </a:lnTo>
                <a:lnTo>
                  <a:pt x="11726" y="14330"/>
                </a:lnTo>
                <a:lnTo>
                  <a:pt x="11724" y="14328"/>
                </a:lnTo>
                <a:lnTo>
                  <a:pt x="11717" y="14328"/>
                </a:lnTo>
                <a:lnTo>
                  <a:pt x="11713" y="14327"/>
                </a:lnTo>
                <a:lnTo>
                  <a:pt x="11718" y="14325"/>
                </a:lnTo>
                <a:lnTo>
                  <a:pt x="11720" y="14322"/>
                </a:lnTo>
                <a:lnTo>
                  <a:pt x="11721" y="14318"/>
                </a:lnTo>
                <a:lnTo>
                  <a:pt x="11724" y="14315"/>
                </a:lnTo>
                <a:lnTo>
                  <a:pt x="11726" y="14312"/>
                </a:lnTo>
                <a:lnTo>
                  <a:pt x="11727" y="14311"/>
                </a:lnTo>
                <a:lnTo>
                  <a:pt x="11729" y="14312"/>
                </a:lnTo>
                <a:lnTo>
                  <a:pt x="11743" y="14311"/>
                </a:lnTo>
                <a:lnTo>
                  <a:pt x="11745" y="14308"/>
                </a:lnTo>
                <a:lnTo>
                  <a:pt x="11746" y="14301"/>
                </a:lnTo>
                <a:lnTo>
                  <a:pt x="11743" y="14302"/>
                </a:lnTo>
                <a:lnTo>
                  <a:pt x="11724" y="14298"/>
                </a:lnTo>
                <a:lnTo>
                  <a:pt x="11720" y="14305"/>
                </a:lnTo>
                <a:lnTo>
                  <a:pt x="11718" y="14305"/>
                </a:lnTo>
                <a:lnTo>
                  <a:pt x="11715" y="14301"/>
                </a:lnTo>
                <a:lnTo>
                  <a:pt x="11713" y="14300"/>
                </a:lnTo>
                <a:lnTo>
                  <a:pt x="11704" y="14297"/>
                </a:lnTo>
                <a:lnTo>
                  <a:pt x="11708" y="14291"/>
                </a:lnTo>
                <a:lnTo>
                  <a:pt x="11714" y="14291"/>
                </a:lnTo>
                <a:lnTo>
                  <a:pt x="11720" y="14292"/>
                </a:lnTo>
                <a:lnTo>
                  <a:pt x="11726" y="14291"/>
                </a:lnTo>
                <a:lnTo>
                  <a:pt x="11731" y="14285"/>
                </a:lnTo>
                <a:lnTo>
                  <a:pt x="11732" y="14279"/>
                </a:lnTo>
                <a:lnTo>
                  <a:pt x="11734" y="14275"/>
                </a:lnTo>
                <a:lnTo>
                  <a:pt x="11740" y="14273"/>
                </a:lnTo>
                <a:lnTo>
                  <a:pt x="11743" y="14276"/>
                </a:lnTo>
                <a:lnTo>
                  <a:pt x="11750" y="14290"/>
                </a:lnTo>
                <a:lnTo>
                  <a:pt x="11752" y="14292"/>
                </a:lnTo>
                <a:lnTo>
                  <a:pt x="11756" y="14287"/>
                </a:lnTo>
                <a:lnTo>
                  <a:pt x="11759" y="14283"/>
                </a:lnTo>
                <a:lnTo>
                  <a:pt x="11765" y="14270"/>
                </a:lnTo>
                <a:lnTo>
                  <a:pt x="11763" y="14263"/>
                </a:lnTo>
                <a:lnTo>
                  <a:pt x="11771" y="14243"/>
                </a:lnTo>
                <a:lnTo>
                  <a:pt x="11773" y="14234"/>
                </a:lnTo>
                <a:lnTo>
                  <a:pt x="11772" y="14227"/>
                </a:lnTo>
                <a:lnTo>
                  <a:pt x="11770" y="14229"/>
                </a:lnTo>
                <a:lnTo>
                  <a:pt x="11769" y="14234"/>
                </a:lnTo>
                <a:lnTo>
                  <a:pt x="11765" y="14236"/>
                </a:lnTo>
                <a:lnTo>
                  <a:pt x="11761" y="14235"/>
                </a:lnTo>
                <a:lnTo>
                  <a:pt x="11759" y="14232"/>
                </a:lnTo>
                <a:lnTo>
                  <a:pt x="11759" y="14227"/>
                </a:lnTo>
                <a:lnTo>
                  <a:pt x="11761" y="14221"/>
                </a:lnTo>
                <a:lnTo>
                  <a:pt x="11766" y="14215"/>
                </a:lnTo>
                <a:lnTo>
                  <a:pt x="11770" y="14215"/>
                </a:lnTo>
                <a:lnTo>
                  <a:pt x="11774" y="14216"/>
                </a:lnTo>
                <a:lnTo>
                  <a:pt x="11778" y="14214"/>
                </a:lnTo>
                <a:lnTo>
                  <a:pt x="11782" y="14194"/>
                </a:lnTo>
                <a:lnTo>
                  <a:pt x="11786" y="14184"/>
                </a:lnTo>
                <a:lnTo>
                  <a:pt x="11786" y="14179"/>
                </a:lnTo>
                <a:lnTo>
                  <a:pt x="11785" y="14175"/>
                </a:lnTo>
                <a:lnTo>
                  <a:pt x="11783" y="14170"/>
                </a:lnTo>
                <a:lnTo>
                  <a:pt x="11784" y="14168"/>
                </a:lnTo>
                <a:lnTo>
                  <a:pt x="11786" y="14156"/>
                </a:lnTo>
                <a:lnTo>
                  <a:pt x="11791" y="14145"/>
                </a:lnTo>
                <a:lnTo>
                  <a:pt x="11800" y="14123"/>
                </a:lnTo>
                <a:lnTo>
                  <a:pt x="11796" y="14111"/>
                </a:lnTo>
                <a:lnTo>
                  <a:pt x="11792" y="14125"/>
                </a:lnTo>
                <a:lnTo>
                  <a:pt x="11789" y="14131"/>
                </a:lnTo>
                <a:lnTo>
                  <a:pt x="11784" y="14136"/>
                </a:lnTo>
                <a:lnTo>
                  <a:pt x="11784" y="14131"/>
                </a:lnTo>
                <a:lnTo>
                  <a:pt x="11787" y="14118"/>
                </a:lnTo>
                <a:lnTo>
                  <a:pt x="11792" y="14106"/>
                </a:lnTo>
                <a:lnTo>
                  <a:pt x="11789" y="14102"/>
                </a:lnTo>
                <a:lnTo>
                  <a:pt x="11784" y="14103"/>
                </a:lnTo>
                <a:lnTo>
                  <a:pt x="11772" y="14118"/>
                </a:lnTo>
                <a:lnTo>
                  <a:pt x="11765" y="14119"/>
                </a:lnTo>
                <a:lnTo>
                  <a:pt x="11765" y="14116"/>
                </a:lnTo>
                <a:lnTo>
                  <a:pt x="11768" y="14115"/>
                </a:lnTo>
                <a:lnTo>
                  <a:pt x="11770" y="14113"/>
                </a:lnTo>
                <a:lnTo>
                  <a:pt x="11772" y="14111"/>
                </a:lnTo>
                <a:lnTo>
                  <a:pt x="11774" y="14107"/>
                </a:lnTo>
                <a:lnTo>
                  <a:pt x="11769" y="14103"/>
                </a:lnTo>
                <a:lnTo>
                  <a:pt x="11768" y="14095"/>
                </a:lnTo>
                <a:lnTo>
                  <a:pt x="11770" y="14086"/>
                </a:lnTo>
                <a:lnTo>
                  <a:pt x="11775" y="14080"/>
                </a:lnTo>
                <a:lnTo>
                  <a:pt x="11777" y="14092"/>
                </a:lnTo>
                <a:lnTo>
                  <a:pt x="11780" y="14098"/>
                </a:lnTo>
                <a:lnTo>
                  <a:pt x="11785" y="14098"/>
                </a:lnTo>
                <a:lnTo>
                  <a:pt x="11793" y="14092"/>
                </a:lnTo>
                <a:lnTo>
                  <a:pt x="11797" y="14094"/>
                </a:lnTo>
                <a:lnTo>
                  <a:pt x="11804" y="14092"/>
                </a:lnTo>
                <a:lnTo>
                  <a:pt x="11808" y="14089"/>
                </a:lnTo>
                <a:lnTo>
                  <a:pt x="11811" y="14085"/>
                </a:lnTo>
                <a:lnTo>
                  <a:pt x="11816" y="14087"/>
                </a:lnTo>
                <a:lnTo>
                  <a:pt x="11818" y="14086"/>
                </a:lnTo>
                <a:lnTo>
                  <a:pt x="11824" y="14086"/>
                </a:lnTo>
                <a:lnTo>
                  <a:pt x="11827" y="14085"/>
                </a:lnTo>
                <a:lnTo>
                  <a:pt x="11830" y="14083"/>
                </a:lnTo>
                <a:lnTo>
                  <a:pt x="11832" y="14081"/>
                </a:lnTo>
                <a:lnTo>
                  <a:pt x="11832" y="14078"/>
                </a:lnTo>
                <a:lnTo>
                  <a:pt x="11833" y="14075"/>
                </a:lnTo>
                <a:lnTo>
                  <a:pt x="11833" y="14069"/>
                </a:lnTo>
                <a:lnTo>
                  <a:pt x="11837" y="14067"/>
                </a:lnTo>
                <a:lnTo>
                  <a:pt x="11839" y="14065"/>
                </a:lnTo>
                <a:lnTo>
                  <a:pt x="11838" y="14061"/>
                </a:lnTo>
                <a:lnTo>
                  <a:pt x="11838" y="14055"/>
                </a:lnTo>
                <a:lnTo>
                  <a:pt x="11842" y="14050"/>
                </a:lnTo>
                <a:lnTo>
                  <a:pt x="11843" y="14047"/>
                </a:lnTo>
                <a:lnTo>
                  <a:pt x="11841" y="14043"/>
                </a:lnTo>
                <a:lnTo>
                  <a:pt x="11846" y="14036"/>
                </a:lnTo>
                <a:lnTo>
                  <a:pt x="11856" y="14025"/>
                </a:lnTo>
                <a:lnTo>
                  <a:pt x="11858" y="14016"/>
                </a:lnTo>
                <a:lnTo>
                  <a:pt x="11863" y="14010"/>
                </a:lnTo>
                <a:lnTo>
                  <a:pt x="11864" y="14003"/>
                </a:lnTo>
                <a:lnTo>
                  <a:pt x="11861" y="14001"/>
                </a:lnTo>
                <a:lnTo>
                  <a:pt x="11859" y="14005"/>
                </a:lnTo>
                <a:lnTo>
                  <a:pt x="11854" y="14011"/>
                </a:lnTo>
                <a:lnTo>
                  <a:pt x="11849" y="14009"/>
                </a:lnTo>
                <a:lnTo>
                  <a:pt x="11847" y="14008"/>
                </a:lnTo>
                <a:lnTo>
                  <a:pt x="11845" y="14003"/>
                </a:lnTo>
                <a:lnTo>
                  <a:pt x="11845" y="13998"/>
                </a:lnTo>
                <a:lnTo>
                  <a:pt x="11850" y="13997"/>
                </a:lnTo>
                <a:lnTo>
                  <a:pt x="11854" y="13996"/>
                </a:lnTo>
                <a:lnTo>
                  <a:pt x="11849" y="13988"/>
                </a:lnTo>
                <a:lnTo>
                  <a:pt x="11850" y="13985"/>
                </a:lnTo>
                <a:lnTo>
                  <a:pt x="11863" y="13972"/>
                </a:lnTo>
                <a:lnTo>
                  <a:pt x="11872" y="13966"/>
                </a:lnTo>
                <a:lnTo>
                  <a:pt x="11878" y="13974"/>
                </a:lnTo>
                <a:lnTo>
                  <a:pt x="11875" y="13985"/>
                </a:lnTo>
                <a:lnTo>
                  <a:pt x="11869" y="13991"/>
                </a:lnTo>
                <a:lnTo>
                  <a:pt x="11868" y="13995"/>
                </a:lnTo>
                <a:lnTo>
                  <a:pt x="11873" y="13992"/>
                </a:lnTo>
                <a:lnTo>
                  <a:pt x="11886" y="13980"/>
                </a:lnTo>
                <a:lnTo>
                  <a:pt x="11889" y="13976"/>
                </a:lnTo>
                <a:lnTo>
                  <a:pt x="11886" y="13968"/>
                </a:lnTo>
                <a:lnTo>
                  <a:pt x="11889" y="13959"/>
                </a:lnTo>
                <a:lnTo>
                  <a:pt x="11897" y="13948"/>
                </a:lnTo>
                <a:lnTo>
                  <a:pt x="11904" y="13943"/>
                </a:lnTo>
                <a:lnTo>
                  <a:pt x="11909" y="13936"/>
                </a:lnTo>
                <a:lnTo>
                  <a:pt x="11911" y="13928"/>
                </a:lnTo>
                <a:lnTo>
                  <a:pt x="11913" y="13921"/>
                </a:lnTo>
                <a:lnTo>
                  <a:pt x="11918" y="13915"/>
                </a:lnTo>
                <a:lnTo>
                  <a:pt x="11921" y="13900"/>
                </a:lnTo>
                <a:lnTo>
                  <a:pt x="11926" y="13890"/>
                </a:lnTo>
                <a:lnTo>
                  <a:pt x="11927" y="13884"/>
                </a:lnTo>
                <a:lnTo>
                  <a:pt x="11929" y="13879"/>
                </a:lnTo>
                <a:lnTo>
                  <a:pt x="11933" y="13874"/>
                </a:lnTo>
                <a:lnTo>
                  <a:pt x="11941" y="13864"/>
                </a:lnTo>
                <a:lnTo>
                  <a:pt x="11947" y="13860"/>
                </a:lnTo>
                <a:lnTo>
                  <a:pt x="11951" y="13858"/>
                </a:lnTo>
                <a:lnTo>
                  <a:pt x="11953" y="13849"/>
                </a:lnTo>
                <a:lnTo>
                  <a:pt x="11954" y="13840"/>
                </a:lnTo>
                <a:lnTo>
                  <a:pt x="11958" y="13833"/>
                </a:lnTo>
                <a:lnTo>
                  <a:pt x="11966" y="13828"/>
                </a:lnTo>
                <a:lnTo>
                  <a:pt x="11972" y="13822"/>
                </a:lnTo>
                <a:lnTo>
                  <a:pt x="11977" y="13817"/>
                </a:lnTo>
                <a:lnTo>
                  <a:pt x="11977" y="13805"/>
                </a:lnTo>
                <a:lnTo>
                  <a:pt x="11989" y="13793"/>
                </a:lnTo>
                <a:lnTo>
                  <a:pt x="11997" y="13789"/>
                </a:lnTo>
                <a:lnTo>
                  <a:pt x="12003" y="13783"/>
                </a:lnTo>
                <a:lnTo>
                  <a:pt x="12023" y="13771"/>
                </a:lnTo>
                <a:lnTo>
                  <a:pt x="12039" y="13764"/>
                </a:lnTo>
                <a:lnTo>
                  <a:pt x="12063" y="13758"/>
                </a:lnTo>
                <a:lnTo>
                  <a:pt x="12078" y="13762"/>
                </a:lnTo>
                <a:lnTo>
                  <a:pt x="12083" y="13760"/>
                </a:lnTo>
                <a:lnTo>
                  <a:pt x="12084" y="13759"/>
                </a:lnTo>
                <a:lnTo>
                  <a:pt x="12086" y="13756"/>
                </a:lnTo>
                <a:lnTo>
                  <a:pt x="12089" y="13751"/>
                </a:lnTo>
                <a:lnTo>
                  <a:pt x="12092" y="13750"/>
                </a:lnTo>
                <a:lnTo>
                  <a:pt x="12100" y="13751"/>
                </a:lnTo>
                <a:lnTo>
                  <a:pt x="12103" y="13750"/>
                </a:lnTo>
                <a:lnTo>
                  <a:pt x="12105" y="13746"/>
                </a:lnTo>
                <a:lnTo>
                  <a:pt x="12106" y="13737"/>
                </a:lnTo>
                <a:lnTo>
                  <a:pt x="12108" y="13735"/>
                </a:lnTo>
                <a:lnTo>
                  <a:pt x="12109" y="13734"/>
                </a:lnTo>
                <a:lnTo>
                  <a:pt x="12107" y="13732"/>
                </a:lnTo>
                <a:lnTo>
                  <a:pt x="12103" y="13730"/>
                </a:lnTo>
                <a:lnTo>
                  <a:pt x="12100" y="13729"/>
                </a:lnTo>
                <a:lnTo>
                  <a:pt x="12077" y="13729"/>
                </a:lnTo>
                <a:lnTo>
                  <a:pt x="12075" y="13728"/>
                </a:lnTo>
                <a:lnTo>
                  <a:pt x="12068" y="13720"/>
                </a:lnTo>
                <a:lnTo>
                  <a:pt x="12084" y="13714"/>
                </a:lnTo>
                <a:lnTo>
                  <a:pt x="12086" y="13712"/>
                </a:lnTo>
                <a:lnTo>
                  <a:pt x="12092" y="13706"/>
                </a:lnTo>
                <a:lnTo>
                  <a:pt x="12093" y="13705"/>
                </a:lnTo>
                <a:lnTo>
                  <a:pt x="12096" y="13706"/>
                </a:lnTo>
                <a:lnTo>
                  <a:pt x="12103" y="13714"/>
                </a:lnTo>
                <a:lnTo>
                  <a:pt x="12104" y="13714"/>
                </a:lnTo>
                <a:lnTo>
                  <a:pt x="12107" y="13714"/>
                </a:lnTo>
                <a:lnTo>
                  <a:pt x="12109" y="13714"/>
                </a:lnTo>
                <a:lnTo>
                  <a:pt x="12110" y="13715"/>
                </a:lnTo>
                <a:lnTo>
                  <a:pt x="12112" y="13719"/>
                </a:lnTo>
                <a:lnTo>
                  <a:pt x="12113" y="13720"/>
                </a:lnTo>
                <a:lnTo>
                  <a:pt x="12117" y="13720"/>
                </a:lnTo>
                <a:lnTo>
                  <a:pt x="12113" y="13715"/>
                </a:lnTo>
                <a:lnTo>
                  <a:pt x="12109" y="13707"/>
                </a:lnTo>
                <a:lnTo>
                  <a:pt x="12111" y="13700"/>
                </a:lnTo>
                <a:lnTo>
                  <a:pt x="12118" y="13691"/>
                </a:lnTo>
                <a:lnTo>
                  <a:pt x="12127" y="13680"/>
                </a:lnTo>
                <a:lnTo>
                  <a:pt x="12136" y="13675"/>
                </a:lnTo>
                <a:lnTo>
                  <a:pt x="12143" y="13672"/>
                </a:lnTo>
                <a:lnTo>
                  <a:pt x="12147" y="13659"/>
                </a:lnTo>
                <a:lnTo>
                  <a:pt x="12168" y="13640"/>
                </a:lnTo>
                <a:lnTo>
                  <a:pt x="12184" y="13629"/>
                </a:lnTo>
                <a:lnTo>
                  <a:pt x="12229" y="13608"/>
                </a:lnTo>
                <a:lnTo>
                  <a:pt x="12224" y="13602"/>
                </a:lnTo>
                <a:lnTo>
                  <a:pt x="12225" y="13594"/>
                </a:lnTo>
                <a:lnTo>
                  <a:pt x="12227" y="13585"/>
                </a:lnTo>
                <a:lnTo>
                  <a:pt x="12231" y="13576"/>
                </a:lnTo>
                <a:lnTo>
                  <a:pt x="12232" y="13570"/>
                </a:lnTo>
                <a:lnTo>
                  <a:pt x="12234" y="13564"/>
                </a:lnTo>
                <a:lnTo>
                  <a:pt x="12236" y="13562"/>
                </a:lnTo>
                <a:lnTo>
                  <a:pt x="12237" y="13560"/>
                </a:lnTo>
                <a:lnTo>
                  <a:pt x="12238" y="13558"/>
                </a:lnTo>
                <a:lnTo>
                  <a:pt x="12239" y="13555"/>
                </a:lnTo>
                <a:lnTo>
                  <a:pt x="12235" y="13552"/>
                </a:lnTo>
                <a:lnTo>
                  <a:pt x="12231" y="13552"/>
                </a:lnTo>
                <a:lnTo>
                  <a:pt x="12231" y="13544"/>
                </a:lnTo>
                <a:lnTo>
                  <a:pt x="12232" y="13538"/>
                </a:lnTo>
                <a:lnTo>
                  <a:pt x="12235" y="13533"/>
                </a:lnTo>
                <a:lnTo>
                  <a:pt x="12238" y="13529"/>
                </a:lnTo>
                <a:lnTo>
                  <a:pt x="12241" y="13523"/>
                </a:lnTo>
                <a:lnTo>
                  <a:pt x="12244" y="13516"/>
                </a:lnTo>
                <a:lnTo>
                  <a:pt x="12249" y="13511"/>
                </a:lnTo>
                <a:lnTo>
                  <a:pt x="12248" y="13505"/>
                </a:lnTo>
                <a:lnTo>
                  <a:pt x="12243" y="13501"/>
                </a:lnTo>
                <a:lnTo>
                  <a:pt x="12240" y="13495"/>
                </a:lnTo>
                <a:lnTo>
                  <a:pt x="12235" y="13493"/>
                </a:lnTo>
                <a:lnTo>
                  <a:pt x="12233" y="13486"/>
                </a:lnTo>
                <a:lnTo>
                  <a:pt x="12236" y="13475"/>
                </a:lnTo>
                <a:lnTo>
                  <a:pt x="12239" y="13466"/>
                </a:lnTo>
                <a:lnTo>
                  <a:pt x="12242" y="13458"/>
                </a:lnTo>
                <a:lnTo>
                  <a:pt x="12252" y="13446"/>
                </a:lnTo>
                <a:lnTo>
                  <a:pt x="12250" y="13434"/>
                </a:lnTo>
                <a:lnTo>
                  <a:pt x="12274" y="13392"/>
                </a:lnTo>
                <a:lnTo>
                  <a:pt x="12293" y="13373"/>
                </a:lnTo>
                <a:lnTo>
                  <a:pt x="12303" y="13365"/>
                </a:lnTo>
                <a:lnTo>
                  <a:pt x="12312" y="13354"/>
                </a:lnTo>
                <a:lnTo>
                  <a:pt x="12322" y="13347"/>
                </a:lnTo>
                <a:lnTo>
                  <a:pt x="12320" y="13340"/>
                </a:lnTo>
                <a:lnTo>
                  <a:pt x="12324" y="13325"/>
                </a:lnTo>
                <a:lnTo>
                  <a:pt x="12335" y="13308"/>
                </a:lnTo>
                <a:lnTo>
                  <a:pt x="12344" y="13299"/>
                </a:lnTo>
                <a:lnTo>
                  <a:pt x="12346" y="13293"/>
                </a:lnTo>
                <a:lnTo>
                  <a:pt x="12342" y="13286"/>
                </a:lnTo>
                <a:lnTo>
                  <a:pt x="12350" y="13274"/>
                </a:lnTo>
                <a:lnTo>
                  <a:pt x="12357" y="13265"/>
                </a:lnTo>
                <a:lnTo>
                  <a:pt x="12363" y="13260"/>
                </a:lnTo>
                <a:lnTo>
                  <a:pt x="12360" y="13252"/>
                </a:lnTo>
                <a:lnTo>
                  <a:pt x="12366" y="13241"/>
                </a:lnTo>
                <a:lnTo>
                  <a:pt x="12366" y="13227"/>
                </a:lnTo>
                <a:lnTo>
                  <a:pt x="12377" y="13211"/>
                </a:lnTo>
                <a:lnTo>
                  <a:pt x="12387" y="13200"/>
                </a:lnTo>
                <a:lnTo>
                  <a:pt x="12397" y="13190"/>
                </a:lnTo>
                <a:lnTo>
                  <a:pt x="12400" y="13181"/>
                </a:lnTo>
                <a:lnTo>
                  <a:pt x="12400" y="13177"/>
                </a:lnTo>
                <a:lnTo>
                  <a:pt x="12399" y="13170"/>
                </a:lnTo>
                <a:lnTo>
                  <a:pt x="12395" y="13163"/>
                </a:lnTo>
                <a:lnTo>
                  <a:pt x="12396" y="13151"/>
                </a:lnTo>
                <a:lnTo>
                  <a:pt x="12402" y="13139"/>
                </a:lnTo>
                <a:lnTo>
                  <a:pt x="12418" y="13119"/>
                </a:lnTo>
                <a:lnTo>
                  <a:pt x="12419" y="13091"/>
                </a:lnTo>
                <a:lnTo>
                  <a:pt x="12416" y="13084"/>
                </a:lnTo>
                <a:lnTo>
                  <a:pt x="12424" y="13066"/>
                </a:lnTo>
                <a:lnTo>
                  <a:pt x="12426" y="13052"/>
                </a:lnTo>
                <a:lnTo>
                  <a:pt x="12437" y="13032"/>
                </a:lnTo>
                <a:lnTo>
                  <a:pt x="12449" y="13018"/>
                </a:lnTo>
                <a:lnTo>
                  <a:pt x="12455" y="13013"/>
                </a:lnTo>
                <a:lnTo>
                  <a:pt x="12456" y="13006"/>
                </a:lnTo>
                <a:lnTo>
                  <a:pt x="12456" y="13002"/>
                </a:lnTo>
                <a:lnTo>
                  <a:pt x="12452" y="13000"/>
                </a:lnTo>
                <a:lnTo>
                  <a:pt x="12451" y="12992"/>
                </a:lnTo>
                <a:lnTo>
                  <a:pt x="12455" y="12976"/>
                </a:lnTo>
                <a:lnTo>
                  <a:pt x="12462" y="12962"/>
                </a:lnTo>
                <a:lnTo>
                  <a:pt x="12468" y="12955"/>
                </a:lnTo>
                <a:lnTo>
                  <a:pt x="12470" y="12951"/>
                </a:lnTo>
                <a:lnTo>
                  <a:pt x="12471" y="12947"/>
                </a:lnTo>
                <a:lnTo>
                  <a:pt x="12472" y="12938"/>
                </a:lnTo>
                <a:lnTo>
                  <a:pt x="12472" y="12933"/>
                </a:lnTo>
                <a:lnTo>
                  <a:pt x="12470" y="12930"/>
                </a:lnTo>
                <a:lnTo>
                  <a:pt x="12468" y="12928"/>
                </a:lnTo>
                <a:lnTo>
                  <a:pt x="12467" y="12929"/>
                </a:lnTo>
                <a:lnTo>
                  <a:pt x="12465" y="12933"/>
                </a:lnTo>
                <a:lnTo>
                  <a:pt x="12462" y="12933"/>
                </a:lnTo>
                <a:lnTo>
                  <a:pt x="12459" y="12930"/>
                </a:lnTo>
                <a:lnTo>
                  <a:pt x="12456" y="12928"/>
                </a:lnTo>
                <a:lnTo>
                  <a:pt x="12454" y="12925"/>
                </a:lnTo>
                <a:lnTo>
                  <a:pt x="12449" y="12908"/>
                </a:lnTo>
                <a:lnTo>
                  <a:pt x="12451" y="12871"/>
                </a:lnTo>
                <a:lnTo>
                  <a:pt x="12448" y="12864"/>
                </a:lnTo>
                <a:lnTo>
                  <a:pt x="12459" y="12829"/>
                </a:lnTo>
                <a:lnTo>
                  <a:pt x="12458" y="12827"/>
                </a:lnTo>
                <a:lnTo>
                  <a:pt x="12462" y="12819"/>
                </a:lnTo>
                <a:lnTo>
                  <a:pt x="12466" y="12794"/>
                </a:lnTo>
                <a:lnTo>
                  <a:pt x="12476" y="12759"/>
                </a:lnTo>
                <a:lnTo>
                  <a:pt x="12479" y="12750"/>
                </a:lnTo>
                <a:lnTo>
                  <a:pt x="12489" y="12734"/>
                </a:lnTo>
                <a:lnTo>
                  <a:pt x="12492" y="12720"/>
                </a:lnTo>
                <a:lnTo>
                  <a:pt x="12495" y="12713"/>
                </a:lnTo>
                <a:lnTo>
                  <a:pt x="12511" y="12684"/>
                </a:lnTo>
                <a:lnTo>
                  <a:pt x="12518" y="12668"/>
                </a:lnTo>
                <a:lnTo>
                  <a:pt x="12516" y="12656"/>
                </a:lnTo>
                <a:lnTo>
                  <a:pt x="12536" y="12620"/>
                </a:lnTo>
                <a:lnTo>
                  <a:pt x="12542" y="12600"/>
                </a:lnTo>
                <a:lnTo>
                  <a:pt x="12545" y="12575"/>
                </a:lnTo>
                <a:lnTo>
                  <a:pt x="12545" y="12564"/>
                </a:lnTo>
                <a:lnTo>
                  <a:pt x="12545" y="12559"/>
                </a:lnTo>
                <a:lnTo>
                  <a:pt x="12546" y="12554"/>
                </a:lnTo>
                <a:lnTo>
                  <a:pt x="12552" y="12546"/>
                </a:lnTo>
                <a:lnTo>
                  <a:pt x="12553" y="12544"/>
                </a:lnTo>
                <a:lnTo>
                  <a:pt x="12555" y="12538"/>
                </a:lnTo>
                <a:lnTo>
                  <a:pt x="12568" y="12518"/>
                </a:lnTo>
                <a:lnTo>
                  <a:pt x="12571" y="12510"/>
                </a:lnTo>
                <a:lnTo>
                  <a:pt x="12573" y="12500"/>
                </a:lnTo>
                <a:lnTo>
                  <a:pt x="12576" y="12481"/>
                </a:lnTo>
                <a:lnTo>
                  <a:pt x="12577" y="12478"/>
                </a:lnTo>
                <a:lnTo>
                  <a:pt x="12582" y="12471"/>
                </a:lnTo>
                <a:lnTo>
                  <a:pt x="12584" y="12468"/>
                </a:lnTo>
                <a:lnTo>
                  <a:pt x="12584" y="12450"/>
                </a:lnTo>
                <a:lnTo>
                  <a:pt x="12584" y="12443"/>
                </a:lnTo>
                <a:lnTo>
                  <a:pt x="12586" y="12436"/>
                </a:lnTo>
                <a:lnTo>
                  <a:pt x="12588" y="12428"/>
                </a:lnTo>
                <a:lnTo>
                  <a:pt x="12598" y="12411"/>
                </a:lnTo>
                <a:lnTo>
                  <a:pt x="12599" y="12405"/>
                </a:lnTo>
                <a:lnTo>
                  <a:pt x="12598" y="12398"/>
                </a:lnTo>
                <a:lnTo>
                  <a:pt x="12598" y="12387"/>
                </a:lnTo>
                <a:lnTo>
                  <a:pt x="12599" y="12384"/>
                </a:lnTo>
                <a:lnTo>
                  <a:pt x="12603" y="12379"/>
                </a:lnTo>
                <a:lnTo>
                  <a:pt x="12604" y="12377"/>
                </a:lnTo>
                <a:lnTo>
                  <a:pt x="12603" y="12374"/>
                </a:lnTo>
                <a:lnTo>
                  <a:pt x="12602" y="12370"/>
                </a:lnTo>
                <a:lnTo>
                  <a:pt x="12602" y="12368"/>
                </a:lnTo>
                <a:lnTo>
                  <a:pt x="12604" y="12358"/>
                </a:lnTo>
                <a:lnTo>
                  <a:pt x="12605" y="12353"/>
                </a:lnTo>
                <a:lnTo>
                  <a:pt x="12612" y="12340"/>
                </a:lnTo>
                <a:lnTo>
                  <a:pt x="12616" y="12321"/>
                </a:lnTo>
                <a:lnTo>
                  <a:pt x="12621" y="12312"/>
                </a:lnTo>
                <a:lnTo>
                  <a:pt x="12620" y="12308"/>
                </a:lnTo>
                <a:lnTo>
                  <a:pt x="12620" y="12300"/>
                </a:lnTo>
                <a:lnTo>
                  <a:pt x="12620" y="12292"/>
                </a:lnTo>
                <a:lnTo>
                  <a:pt x="12622" y="12287"/>
                </a:lnTo>
                <a:lnTo>
                  <a:pt x="12626" y="12280"/>
                </a:lnTo>
                <a:lnTo>
                  <a:pt x="12625" y="12274"/>
                </a:lnTo>
                <a:lnTo>
                  <a:pt x="12621" y="12264"/>
                </a:lnTo>
                <a:lnTo>
                  <a:pt x="12619" y="12247"/>
                </a:lnTo>
                <a:lnTo>
                  <a:pt x="12624" y="12229"/>
                </a:lnTo>
                <a:lnTo>
                  <a:pt x="12632" y="12212"/>
                </a:lnTo>
                <a:lnTo>
                  <a:pt x="12649" y="12183"/>
                </a:lnTo>
                <a:lnTo>
                  <a:pt x="12650" y="12179"/>
                </a:lnTo>
                <a:lnTo>
                  <a:pt x="12652" y="12177"/>
                </a:lnTo>
                <a:lnTo>
                  <a:pt x="12658" y="12174"/>
                </a:lnTo>
                <a:lnTo>
                  <a:pt x="12660" y="12173"/>
                </a:lnTo>
                <a:lnTo>
                  <a:pt x="12660" y="12168"/>
                </a:lnTo>
                <a:lnTo>
                  <a:pt x="12659" y="12147"/>
                </a:lnTo>
                <a:lnTo>
                  <a:pt x="12659" y="12144"/>
                </a:lnTo>
                <a:lnTo>
                  <a:pt x="12661" y="12138"/>
                </a:lnTo>
                <a:lnTo>
                  <a:pt x="12667" y="12122"/>
                </a:lnTo>
                <a:lnTo>
                  <a:pt x="12675" y="12107"/>
                </a:lnTo>
                <a:lnTo>
                  <a:pt x="12692" y="12082"/>
                </a:lnTo>
                <a:lnTo>
                  <a:pt x="12713" y="12061"/>
                </a:lnTo>
                <a:lnTo>
                  <a:pt x="12722" y="12048"/>
                </a:lnTo>
                <a:lnTo>
                  <a:pt x="12725" y="12030"/>
                </a:lnTo>
                <a:lnTo>
                  <a:pt x="12723" y="12012"/>
                </a:lnTo>
                <a:lnTo>
                  <a:pt x="12724" y="12002"/>
                </a:lnTo>
                <a:lnTo>
                  <a:pt x="12732" y="11988"/>
                </a:lnTo>
                <a:lnTo>
                  <a:pt x="12732" y="11983"/>
                </a:lnTo>
                <a:lnTo>
                  <a:pt x="12732" y="11978"/>
                </a:lnTo>
                <a:lnTo>
                  <a:pt x="12732" y="11973"/>
                </a:lnTo>
                <a:lnTo>
                  <a:pt x="12733" y="11969"/>
                </a:lnTo>
                <a:lnTo>
                  <a:pt x="12737" y="11961"/>
                </a:lnTo>
                <a:lnTo>
                  <a:pt x="12738" y="11958"/>
                </a:lnTo>
                <a:lnTo>
                  <a:pt x="12735" y="11951"/>
                </a:lnTo>
                <a:lnTo>
                  <a:pt x="12725" y="11935"/>
                </a:lnTo>
                <a:lnTo>
                  <a:pt x="12723" y="11927"/>
                </a:lnTo>
                <a:lnTo>
                  <a:pt x="12722" y="11890"/>
                </a:lnTo>
                <a:lnTo>
                  <a:pt x="12725" y="11871"/>
                </a:lnTo>
                <a:lnTo>
                  <a:pt x="12739" y="11808"/>
                </a:lnTo>
                <a:lnTo>
                  <a:pt x="12741" y="11786"/>
                </a:lnTo>
                <a:lnTo>
                  <a:pt x="12739" y="11777"/>
                </a:lnTo>
                <a:cubicBezTo>
                  <a:pt x="12739" y="11777"/>
                  <a:pt x="12737" y="11754"/>
                  <a:pt x="12737" y="11754"/>
                </a:cubicBezTo>
                <a:close/>
                <a:moveTo>
                  <a:pt x="10477" y="17329"/>
                </a:moveTo>
                <a:lnTo>
                  <a:pt x="10471" y="17312"/>
                </a:lnTo>
                <a:lnTo>
                  <a:pt x="10452" y="17277"/>
                </a:lnTo>
                <a:lnTo>
                  <a:pt x="10450" y="17275"/>
                </a:lnTo>
                <a:lnTo>
                  <a:pt x="10439" y="17276"/>
                </a:lnTo>
                <a:lnTo>
                  <a:pt x="10433" y="17275"/>
                </a:lnTo>
                <a:lnTo>
                  <a:pt x="10430" y="17270"/>
                </a:lnTo>
                <a:lnTo>
                  <a:pt x="10426" y="17258"/>
                </a:lnTo>
                <a:lnTo>
                  <a:pt x="10422" y="17250"/>
                </a:lnTo>
                <a:lnTo>
                  <a:pt x="10418" y="17246"/>
                </a:lnTo>
                <a:lnTo>
                  <a:pt x="10415" y="17244"/>
                </a:lnTo>
                <a:lnTo>
                  <a:pt x="10410" y="17247"/>
                </a:lnTo>
                <a:lnTo>
                  <a:pt x="10407" y="17247"/>
                </a:lnTo>
                <a:lnTo>
                  <a:pt x="10406" y="17239"/>
                </a:lnTo>
                <a:lnTo>
                  <a:pt x="10404" y="17237"/>
                </a:lnTo>
                <a:lnTo>
                  <a:pt x="10402" y="17235"/>
                </a:lnTo>
                <a:lnTo>
                  <a:pt x="10395" y="17235"/>
                </a:lnTo>
                <a:lnTo>
                  <a:pt x="10393" y="17234"/>
                </a:lnTo>
                <a:lnTo>
                  <a:pt x="10391" y="17232"/>
                </a:lnTo>
                <a:lnTo>
                  <a:pt x="10386" y="17235"/>
                </a:lnTo>
                <a:lnTo>
                  <a:pt x="10383" y="17239"/>
                </a:lnTo>
                <a:lnTo>
                  <a:pt x="10380" y="17243"/>
                </a:lnTo>
                <a:lnTo>
                  <a:pt x="10376" y="17258"/>
                </a:lnTo>
                <a:lnTo>
                  <a:pt x="10371" y="17268"/>
                </a:lnTo>
                <a:lnTo>
                  <a:pt x="10369" y="17272"/>
                </a:lnTo>
                <a:lnTo>
                  <a:pt x="10364" y="17282"/>
                </a:lnTo>
                <a:lnTo>
                  <a:pt x="10353" y="17291"/>
                </a:lnTo>
                <a:lnTo>
                  <a:pt x="10342" y="17298"/>
                </a:lnTo>
                <a:lnTo>
                  <a:pt x="10333" y="17300"/>
                </a:lnTo>
                <a:lnTo>
                  <a:pt x="10327" y="17296"/>
                </a:lnTo>
                <a:lnTo>
                  <a:pt x="10321" y="17289"/>
                </a:lnTo>
                <a:lnTo>
                  <a:pt x="10315" y="17284"/>
                </a:lnTo>
                <a:lnTo>
                  <a:pt x="10303" y="17289"/>
                </a:lnTo>
                <a:lnTo>
                  <a:pt x="10299" y="17283"/>
                </a:lnTo>
                <a:lnTo>
                  <a:pt x="10295" y="17275"/>
                </a:lnTo>
                <a:lnTo>
                  <a:pt x="10291" y="17271"/>
                </a:lnTo>
                <a:lnTo>
                  <a:pt x="10286" y="17272"/>
                </a:lnTo>
                <a:lnTo>
                  <a:pt x="10269" y="17280"/>
                </a:lnTo>
                <a:lnTo>
                  <a:pt x="10265" y="17284"/>
                </a:lnTo>
                <a:lnTo>
                  <a:pt x="10262" y="17290"/>
                </a:lnTo>
                <a:lnTo>
                  <a:pt x="10239" y="17325"/>
                </a:lnTo>
                <a:lnTo>
                  <a:pt x="10227" y="17339"/>
                </a:lnTo>
                <a:lnTo>
                  <a:pt x="10213" y="17349"/>
                </a:lnTo>
                <a:lnTo>
                  <a:pt x="10203" y="17347"/>
                </a:lnTo>
                <a:lnTo>
                  <a:pt x="10201" y="17343"/>
                </a:lnTo>
                <a:lnTo>
                  <a:pt x="10201" y="17339"/>
                </a:lnTo>
                <a:lnTo>
                  <a:pt x="10200" y="17336"/>
                </a:lnTo>
                <a:lnTo>
                  <a:pt x="10192" y="17335"/>
                </a:lnTo>
                <a:lnTo>
                  <a:pt x="10190" y="17333"/>
                </a:lnTo>
                <a:lnTo>
                  <a:pt x="10189" y="17330"/>
                </a:lnTo>
                <a:lnTo>
                  <a:pt x="10189" y="17325"/>
                </a:lnTo>
                <a:lnTo>
                  <a:pt x="10187" y="17321"/>
                </a:lnTo>
                <a:lnTo>
                  <a:pt x="10172" y="17327"/>
                </a:lnTo>
                <a:lnTo>
                  <a:pt x="10170" y="17320"/>
                </a:lnTo>
                <a:lnTo>
                  <a:pt x="10144" y="17341"/>
                </a:lnTo>
                <a:lnTo>
                  <a:pt x="10131" y="17348"/>
                </a:lnTo>
                <a:lnTo>
                  <a:pt x="10093" y="17341"/>
                </a:lnTo>
                <a:lnTo>
                  <a:pt x="10091" y="17340"/>
                </a:lnTo>
                <a:lnTo>
                  <a:pt x="10091" y="17336"/>
                </a:lnTo>
                <a:lnTo>
                  <a:pt x="10089" y="17335"/>
                </a:lnTo>
                <a:lnTo>
                  <a:pt x="10087" y="17335"/>
                </a:lnTo>
                <a:lnTo>
                  <a:pt x="10086" y="17336"/>
                </a:lnTo>
                <a:lnTo>
                  <a:pt x="10084" y="17337"/>
                </a:lnTo>
                <a:lnTo>
                  <a:pt x="10080" y="17339"/>
                </a:lnTo>
                <a:lnTo>
                  <a:pt x="10077" y="17341"/>
                </a:lnTo>
                <a:lnTo>
                  <a:pt x="10075" y="17343"/>
                </a:lnTo>
                <a:lnTo>
                  <a:pt x="10072" y="17345"/>
                </a:lnTo>
                <a:lnTo>
                  <a:pt x="10059" y="17353"/>
                </a:lnTo>
                <a:lnTo>
                  <a:pt x="10044" y="17357"/>
                </a:lnTo>
                <a:lnTo>
                  <a:pt x="10030" y="17363"/>
                </a:lnTo>
                <a:lnTo>
                  <a:pt x="10022" y="17378"/>
                </a:lnTo>
                <a:lnTo>
                  <a:pt x="10022" y="17388"/>
                </a:lnTo>
                <a:lnTo>
                  <a:pt x="10025" y="17395"/>
                </a:lnTo>
                <a:lnTo>
                  <a:pt x="10031" y="17399"/>
                </a:lnTo>
                <a:lnTo>
                  <a:pt x="10045" y="17402"/>
                </a:lnTo>
                <a:lnTo>
                  <a:pt x="10049" y="17406"/>
                </a:lnTo>
                <a:lnTo>
                  <a:pt x="10052" y="17410"/>
                </a:lnTo>
                <a:lnTo>
                  <a:pt x="10056" y="17415"/>
                </a:lnTo>
                <a:lnTo>
                  <a:pt x="10052" y="17416"/>
                </a:lnTo>
                <a:lnTo>
                  <a:pt x="10049" y="17415"/>
                </a:lnTo>
                <a:lnTo>
                  <a:pt x="10046" y="17413"/>
                </a:lnTo>
                <a:lnTo>
                  <a:pt x="10043" y="17412"/>
                </a:lnTo>
                <a:lnTo>
                  <a:pt x="10039" y="17412"/>
                </a:lnTo>
                <a:lnTo>
                  <a:pt x="10036" y="17412"/>
                </a:lnTo>
                <a:lnTo>
                  <a:pt x="10033" y="17414"/>
                </a:lnTo>
                <a:lnTo>
                  <a:pt x="10029" y="17418"/>
                </a:lnTo>
                <a:lnTo>
                  <a:pt x="10024" y="17415"/>
                </a:lnTo>
                <a:lnTo>
                  <a:pt x="10019" y="17414"/>
                </a:lnTo>
                <a:lnTo>
                  <a:pt x="10014" y="17413"/>
                </a:lnTo>
                <a:lnTo>
                  <a:pt x="10012" y="17406"/>
                </a:lnTo>
                <a:lnTo>
                  <a:pt x="10017" y="17402"/>
                </a:lnTo>
                <a:lnTo>
                  <a:pt x="10017" y="17394"/>
                </a:lnTo>
                <a:lnTo>
                  <a:pt x="10014" y="17385"/>
                </a:lnTo>
                <a:lnTo>
                  <a:pt x="10012" y="17379"/>
                </a:lnTo>
                <a:lnTo>
                  <a:pt x="10009" y="17377"/>
                </a:lnTo>
                <a:lnTo>
                  <a:pt x="10006" y="17375"/>
                </a:lnTo>
                <a:lnTo>
                  <a:pt x="10003" y="17374"/>
                </a:lnTo>
                <a:lnTo>
                  <a:pt x="10000" y="17374"/>
                </a:lnTo>
                <a:lnTo>
                  <a:pt x="9996" y="17375"/>
                </a:lnTo>
                <a:lnTo>
                  <a:pt x="9990" y="17380"/>
                </a:lnTo>
                <a:lnTo>
                  <a:pt x="9987" y="17382"/>
                </a:lnTo>
                <a:lnTo>
                  <a:pt x="9983" y="17383"/>
                </a:lnTo>
                <a:lnTo>
                  <a:pt x="9976" y="17383"/>
                </a:lnTo>
                <a:lnTo>
                  <a:pt x="9972" y="17385"/>
                </a:lnTo>
                <a:lnTo>
                  <a:pt x="9970" y="17388"/>
                </a:lnTo>
                <a:lnTo>
                  <a:pt x="9965" y="17396"/>
                </a:lnTo>
                <a:lnTo>
                  <a:pt x="9961" y="17400"/>
                </a:lnTo>
                <a:lnTo>
                  <a:pt x="9950" y="17409"/>
                </a:lnTo>
                <a:lnTo>
                  <a:pt x="9946" y="17415"/>
                </a:lnTo>
                <a:lnTo>
                  <a:pt x="9951" y="17421"/>
                </a:lnTo>
                <a:lnTo>
                  <a:pt x="9946" y="17423"/>
                </a:lnTo>
                <a:lnTo>
                  <a:pt x="9942" y="17421"/>
                </a:lnTo>
                <a:lnTo>
                  <a:pt x="9940" y="17418"/>
                </a:lnTo>
                <a:lnTo>
                  <a:pt x="9939" y="17413"/>
                </a:lnTo>
                <a:lnTo>
                  <a:pt x="9939" y="17405"/>
                </a:lnTo>
                <a:lnTo>
                  <a:pt x="9937" y="17402"/>
                </a:lnTo>
                <a:lnTo>
                  <a:pt x="9919" y="17410"/>
                </a:lnTo>
                <a:lnTo>
                  <a:pt x="9898" y="17417"/>
                </a:lnTo>
                <a:lnTo>
                  <a:pt x="9877" y="17417"/>
                </a:lnTo>
                <a:lnTo>
                  <a:pt x="9836" y="17412"/>
                </a:lnTo>
                <a:lnTo>
                  <a:pt x="9810" y="17397"/>
                </a:lnTo>
                <a:lnTo>
                  <a:pt x="9798" y="17395"/>
                </a:lnTo>
                <a:lnTo>
                  <a:pt x="9795" y="17393"/>
                </a:lnTo>
                <a:lnTo>
                  <a:pt x="9794" y="17391"/>
                </a:lnTo>
                <a:lnTo>
                  <a:pt x="9788" y="17386"/>
                </a:lnTo>
                <a:lnTo>
                  <a:pt x="9781" y="17383"/>
                </a:lnTo>
                <a:lnTo>
                  <a:pt x="9771" y="17373"/>
                </a:lnTo>
                <a:lnTo>
                  <a:pt x="9764" y="17371"/>
                </a:lnTo>
                <a:lnTo>
                  <a:pt x="9758" y="17372"/>
                </a:lnTo>
                <a:lnTo>
                  <a:pt x="9755" y="17371"/>
                </a:lnTo>
                <a:lnTo>
                  <a:pt x="9755" y="17366"/>
                </a:lnTo>
                <a:lnTo>
                  <a:pt x="9753" y="17363"/>
                </a:lnTo>
                <a:lnTo>
                  <a:pt x="9750" y="17362"/>
                </a:lnTo>
                <a:lnTo>
                  <a:pt x="9735" y="17361"/>
                </a:lnTo>
                <a:lnTo>
                  <a:pt x="9728" y="17360"/>
                </a:lnTo>
                <a:lnTo>
                  <a:pt x="9723" y="17357"/>
                </a:lnTo>
                <a:lnTo>
                  <a:pt x="9718" y="17353"/>
                </a:lnTo>
                <a:lnTo>
                  <a:pt x="9710" y="17343"/>
                </a:lnTo>
                <a:lnTo>
                  <a:pt x="9706" y="17335"/>
                </a:lnTo>
                <a:lnTo>
                  <a:pt x="9704" y="17328"/>
                </a:lnTo>
                <a:lnTo>
                  <a:pt x="9703" y="17319"/>
                </a:lnTo>
                <a:lnTo>
                  <a:pt x="9699" y="17316"/>
                </a:lnTo>
                <a:lnTo>
                  <a:pt x="9672" y="17312"/>
                </a:lnTo>
                <a:lnTo>
                  <a:pt x="9658" y="17307"/>
                </a:lnTo>
                <a:lnTo>
                  <a:pt x="9648" y="17296"/>
                </a:lnTo>
                <a:lnTo>
                  <a:pt x="9647" y="17279"/>
                </a:lnTo>
                <a:lnTo>
                  <a:pt x="9630" y="17287"/>
                </a:lnTo>
                <a:lnTo>
                  <a:pt x="9622" y="17289"/>
                </a:lnTo>
                <a:lnTo>
                  <a:pt x="9611" y="17281"/>
                </a:lnTo>
                <a:lnTo>
                  <a:pt x="9607" y="17280"/>
                </a:lnTo>
                <a:lnTo>
                  <a:pt x="9597" y="17279"/>
                </a:lnTo>
                <a:lnTo>
                  <a:pt x="9593" y="17278"/>
                </a:lnTo>
                <a:lnTo>
                  <a:pt x="9590" y="17276"/>
                </a:lnTo>
                <a:lnTo>
                  <a:pt x="9587" y="17271"/>
                </a:lnTo>
                <a:lnTo>
                  <a:pt x="9576" y="17262"/>
                </a:lnTo>
                <a:lnTo>
                  <a:pt x="9574" y="17258"/>
                </a:lnTo>
                <a:lnTo>
                  <a:pt x="9574" y="17253"/>
                </a:lnTo>
                <a:lnTo>
                  <a:pt x="9575" y="17248"/>
                </a:lnTo>
                <a:lnTo>
                  <a:pt x="9578" y="17245"/>
                </a:lnTo>
                <a:lnTo>
                  <a:pt x="9587" y="17240"/>
                </a:lnTo>
                <a:lnTo>
                  <a:pt x="9585" y="17232"/>
                </a:lnTo>
                <a:lnTo>
                  <a:pt x="9578" y="17225"/>
                </a:lnTo>
                <a:lnTo>
                  <a:pt x="9572" y="17223"/>
                </a:lnTo>
                <a:lnTo>
                  <a:pt x="9574" y="17230"/>
                </a:lnTo>
                <a:lnTo>
                  <a:pt x="9574" y="17239"/>
                </a:lnTo>
                <a:lnTo>
                  <a:pt x="9572" y="17249"/>
                </a:lnTo>
                <a:lnTo>
                  <a:pt x="9568" y="17256"/>
                </a:lnTo>
                <a:lnTo>
                  <a:pt x="9561" y="17259"/>
                </a:lnTo>
                <a:lnTo>
                  <a:pt x="9533" y="17256"/>
                </a:lnTo>
                <a:lnTo>
                  <a:pt x="9536" y="17263"/>
                </a:lnTo>
                <a:lnTo>
                  <a:pt x="9533" y="17267"/>
                </a:lnTo>
                <a:lnTo>
                  <a:pt x="9527" y="17269"/>
                </a:lnTo>
                <a:lnTo>
                  <a:pt x="9521" y="17265"/>
                </a:lnTo>
                <a:lnTo>
                  <a:pt x="9518" y="17264"/>
                </a:lnTo>
                <a:lnTo>
                  <a:pt x="9515" y="17263"/>
                </a:lnTo>
                <a:lnTo>
                  <a:pt x="9511" y="17253"/>
                </a:lnTo>
                <a:lnTo>
                  <a:pt x="9502" y="17248"/>
                </a:lnTo>
                <a:lnTo>
                  <a:pt x="9499" y="17245"/>
                </a:lnTo>
                <a:lnTo>
                  <a:pt x="9495" y="17240"/>
                </a:lnTo>
                <a:lnTo>
                  <a:pt x="9491" y="17236"/>
                </a:lnTo>
                <a:lnTo>
                  <a:pt x="9486" y="17236"/>
                </a:lnTo>
                <a:lnTo>
                  <a:pt x="9475" y="17238"/>
                </a:lnTo>
                <a:lnTo>
                  <a:pt x="9464" y="17236"/>
                </a:lnTo>
                <a:lnTo>
                  <a:pt x="9446" y="17226"/>
                </a:lnTo>
                <a:lnTo>
                  <a:pt x="9436" y="17223"/>
                </a:lnTo>
                <a:lnTo>
                  <a:pt x="9433" y="17225"/>
                </a:lnTo>
                <a:lnTo>
                  <a:pt x="9431" y="17227"/>
                </a:lnTo>
                <a:lnTo>
                  <a:pt x="9428" y="17228"/>
                </a:lnTo>
                <a:lnTo>
                  <a:pt x="9427" y="17228"/>
                </a:lnTo>
                <a:lnTo>
                  <a:pt x="9426" y="17225"/>
                </a:lnTo>
                <a:lnTo>
                  <a:pt x="9426" y="17218"/>
                </a:lnTo>
                <a:lnTo>
                  <a:pt x="9425" y="17215"/>
                </a:lnTo>
                <a:lnTo>
                  <a:pt x="9420" y="17204"/>
                </a:lnTo>
                <a:lnTo>
                  <a:pt x="9418" y="17198"/>
                </a:lnTo>
                <a:lnTo>
                  <a:pt x="9418" y="17191"/>
                </a:lnTo>
                <a:lnTo>
                  <a:pt x="9410" y="17199"/>
                </a:lnTo>
                <a:lnTo>
                  <a:pt x="9406" y="17209"/>
                </a:lnTo>
                <a:lnTo>
                  <a:pt x="9405" y="17219"/>
                </a:lnTo>
                <a:lnTo>
                  <a:pt x="9405" y="17264"/>
                </a:lnTo>
                <a:lnTo>
                  <a:pt x="9403" y="17276"/>
                </a:lnTo>
                <a:lnTo>
                  <a:pt x="9400" y="17290"/>
                </a:lnTo>
                <a:lnTo>
                  <a:pt x="9397" y="17297"/>
                </a:lnTo>
                <a:lnTo>
                  <a:pt x="9393" y="17300"/>
                </a:lnTo>
                <a:lnTo>
                  <a:pt x="9387" y="17300"/>
                </a:lnTo>
                <a:lnTo>
                  <a:pt x="9384" y="17302"/>
                </a:lnTo>
                <a:lnTo>
                  <a:pt x="9378" y="17312"/>
                </a:lnTo>
                <a:lnTo>
                  <a:pt x="9373" y="17313"/>
                </a:lnTo>
                <a:lnTo>
                  <a:pt x="9371" y="17315"/>
                </a:lnTo>
                <a:lnTo>
                  <a:pt x="9372" y="17319"/>
                </a:lnTo>
                <a:lnTo>
                  <a:pt x="9376" y="17328"/>
                </a:lnTo>
                <a:lnTo>
                  <a:pt x="9375" y="17334"/>
                </a:lnTo>
                <a:lnTo>
                  <a:pt x="9372" y="17339"/>
                </a:lnTo>
                <a:lnTo>
                  <a:pt x="9368" y="17343"/>
                </a:lnTo>
                <a:lnTo>
                  <a:pt x="9364" y="17344"/>
                </a:lnTo>
                <a:lnTo>
                  <a:pt x="9376" y="17366"/>
                </a:lnTo>
                <a:lnTo>
                  <a:pt x="9380" y="17380"/>
                </a:lnTo>
                <a:lnTo>
                  <a:pt x="9375" y="17397"/>
                </a:lnTo>
                <a:lnTo>
                  <a:pt x="9379" y="17405"/>
                </a:lnTo>
                <a:lnTo>
                  <a:pt x="9380" y="17418"/>
                </a:lnTo>
                <a:lnTo>
                  <a:pt x="9378" y="17431"/>
                </a:lnTo>
                <a:lnTo>
                  <a:pt x="9374" y="17441"/>
                </a:lnTo>
                <a:lnTo>
                  <a:pt x="9378" y="17449"/>
                </a:lnTo>
                <a:lnTo>
                  <a:pt x="9393" y="17489"/>
                </a:lnTo>
                <a:lnTo>
                  <a:pt x="9396" y="17502"/>
                </a:lnTo>
                <a:lnTo>
                  <a:pt x="9394" y="17513"/>
                </a:lnTo>
                <a:lnTo>
                  <a:pt x="9386" y="17517"/>
                </a:lnTo>
                <a:lnTo>
                  <a:pt x="9386" y="17519"/>
                </a:lnTo>
                <a:lnTo>
                  <a:pt x="9386" y="17520"/>
                </a:lnTo>
                <a:lnTo>
                  <a:pt x="9385" y="17521"/>
                </a:lnTo>
                <a:lnTo>
                  <a:pt x="9384" y="17523"/>
                </a:lnTo>
                <a:lnTo>
                  <a:pt x="9387" y="17530"/>
                </a:lnTo>
                <a:lnTo>
                  <a:pt x="9390" y="17533"/>
                </a:lnTo>
                <a:lnTo>
                  <a:pt x="9393" y="17535"/>
                </a:lnTo>
                <a:lnTo>
                  <a:pt x="9395" y="17537"/>
                </a:lnTo>
                <a:lnTo>
                  <a:pt x="9398" y="17549"/>
                </a:lnTo>
                <a:lnTo>
                  <a:pt x="9411" y="17578"/>
                </a:lnTo>
                <a:lnTo>
                  <a:pt x="9419" y="17624"/>
                </a:lnTo>
                <a:lnTo>
                  <a:pt x="9417" y="17636"/>
                </a:lnTo>
                <a:lnTo>
                  <a:pt x="9417" y="17640"/>
                </a:lnTo>
                <a:lnTo>
                  <a:pt x="9418" y="17646"/>
                </a:lnTo>
                <a:lnTo>
                  <a:pt x="9420" y="17649"/>
                </a:lnTo>
                <a:lnTo>
                  <a:pt x="9422" y="17649"/>
                </a:lnTo>
                <a:lnTo>
                  <a:pt x="9426" y="17649"/>
                </a:lnTo>
                <a:lnTo>
                  <a:pt x="9429" y="17651"/>
                </a:lnTo>
                <a:lnTo>
                  <a:pt x="9431" y="17655"/>
                </a:lnTo>
                <a:lnTo>
                  <a:pt x="9432" y="17659"/>
                </a:lnTo>
                <a:lnTo>
                  <a:pt x="9437" y="17665"/>
                </a:lnTo>
                <a:lnTo>
                  <a:pt x="9445" y="17690"/>
                </a:lnTo>
                <a:lnTo>
                  <a:pt x="9448" y="17693"/>
                </a:lnTo>
                <a:lnTo>
                  <a:pt x="9450" y="17695"/>
                </a:lnTo>
                <a:lnTo>
                  <a:pt x="9452" y="17697"/>
                </a:lnTo>
                <a:lnTo>
                  <a:pt x="9452" y="17708"/>
                </a:lnTo>
                <a:lnTo>
                  <a:pt x="9453" y="17711"/>
                </a:lnTo>
                <a:lnTo>
                  <a:pt x="9455" y="17712"/>
                </a:lnTo>
                <a:lnTo>
                  <a:pt x="9476" y="17737"/>
                </a:lnTo>
                <a:lnTo>
                  <a:pt x="9488" y="17758"/>
                </a:lnTo>
                <a:lnTo>
                  <a:pt x="9497" y="17790"/>
                </a:lnTo>
                <a:lnTo>
                  <a:pt x="9497" y="17825"/>
                </a:lnTo>
                <a:lnTo>
                  <a:pt x="9482" y="17855"/>
                </a:lnTo>
                <a:lnTo>
                  <a:pt x="9490" y="17866"/>
                </a:lnTo>
                <a:lnTo>
                  <a:pt x="9492" y="17867"/>
                </a:lnTo>
                <a:lnTo>
                  <a:pt x="9497" y="17864"/>
                </a:lnTo>
                <a:lnTo>
                  <a:pt x="9497" y="17860"/>
                </a:lnTo>
                <a:lnTo>
                  <a:pt x="9496" y="17855"/>
                </a:lnTo>
                <a:lnTo>
                  <a:pt x="9497" y="17850"/>
                </a:lnTo>
                <a:lnTo>
                  <a:pt x="9498" y="17847"/>
                </a:lnTo>
                <a:lnTo>
                  <a:pt x="9503" y="17845"/>
                </a:lnTo>
                <a:lnTo>
                  <a:pt x="9504" y="17844"/>
                </a:lnTo>
                <a:lnTo>
                  <a:pt x="9506" y="17839"/>
                </a:lnTo>
                <a:lnTo>
                  <a:pt x="9506" y="17838"/>
                </a:lnTo>
                <a:lnTo>
                  <a:pt x="9513" y="17833"/>
                </a:lnTo>
                <a:lnTo>
                  <a:pt x="9516" y="17833"/>
                </a:lnTo>
                <a:lnTo>
                  <a:pt x="9519" y="17835"/>
                </a:lnTo>
                <a:lnTo>
                  <a:pt x="9517" y="17842"/>
                </a:lnTo>
                <a:lnTo>
                  <a:pt x="9517" y="17850"/>
                </a:lnTo>
                <a:lnTo>
                  <a:pt x="9520" y="17861"/>
                </a:lnTo>
                <a:lnTo>
                  <a:pt x="9520" y="17873"/>
                </a:lnTo>
                <a:lnTo>
                  <a:pt x="9522" y="17875"/>
                </a:lnTo>
                <a:lnTo>
                  <a:pt x="9526" y="17878"/>
                </a:lnTo>
                <a:lnTo>
                  <a:pt x="9530" y="17887"/>
                </a:lnTo>
                <a:lnTo>
                  <a:pt x="9544" y="17911"/>
                </a:lnTo>
                <a:lnTo>
                  <a:pt x="9549" y="17917"/>
                </a:lnTo>
                <a:lnTo>
                  <a:pt x="9551" y="17915"/>
                </a:lnTo>
                <a:lnTo>
                  <a:pt x="9552" y="17911"/>
                </a:lnTo>
                <a:lnTo>
                  <a:pt x="9553" y="17908"/>
                </a:lnTo>
                <a:lnTo>
                  <a:pt x="9556" y="17908"/>
                </a:lnTo>
                <a:lnTo>
                  <a:pt x="9558" y="17911"/>
                </a:lnTo>
                <a:lnTo>
                  <a:pt x="9558" y="17914"/>
                </a:lnTo>
                <a:lnTo>
                  <a:pt x="9558" y="17917"/>
                </a:lnTo>
                <a:lnTo>
                  <a:pt x="9559" y="17920"/>
                </a:lnTo>
                <a:lnTo>
                  <a:pt x="9559" y="17921"/>
                </a:lnTo>
                <a:lnTo>
                  <a:pt x="9558" y="17923"/>
                </a:lnTo>
                <a:lnTo>
                  <a:pt x="9558" y="17925"/>
                </a:lnTo>
                <a:lnTo>
                  <a:pt x="9559" y="17925"/>
                </a:lnTo>
                <a:lnTo>
                  <a:pt x="9560" y="17925"/>
                </a:lnTo>
                <a:lnTo>
                  <a:pt x="9561" y="17924"/>
                </a:lnTo>
                <a:lnTo>
                  <a:pt x="9563" y="17923"/>
                </a:lnTo>
                <a:lnTo>
                  <a:pt x="9562" y="17923"/>
                </a:lnTo>
                <a:lnTo>
                  <a:pt x="9563" y="17921"/>
                </a:lnTo>
                <a:lnTo>
                  <a:pt x="9568" y="17918"/>
                </a:lnTo>
                <a:lnTo>
                  <a:pt x="9571" y="17917"/>
                </a:lnTo>
                <a:lnTo>
                  <a:pt x="9570" y="17921"/>
                </a:lnTo>
                <a:lnTo>
                  <a:pt x="9562" y="17932"/>
                </a:lnTo>
                <a:lnTo>
                  <a:pt x="9559" y="17940"/>
                </a:lnTo>
                <a:lnTo>
                  <a:pt x="9555" y="17953"/>
                </a:lnTo>
                <a:lnTo>
                  <a:pt x="9551" y="17954"/>
                </a:lnTo>
                <a:lnTo>
                  <a:pt x="9544" y="17949"/>
                </a:lnTo>
                <a:lnTo>
                  <a:pt x="9540" y="17979"/>
                </a:lnTo>
                <a:lnTo>
                  <a:pt x="9538" y="17989"/>
                </a:lnTo>
                <a:lnTo>
                  <a:pt x="9535" y="17990"/>
                </a:lnTo>
                <a:lnTo>
                  <a:pt x="9533" y="17986"/>
                </a:lnTo>
                <a:lnTo>
                  <a:pt x="9532" y="17970"/>
                </a:lnTo>
                <a:lnTo>
                  <a:pt x="9532" y="17955"/>
                </a:lnTo>
                <a:lnTo>
                  <a:pt x="9533" y="17938"/>
                </a:lnTo>
                <a:lnTo>
                  <a:pt x="9532" y="17933"/>
                </a:lnTo>
                <a:lnTo>
                  <a:pt x="9530" y="17930"/>
                </a:lnTo>
                <a:lnTo>
                  <a:pt x="9512" y="17912"/>
                </a:lnTo>
                <a:lnTo>
                  <a:pt x="9505" y="17909"/>
                </a:lnTo>
                <a:lnTo>
                  <a:pt x="9503" y="17906"/>
                </a:lnTo>
                <a:lnTo>
                  <a:pt x="9503" y="17903"/>
                </a:lnTo>
                <a:lnTo>
                  <a:pt x="9502" y="17899"/>
                </a:lnTo>
                <a:lnTo>
                  <a:pt x="9500" y="17894"/>
                </a:lnTo>
                <a:lnTo>
                  <a:pt x="9499" y="17893"/>
                </a:lnTo>
                <a:lnTo>
                  <a:pt x="9495" y="17890"/>
                </a:lnTo>
                <a:lnTo>
                  <a:pt x="9485" y="17888"/>
                </a:lnTo>
                <a:lnTo>
                  <a:pt x="9481" y="17885"/>
                </a:lnTo>
                <a:lnTo>
                  <a:pt x="9481" y="17877"/>
                </a:lnTo>
                <a:lnTo>
                  <a:pt x="9480" y="17872"/>
                </a:lnTo>
                <a:lnTo>
                  <a:pt x="9477" y="17865"/>
                </a:lnTo>
                <a:lnTo>
                  <a:pt x="9473" y="17859"/>
                </a:lnTo>
                <a:lnTo>
                  <a:pt x="9470" y="17855"/>
                </a:lnTo>
                <a:lnTo>
                  <a:pt x="9469" y="17863"/>
                </a:lnTo>
                <a:lnTo>
                  <a:pt x="9471" y="17872"/>
                </a:lnTo>
                <a:lnTo>
                  <a:pt x="9471" y="17877"/>
                </a:lnTo>
                <a:lnTo>
                  <a:pt x="9467" y="17902"/>
                </a:lnTo>
                <a:lnTo>
                  <a:pt x="9467" y="17915"/>
                </a:lnTo>
                <a:lnTo>
                  <a:pt x="9468" y="17930"/>
                </a:lnTo>
                <a:lnTo>
                  <a:pt x="9472" y="17954"/>
                </a:lnTo>
                <a:lnTo>
                  <a:pt x="9468" y="17969"/>
                </a:lnTo>
                <a:lnTo>
                  <a:pt x="9469" y="17986"/>
                </a:lnTo>
                <a:lnTo>
                  <a:pt x="9474" y="18001"/>
                </a:lnTo>
                <a:lnTo>
                  <a:pt x="9481" y="18009"/>
                </a:lnTo>
                <a:lnTo>
                  <a:pt x="9469" y="18025"/>
                </a:lnTo>
                <a:lnTo>
                  <a:pt x="9469" y="18029"/>
                </a:lnTo>
                <a:lnTo>
                  <a:pt x="9477" y="18030"/>
                </a:lnTo>
                <a:lnTo>
                  <a:pt x="9480" y="18032"/>
                </a:lnTo>
                <a:lnTo>
                  <a:pt x="9481" y="18036"/>
                </a:lnTo>
                <a:lnTo>
                  <a:pt x="9482" y="18042"/>
                </a:lnTo>
                <a:lnTo>
                  <a:pt x="9484" y="18047"/>
                </a:lnTo>
                <a:lnTo>
                  <a:pt x="9485" y="18048"/>
                </a:lnTo>
                <a:lnTo>
                  <a:pt x="9491" y="18047"/>
                </a:lnTo>
                <a:lnTo>
                  <a:pt x="9492" y="18048"/>
                </a:lnTo>
                <a:lnTo>
                  <a:pt x="9494" y="18071"/>
                </a:lnTo>
                <a:lnTo>
                  <a:pt x="9495" y="18073"/>
                </a:lnTo>
                <a:lnTo>
                  <a:pt x="9498" y="18075"/>
                </a:lnTo>
                <a:lnTo>
                  <a:pt x="9497" y="18080"/>
                </a:lnTo>
                <a:lnTo>
                  <a:pt x="9492" y="18088"/>
                </a:lnTo>
                <a:lnTo>
                  <a:pt x="9490" y="18089"/>
                </a:lnTo>
                <a:lnTo>
                  <a:pt x="9489" y="18091"/>
                </a:lnTo>
                <a:lnTo>
                  <a:pt x="9489" y="18093"/>
                </a:lnTo>
                <a:lnTo>
                  <a:pt x="9491" y="18096"/>
                </a:lnTo>
                <a:lnTo>
                  <a:pt x="9495" y="18097"/>
                </a:lnTo>
                <a:lnTo>
                  <a:pt x="9497" y="18099"/>
                </a:lnTo>
                <a:lnTo>
                  <a:pt x="9498" y="18102"/>
                </a:lnTo>
                <a:lnTo>
                  <a:pt x="9500" y="18110"/>
                </a:lnTo>
                <a:lnTo>
                  <a:pt x="9503" y="18131"/>
                </a:lnTo>
                <a:lnTo>
                  <a:pt x="9507" y="18146"/>
                </a:lnTo>
                <a:lnTo>
                  <a:pt x="9512" y="18160"/>
                </a:lnTo>
                <a:lnTo>
                  <a:pt x="9520" y="18179"/>
                </a:lnTo>
                <a:lnTo>
                  <a:pt x="9523" y="18180"/>
                </a:lnTo>
                <a:lnTo>
                  <a:pt x="9541" y="18181"/>
                </a:lnTo>
                <a:lnTo>
                  <a:pt x="9545" y="18184"/>
                </a:lnTo>
                <a:lnTo>
                  <a:pt x="9553" y="18207"/>
                </a:lnTo>
                <a:lnTo>
                  <a:pt x="9558" y="18213"/>
                </a:lnTo>
                <a:lnTo>
                  <a:pt x="9561" y="18215"/>
                </a:lnTo>
                <a:lnTo>
                  <a:pt x="9565" y="18216"/>
                </a:lnTo>
                <a:lnTo>
                  <a:pt x="9567" y="18217"/>
                </a:lnTo>
                <a:lnTo>
                  <a:pt x="9566" y="18221"/>
                </a:lnTo>
                <a:lnTo>
                  <a:pt x="9564" y="18224"/>
                </a:lnTo>
                <a:lnTo>
                  <a:pt x="9562" y="18225"/>
                </a:lnTo>
                <a:lnTo>
                  <a:pt x="9560" y="18235"/>
                </a:lnTo>
                <a:lnTo>
                  <a:pt x="9560" y="18238"/>
                </a:lnTo>
                <a:lnTo>
                  <a:pt x="9564" y="18241"/>
                </a:lnTo>
                <a:lnTo>
                  <a:pt x="9567" y="18242"/>
                </a:lnTo>
                <a:lnTo>
                  <a:pt x="9570" y="18241"/>
                </a:lnTo>
                <a:lnTo>
                  <a:pt x="9574" y="18240"/>
                </a:lnTo>
                <a:lnTo>
                  <a:pt x="9577" y="18238"/>
                </a:lnTo>
                <a:lnTo>
                  <a:pt x="9575" y="18245"/>
                </a:lnTo>
                <a:lnTo>
                  <a:pt x="9574" y="18251"/>
                </a:lnTo>
                <a:lnTo>
                  <a:pt x="9575" y="18257"/>
                </a:lnTo>
                <a:lnTo>
                  <a:pt x="9579" y="18259"/>
                </a:lnTo>
                <a:lnTo>
                  <a:pt x="9580" y="18260"/>
                </a:lnTo>
                <a:lnTo>
                  <a:pt x="9580" y="18264"/>
                </a:lnTo>
                <a:lnTo>
                  <a:pt x="9580" y="18268"/>
                </a:lnTo>
                <a:lnTo>
                  <a:pt x="9580" y="18270"/>
                </a:lnTo>
                <a:lnTo>
                  <a:pt x="9582" y="18273"/>
                </a:lnTo>
                <a:lnTo>
                  <a:pt x="9585" y="18276"/>
                </a:lnTo>
                <a:lnTo>
                  <a:pt x="9592" y="18284"/>
                </a:lnTo>
                <a:lnTo>
                  <a:pt x="9592" y="18286"/>
                </a:lnTo>
                <a:lnTo>
                  <a:pt x="9590" y="18297"/>
                </a:lnTo>
                <a:lnTo>
                  <a:pt x="9590" y="18299"/>
                </a:lnTo>
                <a:lnTo>
                  <a:pt x="9595" y="18320"/>
                </a:lnTo>
                <a:lnTo>
                  <a:pt x="9598" y="18323"/>
                </a:lnTo>
                <a:lnTo>
                  <a:pt x="9603" y="18325"/>
                </a:lnTo>
                <a:lnTo>
                  <a:pt x="9614" y="18326"/>
                </a:lnTo>
                <a:lnTo>
                  <a:pt x="9619" y="18323"/>
                </a:lnTo>
                <a:lnTo>
                  <a:pt x="9623" y="18318"/>
                </a:lnTo>
                <a:lnTo>
                  <a:pt x="9625" y="18313"/>
                </a:lnTo>
                <a:lnTo>
                  <a:pt x="9622" y="18311"/>
                </a:lnTo>
                <a:lnTo>
                  <a:pt x="9611" y="18313"/>
                </a:lnTo>
                <a:lnTo>
                  <a:pt x="9607" y="18312"/>
                </a:lnTo>
                <a:lnTo>
                  <a:pt x="9609" y="18305"/>
                </a:lnTo>
                <a:lnTo>
                  <a:pt x="9611" y="18304"/>
                </a:lnTo>
                <a:lnTo>
                  <a:pt x="9614" y="18303"/>
                </a:lnTo>
                <a:lnTo>
                  <a:pt x="9617" y="18302"/>
                </a:lnTo>
                <a:lnTo>
                  <a:pt x="9619" y="18302"/>
                </a:lnTo>
                <a:lnTo>
                  <a:pt x="9623" y="18300"/>
                </a:lnTo>
                <a:lnTo>
                  <a:pt x="9624" y="18297"/>
                </a:lnTo>
                <a:lnTo>
                  <a:pt x="9624" y="18291"/>
                </a:lnTo>
                <a:lnTo>
                  <a:pt x="9625" y="18281"/>
                </a:lnTo>
                <a:lnTo>
                  <a:pt x="9626" y="18279"/>
                </a:lnTo>
                <a:lnTo>
                  <a:pt x="9632" y="18285"/>
                </a:lnTo>
                <a:lnTo>
                  <a:pt x="9637" y="18290"/>
                </a:lnTo>
                <a:lnTo>
                  <a:pt x="9638" y="18292"/>
                </a:lnTo>
                <a:lnTo>
                  <a:pt x="9637" y="18302"/>
                </a:lnTo>
                <a:lnTo>
                  <a:pt x="9637" y="18310"/>
                </a:lnTo>
                <a:lnTo>
                  <a:pt x="9638" y="18316"/>
                </a:lnTo>
                <a:lnTo>
                  <a:pt x="9641" y="18323"/>
                </a:lnTo>
                <a:lnTo>
                  <a:pt x="9645" y="18328"/>
                </a:lnTo>
                <a:lnTo>
                  <a:pt x="9650" y="18333"/>
                </a:lnTo>
                <a:lnTo>
                  <a:pt x="9656" y="18334"/>
                </a:lnTo>
                <a:lnTo>
                  <a:pt x="9659" y="18324"/>
                </a:lnTo>
                <a:lnTo>
                  <a:pt x="9661" y="18320"/>
                </a:lnTo>
                <a:lnTo>
                  <a:pt x="9663" y="18317"/>
                </a:lnTo>
                <a:lnTo>
                  <a:pt x="9665" y="18315"/>
                </a:lnTo>
                <a:lnTo>
                  <a:pt x="9669" y="18317"/>
                </a:lnTo>
                <a:lnTo>
                  <a:pt x="9669" y="18319"/>
                </a:lnTo>
                <a:lnTo>
                  <a:pt x="9668" y="18329"/>
                </a:lnTo>
                <a:lnTo>
                  <a:pt x="9668" y="18331"/>
                </a:lnTo>
                <a:lnTo>
                  <a:pt x="9675" y="18338"/>
                </a:lnTo>
                <a:lnTo>
                  <a:pt x="9681" y="18334"/>
                </a:lnTo>
                <a:lnTo>
                  <a:pt x="9692" y="18315"/>
                </a:lnTo>
                <a:lnTo>
                  <a:pt x="9695" y="18313"/>
                </a:lnTo>
                <a:lnTo>
                  <a:pt x="9698" y="18316"/>
                </a:lnTo>
                <a:lnTo>
                  <a:pt x="9702" y="18323"/>
                </a:lnTo>
                <a:lnTo>
                  <a:pt x="9709" y="18329"/>
                </a:lnTo>
                <a:lnTo>
                  <a:pt x="9711" y="18331"/>
                </a:lnTo>
                <a:lnTo>
                  <a:pt x="9711" y="18337"/>
                </a:lnTo>
                <a:lnTo>
                  <a:pt x="9711" y="18348"/>
                </a:lnTo>
                <a:lnTo>
                  <a:pt x="9709" y="18359"/>
                </a:lnTo>
                <a:lnTo>
                  <a:pt x="9707" y="18363"/>
                </a:lnTo>
                <a:lnTo>
                  <a:pt x="9704" y="18362"/>
                </a:lnTo>
                <a:lnTo>
                  <a:pt x="9701" y="18354"/>
                </a:lnTo>
                <a:lnTo>
                  <a:pt x="9698" y="18352"/>
                </a:lnTo>
                <a:lnTo>
                  <a:pt x="9696" y="18351"/>
                </a:lnTo>
                <a:lnTo>
                  <a:pt x="9694" y="18350"/>
                </a:lnTo>
                <a:lnTo>
                  <a:pt x="9692" y="18352"/>
                </a:lnTo>
                <a:lnTo>
                  <a:pt x="9693" y="18358"/>
                </a:lnTo>
                <a:lnTo>
                  <a:pt x="9690" y="18357"/>
                </a:lnTo>
                <a:lnTo>
                  <a:pt x="9689" y="18356"/>
                </a:lnTo>
                <a:lnTo>
                  <a:pt x="9688" y="18354"/>
                </a:lnTo>
                <a:lnTo>
                  <a:pt x="9686" y="18359"/>
                </a:lnTo>
                <a:lnTo>
                  <a:pt x="9687" y="18367"/>
                </a:lnTo>
                <a:lnTo>
                  <a:pt x="9685" y="18372"/>
                </a:lnTo>
                <a:lnTo>
                  <a:pt x="9680" y="18365"/>
                </a:lnTo>
                <a:lnTo>
                  <a:pt x="9678" y="18357"/>
                </a:lnTo>
                <a:lnTo>
                  <a:pt x="9674" y="18350"/>
                </a:lnTo>
                <a:lnTo>
                  <a:pt x="9666" y="18346"/>
                </a:lnTo>
                <a:lnTo>
                  <a:pt x="9640" y="18342"/>
                </a:lnTo>
                <a:lnTo>
                  <a:pt x="9634" y="18343"/>
                </a:lnTo>
                <a:lnTo>
                  <a:pt x="9639" y="18353"/>
                </a:lnTo>
                <a:lnTo>
                  <a:pt x="9640" y="18358"/>
                </a:lnTo>
                <a:lnTo>
                  <a:pt x="9635" y="18356"/>
                </a:lnTo>
                <a:lnTo>
                  <a:pt x="9629" y="18352"/>
                </a:lnTo>
                <a:lnTo>
                  <a:pt x="9624" y="18350"/>
                </a:lnTo>
                <a:lnTo>
                  <a:pt x="9620" y="18356"/>
                </a:lnTo>
                <a:lnTo>
                  <a:pt x="9622" y="18359"/>
                </a:lnTo>
                <a:lnTo>
                  <a:pt x="9637" y="18373"/>
                </a:lnTo>
                <a:lnTo>
                  <a:pt x="9642" y="18387"/>
                </a:lnTo>
                <a:lnTo>
                  <a:pt x="9642" y="18400"/>
                </a:lnTo>
                <a:lnTo>
                  <a:pt x="9636" y="18430"/>
                </a:lnTo>
                <a:lnTo>
                  <a:pt x="9653" y="18424"/>
                </a:lnTo>
                <a:lnTo>
                  <a:pt x="9655" y="18425"/>
                </a:lnTo>
                <a:lnTo>
                  <a:pt x="9657" y="18426"/>
                </a:lnTo>
                <a:lnTo>
                  <a:pt x="9658" y="18428"/>
                </a:lnTo>
                <a:lnTo>
                  <a:pt x="9661" y="18427"/>
                </a:lnTo>
                <a:lnTo>
                  <a:pt x="9661" y="18425"/>
                </a:lnTo>
                <a:lnTo>
                  <a:pt x="9662" y="18418"/>
                </a:lnTo>
                <a:lnTo>
                  <a:pt x="9662" y="18415"/>
                </a:lnTo>
                <a:lnTo>
                  <a:pt x="9665" y="18414"/>
                </a:lnTo>
                <a:lnTo>
                  <a:pt x="9676" y="18410"/>
                </a:lnTo>
                <a:lnTo>
                  <a:pt x="9679" y="18410"/>
                </a:lnTo>
                <a:lnTo>
                  <a:pt x="9682" y="18413"/>
                </a:lnTo>
                <a:lnTo>
                  <a:pt x="9684" y="18418"/>
                </a:lnTo>
                <a:lnTo>
                  <a:pt x="9686" y="18424"/>
                </a:lnTo>
                <a:lnTo>
                  <a:pt x="9689" y="18421"/>
                </a:lnTo>
                <a:lnTo>
                  <a:pt x="9691" y="18416"/>
                </a:lnTo>
                <a:lnTo>
                  <a:pt x="9692" y="18409"/>
                </a:lnTo>
                <a:lnTo>
                  <a:pt x="9694" y="18404"/>
                </a:lnTo>
                <a:lnTo>
                  <a:pt x="9699" y="18401"/>
                </a:lnTo>
                <a:lnTo>
                  <a:pt x="9703" y="18401"/>
                </a:lnTo>
                <a:lnTo>
                  <a:pt x="9708" y="18402"/>
                </a:lnTo>
                <a:lnTo>
                  <a:pt x="9711" y="18404"/>
                </a:lnTo>
                <a:lnTo>
                  <a:pt x="9712" y="18409"/>
                </a:lnTo>
                <a:lnTo>
                  <a:pt x="9712" y="18414"/>
                </a:lnTo>
                <a:lnTo>
                  <a:pt x="9713" y="18418"/>
                </a:lnTo>
                <a:lnTo>
                  <a:pt x="9716" y="18421"/>
                </a:lnTo>
                <a:lnTo>
                  <a:pt x="9720" y="18420"/>
                </a:lnTo>
                <a:lnTo>
                  <a:pt x="9725" y="18417"/>
                </a:lnTo>
                <a:lnTo>
                  <a:pt x="9732" y="18410"/>
                </a:lnTo>
                <a:lnTo>
                  <a:pt x="9737" y="18416"/>
                </a:lnTo>
                <a:lnTo>
                  <a:pt x="9742" y="18420"/>
                </a:lnTo>
                <a:lnTo>
                  <a:pt x="9774" y="18423"/>
                </a:lnTo>
                <a:lnTo>
                  <a:pt x="9782" y="18422"/>
                </a:lnTo>
                <a:lnTo>
                  <a:pt x="9790" y="18415"/>
                </a:lnTo>
                <a:lnTo>
                  <a:pt x="9791" y="18417"/>
                </a:lnTo>
                <a:lnTo>
                  <a:pt x="9795" y="18418"/>
                </a:lnTo>
                <a:lnTo>
                  <a:pt x="9794" y="18409"/>
                </a:lnTo>
                <a:lnTo>
                  <a:pt x="9795" y="18400"/>
                </a:lnTo>
                <a:lnTo>
                  <a:pt x="9798" y="18395"/>
                </a:lnTo>
                <a:lnTo>
                  <a:pt x="9802" y="18398"/>
                </a:lnTo>
                <a:lnTo>
                  <a:pt x="9804" y="18405"/>
                </a:lnTo>
                <a:lnTo>
                  <a:pt x="9804" y="18423"/>
                </a:lnTo>
                <a:lnTo>
                  <a:pt x="9806" y="18430"/>
                </a:lnTo>
                <a:lnTo>
                  <a:pt x="9808" y="18432"/>
                </a:lnTo>
                <a:lnTo>
                  <a:pt x="9826" y="18444"/>
                </a:lnTo>
                <a:lnTo>
                  <a:pt x="9830" y="18453"/>
                </a:lnTo>
                <a:lnTo>
                  <a:pt x="9831" y="18460"/>
                </a:lnTo>
                <a:lnTo>
                  <a:pt x="9834" y="18462"/>
                </a:lnTo>
                <a:lnTo>
                  <a:pt x="9849" y="18455"/>
                </a:lnTo>
                <a:lnTo>
                  <a:pt x="9856" y="18453"/>
                </a:lnTo>
                <a:lnTo>
                  <a:pt x="9862" y="18454"/>
                </a:lnTo>
                <a:lnTo>
                  <a:pt x="9868" y="18459"/>
                </a:lnTo>
                <a:lnTo>
                  <a:pt x="9870" y="18462"/>
                </a:lnTo>
                <a:lnTo>
                  <a:pt x="9869" y="18465"/>
                </a:lnTo>
                <a:lnTo>
                  <a:pt x="9869" y="18467"/>
                </a:lnTo>
                <a:lnTo>
                  <a:pt x="9873" y="18467"/>
                </a:lnTo>
                <a:lnTo>
                  <a:pt x="9876" y="18466"/>
                </a:lnTo>
                <a:lnTo>
                  <a:pt x="9899" y="18455"/>
                </a:lnTo>
                <a:lnTo>
                  <a:pt x="9904" y="18449"/>
                </a:lnTo>
                <a:lnTo>
                  <a:pt x="9905" y="18442"/>
                </a:lnTo>
                <a:lnTo>
                  <a:pt x="9901" y="18437"/>
                </a:lnTo>
                <a:lnTo>
                  <a:pt x="9895" y="18436"/>
                </a:lnTo>
                <a:lnTo>
                  <a:pt x="9893" y="18432"/>
                </a:lnTo>
                <a:lnTo>
                  <a:pt x="9896" y="18421"/>
                </a:lnTo>
                <a:lnTo>
                  <a:pt x="9899" y="18423"/>
                </a:lnTo>
                <a:lnTo>
                  <a:pt x="9903" y="18424"/>
                </a:lnTo>
                <a:lnTo>
                  <a:pt x="9907" y="18423"/>
                </a:lnTo>
                <a:lnTo>
                  <a:pt x="9911" y="18421"/>
                </a:lnTo>
                <a:lnTo>
                  <a:pt x="9913" y="18415"/>
                </a:lnTo>
                <a:lnTo>
                  <a:pt x="9912" y="18411"/>
                </a:lnTo>
                <a:lnTo>
                  <a:pt x="9910" y="18409"/>
                </a:lnTo>
                <a:lnTo>
                  <a:pt x="9909" y="18405"/>
                </a:lnTo>
                <a:lnTo>
                  <a:pt x="9912" y="18398"/>
                </a:lnTo>
                <a:lnTo>
                  <a:pt x="9918" y="18396"/>
                </a:lnTo>
                <a:lnTo>
                  <a:pt x="9934" y="18398"/>
                </a:lnTo>
                <a:lnTo>
                  <a:pt x="9931" y="18389"/>
                </a:lnTo>
                <a:lnTo>
                  <a:pt x="9914" y="18384"/>
                </a:lnTo>
                <a:lnTo>
                  <a:pt x="9909" y="18378"/>
                </a:lnTo>
                <a:lnTo>
                  <a:pt x="9920" y="18378"/>
                </a:lnTo>
                <a:lnTo>
                  <a:pt x="9926" y="18378"/>
                </a:lnTo>
                <a:lnTo>
                  <a:pt x="9932" y="18375"/>
                </a:lnTo>
                <a:lnTo>
                  <a:pt x="9934" y="18371"/>
                </a:lnTo>
                <a:lnTo>
                  <a:pt x="9941" y="18359"/>
                </a:lnTo>
                <a:lnTo>
                  <a:pt x="9945" y="18354"/>
                </a:lnTo>
                <a:lnTo>
                  <a:pt x="9953" y="18347"/>
                </a:lnTo>
                <a:lnTo>
                  <a:pt x="9953" y="18344"/>
                </a:lnTo>
                <a:lnTo>
                  <a:pt x="9949" y="18340"/>
                </a:lnTo>
                <a:lnTo>
                  <a:pt x="9944" y="18339"/>
                </a:lnTo>
                <a:lnTo>
                  <a:pt x="9927" y="18340"/>
                </a:lnTo>
                <a:lnTo>
                  <a:pt x="9931" y="18334"/>
                </a:lnTo>
                <a:lnTo>
                  <a:pt x="9938" y="18330"/>
                </a:lnTo>
                <a:lnTo>
                  <a:pt x="9945" y="18328"/>
                </a:lnTo>
                <a:lnTo>
                  <a:pt x="9951" y="18328"/>
                </a:lnTo>
                <a:lnTo>
                  <a:pt x="9952" y="18330"/>
                </a:lnTo>
                <a:lnTo>
                  <a:pt x="9953" y="18332"/>
                </a:lnTo>
                <a:lnTo>
                  <a:pt x="9954" y="18334"/>
                </a:lnTo>
                <a:lnTo>
                  <a:pt x="9958" y="18334"/>
                </a:lnTo>
                <a:lnTo>
                  <a:pt x="9960" y="18333"/>
                </a:lnTo>
                <a:lnTo>
                  <a:pt x="9964" y="18330"/>
                </a:lnTo>
                <a:lnTo>
                  <a:pt x="9968" y="18326"/>
                </a:lnTo>
                <a:lnTo>
                  <a:pt x="9970" y="18323"/>
                </a:lnTo>
                <a:lnTo>
                  <a:pt x="9970" y="18316"/>
                </a:lnTo>
                <a:lnTo>
                  <a:pt x="9966" y="18309"/>
                </a:lnTo>
                <a:lnTo>
                  <a:pt x="9961" y="18303"/>
                </a:lnTo>
                <a:lnTo>
                  <a:pt x="9943" y="18287"/>
                </a:lnTo>
                <a:lnTo>
                  <a:pt x="9940" y="18285"/>
                </a:lnTo>
                <a:lnTo>
                  <a:pt x="9937" y="18280"/>
                </a:lnTo>
                <a:lnTo>
                  <a:pt x="9937" y="18270"/>
                </a:lnTo>
                <a:lnTo>
                  <a:pt x="9939" y="18259"/>
                </a:lnTo>
                <a:lnTo>
                  <a:pt x="9943" y="18252"/>
                </a:lnTo>
                <a:lnTo>
                  <a:pt x="9947" y="18247"/>
                </a:lnTo>
                <a:lnTo>
                  <a:pt x="9953" y="18243"/>
                </a:lnTo>
                <a:lnTo>
                  <a:pt x="9957" y="18244"/>
                </a:lnTo>
                <a:lnTo>
                  <a:pt x="9957" y="18254"/>
                </a:lnTo>
                <a:lnTo>
                  <a:pt x="9955" y="18272"/>
                </a:lnTo>
                <a:lnTo>
                  <a:pt x="9956" y="18274"/>
                </a:lnTo>
                <a:lnTo>
                  <a:pt x="9962" y="18281"/>
                </a:lnTo>
                <a:lnTo>
                  <a:pt x="9964" y="18281"/>
                </a:lnTo>
                <a:lnTo>
                  <a:pt x="9970" y="18277"/>
                </a:lnTo>
                <a:lnTo>
                  <a:pt x="9977" y="18270"/>
                </a:lnTo>
                <a:lnTo>
                  <a:pt x="9981" y="18262"/>
                </a:lnTo>
                <a:lnTo>
                  <a:pt x="9981" y="18272"/>
                </a:lnTo>
                <a:lnTo>
                  <a:pt x="9982" y="18276"/>
                </a:lnTo>
                <a:lnTo>
                  <a:pt x="9981" y="18279"/>
                </a:lnTo>
                <a:lnTo>
                  <a:pt x="9976" y="18286"/>
                </a:lnTo>
                <a:lnTo>
                  <a:pt x="9972" y="18294"/>
                </a:lnTo>
                <a:lnTo>
                  <a:pt x="9974" y="18297"/>
                </a:lnTo>
                <a:lnTo>
                  <a:pt x="9987" y="18297"/>
                </a:lnTo>
                <a:lnTo>
                  <a:pt x="9991" y="18298"/>
                </a:lnTo>
                <a:lnTo>
                  <a:pt x="9990" y="18301"/>
                </a:lnTo>
                <a:lnTo>
                  <a:pt x="9988" y="18305"/>
                </a:lnTo>
                <a:lnTo>
                  <a:pt x="9988" y="18308"/>
                </a:lnTo>
                <a:lnTo>
                  <a:pt x="9990" y="18310"/>
                </a:lnTo>
                <a:lnTo>
                  <a:pt x="9996" y="18313"/>
                </a:lnTo>
                <a:lnTo>
                  <a:pt x="9998" y="18315"/>
                </a:lnTo>
                <a:lnTo>
                  <a:pt x="10003" y="18317"/>
                </a:lnTo>
                <a:lnTo>
                  <a:pt x="10009" y="18315"/>
                </a:lnTo>
                <a:lnTo>
                  <a:pt x="10016" y="18309"/>
                </a:lnTo>
                <a:lnTo>
                  <a:pt x="10019" y="18304"/>
                </a:lnTo>
                <a:lnTo>
                  <a:pt x="10022" y="18287"/>
                </a:lnTo>
                <a:lnTo>
                  <a:pt x="10022" y="18279"/>
                </a:lnTo>
                <a:lnTo>
                  <a:pt x="10022" y="18264"/>
                </a:lnTo>
                <a:lnTo>
                  <a:pt x="10022" y="18257"/>
                </a:lnTo>
                <a:lnTo>
                  <a:pt x="10024" y="18251"/>
                </a:lnTo>
                <a:lnTo>
                  <a:pt x="10028" y="18244"/>
                </a:lnTo>
                <a:lnTo>
                  <a:pt x="10035" y="18239"/>
                </a:lnTo>
                <a:lnTo>
                  <a:pt x="10040" y="18235"/>
                </a:lnTo>
                <a:lnTo>
                  <a:pt x="10043" y="18231"/>
                </a:lnTo>
                <a:lnTo>
                  <a:pt x="10041" y="18224"/>
                </a:lnTo>
                <a:lnTo>
                  <a:pt x="10034" y="18215"/>
                </a:lnTo>
                <a:lnTo>
                  <a:pt x="10033" y="18208"/>
                </a:lnTo>
                <a:lnTo>
                  <a:pt x="10039" y="18201"/>
                </a:lnTo>
                <a:lnTo>
                  <a:pt x="10046" y="18211"/>
                </a:lnTo>
                <a:lnTo>
                  <a:pt x="10052" y="18216"/>
                </a:lnTo>
                <a:lnTo>
                  <a:pt x="10055" y="18214"/>
                </a:lnTo>
                <a:lnTo>
                  <a:pt x="10057" y="18195"/>
                </a:lnTo>
                <a:lnTo>
                  <a:pt x="10058" y="18187"/>
                </a:lnTo>
                <a:lnTo>
                  <a:pt x="10062" y="18178"/>
                </a:lnTo>
                <a:lnTo>
                  <a:pt x="10070" y="18164"/>
                </a:lnTo>
                <a:lnTo>
                  <a:pt x="10071" y="18158"/>
                </a:lnTo>
                <a:lnTo>
                  <a:pt x="10066" y="18146"/>
                </a:lnTo>
                <a:lnTo>
                  <a:pt x="10063" y="18131"/>
                </a:lnTo>
                <a:lnTo>
                  <a:pt x="10060" y="18124"/>
                </a:lnTo>
                <a:lnTo>
                  <a:pt x="10055" y="18117"/>
                </a:lnTo>
                <a:lnTo>
                  <a:pt x="10054" y="18115"/>
                </a:lnTo>
                <a:lnTo>
                  <a:pt x="10051" y="18111"/>
                </a:lnTo>
                <a:lnTo>
                  <a:pt x="10049" y="18107"/>
                </a:lnTo>
                <a:lnTo>
                  <a:pt x="10053" y="18104"/>
                </a:lnTo>
                <a:lnTo>
                  <a:pt x="10057" y="18102"/>
                </a:lnTo>
                <a:lnTo>
                  <a:pt x="10060" y="18102"/>
                </a:lnTo>
                <a:lnTo>
                  <a:pt x="10061" y="18107"/>
                </a:lnTo>
                <a:lnTo>
                  <a:pt x="10072" y="18137"/>
                </a:lnTo>
                <a:lnTo>
                  <a:pt x="10078" y="18142"/>
                </a:lnTo>
                <a:lnTo>
                  <a:pt x="10083" y="18144"/>
                </a:lnTo>
                <a:lnTo>
                  <a:pt x="10087" y="18149"/>
                </a:lnTo>
                <a:lnTo>
                  <a:pt x="10088" y="18159"/>
                </a:lnTo>
                <a:lnTo>
                  <a:pt x="10089" y="18165"/>
                </a:lnTo>
                <a:lnTo>
                  <a:pt x="10094" y="18164"/>
                </a:lnTo>
                <a:lnTo>
                  <a:pt x="10100" y="18160"/>
                </a:lnTo>
                <a:lnTo>
                  <a:pt x="10106" y="18158"/>
                </a:lnTo>
                <a:lnTo>
                  <a:pt x="10100" y="18173"/>
                </a:lnTo>
                <a:lnTo>
                  <a:pt x="10099" y="18181"/>
                </a:lnTo>
                <a:lnTo>
                  <a:pt x="10103" y="18184"/>
                </a:lnTo>
                <a:lnTo>
                  <a:pt x="10104" y="18187"/>
                </a:lnTo>
                <a:lnTo>
                  <a:pt x="10101" y="18194"/>
                </a:lnTo>
                <a:lnTo>
                  <a:pt x="10097" y="18201"/>
                </a:lnTo>
                <a:lnTo>
                  <a:pt x="10092" y="18204"/>
                </a:lnTo>
                <a:lnTo>
                  <a:pt x="10089" y="18200"/>
                </a:lnTo>
                <a:lnTo>
                  <a:pt x="10087" y="18193"/>
                </a:lnTo>
                <a:lnTo>
                  <a:pt x="10083" y="18190"/>
                </a:lnTo>
                <a:lnTo>
                  <a:pt x="10078" y="18195"/>
                </a:lnTo>
                <a:lnTo>
                  <a:pt x="10078" y="18201"/>
                </a:lnTo>
                <a:lnTo>
                  <a:pt x="10080" y="18207"/>
                </a:lnTo>
                <a:lnTo>
                  <a:pt x="10083" y="18212"/>
                </a:lnTo>
                <a:lnTo>
                  <a:pt x="10085" y="18216"/>
                </a:lnTo>
                <a:lnTo>
                  <a:pt x="10091" y="18212"/>
                </a:lnTo>
                <a:lnTo>
                  <a:pt x="10109" y="18207"/>
                </a:lnTo>
                <a:lnTo>
                  <a:pt x="10115" y="18202"/>
                </a:lnTo>
                <a:lnTo>
                  <a:pt x="10119" y="18198"/>
                </a:lnTo>
                <a:lnTo>
                  <a:pt x="10126" y="18186"/>
                </a:lnTo>
                <a:lnTo>
                  <a:pt x="10118" y="18162"/>
                </a:lnTo>
                <a:lnTo>
                  <a:pt x="10115" y="18146"/>
                </a:lnTo>
                <a:lnTo>
                  <a:pt x="10117" y="18134"/>
                </a:lnTo>
                <a:lnTo>
                  <a:pt x="10121" y="18131"/>
                </a:lnTo>
                <a:lnTo>
                  <a:pt x="10127" y="18127"/>
                </a:lnTo>
                <a:lnTo>
                  <a:pt x="10144" y="18120"/>
                </a:lnTo>
                <a:lnTo>
                  <a:pt x="10147" y="18121"/>
                </a:lnTo>
                <a:lnTo>
                  <a:pt x="10150" y="18123"/>
                </a:lnTo>
                <a:lnTo>
                  <a:pt x="10151" y="18126"/>
                </a:lnTo>
                <a:lnTo>
                  <a:pt x="10151" y="18131"/>
                </a:lnTo>
                <a:lnTo>
                  <a:pt x="10151" y="18134"/>
                </a:lnTo>
                <a:lnTo>
                  <a:pt x="10152" y="18137"/>
                </a:lnTo>
                <a:lnTo>
                  <a:pt x="10154" y="18139"/>
                </a:lnTo>
                <a:lnTo>
                  <a:pt x="10159" y="18139"/>
                </a:lnTo>
                <a:lnTo>
                  <a:pt x="10161" y="18140"/>
                </a:lnTo>
                <a:lnTo>
                  <a:pt x="10163" y="18143"/>
                </a:lnTo>
                <a:lnTo>
                  <a:pt x="10165" y="18146"/>
                </a:lnTo>
                <a:lnTo>
                  <a:pt x="10166" y="18149"/>
                </a:lnTo>
                <a:lnTo>
                  <a:pt x="10170" y="18152"/>
                </a:lnTo>
                <a:lnTo>
                  <a:pt x="10179" y="18149"/>
                </a:lnTo>
                <a:lnTo>
                  <a:pt x="10182" y="18149"/>
                </a:lnTo>
                <a:lnTo>
                  <a:pt x="10185" y="18150"/>
                </a:lnTo>
                <a:lnTo>
                  <a:pt x="10190" y="18154"/>
                </a:lnTo>
                <a:lnTo>
                  <a:pt x="10192" y="18155"/>
                </a:lnTo>
                <a:lnTo>
                  <a:pt x="10211" y="18151"/>
                </a:lnTo>
                <a:lnTo>
                  <a:pt x="10214" y="18155"/>
                </a:lnTo>
                <a:lnTo>
                  <a:pt x="10213" y="18161"/>
                </a:lnTo>
                <a:lnTo>
                  <a:pt x="10210" y="18167"/>
                </a:lnTo>
                <a:lnTo>
                  <a:pt x="10209" y="18173"/>
                </a:lnTo>
                <a:lnTo>
                  <a:pt x="10217" y="18175"/>
                </a:lnTo>
                <a:lnTo>
                  <a:pt x="10217" y="18178"/>
                </a:lnTo>
                <a:lnTo>
                  <a:pt x="10213" y="18180"/>
                </a:lnTo>
                <a:lnTo>
                  <a:pt x="10211" y="18181"/>
                </a:lnTo>
                <a:lnTo>
                  <a:pt x="10208" y="18181"/>
                </a:lnTo>
                <a:lnTo>
                  <a:pt x="10210" y="18191"/>
                </a:lnTo>
                <a:lnTo>
                  <a:pt x="10213" y="18199"/>
                </a:lnTo>
                <a:lnTo>
                  <a:pt x="10218" y="18204"/>
                </a:lnTo>
                <a:lnTo>
                  <a:pt x="10227" y="18204"/>
                </a:lnTo>
                <a:lnTo>
                  <a:pt x="10219" y="18211"/>
                </a:lnTo>
                <a:lnTo>
                  <a:pt x="10216" y="18213"/>
                </a:lnTo>
                <a:lnTo>
                  <a:pt x="10211" y="18216"/>
                </a:lnTo>
                <a:lnTo>
                  <a:pt x="10210" y="18215"/>
                </a:lnTo>
                <a:lnTo>
                  <a:pt x="10205" y="18216"/>
                </a:lnTo>
                <a:lnTo>
                  <a:pt x="10205" y="18216"/>
                </a:lnTo>
                <a:lnTo>
                  <a:pt x="10203" y="18216"/>
                </a:lnTo>
                <a:lnTo>
                  <a:pt x="10199" y="18218"/>
                </a:lnTo>
                <a:lnTo>
                  <a:pt x="10197" y="18218"/>
                </a:lnTo>
                <a:lnTo>
                  <a:pt x="10189" y="18217"/>
                </a:lnTo>
                <a:lnTo>
                  <a:pt x="10183" y="18212"/>
                </a:lnTo>
                <a:lnTo>
                  <a:pt x="10171" y="18198"/>
                </a:lnTo>
                <a:lnTo>
                  <a:pt x="10175" y="18191"/>
                </a:lnTo>
                <a:lnTo>
                  <a:pt x="10177" y="18186"/>
                </a:lnTo>
                <a:lnTo>
                  <a:pt x="10179" y="18174"/>
                </a:lnTo>
                <a:lnTo>
                  <a:pt x="10178" y="18171"/>
                </a:lnTo>
                <a:lnTo>
                  <a:pt x="10175" y="18170"/>
                </a:lnTo>
                <a:lnTo>
                  <a:pt x="10168" y="18169"/>
                </a:lnTo>
                <a:lnTo>
                  <a:pt x="10164" y="18170"/>
                </a:lnTo>
                <a:lnTo>
                  <a:pt x="10163" y="18174"/>
                </a:lnTo>
                <a:lnTo>
                  <a:pt x="10163" y="18177"/>
                </a:lnTo>
                <a:lnTo>
                  <a:pt x="10163" y="18181"/>
                </a:lnTo>
                <a:lnTo>
                  <a:pt x="10163" y="18183"/>
                </a:lnTo>
                <a:lnTo>
                  <a:pt x="10164" y="18184"/>
                </a:lnTo>
                <a:lnTo>
                  <a:pt x="10164" y="18186"/>
                </a:lnTo>
                <a:lnTo>
                  <a:pt x="10162" y="18190"/>
                </a:lnTo>
                <a:lnTo>
                  <a:pt x="10161" y="18190"/>
                </a:lnTo>
                <a:lnTo>
                  <a:pt x="10157" y="18192"/>
                </a:lnTo>
                <a:lnTo>
                  <a:pt x="10146" y="18197"/>
                </a:lnTo>
                <a:lnTo>
                  <a:pt x="10143" y="18200"/>
                </a:lnTo>
                <a:lnTo>
                  <a:pt x="10141" y="18206"/>
                </a:lnTo>
                <a:lnTo>
                  <a:pt x="10142" y="18214"/>
                </a:lnTo>
                <a:lnTo>
                  <a:pt x="10144" y="18222"/>
                </a:lnTo>
                <a:lnTo>
                  <a:pt x="10146" y="18227"/>
                </a:lnTo>
                <a:lnTo>
                  <a:pt x="10151" y="18231"/>
                </a:lnTo>
                <a:lnTo>
                  <a:pt x="10174" y="18241"/>
                </a:lnTo>
                <a:lnTo>
                  <a:pt x="10169" y="18246"/>
                </a:lnTo>
                <a:lnTo>
                  <a:pt x="10160" y="18251"/>
                </a:lnTo>
                <a:lnTo>
                  <a:pt x="10156" y="18253"/>
                </a:lnTo>
                <a:lnTo>
                  <a:pt x="10156" y="18265"/>
                </a:lnTo>
                <a:lnTo>
                  <a:pt x="10174" y="18288"/>
                </a:lnTo>
                <a:lnTo>
                  <a:pt x="10178" y="18299"/>
                </a:lnTo>
                <a:lnTo>
                  <a:pt x="10184" y="18294"/>
                </a:lnTo>
                <a:lnTo>
                  <a:pt x="10188" y="18287"/>
                </a:lnTo>
                <a:lnTo>
                  <a:pt x="10194" y="18281"/>
                </a:lnTo>
                <a:lnTo>
                  <a:pt x="10203" y="18282"/>
                </a:lnTo>
                <a:lnTo>
                  <a:pt x="10201" y="18276"/>
                </a:lnTo>
                <a:lnTo>
                  <a:pt x="10201" y="18269"/>
                </a:lnTo>
                <a:lnTo>
                  <a:pt x="10203" y="18262"/>
                </a:lnTo>
                <a:lnTo>
                  <a:pt x="10207" y="18256"/>
                </a:lnTo>
                <a:lnTo>
                  <a:pt x="10212" y="18252"/>
                </a:lnTo>
                <a:lnTo>
                  <a:pt x="10213" y="18254"/>
                </a:lnTo>
                <a:lnTo>
                  <a:pt x="10213" y="18261"/>
                </a:lnTo>
                <a:lnTo>
                  <a:pt x="10213" y="18268"/>
                </a:lnTo>
                <a:lnTo>
                  <a:pt x="10215" y="18272"/>
                </a:lnTo>
                <a:lnTo>
                  <a:pt x="10230" y="18290"/>
                </a:lnTo>
                <a:lnTo>
                  <a:pt x="10234" y="18293"/>
                </a:lnTo>
                <a:lnTo>
                  <a:pt x="10240" y="18294"/>
                </a:lnTo>
                <a:lnTo>
                  <a:pt x="10240" y="18289"/>
                </a:lnTo>
                <a:lnTo>
                  <a:pt x="10238" y="18286"/>
                </a:lnTo>
                <a:lnTo>
                  <a:pt x="10235" y="18282"/>
                </a:lnTo>
                <a:lnTo>
                  <a:pt x="10237" y="18277"/>
                </a:lnTo>
                <a:lnTo>
                  <a:pt x="10239" y="18275"/>
                </a:lnTo>
                <a:lnTo>
                  <a:pt x="10241" y="18273"/>
                </a:lnTo>
                <a:lnTo>
                  <a:pt x="10243" y="18270"/>
                </a:lnTo>
                <a:lnTo>
                  <a:pt x="10246" y="18263"/>
                </a:lnTo>
                <a:lnTo>
                  <a:pt x="10245" y="18259"/>
                </a:lnTo>
                <a:lnTo>
                  <a:pt x="10242" y="18257"/>
                </a:lnTo>
                <a:lnTo>
                  <a:pt x="10235" y="18256"/>
                </a:lnTo>
                <a:lnTo>
                  <a:pt x="10240" y="18249"/>
                </a:lnTo>
                <a:lnTo>
                  <a:pt x="10241" y="18246"/>
                </a:lnTo>
                <a:lnTo>
                  <a:pt x="10242" y="18241"/>
                </a:lnTo>
                <a:lnTo>
                  <a:pt x="10241" y="18238"/>
                </a:lnTo>
                <a:lnTo>
                  <a:pt x="10235" y="18227"/>
                </a:lnTo>
                <a:lnTo>
                  <a:pt x="10241" y="18222"/>
                </a:lnTo>
                <a:lnTo>
                  <a:pt x="10244" y="18201"/>
                </a:lnTo>
                <a:lnTo>
                  <a:pt x="10248" y="18191"/>
                </a:lnTo>
                <a:lnTo>
                  <a:pt x="10253" y="18188"/>
                </a:lnTo>
                <a:lnTo>
                  <a:pt x="10257" y="18187"/>
                </a:lnTo>
                <a:lnTo>
                  <a:pt x="10260" y="18183"/>
                </a:lnTo>
                <a:lnTo>
                  <a:pt x="10262" y="18175"/>
                </a:lnTo>
                <a:lnTo>
                  <a:pt x="10261" y="18173"/>
                </a:lnTo>
                <a:lnTo>
                  <a:pt x="10259" y="18171"/>
                </a:lnTo>
                <a:lnTo>
                  <a:pt x="10257" y="18170"/>
                </a:lnTo>
                <a:lnTo>
                  <a:pt x="10257" y="18169"/>
                </a:lnTo>
                <a:lnTo>
                  <a:pt x="10257" y="18165"/>
                </a:lnTo>
                <a:lnTo>
                  <a:pt x="10259" y="18162"/>
                </a:lnTo>
                <a:lnTo>
                  <a:pt x="10261" y="18160"/>
                </a:lnTo>
                <a:lnTo>
                  <a:pt x="10262" y="18158"/>
                </a:lnTo>
                <a:lnTo>
                  <a:pt x="10261" y="18154"/>
                </a:lnTo>
                <a:lnTo>
                  <a:pt x="10258" y="18151"/>
                </a:lnTo>
                <a:lnTo>
                  <a:pt x="10258" y="18147"/>
                </a:lnTo>
                <a:lnTo>
                  <a:pt x="10258" y="18144"/>
                </a:lnTo>
                <a:lnTo>
                  <a:pt x="10258" y="18142"/>
                </a:lnTo>
                <a:lnTo>
                  <a:pt x="10256" y="18140"/>
                </a:lnTo>
                <a:lnTo>
                  <a:pt x="10254" y="18140"/>
                </a:lnTo>
                <a:lnTo>
                  <a:pt x="10250" y="18141"/>
                </a:lnTo>
                <a:lnTo>
                  <a:pt x="10247" y="18143"/>
                </a:lnTo>
                <a:lnTo>
                  <a:pt x="10245" y="18142"/>
                </a:lnTo>
                <a:lnTo>
                  <a:pt x="10245" y="18136"/>
                </a:lnTo>
                <a:lnTo>
                  <a:pt x="10242" y="18128"/>
                </a:lnTo>
                <a:lnTo>
                  <a:pt x="10233" y="18133"/>
                </a:lnTo>
                <a:lnTo>
                  <a:pt x="10228" y="18142"/>
                </a:lnTo>
                <a:lnTo>
                  <a:pt x="10238" y="18146"/>
                </a:lnTo>
                <a:lnTo>
                  <a:pt x="10237" y="18149"/>
                </a:lnTo>
                <a:lnTo>
                  <a:pt x="10232" y="18151"/>
                </a:lnTo>
                <a:lnTo>
                  <a:pt x="10226" y="18151"/>
                </a:lnTo>
                <a:lnTo>
                  <a:pt x="10220" y="18149"/>
                </a:lnTo>
                <a:lnTo>
                  <a:pt x="10217" y="18146"/>
                </a:lnTo>
                <a:lnTo>
                  <a:pt x="10218" y="18139"/>
                </a:lnTo>
                <a:lnTo>
                  <a:pt x="10220" y="18133"/>
                </a:lnTo>
                <a:lnTo>
                  <a:pt x="10227" y="18123"/>
                </a:lnTo>
                <a:lnTo>
                  <a:pt x="10229" y="18124"/>
                </a:lnTo>
                <a:lnTo>
                  <a:pt x="10230" y="18125"/>
                </a:lnTo>
                <a:lnTo>
                  <a:pt x="10232" y="18123"/>
                </a:lnTo>
                <a:lnTo>
                  <a:pt x="10234" y="18120"/>
                </a:lnTo>
                <a:lnTo>
                  <a:pt x="10232" y="18114"/>
                </a:lnTo>
                <a:lnTo>
                  <a:pt x="10234" y="18104"/>
                </a:lnTo>
                <a:lnTo>
                  <a:pt x="10238" y="18095"/>
                </a:lnTo>
                <a:lnTo>
                  <a:pt x="10243" y="18091"/>
                </a:lnTo>
                <a:lnTo>
                  <a:pt x="10248" y="18089"/>
                </a:lnTo>
                <a:lnTo>
                  <a:pt x="10254" y="18084"/>
                </a:lnTo>
                <a:lnTo>
                  <a:pt x="10259" y="18078"/>
                </a:lnTo>
                <a:lnTo>
                  <a:pt x="10259" y="18070"/>
                </a:lnTo>
                <a:lnTo>
                  <a:pt x="10262" y="18066"/>
                </a:lnTo>
                <a:lnTo>
                  <a:pt x="10263" y="18060"/>
                </a:lnTo>
                <a:lnTo>
                  <a:pt x="10265" y="18049"/>
                </a:lnTo>
                <a:lnTo>
                  <a:pt x="10264" y="18048"/>
                </a:lnTo>
                <a:lnTo>
                  <a:pt x="10263" y="18046"/>
                </a:lnTo>
                <a:lnTo>
                  <a:pt x="10262" y="18044"/>
                </a:lnTo>
                <a:lnTo>
                  <a:pt x="10262" y="18041"/>
                </a:lnTo>
                <a:lnTo>
                  <a:pt x="10262" y="18039"/>
                </a:lnTo>
                <a:lnTo>
                  <a:pt x="10263" y="18031"/>
                </a:lnTo>
                <a:lnTo>
                  <a:pt x="10263" y="18023"/>
                </a:lnTo>
                <a:lnTo>
                  <a:pt x="10251" y="18004"/>
                </a:lnTo>
                <a:lnTo>
                  <a:pt x="10255" y="18003"/>
                </a:lnTo>
                <a:lnTo>
                  <a:pt x="10258" y="18000"/>
                </a:lnTo>
                <a:lnTo>
                  <a:pt x="10260" y="17997"/>
                </a:lnTo>
                <a:lnTo>
                  <a:pt x="10261" y="17992"/>
                </a:lnTo>
                <a:lnTo>
                  <a:pt x="10264" y="17995"/>
                </a:lnTo>
                <a:lnTo>
                  <a:pt x="10267" y="18005"/>
                </a:lnTo>
                <a:lnTo>
                  <a:pt x="10270" y="18007"/>
                </a:lnTo>
                <a:lnTo>
                  <a:pt x="10274" y="18005"/>
                </a:lnTo>
                <a:lnTo>
                  <a:pt x="10280" y="17997"/>
                </a:lnTo>
                <a:lnTo>
                  <a:pt x="10284" y="17995"/>
                </a:lnTo>
                <a:lnTo>
                  <a:pt x="10288" y="17990"/>
                </a:lnTo>
                <a:lnTo>
                  <a:pt x="10291" y="17980"/>
                </a:lnTo>
                <a:lnTo>
                  <a:pt x="10294" y="17960"/>
                </a:lnTo>
                <a:lnTo>
                  <a:pt x="10295" y="17940"/>
                </a:lnTo>
                <a:lnTo>
                  <a:pt x="10297" y="17928"/>
                </a:lnTo>
                <a:lnTo>
                  <a:pt x="10306" y="17920"/>
                </a:lnTo>
                <a:lnTo>
                  <a:pt x="10307" y="17913"/>
                </a:lnTo>
                <a:lnTo>
                  <a:pt x="10305" y="17907"/>
                </a:lnTo>
                <a:lnTo>
                  <a:pt x="10300" y="17905"/>
                </a:lnTo>
                <a:lnTo>
                  <a:pt x="10297" y="17907"/>
                </a:lnTo>
                <a:lnTo>
                  <a:pt x="10290" y="17915"/>
                </a:lnTo>
                <a:lnTo>
                  <a:pt x="10286" y="17917"/>
                </a:lnTo>
                <a:lnTo>
                  <a:pt x="10294" y="17908"/>
                </a:lnTo>
                <a:lnTo>
                  <a:pt x="10305" y="17890"/>
                </a:lnTo>
                <a:lnTo>
                  <a:pt x="10307" y="17885"/>
                </a:lnTo>
                <a:lnTo>
                  <a:pt x="10307" y="17882"/>
                </a:lnTo>
                <a:lnTo>
                  <a:pt x="10312" y="17881"/>
                </a:lnTo>
                <a:lnTo>
                  <a:pt x="10313" y="17877"/>
                </a:lnTo>
                <a:lnTo>
                  <a:pt x="10314" y="17872"/>
                </a:lnTo>
                <a:lnTo>
                  <a:pt x="10316" y="17867"/>
                </a:lnTo>
                <a:lnTo>
                  <a:pt x="10328" y="17856"/>
                </a:lnTo>
                <a:lnTo>
                  <a:pt x="10331" y="17851"/>
                </a:lnTo>
                <a:lnTo>
                  <a:pt x="10333" y="17831"/>
                </a:lnTo>
                <a:lnTo>
                  <a:pt x="10336" y="17821"/>
                </a:lnTo>
                <a:lnTo>
                  <a:pt x="10340" y="17815"/>
                </a:lnTo>
                <a:lnTo>
                  <a:pt x="10348" y="17811"/>
                </a:lnTo>
                <a:lnTo>
                  <a:pt x="10377" y="17812"/>
                </a:lnTo>
                <a:lnTo>
                  <a:pt x="10363" y="17808"/>
                </a:lnTo>
                <a:lnTo>
                  <a:pt x="10360" y="17806"/>
                </a:lnTo>
                <a:lnTo>
                  <a:pt x="10358" y="17804"/>
                </a:lnTo>
                <a:lnTo>
                  <a:pt x="10356" y="17803"/>
                </a:lnTo>
                <a:lnTo>
                  <a:pt x="10354" y="17799"/>
                </a:lnTo>
                <a:lnTo>
                  <a:pt x="10354" y="17796"/>
                </a:lnTo>
                <a:lnTo>
                  <a:pt x="10357" y="17794"/>
                </a:lnTo>
                <a:lnTo>
                  <a:pt x="10360" y="17793"/>
                </a:lnTo>
                <a:lnTo>
                  <a:pt x="10362" y="17792"/>
                </a:lnTo>
                <a:lnTo>
                  <a:pt x="10362" y="17785"/>
                </a:lnTo>
                <a:lnTo>
                  <a:pt x="10361" y="17778"/>
                </a:lnTo>
                <a:lnTo>
                  <a:pt x="10362" y="17772"/>
                </a:lnTo>
                <a:lnTo>
                  <a:pt x="10368" y="17768"/>
                </a:lnTo>
                <a:lnTo>
                  <a:pt x="10371" y="17770"/>
                </a:lnTo>
                <a:lnTo>
                  <a:pt x="10374" y="17773"/>
                </a:lnTo>
                <a:lnTo>
                  <a:pt x="10376" y="17773"/>
                </a:lnTo>
                <a:lnTo>
                  <a:pt x="10378" y="17764"/>
                </a:lnTo>
                <a:lnTo>
                  <a:pt x="10376" y="17755"/>
                </a:lnTo>
                <a:lnTo>
                  <a:pt x="10376" y="17750"/>
                </a:lnTo>
                <a:lnTo>
                  <a:pt x="10381" y="17748"/>
                </a:lnTo>
                <a:lnTo>
                  <a:pt x="10382" y="17750"/>
                </a:lnTo>
                <a:lnTo>
                  <a:pt x="10382" y="17756"/>
                </a:lnTo>
                <a:lnTo>
                  <a:pt x="10383" y="17763"/>
                </a:lnTo>
                <a:lnTo>
                  <a:pt x="10391" y="17768"/>
                </a:lnTo>
                <a:lnTo>
                  <a:pt x="10390" y="17775"/>
                </a:lnTo>
                <a:lnTo>
                  <a:pt x="10386" y="17782"/>
                </a:lnTo>
                <a:lnTo>
                  <a:pt x="10382" y="17786"/>
                </a:lnTo>
                <a:lnTo>
                  <a:pt x="10378" y="17787"/>
                </a:lnTo>
                <a:lnTo>
                  <a:pt x="10372" y="17790"/>
                </a:lnTo>
                <a:lnTo>
                  <a:pt x="10363" y="17797"/>
                </a:lnTo>
                <a:lnTo>
                  <a:pt x="10381" y="17804"/>
                </a:lnTo>
                <a:lnTo>
                  <a:pt x="10386" y="17809"/>
                </a:lnTo>
                <a:lnTo>
                  <a:pt x="10393" y="17820"/>
                </a:lnTo>
                <a:lnTo>
                  <a:pt x="10398" y="17823"/>
                </a:lnTo>
                <a:lnTo>
                  <a:pt x="10406" y="17823"/>
                </a:lnTo>
                <a:lnTo>
                  <a:pt x="10404" y="17830"/>
                </a:lnTo>
                <a:lnTo>
                  <a:pt x="10399" y="17833"/>
                </a:lnTo>
                <a:lnTo>
                  <a:pt x="10390" y="17838"/>
                </a:lnTo>
                <a:lnTo>
                  <a:pt x="10392" y="17841"/>
                </a:lnTo>
                <a:lnTo>
                  <a:pt x="10395" y="17844"/>
                </a:lnTo>
                <a:lnTo>
                  <a:pt x="10397" y="17848"/>
                </a:lnTo>
                <a:lnTo>
                  <a:pt x="10398" y="17851"/>
                </a:lnTo>
                <a:lnTo>
                  <a:pt x="10396" y="17856"/>
                </a:lnTo>
                <a:lnTo>
                  <a:pt x="10394" y="17860"/>
                </a:lnTo>
                <a:lnTo>
                  <a:pt x="10391" y="17863"/>
                </a:lnTo>
                <a:lnTo>
                  <a:pt x="10390" y="17866"/>
                </a:lnTo>
                <a:lnTo>
                  <a:pt x="10388" y="17868"/>
                </a:lnTo>
                <a:lnTo>
                  <a:pt x="10381" y="17872"/>
                </a:lnTo>
                <a:lnTo>
                  <a:pt x="10380" y="17876"/>
                </a:lnTo>
                <a:lnTo>
                  <a:pt x="10382" y="17879"/>
                </a:lnTo>
                <a:lnTo>
                  <a:pt x="10391" y="17882"/>
                </a:lnTo>
                <a:lnTo>
                  <a:pt x="10392" y="17884"/>
                </a:lnTo>
                <a:lnTo>
                  <a:pt x="10394" y="17888"/>
                </a:lnTo>
                <a:lnTo>
                  <a:pt x="10397" y="17890"/>
                </a:lnTo>
                <a:lnTo>
                  <a:pt x="10399" y="17886"/>
                </a:lnTo>
                <a:lnTo>
                  <a:pt x="10401" y="17884"/>
                </a:lnTo>
                <a:lnTo>
                  <a:pt x="10407" y="17877"/>
                </a:lnTo>
                <a:lnTo>
                  <a:pt x="10409" y="17875"/>
                </a:lnTo>
                <a:lnTo>
                  <a:pt x="10414" y="17859"/>
                </a:lnTo>
                <a:lnTo>
                  <a:pt x="10414" y="17851"/>
                </a:lnTo>
                <a:lnTo>
                  <a:pt x="10402" y="17845"/>
                </a:lnTo>
                <a:lnTo>
                  <a:pt x="10404" y="17839"/>
                </a:lnTo>
                <a:lnTo>
                  <a:pt x="10414" y="17826"/>
                </a:lnTo>
                <a:lnTo>
                  <a:pt x="10417" y="17823"/>
                </a:lnTo>
                <a:lnTo>
                  <a:pt x="10420" y="17821"/>
                </a:lnTo>
                <a:lnTo>
                  <a:pt x="10420" y="17819"/>
                </a:lnTo>
                <a:lnTo>
                  <a:pt x="10405" y="17794"/>
                </a:lnTo>
                <a:lnTo>
                  <a:pt x="10408" y="17773"/>
                </a:lnTo>
                <a:lnTo>
                  <a:pt x="10415" y="17750"/>
                </a:lnTo>
                <a:lnTo>
                  <a:pt x="10421" y="17737"/>
                </a:lnTo>
                <a:lnTo>
                  <a:pt x="10419" y="17735"/>
                </a:lnTo>
                <a:lnTo>
                  <a:pt x="10419" y="17733"/>
                </a:lnTo>
                <a:lnTo>
                  <a:pt x="10419" y="17730"/>
                </a:lnTo>
                <a:lnTo>
                  <a:pt x="10418" y="17728"/>
                </a:lnTo>
                <a:lnTo>
                  <a:pt x="10413" y="17718"/>
                </a:lnTo>
                <a:lnTo>
                  <a:pt x="10412" y="17714"/>
                </a:lnTo>
                <a:lnTo>
                  <a:pt x="10412" y="17711"/>
                </a:lnTo>
                <a:lnTo>
                  <a:pt x="10411" y="17700"/>
                </a:lnTo>
                <a:lnTo>
                  <a:pt x="10410" y="17697"/>
                </a:lnTo>
                <a:lnTo>
                  <a:pt x="10409" y="17687"/>
                </a:lnTo>
                <a:lnTo>
                  <a:pt x="10414" y="17679"/>
                </a:lnTo>
                <a:lnTo>
                  <a:pt x="10421" y="17671"/>
                </a:lnTo>
                <a:lnTo>
                  <a:pt x="10425" y="17666"/>
                </a:lnTo>
                <a:lnTo>
                  <a:pt x="10423" y="17640"/>
                </a:lnTo>
                <a:lnTo>
                  <a:pt x="10425" y="17633"/>
                </a:lnTo>
                <a:lnTo>
                  <a:pt x="10430" y="17624"/>
                </a:lnTo>
                <a:lnTo>
                  <a:pt x="10434" y="17615"/>
                </a:lnTo>
                <a:lnTo>
                  <a:pt x="10437" y="17605"/>
                </a:lnTo>
                <a:lnTo>
                  <a:pt x="10438" y="17596"/>
                </a:lnTo>
                <a:lnTo>
                  <a:pt x="10437" y="17591"/>
                </a:lnTo>
                <a:lnTo>
                  <a:pt x="10431" y="17575"/>
                </a:lnTo>
                <a:lnTo>
                  <a:pt x="10432" y="17571"/>
                </a:lnTo>
                <a:lnTo>
                  <a:pt x="10433" y="17568"/>
                </a:lnTo>
                <a:lnTo>
                  <a:pt x="10435" y="17562"/>
                </a:lnTo>
                <a:lnTo>
                  <a:pt x="10435" y="17552"/>
                </a:lnTo>
                <a:lnTo>
                  <a:pt x="10435" y="17545"/>
                </a:lnTo>
                <a:lnTo>
                  <a:pt x="10436" y="17538"/>
                </a:lnTo>
                <a:lnTo>
                  <a:pt x="10459" y="17484"/>
                </a:lnTo>
                <a:lnTo>
                  <a:pt x="10468" y="17470"/>
                </a:lnTo>
                <a:lnTo>
                  <a:pt x="10462" y="17471"/>
                </a:lnTo>
                <a:lnTo>
                  <a:pt x="10436" y="17494"/>
                </a:lnTo>
                <a:lnTo>
                  <a:pt x="10436" y="17485"/>
                </a:lnTo>
                <a:lnTo>
                  <a:pt x="10443" y="17478"/>
                </a:lnTo>
                <a:lnTo>
                  <a:pt x="10458" y="17466"/>
                </a:lnTo>
                <a:lnTo>
                  <a:pt x="10460" y="17460"/>
                </a:lnTo>
                <a:lnTo>
                  <a:pt x="10459" y="17455"/>
                </a:lnTo>
                <a:lnTo>
                  <a:pt x="10451" y="17441"/>
                </a:lnTo>
                <a:lnTo>
                  <a:pt x="10450" y="17438"/>
                </a:lnTo>
                <a:lnTo>
                  <a:pt x="10449" y="17432"/>
                </a:lnTo>
                <a:lnTo>
                  <a:pt x="10450" y="17423"/>
                </a:lnTo>
                <a:lnTo>
                  <a:pt x="10451" y="17410"/>
                </a:lnTo>
                <a:lnTo>
                  <a:pt x="10455" y="17399"/>
                </a:lnTo>
                <a:lnTo>
                  <a:pt x="10460" y="17394"/>
                </a:lnTo>
                <a:lnTo>
                  <a:pt x="10461" y="17391"/>
                </a:lnTo>
                <a:lnTo>
                  <a:pt x="10468" y="17374"/>
                </a:lnTo>
                <a:lnTo>
                  <a:pt x="10467" y="17370"/>
                </a:lnTo>
                <a:lnTo>
                  <a:pt x="10465" y="17368"/>
                </a:lnTo>
                <a:lnTo>
                  <a:pt x="10462" y="17366"/>
                </a:lnTo>
                <a:lnTo>
                  <a:pt x="10459" y="17365"/>
                </a:lnTo>
                <a:lnTo>
                  <a:pt x="10461" y="17361"/>
                </a:lnTo>
                <a:lnTo>
                  <a:pt x="10466" y="17356"/>
                </a:lnTo>
                <a:lnTo>
                  <a:pt x="10472" y="17352"/>
                </a:lnTo>
                <a:lnTo>
                  <a:pt x="10476" y="17350"/>
                </a:lnTo>
                <a:lnTo>
                  <a:pt x="10479" y="17346"/>
                </a:lnTo>
                <a:lnTo>
                  <a:pt x="10479" y="17338"/>
                </a:lnTo>
                <a:cubicBezTo>
                  <a:pt x="10479" y="17338"/>
                  <a:pt x="10477" y="17329"/>
                  <a:pt x="10477" y="17329"/>
                </a:cubicBezTo>
                <a:close/>
                <a:moveTo>
                  <a:pt x="10037" y="18342"/>
                </a:moveTo>
                <a:lnTo>
                  <a:pt x="10037" y="18340"/>
                </a:lnTo>
                <a:lnTo>
                  <a:pt x="10035" y="18310"/>
                </a:lnTo>
                <a:lnTo>
                  <a:pt x="10033" y="18307"/>
                </a:lnTo>
                <a:lnTo>
                  <a:pt x="10026" y="18313"/>
                </a:lnTo>
                <a:lnTo>
                  <a:pt x="10015" y="18327"/>
                </a:lnTo>
                <a:lnTo>
                  <a:pt x="10008" y="18333"/>
                </a:lnTo>
                <a:lnTo>
                  <a:pt x="10006" y="18337"/>
                </a:lnTo>
                <a:lnTo>
                  <a:pt x="10006" y="18342"/>
                </a:lnTo>
                <a:lnTo>
                  <a:pt x="10008" y="18347"/>
                </a:lnTo>
                <a:lnTo>
                  <a:pt x="10007" y="18350"/>
                </a:lnTo>
                <a:lnTo>
                  <a:pt x="10005" y="18353"/>
                </a:lnTo>
                <a:lnTo>
                  <a:pt x="10001" y="18359"/>
                </a:lnTo>
                <a:lnTo>
                  <a:pt x="9999" y="18356"/>
                </a:lnTo>
                <a:lnTo>
                  <a:pt x="9996" y="18347"/>
                </a:lnTo>
                <a:lnTo>
                  <a:pt x="9993" y="18345"/>
                </a:lnTo>
                <a:lnTo>
                  <a:pt x="9990" y="18346"/>
                </a:lnTo>
                <a:lnTo>
                  <a:pt x="9988" y="18348"/>
                </a:lnTo>
                <a:lnTo>
                  <a:pt x="9985" y="18352"/>
                </a:lnTo>
                <a:lnTo>
                  <a:pt x="9987" y="18356"/>
                </a:lnTo>
                <a:lnTo>
                  <a:pt x="9987" y="18364"/>
                </a:lnTo>
                <a:lnTo>
                  <a:pt x="9985" y="18381"/>
                </a:lnTo>
                <a:lnTo>
                  <a:pt x="9983" y="18388"/>
                </a:lnTo>
                <a:lnTo>
                  <a:pt x="9981" y="18390"/>
                </a:lnTo>
                <a:lnTo>
                  <a:pt x="9978" y="18388"/>
                </a:lnTo>
                <a:lnTo>
                  <a:pt x="9965" y="18372"/>
                </a:lnTo>
                <a:lnTo>
                  <a:pt x="9960" y="18370"/>
                </a:lnTo>
                <a:lnTo>
                  <a:pt x="9957" y="18378"/>
                </a:lnTo>
                <a:lnTo>
                  <a:pt x="9959" y="18382"/>
                </a:lnTo>
                <a:lnTo>
                  <a:pt x="9963" y="18387"/>
                </a:lnTo>
                <a:lnTo>
                  <a:pt x="9967" y="18393"/>
                </a:lnTo>
                <a:lnTo>
                  <a:pt x="9968" y="18401"/>
                </a:lnTo>
                <a:lnTo>
                  <a:pt x="9971" y="18408"/>
                </a:lnTo>
                <a:lnTo>
                  <a:pt x="9977" y="18408"/>
                </a:lnTo>
                <a:lnTo>
                  <a:pt x="9983" y="18403"/>
                </a:lnTo>
                <a:lnTo>
                  <a:pt x="9987" y="18395"/>
                </a:lnTo>
                <a:lnTo>
                  <a:pt x="9993" y="18376"/>
                </a:lnTo>
                <a:lnTo>
                  <a:pt x="9997" y="18372"/>
                </a:lnTo>
                <a:lnTo>
                  <a:pt x="10002" y="18378"/>
                </a:lnTo>
                <a:lnTo>
                  <a:pt x="10000" y="18379"/>
                </a:lnTo>
                <a:lnTo>
                  <a:pt x="9997" y="18382"/>
                </a:lnTo>
                <a:lnTo>
                  <a:pt x="9995" y="18383"/>
                </a:lnTo>
                <a:lnTo>
                  <a:pt x="9999" y="18384"/>
                </a:lnTo>
                <a:lnTo>
                  <a:pt x="10000" y="18387"/>
                </a:lnTo>
                <a:lnTo>
                  <a:pt x="10001" y="18395"/>
                </a:lnTo>
                <a:lnTo>
                  <a:pt x="10000" y="18394"/>
                </a:lnTo>
                <a:lnTo>
                  <a:pt x="9999" y="18396"/>
                </a:lnTo>
                <a:lnTo>
                  <a:pt x="9999" y="18399"/>
                </a:lnTo>
                <a:lnTo>
                  <a:pt x="9999" y="18401"/>
                </a:lnTo>
                <a:lnTo>
                  <a:pt x="10000" y="18403"/>
                </a:lnTo>
                <a:lnTo>
                  <a:pt x="10002" y="18403"/>
                </a:lnTo>
                <a:lnTo>
                  <a:pt x="10004" y="18403"/>
                </a:lnTo>
                <a:lnTo>
                  <a:pt x="10006" y="18404"/>
                </a:lnTo>
                <a:lnTo>
                  <a:pt x="10012" y="18410"/>
                </a:lnTo>
                <a:lnTo>
                  <a:pt x="10017" y="18411"/>
                </a:lnTo>
                <a:lnTo>
                  <a:pt x="10021" y="18408"/>
                </a:lnTo>
                <a:lnTo>
                  <a:pt x="10025" y="18398"/>
                </a:lnTo>
                <a:lnTo>
                  <a:pt x="10030" y="18385"/>
                </a:lnTo>
                <a:lnTo>
                  <a:pt x="10032" y="18381"/>
                </a:lnTo>
                <a:lnTo>
                  <a:pt x="10034" y="18378"/>
                </a:lnTo>
                <a:lnTo>
                  <a:pt x="10038" y="18373"/>
                </a:lnTo>
                <a:lnTo>
                  <a:pt x="10040" y="18369"/>
                </a:lnTo>
                <a:lnTo>
                  <a:pt x="10042" y="18364"/>
                </a:lnTo>
                <a:lnTo>
                  <a:pt x="10043" y="18360"/>
                </a:lnTo>
                <a:lnTo>
                  <a:pt x="10043" y="18356"/>
                </a:lnTo>
                <a:lnTo>
                  <a:pt x="10042" y="18352"/>
                </a:lnTo>
                <a:cubicBezTo>
                  <a:pt x="10042" y="18352"/>
                  <a:pt x="10037" y="18342"/>
                  <a:pt x="10037" y="18342"/>
                </a:cubicBezTo>
                <a:close/>
                <a:moveTo>
                  <a:pt x="10071" y="18276"/>
                </a:moveTo>
                <a:lnTo>
                  <a:pt x="10071" y="18270"/>
                </a:lnTo>
                <a:lnTo>
                  <a:pt x="10070" y="18266"/>
                </a:lnTo>
                <a:lnTo>
                  <a:pt x="10069" y="18262"/>
                </a:lnTo>
                <a:lnTo>
                  <a:pt x="10069" y="18257"/>
                </a:lnTo>
                <a:lnTo>
                  <a:pt x="10070" y="18252"/>
                </a:lnTo>
                <a:lnTo>
                  <a:pt x="10069" y="18246"/>
                </a:lnTo>
                <a:lnTo>
                  <a:pt x="10063" y="18239"/>
                </a:lnTo>
                <a:lnTo>
                  <a:pt x="10061" y="18228"/>
                </a:lnTo>
                <a:lnTo>
                  <a:pt x="10056" y="18231"/>
                </a:lnTo>
                <a:lnTo>
                  <a:pt x="10050" y="18239"/>
                </a:lnTo>
                <a:lnTo>
                  <a:pt x="10048" y="18247"/>
                </a:lnTo>
                <a:lnTo>
                  <a:pt x="10050" y="18250"/>
                </a:lnTo>
                <a:lnTo>
                  <a:pt x="10054" y="18253"/>
                </a:lnTo>
                <a:lnTo>
                  <a:pt x="10055" y="18255"/>
                </a:lnTo>
                <a:lnTo>
                  <a:pt x="10040" y="18258"/>
                </a:lnTo>
                <a:lnTo>
                  <a:pt x="10036" y="18261"/>
                </a:lnTo>
                <a:lnTo>
                  <a:pt x="10036" y="18266"/>
                </a:lnTo>
                <a:lnTo>
                  <a:pt x="10042" y="18271"/>
                </a:lnTo>
                <a:lnTo>
                  <a:pt x="10057" y="18273"/>
                </a:lnTo>
                <a:lnTo>
                  <a:pt x="10061" y="18279"/>
                </a:lnTo>
                <a:lnTo>
                  <a:pt x="10056" y="18285"/>
                </a:lnTo>
                <a:lnTo>
                  <a:pt x="10051" y="18288"/>
                </a:lnTo>
                <a:lnTo>
                  <a:pt x="10047" y="18292"/>
                </a:lnTo>
                <a:lnTo>
                  <a:pt x="10048" y="18302"/>
                </a:lnTo>
                <a:lnTo>
                  <a:pt x="10049" y="18305"/>
                </a:lnTo>
                <a:lnTo>
                  <a:pt x="10052" y="18304"/>
                </a:lnTo>
                <a:lnTo>
                  <a:pt x="10056" y="18301"/>
                </a:lnTo>
                <a:lnTo>
                  <a:pt x="10060" y="18299"/>
                </a:lnTo>
                <a:lnTo>
                  <a:pt x="10062" y="18300"/>
                </a:lnTo>
                <a:lnTo>
                  <a:pt x="10069" y="18302"/>
                </a:lnTo>
                <a:lnTo>
                  <a:pt x="10073" y="18297"/>
                </a:lnTo>
                <a:lnTo>
                  <a:pt x="10073" y="18287"/>
                </a:lnTo>
                <a:cubicBezTo>
                  <a:pt x="10073" y="18287"/>
                  <a:pt x="10071" y="18276"/>
                  <a:pt x="10071" y="18276"/>
                </a:cubicBezTo>
                <a:close/>
                <a:moveTo>
                  <a:pt x="10461" y="17133"/>
                </a:moveTo>
                <a:lnTo>
                  <a:pt x="10449" y="17136"/>
                </a:lnTo>
                <a:lnTo>
                  <a:pt x="10443" y="17141"/>
                </a:lnTo>
                <a:lnTo>
                  <a:pt x="10440" y="17143"/>
                </a:lnTo>
                <a:lnTo>
                  <a:pt x="10440" y="17143"/>
                </a:lnTo>
                <a:lnTo>
                  <a:pt x="10440" y="17143"/>
                </a:lnTo>
                <a:lnTo>
                  <a:pt x="10440" y="17147"/>
                </a:lnTo>
                <a:lnTo>
                  <a:pt x="10440" y="17149"/>
                </a:lnTo>
                <a:lnTo>
                  <a:pt x="10442" y="17155"/>
                </a:lnTo>
                <a:lnTo>
                  <a:pt x="10443" y="17157"/>
                </a:lnTo>
                <a:lnTo>
                  <a:pt x="10445" y="17159"/>
                </a:lnTo>
                <a:lnTo>
                  <a:pt x="10450" y="17159"/>
                </a:lnTo>
                <a:lnTo>
                  <a:pt x="10454" y="17161"/>
                </a:lnTo>
                <a:lnTo>
                  <a:pt x="10456" y="17167"/>
                </a:lnTo>
                <a:lnTo>
                  <a:pt x="10463" y="17172"/>
                </a:lnTo>
                <a:lnTo>
                  <a:pt x="10467" y="17166"/>
                </a:lnTo>
                <a:lnTo>
                  <a:pt x="10469" y="17157"/>
                </a:lnTo>
                <a:lnTo>
                  <a:pt x="10471" y="17153"/>
                </a:lnTo>
                <a:lnTo>
                  <a:pt x="10475" y="17151"/>
                </a:lnTo>
                <a:lnTo>
                  <a:pt x="10477" y="17148"/>
                </a:lnTo>
                <a:lnTo>
                  <a:pt x="10477" y="17143"/>
                </a:lnTo>
                <a:lnTo>
                  <a:pt x="10478" y="17138"/>
                </a:lnTo>
                <a:lnTo>
                  <a:pt x="10480" y="17135"/>
                </a:lnTo>
                <a:lnTo>
                  <a:pt x="10484" y="17130"/>
                </a:lnTo>
                <a:lnTo>
                  <a:pt x="10486" y="17126"/>
                </a:lnTo>
                <a:lnTo>
                  <a:pt x="10466" y="17130"/>
                </a:lnTo>
                <a:cubicBezTo>
                  <a:pt x="10466" y="17130"/>
                  <a:pt x="10461" y="17133"/>
                  <a:pt x="10461" y="17133"/>
                </a:cubicBezTo>
                <a:close/>
                <a:moveTo>
                  <a:pt x="10547" y="17076"/>
                </a:moveTo>
                <a:lnTo>
                  <a:pt x="10544" y="17073"/>
                </a:lnTo>
                <a:lnTo>
                  <a:pt x="10538" y="17071"/>
                </a:lnTo>
                <a:lnTo>
                  <a:pt x="10536" y="17068"/>
                </a:lnTo>
                <a:lnTo>
                  <a:pt x="10525" y="17048"/>
                </a:lnTo>
                <a:lnTo>
                  <a:pt x="10523" y="17046"/>
                </a:lnTo>
                <a:lnTo>
                  <a:pt x="10519" y="17046"/>
                </a:lnTo>
                <a:lnTo>
                  <a:pt x="10517" y="17047"/>
                </a:lnTo>
                <a:lnTo>
                  <a:pt x="10510" y="17052"/>
                </a:lnTo>
                <a:lnTo>
                  <a:pt x="10508" y="17053"/>
                </a:lnTo>
                <a:lnTo>
                  <a:pt x="10504" y="17057"/>
                </a:lnTo>
                <a:lnTo>
                  <a:pt x="10496" y="17059"/>
                </a:lnTo>
                <a:lnTo>
                  <a:pt x="10483" y="17061"/>
                </a:lnTo>
                <a:lnTo>
                  <a:pt x="10479" y="17069"/>
                </a:lnTo>
                <a:lnTo>
                  <a:pt x="10476" y="17072"/>
                </a:lnTo>
                <a:lnTo>
                  <a:pt x="10470" y="17066"/>
                </a:lnTo>
                <a:lnTo>
                  <a:pt x="10467" y="17065"/>
                </a:lnTo>
                <a:lnTo>
                  <a:pt x="10461" y="17064"/>
                </a:lnTo>
                <a:lnTo>
                  <a:pt x="10447" y="17064"/>
                </a:lnTo>
                <a:lnTo>
                  <a:pt x="10441" y="17066"/>
                </a:lnTo>
                <a:lnTo>
                  <a:pt x="10421" y="17078"/>
                </a:lnTo>
                <a:lnTo>
                  <a:pt x="10417" y="17084"/>
                </a:lnTo>
                <a:lnTo>
                  <a:pt x="10414" y="17095"/>
                </a:lnTo>
                <a:lnTo>
                  <a:pt x="10415" y="17099"/>
                </a:lnTo>
                <a:lnTo>
                  <a:pt x="10418" y="17099"/>
                </a:lnTo>
                <a:lnTo>
                  <a:pt x="10424" y="17099"/>
                </a:lnTo>
                <a:lnTo>
                  <a:pt x="10426" y="17101"/>
                </a:lnTo>
                <a:lnTo>
                  <a:pt x="10429" y="17106"/>
                </a:lnTo>
                <a:lnTo>
                  <a:pt x="10431" y="17108"/>
                </a:lnTo>
                <a:lnTo>
                  <a:pt x="10437" y="17111"/>
                </a:lnTo>
                <a:lnTo>
                  <a:pt x="10459" y="17108"/>
                </a:lnTo>
                <a:lnTo>
                  <a:pt x="10460" y="17109"/>
                </a:lnTo>
                <a:lnTo>
                  <a:pt x="10463" y="17111"/>
                </a:lnTo>
                <a:lnTo>
                  <a:pt x="10466" y="17111"/>
                </a:lnTo>
                <a:lnTo>
                  <a:pt x="10467" y="17110"/>
                </a:lnTo>
                <a:lnTo>
                  <a:pt x="10470" y="17106"/>
                </a:lnTo>
                <a:lnTo>
                  <a:pt x="10473" y="17105"/>
                </a:lnTo>
                <a:lnTo>
                  <a:pt x="10476" y="17106"/>
                </a:lnTo>
                <a:lnTo>
                  <a:pt x="10478" y="17107"/>
                </a:lnTo>
                <a:lnTo>
                  <a:pt x="10480" y="17109"/>
                </a:lnTo>
                <a:lnTo>
                  <a:pt x="10482" y="17114"/>
                </a:lnTo>
                <a:lnTo>
                  <a:pt x="10503" y="17102"/>
                </a:lnTo>
                <a:lnTo>
                  <a:pt x="10512" y="17103"/>
                </a:lnTo>
                <a:lnTo>
                  <a:pt x="10514" y="17117"/>
                </a:lnTo>
                <a:lnTo>
                  <a:pt x="10512" y="17132"/>
                </a:lnTo>
                <a:lnTo>
                  <a:pt x="10517" y="17127"/>
                </a:lnTo>
                <a:lnTo>
                  <a:pt x="10522" y="17124"/>
                </a:lnTo>
                <a:lnTo>
                  <a:pt x="10528" y="17123"/>
                </a:lnTo>
                <a:lnTo>
                  <a:pt x="10533" y="17126"/>
                </a:lnTo>
                <a:lnTo>
                  <a:pt x="10534" y="17120"/>
                </a:lnTo>
                <a:lnTo>
                  <a:pt x="10535" y="17117"/>
                </a:lnTo>
                <a:lnTo>
                  <a:pt x="10540" y="17111"/>
                </a:lnTo>
                <a:lnTo>
                  <a:pt x="10540" y="17111"/>
                </a:lnTo>
                <a:lnTo>
                  <a:pt x="10546" y="17108"/>
                </a:lnTo>
                <a:lnTo>
                  <a:pt x="10550" y="17101"/>
                </a:lnTo>
                <a:lnTo>
                  <a:pt x="10551" y="17099"/>
                </a:lnTo>
                <a:lnTo>
                  <a:pt x="10552" y="17103"/>
                </a:lnTo>
                <a:lnTo>
                  <a:pt x="10554" y="17105"/>
                </a:lnTo>
                <a:lnTo>
                  <a:pt x="10557" y="17104"/>
                </a:lnTo>
                <a:lnTo>
                  <a:pt x="10560" y="17099"/>
                </a:lnTo>
                <a:lnTo>
                  <a:pt x="10556" y="17094"/>
                </a:lnTo>
                <a:cubicBezTo>
                  <a:pt x="10556" y="17094"/>
                  <a:pt x="10547" y="17076"/>
                  <a:pt x="10547" y="17076"/>
                </a:cubicBezTo>
                <a:close/>
                <a:moveTo>
                  <a:pt x="10392" y="16879"/>
                </a:moveTo>
                <a:lnTo>
                  <a:pt x="10387" y="16882"/>
                </a:lnTo>
                <a:lnTo>
                  <a:pt x="10379" y="16892"/>
                </a:lnTo>
                <a:lnTo>
                  <a:pt x="10373" y="16896"/>
                </a:lnTo>
                <a:lnTo>
                  <a:pt x="10387" y="16910"/>
                </a:lnTo>
                <a:lnTo>
                  <a:pt x="10392" y="16912"/>
                </a:lnTo>
                <a:lnTo>
                  <a:pt x="10404" y="16904"/>
                </a:lnTo>
                <a:lnTo>
                  <a:pt x="10410" y="16903"/>
                </a:lnTo>
                <a:lnTo>
                  <a:pt x="10411" y="16913"/>
                </a:lnTo>
                <a:lnTo>
                  <a:pt x="10411" y="16919"/>
                </a:lnTo>
                <a:lnTo>
                  <a:pt x="10413" y="16929"/>
                </a:lnTo>
                <a:lnTo>
                  <a:pt x="10414" y="16929"/>
                </a:lnTo>
                <a:lnTo>
                  <a:pt x="10419" y="16933"/>
                </a:lnTo>
                <a:lnTo>
                  <a:pt x="10421" y="16940"/>
                </a:lnTo>
                <a:lnTo>
                  <a:pt x="10420" y="16951"/>
                </a:lnTo>
                <a:lnTo>
                  <a:pt x="10422" y="16953"/>
                </a:lnTo>
                <a:lnTo>
                  <a:pt x="10426" y="16952"/>
                </a:lnTo>
                <a:lnTo>
                  <a:pt x="10431" y="16954"/>
                </a:lnTo>
                <a:lnTo>
                  <a:pt x="10434" y="16958"/>
                </a:lnTo>
                <a:lnTo>
                  <a:pt x="10436" y="16966"/>
                </a:lnTo>
                <a:lnTo>
                  <a:pt x="10437" y="16973"/>
                </a:lnTo>
                <a:lnTo>
                  <a:pt x="10435" y="16979"/>
                </a:lnTo>
                <a:lnTo>
                  <a:pt x="10434" y="16985"/>
                </a:lnTo>
                <a:lnTo>
                  <a:pt x="10438" y="16991"/>
                </a:lnTo>
                <a:lnTo>
                  <a:pt x="10445" y="17001"/>
                </a:lnTo>
                <a:lnTo>
                  <a:pt x="10438" y="17010"/>
                </a:lnTo>
                <a:lnTo>
                  <a:pt x="10440" y="17018"/>
                </a:lnTo>
                <a:lnTo>
                  <a:pt x="10447" y="17024"/>
                </a:lnTo>
                <a:lnTo>
                  <a:pt x="10461" y="17031"/>
                </a:lnTo>
                <a:lnTo>
                  <a:pt x="10468" y="17029"/>
                </a:lnTo>
                <a:lnTo>
                  <a:pt x="10475" y="17025"/>
                </a:lnTo>
                <a:lnTo>
                  <a:pt x="10481" y="17022"/>
                </a:lnTo>
                <a:lnTo>
                  <a:pt x="10483" y="17020"/>
                </a:lnTo>
                <a:lnTo>
                  <a:pt x="10486" y="17009"/>
                </a:lnTo>
                <a:lnTo>
                  <a:pt x="10488" y="17004"/>
                </a:lnTo>
                <a:lnTo>
                  <a:pt x="10492" y="17002"/>
                </a:lnTo>
                <a:lnTo>
                  <a:pt x="10495" y="17003"/>
                </a:lnTo>
                <a:lnTo>
                  <a:pt x="10502" y="17004"/>
                </a:lnTo>
                <a:lnTo>
                  <a:pt x="10508" y="17008"/>
                </a:lnTo>
                <a:lnTo>
                  <a:pt x="10513" y="17014"/>
                </a:lnTo>
                <a:lnTo>
                  <a:pt x="10518" y="17017"/>
                </a:lnTo>
                <a:lnTo>
                  <a:pt x="10525" y="17010"/>
                </a:lnTo>
                <a:lnTo>
                  <a:pt x="10524" y="17005"/>
                </a:lnTo>
                <a:lnTo>
                  <a:pt x="10519" y="17001"/>
                </a:lnTo>
                <a:lnTo>
                  <a:pt x="10514" y="16996"/>
                </a:lnTo>
                <a:lnTo>
                  <a:pt x="10517" y="16987"/>
                </a:lnTo>
                <a:lnTo>
                  <a:pt x="10525" y="16996"/>
                </a:lnTo>
                <a:lnTo>
                  <a:pt x="10528" y="16997"/>
                </a:lnTo>
                <a:lnTo>
                  <a:pt x="10530" y="16990"/>
                </a:lnTo>
                <a:lnTo>
                  <a:pt x="10528" y="16973"/>
                </a:lnTo>
                <a:lnTo>
                  <a:pt x="10526" y="16963"/>
                </a:lnTo>
                <a:lnTo>
                  <a:pt x="10524" y="16957"/>
                </a:lnTo>
                <a:lnTo>
                  <a:pt x="10519" y="16963"/>
                </a:lnTo>
                <a:lnTo>
                  <a:pt x="10512" y="16969"/>
                </a:lnTo>
                <a:lnTo>
                  <a:pt x="10505" y="16971"/>
                </a:lnTo>
                <a:lnTo>
                  <a:pt x="10499" y="16969"/>
                </a:lnTo>
                <a:lnTo>
                  <a:pt x="10505" y="16960"/>
                </a:lnTo>
                <a:lnTo>
                  <a:pt x="10520" y="16949"/>
                </a:lnTo>
                <a:lnTo>
                  <a:pt x="10524" y="16940"/>
                </a:lnTo>
                <a:lnTo>
                  <a:pt x="10528" y="16942"/>
                </a:lnTo>
                <a:lnTo>
                  <a:pt x="10532" y="16932"/>
                </a:lnTo>
                <a:lnTo>
                  <a:pt x="10506" y="16928"/>
                </a:lnTo>
                <a:lnTo>
                  <a:pt x="10493" y="16921"/>
                </a:lnTo>
                <a:lnTo>
                  <a:pt x="10489" y="16910"/>
                </a:lnTo>
                <a:lnTo>
                  <a:pt x="10488" y="16905"/>
                </a:lnTo>
                <a:lnTo>
                  <a:pt x="10442" y="16823"/>
                </a:lnTo>
                <a:lnTo>
                  <a:pt x="10427" y="16840"/>
                </a:lnTo>
                <a:lnTo>
                  <a:pt x="10422" y="16843"/>
                </a:lnTo>
                <a:lnTo>
                  <a:pt x="10419" y="16841"/>
                </a:lnTo>
                <a:lnTo>
                  <a:pt x="10416" y="16838"/>
                </a:lnTo>
                <a:lnTo>
                  <a:pt x="10414" y="16837"/>
                </a:lnTo>
                <a:lnTo>
                  <a:pt x="10412" y="16841"/>
                </a:lnTo>
                <a:lnTo>
                  <a:pt x="10412" y="16845"/>
                </a:lnTo>
                <a:lnTo>
                  <a:pt x="10413" y="16848"/>
                </a:lnTo>
                <a:lnTo>
                  <a:pt x="10416" y="16855"/>
                </a:lnTo>
                <a:lnTo>
                  <a:pt x="10410" y="16859"/>
                </a:lnTo>
                <a:lnTo>
                  <a:pt x="10407" y="16861"/>
                </a:lnTo>
                <a:lnTo>
                  <a:pt x="10409" y="16869"/>
                </a:lnTo>
                <a:lnTo>
                  <a:pt x="10405" y="16874"/>
                </a:lnTo>
                <a:cubicBezTo>
                  <a:pt x="10405" y="16874"/>
                  <a:pt x="10392" y="16879"/>
                  <a:pt x="10392" y="16879"/>
                </a:cubicBezTo>
                <a:close/>
                <a:moveTo>
                  <a:pt x="10405" y="16927"/>
                </a:moveTo>
                <a:lnTo>
                  <a:pt x="10411" y="16945"/>
                </a:lnTo>
                <a:lnTo>
                  <a:pt x="10413" y="16939"/>
                </a:lnTo>
                <a:lnTo>
                  <a:pt x="10413" y="16932"/>
                </a:lnTo>
                <a:lnTo>
                  <a:pt x="10413" y="16929"/>
                </a:lnTo>
                <a:lnTo>
                  <a:pt x="10408" y="16927"/>
                </a:lnTo>
                <a:cubicBezTo>
                  <a:pt x="10408" y="16927"/>
                  <a:pt x="10405" y="16927"/>
                  <a:pt x="10405" y="16927"/>
                </a:cubicBezTo>
                <a:close/>
                <a:moveTo>
                  <a:pt x="10403" y="16927"/>
                </a:moveTo>
                <a:lnTo>
                  <a:pt x="10405" y="16927"/>
                </a:lnTo>
                <a:lnTo>
                  <a:pt x="10404" y="16924"/>
                </a:lnTo>
                <a:cubicBezTo>
                  <a:pt x="10404" y="16924"/>
                  <a:pt x="10403" y="16927"/>
                  <a:pt x="10403" y="16927"/>
                </a:cubicBezTo>
                <a:close/>
                <a:moveTo>
                  <a:pt x="13382" y="4388"/>
                </a:moveTo>
                <a:lnTo>
                  <a:pt x="13381" y="4383"/>
                </a:lnTo>
                <a:lnTo>
                  <a:pt x="13381" y="4378"/>
                </a:lnTo>
                <a:lnTo>
                  <a:pt x="13379" y="4374"/>
                </a:lnTo>
                <a:lnTo>
                  <a:pt x="13376" y="4372"/>
                </a:lnTo>
                <a:lnTo>
                  <a:pt x="13370" y="4368"/>
                </a:lnTo>
                <a:lnTo>
                  <a:pt x="13366" y="4370"/>
                </a:lnTo>
                <a:lnTo>
                  <a:pt x="13364" y="4368"/>
                </a:lnTo>
                <a:lnTo>
                  <a:pt x="13363" y="4364"/>
                </a:lnTo>
                <a:lnTo>
                  <a:pt x="13360" y="4362"/>
                </a:lnTo>
                <a:lnTo>
                  <a:pt x="13357" y="4363"/>
                </a:lnTo>
                <a:lnTo>
                  <a:pt x="13354" y="4364"/>
                </a:lnTo>
                <a:lnTo>
                  <a:pt x="13351" y="4364"/>
                </a:lnTo>
                <a:lnTo>
                  <a:pt x="13348" y="4362"/>
                </a:lnTo>
                <a:lnTo>
                  <a:pt x="13334" y="4365"/>
                </a:lnTo>
                <a:lnTo>
                  <a:pt x="13325" y="4365"/>
                </a:lnTo>
                <a:lnTo>
                  <a:pt x="13319" y="4362"/>
                </a:lnTo>
                <a:lnTo>
                  <a:pt x="13319" y="4366"/>
                </a:lnTo>
                <a:lnTo>
                  <a:pt x="13320" y="4370"/>
                </a:lnTo>
                <a:lnTo>
                  <a:pt x="13322" y="4372"/>
                </a:lnTo>
                <a:lnTo>
                  <a:pt x="13325" y="4374"/>
                </a:lnTo>
                <a:lnTo>
                  <a:pt x="13324" y="4377"/>
                </a:lnTo>
                <a:lnTo>
                  <a:pt x="13325" y="4379"/>
                </a:lnTo>
                <a:lnTo>
                  <a:pt x="13327" y="4381"/>
                </a:lnTo>
                <a:lnTo>
                  <a:pt x="13330" y="4383"/>
                </a:lnTo>
                <a:lnTo>
                  <a:pt x="13332" y="4383"/>
                </a:lnTo>
                <a:lnTo>
                  <a:pt x="13332" y="4380"/>
                </a:lnTo>
                <a:lnTo>
                  <a:pt x="13334" y="4380"/>
                </a:lnTo>
                <a:lnTo>
                  <a:pt x="13336" y="4384"/>
                </a:lnTo>
                <a:lnTo>
                  <a:pt x="13335" y="4387"/>
                </a:lnTo>
                <a:lnTo>
                  <a:pt x="13333" y="4388"/>
                </a:lnTo>
                <a:lnTo>
                  <a:pt x="13329" y="4386"/>
                </a:lnTo>
                <a:lnTo>
                  <a:pt x="13327" y="4389"/>
                </a:lnTo>
                <a:lnTo>
                  <a:pt x="13320" y="4385"/>
                </a:lnTo>
                <a:lnTo>
                  <a:pt x="13306" y="4384"/>
                </a:lnTo>
                <a:lnTo>
                  <a:pt x="13301" y="4380"/>
                </a:lnTo>
                <a:lnTo>
                  <a:pt x="13299" y="4377"/>
                </a:lnTo>
                <a:lnTo>
                  <a:pt x="13298" y="4377"/>
                </a:lnTo>
                <a:lnTo>
                  <a:pt x="13296" y="4377"/>
                </a:lnTo>
                <a:lnTo>
                  <a:pt x="13299" y="4384"/>
                </a:lnTo>
                <a:lnTo>
                  <a:pt x="13300" y="4386"/>
                </a:lnTo>
                <a:lnTo>
                  <a:pt x="13297" y="4387"/>
                </a:lnTo>
                <a:lnTo>
                  <a:pt x="13295" y="4389"/>
                </a:lnTo>
                <a:lnTo>
                  <a:pt x="13293" y="4392"/>
                </a:lnTo>
                <a:lnTo>
                  <a:pt x="13291" y="4395"/>
                </a:lnTo>
                <a:lnTo>
                  <a:pt x="13294" y="4396"/>
                </a:lnTo>
                <a:lnTo>
                  <a:pt x="13298" y="4397"/>
                </a:lnTo>
                <a:lnTo>
                  <a:pt x="13301" y="4400"/>
                </a:lnTo>
                <a:lnTo>
                  <a:pt x="13302" y="4402"/>
                </a:lnTo>
                <a:lnTo>
                  <a:pt x="13303" y="4409"/>
                </a:lnTo>
                <a:lnTo>
                  <a:pt x="13306" y="4411"/>
                </a:lnTo>
                <a:lnTo>
                  <a:pt x="13311" y="4410"/>
                </a:lnTo>
                <a:lnTo>
                  <a:pt x="13319" y="4414"/>
                </a:lnTo>
                <a:lnTo>
                  <a:pt x="13326" y="4414"/>
                </a:lnTo>
                <a:lnTo>
                  <a:pt x="13331" y="4409"/>
                </a:lnTo>
                <a:lnTo>
                  <a:pt x="13333" y="4398"/>
                </a:lnTo>
                <a:lnTo>
                  <a:pt x="13336" y="4398"/>
                </a:lnTo>
                <a:lnTo>
                  <a:pt x="13337" y="4408"/>
                </a:lnTo>
                <a:lnTo>
                  <a:pt x="13341" y="4409"/>
                </a:lnTo>
                <a:lnTo>
                  <a:pt x="13353" y="4401"/>
                </a:lnTo>
                <a:lnTo>
                  <a:pt x="13360" y="4399"/>
                </a:lnTo>
                <a:lnTo>
                  <a:pt x="13367" y="4400"/>
                </a:lnTo>
                <a:lnTo>
                  <a:pt x="13373" y="4403"/>
                </a:lnTo>
                <a:lnTo>
                  <a:pt x="13375" y="4410"/>
                </a:lnTo>
                <a:lnTo>
                  <a:pt x="13379" y="4407"/>
                </a:lnTo>
                <a:lnTo>
                  <a:pt x="13382" y="4404"/>
                </a:lnTo>
                <a:lnTo>
                  <a:pt x="13384" y="4400"/>
                </a:lnTo>
                <a:lnTo>
                  <a:pt x="13387" y="4395"/>
                </a:lnTo>
                <a:lnTo>
                  <a:pt x="13384" y="4393"/>
                </a:lnTo>
                <a:cubicBezTo>
                  <a:pt x="13384" y="4393"/>
                  <a:pt x="13382" y="4388"/>
                  <a:pt x="13382" y="4388"/>
                </a:cubicBezTo>
                <a:close/>
                <a:moveTo>
                  <a:pt x="13972" y="2327"/>
                </a:moveTo>
                <a:lnTo>
                  <a:pt x="13970" y="2318"/>
                </a:lnTo>
                <a:lnTo>
                  <a:pt x="13970" y="2313"/>
                </a:lnTo>
                <a:lnTo>
                  <a:pt x="13967" y="2303"/>
                </a:lnTo>
                <a:lnTo>
                  <a:pt x="13966" y="2298"/>
                </a:lnTo>
                <a:lnTo>
                  <a:pt x="13966" y="2293"/>
                </a:lnTo>
                <a:lnTo>
                  <a:pt x="13968" y="2285"/>
                </a:lnTo>
                <a:lnTo>
                  <a:pt x="13969" y="2280"/>
                </a:lnTo>
                <a:lnTo>
                  <a:pt x="13966" y="2264"/>
                </a:lnTo>
                <a:lnTo>
                  <a:pt x="13959" y="2251"/>
                </a:lnTo>
                <a:lnTo>
                  <a:pt x="13952" y="2239"/>
                </a:lnTo>
                <a:lnTo>
                  <a:pt x="13945" y="2226"/>
                </a:lnTo>
                <a:lnTo>
                  <a:pt x="13938" y="2206"/>
                </a:lnTo>
                <a:lnTo>
                  <a:pt x="13933" y="2197"/>
                </a:lnTo>
                <a:lnTo>
                  <a:pt x="13927" y="2193"/>
                </a:lnTo>
                <a:lnTo>
                  <a:pt x="13921" y="2192"/>
                </a:lnTo>
                <a:lnTo>
                  <a:pt x="13916" y="2188"/>
                </a:lnTo>
                <a:lnTo>
                  <a:pt x="13912" y="2182"/>
                </a:lnTo>
                <a:lnTo>
                  <a:pt x="13908" y="2175"/>
                </a:lnTo>
                <a:lnTo>
                  <a:pt x="13904" y="2165"/>
                </a:lnTo>
                <a:lnTo>
                  <a:pt x="13902" y="2159"/>
                </a:lnTo>
                <a:lnTo>
                  <a:pt x="13898" y="2157"/>
                </a:lnTo>
                <a:lnTo>
                  <a:pt x="13895" y="2157"/>
                </a:lnTo>
                <a:lnTo>
                  <a:pt x="13892" y="2155"/>
                </a:lnTo>
                <a:lnTo>
                  <a:pt x="13889" y="2153"/>
                </a:lnTo>
                <a:lnTo>
                  <a:pt x="13886" y="2143"/>
                </a:lnTo>
                <a:lnTo>
                  <a:pt x="13879" y="2132"/>
                </a:lnTo>
                <a:lnTo>
                  <a:pt x="13880" y="2127"/>
                </a:lnTo>
                <a:lnTo>
                  <a:pt x="13877" y="2124"/>
                </a:lnTo>
                <a:lnTo>
                  <a:pt x="13877" y="2122"/>
                </a:lnTo>
                <a:lnTo>
                  <a:pt x="13877" y="2120"/>
                </a:lnTo>
                <a:lnTo>
                  <a:pt x="13878" y="2118"/>
                </a:lnTo>
                <a:lnTo>
                  <a:pt x="13878" y="2115"/>
                </a:lnTo>
                <a:lnTo>
                  <a:pt x="13873" y="2121"/>
                </a:lnTo>
                <a:lnTo>
                  <a:pt x="13872" y="2127"/>
                </a:lnTo>
                <a:lnTo>
                  <a:pt x="13870" y="2132"/>
                </a:lnTo>
                <a:lnTo>
                  <a:pt x="13862" y="2133"/>
                </a:lnTo>
                <a:lnTo>
                  <a:pt x="13855" y="2130"/>
                </a:lnTo>
                <a:lnTo>
                  <a:pt x="13852" y="2122"/>
                </a:lnTo>
                <a:lnTo>
                  <a:pt x="13849" y="2115"/>
                </a:lnTo>
                <a:lnTo>
                  <a:pt x="13846" y="2112"/>
                </a:lnTo>
                <a:lnTo>
                  <a:pt x="13843" y="2117"/>
                </a:lnTo>
                <a:lnTo>
                  <a:pt x="13840" y="2120"/>
                </a:lnTo>
                <a:lnTo>
                  <a:pt x="13835" y="2121"/>
                </a:lnTo>
                <a:lnTo>
                  <a:pt x="13834" y="2120"/>
                </a:lnTo>
                <a:lnTo>
                  <a:pt x="13818" y="2097"/>
                </a:lnTo>
                <a:lnTo>
                  <a:pt x="13807" y="2067"/>
                </a:lnTo>
                <a:lnTo>
                  <a:pt x="13806" y="2062"/>
                </a:lnTo>
                <a:lnTo>
                  <a:pt x="13803" y="2040"/>
                </a:lnTo>
                <a:lnTo>
                  <a:pt x="13800" y="2034"/>
                </a:lnTo>
                <a:lnTo>
                  <a:pt x="13796" y="2027"/>
                </a:lnTo>
                <a:lnTo>
                  <a:pt x="13792" y="2018"/>
                </a:lnTo>
                <a:lnTo>
                  <a:pt x="13790" y="2016"/>
                </a:lnTo>
                <a:lnTo>
                  <a:pt x="13789" y="2016"/>
                </a:lnTo>
                <a:lnTo>
                  <a:pt x="13785" y="2016"/>
                </a:lnTo>
                <a:lnTo>
                  <a:pt x="13783" y="2016"/>
                </a:lnTo>
                <a:lnTo>
                  <a:pt x="13781" y="2014"/>
                </a:lnTo>
                <a:lnTo>
                  <a:pt x="13780" y="2012"/>
                </a:lnTo>
                <a:lnTo>
                  <a:pt x="13779" y="2010"/>
                </a:lnTo>
                <a:lnTo>
                  <a:pt x="13763" y="1986"/>
                </a:lnTo>
                <a:lnTo>
                  <a:pt x="13757" y="1984"/>
                </a:lnTo>
                <a:lnTo>
                  <a:pt x="13752" y="1980"/>
                </a:lnTo>
                <a:lnTo>
                  <a:pt x="13747" y="1978"/>
                </a:lnTo>
                <a:lnTo>
                  <a:pt x="13742" y="1980"/>
                </a:lnTo>
                <a:lnTo>
                  <a:pt x="13739" y="1973"/>
                </a:lnTo>
                <a:lnTo>
                  <a:pt x="13736" y="1957"/>
                </a:lnTo>
                <a:lnTo>
                  <a:pt x="13734" y="1950"/>
                </a:lnTo>
                <a:lnTo>
                  <a:pt x="13736" y="1935"/>
                </a:lnTo>
                <a:lnTo>
                  <a:pt x="13735" y="1930"/>
                </a:lnTo>
                <a:lnTo>
                  <a:pt x="13734" y="1929"/>
                </a:lnTo>
                <a:lnTo>
                  <a:pt x="13732" y="1923"/>
                </a:lnTo>
                <a:lnTo>
                  <a:pt x="13730" y="1921"/>
                </a:lnTo>
                <a:lnTo>
                  <a:pt x="13728" y="1920"/>
                </a:lnTo>
                <a:lnTo>
                  <a:pt x="13726" y="1919"/>
                </a:lnTo>
                <a:lnTo>
                  <a:pt x="13721" y="1909"/>
                </a:lnTo>
                <a:lnTo>
                  <a:pt x="13715" y="1889"/>
                </a:lnTo>
                <a:lnTo>
                  <a:pt x="13707" y="1876"/>
                </a:lnTo>
                <a:lnTo>
                  <a:pt x="13705" y="1866"/>
                </a:lnTo>
                <a:lnTo>
                  <a:pt x="13704" y="1860"/>
                </a:lnTo>
                <a:lnTo>
                  <a:pt x="13702" y="1860"/>
                </a:lnTo>
                <a:lnTo>
                  <a:pt x="13696" y="1857"/>
                </a:lnTo>
                <a:lnTo>
                  <a:pt x="13695" y="1856"/>
                </a:lnTo>
                <a:lnTo>
                  <a:pt x="13695" y="1853"/>
                </a:lnTo>
                <a:lnTo>
                  <a:pt x="13697" y="1848"/>
                </a:lnTo>
                <a:lnTo>
                  <a:pt x="13697" y="1844"/>
                </a:lnTo>
                <a:lnTo>
                  <a:pt x="13697" y="1841"/>
                </a:lnTo>
                <a:lnTo>
                  <a:pt x="13696" y="1839"/>
                </a:lnTo>
                <a:lnTo>
                  <a:pt x="13691" y="1839"/>
                </a:lnTo>
                <a:lnTo>
                  <a:pt x="13688" y="1842"/>
                </a:lnTo>
                <a:lnTo>
                  <a:pt x="13687" y="1846"/>
                </a:lnTo>
                <a:lnTo>
                  <a:pt x="13685" y="1848"/>
                </a:lnTo>
                <a:lnTo>
                  <a:pt x="13682" y="1845"/>
                </a:lnTo>
                <a:lnTo>
                  <a:pt x="13682" y="1842"/>
                </a:lnTo>
                <a:lnTo>
                  <a:pt x="13684" y="1838"/>
                </a:lnTo>
                <a:lnTo>
                  <a:pt x="13681" y="1836"/>
                </a:lnTo>
                <a:lnTo>
                  <a:pt x="13659" y="1836"/>
                </a:lnTo>
                <a:lnTo>
                  <a:pt x="13654" y="1835"/>
                </a:lnTo>
                <a:lnTo>
                  <a:pt x="13650" y="1833"/>
                </a:lnTo>
                <a:lnTo>
                  <a:pt x="13647" y="1837"/>
                </a:lnTo>
                <a:lnTo>
                  <a:pt x="13644" y="1836"/>
                </a:lnTo>
                <a:lnTo>
                  <a:pt x="13641" y="1838"/>
                </a:lnTo>
                <a:lnTo>
                  <a:pt x="13639" y="1842"/>
                </a:lnTo>
                <a:lnTo>
                  <a:pt x="13636" y="1834"/>
                </a:lnTo>
                <a:lnTo>
                  <a:pt x="13631" y="1827"/>
                </a:lnTo>
                <a:lnTo>
                  <a:pt x="13625" y="1823"/>
                </a:lnTo>
                <a:lnTo>
                  <a:pt x="13619" y="1824"/>
                </a:lnTo>
                <a:lnTo>
                  <a:pt x="13613" y="1811"/>
                </a:lnTo>
                <a:lnTo>
                  <a:pt x="13602" y="1796"/>
                </a:lnTo>
                <a:lnTo>
                  <a:pt x="13589" y="1786"/>
                </a:lnTo>
                <a:lnTo>
                  <a:pt x="13578" y="1788"/>
                </a:lnTo>
                <a:lnTo>
                  <a:pt x="13577" y="1797"/>
                </a:lnTo>
                <a:lnTo>
                  <a:pt x="13591" y="1816"/>
                </a:lnTo>
                <a:lnTo>
                  <a:pt x="13594" y="1826"/>
                </a:lnTo>
                <a:lnTo>
                  <a:pt x="13596" y="1831"/>
                </a:lnTo>
                <a:lnTo>
                  <a:pt x="13598" y="1837"/>
                </a:lnTo>
                <a:lnTo>
                  <a:pt x="13600" y="1844"/>
                </a:lnTo>
                <a:lnTo>
                  <a:pt x="13599" y="1851"/>
                </a:lnTo>
                <a:lnTo>
                  <a:pt x="13596" y="1854"/>
                </a:lnTo>
                <a:lnTo>
                  <a:pt x="13594" y="1853"/>
                </a:lnTo>
                <a:lnTo>
                  <a:pt x="13588" y="1845"/>
                </a:lnTo>
                <a:lnTo>
                  <a:pt x="13587" y="1846"/>
                </a:lnTo>
                <a:lnTo>
                  <a:pt x="13587" y="1847"/>
                </a:lnTo>
                <a:lnTo>
                  <a:pt x="13587" y="1847"/>
                </a:lnTo>
                <a:lnTo>
                  <a:pt x="13586" y="1848"/>
                </a:lnTo>
                <a:lnTo>
                  <a:pt x="13586" y="1851"/>
                </a:lnTo>
                <a:lnTo>
                  <a:pt x="13590" y="1859"/>
                </a:lnTo>
                <a:lnTo>
                  <a:pt x="13589" y="1867"/>
                </a:lnTo>
                <a:lnTo>
                  <a:pt x="13587" y="1876"/>
                </a:lnTo>
                <a:lnTo>
                  <a:pt x="13582" y="1913"/>
                </a:lnTo>
                <a:lnTo>
                  <a:pt x="13576" y="1931"/>
                </a:lnTo>
                <a:lnTo>
                  <a:pt x="13575" y="1935"/>
                </a:lnTo>
                <a:lnTo>
                  <a:pt x="13576" y="1938"/>
                </a:lnTo>
                <a:lnTo>
                  <a:pt x="13577" y="1942"/>
                </a:lnTo>
                <a:lnTo>
                  <a:pt x="13579" y="1947"/>
                </a:lnTo>
                <a:lnTo>
                  <a:pt x="13587" y="1957"/>
                </a:lnTo>
                <a:lnTo>
                  <a:pt x="13591" y="1965"/>
                </a:lnTo>
                <a:lnTo>
                  <a:pt x="13592" y="1974"/>
                </a:lnTo>
                <a:lnTo>
                  <a:pt x="13591" y="1979"/>
                </a:lnTo>
                <a:lnTo>
                  <a:pt x="13590" y="1983"/>
                </a:lnTo>
                <a:lnTo>
                  <a:pt x="13588" y="1988"/>
                </a:lnTo>
                <a:lnTo>
                  <a:pt x="13588" y="1992"/>
                </a:lnTo>
                <a:lnTo>
                  <a:pt x="13589" y="2001"/>
                </a:lnTo>
                <a:lnTo>
                  <a:pt x="13589" y="2006"/>
                </a:lnTo>
                <a:lnTo>
                  <a:pt x="13592" y="2014"/>
                </a:lnTo>
                <a:lnTo>
                  <a:pt x="13604" y="2026"/>
                </a:lnTo>
                <a:lnTo>
                  <a:pt x="13607" y="2033"/>
                </a:lnTo>
                <a:lnTo>
                  <a:pt x="13608" y="2038"/>
                </a:lnTo>
                <a:lnTo>
                  <a:pt x="13612" y="2044"/>
                </a:lnTo>
                <a:lnTo>
                  <a:pt x="13616" y="2049"/>
                </a:lnTo>
                <a:lnTo>
                  <a:pt x="13624" y="2056"/>
                </a:lnTo>
                <a:lnTo>
                  <a:pt x="13633" y="2070"/>
                </a:lnTo>
                <a:lnTo>
                  <a:pt x="13648" y="2080"/>
                </a:lnTo>
                <a:lnTo>
                  <a:pt x="13651" y="2084"/>
                </a:lnTo>
                <a:lnTo>
                  <a:pt x="13652" y="2086"/>
                </a:lnTo>
                <a:lnTo>
                  <a:pt x="13657" y="2094"/>
                </a:lnTo>
                <a:lnTo>
                  <a:pt x="13661" y="2112"/>
                </a:lnTo>
                <a:lnTo>
                  <a:pt x="13663" y="2122"/>
                </a:lnTo>
                <a:lnTo>
                  <a:pt x="13664" y="2124"/>
                </a:lnTo>
                <a:lnTo>
                  <a:pt x="13667" y="2129"/>
                </a:lnTo>
                <a:lnTo>
                  <a:pt x="13670" y="2131"/>
                </a:lnTo>
                <a:lnTo>
                  <a:pt x="13677" y="2135"/>
                </a:lnTo>
                <a:lnTo>
                  <a:pt x="13684" y="2143"/>
                </a:lnTo>
                <a:lnTo>
                  <a:pt x="13696" y="2152"/>
                </a:lnTo>
                <a:lnTo>
                  <a:pt x="13728" y="2165"/>
                </a:lnTo>
                <a:lnTo>
                  <a:pt x="13739" y="2176"/>
                </a:lnTo>
                <a:lnTo>
                  <a:pt x="13745" y="2196"/>
                </a:lnTo>
                <a:lnTo>
                  <a:pt x="13746" y="2215"/>
                </a:lnTo>
                <a:lnTo>
                  <a:pt x="13744" y="2236"/>
                </a:lnTo>
                <a:lnTo>
                  <a:pt x="13740" y="2256"/>
                </a:lnTo>
                <a:lnTo>
                  <a:pt x="13734" y="2271"/>
                </a:lnTo>
                <a:lnTo>
                  <a:pt x="13732" y="2269"/>
                </a:lnTo>
                <a:lnTo>
                  <a:pt x="13729" y="2268"/>
                </a:lnTo>
                <a:lnTo>
                  <a:pt x="13723" y="2268"/>
                </a:lnTo>
                <a:lnTo>
                  <a:pt x="13728" y="2280"/>
                </a:lnTo>
                <a:lnTo>
                  <a:pt x="13766" y="2338"/>
                </a:lnTo>
                <a:lnTo>
                  <a:pt x="13770" y="2347"/>
                </a:lnTo>
                <a:lnTo>
                  <a:pt x="13773" y="2352"/>
                </a:lnTo>
                <a:lnTo>
                  <a:pt x="13783" y="2364"/>
                </a:lnTo>
                <a:lnTo>
                  <a:pt x="13788" y="2368"/>
                </a:lnTo>
                <a:lnTo>
                  <a:pt x="13794" y="2370"/>
                </a:lnTo>
                <a:lnTo>
                  <a:pt x="13797" y="2373"/>
                </a:lnTo>
                <a:lnTo>
                  <a:pt x="13810" y="2388"/>
                </a:lnTo>
                <a:lnTo>
                  <a:pt x="13835" y="2404"/>
                </a:lnTo>
                <a:lnTo>
                  <a:pt x="13849" y="2411"/>
                </a:lnTo>
                <a:lnTo>
                  <a:pt x="13863" y="2415"/>
                </a:lnTo>
                <a:lnTo>
                  <a:pt x="13878" y="2415"/>
                </a:lnTo>
                <a:lnTo>
                  <a:pt x="13882" y="2416"/>
                </a:lnTo>
                <a:lnTo>
                  <a:pt x="13887" y="2420"/>
                </a:lnTo>
                <a:lnTo>
                  <a:pt x="13891" y="2421"/>
                </a:lnTo>
                <a:lnTo>
                  <a:pt x="13898" y="2419"/>
                </a:lnTo>
                <a:lnTo>
                  <a:pt x="13902" y="2415"/>
                </a:lnTo>
                <a:lnTo>
                  <a:pt x="13910" y="2400"/>
                </a:lnTo>
                <a:lnTo>
                  <a:pt x="13919" y="2391"/>
                </a:lnTo>
                <a:lnTo>
                  <a:pt x="13931" y="2380"/>
                </a:lnTo>
                <a:lnTo>
                  <a:pt x="13943" y="2376"/>
                </a:lnTo>
                <a:lnTo>
                  <a:pt x="13951" y="2388"/>
                </a:lnTo>
                <a:lnTo>
                  <a:pt x="13961" y="2360"/>
                </a:lnTo>
                <a:lnTo>
                  <a:pt x="13964" y="2355"/>
                </a:lnTo>
                <a:lnTo>
                  <a:pt x="13966" y="2360"/>
                </a:lnTo>
                <a:lnTo>
                  <a:pt x="13966" y="2371"/>
                </a:lnTo>
                <a:lnTo>
                  <a:pt x="13962" y="2391"/>
                </a:lnTo>
                <a:lnTo>
                  <a:pt x="13968" y="2385"/>
                </a:lnTo>
                <a:lnTo>
                  <a:pt x="13974" y="2376"/>
                </a:lnTo>
                <a:lnTo>
                  <a:pt x="13978" y="2366"/>
                </a:lnTo>
                <a:lnTo>
                  <a:pt x="13981" y="2355"/>
                </a:lnTo>
                <a:lnTo>
                  <a:pt x="13980" y="2344"/>
                </a:lnTo>
                <a:cubicBezTo>
                  <a:pt x="13980" y="2344"/>
                  <a:pt x="13972" y="2327"/>
                  <a:pt x="13972" y="2327"/>
                </a:cubicBezTo>
                <a:close/>
                <a:moveTo>
                  <a:pt x="14340" y="2969"/>
                </a:moveTo>
                <a:lnTo>
                  <a:pt x="14342" y="2969"/>
                </a:lnTo>
                <a:lnTo>
                  <a:pt x="14344" y="2967"/>
                </a:lnTo>
                <a:lnTo>
                  <a:pt x="14351" y="2978"/>
                </a:lnTo>
                <a:lnTo>
                  <a:pt x="14358" y="2972"/>
                </a:lnTo>
                <a:lnTo>
                  <a:pt x="14364" y="2959"/>
                </a:lnTo>
                <a:lnTo>
                  <a:pt x="14369" y="2941"/>
                </a:lnTo>
                <a:lnTo>
                  <a:pt x="14370" y="2934"/>
                </a:lnTo>
                <a:lnTo>
                  <a:pt x="14370" y="2913"/>
                </a:lnTo>
                <a:lnTo>
                  <a:pt x="14368" y="2892"/>
                </a:lnTo>
                <a:lnTo>
                  <a:pt x="14361" y="2873"/>
                </a:lnTo>
                <a:lnTo>
                  <a:pt x="14351" y="2858"/>
                </a:lnTo>
                <a:lnTo>
                  <a:pt x="14336" y="2847"/>
                </a:lnTo>
                <a:lnTo>
                  <a:pt x="14328" y="2849"/>
                </a:lnTo>
                <a:lnTo>
                  <a:pt x="14317" y="2853"/>
                </a:lnTo>
                <a:lnTo>
                  <a:pt x="14307" y="2858"/>
                </a:lnTo>
                <a:lnTo>
                  <a:pt x="14302" y="2864"/>
                </a:lnTo>
                <a:lnTo>
                  <a:pt x="14301" y="2867"/>
                </a:lnTo>
                <a:lnTo>
                  <a:pt x="14293" y="2883"/>
                </a:lnTo>
                <a:lnTo>
                  <a:pt x="14290" y="2893"/>
                </a:lnTo>
                <a:lnTo>
                  <a:pt x="14289" y="2898"/>
                </a:lnTo>
                <a:lnTo>
                  <a:pt x="14288" y="2904"/>
                </a:lnTo>
                <a:lnTo>
                  <a:pt x="14292" y="2925"/>
                </a:lnTo>
                <a:lnTo>
                  <a:pt x="14305" y="2951"/>
                </a:lnTo>
                <a:lnTo>
                  <a:pt x="14321" y="2969"/>
                </a:lnTo>
                <a:lnTo>
                  <a:pt x="14338" y="2967"/>
                </a:lnTo>
                <a:cubicBezTo>
                  <a:pt x="14338" y="2967"/>
                  <a:pt x="14340" y="2969"/>
                  <a:pt x="14340" y="2969"/>
                </a:cubicBezTo>
                <a:close/>
                <a:moveTo>
                  <a:pt x="14294" y="2572"/>
                </a:moveTo>
                <a:lnTo>
                  <a:pt x="14299" y="2574"/>
                </a:lnTo>
                <a:lnTo>
                  <a:pt x="14306" y="2576"/>
                </a:lnTo>
                <a:lnTo>
                  <a:pt x="14312" y="2579"/>
                </a:lnTo>
                <a:lnTo>
                  <a:pt x="14317" y="2585"/>
                </a:lnTo>
                <a:lnTo>
                  <a:pt x="14320" y="2592"/>
                </a:lnTo>
                <a:lnTo>
                  <a:pt x="14317" y="2599"/>
                </a:lnTo>
                <a:lnTo>
                  <a:pt x="14321" y="2598"/>
                </a:lnTo>
                <a:lnTo>
                  <a:pt x="14328" y="2594"/>
                </a:lnTo>
                <a:lnTo>
                  <a:pt x="14331" y="2592"/>
                </a:lnTo>
                <a:lnTo>
                  <a:pt x="14335" y="2595"/>
                </a:lnTo>
                <a:lnTo>
                  <a:pt x="14339" y="2601"/>
                </a:lnTo>
                <a:lnTo>
                  <a:pt x="14342" y="2607"/>
                </a:lnTo>
                <a:lnTo>
                  <a:pt x="14345" y="2620"/>
                </a:lnTo>
                <a:lnTo>
                  <a:pt x="14350" y="2625"/>
                </a:lnTo>
                <a:lnTo>
                  <a:pt x="14355" y="2625"/>
                </a:lnTo>
                <a:lnTo>
                  <a:pt x="14357" y="2621"/>
                </a:lnTo>
                <a:lnTo>
                  <a:pt x="14360" y="2620"/>
                </a:lnTo>
                <a:lnTo>
                  <a:pt x="14377" y="2622"/>
                </a:lnTo>
                <a:lnTo>
                  <a:pt x="14384" y="2627"/>
                </a:lnTo>
                <a:lnTo>
                  <a:pt x="14395" y="2632"/>
                </a:lnTo>
                <a:lnTo>
                  <a:pt x="14401" y="2637"/>
                </a:lnTo>
                <a:lnTo>
                  <a:pt x="14402" y="2631"/>
                </a:lnTo>
                <a:lnTo>
                  <a:pt x="14403" y="2630"/>
                </a:lnTo>
                <a:lnTo>
                  <a:pt x="14406" y="2631"/>
                </a:lnTo>
                <a:lnTo>
                  <a:pt x="14410" y="2626"/>
                </a:lnTo>
                <a:lnTo>
                  <a:pt x="14412" y="2624"/>
                </a:lnTo>
                <a:lnTo>
                  <a:pt x="14415" y="2622"/>
                </a:lnTo>
                <a:lnTo>
                  <a:pt x="14412" y="2633"/>
                </a:lnTo>
                <a:lnTo>
                  <a:pt x="14413" y="2641"/>
                </a:lnTo>
                <a:lnTo>
                  <a:pt x="14417" y="2646"/>
                </a:lnTo>
                <a:lnTo>
                  <a:pt x="14423" y="2649"/>
                </a:lnTo>
                <a:lnTo>
                  <a:pt x="14438" y="2651"/>
                </a:lnTo>
                <a:lnTo>
                  <a:pt x="14446" y="2653"/>
                </a:lnTo>
                <a:lnTo>
                  <a:pt x="14450" y="2658"/>
                </a:lnTo>
                <a:lnTo>
                  <a:pt x="14453" y="2656"/>
                </a:lnTo>
                <a:lnTo>
                  <a:pt x="14455" y="2656"/>
                </a:lnTo>
                <a:lnTo>
                  <a:pt x="14456" y="2659"/>
                </a:lnTo>
                <a:lnTo>
                  <a:pt x="14456" y="2664"/>
                </a:lnTo>
                <a:lnTo>
                  <a:pt x="14465" y="2643"/>
                </a:lnTo>
                <a:lnTo>
                  <a:pt x="14469" y="2640"/>
                </a:lnTo>
                <a:lnTo>
                  <a:pt x="14478" y="2640"/>
                </a:lnTo>
                <a:lnTo>
                  <a:pt x="14483" y="2637"/>
                </a:lnTo>
                <a:lnTo>
                  <a:pt x="14484" y="2631"/>
                </a:lnTo>
                <a:lnTo>
                  <a:pt x="14484" y="2621"/>
                </a:lnTo>
                <a:lnTo>
                  <a:pt x="14483" y="2611"/>
                </a:lnTo>
                <a:lnTo>
                  <a:pt x="14478" y="2606"/>
                </a:lnTo>
                <a:lnTo>
                  <a:pt x="14472" y="2607"/>
                </a:lnTo>
                <a:lnTo>
                  <a:pt x="14460" y="2612"/>
                </a:lnTo>
                <a:lnTo>
                  <a:pt x="14457" y="2613"/>
                </a:lnTo>
                <a:lnTo>
                  <a:pt x="14450" y="2613"/>
                </a:lnTo>
                <a:lnTo>
                  <a:pt x="14446" y="2611"/>
                </a:lnTo>
                <a:lnTo>
                  <a:pt x="14443" y="2609"/>
                </a:lnTo>
                <a:lnTo>
                  <a:pt x="14440" y="2609"/>
                </a:lnTo>
                <a:lnTo>
                  <a:pt x="14440" y="2616"/>
                </a:lnTo>
                <a:lnTo>
                  <a:pt x="14437" y="2616"/>
                </a:lnTo>
                <a:lnTo>
                  <a:pt x="14435" y="2611"/>
                </a:lnTo>
                <a:lnTo>
                  <a:pt x="14432" y="2605"/>
                </a:lnTo>
                <a:lnTo>
                  <a:pt x="14428" y="2601"/>
                </a:lnTo>
                <a:lnTo>
                  <a:pt x="14424" y="2598"/>
                </a:lnTo>
                <a:lnTo>
                  <a:pt x="14415" y="2594"/>
                </a:lnTo>
                <a:lnTo>
                  <a:pt x="14411" y="2592"/>
                </a:lnTo>
                <a:lnTo>
                  <a:pt x="14409" y="2588"/>
                </a:lnTo>
                <a:lnTo>
                  <a:pt x="14408" y="2582"/>
                </a:lnTo>
                <a:lnTo>
                  <a:pt x="14407" y="2574"/>
                </a:lnTo>
                <a:lnTo>
                  <a:pt x="14404" y="2568"/>
                </a:lnTo>
                <a:lnTo>
                  <a:pt x="14399" y="2565"/>
                </a:lnTo>
                <a:lnTo>
                  <a:pt x="14393" y="2564"/>
                </a:lnTo>
                <a:lnTo>
                  <a:pt x="14387" y="2560"/>
                </a:lnTo>
                <a:lnTo>
                  <a:pt x="14383" y="2555"/>
                </a:lnTo>
                <a:lnTo>
                  <a:pt x="14381" y="2547"/>
                </a:lnTo>
                <a:lnTo>
                  <a:pt x="14379" y="2549"/>
                </a:lnTo>
                <a:lnTo>
                  <a:pt x="14374" y="2553"/>
                </a:lnTo>
                <a:lnTo>
                  <a:pt x="14372" y="2545"/>
                </a:lnTo>
                <a:lnTo>
                  <a:pt x="14369" y="2540"/>
                </a:lnTo>
                <a:lnTo>
                  <a:pt x="14366" y="2535"/>
                </a:lnTo>
                <a:lnTo>
                  <a:pt x="14363" y="2529"/>
                </a:lnTo>
                <a:lnTo>
                  <a:pt x="14358" y="2513"/>
                </a:lnTo>
                <a:lnTo>
                  <a:pt x="14355" y="2493"/>
                </a:lnTo>
                <a:lnTo>
                  <a:pt x="14355" y="2474"/>
                </a:lnTo>
                <a:lnTo>
                  <a:pt x="14354" y="2466"/>
                </a:lnTo>
                <a:lnTo>
                  <a:pt x="14351" y="2460"/>
                </a:lnTo>
                <a:lnTo>
                  <a:pt x="14339" y="2446"/>
                </a:lnTo>
                <a:lnTo>
                  <a:pt x="14333" y="2434"/>
                </a:lnTo>
                <a:lnTo>
                  <a:pt x="14329" y="2430"/>
                </a:lnTo>
                <a:lnTo>
                  <a:pt x="14326" y="2429"/>
                </a:lnTo>
                <a:lnTo>
                  <a:pt x="14323" y="2429"/>
                </a:lnTo>
                <a:lnTo>
                  <a:pt x="14320" y="2429"/>
                </a:lnTo>
                <a:lnTo>
                  <a:pt x="14318" y="2426"/>
                </a:lnTo>
                <a:lnTo>
                  <a:pt x="14317" y="2420"/>
                </a:lnTo>
                <a:lnTo>
                  <a:pt x="14313" y="2417"/>
                </a:lnTo>
                <a:lnTo>
                  <a:pt x="14309" y="2416"/>
                </a:lnTo>
                <a:lnTo>
                  <a:pt x="14304" y="2412"/>
                </a:lnTo>
                <a:lnTo>
                  <a:pt x="14292" y="2409"/>
                </a:lnTo>
                <a:lnTo>
                  <a:pt x="14279" y="2400"/>
                </a:lnTo>
                <a:lnTo>
                  <a:pt x="14259" y="2382"/>
                </a:lnTo>
                <a:lnTo>
                  <a:pt x="14245" y="2377"/>
                </a:lnTo>
                <a:lnTo>
                  <a:pt x="14231" y="2364"/>
                </a:lnTo>
                <a:lnTo>
                  <a:pt x="14226" y="2358"/>
                </a:lnTo>
                <a:lnTo>
                  <a:pt x="14210" y="2333"/>
                </a:lnTo>
                <a:lnTo>
                  <a:pt x="14201" y="2324"/>
                </a:lnTo>
                <a:lnTo>
                  <a:pt x="14189" y="2319"/>
                </a:lnTo>
                <a:lnTo>
                  <a:pt x="14188" y="2320"/>
                </a:lnTo>
                <a:lnTo>
                  <a:pt x="14184" y="2322"/>
                </a:lnTo>
                <a:lnTo>
                  <a:pt x="14181" y="2322"/>
                </a:lnTo>
                <a:lnTo>
                  <a:pt x="14180" y="2318"/>
                </a:lnTo>
                <a:lnTo>
                  <a:pt x="14179" y="2314"/>
                </a:lnTo>
                <a:lnTo>
                  <a:pt x="14177" y="2312"/>
                </a:lnTo>
                <a:lnTo>
                  <a:pt x="14174" y="2310"/>
                </a:lnTo>
                <a:lnTo>
                  <a:pt x="14171" y="2304"/>
                </a:lnTo>
                <a:lnTo>
                  <a:pt x="14164" y="2301"/>
                </a:lnTo>
                <a:lnTo>
                  <a:pt x="14157" y="2300"/>
                </a:lnTo>
                <a:lnTo>
                  <a:pt x="14151" y="2301"/>
                </a:lnTo>
                <a:lnTo>
                  <a:pt x="14140" y="2313"/>
                </a:lnTo>
                <a:lnTo>
                  <a:pt x="14138" y="2319"/>
                </a:lnTo>
                <a:lnTo>
                  <a:pt x="14137" y="2328"/>
                </a:lnTo>
                <a:lnTo>
                  <a:pt x="14139" y="2352"/>
                </a:lnTo>
                <a:lnTo>
                  <a:pt x="14141" y="2358"/>
                </a:lnTo>
                <a:lnTo>
                  <a:pt x="14148" y="2366"/>
                </a:lnTo>
                <a:lnTo>
                  <a:pt x="14149" y="2367"/>
                </a:lnTo>
                <a:lnTo>
                  <a:pt x="14184" y="2410"/>
                </a:lnTo>
                <a:lnTo>
                  <a:pt x="14188" y="2412"/>
                </a:lnTo>
                <a:lnTo>
                  <a:pt x="14193" y="2414"/>
                </a:lnTo>
                <a:lnTo>
                  <a:pt x="14208" y="2425"/>
                </a:lnTo>
                <a:lnTo>
                  <a:pt x="14214" y="2430"/>
                </a:lnTo>
                <a:lnTo>
                  <a:pt x="14224" y="2456"/>
                </a:lnTo>
                <a:lnTo>
                  <a:pt x="14227" y="2460"/>
                </a:lnTo>
                <a:lnTo>
                  <a:pt x="14231" y="2463"/>
                </a:lnTo>
                <a:lnTo>
                  <a:pt x="14244" y="2487"/>
                </a:lnTo>
                <a:lnTo>
                  <a:pt x="14247" y="2497"/>
                </a:lnTo>
                <a:lnTo>
                  <a:pt x="14249" y="2501"/>
                </a:lnTo>
                <a:lnTo>
                  <a:pt x="14253" y="2502"/>
                </a:lnTo>
                <a:lnTo>
                  <a:pt x="14256" y="2504"/>
                </a:lnTo>
                <a:lnTo>
                  <a:pt x="14258" y="2509"/>
                </a:lnTo>
                <a:lnTo>
                  <a:pt x="14258" y="2515"/>
                </a:lnTo>
                <a:lnTo>
                  <a:pt x="14260" y="2519"/>
                </a:lnTo>
                <a:lnTo>
                  <a:pt x="14289" y="2566"/>
                </a:lnTo>
                <a:cubicBezTo>
                  <a:pt x="14289" y="2566"/>
                  <a:pt x="14294" y="2572"/>
                  <a:pt x="14294" y="2572"/>
                </a:cubicBezTo>
                <a:close/>
                <a:moveTo>
                  <a:pt x="12781" y="10344"/>
                </a:moveTo>
                <a:lnTo>
                  <a:pt x="12770" y="10331"/>
                </a:lnTo>
                <a:lnTo>
                  <a:pt x="12768" y="10328"/>
                </a:lnTo>
                <a:lnTo>
                  <a:pt x="12765" y="10324"/>
                </a:lnTo>
                <a:lnTo>
                  <a:pt x="12761" y="10300"/>
                </a:lnTo>
                <a:lnTo>
                  <a:pt x="12760" y="10292"/>
                </a:lnTo>
                <a:lnTo>
                  <a:pt x="12766" y="10239"/>
                </a:lnTo>
                <a:lnTo>
                  <a:pt x="12765" y="10220"/>
                </a:lnTo>
                <a:lnTo>
                  <a:pt x="12762" y="10223"/>
                </a:lnTo>
                <a:lnTo>
                  <a:pt x="12749" y="10232"/>
                </a:lnTo>
                <a:lnTo>
                  <a:pt x="12739" y="10243"/>
                </a:lnTo>
                <a:lnTo>
                  <a:pt x="12736" y="10244"/>
                </a:lnTo>
                <a:lnTo>
                  <a:pt x="12716" y="10274"/>
                </a:lnTo>
                <a:lnTo>
                  <a:pt x="12724" y="10272"/>
                </a:lnTo>
                <a:lnTo>
                  <a:pt x="12733" y="10285"/>
                </a:lnTo>
                <a:lnTo>
                  <a:pt x="12741" y="10303"/>
                </a:lnTo>
                <a:lnTo>
                  <a:pt x="12745" y="10316"/>
                </a:lnTo>
                <a:lnTo>
                  <a:pt x="12747" y="10335"/>
                </a:lnTo>
                <a:lnTo>
                  <a:pt x="12744" y="10352"/>
                </a:lnTo>
                <a:lnTo>
                  <a:pt x="12738" y="10367"/>
                </a:lnTo>
                <a:lnTo>
                  <a:pt x="12730" y="10380"/>
                </a:lnTo>
                <a:lnTo>
                  <a:pt x="12721" y="10393"/>
                </a:lnTo>
                <a:lnTo>
                  <a:pt x="12710" y="10404"/>
                </a:lnTo>
                <a:lnTo>
                  <a:pt x="12673" y="10435"/>
                </a:lnTo>
                <a:lnTo>
                  <a:pt x="12667" y="10441"/>
                </a:lnTo>
                <a:lnTo>
                  <a:pt x="12665" y="10447"/>
                </a:lnTo>
                <a:lnTo>
                  <a:pt x="12664" y="10452"/>
                </a:lnTo>
                <a:lnTo>
                  <a:pt x="12665" y="10452"/>
                </a:lnTo>
                <a:lnTo>
                  <a:pt x="12667" y="10452"/>
                </a:lnTo>
                <a:lnTo>
                  <a:pt x="12674" y="10456"/>
                </a:lnTo>
                <a:lnTo>
                  <a:pt x="12677" y="10457"/>
                </a:lnTo>
                <a:lnTo>
                  <a:pt x="12679" y="10458"/>
                </a:lnTo>
                <a:lnTo>
                  <a:pt x="12681" y="10463"/>
                </a:lnTo>
                <a:lnTo>
                  <a:pt x="12676" y="10474"/>
                </a:lnTo>
                <a:lnTo>
                  <a:pt x="12678" y="10499"/>
                </a:lnTo>
                <a:lnTo>
                  <a:pt x="12674" y="10510"/>
                </a:lnTo>
                <a:lnTo>
                  <a:pt x="12671" y="10515"/>
                </a:lnTo>
                <a:lnTo>
                  <a:pt x="12665" y="10530"/>
                </a:lnTo>
                <a:lnTo>
                  <a:pt x="12663" y="10533"/>
                </a:lnTo>
                <a:lnTo>
                  <a:pt x="12660" y="10536"/>
                </a:lnTo>
                <a:lnTo>
                  <a:pt x="12656" y="10539"/>
                </a:lnTo>
                <a:lnTo>
                  <a:pt x="12654" y="10545"/>
                </a:lnTo>
                <a:lnTo>
                  <a:pt x="12650" y="10572"/>
                </a:lnTo>
                <a:lnTo>
                  <a:pt x="12646" y="10585"/>
                </a:lnTo>
                <a:lnTo>
                  <a:pt x="12638" y="10590"/>
                </a:lnTo>
                <a:lnTo>
                  <a:pt x="12633" y="10596"/>
                </a:lnTo>
                <a:lnTo>
                  <a:pt x="12632" y="10610"/>
                </a:lnTo>
                <a:lnTo>
                  <a:pt x="12634" y="10623"/>
                </a:lnTo>
                <a:lnTo>
                  <a:pt x="12643" y="10626"/>
                </a:lnTo>
                <a:lnTo>
                  <a:pt x="12642" y="10637"/>
                </a:lnTo>
                <a:lnTo>
                  <a:pt x="12646" y="10658"/>
                </a:lnTo>
                <a:lnTo>
                  <a:pt x="12644" y="10667"/>
                </a:lnTo>
                <a:lnTo>
                  <a:pt x="12644" y="10674"/>
                </a:lnTo>
                <a:lnTo>
                  <a:pt x="12648" y="10685"/>
                </a:lnTo>
                <a:lnTo>
                  <a:pt x="12659" y="10704"/>
                </a:lnTo>
                <a:lnTo>
                  <a:pt x="12669" y="10699"/>
                </a:lnTo>
                <a:lnTo>
                  <a:pt x="12675" y="10687"/>
                </a:lnTo>
                <a:lnTo>
                  <a:pt x="12676" y="10671"/>
                </a:lnTo>
                <a:lnTo>
                  <a:pt x="12672" y="10657"/>
                </a:lnTo>
                <a:lnTo>
                  <a:pt x="12672" y="10646"/>
                </a:lnTo>
                <a:lnTo>
                  <a:pt x="12703" y="10557"/>
                </a:lnTo>
                <a:lnTo>
                  <a:pt x="12744" y="10466"/>
                </a:lnTo>
                <a:lnTo>
                  <a:pt x="12774" y="10390"/>
                </a:lnTo>
                <a:lnTo>
                  <a:pt x="12776" y="10381"/>
                </a:lnTo>
                <a:lnTo>
                  <a:pt x="12778" y="10374"/>
                </a:lnTo>
                <a:lnTo>
                  <a:pt x="12782" y="10367"/>
                </a:lnTo>
                <a:lnTo>
                  <a:pt x="12785" y="10360"/>
                </a:lnTo>
                <a:lnTo>
                  <a:pt x="12785" y="10350"/>
                </a:lnTo>
                <a:cubicBezTo>
                  <a:pt x="12785" y="10350"/>
                  <a:pt x="12781" y="10344"/>
                  <a:pt x="12781" y="10344"/>
                </a:cubicBezTo>
                <a:close/>
                <a:moveTo>
                  <a:pt x="12654" y="10503"/>
                </a:moveTo>
                <a:lnTo>
                  <a:pt x="12659" y="10498"/>
                </a:lnTo>
                <a:lnTo>
                  <a:pt x="12655" y="10488"/>
                </a:lnTo>
                <a:lnTo>
                  <a:pt x="12646" y="10473"/>
                </a:lnTo>
                <a:lnTo>
                  <a:pt x="12643" y="10476"/>
                </a:lnTo>
                <a:lnTo>
                  <a:pt x="12646" y="10486"/>
                </a:lnTo>
                <a:cubicBezTo>
                  <a:pt x="12646" y="10486"/>
                  <a:pt x="12654" y="10503"/>
                  <a:pt x="12654" y="10503"/>
                </a:cubicBezTo>
                <a:close/>
                <a:moveTo>
                  <a:pt x="13212" y="4484"/>
                </a:moveTo>
                <a:lnTo>
                  <a:pt x="13210" y="4484"/>
                </a:lnTo>
                <a:lnTo>
                  <a:pt x="13208" y="4482"/>
                </a:lnTo>
                <a:lnTo>
                  <a:pt x="13206" y="4475"/>
                </a:lnTo>
                <a:lnTo>
                  <a:pt x="13204" y="4471"/>
                </a:lnTo>
                <a:lnTo>
                  <a:pt x="13197" y="4469"/>
                </a:lnTo>
                <a:lnTo>
                  <a:pt x="13194" y="4465"/>
                </a:lnTo>
                <a:lnTo>
                  <a:pt x="13192" y="4461"/>
                </a:lnTo>
                <a:lnTo>
                  <a:pt x="13191" y="4456"/>
                </a:lnTo>
                <a:lnTo>
                  <a:pt x="13188" y="4454"/>
                </a:lnTo>
                <a:lnTo>
                  <a:pt x="13151" y="4440"/>
                </a:lnTo>
                <a:lnTo>
                  <a:pt x="13144" y="4440"/>
                </a:lnTo>
                <a:lnTo>
                  <a:pt x="13140" y="4438"/>
                </a:lnTo>
                <a:lnTo>
                  <a:pt x="13126" y="4425"/>
                </a:lnTo>
                <a:lnTo>
                  <a:pt x="13106" y="4415"/>
                </a:lnTo>
                <a:lnTo>
                  <a:pt x="13097" y="4405"/>
                </a:lnTo>
                <a:lnTo>
                  <a:pt x="13094" y="4403"/>
                </a:lnTo>
                <a:lnTo>
                  <a:pt x="13086" y="4401"/>
                </a:lnTo>
                <a:lnTo>
                  <a:pt x="13083" y="4399"/>
                </a:lnTo>
                <a:lnTo>
                  <a:pt x="13075" y="4392"/>
                </a:lnTo>
                <a:lnTo>
                  <a:pt x="13072" y="4390"/>
                </a:lnTo>
                <a:lnTo>
                  <a:pt x="13068" y="4389"/>
                </a:lnTo>
                <a:lnTo>
                  <a:pt x="13065" y="4388"/>
                </a:lnTo>
                <a:lnTo>
                  <a:pt x="13063" y="4381"/>
                </a:lnTo>
                <a:lnTo>
                  <a:pt x="13061" y="4381"/>
                </a:lnTo>
                <a:lnTo>
                  <a:pt x="13054" y="4383"/>
                </a:lnTo>
                <a:lnTo>
                  <a:pt x="13048" y="4381"/>
                </a:lnTo>
                <a:lnTo>
                  <a:pt x="13032" y="4365"/>
                </a:lnTo>
                <a:lnTo>
                  <a:pt x="13028" y="4374"/>
                </a:lnTo>
                <a:lnTo>
                  <a:pt x="13027" y="4379"/>
                </a:lnTo>
                <a:lnTo>
                  <a:pt x="13026" y="4384"/>
                </a:lnTo>
                <a:lnTo>
                  <a:pt x="13027" y="4387"/>
                </a:lnTo>
                <a:lnTo>
                  <a:pt x="13029" y="4390"/>
                </a:lnTo>
                <a:lnTo>
                  <a:pt x="13032" y="4394"/>
                </a:lnTo>
                <a:lnTo>
                  <a:pt x="13034" y="4395"/>
                </a:lnTo>
                <a:lnTo>
                  <a:pt x="13038" y="4396"/>
                </a:lnTo>
                <a:lnTo>
                  <a:pt x="13039" y="4399"/>
                </a:lnTo>
                <a:lnTo>
                  <a:pt x="13037" y="4408"/>
                </a:lnTo>
                <a:lnTo>
                  <a:pt x="13038" y="4413"/>
                </a:lnTo>
                <a:lnTo>
                  <a:pt x="13040" y="4412"/>
                </a:lnTo>
                <a:lnTo>
                  <a:pt x="13042" y="4411"/>
                </a:lnTo>
                <a:lnTo>
                  <a:pt x="13045" y="4411"/>
                </a:lnTo>
                <a:lnTo>
                  <a:pt x="13048" y="4416"/>
                </a:lnTo>
                <a:lnTo>
                  <a:pt x="13051" y="4424"/>
                </a:lnTo>
                <a:lnTo>
                  <a:pt x="13054" y="4428"/>
                </a:lnTo>
                <a:lnTo>
                  <a:pt x="13057" y="4429"/>
                </a:lnTo>
                <a:lnTo>
                  <a:pt x="13065" y="4429"/>
                </a:lnTo>
                <a:lnTo>
                  <a:pt x="13067" y="4431"/>
                </a:lnTo>
                <a:lnTo>
                  <a:pt x="13067" y="4438"/>
                </a:lnTo>
                <a:lnTo>
                  <a:pt x="13054" y="4446"/>
                </a:lnTo>
                <a:lnTo>
                  <a:pt x="13056" y="4455"/>
                </a:lnTo>
                <a:lnTo>
                  <a:pt x="13064" y="4446"/>
                </a:lnTo>
                <a:lnTo>
                  <a:pt x="13069" y="4442"/>
                </a:lnTo>
                <a:lnTo>
                  <a:pt x="13074" y="4440"/>
                </a:lnTo>
                <a:lnTo>
                  <a:pt x="13075" y="4443"/>
                </a:lnTo>
                <a:lnTo>
                  <a:pt x="13077" y="4445"/>
                </a:lnTo>
                <a:lnTo>
                  <a:pt x="13079" y="4446"/>
                </a:lnTo>
                <a:lnTo>
                  <a:pt x="13081" y="4445"/>
                </a:lnTo>
                <a:lnTo>
                  <a:pt x="13082" y="4442"/>
                </a:lnTo>
                <a:lnTo>
                  <a:pt x="13084" y="4441"/>
                </a:lnTo>
                <a:lnTo>
                  <a:pt x="13087" y="4443"/>
                </a:lnTo>
                <a:lnTo>
                  <a:pt x="13089" y="4447"/>
                </a:lnTo>
                <a:lnTo>
                  <a:pt x="13087" y="4451"/>
                </a:lnTo>
                <a:lnTo>
                  <a:pt x="13084" y="4455"/>
                </a:lnTo>
                <a:lnTo>
                  <a:pt x="13082" y="4458"/>
                </a:lnTo>
                <a:lnTo>
                  <a:pt x="13081" y="4464"/>
                </a:lnTo>
                <a:lnTo>
                  <a:pt x="13083" y="4471"/>
                </a:lnTo>
                <a:lnTo>
                  <a:pt x="13086" y="4474"/>
                </a:lnTo>
                <a:lnTo>
                  <a:pt x="13091" y="4470"/>
                </a:lnTo>
                <a:lnTo>
                  <a:pt x="13103" y="4479"/>
                </a:lnTo>
                <a:lnTo>
                  <a:pt x="13106" y="4478"/>
                </a:lnTo>
                <a:lnTo>
                  <a:pt x="13109" y="4474"/>
                </a:lnTo>
                <a:lnTo>
                  <a:pt x="13112" y="4470"/>
                </a:lnTo>
                <a:lnTo>
                  <a:pt x="13115" y="4467"/>
                </a:lnTo>
                <a:lnTo>
                  <a:pt x="13115" y="4471"/>
                </a:lnTo>
                <a:lnTo>
                  <a:pt x="13115" y="4474"/>
                </a:lnTo>
                <a:lnTo>
                  <a:pt x="13117" y="4475"/>
                </a:lnTo>
                <a:lnTo>
                  <a:pt x="13120" y="4476"/>
                </a:lnTo>
                <a:lnTo>
                  <a:pt x="13118" y="4481"/>
                </a:lnTo>
                <a:lnTo>
                  <a:pt x="13117" y="4482"/>
                </a:lnTo>
                <a:lnTo>
                  <a:pt x="13120" y="4484"/>
                </a:lnTo>
                <a:lnTo>
                  <a:pt x="13123" y="4484"/>
                </a:lnTo>
                <a:lnTo>
                  <a:pt x="13126" y="4483"/>
                </a:lnTo>
                <a:lnTo>
                  <a:pt x="13129" y="4482"/>
                </a:lnTo>
                <a:lnTo>
                  <a:pt x="13130" y="4484"/>
                </a:lnTo>
                <a:lnTo>
                  <a:pt x="13131" y="4487"/>
                </a:lnTo>
                <a:lnTo>
                  <a:pt x="13133" y="4489"/>
                </a:lnTo>
                <a:lnTo>
                  <a:pt x="13136" y="4491"/>
                </a:lnTo>
                <a:lnTo>
                  <a:pt x="13139" y="4490"/>
                </a:lnTo>
                <a:lnTo>
                  <a:pt x="13142" y="4488"/>
                </a:lnTo>
                <a:lnTo>
                  <a:pt x="13144" y="4488"/>
                </a:lnTo>
                <a:lnTo>
                  <a:pt x="13146" y="4491"/>
                </a:lnTo>
                <a:lnTo>
                  <a:pt x="13146" y="4495"/>
                </a:lnTo>
                <a:lnTo>
                  <a:pt x="13144" y="4497"/>
                </a:lnTo>
                <a:lnTo>
                  <a:pt x="13142" y="4497"/>
                </a:lnTo>
                <a:lnTo>
                  <a:pt x="13139" y="4497"/>
                </a:lnTo>
                <a:lnTo>
                  <a:pt x="13141" y="4504"/>
                </a:lnTo>
                <a:lnTo>
                  <a:pt x="13144" y="4504"/>
                </a:lnTo>
                <a:lnTo>
                  <a:pt x="13147" y="4502"/>
                </a:lnTo>
                <a:lnTo>
                  <a:pt x="13151" y="4500"/>
                </a:lnTo>
                <a:lnTo>
                  <a:pt x="13152" y="4499"/>
                </a:lnTo>
                <a:lnTo>
                  <a:pt x="13155" y="4495"/>
                </a:lnTo>
                <a:lnTo>
                  <a:pt x="13156" y="4494"/>
                </a:lnTo>
                <a:lnTo>
                  <a:pt x="13158" y="4494"/>
                </a:lnTo>
                <a:lnTo>
                  <a:pt x="13159" y="4497"/>
                </a:lnTo>
                <a:lnTo>
                  <a:pt x="13161" y="4497"/>
                </a:lnTo>
                <a:lnTo>
                  <a:pt x="13175" y="4497"/>
                </a:lnTo>
                <a:lnTo>
                  <a:pt x="13178" y="4498"/>
                </a:lnTo>
                <a:lnTo>
                  <a:pt x="13180" y="4500"/>
                </a:lnTo>
                <a:lnTo>
                  <a:pt x="13182" y="4499"/>
                </a:lnTo>
                <a:lnTo>
                  <a:pt x="13183" y="4494"/>
                </a:lnTo>
                <a:lnTo>
                  <a:pt x="13187" y="4496"/>
                </a:lnTo>
                <a:lnTo>
                  <a:pt x="13191" y="4496"/>
                </a:lnTo>
                <a:lnTo>
                  <a:pt x="13195" y="4494"/>
                </a:lnTo>
                <a:lnTo>
                  <a:pt x="13199" y="4491"/>
                </a:lnTo>
                <a:lnTo>
                  <a:pt x="13201" y="4493"/>
                </a:lnTo>
                <a:lnTo>
                  <a:pt x="13203" y="4494"/>
                </a:lnTo>
                <a:lnTo>
                  <a:pt x="13205" y="4493"/>
                </a:lnTo>
                <a:lnTo>
                  <a:pt x="13208" y="4491"/>
                </a:lnTo>
                <a:lnTo>
                  <a:pt x="13210" y="4493"/>
                </a:lnTo>
                <a:lnTo>
                  <a:pt x="13212" y="4494"/>
                </a:lnTo>
                <a:lnTo>
                  <a:pt x="13213" y="4492"/>
                </a:lnTo>
                <a:lnTo>
                  <a:pt x="13215" y="4488"/>
                </a:lnTo>
                <a:lnTo>
                  <a:pt x="13214" y="4486"/>
                </a:lnTo>
                <a:cubicBezTo>
                  <a:pt x="13214" y="4486"/>
                  <a:pt x="13212" y="4484"/>
                  <a:pt x="13212" y="4484"/>
                </a:cubicBezTo>
                <a:close/>
                <a:moveTo>
                  <a:pt x="13031" y="1467"/>
                </a:moveTo>
                <a:lnTo>
                  <a:pt x="13033" y="1464"/>
                </a:lnTo>
                <a:lnTo>
                  <a:pt x="13038" y="1459"/>
                </a:lnTo>
                <a:lnTo>
                  <a:pt x="13040" y="1455"/>
                </a:lnTo>
                <a:lnTo>
                  <a:pt x="13040" y="1451"/>
                </a:lnTo>
                <a:lnTo>
                  <a:pt x="13040" y="1440"/>
                </a:lnTo>
                <a:lnTo>
                  <a:pt x="13043" y="1435"/>
                </a:lnTo>
                <a:lnTo>
                  <a:pt x="13051" y="1429"/>
                </a:lnTo>
                <a:lnTo>
                  <a:pt x="13053" y="1425"/>
                </a:lnTo>
                <a:lnTo>
                  <a:pt x="13055" y="1418"/>
                </a:lnTo>
                <a:lnTo>
                  <a:pt x="13055" y="1411"/>
                </a:lnTo>
                <a:lnTo>
                  <a:pt x="13055" y="1404"/>
                </a:lnTo>
                <a:lnTo>
                  <a:pt x="13054" y="1398"/>
                </a:lnTo>
                <a:lnTo>
                  <a:pt x="13051" y="1392"/>
                </a:lnTo>
                <a:lnTo>
                  <a:pt x="13047" y="1388"/>
                </a:lnTo>
                <a:lnTo>
                  <a:pt x="13044" y="1383"/>
                </a:lnTo>
                <a:lnTo>
                  <a:pt x="13043" y="1374"/>
                </a:lnTo>
                <a:lnTo>
                  <a:pt x="13047" y="1360"/>
                </a:lnTo>
                <a:lnTo>
                  <a:pt x="13067" y="1338"/>
                </a:lnTo>
                <a:lnTo>
                  <a:pt x="13075" y="1326"/>
                </a:lnTo>
                <a:lnTo>
                  <a:pt x="13072" y="1315"/>
                </a:lnTo>
                <a:lnTo>
                  <a:pt x="13072" y="1304"/>
                </a:lnTo>
                <a:lnTo>
                  <a:pt x="13076" y="1280"/>
                </a:lnTo>
                <a:lnTo>
                  <a:pt x="13073" y="1270"/>
                </a:lnTo>
                <a:lnTo>
                  <a:pt x="13066" y="1260"/>
                </a:lnTo>
                <a:lnTo>
                  <a:pt x="13059" y="1252"/>
                </a:lnTo>
                <a:lnTo>
                  <a:pt x="13053" y="1248"/>
                </a:lnTo>
                <a:lnTo>
                  <a:pt x="13053" y="1245"/>
                </a:lnTo>
                <a:lnTo>
                  <a:pt x="13050" y="1237"/>
                </a:lnTo>
                <a:lnTo>
                  <a:pt x="13045" y="1227"/>
                </a:lnTo>
                <a:lnTo>
                  <a:pt x="13037" y="1203"/>
                </a:lnTo>
                <a:lnTo>
                  <a:pt x="13033" y="1197"/>
                </a:lnTo>
                <a:lnTo>
                  <a:pt x="13022" y="1186"/>
                </a:lnTo>
                <a:lnTo>
                  <a:pt x="13019" y="1179"/>
                </a:lnTo>
                <a:lnTo>
                  <a:pt x="13018" y="1173"/>
                </a:lnTo>
                <a:lnTo>
                  <a:pt x="13019" y="1167"/>
                </a:lnTo>
                <a:lnTo>
                  <a:pt x="13018" y="1161"/>
                </a:lnTo>
                <a:lnTo>
                  <a:pt x="13015" y="1155"/>
                </a:lnTo>
                <a:lnTo>
                  <a:pt x="13011" y="1160"/>
                </a:lnTo>
                <a:lnTo>
                  <a:pt x="13010" y="1161"/>
                </a:lnTo>
                <a:lnTo>
                  <a:pt x="13004" y="1162"/>
                </a:lnTo>
                <a:lnTo>
                  <a:pt x="12997" y="1161"/>
                </a:lnTo>
                <a:lnTo>
                  <a:pt x="12991" y="1158"/>
                </a:lnTo>
                <a:lnTo>
                  <a:pt x="12988" y="1151"/>
                </a:lnTo>
                <a:lnTo>
                  <a:pt x="12987" y="1147"/>
                </a:lnTo>
                <a:lnTo>
                  <a:pt x="12983" y="1139"/>
                </a:lnTo>
                <a:lnTo>
                  <a:pt x="12982" y="1134"/>
                </a:lnTo>
                <a:lnTo>
                  <a:pt x="12981" y="1130"/>
                </a:lnTo>
                <a:lnTo>
                  <a:pt x="12980" y="1121"/>
                </a:lnTo>
                <a:lnTo>
                  <a:pt x="12980" y="1117"/>
                </a:lnTo>
                <a:lnTo>
                  <a:pt x="12976" y="1105"/>
                </a:lnTo>
                <a:lnTo>
                  <a:pt x="12972" y="1107"/>
                </a:lnTo>
                <a:lnTo>
                  <a:pt x="12967" y="1113"/>
                </a:lnTo>
                <a:lnTo>
                  <a:pt x="12961" y="1117"/>
                </a:lnTo>
                <a:lnTo>
                  <a:pt x="12953" y="1116"/>
                </a:lnTo>
                <a:lnTo>
                  <a:pt x="12947" y="1114"/>
                </a:lnTo>
                <a:lnTo>
                  <a:pt x="12941" y="1112"/>
                </a:lnTo>
                <a:lnTo>
                  <a:pt x="12935" y="1107"/>
                </a:lnTo>
                <a:lnTo>
                  <a:pt x="12928" y="1101"/>
                </a:lnTo>
                <a:lnTo>
                  <a:pt x="12923" y="1094"/>
                </a:lnTo>
                <a:lnTo>
                  <a:pt x="12918" y="1088"/>
                </a:lnTo>
                <a:lnTo>
                  <a:pt x="12909" y="1086"/>
                </a:lnTo>
                <a:lnTo>
                  <a:pt x="12902" y="1086"/>
                </a:lnTo>
                <a:lnTo>
                  <a:pt x="12898" y="1085"/>
                </a:lnTo>
                <a:lnTo>
                  <a:pt x="12895" y="1083"/>
                </a:lnTo>
                <a:lnTo>
                  <a:pt x="12895" y="1082"/>
                </a:lnTo>
                <a:lnTo>
                  <a:pt x="12892" y="1078"/>
                </a:lnTo>
                <a:lnTo>
                  <a:pt x="12889" y="1074"/>
                </a:lnTo>
                <a:lnTo>
                  <a:pt x="12888" y="1069"/>
                </a:lnTo>
                <a:lnTo>
                  <a:pt x="12889" y="1064"/>
                </a:lnTo>
                <a:lnTo>
                  <a:pt x="12890" y="1060"/>
                </a:lnTo>
                <a:lnTo>
                  <a:pt x="12891" y="1055"/>
                </a:lnTo>
                <a:lnTo>
                  <a:pt x="12890" y="1050"/>
                </a:lnTo>
                <a:lnTo>
                  <a:pt x="12884" y="1041"/>
                </a:lnTo>
                <a:lnTo>
                  <a:pt x="12882" y="1037"/>
                </a:lnTo>
                <a:lnTo>
                  <a:pt x="12881" y="1029"/>
                </a:lnTo>
                <a:lnTo>
                  <a:pt x="12878" y="1020"/>
                </a:lnTo>
                <a:lnTo>
                  <a:pt x="12873" y="1012"/>
                </a:lnTo>
                <a:lnTo>
                  <a:pt x="12869" y="1005"/>
                </a:lnTo>
                <a:lnTo>
                  <a:pt x="12865" y="1012"/>
                </a:lnTo>
                <a:lnTo>
                  <a:pt x="12860" y="1016"/>
                </a:lnTo>
                <a:lnTo>
                  <a:pt x="12853" y="1017"/>
                </a:lnTo>
                <a:lnTo>
                  <a:pt x="12847" y="1011"/>
                </a:lnTo>
                <a:lnTo>
                  <a:pt x="12844" y="1006"/>
                </a:lnTo>
                <a:lnTo>
                  <a:pt x="12842" y="996"/>
                </a:lnTo>
                <a:lnTo>
                  <a:pt x="12838" y="990"/>
                </a:lnTo>
                <a:lnTo>
                  <a:pt x="12836" y="985"/>
                </a:lnTo>
                <a:lnTo>
                  <a:pt x="12835" y="982"/>
                </a:lnTo>
                <a:lnTo>
                  <a:pt x="12833" y="981"/>
                </a:lnTo>
                <a:lnTo>
                  <a:pt x="12831" y="980"/>
                </a:lnTo>
                <a:lnTo>
                  <a:pt x="12829" y="978"/>
                </a:lnTo>
                <a:lnTo>
                  <a:pt x="12827" y="962"/>
                </a:lnTo>
                <a:lnTo>
                  <a:pt x="12826" y="959"/>
                </a:lnTo>
                <a:lnTo>
                  <a:pt x="12820" y="955"/>
                </a:lnTo>
                <a:lnTo>
                  <a:pt x="12815" y="948"/>
                </a:lnTo>
                <a:lnTo>
                  <a:pt x="12792" y="933"/>
                </a:lnTo>
                <a:lnTo>
                  <a:pt x="12780" y="924"/>
                </a:lnTo>
                <a:lnTo>
                  <a:pt x="12770" y="913"/>
                </a:lnTo>
                <a:lnTo>
                  <a:pt x="12762" y="900"/>
                </a:lnTo>
                <a:lnTo>
                  <a:pt x="12746" y="868"/>
                </a:lnTo>
                <a:lnTo>
                  <a:pt x="12734" y="853"/>
                </a:lnTo>
                <a:lnTo>
                  <a:pt x="12732" y="849"/>
                </a:lnTo>
                <a:lnTo>
                  <a:pt x="12732" y="848"/>
                </a:lnTo>
                <a:lnTo>
                  <a:pt x="12729" y="847"/>
                </a:lnTo>
                <a:lnTo>
                  <a:pt x="12728" y="846"/>
                </a:lnTo>
                <a:lnTo>
                  <a:pt x="12728" y="844"/>
                </a:lnTo>
                <a:lnTo>
                  <a:pt x="12729" y="839"/>
                </a:lnTo>
                <a:lnTo>
                  <a:pt x="12728" y="837"/>
                </a:lnTo>
                <a:lnTo>
                  <a:pt x="12727" y="835"/>
                </a:lnTo>
                <a:lnTo>
                  <a:pt x="12728" y="833"/>
                </a:lnTo>
                <a:lnTo>
                  <a:pt x="12727" y="832"/>
                </a:lnTo>
                <a:lnTo>
                  <a:pt x="12725" y="831"/>
                </a:lnTo>
                <a:lnTo>
                  <a:pt x="12721" y="832"/>
                </a:lnTo>
                <a:lnTo>
                  <a:pt x="12719" y="831"/>
                </a:lnTo>
                <a:lnTo>
                  <a:pt x="12715" y="827"/>
                </a:lnTo>
                <a:lnTo>
                  <a:pt x="12712" y="825"/>
                </a:lnTo>
                <a:lnTo>
                  <a:pt x="12702" y="825"/>
                </a:lnTo>
                <a:lnTo>
                  <a:pt x="12701" y="825"/>
                </a:lnTo>
                <a:lnTo>
                  <a:pt x="12695" y="820"/>
                </a:lnTo>
                <a:lnTo>
                  <a:pt x="12689" y="813"/>
                </a:lnTo>
                <a:lnTo>
                  <a:pt x="12686" y="810"/>
                </a:lnTo>
                <a:lnTo>
                  <a:pt x="12681" y="813"/>
                </a:lnTo>
                <a:lnTo>
                  <a:pt x="12677" y="812"/>
                </a:lnTo>
                <a:lnTo>
                  <a:pt x="12670" y="807"/>
                </a:lnTo>
                <a:lnTo>
                  <a:pt x="12667" y="806"/>
                </a:lnTo>
                <a:lnTo>
                  <a:pt x="12655" y="807"/>
                </a:lnTo>
                <a:lnTo>
                  <a:pt x="12650" y="806"/>
                </a:lnTo>
                <a:lnTo>
                  <a:pt x="12645" y="802"/>
                </a:lnTo>
                <a:lnTo>
                  <a:pt x="12641" y="794"/>
                </a:lnTo>
                <a:lnTo>
                  <a:pt x="12639" y="783"/>
                </a:lnTo>
                <a:lnTo>
                  <a:pt x="12631" y="786"/>
                </a:lnTo>
                <a:lnTo>
                  <a:pt x="12624" y="780"/>
                </a:lnTo>
                <a:lnTo>
                  <a:pt x="12618" y="770"/>
                </a:lnTo>
                <a:lnTo>
                  <a:pt x="12615" y="762"/>
                </a:lnTo>
                <a:lnTo>
                  <a:pt x="12609" y="753"/>
                </a:lnTo>
                <a:lnTo>
                  <a:pt x="12584" y="732"/>
                </a:lnTo>
                <a:lnTo>
                  <a:pt x="12580" y="733"/>
                </a:lnTo>
                <a:lnTo>
                  <a:pt x="12562" y="714"/>
                </a:lnTo>
                <a:lnTo>
                  <a:pt x="12559" y="713"/>
                </a:lnTo>
                <a:lnTo>
                  <a:pt x="12551" y="713"/>
                </a:lnTo>
                <a:lnTo>
                  <a:pt x="12549" y="713"/>
                </a:lnTo>
                <a:lnTo>
                  <a:pt x="12539" y="696"/>
                </a:lnTo>
                <a:lnTo>
                  <a:pt x="12534" y="689"/>
                </a:lnTo>
                <a:lnTo>
                  <a:pt x="12528" y="684"/>
                </a:lnTo>
                <a:lnTo>
                  <a:pt x="12522" y="680"/>
                </a:lnTo>
                <a:lnTo>
                  <a:pt x="12515" y="678"/>
                </a:lnTo>
                <a:lnTo>
                  <a:pt x="12512" y="679"/>
                </a:lnTo>
                <a:lnTo>
                  <a:pt x="12509" y="681"/>
                </a:lnTo>
                <a:lnTo>
                  <a:pt x="12506" y="682"/>
                </a:lnTo>
                <a:lnTo>
                  <a:pt x="12503" y="680"/>
                </a:lnTo>
                <a:lnTo>
                  <a:pt x="12501" y="676"/>
                </a:lnTo>
                <a:lnTo>
                  <a:pt x="12500" y="673"/>
                </a:lnTo>
                <a:lnTo>
                  <a:pt x="12498" y="670"/>
                </a:lnTo>
                <a:lnTo>
                  <a:pt x="12494" y="669"/>
                </a:lnTo>
                <a:lnTo>
                  <a:pt x="12469" y="670"/>
                </a:lnTo>
                <a:lnTo>
                  <a:pt x="12456" y="667"/>
                </a:lnTo>
                <a:lnTo>
                  <a:pt x="12451" y="656"/>
                </a:lnTo>
                <a:lnTo>
                  <a:pt x="12448" y="639"/>
                </a:lnTo>
                <a:lnTo>
                  <a:pt x="12442" y="630"/>
                </a:lnTo>
                <a:lnTo>
                  <a:pt x="12422" y="618"/>
                </a:lnTo>
                <a:lnTo>
                  <a:pt x="12418" y="616"/>
                </a:lnTo>
                <a:lnTo>
                  <a:pt x="12414" y="615"/>
                </a:lnTo>
                <a:lnTo>
                  <a:pt x="12410" y="614"/>
                </a:lnTo>
                <a:lnTo>
                  <a:pt x="12406" y="612"/>
                </a:lnTo>
                <a:lnTo>
                  <a:pt x="12405" y="609"/>
                </a:lnTo>
                <a:lnTo>
                  <a:pt x="12402" y="599"/>
                </a:lnTo>
                <a:lnTo>
                  <a:pt x="12401" y="597"/>
                </a:lnTo>
                <a:lnTo>
                  <a:pt x="12399" y="596"/>
                </a:lnTo>
                <a:lnTo>
                  <a:pt x="12397" y="594"/>
                </a:lnTo>
                <a:lnTo>
                  <a:pt x="12394" y="592"/>
                </a:lnTo>
                <a:lnTo>
                  <a:pt x="12380" y="589"/>
                </a:lnTo>
                <a:lnTo>
                  <a:pt x="12377" y="588"/>
                </a:lnTo>
                <a:lnTo>
                  <a:pt x="12374" y="584"/>
                </a:lnTo>
                <a:lnTo>
                  <a:pt x="12366" y="570"/>
                </a:lnTo>
                <a:lnTo>
                  <a:pt x="12358" y="565"/>
                </a:lnTo>
                <a:lnTo>
                  <a:pt x="12355" y="562"/>
                </a:lnTo>
                <a:lnTo>
                  <a:pt x="12353" y="557"/>
                </a:lnTo>
                <a:lnTo>
                  <a:pt x="12351" y="556"/>
                </a:lnTo>
                <a:lnTo>
                  <a:pt x="12341" y="548"/>
                </a:lnTo>
                <a:lnTo>
                  <a:pt x="12338" y="543"/>
                </a:lnTo>
                <a:lnTo>
                  <a:pt x="12335" y="539"/>
                </a:lnTo>
                <a:lnTo>
                  <a:pt x="12333" y="534"/>
                </a:lnTo>
                <a:lnTo>
                  <a:pt x="12326" y="529"/>
                </a:lnTo>
                <a:lnTo>
                  <a:pt x="12325" y="532"/>
                </a:lnTo>
                <a:lnTo>
                  <a:pt x="12326" y="536"/>
                </a:lnTo>
                <a:lnTo>
                  <a:pt x="12326" y="537"/>
                </a:lnTo>
                <a:lnTo>
                  <a:pt x="12319" y="555"/>
                </a:lnTo>
                <a:lnTo>
                  <a:pt x="12330" y="562"/>
                </a:lnTo>
                <a:lnTo>
                  <a:pt x="12334" y="563"/>
                </a:lnTo>
                <a:lnTo>
                  <a:pt x="12341" y="564"/>
                </a:lnTo>
                <a:lnTo>
                  <a:pt x="12344" y="565"/>
                </a:lnTo>
                <a:lnTo>
                  <a:pt x="12348" y="568"/>
                </a:lnTo>
                <a:lnTo>
                  <a:pt x="12349" y="572"/>
                </a:lnTo>
                <a:lnTo>
                  <a:pt x="12343" y="579"/>
                </a:lnTo>
                <a:lnTo>
                  <a:pt x="12352" y="582"/>
                </a:lnTo>
                <a:lnTo>
                  <a:pt x="12351" y="591"/>
                </a:lnTo>
                <a:lnTo>
                  <a:pt x="12346" y="598"/>
                </a:lnTo>
                <a:lnTo>
                  <a:pt x="12339" y="591"/>
                </a:lnTo>
                <a:lnTo>
                  <a:pt x="12326" y="602"/>
                </a:lnTo>
                <a:lnTo>
                  <a:pt x="12319" y="605"/>
                </a:lnTo>
                <a:lnTo>
                  <a:pt x="12313" y="602"/>
                </a:lnTo>
                <a:lnTo>
                  <a:pt x="12308" y="597"/>
                </a:lnTo>
                <a:lnTo>
                  <a:pt x="12304" y="600"/>
                </a:lnTo>
                <a:lnTo>
                  <a:pt x="12301" y="607"/>
                </a:lnTo>
                <a:lnTo>
                  <a:pt x="12301" y="612"/>
                </a:lnTo>
                <a:lnTo>
                  <a:pt x="12308" y="623"/>
                </a:lnTo>
                <a:lnTo>
                  <a:pt x="12319" y="627"/>
                </a:lnTo>
                <a:lnTo>
                  <a:pt x="12333" y="627"/>
                </a:lnTo>
                <a:lnTo>
                  <a:pt x="12358" y="621"/>
                </a:lnTo>
                <a:lnTo>
                  <a:pt x="12365" y="622"/>
                </a:lnTo>
                <a:lnTo>
                  <a:pt x="12374" y="628"/>
                </a:lnTo>
                <a:lnTo>
                  <a:pt x="12382" y="629"/>
                </a:lnTo>
                <a:lnTo>
                  <a:pt x="12386" y="630"/>
                </a:lnTo>
                <a:lnTo>
                  <a:pt x="12388" y="632"/>
                </a:lnTo>
                <a:lnTo>
                  <a:pt x="12391" y="634"/>
                </a:lnTo>
                <a:lnTo>
                  <a:pt x="12395" y="639"/>
                </a:lnTo>
                <a:lnTo>
                  <a:pt x="12398" y="645"/>
                </a:lnTo>
                <a:lnTo>
                  <a:pt x="12401" y="647"/>
                </a:lnTo>
                <a:lnTo>
                  <a:pt x="12412" y="649"/>
                </a:lnTo>
                <a:lnTo>
                  <a:pt x="12415" y="651"/>
                </a:lnTo>
                <a:lnTo>
                  <a:pt x="12418" y="653"/>
                </a:lnTo>
                <a:lnTo>
                  <a:pt x="12419" y="654"/>
                </a:lnTo>
                <a:lnTo>
                  <a:pt x="12424" y="658"/>
                </a:lnTo>
                <a:lnTo>
                  <a:pt x="12424" y="659"/>
                </a:lnTo>
                <a:lnTo>
                  <a:pt x="12425" y="662"/>
                </a:lnTo>
                <a:lnTo>
                  <a:pt x="12426" y="664"/>
                </a:lnTo>
                <a:lnTo>
                  <a:pt x="12430" y="668"/>
                </a:lnTo>
                <a:lnTo>
                  <a:pt x="12435" y="672"/>
                </a:lnTo>
                <a:lnTo>
                  <a:pt x="12435" y="674"/>
                </a:lnTo>
                <a:lnTo>
                  <a:pt x="12435" y="676"/>
                </a:lnTo>
                <a:lnTo>
                  <a:pt x="12435" y="678"/>
                </a:lnTo>
                <a:lnTo>
                  <a:pt x="12438" y="678"/>
                </a:lnTo>
                <a:lnTo>
                  <a:pt x="12445" y="678"/>
                </a:lnTo>
                <a:lnTo>
                  <a:pt x="12452" y="689"/>
                </a:lnTo>
                <a:lnTo>
                  <a:pt x="12454" y="696"/>
                </a:lnTo>
                <a:lnTo>
                  <a:pt x="12459" y="698"/>
                </a:lnTo>
                <a:lnTo>
                  <a:pt x="12464" y="700"/>
                </a:lnTo>
                <a:lnTo>
                  <a:pt x="12470" y="702"/>
                </a:lnTo>
                <a:lnTo>
                  <a:pt x="12474" y="706"/>
                </a:lnTo>
                <a:lnTo>
                  <a:pt x="12481" y="715"/>
                </a:lnTo>
                <a:lnTo>
                  <a:pt x="12496" y="723"/>
                </a:lnTo>
                <a:lnTo>
                  <a:pt x="12498" y="725"/>
                </a:lnTo>
                <a:lnTo>
                  <a:pt x="12504" y="731"/>
                </a:lnTo>
                <a:lnTo>
                  <a:pt x="12525" y="747"/>
                </a:lnTo>
                <a:lnTo>
                  <a:pt x="12530" y="753"/>
                </a:lnTo>
                <a:lnTo>
                  <a:pt x="12532" y="757"/>
                </a:lnTo>
                <a:lnTo>
                  <a:pt x="12533" y="765"/>
                </a:lnTo>
                <a:lnTo>
                  <a:pt x="12534" y="768"/>
                </a:lnTo>
                <a:lnTo>
                  <a:pt x="12536" y="770"/>
                </a:lnTo>
                <a:lnTo>
                  <a:pt x="12536" y="773"/>
                </a:lnTo>
                <a:lnTo>
                  <a:pt x="12539" y="775"/>
                </a:lnTo>
                <a:lnTo>
                  <a:pt x="12559" y="786"/>
                </a:lnTo>
                <a:lnTo>
                  <a:pt x="12579" y="792"/>
                </a:lnTo>
                <a:lnTo>
                  <a:pt x="12584" y="797"/>
                </a:lnTo>
                <a:lnTo>
                  <a:pt x="12647" y="882"/>
                </a:lnTo>
                <a:lnTo>
                  <a:pt x="12692" y="918"/>
                </a:lnTo>
                <a:lnTo>
                  <a:pt x="12704" y="925"/>
                </a:lnTo>
                <a:lnTo>
                  <a:pt x="12752" y="937"/>
                </a:lnTo>
                <a:lnTo>
                  <a:pt x="12759" y="937"/>
                </a:lnTo>
                <a:lnTo>
                  <a:pt x="12765" y="938"/>
                </a:lnTo>
                <a:lnTo>
                  <a:pt x="12773" y="947"/>
                </a:lnTo>
                <a:lnTo>
                  <a:pt x="12780" y="951"/>
                </a:lnTo>
                <a:lnTo>
                  <a:pt x="12782" y="954"/>
                </a:lnTo>
                <a:lnTo>
                  <a:pt x="12784" y="957"/>
                </a:lnTo>
                <a:lnTo>
                  <a:pt x="12786" y="964"/>
                </a:lnTo>
                <a:lnTo>
                  <a:pt x="12787" y="966"/>
                </a:lnTo>
                <a:lnTo>
                  <a:pt x="12792" y="969"/>
                </a:lnTo>
                <a:lnTo>
                  <a:pt x="12798" y="970"/>
                </a:lnTo>
                <a:lnTo>
                  <a:pt x="12803" y="973"/>
                </a:lnTo>
                <a:lnTo>
                  <a:pt x="12806" y="985"/>
                </a:lnTo>
                <a:lnTo>
                  <a:pt x="12810" y="991"/>
                </a:lnTo>
                <a:lnTo>
                  <a:pt x="12818" y="1002"/>
                </a:lnTo>
                <a:lnTo>
                  <a:pt x="12823" y="1006"/>
                </a:lnTo>
                <a:lnTo>
                  <a:pt x="12826" y="1010"/>
                </a:lnTo>
                <a:lnTo>
                  <a:pt x="12826" y="1013"/>
                </a:lnTo>
                <a:lnTo>
                  <a:pt x="12824" y="1023"/>
                </a:lnTo>
                <a:lnTo>
                  <a:pt x="12825" y="1028"/>
                </a:lnTo>
                <a:lnTo>
                  <a:pt x="12852" y="1074"/>
                </a:lnTo>
                <a:lnTo>
                  <a:pt x="12858" y="1079"/>
                </a:lnTo>
                <a:lnTo>
                  <a:pt x="12861" y="1089"/>
                </a:lnTo>
                <a:lnTo>
                  <a:pt x="12863" y="1092"/>
                </a:lnTo>
                <a:lnTo>
                  <a:pt x="12866" y="1093"/>
                </a:lnTo>
                <a:lnTo>
                  <a:pt x="12872" y="1094"/>
                </a:lnTo>
                <a:lnTo>
                  <a:pt x="12875" y="1095"/>
                </a:lnTo>
                <a:lnTo>
                  <a:pt x="12876" y="1098"/>
                </a:lnTo>
                <a:lnTo>
                  <a:pt x="12878" y="1102"/>
                </a:lnTo>
                <a:lnTo>
                  <a:pt x="12879" y="1107"/>
                </a:lnTo>
                <a:lnTo>
                  <a:pt x="12879" y="1112"/>
                </a:lnTo>
                <a:lnTo>
                  <a:pt x="12880" y="1114"/>
                </a:lnTo>
                <a:lnTo>
                  <a:pt x="12885" y="1119"/>
                </a:lnTo>
                <a:lnTo>
                  <a:pt x="12886" y="1121"/>
                </a:lnTo>
                <a:lnTo>
                  <a:pt x="12887" y="1128"/>
                </a:lnTo>
                <a:lnTo>
                  <a:pt x="12890" y="1134"/>
                </a:lnTo>
                <a:lnTo>
                  <a:pt x="12897" y="1143"/>
                </a:lnTo>
                <a:lnTo>
                  <a:pt x="12902" y="1156"/>
                </a:lnTo>
                <a:lnTo>
                  <a:pt x="12904" y="1163"/>
                </a:lnTo>
                <a:lnTo>
                  <a:pt x="12906" y="1175"/>
                </a:lnTo>
                <a:lnTo>
                  <a:pt x="12922" y="1219"/>
                </a:lnTo>
                <a:lnTo>
                  <a:pt x="12930" y="1233"/>
                </a:lnTo>
                <a:lnTo>
                  <a:pt x="12932" y="1241"/>
                </a:lnTo>
                <a:lnTo>
                  <a:pt x="12932" y="1249"/>
                </a:lnTo>
                <a:lnTo>
                  <a:pt x="12928" y="1257"/>
                </a:lnTo>
                <a:lnTo>
                  <a:pt x="12931" y="1262"/>
                </a:lnTo>
                <a:lnTo>
                  <a:pt x="12932" y="1267"/>
                </a:lnTo>
                <a:lnTo>
                  <a:pt x="12933" y="1273"/>
                </a:lnTo>
                <a:lnTo>
                  <a:pt x="12931" y="1278"/>
                </a:lnTo>
                <a:lnTo>
                  <a:pt x="12934" y="1289"/>
                </a:lnTo>
                <a:lnTo>
                  <a:pt x="12930" y="1335"/>
                </a:lnTo>
                <a:lnTo>
                  <a:pt x="12929" y="1339"/>
                </a:lnTo>
                <a:lnTo>
                  <a:pt x="12923" y="1359"/>
                </a:lnTo>
                <a:lnTo>
                  <a:pt x="12923" y="1365"/>
                </a:lnTo>
                <a:lnTo>
                  <a:pt x="12926" y="1379"/>
                </a:lnTo>
                <a:lnTo>
                  <a:pt x="12928" y="1401"/>
                </a:lnTo>
                <a:lnTo>
                  <a:pt x="12929" y="1404"/>
                </a:lnTo>
                <a:lnTo>
                  <a:pt x="12931" y="1407"/>
                </a:lnTo>
                <a:lnTo>
                  <a:pt x="12938" y="1412"/>
                </a:lnTo>
                <a:lnTo>
                  <a:pt x="12940" y="1415"/>
                </a:lnTo>
                <a:lnTo>
                  <a:pt x="12940" y="1439"/>
                </a:lnTo>
                <a:lnTo>
                  <a:pt x="12941" y="1446"/>
                </a:lnTo>
                <a:lnTo>
                  <a:pt x="12949" y="1456"/>
                </a:lnTo>
                <a:lnTo>
                  <a:pt x="12960" y="1466"/>
                </a:lnTo>
                <a:lnTo>
                  <a:pt x="12969" y="1477"/>
                </a:lnTo>
                <a:lnTo>
                  <a:pt x="12968" y="1488"/>
                </a:lnTo>
                <a:lnTo>
                  <a:pt x="12979" y="1496"/>
                </a:lnTo>
                <a:lnTo>
                  <a:pt x="12986" y="1507"/>
                </a:lnTo>
                <a:lnTo>
                  <a:pt x="12991" y="1520"/>
                </a:lnTo>
                <a:lnTo>
                  <a:pt x="12994" y="1533"/>
                </a:lnTo>
                <a:lnTo>
                  <a:pt x="12998" y="1525"/>
                </a:lnTo>
                <a:lnTo>
                  <a:pt x="13000" y="1515"/>
                </a:lnTo>
                <a:lnTo>
                  <a:pt x="13003" y="1509"/>
                </a:lnTo>
                <a:lnTo>
                  <a:pt x="13010" y="1512"/>
                </a:lnTo>
                <a:lnTo>
                  <a:pt x="13012" y="1505"/>
                </a:lnTo>
                <a:lnTo>
                  <a:pt x="13015" y="1501"/>
                </a:lnTo>
                <a:lnTo>
                  <a:pt x="13018" y="1498"/>
                </a:lnTo>
                <a:lnTo>
                  <a:pt x="13021" y="1494"/>
                </a:lnTo>
                <a:lnTo>
                  <a:pt x="13024" y="1487"/>
                </a:lnTo>
                <a:lnTo>
                  <a:pt x="13028" y="1473"/>
                </a:lnTo>
                <a:cubicBezTo>
                  <a:pt x="13028" y="1473"/>
                  <a:pt x="13031" y="1467"/>
                  <a:pt x="13031" y="1467"/>
                </a:cubicBezTo>
                <a:close/>
                <a:moveTo>
                  <a:pt x="12801" y="1557"/>
                </a:moveTo>
                <a:lnTo>
                  <a:pt x="12802" y="1554"/>
                </a:lnTo>
                <a:lnTo>
                  <a:pt x="12806" y="1552"/>
                </a:lnTo>
                <a:lnTo>
                  <a:pt x="12827" y="1508"/>
                </a:lnTo>
                <a:lnTo>
                  <a:pt x="12830" y="1489"/>
                </a:lnTo>
                <a:lnTo>
                  <a:pt x="12836" y="1461"/>
                </a:lnTo>
                <a:lnTo>
                  <a:pt x="12836" y="1442"/>
                </a:lnTo>
                <a:lnTo>
                  <a:pt x="12833" y="1425"/>
                </a:lnTo>
                <a:lnTo>
                  <a:pt x="12824" y="1398"/>
                </a:lnTo>
                <a:lnTo>
                  <a:pt x="12821" y="1383"/>
                </a:lnTo>
                <a:lnTo>
                  <a:pt x="12823" y="1368"/>
                </a:lnTo>
                <a:lnTo>
                  <a:pt x="12839" y="1319"/>
                </a:lnTo>
                <a:lnTo>
                  <a:pt x="12841" y="1313"/>
                </a:lnTo>
                <a:lnTo>
                  <a:pt x="12839" y="1306"/>
                </a:lnTo>
                <a:lnTo>
                  <a:pt x="12834" y="1306"/>
                </a:lnTo>
                <a:lnTo>
                  <a:pt x="12821" y="1311"/>
                </a:lnTo>
                <a:lnTo>
                  <a:pt x="12815" y="1311"/>
                </a:lnTo>
                <a:lnTo>
                  <a:pt x="12795" y="1308"/>
                </a:lnTo>
                <a:lnTo>
                  <a:pt x="12790" y="1307"/>
                </a:lnTo>
                <a:lnTo>
                  <a:pt x="12787" y="1303"/>
                </a:lnTo>
                <a:lnTo>
                  <a:pt x="12785" y="1299"/>
                </a:lnTo>
                <a:lnTo>
                  <a:pt x="12783" y="1296"/>
                </a:lnTo>
                <a:lnTo>
                  <a:pt x="12778" y="1295"/>
                </a:lnTo>
                <a:lnTo>
                  <a:pt x="12775" y="1296"/>
                </a:lnTo>
                <a:lnTo>
                  <a:pt x="12773" y="1298"/>
                </a:lnTo>
                <a:lnTo>
                  <a:pt x="12771" y="1299"/>
                </a:lnTo>
                <a:lnTo>
                  <a:pt x="12765" y="1297"/>
                </a:lnTo>
                <a:lnTo>
                  <a:pt x="12763" y="1292"/>
                </a:lnTo>
                <a:lnTo>
                  <a:pt x="12763" y="1275"/>
                </a:lnTo>
                <a:lnTo>
                  <a:pt x="12761" y="1264"/>
                </a:lnTo>
                <a:lnTo>
                  <a:pt x="12761" y="1258"/>
                </a:lnTo>
                <a:lnTo>
                  <a:pt x="12763" y="1254"/>
                </a:lnTo>
                <a:lnTo>
                  <a:pt x="12767" y="1254"/>
                </a:lnTo>
                <a:lnTo>
                  <a:pt x="12768" y="1258"/>
                </a:lnTo>
                <a:lnTo>
                  <a:pt x="12769" y="1263"/>
                </a:lnTo>
                <a:lnTo>
                  <a:pt x="12770" y="1266"/>
                </a:lnTo>
                <a:lnTo>
                  <a:pt x="12772" y="1268"/>
                </a:lnTo>
                <a:lnTo>
                  <a:pt x="12778" y="1269"/>
                </a:lnTo>
                <a:lnTo>
                  <a:pt x="12780" y="1269"/>
                </a:lnTo>
                <a:lnTo>
                  <a:pt x="12784" y="1268"/>
                </a:lnTo>
                <a:lnTo>
                  <a:pt x="12785" y="1265"/>
                </a:lnTo>
                <a:lnTo>
                  <a:pt x="12781" y="1245"/>
                </a:lnTo>
                <a:lnTo>
                  <a:pt x="12777" y="1238"/>
                </a:lnTo>
                <a:lnTo>
                  <a:pt x="12771" y="1232"/>
                </a:lnTo>
                <a:lnTo>
                  <a:pt x="12766" y="1224"/>
                </a:lnTo>
                <a:lnTo>
                  <a:pt x="12758" y="1227"/>
                </a:lnTo>
                <a:lnTo>
                  <a:pt x="12756" y="1235"/>
                </a:lnTo>
                <a:lnTo>
                  <a:pt x="12754" y="1245"/>
                </a:lnTo>
                <a:lnTo>
                  <a:pt x="12750" y="1251"/>
                </a:lnTo>
                <a:lnTo>
                  <a:pt x="12746" y="1251"/>
                </a:lnTo>
                <a:lnTo>
                  <a:pt x="12738" y="1248"/>
                </a:lnTo>
                <a:lnTo>
                  <a:pt x="12736" y="1250"/>
                </a:lnTo>
                <a:lnTo>
                  <a:pt x="12735" y="1251"/>
                </a:lnTo>
                <a:lnTo>
                  <a:pt x="12732" y="1253"/>
                </a:lnTo>
                <a:lnTo>
                  <a:pt x="12729" y="1254"/>
                </a:lnTo>
                <a:lnTo>
                  <a:pt x="12726" y="1254"/>
                </a:lnTo>
                <a:lnTo>
                  <a:pt x="12720" y="1251"/>
                </a:lnTo>
                <a:lnTo>
                  <a:pt x="12714" y="1247"/>
                </a:lnTo>
                <a:lnTo>
                  <a:pt x="12708" y="1246"/>
                </a:lnTo>
                <a:lnTo>
                  <a:pt x="12705" y="1254"/>
                </a:lnTo>
                <a:lnTo>
                  <a:pt x="12707" y="1260"/>
                </a:lnTo>
                <a:lnTo>
                  <a:pt x="12713" y="1267"/>
                </a:lnTo>
                <a:lnTo>
                  <a:pt x="12717" y="1274"/>
                </a:lnTo>
                <a:lnTo>
                  <a:pt x="12715" y="1283"/>
                </a:lnTo>
                <a:lnTo>
                  <a:pt x="12704" y="1301"/>
                </a:lnTo>
                <a:lnTo>
                  <a:pt x="12700" y="1305"/>
                </a:lnTo>
                <a:lnTo>
                  <a:pt x="12693" y="1307"/>
                </a:lnTo>
                <a:lnTo>
                  <a:pt x="12679" y="1301"/>
                </a:lnTo>
                <a:lnTo>
                  <a:pt x="12672" y="1299"/>
                </a:lnTo>
                <a:lnTo>
                  <a:pt x="12666" y="1295"/>
                </a:lnTo>
                <a:lnTo>
                  <a:pt x="12663" y="1286"/>
                </a:lnTo>
                <a:lnTo>
                  <a:pt x="12662" y="1275"/>
                </a:lnTo>
                <a:lnTo>
                  <a:pt x="12660" y="1266"/>
                </a:lnTo>
                <a:lnTo>
                  <a:pt x="12657" y="1263"/>
                </a:lnTo>
                <a:lnTo>
                  <a:pt x="12645" y="1255"/>
                </a:lnTo>
                <a:lnTo>
                  <a:pt x="12641" y="1254"/>
                </a:lnTo>
                <a:lnTo>
                  <a:pt x="12628" y="1252"/>
                </a:lnTo>
                <a:lnTo>
                  <a:pt x="12621" y="1253"/>
                </a:lnTo>
                <a:lnTo>
                  <a:pt x="12615" y="1257"/>
                </a:lnTo>
                <a:lnTo>
                  <a:pt x="12616" y="1250"/>
                </a:lnTo>
                <a:lnTo>
                  <a:pt x="12613" y="1249"/>
                </a:lnTo>
                <a:lnTo>
                  <a:pt x="12609" y="1250"/>
                </a:lnTo>
                <a:lnTo>
                  <a:pt x="12604" y="1251"/>
                </a:lnTo>
                <a:lnTo>
                  <a:pt x="12601" y="1250"/>
                </a:lnTo>
                <a:lnTo>
                  <a:pt x="12595" y="1246"/>
                </a:lnTo>
                <a:lnTo>
                  <a:pt x="12591" y="1245"/>
                </a:lnTo>
                <a:lnTo>
                  <a:pt x="12578" y="1246"/>
                </a:lnTo>
                <a:lnTo>
                  <a:pt x="12560" y="1241"/>
                </a:lnTo>
                <a:lnTo>
                  <a:pt x="12555" y="1239"/>
                </a:lnTo>
                <a:lnTo>
                  <a:pt x="12549" y="1248"/>
                </a:lnTo>
                <a:lnTo>
                  <a:pt x="12545" y="1255"/>
                </a:lnTo>
                <a:lnTo>
                  <a:pt x="12544" y="1262"/>
                </a:lnTo>
                <a:lnTo>
                  <a:pt x="12546" y="1272"/>
                </a:lnTo>
                <a:lnTo>
                  <a:pt x="12550" y="1284"/>
                </a:lnTo>
                <a:lnTo>
                  <a:pt x="12550" y="1289"/>
                </a:lnTo>
                <a:lnTo>
                  <a:pt x="12549" y="1291"/>
                </a:lnTo>
                <a:lnTo>
                  <a:pt x="12548" y="1294"/>
                </a:lnTo>
                <a:lnTo>
                  <a:pt x="12547" y="1298"/>
                </a:lnTo>
                <a:lnTo>
                  <a:pt x="12548" y="1302"/>
                </a:lnTo>
                <a:lnTo>
                  <a:pt x="12550" y="1306"/>
                </a:lnTo>
                <a:lnTo>
                  <a:pt x="12555" y="1313"/>
                </a:lnTo>
                <a:lnTo>
                  <a:pt x="12557" y="1319"/>
                </a:lnTo>
                <a:lnTo>
                  <a:pt x="12557" y="1327"/>
                </a:lnTo>
                <a:lnTo>
                  <a:pt x="12557" y="1331"/>
                </a:lnTo>
                <a:lnTo>
                  <a:pt x="12558" y="1335"/>
                </a:lnTo>
                <a:lnTo>
                  <a:pt x="12562" y="1342"/>
                </a:lnTo>
                <a:lnTo>
                  <a:pt x="12572" y="1352"/>
                </a:lnTo>
                <a:lnTo>
                  <a:pt x="12576" y="1359"/>
                </a:lnTo>
                <a:lnTo>
                  <a:pt x="12579" y="1369"/>
                </a:lnTo>
                <a:lnTo>
                  <a:pt x="12580" y="1378"/>
                </a:lnTo>
                <a:lnTo>
                  <a:pt x="12580" y="1397"/>
                </a:lnTo>
                <a:lnTo>
                  <a:pt x="12581" y="1407"/>
                </a:lnTo>
                <a:lnTo>
                  <a:pt x="12584" y="1415"/>
                </a:lnTo>
                <a:lnTo>
                  <a:pt x="12591" y="1428"/>
                </a:lnTo>
                <a:lnTo>
                  <a:pt x="12594" y="1445"/>
                </a:lnTo>
                <a:lnTo>
                  <a:pt x="12592" y="1480"/>
                </a:lnTo>
                <a:lnTo>
                  <a:pt x="12592" y="1497"/>
                </a:lnTo>
                <a:lnTo>
                  <a:pt x="12593" y="1502"/>
                </a:lnTo>
                <a:lnTo>
                  <a:pt x="12597" y="1512"/>
                </a:lnTo>
                <a:lnTo>
                  <a:pt x="12598" y="1517"/>
                </a:lnTo>
                <a:lnTo>
                  <a:pt x="12599" y="1518"/>
                </a:lnTo>
                <a:lnTo>
                  <a:pt x="12600" y="1519"/>
                </a:lnTo>
                <a:lnTo>
                  <a:pt x="12602" y="1520"/>
                </a:lnTo>
                <a:lnTo>
                  <a:pt x="12603" y="1523"/>
                </a:lnTo>
                <a:lnTo>
                  <a:pt x="12602" y="1525"/>
                </a:lnTo>
                <a:lnTo>
                  <a:pt x="12602" y="1527"/>
                </a:lnTo>
                <a:lnTo>
                  <a:pt x="12601" y="1527"/>
                </a:lnTo>
                <a:lnTo>
                  <a:pt x="12601" y="1529"/>
                </a:lnTo>
                <a:lnTo>
                  <a:pt x="12600" y="1539"/>
                </a:lnTo>
                <a:lnTo>
                  <a:pt x="12598" y="1548"/>
                </a:lnTo>
                <a:lnTo>
                  <a:pt x="12596" y="1556"/>
                </a:lnTo>
                <a:lnTo>
                  <a:pt x="12590" y="1570"/>
                </a:lnTo>
                <a:lnTo>
                  <a:pt x="12585" y="1577"/>
                </a:lnTo>
                <a:lnTo>
                  <a:pt x="12580" y="1582"/>
                </a:lnTo>
                <a:lnTo>
                  <a:pt x="12574" y="1584"/>
                </a:lnTo>
                <a:lnTo>
                  <a:pt x="12562" y="1572"/>
                </a:lnTo>
                <a:lnTo>
                  <a:pt x="12549" y="1563"/>
                </a:lnTo>
                <a:lnTo>
                  <a:pt x="12541" y="1571"/>
                </a:lnTo>
                <a:lnTo>
                  <a:pt x="12535" y="1574"/>
                </a:lnTo>
                <a:lnTo>
                  <a:pt x="12529" y="1573"/>
                </a:lnTo>
                <a:lnTo>
                  <a:pt x="12522" y="1569"/>
                </a:lnTo>
                <a:lnTo>
                  <a:pt x="12501" y="1562"/>
                </a:lnTo>
                <a:lnTo>
                  <a:pt x="12497" y="1557"/>
                </a:lnTo>
                <a:lnTo>
                  <a:pt x="12495" y="1557"/>
                </a:lnTo>
                <a:lnTo>
                  <a:pt x="12493" y="1570"/>
                </a:lnTo>
                <a:lnTo>
                  <a:pt x="12491" y="1576"/>
                </a:lnTo>
                <a:lnTo>
                  <a:pt x="12487" y="1578"/>
                </a:lnTo>
                <a:lnTo>
                  <a:pt x="12483" y="1579"/>
                </a:lnTo>
                <a:lnTo>
                  <a:pt x="12478" y="1582"/>
                </a:lnTo>
                <a:lnTo>
                  <a:pt x="12474" y="1585"/>
                </a:lnTo>
                <a:lnTo>
                  <a:pt x="12471" y="1589"/>
                </a:lnTo>
                <a:lnTo>
                  <a:pt x="12468" y="1591"/>
                </a:lnTo>
                <a:lnTo>
                  <a:pt x="12459" y="1595"/>
                </a:lnTo>
                <a:lnTo>
                  <a:pt x="12456" y="1596"/>
                </a:lnTo>
                <a:lnTo>
                  <a:pt x="12456" y="1597"/>
                </a:lnTo>
                <a:lnTo>
                  <a:pt x="12456" y="1601"/>
                </a:lnTo>
                <a:lnTo>
                  <a:pt x="12456" y="1602"/>
                </a:lnTo>
                <a:lnTo>
                  <a:pt x="12455" y="1603"/>
                </a:lnTo>
                <a:lnTo>
                  <a:pt x="12453" y="1602"/>
                </a:lnTo>
                <a:lnTo>
                  <a:pt x="12452" y="1602"/>
                </a:lnTo>
                <a:lnTo>
                  <a:pt x="12447" y="1608"/>
                </a:lnTo>
                <a:lnTo>
                  <a:pt x="12438" y="1626"/>
                </a:lnTo>
                <a:lnTo>
                  <a:pt x="12433" y="1631"/>
                </a:lnTo>
                <a:lnTo>
                  <a:pt x="12427" y="1641"/>
                </a:lnTo>
                <a:lnTo>
                  <a:pt x="12425" y="1643"/>
                </a:lnTo>
                <a:lnTo>
                  <a:pt x="12420" y="1645"/>
                </a:lnTo>
                <a:lnTo>
                  <a:pt x="12418" y="1647"/>
                </a:lnTo>
                <a:lnTo>
                  <a:pt x="12409" y="1657"/>
                </a:lnTo>
                <a:lnTo>
                  <a:pt x="12400" y="1671"/>
                </a:lnTo>
                <a:lnTo>
                  <a:pt x="12392" y="1687"/>
                </a:lnTo>
                <a:lnTo>
                  <a:pt x="12383" y="1713"/>
                </a:lnTo>
                <a:lnTo>
                  <a:pt x="12379" y="1732"/>
                </a:lnTo>
                <a:lnTo>
                  <a:pt x="12378" y="1742"/>
                </a:lnTo>
                <a:lnTo>
                  <a:pt x="12379" y="1761"/>
                </a:lnTo>
                <a:lnTo>
                  <a:pt x="12379" y="1770"/>
                </a:lnTo>
                <a:lnTo>
                  <a:pt x="12375" y="1779"/>
                </a:lnTo>
                <a:lnTo>
                  <a:pt x="12371" y="1785"/>
                </a:lnTo>
                <a:lnTo>
                  <a:pt x="12365" y="1792"/>
                </a:lnTo>
                <a:lnTo>
                  <a:pt x="12358" y="1798"/>
                </a:lnTo>
                <a:lnTo>
                  <a:pt x="12351" y="1800"/>
                </a:lnTo>
                <a:lnTo>
                  <a:pt x="12346" y="1810"/>
                </a:lnTo>
                <a:lnTo>
                  <a:pt x="12344" y="1812"/>
                </a:lnTo>
                <a:lnTo>
                  <a:pt x="12340" y="1814"/>
                </a:lnTo>
                <a:lnTo>
                  <a:pt x="12330" y="1815"/>
                </a:lnTo>
                <a:lnTo>
                  <a:pt x="12325" y="1807"/>
                </a:lnTo>
                <a:lnTo>
                  <a:pt x="12318" y="1798"/>
                </a:lnTo>
                <a:lnTo>
                  <a:pt x="12309" y="1793"/>
                </a:lnTo>
                <a:lnTo>
                  <a:pt x="12299" y="1800"/>
                </a:lnTo>
                <a:lnTo>
                  <a:pt x="12296" y="1798"/>
                </a:lnTo>
                <a:lnTo>
                  <a:pt x="12294" y="1799"/>
                </a:lnTo>
                <a:lnTo>
                  <a:pt x="12293" y="1803"/>
                </a:lnTo>
                <a:lnTo>
                  <a:pt x="12295" y="1809"/>
                </a:lnTo>
                <a:lnTo>
                  <a:pt x="12292" y="1817"/>
                </a:lnTo>
                <a:lnTo>
                  <a:pt x="12288" y="1824"/>
                </a:lnTo>
                <a:lnTo>
                  <a:pt x="12279" y="1833"/>
                </a:lnTo>
                <a:lnTo>
                  <a:pt x="12273" y="1836"/>
                </a:lnTo>
                <a:lnTo>
                  <a:pt x="12262" y="1837"/>
                </a:lnTo>
                <a:lnTo>
                  <a:pt x="12257" y="1841"/>
                </a:lnTo>
                <a:lnTo>
                  <a:pt x="12251" y="1843"/>
                </a:lnTo>
                <a:lnTo>
                  <a:pt x="12245" y="1837"/>
                </a:lnTo>
                <a:lnTo>
                  <a:pt x="12242" y="1828"/>
                </a:lnTo>
                <a:lnTo>
                  <a:pt x="12241" y="1820"/>
                </a:lnTo>
                <a:lnTo>
                  <a:pt x="12238" y="1813"/>
                </a:lnTo>
                <a:lnTo>
                  <a:pt x="12231" y="1807"/>
                </a:lnTo>
                <a:lnTo>
                  <a:pt x="12212" y="1797"/>
                </a:lnTo>
                <a:lnTo>
                  <a:pt x="12206" y="1795"/>
                </a:lnTo>
                <a:lnTo>
                  <a:pt x="12199" y="1795"/>
                </a:lnTo>
                <a:lnTo>
                  <a:pt x="12183" y="1799"/>
                </a:lnTo>
                <a:lnTo>
                  <a:pt x="12181" y="1800"/>
                </a:lnTo>
                <a:lnTo>
                  <a:pt x="12179" y="1802"/>
                </a:lnTo>
                <a:lnTo>
                  <a:pt x="12175" y="1809"/>
                </a:lnTo>
                <a:lnTo>
                  <a:pt x="12171" y="1811"/>
                </a:lnTo>
                <a:lnTo>
                  <a:pt x="12161" y="1822"/>
                </a:lnTo>
                <a:lnTo>
                  <a:pt x="12157" y="1824"/>
                </a:lnTo>
                <a:lnTo>
                  <a:pt x="12153" y="1827"/>
                </a:lnTo>
                <a:lnTo>
                  <a:pt x="12149" y="1834"/>
                </a:lnTo>
                <a:lnTo>
                  <a:pt x="12147" y="1841"/>
                </a:lnTo>
                <a:lnTo>
                  <a:pt x="12144" y="1845"/>
                </a:lnTo>
                <a:lnTo>
                  <a:pt x="12138" y="1847"/>
                </a:lnTo>
                <a:lnTo>
                  <a:pt x="12132" y="1846"/>
                </a:lnTo>
                <a:lnTo>
                  <a:pt x="12126" y="1844"/>
                </a:lnTo>
                <a:lnTo>
                  <a:pt x="12103" y="1841"/>
                </a:lnTo>
                <a:lnTo>
                  <a:pt x="12097" y="1839"/>
                </a:lnTo>
                <a:lnTo>
                  <a:pt x="12091" y="1833"/>
                </a:lnTo>
                <a:lnTo>
                  <a:pt x="12086" y="1826"/>
                </a:lnTo>
                <a:lnTo>
                  <a:pt x="12084" y="1816"/>
                </a:lnTo>
                <a:lnTo>
                  <a:pt x="12083" y="1807"/>
                </a:lnTo>
                <a:lnTo>
                  <a:pt x="12082" y="1799"/>
                </a:lnTo>
                <a:lnTo>
                  <a:pt x="12081" y="1793"/>
                </a:lnTo>
                <a:lnTo>
                  <a:pt x="12072" y="1767"/>
                </a:lnTo>
                <a:lnTo>
                  <a:pt x="12064" y="1749"/>
                </a:lnTo>
                <a:lnTo>
                  <a:pt x="12063" y="1740"/>
                </a:lnTo>
                <a:lnTo>
                  <a:pt x="12062" y="1736"/>
                </a:lnTo>
                <a:lnTo>
                  <a:pt x="12056" y="1729"/>
                </a:lnTo>
                <a:lnTo>
                  <a:pt x="12057" y="1727"/>
                </a:lnTo>
                <a:lnTo>
                  <a:pt x="12061" y="1722"/>
                </a:lnTo>
                <a:lnTo>
                  <a:pt x="12064" y="1720"/>
                </a:lnTo>
                <a:lnTo>
                  <a:pt x="12070" y="1719"/>
                </a:lnTo>
                <a:lnTo>
                  <a:pt x="12073" y="1716"/>
                </a:lnTo>
                <a:lnTo>
                  <a:pt x="12073" y="1709"/>
                </a:lnTo>
                <a:lnTo>
                  <a:pt x="12073" y="1698"/>
                </a:lnTo>
                <a:lnTo>
                  <a:pt x="12072" y="1688"/>
                </a:lnTo>
                <a:lnTo>
                  <a:pt x="12067" y="1679"/>
                </a:lnTo>
                <a:lnTo>
                  <a:pt x="12071" y="1669"/>
                </a:lnTo>
                <a:lnTo>
                  <a:pt x="12079" y="1659"/>
                </a:lnTo>
                <a:lnTo>
                  <a:pt x="12085" y="1653"/>
                </a:lnTo>
                <a:lnTo>
                  <a:pt x="12099" y="1649"/>
                </a:lnTo>
                <a:lnTo>
                  <a:pt x="12106" y="1644"/>
                </a:lnTo>
                <a:lnTo>
                  <a:pt x="12109" y="1637"/>
                </a:lnTo>
                <a:lnTo>
                  <a:pt x="12110" y="1633"/>
                </a:lnTo>
                <a:lnTo>
                  <a:pt x="12112" y="1630"/>
                </a:lnTo>
                <a:lnTo>
                  <a:pt x="12113" y="1627"/>
                </a:lnTo>
                <a:lnTo>
                  <a:pt x="12112" y="1620"/>
                </a:lnTo>
                <a:lnTo>
                  <a:pt x="12109" y="1616"/>
                </a:lnTo>
                <a:lnTo>
                  <a:pt x="12106" y="1613"/>
                </a:lnTo>
                <a:lnTo>
                  <a:pt x="12099" y="1608"/>
                </a:lnTo>
                <a:lnTo>
                  <a:pt x="12084" y="1603"/>
                </a:lnTo>
                <a:lnTo>
                  <a:pt x="12070" y="1605"/>
                </a:lnTo>
                <a:lnTo>
                  <a:pt x="12059" y="1614"/>
                </a:lnTo>
                <a:lnTo>
                  <a:pt x="12053" y="1635"/>
                </a:lnTo>
                <a:lnTo>
                  <a:pt x="12052" y="1635"/>
                </a:lnTo>
                <a:lnTo>
                  <a:pt x="12051" y="1637"/>
                </a:lnTo>
                <a:lnTo>
                  <a:pt x="12051" y="1640"/>
                </a:lnTo>
                <a:lnTo>
                  <a:pt x="12052" y="1642"/>
                </a:lnTo>
                <a:lnTo>
                  <a:pt x="12055" y="1646"/>
                </a:lnTo>
                <a:lnTo>
                  <a:pt x="12056" y="1649"/>
                </a:lnTo>
                <a:lnTo>
                  <a:pt x="12055" y="1653"/>
                </a:lnTo>
                <a:lnTo>
                  <a:pt x="12051" y="1661"/>
                </a:lnTo>
                <a:lnTo>
                  <a:pt x="12050" y="1669"/>
                </a:lnTo>
                <a:lnTo>
                  <a:pt x="12048" y="1674"/>
                </a:lnTo>
                <a:lnTo>
                  <a:pt x="12048" y="1677"/>
                </a:lnTo>
                <a:lnTo>
                  <a:pt x="12052" y="1680"/>
                </a:lnTo>
                <a:lnTo>
                  <a:pt x="12053" y="1680"/>
                </a:lnTo>
                <a:lnTo>
                  <a:pt x="12055" y="1689"/>
                </a:lnTo>
                <a:lnTo>
                  <a:pt x="12055" y="1693"/>
                </a:lnTo>
                <a:lnTo>
                  <a:pt x="12055" y="1698"/>
                </a:lnTo>
                <a:lnTo>
                  <a:pt x="12051" y="1708"/>
                </a:lnTo>
                <a:lnTo>
                  <a:pt x="12045" y="1714"/>
                </a:lnTo>
                <a:lnTo>
                  <a:pt x="12038" y="1719"/>
                </a:lnTo>
                <a:lnTo>
                  <a:pt x="12033" y="1724"/>
                </a:lnTo>
                <a:lnTo>
                  <a:pt x="12031" y="1727"/>
                </a:lnTo>
                <a:lnTo>
                  <a:pt x="12027" y="1731"/>
                </a:lnTo>
                <a:lnTo>
                  <a:pt x="12025" y="1734"/>
                </a:lnTo>
                <a:lnTo>
                  <a:pt x="12023" y="1739"/>
                </a:lnTo>
                <a:lnTo>
                  <a:pt x="12020" y="1748"/>
                </a:lnTo>
                <a:lnTo>
                  <a:pt x="12018" y="1752"/>
                </a:lnTo>
                <a:lnTo>
                  <a:pt x="12021" y="1758"/>
                </a:lnTo>
                <a:lnTo>
                  <a:pt x="12026" y="1769"/>
                </a:lnTo>
                <a:lnTo>
                  <a:pt x="12029" y="1773"/>
                </a:lnTo>
                <a:lnTo>
                  <a:pt x="12033" y="1775"/>
                </a:lnTo>
                <a:lnTo>
                  <a:pt x="12036" y="1776"/>
                </a:lnTo>
                <a:lnTo>
                  <a:pt x="12039" y="1778"/>
                </a:lnTo>
                <a:lnTo>
                  <a:pt x="12040" y="1784"/>
                </a:lnTo>
                <a:lnTo>
                  <a:pt x="12038" y="1791"/>
                </a:lnTo>
                <a:lnTo>
                  <a:pt x="12030" y="1810"/>
                </a:lnTo>
                <a:lnTo>
                  <a:pt x="12026" y="1815"/>
                </a:lnTo>
                <a:lnTo>
                  <a:pt x="12015" y="1825"/>
                </a:lnTo>
                <a:lnTo>
                  <a:pt x="12003" y="1830"/>
                </a:lnTo>
                <a:lnTo>
                  <a:pt x="11990" y="1830"/>
                </a:lnTo>
                <a:lnTo>
                  <a:pt x="11979" y="1821"/>
                </a:lnTo>
                <a:lnTo>
                  <a:pt x="11977" y="1821"/>
                </a:lnTo>
                <a:lnTo>
                  <a:pt x="11977" y="1828"/>
                </a:lnTo>
                <a:lnTo>
                  <a:pt x="11975" y="1833"/>
                </a:lnTo>
                <a:lnTo>
                  <a:pt x="11972" y="1838"/>
                </a:lnTo>
                <a:lnTo>
                  <a:pt x="11969" y="1839"/>
                </a:lnTo>
                <a:lnTo>
                  <a:pt x="11963" y="1840"/>
                </a:lnTo>
                <a:lnTo>
                  <a:pt x="11960" y="1843"/>
                </a:lnTo>
                <a:lnTo>
                  <a:pt x="11957" y="1846"/>
                </a:lnTo>
                <a:lnTo>
                  <a:pt x="11952" y="1848"/>
                </a:lnTo>
                <a:lnTo>
                  <a:pt x="11949" y="1848"/>
                </a:lnTo>
                <a:lnTo>
                  <a:pt x="11944" y="1845"/>
                </a:lnTo>
                <a:lnTo>
                  <a:pt x="11941" y="1841"/>
                </a:lnTo>
                <a:lnTo>
                  <a:pt x="11944" y="1828"/>
                </a:lnTo>
                <a:lnTo>
                  <a:pt x="11944" y="1820"/>
                </a:lnTo>
                <a:lnTo>
                  <a:pt x="11942" y="1813"/>
                </a:lnTo>
                <a:lnTo>
                  <a:pt x="11939" y="1812"/>
                </a:lnTo>
                <a:lnTo>
                  <a:pt x="11939" y="1811"/>
                </a:lnTo>
                <a:lnTo>
                  <a:pt x="11939" y="1810"/>
                </a:lnTo>
                <a:lnTo>
                  <a:pt x="11939" y="1809"/>
                </a:lnTo>
                <a:lnTo>
                  <a:pt x="11937" y="1809"/>
                </a:lnTo>
                <a:lnTo>
                  <a:pt x="11939" y="1814"/>
                </a:lnTo>
                <a:lnTo>
                  <a:pt x="11939" y="1819"/>
                </a:lnTo>
                <a:lnTo>
                  <a:pt x="11938" y="1823"/>
                </a:lnTo>
                <a:lnTo>
                  <a:pt x="11934" y="1827"/>
                </a:lnTo>
                <a:lnTo>
                  <a:pt x="11931" y="1825"/>
                </a:lnTo>
                <a:lnTo>
                  <a:pt x="11928" y="1825"/>
                </a:lnTo>
                <a:lnTo>
                  <a:pt x="11925" y="1827"/>
                </a:lnTo>
                <a:lnTo>
                  <a:pt x="11923" y="1830"/>
                </a:lnTo>
                <a:lnTo>
                  <a:pt x="11922" y="1829"/>
                </a:lnTo>
                <a:lnTo>
                  <a:pt x="11921" y="1828"/>
                </a:lnTo>
                <a:lnTo>
                  <a:pt x="11920" y="1827"/>
                </a:lnTo>
                <a:lnTo>
                  <a:pt x="11919" y="1824"/>
                </a:lnTo>
                <a:lnTo>
                  <a:pt x="11897" y="1837"/>
                </a:lnTo>
                <a:lnTo>
                  <a:pt x="11891" y="1839"/>
                </a:lnTo>
                <a:lnTo>
                  <a:pt x="11887" y="1842"/>
                </a:lnTo>
                <a:lnTo>
                  <a:pt x="11884" y="1853"/>
                </a:lnTo>
                <a:lnTo>
                  <a:pt x="11880" y="1857"/>
                </a:lnTo>
                <a:lnTo>
                  <a:pt x="11878" y="1856"/>
                </a:lnTo>
                <a:lnTo>
                  <a:pt x="11869" y="1848"/>
                </a:lnTo>
                <a:lnTo>
                  <a:pt x="11867" y="1854"/>
                </a:lnTo>
                <a:lnTo>
                  <a:pt x="11864" y="1854"/>
                </a:lnTo>
                <a:lnTo>
                  <a:pt x="11860" y="1850"/>
                </a:lnTo>
                <a:lnTo>
                  <a:pt x="11858" y="1845"/>
                </a:lnTo>
                <a:lnTo>
                  <a:pt x="11853" y="1849"/>
                </a:lnTo>
                <a:lnTo>
                  <a:pt x="11849" y="1855"/>
                </a:lnTo>
                <a:lnTo>
                  <a:pt x="11845" y="1856"/>
                </a:lnTo>
                <a:lnTo>
                  <a:pt x="11840" y="1851"/>
                </a:lnTo>
                <a:lnTo>
                  <a:pt x="11832" y="1856"/>
                </a:lnTo>
                <a:lnTo>
                  <a:pt x="11791" y="1862"/>
                </a:lnTo>
                <a:lnTo>
                  <a:pt x="11789" y="1860"/>
                </a:lnTo>
                <a:lnTo>
                  <a:pt x="11786" y="1854"/>
                </a:lnTo>
                <a:lnTo>
                  <a:pt x="11787" y="1855"/>
                </a:lnTo>
                <a:lnTo>
                  <a:pt x="11783" y="1847"/>
                </a:lnTo>
                <a:lnTo>
                  <a:pt x="11781" y="1844"/>
                </a:lnTo>
                <a:lnTo>
                  <a:pt x="11779" y="1843"/>
                </a:lnTo>
                <a:lnTo>
                  <a:pt x="11777" y="1842"/>
                </a:lnTo>
                <a:lnTo>
                  <a:pt x="11774" y="1842"/>
                </a:lnTo>
                <a:lnTo>
                  <a:pt x="11770" y="1838"/>
                </a:lnTo>
                <a:lnTo>
                  <a:pt x="11746" y="1823"/>
                </a:lnTo>
                <a:lnTo>
                  <a:pt x="11740" y="1823"/>
                </a:lnTo>
                <a:lnTo>
                  <a:pt x="11736" y="1818"/>
                </a:lnTo>
                <a:lnTo>
                  <a:pt x="11711" y="1803"/>
                </a:lnTo>
                <a:lnTo>
                  <a:pt x="11694" y="1816"/>
                </a:lnTo>
                <a:lnTo>
                  <a:pt x="11690" y="1818"/>
                </a:lnTo>
                <a:lnTo>
                  <a:pt x="11685" y="1818"/>
                </a:lnTo>
                <a:lnTo>
                  <a:pt x="11683" y="1819"/>
                </a:lnTo>
                <a:lnTo>
                  <a:pt x="11677" y="1824"/>
                </a:lnTo>
                <a:lnTo>
                  <a:pt x="11671" y="1828"/>
                </a:lnTo>
                <a:lnTo>
                  <a:pt x="11669" y="1831"/>
                </a:lnTo>
                <a:lnTo>
                  <a:pt x="11668" y="1836"/>
                </a:lnTo>
                <a:lnTo>
                  <a:pt x="11663" y="1833"/>
                </a:lnTo>
                <a:lnTo>
                  <a:pt x="11650" y="1830"/>
                </a:lnTo>
                <a:lnTo>
                  <a:pt x="11645" y="1827"/>
                </a:lnTo>
                <a:lnTo>
                  <a:pt x="11641" y="1823"/>
                </a:lnTo>
                <a:lnTo>
                  <a:pt x="11638" y="1818"/>
                </a:lnTo>
                <a:lnTo>
                  <a:pt x="11635" y="1815"/>
                </a:lnTo>
                <a:lnTo>
                  <a:pt x="11631" y="1814"/>
                </a:lnTo>
                <a:lnTo>
                  <a:pt x="11619" y="1815"/>
                </a:lnTo>
                <a:lnTo>
                  <a:pt x="11609" y="1810"/>
                </a:lnTo>
                <a:lnTo>
                  <a:pt x="11605" y="1810"/>
                </a:lnTo>
                <a:lnTo>
                  <a:pt x="11601" y="1814"/>
                </a:lnTo>
                <a:lnTo>
                  <a:pt x="11592" y="1825"/>
                </a:lnTo>
                <a:lnTo>
                  <a:pt x="11583" y="1833"/>
                </a:lnTo>
                <a:lnTo>
                  <a:pt x="11573" y="1836"/>
                </a:lnTo>
                <a:lnTo>
                  <a:pt x="11565" y="1829"/>
                </a:lnTo>
                <a:lnTo>
                  <a:pt x="11563" y="1825"/>
                </a:lnTo>
                <a:lnTo>
                  <a:pt x="11562" y="1817"/>
                </a:lnTo>
                <a:lnTo>
                  <a:pt x="11560" y="1814"/>
                </a:lnTo>
                <a:lnTo>
                  <a:pt x="11557" y="1811"/>
                </a:lnTo>
                <a:lnTo>
                  <a:pt x="11552" y="1810"/>
                </a:lnTo>
                <a:lnTo>
                  <a:pt x="11549" y="1808"/>
                </a:lnTo>
                <a:lnTo>
                  <a:pt x="11542" y="1799"/>
                </a:lnTo>
                <a:lnTo>
                  <a:pt x="11538" y="1797"/>
                </a:lnTo>
                <a:lnTo>
                  <a:pt x="11533" y="1794"/>
                </a:lnTo>
                <a:lnTo>
                  <a:pt x="11532" y="1796"/>
                </a:lnTo>
                <a:lnTo>
                  <a:pt x="11532" y="1796"/>
                </a:lnTo>
                <a:lnTo>
                  <a:pt x="11532" y="1797"/>
                </a:lnTo>
                <a:lnTo>
                  <a:pt x="11530" y="1797"/>
                </a:lnTo>
                <a:lnTo>
                  <a:pt x="11518" y="1804"/>
                </a:lnTo>
                <a:lnTo>
                  <a:pt x="11509" y="1817"/>
                </a:lnTo>
                <a:lnTo>
                  <a:pt x="11503" y="1833"/>
                </a:lnTo>
                <a:lnTo>
                  <a:pt x="11497" y="1882"/>
                </a:lnTo>
                <a:lnTo>
                  <a:pt x="11498" y="1899"/>
                </a:lnTo>
                <a:lnTo>
                  <a:pt x="11504" y="1917"/>
                </a:lnTo>
                <a:lnTo>
                  <a:pt x="11515" y="1934"/>
                </a:lnTo>
                <a:lnTo>
                  <a:pt x="11516" y="1939"/>
                </a:lnTo>
                <a:lnTo>
                  <a:pt x="11520" y="1940"/>
                </a:lnTo>
                <a:lnTo>
                  <a:pt x="11524" y="1941"/>
                </a:lnTo>
                <a:lnTo>
                  <a:pt x="11527" y="1943"/>
                </a:lnTo>
                <a:lnTo>
                  <a:pt x="11533" y="1947"/>
                </a:lnTo>
                <a:lnTo>
                  <a:pt x="11548" y="1948"/>
                </a:lnTo>
                <a:lnTo>
                  <a:pt x="11555" y="1950"/>
                </a:lnTo>
                <a:lnTo>
                  <a:pt x="11560" y="1955"/>
                </a:lnTo>
                <a:lnTo>
                  <a:pt x="11570" y="1966"/>
                </a:lnTo>
                <a:lnTo>
                  <a:pt x="11576" y="1968"/>
                </a:lnTo>
                <a:lnTo>
                  <a:pt x="11580" y="1966"/>
                </a:lnTo>
                <a:lnTo>
                  <a:pt x="11585" y="1962"/>
                </a:lnTo>
                <a:lnTo>
                  <a:pt x="11593" y="1953"/>
                </a:lnTo>
                <a:lnTo>
                  <a:pt x="11597" y="1957"/>
                </a:lnTo>
                <a:lnTo>
                  <a:pt x="11605" y="1967"/>
                </a:lnTo>
                <a:lnTo>
                  <a:pt x="11610" y="1971"/>
                </a:lnTo>
                <a:lnTo>
                  <a:pt x="11619" y="1970"/>
                </a:lnTo>
                <a:lnTo>
                  <a:pt x="11624" y="1970"/>
                </a:lnTo>
                <a:lnTo>
                  <a:pt x="11626" y="1976"/>
                </a:lnTo>
                <a:lnTo>
                  <a:pt x="11628" y="1977"/>
                </a:lnTo>
                <a:lnTo>
                  <a:pt x="11634" y="1977"/>
                </a:lnTo>
                <a:lnTo>
                  <a:pt x="11639" y="1977"/>
                </a:lnTo>
                <a:lnTo>
                  <a:pt x="11641" y="1982"/>
                </a:lnTo>
                <a:lnTo>
                  <a:pt x="11642" y="1987"/>
                </a:lnTo>
                <a:lnTo>
                  <a:pt x="11643" y="1992"/>
                </a:lnTo>
                <a:lnTo>
                  <a:pt x="11643" y="1998"/>
                </a:lnTo>
                <a:lnTo>
                  <a:pt x="11641" y="2004"/>
                </a:lnTo>
                <a:lnTo>
                  <a:pt x="11643" y="2007"/>
                </a:lnTo>
                <a:lnTo>
                  <a:pt x="11648" y="2002"/>
                </a:lnTo>
                <a:lnTo>
                  <a:pt x="11652" y="2000"/>
                </a:lnTo>
                <a:lnTo>
                  <a:pt x="11662" y="2001"/>
                </a:lnTo>
                <a:lnTo>
                  <a:pt x="11666" y="2002"/>
                </a:lnTo>
                <a:lnTo>
                  <a:pt x="11666" y="2004"/>
                </a:lnTo>
                <a:lnTo>
                  <a:pt x="11666" y="2007"/>
                </a:lnTo>
                <a:lnTo>
                  <a:pt x="11668" y="2010"/>
                </a:lnTo>
                <a:lnTo>
                  <a:pt x="11670" y="2012"/>
                </a:lnTo>
                <a:lnTo>
                  <a:pt x="11673" y="2011"/>
                </a:lnTo>
                <a:lnTo>
                  <a:pt x="11675" y="2012"/>
                </a:lnTo>
                <a:lnTo>
                  <a:pt x="11677" y="2016"/>
                </a:lnTo>
                <a:lnTo>
                  <a:pt x="11674" y="2018"/>
                </a:lnTo>
                <a:lnTo>
                  <a:pt x="11671" y="2021"/>
                </a:lnTo>
                <a:lnTo>
                  <a:pt x="11669" y="2024"/>
                </a:lnTo>
                <a:lnTo>
                  <a:pt x="11667" y="2028"/>
                </a:lnTo>
                <a:lnTo>
                  <a:pt x="11670" y="2031"/>
                </a:lnTo>
                <a:lnTo>
                  <a:pt x="11672" y="2034"/>
                </a:lnTo>
                <a:lnTo>
                  <a:pt x="11680" y="2031"/>
                </a:lnTo>
                <a:lnTo>
                  <a:pt x="11694" y="2036"/>
                </a:lnTo>
                <a:lnTo>
                  <a:pt x="11719" y="2049"/>
                </a:lnTo>
                <a:lnTo>
                  <a:pt x="11723" y="2048"/>
                </a:lnTo>
                <a:lnTo>
                  <a:pt x="11727" y="2049"/>
                </a:lnTo>
                <a:lnTo>
                  <a:pt x="11729" y="2049"/>
                </a:lnTo>
                <a:lnTo>
                  <a:pt x="11732" y="2040"/>
                </a:lnTo>
                <a:lnTo>
                  <a:pt x="11734" y="2048"/>
                </a:lnTo>
                <a:lnTo>
                  <a:pt x="11732" y="2054"/>
                </a:lnTo>
                <a:lnTo>
                  <a:pt x="11729" y="2060"/>
                </a:lnTo>
                <a:lnTo>
                  <a:pt x="11725" y="2067"/>
                </a:lnTo>
                <a:lnTo>
                  <a:pt x="11733" y="2070"/>
                </a:lnTo>
                <a:lnTo>
                  <a:pt x="11738" y="2077"/>
                </a:lnTo>
                <a:lnTo>
                  <a:pt x="11740" y="2085"/>
                </a:lnTo>
                <a:lnTo>
                  <a:pt x="11738" y="2091"/>
                </a:lnTo>
                <a:lnTo>
                  <a:pt x="11740" y="2098"/>
                </a:lnTo>
                <a:lnTo>
                  <a:pt x="11738" y="2099"/>
                </a:lnTo>
                <a:lnTo>
                  <a:pt x="11734" y="2098"/>
                </a:lnTo>
                <a:lnTo>
                  <a:pt x="11731" y="2100"/>
                </a:lnTo>
                <a:lnTo>
                  <a:pt x="11731" y="2108"/>
                </a:lnTo>
                <a:lnTo>
                  <a:pt x="11735" y="2108"/>
                </a:lnTo>
                <a:lnTo>
                  <a:pt x="11740" y="2105"/>
                </a:lnTo>
                <a:lnTo>
                  <a:pt x="11743" y="2103"/>
                </a:lnTo>
                <a:lnTo>
                  <a:pt x="11756" y="2102"/>
                </a:lnTo>
                <a:lnTo>
                  <a:pt x="11760" y="2100"/>
                </a:lnTo>
                <a:lnTo>
                  <a:pt x="11763" y="2095"/>
                </a:lnTo>
                <a:lnTo>
                  <a:pt x="11766" y="2088"/>
                </a:lnTo>
                <a:lnTo>
                  <a:pt x="11768" y="2079"/>
                </a:lnTo>
                <a:lnTo>
                  <a:pt x="11767" y="2073"/>
                </a:lnTo>
                <a:lnTo>
                  <a:pt x="11770" y="2073"/>
                </a:lnTo>
                <a:lnTo>
                  <a:pt x="11772" y="2077"/>
                </a:lnTo>
                <a:lnTo>
                  <a:pt x="11776" y="2079"/>
                </a:lnTo>
                <a:lnTo>
                  <a:pt x="11786" y="2079"/>
                </a:lnTo>
                <a:lnTo>
                  <a:pt x="11791" y="2078"/>
                </a:lnTo>
                <a:lnTo>
                  <a:pt x="11799" y="2074"/>
                </a:lnTo>
                <a:lnTo>
                  <a:pt x="11802" y="2073"/>
                </a:lnTo>
                <a:lnTo>
                  <a:pt x="11805" y="2071"/>
                </a:lnTo>
                <a:lnTo>
                  <a:pt x="11814" y="2063"/>
                </a:lnTo>
                <a:lnTo>
                  <a:pt x="11819" y="2061"/>
                </a:lnTo>
                <a:lnTo>
                  <a:pt x="11825" y="2062"/>
                </a:lnTo>
                <a:lnTo>
                  <a:pt x="11828" y="2065"/>
                </a:lnTo>
                <a:lnTo>
                  <a:pt x="11835" y="2070"/>
                </a:lnTo>
                <a:lnTo>
                  <a:pt x="11866" y="2082"/>
                </a:lnTo>
                <a:lnTo>
                  <a:pt x="11873" y="2090"/>
                </a:lnTo>
                <a:lnTo>
                  <a:pt x="11891" y="2123"/>
                </a:lnTo>
                <a:lnTo>
                  <a:pt x="11896" y="2136"/>
                </a:lnTo>
                <a:lnTo>
                  <a:pt x="11901" y="2146"/>
                </a:lnTo>
                <a:lnTo>
                  <a:pt x="11902" y="2151"/>
                </a:lnTo>
                <a:lnTo>
                  <a:pt x="11906" y="2156"/>
                </a:lnTo>
                <a:lnTo>
                  <a:pt x="11918" y="2168"/>
                </a:lnTo>
                <a:lnTo>
                  <a:pt x="11920" y="2172"/>
                </a:lnTo>
                <a:lnTo>
                  <a:pt x="11925" y="2170"/>
                </a:lnTo>
                <a:lnTo>
                  <a:pt x="11930" y="2170"/>
                </a:lnTo>
                <a:lnTo>
                  <a:pt x="11938" y="2172"/>
                </a:lnTo>
                <a:lnTo>
                  <a:pt x="11942" y="2170"/>
                </a:lnTo>
                <a:lnTo>
                  <a:pt x="11948" y="2164"/>
                </a:lnTo>
                <a:lnTo>
                  <a:pt x="11950" y="2163"/>
                </a:lnTo>
                <a:lnTo>
                  <a:pt x="11981" y="2164"/>
                </a:lnTo>
                <a:lnTo>
                  <a:pt x="11990" y="2166"/>
                </a:lnTo>
                <a:lnTo>
                  <a:pt x="11992" y="2165"/>
                </a:lnTo>
                <a:lnTo>
                  <a:pt x="12001" y="2166"/>
                </a:lnTo>
                <a:lnTo>
                  <a:pt x="12004" y="2166"/>
                </a:lnTo>
                <a:lnTo>
                  <a:pt x="12007" y="2165"/>
                </a:lnTo>
                <a:lnTo>
                  <a:pt x="12010" y="2166"/>
                </a:lnTo>
                <a:lnTo>
                  <a:pt x="12014" y="2172"/>
                </a:lnTo>
                <a:lnTo>
                  <a:pt x="12019" y="2166"/>
                </a:lnTo>
                <a:lnTo>
                  <a:pt x="12025" y="2161"/>
                </a:lnTo>
                <a:lnTo>
                  <a:pt x="12031" y="2158"/>
                </a:lnTo>
                <a:lnTo>
                  <a:pt x="12035" y="2157"/>
                </a:lnTo>
                <a:lnTo>
                  <a:pt x="12040" y="2159"/>
                </a:lnTo>
                <a:lnTo>
                  <a:pt x="12043" y="2165"/>
                </a:lnTo>
                <a:lnTo>
                  <a:pt x="12044" y="2171"/>
                </a:lnTo>
                <a:lnTo>
                  <a:pt x="12043" y="2178"/>
                </a:lnTo>
                <a:lnTo>
                  <a:pt x="12048" y="2175"/>
                </a:lnTo>
                <a:lnTo>
                  <a:pt x="12051" y="2172"/>
                </a:lnTo>
                <a:lnTo>
                  <a:pt x="12051" y="2168"/>
                </a:lnTo>
                <a:lnTo>
                  <a:pt x="12048" y="2163"/>
                </a:lnTo>
                <a:lnTo>
                  <a:pt x="12051" y="2161"/>
                </a:lnTo>
                <a:lnTo>
                  <a:pt x="12052" y="2160"/>
                </a:lnTo>
                <a:lnTo>
                  <a:pt x="12055" y="2152"/>
                </a:lnTo>
                <a:lnTo>
                  <a:pt x="12057" y="2150"/>
                </a:lnTo>
                <a:lnTo>
                  <a:pt x="12061" y="2154"/>
                </a:lnTo>
                <a:lnTo>
                  <a:pt x="12063" y="2155"/>
                </a:lnTo>
                <a:lnTo>
                  <a:pt x="12065" y="2156"/>
                </a:lnTo>
                <a:lnTo>
                  <a:pt x="12066" y="2159"/>
                </a:lnTo>
                <a:lnTo>
                  <a:pt x="12065" y="2163"/>
                </a:lnTo>
                <a:lnTo>
                  <a:pt x="12066" y="2166"/>
                </a:lnTo>
                <a:lnTo>
                  <a:pt x="12066" y="2168"/>
                </a:lnTo>
                <a:lnTo>
                  <a:pt x="12073" y="2170"/>
                </a:lnTo>
                <a:lnTo>
                  <a:pt x="12080" y="2164"/>
                </a:lnTo>
                <a:lnTo>
                  <a:pt x="12087" y="2156"/>
                </a:lnTo>
                <a:lnTo>
                  <a:pt x="12092" y="2151"/>
                </a:lnTo>
                <a:lnTo>
                  <a:pt x="12097" y="2150"/>
                </a:lnTo>
                <a:lnTo>
                  <a:pt x="12100" y="2151"/>
                </a:lnTo>
                <a:lnTo>
                  <a:pt x="12102" y="2153"/>
                </a:lnTo>
                <a:lnTo>
                  <a:pt x="12109" y="2155"/>
                </a:lnTo>
                <a:lnTo>
                  <a:pt x="12111" y="2158"/>
                </a:lnTo>
                <a:lnTo>
                  <a:pt x="12113" y="2165"/>
                </a:lnTo>
                <a:lnTo>
                  <a:pt x="12119" y="2167"/>
                </a:lnTo>
                <a:lnTo>
                  <a:pt x="12128" y="2166"/>
                </a:lnTo>
                <a:lnTo>
                  <a:pt x="12141" y="2162"/>
                </a:lnTo>
                <a:lnTo>
                  <a:pt x="12144" y="2161"/>
                </a:lnTo>
                <a:lnTo>
                  <a:pt x="12145" y="2160"/>
                </a:lnTo>
                <a:lnTo>
                  <a:pt x="12146" y="2161"/>
                </a:lnTo>
                <a:lnTo>
                  <a:pt x="12147" y="2163"/>
                </a:lnTo>
                <a:lnTo>
                  <a:pt x="12148" y="2165"/>
                </a:lnTo>
                <a:lnTo>
                  <a:pt x="12149" y="2166"/>
                </a:lnTo>
                <a:lnTo>
                  <a:pt x="12152" y="2164"/>
                </a:lnTo>
                <a:lnTo>
                  <a:pt x="12155" y="2161"/>
                </a:lnTo>
                <a:lnTo>
                  <a:pt x="12159" y="2159"/>
                </a:lnTo>
                <a:lnTo>
                  <a:pt x="12162" y="2162"/>
                </a:lnTo>
                <a:lnTo>
                  <a:pt x="12168" y="2164"/>
                </a:lnTo>
                <a:lnTo>
                  <a:pt x="12176" y="2162"/>
                </a:lnTo>
                <a:lnTo>
                  <a:pt x="12191" y="2157"/>
                </a:lnTo>
                <a:lnTo>
                  <a:pt x="12194" y="2153"/>
                </a:lnTo>
                <a:lnTo>
                  <a:pt x="12203" y="2142"/>
                </a:lnTo>
                <a:lnTo>
                  <a:pt x="12205" y="2139"/>
                </a:lnTo>
                <a:lnTo>
                  <a:pt x="12212" y="2137"/>
                </a:lnTo>
                <a:lnTo>
                  <a:pt x="12219" y="2131"/>
                </a:lnTo>
                <a:lnTo>
                  <a:pt x="12231" y="2115"/>
                </a:lnTo>
                <a:lnTo>
                  <a:pt x="12232" y="2117"/>
                </a:lnTo>
                <a:lnTo>
                  <a:pt x="12232" y="2118"/>
                </a:lnTo>
                <a:lnTo>
                  <a:pt x="12233" y="2118"/>
                </a:lnTo>
                <a:lnTo>
                  <a:pt x="12234" y="2118"/>
                </a:lnTo>
                <a:lnTo>
                  <a:pt x="12237" y="2113"/>
                </a:lnTo>
                <a:lnTo>
                  <a:pt x="12244" y="2106"/>
                </a:lnTo>
                <a:lnTo>
                  <a:pt x="12250" y="2102"/>
                </a:lnTo>
                <a:lnTo>
                  <a:pt x="12255" y="2102"/>
                </a:lnTo>
                <a:lnTo>
                  <a:pt x="12257" y="2106"/>
                </a:lnTo>
                <a:lnTo>
                  <a:pt x="12259" y="2108"/>
                </a:lnTo>
                <a:lnTo>
                  <a:pt x="12260" y="2109"/>
                </a:lnTo>
                <a:lnTo>
                  <a:pt x="12264" y="2105"/>
                </a:lnTo>
                <a:lnTo>
                  <a:pt x="12267" y="2103"/>
                </a:lnTo>
                <a:lnTo>
                  <a:pt x="12279" y="2100"/>
                </a:lnTo>
                <a:lnTo>
                  <a:pt x="12290" y="2094"/>
                </a:lnTo>
                <a:lnTo>
                  <a:pt x="12296" y="2093"/>
                </a:lnTo>
                <a:lnTo>
                  <a:pt x="12300" y="2090"/>
                </a:lnTo>
                <a:lnTo>
                  <a:pt x="12303" y="2079"/>
                </a:lnTo>
                <a:lnTo>
                  <a:pt x="12305" y="2074"/>
                </a:lnTo>
                <a:lnTo>
                  <a:pt x="12307" y="2068"/>
                </a:lnTo>
                <a:lnTo>
                  <a:pt x="12304" y="2058"/>
                </a:lnTo>
                <a:lnTo>
                  <a:pt x="12305" y="2053"/>
                </a:lnTo>
                <a:lnTo>
                  <a:pt x="12307" y="2048"/>
                </a:lnTo>
                <a:lnTo>
                  <a:pt x="12309" y="2043"/>
                </a:lnTo>
                <a:lnTo>
                  <a:pt x="12311" y="2043"/>
                </a:lnTo>
                <a:lnTo>
                  <a:pt x="12321" y="2056"/>
                </a:lnTo>
                <a:lnTo>
                  <a:pt x="12328" y="2061"/>
                </a:lnTo>
                <a:lnTo>
                  <a:pt x="12331" y="2057"/>
                </a:lnTo>
                <a:lnTo>
                  <a:pt x="12334" y="2053"/>
                </a:lnTo>
                <a:lnTo>
                  <a:pt x="12358" y="2046"/>
                </a:lnTo>
                <a:lnTo>
                  <a:pt x="12377" y="2051"/>
                </a:lnTo>
                <a:lnTo>
                  <a:pt x="12387" y="2050"/>
                </a:lnTo>
                <a:lnTo>
                  <a:pt x="12391" y="2039"/>
                </a:lnTo>
                <a:lnTo>
                  <a:pt x="12395" y="2031"/>
                </a:lnTo>
                <a:lnTo>
                  <a:pt x="12405" y="2025"/>
                </a:lnTo>
                <a:lnTo>
                  <a:pt x="12423" y="2016"/>
                </a:lnTo>
                <a:lnTo>
                  <a:pt x="12425" y="2021"/>
                </a:lnTo>
                <a:lnTo>
                  <a:pt x="12427" y="2022"/>
                </a:lnTo>
                <a:lnTo>
                  <a:pt x="12435" y="2012"/>
                </a:lnTo>
                <a:lnTo>
                  <a:pt x="12436" y="2009"/>
                </a:lnTo>
                <a:lnTo>
                  <a:pt x="12437" y="2006"/>
                </a:lnTo>
                <a:lnTo>
                  <a:pt x="12439" y="2001"/>
                </a:lnTo>
                <a:lnTo>
                  <a:pt x="12445" y="1994"/>
                </a:lnTo>
                <a:lnTo>
                  <a:pt x="12457" y="1982"/>
                </a:lnTo>
                <a:lnTo>
                  <a:pt x="12462" y="1974"/>
                </a:lnTo>
                <a:lnTo>
                  <a:pt x="12465" y="1975"/>
                </a:lnTo>
                <a:lnTo>
                  <a:pt x="12469" y="1974"/>
                </a:lnTo>
                <a:lnTo>
                  <a:pt x="12480" y="1968"/>
                </a:lnTo>
                <a:lnTo>
                  <a:pt x="12484" y="1965"/>
                </a:lnTo>
                <a:lnTo>
                  <a:pt x="12494" y="1952"/>
                </a:lnTo>
                <a:lnTo>
                  <a:pt x="12498" y="1946"/>
                </a:lnTo>
                <a:lnTo>
                  <a:pt x="12500" y="1939"/>
                </a:lnTo>
                <a:lnTo>
                  <a:pt x="12502" y="1930"/>
                </a:lnTo>
                <a:lnTo>
                  <a:pt x="12503" y="1922"/>
                </a:lnTo>
                <a:lnTo>
                  <a:pt x="12505" y="1916"/>
                </a:lnTo>
                <a:lnTo>
                  <a:pt x="12510" y="1909"/>
                </a:lnTo>
                <a:lnTo>
                  <a:pt x="12516" y="1903"/>
                </a:lnTo>
                <a:lnTo>
                  <a:pt x="12521" y="1899"/>
                </a:lnTo>
                <a:lnTo>
                  <a:pt x="12529" y="1902"/>
                </a:lnTo>
                <a:lnTo>
                  <a:pt x="12537" y="1898"/>
                </a:lnTo>
                <a:lnTo>
                  <a:pt x="12543" y="1890"/>
                </a:lnTo>
                <a:lnTo>
                  <a:pt x="12542" y="1883"/>
                </a:lnTo>
                <a:lnTo>
                  <a:pt x="12534" y="1871"/>
                </a:lnTo>
                <a:lnTo>
                  <a:pt x="12531" y="1870"/>
                </a:lnTo>
                <a:lnTo>
                  <a:pt x="12523" y="1869"/>
                </a:lnTo>
                <a:lnTo>
                  <a:pt x="12521" y="1868"/>
                </a:lnTo>
                <a:lnTo>
                  <a:pt x="12520" y="1862"/>
                </a:lnTo>
                <a:lnTo>
                  <a:pt x="12517" y="1856"/>
                </a:lnTo>
                <a:lnTo>
                  <a:pt x="12515" y="1849"/>
                </a:lnTo>
                <a:lnTo>
                  <a:pt x="12517" y="1839"/>
                </a:lnTo>
                <a:lnTo>
                  <a:pt x="12522" y="1833"/>
                </a:lnTo>
                <a:lnTo>
                  <a:pt x="12527" y="1831"/>
                </a:lnTo>
                <a:lnTo>
                  <a:pt x="12538" y="1833"/>
                </a:lnTo>
                <a:lnTo>
                  <a:pt x="12560" y="1834"/>
                </a:lnTo>
                <a:lnTo>
                  <a:pt x="12566" y="1838"/>
                </a:lnTo>
                <a:lnTo>
                  <a:pt x="12567" y="1842"/>
                </a:lnTo>
                <a:lnTo>
                  <a:pt x="12567" y="1846"/>
                </a:lnTo>
                <a:lnTo>
                  <a:pt x="12568" y="1850"/>
                </a:lnTo>
                <a:lnTo>
                  <a:pt x="12572" y="1851"/>
                </a:lnTo>
                <a:lnTo>
                  <a:pt x="12576" y="1849"/>
                </a:lnTo>
                <a:lnTo>
                  <a:pt x="12583" y="1835"/>
                </a:lnTo>
                <a:lnTo>
                  <a:pt x="12589" y="1831"/>
                </a:lnTo>
                <a:lnTo>
                  <a:pt x="12597" y="1830"/>
                </a:lnTo>
                <a:lnTo>
                  <a:pt x="12605" y="1831"/>
                </a:lnTo>
                <a:lnTo>
                  <a:pt x="12611" y="1833"/>
                </a:lnTo>
                <a:lnTo>
                  <a:pt x="12617" y="1840"/>
                </a:lnTo>
                <a:lnTo>
                  <a:pt x="12626" y="1855"/>
                </a:lnTo>
                <a:lnTo>
                  <a:pt x="12633" y="1860"/>
                </a:lnTo>
                <a:lnTo>
                  <a:pt x="12642" y="1859"/>
                </a:lnTo>
                <a:lnTo>
                  <a:pt x="12649" y="1853"/>
                </a:lnTo>
                <a:lnTo>
                  <a:pt x="12654" y="1845"/>
                </a:lnTo>
                <a:lnTo>
                  <a:pt x="12659" y="1842"/>
                </a:lnTo>
                <a:lnTo>
                  <a:pt x="12663" y="1842"/>
                </a:lnTo>
                <a:lnTo>
                  <a:pt x="12674" y="1836"/>
                </a:lnTo>
                <a:lnTo>
                  <a:pt x="12684" y="1834"/>
                </a:lnTo>
                <a:lnTo>
                  <a:pt x="12687" y="1833"/>
                </a:lnTo>
                <a:lnTo>
                  <a:pt x="12701" y="1814"/>
                </a:lnTo>
                <a:lnTo>
                  <a:pt x="12704" y="1811"/>
                </a:lnTo>
                <a:lnTo>
                  <a:pt x="12719" y="1800"/>
                </a:lnTo>
                <a:lnTo>
                  <a:pt x="12723" y="1800"/>
                </a:lnTo>
                <a:lnTo>
                  <a:pt x="12726" y="1800"/>
                </a:lnTo>
                <a:lnTo>
                  <a:pt x="12729" y="1799"/>
                </a:lnTo>
                <a:lnTo>
                  <a:pt x="12730" y="1796"/>
                </a:lnTo>
                <a:lnTo>
                  <a:pt x="12731" y="1793"/>
                </a:lnTo>
                <a:lnTo>
                  <a:pt x="12733" y="1789"/>
                </a:lnTo>
                <a:lnTo>
                  <a:pt x="12734" y="1786"/>
                </a:lnTo>
                <a:lnTo>
                  <a:pt x="12736" y="1785"/>
                </a:lnTo>
                <a:lnTo>
                  <a:pt x="12747" y="1761"/>
                </a:lnTo>
                <a:lnTo>
                  <a:pt x="12746" y="1751"/>
                </a:lnTo>
                <a:lnTo>
                  <a:pt x="12740" y="1734"/>
                </a:lnTo>
                <a:lnTo>
                  <a:pt x="12738" y="1727"/>
                </a:lnTo>
                <a:lnTo>
                  <a:pt x="12725" y="1704"/>
                </a:lnTo>
                <a:lnTo>
                  <a:pt x="12719" y="1702"/>
                </a:lnTo>
                <a:lnTo>
                  <a:pt x="12715" y="1700"/>
                </a:lnTo>
                <a:lnTo>
                  <a:pt x="12714" y="1697"/>
                </a:lnTo>
                <a:lnTo>
                  <a:pt x="12713" y="1692"/>
                </a:lnTo>
                <a:lnTo>
                  <a:pt x="12711" y="1689"/>
                </a:lnTo>
                <a:lnTo>
                  <a:pt x="12695" y="1671"/>
                </a:lnTo>
                <a:lnTo>
                  <a:pt x="12692" y="1664"/>
                </a:lnTo>
                <a:lnTo>
                  <a:pt x="12690" y="1653"/>
                </a:lnTo>
                <a:lnTo>
                  <a:pt x="12690" y="1602"/>
                </a:lnTo>
                <a:lnTo>
                  <a:pt x="12692" y="1592"/>
                </a:lnTo>
                <a:lnTo>
                  <a:pt x="12698" y="1587"/>
                </a:lnTo>
                <a:lnTo>
                  <a:pt x="12705" y="1592"/>
                </a:lnTo>
                <a:lnTo>
                  <a:pt x="12709" y="1594"/>
                </a:lnTo>
                <a:lnTo>
                  <a:pt x="12713" y="1590"/>
                </a:lnTo>
                <a:lnTo>
                  <a:pt x="12717" y="1591"/>
                </a:lnTo>
                <a:lnTo>
                  <a:pt x="12723" y="1593"/>
                </a:lnTo>
                <a:lnTo>
                  <a:pt x="12728" y="1594"/>
                </a:lnTo>
                <a:lnTo>
                  <a:pt x="12745" y="1599"/>
                </a:lnTo>
                <a:lnTo>
                  <a:pt x="12751" y="1599"/>
                </a:lnTo>
                <a:lnTo>
                  <a:pt x="12762" y="1595"/>
                </a:lnTo>
                <a:lnTo>
                  <a:pt x="12776" y="1592"/>
                </a:lnTo>
                <a:lnTo>
                  <a:pt x="12781" y="1589"/>
                </a:lnTo>
                <a:lnTo>
                  <a:pt x="12787" y="1578"/>
                </a:lnTo>
                <a:lnTo>
                  <a:pt x="12793" y="1574"/>
                </a:lnTo>
                <a:lnTo>
                  <a:pt x="12796" y="1571"/>
                </a:lnTo>
                <a:cubicBezTo>
                  <a:pt x="12796" y="1571"/>
                  <a:pt x="12801" y="1557"/>
                  <a:pt x="12801" y="1557"/>
                </a:cubicBezTo>
                <a:close/>
                <a:moveTo>
                  <a:pt x="12982" y="3406"/>
                </a:moveTo>
                <a:lnTo>
                  <a:pt x="12974" y="3403"/>
                </a:lnTo>
                <a:lnTo>
                  <a:pt x="12975" y="3392"/>
                </a:lnTo>
                <a:lnTo>
                  <a:pt x="12972" y="3387"/>
                </a:lnTo>
                <a:lnTo>
                  <a:pt x="12965" y="3381"/>
                </a:lnTo>
                <a:lnTo>
                  <a:pt x="12959" y="3385"/>
                </a:lnTo>
                <a:lnTo>
                  <a:pt x="12948" y="3381"/>
                </a:lnTo>
                <a:lnTo>
                  <a:pt x="12942" y="3376"/>
                </a:lnTo>
                <a:lnTo>
                  <a:pt x="12937" y="3363"/>
                </a:lnTo>
                <a:lnTo>
                  <a:pt x="12933" y="3361"/>
                </a:lnTo>
                <a:lnTo>
                  <a:pt x="12930" y="3355"/>
                </a:lnTo>
                <a:lnTo>
                  <a:pt x="12925" y="3352"/>
                </a:lnTo>
                <a:lnTo>
                  <a:pt x="12919" y="3351"/>
                </a:lnTo>
                <a:lnTo>
                  <a:pt x="12912" y="3351"/>
                </a:lnTo>
                <a:lnTo>
                  <a:pt x="12906" y="3351"/>
                </a:lnTo>
                <a:lnTo>
                  <a:pt x="12896" y="3353"/>
                </a:lnTo>
                <a:lnTo>
                  <a:pt x="12884" y="3351"/>
                </a:lnTo>
                <a:lnTo>
                  <a:pt x="12876" y="3347"/>
                </a:lnTo>
                <a:lnTo>
                  <a:pt x="12862" y="3346"/>
                </a:lnTo>
                <a:lnTo>
                  <a:pt x="12835" y="3349"/>
                </a:lnTo>
                <a:lnTo>
                  <a:pt x="12821" y="3328"/>
                </a:lnTo>
                <a:lnTo>
                  <a:pt x="12815" y="3326"/>
                </a:lnTo>
                <a:lnTo>
                  <a:pt x="12799" y="3338"/>
                </a:lnTo>
                <a:lnTo>
                  <a:pt x="12793" y="3347"/>
                </a:lnTo>
                <a:lnTo>
                  <a:pt x="12801" y="3365"/>
                </a:lnTo>
                <a:lnTo>
                  <a:pt x="12803" y="3387"/>
                </a:lnTo>
                <a:lnTo>
                  <a:pt x="12805" y="3381"/>
                </a:lnTo>
                <a:lnTo>
                  <a:pt x="12806" y="3376"/>
                </a:lnTo>
                <a:lnTo>
                  <a:pt x="12806" y="3358"/>
                </a:lnTo>
                <a:lnTo>
                  <a:pt x="12805" y="3350"/>
                </a:lnTo>
                <a:lnTo>
                  <a:pt x="12806" y="3343"/>
                </a:lnTo>
                <a:lnTo>
                  <a:pt x="12814" y="3335"/>
                </a:lnTo>
                <a:lnTo>
                  <a:pt x="12821" y="3340"/>
                </a:lnTo>
                <a:lnTo>
                  <a:pt x="12828" y="3350"/>
                </a:lnTo>
                <a:lnTo>
                  <a:pt x="12829" y="3357"/>
                </a:lnTo>
                <a:lnTo>
                  <a:pt x="12829" y="3360"/>
                </a:lnTo>
                <a:lnTo>
                  <a:pt x="12818" y="3367"/>
                </a:lnTo>
                <a:lnTo>
                  <a:pt x="12820" y="3370"/>
                </a:lnTo>
                <a:lnTo>
                  <a:pt x="12831" y="3367"/>
                </a:lnTo>
                <a:lnTo>
                  <a:pt x="12841" y="3373"/>
                </a:lnTo>
                <a:lnTo>
                  <a:pt x="12846" y="3377"/>
                </a:lnTo>
                <a:lnTo>
                  <a:pt x="12850" y="3382"/>
                </a:lnTo>
                <a:lnTo>
                  <a:pt x="12853" y="3385"/>
                </a:lnTo>
                <a:lnTo>
                  <a:pt x="12861" y="3380"/>
                </a:lnTo>
                <a:lnTo>
                  <a:pt x="12866" y="3387"/>
                </a:lnTo>
                <a:lnTo>
                  <a:pt x="12873" y="3394"/>
                </a:lnTo>
                <a:lnTo>
                  <a:pt x="12882" y="3405"/>
                </a:lnTo>
                <a:lnTo>
                  <a:pt x="12889" y="3409"/>
                </a:lnTo>
                <a:lnTo>
                  <a:pt x="12892" y="3411"/>
                </a:lnTo>
                <a:lnTo>
                  <a:pt x="12895" y="3414"/>
                </a:lnTo>
                <a:lnTo>
                  <a:pt x="12898" y="3418"/>
                </a:lnTo>
                <a:lnTo>
                  <a:pt x="12896" y="3419"/>
                </a:lnTo>
                <a:lnTo>
                  <a:pt x="12894" y="3419"/>
                </a:lnTo>
                <a:lnTo>
                  <a:pt x="12891" y="3421"/>
                </a:lnTo>
                <a:lnTo>
                  <a:pt x="12890" y="3426"/>
                </a:lnTo>
                <a:lnTo>
                  <a:pt x="12891" y="3432"/>
                </a:lnTo>
                <a:lnTo>
                  <a:pt x="12884" y="3431"/>
                </a:lnTo>
                <a:lnTo>
                  <a:pt x="12877" y="3424"/>
                </a:lnTo>
                <a:lnTo>
                  <a:pt x="12875" y="3430"/>
                </a:lnTo>
                <a:lnTo>
                  <a:pt x="12878" y="3440"/>
                </a:lnTo>
                <a:lnTo>
                  <a:pt x="12884" y="3444"/>
                </a:lnTo>
                <a:lnTo>
                  <a:pt x="12893" y="3448"/>
                </a:lnTo>
                <a:lnTo>
                  <a:pt x="12899" y="3452"/>
                </a:lnTo>
                <a:lnTo>
                  <a:pt x="12904" y="3464"/>
                </a:lnTo>
                <a:lnTo>
                  <a:pt x="12909" y="3456"/>
                </a:lnTo>
                <a:lnTo>
                  <a:pt x="12910" y="3448"/>
                </a:lnTo>
                <a:lnTo>
                  <a:pt x="12902" y="3446"/>
                </a:lnTo>
                <a:lnTo>
                  <a:pt x="12901" y="3440"/>
                </a:lnTo>
                <a:lnTo>
                  <a:pt x="12905" y="3435"/>
                </a:lnTo>
                <a:lnTo>
                  <a:pt x="12907" y="3430"/>
                </a:lnTo>
                <a:lnTo>
                  <a:pt x="12909" y="3434"/>
                </a:lnTo>
                <a:lnTo>
                  <a:pt x="12912" y="3439"/>
                </a:lnTo>
                <a:lnTo>
                  <a:pt x="12916" y="3445"/>
                </a:lnTo>
                <a:lnTo>
                  <a:pt x="12921" y="3448"/>
                </a:lnTo>
                <a:lnTo>
                  <a:pt x="12926" y="3456"/>
                </a:lnTo>
                <a:lnTo>
                  <a:pt x="12928" y="3462"/>
                </a:lnTo>
                <a:lnTo>
                  <a:pt x="12934" y="3461"/>
                </a:lnTo>
                <a:lnTo>
                  <a:pt x="12936" y="3464"/>
                </a:lnTo>
                <a:lnTo>
                  <a:pt x="12942" y="3462"/>
                </a:lnTo>
                <a:lnTo>
                  <a:pt x="12955" y="3460"/>
                </a:lnTo>
                <a:lnTo>
                  <a:pt x="12965" y="3451"/>
                </a:lnTo>
                <a:lnTo>
                  <a:pt x="12971" y="3450"/>
                </a:lnTo>
                <a:lnTo>
                  <a:pt x="12975" y="3456"/>
                </a:lnTo>
                <a:lnTo>
                  <a:pt x="12977" y="3463"/>
                </a:lnTo>
                <a:lnTo>
                  <a:pt x="12979" y="3463"/>
                </a:lnTo>
                <a:lnTo>
                  <a:pt x="12982" y="3458"/>
                </a:lnTo>
                <a:lnTo>
                  <a:pt x="12980" y="3451"/>
                </a:lnTo>
                <a:lnTo>
                  <a:pt x="12974" y="3444"/>
                </a:lnTo>
                <a:lnTo>
                  <a:pt x="12968" y="3438"/>
                </a:lnTo>
                <a:lnTo>
                  <a:pt x="12967" y="3434"/>
                </a:lnTo>
                <a:lnTo>
                  <a:pt x="12971" y="3429"/>
                </a:lnTo>
                <a:lnTo>
                  <a:pt x="12973" y="3427"/>
                </a:lnTo>
                <a:lnTo>
                  <a:pt x="12977" y="3430"/>
                </a:lnTo>
                <a:lnTo>
                  <a:pt x="12979" y="3434"/>
                </a:lnTo>
                <a:lnTo>
                  <a:pt x="12982" y="3436"/>
                </a:lnTo>
                <a:lnTo>
                  <a:pt x="12986" y="3435"/>
                </a:lnTo>
                <a:lnTo>
                  <a:pt x="12987" y="3431"/>
                </a:lnTo>
                <a:lnTo>
                  <a:pt x="12989" y="3429"/>
                </a:lnTo>
                <a:lnTo>
                  <a:pt x="12987" y="3426"/>
                </a:lnTo>
                <a:lnTo>
                  <a:pt x="12989" y="3421"/>
                </a:lnTo>
                <a:lnTo>
                  <a:pt x="12995" y="3416"/>
                </a:lnTo>
                <a:lnTo>
                  <a:pt x="12989" y="3412"/>
                </a:lnTo>
                <a:cubicBezTo>
                  <a:pt x="12989" y="3412"/>
                  <a:pt x="12982" y="3406"/>
                  <a:pt x="12982" y="3406"/>
                </a:cubicBezTo>
                <a:close/>
                <a:moveTo>
                  <a:pt x="9286" y="16809"/>
                </a:moveTo>
                <a:lnTo>
                  <a:pt x="9285" y="16803"/>
                </a:lnTo>
                <a:lnTo>
                  <a:pt x="9284" y="16799"/>
                </a:lnTo>
                <a:lnTo>
                  <a:pt x="9282" y="16796"/>
                </a:lnTo>
                <a:lnTo>
                  <a:pt x="9280" y="16786"/>
                </a:lnTo>
                <a:lnTo>
                  <a:pt x="9275" y="16781"/>
                </a:lnTo>
                <a:lnTo>
                  <a:pt x="9263" y="16774"/>
                </a:lnTo>
                <a:lnTo>
                  <a:pt x="9255" y="16764"/>
                </a:lnTo>
                <a:lnTo>
                  <a:pt x="9253" y="16762"/>
                </a:lnTo>
                <a:lnTo>
                  <a:pt x="9249" y="16762"/>
                </a:lnTo>
                <a:lnTo>
                  <a:pt x="9243" y="16765"/>
                </a:lnTo>
                <a:lnTo>
                  <a:pt x="9240" y="16765"/>
                </a:lnTo>
                <a:lnTo>
                  <a:pt x="9236" y="16769"/>
                </a:lnTo>
                <a:lnTo>
                  <a:pt x="9237" y="16779"/>
                </a:lnTo>
                <a:lnTo>
                  <a:pt x="9238" y="16790"/>
                </a:lnTo>
                <a:lnTo>
                  <a:pt x="9237" y="16798"/>
                </a:lnTo>
                <a:lnTo>
                  <a:pt x="9233" y="16804"/>
                </a:lnTo>
                <a:lnTo>
                  <a:pt x="9227" y="16810"/>
                </a:lnTo>
                <a:lnTo>
                  <a:pt x="9219" y="16815"/>
                </a:lnTo>
                <a:lnTo>
                  <a:pt x="9213" y="16816"/>
                </a:lnTo>
                <a:lnTo>
                  <a:pt x="9209" y="16818"/>
                </a:lnTo>
                <a:lnTo>
                  <a:pt x="9208" y="16824"/>
                </a:lnTo>
                <a:lnTo>
                  <a:pt x="9208" y="16834"/>
                </a:lnTo>
                <a:lnTo>
                  <a:pt x="9207" y="16836"/>
                </a:lnTo>
                <a:lnTo>
                  <a:pt x="9204" y="16841"/>
                </a:lnTo>
                <a:lnTo>
                  <a:pt x="9203" y="16843"/>
                </a:lnTo>
                <a:lnTo>
                  <a:pt x="9204" y="16845"/>
                </a:lnTo>
                <a:lnTo>
                  <a:pt x="9206" y="16850"/>
                </a:lnTo>
                <a:lnTo>
                  <a:pt x="9206" y="16852"/>
                </a:lnTo>
                <a:lnTo>
                  <a:pt x="9204" y="16870"/>
                </a:lnTo>
                <a:lnTo>
                  <a:pt x="9202" y="16880"/>
                </a:lnTo>
                <a:lnTo>
                  <a:pt x="9197" y="16885"/>
                </a:lnTo>
                <a:lnTo>
                  <a:pt x="9195" y="16890"/>
                </a:lnTo>
                <a:lnTo>
                  <a:pt x="9190" y="16914"/>
                </a:lnTo>
                <a:lnTo>
                  <a:pt x="9190" y="16920"/>
                </a:lnTo>
                <a:lnTo>
                  <a:pt x="9193" y="16927"/>
                </a:lnTo>
                <a:lnTo>
                  <a:pt x="9198" y="16930"/>
                </a:lnTo>
                <a:lnTo>
                  <a:pt x="9200" y="16932"/>
                </a:lnTo>
                <a:lnTo>
                  <a:pt x="9201" y="16929"/>
                </a:lnTo>
                <a:lnTo>
                  <a:pt x="9202" y="16934"/>
                </a:lnTo>
                <a:lnTo>
                  <a:pt x="9202" y="16935"/>
                </a:lnTo>
                <a:lnTo>
                  <a:pt x="9203" y="16946"/>
                </a:lnTo>
                <a:lnTo>
                  <a:pt x="9202" y="16934"/>
                </a:lnTo>
                <a:lnTo>
                  <a:pt x="9200" y="16932"/>
                </a:lnTo>
                <a:lnTo>
                  <a:pt x="9198" y="16936"/>
                </a:lnTo>
                <a:lnTo>
                  <a:pt x="9194" y="16936"/>
                </a:lnTo>
                <a:lnTo>
                  <a:pt x="9194" y="16954"/>
                </a:lnTo>
                <a:lnTo>
                  <a:pt x="9195" y="16960"/>
                </a:lnTo>
                <a:lnTo>
                  <a:pt x="9199" y="16969"/>
                </a:lnTo>
                <a:lnTo>
                  <a:pt x="9205" y="16969"/>
                </a:lnTo>
                <a:lnTo>
                  <a:pt x="9237" y="16949"/>
                </a:lnTo>
                <a:lnTo>
                  <a:pt x="9243" y="16948"/>
                </a:lnTo>
                <a:lnTo>
                  <a:pt x="9247" y="16946"/>
                </a:lnTo>
                <a:lnTo>
                  <a:pt x="9249" y="16943"/>
                </a:lnTo>
                <a:lnTo>
                  <a:pt x="9251" y="16939"/>
                </a:lnTo>
                <a:lnTo>
                  <a:pt x="9254" y="16936"/>
                </a:lnTo>
                <a:lnTo>
                  <a:pt x="9257" y="16933"/>
                </a:lnTo>
                <a:lnTo>
                  <a:pt x="9264" y="16930"/>
                </a:lnTo>
                <a:lnTo>
                  <a:pt x="9267" y="16927"/>
                </a:lnTo>
                <a:lnTo>
                  <a:pt x="9269" y="16923"/>
                </a:lnTo>
                <a:lnTo>
                  <a:pt x="9270" y="16918"/>
                </a:lnTo>
                <a:lnTo>
                  <a:pt x="9271" y="16914"/>
                </a:lnTo>
                <a:lnTo>
                  <a:pt x="9274" y="16948"/>
                </a:lnTo>
                <a:lnTo>
                  <a:pt x="9276" y="16946"/>
                </a:lnTo>
                <a:lnTo>
                  <a:pt x="9278" y="16941"/>
                </a:lnTo>
                <a:lnTo>
                  <a:pt x="9281" y="16925"/>
                </a:lnTo>
                <a:lnTo>
                  <a:pt x="9282" y="16921"/>
                </a:lnTo>
                <a:lnTo>
                  <a:pt x="9283" y="16917"/>
                </a:lnTo>
                <a:lnTo>
                  <a:pt x="9282" y="16912"/>
                </a:lnTo>
                <a:lnTo>
                  <a:pt x="9280" y="16909"/>
                </a:lnTo>
                <a:lnTo>
                  <a:pt x="9277" y="16908"/>
                </a:lnTo>
                <a:lnTo>
                  <a:pt x="9274" y="16907"/>
                </a:lnTo>
                <a:lnTo>
                  <a:pt x="9272" y="16902"/>
                </a:lnTo>
                <a:lnTo>
                  <a:pt x="9273" y="16893"/>
                </a:lnTo>
                <a:lnTo>
                  <a:pt x="9281" y="16874"/>
                </a:lnTo>
                <a:lnTo>
                  <a:pt x="9283" y="16865"/>
                </a:lnTo>
                <a:lnTo>
                  <a:pt x="9283" y="16856"/>
                </a:lnTo>
                <a:lnTo>
                  <a:pt x="9281" y="16838"/>
                </a:lnTo>
                <a:lnTo>
                  <a:pt x="9281" y="16828"/>
                </a:lnTo>
                <a:cubicBezTo>
                  <a:pt x="9281" y="16828"/>
                  <a:pt x="9286" y="16809"/>
                  <a:pt x="9286" y="16809"/>
                </a:cubicBezTo>
                <a:close/>
                <a:moveTo>
                  <a:pt x="17607" y="8817"/>
                </a:moveTo>
                <a:lnTo>
                  <a:pt x="17608" y="8801"/>
                </a:lnTo>
                <a:lnTo>
                  <a:pt x="17607" y="8792"/>
                </a:lnTo>
                <a:lnTo>
                  <a:pt x="17597" y="8798"/>
                </a:lnTo>
                <a:lnTo>
                  <a:pt x="17586" y="8803"/>
                </a:lnTo>
                <a:lnTo>
                  <a:pt x="17574" y="8805"/>
                </a:lnTo>
                <a:lnTo>
                  <a:pt x="17565" y="8802"/>
                </a:lnTo>
                <a:lnTo>
                  <a:pt x="17561" y="8798"/>
                </a:lnTo>
                <a:lnTo>
                  <a:pt x="17558" y="8791"/>
                </a:lnTo>
                <a:lnTo>
                  <a:pt x="17554" y="8783"/>
                </a:lnTo>
                <a:lnTo>
                  <a:pt x="17553" y="8776"/>
                </a:lnTo>
                <a:lnTo>
                  <a:pt x="17556" y="8768"/>
                </a:lnTo>
                <a:lnTo>
                  <a:pt x="17562" y="8756"/>
                </a:lnTo>
                <a:lnTo>
                  <a:pt x="17562" y="8750"/>
                </a:lnTo>
                <a:lnTo>
                  <a:pt x="17540" y="8769"/>
                </a:lnTo>
                <a:lnTo>
                  <a:pt x="17534" y="8775"/>
                </a:lnTo>
                <a:lnTo>
                  <a:pt x="17529" y="8773"/>
                </a:lnTo>
                <a:lnTo>
                  <a:pt x="17521" y="8768"/>
                </a:lnTo>
                <a:lnTo>
                  <a:pt x="17516" y="8767"/>
                </a:lnTo>
                <a:lnTo>
                  <a:pt x="17512" y="8767"/>
                </a:lnTo>
                <a:lnTo>
                  <a:pt x="17508" y="8768"/>
                </a:lnTo>
                <a:lnTo>
                  <a:pt x="17503" y="8771"/>
                </a:lnTo>
                <a:lnTo>
                  <a:pt x="17511" y="8788"/>
                </a:lnTo>
                <a:lnTo>
                  <a:pt x="17513" y="8796"/>
                </a:lnTo>
                <a:lnTo>
                  <a:pt x="17513" y="8803"/>
                </a:lnTo>
                <a:lnTo>
                  <a:pt x="17513" y="8815"/>
                </a:lnTo>
                <a:lnTo>
                  <a:pt x="17515" y="8822"/>
                </a:lnTo>
                <a:lnTo>
                  <a:pt x="17517" y="8827"/>
                </a:lnTo>
                <a:lnTo>
                  <a:pt x="17523" y="8837"/>
                </a:lnTo>
                <a:lnTo>
                  <a:pt x="17524" y="8840"/>
                </a:lnTo>
                <a:lnTo>
                  <a:pt x="17523" y="8848"/>
                </a:lnTo>
                <a:lnTo>
                  <a:pt x="17520" y="8854"/>
                </a:lnTo>
                <a:lnTo>
                  <a:pt x="17515" y="8858"/>
                </a:lnTo>
                <a:lnTo>
                  <a:pt x="17512" y="8861"/>
                </a:lnTo>
                <a:lnTo>
                  <a:pt x="17512" y="8863"/>
                </a:lnTo>
                <a:lnTo>
                  <a:pt x="17512" y="8865"/>
                </a:lnTo>
                <a:lnTo>
                  <a:pt x="17513" y="8866"/>
                </a:lnTo>
                <a:lnTo>
                  <a:pt x="17513" y="8868"/>
                </a:lnTo>
                <a:lnTo>
                  <a:pt x="17521" y="8864"/>
                </a:lnTo>
                <a:lnTo>
                  <a:pt x="17529" y="8864"/>
                </a:lnTo>
                <a:lnTo>
                  <a:pt x="17538" y="8867"/>
                </a:lnTo>
                <a:lnTo>
                  <a:pt x="17544" y="8871"/>
                </a:lnTo>
                <a:lnTo>
                  <a:pt x="17543" y="8883"/>
                </a:lnTo>
                <a:lnTo>
                  <a:pt x="17553" y="8890"/>
                </a:lnTo>
                <a:lnTo>
                  <a:pt x="17567" y="8891"/>
                </a:lnTo>
                <a:lnTo>
                  <a:pt x="17576" y="8885"/>
                </a:lnTo>
                <a:lnTo>
                  <a:pt x="17589" y="8880"/>
                </a:lnTo>
                <a:lnTo>
                  <a:pt x="17593" y="8879"/>
                </a:lnTo>
                <a:lnTo>
                  <a:pt x="17597" y="8876"/>
                </a:lnTo>
                <a:lnTo>
                  <a:pt x="17598" y="8866"/>
                </a:lnTo>
                <a:lnTo>
                  <a:pt x="17598" y="8846"/>
                </a:lnTo>
                <a:lnTo>
                  <a:pt x="17603" y="8834"/>
                </a:lnTo>
                <a:cubicBezTo>
                  <a:pt x="17603" y="8834"/>
                  <a:pt x="17607" y="8817"/>
                  <a:pt x="17607" y="8817"/>
                </a:cubicBezTo>
                <a:close/>
                <a:moveTo>
                  <a:pt x="17483" y="6357"/>
                </a:moveTo>
                <a:lnTo>
                  <a:pt x="17473" y="6366"/>
                </a:lnTo>
                <a:lnTo>
                  <a:pt x="17470" y="6367"/>
                </a:lnTo>
                <a:lnTo>
                  <a:pt x="17468" y="6369"/>
                </a:lnTo>
                <a:lnTo>
                  <a:pt x="17468" y="6373"/>
                </a:lnTo>
                <a:lnTo>
                  <a:pt x="17466" y="6376"/>
                </a:lnTo>
                <a:lnTo>
                  <a:pt x="17465" y="6382"/>
                </a:lnTo>
                <a:lnTo>
                  <a:pt x="17465" y="6411"/>
                </a:lnTo>
                <a:lnTo>
                  <a:pt x="17453" y="6435"/>
                </a:lnTo>
                <a:lnTo>
                  <a:pt x="17451" y="6445"/>
                </a:lnTo>
                <a:lnTo>
                  <a:pt x="17452" y="6451"/>
                </a:lnTo>
                <a:lnTo>
                  <a:pt x="17454" y="6455"/>
                </a:lnTo>
                <a:lnTo>
                  <a:pt x="17457" y="6458"/>
                </a:lnTo>
                <a:lnTo>
                  <a:pt x="17459" y="6462"/>
                </a:lnTo>
                <a:lnTo>
                  <a:pt x="17460" y="6467"/>
                </a:lnTo>
                <a:lnTo>
                  <a:pt x="17460" y="6471"/>
                </a:lnTo>
                <a:lnTo>
                  <a:pt x="17461" y="6476"/>
                </a:lnTo>
                <a:lnTo>
                  <a:pt x="17463" y="6480"/>
                </a:lnTo>
                <a:lnTo>
                  <a:pt x="17466" y="6478"/>
                </a:lnTo>
                <a:lnTo>
                  <a:pt x="17470" y="6480"/>
                </a:lnTo>
                <a:lnTo>
                  <a:pt x="17477" y="6489"/>
                </a:lnTo>
                <a:lnTo>
                  <a:pt x="17493" y="6476"/>
                </a:lnTo>
                <a:lnTo>
                  <a:pt x="17499" y="6468"/>
                </a:lnTo>
                <a:lnTo>
                  <a:pt x="17501" y="6471"/>
                </a:lnTo>
                <a:lnTo>
                  <a:pt x="17502" y="6469"/>
                </a:lnTo>
                <a:lnTo>
                  <a:pt x="17508" y="6465"/>
                </a:lnTo>
                <a:lnTo>
                  <a:pt x="17518" y="6489"/>
                </a:lnTo>
                <a:lnTo>
                  <a:pt x="17519" y="6496"/>
                </a:lnTo>
                <a:lnTo>
                  <a:pt x="17520" y="6498"/>
                </a:lnTo>
                <a:lnTo>
                  <a:pt x="17521" y="6498"/>
                </a:lnTo>
                <a:lnTo>
                  <a:pt x="17523" y="6499"/>
                </a:lnTo>
                <a:lnTo>
                  <a:pt x="17523" y="6503"/>
                </a:lnTo>
                <a:lnTo>
                  <a:pt x="17522" y="6510"/>
                </a:lnTo>
                <a:lnTo>
                  <a:pt x="17522" y="6513"/>
                </a:lnTo>
                <a:lnTo>
                  <a:pt x="17524" y="6534"/>
                </a:lnTo>
                <a:lnTo>
                  <a:pt x="17522" y="6540"/>
                </a:lnTo>
                <a:lnTo>
                  <a:pt x="17520" y="6567"/>
                </a:lnTo>
                <a:lnTo>
                  <a:pt x="17521" y="6576"/>
                </a:lnTo>
                <a:lnTo>
                  <a:pt x="17522" y="6577"/>
                </a:lnTo>
                <a:lnTo>
                  <a:pt x="17524" y="6577"/>
                </a:lnTo>
                <a:lnTo>
                  <a:pt x="17526" y="6579"/>
                </a:lnTo>
                <a:lnTo>
                  <a:pt x="17527" y="6582"/>
                </a:lnTo>
                <a:lnTo>
                  <a:pt x="17527" y="6584"/>
                </a:lnTo>
                <a:lnTo>
                  <a:pt x="17526" y="6592"/>
                </a:lnTo>
                <a:lnTo>
                  <a:pt x="17526" y="6599"/>
                </a:lnTo>
                <a:lnTo>
                  <a:pt x="17527" y="6603"/>
                </a:lnTo>
                <a:lnTo>
                  <a:pt x="17535" y="6617"/>
                </a:lnTo>
                <a:lnTo>
                  <a:pt x="17537" y="6626"/>
                </a:lnTo>
                <a:lnTo>
                  <a:pt x="17538" y="6634"/>
                </a:lnTo>
                <a:lnTo>
                  <a:pt x="17539" y="6641"/>
                </a:lnTo>
                <a:lnTo>
                  <a:pt x="17536" y="6640"/>
                </a:lnTo>
                <a:lnTo>
                  <a:pt x="17533" y="6638"/>
                </a:lnTo>
                <a:lnTo>
                  <a:pt x="17531" y="6636"/>
                </a:lnTo>
                <a:lnTo>
                  <a:pt x="17530" y="6633"/>
                </a:lnTo>
                <a:lnTo>
                  <a:pt x="17528" y="6633"/>
                </a:lnTo>
                <a:lnTo>
                  <a:pt x="17528" y="6642"/>
                </a:lnTo>
                <a:lnTo>
                  <a:pt x="17532" y="6649"/>
                </a:lnTo>
                <a:lnTo>
                  <a:pt x="17536" y="6653"/>
                </a:lnTo>
                <a:lnTo>
                  <a:pt x="17539" y="6663"/>
                </a:lnTo>
                <a:lnTo>
                  <a:pt x="17548" y="6667"/>
                </a:lnTo>
                <a:lnTo>
                  <a:pt x="17550" y="6672"/>
                </a:lnTo>
                <a:lnTo>
                  <a:pt x="17552" y="6672"/>
                </a:lnTo>
                <a:lnTo>
                  <a:pt x="17553" y="6666"/>
                </a:lnTo>
                <a:lnTo>
                  <a:pt x="17555" y="6666"/>
                </a:lnTo>
                <a:lnTo>
                  <a:pt x="17557" y="6668"/>
                </a:lnTo>
                <a:lnTo>
                  <a:pt x="17559" y="6669"/>
                </a:lnTo>
                <a:lnTo>
                  <a:pt x="17566" y="6660"/>
                </a:lnTo>
                <a:lnTo>
                  <a:pt x="17575" y="6658"/>
                </a:lnTo>
                <a:lnTo>
                  <a:pt x="17579" y="6656"/>
                </a:lnTo>
                <a:lnTo>
                  <a:pt x="17582" y="6651"/>
                </a:lnTo>
                <a:lnTo>
                  <a:pt x="17579" y="6650"/>
                </a:lnTo>
                <a:lnTo>
                  <a:pt x="17578" y="6649"/>
                </a:lnTo>
                <a:lnTo>
                  <a:pt x="17578" y="6648"/>
                </a:lnTo>
                <a:lnTo>
                  <a:pt x="17576" y="6645"/>
                </a:lnTo>
                <a:lnTo>
                  <a:pt x="17580" y="6641"/>
                </a:lnTo>
                <a:lnTo>
                  <a:pt x="17586" y="6635"/>
                </a:lnTo>
                <a:lnTo>
                  <a:pt x="17594" y="6631"/>
                </a:lnTo>
                <a:lnTo>
                  <a:pt x="17600" y="6634"/>
                </a:lnTo>
                <a:lnTo>
                  <a:pt x="17603" y="6635"/>
                </a:lnTo>
                <a:lnTo>
                  <a:pt x="17608" y="6634"/>
                </a:lnTo>
                <a:lnTo>
                  <a:pt x="17612" y="6634"/>
                </a:lnTo>
                <a:lnTo>
                  <a:pt x="17614" y="6637"/>
                </a:lnTo>
                <a:lnTo>
                  <a:pt x="17616" y="6638"/>
                </a:lnTo>
                <a:lnTo>
                  <a:pt x="17624" y="6640"/>
                </a:lnTo>
                <a:lnTo>
                  <a:pt x="17627" y="6641"/>
                </a:lnTo>
                <a:lnTo>
                  <a:pt x="17629" y="6645"/>
                </a:lnTo>
                <a:lnTo>
                  <a:pt x="17630" y="6650"/>
                </a:lnTo>
                <a:lnTo>
                  <a:pt x="17632" y="6654"/>
                </a:lnTo>
                <a:lnTo>
                  <a:pt x="17637" y="6654"/>
                </a:lnTo>
                <a:lnTo>
                  <a:pt x="17641" y="6651"/>
                </a:lnTo>
                <a:lnTo>
                  <a:pt x="17641" y="6648"/>
                </a:lnTo>
                <a:lnTo>
                  <a:pt x="17641" y="6644"/>
                </a:lnTo>
                <a:lnTo>
                  <a:pt x="17644" y="6640"/>
                </a:lnTo>
                <a:lnTo>
                  <a:pt x="17647" y="6635"/>
                </a:lnTo>
                <a:lnTo>
                  <a:pt x="17649" y="6631"/>
                </a:lnTo>
                <a:lnTo>
                  <a:pt x="17651" y="6628"/>
                </a:lnTo>
                <a:lnTo>
                  <a:pt x="17656" y="6627"/>
                </a:lnTo>
                <a:lnTo>
                  <a:pt x="17658" y="6625"/>
                </a:lnTo>
                <a:lnTo>
                  <a:pt x="17666" y="6615"/>
                </a:lnTo>
                <a:lnTo>
                  <a:pt x="17665" y="6611"/>
                </a:lnTo>
                <a:lnTo>
                  <a:pt x="17663" y="6604"/>
                </a:lnTo>
                <a:lnTo>
                  <a:pt x="17661" y="6598"/>
                </a:lnTo>
                <a:lnTo>
                  <a:pt x="17657" y="6598"/>
                </a:lnTo>
                <a:lnTo>
                  <a:pt x="17654" y="6603"/>
                </a:lnTo>
                <a:lnTo>
                  <a:pt x="17651" y="6607"/>
                </a:lnTo>
                <a:lnTo>
                  <a:pt x="17649" y="6612"/>
                </a:lnTo>
                <a:lnTo>
                  <a:pt x="17648" y="6621"/>
                </a:lnTo>
                <a:lnTo>
                  <a:pt x="17644" y="6616"/>
                </a:lnTo>
                <a:lnTo>
                  <a:pt x="17645" y="6608"/>
                </a:lnTo>
                <a:lnTo>
                  <a:pt x="17652" y="6593"/>
                </a:lnTo>
                <a:lnTo>
                  <a:pt x="17651" y="6572"/>
                </a:lnTo>
                <a:lnTo>
                  <a:pt x="17647" y="6562"/>
                </a:lnTo>
                <a:lnTo>
                  <a:pt x="17639" y="6564"/>
                </a:lnTo>
                <a:lnTo>
                  <a:pt x="17625" y="6549"/>
                </a:lnTo>
                <a:lnTo>
                  <a:pt x="17620" y="6540"/>
                </a:lnTo>
                <a:lnTo>
                  <a:pt x="17623" y="6534"/>
                </a:lnTo>
                <a:lnTo>
                  <a:pt x="17623" y="6531"/>
                </a:lnTo>
                <a:lnTo>
                  <a:pt x="17622" y="6530"/>
                </a:lnTo>
                <a:lnTo>
                  <a:pt x="17619" y="6528"/>
                </a:lnTo>
                <a:lnTo>
                  <a:pt x="17610" y="6533"/>
                </a:lnTo>
                <a:lnTo>
                  <a:pt x="17606" y="6530"/>
                </a:lnTo>
                <a:lnTo>
                  <a:pt x="17602" y="6522"/>
                </a:lnTo>
                <a:lnTo>
                  <a:pt x="17595" y="6513"/>
                </a:lnTo>
                <a:lnTo>
                  <a:pt x="17591" y="6510"/>
                </a:lnTo>
                <a:lnTo>
                  <a:pt x="17584" y="6507"/>
                </a:lnTo>
                <a:lnTo>
                  <a:pt x="17580" y="6504"/>
                </a:lnTo>
                <a:lnTo>
                  <a:pt x="17578" y="6500"/>
                </a:lnTo>
                <a:lnTo>
                  <a:pt x="17577" y="6496"/>
                </a:lnTo>
                <a:lnTo>
                  <a:pt x="17576" y="6491"/>
                </a:lnTo>
                <a:lnTo>
                  <a:pt x="17575" y="6486"/>
                </a:lnTo>
                <a:lnTo>
                  <a:pt x="17574" y="6487"/>
                </a:lnTo>
                <a:lnTo>
                  <a:pt x="17572" y="6488"/>
                </a:lnTo>
                <a:lnTo>
                  <a:pt x="17571" y="6490"/>
                </a:lnTo>
                <a:lnTo>
                  <a:pt x="17570" y="6492"/>
                </a:lnTo>
                <a:lnTo>
                  <a:pt x="17568" y="6492"/>
                </a:lnTo>
                <a:lnTo>
                  <a:pt x="17567" y="6490"/>
                </a:lnTo>
                <a:lnTo>
                  <a:pt x="17560" y="6486"/>
                </a:lnTo>
                <a:lnTo>
                  <a:pt x="17559" y="6483"/>
                </a:lnTo>
                <a:lnTo>
                  <a:pt x="17562" y="6478"/>
                </a:lnTo>
                <a:lnTo>
                  <a:pt x="17563" y="6474"/>
                </a:lnTo>
                <a:lnTo>
                  <a:pt x="17559" y="6464"/>
                </a:lnTo>
                <a:lnTo>
                  <a:pt x="17556" y="6460"/>
                </a:lnTo>
                <a:lnTo>
                  <a:pt x="17555" y="6460"/>
                </a:lnTo>
                <a:lnTo>
                  <a:pt x="17556" y="6468"/>
                </a:lnTo>
                <a:lnTo>
                  <a:pt x="17556" y="6472"/>
                </a:lnTo>
                <a:lnTo>
                  <a:pt x="17555" y="6474"/>
                </a:lnTo>
                <a:lnTo>
                  <a:pt x="17552" y="6472"/>
                </a:lnTo>
                <a:lnTo>
                  <a:pt x="17547" y="6466"/>
                </a:lnTo>
                <a:lnTo>
                  <a:pt x="17541" y="6464"/>
                </a:lnTo>
                <a:lnTo>
                  <a:pt x="17538" y="6460"/>
                </a:lnTo>
                <a:lnTo>
                  <a:pt x="17535" y="6456"/>
                </a:lnTo>
                <a:lnTo>
                  <a:pt x="17533" y="6453"/>
                </a:lnTo>
                <a:lnTo>
                  <a:pt x="17535" y="6447"/>
                </a:lnTo>
                <a:lnTo>
                  <a:pt x="17534" y="6443"/>
                </a:lnTo>
                <a:lnTo>
                  <a:pt x="17531" y="6440"/>
                </a:lnTo>
                <a:lnTo>
                  <a:pt x="17527" y="6438"/>
                </a:lnTo>
                <a:lnTo>
                  <a:pt x="17534" y="6423"/>
                </a:lnTo>
                <a:lnTo>
                  <a:pt x="17516" y="6390"/>
                </a:lnTo>
                <a:lnTo>
                  <a:pt x="17518" y="6375"/>
                </a:lnTo>
                <a:cubicBezTo>
                  <a:pt x="17518" y="6375"/>
                  <a:pt x="17483" y="6357"/>
                  <a:pt x="17483" y="6357"/>
                </a:cubicBezTo>
                <a:close/>
                <a:moveTo>
                  <a:pt x="17482" y="6211"/>
                </a:moveTo>
                <a:lnTo>
                  <a:pt x="17481" y="6210"/>
                </a:lnTo>
                <a:lnTo>
                  <a:pt x="17476" y="6210"/>
                </a:lnTo>
                <a:lnTo>
                  <a:pt x="17470" y="6213"/>
                </a:lnTo>
                <a:lnTo>
                  <a:pt x="17453" y="6234"/>
                </a:lnTo>
                <a:lnTo>
                  <a:pt x="17460" y="6241"/>
                </a:lnTo>
                <a:lnTo>
                  <a:pt x="17464" y="6242"/>
                </a:lnTo>
                <a:lnTo>
                  <a:pt x="17468" y="6243"/>
                </a:lnTo>
                <a:lnTo>
                  <a:pt x="17471" y="6242"/>
                </a:lnTo>
                <a:lnTo>
                  <a:pt x="17472" y="6242"/>
                </a:lnTo>
                <a:lnTo>
                  <a:pt x="17473" y="6240"/>
                </a:lnTo>
                <a:lnTo>
                  <a:pt x="17480" y="6243"/>
                </a:lnTo>
                <a:lnTo>
                  <a:pt x="17485" y="6238"/>
                </a:lnTo>
                <a:lnTo>
                  <a:pt x="17485" y="6230"/>
                </a:lnTo>
                <a:lnTo>
                  <a:pt x="17478" y="6225"/>
                </a:lnTo>
                <a:lnTo>
                  <a:pt x="17480" y="6222"/>
                </a:lnTo>
                <a:lnTo>
                  <a:pt x="17481" y="6219"/>
                </a:lnTo>
                <a:lnTo>
                  <a:pt x="17480" y="6217"/>
                </a:lnTo>
                <a:lnTo>
                  <a:pt x="17477" y="6216"/>
                </a:lnTo>
                <a:lnTo>
                  <a:pt x="17477" y="6213"/>
                </a:lnTo>
                <a:cubicBezTo>
                  <a:pt x="17477" y="6213"/>
                  <a:pt x="17482" y="6211"/>
                  <a:pt x="17482" y="6211"/>
                </a:cubicBezTo>
                <a:close/>
                <a:moveTo>
                  <a:pt x="17441" y="6261"/>
                </a:moveTo>
                <a:lnTo>
                  <a:pt x="17439" y="6273"/>
                </a:lnTo>
                <a:lnTo>
                  <a:pt x="17444" y="6285"/>
                </a:lnTo>
                <a:lnTo>
                  <a:pt x="17447" y="6288"/>
                </a:lnTo>
                <a:lnTo>
                  <a:pt x="17456" y="6291"/>
                </a:lnTo>
                <a:lnTo>
                  <a:pt x="17461" y="6294"/>
                </a:lnTo>
                <a:lnTo>
                  <a:pt x="17469" y="6303"/>
                </a:lnTo>
                <a:lnTo>
                  <a:pt x="17474" y="6306"/>
                </a:lnTo>
                <a:lnTo>
                  <a:pt x="17480" y="6306"/>
                </a:lnTo>
                <a:lnTo>
                  <a:pt x="17489" y="6301"/>
                </a:lnTo>
                <a:lnTo>
                  <a:pt x="17489" y="6292"/>
                </a:lnTo>
                <a:lnTo>
                  <a:pt x="17488" y="6279"/>
                </a:lnTo>
                <a:lnTo>
                  <a:pt x="17492" y="6266"/>
                </a:lnTo>
                <a:lnTo>
                  <a:pt x="17492" y="6258"/>
                </a:lnTo>
                <a:lnTo>
                  <a:pt x="17481" y="6253"/>
                </a:lnTo>
                <a:lnTo>
                  <a:pt x="17458" y="6249"/>
                </a:lnTo>
                <a:lnTo>
                  <a:pt x="17447" y="6253"/>
                </a:lnTo>
                <a:cubicBezTo>
                  <a:pt x="17447" y="6253"/>
                  <a:pt x="17441" y="6261"/>
                  <a:pt x="17441" y="6261"/>
                </a:cubicBezTo>
                <a:close/>
                <a:moveTo>
                  <a:pt x="17474" y="5961"/>
                </a:moveTo>
                <a:lnTo>
                  <a:pt x="17476" y="5963"/>
                </a:lnTo>
                <a:lnTo>
                  <a:pt x="17479" y="5964"/>
                </a:lnTo>
                <a:lnTo>
                  <a:pt x="17482" y="5962"/>
                </a:lnTo>
                <a:lnTo>
                  <a:pt x="17485" y="5958"/>
                </a:lnTo>
                <a:lnTo>
                  <a:pt x="17479" y="5956"/>
                </a:lnTo>
                <a:lnTo>
                  <a:pt x="17472" y="5948"/>
                </a:lnTo>
                <a:lnTo>
                  <a:pt x="17466" y="5946"/>
                </a:lnTo>
                <a:lnTo>
                  <a:pt x="17467" y="5950"/>
                </a:lnTo>
                <a:cubicBezTo>
                  <a:pt x="17467" y="5950"/>
                  <a:pt x="17474" y="5961"/>
                  <a:pt x="17474" y="5961"/>
                </a:cubicBezTo>
                <a:close/>
                <a:moveTo>
                  <a:pt x="17289" y="5944"/>
                </a:moveTo>
                <a:lnTo>
                  <a:pt x="17295" y="5958"/>
                </a:lnTo>
                <a:lnTo>
                  <a:pt x="17296" y="5965"/>
                </a:lnTo>
                <a:lnTo>
                  <a:pt x="17296" y="5974"/>
                </a:lnTo>
                <a:lnTo>
                  <a:pt x="17298" y="5982"/>
                </a:lnTo>
                <a:lnTo>
                  <a:pt x="17301" y="5988"/>
                </a:lnTo>
                <a:lnTo>
                  <a:pt x="17306" y="5991"/>
                </a:lnTo>
                <a:lnTo>
                  <a:pt x="17303" y="5998"/>
                </a:lnTo>
                <a:lnTo>
                  <a:pt x="17302" y="6004"/>
                </a:lnTo>
                <a:lnTo>
                  <a:pt x="17304" y="6021"/>
                </a:lnTo>
                <a:lnTo>
                  <a:pt x="17305" y="6039"/>
                </a:lnTo>
                <a:lnTo>
                  <a:pt x="17306" y="6048"/>
                </a:lnTo>
                <a:lnTo>
                  <a:pt x="17313" y="6062"/>
                </a:lnTo>
                <a:lnTo>
                  <a:pt x="17314" y="6073"/>
                </a:lnTo>
                <a:lnTo>
                  <a:pt x="17313" y="6093"/>
                </a:lnTo>
                <a:lnTo>
                  <a:pt x="17311" y="6102"/>
                </a:lnTo>
                <a:lnTo>
                  <a:pt x="17306" y="6120"/>
                </a:lnTo>
                <a:lnTo>
                  <a:pt x="17304" y="6133"/>
                </a:lnTo>
                <a:lnTo>
                  <a:pt x="17300" y="6142"/>
                </a:lnTo>
                <a:lnTo>
                  <a:pt x="17299" y="6145"/>
                </a:lnTo>
                <a:lnTo>
                  <a:pt x="17300" y="6150"/>
                </a:lnTo>
                <a:lnTo>
                  <a:pt x="17304" y="6158"/>
                </a:lnTo>
                <a:lnTo>
                  <a:pt x="17305" y="6163"/>
                </a:lnTo>
                <a:lnTo>
                  <a:pt x="17306" y="6167"/>
                </a:lnTo>
                <a:lnTo>
                  <a:pt x="17314" y="6178"/>
                </a:lnTo>
                <a:lnTo>
                  <a:pt x="17316" y="6182"/>
                </a:lnTo>
                <a:lnTo>
                  <a:pt x="17318" y="6195"/>
                </a:lnTo>
                <a:lnTo>
                  <a:pt x="17325" y="6210"/>
                </a:lnTo>
                <a:lnTo>
                  <a:pt x="17329" y="6217"/>
                </a:lnTo>
                <a:lnTo>
                  <a:pt x="17340" y="6223"/>
                </a:lnTo>
                <a:lnTo>
                  <a:pt x="17343" y="6233"/>
                </a:lnTo>
                <a:lnTo>
                  <a:pt x="17342" y="6243"/>
                </a:lnTo>
                <a:lnTo>
                  <a:pt x="17337" y="6252"/>
                </a:lnTo>
                <a:lnTo>
                  <a:pt x="17343" y="6259"/>
                </a:lnTo>
                <a:lnTo>
                  <a:pt x="17349" y="6264"/>
                </a:lnTo>
                <a:lnTo>
                  <a:pt x="17356" y="6265"/>
                </a:lnTo>
                <a:lnTo>
                  <a:pt x="17363" y="6261"/>
                </a:lnTo>
                <a:lnTo>
                  <a:pt x="17366" y="6257"/>
                </a:lnTo>
                <a:lnTo>
                  <a:pt x="17367" y="6253"/>
                </a:lnTo>
                <a:lnTo>
                  <a:pt x="17369" y="6250"/>
                </a:lnTo>
                <a:lnTo>
                  <a:pt x="17373" y="6246"/>
                </a:lnTo>
                <a:lnTo>
                  <a:pt x="17380" y="6248"/>
                </a:lnTo>
                <a:lnTo>
                  <a:pt x="17383" y="6247"/>
                </a:lnTo>
                <a:lnTo>
                  <a:pt x="17380" y="6243"/>
                </a:lnTo>
                <a:lnTo>
                  <a:pt x="17388" y="6234"/>
                </a:lnTo>
                <a:lnTo>
                  <a:pt x="17401" y="6229"/>
                </a:lnTo>
                <a:lnTo>
                  <a:pt x="17415" y="6229"/>
                </a:lnTo>
                <a:lnTo>
                  <a:pt x="17427" y="6231"/>
                </a:lnTo>
                <a:lnTo>
                  <a:pt x="17430" y="6232"/>
                </a:lnTo>
                <a:lnTo>
                  <a:pt x="17435" y="6236"/>
                </a:lnTo>
                <a:lnTo>
                  <a:pt x="17439" y="6237"/>
                </a:lnTo>
                <a:lnTo>
                  <a:pt x="17442" y="6236"/>
                </a:lnTo>
                <a:lnTo>
                  <a:pt x="17445" y="6235"/>
                </a:lnTo>
                <a:lnTo>
                  <a:pt x="17448" y="6234"/>
                </a:lnTo>
                <a:lnTo>
                  <a:pt x="17451" y="6231"/>
                </a:lnTo>
                <a:lnTo>
                  <a:pt x="17465" y="6211"/>
                </a:lnTo>
                <a:lnTo>
                  <a:pt x="17470" y="6206"/>
                </a:lnTo>
                <a:lnTo>
                  <a:pt x="17475" y="6204"/>
                </a:lnTo>
                <a:lnTo>
                  <a:pt x="17487" y="6204"/>
                </a:lnTo>
                <a:lnTo>
                  <a:pt x="17491" y="6204"/>
                </a:lnTo>
                <a:lnTo>
                  <a:pt x="17493" y="6206"/>
                </a:lnTo>
                <a:lnTo>
                  <a:pt x="17495" y="6206"/>
                </a:lnTo>
                <a:lnTo>
                  <a:pt x="17497" y="6204"/>
                </a:lnTo>
                <a:lnTo>
                  <a:pt x="17499" y="6200"/>
                </a:lnTo>
                <a:lnTo>
                  <a:pt x="17500" y="6195"/>
                </a:lnTo>
                <a:lnTo>
                  <a:pt x="17500" y="6191"/>
                </a:lnTo>
                <a:lnTo>
                  <a:pt x="17497" y="6189"/>
                </a:lnTo>
                <a:lnTo>
                  <a:pt x="17490" y="6180"/>
                </a:lnTo>
                <a:lnTo>
                  <a:pt x="17484" y="6160"/>
                </a:lnTo>
                <a:lnTo>
                  <a:pt x="17479" y="6137"/>
                </a:lnTo>
                <a:lnTo>
                  <a:pt x="17478" y="6123"/>
                </a:lnTo>
                <a:lnTo>
                  <a:pt x="17480" y="6123"/>
                </a:lnTo>
                <a:lnTo>
                  <a:pt x="17482" y="6129"/>
                </a:lnTo>
                <a:lnTo>
                  <a:pt x="17484" y="6126"/>
                </a:lnTo>
                <a:lnTo>
                  <a:pt x="17486" y="6119"/>
                </a:lnTo>
                <a:lnTo>
                  <a:pt x="17487" y="6111"/>
                </a:lnTo>
                <a:lnTo>
                  <a:pt x="17485" y="6101"/>
                </a:lnTo>
                <a:lnTo>
                  <a:pt x="17484" y="6099"/>
                </a:lnTo>
                <a:lnTo>
                  <a:pt x="17482" y="6096"/>
                </a:lnTo>
                <a:lnTo>
                  <a:pt x="17477" y="6094"/>
                </a:lnTo>
                <a:lnTo>
                  <a:pt x="17475" y="6093"/>
                </a:lnTo>
                <a:lnTo>
                  <a:pt x="17472" y="6086"/>
                </a:lnTo>
                <a:lnTo>
                  <a:pt x="17473" y="6085"/>
                </a:lnTo>
                <a:lnTo>
                  <a:pt x="17476" y="6083"/>
                </a:lnTo>
                <a:lnTo>
                  <a:pt x="17478" y="6076"/>
                </a:lnTo>
                <a:lnTo>
                  <a:pt x="17474" y="6041"/>
                </a:lnTo>
                <a:lnTo>
                  <a:pt x="17476" y="6033"/>
                </a:lnTo>
                <a:lnTo>
                  <a:pt x="17471" y="6030"/>
                </a:lnTo>
                <a:lnTo>
                  <a:pt x="17467" y="6031"/>
                </a:lnTo>
                <a:lnTo>
                  <a:pt x="17458" y="6039"/>
                </a:lnTo>
                <a:lnTo>
                  <a:pt x="17458" y="6030"/>
                </a:lnTo>
                <a:lnTo>
                  <a:pt x="17453" y="6009"/>
                </a:lnTo>
                <a:lnTo>
                  <a:pt x="17453" y="5994"/>
                </a:lnTo>
                <a:lnTo>
                  <a:pt x="17451" y="5989"/>
                </a:lnTo>
                <a:lnTo>
                  <a:pt x="17446" y="5988"/>
                </a:lnTo>
                <a:lnTo>
                  <a:pt x="17450" y="5982"/>
                </a:lnTo>
                <a:lnTo>
                  <a:pt x="17451" y="5978"/>
                </a:lnTo>
                <a:lnTo>
                  <a:pt x="17452" y="5960"/>
                </a:lnTo>
                <a:lnTo>
                  <a:pt x="17453" y="5954"/>
                </a:lnTo>
                <a:lnTo>
                  <a:pt x="17456" y="5950"/>
                </a:lnTo>
                <a:lnTo>
                  <a:pt x="17461" y="5949"/>
                </a:lnTo>
                <a:lnTo>
                  <a:pt x="17462" y="5946"/>
                </a:lnTo>
                <a:lnTo>
                  <a:pt x="17437" y="5943"/>
                </a:lnTo>
                <a:lnTo>
                  <a:pt x="17433" y="5945"/>
                </a:lnTo>
                <a:lnTo>
                  <a:pt x="17427" y="5949"/>
                </a:lnTo>
                <a:lnTo>
                  <a:pt x="17423" y="5956"/>
                </a:lnTo>
                <a:lnTo>
                  <a:pt x="17424" y="5963"/>
                </a:lnTo>
                <a:lnTo>
                  <a:pt x="17424" y="5968"/>
                </a:lnTo>
                <a:lnTo>
                  <a:pt x="17420" y="6016"/>
                </a:lnTo>
                <a:lnTo>
                  <a:pt x="17419" y="6023"/>
                </a:lnTo>
                <a:lnTo>
                  <a:pt x="17416" y="6026"/>
                </a:lnTo>
                <a:lnTo>
                  <a:pt x="17413" y="6029"/>
                </a:lnTo>
                <a:lnTo>
                  <a:pt x="17410" y="6033"/>
                </a:lnTo>
                <a:lnTo>
                  <a:pt x="17405" y="6042"/>
                </a:lnTo>
                <a:lnTo>
                  <a:pt x="17403" y="6045"/>
                </a:lnTo>
                <a:lnTo>
                  <a:pt x="17400" y="6046"/>
                </a:lnTo>
                <a:lnTo>
                  <a:pt x="17391" y="6045"/>
                </a:lnTo>
                <a:lnTo>
                  <a:pt x="17377" y="6047"/>
                </a:lnTo>
                <a:lnTo>
                  <a:pt x="17369" y="6047"/>
                </a:lnTo>
                <a:lnTo>
                  <a:pt x="17365" y="6044"/>
                </a:lnTo>
                <a:lnTo>
                  <a:pt x="17364" y="5989"/>
                </a:lnTo>
                <a:lnTo>
                  <a:pt x="17363" y="5986"/>
                </a:lnTo>
                <a:lnTo>
                  <a:pt x="17361" y="5984"/>
                </a:lnTo>
                <a:lnTo>
                  <a:pt x="17359" y="5981"/>
                </a:lnTo>
                <a:lnTo>
                  <a:pt x="17360" y="5976"/>
                </a:lnTo>
                <a:lnTo>
                  <a:pt x="17360" y="5954"/>
                </a:lnTo>
                <a:lnTo>
                  <a:pt x="17358" y="5934"/>
                </a:lnTo>
                <a:lnTo>
                  <a:pt x="17353" y="5912"/>
                </a:lnTo>
                <a:lnTo>
                  <a:pt x="17352" y="5902"/>
                </a:lnTo>
                <a:lnTo>
                  <a:pt x="17356" y="5898"/>
                </a:lnTo>
                <a:lnTo>
                  <a:pt x="17343" y="5885"/>
                </a:lnTo>
                <a:lnTo>
                  <a:pt x="17337" y="5881"/>
                </a:lnTo>
                <a:lnTo>
                  <a:pt x="17335" y="5876"/>
                </a:lnTo>
                <a:lnTo>
                  <a:pt x="17333" y="5865"/>
                </a:lnTo>
                <a:lnTo>
                  <a:pt x="17326" y="5852"/>
                </a:lnTo>
                <a:lnTo>
                  <a:pt x="17325" y="5851"/>
                </a:lnTo>
                <a:lnTo>
                  <a:pt x="17325" y="5847"/>
                </a:lnTo>
                <a:lnTo>
                  <a:pt x="17324" y="5841"/>
                </a:lnTo>
                <a:lnTo>
                  <a:pt x="17323" y="5837"/>
                </a:lnTo>
                <a:lnTo>
                  <a:pt x="17320" y="5835"/>
                </a:lnTo>
                <a:lnTo>
                  <a:pt x="17320" y="5832"/>
                </a:lnTo>
                <a:lnTo>
                  <a:pt x="17317" y="5821"/>
                </a:lnTo>
                <a:lnTo>
                  <a:pt x="17316" y="5817"/>
                </a:lnTo>
                <a:lnTo>
                  <a:pt x="17312" y="5813"/>
                </a:lnTo>
                <a:lnTo>
                  <a:pt x="17311" y="5814"/>
                </a:lnTo>
                <a:lnTo>
                  <a:pt x="17309" y="5818"/>
                </a:lnTo>
                <a:lnTo>
                  <a:pt x="17298" y="5822"/>
                </a:lnTo>
                <a:lnTo>
                  <a:pt x="17297" y="5827"/>
                </a:lnTo>
                <a:lnTo>
                  <a:pt x="17297" y="5838"/>
                </a:lnTo>
                <a:lnTo>
                  <a:pt x="17287" y="5862"/>
                </a:lnTo>
                <a:lnTo>
                  <a:pt x="17288" y="5868"/>
                </a:lnTo>
                <a:lnTo>
                  <a:pt x="17288" y="5879"/>
                </a:lnTo>
                <a:lnTo>
                  <a:pt x="17286" y="5889"/>
                </a:lnTo>
                <a:lnTo>
                  <a:pt x="17284" y="5896"/>
                </a:lnTo>
                <a:lnTo>
                  <a:pt x="17283" y="5903"/>
                </a:lnTo>
                <a:lnTo>
                  <a:pt x="17287" y="5937"/>
                </a:lnTo>
                <a:cubicBezTo>
                  <a:pt x="17287" y="5937"/>
                  <a:pt x="17289" y="5944"/>
                  <a:pt x="17289" y="5944"/>
                </a:cubicBezTo>
                <a:close/>
                <a:moveTo>
                  <a:pt x="17793" y="7096"/>
                </a:moveTo>
                <a:lnTo>
                  <a:pt x="17792" y="7093"/>
                </a:lnTo>
                <a:lnTo>
                  <a:pt x="17791" y="7088"/>
                </a:lnTo>
                <a:lnTo>
                  <a:pt x="17789" y="7086"/>
                </a:lnTo>
                <a:lnTo>
                  <a:pt x="17780" y="7088"/>
                </a:lnTo>
                <a:lnTo>
                  <a:pt x="17770" y="7097"/>
                </a:lnTo>
                <a:lnTo>
                  <a:pt x="17756" y="7122"/>
                </a:lnTo>
                <a:lnTo>
                  <a:pt x="17752" y="7127"/>
                </a:lnTo>
                <a:lnTo>
                  <a:pt x="17743" y="7134"/>
                </a:lnTo>
                <a:lnTo>
                  <a:pt x="17739" y="7140"/>
                </a:lnTo>
                <a:lnTo>
                  <a:pt x="17730" y="7161"/>
                </a:lnTo>
                <a:lnTo>
                  <a:pt x="17728" y="7167"/>
                </a:lnTo>
                <a:lnTo>
                  <a:pt x="17733" y="7171"/>
                </a:lnTo>
                <a:lnTo>
                  <a:pt x="17733" y="7175"/>
                </a:lnTo>
                <a:lnTo>
                  <a:pt x="17735" y="7177"/>
                </a:lnTo>
                <a:lnTo>
                  <a:pt x="17739" y="7176"/>
                </a:lnTo>
                <a:lnTo>
                  <a:pt x="17741" y="7173"/>
                </a:lnTo>
                <a:lnTo>
                  <a:pt x="17746" y="7164"/>
                </a:lnTo>
                <a:lnTo>
                  <a:pt x="17749" y="7161"/>
                </a:lnTo>
                <a:lnTo>
                  <a:pt x="17753" y="7158"/>
                </a:lnTo>
                <a:lnTo>
                  <a:pt x="17757" y="7156"/>
                </a:lnTo>
                <a:lnTo>
                  <a:pt x="17762" y="7157"/>
                </a:lnTo>
                <a:lnTo>
                  <a:pt x="17766" y="7161"/>
                </a:lnTo>
                <a:lnTo>
                  <a:pt x="17769" y="7162"/>
                </a:lnTo>
                <a:lnTo>
                  <a:pt x="17771" y="7162"/>
                </a:lnTo>
                <a:lnTo>
                  <a:pt x="17772" y="7164"/>
                </a:lnTo>
                <a:lnTo>
                  <a:pt x="17773" y="7173"/>
                </a:lnTo>
                <a:lnTo>
                  <a:pt x="17774" y="7175"/>
                </a:lnTo>
                <a:lnTo>
                  <a:pt x="17776" y="7175"/>
                </a:lnTo>
                <a:lnTo>
                  <a:pt x="17779" y="7173"/>
                </a:lnTo>
                <a:lnTo>
                  <a:pt x="17777" y="7182"/>
                </a:lnTo>
                <a:lnTo>
                  <a:pt x="17771" y="7186"/>
                </a:lnTo>
                <a:lnTo>
                  <a:pt x="17764" y="7189"/>
                </a:lnTo>
                <a:lnTo>
                  <a:pt x="17758" y="7194"/>
                </a:lnTo>
                <a:lnTo>
                  <a:pt x="17757" y="7197"/>
                </a:lnTo>
                <a:lnTo>
                  <a:pt x="17769" y="7193"/>
                </a:lnTo>
                <a:lnTo>
                  <a:pt x="17774" y="7190"/>
                </a:lnTo>
                <a:lnTo>
                  <a:pt x="17778" y="7185"/>
                </a:lnTo>
                <a:lnTo>
                  <a:pt x="17780" y="7185"/>
                </a:lnTo>
                <a:lnTo>
                  <a:pt x="17777" y="7200"/>
                </a:lnTo>
                <a:lnTo>
                  <a:pt x="17779" y="7197"/>
                </a:lnTo>
                <a:lnTo>
                  <a:pt x="17781" y="7196"/>
                </a:lnTo>
                <a:lnTo>
                  <a:pt x="17784" y="7196"/>
                </a:lnTo>
                <a:lnTo>
                  <a:pt x="17786" y="7197"/>
                </a:lnTo>
                <a:lnTo>
                  <a:pt x="17787" y="7195"/>
                </a:lnTo>
                <a:lnTo>
                  <a:pt x="17787" y="7195"/>
                </a:lnTo>
                <a:lnTo>
                  <a:pt x="17787" y="7195"/>
                </a:lnTo>
                <a:lnTo>
                  <a:pt x="17789" y="7194"/>
                </a:lnTo>
                <a:lnTo>
                  <a:pt x="17789" y="7198"/>
                </a:lnTo>
                <a:lnTo>
                  <a:pt x="17790" y="7202"/>
                </a:lnTo>
                <a:lnTo>
                  <a:pt x="17790" y="7206"/>
                </a:lnTo>
                <a:lnTo>
                  <a:pt x="17794" y="7200"/>
                </a:lnTo>
                <a:lnTo>
                  <a:pt x="17795" y="7201"/>
                </a:lnTo>
                <a:lnTo>
                  <a:pt x="17795" y="7206"/>
                </a:lnTo>
                <a:lnTo>
                  <a:pt x="17796" y="7209"/>
                </a:lnTo>
                <a:lnTo>
                  <a:pt x="17802" y="7213"/>
                </a:lnTo>
                <a:lnTo>
                  <a:pt x="17804" y="7213"/>
                </a:lnTo>
                <a:lnTo>
                  <a:pt x="17827" y="7206"/>
                </a:lnTo>
                <a:lnTo>
                  <a:pt x="17828" y="7207"/>
                </a:lnTo>
                <a:lnTo>
                  <a:pt x="17829" y="7209"/>
                </a:lnTo>
                <a:lnTo>
                  <a:pt x="17831" y="7211"/>
                </a:lnTo>
                <a:lnTo>
                  <a:pt x="17833" y="7212"/>
                </a:lnTo>
                <a:lnTo>
                  <a:pt x="17835" y="7211"/>
                </a:lnTo>
                <a:lnTo>
                  <a:pt x="17837" y="7209"/>
                </a:lnTo>
                <a:lnTo>
                  <a:pt x="17838" y="7207"/>
                </a:lnTo>
                <a:lnTo>
                  <a:pt x="17838" y="7206"/>
                </a:lnTo>
                <a:lnTo>
                  <a:pt x="17847" y="7204"/>
                </a:lnTo>
                <a:lnTo>
                  <a:pt x="17851" y="7201"/>
                </a:lnTo>
                <a:lnTo>
                  <a:pt x="17854" y="7196"/>
                </a:lnTo>
                <a:lnTo>
                  <a:pt x="17857" y="7185"/>
                </a:lnTo>
                <a:lnTo>
                  <a:pt x="17869" y="7159"/>
                </a:lnTo>
                <a:lnTo>
                  <a:pt x="17869" y="7152"/>
                </a:lnTo>
                <a:lnTo>
                  <a:pt x="17867" y="7154"/>
                </a:lnTo>
                <a:lnTo>
                  <a:pt x="17864" y="7155"/>
                </a:lnTo>
                <a:lnTo>
                  <a:pt x="17861" y="7156"/>
                </a:lnTo>
                <a:lnTo>
                  <a:pt x="17858" y="7155"/>
                </a:lnTo>
                <a:lnTo>
                  <a:pt x="17856" y="7152"/>
                </a:lnTo>
                <a:lnTo>
                  <a:pt x="17854" y="7144"/>
                </a:lnTo>
                <a:lnTo>
                  <a:pt x="17852" y="7140"/>
                </a:lnTo>
                <a:lnTo>
                  <a:pt x="17846" y="7137"/>
                </a:lnTo>
                <a:lnTo>
                  <a:pt x="17844" y="7130"/>
                </a:lnTo>
                <a:lnTo>
                  <a:pt x="17843" y="7121"/>
                </a:lnTo>
                <a:lnTo>
                  <a:pt x="17841" y="7113"/>
                </a:lnTo>
                <a:lnTo>
                  <a:pt x="17838" y="7106"/>
                </a:lnTo>
                <a:lnTo>
                  <a:pt x="17836" y="7105"/>
                </a:lnTo>
                <a:lnTo>
                  <a:pt x="17833" y="7104"/>
                </a:lnTo>
                <a:lnTo>
                  <a:pt x="17832" y="7102"/>
                </a:lnTo>
                <a:lnTo>
                  <a:pt x="17832" y="7094"/>
                </a:lnTo>
                <a:lnTo>
                  <a:pt x="17831" y="7092"/>
                </a:lnTo>
                <a:lnTo>
                  <a:pt x="17827" y="7088"/>
                </a:lnTo>
                <a:lnTo>
                  <a:pt x="17822" y="7086"/>
                </a:lnTo>
                <a:lnTo>
                  <a:pt x="17799" y="7091"/>
                </a:lnTo>
                <a:cubicBezTo>
                  <a:pt x="17799" y="7091"/>
                  <a:pt x="17793" y="7096"/>
                  <a:pt x="17793" y="7096"/>
                </a:cubicBezTo>
                <a:close/>
                <a:moveTo>
                  <a:pt x="17757" y="7098"/>
                </a:moveTo>
                <a:lnTo>
                  <a:pt x="17765" y="7092"/>
                </a:lnTo>
                <a:lnTo>
                  <a:pt x="17769" y="7090"/>
                </a:lnTo>
                <a:lnTo>
                  <a:pt x="17777" y="7085"/>
                </a:lnTo>
                <a:lnTo>
                  <a:pt x="17781" y="7083"/>
                </a:lnTo>
                <a:lnTo>
                  <a:pt x="17775" y="7075"/>
                </a:lnTo>
                <a:lnTo>
                  <a:pt x="17763" y="7081"/>
                </a:lnTo>
                <a:lnTo>
                  <a:pt x="17752" y="7093"/>
                </a:lnTo>
                <a:lnTo>
                  <a:pt x="17750" y="7107"/>
                </a:lnTo>
                <a:lnTo>
                  <a:pt x="17753" y="7102"/>
                </a:lnTo>
                <a:cubicBezTo>
                  <a:pt x="17753" y="7102"/>
                  <a:pt x="17757" y="7098"/>
                  <a:pt x="17757" y="7098"/>
                </a:cubicBezTo>
                <a:close/>
                <a:moveTo>
                  <a:pt x="17785" y="6324"/>
                </a:moveTo>
                <a:lnTo>
                  <a:pt x="17787" y="6358"/>
                </a:lnTo>
                <a:lnTo>
                  <a:pt x="17791" y="6384"/>
                </a:lnTo>
                <a:lnTo>
                  <a:pt x="17791" y="6402"/>
                </a:lnTo>
                <a:lnTo>
                  <a:pt x="17792" y="6408"/>
                </a:lnTo>
                <a:lnTo>
                  <a:pt x="17796" y="6411"/>
                </a:lnTo>
                <a:lnTo>
                  <a:pt x="17803" y="6411"/>
                </a:lnTo>
                <a:lnTo>
                  <a:pt x="17813" y="6404"/>
                </a:lnTo>
                <a:lnTo>
                  <a:pt x="17818" y="6392"/>
                </a:lnTo>
                <a:lnTo>
                  <a:pt x="17819" y="6377"/>
                </a:lnTo>
                <a:lnTo>
                  <a:pt x="17820" y="6360"/>
                </a:lnTo>
                <a:lnTo>
                  <a:pt x="17819" y="6352"/>
                </a:lnTo>
                <a:lnTo>
                  <a:pt x="17816" y="6342"/>
                </a:lnTo>
                <a:lnTo>
                  <a:pt x="17815" y="6336"/>
                </a:lnTo>
                <a:lnTo>
                  <a:pt x="17813" y="6313"/>
                </a:lnTo>
                <a:lnTo>
                  <a:pt x="17808" y="6285"/>
                </a:lnTo>
                <a:lnTo>
                  <a:pt x="17807" y="6279"/>
                </a:lnTo>
                <a:lnTo>
                  <a:pt x="17808" y="6266"/>
                </a:lnTo>
                <a:lnTo>
                  <a:pt x="17804" y="6252"/>
                </a:lnTo>
                <a:lnTo>
                  <a:pt x="17804" y="6244"/>
                </a:lnTo>
                <a:lnTo>
                  <a:pt x="17808" y="6218"/>
                </a:lnTo>
                <a:lnTo>
                  <a:pt x="17808" y="6211"/>
                </a:lnTo>
                <a:lnTo>
                  <a:pt x="17807" y="6209"/>
                </a:lnTo>
                <a:lnTo>
                  <a:pt x="17805" y="6208"/>
                </a:lnTo>
                <a:lnTo>
                  <a:pt x="17803" y="6204"/>
                </a:lnTo>
                <a:lnTo>
                  <a:pt x="17802" y="6199"/>
                </a:lnTo>
                <a:lnTo>
                  <a:pt x="17801" y="6179"/>
                </a:lnTo>
                <a:lnTo>
                  <a:pt x="17794" y="6180"/>
                </a:lnTo>
                <a:lnTo>
                  <a:pt x="17790" y="6215"/>
                </a:lnTo>
                <a:lnTo>
                  <a:pt x="17780" y="6249"/>
                </a:lnTo>
                <a:lnTo>
                  <a:pt x="17778" y="6267"/>
                </a:lnTo>
                <a:lnTo>
                  <a:pt x="17777" y="6284"/>
                </a:lnTo>
                <a:lnTo>
                  <a:pt x="17779" y="6300"/>
                </a:lnTo>
                <a:cubicBezTo>
                  <a:pt x="17779" y="6300"/>
                  <a:pt x="17785" y="6324"/>
                  <a:pt x="17785" y="6324"/>
                </a:cubicBezTo>
                <a:close/>
                <a:moveTo>
                  <a:pt x="17651" y="6186"/>
                </a:moveTo>
                <a:lnTo>
                  <a:pt x="17658" y="6189"/>
                </a:lnTo>
                <a:lnTo>
                  <a:pt x="17692" y="6189"/>
                </a:lnTo>
                <a:lnTo>
                  <a:pt x="17699" y="6186"/>
                </a:lnTo>
                <a:lnTo>
                  <a:pt x="17722" y="6162"/>
                </a:lnTo>
                <a:lnTo>
                  <a:pt x="17725" y="6157"/>
                </a:lnTo>
                <a:lnTo>
                  <a:pt x="17727" y="6148"/>
                </a:lnTo>
                <a:lnTo>
                  <a:pt x="17729" y="6139"/>
                </a:lnTo>
                <a:lnTo>
                  <a:pt x="17732" y="6130"/>
                </a:lnTo>
                <a:lnTo>
                  <a:pt x="17737" y="6121"/>
                </a:lnTo>
                <a:lnTo>
                  <a:pt x="17742" y="6114"/>
                </a:lnTo>
                <a:lnTo>
                  <a:pt x="17750" y="6105"/>
                </a:lnTo>
                <a:lnTo>
                  <a:pt x="17750" y="6100"/>
                </a:lnTo>
                <a:lnTo>
                  <a:pt x="17742" y="6099"/>
                </a:lnTo>
                <a:lnTo>
                  <a:pt x="17714" y="6105"/>
                </a:lnTo>
                <a:lnTo>
                  <a:pt x="17698" y="6113"/>
                </a:lnTo>
                <a:lnTo>
                  <a:pt x="17692" y="6114"/>
                </a:lnTo>
                <a:lnTo>
                  <a:pt x="17685" y="6117"/>
                </a:lnTo>
                <a:lnTo>
                  <a:pt x="17642" y="6166"/>
                </a:lnTo>
                <a:lnTo>
                  <a:pt x="17639" y="6174"/>
                </a:lnTo>
                <a:lnTo>
                  <a:pt x="17641" y="6179"/>
                </a:lnTo>
                <a:cubicBezTo>
                  <a:pt x="17641" y="6179"/>
                  <a:pt x="17651" y="6186"/>
                  <a:pt x="17651" y="6186"/>
                </a:cubicBezTo>
                <a:close/>
                <a:moveTo>
                  <a:pt x="17790" y="5960"/>
                </a:moveTo>
                <a:lnTo>
                  <a:pt x="17790" y="5963"/>
                </a:lnTo>
                <a:lnTo>
                  <a:pt x="17789" y="5965"/>
                </a:lnTo>
                <a:lnTo>
                  <a:pt x="17788" y="5968"/>
                </a:lnTo>
                <a:lnTo>
                  <a:pt x="17792" y="6036"/>
                </a:lnTo>
                <a:lnTo>
                  <a:pt x="17794" y="6046"/>
                </a:lnTo>
                <a:lnTo>
                  <a:pt x="17792" y="6093"/>
                </a:lnTo>
                <a:lnTo>
                  <a:pt x="17789" y="6108"/>
                </a:lnTo>
                <a:lnTo>
                  <a:pt x="17791" y="6129"/>
                </a:lnTo>
                <a:lnTo>
                  <a:pt x="17791" y="6140"/>
                </a:lnTo>
                <a:lnTo>
                  <a:pt x="17789" y="6150"/>
                </a:lnTo>
                <a:lnTo>
                  <a:pt x="17796" y="6148"/>
                </a:lnTo>
                <a:lnTo>
                  <a:pt x="17800" y="6148"/>
                </a:lnTo>
                <a:lnTo>
                  <a:pt x="17804" y="6150"/>
                </a:lnTo>
                <a:lnTo>
                  <a:pt x="17807" y="6137"/>
                </a:lnTo>
                <a:lnTo>
                  <a:pt x="17808" y="6124"/>
                </a:lnTo>
                <a:lnTo>
                  <a:pt x="17811" y="6112"/>
                </a:lnTo>
                <a:lnTo>
                  <a:pt x="17812" y="6104"/>
                </a:lnTo>
                <a:lnTo>
                  <a:pt x="17810" y="6097"/>
                </a:lnTo>
                <a:lnTo>
                  <a:pt x="17813" y="6067"/>
                </a:lnTo>
                <a:lnTo>
                  <a:pt x="17812" y="6063"/>
                </a:lnTo>
                <a:lnTo>
                  <a:pt x="17808" y="6056"/>
                </a:lnTo>
                <a:lnTo>
                  <a:pt x="17807" y="6053"/>
                </a:lnTo>
                <a:lnTo>
                  <a:pt x="17808" y="6037"/>
                </a:lnTo>
                <a:lnTo>
                  <a:pt x="17808" y="6032"/>
                </a:lnTo>
                <a:lnTo>
                  <a:pt x="17805" y="6018"/>
                </a:lnTo>
                <a:lnTo>
                  <a:pt x="17805" y="6014"/>
                </a:lnTo>
                <a:lnTo>
                  <a:pt x="17806" y="6004"/>
                </a:lnTo>
                <a:lnTo>
                  <a:pt x="17806" y="6000"/>
                </a:lnTo>
                <a:lnTo>
                  <a:pt x="17804" y="5975"/>
                </a:lnTo>
                <a:lnTo>
                  <a:pt x="17804" y="5965"/>
                </a:lnTo>
                <a:lnTo>
                  <a:pt x="17803" y="5959"/>
                </a:lnTo>
                <a:lnTo>
                  <a:pt x="17801" y="5951"/>
                </a:lnTo>
                <a:lnTo>
                  <a:pt x="17798" y="5943"/>
                </a:lnTo>
                <a:lnTo>
                  <a:pt x="17794" y="5940"/>
                </a:lnTo>
                <a:lnTo>
                  <a:pt x="17791" y="5942"/>
                </a:lnTo>
                <a:lnTo>
                  <a:pt x="17789" y="5947"/>
                </a:lnTo>
                <a:lnTo>
                  <a:pt x="17787" y="5952"/>
                </a:lnTo>
                <a:lnTo>
                  <a:pt x="17788" y="5956"/>
                </a:lnTo>
                <a:cubicBezTo>
                  <a:pt x="17788" y="5956"/>
                  <a:pt x="17790" y="5960"/>
                  <a:pt x="17790" y="5960"/>
                </a:cubicBezTo>
                <a:close/>
                <a:moveTo>
                  <a:pt x="15474" y="3088"/>
                </a:moveTo>
                <a:lnTo>
                  <a:pt x="15485" y="3102"/>
                </a:lnTo>
                <a:lnTo>
                  <a:pt x="15489" y="3105"/>
                </a:lnTo>
                <a:lnTo>
                  <a:pt x="15491" y="3109"/>
                </a:lnTo>
                <a:lnTo>
                  <a:pt x="15503" y="3132"/>
                </a:lnTo>
                <a:lnTo>
                  <a:pt x="15510" y="3155"/>
                </a:lnTo>
                <a:lnTo>
                  <a:pt x="15510" y="3159"/>
                </a:lnTo>
                <a:lnTo>
                  <a:pt x="15504" y="3161"/>
                </a:lnTo>
                <a:lnTo>
                  <a:pt x="15494" y="3172"/>
                </a:lnTo>
                <a:lnTo>
                  <a:pt x="15488" y="3177"/>
                </a:lnTo>
                <a:lnTo>
                  <a:pt x="15498" y="3208"/>
                </a:lnTo>
                <a:lnTo>
                  <a:pt x="15498" y="3212"/>
                </a:lnTo>
                <a:lnTo>
                  <a:pt x="15498" y="3236"/>
                </a:lnTo>
                <a:lnTo>
                  <a:pt x="15499" y="3242"/>
                </a:lnTo>
                <a:lnTo>
                  <a:pt x="15511" y="3278"/>
                </a:lnTo>
                <a:lnTo>
                  <a:pt x="15516" y="3287"/>
                </a:lnTo>
                <a:lnTo>
                  <a:pt x="15520" y="3309"/>
                </a:lnTo>
                <a:lnTo>
                  <a:pt x="15520" y="3315"/>
                </a:lnTo>
                <a:lnTo>
                  <a:pt x="15522" y="3319"/>
                </a:lnTo>
                <a:lnTo>
                  <a:pt x="15522" y="3321"/>
                </a:lnTo>
                <a:lnTo>
                  <a:pt x="15522" y="3324"/>
                </a:lnTo>
                <a:lnTo>
                  <a:pt x="15520" y="3327"/>
                </a:lnTo>
                <a:lnTo>
                  <a:pt x="15524" y="3337"/>
                </a:lnTo>
                <a:lnTo>
                  <a:pt x="15529" y="3359"/>
                </a:lnTo>
                <a:lnTo>
                  <a:pt x="15551" y="3417"/>
                </a:lnTo>
                <a:lnTo>
                  <a:pt x="15558" y="3427"/>
                </a:lnTo>
                <a:lnTo>
                  <a:pt x="15576" y="3438"/>
                </a:lnTo>
                <a:lnTo>
                  <a:pt x="15583" y="3447"/>
                </a:lnTo>
                <a:lnTo>
                  <a:pt x="15584" y="3450"/>
                </a:lnTo>
                <a:lnTo>
                  <a:pt x="15583" y="3457"/>
                </a:lnTo>
                <a:lnTo>
                  <a:pt x="15584" y="3460"/>
                </a:lnTo>
                <a:lnTo>
                  <a:pt x="15586" y="3462"/>
                </a:lnTo>
                <a:lnTo>
                  <a:pt x="15591" y="3461"/>
                </a:lnTo>
                <a:lnTo>
                  <a:pt x="15594" y="3462"/>
                </a:lnTo>
                <a:lnTo>
                  <a:pt x="15598" y="3466"/>
                </a:lnTo>
                <a:lnTo>
                  <a:pt x="15607" y="3480"/>
                </a:lnTo>
                <a:lnTo>
                  <a:pt x="15605" y="3488"/>
                </a:lnTo>
                <a:lnTo>
                  <a:pt x="15620" y="3490"/>
                </a:lnTo>
                <a:lnTo>
                  <a:pt x="15627" y="3502"/>
                </a:lnTo>
                <a:lnTo>
                  <a:pt x="15649" y="3518"/>
                </a:lnTo>
                <a:lnTo>
                  <a:pt x="15664" y="3539"/>
                </a:lnTo>
                <a:lnTo>
                  <a:pt x="15667" y="3546"/>
                </a:lnTo>
                <a:lnTo>
                  <a:pt x="15668" y="3551"/>
                </a:lnTo>
                <a:lnTo>
                  <a:pt x="15668" y="3560"/>
                </a:lnTo>
                <a:lnTo>
                  <a:pt x="15669" y="3564"/>
                </a:lnTo>
                <a:lnTo>
                  <a:pt x="15671" y="3568"/>
                </a:lnTo>
                <a:lnTo>
                  <a:pt x="15683" y="3591"/>
                </a:lnTo>
                <a:lnTo>
                  <a:pt x="15685" y="3597"/>
                </a:lnTo>
                <a:lnTo>
                  <a:pt x="15686" y="3605"/>
                </a:lnTo>
                <a:lnTo>
                  <a:pt x="15689" y="3605"/>
                </a:lnTo>
                <a:lnTo>
                  <a:pt x="15705" y="3621"/>
                </a:lnTo>
                <a:lnTo>
                  <a:pt x="15710" y="3624"/>
                </a:lnTo>
                <a:lnTo>
                  <a:pt x="15713" y="3623"/>
                </a:lnTo>
                <a:lnTo>
                  <a:pt x="15716" y="3617"/>
                </a:lnTo>
                <a:lnTo>
                  <a:pt x="15716" y="3608"/>
                </a:lnTo>
                <a:lnTo>
                  <a:pt x="15713" y="3573"/>
                </a:lnTo>
                <a:lnTo>
                  <a:pt x="15707" y="3558"/>
                </a:lnTo>
                <a:lnTo>
                  <a:pt x="15703" y="3550"/>
                </a:lnTo>
                <a:lnTo>
                  <a:pt x="15700" y="3546"/>
                </a:lnTo>
                <a:lnTo>
                  <a:pt x="15697" y="3542"/>
                </a:lnTo>
                <a:lnTo>
                  <a:pt x="15688" y="3508"/>
                </a:lnTo>
                <a:lnTo>
                  <a:pt x="15684" y="3501"/>
                </a:lnTo>
                <a:lnTo>
                  <a:pt x="15672" y="3483"/>
                </a:lnTo>
                <a:lnTo>
                  <a:pt x="15669" y="3478"/>
                </a:lnTo>
                <a:lnTo>
                  <a:pt x="15669" y="3474"/>
                </a:lnTo>
                <a:lnTo>
                  <a:pt x="15672" y="3471"/>
                </a:lnTo>
                <a:lnTo>
                  <a:pt x="15675" y="3473"/>
                </a:lnTo>
                <a:lnTo>
                  <a:pt x="15676" y="3477"/>
                </a:lnTo>
                <a:lnTo>
                  <a:pt x="15678" y="3480"/>
                </a:lnTo>
                <a:lnTo>
                  <a:pt x="15683" y="3477"/>
                </a:lnTo>
                <a:lnTo>
                  <a:pt x="15679" y="3472"/>
                </a:lnTo>
                <a:lnTo>
                  <a:pt x="15678" y="3456"/>
                </a:lnTo>
                <a:lnTo>
                  <a:pt x="15676" y="3453"/>
                </a:lnTo>
                <a:lnTo>
                  <a:pt x="15674" y="3451"/>
                </a:lnTo>
                <a:lnTo>
                  <a:pt x="15673" y="3445"/>
                </a:lnTo>
                <a:lnTo>
                  <a:pt x="15673" y="3440"/>
                </a:lnTo>
                <a:lnTo>
                  <a:pt x="15674" y="3438"/>
                </a:lnTo>
                <a:lnTo>
                  <a:pt x="15677" y="3438"/>
                </a:lnTo>
                <a:lnTo>
                  <a:pt x="15686" y="3435"/>
                </a:lnTo>
                <a:lnTo>
                  <a:pt x="15686" y="3432"/>
                </a:lnTo>
                <a:lnTo>
                  <a:pt x="15680" y="3429"/>
                </a:lnTo>
                <a:lnTo>
                  <a:pt x="15678" y="3429"/>
                </a:lnTo>
                <a:lnTo>
                  <a:pt x="15679" y="3423"/>
                </a:lnTo>
                <a:lnTo>
                  <a:pt x="15677" y="3419"/>
                </a:lnTo>
                <a:lnTo>
                  <a:pt x="15673" y="3418"/>
                </a:lnTo>
                <a:lnTo>
                  <a:pt x="15669" y="3420"/>
                </a:lnTo>
                <a:lnTo>
                  <a:pt x="15668" y="3417"/>
                </a:lnTo>
                <a:lnTo>
                  <a:pt x="15666" y="3415"/>
                </a:lnTo>
                <a:lnTo>
                  <a:pt x="15660" y="3411"/>
                </a:lnTo>
                <a:lnTo>
                  <a:pt x="15668" y="3403"/>
                </a:lnTo>
                <a:lnTo>
                  <a:pt x="15669" y="3401"/>
                </a:lnTo>
                <a:lnTo>
                  <a:pt x="15669" y="3396"/>
                </a:lnTo>
                <a:lnTo>
                  <a:pt x="15667" y="3393"/>
                </a:lnTo>
                <a:lnTo>
                  <a:pt x="15665" y="3392"/>
                </a:lnTo>
                <a:lnTo>
                  <a:pt x="15663" y="3390"/>
                </a:lnTo>
                <a:lnTo>
                  <a:pt x="15661" y="3388"/>
                </a:lnTo>
                <a:lnTo>
                  <a:pt x="15659" y="3388"/>
                </a:lnTo>
                <a:lnTo>
                  <a:pt x="15657" y="3387"/>
                </a:lnTo>
                <a:lnTo>
                  <a:pt x="15656" y="3382"/>
                </a:lnTo>
                <a:lnTo>
                  <a:pt x="15657" y="3378"/>
                </a:lnTo>
                <a:lnTo>
                  <a:pt x="15656" y="3374"/>
                </a:lnTo>
                <a:lnTo>
                  <a:pt x="15655" y="3371"/>
                </a:lnTo>
                <a:lnTo>
                  <a:pt x="15652" y="3369"/>
                </a:lnTo>
                <a:lnTo>
                  <a:pt x="15654" y="3362"/>
                </a:lnTo>
                <a:lnTo>
                  <a:pt x="15653" y="3356"/>
                </a:lnTo>
                <a:lnTo>
                  <a:pt x="15649" y="3350"/>
                </a:lnTo>
                <a:lnTo>
                  <a:pt x="15645" y="3348"/>
                </a:lnTo>
                <a:lnTo>
                  <a:pt x="15642" y="3345"/>
                </a:lnTo>
                <a:lnTo>
                  <a:pt x="15643" y="3340"/>
                </a:lnTo>
                <a:lnTo>
                  <a:pt x="15647" y="3337"/>
                </a:lnTo>
                <a:lnTo>
                  <a:pt x="15651" y="3339"/>
                </a:lnTo>
                <a:lnTo>
                  <a:pt x="15646" y="3328"/>
                </a:lnTo>
                <a:lnTo>
                  <a:pt x="15638" y="3319"/>
                </a:lnTo>
                <a:lnTo>
                  <a:pt x="15630" y="3311"/>
                </a:lnTo>
                <a:lnTo>
                  <a:pt x="15623" y="3306"/>
                </a:lnTo>
                <a:lnTo>
                  <a:pt x="15622" y="3307"/>
                </a:lnTo>
                <a:lnTo>
                  <a:pt x="15621" y="3308"/>
                </a:lnTo>
                <a:lnTo>
                  <a:pt x="15619" y="3308"/>
                </a:lnTo>
                <a:lnTo>
                  <a:pt x="15616" y="3306"/>
                </a:lnTo>
                <a:lnTo>
                  <a:pt x="15614" y="3302"/>
                </a:lnTo>
                <a:lnTo>
                  <a:pt x="15615" y="3299"/>
                </a:lnTo>
                <a:lnTo>
                  <a:pt x="15617" y="3297"/>
                </a:lnTo>
                <a:lnTo>
                  <a:pt x="15617" y="3294"/>
                </a:lnTo>
                <a:lnTo>
                  <a:pt x="15614" y="3290"/>
                </a:lnTo>
                <a:lnTo>
                  <a:pt x="15605" y="3281"/>
                </a:lnTo>
                <a:lnTo>
                  <a:pt x="15602" y="3279"/>
                </a:lnTo>
                <a:lnTo>
                  <a:pt x="15594" y="3284"/>
                </a:lnTo>
                <a:lnTo>
                  <a:pt x="15590" y="3285"/>
                </a:lnTo>
                <a:lnTo>
                  <a:pt x="15588" y="3281"/>
                </a:lnTo>
                <a:lnTo>
                  <a:pt x="15587" y="3277"/>
                </a:lnTo>
                <a:lnTo>
                  <a:pt x="15581" y="3269"/>
                </a:lnTo>
                <a:lnTo>
                  <a:pt x="15579" y="3262"/>
                </a:lnTo>
                <a:lnTo>
                  <a:pt x="15579" y="3256"/>
                </a:lnTo>
                <a:lnTo>
                  <a:pt x="15578" y="3250"/>
                </a:lnTo>
                <a:lnTo>
                  <a:pt x="15578" y="3245"/>
                </a:lnTo>
                <a:lnTo>
                  <a:pt x="15584" y="3233"/>
                </a:lnTo>
                <a:lnTo>
                  <a:pt x="15584" y="3227"/>
                </a:lnTo>
                <a:lnTo>
                  <a:pt x="15583" y="3221"/>
                </a:lnTo>
                <a:lnTo>
                  <a:pt x="15581" y="3216"/>
                </a:lnTo>
                <a:lnTo>
                  <a:pt x="15587" y="3211"/>
                </a:lnTo>
                <a:lnTo>
                  <a:pt x="15594" y="3208"/>
                </a:lnTo>
                <a:lnTo>
                  <a:pt x="15601" y="3203"/>
                </a:lnTo>
                <a:lnTo>
                  <a:pt x="15604" y="3193"/>
                </a:lnTo>
                <a:lnTo>
                  <a:pt x="15602" y="3185"/>
                </a:lnTo>
                <a:lnTo>
                  <a:pt x="15600" y="3177"/>
                </a:lnTo>
                <a:lnTo>
                  <a:pt x="15592" y="3163"/>
                </a:lnTo>
                <a:lnTo>
                  <a:pt x="15579" y="3149"/>
                </a:lnTo>
                <a:lnTo>
                  <a:pt x="15563" y="3125"/>
                </a:lnTo>
                <a:lnTo>
                  <a:pt x="15553" y="3102"/>
                </a:lnTo>
                <a:lnTo>
                  <a:pt x="15551" y="3101"/>
                </a:lnTo>
                <a:lnTo>
                  <a:pt x="15547" y="3097"/>
                </a:lnTo>
                <a:lnTo>
                  <a:pt x="15546" y="3095"/>
                </a:lnTo>
                <a:lnTo>
                  <a:pt x="15546" y="3090"/>
                </a:lnTo>
                <a:lnTo>
                  <a:pt x="15546" y="3087"/>
                </a:lnTo>
                <a:lnTo>
                  <a:pt x="15544" y="3081"/>
                </a:lnTo>
                <a:lnTo>
                  <a:pt x="15541" y="3073"/>
                </a:lnTo>
                <a:lnTo>
                  <a:pt x="15538" y="3070"/>
                </a:lnTo>
                <a:lnTo>
                  <a:pt x="15535" y="3067"/>
                </a:lnTo>
                <a:lnTo>
                  <a:pt x="15531" y="3063"/>
                </a:lnTo>
                <a:lnTo>
                  <a:pt x="15525" y="3051"/>
                </a:lnTo>
                <a:lnTo>
                  <a:pt x="15521" y="3048"/>
                </a:lnTo>
                <a:lnTo>
                  <a:pt x="15514" y="3048"/>
                </a:lnTo>
                <a:lnTo>
                  <a:pt x="15514" y="3045"/>
                </a:lnTo>
                <a:lnTo>
                  <a:pt x="15511" y="3045"/>
                </a:lnTo>
                <a:lnTo>
                  <a:pt x="15508" y="3047"/>
                </a:lnTo>
                <a:lnTo>
                  <a:pt x="15506" y="3050"/>
                </a:lnTo>
                <a:lnTo>
                  <a:pt x="15505" y="3053"/>
                </a:lnTo>
                <a:lnTo>
                  <a:pt x="15515" y="3062"/>
                </a:lnTo>
                <a:lnTo>
                  <a:pt x="15516" y="3065"/>
                </a:lnTo>
                <a:lnTo>
                  <a:pt x="15514" y="3069"/>
                </a:lnTo>
                <a:lnTo>
                  <a:pt x="15510" y="3071"/>
                </a:lnTo>
                <a:lnTo>
                  <a:pt x="15507" y="3072"/>
                </a:lnTo>
                <a:lnTo>
                  <a:pt x="15504" y="3071"/>
                </a:lnTo>
                <a:lnTo>
                  <a:pt x="15498" y="3063"/>
                </a:lnTo>
                <a:lnTo>
                  <a:pt x="15486" y="3057"/>
                </a:lnTo>
                <a:lnTo>
                  <a:pt x="15474" y="3055"/>
                </a:lnTo>
                <a:lnTo>
                  <a:pt x="15467" y="3062"/>
                </a:lnTo>
                <a:lnTo>
                  <a:pt x="15471" y="3081"/>
                </a:lnTo>
                <a:cubicBezTo>
                  <a:pt x="15471" y="3081"/>
                  <a:pt x="15474" y="3088"/>
                  <a:pt x="15474" y="3088"/>
                </a:cubicBezTo>
                <a:close/>
                <a:moveTo>
                  <a:pt x="15818" y="3901"/>
                </a:moveTo>
                <a:lnTo>
                  <a:pt x="15820" y="3902"/>
                </a:lnTo>
                <a:lnTo>
                  <a:pt x="15821" y="3903"/>
                </a:lnTo>
                <a:lnTo>
                  <a:pt x="15820" y="3907"/>
                </a:lnTo>
                <a:lnTo>
                  <a:pt x="15818" y="3910"/>
                </a:lnTo>
                <a:lnTo>
                  <a:pt x="15818" y="3913"/>
                </a:lnTo>
                <a:lnTo>
                  <a:pt x="15819" y="3914"/>
                </a:lnTo>
                <a:lnTo>
                  <a:pt x="15822" y="3915"/>
                </a:lnTo>
                <a:lnTo>
                  <a:pt x="15829" y="3910"/>
                </a:lnTo>
                <a:lnTo>
                  <a:pt x="15829" y="3899"/>
                </a:lnTo>
                <a:lnTo>
                  <a:pt x="15824" y="3886"/>
                </a:lnTo>
                <a:lnTo>
                  <a:pt x="15817" y="3879"/>
                </a:lnTo>
                <a:lnTo>
                  <a:pt x="15813" y="3884"/>
                </a:lnTo>
                <a:lnTo>
                  <a:pt x="15813" y="3889"/>
                </a:lnTo>
                <a:lnTo>
                  <a:pt x="15817" y="3900"/>
                </a:lnTo>
                <a:cubicBezTo>
                  <a:pt x="15817" y="3900"/>
                  <a:pt x="15818" y="3901"/>
                  <a:pt x="15818" y="3901"/>
                </a:cubicBezTo>
                <a:close/>
                <a:moveTo>
                  <a:pt x="15713" y="3525"/>
                </a:moveTo>
                <a:lnTo>
                  <a:pt x="15712" y="3534"/>
                </a:lnTo>
                <a:lnTo>
                  <a:pt x="15714" y="3533"/>
                </a:lnTo>
                <a:lnTo>
                  <a:pt x="15717" y="3532"/>
                </a:lnTo>
                <a:lnTo>
                  <a:pt x="15719" y="3531"/>
                </a:lnTo>
                <a:lnTo>
                  <a:pt x="15720" y="3540"/>
                </a:lnTo>
                <a:lnTo>
                  <a:pt x="15722" y="3547"/>
                </a:lnTo>
                <a:lnTo>
                  <a:pt x="15723" y="3554"/>
                </a:lnTo>
                <a:lnTo>
                  <a:pt x="15717" y="3567"/>
                </a:lnTo>
                <a:lnTo>
                  <a:pt x="15717" y="3573"/>
                </a:lnTo>
                <a:lnTo>
                  <a:pt x="15717" y="3582"/>
                </a:lnTo>
                <a:lnTo>
                  <a:pt x="15717" y="3608"/>
                </a:lnTo>
                <a:lnTo>
                  <a:pt x="15716" y="3635"/>
                </a:lnTo>
                <a:lnTo>
                  <a:pt x="15717" y="3644"/>
                </a:lnTo>
                <a:lnTo>
                  <a:pt x="15722" y="3654"/>
                </a:lnTo>
                <a:lnTo>
                  <a:pt x="15727" y="3665"/>
                </a:lnTo>
                <a:lnTo>
                  <a:pt x="15732" y="3672"/>
                </a:lnTo>
                <a:lnTo>
                  <a:pt x="15736" y="3665"/>
                </a:lnTo>
                <a:lnTo>
                  <a:pt x="15739" y="3652"/>
                </a:lnTo>
                <a:lnTo>
                  <a:pt x="15742" y="3651"/>
                </a:lnTo>
                <a:lnTo>
                  <a:pt x="15746" y="3653"/>
                </a:lnTo>
                <a:lnTo>
                  <a:pt x="15748" y="3658"/>
                </a:lnTo>
                <a:lnTo>
                  <a:pt x="15750" y="3669"/>
                </a:lnTo>
                <a:lnTo>
                  <a:pt x="15763" y="3688"/>
                </a:lnTo>
                <a:lnTo>
                  <a:pt x="15764" y="3697"/>
                </a:lnTo>
                <a:lnTo>
                  <a:pt x="15767" y="3696"/>
                </a:lnTo>
                <a:lnTo>
                  <a:pt x="15771" y="3688"/>
                </a:lnTo>
                <a:lnTo>
                  <a:pt x="15772" y="3678"/>
                </a:lnTo>
                <a:lnTo>
                  <a:pt x="15772" y="3668"/>
                </a:lnTo>
                <a:lnTo>
                  <a:pt x="15768" y="3654"/>
                </a:lnTo>
                <a:lnTo>
                  <a:pt x="15767" y="3646"/>
                </a:lnTo>
                <a:lnTo>
                  <a:pt x="15768" y="3631"/>
                </a:lnTo>
                <a:lnTo>
                  <a:pt x="15767" y="3623"/>
                </a:lnTo>
                <a:lnTo>
                  <a:pt x="15765" y="3615"/>
                </a:lnTo>
                <a:lnTo>
                  <a:pt x="15761" y="3605"/>
                </a:lnTo>
                <a:lnTo>
                  <a:pt x="15759" y="3600"/>
                </a:lnTo>
                <a:lnTo>
                  <a:pt x="15756" y="3596"/>
                </a:lnTo>
                <a:lnTo>
                  <a:pt x="15754" y="3591"/>
                </a:lnTo>
                <a:lnTo>
                  <a:pt x="15751" y="3581"/>
                </a:lnTo>
                <a:lnTo>
                  <a:pt x="15750" y="3578"/>
                </a:lnTo>
                <a:lnTo>
                  <a:pt x="15746" y="3571"/>
                </a:lnTo>
                <a:lnTo>
                  <a:pt x="15738" y="3549"/>
                </a:lnTo>
                <a:lnTo>
                  <a:pt x="15729" y="3531"/>
                </a:lnTo>
                <a:lnTo>
                  <a:pt x="15728" y="3524"/>
                </a:lnTo>
                <a:lnTo>
                  <a:pt x="15726" y="3519"/>
                </a:lnTo>
                <a:lnTo>
                  <a:pt x="15715" y="3510"/>
                </a:lnTo>
                <a:lnTo>
                  <a:pt x="15711" y="3504"/>
                </a:lnTo>
                <a:lnTo>
                  <a:pt x="15708" y="3499"/>
                </a:lnTo>
                <a:lnTo>
                  <a:pt x="15707" y="3499"/>
                </a:lnTo>
                <a:lnTo>
                  <a:pt x="15704" y="3501"/>
                </a:lnTo>
                <a:lnTo>
                  <a:pt x="15711" y="3517"/>
                </a:lnTo>
                <a:cubicBezTo>
                  <a:pt x="15711" y="3517"/>
                  <a:pt x="15713" y="3525"/>
                  <a:pt x="15713" y="3525"/>
                </a:cubicBezTo>
                <a:close/>
                <a:moveTo>
                  <a:pt x="15488" y="2881"/>
                </a:moveTo>
                <a:lnTo>
                  <a:pt x="15491" y="2881"/>
                </a:lnTo>
                <a:lnTo>
                  <a:pt x="15494" y="2881"/>
                </a:lnTo>
                <a:lnTo>
                  <a:pt x="15490" y="2865"/>
                </a:lnTo>
                <a:lnTo>
                  <a:pt x="15488" y="2860"/>
                </a:lnTo>
                <a:lnTo>
                  <a:pt x="15486" y="2858"/>
                </a:lnTo>
                <a:lnTo>
                  <a:pt x="15483" y="2859"/>
                </a:lnTo>
                <a:lnTo>
                  <a:pt x="15481" y="2864"/>
                </a:lnTo>
                <a:lnTo>
                  <a:pt x="15483" y="2869"/>
                </a:lnTo>
                <a:cubicBezTo>
                  <a:pt x="15483" y="2869"/>
                  <a:pt x="15488" y="2881"/>
                  <a:pt x="15488" y="2881"/>
                </a:cubicBezTo>
                <a:close/>
                <a:moveTo>
                  <a:pt x="15362" y="3411"/>
                </a:moveTo>
                <a:lnTo>
                  <a:pt x="15358" y="3415"/>
                </a:lnTo>
                <a:lnTo>
                  <a:pt x="15355" y="3419"/>
                </a:lnTo>
                <a:lnTo>
                  <a:pt x="15351" y="3420"/>
                </a:lnTo>
                <a:lnTo>
                  <a:pt x="15343" y="3420"/>
                </a:lnTo>
                <a:lnTo>
                  <a:pt x="15341" y="3422"/>
                </a:lnTo>
                <a:lnTo>
                  <a:pt x="15339" y="3426"/>
                </a:lnTo>
                <a:lnTo>
                  <a:pt x="15342" y="3427"/>
                </a:lnTo>
                <a:lnTo>
                  <a:pt x="15344" y="3429"/>
                </a:lnTo>
                <a:lnTo>
                  <a:pt x="15345" y="3431"/>
                </a:lnTo>
                <a:lnTo>
                  <a:pt x="15343" y="3435"/>
                </a:lnTo>
                <a:lnTo>
                  <a:pt x="15350" y="3434"/>
                </a:lnTo>
                <a:lnTo>
                  <a:pt x="15357" y="3432"/>
                </a:lnTo>
                <a:lnTo>
                  <a:pt x="15362" y="3428"/>
                </a:lnTo>
                <a:lnTo>
                  <a:pt x="15361" y="3423"/>
                </a:lnTo>
                <a:lnTo>
                  <a:pt x="15368" y="3420"/>
                </a:lnTo>
                <a:lnTo>
                  <a:pt x="15374" y="3424"/>
                </a:lnTo>
                <a:lnTo>
                  <a:pt x="15380" y="3429"/>
                </a:lnTo>
                <a:lnTo>
                  <a:pt x="15387" y="3432"/>
                </a:lnTo>
                <a:lnTo>
                  <a:pt x="15390" y="3429"/>
                </a:lnTo>
                <a:lnTo>
                  <a:pt x="15394" y="3425"/>
                </a:lnTo>
                <a:lnTo>
                  <a:pt x="15399" y="3414"/>
                </a:lnTo>
                <a:lnTo>
                  <a:pt x="15403" y="3408"/>
                </a:lnTo>
                <a:lnTo>
                  <a:pt x="15401" y="3405"/>
                </a:lnTo>
                <a:lnTo>
                  <a:pt x="15398" y="3403"/>
                </a:lnTo>
                <a:lnTo>
                  <a:pt x="15394" y="3402"/>
                </a:lnTo>
                <a:lnTo>
                  <a:pt x="15389" y="3402"/>
                </a:lnTo>
                <a:lnTo>
                  <a:pt x="15386" y="3399"/>
                </a:lnTo>
                <a:lnTo>
                  <a:pt x="15378" y="3378"/>
                </a:lnTo>
                <a:lnTo>
                  <a:pt x="15372" y="3377"/>
                </a:lnTo>
                <a:lnTo>
                  <a:pt x="15368" y="3387"/>
                </a:lnTo>
                <a:lnTo>
                  <a:pt x="15364" y="3408"/>
                </a:lnTo>
                <a:cubicBezTo>
                  <a:pt x="15364" y="3408"/>
                  <a:pt x="15362" y="3411"/>
                  <a:pt x="15362" y="3411"/>
                </a:cubicBezTo>
                <a:close/>
                <a:moveTo>
                  <a:pt x="15894" y="3708"/>
                </a:moveTo>
                <a:lnTo>
                  <a:pt x="15898" y="3718"/>
                </a:lnTo>
                <a:lnTo>
                  <a:pt x="15903" y="3723"/>
                </a:lnTo>
                <a:lnTo>
                  <a:pt x="15904" y="3716"/>
                </a:lnTo>
                <a:lnTo>
                  <a:pt x="15905" y="3708"/>
                </a:lnTo>
                <a:lnTo>
                  <a:pt x="15902" y="3672"/>
                </a:lnTo>
                <a:lnTo>
                  <a:pt x="15900" y="3666"/>
                </a:lnTo>
                <a:lnTo>
                  <a:pt x="15901" y="3665"/>
                </a:lnTo>
                <a:lnTo>
                  <a:pt x="15902" y="3663"/>
                </a:lnTo>
                <a:lnTo>
                  <a:pt x="15902" y="3660"/>
                </a:lnTo>
                <a:lnTo>
                  <a:pt x="15904" y="3657"/>
                </a:lnTo>
                <a:lnTo>
                  <a:pt x="15905" y="3655"/>
                </a:lnTo>
                <a:lnTo>
                  <a:pt x="15905" y="3651"/>
                </a:lnTo>
                <a:lnTo>
                  <a:pt x="15901" y="3653"/>
                </a:lnTo>
                <a:lnTo>
                  <a:pt x="15897" y="3653"/>
                </a:lnTo>
                <a:lnTo>
                  <a:pt x="15893" y="3653"/>
                </a:lnTo>
                <a:lnTo>
                  <a:pt x="15889" y="3660"/>
                </a:lnTo>
                <a:lnTo>
                  <a:pt x="15888" y="3666"/>
                </a:lnTo>
                <a:lnTo>
                  <a:pt x="15891" y="3696"/>
                </a:lnTo>
                <a:cubicBezTo>
                  <a:pt x="15891" y="3696"/>
                  <a:pt x="15894" y="3708"/>
                  <a:pt x="15894" y="3708"/>
                </a:cubicBezTo>
                <a:close/>
                <a:moveTo>
                  <a:pt x="15298" y="3367"/>
                </a:moveTo>
                <a:lnTo>
                  <a:pt x="15296" y="3368"/>
                </a:lnTo>
                <a:lnTo>
                  <a:pt x="15296" y="3371"/>
                </a:lnTo>
                <a:lnTo>
                  <a:pt x="15297" y="3373"/>
                </a:lnTo>
                <a:lnTo>
                  <a:pt x="15299" y="3375"/>
                </a:lnTo>
                <a:lnTo>
                  <a:pt x="15301" y="3375"/>
                </a:lnTo>
                <a:lnTo>
                  <a:pt x="15303" y="3377"/>
                </a:lnTo>
                <a:lnTo>
                  <a:pt x="15303" y="3381"/>
                </a:lnTo>
                <a:lnTo>
                  <a:pt x="15303" y="3385"/>
                </a:lnTo>
                <a:lnTo>
                  <a:pt x="15304" y="3387"/>
                </a:lnTo>
                <a:lnTo>
                  <a:pt x="15308" y="3390"/>
                </a:lnTo>
                <a:lnTo>
                  <a:pt x="15314" y="3392"/>
                </a:lnTo>
                <a:lnTo>
                  <a:pt x="15320" y="3392"/>
                </a:lnTo>
                <a:lnTo>
                  <a:pt x="15325" y="3389"/>
                </a:lnTo>
                <a:lnTo>
                  <a:pt x="15330" y="3386"/>
                </a:lnTo>
                <a:lnTo>
                  <a:pt x="15334" y="3391"/>
                </a:lnTo>
                <a:lnTo>
                  <a:pt x="15339" y="3402"/>
                </a:lnTo>
                <a:lnTo>
                  <a:pt x="15341" y="3402"/>
                </a:lnTo>
                <a:lnTo>
                  <a:pt x="15340" y="3395"/>
                </a:lnTo>
                <a:lnTo>
                  <a:pt x="15339" y="3393"/>
                </a:lnTo>
                <a:lnTo>
                  <a:pt x="15343" y="3393"/>
                </a:lnTo>
                <a:lnTo>
                  <a:pt x="15346" y="3396"/>
                </a:lnTo>
                <a:lnTo>
                  <a:pt x="15348" y="3400"/>
                </a:lnTo>
                <a:lnTo>
                  <a:pt x="15348" y="3405"/>
                </a:lnTo>
                <a:lnTo>
                  <a:pt x="15351" y="3403"/>
                </a:lnTo>
                <a:lnTo>
                  <a:pt x="15353" y="3403"/>
                </a:lnTo>
                <a:lnTo>
                  <a:pt x="15354" y="3405"/>
                </a:lnTo>
                <a:lnTo>
                  <a:pt x="15355" y="3408"/>
                </a:lnTo>
                <a:lnTo>
                  <a:pt x="15360" y="3401"/>
                </a:lnTo>
                <a:lnTo>
                  <a:pt x="15365" y="3390"/>
                </a:lnTo>
                <a:lnTo>
                  <a:pt x="15368" y="3377"/>
                </a:lnTo>
                <a:lnTo>
                  <a:pt x="15366" y="3368"/>
                </a:lnTo>
                <a:lnTo>
                  <a:pt x="15360" y="3360"/>
                </a:lnTo>
                <a:lnTo>
                  <a:pt x="15354" y="3354"/>
                </a:lnTo>
                <a:lnTo>
                  <a:pt x="15348" y="3353"/>
                </a:lnTo>
                <a:lnTo>
                  <a:pt x="15345" y="3360"/>
                </a:lnTo>
                <a:lnTo>
                  <a:pt x="15343" y="3360"/>
                </a:lnTo>
                <a:lnTo>
                  <a:pt x="15338" y="3352"/>
                </a:lnTo>
                <a:lnTo>
                  <a:pt x="15332" y="3351"/>
                </a:lnTo>
                <a:lnTo>
                  <a:pt x="15326" y="3351"/>
                </a:lnTo>
                <a:lnTo>
                  <a:pt x="15321" y="3348"/>
                </a:lnTo>
                <a:lnTo>
                  <a:pt x="15318" y="3346"/>
                </a:lnTo>
                <a:lnTo>
                  <a:pt x="15318" y="3346"/>
                </a:lnTo>
                <a:lnTo>
                  <a:pt x="15316" y="3348"/>
                </a:lnTo>
                <a:lnTo>
                  <a:pt x="15318" y="3352"/>
                </a:lnTo>
                <a:lnTo>
                  <a:pt x="15318" y="3354"/>
                </a:lnTo>
                <a:lnTo>
                  <a:pt x="15318" y="3357"/>
                </a:lnTo>
                <a:lnTo>
                  <a:pt x="15316" y="3360"/>
                </a:lnTo>
                <a:lnTo>
                  <a:pt x="15314" y="3357"/>
                </a:lnTo>
                <a:lnTo>
                  <a:pt x="15310" y="3363"/>
                </a:lnTo>
                <a:lnTo>
                  <a:pt x="15304" y="3366"/>
                </a:lnTo>
                <a:cubicBezTo>
                  <a:pt x="15304" y="3366"/>
                  <a:pt x="15298" y="3367"/>
                  <a:pt x="15298" y="3367"/>
                </a:cubicBezTo>
                <a:close/>
                <a:moveTo>
                  <a:pt x="15300" y="3349"/>
                </a:moveTo>
                <a:lnTo>
                  <a:pt x="15303" y="3345"/>
                </a:lnTo>
                <a:lnTo>
                  <a:pt x="15307" y="3348"/>
                </a:lnTo>
                <a:lnTo>
                  <a:pt x="15308" y="3339"/>
                </a:lnTo>
                <a:lnTo>
                  <a:pt x="15306" y="3333"/>
                </a:lnTo>
                <a:lnTo>
                  <a:pt x="15301" y="3324"/>
                </a:lnTo>
                <a:lnTo>
                  <a:pt x="15296" y="3326"/>
                </a:lnTo>
                <a:lnTo>
                  <a:pt x="15295" y="3329"/>
                </a:lnTo>
                <a:lnTo>
                  <a:pt x="15296" y="3341"/>
                </a:lnTo>
                <a:lnTo>
                  <a:pt x="15295" y="3347"/>
                </a:lnTo>
                <a:lnTo>
                  <a:pt x="15292" y="3352"/>
                </a:lnTo>
                <a:lnTo>
                  <a:pt x="15292" y="3356"/>
                </a:lnTo>
                <a:lnTo>
                  <a:pt x="15296" y="3360"/>
                </a:lnTo>
                <a:cubicBezTo>
                  <a:pt x="15296" y="3360"/>
                  <a:pt x="15300" y="3349"/>
                  <a:pt x="15300" y="3349"/>
                </a:cubicBezTo>
                <a:close/>
                <a:moveTo>
                  <a:pt x="15708" y="3877"/>
                </a:moveTo>
                <a:lnTo>
                  <a:pt x="15690" y="3882"/>
                </a:lnTo>
                <a:lnTo>
                  <a:pt x="15689" y="3879"/>
                </a:lnTo>
                <a:lnTo>
                  <a:pt x="15687" y="3878"/>
                </a:lnTo>
                <a:lnTo>
                  <a:pt x="15685" y="3877"/>
                </a:lnTo>
                <a:lnTo>
                  <a:pt x="15684" y="3876"/>
                </a:lnTo>
                <a:lnTo>
                  <a:pt x="15677" y="3879"/>
                </a:lnTo>
                <a:lnTo>
                  <a:pt x="15674" y="3887"/>
                </a:lnTo>
                <a:lnTo>
                  <a:pt x="15674" y="3896"/>
                </a:lnTo>
                <a:lnTo>
                  <a:pt x="15676" y="3903"/>
                </a:lnTo>
                <a:lnTo>
                  <a:pt x="15675" y="3904"/>
                </a:lnTo>
                <a:lnTo>
                  <a:pt x="15674" y="3906"/>
                </a:lnTo>
                <a:lnTo>
                  <a:pt x="15673" y="3907"/>
                </a:lnTo>
                <a:lnTo>
                  <a:pt x="15671" y="3909"/>
                </a:lnTo>
                <a:lnTo>
                  <a:pt x="15673" y="3914"/>
                </a:lnTo>
                <a:lnTo>
                  <a:pt x="15670" y="3923"/>
                </a:lnTo>
                <a:lnTo>
                  <a:pt x="15671" y="3930"/>
                </a:lnTo>
                <a:lnTo>
                  <a:pt x="15673" y="3933"/>
                </a:lnTo>
                <a:lnTo>
                  <a:pt x="15677" y="3935"/>
                </a:lnTo>
                <a:lnTo>
                  <a:pt x="15685" y="3936"/>
                </a:lnTo>
                <a:lnTo>
                  <a:pt x="15687" y="3938"/>
                </a:lnTo>
                <a:lnTo>
                  <a:pt x="15690" y="3939"/>
                </a:lnTo>
                <a:lnTo>
                  <a:pt x="15692" y="3938"/>
                </a:lnTo>
                <a:lnTo>
                  <a:pt x="15694" y="3936"/>
                </a:lnTo>
                <a:lnTo>
                  <a:pt x="15695" y="3934"/>
                </a:lnTo>
                <a:lnTo>
                  <a:pt x="15697" y="3933"/>
                </a:lnTo>
                <a:lnTo>
                  <a:pt x="15704" y="3932"/>
                </a:lnTo>
                <a:lnTo>
                  <a:pt x="15709" y="3933"/>
                </a:lnTo>
                <a:lnTo>
                  <a:pt x="15711" y="3934"/>
                </a:lnTo>
                <a:lnTo>
                  <a:pt x="15712" y="3938"/>
                </a:lnTo>
                <a:lnTo>
                  <a:pt x="15716" y="3939"/>
                </a:lnTo>
                <a:lnTo>
                  <a:pt x="15725" y="3939"/>
                </a:lnTo>
                <a:lnTo>
                  <a:pt x="15729" y="3940"/>
                </a:lnTo>
                <a:lnTo>
                  <a:pt x="15731" y="3943"/>
                </a:lnTo>
                <a:lnTo>
                  <a:pt x="15733" y="3946"/>
                </a:lnTo>
                <a:lnTo>
                  <a:pt x="15735" y="3948"/>
                </a:lnTo>
                <a:lnTo>
                  <a:pt x="15737" y="3948"/>
                </a:lnTo>
                <a:lnTo>
                  <a:pt x="15742" y="3947"/>
                </a:lnTo>
                <a:lnTo>
                  <a:pt x="15744" y="3948"/>
                </a:lnTo>
                <a:lnTo>
                  <a:pt x="15746" y="3951"/>
                </a:lnTo>
                <a:lnTo>
                  <a:pt x="15746" y="3953"/>
                </a:lnTo>
                <a:lnTo>
                  <a:pt x="15745" y="3954"/>
                </a:lnTo>
                <a:lnTo>
                  <a:pt x="15742" y="3956"/>
                </a:lnTo>
                <a:lnTo>
                  <a:pt x="15740" y="3961"/>
                </a:lnTo>
                <a:lnTo>
                  <a:pt x="15736" y="3972"/>
                </a:lnTo>
                <a:lnTo>
                  <a:pt x="15741" y="3975"/>
                </a:lnTo>
                <a:lnTo>
                  <a:pt x="15741" y="3981"/>
                </a:lnTo>
                <a:lnTo>
                  <a:pt x="15739" y="3988"/>
                </a:lnTo>
                <a:lnTo>
                  <a:pt x="15735" y="3993"/>
                </a:lnTo>
                <a:lnTo>
                  <a:pt x="15739" y="3993"/>
                </a:lnTo>
                <a:lnTo>
                  <a:pt x="15746" y="3991"/>
                </a:lnTo>
                <a:lnTo>
                  <a:pt x="15748" y="3992"/>
                </a:lnTo>
                <a:lnTo>
                  <a:pt x="15749" y="3996"/>
                </a:lnTo>
                <a:lnTo>
                  <a:pt x="15749" y="4001"/>
                </a:lnTo>
                <a:lnTo>
                  <a:pt x="15749" y="4005"/>
                </a:lnTo>
                <a:lnTo>
                  <a:pt x="15753" y="4008"/>
                </a:lnTo>
                <a:lnTo>
                  <a:pt x="15745" y="4035"/>
                </a:lnTo>
                <a:lnTo>
                  <a:pt x="15750" y="4037"/>
                </a:lnTo>
                <a:lnTo>
                  <a:pt x="15754" y="4038"/>
                </a:lnTo>
                <a:lnTo>
                  <a:pt x="15758" y="4036"/>
                </a:lnTo>
                <a:lnTo>
                  <a:pt x="15761" y="4032"/>
                </a:lnTo>
                <a:lnTo>
                  <a:pt x="15764" y="4035"/>
                </a:lnTo>
                <a:lnTo>
                  <a:pt x="15765" y="4038"/>
                </a:lnTo>
                <a:lnTo>
                  <a:pt x="15766" y="4041"/>
                </a:lnTo>
                <a:lnTo>
                  <a:pt x="15765" y="4044"/>
                </a:lnTo>
                <a:lnTo>
                  <a:pt x="15768" y="4045"/>
                </a:lnTo>
                <a:lnTo>
                  <a:pt x="15770" y="4047"/>
                </a:lnTo>
                <a:lnTo>
                  <a:pt x="15771" y="4050"/>
                </a:lnTo>
                <a:lnTo>
                  <a:pt x="15771" y="4053"/>
                </a:lnTo>
                <a:lnTo>
                  <a:pt x="15777" y="4062"/>
                </a:lnTo>
                <a:lnTo>
                  <a:pt x="15780" y="4064"/>
                </a:lnTo>
                <a:lnTo>
                  <a:pt x="15782" y="4061"/>
                </a:lnTo>
                <a:lnTo>
                  <a:pt x="15784" y="4059"/>
                </a:lnTo>
                <a:lnTo>
                  <a:pt x="15788" y="4063"/>
                </a:lnTo>
                <a:lnTo>
                  <a:pt x="15793" y="4068"/>
                </a:lnTo>
                <a:lnTo>
                  <a:pt x="15794" y="4071"/>
                </a:lnTo>
                <a:lnTo>
                  <a:pt x="15799" y="4073"/>
                </a:lnTo>
                <a:lnTo>
                  <a:pt x="15801" y="4077"/>
                </a:lnTo>
                <a:lnTo>
                  <a:pt x="15801" y="4082"/>
                </a:lnTo>
                <a:lnTo>
                  <a:pt x="15804" y="4086"/>
                </a:lnTo>
                <a:lnTo>
                  <a:pt x="15808" y="4087"/>
                </a:lnTo>
                <a:lnTo>
                  <a:pt x="15812" y="4087"/>
                </a:lnTo>
                <a:lnTo>
                  <a:pt x="15816" y="4087"/>
                </a:lnTo>
                <a:lnTo>
                  <a:pt x="15819" y="4092"/>
                </a:lnTo>
                <a:lnTo>
                  <a:pt x="15818" y="4095"/>
                </a:lnTo>
                <a:lnTo>
                  <a:pt x="15820" y="4100"/>
                </a:lnTo>
                <a:lnTo>
                  <a:pt x="15822" y="4103"/>
                </a:lnTo>
                <a:lnTo>
                  <a:pt x="15825" y="4101"/>
                </a:lnTo>
                <a:lnTo>
                  <a:pt x="15826" y="4104"/>
                </a:lnTo>
                <a:lnTo>
                  <a:pt x="15829" y="4107"/>
                </a:lnTo>
                <a:lnTo>
                  <a:pt x="15829" y="4110"/>
                </a:lnTo>
                <a:lnTo>
                  <a:pt x="15834" y="4108"/>
                </a:lnTo>
                <a:lnTo>
                  <a:pt x="15838" y="4109"/>
                </a:lnTo>
                <a:lnTo>
                  <a:pt x="15845" y="4116"/>
                </a:lnTo>
                <a:lnTo>
                  <a:pt x="15845" y="4113"/>
                </a:lnTo>
                <a:lnTo>
                  <a:pt x="15847" y="4107"/>
                </a:lnTo>
                <a:lnTo>
                  <a:pt x="15850" y="4115"/>
                </a:lnTo>
                <a:lnTo>
                  <a:pt x="15852" y="4118"/>
                </a:lnTo>
                <a:lnTo>
                  <a:pt x="15855" y="4119"/>
                </a:lnTo>
                <a:lnTo>
                  <a:pt x="15856" y="4120"/>
                </a:lnTo>
                <a:lnTo>
                  <a:pt x="15859" y="4124"/>
                </a:lnTo>
                <a:lnTo>
                  <a:pt x="15861" y="4125"/>
                </a:lnTo>
                <a:lnTo>
                  <a:pt x="15866" y="4124"/>
                </a:lnTo>
                <a:lnTo>
                  <a:pt x="15867" y="4123"/>
                </a:lnTo>
                <a:lnTo>
                  <a:pt x="15867" y="4122"/>
                </a:lnTo>
                <a:lnTo>
                  <a:pt x="15880" y="4127"/>
                </a:lnTo>
                <a:lnTo>
                  <a:pt x="15883" y="4129"/>
                </a:lnTo>
                <a:lnTo>
                  <a:pt x="15886" y="4130"/>
                </a:lnTo>
                <a:lnTo>
                  <a:pt x="15896" y="4126"/>
                </a:lnTo>
                <a:lnTo>
                  <a:pt x="15900" y="4125"/>
                </a:lnTo>
                <a:lnTo>
                  <a:pt x="15903" y="4127"/>
                </a:lnTo>
                <a:lnTo>
                  <a:pt x="15908" y="4132"/>
                </a:lnTo>
                <a:lnTo>
                  <a:pt x="15922" y="4140"/>
                </a:lnTo>
                <a:lnTo>
                  <a:pt x="15924" y="4142"/>
                </a:lnTo>
                <a:lnTo>
                  <a:pt x="15926" y="4145"/>
                </a:lnTo>
                <a:lnTo>
                  <a:pt x="15928" y="4148"/>
                </a:lnTo>
                <a:lnTo>
                  <a:pt x="15932" y="4149"/>
                </a:lnTo>
                <a:lnTo>
                  <a:pt x="15940" y="4148"/>
                </a:lnTo>
                <a:lnTo>
                  <a:pt x="15945" y="4149"/>
                </a:lnTo>
                <a:lnTo>
                  <a:pt x="15948" y="4152"/>
                </a:lnTo>
                <a:lnTo>
                  <a:pt x="15956" y="4143"/>
                </a:lnTo>
                <a:lnTo>
                  <a:pt x="15963" y="4142"/>
                </a:lnTo>
                <a:lnTo>
                  <a:pt x="15986" y="4154"/>
                </a:lnTo>
                <a:lnTo>
                  <a:pt x="15990" y="4155"/>
                </a:lnTo>
                <a:lnTo>
                  <a:pt x="15996" y="4155"/>
                </a:lnTo>
                <a:lnTo>
                  <a:pt x="15999" y="4156"/>
                </a:lnTo>
                <a:lnTo>
                  <a:pt x="16002" y="4158"/>
                </a:lnTo>
                <a:lnTo>
                  <a:pt x="16006" y="4155"/>
                </a:lnTo>
                <a:lnTo>
                  <a:pt x="16010" y="4155"/>
                </a:lnTo>
                <a:lnTo>
                  <a:pt x="16014" y="4157"/>
                </a:lnTo>
                <a:lnTo>
                  <a:pt x="16018" y="4158"/>
                </a:lnTo>
                <a:lnTo>
                  <a:pt x="16023" y="4155"/>
                </a:lnTo>
                <a:lnTo>
                  <a:pt x="16023" y="4150"/>
                </a:lnTo>
                <a:lnTo>
                  <a:pt x="16021" y="4147"/>
                </a:lnTo>
                <a:lnTo>
                  <a:pt x="16017" y="4149"/>
                </a:lnTo>
                <a:lnTo>
                  <a:pt x="16007" y="4146"/>
                </a:lnTo>
                <a:lnTo>
                  <a:pt x="15994" y="4147"/>
                </a:lnTo>
                <a:lnTo>
                  <a:pt x="15984" y="4145"/>
                </a:lnTo>
                <a:lnTo>
                  <a:pt x="15982" y="4134"/>
                </a:lnTo>
                <a:lnTo>
                  <a:pt x="15984" y="4131"/>
                </a:lnTo>
                <a:lnTo>
                  <a:pt x="15986" y="4128"/>
                </a:lnTo>
                <a:lnTo>
                  <a:pt x="15988" y="4126"/>
                </a:lnTo>
                <a:lnTo>
                  <a:pt x="15990" y="4125"/>
                </a:lnTo>
                <a:lnTo>
                  <a:pt x="15991" y="4123"/>
                </a:lnTo>
                <a:lnTo>
                  <a:pt x="15992" y="4098"/>
                </a:lnTo>
                <a:lnTo>
                  <a:pt x="15991" y="4091"/>
                </a:lnTo>
                <a:lnTo>
                  <a:pt x="15988" y="4086"/>
                </a:lnTo>
                <a:lnTo>
                  <a:pt x="15977" y="4075"/>
                </a:lnTo>
                <a:lnTo>
                  <a:pt x="15973" y="4070"/>
                </a:lnTo>
                <a:lnTo>
                  <a:pt x="15970" y="4064"/>
                </a:lnTo>
                <a:lnTo>
                  <a:pt x="15969" y="4049"/>
                </a:lnTo>
                <a:lnTo>
                  <a:pt x="15967" y="4047"/>
                </a:lnTo>
                <a:lnTo>
                  <a:pt x="15965" y="4047"/>
                </a:lnTo>
                <a:lnTo>
                  <a:pt x="15963" y="4044"/>
                </a:lnTo>
                <a:lnTo>
                  <a:pt x="15962" y="4041"/>
                </a:lnTo>
                <a:lnTo>
                  <a:pt x="15956" y="4018"/>
                </a:lnTo>
                <a:lnTo>
                  <a:pt x="15953" y="4011"/>
                </a:lnTo>
                <a:lnTo>
                  <a:pt x="15950" y="4008"/>
                </a:lnTo>
                <a:lnTo>
                  <a:pt x="15946" y="4004"/>
                </a:lnTo>
                <a:lnTo>
                  <a:pt x="15938" y="3988"/>
                </a:lnTo>
                <a:lnTo>
                  <a:pt x="15932" y="3984"/>
                </a:lnTo>
                <a:lnTo>
                  <a:pt x="15929" y="3984"/>
                </a:lnTo>
                <a:lnTo>
                  <a:pt x="15926" y="3985"/>
                </a:lnTo>
                <a:lnTo>
                  <a:pt x="15923" y="3987"/>
                </a:lnTo>
                <a:lnTo>
                  <a:pt x="15922" y="3996"/>
                </a:lnTo>
                <a:lnTo>
                  <a:pt x="15920" y="3998"/>
                </a:lnTo>
                <a:lnTo>
                  <a:pt x="15914" y="3996"/>
                </a:lnTo>
                <a:lnTo>
                  <a:pt x="15904" y="3998"/>
                </a:lnTo>
                <a:lnTo>
                  <a:pt x="15900" y="3996"/>
                </a:lnTo>
                <a:lnTo>
                  <a:pt x="15897" y="3993"/>
                </a:lnTo>
                <a:lnTo>
                  <a:pt x="15892" y="3984"/>
                </a:lnTo>
                <a:lnTo>
                  <a:pt x="15890" y="3981"/>
                </a:lnTo>
                <a:lnTo>
                  <a:pt x="15885" y="3984"/>
                </a:lnTo>
                <a:lnTo>
                  <a:pt x="15879" y="3983"/>
                </a:lnTo>
                <a:lnTo>
                  <a:pt x="15867" y="3978"/>
                </a:lnTo>
                <a:lnTo>
                  <a:pt x="15863" y="3982"/>
                </a:lnTo>
                <a:lnTo>
                  <a:pt x="15855" y="3984"/>
                </a:lnTo>
                <a:lnTo>
                  <a:pt x="15848" y="3984"/>
                </a:lnTo>
                <a:lnTo>
                  <a:pt x="15845" y="3980"/>
                </a:lnTo>
                <a:lnTo>
                  <a:pt x="15843" y="3976"/>
                </a:lnTo>
                <a:lnTo>
                  <a:pt x="15834" y="3968"/>
                </a:lnTo>
                <a:lnTo>
                  <a:pt x="15830" y="3966"/>
                </a:lnTo>
                <a:lnTo>
                  <a:pt x="15826" y="3966"/>
                </a:lnTo>
                <a:lnTo>
                  <a:pt x="15821" y="3966"/>
                </a:lnTo>
                <a:lnTo>
                  <a:pt x="15816" y="3966"/>
                </a:lnTo>
                <a:lnTo>
                  <a:pt x="15811" y="3962"/>
                </a:lnTo>
                <a:lnTo>
                  <a:pt x="15805" y="3948"/>
                </a:lnTo>
                <a:lnTo>
                  <a:pt x="15801" y="3945"/>
                </a:lnTo>
                <a:lnTo>
                  <a:pt x="15795" y="3948"/>
                </a:lnTo>
                <a:lnTo>
                  <a:pt x="15776" y="3927"/>
                </a:lnTo>
                <a:lnTo>
                  <a:pt x="15742" y="3898"/>
                </a:lnTo>
                <a:cubicBezTo>
                  <a:pt x="15742" y="3898"/>
                  <a:pt x="15708" y="3877"/>
                  <a:pt x="15708" y="3877"/>
                </a:cubicBezTo>
                <a:close/>
                <a:moveTo>
                  <a:pt x="17309" y="8543"/>
                </a:moveTo>
                <a:lnTo>
                  <a:pt x="17303" y="8555"/>
                </a:lnTo>
                <a:lnTo>
                  <a:pt x="17299" y="8560"/>
                </a:lnTo>
                <a:lnTo>
                  <a:pt x="17292" y="8565"/>
                </a:lnTo>
                <a:lnTo>
                  <a:pt x="17285" y="8567"/>
                </a:lnTo>
                <a:lnTo>
                  <a:pt x="17266" y="8565"/>
                </a:lnTo>
                <a:lnTo>
                  <a:pt x="17268" y="8571"/>
                </a:lnTo>
                <a:lnTo>
                  <a:pt x="17280" y="8586"/>
                </a:lnTo>
                <a:lnTo>
                  <a:pt x="17277" y="8592"/>
                </a:lnTo>
                <a:lnTo>
                  <a:pt x="17277" y="8597"/>
                </a:lnTo>
                <a:lnTo>
                  <a:pt x="17278" y="8602"/>
                </a:lnTo>
                <a:lnTo>
                  <a:pt x="17285" y="8605"/>
                </a:lnTo>
                <a:lnTo>
                  <a:pt x="17286" y="8608"/>
                </a:lnTo>
                <a:lnTo>
                  <a:pt x="17286" y="8612"/>
                </a:lnTo>
                <a:lnTo>
                  <a:pt x="17286" y="8615"/>
                </a:lnTo>
                <a:lnTo>
                  <a:pt x="17293" y="8626"/>
                </a:lnTo>
                <a:lnTo>
                  <a:pt x="17301" y="8635"/>
                </a:lnTo>
                <a:lnTo>
                  <a:pt x="17310" y="8639"/>
                </a:lnTo>
                <a:lnTo>
                  <a:pt x="17339" y="8643"/>
                </a:lnTo>
                <a:lnTo>
                  <a:pt x="17341" y="8646"/>
                </a:lnTo>
                <a:lnTo>
                  <a:pt x="17341" y="8653"/>
                </a:lnTo>
                <a:lnTo>
                  <a:pt x="17343" y="8657"/>
                </a:lnTo>
                <a:lnTo>
                  <a:pt x="17348" y="8659"/>
                </a:lnTo>
                <a:lnTo>
                  <a:pt x="17353" y="8660"/>
                </a:lnTo>
                <a:lnTo>
                  <a:pt x="17355" y="8662"/>
                </a:lnTo>
                <a:lnTo>
                  <a:pt x="17357" y="8675"/>
                </a:lnTo>
                <a:lnTo>
                  <a:pt x="17363" y="8678"/>
                </a:lnTo>
                <a:lnTo>
                  <a:pt x="17371" y="8678"/>
                </a:lnTo>
                <a:lnTo>
                  <a:pt x="17376" y="8681"/>
                </a:lnTo>
                <a:lnTo>
                  <a:pt x="17381" y="8677"/>
                </a:lnTo>
                <a:lnTo>
                  <a:pt x="17385" y="8673"/>
                </a:lnTo>
                <a:lnTo>
                  <a:pt x="17387" y="8668"/>
                </a:lnTo>
                <a:lnTo>
                  <a:pt x="17389" y="8659"/>
                </a:lnTo>
                <a:lnTo>
                  <a:pt x="17390" y="8642"/>
                </a:lnTo>
                <a:lnTo>
                  <a:pt x="17392" y="8636"/>
                </a:lnTo>
                <a:lnTo>
                  <a:pt x="17403" y="8631"/>
                </a:lnTo>
                <a:lnTo>
                  <a:pt x="17402" y="8626"/>
                </a:lnTo>
                <a:lnTo>
                  <a:pt x="17398" y="8619"/>
                </a:lnTo>
                <a:lnTo>
                  <a:pt x="17394" y="8615"/>
                </a:lnTo>
                <a:lnTo>
                  <a:pt x="17391" y="8614"/>
                </a:lnTo>
                <a:lnTo>
                  <a:pt x="17387" y="8613"/>
                </a:lnTo>
                <a:lnTo>
                  <a:pt x="17384" y="8612"/>
                </a:lnTo>
                <a:lnTo>
                  <a:pt x="17381" y="8607"/>
                </a:lnTo>
                <a:lnTo>
                  <a:pt x="17381" y="8603"/>
                </a:lnTo>
                <a:lnTo>
                  <a:pt x="17383" y="8599"/>
                </a:lnTo>
                <a:lnTo>
                  <a:pt x="17387" y="8591"/>
                </a:lnTo>
                <a:lnTo>
                  <a:pt x="17386" y="8589"/>
                </a:lnTo>
                <a:lnTo>
                  <a:pt x="17384" y="8585"/>
                </a:lnTo>
                <a:lnTo>
                  <a:pt x="17383" y="8583"/>
                </a:lnTo>
                <a:lnTo>
                  <a:pt x="17382" y="8578"/>
                </a:lnTo>
                <a:lnTo>
                  <a:pt x="17380" y="8577"/>
                </a:lnTo>
                <a:lnTo>
                  <a:pt x="17376" y="8577"/>
                </a:lnTo>
                <a:lnTo>
                  <a:pt x="17373" y="8576"/>
                </a:lnTo>
                <a:lnTo>
                  <a:pt x="17365" y="8572"/>
                </a:lnTo>
                <a:lnTo>
                  <a:pt x="17362" y="8570"/>
                </a:lnTo>
                <a:lnTo>
                  <a:pt x="17359" y="8566"/>
                </a:lnTo>
                <a:lnTo>
                  <a:pt x="17356" y="8564"/>
                </a:lnTo>
                <a:lnTo>
                  <a:pt x="17353" y="8562"/>
                </a:lnTo>
                <a:lnTo>
                  <a:pt x="17351" y="8560"/>
                </a:lnTo>
                <a:lnTo>
                  <a:pt x="17350" y="8557"/>
                </a:lnTo>
                <a:lnTo>
                  <a:pt x="17351" y="8552"/>
                </a:lnTo>
                <a:lnTo>
                  <a:pt x="17356" y="8543"/>
                </a:lnTo>
                <a:lnTo>
                  <a:pt x="17358" y="8538"/>
                </a:lnTo>
                <a:lnTo>
                  <a:pt x="17354" y="8526"/>
                </a:lnTo>
                <a:lnTo>
                  <a:pt x="17353" y="8514"/>
                </a:lnTo>
                <a:lnTo>
                  <a:pt x="17353" y="8509"/>
                </a:lnTo>
                <a:lnTo>
                  <a:pt x="17356" y="8501"/>
                </a:lnTo>
                <a:lnTo>
                  <a:pt x="17361" y="8493"/>
                </a:lnTo>
                <a:lnTo>
                  <a:pt x="17364" y="8486"/>
                </a:lnTo>
                <a:lnTo>
                  <a:pt x="17362" y="8478"/>
                </a:lnTo>
                <a:lnTo>
                  <a:pt x="17358" y="8477"/>
                </a:lnTo>
                <a:lnTo>
                  <a:pt x="17335" y="8460"/>
                </a:lnTo>
                <a:lnTo>
                  <a:pt x="17324" y="8464"/>
                </a:lnTo>
                <a:lnTo>
                  <a:pt x="17323" y="8469"/>
                </a:lnTo>
                <a:lnTo>
                  <a:pt x="17321" y="8473"/>
                </a:lnTo>
                <a:lnTo>
                  <a:pt x="17318" y="8476"/>
                </a:lnTo>
                <a:lnTo>
                  <a:pt x="17315" y="8478"/>
                </a:lnTo>
                <a:lnTo>
                  <a:pt x="17311" y="8478"/>
                </a:lnTo>
                <a:lnTo>
                  <a:pt x="17309" y="8477"/>
                </a:lnTo>
                <a:lnTo>
                  <a:pt x="17306" y="8476"/>
                </a:lnTo>
                <a:lnTo>
                  <a:pt x="17304" y="8473"/>
                </a:lnTo>
                <a:lnTo>
                  <a:pt x="17302" y="8473"/>
                </a:lnTo>
                <a:lnTo>
                  <a:pt x="17291" y="8475"/>
                </a:lnTo>
                <a:lnTo>
                  <a:pt x="17284" y="8479"/>
                </a:lnTo>
                <a:lnTo>
                  <a:pt x="17280" y="8488"/>
                </a:lnTo>
                <a:lnTo>
                  <a:pt x="17278" y="8498"/>
                </a:lnTo>
                <a:lnTo>
                  <a:pt x="17278" y="8502"/>
                </a:lnTo>
                <a:lnTo>
                  <a:pt x="17303" y="8498"/>
                </a:lnTo>
                <a:lnTo>
                  <a:pt x="17319" y="8508"/>
                </a:lnTo>
                <a:lnTo>
                  <a:pt x="17323" y="8511"/>
                </a:lnTo>
                <a:lnTo>
                  <a:pt x="17324" y="8520"/>
                </a:lnTo>
                <a:lnTo>
                  <a:pt x="17320" y="8529"/>
                </a:lnTo>
                <a:cubicBezTo>
                  <a:pt x="17320" y="8529"/>
                  <a:pt x="17309" y="8543"/>
                  <a:pt x="17309" y="8543"/>
                </a:cubicBezTo>
                <a:close/>
                <a:moveTo>
                  <a:pt x="16171" y="3082"/>
                </a:moveTo>
                <a:lnTo>
                  <a:pt x="16173" y="3081"/>
                </a:lnTo>
                <a:lnTo>
                  <a:pt x="16174" y="3080"/>
                </a:lnTo>
                <a:lnTo>
                  <a:pt x="16175" y="3078"/>
                </a:lnTo>
                <a:lnTo>
                  <a:pt x="16172" y="3076"/>
                </a:lnTo>
                <a:lnTo>
                  <a:pt x="16168" y="3076"/>
                </a:lnTo>
                <a:lnTo>
                  <a:pt x="16167" y="3078"/>
                </a:lnTo>
                <a:lnTo>
                  <a:pt x="16169" y="3083"/>
                </a:lnTo>
                <a:cubicBezTo>
                  <a:pt x="16169" y="3083"/>
                  <a:pt x="16171" y="3082"/>
                  <a:pt x="16171" y="3082"/>
                </a:cubicBezTo>
                <a:close/>
                <a:moveTo>
                  <a:pt x="16323" y="8288"/>
                </a:moveTo>
                <a:lnTo>
                  <a:pt x="16323" y="8292"/>
                </a:lnTo>
                <a:lnTo>
                  <a:pt x="16325" y="8296"/>
                </a:lnTo>
                <a:lnTo>
                  <a:pt x="16329" y="8297"/>
                </a:lnTo>
                <a:lnTo>
                  <a:pt x="16332" y="8296"/>
                </a:lnTo>
                <a:lnTo>
                  <a:pt x="16336" y="8292"/>
                </a:lnTo>
                <a:lnTo>
                  <a:pt x="16338" y="8287"/>
                </a:lnTo>
                <a:lnTo>
                  <a:pt x="16337" y="8282"/>
                </a:lnTo>
                <a:lnTo>
                  <a:pt x="16342" y="8280"/>
                </a:lnTo>
                <a:lnTo>
                  <a:pt x="16343" y="8283"/>
                </a:lnTo>
                <a:lnTo>
                  <a:pt x="16343" y="8289"/>
                </a:lnTo>
                <a:lnTo>
                  <a:pt x="16340" y="8294"/>
                </a:lnTo>
                <a:lnTo>
                  <a:pt x="16344" y="8296"/>
                </a:lnTo>
                <a:lnTo>
                  <a:pt x="16359" y="8297"/>
                </a:lnTo>
                <a:lnTo>
                  <a:pt x="16362" y="8300"/>
                </a:lnTo>
                <a:lnTo>
                  <a:pt x="16366" y="8305"/>
                </a:lnTo>
                <a:lnTo>
                  <a:pt x="16369" y="8311"/>
                </a:lnTo>
                <a:lnTo>
                  <a:pt x="16370" y="8314"/>
                </a:lnTo>
                <a:lnTo>
                  <a:pt x="16369" y="8327"/>
                </a:lnTo>
                <a:lnTo>
                  <a:pt x="16367" y="8335"/>
                </a:lnTo>
                <a:lnTo>
                  <a:pt x="16364" y="8339"/>
                </a:lnTo>
                <a:lnTo>
                  <a:pt x="16355" y="8336"/>
                </a:lnTo>
                <a:lnTo>
                  <a:pt x="16352" y="8337"/>
                </a:lnTo>
                <a:lnTo>
                  <a:pt x="16353" y="8345"/>
                </a:lnTo>
                <a:lnTo>
                  <a:pt x="16356" y="8350"/>
                </a:lnTo>
                <a:lnTo>
                  <a:pt x="16360" y="8352"/>
                </a:lnTo>
                <a:lnTo>
                  <a:pt x="16363" y="8355"/>
                </a:lnTo>
                <a:lnTo>
                  <a:pt x="16364" y="8362"/>
                </a:lnTo>
                <a:lnTo>
                  <a:pt x="16365" y="8368"/>
                </a:lnTo>
                <a:lnTo>
                  <a:pt x="16367" y="8386"/>
                </a:lnTo>
                <a:lnTo>
                  <a:pt x="16371" y="8396"/>
                </a:lnTo>
                <a:lnTo>
                  <a:pt x="16391" y="8413"/>
                </a:lnTo>
                <a:lnTo>
                  <a:pt x="16393" y="8421"/>
                </a:lnTo>
                <a:lnTo>
                  <a:pt x="16395" y="8420"/>
                </a:lnTo>
                <a:lnTo>
                  <a:pt x="16397" y="8420"/>
                </a:lnTo>
                <a:lnTo>
                  <a:pt x="16398" y="8419"/>
                </a:lnTo>
                <a:lnTo>
                  <a:pt x="16400" y="8418"/>
                </a:lnTo>
                <a:lnTo>
                  <a:pt x="16408" y="8448"/>
                </a:lnTo>
                <a:lnTo>
                  <a:pt x="16413" y="8453"/>
                </a:lnTo>
                <a:lnTo>
                  <a:pt x="16419" y="8473"/>
                </a:lnTo>
                <a:lnTo>
                  <a:pt x="16423" y="8478"/>
                </a:lnTo>
                <a:lnTo>
                  <a:pt x="16429" y="8479"/>
                </a:lnTo>
                <a:lnTo>
                  <a:pt x="16433" y="8483"/>
                </a:lnTo>
                <a:lnTo>
                  <a:pt x="16435" y="8489"/>
                </a:lnTo>
                <a:lnTo>
                  <a:pt x="16432" y="8496"/>
                </a:lnTo>
                <a:lnTo>
                  <a:pt x="16427" y="8498"/>
                </a:lnTo>
                <a:lnTo>
                  <a:pt x="16422" y="8497"/>
                </a:lnTo>
                <a:lnTo>
                  <a:pt x="16420" y="8497"/>
                </a:lnTo>
                <a:lnTo>
                  <a:pt x="16423" y="8504"/>
                </a:lnTo>
                <a:lnTo>
                  <a:pt x="16427" y="8510"/>
                </a:lnTo>
                <a:lnTo>
                  <a:pt x="16436" y="8519"/>
                </a:lnTo>
                <a:lnTo>
                  <a:pt x="16448" y="8537"/>
                </a:lnTo>
                <a:lnTo>
                  <a:pt x="16454" y="8542"/>
                </a:lnTo>
                <a:lnTo>
                  <a:pt x="16461" y="8543"/>
                </a:lnTo>
                <a:lnTo>
                  <a:pt x="16464" y="8553"/>
                </a:lnTo>
                <a:lnTo>
                  <a:pt x="16465" y="8555"/>
                </a:lnTo>
                <a:lnTo>
                  <a:pt x="16468" y="8557"/>
                </a:lnTo>
                <a:lnTo>
                  <a:pt x="16475" y="8557"/>
                </a:lnTo>
                <a:lnTo>
                  <a:pt x="16478" y="8559"/>
                </a:lnTo>
                <a:lnTo>
                  <a:pt x="16485" y="8569"/>
                </a:lnTo>
                <a:lnTo>
                  <a:pt x="16490" y="8572"/>
                </a:lnTo>
                <a:lnTo>
                  <a:pt x="16495" y="8567"/>
                </a:lnTo>
                <a:lnTo>
                  <a:pt x="16497" y="8567"/>
                </a:lnTo>
                <a:lnTo>
                  <a:pt x="16497" y="8574"/>
                </a:lnTo>
                <a:lnTo>
                  <a:pt x="16500" y="8576"/>
                </a:lnTo>
                <a:lnTo>
                  <a:pt x="16504" y="8577"/>
                </a:lnTo>
                <a:lnTo>
                  <a:pt x="16507" y="8580"/>
                </a:lnTo>
                <a:lnTo>
                  <a:pt x="16509" y="8584"/>
                </a:lnTo>
                <a:lnTo>
                  <a:pt x="16508" y="8588"/>
                </a:lnTo>
                <a:lnTo>
                  <a:pt x="16505" y="8591"/>
                </a:lnTo>
                <a:lnTo>
                  <a:pt x="16500" y="8591"/>
                </a:lnTo>
                <a:lnTo>
                  <a:pt x="16505" y="8597"/>
                </a:lnTo>
                <a:lnTo>
                  <a:pt x="16512" y="8600"/>
                </a:lnTo>
                <a:lnTo>
                  <a:pt x="16514" y="8604"/>
                </a:lnTo>
                <a:lnTo>
                  <a:pt x="16508" y="8609"/>
                </a:lnTo>
                <a:lnTo>
                  <a:pt x="16513" y="8614"/>
                </a:lnTo>
                <a:lnTo>
                  <a:pt x="16516" y="8622"/>
                </a:lnTo>
                <a:lnTo>
                  <a:pt x="16521" y="8643"/>
                </a:lnTo>
                <a:lnTo>
                  <a:pt x="16523" y="8640"/>
                </a:lnTo>
                <a:lnTo>
                  <a:pt x="16526" y="8637"/>
                </a:lnTo>
                <a:lnTo>
                  <a:pt x="16524" y="8632"/>
                </a:lnTo>
                <a:lnTo>
                  <a:pt x="16527" y="8630"/>
                </a:lnTo>
                <a:lnTo>
                  <a:pt x="16531" y="8629"/>
                </a:lnTo>
                <a:lnTo>
                  <a:pt x="16533" y="8629"/>
                </a:lnTo>
                <a:lnTo>
                  <a:pt x="16533" y="8636"/>
                </a:lnTo>
                <a:lnTo>
                  <a:pt x="16536" y="8639"/>
                </a:lnTo>
                <a:lnTo>
                  <a:pt x="16540" y="8639"/>
                </a:lnTo>
                <a:lnTo>
                  <a:pt x="16541" y="8634"/>
                </a:lnTo>
                <a:lnTo>
                  <a:pt x="16545" y="8631"/>
                </a:lnTo>
                <a:lnTo>
                  <a:pt x="16547" y="8631"/>
                </a:lnTo>
                <a:lnTo>
                  <a:pt x="16547" y="8633"/>
                </a:lnTo>
                <a:lnTo>
                  <a:pt x="16545" y="8637"/>
                </a:lnTo>
                <a:lnTo>
                  <a:pt x="16548" y="8639"/>
                </a:lnTo>
                <a:lnTo>
                  <a:pt x="16550" y="8639"/>
                </a:lnTo>
                <a:lnTo>
                  <a:pt x="16552" y="8639"/>
                </a:lnTo>
                <a:lnTo>
                  <a:pt x="16551" y="8643"/>
                </a:lnTo>
                <a:lnTo>
                  <a:pt x="16550" y="8645"/>
                </a:lnTo>
                <a:lnTo>
                  <a:pt x="16549" y="8646"/>
                </a:lnTo>
                <a:lnTo>
                  <a:pt x="16548" y="8652"/>
                </a:lnTo>
                <a:lnTo>
                  <a:pt x="16555" y="8649"/>
                </a:lnTo>
                <a:lnTo>
                  <a:pt x="16557" y="8654"/>
                </a:lnTo>
                <a:lnTo>
                  <a:pt x="16557" y="8661"/>
                </a:lnTo>
                <a:lnTo>
                  <a:pt x="16556" y="8668"/>
                </a:lnTo>
                <a:lnTo>
                  <a:pt x="16556" y="8678"/>
                </a:lnTo>
                <a:lnTo>
                  <a:pt x="16557" y="8684"/>
                </a:lnTo>
                <a:lnTo>
                  <a:pt x="16578" y="8720"/>
                </a:lnTo>
                <a:lnTo>
                  <a:pt x="16580" y="8725"/>
                </a:lnTo>
                <a:lnTo>
                  <a:pt x="16582" y="8728"/>
                </a:lnTo>
                <a:lnTo>
                  <a:pt x="16584" y="8730"/>
                </a:lnTo>
                <a:lnTo>
                  <a:pt x="16587" y="8731"/>
                </a:lnTo>
                <a:lnTo>
                  <a:pt x="16589" y="8732"/>
                </a:lnTo>
                <a:lnTo>
                  <a:pt x="16591" y="8735"/>
                </a:lnTo>
                <a:lnTo>
                  <a:pt x="16589" y="8739"/>
                </a:lnTo>
                <a:lnTo>
                  <a:pt x="16588" y="8743"/>
                </a:lnTo>
                <a:lnTo>
                  <a:pt x="16587" y="8747"/>
                </a:lnTo>
                <a:lnTo>
                  <a:pt x="16586" y="8750"/>
                </a:lnTo>
                <a:lnTo>
                  <a:pt x="16587" y="8755"/>
                </a:lnTo>
                <a:lnTo>
                  <a:pt x="16589" y="8758"/>
                </a:lnTo>
                <a:lnTo>
                  <a:pt x="16592" y="8759"/>
                </a:lnTo>
                <a:lnTo>
                  <a:pt x="16596" y="8756"/>
                </a:lnTo>
                <a:lnTo>
                  <a:pt x="16599" y="8751"/>
                </a:lnTo>
                <a:lnTo>
                  <a:pt x="16599" y="8741"/>
                </a:lnTo>
                <a:lnTo>
                  <a:pt x="16602" y="8735"/>
                </a:lnTo>
                <a:lnTo>
                  <a:pt x="16609" y="8742"/>
                </a:lnTo>
                <a:lnTo>
                  <a:pt x="16610" y="8747"/>
                </a:lnTo>
                <a:lnTo>
                  <a:pt x="16607" y="8753"/>
                </a:lnTo>
                <a:lnTo>
                  <a:pt x="16614" y="8752"/>
                </a:lnTo>
                <a:lnTo>
                  <a:pt x="16619" y="8756"/>
                </a:lnTo>
                <a:lnTo>
                  <a:pt x="16619" y="8763"/>
                </a:lnTo>
                <a:lnTo>
                  <a:pt x="16613" y="8771"/>
                </a:lnTo>
                <a:lnTo>
                  <a:pt x="16616" y="8774"/>
                </a:lnTo>
                <a:lnTo>
                  <a:pt x="16619" y="8773"/>
                </a:lnTo>
                <a:lnTo>
                  <a:pt x="16621" y="8771"/>
                </a:lnTo>
                <a:lnTo>
                  <a:pt x="16624" y="8768"/>
                </a:lnTo>
                <a:lnTo>
                  <a:pt x="16625" y="8775"/>
                </a:lnTo>
                <a:lnTo>
                  <a:pt x="16628" y="8777"/>
                </a:lnTo>
                <a:lnTo>
                  <a:pt x="16631" y="8775"/>
                </a:lnTo>
                <a:lnTo>
                  <a:pt x="16632" y="8768"/>
                </a:lnTo>
                <a:lnTo>
                  <a:pt x="16632" y="8769"/>
                </a:lnTo>
                <a:lnTo>
                  <a:pt x="16634" y="8767"/>
                </a:lnTo>
                <a:lnTo>
                  <a:pt x="16637" y="8766"/>
                </a:lnTo>
                <a:lnTo>
                  <a:pt x="16639" y="8766"/>
                </a:lnTo>
                <a:lnTo>
                  <a:pt x="16640" y="8767"/>
                </a:lnTo>
                <a:lnTo>
                  <a:pt x="16642" y="8769"/>
                </a:lnTo>
                <a:lnTo>
                  <a:pt x="16642" y="8771"/>
                </a:lnTo>
                <a:lnTo>
                  <a:pt x="16641" y="8773"/>
                </a:lnTo>
                <a:lnTo>
                  <a:pt x="16641" y="8777"/>
                </a:lnTo>
                <a:lnTo>
                  <a:pt x="16651" y="8805"/>
                </a:lnTo>
                <a:lnTo>
                  <a:pt x="16652" y="8806"/>
                </a:lnTo>
                <a:lnTo>
                  <a:pt x="16656" y="8812"/>
                </a:lnTo>
                <a:lnTo>
                  <a:pt x="16657" y="8815"/>
                </a:lnTo>
                <a:lnTo>
                  <a:pt x="16659" y="8815"/>
                </a:lnTo>
                <a:lnTo>
                  <a:pt x="16662" y="8816"/>
                </a:lnTo>
                <a:lnTo>
                  <a:pt x="16664" y="8816"/>
                </a:lnTo>
                <a:lnTo>
                  <a:pt x="16672" y="8825"/>
                </a:lnTo>
                <a:lnTo>
                  <a:pt x="16676" y="8828"/>
                </a:lnTo>
                <a:lnTo>
                  <a:pt x="16682" y="8829"/>
                </a:lnTo>
                <a:lnTo>
                  <a:pt x="16683" y="8831"/>
                </a:lnTo>
                <a:lnTo>
                  <a:pt x="16685" y="8845"/>
                </a:lnTo>
                <a:lnTo>
                  <a:pt x="16687" y="8851"/>
                </a:lnTo>
                <a:lnTo>
                  <a:pt x="16691" y="8856"/>
                </a:lnTo>
                <a:lnTo>
                  <a:pt x="16723" y="8875"/>
                </a:lnTo>
                <a:lnTo>
                  <a:pt x="16729" y="8876"/>
                </a:lnTo>
                <a:lnTo>
                  <a:pt x="16734" y="8874"/>
                </a:lnTo>
                <a:lnTo>
                  <a:pt x="16740" y="8870"/>
                </a:lnTo>
                <a:lnTo>
                  <a:pt x="16745" y="8868"/>
                </a:lnTo>
                <a:lnTo>
                  <a:pt x="16750" y="8873"/>
                </a:lnTo>
                <a:lnTo>
                  <a:pt x="16745" y="8875"/>
                </a:lnTo>
                <a:lnTo>
                  <a:pt x="16745" y="8877"/>
                </a:lnTo>
                <a:lnTo>
                  <a:pt x="16747" y="8878"/>
                </a:lnTo>
                <a:lnTo>
                  <a:pt x="16752" y="8876"/>
                </a:lnTo>
                <a:lnTo>
                  <a:pt x="16752" y="8879"/>
                </a:lnTo>
                <a:lnTo>
                  <a:pt x="16747" y="8889"/>
                </a:lnTo>
                <a:lnTo>
                  <a:pt x="16756" y="8900"/>
                </a:lnTo>
                <a:lnTo>
                  <a:pt x="16797" y="8927"/>
                </a:lnTo>
                <a:lnTo>
                  <a:pt x="16799" y="8928"/>
                </a:lnTo>
                <a:lnTo>
                  <a:pt x="16801" y="8926"/>
                </a:lnTo>
                <a:lnTo>
                  <a:pt x="16801" y="8924"/>
                </a:lnTo>
                <a:lnTo>
                  <a:pt x="16801" y="8922"/>
                </a:lnTo>
                <a:lnTo>
                  <a:pt x="16802" y="8921"/>
                </a:lnTo>
                <a:lnTo>
                  <a:pt x="16808" y="8921"/>
                </a:lnTo>
                <a:lnTo>
                  <a:pt x="16810" y="8923"/>
                </a:lnTo>
                <a:lnTo>
                  <a:pt x="16810" y="8928"/>
                </a:lnTo>
                <a:lnTo>
                  <a:pt x="16809" y="8937"/>
                </a:lnTo>
                <a:lnTo>
                  <a:pt x="16814" y="8935"/>
                </a:lnTo>
                <a:lnTo>
                  <a:pt x="16819" y="8931"/>
                </a:lnTo>
                <a:lnTo>
                  <a:pt x="16823" y="8925"/>
                </a:lnTo>
                <a:lnTo>
                  <a:pt x="16826" y="8918"/>
                </a:lnTo>
                <a:lnTo>
                  <a:pt x="16828" y="8918"/>
                </a:lnTo>
                <a:lnTo>
                  <a:pt x="16827" y="8927"/>
                </a:lnTo>
                <a:lnTo>
                  <a:pt x="16830" y="8932"/>
                </a:lnTo>
                <a:lnTo>
                  <a:pt x="16833" y="8935"/>
                </a:lnTo>
                <a:lnTo>
                  <a:pt x="16835" y="8940"/>
                </a:lnTo>
                <a:lnTo>
                  <a:pt x="16835" y="8947"/>
                </a:lnTo>
                <a:lnTo>
                  <a:pt x="16834" y="8953"/>
                </a:lnTo>
                <a:lnTo>
                  <a:pt x="16835" y="8958"/>
                </a:lnTo>
                <a:lnTo>
                  <a:pt x="16840" y="8961"/>
                </a:lnTo>
                <a:lnTo>
                  <a:pt x="16839" y="8956"/>
                </a:lnTo>
                <a:lnTo>
                  <a:pt x="16840" y="8952"/>
                </a:lnTo>
                <a:lnTo>
                  <a:pt x="16841" y="8950"/>
                </a:lnTo>
                <a:lnTo>
                  <a:pt x="16845" y="8948"/>
                </a:lnTo>
                <a:lnTo>
                  <a:pt x="16847" y="8950"/>
                </a:lnTo>
                <a:lnTo>
                  <a:pt x="16847" y="8953"/>
                </a:lnTo>
                <a:lnTo>
                  <a:pt x="16845" y="8957"/>
                </a:lnTo>
                <a:lnTo>
                  <a:pt x="16845" y="8961"/>
                </a:lnTo>
                <a:lnTo>
                  <a:pt x="16853" y="8972"/>
                </a:lnTo>
                <a:lnTo>
                  <a:pt x="16855" y="8976"/>
                </a:lnTo>
                <a:lnTo>
                  <a:pt x="16848" y="8972"/>
                </a:lnTo>
                <a:lnTo>
                  <a:pt x="16849" y="8979"/>
                </a:lnTo>
                <a:lnTo>
                  <a:pt x="16852" y="8981"/>
                </a:lnTo>
                <a:lnTo>
                  <a:pt x="16861" y="8982"/>
                </a:lnTo>
                <a:lnTo>
                  <a:pt x="16863" y="8981"/>
                </a:lnTo>
                <a:lnTo>
                  <a:pt x="16865" y="8980"/>
                </a:lnTo>
                <a:lnTo>
                  <a:pt x="16866" y="8979"/>
                </a:lnTo>
                <a:lnTo>
                  <a:pt x="16868" y="8980"/>
                </a:lnTo>
                <a:lnTo>
                  <a:pt x="16872" y="8985"/>
                </a:lnTo>
                <a:lnTo>
                  <a:pt x="16874" y="8987"/>
                </a:lnTo>
                <a:lnTo>
                  <a:pt x="16876" y="8987"/>
                </a:lnTo>
                <a:lnTo>
                  <a:pt x="16881" y="8991"/>
                </a:lnTo>
                <a:lnTo>
                  <a:pt x="16886" y="9005"/>
                </a:lnTo>
                <a:lnTo>
                  <a:pt x="16896" y="9010"/>
                </a:lnTo>
                <a:lnTo>
                  <a:pt x="16899" y="9014"/>
                </a:lnTo>
                <a:lnTo>
                  <a:pt x="16903" y="9022"/>
                </a:lnTo>
                <a:lnTo>
                  <a:pt x="16907" y="9025"/>
                </a:lnTo>
                <a:lnTo>
                  <a:pt x="16909" y="9022"/>
                </a:lnTo>
                <a:lnTo>
                  <a:pt x="16910" y="9016"/>
                </a:lnTo>
                <a:lnTo>
                  <a:pt x="16909" y="9014"/>
                </a:lnTo>
                <a:lnTo>
                  <a:pt x="16911" y="9014"/>
                </a:lnTo>
                <a:lnTo>
                  <a:pt x="16915" y="9015"/>
                </a:lnTo>
                <a:lnTo>
                  <a:pt x="16918" y="9015"/>
                </a:lnTo>
                <a:lnTo>
                  <a:pt x="16920" y="9013"/>
                </a:lnTo>
                <a:lnTo>
                  <a:pt x="16920" y="9002"/>
                </a:lnTo>
                <a:lnTo>
                  <a:pt x="16922" y="8997"/>
                </a:lnTo>
                <a:lnTo>
                  <a:pt x="16928" y="8993"/>
                </a:lnTo>
                <a:lnTo>
                  <a:pt x="16927" y="8999"/>
                </a:lnTo>
                <a:lnTo>
                  <a:pt x="16928" y="9003"/>
                </a:lnTo>
                <a:lnTo>
                  <a:pt x="16930" y="9006"/>
                </a:lnTo>
                <a:lnTo>
                  <a:pt x="16933" y="9008"/>
                </a:lnTo>
                <a:lnTo>
                  <a:pt x="16929" y="9012"/>
                </a:lnTo>
                <a:lnTo>
                  <a:pt x="16929" y="9016"/>
                </a:lnTo>
                <a:lnTo>
                  <a:pt x="16931" y="9017"/>
                </a:lnTo>
                <a:lnTo>
                  <a:pt x="16935" y="9014"/>
                </a:lnTo>
                <a:lnTo>
                  <a:pt x="16946" y="9019"/>
                </a:lnTo>
                <a:lnTo>
                  <a:pt x="16949" y="9023"/>
                </a:lnTo>
                <a:lnTo>
                  <a:pt x="16951" y="9032"/>
                </a:lnTo>
                <a:lnTo>
                  <a:pt x="16950" y="9034"/>
                </a:lnTo>
                <a:lnTo>
                  <a:pt x="16948" y="9039"/>
                </a:lnTo>
                <a:lnTo>
                  <a:pt x="16947" y="9045"/>
                </a:lnTo>
                <a:lnTo>
                  <a:pt x="16949" y="9047"/>
                </a:lnTo>
                <a:lnTo>
                  <a:pt x="16952" y="9048"/>
                </a:lnTo>
                <a:lnTo>
                  <a:pt x="16955" y="9049"/>
                </a:lnTo>
                <a:lnTo>
                  <a:pt x="16956" y="9052"/>
                </a:lnTo>
                <a:lnTo>
                  <a:pt x="16956" y="9056"/>
                </a:lnTo>
                <a:lnTo>
                  <a:pt x="16953" y="9054"/>
                </a:lnTo>
                <a:lnTo>
                  <a:pt x="16950" y="9053"/>
                </a:lnTo>
                <a:lnTo>
                  <a:pt x="16941" y="9053"/>
                </a:lnTo>
                <a:lnTo>
                  <a:pt x="16943" y="9058"/>
                </a:lnTo>
                <a:lnTo>
                  <a:pt x="16949" y="9061"/>
                </a:lnTo>
                <a:lnTo>
                  <a:pt x="16951" y="9066"/>
                </a:lnTo>
                <a:lnTo>
                  <a:pt x="16950" y="9072"/>
                </a:lnTo>
                <a:lnTo>
                  <a:pt x="16947" y="9074"/>
                </a:lnTo>
                <a:lnTo>
                  <a:pt x="16944" y="9072"/>
                </a:lnTo>
                <a:lnTo>
                  <a:pt x="16942" y="9068"/>
                </a:lnTo>
                <a:lnTo>
                  <a:pt x="16940" y="9068"/>
                </a:lnTo>
                <a:lnTo>
                  <a:pt x="16939" y="9073"/>
                </a:lnTo>
                <a:lnTo>
                  <a:pt x="16939" y="9076"/>
                </a:lnTo>
                <a:lnTo>
                  <a:pt x="16938" y="9078"/>
                </a:lnTo>
                <a:lnTo>
                  <a:pt x="16936" y="9081"/>
                </a:lnTo>
                <a:lnTo>
                  <a:pt x="16940" y="9084"/>
                </a:lnTo>
                <a:lnTo>
                  <a:pt x="16943" y="9086"/>
                </a:lnTo>
                <a:lnTo>
                  <a:pt x="16948" y="9078"/>
                </a:lnTo>
                <a:lnTo>
                  <a:pt x="16952" y="9079"/>
                </a:lnTo>
                <a:lnTo>
                  <a:pt x="16955" y="9084"/>
                </a:lnTo>
                <a:lnTo>
                  <a:pt x="16959" y="9086"/>
                </a:lnTo>
                <a:lnTo>
                  <a:pt x="16963" y="9088"/>
                </a:lnTo>
                <a:lnTo>
                  <a:pt x="16967" y="9092"/>
                </a:lnTo>
                <a:lnTo>
                  <a:pt x="16970" y="9099"/>
                </a:lnTo>
                <a:lnTo>
                  <a:pt x="16970" y="9107"/>
                </a:lnTo>
                <a:lnTo>
                  <a:pt x="16975" y="9107"/>
                </a:lnTo>
                <a:lnTo>
                  <a:pt x="16980" y="9111"/>
                </a:lnTo>
                <a:lnTo>
                  <a:pt x="16985" y="9113"/>
                </a:lnTo>
                <a:lnTo>
                  <a:pt x="16991" y="9110"/>
                </a:lnTo>
                <a:lnTo>
                  <a:pt x="16991" y="9106"/>
                </a:lnTo>
                <a:lnTo>
                  <a:pt x="16999" y="9109"/>
                </a:lnTo>
                <a:lnTo>
                  <a:pt x="17003" y="9104"/>
                </a:lnTo>
                <a:lnTo>
                  <a:pt x="17005" y="9104"/>
                </a:lnTo>
                <a:lnTo>
                  <a:pt x="17004" y="9108"/>
                </a:lnTo>
                <a:lnTo>
                  <a:pt x="17003" y="9111"/>
                </a:lnTo>
                <a:lnTo>
                  <a:pt x="17002" y="9112"/>
                </a:lnTo>
                <a:lnTo>
                  <a:pt x="17000" y="9114"/>
                </a:lnTo>
                <a:lnTo>
                  <a:pt x="17000" y="9116"/>
                </a:lnTo>
                <a:lnTo>
                  <a:pt x="17007" y="9126"/>
                </a:lnTo>
                <a:lnTo>
                  <a:pt x="17010" y="9129"/>
                </a:lnTo>
                <a:lnTo>
                  <a:pt x="17007" y="9133"/>
                </a:lnTo>
                <a:lnTo>
                  <a:pt x="17006" y="9138"/>
                </a:lnTo>
                <a:lnTo>
                  <a:pt x="17007" y="9140"/>
                </a:lnTo>
                <a:lnTo>
                  <a:pt x="17010" y="9139"/>
                </a:lnTo>
                <a:lnTo>
                  <a:pt x="17013" y="9135"/>
                </a:lnTo>
                <a:lnTo>
                  <a:pt x="17014" y="9132"/>
                </a:lnTo>
                <a:lnTo>
                  <a:pt x="17016" y="9129"/>
                </a:lnTo>
                <a:lnTo>
                  <a:pt x="17020" y="9129"/>
                </a:lnTo>
                <a:lnTo>
                  <a:pt x="17021" y="9127"/>
                </a:lnTo>
                <a:lnTo>
                  <a:pt x="17023" y="9119"/>
                </a:lnTo>
                <a:lnTo>
                  <a:pt x="17024" y="9116"/>
                </a:lnTo>
                <a:lnTo>
                  <a:pt x="17027" y="9115"/>
                </a:lnTo>
                <a:lnTo>
                  <a:pt x="17034" y="9117"/>
                </a:lnTo>
                <a:lnTo>
                  <a:pt x="17037" y="9116"/>
                </a:lnTo>
                <a:lnTo>
                  <a:pt x="17035" y="9130"/>
                </a:lnTo>
                <a:lnTo>
                  <a:pt x="17036" y="9134"/>
                </a:lnTo>
                <a:lnTo>
                  <a:pt x="17042" y="9135"/>
                </a:lnTo>
                <a:lnTo>
                  <a:pt x="17039" y="9139"/>
                </a:lnTo>
                <a:lnTo>
                  <a:pt x="17035" y="9141"/>
                </a:lnTo>
                <a:lnTo>
                  <a:pt x="17024" y="9140"/>
                </a:lnTo>
                <a:lnTo>
                  <a:pt x="17027" y="9145"/>
                </a:lnTo>
                <a:lnTo>
                  <a:pt x="17030" y="9148"/>
                </a:lnTo>
                <a:lnTo>
                  <a:pt x="17034" y="9150"/>
                </a:lnTo>
                <a:lnTo>
                  <a:pt x="17039" y="9150"/>
                </a:lnTo>
                <a:lnTo>
                  <a:pt x="17039" y="9152"/>
                </a:lnTo>
                <a:lnTo>
                  <a:pt x="17036" y="9157"/>
                </a:lnTo>
                <a:lnTo>
                  <a:pt x="17035" y="9168"/>
                </a:lnTo>
                <a:lnTo>
                  <a:pt x="17034" y="9172"/>
                </a:lnTo>
                <a:lnTo>
                  <a:pt x="17034" y="9176"/>
                </a:lnTo>
                <a:lnTo>
                  <a:pt x="17038" y="9178"/>
                </a:lnTo>
                <a:lnTo>
                  <a:pt x="17042" y="9176"/>
                </a:lnTo>
                <a:lnTo>
                  <a:pt x="17040" y="9167"/>
                </a:lnTo>
                <a:lnTo>
                  <a:pt x="17041" y="9167"/>
                </a:lnTo>
                <a:lnTo>
                  <a:pt x="17041" y="9167"/>
                </a:lnTo>
                <a:lnTo>
                  <a:pt x="17042" y="9166"/>
                </a:lnTo>
                <a:lnTo>
                  <a:pt x="17042" y="9164"/>
                </a:lnTo>
                <a:lnTo>
                  <a:pt x="17048" y="9167"/>
                </a:lnTo>
                <a:lnTo>
                  <a:pt x="17052" y="9160"/>
                </a:lnTo>
                <a:lnTo>
                  <a:pt x="17055" y="9150"/>
                </a:lnTo>
                <a:lnTo>
                  <a:pt x="17059" y="9144"/>
                </a:lnTo>
                <a:lnTo>
                  <a:pt x="17062" y="9143"/>
                </a:lnTo>
                <a:lnTo>
                  <a:pt x="17071" y="9145"/>
                </a:lnTo>
                <a:lnTo>
                  <a:pt x="17074" y="9146"/>
                </a:lnTo>
                <a:lnTo>
                  <a:pt x="17077" y="9151"/>
                </a:lnTo>
                <a:lnTo>
                  <a:pt x="17076" y="9153"/>
                </a:lnTo>
                <a:lnTo>
                  <a:pt x="17073" y="9156"/>
                </a:lnTo>
                <a:lnTo>
                  <a:pt x="17074" y="9160"/>
                </a:lnTo>
                <a:lnTo>
                  <a:pt x="17077" y="9162"/>
                </a:lnTo>
                <a:lnTo>
                  <a:pt x="17084" y="9167"/>
                </a:lnTo>
                <a:lnTo>
                  <a:pt x="17087" y="9167"/>
                </a:lnTo>
                <a:lnTo>
                  <a:pt x="17090" y="9166"/>
                </a:lnTo>
                <a:lnTo>
                  <a:pt x="17098" y="9162"/>
                </a:lnTo>
                <a:lnTo>
                  <a:pt x="17099" y="9163"/>
                </a:lnTo>
                <a:lnTo>
                  <a:pt x="17102" y="9169"/>
                </a:lnTo>
                <a:lnTo>
                  <a:pt x="17108" y="9175"/>
                </a:lnTo>
                <a:lnTo>
                  <a:pt x="17115" y="9179"/>
                </a:lnTo>
                <a:lnTo>
                  <a:pt x="17120" y="9177"/>
                </a:lnTo>
                <a:lnTo>
                  <a:pt x="17122" y="9179"/>
                </a:lnTo>
                <a:lnTo>
                  <a:pt x="17119" y="9187"/>
                </a:lnTo>
                <a:lnTo>
                  <a:pt x="17123" y="9191"/>
                </a:lnTo>
                <a:lnTo>
                  <a:pt x="17130" y="9192"/>
                </a:lnTo>
                <a:lnTo>
                  <a:pt x="17136" y="9192"/>
                </a:lnTo>
                <a:lnTo>
                  <a:pt x="17136" y="9194"/>
                </a:lnTo>
                <a:lnTo>
                  <a:pt x="17129" y="9199"/>
                </a:lnTo>
                <a:lnTo>
                  <a:pt x="17129" y="9205"/>
                </a:lnTo>
                <a:lnTo>
                  <a:pt x="17132" y="9210"/>
                </a:lnTo>
                <a:lnTo>
                  <a:pt x="17140" y="9213"/>
                </a:lnTo>
                <a:lnTo>
                  <a:pt x="17143" y="9212"/>
                </a:lnTo>
                <a:lnTo>
                  <a:pt x="17145" y="9210"/>
                </a:lnTo>
                <a:lnTo>
                  <a:pt x="17148" y="9207"/>
                </a:lnTo>
                <a:lnTo>
                  <a:pt x="17149" y="9205"/>
                </a:lnTo>
                <a:lnTo>
                  <a:pt x="17150" y="9205"/>
                </a:lnTo>
                <a:lnTo>
                  <a:pt x="17154" y="9207"/>
                </a:lnTo>
                <a:lnTo>
                  <a:pt x="17158" y="9208"/>
                </a:lnTo>
                <a:lnTo>
                  <a:pt x="17162" y="9207"/>
                </a:lnTo>
                <a:lnTo>
                  <a:pt x="17156" y="9201"/>
                </a:lnTo>
                <a:lnTo>
                  <a:pt x="17155" y="9201"/>
                </a:lnTo>
                <a:lnTo>
                  <a:pt x="17155" y="9196"/>
                </a:lnTo>
                <a:lnTo>
                  <a:pt x="17155" y="9193"/>
                </a:lnTo>
                <a:lnTo>
                  <a:pt x="17156" y="9191"/>
                </a:lnTo>
                <a:lnTo>
                  <a:pt x="17158" y="9178"/>
                </a:lnTo>
                <a:lnTo>
                  <a:pt x="17160" y="9173"/>
                </a:lnTo>
                <a:lnTo>
                  <a:pt x="17163" y="9171"/>
                </a:lnTo>
                <a:lnTo>
                  <a:pt x="17166" y="9177"/>
                </a:lnTo>
                <a:lnTo>
                  <a:pt x="17163" y="9179"/>
                </a:lnTo>
                <a:lnTo>
                  <a:pt x="17161" y="9179"/>
                </a:lnTo>
                <a:lnTo>
                  <a:pt x="17163" y="9184"/>
                </a:lnTo>
                <a:lnTo>
                  <a:pt x="17164" y="9188"/>
                </a:lnTo>
                <a:lnTo>
                  <a:pt x="17165" y="9193"/>
                </a:lnTo>
                <a:lnTo>
                  <a:pt x="17168" y="9194"/>
                </a:lnTo>
                <a:lnTo>
                  <a:pt x="17169" y="9191"/>
                </a:lnTo>
                <a:lnTo>
                  <a:pt x="17171" y="9185"/>
                </a:lnTo>
                <a:lnTo>
                  <a:pt x="17173" y="9182"/>
                </a:lnTo>
                <a:lnTo>
                  <a:pt x="17174" y="9187"/>
                </a:lnTo>
                <a:lnTo>
                  <a:pt x="17175" y="9189"/>
                </a:lnTo>
                <a:lnTo>
                  <a:pt x="17177" y="9195"/>
                </a:lnTo>
                <a:lnTo>
                  <a:pt x="17179" y="9201"/>
                </a:lnTo>
                <a:lnTo>
                  <a:pt x="17181" y="9204"/>
                </a:lnTo>
                <a:lnTo>
                  <a:pt x="17183" y="9203"/>
                </a:lnTo>
                <a:lnTo>
                  <a:pt x="17188" y="9203"/>
                </a:lnTo>
                <a:lnTo>
                  <a:pt x="17186" y="9207"/>
                </a:lnTo>
                <a:lnTo>
                  <a:pt x="17183" y="9209"/>
                </a:lnTo>
                <a:lnTo>
                  <a:pt x="17176" y="9213"/>
                </a:lnTo>
                <a:lnTo>
                  <a:pt x="17184" y="9214"/>
                </a:lnTo>
                <a:lnTo>
                  <a:pt x="17191" y="9211"/>
                </a:lnTo>
                <a:lnTo>
                  <a:pt x="17201" y="9201"/>
                </a:lnTo>
                <a:lnTo>
                  <a:pt x="17200" y="9197"/>
                </a:lnTo>
                <a:lnTo>
                  <a:pt x="17200" y="9194"/>
                </a:lnTo>
                <a:lnTo>
                  <a:pt x="17202" y="9193"/>
                </a:lnTo>
                <a:lnTo>
                  <a:pt x="17206" y="9191"/>
                </a:lnTo>
                <a:lnTo>
                  <a:pt x="17208" y="9189"/>
                </a:lnTo>
                <a:lnTo>
                  <a:pt x="17210" y="9188"/>
                </a:lnTo>
                <a:lnTo>
                  <a:pt x="17210" y="9190"/>
                </a:lnTo>
                <a:lnTo>
                  <a:pt x="17211" y="9192"/>
                </a:lnTo>
                <a:lnTo>
                  <a:pt x="17213" y="9188"/>
                </a:lnTo>
                <a:lnTo>
                  <a:pt x="17215" y="9185"/>
                </a:lnTo>
                <a:lnTo>
                  <a:pt x="17218" y="9179"/>
                </a:lnTo>
                <a:lnTo>
                  <a:pt x="17221" y="9169"/>
                </a:lnTo>
                <a:lnTo>
                  <a:pt x="17222" y="9166"/>
                </a:lnTo>
                <a:lnTo>
                  <a:pt x="17224" y="9162"/>
                </a:lnTo>
                <a:lnTo>
                  <a:pt x="17222" y="9158"/>
                </a:lnTo>
                <a:lnTo>
                  <a:pt x="17221" y="9155"/>
                </a:lnTo>
                <a:lnTo>
                  <a:pt x="17220" y="9152"/>
                </a:lnTo>
                <a:lnTo>
                  <a:pt x="17222" y="9150"/>
                </a:lnTo>
                <a:lnTo>
                  <a:pt x="17224" y="9150"/>
                </a:lnTo>
                <a:lnTo>
                  <a:pt x="17226" y="9149"/>
                </a:lnTo>
                <a:lnTo>
                  <a:pt x="17227" y="9145"/>
                </a:lnTo>
                <a:lnTo>
                  <a:pt x="17226" y="9140"/>
                </a:lnTo>
                <a:lnTo>
                  <a:pt x="17216" y="9129"/>
                </a:lnTo>
                <a:lnTo>
                  <a:pt x="17212" y="9120"/>
                </a:lnTo>
                <a:lnTo>
                  <a:pt x="17210" y="9115"/>
                </a:lnTo>
                <a:lnTo>
                  <a:pt x="17207" y="9114"/>
                </a:lnTo>
                <a:lnTo>
                  <a:pt x="17202" y="9113"/>
                </a:lnTo>
                <a:lnTo>
                  <a:pt x="17203" y="9110"/>
                </a:lnTo>
                <a:lnTo>
                  <a:pt x="17205" y="9107"/>
                </a:lnTo>
                <a:lnTo>
                  <a:pt x="17206" y="9104"/>
                </a:lnTo>
                <a:lnTo>
                  <a:pt x="17208" y="9093"/>
                </a:lnTo>
                <a:lnTo>
                  <a:pt x="17208" y="9089"/>
                </a:lnTo>
                <a:lnTo>
                  <a:pt x="17205" y="9081"/>
                </a:lnTo>
                <a:lnTo>
                  <a:pt x="17202" y="9076"/>
                </a:lnTo>
                <a:lnTo>
                  <a:pt x="17187" y="9060"/>
                </a:lnTo>
                <a:lnTo>
                  <a:pt x="17183" y="9056"/>
                </a:lnTo>
                <a:lnTo>
                  <a:pt x="17165" y="9050"/>
                </a:lnTo>
                <a:lnTo>
                  <a:pt x="17158" y="9049"/>
                </a:lnTo>
                <a:lnTo>
                  <a:pt x="17153" y="9047"/>
                </a:lnTo>
                <a:lnTo>
                  <a:pt x="17150" y="9043"/>
                </a:lnTo>
                <a:lnTo>
                  <a:pt x="17148" y="9035"/>
                </a:lnTo>
                <a:lnTo>
                  <a:pt x="17146" y="9037"/>
                </a:lnTo>
                <a:lnTo>
                  <a:pt x="17143" y="9036"/>
                </a:lnTo>
                <a:lnTo>
                  <a:pt x="17140" y="9034"/>
                </a:lnTo>
                <a:lnTo>
                  <a:pt x="17136" y="9032"/>
                </a:lnTo>
                <a:lnTo>
                  <a:pt x="17127" y="9034"/>
                </a:lnTo>
                <a:lnTo>
                  <a:pt x="17124" y="9032"/>
                </a:lnTo>
                <a:lnTo>
                  <a:pt x="17124" y="9029"/>
                </a:lnTo>
                <a:lnTo>
                  <a:pt x="17128" y="9028"/>
                </a:lnTo>
                <a:lnTo>
                  <a:pt x="17130" y="9027"/>
                </a:lnTo>
                <a:lnTo>
                  <a:pt x="17133" y="9026"/>
                </a:lnTo>
                <a:lnTo>
                  <a:pt x="17136" y="9023"/>
                </a:lnTo>
                <a:lnTo>
                  <a:pt x="17136" y="9020"/>
                </a:lnTo>
                <a:lnTo>
                  <a:pt x="17132" y="9018"/>
                </a:lnTo>
                <a:lnTo>
                  <a:pt x="17122" y="9008"/>
                </a:lnTo>
                <a:lnTo>
                  <a:pt x="17118" y="9015"/>
                </a:lnTo>
                <a:lnTo>
                  <a:pt x="17111" y="9007"/>
                </a:lnTo>
                <a:lnTo>
                  <a:pt x="17103" y="8996"/>
                </a:lnTo>
                <a:lnTo>
                  <a:pt x="17098" y="8990"/>
                </a:lnTo>
                <a:lnTo>
                  <a:pt x="17092" y="8986"/>
                </a:lnTo>
                <a:lnTo>
                  <a:pt x="17079" y="8966"/>
                </a:lnTo>
                <a:lnTo>
                  <a:pt x="17073" y="8957"/>
                </a:lnTo>
                <a:lnTo>
                  <a:pt x="17075" y="8955"/>
                </a:lnTo>
                <a:lnTo>
                  <a:pt x="17070" y="8952"/>
                </a:lnTo>
                <a:lnTo>
                  <a:pt x="17068" y="8950"/>
                </a:lnTo>
                <a:lnTo>
                  <a:pt x="17066" y="8946"/>
                </a:lnTo>
                <a:lnTo>
                  <a:pt x="17066" y="8938"/>
                </a:lnTo>
                <a:lnTo>
                  <a:pt x="17064" y="8935"/>
                </a:lnTo>
                <a:lnTo>
                  <a:pt x="17053" y="8923"/>
                </a:lnTo>
                <a:lnTo>
                  <a:pt x="17050" y="8915"/>
                </a:lnTo>
                <a:lnTo>
                  <a:pt x="17046" y="8912"/>
                </a:lnTo>
                <a:lnTo>
                  <a:pt x="17035" y="8908"/>
                </a:lnTo>
                <a:lnTo>
                  <a:pt x="17030" y="8908"/>
                </a:lnTo>
                <a:lnTo>
                  <a:pt x="17028" y="8907"/>
                </a:lnTo>
                <a:lnTo>
                  <a:pt x="17027" y="8905"/>
                </a:lnTo>
                <a:lnTo>
                  <a:pt x="17027" y="8902"/>
                </a:lnTo>
                <a:lnTo>
                  <a:pt x="17027" y="8899"/>
                </a:lnTo>
                <a:lnTo>
                  <a:pt x="17025" y="8897"/>
                </a:lnTo>
                <a:lnTo>
                  <a:pt x="17025" y="8894"/>
                </a:lnTo>
                <a:lnTo>
                  <a:pt x="17034" y="8894"/>
                </a:lnTo>
                <a:lnTo>
                  <a:pt x="17034" y="8892"/>
                </a:lnTo>
                <a:lnTo>
                  <a:pt x="17009" y="8881"/>
                </a:lnTo>
                <a:lnTo>
                  <a:pt x="16998" y="8874"/>
                </a:lnTo>
                <a:lnTo>
                  <a:pt x="16987" y="8865"/>
                </a:lnTo>
                <a:lnTo>
                  <a:pt x="16985" y="8857"/>
                </a:lnTo>
                <a:lnTo>
                  <a:pt x="16983" y="8855"/>
                </a:lnTo>
                <a:lnTo>
                  <a:pt x="16979" y="8854"/>
                </a:lnTo>
                <a:lnTo>
                  <a:pt x="16977" y="8853"/>
                </a:lnTo>
                <a:lnTo>
                  <a:pt x="16962" y="8833"/>
                </a:lnTo>
                <a:lnTo>
                  <a:pt x="16957" y="8830"/>
                </a:lnTo>
                <a:lnTo>
                  <a:pt x="16951" y="8830"/>
                </a:lnTo>
                <a:lnTo>
                  <a:pt x="16944" y="8834"/>
                </a:lnTo>
                <a:lnTo>
                  <a:pt x="16943" y="8829"/>
                </a:lnTo>
                <a:lnTo>
                  <a:pt x="16943" y="8821"/>
                </a:lnTo>
                <a:lnTo>
                  <a:pt x="16943" y="8816"/>
                </a:lnTo>
                <a:lnTo>
                  <a:pt x="16940" y="8816"/>
                </a:lnTo>
                <a:lnTo>
                  <a:pt x="16938" y="8815"/>
                </a:lnTo>
                <a:lnTo>
                  <a:pt x="16937" y="8813"/>
                </a:lnTo>
                <a:lnTo>
                  <a:pt x="16938" y="8811"/>
                </a:lnTo>
                <a:lnTo>
                  <a:pt x="16940" y="8810"/>
                </a:lnTo>
                <a:lnTo>
                  <a:pt x="16943" y="8809"/>
                </a:lnTo>
                <a:lnTo>
                  <a:pt x="16942" y="8806"/>
                </a:lnTo>
                <a:lnTo>
                  <a:pt x="16940" y="8804"/>
                </a:lnTo>
                <a:lnTo>
                  <a:pt x="16932" y="8803"/>
                </a:lnTo>
                <a:lnTo>
                  <a:pt x="16928" y="8802"/>
                </a:lnTo>
                <a:lnTo>
                  <a:pt x="16920" y="8788"/>
                </a:lnTo>
                <a:lnTo>
                  <a:pt x="16914" y="8783"/>
                </a:lnTo>
                <a:lnTo>
                  <a:pt x="16911" y="8786"/>
                </a:lnTo>
                <a:lnTo>
                  <a:pt x="16911" y="8794"/>
                </a:lnTo>
                <a:lnTo>
                  <a:pt x="16913" y="8805"/>
                </a:lnTo>
                <a:lnTo>
                  <a:pt x="16914" y="8808"/>
                </a:lnTo>
                <a:lnTo>
                  <a:pt x="16916" y="8811"/>
                </a:lnTo>
                <a:lnTo>
                  <a:pt x="16918" y="8815"/>
                </a:lnTo>
                <a:lnTo>
                  <a:pt x="16918" y="8821"/>
                </a:lnTo>
                <a:lnTo>
                  <a:pt x="16916" y="8822"/>
                </a:lnTo>
                <a:lnTo>
                  <a:pt x="16912" y="8824"/>
                </a:lnTo>
                <a:lnTo>
                  <a:pt x="16910" y="8823"/>
                </a:lnTo>
                <a:lnTo>
                  <a:pt x="16912" y="8819"/>
                </a:lnTo>
                <a:lnTo>
                  <a:pt x="16899" y="8809"/>
                </a:lnTo>
                <a:lnTo>
                  <a:pt x="16897" y="8805"/>
                </a:lnTo>
                <a:lnTo>
                  <a:pt x="16904" y="8806"/>
                </a:lnTo>
                <a:lnTo>
                  <a:pt x="16906" y="8803"/>
                </a:lnTo>
                <a:lnTo>
                  <a:pt x="16904" y="8795"/>
                </a:lnTo>
                <a:lnTo>
                  <a:pt x="16895" y="8769"/>
                </a:lnTo>
                <a:lnTo>
                  <a:pt x="16891" y="8761"/>
                </a:lnTo>
                <a:lnTo>
                  <a:pt x="16885" y="8759"/>
                </a:lnTo>
                <a:lnTo>
                  <a:pt x="16888" y="8764"/>
                </a:lnTo>
                <a:lnTo>
                  <a:pt x="16889" y="8769"/>
                </a:lnTo>
                <a:lnTo>
                  <a:pt x="16888" y="8773"/>
                </a:lnTo>
                <a:lnTo>
                  <a:pt x="16886" y="8777"/>
                </a:lnTo>
                <a:lnTo>
                  <a:pt x="16885" y="8772"/>
                </a:lnTo>
                <a:lnTo>
                  <a:pt x="16882" y="8769"/>
                </a:lnTo>
                <a:lnTo>
                  <a:pt x="16879" y="8769"/>
                </a:lnTo>
                <a:lnTo>
                  <a:pt x="16876" y="8771"/>
                </a:lnTo>
                <a:lnTo>
                  <a:pt x="16874" y="8775"/>
                </a:lnTo>
                <a:lnTo>
                  <a:pt x="16874" y="8778"/>
                </a:lnTo>
                <a:lnTo>
                  <a:pt x="16877" y="8787"/>
                </a:lnTo>
                <a:lnTo>
                  <a:pt x="16871" y="8779"/>
                </a:lnTo>
                <a:lnTo>
                  <a:pt x="16869" y="8761"/>
                </a:lnTo>
                <a:lnTo>
                  <a:pt x="16863" y="8762"/>
                </a:lnTo>
                <a:lnTo>
                  <a:pt x="16862" y="8752"/>
                </a:lnTo>
                <a:lnTo>
                  <a:pt x="16856" y="8742"/>
                </a:lnTo>
                <a:lnTo>
                  <a:pt x="16848" y="8736"/>
                </a:lnTo>
                <a:lnTo>
                  <a:pt x="16839" y="8739"/>
                </a:lnTo>
                <a:lnTo>
                  <a:pt x="16833" y="8731"/>
                </a:lnTo>
                <a:lnTo>
                  <a:pt x="16814" y="8725"/>
                </a:lnTo>
                <a:lnTo>
                  <a:pt x="16807" y="8721"/>
                </a:lnTo>
                <a:lnTo>
                  <a:pt x="16805" y="8716"/>
                </a:lnTo>
                <a:lnTo>
                  <a:pt x="16804" y="8709"/>
                </a:lnTo>
                <a:lnTo>
                  <a:pt x="16802" y="8702"/>
                </a:lnTo>
                <a:lnTo>
                  <a:pt x="16799" y="8700"/>
                </a:lnTo>
                <a:lnTo>
                  <a:pt x="16795" y="8698"/>
                </a:lnTo>
                <a:lnTo>
                  <a:pt x="16792" y="8694"/>
                </a:lnTo>
                <a:lnTo>
                  <a:pt x="16789" y="8689"/>
                </a:lnTo>
                <a:lnTo>
                  <a:pt x="16788" y="8685"/>
                </a:lnTo>
                <a:lnTo>
                  <a:pt x="16792" y="8689"/>
                </a:lnTo>
                <a:lnTo>
                  <a:pt x="16796" y="8692"/>
                </a:lnTo>
                <a:lnTo>
                  <a:pt x="16801" y="8694"/>
                </a:lnTo>
                <a:lnTo>
                  <a:pt x="16807" y="8694"/>
                </a:lnTo>
                <a:lnTo>
                  <a:pt x="16805" y="8690"/>
                </a:lnTo>
                <a:lnTo>
                  <a:pt x="16804" y="8689"/>
                </a:lnTo>
                <a:lnTo>
                  <a:pt x="16803" y="8687"/>
                </a:lnTo>
                <a:lnTo>
                  <a:pt x="16802" y="8683"/>
                </a:lnTo>
                <a:lnTo>
                  <a:pt x="16798" y="8677"/>
                </a:lnTo>
                <a:lnTo>
                  <a:pt x="16789" y="8667"/>
                </a:lnTo>
                <a:lnTo>
                  <a:pt x="16788" y="8668"/>
                </a:lnTo>
                <a:lnTo>
                  <a:pt x="16787" y="8669"/>
                </a:lnTo>
                <a:lnTo>
                  <a:pt x="16786" y="8669"/>
                </a:lnTo>
                <a:lnTo>
                  <a:pt x="16784" y="8670"/>
                </a:lnTo>
                <a:lnTo>
                  <a:pt x="16786" y="8665"/>
                </a:lnTo>
                <a:lnTo>
                  <a:pt x="16786" y="8662"/>
                </a:lnTo>
                <a:lnTo>
                  <a:pt x="16783" y="8661"/>
                </a:lnTo>
                <a:lnTo>
                  <a:pt x="16775" y="8660"/>
                </a:lnTo>
                <a:lnTo>
                  <a:pt x="16773" y="8659"/>
                </a:lnTo>
                <a:lnTo>
                  <a:pt x="16769" y="8653"/>
                </a:lnTo>
                <a:lnTo>
                  <a:pt x="16765" y="8649"/>
                </a:lnTo>
                <a:lnTo>
                  <a:pt x="16757" y="8642"/>
                </a:lnTo>
                <a:lnTo>
                  <a:pt x="16747" y="8632"/>
                </a:lnTo>
                <a:lnTo>
                  <a:pt x="16744" y="8628"/>
                </a:lnTo>
                <a:lnTo>
                  <a:pt x="16744" y="8620"/>
                </a:lnTo>
                <a:lnTo>
                  <a:pt x="16743" y="8617"/>
                </a:lnTo>
                <a:lnTo>
                  <a:pt x="16742" y="8614"/>
                </a:lnTo>
                <a:lnTo>
                  <a:pt x="16742" y="8611"/>
                </a:lnTo>
                <a:lnTo>
                  <a:pt x="16744" y="8608"/>
                </a:lnTo>
                <a:lnTo>
                  <a:pt x="16745" y="8606"/>
                </a:lnTo>
                <a:lnTo>
                  <a:pt x="16747" y="8596"/>
                </a:lnTo>
                <a:lnTo>
                  <a:pt x="16750" y="8581"/>
                </a:lnTo>
                <a:lnTo>
                  <a:pt x="16748" y="8579"/>
                </a:lnTo>
                <a:lnTo>
                  <a:pt x="16743" y="8576"/>
                </a:lnTo>
                <a:lnTo>
                  <a:pt x="16726" y="8573"/>
                </a:lnTo>
                <a:lnTo>
                  <a:pt x="16723" y="8572"/>
                </a:lnTo>
                <a:lnTo>
                  <a:pt x="16722" y="8565"/>
                </a:lnTo>
                <a:lnTo>
                  <a:pt x="16718" y="8561"/>
                </a:lnTo>
                <a:lnTo>
                  <a:pt x="16714" y="8557"/>
                </a:lnTo>
                <a:lnTo>
                  <a:pt x="16709" y="8553"/>
                </a:lnTo>
                <a:lnTo>
                  <a:pt x="16706" y="8546"/>
                </a:lnTo>
                <a:lnTo>
                  <a:pt x="16704" y="8528"/>
                </a:lnTo>
                <a:lnTo>
                  <a:pt x="16706" y="8522"/>
                </a:lnTo>
                <a:lnTo>
                  <a:pt x="16704" y="8516"/>
                </a:lnTo>
                <a:lnTo>
                  <a:pt x="16697" y="8507"/>
                </a:lnTo>
                <a:lnTo>
                  <a:pt x="16695" y="8504"/>
                </a:lnTo>
                <a:lnTo>
                  <a:pt x="16694" y="8502"/>
                </a:lnTo>
                <a:lnTo>
                  <a:pt x="16693" y="8500"/>
                </a:lnTo>
                <a:lnTo>
                  <a:pt x="16689" y="8498"/>
                </a:lnTo>
                <a:lnTo>
                  <a:pt x="16687" y="8499"/>
                </a:lnTo>
                <a:lnTo>
                  <a:pt x="16685" y="8500"/>
                </a:lnTo>
                <a:lnTo>
                  <a:pt x="16683" y="8501"/>
                </a:lnTo>
                <a:lnTo>
                  <a:pt x="16682" y="8502"/>
                </a:lnTo>
                <a:lnTo>
                  <a:pt x="16680" y="8501"/>
                </a:lnTo>
                <a:lnTo>
                  <a:pt x="16678" y="8497"/>
                </a:lnTo>
                <a:lnTo>
                  <a:pt x="16677" y="8496"/>
                </a:lnTo>
                <a:lnTo>
                  <a:pt x="16644" y="8487"/>
                </a:lnTo>
                <a:lnTo>
                  <a:pt x="16633" y="8475"/>
                </a:lnTo>
                <a:lnTo>
                  <a:pt x="16627" y="8472"/>
                </a:lnTo>
                <a:lnTo>
                  <a:pt x="16622" y="8466"/>
                </a:lnTo>
                <a:lnTo>
                  <a:pt x="16609" y="8465"/>
                </a:lnTo>
                <a:lnTo>
                  <a:pt x="16603" y="8460"/>
                </a:lnTo>
                <a:lnTo>
                  <a:pt x="16605" y="8454"/>
                </a:lnTo>
                <a:lnTo>
                  <a:pt x="16601" y="8448"/>
                </a:lnTo>
                <a:lnTo>
                  <a:pt x="16592" y="8440"/>
                </a:lnTo>
                <a:lnTo>
                  <a:pt x="16589" y="8440"/>
                </a:lnTo>
                <a:lnTo>
                  <a:pt x="16573" y="8421"/>
                </a:lnTo>
                <a:lnTo>
                  <a:pt x="16563" y="8400"/>
                </a:lnTo>
                <a:lnTo>
                  <a:pt x="16561" y="8397"/>
                </a:lnTo>
                <a:lnTo>
                  <a:pt x="16556" y="8394"/>
                </a:lnTo>
                <a:lnTo>
                  <a:pt x="16548" y="8378"/>
                </a:lnTo>
                <a:lnTo>
                  <a:pt x="16544" y="8373"/>
                </a:lnTo>
                <a:lnTo>
                  <a:pt x="16534" y="8368"/>
                </a:lnTo>
                <a:lnTo>
                  <a:pt x="16531" y="8366"/>
                </a:lnTo>
                <a:lnTo>
                  <a:pt x="16522" y="8355"/>
                </a:lnTo>
                <a:lnTo>
                  <a:pt x="16517" y="8353"/>
                </a:lnTo>
                <a:lnTo>
                  <a:pt x="16510" y="8348"/>
                </a:lnTo>
                <a:lnTo>
                  <a:pt x="16504" y="8342"/>
                </a:lnTo>
                <a:lnTo>
                  <a:pt x="16500" y="8337"/>
                </a:lnTo>
                <a:lnTo>
                  <a:pt x="16485" y="8309"/>
                </a:lnTo>
                <a:lnTo>
                  <a:pt x="16475" y="8297"/>
                </a:lnTo>
                <a:lnTo>
                  <a:pt x="16420" y="8268"/>
                </a:lnTo>
                <a:lnTo>
                  <a:pt x="16417" y="8269"/>
                </a:lnTo>
                <a:lnTo>
                  <a:pt x="16416" y="8272"/>
                </a:lnTo>
                <a:lnTo>
                  <a:pt x="16417" y="8286"/>
                </a:lnTo>
                <a:lnTo>
                  <a:pt x="16420" y="8301"/>
                </a:lnTo>
                <a:lnTo>
                  <a:pt x="16423" y="8306"/>
                </a:lnTo>
                <a:lnTo>
                  <a:pt x="16417" y="8305"/>
                </a:lnTo>
                <a:lnTo>
                  <a:pt x="16414" y="8301"/>
                </a:lnTo>
                <a:lnTo>
                  <a:pt x="16411" y="8289"/>
                </a:lnTo>
                <a:lnTo>
                  <a:pt x="16409" y="8289"/>
                </a:lnTo>
                <a:lnTo>
                  <a:pt x="16401" y="8292"/>
                </a:lnTo>
                <a:lnTo>
                  <a:pt x="16395" y="8291"/>
                </a:lnTo>
                <a:lnTo>
                  <a:pt x="16381" y="8280"/>
                </a:lnTo>
                <a:lnTo>
                  <a:pt x="16377" y="8274"/>
                </a:lnTo>
                <a:lnTo>
                  <a:pt x="16355" y="8238"/>
                </a:lnTo>
                <a:lnTo>
                  <a:pt x="16348" y="8234"/>
                </a:lnTo>
                <a:lnTo>
                  <a:pt x="16346" y="8231"/>
                </a:lnTo>
                <a:lnTo>
                  <a:pt x="16343" y="8221"/>
                </a:lnTo>
                <a:lnTo>
                  <a:pt x="16339" y="8214"/>
                </a:lnTo>
                <a:lnTo>
                  <a:pt x="16333" y="8207"/>
                </a:lnTo>
                <a:lnTo>
                  <a:pt x="16327" y="8202"/>
                </a:lnTo>
                <a:lnTo>
                  <a:pt x="16323" y="8203"/>
                </a:lnTo>
                <a:lnTo>
                  <a:pt x="16320" y="8202"/>
                </a:lnTo>
                <a:lnTo>
                  <a:pt x="16318" y="8208"/>
                </a:lnTo>
                <a:lnTo>
                  <a:pt x="16318" y="8214"/>
                </a:lnTo>
                <a:lnTo>
                  <a:pt x="16319" y="8218"/>
                </a:lnTo>
                <a:lnTo>
                  <a:pt x="16323" y="8220"/>
                </a:lnTo>
                <a:lnTo>
                  <a:pt x="16321" y="8225"/>
                </a:lnTo>
                <a:lnTo>
                  <a:pt x="16320" y="8227"/>
                </a:lnTo>
                <a:lnTo>
                  <a:pt x="16318" y="8229"/>
                </a:lnTo>
                <a:lnTo>
                  <a:pt x="16318" y="8232"/>
                </a:lnTo>
                <a:lnTo>
                  <a:pt x="16323" y="8231"/>
                </a:lnTo>
                <a:lnTo>
                  <a:pt x="16328" y="8228"/>
                </a:lnTo>
                <a:lnTo>
                  <a:pt x="16331" y="8227"/>
                </a:lnTo>
                <a:lnTo>
                  <a:pt x="16336" y="8232"/>
                </a:lnTo>
                <a:lnTo>
                  <a:pt x="16338" y="8238"/>
                </a:lnTo>
                <a:lnTo>
                  <a:pt x="16337" y="8244"/>
                </a:lnTo>
                <a:lnTo>
                  <a:pt x="16334" y="8248"/>
                </a:lnTo>
                <a:lnTo>
                  <a:pt x="16330" y="8250"/>
                </a:lnTo>
                <a:lnTo>
                  <a:pt x="16336" y="8260"/>
                </a:lnTo>
                <a:lnTo>
                  <a:pt x="16337" y="8265"/>
                </a:lnTo>
                <a:lnTo>
                  <a:pt x="16333" y="8270"/>
                </a:lnTo>
                <a:lnTo>
                  <a:pt x="16324" y="8267"/>
                </a:lnTo>
                <a:lnTo>
                  <a:pt x="16317" y="8273"/>
                </a:lnTo>
                <a:lnTo>
                  <a:pt x="16316" y="8281"/>
                </a:lnTo>
                <a:lnTo>
                  <a:pt x="16320" y="8286"/>
                </a:lnTo>
                <a:cubicBezTo>
                  <a:pt x="16320" y="8286"/>
                  <a:pt x="16323" y="8288"/>
                  <a:pt x="16323" y="8288"/>
                </a:cubicBezTo>
                <a:close/>
                <a:moveTo>
                  <a:pt x="17961" y="7667"/>
                </a:moveTo>
                <a:lnTo>
                  <a:pt x="17961" y="7674"/>
                </a:lnTo>
                <a:lnTo>
                  <a:pt x="17979" y="7682"/>
                </a:lnTo>
                <a:lnTo>
                  <a:pt x="17984" y="7685"/>
                </a:lnTo>
                <a:lnTo>
                  <a:pt x="17991" y="7692"/>
                </a:lnTo>
                <a:lnTo>
                  <a:pt x="17994" y="7696"/>
                </a:lnTo>
                <a:lnTo>
                  <a:pt x="17997" y="7698"/>
                </a:lnTo>
                <a:lnTo>
                  <a:pt x="18007" y="7702"/>
                </a:lnTo>
                <a:lnTo>
                  <a:pt x="18009" y="7702"/>
                </a:lnTo>
                <a:lnTo>
                  <a:pt x="18013" y="7700"/>
                </a:lnTo>
                <a:lnTo>
                  <a:pt x="18017" y="7701"/>
                </a:lnTo>
                <a:lnTo>
                  <a:pt x="18044" y="7721"/>
                </a:lnTo>
                <a:lnTo>
                  <a:pt x="18050" y="7728"/>
                </a:lnTo>
                <a:lnTo>
                  <a:pt x="18054" y="7720"/>
                </a:lnTo>
                <a:lnTo>
                  <a:pt x="18061" y="7716"/>
                </a:lnTo>
                <a:lnTo>
                  <a:pt x="18068" y="7711"/>
                </a:lnTo>
                <a:lnTo>
                  <a:pt x="18072" y="7699"/>
                </a:lnTo>
                <a:lnTo>
                  <a:pt x="18071" y="7686"/>
                </a:lnTo>
                <a:lnTo>
                  <a:pt x="18068" y="7676"/>
                </a:lnTo>
                <a:lnTo>
                  <a:pt x="18062" y="7669"/>
                </a:lnTo>
                <a:lnTo>
                  <a:pt x="18053" y="7662"/>
                </a:lnTo>
                <a:lnTo>
                  <a:pt x="18050" y="7659"/>
                </a:lnTo>
                <a:lnTo>
                  <a:pt x="18040" y="7652"/>
                </a:lnTo>
                <a:lnTo>
                  <a:pt x="18038" y="7651"/>
                </a:lnTo>
                <a:lnTo>
                  <a:pt x="18037" y="7647"/>
                </a:lnTo>
                <a:lnTo>
                  <a:pt x="18031" y="7635"/>
                </a:lnTo>
                <a:lnTo>
                  <a:pt x="18051" y="7628"/>
                </a:lnTo>
                <a:lnTo>
                  <a:pt x="18055" y="7627"/>
                </a:lnTo>
                <a:lnTo>
                  <a:pt x="18055" y="7624"/>
                </a:lnTo>
                <a:lnTo>
                  <a:pt x="18054" y="7621"/>
                </a:lnTo>
                <a:lnTo>
                  <a:pt x="18052" y="7618"/>
                </a:lnTo>
                <a:lnTo>
                  <a:pt x="18049" y="7616"/>
                </a:lnTo>
                <a:lnTo>
                  <a:pt x="18050" y="7612"/>
                </a:lnTo>
                <a:lnTo>
                  <a:pt x="18049" y="7611"/>
                </a:lnTo>
                <a:lnTo>
                  <a:pt x="18047" y="7611"/>
                </a:lnTo>
                <a:lnTo>
                  <a:pt x="18045" y="7612"/>
                </a:lnTo>
                <a:lnTo>
                  <a:pt x="18043" y="7613"/>
                </a:lnTo>
                <a:lnTo>
                  <a:pt x="18043" y="7614"/>
                </a:lnTo>
                <a:lnTo>
                  <a:pt x="18030" y="7612"/>
                </a:lnTo>
                <a:lnTo>
                  <a:pt x="18026" y="7608"/>
                </a:lnTo>
                <a:lnTo>
                  <a:pt x="18024" y="7600"/>
                </a:lnTo>
                <a:lnTo>
                  <a:pt x="18026" y="7584"/>
                </a:lnTo>
                <a:lnTo>
                  <a:pt x="18025" y="7576"/>
                </a:lnTo>
                <a:lnTo>
                  <a:pt x="18022" y="7569"/>
                </a:lnTo>
                <a:lnTo>
                  <a:pt x="18012" y="7561"/>
                </a:lnTo>
                <a:lnTo>
                  <a:pt x="17999" y="7561"/>
                </a:lnTo>
                <a:lnTo>
                  <a:pt x="17986" y="7566"/>
                </a:lnTo>
                <a:lnTo>
                  <a:pt x="17975" y="7575"/>
                </a:lnTo>
                <a:lnTo>
                  <a:pt x="17970" y="7583"/>
                </a:lnTo>
                <a:lnTo>
                  <a:pt x="17968" y="7593"/>
                </a:lnTo>
                <a:lnTo>
                  <a:pt x="17963" y="7624"/>
                </a:lnTo>
                <a:lnTo>
                  <a:pt x="17964" y="7627"/>
                </a:lnTo>
                <a:lnTo>
                  <a:pt x="17966" y="7632"/>
                </a:lnTo>
                <a:lnTo>
                  <a:pt x="17968" y="7636"/>
                </a:lnTo>
                <a:lnTo>
                  <a:pt x="17969" y="7641"/>
                </a:lnTo>
                <a:lnTo>
                  <a:pt x="17968" y="7647"/>
                </a:lnTo>
                <a:cubicBezTo>
                  <a:pt x="17968" y="7647"/>
                  <a:pt x="17961" y="7667"/>
                  <a:pt x="17961" y="7667"/>
                </a:cubicBezTo>
                <a:close/>
                <a:moveTo>
                  <a:pt x="18064" y="7934"/>
                </a:moveTo>
                <a:lnTo>
                  <a:pt x="18062" y="7927"/>
                </a:lnTo>
                <a:lnTo>
                  <a:pt x="18060" y="7894"/>
                </a:lnTo>
                <a:lnTo>
                  <a:pt x="18062" y="7885"/>
                </a:lnTo>
                <a:lnTo>
                  <a:pt x="18064" y="7878"/>
                </a:lnTo>
                <a:lnTo>
                  <a:pt x="18064" y="7872"/>
                </a:lnTo>
                <a:lnTo>
                  <a:pt x="18060" y="7866"/>
                </a:lnTo>
                <a:lnTo>
                  <a:pt x="18054" y="7869"/>
                </a:lnTo>
                <a:lnTo>
                  <a:pt x="18042" y="7869"/>
                </a:lnTo>
                <a:lnTo>
                  <a:pt x="18035" y="7872"/>
                </a:lnTo>
                <a:lnTo>
                  <a:pt x="18031" y="7875"/>
                </a:lnTo>
                <a:lnTo>
                  <a:pt x="18029" y="7878"/>
                </a:lnTo>
                <a:lnTo>
                  <a:pt x="18027" y="7882"/>
                </a:lnTo>
                <a:lnTo>
                  <a:pt x="18025" y="7887"/>
                </a:lnTo>
                <a:lnTo>
                  <a:pt x="18026" y="7897"/>
                </a:lnTo>
                <a:lnTo>
                  <a:pt x="18026" y="7902"/>
                </a:lnTo>
                <a:lnTo>
                  <a:pt x="18023" y="7905"/>
                </a:lnTo>
                <a:lnTo>
                  <a:pt x="18019" y="7910"/>
                </a:lnTo>
                <a:lnTo>
                  <a:pt x="18016" y="7920"/>
                </a:lnTo>
                <a:lnTo>
                  <a:pt x="18015" y="7931"/>
                </a:lnTo>
                <a:lnTo>
                  <a:pt x="18015" y="7938"/>
                </a:lnTo>
                <a:lnTo>
                  <a:pt x="18016" y="7943"/>
                </a:lnTo>
                <a:lnTo>
                  <a:pt x="18025" y="7963"/>
                </a:lnTo>
                <a:lnTo>
                  <a:pt x="18026" y="7966"/>
                </a:lnTo>
                <a:lnTo>
                  <a:pt x="18027" y="7968"/>
                </a:lnTo>
                <a:lnTo>
                  <a:pt x="18029" y="7970"/>
                </a:lnTo>
                <a:lnTo>
                  <a:pt x="18031" y="7974"/>
                </a:lnTo>
                <a:lnTo>
                  <a:pt x="18032" y="7978"/>
                </a:lnTo>
                <a:lnTo>
                  <a:pt x="18032" y="7981"/>
                </a:lnTo>
                <a:lnTo>
                  <a:pt x="18035" y="7982"/>
                </a:lnTo>
                <a:lnTo>
                  <a:pt x="18041" y="7983"/>
                </a:lnTo>
                <a:lnTo>
                  <a:pt x="18044" y="7986"/>
                </a:lnTo>
                <a:lnTo>
                  <a:pt x="18056" y="8006"/>
                </a:lnTo>
                <a:lnTo>
                  <a:pt x="18061" y="8010"/>
                </a:lnTo>
                <a:lnTo>
                  <a:pt x="18074" y="8015"/>
                </a:lnTo>
                <a:lnTo>
                  <a:pt x="18081" y="8016"/>
                </a:lnTo>
                <a:lnTo>
                  <a:pt x="18084" y="8012"/>
                </a:lnTo>
                <a:lnTo>
                  <a:pt x="18087" y="8002"/>
                </a:lnTo>
                <a:lnTo>
                  <a:pt x="18091" y="7983"/>
                </a:lnTo>
                <a:lnTo>
                  <a:pt x="18103" y="7964"/>
                </a:lnTo>
                <a:lnTo>
                  <a:pt x="18106" y="7959"/>
                </a:lnTo>
                <a:lnTo>
                  <a:pt x="18099" y="7956"/>
                </a:lnTo>
                <a:lnTo>
                  <a:pt x="18095" y="7951"/>
                </a:lnTo>
                <a:lnTo>
                  <a:pt x="18085" y="7944"/>
                </a:lnTo>
                <a:lnTo>
                  <a:pt x="18079" y="7940"/>
                </a:lnTo>
                <a:lnTo>
                  <a:pt x="18071" y="7937"/>
                </a:lnTo>
                <a:cubicBezTo>
                  <a:pt x="18071" y="7937"/>
                  <a:pt x="18064" y="7934"/>
                  <a:pt x="18064" y="7934"/>
                </a:cubicBezTo>
                <a:close/>
                <a:moveTo>
                  <a:pt x="8400" y="6746"/>
                </a:moveTo>
                <a:lnTo>
                  <a:pt x="8403" y="6746"/>
                </a:lnTo>
                <a:lnTo>
                  <a:pt x="8407" y="6741"/>
                </a:lnTo>
                <a:lnTo>
                  <a:pt x="8409" y="6735"/>
                </a:lnTo>
                <a:lnTo>
                  <a:pt x="8413" y="6735"/>
                </a:lnTo>
                <a:lnTo>
                  <a:pt x="8414" y="6726"/>
                </a:lnTo>
                <a:lnTo>
                  <a:pt x="8414" y="6714"/>
                </a:lnTo>
                <a:lnTo>
                  <a:pt x="8413" y="6705"/>
                </a:lnTo>
                <a:lnTo>
                  <a:pt x="8416" y="6709"/>
                </a:lnTo>
                <a:lnTo>
                  <a:pt x="8425" y="6725"/>
                </a:lnTo>
                <a:lnTo>
                  <a:pt x="8427" y="6730"/>
                </a:lnTo>
                <a:lnTo>
                  <a:pt x="8431" y="6732"/>
                </a:lnTo>
                <a:lnTo>
                  <a:pt x="8452" y="6732"/>
                </a:lnTo>
                <a:lnTo>
                  <a:pt x="8457" y="6729"/>
                </a:lnTo>
                <a:lnTo>
                  <a:pt x="8465" y="6721"/>
                </a:lnTo>
                <a:lnTo>
                  <a:pt x="8471" y="6720"/>
                </a:lnTo>
                <a:lnTo>
                  <a:pt x="8475" y="6716"/>
                </a:lnTo>
                <a:lnTo>
                  <a:pt x="8480" y="6700"/>
                </a:lnTo>
                <a:lnTo>
                  <a:pt x="8484" y="6696"/>
                </a:lnTo>
                <a:lnTo>
                  <a:pt x="8488" y="6698"/>
                </a:lnTo>
                <a:lnTo>
                  <a:pt x="8492" y="6706"/>
                </a:lnTo>
                <a:lnTo>
                  <a:pt x="8496" y="6708"/>
                </a:lnTo>
                <a:lnTo>
                  <a:pt x="8499" y="6706"/>
                </a:lnTo>
                <a:lnTo>
                  <a:pt x="8502" y="6701"/>
                </a:lnTo>
                <a:lnTo>
                  <a:pt x="8503" y="6695"/>
                </a:lnTo>
                <a:lnTo>
                  <a:pt x="8502" y="6693"/>
                </a:lnTo>
                <a:lnTo>
                  <a:pt x="8503" y="6692"/>
                </a:lnTo>
                <a:lnTo>
                  <a:pt x="8507" y="6684"/>
                </a:lnTo>
                <a:lnTo>
                  <a:pt x="8508" y="6681"/>
                </a:lnTo>
                <a:lnTo>
                  <a:pt x="8509" y="6676"/>
                </a:lnTo>
                <a:lnTo>
                  <a:pt x="8507" y="6663"/>
                </a:lnTo>
                <a:lnTo>
                  <a:pt x="8509" y="6659"/>
                </a:lnTo>
                <a:lnTo>
                  <a:pt x="8513" y="6657"/>
                </a:lnTo>
                <a:lnTo>
                  <a:pt x="8516" y="6658"/>
                </a:lnTo>
                <a:lnTo>
                  <a:pt x="8519" y="6661"/>
                </a:lnTo>
                <a:lnTo>
                  <a:pt x="8523" y="6662"/>
                </a:lnTo>
                <a:lnTo>
                  <a:pt x="8526" y="6659"/>
                </a:lnTo>
                <a:lnTo>
                  <a:pt x="8527" y="6653"/>
                </a:lnTo>
                <a:lnTo>
                  <a:pt x="8524" y="6651"/>
                </a:lnTo>
                <a:lnTo>
                  <a:pt x="8520" y="6651"/>
                </a:lnTo>
                <a:lnTo>
                  <a:pt x="8516" y="6649"/>
                </a:lnTo>
                <a:lnTo>
                  <a:pt x="8514" y="6646"/>
                </a:lnTo>
                <a:lnTo>
                  <a:pt x="8514" y="6641"/>
                </a:lnTo>
                <a:lnTo>
                  <a:pt x="8517" y="6640"/>
                </a:lnTo>
                <a:lnTo>
                  <a:pt x="8525" y="6640"/>
                </a:lnTo>
                <a:lnTo>
                  <a:pt x="8528" y="6639"/>
                </a:lnTo>
                <a:lnTo>
                  <a:pt x="8534" y="6630"/>
                </a:lnTo>
                <a:lnTo>
                  <a:pt x="8535" y="6628"/>
                </a:lnTo>
                <a:lnTo>
                  <a:pt x="8536" y="6626"/>
                </a:lnTo>
                <a:lnTo>
                  <a:pt x="8539" y="6628"/>
                </a:lnTo>
                <a:lnTo>
                  <a:pt x="8541" y="6631"/>
                </a:lnTo>
                <a:lnTo>
                  <a:pt x="8542" y="6633"/>
                </a:lnTo>
                <a:lnTo>
                  <a:pt x="8545" y="6636"/>
                </a:lnTo>
                <a:lnTo>
                  <a:pt x="8551" y="6651"/>
                </a:lnTo>
                <a:lnTo>
                  <a:pt x="8554" y="6657"/>
                </a:lnTo>
                <a:lnTo>
                  <a:pt x="8557" y="6650"/>
                </a:lnTo>
                <a:lnTo>
                  <a:pt x="8562" y="6645"/>
                </a:lnTo>
                <a:lnTo>
                  <a:pt x="8569" y="6642"/>
                </a:lnTo>
                <a:lnTo>
                  <a:pt x="8576" y="6641"/>
                </a:lnTo>
                <a:lnTo>
                  <a:pt x="8582" y="6644"/>
                </a:lnTo>
                <a:lnTo>
                  <a:pt x="8585" y="6645"/>
                </a:lnTo>
                <a:lnTo>
                  <a:pt x="8587" y="6643"/>
                </a:lnTo>
                <a:lnTo>
                  <a:pt x="8586" y="6639"/>
                </a:lnTo>
                <a:lnTo>
                  <a:pt x="8586" y="6635"/>
                </a:lnTo>
                <a:lnTo>
                  <a:pt x="8586" y="6632"/>
                </a:lnTo>
                <a:lnTo>
                  <a:pt x="8590" y="6627"/>
                </a:lnTo>
                <a:lnTo>
                  <a:pt x="8591" y="6629"/>
                </a:lnTo>
                <a:lnTo>
                  <a:pt x="8593" y="6634"/>
                </a:lnTo>
                <a:lnTo>
                  <a:pt x="8594" y="6636"/>
                </a:lnTo>
                <a:lnTo>
                  <a:pt x="8595" y="6630"/>
                </a:lnTo>
                <a:lnTo>
                  <a:pt x="8597" y="6622"/>
                </a:lnTo>
                <a:lnTo>
                  <a:pt x="8597" y="6614"/>
                </a:lnTo>
                <a:lnTo>
                  <a:pt x="8595" y="6609"/>
                </a:lnTo>
                <a:lnTo>
                  <a:pt x="8592" y="6609"/>
                </a:lnTo>
                <a:lnTo>
                  <a:pt x="8590" y="6615"/>
                </a:lnTo>
                <a:lnTo>
                  <a:pt x="8587" y="6620"/>
                </a:lnTo>
                <a:lnTo>
                  <a:pt x="8581" y="6618"/>
                </a:lnTo>
                <a:lnTo>
                  <a:pt x="8582" y="6616"/>
                </a:lnTo>
                <a:lnTo>
                  <a:pt x="8583" y="6611"/>
                </a:lnTo>
                <a:lnTo>
                  <a:pt x="8584" y="6609"/>
                </a:lnTo>
                <a:lnTo>
                  <a:pt x="8571" y="6608"/>
                </a:lnTo>
                <a:lnTo>
                  <a:pt x="8566" y="6606"/>
                </a:lnTo>
                <a:lnTo>
                  <a:pt x="8562" y="6603"/>
                </a:lnTo>
                <a:lnTo>
                  <a:pt x="8559" y="6597"/>
                </a:lnTo>
                <a:lnTo>
                  <a:pt x="8557" y="6592"/>
                </a:lnTo>
                <a:lnTo>
                  <a:pt x="8554" y="6589"/>
                </a:lnTo>
                <a:lnTo>
                  <a:pt x="8547" y="6588"/>
                </a:lnTo>
                <a:lnTo>
                  <a:pt x="8535" y="6591"/>
                </a:lnTo>
                <a:lnTo>
                  <a:pt x="8516" y="6605"/>
                </a:lnTo>
                <a:lnTo>
                  <a:pt x="8478" y="6615"/>
                </a:lnTo>
                <a:lnTo>
                  <a:pt x="8464" y="6615"/>
                </a:lnTo>
                <a:lnTo>
                  <a:pt x="8457" y="6617"/>
                </a:lnTo>
                <a:lnTo>
                  <a:pt x="8451" y="6621"/>
                </a:lnTo>
                <a:lnTo>
                  <a:pt x="8448" y="6625"/>
                </a:lnTo>
                <a:lnTo>
                  <a:pt x="8441" y="6637"/>
                </a:lnTo>
                <a:lnTo>
                  <a:pt x="8438" y="6639"/>
                </a:lnTo>
                <a:lnTo>
                  <a:pt x="8435" y="6640"/>
                </a:lnTo>
                <a:lnTo>
                  <a:pt x="8431" y="6642"/>
                </a:lnTo>
                <a:lnTo>
                  <a:pt x="8429" y="6645"/>
                </a:lnTo>
                <a:lnTo>
                  <a:pt x="8428" y="6649"/>
                </a:lnTo>
                <a:lnTo>
                  <a:pt x="8426" y="6658"/>
                </a:lnTo>
                <a:lnTo>
                  <a:pt x="8424" y="6664"/>
                </a:lnTo>
                <a:lnTo>
                  <a:pt x="8416" y="6672"/>
                </a:lnTo>
                <a:lnTo>
                  <a:pt x="8412" y="6678"/>
                </a:lnTo>
                <a:lnTo>
                  <a:pt x="8409" y="6685"/>
                </a:lnTo>
                <a:lnTo>
                  <a:pt x="8407" y="6693"/>
                </a:lnTo>
                <a:lnTo>
                  <a:pt x="8406" y="6703"/>
                </a:lnTo>
                <a:lnTo>
                  <a:pt x="8405" y="6709"/>
                </a:lnTo>
                <a:lnTo>
                  <a:pt x="8403" y="6713"/>
                </a:lnTo>
                <a:lnTo>
                  <a:pt x="8400" y="6717"/>
                </a:lnTo>
                <a:lnTo>
                  <a:pt x="8399" y="6720"/>
                </a:lnTo>
                <a:lnTo>
                  <a:pt x="8399" y="6724"/>
                </a:lnTo>
                <a:lnTo>
                  <a:pt x="8400" y="6733"/>
                </a:lnTo>
                <a:cubicBezTo>
                  <a:pt x="8400" y="6733"/>
                  <a:pt x="8400" y="6746"/>
                  <a:pt x="8400" y="6746"/>
                </a:cubicBezTo>
                <a:close/>
                <a:moveTo>
                  <a:pt x="7722" y="5619"/>
                </a:moveTo>
                <a:lnTo>
                  <a:pt x="7723" y="5620"/>
                </a:lnTo>
                <a:lnTo>
                  <a:pt x="7725" y="5619"/>
                </a:lnTo>
                <a:lnTo>
                  <a:pt x="7728" y="5611"/>
                </a:lnTo>
                <a:lnTo>
                  <a:pt x="7731" y="5607"/>
                </a:lnTo>
                <a:lnTo>
                  <a:pt x="7734" y="5604"/>
                </a:lnTo>
                <a:lnTo>
                  <a:pt x="7729" y="5605"/>
                </a:lnTo>
                <a:lnTo>
                  <a:pt x="7724" y="5607"/>
                </a:lnTo>
                <a:lnTo>
                  <a:pt x="7720" y="5607"/>
                </a:lnTo>
                <a:lnTo>
                  <a:pt x="7716" y="5604"/>
                </a:lnTo>
                <a:lnTo>
                  <a:pt x="7714" y="5604"/>
                </a:lnTo>
                <a:lnTo>
                  <a:pt x="7713" y="5611"/>
                </a:lnTo>
                <a:lnTo>
                  <a:pt x="7711" y="5617"/>
                </a:lnTo>
                <a:lnTo>
                  <a:pt x="7708" y="5621"/>
                </a:lnTo>
                <a:lnTo>
                  <a:pt x="7706" y="5626"/>
                </a:lnTo>
                <a:lnTo>
                  <a:pt x="7702" y="5630"/>
                </a:lnTo>
                <a:lnTo>
                  <a:pt x="7699" y="5630"/>
                </a:lnTo>
                <a:lnTo>
                  <a:pt x="7679" y="5609"/>
                </a:lnTo>
                <a:lnTo>
                  <a:pt x="7673" y="5605"/>
                </a:lnTo>
                <a:lnTo>
                  <a:pt x="7670" y="5611"/>
                </a:lnTo>
                <a:lnTo>
                  <a:pt x="7670" y="5618"/>
                </a:lnTo>
                <a:lnTo>
                  <a:pt x="7671" y="5621"/>
                </a:lnTo>
                <a:lnTo>
                  <a:pt x="7669" y="5621"/>
                </a:lnTo>
                <a:lnTo>
                  <a:pt x="7660" y="5622"/>
                </a:lnTo>
                <a:lnTo>
                  <a:pt x="7655" y="5622"/>
                </a:lnTo>
                <a:lnTo>
                  <a:pt x="7651" y="5620"/>
                </a:lnTo>
                <a:lnTo>
                  <a:pt x="7649" y="5617"/>
                </a:lnTo>
                <a:lnTo>
                  <a:pt x="7649" y="5612"/>
                </a:lnTo>
                <a:lnTo>
                  <a:pt x="7645" y="5595"/>
                </a:lnTo>
                <a:lnTo>
                  <a:pt x="7647" y="5583"/>
                </a:lnTo>
                <a:lnTo>
                  <a:pt x="7648" y="5576"/>
                </a:lnTo>
                <a:lnTo>
                  <a:pt x="7646" y="5571"/>
                </a:lnTo>
                <a:lnTo>
                  <a:pt x="7650" y="5567"/>
                </a:lnTo>
                <a:lnTo>
                  <a:pt x="7654" y="5566"/>
                </a:lnTo>
                <a:lnTo>
                  <a:pt x="7658" y="5568"/>
                </a:lnTo>
                <a:lnTo>
                  <a:pt x="7661" y="5574"/>
                </a:lnTo>
                <a:lnTo>
                  <a:pt x="7661" y="5567"/>
                </a:lnTo>
                <a:lnTo>
                  <a:pt x="7662" y="5561"/>
                </a:lnTo>
                <a:lnTo>
                  <a:pt x="7666" y="5559"/>
                </a:lnTo>
                <a:lnTo>
                  <a:pt x="7671" y="5562"/>
                </a:lnTo>
                <a:lnTo>
                  <a:pt x="7672" y="5558"/>
                </a:lnTo>
                <a:lnTo>
                  <a:pt x="7673" y="5555"/>
                </a:lnTo>
                <a:lnTo>
                  <a:pt x="7676" y="5554"/>
                </a:lnTo>
                <a:lnTo>
                  <a:pt x="7679" y="5553"/>
                </a:lnTo>
                <a:lnTo>
                  <a:pt x="7681" y="5552"/>
                </a:lnTo>
                <a:lnTo>
                  <a:pt x="7679" y="5550"/>
                </a:lnTo>
                <a:lnTo>
                  <a:pt x="7677" y="5547"/>
                </a:lnTo>
                <a:lnTo>
                  <a:pt x="7675" y="5547"/>
                </a:lnTo>
                <a:lnTo>
                  <a:pt x="7672" y="5543"/>
                </a:lnTo>
                <a:lnTo>
                  <a:pt x="7668" y="5541"/>
                </a:lnTo>
                <a:lnTo>
                  <a:pt x="7666" y="5538"/>
                </a:lnTo>
                <a:lnTo>
                  <a:pt x="7665" y="5529"/>
                </a:lnTo>
                <a:lnTo>
                  <a:pt x="7668" y="5515"/>
                </a:lnTo>
                <a:lnTo>
                  <a:pt x="7676" y="5503"/>
                </a:lnTo>
                <a:lnTo>
                  <a:pt x="7686" y="5498"/>
                </a:lnTo>
                <a:lnTo>
                  <a:pt x="7697" y="5502"/>
                </a:lnTo>
                <a:lnTo>
                  <a:pt x="7704" y="5478"/>
                </a:lnTo>
                <a:lnTo>
                  <a:pt x="7707" y="5472"/>
                </a:lnTo>
                <a:lnTo>
                  <a:pt x="7717" y="5459"/>
                </a:lnTo>
                <a:lnTo>
                  <a:pt x="7720" y="5454"/>
                </a:lnTo>
                <a:lnTo>
                  <a:pt x="7720" y="5449"/>
                </a:lnTo>
                <a:lnTo>
                  <a:pt x="7718" y="5442"/>
                </a:lnTo>
                <a:lnTo>
                  <a:pt x="7715" y="5436"/>
                </a:lnTo>
                <a:lnTo>
                  <a:pt x="7714" y="5433"/>
                </a:lnTo>
                <a:lnTo>
                  <a:pt x="7708" y="5431"/>
                </a:lnTo>
                <a:lnTo>
                  <a:pt x="7699" y="5433"/>
                </a:lnTo>
                <a:lnTo>
                  <a:pt x="7694" y="5430"/>
                </a:lnTo>
                <a:lnTo>
                  <a:pt x="7689" y="5448"/>
                </a:lnTo>
                <a:lnTo>
                  <a:pt x="7688" y="5449"/>
                </a:lnTo>
                <a:lnTo>
                  <a:pt x="7686" y="5452"/>
                </a:lnTo>
                <a:lnTo>
                  <a:pt x="7688" y="5451"/>
                </a:lnTo>
                <a:lnTo>
                  <a:pt x="7691" y="5451"/>
                </a:lnTo>
                <a:lnTo>
                  <a:pt x="7693" y="5452"/>
                </a:lnTo>
                <a:lnTo>
                  <a:pt x="7693" y="5455"/>
                </a:lnTo>
                <a:lnTo>
                  <a:pt x="7692" y="5463"/>
                </a:lnTo>
                <a:lnTo>
                  <a:pt x="7689" y="5469"/>
                </a:lnTo>
                <a:lnTo>
                  <a:pt x="7684" y="5473"/>
                </a:lnTo>
                <a:lnTo>
                  <a:pt x="7678" y="5475"/>
                </a:lnTo>
                <a:lnTo>
                  <a:pt x="7662" y="5471"/>
                </a:lnTo>
                <a:lnTo>
                  <a:pt x="7657" y="5469"/>
                </a:lnTo>
                <a:lnTo>
                  <a:pt x="7653" y="5464"/>
                </a:lnTo>
                <a:lnTo>
                  <a:pt x="7652" y="5460"/>
                </a:lnTo>
                <a:lnTo>
                  <a:pt x="7651" y="5455"/>
                </a:lnTo>
                <a:lnTo>
                  <a:pt x="7649" y="5448"/>
                </a:lnTo>
                <a:lnTo>
                  <a:pt x="7654" y="5439"/>
                </a:lnTo>
                <a:lnTo>
                  <a:pt x="7656" y="5436"/>
                </a:lnTo>
                <a:lnTo>
                  <a:pt x="7653" y="5435"/>
                </a:lnTo>
                <a:lnTo>
                  <a:pt x="7649" y="5436"/>
                </a:lnTo>
                <a:lnTo>
                  <a:pt x="7645" y="5435"/>
                </a:lnTo>
                <a:lnTo>
                  <a:pt x="7642" y="5431"/>
                </a:lnTo>
                <a:lnTo>
                  <a:pt x="7640" y="5427"/>
                </a:lnTo>
                <a:lnTo>
                  <a:pt x="7641" y="5421"/>
                </a:lnTo>
                <a:lnTo>
                  <a:pt x="7643" y="5417"/>
                </a:lnTo>
                <a:lnTo>
                  <a:pt x="7653" y="5411"/>
                </a:lnTo>
                <a:lnTo>
                  <a:pt x="7656" y="5402"/>
                </a:lnTo>
                <a:lnTo>
                  <a:pt x="7657" y="5392"/>
                </a:lnTo>
                <a:lnTo>
                  <a:pt x="7655" y="5385"/>
                </a:lnTo>
                <a:lnTo>
                  <a:pt x="7651" y="5389"/>
                </a:lnTo>
                <a:lnTo>
                  <a:pt x="7643" y="5389"/>
                </a:lnTo>
                <a:lnTo>
                  <a:pt x="7641" y="5392"/>
                </a:lnTo>
                <a:lnTo>
                  <a:pt x="7641" y="5397"/>
                </a:lnTo>
                <a:lnTo>
                  <a:pt x="7634" y="5409"/>
                </a:lnTo>
                <a:lnTo>
                  <a:pt x="7630" y="5406"/>
                </a:lnTo>
                <a:lnTo>
                  <a:pt x="7628" y="5408"/>
                </a:lnTo>
                <a:lnTo>
                  <a:pt x="7627" y="5410"/>
                </a:lnTo>
                <a:lnTo>
                  <a:pt x="7626" y="5412"/>
                </a:lnTo>
                <a:lnTo>
                  <a:pt x="7626" y="5413"/>
                </a:lnTo>
                <a:lnTo>
                  <a:pt x="7624" y="5414"/>
                </a:lnTo>
                <a:lnTo>
                  <a:pt x="7623" y="5416"/>
                </a:lnTo>
                <a:lnTo>
                  <a:pt x="7621" y="5415"/>
                </a:lnTo>
                <a:lnTo>
                  <a:pt x="7621" y="5413"/>
                </a:lnTo>
                <a:lnTo>
                  <a:pt x="7622" y="5408"/>
                </a:lnTo>
                <a:lnTo>
                  <a:pt x="7621" y="5406"/>
                </a:lnTo>
                <a:lnTo>
                  <a:pt x="7622" y="5405"/>
                </a:lnTo>
                <a:lnTo>
                  <a:pt x="7622" y="5403"/>
                </a:lnTo>
                <a:lnTo>
                  <a:pt x="7621" y="5401"/>
                </a:lnTo>
                <a:lnTo>
                  <a:pt x="7617" y="5400"/>
                </a:lnTo>
                <a:lnTo>
                  <a:pt x="7613" y="5400"/>
                </a:lnTo>
                <a:lnTo>
                  <a:pt x="7610" y="5400"/>
                </a:lnTo>
                <a:lnTo>
                  <a:pt x="7607" y="5402"/>
                </a:lnTo>
                <a:lnTo>
                  <a:pt x="7606" y="5406"/>
                </a:lnTo>
                <a:lnTo>
                  <a:pt x="7609" y="5407"/>
                </a:lnTo>
                <a:lnTo>
                  <a:pt x="7610" y="5410"/>
                </a:lnTo>
                <a:lnTo>
                  <a:pt x="7610" y="5414"/>
                </a:lnTo>
                <a:lnTo>
                  <a:pt x="7607" y="5418"/>
                </a:lnTo>
                <a:lnTo>
                  <a:pt x="7614" y="5419"/>
                </a:lnTo>
                <a:lnTo>
                  <a:pt x="7616" y="5424"/>
                </a:lnTo>
                <a:lnTo>
                  <a:pt x="7617" y="5432"/>
                </a:lnTo>
                <a:lnTo>
                  <a:pt x="7618" y="5439"/>
                </a:lnTo>
                <a:lnTo>
                  <a:pt x="7621" y="5436"/>
                </a:lnTo>
                <a:lnTo>
                  <a:pt x="7625" y="5441"/>
                </a:lnTo>
                <a:lnTo>
                  <a:pt x="7623" y="5446"/>
                </a:lnTo>
                <a:lnTo>
                  <a:pt x="7618" y="5448"/>
                </a:lnTo>
                <a:lnTo>
                  <a:pt x="7614" y="5445"/>
                </a:lnTo>
                <a:lnTo>
                  <a:pt x="7613" y="5457"/>
                </a:lnTo>
                <a:lnTo>
                  <a:pt x="7608" y="5453"/>
                </a:lnTo>
                <a:lnTo>
                  <a:pt x="7607" y="5451"/>
                </a:lnTo>
                <a:lnTo>
                  <a:pt x="7602" y="5460"/>
                </a:lnTo>
                <a:lnTo>
                  <a:pt x="7598" y="5456"/>
                </a:lnTo>
                <a:lnTo>
                  <a:pt x="7594" y="5447"/>
                </a:lnTo>
                <a:lnTo>
                  <a:pt x="7593" y="5445"/>
                </a:lnTo>
                <a:lnTo>
                  <a:pt x="7589" y="5454"/>
                </a:lnTo>
                <a:lnTo>
                  <a:pt x="7591" y="5460"/>
                </a:lnTo>
                <a:lnTo>
                  <a:pt x="7586" y="5467"/>
                </a:lnTo>
                <a:lnTo>
                  <a:pt x="7582" y="5467"/>
                </a:lnTo>
                <a:lnTo>
                  <a:pt x="7573" y="5466"/>
                </a:lnTo>
                <a:lnTo>
                  <a:pt x="7571" y="5469"/>
                </a:lnTo>
                <a:lnTo>
                  <a:pt x="7563" y="5459"/>
                </a:lnTo>
                <a:lnTo>
                  <a:pt x="7558" y="5456"/>
                </a:lnTo>
                <a:lnTo>
                  <a:pt x="7553" y="5460"/>
                </a:lnTo>
                <a:lnTo>
                  <a:pt x="7552" y="5466"/>
                </a:lnTo>
                <a:lnTo>
                  <a:pt x="7555" y="5473"/>
                </a:lnTo>
                <a:lnTo>
                  <a:pt x="7558" y="5480"/>
                </a:lnTo>
                <a:lnTo>
                  <a:pt x="7559" y="5485"/>
                </a:lnTo>
                <a:lnTo>
                  <a:pt x="7558" y="5499"/>
                </a:lnTo>
                <a:lnTo>
                  <a:pt x="7552" y="5524"/>
                </a:lnTo>
                <a:lnTo>
                  <a:pt x="7551" y="5538"/>
                </a:lnTo>
                <a:lnTo>
                  <a:pt x="7553" y="5564"/>
                </a:lnTo>
                <a:lnTo>
                  <a:pt x="7554" y="5578"/>
                </a:lnTo>
                <a:lnTo>
                  <a:pt x="7558" y="5587"/>
                </a:lnTo>
                <a:lnTo>
                  <a:pt x="7559" y="5592"/>
                </a:lnTo>
                <a:lnTo>
                  <a:pt x="7557" y="5596"/>
                </a:lnTo>
                <a:lnTo>
                  <a:pt x="7554" y="5600"/>
                </a:lnTo>
                <a:lnTo>
                  <a:pt x="7550" y="5612"/>
                </a:lnTo>
                <a:lnTo>
                  <a:pt x="7546" y="5616"/>
                </a:lnTo>
                <a:lnTo>
                  <a:pt x="7536" y="5622"/>
                </a:lnTo>
                <a:lnTo>
                  <a:pt x="7533" y="5625"/>
                </a:lnTo>
                <a:lnTo>
                  <a:pt x="7525" y="5631"/>
                </a:lnTo>
                <a:lnTo>
                  <a:pt x="7522" y="5634"/>
                </a:lnTo>
                <a:lnTo>
                  <a:pt x="7521" y="5640"/>
                </a:lnTo>
                <a:lnTo>
                  <a:pt x="7523" y="5641"/>
                </a:lnTo>
                <a:lnTo>
                  <a:pt x="7526" y="5641"/>
                </a:lnTo>
                <a:lnTo>
                  <a:pt x="7527" y="5640"/>
                </a:lnTo>
                <a:lnTo>
                  <a:pt x="7532" y="5638"/>
                </a:lnTo>
                <a:lnTo>
                  <a:pt x="7540" y="5630"/>
                </a:lnTo>
                <a:lnTo>
                  <a:pt x="7551" y="5625"/>
                </a:lnTo>
                <a:lnTo>
                  <a:pt x="7555" y="5625"/>
                </a:lnTo>
                <a:lnTo>
                  <a:pt x="7558" y="5626"/>
                </a:lnTo>
                <a:lnTo>
                  <a:pt x="7564" y="5632"/>
                </a:lnTo>
                <a:lnTo>
                  <a:pt x="7566" y="5634"/>
                </a:lnTo>
                <a:lnTo>
                  <a:pt x="7623" y="5662"/>
                </a:lnTo>
                <a:lnTo>
                  <a:pt x="7636" y="5664"/>
                </a:lnTo>
                <a:lnTo>
                  <a:pt x="7650" y="5653"/>
                </a:lnTo>
                <a:lnTo>
                  <a:pt x="7653" y="5651"/>
                </a:lnTo>
                <a:lnTo>
                  <a:pt x="7657" y="5652"/>
                </a:lnTo>
                <a:lnTo>
                  <a:pt x="7663" y="5655"/>
                </a:lnTo>
                <a:lnTo>
                  <a:pt x="7676" y="5656"/>
                </a:lnTo>
                <a:lnTo>
                  <a:pt x="7683" y="5659"/>
                </a:lnTo>
                <a:lnTo>
                  <a:pt x="7686" y="5664"/>
                </a:lnTo>
                <a:lnTo>
                  <a:pt x="7691" y="5660"/>
                </a:lnTo>
                <a:lnTo>
                  <a:pt x="7697" y="5662"/>
                </a:lnTo>
                <a:lnTo>
                  <a:pt x="7708" y="5670"/>
                </a:lnTo>
                <a:lnTo>
                  <a:pt x="7709" y="5664"/>
                </a:lnTo>
                <a:lnTo>
                  <a:pt x="7711" y="5662"/>
                </a:lnTo>
                <a:lnTo>
                  <a:pt x="7715" y="5663"/>
                </a:lnTo>
                <a:lnTo>
                  <a:pt x="7719" y="5667"/>
                </a:lnTo>
                <a:lnTo>
                  <a:pt x="7717" y="5663"/>
                </a:lnTo>
                <a:lnTo>
                  <a:pt x="7718" y="5660"/>
                </a:lnTo>
                <a:lnTo>
                  <a:pt x="7720" y="5659"/>
                </a:lnTo>
                <a:lnTo>
                  <a:pt x="7724" y="5661"/>
                </a:lnTo>
                <a:lnTo>
                  <a:pt x="7721" y="5656"/>
                </a:lnTo>
                <a:lnTo>
                  <a:pt x="7720" y="5650"/>
                </a:lnTo>
                <a:lnTo>
                  <a:pt x="7721" y="5645"/>
                </a:lnTo>
                <a:lnTo>
                  <a:pt x="7725" y="5643"/>
                </a:lnTo>
                <a:lnTo>
                  <a:pt x="7727" y="5641"/>
                </a:lnTo>
                <a:lnTo>
                  <a:pt x="7725" y="5637"/>
                </a:lnTo>
                <a:lnTo>
                  <a:pt x="7723" y="5633"/>
                </a:lnTo>
                <a:lnTo>
                  <a:pt x="7722" y="5632"/>
                </a:lnTo>
                <a:lnTo>
                  <a:pt x="7722" y="5630"/>
                </a:lnTo>
                <a:lnTo>
                  <a:pt x="7720" y="5625"/>
                </a:lnTo>
                <a:lnTo>
                  <a:pt x="7720" y="5622"/>
                </a:lnTo>
                <a:lnTo>
                  <a:pt x="7721" y="5619"/>
                </a:lnTo>
                <a:cubicBezTo>
                  <a:pt x="7721" y="5619"/>
                  <a:pt x="7722" y="5619"/>
                  <a:pt x="7722" y="5619"/>
                </a:cubicBezTo>
                <a:close/>
                <a:moveTo>
                  <a:pt x="7686" y="5452"/>
                </a:moveTo>
                <a:lnTo>
                  <a:pt x="7684" y="5454"/>
                </a:lnTo>
                <a:lnTo>
                  <a:pt x="7683" y="5455"/>
                </a:lnTo>
                <a:lnTo>
                  <a:pt x="7682" y="5457"/>
                </a:lnTo>
                <a:lnTo>
                  <a:pt x="7682" y="5460"/>
                </a:lnTo>
                <a:lnTo>
                  <a:pt x="7683" y="5457"/>
                </a:lnTo>
                <a:lnTo>
                  <a:pt x="7684" y="5455"/>
                </a:lnTo>
                <a:cubicBezTo>
                  <a:pt x="7684" y="5455"/>
                  <a:pt x="7686" y="5452"/>
                  <a:pt x="7686" y="5452"/>
                </a:cubicBezTo>
                <a:close/>
                <a:moveTo>
                  <a:pt x="7627" y="15095"/>
                </a:moveTo>
                <a:lnTo>
                  <a:pt x="7622" y="15094"/>
                </a:lnTo>
                <a:lnTo>
                  <a:pt x="7618" y="15092"/>
                </a:lnTo>
                <a:lnTo>
                  <a:pt x="7616" y="15087"/>
                </a:lnTo>
                <a:lnTo>
                  <a:pt x="7615" y="15072"/>
                </a:lnTo>
                <a:lnTo>
                  <a:pt x="7615" y="15070"/>
                </a:lnTo>
                <a:lnTo>
                  <a:pt x="7610" y="15069"/>
                </a:lnTo>
                <a:lnTo>
                  <a:pt x="7598" y="15061"/>
                </a:lnTo>
                <a:lnTo>
                  <a:pt x="7585" y="15056"/>
                </a:lnTo>
                <a:lnTo>
                  <a:pt x="7576" y="15055"/>
                </a:lnTo>
                <a:lnTo>
                  <a:pt x="7568" y="15056"/>
                </a:lnTo>
                <a:lnTo>
                  <a:pt x="7564" y="15063"/>
                </a:lnTo>
                <a:lnTo>
                  <a:pt x="7562" y="15071"/>
                </a:lnTo>
                <a:lnTo>
                  <a:pt x="7559" y="15078"/>
                </a:lnTo>
                <a:lnTo>
                  <a:pt x="7554" y="15084"/>
                </a:lnTo>
                <a:lnTo>
                  <a:pt x="7549" y="15089"/>
                </a:lnTo>
                <a:lnTo>
                  <a:pt x="7543" y="15092"/>
                </a:lnTo>
                <a:lnTo>
                  <a:pt x="7536" y="15093"/>
                </a:lnTo>
                <a:lnTo>
                  <a:pt x="7530" y="15090"/>
                </a:lnTo>
                <a:lnTo>
                  <a:pt x="7529" y="15081"/>
                </a:lnTo>
                <a:lnTo>
                  <a:pt x="7529" y="15075"/>
                </a:lnTo>
                <a:lnTo>
                  <a:pt x="7531" y="15072"/>
                </a:lnTo>
                <a:lnTo>
                  <a:pt x="7531" y="15068"/>
                </a:lnTo>
                <a:lnTo>
                  <a:pt x="7530" y="15064"/>
                </a:lnTo>
                <a:lnTo>
                  <a:pt x="7528" y="15060"/>
                </a:lnTo>
                <a:lnTo>
                  <a:pt x="7526" y="15060"/>
                </a:lnTo>
                <a:lnTo>
                  <a:pt x="7523" y="15062"/>
                </a:lnTo>
                <a:lnTo>
                  <a:pt x="7519" y="15064"/>
                </a:lnTo>
                <a:lnTo>
                  <a:pt x="7506" y="15068"/>
                </a:lnTo>
                <a:lnTo>
                  <a:pt x="7499" y="15069"/>
                </a:lnTo>
                <a:lnTo>
                  <a:pt x="7487" y="15062"/>
                </a:lnTo>
                <a:lnTo>
                  <a:pt x="7480" y="15063"/>
                </a:lnTo>
                <a:lnTo>
                  <a:pt x="7473" y="15062"/>
                </a:lnTo>
                <a:lnTo>
                  <a:pt x="7467" y="15055"/>
                </a:lnTo>
                <a:lnTo>
                  <a:pt x="7482" y="15037"/>
                </a:lnTo>
                <a:lnTo>
                  <a:pt x="7490" y="15025"/>
                </a:lnTo>
                <a:lnTo>
                  <a:pt x="7490" y="15022"/>
                </a:lnTo>
                <a:lnTo>
                  <a:pt x="7486" y="15021"/>
                </a:lnTo>
                <a:lnTo>
                  <a:pt x="7475" y="15021"/>
                </a:lnTo>
                <a:lnTo>
                  <a:pt x="7470" y="15019"/>
                </a:lnTo>
                <a:lnTo>
                  <a:pt x="7471" y="15012"/>
                </a:lnTo>
                <a:lnTo>
                  <a:pt x="7476" y="15006"/>
                </a:lnTo>
                <a:lnTo>
                  <a:pt x="7483" y="15003"/>
                </a:lnTo>
                <a:lnTo>
                  <a:pt x="7488" y="15000"/>
                </a:lnTo>
                <a:lnTo>
                  <a:pt x="7489" y="14994"/>
                </a:lnTo>
                <a:lnTo>
                  <a:pt x="7485" y="14990"/>
                </a:lnTo>
                <a:lnTo>
                  <a:pt x="7479" y="14994"/>
                </a:lnTo>
                <a:lnTo>
                  <a:pt x="7474" y="14991"/>
                </a:lnTo>
                <a:lnTo>
                  <a:pt x="7469" y="14992"/>
                </a:lnTo>
                <a:lnTo>
                  <a:pt x="7457" y="14997"/>
                </a:lnTo>
                <a:lnTo>
                  <a:pt x="7452" y="14998"/>
                </a:lnTo>
                <a:lnTo>
                  <a:pt x="7444" y="14997"/>
                </a:lnTo>
                <a:lnTo>
                  <a:pt x="7439" y="14997"/>
                </a:lnTo>
                <a:lnTo>
                  <a:pt x="7433" y="15002"/>
                </a:lnTo>
                <a:lnTo>
                  <a:pt x="7430" y="15003"/>
                </a:lnTo>
                <a:lnTo>
                  <a:pt x="7427" y="15003"/>
                </a:lnTo>
                <a:lnTo>
                  <a:pt x="7402" y="14992"/>
                </a:lnTo>
                <a:lnTo>
                  <a:pt x="7397" y="14991"/>
                </a:lnTo>
                <a:lnTo>
                  <a:pt x="7392" y="14993"/>
                </a:lnTo>
                <a:lnTo>
                  <a:pt x="7387" y="14997"/>
                </a:lnTo>
                <a:lnTo>
                  <a:pt x="7383" y="15002"/>
                </a:lnTo>
                <a:lnTo>
                  <a:pt x="7379" y="15006"/>
                </a:lnTo>
                <a:lnTo>
                  <a:pt x="7336" y="15018"/>
                </a:lnTo>
                <a:lnTo>
                  <a:pt x="7320" y="15028"/>
                </a:lnTo>
                <a:lnTo>
                  <a:pt x="7314" y="15030"/>
                </a:lnTo>
                <a:lnTo>
                  <a:pt x="7230" y="15046"/>
                </a:lnTo>
                <a:lnTo>
                  <a:pt x="7227" y="15048"/>
                </a:lnTo>
                <a:lnTo>
                  <a:pt x="7222" y="15052"/>
                </a:lnTo>
                <a:lnTo>
                  <a:pt x="7218" y="15054"/>
                </a:lnTo>
                <a:lnTo>
                  <a:pt x="7209" y="15055"/>
                </a:lnTo>
                <a:lnTo>
                  <a:pt x="7194" y="15063"/>
                </a:lnTo>
                <a:lnTo>
                  <a:pt x="7172" y="15066"/>
                </a:lnTo>
                <a:lnTo>
                  <a:pt x="7164" y="15069"/>
                </a:lnTo>
                <a:lnTo>
                  <a:pt x="7159" y="15073"/>
                </a:lnTo>
                <a:lnTo>
                  <a:pt x="7158" y="15077"/>
                </a:lnTo>
                <a:lnTo>
                  <a:pt x="7158" y="15086"/>
                </a:lnTo>
                <a:lnTo>
                  <a:pt x="7157" y="15090"/>
                </a:lnTo>
                <a:lnTo>
                  <a:pt x="7155" y="15093"/>
                </a:lnTo>
                <a:lnTo>
                  <a:pt x="7153" y="15097"/>
                </a:lnTo>
                <a:lnTo>
                  <a:pt x="7151" y="15101"/>
                </a:lnTo>
                <a:lnTo>
                  <a:pt x="7149" y="15112"/>
                </a:lnTo>
                <a:lnTo>
                  <a:pt x="7147" y="15115"/>
                </a:lnTo>
                <a:lnTo>
                  <a:pt x="7144" y="15117"/>
                </a:lnTo>
                <a:lnTo>
                  <a:pt x="7143" y="15119"/>
                </a:lnTo>
                <a:lnTo>
                  <a:pt x="7142" y="15124"/>
                </a:lnTo>
                <a:lnTo>
                  <a:pt x="7141" y="15133"/>
                </a:lnTo>
                <a:lnTo>
                  <a:pt x="7139" y="15137"/>
                </a:lnTo>
                <a:lnTo>
                  <a:pt x="7156" y="15157"/>
                </a:lnTo>
                <a:lnTo>
                  <a:pt x="7160" y="15160"/>
                </a:lnTo>
                <a:lnTo>
                  <a:pt x="7171" y="15162"/>
                </a:lnTo>
                <a:lnTo>
                  <a:pt x="7175" y="15165"/>
                </a:lnTo>
                <a:lnTo>
                  <a:pt x="7183" y="15180"/>
                </a:lnTo>
                <a:lnTo>
                  <a:pt x="7186" y="15188"/>
                </a:lnTo>
                <a:lnTo>
                  <a:pt x="7188" y="15194"/>
                </a:lnTo>
                <a:lnTo>
                  <a:pt x="7188" y="15202"/>
                </a:lnTo>
                <a:lnTo>
                  <a:pt x="7190" y="15204"/>
                </a:lnTo>
                <a:lnTo>
                  <a:pt x="7194" y="15204"/>
                </a:lnTo>
                <a:lnTo>
                  <a:pt x="7200" y="15201"/>
                </a:lnTo>
                <a:lnTo>
                  <a:pt x="7204" y="15201"/>
                </a:lnTo>
                <a:lnTo>
                  <a:pt x="7205" y="15202"/>
                </a:lnTo>
                <a:lnTo>
                  <a:pt x="7208" y="15202"/>
                </a:lnTo>
                <a:lnTo>
                  <a:pt x="7211" y="15197"/>
                </a:lnTo>
                <a:lnTo>
                  <a:pt x="7214" y="15195"/>
                </a:lnTo>
                <a:lnTo>
                  <a:pt x="7218" y="15195"/>
                </a:lnTo>
                <a:lnTo>
                  <a:pt x="7224" y="15195"/>
                </a:lnTo>
                <a:lnTo>
                  <a:pt x="7227" y="15194"/>
                </a:lnTo>
                <a:lnTo>
                  <a:pt x="7233" y="15190"/>
                </a:lnTo>
                <a:lnTo>
                  <a:pt x="7236" y="15189"/>
                </a:lnTo>
                <a:lnTo>
                  <a:pt x="7238" y="15190"/>
                </a:lnTo>
                <a:lnTo>
                  <a:pt x="7244" y="15195"/>
                </a:lnTo>
                <a:lnTo>
                  <a:pt x="7253" y="15199"/>
                </a:lnTo>
                <a:lnTo>
                  <a:pt x="7263" y="15197"/>
                </a:lnTo>
                <a:lnTo>
                  <a:pt x="7285" y="15186"/>
                </a:lnTo>
                <a:lnTo>
                  <a:pt x="7288" y="15191"/>
                </a:lnTo>
                <a:lnTo>
                  <a:pt x="7292" y="15192"/>
                </a:lnTo>
                <a:lnTo>
                  <a:pt x="7301" y="15189"/>
                </a:lnTo>
                <a:lnTo>
                  <a:pt x="7307" y="15190"/>
                </a:lnTo>
                <a:lnTo>
                  <a:pt x="7316" y="15194"/>
                </a:lnTo>
                <a:lnTo>
                  <a:pt x="7321" y="15195"/>
                </a:lnTo>
                <a:lnTo>
                  <a:pt x="7331" y="15192"/>
                </a:lnTo>
                <a:lnTo>
                  <a:pt x="7335" y="15183"/>
                </a:lnTo>
                <a:lnTo>
                  <a:pt x="7337" y="15173"/>
                </a:lnTo>
                <a:lnTo>
                  <a:pt x="7345" y="15168"/>
                </a:lnTo>
                <a:lnTo>
                  <a:pt x="7350" y="15168"/>
                </a:lnTo>
                <a:lnTo>
                  <a:pt x="7355" y="15169"/>
                </a:lnTo>
                <a:lnTo>
                  <a:pt x="7369" y="15176"/>
                </a:lnTo>
                <a:lnTo>
                  <a:pt x="7383" y="15177"/>
                </a:lnTo>
                <a:lnTo>
                  <a:pt x="7393" y="15181"/>
                </a:lnTo>
                <a:lnTo>
                  <a:pt x="7405" y="15201"/>
                </a:lnTo>
                <a:lnTo>
                  <a:pt x="7413" y="15208"/>
                </a:lnTo>
                <a:lnTo>
                  <a:pt x="7417" y="15213"/>
                </a:lnTo>
                <a:lnTo>
                  <a:pt x="7428" y="15208"/>
                </a:lnTo>
                <a:lnTo>
                  <a:pt x="7448" y="15192"/>
                </a:lnTo>
                <a:lnTo>
                  <a:pt x="7463" y="15188"/>
                </a:lnTo>
                <a:lnTo>
                  <a:pt x="7466" y="15185"/>
                </a:lnTo>
                <a:lnTo>
                  <a:pt x="7466" y="15183"/>
                </a:lnTo>
                <a:lnTo>
                  <a:pt x="7468" y="15180"/>
                </a:lnTo>
                <a:lnTo>
                  <a:pt x="7470" y="15177"/>
                </a:lnTo>
                <a:lnTo>
                  <a:pt x="7471" y="15172"/>
                </a:lnTo>
                <a:lnTo>
                  <a:pt x="7470" y="15169"/>
                </a:lnTo>
                <a:lnTo>
                  <a:pt x="7469" y="15166"/>
                </a:lnTo>
                <a:lnTo>
                  <a:pt x="7468" y="15164"/>
                </a:lnTo>
                <a:lnTo>
                  <a:pt x="7467" y="15162"/>
                </a:lnTo>
                <a:lnTo>
                  <a:pt x="7468" y="15152"/>
                </a:lnTo>
                <a:lnTo>
                  <a:pt x="7470" y="15143"/>
                </a:lnTo>
                <a:lnTo>
                  <a:pt x="7476" y="15137"/>
                </a:lnTo>
                <a:lnTo>
                  <a:pt x="7490" y="15133"/>
                </a:lnTo>
                <a:lnTo>
                  <a:pt x="7516" y="15119"/>
                </a:lnTo>
                <a:lnTo>
                  <a:pt x="7529" y="15116"/>
                </a:lnTo>
                <a:lnTo>
                  <a:pt x="7536" y="15116"/>
                </a:lnTo>
                <a:lnTo>
                  <a:pt x="7543" y="15117"/>
                </a:lnTo>
                <a:lnTo>
                  <a:pt x="7552" y="15122"/>
                </a:lnTo>
                <a:lnTo>
                  <a:pt x="7557" y="15122"/>
                </a:lnTo>
                <a:lnTo>
                  <a:pt x="7564" y="15121"/>
                </a:lnTo>
                <a:lnTo>
                  <a:pt x="7570" y="15121"/>
                </a:lnTo>
                <a:lnTo>
                  <a:pt x="7575" y="15123"/>
                </a:lnTo>
                <a:lnTo>
                  <a:pt x="7584" y="15134"/>
                </a:lnTo>
                <a:lnTo>
                  <a:pt x="7590" y="15138"/>
                </a:lnTo>
                <a:lnTo>
                  <a:pt x="7597" y="15140"/>
                </a:lnTo>
                <a:lnTo>
                  <a:pt x="7604" y="15140"/>
                </a:lnTo>
                <a:lnTo>
                  <a:pt x="7608" y="15136"/>
                </a:lnTo>
                <a:lnTo>
                  <a:pt x="7617" y="15122"/>
                </a:lnTo>
                <a:lnTo>
                  <a:pt x="7621" y="15119"/>
                </a:lnTo>
                <a:lnTo>
                  <a:pt x="7630" y="15116"/>
                </a:lnTo>
                <a:lnTo>
                  <a:pt x="7631" y="15109"/>
                </a:lnTo>
                <a:lnTo>
                  <a:pt x="7630" y="15101"/>
                </a:lnTo>
                <a:lnTo>
                  <a:pt x="7633" y="15095"/>
                </a:lnTo>
                <a:cubicBezTo>
                  <a:pt x="7633" y="15095"/>
                  <a:pt x="7627" y="15095"/>
                  <a:pt x="7627" y="15095"/>
                </a:cubicBezTo>
                <a:close/>
                <a:moveTo>
                  <a:pt x="5500" y="4574"/>
                </a:moveTo>
                <a:lnTo>
                  <a:pt x="5504" y="4581"/>
                </a:lnTo>
                <a:lnTo>
                  <a:pt x="5509" y="4586"/>
                </a:lnTo>
                <a:lnTo>
                  <a:pt x="5519" y="4588"/>
                </a:lnTo>
                <a:lnTo>
                  <a:pt x="5530" y="4588"/>
                </a:lnTo>
                <a:lnTo>
                  <a:pt x="5539" y="4587"/>
                </a:lnTo>
                <a:lnTo>
                  <a:pt x="5568" y="4572"/>
                </a:lnTo>
                <a:lnTo>
                  <a:pt x="5583" y="4568"/>
                </a:lnTo>
                <a:lnTo>
                  <a:pt x="5591" y="4564"/>
                </a:lnTo>
                <a:lnTo>
                  <a:pt x="5596" y="4563"/>
                </a:lnTo>
                <a:lnTo>
                  <a:pt x="5601" y="4565"/>
                </a:lnTo>
                <a:lnTo>
                  <a:pt x="5609" y="4573"/>
                </a:lnTo>
                <a:lnTo>
                  <a:pt x="5614" y="4575"/>
                </a:lnTo>
                <a:lnTo>
                  <a:pt x="5624" y="4577"/>
                </a:lnTo>
                <a:lnTo>
                  <a:pt x="5634" y="4581"/>
                </a:lnTo>
                <a:lnTo>
                  <a:pt x="5644" y="4587"/>
                </a:lnTo>
                <a:lnTo>
                  <a:pt x="5653" y="4593"/>
                </a:lnTo>
                <a:lnTo>
                  <a:pt x="5661" y="4589"/>
                </a:lnTo>
                <a:lnTo>
                  <a:pt x="5678" y="4590"/>
                </a:lnTo>
                <a:lnTo>
                  <a:pt x="5692" y="4582"/>
                </a:lnTo>
                <a:lnTo>
                  <a:pt x="5696" y="4578"/>
                </a:lnTo>
                <a:lnTo>
                  <a:pt x="5697" y="4571"/>
                </a:lnTo>
                <a:lnTo>
                  <a:pt x="5698" y="4562"/>
                </a:lnTo>
                <a:lnTo>
                  <a:pt x="5697" y="4560"/>
                </a:lnTo>
                <a:lnTo>
                  <a:pt x="5693" y="4554"/>
                </a:lnTo>
                <a:lnTo>
                  <a:pt x="5679" y="4539"/>
                </a:lnTo>
                <a:lnTo>
                  <a:pt x="5671" y="4533"/>
                </a:lnTo>
                <a:lnTo>
                  <a:pt x="5667" y="4535"/>
                </a:lnTo>
                <a:lnTo>
                  <a:pt x="5665" y="4532"/>
                </a:lnTo>
                <a:lnTo>
                  <a:pt x="5654" y="4528"/>
                </a:lnTo>
                <a:lnTo>
                  <a:pt x="5650" y="4527"/>
                </a:lnTo>
                <a:lnTo>
                  <a:pt x="5646" y="4528"/>
                </a:lnTo>
                <a:lnTo>
                  <a:pt x="5644" y="4529"/>
                </a:lnTo>
                <a:lnTo>
                  <a:pt x="5641" y="4531"/>
                </a:lnTo>
                <a:lnTo>
                  <a:pt x="5638" y="4533"/>
                </a:lnTo>
                <a:lnTo>
                  <a:pt x="5638" y="4530"/>
                </a:lnTo>
                <a:lnTo>
                  <a:pt x="5641" y="4522"/>
                </a:lnTo>
                <a:lnTo>
                  <a:pt x="5643" y="4510"/>
                </a:lnTo>
                <a:lnTo>
                  <a:pt x="5644" y="4497"/>
                </a:lnTo>
                <a:lnTo>
                  <a:pt x="5643" y="4485"/>
                </a:lnTo>
                <a:lnTo>
                  <a:pt x="5638" y="4474"/>
                </a:lnTo>
                <a:lnTo>
                  <a:pt x="5622" y="4460"/>
                </a:lnTo>
                <a:lnTo>
                  <a:pt x="5619" y="4453"/>
                </a:lnTo>
                <a:lnTo>
                  <a:pt x="5618" y="4438"/>
                </a:lnTo>
                <a:lnTo>
                  <a:pt x="5619" y="4431"/>
                </a:lnTo>
                <a:lnTo>
                  <a:pt x="5623" y="4420"/>
                </a:lnTo>
                <a:lnTo>
                  <a:pt x="5624" y="4415"/>
                </a:lnTo>
                <a:lnTo>
                  <a:pt x="5616" y="4398"/>
                </a:lnTo>
                <a:lnTo>
                  <a:pt x="5612" y="4386"/>
                </a:lnTo>
                <a:lnTo>
                  <a:pt x="5608" y="4374"/>
                </a:lnTo>
                <a:lnTo>
                  <a:pt x="5607" y="4365"/>
                </a:lnTo>
                <a:lnTo>
                  <a:pt x="5601" y="4370"/>
                </a:lnTo>
                <a:lnTo>
                  <a:pt x="5595" y="4372"/>
                </a:lnTo>
                <a:lnTo>
                  <a:pt x="5589" y="4372"/>
                </a:lnTo>
                <a:lnTo>
                  <a:pt x="5582" y="4374"/>
                </a:lnTo>
                <a:lnTo>
                  <a:pt x="5579" y="4379"/>
                </a:lnTo>
                <a:lnTo>
                  <a:pt x="5568" y="4401"/>
                </a:lnTo>
                <a:lnTo>
                  <a:pt x="5565" y="4405"/>
                </a:lnTo>
                <a:lnTo>
                  <a:pt x="5557" y="4412"/>
                </a:lnTo>
                <a:lnTo>
                  <a:pt x="5553" y="4416"/>
                </a:lnTo>
                <a:lnTo>
                  <a:pt x="5549" y="4422"/>
                </a:lnTo>
                <a:lnTo>
                  <a:pt x="5541" y="4440"/>
                </a:lnTo>
                <a:lnTo>
                  <a:pt x="5547" y="4438"/>
                </a:lnTo>
                <a:lnTo>
                  <a:pt x="5551" y="4438"/>
                </a:lnTo>
                <a:lnTo>
                  <a:pt x="5554" y="4439"/>
                </a:lnTo>
                <a:lnTo>
                  <a:pt x="5557" y="4443"/>
                </a:lnTo>
                <a:lnTo>
                  <a:pt x="5558" y="4448"/>
                </a:lnTo>
                <a:lnTo>
                  <a:pt x="5558" y="4454"/>
                </a:lnTo>
                <a:lnTo>
                  <a:pt x="5557" y="4460"/>
                </a:lnTo>
                <a:lnTo>
                  <a:pt x="5553" y="4465"/>
                </a:lnTo>
                <a:lnTo>
                  <a:pt x="5556" y="4502"/>
                </a:lnTo>
                <a:lnTo>
                  <a:pt x="5558" y="4512"/>
                </a:lnTo>
                <a:lnTo>
                  <a:pt x="5553" y="4522"/>
                </a:lnTo>
                <a:lnTo>
                  <a:pt x="5547" y="4529"/>
                </a:lnTo>
                <a:lnTo>
                  <a:pt x="5540" y="4532"/>
                </a:lnTo>
                <a:lnTo>
                  <a:pt x="5531" y="4530"/>
                </a:lnTo>
                <a:lnTo>
                  <a:pt x="5521" y="4521"/>
                </a:lnTo>
                <a:lnTo>
                  <a:pt x="5516" y="4520"/>
                </a:lnTo>
                <a:lnTo>
                  <a:pt x="5513" y="4529"/>
                </a:lnTo>
                <a:lnTo>
                  <a:pt x="5515" y="4548"/>
                </a:lnTo>
                <a:lnTo>
                  <a:pt x="5515" y="4557"/>
                </a:lnTo>
                <a:lnTo>
                  <a:pt x="5510" y="4560"/>
                </a:lnTo>
                <a:lnTo>
                  <a:pt x="5502" y="4558"/>
                </a:lnTo>
                <a:lnTo>
                  <a:pt x="5499" y="4560"/>
                </a:lnTo>
                <a:lnTo>
                  <a:pt x="5497" y="4566"/>
                </a:lnTo>
                <a:lnTo>
                  <a:pt x="5498" y="4570"/>
                </a:lnTo>
                <a:cubicBezTo>
                  <a:pt x="5498" y="4570"/>
                  <a:pt x="5500" y="4574"/>
                  <a:pt x="5500" y="4574"/>
                </a:cubicBezTo>
                <a:close/>
                <a:moveTo>
                  <a:pt x="5619" y="4344"/>
                </a:moveTo>
                <a:lnTo>
                  <a:pt x="5627" y="4356"/>
                </a:lnTo>
                <a:lnTo>
                  <a:pt x="5625" y="4359"/>
                </a:lnTo>
                <a:lnTo>
                  <a:pt x="5623" y="4363"/>
                </a:lnTo>
                <a:lnTo>
                  <a:pt x="5623" y="4368"/>
                </a:lnTo>
                <a:lnTo>
                  <a:pt x="5622" y="4372"/>
                </a:lnTo>
                <a:lnTo>
                  <a:pt x="5623" y="4376"/>
                </a:lnTo>
                <a:lnTo>
                  <a:pt x="5624" y="4378"/>
                </a:lnTo>
                <a:lnTo>
                  <a:pt x="5626" y="4379"/>
                </a:lnTo>
                <a:lnTo>
                  <a:pt x="5627" y="4381"/>
                </a:lnTo>
                <a:lnTo>
                  <a:pt x="5627" y="4390"/>
                </a:lnTo>
                <a:lnTo>
                  <a:pt x="5634" y="4438"/>
                </a:lnTo>
                <a:lnTo>
                  <a:pt x="5636" y="4444"/>
                </a:lnTo>
                <a:lnTo>
                  <a:pt x="5643" y="4458"/>
                </a:lnTo>
                <a:lnTo>
                  <a:pt x="5645" y="4459"/>
                </a:lnTo>
                <a:lnTo>
                  <a:pt x="5649" y="4463"/>
                </a:lnTo>
                <a:lnTo>
                  <a:pt x="5650" y="4464"/>
                </a:lnTo>
                <a:lnTo>
                  <a:pt x="5651" y="4472"/>
                </a:lnTo>
                <a:lnTo>
                  <a:pt x="5652" y="4501"/>
                </a:lnTo>
                <a:lnTo>
                  <a:pt x="5654" y="4510"/>
                </a:lnTo>
                <a:lnTo>
                  <a:pt x="5660" y="4514"/>
                </a:lnTo>
                <a:lnTo>
                  <a:pt x="5667" y="4515"/>
                </a:lnTo>
                <a:lnTo>
                  <a:pt x="5674" y="4518"/>
                </a:lnTo>
                <a:lnTo>
                  <a:pt x="5676" y="4520"/>
                </a:lnTo>
                <a:lnTo>
                  <a:pt x="5679" y="4528"/>
                </a:lnTo>
                <a:lnTo>
                  <a:pt x="5681" y="4531"/>
                </a:lnTo>
                <a:lnTo>
                  <a:pt x="5691" y="4540"/>
                </a:lnTo>
                <a:lnTo>
                  <a:pt x="5706" y="4557"/>
                </a:lnTo>
                <a:lnTo>
                  <a:pt x="5708" y="4558"/>
                </a:lnTo>
                <a:lnTo>
                  <a:pt x="5711" y="4559"/>
                </a:lnTo>
                <a:lnTo>
                  <a:pt x="5713" y="4560"/>
                </a:lnTo>
                <a:lnTo>
                  <a:pt x="5713" y="4562"/>
                </a:lnTo>
                <a:lnTo>
                  <a:pt x="5711" y="4564"/>
                </a:lnTo>
                <a:lnTo>
                  <a:pt x="5711" y="4566"/>
                </a:lnTo>
                <a:lnTo>
                  <a:pt x="5716" y="4571"/>
                </a:lnTo>
                <a:lnTo>
                  <a:pt x="5723" y="4576"/>
                </a:lnTo>
                <a:lnTo>
                  <a:pt x="5730" y="4580"/>
                </a:lnTo>
                <a:lnTo>
                  <a:pt x="5736" y="4581"/>
                </a:lnTo>
                <a:lnTo>
                  <a:pt x="5739" y="4582"/>
                </a:lnTo>
                <a:lnTo>
                  <a:pt x="5754" y="4595"/>
                </a:lnTo>
                <a:lnTo>
                  <a:pt x="5771" y="4602"/>
                </a:lnTo>
                <a:lnTo>
                  <a:pt x="5782" y="4610"/>
                </a:lnTo>
                <a:lnTo>
                  <a:pt x="5790" y="4620"/>
                </a:lnTo>
                <a:lnTo>
                  <a:pt x="5796" y="4632"/>
                </a:lnTo>
                <a:lnTo>
                  <a:pt x="5803" y="4635"/>
                </a:lnTo>
                <a:lnTo>
                  <a:pt x="5809" y="4631"/>
                </a:lnTo>
                <a:lnTo>
                  <a:pt x="5848" y="4589"/>
                </a:lnTo>
                <a:lnTo>
                  <a:pt x="5882" y="4565"/>
                </a:lnTo>
                <a:lnTo>
                  <a:pt x="5884" y="4562"/>
                </a:lnTo>
                <a:lnTo>
                  <a:pt x="5886" y="4557"/>
                </a:lnTo>
                <a:lnTo>
                  <a:pt x="5891" y="4552"/>
                </a:lnTo>
                <a:lnTo>
                  <a:pt x="5900" y="4545"/>
                </a:lnTo>
                <a:lnTo>
                  <a:pt x="5904" y="4545"/>
                </a:lnTo>
                <a:lnTo>
                  <a:pt x="5908" y="4544"/>
                </a:lnTo>
                <a:lnTo>
                  <a:pt x="5912" y="4543"/>
                </a:lnTo>
                <a:lnTo>
                  <a:pt x="5915" y="4533"/>
                </a:lnTo>
                <a:lnTo>
                  <a:pt x="5923" y="4524"/>
                </a:lnTo>
                <a:lnTo>
                  <a:pt x="5941" y="4482"/>
                </a:lnTo>
                <a:lnTo>
                  <a:pt x="5943" y="4479"/>
                </a:lnTo>
                <a:lnTo>
                  <a:pt x="5947" y="4481"/>
                </a:lnTo>
                <a:lnTo>
                  <a:pt x="5953" y="4487"/>
                </a:lnTo>
                <a:lnTo>
                  <a:pt x="5954" y="4489"/>
                </a:lnTo>
                <a:lnTo>
                  <a:pt x="5958" y="4492"/>
                </a:lnTo>
                <a:lnTo>
                  <a:pt x="5966" y="4492"/>
                </a:lnTo>
                <a:lnTo>
                  <a:pt x="5972" y="4489"/>
                </a:lnTo>
                <a:lnTo>
                  <a:pt x="5970" y="4479"/>
                </a:lnTo>
                <a:lnTo>
                  <a:pt x="5970" y="4482"/>
                </a:lnTo>
                <a:lnTo>
                  <a:pt x="5967" y="4472"/>
                </a:lnTo>
                <a:lnTo>
                  <a:pt x="5968" y="4457"/>
                </a:lnTo>
                <a:lnTo>
                  <a:pt x="5971" y="4442"/>
                </a:lnTo>
                <a:lnTo>
                  <a:pt x="5975" y="4434"/>
                </a:lnTo>
                <a:lnTo>
                  <a:pt x="5980" y="4432"/>
                </a:lnTo>
                <a:lnTo>
                  <a:pt x="5987" y="4435"/>
                </a:lnTo>
                <a:lnTo>
                  <a:pt x="5991" y="4434"/>
                </a:lnTo>
                <a:lnTo>
                  <a:pt x="5993" y="4429"/>
                </a:lnTo>
                <a:lnTo>
                  <a:pt x="5994" y="4421"/>
                </a:lnTo>
                <a:lnTo>
                  <a:pt x="5994" y="4407"/>
                </a:lnTo>
                <a:lnTo>
                  <a:pt x="5992" y="4400"/>
                </a:lnTo>
                <a:lnTo>
                  <a:pt x="5991" y="4395"/>
                </a:lnTo>
                <a:lnTo>
                  <a:pt x="5987" y="4393"/>
                </a:lnTo>
                <a:lnTo>
                  <a:pt x="5983" y="4392"/>
                </a:lnTo>
                <a:lnTo>
                  <a:pt x="5976" y="4396"/>
                </a:lnTo>
                <a:lnTo>
                  <a:pt x="5975" y="4399"/>
                </a:lnTo>
                <a:lnTo>
                  <a:pt x="5973" y="4397"/>
                </a:lnTo>
                <a:lnTo>
                  <a:pt x="5972" y="4393"/>
                </a:lnTo>
                <a:lnTo>
                  <a:pt x="5969" y="4382"/>
                </a:lnTo>
                <a:lnTo>
                  <a:pt x="5969" y="4371"/>
                </a:lnTo>
                <a:lnTo>
                  <a:pt x="5968" y="4361"/>
                </a:lnTo>
                <a:lnTo>
                  <a:pt x="5961" y="4359"/>
                </a:lnTo>
                <a:lnTo>
                  <a:pt x="5963" y="4350"/>
                </a:lnTo>
                <a:lnTo>
                  <a:pt x="5962" y="4342"/>
                </a:lnTo>
                <a:lnTo>
                  <a:pt x="5959" y="4335"/>
                </a:lnTo>
                <a:lnTo>
                  <a:pt x="5955" y="4332"/>
                </a:lnTo>
                <a:lnTo>
                  <a:pt x="5951" y="4333"/>
                </a:lnTo>
                <a:lnTo>
                  <a:pt x="5944" y="4337"/>
                </a:lnTo>
                <a:lnTo>
                  <a:pt x="5940" y="4338"/>
                </a:lnTo>
                <a:lnTo>
                  <a:pt x="5937" y="4337"/>
                </a:lnTo>
                <a:lnTo>
                  <a:pt x="5934" y="4334"/>
                </a:lnTo>
                <a:lnTo>
                  <a:pt x="5932" y="4331"/>
                </a:lnTo>
                <a:lnTo>
                  <a:pt x="5928" y="4332"/>
                </a:lnTo>
                <a:lnTo>
                  <a:pt x="5926" y="4335"/>
                </a:lnTo>
                <a:lnTo>
                  <a:pt x="5924" y="4341"/>
                </a:lnTo>
                <a:lnTo>
                  <a:pt x="5922" y="4345"/>
                </a:lnTo>
                <a:lnTo>
                  <a:pt x="5918" y="4347"/>
                </a:lnTo>
                <a:lnTo>
                  <a:pt x="5914" y="4345"/>
                </a:lnTo>
                <a:lnTo>
                  <a:pt x="5915" y="4339"/>
                </a:lnTo>
                <a:lnTo>
                  <a:pt x="5918" y="4334"/>
                </a:lnTo>
                <a:lnTo>
                  <a:pt x="5919" y="4332"/>
                </a:lnTo>
                <a:lnTo>
                  <a:pt x="5919" y="4320"/>
                </a:lnTo>
                <a:lnTo>
                  <a:pt x="5915" y="4312"/>
                </a:lnTo>
                <a:lnTo>
                  <a:pt x="5910" y="4309"/>
                </a:lnTo>
                <a:lnTo>
                  <a:pt x="5902" y="4311"/>
                </a:lnTo>
                <a:lnTo>
                  <a:pt x="5895" y="4317"/>
                </a:lnTo>
                <a:lnTo>
                  <a:pt x="5890" y="4325"/>
                </a:lnTo>
                <a:lnTo>
                  <a:pt x="5887" y="4334"/>
                </a:lnTo>
                <a:lnTo>
                  <a:pt x="5885" y="4346"/>
                </a:lnTo>
                <a:lnTo>
                  <a:pt x="5883" y="4350"/>
                </a:lnTo>
                <a:lnTo>
                  <a:pt x="5883" y="4353"/>
                </a:lnTo>
                <a:lnTo>
                  <a:pt x="5884" y="4355"/>
                </a:lnTo>
                <a:lnTo>
                  <a:pt x="5887" y="4356"/>
                </a:lnTo>
                <a:lnTo>
                  <a:pt x="5889" y="4356"/>
                </a:lnTo>
                <a:lnTo>
                  <a:pt x="5890" y="4356"/>
                </a:lnTo>
                <a:lnTo>
                  <a:pt x="5890" y="4360"/>
                </a:lnTo>
                <a:lnTo>
                  <a:pt x="5889" y="4369"/>
                </a:lnTo>
                <a:lnTo>
                  <a:pt x="5890" y="4374"/>
                </a:lnTo>
                <a:lnTo>
                  <a:pt x="5894" y="4388"/>
                </a:lnTo>
                <a:lnTo>
                  <a:pt x="5894" y="4397"/>
                </a:lnTo>
                <a:lnTo>
                  <a:pt x="5890" y="4401"/>
                </a:lnTo>
                <a:lnTo>
                  <a:pt x="5890" y="4397"/>
                </a:lnTo>
                <a:lnTo>
                  <a:pt x="5877" y="4370"/>
                </a:lnTo>
                <a:lnTo>
                  <a:pt x="5874" y="4362"/>
                </a:lnTo>
                <a:lnTo>
                  <a:pt x="5873" y="4352"/>
                </a:lnTo>
                <a:lnTo>
                  <a:pt x="5872" y="4343"/>
                </a:lnTo>
                <a:lnTo>
                  <a:pt x="5870" y="4335"/>
                </a:lnTo>
                <a:lnTo>
                  <a:pt x="5864" y="4339"/>
                </a:lnTo>
                <a:lnTo>
                  <a:pt x="5852" y="4353"/>
                </a:lnTo>
                <a:lnTo>
                  <a:pt x="5846" y="4357"/>
                </a:lnTo>
                <a:lnTo>
                  <a:pt x="5840" y="4360"/>
                </a:lnTo>
                <a:lnTo>
                  <a:pt x="5836" y="4364"/>
                </a:lnTo>
                <a:lnTo>
                  <a:pt x="5829" y="4401"/>
                </a:lnTo>
                <a:lnTo>
                  <a:pt x="5827" y="4407"/>
                </a:lnTo>
                <a:lnTo>
                  <a:pt x="5825" y="4401"/>
                </a:lnTo>
                <a:lnTo>
                  <a:pt x="5823" y="4381"/>
                </a:lnTo>
                <a:lnTo>
                  <a:pt x="5820" y="4378"/>
                </a:lnTo>
                <a:lnTo>
                  <a:pt x="5811" y="4373"/>
                </a:lnTo>
                <a:lnTo>
                  <a:pt x="5809" y="4369"/>
                </a:lnTo>
                <a:lnTo>
                  <a:pt x="5805" y="4364"/>
                </a:lnTo>
                <a:lnTo>
                  <a:pt x="5794" y="4361"/>
                </a:lnTo>
                <a:lnTo>
                  <a:pt x="5783" y="4363"/>
                </a:lnTo>
                <a:lnTo>
                  <a:pt x="5778" y="4372"/>
                </a:lnTo>
                <a:lnTo>
                  <a:pt x="5769" y="4384"/>
                </a:lnTo>
                <a:lnTo>
                  <a:pt x="5749" y="4387"/>
                </a:lnTo>
                <a:lnTo>
                  <a:pt x="5729" y="4394"/>
                </a:lnTo>
                <a:lnTo>
                  <a:pt x="5720" y="4416"/>
                </a:lnTo>
                <a:lnTo>
                  <a:pt x="5719" y="4411"/>
                </a:lnTo>
                <a:lnTo>
                  <a:pt x="5711" y="4398"/>
                </a:lnTo>
                <a:lnTo>
                  <a:pt x="5708" y="4394"/>
                </a:lnTo>
                <a:lnTo>
                  <a:pt x="5707" y="4391"/>
                </a:lnTo>
                <a:lnTo>
                  <a:pt x="5712" y="4377"/>
                </a:lnTo>
                <a:lnTo>
                  <a:pt x="5709" y="4371"/>
                </a:lnTo>
                <a:lnTo>
                  <a:pt x="5702" y="4376"/>
                </a:lnTo>
                <a:lnTo>
                  <a:pt x="5689" y="4395"/>
                </a:lnTo>
                <a:lnTo>
                  <a:pt x="5686" y="4398"/>
                </a:lnTo>
                <a:lnTo>
                  <a:pt x="5682" y="4400"/>
                </a:lnTo>
                <a:lnTo>
                  <a:pt x="5678" y="4399"/>
                </a:lnTo>
                <a:lnTo>
                  <a:pt x="5676" y="4392"/>
                </a:lnTo>
                <a:lnTo>
                  <a:pt x="5677" y="4384"/>
                </a:lnTo>
                <a:lnTo>
                  <a:pt x="5687" y="4372"/>
                </a:lnTo>
                <a:lnTo>
                  <a:pt x="5689" y="4365"/>
                </a:lnTo>
                <a:lnTo>
                  <a:pt x="5689" y="4358"/>
                </a:lnTo>
                <a:lnTo>
                  <a:pt x="5686" y="4351"/>
                </a:lnTo>
                <a:lnTo>
                  <a:pt x="5681" y="4346"/>
                </a:lnTo>
                <a:lnTo>
                  <a:pt x="5677" y="4344"/>
                </a:lnTo>
                <a:lnTo>
                  <a:pt x="5672" y="4345"/>
                </a:lnTo>
                <a:lnTo>
                  <a:pt x="5669" y="4348"/>
                </a:lnTo>
                <a:lnTo>
                  <a:pt x="5666" y="4353"/>
                </a:lnTo>
                <a:lnTo>
                  <a:pt x="5663" y="4356"/>
                </a:lnTo>
                <a:lnTo>
                  <a:pt x="5660" y="4347"/>
                </a:lnTo>
                <a:lnTo>
                  <a:pt x="5637" y="4315"/>
                </a:lnTo>
                <a:lnTo>
                  <a:pt x="5626" y="4293"/>
                </a:lnTo>
                <a:lnTo>
                  <a:pt x="5620" y="4299"/>
                </a:lnTo>
                <a:lnTo>
                  <a:pt x="5617" y="4306"/>
                </a:lnTo>
                <a:lnTo>
                  <a:pt x="5615" y="4315"/>
                </a:lnTo>
                <a:lnTo>
                  <a:pt x="5614" y="4328"/>
                </a:lnTo>
                <a:lnTo>
                  <a:pt x="5615" y="4336"/>
                </a:lnTo>
                <a:cubicBezTo>
                  <a:pt x="5615" y="4336"/>
                  <a:pt x="5619" y="4344"/>
                  <a:pt x="5619" y="4344"/>
                </a:cubicBezTo>
                <a:close/>
                <a:moveTo>
                  <a:pt x="12040" y="148"/>
                </a:moveTo>
                <a:lnTo>
                  <a:pt x="12042" y="147"/>
                </a:lnTo>
                <a:lnTo>
                  <a:pt x="12043" y="145"/>
                </a:lnTo>
                <a:lnTo>
                  <a:pt x="12044" y="144"/>
                </a:lnTo>
                <a:lnTo>
                  <a:pt x="12047" y="143"/>
                </a:lnTo>
                <a:lnTo>
                  <a:pt x="12049" y="144"/>
                </a:lnTo>
                <a:lnTo>
                  <a:pt x="12050" y="145"/>
                </a:lnTo>
                <a:lnTo>
                  <a:pt x="12055" y="148"/>
                </a:lnTo>
                <a:lnTo>
                  <a:pt x="12064" y="149"/>
                </a:lnTo>
                <a:lnTo>
                  <a:pt x="12069" y="147"/>
                </a:lnTo>
                <a:lnTo>
                  <a:pt x="12071" y="144"/>
                </a:lnTo>
                <a:lnTo>
                  <a:pt x="12070" y="143"/>
                </a:lnTo>
                <a:lnTo>
                  <a:pt x="12065" y="143"/>
                </a:lnTo>
                <a:lnTo>
                  <a:pt x="12060" y="141"/>
                </a:lnTo>
                <a:lnTo>
                  <a:pt x="12057" y="136"/>
                </a:lnTo>
                <a:lnTo>
                  <a:pt x="12056" y="130"/>
                </a:lnTo>
                <a:lnTo>
                  <a:pt x="12052" y="124"/>
                </a:lnTo>
                <a:lnTo>
                  <a:pt x="12049" y="126"/>
                </a:lnTo>
                <a:lnTo>
                  <a:pt x="12048" y="133"/>
                </a:lnTo>
                <a:lnTo>
                  <a:pt x="12045" y="137"/>
                </a:lnTo>
                <a:lnTo>
                  <a:pt x="12038" y="133"/>
                </a:lnTo>
                <a:lnTo>
                  <a:pt x="12035" y="135"/>
                </a:lnTo>
                <a:lnTo>
                  <a:pt x="12035" y="139"/>
                </a:lnTo>
                <a:lnTo>
                  <a:pt x="12036" y="145"/>
                </a:lnTo>
                <a:cubicBezTo>
                  <a:pt x="12036" y="145"/>
                  <a:pt x="12040" y="148"/>
                  <a:pt x="12040" y="148"/>
                </a:cubicBezTo>
                <a:close/>
                <a:moveTo>
                  <a:pt x="11916" y="59"/>
                </a:moveTo>
                <a:lnTo>
                  <a:pt x="11920" y="66"/>
                </a:lnTo>
                <a:lnTo>
                  <a:pt x="11922" y="67"/>
                </a:lnTo>
                <a:lnTo>
                  <a:pt x="11926" y="67"/>
                </a:lnTo>
                <a:lnTo>
                  <a:pt x="11928" y="68"/>
                </a:lnTo>
                <a:lnTo>
                  <a:pt x="11929" y="70"/>
                </a:lnTo>
                <a:lnTo>
                  <a:pt x="11931" y="74"/>
                </a:lnTo>
                <a:lnTo>
                  <a:pt x="11937" y="83"/>
                </a:lnTo>
                <a:lnTo>
                  <a:pt x="11940" y="86"/>
                </a:lnTo>
                <a:lnTo>
                  <a:pt x="11944" y="87"/>
                </a:lnTo>
                <a:lnTo>
                  <a:pt x="11955" y="100"/>
                </a:lnTo>
                <a:lnTo>
                  <a:pt x="11960" y="103"/>
                </a:lnTo>
                <a:lnTo>
                  <a:pt x="11961" y="90"/>
                </a:lnTo>
                <a:lnTo>
                  <a:pt x="11964" y="92"/>
                </a:lnTo>
                <a:lnTo>
                  <a:pt x="11966" y="94"/>
                </a:lnTo>
                <a:lnTo>
                  <a:pt x="11972" y="99"/>
                </a:lnTo>
                <a:lnTo>
                  <a:pt x="11974" y="103"/>
                </a:lnTo>
                <a:lnTo>
                  <a:pt x="11974" y="105"/>
                </a:lnTo>
                <a:lnTo>
                  <a:pt x="11975" y="107"/>
                </a:lnTo>
                <a:lnTo>
                  <a:pt x="11978" y="108"/>
                </a:lnTo>
                <a:lnTo>
                  <a:pt x="11983" y="108"/>
                </a:lnTo>
                <a:lnTo>
                  <a:pt x="11991" y="103"/>
                </a:lnTo>
                <a:lnTo>
                  <a:pt x="11996" y="102"/>
                </a:lnTo>
                <a:lnTo>
                  <a:pt x="11993" y="94"/>
                </a:lnTo>
                <a:lnTo>
                  <a:pt x="11986" y="81"/>
                </a:lnTo>
                <a:lnTo>
                  <a:pt x="11983" y="72"/>
                </a:lnTo>
                <a:lnTo>
                  <a:pt x="11979" y="59"/>
                </a:lnTo>
                <a:lnTo>
                  <a:pt x="11977" y="56"/>
                </a:lnTo>
                <a:lnTo>
                  <a:pt x="11975" y="51"/>
                </a:lnTo>
                <a:lnTo>
                  <a:pt x="11975" y="46"/>
                </a:lnTo>
                <a:lnTo>
                  <a:pt x="11975" y="41"/>
                </a:lnTo>
                <a:lnTo>
                  <a:pt x="11974" y="36"/>
                </a:lnTo>
                <a:lnTo>
                  <a:pt x="11970" y="30"/>
                </a:lnTo>
                <a:lnTo>
                  <a:pt x="11950" y="15"/>
                </a:lnTo>
                <a:lnTo>
                  <a:pt x="11943" y="5"/>
                </a:lnTo>
                <a:lnTo>
                  <a:pt x="11940" y="3"/>
                </a:lnTo>
                <a:lnTo>
                  <a:pt x="11932" y="3"/>
                </a:lnTo>
                <a:lnTo>
                  <a:pt x="11929" y="3"/>
                </a:lnTo>
                <a:lnTo>
                  <a:pt x="11927" y="0"/>
                </a:lnTo>
                <a:lnTo>
                  <a:pt x="11925" y="5"/>
                </a:lnTo>
                <a:lnTo>
                  <a:pt x="11914" y="35"/>
                </a:lnTo>
                <a:lnTo>
                  <a:pt x="11914" y="52"/>
                </a:lnTo>
                <a:cubicBezTo>
                  <a:pt x="11914" y="52"/>
                  <a:pt x="11916" y="59"/>
                  <a:pt x="11916" y="59"/>
                </a:cubicBezTo>
                <a:close/>
                <a:moveTo>
                  <a:pt x="11330" y="438"/>
                </a:moveTo>
                <a:lnTo>
                  <a:pt x="11335" y="438"/>
                </a:lnTo>
                <a:lnTo>
                  <a:pt x="11348" y="438"/>
                </a:lnTo>
                <a:lnTo>
                  <a:pt x="11356" y="435"/>
                </a:lnTo>
                <a:lnTo>
                  <a:pt x="11362" y="428"/>
                </a:lnTo>
                <a:lnTo>
                  <a:pt x="11370" y="411"/>
                </a:lnTo>
                <a:lnTo>
                  <a:pt x="11364" y="408"/>
                </a:lnTo>
                <a:lnTo>
                  <a:pt x="11359" y="402"/>
                </a:lnTo>
                <a:lnTo>
                  <a:pt x="11352" y="390"/>
                </a:lnTo>
                <a:lnTo>
                  <a:pt x="11347" y="390"/>
                </a:lnTo>
                <a:lnTo>
                  <a:pt x="11348" y="393"/>
                </a:lnTo>
                <a:lnTo>
                  <a:pt x="11346" y="397"/>
                </a:lnTo>
                <a:lnTo>
                  <a:pt x="11344" y="400"/>
                </a:lnTo>
                <a:lnTo>
                  <a:pt x="11341" y="402"/>
                </a:lnTo>
                <a:lnTo>
                  <a:pt x="11343" y="414"/>
                </a:lnTo>
                <a:lnTo>
                  <a:pt x="11339" y="423"/>
                </a:lnTo>
                <a:lnTo>
                  <a:pt x="11331" y="427"/>
                </a:lnTo>
                <a:lnTo>
                  <a:pt x="11323" y="423"/>
                </a:lnTo>
                <a:lnTo>
                  <a:pt x="11322" y="425"/>
                </a:lnTo>
                <a:lnTo>
                  <a:pt x="11321" y="426"/>
                </a:lnTo>
                <a:lnTo>
                  <a:pt x="11320" y="429"/>
                </a:lnTo>
                <a:lnTo>
                  <a:pt x="11327" y="436"/>
                </a:lnTo>
                <a:cubicBezTo>
                  <a:pt x="11327" y="436"/>
                  <a:pt x="11330" y="438"/>
                  <a:pt x="11330" y="438"/>
                </a:cubicBezTo>
                <a:close/>
                <a:moveTo>
                  <a:pt x="10819" y="1535"/>
                </a:moveTo>
                <a:lnTo>
                  <a:pt x="10824" y="1535"/>
                </a:lnTo>
                <a:lnTo>
                  <a:pt x="10823" y="1527"/>
                </a:lnTo>
                <a:lnTo>
                  <a:pt x="10825" y="1527"/>
                </a:lnTo>
                <a:lnTo>
                  <a:pt x="10825" y="1527"/>
                </a:lnTo>
                <a:lnTo>
                  <a:pt x="10825" y="1526"/>
                </a:lnTo>
                <a:lnTo>
                  <a:pt x="10826" y="1524"/>
                </a:lnTo>
                <a:lnTo>
                  <a:pt x="10828" y="1526"/>
                </a:lnTo>
                <a:lnTo>
                  <a:pt x="10830" y="1527"/>
                </a:lnTo>
                <a:lnTo>
                  <a:pt x="10830" y="1521"/>
                </a:lnTo>
                <a:lnTo>
                  <a:pt x="10828" y="1516"/>
                </a:lnTo>
                <a:lnTo>
                  <a:pt x="10823" y="1506"/>
                </a:lnTo>
                <a:lnTo>
                  <a:pt x="10817" y="1506"/>
                </a:lnTo>
                <a:lnTo>
                  <a:pt x="10813" y="1510"/>
                </a:lnTo>
                <a:lnTo>
                  <a:pt x="10811" y="1516"/>
                </a:lnTo>
                <a:lnTo>
                  <a:pt x="10810" y="1523"/>
                </a:lnTo>
                <a:lnTo>
                  <a:pt x="10813" y="1530"/>
                </a:lnTo>
                <a:cubicBezTo>
                  <a:pt x="10813" y="1530"/>
                  <a:pt x="10819" y="1535"/>
                  <a:pt x="10819" y="1535"/>
                </a:cubicBezTo>
                <a:close/>
                <a:moveTo>
                  <a:pt x="10707" y="1476"/>
                </a:moveTo>
                <a:lnTo>
                  <a:pt x="10709" y="1479"/>
                </a:lnTo>
                <a:lnTo>
                  <a:pt x="10720" y="1492"/>
                </a:lnTo>
                <a:lnTo>
                  <a:pt x="10724" y="1495"/>
                </a:lnTo>
                <a:lnTo>
                  <a:pt x="10733" y="1492"/>
                </a:lnTo>
                <a:lnTo>
                  <a:pt x="10741" y="1487"/>
                </a:lnTo>
                <a:lnTo>
                  <a:pt x="10754" y="1477"/>
                </a:lnTo>
                <a:lnTo>
                  <a:pt x="10757" y="1473"/>
                </a:lnTo>
                <a:lnTo>
                  <a:pt x="10759" y="1469"/>
                </a:lnTo>
                <a:lnTo>
                  <a:pt x="10760" y="1459"/>
                </a:lnTo>
                <a:lnTo>
                  <a:pt x="10761" y="1454"/>
                </a:lnTo>
                <a:lnTo>
                  <a:pt x="10763" y="1451"/>
                </a:lnTo>
                <a:lnTo>
                  <a:pt x="10763" y="1435"/>
                </a:lnTo>
                <a:lnTo>
                  <a:pt x="10762" y="1424"/>
                </a:lnTo>
                <a:lnTo>
                  <a:pt x="10761" y="1418"/>
                </a:lnTo>
                <a:lnTo>
                  <a:pt x="10749" y="1401"/>
                </a:lnTo>
                <a:lnTo>
                  <a:pt x="10744" y="1396"/>
                </a:lnTo>
                <a:lnTo>
                  <a:pt x="10737" y="1393"/>
                </a:lnTo>
                <a:lnTo>
                  <a:pt x="10731" y="1398"/>
                </a:lnTo>
                <a:lnTo>
                  <a:pt x="10715" y="1420"/>
                </a:lnTo>
                <a:lnTo>
                  <a:pt x="10711" y="1428"/>
                </a:lnTo>
                <a:lnTo>
                  <a:pt x="10706" y="1446"/>
                </a:lnTo>
                <a:lnTo>
                  <a:pt x="10704" y="1455"/>
                </a:lnTo>
                <a:lnTo>
                  <a:pt x="10704" y="1462"/>
                </a:lnTo>
                <a:lnTo>
                  <a:pt x="10705" y="1469"/>
                </a:lnTo>
                <a:cubicBezTo>
                  <a:pt x="10705" y="1469"/>
                  <a:pt x="10707" y="1476"/>
                  <a:pt x="10707" y="1476"/>
                </a:cubicBezTo>
                <a:close/>
                <a:moveTo>
                  <a:pt x="10931" y="375"/>
                </a:moveTo>
                <a:lnTo>
                  <a:pt x="10936" y="383"/>
                </a:lnTo>
                <a:lnTo>
                  <a:pt x="10942" y="386"/>
                </a:lnTo>
                <a:lnTo>
                  <a:pt x="10947" y="384"/>
                </a:lnTo>
                <a:lnTo>
                  <a:pt x="10951" y="369"/>
                </a:lnTo>
                <a:lnTo>
                  <a:pt x="10955" y="366"/>
                </a:lnTo>
                <a:lnTo>
                  <a:pt x="10961" y="364"/>
                </a:lnTo>
                <a:lnTo>
                  <a:pt x="10967" y="360"/>
                </a:lnTo>
                <a:lnTo>
                  <a:pt x="10970" y="368"/>
                </a:lnTo>
                <a:lnTo>
                  <a:pt x="10976" y="369"/>
                </a:lnTo>
                <a:lnTo>
                  <a:pt x="10988" y="366"/>
                </a:lnTo>
                <a:lnTo>
                  <a:pt x="10993" y="363"/>
                </a:lnTo>
                <a:lnTo>
                  <a:pt x="10994" y="357"/>
                </a:lnTo>
                <a:lnTo>
                  <a:pt x="10991" y="351"/>
                </a:lnTo>
                <a:lnTo>
                  <a:pt x="10986" y="348"/>
                </a:lnTo>
                <a:lnTo>
                  <a:pt x="10983" y="347"/>
                </a:lnTo>
                <a:lnTo>
                  <a:pt x="10982" y="344"/>
                </a:lnTo>
                <a:lnTo>
                  <a:pt x="10982" y="340"/>
                </a:lnTo>
                <a:lnTo>
                  <a:pt x="10983" y="336"/>
                </a:lnTo>
                <a:lnTo>
                  <a:pt x="10985" y="336"/>
                </a:lnTo>
                <a:lnTo>
                  <a:pt x="10993" y="339"/>
                </a:lnTo>
                <a:lnTo>
                  <a:pt x="10999" y="339"/>
                </a:lnTo>
                <a:lnTo>
                  <a:pt x="11001" y="340"/>
                </a:lnTo>
                <a:lnTo>
                  <a:pt x="11003" y="342"/>
                </a:lnTo>
                <a:lnTo>
                  <a:pt x="11004" y="344"/>
                </a:lnTo>
                <a:lnTo>
                  <a:pt x="11007" y="350"/>
                </a:lnTo>
                <a:lnTo>
                  <a:pt x="11009" y="351"/>
                </a:lnTo>
                <a:lnTo>
                  <a:pt x="11012" y="353"/>
                </a:lnTo>
                <a:lnTo>
                  <a:pt x="11014" y="356"/>
                </a:lnTo>
                <a:lnTo>
                  <a:pt x="11016" y="359"/>
                </a:lnTo>
                <a:lnTo>
                  <a:pt x="11018" y="360"/>
                </a:lnTo>
                <a:lnTo>
                  <a:pt x="11019" y="360"/>
                </a:lnTo>
                <a:lnTo>
                  <a:pt x="11022" y="358"/>
                </a:lnTo>
                <a:lnTo>
                  <a:pt x="11024" y="357"/>
                </a:lnTo>
                <a:lnTo>
                  <a:pt x="11026" y="358"/>
                </a:lnTo>
                <a:lnTo>
                  <a:pt x="11029" y="362"/>
                </a:lnTo>
                <a:lnTo>
                  <a:pt x="11030" y="363"/>
                </a:lnTo>
                <a:lnTo>
                  <a:pt x="11067" y="371"/>
                </a:lnTo>
                <a:lnTo>
                  <a:pt x="11079" y="371"/>
                </a:lnTo>
                <a:lnTo>
                  <a:pt x="11089" y="368"/>
                </a:lnTo>
                <a:lnTo>
                  <a:pt x="11099" y="363"/>
                </a:lnTo>
                <a:lnTo>
                  <a:pt x="11097" y="366"/>
                </a:lnTo>
                <a:lnTo>
                  <a:pt x="11097" y="367"/>
                </a:lnTo>
                <a:lnTo>
                  <a:pt x="11097" y="369"/>
                </a:lnTo>
                <a:lnTo>
                  <a:pt x="11105" y="368"/>
                </a:lnTo>
                <a:lnTo>
                  <a:pt x="11118" y="359"/>
                </a:lnTo>
                <a:lnTo>
                  <a:pt x="11125" y="357"/>
                </a:lnTo>
                <a:lnTo>
                  <a:pt x="11128" y="358"/>
                </a:lnTo>
                <a:lnTo>
                  <a:pt x="11140" y="366"/>
                </a:lnTo>
                <a:lnTo>
                  <a:pt x="11144" y="367"/>
                </a:lnTo>
                <a:lnTo>
                  <a:pt x="11147" y="368"/>
                </a:lnTo>
                <a:lnTo>
                  <a:pt x="11149" y="368"/>
                </a:lnTo>
                <a:lnTo>
                  <a:pt x="11153" y="366"/>
                </a:lnTo>
                <a:lnTo>
                  <a:pt x="11158" y="361"/>
                </a:lnTo>
                <a:lnTo>
                  <a:pt x="11168" y="343"/>
                </a:lnTo>
                <a:lnTo>
                  <a:pt x="11172" y="339"/>
                </a:lnTo>
                <a:lnTo>
                  <a:pt x="11172" y="333"/>
                </a:lnTo>
                <a:lnTo>
                  <a:pt x="11175" y="322"/>
                </a:lnTo>
                <a:lnTo>
                  <a:pt x="11178" y="314"/>
                </a:lnTo>
                <a:lnTo>
                  <a:pt x="11180" y="321"/>
                </a:lnTo>
                <a:lnTo>
                  <a:pt x="11182" y="321"/>
                </a:lnTo>
                <a:lnTo>
                  <a:pt x="11184" y="313"/>
                </a:lnTo>
                <a:lnTo>
                  <a:pt x="11186" y="308"/>
                </a:lnTo>
                <a:lnTo>
                  <a:pt x="11189" y="306"/>
                </a:lnTo>
                <a:lnTo>
                  <a:pt x="11196" y="306"/>
                </a:lnTo>
                <a:lnTo>
                  <a:pt x="11193" y="313"/>
                </a:lnTo>
                <a:lnTo>
                  <a:pt x="11191" y="315"/>
                </a:lnTo>
                <a:lnTo>
                  <a:pt x="11202" y="315"/>
                </a:lnTo>
                <a:lnTo>
                  <a:pt x="11214" y="315"/>
                </a:lnTo>
                <a:lnTo>
                  <a:pt x="11223" y="313"/>
                </a:lnTo>
                <a:lnTo>
                  <a:pt x="11227" y="302"/>
                </a:lnTo>
                <a:lnTo>
                  <a:pt x="11228" y="288"/>
                </a:lnTo>
                <a:lnTo>
                  <a:pt x="11227" y="282"/>
                </a:lnTo>
                <a:lnTo>
                  <a:pt x="11224" y="279"/>
                </a:lnTo>
                <a:lnTo>
                  <a:pt x="11221" y="277"/>
                </a:lnTo>
                <a:lnTo>
                  <a:pt x="11215" y="270"/>
                </a:lnTo>
                <a:lnTo>
                  <a:pt x="11212" y="267"/>
                </a:lnTo>
                <a:lnTo>
                  <a:pt x="11207" y="269"/>
                </a:lnTo>
                <a:lnTo>
                  <a:pt x="11209" y="273"/>
                </a:lnTo>
                <a:lnTo>
                  <a:pt x="11214" y="277"/>
                </a:lnTo>
                <a:lnTo>
                  <a:pt x="11216" y="281"/>
                </a:lnTo>
                <a:lnTo>
                  <a:pt x="11217" y="284"/>
                </a:lnTo>
                <a:lnTo>
                  <a:pt x="11220" y="290"/>
                </a:lnTo>
                <a:lnTo>
                  <a:pt x="11221" y="294"/>
                </a:lnTo>
                <a:lnTo>
                  <a:pt x="11221" y="306"/>
                </a:lnTo>
                <a:lnTo>
                  <a:pt x="11218" y="306"/>
                </a:lnTo>
                <a:lnTo>
                  <a:pt x="11214" y="301"/>
                </a:lnTo>
                <a:lnTo>
                  <a:pt x="11205" y="299"/>
                </a:lnTo>
                <a:lnTo>
                  <a:pt x="11197" y="299"/>
                </a:lnTo>
                <a:lnTo>
                  <a:pt x="11191" y="300"/>
                </a:lnTo>
                <a:lnTo>
                  <a:pt x="11178" y="295"/>
                </a:lnTo>
                <a:lnTo>
                  <a:pt x="11176" y="293"/>
                </a:lnTo>
                <a:lnTo>
                  <a:pt x="11174" y="293"/>
                </a:lnTo>
                <a:lnTo>
                  <a:pt x="11160" y="285"/>
                </a:lnTo>
                <a:lnTo>
                  <a:pt x="11151" y="286"/>
                </a:lnTo>
                <a:lnTo>
                  <a:pt x="11146" y="286"/>
                </a:lnTo>
                <a:lnTo>
                  <a:pt x="11145" y="281"/>
                </a:lnTo>
                <a:lnTo>
                  <a:pt x="11143" y="277"/>
                </a:lnTo>
                <a:lnTo>
                  <a:pt x="11139" y="278"/>
                </a:lnTo>
                <a:lnTo>
                  <a:pt x="11135" y="281"/>
                </a:lnTo>
                <a:lnTo>
                  <a:pt x="11133" y="288"/>
                </a:lnTo>
                <a:lnTo>
                  <a:pt x="11131" y="288"/>
                </a:lnTo>
                <a:lnTo>
                  <a:pt x="11129" y="283"/>
                </a:lnTo>
                <a:lnTo>
                  <a:pt x="11126" y="277"/>
                </a:lnTo>
                <a:lnTo>
                  <a:pt x="11122" y="272"/>
                </a:lnTo>
                <a:lnTo>
                  <a:pt x="11119" y="270"/>
                </a:lnTo>
                <a:lnTo>
                  <a:pt x="11063" y="266"/>
                </a:lnTo>
                <a:lnTo>
                  <a:pt x="11055" y="270"/>
                </a:lnTo>
                <a:lnTo>
                  <a:pt x="11048" y="265"/>
                </a:lnTo>
                <a:lnTo>
                  <a:pt x="11040" y="263"/>
                </a:lnTo>
                <a:lnTo>
                  <a:pt x="11033" y="264"/>
                </a:lnTo>
                <a:lnTo>
                  <a:pt x="11024" y="267"/>
                </a:lnTo>
                <a:lnTo>
                  <a:pt x="11011" y="278"/>
                </a:lnTo>
                <a:lnTo>
                  <a:pt x="11007" y="279"/>
                </a:lnTo>
                <a:lnTo>
                  <a:pt x="11002" y="278"/>
                </a:lnTo>
                <a:lnTo>
                  <a:pt x="10994" y="274"/>
                </a:lnTo>
                <a:lnTo>
                  <a:pt x="10990" y="273"/>
                </a:lnTo>
                <a:lnTo>
                  <a:pt x="10987" y="273"/>
                </a:lnTo>
                <a:lnTo>
                  <a:pt x="10981" y="276"/>
                </a:lnTo>
                <a:lnTo>
                  <a:pt x="10978" y="276"/>
                </a:lnTo>
                <a:lnTo>
                  <a:pt x="10976" y="275"/>
                </a:lnTo>
                <a:lnTo>
                  <a:pt x="10973" y="271"/>
                </a:lnTo>
                <a:lnTo>
                  <a:pt x="10971" y="270"/>
                </a:lnTo>
                <a:lnTo>
                  <a:pt x="10969" y="271"/>
                </a:lnTo>
                <a:lnTo>
                  <a:pt x="10968" y="272"/>
                </a:lnTo>
                <a:lnTo>
                  <a:pt x="10968" y="273"/>
                </a:lnTo>
                <a:lnTo>
                  <a:pt x="10967" y="273"/>
                </a:lnTo>
                <a:lnTo>
                  <a:pt x="10965" y="276"/>
                </a:lnTo>
                <a:lnTo>
                  <a:pt x="10962" y="288"/>
                </a:lnTo>
                <a:lnTo>
                  <a:pt x="10961" y="291"/>
                </a:lnTo>
                <a:lnTo>
                  <a:pt x="10957" y="292"/>
                </a:lnTo>
                <a:lnTo>
                  <a:pt x="10955" y="290"/>
                </a:lnTo>
                <a:lnTo>
                  <a:pt x="10953" y="287"/>
                </a:lnTo>
                <a:lnTo>
                  <a:pt x="10952" y="285"/>
                </a:lnTo>
                <a:lnTo>
                  <a:pt x="10947" y="283"/>
                </a:lnTo>
                <a:lnTo>
                  <a:pt x="10946" y="284"/>
                </a:lnTo>
                <a:lnTo>
                  <a:pt x="10945" y="290"/>
                </a:lnTo>
                <a:lnTo>
                  <a:pt x="10946" y="295"/>
                </a:lnTo>
                <a:lnTo>
                  <a:pt x="10947" y="300"/>
                </a:lnTo>
                <a:lnTo>
                  <a:pt x="10948" y="304"/>
                </a:lnTo>
                <a:lnTo>
                  <a:pt x="10956" y="317"/>
                </a:lnTo>
                <a:lnTo>
                  <a:pt x="10958" y="323"/>
                </a:lnTo>
                <a:lnTo>
                  <a:pt x="10959" y="327"/>
                </a:lnTo>
                <a:lnTo>
                  <a:pt x="10957" y="333"/>
                </a:lnTo>
                <a:lnTo>
                  <a:pt x="10956" y="335"/>
                </a:lnTo>
                <a:lnTo>
                  <a:pt x="10953" y="335"/>
                </a:lnTo>
                <a:lnTo>
                  <a:pt x="10943" y="339"/>
                </a:lnTo>
                <a:lnTo>
                  <a:pt x="10940" y="339"/>
                </a:lnTo>
                <a:lnTo>
                  <a:pt x="10934" y="336"/>
                </a:lnTo>
                <a:lnTo>
                  <a:pt x="10931" y="339"/>
                </a:lnTo>
                <a:lnTo>
                  <a:pt x="10926" y="347"/>
                </a:lnTo>
                <a:lnTo>
                  <a:pt x="10926" y="352"/>
                </a:lnTo>
                <a:lnTo>
                  <a:pt x="10929" y="369"/>
                </a:lnTo>
                <a:cubicBezTo>
                  <a:pt x="10929" y="369"/>
                  <a:pt x="10931" y="375"/>
                  <a:pt x="10931" y="375"/>
                </a:cubicBezTo>
                <a:close/>
                <a:moveTo>
                  <a:pt x="12056" y="492"/>
                </a:moveTo>
                <a:lnTo>
                  <a:pt x="12054" y="491"/>
                </a:lnTo>
                <a:lnTo>
                  <a:pt x="12052" y="489"/>
                </a:lnTo>
                <a:lnTo>
                  <a:pt x="12050" y="487"/>
                </a:lnTo>
                <a:lnTo>
                  <a:pt x="12047" y="489"/>
                </a:lnTo>
                <a:lnTo>
                  <a:pt x="12047" y="495"/>
                </a:lnTo>
                <a:lnTo>
                  <a:pt x="12054" y="505"/>
                </a:lnTo>
                <a:lnTo>
                  <a:pt x="12064" y="511"/>
                </a:lnTo>
                <a:lnTo>
                  <a:pt x="12071" y="507"/>
                </a:lnTo>
                <a:lnTo>
                  <a:pt x="12076" y="512"/>
                </a:lnTo>
                <a:lnTo>
                  <a:pt x="12090" y="534"/>
                </a:lnTo>
                <a:lnTo>
                  <a:pt x="12095" y="556"/>
                </a:lnTo>
                <a:lnTo>
                  <a:pt x="12098" y="559"/>
                </a:lnTo>
                <a:lnTo>
                  <a:pt x="12105" y="564"/>
                </a:lnTo>
                <a:lnTo>
                  <a:pt x="12115" y="579"/>
                </a:lnTo>
                <a:lnTo>
                  <a:pt x="12118" y="582"/>
                </a:lnTo>
                <a:lnTo>
                  <a:pt x="12121" y="584"/>
                </a:lnTo>
                <a:lnTo>
                  <a:pt x="12123" y="583"/>
                </a:lnTo>
                <a:lnTo>
                  <a:pt x="12126" y="583"/>
                </a:lnTo>
                <a:lnTo>
                  <a:pt x="12150" y="581"/>
                </a:lnTo>
                <a:lnTo>
                  <a:pt x="12156" y="579"/>
                </a:lnTo>
                <a:lnTo>
                  <a:pt x="12157" y="581"/>
                </a:lnTo>
                <a:lnTo>
                  <a:pt x="12161" y="583"/>
                </a:lnTo>
                <a:lnTo>
                  <a:pt x="12162" y="585"/>
                </a:lnTo>
                <a:lnTo>
                  <a:pt x="12166" y="581"/>
                </a:lnTo>
                <a:lnTo>
                  <a:pt x="12171" y="577"/>
                </a:lnTo>
                <a:lnTo>
                  <a:pt x="12176" y="576"/>
                </a:lnTo>
                <a:lnTo>
                  <a:pt x="12178" y="581"/>
                </a:lnTo>
                <a:lnTo>
                  <a:pt x="12179" y="585"/>
                </a:lnTo>
                <a:lnTo>
                  <a:pt x="12181" y="585"/>
                </a:lnTo>
                <a:lnTo>
                  <a:pt x="12185" y="583"/>
                </a:lnTo>
                <a:lnTo>
                  <a:pt x="12188" y="582"/>
                </a:lnTo>
                <a:lnTo>
                  <a:pt x="12200" y="576"/>
                </a:lnTo>
                <a:lnTo>
                  <a:pt x="12207" y="574"/>
                </a:lnTo>
                <a:lnTo>
                  <a:pt x="12210" y="572"/>
                </a:lnTo>
                <a:lnTo>
                  <a:pt x="12212" y="567"/>
                </a:lnTo>
                <a:lnTo>
                  <a:pt x="12210" y="563"/>
                </a:lnTo>
                <a:lnTo>
                  <a:pt x="12208" y="558"/>
                </a:lnTo>
                <a:lnTo>
                  <a:pt x="12208" y="552"/>
                </a:lnTo>
                <a:lnTo>
                  <a:pt x="12208" y="545"/>
                </a:lnTo>
                <a:lnTo>
                  <a:pt x="12209" y="538"/>
                </a:lnTo>
                <a:lnTo>
                  <a:pt x="12212" y="532"/>
                </a:lnTo>
                <a:lnTo>
                  <a:pt x="12214" y="526"/>
                </a:lnTo>
                <a:lnTo>
                  <a:pt x="12212" y="519"/>
                </a:lnTo>
                <a:lnTo>
                  <a:pt x="12211" y="520"/>
                </a:lnTo>
                <a:lnTo>
                  <a:pt x="12208" y="522"/>
                </a:lnTo>
                <a:lnTo>
                  <a:pt x="12210" y="509"/>
                </a:lnTo>
                <a:lnTo>
                  <a:pt x="12207" y="498"/>
                </a:lnTo>
                <a:lnTo>
                  <a:pt x="12199" y="491"/>
                </a:lnTo>
                <a:lnTo>
                  <a:pt x="12190" y="486"/>
                </a:lnTo>
                <a:lnTo>
                  <a:pt x="12181" y="483"/>
                </a:lnTo>
                <a:lnTo>
                  <a:pt x="12180" y="482"/>
                </a:lnTo>
                <a:lnTo>
                  <a:pt x="12177" y="478"/>
                </a:lnTo>
                <a:lnTo>
                  <a:pt x="12176" y="477"/>
                </a:lnTo>
                <a:lnTo>
                  <a:pt x="12173" y="476"/>
                </a:lnTo>
                <a:lnTo>
                  <a:pt x="12164" y="471"/>
                </a:lnTo>
                <a:lnTo>
                  <a:pt x="12161" y="468"/>
                </a:lnTo>
                <a:lnTo>
                  <a:pt x="12154" y="468"/>
                </a:lnTo>
                <a:lnTo>
                  <a:pt x="12136" y="454"/>
                </a:lnTo>
                <a:lnTo>
                  <a:pt x="12129" y="450"/>
                </a:lnTo>
                <a:lnTo>
                  <a:pt x="12124" y="451"/>
                </a:lnTo>
                <a:lnTo>
                  <a:pt x="12118" y="455"/>
                </a:lnTo>
                <a:lnTo>
                  <a:pt x="12113" y="456"/>
                </a:lnTo>
                <a:lnTo>
                  <a:pt x="12113" y="457"/>
                </a:lnTo>
                <a:lnTo>
                  <a:pt x="12100" y="464"/>
                </a:lnTo>
                <a:lnTo>
                  <a:pt x="12096" y="467"/>
                </a:lnTo>
                <a:lnTo>
                  <a:pt x="12093" y="467"/>
                </a:lnTo>
                <a:lnTo>
                  <a:pt x="12088" y="467"/>
                </a:lnTo>
                <a:lnTo>
                  <a:pt x="12083" y="468"/>
                </a:lnTo>
                <a:lnTo>
                  <a:pt x="12059" y="490"/>
                </a:lnTo>
                <a:cubicBezTo>
                  <a:pt x="12059" y="490"/>
                  <a:pt x="12056" y="492"/>
                  <a:pt x="12056" y="492"/>
                </a:cubicBezTo>
                <a:close/>
                <a:moveTo>
                  <a:pt x="12343" y="3624"/>
                </a:moveTo>
                <a:lnTo>
                  <a:pt x="12344" y="3616"/>
                </a:lnTo>
                <a:lnTo>
                  <a:pt x="12344" y="3614"/>
                </a:lnTo>
                <a:lnTo>
                  <a:pt x="12343" y="3613"/>
                </a:lnTo>
                <a:lnTo>
                  <a:pt x="12343" y="3609"/>
                </a:lnTo>
                <a:lnTo>
                  <a:pt x="12339" y="3607"/>
                </a:lnTo>
                <a:lnTo>
                  <a:pt x="12334" y="3604"/>
                </a:lnTo>
                <a:lnTo>
                  <a:pt x="12328" y="3605"/>
                </a:lnTo>
                <a:lnTo>
                  <a:pt x="12322" y="3610"/>
                </a:lnTo>
                <a:lnTo>
                  <a:pt x="12321" y="3616"/>
                </a:lnTo>
                <a:lnTo>
                  <a:pt x="12325" y="3622"/>
                </a:lnTo>
                <a:lnTo>
                  <a:pt x="12334" y="3628"/>
                </a:lnTo>
                <a:lnTo>
                  <a:pt x="12336" y="3632"/>
                </a:lnTo>
                <a:lnTo>
                  <a:pt x="12337" y="3633"/>
                </a:lnTo>
                <a:lnTo>
                  <a:pt x="12338" y="3636"/>
                </a:lnTo>
                <a:lnTo>
                  <a:pt x="12339" y="3641"/>
                </a:lnTo>
                <a:lnTo>
                  <a:pt x="12340" y="3643"/>
                </a:lnTo>
                <a:lnTo>
                  <a:pt x="12345" y="3640"/>
                </a:lnTo>
                <a:lnTo>
                  <a:pt x="12346" y="3635"/>
                </a:lnTo>
                <a:lnTo>
                  <a:pt x="12345" y="3632"/>
                </a:lnTo>
                <a:lnTo>
                  <a:pt x="12343" y="3630"/>
                </a:lnTo>
                <a:lnTo>
                  <a:pt x="12341" y="3630"/>
                </a:lnTo>
                <a:lnTo>
                  <a:pt x="12341" y="3628"/>
                </a:lnTo>
                <a:lnTo>
                  <a:pt x="12340" y="3625"/>
                </a:lnTo>
                <a:lnTo>
                  <a:pt x="12341" y="3625"/>
                </a:lnTo>
                <a:cubicBezTo>
                  <a:pt x="12341" y="3625"/>
                  <a:pt x="12343" y="3624"/>
                  <a:pt x="12343" y="3624"/>
                </a:cubicBezTo>
                <a:close/>
                <a:moveTo>
                  <a:pt x="12299" y="3709"/>
                </a:moveTo>
                <a:lnTo>
                  <a:pt x="12290" y="3704"/>
                </a:lnTo>
                <a:lnTo>
                  <a:pt x="12283" y="3698"/>
                </a:lnTo>
                <a:lnTo>
                  <a:pt x="12280" y="3688"/>
                </a:lnTo>
                <a:lnTo>
                  <a:pt x="12278" y="3679"/>
                </a:lnTo>
                <a:lnTo>
                  <a:pt x="12273" y="3671"/>
                </a:lnTo>
                <a:lnTo>
                  <a:pt x="12267" y="3665"/>
                </a:lnTo>
                <a:lnTo>
                  <a:pt x="12257" y="3658"/>
                </a:lnTo>
                <a:lnTo>
                  <a:pt x="12255" y="3664"/>
                </a:lnTo>
                <a:lnTo>
                  <a:pt x="12254" y="3672"/>
                </a:lnTo>
                <a:lnTo>
                  <a:pt x="12253" y="3680"/>
                </a:lnTo>
                <a:lnTo>
                  <a:pt x="12254" y="3688"/>
                </a:lnTo>
                <a:lnTo>
                  <a:pt x="12255" y="3693"/>
                </a:lnTo>
                <a:lnTo>
                  <a:pt x="12258" y="3698"/>
                </a:lnTo>
                <a:lnTo>
                  <a:pt x="12262" y="3702"/>
                </a:lnTo>
                <a:lnTo>
                  <a:pt x="12263" y="3703"/>
                </a:lnTo>
                <a:lnTo>
                  <a:pt x="12269" y="3704"/>
                </a:lnTo>
                <a:lnTo>
                  <a:pt x="12270" y="3705"/>
                </a:lnTo>
                <a:lnTo>
                  <a:pt x="12271" y="3707"/>
                </a:lnTo>
                <a:lnTo>
                  <a:pt x="12271" y="3710"/>
                </a:lnTo>
                <a:lnTo>
                  <a:pt x="12273" y="3713"/>
                </a:lnTo>
                <a:lnTo>
                  <a:pt x="12279" y="3715"/>
                </a:lnTo>
                <a:lnTo>
                  <a:pt x="12282" y="3718"/>
                </a:lnTo>
                <a:lnTo>
                  <a:pt x="12285" y="3722"/>
                </a:lnTo>
                <a:lnTo>
                  <a:pt x="12285" y="3728"/>
                </a:lnTo>
                <a:lnTo>
                  <a:pt x="12286" y="3731"/>
                </a:lnTo>
                <a:lnTo>
                  <a:pt x="12293" y="3743"/>
                </a:lnTo>
                <a:lnTo>
                  <a:pt x="12294" y="3746"/>
                </a:lnTo>
                <a:lnTo>
                  <a:pt x="12293" y="3767"/>
                </a:lnTo>
                <a:lnTo>
                  <a:pt x="12293" y="3771"/>
                </a:lnTo>
                <a:lnTo>
                  <a:pt x="12294" y="3773"/>
                </a:lnTo>
                <a:lnTo>
                  <a:pt x="12296" y="3774"/>
                </a:lnTo>
                <a:lnTo>
                  <a:pt x="12297" y="3775"/>
                </a:lnTo>
                <a:lnTo>
                  <a:pt x="12298" y="3779"/>
                </a:lnTo>
                <a:lnTo>
                  <a:pt x="12301" y="3787"/>
                </a:lnTo>
                <a:lnTo>
                  <a:pt x="12308" y="3787"/>
                </a:lnTo>
                <a:lnTo>
                  <a:pt x="12314" y="3780"/>
                </a:lnTo>
                <a:lnTo>
                  <a:pt x="12313" y="3768"/>
                </a:lnTo>
                <a:lnTo>
                  <a:pt x="12315" y="3768"/>
                </a:lnTo>
                <a:lnTo>
                  <a:pt x="12320" y="3777"/>
                </a:lnTo>
                <a:lnTo>
                  <a:pt x="12323" y="3781"/>
                </a:lnTo>
                <a:lnTo>
                  <a:pt x="12325" y="3783"/>
                </a:lnTo>
                <a:lnTo>
                  <a:pt x="12329" y="3785"/>
                </a:lnTo>
                <a:lnTo>
                  <a:pt x="12326" y="3791"/>
                </a:lnTo>
                <a:lnTo>
                  <a:pt x="12322" y="3797"/>
                </a:lnTo>
                <a:lnTo>
                  <a:pt x="12319" y="3801"/>
                </a:lnTo>
                <a:lnTo>
                  <a:pt x="12315" y="3803"/>
                </a:lnTo>
                <a:lnTo>
                  <a:pt x="12314" y="3814"/>
                </a:lnTo>
                <a:lnTo>
                  <a:pt x="12315" y="3827"/>
                </a:lnTo>
                <a:lnTo>
                  <a:pt x="12316" y="3834"/>
                </a:lnTo>
                <a:lnTo>
                  <a:pt x="12320" y="3836"/>
                </a:lnTo>
                <a:lnTo>
                  <a:pt x="12325" y="3837"/>
                </a:lnTo>
                <a:lnTo>
                  <a:pt x="12332" y="3837"/>
                </a:lnTo>
                <a:lnTo>
                  <a:pt x="12347" y="3840"/>
                </a:lnTo>
                <a:lnTo>
                  <a:pt x="12380" y="3852"/>
                </a:lnTo>
                <a:lnTo>
                  <a:pt x="12386" y="3857"/>
                </a:lnTo>
                <a:lnTo>
                  <a:pt x="12398" y="3870"/>
                </a:lnTo>
                <a:lnTo>
                  <a:pt x="12404" y="3876"/>
                </a:lnTo>
                <a:lnTo>
                  <a:pt x="12403" y="3868"/>
                </a:lnTo>
                <a:lnTo>
                  <a:pt x="12406" y="3854"/>
                </a:lnTo>
                <a:lnTo>
                  <a:pt x="12405" y="3849"/>
                </a:lnTo>
                <a:lnTo>
                  <a:pt x="12407" y="3846"/>
                </a:lnTo>
                <a:lnTo>
                  <a:pt x="12418" y="3821"/>
                </a:lnTo>
                <a:lnTo>
                  <a:pt x="12421" y="3802"/>
                </a:lnTo>
                <a:lnTo>
                  <a:pt x="12427" y="3783"/>
                </a:lnTo>
                <a:lnTo>
                  <a:pt x="12429" y="3774"/>
                </a:lnTo>
                <a:lnTo>
                  <a:pt x="12424" y="3757"/>
                </a:lnTo>
                <a:lnTo>
                  <a:pt x="12412" y="3754"/>
                </a:lnTo>
                <a:lnTo>
                  <a:pt x="12398" y="3760"/>
                </a:lnTo>
                <a:lnTo>
                  <a:pt x="12389" y="3768"/>
                </a:lnTo>
                <a:lnTo>
                  <a:pt x="12381" y="3779"/>
                </a:lnTo>
                <a:lnTo>
                  <a:pt x="12376" y="3786"/>
                </a:lnTo>
                <a:lnTo>
                  <a:pt x="12376" y="3789"/>
                </a:lnTo>
                <a:lnTo>
                  <a:pt x="12379" y="3791"/>
                </a:lnTo>
                <a:lnTo>
                  <a:pt x="12380" y="3795"/>
                </a:lnTo>
                <a:lnTo>
                  <a:pt x="12379" y="3800"/>
                </a:lnTo>
                <a:lnTo>
                  <a:pt x="12377" y="3804"/>
                </a:lnTo>
                <a:lnTo>
                  <a:pt x="12374" y="3807"/>
                </a:lnTo>
                <a:lnTo>
                  <a:pt x="12372" y="3807"/>
                </a:lnTo>
                <a:lnTo>
                  <a:pt x="12366" y="3804"/>
                </a:lnTo>
                <a:lnTo>
                  <a:pt x="12360" y="3800"/>
                </a:lnTo>
                <a:lnTo>
                  <a:pt x="12349" y="3788"/>
                </a:lnTo>
                <a:lnTo>
                  <a:pt x="12345" y="3786"/>
                </a:lnTo>
                <a:lnTo>
                  <a:pt x="12343" y="3781"/>
                </a:lnTo>
                <a:lnTo>
                  <a:pt x="12342" y="3772"/>
                </a:lnTo>
                <a:lnTo>
                  <a:pt x="12344" y="3766"/>
                </a:lnTo>
                <a:lnTo>
                  <a:pt x="12352" y="3768"/>
                </a:lnTo>
                <a:lnTo>
                  <a:pt x="12347" y="3760"/>
                </a:lnTo>
                <a:lnTo>
                  <a:pt x="12340" y="3754"/>
                </a:lnTo>
                <a:lnTo>
                  <a:pt x="12332" y="3750"/>
                </a:lnTo>
                <a:lnTo>
                  <a:pt x="12326" y="3746"/>
                </a:lnTo>
                <a:lnTo>
                  <a:pt x="12306" y="3714"/>
                </a:lnTo>
                <a:cubicBezTo>
                  <a:pt x="12306" y="3714"/>
                  <a:pt x="12299" y="3709"/>
                  <a:pt x="12299" y="3709"/>
                </a:cubicBezTo>
                <a:close/>
                <a:moveTo>
                  <a:pt x="12125" y="3548"/>
                </a:moveTo>
                <a:lnTo>
                  <a:pt x="12130" y="3532"/>
                </a:lnTo>
                <a:lnTo>
                  <a:pt x="12132" y="3525"/>
                </a:lnTo>
                <a:lnTo>
                  <a:pt x="12133" y="3523"/>
                </a:lnTo>
                <a:lnTo>
                  <a:pt x="12135" y="3521"/>
                </a:lnTo>
                <a:lnTo>
                  <a:pt x="12136" y="3520"/>
                </a:lnTo>
                <a:lnTo>
                  <a:pt x="12135" y="3518"/>
                </a:lnTo>
                <a:lnTo>
                  <a:pt x="12133" y="3513"/>
                </a:lnTo>
                <a:lnTo>
                  <a:pt x="12132" y="3513"/>
                </a:lnTo>
                <a:lnTo>
                  <a:pt x="12131" y="3510"/>
                </a:lnTo>
                <a:lnTo>
                  <a:pt x="12129" y="3504"/>
                </a:lnTo>
                <a:lnTo>
                  <a:pt x="12128" y="3493"/>
                </a:lnTo>
                <a:lnTo>
                  <a:pt x="12122" y="3474"/>
                </a:lnTo>
                <a:lnTo>
                  <a:pt x="12116" y="3464"/>
                </a:lnTo>
                <a:lnTo>
                  <a:pt x="12109" y="3456"/>
                </a:lnTo>
                <a:lnTo>
                  <a:pt x="12092" y="3444"/>
                </a:lnTo>
                <a:lnTo>
                  <a:pt x="12084" y="3441"/>
                </a:lnTo>
                <a:lnTo>
                  <a:pt x="12076" y="3443"/>
                </a:lnTo>
                <a:lnTo>
                  <a:pt x="12068" y="3450"/>
                </a:lnTo>
                <a:lnTo>
                  <a:pt x="12060" y="3459"/>
                </a:lnTo>
                <a:lnTo>
                  <a:pt x="12053" y="3470"/>
                </a:lnTo>
                <a:lnTo>
                  <a:pt x="12050" y="3481"/>
                </a:lnTo>
                <a:lnTo>
                  <a:pt x="12048" y="3494"/>
                </a:lnTo>
                <a:lnTo>
                  <a:pt x="12048" y="3508"/>
                </a:lnTo>
                <a:lnTo>
                  <a:pt x="12050" y="3512"/>
                </a:lnTo>
                <a:lnTo>
                  <a:pt x="12062" y="3527"/>
                </a:lnTo>
                <a:lnTo>
                  <a:pt x="12064" y="3531"/>
                </a:lnTo>
                <a:lnTo>
                  <a:pt x="12066" y="3536"/>
                </a:lnTo>
                <a:lnTo>
                  <a:pt x="12068" y="3541"/>
                </a:lnTo>
                <a:lnTo>
                  <a:pt x="12070" y="3543"/>
                </a:lnTo>
                <a:lnTo>
                  <a:pt x="12083" y="3548"/>
                </a:lnTo>
                <a:lnTo>
                  <a:pt x="12088" y="3549"/>
                </a:lnTo>
                <a:lnTo>
                  <a:pt x="12092" y="3551"/>
                </a:lnTo>
                <a:lnTo>
                  <a:pt x="12093" y="3557"/>
                </a:lnTo>
                <a:lnTo>
                  <a:pt x="12093" y="3563"/>
                </a:lnTo>
                <a:lnTo>
                  <a:pt x="12093" y="3570"/>
                </a:lnTo>
                <a:lnTo>
                  <a:pt x="12094" y="3569"/>
                </a:lnTo>
                <a:lnTo>
                  <a:pt x="12095" y="3569"/>
                </a:lnTo>
                <a:lnTo>
                  <a:pt x="12095" y="3568"/>
                </a:lnTo>
                <a:lnTo>
                  <a:pt x="12096" y="3567"/>
                </a:lnTo>
                <a:lnTo>
                  <a:pt x="12103" y="3573"/>
                </a:lnTo>
                <a:lnTo>
                  <a:pt x="12112" y="3578"/>
                </a:lnTo>
                <a:lnTo>
                  <a:pt x="12121" y="3578"/>
                </a:lnTo>
                <a:lnTo>
                  <a:pt x="12127" y="3570"/>
                </a:lnTo>
                <a:lnTo>
                  <a:pt x="12128" y="3565"/>
                </a:lnTo>
                <a:lnTo>
                  <a:pt x="12129" y="3562"/>
                </a:lnTo>
                <a:lnTo>
                  <a:pt x="12129" y="3558"/>
                </a:lnTo>
                <a:lnTo>
                  <a:pt x="12123" y="3558"/>
                </a:lnTo>
                <a:lnTo>
                  <a:pt x="12120" y="3557"/>
                </a:lnTo>
                <a:lnTo>
                  <a:pt x="12121" y="3554"/>
                </a:lnTo>
                <a:cubicBezTo>
                  <a:pt x="12121" y="3554"/>
                  <a:pt x="12125" y="3548"/>
                  <a:pt x="12125" y="3548"/>
                </a:cubicBezTo>
                <a:close/>
                <a:moveTo>
                  <a:pt x="12174" y="3601"/>
                </a:moveTo>
                <a:lnTo>
                  <a:pt x="12166" y="3606"/>
                </a:lnTo>
                <a:lnTo>
                  <a:pt x="12155" y="3617"/>
                </a:lnTo>
                <a:lnTo>
                  <a:pt x="12150" y="3624"/>
                </a:lnTo>
                <a:lnTo>
                  <a:pt x="12151" y="3627"/>
                </a:lnTo>
                <a:lnTo>
                  <a:pt x="12161" y="3627"/>
                </a:lnTo>
                <a:lnTo>
                  <a:pt x="12174" y="3624"/>
                </a:lnTo>
                <a:lnTo>
                  <a:pt x="12188" y="3623"/>
                </a:lnTo>
                <a:lnTo>
                  <a:pt x="12201" y="3628"/>
                </a:lnTo>
                <a:lnTo>
                  <a:pt x="12212" y="3635"/>
                </a:lnTo>
                <a:lnTo>
                  <a:pt x="12223" y="3639"/>
                </a:lnTo>
                <a:lnTo>
                  <a:pt x="12230" y="3639"/>
                </a:lnTo>
                <a:lnTo>
                  <a:pt x="12251" y="3636"/>
                </a:lnTo>
                <a:lnTo>
                  <a:pt x="12265" y="3643"/>
                </a:lnTo>
                <a:lnTo>
                  <a:pt x="12271" y="3643"/>
                </a:lnTo>
                <a:lnTo>
                  <a:pt x="12270" y="3636"/>
                </a:lnTo>
                <a:lnTo>
                  <a:pt x="12280" y="3636"/>
                </a:lnTo>
                <a:lnTo>
                  <a:pt x="12285" y="3637"/>
                </a:lnTo>
                <a:lnTo>
                  <a:pt x="12287" y="3640"/>
                </a:lnTo>
                <a:lnTo>
                  <a:pt x="12286" y="3645"/>
                </a:lnTo>
                <a:lnTo>
                  <a:pt x="12283" y="3656"/>
                </a:lnTo>
                <a:lnTo>
                  <a:pt x="12282" y="3663"/>
                </a:lnTo>
                <a:lnTo>
                  <a:pt x="12294" y="3648"/>
                </a:lnTo>
                <a:lnTo>
                  <a:pt x="12300" y="3643"/>
                </a:lnTo>
                <a:lnTo>
                  <a:pt x="12303" y="3648"/>
                </a:lnTo>
                <a:lnTo>
                  <a:pt x="12307" y="3645"/>
                </a:lnTo>
                <a:lnTo>
                  <a:pt x="12310" y="3641"/>
                </a:lnTo>
                <a:lnTo>
                  <a:pt x="12312" y="3636"/>
                </a:lnTo>
                <a:lnTo>
                  <a:pt x="12312" y="3630"/>
                </a:lnTo>
                <a:lnTo>
                  <a:pt x="12310" y="3626"/>
                </a:lnTo>
                <a:lnTo>
                  <a:pt x="12307" y="3624"/>
                </a:lnTo>
                <a:lnTo>
                  <a:pt x="12305" y="3622"/>
                </a:lnTo>
                <a:lnTo>
                  <a:pt x="12303" y="3611"/>
                </a:lnTo>
                <a:lnTo>
                  <a:pt x="12300" y="3610"/>
                </a:lnTo>
                <a:lnTo>
                  <a:pt x="12296" y="3609"/>
                </a:lnTo>
                <a:lnTo>
                  <a:pt x="12293" y="3606"/>
                </a:lnTo>
                <a:lnTo>
                  <a:pt x="12291" y="3602"/>
                </a:lnTo>
                <a:lnTo>
                  <a:pt x="12293" y="3600"/>
                </a:lnTo>
                <a:lnTo>
                  <a:pt x="12296" y="3599"/>
                </a:lnTo>
                <a:lnTo>
                  <a:pt x="12297" y="3596"/>
                </a:lnTo>
                <a:lnTo>
                  <a:pt x="12300" y="3579"/>
                </a:lnTo>
                <a:lnTo>
                  <a:pt x="12299" y="3576"/>
                </a:lnTo>
                <a:lnTo>
                  <a:pt x="12295" y="3575"/>
                </a:lnTo>
                <a:lnTo>
                  <a:pt x="12290" y="3572"/>
                </a:lnTo>
                <a:lnTo>
                  <a:pt x="12286" y="3568"/>
                </a:lnTo>
                <a:lnTo>
                  <a:pt x="12283" y="3564"/>
                </a:lnTo>
                <a:lnTo>
                  <a:pt x="12282" y="3561"/>
                </a:lnTo>
                <a:lnTo>
                  <a:pt x="12283" y="3555"/>
                </a:lnTo>
                <a:lnTo>
                  <a:pt x="12283" y="3552"/>
                </a:lnTo>
                <a:lnTo>
                  <a:pt x="12281" y="3549"/>
                </a:lnTo>
                <a:lnTo>
                  <a:pt x="12272" y="3537"/>
                </a:lnTo>
                <a:lnTo>
                  <a:pt x="12259" y="3525"/>
                </a:lnTo>
                <a:lnTo>
                  <a:pt x="12254" y="3534"/>
                </a:lnTo>
                <a:lnTo>
                  <a:pt x="12248" y="3536"/>
                </a:lnTo>
                <a:lnTo>
                  <a:pt x="12242" y="3537"/>
                </a:lnTo>
                <a:lnTo>
                  <a:pt x="12235" y="3542"/>
                </a:lnTo>
                <a:lnTo>
                  <a:pt x="12231" y="3542"/>
                </a:lnTo>
                <a:lnTo>
                  <a:pt x="12225" y="3539"/>
                </a:lnTo>
                <a:lnTo>
                  <a:pt x="12217" y="3531"/>
                </a:lnTo>
                <a:lnTo>
                  <a:pt x="12211" y="3521"/>
                </a:lnTo>
                <a:lnTo>
                  <a:pt x="12207" y="3515"/>
                </a:lnTo>
                <a:lnTo>
                  <a:pt x="12196" y="3511"/>
                </a:lnTo>
                <a:lnTo>
                  <a:pt x="12177" y="3498"/>
                </a:lnTo>
                <a:lnTo>
                  <a:pt x="12169" y="3499"/>
                </a:lnTo>
                <a:lnTo>
                  <a:pt x="12160" y="3503"/>
                </a:lnTo>
                <a:lnTo>
                  <a:pt x="12153" y="3510"/>
                </a:lnTo>
                <a:lnTo>
                  <a:pt x="12150" y="3521"/>
                </a:lnTo>
                <a:lnTo>
                  <a:pt x="12151" y="3534"/>
                </a:lnTo>
                <a:lnTo>
                  <a:pt x="12160" y="3564"/>
                </a:lnTo>
                <a:lnTo>
                  <a:pt x="12175" y="3576"/>
                </a:lnTo>
                <a:lnTo>
                  <a:pt x="12178" y="3581"/>
                </a:lnTo>
                <a:lnTo>
                  <a:pt x="12178" y="3590"/>
                </a:lnTo>
                <a:lnTo>
                  <a:pt x="12177" y="3596"/>
                </a:lnTo>
                <a:cubicBezTo>
                  <a:pt x="12177" y="3596"/>
                  <a:pt x="12174" y="3601"/>
                  <a:pt x="12174" y="3601"/>
                </a:cubicBezTo>
                <a:close/>
                <a:moveTo>
                  <a:pt x="9054" y="2341"/>
                </a:moveTo>
                <a:lnTo>
                  <a:pt x="9053" y="2345"/>
                </a:lnTo>
                <a:lnTo>
                  <a:pt x="9054" y="2349"/>
                </a:lnTo>
                <a:lnTo>
                  <a:pt x="9056" y="2354"/>
                </a:lnTo>
                <a:lnTo>
                  <a:pt x="9063" y="2362"/>
                </a:lnTo>
                <a:lnTo>
                  <a:pt x="9065" y="2367"/>
                </a:lnTo>
                <a:lnTo>
                  <a:pt x="9064" y="2370"/>
                </a:lnTo>
                <a:lnTo>
                  <a:pt x="9061" y="2376"/>
                </a:lnTo>
                <a:lnTo>
                  <a:pt x="9060" y="2378"/>
                </a:lnTo>
                <a:lnTo>
                  <a:pt x="9061" y="2383"/>
                </a:lnTo>
                <a:lnTo>
                  <a:pt x="9064" y="2387"/>
                </a:lnTo>
                <a:lnTo>
                  <a:pt x="9070" y="2393"/>
                </a:lnTo>
                <a:lnTo>
                  <a:pt x="9071" y="2400"/>
                </a:lnTo>
                <a:lnTo>
                  <a:pt x="9072" y="2409"/>
                </a:lnTo>
                <a:lnTo>
                  <a:pt x="9074" y="2415"/>
                </a:lnTo>
                <a:lnTo>
                  <a:pt x="9082" y="2412"/>
                </a:lnTo>
                <a:lnTo>
                  <a:pt x="9083" y="2426"/>
                </a:lnTo>
                <a:lnTo>
                  <a:pt x="9089" y="2430"/>
                </a:lnTo>
                <a:lnTo>
                  <a:pt x="9094" y="2430"/>
                </a:lnTo>
                <a:lnTo>
                  <a:pt x="9093" y="2477"/>
                </a:lnTo>
                <a:lnTo>
                  <a:pt x="9092" y="2544"/>
                </a:lnTo>
                <a:lnTo>
                  <a:pt x="9092" y="2599"/>
                </a:lnTo>
                <a:lnTo>
                  <a:pt x="9091" y="2617"/>
                </a:lnTo>
                <a:lnTo>
                  <a:pt x="9090" y="2732"/>
                </a:lnTo>
                <a:lnTo>
                  <a:pt x="9088" y="2813"/>
                </a:lnTo>
                <a:lnTo>
                  <a:pt x="9087" y="2896"/>
                </a:lnTo>
                <a:lnTo>
                  <a:pt x="9087" y="2914"/>
                </a:lnTo>
                <a:lnTo>
                  <a:pt x="9086" y="2987"/>
                </a:lnTo>
                <a:lnTo>
                  <a:pt x="9084" y="3103"/>
                </a:lnTo>
                <a:lnTo>
                  <a:pt x="9083" y="3180"/>
                </a:lnTo>
                <a:lnTo>
                  <a:pt x="9081" y="3262"/>
                </a:lnTo>
                <a:lnTo>
                  <a:pt x="9080" y="3347"/>
                </a:lnTo>
                <a:lnTo>
                  <a:pt x="9079" y="3397"/>
                </a:lnTo>
                <a:lnTo>
                  <a:pt x="9089" y="3405"/>
                </a:lnTo>
                <a:lnTo>
                  <a:pt x="9123" y="3446"/>
                </a:lnTo>
                <a:lnTo>
                  <a:pt x="9135" y="3452"/>
                </a:lnTo>
                <a:lnTo>
                  <a:pt x="9151" y="3450"/>
                </a:lnTo>
                <a:lnTo>
                  <a:pt x="9161" y="3444"/>
                </a:lnTo>
                <a:lnTo>
                  <a:pt x="9187" y="3417"/>
                </a:lnTo>
                <a:lnTo>
                  <a:pt x="9199" y="3412"/>
                </a:lnTo>
                <a:lnTo>
                  <a:pt x="9211" y="3412"/>
                </a:lnTo>
                <a:lnTo>
                  <a:pt x="9223" y="3416"/>
                </a:lnTo>
                <a:lnTo>
                  <a:pt x="9234" y="3423"/>
                </a:lnTo>
                <a:lnTo>
                  <a:pt x="9247" y="3436"/>
                </a:lnTo>
                <a:lnTo>
                  <a:pt x="9252" y="3445"/>
                </a:lnTo>
                <a:lnTo>
                  <a:pt x="9258" y="3446"/>
                </a:lnTo>
                <a:lnTo>
                  <a:pt x="9265" y="3446"/>
                </a:lnTo>
                <a:lnTo>
                  <a:pt x="9269" y="3447"/>
                </a:lnTo>
                <a:lnTo>
                  <a:pt x="9274" y="3444"/>
                </a:lnTo>
                <a:lnTo>
                  <a:pt x="9278" y="3446"/>
                </a:lnTo>
                <a:lnTo>
                  <a:pt x="9283" y="3451"/>
                </a:lnTo>
                <a:lnTo>
                  <a:pt x="9288" y="3453"/>
                </a:lnTo>
                <a:lnTo>
                  <a:pt x="9292" y="3452"/>
                </a:lnTo>
                <a:lnTo>
                  <a:pt x="9297" y="3450"/>
                </a:lnTo>
                <a:lnTo>
                  <a:pt x="9302" y="3447"/>
                </a:lnTo>
                <a:lnTo>
                  <a:pt x="9305" y="3444"/>
                </a:lnTo>
                <a:lnTo>
                  <a:pt x="9313" y="3445"/>
                </a:lnTo>
                <a:lnTo>
                  <a:pt x="9341" y="3438"/>
                </a:lnTo>
                <a:lnTo>
                  <a:pt x="9348" y="3439"/>
                </a:lnTo>
                <a:lnTo>
                  <a:pt x="9361" y="3445"/>
                </a:lnTo>
                <a:lnTo>
                  <a:pt x="9368" y="3447"/>
                </a:lnTo>
                <a:lnTo>
                  <a:pt x="9376" y="3446"/>
                </a:lnTo>
                <a:lnTo>
                  <a:pt x="9383" y="3444"/>
                </a:lnTo>
                <a:lnTo>
                  <a:pt x="9403" y="3435"/>
                </a:lnTo>
                <a:lnTo>
                  <a:pt x="9409" y="3433"/>
                </a:lnTo>
                <a:lnTo>
                  <a:pt x="9455" y="3429"/>
                </a:lnTo>
                <a:lnTo>
                  <a:pt x="9466" y="3429"/>
                </a:lnTo>
                <a:lnTo>
                  <a:pt x="9470" y="3428"/>
                </a:lnTo>
                <a:lnTo>
                  <a:pt x="9477" y="3421"/>
                </a:lnTo>
                <a:lnTo>
                  <a:pt x="9480" y="3420"/>
                </a:lnTo>
                <a:lnTo>
                  <a:pt x="9484" y="3421"/>
                </a:lnTo>
                <a:lnTo>
                  <a:pt x="9501" y="3429"/>
                </a:lnTo>
                <a:lnTo>
                  <a:pt x="9515" y="3440"/>
                </a:lnTo>
                <a:lnTo>
                  <a:pt x="9520" y="3441"/>
                </a:lnTo>
                <a:lnTo>
                  <a:pt x="9527" y="3442"/>
                </a:lnTo>
                <a:lnTo>
                  <a:pt x="9532" y="3444"/>
                </a:lnTo>
                <a:lnTo>
                  <a:pt x="9541" y="3450"/>
                </a:lnTo>
                <a:lnTo>
                  <a:pt x="9551" y="3449"/>
                </a:lnTo>
                <a:lnTo>
                  <a:pt x="9562" y="3456"/>
                </a:lnTo>
                <a:lnTo>
                  <a:pt x="9573" y="3466"/>
                </a:lnTo>
                <a:lnTo>
                  <a:pt x="9588" y="3484"/>
                </a:lnTo>
                <a:lnTo>
                  <a:pt x="9598" y="3492"/>
                </a:lnTo>
                <a:lnTo>
                  <a:pt x="9609" y="3497"/>
                </a:lnTo>
                <a:lnTo>
                  <a:pt x="9622" y="3495"/>
                </a:lnTo>
                <a:lnTo>
                  <a:pt x="9641" y="3482"/>
                </a:lnTo>
                <a:lnTo>
                  <a:pt x="9643" y="3476"/>
                </a:lnTo>
                <a:lnTo>
                  <a:pt x="9648" y="3472"/>
                </a:lnTo>
                <a:lnTo>
                  <a:pt x="9684" y="3454"/>
                </a:lnTo>
                <a:lnTo>
                  <a:pt x="9695" y="3442"/>
                </a:lnTo>
                <a:lnTo>
                  <a:pt x="9711" y="3434"/>
                </a:lnTo>
                <a:lnTo>
                  <a:pt x="9717" y="3429"/>
                </a:lnTo>
                <a:lnTo>
                  <a:pt x="9720" y="3424"/>
                </a:lnTo>
                <a:lnTo>
                  <a:pt x="9723" y="3418"/>
                </a:lnTo>
                <a:lnTo>
                  <a:pt x="9726" y="3413"/>
                </a:lnTo>
                <a:lnTo>
                  <a:pt x="9730" y="3411"/>
                </a:lnTo>
                <a:lnTo>
                  <a:pt x="9733" y="3410"/>
                </a:lnTo>
                <a:lnTo>
                  <a:pt x="9741" y="3404"/>
                </a:lnTo>
                <a:lnTo>
                  <a:pt x="9749" y="3395"/>
                </a:lnTo>
                <a:lnTo>
                  <a:pt x="9755" y="3391"/>
                </a:lnTo>
                <a:lnTo>
                  <a:pt x="9784" y="3379"/>
                </a:lnTo>
                <a:lnTo>
                  <a:pt x="9788" y="3378"/>
                </a:lnTo>
                <a:lnTo>
                  <a:pt x="9791" y="3377"/>
                </a:lnTo>
                <a:lnTo>
                  <a:pt x="9792" y="3374"/>
                </a:lnTo>
                <a:lnTo>
                  <a:pt x="9793" y="3371"/>
                </a:lnTo>
                <a:lnTo>
                  <a:pt x="9794" y="3369"/>
                </a:lnTo>
                <a:lnTo>
                  <a:pt x="9796" y="3369"/>
                </a:lnTo>
                <a:lnTo>
                  <a:pt x="9799" y="3369"/>
                </a:lnTo>
                <a:lnTo>
                  <a:pt x="9804" y="3368"/>
                </a:lnTo>
                <a:lnTo>
                  <a:pt x="9811" y="3368"/>
                </a:lnTo>
                <a:lnTo>
                  <a:pt x="9814" y="3366"/>
                </a:lnTo>
                <a:lnTo>
                  <a:pt x="9812" y="3363"/>
                </a:lnTo>
                <a:lnTo>
                  <a:pt x="9822" y="3361"/>
                </a:lnTo>
                <a:lnTo>
                  <a:pt x="9840" y="3361"/>
                </a:lnTo>
                <a:lnTo>
                  <a:pt x="9850" y="3357"/>
                </a:lnTo>
                <a:lnTo>
                  <a:pt x="9856" y="3354"/>
                </a:lnTo>
                <a:lnTo>
                  <a:pt x="9859" y="3350"/>
                </a:lnTo>
                <a:lnTo>
                  <a:pt x="9867" y="3341"/>
                </a:lnTo>
                <a:lnTo>
                  <a:pt x="9870" y="3334"/>
                </a:lnTo>
                <a:lnTo>
                  <a:pt x="9871" y="3326"/>
                </a:lnTo>
                <a:lnTo>
                  <a:pt x="9869" y="3312"/>
                </a:lnTo>
                <a:lnTo>
                  <a:pt x="9870" y="3255"/>
                </a:lnTo>
                <a:lnTo>
                  <a:pt x="9869" y="3249"/>
                </a:lnTo>
                <a:lnTo>
                  <a:pt x="9866" y="3242"/>
                </a:lnTo>
                <a:lnTo>
                  <a:pt x="9854" y="3222"/>
                </a:lnTo>
                <a:lnTo>
                  <a:pt x="9844" y="3201"/>
                </a:lnTo>
                <a:lnTo>
                  <a:pt x="9826" y="3172"/>
                </a:lnTo>
                <a:lnTo>
                  <a:pt x="9785" y="3125"/>
                </a:lnTo>
                <a:lnTo>
                  <a:pt x="9776" y="3117"/>
                </a:lnTo>
                <a:lnTo>
                  <a:pt x="9763" y="3111"/>
                </a:lnTo>
                <a:lnTo>
                  <a:pt x="9723" y="3100"/>
                </a:lnTo>
                <a:lnTo>
                  <a:pt x="9710" y="3093"/>
                </a:lnTo>
                <a:lnTo>
                  <a:pt x="9689" y="3075"/>
                </a:lnTo>
                <a:lnTo>
                  <a:pt x="9683" y="3072"/>
                </a:lnTo>
                <a:lnTo>
                  <a:pt x="9679" y="3070"/>
                </a:lnTo>
                <a:lnTo>
                  <a:pt x="9668" y="3057"/>
                </a:lnTo>
                <a:lnTo>
                  <a:pt x="9655" y="3051"/>
                </a:lnTo>
                <a:lnTo>
                  <a:pt x="9650" y="3054"/>
                </a:lnTo>
                <a:lnTo>
                  <a:pt x="9624" y="3048"/>
                </a:lnTo>
                <a:lnTo>
                  <a:pt x="9612" y="3053"/>
                </a:lnTo>
                <a:lnTo>
                  <a:pt x="9590" y="3073"/>
                </a:lnTo>
                <a:lnTo>
                  <a:pt x="9578" y="3078"/>
                </a:lnTo>
                <a:lnTo>
                  <a:pt x="9565" y="3076"/>
                </a:lnTo>
                <a:lnTo>
                  <a:pt x="9554" y="3068"/>
                </a:lnTo>
                <a:lnTo>
                  <a:pt x="9547" y="3056"/>
                </a:lnTo>
                <a:lnTo>
                  <a:pt x="9538" y="3014"/>
                </a:lnTo>
                <a:lnTo>
                  <a:pt x="9537" y="3005"/>
                </a:lnTo>
                <a:lnTo>
                  <a:pt x="9534" y="2995"/>
                </a:lnTo>
                <a:lnTo>
                  <a:pt x="9526" y="2993"/>
                </a:lnTo>
                <a:lnTo>
                  <a:pt x="9517" y="2995"/>
                </a:lnTo>
                <a:lnTo>
                  <a:pt x="9503" y="3000"/>
                </a:lnTo>
                <a:lnTo>
                  <a:pt x="9499" y="3000"/>
                </a:lnTo>
                <a:lnTo>
                  <a:pt x="9494" y="2998"/>
                </a:lnTo>
                <a:lnTo>
                  <a:pt x="9492" y="2999"/>
                </a:lnTo>
                <a:lnTo>
                  <a:pt x="9490" y="3002"/>
                </a:lnTo>
                <a:lnTo>
                  <a:pt x="9487" y="3003"/>
                </a:lnTo>
                <a:lnTo>
                  <a:pt x="9482" y="3005"/>
                </a:lnTo>
                <a:lnTo>
                  <a:pt x="9478" y="3009"/>
                </a:lnTo>
                <a:lnTo>
                  <a:pt x="9470" y="3018"/>
                </a:lnTo>
                <a:lnTo>
                  <a:pt x="9465" y="3015"/>
                </a:lnTo>
                <a:lnTo>
                  <a:pt x="9464" y="3012"/>
                </a:lnTo>
                <a:lnTo>
                  <a:pt x="9466" y="3008"/>
                </a:lnTo>
                <a:lnTo>
                  <a:pt x="9471" y="3003"/>
                </a:lnTo>
                <a:lnTo>
                  <a:pt x="9474" y="3001"/>
                </a:lnTo>
                <a:lnTo>
                  <a:pt x="9478" y="3001"/>
                </a:lnTo>
                <a:lnTo>
                  <a:pt x="9482" y="2999"/>
                </a:lnTo>
                <a:lnTo>
                  <a:pt x="9485" y="2996"/>
                </a:lnTo>
                <a:lnTo>
                  <a:pt x="9488" y="2992"/>
                </a:lnTo>
                <a:lnTo>
                  <a:pt x="9490" y="2989"/>
                </a:lnTo>
                <a:lnTo>
                  <a:pt x="9492" y="2989"/>
                </a:lnTo>
                <a:lnTo>
                  <a:pt x="9504" y="2987"/>
                </a:lnTo>
                <a:lnTo>
                  <a:pt x="9522" y="2982"/>
                </a:lnTo>
                <a:lnTo>
                  <a:pt x="9536" y="2986"/>
                </a:lnTo>
                <a:lnTo>
                  <a:pt x="9543" y="2997"/>
                </a:lnTo>
                <a:lnTo>
                  <a:pt x="9550" y="3041"/>
                </a:lnTo>
                <a:lnTo>
                  <a:pt x="9553" y="3049"/>
                </a:lnTo>
                <a:lnTo>
                  <a:pt x="9557" y="3055"/>
                </a:lnTo>
                <a:lnTo>
                  <a:pt x="9564" y="3057"/>
                </a:lnTo>
                <a:lnTo>
                  <a:pt x="9579" y="3059"/>
                </a:lnTo>
                <a:lnTo>
                  <a:pt x="9585" y="3058"/>
                </a:lnTo>
                <a:lnTo>
                  <a:pt x="9592" y="3054"/>
                </a:lnTo>
                <a:lnTo>
                  <a:pt x="9611" y="3038"/>
                </a:lnTo>
                <a:lnTo>
                  <a:pt x="9618" y="3036"/>
                </a:lnTo>
                <a:lnTo>
                  <a:pt x="9624" y="3035"/>
                </a:lnTo>
                <a:lnTo>
                  <a:pt x="9641" y="3031"/>
                </a:lnTo>
                <a:lnTo>
                  <a:pt x="9646" y="3027"/>
                </a:lnTo>
                <a:lnTo>
                  <a:pt x="9649" y="3029"/>
                </a:lnTo>
                <a:lnTo>
                  <a:pt x="9651" y="3030"/>
                </a:lnTo>
                <a:lnTo>
                  <a:pt x="9692" y="3039"/>
                </a:lnTo>
                <a:lnTo>
                  <a:pt x="9724" y="3059"/>
                </a:lnTo>
                <a:lnTo>
                  <a:pt x="9730" y="3060"/>
                </a:lnTo>
                <a:lnTo>
                  <a:pt x="9737" y="3060"/>
                </a:lnTo>
                <a:lnTo>
                  <a:pt x="9814" y="3033"/>
                </a:lnTo>
                <a:lnTo>
                  <a:pt x="9842" y="3030"/>
                </a:lnTo>
                <a:lnTo>
                  <a:pt x="9851" y="3023"/>
                </a:lnTo>
                <a:lnTo>
                  <a:pt x="9854" y="3021"/>
                </a:lnTo>
                <a:lnTo>
                  <a:pt x="9937" y="3019"/>
                </a:lnTo>
                <a:lnTo>
                  <a:pt x="9943" y="3017"/>
                </a:lnTo>
                <a:lnTo>
                  <a:pt x="9949" y="3014"/>
                </a:lnTo>
                <a:lnTo>
                  <a:pt x="9951" y="3005"/>
                </a:lnTo>
                <a:lnTo>
                  <a:pt x="9949" y="2994"/>
                </a:lnTo>
                <a:lnTo>
                  <a:pt x="9931" y="2950"/>
                </a:lnTo>
                <a:lnTo>
                  <a:pt x="9928" y="2932"/>
                </a:lnTo>
                <a:lnTo>
                  <a:pt x="9924" y="2927"/>
                </a:lnTo>
                <a:lnTo>
                  <a:pt x="9898" y="2911"/>
                </a:lnTo>
                <a:lnTo>
                  <a:pt x="9892" y="2905"/>
                </a:lnTo>
                <a:lnTo>
                  <a:pt x="9890" y="2897"/>
                </a:lnTo>
                <a:lnTo>
                  <a:pt x="9889" y="2886"/>
                </a:lnTo>
                <a:lnTo>
                  <a:pt x="9885" y="2882"/>
                </a:lnTo>
                <a:lnTo>
                  <a:pt x="9872" y="2880"/>
                </a:lnTo>
                <a:lnTo>
                  <a:pt x="9869" y="2879"/>
                </a:lnTo>
                <a:lnTo>
                  <a:pt x="9866" y="2877"/>
                </a:lnTo>
                <a:lnTo>
                  <a:pt x="9864" y="2874"/>
                </a:lnTo>
                <a:lnTo>
                  <a:pt x="9863" y="2870"/>
                </a:lnTo>
                <a:lnTo>
                  <a:pt x="9865" y="2867"/>
                </a:lnTo>
                <a:lnTo>
                  <a:pt x="9869" y="2868"/>
                </a:lnTo>
                <a:lnTo>
                  <a:pt x="9872" y="2870"/>
                </a:lnTo>
                <a:lnTo>
                  <a:pt x="9873" y="2871"/>
                </a:lnTo>
                <a:lnTo>
                  <a:pt x="9882" y="2871"/>
                </a:lnTo>
                <a:lnTo>
                  <a:pt x="9888" y="2873"/>
                </a:lnTo>
                <a:lnTo>
                  <a:pt x="9892" y="2877"/>
                </a:lnTo>
                <a:lnTo>
                  <a:pt x="9896" y="2886"/>
                </a:lnTo>
                <a:lnTo>
                  <a:pt x="9902" y="2902"/>
                </a:lnTo>
                <a:lnTo>
                  <a:pt x="9905" y="2908"/>
                </a:lnTo>
                <a:lnTo>
                  <a:pt x="9911" y="2910"/>
                </a:lnTo>
                <a:lnTo>
                  <a:pt x="9929" y="2912"/>
                </a:lnTo>
                <a:lnTo>
                  <a:pt x="9950" y="2905"/>
                </a:lnTo>
                <a:lnTo>
                  <a:pt x="9958" y="2905"/>
                </a:lnTo>
                <a:lnTo>
                  <a:pt x="9964" y="2908"/>
                </a:lnTo>
                <a:lnTo>
                  <a:pt x="9967" y="2911"/>
                </a:lnTo>
                <a:lnTo>
                  <a:pt x="9978" y="2916"/>
                </a:lnTo>
                <a:lnTo>
                  <a:pt x="9981" y="2919"/>
                </a:lnTo>
                <a:lnTo>
                  <a:pt x="9987" y="2926"/>
                </a:lnTo>
                <a:lnTo>
                  <a:pt x="9989" y="2928"/>
                </a:lnTo>
                <a:lnTo>
                  <a:pt x="9995" y="2930"/>
                </a:lnTo>
                <a:lnTo>
                  <a:pt x="10026" y="2931"/>
                </a:lnTo>
                <a:lnTo>
                  <a:pt x="10032" y="2929"/>
                </a:lnTo>
                <a:lnTo>
                  <a:pt x="10038" y="2925"/>
                </a:lnTo>
                <a:lnTo>
                  <a:pt x="10043" y="2916"/>
                </a:lnTo>
                <a:lnTo>
                  <a:pt x="10031" y="2899"/>
                </a:lnTo>
                <a:lnTo>
                  <a:pt x="10026" y="2895"/>
                </a:lnTo>
                <a:lnTo>
                  <a:pt x="10023" y="2894"/>
                </a:lnTo>
                <a:lnTo>
                  <a:pt x="10017" y="2893"/>
                </a:lnTo>
                <a:lnTo>
                  <a:pt x="10015" y="2892"/>
                </a:lnTo>
                <a:lnTo>
                  <a:pt x="10012" y="2890"/>
                </a:lnTo>
                <a:lnTo>
                  <a:pt x="10010" y="2885"/>
                </a:lnTo>
                <a:lnTo>
                  <a:pt x="10008" y="2883"/>
                </a:lnTo>
                <a:lnTo>
                  <a:pt x="10027" y="2884"/>
                </a:lnTo>
                <a:lnTo>
                  <a:pt x="10032" y="2886"/>
                </a:lnTo>
                <a:lnTo>
                  <a:pt x="10037" y="2892"/>
                </a:lnTo>
                <a:lnTo>
                  <a:pt x="10042" y="2900"/>
                </a:lnTo>
                <a:lnTo>
                  <a:pt x="10046" y="2908"/>
                </a:lnTo>
                <a:lnTo>
                  <a:pt x="10052" y="2910"/>
                </a:lnTo>
                <a:lnTo>
                  <a:pt x="10053" y="2909"/>
                </a:lnTo>
                <a:lnTo>
                  <a:pt x="10058" y="2901"/>
                </a:lnTo>
                <a:lnTo>
                  <a:pt x="10053" y="2882"/>
                </a:lnTo>
                <a:lnTo>
                  <a:pt x="10038" y="2850"/>
                </a:lnTo>
                <a:lnTo>
                  <a:pt x="10029" y="2837"/>
                </a:lnTo>
                <a:lnTo>
                  <a:pt x="10026" y="2829"/>
                </a:lnTo>
                <a:lnTo>
                  <a:pt x="10025" y="2819"/>
                </a:lnTo>
                <a:lnTo>
                  <a:pt x="10025" y="2808"/>
                </a:lnTo>
                <a:lnTo>
                  <a:pt x="10024" y="2799"/>
                </a:lnTo>
                <a:lnTo>
                  <a:pt x="10022" y="2790"/>
                </a:lnTo>
                <a:lnTo>
                  <a:pt x="9996" y="2730"/>
                </a:lnTo>
                <a:lnTo>
                  <a:pt x="9991" y="2712"/>
                </a:lnTo>
                <a:lnTo>
                  <a:pt x="9991" y="2709"/>
                </a:lnTo>
                <a:lnTo>
                  <a:pt x="9993" y="2707"/>
                </a:lnTo>
                <a:lnTo>
                  <a:pt x="9992" y="2704"/>
                </a:lnTo>
                <a:lnTo>
                  <a:pt x="9984" y="2702"/>
                </a:lnTo>
                <a:lnTo>
                  <a:pt x="9977" y="2698"/>
                </a:lnTo>
                <a:lnTo>
                  <a:pt x="9974" y="2697"/>
                </a:lnTo>
                <a:lnTo>
                  <a:pt x="9971" y="2694"/>
                </a:lnTo>
                <a:lnTo>
                  <a:pt x="9961" y="2680"/>
                </a:lnTo>
                <a:lnTo>
                  <a:pt x="9958" y="2673"/>
                </a:lnTo>
                <a:lnTo>
                  <a:pt x="9960" y="2667"/>
                </a:lnTo>
                <a:lnTo>
                  <a:pt x="9961" y="2671"/>
                </a:lnTo>
                <a:lnTo>
                  <a:pt x="9962" y="2673"/>
                </a:lnTo>
                <a:lnTo>
                  <a:pt x="9965" y="2677"/>
                </a:lnTo>
                <a:lnTo>
                  <a:pt x="9976" y="2689"/>
                </a:lnTo>
                <a:lnTo>
                  <a:pt x="9981" y="2691"/>
                </a:lnTo>
                <a:lnTo>
                  <a:pt x="9985" y="2691"/>
                </a:lnTo>
                <a:lnTo>
                  <a:pt x="9992" y="2692"/>
                </a:lnTo>
                <a:lnTo>
                  <a:pt x="9996" y="2694"/>
                </a:lnTo>
                <a:lnTo>
                  <a:pt x="9999" y="2696"/>
                </a:lnTo>
                <a:lnTo>
                  <a:pt x="10000" y="2698"/>
                </a:lnTo>
                <a:lnTo>
                  <a:pt x="10002" y="2706"/>
                </a:lnTo>
                <a:lnTo>
                  <a:pt x="10013" y="2735"/>
                </a:lnTo>
                <a:lnTo>
                  <a:pt x="10015" y="2744"/>
                </a:lnTo>
                <a:lnTo>
                  <a:pt x="10018" y="2752"/>
                </a:lnTo>
                <a:lnTo>
                  <a:pt x="10026" y="2760"/>
                </a:lnTo>
                <a:lnTo>
                  <a:pt x="10049" y="2779"/>
                </a:lnTo>
                <a:lnTo>
                  <a:pt x="10110" y="2807"/>
                </a:lnTo>
                <a:lnTo>
                  <a:pt x="10115" y="2813"/>
                </a:lnTo>
                <a:lnTo>
                  <a:pt x="10118" y="2815"/>
                </a:lnTo>
                <a:lnTo>
                  <a:pt x="10122" y="2814"/>
                </a:lnTo>
                <a:lnTo>
                  <a:pt x="10126" y="2812"/>
                </a:lnTo>
                <a:lnTo>
                  <a:pt x="10130" y="2811"/>
                </a:lnTo>
                <a:lnTo>
                  <a:pt x="10134" y="2813"/>
                </a:lnTo>
                <a:lnTo>
                  <a:pt x="10137" y="2815"/>
                </a:lnTo>
                <a:lnTo>
                  <a:pt x="10143" y="2823"/>
                </a:lnTo>
                <a:lnTo>
                  <a:pt x="10147" y="2820"/>
                </a:lnTo>
                <a:lnTo>
                  <a:pt x="10160" y="2814"/>
                </a:lnTo>
                <a:lnTo>
                  <a:pt x="10163" y="2811"/>
                </a:lnTo>
                <a:lnTo>
                  <a:pt x="10163" y="2806"/>
                </a:lnTo>
                <a:lnTo>
                  <a:pt x="10160" y="2800"/>
                </a:lnTo>
                <a:lnTo>
                  <a:pt x="10156" y="2795"/>
                </a:lnTo>
                <a:lnTo>
                  <a:pt x="10152" y="2793"/>
                </a:lnTo>
                <a:lnTo>
                  <a:pt x="10156" y="2784"/>
                </a:lnTo>
                <a:lnTo>
                  <a:pt x="10159" y="2774"/>
                </a:lnTo>
                <a:lnTo>
                  <a:pt x="10157" y="2767"/>
                </a:lnTo>
                <a:lnTo>
                  <a:pt x="10148" y="2766"/>
                </a:lnTo>
                <a:lnTo>
                  <a:pt x="10148" y="2763"/>
                </a:lnTo>
                <a:lnTo>
                  <a:pt x="10153" y="2762"/>
                </a:lnTo>
                <a:lnTo>
                  <a:pt x="10156" y="2760"/>
                </a:lnTo>
                <a:lnTo>
                  <a:pt x="10160" y="2756"/>
                </a:lnTo>
                <a:lnTo>
                  <a:pt x="10162" y="2751"/>
                </a:lnTo>
                <a:lnTo>
                  <a:pt x="10167" y="2758"/>
                </a:lnTo>
                <a:lnTo>
                  <a:pt x="10174" y="2778"/>
                </a:lnTo>
                <a:lnTo>
                  <a:pt x="10179" y="2781"/>
                </a:lnTo>
                <a:lnTo>
                  <a:pt x="10182" y="2776"/>
                </a:lnTo>
                <a:lnTo>
                  <a:pt x="10180" y="2766"/>
                </a:lnTo>
                <a:lnTo>
                  <a:pt x="10177" y="2754"/>
                </a:lnTo>
                <a:lnTo>
                  <a:pt x="10176" y="2742"/>
                </a:lnTo>
                <a:lnTo>
                  <a:pt x="10186" y="2764"/>
                </a:lnTo>
                <a:lnTo>
                  <a:pt x="10189" y="2776"/>
                </a:lnTo>
                <a:lnTo>
                  <a:pt x="10191" y="2789"/>
                </a:lnTo>
                <a:lnTo>
                  <a:pt x="10193" y="2800"/>
                </a:lnTo>
                <a:lnTo>
                  <a:pt x="10198" y="2804"/>
                </a:lnTo>
                <a:lnTo>
                  <a:pt x="10204" y="2800"/>
                </a:lnTo>
                <a:lnTo>
                  <a:pt x="10208" y="2790"/>
                </a:lnTo>
                <a:lnTo>
                  <a:pt x="10212" y="2793"/>
                </a:lnTo>
                <a:lnTo>
                  <a:pt x="10216" y="2799"/>
                </a:lnTo>
                <a:lnTo>
                  <a:pt x="10220" y="2805"/>
                </a:lnTo>
                <a:lnTo>
                  <a:pt x="10221" y="2810"/>
                </a:lnTo>
                <a:lnTo>
                  <a:pt x="10223" y="2812"/>
                </a:lnTo>
                <a:lnTo>
                  <a:pt x="10229" y="2823"/>
                </a:lnTo>
                <a:lnTo>
                  <a:pt x="10230" y="2826"/>
                </a:lnTo>
                <a:lnTo>
                  <a:pt x="10238" y="2824"/>
                </a:lnTo>
                <a:lnTo>
                  <a:pt x="10236" y="2814"/>
                </a:lnTo>
                <a:lnTo>
                  <a:pt x="10230" y="2802"/>
                </a:lnTo>
                <a:lnTo>
                  <a:pt x="10226" y="2798"/>
                </a:lnTo>
                <a:lnTo>
                  <a:pt x="10225" y="2791"/>
                </a:lnTo>
                <a:lnTo>
                  <a:pt x="10222" y="2785"/>
                </a:lnTo>
                <a:lnTo>
                  <a:pt x="10219" y="2780"/>
                </a:lnTo>
                <a:lnTo>
                  <a:pt x="10217" y="2775"/>
                </a:lnTo>
                <a:lnTo>
                  <a:pt x="10216" y="2764"/>
                </a:lnTo>
                <a:lnTo>
                  <a:pt x="10215" y="2750"/>
                </a:lnTo>
                <a:lnTo>
                  <a:pt x="10215" y="2743"/>
                </a:lnTo>
                <a:lnTo>
                  <a:pt x="10211" y="2731"/>
                </a:lnTo>
                <a:lnTo>
                  <a:pt x="10209" y="2724"/>
                </a:lnTo>
                <a:lnTo>
                  <a:pt x="10209" y="2708"/>
                </a:lnTo>
                <a:lnTo>
                  <a:pt x="10208" y="2700"/>
                </a:lnTo>
                <a:lnTo>
                  <a:pt x="10210" y="2700"/>
                </a:lnTo>
                <a:lnTo>
                  <a:pt x="10212" y="2705"/>
                </a:lnTo>
                <a:lnTo>
                  <a:pt x="10216" y="2719"/>
                </a:lnTo>
                <a:lnTo>
                  <a:pt x="10218" y="2727"/>
                </a:lnTo>
                <a:lnTo>
                  <a:pt x="10220" y="2729"/>
                </a:lnTo>
                <a:lnTo>
                  <a:pt x="10222" y="2730"/>
                </a:lnTo>
                <a:lnTo>
                  <a:pt x="10224" y="2732"/>
                </a:lnTo>
                <a:lnTo>
                  <a:pt x="10225" y="2734"/>
                </a:lnTo>
                <a:lnTo>
                  <a:pt x="10225" y="2737"/>
                </a:lnTo>
                <a:lnTo>
                  <a:pt x="10226" y="2745"/>
                </a:lnTo>
                <a:lnTo>
                  <a:pt x="10227" y="2748"/>
                </a:lnTo>
                <a:lnTo>
                  <a:pt x="10230" y="2753"/>
                </a:lnTo>
                <a:lnTo>
                  <a:pt x="10238" y="2762"/>
                </a:lnTo>
                <a:lnTo>
                  <a:pt x="10240" y="2768"/>
                </a:lnTo>
                <a:lnTo>
                  <a:pt x="10241" y="2769"/>
                </a:lnTo>
                <a:lnTo>
                  <a:pt x="10244" y="2768"/>
                </a:lnTo>
                <a:lnTo>
                  <a:pt x="10247" y="2765"/>
                </a:lnTo>
                <a:lnTo>
                  <a:pt x="10249" y="2760"/>
                </a:lnTo>
                <a:lnTo>
                  <a:pt x="10242" y="2752"/>
                </a:lnTo>
                <a:lnTo>
                  <a:pt x="10240" y="2748"/>
                </a:lnTo>
                <a:lnTo>
                  <a:pt x="10240" y="2743"/>
                </a:lnTo>
                <a:lnTo>
                  <a:pt x="10243" y="2728"/>
                </a:lnTo>
                <a:lnTo>
                  <a:pt x="10243" y="2697"/>
                </a:lnTo>
                <a:lnTo>
                  <a:pt x="10245" y="2692"/>
                </a:lnTo>
                <a:lnTo>
                  <a:pt x="10250" y="2700"/>
                </a:lnTo>
                <a:lnTo>
                  <a:pt x="10250" y="2705"/>
                </a:lnTo>
                <a:lnTo>
                  <a:pt x="10249" y="2715"/>
                </a:lnTo>
                <a:lnTo>
                  <a:pt x="10251" y="2719"/>
                </a:lnTo>
                <a:lnTo>
                  <a:pt x="10253" y="2722"/>
                </a:lnTo>
                <a:lnTo>
                  <a:pt x="10254" y="2726"/>
                </a:lnTo>
                <a:lnTo>
                  <a:pt x="10254" y="2730"/>
                </a:lnTo>
                <a:lnTo>
                  <a:pt x="10254" y="2734"/>
                </a:lnTo>
                <a:lnTo>
                  <a:pt x="10255" y="2741"/>
                </a:lnTo>
                <a:lnTo>
                  <a:pt x="10258" y="2749"/>
                </a:lnTo>
                <a:lnTo>
                  <a:pt x="10261" y="2756"/>
                </a:lnTo>
                <a:lnTo>
                  <a:pt x="10264" y="2760"/>
                </a:lnTo>
                <a:lnTo>
                  <a:pt x="10271" y="2762"/>
                </a:lnTo>
                <a:lnTo>
                  <a:pt x="10279" y="2762"/>
                </a:lnTo>
                <a:lnTo>
                  <a:pt x="10286" y="2759"/>
                </a:lnTo>
                <a:lnTo>
                  <a:pt x="10289" y="2753"/>
                </a:lnTo>
                <a:lnTo>
                  <a:pt x="10288" y="2745"/>
                </a:lnTo>
                <a:lnTo>
                  <a:pt x="10286" y="2737"/>
                </a:lnTo>
                <a:lnTo>
                  <a:pt x="10285" y="2729"/>
                </a:lnTo>
                <a:lnTo>
                  <a:pt x="10287" y="2721"/>
                </a:lnTo>
                <a:lnTo>
                  <a:pt x="10296" y="2730"/>
                </a:lnTo>
                <a:lnTo>
                  <a:pt x="10299" y="2735"/>
                </a:lnTo>
                <a:lnTo>
                  <a:pt x="10302" y="2745"/>
                </a:lnTo>
                <a:lnTo>
                  <a:pt x="10314" y="2757"/>
                </a:lnTo>
                <a:lnTo>
                  <a:pt x="10320" y="2768"/>
                </a:lnTo>
                <a:lnTo>
                  <a:pt x="10325" y="2773"/>
                </a:lnTo>
                <a:lnTo>
                  <a:pt x="10330" y="2775"/>
                </a:lnTo>
                <a:lnTo>
                  <a:pt x="10336" y="2775"/>
                </a:lnTo>
                <a:lnTo>
                  <a:pt x="10342" y="2774"/>
                </a:lnTo>
                <a:lnTo>
                  <a:pt x="10346" y="2770"/>
                </a:lnTo>
                <a:lnTo>
                  <a:pt x="10345" y="2763"/>
                </a:lnTo>
                <a:lnTo>
                  <a:pt x="10348" y="2754"/>
                </a:lnTo>
                <a:lnTo>
                  <a:pt x="10349" y="2733"/>
                </a:lnTo>
                <a:lnTo>
                  <a:pt x="10352" y="2724"/>
                </a:lnTo>
                <a:lnTo>
                  <a:pt x="10356" y="2731"/>
                </a:lnTo>
                <a:lnTo>
                  <a:pt x="10357" y="2741"/>
                </a:lnTo>
                <a:lnTo>
                  <a:pt x="10356" y="2784"/>
                </a:lnTo>
                <a:lnTo>
                  <a:pt x="10353" y="2792"/>
                </a:lnTo>
                <a:lnTo>
                  <a:pt x="10348" y="2801"/>
                </a:lnTo>
                <a:lnTo>
                  <a:pt x="10348" y="2803"/>
                </a:lnTo>
                <a:lnTo>
                  <a:pt x="10350" y="2807"/>
                </a:lnTo>
                <a:lnTo>
                  <a:pt x="10354" y="2810"/>
                </a:lnTo>
                <a:lnTo>
                  <a:pt x="10356" y="2811"/>
                </a:lnTo>
                <a:lnTo>
                  <a:pt x="10357" y="2812"/>
                </a:lnTo>
                <a:lnTo>
                  <a:pt x="10359" y="2816"/>
                </a:lnTo>
                <a:lnTo>
                  <a:pt x="10359" y="2817"/>
                </a:lnTo>
                <a:lnTo>
                  <a:pt x="10361" y="2817"/>
                </a:lnTo>
                <a:lnTo>
                  <a:pt x="10365" y="2815"/>
                </a:lnTo>
                <a:lnTo>
                  <a:pt x="10367" y="2814"/>
                </a:lnTo>
                <a:lnTo>
                  <a:pt x="10373" y="2817"/>
                </a:lnTo>
                <a:lnTo>
                  <a:pt x="10376" y="2821"/>
                </a:lnTo>
                <a:lnTo>
                  <a:pt x="10380" y="2822"/>
                </a:lnTo>
                <a:lnTo>
                  <a:pt x="10384" y="2814"/>
                </a:lnTo>
                <a:lnTo>
                  <a:pt x="10394" y="2829"/>
                </a:lnTo>
                <a:lnTo>
                  <a:pt x="10397" y="2832"/>
                </a:lnTo>
                <a:lnTo>
                  <a:pt x="10417" y="2832"/>
                </a:lnTo>
                <a:lnTo>
                  <a:pt x="10420" y="2830"/>
                </a:lnTo>
                <a:lnTo>
                  <a:pt x="10422" y="2828"/>
                </a:lnTo>
                <a:lnTo>
                  <a:pt x="10422" y="2819"/>
                </a:lnTo>
                <a:lnTo>
                  <a:pt x="10423" y="2815"/>
                </a:lnTo>
                <a:lnTo>
                  <a:pt x="10425" y="2816"/>
                </a:lnTo>
                <a:lnTo>
                  <a:pt x="10428" y="2820"/>
                </a:lnTo>
                <a:lnTo>
                  <a:pt x="10429" y="2825"/>
                </a:lnTo>
                <a:lnTo>
                  <a:pt x="10432" y="2833"/>
                </a:lnTo>
                <a:lnTo>
                  <a:pt x="10439" y="2839"/>
                </a:lnTo>
                <a:lnTo>
                  <a:pt x="10447" y="2842"/>
                </a:lnTo>
                <a:lnTo>
                  <a:pt x="10453" y="2841"/>
                </a:lnTo>
                <a:lnTo>
                  <a:pt x="10453" y="2839"/>
                </a:lnTo>
                <a:lnTo>
                  <a:pt x="10455" y="2832"/>
                </a:lnTo>
                <a:lnTo>
                  <a:pt x="10458" y="2828"/>
                </a:lnTo>
                <a:lnTo>
                  <a:pt x="10461" y="2833"/>
                </a:lnTo>
                <a:lnTo>
                  <a:pt x="10465" y="2837"/>
                </a:lnTo>
                <a:lnTo>
                  <a:pt x="10468" y="2843"/>
                </a:lnTo>
                <a:lnTo>
                  <a:pt x="10474" y="2851"/>
                </a:lnTo>
                <a:lnTo>
                  <a:pt x="10477" y="2853"/>
                </a:lnTo>
                <a:lnTo>
                  <a:pt x="10481" y="2854"/>
                </a:lnTo>
                <a:lnTo>
                  <a:pt x="10484" y="2853"/>
                </a:lnTo>
                <a:lnTo>
                  <a:pt x="10488" y="2851"/>
                </a:lnTo>
                <a:lnTo>
                  <a:pt x="10491" y="2850"/>
                </a:lnTo>
                <a:lnTo>
                  <a:pt x="10503" y="2852"/>
                </a:lnTo>
                <a:lnTo>
                  <a:pt x="10512" y="2859"/>
                </a:lnTo>
                <a:lnTo>
                  <a:pt x="10530" y="2883"/>
                </a:lnTo>
                <a:lnTo>
                  <a:pt x="10535" y="2886"/>
                </a:lnTo>
                <a:lnTo>
                  <a:pt x="10541" y="2888"/>
                </a:lnTo>
                <a:lnTo>
                  <a:pt x="10549" y="2889"/>
                </a:lnTo>
                <a:lnTo>
                  <a:pt x="10571" y="2883"/>
                </a:lnTo>
                <a:lnTo>
                  <a:pt x="10577" y="2886"/>
                </a:lnTo>
                <a:lnTo>
                  <a:pt x="10577" y="2883"/>
                </a:lnTo>
                <a:lnTo>
                  <a:pt x="10582" y="2886"/>
                </a:lnTo>
                <a:lnTo>
                  <a:pt x="10587" y="2885"/>
                </a:lnTo>
                <a:lnTo>
                  <a:pt x="10592" y="2883"/>
                </a:lnTo>
                <a:lnTo>
                  <a:pt x="10597" y="2883"/>
                </a:lnTo>
                <a:lnTo>
                  <a:pt x="10602" y="2886"/>
                </a:lnTo>
                <a:lnTo>
                  <a:pt x="10608" y="2893"/>
                </a:lnTo>
                <a:lnTo>
                  <a:pt x="10612" y="2895"/>
                </a:lnTo>
                <a:lnTo>
                  <a:pt x="10632" y="2895"/>
                </a:lnTo>
                <a:lnTo>
                  <a:pt x="10637" y="2892"/>
                </a:lnTo>
                <a:lnTo>
                  <a:pt x="10633" y="2883"/>
                </a:lnTo>
                <a:lnTo>
                  <a:pt x="10639" y="2879"/>
                </a:lnTo>
                <a:lnTo>
                  <a:pt x="10644" y="2881"/>
                </a:lnTo>
                <a:lnTo>
                  <a:pt x="10649" y="2881"/>
                </a:lnTo>
                <a:lnTo>
                  <a:pt x="10653" y="2874"/>
                </a:lnTo>
                <a:lnTo>
                  <a:pt x="10655" y="2874"/>
                </a:lnTo>
                <a:lnTo>
                  <a:pt x="10651" y="2884"/>
                </a:lnTo>
                <a:lnTo>
                  <a:pt x="10651" y="2887"/>
                </a:lnTo>
                <a:lnTo>
                  <a:pt x="10652" y="2889"/>
                </a:lnTo>
                <a:lnTo>
                  <a:pt x="10653" y="2891"/>
                </a:lnTo>
                <a:lnTo>
                  <a:pt x="10655" y="2892"/>
                </a:lnTo>
                <a:lnTo>
                  <a:pt x="10655" y="2895"/>
                </a:lnTo>
                <a:lnTo>
                  <a:pt x="10654" y="2897"/>
                </a:lnTo>
                <a:lnTo>
                  <a:pt x="10649" y="2898"/>
                </a:lnTo>
                <a:lnTo>
                  <a:pt x="10648" y="2900"/>
                </a:lnTo>
                <a:lnTo>
                  <a:pt x="10649" y="2903"/>
                </a:lnTo>
                <a:lnTo>
                  <a:pt x="10650" y="2905"/>
                </a:lnTo>
                <a:lnTo>
                  <a:pt x="10652" y="2907"/>
                </a:lnTo>
                <a:lnTo>
                  <a:pt x="10653" y="2908"/>
                </a:lnTo>
                <a:lnTo>
                  <a:pt x="10657" y="2916"/>
                </a:lnTo>
                <a:lnTo>
                  <a:pt x="10677" y="2925"/>
                </a:lnTo>
                <a:lnTo>
                  <a:pt x="10684" y="2931"/>
                </a:lnTo>
                <a:lnTo>
                  <a:pt x="10692" y="2927"/>
                </a:lnTo>
                <a:lnTo>
                  <a:pt x="10703" y="2928"/>
                </a:lnTo>
                <a:lnTo>
                  <a:pt x="10721" y="2934"/>
                </a:lnTo>
                <a:lnTo>
                  <a:pt x="10738" y="2946"/>
                </a:lnTo>
                <a:lnTo>
                  <a:pt x="10748" y="2951"/>
                </a:lnTo>
                <a:lnTo>
                  <a:pt x="10755" y="2949"/>
                </a:lnTo>
                <a:lnTo>
                  <a:pt x="10756" y="2953"/>
                </a:lnTo>
                <a:lnTo>
                  <a:pt x="10755" y="2957"/>
                </a:lnTo>
                <a:lnTo>
                  <a:pt x="10753" y="2959"/>
                </a:lnTo>
                <a:lnTo>
                  <a:pt x="10750" y="2961"/>
                </a:lnTo>
                <a:lnTo>
                  <a:pt x="10754" y="2966"/>
                </a:lnTo>
                <a:lnTo>
                  <a:pt x="10757" y="2973"/>
                </a:lnTo>
                <a:lnTo>
                  <a:pt x="10758" y="2980"/>
                </a:lnTo>
                <a:lnTo>
                  <a:pt x="10754" y="2985"/>
                </a:lnTo>
                <a:lnTo>
                  <a:pt x="10759" y="3000"/>
                </a:lnTo>
                <a:lnTo>
                  <a:pt x="10763" y="3005"/>
                </a:lnTo>
                <a:lnTo>
                  <a:pt x="10770" y="3006"/>
                </a:lnTo>
                <a:lnTo>
                  <a:pt x="10773" y="3009"/>
                </a:lnTo>
                <a:lnTo>
                  <a:pt x="10782" y="3021"/>
                </a:lnTo>
                <a:lnTo>
                  <a:pt x="10793" y="3027"/>
                </a:lnTo>
                <a:lnTo>
                  <a:pt x="10797" y="3033"/>
                </a:lnTo>
                <a:lnTo>
                  <a:pt x="10800" y="3041"/>
                </a:lnTo>
                <a:lnTo>
                  <a:pt x="10802" y="3048"/>
                </a:lnTo>
                <a:lnTo>
                  <a:pt x="10802" y="3062"/>
                </a:lnTo>
                <a:lnTo>
                  <a:pt x="10802" y="3063"/>
                </a:lnTo>
                <a:lnTo>
                  <a:pt x="10805" y="3069"/>
                </a:lnTo>
                <a:lnTo>
                  <a:pt x="10806" y="3072"/>
                </a:lnTo>
                <a:lnTo>
                  <a:pt x="10806" y="3090"/>
                </a:lnTo>
                <a:lnTo>
                  <a:pt x="10809" y="3103"/>
                </a:lnTo>
                <a:lnTo>
                  <a:pt x="10836" y="3158"/>
                </a:lnTo>
                <a:lnTo>
                  <a:pt x="10844" y="3168"/>
                </a:lnTo>
                <a:lnTo>
                  <a:pt x="10859" y="3180"/>
                </a:lnTo>
                <a:lnTo>
                  <a:pt x="10862" y="3185"/>
                </a:lnTo>
                <a:lnTo>
                  <a:pt x="10863" y="3190"/>
                </a:lnTo>
                <a:lnTo>
                  <a:pt x="10867" y="3198"/>
                </a:lnTo>
                <a:lnTo>
                  <a:pt x="10882" y="3221"/>
                </a:lnTo>
                <a:lnTo>
                  <a:pt x="10884" y="3226"/>
                </a:lnTo>
                <a:lnTo>
                  <a:pt x="10885" y="3231"/>
                </a:lnTo>
                <a:lnTo>
                  <a:pt x="10885" y="3235"/>
                </a:lnTo>
                <a:lnTo>
                  <a:pt x="10885" y="3240"/>
                </a:lnTo>
                <a:lnTo>
                  <a:pt x="10885" y="3244"/>
                </a:lnTo>
                <a:lnTo>
                  <a:pt x="10886" y="3248"/>
                </a:lnTo>
                <a:lnTo>
                  <a:pt x="10888" y="3248"/>
                </a:lnTo>
                <a:lnTo>
                  <a:pt x="10893" y="3247"/>
                </a:lnTo>
                <a:lnTo>
                  <a:pt x="10896" y="3248"/>
                </a:lnTo>
                <a:lnTo>
                  <a:pt x="10898" y="3253"/>
                </a:lnTo>
                <a:lnTo>
                  <a:pt x="10898" y="3257"/>
                </a:lnTo>
                <a:lnTo>
                  <a:pt x="10899" y="3260"/>
                </a:lnTo>
                <a:lnTo>
                  <a:pt x="10901" y="3262"/>
                </a:lnTo>
                <a:lnTo>
                  <a:pt x="10902" y="3264"/>
                </a:lnTo>
                <a:lnTo>
                  <a:pt x="10900" y="3271"/>
                </a:lnTo>
                <a:lnTo>
                  <a:pt x="10903" y="3272"/>
                </a:lnTo>
                <a:lnTo>
                  <a:pt x="10909" y="3270"/>
                </a:lnTo>
                <a:lnTo>
                  <a:pt x="10914" y="3264"/>
                </a:lnTo>
                <a:lnTo>
                  <a:pt x="10914" y="3272"/>
                </a:lnTo>
                <a:lnTo>
                  <a:pt x="10913" y="3278"/>
                </a:lnTo>
                <a:lnTo>
                  <a:pt x="10909" y="3283"/>
                </a:lnTo>
                <a:lnTo>
                  <a:pt x="10904" y="3288"/>
                </a:lnTo>
                <a:lnTo>
                  <a:pt x="10899" y="3285"/>
                </a:lnTo>
                <a:lnTo>
                  <a:pt x="10897" y="3291"/>
                </a:lnTo>
                <a:lnTo>
                  <a:pt x="10896" y="3299"/>
                </a:lnTo>
                <a:lnTo>
                  <a:pt x="10894" y="3303"/>
                </a:lnTo>
                <a:lnTo>
                  <a:pt x="10896" y="3306"/>
                </a:lnTo>
                <a:lnTo>
                  <a:pt x="10897" y="3312"/>
                </a:lnTo>
                <a:lnTo>
                  <a:pt x="10898" y="3319"/>
                </a:lnTo>
                <a:lnTo>
                  <a:pt x="10897" y="3324"/>
                </a:lnTo>
                <a:lnTo>
                  <a:pt x="10901" y="3333"/>
                </a:lnTo>
                <a:lnTo>
                  <a:pt x="10905" y="3343"/>
                </a:lnTo>
                <a:lnTo>
                  <a:pt x="10910" y="3353"/>
                </a:lnTo>
                <a:lnTo>
                  <a:pt x="10918" y="3360"/>
                </a:lnTo>
                <a:lnTo>
                  <a:pt x="10924" y="3363"/>
                </a:lnTo>
                <a:lnTo>
                  <a:pt x="10947" y="3370"/>
                </a:lnTo>
                <a:lnTo>
                  <a:pt x="10951" y="3374"/>
                </a:lnTo>
                <a:lnTo>
                  <a:pt x="10954" y="3375"/>
                </a:lnTo>
                <a:lnTo>
                  <a:pt x="10957" y="3376"/>
                </a:lnTo>
                <a:lnTo>
                  <a:pt x="10963" y="3374"/>
                </a:lnTo>
                <a:lnTo>
                  <a:pt x="10967" y="3375"/>
                </a:lnTo>
                <a:lnTo>
                  <a:pt x="10978" y="3383"/>
                </a:lnTo>
                <a:lnTo>
                  <a:pt x="10988" y="3391"/>
                </a:lnTo>
                <a:lnTo>
                  <a:pt x="10997" y="3397"/>
                </a:lnTo>
                <a:lnTo>
                  <a:pt x="11009" y="3396"/>
                </a:lnTo>
                <a:lnTo>
                  <a:pt x="11013" y="3392"/>
                </a:lnTo>
                <a:lnTo>
                  <a:pt x="11023" y="3378"/>
                </a:lnTo>
                <a:lnTo>
                  <a:pt x="11024" y="3375"/>
                </a:lnTo>
                <a:lnTo>
                  <a:pt x="11023" y="3373"/>
                </a:lnTo>
                <a:lnTo>
                  <a:pt x="11023" y="3369"/>
                </a:lnTo>
                <a:lnTo>
                  <a:pt x="11025" y="3364"/>
                </a:lnTo>
                <a:lnTo>
                  <a:pt x="11030" y="3363"/>
                </a:lnTo>
                <a:lnTo>
                  <a:pt x="11032" y="3365"/>
                </a:lnTo>
                <a:lnTo>
                  <a:pt x="11033" y="3369"/>
                </a:lnTo>
                <a:lnTo>
                  <a:pt x="11034" y="3374"/>
                </a:lnTo>
                <a:lnTo>
                  <a:pt x="11034" y="3378"/>
                </a:lnTo>
                <a:lnTo>
                  <a:pt x="11032" y="3384"/>
                </a:lnTo>
                <a:lnTo>
                  <a:pt x="11022" y="3393"/>
                </a:lnTo>
                <a:lnTo>
                  <a:pt x="11020" y="3397"/>
                </a:lnTo>
                <a:lnTo>
                  <a:pt x="11019" y="3398"/>
                </a:lnTo>
                <a:lnTo>
                  <a:pt x="11011" y="3405"/>
                </a:lnTo>
                <a:lnTo>
                  <a:pt x="11005" y="3407"/>
                </a:lnTo>
                <a:lnTo>
                  <a:pt x="11002" y="3408"/>
                </a:lnTo>
                <a:lnTo>
                  <a:pt x="11004" y="3412"/>
                </a:lnTo>
                <a:lnTo>
                  <a:pt x="11005" y="3415"/>
                </a:lnTo>
                <a:lnTo>
                  <a:pt x="11007" y="3418"/>
                </a:lnTo>
                <a:lnTo>
                  <a:pt x="11009" y="3420"/>
                </a:lnTo>
                <a:lnTo>
                  <a:pt x="11004" y="3430"/>
                </a:lnTo>
                <a:lnTo>
                  <a:pt x="11004" y="3443"/>
                </a:lnTo>
                <a:lnTo>
                  <a:pt x="11007" y="3453"/>
                </a:lnTo>
                <a:lnTo>
                  <a:pt x="11010" y="3456"/>
                </a:lnTo>
                <a:lnTo>
                  <a:pt x="11011" y="3461"/>
                </a:lnTo>
                <a:lnTo>
                  <a:pt x="11010" y="3464"/>
                </a:lnTo>
                <a:lnTo>
                  <a:pt x="11007" y="3467"/>
                </a:lnTo>
                <a:lnTo>
                  <a:pt x="11003" y="3468"/>
                </a:lnTo>
                <a:lnTo>
                  <a:pt x="11007" y="3474"/>
                </a:lnTo>
                <a:lnTo>
                  <a:pt x="11020" y="3470"/>
                </a:lnTo>
                <a:lnTo>
                  <a:pt x="11026" y="3473"/>
                </a:lnTo>
                <a:lnTo>
                  <a:pt x="11031" y="3482"/>
                </a:lnTo>
                <a:lnTo>
                  <a:pt x="11034" y="3492"/>
                </a:lnTo>
                <a:lnTo>
                  <a:pt x="11038" y="3513"/>
                </a:lnTo>
                <a:lnTo>
                  <a:pt x="11041" y="3521"/>
                </a:lnTo>
                <a:lnTo>
                  <a:pt x="11049" y="3538"/>
                </a:lnTo>
                <a:lnTo>
                  <a:pt x="11053" y="3552"/>
                </a:lnTo>
                <a:lnTo>
                  <a:pt x="11058" y="3558"/>
                </a:lnTo>
                <a:lnTo>
                  <a:pt x="11064" y="3561"/>
                </a:lnTo>
                <a:lnTo>
                  <a:pt x="11068" y="3561"/>
                </a:lnTo>
                <a:lnTo>
                  <a:pt x="11068" y="3561"/>
                </a:lnTo>
                <a:lnTo>
                  <a:pt x="11069" y="3561"/>
                </a:lnTo>
                <a:lnTo>
                  <a:pt x="11070" y="3558"/>
                </a:lnTo>
                <a:lnTo>
                  <a:pt x="11071" y="3554"/>
                </a:lnTo>
                <a:lnTo>
                  <a:pt x="11070" y="3549"/>
                </a:lnTo>
                <a:lnTo>
                  <a:pt x="11068" y="3546"/>
                </a:lnTo>
                <a:lnTo>
                  <a:pt x="11063" y="3544"/>
                </a:lnTo>
                <a:lnTo>
                  <a:pt x="11062" y="3540"/>
                </a:lnTo>
                <a:lnTo>
                  <a:pt x="11067" y="3538"/>
                </a:lnTo>
                <a:lnTo>
                  <a:pt x="11072" y="3538"/>
                </a:lnTo>
                <a:lnTo>
                  <a:pt x="11076" y="3539"/>
                </a:lnTo>
                <a:lnTo>
                  <a:pt x="11079" y="3543"/>
                </a:lnTo>
                <a:lnTo>
                  <a:pt x="11081" y="3549"/>
                </a:lnTo>
                <a:lnTo>
                  <a:pt x="11083" y="3564"/>
                </a:lnTo>
                <a:lnTo>
                  <a:pt x="11084" y="3569"/>
                </a:lnTo>
                <a:lnTo>
                  <a:pt x="11091" y="3575"/>
                </a:lnTo>
                <a:lnTo>
                  <a:pt x="11101" y="3582"/>
                </a:lnTo>
                <a:lnTo>
                  <a:pt x="11111" y="3586"/>
                </a:lnTo>
                <a:lnTo>
                  <a:pt x="11119" y="3585"/>
                </a:lnTo>
                <a:lnTo>
                  <a:pt x="11115" y="3577"/>
                </a:lnTo>
                <a:lnTo>
                  <a:pt x="11116" y="3573"/>
                </a:lnTo>
                <a:lnTo>
                  <a:pt x="11120" y="3573"/>
                </a:lnTo>
                <a:lnTo>
                  <a:pt x="11125" y="3576"/>
                </a:lnTo>
                <a:lnTo>
                  <a:pt x="11131" y="3581"/>
                </a:lnTo>
                <a:lnTo>
                  <a:pt x="11136" y="3586"/>
                </a:lnTo>
                <a:lnTo>
                  <a:pt x="11138" y="3593"/>
                </a:lnTo>
                <a:lnTo>
                  <a:pt x="11138" y="3603"/>
                </a:lnTo>
                <a:lnTo>
                  <a:pt x="11141" y="3600"/>
                </a:lnTo>
                <a:lnTo>
                  <a:pt x="11147" y="3604"/>
                </a:lnTo>
                <a:lnTo>
                  <a:pt x="11150" y="3611"/>
                </a:lnTo>
                <a:lnTo>
                  <a:pt x="11153" y="3618"/>
                </a:lnTo>
                <a:lnTo>
                  <a:pt x="11156" y="3624"/>
                </a:lnTo>
                <a:lnTo>
                  <a:pt x="11164" y="3636"/>
                </a:lnTo>
                <a:lnTo>
                  <a:pt x="11192" y="3686"/>
                </a:lnTo>
                <a:lnTo>
                  <a:pt x="11195" y="3694"/>
                </a:lnTo>
                <a:lnTo>
                  <a:pt x="11196" y="3703"/>
                </a:lnTo>
                <a:lnTo>
                  <a:pt x="11196" y="3722"/>
                </a:lnTo>
                <a:lnTo>
                  <a:pt x="11197" y="3729"/>
                </a:lnTo>
                <a:lnTo>
                  <a:pt x="11200" y="3735"/>
                </a:lnTo>
                <a:lnTo>
                  <a:pt x="11204" y="3740"/>
                </a:lnTo>
                <a:lnTo>
                  <a:pt x="11209" y="3745"/>
                </a:lnTo>
                <a:lnTo>
                  <a:pt x="11213" y="3751"/>
                </a:lnTo>
                <a:lnTo>
                  <a:pt x="11215" y="3758"/>
                </a:lnTo>
                <a:lnTo>
                  <a:pt x="11217" y="3764"/>
                </a:lnTo>
                <a:lnTo>
                  <a:pt x="11228" y="3779"/>
                </a:lnTo>
                <a:lnTo>
                  <a:pt x="11232" y="3783"/>
                </a:lnTo>
                <a:lnTo>
                  <a:pt x="11236" y="3784"/>
                </a:lnTo>
                <a:lnTo>
                  <a:pt x="11240" y="3784"/>
                </a:lnTo>
                <a:lnTo>
                  <a:pt x="11244" y="3784"/>
                </a:lnTo>
                <a:lnTo>
                  <a:pt x="11245" y="3788"/>
                </a:lnTo>
                <a:lnTo>
                  <a:pt x="11247" y="3790"/>
                </a:lnTo>
                <a:lnTo>
                  <a:pt x="11250" y="3792"/>
                </a:lnTo>
                <a:lnTo>
                  <a:pt x="11255" y="3794"/>
                </a:lnTo>
                <a:lnTo>
                  <a:pt x="11258" y="3795"/>
                </a:lnTo>
                <a:lnTo>
                  <a:pt x="11262" y="3831"/>
                </a:lnTo>
                <a:lnTo>
                  <a:pt x="11265" y="3831"/>
                </a:lnTo>
                <a:lnTo>
                  <a:pt x="11277" y="3814"/>
                </a:lnTo>
                <a:lnTo>
                  <a:pt x="11285" y="3812"/>
                </a:lnTo>
                <a:lnTo>
                  <a:pt x="11298" y="3816"/>
                </a:lnTo>
                <a:lnTo>
                  <a:pt x="11302" y="3822"/>
                </a:lnTo>
                <a:lnTo>
                  <a:pt x="11304" y="3823"/>
                </a:lnTo>
                <a:lnTo>
                  <a:pt x="11306" y="3813"/>
                </a:lnTo>
                <a:lnTo>
                  <a:pt x="11307" y="3810"/>
                </a:lnTo>
                <a:lnTo>
                  <a:pt x="11309" y="3808"/>
                </a:lnTo>
                <a:lnTo>
                  <a:pt x="11312" y="3807"/>
                </a:lnTo>
                <a:lnTo>
                  <a:pt x="11316" y="3811"/>
                </a:lnTo>
                <a:lnTo>
                  <a:pt x="11316" y="3818"/>
                </a:lnTo>
                <a:lnTo>
                  <a:pt x="11313" y="3825"/>
                </a:lnTo>
                <a:lnTo>
                  <a:pt x="11307" y="3828"/>
                </a:lnTo>
                <a:lnTo>
                  <a:pt x="11307" y="3831"/>
                </a:lnTo>
                <a:lnTo>
                  <a:pt x="11315" y="3830"/>
                </a:lnTo>
                <a:lnTo>
                  <a:pt x="11321" y="3828"/>
                </a:lnTo>
                <a:lnTo>
                  <a:pt x="11326" y="3827"/>
                </a:lnTo>
                <a:lnTo>
                  <a:pt x="11331" y="3831"/>
                </a:lnTo>
                <a:lnTo>
                  <a:pt x="11335" y="3839"/>
                </a:lnTo>
                <a:lnTo>
                  <a:pt x="11337" y="3848"/>
                </a:lnTo>
                <a:lnTo>
                  <a:pt x="11341" y="3856"/>
                </a:lnTo>
                <a:lnTo>
                  <a:pt x="11346" y="3861"/>
                </a:lnTo>
                <a:lnTo>
                  <a:pt x="11351" y="3858"/>
                </a:lnTo>
                <a:lnTo>
                  <a:pt x="11355" y="3853"/>
                </a:lnTo>
                <a:lnTo>
                  <a:pt x="11360" y="3843"/>
                </a:lnTo>
                <a:lnTo>
                  <a:pt x="11372" y="3847"/>
                </a:lnTo>
                <a:lnTo>
                  <a:pt x="11388" y="3844"/>
                </a:lnTo>
                <a:lnTo>
                  <a:pt x="11401" y="3835"/>
                </a:lnTo>
                <a:lnTo>
                  <a:pt x="11405" y="3819"/>
                </a:lnTo>
                <a:lnTo>
                  <a:pt x="11408" y="3822"/>
                </a:lnTo>
                <a:lnTo>
                  <a:pt x="11410" y="3829"/>
                </a:lnTo>
                <a:lnTo>
                  <a:pt x="11412" y="3831"/>
                </a:lnTo>
                <a:lnTo>
                  <a:pt x="11414" y="3832"/>
                </a:lnTo>
                <a:lnTo>
                  <a:pt x="11420" y="3831"/>
                </a:lnTo>
                <a:lnTo>
                  <a:pt x="11423" y="3831"/>
                </a:lnTo>
                <a:lnTo>
                  <a:pt x="11430" y="3834"/>
                </a:lnTo>
                <a:lnTo>
                  <a:pt x="11434" y="3840"/>
                </a:lnTo>
                <a:lnTo>
                  <a:pt x="11438" y="3845"/>
                </a:lnTo>
                <a:lnTo>
                  <a:pt x="11443" y="3849"/>
                </a:lnTo>
                <a:lnTo>
                  <a:pt x="11445" y="3842"/>
                </a:lnTo>
                <a:lnTo>
                  <a:pt x="11451" y="3844"/>
                </a:lnTo>
                <a:lnTo>
                  <a:pt x="11457" y="3850"/>
                </a:lnTo>
                <a:lnTo>
                  <a:pt x="11460" y="3859"/>
                </a:lnTo>
                <a:lnTo>
                  <a:pt x="11463" y="3865"/>
                </a:lnTo>
                <a:lnTo>
                  <a:pt x="11484" y="3876"/>
                </a:lnTo>
                <a:lnTo>
                  <a:pt x="11491" y="3873"/>
                </a:lnTo>
                <a:lnTo>
                  <a:pt x="11516" y="3873"/>
                </a:lnTo>
                <a:lnTo>
                  <a:pt x="11521" y="3871"/>
                </a:lnTo>
                <a:lnTo>
                  <a:pt x="11525" y="3869"/>
                </a:lnTo>
                <a:lnTo>
                  <a:pt x="11527" y="3865"/>
                </a:lnTo>
                <a:lnTo>
                  <a:pt x="11529" y="3864"/>
                </a:lnTo>
                <a:lnTo>
                  <a:pt x="11533" y="3864"/>
                </a:lnTo>
                <a:lnTo>
                  <a:pt x="11540" y="3867"/>
                </a:lnTo>
                <a:lnTo>
                  <a:pt x="11556" y="3867"/>
                </a:lnTo>
                <a:lnTo>
                  <a:pt x="11559" y="3870"/>
                </a:lnTo>
                <a:lnTo>
                  <a:pt x="11561" y="3870"/>
                </a:lnTo>
                <a:lnTo>
                  <a:pt x="11562" y="3869"/>
                </a:lnTo>
                <a:lnTo>
                  <a:pt x="11566" y="3864"/>
                </a:lnTo>
                <a:lnTo>
                  <a:pt x="11571" y="3860"/>
                </a:lnTo>
                <a:lnTo>
                  <a:pt x="11574" y="3852"/>
                </a:lnTo>
                <a:lnTo>
                  <a:pt x="11576" y="3834"/>
                </a:lnTo>
                <a:lnTo>
                  <a:pt x="11578" y="3834"/>
                </a:lnTo>
                <a:lnTo>
                  <a:pt x="11581" y="3848"/>
                </a:lnTo>
                <a:lnTo>
                  <a:pt x="11583" y="3852"/>
                </a:lnTo>
                <a:lnTo>
                  <a:pt x="11585" y="3854"/>
                </a:lnTo>
                <a:lnTo>
                  <a:pt x="11589" y="3856"/>
                </a:lnTo>
                <a:lnTo>
                  <a:pt x="11592" y="3857"/>
                </a:lnTo>
                <a:lnTo>
                  <a:pt x="11594" y="3854"/>
                </a:lnTo>
                <a:lnTo>
                  <a:pt x="11596" y="3848"/>
                </a:lnTo>
                <a:lnTo>
                  <a:pt x="11601" y="3851"/>
                </a:lnTo>
                <a:lnTo>
                  <a:pt x="11603" y="3857"/>
                </a:lnTo>
                <a:lnTo>
                  <a:pt x="11601" y="3861"/>
                </a:lnTo>
                <a:lnTo>
                  <a:pt x="11597" y="3861"/>
                </a:lnTo>
                <a:lnTo>
                  <a:pt x="11594" y="3862"/>
                </a:lnTo>
                <a:lnTo>
                  <a:pt x="11591" y="3865"/>
                </a:lnTo>
                <a:lnTo>
                  <a:pt x="11589" y="3870"/>
                </a:lnTo>
                <a:lnTo>
                  <a:pt x="11590" y="3870"/>
                </a:lnTo>
                <a:lnTo>
                  <a:pt x="11593" y="3870"/>
                </a:lnTo>
                <a:lnTo>
                  <a:pt x="11593" y="3871"/>
                </a:lnTo>
                <a:lnTo>
                  <a:pt x="11592" y="3874"/>
                </a:lnTo>
                <a:lnTo>
                  <a:pt x="11591" y="3876"/>
                </a:lnTo>
                <a:lnTo>
                  <a:pt x="11594" y="3879"/>
                </a:lnTo>
                <a:lnTo>
                  <a:pt x="11593" y="3889"/>
                </a:lnTo>
                <a:lnTo>
                  <a:pt x="11596" y="3891"/>
                </a:lnTo>
                <a:lnTo>
                  <a:pt x="11600" y="3891"/>
                </a:lnTo>
                <a:lnTo>
                  <a:pt x="11606" y="3894"/>
                </a:lnTo>
                <a:lnTo>
                  <a:pt x="11611" y="3894"/>
                </a:lnTo>
                <a:lnTo>
                  <a:pt x="11627" y="3891"/>
                </a:lnTo>
                <a:lnTo>
                  <a:pt x="11632" y="3891"/>
                </a:lnTo>
                <a:lnTo>
                  <a:pt x="11636" y="3893"/>
                </a:lnTo>
                <a:lnTo>
                  <a:pt x="11658" y="3907"/>
                </a:lnTo>
                <a:lnTo>
                  <a:pt x="11664" y="3910"/>
                </a:lnTo>
                <a:lnTo>
                  <a:pt x="11671" y="3909"/>
                </a:lnTo>
                <a:lnTo>
                  <a:pt x="11673" y="3906"/>
                </a:lnTo>
                <a:lnTo>
                  <a:pt x="11677" y="3902"/>
                </a:lnTo>
                <a:lnTo>
                  <a:pt x="11681" y="3899"/>
                </a:lnTo>
                <a:lnTo>
                  <a:pt x="11685" y="3897"/>
                </a:lnTo>
                <a:lnTo>
                  <a:pt x="11688" y="3896"/>
                </a:lnTo>
                <a:lnTo>
                  <a:pt x="11692" y="3895"/>
                </a:lnTo>
                <a:lnTo>
                  <a:pt x="11700" y="3891"/>
                </a:lnTo>
                <a:lnTo>
                  <a:pt x="11702" y="3892"/>
                </a:lnTo>
                <a:lnTo>
                  <a:pt x="11705" y="3892"/>
                </a:lnTo>
                <a:lnTo>
                  <a:pt x="11711" y="3891"/>
                </a:lnTo>
                <a:lnTo>
                  <a:pt x="11714" y="3891"/>
                </a:lnTo>
                <a:lnTo>
                  <a:pt x="11720" y="3894"/>
                </a:lnTo>
                <a:lnTo>
                  <a:pt x="11728" y="3895"/>
                </a:lnTo>
                <a:lnTo>
                  <a:pt x="11733" y="3897"/>
                </a:lnTo>
                <a:lnTo>
                  <a:pt x="11756" y="3914"/>
                </a:lnTo>
                <a:lnTo>
                  <a:pt x="11760" y="3915"/>
                </a:lnTo>
                <a:lnTo>
                  <a:pt x="11766" y="3916"/>
                </a:lnTo>
                <a:lnTo>
                  <a:pt x="11773" y="3918"/>
                </a:lnTo>
                <a:lnTo>
                  <a:pt x="11780" y="3920"/>
                </a:lnTo>
                <a:lnTo>
                  <a:pt x="11784" y="3924"/>
                </a:lnTo>
                <a:lnTo>
                  <a:pt x="11787" y="3920"/>
                </a:lnTo>
                <a:lnTo>
                  <a:pt x="11793" y="3912"/>
                </a:lnTo>
                <a:lnTo>
                  <a:pt x="11797" y="3909"/>
                </a:lnTo>
                <a:lnTo>
                  <a:pt x="11812" y="3917"/>
                </a:lnTo>
                <a:lnTo>
                  <a:pt x="11813" y="3921"/>
                </a:lnTo>
                <a:lnTo>
                  <a:pt x="11813" y="3925"/>
                </a:lnTo>
                <a:lnTo>
                  <a:pt x="11814" y="3929"/>
                </a:lnTo>
                <a:lnTo>
                  <a:pt x="11822" y="3931"/>
                </a:lnTo>
                <a:lnTo>
                  <a:pt x="11825" y="3933"/>
                </a:lnTo>
                <a:lnTo>
                  <a:pt x="11825" y="3936"/>
                </a:lnTo>
                <a:lnTo>
                  <a:pt x="11821" y="3939"/>
                </a:lnTo>
                <a:lnTo>
                  <a:pt x="11827" y="3942"/>
                </a:lnTo>
                <a:lnTo>
                  <a:pt x="11830" y="3940"/>
                </a:lnTo>
                <a:lnTo>
                  <a:pt x="11833" y="3937"/>
                </a:lnTo>
                <a:lnTo>
                  <a:pt x="11837" y="3936"/>
                </a:lnTo>
                <a:lnTo>
                  <a:pt x="11839" y="3939"/>
                </a:lnTo>
                <a:lnTo>
                  <a:pt x="11840" y="3946"/>
                </a:lnTo>
                <a:lnTo>
                  <a:pt x="11842" y="3948"/>
                </a:lnTo>
                <a:lnTo>
                  <a:pt x="11852" y="3948"/>
                </a:lnTo>
                <a:lnTo>
                  <a:pt x="11852" y="3945"/>
                </a:lnTo>
                <a:lnTo>
                  <a:pt x="11848" y="3942"/>
                </a:lnTo>
                <a:lnTo>
                  <a:pt x="11850" y="3939"/>
                </a:lnTo>
                <a:lnTo>
                  <a:pt x="11856" y="3942"/>
                </a:lnTo>
                <a:lnTo>
                  <a:pt x="11860" y="3939"/>
                </a:lnTo>
                <a:lnTo>
                  <a:pt x="11863" y="3936"/>
                </a:lnTo>
                <a:lnTo>
                  <a:pt x="11871" y="3940"/>
                </a:lnTo>
                <a:lnTo>
                  <a:pt x="11877" y="3939"/>
                </a:lnTo>
                <a:lnTo>
                  <a:pt x="11888" y="3936"/>
                </a:lnTo>
                <a:lnTo>
                  <a:pt x="11910" y="3935"/>
                </a:lnTo>
                <a:lnTo>
                  <a:pt x="11920" y="3936"/>
                </a:lnTo>
                <a:lnTo>
                  <a:pt x="11927" y="3941"/>
                </a:lnTo>
                <a:lnTo>
                  <a:pt x="11934" y="3947"/>
                </a:lnTo>
                <a:lnTo>
                  <a:pt x="11951" y="3954"/>
                </a:lnTo>
                <a:lnTo>
                  <a:pt x="11960" y="3962"/>
                </a:lnTo>
                <a:lnTo>
                  <a:pt x="11963" y="3966"/>
                </a:lnTo>
                <a:lnTo>
                  <a:pt x="11965" y="3970"/>
                </a:lnTo>
                <a:lnTo>
                  <a:pt x="11967" y="3981"/>
                </a:lnTo>
                <a:lnTo>
                  <a:pt x="11968" y="3983"/>
                </a:lnTo>
                <a:lnTo>
                  <a:pt x="11970" y="3984"/>
                </a:lnTo>
                <a:lnTo>
                  <a:pt x="11971" y="3985"/>
                </a:lnTo>
                <a:lnTo>
                  <a:pt x="11971" y="3989"/>
                </a:lnTo>
                <a:lnTo>
                  <a:pt x="11971" y="3993"/>
                </a:lnTo>
                <a:lnTo>
                  <a:pt x="11972" y="3996"/>
                </a:lnTo>
                <a:lnTo>
                  <a:pt x="11973" y="3999"/>
                </a:lnTo>
                <a:lnTo>
                  <a:pt x="11975" y="4002"/>
                </a:lnTo>
                <a:lnTo>
                  <a:pt x="11978" y="3998"/>
                </a:lnTo>
                <a:lnTo>
                  <a:pt x="11980" y="3991"/>
                </a:lnTo>
                <a:lnTo>
                  <a:pt x="11981" y="3984"/>
                </a:lnTo>
                <a:lnTo>
                  <a:pt x="11981" y="3981"/>
                </a:lnTo>
                <a:lnTo>
                  <a:pt x="11983" y="3980"/>
                </a:lnTo>
                <a:lnTo>
                  <a:pt x="11985" y="3976"/>
                </a:lnTo>
                <a:lnTo>
                  <a:pt x="11986" y="3975"/>
                </a:lnTo>
                <a:lnTo>
                  <a:pt x="11989" y="3975"/>
                </a:lnTo>
                <a:lnTo>
                  <a:pt x="11993" y="3978"/>
                </a:lnTo>
                <a:lnTo>
                  <a:pt x="11999" y="3979"/>
                </a:lnTo>
                <a:lnTo>
                  <a:pt x="12006" y="3985"/>
                </a:lnTo>
                <a:lnTo>
                  <a:pt x="12009" y="3987"/>
                </a:lnTo>
                <a:lnTo>
                  <a:pt x="12014" y="3987"/>
                </a:lnTo>
                <a:lnTo>
                  <a:pt x="12019" y="3987"/>
                </a:lnTo>
                <a:lnTo>
                  <a:pt x="12023" y="3988"/>
                </a:lnTo>
                <a:lnTo>
                  <a:pt x="12027" y="3990"/>
                </a:lnTo>
                <a:lnTo>
                  <a:pt x="12020" y="3992"/>
                </a:lnTo>
                <a:lnTo>
                  <a:pt x="12018" y="3993"/>
                </a:lnTo>
                <a:lnTo>
                  <a:pt x="12017" y="3995"/>
                </a:lnTo>
                <a:lnTo>
                  <a:pt x="12016" y="4003"/>
                </a:lnTo>
                <a:lnTo>
                  <a:pt x="12015" y="4005"/>
                </a:lnTo>
                <a:lnTo>
                  <a:pt x="12013" y="4007"/>
                </a:lnTo>
                <a:lnTo>
                  <a:pt x="11997" y="4013"/>
                </a:lnTo>
                <a:lnTo>
                  <a:pt x="11983" y="4008"/>
                </a:lnTo>
                <a:lnTo>
                  <a:pt x="11974" y="4010"/>
                </a:lnTo>
                <a:lnTo>
                  <a:pt x="11971" y="4010"/>
                </a:lnTo>
                <a:lnTo>
                  <a:pt x="11969" y="4005"/>
                </a:lnTo>
                <a:lnTo>
                  <a:pt x="11966" y="4006"/>
                </a:lnTo>
                <a:lnTo>
                  <a:pt x="11963" y="4008"/>
                </a:lnTo>
                <a:lnTo>
                  <a:pt x="11961" y="4011"/>
                </a:lnTo>
                <a:lnTo>
                  <a:pt x="11960" y="4014"/>
                </a:lnTo>
                <a:lnTo>
                  <a:pt x="11964" y="4012"/>
                </a:lnTo>
                <a:lnTo>
                  <a:pt x="11966" y="4011"/>
                </a:lnTo>
                <a:lnTo>
                  <a:pt x="11965" y="4019"/>
                </a:lnTo>
                <a:lnTo>
                  <a:pt x="11961" y="4022"/>
                </a:lnTo>
                <a:lnTo>
                  <a:pt x="11956" y="4024"/>
                </a:lnTo>
                <a:lnTo>
                  <a:pt x="11952" y="4029"/>
                </a:lnTo>
                <a:lnTo>
                  <a:pt x="11956" y="4030"/>
                </a:lnTo>
                <a:lnTo>
                  <a:pt x="11959" y="4031"/>
                </a:lnTo>
                <a:lnTo>
                  <a:pt x="11963" y="4033"/>
                </a:lnTo>
                <a:lnTo>
                  <a:pt x="11966" y="4035"/>
                </a:lnTo>
                <a:lnTo>
                  <a:pt x="11966" y="4033"/>
                </a:lnTo>
                <a:lnTo>
                  <a:pt x="11966" y="4032"/>
                </a:lnTo>
                <a:lnTo>
                  <a:pt x="11967" y="4032"/>
                </a:lnTo>
                <a:lnTo>
                  <a:pt x="11968" y="4032"/>
                </a:lnTo>
                <a:lnTo>
                  <a:pt x="11966" y="4026"/>
                </a:lnTo>
                <a:lnTo>
                  <a:pt x="11975" y="4031"/>
                </a:lnTo>
                <a:lnTo>
                  <a:pt x="11979" y="4034"/>
                </a:lnTo>
                <a:lnTo>
                  <a:pt x="11981" y="4038"/>
                </a:lnTo>
                <a:lnTo>
                  <a:pt x="11983" y="4038"/>
                </a:lnTo>
                <a:lnTo>
                  <a:pt x="11984" y="4036"/>
                </a:lnTo>
                <a:lnTo>
                  <a:pt x="11988" y="4032"/>
                </a:lnTo>
                <a:lnTo>
                  <a:pt x="11987" y="4039"/>
                </a:lnTo>
                <a:lnTo>
                  <a:pt x="11986" y="4041"/>
                </a:lnTo>
                <a:lnTo>
                  <a:pt x="11991" y="4046"/>
                </a:lnTo>
                <a:lnTo>
                  <a:pt x="11994" y="4047"/>
                </a:lnTo>
                <a:lnTo>
                  <a:pt x="11997" y="4047"/>
                </a:lnTo>
                <a:lnTo>
                  <a:pt x="12000" y="4039"/>
                </a:lnTo>
                <a:lnTo>
                  <a:pt x="12002" y="4035"/>
                </a:lnTo>
                <a:lnTo>
                  <a:pt x="12003" y="4037"/>
                </a:lnTo>
                <a:lnTo>
                  <a:pt x="12005" y="4041"/>
                </a:lnTo>
                <a:lnTo>
                  <a:pt x="12008" y="4046"/>
                </a:lnTo>
                <a:lnTo>
                  <a:pt x="12009" y="4051"/>
                </a:lnTo>
                <a:lnTo>
                  <a:pt x="12003" y="4056"/>
                </a:lnTo>
                <a:lnTo>
                  <a:pt x="12006" y="4059"/>
                </a:lnTo>
                <a:lnTo>
                  <a:pt x="12009" y="4059"/>
                </a:lnTo>
                <a:lnTo>
                  <a:pt x="12012" y="4059"/>
                </a:lnTo>
                <a:lnTo>
                  <a:pt x="12014" y="4059"/>
                </a:lnTo>
                <a:lnTo>
                  <a:pt x="12016" y="4061"/>
                </a:lnTo>
                <a:lnTo>
                  <a:pt x="12021" y="4068"/>
                </a:lnTo>
                <a:lnTo>
                  <a:pt x="12024" y="4069"/>
                </a:lnTo>
                <a:lnTo>
                  <a:pt x="12025" y="4067"/>
                </a:lnTo>
                <a:lnTo>
                  <a:pt x="12026" y="4066"/>
                </a:lnTo>
                <a:lnTo>
                  <a:pt x="12029" y="4068"/>
                </a:lnTo>
                <a:lnTo>
                  <a:pt x="12031" y="4071"/>
                </a:lnTo>
                <a:lnTo>
                  <a:pt x="12036" y="4080"/>
                </a:lnTo>
                <a:lnTo>
                  <a:pt x="12041" y="4076"/>
                </a:lnTo>
                <a:lnTo>
                  <a:pt x="12049" y="4071"/>
                </a:lnTo>
                <a:lnTo>
                  <a:pt x="12057" y="4070"/>
                </a:lnTo>
                <a:lnTo>
                  <a:pt x="12061" y="4073"/>
                </a:lnTo>
                <a:lnTo>
                  <a:pt x="12059" y="4076"/>
                </a:lnTo>
                <a:lnTo>
                  <a:pt x="12057" y="4079"/>
                </a:lnTo>
                <a:lnTo>
                  <a:pt x="12056" y="4082"/>
                </a:lnTo>
                <a:lnTo>
                  <a:pt x="12057" y="4085"/>
                </a:lnTo>
                <a:lnTo>
                  <a:pt x="12064" y="4092"/>
                </a:lnTo>
                <a:lnTo>
                  <a:pt x="12067" y="4095"/>
                </a:lnTo>
                <a:lnTo>
                  <a:pt x="12073" y="4088"/>
                </a:lnTo>
                <a:lnTo>
                  <a:pt x="12076" y="4085"/>
                </a:lnTo>
                <a:lnTo>
                  <a:pt x="12080" y="4083"/>
                </a:lnTo>
                <a:lnTo>
                  <a:pt x="12080" y="4084"/>
                </a:lnTo>
                <a:lnTo>
                  <a:pt x="12082" y="4087"/>
                </a:lnTo>
                <a:lnTo>
                  <a:pt x="12084" y="4088"/>
                </a:lnTo>
                <a:lnTo>
                  <a:pt x="12087" y="4089"/>
                </a:lnTo>
                <a:lnTo>
                  <a:pt x="12087" y="4088"/>
                </a:lnTo>
                <a:lnTo>
                  <a:pt x="12102" y="4078"/>
                </a:lnTo>
                <a:lnTo>
                  <a:pt x="12109" y="4076"/>
                </a:lnTo>
                <a:lnTo>
                  <a:pt x="12114" y="4079"/>
                </a:lnTo>
                <a:lnTo>
                  <a:pt x="12118" y="4089"/>
                </a:lnTo>
                <a:lnTo>
                  <a:pt x="12122" y="4087"/>
                </a:lnTo>
                <a:lnTo>
                  <a:pt x="12128" y="4086"/>
                </a:lnTo>
                <a:lnTo>
                  <a:pt x="12133" y="4087"/>
                </a:lnTo>
                <a:lnTo>
                  <a:pt x="12138" y="4089"/>
                </a:lnTo>
                <a:lnTo>
                  <a:pt x="12138" y="4083"/>
                </a:lnTo>
                <a:lnTo>
                  <a:pt x="12140" y="4080"/>
                </a:lnTo>
                <a:lnTo>
                  <a:pt x="12142" y="4077"/>
                </a:lnTo>
                <a:lnTo>
                  <a:pt x="12143" y="4076"/>
                </a:lnTo>
                <a:lnTo>
                  <a:pt x="12144" y="4076"/>
                </a:lnTo>
                <a:lnTo>
                  <a:pt x="12148" y="4072"/>
                </a:lnTo>
                <a:lnTo>
                  <a:pt x="12151" y="4067"/>
                </a:lnTo>
                <a:lnTo>
                  <a:pt x="12152" y="4065"/>
                </a:lnTo>
                <a:lnTo>
                  <a:pt x="12157" y="4060"/>
                </a:lnTo>
                <a:lnTo>
                  <a:pt x="12160" y="4059"/>
                </a:lnTo>
                <a:lnTo>
                  <a:pt x="12164" y="4059"/>
                </a:lnTo>
                <a:lnTo>
                  <a:pt x="12173" y="4056"/>
                </a:lnTo>
                <a:lnTo>
                  <a:pt x="12174" y="4058"/>
                </a:lnTo>
                <a:lnTo>
                  <a:pt x="12178" y="4060"/>
                </a:lnTo>
                <a:lnTo>
                  <a:pt x="12218" y="4041"/>
                </a:lnTo>
                <a:lnTo>
                  <a:pt x="12223" y="4037"/>
                </a:lnTo>
                <a:lnTo>
                  <a:pt x="12225" y="4032"/>
                </a:lnTo>
                <a:lnTo>
                  <a:pt x="12224" y="4027"/>
                </a:lnTo>
                <a:lnTo>
                  <a:pt x="12220" y="4020"/>
                </a:lnTo>
                <a:lnTo>
                  <a:pt x="12218" y="4005"/>
                </a:lnTo>
                <a:lnTo>
                  <a:pt x="12211" y="3997"/>
                </a:lnTo>
                <a:lnTo>
                  <a:pt x="12172" y="3981"/>
                </a:lnTo>
                <a:lnTo>
                  <a:pt x="12167" y="3976"/>
                </a:lnTo>
                <a:lnTo>
                  <a:pt x="12164" y="3973"/>
                </a:lnTo>
                <a:lnTo>
                  <a:pt x="12153" y="3971"/>
                </a:lnTo>
                <a:lnTo>
                  <a:pt x="12149" y="3970"/>
                </a:lnTo>
                <a:lnTo>
                  <a:pt x="12147" y="3967"/>
                </a:lnTo>
                <a:lnTo>
                  <a:pt x="12141" y="3964"/>
                </a:lnTo>
                <a:lnTo>
                  <a:pt x="12126" y="3963"/>
                </a:lnTo>
                <a:lnTo>
                  <a:pt x="12121" y="3960"/>
                </a:lnTo>
                <a:lnTo>
                  <a:pt x="12121" y="3963"/>
                </a:lnTo>
                <a:lnTo>
                  <a:pt x="12120" y="3963"/>
                </a:lnTo>
                <a:lnTo>
                  <a:pt x="12119" y="3963"/>
                </a:lnTo>
                <a:lnTo>
                  <a:pt x="12115" y="3948"/>
                </a:lnTo>
                <a:lnTo>
                  <a:pt x="12121" y="3931"/>
                </a:lnTo>
                <a:lnTo>
                  <a:pt x="12132" y="3920"/>
                </a:lnTo>
                <a:lnTo>
                  <a:pt x="12141" y="3920"/>
                </a:lnTo>
                <a:lnTo>
                  <a:pt x="12146" y="3923"/>
                </a:lnTo>
                <a:lnTo>
                  <a:pt x="12152" y="3926"/>
                </a:lnTo>
                <a:lnTo>
                  <a:pt x="12166" y="3927"/>
                </a:lnTo>
                <a:lnTo>
                  <a:pt x="12172" y="3929"/>
                </a:lnTo>
                <a:lnTo>
                  <a:pt x="12187" y="3937"/>
                </a:lnTo>
                <a:lnTo>
                  <a:pt x="12193" y="3936"/>
                </a:lnTo>
                <a:lnTo>
                  <a:pt x="12195" y="3938"/>
                </a:lnTo>
                <a:lnTo>
                  <a:pt x="12197" y="3939"/>
                </a:lnTo>
                <a:lnTo>
                  <a:pt x="12202" y="3939"/>
                </a:lnTo>
                <a:lnTo>
                  <a:pt x="12214" y="3936"/>
                </a:lnTo>
                <a:lnTo>
                  <a:pt x="12226" y="3931"/>
                </a:lnTo>
                <a:lnTo>
                  <a:pt x="12267" y="3902"/>
                </a:lnTo>
                <a:lnTo>
                  <a:pt x="12280" y="3897"/>
                </a:lnTo>
                <a:lnTo>
                  <a:pt x="12286" y="3892"/>
                </a:lnTo>
                <a:lnTo>
                  <a:pt x="12287" y="3887"/>
                </a:lnTo>
                <a:lnTo>
                  <a:pt x="12279" y="3885"/>
                </a:lnTo>
                <a:lnTo>
                  <a:pt x="12273" y="3888"/>
                </a:lnTo>
                <a:lnTo>
                  <a:pt x="12263" y="3898"/>
                </a:lnTo>
                <a:lnTo>
                  <a:pt x="12258" y="3900"/>
                </a:lnTo>
                <a:lnTo>
                  <a:pt x="12237" y="3901"/>
                </a:lnTo>
                <a:lnTo>
                  <a:pt x="12215" y="3908"/>
                </a:lnTo>
                <a:lnTo>
                  <a:pt x="12207" y="3910"/>
                </a:lnTo>
                <a:lnTo>
                  <a:pt x="12203" y="3907"/>
                </a:lnTo>
                <a:lnTo>
                  <a:pt x="12201" y="3902"/>
                </a:lnTo>
                <a:lnTo>
                  <a:pt x="12194" y="3895"/>
                </a:lnTo>
                <a:lnTo>
                  <a:pt x="12192" y="3891"/>
                </a:lnTo>
                <a:lnTo>
                  <a:pt x="12193" y="3888"/>
                </a:lnTo>
                <a:lnTo>
                  <a:pt x="12197" y="3882"/>
                </a:lnTo>
                <a:lnTo>
                  <a:pt x="12199" y="3879"/>
                </a:lnTo>
                <a:lnTo>
                  <a:pt x="12185" y="3877"/>
                </a:lnTo>
                <a:lnTo>
                  <a:pt x="12183" y="3877"/>
                </a:lnTo>
                <a:lnTo>
                  <a:pt x="12177" y="3882"/>
                </a:lnTo>
                <a:lnTo>
                  <a:pt x="12174" y="3883"/>
                </a:lnTo>
                <a:lnTo>
                  <a:pt x="12166" y="3879"/>
                </a:lnTo>
                <a:lnTo>
                  <a:pt x="12152" y="3874"/>
                </a:lnTo>
                <a:lnTo>
                  <a:pt x="12151" y="3876"/>
                </a:lnTo>
                <a:lnTo>
                  <a:pt x="12147" y="3877"/>
                </a:lnTo>
                <a:lnTo>
                  <a:pt x="12143" y="3877"/>
                </a:lnTo>
                <a:lnTo>
                  <a:pt x="12141" y="3876"/>
                </a:lnTo>
                <a:lnTo>
                  <a:pt x="12135" y="3878"/>
                </a:lnTo>
                <a:lnTo>
                  <a:pt x="12128" y="3876"/>
                </a:lnTo>
                <a:lnTo>
                  <a:pt x="12115" y="3870"/>
                </a:lnTo>
                <a:lnTo>
                  <a:pt x="12102" y="3867"/>
                </a:lnTo>
                <a:lnTo>
                  <a:pt x="12097" y="3863"/>
                </a:lnTo>
                <a:lnTo>
                  <a:pt x="12092" y="3857"/>
                </a:lnTo>
                <a:lnTo>
                  <a:pt x="12087" y="3848"/>
                </a:lnTo>
                <a:lnTo>
                  <a:pt x="12084" y="3846"/>
                </a:lnTo>
                <a:lnTo>
                  <a:pt x="12074" y="3841"/>
                </a:lnTo>
                <a:lnTo>
                  <a:pt x="12071" y="3834"/>
                </a:lnTo>
                <a:lnTo>
                  <a:pt x="12069" y="3830"/>
                </a:lnTo>
                <a:lnTo>
                  <a:pt x="12066" y="3828"/>
                </a:lnTo>
                <a:lnTo>
                  <a:pt x="12062" y="3829"/>
                </a:lnTo>
                <a:lnTo>
                  <a:pt x="12056" y="3833"/>
                </a:lnTo>
                <a:lnTo>
                  <a:pt x="12053" y="3834"/>
                </a:lnTo>
                <a:lnTo>
                  <a:pt x="12049" y="3835"/>
                </a:lnTo>
                <a:lnTo>
                  <a:pt x="12046" y="3834"/>
                </a:lnTo>
                <a:lnTo>
                  <a:pt x="12035" y="3825"/>
                </a:lnTo>
                <a:lnTo>
                  <a:pt x="12029" y="3822"/>
                </a:lnTo>
                <a:lnTo>
                  <a:pt x="12022" y="3821"/>
                </a:lnTo>
                <a:lnTo>
                  <a:pt x="12003" y="3822"/>
                </a:lnTo>
                <a:lnTo>
                  <a:pt x="11998" y="3821"/>
                </a:lnTo>
                <a:lnTo>
                  <a:pt x="11991" y="3819"/>
                </a:lnTo>
                <a:lnTo>
                  <a:pt x="11985" y="3815"/>
                </a:lnTo>
                <a:lnTo>
                  <a:pt x="11981" y="3812"/>
                </a:lnTo>
                <a:lnTo>
                  <a:pt x="11972" y="3798"/>
                </a:lnTo>
                <a:lnTo>
                  <a:pt x="11967" y="3795"/>
                </a:lnTo>
                <a:lnTo>
                  <a:pt x="11958" y="3795"/>
                </a:lnTo>
                <a:lnTo>
                  <a:pt x="11959" y="3777"/>
                </a:lnTo>
                <a:lnTo>
                  <a:pt x="11950" y="3761"/>
                </a:lnTo>
                <a:lnTo>
                  <a:pt x="11926" y="3735"/>
                </a:lnTo>
                <a:lnTo>
                  <a:pt x="11918" y="3722"/>
                </a:lnTo>
                <a:lnTo>
                  <a:pt x="11917" y="3714"/>
                </a:lnTo>
                <a:lnTo>
                  <a:pt x="11920" y="3705"/>
                </a:lnTo>
                <a:lnTo>
                  <a:pt x="11926" y="3701"/>
                </a:lnTo>
                <a:lnTo>
                  <a:pt x="11941" y="3695"/>
                </a:lnTo>
                <a:lnTo>
                  <a:pt x="11945" y="3690"/>
                </a:lnTo>
                <a:lnTo>
                  <a:pt x="11952" y="3693"/>
                </a:lnTo>
                <a:lnTo>
                  <a:pt x="11959" y="3692"/>
                </a:lnTo>
                <a:lnTo>
                  <a:pt x="11972" y="3687"/>
                </a:lnTo>
                <a:lnTo>
                  <a:pt x="11995" y="3681"/>
                </a:lnTo>
                <a:lnTo>
                  <a:pt x="12001" y="3678"/>
                </a:lnTo>
                <a:lnTo>
                  <a:pt x="12019" y="3666"/>
                </a:lnTo>
                <a:lnTo>
                  <a:pt x="12024" y="3664"/>
                </a:lnTo>
                <a:lnTo>
                  <a:pt x="12027" y="3665"/>
                </a:lnTo>
                <a:lnTo>
                  <a:pt x="12027" y="3663"/>
                </a:lnTo>
                <a:lnTo>
                  <a:pt x="12026" y="3657"/>
                </a:lnTo>
                <a:lnTo>
                  <a:pt x="12025" y="3650"/>
                </a:lnTo>
                <a:lnTo>
                  <a:pt x="12023" y="3648"/>
                </a:lnTo>
                <a:lnTo>
                  <a:pt x="12020" y="3648"/>
                </a:lnTo>
                <a:lnTo>
                  <a:pt x="12018" y="3645"/>
                </a:lnTo>
                <a:lnTo>
                  <a:pt x="12014" y="3632"/>
                </a:lnTo>
                <a:lnTo>
                  <a:pt x="12010" y="3628"/>
                </a:lnTo>
                <a:lnTo>
                  <a:pt x="12002" y="3627"/>
                </a:lnTo>
                <a:lnTo>
                  <a:pt x="11981" y="3631"/>
                </a:lnTo>
                <a:lnTo>
                  <a:pt x="11973" y="3630"/>
                </a:lnTo>
                <a:lnTo>
                  <a:pt x="11958" y="3622"/>
                </a:lnTo>
                <a:lnTo>
                  <a:pt x="11943" y="3619"/>
                </a:lnTo>
                <a:lnTo>
                  <a:pt x="11930" y="3613"/>
                </a:lnTo>
                <a:lnTo>
                  <a:pt x="11923" y="3612"/>
                </a:lnTo>
                <a:lnTo>
                  <a:pt x="11919" y="3613"/>
                </a:lnTo>
                <a:lnTo>
                  <a:pt x="11912" y="3617"/>
                </a:lnTo>
                <a:lnTo>
                  <a:pt x="11908" y="3618"/>
                </a:lnTo>
                <a:lnTo>
                  <a:pt x="11904" y="3615"/>
                </a:lnTo>
                <a:lnTo>
                  <a:pt x="11900" y="3615"/>
                </a:lnTo>
                <a:lnTo>
                  <a:pt x="11897" y="3616"/>
                </a:lnTo>
                <a:lnTo>
                  <a:pt x="11891" y="3622"/>
                </a:lnTo>
                <a:lnTo>
                  <a:pt x="11886" y="3622"/>
                </a:lnTo>
                <a:lnTo>
                  <a:pt x="11867" y="3612"/>
                </a:lnTo>
                <a:lnTo>
                  <a:pt x="11861" y="3610"/>
                </a:lnTo>
                <a:lnTo>
                  <a:pt x="11835" y="3610"/>
                </a:lnTo>
                <a:lnTo>
                  <a:pt x="11834" y="3611"/>
                </a:lnTo>
                <a:lnTo>
                  <a:pt x="11828" y="3609"/>
                </a:lnTo>
                <a:lnTo>
                  <a:pt x="11832" y="3603"/>
                </a:lnTo>
                <a:lnTo>
                  <a:pt x="11821" y="3597"/>
                </a:lnTo>
                <a:lnTo>
                  <a:pt x="11820" y="3596"/>
                </a:lnTo>
                <a:lnTo>
                  <a:pt x="11816" y="3591"/>
                </a:lnTo>
                <a:lnTo>
                  <a:pt x="11815" y="3591"/>
                </a:lnTo>
                <a:lnTo>
                  <a:pt x="11811" y="3592"/>
                </a:lnTo>
                <a:lnTo>
                  <a:pt x="11810" y="3591"/>
                </a:lnTo>
                <a:lnTo>
                  <a:pt x="11808" y="3589"/>
                </a:lnTo>
                <a:lnTo>
                  <a:pt x="11805" y="3584"/>
                </a:lnTo>
                <a:lnTo>
                  <a:pt x="11803" y="3582"/>
                </a:lnTo>
                <a:lnTo>
                  <a:pt x="11794" y="3576"/>
                </a:lnTo>
                <a:lnTo>
                  <a:pt x="11771" y="3571"/>
                </a:lnTo>
                <a:lnTo>
                  <a:pt x="11760" y="3563"/>
                </a:lnTo>
                <a:lnTo>
                  <a:pt x="11755" y="3548"/>
                </a:lnTo>
                <a:lnTo>
                  <a:pt x="11754" y="3538"/>
                </a:lnTo>
                <a:lnTo>
                  <a:pt x="11748" y="3521"/>
                </a:lnTo>
                <a:lnTo>
                  <a:pt x="11747" y="3512"/>
                </a:lnTo>
                <a:lnTo>
                  <a:pt x="11749" y="3501"/>
                </a:lnTo>
                <a:lnTo>
                  <a:pt x="11760" y="3489"/>
                </a:lnTo>
                <a:lnTo>
                  <a:pt x="11763" y="3482"/>
                </a:lnTo>
                <a:lnTo>
                  <a:pt x="11764" y="3473"/>
                </a:lnTo>
                <a:lnTo>
                  <a:pt x="11767" y="3458"/>
                </a:lnTo>
                <a:lnTo>
                  <a:pt x="11768" y="3449"/>
                </a:lnTo>
                <a:lnTo>
                  <a:pt x="11769" y="3443"/>
                </a:lnTo>
                <a:lnTo>
                  <a:pt x="11775" y="3430"/>
                </a:lnTo>
                <a:lnTo>
                  <a:pt x="11778" y="3426"/>
                </a:lnTo>
                <a:lnTo>
                  <a:pt x="11783" y="3428"/>
                </a:lnTo>
                <a:lnTo>
                  <a:pt x="11789" y="3426"/>
                </a:lnTo>
                <a:lnTo>
                  <a:pt x="11794" y="3421"/>
                </a:lnTo>
                <a:lnTo>
                  <a:pt x="11798" y="3414"/>
                </a:lnTo>
                <a:lnTo>
                  <a:pt x="11799" y="3405"/>
                </a:lnTo>
                <a:lnTo>
                  <a:pt x="11795" y="3403"/>
                </a:lnTo>
                <a:lnTo>
                  <a:pt x="11789" y="3402"/>
                </a:lnTo>
                <a:lnTo>
                  <a:pt x="11785" y="3396"/>
                </a:lnTo>
                <a:lnTo>
                  <a:pt x="11788" y="3396"/>
                </a:lnTo>
                <a:lnTo>
                  <a:pt x="11791" y="3395"/>
                </a:lnTo>
                <a:lnTo>
                  <a:pt x="11796" y="3393"/>
                </a:lnTo>
                <a:lnTo>
                  <a:pt x="11794" y="3393"/>
                </a:lnTo>
                <a:lnTo>
                  <a:pt x="11792" y="3392"/>
                </a:lnTo>
                <a:lnTo>
                  <a:pt x="11791" y="3391"/>
                </a:lnTo>
                <a:lnTo>
                  <a:pt x="11790" y="3390"/>
                </a:lnTo>
                <a:lnTo>
                  <a:pt x="11794" y="3382"/>
                </a:lnTo>
                <a:lnTo>
                  <a:pt x="11796" y="3377"/>
                </a:lnTo>
                <a:lnTo>
                  <a:pt x="11797" y="3371"/>
                </a:lnTo>
                <a:lnTo>
                  <a:pt x="11796" y="3365"/>
                </a:lnTo>
                <a:lnTo>
                  <a:pt x="11794" y="3360"/>
                </a:lnTo>
                <a:lnTo>
                  <a:pt x="11791" y="3358"/>
                </a:lnTo>
                <a:lnTo>
                  <a:pt x="11788" y="3360"/>
                </a:lnTo>
                <a:lnTo>
                  <a:pt x="11786" y="3360"/>
                </a:lnTo>
                <a:lnTo>
                  <a:pt x="11785" y="3356"/>
                </a:lnTo>
                <a:lnTo>
                  <a:pt x="11783" y="3354"/>
                </a:lnTo>
                <a:lnTo>
                  <a:pt x="11780" y="3355"/>
                </a:lnTo>
                <a:lnTo>
                  <a:pt x="11777" y="3357"/>
                </a:lnTo>
                <a:lnTo>
                  <a:pt x="11770" y="3349"/>
                </a:lnTo>
                <a:lnTo>
                  <a:pt x="11741" y="3352"/>
                </a:lnTo>
                <a:lnTo>
                  <a:pt x="11737" y="3339"/>
                </a:lnTo>
                <a:lnTo>
                  <a:pt x="11732" y="3342"/>
                </a:lnTo>
                <a:lnTo>
                  <a:pt x="11729" y="3346"/>
                </a:lnTo>
                <a:lnTo>
                  <a:pt x="11724" y="3354"/>
                </a:lnTo>
                <a:lnTo>
                  <a:pt x="11722" y="3355"/>
                </a:lnTo>
                <a:lnTo>
                  <a:pt x="11719" y="3356"/>
                </a:lnTo>
                <a:lnTo>
                  <a:pt x="11718" y="3358"/>
                </a:lnTo>
                <a:lnTo>
                  <a:pt x="11717" y="3362"/>
                </a:lnTo>
                <a:lnTo>
                  <a:pt x="11716" y="3363"/>
                </a:lnTo>
                <a:lnTo>
                  <a:pt x="11715" y="3365"/>
                </a:lnTo>
                <a:lnTo>
                  <a:pt x="11713" y="3366"/>
                </a:lnTo>
                <a:lnTo>
                  <a:pt x="11692" y="3372"/>
                </a:lnTo>
                <a:lnTo>
                  <a:pt x="11683" y="3373"/>
                </a:lnTo>
                <a:lnTo>
                  <a:pt x="11677" y="3366"/>
                </a:lnTo>
                <a:lnTo>
                  <a:pt x="11671" y="3369"/>
                </a:lnTo>
                <a:lnTo>
                  <a:pt x="11665" y="3370"/>
                </a:lnTo>
                <a:lnTo>
                  <a:pt x="11659" y="3369"/>
                </a:lnTo>
                <a:lnTo>
                  <a:pt x="11656" y="3368"/>
                </a:lnTo>
                <a:lnTo>
                  <a:pt x="11655" y="3373"/>
                </a:lnTo>
                <a:lnTo>
                  <a:pt x="11652" y="3377"/>
                </a:lnTo>
                <a:lnTo>
                  <a:pt x="11648" y="3381"/>
                </a:lnTo>
                <a:lnTo>
                  <a:pt x="11641" y="3386"/>
                </a:lnTo>
                <a:lnTo>
                  <a:pt x="11638" y="3388"/>
                </a:lnTo>
                <a:lnTo>
                  <a:pt x="11633" y="3389"/>
                </a:lnTo>
                <a:lnTo>
                  <a:pt x="11628" y="3390"/>
                </a:lnTo>
                <a:lnTo>
                  <a:pt x="11614" y="3394"/>
                </a:lnTo>
                <a:lnTo>
                  <a:pt x="11611" y="3396"/>
                </a:lnTo>
                <a:lnTo>
                  <a:pt x="11606" y="3393"/>
                </a:lnTo>
                <a:lnTo>
                  <a:pt x="11595" y="3394"/>
                </a:lnTo>
                <a:lnTo>
                  <a:pt x="11567" y="3387"/>
                </a:lnTo>
                <a:lnTo>
                  <a:pt x="11555" y="3378"/>
                </a:lnTo>
                <a:lnTo>
                  <a:pt x="11547" y="3365"/>
                </a:lnTo>
                <a:lnTo>
                  <a:pt x="11542" y="3348"/>
                </a:lnTo>
                <a:lnTo>
                  <a:pt x="11539" y="3330"/>
                </a:lnTo>
                <a:lnTo>
                  <a:pt x="11538" y="3327"/>
                </a:lnTo>
                <a:lnTo>
                  <a:pt x="11535" y="3322"/>
                </a:lnTo>
                <a:lnTo>
                  <a:pt x="11535" y="3320"/>
                </a:lnTo>
                <a:lnTo>
                  <a:pt x="11535" y="3317"/>
                </a:lnTo>
                <a:lnTo>
                  <a:pt x="11537" y="3313"/>
                </a:lnTo>
                <a:lnTo>
                  <a:pt x="11538" y="3311"/>
                </a:lnTo>
                <a:lnTo>
                  <a:pt x="11537" y="3308"/>
                </a:lnTo>
                <a:lnTo>
                  <a:pt x="11535" y="3305"/>
                </a:lnTo>
                <a:lnTo>
                  <a:pt x="11533" y="3304"/>
                </a:lnTo>
                <a:lnTo>
                  <a:pt x="11530" y="3303"/>
                </a:lnTo>
                <a:lnTo>
                  <a:pt x="11528" y="3299"/>
                </a:lnTo>
                <a:lnTo>
                  <a:pt x="11525" y="3270"/>
                </a:lnTo>
                <a:lnTo>
                  <a:pt x="11526" y="3240"/>
                </a:lnTo>
                <a:lnTo>
                  <a:pt x="11524" y="3232"/>
                </a:lnTo>
                <a:lnTo>
                  <a:pt x="11520" y="3226"/>
                </a:lnTo>
                <a:lnTo>
                  <a:pt x="11517" y="3219"/>
                </a:lnTo>
                <a:lnTo>
                  <a:pt x="11513" y="3208"/>
                </a:lnTo>
                <a:lnTo>
                  <a:pt x="11510" y="3204"/>
                </a:lnTo>
                <a:lnTo>
                  <a:pt x="11499" y="3199"/>
                </a:lnTo>
                <a:lnTo>
                  <a:pt x="11497" y="3197"/>
                </a:lnTo>
                <a:lnTo>
                  <a:pt x="11496" y="3193"/>
                </a:lnTo>
                <a:lnTo>
                  <a:pt x="11494" y="3189"/>
                </a:lnTo>
                <a:lnTo>
                  <a:pt x="11492" y="3187"/>
                </a:lnTo>
                <a:lnTo>
                  <a:pt x="11489" y="3186"/>
                </a:lnTo>
                <a:lnTo>
                  <a:pt x="11485" y="3184"/>
                </a:lnTo>
                <a:lnTo>
                  <a:pt x="11480" y="3179"/>
                </a:lnTo>
                <a:lnTo>
                  <a:pt x="11474" y="3177"/>
                </a:lnTo>
                <a:lnTo>
                  <a:pt x="11466" y="3180"/>
                </a:lnTo>
                <a:lnTo>
                  <a:pt x="11463" y="3174"/>
                </a:lnTo>
                <a:lnTo>
                  <a:pt x="11452" y="3167"/>
                </a:lnTo>
                <a:lnTo>
                  <a:pt x="11446" y="3162"/>
                </a:lnTo>
                <a:lnTo>
                  <a:pt x="11444" y="3155"/>
                </a:lnTo>
                <a:lnTo>
                  <a:pt x="11443" y="3147"/>
                </a:lnTo>
                <a:lnTo>
                  <a:pt x="11442" y="3137"/>
                </a:lnTo>
                <a:lnTo>
                  <a:pt x="11443" y="3129"/>
                </a:lnTo>
                <a:lnTo>
                  <a:pt x="11446" y="3114"/>
                </a:lnTo>
                <a:lnTo>
                  <a:pt x="11447" y="3106"/>
                </a:lnTo>
                <a:lnTo>
                  <a:pt x="11446" y="3096"/>
                </a:lnTo>
                <a:lnTo>
                  <a:pt x="11437" y="3069"/>
                </a:lnTo>
                <a:lnTo>
                  <a:pt x="11440" y="3059"/>
                </a:lnTo>
                <a:lnTo>
                  <a:pt x="11440" y="3047"/>
                </a:lnTo>
                <a:lnTo>
                  <a:pt x="11438" y="3034"/>
                </a:lnTo>
                <a:lnTo>
                  <a:pt x="11436" y="3024"/>
                </a:lnTo>
                <a:lnTo>
                  <a:pt x="11430" y="3008"/>
                </a:lnTo>
                <a:lnTo>
                  <a:pt x="11429" y="2995"/>
                </a:lnTo>
                <a:lnTo>
                  <a:pt x="11424" y="2985"/>
                </a:lnTo>
                <a:lnTo>
                  <a:pt x="11418" y="2946"/>
                </a:lnTo>
                <a:lnTo>
                  <a:pt x="11419" y="2939"/>
                </a:lnTo>
                <a:lnTo>
                  <a:pt x="11421" y="2933"/>
                </a:lnTo>
                <a:lnTo>
                  <a:pt x="11418" y="2933"/>
                </a:lnTo>
                <a:lnTo>
                  <a:pt x="11412" y="2935"/>
                </a:lnTo>
                <a:lnTo>
                  <a:pt x="11411" y="2937"/>
                </a:lnTo>
                <a:lnTo>
                  <a:pt x="11402" y="2937"/>
                </a:lnTo>
                <a:lnTo>
                  <a:pt x="11399" y="2938"/>
                </a:lnTo>
                <a:lnTo>
                  <a:pt x="11395" y="2940"/>
                </a:lnTo>
                <a:lnTo>
                  <a:pt x="11392" y="2935"/>
                </a:lnTo>
                <a:lnTo>
                  <a:pt x="11386" y="2936"/>
                </a:lnTo>
                <a:lnTo>
                  <a:pt x="11379" y="2938"/>
                </a:lnTo>
                <a:lnTo>
                  <a:pt x="11373" y="2937"/>
                </a:lnTo>
                <a:lnTo>
                  <a:pt x="11370" y="2931"/>
                </a:lnTo>
                <a:lnTo>
                  <a:pt x="11367" y="2914"/>
                </a:lnTo>
                <a:lnTo>
                  <a:pt x="11366" y="2911"/>
                </a:lnTo>
                <a:lnTo>
                  <a:pt x="11363" y="2907"/>
                </a:lnTo>
                <a:lnTo>
                  <a:pt x="11356" y="2905"/>
                </a:lnTo>
                <a:lnTo>
                  <a:pt x="11349" y="2900"/>
                </a:lnTo>
                <a:lnTo>
                  <a:pt x="11334" y="2885"/>
                </a:lnTo>
                <a:lnTo>
                  <a:pt x="11331" y="2883"/>
                </a:lnTo>
                <a:lnTo>
                  <a:pt x="11327" y="2883"/>
                </a:lnTo>
                <a:lnTo>
                  <a:pt x="11324" y="2885"/>
                </a:lnTo>
                <a:lnTo>
                  <a:pt x="11320" y="2888"/>
                </a:lnTo>
                <a:lnTo>
                  <a:pt x="11317" y="2887"/>
                </a:lnTo>
                <a:lnTo>
                  <a:pt x="11316" y="2885"/>
                </a:lnTo>
                <a:lnTo>
                  <a:pt x="11314" y="2883"/>
                </a:lnTo>
                <a:lnTo>
                  <a:pt x="11307" y="2884"/>
                </a:lnTo>
                <a:lnTo>
                  <a:pt x="11297" y="2887"/>
                </a:lnTo>
                <a:lnTo>
                  <a:pt x="11291" y="2886"/>
                </a:lnTo>
                <a:lnTo>
                  <a:pt x="11286" y="2883"/>
                </a:lnTo>
                <a:lnTo>
                  <a:pt x="11281" y="2878"/>
                </a:lnTo>
                <a:lnTo>
                  <a:pt x="11279" y="2871"/>
                </a:lnTo>
                <a:lnTo>
                  <a:pt x="11277" y="2842"/>
                </a:lnTo>
                <a:lnTo>
                  <a:pt x="11272" y="2830"/>
                </a:lnTo>
                <a:lnTo>
                  <a:pt x="11266" y="2820"/>
                </a:lnTo>
                <a:lnTo>
                  <a:pt x="11257" y="2811"/>
                </a:lnTo>
                <a:lnTo>
                  <a:pt x="11257" y="2817"/>
                </a:lnTo>
                <a:lnTo>
                  <a:pt x="11258" y="2821"/>
                </a:lnTo>
                <a:lnTo>
                  <a:pt x="11260" y="2824"/>
                </a:lnTo>
                <a:lnTo>
                  <a:pt x="11263" y="2826"/>
                </a:lnTo>
                <a:lnTo>
                  <a:pt x="11263" y="2829"/>
                </a:lnTo>
                <a:lnTo>
                  <a:pt x="11248" y="2832"/>
                </a:lnTo>
                <a:lnTo>
                  <a:pt x="11250" y="2824"/>
                </a:lnTo>
                <a:lnTo>
                  <a:pt x="11248" y="2817"/>
                </a:lnTo>
                <a:lnTo>
                  <a:pt x="11244" y="2810"/>
                </a:lnTo>
                <a:lnTo>
                  <a:pt x="11241" y="2801"/>
                </a:lnTo>
                <a:lnTo>
                  <a:pt x="11241" y="2789"/>
                </a:lnTo>
                <a:lnTo>
                  <a:pt x="11240" y="2783"/>
                </a:lnTo>
                <a:lnTo>
                  <a:pt x="11236" y="2780"/>
                </a:lnTo>
                <a:lnTo>
                  <a:pt x="11218" y="2776"/>
                </a:lnTo>
                <a:lnTo>
                  <a:pt x="11215" y="2772"/>
                </a:lnTo>
                <a:lnTo>
                  <a:pt x="11215" y="2755"/>
                </a:lnTo>
                <a:lnTo>
                  <a:pt x="11214" y="2750"/>
                </a:lnTo>
                <a:lnTo>
                  <a:pt x="11210" y="2745"/>
                </a:lnTo>
                <a:lnTo>
                  <a:pt x="11202" y="2736"/>
                </a:lnTo>
                <a:lnTo>
                  <a:pt x="11199" y="2735"/>
                </a:lnTo>
                <a:lnTo>
                  <a:pt x="11195" y="2735"/>
                </a:lnTo>
                <a:lnTo>
                  <a:pt x="11193" y="2734"/>
                </a:lnTo>
                <a:lnTo>
                  <a:pt x="11196" y="2730"/>
                </a:lnTo>
                <a:lnTo>
                  <a:pt x="11192" y="2726"/>
                </a:lnTo>
                <a:lnTo>
                  <a:pt x="11190" y="2722"/>
                </a:lnTo>
                <a:lnTo>
                  <a:pt x="11187" y="2719"/>
                </a:lnTo>
                <a:lnTo>
                  <a:pt x="11182" y="2718"/>
                </a:lnTo>
                <a:lnTo>
                  <a:pt x="11179" y="2718"/>
                </a:lnTo>
                <a:lnTo>
                  <a:pt x="11176" y="2717"/>
                </a:lnTo>
                <a:lnTo>
                  <a:pt x="11173" y="2715"/>
                </a:lnTo>
                <a:lnTo>
                  <a:pt x="11172" y="2711"/>
                </a:lnTo>
                <a:lnTo>
                  <a:pt x="11168" y="2700"/>
                </a:lnTo>
                <a:lnTo>
                  <a:pt x="11158" y="2694"/>
                </a:lnTo>
                <a:lnTo>
                  <a:pt x="11138" y="2688"/>
                </a:lnTo>
                <a:lnTo>
                  <a:pt x="11140" y="2686"/>
                </a:lnTo>
                <a:lnTo>
                  <a:pt x="11140" y="2683"/>
                </a:lnTo>
                <a:lnTo>
                  <a:pt x="11138" y="2681"/>
                </a:lnTo>
                <a:lnTo>
                  <a:pt x="11136" y="2679"/>
                </a:lnTo>
                <a:lnTo>
                  <a:pt x="11134" y="2679"/>
                </a:lnTo>
                <a:lnTo>
                  <a:pt x="11129" y="2687"/>
                </a:lnTo>
                <a:lnTo>
                  <a:pt x="11127" y="2688"/>
                </a:lnTo>
                <a:lnTo>
                  <a:pt x="11123" y="2687"/>
                </a:lnTo>
                <a:lnTo>
                  <a:pt x="11122" y="2685"/>
                </a:lnTo>
                <a:lnTo>
                  <a:pt x="11122" y="2682"/>
                </a:lnTo>
                <a:lnTo>
                  <a:pt x="11121" y="2679"/>
                </a:lnTo>
                <a:lnTo>
                  <a:pt x="11117" y="2677"/>
                </a:lnTo>
                <a:lnTo>
                  <a:pt x="11115" y="2678"/>
                </a:lnTo>
                <a:lnTo>
                  <a:pt x="11114" y="2677"/>
                </a:lnTo>
                <a:lnTo>
                  <a:pt x="11112" y="2673"/>
                </a:lnTo>
                <a:lnTo>
                  <a:pt x="11113" y="2672"/>
                </a:lnTo>
                <a:lnTo>
                  <a:pt x="11114" y="2671"/>
                </a:lnTo>
                <a:lnTo>
                  <a:pt x="11116" y="2669"/>
                </a:lnTo>
                <a:lnTo>
                  <a:pt x="11117" y="2667"/>
                </a:lnTo>
                <a:lnTo>
                  <a:pt x="11116" y="2665"/>
                </a:lnTo>
                <a:lnTo>
                  <a:pt x="11114" y="2663"/>
                </a:lnTo>
                <a:lnTo>
                  <a:pt x="11112" y="2661"/>
                </a:lnTo>
                <a:lnTo>
                  <a:pt x="11111" y="2657"/>
                </a:lnTo>
                <a:lnTo>
                  <a:pt x="11106" y="2646"/>
                </a:lnTo>
                <a:lnTo>
                  <a:pt x="11105" y="2642"/>
                </a:lnTo>
                <a:lnTo>
                  <a:pt x="11104" y="2628"/>
                </a:lnTo>
                <a:lnTo>
                  <a:pt x="11101" y="2621"/>
                </a:lnTo>
                <a:lnTo>
                  <a:pt x="11100" y="2616"/>
                </a:lnTo>
                <a:lnTo>
                  <a:pt x="11101" y="2613"/>
                </a:lnTo>
                <a:lnTo>
                  <a:pt x="11102" y="2611"/>
                </a:lnTo>
                <a:lnTo>
                  <a:pt x="11103" y="2609"/>
                </a:lnTo>
                <a:lnTo>
                  <a:pt x="11102" y="2604"/>
                </a:lnTo>
                <a:lnTo>
                  <a:pt x="11100" y="2598"/>
                </a:lnTo>
                <a:lnTo>
                  <a:pt x="11101" y="2577"/>
                </a:lnTo>
                <a:lnTo>
                  <a:pt x="11100" y="2568"/>
                </a:lnTo>
                <a:lnTo>
                  <a:pt x="11098" y="2562"/>
                </a:lnTo>
                <a:lnTo>
                  <a:pt x="11094" y="2556"/>
                </a:lnTo>
                <a:lnTo>
                  <a:pt x="11077" y="2539"/>
                </a:lnTo>
                <a:lnTo>
                  <a:pt x="11076" y="2538"/>
                </a:lnTo>
                <a:lnTo>
                  <a:pt x="11076" y="2533"/>
                </a:lnTo>
                <a:lnTo>
                  <a:pt x="11078" y="2523"/>
                </a:lnTo>
                <a:lnTo>
                  <a:pt x="11079" y="2517"/>
                </a:lnTo>
                <a:lnTo>
                  <a:pt x="11078" y="2512"/>
                </a:lnTo>
                <a:lnTo>
                  <a:pt x="11075" y="2504"/>
                </a:lnTo>
                <a:lnTo>
                  <a:pt x="11075" y="2499"/>
                </a:lnTo>
                <a:lnTo>
                  <a:pt x="11075" y="2495"/>
                </a:lnTo>
                <a:lnTo>
                  <a:pt x="11077" y="2492"/>
                </a:lnTo>
                <a:lnTo>
                  <a:pt x="11079" y="2487"/>
                </a:lnTo>
                <a:lnTo>
                  <a:pt x="11080" y="2481"/>
                </a:lnTo>
                <a:lnTo>
                  <a:pt x="11075" y="2484"/>
                </a:lnTo>
                <a:lnTo>
                  <a:pt x="11071" y="2489"/>
                </a:lnTo>
                <a:lnTo>
                  <a:pt x="11068" y="2490"/>
                </a:lnTo>
                <a:lnTo>
                  <a:pt x="11065" y="2489"/>
                </a:lnTo>
                <a:lnTo>
                  <a:pt x="11063" y="2487"/>
                </a:lnTo>
                <a:lnTo>
                  <a:pt x="11059" y="2481"/>
                </a:lnTo>
                <a:lnTo>
                  <a:pt x="11052" y="2473"/>
                </a:lnTo>
                <a:lnTo>
                  <a:pt x="11042" y="2455"/>
                </a:lnTo>
                <a:lnTo>
                  <a:pt x="11040" y="2445"/>
                </a:lnTo>
                <a:lnTo>
                  <a:pt x="11038" y="2424"/>
                </a:lnTo>
                <a:lnTo>
                  <a:pt x="11038" y="2403"/>
                </a:lnTo>
                <a:lnTo>
                  <a:pt x="11040" y="2393"/>
                </a:lnTo>
                <a:lnTo>
                  <a:pt x="11045" y="2375"/>
                </a:lnTo>
                <a:lnTo>
                  <a:pt x="11046" y="2364"/>
                </a:lnTo>
                <a:lnTo>
                  <a:pt x="11050" y="2361"/>
                </a:lnTo>
                <a:lnTo>
                  <a:pt x="11056" y="2361"/>
                </a:lnTo>
                <a:lnTo>
                  <a:pt x="11067" y="2361"/>
                </a:lnTo>
                <a:lnTo>
                  <a:pt x="11072" y="2359"/>
                </a:lnTo>
                <a:lnTo>
                  <a:pt x="11081" y="2351"/>
                </a:lnTo>
                <a:lnTo>
                  <a:pt x="11085" y="2349"/>
                </a:lnTo>
                <a:lnTo>
                  <a:pt x="11101" y="2348"/>
                </a:lnTo>
                <a:lnTo>
                  <a:pt x="11106" y="2349"/>
                </a:lnTo>
                <a:lnTo>
                  <a:pt x="11110" y="2351"/>
                </a:lnTo>
                <a:lnTo>
                  <a:pt x="11113" y="2353"/>
                </a:lnTo>
                <a:lnTo>
                  <a:pt x="11116" y="2357"/>
                </a:lnTo>
                <a:lnTo>
                  <a:pt x="11117" y="2361"/>
                </a:lnTo>
                <a:lnTo>
                  <a:pt x="11121" y="2360"/>
                </a:lnTo>
                <a:lnTo>
                  <a:pt x="11172" y="2364"/>
                </a:lnTo>
                <a:lnTo>
                  <a:pt x="11179" y="2363"/>
                </a:lnTo>
                <a:lnTo>
                  <a:pt x="11193" y="2358"/>
                </a:lnTo>
                <a:lnTo>
                  <a:pt x="11200" y="2358"/>
                </a:lnTo>
                <a:lnTo>
                  <a:pt x="11222" y="2368"/>
                </a:lnTo>
                <a:lnTo>
                  <a:pt x="11228" y="2366"/>
                </a:lnTo>
                <a:lnTo>
                  <a:pt x="11231" y="2364"/>
                </a:lnTo>
                <a:lnTo>
                  <a:pt x="11235" y="2365"/>
                </a:lnTo>
                <a:lnTo>
                  <a:pt x="11238" y="2367"/>
                </a:lnTo>
                <a:lnTo>
                  <a:pt x="11242" y="2367"/>
                </a:lnTo>
                <a:lnTo>
                  <a:pt x="11245" y="2365"/>
                </a:lnTo>
                <a:lnTo>
                  <a:pt x="11250" y="2358"/>
                </a:lnTo>
                <a:lnTo>
                  <a:pt x="11254" y="2355"/>
                </a:lnTo>
                <a:lnTo>
                  <a:pt x="11311" y="2351"/>
                </a:lnTo>
                <a:lnTo>
                  <a:pt x="11337" y="2340"/>
                </a:lnTo>
                <a:lnTo>
                  <a:pt x="11339" y="2304"/>
                </a:lnTo>
                <a:lnTo>
                  <a:pt x="11337" y="2307"/>
                </a:lnTo>
                <a:lnTo>
                  <a:pt x="11335" y="2306"/>
                </a:lnTo>
                <a:lnTo>
                  <a:pt x="11333" y="2304"/>
                </a:lnTo>
                <a:lnTo>
                  <a:pt x="11333" y="2298"/>
                </a:lnTo>
                <a:lnTo>
                  <a:pt x="11334" y="2297"/>
                </a:lnTo>
                <a:lnTo>
                  <a:pt x="11338" y="2293"/>
                </a:lnTo>
                <a:lnTo>
                  <a:pt x="11339" y="2291"/>
                </a:lnTo>
                <a:lnTo>
                  <a:pt x="11339" y="2282"/>
                </a:lnTo>
                <a:lnTo>
                  <a:pt x="11337" y="2274"/>
                </a:lnTo>
                <a:lnTo>
                  <a:pt x="11336" y="2268"/>
                </a:lnTo>
                <a:lnTo>
                  <a:pt x="11340" y="2262"/>
                </a:lnTo>
                <a:lnTo>
                  <a:pt x="11338" y="2256"/>
                </a:lnTo>
                <a:lnTo>
                  <a:pt x="11339" y="2253"/>
                </a:lnTo>
                <a:lnTo>
                  <a:pt x="11341" y="2250"/>
                </a:lnTo>
                <a:lnTo>
                  <a:pt x="11342" y="2246"/>
                </a:lnTo>
                <a:lnTo>
                  <a:pt x="11342" y="2240"/>
                </a:lnTo>
                <a:lnTo>
                  <a:pt x="11339" y="2230"/>
                </a:lnTo>
                <a:lnTo>
                  <a:pt x="11337" y="2217"/>
                </a:lnTo>
                <a:lnTo>
                  <a:pt x="11335" y="2213"/>
                </a:lnTo>
                <a:lnTo>
                  <a:pt x="11332" y="2208"/>
                </a:lnTo>
                <a:lnTo>
                  <a:pt x="11330" y="2202"/>
                </a:lnTo>
                <a:lnTo>
                  <a:pt x="11330" y="2198"/>
                </a:lnTo>
                <a:lnTo>
                  <a:pt x="11331" y="2194"/>
                </a:lnTo>
                <a:lnTo>
                  <a:pt x="11331" y="2190"/>
                </a:lnTo>
                <a:lnTo>
                  <a:pt x="11330" y="2184"/>
                </a:lnTo>
                <a:lnTo>
                  <a:pt x="11322" y="2173"/>
                </a:lnTo>
                <a:lnTo>
                  <a:pt x="11298" y="2156"/>
                </a:lnTo>
                <a:lnTo>
                  <a:pt x="11290" y="2142"/>
                </a:lnTo>
                <a:lnTo>
                  <a:pt x="11287" y="2135"/>
                </a:lnTo>
                <a:lnTo>
                  <a:pt x="11285" y="2123"/>
                </a:lnTo>
                <a:lnTo>
                  <a:pt x="11282" y="2113"/>
                </a:lnTo>
                <a:lnTo>
                  <a:pt x="11276" y="2109"/>
                </a:lnTo>
                <a:lnTo>
                  <a:pt x="11273" y="2105"/>
                </a:lnTo>
                <a:lnTo>
                  <a:pt x="11265" y="2084"/>
                </a:lnTo>
                <a:lnTo>
                  <a:pt x="11242" y="2055"/>
                </a:lnTo>
                <a:lnTo>
                  <a:pt x="11234" y="2049"/>
                </a:lnTo>
                <a:lnTo>
                  <a:pt x="11231" y="2046"/>
                </a:lnTo>
                <a:lnTo>
                  <a:pt x="11231" y="2044"/>
                </a:lnTo>
                <a:lnTo>
                  <a:pt x="11230" y="2040"/>
                </a:lnTo>
                <a:lnTo>
                  <a:pt x="11230" y="2037"/>
                </a:lnTo>
                <a:lnTo>
                  <a:pt x="11228" y="2036"/>
                </a:lnTo>
                <a:lnTo>
                  <a:pt x="11224" y="2035"/>
                </a:lnTo>
                <a:lnTo>
                  <a:pt x="11223" y="2034"/>
                </a:lnTo>
                <a:lnTo>
                  <a:pt x="11220" y="2028"/>
                </a:lnTo>
                <a:lnTo>
                  <a:pt x="11215" y="2024"/>
                </a:lnTo>
                <a:lnTo>
                  <a:pt x="11210" y="2020"/>
                </a:lnTo>
                <a:lnTo>
                  <a:pt x="11195" y="2018"/>
                </a:lnTo>
                <a:lnTo>
                  <a:pt x="11179" y="2010"/>
                </a:lnTo>
                <a:lnTo>
                  <a:pt x="11177" y="2008"/>
                </a:lnTo>
                <a:lnTo>
                  <a:pt x="11175" y="2007"/>
                </a:lnTo>
                <a:lnTo>
                  <a:pt x="11173" y="2009"/>
                </a:lnTo>
                <a:lnTo>
                  <a:pt x="11172" y="2011"/>
                </a:lnTo>
                <a:lnTo>
                  <a:pt x="11171" y="2012"/>
                </a:lnTo>
                <a:lnTo>
                  <a:pt x="11171" y="2013"/>
                </a:lnTo>
                <a:lnTo>
                  <a:pt x="11168" y="2013"/>
                </a:lnTo>
                <a:lnTo>
                  <a:pt x="11160" y="2008"/>
                </a:lnTo>
                <a:lnTo>
                  <a:pt x="11158" y="2007"/>
                </a:lnTo>
                <a:lnTo>
                  <a:pt x="11153" y="2009"/>
                </a:lnTo>
                <a:lnTo>
                  <a:pt x="11150" y="2013"/>
                </a:lnTo>
                <a:lnTo>
                  <a:pt x="11146" y="2018"/>
                </a:lnTo>
                <a:lnTo>
                  <a:pt x="11143" y="2022"/>
                </a:lnTo>
                <a:lnTo>
                  <a:pt x="11139" y="2024"/>
                </a:lnTo>
                <a:lnTo>
                  <a:pt x="11136" y="2024"/>
                </a:lnTo>
                <a:lnTo>
                  <a:pt x="11106" y="2019"/>
                </a:lnTo>
                <a:lnTo>
                  <a:pt x="11102" y="2021"/>
                </a:lnTo>
                <a:lnTo>
                  <a:pt x="11101" y="2024"/>
                </a:lnTo>
                <a:lnTo>
                  <a:pt x="11098" y="2019"/>
                </a:lnTo>
                <a:lnTo>
                  <a:pt x="11094" y="2010"/>
                </a:lnTo>
                <a:lnTo>
                  <a:pt x="11090" y="2005"/>
                </a:lnTo>
                <a:lnTo>
                  <a:pt x="11088" y="2004"/>
                </a:lnTo>
                <a:lnTo>
                  <a:pt x="11085" y="2004"/>
                </a:lnTo>
                <a:lnTo>
                  <a:pt x="11080" y="2009"/>
                </a:lnTo>
                <a:lnTo>
                  <a:pt x="11077" y="2010"/>
                </a:lnTo>
                <a:lnTo>
                  <a:pt x="11075" y="2007"/>
                </a:lnTo>
                <a:lnTo>
                  <a:pt x="11072" y="2006"/>
                </a:lnTo>
                <a:lnTo>
                  <a:pt x="11068" y="2005"/>
                </a:lnTo>
                <a:lnTo>
                  <a:pt x="11066" y="2004"/>
                </a:lnTo>
                <a:lnTo>
                  <a:pt x="11049" y="1989"/>
                </a:lnTo>
                <a:lnTo>
                  <a:pt x="11046" y="1982"/>
                </a:lnTo>
                <a:lnTo>
                  <a:pt x="11045" y="1974"/>
                </a:lnTo>
                <a:lnTo>
                  <a:pt x="11042" y="1968"/>
                </a:lnTo>
                <a:lnTo>
                  <a:pt x="11037" y="1965"/>
                </a:lnTo>
                <a:lnTo>
                  <a:pt x="11032" y="1964"/>
                </a:lnTo>
                <a:lnTo>
                  <a:pt x="11027" y="1962"/>
                </a:lnTo>
                <a:lnTo>
                  <a:pt x="11021" y="1961"/>
                </a:lnTo>
                <a:lnTo>
                  <a:pt x="11014" y="1962"/>
                </a:lnTo>
                <a:lnTo>
                  <a:pt x="11009" y="1965"/>
                </a:lnTo>
                <a:lnTo>
                  <a:pt x="11003" y="1966"/>
                </a:lnTo>
                <a:lnTo>
                  <a:pt x="10998" y="1964"/>
                </a:lnTo>
                <a:lnTo>
                  <a:pt x="10997" y="1957"/>
                </a:lnTo>
                <a:lnTo>
                  <a:pt x="10995" y="1949"/>
                </a:lnTo>
                <a:lnTo>
                  <a:pt x="10992" y="1946"/>
                </a:lnTo>
                <a:lnTo>
                  <a:pt x="10985" y="1944"/>
                </a:lnTo>
                <a:lnTo>
                  <a:pt x="10974" y="1935"/>
                </a:lnTo>
                <a:lnTo>
                  <a:pt x="10952" y="1927"/>
                </a:lnTo>
                <a:lnTo>
                  <a:pt x="10912" y="1884"/>
                </a:lnTo>
                <a:lnTo>
                  <a:pt x="10908" y="1882"/>
                </a:lnTo>
                <a:lnTo>
                  <a:pt x="10900" y="1880"/>
                </a:lnTo>
                <a:lnTo>
                  <a:pt x="10898" y="1876"/>
                </a:lnTo>
                <a:lnTo>
                  <a:pt x="10897" y="1872"/>
                </a:lnTo>
                <a:lnTo>
                  <a:pt x="10896" y="1868"/>
                </a:lnTo>
                <a:lnTo>
                  <a:pt x="10890" y="1862"/>
                </a:lnTo>
                <a:lnTo>
                  <a:pt x="10884" y="1862"/>
                </a:lnTo>
                <a:lnTo>
                  <a:pt x="10877" y="1863"/>
                </a:lnTo>
                <a:lnTo>
                  <a:pt x="10870" y="1863"/>
                </a:lnTo>
                <a:lnTo>
                  <a:pt x="10872" y="1863"/>
                </a:lnTo>
                <a:lnTo>
                  <a:pt x="10868" y="1864"/>
                </a:lnTo>
                <a:lnTo>
                  <a:pt x="10864" y="1862"/>
                </a:lnTo>
                <a:lnTo>
                  <a:pt x="10861" y="1859"/>
                </a:lnTo>
                <a:lnTo>
                  <a:pt x="10859" y="1857"/>
                </a:lnTo>
                <a:lnTo>
                  <a:pt x="10853" y="1852"/>
                </a:lnTo>
                <a:lnTo>
                  <a:pt x="10851" y="1851"/>
                </a:lnTo>
                <a:lnTo>
                  <a:pt x="10847" y="1851"/>
                </a:lnTo>
                <a:lnTo>
                  <a:pt x="10843" y="1852"/>
                </a:lnTo>
                <a:lnTo>
                  <a:pt x="10836" y="1855"/>
                </a:lnTo>
                <a:lnTo>
                  <a:pt x="10832" y="1854"/>
                </a:lnTo>
                <a:lnTo>
                  <a:pt x="10829" y="1852"/>
                </a:lnTo>
                <a:lnTo>
                  <a:pt x="10826" y="1848"/>
                </a:lnTo>
                <a:lnTo>
                  <a:pt x="10823" y="1845"/>
                </a:lnTo>
                <a:lnTo>
                  <a:pt x="10817" y="1848"/>
                </a:lnTo>
                <a:lnTo>
                  <a:pt x="10814" y="1846"/>
                </a:lnTo>
                <a:lnTo>
                  <a:pt x="10808" y="1842"/>
                </a:lnTo>
                <a:lnTo>
                  <a:pt x="10800" y="1842"/>
                </a:lnTo>
                <a:lnTo>
                  <a:pt x="10796" y="1840"/>
                </a:lnTo>
                <a:lnTo>
                  <a:pt x="10794" y="1835"/>
                </a:lnTo>
                <a:lnTo>
                  <a:pt x="10793" y="1831"/>
                </a:lnTo>
                <a:lnTo>
                  <a:pt x="10789" y="1830"/>
                </a:lnTo>
                <a:lnTo>
                  <a:pt x="10781" y="1830"/>
                </a:lnTo>
                <a:lnTo>
                  <a:pt x="10776" y="1828"/>
                </a:lnTo>
                <a:lnTo>
                  <a:pt x="10765" y="1821"/>
                </a:lnTo>
                <a:lnTo>
                  <a:pt x="10761" y="1821"/>
                </a:lnTo>
                <a:lnTo>
                  <a:pt x="10760" y="1819"/>
                </a:lnTo>
                <a:lnTo>
                  <a:pt x="10759" y="1818"/>
                </a:lnTo>
                <a:lnTo>
                  <a:pt x="10757" y="1818"/>
                </a:lnTo>
                <a:lnTo>
                  <a:pt x="10754" y="1821"/>
                </a:lnTo>
                <a:lnTo>
                  <a:pt x="10747" y="1816"/>
                </a:lnTo>
                <a:lnTo>
                  <a:pt x="10741" y="1814"/>
                </a:lnTo>
                <a:lnTo>
                  <a:pt x="10736" y="1811"/>
                </a:lnTo>
                <a:lnTo>
                  <a:pt x="10730" y="1803"/>
                </a:lnTo>
                <a:lnTo>
                  <a:pt x="10726" y="1807"/>
                </a:lnTo>
                <a:lnTo>
                  <a:pt x="10721" y="1808"/>
                </a:lnTo>
                <a:lnTo>
                  <a:pt x="10716" y="1809"/>
                </a:lnTo>
                <a:lnTo>
                  <a:pt x="10712" y="1815"/>
                </a:lnTo>
                <a:lnTo>
                  <a:pt x="10711" y="1814"/>
                </a:lnTo>
                <a:lnTo>
                  <a:pt x="10710" y="1813"/>
                </a:lnTo>
                <a:lnTo>
                  <a:pt x="10708" y="1812"/>
                </a:lnTo>
                <a:lnTo>
                  <a:pt x="10707" y="1816"/>
                </a:lnTo>
                <a:lnTo>
                  <a:pt x="10706" y="1821"/>
                </a:lnTo>
                <a:lnTo>
                  <a:pt x="10705" y="1824"/>
                </a:lnTo>
                <a:lnTo>
                  <a:pt x="10703" y="1824"/>
                </a:lnTo>
                <a:lnTo>
                  <a:pt x="10698" y="1810"/>
                </a:lnTo>
                <a:lnTo>
                  <a:pt x="10691" y="1808"/>
                </a:lnTo>
                <a:lnTo>
                  <a:pt x="10671" y="1812"/>
                </a:lnTo>
                <a:lnTo>
                  <a:pt x="10662" y="1808"/>
                </a:lnTo>
                <a:lnTo>
                  <a:pt x="10655" y="1798"/>
                </a:lnTo>
                <a:lnTo>
                  <a:pt x="10651" y="1784"/>
                </a:lnTo>
                <a:lnTo>
                  <a:pt x="10652" y="1770"/>
                </a:lnTo>
                <a:lnTo>
                  <a:pt x="10658" y="1756"/>
                </a:lnTo>
                <a:lnTo>
                  <a:pt x="10659" y="1751"/>
                </a:lnTo>
                <a:lnTo>
                  <a:pt x="10659" y="1746"/>
                </a:lnTo>
                <a:lnTo>
                  <a:pt x="10658" y="1739"/>
                </a:lnTo>
                <a:lnTo>
                  <a:pt x="10657" y="1736"/>
                </a:lnTo>
                <a:lnTo>
                  <a:pt x="10659" y="1726"/>
                </a:lnTo>
                <a:lnTo>
                  <a:pt x="10671" y="1704"/>
                </a:lnTo>
                <a:lnTo>
                  <a:pt x="10673" y="1696"/>
                </a:lnTo>
                <a:lnTo>
                  <a:pt x="10674" y="1688"/>
                </a:lnTo>
                <a:lnTo>
                  <a:pt x="10674" y="1669"/>
                </a:lnTo>
                <a:lnTo>
                  <a:pt x="10674" y="1665"/>
                </a:lnTo>
                <a:lnTo>
                  <a:pt x="10676" y="1655"/>
                </a:lnTo>
                <a:lnTo>
                  <a:pt x="10677" y="1640"/>
                </a:lnTo>
                <a:lnTo>
                  <a:pt x="10676" y="1638"/>
                </a:lnTo>
                <a:lnTo>
                  <a:pt x="10678" y="1633"/>
                </a:lnTo>
                <a:lnTo>
                  <a:pt x="10681" y="1629"/>
                </a:lnTo>
                <a:lnTo>
                  <a:pt x="10681" y="1625"/>
                </a:lnTo>
                <a:lnTo>
                  <a:pt x="10680" y="1621"/>
                </a:lnTo>
                <a:lnTo>
                  <a:pt x="10677" y="1615"/>
                </a:lnTo>
                <a:lnTo>
                  <a:pt x="10677" y="1613"/>
                </a:lnTo>
                <a:lnTo>
                  <a:pt x="10676" y="1604"/>
                </a:lnTo>
                <a:lnTo>
                  <a:pt x="10673" y="1586"/>
                </a:lnTo>
                <a:lnTo>
                  <a:pt x="10673" y="1575"/>
                </a:lnTo>
                <a:lnTo>
                  <a:pt x="10675" y="1556"/>
                </a:lnTo>
                <a:lnTo>
                  <a:pt x="10677" y="1546"/>
                </a:lnTo>
                <a:lnTo>
                  <a:pt x="10681" y="1542"/>
                </a:lnTo>
                <a:lnTo>
                  <a:pt x="10682" y="1539"/>
                </a:lnTo>
                <a:lnTo>
                  <a:pt x="10679" y="1530"/>
                </a:lnTo>
                <a:lnTo>
                  <a:pt x="10674" y="1522"/>
                </a:lnTo>
                <a:lnTo>
                  <a:pt x="10671" y="1518"/>
                </a:lnTo>
                <a:lnTo>
                  <a:pt x="10660" y="1514"/>
                </a:lnTo>
                <a:lnTo>
                  <a:pt x="10659" y="1512"/>
                </a:lnTo>
                <a:lnTo>
                  <a:pt x="10654" y="1507"/>
                </a:lnTo>
                <a:lnTo>
                  <a:pt x="10648" y="1504"/>
                </a:lnTo>
                <a:lnTo>
                  <a:pt x="10643" y="1498"/>
                </a:lnTo>
                <a:lnTo>
                  <a:pt x="10608" y="1445"/>
                </a:lnTo>
                <a:lnTo>
                  <a:pt x="10601" y="1424"/>
                </a:lnTo>
                <a:lnTo>
                  <a:pt x="10596" y="1416"/>
                </a:lnTo>
                <a:lnTo>
                  <a:pt x="10595" y="1416"/>
                </a:lnTo>
                <a:lnTo>
                  <a:pt x="10592" y="1417"/>
                </a:lnTo>
                <a:lnTo>
                  <a:pt x="10590" y="1417"/>
                </a:lnTo>
                <a:lnTo>
                  <a:pt x="10586" y="1415"/>
                </a:lnTo>
                <a:lnTo>
                  <a:pt x="10580" y="1402"/>
                </a:lnTo>
                <a:lnTo>
                  <a:pt x="10577" y="1396"/>
                </a:lnTo>
                <a:lnTo>
                  <a:pt x="10565" y="1377"/>
                </a:lnTo>
                <a:lnTo>
                  <a:pt x="10546" y="1355"/>
                </a:lnTo>
                <a:lnTo>
                  <a:pt x="10533" y="1332"/>
                </a:lnTo>
                <a:lnTo>
                  <a:pt x="10520" y="1326"/>
                </a:lnTo>
                <a:lnTo>
                  <a:pt x="10506" y="1328"/>
                </a:lnTo>
                <a:lnTo>
                  <a:pt x="10492" y="1332"/>
                </a:lnTo>
                <a:lnTo>
                  <a:pt x="10479" y="1332"/>
                </a:lnTo>
                <a:lnTo>
                  <a:pt x="10445" y="1318"/>
                </a:lnTo>
                <a:lnTo>
                  <a:pt x="10437" y="1311"/>
                </a:lnTo>
                <a:lnTo>
                  <a:pt x="10425" y="1288"/>
                </a:lnTo>
                <a:lnTo>
                  <a:pt x="10420" y="1284"/>
                </a:lnTo>
                <a:lnTo>
                  <a:pt x="10419" y="1282"/>
                </a:lnTo>
                <a:lnTo>
                  <a:pt x="10419" y="1266"/>
                </a:lnTo>
                <a:lnTo>
                  <a:pt x="10418" y="1263"/>
                </a:lnTo>
                <a:lnTo>
                  <a:pt x="10411" y="1257"/>
                </a:lnTo>
                <a:lnTo>
                  <a:pt x="10401" y="1244"/>
                </a:lnTo>
                <a:lnTo>
                  <a:pt x="10395" y="1240"/>
                </a:lnTo>
                <a:lnTo>
                  <a:pt x="10381" y="1237"/>
                </a:lnTo>
                <a:lnTo>
                  <a:pt x="10377" y="1232"/>
                </a:lnTo>
                <a:lnTo>
                  <a:pt x="10375" y="1227"/>
                </a:lnTo>
                <a:lnTo>
                  <a:pt x="10375" y="1221"/>
                </a:lnTo>
                <a:lnTo>
                  <a:pt x="10377" y="1219"/>
                </a:lnTo>
                <a:lnTo>
                  <a:pt x="10381" y="1217"/>
                </a:lnTo>
                <a:lnTo>
                  <a:pt x="10382" y="1214"/>
                </a:lnTo>
                <a:lnTo>
                  <a:pt x="10382" y="1211"/>
                </a:lnTo>
                <a:lnTo>
                  <a:pt x="10381" y="1210"/>
                </a:lnTo>
                <a:lnTo>
                  <a:pt x="10380" y="1209"/>
                </a:lnTo>
                <a:lnTo>
                  <a:pt x="10380" y="1207"/>
                </a:lnTo>
                <a:lnTo>
                  <a:pt x="10378" y="1205"/>
                </a:lnTo>
                <a:lnTo>
                  <a:pt x="10370" y="1198"/>
                </a:lnTo>
                <a:lnTo>
                  <a:pt x="10361" y="1195"/>
                </a:lnTo>
                <a:lnTo>
                  <a:pt x="10355" y="1190"/>
                </a:lnTo>
                <a:lnTo>
                  <a:pt x="10346" y="1179"/>
                </a:lnTo>
                <a:lnTo>
                  <a:pt x="10334" y="1173"/>
                </a:lnTo>
                <a:lnTo>
                  <a:pt x="10293" y="1165"/>
                </a:lnTo>
                <a:lnTo>
                  <a:pt x="10288" y="1162"/>
                </a:lnTo>
                <a:lnTo>
                  <a:pt x="10285" y="1160"/>
                </a:lnTo>
                <a:lnTo>
                  <a:pt x="10282" y="1158"/>
                </a:lnTo>
                <a:lnTo>
                  <a:pt x="10278" y="1153"/>
                </a:lnTo>
                <a:lnTo>
                  <a:pt x="10275" y="1148"/>
                </a:lnTo>
                <a:lnTo>
                  <a:pt x="10276" y="1110"/>
                </a:lnTo>
                <a:lnTo>
                  <a:pt x="10275" y="1102"/>
                </a:lnTo>
                <a:lnTo>
                  <a:pt x="10272" y="1094"/>
                </a:lnTo>
                <a:lnTo>
                  <a:pt x="10268" y="1088"/>
                </a:lnTo>
                <a:lnTo>
                  <a:pt x="10264" y="1082"/>
                </a:lnTo>
                <a:lnTo>
                  <a:pt x="10259" y="1080"/>
                </a:lnTo>
                <a:lnTo>
                  <a:pt x="10242" y="1079"/>
                </a:lnTo>
                <a:lnTo>
                  <a:pt x="10238" y="1080"/>
                </a:lnTo>
                <a:lnTo>
                  <a:pt x="10227" y="1076"/>
                </a:lnTo>
                <a:lnTo>
                  <a:pt x="10212" y="1073"/>
                </a:lnTo>
                <a:lnTo>
                  <a:pt x="10197" y="1073"/>
                </a:lnTo>
                <a:lnTo>
                  <a:pt x="10186" y="1077"/>
                </a:lnTo>
                <a:lnTo>
                  <a:pt x="10187" y="1082"/>
                </a:lnTo>
                <a:lnTo>
                  <a:pt x="10186" y="1088"/>
                </a:lnTo>
                <a:lnTo>
                  <a:pt x="10183" y="1094"/>
                </a:lnTo>
                <a:lnTo>
                  <a:pt x="10180" y="1098"/>
                </a:lnTo>
                <a:lnTo>
                  <a:pt x="10178" y="1101"/>
                </a:lnTo>
                <a:lnTo>
                  <a:pt x="10178" y="1103"/>
                </a:lnTo>
                <a:lnTo>
                  <a:pt x="10178" y="1104"/>
                </a:lnTo>
                <a:lnTo>
                  <a:pt x="10174" y="1104"/>
                </a:lnTo>
                <a:lnTo>
                  <a:pt x="10171" y="1103"/>
                </a:lnTo>
                <a:lnTo>
                  <a:pt x="10170" y="1100"/>
                </a:lnTo>
                <a:lnTo>
                  <a:pt x="10167" y="1094"/>
                </a:lnTo>
                <a:lnTo>
                  <a:pt x="10163" y="1091"/>
                </a:lnTo>
                <a:lnTo>
                  <a:pt x="10154" y="1097"/>
                </a:lnTo>
                <a:lnTo>
                  <a:pt x="10149" y="1094"/>
                </a:lnTo>
                <a:lnTo>
                  <a:pt x="10146" y="1090"/>
                </a:lnTo>
                <a:lnTo>
                  <a:pt x="10143" y="1088"/>
                </a:lnTo>
                <a:lnTo>
                  <a:pt x="10140" y="1085"/>
                </a:lnTo>
                <a:lnTo>
                  <a:pt x="10137" y="1080"/>
                </a:lnTo>
                <a:lnTo>
                  <a:pt x="10141" y="1081"/>
                </a:lnTo>
                <a:lnTo>
                  <a:pt x="10145" y="1080"/>
                </a:lnTo>
                <a:lnTo>
                  <a:pt x="10148" y="1078"/>
                </a:lnTo>
                <a:lnTo>
                  <a:pt x="10151" y="1074"/>
                </a:lnTo>
                <a:lnTo>
                  <a:pt x="10143" y="1074"/>
                </a:lnTo>
                <a:lnTo>
                  <a:pt x="10139" y="1075"/>
                </a:lnTo>
                <a:lnTo>
                  <a:pt x="10135" y="1074"/>
                </a:lnTo>
                <a:lnTo>
                  <a:pt x="10114" y="1076"/>
                </a:lnTo>
                <a:lnTo>
                  <a:pt x="10103" y="1075"/>
                </a:lnTo>
                <a:lnTo>
                  <a:pt x="10095" y="1071"/>
                </a:lnTo>
                <a:lnTo>
                  <a:pt x="10079" y="1040"/>
                </a:lnTo>
                <a:lnTo>
                  <a:pt x="10072" y="1035"/>
                </a:lnTo>
                <a:lnTo>
                  <a:pt x="10067" y="1034"/>
                </a:lnTo>
                <a:lnTo>
                  <a:pt x="10054" y="1026"/>
                </a:lnTo>
                <a:lnTo>
                  <a:pt x="10050" y="1022"/>
                </a:lnTo>
                <a:lnTo>
                  <a:pt x="10038" y="996"/>
                </a:lnTo>
                <a:lnTo>
                  <a:pt x="10033" y="993"/>
                </a:lnTo>
                <a:lnTo>
                  <a:pt x="10026" y="991"/>
                </a:lnTo>
                <a:lnTo>
                  <a:pt x="10015" y="990"/>
                </a:lnTo>
                <a:lnTo>
                  <a:pt x="10010" y="987"/>
                </a:lnTo>
                <a:lnTo>
                  <a:pt x="10007" y="984"/>
                </a:lnTo>
                <a:lnTo>
                  <a:pt x="10004" y="978"/>
                </a:lnTo>
                <a:lnTo>
                  <a:pt x="10007" y="973"/>
                </a:lnTo>
                <a:lnTo>
                  <a:pt x="10006" y="970"/>
                </a:lnTo>
                <a:lnTo>
                  <a:pt x="10004" y="969"/>
                </a:lnTo>
                <a:lnTo>
                  <a:pt x="10002" y="969"/>
                </a:lnTo>
                <a:lnTo>
                  <a:pt x="9997" y="973"/>
                </a:lnTo>
                <a:lnTo>
                  <a:pt x="9994" y="975"/>
                </a:lnTo>
                <a:lnTo>
                  <a:pt x="9993" y="974"/>
                </a:lnTo>
                <a:lnTo>
                  <a:pt x="9983" y="969"/>
                </a:lnTo>
                <a:lnTo>
                  <a:pt x="9981" y="968"/>
                </a:lnTo>
                <a:lnTo>
                  <a:pt x="9978" y="965"/>
                </a:lnTo>
                <a:lnTo>
                  <a:pt x="9973" y="962"/>
                </a:lnTo>
                <a:lnTo>
                  <a:pt x="9971" y="960"/>
                </a:lnTo>
                <a:lnTo>
                  <a:pt x="9970" y="957"/>
                </a:lnTo>
                <a:lnTo>
                  <a:pt x="9966" y="945"/>
                </a:lnTo>
                <a:lnTo>
                  <a:pt x="9948" y="920"/>
                </a:lnTo>
                <a:lnTo>
                  <a:pt x="9942" y="915"/>
                </a:lnTo>
                <a:lnTo>
                  <a:pt x="9928" y="908"/>
                </a:lnTo>
                <a:lnTo>
                  <a:pt x="9858" y="892"/>
                </a:lnTo>
                <a:lnTo>
                  <a:pt x="9854" y="891"/>
                </a:lnTo>
                <a:lnTo>
                  <a:pt x="9850" y="890"/>
                </a:lnTo>
                <a:lnTo>
                  <a:pt x="9844" y="884"/>
                </a:lnTo>
                <a:lnTo>
                  <a:pt x="9841" y="882"/>
                </a:lnTo>
                <a:lnTo>
                  <a:pt x="9818" y="879"/>
                </a:lnTo>
                <a:lnTo>
                  <a:pt x="9813" y="876"/>
                </a:lnTo>
                <a:lnTo>
                  <a:pt x="9811" y="880"/>
                </a:lnTo>
                <a:lnTo>
                  <a:pt x="9805" y="878"/>
                </a:lnTo>
                <a:lnTo>
                  <a:pt x="9800" y="878"/>
                </a:lnTo>
                <a:lnTo>
                  <a:pt x="9789" y="880"/>
                </a:lnTo>
                <a:lnTo>
                  <a:pt x="9781" y="880"/>
                </a:lnTo>
                <a:lnTo>
                  <a:pt x="9755" y="871"/>
                </a:lnTo>
                <a:lnTo>
                  <a:pt x="9746" y="863"/>
                </a:lnTo>
                <a:lnTo>
                  <a:pt x="9741" y="862"/>
                </a:lnTo>
                <a:lnTo>
                  <a:pt x="9737" y="862"/>
                </a:lnTo>
                <a:lnTo>
                  <a:pt x="9733" y="861"/>
                </a:lnTo>
                <a:lnTo>
                  <a:pt x="9722" y="854"/>
                </a:lnTo>
                <a:lnTo>
                  <a:pt x="9718" y="852"/>
                </a:lnTo>
                <a:lnTo>
                  <a:pt x="9711" y="851"/>
                </a:lnTo>
                <a:lnTo>
                  <a:pt x="9647" y="825"/>
                </a:lnTo>
                <a:lnTo>
                  <a:pt x="9610" y="810"/>
                </a:lnTo>
                <a:lnTo>
                  <a:pt x="9575" y="787"/>
                </a:lnTo>
                <a:lnTo>
                  <a:pt x="9534" y="771"/>
                </a:lnTo>
                <a:lnTo>
                  <a:pt x="9525" y="765"/>
                </a:lnTo>
                <a:lnTo>
                  <a:pt x="9520" y="763"/>
                </a:lnTo>
                <a:lnTo>
                  <a:pt x="9513" y="762"/>
                </a:lnTo>
                <a:lnTo>
                  <a:pt x="9506" y="759"/>
                </a:lnTo>
                <a:lnTo>
                  <a:pt x="9499" y="753"/>
                </a:lnTo>
                <a:lnTo>
                  <a:pt x="9491" y="748"/>
                </a:lnTo>
                <a:lnTo>
                  <a:pt x="9481" y="753"/>
                </a:lnTo>
                <a:lnTo>
                  <a:pt x="9478" y="752"/>
                </a:lnTo>
                <a:lnTo>
                  <a:pt x="9469" y="751"/>
                </a:lnTo>
                <a:lnTo>
                  <a:pt x="9467" y="750"/>
                </a:lnTo>
                <a:lnTo>
                  <a:pt x="9466" y="746"/>
                </a:lnTo>
                <a:lnTo>
                  <a:pt x="9467" y="741"/>
                </a:lnTo>
                <a:lnTo>
                  <a:pt x="9469" y="736"/>
                </a:lnTo>
                <a:lnTo>
                  <a:pt x="9470" y="732"/>
                </a:lnTo>
                <a:lnTo>
                  <a:pt x="9468" y="728"/>
                </a:lnTo>
                <a:lnTo>
                  <a:pt x="9450" y="707"/>
                </a:lnTo>
                <a:lnTo>
                  <a:pt x="9447" y="705"/>
                </a:lnTo>
                <a:lnTo>
                  <a:pt x="9428" y="706"/>
                </a:lnTo>
                <a:lnTo>
                  <a:pt x="9416" y="710"/>
                </a:lnTo>
                <a:lnTo>
                  <a:pt x="9409" y="708"/>
                </a:lnTo>
                <a:lnTo>
                  <a:pt x="9395" y="695"/>
                </a:lnTo>
                <a:lnTo>
                  <a:pt x="9394" y="690"/>
                </a:lnTo>
                <a:lnTo>
                  <a:pt x="9394" y="686"/>
                </a:lnTo>
                <a:lnTo>
                  <a:pt x="9392" y="683"/>
                </a:lnTo>
                <a:lnTo>
                  <a:pt x="9382" y="680"/>
                </a:lnTo>
                <a:lnTo>
                  <a:pt x="9309" y="634"/>
                </a:lnTo>
                <a:lnTo>
                  <a:pt x="9246" y="598"/>
                </a:lnTo>
                <a:lnTo>
                  <a:pt x="9239" y="597"/>
                </a:lnTo>
                <a:lnTo>
                  <a:pt x="9232" y="593"/>
                </a:lnTo>
                <a:lnTo>
                  <a:pt x="9222" y="580"/>
                </a:lnTo>
                <a:lnTo>
                  <a:pt x="9218" y="582"/>
                </a:lnTo>
                <a:lnTo>
                  <a:pt x="9216" y="579"/>
                </a:lnTo>
                <a:lnTo>
                  <a:pt x="9213" y="570"/>
                </a:lnTo>
                <a:lnTo>
                  <a:pt x="9212" y="567"/>
                </a:lnTo>
                <a:lnTo>
                  <a:pt x="9208" y="566"/>
                </a:lnTo>
                <a:lnTo>
                  <a:pt x="9199" y="565"/>
                </a:lnTo>
                <a:lnTo>
                  <a:pt x="9196" y="564"/>
                </a:lnTo>
                <a:lnTo>
                  <a:pt x="9194" y="562"/>
                </a:lnTo>
                <a:lnTo>
                  <a:pt x="9191" y="560"/>
                </a:lnTo>
                <a:lnTo>
                  <a:pt x="9189" y="557"/>
                </a:lnTo>
                <a:lnTo>
                  <a:pt x="9185" y="555"/>
                </a:lnTo>
                <a:lnTo>
                  <a:pt x="9175" y="555"/>
                </a:lnTo>
                <a:lnTo>
                  <a:pt x="9161" y="552"/>
                </a:lnTo>
                <a:lnTo>
                  <a:pt x="9148" y="546"/>
                </a:lnTo>
                <a:lnTo>
                  <a:pt x="9136" y="544"/>
                </a:lnTo>
                <a:lnTo>
                  <a:pt x="9124" y="552"/>
                </a:lnTo>
                <a:lnTo>
                  <a:pt x="9117" y="549"/>
                </a:lnTo>
                <a:lnTo>
                  <a:pt x="9113" y="549"/>
                </a:lnTo>
                <a:lnTo>
                  <a:pt x="9113" y="562"/>
                </a:lnTo>
                <a:lnTo>
                  <a:pt x="9112" y="640"/>
                </a:lnTo>
                <a:lnTo>
                  <a:pt x="9112" y="725"/>
                </a:lnTo>
                <a:lnTo>
                  <a:pt x="9110" y="834"/>
                </a:lnTo>
                <a:lnTo>
                  <a:pt x="9109" y="979"/>
                </a:lnTo>
                <a:lnTo>
                  <a:pt x="9109" y="1074"/>
                </a:lnTo>
                <a:lnTo>
                  <a:pt x="9108" y="1163"/>
                </a:lnTo>
                <a:lnTo>
                  <a:pt x="9107" y="1238"/>
                </a:lnTo>
                <a:lnTo>
                  <a:pt x="9106" y="1423"/>
                </a:lnTo>
                <a:lnTo>
                  <a:pt x="9105" y="1500"/>
                </a:lnTo>
                <a:lnTo>
                  <a:pt x="9104" y="1594"/>
                </a:lnTo>
                <a:lnTo>
                  <a:pt x="9104" y="1599"/>
                </a:lnTo>
                <a:lnTo>
                  <a:pt x="9104" y="1600"/>
                </a:lnTo>
                <a:lnTo>
                  <a:pt x="9103" y="1686"/>
                </a:lnTo>
                <a:lnTo>
                  <a:pt x="9103" y="1741"/>
                </a:lnTo>
                <a:lnTo>
                  <a:pt x="9102" y="1759"/>
                </a:lnTo>
                <a:lnTo>
                  <a:pt x="9101" y="1871"/>
                </a:lnTo>
                <a:lnTo>
                  <a:pt x="9100" y="1952"/>
                </a:lnTo>
                <a:lnTo>
                  <a:pt x="9099" y="2038"/>
                </a:lnTo>
                <a:lnTo>
                  <a:pt x="9098" y="2138"/>
                </a:lnTo>
                <a:lnTo>
                  <a:pt x="9097" y="2184"/>
                </a:lnTo>
                <a:lnTo>
                  <a:pt x="9096" y="2184"/>
                </a:lnTo>
                <a:lnTo>
                  <a:pt x="9093" y="2190"/>
                </a:lnTo>
                <a:lnTo>
                  <a:pt x="9091" y="2198"/>
                </a:lnTo>
                <a:lnTo>
                  <a:pt x="9089" y="2199"/>
                </a:lnTo>
                <a:lnTo>
                  <a:pt x="9089" y="2201"/>
                </a:lnTo>
                <a:lnTo>
                  <a:pt x="9090" y="2203"/>
                </a:lnTo>
                <a:lnTo>
                  <a:pt x="9093" y="2207"/>
                </a:lnTo>
                <a:lnTo>
                  <a:pt x="9094" y="2210"/>
                </a:lnTo>
                <a:lnTo>
                  <a:pt x="9092" y="2214"/>
                </a:lnTo>
                <a:lnTo>
                  <a:pt x="9090" y="2217"/>
                </a:lnTo>
                <a:lnTo>
                  <a:pt x="9088" y="2221"/>
                </a:lnTo>
                <a:lnTo>
                  <a:pt x="9089" y="2226"/>
                </a:lnTo>
                <a:lnTo>
                  <a:pt x="9085" y="2226"/>
                </a:lnTo>
                <a:lnTo>
                  <a:pt x="9082" y="2226"/>
                </a:lnTo>
                <a:lnTo>
                  <a:pt x="9079" y="2227"/>
                </a:lnTo>
                <a:lnTo>
                  <a:pt x="9076" y="2229"/>
                </a:lnTo>
                <a:lnTo>
                  <a:pt x="9079" y="2230"/>
                </a:lnTo>
                <a:lnTo>
                  <a:pt x="9081" y="2232"/>
                </a:lnTo>
                <a:lnTo>
                  <a:pt x="9082" y="2236"/>
                </a:lnTo>
                <a:lnTo>
                  <a:pt x="9082" y="2241"/>
                </a:lnTo>
                <a:lnTo>
                  <a:pt x="9087" y="2241"/>
                </a:lnTo>
                <a:lnTo>
                  <a:pt x="9089" y="2248"/>
                </a:lnTo>
                <a:lnTo>
                  <a:pt x="9088" y="2255"/>
                </a:lnTo>
                <a:lnTo>
                  <a:pt x="9085" y="2259"/>
                </a:lnTo>
                <a:lnTo>
                  <a:pt x="9080" y="2260"/>
                </a:lnTo>
                <a:lnTo>
                  <a:pt x="9078" y="2263"/>
                </a:lnTo>
                <a:lnTo>
                  <a:pt x="9077" y="2268"/>
                </a:lnTo>
                <a:lnTo>
                  <a:pt x="9077" y="2279"/>
                </a:lnTo>
                <a:lnTo>
                  <a:pt x="9076" y="2282"/>
                </a:lnTo>
                <a:lnTo>
                  <a:pt x="9074" y="2283"/>
                </a:lnTo>
                <a:lnTo>
                  <a:pt x="9071" y="2283"/>
                </a:lnTo>
                <a:lnTo>
                  <a:pt x="9069" y="2285"/>
                </a:lnTo>
                <a:lnTo>
                  <a:pt x="9070" y="2288"/>
                </a:lnTo>
                <a:lnTo>
                  <a:pt x="9072" y="2292"/>
                </a:lnTo>
                <a:lnTo>
                  <a:pt x="9072" y="2295"/>
                </a:lnTo>
                <a:lnTo>
                  <a:pt x="9068" y="2300"/>
                </a:lnTo>
                <a:lnTo>
                  <a:pt x="9062" y="2301"/>
                </a:lnTo>
                <a:lnTo>
                  <a:pt x="9057" y="2303"/>
                </a:lnTo>
                <a:lnTo>
                  <a:pt x="9054" y="2310"/>
                </a:lnTo>
                <a:lnTo>
                  <a:pt x="9059" y="2313"/>
                </a:lnTo>
                <a:lnTo>
                  <a:pt x="9059" y="2321"/>
                </a:lnTo>
                <a:lnTo>
                  <a:pt x="9056" y="2336"/>
                </a:lnTo>
                <a:cubicBezTo>
                  <a:pt x="9056" y="2336"/>
                  <a:pt x="9054" y="2341"/>
                  <a:pt x="9054" y="2341"/>
                </a:cubicBezTo>
                <a:close/>
                <a:moveTo>
                  <a:pt x="10431" y="1209"/>
                </a:moveTo>
                <a:lnTo>
                  <a:pt x="10434" y="1215"/>
                </a:lnTo>
                <a:lnTo>
                  <a:pt x="10439" y="1218"/>
                </a:lnTo>
                <a:lnTo>
                  <a:pt x="10446" y="1218"/>
                </a:lnTo>
                <a:lnTo>
                  <a:pt x="10451" y="1216"/>
                </a:lnTo>
                <a:lnTo>
                  <a:pt x="10454" y="1213"/>
                </a:lnTo>
                <a:lnTo>
                  <a:pt x="10456" y="1206"/>
                </a:lnTo>
                <a:lnTo>
                  <a:pt x="10457" y="1198"/>
                </a:lnTo>
                <a:lnTo>
                  <a:pt x="10456" y="1191"/>
                </a:lnTo>
                <a:lnTo>
                  <a:pt x="10453" y="1186"/>
                </a:lnTo>
                <a:lnTo>
                  <a:pt x="10447" y="1182"/>
                </a:lnTo>
                <a:lnTo>
                  <a:pt x="10444" y="1181"/>
                </a:lnTo>
                <a:lnTo>
                  <a:pt x="10442" y="1182"/>
                </a:lnTo>
                <a:lnTo>
                  <a:pt x="10436" y="1188"/>
                </a:lnTo>
                <a:lnTo>
                  <a:pt x="10435" y="1187"/>
                </a:lnTo>
                <a:lnTo>
                  <a:pt x="10433" y="1186"/>
                </a:lnTo>
                <a:lnTo>
                  <a:pt x="10430" y="1187"/>
                </a:lnTo>
                <a:lnTo>
                  <a:pt x="10429" y="1192"/>
                </a:lnTo>
                <a:lnTo>
                  <a:pt x="10429" y="1201"/>
                </a:lnTo>
                <a:cubicBezTo>
                  <a:pt x="10429" y="1201"/>
                  <a:pt x="10431" y="1209"/>
                  <a:pt x="10431" y="1209"/>
                </a:cubicBezTo>
                <a:close/>
              </a:path>
            </a:pathLst>
          </a:custGeom>
          <a:solidFill>
            <a:schemeClr val="accent2"/>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54" name="TextBox 153"/>
          <p:cNvSpPr txBox="1"/>
          <p:nvPr/>
        </p:nvSpPr>
        <p:spPr>
          <a:xfrm>
            <a:off x="3484242" y="7308101"/>
            <a:ext cx="4937298" cy="1476375"/>
          </a:xfrm>
          <a:prstGeom prst="rect">
            <a:avLst/>
          </a:prstGeom>
          <a:noFill/>
        </p:spPr>
        <p:txBody>
          <a:bodyPr wrap="square" numCol="1" spcCol="457200" rtlCol="0">
            <a:spAutoFit/>
          </a:bodyPr>
          <a:lstStyle/>
          <a:p>
            <a:pPr algn="ctr"/>
            <a:r>
              <a:rPr lang="en-US" sz="9000" b="1" dirty="0" smtClean="0">
                <a:solidFill>
                  <a:schemeClr val="bg1"/>
                </a:solidFill>
                <a:latin typeface="Montserrat" charset="0"/>
                <a:ea typeface="Montserrat" charset="0"/>
                <a:cs typeface="Montserrat" charset="0"/>
              </a:rPr>
              <a:t>23.13</a:t>
            </a:r>
            <a:endParaRPr lang="en-US" sz="9000" dirty="0">
              <a:solidFill>
                <a:schemeClr val="bg1"/>
              </a:solidFill>
              <a:latin typeface="Montserrat" charset="0"/>
              <a:ea typeface="Montserrat" charset="0"/>
              <a:cs typeface="Montserrat" charset="0"/>
            </a:endParaRPr>
          </a:p>
        </p:txBody>
      </p:sp>
      <p:sp>
        <p:nvSpPr>
          <p:cNvPr id="155" name="TextBox 154"/>
          <p:cNvSpPr txBox="1"/>
          <p:nvPr/>
        </p:nvSpPr>
        <p:spPr>
          <a:xfrm>
            <a:off x="3059053" y="8662554"/>
            <a:ext cx="5787676" cy="583565"/>
          </a:xfrm>
          <a:prstGeom prst="rect">
            <a:avLst/>
          </a:prstGeom>
          <a:noFill/>
        </p:spPr>
        <p:txBody>
          <a:bodyPr wrap="square" numCol="1" spcCol="457200" rtlCol="0">
            <a:spAutoFit/>
          </a:bodyPr>
          <a:lstStyle/>
          <a:p>
            <a:pPr algn="ctr"/>
            <a:r>
              <a:rPr lang="en-US" sz="3200" dirty="0" smtClean="0">
                <a:solidFill>
                  <a:schemeClr val="bg1"/>
                </a:solidFill>
                <a:latin typeface="Montserrat" charset="0"/>
                <a:ea typeface="Montserrat" charset="0"/>
                <a:cs typeface="Montserrat" charset="0"/>
              </a:rPr>
              <a:t>Million (2013)</a:t>
            </a:r>
            <a:endParaRPr lang="en-US" sz="3200" dirty="0">
              <a:solidFill>
                <a:schemeClr val="bg1"/>
              </a:solidFill>
              <a:latin typeface="Montserrat" charset="0"/>
              <a:ea typeface="Montserrat" charset="0"/>
              <a:cs typeface="Montserrat" charset="0"/>
            </a:endParaRPr>
          </a:p>
        </p:txBody>
      </p:sp>
      <p:sp>
        <p:nvSpPr>
          <p:cNvPr id="158" name="TextBox 157"/>
          <p:cNvSpPr txBox="1"/>
          <p:nvPr/>
        </p:nvSpPr>
        <p:spPr>
          <a:xfrm>
            <a:off x="9209781" y="7961872"/>
            <a:ext cx="4937298" cy="1476375"/>
          </a:xfrm>
          <a:prstGeom prst="rect">
            <a:avLst/>
          </a:prstGeom>
          <a:noFill/>
        </p:spPr>
        <p:txBody>
          <a:bodyPr wrap="square" numCol="1" spcCol="457200" rtlCol="0">
            <a:spAutoFit/>
          </a:bodyPr>
          <a:lstStyle/>
          <a:p>
            <a:pPr algn="ctr"/>
            <a:r>
              <a:rPr lang="en-US" sz="9000" b="1" dirty="0" smtClean="0">
                <a:solidFill>
                  <a:schemeClr val="accent3"/>
                </a:solidFill>
                <a:latin typeface="Montserrat" charset="0"/>
                <a:ea typeface="Montserrat" charset="0"/>
                <a:cs typeface="Montserrat" charset="0"/>
              </a:rPr>
              <a:t>8.13</a:t>
            </a:r>
            <a:endParaRPr lang="en-US" sz="9000" dirty="0">
              <a:solidFill>
                <a:schemeClr val="accent3"/>
              </a:solidFill>
              <a:latin typeface="Montserrat" charset="0"/>
              <a:ea typeface="Montserrat" charset="0"/>
              <a:cs typeface="Montserrat" charset="0"/>
            </a:endParaRPr>
          </a:p>
        </p:txBody>
      </p:sp>
      <p:sp>
        <p:nvSpPr>
          <p:cNvPr id="159" name="TextBox 158"/>
          <p:cNvSpPr txBox="1"/>
          <p:nvPr/>
        </p:nvSpPr>
        <p:spPr>
          <a:xfrm>
            <a:off x="8784592" y="9316326"/>
            <a:ext cx="5787676" cy="583565"/>
          </a:xfrm>
          <a:prstGeom prst="rect">
            <a:avLst/>
          </a:prstGeom>
          <a:noFill/>
        </p:spPr>
        <p:txBody>
          <a:bodyPr wrap="square" numCol="1" spcCol="457200" rtlCol="0">
            <a:spAutoFit/>
          </a:bodyPr>
          <a:lstStyle/>
          <a:p>
            <a:pPr algn="ctr"/>
            <a:r>
              <a:rPr lang="en-US" sz="3200" dirty="0" smtClean="0">
                <a:solidFill>
                  <a:schemeClr val="accent3"/>
                </a:solidFill>
                <a:latin typeface="Montserrat" charset="0"/>
                <a:ea typeface="Montserrat" charset="0"/>
                <a:cs typeface="Montserrat" charset="0"/>
              </a:rPr>
              <a:t>Million (2013)</a:t>
            </a:r>
            <a:endParaRPr lang="en-US" sz="3200" dirty="0">
              <a:solidFill>
                <a:schemeClr val="accent3"/>
              </a:solidFill>
              <a:latin typeface="Montserrat" charset="0"/>
              <a:ea typeface="Montserrat" charset="0"/>
              <a:cs typeface="Montserrat" charset="0"/>
            </a:endParaRPr>
          </a:p>
        </p:txBody>
      </p:sp>
      <p:sp>
        <p:nvSpPr>
          <p:cNvPr id="160" name="Rectangle 159"/>
          <p:cNvSpPr/>
          <p:nvPr/>
        </p:nvSpPr>
        <p:spPr>
          <a:xfrm>
            <a:off x="15517606" y="8557289"/>
            <a:ext cx="5110829" cy="220766"/>
          </a:xfrm>
          <a:prstGeom prst="rect">
            <a:avLst/>
          </a:prstGeom>
          <a:solidFill>
            <a:schemeClr val="tx1">
              <a:alpha val="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1" name="Rectangle 160"/>
          <p:cNvSpPr/>
          <p:nvPr/>
        </p:nvSpPr>
        <p:spPr>
          <a:xfrm>
            <a:off x="15517606" y="8557289"/>
            <a:ext cx="3445712" cy="220766"/>
          </a:xfrm>
          <a:prstGeom prst="rect">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2" name="Rectangle 161"/>
          <p:cNvSpPr/>
          <p:nvPr/>
        </p:nvSpPr>
        <p:spPr>
          <a:xfrm>
            <a:off x="15517606" y="9391106"/>
            <a:ext cx="5110829" cy="220766"/>
          </a:xfrm>
          <a:prstGeom prst="rect">
            <a:avLst/>
          </a:prstGeom>
          <a:solidFill>
            <a:schemeClr val="tx1">
              <a:alpha val="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3" name="Rectangle 162"/>
          <p:cNvSpPr/>
          <p:nvPr/>
        </p:nvSpPr>
        <p:spPr>
          <a:xfrm>
            <a:off x="15517604" y="9391106"/>
            <a:ext cx="4385486" cy="220766"/>
          </a:xfrm>
          <a:prstGeom prst="rect">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4" name="Rectangle 163"/>
          <p:cNvSpPr/>
          <p:nvPr/>
        </p:nvSpPr>
        <p:spPr>
          <a:xfrm>
            <a:off x="15517606" y="10224601"/>
            <a:ext cx="5110829" cy="220766"/>
          </a:xfrm>
          <a:prstGeom prst="rect">
            <a:avLst/>
          </a:prstGeom>
          <a:solidFill>
            <a:schemeClr val="tx1">
              <a:alpha val="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5" name="Rectangle 164"/>
          <p:cNvSpPr/>
          <p:nvPr/>
        </p:nvSpPr>
        <p:spPr>
          <a:xfrm>
            <a:off x="15517606" y="10224601"/>
            <a:ext cx="3697439" cy="220766"/>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6" name="Rectangle 165"/>
          <p:cNvSpPr/>
          <p:nvPr/>
        </p:nvSpPr>
        <p:spPr>
          <a:xfrm>
            <a:off x="15517606" y="11065374"/>
            <a:ext cx="5110829" cy="220766"/>
          </a:xfrm>
          <a:prstGeom prst="rect">
            <a:avLst/>
          </a:prstGeom>
          <a:solidFill>
            <a:schemeClr val="tx1">
              <a:alpha val="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7" name="Rectangle 166"/>
          <p:cNvSpPr/>
          <p:nvPr/>
        </p:nvSpPr>
        <p:spPr>
          <a:xfrm>
            <a:off x="15517606" y="11065374"/>
            <a:ext cx="2505939" cy="220766"/>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8" name="Freeform 167"/>
          <p:cNvSpPr/>
          <p:nvPr/>
        </p:nvSpPr>
        <p:spPr>
          <a:xfrm rot="16200000">
            <a:off x="21209681" y="8109094"/>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9" name="Freeform 168"/>
          <p:cNvSpPr/>
          <p:nvPr/>
        </p:nvSpPr>
        <p:spPr>
          <a:xfrm rot="16200000">
            <a:off x="21209681" y="8943791"/>
            <a:ext cx="568174" cy="1101679"/>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0" name="Freeform 169"/>
          <p:cNvSpPr/>
          <p:nvPr/>
        </p:nvSpPr>
        <p:spPr>
          <a:xfrm rot="16200000">
            <a:off x="21209681" y="9778165"/>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1" name="Freeform 170"/>
          <p:cNvSpPr/>
          <p:nvPr/>
        </p:nvSpPr>
        <p:spPr>
          <a:xfrm rot="16200000">
            <a:off x="21209681" y="10619818"/>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8" name="TextBox 177"/>
          <p:cNvSpPr txBox="1"/>
          <p:nvPr/>
        </p:nvSpPr>
        <p:spPr>
          <a:xfrm>
            <a:off x="15351969" y="7748312"/>
            <a:ext cx="2735212" cy="3415030"/>
          </a:xfrm>
          <a:prstGeom prst="rect">
            <a:avLst/>
          </a:prstGeom>
          <a:noFill/>
        </p:spPr>
        <p:txBody>
          <a:bodyPr wrap="square" numCol="1" spcCol="0" rtlCol="0" anchor="ctr">
            <a:spAutoFit/>
          </a:bodyPr>
          <a:lstStyle/>
          <a:p>
            <a:pPr>
              <a:lnSpc>
                <a:spcPct val="300000"/>
              </a:lnSpc>
            </a:pPr>
            <a:r>
              <a:rPr lang="en-US" sz="1800" b="1" dirty="0" smtClean="0">
                <a:solidFill>
                  <a:schemeClr val="bg2"/>
                </a:solidFill>
                <a:latin typeface="Montserrat Light" charset="0"/>
                <a:ea typeface="Montserrat Light" charset="0"/>
                <a:cs typeface="Montserrat Light" charset="0"/>
              </a:rPr>
              <a:t>The example text</a:t>
            </a:r>
          </a:p>
          <a:p>
            <a:pPr>
              <a:lnSpc>
                <a:spcPct val="300000"/>
              </a:lnSpc>
            </a:pPr>
            <a:r>
              <a:rPr lang="en-US" sz="1800" b="1" dirty="0" smtClean="0">
                <a:solidFill>
                  <a:schemeClr val="bg2"/>
                </a:solidFill>
                <a:latin typeface="Montserrat Light" charset="0"/>
                <a:ea typeface="Montserrat Light" charset="0"/>
                <a:cs typeface="Montserrat Light" charset="0"/>
              </a:rPr>
              <a:t>Goes here with your</a:t>
            </a:r>
          </a:p>
          <a:p>
            <a:pPr>
              <a:lnSpc>
                <a:spcPct val="300000"/>
              </a:lnSpc>
            </a:pPr>
            <a:r>
              <a:rPr lang="en-US" sz="1800" b="1" dirty="0" smtClean="0">
                <a:solidFill>
                  <a:schemeClr val="bg2"/>
                </a:solidFill>
                <a:latin typeface="Montserrat Light" charset="0"/>
                <a:ea typeface="Montserrat Light" charset="0"/>
                <a:cs typeface="Montserrat Light" charset="0"/>
              </a:rPr>
              <a:t>Own detailed</a:t>
            </a:r>
          </a:p>
          <a:p>
            <a:pPr>
              <a:lnSpc>
                <a:spcPct val="300000"/>
              </a:lnSpc>
            </a:pPr>
            <a:r>
              <a:rPr lang="en-US" sz="1800" b="1" dirty="0" smtClean="0">
                <a:solidFill>
                  <a:schemeClr val="bg2"/>
                </a:solidFill>
                <a:latin typeface="Montserrat Light" charset="0"/>
                <a:ea typeface="Montserrat Light" charset="0"/>
                <a:cs typeface="Montserrat Light" charset="0"/>
              </a:rPr>
              <a:t>Loren opium dolor</a:t>
            </a:r>
          </a:p>
        </p:txBody>
      </p:sp>
      <p:sp>
        <p:nvSpPr>
          <p:cNvPr id="179" name="TextBox 178"/>
          <p:cNvSpPr txBox="1"/>
          <p:nvPr/>
        </p:nvSpPr>
        <p:spPr>
          <a:xfrm>
            <a:off x="21131967" y="8451835"/>
            <a:ext cx="912636" cy="368300"/>
          </a:xfrm>
          <a:prstGeom prst="rect">
            <a:avLst/>
          </a:prstGeom>
          <a:noFill/>
        </p:spPr>
        <p:txBody>
          <a:bodyPr wrap="square" numCol="1" spcCol="0" rtlCol="0" anchor="ctr">
            <a:spAutoFit/>
          </a:bodyPr>
          <a:lstStyle/>
          <a:p>
            <a:r>
              <a:rPr lang="en-US" sz="1800" b="1" smtClean="0">
                <a:solidFill>
                  <a:srgbClr val="FEFEFE"/>
                </a:solidFill>
                <a:latin typeface="Montserrat Light" charset="0"/>
                <a:ea typeface="Montserrat Light" charset="0"/>
                <a:cs typeface="Montserrat Light" charset="0"/>
              </a:rPr>
              <a:t>85%</a:t>
            </a:r>
            <a:endParaRPr lang="en-US" sz="1800" b="1" dirty="0" smtClean="0">
              <a:solidFill>
                <a:srgbClr val="FEFEFE"/>
              </a:solidFill>
              <a:latin typeface="Montserrat Light" charset="0"/>
              <a:ea typeface="Montserrat Light" charset="0"/>
              <a:cs typeface="Montserrat Light" charset="0"/>
            </a:endParaRPr>
          </a:p>
        </p:txBody>
      </p:sp>
      <p:sp>
        <p:nvSpPr>
          <p:cNvPr id="180" name="TextBox 179"/>
          <p:cNvSpPr txBox="1"/>
          <p:nvPr/>
        </p:nvSpPr>
        <p:spPr>
          <a:xfrm>
            <a:off x="21131967" y="9256297"/>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92%</a:t>
            </a:r>
          </a:p>
        </p:txBody>
      </p:sp>
      <p:sp>
        <p:nvSpPr>
          <p:cNvPr id="181" name="TextBox 180"/>
          <p:cNvSpPr txBox="1"/>
          <p:nvPr/>
        </p:nvSpPr>
        <p:spPr>
          <a:xfrm>
            <a:off x="21131967" y="10115609"/>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60%</a:t>
            </a:r>
          </a:p>
        </p:txBody>
      </p:sp>
      <p:sp>
        <p:nvSpPr>
          <p:cNvPr id="182" name="TextBox 181"/>
          <p:cNvSpPr txBox="1"/>
          <p:nvPr/>
        </p:nvSpPr>
        <p:spPr>
          <a:xfrm>
            <a:off x="21131967" y="10920072"/>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45%</a:t>
            </a:r>
          </a:p>
        </p:txBody>
      </p:sp>
      <p:sp>
        <p:nvSpPr>
          <p:cNvPr id="184" name="TextBox 183"/>
          <p:cNvSpPr txBox="1"/>
          <p:nvPr/>
        </p:nvSpPr>
        <p:spPr>
          <a:xfrm>
            <a:off x="17683390" y="3928623"/>
            <a:ext cx="4361216" cy="1753235"/>
          </a:xfrm>
          <a:prstGeom prst="rect">
            <a:avLst/>
          </a:prstGeom>
          <a:noFill/>
        </p:spPr>
        <p:txBody>
          <a:bodyPr wrap="square" numCol="1" spcCol="457200" rtlCol="0">
            <a:spAutoFit/>
          </a:bodyPr>
          <a:lstStyle/>
          <a:p>
            <a:pPr>
              <a:lnSpc>
                <a:spcPct val="150000"/>
              </a:lnSpc>
            </a:pPr>
            <a:r>
              <a:rPr lang="en-US" sz="1800" dirty="0">
                <a:solidFill>
                  <a:schemeClr val="bg2"/>
                </a:solidFill>
                <a:latin typeface="Montserrat" charset="0"/>
                <a:ea typeface="Montserrat" charset="0"/>
                <a:cs typeface="Montserrat" charset="0"/>
              </a:rPr>
              <a:t>Also he his male air bring is signs first. Creepiest god air </a:t>
            </a:r>
            <a:r>
              <a:rPr lang="en-US" sz="1800" dirty="0" smtClean="0">
                <a:solidFill>
                  <a:schemeClr val="bg2"/>
                </a:solidFill>
                <a:latin typeface="Montserrat" charset="0"/>
                <a:ea typeface="Montserrat" charset="0"/>
                <a:cs typeface="Montserrat" charset="0"/>
              </a:rPr>
              <a:t>fish.</a:t>
            </a:r>
            <a:endParaRPr lang="en-US" sz="1800" dirty="0">
              <a:solidFill>
                <a:schemeClr val="bg2"/>
              </a:solidFill>
              <a:latin typeface="Montserrat" charset="0"/>
              <a:ea typeface="Montserrat" charset="0"/>
              <a:cs typeface="Montserrat" charset="0"/>
            </a:endParaRPr>
          </a:p>
          <a:p>
            <a:pPr>
              <a:lnSpc>
                <a:spcPct val="150000"/>
              </a:lnSpc>
            </a:pPr>
            <a:r>
              <a:rPr lang="en-US" sz="1800" b="1" dirty="0" smtClean="0">
                <a:latin typeface="Montserrat" charset="0"/>
                <a:ea typeface="Montserrat" charset="0"/>
                <a:cs typeface="Montserrat" charset="0"/>
              </a:rPr>
              <a:t>Also </a:t>
            </a:r>
            <a:r>
              <a:rPr lang="en-US" sz="1800" b="1" dirty="0">
                <a:latin typeface="Montserrat" charset="0"/>
                <a:ea typeface="Montserrat" charset="0"/>
                <a:cs typeface="Montserrat" charset="0"/>
              </a:rPr>
              <a:t>he his male air bring is signs first. Creepiest </a:t>
            </a:r>
            <a:r>
              <a:rPr lang="en-US" sz="1800" b="1" dirty="0" smtClean="0">
                <a:latin typeface="Montserrat" charset="0"/>
                <a:ea typeface="Montserrat" charset="0"/>
                <a:cs typeface="Montserrat" charset="0"/>
              </a:rPr>
              <a:t>god.</a:t>
            </a:r>
            <a:endParaRPr lang="en-US" sz="1800" b="1" dirty="0">
              <a:latin typeface="Montserrat" charset="0"/>
              <a:ea typeface="Montserrat" charset="0"/>
              <a:cs typeface="Montserrat" charset="0"/>
            </a:endParaRPr>
          </a:p>
        </p:txBody>
      </p:sp>
      <p:sp>
        <p:nvSpPr>
          <p:cNvPr id="185" name="TextBox 184"/>
          <p:cNvSpPr txBox="1"/>
          <p:nvPr/>
        </p:nvSpPr>
        <p:spPr>
          <a:xfrm>
            <a:off x="15351969" y="3965160"/>
            <a:ext cx="2236649" cy="1168400"/>
          </a:xfrm>
          <a:prstGeom prst="rect">
            <a:avLst/>
          </a:prstGeom>
          <a:noFill/>
        </p:spPr>
        <p:txBody>
          <a:bodyPr wrap="square" rtlCol="0">
            <a:spAutoFit/>
          </a:bodyPr>
          <a:lstStyle/>
          <a:p>
            <a:r>
              <a:rPr lang="en-US" sz="7000" b="1" dirty="0" smtClean="0">
                <a:solidFill>
                  <a:schemeClr val="accent2"/>
                </a:solidFill>
                <a:latin typeface="Montserrat" charset="0"/>
                <a:ea typeface="Montserrat" charset="0"/>
                <a:cs typeface="Montserrat" charset="0"/>
              </a:rPr>
              <a:t>18%</a:t>
            </a:r>
            <a:endParaRPr lang="en-US" sz="7000" b="1" dirty="0">
              <a:solidFill>
                <a:schemeClr val="accent2"/>
              </a:solidFill>
              <a:latin typeface="Montserrat" charset="0"/>
              <a:ea typeface="Montserrat" charset="0"/>
              <a:cs typeface="Montserrat" charset="0"/>
            </a:endParaRPr>
          </a:p>
        </p:txBody>
      </p:sp>
      <p:sp>
        <p:nvSpPr>
          <p:cNvPr id="186" name="TextBox 185"/>
          <p:cNvSpPr txBox="1"/>
          <p:nvPr/>
        </p:nvSpPr>
        <p:spPr>
          <a:xfrm>
            <a:off x="15351969" y="6444852"/>
            <a:ext cx="6692637" cy="922020"/>
          </a:xfrm>
          <a:prstGeom prst="rect">
            <a:avLst/>
          </a:prstGeom>
          <a:noFill/>
        </p:spPr>
        <p:txBody>
          <a:bodyPr wrap="square" numCol="1" spcCol="457200" rtlCol="0">
            <a:spAutoFit/>
          </a:bodyPr>
          <a:lstStyle/>
          <a:p>
            <a:pPr>
              <a:lnSpc>
                <a:spcPct val="150000"/>
              </a:lnSpc>
            </a:pPr>
            <a:r>
              <a:rPr lang="en-US" sz="1800" dirty="0" smtClean="0">
                <a:solidFill>
                  <a:schemeClr val="bg2"/>
                </a:solidFill>
                <a:latin typeface="Montserrat" charset="0"/>
                <a:ea typeface="Montserrat" charset="0"/>
                <a:cs typeface="Montserrat" charset="0"/>
              </a:rPr>
              <a:t>Also he his male air bring is signs first. Creepiest god air fish land. Darkness. Air saying fruitful were.</a:t>
            </a:r>
            <a:endParaRPr lang="en-US" sz="1800" b="1" dirty="0">
              <a:latin typeface="Montserrat" charset="0"/>
              <a:ea typeface="Montserrat" charset="0"/>
              <a:cs typeface="Montserrat" charset="0"/>
            </a:endParaRP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153"/>
                                        </p:tgtEl>
                                        <p:attrNameLst>
                                          <p:attrName>style.visibility</p:attrName>
                                        </p:attrNameLst>
                                      </p:cBhvr>
                                      <p:to>
                                        <p:strVal val="visible"/>
                                      </p:to>
                                    </p:set>
                                    <p:anim calcmode="lin" valueType="num">
                                      <p:cBhvr additive="base">
                                        <p:cTn id="7" dur="500"/>
                                        <p:tgtEl>
                                          <p:spTgt spid="153"/>
                                        </p:tgtEl>
                                        <p:attrNameLst>
                                          <p:attrName>ppt_x</p:attrName>
                                        </p:attrNameLst>
                                      </p:cBhvr>
                                      <p:tavLst>
                                        <p:tav tm="0">
                                          <p:val>
                                            <p:strVal val="#ppt_x-#ppt_w*1.125000"/>
                                          </p:val>
                                        </p:tav>
                                        <p:tav tm="100000">
                                          <p:val>
                                            <p:strVal val="#ppt_x"/>
                                          </p:val>
                                        </p:tav>
                                      </p:tavLst>
                                    </p:anim>
                                    <p:animEffect transition="in" filter="wipe(right)">
                                      <p:cBhvr>
                                        <p:cTn id="8" dur="500"/>
                                        <p:tgtEl>
                                          <p:spTgt spid="153"/>
                                        </p:tgtEl>
                                      </p:cBhvr>
                                    </p:animEffect>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54"/>
                                        </p:tgtEl>
                                        <p:attrNameLst>
                                          <p:attrName>style.visibility</p:attrName>
                                        </p:attrNameLst>
                                      </p:cBhvr>
                                      <p:to>
                                        <p:strVal val="visible"/>
                                      </p:to>
                                    </p:set>
                                    <p:anim calcmode="lin" valueType="num">
                                      <p:cBhvr>
                                        <p:cTn id="13" dur="500" fill="hold"/>
                                        <p:tgtEl>
                                          <p:spTgt spid="154"/>
                                        </p:tgtEl>
                                        <p:attrNameLst>
                                          <p:attrName>ppt_w</p:attrName>
                                        </p:attrNameLst>
                                      </p:cBhvr>
                                      <p:tavLst>
                                        <p:tav tm="0">
                                          <p:val>
                                            <p:fltVal val="0"/>
                                          </p:val>
                                        </p:tav>
                                        <p:tav tm="100000">
                                          <p:val>
                                            <p:strVal val="#ppt_w"/>
                                          </p:val>
                                        </p:tav>
                                      </p:tavLst>
                                    </p:anim>
                                    <p:anim calcmode="lin" valueType="num">
                                      <p:cBhvr>
                                        <p:cTn id="14" dur="500" fill="hold"/>
                                        <p:tgtEl>
                                          <p:spTgt spid="154"/>
                                        </p:tgtEl>
                                        <p:attrNameLst>
                                          <p:attrName>ppt_h</p:attrName>
                                        </p:attrNameLst>
                                      </p:cBhvr>
                                      <p:tavLst>
                                        <p:tav tm="0">
                                          <p:val>
                                            <p:fltVal val="0"/>
                                          </p:val>
                                        </p:tav>
                                        <p:tav tm="100000">
                                          <p:val>
                                            <p:strVal val="#ppt_h"/>
                                          </p:val>
                                        </p:tav>
                                      </p:tavLst>
                                    </p:anim>
                                    <p:animEffect transition="in" filter="fade">
                                      <p:cBhvr>
                                        <p:cTn id="15" dur="500"/>
                                        <p:tgtEl>
                                          <p:spTgt spid="154"/>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55"/>
                                        </p:tgtEl>
                                        <p:attrNameLst>
                                          <p:attrName>style.visibility</p:attrName>
                                        </p:attrNameLst>
                                      </p:cBhvr>
                                      <p:to>
                                        <p:strVal val="visible"/>
                                      </p:to>
                                    </p:set>
                                    <p:anim calcmode="lin" valueType="num">
                                      <p:cBhvr>
                                        <p:cTn id="18" dur="500" fill="hold"/>
                                        <p:tgtEl>
                                          <p:spTgt spid="155"/>
                                        </p:tgtEl>
                                        <p:attrNameLst>
                                          <p:attrName>ppt_w</p:attrName>
                                        </p:attrNameLst>
                                      </p:cBhvr>
                                      <p:tavLst>
                                        <p:tav tm="0">
                                          <p:val>
                                            <p:fltVal val="0"/>
                                          </p:val>
                                        </p:tav>
                                        <p:tav tm="100000">
                                          <p:val>
                                            <p:strVal val="#ppt_w"/>
                                          </p:val>
                                        </p:tav>
                                      </p:tavLst>
                                    </p:anim>
                                    <p:anim calcmode="lin" valueType="num">
                                      <p:cBhvr>
                                        <p:cTn id="19" dur="500" fill="hold"/>
                                        <p:tgtEl>
                                          <p:spTgt spid="155"/>
                                        </p:tgtEl>
                                        <p:attrNameLst>
                                          <p:attrName>ppt_h</p:attrName>
                                        </p:attrNameLst>
                                      </p:cBhvr>
                                      <p:tavLst>
                                        <p:tav tm="0">
                                          <p:val>
                                            <p:fltVal val="0"/>
                                          </p:val>
                                        </p:tav>
                                        <p:tav tm="100000">
                                          <p:val>
                                            <p:strVal val="#ppt_h"/>
                                          </p:val>
                                        </p:tav>
                                      </p:tavLst>
                                    </p:anim>
                                    <p:animEffect transition="in" filter="fade">
                                      <p:cBhvr>
                                        <p:cTn id="20" dur="500"/>
                                        <p:tgtEl>
                                          <p:spTgt spid="155"/>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59"/>
                                        </p:tgtEl>
                                        <p:attrNameLst>
                                          <p:attrName>style.visibility</p:attrName>
                                        </p:attrNameLst>
                                      </p:cBhvr>
                                      <p:to>
                                        <p:strVal val="visible"/>
                                      </p:to>
                                    </p:set>
                                    <p:anim calcmode="lin" valueType="num">
                                      <p:cBhvr>
                                        <p:cTn id="23" dur="500" fill="hold"/>
                                        <p:tgtEl>
                                          <p:spTgt spid="159"/>
                                        </p:tgtEl>
                                        <p:attrNameLst>
                                          <p:attrName>ppt_w</p:attrName>
                                        </p:attrNameLst>
                                      </p:cBhvr>
                                      <p:tavLst>
                                        <p:tav tm="0">
                                          <p:val>
                                            <p:fltVal val="0"/>
                                          </p:val>
                                        </p:tav>
                                        <p:tav tm="100000">
                                          <p:val>
                                            <p:strVal val="#ppt_w"/>
                                          </p:val>
                                        </p:tav>
                                      </p:tavLst>
                                    </p:anim>
                                    <p:anim calcmode="lin" valueType="num">
                                      <p:cBhvr>
                                        <p:cTn id="24" dur="500" fill="hold"/>
                                        <p:tgtEl>
                                          <p:spTgt spid="159"/>
                                        </p:tgtEl>
                                        <p:attrNameLst>
                                          <p:attrName>ppt_h</p:attrName>
                                        </p:attrNameLst>
                                      </p:cBhvr>
                                      <p:tavLst>
                                        <p:tav tm="0">
                                          <p:val>
                                            <p:fltVal val="0"/>
                                          </p:val>
                                        </p:tav>
                                        <p:tav tm="100000">
                                          <p:val>
                                            <p:strVal val="#ppt_h"/>
                                          </p:val>
                                        </p:tav>
                                      </p:tavLst>
                                    </p:anim>
                                    <p:animEffect transition="in" filter="fade">
                                      <p:cBhvr>
                                        <p:cTn id="25" dur="500"/>
                                        <p:tgtEl>
                                          <p:spTgt spid="159"/>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58"/>
                                        </p:tgtEl>
                                        <p:attrNameLst>
                                          <p:attrName>style.visibility</p:attrName>
                                        </p:attrNameLst>
                                      </p:cBhvr>
                                      <p:to>
                                        <p:strVal val="visible"/>
                                      </p:to>
                                    </p:set>
                                    <p:anim calcmode="lin" valueType="num">
                                      <p:cBhvr>
                                        <p:cTn id="28" dur="500" fill="hold"/>
                                        <p:tgtEl>
                                          <p:spTgt spid="158"/>
                                        </p:tgtEl>
                                        <p:attrNameLst>
                                          <p:attrName>ppt_w</p:attrName>
                                        </p:attrNameLst>
                                      </p:cBhvr>
                                      <p:tavLst>
                                        <p:tav tm="0">
                                          <p:val>
                                            <p:fltVal val="0"/>
                                          </p:val>
                                        </p:tav>
                                        <p:tav tm="100000">
                                          <p:val>
                                            <p:strVal val="#ppt_w"/>
                                          </p:val>
                                        </p:tav>
                                      </p:tavLst>
                                    </p:anim>
                                    <p:anim calcmode="lin" valueType="num">
                                      <p:cBhvr>
                                        <p:cTn id="29" dur="500" fill="hold"/>
                                        <p:tgtEl>
                                          <p:spTgt spid="158"/>
                                        </p:tgtEl>
                                        <p:attrNameLst>
                                          <p:attrName>ppt_h</p:attrName>
                                        </p:attrNameLst>
                                      </p:cBhvr>
                                      <p:tavLst>
                                        <p:tav tm="0">
                                          <p:val>
                                            <p:fltVal val="0"/>
                                          </p:val>
                                        </p:tav>
                                        <p:tav tm="100000">
                                          <p:val>
                                            <p:strVal val="#ppt_h"/>
                                          </p:val>
                                        </p:tav>
                                      </p:tavLst>
                                    </p:anim>
                                    <p:animEffect transition="in" filter="fade">
                                      <p:cBhvr>
                                        <p:cTn id="30" dur="500"/>
                                        <p:tgtEl>
                                          <p:spTgt spid="158"/>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160"/>
                                        </p:tgtEl>
                                        <p:attrNameLst>
                                          <p:attrName>style.visibility</p:attrName>
                                        </p:attrNameLst>
                                      </p:cBhvr>
                                      <p:to>
                                        <p:strVal val="visible"/>
                                      </p:to>
                                    </p:set>
                                    <p:animEffect transition="in" filter="wipe(left)">
                                      <p:cBhvr>
                                        <p:cTn id="35" dur="500"/>
                                        <p:tgtEl>
                                          <p:spTgt spid="160"/>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161"/>
                                        </p:tgtEl>
                                        <p:attrNameLst>
                                          <p:attrName>style.visibility</p:attrName>
                                        </p:attrNameLst>
                                      </p:cBhvr>
                                      <p:to>
                                        <p:strVal val="visible"/>
                                      </p:to>
                                    </p:set>
                                    <p:animEffect transition="in" filter="wipe(left)">
                                      <p:cBhvr>
                                        <p:cTn id="38" dur="500"/>
                                        <p:tgtEl>
                                          <p:spTgt spid="161"/>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62"/>
                                        </p:tgtEl>
                                        <p:attrNameLst>
                                          <p:attrName>style.visibility</p:attrName>
                                        </p:attrNameLst>
                                      </p:cBhvr>
                                      <p:to>
                                        <p:strVal val="visible"/>
                                      </p:to>
                                    </p:set>
                                    <p:animEffect transition="in" filter="wipe(left)">
                                      <p:cBhvr>
                                        <p:cTn id="41" dur="500"/>
                                        <p:tgtEl>
                                          <p:spTgt spid="162"/>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163"/>
                                        </p:tgtEl>
                                        <p:attrNameLst>
                                          <p:attrName>style.visibility</p:attrName>
                                        </p:attrNameLst>
                                      </p:cBhvr>
                                      <p:to>
                                        <p:strVal val="visible"/>
                                      </p:to>
                                    </p:set>
                                    <p:animEffect transition="in" filter="wipe(left)">
                                      <p:cBhvr>
                                        <p:cTn id="44" dur="500"/>
                                        <p:tgtEl>
                                          <p:spTgt spid="16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164"/>
                                        </p:tgtEl>
                                        <p:attrNameLst>
                                          <p:attrName>style.visibility</p:attrName>
                                        </p:attrNameLst>
                                      </p:cBhvr>
                                      <p:to>
                                        <p:strVal val="visible"/>
                                      </p:to>
                                    </p:set>
                                    <p:animEffect transition="in" filter="wipe(left)">
                                      <p:cBhvr>
                                        <p:cTn id="47" dur="500"/>
                                        <p:tgtEl>
                                          <p:spTgt spid="164"/>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165"/>
                                        </p:tgtEl>
                                        <p:attrNameLst>
                                          <p:attrName>style.visibility</p:attrName>
                                        </p:attrNameLst>
                                      </p:cBhvr>
                                      <p:to>
                                        <p:strVal val="visible"/>
                                      </p:to>
                                    </p:set>
                                    <p:animEffect transition="in" filter="wipe(left)">
                                      <p:cBhvr>
                                        <p:cTn id="50" dur="500"/>
                                        <p:tgtEl>
                                          <p:spTgt spid="165"/>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166"/>
                                        </p:tgtEl>
                                        <p:attrNameLst>
                                          <p:attrName>style.visibility</p:attrName>
                                        </p:attrNameLst>
                                      </p:cBhvr>
                                      <p:to>
                                        <p:strVal val="visible"/>
                                      </p:to>
                                    </p:set>
                                    <p:animEffect transition="in" filter="wipe(left)">
                                      <p:cBhvr>
                                        <p:cTn id="53" dur="500"/>
                                        <p:tgtEl>
                                          <p:spTgt spid="166"/>
                                        </p:tgtEl>
                                      </p:cBhvr>
                                    </p:animEffect>
                                  </p:childTnLst>
                                </p:cTn>
                              </p:par>
                              <p:par>
                                <p:cTn id="54" presetID="22" presetClass="entr" presetSubtype="8" fill="hold" grpId="0" nodeType="withEffect">
                                  <p:stCondLst>
                                    <p:cond delay="0"/>
                                  </p:stCondLst>
                                  <p:childTnLst>
                                    <p:set>
                                      <p:cBhvr>
                                        <p:cTn id="55" dur="1" fill="hold">
                                          <p:stCondLst>
                                            <p:cond delay="0"/>
                                          </p:stCondLst>
                                        </p:cTn>
                                        <p:tgtEl>
                                          <p:spTgt spid="167"/>
                                        </p:tgtEl>
                                        <p:attrNameLst>
                                          <p:attrName>style.visibility</p:attrName>
                                        </p:attrNameLst>
                                      </p:cBhvr>
                                      <p:to>
                                        <p:strVal val="visible"/>
                                      </p:to>
                                    </p:set>
                                    <p:animEffect transition="in" filter="wipe(left)">
                                      <p:cBhvr>
                                        <p:cTn id="56" dur="500"/>
                                        <p:tgtEl>
                                          <p:spTgt spid="167"/>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168"/>
                                        </p:tgtEl>
                                        <p:attrNameLst>
                                          <p:attrName>style.visibility</p:attrName>
                                        </p:attrNameLst>
                                      </p:cBhvr>
                                      <p:to>
                                        <p:strVal val="visible"/>
                                      </p:to>
                                    </p:set>
                                    <p:animEffect transition="in" filter="wipe(left)">
                                      <p:cBhvr>
                                        <p:cTn id="59" dur="500"/>
                                        <p:tgtEl>
                                          <p:spTgt spid="168"/>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169"/>
                                        </p:tgtEl>
                                        <p:attrNameLst>
                                          <p:attrName>style.visibility</p:attrName>
                                        </p:attrNameLst>
                                      </p:cBhvr>
                                      <p:to>
                                        <p:strVal val="visible"/>
                                      </p:to>
                                    </p:set>
                                    <p:animEffect transition="in" filter="wipe(left)">
                                      <p:cBhvr>
                                        <p:cTn id="62" dur="500"/>
                                        <p:tgtEl>
                                          <p:spTgt spid="169"/>
                                        </p:tgtEl>
                                      </p:cBhvr>
                                    </p:animEffect>
                                  </p:childTnLst>
                                </p:cTn>
                              </p:par>
                              <p:par>
                                <p:cTn id="63" presetID="22" presetClass="entr" presetSubtype="8" fill="hold" grpId="0" nodeType="withEffect">
                                  <p:stCondLst>
                                    <p:cond delay="0"/>
                                  </p:stCondLst>
                                  <p:childTnLst>
                                    <p:set>
                                      <p:cBhvr>
                                        <p:cTn id="64" dur="1" fill="hold">
                                          <p:stCondLst>
                                            <p:cond delay="0"/>
                                          </p:stCondLst>
                                        </p:cTn>
                                        <p:tgtEl>
                                          <p:spTgt spid="170"/>
                                        </p:tgtEl>
                                        <p:attrNameLst>
                                          <p:attrName>style.visibility</p:attrName>
                                        </p:attrNameLst>
                                      </p:cBhvr>
                                      <p:to>
                                        <p:strVal val="visible"/>
                                      </p:to>
                                    </p:set>
                                    <p:animEffect transition="in" filter="wipe(left)">
                                      <p:cBhvr>
                                        <p:cTn id="65" dur="500"/>
                                        <p:tgtEl>
                                          <p:spTgt spid="170"/>
                                        </p:tgtEl>
                                      </p:cBhvr>
                                    </p:animEffect>
                                  </p:childTnLst>
                                </p:cTn>
                              </p:par>
                              <p:par>
                                <p:cTn id="66" presetID="22" presetClass="entr" presetSubtype="8" fill="hold" grpId="0" nodeType="withEffect">
                                  <p:stCondLst>
                                    <p:cond delay="0"/>
                                  </p:stCondLst>
                                  <p:childTnLst>
                                    <p:set>
                                      <p:cBhvr>
                                        <p:cTn id="67" dur="1" fill="hold">
                                          <p:stCondLst>
                                            <p:cond delay="0"/>
                                          </p:stCondLst>
                                        </p:cTn>
                                        <p:tgtEl>
                                          <p:spTgt spid="171"/>
                                        </p:tgtEl>
                                        <p:attrNameLst>
                                          <p:attrName>style.visibility</p:attrName>
                                        </p:attrNameLst>
                                      </p:cBhvr>
                                      <p:to>
                                        <p:strVal val="visible"/>
                                      </p:to>
                                    </p:set>
                                    <p:animEffect transition="in" filter="wipe(left)">
                                      <p:cBhvr>
                                        <p:cTn id="68" dur="500"/>
                                        <p:tgtEl>
                                          <p:spTgt spid="171"/>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179"/>
                                        </p:tgtEl>
                                        <p:attrNameLst>
                                          <p:attrName>style.visibility</p:attrName>
                                        </p:attrNameLst>
                                      </p:cBhvr>
                                      <p:to>
                                        <p:strVal val="visible"/>
                                      </p:to>
                                    </p:set>
                                    <p:animEffect transition="in" filter="wipe(left)">
                                      <p:cBhvr>
                                        <p:cTn id="71" dur="500"/>
                                        <p:tgtEl>
                                          <p:spTgt spid="179"/>
                                        </p:tgtEl>
                                      </p:cBhvr>
                                    </p:animEffect>
                                  </p:childTnLst>
                                </p:cTn>
                              </p:par>
                              <p:par>
                                <p:cTn id="72" presetID="22" presetClass="entr" presetSubtype="8" fill="hold" grpId="0" nodeType="withEffect">
                                  <p:stCondLst>
                                    <p:cond delay="0"/>
                                  </p:stCondLst>
                                  <p:childTnLst>
                                    <p:set>
                                      <p:cBhvr>
                                        <p:cTn id="73" dur="1" fill="hold">
                                          <p:stCondLst>
                                            <p:cond delay="0"/>
                                          </p:stCondLst>
                                        </p:cTn>
                                        <p:tgtEl>
                                          <p:spTgt spid="180"/>
                                        </p:tgtEl>
                                        <p:attrNameLst>
                                          <p:attrName>style.visibility</p:attrName>
                                        </p:attrNameLst>
                                      </p:cBhvr>
                                      <p:to>
                                        <p:strVal val="visible"/>
                                      </p:to>
                                    </p:set>
                                    <p:animEffect transition="in" filter="wipe(left)">
                                      <p:cBhvr>
                                        <p:cTn id="74" dur="500"/>
                                        <p:tgtEl>
                                          <p:spTgt spid="180"/>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181"/>
                                        </p:tgtEl>
                                        <p:attrNameLst>
                                          <p:attrName>style.visibility</p:attrName>
                                        </p:attrNameLst>
                                      </p:cBhvr>
                                      <p:to>
                                        <p:strVal val="visible"/>
                                      </p:to>
                                    </p:set>
                                    <p:animEffect transition="in" filter="wipe(left)">
                                      <p:cBhvr>
                                        <p:cTn id="77" dur="500"/>
                                        <p:tgtEl>
                                          <p:spTgt spid="181"/>
                                        </p:tgtEl>
                                      </p:cBhvr>
                                    </p:animEffect>
                                  </p:childTnLst>
                                </p:cTn>
                              </p:par>
                              <p:par>
                                <p:cTn id="78" presetID="22" presetClass="entr" presetSubtype="8" fill="hold" grpId="0" nodeType="withEffect">
                                  <p:stCondLst>
                                    <p:cond delay="0"/>
                                  </p:stCondLst>
                                  <p:childTnLst>
                                    <p:set>
                                      <p:cBhvr>
                                        <p:cTn id="79" dur="1" fill="hold">
                                          <p:stCondLst>
                                            <p:cond delay="0"/>
                                          </p:stCondLst>
                                        </p:cTn>
                                        <p:tgtEl>
                                          <p:spTgt spid="182"/>
                                        </p:tgtEl>
                                        <p:attrNameLst>
                                          <p:attrName>style.visibility</p:attrName>
                                        </p:attrNameLst>
                                      </p:cBhvr>
                                      <p:to>
                                        <p:strVal val="visible"/>
                                      </p:to>
                                    </p:set>
                                    <p:animEffect transition="in" filter="wipe(left)">
                                      <p:cBhvr>
                                        <p:cTn id="80" dur="500"/>
                                        <p:tgtEl>
                                          <p:spTgt spid="182"/>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178"/>
                                        </p:tgtEl>
                                        <p:attrNameLst>
                                          <p:attrName>style.visibility</p:attrName>
                                        </p:attrNameLst>
                                      </p:cBhvr>
                                      <p:to>
                                        <p:strVal val="visible"/>
                                      </p:to>
                                    </p:set>
                                    <p:animEffect transition="in" filter="wipe(left)">
                                      <p:cBhvr>
                                        <p:cTn id="83"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bldLvl="0" animBg="1"/>
      <p:bldP spid="154" grpId="0"/>
      <p:bldP spid="155" grpId="0"/>
      <p:bldP spid="158" grpId="0"/>
      <p:bldP spid="159" grpId="0"/>
      <p:bldP spid="160" grpId="0" bldLvl="0" animBg="1"/>
      <p:bldP spid="161" grpId="0" bldLvl="0" animBg="1"/>
      <p:bldP spid="162" grpId="0" bldLvl="0" animBg="1"/>
      <p:bldP spid="163" grpId="0" bldLvl="0" animBg="1"/>
      <p:bldP spid="164" grpId="0" bldLvl="0" animBg="1"/>
      <p:bldP spid="165" grpId="0" bldLvl="0" animBg="1"/>
      <p:bldP spid="166" grpId="0" bldLvl="0" animBg="1"/>
      <p:bldP spid="167" grpId="0" bldLvl="0" animBg="1"/>
      <p:bldP spid="168" grpId="0" bldLvl="0" animBg="1"/>
      <p:bldP spid="169" grpId="0" bldLvl="0" animBg="1"/>
      <p:bldP spid="170" grpId="0" bldLvl="0" animBg="1"/>
      <p:bldP spid="171" grpId="0" bldLvl="0" animBg="1"/>
      <p:bldP spid="178" grpId="0"/>
      <p:bldP spid="179" grpId="0"/>
      <p:bldP spid="180" grpId="0"/>
      <p:bldP spid="181" grpId="0"/>
      <p:bldP spid="18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ape 6"/>
          <p:cNvSpPr/>
          <p:nvPr/>
        </p:nvSpPr>
        <p:spPr>
          <a:xfrm>
            <a:off x="15162944" y="969722"/>
            <a:ext cx="6183197" cy="12744524"/>
          </a:xfrm>
          <a:custGeom>
            <a:avLst/>
            <a:gdLst/>
            <a:ahLst/>
            <a:cxnLst>
              <a:cxn ang="0">
                <a:pos x="wd2" y="hd2"/>
              </a:cxn>
              <a:cxn ang="5400000">
                <a:pos x="wd2" y="hd2"/>
              </a:cxn>
              <a:cxn ang="10800000">
                <a:pos x="wd2" y="hd2"/>
              </a:cxn>
              <a:cxn ang="16200000">
                <a:pos x="wd2" y="hd2"/>
              </a:cxn>
            </a:cxnLst>
            <a:rect l="0" t="0" r="r" b="b"/>
            <a:pathLst>
              <a:path w="21600" h="21600" extrusionOk="0">
                <a:moveTo>
                  <a:pt x="2828" y="5441"/>
                </a:moveTo>
                <a:lnTo>
                  <a:pt x="2856" y="5449"/>
                </a:lnTo>
                <a:lnTo>
                  <a:pt x="2856" y="5461"/>
                </a:lnTo>
                <a:lnTo>
                  <a:pt x="2849" y="5462"/>
                </a:lnTo>
                <a:lnTo>
                  <a:pt x="2826" y="5461"/>
                </a:lnTo>
                <a:lnTo>
                  <a:pt x="2826" y="5475"/>
                </a:lnTo>
                <a:lnTo>
                  <a:pt x="3004" y="5475"/>
                </a:lnTo>
                <a:lnTo>
                  <a:pt x="2994" y="5457"/>
                </a:lnTo>
                <a:lnTo>
                  <a:pt x="2981" y="5443"/>
                </a:lnTo>
                <a:lnTo>
                  <a:pt x="2964" y="5431"/>
                </a:lnTo>
                <a:lnTo>
                  <a:pt x="2945" y="5421"/>
                </a:lnTo>
                <a:lnTo>
                  <a:pt x="2922" y="5427"/>
                </a:lnTo>
                <a:lnTo>
                  <a:pt x="2852" y="5389"/>
                </a:lnTo>
                <a:lnTo>
                  <a:pt x="2811" y="5380"/>
                </a:lnTo>
                <a:lnTo>
                  <a:pt x="2798" y="5400"/>
                </a:lnTo>
                <a:lnTo>
                  <a:pt x="2806" y="5423"/>
                </a:lnTo>
                <a:cubicBezTo>
                  <a:pt x="2806" y="5423"/>
                  <a:pt x="2828" y="5441"/>
                  <a:pt x="2828" y="5441"/>
                </a:cubicBezTo>
                <a:close/>
                <a:moveTo>
                  <a:pt x="2305" y="5662"/>
                </a:moveTo>
                <a:lnTo>
                  <a:pt x="2317" y="5670"/>
                </a:lnTo>
                <a:lnTo>
                  <a:pt x="2306" y="5694"/>
                </a:lnTo>
                <a:lnTo>
                  <a:pt x="2323" y="5704"/>
                </a:lnTo>
                <a:lnTo>
                  <a:pt x="2387" y="5769"/>
                </a:lnTo>
                <a:lnTo>
                  <a:pt x="2404" y="5768"/>
                </a:lnTo>
                <a:lnTo>
                  <a:pt x="2499" y="5735"/>
                </a:lnTo>
                <a:lnTo>
                  <a:pt x="2488" y="5749"/>
                </a:lnTo>
                <a:lnTo>
                  <a:pt x="2475" y="5761"/>
                </a:lnTo>
                <a:lnTo>
                  <a:pt x="2458" y="5770"/>
                </a:lnTo>
                <a:lnTo>
                  <a:pt x="2438" y="5777"/>
                </a:lnTo>
                <a:lnTo>
                  <a:pt x="2499" y="5777"/>
                </a:lnTo>
                <a:lnTo>
                  <a:pt x="2499" y="5789"/>
                </a:lnTo>
                <a:lnTo>
                  <a:pt x="2473" y="5786"/>
                </a:lnTo>
                <a:lnTo>
                  <a:pt x="2451" y="5788"/>
                </a:lnTo>
                <a:lnTo>
                  <a:pt x="2434" y="5798"/>
                </a:lnTo>
                <a:lnTo>
                  <a:pt x="2424" y="5816"/>
                </a:lnTo>
                <a:lnTo>
                  <a:pt x="2488" y="5817"/>
                </a:lnTo>
                <a:lnTo>
                  <a:pt x="2693" y="5789"/>
                </a:lnTo>
                <a:lnTo>
                  <a:pt x="2561" y="5826"/>
                </a:lnTo>
                <a:lnTo>
                  <a:pt x="2490" y="5838"/>
                </a:lnTo>
                <a:lnTo>
                  <a:pt x="2424" y="5843"/>
                </a:lnTo>
                <a:lnTo>
                  <a:pt x="2429" y="5849"/>
                </a:lnTo>
                <a:lnTo>
                  <a:pt x="2430" y="5852"/>
                </a:lnTo>
                <a:lnTo>
                  <a:pt x="2431" y="5854"/>
                </a:lnTo>
                <a:lnTo>
                  <a:pt x="2438" y="5858"/>
                </a:lnTo>
                <a:lnTo>
                  <a:pt x="2438" y="5870"/>
                </a:lnTo>
                <a:lnTo>
                  <a:pt x="2395" y="5870"/>
                </a:lnTo>
                <a:lnTo>
                  <a:pt x="2366" y="5881"/>
                </a:lnTo>
                <a:lnTo>
                  <a:pt x="2341" y="5898"/>
                </a:lnTo>
                <a:lnTo>
                  <a:pt x="2306" y="5912"/>
                </a:lnTo>
                <a:lnTo>
                  <a:pt x="2408" y="5951"/>
                </a:lnTo>
                <a:lnTo>
                  <a:pt x="2426" y="5951"/>
                </a:lnTo>
                <a:lnTo>
                  <a:pt x="2454" y="5939"/>
                </a:lnTo>
                <a:lnTo>
                  <a:pt x="2472" y="5971"/>
                </a:lnTo>
                <a:lnTo>
                  <a:pt x="2530" y="5982"/>
                </a:lnTo>
                <a:lnTo>
                  <a:pt x="2655" y="5979"/>
                </a:lnTo>
                <a:lnTo>
                  <a:pt x="2687" y="5985"/>
                </a:lnTo>
                <a:lnTo>
                  <a:pt x="2744" y="6014"/>
                </a:lnTo>
                <a:lnTo>
                  <a:pt x="2774" y="6021"/>
                </a:lnTo>
                <a:lnTo>
                  <a:pt x="2900" y="6021"/>
                </a:lnTo>
                <a:lnTo>
                  <a:pt x="2900" y="6034"/>
                </a:lnTo>
                <a:lnTo>
                  <a:pt x="2883" y="6036"/>
                </a:lnTo>
                <a:lnTo>
                  <a:pt x="2842" y="6049"/>
                </a:lnTo>
                <a:lnTo>
                  <a:pt x="2848" y="6055"/>
                </a:lnTo>
                <a:lnTo>
                  <a:pt x="2856" y="6061"/>
                </a:lnTo>
                <a:lnTo>
                  <a:pt x="2872" y="6070"/>
                </a:lnTo>
                <a:lnTo>
                  <a:pt x="2808" y="6063"/>
                </a:lnTo>
                <a:lnTo>
                  <a:pt x="2743" y="6070"/>
                </a:lnTo>
                <a:lnTo>
                  <a:pt x="2632" y="6102"/>
                </a:lnTo>
                <a:lnTo>
                  <a:pt x="2632" y="6115"/>
                </a:lnTo>
                <a:lnTo>
                  <a:pt x="2737" y="6154"/>
                </a:lnTo>
                <a:lnTo>
                  <a:pt x="2633" y="6153"/>
                </a:lnTo>
                <a:lnTo>
                  <a:pt x="2583" y="6161"/>
                </a:lnTo>
                <a:lnTo>
                  <a:pt x="2556" y="6183"/>
                </a:lnTo>
                <a:lnTo>
                  <a:pt x="2379" y="6264"/>
                </a:lnTo>
                <a:lnTo>
                  <a:pt x="2370" y="6239"/>
                </a:lnTo>
                <a:lnTo>
                  <a:pt x="2358" y="6223"/>
                </a:lnTo>
                <a:lnTo>
                  <a:pt x="2340" y="6214"/>
                </a:lnTo>
                <a:lnTo>
                  <a:pt x="2313" y="6211"/>
                </a:lnTo>
                <a:lnTo>
                  <a:pt x="2279" y="6216"/>
                </a:lnTo>
                <a:lnTo>
                  <a:pt x="2280" y="6228"/>
                </a:lnTo>
                <a:lnTo>
                  <a:pt x="2296" y="6243"/>
                </a:lnTo>
                <a:lnTo>
                  <a:pt x="2306" y="6258"/>
                </a:lnTo>
                <a:lnTo>
                  <a:pt x="2330" y="6266"/>
                </a:lnTo>
                <a:lnTo>
                  <a:pt x="2461" y="6347"/>
                </a:lnTo>
                <a:lnTo>
                  <a:pt x="2482" y="6353"/>
                </a:lnTo>
                <a:lnTo>
                  <a:pt x="2592" y="6417"/>
                </a:lnTo>
                <a:lnTo>
                  <a:pt x="2608" y="6420"/>
                </a:lnTo>
                <a:lnTo>
                  <a:pt x="2648" y="6399"/>
                </a:lnTo>
                <a:lnTo>
                  <a:pt x="2781" y="6355"/>
                </a:lnTo>
                <a:lnTo>
                  <a:pt x="2826" y="6332"/>
                </a:lnTo>
                <a:lnTo>
                  <a:pt x="2816" y="6328"/>
                </a:lnTo>
                <a:lnTo>
                  <a:pt x="2805" y="6323"/>
                </a:lnTo>
                <a:lnTo>
                  <a:pt x="2795" y="6319"/>
                </a:lnTo>
                <a:lnTo>
                  <a:pt x="2852" y="6296"/>
                </a:lnTo>
                <a:lnTo>
                  <a:pt x="2876" y="6283"/>
                </a:lnTo>
                <a:lnTo>
                  <a:pt x="2900" y="6264"/>
                </a:lnTo>
                <a:lnTo>
                  <a:pt x="2886" y="6256"/>
                </a:lnTo>
                <a:lnTo>
                  <a:pt x="2868" y="6242"/>
                </a:lnTo>
                <a:lnTo>
                  <a:pt x="2856" y="6238"/>
                </a:lnTo>
                <a:lnTo>
                  <a:pt x="2870" y="6223"/>
                </a:lnTo>
                <a:lnTo>
                  <a:pt x="2972" y="6260"/>
                </a:lnTo>
                <a:lnTo>
                  <a:pt x="3020" y="6264"/>
                </a:lnTo>
                <a:lnTo>
                  <a:pt x="3020" y="6251"/>
                </a:lnTo>
                <a:lnTo>
                  <a:pt x="3004" y="6251"/>
                </a:lnTo>
                <a:lnTo>
                  <a:pt x="3004" y="6238"/>
                </a:lnTo>
                <a:lnTo>
                  <a:pt x="3043" y="6240"/>
                </a:lnTo>
                <a:lnTo>
                  <a:pt x="3081" y="6236"/>
                </a:lnTo>
                <a:lnTo>
                  <a:pt x="3111" y="6227"/>
                </a:lnTo>
                <a:lnTo>
                  <a:pt x="3123" y="6211"/>
                </a:lnTo>
                <a:lnTo>
                  <a:pt x="3114" y="6200"/>
                </a:lnTo>
                <a:lnTo>
                  <a:pt x="3063" y="6154"/>
                </a:lnTo>
                <a:lnTo>
                  <a:pt x="3044" y="6148"/>
                </a:lnTo>
                <a:lnTo>
                  <a:pt x="2998" y="6138"/>
                </a:lnTo>
                <a:lnTo>
                  <a:pt x="2973" y="6130"/>
                </a:lnTo>
                <a:lnTo>
                  <a:pt x="2991" y="6116"/>
                </a:lnTo>
                <a:lnTo>
                  <a:pt x="3002" y="6103"/>
                </a:lnTo>
                <a:lnTo>
                  <a:pt x="3013" y="6094"/>
                </a:lnTo>
                <a:lnTo>
                  <a:pt x="3034" y="6087"/>
                </a:lnTo>
                <a:lnTo>
                  <a:pt x="3109" y="6109"/>
                </a:lnTo>
                <a:lnTo>
                  <a:pt x="3287" y="6130"/>
                </a:lnTo>
                <a:lnTo>
                  <a:pt x="3278" y="6088"/>
                </a:lnTo>
                <a:lnTo>
                  <a:pt x="3272" y="6075"/>
                </a:lnTo>
                <a:lnTo>
                  <a:pt x="3262" y="6070"/>
                </a:lnTo>
                <a:lnTo>
                  <a:pt x="3245" y="6067"/>
                </a:lnTo>
                <a:lnTo>
                  <a:pt x="3226" y="6062"/>
                </a:lnTo>
                <a:lnTo>
                  <a:pt x="3212" y="6049"/>
                </a:lnTo>
                <a:lnTo>
                  <a:pt x="3227" y="6048"/>
                </a:lnTo>
                <a:lnTo>
                  <a:pt x="3238" y="6043"/>
                </a:lnTo>
                <a:lnTo>
                  <a:pt x="3247" y="6038"/>
                </a:lnTo>
                <a:lnTo>
                  <a:pt x="3259" y="6034"/>
                </a:lnTo>
                <a:lnTo>
                  <a:pt x="3238" y="6020"/>
                </a:lnTo>
                <a:lnTo>
                  <a:pt x="3217" y="6002"/>
                </a:lnTo>
                <a:lnTo>
                  <a:pt x="3192" y="5986"/>
                </a:lnTo>
                <a:lnTo>
                  <a:pt x="3161" y="5979"/>
                </a:lnTo>
                <a:lnTo>
                  <a:pt x="3137" y="5967"/>
                </a:lnTo>
                <a:lnTo>
                  <a:pt x="3092" y="5907"/>
                </a:lnTo>
                <a:lnTo>
                  <a:pt x="3063" y="5885"/>
                </a:lnTo>
                <a:lnTo>
                  <a:pt x="3106" y="5872"/>
                </a:lnTo>
                <a:lnTo>
                  <a:pt x="3167" y="5844"/>
                </a:lnTo>
                <a:lnTo>
                  <a:pt x="3218" y="5812"/>
                </a:lnTo>
                <a:lnTo>
                  <a:pt x="3228" y="5789"/>
                </a:lnTo>
                <a:lnTo>
                  <a:pt x="3228" y="5777"/>
                </a:lnTo>
                <a:lnTo>
                  <a:pt x="3437" y="5777"/>
                </a:lnTo>
                <a:lnTo>
                  <a:pt x="3437" y="5789"/>
                </a:lnTo>
                <a:lnTo>
                  <a:pt x="3355" y="5792"/>
                </a:lnTo>
                <a:lnTo>
                  <a:pt x="3276" y="5804"/>
                </a:lnTo>
                <a:lnTo>
                  <a:pt x="3214" y="5833"/>
                </a:lnTo>
                <a:lnTo>
                  <a:pt x="3182" y="5885"/>
                </a:lnTo>
                <a:lnTo>
                  <a:pt x="3186" y="5913"/>
                </a:lnTo>
                <a:lnTo>
                  <a:pt x="3203" y="5940"/>
                </a:lnTo>
                <a:lnTo>
                  <a:pt x="3262" y="6000"/>
                </a:lnTo>
                <a:lnTo>
                  <a:pt x="3276" y="6024"/>
                </a:lnTo>
                <a:lnTo>
                  <a:pt x="3287" y="6034"/>
                </a:lnTo>
                <a:lnTo>
                  <a:pt x="3308" y="6044"/>
                </a:lnTo>
                <a:lnTo>
                  <a:pt x="3378" y="6061"/>
                </a:lnTo>
                <a:lnTo>
                  <a:pt x="3392" y="6049"/>
                </a:lnTo>
                <a:lnTo>
                  <a:pt x="3376" y="6035"/>
                </a:lnTo>
                <a:lnTo>
                  <a:pt x="3355" y="6011"/>
                </a:lnTo>
                <a:lnTo>
                  <a:pt x="3343" y="5989"/>
                </a:lnTo>
                <a:lnTo>
                  <a:pt x="3355" y="5979"/>
                </a:lnTo>
                <a:lnTo>
                  <a:pt x="3375" y="5983"/>
                </a:lnTo>
                <a:lnTo>
                  <a:pt x="3387" y="5994"/>
                </a:lnTo>
                <a:lnTo>
                  <a:pt x="3406" y="6021"/>
                </a:lnTo>
                <a:lnTo>
                  <a:pt x="3433" y="6042"/>
                </a:lnTo>
                <a:lnTo>
                  <a:pt x="3466" y="6057"/>
                </a:lnTo>
                <a:lnTo>
                  <a:pt x="3507" y="6061"/>
                </a:lnTo>
                <a:lnTo>
                  <a:pt x="3555" y="6049"/>
                </a:lnTo>
                <a:lnTo>
                  <a:pt x="3555" y="6034"/>
                </a:lnTo>
                <a:lnTo>
                  <a:pt x="3546" y="6030"/>
                </a:lnTo>
                <a:lnTo>
                  <a:pt x="3535" y="6024"/>
                </a:lnTo>
                <a:lnTo>
                  <a:pt x="3526" y="6021"/>
                </a:lnTo>
                <a:lnTo>
                  <a:pt x="3526" y="6006"/>
                </a:lnTo>
                <a:lnTo>
                  <a:pt x="3565" y="6011"/>
                </a:lnTo>
                <a:lnTo>
                  <a:pt x="3593" y="6019"/>
                </a:lnTo>
                <a:lnTo>
                  <a:pt x="3620" y="6020"/>
                </a:lnTo>
                <a:lnTo>
                  <a:pt x="3659" y="6006"/>
                </a:lnTo>
                <a:lnTo>
                  <a:pt x="3678" y="5993"/>
                </a:lnTo>
                <a:lnTo>
                  <a:pt x="3713" y="5961"/>
                </a:lnTo>
                <a:lnTo>
                  <a:pt x="3733" y="5953"/>
                </a:lnTo>
                <a:lnTo>
                  <a:pt x="3733" y="5939"/>
                </a:lnTo>
                <a:lnTo>
                  <a:pt x="3702" y="5919"/>
                </a:lnTo>
                <a:lnTo>
                  <a:pt x="3626" y="5908"/>
                </a:lnTo>
                <a:lnTo>
                  <a:pt x="3592" y="5891"/>
                </a:lnTo>
                <a:lnTo>
                  <a:pt x="3545" y="5882"/>
                </a:lnTo>
                <a:lnTo>
                  <a:pt x="3526" y="5873"/>
                </a:lnTo>
                <a:lnTo>
                  <a:pt x="3539" y="5858"/>
                </a:lnTo>
                <a:lnTo>
                  <a:pt x="3551" y="5859"/>
                </a:lnTo>
                <a:lnTo>
                  <a:pt x="3597" y="5868"/>
                </a:lnTo>
                <a:lnTo>
                  <a:pt x="3801" y="5885"/>
                </a:lnTo>
                <a:lnTo>
                  <a:pt x="3852" y="5878"/>
                </a:lnTo>
                <a:lnTo>
                  <a:pt x="3886" y="5861"/>
                </a:lnTo>
                <a:lnTo>
                  <a:pt x="3917" y="5839"/>
                </a:lnTo>
                <a:lnTo>
                  <a:pt x="3957" y="5816"/>
                </a:lnTo>
                <a:lnTo>
                  <a:pt x="3930" y="5818"/>
                </a:lnTo>
                <a:lnTo>
                  <a:pt x="3902" y="5816"/>
                </a:lnTo>
                <a:lnTo>
                  <a:pt x="3877" y="5811"/>
                </a:lnTo>
                <a:lnTo>
                  <a:pt x="3853" y="5803"/>
                </a:lnTo>
                <a:lnTo>
                  <a:pt x="3874" y="5801"/>
                </a:lnTo>
                <a:lnTo>
                  <a:pt x="3893" y="5796"/>
                </a:lnTo>
                <a:lnTo>
                  <a:pt x="3911" y="5788"/>
                </a:lnTo>
                <a:lnTo>
                  <a:pt x="3927" y="5777"/>
                </a:lnTo>
                <a:lnTo>
                  <a:pt x="3906" y="5765"/>
                </a:lnTo>
                <a:lnTo>
                  <a:pt x="3898" y="5762"/>
                </a:lnTo>
                <a:lnTo>
                  <a:pt x="3900" y="5736"/>
                </a:lnTo>
                <a:lnTo>
                  <a:pt x="3889" y="5711"/>
                </a:lnTo>
                <a:lnTo>
                  <a:pt x="3867" y="5691"/>
                </a:lnTo>
                <a:lnTo>
                  <a:pt x="3838" y="5680"/>
                </a:lnTo>
                <a:lnTo>
                  <a:pt x="3809" y="5683"/>
                </a:lnTo>
                <a:lnTo>
                  <a:pt x="3742" y="5703"/>
                </a:lnTo>
                <a:lnTo>
                  <a:pt x="3460" y="5736"/>
                </a:lnTo>
                <a:lnTo>
                  <a:pt x="3378" y="5735"/>
                </a:lnTo>
                <a:lnTo>
                  <a:pt x="3378" y="5721"/>
                </a:lnTo>
                <a:lnTo>
                  <a:pt x="3413" y="5723"/>
                </a:lnTo>
                <a:lnTo>
                  <a:pt x="3526" y="5708"/>
                </a:lnTo>
                <a:lnTo>
                  <a:pt x="3585" y="5680"/>
                </a:lnTo>
                <a:lnTo>
                  <a:pt x="3605" y="5682"/>
                </a:lnTo>
                <a:lnTo>
                  <a:pt x="3638" y="5693"/>
                </a:lnTo>
                <a:lnTo>
                  <a:pt x="3659" y="5694"/>
                </a:lnTo>
                <a:lnTo>
                  <a:pt x="3692" y="5684"/>
                </a:lnTo>
                <a:lnTo>
                  <a:pt x="3764" y="5640"/>
                </a:lnTo>
                <a:lnTo>
                  <a:pt x="3874" y="5628"/>
                </a:lnTo>
                <a:lnTo>
                  <a:pt x="3912" y="5612"/>
                </a:lnTo>
                <a:lnTo>
                  <a:pt x="3903" y="5597"/>
                </a:lnTo>
                <a:lnTo>
                  <a:pt x="3901" y="5587"/>
                </a:lnTo>
                <a:lnTo>
                  <a:pt x="3909" y="5579"/>
                </a:lnTo>
                <a:lnTo>
                  <a:pt x="3927" y="5570"/>
                </a:lnTo>
                <a:lnTo>
                  <a:pt x="3904" y="5548"/>
                </a:lnTo>
                <a:lnTo>
                  <a:pt x="3853" y="5475"/>
                </a:lnTo>
                <a:lnTo>
                  <a:pt x="3887" y="5475"/>
                </a:lnTo>
                <a:lnTo>
                  <a:pt x="3952" y="5496"/>
                </a:lnTo>
                <a:lnTo>
                  <a:pt x="3988" y="5502"/>
                </a:lnTo>
                <a:lnTo>
                  <a:pt x="4085" y="5496"/>
                </a:lnTo>
                <a:lnTo>
                  <a:pt x="4122" y="5502"/>
                </a:lnTo>
                <a:lnTo>
                  <a:pt x="4185" y="5524"/>
                </a:lnTo>
                <a:lnTo>
                  <a:pt x="4215" y="5526"/>
                </a:lnTo>
                <a:lnTo>
                  <a:pt x="4255" y="5516"/>
                </a:lnTo>
                <a:lnTo>
                  <a:pt x="4263" y="5510"/>
                </a:lnTo>
                <a:lnTo>
                  <a:pt x="4283" y="5491"/>
                </a:lnTo>
                <a:lnTo>
                  <a:pt x="4299" y="5482"/>
                </a:lnTo>
                <a:lnTo>
                  <a:pt x="4318" y="5475"/>
                </a:lnTo>
                <a:lnTo>
                  <a:pt x="4375" y="5461"/>
                </a:lnTo>
                <a:lnTo>
                  <a:pt x="4364" y="5442"/>
                </a:lnTo>
                <a:lnTo>
                  <a:pt x="4359" y="5434"/>
                </a:lnTo>
                <a:lnTo>
                  <a:pt x="4368" y="5428"/>
                </a:lnTo>
                <a:lnTo>
                  <a:pt x="4378" y="5415"/>
                </a:lnTo>
                <a:lnTo>
                  <a:pt x="4388" y="5406"/>
                </a:lnTo>
                <a:lnTo>
                  <a:pt x="4375" y="5406"/>
                </a:lnTo>
                <a:lnTo>
                  <a:pt x="4375" y="5393"/>
                </a:lnTo>
                <a:lnTo>
                  <a:pt x="4395" y="5378"/>
                </a:lnTo>
                <a:lnTo>
                  <a:pt x="4372" y="5377"/>
                </a:lnTo>
                <a:lnTo>
                  <a:pt x="4332" y="5384"/>
                </a:lnTo>
                <a:lnTo>
                  <a:pt x="4299" y="5393"/>
                </a:lnTo>
                <a:lnTo>
                  <a:pt x="4194" y="5449"/>
                </a:lnTo>
                <a:lnTo>
                  <a:pt x="4134" y="5462"/>
                </a:lnTo>
                <a:lnTo>
                  <a:pt x="4047" y="5465"/>
                </a:lnTo>
                <a:lnTo>
                  <a:pt x="3968" y="5453"/>
                </a:lnTo>
                <a:lnTo>
                  <a:pt x="3927" y="5421"/>
                </a:lnTo>
                <a:lnTo>
                  <a:pt x="3987" y="5420"/>
                </a:lnTo>
                <a:lnTo>
                  <a:pt x="4011" y="5415"/>
                </a:lnTo>
                <a:lnTo>
                  <a:pt x="4031" y="5406"/>
                </a:lnTo>
                <a:lnTo>
                  <a:pt x="4034" y="5391"/>
                </a:lnTo>
                <a:lnTo>
                  <a:pt x="4028" y="5373"/>
                </a:lnTo>
                <a:lnTo>
                  <a:pt x="4032" y="5359"/>
                </a:lnTo>
                <a:lnTo>
                  <a:pt x="4096" y="5346"/>
                </a:lnTo>
                <a:lnTo>
                  <a:pt x="4117" y="5318"/>
                </a:lnTo>
                <a:lnTo>
                  <a:pt x="4143" y="5311"/>
                </a:lnTo>
                <a:lnTo>
                  <a:pt x="4171" y="5308"/>
                </a:lnTo>
                <a:lnTo>
                  <a:pt x="4187" y="5300"/>
                </a:lnTo>
                <a:lnTo>
                  <a:pt x="4191" y="5287"/>
                </a:lnTo>
                <a:lnTo>
                  <a:pt x="4179" y="5269"/>
                </a:lnTo>
                <a:lnTo>
                  <a:pt x="4215" y="5249"/>
                </a:lnTo>
                <a:lnTo>
                  <a:pt x="4312" y="5213"/>
                </a:lnTo>
                <a:lnTo>
                  <a:pt x="4359" y="5202"/>
                </a:lnTo>
                <a:lnTo>
                  <a:pt x="4359" y="5187"/>
                </a:lnTo>
                <a:lnTo>
                  <a:pt x="4327" y="5188"/>
                </a:lnTo>
                <a:lnTo>
                  <a:pt x="4298" y="5182"/>
                </a:lnTo>
                <a:lnTo>
                  <a:pt x="4273" y="5173"/>
                </a:lnTo>
                <a:lnTo>
                  <a:pt x="4255" y="5160"/>
                </a:lnTo>
                <a:lnTo>
                  <a:pt x="4305" y="5076"/>
                </a:lnTo>
                <a:lnTo>
                  <a:pt x="4321" y="5065"/>
                </a:lnTo>
                <a:lnTo>
                  <a:pt x="4360" y="5055"/>
                </a:lnTo>
                <a:lnTo>
                  <a:pt x="4353" y="5034"/>
                </a:lnTo>
                <a:lnTo>
                  <a:pt x="4314" y="5002"/>
                </a:lnTo>
                <a:lnTo>
                  <a:pt x="4304" y="4970"/>
                </a:lnTo>
                <a:lnTo>
                  <a:pt x="4277" y="4931"/>
                </a:lnTo>
                <a:lnTo>
                  <a:pt x="4238" y="4895"/>
                </a:lnTo>
                <a:lnTo>
                  <a:pt x="4194" y="4871"/>
                </a:lnTo>
                <a:lnTo>
                  <a:pt x="4142" y="4869"/>
                </a:lnTo>
                <a:lnTo>
                  <a:pt x="4079" y="4899"/>
                </a:lnTo>
                <a:lnTo>
                  <a:pt x="3972" y="4968"/>
                </a:lnTo>
                <a:lnTo>
                  <a:pt x="3586" y="5113"/>
                </a:lnTo>
                <a:lnTo>
                  <a:pt x="3531" y="5149"/>
                </a:lnTo>
                <a:lnTo>
                  <a:pt x="3512" y="5158"/>
                </a:lnTo>
                <a:lnTo>
                  <a:pt x="3375" y="5193"/>
                </a:lnTo>
                <a:lnTo>
                  <a:pt x="3317" y="5202"/>
                </a:lnTo>
                <a:lnTo>
                  <a:pt x="3242" y="5202"/>
                </a:lnTo>
                <a:lnTo>
                  <a:pt x="3225" y="5208"/>
                </a:lnTo>
                <a:lnTo>
                  <a:pt x="3211" y="5218"/>
                </a:lnTo>
                <a:lnTo>
                  <a:pt x="3195" y="5223"/>
                </a:lnTo>
                <a:lnTo>
                  <a:pt x="3168" y="5216"/>
                </a:lnTo>
                <a:lnTo>
                  <a:pt x="3122" y="5248"/>
                </a:lnTo>
                <a:lnTo>
                  <a:pt x="2945" y="5325"/>
                </a:lnTo>
                <a:lnTo>
                  <a:pt x="2968" y="5324"/>
                </a:lnTo>
                <a:lnTo>
                  <a:pt x="2983" y="5329"/>
                </a:lnTo>
                <a:lnTo>
                  <a:pt x="2993" y="5338"/>
                </a:lnTo>
                <a:lnTo>
                  <a:pt x="3004" y="5352"/>
                </a:lnTo>
                <a:lnTo>
                  <a:pt x="2989" y="5353"/>
                </a:lnTo>
                <a:lnTo>
                  <a:pt x="2979" y="5357"/>
                </a:lnTo>
                <a:lnTo>
                  <a:pt x="2970" y="5362"/>
                </a:lnTo>
                <a:lnTo>
                  <a:pt x="2960" y="5366"/>
                </a:lnTo>
                <a:lnTo>
                  <a:pt x="2968" y="5378"/>
                </a:lnTo>
                <a:lnTo>
                  <a:pt x="2979" y="5388"/>
                </a:lnTo>
                <a:lnTo>
                  <a:pt x="3004" y="5406"/>
                </a:lnTo>
                <a:lnTo>
                  <a:pt x="3008" y="5411"/>
                </a:lnTo>
                <a:lnTo>
                  <a:pt x="3016" y="5429"/>
                </a:lnTo>
                <a:lnTo>
                  <a:pt x="3020" y="5434"/>
                </a:lnTo>
                <a:lnTo>
                  <a:pt x="3033" y="5436"/>
                </a:lnTo>
                <a:lnTo>
                  <a:pt x="3065" y="5432"/>
                </a:lnTo>
                <a:lnTo>
                  <a:pt x="3078" y="5434"/>
                </a:lnTo>
                <a:lnTo>
                  <a:pt x="3088" y="5446"/>
                </a:lnTo>
                <a:lnTo>
                  <a:pt x="3100" y="5477"/>
                </a:lnTo>
                <a:lnTo>
                  <a:pt x="3109" y="5489"/>
                </a:lnTo>
                <a:lnTo>
                  <a:pt x="3127" y="5500"/>
                </a:lnTo>
                <a:lnTo>
                  <a:pt x="3182" y="5516"/>
                </a:lnTo>
                <a:lnTo>
                  <a:pt x="3123" y="5558"/>
                </a:lnTo>
                <a:lnTo>
                  <a:pt x="3097" y="5529"/>
                </a:lnTo>
                <a:lnTo>
                  <a:pt x="3045" y="5504"/>
                </a:lnTo>
                <a:lnTo>
                  <a:pt x="2989" y="5490"/>
                </a:lnTo>
                <a:lnTo>
                  <a:pt x="2952" y="5496"/>
                </a:lnTo>
                <a:lnTo>
                  <a:pt x="2931" y="5504"/>
                </a:lnTo>
                <a:lnTo>
                  <a:pt x="2834" y="5516"/>
                </a:lnTo>
                <a:lnTo>
                  <a:pt x="2827" y="5522"/>
                </a:lnTo>
                <a:lnTo>
                  <a:pt x="2824" y="5536"/>
                </a:lnTo>
                <a:lnTo>
                  <a:pt x="2817" y="5551"/>
                </a:lnTo>
                <a:lnTo>
                  <a:pt x="2795" y="5558"/>
                </a:lnTo>
                <a:lnTo>
                  <a:pt x="2808" y="5577"/>
                </a:lnTo>
                <a:lnTo>
                  <a:pt x="2840" y="5612"/>
                </a:lnTo>
                <a:lnTo>
                  <a:pt x="2856" y="5625"/>
                </a:lnTo>
                <a:lnTo>
                  <a:pt x="2851" y="5652"/>
                </a:lnTo>
                <a:lnTo>
                  <a:pt x="2852" y="5663"/>
                </a:lnTo>
                <a:lnTo>
                  <a:pt x="2856" y="5680"/>
                </a:lnTo>
                <a:lnTo>
                  <a:pt x="2827" y="5661"/>
                </a:lnTo>
                <a:lnTo>
                  <a:pt x="2794" y="5623"/>
                </a:lnTo>
                <a:lnTo>
                  <a:pt x="2771" y="5581"/>
                </a:lnTo>
                <a:lnTo>
                  <a:pt x="2774" y="5551"/>
                </a:lnTo>
                <a:lnTo>
                  <a:pt x="2747" y="5535"/>
                </a:lnTo>
                <a:lnTo>
                  <a:pt x="2702" y="5501"/>
                </a:lnTo>
                <a:lnTo>
                  <a:pt x="2687" y="5473"/>
                </a:lnTo>
                <a:lnTo>
                  <a:pt x="2752" y="5475"/>
                </a:lnTo>
                <a:lnTo>
                  <a:pt x="2752" y="5461"/>
                </a:lnTo>
                <a:lnTo>
                  <a:pt x="2633" y="5435"/>
                </a:lnTo>
                <a:lnTo>
                  <a:pt x="2617" y="5442"/>
                </a:lnTo>
                <a:lnTo>
                  <a:pt x="2600" y="5440"/>
                </a:lnTo>
                <a:lnTo>
                  <a:pt x="2516" y="5418"/>
                </a:lnTo>
                <a:lnTo>
                  <a:pt x="2484" y="5406"/>
                </a:lnTo>
                <a:lnTo>
                  <a:pt x="2442" y="5430"/>
                </a:lnTo>
                <a:lnTo>
                  <a:pt x="2429" y="5444"/>
                </a:lnTo>
                <a:lnTo>
                  <a:pt x="2424" y="5468"/>
                </a:lnTo>
                <a:lnTo>
                  <a:pt x="2434" y="5492"/>
                </a:lnTo>
                <a:lnTo>
                  <a:pt x="2456" y="5503"/>
                </a:lnTo>
                <a:lnTo>
                  <a:pt x="2513" y="5516"/>
                </a:lnTo>
                <a:lnTo>
                  <a:pt x="2469" y="5525"/>
                </a:lnTo>
                <a:lnTo>
                  <a:pt x="2306" y="5531"/>
                </a:lnTo>
                <a:lnTo>
                  <a:pt x="2306" y="5543"/>
                </a:lnTo>
                <a:lnTo>
                  <a:pt x="2317" y="5546"/>
                </a:lnTo>
                <a:lnTo>
                  <a:pt x="2333" y="5555"/>
                </a:lnTo>
                <a:lnTo>
                  <a:pt x="2349" y="5558"/>
                </a:lnTo>
                <a:lnTo>
                  <a:pt x="2339" y="5569"/>
                </a:lnTo>
                <a:lnTo>
                  <a:pt x="2333" y="5576"/>
                </a:lnTo>
                <a:lnTo>
                  <a:pt x="2325" y="5580"/>
                </a:lnTo>
                <a:lnTo>
                  <a:pt x="2306" y="5584"/>
                </a:lnTo>
                <a:lnTo>
                  <a:pt x="2307" y="5604"/>
                </a:lnTo>
                <a:lnTo>
                  <a:pt x="2283" y="5621"/>
                </a:lnTo>
                <a:lnTo>
                  <a:pt x="2276" y="5646"/>
                </a:lnTo>
                <a:lnTo>
                  <a:pt x="2286" y="5657"/>
                </a:lnTo>
                <a:cubicBezTo>
                  <a:pt x="2286" y="5657"/>
                  <a:pt x="2305" y="5662"/>
                  <a:pt x="2305" y="5662"/>
                </a:cubicBezTo>
                <a:close/>
                <a:moveTo>
                  <a:pt x="2379" y="6130"/>
                </a:moveTo>
                <a:lnTo>
                  <a:pt x="2409" y="6129"/>
                </a:lnTo>
                <a:lnTo>
                  <a:pt x="2431" y="6123"/>
                </a:lnTo>
                <a:lnTo>
                  <a:pt x="2446" y="6109"/>
                </a:lnTo>
                <a:lnTo>
                  <a:pt x="2454" y="6087"/>
                </a:lnTo>
                <a:lnTo>
                  <a:pt x="2531" y="6112"/>
                </a:lnTo>
                <a:lnTo>
                  <a:pt x="2557" y="6104"/>
                </a:lnTo>
                <a:lnTo>
                  <a:pt x="2556" y="6061"/>
                </a:lnTo>
                <a:lnTo>
                  <a:pt x="2517" y="6048"/>
                </a:lnTo>
                <a:lnTo>
                  <a:pt x="2469" y="6059"/>
                </a:lnTo>
                <a:lnTo>
                  <a:pt x="2379" y="6102"/>
                </a:lnTo>
                <a:lnTo>
                  <a:pt x="2382" y="6109"/>
                </a:lnTo>
                <a:lnTo>
                  <a:pt x="2384" y="6110"/>
                </a:lnTo>
                <a:lnTo>
                  <a:pt x="2383" y="6114"/>
                </a:lnTo>
                <a:cubicBezTo>
                  <a:pt x="2383" y="6114"/>
                  <a:pt x="2379" y="6130"/>
                  <a:pt x="2379" y="6130"/>
                </a:cubicBezTo>
                <a:close/>
                <a:moveTo>
                  <a:pt x="1501" y="6738"/>
                </a:moveTo>
                <a:lnTo>
                  <a:pt x="1528" y="6747"/>
                </a:lnTo>
                <a:lnTo>
                  <a:pt x="1545" y="6749"/>
                </a:lnTo>
                <a:lnTo>
                  <a:pt x="1560" y="6745"/>
                </a:lnTo>
                <a:lnTo>
                  <a:pt x="1575" y="6736"/>
                </a:lnTo>
                <a:lnTo>
                  <a:pt x="1590" y="6723"/>
                </a:lnTo>
                <a:lnTo>
                  <a:pt x="1657" y="6731"/>
                </a:lnTo>
                <a:lnTo>
                  <a:pt x="1788" y="6773"/>
                </a:lnTo>
                <a:lnTo>
                  <a:pt x="1859" y="6777"/>
                </a:lnTo>
                <a:lnTo>
                  <a:pt x="1818" y="6790"/>
                </a:lnTo>
                <a:lnTo>
                  <a:pt x="1799" y="6791"/>
                </a:lnTo>
                <a:lnTo>
                  <a:pt x="1816" y="6801"/>
                </a:lnTo>
                <a:lnTo>
                  <a:pt x="1826" y="6811"/>
                </a:lnTo>
                <a:lnTo>
                  <a:pt x="1834" y="6822"/>
                </a:lnTo>
                <a:lnTo>
                  <a:pt x="1859" y="6845"/>
                </a:lnTo>
                <a:lnTo>
                  <a:pt x="1867" y="6850"/>
                </a:lnTo>
                <a:lnTo>
                  <a:pt x="1888" y="6857"/>
                </a:lnTo>
                <a:lnTo>
                  <a:pt x="1926" y="6861"/>
                </a:lnTo>
                <a:lnTo>
                  <a:pt x="2002" y="6858"/>
                </a:lnTo>
                <a:lnTo>
                  <a:pt x="2037" y="6871"/>
                </a:lnTo>
                <a:lnTo>
                  <a:pt x="2073" y="6857"/>
                </a:lnTo>
                <a:lnTo>
                  <a:pt x="2118" y="6853"/>
                </a:lnTo>
                <a:lnTo>
                  <a:pt x="2209" y="6857"/>
                </a:lnTo>
                <a:lnTo>
                  <a:pt x="2253" y="6816"/>
                </a:lnTo>
                <a:lnTo>
                  <a:pt x="2260" y="6803"/>
                </a:lnTo>
                <a:lnTo>
                  <a:pt x="2252" y="6790"/>
                </a:lnTo>
                <a:lnTo>
                  <a:pt x="2238" y="6783"/>
                </a:lnTo>
                <a:lnTo>
                  <a:pt x="2201" y="6777"/>
                </a:lnTo>
                <a:lnTo>
                  <a:pt x="2157" y="6773"/>
                </a:lnTo>
                <a:lnTo>
                  <a:pt x="2029" y="6791"/>
                </a:lnTo>
                <a:lnTo>
                  <a:pt x="1873" y="6791"/>
                </a:lnTo>
                <a:lnTo>
                  <a:pt x="1873" y="6777"/>
                </a:lnTo>
                <a:lnTo>
                  <a:pt x="1965" y="6740"/>
                </a:lnTo>
                <a:lnTo>
                  <a:pt x="1993" y="6736"/>
                </a:lnTo>
                <a:lnTo>
                  <a:pt x="2003" y="6743"/>
                </a:lnTo>
                <a:lnTo>
                  <a:pt x="2022" y="6768"/>
                </a:lnTo>
                <a:lnTo>
                  <a:pt x="2037" y="6777"/>
                </a:lnTo>
                <a:lnTo>
                  <a:pt x="2051" y="6776"/>
                </a:lnTo>
                <a:lnTo>
                  <a:pt x="2082" y="6766"/>
                </a:lnTo>
                <a:lnTo>
                  <a:pt x="2098" y="6763"/>
                </a:lnTo>
                <a:lnTo>
                  <a:pt x="2225" y="6757"/>
                </a:lnTo>
                <a:lnTo>
                  <a:pt x="2278" y="6739"/>
                </a:lnTo>
                <a:lnTo>
                  <a:pt x="2321" y="6696"/>
                </a:lnTo>
                <a:lnTo>
                  <a:pt x="2251" y="6708"/>
                </a:lnTo>
                <a:lnTo>
                  <a:pt x="2216" y="6707"/>
                </a:lnTo>
                <a:lnTo>
                  <a:pt x="2201" y="6689"/>
                </a:lnTo>
                <a:lnTo>
                  <a:pt x="2194" y="6663"/>
                </a:lnTo>
                <a:lnTo>
                  <a:pt x="2174" y="6654"/>
                </a:lnTo>
                <a:lnTo>
                  <a:pt x="2112" y="6656"/>
                </a:lnTo>
                <a:lnTo>
                  <a:pt x="2112" y="6641"/>
                </a:lnTo>
                <a:lnTo>
                  <a:pt x="2125" y="6629"/>
                </a:lnTo>
                <a:lnTo>
                  <a:pt x="2122" y="6621"/>
                </a:lnTo>
                <a:lnTo>
                  <a:pt x="2107" y="6617"/>
                </a:lnTo>
                <a:lnTo>
                  <a:pt x="2082" y="6616"/>
                </a:lnTo>
                <a:lnTo>
                  <a:pt x="2082" y="6601"/>
                </a:lnTo>
                <a:lnTo>
                  <a:pt x="2179" y="6601"/>
                </a:lnTo>
                <a:lnTo>
                  <a:pt x="2228" y="6625"/>
                </a:lnTo>
                <a:lnTo>
                  <a:pt x="2252" y="6629"/>
                </a:lnTo>
                <a:lnTo>
                  <a:pt x="2267" y="6636"/>
                </a:lnTo>
                <a:lnTo>
                  <a:pt x="2283" y="6652"/>
                </a:lnTo>
                <a:lnTo>
                  <a:pt x="2305" y="6665"/>
                </a:lnTo>
                <a:lnTo>
                  <a:pt x="2335" y="6668"/>
                </a:lnTo>
                <a:lnTo>
                  <a:pt x="2350" y="6660"/>
                </a:lnTo>
                <a:lnTo>
                  <a:pt x="2387" y="6627"/>
                </a:lnTo>
                <a:lnTo>
                  <a:pt x="2409" y="6616"/>
                </a:lnTo>
                <a:lnTo>
                  <a:pt x="2390" y="6591"/>
                </a:lnTo>
                <a:lnTo>
                  <a:pt x="2350" y="6580"/>
                </a:lnTo>
                <a:lnTo>
                  <a:pt x="2302" y="6580"/>
                </a:lnTo>
                <a:lnTo>
                  <a:pt x="2270" y="6579"/>
                </a:lnTo>
                <a:lnTo>
                  <a:pt x="2241" y="6568"/>
                </a:lnTo>
                <a:lnTo>
                  <a:pt x="2175" y="6585"/>
                </a:lnTo>
                <a:lnTo>
                  <a:pt x="2140" y="6574"/>
                </a:lnTo>
                <a:lnTo>
                  <a:pt x="2178" y="6562"/>
                </a:lnTo>
                <a:lnTo>
                  <a:pt x="2191" y="6545"/>
                </a:lnTo>
                <a:lnTo>
                  <a:pt x="2183" y="6527"/>
                </a:lnTo>
                <a:lnTo>
                  <a:pt x="2156" y="6508"/>
                </a:lnTo>
                <a:lnTo>
                  <a:pt x="2097" y="6513"/>
                </a:lnTo>
                <a:lnTo>
                  <a:pt x="1995" y="6551"/>
                </a:lnTo>
                <a:lnTo>
                  <a:pt x="1949" y="6561"/>
                </a:lnTo>
                <a:lnTo>
                  <a:pt x="1979" y="6572"/>
                </a:lnTo>
                <a:lnTo>
                  <a:pt x="1993" y="6574"/>
                </a:lnTo>
                <a:lnTo>
                  <a:pt x="1993" y="6588"/>
                </a:lnTo>
                <a:lnTo>
                  <a:pt x="1947" y="6585"/>
                </a:lnTo>
                <a:lnTo>
                  <a:pt x="1828" y="6561"/>
                </a:lnTo>
                <a:lnTo>
                  <a:pt x="1849" y="6536"/>
                </a:lnTo>
                <a:lnTo>
                  <a:pt x="1860" y="6527"/>
                </a:lnTo>
                <a:lnTo>
                  <a:pt x="1873" y="6521"/>
                </a:lnTo>
                <a:lnTo>
                  <a:pt x="1873" y="6508"/>
                </a:lnTo>
                <a:lnTo>
                  <a:pt x="1822" y="6533"/>
                </a:lnTo>
                <a:lnTo>
                  <a:pt x="1754" y="6581"/>
                </a:lnTo>
                <a:lnTo>
                  <a:pt x="1690" y="6613"/>
                </a:lnTo>
                <a:lnTo>
                  <a:pt x="1651" y="6588"/>
                </a:lnTo>
                <a:lnTo>
                  <a:pt x="1693" y="6575"/>
                </a:lnTo>
                <a:lnTo>
                  <a:pt x="1710" y="6574"/>
                </a:lnTo>
                <a:lnTo>
                  <a:pt x="1710" y="6561"/>
                </a:lnTo>
                <a:lnTo>
                  <a:pt x="1562" y="6573"/>
                </a:lnTo>
                <a:lnTo>
                  <a:pt x="1516" y="6561"/>
                </a:lnTo>
                <a:lnTo>
                  <a:pt x="1480" y="6593"/>
                </a:lnTo>
                <a:lnTo>
                  <a:pt x="1451" y="6632"/>
                </a:lnTo>
                <a:lnTo>
                  <a:pt x="1417" y="6666"/>
                </a:lnTo>
                <a:lnTo>
                  <a:pt x="1367" y="6683"/>
                </a:lnTo>
                <a:lnTo>
                  <a:pt x="1367" y="6696"/>
                </a:lnTo>
                <a:lnTo>
                  <a:pt x="1466" y="6731"/>
                </a:lnTo>
                <a:cubicBezTo>
                  <a:pt x="1466" y="6731"/>
                  <a:pt x="1501" y="6738"/>
                  <a:pt x="1501" y="6738"/>
                </a:cubicBezTo>
                <a:close/>
                <a:moveTo>
                  <a:pt x="2181" y="6456"/>
                </a:moveTo>
                <a:lnTo>
                  <a:pt x="2220" y="6434"/>
                </a:lnTo>
                <a:lnTo>
                  <a:pt x="2201" y="6413"/>
                </a:lnTo>
                <a:lnTo>
                  <a:pt x="2159" y="6418"/>
                </a:lnTo>
                <a:lnTo>
                  <a:pt x="2067" y="6467"/>
                </a:lnTo>
                <a:lnTo>
                  <a:pt x="2119" y="6470"/>
                </a:lnTo>
                <a:cubicBezTo>
                  <a:pt x="2119" y="6470"/>
                  <a:pt x="2181" y="6456"/>
                  <a:pt x="2181" y="6456"/>
                </a:cubicBezTo>
                <a:close/>
                <a:moveTo>
                  <a:pt x="5416" y="9389"/>
                </a:moveTo>
                <a:lnTo>
                  <a:pt x="5399" y="9375"/>
                </a:lnTo>
                <a:lnTo>
                  <a:pt x="5326" y="9403"/>
                </a:lnTo>
                <a:lnTo>
                  <a:pt x="5291" y="9421"/>
                </a:lnTo>
                <a:lnTo>
                  <a:pt x="5267" y="9452"/>
                </a:lnTo>
                <a:lnTo>
                  <a:pt x="5319" y="9449"/>
                </a:lnTo>
                <a:lnTo>
                  <a:pt x="5387" y="9438"/>
                </a:lnTo>
                <a:lnTo>
                  <a:pt x="5431" y="9418"/>
                </a:lnTo>
                <a:cubicBezTo>
                  <a:pt x="5431" y="9418"/>
                  <a:pt x="5416" y="9389"/>
                  <a:pt x="5416" y="9389"/>
                </a:cubicBezTo>
                <a:close/>
                <a:moveTo>
                  <a:pt x="4292" y="9555"/>
                </a:moveTo>
                <a:lnTo>
                  <a:pt x="4276" y="9562"/>
                </a:lnTo>
                <a:lnTo>
                  <a:pt x="4263" y="9573"/>
                </a:lnTo>
                <a:lnTo>
                  <a:pt x="4217" y="9602"/>
                </a:lnTo>
                <a:lnTo>
                  <a:pt x="4198" y="9625"/>
                </a:lnTo>
                <a:lnTo>
                  <a:pt x="4186" y="9650"/>
                </a:lnTo>
                <a:lnTo>
                  <a:pt x="4170" y="9672"/>
                </a:lnTo>
                <a:lnTo>
                  <a:pt x="4136" y="9685"/>
                </a:lnTo>
                <a:lnTo>
                  <a:pt x="4181" y="9697"/>
                </a:lnTo>
                <a:lnTo>
                  <a:pt x="4241" y="9698"/>
                </a:lnTo>
                <a:lnTo>
                  <a:pt x="4301" y="9689"/>
                </a:lnTo>
                <a:lnTo>
                  <a:pt x="4344" y="9673"/>
                </a:lnTo>
                <a:lnTo>
                  <a:pt x="4338" y="9640"/>
                </a:lnTo>
                <a:lnTo>
                  <a:pt x="4363" y="9602"/>
                </a:lnTo>
                <a:lnTo>
                  <a:pt x="4433" y="9544"/>
                </a:lnTo>
                <a:lnTo>
                  <a:pt x="4423" y="9521"/>
                </a:lnTo>
                <a:lnTo>
                  <a:pt x="4398" y="9520"/>
                </a:lnTo>
                <a:lnTo>
                  <a:pt x="4364" y="9528"/>
                </a:lnTo>
                <a:lnTo>
                  <a:pt x="4328" y="9531"/>
                </a:lnTo>
                <a:lnTo>
                  <a:pt x="4334" y="9543"/>
                </a:lnTo>
                <a:lnTo>
                  <a:pt x="4337" y="9548"/>
                </a:lnTo>
                <a:lnTo>
                  <a:pt x="4344" y="9555"/>
                </a:lnTo>
                <a:lnTo>
                  <a:pt x="4326" y="9563"/>
                </a:lnTo>
                <a:cubicBezTo>
                  <a:pt x="4326" y="9563"/>
                  <a:pt x="4292" y="9555"/>
                  <a:pt x="4292" y="9555"/>
                </a:cubicBezTo>
                <a:close/>
                <a:moveTo>
                  <a:pt x="2881" y="8838"/>
                </a:moveTo>
                <a:lnTo>
                  <a:pt x="2930" y="8834"/>
                </a:lnTo>
                <a:lnTo>
                  <a:pt x="2973" y="8815"/>
                </a:lnTo>
                <a:lnTo>
                  <a:pt x="2977" y="8783"/>
                </a:lnTo>
                <a:lnTo>
                  <a:pt x="3108" y="8775"/>
                </a:lnTo>
                <a:lnTo>
                  <a:pt x="3139" y="8751"/>
                </a:lnTo>
                <a:lnTo>
                  <a:pt x="3112" y="8718"/>
                </a:lnTo>
                <a:lnTo>
                  <a:pt x="3056" y="8717"/>
                </a:lnTo>
                <a:lnTo>
                  <a:pt x="2945" y="8737"/>
                </a:lnTo>
                <a:lnTo>
                  <a:pt x="2896" y="8743"/>
                </a:lnTo>
                <a:lnTo>
                  <a:pt x="2815" y="8769"/>
                </a:lnTo>
                <a:lnTo>
                  <a:pt x="2767" y="8777"/>
                </a:lnTo>
                <a:lnTo>
                  <a:pt x="2620" y="8789"/>
                </a:lnTo>
                <a:lnTo>
                  <a:pt x="2573" y="8802"/>
                </a:lnTo>
                <a:lnTo>
                  <a:pt x="2595" y="8834"/>
                </a:lnTo>
                <a:lnTo>
                  <a:pt x="2607" y="8864"/>
                </a:lnTo>
                <a:lnTo>
                  <a:pt x="2626" y="8886"/>
                </a:lnTo>
                <a:lnTo>
                  <a:pt x="2762" y="8917"/>
                </a:lnTo>
                <a:lnTo>
                  <a:pt x="2808" y="8915"/>
                </a:lnTo>
                <a:lnTo>
                  <a:pt x="2795" y="8882"/>
                </a:lnTo>
                <a:lnTo>
                  <a:pt x="2835" y="8848"/>
                </a:lnTo>
                <a:cubicBezTo>
                  <a:pt x="2835" y="8848"/>
                  <a:pt x="2881" y="8838"/>
                  <a:pt x="2881" y="8838"/>
                </a:cubicBezTo>
                <a:close/>
                <a:moveTo>
                  <a:pt x="4805" y="10122"/>
                </a:moveTo>
                <a:lnTo>
                  <a:pt x="4820" y="10093"/>
                </a:lnTo>
                <a:lnTo>
                  <a:pt x="4841" y="10021"/>
                </a:lnTo>
                <a:lnTo>
                  <a:pt x="4857" y="10007"/>
                </a:lnTo>
                <a:lnTo>
                  <a:pt x="4893" y="9997"/>
                </a:lnTo>
                <a:lnTo>
                  <a:pt x="4946" y="9964"/>
                </a:lnTo>
                <a:lnTo>
                  <a:pt x="4969" y="9968"/>
                </a:lnTo>
                <a:lnTo>
                  <a:pt x="5017" y="9893"/>
                </a:lnTo>
                <a:lnTo>
                  <a:pt x="5200" y="9717"/>
                </a:lnTo>
                <a:lnTo>
                  <a:pt x="5287" y="9612"/>
                </a:lnTo>
                <a:lnTo>
                  <a:pt x="5330" y="9590"/>
                </a:lnTo>
                <a:lnTo>
                  <a:pt x="5363" y="9562"/>
                </a:lnTo>
                <a:lnTo>
                  <a:pt x="5397" y="9545"/>
                </a:lnTo>
                <a:lnTo>
                  <a:pt x="5400" y="9522"/>
                </a:lnTo>
                <a:lnTo>
                  <a:pt x="5394" y="9496"/>
                </a:lnTo>
                <a:lnTo>
                  <a:pt x="5386" y="9478"/>
                </a:lnTo>
                <a:lnTo>
                  <a:pt x="5339" y="9467"/>
                </a:lnTo>
                <a:lnTo>
                  <a:pt x="5273" y="9489"/>
                </a:lnTo>
                <a:lnTo>
                  <a:pt x="5162" y="9544"/>
                </a:lnTo>
                <a:lnTo>
                  <a:pt x="4997" y="9624"/>
                </a:lnTo>
                <a:lnTo>
                  <a:pt x="4931" y="9634"/>
                </a:lnTo>
                <a:lnTo>
                  <a:pt x="4887" y="9650"/>
                </a:lnTo>
                <a:lnTo>
                  <a:pt x="4820" y="9690"/>
                </a:lnTo>
                <a:lnTo>
                  <a:pt x="4759" y="9739"/>
                </a:lnTo>
                <a:lnTo>
                  <a:pt x="4732" y="9782"/>
                </a:lnTo>
                <a:lnTo>
                  <a:pt x="4764" y="9812"/>
                </a:lnTo>
                <a:lnTo>
                  <a:pt x="4838" y="9811"/>
                </a:lnTo>
                <a:lnTo>
                  <a:pt x="4918" y="9800"/>
                </a:lnTo>
                <a:lnTo>
                  <a:pt x="4969" y="9801"/>
                </a:lnTo>
                <a:lnTo>
                  <a:pt x="4898" y="9830"/>
                </a:lnTo>
                <a:lnTo>
                  <a:pt x="4728" y="9846"/>
                </a:lnTo>
                <a:lnTo>
                  <a:pt x="4664" y="9872"/>
                </a:lnTo>
                <a:lnTo>
                  <a:pt x="4629" y="9891"/>
                </a:lnTo>
                <a:lnTo>
                  <a:pt x="4592" y="9901"/>
                </a:lnTo>
                <a:lnTo>
                  <a:pt x="4559" y="9914"/>
                </a:lnTo>
                <a:lnTo>
                  <a:pt x="4538" y="9943"/>
                </a:lnTo>
                <a:lnTo>
                  <a:pt x="4534" y="9976"/>
                </a:lnTo>
                <a:lnTo>
                  <a:pt x="4553" y="10065"/>
                </a:lnTo>
                <a:lnTo>
                  <a:pt x="4587" y="10113"/>
                </a:lnTo>
                <a:lnTo>
                  <a:pt x="4665" y="10138"/>
                </a:lnTo>
                <a:lnTo>
                  <a:pt x="4750" y="10141"/>
                </a:lnTo>
                <a:cubicBezTo>
                  <a:pt x="4750" y="10141"/>
                  <a:pt x="4805" y="10122"/>
                  <a:pt x="4805" y="10122"/>
                </a:cubicBezTo>
                <a:close/>
                <a:moveTo>
                  <a:pt x="4261" y="8871"/>
                </a:moveTo>
                <a:lnTo>
                  <a:pt x="4375" y="8868"/>
                </a:lnTo>
                <a:lnTo>
                  <a:pt x="4352" y="8845"/>
                </a:lnTo>
                <a:lnTo>
                  <a:pt x="4286" y="8819"/>
                </a:lnTo>
                <a:lnTo>
                  <a:pt x="4255" y="8802"/>
                </a:lnTo>
                <a:lnTo>
                  <a:pt x="4224" y="8803"/>
                </a:lnTo>
                <a:lnTo>
                  <a:pt x="4197" y="8810"/>
                </a:lnTo>
                <a:lnTo>
                  <a:pt x="4172" y="8823"/>
                </a:lnTo>
                <a:lnTo>
                  <a:pt x="4150" y="8841"/>
                </a:lnTo>
                <a:lnTo>
                  <a:pt x="4207" y="8866"/>
                </a:lnTo>
                <a:cubicBezTo>
                  <a:pt x="4207" y="8866"/>
                  <a:pt x="4261" y="8871"/>
                  <a:pt x="4261" y="8871"/>
                </a:cubicBezTo>
                <a:close/>
                <a:moveTo>
                  <a:pt x="1951" y="7402"/>
                </a:moveTo>
                <a:lnTo>
                  <a:pt x="1993" y="7392"/>
                </a:lnTo>
                <a:lnTo>
                  <a:pt x="2009" y="7376"/>
                </a:lnTo>
                <a:lnTo>
                  <a:pt x="2031" y="7336"/>
                </a:lnTo>
                <a:lnTo>
                  <a:pt x="2044" y="7319"/>
                </a:lnTo>
                <a:lnTo>
                  <a:pt x="2070" y="7304"/>
                </a:lnTo>
                <a:lnTo>
                  <a:pt x="2095" y="7297"/>
                </a:lnTo>
                <a:lnTo>
                  <a:pt x="2115" y="7286"/>
                </a:lnTo>
                <a:lnTo>
                  <a:pt x="2126" y="7258"/>
                </a:lnTo>
                <a:lnTo>
                  <a:pt x="2091" y="7259"/>
                </a:lnTo>
                <a:lnTo>
                  <a:pt x="2067" y="7248"/>
                </a:lnTo>
                <a:lnTo>
                  <a:pt x="2047" y="7232"/>
                </a:lnTo>
                <a:lnTo>
                  <a:pt x="2021" y="7219"/>
                </a:lnTo>
                <a:lnTo>
                  <a:pt x="1987" y="7214"/>
                </a:lnTo>
                <a:lnTo>
                  <a:pt x="1920" y="7214"/>
                </a:lnTo>
                <a:lnTo>
                  <a:pt x="1888" y="7206"/>
                </a:lnTo>
                <a:lnTo>
                  <a:pt x="1860" y="7182"/>
                </a:lnTo>
                <a:lnTo>
                  <a:pt x="1851" y="7178"/>
                </a:lnTo>
                <a:lnTo>
                  <a:pt x="1799" y="7166"/>
                </a:lnTo>
                <a:lnTo>
                  <a:pt x="1782" y="7164"/>
                </a:lnTo>
                <a:lnTo>
                  <a:pt x="1762" y="7165"/>
                </a:lnTo>
                <a:lnTo>
                  <a:pt x="1746" y="7161"/>
                </a:lnTo>
                <a:lnTo>
                  <a:pt x="1740" y="7145"/>
                </a:lnTo>
                <a:lnTo>
                  <a:pt x="1735" y="7136"/>
                </a:lnTo>
                <a:lnTo>
                  <a:pt x="1723" y="7126"/>
                </a:lnTo>
                <a:lnTo>
                  <a:pt x="1709" y="7118"/>
                </a:lnTo>
                <a:lnTo>
                  <a:pt x="1695" y="7112"/>
                </a:lnTo>
                <a:lnTo>
                  <a:pt x="1745" y="7098"/>
                </a:lnTo>
                <a:lnTo>
                  <a:pt x="1788" y="7119"/>
                </a:lnTo>
                <a:lnTo>
                  <a:pt x="1830" y="7150"/>
                </a:lnTo>
                <a:lnTo>
                  <a:pt x="1921" y="7176"/>
                </a:lnTo>
                <a:lnTo>
                  <a:pt x="1961" y="7196"/>
                </a:lnTo>
                <a:lnTo>
                  <a:pt x="2007" y="7207"/>
                </a:lnTo>
                <a:lnTo>
                  <a:pt x="2067" y="7191"/>
                </a:lnTo>
                <a:lnTo>
                  <a:pt x="2067" y="7178"/>
                </a:lnTo>
                <a:lnTo>
                  <a:pt x="2019" y="7174"/>
                </a:lnTo>
                <a:lnTo>
                  <a:pt x="1951" y="7143"/>
                </a:lnTo>
                <a:lnTo>
                  <a:pt x="1903" y="7138"/>
                </a:lnTo>
                <a:lnTo>
                  <a:pt x="1903" y="7125"/>
                </a:lnTo>
                <a:lnTo>
                  <a:pt x="1945" y="7133"/>
                </a:lnTo>
                <a:lnTo>
                  <a:pt x="1960" y="7132"/>
                </a:lnTo>
                <a:lnTo>
                  <a:pt x="1978" y="7125"/>
                </a:lnTo>
                <a:lnTo>
                  <a:pt x="1784" y="7058"/>
                </a:lnTo>
                <a:lnTo>
                  <a:pt x="1763" y="7059"/>
                </a:lnTo>
                <a:lnTo>
                  <a:pt x="1664" y="7083"/>
                </a:lnTo>
                <a:lnTo>
                  <a:pt x="1621" y="7098"/>
                </a:lnTo>
                <a:lnTo>
                  <a:pt x="1679" y="7186"/>
                </a:lnTo>
                <a:lnTo>
                  <a:pt x="1704" y="7245"/>
                </a:lnTo>
                <a:lnTo>
                  <a:pt x="1688" y="7272"/>
                </a:lnTo>
                <a:lnTo>
                  <a:pt x="1661" y="7277"/>
                </a:lnTo>
                <a:lnTo>
                  <a:pt x="1649" y="7288"/>
                </a:lnTo>
                <a:lnTo>
                  <a:pt x="1645" y="7305"/>
                </a:lnTo>
                <a:lnTo>
                  <a:pt x="1634" y="7326"/>
                </a:lnTo>
                <a:lnTo>
                  <a:pt x="1606" y="7362"/>
                </a:lnTo>
                <a:lnTo>
                  <a:pt x="1589" y="7376"/>
                </a:lnTo>
                <a:lnTo>
                  <a:pt x="1562" y="7392"/>
                </a:lnTo>
                <a:lnTo>
                  <a:pt x="1590" y="7396"/>
                </a:lnTo>
                <a:lnTo>
                  <a:pt x="1614" y="7406"/>
                </a:lnTo>
                <a:lnTo>
                  <a:pt x="1651" y="7432"/>
                </a:lnTo>
                <a:lnTo>
                  <a:pt x="1651" y="7445"/>
                </a:lnTo>
                <a:lnTo>
                  <a:pt x="1638" y="7468"/>
                </a:lnTo>
                <a:lnTo>
                  <a:pt x="1646" y="7499"/>
                </a:lnTo>
                <a:lnTo>
                  <a:pt x="1702" y="7601"/>
                </a:lnTo>
                <a:lnTo>
                  <a:pt x="1721" y="7621"/>
                </a:lnTo>
                <a:lnTo>
                  <a:pt x="1784" y="7658"/>
                </a:lnTo>
                <a:lnTo>
                  <a:pt x="1852" y="7638"/>
                </a:lnTo>
                <a:lnTo>
                  <a:pt x="2031" y="7656"/>
                </a:lnTo>
                <a:lnTo>
                  <a:pt x="2082" y="7630"/>
                </a:lnTo>
                <a:lnTo>
                  <a:pt x="2082" y="7618"/>
                </a:lnTo>
                <a:lnTo>
                  <a:pt x="2038" y="7616"/>
                </a:lnTo>
                <a:lnTo>
                  <a:pt x="2011" y="7600"/>
                </a:lnTo>
                <a:lnTo>
                  <a:pt x="1986" y="7579"/>
                </a:lnTo>
                <a:lnTo>
                  <a:pt x="1949" y="7564"/>
                </a:lnTo>
                <a:lnTo>
                  <a:pt x="1915" y="7562"/>
                </a:lnTo>
                <a:lnTo>
                  <a:pt x="1837" y="7568"/>
                </a:lnTo>
                <a:lnTo>
                  <a:pt x="1799" y="7564"/>
                </a:lnTo>
                <a:lnTo>
                  <a:pt x="1799" y="7551"/>
                </a:lnTo>
                <a:lnTo>
                  <a:pt x="1883" y="7549"/>
                </a:lnTo>
                <a:lnTo>
                  <a:pt x="1924" y="7552"/>
                </a:lnTo>
                <a:lnTo>
                  <a:pt x="1962" y="7564"/>
                </a:lnTo>
                <a:lnTo>
                  <a:pt x="1986" y="7541"/>
                </a:lnTo>
                <a:lnTo>
                  <a:pt x="1991" y="7502"/>
                </a:lnTo>
                <a:lnTo>
                  <a:pt x="1981" y="7462"/>
                </a:lnTo>
                <a:lnTo>
                  <a:pt x="1962" y="7432"/>
                </a:lnTo>
                <a:lnTo>
                  <a:pt x="1924" y="7413"/>
                </a:lnTo>
                <a:lnTo>
                  <a:pt x="1784" y="7392"/>
                </a:lnTo>
                <a:lnTo>
                  <a:pt x="1784" y="7380"/>
                </a:lnTo>
                <a:cubicBezTo>
                  <a:pt x="1784" y="7380"/>
                  <a:pt x="1951" y="7402"/>
                  <a:pt x="1951" y="7402"/>
                </a:cubicBezTo>
                <a:close/>
                <a:moveTo>
                  <a:pt x="7812" y="14713"/>
                </a:moveTo>
                <a:lnTo>
                  <a:pt x="7804" y="14690"/>
                </a:lnTo>
                <a:lnTo>
                  <a:pt x="7784" y="14669"/>
                </a:lnTo>
                <a:lnTo>
                  <a:pt x="7755" y="14650"/>
                </a:lnTo>
                <a:lnTo>
                  <a:pt x="7722" y="14634"/>
                </a:lnTo>
                <a:lnTo>
                  <a:pt x="7706" y="14627"/>
                </a:lnTo>
                <a:lnTo>
                  <a:pt x="7667" y="14630"/>
                </a:lnTo>
                <a:lnTo>
                  <a:pt x="7642" y="14629"/>
                </a:lnTo>
                <a:lnTo>
                  <a:pt x="7617" y="14622"/>
                </a:lnTo>
                <a:lnTo>
                  <a:pt x="7559" y="14647"/>
                </a:lnTo>
                <a:lnTo>
                  <a:pt x="7559" y="14659"/>
                </a:lnTo>
                <a:lnTo>
                  <a:pt x="7596" y="14690"/>
                </a:lnTo>
                <a:lnTo>
                  <a:pt x="7610" y="14694"/>
                </a:lnTo>
                <a:lnTo>
                  <a:pt x="7674" y="14692"/>
                </a:lnTo>
                <a:lnTo>
                  <a:pt x="7692" y="14694"/>
                </a:lnTo>
                <a:lnTo>
                  <a:pt x="7713" y="14706"/>
                </a:lnTo>
                <a:lnTo>
                  <a:pt x="7758" y="14747"/>
                </a:lnTo>
                <a:lnTo>
                  <a:pt x="7802" y="14766"/>
                </a:lnTo>
                <a:lnTo>
                  <a:pt x="7824" y="14771"/>
                </a:lnTo>
                <a:lnTo>
                  <a:pt x="7842" y="14766"/>
                </a:lnTo>
                <a:lnTo>
                  <a:pt x="7853" y="14747"/>
                </a:lnTo>
                <a:lnTo>
                  <a:pt x="7841" y="14734"/>
                </a:lnTo>
                <a:lnTo>
                  <a:pt x="7822" y="14723"/>
                </a:lnTo>
                <a:cubicBezTo>
                  <a:pt x="7822" y="14723"/>
                  <a:pt x="7812" y="14713"/>
                  <a:pt x="7812" y="14713"/>
                </a:cubicBezTo>
                <a:close/>
                <a:moveTo>
                  <a:pt x="6123" y="10337"/>
                </a:moveTo>
                <a:lnTo>
                  <a:pt x="6071" y="10377"/>
                </a:lnTo>
                <a:lnTo>
                  <a:pt x="6041" y="10417"/>
                </a:lnTo>
                <a:lnTo>
                  <a:pt x="6030" y="10477"/>
                </a:lnTo>
                <a:lnTo>
                  <a:pt x="6049" y="10522"/>
                </a:lnTo>
                <a:lnTo>
                  <a:pt x="6090" y="10559"/>
                </a:lnTo>
                <a:lnTo>
                  <a:pt x="6144" y="10596"/>
                </a:lnTo>
                <a:lnTo>
                  <a:pt x="6134" y="10605"/>
                </a:lnTo>
                <a:lnTo>
                  <a:pt x="6129" y="10611"/>
                </a:lnTo>
                <a:lnTo>
                  <a:pt x="6125" y="10616"/>
                </a:lnTo>
                <a:lnTo>
                  <a:pt x="6114" y="10621"/>
                </a:lnTo>
                <a:lnTo>
                  <a:pt x="6114" y="10633"/>
                </a:lnTo>
                <a:lnTo>
                  <a:pt x="6123" y="10648"/>
                </a:lnTo>
                <a:lnTo>
                  <a:pt x="6143" y="10697"/>
                </a:lnTo>
                <a:lnTo>
                  <a:pt x="6144" y="10710"/>
                </a:lnTo>
                <a:lnTo>
                  <a:pt x="6144" y="10722"/>
                </a:lnTo>
                <a:lnTo>
                  <a:pt x="6233" y="10760"/>
                </a:lnTo>
                <a:lnTo>
                  <a:pt x="6323" y="10788"/>
                </a:lnTo>
                <a:lnTo>
                  <a:pt x="6422" y="10805"/>
                </a:lnTo>
                <a:lnTo>
                  <a:pt x="6539" y="10811"/>
                </a:lnTo>
                <a:lnTo>
                  <a:pt x="6639" y="10802"/>
                </a:lnTo>
                <a:lnTo>
                  <a:pt x="6694" y="10790"/>
                </a:lnTo>
                <a:lnTo>
                  <a:pt x="6725" y="10773"/>
                </a:lnTo>
                <a:lnTo>
                  <a:pt x="6719" y="10742"/>
                </a:lnTo>
                <a:lnTo>
                  <a:pt x="6696" y="10714"/>
                </a:lnTo>
                <a:lnTo>
                  <a:pt x="6692" y="10689"/>
                </a:lnTo>
                <a:lnTo>
                  <a:pt x="6741" y="10672"/>
                </a:lnTo>
                <a:lnTo>
                  <a:pt x="6652" y="10653"/>
                </a:lnTo>
                <a:lnTo>
                  <a:pt x="6634" y="10646"/>
                </a:lnTo>
                <a:lnTo>
                  <a:pt x="6622" y="10621"/>
                </a:lnTo>
                <a:lnTo>
                  <a:pt x="6642" y="10615"/>
                </a:lnTo>
                <a:lnTo>
                  <a:pt x="6674" y="10614"/>
                </a:lnTo>
                <a:lnTo>
                  <a:pt x="6695" y="10608"/>
                </a:lnTo>
                <a:lnTo>
                  <a:pt x="6690" y="10566"/>
                </a:lnTo>
                <a:lnTo>
                  <a:pt x="6596" y="10519"/>
                </a:lnTo>
                <a:lnTo>
                  <a:pt x="6621" y="10494"/>
                </a:lnTo>
                <a:lnTo>
                  <a:pt x="6577" y="10402"/>
                </a:lnTo>
                <a:lnTo>
                  <a:pt x="6547" y="10362"/>
                </a:lnTo>
                <a:lnTo>
                  <a:pt x="6502" y="10327"/>
                </a:lnTo>
                <a:lnTo>
                  <a:pt x="6464" y="10309"/>
                </a:lnTo>
                <a:lnTo>
                  <a:pt x="6323" y="10275"/>
                </a:lnTo>
                <a:lnTo>
                  <a:pt x="6305" y="10273"/>
                </a:lnTo>
                <a:lnTo>
                  <a:pt x="6249" y="10275"/>
                </a:lnTo>
                <a:lnTo>
                  <a:pt x="6253" y="10281"/>
                </a:lnTo>
                <a:lnTo>
                  <a:pt x="6259" y="10295"/>
                </a:lnTo>
                <a:lnTo>
                  <a:pt x="6264" y="10302"/>
                </a:lnTo>
                <a:lnTo>
                  <a:pt x="6190" y="10308"/>
                </a:lnTo>
                <a:cubicBezTo>
                  <a:pt x="6190" y="10308"/>
                  <a:pt x="6123" y="10337"/>
                  <a:pt x="6123" y="10337"/>
                </a:cubicBezTo>
                <a:close/>
                <a:moveTo>
                  <a:pt x="6866" y="10190"/>
                </a:moveTo>
                <a:lnTo>
                  <a:pt x="6869" y="10179"/>
                </a:lnTo>
                <a:lnTo>
                  <a:pt x="6847" y="10120"/>
                </a:lnTo>
                <a:lnTo>
                  <a:pt x="6832" y="10095"/>
                </a:lnTo>
                <a:lnTo>
                  <a:pt x="6812" y="10070"/>
                </a:lnTo>
                <a:lnTo>
                  <a:pt x="6785" y="10045"/>
                </a:lnTo>
                <a:lnTo>
                  <a:pt x="6766" y="10037"/>
                </a:lnTo>
                <a:lnTo>
                  <a:pt x="6746" y="10033"/>
                </a:lnTo>
                <a:lnTo>
                  <a:pt x="6731" y="10024"/>
                </a:lnTo>
                <a:lnTo>
                  <a:pt x="6719" y="9982"/>
                </a:lnTo>
                <a:lnTo>
                  <a:pt x="6704" y="9976"/>
                </a:lnTo>
                <a:lnTo>
                  <a:pt x="6685" y="9974"/>
                </a:lnTo>
                <a:lnTo>
                  <a:pt x="6665" y="9968"/>
                </a:lnTo>
                <a:lnTo>
                  <a:pt x="6599" y="9932"/>
                </a:lnTo>
                <a:lnTo>
                  <a:pt x="6532" y="9904"/>
                </a:lnTo>
                <a:lnTo>
                  <a:pt x="6461" y="9923"/>
                </a:lnTo>
                <a:lnTo>
                  <a:pt x="6458" y="9952"/>
                </a:lnTo>
                <a:lnTo>
                  <a:pt x="6485" y="9985"/>
                </a:lnTo>
                <a:lnTo>
                  <a:pt x="6502" y="10013"/>
                </a:lnTo>
                <a:lnTo>
                  <a:pt x="6516" y="10027"/>
                </a:lnTo>
                <a:lnTo>
                  <a:pt x="6591" y="10052"/>
                </a:lnTo>
                <a:lnTo>
                  <a:pt x="6596" y="10076"/>
                </a:lnTo>
                <a:lnTo>
                  <a:pt x="6621" y="10129"/>
                </a:lnTo>
                <a:lnTo>
                  <a:pt x="6643" y="10160"/>
                </a:lnTo>
                <a:lnTo>
                  <a:pt x="6785" y="10225"/>
                </a:lnTo>
                <a:lnTo>
                  <a:pt x="6811" y="10258"/>
                </a:lnTo>
                <a:lnTo>
                  <a:pt x="6832" y="10274"/>
                </a:lnTo>
                <a:lnTo>
                  <a:pt x="6859" y="10275"/>
                </a:lnTo>
                <a:lnTo>
                  <a:pt x="6874" y="10263"/>
                </a:lnTo>
                <a:lnTo>
                  <a:pt x="6870" y="10247"/>
                </a:lnTo>
                <a:lnTo>
                  <a:pt x="6853" y="10233"/>
                </a:lnTo>
                <a:lnTo>
                  <a:pt x="6830" y="10225"/>
                </a:lnTo>
                <a:lnTo>
                  <a:pt x="6853" y="10200"/>
                </a:lnTo>
                <a:cubicBezTo>
                  <a:pt x="6853" y="10200"/>
                  <a:pt x="6866" y="10190"/>
                  <a:pt x="6866" y="10190"/>
                </a:cubicBezTo>
                <a:close/>
                <a:moveTo>
                  <a:pt x="7369" y="13289"/>
                </a:moveTo>
                <a:lnTo>
                  <a:pt x="7362" y="13292"/>
                </a:lnTo>
                <a:lnTo>
                  <a:pt x="7350" y="13295"/>
                </a:lnTo>
                <a:lnTo>
                  <a:pt x="7350" y="13308"/>
                </a:lnTo>
                <a:lnTo>
                  <a:pt x="7402" y="13317"/>
                </a:lnTo>
                <a:lnTo>
                  <a:pt x="7447" y="13302"/>
                </a:lnTo>
                <a:lnTo>
                  <a:pt x="7489" y="13281"/>
                </a:lnTo>
                <a:lnTo>
                  <a:pt x="7536" y="13271"/>
                </a:lnTo>
                <a:lnTo>
                  <a:pt x="7568" y="13277"/>
                </a:lnTo>
                <a:lnTo>
                  <a:pt x="7609" y="13303"/>
                </a:lnTo>
                <a:lnTo>
                  <a:pt x="7641" y="13308"/>
                </a:lnTo>
                <a:lnTo>
                  <a:pt x="7669" y="13303"/>
                </a:lnTo>
                <a:lnTo>
                  <a:pt x="7695" y="13296"/>
                </a:lnTo>
                <a:lnTo>
                  <a:pt x="7718" y="13298"/>
                </a:lnTo>
                <a:lnTo>
                  <a:pt x="7737" y="13321"/>
                </a:lnTo>
                <a:lnTo>
                  <a:pt x="7765" y="13272"/>
                </a:lnTo>
                <a:lnTo>
                  <a:pt x="7783" y="13260"/>
                </a:lnTo>
                <a:lnTo>
                  <a:pt x="7807" y="13254"/>
                </a:lnTo>
                <a:lnTo>
                  <a:pt x="7842" y="13249"/>
                </a:lnTo>
                <a:lnTo>
                  <a:pt x="7872" y="13242"/>
                </a:lnTo>
                <a:lnTo>
                  <a:pt x="7885" y="13228"/>
                </a:lnTo>
                <a:lnTo>
                  <a:pt x="7917" y="13209"/>
                </a:lnTo>
                <a:lnTo>
                  <a:pt x="8036" y="13170"/>
                </a:lnTo>
                <a:lnTo>
                  <a:pt x="8033" y="13148"/>
                </a:lnTo>
                <a:lnTo>
                  <a:pt x="8095" y="13120"/>
                </a:lnTo>
                <a:lnTo>
                  <a:pt x="8170" y="13100"/>
                </a:lnTo>
                <a:lnTo>
                  <a:pt x="8217" y="13074"/>
                </a:lnTo>
                <a:lnTo>
                  <a:pt x="8199" y="13025"/>
                </a:lnTo>
                <a:lnTo>
                  <a:pt x="8259" y="13008"/>
                </a:lnTo>
                <a:lnTo>
                  <a:pt x="8272" y="13001"/>
                </a:lnTo>
                <a:lnTo>
                  <a:pt x="8285" y="12988"/>
                </a:lnTo>
                <a:lnTo>
                  <a:pt x="8296" y="12972"/>
                </a:lnTo>
                <a:lnTo>
                  <a:pt x="8310" y="12957"/>
                </a:lnTo>
                <a:lnTo>
                  <a:pt x="8326" y="12951"/>
                </a:lnTo>
                <a:lnTo>
                  <a:pt x="8357" y="12919"/>
                </a:lnTo>
                <a:lnTo>
                  <a:pt x="8369" y="12914"/>
                </a:lnTo>
                <a:lnTo>
                  <a:pt x="8389" y="12907"/>
                </a:lnTo>
                <a:lnTo>
                  <a:pt x="8386" y="12892"/>
                </a:lnTo>
                <a:lnTo>
                  <a:pt x="8372" y="12876"/>
                </a:lnTo>
                <a:lnTo>
                  <a:pt x="8361" y="12866"/>
                </a:lnTo>
                <a:lnTo>
                  <a:pt x="8344" y="12860"/>
                </a:lnTo>
                <a:lnTo>
                  <a:pt x="8305" y="12858"/>
                </a:lnTo>
                <a:lnTo>
                  <a:pt x="8288" y="12852"/>
                </a:lnTo>
                <a:lnTo>
                  <a:pt x="8276" y="12840"/>
                </a:lnTo>
                <a:lnTo>
                  <a:pt x="8262" y="12810"/>
                </a:lnTo>
                <a:lnTo>
                  <a:pt x="8250" y="12797"/>
                </a:lnTo>
                <a:lnTo>
                  <a:pt x="8246" y="12773"/>
                </a:lnTo>
                <a:lnTo>
                  <a:pt x="8291" y="12705"/>
                </a:lnTo>
                <a:lnTo>
                  <a:pt x="8303" y="12679"/>
                </a:lnTo>
                <a:lnTo>
                  <a:pt x="8267" y="12669"/>
                </a:lnTo>
                <a:lnTo>
                  <a:pt x="8229" y="12675"/>
                </a:lnTo>
                <a:lnTo>
                  <a:pt x="8188" y="12686"/>
                </a:lnTo>
                <a:lnTo>
                  <a:pt x="8106" y="12696"/>
                </a:lnTo>
                <a:lnTo>
                  <a:pt x="7990" y="12729"/>
                </a:lnTo>
                <a:lnTo>
                  <a:pt x="7913" y="12765"/>
                </a:lnTo>
                <a:lnTo>
                  <a:pt x="7862" y="12814"/>
                </a:lnTo>
                <a:lnTo>
                  <a:pt x="7767" y="12926"/>
                </a:lnTo>
                <a:lnTo>
                  <a:pt x="7736" y="12946"/>
                </a:lnTo>
                <a:lnTo>
                  <a:pt x="7669" y="12975"/>
                </a:lnTo>
                <a:lnTo>
                  <a:pt x="7624" y="13004"/>
                </a:lnTo>
                <a:lnTo>
                  <a:pt x="7572" y="13021"/>
                </a:lnTo>
                <a:lnTo>
                  <a:pt x="7524" y="13027"/>
                </a:lnTo>
                <a:lnTo>
                  <a:pt x="7519" y="13034"/>
                </a:lnTo>
                <a:lnTo>
                  <a:pt x="7522" y="13047"/>
                </a:lnTo>
                <a:lnTo>
                  <a:pt x="7514" y="13064"/>
                </a:lnTo>
                <a:lnTo>
                  <a:pt x="7495" y="13090"/>
                </a:lnTo>
                <a:lnTo>
                  <a:pt x="7486" y="13113"/>
                </a:lnTo>
                <a:lnTo>
                  <a:pt x="7485" y="13167"/>
                </a:lnTo>
                <a:lnTo>
                  <a:pt x="7465" y="13199"/>
                </a:lnTo>
                <a:lnTo>
                  <a:pt x="7392" y="13249"/>
                </a:lnTo>
                <a:lnTo>
                  <a:pt x="7394" y="13284"/>
                </a:lnTo>
                <a:lnTo>
                  <a:pt x="7378" y="13286"/>
                </a:lnTo>
                <a:cubicBezTo>
                  <a:pt x="7378" y="13286"/>
                  <a:pt x="7369" y="13289"/>
                  <a:pt x="7369" y="13289"/>
                </a:cubicBezTo>
                <a:close/>
                <a:moveTo>
                  <a:pt x="19709" y="17904"/>
                </a:moveTo>
                <a:lnTo>
                  <a:pt x="19688" y="17899"/>
                </a:lnTo>
                <a:lnTo>
                  <a:pt x="19419" y="17853"/>
                </a:lnTo>
                <a:lnTo>
                  <a:pt x="19391" y="17857"/>
                </a:lnTo>
                <a:lnTo>
                  <a:pt x="19375" y="17867"/>
                </a:lnTo>
                <a:lnTo>
                  <a:pt x="19348" y="17913"/>
                </a:lnTo>
                <a:lnTo>
                  <a:pt x="19368" y="17934"/>
                </a:lnTo>
                <a:lnTo>
                  <a:pt x="19399" y="17957"/>
                </a:lnTo>
                <a:lnTo>
                  <a:pt x="19437" y="17976"/>
                </a:lnTo>
                <a:lnTo>
                  <a:pt x="19479" y="17983"/>
                </a:lnTo>
                <a:lnTo>
                  <a:pt x="19733" y="17994"/>
                </a:lnTo>
                <a:lnTo>
                  <a:pt x="19787" y="17983"/>
                </a:lnTo>
                <a:lnTo>
                  <a:pt x="19799" y="17963"/>
                </a:lnTo>
                <a:lnTo>
                  <a:pt x="19779" y="17938"/>
                </a:lnTo>
                <a:lnTo>
                  <a:pt x="19733" y="17913"/>
                </a:lnTo>
                <a:cubicBezTo>
                  <a:pt x="19733" y="17913"/>
                  <a:pt x="19709" y="17904"/>
                  <a:pt x="19709" y="17904"/>
                </a:cubicBezTo>
                <a:close/>
                <a:moveTo>
                  <a:pt x="4177" y="7799"/>
                </a:moveTo>
                <a:lnTo>
                  <a:pt x="4130" y="7773"/>
                </a:lnTo>
                <a:lnTo>
                  <a:pt x="4016" y="7737"/>
                </a:lnTo>
                <a:lnTo>
                  <a:pt x="3932" y="7743"/>
                </a:lnTo>
                <a:lnTo>
                  <a:pt x="3864" y="7769"/>
                </a:lnTo>
                <a:lnTo>
                  <a:pt x="3733" y="7843"/>
                </a:lnTo>
                <a:lnTo>
                  <a:pt x="3774" y="7853"/>
                </a:lnTo>
                <a:lnTo>
                  <a:pt x="3842" y="7888"/>
                </a:lnTo>
                <a:lnTo>
                  <a:pt x="3875" y="7895"/>
                </a:lnTo>
                <a:lnTo>
                  <a:pt x="3906" y="7906"/>
                </a:lnTo>
                <a:lnTo>
                  <a:pt x="3941" y="7952"/>
                </a:lnTo>
                <a:lnTo>
                  <a:pt x="3980" y="7963"/>
                </a:lnTo>
                <a:lnTo>
                  <a:pt x="4063" y="7959"/>
                </a:lnTo>
                <a:lnTo>
                  <a:pt x="4123" y="7941"/>
                </a:lnTo>
                <a:lnTo>
                  <a:pt x="4165" y="7901"/>
                </a:lnTo>
                <a:lnTo>
                  <a:pt x="4194" y="7831"/>
                </a:lnTo>
                <a:lnTo>
                  <a:pt x="4136" y="7831"/>
                </a:lnTo>
                <a:lnTo>
                  <a:pt x="4136" y="7816"/>
                </a:lnTo>
                <a:cubicBezTo>
                  <a:pt x="4136" y="7816"/>
                  <a:pt x="4177" y="7799"/>
                  <a:pt x="4177" y="7799"/>
                </a:cubicBezTo>
                <a:close/>
                <a:moveTo>
                  <a:pt x="12241" y="21055"/>
                </a:moveTo>
                <a:lnTo>
                  <a:pt x="12195" y="21071"/>
                </a:lnTo>
                <a:lnTo>
                  <a:pt x="12150" y="21081"/>
                </a:lnTo>
                <a:lnTo>
                  <a:pt x="12053" y="21126"/>
                </a:lnTo>
                <a:lnTo>
                  <a:pt x="12024" y="21129"/>
                </a:lnTo>
                <a:lnTo>
                  <a:pt x="11998" y="21129"/>
                </a:lnTo>
                <a:lnTo>
                  <a:pt x="11984" y="21136"/>
                </a:lnTo>
                <a:lnTo>
                  <a:pt x="11994" y="21159"/>
                </a:lnTo>
                <a:lnTo>
                  <a:pt x="11970" y="21161"/>
                </a:lnTo>
                <a:lnTo>
                  <a:pt x="11953" y="21169"/>
                </a:lnTo>
                <a:lnTo>
                  <a:pt x="11947" y="21178"/>
                </a:lnTo>
                <a:lnTo>
                  <a:pt x="11956" y="21182"/>
                </a:lnTo>
                <a:lnTo>
                  <a:pt x="12165" y="21182"/>
                </a:lnTo>
                <a:lnTo>
                  <a:pt x="12183" y="21184"/>
                </a:lnTo>
                <a:lnTo>
                  <a:pt x="12196" y="21188"/>
                </a:lnTo>
                <a:lnTo>
                  <a:pt x="12211" y="21189"/>
                </a:lnTo>
                <a:lnTo>
                  <a:pt x="12232" y="21182"/>
                </a:lnTo>
                <a:lnTo>
                  <a:pt x="12250" y="21173"/>
                </a:lnTo>
                <a:lnTo>
                  <a:pt x="12252" y="21169"/>
                </a:lnTo>
                <a:lnTo>
                  <a:pt x="12252" y="21162"/>
                </a:lnTo>
                <a:lnTo>
                  <a:pt x="12266" y="21137"/>
                </a:lnTo>
                <a:lnTo>
                  <a:pt x="12276" y="21103"/>
                </a:lnTo>
                <a:lnTo>
                  <a:pt x="12311" y="21073"/>
                </a:lnTo>
                <a:lnTo>
                  <a:pt x="12320" y="21059"/>
                </a:lnTo>
                <a:lnTo>
                  <a:pt x="12284" y="21045"/>
                </a:lnTo>
                <a:cubicBezTo>
                  <a:pt x="12284" y="21045"/>
                  <a:pt x="12241" y="21055"/>
                  <a:pt x="12241" y="21055"/>
                </a:cubicBezTo>
                <a:close/>
                <a:moveTo>
                  <a:pt x="5447" y="12994"/>
                </a:moveTo>
                <a:lnTo>
                  <a:pt x="5454" y="13009"/>
                </a:lnTo>
                <a:lnTo>
                  <a:pt x="5470" y="13011"/>
                </a:lnTo>
                <a:lnTo>
                  <a:pt x="5490" y="13006"/>
                </a:lnTo>
                <a:lnTo>
                  <a:pt x="5505" y="13001"/>
                </a:lnTo>
                <a:lnTo>
                  <a:pt x="5519" y="12964"/>
                </a:lnTo>
                <a:lnTo>
                  <a:pt x="5529" y="12962"/>
                </a:lnTo>
                <a:lnTo>
                  <a:pt x="5554" y="12965"/>
                </a:lnTo>
                <a:lnTo>
                  <a:pt x="5564" y="12964"/>
                </a:lnTo>
                <a:lnTo>
                  <a:pt x="5636" y="12928"/>
                </a:lnTo>
                <a:lnTo>
                  <a:pt x="5693" y="12887"/>
                </a:lnTo>
                <a:lnTo>
                  <a:pt x="5720" y="12835"/>
                </a:lnTo>
                <a:lnTo>
                  <a:pt x="5699" y="12766"/>
                </a:lnTo>
                <a:lnTo>
                  <a:pt x="5636" y="12733"/>
                </a:lnTo>
                <a:lnTo>
                  <a:pt x="5543" y="12746"/>
                </a:lnTo>
                <a:lnTo>
                  <a:pt x="5443" y="12775"/>
                </a:lnTo>
                <a:lnTo>
                  <a:pt x="5355" y="12791"/>
                </a:lnTo>
                <a:lnTo>
                  <a:pt x="5378" y="12772"/>
                </a:lnTo>
                <a:lnTo>
                  <a:pt x="5458" y="12741"/>
                </a:lnTo>
                <a:lnTo>
                  <a:pt x="5475" y="12724"/>
                </a:lnTo>
                <a:lnTo>
                  <a:pt x="5535" y="12629"/>
                </a:lnTo>
                <a:lnTo>
                  <a:pt x="5519" y="12618"/>
                </a:lnTo>
                <a:lnTo>
                  <a:pt x="5530" y="12606"/>
                </a:lnTo>
                <a:lnTo>
                  <a:pt x="5533" y="12601"/>
                </a:lnTo>
                <a:lnTo>
                  <a:pt x="5535" y="12594"/>
                </a:lnTo>
                <a:lnTo>
                  <a:pt x="5508" y="12589"/>
                </a:lnTo>
                <a:lnTo>
                  <a:pt x="5494" y="12573"/>
                </a:lnTo>
                <a:lnTo>
                  <a:pt x="5494" y="12552"/>
                </a:lnTo>
                <a:lnTo>
                  <a:pt x="5505" y="12531"/>
                </a:lnTo>
                <a:lnTo>
                  <a:pt x="5439" y="12513"/>
                </a:lnTo>
                <a:lnTo>
                  <a:pt x="5452" y="12504"/>
                </a:lnTo>
                <a:lnTo>
                  <a:pt x="5500" y="12500"/>
                </a:lnTo>
                <a:lnTo>
                  <a:pt x="5535" y="12494"/>
                </a:lnTo>
                <a:lnTo>
                  <a:pt x="5511" y="12483"/>
                </a:lnTo>
                <a:lnTo>
                  <a:pt x="5430" y="12480"/>
                </a:lnTo>
                <a:lnTo>
                  <a:pt x="5414" y="12474"/>
                </a:lnTo>
                <a:lnTo>
                  <a:pt x="5395" y="12465"/>
                </a:lnTo>
                <a:lnTo>
                  <a:pt x="5371" y="12457"/>
                </a:lnTo>
                <a:lnTo>
                  <a:pt x="5340" y="12456"/>
                </a:lnTo>
                <a:lnTo>
                  <a:pt x="5361" y="12446"/>
                </a:lnTo>
                <a:lnTo>
                  <a:pt x="5380" y="12430"/>
                </a:lnTo>
                <a:lnTo>
                  <a:pt x="5386" y="12412"/>
                </a:lnTo>
                <a:lnTo>
                  <a:pt x="5370" y="12394"/>
                </a:lnTo>
                <a:lnTo>
                  <a:pt x="5370" y="12382"/>
                </a:lnTo>
                <a:lnTo>
                  <a:pt x="5435" y="12384"/>
                </a:lnTo>
                <a:lnTo>
                  <a:pt x="5494" y="12400"/>
                </a:lnTo>
                <a:lnTo>
                  <a:pt x="5645" y="12470"/>
                </a:lnTo>
                <a:lnTo>
                  <a:pt x="5682" y="12501"/>
                </a:lnTo>
                <a:lnTo>
                  <a:pt x="5705" y="12543"/>
                </a:lnTo>
                <a:lnTo>
                  <a:pt x="5714" y="12599"/>
                </a:lnTo>
                <a:lnTo>
                  <a:pt x="5703" y="12626"/>
                </a:lnTo>
                <a:lnTo>
                  <a:pt x="5653" y="12658"/>
                </a:lnTo>
                <a:lnTo>
                  <a:pt x="5638" y="12679"/>
                </a:lnTo>
                <a:lnTo>
                  <a:pt x="5642" y="12699"/>
                </a:lnTo>
                <a:lnTo>
                  <a:pt x="5658" y="12719"/>
                </a:lnTo>
                <a:lnTo>
                  <a:pt x="5680" y="12735"/>
                </a:lnTo>
                <a:lnTo>
                  <a:pt x="5706" y="12742"/>
                </a:lnTo>
                <a:lnTo>
                  <a:pt x="5728" y="12777"/>
                </a:lnTo>
                <a:lnTo>
                  <a:pt x="5748" y="12803"/>
                </a:lnTo>
                <a:lnTo>
                  <a:pt x="5774" y="12815"/>
                </a:lnTo>
                <a:lnTo>
                  <a:pt x="5804" y="12813"/>
                </a:lnTo>
                <a:lnTo>
                  <a:pt x="5831" y="12787"/>
                </a:lnTo>
                <a:lnTo>
                  <a:pt x="5863" y="12779"/>
                </a:lnTo>
                <a:lnTo>
                  <a:pt x="5832" y="12759"/>
                </a:lnTo>
                <a:lnTo>
                  <a:pt x="5843" y="12744"/>
                </a:lnTo>
                <a:lnTo>
                  <a:pt x="5872" y="12732"/>
                </a:lnTo>
                <a:lnTo>
                  <a:pt x="5893" y="12718"/>
                </a:lnTo>
                <a:lnTo>
                  <a:pt x="5901" y="12688"/>
                </a:lnTo>
                <a:lnTo>
                  <a:pt x="5886" y="12658"/>
                </a:lnTo>
                <a:lnTo>
                  <a:pt x="5900" y="12636"/>
                </a:lnTo>
                <a:lnTo>
                  <a:pt x="5941" y="12604"/>
                </a:lnTo>
                <a:lnTo>
                  <a:pt x="5952" y="12594"/>
                </a:lnTo>
                <a:lnTo>
                  <a:pt x="5953" y="12584"/>
                </a:lnTo>
                <a:lnTo>
                  <a:pt x="5946" y="12577"/>
                </a:lnTo>
                <a:lnTo>
                  <a:pt x="5944" y="12567"/>
                </a:lnTo>
                <a:lnTo>
                  <a:pt x="5959" y="12550"/>
                </a:lnTo>
                <a:lnTo>
                  <a:pt x="5945" y="12545"/>
                </a:lnTo>
                <a:lnTo>
                  <a:pt x="5876" y="12494"/>
                </a:lnTo>
                <a:lnTo>
                  <a:pt x="5867" y="12469"/>
                </a:lnTo>
                <a:lnTo>
                  <a:pt x="5854" y="12397"/>
                </a:lnTo>
                <a:lnTo>
                  <a:pt x="5839" y="12382"/>
                </a:lnTo>
                <a:lnTo>
                  <a:pt x="5803" y="12372"/>
                </a:lnTo>
                <a:lnTo>
                  <a:pt x="5777" y="12345"/>
                </a:lnTo>
                <a:lnTo>
                  <a:pt x="5743" y="12282"/>
                </a:lnTo>
                <a:lnTo>
                  <a:pt x="5737" y="12264"/>
                </a:lnTo>
                <a:lnTo>
                  <a:pt x="5736" y="12248"/>
                </a:lnTo>
                <a:lnTo>
                  <a:pt x="5729" y="12237"/>
                </a:lnTo>
                <a:lnTo>
                  <a:pt x="5706" y="12233"/>
                </a:lnTo>
                <a:lnTo>
                  <a:pt x="5685" y="12228"/>
                </a:lnTo>
                <a:lnTo>
                  <a:pt x="5658" y="12202"/>
                </a:lnTo>
                <a:lnTo>
                  <a:pt x="5646" y="12196"/>
                </a:lnTo>
                <a:lnTo>
                  <a:pt x="5386" y="12217"/>
                </a:lnTo>
                <a:lnTo>
                  <a:pt x="5338" y="12215"/>
                </a:lnTo>
                <a:lnTo>
                  <a:pt x="5304" y="12202"/>
                </a:lnTo>
                <a:lnTo>
                  <a:pt x="5270" y="12195"/>
                </a:lnTo>
                <a:lnTo>
                  <a:pt x="5223" y="12206"/>
                </a:lnTo>
                <a:lnTo>
                  <a:pt x="5149" y="12233"/>
                </a:lnTo>
                <a:lnTo>
                  <a:pt x="5072" y="12251"/>
                </a:lnTo>
                <a:lnTo>
                  <a:pt x="5051" y="12264"/>
                </a:lnTo>
                <a:lnTo>
                  <a:pt x="5003" y="12301"/>
                </a:lnTo>
                <a:lnTo>
                  <a:pt x="4979" y="12312"/>
                </a:lnTo>
                <a:lnTo>
                  <a:pt x="4967" y="12324"/>
                </a:lnTo>
                <a:lnTo>
                  <a:pt x="4951" y="12333"/>
                </a:lnTo>
                <a:lnTo>
                  <a:pt x="4924" y="12331"/>
                </a:lnTo>
                <a:lnTo>
                  <a:pt x="4918" y="12323"/>
                </a:lnTo>
                <a:lnTo>
                  <a:pt x="4916" y="12306"/>
                </a:lnTo>
                <a:lnTo>
                  <a:pt x="4907" y="12290"/>
                </a:lnTo>
                <a:lnTo>
                  <a:pt x="4880" y="12282"/>
                </a:lnTo>
                <a:lnTo>
                  <a:pt x="4960" y="12210"/>
                </a:lnTo>
                <a:lnTo>
                  <a:pt x="5002" y="12183"/>
                </a:lnTo>
                <a:lnTo>
                  <a:pt x="5058" y="12158"/>
                </a:lnTo>
                <a:lnTo>
                  <a:pt x="5117" y="12142"/>
                </a:lnTo>
                <a:lnTo>
                  <a:pt x="5246" y="12124"/>
                </a:lnTo>
                <a:lnTo>
                  <a:pt x="5310" y="12108"/>
                </a:lnTo>
                <a:lnTo>
                  <a:pt x="5359" y="12082"/>
                </a:lnTo>
                <a:lnTo>
                  <a:pt x="5390" y="12041"/>
                </a:lnTo>
                <a:lnTo>
                  <a:pt x="5396" y="11990"/>
                </a:lnTo>
                <a:lnTo>
                  <a:pt x="5370" y="11933"/>
                </a:lnTo>
                <a:lnTo>
                  <a:pt x="5329" y="11903"/>
                </a:lnTo>
                <a:lnTo>
                  <a:pt x="5262" y="11874"/>
                </a:lnTo>
                <a:lnTo>
                  <a:pt x="5197" y="11865"/>
                </a:lnTo>
                <a:lnTo>
                  <a:pt x="5162" y="11896"/>
                </a:lnTo>
                <a:lnTo>
                  <a:pt x="5301" y="11968"/>
                </a:lnTo>
                <a:lnTo>
                  <a:pt x="5340" y="12007"/>
                </a:lnTo>
                <a:lnTo>
                  <a:pt x="5327" y="12007"/>
                </a:lnTo>
                <a:lnTo>
                  <a:pt x="5275" y="11970"/>
                </a:lnTo>
                <a:lnTo>
                  <a:pt x="5211" y="11957"/>
                </a:lnTo>
                <a:lnTo>
                  <a:pt x="5156" y="11940"/>
                </a:lnTo>
                <a:lnTo>
                  <a:pt x="5133" y="11890"/>
                </a:lnTo>
                <a:lnTo>
                  <a:pt x="5127" y="11863"/>
                </a:lnTo>
                <a:lnTo>
                  <a:pt x="5111" y="11841"/>
                </a:lnTo>
                <a:lnTo>
                  <a:pt x="5092" y="11822"/>
                </a:lnTo>
                <a:lnTo>
                  <a:pt x="5072" y="11808"/>
                </a:lnTo>
                <a:lnTo>
                  <a:pt x="5055" y="11799"/>
                </a:lnTo>
                <a:lnTo>
                  <a:pt x="5020" y="11784"/>
                </a:lnTo>
                <a:lnTo>
                  <a:pt x="5007" y="11776"/>
                </a:lnTo>
                <a:lnTo>
                  <a:pt x="4994" y="11762"/>
                </a:lnTo>
                <a:lnTo>
                  <a:pt x="4979" y="11733"/>
                </a:lnTo>
                <a:lnTo>
                  <a:pt x="4969" y="11721"/>
                </a:lnTo>
                <a:lnTo>
                  <a:pt x="4925" y="11689"/>
                </a:lnTo>
                <a:lnTo>
                  <a:pt x="4874" y="11665"/>
                </a:lnTo>
                <a:lnTo>
                  <a:pt x="4816" y="11651"/>
                </a:lnTo>
                <a:lnTo>
                  <a:pt x="4752" y="11646"/>
                </a:lnTo>
                <a:lnTo>
                  <a:pt x="4748" y="11633"/>
                </a:lnTo>
                <a:lnTo>
                  <a:pt x="4787" y="11565"/>
                </a:lnTo>
                <a:lnTo>
                  <a:pt x="4792" y="11532"/>
                </a:lnTo>
                <a:lnTo>
                  <a:pt x="4775" y="11515"/>
                </a:lnTo>
                <a:lnTo>
                  <a:pt x="4747" y="11503"/>
                </a:lnTo>
                <a:lnTo>
                  <a:pt x="4715" y="11496"/>
                </a:lnTo>
                <a:lnTo>
                  <a:pt x="4686" y="11494"/>
                </a:lnTo>
                <a:lnTo>
                  <a:pt x="4646" y="11495"/>
                </a:lnTo>
                <a:lnTo>
                  <a:pt x="4605" y="11493"/>
                </a:lnTo>
                <a:lnTo>
                  <a:pt x="4588" y="11476"/>
                </a:lnTo>
                <a:lnTo>
                  <a:pt x="4620" y="11437"/>
                </a:lnTo>
                <a:lnTo>
                  <a:pt x="4634" y="11406"/>
                </a:lnTo>
                <a:lnTo>
                  <a:pt x="4642" y="11304"/>
                </a:lnTo>
                <a:lnTo>
                  <a:pt x="4620" y="11284"/>
                </a:lnTo>
                <a:lnTo>
                  <a:pt x="4540" y="11240"/>
                </a:lnTo>
                <a:lnTo>
                  <a:pt x="4522" y="11236"/>
                </a:lnTo>
                <a:lnTo>
                  <a:pt x="4503" y="11222"/>
                </a:lnTo>
                <a:lnTo>
                  <a:pt x="4460" y="11212"/>
                </a:lnTo>
                <a:lnTo>
                  <a:pt x="4375" y="11204"/>
                </a:lnTo>
                <a:lnTo>
                  <a:pt x="4333" y="11208"/>
                </a:lnTo>
                <a:lnTo>
                  <a:pt x="4250" y="11225"/>
                </a:lnTo>
                <a:lnTo>
                  <a:pt x="4202" y="11229"/>
                </a:lnTo>
                <a:lnTo>
                  <a:pt x="4167" y="11225"/>
                </a:lnTo>
                <a:lnTo>
                  <a:pt x="3956" y="11166"/>
                </a:lnTo>
                <a:lnTo>
                  <a:pt x="3901" y="11159"/>
                </a:lnTo>
                <a:lnTo>
                  <a:pt x="3819" y="11186"/>
                </a:lnTo>
                <a:lnTo>
                  <a:pt x="3767" y="11178"/>
                </a:lnTo>
                <a:lnTo>
                  <a:pt x="3689" y="11155"/>
                </a:lnTo>
                <a:lnTo>
                  <a:pt x="3641" y="11158"/>
                </a:lnTo>
                <a:lnTo>
                  <a:pt x="3594" y="11170"/>
                </a:lnTo>
                <a:lnTo>
                  <a:pt x="3552" y="11188"/>
                </a:lnTo>
                <a:lnTo>
                  <a:pt x="3518" y="11210"/>
                </a:lnTo>
                <a:lnTo>
                  <a:pt x="3482" y="11224"/>
                </a:lnTo>
                <a:lnTo>
                  <a:pt x="3332" y="11229"/>
                </a:lnTo>
                <a:lnTo>
                  <a:pt x="3084" y="11286"/>
                </a:lnTo>
                <a:lnTo>
                  <a:pt x="2803" y="11292"/>
                </a:lnTo>
                <a:lnTo>
                  <a:pt x="2760" y="11284"/>
                </a:lnTo>
                <a:lnTo>
                  <a:pt x="2667" y="11253"/>
                </a:lnTo>
                <a:lnTo>
                  <a:pt x="2632" y="11254"/>
                </a:lnTo>
                <a:lnTo>
                  <a:pt x="2619" y="11280"/>
                </a:lnTo>
                <a:lnTo>
                  <a:pt x="2605" y="11364"/>
                </a:lnTo>
                <a:lnTo>
                  <a:pt x="2580" y="11381"/>
                </a:lnTo>
                <a:lnTo>
                  <a:pt x="2555" y="11394"/>
                </a:lnTo>
                <a:lnTo>
                  <a:pt x="2529" y="11424"/>
                </a:lnTo>
                <a:lnTo>
                  <a:pt x="2512" y="11458"/>
                </a:lnTo>
                <a:lnTo>
                  <a:pt x="2513" y="11482"/>
                </a:lnTo>
                <a:lnTo>
                  <a:pt x="2481" y="11493"/>
                </a:lnTo>
                <a:lnTo>
                  <a:pt x="2434" y="11523"/>
                </a:lnTo>
                <a:lnTo>
                  <a:pt x="2409" y="11532"/>
                </a:lnTo>
                <a:lnTo>
                  <a:pt x="2335" y="11537"/>
                </a:lnTo>
                <a:lnTo>
                  <a:pt x="2260" y="11532"/>
                </a:lnTo>
                <a:lnTo>
                  <a:pt x="2165" y="11508"/>
                </a:lnTo>
                <a:lnTo>
                  <a:pt x="2126" y="11505"/>
                </a:lnTo>
                <a:lnTo>
                  <a:pt x="2027" y="11520"/>
                </a:lnTo>
                <a:lnTo>
                  <a:pt x="1993" y="11519"/>
                </a:lnTo>
                <a:lnTo>
                  <a:pt x="2014" y="11485"/>
                </a:lnTo>
                <a:lnTo>
                  <a:pt x="1996" y="11486"/>
                </a:lnTo>
                <a:lnTo>
                  <a:pt x="1971" y="11492"/>
                </a:lnTo>
                <a:lnTo>
                  <a:pt x="1951" y="11504"/>
                </a:lnTo>
                <a:lnTo>
                  <a:pt x="1935" y="11517"/>
                </a:lnTo>
                <a:lnTo>
                  <a:pt x="1917" y="11526"/>
                </a:lnTo>
                <a:lnTo>
                  <a:pt x="1778" y="11537"/>
                </a:lnTo>
                <a:lnTo>
                  <a:pt x="1752" y="11547"/>
                </a:lnTo>
                <a:lnTo>
                  <a:pt x="1731" y="11559"/>
                </a:lnTo>
                <a:lnTo>
                  <a:pt x="1669" y="11605"/>
                </a:lnTo>
                <a:lnTo>
                  <a:pt x="1678" y="11621"/>
                </a:lnTo>
                <a:lnTo>
                  <a:pt x="1672" y="11624"/>
                </a:lnTo>
                <a:lnTo>
                  <a:pt x="1661" y="11626"/>
                </a:lnTo>
                <a:lnTo>
                  <a:pt x="1652" y="11639"/>
                </a:lnTo>
                <a:lnTo>
                  <a:pt x="1665" y="11686"/>
                </a:lnTo>
                <a:lnTo>
                  <a:pt x="1662" y="11701"/>
                </a:lnTo>
                <a:lnTo>
                  <a:pt x="1643" y="11716"/>
                </a:lnTo>
                <a:lnTo>
                  <a:pt x="1600" y="11724"/>
                </a:lnTo>
                <a:lnTo>
                  <a:pt x="1582" y="11736"/>
                </a:lnTo>
                <a:lnTo>
                  <a:pt x="1574" y="11758"/>
                </a:lnTo>
                <a:lnTo>
                  <a:pt x="1584" y="11804"/>
                </a:lnTo>
                <a:lnTo>
                  <a:pt x="1584" y="11823"/>
                </a:lnTo>
                <a:lnTo>
                  <a:pt x="1561" y="11862"/>
                </a:lnTo>
                <a:lnTo>
                  <a:pt x="1527" y="11894"/>
                </a:lnTo>
                <a:lnTo>
                  <a:pt x="1369" y="11990"/>
                </a:lnTo>
                <a:lnTo>
                  <a:pt x="1355" y="12015"/>
                </a:lnTo>
                <a:lnTo>
                  <a:pt x="1351" y="12060"/>
                </a:lnTo>
                <a:lnTo>
                  <a:pt x="1358" y="12073"/>
                </a:lnTo>
                <a:lnTo>
                  <a:pt x="1370" y="12080"/>
                </a:lnTo>
                <a:lnTo>
                  <a:pt x="1370" y="12084"/>
                </a:lnTo>
                <a:lnTo>
                  <a:pt x="1342" y="12090"/>
                </a:lnTo>
                <a:lnTo>
                  <a:pt x="1319" y="12089"/>
                </a:lnTo>
                <a:lnTo>
                  <a:pt x="1278" y="12078"/>
                </a:lnTo>
                <a:lnTo>
                  <a:pt x="1213" y="12088"/>
                </a:lnTo>
                <a:lnTo>
                  <a:pt x="1138" y="12078"/>
                </a:lnTo>
                <a:lnTo>
                  <a:pt x="1100" y="12089"/>
                </a:lnTo>
                <a:lnTo>
                  <a:pt x="1024" y="12125"/>
                </a:lnTo>
                <a:lnTo>
                  <a:pt x="950" y="12146"/>
                </a:lnTo>
                <a:lnTo>
                  <a:pt x="876" y="12148"/>
                </a:lnTo>
                <a:lnTo>
                  <a:pt x="804" y="12130"/>
                </a:lnTo>
                <a:lnTo>
                  <a:pt x="742" y="12104"/>
                </a:lnTo>
                <a:lnTo>
                  <a:pt x="712" y="12103"/>
                </a:lnTo>
                <a:lnTo>
                  <a:pt x="638" y="12140"/>
                </a:lnTo>
                <a:lnTo>
                  <a:pt x="530" y="12166"/>
                </a:lnTo>
                <a:lnTo>
                  <a:pt x="566" y="12180"/>
                </a:lnTo>
                <a:lnTo>
                  <a:pt x="579" y="12184"/>
                </a:lnTo>
                <a:lnTo>
                  <a:pt x="562" y="12211"/>
                </a:lnTo>
                <a:lnTo>
                  <a:pt x="580" y="12230"/>
                </a:lnTo>
                <a:lnTo>
                  <a:pt x="616" y="12241"/>
                </a:lnTo>
                <a:lnTo>
                  <a:pt x="654" y="12246"/>
                </a:lnTo>
                <a:lnTo>
                  <a:pt x="672" y="12252"/>
                </a:lnTo>
                <a:lnTo>
                  <a:pt x="694" y="12275"/>
                </a:lnTo>
                <a:lnTo>
                  <a:pt x="711" y="12284"/>
                </a:lnTo>
                <a:lnTo>
                  <a:pt x="729" y="12284"/>
                </a:lnTo>
                <a:lnTo>
                  <a:pt x="763" y="12272"/>
                </a:lnTo>
                <a:lnTo>
                  <a:pt x="779" y="12270"/>
                </a:lnTo>
                <a:lnTo>
                  <a:pt x="809" y="12278"/>
                </a:lnTo>
                <a:lnTo>
                  <a:pt x="879" y="12309"/>
                </a:lnTo>
                <a:lnTo>
                  <a:pt x="913" y="12315"/>
                </a:lnTo>
                <a:lnTo>
                  <a:pt x="949" y="12306"/>
                </a:lnTo>
                <a:lnTo>
                  <a:pt x="983" y="12294"/>
                </a:lnTo>
                <a:lnTo>
                  <a:pt x="1006" y="12297"/>
                </a:lnTo>
                <a:lnTo>
                  <a:pt x="1012" y="12334"/>
                </a:lnTo>
                <a:lnTo>
                  <a:pt x="922" y="12348"/>
                </a:lnTo>
                <a:lnTo>
                  <a:pt x="706" y="12448"/>
                </a:lnTo>
                <a:lnTo>
                  <a:pt x="623" y="12464"/>
                </a:lnTo>
                <a:lnTo>
                  <a:pt x="537" y="12462"/>
                </a:lnTo>
                <a:lnTo>
                  <a:pt x="373" y="12444"/>
                </a:lnTo>
                <a:lnTo>
                  <a:pt x="327" y="12469"/>
                </a:lnTo>
                <a:lnTo>
                  <a:pt x="283" y="12500"/>
                </a:lnTo>
                <a:lnTo>
                  <a:pt x="256" y="12527"/>
                </a:lnTo>
                <a:lnTo>
                  <a:pt x="245" y="12535"/>
                </a:lnTo>
                <a:lnTo>
                  <a:pt x="220" y="12546"/>
                </a:lnTo>
                <a:lnTo>
                  <a:pt x="167" y="12561"/>
                </a:lnTo>
                <a:lnTo>
                  <a:pt x="51" y="12578"/>
                </a:lnTo>
                <a:lnTo>
                  <a:pt x="0" y="12592"/>
                </a:lnTo>
                <a:lnTo>
                  <a:pt x="27" y="12604"/>
                </a:lnTo>
                <a:lnTo>
                  <a:pt x="34" y="12618"/>
                </a:lnTo>
                <a:lnTo>
                  <a:pt x="39" y="12633"/>
                </a:lnTo>
                <a:lnTo>
                  <a:pt x="60" y="12648"/>
                </a:lnTo>
                <a:lnTo>
                  <a:pt x="112" y="12676"/>
                </a:lnTo>
                <a:lnTo>
                  <a:pt x="204" y="12739"/>
                </a:lnTo>
                <a:lnTo>
                  <a:pt x="255" y="12765"/>
                </a:lnTo>
                <a:lnTo>
                  <a:pt x="309" y="12779"/>
                </a:lnTo>
                <a:lnTo>
                  <a:pt x="373" y="12779"/>
                </a:lnTo>
                <a:lnTo>
                  <a:pt x="419" y="12836"/>
                </a:lnTo>
                <a:lnTo>
                  <a:pt x="447" y="12862"/>
                </a:lnTo>
                <a:lnTo>
                  <a:pt x="484" y="12882"/>
                </a:lnTo>
                <a:lnTo>
                  <a:pt x="521" y="12889"/>
                </a:lnTo>
                <a:lnTo>
                  <a:pt x="606" y="12895"/>
                </a:lnTo>
                <a:lnTo>
                  <a:pt x="637" y="12907"/>
                </a:lnTo>
                <a:lnTo>
                  <a:pt x="652" y="12936"/>
                </a:lnTo>
                <a:lnTo>
                  <a:pt x="660" y="13015"/>
                </a:lnTo>
                <a:lnTo>
                  <a:pt x="689" y="13043"/>
                </a:lnTo>
                <a:lnTo>
                  <a:pt x="732" y="13056"/>
                </a:lnTo>
                <a:lnTo>
                  <a:pt x="851" y="13064"/>
                </a:lnTo>
                <a:lnTo>
                  <a:pt x="980" y="13059"/>
                </a:lnTo>
                <a:lnTo>
                  <a:pt x="1019" y="13063"/>
                </a:lnTo>
                <a:lnTo>
                  <a:pt x="1175" y="13120"/>
                </a:lnTo>
                <a:lnTo>
                  <a:pt x="1190" y="13131"/>
                </a:lnTo>
                <a:lnTo>
                  <a:pt x="1194" y="13147"/>
                </a:lnTo>
                <a:lnTo>
                  <a:pt x="1201" y="13163"/>
                </a:lnTo>
                <a:lnTo>
                  <a:pt x="1227" y="13171"/>
                </a:lnTo>
                <a:lnTo>
                  <a:pt x="1458" y="13198"/>
                </a:lnTo>
                <a:lnTo>
                  <a:pt x="1505" y="13193"/>
                </a:lnTo>
                <a:lnTo>
                  <a:pt x="1595" y="13159"/>
                </a:lnTo>
                <a:lnTo>
                  <a:pt x="1649" y="13161"/>
                </a:lnTo>
                <a:lnTo>
                  <a:pt x="1625" y="13177"/>
                </a:lnTo>
                <a:lnTo>
                  <a:pt x="1632" y="13179"/>
                </a:lnTo>
                <a:lnTo>
                  <a:pt x="1654" y="13178"/>
                </a:lnTo>
                <a:lnTo>
                  <a:pt x="1672" y="13180"/>
                </a:lnTo>
                <a:lnTo>
                  <a:pt x="1688" y="13196"/>
                </a:lnTo>
                <a:lnTo>
                  <a:pt x="1692" y="13204"/>
                </a:lnTo>
                <a:lnTo>
                  <a:pt x="1702" y="13205"/>
                </a:lnTo>
                <a:lnTo>
                  <a:pt x="1734" y="13201"/>
                </a:lnTo>
                <a:lnTo>
                  <a:pt x="1839" y="13219"/>
                </a:lnTo>
                <a:lnTo>
                  <a:pt x="1875" y="13217"/>
                </a:lnTo>
                <a:lnTo>
                  <a:pt x="1826" y="13166"/>
                </a:lnTo>
                <a:lnTo>
                  <a:pt x="1826" y="13155"/>
                </a:lnTo>
                <a:lnTo>
                  <a:pt x="1842" y="13145"/>
                </a:lnTo>
                <a:lnTo>
                  <a:pt x="1907" y="13126"/>
                </a:lnTo>
                <a:lnTo>
                  <a:pt x="1915" y="13131"/>
                </a:lnTo>
                <a:lnTo>
                  <a:pt x="1909" y="13144"/>
                </a:lnTo>
                <a:lnTo>
                  <a:pt x="1905" y="13160"/>
                </a:lnTo>
                <a:lnTo>
                  <a:pt x="1906" y="13180"/>
                </a:lnTo>
                <a:lnTo>
                  <a:pt x="1903" y="13197"/>
                </a:lnTo>
                <a:lnTo>
                  <a:pt x="1911" y="13204"/>
                </a:lnTo>
                <a:lnTo>
                  <a:pt x="1941" y="13196"/>
                </a:lnTo>
                <a:lnTo>
                  <a:pt x="1961" y="13185"/>
                </a:lnTo>
                <a:lnTo>
                  <a:pt x="1977" y="13170"/>
                </a:lnTo>
                <a:lnTo>
                  <a:pt x="1983" y="13151"/>
                </a:lnTo>
                <a:lnTo>
                  <a:pt x="1973" y="13133"/>
                </a:lnTo>
                <a:lnTo>
                  <a:pt x="2016" y="13123"/>
                </a:lnTo>
                <a:lnTo>
                  <a:pt x="2013" y="13113"/>
                </a:lnTo>
                <a:lnTo>
                  <a:pt x="1993" y="13105"/>
                </a:lnTo>
                <a:lnTo>
                  <a:pt x="1982" y="13098"/>
                </a:lnTo>
                <a:lnTo>
                  <a:pt x="1994" y="13080"/>
                </a:lnTo>
                <a:lnTo>
                  <a:pt x="2008" y="13068"/>
                </a:lnTo>
                <a:lnTo>
                  <a:pt x="2026" y="13059"/>
                </a:lnTo>
                <a:lnTo>
                  <a:pt x="2051" y="13050"/>
                </a:lnTo>
                <a:lnTo>
                  <a:pt x="2170" y="13035"/>
                </a:lnTo>
                <a:lnTo>
                  <a:pt x="2216" y="13020"/>
                </a:lnTo>
                <a:lnTo>
                  <a:pt x="2202" y="12990"/>
                </a:lnTo>
                <a:lnTo>
                  <a:pt x="2232" y="12970"/>
                </a:lnTo>
                <a:lnTo>
                  <a:pt x="2155" y="12938"/>
                </a:lnTo>
                <a:lnTo>
                  <a:pt x="2168" y="12913"/>
                </a:lnTo>
                <a:lnTo>
                  <a:pt x="2095" y="12896"/>
                </a:lnTo>
                <a:lnTo>
                  <a:pt x="2090" y="12876"/>
                </a:lnTo>
                <a:lnTo>
                  <a:pt x="2101" y="12875"/>
                </a:lnTo>
                <a:lnTo>
                  <a:pt x="2117" y="12877"/>
                </a:lnTo>
                <a:lnTo>
                  <a:pt x="2129" y="12870"/>
                </a:lnTo>
                <a:lnTo>
                  <a:pt x="2131" y="12870"/>
                </a:lnTo>
                <a:lnTo>
                  <a:pt x="2148" y="12854"/>
                </a:lnTo>
                <a:lnTo>
                  <a:pt x="2148" y="12853"/>
                </a:lnTo>
                <a:lnTo>
                  <a:pt x="2142" y="12850"/>
                </a:lnTo>
                <a:lnTo>
                  <a:pt x="2134" y="12841"/>
                </a:lnTo>
                <a:lnTo>
                  <a:pt x="2128" y="12829"/>
                </a:lnTo>
                <a:lnTo>
                  <a:pt x="2131" y="12821"/>
                </a:lnTo>
                <a:lnTo>
                  <a:pt x="2146" y="12817"/>
                </a:lnTo>
                <a:lnTo>
                  <a:pt x="2184" y="12821"/>
                </a:lnTo>
                <a:lnTo>
                  <a:pt x="2202" y="12820"/>
                </a:lnTo>
                <a:lnTo>
                  <a:pt x="2273" y="12794"/>
                </a:lnTo>
                <a:lnTo>
                  <a:pt x="2379" y="12713"/>
                </a:lnTo>
                <a:lnTo>
                  <a:pt x="2442" y="12682"/>
                </a:lnTo>
                <a:lnTo>
                  <a:pt x="2511" y="12679"/>
                </a:lnTo>
                <a:lnTo>
                  <a:pt x="2584" y="12698"/>
                </a:lnTo>
                <a:lnTo>
                  <a:pt x="2719" y="12753"/>
                </a:lnTo>
                <a:lnTo>
                  <a:pt x="2734" y="12765"/>
                </a:lnTo>
                <a:lnTo>
                  <a:pt x="2754" y="12795"/>
                </a:lnTo>
                <a:lnTo>
                  <a:pt x="2771" y="12800"/>
                </a:lnTo>
                <a:lnTo>
                  <a:pt x="2797" y="12801"/>
                </a:lnTo>
                <a:lnTo>
                  <a:pt x="2811" y="12808"/>
                </a:lnTo>
                <a:lnTo>
                  <a:pt x="2857" y="12870"/>
                </a:lnTo>
                <a:lnTo>
                  <a:pt x="2861" y="12897"/>
                </a:lnTo>
                <a:lnTo>
                  <a:pt x="2843" y="12915"/>
                </a:lnTo>
                <a:lnTo>
                  <a:pt x="2805" y="12925"/>
                </a:lnTo>
                <a:lnTo>
                  <a:pt x="2882" y="12944"/>
                </a:lnTo>
                <a:lnTo>
                  <a:pt x="2902" y="12955"/>
                </a:lnTo>
                <a:lnTo>
                  <a:pt x="2912" y="12970"/>
                </a:lnTo>
                <a:lnTo>
                  <a:pt x="2919" y="12987"/>
                </a:lnTo>
                <a:lnTo>
                  <a:pt x="2932" y="13006"/>
                </a:lnTo>
                <a:lnTo>
                  <a:pt x="2968" y="13034"/>
                </a:lnTo>
                <a:lnTo>
                  <a:pt x="3010" y="13058"/>
                </a:lnTo>
                <a:lnTo>
                  <a:pt x="3056" y="13077"/>
                </a:lnTo>
                <a:lnTo>
                  <a:pt x="3104" y="13092"/>
                </a:lnTo>
                <a:lnTo>
                  <a:pt x="3130" y="13093"/>
                </a:lnTo>
                <a:lnTo>
                  <a:pt x="3147" y="13084"/>
                </a:lnTo>
                <a:lnTo>
                  <a:pt x="3163" y="13072"/>
                </a:lnTo>
                <a:lnTo>
                  <a:pt x="3187" y="13066"/>
                </a:lnTo>
                <a:lnTo>
                  <a:pt x="3213" y="13067"/>
                </a:lnTo>
                <a:lnTo>
                  <a:pt x="3236" y="13074"/>
                </a:lnTo>
                <a:lnTo>
                  <a:pt x="3281" y="13093"/>
                </a:lnTo>
                <a:lnTo>
                  <a:pt x="3331" y="13121"/>
                </a:lnTo>
                <a:lnTo>
                  <a:pt x="3343" y="13153"/>
                </a:lnTo>
                <a:lnTo>
                  <a:pt x="3323" y="13186"/>
                </a:lnTo>
                <a:lnTo>
                  <a:pt x="3274" y="13217"/>
                </a:lnTo>
                <a:lnTo>
                  <a:pt x="3297" y="13237"/>
                </a:lnTo>
                <a:lnTo>
                  <a:pt x="3294" y="13257"/>
                </a:lnTo>
                <a:lnTo>
                  <a:pt x="3260" y="13299"/>
                </a:lnTo>
                <a:lnTo>
                  <a:pt x="3294" y="13313"/>
                </a:lnTo>
                <a:lnTo>
                  <a:pt x="3352" y="13347"/>
                </a:lnTo>
                <a:lnTo>
                  <a:pt x="3382" y="13355"/>
                </a:lnTo>
                <a:lnTo>
                  <a:pt x="3394" y="13352"/>
                </a:lnTo>
                <a:lnTo>
                  <a:pt x="3417" y="13335"/>
                </a:lnTo>
                <a:lnTo>
                  <a:pt x="3429" y="13328"/>
                </a:lnTo>
                <a:lnTo>
                  <a:pt x="3446" y="13327"/>
                </a:lnTo>
                <a:lnTo>
                  <a:pt x="3479" y="13333"/>
                </a:lnTo>
                <a:lnTo>
                  <a:pt x="3496" y="13335"/>
                </a:lnTo>
                <a:lnTo>
                  <a:pt x="3682" y="13301"/>
                </a:lnTo>
                <a:lnTo>
                  <a:pt x="3742" y="13299"/>
                </a:lnTo>
                <a:lnTo>
                  <a:pt x="3743" y="13303"/>
                </a:lnTo>
                <a:lnTo>
                  <a:pt x="3752" y="13310"/>
                </a:lnTo>
                <a:lnTo>
                  <a:pt x="3765" y="13318"/>
                </a:lnTo>
                <a:lnTo>
                  <a:pt x="3779" y="13323"/>
                </a:lnTo>
                <a:lnTo>
                  <a:pt x="3794" y="13323"/>
                </a:lnTo>
                <a:lnTo>
                  <a:pt x="3850" y="13313"/>
                </a:lnTo>
                <a:lnTo>
                  <a:pt x="3901" y="13309"/>
                </a:lnTo>
                <a:lnTo>
                  <a:pt x="3915" y="13303"/>
                </a:lnTo>
                <a:lnTo>
                  <a:pt x="3924" y="13288"/>
                </a:lnTo>
                <a:lnTo>
                  <a:pt x="3923" y="13273"/>
                </a:lnTo>
                <a:lnTo>
                  <a:pt x="3919" y="13259"/>
                </a:lnTo>
                <a:lnTo>
                  <a:pt x="3922" y="13248"/>
                </a:lnTo>
                <a:lnTo>
                  <a:pt x="3950" y="13224"/>
                </a:lnTo>
                <a:lnTo>
                  <a:pt x="3968" y="13225"/>
                </a:lnTo>
                <a:lnTo>
                  <a:pt x="3985" y="13238"/>
                </a:lnTo>
                <a:lnTo>
                  <a:pt x="4011" y="13247"/>
                </a:lnTo>
                <a:lnTo>
                  <a:pt x="4040" y="13244"/>
                </a:lnTo>
                <a:lnTo>
                  <a:pt x="4071" y="13236"/>
                </a:lnTo>
                <a:lnTo>
                  <a:pt x="4103" y="13234"/>
                </a:lnTo>
                <a:lnTo>
                  <a:pt x="4136" y="13247"/>
                </a:lnTo>
                <a:lnTo>
                  <a:pt x="4150" y="13235"/>
                </a:lnTo>
                <a:lnTo>
                  <a:pt x="4196" y="13244"/>
                </a:lnTo>
                <a:lnTo>
                  <a:pt x="4261" y="13247"/>
                </a:lnTo>
                <a:lnTo>
                  <a:pt x="4319" y="13257"/>
                </a:lnTo>
                <a:lnTo>
                  <a:pt x="4344" y="13290"/>
                </a:lnTo>
                <a:lnTo>
                  <a:pt x="4372" y="13291"/>
                </a:lnTo>
                <a:lnTo>
                  <a:pt x="4538" y="13321"/>
                </a:lnTo>
                <a:lnTo>
                  <a:pt x="4521" y="13323"/>
                </a:lnTo>
                <a:lnTo>
                  <a:pt x="4477" y="13333"/>
                </a:lnTo>
                <a:lnTo>
                  <a:pt x="4477" y="13344"/>
                </a:lnTo>
                <a:lnTo>
                  <a:pt x="4515" y="13358"/>
                </a:lnTo>
                <a:lnTo>
                  <a:pt x="4550" y="13361"/>
                </a:lnTo>
                <a:lnTo>
                  <a:pt x="4634" y="13357"/>
                </a:lnTo>
                <a:lnTo>
                  <a:pt x="4663" y="13351"/>
                </a:lnTo>
                <a:lnTo>
                  <a:pt x="4756" y="13316"/>
                </a:lnTo>
                <a:lnTo>
                  <a:pt x="4823" y="13282"/>
                </a:lnTo>
                <a:lnTo>
                  <a:pt x="4914" y="13259"/>
                </a:lnTo>
                <a:lnTo>
                  <a:pt x="4953" y="13235"/>
                </a:lnTo>
                <a:lnTo>
                  <a:pt x="4976" y="13206"/>
                </a:lnTo>
                <a:lnTo>
                  <a:pt x="4995" y="13171"/>
                </a:lnTo>
                <a:lnTo>
                  <a:pt x="5008" y="13134"/>
                </a:lnTo>
                <a:lnTo>
                  <a:pt x="5014" y="13099"/>
                </a:lnTo>
                <a:lnTo>
                  <a:pt x="5009" y="13031"/>
                </a:lnTo>
                <a:lnTo>
                  <a:pt x="5022" y="13009"/>
                </a:lnTo>
                <a:lnTo>
                  <a:pt x="5065" y="13001"/>
                </a:lnTo>
                <a:lnTo>
                  <a:pt x="5108" y="12997"/>
                </a:lnTo>
                <a:lnTo>
                  <a:pt x="5202" y="12980"/>
                </a:lnTo>
                <a:lnTo>
                  <a:pt x="5294" y="12976"/>
                </a:lnTo>
                <a:lnTo>
                  <a:pt x="5420" y="12981"/>
                </a:lnTo>
                <a:cubicBezTo>
                  <a:pt x="5420" y="12981"/>
                  <a:pt x="5447" y="12994"/>
                  <a:pt x="5447" y="12994"/>
                </a:cubicBezTo>
                <a:close/>
                <a:moveTo>
                  <a:pt x="1516" y="7963"/>
                </a:moveTo>
                <a:lnTo>
                  <a:pt x="1550" y="7960"/>
                </a:lnTo>
                <a:lnTo>
                  <a:pt x="1584" y="7952"/>
                </a:lnTo>
                <a:lnTo>
                  <a:pt x="1602" y="7940"/>
                </a:lnTo>
                <a:lnTo>
                  <a:pt x="1590" y="7922"/>
                </a:lnTo>
                <a:lnTo>
                  <a:pt x="1606" y="7918"/>
                </a:lnTo>
                <a:lnTo>
                  <a:pt x="1623" y="7911"/>
                </a:lnTo>
                <a:lnTo>
                  <a:pt x="1640" y="7902"/>
                </a:lnTo>
                <a:lnTo>
                  <a:pt x="1658" y="7890"/>
                </a:lnTo>
                <a:lnTo>
                  <a:pt x="1677" y="7882"/>
                </a:lnTo>
                <a:lnTo>
                  <a:pt x="1740" y="7884"/>
                </a:lnTo>
                <a:lnTo>
                  <a:pt x="1721" y="7875"/>
                </a:lnTo>
                <a:lnTo>
                  <a:pt x="1712" y="7860"/>
                </a:lnTo>
                <a:lnTo>
                  <a:pt x="1706" y="7844"/>
                </a:lnTo>
                <a:lnTo>
                  <a:pt x="1695" y="7831"/>
                </a:lnTo>
                <a:lnTo>
                  <a:pt x="1676" y="7822"/>
                </a:lnTo>
                <a:lnTo>
                  <a:pt x="1606" y="7805"/>
                </a:lnTo>
                <a:lnTo>
                  <a:pt x="1620" y="7797"/>
                </a:lnTo>
                <a:lnTo>
                  <a:pt x="1651" y="7764"/>
                </a:lnTo>
                <a:lnTo>
                  <a:pt x="1641" y="7758"/>
                </a:lnTo>
                <a:lnTo>
                  <a:pt x="1632" y="7754"/>
                </a:lnTo>
                <a:lnTo>
                  <a:pt x="1621" y="7751"/>
                </a:lnTo>
                <a:lnTo>
                  <a:pt x="1606" y="7750"/>
                </a:lnTo>
                <a:lnTo>
                  <a:pt x="1592" y="7740"/>
                </a:lnTo>
                <a:lnTo>
                  <a:pt x="1585" y="7737"/>
                </a:lnTo>
                <a:lnTo>
                  <a:pt x="1575" y="7737"/>
                </a:lnTo>
                <a:lnTo>
                  <a:pt x="1558" y="7789"/>
                </a:lnTo>
                <a:lnTo>
                  <a:pt x="1518" y="7806"/>
                </a:lnTo>
                <a:lnTo>
                  <a:pt x="1465" y="7812"/>
                </a:lnTo>
                <a:lnTo>
                  <a:pt x="1412" y="7831"/>
                </a:lnTo>
                <a:lnTo>
                  <a:pt x="1434" y="7845"/>
                </a:lnTo>
                <a:lnTo>
                  <a:pt x="1439" y="7867"/>
                </a:lnTo>
                <a:lnTo>
                  <a:pt x="1429" y="7887"/>
                </a:lnTo>
                <a:lnTo>
                  <a:pt x="1404" y="7895"/>
                </a:lnTo>
                <a:lnTo>
                  <a:pt x="1367" y="7904"/>
                </a:lnTo>
                <a:lnTo>
                  <a:pt x="1343" y="7922"/>
                </a:lnTo>
                <a:lnTo>
                  <a:pt x="1342" y="7941"/>
                </a:lnTo>
                <a:lnTo>
                  <a:pt x="1375" y="7949"/>
                </a:lnTo>
                <a:cubicBezTo>
                  <a:pt x="1375" y="7949"/>
                  <a:pt x="1516" y="7963"/>
                  <a:pt x="1516" y="7963"/>
                </a:cubicBezTo>
                <a:close/>
                <a:moveTo>
                  <a:pt x="1974" y="6921"/>
                </a:moveTo>
                <a:lnTo>
                  <a:pt x="1975" y="6920"/>
                </a:lnTo>
                <a:lnTo>
                  <a:pt x="1978" y="6911"/>
                </a:lnTo>
                <a:lnTo>
                  <a:pt x="1954" y="6913"/>
                </a:lnTo>
                <a:lnTo>
                  <a:pt x="1933" y="6912"/>
                </a:lnTo>
                <a:lnTo>
                  <a:pt x="1915" y="6907"/>
                </a:lnTo>
                <a:lnTo>
                  <a:pt x="1903" y="6898"/>
                </a:lnTo>
                <a:lnTo>
                  <a:pt x="1878" y="6909"/>
                </a:lnTo>
                <a:lnTo>
                  <a:pt x="1851" y="6912"/>
                </a:lnTo>
                <a:lnTo>
                  <a:pt x="1824" y="6907"/>
                </a:lnTo>
                <a:lnTo>
                  <a:pt x="1799" y="6898"/>
                </a:lnTo>
                <a:lnTo>
                  <a:pt x="1748" y="6899"/>
                </a:lnTo>
                <a:lnTo>
                  <a:pt x="1705" y="6918"/>
                </a:lnTo>
                <a:lnTo>
                  <a:pt x="1676" y="6948"/>
                </a:lnTo>
                <a:lnTo>
                  <a:pt x="1665" y="6985"/>
                </a:lnTo>
                <a:lnTo>
                  <a:pt x="1690" y="7008"/>
                </a:lnTo>
                <a:lnTo>
                  <a:pt x="1859" y="7058"/>
                </a:lnTo>
                <a:lnTo>
                  <a:pt x="1917" y="7065"/>
                </a:lnTo>
                <a:lnTo>
                  <a:pt x="2105" y="7038"/>
                </a:lnTo>
                <a:lnTo>
                  <a:pt x="2108" y="7024"/>
                </a:lnTo>
                <a:lnTo>
                  <a:pt x="2090" y="7011"/>
                </a:lnTo>
                <a:lnTo>
                  <a:pt x="2059" y="7005"/>
                </a:lnTo>
                <a:lnTo>
                  <a:pt x="2008" y="7005"/>
                </a:lnTo>
                <a:lnTo>
                  <a:pt x="1990" y="6998"/>
                </a:lnTo>
                <a:lnTo>
                  <a:pt x="1978" y="6978"/>
                </a:lnTo>
                <a:lnTo>
                  <a:pt x="2019" y="6977"/>
                </a:lnTo>
                <a:lnTo>
                  <a:pt x="2068" y="6955"/>
                </a:lnTo>
                <a:lnTo>
                  <a:pt x="2098" y="6963"/>
                </a:lnTo>
                <a:lnTo>
                  <a:pt x="2112" y="6951"/>
                </a:lnTo>
                <a:lnTo>
                  <a:pt x="2052" y="6928"/>
                </a:lnTo>
                <a:lnTo>
                  <a:pt x="2037" y="6925"/>
                </a:lnTo>
                <a:lnTo>
                  <a:pt x="2017" y="6927"/>
                </a:lnTo>
                <a:lnTo>
                  <a:pt x="1999" y="6932"/>
                </a:lnTo>
                <a:lnTo>
                  <a:pt x="1981" y="6933"/>
                </a:lnTo>
                <a:lnTo>
                  <a:pt x="1962" y="6925"/>
                </a:lnTo>
                <a:lnTo>
                  <a:pt x="1971" y="6921"/>
                </a:lnTo>
                <a:cubicBezTo>
                  <a:pt x="1971" y="6921"/>
                  <a:pt x="1974" y="6921"/>
                  <a:pt x="1974" y="6921"/>
                </a:cubicBezTo>
                <a:close/>
                <a:moveTo>
                  <a:pt x="21549" y="16001"/>
                </a:moveTo>
                <a:lnTo>
                  <a:pt x="21551" y="15939"/>
                </a:lnTo>
                <a:lnTo>
                  <a:pt x="21547" y="15905"/>
                </a:lnTo>
                <a:lnTo>
                  <a:pt x="21534" y="15879"/>
                </a:lnTo>
                <a:lnTo>
                  <a:pt x="21548" y="15842"/>
                </a:lnTo>
                <a:lnTo>
                  <a:pt x="21520" y="15791"/>
                </a:lnTo>
                <a:lnTo>
                  <a:pt x="21480" y="15740"/>
                </a:lnTo>
                <a:lnTo>
                  <a:pt x="21439" y="15658"/>
                </a:lnTo>
                <a:lnTo>
                  <a:pt x="21388" y="15615"/>
                </a:lnTo>
                <a:lnTo>
                  <a:pt x="21324" y="15580"/>
                </a:lnTo>
                <a:lnTo>
                  <a:pt x="20785" y="15379"/>
                </a:lnTo>
                <a:lnTo>
                  <a:pt x="20522" y="15313"/>
                </a:lnTo>
                <a:lnTo>
                  <a:pt x="19852" y="15235"/>
                </a:lnTo>
                <a:lnTo>
                  <a:pt x="19852" y="15246"/>
                </a:lnTo>
                <a:lnTo>
                  <a:pt x="19880" y="15245"/>
                </a:lnTo>
                <a:lnTo>
                  <a:pt x="19907" y="15247"/>
                </a:lnTo>
                <a:lnTo>
                  <a:pt x="19932" y="15251"/>
                </a:lnTo>
                <a:lnTo>
                  <a:pt x="19956" y="15259"/>
                </a:lnTo>
                <a:lnTo>
                  <a:pt x="19857" y="15282"/>
                </a:lnTo>
                <a:lnTo>
                  <a:pt x="19754" y="15269"/>
                </a:lnTo>
                <a:lnTo>
                  <a:pt x="19655" y="15246"/>
                </a:lnTo>
                <a:lnTo>
                  <a:pt x="19569" y="15235"/>
                </a:lnTo>
                <a:lnTo>
                  <a:pt x="19383" y="15235"/>
                </a:lnTo>
                <a:lnTo>
                  <a:pt x="19337" y="15229"/>
                </a:lnTo>
                <a:lnTo>
                  <a:pt x="19289" y="15219"/>
                </a:lnTo>
                <a:lnTo>
                  <a:pt x="19241" y="15214"/>
                </a:lnTo>
                <a:lnTo>
                  <a:pt x="19197" y="15222"/>
                </a:lnTo>
                <a:lnTo>
                  <a:pt x="19213" y="15235"/>
                </a:lnTo>
                <a:lnTo>
                  <a:pt x="19108" y="15232"/>
                </a:lnTo>
                <a:lnTo>
                  <a:pt x="18991" y="15244"/>
                </a:lnTo>
                <a:lnTo>
                  <a:pt x="18883" y="15268"/>
                </a:lnTo>
                <a:lnTo>
                  <a:pt x="18809" y="15306"/>
                </a:lnTo>
                <a:lnTo>
                  <a:pt x="18779" y="15336"/>
                </a:lnTo>
                <a:lnTo>
                  <a:pt x="18745" y="15378"/>
                </a:lnTo>
                <a:lnTo>
                  <a:pt x="18717" y="15425"/>
                </a:lnTo>
                <a:lnTo>
                  <a:pt x="18706" y="15468"/>
                </a:lnTo>
                <a:lnTo>
                  <a:pt x="18678" y="15491"/>
                </a:lnTo>
                <a:lnTo>
                  <a:pt x="18621" y="15522"/>
                </a:lnTo>
                <a:lnTo>
                  <a:pt x="18577" y="15554"/>
                </a:lnTo>
                <a:lnTo>
                  <a:pt x="18589" y="15582"/>
                </a:lnTo>
                <a:lnTo>
                  <a:pt x="18589" y="15593"/>
                </a:lnTo>
                <a:lnTo>
                  <a:pt x="18557" y="15585"/>
                </a:lnTo>
                <a:lnTo>
                  <a:pt x="18496" y="15543"/>
                </a:lnTo>
                <a:lnTo>
                  <a:pt x="18460" y="15533"/>
                </a:lnTo>
                <a:lnTo>
                  <a:pt x="18374" y="15529"/>
                </a:lnTo>
                <a:lnTo>
                  <a:pt x="18328" y="15532"/>
                </a:lnTo>
                <a:lnTo>
                  <a:pt x="18289" y="15546"/>
                </a:lnTo>
                <a:lnTo>
                  <a:pt x="18236" y="15515"/>
                </a:lnTo>
                <a:lnTo>
                  <a:pt x="18125" y="15430"/>
                </a:lnTo>
                <a:lnTo>
                  <a:pt x="18073" y="15413"/>
                </a:lnTo>
                <a:lnTo>
                  <a:pt x="18044" y="15407"/>
                </a:lnTo>
                <a:lnTo>
                  <a:pt x="17983" y="15383"/>
                </a:lnTo>
                <a:lnTo>
                  <a:pt x="17954" y="15377"/>
                </a:lnTo>
                <a:lnTo>
                  <a:pt x="17842" y="15390"/>
                </a:lnTo>
                <a:lnTo>
                  <a:pt x="17776" y="15388"/>
                </a:lnTo>
                <a:lnTo>
                  <a:pt x="17772" y="15367"/>
                </a:lnTo>
                <a:lnTo>
                  <a:pt x="17801" y="15342"/>
                </a:lnTo>
                <a:lnTo>
                  <a:pt x="17835" y="15331"/>
                </a:lnTo>
                <a:lnTo>
                  <a:pt x="17886" y="15321"/>
                </a:lnTo>
                <a:lnTo>
                  <a:pt x="17932" y="15297"/>
                </a:lnTo>
                <a:lnTo>
                  <a:pt x="18103" y="15174"/>
                </a:lnTo>
                <a:lnTo>
                  <a:pt x="18133" y="15163"/>
                </a:lnTo>
                <a:lnTo>
                  <a:pt x="18173" y="15155"/>
                </a:lnTo>
                <a:lnTo>
                  <a:pt x="18367" y="15059"/>
                </a:lnTo>
                <a:lnTo>
                  <a:pt x="18402" y="15048"/>
                </a:lnTo>
                <a:lnTo>
                  <a:pt x="18446" y="15044"/>
                </a:lnTo>
                <a:lnTo>
                  <a:pt x="18470" y="15039"/>
                </a:lnTo>
                <a:lnTo>
                  <a:pt x="18483" y="15026"/>
                </a:lnTo>
                <a:lnTo>
                  <a:pt x="18528" y="14935"/>
                </a:lnTo>
                <a:lnTo>
                  <a:pt x="18527" y="14860"/>
                </a:lnTo>
                <a:lnTo>
                  <a:pt x="18496" y="14794"/>
                </a:lnTo>
                <a:lnTo>
                  <a:pt x="18319" y="14556"/>
                </a:lnTo>
                <a:lnTo>
                  <a:pt x="18310" y="14532"/>
                </a:lnTo>
                <a:lnTo>
                  <a:pt x="18285" y="14504"/>
                </a:lnTo>
                <a:lnTo>
                  <a:pt x="18251" y="14479"/>
                </a:lnTo>
                <a:lnTo>
                  <a:pt x="18214" y="14466"/>
                </a:lnTo>
                <a:lnTo>
                  <a:pt x="18230" y="14454"/>
                </a:lnTo>
                <a:lnTo>
                  <a:pt x="18167" y="14432"/>
                </a:lnTo>
                <a:lnTo>
                  <a:pt x="18148" y="14429"/>
                </a:lnTo>
                <a:lnTo>
                  <a:pt x="18136" y="14422"/>
                </a:lnTo>
                <a:lnTo>
                  <a:pt x="18129" y="14406"/>
                </a:lnTo>
                <a:lnTo>
                  <a:pt x="18125" y="14387"/>
                </a:lnTo>
                <a:lnTo>
                  <a:pt x="18118" y="14374"/>
                </a:lnTo>
                <a:lnTo>
                  <a:pt x="18083" y="14354"/>
                </a:lnTo>
                <a:lnTo>
                  <a:pt x="18045" y="14346"/>
                </a:lnTo>
                <a:lnTo>
                  <a:pt x="18004" y="14341"/>
                </a:lnTo>
                <a:lnTo>
                  <a:pt x="17962" y="14332"/>
                </a:lnTo>
                <a:lnTo>
                  <a:pt x="17754" y="14249"/>
                </a:lnTo>
                <a:lnTo>
                  <a:pt x="17652" y="14187"/>
                </a:lnTo>
                <a:lnTo>
                  <a:pt x="17621" y="14181"/>
                </a:lnTo>
                <a:lnTo>
                  <a:pt x="17545" y="14175"/>
                </a:lnTo>
                <a:lnTo>
                  <a:pt x="17507" y="14162"/>
                </a:lnTo>
                <a:lnTo>
                  <a:pt x="17441" y="14123"/>
                </a:lnTo>
                <a:lnTo>
                  <a:pt x="17344" y="14098"/>
                </a:lnTo>
                <a:lnTo>
                  <a:pt x="17188" y="13980"/>
                </a:lnTo>
                <a:lnTo>
                  <a:pt x="17147" y="13945"/>
                </a:lnTo>
                <a:lnTo>
                  <a:pt x="17086" y="13932"/>
                </a:lnTo>
                <a:lnTo>
                  <a:pt x="16697" y="13967"/>
                </a:lnTo>
                <a:lnTo>
                  <a:pt x="16637" y="13990"/>
                </a:lnTo>
                <a:lnTo>
                  <a:pt x="16603" y="13997"/>
                </a:lnTo>
                <a:lnTo>
                  <a:pt x="16570" y="13986"/>
                </a:lnTo>
                <a:lnTo>
                  <a:pt x="16547" y="13974"/>
                </a:lnTo>
                <a:lnTo>
                  <a:pt x="16459" y="13943"/>
                </a:lnTo>
                <a:lnTo>
                  <a:pt x="16408" y="13936"/>
                </a:lnTo>
                <a:lnTo>
                  <a:pt x="16342" y="13938"/>
                </a:lnTo>
                <a:lnTo>
                  <a:pt x="16282" y="13952"/>
                </a:lnTo>
                <a:lnTo>
                  <a:pt x="16250" y="13980"/>
                </a:lnTo>
                <a:lnTo>
                  <a:pt x="16233" y="13972"/>
                </a:lnTo>
                <a:lnTo>
                  <a:pt x="16215" y="13965"/>
                </a:lnTo>
                <a:lnTo>
                  <a:pt x="16196" y="13960"/>
                </a:lnTo>
                <a:lnTo>
                  <a:pt x="16176" y="13956"/>
                </a:lnTo>
                <a:lnTo>
                  <a:pt x="16324" y="13908"/>
                </a:lnTo>
                <a:lnTo>
                  <a:pt x="16370" y="13900"/>
                </a:lnTo>
                <a:lnTo>
                  <a:pt x="16496" y="13908"/>
                </a:lnTo>
                <a:lnTo>
                  <a:pt x="16502" y="13912"/>
                </a:lnTo>
                <a:lnTo>
                  <a:pt x="16556" y="13937"/>
                </a:lnTo>
                <a:lnTo>
                  <a:pt x="16571" y="13941"/>
                </a:lnTo>
                <a:lnTo>
                  <a:pt x="16645" y="13932"/>
                </a:lnTo>
                <a:lnTo>
                  <a:pt x="16818" y="13932"/>
                </a:lnTo>
                <a:lnTo>
                  <a:pt x="17091" y="13887"/>
                </a:lnTo>
                <a:lnTo>
                  <a:pt x="17188" y="13894"/>
                </a:lnTo>
                <a:lnTo>
                  <a:pt x="17264" y="13922"/>
                </a:lnTo>
                <a:lnTo>
                  <a:pt x="17471" y="14053"/>
                </a:lnTo>
                <a:lnTo>
                  <a:pt x="17509" y="14068"/>
                </a:lnTo>
                <a:lnTo>
                  <a:pt x="17553" y="14080"/>
                </a:lnTo>
                <a:lnTo>
                  <a:pt x="17603" y="14087"/>
                </a:lnTo>
                <a:lnTo>
                  <a:pt x="17656" y="14089"/>
                </a:lnTo>
                <a:lnTo>
                  <a:pt x="17701" y="14084"/>
                </a:lnTo>
                <a:lnTo>
                  <a:pt x="17786" y="14058"/>
                </a:lnTo>
                <a:lnTo>
                  <a:pt x="17828" y="14053"/>
                </a:lnTo>
                <a:lnTo>
                  <a:pt x="17875" y="14062"/>
                </a:lnTo>
                <a:lnTo>
                  <a:pt x="17970" y="14095"/>
                </a:lnTo>
                <a:lnTo>
                  <a:pt x="18014" y="14103"/>
                </a:lnTo>
                <a:lnTo>
                  <a:pt x="18049" y="14116"/>
                </a:lnTo>
                <a:lnTo>
                  <a:pt x="18039" y="14146"/>
                </a:lnTo>
                <a:lnTo>
                  <a:pt x="17991" y="14200"/>
                </a:lnTo>
                <a:lnTo>
                  <a:pt x="18039" y="14182"/>
                </a:lnTo>
                <a:lnTo>
                  <a:pt x="18051" y="14175"/>
                </a:lnTo>
                <a:lnTo>
                  <a:pt x="18078" y="14118"/>
                </a:lnTo>
                <a:lnTo>
                  <a:pt x="18043" y="14059"/>
                </a:lnTo>
                <a:lnTo>
                  <a:pt x="17655" y="13777"/>
                </a:lnTo>
                <a:lnTo>
                  <a:pt x="17425" y="13603"/>
                </a:lnTo>
                <a:lnTo>
                  <a:pt x="17387" y="13549"/>
                </a:lnTo>
                <a:lnTo>
                  <a:pt x="17325" y="13432"/>
                </a:lnTo>
                <a:lnTo>
                  <a:pt x="17277" y="13382"/>
                </a:lnTo>
                <a:lnTo>
                  <a:pt x="17331" y="13311"/>
                </a:lnTo>
                <a:lnTo>
                  <a:pt x="17397" y="13273"/>
                </a:lnTo>
                <a:lnTo>
                  <a:pt x="17590" y="13222"/>
                </a:lnTo>
                <a:lnTo>
                  <a:pt x="17511" y="13187"/>
                </a:lnTo>
                <a:lnTo>
                  <a:pt x="17245" y="13135"/>
                </a:lnTo>
                <a:lnTo>
                  <a:pt x="17188" y="13105"/>
                </a:lnTo>
                <a:lnTo>
                  <a:pt x="17183" y="13098"/>
                </a:lnTo>
                <a:lnTo>
                  <a:pt x="17168" y="13050"/>
                </a:lnTo>
                <a:lnTo>
                  <a:pt x="17152" y="13032"/>
                </a:lnTo>
                <a:lnTo>
                  <a:pt x="17102" y="13020"/>
                </a:lnTo>
                <a:lnTo>
                  <a:pt x="17076" y="13007"/>
                </a:lnTo>
                <a:lnTo>
                  <a:pt x="17054" y="12999"/>
                </a:lnTo>
                <a:lnTo>
                  <a:pt x="16966" y="12988"/>
                </a:lnTo>
                <a:lnTo>
                  <a:pt x="16949" y="12978"/>
                </a:lnTo>
                <a:lnTo>
                  <a:pt x="16908" y="12949"/>
                </a:lnTo>
                <a:lnTo>
                  <a:pt x="16890" y="12939"/>
                </a:lnTo>
                <a:lnTo>
                  <a:pt x="16896" y="12932"/>
                </a:lnTo>
                <a:lnTo>
                  <a:pt x="16905" y="12914"/>
                </a:lnTo>
                <a:lnTo>
                  <a:pt x="16882" y="12910"/>
                </a:lnTo>
                <a:lnTo>
                  <a:pt x="16865" y="12901"/>
                </a:lnTo>
                <a:lnTo>
                  <a:pt x="16853" y="12889"/>
                </a:lnTo>
                <a:lnTo>
                  <a:pt x="16845" y="12877"/>
                </a:lnTo>
                <a:lnTo>
                  <a:pt x="16845" y="12841"/>
                </a:lnTo>
                <a:lnTo>
                  <a:pt x="16818" y="12795"/>
                </a:lnTo>
                <a:lnTo>
                  <a:pt x="16781" y="12752"/>
                </a:lnTo>
                <a:lnTo>
                  <a:pt x="16748" y="12724"/>
                </a:lnTo>
                <a:lnTo>
                  <a:pt x="16718" y="12709"/>
                </a:lnTo>
                <a:lnTo>
                  <a:pt x="16646" y="12683"/>
                </a:lnTo>
                <a:lnTo>
                  <a:pt x="16623" y="12668"/>
                </a:lnTo>
                <a:lnTo>
                  <a:pt x="16616" y="12649"/>
                </a:lnTo>
                <a:lnTo>
                  <a:pt x="16621" y="12635"/>
                </a:lnTo>
                <a:lnTo>
                  <a:pt x="16618" y="12619"/>
                </a:lnTo>
                <a:lnTo>
                  <a:pt x="16592" y="12594"/>
                </a:lnTo>
                <a:lnTo>
                  <a:pt x="16531" y="12564"/>
                </a:lnTo>
                <a:lnTo>
                  <a:pt x="16042" y="12413"/>
                </a:lnTo>
                <a:lnTo>
                  <a:pt x="15596" y="12345"/>
                </a:lnTo>
                <a:lnTo>
                  <a:pt x="15490" y="12311"/>
                </a:lnTo>
                <a:lnTo>
                  <a:pt x="15399" y="12304"/>
                </a:lnTo>
                <a:lnTo>
                  <a:pt x="15356" y="12297"/>
                </a:lnTo>
                <a:lnTo>
                  <a:pt x="15320" y="12281"/>
                </a:lnTo>
                <a:lnTo>
                  <a:pt x="15282" y="12257"/>
                </a:lnTo>
                <a:lnTo>
                  <a:pt x="15263" y="12308"/>
                </a:lnTo>
                <a:lnTo>
                  <a:pt x="15250" y="12318"/>
                </a:lnTo>
                <a:lnTo>
                  <a:pt x="15224" y="12320"/>
                </a:lnTo>
                <a:lnTo>
                  <a:pt x="15228" y="12316"/>
                </a:lnTo>
                <a:lnTo>
                  <a:pt x="15222" y="12308"/>
                </a:lnTo>
                <a:lnTo>
                  <a:pt x="15214" y="12299"/>
                </a:lnTo>
                <a:lnTo>
                  <a:pt x="15207" y="12294"/>
                </a:lnTo>
                <a:lnTo>
                  <a:pt x="15197" y="12293"/>
                </a:lnTo>
                <a:lnTo>
                  <a:pt x="15194" y="12298"/>
                </a:lnTo>
                <a:lnTo>
                  <a:pt x="15192" y="12304"/>
                </a:lnTo>
                <a:lnTo>
                  <a:pt x="15186" y="12307"/>
                </a:lnTo>
                <a:lnTo>
                  <a:pt x="15165" y="12306"/>
                </a:lnTo>
                <a:lnTo>
                  <a:pt x="15150" y="12302"/>
                </a:lnTo>
                <a:lnTo>
                  <a:pt x="15139" y="12295"/>
                </a:lnTo>
                <a:lnTo>
                  <a:pt x="15134" y="12282"/>
                </a:lnTo>
                <a:lnTo>
                  <a:pt x="15185" y="12270"/>
                </a:lnTo>
                <a:lnTo>
                  <a:pt x="15206" y="12262"/>
                </a:lnTo>
                <a:lnTo>
                  <a:pt x="15224" y="12246"/>
                </a:lnTo>
                <a:lnTo>
                  <a:pt x="15206" y="12236"/>
                </a:lnTo>
                <a:lnTo>
                  <a:pt x="15193" y="12224"/>
                </a:lnTo>
                <a:lnTo>
                  <a:pt x="15185" y="12211"/>
                </a:lnTo>
                <a:lnTo>
                  <a:pt x="15180" y="12196"/>
                </a:lnTo>
                <a:lnTo>
                  <a:pt x="15167" y="12185"/>
                </a:lnTo>
                <a:lnTo>
                  <a:pt x="15164" y="12180"/>
                </a:lnTo>
                <a:lnTo>
                  <a:pt x="15163" y="12171"/>
                </a:lnTo>
                <a:lnTo>
                  <a:pt x="15207" y="12171"/>
                </a:lnTo>
                <a:lnTo>
                  <a:pt x="15207" y="12158"/>
                </a:lnTo>
                <a:lnTo>
                  <a:pt x="15093" y="12132"/>
                </a:lnTo>
                <a:lnTo>
                  <a:pt x="15059" y="12120"/>
                </a:lnTo>
                <a:lnTo>
                  <a:pt x="14984" y="12072"/>
                </a:lnTo>
                <a:lnTo>
                  <a:pt x="14937" y="12015"/>
                </a:lnTo>
                <a:lnTo>
                  <a:pt x="14809" y="11787"/>
                </a:lnTo>
                <a:lnTo>
                  <a:pt x="14815" y="11771"/>
                </a:lnTo>
                <a:lnTo>
                  <a:pt x="14799" y="11764"/>
                </a:lnTo>
                <a:lnTo>
                  <a:pt x="14794" y="11748"/>
                </a:lnTo>
                <a:lnTo>
                  <a:pt x="14791" y="11707"/>
                </a:lnTo>
                <a:lnTo>
                  <a:pt x="14792" y="11696"/>
                </a:lnTo>
                <a:lnTo>
                  <a:pt x="14796" y="11688"/>
                </a:lnTo>
                <a:lnTo>
                  <a:pt x="14794" y="11677"/>
                </a:lnTo>
                <a:lnTo>
                  <a:pt x="14778" y="11657"/>
                </a:lnTo>
                <a:lnTo>
                  <a:pt x="14717" y="11626"/>
                </a:lnTo>
                <a:lnTo>
                  <a:pt x="14709" y="11620"/>
                </a:lnTo>
                <a:lnTo>
                  <a:pt x="14685" y="11612"/>
                </a:lnTo>
                <a:lnTo>
                  <a:pt x="14671" y="11591"/>
                </a:lnTo>
                <a:lnTo>
                  <a:pt x="14661" y="11567"/>
                </a:lnTo>
                <a:lnTo>
                  <a:pt x="14649" y="11551"/>
                </a:lnTo>
                <a:lnTo>
                  <a:pt x="14630" y="11535"/>
                </a:lnTo>
                <a:lnTo>
                  <a:pt x="14594" y="11488"/>
                </a:lnTo>
                <a:lnTo>
                  <a:pt x="14587" y="11473"/>
                </a:lnTo>
                <a:lnTo>
                  <a:pt x="14583" y="11468"/>
                </a:lnTo>
                <a:lnTo>
                  <a:pt x="14575" y="11465"/>
                </a:lnTo>
                <a:lnTo>
                  <a:pt x="14548" y="11459"/>
                </a:lnTo>
                <a:lnTo>
                  <a:pt x="14539" y="11455"/>
                </a:lnTo>
                <a:lnTo>
                  <a:pt x="14531" y="11444"/>
                </a:lnTo>
                <a:lnTo>
                  <a:pt x="14512" y="11405"/>
                </a:lnTo>
                <a:lnTo>
                  <a:pt x="14504" y="11365"/>
                </a:lnTo>
                <a:lnTo>
                  <a:pt x="14494" y="11352"/>
                </a:lnTo>
                <a:lnTo>
                  <a:pt x="14457" y="11323"/>
                </a:lnTo>
                <a:lnTo>
                  <a:pt x="14448" y="11304"/>
                </a:lnTo>
                <a:lnTo>
                  <a:pt x="14457" y="11288"/>
                </a:lnTo>
                <a:lnTo>
                  <a:pt x="14473" y="11273"/>
                </a:lnTo>
                <a:lnTo>
                  <a:pt x="14478" y="11254"/>
                </a:lnTo>
                <a:lnTo>
                  <a:pt x="14465" y="11236"/>
                </a:lnTo>
                <a:lnTo>
                  <a:pt x="14443" y="11226"/>
                </a:lnTo>
                <a:lnTo>
                  <a:pt x="14432" y="11214"/>
                </a:lnTo>
                <a:lnTo>
                  <a:pt x="14450" y="11190"/>
                </a:lnTo>
                <a:lnTo>
                  <a:pt x="14400" y="11164"/>
                </a:lnTo>
                <a:lnTo>
                  <a:pt x="14373" y="11143"/>
                </a:lnTo>
                <a:lnTo>
                  <a:pt x="14361" y="11122"/>
                </a:lnTo>
                <a:lnTo>
                  <a:pt x="14356" y="11109"/>
                </a:lnTo>
                <a:lnTo>
                  <a:pt x="14347" y="11098"/>
                </a:lnTo>
                <a:lnTo>
                  <a:pt x="14343" y="11086"/>
                </a:lnTo>
                <a:lnTo>
                  <a:pt x="14353" y="11072"/>
                </a:lnTo>
                <a:lnTo>
                  <a:pt x="14361" y="11064"/>
                </a:lnTo>
                <a:lnTo>
                  <a:pt x="14367" y="11056"/>
                </a:lnTo>
                <a:lnTo>
                  <a:pt x="14372" y="11048"/>
                </a:lnTo>
                <a:lnTo>
                  <a:pt x="14375" y="11039"/>
                </a:lnTo>
                <a:lnTo>
                  <a:pt x="14368" y="11007"/>
                </a:lnTo>
                <a:lnTo>
                  <a:pt x="14315" y="10959"/>
                </a:lnTo>
                <a:lnTo>
                  <a:pt x="14302" y="10919"/>
                </a:lnTo>
                <a:lnTo>
                  <a:pt x="14302" y="10903"/>
                </a:lnTo>
                <a:lnTo>
                  <a:pt x="14304" y="10892"/>
                </a:lnTo>
                <a:lnTo>
                  <a:pt x="14315" y="10862"/>
                </a:lnTo>
                <a:lnTo>
                  <a:pt x="14319" y="10844"/>
                </a:lnTo>
                <a:lnTo>
                  <a:pt x="14311" y="10720"/>
                </a:lnTo>
                <a:lnTo>
                  <a:pt x="14302" y="10698"/>
                </a:lnTo>
                <a:lnTo>
                  <a:pt x="14286" y="10690"/>
                </a:lnTo>
                <a:lnTo>
                  <a:pt x="14265" y="10684"/>
                </a:lnTo>
                <a:lnTo>
                  <a:pt x="14254" y="10675"/>
                </a:lnTo>
                <a:lnTo>
                  <a:pt x="14272" y="10659"/>
                </a:lnTo>
                <a:lnTo>
                  <a:pt x="14272" y="10646"/>
                </a:lnTo>
                <a:lnTo>
                  <a:pt x="14230" y="10627"/>
                </a:lnTo>
                <a:lnTo>
                  <a:pt x="14212" y="10621"/>
                </a:lnTo>
                <a:lnTo>
                  <a:pt x="14212" y="10608"/>
                </a:lnTo>
                <a:lnTo>
                  <a:pt x="14241" y="10596"/>
                </a:lnTo>
                <a:lnTo>
                  <a:pt x="14219" y="10584"/>
                </a:lnTo>
                <a:lnTo>
                  <a:pt x="14203" y="10570"/>
                </a:lnTo>
                <a:lnTo>
                  <a:pt x="14200" y="10557"/>
                </a:lnTo>
                <a:lnTo>
                  <a:pt x="14212" y="10545"/>
                </a:lnTo>
                <a:lnTo>
                  <a:pt x="14212" y="10532"/>
                </a:lnTo>
                <a:lnTo>
                  <a:pt x="14063" y="10480"/>
                </a:lnTo>
                <a:lnTo>
                  <a:pt x="14017" y="10477"/>
                </a:lnTo>
                <a:lnTo>
                  <a:pt x="13940" y="10487"/>
                </a:lnTo>
                <a:lnTo>
                  <a:pt x="13913" y="10480"/>
                </a:lnTo>
                <a:lnTo>
                  <a:pt x="13913" y="10468"/>
                </a:lnTo>
                <a:lnTo>
                  <a:pt x="13958" y="10468"/>
                </a:lnTo>
                <a:lnTo>
                  <a:pt x="13939" y="10442"/>
                </a:lnTo>
                <a:lnTo>
                  <a:pt x="13912" y="10426"/>
                </a:lnTo>
                <a:lnTo>
                  <a:pt x="13885" y="10419"/>
                </a:lnTo>
                <a:lnTo>
                  <a:pt x="13860" y="10417"/>
                </a:lnTo>
                <a:lnTo>
                  <a:pt x="13852" y="10421"/>
                </a:lnTo>
                <a:lnTo>
                  <a:pt x="13843" y="10431"/>
                </a:lnTo>
                <a:lnTo>
                  <a:pt x="13829" y="10440"/>
                </a:lnTo>
                <a:lnTo>
                  <a:pt x="13809" y="10443"/>
                </a:lnTo>
                <a:lnTo>
                  <a:pt x="13797" y="10436"/>
                </a:lnTo>
                <a:lnTo>
                  <a:pt x="13788" y="10423"/>
                </a:lnTo>
                <a:lnTo>
                  <a:pt x="13776" y="10409"/>
                </a:lnTo>
                <a:lnTo>
                  <a:pt x="13729" y="10394"/>
                </a:lnTo>
                <a:lnTo>
                  <a:pt x="13707" y="10370"/>
                </a:lnTo>
                <a:lnTo>
                  <a:pt x="13675" y="10327"/>
                </a:lnTo>
                <a:lnTo>
                  <a:pt x="13389" y="10148"/>
                </a:lnTo>
                <a:lnTo>
                  <a:pt x="13359" y="10120"/>
                </a:lnTo>
                <a:lnTo>
                  <a:pt x="13236" y="10001"/>
                </a:lnTo>
                <a:lnTo>
                  <a:pt x="13194" y="9978"/>
                </a:lnTo>
                <a:lnTo>
                  <a:pt x="13147" y="9968"/>
                </a:lnTo>
                <a:lnTo>
                  <a:pt x="13130" y="9963"/>
                </a:lnTo>
                <a:lnTo>
                  <a:pt x="13125" y="9949"/>
                </a:lnTo>
                <a:lnTo>
                  <a:pt x="13122" y="9931"/>
                </a:lnTo>
                <a:lnTo>
                  <a:pt x="13110" y="9916"/>
                </a:lnTo>
                <a:lnTo>
                  <a:pt x="13091" y="9911"/>
                </a:lnTo>
                <a:lnTo>
                  <a:pt x="12741" y="9878"/>
                </a:lnTo>
                <a:lnTo>
                  <a:pt x="12648" y="9853"/>
                </a:lnTo>
                <a:lnTo>
                  <a:pt x="12510" y="9797"/>
                </a:lnTo>
                <a:lnTo>
                  <a:pt x="12427" y="9783"/>
                </a:lnTo>
                <a:lnTo>
                  <a:pt x="12338" y="9753"/>
                </a:lnTo>
                <a:lnTo>
                  <a:pt x="12307" y="9736"/>
                </a:lnTo>
                <a:lnTo>
                  <a:pt x="12292" y="9745"/>
                </a:lnTo>
                <a:lnTo>
                  <a:pt x="12270" y="9755"/>
                </a:lnTo>
                <a:lnTo>
                  <a:pt x="12261" y="9762"/>
                </a:lnTo>
                <a:lnTo>
                  <a:pt x="12228" y="9751"/>
                </a:lnTo>
                <a:lnTo>
                  <a:pt x="12173" y="9756"/>
                </a:lnTo>
                <a:lnTo>
                  <a:pt x="12142" y="9750"/>
                </a:lnTo>
                <a:lnTo>
                  <a:pt x="12154" y="9741"/>
                </a:lnTo>
                <a:lnTo>
                  <a:pt x="12173" y="9710"/>
                </a:lnTo>
                <a:lnTo>
                  <a:pt x="12134" y="9698"/>
                </a:lnTo>
                <a:lnTo>
                  <a:pt x="12072" y="9656"/>
                </a:lnTo>
                <a:lnTo>
                  <a:pt x="12030" y="9647"/>
                </a:lnTo>
                <a:lnTo>
                  <a:pt x="11666" y="9634"/>
                </a:lnTo>
                <a:lnTo>
                  <a:pt x="11622" y="9643"/>
                </a:lnTo>
                <a:lnTo>
                  <a:pt x="11558" y="9681"/>
                </a:lnTo>
                <a:lnTo>
                  <a:pt x="11518" y="9698"/>
                </a:lnTo>
                <a:lnTo>
                  <a:pt x="11528" y="9705"/>
                </a:lnTo>
                <a:lnTo>
                  <a:pt x="11534" y="9714"/>
                </a:lnTo>
                <a:lnTo>
                  <a:pt x="11546" y="9736"/>
                </a:lnTo>
                <a:lnTo>
                  <a:pt x="11492" y="9740"/>
                </a:lnTo>
                <a:lnTo>
                  <a:pt x="11455" y="9763"/>
                </a:lnTo>
                <a:lnTo>
                  <a:pt x="11419" y="9792"/>
                </a:lnTo>
                <a:lnTo>
                  <a:pt x="11369" y="9813"/>
                </a:lnTo>
                <a:lnTo>
                  <a:pt x="11204" y="9849"/>
                </a:lnTo>
                <a:lnTo>
                  <a:pt x="11068" y="9855"/>
                </a:lnTo>
                <a:lnTo>
                  <a:pt x="11041" y="9853"/>
                </a:lnTo>
                <a:lnTo>
                  <a:pt x="11028" y="9846"/>
                </a:lnTo>
                <a:lnTo>
                  <a:pt x="10989" y="9819"/>
                </a:lnTo>
                <a:lnTo>
                  <a:pt x="10973" y="9813"/>
                </a:lnTo>
                <a:lnTo>
                  <a:pt x="10579" y="9798"/>
                </a:lnTo>
                <a:lnTo>
                  <a:pt x="10542" y="9782"/>
                </a:lnTo>
                <a:lnTo>
                  <a:pt x="10519" y="9767"/>
                </a:lnTo>
                <a:lnTo>
                  <a:pt x="10497" y="9766"/>
                </a:lnTo>
                <a:lnTo>
                  <a:pt x="10460" y="9775"/>
                </a:lnTo>
                <a:lnTo>
                  <a:pt x="10357" y="9775"/>
                </a:lnTo>
                <a:lnTo>
                  <a:pt x="9984" y="9724"/>
                </a:lnTo>
                <a:lnTo>
                  <a:pt x="9936" y="9723"/>
                </a:lnTo>
                <a:lnTo>
                  <a:pt x="9813" y="9736"/>
                </a:lnTo>
                <a:lnTo>
                  <a:pt x="9787" y="9732"/>
                </a:lnTo>
                <a:lnTo>
                  <a:pt x="9772" y="9720"/>
                </a:lnTo>
                <a:lnTo>
                  <a:pt x="9762" y="9708"/>
                </a:lnTo>
                <a:lnTo>
                  <a:pt x="9747" y="9698"/>
                </a:lnTo>
                <a:lnTo>
                  <a:pt x="9732" y="9697"/>
                </a:lnTo>
                <a:lnTo>
                  <a:pt x="9690" y="9701"/>
                </a:lnTo>
                <a:lnTo>
                  <a:pt x="9671" y="9698"/>
                </a:lnTo>
                <a:lnTo>
                  <a:pt x="9660" y="9684"/>
                </a:lnTo>
                <a:lnTo>
                  <a:pt x="9586" y="9619"/>
                </a:lnTo>
                <a:lnTo>
                  <a:pt x="9568" y="9614"/>
                </a:lnTo>
                <a:lnTo>
                  <a:pt x="9549" y="9600"/>
                </a:lnTo>
                <a:lnTo>
                  <a:pt x="9419" y="9555"/>
                </a:lnTo>
                <a:lnTo>
                  <a:pt x="9419" y="9544"/>
                </a:lnTo>
                <a:lnTo>
                  <a:pt x="9464" y="9544"/>
                </a:lnTo>
                <a:lnTo>
                  <a:pt x="9493" y="9554"/>
                </a:lnTo>
                <a:lnTo>
                  <a:pt x="9539" y="9582"/>
                </a:lnTo>
                <a:lnTo>
                  <a:pt x="9619" y="9620"/>
                </a:lnTo>
                <a:lnTo>
                  <a:pt x="9696" y="9646"/>
                </a:lnTo>
                <a:lnTo>
                  <a:pt x="9780" y="9660"/>
                </a:lnTo>
                <a:lnTo>
                  <a:pt x="9972" y="9658"/>
                </a:lnTo>
                <a:lnTo>
                  <a:pt x="10324" y="9709"/>
                </a:lnTo>
                <a:lnTo>
                  <a:pt x="10409" y="9712"/>
                </a:lnTo>
                <a:lnTo>
                  <a:pt x="10494" y="9705"/>
                </a:lnTo>
                <a:lnTo>
                  <a:pt x="10580" y="9685"/>
                </a:lnTo>
                <a:lnTo>
                  <a:pt x="10655" y="9660"/>
                </a:lnTo>
                <a:lnTo>
                  <a:pt x="10699" y="9650"/>
                </a:lnTo>
                <a:lnTo>
                  <a:pt x="10851" y="9646"/>
                </a:lnTo>
                <a:lnTo>
                  <a:pt x="10883" y="9636"/>
                </a:lnTo>
                <a:lnTo>
                  <a:pt x="10907" y="9608"/>
                </a:lnTo>
                <a:lnTo>
                  <a:pt x="10938" y="9544"/>
                </a:lnTo>
                <a:lnTo>
                  <a:pt x="10961" y="9524"/>
                </a:lnTo>
                <a:lnTo>
                  <a:pt x="11005" y="9517"/>
                </a:lnTo>
                <a:lnTo>
                  <a:pt x="11040" y="9507"/>
                </a:lnTo>
                <a:lnTo>
                  <a:pt x="11161" y="9439"/>
                </a:lnTo>
                <a:lnTo>
                  <a:pt x="11276" y="9399"/>
                </a:lnTo>
                <a:lnTo>
                  <a:pt x="11293" y="9382"/>
                </a:lnTo>
                <a:lnTo>
                  <a:pt x="11315" y="9368"/>
                </a:lnTo>
                <a:lnTo>
                  <a:pt x="11368" y="9361"/>
                </a:lnTo>
                <a:lnTo>
                  <a:pt x="11472" y="9362"/>
                </a:lnTo>
                <a:lnTo>
                  <a:pt x="11606" y="9396"/>
                </a:lnTo>
                <a:lnTo>
                  <a:pt x="11659" y="9401"/>
                </a:lnTo>
                <a:lnTo>
                  <a:pt x="11708" y="9394"/>
                </a:lnTo>
                <a:lnTo>
                  <a:pt x="11846" y="9348"/>
                </a:lnTo>
                <a:lnTo>
                  <a:pt x="11950" y="9336"/>
                </a:lnTo>
                <a:lnTo>
                  <a:pt x="12002" y="9324"/>
                </a:lnTo>
                <a:lnTo>
                  <a:pt x="12041" y="9287"/>
                </a:lnTo>
                <a:lnTo>
                  <a:pt x="12157" y="9232"/>
                </a:lnTo>
                <a:lnTo>
                  <a:pt x="12157" y="9220"/>
                </a:lnTo>
                <a:lnTo>
                  <a:pt x="12078" y="9186"/>
                </a:lnTo>
                <a:lnTo>
                  <a:pt x="12061" y="9181"/>
                </a:lnTo>
                <a:lnTo>
                  <a:pt x="11986" y="9148"/>
                </a:lnTo>
                <a:lnTo>
                  <a:pt x="11939" y="9136"/>
                </a:lnTo>
                <a:lnTo>
                  <a:pt x="11741" y="9128"/>
                </a:lnTo>
                <a:lnTo>
                  <a:pt x="11726" y="9115"/>
                </a:lnTo>
                <a:lnTo>
                  <a:pt x="11710" y="9111"/>
                </a:lnTo>
                <a:lnTo>
                  <a:pt x="11691" y="9109"/>
                </a:lnTo>
                <a:lnTo>
                  <a:pt x="11666" y="9103"/>
                </a:lnTo>
                <a:lnTo>
                  <a:pt x="11662" y="9096"/>
                </a:lnTo>
                <a:lnTo>
                  <a:pt x="11653" y="9070"/>
                </a:lnTo>
                <a:lnTo>
                  <a:pt x="11644" y="9064"/>
                </a:lnTo>
                <a:lnTo>
                  <a:pt x="11591" y="9064"/>
                </a:lnTo>
                <a:lnTo>
                  <a:pt x="11626" y="9045"/>
                </a:lnTo>
                <a:lnTo>
                  <a:pt x="11655" y="9017"/>
                </a:lnTo>
                <a:lnTo>
                  <a:pt x="11671" y="8983"/>
                </a:lnTo>
                <a:lnTo>
                  <a:pt x="11666" y="8946"/>
                </a:lnTo>
                <a:lnTo>
                  <a:pt x="11640" y="8923"/>
                </a:lnTo>
                <a:lnTo>
                  <a:pt x="11563" y="8920"/>
                </a:lnTo>
                <a:lnTo>
                  <a:pt x="11525" y="8901"/>
                </a:lnTo>
                <a:lnTo>
                  <a:pt x="11488" y="8889"/>
                </a:lnTo>
                <a:lnTo>
                  <a:pt x="11435" y="8894"/>
                </a:lnTo>
                <a:lnTo>
                  <a:pt x="11389" y="8908"/>
                </a:lnTo>
                <a:lnTo>
                  <a:pt x="11369" y="8926"/>
                </a:lnTo>
                <a:lnTo>
                  <a:pt x="11346" y="8939"/>
                </a:lnTo>
                <a:lnTo>
                  <a:pt x="10913" y="9046"/>
                </a:lnTo>
                <a:lnTo>
                  <a:pt x="10829" y="9056"/>
                </a:lnTo>
                <a:lnTo>
                  <a:pt x="10737" y="9083"/>
                </a:lnTo>
                <a:lnTo>
                  <a:pt x="10692" y="9089"/>
                </a:lnTo>
                <a:lnTo>
                  <a:pt x="10599" y="9089"/>
                </a:lnTo>
                <a:lnTo>
                  <a:pt x="10562" y="9082"/>
                </a:lnTo>
                <a:lnTo>
                  <a:pt x="10535" y="9064"/>
                </a:lnTo>
                <a:lnTo>
                  <a:pt x="10629" y="9080"/>
                </a:lnTo>
                <a:lnTo>
                  <a:pt x="10721" y="9061"/>
                </a:lnTo>
                <a:lnTo>
                  <a:pt x="10947" y="8948"/>
                </a:lnTo>
                <a:lnTo>
                  <a:pt x="11022" y="8920"/>
                </a:lnTo>
                <a:lnTo>
                  <a:pt x="11107" y="8901"/>
                </a:lnTo>
                <a:lnTo>
                  <a:pt x="11749" y="8855"/>
                </a:lnTo>
                <a:lnTo>
                  <a:pt x="11776" y="8860"/>
                </a:lnTo>
                <a:lnTo>
                  <a:pt x="11793" y="8867"/>
                </a:lnTo>
                <a:lnTo>
                  <a:pt x="11808" y="8872"/>
                </a:lnTo>
                <a:lnTo>
                  <a:pt x="11829" y="8868"/>
                </a:lnTo>
                <a:lnTo>
                  <a:pt x="11871" y="8817"/>
                </a:lnTo>
                <a:lnTo>
                  <a:pt x="11890" y="8802"/>
                </a:lnTo>
                <a:lnTo>
                  <a:pt x="11973" y="8782"/>
                </a:lnTo>
                <a:lnTo>
                  <a:pt x="12018" y="8767"/>
                </a:lnTo>
                <a:lnTo>
                  <a:pt x="12055" y="8727"/>
                </a:lnTo>
                <a:lnTo>
                  <a:pt x="12259" y="8656"/>
                </a:lnTo>
                <a:lnTo>
                  <a:pt x="12292" y="8635"/>
                </a:lnTo>
                <a:lnTo>
                  <a:pt x="12315" y="8602"/>
                </a:lnTo>
                <a:lnTo>
                  <a:pt x="12354" y="8581"/>
                </a:lnTo>
                <a:lnTo>
                  <a:pt x="12366" y="8568"/>
                </a:lnTo>
                <a:lnTo>
                  <a:pt x="12365" y="8557"/>
                </a:lnTo>
                <a:lnTo>
                  <a:pt x="12351" y="8530"/>
                </a:lnTo>
                <a:lnTo>
                  <a:pt x="12351" y="8516"/>
                </a:lnTo>
                <a:lnTo>
                  <a:pt x="12373" y="8487"/>
                </a:lnTo>
                <a:lnTo>
                  <a:pt x="12402" y="8468"/>
                </a:lnTo>
                <a:lnTo>
                  <a:pt x="12429" y="8445"/>
                </a:lnTo>
                <a:lnTo>
                  <a:pt x="12453" y="8360"/>
                </a:lnTo>
                <a:lnTo>
                  <a:pt x="12483" y="8329"/>
                </a:lnTo>
                <a:lnTo>
                  <a:pt x="12522" y="8307"/>
                </a:lnTo>
                <a:lnTo>
                  <a:pt x="12559" y="8291"/>
                </a:lnTo>
                <a:lnTo>
                  <a:pt x="12680" y="8253"/>
                </a:lnTo>
                <a:lnTo>
                  <a:pt x="12715" y="8232"/>
                </a:lnTo>
                <a:lnTo>
                  <a:pt x="12767" y="8187"/>
                </a:lnTo>
                <a:lnTo>
                  <a:pt x="12826" y="8146"/>
                </a:lnTo>
                <a:lnTo>
                  <a:pt x="12900" y="8117"/>
                </a:lnTo>
                <a:lnTo>
                  <a:pt x="12932" y="8096"/>
                </a:lnTo>
                <a:lnTo>
                  <a:pt x="12946" y="8061"/>
                </a:lnTo>
                <a:lnTo>
                  <a:pt x="12954" y="8051"/>
                </a:lnTo>
                <a:lnTo>
                  <a:pt x="12994" y="8026"/>
                </a:lnTo>
                <a:lnTo>
                  <a:pt x="13005" y="8015"/>
                </a:lnTo>
                <a:lnTo>
                  <a:pt x="13005" y="7992"/>
                </a:lnTo>
                <a:lnTo>
                  <a:pt x="12995" y="7977"/>
                </a:lnTo>
                <a:lnTo>
                  <a:pt x="12981" y="7966"/>
                </a:lnTo>
                <a:lnTo>
                  <a:pt x="12976" y="7949"/>
                </a:lnTo>
                <a:lnTo>
                  <a:pt x="13004" y="7880"/>
                </a:lnTo>
                <a:lnTo>
                  <a:pt x="13071" y="7810"/>
                </a:lnTo>
                <a:lnTo>
                  <a:pt x="13267" y="7657"/>
                </a:lnTo>
                <a:lnTo>
                  <a:pt x="13303" y="7621"/>
                </a:lnTo>
                <a:lnTo>
                  <a:pt x="13296" y="7604"/>
                </a:lnTo>
                <a:lnTo>
                  <a:pt x="13255" y="7588"/>
                </a:lnTo>
                <a:lnTo>
                  <a:pt x="13249" y="7552"/>
                </a:lnTo>
                <a:lnTo>
                  <a:pt x="13261" y="7513"/>
                </a:lnTo>
                <a:lnTo>
                  <a:pt x="13313" y="7412"/>
                </a:lnTo>
                <a:lnTo>
                  <a:pt x="13453" y="7231"/>
                </a:lnTo>
                <a:lnTo>
                  <a:pt x="13508" y="7189"/>
                </a:lnTo>
                <a:lnTo>
                  <a:pt x="13736" y="7085"/>
                </a:lnTo>
                <a:lnTo>
                  <a:pt x="13741" y="7058"/>
                </a:lnTo>
                <a:lnTo>
                  <a:pt x="13779" y="7023"/>
                </a:lnTo>
                <a:lnTo>
                  <a:pt x="13867" y="6963"/>
                </a:lnTo>
                <a:lnTo>
                  <a:pt x="13918" y="6942"/>
                </a:lnTo>
                <a:lnTo>
                  <a:pt x="13933" y="6930"/>
                </a:lnTo>
                <a:lnTo>
                  <a:pt x="13905" y="6925"/>
                </a:lnTo>
                <a:lnTo>
                  <a:pt x="13885" y="6917"/>
                </a:lnTo>
                <a:lnTo>
                  <a:pt x="13883" y="6900"/>
                </a:lnTo>
                <a:lnTo>
                  <a:pt x="13898" y="6885"/>
                </a:lnTo>
                <a:lnTo>
                  <a:pt x="13929" y="6884"/>
                </a:lnTo>
                <a:lnTo>
                  <a:pt x="13867" y="6849"/>
                </a:lnTo>
                <a:lnTo>
                  <a:pt x="13844" y="6828"/>
                </a:lnTo>
                <a:lnTo>
                  <a:pt x="13853" y="6803"/>
                </a:lnTo>
                <a:lnTo>
                  <a:pt x="13853" y="6791"/>
                </a:lnTo>
                <a:lnTo>
                  <a:pt x="13819" y="6760"/>
                </a:lnTo>
                <a:lnTo>
                  <a:pt x="13807" y="6725"/>
                </a:lnTo>
                <a:lnTo>
                  <a:pt x="13800" y="6690"/>
                </a:lnTo>
                <a:lnTo>
                  <a:pt x="13780" y="6656"/>
                </a:lnTo>
                <a:lnTo>
                  <a:pt x="13596" y="6555"/>
                </a:lnTo>
                <a:lnTo>
                  <a:pt x="13571" y="6529"/>
                </a:lnTo>
                <a:lnTo>
                  <a:pt x="13556" y="6521"/>
                </a:lnTo>
                <a:lnTo>
                  <a:pt x="13530" y="6520"/>
                </a:lnTo>
                <a:lnTo>
                  <a:pt x="13494" y="6536"/>
                </a:lnTo>
                <a:lnTo>
                  <a:pt x="13467" y="6534"/>
                </a:lnTo>
                <a:lnTo>
                  <a:pt x="13448" y="6523"/>
                </a:lnTo>
                <a:lnTo>
                  <a:pt x="13429" y="6505"/>
                </a:lnTo>
                <a:lnTo>
                  <a:pt x="13417" y="6488"/>
                </a:lnTo>
                <a:lnTo>
                  <a:pt x="13415" y="6480"/>
                </a:lnTo>
                <a:lnTo>
                  <a:pt x="13175" y="6476"/>
                </a:lnTo>
                <a:lnTo>
                  <a:pt x="13140" y="6480"/>
                </a:lnTo>
                <a:lnTo>
                  <a:pt x="13010" y="6528"/>
                </a:lnTo>
                <a:lnTo>
                  <a:pt x="12954" y="6534"/>
                </a:lnTo>
                <a:lnTo>
                  <a:pt x="12910" y="6527"/>
                </a:lnTo>
                <a:lnTo>
                  <a:pt x="12814" y="6498"/>
                </a:lnTo>
                <a:lnTo>
                  <a:pt x="12768" y="6494"/>
                </a:lnTo>
                <a:lnTo>
                  <a:pt x="12749" y="6498"/>
                </a:lnTo>
                <a:lnTo>
                  <a:pt x="12729" y="6506"/>
                </a:lnTo>
                <a:lnTo>
                  <a:pt x="12714" y="6516"/>
                </a:lnTo>
                <a:lnTo>
                  <a:pt x="12707" y="6527"/>
                </a:lnTo>
                <a:lnTo>
                  <a:pt x="12695" y="6537"/>
                </a:lnTo>
                <a:lnTo>
                  <a:pt x="12669" y="6533"/>
                </a:lnTo>
                <a:lnTo>
                  <a:pt x="12627" y="6521"/>
                </a:lnTo>
                <a:lnTo>
                  <a:pt x="12607" y="6524"/>
                </a:lnTo>
                <a:lnTo>
                  <a:pt x="12570" y="6542"/>
                </a:lnTo>
                <a:lnTo>
                  <a:pt x="12545" y="6549"/>
                </a:lnTo>
                <a:lnTo>
                  <a:pt x="12522" y="6546"/>
                </a:lnTo>
                <a:lnTo>
                  <a:pt x="12502" y="6537"/>
                </a:lnTo>
                <a:lnTo>
                  <a:pt x="12486" y="6534"/>
                </a:lnTo>
                <a:lnTo>
                  <a:pt x="12470" y="6549"/>
                </a:lnTo>
                <a:lnTo>
                  <a:pt x="12367" y="6523"/>
                </a:lnTo>
                <a:lnTo>
                  <a:pt x="12328" y="6521"/>
                </a:lnTo>
                <a:lnTo>
                  <a:pt x="12300" y="6530"/>
                </a:lnTo>
                <a:lnTo>
                  <a:pt x="12284" y="6545"/>
                </a:lnTo>
                <a:lnTo>
                  <a:pt x="12267" y="6548"/>
                </a:lnTo>
                <a:lnTo>
                  <a:pt x="12232" y="6521"/>
                </a:lnTo>
                <a:lnTo>
                  <a:pt x="12164" y="6522"/>
                </a:lnTo>
                <a:lnTo>
                  <a:pt x="11979" y="6491"/>
                </a:lnTo>
                <a:lnTo>
                  <a:pt x="11905" y="6508"/>
                </a:lnTo>
                <a:lnTo>
                  <a:pt x="11882" y="6496"/>
                </a:lnTo>
                <a:lnTo>
                  <a:pt x="11864" y="6498"/>
                </a:lnTo>
                <a:lnTo>
                  <a:pt x="11847" y="6504"/>
                </a:lnTo>
                <a:lnTo>
                  <a:pt x="11822" y="6508"/>
                </a:lnTo>
                <a:lnTo>
                  <a:pt x="11800" y="6504"/>
                </a:lnTo>
                <a:lnTo>
                  <a:pt x="11778" y="6485"/>
                </a:lnTo>
                <a:lnTo>
                  <a:pt x="11763" y="6480"/>
                </a:lnTo>
                <a:lnTo>
                  <a:pt x="11420" y="6480"/>
                </a:lnTo>
                <a:lnTo>
                  <a:pt x="11384" y="6487"/>
                </a:lnTo>
                <a:lnTo>
                  <a:pt x="11250" y="6534"/>
                </a:lnTo>
                <a:lnTo>
                  <a:pt x="11162" y="6548"/>
                </a:lnTo>
                <a:lnTo>
                  <a:pt x="11067" y="6546"/>
                </a:lnTo>
                <a:lnTo>
                  <a:pt x="10782" y="6498"/>
                </a:lnTo>
                <a:lnTo>
                  <a:pt x="10620" y="6446"/>
                </a:lnTo>
                <a:lnTo>
                  <a:pt x="10349" y="6440"/>
                </a:lnTo>
                <a:lnTo>
                  <a:pt x="10323" y="6444"/>
                </a:lnTo>
                <a:lnTo>
                  <a:pt x="10265" y="6461"/>
                </a:lnTo>
                <a:lnTo>
                  <a:pt x="10238" y="6467"/>
                </a:lnTo>
                <a:lnTo>
                  <a:pt x="10211" y="6464"/>
                </a:lnTo>
                <a:lnTo>
                  <a:pt x="10189" y="6458"/>
                </a:lnTo>
                <a:lnTo>
                  <a:pt x="10170" y="6460"/>
                </a:lnTo>
                <a:lnTo>
                  <a:pt x="10149" y="6480"/>
                </a:lnTo>
                <a:lnTo>
                  <a:pt x="10161" y="6503"/>
                </a:lnTo>
                <a:lnTo>
                  <a:pt x="10140" y="6528"/>
                </a:lnTo>
                <a:lnTo>
                  <a:pt x="10106" y="6549"/>
                </a:lnTo>
                <a:lnTo>
                  <a:pt x="10074" y="6561"/>
                </a:lnTo>
                <a:lnTo>
                  <a:pt x="10033" y="6565"/>
                </a:lnTo>
                <a:lnTo>
                  <a:pt x="9990" y="6562"/>
                </a:lnTo>
                <a:lnTo>
                  <a:pt x="9910" y="6549"/>
                </a:lnTo>
                <a:lnTo>
                  <a:pt x="9954" y="6601"/>
                </a:lnTo>
                <a:lnTo>
                  <a:pt x="9921" y="6605"/>
                </a:lnTo>
                <a:lnTo>
                  <a:pt x="9892" y="6611"/>
                </a:lnTo>
                <a:lnTo>
                  <a:pt x="9864" y="6613"/>
                </a:lnTo>
                <a:lnTo>
                  <a:pt x="9836" y="6601"/>
                </a:lnTo>
                <a:lnTo>
                  <a:pt x="9853" y="6592"/>
                </a:lnTo>
                <a:lnTo>
                  <a:pt x="9864" y="6582"/>
                </a:lnTo>
                <a:lnTo>
                  <a:pt x="9880" y="6561"/>
                </a:lnTo>
                <a:lnTo>
                  <a:pt x="9751" y="6575"/>
                </a:lnTo>
                <a:lnTo>
                  <a:pt x="9419" y="6696"/>
                </a:lnTo>
                <a:lnTo>
                  <a:pt x="9352" y="6706"/>
                </a:lnTo>
                <a:lnTo>
                  <a:pt x="9144" y="6696"/>
                </a:lnTo>
                <a:lnTo>
                  <a:pt x="8945" y="6712"/>
                </a:lnTo>
                <a:lnTo>
                  <a:pt x="8884" y="6710"/>
                </a:lnTo>
                <a:lnTo>
                  <a:pt x="8965" y="6745"/>
                </a:lnTo>
                <a:lnTo>
                  <a:pt x="8990" y="6767"/>
                </a:lnTo>
                <a:lnTo>
                  <a:pt x="8951" y="6777"/>
                </a:lnTo>
                <a:lnTo>
                  <a:pt x="8920" y="6781"/>
                </a:lnTo>
                <a:lnTo>
                  <a:pt x="8886" y="6791"/>
                </a:lnTo>
                <a:lnTo>
                  <a:pt x="8854" y="6806"/>
                </a:lnTo>
                <a:lnTo>
                  <a:pt x="8814" y="6836"/>
                </a:lnTo>
                <a:lnTo>
                  <a:pt x="8791" y="6841"/>
                </a:lnTo>
                <a:lnTo>
                  <a:pt x="8742" y="6844"/>
                </a:lnTo>
                <a:lnTo>
                  <a:pt x="8740" y="6849"/>
                </a:lnTo>
                <a:lnTo>
                  <a:pt x="8724" y="6862"/>
                </a:lnTo>
                <a:lnTo>
                  <a:pt x="8689" y="6884"/>
                </a:lnTo>
                <a:lnTo>
                  <a:pt x="8643" y="6895"/>
                </a:lnTo>
                <a:lnTo>
                  <a:pt x="8604" y="6894"/>
                </a:lnTo>
                <a:lnTo>
                  <a:pt x="8525" y="6884"/>
                </a:lnTo>
                <a:lnTo>
                  <a:pt x="8551" y="6868"/>
                </a:lnTo>
                <a:lnTo>
                  <a:pt x="8575" y="6848"/>
                </a:lnTo>
                <a:lnTo>
                  <a:pt x="8614" y="6803"/>
                </a:lnTo>
                <a:lnTo>
                  <a:pt x="8588" y="6794"/>
                </a:lnTo>
                <a:lnTo>
                  <a:pt x="8558" y="6790"/>
                </a:lnTo>
                <a:lnTo>
                  <a:pt x="8496" y="6791"/>
                </a:lnTo>
                <a:lnTo>
                  <a:pt x="8496" y="6777"/>
                </a:lnTo>
                <a:lnTo>
                  <a:pt x="8614" y="6777"/>
                </a:lnTo>
                <a:lnTo>
                  <a:pt x="8664" y="6784"/>
                </a:lnTo>
                <a:lnTo>
                  <a:pt x="8679" y="6781"/>
                </a:lnTo>
                <a:lnTo>
                  <a:pt x="8659" y="6763"/>
                </a:lnTo>
                <a:lnTo>
                  <a:pt x="8696" y="6740"/>
                </a:lnTo>
                <a:lnTo>
                  <a:pt x="8738" y="6728"/>
                </a:lnTo>
                <a:lnTo>
                  <a:pt x="8838" y="6723"/>
                </a:lnTo>
                <a:lnTo>
                  <a:pt x="8830" y="6719"/>
                </a:lnTo>
                <a:lnTo>
                  <a:pt x="8822" y="6713"/>
                </a:lnTo>
                <a:lnTo>
                  <a:pt x="8816" y="6706"/>
                </a:lnTo>
                <a:lnTo>
                  <a:pt x="8809" y="6696"/>
                </a:lnTo>
                <a:lnTo>
                  <a:pt x="8885" y="6637"/>
                </a:lnTo>
                <a:lnTo>
                  <a:pt x="8949" y="6612"/>
                </a:lnTo>
                <a:lnTo>
                  <a:pt x="9011" y="6574"/>
                </a:lnTo>
                <a:lnTo>
                  <a:pt x="9056" y="6533"/>
                </a:lnTo>
                <a:lnTo>
                  <a:pt x="9046" y="6508"/>
                </a:lnTo>
                <a:lnTo>
                  <a:pt x="9013" y="6511"/>
                </a:lnTo>
                <a:lnTo>
                  <a:pt x="8918" y="6540"/>
                </a:lnTo>
                <a:lnTo>
                  <a:pt x="8891" y="6555"/>
                </a:lnTo>
                <a:lnTo>
                  <a:pt x="8856" y="6568"/>
                </a:lnTo>
                <a:lnTo>
                  <a:pt x="8809" y="6569"/>
                </a:lnTo>
                <a:lnTo>
                  <a:pt x="8699" y="6557"/>
                </a:lnTo>
                <a:lnTo>
                  <a:pt x="8670" y="6539"/>
                </a:lnTo>
                <a:lnTo>
                  <a:pt x="8645" y="6534"/>
                </a:lnTo>
                <a:lnTo>
                  <a:pt x="8628" y="6535"/>
                </a:lnTo>
                <a:lnTo>
                  <a:pt x="8535" y="6559"/>
                </a:lnTo>
                <a:lnTo>
                  <a:pt x="8451" y="6601"/>
                </a:lnTo>
                <a:lnTo>
                  <a:pt x="8352" y="6631"/>
                </a:lnTo>
                <a:lnTo>
                  <a:pt x="8326" y="6649"/>
                </a:lnTo>
                <a:lnTo>
                  <a:pt x="8304" y="6668"/>
                </a:lnTo>
                <a:lnTo>
                  <a:pt x="8273" y="6688"/>
                </a:lnTo>
                <a:lnTo>
                  <a:pt x="8241" y="6703"/>
                </a:lnTo>
                <a:lnTo>
                  <a:pt x="8176" y="6717"/>
                </a:lnTo>
                <a:lnTo>
                  <a:pt x="8146" y="6728"/>
                </a:lnTo>
                <a:lnTo>
                  <a:pt x="8136" y="6727"/>
                </a:lnTo>
                <a:lnTo>
                  <a:pt x="8154" y="6696"/>
                </a:lnTo>
                <a:lnTo>
                  <a:pt x="8171" y="6677"/>
                </a:lnTo>
                <a:lnTo>
                  <a:pt x="8191" y="6664"/>
                </a:lnTo>
                <a:lnTo>
                  <a:pt x="8332" y="6594"/>
                </a:lnTo>
                <a:lnTo>
                  <a:pt x="8362" y="6588"/>
                </a:lnTo>
                <a:lnTo>
                  <a:pt x="8395" y="6575"/>
                </a:lnTo>
                <a:lnTo>
                  <a:pt x="8410" y="6548"/>
                </a:lnTo>
                <a:lnTo>
                  <a:pt x="8426" y="6525"/>
                </a:lnTo>
                <a:lnTo>
                  <a:pt x="8463" y="6524"/>
                </a:lnTo>
                <a:lnTo>
                  <a:pt x="8503" y="6528"/>
                </a:lnTo>
                <a:lnTo>
                  <a:pt x="8645" y="6508"/>
                </a:lnTo>
                <a:lnTo>
                  <a:pt x="8700" y="6507"/>
                </a:lnTo>
                <a:lnTo>
                  <a:pt x="8729" y="6500"/>
                </a:lnTo>
                <a:lnTo>
                  <a:pt x="8897" y="6426"/>
                </a:lnTo>
                <a:lnTo>
                  <a:pt x="8973" y="6413"/>
                </a:lnTo>
                <a:lnTo>
                  <a:pt x="9031" y="6440"/>
                </a:lnTo>
                <a:lnTo>
                  <a:pt x="9004" y="6471"/>
                </a:lnTo>
                <a:lnTo>
                  <a:pt x="9014" y="6490"/>
                </a:lnTo>
                <a:lnTo>
                  <a:pt x="9049" y="6498"/>
                </a:lnTo>
                <a:lnTo>
                  <a:pt x="9092" y="6494"/>
                </a:lnTo>
                <a:lnTo>
                  <a:pt x="9120" y="6480"/>
                </a:lnTo>
                <a:lnTo>
                  <a:pt x="9177" y="6437"/>
                </a:lnTo>
                <a:lnTo>
                  <a:pt x="9227" y="6417"/>
                </a:lnTo>
                <a:lnTo>
                  <a:pt x="9522" y="6228"/>
                </a:lnTo>
                <a:lnTo>
                  <a:pt x="9539" y="6211"/>
                </a:lnTo>
                <a:lnTo>
                  <a:pt x="9545" y="6179"/>
                </a:lnTo>
                <a:lnTo>
                  <a:pt x="9531" y="6160"/>
                </a:lnTo>
                <a:lnTo>
                  <a:pt x="9504" y="6158"/>
                </a:lnTo>
                <a:lnTo>
                  <a:pt x="9471" y="6176"/>
                </a:lnTo>
                <a:lnTo>
                  <a:pt x="9409" y="6220"/>
                </a:lnTo>
                <a:lnTo>
                  <a:pt x="9332" y="6256"/>
                </a:lnTo>
                <a:lnTo>
                  <a:pt x="9251" y="6274"/>
                </a:lnTo>
                <a:lnTo>
                  <a:pt x="9181" y="6264"/>
                </a:lnTo>
                <a:lnTo>
                  <a:pt x="9210" y="6238"/>
                </a:lnTo>
                <a:lnTo>
                  <a:pt x="9172" y="6213"/>
                </a:lnTo>
                <a:lnTo>
                  <a:pt x="9102" y="6205"/>
                </a:lnTo>
                <a:lnTo>
                  <a:pt x="8980" y="6253"/>
                </a:lnTo>
                <a:lnTo>
                  <a:pt x="8903" y="6243"/>
                </a:lnTo>
                <a:lnTo>
                  <a:pt x="8764" y="6196"/>
                </a:lnTo>
                <a:lnTo>
                  <a:pt x="8776" y="6229"/>
                </a:lnTo>
                <a:lnTo>
                  <a:pt x="8741" y="6230"/>
                </a:lnTo>
                <a:lnTo>
                  <a:pt x="8689" y="6212"/>
                </a:lnTo>
                <a:lnTo>
                  <a:pt x="8652" y="6190"/>
                </a:lnTo>
                <a:lnTo>
                  <a:pt x="8614" y="6172"/>
                </a:lnTo>
                <a:lnTo>
                  <a:pt x="8569" y="6176"/>
                </a:lnTo>
                <a:lnTo>
                  <a:pt x="8481" y="6196"/>
                </a:lnTo>
                <a:lnTo>
                  <a:pt x="8398" y="6187"/>
                </a:lnTo>
                <a:lnTo>
                  <a:pt x="8329" y="6159"/>
                </a:lnTo>
                <a:lnTo>
                  <a:pt x="8214" y="6075"/>
                </a:lnTo>
                <a:lnTo>
                  <a:pt x="8258" y="6082"/>
                </a:lnTo>
                <a:lnTo>
                  <a:pt x="8299" y="6101"/>
                </a:lnTo>
                <a:lnTo>
                  <a:pt x="8369" y="6148"/>
                </a:lnTo>
                <a:lnTo>
                  <a:pt x="8417" y="6165"/>
                </a:lnTo>
                <a:lnTo>
                  <a:pt x="8592" y="6142"/>
                </a:lnTo>
                <a:lnTo>
                  <a:pt x="8653" y="6150"/>
                </a:lnTo>
                <a:lnTo>
                  <a:pt x="8777" y="6182"/>
                </a:lnTo>
                <a:lnTo>
                  <a:pt x="8838" y="6183"/>
                </a:lnTo>
                <a:lnTo>
                  <a:pt x="8856" y="6175"/>
                </a:lnTo>
                <a:lnTo>
                  <a:pt x="8894" y="6150"/>
                </a:lnTo>
                <a:lnTo>
                  <a:pt x="8914" y="6142"/>
                </a:lnTo>
                <a:lnTo>
                  <a:pt x="8947" y="6142"/>
                </a:lnTo>
                <a:lnTo>
                  <a:pt x="9012" y="6154"/>
                </a:lnTo>
                <a:lnTo>
                  <a:pt x="9046" y="6154"/>
                </a:lnTo>
                <a:lnTo>
                  <a:pt x="9036" y="6132"/>
                </a:lnTo>
                <a:lnTo>
                  <a:pt x="9047" y="6112"/>
                </a:lnTo>
                <a:lnTo>
                  <a:pt x="9092" y="6075"/>
                </a:lnTo>
                <a:lnTo>
                  <a:pt x="9046" y="6036"/>
                </a:lnTo>
                <a:lnTo>
                  <a:pt x="9031" y="6027"/>
                </a:lnTo>
                <a:lnTo>
                  <a:pt x="8998" y="6019"/>
                </a:lnTo>
                <a:lnTo>
                  <a:pt x="8930" y="6018"/>
                </a:lnTo>
                <a:lnTo>
                  <a:pt x="8898" y="6006"/>
                </a:lnTo>
                <a:lnTo>
                  <a:pt x="8879" y="5988"/>
                </a:lnTo>
                <a:lnTo>
                  <a:pt x="8873" y="5972"/>
                </a:lnTo>
                <a:lnTo>
                  <a:pt x="8883" y="5964"/>
                </a:lnTo>
                <a:lnTo>
                  <a:pt x="8945" y="5982"/>
                </a:lnTo>
                <a:lnTo>
                  <a:pt x="9001" y="5986"/>
                </a:lnTo>
                <a:lnTo>
                  <a:pt x="9031" y="5994"/>
                </a:lnTo>
                <a:lnTo>
                  <a:pt x="9016" y="6006"/>
                </a:lnTo>
                <a:lnTo>
                  <a:pt x="9026" y="6011"/>
                </a:lnTo>
                <a:lnTo>
                  <a:pt x="9062" y="6021"/>
                </a:lnTo>
                <a:lnTo>
                  <a:pt x="9063" y="6000"/>
                </a:lnTo>
                <a:lnTo>
                  <a:pt x="9071" y="5983"/>
                </a:lnTo>
                <a:lnTo>
                  <a:pt x="9086" y="5972"/>
                </a:lnTo>
                <a:lnTo>
                  <a:pt x="9107" y="5965"/>
                </a:lnTo>
                <a:lnTo>
                  <a:pt x="9246" y="5918"/>
                </a:lnTo>
                <a:lnTo>
                  <a:pt x="9315" y="5910"/>
                </a:lnTo>
                <a:lnTo>
                  <a:pt x="9369" y="5895"/>
                </a:lnTo>
                <a:lnTo>
                  <a:pt x="9388" y="5885"/>
                </a:lnTo>
                <a:lnTo>
                  <a:pt x="9400" y="5871"/>
                </a:lnTo>
                <a:lnTo>
                  <a:pt x="9422" y="5831"/>
                </a:lnTo>
                <a:lnTo>
                  <a:pt x="9441" y="5809"/>
                </a:lnTo>
                <a:lnTo>
                  <a:pt x="9480" y="5790"/>
                </a:lnTo>
                <a:lnTo>
                  <a:pt x="9642" y="5750"/>
                </a:lnTo>
                <a:lnTo>
                  <a:pt x="10119" y="5558"/>
                </a:lnTo>
                <a:lnTo>
                  <a:pt x="10210" y="5508"/>
                </a:lnTo>
                <a:lnTo>
                  <a:pt x="10250" y="5475"/>
                </a:lnTo>
                <a:lnTo>
                  <a:pt x="10267" y="5442"/>
                </a:lnTo>
                <a:lnTo>
                  <a:pt x="10287" y="5423"/>
                </a:lnTo>
                <a:lnTo>
                  <a:pt x="10402" y="5366"/>
                </a:lnTo>
                <a:lnTo>
                  <a:pt x="10478" y="5343"/>
                </a:lnTo>
                <a:lnTo>
                  <a:pt x="10668" y="5310"/>
                </a:lnTo>
                <a:lnTo>
                  <a:pt x="10759" y="5284"/>
                </a:lnTo>
                <a:lnTo>
                  <a:pt x="10841" y="5238"/>
                </a:lnTo>
                <a:lnTo>
                  <a:pt x="10956" y="5156"/>
                </a:lnTo>
                <a:lnTo>
                  <a:pt x="11051" y="5066"/>
                </a:lnTo>
                <a:lnTo>
                  <a:pt x="11070" y="4995"/>
                </a:lnTo>
                <a:lnTo>
                  <a:pt x="11093" y="4992"/>
                </a:lnTo>
                <a:lnTo>
                  <a:pt x="11112" y="4980"/>
                </a:lnTo>
                <a:lnTo>
                  <a:pt x="11122" y="4962"/>
                </a:lnTo>
                <a:lnTo>
                  <a:pt x="11115" y="4939"/>
                </a:lnTo>
                <a:lnTo>
                  <a:pt x="11098" y="4928"/>
                </a:lnTo>
                <a:lnTo>
                  <a:pt x="11077" y="4930"/>
                </a:lnTo>
                <a:lnTo>
                  <a:pt x="11053" y="4937"/>
                </a:lnTo>
                <a:lnTo>
                  <a:pt x="11026" y="4939"/>
                </a:lnTo>
                <a:lnTo>
                  <a:pt x="10980" y="4925"/>
                </a:lnTo>
                <a:lnTo>
                  <a:pt x="10957" y="4901"/>
                </a:lnTo>
                <a:lnTo>
                  <a:pt x="10957" y="4868"/>
                </a:lnTo>
                <a:lnTo>
                  <a:pt x="10981" y="4829"/>
                </a:lnTo>
                <a:lnTo>
                  <a:pt x="10997" y="4816"/>
                </a:lnTo>
                <a:lnTo>
                  <a:pt x="11054" y="4789"/>
                </a:lnTo>
                <a:lnTo>
                  <a:pt x="11074" y="4772"/>
                </a:lnTo>
                <a:lnTo>
                  <a:pt x="11107" y="4736"/>
                </a:lnTo>
                <a:lnTo>
                  <a:pt x="11131" y="4719"/>
                </a:lnTo>
                <a:lnTo>
                  <a:pt x="11142" y="4689"/>
                </a:lnTo>
                <a:lnTo>
                  <a:pt x="11183" y="4647"/>
                </a:lnTo>
                <a:lnTo>
                  <a:pt x="11197" y="4611"/>
                </a:lnTo>
                <a:lnTo>
                  <a:pt x="11123" y="4595"/>
                </a:lnTo>
                <a:lnTo>
                  <a:pt x="10980" y="4609"/>
                </a:lnTo>
                <a:lnTo>
                  <a:pt x="10908" y="4609"/>
                </a:lnTo>
                <a:lnTo>
                  <a:pt x="10795" y="4569"/>
                </a:lnTo>
                <a:lnTo>
                  <a:pt x="10707" y="4573"/>
                </a:lnTo>
                <a:lnTo>
                  <a:pt x="10565" y="4595"/>
                </a:lnTo>
                <a:lnTo>
                  <a:pt x="10498" y="4595"/>
                </a:lnTo>
                <a:lnTo>
                  <a:pt x="10482" y="4587"/>
                </a:lnTo>
                <a:lnTo>
                  <a:pt x="10474" y="4569"/>
                </a:lnTo>
                <a:lnTo>
                  <a:pt x="10468" y="4550"/>
                </a:lnTo>
                <a:lnTo>
                  <a:pt x="10460" y="4540"/>
                </a:lnTo>
                <a:lnTo>
                  <a:pt x="10424" y="4536"/>
                </a:lnTo>
                <a:lnTo>
                  <a:pt x="10391" y="4547"/>
                </a:lnTo>
                <a:lnTo>
                  <a:pt x="10341" y="4580"/>
                </a:lnTo>
                <a:lnTo>
                  <a:pt x="10364" y="4607"/>
                </a:lnTo>
                <a:lnTo>
                  <a:pt x="10400" y="4628"/>
                </a:lnTo>
                <a:lnTo>
                  <a:pt x="10439" y="4642"/>
                </a:lnTo>
                <a:lnTo>
                  <a:pt x="10476" y="4650"/>
                </a:lnTo>
                <a:lnTo>
                  <a:pt x="10447" y="4690"/>
                </a:lnTo>
                <a:lnTo>
                  <a:pt x="10388" y="4691"/>
                </a:lnTo>
                <a:lnTo>
                  <a:pt x="10267" y="4664"/>
                </a:lnTo>
                <a:lnTo>
                  <a:pt x="10143" y="4685"/>
                </a:lnTo>
                <a:lnTo>
                  <a:pt x="10083" y="4688"/>
                </a:lnTo>
                <a:lnTo>
                  <a:pt x="10030" y="4664"/>
                </a:lnTo>
                <a:lnTo>
                  <a:pt x="10038" y="4661"/>
                </a:lnTo>
                <a:lnTo>
                  <a:pt x="10060" y="4650"/>
                </a:lnTo>
                <a:lnTo>
                  <a:pt x="10010" y="4638"/>
                </a:lnTo>
                <a:lnTo>
                  <a:pt x="9940" y="4637"/>
                </a:lnTo>
                <a:lnTo>
                  <a:pt x="9805" y="4650"/>
                </a:lnTo>
                <a:lnTo>
                  <a:pt x="9721" y="4669"/>
                </a:lnTo>
                <a:lnTo>
                  <a:pt x="9572" y="4725"/>
                </a:lnTo>
                <a:lnTo>
                  <a:pt x="9479" y="4746"/>
                </a:lnTo>
                <a:lnTo>
                  <a:pt x="9293" y="4761"/>
                </a:lnTo>
                <a:lnTo>
                  <a:pt x="9107" y="4746"/>
                </a:lnTo>
                <a:lnTo>
                  <a:pt x="9058" y="4751"/>
                </a:lnTo>
                <a:lnTo>
                  <a:pt x="9046" y="4746"/>
                </a:lnTo>
                <a:lnTo>
                  <a:pt x="9006" y="4707"/>
                </a:lnTo>
                <a:lnTo>
                  <a:pt x="9003" y="4702"/>
                </a:lnTo>
                <a:lnTo>
                  <a:pt x="9000" y="4704"/>
                </a:lnTo>
                <a:lnTo>
                  <a:pt x="8980" y="4706"/>
                </a:lnTo>
                <a:lnTo>
                  <a:pt x="8960" y="4713"/>
                </a:lnTo>
                <a:lnTo>
                  <a:pt x="8932" y="4747"/>
                </a:lnTo>
                <a:lnTo>
                  <a:pt x="8914" y="4761"/>
                </a:lnTo>
                <a:lnTo>
                  <a:pt x="8889" y="4769"/>
                </a:lnTo>
                <a:lnTo>
                  <a:pt x="8870" y="4769"/>
                </a:lnTo>
                <a:lnTo>
                  <a:pt x="8825" y="4761"/>
                </a:lnTo>
                <a:lnTo>
                  <a:pt x="8742" y="4761"/>
                </a:lnTo>
                <a:lnTo>
                  <a:pt x="8717" y="4768"/>
                </a:lnTo>
                <a:lnTo>
                  <a:pt x="8701" y="4794"/>
                </a:lnTo>
                <a:lnTo>
                  <a:pt x="8682" y="4800"/>
                </a:lnTo>
                <a:lnTo>
                  <a:pt x="8652" y="4797"/>
                </a:lnTo>
                <a:lnTo>
                  <a:pt x="8611" y="4787"/>
                </a:lnTo>
                <a:lnTo>
                  <a:pt x="8586" y="4789"/>
                </a:lnTo>
                <a:lnTo>
                  <a:pt x="8572" y="4797"/>
                </a:lnTo>
                <a:lnTo>
                  <a:pt x="8562" y="4808"/>
                </a:lnTo>
                <a:lnTo>
                  <a:pt x="8549" y="4820"/>
                </a:lnTo>
                <a:lnTo>
                  <a:pt x="8525" y="4829"/>
                </a:lnTo>
                <a:lnTo>
                  <a:pt x="8556" y="4844"/>
                </a:lnTo>
                <a:lnTo>
                  <a:pt x="8507" y="4837"/>
                </a:lnTo>
                <a:lnTo>
                  <a:pt x="8443" y="4807"/>
                </a:lnTo>
                <a:lnTo>
                  <a:pt x="8399" y="4800"/>
                </a:lnTo>
                <a:lnTo>
                  <a:pt x="8377" y="4802"/>
                </a:lnTo>
                <a:lnTo>
                  <a:pt x="8319" y="4815"/>
                </a:lnTo>
                <a:lnTo>
                  <a:pt x="8236" y="4844"/>
                </a:lnTo>
                <a:lnTo>
                  <a:pt x="8229" y="4848"/>
                </a:lnTo>
                <a:lnTo>
                  <a:pt x="8141" y="4895"/>
                </a:lnTo>
                <a:lnTo>
                  <a:pt x="8132" y="4898"/>
                </a:lnTo>
                <a:lnTo>
                  <a:pt x="8123" y="4901"/>
                </a:lnTo>
                <a:lnTo>
                  <a:pt x="8124" y="4909"/>
                </a:lnTo>
                <a:lnTo>
                  <a:pt x="8126" y="4918"/>
                </a:lnTo>
                <a:lnTo>
                  <a:pt x="8124" y="4927"/>
                </a:lnTo>
                <a:lnTo>
                  <a:pt x="8065" y="4969"/>
                </a:lnTo>
                <a:lnTo>
                  <a:pt x="8028" y="4987"/>
                </a:lnTo>
                <a:lnTo>
                  <a:pt x="7990" y="4995"/>
                </a:lnTo>
                <a:lnTo>
                  <a:pt x="8029" y="4951"/>
                </a:lnTo>
                <a:lnTo>
                  <a:pt x="8057" y="4910"/>
                </a:lnTo>
                <a:lnTo>
                  <a:pt x="8089" y="4873"/>
                </a:lnTo>
                <a:lnTo>
                  <a:pt x="8140" y="4844"/>
                </a:lnTo>
                <a:lnTo>
                  <a:pt x="8135" y="4824"/>
                </a:lnTo>
                <a:lnTo>
                  <a:pt x="8137" y="4823"/>
                </a:lnTo>
                <a:lnTo>
                  <a:pt x="8140" y="4815"/>
                </a:lnTo>
                <a:lnTo>
                  <a:pt x="8140" y="4800"/>
                </a:lnTo>
                <a:lnTo>
                  <a:pt x="8033" y="4761"/>
                </a:lnTo>
                <a:lnTo>
                  <a:pt x="7942" y="4741"/>
                </a:lnTo>
                <a:lnTo>
                  <a:pt x="7849" y="4733"/>
                </a:lnTo>
                <a:lnTo>
                  <a:pt x="7796" y="4744"/>
                </a:lnTo>
                <a:lnTo>
                  <a:pt x="7774" y="4773"/>
                </a:lnTo>
                <a:lnTo>
                  <a:pt x="7761" y="4809"/>
                </a:lnTo>
                <a:lnTo>
                  <a:pt x="7737" y="4844"/>
                </a:lnTo>
                <a:lnTo>
                  <a:pt x="7697" y="4864"/>
                </a:lnTo>
                <a:lnTo>
                  <a:pt x="7653" y="4874"/>
                </a:lnTo>
                <a:lnTo>
                  <a:pt x="7618" y="4888"/>
                </a:lnTo>
                <a:lnTo>
                  <a:pt x="7603" y="4919"/>
                </a:lnTo>
                <a:lnTo>
                  <a:pt x="7583" y="4925"/>
                </a:lnTo>
                <a:lnTo>
                  <a:pt x="7454" y="4995"/>
                </a:lnTo>
                <a:lnTo>
                  <a:pt x="7413" y="4998"/>
                </a:lnTo>
                <a:lnTo>
                  <a:pt x="7434" y="4971"/>
                </a:lnTo>
                <a:lnTo>
                  <a:pt x="7475" y="4933"/>
                </a:lnTo>
                <a:lnTo>
                  <a:pt x="7514" y="4882"/>
                </a:lnTo>
                <a:lnTo>
                  <a:pt x="7592" y="4845"/>
                </a:lnTo>
                <a:lnTo>
                  <a:pt x="7617" y="4829"/>
                </a:lnTo>
                <a:lnTo>
                  <a:pt x="7626" y="4816"/>
                </a:lnTo>
                <a:lnTo>
                  <a:pt x="7634" y="4798"/>
                </a:lnTo>
                <a:lnTo>
                  <a:pt x="7632" y="4781"/>
                </a:lnTo>
                <a:lnTo>
                  <a:pt x="7610" y="4774"/>
                </a:lnTo>
                <a:lnTo>
                  <a:pt x="7582" y="4770"/>
                </a:lnTo>
                <a:lnTo>
                  <a:pt x="7521" y="4746"/>
                </a:lnTo>
                <a:lnTo>
                  <a:pt x="7485" y="4737"/>
                </a:lnTo>
                <a:lnTo>
                  <a:pt x="7418" y="4694"/>
                </a:lnTo>
                <a:lnTo>
                  <a:pt x="7380" y="4678"/>
                </a:lnTo>
                <a:lnTo>
                  <a:pt x="7390" y="4712"/>
                </a:lnTo>
                <a:lnTo>
                  <a:pt x="7378" y="4726"/>
                </a:lnTo>
                <a:lnTo>
                  <a:pt x="7360" y="4738"/>
                </a:lnTo>
                <a:lnTo>
                  <a:pt x="7350" y="4768"/>
                </a:lnTo>
                <a:lnTo>
                  <a:pt x="7351" y="4789"/>
                </a:lnTo>
                <a:lnTo>
                  <a:pt x="7347" y="4810"/>
                </a:lnTo>
                <a:lnTo>
                  <a:pt x="7329" y="4828"/>
                </a:lnTo>
                <a:lnTo>
                  <a:pt x="7289" y="4844"/>
                </a:lnTo>
                <a:lnTo>
                  <a:pt x="7303" y="4829"/>
                </a:lnTo>
                <a:lnTo>
                  <a:pt x="7313" y="4814"/>
                </a:lnTo>
                <a:lnTo>
                  <a:pt x="7319" y="4796"/>
                </a:lnTo>
                <a:lnTo>
                  <a:pt x="7320" y="4774"/>
                </a:lnTo>
                <a:lnTo>
                  <a:pt x="7314" y="4776"/>
                </a:lnTo>
                <a:lnTo>
                  <a:pt x="7301" y="4749"/>
                </a:lnTo>
                <a:lnTo>
                  <a:pt x="7290" y="4717"/>
                </a:lnTo>
                <a:lnTo>
                  <a:pt x="7289" y="4706"/>
                </a:lnTo>
                <a:lnTo>
                  <a:pt x="7251" y="4682"/>
                </a:lnTo>
                <a:lnTo>
                  <a:pt x="7199" y="4665"/>
                </a:lnTo>
                <a:lnTo>
                  <a:pt x="6920" y="4635"/>
                </a:lnTo>
                <a:lnTo>
                  <a:pt x="6883" y="4656"/>
                </a:lnTo>
                <a:lnTo>
                  <a:pt x="6869" y="4691"/>
                </a:lnTo>
                <a:lnTo>
                  <a:pt x="6861" y="4732"/>
                </a:lnTo>
                <a:lnTo>
                  <a:pt x="6844" y="4774"/>
                </a:lnTo>
                <a:lnTo>
                  <a:pt x="6859" y="4774"/>
                </a:lnTo>
                <a:lnTo>
                  <a:pt x="6834" y="4805"/>
                </a:lnTo>
                <a:lnTo>
                  <a:pt x="6801" y="4822"/>
                </a:lnTo>
                <a:lnTo>
                  <a:pt x="6686" y="4856"/>
                </a:lnTo>
                <a:lnTo>
                  <a:pt x="6669" y="4865"/>
                </a:lnTo>
                <a:lnTo>
                  <a:pt x="6665" y="4882"/>
                </a:lnTo>
                <a:lnTo>
                  <a:pt x="6665" y="4919"/>
                </a:lnTo>
                <a:lnTo>
                  <a:pt x="6904" y="5021"/>
                </a:lnTo>
                <a:lnTo>
                  <a:pt x="6839" y="4999"/>
                </a:lnTo>
                <a:lnTo>
                  <a:pt x="6785" y="4987"/>
                </a:lnTo>
                <a:lnTo>
                  <a:pt x="6665" y="5021"/>
                </a:lnTo>
                <a:lnTo>
                  <a:pt x="6686" y="5031"/>
                </a:lnTo>
                <a:lnTo>
                  <a:pt x="6695" y="5035"/>
                </a:lnTo>
                <a:lnTo>
                  <a:pt x="6710" y="5036"/>
                </a:lnTo>
                <a:lnTo>
                  <a:pt x="6710" y="5050"/>
                </a:lnTo>
                <a:lnTo>
                  <a:pt x="6703" y="5051"/>
                </a:lnTo>
                <a:lnTo>
                  <a:pt x="6681" y="5050"/>
                </a:lnTo>
                <a:lnTo>
                  <a:pt x="6681" y="5065"/>
                </a:lnTo>
                <a:lnTo>
                  <a:pt x="6706" y="5067"/>
                </a:lnTo>
                <a:lnTo>
                  <a:pt x="6729" y="5066"/>
                </a:lnTo>
                <a:lnTo>
                  <a:pt x="6751" y="5060"/>
                </a:lnTo>
                <a:lnTo>
                  <a:pt x="6770" y="5050"/>
                </a:lnTo>
                <a:lnTo>
                  <a:pt x="6785" y="5065"/>
                </a:lnTo>
                <a:lnTo>
                  <a:pt x="6778" y="5081"/>
                </a:lnTo>
                <a:lnTo>
                  <a:pt x="6799" y="5094"/>
                </a:lnTo>
                <a:lnTo>
                  <a:pt x="6859" y="5118"/>
                </a:lnTo>
                <a:lnTo>
                  <a:pt x="6768" y="5120"/>
                </a:lnTo>
                <a:lnTo>
                  <a:pt x="6642" y="5078"/>
                </a:lnTo>
                <a:lnTo>
                  <a:pt x="6629" y="5076"/>
                </a:lnTo>
                <a:lnTo>
                  <a:pt x="6600" y="5067"/>
                </a:lnTo>
                <a:lnTo>
                  <a:pt x="6584" y="5065"/>
                </a:lnTo>
                <a:lnTo>
                  <a:pt x="6575" y="5070"/>
                </a:lnTo>
                <a:lnTo>
                  <a:pt x="6576" y="5081"/>
                </a:lnTo>
                <a:lnTo>
                  <a:pt x="6579" y="5094"/>
                </a:lnTo>
                <a:lnTo>
                  <a:pt x="6576" y="5105"/>
                </a:lnTo>
                <a:lnTo>
                  <a:pt x="6556" y="5126"/>
                </a:lnTo>
                <a:lnTo>
                  <a:pt x="6541" y="5146"/>
                </a:lnTo>
                <a:lnTo>
                  <a:pt x="6540" y="5166"/>
                </a:lnTo>
                <a:lnTo>
                  <a:pt x="6561" y="5187"/>
                </a:lnTo>
                <a:lnTo>
                  <a:pt x="6518" y="5187"/>
                </a:lnTo>
                <a:lnTo>
                  <a:pt x="6523" y="5201"/>
                </a:lnTo>
                <a:lnTo>
                  <a:pt x="6530" y="5217"/>
                </a:lnTo>
                <a:lnTo>
                  <a:pt x="6547" y="5242"/>
                </a:lnTo>
                <a:lnTo>
                  <a:pt x="6555" y="5246"/>
                </a:lnTo>
                <a:lnTo>
                  <a:pt x="6596" y="5276"/>
                </a:lnTo>
                <a:lnTo>
                  <a:pt x="6598" y="5284"/>
                </a:lnTo>
                <a:lnTo>
                  <a:pt x="6621" y="5295"/>
                </a:lnTo>
                <a:lnTo>
                  <a:pt x="6685" y="5342"/>
                </a:lnTo>
                <a:lnTo>
                  <a:pt x="6717" y="5352"/>
                </a:lnTo>
                <a:lnTo>
                  <a:pt x="6741" y="5357"/>
                </a:lnTo>
                <a:lnTo>
                  <a:pt x="6785" y="5375"/>
                </a:lnTo>
                <a:lnTo>
                  <a:pt x="6807" y="5380"/>
                </a:lnTo>
                <a:lnTo>
                  <a:pt x="6830" y="5376"/>
                </a:lnTo>
                <a:lnTo>
                  <a:pt x="6855" y="5358"/>
                </a:lnTo>
                <a:lnTo>
                  <a:pt x="6873" y="5352"/>
                </a:lnTo>
                <a:lnTo>
                  <a:pt x="6916" y="5352"/>
                </a:lnTo>
                <a:lnTo>
                  <a:pt x="7053" y="5366"/>
                </a:lnTo>
                <a:lnTo>
                  <a:pt x="7024" y="5376"/>
                </a:lnTo>
                <a:lnTo>
                  <a:pt x="6962" y="5382"/>
                </a:lnTo>
                <a:lnTo>
                  <a:pt x="6933" y="5393"/>
                </a:lnTo>
                <a:lnTo>
                  <a:pt x="6993" y="5415"/>
                </a:lnTo>
                <a:lnTo>
                  <a:pt x="7017" y="5428"/>
                </a:lnTo>
                <a:lnTo>
                  <a:pt x="7039" y="5449"/>
                </a:lnTo>
                <a:lnTo>
                  <a:pt x="6889" y="5393"/>
                </a:lnTo>
                <a:lnTo>
                  <a:pt x="6856" y="5389"/>
                </a:lnTo>
                <a:lnTo>
                  <a:pt x="6747" y="5393"/>
                </a:lnTo>
                <a:lnTo>
                  <a:pt x="6718" y="5387"/>
                </a:lnTo>
                <a:lnTo>
                  <a:pt x="6652" y="5359"/>
                </a:lnTo>
                <a:lnTo>
                  <a:pt x="6613" y="5352"/>
                </a:lnTo>
                <a:lnTo>
                  <a:pt x="6594" y="5356"/>
                </a:lnTo>
                <a:lnTo>
                  <a:pt x="6564" y="5365"/>
                </a:lnTo>
                <a:lnTo>
                  <a:pt x="6535" y="5379"/>
                </a:lnTo>
                <a:lnTo>
                  <a:pt x="6518" y="5393"/>
                </a:lnTo>
                <a:lnTo>
                  <a:pt x="6473" y="5375"/>
                </a:lnTo>
                <a:lnTo>
                  <a:pt x="6425" y="5372"/>
                </a:lnTo>
                <a:lnTo>
                  <a:pt x="6379" y="5380"/>
                </a:lnTo>
                <a:lnTo>
                  <a:pt x="6293" y="5408"/>
                </a:lnTo>
                <a:lnTo>
                  <a:pt x="6256" y="5413"/>
                </a:lnTo>
                <a:lnTo>
                  <a:pt x="6220" y="5408"/>
                </a:lnTo>
                <a:lnTo>
                  <a:pt x="6128" y="5377"/>
                </a:lnTo>
                <a:lnTo>
                  <a:pt x="6078" y="5367"/>
                </a:lnTo>
                <a:lnTo>
                  <a:pt x="6043" y="5372"/>
                </a:lnTo>
                <a:lnTo>
                  <a:pt x="6041" y="5406"/>
                </a:lnTo>
                <a:lnTo>
                  <a:pt x="6141" y="5481"/>
                </a:lnTo>
                <a:lnTo>
                  <a:pt x="6163" y="5489"/>
                </a:lnTo>
                <a:lnTo>
                  <a:pt x="6191" y="5489"/>
                </a:lnTo>
                <a:lnTo>
                  <a:pt x="6186" y="5498"/>
                </a:lnTo>
                <a:lnTo>
                  <a:pt x="6179" y="5522"/>
                </a:lnTo>
                <a:lnTo>
                  <a:pt x="6175" y="5531"/>
                </a:lnTo>
                <a:lnTo>
                  <a:pt x="6195" y="5534"/>
                </a:lnTo>
                <a:lnTo>
                  <a:pt x="6215" y="5540"/>
                </a:lnTo>
                <a:lnTo>
                  <a:pt x="6233" y="5548"/>
                </a:lnTo>
                <a:lnTo>
                  <a:pt x="6249" y="5558"/>
                </a:lnTo>
                <a:lnTo>
                  <a:pt x="6233" y="5570"/>
                </a:lnTo>
                <a:lnTo>
                  <a:pt x="6263" y="5582"/>
                </a:lnTo>
                <a:lnTo>
                  <a:pt x="6297" y="5586"/>
                </a:lnTo>
                <a:lnTo>
                  <a:pt x="6369" y="5584"/>
                </a:lnTo>
                <a:lnTo>
                  <a:pt x="6369" y="5599"/>
                </a:lnTo>
                <a:lnTo>
                  <a:pt x="6339" y="5607"/>
                </a:lnTo>
                <a:lnTo>
                  <a:pt x="6277" y="5614"/>
                </a:lnTo>
                <a:lnTo>
                  <a:pt x="6249" y="5625"/>
                </a:lnTo>
                <a:lnTo>
                  <a:pt x="6293" y="5640"/>
                </a:lnTo>
                <a:lnTo>
                  <a:pt x="6293" y="5653"/>
                </a:lnTo>
                <a:lnTo>
                  <a:pt x="6264" y="5653"/>
                </a:lnTo>
                <a:lnTo>
                  <a:pt x="6278" y="5667"/>
                </a:lnTo>
                <a:lnTo>
                  <a:pt x="6289" y="5684"/>
                </a:lnTo>
                <a:lnTo>
                  <a:pt x="6290" y="5702"/>
                </a:lnTo>
                <a:lnTo>
                  <a:pt x="6280" y="5721"/>
                </a:lnTo>
                <a:lnTo>
                  <a:pt x="6293" y="5721"/>
                </a:lnTo>
                <a:lnTo>
                  <a:pt x="6241" y="5754"/>
                </a:lnTo>
                <a:lnTo>
                  <a:pt x="6193" y="5751"/>
                </a:lnTo>
                <a:lnTo>
                  <a:pt x="6147" y="5743"/>
                </a:lnTo>
                <a:lnTo>
                  <a:pt x="6099" y="5762"/>
                </a:lnTo>
                <a:lnTo>
                  <a:pt x="6047" y="5710"/>
                </a:lnTo>
                <a:lnTo>
                  <a:pt x="5965" y="5698"/>
                </a:lnTo>
                <a:lnTo>
                  <a:pt x="5923" y="5725"/>
                </a:lnTo>
                <a:lnTo>
                  <a:pt x="5995" y="5789"/>
                </a:lnTo>
                <a:lnTo>
                  <a:pt x="5995" y="5803"/>
                </a:lnTo>
                <a:lnTo>
                  <a:pt x="5983" y="5809"/>
                </a:lnTo>
                <a:lnTo>
                  <a:pt x="5977" y="5816"/>
                </a:lnTo>
                <a:lnTo>
                  <a:pt x="5973" y="5822"/>
                </a:lnTo>
                <a:lnTo>
                  <a:pt x="5966" y="5831"/>
                </a:lnTo>
                <a:lnTo>
                  <a:pt x="6055" y="5828"/>
                </a:lnTo>
                <a:lnTo>
                  <a:pt x="6098" y="5836"/>
                </a:lnTo>
                <a:lnTo>
                  <a:pt x="6130" y="5858"/>
                </a:lnTo>
                <a:lnTo>
                  <a:pt x="6120" y="5863"/>
                </a:lnTo>
                <a:lnTo>
                  <a:pt x="6119" y="5865"/>
                </a:lnTo>
                <a:lnTo>
                  <a:pt x="6114" y="5870"/>
                </a:lnTo>
                <a:lnTo>
                  <a:pt x="6169" y="5876"/>
                </a:lnTo>
                <a:lnTo>
                  <a:pt x="6259" y="5932"/>
                </a:lnTo>
                <a:lnTo>
                  <a:pt x="6323" y="5939"/>
                </a:lnTo>
                <a:lnTo>
                  <a:pt x="6354" y="5954"/>
                </a:lnTo>
                <a:lnTo>
                  <a:pt x="6424" y="5961"/>
                </a:lnTo>
                <a:lnTo>
                  <a:pt x="6450" y="5972"/>
                </a:lnTo>
                <a:lnTo>
                  <a:pt x="6470" y="5997"/>
                </a:lnTo>
                <a:lnTo>
                  <a:pt x="6473" y="6020"/>
                </a:lnTo>
                <a:lnTo>
                  <a:pt x="6456" y="6034"/>
                </a:lnTo>
                <a:lnTo>
                  <a:pt x="6413" y="6034"/>
                </a:lnTo>
                <a:lnTo>
                  <a:pt x="6413" y="6049"/>
                </a:lnTo>
                <a:lnTo>
                  <a:pt x="6466" y="6056"/>
                </a:lnTo>
                <a:lnTo>
                  <a:pt x="6683" y="6149"/>
                </a:lnTo>
                <a:lnTo>
                  <a:pt x="6695" y="6162"/>
                </a:lnTo>
                <a:lnTo>
                  <a:pt x="6700" y="6176"/>
                </a:lnTo>
                <a:lnTo>
                  <a:pt x="6713" y="6195"/>
                </a:lnTo>
                <a:lnTo>
                  <a:pt x="6728" y="6213"/>
                </a:lnTo>
                <a:lnTo>
                  <a:pt x="6741" y="6223"/>
                </a:lnTo>
                <a:lnTo>
                  <a:pt x="6696" y="6209"/>
                </a:lnTo>
                <a:lnTo>
                  <a:pt x="6634" y="6154"/>
                </a:lnTo>
                <a:lnTo>
                  <a:pt x="6542" y="6134"/>
                </a:lnTo>
                <a:lnTo>
                  <a:pt x="6463" y="6096"/>
                </a:lnTo>
                <a:lnTo>
                  <a:pt x="6436" y="6087"/>
                </a:lnTo>
                <a:lnTo>
                  <a:pt x="6415" y="6083"/>
                </a:lnTo>
                <a:lnTo>
                  <a:pt x="6365" y="6066"/>
                </a:lnTo>
                <a:lnTo>
                  <a:pt x="6338" y="6061"/>
                </a:lnTo>
                <a:lnTo>
                  <a:pt x="6315" y="6063"/>
                </a:lnTo>
                <a:lnTo>
                  <a:pt x="6273" y="6074"/>
                </a:lnTo>
                <a:lnTo>
                  <a:pt x="6249" y="6075"/>
                </a:lnTo>
                <a:lnTo>
                  <a:pt x="6201" y="6062"/>
                </a:lnTo>
                <a:lnTo>
                  <a:pt x="6140" y="6018"/>
                </a:lnTo>
                <a:lnTo>
                  <a:pt x="6099" y="6006"/>
                </a:lnTo>
                <a:lnTo>
                  <a:pt x="6087" y="6030"/>
                </a:lnTo>
                <a:lnTo>
                  <a:pt x="6071" y="6028"/>
                </a:lnTo>
                <a:lnTo>
                  <a:pt x="6055" y="6019"/>
                </a:lnTo>
                <a:lnTo>
                  <a:pt x="6041" y="6021"/>
                </a:lnTo>
                <a:lnTo>
                  <a:pt x="6031" y="6034"/>
                </a:lnTo>
                <a:lnTo>
                  <a:pt x="6032" y="6039"/>
                </a:lnTo>
                <a:lnTo>
                  <a:pt x="6038" y="6044"/>
                </a:lnTo>
                <a:lnTo>
                  <a:pt x="6041" y="6055"/>
                </a:lnTo>
                <a:lnTo>
                  <a:pt x="6059" y="6063"/>
                </a:lnTo>
                <a:lnTo>
                  <a:pt x="6198" y="6094"/>
                </a:lnTo>
                <a:lnTo>
                  <a:pt x="6293" y="6142"/>
                </a:lnTo>
                <a:lnTo>
                  <a:pt x="6357" y="6156"/>
                </a:lnTo>
                <a:lnTo>
                  <a:pt x="6381" y="6169"/>
                </a:lnTo>
                <a:lnTo>
                  <a:pt x="6413" y="6196"/>
                </a:lnTo>
                <a:lnTo>
                  <a:pt x="6256" y="6166"/>
                </a:lnTo>
                <a:lnTo>
                  <a:pt x="6183" y="6144"/>
                </a:lnTo>
                <a:lnTo>
                  <a:pt x="6122" y="6109"/>
                </a:lnTo>
                <a:lnTo>
                  <a:pt x="6092" y="6096"/>
                </a:lnTo>
                <a:lnTo>
                  <a:pt x="5993" y="6075"/>
                </a:lnTo>
                <a:lnTo>
                  <a:pt x="5966" y="6075"/>
                </a:lnTo>
                <a:lnTo>
                  <a:pt x="5945" y="6096"/>
                </a:lnTo>
                <a:lnTo>
                  <a:pt x="5919" y="6152"/>
                </a:lnTo>
                <a:lnTo>
                  <a:pt x="5893" y="6169"/>
                </a:lnTo>
                <a:lnTo>
                  <a:pt x="5906" y="6183"/>
                </a:lnTo>
                <a:lnTo>
                  <a:pt x="5836" y="6179"/>
                </a:lnTo>
                <a:lnTo>
                  <a:pt x="5748" y="6155"/>
                </a:lnTo>
                <a:lnTo>
                  <a:pt x="5686" y="6115"/>
                </a:lnTo>
                <a:lnTo>
                  <a:pt x="5699" y="6061"/>
                </a:lnTo>
                <a:lnTo>
                  <a:pt x="5619" y="6061"/>
                </a:lnTo>
                <a:lnTo>
                  <a:pt x="5595" y="6053"/>
                </a:lnTo>
                <a:lnTo>
                  <a:pt x="5564" y="6034"/>
                </a:lnTo>
                <a:lnTo>
                  <a:pt x="5546" y="6050"/>
                </a:lnTo>
                <a:lnTo>
                  <a:pt x="5496" y="6083"/>
                </a:lnTo>
                <a:lnTo>
                  <a:pt x="5475" y="6102"/>
                </a:lnTo>
                <a:lnTo>
                  <a:pt x="5481" y="6109"/>
                </a:lnTo>
                <a:lnTo>
                  <a:pt x="5488" y="6113"/>
                </a:lnTo>
                <a:lnTo>
                  <a:pt x="5505" y="6115"/>
                </a:lnTo>
                <a:lnTo>
                  <a:pt x="5482" y="6135"/>
                </a:lnTo>
                <a:lnTo>
                  <a:pt x="5510" y="6158"/>
                </a:lnTo>
                <a:lnTo>
                  <a:pt x="5594" y="6196"/>
                </a:lnTo>
                <a:lnTo>
                  <a:pt x="5623" y="6227"/>
                </a:lnTo>
                <a:lnTo>
                  <a:pt x="5619" y="6252"/>
                </a:lnTo>
                <a:lnTo>
                  <a:pt x="5611" y="6280"/>
                </a:lnTo>
                <a:lnTo>
                  <a:pt x="5625" y="6319"/>
                </a:lnTo>
                <a:lnTo>
                  <a:pt x="5584" y="6306"/>
                </a:lnTo>
                <a:lnTo>
                  <a:pt x="5563" y="6303"/>
                </a:lnTo>
                <a:lnTo>
                  <a:pt x="5535" y="6304"/>
                </a:lnTo>
                <a:lnTo>
                  <a:pt x="5552" y="6328"/>
                </a:lnTo>
                <a:lnTo>
                  <a:pt x="5562" y="6338"/>
                </a:lnTo>
                <a:lnTo>
                  <a:pt x="5579" y="6347"/>
                </a:lnTo>
                <a:lnTo>
                  <a:pt x="5543" y="6348"/>
                </a:lnTo>
                <a:lnTo>
                  <a:pt x="5510" y="6340"/>
                </a:lnTo>
                <a:lnTo>
                  <a:pt x="5482" y="6325"/>
                </a:lnTo>
                <a:lnTo>
                  <a:pt x="5460" y="6304"/>
                </a:lnTo>
                <a:lnTo>
                  <a:pt x="5444" y="6275"/>
                </a:lnTo>
                <a:lnTo>
                  <a:pt x="5429" y="6235"/>
                </a:lnTo>
                <a:lnTo>
                  <a:pt x="5422" y="6196"/>
                </a:lnTo>
                <a:lnTo>
                  <a:pt x="5430" y="6169"/>
                </a:lnTo>
                <a:lnTo>
                  <a:pt x="5377" y="6152"/>
                </a:lnTo>
                <a:lnTo>
                  <a:pt x="5320" y="6143"/>
                </a:lnTo>
                <a:lnTo>
                  <a:pt x="5263" y="6144"/>
                </a:lnTo>
                <a:lnTo>
                  <a:pt x="5208" y="6154"/>
                </a:lnTo>
                <a:lnTo>
                  <a:pt x="5180" y="6166"/>
                </a:lnTo>
                <a:lnTo>
                  <a:pt x="5157" y="6183"/>
                </a:lnTo>
                <a:lnTo>
                  <a:pt x="5141" y="6202"/>
                </a:lnTo>
                <a:lnTo>
                  <a:pt x="5133" y="6223"/>
                </a:lnTo>
                <a:lnTo>
                  <a:pt x="5135" y="6248"/>
                </a:lnTo>
                <a:lnTo>
                  <a:pt x="5154" y="6288"/>
                </a:lnTo>
                <a:lnTo>
                  <a:pt x="5149" y="6304"/>
                </a:lnTo>
                <a:lnTo>
                  <a:pt x="5152" y="6327"/>
                </a:lnTo>
                <a:lnTo>
                  <a:pt x="5142" y="6378"/>
                </a:lnTo>
                <a:lnTo>
                  <a:pt x="5149" y="6399"/>
                </a:lnTo>
                <a:lnTo>
                  <a:pt x="5330" y="6420"/>
                </a:lnTo>
                <a:lnTo>
                  <a:pt x="5355" y="6428"/>
                </a:lnTo>
                <a:lnTo>
                  <a:pt x="5377" y="6440"/>
                </a:lnTo>
                <a:lnTo>
                  <a:pt x="5391" y="6453"/>
                </a:lnTo>
                <a:lnTo>
                  <a:pt x="5406" y="6463"/>
                </a:lnTo>
                <a:lnTo>
                  <a:pt x="5430" y="6467"/>
                </a:lnTo>
                <a:lnTo>
                  <a:pt x="5413" y="6488"/>
                </a:lnTo>
                <a:lnTo>
                  <a:pt x="5391" y="6503"/>
                </a:lnTo>
                <a:lnTo>
                  <a:pt x="5363" y="6505"/>
                </a:lnTo>
                <a:lnTo>
                  <a:pt x="5299" y="6470"/>
                </a:lnTo>
                <a:lnTo>
                  <a:pt x="5258" y="6471"/>
                </a:lnTo>
                <a:lnTo>
                  <a:pt x="5177" y="6494"/>
                </a:lnTo>
                <a:lnTo>
                  <a:pt x="5177" y="6508"/>
                </a:lnTo>
                <a:lnTo>
                  <a:pt x="5189" y="6526"/>
                </a:lnTo>
                <a:lnTo>
                  <a:pt x="5145" y="6550"/>
                </a:lnTo>
                <a:lnTo>
                  <a:pt x="5133" y="6574"/>
                </a:lnTo>
                <a:lnTo>
                  <a:pt x="5144" y="6599"/>
                </a:lnTo>
                <a:lnTo>
                  <a:pt x="5171" y="6607"/>
                </a:lnTo>
                <a:lnTo>
                  <a:pt x="5204" y="6609"/>
                </a:lnTo>
                <a:lnTo>
                  <a:pt x="5238" y="6616"/>
                </a:lnTo>
                <a:lnTo>
                  <a:pt x="5278" y="6647"/>
                </a:lnTo>
                <a:lnTo>
                  <a:pt x="5305" y="6686"/>
                </a:lnTo>
                <a:lnTo>
                  <a:pt x="5343" y="6716"/>
                </a:lnTo>
                <a:lnTo>
                  <a:pt x="5416" y="6723"/>
                </a:lnTo>
                <a:lnTo>
                  <a:pt x="5397" y="6743"/>
                </a:lnTo>
                <a:lnTo>
                  <a:pt x="5386" y="6749"/>
                </a:lnTo>
                <a:lnTo>
                  <a:pt x="5460" y="6791"/>
                </a:lnTo>
                <a:lnTo>
                  <a:pt x="5520" y="6765"/>
                </a:lnTo>
                <a:lnTo>
                  <a:pt x="5617" y="6759"/>
                </a:lnTo>
                <a:lnTo>
                  <a:pt x="5715" y="6770"/>
                </a:lnTo>
                <a:lnTo>
                  <a:pt x="5781" y="6797"/>
                </a:lnTo>
                <a:lnTo>
                  <a:pt x="5772" y="6810"/>
                </a:lnTo>
                <a:lnTo>
                  <a:pt x="5721" y="6811"/>
                </a:lnTo>
                <a:lnTo>
                  <a:pt x="5631" y="6803"/>
                </a:lnTo>
                <a:lnTo>
                  <a:pt x="5475" y="6817"/>
                </a:lnTo>
                <a:lnTo>
                  <a:pt x="5482" y="6826"/>
                </a:lnTo>
                <a:lnTo>
                  <a:pt x="5486" y="6836"/>
                </a:lnTo>
                <a:lnTo>
                  <a:pt x="5493" y="6846"/>
                </a:lnTo>
                <a:lnTo>
                  <a:pt x="5505" y="6857"/>
                </a:lnTo>
                <a:lnTo>
                  <a:pt x="5481" y="6854"/>
                </a:lnTo>
                <a:lnTo>
                  <a:pt x="5416" y="6831"/>
                </a:lnTo>
                <a:lnTo>
                  <a:pt x="5396" y="6824"/>
                </a:lnTo>
                <a:lnTo>
                  <a:pt x="5359" y="6795"/>
                </a:lnTo>
                <a:lnTo>
                  <a:pt x="5340" y="6803"/>
                </a:lnTo>
                <a:lnTo>
                  <a:pt x="5303" y="6790"/>
                </a:lnTo>
                <a:lnTo>
                  <a:pt x="5186" y="6731"/>
                </a:lnTo>
                <a:lnTo>
                  <a:pt x="5149" y="6719"/>
                </a:lnTo>
                <a:lnTo>
                  <a:pt x="5110" y="6715"/>
                </a:lnTo>
                <a:lnTo>
                  <a:pt x="5072" y="6723"/>
                </a:lnTo>
                <a:lnTo>
                  <a:pt x="5076" y="6732"/>
                </a:lnTo>
                <a:lnTo>
                  <a:pt x="5084" y="6754"/>
                </a:lnTo>
                <a:lnTo>
                  <a:pt x="5088" y="6763"/>
                </a:lnTo>
                <a:lnTo>
                  <a:pt x="5054" y="6763"/>
                </a:lnTo>
                <a:lnTo>
                  <a:pt x="5045" y="6778"/>
                </a:lnTo>
                <a:lnTo>
                  <a:pt x="5046" y="6803"/>
                </a:lnTo>
                <a:lnTo>
                  <a:pt x="5043" y="6831"/>
                </a:lnTo>
                <a:lnTo>
                  <a:pt x="5035" y="6844"/>
                </a:lnTo>
                <a:lnTo>
                  <a:pt x="5005" y="6877"/>
                </a:lnTo>
                <a:lnTo>
                  <a:pt x="4999" y="6891"/>
                </a:lnTo>
                <a:lnTo>
                  <a:pt x="5004" y="6916"/>
                </a:lnTo>
                <a:lnTo>
                  <a:pt x="5024" y="6950"/>
                </a:lnTo>
                <a:lnTo>
                  <a:pt x="5029" y="6971"/>
                </a:lnTo>
                <a:lnTo>
                  <a:pt x="5043" y="6976"/>
                </a:lnTo>
                <a:lnTo>
                  <a:pt x="5110" y="6985"/>
                </a:lnTo>
                <a:lnTo>
                  <a:pt x="5133" y="6992"/>
                </a:lnTo>
                <a:lnTo>
                  <a:pt x="5109" y="7004"/>
                </a:lnTo>
                <a:lnTo>
                  <a:pt x="5102" y="7017"/>
                </a:lnTo>
                <a:lnTo>
                  <a:pt x="5103" y="7044"/>
                </a:lnTo>
                <a:lnTo>
                  <a:pt x="5107" y="7050"/>
                </a:lnTo>
                <a:lnTo>
                  <a:pt x="5127" y="7065"/>
                </a:lnTo>
                <a:lnTo>
                  <a:pt x="5133" y="7072"/>
                </a:lnTo>
                <a:lnTo>
                  <a:pt x="5129" y="7078"/>
                </a:lnTo>
                <a:lnTo>
                  <a:pt x="5119" y="7083"/>
                </a:lnTo>
                <a:lnTo>
                  <a:pt x="5109" y="7087"/>
                </a:lnTo>
                <a:lnTo>
                  <a:pt x="5103" y="7085"/>
                </a:lnTo>
                <a:lnTo>
                  <a:pt x="5140" y="7162"/>
                </a:lnTo>
                <a:lnTo>
                  <a:pt x="5190" y="7174"/>
                </a:lnTo>
                <a:lnTo>
                  <a:pt x="5304" y="7166"/>
                </a:lnTo>
                <a:lnTo>
                  <a:pt x="5358" y="7152"/>
                </a:lnTo>
                <a:lnTo>
                  <a:pt x="5505" y="7058"/>
                </a:lnTo>
                <a:lnTo>
                  <a:pt x="5539" y="7042"/>
                </a:lnTo>
                <a:lnTo>
                  <a:pt x="5549" y="7041"/>
                </a:lnTo>
                <a:lnTo>
                  <a:pt x="5553" y="7054"/>
                </a:lnTo>
                <a:lnTo>
                  <a:pt x="5571" y="7078"/>
                </a:lnTo>
                <a:lnTo>
                  <a:pt x="5576" y="7095"/>
                </a:lnTo>
                <a:lnTo>
                  <a:pt x="5557" y="7108"/>
                </a:lnTo>
                <a:lnTo>
                  <a:pt x="5505" y="7125"/>
                </a:lnTo>
                <a:lnTo>
                  <a:pt x="5568" y="7130"/>
                </a:lnTo>
                <a:lnTo>
                  <a:pt x="5620" y="7142"/>
                </a:lnTo>
                <a:lnTo>
                  <a:pt x="5671" y="7146"/>
                </a:lnTo>
                <a:lnTo>
                  <a:pt x="5727" y="7125"/>
                </a:lnTo>
                <a:lnTo>
                  <a:pt x="5826" y="7057"/>
                </a:lnTo>
                <a:lnTo>
                  <a:pt x="5884" y="7027"/>
                </a:lnTo>
                <a:lnTo>
                  <a:pt x="5921" y="7031"/>
                </a:lnTo>
                <a:lnTo>
                  <a:pt x="5903" y="7087"/>
                </a:lnTo>
                <a:lnTo>
                  <a:pt x="5806" y="7130"/>
                </a:lnTo>
                <a:lnTo>
                  <a:pt x="5563" y="7187"/>
                </a:lnTo>
                <a:lnTo>
                  <a:pt x="5512" y="7191"/>
                </a:lnTo>
                <a:lnTo>
                  <a:pt x="5501" y="7184"/>
                </a:lnTo>
                <a:lnTo>
                  <a:pt x="5489" y="7172"/>
                </a:lnTo>
                <a:lnTo>
                  <a:pt x="5473" y="7164"/>
                </a:lnTo>
                <a:lnTo>
                  <a:pt x="5453" y="7172"/>
                </a:lnTo>
                <a:lnTo>
                  <a:pt x="5435" y="7182"/>
                </a:lnTo>
                <a:lnTo>
                  <a:pt x="5388" y="7197"/>
                </a:lnTo>
                <a:lnTo>
                  <a:pt x="5370" y="7206"/>
                </a:lnTo>
                <a:lnTo>
                  <a:pt x="5319" y="7266"/>
                </a:lnTo>
                <a:lnTo>
                  <a:pt x="5310" y="7272"/>
                </a:lnTo>
                <a:lnTo>
                  <a:pt x="5329" y="7299"/>
                </a:lnTo>
                <a:lnTo>
                  <a:pt x="5374" y="7301"/>
                </a:lnTo>
                <a:lnTo>
                  <a:pt x="5467" y="7286"/>
                </a:lnTo>
                <a:lnTo>
                  <a:pt x="5510" y="7290"/>
                </a:lnTo>
                <a:lnTo>
                  <a:pt x="5593" y="7309"/>
                </a:lnTo>
                <a:lnTo>
                  <a:pt x="5638" y="7312"/>
                </a:lnTo>
                <a:lnTo>
                  <a:pt x="5682" y="7305"/>
                </a:lnTo>
                <a:lnTo>
                  <a:pt x="5758" y="7278"/>
                </a:lnTo>
                <a:lnTo>
                  <a:pt x="5795" y="7272"/>
                </a:lnTo>
                <a:lnTo>
                  <a:pt x="5821" y="7260"/>
                </a:lnTo>
                <a:lnTo>
                  <a:pt x="5848" y="7236"/>
                </a:lnTo>
                <a:lnTo>
                  <a:pt x="5885" y="7220"/>
                </a:lnTo>
                <a:lnTo>
                  <a:pt x="5937" y="7231"/>
                </a:lnTo>
                <a:lnTo>
                  <a:pt x="5937" y="7246"/>
                </a:lnTo>
                <a:lnTo>
                  <a:pt x="5885" y="7256"/>
                </a:lnTo>
                <a:lnTo>
                  <a:pt x="5832" y="7283"/>
                </a:lnTo>
                <a:lnTo>
                  <a:pt x="5804" y="7312"/>
                </a:lnTo>
                <a:lnTo>
                  <a:pt x="5825" y="7326"/>
                </a:lnTo>
                <a:lnTo>
                  <a:pt x="5846" y="7331"/>
                </a:lnTo>
                <a:lnTo>
                  <a:pt x="5867" y="7344"/>
                </a:lnTo>
                <a:lnTo>
                  <a:pt x="5900" y="7373"/>
                </a:lnTo>
                <a:lnTo>
                  <a:pt x="5920" y="7381"/>
                </a:lnTo>
                <a:lnTo>
                  <a:pt x="6010" y="7392"/>
                </a:lnTo>
                <a:lnTo>
                  <a:pt x="6010" y="7405"/>
                </a:lnTo>
                <a:lnTo>
                  <a:pt x="5925" y="7418"/>
                </a:lnTo>
                <a:lnTo>
                  <a:pt x="5852" y="7391"/>
                </a:lnTo>
                <a:lnTo>
                  <a:pt x="5783" y="7351"/>
                </a:lnTo>
                <a:lnTo>
                  <a:pt x="5714" y="7326"/>
                </a:lnTo>
                <a:lnTo>
                  <a:pt x="5638" y="7333"/>
                </a:lnTo>
                <a:lnTo>
                  <a:pt x="5548" y="7362"/>
                </a:lnTo>
                <a:lnTo>
                  <a:pt x="5495" y="7399"/>
                </a:lnTo>
                <a:lnTo>
                  <a:pt x="5535" y="7432"/>
                </a:lnTo>
                <a:lnTo>
                  <a:pt x="5507" y="7459"/>
                </a:lnTo>
                <a:lnTo>
                  <a:pt x="5431" y="7512"/>
                </a:lnTo>
                <a:lnTo>
                  <a:pt x="5416" y="7545"/>
                </a:lnTo>
                <a:lnTo>
                  <a:pt x="5443" y="7565"/>
                </a:lnTo>
                <a:lnTo>
                  <a:pt x="5625" y="7592"/>
                </a:lnTo>
                <a:lnTo>
                  <a:pt x="5649" y="7603"/>
                </a:lnTo>
                <a:lnTo>
                  <a:pt x="5705" y="7637"/>
                </a:lnTo>
                <a:lnTo>
                  <a:pt x="5720" y="7645"/>
                </a:lnTo>
                <a:lnTo>
                  <a:pt x="5749" y="7642"/>
                </a:lnTo>
                <a:lnTo>
                  <a:pt x="5800" y="7633"/>
                </a:lnTo>
                <a:lnTo>
                  <a:pt x="5982" y="7617"/>
                </a:lnTo>
                <a:lnTo>
                  <a:pt x="6025" y="7630"/>
                </a:lnTo>
                <a:lnTo>
                  <a:pt x="6025" y="7645"/>
                </a:lnTo>
                <a:lnTo>
                  <a:pt x="6010" y="7645"/>
                </a:lnTo>
                <a:lnTo>
                  <a:pt x="5994" y="7641"/>
                </a:lnTo>
                <a:lnTo>
                  <a:pt x="5959" y="7636"/>
                </a:lnTo>
                <a:lnTo>
                  <a:pt x="5923" y="7637"/>
                </a:lnTo>
                <a:lnTo>
                  <a:pt x="5906" y="7651"/>
                </a:lnTo>
                <a:lnTo>
                  <a:pt x="5896" y="7657"/>
                </a:lnTo>
                <a:lnTo>
                  <a:pt x="5682" y="7656"/>
                </a:lnTo>
                <a:lnTo>
                  <a:pt x="5638" y="7645"/>
                </a:lnTo>
                <a:lnTo>
                  <a:pt x="5546" y="7611"/>
                </a:lnTo>
                <a:lnTo>
                  <a:pt x="5492" y="7600"/>
                </a:lnTo>
                <a:lnTo>
                  <a:pt x="5453" y="7611"/>
                </a:lnTo>
                <a:lnTo>
                  <a:pt x="5431" y="7620"/>
                </a:lnTo>
                <a:lnTo>
                  <a:pt x="5367" y="7617"/>
                </a:lnTo>
                <a:lnTo>
                  <a:pt x="5340" y="7618"/>
                </a:lnTo>
                <a:lnTo>
                  <a:pt x="5325" y="7625"/>
                </a:lnTo>
                <a:lnTo>
                  <a:pt x="5299" y="7647"/>
                </a:lnTo>
                <a:lnTo>
                  <a:pt x="5209" y="7704"/>
                </a:lnTo>
                <a:lnTo>
                  <a:pt x="5176" y="7736"/>
                </a:lnTo>
                <a:lnTo>
                  <a:pt x="5200" y="7750"/>
                </a:lnTo>
                <a:lnTo>
                  <a:pt x="5223" y="7754"/>
                </a:lnTo>
                <a:lnTo>
                  <a:pt x="5260" y="7772"/>
                </a:lnTo>
                <a:lnTo>
                  <a:pt x="5282" y="7777"/>
                </a:lnTo>
                <a:lnTo>
                  <a:pt x="5306" y="7775"/>
                </a:lnTo>
                <a:lnTo>
                  <a:pt x="5350" y="7765"/>
                </a:lnTo>
                <a:lnTo>
                  <a:pt x="5370" y="7764"/>
                </a:lnTo>
                <a:lnTo>
                  <a:pt x="5417" y="7780"/>
                </a:lnTo>
                <a:lnTo>
                  <a:pt x="5414" y="7807"/>
                </a:lnTo>
                <a:lnTo>
                  <a:pt x="5406" y="7832"/>
                </a:lnTo>
                <a:lnTo>
                  <a:pt x="5439" y="7843"/>
                </a:lnTo>
                <a:lnTo>
                  <a:pt x="5483" y="7851"/>
                </a:lnTo>
                <a:lnTo>
                  <a:pt x="5529" y="7866"/>
                </a:lnTo>
                <a:lnTo>
                  <a:pt x="5576" y="7873"/>
                </a:lnTo>
                <a:lnTo>
                  <a:pt x="5625" y="7856"/>
                </a:lnTo>
                <a:lnTo>
                  <a:pt x="5654" y="7863"/>
                </a:lnTo>
                <a:lnTo>
                  <a:pt x="5686" y="7858"/>
                </a:lnTo>
                <a:lnTo>
                  <a:pt x="5721" y="7848"/>
                </a:lnTo>
                <a:lnTo>
                  <a:pt x="5758" y="7843"/>
                </a:lnTo>
                <a:lnTo>
                  <a:pt x="5758" y="7856"/>
                </a:lnTo>
                <a:lnTo>
                  <a:pt x="5654" y="7882"/>
                </a:lnTo>
                <a:lnTo>
                  <a:pt x="5535" y="7895"/>
                </a:lnTo>
                <a:lnTo>
                  <a:pt x="5464" y="7890"/>
                </a:lnTo>
                <a:lnTo>
                  <a:pt x="5430" y="7882"/>
                </a:lnTo>
                <a:lnTo>
                  <a:pt x="5399" y="7870"/>
                </a:lnTo>
                <a:lnTo>
                  <a:pt x="5374" y="7854"/>
                </a:lnTo>
                <a:lnTo>
                  <a:pt x="5331" y="7816"/>
                </a:lnTo>
                <a:lnTo>
                  <a:pt x="5310" y="7805"/>
                </a:lnTo>
                <a:lnTo>
                  <a:pt x="5254" y="7799"/>
                </a:lnTo>
                <a:lnTo>
                  <a:pt x="5187" y="7811"/>
                </a:lnTo>
                <a:lnTo>
                  <a:pt x="5126" y="7832"/>
                </a:lnTo>
                <a:lnTo>
                  <a:pt x="5088" y="7856"/>
                </a:lnTo>
                <a:lnTo>
                  <a:pt x="5065" y="7894"/>
                </a:lnTo>
                <a:lnTo>
                  <a:pt x="5045" y="7939"/>
                </a:lnTo>
                <a:lnTo>
                  <a:pt x="5021" y="7978"/>
                </a:lnTo>
                <a:lnTo>
                  <a:pt x="4983" y="8001"/>
                </a:lnTo>
                <a:lnTo>
                  <a:pt x="5027" y="8023"/>
                </a:lnTo>
                <a:lnTo>
                  <a:pt x="5043" y="8028"/>
                </a:lnTo>
                <a:lnTo>
                  <a:pt x="5043" y="8043"/>
                </a:lnTo>
                <a:lnTo>
                  <a:pt x="4967" y="8045"/>
                </a:lnTo>
                <a:lnTo>
                  <a:pt x="4894" y="8055"/>
                </a:lnTo>
                <a:lnTo>
                  <a:pt x="4994" y="8068"/>
                </a:lnTo>
                <a:lnTo>
                  <a:pt x="5199" y="8046"/>
                </a:lnTo>
                <a:lnTo>
                  <a:pt x="5297" y="8055"/>
                </a:lnTo>
                <a:lnTo>
                  <a:pt x="5211" y="8101"/>
                </a:lnTo>
                <a:lnTo>
                  <a:pt x="5192" y="8120"/>
                </a:lnTo>
                <a:lnTo>
                  <a:pt x="5277" y="8132"/>
                </a:lnTo>
                <a:lnTo>
                  <a:pt x="5321" y="8132"/>
                </a:lnTo>
                <a:lnTo>
                  <a:pt x="5356" y="8100"/>
                </a:lnTo>
                <a:lnTo>
                  <a:pt x="5391" y="8091"/>
                </a:lnTo>
                <a:lnTo>
                  <a:pt x="5431" y="8088"/>
                </a:lnTo>
                <a:lnTo>
                  <a:pt x="5460" y="8095"/>
                </a:lnTo>
                <a:lnTo>
                  <a:pt x="5390" y="8130"/>
                </a:lnTo>
                <a:lnTo>
                  <a:pt x="5301" y="8149"/>
                </a:lnTo>
                <a:lnTo>
                  <a:pt x="5076" y="8165"/>
                </a:lnTo>
                <a:lnTo>
                  <a:pt x="5046" y="8180"/>
                </a:lnTo>
                <a:lnTo>
                  <a:pt x="5047" y="8201"/>
                </a:lnTo>
                <a:lnTo>
                  <a:pt x="5088" y="8225"/>
                </a:lnTo>
                <a:lnTo>
                  <a:pt x="5251" y="8265"/>
                </a:lnTo>
                <a:lnTo>
                  <a:pt x="5208" y="8259"/>
                </a:lnTo>
                <a:lnTo>
                  <a:pt x="5152" y="8251"/>
                </a:lnTo>
                <a:lnTo>
                  <a:pt x="5103" y="8259"/>
                </a:lnTo>
                <a:lnTo>
                  <a:pt x="5072" y="8279"/>
                </a:lnTo>
                <a:lnTo>
                  <a:pt x="5048" y="8269"/>
                </a:lnTo>
                <a:lnTo>
                  <a:pt x="5023" y="8264"/>
                </a:lnTo>
                <a:lnTo>
                  <a:pt x="4996" y="8263"/>
                </a:lnTo>
                <a:lnTo>
                  <a:pt x="4969" y="8265"/>
                </a:lnTo>
                <a:lnTo>
                  <a:pt x="4969" y="8279"/>
                </a:lnTo>
                <a:lnTo>
                  <a:pt x="5008" y="8282"/>
                </a:lnTo>
                <a:lnTo>
                  <a:pt x="5031" y="8296"/>
                </a:lnTo>
                <a:lnTo>
                  <a:pt x="5041" y="8316"/>
                </a:lnTo>
                <a:lnTo>
                  <a:pt x="5043" y="8337"/>
                </a:lnTo>
                <a:lnTo>
                  <a:pt x="5025" y="8330"/>
                </a:lnTo>
                <a:lnTo>
                  <a:pt x="4910" y="8305"/>
                </a:lnTo>
                <a:lnTo>
                  <a:pt x="4878" y="8293"/>
                </a:lnTo>
                <a:lnTo>
                  <a:pt x="4857" y="8280"/>
                </a:lnTo>
                <a:lnTo>
                  <a:pt x="4835" y="8269"/>
                </a:lnTo>
                <a:lnTo>
                  <a:pt x="4798" y="8265"/>
                </a:lnTo>
                <a:lnTo>
                  <a:pt x="4766" y="8271"/>
                </a:lnTo>
                <a:lnTo>
                  <a:pt x="4690" y="8299"/>
                </a:lnTo>
                <a:lnTo>
                  <a:pt x="4664" y="8305"/>
                </a:lnTo>
                <a:lnTo>
                  <a:pt x="4330" y="8323"/>
                </a:lnTo>
                <a:lnTo>
                  <a:pt x="4302" y="8334"/>
                </a:lnTo>
                <a:lnTo>
                  <a:pt x="4255" y="8371"/>
                </a:lnTo>
                <a:lnTo>
                  <a:pt x="4239" y="8375"/>
                </a:lnTo>
                <a:lnTo>
                  <a:pt x="4224" y="8372"/>
                </a:lnTo>
                <a:lnTo>
                  <a:pt x="4213" y="8372"/>
                </a:lnTo>
                <a:lnTo>
                  <a:pt x="4209" y="8391"/>
                </a:lnTo>
                <a:lnTo>
                  <a:pt x="4211" y="8403"/>
                </a:lnTo>
                <a:lnTo>
                  <a:pt x="4217" y="8415"/>
                </a:lnTo>
                <a:lnTo>
                  <a:pt x="4227" y="8425"/>
                </a:lnTo>
                <a:lnTo>
                  <a:pt x="4239" y="8436"/>
                </a:lnTo>
                <a:lnTo>
                  <a:pt x="4267" y="8449"/>
                </a:lnTo>
                <a:lnTo>
                  <a:pt x="4317" y="8463"/>
                </a:lnTo>
                <a:lnTo>
                  <a:pt x="4371" y="8469"/>
                </a:lnTo>
                <a:lnTo>
                  <a:pt x="4411" y="8456"/>
                </a:lnTo>
                <a:lnTo>
                  <a:pt x="4454" y="8436"/>
                </a:lnTo>
                <a:lnTo>
                  <a:pt x="4508" y="8433"/>
                </a:lnTo>
                <a:lnTo>
                  <a:pt x="4668" y="8455"/>
                </a:lnTo>
                <a:lnTo>
                  <a:pt x="4819" y="8449"/>
                </a:lnTo>
                <a:lnTo>
                  <a:pt x="4847" y="8453"/>
                </a:lnTo>
                <a:lnTo>
                  <a:pt x="4896" y="8470"/>
                </a:lnTo>
                <a:lnTo>
                  <a:pt x="4924" y="8475"/>
                </a:lnTo>
                <a:lnTo>
                  <a:pt x="4947" y="8475"/>
                </a:lnTo>
                <a:lnTo>
                  <a:pt x="5029" y="8463"/>
                </a:lnTo>
                <a:lnTo>
                  <a:pt x="5266" y="8399"/>
                </a:lnTo>
                <a:lnTo>
                  <a:pt x="5355" y="8411"/>
                </a:lnTo>
                <a:lnTo>
                  <a:pt x="5464" y="8445"/>
                </a:lnTo>
                <a:lnTo>
                  <a:pt x="5512" y="8449"/>
                </a:lnTo>
                <a:lnTo>
                  <a:pt x="5714" y="8436"/>
                </a:lnTo>
                <a:lnTo>
                  <a:pt x="5668" y="8451"/>
                </a:lnTo>
                <a:lnTo>
                  <a:pt x="5604" y="8459"/>
                </a:lnTo>
                <a:lnTo>
                  <a:pt x="5488" y="8463"/>
                </a:lnTo>
                <a:lnTo>
                  <a:pt x="5434" y="8458"/>
                </a:lnTo>
                <a:lnTo>
                  <a:pt x="5297" y="8423"/>
                </a:lnTo>
                <a:lnTo>
                  <a:pt x="5244" y="8426"/>
                </a:lnTo>
                <a:lnTo>
                  <a:pt x="5014" y="8501"/>
                </a:lnTo>
                <a:lnTo>
                  <a:pt x="5015" y="8520"/>
                </a:lnTo>
                <a:lnTo>
                  <a:pt x="5036" y="8533"/>
                </a:lnTo>
                <a:lnTo>
                  <a:pt x="5088" y="8554"/>
                </a:lnTo>
                <a:lnTo>
                  <a:pt x="5072" y="8568"/>
                </a:lnTo>
                <a:lnTo>
                  <a:pt x="5012" y="8539"/>
                </a:lnTo>
                <a:lnTo>
                  <a:pt x="4942" y="8522"/>
                </a:lnTo>
                <a:lnTo>
                  <a:pt x="4867" y="8514"/>
                </a:lnTo>
                <a:lnTo>
                  <a:pt x="4758" y="8518"/>
                </a:lnTo>
                <a:lnTo>
                  <a:pt x="4727" y="8523"/>
                </a:lnTo>
                <a:lnTo>
                  <a:pt x="4705" y="8538"/>
                </a:lnTo>
                <a:lnTo>
                  <a:pt x="4701" y="8568"/>
                </a:lnTo>
                <a:lnTo>
                  <a:pt x="4715" y="8583"/>
                </a:lnTo>
                <a:lnTo>
                  <a:pt x="5039" y="8713"/>
                </a:lnTo>
                <a:lnTo>
                  <a:pt x="5170" y="8727"/>
                </a:lnTo>
                <a:lnTo>
                  <a:pt x="5251" y="8672"/>
                </a:lnTo>
                <a:lnTo>
                  <a:pt x="5267" y="8672"/>
                </a:lnTo>
                <a:lnTo>
                  <a:pt x="5263" y="8691"/>
                </a:lnTo>
                <a:lnTo>
                  <a:pt x="5254" y="8706"/>
                </a:lnTo>
                <a:lnTo>
                  <a:pt x="5221" y="8737"/>
                </a:lnTo>
                <a:lnTo>
                  <a:pt x="5248" y="8752"/>
                </a:lnTo>
                <a:lnTo>
                  <a:pt x="5286" y="8765"/>
                </a:lnTo>
                <a:lnTo>
                  <a:pt x="5327" y="8774"/>
                </a:lnTo>
                <a:lnTo>
                  <a:pt x="5362" y="8777"/>
                </a:lnTo>
                <a:lnTo>
                  <a:pt x="5386" y="8783"/>
                </a:lnTo>
                <a:lnTo>
                  <a:pt x="5411" y="8808"/>
                </a:lnTo>
                <a:lnTo>
                  <a:pt x="5430" y="8815"/>
                </a:lnTo>
                <a:lnTo>
                  <a:pt x="5445" y="8812"/>
                </a:lnTo>
                <a:lnTo>
                  <a:pt x="5592" y="8754"/>
                </a:lnTo>
                <a:lnTo>
                  <a:pt x="5736" y="8670"/>
                </a:lnTo>
                <a:lnTo>
                  <a:pt x="5823" y="8606"/>
                </a:lnTo>
                <a:lnTo>
                  <a:pt x="5846" y="8593"/>
                </a:lnTo>
                <a:lnTo>
                  <a:pt x="5872" y="8583"/>
                </a:lnTo>
                <a:lnTo>
                  <a:pt x="5900" y="8580"/>
                </a:lnTo>
                <a:lnTo>
                  <a:pt x="5920" y="8572"/>
                </a:lnTo>
                <a:lnTo>
                  <a:pt x="5951" y="8537"/>
                </a:lnTo>
                <a:lnTo>
                  <a:pt x="5973" y="8529"/>
                </a:lnTo>
                <a:lnTo>
                  <a:pt x="6017" y="8525"/>
                </a:lnTo>
                <a:lnTo>
                  <a:pt x="6052" y="8513"/>
                </a:lnTo>
                <a:lnTo>
                  <a:pt x="6114" y="8475"/>
                </a:lnTo>
                <a:lnTo>
                  <a:pt x="6138" y="8452"/>
                </a:lnTo>
                <a:lnTo>
                  <a:pt x="6156" y="8441"/>
                </a:lnTo>
                <a:lnTo>
                  <a:pt x="6201" y="8432"/>
                </a:lnTo>
                <a:lnTo>
                  <a:pt x="6222" y="8415"/>
                </a:lnTo>
                <a:lnTo>
                  <a:pt x="6241" y="8411"/>
                </a:lnTo>
                <a:lnTo>
                  <a:pt x="6279" y="8409"/>
                </a:lnTo>
                <a:lnTo>
                  <a:pt x="6311" y="8402"/>
                </a:lnTo>
                <a:lnTo>
                  <a:pt x="6340" y="8386"/>
                </a:lnTo>
                <a:lnTo>
                  <a:pt x="6369" y="8358"/>
                </a:lnTo>
                <a:lnTo>
                  <a:pt x="6376" y="8342"/>
                </a:lnTo>
                <a:lnTo>
                  <a:pt x="6380" y="8325"/>
                </a:lnTo>
                <a:lnTo>
                  <a:pt x="6387" y="8311"/>
                </a:lnTo>
                <a:lnTo>
                  <a:pt x="6406" y="8305"/>
                </a:lnTo>
                <a:lnTo>
                  <a:pt x="6428" y="8302"/>
                </a:lnTo>
                <a:lnTo>
                  <a:pt x="6455" y="8295"/>
                </a:lnTo>
                <a:lnTo>
                  <a:pt x="6478" y="8284"/>
                </a:lnTo>
                <a:lnTo>
                  <a:pt x="6487" y="8272"/>
                </a:lnTo>
                <a:lnTo>
                  <a:pt x="6506" y="8256"/>
                </a:lnTo>
                <a:lnTo>
                  <a:pt x="6634" y="8200"/>
                </a:lnTo>
                <a:lnTo>
                  <a:pt x="6598" y="8238"/>
                </a:lnTo>
                <a:lnTo>
                  <a:pt x="6559" y="8270"/>
                </a:lnTo>
                <a:lnTo>
                  <a:pt x="6412" y="8348"/>
                </a:lnTo>
                <a:lnTo>
                  <a:pt x="6398" y="8358"/>
                </a:lnTo>
                <a:lnTo>
                  <a:pt x="6376" y="8384"/>
                </a:lnTo>
                <a:lnTo>
                  <a:pt x="6377" y="8396"/>
                </a:lnTo>
                <a:lnTo>
                  <a:pt x="6546" y="8435"/>
                </a:lnTo>
                <a:lnTo>
                  <a:pt x="6904" y="8397"/>
                </a:lnTo>
                <a:lnTo>
                  <a:pt x="6866" y="8410"/>
                </a:lnTo>
                <a:lnTo>
                  <a:pt x="6691" y="8429"/>
                </a:lnTo>
                <a:lnTo>
                  <a:pt x="6606" y="8457"/>
                </a:lnTo>
                <a:lnTo>
                  <a:pt x="6561" y="8463"/>
                </a:lnTo>
                <a:lnTo>
                  <a:pt x="6468" y="8449"/>
                </a:lnTo>
                <a:lnTo>
                  <a:pt x="6419" y="8449"/>
                </a:lnTo>
                <a:lnTo>
                  <a:pt x="6355" y="8477"/>
                </a:lnTo>
                <a:lnTo>
                  <a:pt x="6327" y="8478"/>
                </a:lnTo>
                <a:lnTo>
                  <a:pt x="6272" y="8475"/>
                </a:lnTo>
                <a:lnTo>
                  <a:pt x="6223" y="8496"/>
                </a:lnTo>
                <a:lnTo>
                  <a:pt x="6204" y="8501"/>
                </a:lnTo>
                <a:lnTo>
                  <a:pt x="6204" y="8516"/>
                </a:lnTo>
                <a:lnTo>
                  <a:pt x="6246" y="8530"/>
                </a:lnTo>
                <a:lnTo>
                  <a:pt x="6219" y="8554"/>
                </a:lnTo>
                <a:lnTo>
                  <a:pt x="6130" y="8594"/>
                </a:lnTo>
                <a:lnTo>
                  <a:pt x="6111" y="8607"/>
                </a:lnTo>
                <a:lnTo>
                  <a:pt x="6055" y="8659"/>
                </a:lnTo>
                <a:lnTo>
                  <a:pt x="6049" y="8667"/>
                </a:lnTo>
                <a:lnTo>
                  <a:pt x="6041" y="8683"/>
                </a:lnTo>
                <a:lnTo>
                  <a:pt x="6033" y="8692"/>
                </a:lnTo>
                <a:lnTo>
                  <a:pt x="6020" y="8700"/>
                </a:lnTo>
                <a:lnTo>
                  <a:pt x="6010" y="8704"/>
                </a:lnTo>
                <a:lnTo>
                  <a:pt x="6002" y="8710"/>
                </a:lnTo>
                <a:lnTo>
                  <a:pt x="5995" y="8724"/>
                </a:lnTo>
                <a:lnTo>
                  <a:pt x="6024" y="8726"/>
                </a:lnTo>
                <a:lnTo>
                  <a:pt x="6060" y="8746"/>
                </a:lnTo>
                <a:lnTo>
                  <a:pt x="6085" y="8751"/>
                </a:lnTo>
                <a:lnTo>
                  <a:pt x="6112" y="8748"/>
                </a:lnTo>
                <a:lnTo>
                  <a:pt x="6159" y="8729"/>
                </a:lnTo>
                <a:lnTo>
                  <a:pt x="6183" y="8724"/>
                </a:lnTo>
                <a:lnTo>
                  <a:pt x="6219" y="8710"/>
                </a:lnTo>
                <a:lnTo>
                  <a:pt x="6228" y="8709"/>
                </a:lnTo>
                <a:lnTo>
                  <a:pt x="6272" y="8710"/>
                </a:lnTo>
                <a:lnTo>
                  <a:pt x="6296" y="8707"/>
                </a:lnTo>
                <a:lnTo>
                  <a:pt x="6369" y="8685"/>
                </a:lnTo>
                <a:lnTo>
                  <a:pt x="6346" y="8702"/>
                </a:lnTo>
                <a:lnTo>
                  <a:pt x="6319" y="8712"/>
                </a:lnTo>
                <a:lnTo>
                  <a:pt x="6264" y="8724"/>
                </a:lnTo>
                <a:lnTo>
                  <a:pt x="6160" y="8763"/>
                </a:lnTo>
                <a:lnTo>
                  <a:pt x="6120" y="8772"/>
                </a:lnTo>
                <a:lnTo>
                  <a:pt x="6071" y="8773"/>
                </a:lnTo>
                <a:lnTo>
                  <a:pt x="6017" y="8762"/>
                </a:lnTo>
                <a:lnTo>
                  <a:pt x="5966" y="8737"/>
                </a:lnTo>
                <a:lnTo>
                  <a:pt x="5953" y="8764"/>
                </a:lnTo>
                <a:lnTo>
                  <a:pt x="5876" y="8855"/>
                </a:lnTo>
                <a:lnTo>
                  <a:pt x="5906" y="8868"/>
                </a:lnTo>
                <a:lnTo>
                  <a:pt x="5948" y="8826"/>
                </a:lnTo>
                <a:lnTo>
                  <a:pt x="5973" y="8809"/>
                </a:lnTo>
                <a:lnTo>
                  <a:pt x="6003" y="8802"/>
                </a:lnTo>
                <a:lnTo>
                  <a:pt x="6038" y="8875"/>
                </a:lnTo>
                <a:lnTo>
                  <a:pt x="6073" y="8887"/>
                </a:lnTo>
                <a:lnTo>
                  <a:pt x="6134" y="8861"/>
                </a:lnTo>
                <a:lnTo>
                  <a:pt x="6365" y="8887"/>
                </a:lnTo>
                <a:lnTo>
                  <a:pt x="6458" y="8882"/>
                </a:lnTo>
                <a:lnTo>
                  <a:pt x="6481" y="8869"/>
                </a:lnTo>
                <a:lnTo>
                  <a:pt x="6532" y="8828"/>
                </a:lnTo>
                <a:lnTo>
                  <a:pt x="6621" y="8789"/>
                </a:lnTo>
                <a:lnTo>
                  <a:pt x="6654" y="8760"/>
                </a:lnTo>
                <a:lnTo>
                  <a:pt x="6678" y="8726"/>
                </a:lnTo>
                <a:lnTo>
                  <a:pt x="6706" y="8698"/>
                </a:lnTo>
                <a:lnTo>
                  <a:pt x="6754" y="8685"/>
                </a:lnTo>
                <a:lnTo>
                  <a:pt x="6708" y="8716"/>
                </a:lnTo>
                <a:lnTo>
                  <a:pt x="6637" y="8795"/>
                </a:lnTo>
                <a:lnTo>
                  <a:pt x="6500" y="8886"/>
                </a:lnTo>
                <a:lnTo>
                  <a:pt x="6441" y="8911"/>
                </a:lnTo>
                <a:lnTo>
                  <a:pt x="6369" y="8919"/>
                </a:lnTo>
                <a:lnTo>
                  <a:pt x="6193" y="8895"/>
                </a:lnTo>
                <a:lnTo>
                  <a:pt x="5975" y="8904"/>
                </a:lnTo>
                <a:lnTo>
                  <a:pt x="5902" y="8922"/>
                </a:lnTo>
                <a:lnTo>
                  <a:pt x="5847" y="8959"/>
                </a:lnTo>
                <a:lnTo>
                  <a:pt x="5856" y="8975"/>
                </a:lnTo>
                <a:lnTo>
                  <a:pt x="5839" y="8984"/>
                </a:lnTo>
                <a:lnTo>
                  <a:pt x="5811" y="8991"/>
                </a:lnTo>
                <a:lnTo>
                  <a:pt x="5788" y="8998"/>
                </a:lnTo>
                <a:lnTo>
                  <a:pt x="5771" y="9013"/>
                </a:lnTo>
                <a:lnTo>
                  <a:pt x="5727" y="9076"/>
                </a:lnTo>
                <a:lnTo>
                  <a:pt x="5775" y="9082"/>
                </a:lnTo>
                <a:lnTo>
                  <a:pt x="5869" y="9066"/>
                </a:lnTo>
                <a:lnTo>
                  <a:pt x="5921" y="9064"/>
                </a:lnTo>
                <a:lnTo>
                  <a:pt x="5921" y="9076"/>
                </a:lnTo>
                <a:lnTo>
                  <a:pt x="5812" y="9098"/>
                </a:lnTo>
                <a:lnTo>
                  <a:pt x="5754" y="9101"/>
                </a:lnTo>
                <a:lnTo>
                  <a:pt x="5714" y="9089"/>
                </a:lnTo>
                <a:lnTo>
                  <a:pt x="5672" y="9112"/>
                </a:lnTo>
                <a:lnTo>
                  <a:pt x="5651" y="9136"/>
                </a:lnTo>
                <a:lnTo>
                  <a:pt x="5625" y="9207"/>
                </a:lnTo>
                <a:lnTo>
                  <a:pt x="5601" y="9246"/>
                </a:lnTo>
                <a:lnTo>
                  <a:pt x="5595" y="9268"/>
                </a:lnTo>
                <a:lnTo>
                  <a:pt x="5608" y="9284"/>
                </a:lnTo>
                <a:lnTo>
                  <a:pt x="5630" y="9286"/>
                </a:lnTo>
                <a:lnTo>
                  <a:pt x="5651" y="9277"/>
                </a:lnTo>
                <a:lnTo>
                  <a:pt x="5671" y="9265"/>
                </a:lnTo>
                <a:lnTo>
                  <a:pt x="5691" y="9258"/>
                </a:lnTo>
                <a:lnTo>
                  <a:pt x="5781" y="9244"/>
                </a:lnTo>
                <a:lnTo>
                  <a:pt x="5810" y="9251"/>
                </a:lnTo>
                <a:lnTo>
                  <a:pt x="5824" y="9264"/>
                </a:lnTo>
                <a:lnTo>
                  <a:pt x="5820" y="9278"/>
                </a:lnTo>
                <a:lnTo>
                  <a:pt x="5795" y="9284"/>
                </a:lnTo>
                <a:lnTo>
                  <a:pt x="5753" y="9289"/>
                </a:lnTo>
                <a:lnTo>
                  <a:pt x="5706" y="9303"/>
                </a:lnTo>
                <a:lnTo>
                  <a:pt x="5679" y="9323"/>
                </a:lnTo>
                <a:lnTo>
                  <a:pt x="5699" y="9348"/>
                </a:lnTo>
                <a:lnTo>
                  <a:pt x="5658" y="9378"/>
                </a:lnTo>
                <a:lnTo>
                  <a:pt x="5621" y="9414"/>
                </a:lnTo>
                <a:lnTo>
                  <a:pt x="5593" y="9453"/>
                </a:lnTo>
                <a:lnTo>
                  <a:pt x="5579" y="9492"/>
                </a:lnTo>
                <a:lnTo>
                  <a:pt x="5629" y="9472"/>
                </a:lnTo>
                <a:lnTo>
                  <a:pt x="5672" y="9439"/>
                </a:lnTo>
                <a:lnTo>
                  <a:pt x="5722" y="9410"/>
                </a:lnTo>
                <a:lnTo>
                  <a:pt x="5788" y="9401"/>
                </a:lnTo>
                <a:lnTo>
                  <a:pt x="5774" y="9426"/>
                </a:lnTo>
                <a:lnTo>
                  <a:pt x="5759" y="9443"/>
                </a:lnTo>
                <a:lnTo>
                  <a:pt x="5690" y="9497"/>
                </a:lnTo>
                <a:lnTo>
                  <a:pt x="5681" y="9509"/>
                </a:lnTo>
                <a:lnTo>
                  <a:pt x="5685" y="9526"/>
                </a:lnTo>
                <a:lnTo>
                  <a:pt x="5699" y="9555"/>
                </a:lnTo>
                <a:lnTo>
                  <a:pt x="5705" y="9558"/>
                </a:lnTo>
                <a:lnTo>
                  <a:pt x="5718" y="9563"/>
                </a:lnTo>
                <a:lnTo>
                  <a:pt x="5733" y="9570"/>
                </a:lnTo>
                <a:lnTo>
                  <a:pt x="5743" y="9582"/>
                </a:lnTo>
                <a:lnTo>
                  <a:pt x="5740" y="9593"/>
                </a:lnTo>
                <a:lnTo>
                  <a:pt x="5723" y="9592"/>
                </a:lnTo>
                <a:lnTo>
                  <a:pt x="5704" y="9586"/>
                </a:lnTo>
                <a:lnTo>
                  <a:pt x="5699" y="9582"/>
                </a:lnTo>
                <a:lnTo>
                  <a:pt x="5698" y="9580"/>
                </a:lnTo>
                <a:lnTo>
                  <a:pt x="5686" y="9575"/>
                </a:lnTo>
                <a:lnTo>
                  <a:pt x="5668" y="9571"/>
                </a:lnTo>
                <a:lnTo>
                  <a:pt x="5654" y="9569"/>
                </a:lnTo>
                <a:lnTo>
                  <a:pt x="5640" y="9573"/>
                </a:lnTo>
                <a:lnTo>
                  <a:pt x="5635" y="9581"/>
                </a:lnTo>
                <a:lnTo>
                  <a:pt x="5631" y="9590"/>
                </a:lnTo>
                <a:lnTo>
                  <a:pt x="5625" y="9596"/>
                </a:lnTo>
                <a:lnTo>
                  <a:pt x="5461" y="9712"/>
                </a:lnTo>
                <a:lnTo>
                  <a:pt x="5382" y="9789"/>
                </a:lnTo>
                <a:lnTo>
                  <a:pt x="5370" y="9839"/>
                </a:lnTo>
                <a:lnTo>
                  <a:pt x="5361" y="9850"/>
                </a:lnTo>
                <a:lnTo>
                  <a:pt x="5358" y="9864"/>
                </a:lnTo>
                <a:lnTo>
                  <a:pt x="5364" y="9875"/>
                </a:lnTo>
                <a:lnTo>
                  <a:pt x="5386" y="9879"/>
                </a:lnTo>
                <a:lnTo>
                  <a:pt x="5394" y="9873"/>
                </a:lnTo>
                <a:lnTo>
                  <a:pt x="5430" y="9839"/>
                </a:lnTo>
                <a:lnTo>
                  <a:pt x="5429" y="9798"/>
                </a:lnTo>
                <a:lnTo>
                  <a:pt x="5522" y="9744"/>
                </a:lnTo>
                <a:lnTo>
                  <a:pt x="5535" y="9710"/>
                </a:lnTo>
                <a:lnTo>
                  <a:pt x="5570" y="9699"/>
                </a:lnTo>
                <a:lnTo>
                  <a:pt x="5599" y="9686"/>
                </a:lnTo>
                <a:lnTo>
                  <a:pt x="5626" y="9679"/>
                </a:lnTo>
                <a:lnTo>
                  <a:pt x="5654" y="9685"/>
                </a:lnTo>
                <a:lnTo>
                  <a:pt x="5642" y="9695"/>
                </a:lnTo>
                <a:lnTo>
                  <a:pt x="5629" y="9701"/>
                </a:lnTo>
                <a:lnTo>
                  <a:pt x="5638" y="9710"/>
                </a:lnTo>
                <a:lnTo>
                  <a:pt x="5620" y="9733"/>
                </a:lnTo>
                <a:lnTo>
                  <a:pt x="5382" y="9914"/>
                </a:lnTo>
                <a:lnTo>
                  <a:pt x="5387" y="9934"/>
                </a:lnTo>
                <a:lnTo>
                  <a:pt x="5400" y="9956"/>
                </a:lnTo>
                <a:lnTo>
                  <a:pt x="5416" y="9968"/>
                </a:lnTo>
                <a:lnTo>
                  <a:pt x="5435" y="9968"/>
                </a:lnTo>
                <a:lnTo>
                  <a:pt x="5474" y="9948"/>
                </a:lnTo>
                <a:lnTo>
                  <a:pt x="5531" y="9934"/>
                </a:lnTo>
                <a:lnTo>
                  <a:pt x="5605" y="9891"/>
                </a:lnTo>
                <a:lnTo>
                  <a:pt x="5654" y="9879"/>
                </a:lnTo>
                <a:lnTo>
                  <a:pt x="5621" y="9900"/>
                </a:lnTo>
                <a:lnTo>
                  <a:pt x="5582" y="9918"/>
                </a:lnTo>
                <a:lnTo>
                  <a:pt x="5549" y="9937"/>
                </a:lnTo>
                <a:lnTo>
                  <a:pt x="5535" y="9963"/>
                </a:lnTo>
                <a:lnTo>
                  <a:pt x="5522" y="9978"/>
                </a:lnTo>
                <a:lnTo>
                  <a:pt x="5430" y="10045"/>
                </a:lnTo>
                <a:lnTo>
                  <a:pt x="5441" y="10060"/>
                </a:lnTo>
                <a:lnTo>
                  <a:pt x="5444" y="10110"/>
                </a:lnTo>
                <a:lnTo>
                  <a:pt x="5460" y="10136"/>
                </a:lnTo>
                <a:lnTo>
                  <a:pt x="5490" y="10154"/>
                </a:lnTo>
                <a:lnTo>
                  <a:pt x="5519" y="10163"/>
                </a:lnTo>
                <a:lnTo>
                  <a:pt x="5579" y="10174"/>
                </a:lnTo>
                <a:lnTo>
                  <a:pt x="5564" y="10198"/>
                </a:lnTo>
                <a:lnTo>
                  <a:pt x="5592" y="10198"/>
                </a:lnTo>
                <a:lnTo>
                  <a:pt x="5619" y="10192"/>
                </a:lnTo>
                <a:lnTo>
                  <a:pt x="5696" y="10162"/>
                </a:lnTo>
                <a:lnTo>
                  <a:pt x="5906" y="10045"/>
                </a:lnTo>
                <a:lnTo>
                  <a:pt x="5866" y="10101"/>
                </a:lnTo>
                <a:lnTo>
                  <a:pt x="5798" y="10151"/>
                </a:lnTo>
                <a:lnTo>
                  <a:pt x="5723" y="10185"/>
                </a:lnTo>
                <a:lnTo>
                  <a:pt x="5661" y="10198"/>
                </a:lnTo>
                <a:lnTo>
                  <a:pt x="5632" y="10210"/>
                </a:lnTo>
                <a:lnTo>
                  <a:pt x="5595" y="10238"/>
                </a:lnTo>
                <a:lnTo>
                  <a:pt x="5563" y="10270"/>
                </a:lnTo>
                <a:lnTo>
                  <a:pt x="5549" y="10295"/>
                </a:lnTo>
                <a:lnTo>
                  <a:pt x="5533" y="10317"/>
                </a:lnTo>
                <a:lnTo>
                  <a:pt x="5416" y="10365"/>
                </a:lnTo>
                <a:lnTo>
                  <a:pt x="5440" y="10391"/>
                </a:lnTo>
                <a:lnTo>
                  <a:pt x="5432" y="10428"/>
                </a:lnTo>
                <a:lnTo>
                  <a:pt x="5386" y="10494"/>
                </a:lnTo>
                <a:lnTo>
                  <a:pt x="5335" y="10549"/>
                </a:lnTo>
                <a:lnTo>
                  <a:pt x="5327" y="10570"/>
                </a:lnTo>
                <a:lnTo>
                  <a:pt x="5333" y="10583"/>
                </a:lnTo>
                <a:lnTo>
                  <a:pt x="5348" y="10596"/>
                </a:lnTo>
                <a:lnTo>
                  <a:pt x="5357" y="10609"/>
                </a:lnTo>
                <a:lnTo>
                  <a:pt x="5327" y="10664"/>
                </a:lnTo>
                <a:lnTo>
                  <a:pt x="5330" y="10706"/>
                </a:lnTo>
                <a:lnTo>
                  <a:pt x="5341" y="10748"/>
                </a:lnTo>
                <a:lnTo>
                  <a:pt x="5340" y="10786"/>
                </a:lnTo>
                <a:lnTo>
                  <a:pt x="5319" y="10806"/>
                </a:lnTo>
                <a:lnTo>
                  <a:pt x="5236" y="10853"/>
                </a:lnTo>
                <a:lnTo>
                  <a:pt x="5176" y="10878"/>
                </a:lnTo>
                <a:lnTo>
                  <a:pt x="5164" y="10914"/>
                </a:lnTo>
                <a:lnTo>
                  <a:pt x="5168" y="10956"/>
                </a:lnTo>
                <a:lnTo>
                  <a:pt x="5194" y="11035"/>
                </a:lnTo>
                <a:lnTo>
                  <a:pt x="5217" y="11058"/>
                </a:lnTo>
                <a:lnTo>
                  <a:pt x="5255" y="11065"/>
                </a:lnTo>
                <a:lnTo>
                  <a:pt x="5319" y="11065"/>
                </a:lnTo>
                <a:lnTo>
                  <a:pt x="5344" y="11062"/>
                </a:lnTo>
                <a:lnTo>
                  <a:pt x="5393" y="11044"/>
                </a:lnTo>
                <a:lnTo>
                  <a:pt x="5416" y="11039"/>
                </a:lnTo>
                <a:lnTo>
                  <a:pt x="5441" y="11040"/>
                </a:lnTo>
                <a:lnTo>
                  <a:pt x="5484" y="11050"/>
                </a:lnTo>
                <a:lnTo>
                  <a:pt x="5505" y="11053"/>
                </a:lnTo>
                <a:lnTo>
                  <a:pt x="5556" y="11048"/>
                </a:lnTo>
                <a:lnTo>
                  <a:pt x="5604" y="11036"/>
                </a:lnTo>
                <a:lnTo>
                  <a:pt x="5647" y="11019"/>
                </a:lnTo>
                <a:lnTo>
                  <a:pt x="5682" y="11001"/>
                </a:lnTo>
                <a:lnTo>
                  <a:pt x="5754" y="10952"/>
                </a:lnTo>
                <a:lnTo>
                  <a:pt x="5776" y="10924"/>
                </a:lnTo>
                <a:lnTo>
                  <a:pt x="5751" y="10912"/>
                </a:lnTo>
                <a:lnTo>
                  <a:pt x="5749" y="10904"/>
                </a:lnTo>
                <a:lnTo>
                  <a:pt x="5714" y="10862"/>
                </a:lnTo>
                <a:lnTo>
                  <a:pt x="5693" y="10848"/>
                </a:lnTo>
                <a:lnTo>
                  <a:pt x="5674" y="10839"/>
                </a:lnTo>
                <a:lnTo>
                  <a:pt x="5652" y="10834"/>
                </a:lnTo>
                <a:lnTo>
                  <a:pt x="5625" y="10836"/>
                </a:lnTo>
                <a:lnTo>
                  <a:pt x="5625" y="10825"/>
                </a:lnTo>
                <a:lnTo>
                  <a:pt x="5675" y="10809"/>
                </a:lnTo>
                <a:lnTo>
                  <a:pt x="5710" y="10784"/>
                </a:lnTo>
                <a:lnTo>
                  <a:pt x="5758" y="10722"/>
                </a:lnTo>
                <a:lnTo>
                  <a:pt x="5768" y="10717"/>
                </a:lnTo>
                <a:lnTo>
                  <a:pt x="5777" y="10720"/>
                </a:lnTo>
                <a:lnTo>
                  <a:pt x="5785" y="10719"/>
                </a:lnTo>
                <a:lnTo>
                  <a:pt x="5788" y="10704"/>
                </a:lnTo>
                <a:lnTo>
                  <a:pt x="5785" y="10668"/>
                </a:lnTo>
                <a:lnTo>
                  <a:pt x="5788" y="10659"/>
                </a:lnTo>
                <a:lnTo>
                  <a:pt x="5801" y="10641"/>
                </a:lnTo>
                <a:lnTo>
                  <a:pt x="5847" y="10596"/>
                </a:lnTo>
                <a:lnTo>
                  <a:pt x="5833" y="10561"/>
                </a:lnTo>
                <a:lnTo>
                  <a:pt x="5858" y="10550"/>
                </a:lnTo>
                <a:lnTo>
                  <a:pt x="5893" y="10543"/>
                </a:lnTo>
                <a:lnTo>
                  <a:pt x="5906" y="10519"/>
                </a:lnTo>
                <a:lnTo>
                  <a:pt x="5889" y="10500"/>
                </a:lnTo>
                <a:lnTo>
                  <a:pt x="5863" y="10496"/>
                </a:lnTo>
                <a:lnTo>
                  <a:pt x="5843" y="10485"/>
                </a:lnTo>
                <a:lnTo>
                  <a:pt x="5847" y="10443"/>
                </a:lnTo>
                <a:lnTo>
                  <a:pt x="5842" y="10437"/>
                </a:lnTo>
                <a:lnTo>
                  <a:pt x="5834" y="10429"/>
                </a:lnTo>
                <a:lnTo>
                  <a:pt x="5830" y="10421"/>
                </a:lnTo>
                <a:lnTo>
                  <a:pt x="5876" y="10403"/>
                </a:lnTo>
                <a:lnTo>
                  <a:pt x="5882" y="10388"/>
                </a:lnTo>
                <a:lnTo>
                  <a:pt x="5887" y="10355"/>
                </a:lnTo>
                <a:lnTo>
                  <a:pt x="5893" y="10340"/>
                </a:lnTo>
                <a:lnTo>
                  <a:pt x="5908" y="10317"/>
                </a:lnTo>
                <a:lnTo>
                  <a:pt x="5929" y="10296"/>
                </a:lnTo>
                <a:lnTo>
                  <a:pt x="5953" y="10278"/>
                </a:lnTo>
                <a:lnTo>
                  <a:pt x="6052" y="10224"/>
                </a:lnTo>
                <a:lnTo>
                  <a:pt x="6085" y="10212"/>
                </a:lnTo>
                <a:lnTo>
                  <a:pt x="6159" y="10201"/>
                </a:lnTo>
                <a:lnTo>
                  <a:pt x="6189" y="10188"/>
                </a:lnTo>
                <a:lnTo>
                  <a:pt x="6204" y="10163"/>
                </a:lnTo>
                <a:lnTo>
                  <a:pt x="6185" y="10115"/>
                </a:lnTo>
                <a:lnTo>
                  <a:pt x="6131" y="10070"/>
                </a:lnTo>
                <a:lnTo>
                  <a:pt x="6010" y="10007"/>
                </a:lnTo>
                <a:lnTo>
                  <a:pt x="6020" y="10003"/>
                </a:lnTo>
                <a:lnTo>
                  <a:pt x="6031" y="9997"/>
                </a:lnTo>
                <a:lnTo>
                  <a:pt x="6041" y="9993"/>
                </a:lnTo>
                <a:lnTo>
                  <a:pt x="6019" y="9983"/>
                </a:lnTo>
                <a:lnTo>
                  <a:pt x="6010" y="9981"/>
                </a:lnTo>
                <a:lnTo>
                  <a:pt x="6010" y="9968"/>
                </a:lnTo>
                <a:lnTo>
                  <a:pt x="6025" y="9968"/>
                </a:lnTo>
                <a:lnTo>
                  <a:pt x="6025" y="9957"/>
                </a:lnTo>
                <a:lnTo>
                  <a:pt x="5999" y="9944"/>
                </a:lnTo>
                <a:lnTo>
                  <a:pt x="5991" y="9930"/>
                </a:lnTo>
                <a:lnTo>
                  <a:pt x="5989" y="9912"/>
                </a:lnTo>
                <a:lnTo>
                  <a:pt x="5980" y="9890"/>
                </a:lnTo>
                <a:lnTo>
                  <a:pt x="5959" y="9853"/>
                </a:lnTo>
                <a:lnTo>
                  <a:pt x="5947" y="9852"/>
                </a:lnTo>
                <a:lnTo>
                  <a:pt x="5914" y="9843"/>
                </a:lnTo>
                <a:lnTo>
                  <a:pt x="5906" y="9839"/>
                </a:lnTo>
                <a:lnTo>
                  <a:pt x="5922" y="9738"/>
                </a:lnTo>
                <a:lnTo>
                  <a:pt x="5921" y="9726"/>
                </a:lnTo>
                <a:lnTo>
                  <a:pt x="5922" y="9714"/>
                </a:lnTo>
                <a:lnTo>
                  <a:pt x="5929" y="9704"/>
                </a:lnTo>
                <a:lnTo>
                  <a:pt x="5945" y="9699"/>
                </a:lnTo>
                <a:lnTo>
                  <a:pt x="5950" y="9711"/>
                </a:lnTo>
                <a:lnTo>
                  <a:pt x="5951" y="9728"/>
                </a:lnTo>
                <a:lnTo>
                  <a:pt x="5952" y="9736"/>
                </a:lnTo>
                <a:lnTo>
                  <a:pt x="5993" y="9743"/>
                </a:lnTo>
                <a:lnTo>
                  <a:pt x="6047" y="9745"/>
                </a:lnTo>
                <a:lnTo>
                  <a:pt x="6094" y="9738"/>
                </a:lnTo>
                <a:lnTo>
                  <a:pt x="6114" y="9717"/>
                </a:lnTo>
                <a:lnTo>
                  <a:pt x="6120" y="9718"/>
                </a:lnTo>
                <a:lnTo>
                  <a:pt x="6134" y="9696"/>
                </a:lnTo>
                <a:lnTo>
                  <a:pt x="6145" y="9669"/>
                </a:lnTo>
                <a:lnTo>
                  <a:pt x="6144" y="9659"/>
                </a:lnTo>
                <a:lnTo>
                  <a:pt x="6160" y="9654"/>
                </a:lnTo>
                <a:lnTo>
                  <a:pt x="6200" y="9652"/>
                </a:lnTo>
                <a:lnTo>
                  <a:pt x="6219" y="9647"/>
                </a:lnTo>
                <a:lnTo>
                  <a:pt x="6399" y="9512"/>
                </a:lnTo>
                <a:lnTo>
                  <a:pt x="6658" y="9426"/>
                </a:lnTo>
                <a:lnTo>
                  <a:pt x="6679" y="9413"/>
                </a:lnTo>
                <a:lnTo>
                  <a:pt x="6731" y="9347"/>
                </a:lnTo>
                <a:lnTo>
                  <a:pt x="6754" y="9323"/>
                </a:lnTo>
                <a:lnTo>
                  <a:pt x="6787" y="9309"/>
                </a:lnTo>
                <a:lnTo>
                  <a:pt x="6823" y="9301"/>
                </a:lnTo>
                <a:lnTo>
                  <a:pt x="6912" y="9297"/>
                </a:lnTo>
                <a:lnTo>
                  <a:pt x="6949" y="9288"/>
                </a:lnTo>
                <a:lnTo>
                  <a:pt x="7029" y="9244"/>
                </a:lnTo>
                <a:lnTo>
                  <a:pt x="7067" y="9232"/>
                </a:lnTo>
                <a:lnTo>
                  <a:pt x="7024" y="9281"/>
                </a:lnTo>
                <a:lnTo>
                  <a:pt x="6949" y="9309"/>
                </a:lnTo>
                <a:lnTo>
                  <a:pt x="6866" y="9326"/>
                </a:lnTo>
                <a:lnTo>
                  <a:pt x="6800" y="9348"/>
                </a:lnTo>
                <a:lnTo>
                  <a:pt x="6765" y="9373"/>
                </a:lnTo>
                <a:lnTo>
                  <a:pt x="6688" y="9459"/>
                </a:lnTo>
                <a:lnTo>
                  <a:pt x="6667" y="9470"/>
                </a:lnTo>
                <a:lnTo>
                  <a:pt x="6576" y="9505"/>
                </a:lnTo>
                <a:lnTo>
                  <a:pt x="6450" y="9531"/>
                </a:lnTo>
                <a:lnTo>
                  <a:pt x="6213" y="9732"/>
                </a:lnTo>
                <a:lnTo>
                  <a:pt x="6160" y="9762"/>
                </a:lnTo>
                <a:lnTo>
                  <a:pt x="6187" y="9817"/>
                </a:lnTo>
                <a:lnTo>
                  <a:pt x="6191" y="9833"/>
                </a:lnTo>
                <a:lnTo>
                  <a:pt x="6186" y="9849"/>
                </a:lnTo>
                <a:lnTo>
                  <a:pt x="6165" y="9870"/>
                </a:lnTo>
                <a:lnTo>
                  <a:pt x="6160" y="9885"/>
                </a:lnTo>
                <a:lnTo>
                  <a:pt x="6158" y="9919"/>
                </a:lnTo>
                <a:lnTo>
                  <a:pt x="6160" y="9936"/>
                </a:lnTo>
                <a:lnTo>
                  <a:pt x="6167" y="9950"/>
                </a:lnTo>
                <a:lnTo>
                  <a:pt x="6184" y="9959"/>
                </a:lnTo>
                <a:lnTo>
                  <a:pt x="6201" y="9964"/>
                </a:lnTo>
                <a:lnTo>
                  <a:pt x="6214" y="9971"/>
                </a:lnTo>
                <a:lnTo>
                  <a:pt x="6227" y="10018"/>
                </a:lnTo>
                <a:lnTo>
                  <a:pt x="6250" y="10032"/>
                </a:lnTo>
                <a:lnTo>
                  <a:pt x="6323" y="10045"/>
                </a:lnTo>
                <a:lnTo>
                  <a:pt x="6418" y="10072"/>
                </a:lnTo>
                <a:lnTo>
                  <a:pt x="6458" y="10072"/>
                </a:lnTo>
                <a:lnTo>
                  <a:pt x="6442" y="10039"/>
                </a:lnTo>
                <a:lnTo>
                  <a:pt x="6421" y="10010"/>
                </a:lnTo>
                <a:lnTo>
                  <a:pt x="6369" y="9957"/>
                </a:lnTo>
                <a:lnTo>
                  <a:pt x="6432" y="9911"/>
                </a:lnTo>
                <a:lnTo>
                  <a:pt x="6443" y="9897"/>
                </a:lnTo>
                <a:lnTo>
                  <a:pt x="6447" y="9879"/>
                </a:lnTo>
                <a:lnTo>
                  <a:pt x="6461" y="9852"/>
                </a:lnTo>
                <a:lnTo>
                  <a:pt x="6480" y="9828"/>
                </a:lnTo>
                <a:lnTo>
                  <a:pt x="6502" y="9813"/>
                </a:lnTo>
                <a:lnTo>
                  <a:pt x="6502" y="9853"/>
                </a:lnTo>
                <a:lnTo>
                  <a:pt x="6522" y="9877"/>
                </a:lnTo>
                <a:lnTo>
                  <a:pt x="6665" y="9934"/>
                </a:lnTo>
                <a:lnTo>
                  <a:pt x="6706" y="9941"/>
                </a:lnTo>
                <a:lnTo>
                  <a:pt x="6725" y="9923"/>
                </a:lnTo>
                <a:lnTo>
                  <a:pt x="6708" y="9884"/>
                </a:lnTo>
                <a:lnTo>
                  <a:pt x="6625" y="9781"/>
                </a:lnTo>
                <a:lnTo>
                  <a:pt x="6591" y="9750"/>
                </a:lnTo>
                <a:lnTo>
                  <a:pt x="6626" y="9737"/>
                </a:lnTo>
                <a:lnTo>
                  <a:pt x="6642" y="9753"/>
                </a:lnTo>
                <a:lnTo>
                  <a:pt x="6654" y="9777"/>
                </a:lnTo>
                <a:lnTo>
                  <a:pt x="6741" y="9833"/>
                </a:lnTo>
                <a:lnTo>
                  <a:pt x="6749" y="9871"/>
                </a:lnTo>
                <a:lnTo>
                  <a:pt x="6771" y="9924"/>
                </a:lnTo>
                <a:lnTo>
                  <a:pt x="6802" y="9972"/>
                </a:lnTo>
                <a:lnTo>
                  <a:pt x="6837" y="9993"/>
                </a:lnTo>
                <a:lnTo>
                  <a:pt x="6906" y="10000"/>
                </a:lnTo>
                <a:lnTo>
                  <a:pt x="6931" y="9998"/>
                </a:lnTo>
                <a:lnTo>
                  <a:pt x="6962" y="9981"/>
                </a:lnTo>
                <a:lnTo>
                  <a:pt x="6983" y="9962"/>
                </a:lnTo>
                <a:lnTo>
                  <a:pt x="6992" y="9945"/>
                </a:lnTo>
                <a:lnTo>
                  <a:pt x="6998" y="9926"/>
                </a:lnTo>
                <a:lnTo>
                  <a:pt x="7009" y="9904"/>
                </a:lnTo>
                <a:lnTo>
                  <a:pt x="7027" y="9888"/>
                </a:lnTo>
                <a:lnTo>
                  <a:pt x="7052" y="9873"/>
                </a:lnTo>
                <a:lnTo>
                  <a:pt x="7074" y="9854"/>
                </a:lnTo>
                <a:lnTo>
                  <a:pt x="7082" y="9827"/>
                </a:lnTo>
                <a:lnTo>
                  <a:pt x="7071" y="9806"/>
                </a:lnTo>
                <a:lnTo>
                  <a:pt x="7049" y="9791"/>
                </a:lnTo>
                <a:lnTo>
                  <a:pt x="7020" y="9782"/>
                </a:lnTo>
                <a:lnTo>
                  <a:pt x="6993" y="9775"/>
                </a:lnTo>
                <a:lnTo>
                  <a:pt x="6993" y="9762"/>
                </a:lnTo>
                <a:lnTo>
                  <a:pt x="7030" y="9767"/>
                </a:lnTo>
                <a:lnTo>
                  <a:pt x="7065" y="9777"/>
                </a:lnTo>
                <a:lnTo>
                  <a:pt x="7098" y="9783"/>
                </a:lnTo>
                <a:lnTo>
                  <a:pt x="7127" y="9775"/>
                </a:lnTo>
                <a:lnTo>
                  <a:pt x="7116" y="9754"/>
                </a:lnTo>
                <a:lnTo>
                  <a:pt x="7111" y="9728"/>
                </a:lnTo>
                <a:lnTo>
                  <a:pt x="7111" y="9692"/>
                </a:lnTo>
                <a:lnTo>
                  <a:pt x="7102" y="9653"/>
                </a:lnTo>
                <a:lnTo>
                  <a:pt x="7108" y="9639"/>
                </a:lnTo>
                <a:lnTo>
                  <a:pt x="7135" y="9634"/>
                </a:lnTo>
                <a:lnTo>
                  <a:pt x="7141" y="9604"/>
                </a:lnTo>
                <a:lnTo>
                  <a:pt x="7122" y="9539"/>
                </a:lnTo>
                <a:lnTo>
                  <a:pt x="7092" y="9473"/>
                </a:lnTo>
                <a:lnTo>
                  <a:pt x="7067" y="9439"/>
                </a:lnTo>
                <a:lnTo>
                  <a:pt x="7096" y="9422"/>
                </a:lnTo>
                <a:lnTo>
                  <a:pt x="7125" y="9427"/>
                </a:lnTo>
                <a:lnTo>
                  <a:pt x="7148" y="9447"/>
                </a:lnTo>
                <a:lnTo>
                  <a:pt x="7157" y="9472"/>
                </a:lnTo>
                <a:lnTo>
                  <a:pt x="7154" y="9530"/>
                </a:lnTo>
                <a:lnTo>
                  <a:pt x="7170" y="9545"/>
                </a:lnTo>
                <a:lnTo>
                  <a:pt x="7217" y="9544"/>
                </a:lnTo>
                <a:lnTo>
                  <a:pt x="7247" y="9521"/>
                </a:lnTo>
                <a:lnTo>
                  <a:pt x="7372" y="9395"/>
                </a:lnTo>
                <a:lnTo>
                  <a:pt x="7402" y="9375"/>
                </a:lnTo>
                <a:lnTo>
                  <a:pt x="7425" y="9366"/>
                </a:lnTo>
                <a:lnTo>
                  <a:pt x="7435" y="9373"/>
                </a:lnTo>
                <a:lnTo>
                  <a:pt x="7426" y="9401"/>
                </a:lnTo>
                <a:lnTo>
                  <a:pt x="7271" y="9522"/>
                </a:lnTo>
                <a:lnTo>
                  <a:pt x="7187" y="9630"/>
                </a:lnTo>
                <a:lnTo>
                  <a:pt x="7184" y="9646"/>
                </a:lnTo>
                <a:lnTo>
                  <a:pt x="7187" y="9718"/>
                </a:lnTo>
                <a:lnTo>
                  <a:pt x="7193" y="9752"/>
                </a:lnTo>
                <a:lnTo>
                  <a:pt x="7217" y="9778"/>
                </a:lnTo>
                <a:lnTo>
                  <a:pt x="7268" y="9789"/>
                </a:lnTo>
                <a:lnTo>
                  <a:pt x="7321" y="9789"/>
                </a:lnTo>
                <a:lnTo>
                  <a:pt x="7360" y="9786"/>
                </a:lnTo>
                <a:lnTo>
                  <a:pt x="7375" y="9771"/>
                </a:lnTo>
                <a:lnTo>
                  <a:pt x="7350" y="9736"/>
                </a:lnTo>
                <a:lnTo>
                  <a:pt x="7247" y="9661"/>
                </a:lnTo>
                <a:lnTo>
                  <a:pt x="7234" y="9637"/>
                </a:lnTo>
                <a:lnTo>
                  <a:pt x="7232" y="9618"/>
                </a:lnTo>
                <a:lnTo>
                  <a:pt x="7244" y="9604"/>
                </a:lnTo>
                <a:lnTo>
                  <a:pt x="7276" y="9608"/>
                </a:lnTo>
                <a:lnTo>
                  <a:pt x="7277" y="9617"/>
                </a:lnTo>
                <a:lnTo>
                  <a:pt x="7305" y="9673"/>
                </a:lnTo>
                <a:lnTo>
                  <a:pt x="7330" y="9698"/>
                </a:lnTo>
                <a:lnTo>
                  <a:pt x="7365" y="9723"/>
                </a:lnTo>
                <a:lnTo>
                  <a:pt x="7405" y="9743"/>
                </a:lnTo>
                <a:lnTo>
                  <a:pt x="7493" y="9759"/>
                </a:lnTo>
                <a:lnTo>
                  <a:pt x="7603" y="9827"/>
                </a:lnTo>
                <a:lnTo>
                  <a:pt x="7698" y="9857"/>
                </a:lnTo>
                <a:lnTo>
                  <a:pt x="8020" y="9890"/>
                </a:lnTo>
                <a:lnTo>
                  <a:pt x="7967" y="9908"/>
                </a:lnTo>
                <a:lnTo>
                  <a:pt x="7605" y="9880"/>
                </a:lnTo>
                <a:lnTo>
                  <a:pt x="7559" y="9866"/>
                </a:lnTo>
                <a:lnTo>
                  <a:pt x="7534" y="9871"/>
                </a:lnTo>
                <a:lnTo>
                  <a:pt x="7498" y="9868"/>
                </a:lnTo>
                <a:lnTo>
                  <a:pt x="7359" y="9837"/>
                </a:lnTo>
                <a:lnTo>
                  <a:pt x="7330" y="9835"/>
                </a:lnTo>
                <a:lnTo>
                  <a:pt x="7289" y="9839"/>
                </a:lnTo>
                <a:lnTo>
                  <a:pt x="7221" y="9853"/>
                </a:lnTo>
                <a:lnTo>
                  <a:pt x="7172" y="9874"/>
                </a:lnTo>
                <a:lnTo>
                  <a:pt x="7141" y="9907"/>
                </a:lnTo>
                <a:lnTo>
                  <a:pt x="7127" y="9957"/>
                </a:lnTo>
                <a:lnTo>
                  <a:pt x="7149" y="10091"/>
                </a:lnTo>
                <a:lnTo>
                  <a:pt x="7160" y="10110"/>
                </a:lnTo>
                <a:lnTo>
                  <a:pt x="7173" y="10126"/>
                </a:lnTo>
                <a:lnTo>
                  <a:pt x="7187" y="10149"/>
                </a:lnTo>
                <a:lnTo>
                  <a:pt x="7196" y="10212"/>
                </a:lnTo>
                <a:lnTo>
                  <a:pt x="7163" y="10252"/>
                </a:lnTo>
                <a:lnTo>
                  <a:pt x="7067" y="10302"/>
                </a:lnTo>
                <a:lnTo>
                  <a:pt x="7109" y="10332"/>
                </a:lnTo>
                <a:lnTo>
                  <a:pt x="7180" y="10363"/>
                </a:lnTo>
                <a:lnTo>
                  <a:pt x="7305" y="10403"/>
                </a:lnTo>
                <a:lnTo>
                  <a:pt x="7305" y="10417"/>
                </a:lnTo>
                <a:lnTo>
                  <a:pt x="7290" y="10435"/>
                </a:lnTo>
                <a:lnTo>
                  <a:pt x="7310" y="10442"/>
                </a:lnTo>
                <a:lnTo>
                  <a:pt x="7380" y="10443"/>
                </a:lnTo>
                <a:lnTo>
                  <a:pt x="7498" y="10468"/>
                </a:lnTo>
                <a:lnTo>
                  <a:pt x="7562" y="10494"/>
                </a:lnTo>
                <a:lnTo>
                  <a:pt x="7608" y="10533"/>
                </a:lnTo>
                <a:lnTo>
                  <a:pt x="7619" y="10574"/>
                </a:lnTo>
                <a:lnTo>
                  <a:pt x="7574" y="10608"/>
                </a:lnTo>
                <a:lnTo>
                  <a:pt x="7653" y="10621"/>
                </a:lnTo>
                <a:lnTo>
                  <a:pt x="7705" y="10653"/>
                </a:lnTo>
                <a:lnTo>
                  <a:pt x="7724" y="10698"/>
                </a:lnTo>
                <a:lnTo>
                  <a:pt x="7706" y="10749"/>
                </a:lnTo>
                <a:lnTo>
                  <a:pt x="7654" y="10785"/>
                </a:lnTo>
                <a:lnTo>
                  <a:pt x="7509" y="10819"/>
                </a:lnTo>
                <a:lnTo>
                  <a:pt x="7439" y="10850"/>
                </a:lnTo>
                <a:lnTo>
                  <a:pt x="7418" y="10871"/>
                </a:lnTo>
                <a:lnTo>
                  <a:pt x="7400" y="10914"/>
                </a:lnTo>
                <a:lnTo>
                  <a:pt x="7387" y="10932"/>
                </a:lnTo>
                <a:lnTo>
                  <a:pt x="7370" y="10943"/>
                </a:lnTo>
                <a:lnTo>
                  <a:pt x="7330" y="10959"/>
                </a:lnTo>
                <a:lnTo>
                  <a:pt x="7258" y="11003"/>
                </a:lnTo>
                <a:lnTo>
                  <a:pt x="7246" y="11014"/>
                </a:lnTo>
                <a:lnTo>
                  <a:pt x="7242" y="11031"/>
                </a:lnTo>
                <a:lnTo>
                  <a:pt x="7248" y="11071"/>
                </a:lnTo>
                <a:lnTo>
                  <a:pt x="7246" y="11090"/>
                </a:lnTo>
                <a:lnTo>
                  <a:pt x="7238" y="11106"/>
                </a:lnTo>
                <a:lnTo>
                  <a:pt x="7188" y="11168"/>
                </a:lnTo>
                <a:lnTo>
                  <a:pt x="7186" y="11178"/>
                </a:lnTo>
                <a:lnTo>
                  <a:pt x="7187" y="11197"/>
                </a:lnTo>
                <a:lnTo>
                  <a:pt x="7183" y="11203"/>
                </a:lnTo>
                <a:lnTo>
                  <a:pt x="7160" y="11206"/>
                </a:lnTo>
                <a:lnTo>
                  <a:pt x="7150" y="11210"/>
                </a:lnTo>
                <a:lnTo>
                  <a:pt x="7009" y="11304"/>
                </a:lnTo>
                <a:lnTo>
                  <a:pt x="6920" y="11332"/>
                </a:lnTo>
                <a:lnTo>
                  <a:pt x="6877" y="11353"/>
                </a:lnTo>
                <a:lnTo>
                  <a:pt x="6859" y="11387"/>
                </a:lnTo>
                <a:lnTo>
                  <a:pt x="6853" y="11424"/>
                </a:lnTo>
                <a:lnTo>
                  <a:pt x="6838" y="11449"/>
                </a:lnTo>
                <a:lnTo>
                  <a:pt x="6800" y="11494"/>
                </a:lnTo>
                <a:lnTo>
                  <a:pt x="6791" y="11510"/>
                </a:lnTo>
                <a:lnTo>
                  <a:pt x="6786" y="11522"/>
                </a:lnTo>
                <a:lnTo>
                  <a:pt x="6785" y="11563"/>
                </a:lnTo>
                <a:lnTo>
                  <a:pt x="6792" y="11585"/>
                </a:lnTo>
                <a:lnTo>
                  <a:pt x="6823" y="11621"/>
                </a:lnTo>
                <a:lnTo>
                  <a:pt x="6830" y="11639"/>
                </a:lnTo>
                <a:lnTo>
                  <a:pt x="6842" y="11655"/>
                </a:lnTo>
                <a:lnTo>
                  <a:pt x="6920" y="11732"/>
                </a:lnTo>
                <a:lnTo>
                  <a:pt x="6920" y="11744"/>
                </a:lnTo>
                <a:lnTo>
                  <a:pt x="6911" y="11751"/>
                </a:lnTo>
                <a:lnTo>
                  <a:pt x="6904" y="11758"/>
                </a:lnTo>
                <a:lnTo>
                  <a:pt x="6866" y="11778"/>
                </a:lnTo>
                <a:lnTo>
                  <a:pt x="6827" y="11774"/>
                </a:lnTo>
                <a:lnTo>
                  <a:pt x="6791" y="11758"/>
                </a:lnTo>
                <a:lnTo>
                  <a:pt x="6762" y="11738"/>
                </a:lnTo>
                <a:lnTo>
                  <a:pt x="6752" y="11721"/>
                </a:lnTo>
                <a:lnTo>
                  <a:pt x="6756" y="11677"/>
                </a:lnTo>
                <a:lnTo>
                  <a:pt x="6754" y="11657"/>
                </a:lnTo>
                <a:lnTo>
                  <a:pt x="6743" y="11638"/>
                </a:lnTo>
                <a:lnTo>
                  <a:pt x="6727" y="11620"/>
                </a:lnTo>
                <a:lnTo>
                  <a:pt x="6695" y="11595"/>
                </a:lnTo>
                <a:lnTo>
                  <a:pt x="6687" y="11584"/>
                </a:lnTo>
                <a:lnTo>
                  <a:pt x="6666" y="11564"/>
                </a:lnTo>
                <a:lnTo>
                  <a:pt x="6644" y="11554"/>
                </a:lnTo>
                <a:lnTo>
                  <a:pt x="6634" y="11576"/>
                </a:lnTo>
                <a:lnTo>
                  <a:pt x="6624" y="11581"/>
                </a:lnTo>
                <a:lnTo>
                  <a:pt x="6600" y="11583"/>
                </a:lnTo>
                <a:lnTo>
                  <a:pt x="6554" y="11582"/>
                </a:lnTo>
                <a:lnTo>
                  <a:pt x="6523" y="11596"/>
                </a:lnTo>
                <a:lnTo>
                  <a:pt x="6508" y="11629"/>
                </a:lnTo>
                <a:lnTo>
                  <a:pt x="6502" y="11696"/>
                </a:lnTo>
                <a:lnTo>
                  <a:pt x="6513" y="11768"/>
                </a:lnTo>
                <a:lnTo>
                  <a:pt x="6553" y="11833"/>
                </a:lnTo>
                <a:lnTo>
                  <a:pt x="6616" y="11889"/>
                </a:lnTo>
                <a:lnTo>
                  <a:pt x="6822" y="12010"/>
                </a:lnTo>
                <a:lnTo>
                  <a:pt x="6866" y="12020"/>
                </a:lnTo>
                <a:lnTo>
                  <a:pt x="6887" y="12030"/>
                </a:lnTo>
                <a:lnTo>
                  <a:pt x="6901" y="12054"/>
                </a:lnTo>
                <a:lnTo>
                  <a:pt x="6910" y="12079"/>
                </a:lnTo>
                <a:lnTo>
                  <a:pt x="6920" y="12096"/>
                </a:lnTo>
                <a:lnTo>
                  <a:pt x="6934" y="12102"/>
                </a:lnTo>
                <a:lnTo>
                  <a:pt x="6952" y="12106"/>
                </a:lnTo>
                <a:lnTo>
                  <a:pt x="6993" y="12108"/>
                </a:lnTo>
                <a:lnTo>
                  <a:pt x="6983" y="12122"/>
                </a:lnTo>
                <a:lnTo>
                  <a:pt x="6984" y="12134"/>
                </a:lnTo>
                <a:lnTo>
                  <a:pt x="6993" y="12147"/>
                </a:lnTo>
                <a:lnTo>
                  <a:pt x="7009" y="12158"/>
                </a:lnTo>
                <a:lnTo>
                  <a:pt x="6983" y="12175"/>
                </a:lnTo>
                <a:lnTo>
                  <a:pt x="6982" y="12205"/>
                </a:lnTo>
                <a:lnTo>
                  <a:pt x="6995" y="12233"/>
                </a:lnTo>
                <a:lnTo>
                  <a:pt x="7016" y="12246"/>
                </a:lnTo>
                <a:lnTo>
                  <a:pt x="7061" y="12251"/>
                </a:lnTo>
                <a:lnTo>
                  <a:pt x="7154" y="12276"/>
                </a:lnTo>
                <a:lnTo>
                  <a:pt x="7200" y="12282"/>
                </a:lnTo>
                <a:lnTo>
                  <a:pt x="7172" y="12252"/>
                </a:lnTo>
                <a:lnTo>
                  <a:pt x="7171" y="12243"/>
                </a:lnTo>
                <a:lnTo>
                  <a:pt x="7172" y="12227"/>
                </a:lnTo>
                <a:lnTo>
                  <a:pt x="7183" y="12194"/>
                </a:lnTo>
                <a:lnTo>
                  <a:pt x="7183" y="12178"/>
                </a:lnTo>
                <a:lnTo>
                  <a:pt x="7120" y="12152"/>
                </a:lnTo>
                <a:lnTo>
                  <a:pt x="7086" y="12109"/>
                </a:lnTo>
                <a:lnTo>
                  <a:pt x="7061" y="12066"/>
                </a:lnTo>
                <a:lnTo>
                  <a:pt x="7046" y="12046"/>
                </a:lnTo>
                <a:lnTo>
                  <a:pt x="7024" y="12038"/>
                </a:lnTo>
                <a:lnTo>
                  <a:pt x="7007" y="12019"/>
                </a:lnTo>
                <a:lnTo>
                  <a:pt x="6997" y="11998"/>
                </a:lnTo>
                <a:lnTo>
                  <a:pt x="6993" y="11982"/>
                </a:lnTo>
                <a:lnTo>
                  <a:pt x="6992" y="11969"/>
                </a:lnTo>
                <a:lnTo>
                  <a:pt x="6995" y="11960"/>
                </a:lnTo>
                <a:lnTo>
                  <a:pt x="7004" y="11949"/>
                </a:lnTo>
                <a:lnTo>
                  <a:pt x="7023" y="11933"/>
                </a:lnTo>
                <a:lnTo>
                  <a:pt x="7055" y="11909"/>
                </a:lnTo>
                <a:lnTo>
                  <a:pt x="7099" y="11887"/>
                </a:lnTo>
                <a:lnTo>
                  <a:pt x="7148" y="11868"/>
                </a:lnTo>
                <a:lnTo>
                  <a:pt x="7200" y="11857"/>
                </a:lnTo>
                <a:lnTo>
                  <a:pt x="7283" y="11856"/>
                </a:lnTo>
                <a:lnTo>
                  <a:pt x="7330" y="11866"/>
                </a:lnTo>
                <a:lnTo>
                  <a:pt x="7370" y="11917"/>
                </a:lnTo>
                <a:lnTo>
                  <a:pt x="7417" y="11932"/>
                </a:lnTo>
                <a:lnTo>
                  <a:pt x="7514" y="11945"/>
                </a:lnTo>
                <a:lnTo>
                  <a:pt x="7771" y="12023"/>
                </a:lnTo>
                <a:lnTo>
                  <a:pt x="7842" y="12057"/>
                </a:lnTo>
                <a:lnTo>
                  <a:pt x="7968" y="12152"/>
                </a:lnTo>
                <a:lnTo>
                  <a:pt x="7987" y="12159"/>
                </a:lnTo>
                <a:lnTo>
                  <a:pt x="8065" y="12158"/>
                </a:lnTo>
                <a:lnTo>
                  <a:pt x="8085" y="12162"/>
                </a:lnTo>
                <a:lnTo>
                  <a:pt x="8140" y="12183"/>
                </a:lnTo>
                <a:lnTo>
                  <a:pt x="8186" y="12193"/>
                </a:lnTo>
                <a:lnTo>
                  <a:pt x="8236" y="12196"/>
                </a:lnTo>
                <a:lnTo>
                  <a:pt x="8258" y="12192"/>
                </a:lnTo>
                <a:lnTo>
                  <a:pt x="8273" y="12184"/>
                </a:lnTo>
                <a:lnTo>
                  <a:pt x="8284" y="12175"/>
                </a:lnTo>
                <a:lnTo>
                  <a:pt x="8296" y="12171"/>
                </a:lnTo>
                <a:lnTo>
                  <a:pt x="8310" y="12156"/>
                </a:lnTo>
                <a:lnTo>
                  <a:pt x="8299" y="12122"/>
                </a:lnTo>
                <a:lnTo>
                  <a:pt x="8292" y="12084"/>
                </a:lnTo>
                <a:lnTo>
                  <a:pt x="8319" y="12057"/>
                </a:lnTo>
                <a:lnTo>
                  <a:pt x="8288" y="12031"/>
                </a:lnTo>
                <a:lnTo>
                  <a:pt x="8299" y="12009"/>
                </a:lnTo>
                <a:lnTo>
                  <a:pt x="8318" y="11988"/>
                </a:lnTo>
                <a:lnTo>
                  <a:pt x="8311" y="11964"/>
                </a:lnTo>
                <a:lnTo>
                  <a:pt x="8285" y="11947"/>
                </a:lnTo>
                <a:lnTo>
                  <a:pt x="8257" y="11938"/>
                </a:lnTo>
                <a:lnTo>
                  <a:pt x="8226" y="11934"/>
                </a:lnTo>
                <a:lnTo>
                  <a:pt x="8191" y="11933"/>
                </a:lnTo>
                <a:lnTo>
                  <a:pt x="8177" y="11920"/>
                </a:lnTo>
                <a:lnTo>
                  <a:pt x="8160" y="11894"/>
                </a:lnTo>
                <a:lnTo>
                  <a:pt x="8140" y="11851"/>
                </a:lnTo>
                <a:lnTo>
                  <a:pt x="8146" y="11831"/>
                </a:lnTo>
                <a:lnTo>
                  <a:pt x="8161" y="11808"/>
                </a:lnTo>
                <a:lnTo>
                  <a:pt x="8178" y="11790"/>
                </a:lnTo>
                <a:lnTo>
                  <a:pt x="8191" y="11782"/>
                </a:lnTo>
                <a:lnTo>
                  <a:pt x="8226" y="11786"/>
                </a:lnTo>
                <a:lnTo>
                  <a:pt x="8241" y="11799"/>
                </a:lnTo>
                <a:lnTo>
                  <a:pt x="8252" y="11819"/>
                </a:lnTo>
                <a:lnTo>
                  <a:pt x="8272" y="11845"/>
                </a:lnTo>
                <a:lnTo>
                  <a:pt x="8291" y="11858"/>
                </a:lnTo>
                <a:lnTo>
                  <a:pt x="8316" y="11868"/>
                </a:lnTo>
                <a:lnTo>
                  <a:pt x="8478" y="11906"/>
                </a:lnTo>
                <a:lnTo>
                  <a:pt x="8511" y="11908"/>
                </a:lnTo>
                <a:lnTo>
                  <a:pt x="8546" y="11899"/>
                </a:lnTo>
                <a:lnTo>
                  <a:pt x="8599" y="11867"/>
                </a:lnTo>
                <a:lnTo>
                  <a:pt x="8631" y="11857"/>
                </a:lnTo>
                <a:lnTo>
                  <a:pt x="8612" y="11930"/>
                </a:lnTo>
                <a:lnTo>
                  <a:pt x="8688" y="11992"/>
                </a:lnTo>
                <a:lnTo>
                  <a:pt x="8799" y="12027"/>
                </a:lnTo>
                <a:lnTo>
                  <a:pt x="8884" y="12020"/>
                </a:lnTo>
                <a:lnTo>
                  <a:pt x="8863" y="11991"/>
                </a:lnTo>
                <a:lnTo>
                  <a:pt x="8871" y="11960"/>
                </a:lnTo>
                <a:lnTo>
                  <a:pt x="8895" y="11934"/>
                </a:lnTo>
                <a:lnTo>
                  <a:pt x="8927" y="11920"/>
                </a:lnTo>
                <a:lnTo>
                  <a:pt x="8928" y="11929"/>
                </a:lnTo>
                <a:lnTo>
                  <a:pt x="8958" y="11935"/>
                </a:lnTo>
                <a:lnTo>
                  <a:pt x="8963" y="11954"/>
                </a:lnTo>
                <a:lnTo>
                  <a:pt x="8954" y="11978"/>
                </a:lnTo>
                <a:lnTo>
                  <a:pt x="8958" y="11996"/>
                </a:lnTo>
                <a:lnTo>
                  <a:pt x="8957" y="11998"/>
                </a:lnTo>
                <a:lnTo>
                  <a:pt x="8951" y="12004"/>
                </a:lnTo>
                <a:lnTo>
                  <a:pt x="8945" y="12010"/>
                </a:lnTo>
                <a:lnTo>
                  <a:pt x="8950" y="12014"/>
                </a:lnTo>
                <a:lnTo>
                  <a:pt x="8957" y="12017"/>
                </a:lnTo>
                <a:lnTo>
                  <a:pt x="8964" y="12018"/>
                </a:lnTo>
                <a:lnTo>
                  <a:pt x="8973" y="12020"/>
                </a:lnTo>
                <a:lnTo>
                  <a:pt x="8973" y="12033"/>
                </a:lnTo>
                <a:lnTo>
                  <a:pt x="9041" y="12036"/>
                </a:lnTo>
                <a:lnTo>
                  <a:pt x="9144" y="12029"/>
                </a:lnTo>
                <a:lnTo>
                  <a:pt x="9314" y="11966"/>
                </a:lnTo>
                <a:lnTo>
                  <a:pt x="9428" y="11941"/>
                </a:lnTo>
                <a:lnTo>
                  <a:pt x="9449" y="11933"/>
                </a:lnTo>
                <a:lnTo>
                  <a:pt x="9375" y="11896"/>
                </a:lnTo>
                <a:lnTo>
                  <a:pt x="9405" y="11885"/>
                </a:lnTo>
                <a:lnTo>
                  <a:pt x="9419" y="11883"/>
                </a:lnTo>
                <a:lnTo>
                  <a:pt x="9414" y="11876"/>
                </a:lnTo>
                <a:lnTo>
                  <a:pt x="9404" y="11857"/>
                </a:lnTo>
                <a:lnTo>
                  <a:pt x="9438" y="11841"/>
                </a:lnTo>
                <a:lnTo>
                  <a:pt x="9464" y="11820"/>
                </a:lnTo>
                <a:lnTo>
                  <a:pt x="9472" y="11826"/>
                </a:lnTo>
                <a:lnTo>
                  <a:pt x="9476" y="11832"/>
                </a:lnTo>
                <a:lnTo>
                  <a:pt x="9479" y="11845"/>
                </a:lnTo>
                <a:lnTo>
                  <a:pt x="9468" y="11837"/>
                </a:lnTo>
                <a:lnTo>
                  <a:pt x="9457" y="11834"/>
                </a:lnTo>
                <a:lnTo>
                  <a:pt x="9433" y="11857"/>
                </a:lnTo>
                <a:lnTo>
                  <a:pt x="9444" y="11868"/>
                </a:lnTo>
                <a:lnTo>
                  <a:pt x="9457" y="11876"/>
                </a:lnTo>
                <a:lnTo>
                  <a:pt x="9474" y="11877"/>
                </a:lnTo>
                <a:lnTo>
                  <a:pt x="9493" y="11870"/>
                </a:lnTo>
                <a:lnTo>
                  <a:pt x="9486" y="11867"/>
                </a:lnTo>
                <a:lnTo>
                  <a:pt x="9483" y="11866"/>
                </a:lnTo>
                <a:lnTo>
                  <a:pt x="9479" y="11857"/>
                </a:lnTo>
                <a:lnTo>
                  <a:pt x="9633" y="11869"/>
                </a:lnTo>
                <a:lnTo>
                  <a:pt x="9680" y="11830"/>
                </a:lnTo>
                <a:lnTo>
                  <a:pt x="9736" y="11826"/>
                </a:lnTo>
                <a:lnTo>
                  <a:pt x="9939" y="11835"/>
                </a:lnTo>
                <a:lnTo>
                  <a:pt x="9974" y="11825"/>
                </a:lnTo>
                <a:lnTo>
                  <a:pt x="9999" y="11796"/>
                </a:lnTo>
                <a:lnTo>
                  <a:pt x="10003" y="11766"/>
                </a:lnTo>
                <a:lnTo>
                  <a:pt x="9999" y="11726"/>
                </a:lnTo>
                <a:lnTo>
                  <a:pt x="9988" y="11690"/>
                </a:lnTo>
                <a:lnTo>
                  <a:pt x="9971" y="11670"/>
                </a:lnTo>
                <a:lnTo>
                  <a:pt x="9999" y="11620"/>
                </a:lnTo>
                <a:lnTo>
                  <a:pt x="10061" y="11648"/>
                </a:lnTo>
                <a:lnTo>
                  <a:pt x="10095" y="11654"/>
                </a:lnTo>
                <a:lnTo>
                  <a:pt x="10132" y="11646"/>
                </a:lnTo>
                <a:lnTo>
                  <a:pt x="10129" y="11638"/>
                </a:lnTo>
                <a:lnTo>
                  <a:pt x="10127" y="11636"/>
                </a:lnTo>
                <a:lnTo>
                  <a:pt x="10125" y="11636"/>
                </a:lnTo>
                <a:lnTo>
                  <a:pt x="10119" y="11632"/>
                </a:lnTo>
                <a:lnTo>
                  <a:pt x="10150" y="11626"/>
                </a:lnTo>
                <a:lnTo>
                  <a:pt x="10182" y="11631"/>
                </a:lnTo>
                <a:lnTo>
                  <a:pt x="10216" y="11641"/>
                </a:lnTo>
                <a:lnTo>
                  <a:pt x="10252" y="11646"/>
                </a:lnTo>
                <a:lnTo>
                  <a:pt x="10944" y="11670"/>
                </a:lnTo>
                <a:lnTo>
                  <a:pt x="11127" y="11646"/>
                </a:lnTo>
                <a:lnTo>
                  <a:pt x="11138" y="11645"/>
                </a:lnTo>
                <a:lnTo>
                  <a:pt x="11190" y="11657"/>
                </a:lnTo>
                <a:lnTo>
                  <a:pt x="11190" y="11670"/>
                </a:lnTo>
                <a:lnTo>
                  <a:pt x="11149" y="11662"/>
                </a:lnTo>
                <a:lnTo>
                  <a:pt x="11116" y="11669"/>
                </a:lnTo>
                <a:lnTo>
                  <a:pt x="11083" y="11680"/>
                </a:lnTo>
                <a:lnTo>
                  <a:pt x="11041" y="11683"/>
                </a:lnTo>
                <a:lnTo>
                  <a:pt x="11041" y="11696"/>
                </a:lnTo>
                <a:lnTo>
                  <a:pt x="11190" y="11696"/>
                </a:lnTo>
                <a:lnTo>
                  <a:pt x="11152" y="11709"/>
                </a:lnTo>
                <a:lnTo>
                  <a:pt x="10972" y="11735"/>
                </a:lnTo>
                <a:lnTo>
                  <a:pt x="10928" y="11734"/>
                </a:lnTo>
                <a:lnTo>
                  <a:pt x="10847" y="11721"/>
                </a:lnTo>
                <a:lnTo>
                  <a:pt x="10830" y="11714"/>
                </a:lnTo>
                <a:lnTo>
                  <a:pt x="10817" y="11706"/>
                </a:lnTo>
                <a:lnTo>
                  <a:pt x="10801" y="11700"/>
                </a:lnTo>
                <a:lnTo>
                  <a:pt x="10774" y="11696"/>
                </a:lnTo>
                <a:lnTo>
                  <a:pt x="10638" y="11716"/>
                </a:lnTo>
                <a:lnTo>
                  <a:pt x="10605" y="11728"/>
                </a:lnTo>
                <a:lnTo>
                  <a:pt x="10549" y="11758"/>
                </a:lnTo>
                <a:lnTo>
                  <a:pt x="10657" y="11785"/>
                </a:lnTo>
                <a:lnTo>
                  <a:pt x="10685" y="11796"/>
                </a:lnTo>
                <a:lnTo>
                  <a:pt x="10596" y="11819"/>
                </a:lnTo>
                <a:lnTo>
                  <a:pt x="10572" y="11820"/>
                </a:lnTo>
                <a:lnTo>
                  <a:pt x="10537" y="11814"/>
                </a:lnTo>
                <a:lnTo>
                  <a:pt x="10514" y="11800"/>
                </a:lnTo>
                <a:lnTo>
                  <a:pt x="10489" y="11791"/>
                </a:lnTo>
                <a:lnTo>
                  <a:pt x="10446" y="11796"/>
                </a:lnTo>
                <a:lnTo>
                  <a:pt x="10395" y="11826"/>
                </a:lnTo>
                <a:lnTo>
                  <a:pt x="10353" y="11875"/>
                </a:lnTo>
                <a:lnTo>
                  <a:pt x="10282" y="11982"/>
                </a:lnTo>
                <a:lnTo>
                  <a:pt x="10302" y="12013"/>
                </a:lnTo>
                <a:lnTo>
                  <a:pt x="10283" y="12048"/>
                </a:lnTo>
                <a:lnTo>
                  <a:pt x="10249" y="12078"/>
                </a:lnTo>
                <a:lnTo>
                  <a:pt x="10221" y="12096"/>
                </a:lnTo>
                <a:lnTo>
                  <a:pt x="10198" y="12104"/>
                </a:lnTo>
                <a:lnTo>
                  <a:pt x="10150" y="12113"/>
                </a:lnTo>
                <a:lnTo>
                  <a:pt x="10132" y="12120"/>
                </a:lnTo>
                <a:lnTo>
                  <a:pt x="10117" y="12136"/>
                </a:lnTo>
                <a:lnTo>
                  <a:pt x="10087" y="12182"/>
                </a:lnTo>
                <a:lnTo>
                  <a:pt x="10014" y="12264"/>
                </a:lnTo>
                <a:lnTo>
                  <a:pt x="9956" y="12406"/>
                </a:lnTo>
                <a:lnTo>
                  <a:pt x="9910" y="12469"/>
                </a:lnTo>
                <a:lnTo>
                  <a:pt x="9900" y="12473"/>
                </a:lnTo>
                <a:lnTo>
                  <a:pt x="9877" y="12486"/>
                </a:lnTo>
                <a:lnTo>
                  <a:pt x="9861" y="12500"/>
                </a:lnTo>
                <a:lnTo>
                  <a:pt x="9883" y="12512"/>
                </a:lnTo>
                <a:lnTo>
                  <a:pt x="9906" y="12538"/>
                </a:lnTo>
                <a:lnTo>
                  <a:pt x="9917" y="12544"/>
                </a:lnTo>
                <a:lnTo>
                  <a:pt x="9953" y="12554"/>
                </a:lnTo>
                <a:lnTo>
                  <a:pt x="10157" y="12693"/>
                </a:lnTo>
                <a:lnTo>
                  <a:pt x="10208" y="12715"/>
                </a:lnTo>
                <a:lnTo>
                  <a:pt x="10282" y="12791"/>
                </a:lnTo>
                <a:lnTo>
                  <a:pt x="10334" y="12803"/>
                </a:lnTo>
                <a:lnTo>
                  <a:pt x="10340" y="12807"/>
                </a:lnTo>
                <a:lnTo>
                  <a:pt x="10345" y="12825"/>
                </a:lnTo>
                <a:lnTo>
                  <a:pt x="10360" y="12851"/>
                </a:lnTo>
                <a:lnTo>
                  <a:pt x="10356" y="12867"/>
                </a:lnTo>
                <a:lnTo>
                  <a:pt x="10347" y="12882"/>
                </a:lnTo>
                <a:lnTo>
                  <a:pt x="10341" y="12896"/>
                </a:lnTo>
                <a:lnTo>
                  <a:pt x="10353" y="12924"/>
                </a:lnTo>
                <a:lnTo>
                  <a:pt x="10382" y="12948"/>
                </a:lnTo>
                <a:lnTo>
                  <a:pt x="10446" y="12988"/>
                </a:lnTo>
                <a:lnTo>
                  <a:pt x="10525" y="13056"/>
                </a:lnTo>
                <a:lnTo>
                  <a:pt x="10572" y="13079"/>
                </a:lnTo>
                <a:lnTo>
                  <a:pt x="10617" y="13069"/>
                </a:lnTo>
                <a:lnTo>
                  <a:pt x="10652" y="13066"/>
                </a:lnTo>
                <a:lnTo>
                  <a:pt x="10701" y="13068"/>
                </a:lnTo>
                <a:lnTo>
                  <a:pt x="10734" y="13059"/>
                </a:lnTo>
                <a:lnTo>
                  <a:pt x="10715" y="13025"/>
                </a:lnTo>
                <a:lnTo>
                  <a:pt x="10735" y="12979"/>
                </a:lnTo>
                <a:lnTo>
                  <a:pt x="10754" y="12960"/>
                </a:lnTo>
                <a:lnTo>
                  <a:pt x="10788" y="12951"/>
                </a:lnTo>
                <a:lnTo>
                  <a:pt x="10784" y="12987"/>
                </a:lnTo>
                <a:lnTo>
                  <a:pt x="10789" y="13048"/>
                </a:lnTo>
                <a:lnTo>
                  <a:pt x="10771" y="13101"/>
                </a:lnTo>
                <a:lnTo>
                  <a:pt x="10699" y="13111"/>
                </a:lnTo>
                <a:lnTo>
                  <a:pt x="10699" y="13124"/>
                </a:lnTo>
                <a:lnTo>
                  <a:pt x="10732" y="13137"/>
                </a:lnTo>
                <a:lnTo>
                  <a:pt x="10733" y="13164"/>
                </a:lnTo>
                <a:lnTo>
                  <a:pt x="10721" y="13194"/>
                </a:lnTo>
                <a:lnTo>
                  <a:pt x="10715" y="13222"/>
                </a:lnTo>
                <a:lnTo>
                  <a:pt x="10736" y="13234"/>
                </a:lnTo>
                <a:lnTo>
                  <a:pt x="10761" y="13242"/>
                </a:lnTo>
                <a:lnTo>
                  <a:pt x="10791" y="13246"/>
                </a:lnTo>
                <a:lnTo>
                  <a:pt x="10826" y="13247"/>
                </a:lnTo>
                <a:lnTo>
                  <a:pt x="10846" y="13256"/>
                </a:lnTo>
                <a:lnTo>
                  <a:pt x="10922" y="13308"/>
                </a:lnTo>
                <a:lnTo>
                  <a:pt x="10924" y="13288"/>
                </a:lnTo>
                <a:lnTo>
                  <a:pt x="10918" y="13264"/>
                </a:lnTo>
                <a:lnTo>
                  <a:pt x="10922" y="13244"/>
                </a:lnTo>
                <a:lnTo>
                  <a:pt x="10982" y="13228"/>
                </a:lnTo>
                <a:lnTo>
                  <a:pt x="11004" y="13210"/>
                </a:lnTo>
                <a:lnTo>
                  <a:pt x="11041" y="13173"/>
                </a:lnTo>
                <a:lnTo>
                  <a:pt x="11106" y="13132"/>
                </a:lnTo>
                <a:lnTo>
                  <a:pt x="11115" y="13118"/>
                </a:lnTo>
                <a:lnTo>
                  <a:pt x="11122" y="13098"/>
                </a:lnTo>
                <a:lnTo>
                  <a:pt x="11134" y="13074"/>
                </a:lnTo>
                <a:lnTo>
                  <a:pt x="11141" y="13049"/>
                </a:lnTo>
                <a:lnTo>
                  <a:pt x="11131" y="13025"/>
                </a:lnTo>
                <a:lnTo>
                  <a:pt x="11160" y="13018"/>
                </a:lnTo>
                <a:lnTo>
                  <a:pt x="11185" y="13025"/>
                </a:lnTo>
                <a:lnTo>
                  <a:pt x="11205" y="13043"/>
                </a:lnTo>
                <a:lnTo>
                  <a:pt x="11220" y="13064"/>
                </a:lnTo>
                <a:lnTo>
                  <a:pt x="11200" y="13082"/>
                </a:lnTo>
                <a:lnTo>
                  <a:pt x="11213" y="13110"/>
                </a:lnTo>
                <a:lnTo>
                  <a:pt x="11243" y="13137"/>
                </a:lnTo>
                <a:lnTo>
                  <a:pt x="11272" y="13148"/>
                </a:lnTo>
                <a:lnTo>
                  <a:pt x="11370" y="13145"/>
                </a:lnTo>
                <a:lnTo>
                  <a:pt x="11411" y="13132"/>
                </a:lnTo>
                <a:lnTo>
                  <a:pt x="11428" y="13105"/>
                </a:lnTo>
                <a:lnTo>
                  <a:pt x="11445" y="13086"/>
                </a:lnTo>
                <a:lnTo>
                  <a:pt x="11485" y="13071"/>
                </a:lnTo>
                <a:lnTo>
                  <a:pt x="11562" y="13050"/>
                </a:lnTo>
                <a:lnTo>
                  <a:pt x="11627" y="13025"/>
                </a:lnTo>
                <a:lnTo>
                  <a:pt x="11658" y="13003"/>
                </a:lnTo>
                <a:lnTo>
                  <a:pt x="11666" y="12976"/>
                </a:lnTo>
                <a:lnTo>
                  <a:pt x="11681" y="12976"/>
                </a:lnTo>
                <a:lnTo>
                  <a:pt x="11683" y="13011"/>
                </a:lnTo>
                <a:lnTo>
                  <a:pt x="11650" y="13043"/>
                </a:lnTo>
                <a:lnTo>
                  <a:pt x="11601" y="13066"/>
                </a:lnTo>
                <a:lnTo>
                  <a:pt x="11555" y="13075"/>
                </a:lnTo>
                <a:lnTo>
                  <a:pt x="11562" y="13092"/>
                </a:lnTo>
                <a:lnTo>
                  <a:pt x="11645" y="13172"/>
                </a:lnTo>
                <a:lnTo>
                  <a:pt x="11681" y="13198"/>
                </a:lnTo>
                <a:lnTo>
                  <a:pt x="11640" y="13246"/>
                </a:lnTo>
                <a:lnTo>
                  <a:pt x="11614" y="13264"/>
                </a:lnTo>
                <a:lnTo>
                  <a:pt x="11544" y="13278"/>
                </a:lnTo>
                <a:lnTo>
                  <a:pt x="11515" y="13294"/>
                </a:lnTo>
                <a:lnTo>
                  <a:pt x="11472" y="13333"/>
                </a:lnTo>
                <a:lnTo>
                  <a:pt x="11453" y="13342"/>
                </a:lnTo>
                <a:lnTo>
                  <a:pt x="11431" y="13351"/>
                </a:lnTo>
                <a:lnTo>
                  <a:pt x="11416" y="13361"/>
                </a:lnTo>
                <a:lnTo>
                  <a:pt x="11420" y="13375"/>
                </a:lnTo>
                <a:lnTo>
                  <a:pt x="11455" y="13414"/>
                </a:lnTo>
                <a:lnTo>
                  <a:pt x="11465" y="13418"/>
                </a:lnTo>
                <a:lnTo>
                  <a:pt x="11531" y="13415"/>
                </a:lnTo>
                <a:lnTo>
                  <a:pt x="11569" y="13408"/>
                </a:lnTo>
                <a:lnTo>
                  <a:pt x="11607" y="13394"/>
                </a:lnTo>
                <a:lnTo>
                  <a:pt x="11597" y="13423"/>
                </a:lnTo>
                <a:lnTo>
                  <a:pt x="11522" y="13461"/>
                </a:lnTo>
                <a:lnTo>
                  <a:pt x="11546" y="13481"/>
                </a:lnTo>
                <a:lnTo>
                  <a:pt x="11531" y="13484"/>
                </a:lnTo>
                <a:lnTo>
                  <a:pt x="11511" y="13491"/>
                </a:lnTo>
                <a:lnTo>
                  <a:pt x="11494" y="13500"/>
                </a:lnTo>
                <a:lnTo>
                  <a:pt x="11487" y="13511"/>
                </a:lnTo>
                <a:lnTo>
                  <a:pt x="11480" y="13519"/>
                </a:lnTo>
                <a:lnTo>
                  <a:pt x="11464" y="13516"/>
                </a:lnTo>
                <a:lnTo>
                  <a:pt x="11435" y="13505"/>
                </a:lnTo>
                <a:lnTo>
                  <a:pt x="11400" y="13507"/>
                </a:lnTo>
                <a:lnTo>
                  <a:pt x="11200" y="13544"/>
                </a:lnTo>
                <a:lnTo>
                  <a:pt x="11150" y="13560"/>
                </a:lnTo>
                <a:lnTo>
                  <a:pt x="11115" y="13590"/>
                </a:lnTo>
                <a:lnTo>
                  <a:pt x="11140" y="13640"/>
                </a:lnTo>
                <a:lnTo>
                  <a:pt x="11116" y="13774"/>
                </a:lnTo>
                <a:lnTo>
                  <a:pt x="11131" y="13834"/>
                </a:lnTo>
                <a:lnTo>
                  <a:pt x="11191" y="13876"/>
                </a:lnTo>
                <a:lnTo>
                  <a:pt x="11271" y="13893"/>
                </a:lnTo>
                <a:lnTo>
                  <a:pt x="11458" y="13894"/>
                </a:lnTo>
                <a:lnTo>
                  <a:pt x="11430" y="13913"/>
                </a:lnTo>
                <a:lnTo>
                  <a:pt x="11343" y="13943"/>
                </a:lnTo>
                <a:lnTo>
                  <a:pt x="11324" y="13961"/>
                </a:lnTo>
                <a:lnTo>
                  <a:pt x="11306" y="13968"/>
                </a:lnTo>
                <a:lnTo>
                  <a:pt x="11190" y="14041"/>
                </a:lnTo>
                <a:lnTo>
                  <a:pt x="11047" y="14156"/>
                </a:lnTo>
                <a:lnTo>
                  <a:pt x="11022" y="14184"/>
                </a:lnTo>
                <a:lnTo>
                  <a:pt x="11017" y="14209"/>
                </a:lnTo>
                <a:lnTo>
                  <a:pt x="11028" y="14233"/>
                </a:lnTo>
                <a:lnTo>
                  <a:pt x="11279" y="14501"/>
                </a:lnTo>
                <a:lnTo>
                  <a:pt x="11331" y="14540"/>
                </a:lnTo>
                <a:lnTo>
                  <a:pt x="11401" y="14576"/>
                </a:lnTo>
                <a:lnTo>
                  <a:pt x="11485" y="14605"/>
                </a:lnTo>
                <a:lnTo>
                  <a:pt x="11578" y="14622"/>
                </a:lnTo>
                <a:lnTo>
                  <a:pt x="11673" y="14627"/>
                </a:lnTo>
                <a:lnTo>
                  <a:pt x="11710" y="14618"/>
                </a:lnTo>
                <a:lnTo>
                  <a:pt x="11726" y="14592"/>
                </a:lnTo>
                <a:lnTo>
                  <a:pt x="11750" y="14585"/>
                </a:lnTo>
                <a:lnTo>
                  <a:pt x="11859" y="14572"/>
                </a:lnTo>
                <a:lnTo>
                  <a:pt x="11890" y="14573"/>
                </a:lnTo>
                <a:lnTo>
                  <a:pt x="11871" y="14583"/>
                </a:lnTo>
                <a:lnTo>
                  <a:pt x="11851" y="14589"/>
                </a:lnTo>
                <a:lnTo>
                  <a:pt x="11833" y="14590"/>
                </a:lnTo>
                <a:lnTo>
                  <a:pt x="11815" y="14586"/>
                </a:lnTo>
                <a:lnTo>
                  <a:pt x="11796" y="14596"/>
                </a:lnTo>
                <a:lnTo>
                  <a:pt x="11779" y="14609"/>
                </a:lnTo>
                <a:lnTo>
                  <a:pt x="11773" y="14625"/>
                </a:lnTo>
                <a:lnTo>
                  <a:pt x="11785" y="14647"/>
                </a:lnTo>
                <a:lnTo>
                  <a:pt x="11726" y="14664"/>
                </a:lnTo>
                <a:lnTo>
                  <a:pt x="11695" y="14669"/>
                </a:lnTo>
                <a:lnTo>
                  <a:pt x="11659" y="14670"/>
                </a:lnTo>
                <a:lnTo>
                  <a:pt x="11643" y="14668"/>
                </a:lnTo>
                <a:lnTo>
                  <a:pt x="11610" y="14660"/>
                </a:lnTo>
                <a:lnTo>
                  <a:pt x="11591" y="14659"/>
                </a:lnTo>
                <a:lnTo>
                  <a:pt x="11575" y="14664"/>
                </a:lnTo>
                <a:lnTo>
                  <a:pt x="11567" y="14672"/>
                </a:lnTo>
                <a:lnTo>
                  <a:pt x="11565" y="14679"/>
                </a:lnTo>
                <a:lnTo>
                  <a:pt x="11562" y="14683"/>
                </a:lnTo>
                <a:lnTo>
                  <a:pt x="11495" y="14685"/>
                </a:lnTo>
                <a:lnTo>
                  <a:pt x="11432" y="14670"/>
                </a:lnTo>
                <a:lnTo>
                  <a:pt x="11379" y="14647"/>
                </a:lnTo>
                <a:lnTo>
                  <a:pt x="11340" y="14622"/>
                </a:lnTo>
                <a:lnTo>
                  <a:pt x="11212" y="14459"/>
                </a:lnTo>
                <a:lnTo>
                  <a:pt x="11161" y="14429"/>
                </a:lnTo>
                <a:lnTo>
                  <a:pt x="11112" y="14427"/>
                </a:lnTo>
                <a:lnTo>
                  <a:pt x="11033" y="14457"/>
                </a:lnTo>
                <a:lnTo>
                  <a:pt x="10989" y="14466"/>
                </a:lnTo>
                <a:lnTo>
                  <a:pt x="10897" y="14473"/>
                </a:lnTo>
                <a:lnTo>
                  <a:pt x="10857" y="14483"/>
                </a:lnTo>
                <a:lnTo>
                  <a:pt x="10833" y="14501"/>
                </a:lnTo>
                <a:lnTo>
                  <a:pt x="10836" y="14528"/>
                </a:lnTo>
                <a:lnTo>
                  <a:pt x="10865" y="14554"/>
                </a:lnTo>
                <a:lnTo>
                  <a:pt x="10944" y="14605"/>
                </a:lnTo>
                <a:lnTo>
                  <a:pt x="10996" y="14659"/>
                </a:lnTo>
                <a:lnTo>
                  <a:pt x="11054" y="14707"/>
                </a:lnTo>
                <a:lnTo>
                  <a:pt x="11054" y="14772"/>
                </a:lnTo>
                <a:lnTo>
                  <a:pt x="11047" y="14779"/>
                </a:lnTo>
                <a:lnTo>
                  <a:pt x="11032" y="14771"/>
                </a:lnTo>
                <a:lnTo>
                  <a:pt x="11005" y="14749"/>
                </a:lnTo>
                <a:lnTo>
                  <a:pt x="10972" y="14731"/>
                </a:lnTo>
                <a:lnTo>
                  <a:pt x="10693" y="14642"/>
                </a:lnTo>
                <a:lnTo>
                  <a:pt x="10669" y="14628"/>
                </a:lnTo>
                <a:lnTo>
                  <a:pt x="10649" y="14610"/>
                </a:lnTo>
                <a:lnTo>
                  <a:pt x="10603" y="14593"/>
                </a:lnTo>
                <a:lnTo>
                  <a:pt x="10521" y="14573"/>
                </a:lnTo>
                <a:lnTo>
                  <a:pt x="10430" y="14575"/>
                </a:lnTo>
                <a:lnTo>
                  <a:pt x="10017" y="14674"/>
                </a:lnTo>
                <a:lnTo>
                  <a:pt x="9930" y="14684"/>
                </a:lnTo>
                <a:lnTo>
                  <a:pt x="9682" y="14687"/>
                </a:lnTo>
                <a:lnTo>
                  <a:pt x="9648" y="14677"/>
                </a:lnTo>
                <a:lnTo>
                  <a:pt x="9613" y="14650"/>
                </a:lnTo>
                <a:lnTo>
                  <a:pt x="9568" y="14630"/>
                </a:lnTo>
                <a:lnTo>
                  <a:pt x="9521" y="14623"/>
                </a:lnTo>
                <a:lnTo>
                  <a:pt x="9479" y="14634"/>
                </a:lnTo>
                <a:lnTo>
                  <a:pt x="9451" y="14617"/>
                </a:lnTo>
                <a:lnTo>
                  <a:pt x="9413" y="14606"/>
                </a:lnTo>
                <a:lnTo>
                  <a:pt x="9370" y="14600"/>
                </a:lnTo>
                <a:lnTo>
                  <a:pt x="9331" y="14598"/>
                </a:lnTo>
                <a:lnTo>
                  <a:pt x="9347" y="14619"/>
                </a:lnTo>
                <a:lnTo>
                  <a:pt x="9411" y="14651"/>
                </a:lnTo>
                <a:lnTo>
                  <a:pt x="9433" y="14683"/>
                </a:lnTo>
                <a:lnTo>
                  <a:pt x="9359" y="14683"/>
                </a:lnTo>
                <a:lnTo>
                  <a:pt x="9122" y="14731"/>
                </a:lnTo>
                <a:lnTo>
                  <a:pt x="9047" y="14762"/>
                </a:lnTo>
                <a:lnTo>
                  <a:pt x="8996" y="14768"/>
                </a:lnTo>
                <a:lnTo>
                  <a:pt x="8949" y="14779"/>
                </a:lnTo>
                <a:lnTo>
                  <a:pt x="8921" y="14789"/>
                </a:lnTo>
                <a:lnTo>
                  <a:pt x="8905" y="14786"/>
                </a:lnTo>
                <a:lnTo>
                  <a:pt x="8887" y="14781"/>
                </a:lnTo>
                <a:lnTo>
                  <a:pt x="8869" y="14778"/>
                </a:lnTo>
                <a:lnTo>
                  <a:pt x="8801" y="14781"/>
                </a:lnTo>
                <a:lnTo>
                  <a:pt x="8737" y="14791"/>
                </a:lnTo>
                <a:lnTo>
                  <a:pt x="8680" y="14809"/>
                </a:lnTo>
                <a:lnTo>
                  <a:pt x="8631" y="14838"/>
                </a:lnTo>
                <a:lnTo>
                  <a:pt x="8586" y="14883"/>
                </a:lnTo>
                <a:lnTo>
                  <a:pt x="8557" y="14903"/>
                </a:lnTo>
                <a:lnTo>
                  <a:pt x="8518" y="14911"/>
                </a:lnTo>
                <a:lnTo>
                  <a:pt x="8494" y="14920"/>
                </a:lnTo>
                <a:lnTo>
                  <a:pt x="8407" y="14971"/>
                </a:lnTo>
                <a:lnTo>
                  <a:pt x="8404" y="14978"/>
                </a:lnTo>
                <a:lnTo>
                  <a:pt x="8388" y="14999"/>
                </a:lnTo>
                <a:lnTo>
                  <a:pt x="8370" y="15013"/>
                </a:lnTo>
                <a:lnTo>
                  <a:pt x="8361" y="15001"/>
                </a:lnTo>
                <a:lnTo>
                  <a:pt x="8355" y="14989"/>
                </a:lnTo>
                <a:lnTo>
                  <a:pt x="8340" y="14986"/>
                </a:lnTo>
                <a:lnTo>
                  <a:pt x="8326" y="14993"/>
                </a:lnTo>
                <a:lnTo>
                  <a:pt x="8319" y="15013"/>
                </a:lnTo>
                <a:lnTo>
                  <a:pt x="8315" y="15086"/>
                </a:lnTo>
                <a:lnTo>
                  <a:pt x="8306" y="15117"/>
                </a:lnTo>
                <a:lnTo>
                  <a:pt x="8288" y="15140"/>
                </a:lnTo>
                <a:lnTo>
                  <a:pt x="8146" y="15185"/>
                </a:lnTo>
                <a:lnTo>
                  <a:pt x="8103" y="15221"/>
                </a:lnTo>
                <a:lnTo>
                  <a:pt x="7928" y="15287"/>
                </a:lnTo>
                <a:lnTo>
                  <a:pt x="7886" y="15299"/>
                </a:lnTo>
                <a:lnTo>
                  <a:pt x="7845" y="15304"/>
                </a:lnTo>
                <a:lnTo>
                  <a:pt x="7804" y="15306"/>
                </a:lnTo>
                <a:lnTo>
                  <a:pt x="7771" y="15315"/>
                </a:lnTo>
                <a:lnTo>
                  <a:pt x="7470" y="15486"/>
                </a:lnTo>
                <a:lnTo>
                  <a:pt x="7439" y="15514"/>
                </a:lnTo>
                <a:lnTo>
                  <a:pt x="7426" y="15522"/>
                </a:lnTo>
                <a:lnTo>
                  <a:pt x="7434" y="15533"/>
                </a:lnTo>
                <a:lnTo>
                  <a:pt x="7432" y="15541"/>
                </a:lnTo>
                <a:lnTo>
                  <a:pt x="7409" y="15557"/>
                </a:lnTo>
                <a:lnTo>
                  <a:pt x="7443" y="15567"/>
                </a:lnTo>
                <a:lnTo>
                  <a:pt x="7474" y="15560"/>
                </a:lnTo>
                <a:lnTo>
                  <a:pt x="7504" y="15543"/>
                </a:lnTo>
                <a:lnTo>
                  <a:pt x="7536" y="15533"/>
                </a:lnTo>
                <a:lnTo>
                  <a:pt x="7658" y="15539"/>
                </a:lnTo>
                <a:lnTo>
                  <a:pt x="7706" y="15533"/>
                </a:lnTo>
                <a:lnTo>
                  <a:pt x="7722" y="15527"/>
                </a:lnTo>
                <a:lnTo>
                  <a:pt x="7734" y="15519"/>
                </a:lnTo>
                <a:lnTo>
                  <a:pt x="7749" y="15512"/>
                </a:lnTo>
                <a:lnTo>
                  <a:pt x="7775" y="15509"/>
                </a:lnTo>
                <a:lnTo>
                  <a:pt x="7800" y="15513"/>
                </a:lnTo>
                <a:lnTo>
                  <a:pt x="7841" y="15529"/>
                </a:lnTo>
                <a:lnTo>
                  <a:pt x="7888" y="15537"/>
                </a:lnTo>
                <a:lnTo>
                  <a:pt x="7918" y="15555"/>
                </a:lnTo>
                <a:lnTo>
                  <a:pt x="7944" y="15557"/>
                </a:lnTo>
                <a:lnTo>
                  <a:pt x="7960" y="15553"/>
                </a:lnTo>
                <a:lnTo>
                  <a:pt x="7976" y="15547"/>
                </a:lnTo>
                <a:lnTo>
                  <a:pt x="8004" y="15533"/>
                </a:lnTo>
                <a:lnTo>
                  <a:pt x="7978" y="15514"/>
                </a:lnTo>
                <a:lnTo>
                  <a:pt x="7978" y="15492"/>
                </a:lnTo>
                <a:lnTo>
                  <a:pt x="7999" y="15472"/>
                </a:lnTo>
                <a:lnTo>
                  <a:pt x="8033" y="15462"/>
                </a:lnTo>
                <a:lnTo>
                  <a:pt x="8028" y="15454"/>
                </a:lnTo>
                <a:lnTo>
                  <a:pt x="8020" y="15450"/>
                </a:lnTo>
                <a:lnTo>
                  <a:pt x="8097" y="15406"/>
                </a:lnTo>
                <a:lnTo>
                  <a:pt x="8138" y="15389"/>
                </a:lnTo>
                <a:lnTo>
                  <a:pt x="8183" y="15377"/>
                </a:lnTo>
                <a:lnTo>
                  <a:pt x="8334" y="15378"/>
                </a:lnTo>
                <a:lnTo>
                  <a:pt x="8377" y="15365"/>
                </a:lnTo>
                <a:lnTo>
                  <a:pt x="8413" y="15355"/>
                </a:lnTo>
                <a:lnTo>
                  <a:pt x="8570" y="15331"/>
                </a:lnTo>
                <a:lnTo>
                  <a:pt x="8693" y="15341"/>
                </a:lnTo>
                <a:lnTo>
                  <a:pt x="8753" y="15338"/>
                </a:lnTo>
                <a:lnTo>
                  <a:pt x="8809" y="15318"/>
                </a:lnTo>
                <a:lnTo>
                  <a:pt x="8826" y="15337"/>
                </a:lnTo>
                <a:lnTo>
                  <a:pt x="8848" y="15340"/>
                </a:lnTo>
                <a:lnTo>
                  <a:pt x="8873" y="15332"/>
                </a:lnTo>
                <a:lnTo>
                  <a:pt x="8898" y="15318"/>
                </a:lnTo>
                <a:lnTo>
                  <a:pt x="8904" y="15325"/>
                </a:lnTo>
                <a:lnTo>
                  <a:pt x="8911" y="15328"/>
                </a:lnTo>
                <a:lnTo>
                  <a:pt x="8927" y="15331"/>
                </a:lnTo>
                <a:lnTo>
                  <a:pt x="8798" y="15376"/>
                </a:lnTo>
                <a:lnTo>
                  <a:pt x="8784" y="15383"/>
                </a:lnTo>
                <a:lnTo>
                  <a:pt x="8779" y="15395"/>
                </a:lnTo>
                <a:lnTo>
                  <a:pt x="8779" y="15420"/>
                </a:lnTo>
                <a:lnTo>
                  <a:pt x="8789" y="15431"/>
                </a:lnTo>
                <a:lnTo>
                  <a:pt x="8806" y="15458"/>
                </a:lnTo>
                <a:lnTo>
                  <a:pt x="8811" y="15485"/>
                </a:lnTo>
                <a:lnTo>
                  <a:pt x="8786" y="15497"/>
                </a:lnTo>
                <a:lnTo>
                  <a:pt x="8749" y="15503"/>
                </a:lnTo>
                <a:lnTo>
                  <a:pt x="8742" y="15517"/>
                </a:lnTo>
                <a:lnTo>
                  <a:pt x="8753" y="15534"/>
                </a:lnTo>
                <a:lnTo>
                  <a:pt x="8794" y="15576"/>
                </a:lnTo>
                <a:lnTo>
                  <a:pt x="8960" y="15675"/>
                </a:lnTo>
                <a:lnTo>
                  <a:pt x="8997" y="15671"/>
                </a:lnTo>
                <a:lnTo>
                  <a:pt x="9034" y="15656"/>
                </a:lnTo>
                <a:lnTo>
                  <a:pt x="9092" y="15653"/>
                </a:lnTo>
                <a:lnTo>
                  <a:pt x="9064" y="15670"/>
                </a:lnTo>
                <a:lnTo>
                  <a:pt x="8975" y="15704"/>
                </a:lnTo>
                <a:lnTo>
                  <a:pt x="8952" y="15708"/>
                </a:lnTo>
                <a:lnTo>
                  <a:pt x="8944" y="15711"/>
                </a:lnTo>
                <a:lnTo>
                  <a:pt x="8938" y="15718"/>
                </a:lnTo>
                <a:lnTo>
                  <a:pt x="8928" y="15742"/>
                </a:lnTo>
                <a:lnTo>
                  <a:pt x="8921" y="15746"/>
                </a:lnTo>
                <a:lnTo>
                  <a:pt x="8882" y="15760"/>
                </a:lnTo>
                <a:lnTo>
                  <a:pt x="8836" y="15793"/>
                </a:lnTo>
                <a:lnTo>
                  <a:pt x="8801" y="15836"/>
                </a:lnTo>
                <a:lnTo>
                  <a:pt x="8794" y="15879"/>
                </a:lnTo>
                <a:lnTo>
                  <a:pt x="8818" y="15905"/>
                </a:lnTo>
                <a:lnTo>
                  <a:pt x="8917" y="15972"/>
                </a:lnTo>
                <a:lnTo>
                  <a:pt x="8951" y="15985"/>
                </a:lnTo>
                <a:lnTo>
                  <a:pt x="9010" y="15980"/>
                </a:lnTo>
                <a:lnTo>
                  <a:pt x="9122" y="15960"/>
                </a:lnTo>
                <a:lnTo>
                  <a:pt x="9181" y="15960"/>
                </a:lnTo>
                <a:lnTo>
                  <a:pt x="9181" y="15973"/>
                </a:lnTo>
                <a:lnTo>
                  <a:pt x="9069" y="16014"/>
                </a:lnTo>
                <a:lnTo>
                  <a:pt x="9031" y="16020"/>
                </a:lnTo>
                <a:lnTo>
                  <a:pt x="9008" y="16017"/>
                </a:lnTo>
                <a:lnTo>
                  <a:pt x="8961" y="16006"/>
                </a:lnTo>
                <a:lnTo>
                  <a:pt x="8944" y="16007"/>
                </a:lnTo>
                <a:lnTo>
                  <a:pt x="8930" y="16022"/>
                </a:lnTo>
                <a:lnTo>
                  <a:pt x="8927" y="16042"/>
                </a:lnTo>
                <a:lnTo>
                  <a:pt x="8932" y="16063"/>
                </a:lnTo>
                <a:lnTo>
                  <a:pt x="8944" y="16079"/>
                </a:lnTo>
                <a:lnTo>
                  <a:pt x="8919" y="16104"/>
                </a:lnTo>
                <a:lnTo>
                  <a:pt x="8895" y="16139"/>
                </a:lnTo>
                <a:lnTo>
                  <a:pt x="8877" y="16179"/>
                </a:lnTo>
                <a:lnTo>
                  <a:pt x="8857" y="16251"/>
                </a:lnTo>
                <a:lnTo>
                  <a:pt x="8828" y="16290"/>
                </a:lnTo>
                <a:lnTo>
                  <a:pt x="8764" y="16351"/>
                </a:lnTo>
                <a:lnTo>
                  <a:pt x="8638" y="16438"/>
                </a:lnTo>
                <a:lnTo>
                  <a:pt x="8380" y="16546"/>
                </a:lnTo>
                <a:lnTo>
                  <a:pt x="8340" y="16552"/>
                </a:lnTo>
                <a:lnTo>
                  <a:pt x="8296" y="16554"/>
                </a:lnTo>
                <a:lnTo>
                  <a:pt x="8260" y="16559"/>
                </a:lnTo>
                <a:lnTo>
                  <a:pt x="8229" y="16568"/>
                </a:lnTo>
                <a:lnTo>
                  <a:pt x="8164" y="16606"/>
                </a:lnTo>
                <a:lnTo>
                  <a:pt x="8122" y="16625"/>
                </a:lnTo>
                <a:lnTo>
                  <a:pt x="8079" y="16640"/>
                </a:lnTo>
                <a:lnTo>
                  <a:pt x="8015" y="16649"/>
                </a:lnTo>
                <a:lnTo>
                  <a:pt x="8000" y="16659"/>
                </a:lnTo>
                <a:lnTo>
                  <a:pt x="7990" y="16671"/>
                </a:lnTo>
                <a:lnTo>
                  <a:pt x="7975" y="16680"/>
                </a:lnTo>
                <a:lnTo>
                  <a:pt x="7950" y="16685"/>
                </a:lnTo>
                <a:lnTo>
                  <a:pt x="7682" y="16680"/>
                </a:lnTo>
                <a:lnTo>
                  <a:pt x="7599" y="16700"/>
                </a:lnTo>
                <a:lnTo>
                  <a:pt x="7603" y="16750"/>
                </a:lnTo>
                <a:lnTo>
                  <a:pt x="7532" y="16722"/>
                </a:lnTo>
                <a:lnTo>
                  <a:pt x="7502" y="16723"/>
                </a:lnTo>
                <a:lnTo>
                  <a:pt x="7462" y="16744"/>
                </a:lnTo>
                <a:lnTo>
                  <a:pt x="7409" y="16787"/>
                </a:lnTo>
                <a:lnTo>
                  <a:pt x="7377" y="16806"/>
                </a:lnTo>
                <a:lnTo>
                  <a:pt x="7335" y="16820"/>
                </a:lnTo>
                <a:lnTo>
                  <a:pt x="7263" y="16826"/>
                </a:lnTo>
                <a:lnTo>
                  <a:pt x="7246" y="16833"/>
                </a:lnTo>
                <a:lnTo>
                  <a:pt x="7245" y="16848"/>
                </a:lnTo>
                <a:lnTo>
                  <a:pt x="7255" y="16867"/>
                </a:lnTo>
                <a:lnTo>
                  <a:pt x="7259" y="16884"/>
                </a:lnTo>
                <a:lnTo>
                  <a:pt x="7239" y="16891"/>
                </a:lnTo>
                <a:lnTo>
                  <a:pt x="7191" y="16887"/>
                </a:lnTo>
                <a:lnTo>
                  <a:pt x="7108" y="16872"/>
                </a:lnTo>
                <a:lnTo>
                  <a:pt x="7067" y="16868"/>
                </a:lnTo>
                <a:lnTo>
                  <a:pt x="7082" y="16891"/>
                </a:lnTo>
                <a:lnTo>
                  <a:pt x="7019" y="16904"/>
                </a:lnTo>
                <a:lnTo>
                  <a:pt x="6977" y="16904"/>
                </a:lnTo>
                <a:lnTo>
                  <a:pt x="6862" y="16873"/>
                </a:lnTo>
                <a:lnTo>
                  <a:pt x="6837" y="16870"/>
                </a:lnTo>
                <a:lnTo>
                  <a:pt x="6778" y="16868"/>
                </a:lnTo>
                <a:lnTo>
                  <a:pt x="6742" y="16872"/>
                </a:lnTo>
                <a:lnTo>
                  <a:pt x="6718" y="16880"/>
                </a:lnTo>
                <a:lnTo>
                  <a:pt x="6715" y="16892"/>
                </a:lnTo>
                <a:lnTo>
                  <a:pt x="6741" y="16903"/>
                </a:lnTo>
                <a:lnTo>
                  <a:pt x="6741" y="16913"/>
                </a:lnTo>
                <a:lnTo>
                  <a:pt x="6710" y="16913"/>
                </a:lnTo>
                <a:lnTo>
                  <a:pt x="6703" y="16957"/>
                </a:lnTo>
                <a:lnTo>
                  <a:pt x="6635" y="16987"/>
                </a:lnTo>
                <a:lnTo>
                  <a:pt x="6546" y="17003"/>
                </a:lnTo>
                <a:lnTo>
                  <a:pt x="6479" y="17008"/>
                </a:lnTo>
                <a:lnTo>
                  <a:pt x="6451" y="17015"/>
                </a:lnTo>
                <a:lnTo>
                  <a:pt x="6386" y="17048"/>
                </a:lnTo>
                <a:lnTo>
                  <a:pt x="6345" y="17055"/>
                </a:lnTo>
                <a:lnTo>
                  <a:pt x="6267" y="17058"/>
                </a:lnTo>
                <a:lnTo>
                  <a:pt x="6246" y="17068"/>
                </a:lnTo>
                <a:lnTo>
                  <a:pt x="6264" y="17090"/>
                </a:lnTo>
                <a:lnTo>
                  <a:pt x="6264" y="17101"/>
                </a:lnTo>
                <a:lnTo>
                  <a:pt x="6243" y="17107"/>
                </a:lnTo>
                <a:lnTo>
                  <a:pt x="6237" y="17112"/>
                </a:lnTo>
                <a:lnTo>
                  <a:pt x="6241" y="17118"/>
                </a:lnTo>
                <a:lnTo>
                  <a:pt x="6249" y="17125"/>
                </a:lnTo>
                <a:lnTo>
                  <a:pt x="6249" y="17138"/>
                </a:lnTo>
                <a:lnTo>
                  <a:pt x="6234" y="17142"/>
                </a:lnTo>
                <a:lnTo>
                  <a:pt x="6219" y="17148"/>
                </a:lnTo>
                <a:lnTo>
                  <a:pt x="6261" y="17148"/>
                </a:lnTo>
                <a:lnTo>
                  <a:pt x="6382" y="17137"/>
                </a:lnTo>
                <a:lnTo>
                  <a:pt x="6413" y="17125"/>
                </a:lnTo>
                <a:lnTo>
                  <a:pt x="6452" y="17138"/>
                </a:lnTo>
                <a:lnTo>
                  <a:pt x="6537" y="17144"/>
                </a:lnTo>
                <a:lnTo>
                  <a:pt x="6576" y="17160"/>
                </a:lnTo>
                <a:lnTo>
                  <a:pt x="6591" y="17148"/>
                </a:lnTo>
                <a:lnTo>
                  <a:pt x="6621" y="17162"/>
                </a:lnTo>
                <a:lnTo>
                  <a:pt x="6639" y="17183"/>
                </a:lnTo>
                <a:lnTo>
                  <a:pt x="6648" y="17208"/>
                </a:lnTo>
                <a:lnTo>
                  <a:pt x="6650" y="17235"/>
                </a:lnTo>
                <a:lnTo>
                  <a:pt x="6662" y="17277"/>
                </a:lnTo>
                <a:lnTo>
                  <a:pt x="6655" y="17294"/>
                </a:lnTo>
                <a:lnTo>
                  <a:pt x="6621" y="17311"/>
                </a:lnTo>
                <a:lnTo>
                  <a:pt x="6583" y="17319"/>
                </a:lnTo>
                <a:lnTo>
                  <a:pt x="6510" y="17326"/>
                </a:lnTo>
                <a:lnTo>
                  <a:pt x="6479" y="17340"/>
                </a:lnTo>
                <a:lnTo>
                  <a:pt x="6454" y="17358"/>
                </a:lnTo>
                <a:lnTo>
                  <a:pt x="6430" y="17366"/>
                </a:lnTo>
                <a:lnTo>
                  <a:pt x="6399" y="17370"/>
                </a:lnTo>
                <a:lnTo>
                  <a:pt x="6352" y="17370"/>
                </a:lnTo>
                <a:lnTo>
                  <a:pt x="6395" y="17376"/>
                </a:lnTo>
                <a:lnTo>
                  <a:pt x="6502" y="17416"/>
                </a:lnTo>
                <a:lnTo>
                  <a:pt x="6502" y="17427"/>
                </a:lnTo>
                <a:lnTo>
                  <a:pt x="6497" y="17445"/>
                </a:lnTo>
                <a:lnTo>
                  <a:pt x="6528" y="17446"/>
                </a:lnTo>
                <a:lnTo>
                  <a:pt x="6553" y="17431"/>
                </a:lnTo>
                <a:lnTo>
                  <a:pt x="6532" y="17404"/>
                </a:lnTo>
                <a:lnTo>
                  <a:pt x="6570" y="17397"/>
                </a:lnTo>
                <a:lnTo>
                  <a:pt x="6873" y="17416"/>
                </a:lnTo>
                <a:lnTo>
                  <a:pt x="6920" y="17415"/>
                </a:lnTo>
                <a:lnTo>
                  <a:pt x="7088" y="17396"/>
                </a:lnTo>
                <a:lnTo>
                  <a:pt x="7121" y="17379"/>
                </a:lnTo>
                <a:lnTo>
                  <a:pt x="7129" y="17360"/>
                </a:lnTo>
                <a:lnTo>
                  <a:pt x="7098" y="17347"/>
                </a:lnTo>
                <a:lnTo>
                  <a:pt x="7110" y="17322"/>
                </a:lnTo>
                <a:lnTo>
                  <a:pt x="7100" y="17306"/>
                </a:lnTo>
                <a:lnTo>
                  <a:pt x="7074" y="17299"/>
                </a:lnTo>
                <a:lnTo>
                  <a:pt x="7039" y="17299"/>
                </a:lnTo>
                <a:lnTo>
                  <a:pt x="7065" y="17291"/>
                </a:lnTo>
                <a:lnTo>
                  <a:pt x="7188" y="17286"/>
                </a:lnTo>
                <a:lnTo>
                  <a:pt x="7251" y="17273"/>
                </a:lnTo>
                <a:lnTo>
                  <a:pt x="7276" y="17264"/>
                </a:lnTo>
                <a:lnTo>
                  <a:pt x="7276" y="17277"/>
                </a:lnTo>
                <a:lnTo>
                  <a:pt x="7193" y="17287"/>
                </a:lnTo>
                <a:lnTo>
                  <a:pt x="7157" y="17322"/>
                </a:lnTo>
                <a:lnTo>
                  <a:pt x="7169" y="17363"/>
                </a:lnTo>
                <a:lnTo>
                  <a:pt x="7231" y="17393"/>
                </a:lnTo>
                <a:lnTo>
                  <a:pt x="7231" y="17404"/>
                </a:lnTo>
                <a:lnTo>
                  <a:pt x="7203" y="17396"/>
                </a:lnTo>
                <a:lnTo>
                  <a:pt x="7180" y="17399"/>
                </a:lnTo>
                <a:lnTo>
                  <a:pt x="7127" y="17416"/>
                </a:lnTo>
                <a:lnTo>
                  <a:pt x="7023" y="17427"/>
                </a:lnTo>
                <a:lnTo>
                  <a:pt x="6949" y="17447"/>
                </a:lnTo>
                <a:lnTo>
                  <a:pt x="6920" y="17451"/>
                </a:lnTo>
                <a:lnTo>
                  <a:pt x="6889" y="17448"/>
                </a:lnTo>
                <a:lnTo>
                  <a:pt x="6832" y="17439"/>
                </a:lnTo>
                <a:lnTo>
                  <a:pt x="6800" y="17439"/>
                </a:lnTo>
                <a:lnTo>
                  <a:pt x="6805" y="17445"/>
                </a:lnTo>
                <a:lnTo>
                  <a:pt x="6810" y="17458"/>
                </a:lnTo>
                <a:lnTo>
                  <a:pt x="6815" y="17464"/>
                </a:lnTo>
                <a:lnTo>
                  <a:pt x="6648" y="17452"/>
                </a:lnTo>
                <a:lnTo>
                  <a:pt x="6634" y="17464"/>
                </a:lnTo>
                <a:lnTo>
                  <a:pt x="6676" y="17487"/>
                </a:lnTo>
                <a:lnTo>
                  <a:pt x="6783" y="17500"/>
                </a:lnTo>
                <a:lnTo>
                  <a:pt x="6815" y="17533"/>
                </a:lnTo>
                <a:lnTo>
                  <a:pt x="6795" y="17551"/>
                </a:lnTo>
                <a:lnTo>
                  <a:pt x="6847" y="17569"/>
                </a:lnTo>
                <a:lnTo>
                  <a:pt x="6989" y="17592"/>
                </a:lnTo>
                <a:lnTo>
                  <a:pt x="7011" y="17601"/>
                </a:lnTo>
                <a:lnTo>
                  <a:pt x="7023" y="17602"/>
                </a:lnTo>
                <a:lnTo>
                  <a:pt x="7042" y="17598"/>
                </a:lnTo>
                <a:lnTo>
                  <a:pt x="7060" y="17582"/>
                </a:lnTo>
                <a:lnTo>
                  <a:pt x="7101" y="17573"/>
                </a:lnTo>
                <a:lnTo>
                  <a:pt x="7121" y="17561"/>
                </a:lnTo>
                <a:lnTo>
                  <a:pt x="7138" y="17546"/>
                </a:lnTo>
                <a:lnTo>
                  <a:pt x="7157" y="17533"/>
                </a:lnTo>
                <a:lnTo>
                  <a:pt x="7191" y="17522"/>
                </a:lnTo>
                <a:lnTo>
                  <a:pt x="7224" y="17518"/>
                </a:lnTo>
                <a:lnTo>
                  <a:pt x="7417" y="17520"/>
                </a:lnTo>
                <a:lnTo>
                  <a:pt x="7455" y="17501"/>
                </a:lnTo>
                <a:lnTo>
                  <a:pt x="7470" y="17496"/>
                </a:lnTo>
                <a:lnTo>
                  <a:pt x="7500" y="17509"/>
                </a:lnTo>
                <a:lnTo>
                  <a:pt x="7519" y="17512"/>
                </a:lnTo>
                <a:lnTo>
                  <a:pt x="7559" y="17464"/>
                </a:lnTo>
                <a:lnTo>
                  <a:pt x="7564" y="17451"/>
                </a:lnTo>
                <a:lnTo>
                  <a:pt x="7564" y="17444"/>
                </a:lnTo>
                <a:lnTo>
                  <a:pt x="7569" y="17441"/>
                </a:lnTo>
                <a:lnTo>
                  <a:pt x="7589" y="17439"/>
                </a:lnTo>
                <a:lnTo>
                  <a:pt x="7593" y="17397"/>
                </a:lnTo>
                <a:lnTo>
                  <a:pt x="7665" y="17372"/>
                </a:lnTo>
                <a:lnTo>
                  <a:pt x="7755" y="17360"/>
                </a:lnTo>
                <a:lnTo>
                  <a:pt x="7819" y="17357"/>
                </a:lnTo>
                <a:lnTo>
                  <a:pt x="7982" y="17368"/>
                </a:lnTo>
                <a:lnTo>
                  <a:pt x="8065" y="17366"/>
                </a:lnTo>
                <a:lnTo>
                  <a:pt x="8140" y="17347"/>
                </a:lnTo>
                <a:lnTo>
                  <a:pt x="8108" y="17331"/>
                </a:lnTo>
                <a:lnTo>
                  <a:pt x="8090" y="17315"/>
                </a:lnTo>
                <a:lnTo>
                  <a:pt x="8098" y="17303"/>
                </a:lnTo>
                <a:lnTo>
                  <a:pt x="8140" y="17299"/>
                </a:lnTo>
                <a:lnTo>
                  <a:pt x="8158" y="17312"/>
                </a:lnTo>
                <a:lnTo>
                  <a:pt x="8177" y="17320"/>
                </a:lnTo>
                <a:lnTo>
                  <a:pt x="8199" y="17323"/>
                </a:lnTo>
                <a:lnTo>
                  <a:pt x="8213" y="17319"/>
                </a:lnTo>
                <a:lnTo>
                  <a:pt x="8230" y="17305"/>
                </a:lnTo>
                <a:lnTo>
                  <a:pt x="8242" y="17299"/>
                </a:lnTo>
                <a:lnTo>
                  <a:pt x="8259" y="17281"/>
                </a:lnTo>
                <a:lnTo>
                  <a:pt x="8273" y="17276"/>
                </a:lnTo>
                <a:lnTo>
                  <a:pt x="8288" y="17288"/>
                </a:lnTo>
                <a:lnTo>
                  <a:pt x="8289" y="17303"/>
                </a:lnTo>
                <a:lnTo>
                  <a:pt x="8278" y="17319"/>
                </a:lnTo>
                <a:lnTo>
                  <a:pt x="8265" y="17330"/>
                </a:lnTo>
                <a:lnTo>
                  <a:pt x="8259" y="17334"/>
                </a:lnTo>
                <a:lnTo>
                  <a:pt x="8279" y="17354"/>
                </a:lnTo>
                <a:lnTo>
                  <a:pt x="8312" y="17366"/>
                </a:lnTo>
                <a:lnTo>
                  <a:pt x="8352" y="17371"/>
                </a:lnTo>
                <a:lnTo>
                  <a:pt x="8392" y="17370"/>
                </a:lnTo>
                <a:lnTo>
                  <a:pt x="8371" y="17385"/>
                </a:lnTo>
                <a:lnTo>
                  <a:pt x="8332" y="17387"/>
                </a:lnTo>
                <a:lnTo>
                  <a:pt x="8242" y="17382"/>
                </a:lnTo>
                <a:lnTo>
                  <a:pt x="8270" y="17412"/>
                </a:lnTo>
                <a:lnTo>
                  <a:pt x="8323" y="17443"/>
                </a:lnTo>
                <a:lnTo>
                  <a:pt x="8381" y="17465"/>
                </a:lnTo>
                <a:lnTo>
                  <a:pt x="8428" y="17474"/>
                </a:lnTo>
                <a:lnTo>
                  <a:pt x="8599" y="17461"/>
                </a:lnTo>
                <a:lnTo>
                  <a:pt x="8631" y="17451"/>
                </a:lnTo>
                <a:lnTo>
                  <a:pt x="8748" y="17483"/>
                </a:lnTo>
                <a:lnTo>
                  <a:pt x="8834" y="17487"/>
                </a:lnTo>
                <a:lnTo>
                  <a:pt x="8859" y="17486"/>
                </a:lnTo>
                <a:lnTo>
                  <a:pt x="8877" y="17480"/>
                </a:lnTo>
                <a:lnTo>
                  <a:pt x="8902" y="17465"/>
                </a:lnTo>
                <a:lnTo>
                  <a:pt x="8913" y="17468"/>
                </a:lnTo>
                <a:lnTo>
                  <a:pt x="8915" y="17480"/>
                </a:lnTo>
                <a:lnTo>
                  <a:pt x="8914" y="17491"/>
                </a:lnTo>
                <a:lnTo>
                  <a:pt x="8868" y="17529"/>
                </a:lnTo>
                <a:lnTo>
                  <a:pt x="8764" y="17542"/>
                </a:lnTo>
                <a:lnTo>
                  <a:pt x="8653" y="17545"/>
                </a:lnTo>
                <a:lnTo>
                  <a:pt x="8586" y="17556"/>
                </a:lnTo>
                <a:lnTo>
                  <a:pt x="8571" y="17549"/>
                </a:lnTo>
                <a:lnTo>
                  <a:pt x="8556" y="17543"/>
                </a:lnTo>
                <a:lnTo>
                  <a:pt x="8556" y="17533"/>
                </a:lnTo>
                <a:lnTo>
                  <a:pt x="8570" y="17533"/>
                </a:lnTo>
                <a:lnTo>
                  <a:pt x="8556" y="17520"/>
                </a:lnTo>
                <a:lnTo>
                  <a:pt x="8542" y="17530"/>
                </a:lnTo>
                <a:lnTo>
                  <a:pt x="8519" y="17551"/>
                </a:lnTo>
                <a:lnTo>
                  <a:pt x="8511" y="17556"/>
                </a:lnTo>
                <a:lnTo>
                  <a:pt x="8436" y="17568"/>
                </a:lnTo>
                <a:lnTo>
                  <a:pt x="8437" y="17594"/>
                </a:lnTo>
                <a:lnTo>
                  <a:pt x="8456" y="17616"/>
                </a:lnTo>
                <a:lnTo>
                  <a:pt x="8462" y="17633"/>
                </a:lnTo>
                <a:lnTo>
                  <a:pt x="8420" y="17649"/>
                </a:lnTo>
                <a:lnTo>
                  <a:pt x="8425" y="17661"/>
                </a:lnTo>
                <a:lnTo>
                  <a:pt x="8429" y="17665"/>
                </a:lnTo>
                <a:lnTo>
                  <a:pt x="8436" y="17671"/>
                </a:lnTo>
                <a:lnTo>
                  <a:pt x="8474" y="17673"/>
                </a:lnTo>
                <a:lnTo>
                  <a:pt x="8603" y="17699"/>
                </a:lnTo>
                <a:lnTo>
                  <a:pt x="8631" y="17700"/>
                </a:lnTo>
                <a:lnTo>
                  <a:pt x="8639" y="17682"/>
                </a:lnTo>
                <a:lnTo>
                  <a:pt x="8659" y="17683"/>
                </a:lnTo>
                <a:lnTo>
                  <a:pt x="8683" y="17691"/>
                </a:lnTo>
                <a:lnTo>
                  <a:pt x="8705" y="17694"/>
                </a:lnTo>
                <a:lnTo>
                  <a:pt x="8726" y="17687"/>
                </a:lnTo>
                <a:lnTo>
                  <a:pt x="8756" y="17669"/>
                </a:lnTo>
                <a:lnTo>
                  <a:pt x="8779" y="17659"/>
                </a:lnTo>
                <a:lnTo>
                  <a:pt x="8802" y="17654"/>
                </a:lnTo>
                <a:lnTo>
                  <a:pt x="8823" y="17655"/>
                </a:lnTo>
                <a:lnTo>
                  <a:pt x="8877" y="17661"/>
                </a:lnTo>
                <a:lnTo>
                  <a:pt x="8899" y="17669"/>
                </a:lnTo>
                <a:lnTo>
                  <a:pt x="8914" y="17671"/>
                </a:lnTo>
                <a:lnTo>
                  <a:pt x="8924" y="17668"/>
                </a:lnTo>
                <a:lnTo>
                  <a:pt x="8944" y="17652"/>
                </a:lnTo>
                <a:lnTo>
                  <a:pt x="8951" y="17649"/>
                </a:lnTo>
                <a:lnTo>
                  <a:pt x="8965" y="17650"/>
                </a:lnTo>
                <a:lnTo>
                  <a:pt x="8982" y="17654"/>
                </a:lnTo>
                <a:lnTo>
                  <a:pt x="8997" y="17659"/>
                </a:lnTo>
                <a:lnTo>
                  <a:pt x="9003" y="17665"/>
                </a:lnTo>
                <a:lnTo>
                  <a:pt x="9009" y="17674"/>
                </a:lnTo>
                <a:lnTo>
                  <a:pt x="9021" y="17671"/>
                </a:lnTo>
                <a:lnTo>
                  <a:pt x="9031" y="17664"/>
                </a:lnTo>
                <a:lnTo>
                  <a:pt x="9031" y="17659"/>
                </a:lnTo>
                <a:lnTo>
                  <a:pt x="9122" y="17659"/>
                </a:lnTo>
                <a:lnTo>
                  <a:pt x="9106" y="17644"/>
                </a:lnTo>
                <a:lnTo>
                  <a:pt x="9083" y="17628"/>
                </a:lnTo>
                <a:lnTo>
                  <a:pt x="9067" y="17612"/>
                </a:lnTo>
                <a:lnTo>
                  <a:pt x="9069" y="17596"/>
                </a:lnTo>
                <a:lnTo>
                  <a:pt x="9088" y="17585"/>
                </a:lnTo>
                <a:lnTo>
                  <a:pt x="9117" y="17576"/>
                </a:lnTo>
                <a:lnTo>
                  <a:pt x="9148" y="17570"/>
                </a:lnTo>
                <a:lnTo>
                  <a:pt x="9382" y="17556"/>
                </a:lnTo>
                <a:lnTo>
                  <a:pt x="9410" y="17560"/>
                </a:lnTo>
                <a:lnTo>
                  <a:pt x="9429" y="17570"/>
                </a:lnTo>
                <a:lnTo>
                  <a:pt x="9464" y="17602"/>
                </a:lnTo>
                <a:lnTo>
                  <a:pt x="9484" y="17615"/>
                </a:lnTo>
                <a:lnTo>
                  <a:pt x="9522" y="17627"/>
                </a:lnTo>
                <a:lnTo>
                  <a:pt x="9539" y="17636"/>
                </a:lnTo>
                <a:lnTo>
                  <a:pt x="9565" y="17658"/>
                </a:lnTo>
                <a:lnTo>
                  <a:pt x="9590" y="17686"/>
                </a:lnTo>
                <a:lnTo>
                  <a:pt x="9611" y="17718"/>
                </a:lnTo>
                <a:lnTo>
                  <a:pt x="9627" y="17751"/>
                </a:lnTo>
                <a:lnTo>
                  <a:pt x="9621" y="17752"/>
                </a:lnTo>
                <a:lnTo>
                  <a:pt x="9615" y="17753"/>
                </a:lnTo>
                <a:lnTo>
                  <a:pt x="9611" y="17756"/>
                </a:lnTo>
                <a:lnTo>
                  <a:pt x="9613" y="17764"/>
                </a:lnTo>
                <a:lnTo>
                  <a:pt x="9636" y="17781"/>
                </a:lnTo>
                <a:lnTo>
                  <a:pt x="9679" y="17801"/>
                </a:lnTo>
                <a:lnTo>
                  <a:pt x="9728" y="17814"/>
                </a:lnTo>
                <a:lnTo>
                  <a:pt x="9767" y="17804"/>
                </a:lnTo>
                <a:lnTo>
                  <a:pt x="9798" y="17806"/>
                </a:lnTo>
                <a:lnTo>
                  <a:pt x="9925" y="17857"/>
                </a:lnTo>
                <a:lnTo>
                  <a:pt x="10027" y="17925"/>
                </a:lnTo>
                <a:lnTo>
                  <a:pt x="10067" y="17936"/>
                </a:lnTo>
                <a:lnTo>
                  <a:pt x="10609" y="17961"/>
                </a:lnTo>
                <a:lnTo>
                  <a:pt x="10762" y="17929"/>
                </a:lnTo>
                <a:lnTo>
                  <a:pt x="10795" y="17931"/>
                </a:lnTo>
                <a:lnTo>
                  <a:pt x="10837" y="17938"/>
                </a:lnTo>
                <a:lnTo>
                  <a:pt x="10875" y="17916"/>
                </a:lnTo>
                <a:lnTo>
                  <a:pt x="10890" y="17881"/>
                </a:lnTo>
                <a:lnTo>
                  <a:pt x="10863" y="17844"/>
                </a:lnTo>
                <a:lnTo>
                  <a:pt x="10876" y="17840"/>
                </a:lnTo>
                <a:lnTo>
                  <a:pt x="10907" y="17838"/>
                </a:lnTo>
                <a:lnTo>
                  <a:pt x="10922" y="17833"/>
                </a:lnTo>
                <a:lnTo>
                  <a:pt x="10932" y="17825"/>
                </a:lnTo>
                <a:lnTo>
                  <a:pt x="10945" y="17805"/>
                </a:lnTo>
                <a:lnTo>
                  <a:pt x="10952" y="17798"/>
                </a:lnTo>
                <a:lnTo>
                  <a:pt x="11008" y="17770"/>
                </a:lnTo>
                <a:lnTo>
                  <a:pt x="11045" y="17757"/>
                </a:lnTo>
                <a:lnTo>
                  <a:pt x="11078" y="17751"/>
                </a:lnTo>
                <a:lnTo>
                  <a:pt x="11204" y="17712"/>
                </a:lnTo>
                <a:lnTo>
                  <a:pt x="11216" y="17701"/>
                </a:lnTo>
                <a:lnTo>
                  <a:pt x="11273" y="17667"/>
                </a:lnTo>
                <a:lnTo>
                  <a:pt x="11293" y="17659"/>
                </a:lnTo>
                <a:lnTo>
                  <a:pt x="11304" y="17664"/>
                </a:lnTo>
                <a:lnTo>
                  <a:pt x="11316" y="17676"/>
                </a:lnTo>
                <a:lnTo>
                  <a:pt x="11333" y="17688"/>
                </a:lnTo>
                <a:lnTo>
                  <a:pt x="11361" y="17694"/>
                </a:lnTo>
                <a:lnTo>
                  <a:pt x="11545" y="17687"/>
                </a:lnTo>
                <a:lnTo>
                  <a:pt x="11637" y="17671"/>
                </a:lnTo>
                <a:lnTo>
                  <a:pt x="11758" y="17631"/>
                </a:lnTo>
                <a:lnTo>
                  <a:pt x="11861" y="17619"/>
                </a:lnTo>
                <a:lnTo>
                  <a:pt x="11903" y="17603"/>
                </a:lnTo>
                <a:lnTo>
                  <a:pt x="11964" y="17568"/>
                </a:lnTo>
                <a:lnTo>
                  <a:pt x="12106" y="17485"/>
                </a:lnTo>
                <a:lnTo>
                  <a:pt x="12126" y="17469"/>
                </a:lnTo>
                <a:lnTo>
                  <a:pt x="12146" y="17458"/>
                </a:lnTo>
                <a:lnTo>
                  <a:pt x="12276" y="17416"/>
                </a:lnTo>
                <a:lnTo>
                  <a:pt x="12306" y="17396"/>
                </a:lnTo>
                <a:lnTo>
                  <a:pt x="12333" y="17373"/>
                </a:lnTo>
                <a:lnTo>
                  <a:pt x="12363" y="17354"/>
                </a:lnTo>
                <a:lnTo>
                  <a:pt x="12404" y="17347"/>
                </a:lnTo>
                <a:lnTo>
                  <a:pt x="12447" y="17345"/>
                </a:lnTo>
                <a:lnTo>
                  <a:pt x="12497" y="17337"/>
                </a:lnTo>
                <a:lnTo>
                  <a:pt x="12536" y="17319"/>
                </a:lnTo>
                <a:lnTo>
                  <a:pt x="12545" y="17288"/>
                </a:lnTo>
                <a:lnTo>
                  <a:pt x="12577" y="17303"/>
                </a:lnTo>
                <a:lnTo>
                  <a:pt x="12583" y="17322"/>
                </a:lnTo>
                <a:lnTo>
                  <a:pt x="12566" y="17342"/>
                </a:lnTo>
                <a:lnTo>
                  <a:pt x="12531" y="17357"/>
                </a:lnTo>
                <a:lnTo>
                  <a:pt x="12437" y="17373"/>
                </a:lnTo>
                <a:lnTo>
                  <a:pt x="12400" y="17383"/>
                </a:lnTo>
                <a:lnTo>
                  <a:pt x="12325" y="17433"/>
                </a:lnTo>
                <a:lnTo>
                  <a:pt x="12202" y="17496"/>
                </a:lnTo>
                <a:lnTo>
                  <a:pt x="12188" y="17506"/>
                </a:lnTo>
                <a:lnTo>
                  <a:pt x="12174" y="17520"/>
                </a:lnTo>
                <a:lnTo>
                  <a:pt x="12162" y="17536"/>
                </a:lnTo>
                <a:lnTo>
                  <a:pt x="12157" y="17550"/>
                </a:lnTo>
                <a:lnTo>
                  <a:pt x="12149" y="17565"/>
                </a:lnTo>
                <a:lnTo>
                  <a:pt x="12130" y="17572"/>
                </a:lnTo>
                <a:lnTo>
                  <a:pt x="12108" y="17577"/>
                </a:lnTo>
                <a:lnTo>
                  <a:pt x="12090" y="17584"/>
                </a:lnTo>
                <a:lnTo>
                  <a:pt x="11898" y="17744"/>
                </a:lnTo>
                <a:lnTo>
                  <a:pt x="11854" y="17766"/>
                </a:lnTo>
                <a:lnTo>
                  <a:pt x="11808" y="17775"/>
                </a:lnTo>
                <a:lnTo>
                  <a:pt x="11757" y="17778"/>
                </a:lnTo>
                <a:lnTo>
                  <a:pt x="11714" y="17784"/>
                </a:lnTo>
                <a:lnTo>
                  <a:pt x="11675" y="17795"/>
                </a:lnTo>
                <a:lnTo>
                  <a:pt x="11637" y="17810"/>
                </a:lnTo>
                <a:lnTo>
                  <a:pt x="11490" y="17905"/>
                </a:lnTo>
                <a:lnTo>
                  <a:pt x="11409" y="17943"/>
                </a:lnTo>
                <a:lnTo>
                  <a:pt x="11340" y="17936"/>
                </a:lnTo>
                <a:lnTo>
                  <a:pt x="11293" y="17961"/>
                </a:lnTo>
                <a:lnTo>
                  <a:pt x="11326" y="17978"/>
                </a:lnTo>
                <a:lnTo>
                  <a:pt x="11312" y="17993"/>
                </a:lnTo>
                <a:lnTo>
                  <a:pt x="11282" y="18008"/>
                </a:lnTo>
                <a:lnTo>
                  <a:pt x="11265" y="18024"/>
                </a:lnTo>
                <a:lnTo>
                  <a:pt x="11263" y="18050"/>
                </a:lnTo>
                <a:lnTo>
                  <a:pt x="11255" y="18065"/>
                </a:lnTo>
                <a:lnTo>
                  <a:pt x="11233" y="18070"/>
                </a:lnTo>
                <a:lnTo>
                  <a:pt x="11190" y="18064"/>
                </a:lnTo>
                <a:lnTo>
                  <a:pt x="11215" y="18084"/>
                </a:lnTo>
                <a:lnTo>
                  <a:pt x="11221" y="18116"/>
                </a:lnTo>
                <a:lnTo>
                  <a:pt x="11220" y="18179"/>
                </a:lnTo>
                <a:lnTo>
                  <a:pt x="11227" y="18195"/>
                </a:lnTo>
                <a:lnTo>
                  <a:pt x="11235" y="18203"/>
                </a:lnTo>
                <a:lnTo>
                  <a:pt x="11239" y="18215"/>
                </a:lnTo>
                <a:lnTo>
                  <a:pt x="11235" y="18236"/>
                </a:lnTo>
                <a:lnTo>
                  <a:pt x="11228" y="18248"/>
                </a:lnTo>
                <a:lnTo>
                  <a:pt x="11190" y="18283"/>
                </a:lnTo>
                <a:lnTo>
                  <a:pt x="11161" y="18272"/>
                </a:lnTo>
                <a:lnTo>
                  <a:pt x="11190" y="18248"/>
                </a:lnTo>
                <a:lnTo>
                  <a:pt x="11174" y="18236"/>
                </a:lnTo>
                <a:lnTo>
                  <a:pt x="11113" y="18257"/>
                </a:lnTo>
                <a:lnTo>
                  <a:pt x="11028" y="18263"/>
                </a:lnTo>
                <a:lnTo>
                  <a:pt x="10884" y="18259"/>
                </a:lnTo>
                <a:lnTo>
                  <a:pt x="10806" y="18264"/>
                </a:lnTo>
                <a:lnTo>
                  <a:pt x="10650" y="18288"/>
                </a:lnTo>
                <a:lnTo>
                  <a:pt x="10402" y="18293"/>
                </a:lnTo>
                <a:lnTo>
                  <a:pt x="10360" y="18284"/>
                </a:lnTo>
                <a:lnTo>
                  <a:pt x="10295" y="18254"/>
                </a:lnTo>
                <a:lnTo>
                  <a:pt x="10023" y="18223"/>
                </a:lnTo>
                <a:lnTo>
                  <a:pt x="9849" y="18226"/>
                </a:lnTo>
                <a:lnTo>
                  <a:pt x="9568" y="18190"/>
                </a:lnTo>
                <a:lnTo>
                  <a:pt x="9528" y="18192"/>
                </a:lnTo>
                <a:lnTo>
                  <a:pt x="9459" y="18210"/>
                </a:lnTo>
                <a:lnTo>
                  <a:pt x="9412" y="18214"/>
                </a:lnTo>
                <a:lnTo>
                  <a:pt x="9255" y="18214"/>
                </a:lnTo>
                <a:lnTo>
                  <a:pt x="9214" y="18218"/>
                </a:lnTo>
                <a:lnTo>
                  <a:pt x="9133" y="18233"/>
                </a:lnTo>
                <a:lnTo>
                  <a:pt x="8735" y="18251"/>
                </a:lnTo>
                <a:lnTo>
                  <a:pt x="8570" y="18283"/>
                </a:lnTo>
                <a:lnTo>
                  <a:pt x="8570" y="18293"/>
                </a:lnTo>
                <a:lnTo>
                  <a:pt x="8594" y="18301"/>
                </a:lnTo>
                <a:lnTo>
                  <a:pt x="8610" y="18316"/>
                </a:lnTo>
                <a:lnTo>
                  <a:pt x="8614" y="18333"/>
                </a:lnTo>
                <a:lnTo>
                  <a:pt x="8600" y="18351"/>
                </a:lnTo>
                <a:lnTo>
                  <a:pt x="8584" y="18354"/>
                </a:lnTo>
                <a:lnTo>
                  <a:pt x="8511" y="18351"/>
                </a:lnTo>
                <a:lnTo>
                  <a:pt x="8525" y="18366"/>
                </a:lnTo>
                <a:lnTo>
                  <a:pt x="8562" y="18393"/>
                </a:lnTo>
                <a:lnTo>
                  <a:pt x="8570" y="18404"/>
                </a:lnTo>
                <a:lnTo>
                  <a:pt x="8575" y="18416"/>
                </a:lnTo>
                <a:lnTo>
                  <a:pt x="8601" y="18461"/>
                </a:lnTo>
                <a:lnTo>
                  <a:pt x="8614" y="18477"/>
                </a:lnTo>
                <a:lnTo>
                  <a:pt x="8592" y="18484"/>
                </a:lnTo>
                <a:lnTo>
                  <a:pt x="8578" y="18493"/>
                </a:lnTo>
                <a:lnTo>
                  <a:pt x="8568" y="18503"/>
                </a:lnTo>
                <a:lnTo>
                  <a:pt x="8556" y="18513"/>
                </a:lnTo>
                <a:lnTo>
                  <a:pt x="8410" y="18593"/>
                </a:lnTo>
                <a:lnTo>
                  <a:pt x="8377" y="18604"/>
                </a:lnTo>
                <a:lnTo>
                  <a:pt x="8333" y="18611"/>
                </a:lnTo>
                <a:lnTo>
                  <a:pt x="8207" y="18604"/>
                </a:lnTo>
                <a:lnTo>
                  <a:pt x="8185" y="18600"/>
                </a:lnTo>
                <a:lnTo>
                  <a:pt x="8140" y="18584"/>
                </a:lnTo>
                <a:lnTo>
                  <a:pt x="8116" y="18580"/>
                </a:lnTo>
                <a:lnTo>
                  <a:pt x="7923" y="18580"/>
                </a:lnTo>
                <a:lnTo>
                  <a:pt x="7912" y="18591"/>
                </a:lnTo>
                <a:lnTo>
                  <a:pt x="7914" y="18614"/>
                </a:lnTo>
                <a:lnTo>
                  <a:pt x="7922" y="18638"/>
                </a:lnTo>
                <a:lnTo>
                  <a:pt x="7931" y="18651"/>
                </a:lnTo>
                <a:lnTo>
                  <a:pt x="7900" y="18692"/>
                </a:lnTo>
                <a:lnTo>
                  <a:pt x="7885" y="18706"/>
                </a:lnTo>
                <a:lnTo>
                  <a:pt x="7861" y="18776"/>
                </a:lnTo>
                <a:lnTo>
                  <a:pt x="7872" y="18922"/>
                </a:lnTo>
                <a:lnTo>
                  <a:pt x="7812" y="18980"/>
                </a:lnTo>
                <a:lnTo>
                  <a:pt x="7722" y="19013"/>
                </a:lnTo>
                <a:lnTo>
                  <a:pt x="7681" y="19036"/>
                </a:lnTo>
                <a:lnTo>
                  <a:pt x="7664" y="19065"/>
                </a:lnTo>
                <a:lnTo>
                  <a:pt x="7639" y="19086"/>
                </a:lnTo>
                <a:lnTo>
                  <a:pt x="7485" y="19150"/>
                </a:lnTo>
                <a:lnTo>
                  <a:pt x="7455" y="19146"/>
                </a:lnTo>
                <a:lnTo>
                  <a:pt x="7433" y="19154"/>
                </a:lnTo>
                <a:lnTo>
                  <a:pt x="7426" y="19172"/>
                </a:lnTo>
                <a:lnTo>
                  <a:pt x="7439" y="19196"/>
                </a:lnTo>
                <a:lnTo>
                  <a:pt x="7405" y="19224"/>
                </a:lnTo>
                <a:lnTo>
                  <a:pt x="7380" y="19254"/>
                </a:lnTo>
                <a:lnTo>
                  <a:pt x="7345" y="19278"/>
                </a:lnTo>
                <a:lnTo>
                  <a:pt x="7283" y="19288"/>
                </a:lnTo>
                <a:lnTo>
                  <a:pt x="7121" y="19293"/>
                </a:lnTo>
                <a:lnTo>
                  <a:pt x="7067" y="19288"/>
                </a:lnTo>
                <a:lnTo>
                  <a:pt x="7067" y="19298"/>
                </a:lnTo>
                <a:lnTo>
                  <a:pt x="7078" y="19315"/>
                </a:lnTo>
                <a:lnTo>
                  <a:pt x="7067" y="19329"/>
                </a:lnTo>
                <a:lnTo>
                  <a:pt x="7064" y="19345"/>
                </a:lnTo>
                <a:lnTo>
                  <a:pt x="7098" y="19366"/>
                </a:lnTo>
                <a:lnTo>
                  <a:pt x="7170" y="19379"/>
                </a:lnTo>
                <a:lnTo>
                  <a:pt x="7207" y="19390"/>
                </a:lnTo>
                <a:lnTo>
                  <a:pt x="7231" y="19412"/>
                </a:lnTo>
                <a:lnTo>
                  <a:pt x="7196" y="19404"/>
                </a:lnTo>
                <a:lnTo>
                  <a:pt x="7106" y="19401"/>
                </a:lnTo>
                <a:lnTo>
                  <a:pt x="7067" y="19389"/>
                </a:lnTo>
                <a:lnTo>
                  <a:pt x="7059" y="19395"/>
                </a:lnTo>
                <a:lnTo>
                  <a:pt x="7053" y="19397"/>
                </a:lnTo>
                <a:lnTo>
                  <a:pt x="7039" y="19402"/>
                </a:lnTo>
                <a:lnTo>
                  <a:pt x="7037" y="19383"/>
                </a:lnTo>
                <a:lnTo>
                  <a:pt x="7031" y="19361"/>
                </a:lnTo>
                <a:lnTo>
                  <a:pt x="7022" y="19341"/>
                </a:lnTo>
                <a:lnTo>
                  <a:pt x="7009" y="19332"/>
                </a:lnTo>
                <a:lnTo>
                  <a:pt x="6993" y="19334"/>
                </a:lnTo>
                <a:lnTo>
                  <a:pt x="6964" y="19350"/>
                </a:lnTo>
                <a:lnTo>
                  <a:pt x="6948" y="19356"/>
                </a:lnTo>
                <a:lnTo>
                  <a:pt x="6904" y="19356"/>
                </a:lnTo>
                <a:lnTo>
                  <a:pt x="6861" y="19373"/>
                </a:lnTo>
                <a:lnTo>
                  <a:pt x="6839" y="19395"/>
                </a:lnTo>
                <a:lnTo>
                  <a:pt x="6832" y="19424"/>
                </a:lnTo>
                <a:lnTo>
                  <a:pt x="6830" y="19457"/>
                </a:lnTo>
                <a:lnTo>
                  <a:pt x="6810" y="19521"/>
                </a:lnTo>
                <a:lnTo>
                  <a:pt x="6790" y="19544"/>
                </a:lnTo>
                <a:lnTo>
                  <a:pt x="6785" y="19553"/>
                </a:lnTo>
                <a:lnTo>
                  <a:pt x="6634" y="19593"/>
                </a:lnTo>
                <a:lnTo>
                  <a:pt x="6618" y="19592"/>
                </a:lnTo>
                <a:lnTo>
                  <a:pt x="6585" y="19593"/>
                </a:lnTo>
                <a:lnTo>
                  <a:pt x="6560" y="19601"/>
                </a:lnTo>
                <a:lnTo>
                  <a:pt x="6575" y="19634"/>
                </a:lnTo>
                <a:lnTo>
                  <a:pt x="6578" y="19655"/>
                </a:lnTo>
                <a:lnTo>
                  <a:pt x="6576" y="19674"/>
                </a:lnTo>
                <a:lnTo>
                  <a:pt x="6569" y="19683"/>
                </a:lnTo>
                <a:lnTo>
                  <a:pt x="6539" y="19687"/>
                </a:lnTo>
                <a:lnTo>
                  <a:pt x="6459" y="19714"/>
                </a:lnTo>
                <a:lnTo>
                  <a:pt x="6211" y="19841"/>
                </a:lnTo>
                <a:lnTo>
                  <a:pt x="6130" y="19863"/>
                </a:lnTo>
                <a:lnTo>
                  <a:pt x="6052" y="19863"/>
                </a:lnTo>
                <a:lnTo>
                  <a:pt x="6041" y="19869"/>
                </a:lnTo>
                <a:lnTo>
                  <a:pt x="6035" y="19885"/>
                </a:lnTo>
                <a:lnTo>
                  <a:pt x="6019" y="19901"/>
                </a:lnTo>
                <a:lnTo>
                  <a:pt x="5988" y="19925"/>
                </a:lnTo>
                <a:lnTo>
                  <a:pt x="5943" y="19939"/>
                </a:lnTo>
                <a:lnTo>
                  <a:pt x="5900" y="19928"/>
                </a:lnTo>
                <a:lnTo>
                  <a:pt x="5832" y="19897"/>
                </a:lnTo>
                <a:lnTo>
                  <a:pt x="5785" y="19897"/>
                </a:lnTo>
                <a:lnTo>
                  <a:pt x="5701" y="19924"/>
                </a:lnTo>
                <a:lnTo>
                  <a:pt x="5627" y="19936"/>
                </a:lnTo>
                <a:lnTo>
                  <a:pt x="5488" y="19975"/>
                </a:lnTo>
                <a:lnTo>
                  <a:pt x="5425" y="19987"/>
                </a:lnTo>
                <a:lnTo>
                  <a:pt x="5408" y="19993"/>
                </a:lnTo>
                <a:lnTo>
                  <a:pt x="5367" y="20027"/>
                </a:lnTo>
                <a:lnTo>
                  <a:pt x="5362" y="20032"/>
                </a:lnTo>
                <a:lnTo>
                  <a:pt x="5354" y="20040"/>
                </a:lnTo>
                <a:lnTo>
                  <a:pt x="5358" y="20057"/>
                </a:lnTo>
                <a:lnTo>
                  <a:pt x="5370" y="20088"/>
                </a:lnTo>
                <a:lnTo>
                  <a:pt x="5373" y="20088"/>
                </a:lnTo>
                <a:lnTo>
                  <a:pt x="5380" y="20092"/>
                </a:lnTo>
                <a:lnTo>
                  <a:pt x="5386" y="20100"/>
                </a:lnTo>
                <a:lnTo>
                  <a:pt x="5386" y="20111"/>
                </a:lnTo>
                <a:lnTo>
                  <a:pt x="5377" y="20117"/>
                </a:lnTo>
                <a:lnTo>
                  <a:pt x="5361" y="20121"/>
                </a:lnTo>
                <a:lnTo>
                  <a:pt x="5340" y="20122"/>
                </a:lnTo>
                <a:lnTo>
                  <a:pt x="5363" y="20171"/>
                </a:lnTo>
                <a:lnTo>
                  <a:pt x="5445" y="20187"/>
                </a:lnTo>
                <a:lnTo>
                  <a:pt x="5549" y="20181"/>
                </a:lnTo>
                <a:lnTo>
                  <a:pt x="5638" y="20167"/>
                </a:lnTo>
                <a:lnTo>
                  <a:pt x="5670" y="20160"/>
                </a:lnTo>
                <a:lnTo>
                  <a:pt x="5709" y="20144"/>
                </a:lnTo>
                <a:lnTo>
                  <a:pt x="5733" y="20122"/>
                </a:lnTo>
                <a:lnTo>
                  <a:pt x="5720" y="20094"/>
                </a:lnTo>
                <a:lnTo>
                  <a:pt x="5720" y="20071"/>
                </a:lnTo>
                <a:lnTo>
                  <a:pt x="5761" y="20054"/>
                </a:lnTo>
                <a:lnTo>
                  <a:pt x="5818" y="20045"/>
                </a:lnTo>
                <a:lnTo>
                  <a:pt x="5863" y="20043"/>
                </a:lnTo>
                <a:lnTo>
                  <a:pt x="5899" y="20051"/>
                </a:lnTo>
                <a:lnTo>
                  <a:pt x="5972" y="20073"/>
                </a:lnTo>
                <a:lnTo>
                  <a:pt x="6060" y="20080"/>
                </a:lnTo>
                <a:lnTo>
                  <a:pt x="6191" y="20111"/>
                </a:lnTo>
                <a:lnTo>
                  <a:pt x="6234" y="20126"/>
                </a:lnTo>
                <a:lnTo>
                  <a:pt x="6268" y="20146"/>
                </a:lnTo>
                <a:lnTo>
                  <a:pt x="6330" y="20196"/>
                </a:lnTo>
                <a:lnTo>
                  <a:pt x="6346" y="20211"/>
                </a:lnTo>
                <a:lnTo>
                  <a:pt x="6346" y="20223"/>
                </a:lnTo>
                <a:lnTo>
                  <a:pt x="6345" y="20236"/>
                </a:lnTo>
                <a:lnTo>
                  <a:pt x="6352" y="20257"/>
                </a:lnTo>
                <a:lnTo>
                  <a:pt x="6362" y="20268"/>
                </a:lnTo>
                <a:lnTo>
                  <a:pt x="6372" y="20276"/>
                </a:lnTo>
                <a:lnTo>
                  <a:pt x="6438" y="20311"/>
                </a:lnTo>
                <a:lnTo>
                  <a:pt x="6460" y="20320"/>
                </a:lnTo>
                <a:lnTo>
                  <a:pt x="6479" y="20324"/>
                </a:lnTo>
                <a:lnTo>
                  <a:pt x="6487" y="20315"/>
                </a:lnTo>
                <a:lnTo>
                  <a:pt x="6512" y="20277"/>
                </a:lnTo>
                <a:lnTo>
                  <a:pt x="6576" y="20240"/>
                </a:lnTo>
                <a:lnTo>
                  <a:pt x="6591" y="20234"/>
                </a:lnTo>
                <a:lnTo>
                  <a:pt x="6617" y="20232"/>
                </a:lnTo>
                <a:lnTo>
                  <a:pt x="6662" y="20236"/>
                </a:lnTo>
                <a:lnTo>
                  <a:pt x="6681" y="20234"/>
                </a:lnTo>
                <a:lnTo>
                  <a:pt x="6743" y="20188"/>
                </a:lnTo>
                <a:lnTo>
                  <a:pt x="6771" y="20158"/>
                </a:lnTo>
                <a:lnTo>
                  <a:pt x="6762" y="20144"/>
                </a:lnTo>
                <a:lnTo>
                  <a:pt x="6753" y="20139"/>
                </a:lnTo>
                <a:lnTo>
                  <a:pt x="6746" y="20117"/>
                </a:lnTo>
                <a:lnTo>
                  <a:pt x="6741" y="20111"/>
                </a:lnTo>
                <a:lnTo>
                  <a:pt x="6731" y="20109"/>
                </a:lnTo>
                <a:lnTo>
                  <a:pt x="6706" y="20111"/>
                </a:lnTo>
                <a:lnTo>
                  <a:pt x="6695" y="20111"/>
                </a:lnTo>
                <a:lnTo>
                  <a:pt x="6664" y="20101"/>
                </a:lnTo>
                <a:lnTo>
                  <a:pt x="6645" y="20099"/>
                </a:lnTo>
                <a:lnTo>
                  <a:pt x="6621" y="20100"/>
                </a:lnTo>
                <a:lnTo>
                  <a:pt x="6690" y="20084"/>
                </a:lnTo>
                <a:lnTo>
                  <a:pt x="6710" y="20077"/>
                </a:lnTo>
                <a:lnTo>
                  <a:pt x="6718" y="20065"/>
                </a:lnTo>
                <a:lnTo>
                  <a:pt x="6717" y="20052"/>
                </a:lnTo>
                <a:lnTo>
                  <a:pt x="6720" y="20040"/>
                </a:lnTo>
                <a:lnTo>
                  <a:pt x="6741" y="20032"/>
                </a:lnTo>
                <a:lnTo>
                  <a:pt x="6767" y="20023"/>
                </a:lnTo>
                <a:lnTo>
                  <a:pt x="6782" y="20020"/>
                </a:lnTo>
                <a:lnTo>
                  <a:pt x="6800" y="20021"/>
                </a:lnTo>
                <a:lnTo>
                  <a:pt x="6767" y="20002"/>
                </a:lnTo>
                <a:lnTo>
                  <a:pt x="6754" y="19998"/>
                </a:lnTo>
                <a:lnTo>
                  <a:pt x="6754" y="19988"/>
                </a:lnTo>
                <a:lnTo>
                  <a:pt x="6782" y="19969"/>
                </a:lnTo>
                <a:lnTo>
                  <a:pt x="6778" y="19951"/>
                </a:lnTo>
                <a:lnTo>
                  <a:pt x="6779" y="19936"/>
                </a:lnTo>
                <a:lnTo>
                  <a:pt x="6822" y="19930"/>
                </a:lnTo>
                <a:lnTo>
                  <a:pt x="6850" y="19943"/>
                </a:lnTo>
                <a:lnTo>
                  <a:pt x="6863" y="20001"/>
                </a:lnTo>
                <a:lnTo>
                  <a:pt x="6889" y="20021"/>
                </a:lnTo>
                <a:lnTo>
                  <a:pt x="6980" y="19945"/>
                </a:lnTo>
                <a:lnTo>
                  <a:pt x="7009" y="19930"/>
                </a:lnTo>
                <a:lnTo>
                  <a:pt x="7101" y="19915"/>
                </a:lnTo>
                <a:lnTo>
                  <a:pt x="7139" y="19905"/>
                </a:lnTo>
                <a:lnTo>
                  <a:pt x="7179" y="19881"/>
                </a:lnTo>
                <a:lnTo>
                  <a:pt x="7221" y="19873"/>
                </a:lnTo>
                <a:lnTo>
                  <a:pt x="7328" y="19881"/>
                </a:lnTo>
                <a:lnTo>
                  <a:pt x="7350" y="19869"/>
                </a:lnTo>
                <a:lnTo>
                  <a:pt x="7354" y="19860"/>
                </a:lnTo>
                <a:lnTo>
                  <a:pt x="7380" y="19830"/>
                </a:lnTo>
                <a:lnTo>
                  <a:pt x="7380" y="19822"/>
                </a:lnTo>
                <a:lnTo>
                  <a:pt x="7368" y="19812"/>
                </a:lnTo>
                <a:lnTo>
                  <a:pt x="7365" y="19801"/>
                </a:lnTo>
                <a:lnTo>
                  <a:pt x="7373" y="19791"/>
                </a:lnTo>
                <a:lnTo>
                  <a:pt x="7390" y="19779"/>
                </a:lnTo>
                <a:lnTo>
                  <a:pt x="7410" y="19768"/>
                </a:lnTo>
                <a:lnTo>
                  <a:pt x="7426" y="19762"/>
                </a:lnTo>
                <a:lnTo>
                  <a:pt x="7426" y="19750"/>
                </a:lnTo>
                <a:lnTo>
                  <a:pt x="7408" y="19729"/>
                </a:lnTo>
                <a:lnTo>
                  <a:pt x="7433" y="19715"/>
                </a:lnTo>
                <a:lnTo>
                  <a:pt x="7477" y="19708"/>
                </a:lnTo>
                <a:lnTo>
                  <a:pt x="7521" y="19706"/>
                </a:lnTo>
                <a:lnTo>
                  <a:pt x="7534" y="19703"/>
                </a:lnTo>
                <a:lnTo>
                  <a:pt x="7546" y="19698"/>
                </a:lnTo>
                <a:lnTo>
                  <a:pt x="7558" y="19694"/>
                </a:lnTo>
                <a:lnTo>
                  <a:pt x="7574" y="19695"/>
                </a:lnTo>
                <a:lnTo>
                  <a:pt x="7603" y="19740"/>
                </a:lnTo>
                <a:lnTo>
                  <a:pt x="7616" y="19740"/>
                </a:lnTo>
                <a:lnTo>
                  <a:pt x="7627" y="19736"/>
                </a:lnTo>
                <a:lnTo>
                  <a:pt x="7634" y="19731"/>
                </a:lnTo>
                <a:lnTo>
                  <a:pt x="7633" y="19729"/>
                </a:lnTo>
                <a:lnTo>
                  <a:pt x="7990" y="19718"/>
                </a:lnTo>
                <a:lnTo>
                  <a:pt x="8075" y="19702"/>
                </a:lnTo>
                <a:lnTo>
                  <a:pt x="8233" y="19654"/>
                </a:lnTo>
                <a:lnTo>
                  <a:pt x="8333" y="19649"/>
                </a:lnTo>
                <a:lnTo>
                  <a:pt x="8518" y="19672"/>
                </a:lnTo>
                <a:lnTo>
                  <a:pt x="8556" y="19683"/>
                </a:lnTo>
                <a:lnTo>
                  <a:pt x="8576" y="19707"/>
                </a:lnTo>
                <a:lnTo>
                  <a:pt x="8599" y="19727"/>
                </a:lnTo>
                <a:lnTo>
                  <a:pt x="8645" y="19729"/>
                </a:lnTo>
                <a:lnTo>
                  <a:pt x="8645" y="19718"/>
                </a:lnTo>
                <a:lnTo>
                  <a:pt x="8634" y="19707"/>
                </a:lnTo>
                <a:lnTo>
                  <a:pt x="8636" y="19696"/>
                </a:lnTo>
                <a:lnTo>
                  <a:pt x="8651" y="19687"/>
                </a:lnTo>
                <a:lnTo>
                  <a:pt x="8675" y="19683"/>
                </a:lnTo>
                <a:lnTo>
                  <a:pt x="8675" y="19672"/>
                </a:lnTo>
                <a:lnTo>
                  <a:pt x="8614" y="19672"/>
                </a:lnTo>
                <a:lnTo>
                  <a:pt x="8631" y="19660"/>
                </a:lnTo>
                <a:lnTo>
                  <a:pt x="8588" y="19658"/>
                </a:lnTo>
                <a:lnTo>
                  <a:pt x="8570" y="19660"/>
                </a:lnTo>
                <a:lnTo>
                  <a:pt x="8570" y="19649"/>
                </a:lnTo>
                <a:lnTo>
                  <a:pt x="8645" y="19639"/>
                </a:lnTo>
                <a:lnTo>
                  <a:pt x="8597" y="19620"/>
                </a:lnTo>
                <a:lnTo>
                  <a:pt x="8473" y="19630"/>
                </a:lnTo>
                <a:lnTo>
                  <a:pt x="8436" y="19605"/>
                </a:lnTo>
                <a:lnTo>
                  <a:pt x="8542" y="19609"/>
                </a:lnTo>
                <a:lnTo>
                  <a:pt x="8570" y="19605"/>
                </a:lnTo>
                <a:lnTo>
                  <a:pt x="8589" y="19592"/>
                </a:lnTo>
                <a:lnTo>
                  <a:pt x="8597" y="19575"/>
                </a:lnTo>
                <a:lnTo>
                  <a:pt x="8588" y="19558"/>
                </a:lnTo>
                <a:lnTo>
                  <a:pt x="8556" y="19547"/>
                </a:lnTo>
                <a:lnTo>
                  <a:pt x="8556" y="19537"/>
                </a:lnTo>
                <a:lnTo>
                  <a:pt x="8583" y="19537"/>
                </a:lnTo>
                <a:lnTo>
                  <a:pt x="8605" y="19532"/>
                </a:lnTo>
                <a:lnTo>
                  <a:pt x="8622" y="19520"/>
                </a:lnTo>
                <a:lnTo>
                  <a:pt x="8631" y="19502"/>
                </a:lnTo>
                <a:lnTo>
                  <a:pt x="8654" y="19512"/>
                </a:lnTo>
                <a:lnTo>
                  <a:pt x="8676" y="19513"/>
                </a:lnTo>
                <a:lnTo>
                  <a:pt x="8720" y="19502"/>
                </a:lnTo>
                <a:lnTo>
                  <a:pt x="8697" y="19526"/>
                </a:lnTo>
                <a:lnTo>
                  <a:pt x="8667" y="19548"/>
                </a:lnTo>
                <a:lnTo>
                  <a:pt x="8651" y="19571"/>
                </a:lnTo>
                <a:lnTo>
                  <a:pt x="8667" y="19599"/>
                </a:lnTo>
                <a:lnTo>
                  <a:pt x="8684" y="19616"/>
                </a:lnTo>
                <a:lnTo>
                  <a:pt x="8694" y="19629"/>
                </a:lnTo>
                <a:lnTo>
                  <a:pt x="8707" y="19639"/>
                </a:lnTo>
                <a:lnTo>
                  <a:pt x="8734" y="19649"/>
                </a:lnTo>
                <a:lnTo>
                  <a:pt x="8758" y="19651"/>
                </a:lnTo>
                <a:lnTo>
                  <a:pt x="8838" y="19649"/>
                </a:lnTo>
                <a:lnTo>
                  <a:pt x="8809" y="19680"/>
                </a:lnTo>
                <a:lnTo>
                  <a:pt x="8831" y="19705"/>
                </a:lnTo>
                <a:lnTo>
                  <a:pt x="8880" y="19722"/>
                </a:lnTo>
                <a:lnTo>
                  <a:pt x="8927" y="19729"/>
                </a:lnTo>
                <a:lnTo>
                  <a:pt x="8919" y="19744"/>
                </a:lnTo>
                <a:lnTo>
                  <a:pt x="8914" y="19750"/>
                </a:lnTo>
                <a:lnTo>
                  <a:pt x="8948" y="19764"/>
                </a:lnTo>
                <a:lnTo>
                  <a:pt x="8970" y="19771"/>
                </a:lnTo>
                <a:lnTo>
                  <a:pt x="8995" y="19773"/>
                </a:lnTo>
                <a:lnTo>
                  <a:pt x="9012" y="19770"/>
                </a:lnTo>
                <a:lnTo>
                  <a:pt x="9042" y="19754"/>
                </a:lnTo>
                <a:lnTo>
                  <a:pt x="9054" y="19750"/>
                </a:lnTo>
                <a:lnTo>
                  <a:pt x="9075" y="19746"/>
                </a:lnTo>
                <a:lnTo>
                  <a:pt x="9131" y="19731"/>
                </a:lnTo>
                <a:lnTo>
                  <a:pt x="9151" y="19729"/>
                </a:lnTo>
                <a:lnTo>
                  <a:pt x="9175" y="19734"/>
                </a:lnTo>
                <a:lnTo>
                  <a:pt x="9318" y="19797"/>
                </a:lnTo>
                <a:lnTo>
                  <a:pt x="9443" y="19873"/>
                </a:lnTo>
                <a:lnTo>
                  <a:pt x="9524" y="19909"/>
                </a:lnTo>
                <a:lnTo>
                  <a:pt x="9557" y="19892"/>
                </a:lnTo>
                <a:lnTo>
                  <a:pt x="9591" y="19894"/>
                </a:lnTo>
                <a:lnTo>
                  <a:pt x="9630" y="19903"/>
                </a:lnTo>
                <a:lnTo>
                  <a:pt x="9679" y="19909"/>
                </a:lnTo>
                <a:lnTo>
                  <a:pt x="9716" y="19907"/>
                </a:lnTo>
                <a:lnTo>
                  <a:pt x="9803" y="19895"/>
                </a:lnTo>
                <a:lnTo>
                  <a:pt x="9836" y="19887"/>
                </a:lnTo>
                <a:lnTo>
                  <a:pt x="9819" y="19845"/>
                </a:lnTo>
                <a:lnTo>
                  <a:pt x="9832" y="19807"/>
                </a:lnTo>
                <a:lnTo>
                  <a:pt x="9854" y="19773"/>
                </a:lnTo>
                <a:lnTo>
                  <a:pt x="9865" y="19745"/>
                </a:lnTo>
                <a:lnTo>
                  <a:pt x="9888" y="19729"/>
                </a:lnTo>
                <a:lnTo>
                  <a:pt x="9937" y="19723"/>
                </a:lnTo>
                <a:lnTo>
                  <a:pt x="9983" y="19709"/>
                </a:lnTo>
                <a:lnTo>
                  <a:pt x="9999" y="19672"/>
                </a:lnTo>
                <a:lnTo>
                  <a:pt x="10034" y="19687"/>
                </a:lnTo>
                <a:lnTo>
                  <a:pt x="10068" y="19692"/>
                </a:lnTo>
                <a:lnTo>
                  <a:pt x="10094" y="19683"/>
                </a:lnTo>
                <a:lnTo>
                  <a:pt x="10108" y="19642"/>
                </a:lnTo>
                <a:lnTo>
                  <a:pt x="10120" y="19633"/>
                </a:lnTo>
                <a:lnTo>
                  <a:pt x="10136" y="19629"/>
                </a:lnTo>
                <a:lnTo>
                  <a:pt x="10156" y="19627"/>
                </a:lnTo>
                <a:lnTo>
                  <a:pt x="10157" y="19621"/>
                </a:lnTo>
                <a:lnTo>
                  <a:pt x="10180" y="19593"/>
                </a:lnTo>
                <a:lnTo>
                  <a:pt x="10180" y="19581"/>
                </a:lnTo>
                <a:lnTo>
                  <a:pt x="10083" y="19584"/>
                </a:lnTo>
                <a:lnTo>
                  <a:pt x="10045" y="19575"/>
                </a:lnTo>
                <a:lnTo>
                  <a:pt x="10030" y="19547"/>
                </a:lnTo>
                <a:lnTo>
                  <a:pt x="10045" y="19524"/>
                </a:lnTo>
                <a:lnTo>
                  <a:pt x="10082" y="19510"/>
                </a:lnTo>
                <a:lnTo>
                  <a:pt x="10131" y="19504"/>
                </a:lnTo>
                <a:lnTo>
                  <a:pt x="10180" y="19502"/>
                </a:lnTo>
                <a:lnTo>
                  <a:pt x="10141" y="19433"/>
                </a:lnTo>
                <a:lnTo>
                  <a:pt x="10139" y="19401"/>
                </a:lnTo>
                <a:lnTo>
                  <a:pt x="10163" y="19356"/>
                </a:lnTo>
                <a:lnTo>
                  <a:pt x="10192" y="19322"/>
                </a:lnTo>
                <a:lnTo>
                  <a:pt x="10223" y="19294"/>
                </a:lnTo>
                <a:lnTo>
                  <a:pt x="10258" y="19271"/>
                </a:lnTo>
                <a:lnTo>
                  <a:pt x="10297" y="19253"/>
                </a:lnTo>
                <a:lnTo>
                  <a:pt x="10278" y="19231"/>
                </a:lnTo>
                <a:lnTo>
                  <a:pt x="10249" y="19174"/>
                </a:lnTo>
                <a:lnTo>
                  <a:pt x="10222" y="19159"/>
                </a:lnTo>
                <a:lnTo>
                  <a:pt x="10219" y="19151"/>
                </a:lnTo>
                <a:lnTo>
                  <a:pt x="10222" y="19144"/>
                </a:lnTo>
                <a:lnTo>
                  <a:pt x="10229" y="19140"/>
                </a:lnTo>
                <a:lnTo>
                  <a:pt x="10242" y="19141"/>
                </a:lnTo>
                <a:lnTo>
                  <a:pt x="10249" y="19145"/>
                </a:lnTo>
                <a:lnTo>
                  <a:pt x="10254" y="19148"/>
                </a:lnTo>
                <a:lnTo>
                  <a:pt x="10260" y="19150"/>
                </a:lnTo>
                <a:lnTo>
                  <a:pt x="10269" y="19157"/>
                </a:lnTo>
                <a:lnTo>
                  <a:pt x="10297" y="19196"/>
                </a:lnTo>
                <a:lnTo>
                  <a:pt x="10324" y="19221"/>
                </a:lnTo>
                <a:lnTo>
                  <a:pt x="10353" y="19235"/>
                </a:lnTo>
                <a:lnTo>
                  <a:pt x="10390" y="19241"/>
                </a:lnTo>
                <a:lnTo>
                  <a:pt x="10438" y="19242"/>
                </a:lnTo>
                <a:lnTo>
                  <a:pt x="10596" y="19208"/>
                </a:lnTo>
                <a:lnTo>
                  <a:pt x="10629" y="19185"/>
                </a:lnTo>
                <a:lnTo>
                  <a:pt x="10649" y="19163"/>
                </a:lnTo>
                <a:lnTo>
                  <a:pt x="10673" y="19146"/>
                </a:lnTo>
                <a:lnTo>
                  <a:pt x="10762" y="19136"/>
                </a:lnTo>
                <a:lnTo>
                  <a:pt x="10835" y="19120"/>
                </a:lnTo>
                <a:lnTo>
                  <a:pt x="10877" y="19116"/>
                </a:lnTo>
                <a:lnTo>
                  <a:pt x="10901" y="19119"/>
                </a:lnTo>
                <a:lnTo>
                  <a:pt x="10943" y="19128"/>
                </a:lnTo>
                <a:lnTo>
                  <a:pt x="10965" y="19129"/>
                </a:lnTo>
                <a:lnTo>
                  <a:pt x="10986" y="19124"/>
                </a:lnTo>
                <a:lnTo>
                  <a:pt x="11023" y="19109"/>
                </a:lnTo>
                <a:lnTo>
                  <a:pt x="11033" y="19106"/>
                </a:lnTo>
                <a:lnTo>
                  <a:pt x="11083" y="19086"/>
                </a:lnTo>
                <a:lnTo>
                  <a:pt x="11108" y="19082"/>
                </a:lnTo>
                <a:lnTo>
                  <a:pt x="11190" y="19094"/>
                </a:lnTo>
                <a:lnTo>
                  <a:pt x="11242" y="19090"/>
                </a:lnTo>
                <a:lnTo>
                  <a:pt x="11319" y="19066"/>
                </a:lnTo>
                <a:lnTo>
                  <a:pt x="11483" y="19047"/>
                </a:lnTo>
                <a:lnTo>
                  <a:pt x="11532" y="19048"/>
                </a:lnTo>
                <a:lnTo>
                  <a:pt x="11905" y="19116"/>
                </a:lnTo>
                <a:lnTo>
                  <a:pt x="12360" y="19286"/>
                </a:lnTo>
                <a:lnTo>
                  <a:pt x="12410" y="19327"/>
                </a:lnTo>
                <a:lnTo>
                  <a:pt x="12412" y="19389"/>
                </a:lnTo>
                <a:lnTo>
                  <a:pt x="12425" y="19389"/>
                </a:lnTo>
                <a:lnTo>
                  <a:pt x="12456" y="19366"/>
                </a:lnTo>
                <a:lnTo>
                  <a:pt x="12479" y="19340"/>
                </a:lnTo>
                <a:lnTo>
                  <a:pt x="12473" y="19319"/>
                </a:lnTo>
                <a:lnTo>
                  <a:pt x="12419" y="19310"/>
                </a:lnTo>
                <a:lnTo>
                  <a:pt x="12399" y="19295"/>
                </a:lnTo>
                <a:lnTo>
                  <a:pt x="12411" y="19259"/>
                </a:lnTo>
                <a:lnTo>
                  <a:pt x="12438" y="19224"/>
                </a:lnTo>
                <a:lnTo>
                  <a:pt x="12463" y="19208"/>
                </a:lnTo>
                <a:lnTo>
                  <a:pt x="12545" y="19195"/>
                </a:lnTo>
                <a:lnTo>
                  <a:pt x="12591" y="19191"/>
                </a:lnTo>
                <a:lnTo>
                  <a:pt x="12666" y="19214"/>
                </a:lnTo>
                <a:lnTo>
                  <a:pt x="13068" y="19236"/>
                </a:lnTo>
                <a:lnTo>
                  <a:pt x="13231" y="19273"/>
                </a:lnTo>
                <a:lnTo>
                  <a:pt x="13269" y="19277"/>
                </a:lnTo>
                <a:lnTo>
                  <a:pt x="13445" y="19275"/>
                </a:lnTo>
                <a:lnTo>
                  <a:pt x="13485" y="19267"/>
                </a:lnTo>
                <a:lnTo>
                  <a:pt x="13481" y="19242"/>
                </a:lnTo>
                <a:lnTo>
                  <a:pt x="13556" y="19196"/>
                </a:lnTo>
                <a:lnTo>
                  <a:pt x="13544" y="19194"/>
                </a:lnTo>
                <a:lnTo>
                  <a:pt x="13512" y="19184"/>
                </a:lnTo>
                <a:lnTo>
                  <a:pt x="13527" y="19156"/>
                </a:lnTo>
                <a:lnTo>
                  <a:pt x="13512" y="19143"/>
                </a:lnTo>
                <a:lnTo>
                  <a:pt x="13480" y="19140"/>
                </a:lnTo>
                <a:lnTo>
                  <a:pt x="13444" y="19140"/>
                </a:lnTo>
                <a:lnTo>
                  <a:pt x="13404" y="19135"/>
                </a:lnTo>
                <a:lnTo>
                  <a:pt x="13379" y="19123"/>
                </a:lnTo>
                <a:lnTo>
                  <a:pt x="13333" y="19082"/>
                </a:lnTo>
                <a:lnTo>
                  <a:pt x="13309" y="19092"/>
                </a:lnTo>
                <a:lnTo>
                  <a:pt x="13284" y="19100"/>
                </a:lnTo>
                <a:lnTo>
                  <a:pt x="13259" y="19104"/>
                </a:lnTo>
                <a:lnTo>
                  <a:pt x="13230" y="19106"/>
                </a:lnTo>
                <a:lnTo>
                  <a:pt x="13305" y="19046"/>
                </a:lnTo>
                <a:lnTo>
                  <a:pt x="13325" y="19038"/>
                </a:lnTo>
                <a:lnTo>
                  <a:pt x="13336" y="19043"/>
                </a:lnTo>
                <a:lnTo>
                  <a:pt x="13354" y="19065"/>
                </a:lnTo>
                <a:lnTo>
                  <a:pt x="13362" y="19071"/>
                </a:lnTo>
                <a:lnTo>
                  <a:pt x="13380" y="19073"/>
                </a:lnTo>
                <a:lnTo>
                  <a:pt x="13436" y="19071"/>
                </a:lnTo>
                <a:lnTo>
                  <a:pt x="13520" y="19082"/>
                </a:lnTo>
                <a:lnTo>
                  <a:pt x="13527" y="19091"/>
                </a:lnTo>
                <a:lnTo>
                  <a:pt x="13531" y="19108"/>
                </a:lnTo>
                <a:lnTo>
                  <a:pt x="13540" y="19120"/>
                </a:lnTo>
                <a:lnTo>
                  <a:pt x="13564" y="19111"/>
                </a:lnTo>
                <a:lnTo>
                  <a:pt x="13597" y="19092"/>
                </a:lnTo>
                <a:lnTo>
                  <a:pt x="13635" y="19077"/>
                </a:lnTo>
                <a:lnTo>
                  <a:pt x="13676" y="19066"/>
                </a:lnTo>
                <a:lnTo>
                  <a:pt x="13719" y="19060"/>
                </a:lnTo>
                <a:lnTo>
                  <a:pt x="13768" y="19058"/>
                </a:lnTo>
                <a:lnTo>
                  <a:pt x="13905" y="19071"/>
                </a:lnTo>
                <a:lnTo>
                  <a:pt x="13945" y="19066"/>
                </a:lnTo>
                <a:lnTo>
                  <a:pt x="14029" y="19045"/>
                </a:lnTo>
                <a:lnTo>
                  <a:pt x="14077" y="19038"/>
                </a:lnTo>
                <a:lnTo>
                  <a:pt x="14125" y="19038"/>
                </a:lnTo>
                <a:lnTo>
                  <a:pt x="14274" y="19051"/>
                </a:lnTo>
                <a:lnTo>
                  <a:pt x="14321" y="19067"/>
                </a:lnTo>
                <a:lnTo>
                  <a:pt x="14363" y="19073"/>
                </a:lnTo>
                <a:lnTo>
                  <a:pt x="14367" y="19072"/>
                </a:lnTo>
                <a:lnTo>
                  <a:pt x="14371" y="19066"/>
                </a:lnTo>
                <a:lnTo>
                  <a:pt x="14442" y="19003"/>
                </a:lnTo>
                <a:lnTo>
                  <a:pt x="14513" y="19009"/>
                </a:lnTo>
                <a:lnTo>
                  <a:pt x="14523" y="19008"/>
                </a:lnTo>
                <a:lnTo>
                  <a:pt x="14548" y="18999"/>
                </a:lnTo>
                <a:lnTo>
                  <a:pt x="14603" y="18989"/>
                </a:lnTo>
                <a:lnTo>
                  <a:pt x="14702" y="18980"/>
                </a:lnTo>
                <a:lnTo>
                  <a:pt x="14702" y="18970"/>
                </a:lnTo>
                <a:lnTo>
                  <a:pt x="14688" y="18963"/>
                </a:lnTo>
                <a:lnTo>
                  <a:pt x="14672" y="18957"/>
                </a:lnTo>
                <a:lnTo>
                  <a:pt x="14704" y="18952"/>
                </a:lnTo>
                <a:lnTo>
                  <a:pt x="14844" y="18946"/>
                </a:lnTo>
                <a:lnTo>
                  <a:pt x="14892" y="18938"/>
                </a:lnTo>
                <a:lnTo>
                  <a:pt x="14899" y="18918"/>
                </a:lnTo>
                <a:lnTo>
                  <a:pt x="14880" y="18895"/>
                </a:lnTo>
                <a:lnTo>
                  <a:pt x="14711" y="18803"/>
                </a:lnTo>
                <a:lnTo>
                  <a:pt x="14658" y="18772"/>
                </a:lnTo>
                <a:lnTo>
                  <a:pt x="14630" y="18769"/>
                </a:lnTo>
                <a:lnTo>
                  <a:pt x="14590" y="18757"/>
                </a:lnTo>
                <a:lnTo>
                  <a:pt x="14569" y="18752"/>
                </a:lnTo>
                <a:lnTo>
                  <a:pt x="14569" y="18742"/>
                </a:lnTo>
                <a:lnTo>
                  <a:pt x="14846" y="18817"/>
                </a:lnTo>
                <a:lnTo>
                  <a:pt x="14927" y="18865"/>
                </a:lnTo>
                <a:lnTo>
                  <a:pt x="14956" y="18873"/>
                </a:lnTo>
                <a:lnTo>
                  <a:pt x="15028" y="18885"/>
                </a:lnTo>
                <a:lnTo>
                  <a:pt x="15079" y="18907"/>
                </a:lnTo>
                <a:lnTo>
                  <a:pt x="15149" y="18925"/>
                </a:lnTo>
                <a:lnTo>
                  <a:pt x="15163" y="18940"/>
                </a:lnTo>
                <a:lnTo>
                  <a:pt x="15179" y="18951"/>
                </a:lnTo>
                <a:lnTo>
                  <a:pt x="15214" y="18961"/>
                </a:lnTo>
                <a:lnTo>
                  <a:pt x="15254" y="18969"/>
                </a:lnTo>
                <a:lnTo>
                  <a:pt x="15282" y="18970"/>
                </a:lnTo>
                <a:lnTo>
                  <a:pt x="15310" y="18957"/>
                </a:lnTo>
                <a:lnTo>
                  <a:pt x="15318" y="18939"/>
                </a:lnTo>
                <a:lnTo>
                  <a:pt x="15313" y="18907"/>
                </a:lnTo>
                <a:lnTo>
                  <a:pt x="15300" y="18897"/>
                </a:lnTo>
                <a:lnTo>
                  <a:pt x="15224" y="18865"/>
                </a:lnTo>
                <a:lnTo>
                  <a:pt x="15256" y="18861"/>
                </a:lnTo>
                <a:lnTo>
                  <a:pt x="15392" y="18855"/>
                </a:lnTo>
                <a:lnTo>
                  <a:pt x="15431" y="18865"/>
                </a:lnTo>
                <a:lnTo>
                  <a:pt x="15418" y="18888"/>
                </a:lnTo>
                <a:lnTo>
                  <a:pt x="15378" y="18916"/>
                </a:lnTo>
                <a:lnTo>
                  <a:pt x="15358" y="18946"/>
                </a:lnTo>
                <a:lnTo>
                  <a:pt x="15402" y="18970"/>
                </a:lnTo>
                <a:lnTo>
                  <a:pt x="15460" y="18966"/>
                </a:lnTo>
                <a:lnTo>
                  <a:pt x="15489" y="18935"/>
                </a:lnTo>
                <a:lnTo>
                  <a:pt x="15509" y="18895"/>
                </a:lnTo>
                <a:lnTo>
                  <a:pt x="15537" y="18865"/>
                </a:lnTo>
                <a:lnTo>
                  <a:pt x="15578" y="18860"/>
                </a:lnTo>
                <a:lnTo>
                  <a:pt x="15645" y="18860"/>
                </a:lnTo>
                <a:lnTo>
                  <a:pt x="15714" y="18866"/>
                </a:lnTo>
                <a:lnTo>
                  <a:pt x="15758" y="18878"/>
                </a:lnTo>
                <a:lnTo>
                  <a:pt x="15736" y="18900"/>
                </a:lnTo>
                <a:lnTo>
                  <a:pt x="15751" y="18902"/>
                </a:lnTo>
                <a:lnTo>
                  <a:pt x="15778" y="18895"/>
                </a:lnTo>
                <a:lnTo>
                  <a:pt x="15789" y="18889"/>
                </a:lnTo>
                <a:lnTo>
                  <a:pt x="15814" y="18896"/>
                </a:lnTo>
                <a:lnTo>
                  <a:pt x="15856" y="18916"/>
                </a:lnTo>
                <a:lnTo>
                  <a:pt x="15878" y="18925"/>
                </a:lnTo>
                <a:lnTo>
                  <a:pt x="15878" y="18935"/>
                </a:lnTo>
                <a:lnTo>
                  <a:pt x="15815" y="18947"/>
                </a:lnTo>
                <a:lnTo>
                  <a:pt x="15786" y="18958"/>
                </a:lnTo>
                <a:lnTo>
                  <a:pt x="15774" y="18975"/>
                </a:lnTo>
                <a:lnTo>
                  <a:pt x="15790" y="18985"/>
                </a:lnTo>
                <a:lnTo>
                  <a:pt x="15988" y="19047"/>
                </a:lnTo>
                <a:lnTo>
                  <a:pt x="16037" y="19055"/>
                </a:lnTo>
                <a:lnTo>
                  <a:pt x="16079" y="19043"/>
                </a:lnTo>
                <a:lnTo>
                  <a:pt x="16089" y="19026"/>
                </a:lnTo>
                <a:lnTo>
                  <a:pt x="16074" y="18995"/>
                </a:lnTo>
                <a:lnTo>
                  <a:pt x="16087" y="18980"/>
                </a:lnTo>
                <a:lnTo>
                  <a:pt x="16107" y="18976"/>
                </a:lnTo>
                <a:lnTo>
                  <a:pt x="16125" y="18982"/>
                </a:lnTo>
                <a:lnTo>
                  <a:pt x="16143" y="18989"/>
                </a:lnTo>
                <a:lnTo>
                  <a:pt x="16162" y="18993"/>
                </a:lnTo>
                <a:lnTo>
                  <a:pt x="16518" y="18935"/>
                </a:lnTo>
                <a:lnTo>
                  <a:pt x="16890" y="18935"/>
                </a:lnTo>
                <a:lnTo>
                  <a:pt x="17167" y="18886"/>
                </a:lnTo>
                <a:lnTo>
                  <a:pt x="17247" y="18902"/>
                </a:lnTo>
                <a:lnTo>
                  <a:pt x="17306" y="18886"/>
                </a:lnTo>
                <a:lnTo>
                  <a:pt x="17377" y="18890"/>
                </a:lnTo>
                <a:lnTo>
                  <a:pt x="17828" y="18970"/>
                </a:lnTo>
                <a:lnTo>
                  <a:pt x="17921" y="18973"/>
                </a:lnTo>
                <a:lnTo>
                  <a:pt x="17961" y="18980"/>
                </a:lnTo>
                <a:lnTo>
                  <a:pt x="17999" y="18998"/>
                </a:lnTo>
                <a:lnTo>
                  <a:pt x="18019" y="19003"/>
                </a:lnTo>
                <a:lnTo>
                  <a:pt x="18095" y="19003"/>
                </a:lnTo>
                <a:lnTo>
                  <a:pt x="18119" y="19005"/>
                </a:lnTo>
                <a:lnTo>
                  <a:pt x="18219" y="19023"/>
                </a:lnTo>
                <a:lnTo>
                  <a:pt x="18261" y="19026"/>
                </a:lnTo>
                <a:lnTo>
                  <a:pt x="18342" y="19026"/>
                </a:lnTo>
                <a:lnTo>
                  <a:pt x="18423" y="18970"/>
                </a:lnTo>
                <a:lnTo>
                  <a:pt x="18497" y="18946"/>
                </a:lnTo>
                <a:lnTo>
                  <a:pt x="18501" y="18940"/>
                </a:lnTo>
                <a:lnTo>
                  <a:pt x="18523" y="18922"/>
                </a:lnTo>
                <a:lnTo>
                  <a:pt x="18547" y="18907"/>
                </a:lnTo>
                <a:lnTo>
                  <a:pt x="18558" y="18907"/>
                </a:lnTo>
                <a:lnTo>
                  <a:pt x="18638" y="18889"/>
                </a:lnTo>
                <a:lnTo>
                  <a:pt x="19109" y="18840"/>
                </a:lnTo>
                <a:lnTo>
                  <a:pt x="19197" y="18821"/>
                </a:lnTo>
                <a:lnTo>
                  <a:pt x="19409" y="18720"/>
                </a:lnTo>
                <a:lnTo>
                  <a:pt x="19496" y="18706"/>
                </a:lnTo>
                <a:lnTo>
                  <a:pt x="19806" y="18756"/>
                </a:lnTo>
                <a:lnTo>
                  <a:pt x="19881" y="18742"/>
                </a:lnTo>
                <a:lnTo>
                  <a:pt x="19858" y="18677"/>
                </a:lnTo>
                <a:lnTo>
                  <a:pt x="19852" y="18634"/>
                </a:lnTo>
                <a:lnTo>
                  <a:pt x="19874" y="18614"/>
                </a:lnTo>
                <a:lnTo>
                  <a:pt x="19985" y="18536"/>
                </a:lnTo>
                <a:lnTo>
                  <a:pt x="20070" y="18497"/>
                </a:lnTo>
                <a:lnTo>
                  <a:pt x="20115" y="18483"/>
                </a:lnTo>
                <a:lnTo>
                  <a:pt x="20157" y="18477"/>
                </a:lnTo>
                <a:lnTo>
                  <a:pt x="20299" y="18475"/>
                </a:lnTo>
                <a:lnTo>
                  <a:pt x="20342" y="18467"/>
                </a:lnTo>
                <a:lnTo>
                  <a:pt x="20359" y="18459"/>
                </a:lnTo>
                <a:lnTo>
                  <a:pt x="20378" y="18447"/>
                </a:lnTo>
                <a:lnTo>
                  <a:pt x="20399" y="18436"/>
                </a:lnTo>
                <a:lnTo>
                  <a:pt x="20425" y="18432"/>
                </a:lnTo>
                <a:lnTo>
                  <a:pt x="20472" y="18433"/>
                </a:lnTo>
                <a:lnTo>
                  <a:pt x="20496" y="18432"/>
                </a:lnTo>
                <a:lnTo>
                  <a:pt x="20556" y="18410"/>
                </a:lnTo>
                <a:lnTo>
                  <a:pt x="20701" y="18386"/>
                </a:lnTo>
                <a:lnTo>
                  <a:pt x="20760" y="18351"/>
                </a:lnTo>
                <a:lnTo>
                  <a:pt x="20805" y="18298"/>
                </a:lnTo>
                <a:lnTo>
                  <a:pt x="20822" y="18234"/>
                </a:lnTo>
                <a:lnTo>
                  <a:pt x="20804" y="18167"/>
                </a:lnTo>
                <a:lnTo>
                  <a:pt x="20768" y="18123"/>
                </a:lnTo>
                <a:lnTo>
                  <a:pt x="20752" y="18095"/>
                </a:lnTo>
                <a:lnTo>
                  <a:pt x="20746" y="18058"/>
                </a:lnTo>
                <a:lnTo>
                  <a:pt x="20757" y="18052"/>
                </a:lnTo>
                <a:lnTo>
                  <a:pt x="20835" y="18053"/>
                </a:lnTo>
                <a:lnTo>
                  <a:pt x="20849" y="18047"/>
                </a:lnTo>
                <a:lnTo>
                  <a:pt x="20861" y="18039"/>
                </a:lnTo>
                <a:lnTo>
                  <a:pt x="20871" y="18029"/>
                </a:lnTo>
                <a:lnTo>
                  <a:pt x="20879" y="18018"/>
                </a:lnTo>
                <a:lnTo>
                  <a:pt x="20899" y="17963"/>
                </a:lnTo>
                <a:lnTo>
                  <a:pt x="20846" y="17947"/>
                </a:lnTo>
                <a:lnTo>
                  <a:pt x="20145" y="17979"/>
                </a:lnTo>
                <a:lnTo>
                  <a:pt x="19876" y="18019"/>
                </a:lnTo>
                <a:lnTo>
                  <a:pt x="19414" y="17994"/>
                </a:lnTo>
                <a:lnTo>
                  <a:pt x="19390" y="17982"/>
                </a:lnTo>
                <a:lnTo>
                  <a:pt x="19359" y="17954"/>
                </a:lnTo>
                <a:lnTo>
                  <a:pt x="19335" y="17924"/>
                </a:lnTo>
                <a:lnTo>
                  <a:pt x="19331" y="17902"/>
                </a:lnTo>
                <a:lnTo>
                  <a:pt x="19285" y="17901"/>
                </a:lnTo>
                <a:lnTo>
                  <a:pt x="19275" y="17917"/>
                </a:lnTo>
                <a:lnTo>
                  <a:pt x="19284" y="17941"/>
                </a:lnTo>
                <a:lnTo>
                  <a:pt x="19302" y="17961"/>
                </a:lnTo>
                <a:lnTo>
                  <a:pt x="19213" y="17949"/>
                </a:lnTo>
                <a:lnTo>
                  <a:pt x="19026" y="17949"/>
                </a:lnTo>
                <a:lnTo>
                  <a:pt x="19005" y="17945"/>
                </a:lnTo>
                <a:lnTo>
                  <a:pt x="18990" y="17935"/>
                </a:lnTo>
                <a:lnTo>
                  <a:pt x="18975" y="17923"/>
                </a:lnTo>
                <a:lnTo>
                  <a:pt x="18958" y="17913"/>
                </a:lnTo>
                <a:lnTo>
                  <a:pt x="18997" y="17901"/>
                </a:lnTo>
                <a:lnTo>
                  <a:pt x="19077" y="17892"/>
                </a:lnTo>
                <a:lnTo>
                  <a:pt x="19146" y="17859"/>
                </a:lnTo>
                <a:lnTo>
                  <a:pt x="19180" y="17859"/>
                </a:lnTo>
                <a:lnTo>
                  <a:pt x="19257" y="17868"/>
                </a:lnTo>
                <a:lnTo>
                  <a:pt x="19302" y="17865"/>
                </a:lnTo>
                <a:lnTo>
                  <a:pt x="19324" y="17855"/>
                </a:lnTo>
                <a:lnTo>
                  <a:pt x="19322" y="17839"/>
                </a:lnTo>
                <a:lnTo>
                  <a:pt x="19294" y="17815"/>
                </a:lnTo>
                <a:lnTo>
                  <a:pt x="19263" y="17804"/>
                </a:lnTo>
                <a:lnTo>
                  <a:pt x="18915" y="17779"/>
                </a:lnTo>
                <a:lnTo>
                  <a:pt x="18773" y="17798"/>
                </a:lnTo>
                <a:lnTo>
                  <a:pt x="18763" y="17804"/>
                </a:lnTo>
                <a:lnTo>
                  <a:pt x="18755" y="17816"/>
                </a:lnTo>
                <a:lnTo>
                  <a:pt x="18746" y="17827"/>
                </a:lnTo>
                <a:lnTo>
                  <a:pt x="18728" y="17833"/>
                </a:lnTo>
                <a:lnTo>
                  <a:pt x="18589" y="17844"/>
                </a:lnTo>
                <a:lnTo>
                  <a:pt x="18621" y="17836"/>
                </a:lnTo>
                <a:lnTo>
                  <a:pt x="18653" y="17830"/>
                </a:lnTo>
                <a:lnTo>
                  <a:pt x="18684" y="17821"/>
                </a:lnTo>
                <a:lnTo>
                  <a:pt x="18712" y="17804"/>
                </a:lnTo>
                <a:lnTo>
                  <a:pt x="18726" y="17785"/>
                </a:lnTo>
                <a:lnTo>
                  <a:pt x="18732" y="17768"/>
                </a:lnTo>
                <a:lnTo>
                  <a:pt x="18744" y="17756"/>
                </a:lnTo>
                <a:lnTo>
                  <a:pt x="18894" y="17737"/>
                </a:lnTo>
                <a:lnTo>
                  <a:pt x="18954" y="17735"/>
                </a:lnTo>
                <a:lnTo>
                  <a:pt x="18989" y="17751"/>
                </a:lnTo>
                <a:lnTo>
                  <a:pt x="19018" y="17738"/>
                </a:lnTo>
                <a:lnTo>
                  <a:pt x="19046" y="17734"/>
                </a:lnTo>
                <a:lnTo>
                  <a:pt x="19076" y="17733"/>
                </a:lnTo>
                <a:lnTo>
                  <a:pt x="19108" y="17728"/>
                </a:lnTo>
                <a:lnTo>
                  <a:pt x="19149" y="17709"/>
                </a:lnTo>
                <a:lnTo>
                  <a:pt x="19152" y="17706"/>
                </a:lnTo>
                <a:lnTo>
                  <a:pt x="19166" y="17705"/>
                </a:lnTo>
                <a:lnTo>
                  <a:pt x="19195" y="17706"/>
                </a:lnTo>
                <a:lnTo>
                  <a:pt x="19197" y="17706"/>
                </a:lnTo>
                <a:lnTo>
                  <a:pt x="19256" y="17704"/>
                </a:lnTo>
                <a:lnTo>
                  <a:pt x="19428" y="17718"/>
                </a:lnTo>
                <a:lnTo>
                  <a:pt x="19526" y="17703"/>
                </a:lnTo>
                <a:lnTo>
                  <a:pt x="19650" y="17665"/>
                </a:lnTo>
                <a:lnTo>
                  <a:pt x="19761" y="17616"/>
                </a:lnTo>
                <a:lnTo>
                  <a:pt x="19821" y="17568"/>
                </a:lnTo>
                <a:lnTo>
                  <a:pt x="19813" y="17560"/>
                </a:lnTo>
                <a:lnTo>
                  <a:pt x="19792" y="17554"/>
                </a:lnTo>
                <a:lnTo>
                  <a:pt x="19733" y="17556"/>
                </a:lnTo>
                <a:lnTo>
                  <a:pt x="19766" y="17544"/>
                </a:lnTo>
                <a:lnTo>
                  <a:pt x="19784" y="17536"/>
                </a:lnTo>
                <a:lnTo>
                  <a:pt x="19791" y="17527"/>
                </a:lnTo>
                <a:lnTo>
                  <a:pt x="19791" y="17487"/>
                </a:lnTo>
                <a:lnTo>
                  <a:pt x="19799" y="17473"/>
                </a:lnTo>
                <a:lnTo>
                  <a:pt x="19821" y="17464"/>
                </a:lnTo>
                <a:lnTo>
                  <a:pt x="19803" y="17443"/>
                </a:lnTo>
                <a:lnTo>
                  <a:pt x="19795" y="17430"/>
                </a:lnTo>
                <a:lnTo>
                  <a:pt x="19791" y="17416"/>
                </a:lnTo>
                <a:lnTo>
                  <a:pt x="19796" y="17413"/>
                </a:lnTo>
                <a:lnTo>
                  <a:pt x="19805" y="17401"/>
                </a:lnTo>
                <a:lnTo>
                  <a:pt x="19811" y="17384"/>
                </a:lnTo>
                <a:lnTo>
                  <a:pt x="19807" y="17370"/>
                </a:lnTo>
                <a:lnTo>
                  <a:pt x="19774" y="17353"/>
                </a:lnTo>
                <a:lnTo>
                  <a:pt x="19735" y="17356"/>
                </a:lnTo>
                <a:lnTo>
                  <a:pt x="19673" y="17382"/>
                </a:lnTo>
                <a:lnTo>
                  <a:pt x="19606" y="17395"/>
                </a:lnTo>
                <a:lnTo>
                  <a:pt x="19467" y="17410"/>
                </a:lnTo>
                <a:lnTo>
                  <a:pt x="19405" y="17439"/>
                </a:lnTo>
                <a:lnTo>
                  <a:pt x="19381" y="17412"/>
                </a:lnTo>
                <a:lnTo>
                  <a:pt x="19344" y="17404"/>
                </a:lnTo>
                <a:lnTo>
                  <a:pt x="19305" y="17401"/>
                </a:lnTo>
                <a:lnTo>
                  <a:pt x="19271" y="17393"/>
                </a:lnTo>
                <a:lnTo>
                  <a:pt x="19319" y="17379"/>
                </a:lnTo>
                <a:lnTo>
                  <a:pt x="19419" y="17360"/>
                </a:lnTo>
                <a:lnTo>
                  <a:pt x="19473" y="17357"/>
                </a:lnTo>
                <a:lnTo>
                  <a:pt x="19494" y="17360"/>
                </a:lnTo>
                <a:lnTo>
                  <a:pt x="19542" y="17370"/>
                </a:lnTo>
                <a:lnTo>
                  <a:pt x="19569" y="17370"/>
                </a:lnTo>
                <a:lnTo>
                  <a:pt x="19591" y="17364"/>
                </a:lnTo>
                <a:lnTo>
                  <a:pt x="19626" y="17350"/>
                </a:lnTo>
                <a:lnTo>
                  <a:pt x="19651" y="17347"/>
                </a:lnTo>
                <a:lnTo>
                  <a:pt x="19663" y="17337"/>
                </a:lnTo>
                <a:lnTo>
                  <a:pt x="19672" y="17317"/>
                </a:lnTo>
                <a:lnTo>
                  <a:pt x="19679" y="17297"/>
                </a:lnTo>
                <a:lnTo>
                  <a:pt x="19680" y="17288"/>
                </a:lnTo>
                <a:lnTo>
                  <a:pt x="19696" y="17283"/>
                </a:lnTo>
                <a:lnTo>
                  <a:pt x="19763" y="17253"/>
                </a:lnTo>
                <a:lnTo>
                  <a:pt x="19843" y="17234"/>
                </a:lnTo>
                <a:lnTo>
                  <a:pt x="19876" y="17215"/>
                </a:lnTo>
                <a:lnTo>
                  <a:pt x="19881" y="17183"/>
                </a:lnTo>
                <a:lnTo>
                  <a:pt x="19901" y="17206"/>
                </a:lnTo>
                <a:lnTo>
                  <a:pt x="19972" y="17253"/>
                </a:lnTo>
                <a:lnTo>
                  <a:pt x="20006" y="17288"/>
                </a:lnTo>
                <a:lnTo>
                  <a:pt x="20026" y="17296"/>
                </a:lnTo>
                <a:lnTo>
                  <a:pt x="20067" y="17299"/>
                </a:lnTo>
                <a:lnTo>
                  <a:pt x="20219" y="17288"/>
                </a:lnTo>
                <a:lnTo>
                  <a:pt x="20290" y="17274"/>
                </a:lnTo>
                <a:lnTo>
                  <a:pt x="20401" y="17237"/>
                </a:lnTo>
                <a:lnTo>
                  <a:pt x="20525" y="17181"/>
                </a:lnTo>
                <a:lnTo>
                  <a:pt x="20551" y="17154"/>
                </a:lnTo>
                <a:lnTo>
                  <a:pt x="20548" y="17118"/>
                </a:lnTo>
                <a:lnTo>
                  <a:pt x="20538" y="17120"/>
                </a:lnTo>
                <a:lnTo>
                  <a:pt x="20522" y="17138"/>
                </a:lnTo>
                <a:lnTo>
                  <a:pt x="20499" y="17148"/>
                </a:lnTo>
                <a:lnTo>
                  <a:pt x="20420" y="17143"/>
                </a:lnTo>
                <a:lnTo>
                  <a:pt x="20386" y="17135"/>
                </a:lnTo>
                <a:lnTo>
                  <a:pt x="20358" y="17125"/>
                </a:lnTo>
                <a:lnTo>
                  <a:pt x="20530" y="17040"/>
                </a:lnTo>
                <a:lnTo>
                  <a:pt x="20538" y="17008"/>
                </a:lnTo>
                <a:lnTo>
                  <a:pt x="20494" y="17020"/>
                </a:lnTo>
                <a:lnTo>
                  <a:pt x="20132" y="17009"/>
                </a:lnTo>
                <a:lnTo>
                  <a:pt x="20075" y="16996"/>
                </a:lnTo>
                <a:lnTo>
                  <a:pt x="20131" y="16992"/>
                </a:lnTo>
                <a:lnTo>
                  <a:pt x="20236" y="16974"/>
                </a:lnTo>
                <a:lnTo>
                  <a:pt x="20284" y="16973"/>
                </a:lnTo>
                <a:lnTo>
                  <a:pt x="20345" y="16993"/>
                </a:lnTo>
                <a:lnTo>
                  <a:pt x="20372" y="16996"/>
                </a:lnTo>
                <a:lnTo>
                  <a:pt x="20398" y="16995"/>
                </a:lnTo>
                <a:lnTo>
                  <a:pt x="20444" y="16987"/>
                </a:lnTo>
                <a:lnTo>
                  <a:pt x="20470" y="16986"/>
                </a:lnTo>
                <a:lnTo>
                  <a:pt x="20514" y="16991"/>
                </a:lnTo>
                <a:lnTo>
                  <a:pt x="20521" y="16983"/>
                </a:lnTo>
                <a:lnTo>
                  <a:pt x="20523" y="16956"/>
                </a:lnTo>
                <a:lnTo>
                  <a:pt x="20513" y="16948"/>
                </a:lnTo>
                <a:lnTo>
                  <a:pt x="20490" y="16942"/>
                </a:lnTo>
                <a:lnTo>
                  <a:pt x="20391" y="16931"/>
                </a:lnTo>
                <a:lnTo>
                  <a:pt x="20345" y="16915"/>
                </a:lnTo>
                <a:lnTo>
                  <a:pt x="20268" y="16879"/>
                </a:lnTo>
                <a:lnTo>
                  <a:pt x="20268" y="16868"/>
                </a:lnTo>
                <a:lnTo>
                  <a:pt x="20327" y="16874"/>
                </a:lnTo>
                <a:lnTo>
                  <a:pt x="20436" y="16916"/>
                </a:lnTo>
                <a:lnTo>
                  <a:pt x="20499" y="16926"/>
                </a:lnTo>
                <a:lnTo>
                  <a:pt x="20647" y="17019"/>
                </a:lnTo>
                <a:lnTo>
                  <a:pt x="20671" y="17014"/>
                </a:lnTo>
                <a:lnTo>
                  <a:pt x="20696" y="16995"/>
                </a:lnTo>
                <a:lnTo>
                  <a:pt x="20848" y="16913"/>
                </a:lnTo>
                <a:lnTo>
                  <a:pt x="20901" y="16874"/>
                </a:lnTo>
                <a:lnTo>
                  <a:pt x="20915" y="16868"/>
                </a:lnTo>
                <a:lnTo>
                  <a:pt x="20933" y="16857"/>
                </a:lnTo>
                <a:lnTo>
                  <a:pt x="20939" y="16835"/>
                </a:lnTo>
                <a:lnTo>
                  <a:pt x="20950" y="16821"/>
                </a:lnTo>
                <a:lnTo>
                  <a:pt x="20983" y="16833"/>
                </a:lnTo>
                <a:lnTo>
                  <a:pt x="21019" y="16812"/>
                </a:lnTo>
                <a:lnTo>
                  <a:pt x="21190" y="16777"/>
                </a:lnTo>
                <a:lnTo>
                  <a:pt x="21201" y="16768"/>
                </a:lnTo>
                <a:lnTo>
                  <a:pt x="21205" y="16744"/>
                </a:lnTo>
                <a:lnTo>
                  <a:pt x="21236" y="16698"/>
                </a:lnTo>
                <a:lnTo>
                  <a:pt x="21245" y="16667"/>
                </a:lnTo>
                <a:lnTo>
                  <a:pt x="21283" y="16608"/>
                </a:lnTo>
                <a:lnTo>
                  <a:pt x="21296" y="16575"/>
                </a:lnTo>
                <a:lnTo>
                  <a:pt x="21290" y="16497"/>
                </a:lnTo>
                <a:lnTo>
                  <a:pt x="21295" y="16453"/>
                </a:lnTo>
                <a:lnTo>
                  <a:pt x="21318" y="16434"/>
                </a:lnTo>
                <a:lnTo>
                  <a:pt x="21341" y="16422"/>
                </a:lnTo>
                <a:lnTo>
                  <a:pt x="21410" y="16361"/>
                </a:lnTo>
                <a:lnTo>
                  <a:pt x="21506" y="16237"/>
                </a:lnTo>
                <a:lnTo>
                  <a:pt x="21511" y="16221"/>
                </a:lnTo>
                <a:lnTo>
                  <a:pt x="21509" y="16204"/>
                </a:lnTo>
                <a:lnTo>
                  <a:pt x="21564" y="16115"/>
                </a:lnTo>
                <a:lnTo>
                  <a:pt x="21591" y="16098"/>
                </a:lnTo>
                <a:lnTo>
                  <a:pt x="21600" y="16082"/>
                </a:lnTo>
                <a:cubicBezTo>
                  <a:pt x="21600" y="16082"/>
                  <a:pt x="21549" y="16001"/>
                  <a:pt x="21549" y="16001"/>
                </a:cubicBezTo>
                <a:close/>
                <a:moveTo>
                  <a:pt x="15396" y="19081"/>
                </a:moveTo>
                <a:lnTo>
                  <a:pt x="15377" y="19083"/>
                </a:lnTo>
                <a:lnTo>
                  <a:pt x="15371" y="19082"/>
                </a:lnTo>
                <a:lnTo>
                  <a:pt x="15369" y="19078"/>
                </a:lnTo>
                <a:lnTo>
                  <a:pt x="15372" y="19064"/>
                </a:lnTo>
                <a:lnTo>
                  <a:pt x="15371" y="19060"/>
                </a:lnTo>
                <a:lnTo>
                  <a:pt x="15345" y="19050"/>
                </a:lnTo>
                <a:lnTo>
                  <a:pt x="15322" y="19048"/>
                </a:lnTo>
                <a:lnTo>
                  <a:pt x="15268" y="19048"/>
                </a:lnTo>
                <a:lnTo>
                  <a:pt x="14939" y="18983"/>
                </a:lnTo>
                <a:lnTo>
                  <a:pt x="14890" y="18984"/>
                </a:lnTo>
                <a:lnTo>
                  <a:pt x="14836" y="19003"/>
                </a:lnTo>
                <a:lnTo>
                  <a:pt x="14762" y="19047"/>
                </a:lnTo>
                <a:lnTo>
                  <a:pt x="14711" y="19067"/>
                </a:lnTo>
                <a:lnTo>
                  <a:pt x="14658" y="19071"/>
                </a:lnTo>
                <a:lnTo>
                  <a:pt x="14662" y="19065"/>
                </a:lnTo>
                <a:lnTo>
                  <a:pt x="14668" y="19054"/>
                </a:lnTo>
                <a:lnTo>
                  <a:pt x="14672" y="19048"/>
                </a:lnTo>
                <a:lnTo>
                  <a:pt x="14483" y="19091"/>
                </a:lnTo>
                <a:lnTo>
                  <a:pt x="14398" y="19127"/>
                </a:lnTo>
                <a:lnTo>
                  <a:pt x="14345" y="19174"/>
                </a:lnTo>
                <a:lnTo>
                  <a:pt x="14384" y="19162"/>
                </a:lnTo>
                <a:lnTo>
                  <a:pt x="14420" y="19155"/>
                </a:lnTo>
                <a:lnTo>
                  <a:pt x="14501" y="19150"/>
                </a:lnTo>
                <a:lnTo>
                  <a:pt x="14526" y="19155"/>
                </a:lnTo>
                <a:lnTo>
                  <a:pt x="14598" y="19180"/>
                </a:lnTo>
                <a:lnTo>
                  <a:pt x="14613" y="19190"/>
                </a:lnTo>
                <a:lnTo>
                  <a:pt x="14896" y="19288"/>
                </a:lnTo>
                <a:lnTo>
                  <a:pt x="14975" y="19299"/>
                </a:lnTo>
                <a:lnTo>
                  <a:pt x="15216" y="19264"/>
                </a:lnTo>
                <a:lnTo>
                  <a:pt x="15223" y="19256"/>
                </a:lnTo>
                <a:lnTo>
                  <a:pt x="15225" y="19238"/>
                </a:lnTo>
                <a:lnTo>
                  <a:pt x="15224" y="19202"/>
                </a:lnTo>
                <a:lnTo>
                  <a:pt x="15229" y="19194"/>
                </a:lnTo>
                <a:lnTo>
                  <a:pt x="15242" y="19186"/>
                </a:lnTo>
                <a:lnTo>
                  <a:pt x="15302" y="19160"/>
                </a:lnTo>
                <a:lnTo>
                  <a:pt x="15337" y="19151"/>
                </a:lnTo>
                <a:lnTo>
                  <a:pt x="15418" y="19140"/>
                </a:lnTo>
                <a:lnTo>
                  <a:pt x="15426" y="19136"/>
                </a:lnTo>
                <a:lnTo>
                  <a:pt x="15430" y="19131"/>
                </a:lnTo>
                <a:lnTo>
                  <a:pt x="15436" y="19129"/>
                </a:lnTo>
                <a:lnTo>
                  <a:pt x="15446" y="19129"/>
                </a:lnTo>
                <a:lnTo>
                  <a:pt x="15446" y="19116"/>
                </a:lnTo>
                <a:lnTo>
                  <a:pt x="15402" y="19082"/>
                </a:lnTo>
                <a:cubicBezTo>
                  <a:pt x="15402" y="19082"/>
                  <a:pt x="15396" y="19081"/>
                  <a:pt x="15396" y="19081"/>
                </a:cubicBezTo>
                <a:close/>
                <a:moveTo>
                  <a:pt x="13372" y="21520"/>
                </a:moveTo>
                <a:lnTo>
                  <a:pt x="13362" y="21513"/>
                </a:lnTo>
                <a:lnTo>
                  <a:pt x="13365" y="21497"/>
                </a:lnTo>
                <a:lnTo>
                  <a:pt x="13263" y="21472"/>
                </a:lnTo>
                <a:lnTo>
                  <a:pt x="13230" y="21457"/>
                </a:lnTo>
                <a:lnTo>
                  <a:pt x="13198" y="21458"/>
                </a:lnTo>
                <a:lnTo>
                  <a:pt x="13184" y="21460"/>
                </a:lnTo>
                <a:lnTo>
                  <a:pt x="13170" y="21468"/>
                </a:lnTo>
                <a:lnTo>
                  <a:pt x="13145" y="21460"/>
                </a:lnTo>
                <a:lnTo>
                  <a:pt x="13098" y="21455"/>
                </a:lnTo>
                <a:lnTo>
                  <a:pt x="13080" y="21446"/>
                </a:lnTo>
                <a:lnTo>
                  <a:pt x="13057" y="21457"/>
                </a:lnTo>
                <a:lnTo>
                  <a:pt x="13035" y="21463"/>
                </a:lnTo>
                <a:lnTo>
                  <a:pt x="13013" y="21467"/>
                </a:lnTo>
                <a:lnTo>
                  <a:pt x="12984" y="21468"/>
                </a:lnTo>
                <a:lnTo>
                  <a:pt x="12943" y="21457"/>
                </a:lnTo>
                <a:lnTo>
                  <a:pt x="12912" y="21453"/>
                </a:lnTo>
                <a:lnTo>
                  <a:pt x="12887" y="21457"/>
                </a:lnTo>
                <a:lnTo>
                  <a:pt x="12884" y="21477"/>
                </a:lnTo>
                <a:lnTo>
                  <a:pt x="12903" y="21508"/>
                </a:lnTo>
                <a:lnTo>
                  <a:pt x="12918" y="21544"/>
                </a:lnTo>
                <a:lnTo>
                  <a:pt x="12902" y="21579"/>
                </a:lnTo>
                <a:lnTo>
                  <a:pt x="12925" y="21578"/>
                </a:lnTo>
                <a:lnTo>
                  <a:pt x="12969" y="21569"/>
                </a:lnTo>
                <a:lnTo>
                  <a:pt x="12976" y="21567"/>
                </a:lnTo>
                <a:lnTo>
                  <a:pt x="12998" y="21572"/>
                </a:lnTo>
                <a:lnTo>
                  <a:pt x="13025" y="21586"/>
                </a:lnTo>
                <a:lnTo>
                  <a:pt x="13043" y="21589"/>
                </a:lnTo>
                <a:lnTo>
                  <a:pt x="13061" y="21569"/>
                </a:lnTo>
                <a:lnTo>
                  <a:pt x="13078" y="21554"/>
                </a:lnTo>
                <a:lnTo>
                  <a:pt x="13095" y="21545"/>
                </a:lnTo>
                <a:lnTo>
                  <a:pt x="13110" y="21545"/>
                </a:lnTo>
                <a:lnTo>
                  <a:pt x="13130" y="21549"/>
                </a:lnTo>
                <a:lnTo>
                  <a:pt x="13149" y="21555"/>
                </a:lnTo>
                <a:lnTo>
                  <a:pt x="13199" y="21580"/>
                </a:lnTo>
                <a:lnTo>
                  <a:pt x="13236" y="21588"/>
                </a:lnTo>
                <a:lnTo>
                  <a:pt x="13303" y="21589"/>
                </a:lnTo>
                <a:lnTo>
                  <a:pt x="13323" y="21593"/>
                </a:lnTo>
                <a:lnTo>
                  <a:pt x="13342" y="21600"/>
                </a:lnTo>
                <a:lnTo>
                  <a:pt x="13356" y="21600"/>
                </a:lnTo>
                <a:lnTo>
                  <a:pt x="13362" y="21584"/>
                </a:lnTo>
                <a:lnTo>
                  <a:pt x="13362" y="21566"/>
                </a:lnTo>
                <a:lnTo>
                  <a:pt x="13364" y="21553"/>
                </a:lnTo>
                <a:lnTo>
                  <a:pt x="13373" y="21542"/>
                </a:lnTo>
                <a:lnTo>
                  <a:pt x="13392" y="21534"/>
                </a:lnTo>
                <a:lnTo>
                  <a:pt x="13384" y="21530"/>
                </a:lnTo>
                <a:cubicBezTo>
                  <a:pt x="13384" y="21530"/>
                  <a:pt x="13372" y="21520"/>
                  <a:pt x="13372" y="21520"/>
                </a:cubicBezTo>
                <a:close/>
                <a:moveTo>
                  <a:pt x="8481" y="14528"/>
                </a:moveTo>
                <a:lnTo>
                  <a:pt x="8476" y="14507"/>
                </a:lnTo>
                <a:lnTo>
                  <a:pt x="8465" y="14486"/>
                </a:lnTo>
                <a:lnTo>
                  <a:pt x="8444" y="14477"/>
                </a:lnTo>
                <a:lnTo>
                  <a:pt x="8361" y="14454"/>
                </a:lnTo>
                <a:lnTo>
                  <a:pt x="8320" y="14453"/>
                </a:lnTo>
                <a:lnTo>
                  <a:pt x="8169" y="14440"/>
                </a:lnTo>
                <a:lnTo>
                  <a:pt x="8142" y="14441"/>
                </a:lnTo>
                <a:lnTo>
                  <a:pt x="7864" y="14487"/>
                </a:lnTo>
                <a:lnTo>
                  <a:pt x="7826" y="14501"/>
                </a:lnTo>
                <a:lnTo>
                  <a:pt x="7848" y="14527"/>
                </a:lnTo>
                <a:lnTo>
                  <a:pt x="7853" y="14553"/>
                </a:lnTo>
                <a:lnTo>
                  <a:pt x="7842" y="14611"/>
                </a:lnTo>
                <a:lnTo>
                  <a:pt x="7843" y="14650"/>
                </a:lnTo>
                <a:lnTo>
                  <a:pt x="7839" y="14676"/>
                </a:lnTo>
                <a:lnTo>
                  <a:pt x="7826" y="14694"/>
                </a:lnTo>
                <a:lnTo>
                  <a:pt x="7826" y="14707"/>
                </a:lnTo>
                <a:lnTo>
                  <a:pt x="7865" y="14731"/>
                </a:lnTo>
                <a:lnTo>
                  <a:pt x="7937" y="14800"/>
                </a:lnTo>
                <a:lnTo>
                  <a:pt x="7981" y="14820"/>
                </a:lnTo>
                <a:lnTo>
                  <a:pt x="7988" y="14833"/>
                </a:lnTo>
                <a:lnTo>
                  <a:pt x="7991" y="14846"/>
                </a:lnTo>
                <a:lnTo>
                  <a:pt x="7990" y="14851"/>
                </a:lnTo>
                <a:lnTo>
                  <a:pt x="7992" y="14856"/>
                </a:lnTo>
                <a:lnTo>
                  <a:pt x="7989" y="14870"/>
                </a:lnTo>
                <a:lnTo>
                  <a:pt x="7990" y="14875"/>
                </a:lnTo>
                <a:lnTo>
                  <a:pt x="7996" y="14876"/>
                </a:lnTo>
                <a:lnTo>
                  <a:pt x="8014" y="14874"/>
                </a:lnTo>
                <a:lnTo>
                  <a:pt x="8020" y="14875"/>
                </a:lnTo>
                <a:lnTo>
                  <a:pt x="8092" y="14906"/>
                </a:lnTo>
                <a:lnTo>
                  <a:pt x="8094" y="14911"/>
                </a:lnTo>
                <a:lnTo>
                  <a:pt x="8126" y="14905"/>
                </a:lnTo>
                <a:lnTo>
                  <a:pt x="8174" y="14871"/>
                </a:lnTo>
                <a:lnTo>
                  <a:pt x="8207" y="14863"/>
                </a:lnTo>
                <a:lnTo>
                  <a:pt x="8230" y="14871"/>
                </a:lnTo>
                <a:lnTo>
                  <a:pt x="8218" y="14887"/>
                </a:lnTo>
                <a:lnTo>
                  <a:pt x="8193" y="14903"/>
                </a:lnTo>
                <a:lnTo>
                  <a:pt x="8176" y="14911"/>
                </a:lnTo>
                <a:lnTo>
                  <a:pt x="8171" y="14918"/>
                </a:lnTo>
                <a:lnTo>
                  <a:pt x="8168" y="14933"/>
                </a:lnTo>
                <a:lnTo>
                  <a:pt x="8166" y="14949"/>
                </a:lnTo>
                <a:lnTo>
                  <a:pt x="8169" y="14959"/>
                </a:lnTo>
                <a:lnTo>
                  <a:pt x="8183" y="14961"/>
                </a:lnTo>
                <a:lnTo>
                  <a:pt x="8200" y="14958"/>
                </a:lnTo>
                <a:lnTo>
                  <a:pt x="8213" y="14952"/>
                </a:lnTo>
                <a:lnTo>
                  <a:pt x="8214" y="14948"/>
                </a:lnTo>
                <a:lnTo>
                  <a:pt x="8270" y="14960"/>
                </a:lnTo>
                <a:lnTo>
                  <a:pt x="8296" y="14963"/>
                </a:lnTo>
                <a:lnTo>
                  <a:pt x="8319" y="14959"/>
                </a:lnTo>
                <a:lnTo>
                  <a:pt x="8458" y="14919"/>
                </a:lnTo>
                <a:lnTo>
                  <a:pt x="8492" y="14898"/>
                </a:lnTo>
                <a:lnTo>
                  <a:pt x="8568" y="14871"/>
                </a:lnTo>
                <a:lnTo>
                  <a:pt x="8578" y="14873"/>
                </a:lnTo>
                <a:lnTo>
                  <a:pt x="8584" y="14871"/>
                </a:lnTo>
                <a:lnTo>
                  <a:pt x="8586" y="14857"/>
                </a:lnTo>
                <a:lnTo>
                  <a:pt x="8586" y="14844"/>
                </a:lnTo>
                <a:lnTo>
                  <a:pt x="8588" y="14837"/>
                </a:lnTo>
                <a:lnTo>
                  <a:pt x="8591" y="14833"/>
                </a:lnTo>
                <a:lnTo>
                  <a:pt x="8600" y="14827"/>
                </a:lnTo>
                <a:lnTo>
                  <a:pt x="8641" y="14804"/>
                </a:lnTo>
                <a:lnTo>
                  <a:pt x="8692" y="14785"/>
                </a:lnTo>
                <a:lnTo>
                  <a:pt x="8748" y="14771"/>
                </a:lnTo>
                <a:lnTo>
                  <a:pt x="8801" y="14766"/>
                </a:lnTo>
                <a:lnTo>
                  <a:pt x="8853" y="14752"/>
                </a:lnTo>
                <a:lnTo>
                  <a:pt x="8929" y="14683"/>
                </a:lnTo>
                <a:lnTo>
                  <a:pt x="8973" y="14659"/>
                </a:lnTo>
                <a:lnTo>
                  <a:pt x="8946" y="14649"/>
                </a:lnTo>
                <a:lnTo>
                  <a:pt x="8917" y="14646"/>
                </a:lnTo>
                <a:lnTo>
                  <a:pt x="8853" y="14647"/>
                </a:lnTo>
                <a:lnTo>
                  <a:pt x="8844" y="14645"/>
                </a:lnTo>
                <a:lnTo>
                  <a:pt x="8816" y="14636"/>
                </a:lnTo>
                <a:lnTo>
                  <a:pt x="8801" y="14634"/>
                </a:lnTo>
                <a:lnTo>
                  <a:pt x="8789" y="14638"/>
                </a:lnTo>
                <a:lnTo>
                  <a:pt x="8770" y="14655"/>
                </a:lnTo>
                <a:lnTo>
                  <a:pt x="8757" y="14659"/>
                </a:lnTo>
                <a:lnTo>
                  <a:pt x="8730" y="14661"/>
                </a:lnTo>
                <a:lnTo>
                  <a:pt x="8680" y="14669"/>
                </a:lnTo>
                <a:lnTo>
                  <a:pt x="8652" y="14670"/>
                </a:lnTo>
                <a:lnTo>
                  <a:pt x="8625" y="14667"/>
                </a:lnTo>
                <a:lnTo>
                  <a:pt x="8615" y="14658"/>
                </a:lnTo>
                <a:lnTo>
                  <a:pt x="8611" y="14642"/>
                </a:lnTo>
                <a:lnTo>
                  <a:pt x="8600" y="14622"/>
                </a:lnTo>
                <a:lnTo>
                  <a:pt x="8565" y="14602"/>
                </a:lnTo>
                <a:lnTo>
                  <a:pt x="8563" y="14598"/>
                </a:lnTo>
                <a:lnTo>
                  <a:pt x="8556" y="14594"/>
                </a:lnTo>
                <a:lnTo>
                  <a:pt x="8556" y="14583"/>
                </a:lnTo>
                <a:lnTo>
                  <a:pt x="8558" y="14571"/>
                </a:lnTo>
                <a:lnTo>
                  <a:pt x="8556" y="14562"/>
                </a:lnTo>
                <a:lnTo>
                  <a:pt x="8545" y="14561"/>
                </a:lnTo>
                <a:lnTo>
                  <a:pt x="8514" y="14553"/>
                </a:lnTo>
                <a:lnTo>
                  <a:pt x="8486" y="14543"/>
                </a:lnTo>
                <a:lnTo>
                  <a:pt x="8489" y="14538"/>
                </a:lnTo>
                <a:cubicBezTo>
                  <a:pt x="8489" y="14538"/>
                  <a:pt x="8481" y="14528"/>
                  <a:pt x="8481" y="14528"/>
                </a:cubicBezTo>
                <a:close/>
                <a:moveTo>
                  <a:pt x="3532" y="7758"/>
                </a:moveTo>
                <a:lnTo>
                  <a:pt x="3602" y="7752"/>
                </a:lnTo>
                <a:lnTo>
                  <a:pt x="3659" y="7737"/>
                </a:lnTo>
                <a:lnTo>
                  <a:pt x="3633" y="7727"/>
                </a:lnTo>
                <a:lnTo>
                  <a:pt x="3580" y="7720"/>
                </a:lnTo>
                <a:lnTo>
                  <a:pt x="3555" y="7710"/>
                </a:lnTo>
                <a:lnTo>
                  <a:pt x="3514" y="7715"/>
                </a:lnTo>
                <a:lnTo>
                  <a:pt x="3439" y="7736"/>
                </a:lnTo>
                <a:lnTo>
                  <a:pt x="3406" y="7750"/>
                </a:lnTo>
                <a:lnTo>
                  <a:pt x="3462" y="7757"/>
                </a:lnTo>
                <a:cubicBezTo>
                  <a:pt x="3462" y="7757"/>
                  <a:pt x="3532" y="7758"/>
                  <a:pt x="3532" y="7758"/>
                </a:cubicBezTo>
                <a:close/>
                <a:moveTo>
                  <a:pt x="15335" y="1562"/>
                </a:moveTo>
                <a:lnTo>
                  <a:pt x="15398" y="1585"/>
                </a:lnTo>
                <a:lnTo>
                  <a:pt x="15420" y="1580"/>
                </a:lnTo>
                <a:lnTo>
                  <a:pt x="15435" y="1534"/>
                </a:lnTo>
                <a:lnTo>
                  <a:pt x="15451" y="1516"/>
                </a:lnTo>
                <a:lnTo>
                  <a:pt x="15466" y="1494"/>
                </a:lnTo>
                <a:lnTo>
                  <a:pt x="15471" y="1463"/>
                </a:lnTo>
                <a:lnTo>
                  <a:pt x="15471" y="1449"/>
                </a:lnTo>
                <a:lnTo>
                  <a:pt x="15444" y="1461"/>
                </a:lnTo>
                <a:lnTo>
                  <a:pt x="15429" y="1460"/>
                </a:lnTo>
                <a:lnTo>
                  <a:pt x="15421" y="1442"/>
                </a:lnTo>
                <a:lnTo>
                  <a:pt x="15418" y="1421"/>
                </a:lnTo>
                <a:lnTo>
                  <a:pt x="15408" y="1409"/>
                </a:lnTo>
                <a:lnTo>
                  <a:pt x="15393" y="1413"/>
                </a:lnTo>
                <a:lnTo>
                  <a:pt x="15386" y="1431"/>
                </a:lnTo>
                <a:lnTo>
                  <a:pt x="15369" y="1436"/>
                </a:lnTo>
                <a:lnTo>
                  <a:pt x="15329" y="1427"/>
                </a:lnTo>
                <a:lnTo>
                  <a:pt x="15288" y="1430"/>
                </a:lnTo>
                <a:lnTo>
                  <a:pt x="15286" y="1452"/>
                </a:lnTo>
                <a:lnTo>
                  <a:pt x="15321" y="1479"/>
                </a:lnTo>
                <a:lnTo>
                  <a:pt x="15315" y="1547"/>
                </a:lnTo>
                <a:cubicBezTo>
                  <a:pt x="15315" y="1547"/>
                  <a:pt x="15335" y="1562"/>
                  <a:pt x="15335" y="1562"/>
                </a:cubicBezTo>
                <a:close/>
                <a:moveTo>
                  <a:pt x="13220" y="1547"/>
                </a:moveTo>
                <a:lnTo>
                  <a:pt x="13272" y="1558"/>
                </a:lnTo>
                <a:lnTo>
                  <a:pt x="13304" y="1534"/>
                </a:lnTo>
                <a:lnTo>
                  <a:pt x="13302" y="1497"/>
                </a:lnTo>
                <a:lnTo>
                  <a:pt x="13293" y="1479"/>
                </a:lnTo>
                <a:lnTo>
                  <a:pt x="13268" y="1475"/>
                </a:lnTo>
                <a:lnTo>
                  <a:pt x="13218" y="1479"/>
                </a:lnTo>
                <a:lnTo>
                  <a:pt x="13184" y="1490"/>
                </a:lnTo>
                <a:lnTo>
                  <a:pt x="13169" y="1500"/>
                </a:lnTo>
                <a:lnTo>
                  <a:pt x="13165" y="1516"/>
                </a:lnTo>
                <a:lnTo>
                  <a:pt x="13179" y="1528"/>
                </a:lnTo>
                <a:cubicBezTo>
                  <a:pt x="13179" y="1528"/>
                  <a:pt x="13220" y="1547"/>
                  <a:pt x="13220" y="1547"/>
                </a:cubicBezTo>
                <a:close/>
                <a:moveTo>
                  <a:pt x="11607" y="3520"/>
                </a:moveTo>
                <a:lnTo>
                  <a:pt x="11640" y="3524"/>
                </a:lnTo>
                <a:lnTo>
                  <a:pt x="11669" y="3536"/>
                </a:lnTo>
                <a:lnTo>
                  <a:pt x="11688" y="3555"/>
                </a:lnTo>
                <a:lnTo>
                  <a:pt x="11696" y="3582"/>
                </a:lnTo>
                <a:lnTo>
                  <a:pt x="11713" y="3590"/>
                </a:lnTo>
                <a:lnTo>
                  <a:pt x="11751" y="3588"/>
                </a:lnTo>
                <a:lnTo>
                  <a:pt x="11815" y="3576"/>
                </a:lnTo>
                <a:lnTo>
                  <a:pt x="11815" y="3562"/>
                </a:lnTo>
                <a:lnTo>
                  <a:pt x="11779" y="3560"/>
                </a:lnTo>
                <a:lnTo>
                  <a:pt x="11761" y="3544"/>
                </a:lnTo>
                <a:lnTo>
                  <a:pt x="11757" y="3517"/>
                </a:lnTo>
                <a:lnTo>
                  <a:pt x="11757" y="3484"/>
                </a:lnTo>
                <a:lnTo>
                  <a:pt x="11767" y="3474"/>
                </a:lnTo>
                <a:lnTo>
                  <a:pt x="11815" y="3438"/>
                </a:lnTo>
                <a:lnTo>
                  <a:pt x="11829" y="3421"/>
                </a:lnTo>
                <a:lnTo>
                  <a:pt x="11815" y="3402"/>
                </a:lnTo>
                <a:lnTo>
                  <a:pt x="11795" y="3392"/>
                </a:lnTo>
                <a:lnTo>
                  <a:pt x="11769" y="3389"/>
                </a:lnTo>
                <a:lnTo>
                  <a:pt x="11741" y="3392"/>
                </a:lnTo>
                <a:lnTo>
                  <a:pt x="11741" y="3379"/>
                </a:lnTo>
                <a:lnTo>
                  <a:pt x="11757" y="3379"/>
                </a:lnTo>
                <a:lnTo>
                  <a:pt x="11757" y="3363"/>
                </a:lnTo>
                <a:lnTo>
                  <a:pt x="11721" y="3361"/>
                </a:lnTo>
                <a:lnTo>
                  <a:pt x="11699" y="3373"/>
                </a:lnTo>
                <a:lnTo>
                  <a:pt x="11690" y="3394"/>
                </a:lnTo>
                <a:lnTo>
                  <a:pt x="11696" y="3421"/>
                </a:lnTo>
                <a:lnTo>
                  <a:pt x="11693" y="3434"/>
                </a:lnTo>
                <a:lnTo>
                  <a:pt x="11705" y="3470"/>
                </a:lnTo>
                <a:lnTo>
                  <a:pt x="11703" y="3477"/>
                </a:lnTo>
                <a:lnTo>
                  <a:pt x="11678" y="3481"/>
                </a:lnTo>
                <a:lnTo>
                  <a:pt x="11657" y="3487"/>
                </a:lnTo>
                <a:lnTo>
                  <a:pt x="11635" y="3488"/>
                </a:lnTo>
                <a:lnTo>
                  <a:pt x="11607" y="3477"/>
                </a:lnTo>
                <a:cubicBezTo>
                  <a:pt x="11607" y="3477"/>
                  <a:pt x="11607" y="3520"/>
                  <a:pt x="11607" y="3520"/>
                </a:cubicBezTo>
                <a:close/>
                <a:moveTo>
                  <a:pt x="12075" y="3660"/>
                </a:moveTo>
                <a:lnTo>
                  <a:pt x="12108" y="3684"/>
                </a:lnTo>
                <a:lnTo>
                  <a:pt x="12113" y="3730"/>
                </a:lnTo>
                <a:lnTo>
                  <a:pt x="12159" y="3716"/>
                </a:lnTo>
                <a:lnTo>
                  <a:pt x="12253" y="3709"/>
                </a:lnTo>
                <a:lnTo>
                  <a:pt x="12292" y="3688"/>
                </a:lnTo>
                <a:lnTo>
                  <a:pt x="12232" y="3669"/>
                </a:lnTo>
                <a:lnTo>
                  <a:pt x="12219" y="3657"/>
                </a:lnTo>
                <a:lnTo>
                  <a:pt x="12232" y="3633"/>
                </a:lnTo>
                <a:lnTo>
                  <a:pt x="12239" y="3631"/>
                </a:lnTo>
                <a:lnTo>
                  <a:pt x="12245" y="3631"/>
                </a:lnTo>
                <a:lnTo>
                  <a:pt x="12248" y="3629"/>
                </a:lnTo>
                <a:lnTo>
                  <a:pt x="12247" y="3618"/>
                </a:lnTo>
                <a:lnTo>
                  <a:pt x="12197" y="3633"/>
                </a:lnTo>
                <a:lnTo>
                  <a:pt x="12168" y="3637"/>
                </a:lnTo>
                <a:lnTo>
                  <a:pt x="12142" y="3633"/>
                </a:lnTo>
                <a:lnTo>
                  <a:pt x="12117" y="3615"/>
                </a:lnTo>
                <a:lnTo>
                  <a:pt x="12122" y="3596"/>
                </a:lnTo>
                <a:lnTo>
                  <a:pt x="12145" y="3585"/>
                </a:lnTo>
                <a:lnTo>
                  <a:pt x="12173" y="3589"/>
                </a:lnTo>
                <a:lnTo>
                  <a:pt x="12155" y="3579"/>
                </a:lnTo>
                <a:lnTo>
                  <a:pt x="12128" y="3575"/>
                </a:lnTo>
                <a:lnTo>
                  <a:pt x="12068" y="3576"/>
                </a:lnTo>
                <a:lnTo>
                  <a:pt x="12074" y="3568"/>
                </a:lnTo>
                <a:lnTo>
                  <a:pt x="12082" y="3562"/>
                </a:lnTo>
                <a:lnTo>
                  <a:pt x="12082" y="3549"/>
                </a:lnTo>
                <a:lnTo>
                  <a:pt x="12051" y="3547"/>
                </a:lnTo>
                <a:lnTo>
                  <a:pt x="11964" y="3562"/>
                </a:lnTo>
                <a:lnTo>
                  <a:pt x="11987" y="3570"/>
                </a:lnTo>
                <a:lnTo>
                  <a:pt x="12054" y="3606"/>
                </a:lnTo>
                <a:lnTo>
                  <a:pt x="12068" y="3618"/>
                </a:lnTo>
                <a:lnTo>
                  <a:pt x="12058" y="3642"/>
                </a:lnTo>
                <a:lnTo>
                  <a:pt x="12031" y="3649"/>
                </a:lnTo>
                <a:lnTo>
                  <a:pt x="11997" y="3651"/>
                </a:lnTo>
                <a:lnTo>
                  <a:pt x="11964" y="3659"/>
                </a:lnTo>
                <a:lnTo>
                  <a:pt x="11920" y="3698"/>
                </a:lnTo>
                <a:lnTo>
                  <a:pt x="11953" y="3713"/>
                </a:lnTo>
                <a:lnTo>
                  <a:pt x="12000" y="3705"/>
                </a:lnTo>
                <a:lnTo>
                  <a:pt x="11994" y="3673"/>
                </a:lnTo>
                <a:lnTo>
                  <a:pt x="12032" y="3658"/>
                </a:lnTo>
                <a:cubicBezTo>
                  <a:pt x="12032" y="3658"/>
                  <a:pt x="12075" y="3660"/>
                  <a:pt x="12075" y="3660"/>
                </a:cubicBezTo>
                <a:close/>
                <a:moveTo>
                  <a:pt x="11916" y="3490"/>
                </a:moveTo>
                <a:lnTo>
                  <a:pt x="11929" y="3478"/>
                </a:lnTo>
                <a:lnTo>
                  <a:pt x="11934" y="3450"/>
                </a:lnTo>
                <a:lnTo>
                  <a:pt x="11972" y="3456"/>
                </a:lnTo>
                <a:lnTo>
                  <a:pt x="12017" y="3433"/>
                </a:lnTo>
                <a:lnTo>
                  <a:pt x="12098" y="3379"/>
                </a:lnTo>
                <a:lnTo>
                  <a:pt x="12114" y="3390"/>
                </a:lnTo>
                <a:lnTo>
                  <a:pt x="12131" y="3391"/>
                </a:lnTo>
                <a:lnTo>
                  <a:pt x="12173" y="3379"/>
                </a:lnTo>
                <a:lnTo>
                  <a:pt x="12173" y="3392"/>
                </a:lnTo>
                <a:lnTo>
                  <a:pt x="12168" y="3399"/>
                </a:lnTo>
                <a:lnTo>
                  <a:pt x="12157" y="3421"/>
                </a:lnTo>
                <a:lnTo>
                  <a:pt x="12252" y="3365"/>
                </a:lnTo>
                <a:lnTo>
                  <a:pt x="12289" y="3363"/>
                </a:lnTo>
                <a:lnTo>
                  <a:pt x="12292" y="3408"/>
                </a:lnTo>
                <a:lnTo>
                  <a:pt x="12314" y="3401"/>
                </a:lnTo>
                <a:lnTo>
                  <a:pt x="12329" y="3390"/>
                </a:lnTo>
                <a:lnTo>
                  <a:pt x="12372" y="3341"/>
                </a:lnTo>
                <a:lnTo>
                  <a:pt x="12396" y="3330"/>
                </a:lnTo>
                <a:lnTo>
                  <a:pt x="12413" y="3308"/>
                </a:lnTo>
                <a:lnTo>
                  <a:pt x="12454" y="3297"/>
                </a:lnTo>
                <a:lnTo>
                  <a:pt x="12557" y="3294"/>
                </a:lnTo>
                <a:lnTo>
                  <a:pt x="12551" y="3275"/>
                </a:lnTo>
                <a:lnTo>
                  <a:pt x="12531" y="3231"/>
                </a:lnTo>
                <a:lnTo>
                  <a:pt x="12517" y="3225"/>
                </a:lnTo>
                <a:lnTo>
                  <a:pt x="12487" y="3243"/>
                </a:lnTo>
                <a:lnTo>
                  <a:pt x="12440" y="3279"/>
                </a:lnTo>
                <a:lnTo>
                  <a:pt x="12408" y="3284"/>
                </a:lnTo>
                <a:lnTo>
                  <a:pt x="12373" y="3283"/>
                </a:lnTo>
                <a:lnTo>
                  <a:pt x="12340" y="3286"/>
                </a:lnTo>
                <a:lnTo>
                  <a:pt x="12283" y="3317"/>
                </a:lnTo>
                <a:lnTo>
                  <a:pt x="12212" y="3324"/>
                </a:lnTo>
                <a:lnTo>
                  <a:pt x="12187" y="3336"/>
                </a:lnTo>
                <a:lnTo>
                  <a:pt x="12180" y="3329"/>
                </a:lnTo>
                <a:lnTo>
                  <a:pt x="12173" y="3326"/>
                </a:lnTo>
                <a:lnTo>
                  <a:pt x="12157" y="3324"/>
                </a:lnTo>
                <a:lnTo>
                  <a:pt x="12212" y="3291"/>
                </a:lnTo>
                <a:lnTo>
                  <a:pt x="12244" y="3276"/>
                </a:lnTo>
                <a:lnTo>
                  <a:pt x="12276" y="3266"/>
                </a:lnTo>
                <a:lnTo>
                  <a:pt x="12276" y="3251"/>
                </a:lnTo>
                <a:lnTo>
                  <a:pt x="12221" y="3253"/>
                </a:lnTo>
                <a:lnTo>
                  <a:pt x="12134" y="3279"/>
                </a:lnTo>
                <a:lnTo>
                  <a:pt x="12082" y="3279"/>
                </a:lnTo>
                <a:lnTo>
                  <a:pt x="12114" y="3302"/>
                </a:lnTo>
                <a:lnTo>
                  <a:pt x="12126" y="3308"/>
                </a:lnTo>
                <a:lnTo>
                  <a:pt x="12116" y="3337"/>
                </a:lnTo>
                <a:lnTo>
                  <a:pt x="12101" y="3344"/>
                </a:lnTo>
                <a:lnTo>
                  <a:pt x="12079" y="3344"/>
                </a:lnTo>
                <a:lnTo>
                  <a:pt x="12053" y="3350"/>
                </a:lnTo>
                <a:lnTo>
                  <a:pt x="12035" y="3363"/>
                </a:lnTo>
                <a:lnTo>
                  <a:pt x="11999" y="3394"/>
                </a:lnTo>
                <a:lnTo>
                  <a:pt x="11979" y="3408"/>
                </a:lnTo>
                <a:lnTo>
                  <a:pt x="11951" y="3418"/>
                </a:lnTo>
                <a:lnTo>
                  <a:pt x="11931" y="3423"/>
                </a:lnTo>
                <a:lnTo>
                  <a:pt x="11916" y="3433"/>
                </a:lnTo>
                <a:lnTo>
                  <a:pt x="11905" y="3463"/>
                </a:lnTo>
                <a:lnTo>
                  <a:pt x="11906" y="3486"/>
                </a:lnTo>
                <a:cubicBezTo>
                  <a:pt x="11906" y="3486"/>
                  <a:pt x="11916" y="3490"/>
                  <a:pt x="11916" y="3490"/>
                </a:cubicBezTo>
                <a:close/>
                <a:moveTo>
                  <a:pt x="15655" y="340"/>
                </a:moveTo>
                <a:lnTo>
                  <a:pt x="15690" y="352"/>
                </a:lnTo>
                <a:lnTo>
                  <a:pt x="15723" y="357"/>
                </a:lnTo>
                <a:lnTo>
                  <a:pt x="15789" y="353"/>
                </a:lnTo>
                <a:lnTo>
                  <a:pt x="15820" y="351"/>
                </a:lnTo>
                <a:lnTo>
                  <a:pt x="15863" y="353"/>
                </a:lnTo>
                <a:lnTo>
                  <a:pt x="15881" y="358"/>
                </a:lnTo>
                <a:lnTo>
                  <a:pt x="15898" y="365"/>
                </a:lnTo>
                <a:lnTo>
                  <a:pt x="15916" y="370"/>
                </a:lnTo>
                <a:lnTo>
                  <a:pt x="15937" y="369"/>
                </a:lnTo>
                <a:lnTo>
                  <a:pt x="15969" y="351"/>
                </a:lnTo>
                <a:lnTo>
                  <a:pt x="15953" y="330"/>
                </a:lnTo>
                <a:lnTo>
                  <a:pt x="15922" y="306"/>
                </a:lnTo>
                <a:lnTo>
                  <a:pt x="15907" y="279"/>
                </a:lnTo>
                <a:lnTo>
                  <a:pt x="15923" y="267"/>
                </a:lnTo>
                <a:lnTo>
                  <a:pt x="16012" y="222"/>
                </a:lnTo>
                <a:lnTo>
                  <a:pt x="16012" y="206"/>
                </a:lnTo>
                <a:lnTo>
                  <a:pt x="15998" y="200"/>
                </a:lnTo>
                <a:lnTo>
                  <a:pt x="15984" y="196"/>
                </a:lnTo>
                <a:lnTo>
                  <a:pt x="15969" y="193"/>
                </a:lnTo>
                <a:lnTo>
                  <a:pt x="16012" y="192"/>
                </a:lnTo>
                <a:lnTo>
                  <a:pt x="16012" y="176"/>
                </a:lnTo>
                <a:lnTo>
                  <a:pt x="15998" y="150"/>
                </a:lnTo>
                <a:lnTo>
                  <a:pt x="16025" y="134"/>
                </a:lnTo>
                <a:lnTo>
                  <a:pt x="16069" y="122"/>
                </a:lnTo>
                <a:lnTo>
                  <a:pt x="16101" y="103"/>
                </a:lnTo>
                <a:lnTo>
                  <a:pt x="16084" y="101"/>
                </a:lnTo>
                <a:lnTo>
                  <a:pt x="16042" y="88"/>
                </a:lnTo>
                <a:lnTo>
                  <a:pt x="16084" y="76"/>
                </a:lnTo>
                <a:lnTo>
                  <a:pt x="16101" y="75"/>
                </a:lnTo>
                <a:lnTo>
                  <a:pt x="16094" y="49"/>
                </a:lnTo>
                <a:lnTo>
                  <a:pt x="16077" y="31"/>
                </a:lnTo>
                <a:lnTo>
                  <a:pt x="16054" y="21"/>
                </a:lnTo>
                <a:lnTo>
                  <a:pt x="16026" y="15"/>
                </a:lnTo>
                <a:lnTo>
                  <a:pt x="15995" y="13"/>
                </a:lnTo>
                <a:lnTo>
                  <a:pt x="15982" y="10"/>
                </a:lnTo>
                <a:lnTo>
                  <a:pt x="15968" y="0"/>
                </a:lnTo>
                <a:lnTo>
                  <a:pt x="15947" y="16"/>
                </a:lnTo>
                <a:lnTo>
                  <a:pt x="15901" y="96"/>
                </a:lnTo>
                <a:lnTo>
                  <a:pt x="15881" y="107"/>
                </a:lnTo>
                <a:lnTo>
                  <a:pt x="15850" y="119"/>
                </a:lnTo>
                <a:lnTo>
                  <a:pt x="15824" y="126"/>
                </a:lnTo>
                <a:lnTo>
                  <a:pt x="15818" y="119"/>
                </a:lnTo>
                <a:lnTo>
                  <a:pt x="15839" y="101"/>
                </a:lnTo>
                <a:lnTo>
                  <a:pt x="15864" y="90"/>
                </a:lnTo>
                <a:lnTo>
                  <a:pt x="15885" y="76"/>
                </a:lnTo>
                <a:lnTo>
                  <a:pt x="15894" y="52"/>
                </a:lnTo>
                <a:lnTo>
                  <a:pt x="15885" y="22"/>
                </a:lnTo>
                <a:lnTo>
                  <a:pt x="15864" y="6"/>
                </a:lnTo>
                <a:lnTo>
                  <a:pt x="15839" y="6"/>
                </a:lnTo>
                <a:lnTo>
                  <a:pt x="15818" y="28"/>
                </a:lnTo>
                <a:lnTo>
                  <a:pt x="15819" y="48"/>
                </a:lnTo>
                <a:lnTo>
                  <a:pt x="15790" y="73"/>
                </a:lnTo>
                <a:lnTo>
                  <a:pt x="15749" y="94"/>
                </a:lnTo>
                <a:lnTo>
                  <a:pt x="15715" y="103"/>
                </a:lnTo>
                <a:lnTo>
                  <a:pt x="15715" y="119"/>
                </a:lnTo>
                <a:lnTo>
                  <a:pt x="15742" y="136"/>
                </a:lnTo>
                <a:lnTo>
                  <a:pt x="15742" y="169"/>
                </a:lnTo>
                <a:lnTo>
                  <a:pt x="15721" y="198"/>
                </a:lnTo>
                <a:lnTo>
                  <a:pt x="15685" y="206"/>
                </a:lnTo>
                <a:lnTo>
                  <a:pt x="15699" y="232"/>
                </a:lnTo>
                <a:lnTo>
                  <a:pt x="15705" y="263"/>
                </a:lnTo>
                <a:lnTo>
                  <a:pt x="15693" y="280"/>
                </a:lnTo>
                <a:lnTo>
                  <a:pt x="15655" y="265"/>
                </a:lnTo>
                <a:lnTo>
                  <a:pt x="15665" y="280"/>
                </a:lnTo>
                <a:lnTo>
                  <a:pt x="15669" y="298"/>
                </a:lnTo>
                <a:lnTo>
                  <a:pt x="15666" y="319"/>
                </a:lnTo>
                <a:cubicBezTo>
                  <a:pt x="15666" y="319"/>
                  <a:pt x="15655" y="340"/>
                  <a:pt x="15655" y="340"/>
                </a:cubicBezTo>
                <a:close/>
                <a:moveTo>
                  <a:pt x="16049" y="501"/>
                </a:moveTo>
                <a:lnTo>
                  <a:pt x="16041" y="504"/>
                </a:lnTo>
                <a:lnTo>
                  <a:pt x="16030" y="511"/>
                </a:lnTo>
                <a:lnTo>
                  <a:pt x="16015" y="516"/>
                </a:lnTo>
                <a:lnTo>
                  <a:pt x="15996" y="515"/>
                </a:lnTo>
                <a:lnTo>
                  <a:pt x="15992" y="507"/>
                </a:lnTo>
                <a:lnTo>
                  <a:pt x="15994" y="492"/>
                </a:lnTo>
                <a:lnTo>
                  <a:pt x="15991" y="478"/>
                </a:lnTo>
                <a:lnTo>
                  <a:pt x="15968" y="472"/>
                </a:lnTo>
                <a:lnTo>
                  <a:pt x="15715" y="472"/>
                </a:lnTo>
                <a:lnTo>
                  <a:pt x="15715" y="488"/>
                </a:lnTo>
                <a:lnTo>
                  <a:pt x="15788" y="561"/>
                </a:lnTo>
                <a:lnTo>
                  <a:pt x="15835" y="596"/>
                </a:lnTo>
                <a:lnTo>
                  <a:pt x="15894" y="603"/>
                </a:lnTo>
                <a:lnTo>
                  <a:pt x="15886" y="595"/>
                </a:lnTo>
                <a:lnTo>
                  <a:pt x="15882" y="589"/>
                </a:lnTo>
                <a:lnTo>
                  <a:pt x="15875" y="582"/>
                </a:lnTo>
                <a:lnTo>
                  <a:pt x="15863" y="575"/>
                </a:lnTo>
                <a:lnTo>
                  <a:pt x="15863" y="559"/>
                </a:lnTo>
                <a:lnTo>
                  <a:pt x="15924" y="558"/>
                </a:lnTo>
                <a:lnTo>
                  <a:pt x="15988" y="575"/>
                </a:lnTo>
                <a:lnTo>
                  <a:pt x="16048" y="584"/>
                </a:lnTo>
                <a:lnTo>
                  <a:pt x="16101" y="559"/>
                </a:lnTo>
                <a:lnTo>
                  <a:pt x="16114" y="536"/>
                </a:lnTo>
                <a:lnTo>
                  <a:pt x="16106" y="517"/>
                </a:lnTo>
                <a:lnTo>
                  <a:pt x="16083" y="505"/>
                </a:lnTo>
                <a:cubicBezTo>
                  <a:pt x="16083" y="505"/>
                  <a:pt x="16049" y="501"/>
                  <a:pt x="16049" y="501"/>
                </a:cubicBezTo>
                <a:close/>
                <a:moveTo>
                  <a:pt x="15591" y="1020"/>
                </a:moveTo>
                <a:lnTo>
                  <a:pt x="15567" y="1026"/>
                </a:lnTo>
                <a:lnTo>
                  <a:pt x="15545" y="1041"/>
                </a:lnTo>
                <a:lnTo>
                  <a:pt x="15534" y="1057"/>
                </a:lnTo>
                <a:lnTo>
                  <a:pt x="15529" y="1068"/>
                </a:lnTo>
                <a:lnTo>
                  <a:pt x="15517" y="1076"/>
                </a:lnTo>
                <a:lnTo>
                  <a:pt x="15506" y="1087"/>
                </a:lnTo>
                <a:lnTo>
                  <a:pt x="15547" y="1100"/>
                </a:lnTo>
                <a:lnTo>
                  <a:pt x="15633" y="1087"/>
                </a:lnTo>
                <a:lnTo>
                  <a:pt x="15692" y="1054"/>
                </a:lnTo>
                <a:lnTo>
                  <a:pt x="15729" y="1027"/>
                </a:lnTo>
                <a:lnTo>
                  <a:pt x="15759" y="1010"/>
                </a:lnTo>
                <a:lnTo>
                  <a:pt x="15773" y="997"/>
                </a:lnTo>
                <a:lnTo>
                  <a:pt x="15770" y="988"/>
                </a:lnTo>
                <a:lnTo>
                  <a:pt x="15757" y="989"/>
                </a:lnTo>
                <a:lnTo>
                  <a:pt x="15750" y="993"/>
                </a:lnTo>
                <a:lnTo>
                  <a:pt x="15728" y="997"/>
                </a:lnTo>
                <a:lnTo>
                  <a:pt x="15651" y="1000"/>
                </a:lnTo>
                <a:lnTo>
                  <a:pt x="15636" y="1011"/>
                </a:lnTo>
                <a:lnTo>
                  <a:pt x="15616" y="1019"/>
                </a:lnTo>
                <a:cubicBezTo>
                  <a:pt x="15616" y="1019"/>
                  <a:pt x="15591" y="1020"/>
                  <a:pt x="15591" y="1020"/>
                </a:cubicBezTo>
                <a:close/>
                <a:moveTo>
                  <a:pt x="15247" y="729"/>
                </a:moveTo>
                <a:lnTo>
                  <a:pt x="15298" y="756"/>
                </a:lnTo>
                <a:lnTo>
                  <a:pt x="15371" y="764"/>
                </a:lnTo>
                <a:lnTo>
                  <a:pt x="15371" y="751"/>
                </a:lnTo>
                <a:lnTo>
                  <a:pt x="15348" y="737"/>
                </a:lnTo>
                <a:lnTo>
                  <a:pt x="15350" y="724"/>
                </a:lnTo>
                <a:lnTo>
                  <a:pt x="15363" y="715"/>
                </a:lnTo>
                <a:lnTo>
                  <a:pt x="15371" y="714"/>
                </a:lnTo>
                <a:lnTo>
                  <a:pt x="15381" y="731"/>
                </a:lnTo>
                <a:lnTo>
                  <a:pt x="15408" y="736"/>
                </a:lnTo>
                <a:lnTo>
                  <a:pt x="15461" y="735"/>
                </a:lnTo>
                <a:lnTo>
                  <a:pt x="15513" y="746"/>
                </a:lnTo>
                <a:lnTo>
                  <a:pt x="15530" y="741"/>
                </a:lnTo>
                <a:lnTo>
                  <a:pt x="15537" y="714"/>
                </a:lnTo>
                <a:lnTo>
                  <a:pt x="15533" y="689"/>
                </a:lnTo>
                <a:lnTo>
                  <a:pt x="15523" y="671"/>
                </a:lnTo>
                <a:lnTo>
                  <a:pt x="15491" y="634"/>
                </a:lnTo>
                <a:lnTo>
                  <a:pt x="15533" y="628"/>
                </a:lnTo>
                <a:lnTo>
                  <a:pt x="15558" y="607"/>
                </a:lnTo>
                <a:lnTo>
                  <a:pt x="15558" y="581"/>
                </a:lnTo>
                <a:lnTo>
                  <a:pt x="15520" y="559"/>
                </a:lnTo>
                <a:lnTo>
                  <a:pt x="15532" y="555"/>
                </a:lnTo>
                <a:lnTo>
                  <a:pt x="15533" y="553"/>
                </a:lnTo>
                <a:lnTo>
                  <a:pt x="15537" y="546"/>
                </a:lnTo>
                <a:lnTo>
                  <a:pt x="15503" y="545"/>
                </a:lnTo>
                <a:lnTo>
                  <a:pt x="15468" y="538"/>
                </a:lnTo>
                <a:lnTo>
                  <a:pt x="15442" y="525"/>
                </a:lnTo>
                <a:lnTo>
                  <a:pt x="15431" y="501"/>
                </a:lnTo>
                <a:lnTo>
                  <a:pt x="15462" y="513"/>
                </a:lnTo>
                <a:lnTo>
                  <a:pt x="15493" y="516"/>
                </a:lnTo>
                <a:lnTo>
                  <a:pt x="15523" y="512"/>
                </a:lnTo>
                <a:lnTo>
                  <a:pt x="15551" y="501"/>
                </a:lnTo>
                <a:lnTo>
                  <a:pt x="15502" y="441"/>
                </a:lnTo>
                <a:lnTo>
                  <a:pt x="15472" y="414"/>
                </a:lnTo>
                <a:lnTo>
                  <a:pt x="15446" y="398"/>
                </a:lnTo>
                <a:lnTo>
                  <a:pt x="15489" y="401"/>
                </a:lnTo>
                <a:lnTo>
                  <a:pt x="15526" y="416"/>
                </a:lnTo>
                <a:lnTo>
                  <a:pt x="15596" y="457"/>
                </a:lnTo>
                <a:lnTo>
                  <a:pt x="15612" y="435"/>
                </a:lnTo>
                <a:lnTo>
                  <a:pt x="15625" y="412"/>
                </a:lnTo>
                <a:lnTo>
                  <a:pt x="15588" y="370"/>
                </a:lnTo>
                <a:lnTo>
                  <a:pt x="15586" y="350"/>
                </a:lnTo>
                <a:lnTo>
                  <a:pt x="15609" y="324"/>
                </a:lnTo>
                <a:lnTo>
                  <a:pt x="15599" y="320"/>
                </a:lnTo>
                <a:lnTo>
                  <a:pt x="15591" y="313"/>
                </a:lnTo>
                <a:lnTo>
                  <a:pt x="15580" y="310"/>
                </a:lnTo>
                <a:lnTo>
                  <a:pt x="15580" y="294"/>
                </a:lnTo>
                <a:lnTo>
                  <a:pt x="15593" y="289"/>
                </a:lnTo>
                <a:lnTo>
                  <a:pt x="15596" y="281"/>
                </a:lnTo>
                <a:lnTo>
                  <a:pt x="15596" y="251"/>
                </a:lnTo>
                <a:lnTo>
                  <a:pt x="15501" y="247"/>
                </a:lnTo>
                <a:lnTo>
                  <a:pt x="15456" y="255"/>
                </a:lnTo>
                <a:lnTo>
                  <a:pt x="15431" y="279"/>
                </a:lnTo>
                <a:lnTo>
                  <a:pt x="15408" y="242"/>
                </a:lnTo>
                <a:lnTo>
                  <a:pt x="15381" y="243"/>
                </a:lnTo>
                <a:lnTo>
                  <a:pt x="15356" y="263"/>
                </a:lnTo>
                <a:lnTo>
                  <a:pt x="15334" y="287"/>
                </a:lnTo>
                <a:lnTo>
                  <a:pt x="15325" y="303"/>
                </a:lnTo>
                <a:lnTo>
                  <a:pt x="15320" y="325"/>
                </a:lnTo>
                <a:lnTo>
                  <a:pt x="15322" y="345"/>
                </a:lnTo>
                <a:lnTo>
                  <a:pt x="15334" y="353"/>
                </a:lnTo>
                <a:lnTo>
                  <a:pt x="15340" y="359"/>
                </a:lnTo>
                <a:lnTo>
                  <a:pt x="15319" y="391"/>
                </a:lnTo>
                <a:lnTo>
                  <a:pt x="15313" y="405"/>
                </a:lnTo>
                <a:lnTo>
                  <a:pt x="15320" y="434"/>
                </a:lnTo>
                <a:lnTo>
                  <a:pt x="15350" y="491"/>
                </a:lnTo>
                <a:lnTo>
                  <a:pt x="15357" y="501"/>
                </a:lnTo>
                <a:lnTo>
                  <a:pt x="15333" y="507"/>
                </a:lnTo>
                <a:lnTo>
                  <a:pt x="15299" y="492"/>
                </a:lnTo>
                <a:lnTo>
                  <a:pt x="15275" y="466"/>
                </a:lnTo>
                <a:lnTo>
                  <a:pt x="15282" y="441"/>
                </a:lnTo>
                <a:lnTo>
                  <a:pt x="15282" y="428"/>
                </a:lnTo>
                <a:lnTo>
                  <a:pt x="15210" y="435"/>
                </a:lnTo>
                <a:lnTo>
                  <a:pt x="15191" y="481"/>
                </a:lnTo>
                <a:lnTo>
                  <a:pt x="15217" y="682"/>
                </a:lnTo>
                <a:cubicBezTo>
                  <a:pt x="15217" y="682"/>
                  <a:pt x="15247" y="729"/>
                  <a:pt x="15247" y="729"/>
                </a:cubicBezTo>
                <a:close/>
                <a:moveTo>
                  <a:pt x="14127" y="1301"/>
                </a:moveTo>
                <a:lnTo>
                  <a:pt x="14146" y="1313"/>
                </a:lnTo>
                <a:lnTo>
                  <a:pt x="14190" y="1317"/>
                </a:lnTo>
                <a:lnTo>
                  <a:pt x="14207" y="1321"/>
                </a:lnTo>
                <a:lnTo>
                  <a:pt x="14211" y="1330"/>
                </a:lnTo>
                <a:lnTo>
                  <a:pt x="14213" y="1341"/>
                </a:lnTo>
                <a:lnTo>
                  <a:pt x="14225" y="1349"/>
                </a:lnTo>
                <a:lnTo>
                  <a:pt x="14246" y="1352"/>
                </a:lnTo>
                <a:lnTo>
                  <a:pt x="14294" y="1349"/>
                </a:lnTo>
                <a:lnTo>
                  <a:pt x="14360" y="1327"/>
                </a:lnTo>
                <a:lnTo>
                  <a:pt x="14391" y="1322"/>
                </a:lnTo>
                <a:lnTo>
                  <a:pt x="14404" y="1341"/>
                </a:lnTo>
                <a:lnTo>
                  <a:pt x="14415" y="1362"/>
                </a:lnTo>
                <a:lnTo>
                  <a:pt x="14441" y="1359"/>
                </a:lnTo>
                <a:lnTo>
                  <a:pt x="14467" y="1339"/>
                </a:lnTo>
                <a:lnTo>
                  <a:pt x="14478" y="1310"/>
                </a:lnTo>
                <a:lnTo>
                  <a:pt x="14488" y="1293"/>
                </a:lnTo>
                <a:lnTo>
                  <a:pt x="14541" y="1338"/>
                </a:lnTo>
                <a:lnTo>
                  <a:pt x="14569" y="1349"/>
                </a:lnTo>
                <a:lnTo>
                  <a:pt x="14540" y="1356"/>
                </a:lnTo>
                <a:lnTo>
                  <a:pt x="14475" y="1364"/>
                </a:lnTo>
                <a:lnTo>
                  <a:pt x="14450" y="1376"/>
                </a:lnTo>
                <a:lnTo>
                  <a:pt x="14438" y="1390"/>
                </a:lnTo>
                <a:lnTo>
                  <a:pt x="14436" y="1400"/>
                </a:lnTo>
                <a:lnTo>
                  <a:pt x="14450" y="1420"/>
                </a:lnTo>
                <a:lnTo>
                  <a:pt x="14457" y="1418"/>
                </a:lnTo>
                <a:lnTo>
                  <a:pt x="14504" y="1444"/>
                </a:lnTo>
                <a:lnTo>
                  <a:pt x="14508" y="1448"/>
                </a:lnTo>
                <a:lnTo>
                  <a:pt x="14593" y="1478"/>
                </a:lnTo>
                <a:lnTo>
                  <a:pt x="14613" y="1479"/>
                </a:lnTo>
                <a:lnTo>
                  <a:pt x="14631" y="1463"/>
                </a:lnTo>
                <a:lnTo>
                  <a:pt x="14637" y="1439"/>
                </a:lnTo>
                <a:lnTo>
                  <a:pt x="14646" y="1417"/>
                </a:lnTo>
                <a:lnTo>
                  <a:pt x="14672" y="1405"/>
                </a:lnTo>
                <a:lnTo>
                  <a:pt x="14684" y="1434"/>
                </a:lnTo>
                <a:lnTo>
                  <a:pt x="14703" y="1428"/>
                </a:lnTo>
                <a:lnTo>
                  <a:pt x="14718" y="1401"/>
                </a:lnTo>
                <a:lnTo>
                  <a:pt x="14717" y="1362"/>
                </a:lnTo>
                <a:lnTo>
                  <a:pt x="14745" y="1363"/>
                </a:lnTo>
                <a:lnTo>
                  <a:pt x="14765" y="1370"/>
                </a:lnTo>
                <a:lnTo>
                  <a:pt x="14808" y="1392"/>
                </a:lnTo>
                <a:lnTo>
                  <a:pt x="14822" y="1362"/>
                </a:lnTo>
                <a:lnTo>
                  <a:pt x="14794" y="1330"/>
                </a:lnTo>
                <a:lnTo>
                  <a:pt x="14765" y="1305"/>
                </a:lnTo>
                <a:lnTo>
                  <a:pt x="14731" y="1287"/>
                </a:lnTo>
                <a:lnTo>
                  <a:pt x="14689" y="1276"/>
                </a:lnTo>
                <a:lnTo>
                  <a:pt x="14689" y="1260"/>
                </a:lnTo>
                <a:lnTo>
                  <a:pt x="14760" y="1269"/>
                </a:lnTo>
                <a:lnTo>
                  <a:pt x="14805" y="1291"/>
                </a:lnTo>
                <a:lnTo>
                  <a:pt x="14836" y="1327"/>
                </a:lnTo>
                <a:lnTo>
                  <a:pt x="14866" y="1376"/>
                </a:lnTo>
                <a:lnTo>
                  <a:pt x="14927" y="1309"/>
                </a:lnTo>
                <a:lnTo>
                  <a:pt x="14959" y="1287"/>
                </a:lnTo>
                <a:lnTo>
                  <a:pt x="15000" y="1290"/>
                </a:lnTo>
                <a:lnTo>
                  <a:pt x="15000" y="1304"/>
                </a:lnTo>
                <a:lnTo>
                  <a:pt x="14978" y="1315"/>
                </a:lnTo>
                <a:lnTo>
                  <a:pt x="14959" y="1332"/>
                </a:lnTo>
                <a:lnTo>
                  <a:pt x="14942" y="1353"/>
                </a:lnTo>
                <a:lnTo>
                  <a:pt x="14910" y="1408"/>
                </a:lnTo>
                <a:lnTo>
                  <a:pt x="14903" y="1426"/>
                </a:lnTo>
                <a:lnTo>
                  <a:pt x="14910" y="1434"/>
                </a:lnTo>
                <a:lnTo>
                  <a:pt x="14934" y="1435"/>
                </a:lnTo>
                <a:lnTo>
                  <a:pt x="14943" y="1428"/>
                </a:lnTo>
                <a:lnTo>
                  <a:pt x="14975" y="1416"/>
                </a:lnTo>
                <a:lnTo>
                  <a:pt x="14997" y="1416"/>
                </a:lnTo>
                <a:lnTo>
                  <a:pt x="14962" y="1460"/>
                </a:lnTo>
                <a:lnTo>
                  <a:pt x="14956" y="1470"/>
                </a:lnTo>
                <a:lnTo>
                  <a:pt x="14954" y="1479"/>
                </a:lnTo>
                <a:lnTo>
                  <a:pt x="14964" y="1500"/>
                </a:lnTo>
                <a:lnTo>
                  <a:pt x="14976" y="1501"/>
                </a:lnTo>
                <a:lnTo>
                  <a:pt x="14989" y="1499"/>
                </a:lnTo>
                <a:lnTo>
                  <a:pt x="15000" y="1507"/>
                </a:lnTo>
                <a:lnTo>
                  <a:pt x="15012" y="1565"/>
                </a:lnTo>
                <a:lnTo>
                  <a:pt x="14989" y="1607"/>
                </a:lnTo>
                <a:lnTo>
                  <a:pt x="14957" y="1648"/>
                </a:lnTo>
                <a:lnTo>
                  <a:pt x="14924" y="1748"/>
                </a:lnTo>
                <a:lnTo>
                  <a:pt x="14891" y="1784"/>
                </a:lnTo>
                <a:lnTo>
                  <a:pt x="14867" y="1817"/>
                </a:lnTo>
                <a:lnTo>
                  <a:pt x="14880" y="1854"/>
                </a:lnTo>
                <a:lnTo>
                  <a:pt x="14822" y="1854"/>
                </a:lnTo>
                <a:lnTo>
                  <a:pt x="14822" y="1869"/>
                </a:lnTo>
                <a:lnTo>
                  <a:pt x="14841" y="1875"/>
                </a:lnTo>
                <a:lnTo>
                  <a:pt x="14880" y="1899"/>
                </a:lnTo>
                <a:lnTo>
                  <a:pt x="14880" y="1910"/>
                </a:lnTo>
                <a:lnTo>
                  <a:pt x="14855" y="1908"/>
                </a:lnTo>
                <a:lnTo>
                  <a:pt x="14830" y="1911"/>
                </a:lnTo>
                <a:lnTo>
                  <a:pt x="14809" y="1922"/>
                </a:lnTo>
                <a:lnTo>
                  <a:pt x="14791" y="1939"/>
                </a:lnTo>
                <a:lnTo>
                  <a:pt x="14804" y="1972"/>
                </a:lnTo>
                <a:lnTo>
                  <a:pt x="14765" y="1999"/>
                </a:lnTo>
                <a:lnTo>
                  <a:pt x="14791" y="2025"/>
                </a:lnTo>
                <a:lnTo>
                  <a:pt x="14826" y="2034"/>
                </a:lnTo>
                <a:lnTo>
                  <a:pt x="14895" y="2026"/>
                </a:lnTo>
                <a:lnTo>
                  <a:pt x="14927" y="2040"/>
                </a:lnTo>
                <a:lnTo>
                  <a:pt x="14927" y="2055"/>
                </a:lnTo>
                <a:lnTo>
                  <a:pt x="14902" y="2074"/>
                </a:lnTo>
                <a:lnTo>
                  <a:pt x="14906" y="2090"/>
                </a:lnTo>
                <a:lnTo>
                  <a:pt x="14924" y="2092"/>
                </a:lnTo>
                <a:lnTo>
                  <a:pt x="14940" y="2070"/>
                </a:lnTo>
                <a:lnTo>
                  <a:pt x="14977" y="2103"/>
                </a:lnTo>
                <a:lnTo>
                  <a:pt x="14985" y="2113"/>
                </a:lnTo>
                <a:lnTo>
                  <a:pt x="15006" y="2104"/>
                </a:lnTo>
                <a:lnTo>
                  <a:pt x="15015" y="2088"/>
                </a:lnTo>
                <a:lnTo>
                  <a:pt x="15009" y="2070"/>
                </a:lnTo>
                <a:lnTo>
                  <a:pt x="14985" y="2055"/>
                </a:lnTo>
                <a:lnTo>
                  <a:pt x="15004" y="2027"/>
                </a:lnTo>
                <a:lnTo>
                  <a:pt x="15010" y="2002"/>
                </a:lnTo>
                <a:lnTo>
                  <a:pt x="15003" y="1979"/>
                </a:lnTo>
                <a:lnTo>
                  <a:pt x="14985" y="1955"/>
                </a:lnTo>
                <a:lnTo>
                  <a:pt x="14991" y="1959"/>
                </a:lnTo>
                <a:lnTo>
                  <a:pt x="15000" y="1969"/>
                </a:lnTo>
                <a:lnTo>
                  <a:pt x="15031" y="1940"/>
                </a:lnTo>
                <a:lnTo>
                  <a:pt x="15049" y="1900"/>
                </a:lnTo>
                <a:lnTo>
                  <a:pt x="15054" y="1856"/>
                </a:lnTo>
                <a:lnTo>
                  <a:pt x="15045" y="1812"/>
                </a:lnTo>
                <a:lnTo>
                  <a:pt x="15113" y="1835"/>
                </a:lnTo>
                <a:lnTo>
                  <a:pt x="15145" y="1836"/>
                </a:lnTo>
                <a:lnTo>
                  <a:pt x="15163" y="1812"/>
                </a:lnTo>
                <a:lnTo>
                  <a:pt x="15115" y="1752"/>
                </a:lnTo>
                <a:lnTo>
                  <a:pt x="15105" y="1724"/>
                </a:lnTo>
                <a:lnTo>
                  <a:pt x="15139" y="1730"/>
                </a:lnTo>
                <a:lnTo>
                  <a:pt x="15180" y="1727"/>
                </a:lnTo>
                <a:lnTo>
                  <a:pt x="15212" y="1710"/>
                </a:lnTo>
                <a:lnTo>
                  <a:pt x="15224" y="1680"/>
                </a:lnTo>
                <a:lnTo>
                  <a:pt x="15203" y="1680"/>
                </a:lnTo>
                <a:lnTo>
                  <a:pt x="15163" y="1660"/>
                </a:lnTo>
                <a:lnTo>
                  <a:pt x="15142" y="1632"/>
                </a:lnTo>
                <a:lnTo>
                  <a:pt x="15180" y="1608"/>
                </a:lnTo>
                <a:lnTo>
                  <a:pt x="15136" y="1596"/>
                </a:lnTo>
                <a:lnTo>
                  <a:pt x="15119" y="1594"/>
                </a:lnTo>
                <a:lnTo>
                  <a:pt x="15119" y="1581"/>
                </a:lnTo>
                <a:lnTo>
                  <a:pt x="15142" y="1582"/>
                </a:lnTo>
                <a:lnTo>
                  <a:pt x="15158" y="1578"/>
                </a:lnTo>
                <a:lnTo>
                  <a:pt x="15170" y="1568"/>
                </a:lnTo>
                <a:lnTo>
                  <a:pt x="15180" y="1551"/>
                </a:lnTo>
                <a:lnTo>
                  <a:pt x="15148" y="1535"/>
                </a:lnTo>
                <a:lnTo>
                  <a:pt x="15187" y="1535"/>
                </a:lnTo>
                <a:lnTo>
                  <a:pt x="15210" y="1520"/>
                </a:lnTo>
                <a:lnTo>
                  <a:pt x="15232" y="1509"/>
                </a:lnTo>
                <a:lnTo>
                  <a:pt x="15268" y="1522"/>
                </a:lnTo>
                <a:lnTo>
                  <a:pt x="15268" y="1507"/>
                </a:lnTo>
                <a:lnTo>
                  <a:pt x="15252" y="1507"/>
                </a:lnTo>
                <a:lnTo>
                  <a:pt x="15252" y="1492"/>
                </a:lnTo>
                <a:lnTo>
                  <a:pt x="15313" y="1492"/>
                </a:lnTo>
                <a:lnTo>
                  <a:pt x="15313" y="1479"/>
                </a:lnTo>
                <a:lnTo>
                  <a:pt x="15238" y="1448"/>
                </a:lnTo>
                <a:lnTo>
                  <a:pt x="15269" y="1411"/>
                </a:lnTo>
                <a:lnTo>
                  <a:pt x="15245" y="1401"/>
                </a:lnTo>
                <a:lnTo>
                  <a:pt x="15198" y="1411"/>
                </a:lnTo>
                <a:lnTo>
                  <a:pt x="15163" y="1435"/>
                </a:lnTo>
                <a:lnTo>
                  <a:pt x="15175" y="1404"/>
                </a:lnTo>
                <a:lnTo>
                  <a:pt x="15238" y="1333"/>
                </a:lnTo>
                <a:lnTo>
                  <a:pt x="15210" y="1338"/>
                </a:lnTo>
                <a:lnTo>
                  <a:pt x="15188" y="1348"/>
                </a:lnTo>
                <a:lnTo>
                  <a:pt x="15148" y="1376"/>
                </a:lnTo>
                <a:lnTo>
                  <a:pt x="15167" y="1346"/>
                </a:lnTo>
                <a:lnTo>
                  <a:pt x="15179" y="1331"/>
                </a:lnTo>
                <a:lnTo>
                  <a:pt x="15193" y="1317"/>
                </a:lnTo>
                <a:lnTo>
                  <a:pt x="15105" y="1317"/>
                </a:lnTo>
                <a:lnTo>
                  <a:pt x="15105" y="1304"/>
                </a:lnTo>
                <a:lnTo>
                  <a:pt x="15140" y="1292"/>
                </a:lnTo>
                <a:lnTo>
                  <a:pt x="15158" y="1289"/>
                </a:lnTo>
                <a:lnTo>
                  <a:pt x="15180" y="1290"/>
                </a:lnTo>
                <a:lnTo>
                  <a:pt x="15180" y="1276"/>
                </a:lnTo>
                <a:lnTo>
                  <a:pt x="15163" y="1269"/>
                </a:lnTo>
                <a:lnTo>
                  <a:pt x="15151" y="1257"/>
                </a:lnTo>
                <a:lnTo>
                  <a:pt x="15149" y="1243"/>
                </a:lnTo>
                <a:lnTo>
                  <a:pt x="15163" y="1231"/>
                </a:lnTo>
                <a:lnTo>
                  <a:pt x="15184" y="1233"/>
                </a:lnTo>
                <a:lnTo>
                  <a:pt x="15202" y="1248"/>
                </a:lnTo>
                <a:lnTo>
                  <a:pt x="15224" y="1276"/>
                </a:lnTo>
                <a:lnTo>
                  <a:pt x="15261" y="1282"/>
                </a:lnTo>
                <a:lnTo>
                  <a:pt x="15300" y="1273"/>
                </a:lnTo>
                <a:lnTo>
                  <a:pt x="15387" y="1231"/>
                </a:lnTo>
                <a:lnTo>
                  <a:pt x="15374" y="1226"/>
                </a:lnTo>
                <a:lnTo>
                  <a:pt x="15344" y="1224"/>
                </a:lnTo>
                <a:lnTo>
                  <a:pt x="15328" y="1218"/>
                </a:lnTo>
                <a:lnTo>
                  <a:pt x="15316" y="1217"/>
                </a:lnTo>
                <a:lnTo>
                  <a:pt x="15300" y="1228"/>
                </a:lnTo>
                <a:lnTo>
                  <a:pt x="15290" y="1225"/>
                </a:lnTo>
                <a:lnTo>
                  <a:pt x="15284" y="1216"/>
                </a:lnTo>
                <a:lnTo>
                  <a:pt x="15281" y="1204"/>
                </a:lnTo>
                <a:lnTo>
                  <a:pt x="15282" y="1193"/>
                </a:lnTo>
                <a:lnTo>
                  <a:pt x="15290" y="1188"/>
                </a:lnTo>
                <a:lnTo>
                  <a:pt x="15314" y="1181"/>
                </a:lnTo>
                <a:lnTo>
                  <a:pt x="15418" y="1129"/>
                </a:lnTo>
                <a:lnTo>
                  <a:pt x="15362" y="1107"/>
                </a:lnTo>
                <a:lnTo>
                  <a:pt x="15253" y="1094"/>
                </a:lnTo>
                <a:lnTo>
                  <a:pt x="15207" y="1072"/>
                </a:lnTo>
                <a:lnTo>
                  <a:pt x="15240" y="1065"/>
                </a:lnTo>
                <a:lnTo>
                  <a:pt x="15410" y="1056"/>
                </a:lnTo>
                <a:lnTo>
                  <a:pt x="15429" y="1047"/>
                </a:lnTo>
                <a:lnTo>
                  <a:pt x="15440" y="1025"/>
                </a:lnTo>
                <a:lnTo>
                  <a:pt x="15445" y="1003"/>
                </a:lnTo>
                <a:lnTo>
                  <a:pt x="15446" y="991"/>
                </a:lnTo>
                <a:lnTo>
                  <a:pt x="15433" y="968"/>
                </a:lnTo>
                <a:lnTo>
                  <a:pt x="15405" y="969"/>
                </a:lnTo>
                <a:lnTo>
                  <a:pt x="15376" y="979"/>
                </a:lnTo>
                <a:lnTo>
                  <a:pt x="15364" y="985"/>
                </a:lnTo>
                <a:lnTo>
                  <a:pt x="15343" y="1006"/>
                </a:lnTo>
                <a:lnTo>
                  <a:pt x="15326" y="1016"/>
                </a:lnTo>
                <a:lnTo>
                  <a:pt x="15313" y="1013"/>
                </a:lnTo>
                <a:lnTo>
                  <a:pt x="15310" y="995"/>
                </a:lnTo>
                <a:lnTo>
                  <a:pt x="15323" y="979"/>
                </a:lnTo>
                <a:lnTo>
                  <a:pt x="15476" y="890"/>
                </a:lnTo>
                <a:lnTo>
                  <a:pt x="15507" y="853"/>
                </a:lnTo>
                <a:lnTo>
                  <a:pt x="15464" y="853"/>
                </a:lnTo>
                <a:lnTo>
                  <a:pt x="15424" y="866"/>
                </a:lnTo>
                <a:lnTo>
                  <a:pt x="15390" y="890"/>
                </a:lnTo>
                <a:lnTo>
                  <a:pt x="15371" y="925"/>
                </a:lnTo>
                <a:lnTo>
                  <a:pt x="15368" y="909"/>
                </a:lnTo>
                <a:lnTo>
                  <a:pt x="15365" y="902"/>
                </a:lnTo>
                <a:lnTo>
                  <a:pt x="15357" y="895"/>
                </a:lnTo>
                <a:lnTo>
                  <a:pt x="15338" y="910"/>
                </a:lnTo>
                <a:lnTo>
                  <a:pt x="15328" y="927"/>
                </a:lnTo>
                <a:lnTo>
                  <a:pt x="15322" y="943"/>
                </a:lnTo>
                <a:lnTo>
                  <a:pt x="15313" y="956"/>
                </a:lnTo>
                <a:lnTo>
                  <a:pt x="15295" y="965"/>
                </a:lnTo>
                <a:lnTo>
                  <a:pt x="15284" y="962"/>
                </a:lnTo>
                <a:lnTo>
                  <a:pt x="15277" y="963"/>
                </a:lnTo>
                <a:lnTo>
                  <a:pt x="15268" y="985"/>
                </a:lnTo>
                <a:lnTo>
                  <a:pt x="15252" y="985"/>
                </a:lnTo>
                <a:lnTo>
                  <a:pt x="15248" y="944"/>
                </a:lnTo>
                <a:lnTo>
                  <a:pt x="15222" y="935"/>
                </a:lnTo>
                <a:lnTo>
                  <a:pt x="15148" y="956"/>
                </a:lnTo>
                <a:lnTo>
                  <a:pt x="15148" y="940"/>
                </a:lnTo>
                <a:lnTo>
                  <a:pt x="15171" y="931"/>
                </a:lnTo>
                <a:lnTo>
                  <a:pt x="15180" y="925"/>
                </a:lnTo>
                <a:lnTo>
                  <a:pt x="15128" y="938"/>
                </a:lnTo>
                <a:lnTo>
                  <a:pt x="15102" y="941"/>
                </a:lnTo>
                <a:lnTo>
                  <a:pt x="15094" y="936"/>
                </a:lnTo>
                <a:lnTo>
                  <a:pt x="15117" y="928"/>
                </a:lnTo>
                <a:lnTo>
                  <a:pt x="15138" y="918"/>
                </a:lnTo>
                <a:lnTo>
                  <a:pt x="15156" y="903"/>
                </a:lnTo>
                <a:lnTo>
                  <a:pt x="15178" y="893"/>
                </a:lnTo>
                <a:lnTo>
                  <a:pt x="15225" y="906"/>
                </a:lnTo>
                <a:lnTo>
                  <a:pt x="15252" y="895"/>
                </a:lnTo>
                <a:lnTo>
                  <a:pt x="15224" y="882"/>
                </a:lnTo>
                <a:lnTo>
                  <a:pt x="15228" y="877"/>
                </a:lnTo>
                <a:lnTo>
                  <a:pt x="15238" y="867"/>
                </a:lnTo>
                <a:lnTo>
                  <a:pt x="15229" y="843"/>
                </a:lnTo>
                <a:lnTo>
                  <a:pt x="15212" y="826"/>
                </a:lnTo>
                <a:lnTo>
                  <a:pt x="15191" y="815"/>
                </a:lnTo>
                <a:lnTo>
                  <a:pt x="15163" y="809"/>
                </a:lnTo>
                <a:lnTo>
                  <a:pt x="15177" y="785"/>
                </a:lnTo>
                <a:lnTo>
                  <a:pt x="15149" y="763"/>
                </a:lnTo>
                <a:lnTo>
                  <a:pt x="15109" y="752"/>
                </a:lnTo>
                <a:lnTo>
                  <a:pt x="15089" y="757"/>
                </a:lnTo>
                <a:lnTo>
                  <a:pt x="15080" y="771"/>
                </a:lnTo>
                <a:lnTo>
                  <a:pt x="15036" y="810"/>
                </a:lnTo>
                <a:lnTo>
                  <a:pt x="15016" y="822"/>
                </a:lnTo>
                <a:lnTo>
                  <a:pt x="15012" y="787"/>
                </a:lnTo>
                <a:lnTo>
                  <a:pt x="14991" y="781"/>
                </a:lnTo>
                <a:lnTo>
                  <a:pt x="14963" y="793"/>
                </a:lnTo>
                <a:lnTo>
                  <a:pt x="14940" y="809"/>
                </a:lnTo>
                <a:lnTo>
                  <a:pt x="14971" y="829"/>
                </a:lnTo>
                <a:lnTo>
                  <a:pt x="15074" y="867"/>
                </a:lnTo>
                <a:lnTo>
                  <a:pt x="14937" y="879"/>
                </a:lnTo>
                <a:lnTo>
                  <a:pt x="14877" y="901"/>
                </a:lnTo>
                <a:lnTo>
                  <a:pt x="14880" y="940"/>
                </a:lnTo>
                <a:lnTo>
                  <a:pt x="14857" y="950"/>
                </a:lnTo>
                <a:lnTo>
                  <a:pt x="14832" y="956"/>
                </a:lnTo>
                <a:lnTo>
                  <a:pt x="14805" y="957"/>
                </a:lnTo>
                <a:lnTo>
                  <a:pt x="14778" y="956"/>
                </a:lnTo>
                <a:lnTo>
                  <a:pt x="14778" y="940"/>
                </a:lnTo>
                <a:lnTo>
                  <a:pt x="14818" y="922"/>
                </a:lnTo>
                <a:lnTo>
                  <a:pt x="14869" y="847"/>
                </a:lnTo>
                <a:lnTo>
                  <a:pt x="14911" y="838"/>
                </a:lnTo>
                <a:lnTo>
                  <a:pt x="14911" y="822"/>
                </a:lnTo>
                <a:lnTo>
                  <a:pt x="14904" y="810"/>
                </a:lnTo>
                <a:lnTo>
                  <a:pt x="14911" y="796"/>
                </a:lnTo>
                <a:lnTo>
                  <a:pt x="14940" y="764"/>
                </a:lnTo>
                <a:lnTo>
                  <a:pt x="14927" y="751"/>
                </a:lnTo>
                <a:lnTo>
                  <a:pt x="14911" y="762"/>
                </a:lnTo>
                <a:lnTo>
                  <a:pt x="14892" y="771"/>
                </a:lnTo>
                <a:lnTo>
                  <a:pt x="14873" y="776"/>
                </a:lnTo>
                <a:lnTo>
                  <a:pt x="14852" y="779"/>
                </a:lnTo>
                <a:lnTo>
                  <a:pt x="14896" y="707"/>
                </a:lnTo>
                <a:lnTo>
                  <a:pt x="14879" y="705"/>
                </a:lnTo>
                <a:lnTo>
                  <a:pt x="14871" y="701"/>
                </a:lnTo>
                <a:lnTo>
                  <a:pt x="14864" y="696"/>
                </a:lnTo>
                <a:lnTo>
                  <a:pt x="14852" y="692"/>
                </a:lnTo>
                <a:lnTo>
                  <a:pt x="14876" y="691"/>
                </a:lnTo>
                <a:lnTo>
                  <a:pt x="14886" y="687"/>
                </a:lnTo>
                <a:lnTo>
                  <a:pt x="14896" y="676"/>
                </a:lnTo>
                <a:lnTo>
                  <a:pt x="14852" y="676"/>
                </a:lnTo>
                <a:lnTo>
                  <a:pt x="14878" y="648"/>
                </a:lnTo>
                <a:lnTo>
                  <a:pt x="14910" y="632"/>
                </a:lnTo>
                <a:lnTo>
                  <a:pt x="14927" y="609"/>
                </a:lnTo>
                <a:lnTo>
                  <a:pt x="14911" y="559"/>
                </a:lnTo>
                <a:lnTo>
                  <a:pt x="14932" y="556"/>
                </a:lnTo>
                <a:lnTo>
                  <a:pt x="14944" y="548"/>
                </a:lnTo>
                <a:lnTo>
                  <a:pt x="14947" y="534"/>
                </a:lnTo>
                <a:lnTo>
                  <a:pt x="14940" y="515"/>
                </a:lnTo>
                <a:lnTo>
                  <a:pt x="14950" y="501"/>
                </a:lnTo>
                <a:lnTo>
                  <a:pt x="14949" y="484"/>
                </a:lnTo>
                <a:lnTo>
                  <a:pt x="14927" y="441"/>
                </a:lnTo>
                <a:lnTo>
                  <a:pt x="14878" y="488"/>
                </a:lnTo>
                <a:lnTo>
                  <a:pt x="14873" y="510"/>
                </a:lnTo>
                <a:lnTo>
                  <a:pt x="14911" y="530"/>
                </a:lnTo>
                <a:lnTo>
                  <a:pt x="14903" y="537"/>
                </a:lnTo>
                <a:lnTo>
                  <a:pt x="14896" y="546"/>
                </a:lnTo>
                <a:lnTo>
                  <a:pt x="14844" y="523"/>
                </a:lnTo>
                <a:lnTo>
                  <a:pt x="14785" y="507"/>
                </a:lnTo>
                <a:lnTo>
                  <a:pt x="14725" y="503"/>
                </a:lnTo>
                <a:lnTo>
                  <a:pt x="14672" y="515"/>
                </a:lnTo>
                <a:lnTo>
                  <a:pt x="14679" y="525"/>
                </a:lnTo>
                <a:lnTo>
                  <a:pt x="14682" y="533"/>
                </a:lnTo>
                <a:lnTo>
                  <a:pt x="14677" y="544"/>
                </a:lnTo>
                <a:lnTo>
                  <a:pt x="14658" y="559"/>
                </a:lnTo>
                <a:lnTo>
                  <a:pt x="14666" y="563"/>
                </a:lnTo>
                <a:lnTo>
                  <a:pt x="14689" y="575"/>
                </a:lnTo>
                <a:lnTo>
                  <a:pt x="14623" y="600"/>
                </a:lnTo>
                <a:lnTo>
                  <a:pt x="14598" y="603"/>
                </a:lnTo>
                <a:lnTo>
                  <a:pt x="14587" y="611"/>
                </a:lnTo>
                <a:lnTo>
                  <a:pt x="14558" y="648"/>
                </a:lnTo>
                <a:lnTo>
                  <a:pt x="14539" y="663"/>
                </a:lnTo>
                <a:lnTo>
                  <a:pt x="14574" y="667"/>
                </a:lnTo>
                <a:lnTo>
                  <a:pt x="14600" y="683"/>
                </a:lnTo>
                <a:lnTo>
                  <a:pt x="14619" y="699"/>
                </a:lnTo>
                <a:lnTo>
                  <a:pt x="14635" y="707"/>
                </a:lnTo>
                <a:lnTo>
                  <a:pt x="14690" y="707"/>
                </a:lnTo>
                <a:lnTo>
                  <a:pt x="14722" y="712"/>
                </a:lnTo>
                <a:lnTo>
                  <a:pt x="14746" y="721"/>
                </a:lnTo>
                <a:lnTo>
                  <a:pt x="14675" y="743"/>
                </a:lnTo>
                <a:lnTo>
                  <a:pt x="14593" y="728"/>
                </a:lnTo>
                <a:lnTo>
                  <a:pt x="14521" y="692"/>
                </a:lnTo>
                <a:lnTo>
                  <a:pt x="14495" y="647"/>
                </a:lnTo>
                <a:lnTo>
                  <a:pt x="14466" y="624"/>
                </a:lnTo>
                <a:lnTo>
                  <a:pt x="14437" y="626"/>
                </a:lnTo>
                <a:lnTo>
                  <a:pt x="14412" y="643"/>
                </a:lnTo>
                <a:lnTo>
                  <a:pt x="14391" y="663"/>
                </a:lnTo>
                <a:lnTo>
                  <a:pt x="14386" y="676"/>
                </a:lnTo>
                <a:lnTo>
                  <a:pt x="14387" y="691"/>
                </a:lnTo>
                <a:lnTo>
                  <a:pt x="14386" y="706"/>
                </a:lnTo>
                <a:lnTo>
                  <a:pt x="14375" y="721"/>
                </a:lnTo>
                <a:lnTo>
                  <a:pt x="14362" y="724"/>
                </a:lnTo>
                <a:lnTo>
                  <a:pt x="14309" y="721"/>
                </a:lnTo>
                <a:lnTo>
                  <a:pt x="14289" y="733"/>
                </a:lnTo>
                <a:lnTo>
                  <a:pt x="14270" y="758"/>
                </a:lnTo>
                <a:lnTo>
                  <a:pt x="14258" y="783"/>
                </a:lnTo>
                <a:lnTo>
                  <a:pt x="14264" y="795"/>
                </a:lnTo>
                <a:lnTo>
                  <a:pt x="14339" y="797"/>
                </a:lnTo>
                <a:lnTo>
                  <a:pt x="14371" y="789"/>
                </a:lnTo>
                <a:lnTo>
                  <a:pt x="14391" y="764"/>
                </a:lnTo>
                <a:lnTo>
                  <a:pt x="14426" y="783"/>
                </a:lnTo>
                <a:lnTo>
                  <a:pt x="14459" y="784"/>
                </a:lnTo>
                <a:lnTo>
                  <a:pt x="14495" y="779"/>
                </a:lnTo>
                <a:lnTo>
                  <a:pt x="14539" y="779"/>
                </a:lnTo>
                <a:lnTo>
                  <a:pt x="14511" y="793"/>
                </a:lnTo>
                <a:lnTo>
                  <a:pt x="14498" y="813"/>
                </a:lnTo>
                <a:lnTo>
                  <a:pt x="14505" y="831"/>
                </a:lnTo>
                <a:lnTo>
                  <a:pt x="14539" y="838"/>
                </a:lnTo>
                <a:lnTo>
                  <a:pt x="14561" y="828"/>
                </a:lnTo>
                <a:lnTo>
                  <a:pt x="14584" y="805"/>
                </a:lnTo>
                <a:lnTo>
                  <a:pt x="14613" y="764"/>
                </a:lnTo>
                <a:lnTo>
                  <a:pt x="14630" y="832"/>
                </a:lnTo>
                <a:lnTo>
                  <a:pt x="14634" y="869"/>
                </a:lnTo>
                <a:lnTo>
                  <a:pt x="14628" y="895"/>
                </a:lnTo>
                <a:lnTo>
                  <a:pt x="14649" y="907"/>
                </a:lnTo>
                <a:lnTo>
                  <a:pt x="14679" y="911"/>
                </a:lnTo>
                <a:lnTo>
                  <a:pt x="14746" y="911"/>
                </a:lnTo>
                <a:lnTo>
                  <a:pt x="14746" y="925"/>
                </a:lnTo>
                <a:lnTo>
                  <a:pt x="14723" y="941"/>
                </a:lnTo>
                <a:lnTo>
                  <a:pt x="14716" y="961"/>
                </a:lnTo>
                <a:lnTo>
                  <a:pt x="14724" y="982"/>
                </a:lnTo>
                <a:lnTo>
                  <a:pt x="14746" y="998"/>
                </a:lnTo>
                <a:lnTo>
                  <a:pt x="14770" y="1001"/>
                </a:lnTo>
                <a:lnTo>
                  <a:pt x="14794" y="993"/>
                </a:lnTo>
                <a:lnTo>
                  <a:pt x="14836" y="969"/>
                </a:lnTo>
                <a:lnTo>
                  <a:pt x="14849" y="1015"/>
                </a:lnTo>
                <a:lnTo>
                  <a:pt x="14900" y="1031"/>
                </a:lnTo>
                <a:lnTo>
                  <a:pt x="14964" y="1038"/>
                </a:lnTo>
                <a:lnTo>
                  <a:pt x="15016" y="1056"/>
                </a:lnTo>
                <a:lnTo>
                  <a:pt x="14908" y="1055"/>
                </a:lnTo>
                <a:lnTo>
                  <a:pt x="14869" y="1061"/>
                </a:lnTo>
                <a:lnTo>
                  <a:pt x="14896" y="1085"/>
                </a:lnTo>
                <a:lnTo>
                  <a:pt x="14864" y="1084"/>
                </a:lnTo>
                <a:lnTo>
                  <a:pt x="14851" y="1081"/>
                </a:lnTo>
                <a:lnTo>
                  <a:pt x="14836" y="1072"/>
                </a:lnTo>
                <a:lnTo>
                  <a:pt x="14791" y="1129"/>
                </a:lnTo>
                <a:lnTo>
                  <a:pt x="14852" y="1159"/>
                </a:lnTo>
                <a:lnTo>
                  <a:pt x="14821" y="1178"/>
                </a:lnTo>
                <a:lnTo>
                  <a:pt x="14791" y="1202"/>
                </a:lnTo>
                <a:lnTo>
                  <a:pt x="14769" y="1155"/>
                </a:lnTo>
                <a:lnTo>
                  <a:pt x="14721" y="1127"/>
                </a:lnTo>
                <a:lnTo>
                  <a:pt x="14663" y="1118"/>
                </a:lnTo>
                <a:lnTo>
                  <a:pt x="14613" y="1129"/>
                </a:lnTo>
                <a:lnTo>
                  <a:pt x="14622" y="1150"/>
                </a:lnTo>
                <a:lnTo>
                  <a:pt x="14628" y="1159"/>
                </a:lnTo>
                <a:lnTo>
                  <a:pt x="14583" y="1159"/>
                </a:lnTo>
                <a:lnTo>
                  <a:pt x="14590" y="1168"/>
                </a:lnTo>
                <a:lnTo>
                  <a:pt x="14602" y="1191"/>
                </a:lnTo>
                <a:lnTo>
                  <a:pt x="14613" y="1202"/>
                </a:lnTo>
                <a:lnTo>
                  <a:pt x="14604" y="1208"/>
                </a:lnTo>
                <a:lnTo>
                  <a:pt x="14580" y="1216"/>
                </a:lnTo>
                <a:lnTo>
                  <a:pt x="14569" y="1218"/>
                </a:lnTo>
                <a:lnTo>
                  <a:pt x="14566" y="1155"/>
                </a:lnTo>
                <a:lnTo>
                  <a:pt x="14537" y="1138"/>
                </a:lnTo>
                <a:lnTo>
                  <a:pt x="14434" y="1144"/>
                </a:lnTo>
                <a:lnTo>
                  <a:pt x="14434" y="1159"/>
                </a:lnTo>
                <a:lnTo>
                  <a:pt x="14450" y="1159"/>
                </a:lnTo>
                <a:lnTo>
                  <a:pt x="14450" y="1174"/>
                </a:lnTo>
                <a:lnTo>
                  <a:pt x="14375" y="1159"/>
                </a:lnTo>
                <a:lnTo>
                  <a:pt x="14391" y="1188"/>
                </a:lnTo>
                <a:lnTo>
                  <a:pt x="14354" y="1189"/>
                </a:lnTo>
                <a:lnTo>
                  <a:pt x="14328" y="1176"/>
                </a:lnTo>
                <a:lnTo>
                  <a:pt x="14304" y="1158"/>
                </a:lnTo>
                <a:lnTo>
                  <a:pt x="14272" y="1144"/>
                </a:lnTo>
                <a:lnTo>
                  <a:pt x="14236" y="1143"/>
                </a:lnTo>
                <a:lnTo>
                  <a:pt x="14195" y="1149"/>
                </a:lnTo>
                <a:lnTo>
                  <a:pt x="14154" y="1160"/>
                </a:lnTo>
                <a:lnTo>
                  <a:pt x="14122" y="1174"/>
                </a:lnTo>
                <a:lnTo>
                  <a:pt x="14091" y="1192"/>
                </a:lnTo>
                <a:lnTo>
                  <a:pt x="14082" y="1205"/>
                </a:lnTo>
                <a:lnTo>
                  <a:pt x="14106" y="1246"/>
                </a:lnTo>
                <a:cubicBezTo>
                  <a:pt x="14106" y="1246"/>
                  <a:pt x="14127" y="1301"/>
                  <a:pt x="14127" y="1301"/>
                </a:cubicBezTo>
                <a:close/>
                <a:moveTo>
                  <a:pt x="11093" y="3218"/>
                </a:moveTo>
                <a:lnTo>
                  <a:pt x="11111" y="3217"/>
                </a:lnTo>
                <a:lnTo>
                  <a:pt x="11131" y="3224"/>
                </a:lnTo>
                <a:lnTo>
                  <a:pt x="11151" y="3240"/>
                </a:lnTo>
                <a:lnTo>
                  <a:pt x="11158" y="3251"/>
                </a:lnTo>
                <a:lnTo>
                  <a:pt x="11162" y="3262"/>
                </a:lnTo>
                <a:lnTo>
                  <a:pt x="11194" y="3305"/>
                </a:lnTo>
                <a:lnTo>
                  <a:pt x="11205" y="3316"/>
                </a:lnTo>
                <a:lnTo>
                  <a:pt x="11220" y="3324"/>
                </a:lnTo>
                <a:lnTo>
                  <a:pt x="11243" y="3330"/>
                </a:lnTo>
                <a:lnTo>
                  <a:pt x="11261" y="3332"/>
                </a:lnTo>
                <a:lnTo>
                  <a:pt x="11276" y="3326"/>
                </a:lnTo>
                <a:lnTo>
                  <a:pt x="11293" y="3308"/>
                </a:lnTo>
                <a:lnTo>
                  <a:pt x="11324" y="3324"/>
                </a:lnTo>
                <a:lnTo>
                  <a:pt x="11304" y="3302"/>
                </a:lnTo>
                <a:lnTo>
                  <a:pt x="11293" y="3294"/>
                </a:lnTo>
                <a:lnTo>
                  <a:pt x="11293" y="3279"/>
                </a:lnTo>
                <a:lnTo>
                  <a:pt x="11353" y="3283"/>
                </a:lnTo>
                <a:lnTo>
                  <a:pt x="11411" y="3299"/>
                </a:lnTo>
                <a:lnTo>
                  <a:pt x="11518" y="3350"/>
                </a:lnTo>
                <a:lnTo>
                  <a:pt x="11502" y="3364"/>
                </a:lnTo>
                <a:lnTo>
                  <a:pt x="11494" y="3376"/>
                </a:lnTo>
                <a:lnTo>
                  <a:pt x="11490" y="3390"/>
                </a:lnTo>
                <a:lnTo>
                  <a:pt x="11487" y="3408"/>
                </a:lnTo>
                <a:lnTo>
                  <a:pt x="11537" y="3373"/>
                </a:lnTo>
                <a:lnTo>
                  <a:pt x="11563" y="3363"/>
                </a:lnTo>
                <a:lnTo>
                  <a:pt x="11607" y="3363"/>
                </a:lnTo>
                <a:lnTo>
                  <a:pt x="11607" y="3350"/>
                </a:lnTo>
                <a:lnTo>
                  <a:pt x="11588" y="3336"/>
                </a:lnTo>
                <a:lnTo>
                  <a:pt x="11566" y="3333"/>
                </a:lnTo>
                <a:lnTo>
                  <a:pt x="11543" y="3331"/>
                </a:lnTo>
                <a:lnTo>
                  <a:pt x="11518" y="3324"/>
                </a:lnTo>
                <a:lnTo>
                  <a:pt x="11506" y="3312"/>
                </a:lnTo>
                <a:lnTo>
                  <a:pt x="11465" y="3258"/>
                </a:lnTo>
                <a:lnTo>
                  <a:pt x="11435" y="3250"/>
                </a:lnTo>
                <a:lnTo>
                  <a:pt x="11265" y="3224"/>
                </a:lnTo>
                <a:lnTo>
                  <a:pt x="11265" y="3210"/>
                </a:lnTo>
                <a:lnTo>
                  <a:pt x="11279" y="3211"/>
                </a:lnTo>
                <a:lnTo>
                  <a:pt x="11324" y="3210"/>
                </a:lnTo>
                <a:lnTo>
                  <a:pt x="11315" y="3192"/>
                </a:lnTo>
                <a:lnTo>
                  <a:pt x="11316" y="3182"/>
                </a:lnTo>
                <a:lnTo>
                  <a:pt x="11340" y="3166"/>
                </a:lnTo>
                <a:lnTo>
                  <a:pt x="11346" y="3164"/>
                </a:lnTo>
                <a:lnTo>
                  <a:pt x="11352" y="3165"/>
                </a:lnTo>
                <a:lnTo>
                  <a:pt x="11355" y="3162"/>
                </a:lnTo>
                <a:lnTo>
                  <a:pt x="11353" y="3153"/>
                </a:lnTo>
                <a:lnTo>
                  <a:pt x="11314" y="3139"/>
                </a:lnTo>
                <a:lnTo>
                  <a:pt x="11281" y="3151"/>
                </a:lnTo>
                <a:lnTo>
                  <a:pt x="11220" y="3194"/>
                </a:lnTo>
                <a:lnTo>
                  <a:pt x="11185" y="3202"/>
                </a:lnTo>
                <a:lnTo>
                  <a:pt x="11116" y="3194"/>
                </a:lnTo>
                <a:lnTo>
                  <a:pt x="11070" y="3194"/>
                </a:lnTo>
                <a:lnTo>
                  <a:pt x="11079" y="3214"/>
                </a:lnTo>
                <a:cubicBezTo>
                  <a:pt x="11079" y="3214"/>
                  <a:pt x="11093" y="3218"/>
                  <a:pt x="11093" y="3218"/>
                </a:cubicBezTo>
                <a:close/>
                <a:moveTo>
                  <a:pt x="4592" y="8550"/>
                </a:moveTo>
                <a:lnTo>
                  <a:pt x="4596" y="8542"/>
                </a:lnTo>
                <a:lnTo>
                  <a:pt x="4494" y="8526"/>
                </a:lnTo>
                <a:lnTo>
                  <a:pt x="4464" y="8516"/>
                </a:lnTo>
                <a:lnTo>
                  <a:pt x="4394" y="8520"/>
                </a:lnTo>
                <a:lnTo>
                  <a:pt x="4308" y="8533"/>
                </a:lnTo>
                <a:lnTo>
                  <a:pt x="4244" y="8557"/>
                </a:lnTo>
                <a:lnTo>
                  <a:pt x="4239" y="8594"/>
                </a:lnTo>
                <a:lnTo>
                  <a:pt x="4223" y="8602"/>
                </a:lnTo>
                <a:lnTo>
                  <a:pt x="4205" y="8602"/>
                </a:lnTo>
                <a:lnTo>
                  <a:pt x="4185" y="8595"/>
                </a:lnTo>
                <a:lnTo>
                  <a:pt x="4166" y="8580"/>
                </a:lnTo>
                <a:lnTo>
                  <a:pt x="4131" y="8595"/>
                </a:lnTo>
                <a:lnTo>
                  <a:pt x="4096" y="8603"/>
                </a:lnTo>
                <a:lnTo>
                  <a:pt x="4016" y="8607"/>
                </a:lnTo>
                <a:lnTo>
                  <a:pt x="4029" y="8630"/>
                </a:lnTo>
                <a:lnTo>
                  <a:pt x="4074" y="8654"/>
                </a:lnTo>
                <a:lnTo>
                  <a:pt x="4092" y="8672"/>
                </a:lnTo>
                <a:lnTo>
                  <a:pt x="3988" y="8710"/>
                </a:lnTo>
                <a:lnTo>
                  <a:pt x="4018" y="8725"/>
                </a:lnTo>
                <a:lnTo>
                  <a:pt x="4054" y="8738"/>
                </a:lnTo>
                <a:lnTo>
                  <a:pt x="4096" y="8748"/>
                </a:lnTo>
                <a:lnTo>
                  <a:pt x="4299" y="8765"/>
                </a:lnTo>
                <a:lnTo>
                  <a:pt x="4344" y="8777"/>
                </a:lnTo>
                <a:lnTo>
                  <a:pt x="4370" y="8792"/>
                </a:lnTo>
                <a:lnTo>
                  <a:pt x="4390" y="8809"/>
                </a:lnTo>
                <a:lnTo>
                  <a:pt x="4426" y="8848"/>
                </a:lnTo>
                <a:lnTo>
                  <a:pt x="4446" y="8858"/>
                </a:lnTo>
                <a:lnTo>
                  <a:pt x="4465" y="8855"/>
                </a:lnTo>
                <a:lnTo>
                  <a:pt x="4484" y="8846"/>
                </a:lnTo>
                <a:lnTo>
                  <a:pt x="4500" y="8841"/>
                </a:lnTo>
                <a:lnTo>
                  <a:pt x="4546" y="8838"/>
                </a:lnTo>
                <a:lnTo>
                  <a:pt x="4686" y="8802"/>
                </a:lnTo>
                <a:lnTo>
                  <a:pt x="4706" y="8814"/>
                </a:lnTo>
                <a:lnTo>
                  <a:pt x="4715" y="8830"/>
                </a:lnTo>
                <a:lnTo>
                  <a:pt x="4714" y="8848"/>
                </a:lnTo>
                <a:lnTo>
                  <a:pt x="4701" y="8868"/>
                </a:lnTo>
                <a:lnTo>
                  <a:pt x="4675" y="8878"/>
                </a:lnTo>
                <a:lnTo>
                  <a:pt x="4546" y="8908"/>
                </a:lnTo>
                <a:lnTo>
                  <a:pt x="4469" y="8904"/>
                </a:lnTo>
                <a:lnTo>
                  <a:pt x="4448" y="8908"/>
                </a:lnTo>
                <a:lnTo>
                  <a:pt x="4429" y="8919"/>
                </a:lnTo>
                <a:lnTo>
                  <a:pt x="4419" y="8933"/>
                </a:lnTo>
                <a:lnTo>
                  <a:pt x="4413" y="8946"/>
                </a:lnTo>
                <a:lnTo>
                  <a:pt x="4381" y="8986"/>
                </a:lnTo>
                <a:lnTo>
                  <a:pt x="4365" y="8995"/>
                </a:lnTo>
                <a:lnTo>
                  <a:pt x="4336" y="8998"/>
                </a:lnTo>
                <a:lnTo>
                  <a:pt x="4312" y="9004"/>
                </a:lnTo>
                <a:lnTo>
                  <a:pt x="4291" y="9018"/>
                </a:lnTo>
                <a:lnTo>
                  <a:pt x="4281" y="9037"/>
                </a:lnTo>
                <a:lnTo>
                  <a:pt x="4291" y="9057"/>
                </a:lnTo>
                <a:lnTo>
                  <a:pt x="4334" y="9076"/>
                </a:lnTo>
                <a:lnTo>
                  <a:pt x="4388" y="9077"/>
                </a:lnTo>
                <a:lnTo>
                  <a:pt x="4494" y="9064"/>
                </a:lnTo>
                <a:lnTo>
                  <a:pt x="4621" y="9030"/>
                </a:lnTo>
                <a:lnTo>
                  <a:pt x="4664" y="9024"/>
                </a:lnTo>
                <a:lnTo>
                  <a:pt x="4677" y="9034"/>
                </a:lnTo>
                <a:lnTo>
                  <a:pt x="4636" y="9055"/>
                </a:lnTo>
                <a:lnTo>
                  <a:pt x="4538" y="9089"/>
                </a:lnTo>
                <a:lnTo>
                  <a:pt x="4388" y="9105"/>
                </a:lnTo>
                <a:lnTo>
                  <a:pt x="4351" y="9121"/>
                </a:lnTo>
                <a:lnTo>
                  <a:pt x="4317" y="9130"/>
                </a:lnTo>
                <a:lnTo>
                  <a:pt x="4219" y="9119"/>
                </a:lnTo>
                <a:lnTo>
                  <a:pt x="4179" y="9128"/>
                </a:lnTo>
                <a:lnTo>
                  <a:pt x="4191" y="9132"/>
                </a:lnTo>
                <a:lnTo>
                  <a:pt x="4199" y="9136"/>
                </a:lnTo>
                <a:lnTo>
                  <a:pt x="4208" y="9139"/>
                </a:lnTo>
                <a:lnTo>
                  <a:pt x="4225" y="9141"/>
                </a:lnTo>
                <a:lnTo>
                  <a:pt x="4225" y="9154"/>
                </a:lnTo>
                <a:lnTo>
                  <a:pt x="4186" y="9167"/>
                </a:lnTo>
                <a:lnTo>
                  <a:pt x="4155" y="9151"/>
                </a:lnTo>
                <a:lnTo>
                  <a:pt x="4127" y="9123"/>
                </a:lnTo>
                <a:lnTo>
                  <a:pt x="4092" y="9103"/>
                </a:lnTo>
                <a:lnTo>
                  <a:pt x="4049" y="9100"/>
                </a:lnTo>
                <a:lnTo>
                  <a:pt x="3994" y="9105"/>
                </a:lnTo>
                <a:lnTo>
                  <a:pt x="3947" y="9120"/>
                </a:lnTo>
                <a:lnTo>
                  <a:pt x="3927" y="9148"/>
                </a:lnTo>
                <a:lnTo>
                  <a:pt x="3940" y="9182"/>
                </a:lnTo>
                <a:lnTo>
                  <a:pt x="3972" y="9211"/>
                </a:lnTo>
                <a:lnTo>
                  <a:pt x="4011" y="9233"/>
                </a:lnTo>
                <a:lnTo>
                  <a:pt x="4071" y="9250"/>
                </a:lnTo>
                <a:lnTo>
                  <a:pt x="4116" y="9257"/>
                </a:lnTo>
                <a:lnTo>
                  <a:pt x="4143" y="9258"/>
                </a:lnTo>
                <a:lnTo>
                  <a:pt x="4166" y="9253"/>
                </a:lnTo>
                <a:lnTo>
                  <a:pt x="4179" y="9239"/>
                </a:lnTo>
                <a:lnTo>
                  <a:pt x="4189" y="9226"/>
                </a:lnTo>
                <a:lnTo>
                  <a:pt x="4202" y="9220"/>
                </a:lnTo>
                <a:lnTo>
                  <a:pt x="4403" y="9220"/>
                </a:lnTo>
                <a:lnTo>
                  <a:pt x="4426" y="9214"/>
                </a:lnTo>
                <a:lnTo>
                  <a:pt x="4478" y="9196"/>
                </a:lnTo>
                <a:lnTo>
                  <a:pt x="4500" y="9193"/>
                </a:lnTo>
                <a:lnTo>
                  <a:pt x="4525" y="9198"/>
                </a:lnTo>
                <a:lnTo>
                  <a:pt x="4552" y="9206"/>
                </a:lnTo>
                <a:lnTo>
                  <a:pt x="4579" y="9210"/>
                </a:lnTo>
                <a:lnTo>
                  <a:pt x="4604" y="9200"/>
                </a:lnTo>
                <a:lnTo>
                  <a:pt x="4641" y="9180"/>
                </a:lnTo>
                <a:lnTo>
                  <a:pt x="4814" y="9136"/>
                </a:lnTo>
                <a:lnTo>
                  <a:pt x="4887" y="9128"/>
                </a:lnTo>
                <a:lnTo>
                  <a:pt x="4908" y="9122"/>
                </a:lnTo>
                <a:lnTo>
                  <a:pt x="4923" y="9109"/>
                </a:lnTo>
                <a:lnTo>
                  <a:pt x="4935" y="9095"/>
                </a:lnTo>
                <a:lnTo>
                  <a:pt x="4946" y="9089"/>
                </a:lnTo>
                <a:lnTo>
                  <a:pt x="4999" y="9080"/>
                </a:lnTo>
                <a:lnTo>
                  <a:pt x="5026" y="9079"/>
                </a:lnTo>
                <a:lnTo>
                  <a:pt x="5043" y="9089"/>
                </a:lnTo>
                <a:lnTo>
                  <a:pt x="5041" y="9106"/>
                </a:lnTo>
                <a:lnTo>
                  <a:pt x="5021" y="9123"/>
                </a:lnTo>
                <a:lnTo>
                  <a:pt x="4997" y="9135"/>
                </a:lnTo>
                <a:lnTo>
                  <a:pt x="4983" y="9141"/>
                </a:lnTo>
                <a:lnTo>
                  <a:pt x="5052" y="9164"/>
                </a:lnTo>
                <a:lnTo>
                  <a:pt x="5138" y="9154"/>
                </a:lnTo>
                <a:lnTo>
                  <a:pt x="5331" y="9089"/>
                </a:lnTo>
                <a:lnTo>
                  <a:pt x="5368" y="9067"/>
                </a:lnTo>
                <a:lnTo>
                  <a:pt x="5383" y="9046"/>
                </a:lnTo>
                <a:lnTo>
                  <a:pt x="5348" y="9037"/>
                </a:lnTo>
                <a:lnTo>
                  <a:pt x="5265" y="9043"/>
                </a:lnTo>
                <a:lnTo>
                  <a:pt x="5226" y="9051"/>
                </a:lnTo>
                <a:lnTo>
                  <a:pt x="5192" y="9064"/>
                </a:lnTo>
                <a:lnTo>
                  <a:pt x="5192" y="9050"/>
                </a:lnTo>
                <a:lnTo>
                  <a:pt x="5263" y="9020"/>
                </a:lnTo>
                <a:lnTo>
                  <a:pt x="5289" y="8997"/>
                </a:lnTo>
                <a:lnTo>
                  <a:pt x="5282" y="8972"/>
                </a:lnTo>
                <a:lnTo>
                  <a:pt x="5299" y="8972"/>
                </a:lnTo>
                <a:lnTo>
                  <a:pt x="5313" y="8972"/>
                </a:lnTo>
                <a:lnTo>
                  <a:pt x="5327" y="8976"/>
                </a:lnTo>
                <a:lnTo>
                  <a:pt x="5340" y="8984"/>
                </a:lnTo>
                <a:lnTo>
                  <a:pt x="5336" y="9005"/>
                </a:lnTo>
                <a:lnTo>
                  <a:pt x="5367" y="9012"/>
                </a:lnTo>
                <a:lnTo>
                  <a:pt x="5439" y="9011"/>
                </a:lnTo>
                <a:lnTo>
                  <a:pt x="5466" y="8999"/>
                </a:lnTo>
                <a:lnTo>
                  <a:pt x="5450" y="8973"/>
                </a:lnTo>
                <a:lnTo>
                  <a:pt x="5419" y="8946"/>
                </a:lnTo>
                <a:lnTo>
                  <a:pt x="5399" y="8934"/>
                </a:lnTo>
                <a:lnTo>
                  <a:pt x="5439" y="8937"/>
                </a:lnTo>
                <a:lnTo>
                  <a:pt x="5457" y="8940"/>
                </a:lnTo>
                <a:lnTo>
                  <a:pt x="5475" y="8946"/>
                </a:lnTo>
                <a:lnTo>
                  <a:pt x="5486" y="8909"/>
                </a:lnTo>
                <a:lnTo>
                  <a:pt x="5463" y="8901"/>
                </a:lnTo>
                <a:lnTo>
                  <a:pt x="5432" y="8905"/>
                </a:lnTo>
                <a:lnTo>
                  <a:pt x="5416" y="8901"/>
                </a:lnTo>
                <a:lnTo>
                  <a:pt x="5405" y="8878"/>
                </a:lnTo>
                <a:lnTo>
                  <a:pt x="5381" y="8856"/>
                </a:lnTo>
                <a:lnTo>
                  <a:pt x="5352" y="8838"/>
                </a:lnTo>
                <a:lnTo>
                  <a:pt x="5327" y="8828"/>
                </a:lnTo>
                <a:lnTo>
                  <a:pt x="5312" y="8828"/>
                </a:lnTo>
                <a:lnTo>
                  <a:pt x="5272" y="8831"/>
                </a:lnTo>
                <a:lnTo>
                  <a:pt x="5251" y="8828"/>
                </a:lnTo>
                <a:lnTo>
                  <a:pt x="5233" y="8820"/>
                </a:lnTo>
                <a:lnTo>
                  <a:pt x="5184" y="8783"/>
                </a:lnTo>
                <a:lnTo>
                  <a:pt x="5169" y="8777"/>
                </a:lnTo>
                <a:lnTo>
                  <a:pt x="5148" y="8776"/>
                </a:lnTo>
                <a:lnTo>
                  <a:pt x="5126" y="8778"/>
                </a:lnTo>
                <a:lnTo>
                  <a:pt x="5093" y="8789"/>
                </a:lnTo>
                <a:lnTo>
                  <a:pt x="5077" y="8781"/>
                </a:lnTo>
                <a:lnTo>
                  <a:pt x="5061" y="8770"/>
                </a:lnTo>
                <a:lnTo>
                  <a:pt x="5043" y="8763"/>
                </a:lnTo>
                <a:lnTo>
                  <a:pt x="4827" y="8763"/>
                </a:lnTo>
                <a:lnTo>
                  <a:pt x="4804" y="8760"/>
                </a:lnTo>
                <a:lnTo>
                  <a:pt x="4798" y="8750"/>
                </a:lnTo>
                <a:lnTo>
                  <a:pt x="4798" y="8738"/>
                </a:lnTo>
                <a:lnTo>
                  <a:pt x="4792" y="8724"/>
                </a:lnTo>
                <a:lnTo>
                  <a:pt x="4703" y="8621"/>
                </a:lnTo>
                <a:lnTo>
                  <a:pt x="4650" y="8583"/>
                </a:lnTo>
                <a:lnTo>
                  <a:pt x="4582" y="8580"/>
                </a:lnTo>
                <a:lnTo>
                  <a:pt x="4587" y="8571"/>
                </a:lnTo>
                <a:cubicBezTo>
                  <a:pt x="4587" y="8571"/>
                  <a:pt x="4592" y="8550"/>
                  <a:pt x="4592" y="8550"/>
                </a:cubicBezTo>
                <a:close/>
                <a:moveTo>
                  <a:pt x="5612" y="9164"/>
                </a:moveTo>
                <a:lnTo>
                  <a:pt x="5625" y="9141"/>
                </a:lnTo>
                <a:lnTo>
                  <a:pt x="5596" y="9148"/>
                </a:lnTo>
                <a:lnTo>
                  <a:pt x="5546" y="9143"/>
                </a:lnTo>
                <a:lnTo>
                  <a:pt x="5519" y="9154"/>
                </a:lnTo>
                <a:lnTo>
                  <a:pt x="5490" y="9192"/>
                </a:lnTo>
                <a:lnTo>
                  <a:pt x="5504" y="9222"/>
                </a:lnTo>
                <a:lnTo>
                  <a:pt x="5544" y="9235"/>
                </a:lnTo>
                <a:lnTo>
                  <a:pt x="5594" y="9220"/>
                </a:lnTo>
                <a:lnTo>
                  <a:pt x="5580" y="9195"/>
                </a:lnTo>
                <a:lnTo>
                  <a:pt x="5592" y="9179"/>
                </a:lnTo>
                <a:cubicBezTo>
                  <a:pt x="5592" y="9179"/>
                  <a:pt x="5612" y="9164"/>
                  <a:pt x="5612" y="9164"/>
                </a:cubicBezTo>
                <a:close/>
                <a:moveTo>
                  <a:pt x="5447" y="9336"/>
                </a:moveTo>
                <a:lnTo>
                  <a:pt x="5488" y="9387"/>
                </a:lnTo>
                <a:lnTo>
                  <a:pt x="5510" y="9399"/>
                </a:lnTo>
                <a:lnTo>
                  <a:pt x="5530" y="9340"/>
                </a:lnTo>
                <a:lnTo>
                  <a:pt x="5552" y="9312"/>
                </a:lnTo>
                <a:lnTo>
                  <a:pt x="5568" y="9285"/>
                </a:lnTo>
                <a:lnTo>
                  <a:pt x="5564" y="9258"/>
                </a:lnTo>
                <a:lnTo>
                  <a:pt x="5552" y="9269"/>
                </a:lnTo>
                <a:lnTo>
                  <a:pt x="5541" y="9270"/>
                </a:lnTo>
                <a:lnTo>
                  <a:pt x="5531" y="9265"/>
                </a:lnTo>
                <a:lnTo>
                  <a:pt x="5519" y="9258"/>
                </a:lnTo>
                <a:lnTo>
                  <a:pt x="5493" y="9273"/>
                </a:lnTo>
                <a:lnTo>
                  <a:pt x="5469" y="9318"/>
                </a:lnTo>
                <a:cubicBezTo>
                  <a:pt x="5469" y="9318"/>
                  <a:pt x="5447" y="9336"/>
                  <a:pt x="5447" y="9336"/>
                </a:cubicBezTo>
                <a:close/>
                <a:moveTo>
                  <a:pt x="4029" y="10451"/>
                </a:moveTo>
                <a:lnTo>
                  <a:pt x="4016" y="10494"/>
                </a:lnTo>
                <a:lnTo>
                  <a:pt x="4047" y="10535"/>
                </a:lnTo>
                <a:lnTo>
                  <a:pt x="4099" y="10544"/>
                </a:lnTo>
                <a:lnTo>
                  <a:pt x="4154" y="10534"/>
                </a:lnTo>
                <a:lnTo>
                  <a:pt x="4209" y="10512"/>
                </a:lnTo>
                <a:lnTo>
                  <a:pt x="4230" y="10501"/>
                </a:lnTo>
                <a:lnTo>
                  <a:pt x="4239" y="10494"/>
                </a:lnTo>
                <a:lnTo>
                  <a:pt x="4255" y="10454"/>
                </a:lnTo>
                <a:lnTo>
                  <a:pt x="4283" y="10447"/>
                </a:lnTo>
                <a:lnTo>
                  <a:pt x="4375" y="10454"/>
                </a:lnTo>
                <a:lnTo>
                  <a:pt x="4436" y="10445"/>
                </a:lnTo>
                <a:lnTo>
                  <a:pt x="4494" y="10429"/>
                </a:lnTo>
                <a:lnTo>
                  <a:pt x="4544" y="10407"/>
                </a:lnTo>
                <a:lnTo>
                  <a:pt x="4582" y="10378"/>
                </a:lnTo>
                <a:lnTo>
                  <a:pt x="4596" y="10392"/>
                </a:lnTo>
                <a:lnTo>
                  <a:pt x="4606" y="10377"/>
                </a:lnTo>
                <a:lnTo>
                  <a:pt x="4623" y="10366"/>
                </a:lnTo>
                <a:lnTo>
                  <a:pt x="4646" y="10358"/>
                </a:lnTo>
                <a:lnTo>
                  <a:pt x="4672" y="10351"/>
                </a:lnTo>
                <a:lnTo>
                  <a:pt x="4672" y="10340"/>
                </a:lnTo>
                <a:lnTo>
                  <a:pt x="4659" y="10324"/>
                </a:lnTo>
                <a:lnTo>
                  <a:pt x="4652" y="10306"/>
                </a:lnTo>
                <a:lnTo>
                  <a:pt x="4651" y="10285"/>
                </a:lnTo>
                <a:lnTo>
                  <a:pt x="4657" y="10263"/>
                </a:lnTo>
                <a:lnTo>
                  <a:pt x="4621" y="10255"/>
                </a:lnTo>
                <a:lnTo>
                  <a:pt x="4607" y="10248"/>
                </a:lnTo>
                <a:lnTo>
                  <a:pt x="4596" y="10238"/>
                </a:lnTo>
                <a:lnTo>
                  <a:pt x="4599" y="10226"/>
                </a:lnTo>
                <a:lnTo>
                  <a:pt x="4609" y="10209"/>
                </a:lnTo>
                <a:lnTo>
                  <a:pt x="4615" y="10194"/>
                </a:lnTo>
                <a:lnTo>
                  <a:pt x="4604" y="10187"/>
                </a:lnTo>
                <a:lnTo>
                  <a:pt x="4584" y="10181"/>
                </a:lnTo>
                <a:lnTo>
                  <a:pt x="4551" y="10165"/>
                </a:lnTo>
                <a:lnTo>
                  <a:pt x="4520" y="10146"/>
                </a:lnTo>
                <a:lnTo>
                  <a:pt x="4507" y="10129"/>
                </a:lnTo>
                <a:lnTo>
                  <a:pt x="4500" y="10072"/>
                </a:lnTo>
                <a:lnTo>
                  <a:pt x="4471" y="9968"/>
                </a:lnTo>
                <a:lnTo>
                  <a:pt x="4462" y="9888"/>
                </a:lnTo>
                <a:lnTo>
                  <a:pt x="4454" y="9877"/>
                </a:lnTo>
                <a:lnTo>
                  <a:pt x="4440" y="9870"/>
                </a:lnTo>
                <a:lnTo>
                  <a:pt x="4418" y="9866"/>
                </a:lnTo>
                <a:lnTo>
                  <a:pt x="4399" y="9877"/>
                </a:lnTo>
                <a:lnTo>
                  <a:pt x="4370" y="9890"/>
                </a:lnTo>
                <a:lnTo>
                  <a:pt x="4338" y="9900"/>
                </a:lnTo>
                <a:lnTo>
                  <a:pt x="4307" y="9904"/>
                </a:lnTo>
                <a:lnTo>
                  <a:pt x="4279" y="9912"/>
                </a:lnTo>
                <a:lnTo>
                  <a:pt x="4225" y="9949"/>
                </a:lnTo>
                <a:lnTo>
                  <a:pt x="4147" y="9971"/>
                </a:lnTo>
                <a:lnTo>
                  <a:pt x="4078" y="10005"/>
                </a:lnTo>
                <a:lnTo>
                  <a:pt x="4031" y="10047"/>
                </a:lnTo>
                <a:lnTo>
                  <a:pt x="4047" y="10083"/>
                </a:lnTo>
                <a:lnTo>
                  <a:pt x="4047" y="10096"/>
                </a:lnTo>
                <a:lnTo>
                  <a:pt x="4020" y="10092"/>
                </a:lnTo>
                <a:lnTo>
                  <a:pt x="4004" y="10079"/>
                </a:lnTo>
                <a:lnTo>
                  <a:pt x="3988" y="10045"/>
                </a:lnTo>
                <a:lnTo>
                  <a:pt x="3988" y="10033"/>
                </a:lnTo>
                <a:lnTo>
                  <a:pt x="4015" y="9980"/>
                </a:lnTo>
                <a:lnTo>
                  <a:pt x="4031" y="9968"/>
                </a:lnTo>
                <a:lnTo>
                  <a:pt x="4003" y="9962"/>
                </a:lnTo>
                <a:lnTo>
                  <a:pt x="3978" y="9972"/>
                </a:lnTo>
                <a:lnTo>
                  <a:pt x="3953" y="9986"/>
                </a:lnTo>
                <a:lnTo>
                  <a:pt x="3834" y="10012"/>
                </a:lnTo>
                <a:lnTo>
                  <a:pt x="3756" y="10039"/>
                </a:lnTo>
                <a:lnTo>
                  <a:pt x="3739" y="10054"/>
                </a:lnTo>
                <a:lnTo>
                  <a:pt x="3733" y="10078"/>
                </a:lnTo>
                <a:lnTo>
                  <a:pt x="3731" y="10107"/>
                </a:lnTo>
                <a:lnTo>
                  <a:pt x="3722" y="10125"/>
                </a:lnTo>
                <a:lnTo>
                  <a:pt x="3704" y="10136"/>
                </a:lnTo>
                <a:lnTo>
                  <a:pt x="3675" y="10149"/>
                </a:lnTo>
                <a:lnTo>
                  <a:pt x="3748" y="10174"/>
                </a:lnTo>
                <a:lnTo>
                  <a:pt x="3651" y="10245"/>
                </a:lnTo>
                <a:lnTo>
                  <a:pt x="3628" y="10275"/>
                </a:lnTo>
                <a:lnTo>
                  <a:pt x="3640" y="10278"/>
                </a:lnTo>
                <a:lnTo>
                  <a:pt x="3648" y="10285"/>
                </a:lnTo>
                <a:lnTo>
                  <a:pt x="3659" y="10289"/>
                </a:lnTo>
                <a:lnTo>
                  <a:pt x="3631" y="10322"/>
                </a:lnTo>
                <a:lnTo>
                  <a:pt x="3629" y="10352"/>
                </a:lnTo>
                <a:lnTo>
                  <a:pt x="3656" y="10370"/>
                </a:lnTo>
                <a:lnTo>
                  <a:pt x="3717" y="10365"/>
                </a:lnTo>
                <a:lnTo>
                  <a:pt x="3745" y="10350"/>
                </a:lnTo>
                <a:lnTo>
                  <a:pt x="3813" y="10300"/>
                </a:lnTo>
                <a:lnTo>
                  <a:pt x="3883" y="10276"/>
                </a:lnTo>
                <a:lnTo>
                  <a:pt x="3913" y="10245"/>
                </a:lnTo>
                <a:lnTo>
                  <a:pt x="3964" y="10181"/>
                </a:lnTo>
                <a:lnTo>
                  <a:pt x="4009" y="10162"/>
                </a:lnTo>
                <a:lnTo>
                  <a:pt x="4070" y="10157"/>
                </a:lnTo>
                <a:lnTo>
                  <a:pt x="4132" y="10163"/>
                </a:lnTo>
                <a:lnTo>
                  <a:pt x="4179" y="10174"/>
                </a:lnTo>
                <a:lnTo>
                  <a:pt x="4081" y="10221"/>
                </a:lnTo>
                <a:lnTo>
                  <a:pt x="4025" y="10255"/>
                </a:lnTo>
                <a:lnTo>
                  <a:pt x="4016" y="10289"/>
                </a:lnTo>
                <a:lnTo>
                  <a:pt x="4035" y="10290"/>
                </a:lnTo>
                <a:lnTo>
                  <a:pt x="4121" y="10310"/>
                </a:lnTo>
                <a:lnTo>
                  <a:pt x="4147" y="10326"/>
                </a:lnTo>
                <a:lnTo>
                  <a:pt x="4194" y="10392"/>
                </a:lnTo>
                <a:lnTo>
                  <a:pt x="4076" y="10425"/>
                </a:lnTo>
                <a:cubicBezTo>
                  <a:pt x="4076" y="10425"/>
                  <a:pt x="4029" y="10451"/>
                  <a:pt x="4029" y="10451"/>
                </a:cubicBezTo>
                <a:close/>
                <a:moveTo>
                  <a:pt x="11039" y="3588"/>
                </a:moveTo>
                <a:lnTo>
                  <a:pt x="11096" y="3607"/>
                </a:lnTo>
                <a:lnTo>
                  <a:pt x="11159" y="3616"/>
                </a:lnTo>
                <a:lnTo>
                  <a:pt x="11228" y="3618"/>
                </a:lnTo>
                <a:lnTo>
                  <a:pt x="11292" y="3606"/>
                </a:lnTo>
                <a:lnTo>
                  <a:pt x="11294" y="3578"/>
                </a:lnTo>
                <a:lnTo>
                  <a:pt x="11287" y="3546"/>
                </a:lnTo>
                <a:lnTo>
                  <a:pt x="11324" y="3520"/>
                </a:lnTo>
                <a:lnTo>
                  <a:pt x="11332" y="3518"/>
                </a:lnTo>
                <a:lnTo>
                  <a:pt x="11338" y="3518"/>
                </a:lnTo>
                <a:lnTo>
                  <a:pt x="11341" y="3515"/>
                </a:lnTo>
                <a:lnTo>
                  <a:pt x="11340" y="3505"/>
                </a:lnTo>
                <a:lnTo>
                  <a:pt x="11308" y="3496"/>
                </a:lnTo>
                <a:lnTo>
                  <a:pt x="11279" y="3496"/>
                </a:lnTo>
                <a:lnTo>
                  <a:pt x="11190" y="3506"/>
                </a:lnTo>
                <a:lnTo>
                  <a:pt x="11175" y="3506"/>
                </a:lnTo>
                <a:lnTo>
                  <a:pt x="11161" y="3505"/>
                </a:lnTo>
                <a:lnTo>
                  <a:pt x="11145" y="3498"/>
                </a:lnTo>
                <a:lnTo>
                  <a:pt x="11138" y="3489"/>
                </a:lnTo>
                <a:lnTo>
                  <a:pt x="11134" y="3481"/>
                </a:lnTo>
                <a:lnTo>
                  <a:pt x="11131" y="3477"/>
                </a:lnTo>
                <a:lnTo>
                  <a:pt x="11077" y="3475"/>
                </a:lnTo>
                <a:lnTo>
                  <a:pt x="11016" y="3490"/>
                </a:lnTo>
                <a:lnTo>
                  <a:pt x="10977" y="3518"/>
                </a:lnTo>
                <a:lnTo>
                  <a:pt x="10989" y="3556"/>
                </a:lnTo>
                <a:cubicBezTo>
                  <a:pt x="10989" y="3556"/>
                  <a:pt x="11039" y="3588"/>
                  <a:pt x="11039" y="3588"/>
                </a:cubicBezTo>
                <a:close/>
                <a:moveTo>
                  <a:pt x="3257" y="8641"/>
                </a:moveTo>
                <a:lnTo>
                  <a:pt x="3198" y="8646"/>
                </a:lnTo>
                <a:lnTo>
                  <a:pt x="3210" y="8665"/>
                </a:lnTo>
                <a:lnTo>
                  <a:pt x="3231" y="8688"/>
                </a:lnTo>
                <a:lnTo>
                  <a:pt x="3250" y="8698"/>
                </a:lnTo>
                <a:lnTo>
                  <a:pt x="3259" y="8679"/>
                </a:lnTo>
                <a:lnTo>
                  <a:pt x="3270" y="8661"/>
                </a:lnTo>
                <a:lnTo>
                  <a:pt x="3295" y="8661"/>
                </a:lnTo>
                <a:lnTo>
                  <a:pt x="3348" y="8672"/>
                </a:lnTo>
                <a:lnTo>
                  <a:pt x="3384" y="8666"/>
                </a:lnTo>
                <a:lnTo>
                  <a:pt x="3497" y="8621"/>
                </a:lnTo>
                <a:lnTo>
                  <a:pt x="3577" y="8568"/>
                </a:lnTo>
                <a:lnTo>
                  <a:pt x="3605" y="8566"/>
                </a:lnTo>
                <a:lnTo>
                  <a:pt x="3626" y="8561"/>
                </a:lnTo>
                <a:lnTo>
                  <a:pt x="3643" y="8553"/>
                </a:lnTo>
                <a:lnTo>
                  <a:pt x="3659" y="8542"/>
                </a:lnTo>
                <a:lnTo>
                  <a:pt x="3675" y="8527"/>
                </a:lnTo>
                <a:lnTo>
                  <a:pt x="3705" y="8488"/>
                </a:lnTo>
                <a:lnTo>
                  <a:pt x="3725" y="8469"/>
                </a:lnTo>
                <a:lnTo>
                  <a:pt x="3740" y="8449"/>
                </a:lnTo>
                <a:lnTo>
                  <a:pt x="3718" y="8444"/>
                </a:lnTo>
                <a:lnTo>
                  <a:pt x="3659" y="8449"/>
                </a:lnTo>
                <a:lnTo>
                  <a:pt x="3624" y="8455"/>
                </a:lnTo>
                <a:lnTo>
                  <a:pt x="3559" y="8483"/>
                </a:lnTo>
                <a:lnTo>
                  <a:pt x="3508" y="8494"/>
                </a:lnTo>
                <a:lnTo>
                  <a:pt x="3438" y="8520"/>
                </a:lnTo>
                <a:lnTo>
                  <a:pt x="3413" y="8535"/>
                </a:lnTo>
                <a:lnTo>
                  <a:pt x="3315" y="8613"/>
                </a:lnTo>
                <a:cubicBezTo>
                  <a:pt x="3315" y="8613"/>
                  <a:pt x="3257" y="8641"/>
                  <a:pt x="3257" y="8641"/>
                </a:cubicBezTo>
                <a:close/>
                <a:moveTo>
                  <a:pt x="10536" y="3967"/>
                </a:moveTo>
                <a:lnTo>
                  <a:pt x="10609" y="3981"/>
                </a:lnTo>
                <a:lnTo>
                  <a:pt x="10609" y="3968"/>
                </a:lnTo>
                <a:lnTo>
                  <a:pt x="10662" y="3943"/>
                </a:lnTo>
                <a:lnTo>
                  <a:pt x="10680" y="3924"/>
                </a:lnTo>
                <a:lnTo>
                  <a:pt x="10669" y="3897"/>
                </a:lnTo>
                <a:lnTo>
                  <a:pt x="10664" y="3894"/>
                </a:lnTo>
                <a:lnTo>
                  <a:pt x="10667" y="3878"/>
                </a:lnTo>
                <a:lnTo>
                  <a:pt x="10659" y="3865"/>
                </a:lnTo>
                <a:lnTo>
                  <a:pt x="10639" y="3857"/>
                </a:lnTo>
                <a:lnTo>
                  <a:pt x="10657" y="3850"/>
                </a:lnTo>
                <a:lnTo>
                  <a:pt x="10675" y="3848"/>
                </a:lnTo>
                <a:lnTo>
                  <a:pt x="10694" y="3850"/>
                </a:lnTo>
                <a:lnTo>
                  <a:pt x="10715" y="3857"/>
                </a:lnTo>
                <a:lnTo>
                  <a:pt x="10715" y="3843"/>
                </a:lnTo>
                <a:lnTo>
                  <a:pt x="10701" y="3829"/>
                </a:lnTo>
                <a:lnTo>
                  <a:pt x="10704" y="3817"/>
                </a:lnTo>
                <a:lnTo>
                  <a:pt x="10719" y="3808"/>
                </a:lnTo>
                <a:lnTo>
                  <a:pt x="10743" y="3801"/>
                </a:lnTo>
                <a:lnTo>
                  <a:pt x="10750" y="3816"/>
                </a:lnTo>
                <a:lnTo>
                  <a:pt x="10759" y="3830"/>
                </a:lnTo>
                <a:lnTo>
                  <a:pt x="10772" y="3844"/>
                </a:lnTo>
                <a:lnTo>
                  <a:pt x="10788" y="3857"/>
                </a:lnTo>
                <a:lnTo>
                  <a:pt x="10788" y="3869"/>
                </a:lnTo>
                <a:lnTo>
                  <a:pt x="10753" y="3898"/>
                </a:lnTo>
                <a:lnTo>
                  <a:pt x="10727" y="3936"/>
                </a:lnTo>
                <a:lnTo>
                  <a:pt x="10720" y="3980"/>
                </a:lnTo>
                <a:lnTo>
                  <a:pt x="10743" y="4025"/>
                </a:lnTo>
                <a:lnTo>
                  <a:pt x="10798" y="4051"/>
                </a:lnTo>
                <a:lnTo>
                  <a:pt x="10928" y="4041"/>
                </a:lnTo>
                <a:lnTo>
                  <a:pt x="10981" y="4052"/>
                </a:lnTo>
                <a:lnTo>
                  <a:pt x="10992" y="4029"/>
                </a:lnTo>
                <a:lnTo>
                  <a:pt x="11018" y="4022"/>
                </a:lnTo>
                <a:lnTo>
                  <a:pt x="11086" y="4025"/>
                </a:lnTo>
                <a:lnTo>
                  <a:pt x="11054" y="3996"/>
                </a:lnTo>
                <a:lnTo>
                  <a:pt x="11082" y="3999"/>
                </a:lnTo>
                <a:lnTo>
                  <a:pt x="11104" y="4003"/>
                </a:lnTo>
                <a:lnTo>
                  <a:pt x="11124" y="4005"/>
                </a:lnTo>
                <a:lnTo>
                  <a:pt x="11146" y="3996"/>
                </a:lnTo>
                <a:lnTo>
                  <a:pt x="11186" y="4001"/>
                </a:lnTo>
                <a:lnTo>
                  <a:pt x="11221" y="3984"/>
                </a:lnTo>
                <a:lnTo>
                  <a:pt x="11251" y="3964"/>
                </a:lnTo>
                <a:lnTo>
                  <a:pt x="11279" y="3961"/>
                </a:lnTo>
                <a:lnTo>
                  <a:pt x="11295" y="3974"/>
                </a:lnTo>
                <a:lnTo>
                  <a:pt x="11374" y="4057"/>
                </a:lnTo>
                <a:lnTo>
                  <a:pt x="11397" y="4074"/>
                </a:lnTo>
                <a:lnTo>
                  <a:pt x="11422" y="4086"/>
                </a:lnTo>
                <a:lnTo>
                  <a:pt x="11587" y="4119"/>
                </a:lnTo>
                <a:lnTo>
                  <a:pt x="11621" y="4121"/>
                </a:lnTo>
                <a:lnTo>
                  <a:pt x="11655" y="4108"/>
                </a:lnTo>
                <a:lnTo>
                  <a:pt x="11705" y="4062"/>
                </a:lnTo>
                <a:lnTo>
                  <a:pt x="11733" y="4052"/>
                </a:lnTo>
                <a:lnTo>
                  <a:pt x="11816" y="4043"/>
                </a:lnTo>
                <a:lnTo>
                  <a:pt x="11858" y="4032"/>
                </a:lnTo>
                <a:lnTo>
                  <a:pt x="11875" y="4018"/>
                </a:lnTo>
                <a:lnTo>
                  <a:pt x="11876" y="3987"/>
                </a:lnTo>
                <a:lnTo>
                  <a:pt x="11873" y="3964"/>
                </a:lnTo>
                <a:lnTo>
                  <a:pt x="11860" y="3948"/>
                </a:lnTo>
                <a:lnTo>
                  <a:pt x="11829" y="3939"/>
                </a:lnTo>
                <a:lnTo>
                  <a:pt x="11794" y="3943"/>
                </a:lnTo>
                <a:lnTo>
                  <a:pt x="11721" y="3967"/>
                </a:lnTo>
                <a:lnTo>
                  <a:pt x="11681" y="3968"/>
                </a:lnTo>
                <a:lnTo>
                  <a:pt x="11695" y="3982"/>
                </a:lnTo>
                <a:lnTo>
                  <a:pt x="11726" y="4025"/>
                </a:lnTo>
                <a:lnTo>
                  <a:pt x="11684" y="4031"/>
                </a:lnTo>
                <a:lnTo>
                  <a:pt x="11647" y="4024"/>
                </a:lnTo>
                <a:lnTo>
                  <a:pt x="11616" y="4008"/>
                </a:lnTo>
                <a:lnTo>
                  <a:pt x="11591" y="3981"/>
                </a:lnTo>
                <a:lnTo>
                  <a:pt x="11624" y="3964"/>
                </a:lnTo>
                <a:lnTo>
                  <a:pt x="11711" y="3933"/>
                </a:lnTo>
                <a:lnTo>
                  <a:pt x="11726" y="3913"/>
                </a:lnTo>
                <a:lnTo>
                  <a:pt x="11714" y="3900"/>
                </a:lnTo>
                <a:lnTo>
                  <a:pt x="11694" y="3896"/>
                </a:lnTo>
                <a:lnTo>
                  <a:pt x="11644" y="3897"/>
                </a:lnTo>
                <a:lnTo>
                  <a:pt x="11604" y="3905"/>
                </a:lnTo>
                <a:lnTo>
                  <a:pt x="11569" y="3920"/>
                </a:lnTo>
                <a:lnTo>
                  <a:pt x="11532" y="3931"/>
                </a:lnTo>
                <a:lnTo>
                  <a:pt x="11487" y="3927"/>
                </a:lnTo>
                <a:lnTo>
                  <a:pt x="11491" y="3917"/>
                </a:lnTo>
                <a:lnTo>
                  <a:pt x="11497" y="3893"/>
                </a:lnTo>
                <a:lnTo>
                  <a:pt x="11502" y="3884"/>
                </a:lnTo>
                <a:lnTo>
                  <a:pt x="11465" y="3898"/>
                </a:lnTo>
                <a:lnTo>
                  <a:pt x="11441" y="3887"/>
                </a:lnTo>
                <a:lnTo>
                  <a:pt x="11417" y="3867"/>
                </a:lnTo>
                <a:lnTo>
                  <a:pt x="11383" y="3857"/>
                </a:lnTo>
                <a:lnTo>
                  <a:pt x="11353" y="3865"/>
                </a:lnTo>
                <a:lnTo>
                  <a:pt x="11324" y="3877"/>
                </a:lnTo>
                <a:lnTo>
                  <a:pt x="11293" y="3882"/>
                </a:lnTo>
                <a:lnTo>
                  <a:pt x="11212" y="3844"/>
                </a:lnTo>
                <a:lnTo>
                  <a:pt x="11175" y="3859"/>
                </a:lnTo>
                <a:lnTo>
                  <a:pt x="11141" y="3884"/>
                </a:lnTo>
                <a:lnTo>
                  <a:pt x="11108" y="3897"/>
                </a:lnTo>
                <a:lnTo>
                  <a:pt x="11027" y="3892"/>
                </a:lnTo>
                <a:lnTo>
                  <a:pt x="10985" y="3884"/>
                </a:lnTo>
                <a:lnTo>
                  <a:pt x="10952" y="3869"/>
                </a:lnTo>
                <a:lnTo>
                  <a:pt x="10991" y="3863"/>
                </a:lnTo>
                <a:lnTo>
                  <a:pt x="11040" y="3842"/>
                </a:lnTo>
                <a:lnTo>
                  <a:pt x="11083" y="3812"/>
                </a:lnTo>
                <a:lnTo>
                  <a:pt x="11101" y="3779"/>
                </a:lnTo>
                <a:lnTo>
                  <a:pt x="11122" y="3783"/>
                </a:lnTo>
                <a:lnTo>
                  <a:pt x="11250" y="3758"/>
                </a:lnTo>
                <a:lnTo>
                  <a:pt x="11240" y="3754"/>
                </a:lnTo>
                <a:lnTo>
                  <a:pt x="11230" y="3748"/>
                </a:lnTo>
                <a:lnTo>
                  <a:pt x="11220" y="3744"/>
                </a:lnTo>
                <a:lnTo>
                  <a:pt x="11227" y="3736"/>
                </a:lnTo>
                <a:lnTo>
                  <a:pt x="11234" y="3733"/>
                </a:lnTo>
                <a:lnTo>
                  <a:pt x="11250" y="3730"/>
                </a:lnTo>
                <a:lnTo>
                  <a:pt x="11127" y="3696"/>
                </a:lnTo>
                <a:lnTo>
                  <a:pt x="11086" y="3673"/>
                </a:lnTo>
                <a:lnTo>
                  <a:pt x="11100" y="3671"/>
                </a:lnTo>
                <a:lnTo>
                  <a:pt x="11131" y="3659"/>
                </a:lnTo>
                <a:lnTo>
                  <a:pt x="11111" y="3651"/>
                </a:lnTo>
                <a:lnTo>
                  <a:pt x="11077" y="3627"/>
                </a:lnTo>
                <a:lnTo>
                  <a:pt x="11054" y="3618"/>
                </a:lnTo>
                <a:lnTo>
                  <a:pt x="11030" y="3619"/>
                </a:lnTo>
                <a:lnTo>
                  <a:pt x="11003" y="3626"/>
                </a:lnTo>
                <a:lnTo>
                  <a:pt x="10974" y="3626"/>
                </a:lnTo>
                <a:lnTo>
                  <a:pt x="10899" y="3589"/>
                </a:lnTo>
                <a:lnTo>
                  <a:pt x="10841" y="3579"/>
                </a:lnTo>
                <a:lnTo>
                  <a:pt x="10736" y="3576"/>
                </a:lnTo>
                <a:lnTo>
                  <a:pt x="10632" y="3586"/>
                </a:lnTo>
                <a:lnTo>
                  <a:pt x="10535" y="3619"/>
                </a:lnTo>
                <a:lnTo>
                  <a:pt x="10477" y="3680"/>
                </a:lnTo>
                <a:lnTo>
                  <a:pt x="10491" y="3772"/>
                </a:lnTo>
                <a:lnTo>
                  <a:pt x="10476" y="3786"/>
                </a:lnTo>
                <a:lnTo>
                  <a:pt x="10442" y="3847"/>
                </a:lnTo>
                <a:lnTo>
                  <a:pt x="10471" y="3915"/>
                </a:lnTo>
                <a:cubicBezTo>
                  <a:pt x="10471" y="3915"/>
                  <a:pt x="10536" y="3967"/>
                  <a:pt x="10536" y="3967"/>
                </a:cubicBezTo>
                <a:close/>
                <a:moveTo>
                  <a:pt x="4379" y="6687"/>
                </a:moveTo>
                <a:lnTo>
                  <a:pt x="4356" y="6668"/>
                </a:lnTo>
                <a:lnTo>
                  <a:pt x="4314" y="6641"/>
                </a:lnTo>
                <a:lnTo>
                  <a:pt x="4217" y="6601"/>
                </a:lnTo>
                <a:lnTo>
                  <a:pt x="4210" y="6592"/>
                </a:lnTo>
                <a:lnTo>
                  <a:pt x="4157" y="6548"/>
                </a:lnTo>
                <a:lnTo>
                  <a:pt x="4136" y="6534"/>
                </a:lnTo>
                <a:lnTo>
                  <a:pt x="4085" y="6513"/>
                </a:lnTo>
                <a:lnTo>
                  <a:pt x="4066" y="6501"/>
                </a:lnTo>
                <a:lnTo>
                  <a:pt x="4047" y="6480"/>
                </a:lnTo>
                <a:lnTo>
                  <a:pt x="4040" y="6488"/>
                </a:lnTo>
                <a:lnTo>
                  <a:pt x="4033" y="6490"/>
                </a:lnTo>
                <a:lnTo>
                  <a:pt x="4016" y="6494"/>
                </a:lnTo>
                <a:lnTo>
                  <a:pt x="3989" y="6488"/>
                </a:lnTo>
                <a:lnTo>
                  <a:pt x="3973" y="6501"/>
                </a:lnTo>
                <a:lnTo>
                  <a:pt x="3960" y="6525"/>
                </a:lnTo>
                <a:lnTo>
                  <a:pt x="3941" y="6549"/>
                </a:lnTo>
                <a:lnTo>
                  <a:pt x="3926" y="6556"/>
                </a:lnTo>
                <a:lnTo>
                  <a:pt x="3840" y="6584"/>
                </a:lnTo>
                <a:lnTo>
                  <a:pt x="3825" y="6586"/>
                </a:lnTo>
                <a:lnTo>
                  <a:pt x="3820" y="6592"/>
                </a:lnTo>
                <a:lnTo>
                  <a:pt x="3822" y="6616"/>
                </a:lnTo>
                <a:lnTo>
                  <a:pt x="3833" y="6629"/>
                </a:lnTo>
                <a:lnTo>
                  <a:pt x="3851" y="6640"/>
                </a:lnTo>
                <a:lnTo>
                  <a:pt x="3863" y="6656"/>
                </a:lnTo>
                <a:lnTo>
                  <a:pt x="3853" y="6683"/>
                </a:lnTo>
                <a:lnTo>
                  <a:pt x="3869" y="6691"/>
                </a:lnTo>
                <a:lnTo>
                  <a:pt x="3890" y="6696"/>
                </a:lnTo>
                <a:lnTo>
                  <a:pt x="3915" y="6698"/>
                </a:lnTo>
                <a:lnTo>
                  <a:pt x="3941" y="6696"/>
                </a:lnTo>
                <a:lnTo>
                  <a:pt x="3914" y="6736"/>
                </a:lnTo>
                <a:lnTo>
                  <a:pt x="3885" y="6756"/>
                </a:lnTo>
                <a:lnTo>
                  <a:pt x="3876" y="6775"/>
                </a:lnTo>
                <a:lnTo>
                  <a:pt x="3912" y="6817"/>
                </a:lnTo>
                <a:lnTo>
                  <a:pt x="3987" y="6860"/>
                </a:lnTo>
                <a:lnTo>
                  <a:pt x="4017" y="6885"/>
                </a:lnTo>
                <a:lnTo>
                  <a:pt x="4016" y="6911"/>
                </a:lnTo>
                <a:lnTo>
                  <a:pt x="4026" y="6919"/>
                </a:lnTo>
                <a:lnTo>
                  <a:pt x="4037" y="6932"/>
                </a:lnTo>
                <a:lnTo>
                  <a:pt x="4047" y="6938"/>
                </a:lnTo>
                <a:lnTo>
                  <a:pt x="4047" y="6951"/>
                </a:lnTo>
                <a:lnTo>
                  <a:pt x="3882" y="6845"/>
                </a:lnTo>
                <a:lnTo>
                  <a:pt x="3853" y="6837"/>
                </a:lnTo>
                <a:lnTo>
                  <a:pt x="3828" y="6876"/>
                </a:lnTo>
                <a:lnTo>
                  <a:pt x="3781" y="6905"/>
                </a:lnTo>
                <a:lnTo>
                  <a:pt x="3759" y="6902"/>
                </a:lnTo>
                <a:lnTo>
                  <a:pt x="3809" y="6844"/>
                </a:lnTo>
                <a:lnTo>
                  <a:pt x="3772" y="6845"/>
                </a:lnTo>
                <a:lnTo>
                  <a:pt x="3742" y="6852"/>
                </a:lnTo>
                <a:lnTo>
                  <a:pt x="3713" y="6854"/>
                </a:lnTo>
                <a:lnTo>
                  <a:pt x="3682" y="6837"/>
                </a:lnTo>
                <a:lnTo>
                  <a:pt x="3657" y="6819"/>
                </a:lnTo>
                <a:lnTo>
                  <a:pt x="3634" y="6809"/>
                </a:lnTo>
                <a:lnTo>
                  <a:pt x="3533" y="6781"/>
                </a:lnTo>
                <a:lnTo>
                  <a:pt x="3518" y="6775"/>
                </a:lnTo>
                <a:lnTo>
                  <a:pt x="3497" y="6763"/>
                </a:lnTo>
                <a:lnTo>
                  <a:pt x="3491" y="6751"/>
                </a:lnTo>
                <a:lnTo>
                  <a:pt x="3488" y="6733"/>
                </a:lnTo>
                <a:lnTo>
                  <a:pt x="3480" y="6717"/>
                </a:lnTo>
                <a:lnTo>
                  <a:pt x="3432" y="6701"/>
                </a:lnTo>
                <a:lnTo>
                  <a:pt x="3407" y="6683"/>
                </a:lnTo>
                <a:lnTo>
                  <a:pt x="3376" y="6668"/>
                </a:lnTo>
                <a:lnTo>
                  <a:pt x="3332" y="6668"/>
                </a:lnTo>
                <a:lnTo>
                  <a:pt x="3332" y="6683"/>
                </a:lnTo>
                <a:lnTo>
                  <a:pt x="3357" y="6700"/>
                </a:lnTo>
                <a:lnTo>
                  <a:pt x="3352" y="6728"/>
                </a:lnTo>
                <a:lnTo>
                  <a:pt x="3329" y="6757"/>
                </a:lnTo>
                <a:lnTo>
                  <a:pt x="3300" y="6777"/>
                </a:lnTo>
                <a:lnTo>
                  <a:pt x="3355" y="6783"/>
                </a:lnTo>
                <a:lnTo>
                  <a:pt x="3421" y="6805"/>
                </a:lnTo>
                <a:lnTo>
                  <a:pt x="3476" y="6836"/>
                </a:lnTo>
                <a:lnTo>
                  <a:pt x="3497" y="6871"/>
                </a:lnTo>
                <a:lnTo>
                  <a:pt x="3433" y="6857"/>
                </a:lnTo>
                <a:lnTo>
                  <a:pt x="3395" y="6854"/>
                </a:lnTo>
                <a:lnTo>
                  <a:pt x="3378" y="6864"/>
                </a:lnTo>
                <a:lnTo>
                  <a:pt x="3373" y="6871"/>
                </a:lnTo>
                <a:lnTo>
                  <a:pt x="3353" y="6875"/>
                </a:lnTo>
                <a:lnTo>
                  <a:pt x="3348" y="6884"/>
                </a:lnTo>
                <a:lnTo>
                  <a:pt x="3352" y="6891"/>
                </a:lnTo>
                <a:lnTo>
                  <a:pt x="3372" y="6905"/>
                </a:lnTo>
                <a:lnTo>
                  <a:pt x="3378" y="6911"/>
                </a:lnTo>
                <a:lnTo>
                  <a:pt x="3383" y="6916"/>
                </a:lnTo>
                <a:lnTo>
                  <a:pt x="3421" y="6938"/>
                </a:lnTo>
                <a:lnTo>
                  <a:pt x="3411" y="6942"/>
                </a:lnTo>
                <a:lnTo>
                  <a:pt x="3401" y="6948"/>
                </a:lnTo>
                <a:lnTo>
                  <a:pt x="3392" y="6951"/>
                </a:lnTo>
                <a:lnTo>
                  <a:pt x="3392" y="6963"/>
                </a:lnTo>
                <a:lnTo>
                  <a:pt x="3405" y="6988"/>
                </a:lnTo>
                <a:lnTo>
                  <a:pt x="3376" y="6985"/>
                </a:lnTo>
                <a:lnTo>
                  <a:pt x="3337" y="6970"/>
                </a:lnTo>
                <a:lnTo>
                  <a:pt x="3317" y="6958"/>
                </a:lnTo>
                <a:lnTo>
                  <a:pt x="3303" y="6940"/>
                </a:lnTo>
                <a:lnTo>
                  <a:pt x="3188" y="6857"/>
                </a:lnTo>
                <a:lnTo>
                  <a:pt x="3168" y="6851"/>
                </a:lnTo>
                <a:lnTo>
                  <a:pt x="3145" y="6856"/>
                </a:lnTo>
                <a:lnTo>
                  <a:pt x="3116" y="6877"/>
                </a:lnTo>
                <a:lnTo>
                  <a:pt x="3100" y="6902"/>
                </a:lnTo>
                <a:lnTo>
                  <a:pt x="3104" y="6926"/>
                </a:lnTo>
                <a:lnTo>
                  <a:pt x="3123" y="6947"/>
                </a:lnTo>
                <a:lnTo>
                  <a:pt x="3153" y="6963"/>
                </a:lnTo>
                <a:lnTo>
                  <a:pt x="3020" y="6963"/>
                </a:lnTo>
                <a:lnTo>
                  <a:pt x="3043" y="7007"/>
                </a:lnTo>
                <a:lnTo>
                  <a:pt x="3133" y="7041"/>
                </a:lnTo>
                <a:lnTo>
                  <a:pt x="3153" y="7091"/>
                </a:lnTo>
                <a:lnTo>
                  <a:pt x="3170" y="7119"/>
                </a:lnTo>
                <a:lnTo>
                  <a:pt x="3211" y="7143"/>
                </a:lnTo>
                <a:lnTo>
                  <a:pt x="3262" y="7160"/>
                </a:lnTo>
                <a:lnTo>
                  <a:pt x="3462" y="7193"/>
                </a:lnTo>
                <a:lnTo>
                  <a:pt x="3497" y="7178"/>
                </a:lnTo>
                <a:lnTo>
                  <a:pt x="3502" y="7156"/>
                </a:lnTo>
                <a:lnTo>
                  <a:pt x="3478" y="7121"/>
                </a:lnTo>
                <a:lnTo>
                  <a:pt x="3481" y="7098"/>
                </a:lnTo>
                <a:lnTo>
                  <a:pt x="3502" y="7083"/>
                </a:lnTo>
                <a:lnTo>
                  <a:pt x="3527" y="7078"/>
                </a:lnTo>
                <a:lnTo>
                  <a:pt x="3552" y="7069"/>
                </a:lnTo>
                <a:lnTo>
                  <a:pt x="3570" y="7044"/>
                </a:lnTo>
                <a:lnTo>
                  <a:pt x="3591" y="7059"/>
                </a:lnTo>
                <a:lnTo>
                  <a:pt x="3598" y="7076"/>
                </a:lnTo>
                <a:lnTo>
                  <a:pt x="3596" y="7094"/>
                </a:lnTo>
                <a:lnTo>
                  <a:pt x="3585" y="7112"/>
                </a:lnTo>
                <a:lnTo>
                  <a:pt x="3614" y="7102"/>
                </a:lnTo>
                <a:lnTo>
                  <a:pt x="3657" y="7076"/>
                </a:lnTo>
                <a:lnTo>
                  <a:pt x="3689" y="7072"/>
                </a:lnTo>
                <a:lnTo>
                  <a:pt x="3678" y="7093"/>
                </a:lnTo>
                <a:lnTo>
                  <a:pt x="3682" y="7109"/>
                </a:lnTo>
                <a:lnTo>
                  <a:pt x="3697" y="7120"/>
                </a:lnTo>
                <a:lnTo>
                  <a:pt x="3717" y="7125"/>
                </a:lnTo>
                <a:lnTo>
                  <a:pt x="3711" y="7132"/>
                </a:lnTo>
                <a:lnTo>
                  <a:pt x="3704" y="7135"/>
                </a:lnTo>
                <a:lnTo>
                  <a:pt x="3689" y="7138"/>
                </a:lnTo>
                <a:lnTo>
                  <a:pt x="3731" y="7150"/>
                </a:lnTo>
                <a:lnTo>
                  <a:pt x="3748" y="7151"/>
                </a:lnTo>
                <a:lnTo>
                  <a:pt x="3748" y="7166"/>
                </a:lnTo>
                <a:lnTo>
                  <a:pt x="3717" y="7178"/>
                </a:lnTo>
                <a:lnTo>
                  <a:pt x="3744" y="7178"/>
                </a:lnTo>
                <a:lnTo>
                  <a:pt x="3791" y="7168"/>
                </a:lnTo>
                <a:lnTo>
                  <a:pt x="3816" y="7166"/>
                </a:lnTo>
                <a:lnTo>
                  <a:pt x="3840" y="7168"/>
                </a:lnTo>
                <a:lnTo>
                  <a:pt x="3855" y="7174"/>
                </a:lnTo>
                <a:lnTo>
                  <a:pt x="3883" y="7191"/>
                </a:lnTo>
                <a:lnTo>
                  <a:pt x="4019" y="7247"/>
                </a:lnTo>
                <a:lnTo>
                  <a:pt x="4047" y="7272"/>
                </a:lnTo>
                <a:lnTo>
                  <a:pt x="3989" y="7266"/>
                </a:lnTo>
                <a:lnTo>
                  <a:pt x="3944" y="7246"/>
                </a:lnTo>
                <a:lnTo>
                  <a:pt x="3905" y="7223"/>
                </a:lnTo>
                <a:lnTo>
                  <a:pt x="3867" y="7206"/>
                </a:lnTo>
                <a:lnTo>
                  <a:pt x="3818" y="7201"/>
                </a:lnTo>
                <a:lnTo>
                  <a:pt x="3775" y="7211"/>
                </a:lnTo>
                <a:lnTo>
                  <a:pt x="3675" y="7246"/>
                </a:lnTo>
                <a:lnTo>
                  <a:pt x="3682" y="7260"/>
                </a:lnTo>
                <a:lnTo>
                  <a:pt x="3690" y="7266"/>
                </a:lnTo>
                <a:lnTo>
                  <a:pt x="3699" y="7271"/>
                </a:lnTo>
                <a:lnTo>
                  <a:pt x="3710" y="7279"/>
                </a:lnTo>
                <a:lnTo>
                  <a:pt x="3717" y="7288"/>
                </a:lnTo>
                <a:lnTo>
                  <a:pt x="3728" y="7306"/>
                </a:lnTo>
                <a:lnTo>
                  <a:pt x="3733" y="7312"/>
                </a:lnTo>
                <a:lnTo>
                  <a:pt x="3836" y="7379"/>
                </a:lnTo>
                <a:lnTo>
                  <a:pt x="3872" y="7384"/>
                </a:lnTo>
                <a:lnTo>
                  <a:pt x="3972" y="7380"/>
                </a:lnTo>
                <a:lnTo>
                  <a:pt x="3959" y="7396"/>
                </a:lnTo>
                <a:lnTo>
                  <a:pt x="3942" y="7406"/>
                </a:lnTo>
                <a:lnTo>
                  <a:pt x="3921" y="7413"/>
                </a:lnTo>
                <a:lnTo>
                  <a:pt x="3898" y="7418"/>
                </a:lnTo>
                <a:lnTo>
                  <a:pt x="3930" y="7454"/>
                </a:lnTo>
                <a:lnTo>
                  <a:pt x="3972" y="7486"/>
                </a:lnTo>
                <a:lnTo>
                  <a:pt x="4006" y="7473"/>
                </a:lnTo>
                <a:lnTo>
                  <a:pt x="4043" y="7463"/>
                </a:lnTo>
                <a:lnTo>
                  <a:pt x="4081" y="7459"/>
                </a:lnTo>
                <a:lnTo>
                  <a:pt x="4122" y="7459"/>
                </a:lnTo>
                <a:lnTo>
                  <a:pt x="4122" y="7471"/>
                </a:lnTo>
                <a:lnTo>
                  <a:pt x="4056" y="7514"/>
                </a:lnTo>
                <a:lnTo>
                  <a:pt x="4031" y="7524"/>
                </a:lnTo>
                <a:lnTo>
                  <a:pt x="4031" y="7539"/>
                </a:lnTo>
                <a:lnTo>
                  <a:pt x="4338" y="7500"/>
                </a:lnTo>
                <a:lnTo>
                  <a:pt x="4375" y="7487"/>
                </a:lnTo>
                <a:lnTo>
                  <a:pt x="4344" y="7471"/>
                </a:lnTo>
                <a:lnTo>
                  <a:pt x="4344" y="7459"/>
                </a:lnTo>
                <a:lnTo>
                  <a:pt x="4365" y="7461"/>
                </a:lnTo>
                <a:lnTo>
                  <a:pt x="4385" y="7465"/>
                </a:lnTo>
                <a:lnTo>
                  <a:pt x="4402" y="7474"/>
                </a:lnTo>
                <a:lnTo>
                  <a:pt x="4418" y="7486"/>
                </a:lnTo>
                <a:lnTo>
                  <a:pt x="4436" y="7477"/>
                </a:lnTo>
                <a:lnTo>
                  <a:pt x="4448" y="7472"/>
                </a:lnTo>
                <a:lnTo>
                  <a:pt x="4460" y="7475"/>
                </a:lnTo>
                <a:lnTo>
                  <a:pt x="4477" y="7486"/>
                </a:lnTo>
                <a:lnTo>
                  <a:pt x="4481" y="7515"/>
                </a:lnTo>
                <a:lnTo>
                  <a:pt x="4490" y="7554"/>
                </a:lnTo>
                <a:lnTo>
                  <a:pt x="4502" y="7589"/>
                </a:lnTo>
                <a:lnTo>
                  <a:pt x="4530" y="7604"/>
                </a:lnTo>
                <a:lnTo>
                  <a:pt x="4562" y="7595"/>
                </a:lnTo>
                <a:lnTo>
                  <a:pt x="4582" y="7576"/>
                </a:lnTo>
                <a:lnTo>
                  <a:pt x="4600" y="7554"/>
                </a:lnTo>
                <a:lnTo>
                  <a:pt x="4627" y="7539"/>
                </a:lnTo>
                <a:lnTo>
                  <a:pt x="4612" y="7524"/>
                </a:lnTo>
                <a:lnTo>
                  <a:pt x="4634" y="7513"/>
                </a:lnTo>
                <a:lnTo>
                  <a:pt x="4649" y="7500"/>
                </a:lnTo>
                <a:lnTo>
                  <a:pt x="4672" y="7471"/>
                </a:lnTo>
                <a:lnTo>
                  <a:pt x="4646" y="7441"/>
                </a:lnTo>
                <a:lnTo>
                  <a:pt x="4636" y="7426"/>
                </a:lnTo>
                <a:lnTo>
                  <a:pt x="4627" y="7405"/>
                </a:lnTo>
                <a:lnTo>
                  <a:pt x="4652" y="7412"/>
                </a:lnTo>
                <a:lnTo>
                  <a:pt x="4681" y="7429"/>
                </a:lnTo>
                <a:lnTo>
                  <a:pt x="4732" y="7471"/>
                </a:lnTo>
                <a:lnTo>
                  <a:pt x="4737" y="7482"/>
                </a:lnTo>
                <a:lnTo>
                  <a:pt x="4738" y="7496"/>
                </a:lnTo>
                <a:lnTo>
                  <a:pt x="4740" y="7507"/>
                </a:lnTo>
                <a:lnTo>
                  <a:pt x="4752" y="7512"/>
                </a:lnTo>
                <a:lnTo>
                  <a:pt x="4938" y="7511"/>
                </a:lnTo>
                <a:lnTo>
                  <a:pt x="4999" y="7502"/>
                </a:lnTo>
                <a:lnTo>
                  <a:pt x="5058" y="7486"/>
                </a:lnTo>
                <a:lnTo>
                  <a:pt x="5058" y="7499"/>
                </a:lnTo>
                <a:lnTo>
                  <a:pt x="4849" y="7551"/>
                </a:lnTo>
                <a:lnTo>
                  <a:pt x="4825" y="7563"/>
                </a:lnTo>
                <a:lnTo>
                  <a:pt x="4806" y="7575"/>
                </a:lnTo>
                <a:lnTo>
                  <a:pt x="4766" y="7612"/>
                </a:lnTo>
                <a:lnTo>
                  <a:pt x="4751" y="7622"/>
                </a:lnTo>
                <a:lnTo>
                  <a:pt x="4744" y="7630"/>
                </a:lnTo>
                <a:lnTo>
                  <a:pt x="4735" y="7648"/>
                </a:lnTo>
                <a:lnTo>
                  <a:pt x="4729" y="7654"/>
                </a:lnTo>
                <a:lnTo>
                  <a:pt x="4716" y="7658"/>
                </a:lnTo>
                <a:lnTo>
                  <a:pt x="4716" y="7671"/>
                </a:lnTo>
                <a:lnTo>
                  <a:pt x="4722" y="7688"/>
                </a:lnTo>
                <a:lnTo>
                  <a:pt x="4663" y="7730"/>
                </a:lnTo>
                <a:lnTo>
                  <a:pt x="4657" y="7764"/>
                </a:lnTo>
                <a:lnTo>
                  <a:pt x="4677" y="7789"/>
                </a:lnTo>
                <a:lnTo>
                  <a:pt x="4708" y="7796"/>
                </a:lnTo>
                <a:lnTo>
                  <a:pt x="4824" y="7784"/>
                </a:lnTo>
                <a:lnTo>
                  <a:pt x="4864" y="7771"/>
                </a:lnTo>
                <a:lnTo>
                  <a:pt x="4899" y="7754"/>
                </a:lnTo>
                <a:lnTo>
                  <a:pt x="5027" y="7666"/>
                </a:lnTo>
                <a:lnTo>
                  <a:pt x="5043" y="7651"/>
                </a:lnTo>
                <a:lnTo>
                  <a:pt x="5064" y="7642"/>
                </a:lnTo>
                <a:lnTo>
                  <a:pt x="5110" y="7629"/>
                </a:lnTo>
                <a:lnTo>
                  <a:pt x="5156" y="7611"/>
                </a:lnTo>
                <a:lnTo>
                  <a:pt x="5177" y="7585"/>
                </a:lnTo>
                <a:lnTo>
                  <a:pt x="5181" y="7542"/>
                </a:lnTo>
                <a:lnTo>
                  <a:pt x="5196" y="7529"/>
                </a:lnTo>
                <a:lnTo>
                  <a:pt x="5282" y="7524"/>
                </a:lnTo>
                <a:lnTo>
                  <a:pt x="5315" y="7516"/>
                </a:lnTo>
                <a:lnTo>
                  <a:pt x="5394" y="7483"/>
                </a:lnTo>
                <a:lnTo>
                  <a:pt x="5438" y="7454"/>
                </a:lnTo>
                <a:lnTo>
                  <a:pt x="5454" y="7438"/>
                </a:lnTo>
                <a:lnTo>
                  <a:pt x="5463" y="7420"/>
                </a:lnTo>
                <a:lnTo>
                  <a:pt x="5453" y="7398"/>
                </a:lnTo>
                <a:lnTo>
                  <a:pt x="5453" y="7386"/>
                </a:lnTo>
                <a:lnTo>
                  <a:pt x="5488" y="7338"/>
                </a:lnTo>
                <a:lnTo>
                  <a:pt x="5327" y="7338"/>
                </a:lnTo>
                <a:lnTo>
                  <a:pt x="5290" y="7313"/>
                </a:lnTo>
                <a:lnTo>
                  <a:pt x="5227" y="7313"/>
                </a:lnTo>
                <a:lnTo>
                  <a:pt x="5166" y="7324"/>
                </a:lnTo>
                <a:lnTo>
                  <a:pt x="5104" y="7354"/>
                </a:lnTo>
                <a:lnTo>
                  <a:pt x="5014" y="7352"/>
                </a:lnTo>
                <a:lnTo>
                  <a:pt x="5002" y="7360"/>
                </a:lnTo>
                <a:lnTo>
                  <a:pt x="4989" y="7372"/>
                </a:lnTo>
                <a:lnTo>
                  <a:pt x="4969" y="7381"/>
                </a:lnTo>
                <a:lnTo>
                  <a:pt x="4938" y="7380"/>
                </a:lnTo>
                <a:lnTo>
                  <a:pt x="4924" y="7369"/>
                </a:lnTo>
                <a:lnTo>
                  <a:pt x="4910" y="7351"/>
                </a:lnTo>
                <a:lnTo>
                  <a:pt x="4889" y="7333"/>
                </a:lnTo>
                <a:lnTo>
                  <a:pt x="4857" y="7326"/>
                </a:lnTo>
                <a:lnTo>
                  <a:pt x="4802" y="7328"/>
                </a:lnTo>
                <a:lnTo>
                  <a:pt x="4773" y="7327"/>
                </a:lnTo>
                <a:lnTo>
                  <a:pt x="4752" y="7319"/>
                </a:lnTo>
                <a:lnTo>
                  <a:pt x="4704" y="7295"/>
                </a:lnTo>
                <a:lnTo>
                  <a:pt x="4660" y="7297"/>
                </a:lnTo>
                <a:lnTo>
                  <a:pt x="4612" y="7309"/>
                </a:lnTo>
                <a:lnTo>
                  <a:pt x="4553" y="7312"/>
                </a:lnTo>
                <a:lnTo>
                  <a:pt x="4553" y="7299"/>
                </a:lnTo>
                <a:lnTo>
                  <a:pt x="4608" y="7286"/>
                </a:lnTo>
                <a:lnTo>
                  <a:pt x="4633" y="7269"/>
                </a:lnTo>
                <a:lnTo>
                  <a:pt x="4624" y="7253"/>
                </a:lnTo>
                <a:lnTo>
                  <a:pt x="4574" y="7246"/>
                </a:lnTo>
                <a:lnTo>
                  <a:pt x="4388" y="7258"/>
                </a:lnTo>
                <a:lnTo>
                  <a:pt x="4418" y="7245"/>
                </a:lnTo>
                <a:lnTo>
                  <a:pt x="4491" y="7223"/>
                </a:lnTo>
                <a:lnTo>
                  <a:pt x="4507" y="7206"/>
                </a:lnTo>
                <a:lnTo>
                  <a:pt x="4493" y="7191"/>
                </a:lnTo>
                <a:lnTo>
                  <a:pt x="4460" y="7177"/>
                </a:lnTo>
                <a:lnTo>
                  <a:pt x="4429" y="7157"/>
                </a:lnTo>
                <a:lnTo>
                  <a:pt x="4418" y="7125"/>
                </a:lnTo>
                <a:lnTo>
                  <a:pt x="4431" y="7113"/>
                </a:lnTo>
                <a:lnTo>
                  <a:pt x="4454" y="7097"/>
                </a:lnTo>
                <a:lnTo>
                  <a:pt x="4466" y="7078"/>
                </a:lnTo>
                <a:lnTo>
                  <a:pt x="4448" y="7058"/>
                </a:lnTo>
                <a:lnTo>
                  <a:pt x="4415" y="7053"/>
                </a:lnTo>
                <a:lnTo>
                  <a:pt x="4377" y="7060"/>
                </a:lnTo>
                <a:lnTo>
                  <a:pt x="4341" y="7072"/>
                </a:lnTo>
                <a:lnTo>
                  <a:pt x="4314" y="7085"/>
                </a:lnTo>
                <a:lnTo>
                  <a:pt x="4334" y="7067"/>
                </a:lnTo>
                <a:lnTo>
                  <a:pt x="4391" y="7040"/>
                </a:lnTo>
                <a:lnTo>
                  <a:pt x="4403" y="7025"/>
                </a:lnTo>
                <a:lnTo>
                  <a:pt x="4407" y="6999"/>
                </a:lnTo>
                <a:lnTo>
                  <a:pt x="4427" y="6954"/>
                </a:lnTo>
                <a:lnTo>
                  <a:pt x="4433" y="6925"/>
                </a:lnTo>
                <a:lnTo>
                  <a:pt x="4429" y="6898"/>
                </a:lnTo>
                <a:lnTo>
                  <a:pt x="4408" y="6839"/>
                </a:lnTo>
                <a:lnTo>
                  <a:pt x="4388" y="6703"/>
                </a:lnTo>
                <a:cubicBezTo>
                  <a:pt x="4388" y="6703"/>
                  <a:pt x="4379" y="6687"/>
                  <a:pt x="4379" y="6687"/>
                </a:cubicBezTo>
                <a:close/>
                <a:moveTo>
                  <a:pt x="11426" y="4266"/>
                </a:moveTo>
                <a:lnTo>
                  <a:pt x="11487" y="4246"/>
                </a:lnTo>
                <a:lnTo>
                  <a:pt x="11490" y="4222"/>
                </a:lnTo>
                <a:lnTo>
                  <a:pt x="11440" y="4210"/>
                </a:lnTo>
                <a:lnTo>
                  <a:pt x="11340" y="4206"/>
                </a:lnTo>
                <a:lnTo>
                  <a:pt x="11244" y="4216"/>
                </a:lnTo>
                <a:lnTo>
                  <a:pt x="11161" y="4234"/>
                </a:lnTo>
                <a:lnTo>
                  <a:pt x="11161" y="4246"/>
                </a:lnTo>
                <a:lnTo>
                  <a:pt x="11309" y="4246"/>
                </a:lnTo>
                <a:lnTo>
                  <a:pt x="11309" y="4261"/>
                </a:lnTo>
                <a:lnTo>
                  <a:pt x="11284" y="4271"/>
                </a:lnTo>
                <a:lnTo>
                  <a:pt x="11257" y="4274"/>
                </a:lnTo>
                <a:lnTo>
                  <a:pt x="11230" y="4271"/>
                </a:lnTo>
                <a:lnTo>
                  <a:pt x="11204" y="4261"/>
                </a:lnTo>
                <a:lnTo>
                  <a:pt x="11271" y="4313"/>
                </a:lnTo>
                <a:lnTo>
                  <a:pt x="11294" y="4344"/>
                </a:lnTo>
                <a:lnTo>
                  <a:pt x="11265" y="4358"/>
                </a:lnTo>
                <a:lnTo>
                  <a:pt x="11265" y="4374"/>
                </a:lnTo>
                <a:lnTo>
                  <a:pt x="11369" y="4428"/>
                </a:lnTo>
                <a:lnTo>
                  <a:pt x="11417" y="4412"/>
                </a:lnTo>
                <a:lnTo>
                  <a:pt x="11431" y="4391"/>
                </a:lnTo>
                <a:lnTo>
                  <a:pt x="11422" y="4364"/>
                </a:lnTo>
                <a:lnTo>
                  <a:pt x="11398" y="4330"/>
                </a:lnTo>
                <a:lnTo>
                  <a:pt x="11425" y="4318"/>
                </a:lnTo>
                <a:lnTo>
                  <a:pt x="11421" y="4306"/>
                </a:lnTo>
                <a:lnTo>
                  <a:pt x="11409" y="4292"/>
                </a:lnTo>
                <a:lnTo>
                  <a:pt x="11413" y="4274"/>
                </a:lnTo>
                <a:cubicBezTo>
                  <a:pt x="11413" y="4274"/>
                  <a:pt x="11426" y="4266"/>
                  <a:pt x="11426" y="4266"/>
                </a:cubicBezTo>
                <a:close/>
                <a:moveTo>
                  <a:pt x="4582" y="7178"/>
                </a:moveTo>
                <a:lnTo>
                  <a:pt x="4575" y="7186"/>
                </a:lnTo>
                <a:lnTo>
                  <a:pt x="4572" y="7192"/>
                </a:lnTo>
                <a:lnTo>
                  <a:pt x="4566" y="7206"/>
                </a:lnTo>
                <a:lnTo>
                  <a:pt x="4604" y="7217"/>
                </a:lnTo>
                <a:lnTo>
                  <a:pt x="4639" y="7211"/>
                </a:lnTo>
                <a:lnTo>
                  <a:pt x="4673" y="7198"/>
                </a:lnTo>
                <a:lnTo>
                  <a:pt x="4709" y="7191"/>
                </a:lnTo>
                <a:lnTo>
                  <a:pt x="4745" y="7177"/>
                </a:lnTo>
                <a:lnTo>
                  <a:pt x="4733" y="7145"/>
                </a:lnTo>
                <a:lnTo>
                  <a:pt x="4703" y="7112"/>
                </a:lnTo>
                <a:lnTo>
                  <a:pt x="4686" y="7098"/>
                </a:lnTo>
                <a:lnTo>
                  <a:pt x="4684" y="7038"/>
                </a:lnTo>
                <a:lnTo>
                  <a:pt x="4716" y="6971"/>
                </a:lnTo>
                <a:lnTo>
                  <a:pt x="4751" y="6913"/>
                </a:lnTo>
                <a:lnTo>
                  <a:pt x="4760" y="6884"/>
                </a:lnTo>
                <a:lnTo>
                  <a:pt x="4750" y="6873"/>
                </a:lnTo>
                <a:lnTo>
                  <a:pt x="4737" y="6865"/>
                </a:lnTo>
                <a:lnTo>
                  <a:pt x="4721" y="6859"/>
                </a:lnTo>
                <a:lnTo>
                  <a:pt x="4701" y="6857"/>
                </a:lnTo>
                <a:lnTo>
                  <a:pt x="4732" y="6884"/>
                </a:lnTo>
                <a:lnTo>
                  <a:pt x="4732" y="6898"/>
                </a:lnTo>
                <a:lnTo>
                  <a:pt x="4688" y="6885"/>
                </a:lnTo>
                <a:lnTo>
                  <a:pt x="4666" y="6886"/>
                </a:lnTo>
                <a:lnTo>
                  <a:pt x="4642" y="6898"/>
                </a:lnTo>
                <a:lnTo>
                  <a:pt x="4660" y="6919"/>
                </a:lnTo>
                <a:lnTo>
                  <a:pt x="4671" y="6929"/>
                </a:lnTo>
                <a:lnTo>
                  <a:pt x="4686" y="6938"/>
                </a:lnTo>
                <a:lnTo>
                  <a:pt x="4686" y="6951"/>
                </a:lnTo>
                <a:lnTo>
                  <a:pt x="4624" y="6955"/>
                </a:lnTo>
                <a:lnTo>
                  <a:pt x="4589" y="6971"/>
                </a:lnTo>
                <a:lnTo>
                  <a:pt x="4572" y="7003"/>
                </a:lnTo>
                <a:lnTo>
                  <a:pt x="4555" y="7129"/>
                </a:lnTo>
                <a:lnTo>
                  <a:pt x="4559" y="7162"/>
                </a:lnTo>
                <a:cubicBezTo>
                  <a:pt x="4559" y="7162"/>
                  <a:pt x="4582" y="7178"/>
                  <a:pt x="4582" y="7178"/>
                </a:cubicBezTo>
                <a:close/>
                <a:moveTo>
                  <a:pt x="4692" y="7235"/>
                </a:moveTo>
                <a:lnTo>
                  <a:pt x="4706" y="7262"/>
                </a:lnTo>
                <a:lnTo>
                  <a:pt x="4755" y="7288"/>
                </a:lnTo>
                <a:lnTo>
                  <a:pt x="4812" y="7299"/>
                </a:lnTo>
                <a:lnTo>
                  <a:pt x="4885" y="7285"/>
                </a:lnTo>
                <a:lnTo>
                  <a:pt x="4876" y="7255"/>
                </a:lnTo>
                <a:lnTo>
                  <a:pt x="4819" y="7227"/>
                </a:lnTo>
                <a:lnTo>
                  <a:pt x="4744" y="7219"/>
                </a:lnTo>
                <a:cubicBezTo>
                  <a:pt x="4744" y="7219"/>
                  <a:pt x="4692" y="7235"/>
                  <a:pt x="4692" y="7235"/>
                </a:cubicBezTo>
                <a:close/>
                <a:moveTo>
                  <a:pt x="10321" y="4137"/>
                </a:moveTo>
                <a:lnTo>
                  <a:pt x="10343" y="4135"/>
                </a:lnTo>
                <a:lnTo>
                  <a:pt x="10364" y="4143"/>
                </a:lnTo>
                <a:lnTo>
                  <a:pt x="10374" y="4146"/>
                </a:lnTo>
                <a:lnTo>
                  <a:pt x="10400" y="4134"/>
                </a:lnTo>
                <a:lnTo>
                  <a:pt x="10415" y="4137"/>
                </a:lnTo>
                <a:lnTo>
                  <a:pt x="10427" y="4149"/>
                </a:lnTo>
                <a:lnTo>
                  <a:pt x="10421" y="4158"/>
                </a:lnTo>
                <a:lnTo>
                  <a:pt x="10413" y="4167"/>
                </a:lnTo>
                <a:lnTo>
                  <a:pt x="10415" y="4178"/>
                </a:lnTo>
                <a:lnTo>
                  <a:pt x="10460" y="4220"/>
                </a:lnTo>
                <a:lnTo>
                  <a:pt x="10480" y="4230"/>
                </a:lnTo>
                <a:lnTo>
                  <a:pt x="10505" y="4239"/>
                </a:lnTo>
                <a:lnTo>
                  <a:pt x="10526" y="4250"/>
                </a:lnTo>
                <a:lnTo>
                  <a:pt x="10535" y="4268"/>
                </a:lnTo>
                <a:lnTo>
                  <a:pt x="10577" y="4320"/>
                </a:lnTo>
                <a:lnTo>
                  <a:pt x="10588" y="4330"/>
                </a:lnTo>
                <a:lnTo>
                  <a:pt x="10791" y="4330"/>
                </a:lnTo>
                <a:lnTo>
                  <a:pt x="10898" y="4314"/>
                </a:lnTo>
                <a:lnTo>
                  <a:pt x="10952" y="4274"/>
                </a:lnTo>
                <a:lnTo>
                  <a:pt x="10890" y="4271"/>
                </a:lnTo>
                <a:lnTo>
                  <a:pt x="10763" y="4301"/>
                </a:lnTo>
                <a:lnTo>
                  <a:pt x="10699" y="4303"/>
                </a:lnTo>
                <a:lnTo>
                  <a:pt x="10724" y="4276"/>
                </a:lnTo>
                <a:lnTo>
                  <a:pt x="10770" y="4258"/>
                </a:lnTo>
                <a:lnTo>
                  <a:pt x="10822" y="4249"/>
                </a:lnTo>
                <a:lnTo>
                  <a:pt x="10863" y="4246"/>
                </a:lnTo>
                <a:lnTo>
                  <a:pt x="10863" y="4234"/>
                </a:lnTo>
                <a:lnTo>
                  <a:pt x="10832" y="4213"/>
                </a:lnTo>
                <a:lnTo>
                  <a:pt x="10814" y="4207"/>
                </a:lnTo>
                <a:lnTo>
                  <a:pt x="10788" y="4206"/>
                </a:lnTo>
                <a:lnTo>
                  <a:pt x="10788" y="4191"/>
                </a:lnTo>
                <a:lnTo>
                  <a:pt x="10818" y="4178"/>
                </a:lnTo>
                <a:lnTo>
                  <a:pt x="10704" y="4092"/>
                </a:lnTo>
                <a:lnTo>
                  <a:pt x="10661" y="4080"/>
                </a:lnTo>
                <a:lnTo>
                  <a:pt x="10613" y="4072"/>
                </a:lnTo>
                <a:lnTo>
                  <a:pt x="10539" y="4036"/>
                </a:lnTo>
                <a:lnTo>
                  <a:pt x="10506" y="4025"/>
                </a:lnTo>
                <a:lnTo>
                  <a:pt x="10479" y="4026"/>
                </a:lnTo>
                <a:lnTo>
                  <a:pt x="10384" y="4043"/>
                </a:lnTo>
                <a:lnTo>
                  <a:pt x="10334" y="4067"/>
                </a:lnTo>
                <a:lnTo>
                  <a:pt x="10329" y="4075"/>
                </a:lnTo>
                <a:lnTo>
                  <a:pt x="10297" y="4114"/>
                </a:lnTo>
                <a:lnTo>
                  <a:pt x="10304" y="4135"/>
                </a:lnTo>
                <a:cubicBezTo>
                  <a:pt x="10304" y="4135"/>
                  <a:pt x="10321" y="4137"/>
                  <a:pt x="10321" y="4137"/>
                </a:cubicBezTo>
                <a:close/>
              </a:path>
            </a:pathLst>
          </a:custGeom>
          <a:solidFill>
            <a:schemeClr val="tx2"/>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sp>
        <p:nvSpPr>
          <p:cNvPr id="4" name="TextBox 3"/>
          <p:cNvSpPr txBox="1"/>
          <p:nvPr/>
        </p:nvSpPr>
        <p:spPr>
          <a:xfrm>
            <a:off x="5942052" y="988077"/>
            <a:ext cx="12493546" cy="501650"/>
          </a:xfrm>
          <a:prstGeom prst="rect">
            <a:avLst/>
          </a:prstGeom>
          <a:noFill/>
        </p:spPr>
        <p:txBody>
          <a:bodyPr wrap="square" rtlCol="0">
            <a:spAutoFit/>
          </a:bodyPr>
          <a:lstStyle/>
          <a:p>
            <a:pPr algn="ctr">
              <a:lnSpc>
                <a:spcPts val="3200"/>
              </a:lnSpc>
            </a:pPr>
            <a:r>
              <a:rPr lang="en-US" sz="6000" dirty="0" smtClean="0">
                <a:solidFill>
                  <a:schemeClr val="bg1">
                    <a:lumMod val="75000"/>
                  </a:schemeClr>
                </a:solidFill>
                <a:latin typeface="Montserrat Light" charset="0"/>
                <a:ea typeface="Montserrat Light" charset="0"/>
                <a:cs typeface="Montserrat Light" charset="0"/>
              </a:rPr>
              <a:t>Map : </a:t>
            </a:r>
            <a:r>
              <a:rPr lang="en-US" sz="6000" b="1" dirty="0" smtClean="0">
                <a:latin typeface="Montserrat" charset="0"/>
                <a:ea typeface="Montserrat" charset="0"/>
                <a:cs typeface="Montserrat" charset="0"/>
              </a:rPr>
              <a:t>Great Britain </a:t>
            </a:r>
            <a:r>
              <a:rPr lang="en-US" sz="6000" b="1" dirty="0" smtClean="0">
                <a:solidFill>
                  <a:schemeClr val="accent2"/>
                </a:solidFill>
                <a:latin typeface="Montserrat" charset="0"/>
                <a:ea typeface="Montserrat" charset="0"/>
                <a:cs typeface="Montserrat" charset="0"/>
              </a:rPr>
              <a:t>GB 01</a:t>
            </a:r>
          </a:p>
        </p:txBody>
      </p:sp>
      <p:sp>
        <p:nvSpPr>
          <p:cNvPr id="5" name="TextBox 4"/>
          <p:cNvSpPr txBox="1"/>
          <p:nvPr/>
        </p:nvSpPr>
        <p:spPr>
          <a:xfrm>
            <a:off x="4952504" y="1999953"/>
            <a:ext cx="14433104" cy="398780"/>
          </a:xfrm>
          <a:prstGeom prst="rect">
            <a:avLst/>
          </a:prstGeom>
          <a:noFill/>
        </p:spPr>
        <p:txBody>
          <a:bodyPr wrap="square" numCol="1" spcCol="0" rtlCol="0" anchor="ctr">
            <a:spAutoFit/>
          </a:bodyPr>
          <a:lstStyle/>
          <a:p>
            <a:pPr algn="ctr"/>
            <a:r>
              <a:rPr lang="en-US" sz="2000" b="1" dirty="0">
                <a:solidFill>
                  <a:schemeClr val="bg2"/>
                </a:solidFill>
                <a:latin typeface="Montserrat Light" charset="0"/>
                <a:ea typeface="Montserrat Light" charset="0"/>
                <a:cs typeface="Montserrat Light" charset="0"/>
              </a:rPr>
              <a:t>The example text goes here with your own detailed summery. Loren opium dolor sit amen example text line.</a:t>
            </a:r>
          </a:p>
        </p:txBody>
      </p:sp>
      <p:grpSp>
        <p:nvGrpSpPr>
          <p:cNvPr id="6" name="Group 5"/>
          <p:cNvGrpSpPr/>
          <p:nvPr/>
        </p:nvGrpSpPr>
        <p:grpSpPr>
          <a:xfrm>
            <a:off x="17649687" y="5848255"/>
            <a:ext cx="786875" cy="1022658"/>
            <a:chOff x="8815028" y="3439205"/>
            <a:chExt cx="2153177" cy="2798360"/>
          </a:xfrm>
        </p:grpSpPr>
        <p:sp>
          <p:nvSpPr>
            <p:cNvPr id="7" name="Shape 7"/>
            <p:cNvSpPr/>
            <p:nvPr/>
          </p:nvSpPr>
          <p:spPr>
            <a:xfrm>
              <a:off x="8815028" y="3439205"/>
              <a:ext cx="2153177" cy="2798360"/>
            </a:xfrm>
            <a:custGeom>
              <a:avLst/>
              <a:gdLst/>
              <a:ahLst/>
              <a:cxnLst>
                <a:cxn ang="0">
                  <a:pos x="wd2" y="hd2"/>
                </a:cxn>
                <a:cxn ang="5400000">
                  <a:pos x="wd2" y="hd2"/>
                </a:cxn>
                <a:cxn ang="10800000">
                  <a:pos x="wd2" y="hd2"/>
                </a:cxn>
                <a:cxn ang="16200000">
                  <a:pos x="wd2" y="hd2"/>
                </a:cxn>
              </a:cxnLst>
              <a:rect l="0" t="0" r="r" b="b"/>
              <a:pathLst>
                <a:path w="21600" h="21600" extrusionOk="0">
                  <a:moveTo>
                    <a:pt x="20414" y="4587"/>
                  </a:moveTo>
                  <a:cubicBezTo>
                    <a:pt x="18623" y="1902"/>
                    <a:pt x="15022" y="0"/>
                    <a:pt x="10800" y="0"/>
                  </a:cubicBezTo>
                  <a:cubicBezTo>
                    <a:pt x="6577" y="0"/>
                    <a:pt x="0" y="2731"/>
                    <a:pt x="0" y="8370"/>
                  </a:cubicBezTo>
                  <a:cubicBezTo>
                    <a:pt x="0" y="9732"/>
                    <a:pt x="428" y="11018"/>
                    <a:pt x="1185" y="12153"/>
                  </a:cubicBezTo>
                  <a:cubicBezTo>
                    <a:pt x="2978" y="14839"/>
                    <a:pt x="10800" y="21600"/>
                    <a:pt x="10800" y="21600"/>
                  </a:cubicBezTo>
                  <a:cubicBezTo>
                    <a:pt x="10800" y="21600"/>
                    <a:pt x="21600" y="12952"/>
                    <a:pt x="21600" y="8370"/>
                  </a:cubicBezTo>
                  <a:cubicBezTo>
                    <a:pt x="21600" y="7008"/>
                    <a:pt x="21172" y="5722"/>
                    <a:pt x="20414" y="4587"/>
                  </a:cubicBezTo>
                  <a:close/>
                </a:path>
              </a:pathLst>
            </a:custGeom>
            <a:solidFill>
              <a:schemeClr val="accent2"/>
            </a:solidFill>
            <a:ln w="12700">
              <a:solidFill>
                <a:schemeClr val="accent2">
                  <a:lumMod val="60000"/>
                  <a:lumOff val="40000"/>
                </a:schemeClr>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sp>
          <p:nvSpPr>
            <p:cNvPr id="8" name="Shape 9"/>
            <p:cNvSpPr/>
            <p:nvPr/>
          </p:nvSpPr>
          <p:spPr>
            <a:xfrm>
              <a:off x="9397164" y="4035019"/>
              <a:ext cx="976196" cy="976202"/>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9383" y="0"/>
                    <a:pt x="8002" y="273"/>
                    <a:pt x="6695" y="812"/>
                  </a:cubicBezTo>
                  <a:cubicBezTo>
                    <a:pt x="2628" y="2488"/>
                    <a:pt x="0" y="6408"/>
                    <a:pt x="0" y="10800"/>
                  </a:cubicBezTo>
                  <a:cubicBezTo>
                    <a:pt x="0" y="16754"/>
                    <a:pt x="4844" y="21600"/>
                    <a:pt x="10799" y="21600"/>
                  </a:cubicBezTo>
                  <a:cubicBezTo>
                    <a:pt x="12216" y="21600"/>
                    <a:pt x="13598" y="21327"/>
                    <a:pt x="14905" y="20788"/>
                  </a:cubicBezTo>
                  <a:cubicBezTo>
                    <a:pt x="18909" y="19138"/>
                    <a:pt x="21600" y="15076"/>
                    <a:pt x="21600" y="10681"/>
                  </a:cubicBezTo>
                  <a:cubicBezTo>
                    <a:pt x="21600" y="4791"/>
                    <a:pt x="16755" y="0"/>
                    <a:pt x="10799" y="0"/>
                  </a:cubicBezTo>
                  <a:cubicBezTo>
                    <a:pt x="10799" y="0"/>
                    <a:pt x="10799" y="0"/>
                    <a:pt x="10799" y="0"/>
                  </a:cubicBezTo>
                  <a:close/>
                </a:path>
              </a:pathLst>
            </a:custGeom>
            <a:solidFill>
              <a:srgbClr val="FEFEFE"/>
            </a:soli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grpSp>
      <p:grpSp>
        <p:nvGrpSpPr>
          <p:cNvPr id="9" name="Group 8"/>
          <p:cNvGrpSpPr/>
          <p:nvPr/>
        </p:nvGrpSpPr>
        <p:grpSpPr>
          <a:xfrm>
            <a:off x="16995457" y="3780322"/>
            <a:ext cx="786875" cy="1022658"/>
            <a:chOff x="8815028" y="3439205"/>
            <a:chExt cx="2153177" cy="2798360"/>
          </a:xfrm>
        </p:grpSpPr>
        <p:sp>
          <p:nvSpPr>
            <p:cNvPr id="10" name="Shape 7"/>
            <p:cNvSpPr/>
            <p:nvPr/>
          </p:nvSpPr>
          <p:spPr>
            <a:xfrm>
              <a:off x="8815028" y="3439205"/>
              <a:ext cx="2153177" cy="2798360"/>
            </a:xfrm>
            <a:custGeom>
              <a:avLst/>
              <a:gdLst/>
              <a:ahLst/>
              <a:cxnLst>
                <a:cxn ang="0">
                  <a:pos x="wd2" y="hd2"/>
                </a:cxn>
                <a:cxn ang="5400000">
                  <a:pos x="wd2" y="hd2"/>
                </a:cxn>
                <a:cxn ang="10800000">
                  <a:pos x="wd2" y="hd2"/>
                </a:cxn>
                <a:cxn ang="16200000">
                  <a:pos x="wd2" y="hd2"/>
                </a:cxn>
              </a:cxnLst>
              <a:rect l="0" t="0" r="r" b="b"/>
              <a:pathLst>
                <a:path w="21600" h="21600" extrusionOk="0">
                  <a:moveTo>
                    <a:pt x="20414" y="4587"/>
                  </a:moveTo>
                  <a:cubicBezTo>
                    <a:pt x="18623" y="1902"/>
                    <a:pt x="15022" y="0"/>
                    <a:pt x="10800" y="0"/>
                  </a:cubicBezTo>
                  <a:cubicBezTo>
                    <a:pt x="6577" y="0"/>
                    <a:pt x="0" y="2731"/>
                    <a:pt x="0" y="8370"/>
                  </a:cubicBezTo>
                  <a:cubicBezTo>
                    <a:pt x="0" y="9732"/>
                    <a:pt x="428" y="11018"/>
                    <a:pt x="1185" y="12153"/>
                  </a:cubicBezTo>
                  <a:cubicBezTo>
                    <a:pt x="2978" y="14839"/>
                    <a:pt x="10800" y="21600"/>
                    <a:pt x="10800" y="21600"/>
                  </a:cubicBezTo>
                  <a:cubicBezTo>
                    <a:pt x="10800" y="21600"/>
                    <a:pt x="21600" y="12952"/>
                    <a:pt x="21600" y="8370"/>
                  </a:cubicBezTo>
                  <a:cubicBezTo>
                    <a:pt x="21600" y="7008"/>
                    <a:pt x="21172" y="5722"/>
                    <a:pt x="20414" y="4587"/>
                  </a:cubicBezTo>
                  <a:close/>
                </a:path>
              </a:pathLst>
            </a:custGeom>
            <a:solidFill>
              <a:schemeClr val="accent4"/>
            </a:solidFill>
            <a:ln w="12700">
              <a:solidFill>
                <a:schemeClr val="accent4">
                  <a:lumMod val="60000"/>
                  <a:lumOff val="40000"/>
                </a:schemeClr>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sp>
          <p:nvSpPr>
            <p:cNvPr id="11" name="Shape 9"/>
            <p:cNvSpPr/>
            <p:nvPr/>
          </p:nvSpPr>
          <p:spPr>
            <a:xfrm>
              <a:off x="9397164" y="4035019"/>
              <a:ext cx="976196" cy="976202"/>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9383" y="0"/>
                    <a:pt x="8002" y="273"/>
                    <a:pt x="6695" y="812"/>
                  </a:cubicBezTo>
                  <a:cubicBezTo>
                    <a:pt x="2628" y="2488"/>
                    <a:pt x="0" y="6408"/>
                    <a:pt x="0" y="10800"/>
                  </a:cubicBezTo>
                  <a:cubicBezTo>
                    <a:pt x="0" y="16754"/>
                    <a:pt x="4844" y="21600"/>
                    <a:pt x="10799" y="21600"/>
                  </a:cubicBezTo>
                  <a:cubicBezTo>
                    <a:pt x="12216" y="21600"/>
                    <a:pt x="13598" y="21327"/>
                    <a:pt x="14905" y="20788"/>
                  </a:cubicBezTo>
                  <a:cubicBezTo>
                    <a:pt x="18909" y="19138"/>
                    <a:pt x="21600" y="15076"/>
                    <a:pt x="21600" y="10681"/>
                  </a:cubicBezTo>
                  <a:cubicBezTo>
                    <a:pt x="21600" y="4791"/>
                    <a:pt x="16755" y="0"/>
                    <a:pt x="10799" y="0"/>
                  </a:cubicBezTo>
                  <a:cubicBezTo>
                    <a:pt x="10799" y="0"/>
                    <a:pt x="10799" y="0"/>
                    <a:pt x="10799" y="0"/>
                  </a:cubicBezTo>
                  <a:close/>
                </a:path>
              </a:pathLst>
            </a:custGeom>
            <a:solidFill>
              <a:srgbClr val="FEFEFE"/>
            </a:soli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grpSp>
      <p:grpSp>
        <p:nvGrpSpPr>
          <p:cNvPr id="12" name="Group 11"/>
          <p:cNvGrpSpPr/>
          <p:nvPr/>
        </p:nvGrpSpPr>
        <p:grpSpPr>
          <a:xfrm>
            <a:off x="18748870" y="9047162"/>
            <a:ext cx="786875" cy="1022658"/>
            <a:chOff x="8815028" y="3439205"/>
            <a:chExt cx="2153177" cy="2798360"/>
          </a:xfrm>
        </p:grpSpPr>
        <p:sp>
          <p:nvSpPr>
            <p:cNvPr id="13" name="Shape 7"/>
            <p:cNvSpPr/>
            <p:nvPr/>
          </p:nvSpPr>
          <p:spPr>
            <a:xfrm>
              <a:off x="8815028" y="3439205"/>
              <a:ext cx="2153177" cy="2798360"/>
            </a:xfrm>
            <a:custGeom>
              <a:avLst/>
              <a:gdLst/>
              <a:ahLst/>
              <a:cxnLst>
                <a:cxn ang="0">
                  <a:pos x="wd2" y="hd2"/>
                </a:cxn>
                <a:cxn ang="5400000">
                  <a:pos x="wd2" y="hd2"/>
                </a:cxn>
                <a:cxn ang="10800000">
                  <a:pos x="wd2" y="hd2"/>
                </a:cxn>
                <a:cxn ang="16200000">
                  <a:pos x="wd2" y="hd2"/>
                </a:cxn>
              </a:cxnLst>
              <a:rect l="0" t="0" r="r" b="b"/>
              <a:pathLst>
                <a:path w="21600" h="21600" extrusionOk="0">
                  <a:moveTo>
                    <a:pt x="20414" y="4587"/>
                  </a:moveTo>
                  <a:cubicBezTo>
                    <a:pt x="18623" y="1902"/>
                    <a:pt x="15022" y="0"/>
                    <a:pt x="10800" y="0"/>
                  </a:cubicBezTo>
                  <a:cubicBezTo>
                    <a:pt x="6577" y="0"/>
                    <a:pt x="0" y="2731"/>
                    <a:pt x="0" y="8370"/>
                  </a:cubicBezTo>
                  <a:cubicBezTo>
                    <a:pt x="0" y="9732"/>
                    <a:pt x="428" y="11018"/>
                    <a:pt x="1185" y="12153"/>
                  </a:cubicBezTo>
                  <a:cubicBezTo>
                    <a:pt x="2978" y="14839"/>
                    <a:pt x="10800" y="21600"/>
                    <a:pt x="10800" y="21600"/>
                  </a:cubicBezTo>
                  <a:cubicBezTo>
                    <a:pt x="10800" y="21600"/>
                    <a:pt x="21600" y="12952"/>
                    <a:pt x="21600" y="8370"/>
                  </a:cubicBezTo>
                  <a:cubicBezTo>
                    <a:pt x="21600" y="7008"/>
                    <a:pt x="21172" y="5722"/>
                    <a:pt x="20414" y="4587"/>
                  </a:cubicBezTo>
                  <a:close/>
                </a:path>
              </a:pathLst>
            </a:custGeom>
            <a:solidFill>
              <a:schemeClr val="accent3"/>
            </a:solidFill>
            <a:ln w="12700">
              <a:solidFill>
                <a:schemeClr val="accent3">
                  <a:lumMod val="60000"/>
                  <a:lumOff val="40000"/>
                </a:schemeClr>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sp>
          <p:nvSpPr>
            <p:cNvPr id="14" name="Shape 9"/>
            <p:cNvSpPr/>
            <p:nvPr/>
          </p:nvSpPr>
          <p:spPr>
            <a:xfrm>
              <a:off x="9397164" y="4035019"/>
              <a:ext cx="976196" cy="976202"/>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9383" y="0"/>
                    <a:pt x="8002" y="273"/>
                    <a:pt x="6695" y="812"/>
                  </a:cubicBezTo>
                  <a:cubicBezTo>
                    <a:pt x="2628" y="2488"/>
                    <a:pt x="0" y="6408"/>
                    <a:pt x="0" y="10800"/>
                  </a:cubicBezTo>
                  <a:cubicBezTo>
                    <a:pt x="0" y="16754"/>
                    <a:pt x="4844" y="21600"/>
                    <a:pt x="10799" y="21600"/>
                  </a:cubicBezTo>
                  <a:cubicBezTo>
                    <a:pt x="12216" y="21600"/>
                    <a:pt x="13598" y="21327"/>
                    <a:pt x="14905" y="20788"/>
                  </a:cubicBezTo>
                  <a:cubicBezTo>
                    <a:pt x="18909" y="19138"/>
                    <a:pt x="21600" y="15076"/>
                    <a:pt x="21600" y="10681"/>
                  </a:cubicBezTo>
                  <a:cubicBezTo>
                    <a:pt x="21600" y="4791"/>
                    <a:pt x="16755" y="0"/>
                    <a:pt x="10799" y="0"/>
                  </a:cubicBezTo>
                  <a:cubicBezTo>
                    <a:pt x="10799" y="0"/>
                    <a:pt x="10799" y="0"/>
                    <a:pt x="10799" y="0"/>
                  </a:cubicBezTo>
                  <a:close/>
                </a:path>
              </a:pathLst>
            </a:custGeom>
            <a:solidFill>
              <a:srgbClr val="FEFEFE"/>
            </a:solidFill>
            <a:ln w="12700">
              <a:no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6000"/>
            </a:p>
          </p:txBody>
        </p:sp>
      </p:grpSp>
      <p:sp>
        <p:nvSpPr>
          <p:cNvPr id="15" name="TextBox 14"/>
          <p:cNvSpPr txBox="1"/>
          <p:nvPr/>
        </p:nvSpPr>
        <p:spPr>
          <a:xfrm>
            <a:off x="17084074" y="6858000"/>
            <a:ext cx="2229495" cy="521970"/>
          </a:xfrm>
          <a:prstGeom prst="rect">
            <a:avLst/>
          </a:prstGeom>
          <a:noFill/>
        </p:spPr>
        <p:txBody>
          <a:bodyPr wrap="square" numCol="1" spcCol="457200" rtlCol="0">
            <a:spAutoFit/>
          </a:bodyPr>
          <a:lstStyle/>
          <a:p>
            <a:pPr algn="ctr"/>
            <a:r>
              <a:rPr lang="en-US" sz="2800" b="1" dirty="0" smtClean="0">
                <a:solidFill>
                  <a:srgbClr val="FEFEFE"/>
                </a:solidFill>
                <a:latin typeface="Montserrat" charset="0"/>
                <a:ea typeface="Montserrat" charset="0"/>
                <a:cs typeface="Montserrat" charset="0"/>
              </a:rPr>
              <a:t>318.9</a:t>
            </a:r>
            <a:endParaRPr lang="en-US" sz="2800" dirty="0">
              <a:solidFill>
                <a:srgbClr val="FEFEFE"/>
              </a:solidFill>
              <a:latin typeface="Montserrat" charset="0"/>
              <a:ea typeface="Montserrat" charset="0"/>
              <a:cs typeface="Montserrat" charset="0"/>
            </a:endParaRPr>
          </a:p>
        </p:txBody>
      </p:sp>
      <p:sp>
        <p:nvSpPr>
          <p:cNvPr id="17" name="TextBox 16"/>
          <p:cNvSpPr txBox="1"/>
          <p:nvPr/>
        </p:nvSpPr>
        <p:spPr>
          <a:xfrm>
            <a:off x="16603119" y="4760940"/>
            <a:ext cx="1832479" cy="521970"/>
          </a:xfrm>
          <a:prstGeom prst="rect">
            <a:avLst/>
          </a:prstGeom>
          <a:noFill/>
        </p:spPr>
        <p:txBody>
          <a:bodyPr wrap="square" numCol="1" spcCol="457200" rtlCol="0">
            <a:spAutoFit/>
          </a:bodyPr>
          <a:lstStyle/>
          <a:p>
            <a:pPr algn="ctr"/>
            <a:r>
              <a:rPr lang="en-US" sz="2800" b="1" dirty="0" smtClean="0">
                <a:solidFill>
                  <a:srgbClr val="FEFEFE"/>
                </a:solidFill>
                <a:latin typeface="Montserrat" charset="0"/>
                <a:ea typeface="Montserrat" charset="0"/>
                <a:cs typeface="Montserrat" charset="0"/>
              </a:rPr>
              <a:t>35.16</a:t>
            </a:r>
            <a:endParaRPr lang="en-US" sz="2800" dirty="0">
              <a:solidFill>
                <a:srgbClr val="FEFEFE"/>
              </a:solidFill>
              <a:latin typeface="Montserrat" charset="0"/>
              <a:ea typeface="Montserrat" charset="0"/>
              <a:cs typeface="Montserrat" charset="0"/>
            </a:endParaRPr>
          </a:p>
        </p:txBody>
      </p:sp>
      <p:sp>
        <p:nvSpPr>
          <p:cNvPr id="19" name="TextBox 18"/>
          <p:cNvSpPr txBox="1"/>
          <p:nvPr/>
        </p:nvSpPr>
        <p:spPr>
          <a:xfrm>
            <a:off x="18156505" y="10079743"/>
            <a:ext cx="2229495" cy="521970"/>
          </a:xfrm>
          <a:prstGeom prst="rect">
            <a:avLst/>
          </a:prstGeom>
          <a:noFill/>
        </p:spPr>
        <p:txBody>
          <a:bodyPr wrap="square" numCol="1" spcCol="457200" rtlCol="0">
            <a:spAutoFit/>
          </a:bodyPr>
          <a:lstStyle/>
          <a:p>
            <a:pPr algn="ctr"/>
            <a:r>
              <a:rPr lang="en-US" sz="2800" b="1" dirty="0" smtClean="0">
                <a:solidFill>
                  <a:srgbClr val="FEFEFE"/>
                </a:solidFill>
                <a:latin typeface="Montserrat" charset="0"/>
                <a:ea typeface="Montserrat" charset="0"/>
                <a:cs typeface="Montserrat" charset="0"/>
              </a:rPr>
              <a:t>122.3</a:t>
            </a:r>
            <a:endParaRPr lang="en-US" sz="2800" dirty="0">
              <a:solidFill>
                <a:srgbClr val="FEFEFE"/>
              </a:solidFill>
              <a:latin typeface="Montserrat" charset="0"/>
              <a:ea typeface="Montserrat" charset="0"/>
              <a:cs typeface="Montserrat" charset="0"/>
            </a:endParaRPr>
          </a:p>
        </p:txBody>
      </p:sp>
      <p:sp>
        <p:nvSpPr>
          <p:cNvPr id="21" name="Rectangle 20"/>
          <p:cNvSpPr/>
          <p:nvPr/>
        </p:nvSpPr>
        <p:spPr>
          <a:xfrm>
            <a:off x="3428719" y="9023396"/>
            <a:ext cx="2010208" cy="672937"/>
          </a:xfrm>
          <a:prstGeom prst="rect">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22" name="Rectangle 21"/>
          <p:cNvSpPr/>
          <p:nvPr/>
        </p:nvSpPr>
        <p:spPr>
          <a:xfrm>
            <a:off x="3428717" y="9793139"/>
            <a:ext cx="2475373" cy="672937"/>
          </a:xfrm>
          <a:prstGeom prst="rect">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23" name="Rectangle 22"/>
          <p:cNvSpPr/>
          <p:nvPr/>
        </p:nvSpPr>
        <p:spPr>
          <a:xfrm>
            <a:off x="3428719" y="10562883"/>
            <a:ext cx="985587" cy="672937"/>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24" name="TextBox 23"/>
          <p:cNvSpPr txBox="1"/>
          <p:nvPr/>
        </p:nvSpPr>
        <p:spPr>
          <a:xfrm>
            <a:off x="2407097" y="5516160"/>
            <a:ext cx="2712210" cy="922020"/>
          </a:xfrm>
          <a:prstGeom prst="rect">
            <a:avLst/>
          </a:prstGeom>
          <a:noFill/>
        </p:spPr>
        <p:txBody>
          <a:bodyPr wrap="square" numCol="1" spcCol="0" rtlCol="0" anchor="ctr">
            <a:spAutoFit/>
          </a:bodyPr>
          <a:lstStyle/>
          <a:p>
            <a:pPr>
              <a:lnSpc>
                <a:spcPct val="150000"/>
              </a:lnSpc>
            </a:pPr>
            <a:r>
              <a:rPr lang="en-US" sz="1800" b="1" dirty="0" smtClean="0">
                <a:solidFill>
                  <a:schemeClr val="bg2"/>
                </a:solidFill>
                <a:latin typeface="Montserrat Light" charset="0"/>
                <a:ea typeface="Montserrat Light" charset="0"/>
                <a:cs typeface="Montserrat Light" charset="0"/>
              </a:rPr>
              <a:t>Text goes here with your own detailed.</a:t>
            </a:r>
          </a:p>
        </p:txBody>
      </p:sp>
      <p:sp>
        <p:nvSpPr>
          <p:cNvPr id="25" name="TextBox 24"/>
          <p:cNvSpPr txBox="1"/>
          <p:nvPr/>
        </p:nvSpPr>
        <p:spPr>
          <a:xfrm>
            <a:off x="5966574" y="8836979"/>
            <a:ext cx="977377" cy="2399665"/>
          </a:xfrm>
          <a:prstGeom prst="rect">
            <a:avLst/>
          </a:prstGeom>
          <a:noFill/>
        </p:spPr>
        <p:txBody>
          <a:bodyPr wrap="square" numCol="1" spcCol="457200" rtlCol="0">
            <a:spAutoFit/>
          </a:bodyPr>
          <a:lstStyle/>
          <a:p>
            <a:pPr>
              <a:lnSpc>
                <a:spcPct val="250000"/>
              </a:lnSpc>
            </a:pPr>
            <a:r>
              <a:rPr lang="en-US" sz="2000" b="1" dirty="0" smtClean="0">
                <a:solidFill>
                  <a:schemeClr val="accent2"/>
                </a:solidFill>
                <a:latin typeface="Montserrat" charset="0"/>
                <a:ea typeface="Montserrat" charset="0"/>
                <a:cs typeface="Montserrat" charset="0"/>
              </a:rPr>
              <a:t>55%</a:t>
            </a:r>
          </a:p>
          <a:p>
            <a:pPr>
              <a:lnSpc>
                <a:spcPct val="250000"/>
              </a:lnSpc>
            </a:pPr>
            <a:r>
              <a:rPr lang="en-US" sz="2000" b="1" dirty="0" smtClean="0">
                <a:solidFill>
                  <a:schemeClr val="accent3"/>
                </a:solidFill>
                <a:latin typeface="Montserrat" charset="0"/>
                <a:ea typeface="Montserrat" charset="0"/>
                <a:cs typeface="Montserrat" charset="0"/>
              </a:rPr>
              <a:t>75%</a:t>
            </a:r>
          </a:p>
          <a:p>
            <a:pPr>
              <a:lnSpc>
                <a:spcPct val="250000"/>
              </a:lnSpc>
            </a:pPr>
            <a:r>
              <a:rPr lang="en-US" sz="2000" b="1" dirty="0" smtClean="0">
                <a:solidFill>
                  <a:schemeClr val="accent4"/>
                </a:solidFill>
                <a:latin typeface="Montserrat" charset="0"/>
                <a:ea typeface="Montserrat" charset="0"/>
                <a:cs typeface="Montserrat" charset="0"/>
              </a:rPr>
              <a:t>65%</a:t>
            </a:r>
          </a:p>
        </p:txBody>
      </p:sp>
      <p:sp>
        <p:nvSpPr>
          <p:cNvPr id="26" name="TextBox 25"/>
          <p:cNvSpPr txBox="1"/>
          <p:nvPr/>
        </p:nvSpPr>
        <p:spPr>
          <a:xfrm>
            <a:off x="2383835" y="3745348"/>
            <a:ext cx="2784275" cy="1168400"/>
          </a:xfrm>
          <a:prstGeom prst="rect">
            <a:avLst/>
          </a:prstGeom>
          <a:noFill/>
        </p:spPr>
        <p:txBody>
          <a:bodyPr wrap="square" numCol="1" spcCol="457200" rtlCol="0" anchor="ctr">
            <a:spAutoFit/>
          </a:bodyPr>
          <a:lstStyle/>
          <a:p>
            <a:r>
              <a:rPr lang="en-US" sz="7000" b="1" dirty="0" smtClean="0">
                <a:solidFill>
                  <a:schemeClr val="accent2"/>
                </a:solidFill>
                <a:latin typeface="Montserrat" charset="0"/>
                <a:ea typeface="Montserrat" charset="0"/>
                <a:cs typeface="Montserrat" charset="0"/>
              </a:rPr>
              <a:t>0.2%</a:t>
            </a:r>
            <a:endParaRPr lang="en-US" sz="7000" dirty="0">
              <a:solidFill>
                <a:schemeClr val="accent2"/>
              </a:solidFill>
              <a:latin typeface="Montserrat" charset="0"/>
              <a:ea typeface="Montserrat" charset="0"/>
              <a:cs typeface="Montserrat" charset="0"/>
            </a:endParaRPr>
          </a:p>
        </p:txBody>
      </p:sp>
      <p:sp>
        <p:nvSpPr>
          <p:cNvPr id="27" name="TextBox 26"/>
          <p:cNvSpPr txBox="1"/>
          <p:nvPr/>
        </p:nvSpPr>
        <p:spPr>
          <a:xfrm>
            <a:off x="2465832" y="4835575"/>
            <a:ext cx="2295984" cy="398780"/>
          </a:xfrm>
          <a:prstGeom prst="rect">
            <a:avLst/>
          </a:prstGeom>
          <a:noFill/>
        </p:spPr>
        <p:txBody>
          <a:bodyPr wrap="square" numCol="1" spcCol="457200" rtlCol="0">
            <a:spAutoFit/>
          </a:bodyPr>
          <a:lstStyle/>
          <a:p>
            <a:r>
              <a:rPr lang="en-US" sz="2000" dirty="0" smtClean="0">
                <a:latin typeface="Montserrat" charset="0"/>
                <a:ea typeface="Montserrat" charset="0"/>
                <a:cs typeface="Montserrat" charset="0"/>
              </a:rPr>
              <a:t>Heist </a:t>
            </a:r>
            <a:r>
              <a:rPr lang="en-US" sz="2000" dirty="0">
                <a:latin typeface="Montserrat" charset="0"/>
                <a:ea typeface="Montserrat" charset="0"/>
                <a:cs typeface="Montserrat" charset="0"/>
              </a:rPr>
              <a:t>male </a:t>
            </a:r>
            <a:r>
              <a:rPr lang="en-US" sz="2000" dirty="0" smtClean="0">
                <a:latin typeface="Montserrat" charset="0"/>
                <a:ea typeface="Montserrat" charset="0"/>
                <a:cs typeface="Montserrat" charset="0"/>
              </a:rPr>
              <a:t>air</a:t>
            </a:r>
            <a:endParaRPr lang="en-US" sz="2000" dirty="0">
              <a:latin typeface="Montserrat" charset="0"/>
              <a:ea typeface="Montserrat" charset="0"/>
              <a:cs typeface="Montserrat" charset="0"/>
            </a:endParaRPr>
          </a:p>
        </p:txBody>
      </p:sp>
      <p:cxnSp>
        <p:nvCxnSpPr>
          <p:cNvPr id="28" name="Straight Connector 27"/>
          <p:cNvCxnSpPr/>
          <p:nvPr/>
        </p:nvCxnSpPr>
        <p:spPr>
          <a:xfrm>
            <a:off x="2609732" y="7562494"/>
            <a:ext cx="10995680" cy="0"/>
          </a:xfrm>
          <a:prstGeom prst="line">
            <a:avLst/>
          </a:prstGeom>
          <a:ln w="12700">
            <a:solidFill>
              <a:schemeClr val="bg2">
                <a:alpha val="25000"/>
              </a:schemeClr>
            </a:solidFill>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2429137" y="8836979"/>
            <a:ext cx="767424" cy="2399665"/>
          </a:xfrm>
          <a:prstGeom prst="rect">
            <a:avLst/>
          </a:prstGeom>
          <a:noFill/>
        </p:spPr>
        <p:txBody>
          <a:bodyPr wrap="square" numCol="1" spcCol="457200" rtlCol="0">
            <a:spAutoFit/>
          </a:bodyPr>
          <a:lstStyle/>
          <a:p>
            <a:pPr>
              <a:lnSpc>
                <a:spcPct val="250000"/>
              </a:lnSpc>
            </a:pPr>
            <a:r>
              <a:rPr lang="en-US" sz="2000" b="1" dirty="0" smtClean="0">
                <a:solidFill>
                  <a:schemeClr val="bg2"/>
                </a:solidFill>
                <a:latin typeface="Montserrat" charset="0"/>
                <a:ea typeface="Montserrat" charset="0"/>
                <a:cs typeface="Montserrat" charset="0"/>
              </a:rPr>
              <a:t>01</a:t>
            </a:r>
          </a:p>
          <a:p>
            <a:pPr>
              <a:lnSpc>
                <a:spcPct val="250000"/>
              </a:lnSpc>
            </a:pPr>
            <a:r>
              <a:rPr lang="en-US" sz="2000" b="1" dirty="0" smtClean="0">
                <a:solidFill>
                  <a:schemeClr val="bg2"/>
                </a:solidFill>
                <a:latin typeface="Montserrat" charset="0"/>
                <a:ea typeface="Montserrat" charset="0"/>
                <a:cs typeface="Montserrat" charset="0"/>
              </a:rPr>
              <a:t>02</a:t>
            </a:r>
          </a:p>
          <a:p>
            <a:pPr>
              <a:lnSpc>
                <a:spcPct val="250000"/>
              </a:lnSpc>
            </a:pPr>
            <a:r>
              <a:rPr lang="en-US" sz="2000" b="1" dirty="0" smtClean="0">
                <a:solidFill>
                  <a:schemeClr val="bg2"/>
                </a:solidFill>
                <a:latin typeface="Montserrat" charset="0"/>
                <a:ea typeface="Montserrat" charset="0"/>
                <a:cs typeface="Montserrat" charset="0"/>
              </a:rPr>
              <a:t>03</a:t>
            </a:r>
            <a:endParaRPr lang="en-US" sz="2000" b="1" dirty="0">
              <a:solidFill>
                <a:schemeClr val="bg2"/>
              </a:solidFill>
              <a:latin typeface="Montserrat" charset="0"/>
              <a:ea typeface="Montserrat" charset="0"/>
              <a:cs typeface="Montserrat" charset="0"/>
            </a:endParaRPr>
          </a:p>
        </p:txBody>
      </p:sp>
      <p:sp>
        <p:nvSpPr>
          <p:cNvPr id="30" name="Freeform 29"/>
          <p:cNvSpPr/>
          <p:nvPr/>
        </p:nvSpPr>
        <p:spPr>
          <a:xfrm rot="16200000">
            <a:off x="12567342" y="8402056"/>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31" name="Freeform 30"/>
          <p:cNvSpPr/>
          <p:nvPr/>
        </p:nvSpPr>
        <p:spPr>
          <a:xfrm rot="16200000">
            <a:off x="12567342" y="9114864"/>
            <a:ext cx="568174" cy="1101679"/>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32" name="TextBox 31"/>
          <p:cNvSpPr txBox="1"/>
          <p:nvPr/>
        </p:nvSpPr>
        <p:spPr>
          <a:xfrm>
            <a:off x="12489629" y="8744797"/>
            <a:ext cx="912636" cy="368300"/>
          </a:xfrm>
          <a:prstGeom prst="rect">
            <a:avLst/>
          </a:prstGeom>
          <a:noFill/>
        </p:spPr>
        <p:txBody>
          <a:bodyPr wrap="square" numCol="1" spcCol="0" rtlCol="0" anchor="ctr">
            <a:spAutoFit/>
          </a:bodyPr>
          <a:lstStyle/>
          <a:p>
            <a:r>
              <a:rPr lang="en-US" sz="1800" b="1" smtClean="0">
                <a:solidFill>
                  <a:srgbClr val="FEFEFE"/>
                </a:solidFill>
                <a:latin typeface="Montserrat Light" charset="0"/>
                <a:ea typeface="Montserrat Light" charset="0"/>
                <a:cs typeface="Montserrat Light" charset="0"/>
              </a:rPr>
              <a:t>85%</a:t>
            </a:r>
            <a:endParaRPr lang="en-US" sz="1800" b="1" dirty="0" smtClean="0">
              <a:solidFill>
                <a:srgbClr val="FEFEFE"/>
              </a:solidFill>
              <a:latin typeface="Montserrat Light" charset="0"/>
              <a:ea typeface="Montserrat Light" charset="0"/>
              <a:cs typeface="Montserrat Light" charset="0"/>
            </a:endParaRPr>
          </a:p>
        </p:txBody>
      </p:sp>
      <p:sp>
        <p:nvSpPr>
          <p:cNvPr id="33" name="TextBox 32"/>
          <p:cNvSpPr txBox="1"/>
          <p:nvPr/>
        </p:nvSpPr>
        <p:spPr>
          <a:xfrm>
            <a:off x="12489629" y="9427371"/>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92%</a:t>
            </a:r>
          </a:p>
        </p:txBody>
      </p:sp>
      <p:sp>
        <p:nvSpPr>
          <p:cNvPr id="34" name="Rectangle 33"/>
          <p:cNvSpPr/>
          <p:nvPr/>
        </p:nvSpPr>
        <p:spPr>
          <a:xfrm>
            <a:off x="8936999" y="8750274"/>
            <a:ext cx="1198880" cy="1322070"/>
          </a:xfrm>
          <a:prstGeom prst="rect">
            <a:avLst/>
          </a:prstGeom>
        </p:spPr>
        <p:txBody>
          <a:bodyPr wrap="none" anchor="ctr">
            <a:spAutoFit/>
          </a:bodyPr>
          <a:lstStyle/>
          <a:p>
            <a:pPr algn="ctr"/>
            <a:r>
              <a:rPr lang="en-US" sz="8000" dirty="0">
                <a:solidFill>
                  <a:schemeClr val="accent2"/>
                </a:solidFill>
                <a:latin typeface="FontAwesome" pitchFamily="2" charset="0"/>
              </a:rPr>
              <a:t></a:t>
            </a:r>
            <a:endParaRPr lang="en-US" sz="8000" dirty="0">
              <a:solidFill>
                <a:schemeClr val="accent2"/>
              </a:solidFill>
            </a:endParaRPr>
          </a:p>
        </p:txBody>
      </p:sp>
      <p:sp>
        <p:nvSpPr>
          <p:cNvPr id="35" name="Rectangle 34"/>
          <p:cNvSpPr/>
          <p:nvPr/>
        </p:nvSpPr>
        <p:spPr>
          <a:xfrm>
            <a:off x="8983239" y="10640166"/>
            <a:ext cx="1198880" cy="1322070"/>
          </a:xfrm>
          <a:prstGeom prst="rect">
            <a:avLst/>
          </a:prstGeom>
        </p:spPr>
        <p:txBody>
          <a:bodyPr wrap="none" anchor="ctr">
            <a:spAutoFit/>
          </a:bodyPr>
          <a:lstStyle/>
          <a:p>
            <a:pPr algn="ctr"/>
            <a:r>
              <a:rPr lang="en-US" sz="8000" dirty="0">
                <a:solidFill>
                  <a:schemeClr val="accent4"/>
                </a:solidFill>
                <a:latin typeface="FontAwesome" pitchFamily="2" charset="0"/>
              </a:rPr>
              <a:t></a:t>
            </a:r>
            <a:endParaRPr lang="en-US" sz="8000" dirty="0">
              <a:solidFill>
                <a:schemeClr val="accent4"/>
              </a:solidFill>
            </a:endParaRPr>
          </a:p>
        </p:txBody>
      </p:sp>
      <p:sp>
        <p:nvSpPr>
          <p:cNvPr id="36" name="TextBox 35"/>
          <p:cNvSpPr txBox="1"/>
          <p:nvPr/>
        </p:nvSpPr>
        <p:spPr>
          <a:xfrm>
            <a:off x="9968821" y="8626155"/>
            <a:ext cx="1692805" cy="521970"/>
          </a:xfrm>
          <a:prstGeom prst="rect">
            <a:avLst/>
          </a:prstGeom>
          <a:noFill/>
        </p:spPr>
        <p:txBody>
          <a:bodyPr wrap="square" numCol="1" spcCol="457200" rtlCol="0">
            <a:spAutoFit/>
          </a:bodyPr>
          <a:lstStyle/>
          <a:p>
            <a:r>
              <a:rPr lang="en-US" sz="2800" b="1" dirty="0" smtClean="0">
                <a:solidFill>
                  <a:schemeClr val="accent2"/>
                </a:solidFill>
                <a:latin typeface="Montserrat" charset="0"/>
                <a:ea typeface="Montserrat" charset="0"/>
                <a:cs typeface="Montserrat" charset="0"/>
              </a:rPr>
              <a:t>44%</a:t>
            </a:r>
            <a:endParaRPr lang="en-US" sz="2800" dirty="0">
              <a:solidFill>
                <a:schemeClr val="accent2"/>
              </a:solidFill>
              <a:latin typeface="Montserrat" charset="0"/>
              <a:ea typeface="Montserrat" charset="0"/>
              <a:cs typeface="Montserrat" charset="0"/>
            </a:endParaRPr>
          </a:p>
        </p:txBody>
      </p:sp>
      <p:sp>
        <p:nvSpPr>
          <p:cNvPr id="37" name="TextBox 36"/>
          <p:cNvSpPr txBox="1"/>
          <p:nvPr/>
        </p:nvSpPr>
        <p:spPr>
          <a:xfrm>
            <a:off x="9985149" y="9291266"/>
            <a:ext cx="1655177" cy="373380"/>
          </a:xfrm>
          <a:prstGeom prst="rect">
            <a:avLst/>
          </a:prstGeom>
          <a:noFill/>
        </p:spPr>
        <p:txBody>
          <a:bodyPr wrap="square" numCol="1" spcCol="457200" rtlCol="0">
            <a:spAutoFit/>
          </a:bodyPr>
          <a:lstStyle/>
          <a:p>
            <a:pPr>
              <a:lnSpc>
                <a:spcPts val="1100"/>
              </a:lnSpc>
            </a:pPr>
            <a:r>
              <a:rPr lang="en-US" dirty="0" smtClean="0">
                <a:solidFill>
                  <a:schemeClr val="bg2">
                    <a:lumMod val="60000"/>
                    <a:lumOff val="40000"/>
                  </a:schemeClr>
                </a:solidFill>
                <a:latin typeface="Montserrat" charset="0"/>
                <a:ea typeface="Montserrat" charset="0"/>
                <a:cs typeface="Montserrat" charset="0"/>
              </a:rPr>
              <a:t>Heist </a:t>
            </a:r>
            <a:r>
              <a:rPr lang="en-US" dirty="0">
                <a:solidFill>
                  <a:schemeClr val="bg2">
                    <a:lumMod val="60000"/>
                    <a:lumOff val="40000"/>
                  </a:schemeClr>
                </a:solidFill>
                <a:latin typeface="Montserrat" charset="0"/>
                <a:ea typeface="Montserrat" charset="0"/>
                <a:cs typeface="Montserrat" charset="0"/>
              </a:rPr>
              <a:t>male air bring is Signs</a:t>
            </a:r>
            <a:r>
              <a:rPr lang="en-US" dirty="0" smtClean="0">
                <a:solidFill>
                  <a:schemeClr val="bg2">
                    <a:lumMod val="60000"/>
                    <a:lumOff val="40000"/>
                  </a:schemeClr>
                </a:solidFill>
                <a:latin typeface="Montserrat" charset="0"/>
                <a:ea typeface="Montserrat" charset="0"/>
                <a:cs typeface="Montserrat" charset="0"/>
              </a:rPr>
              <a:t>.</a:t>
            </a:r>
            <a:endParaRPr lang="en-US" dirty="0">
              <a:solidFill>
                <a:schemeClr val="bg2">
                  <a:lumMod val="60000"/>
                  <a:lumOff val="40000"/>
                </a:schemeClr>
              </a:solidFill>
              <a:latin typeface="Montserrat" charset="0"/>
              <a:ea typeface="Montserrat" charset="0"/>
              <a:cs typeface="Montserrat" charset="0"/>
            </a:endParaRPr>
          </a:p>
        </p:txBody>
      </p:sp>
      <p:sp>
        <p:nvSpPr>
          <p:cNvPr id="38" name="TextBox 37"/>
          <p:cNvSpPr txBox="1"/>
          <p:nvPr/>
        </p:nvSpPr>
        <p:spPr>
          <a:xfrm>
            <a:off x="9985149" y="10516047"/>
            <a:ext cx="1692805" cy="521970"/>
          </a:xfrm>
          <a:prstGeom prst="rect">
            <a:avLst/>
          </a:prstGeom>
          <a:noFill/>
        </p:spPr>
        <p:txBody>
          <a:bodyPr wrap="square" numCol="1" spcCol="457200" rtlCol="0">
            <a:spAutoFit/>
          </a:bodyPr>
          <a:lstStyle/>
          <a:p>
            <a:r>
              <a:rPr lang="en-US" sz="2800" b="1" dirty="0" smtClean="0">
                <a:solidFill>
                  <a:schemeClr val="accent4"/>
                </a:solidFill>
                <a:latin typeface="Montserrat" charset="0"/>
                <a:ea typeface="Montserrat" charset="0"/>
                <a:cs typeface="Montserrat" charset="0"/>
              </a:rPr>
              <a:t>18%</a:t>
            </a:r>
            <a:endParaRPr lang="en-US" sz="2800" dirty="0">
              <a:solidFill>
                <a:schemeClr val="accent4"/>
              </a:solidFill>
              <a:latin typeface="Montserrat" charset="0"/>
              <a:ea typeface="Montserrat" charset="0"/>
              <a:cs typeface="Montserrat" charset="0"/>
            </a:endParaRPr>
          </a:p>
        </p:txBody>
      </p:sp>
      <p:sp>
        <p:nvSpPr>
          <p:cNvPr id="39" name="TextBox 38"/>
          <p:cNvSpPr txBox="1"/>
          <p:nvPr/>
        </p:nvSpPr>
        <p:spPr>
          <a:xfrm>
            <a:off x="10001475" y="11181158"/>
            <a:ext cx="1643220" cy="373380"/>
          </a:xfrm>
          <a:prstGeom prst="rect">
            <a:avLst/>
          </a:prstGeom>
          <a:noFill/>
        </p:spPr>
        <p:txBody>
          <a:bodyPr wrap="square" numCol="1" spcCol="457200" rtlCol="0">
            <a:spAutoFit/>
          </a:bodyPr>
          <a:lstStyle/>
          <a:p>
            <a:pPr>
              <a:lnSpc>
                <a:spcPts val="1100"/>
              </a:lnSpc>
            </a:pPr>
            <a:r>
              <a:rPr lang="en-US" dirty="0" smtClean="0">
                <a:solidFill>
                  <a:schemeClr val="bg2">
                    <a:lumMod val="60000"/>
                    <a:lumOff val="40000"/>
                  </a:schemeClr>
                </a:solidFill>
                <a:latin typeface="Montserrat" charset="0"/>
                <a:ea typeface="Montserrat" charset="0"/>
                <a:cs typeface="Montserrat" charset="0"/>
              </a:rPr>
              <a:t>Heist </a:t>
            </a:r>
            <a:r>
              <a:rPr lang="en-US" dirty="0">
                <a:solidFill>
                  <a:schemeClr val="bg2">
                    <a:lumMod val="60000"/>
                    <a:lumOff val="40000"/>
                  </a:schemeClr>
                </a:solidFill>
                <a:latin typeface="Montserrat" charset="0"/>
                <a:ea typeface="Montserrat" charset="0"/>
                <a:cs typeface="Montserrat" charset="0"/>
              </a:rPr>
              <a:t>male air bring is Signs</a:t>
            </a:r>
            <a:r>
              <a:rPr lang="en-US" dirty="0" smtClean="0">
                <a:solidFill>
                  <a:schemeClr val="bg2">
                    <a:lumMod val="60000"/>
                    <a:lumOff val="40000"/>
                  </a:schemeClr>
                </a:solidFill>
                <a:latin typeface="Montserrat" charset="0"/>
                <a:ea typeface="Montserrat" charset="0"/>
                <a:cs typeface="Montserrat" charset="0"/>
              </a:rPr>
              <a:t>.</a:t>
            </a:r>
            <a:endParaRPr lang="en-US" dirty="0">
              <a:solidFill>
                <a:schemeClr val="bg2">
                  <a:lumMod val="60000"/>
                  <a:lumOff val="40000"/>
                </a:schemeClr>
              </a:solidFill>
              <a:latin typeface="Montserrat" charset="0"/>
              <a:ea typeface="Montserrat" charset="0"/>
              <a:cs typeface="Montserrat" charset="0"/>
            </a:endParaRPr>
          </a:p>
        </p:txBody>
      </p:sp>
      <p:cxnSp>
        <p:nvCxnSpPr>
          <p:cNvPr id="40" name="Straight Connector 39"/>
          <p:cNvCxnSpPr/>
          <p:nvPr/>
        </p:nvCxnSpPr>
        <p:spPr>
          <a:xfrm flipV="1">
            <a:off x="8318691" y="8753538"/>
            <a:ext cx="0" cy="3115464"/>
          </a:xfrm>
          <a:prstGeom prst="line">
            <a:avLst/>
          </a:prstGeom>
          <a:ln w="12700">
            <a:solidFill>
              <a:schemeClr val="tx1">
                <a:alpha val="40000"/>
              </a:schemeClr>
            </a:solidFill>
            <a:prstDash val="sysDash"/>
            <a:tailEnd type="none" w="lg" len="lg"/>
          </a:ln>
        </p:spPr>
        <p:style>
          <a:lnRef idx="1">
            <a:schemeClr val="accent1"/>
          </a:lnRef>
          <a:fillRef idx="0">
            <a:schemeClr val="accent1"/>
          </a:fillRef>
          <a:effectRef idx="0">
            <a:schemeClr val="accent1"/>
          </a:effectRef>
          <a:fontRef idx="minor">
            <a:schemeClr val="tx1"/>
          </a:fontRef>
        </p:style>
      </p:cxnSp>
      <p:sp>
        <p:nvSpPr>
          <p:cNvPr id="41" name="Freeform 40"/>
          <p:cNvSpPr/>
          <p:nvPr/>
        </p:nvSpPr>
        <p:spPr>
          <a:xfrm rot="16200000">
            <a:off x="12567342" y="10291324"/>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accent4"/>
              </a:solidFill>
            </a:endParaRPr>
          </a:p>
        </p:txBody>
      </p:sp>
      <p:sp>
        <p:nvSpPr>
          <p:cNvPr id="42" name="Freeform 41"/>
          <p:cNvSpPr/>
          <p:nvPr/>
        </p:nvSpPr>
        <p:spPr>
          <a:xfrm rot="16200000">
            <a:off x="12567342" y="11004132"/>
            <a:ext cx="568174" cy="1101679"/>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43" name="TextBox 42"/>
          <p:cNvSpPr txBox="1"/>
          <p:nvPr/>
        </p:nvSpPr>
        <p:spPr>
          <a:xfrm>
            <a:off x="12489629" y="10634064"/>
            <a:ext cx="912636" cy="368300"/>
          </a:xfrm>
          <a:prstGeom prst="rect">
            <a:avLst/>
          </a:prstGeom>
          <a:noFill/>
        </p:spPr>
        <p:txBody>
          <a:bodyPr wrap="square" numCol="1" spcCol="0" rtlCol="0" anchor="ctr">
            <a:spAutoFit/>
          </a:bodyPr>
          <a:lstStyle/>
          <a:p>
            <a:r>
              <a:rPr lang="en-US" sz="1800" b="1" smtClean="0">
                <a:solidFill>
                  <a:srgbClr val="FEFEFE"/>
                </a:solidFill>
                <a:latin typeface="Montserrat Light" charset="0"/>
                <a:ea typeface="Montserrat Light" charset="0"/>
                <a:cs typeface="Montserrat Light" charset="0"/>
              </a:rPr>
              <a:t>85%</a:t>
            </a:r>
            <a:endParaRPr lang="en-US" sz="1800" b="1" dirty="0" smtClean="0">
              <a:solidFill>
                <a:srgbClr val="FEFEFE"/>
              </a:solidFill>
              <a:latin typeface="Montserrat Light" charset="0"/>
              <a:ea typeface="Montserrat Light" charset="0"/>
              <a:cs typeface="Montserrat Light" charset="0"/>
            </a:endParaRPr>
          </a:p>
        </p:txBody>
      </p:sp>
      <p:sp>
        <p:nvSpPr>
          <p:cNvPr id="44" name="TextBox 43"/>
          <p:cNvSpPr txBox="1"/>
          <p:nvPr/>
        </p:nvSpPr>
        <p:spPr>
          <a:xfrm>
            <a:off x="12489629" y="11316639"/>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92%</a:t>
            </a:r>
          </a:p>
        </p:txBody>
      </p:sp>
      <p:sp>
        <p:nvSpPr>
          <p:cNvPr id="45" name="TextBox 44"/>
          <p:cNvSpPr txBox="1"/>
          <p:nvPr/>
        </p:nvSpPr>
        <p:spPr>
          <a:xfrm>
            <a:off x="6327836" y="5516160"/>
            <a:ext cx="2712210" cy="922020"/>
          </a:xfrm>
          <a:prstGeom prst="rect">
            <a:avLst/>
          </a:prstGeom>
          <a:noFill/>
        </p:spPr>
        <p:txBody>
          <a:bodyPr wrap="square" numCol="1" spcCol="0" rtlCol="0" anchor="ctr">
            <a:spAutoFit/>
          </a:bodyPr>
          <a:lstStyle/>
          <a:p>
            <a:pPr>
              <a:lnSpc>
                <a:spcPct val="150000"/>
              </a:lnSpc>
            </a:pPr>
            <a:r>
              <a:rPr lang="en-US" sz="1800" b="1" dirty="0" smtClean="0">
                <a:solidFill>
                  <a:schemeClr val="bg2"/>
                </a:solidFill>
                <a:latin typeface="Montserrat Light" charset="0"/>
                <a:ea typeface="Montserrat Light" charset="0"/>
                <a:cs typeface="Montserrat Light" charset="0"/>
              </a:rPr>
              <a:t>Example text goes here with your.</a:t>
            </a:r>
          </a:p>
        </p:txBody>
      </p:sp>
      <p:sp>
        <p:nvSpPr>
          <p:cNvPr id="46" name="TextBox 45"/>
          <p:cNvSpPr txBox="1"/>
          <p:nvPr/>
        </p:nvSpPr>
        <p:spPr>
          <a:xfrm>
            <a:off x="6304574" y="3745348"/>
            <a:ext cx="2377981" cy="1168400"/>
          </a:xfrm>
          <a:prstGeom prst="rect">
            <a:avLst/>
          </a:prstGeom>
          <a:noFill/>
        </p:spPr>
        <p:txBody>
          <a:bodyPr wrap="square" numCol="1" spcCol="457200" rtlCol="0" anchor="ctr">
            <a:spAutoFit/>
          </a:bodyPr>
          <a:lstStyle/>
          <a:p>
            <a:r>
              <a:rPr lang="en-US" sz="7000" b="1" dirty="0" smtClean="0">
                <a:solidFill>
                  <a:schemeClr val="accent3"/>
                </a:solidFill>
                <a:latin typeface="Montserrat" charset="0"/>
                <a:ea typeface="Montserrat" charset="0"/>
                <a:cs typeface="Montserrat" charset="0"/>
              </a:rPr>
              <a:t>3%</a:t>
            </a:r>
            <a:endParaRPr lang="en-US" sz="7000" dirty="0">
              <a:solidFill>
                <a:schemeClr val="accent3"/>
              </a:solidFill>
              <a:latin typeface="Montserrat" charset="0"/>
              <a:ea typeface="Montserrat" charset="0"/>
              <a:cs typeface="Montserrat" charset="0"/>
            </a:endParaRPr>
          </a:p>
        </p:txBody>
      </p:sp>
      <p:sp>
        <p:nvSpPr>
          <p:cNvPr id="47" name="TextBox 46"/>
          <p:cNvSpPr txBox="1"/>
          <p:nvPr/>
        </p:nvSpPr>
        <p:spPr>
          <a:xfrm>
            <a:off x="6386570" y="4835575"/>
            <a:ext cx="2295984" cy="398780"/>
          </a:xfrm>
          <a:prstGeom prst="rect">
            <a:avLst/>
          </a:prstGeom>
          <a:noFill/>
        </p:spPr>
        <p:txBody>
          <a:bodyPr wrap="square" numCol="1" spcCol="457200" rtlCol="0">
            <a:spAutoFit/>
          </a:bodyPr>
          <a:lstStyle/>
          <a:p>
            <a:r>
              <a:rPr lang="en-US" sz="2000" dirty="0" smtClean="0">
                <a:latin typeface="Montserrat" charset="0"/>
                <a:ea typeface="Montserrat" charset="0"/>
                <a:cs typeface="Montserrat" charset="0"/>
              </a:rPr>
              <a:t>Male </a:t>
            </a:r>
            <a:r>
              <a:rPr lang="en-US" sz="2000" dirty="0">
                <a:latin typeface="Montserrat" charset="0"/>
                <a:ea typeface="Montserrat" charset="0"/>
                <a:cs typeface="Montserrat" charset="0"/>
              </a:rPr>
              <a:t>air </a:t>
            </a:r>
            <a:r>
              <a:rPr lang="en-US" sz="2000" dirty="0" smtClean="0">
                <a:latin typeface="Montserrat" charset="0"/>
                <a:ea typeface="Montserrat" charset="0"/>
                <a:cs typeface="Montserrat" charset="0"/>
              </a:rPr>
              <a:t>bring</a:t>
            </a:r>
            <a:endParaRPr lang="en-US" sz="2000" dirty="0">
              <a:latin typeface="Montserrat" charset="0"/>
              <a:ea typeface="Montserrat" charset="0"/>
              <a:cs typeface="Montserrat" charset="0"/>
            </a:endParaRPr>
          </a:p>
        </p:txBody>
      </p:sp>
      <p:sp>
        <p:nvSpPr>
          <p:cNvPr id="48" name="TextBox 47"/>
          <p:cNvSpPr txBox="1"/>
          <p:nvPr/>
        </p:nvSpPr>
        <p:spPr>
          <a:xfrm>
            <a:off x="9922133" y="5516160"/>
            <a:ext cx="2712210" cy="922020"/>
          </a:xfrm>
          <a:prstGeom prst="rect">
            <a:avLst/>
          </a:prstGeom>
          <a:noFill/>
        </p:spPr>
        <p:txBody>
          <a:bodyPr wrap="square" numCol="1" spcCol="0" rtlCol="0" anchor="ctr">
            <a:spAutoFit/>
          </a:bodyPr>
          <a:lstStyle/>
          <a:p>
            <a:pPr>
              <a:lnSpc>
                <a:spcPct val="150000"/>
              </a:lnSpc>
            </a:pPr>
            <a:r>
              <a:rPr lang="en-US" sz="1800" b="1" dirty="0" smtClean="0">
                <a:solidFill>
                  <a:schemeClr val="bg2"/>
                </a:solidFill>
                <a:latin typeface="Montserrat Light" charset="0"/>
                <a:ea typeface="Montserrat Light" charset="0"/>
                <a:cs typeface="Montserrat Light" charset="0"/>
              </a:rPr>
              <a:t>Text goes here with your own detailed.</a:t>
            </a:r>
          </a:p>
        </p:txBody>
      </p:sp>
      <p:sp>
        <p:nvSpPr>
          <p:cNvPr id="49" name="TextBox 48"/>
          <p:cNvSpPr txBox="1"/>
          <p:nvPr/>
        </p:nvSpPr>
        <p:spPr>
          <a:xfrm>
            <a:off x="9898871" y="3745348"/>
            <a:ext cx="2784275" cy="1168400"/>
          </a:xfrm>
          <a:prstGeom prst="rect">
            <a:avLst/>
          </a:prstGeom>
          <a:noFill/>
        </p:spPr>
        <p:txBody>
          <a:bodyPr wrap="square" numCol="1" spcCol="457200" rtlCol="0" anchor="ctr">
            <a:spAutoFit/>
          </a:bodyPr>
          <a:lstStyle/>
          <a:p>
            <a:r>
              <a:rPr lang="en-US" sz="7000" b="1" smtClean="0">
                <a:solidFill>
                  <a:schemeClr val="accent4"/>
                </a:solidFill>
                <a:latin typeface="Montserrat" charset="0"/>
                <a:ea typeface="Montserrat" charset="0"/>
                <a:cs typeface="Montserrat" charset="0"/>
              </a:rPr>
              <a:t>6%</a:t>
            </a:r>
            <a:endParaRPr lang="en-US" sz="7000" dirty="0">
              <a:solidFill>
                <a:schemeClr val="accent4"/>
              </a:solidFill>
              <a:latin typeface="Montserrat" charset="0"/>
              <a:ea typeface="Montserrat" charset="0"/>
              <a:cs typeface="Montserrat" charset="0"/>
            </a:endParaRPr>
          </a:p>
        </p:txBody>
      </p:sp>
      <p:sp>
        <p:nvSpPr>
          <p:cNvPr id="50" name="TextBox 49"/>
          <p:cNvSpPr txBox="1"/>
          <p:nvPr/>
        </p:nvSpPr>
        <p:spPr>
          <a:xfrm>
            <a:off x="9980868" y="4835575"/>
            <a:ext cx="2295984" cy="398780"/>
          </a:xfrm>
          <a:prstGeom prst="rect">
            <a:avLst/>
          </a:prstGeom>
          <a:noFill/>
        </p:spPr>
        <p:txBody>
          <a:bodyPr wrap="square" numCol="1" spcCol="457200" rtlCol="0">
            <a:spAutoFit/>
          </a:bodyPr>
          <a:lstStyle/>
          <a:p>
            <a:r>
              <a:rPr lang="en-US" sz="2000" dirty="0" smtClean="0">
                <a:latin typeface="Montserrat" charset="0"/>
                <a:ea typeface="Montserrat" charset="0"/>
                <a:cs typeface="Montserrat" charset="0"/>
              </a:rPr>
              <a:t>Heist </a:t>
            </a:r>
            <a:r>
              <a:rPr lang="en-US" sz="2000" dirty="0">
                <a:latin typeface="Montserrat" charset="0"/>
                <a:ea typeface="Montserrat" charset="0"/>
                <a:cs typeface="Montserrat" charset="0"/>
              </a:rPr>
              <a:t>male </a:t>
            </a:r>
            <a:r>
              <a:rPr lang="en-US" sz="2000" dirty="0" smtClean="0">
                <a:latin typeface="Montserrat" charset="0"/>
                <a:ea typeface="Montserrat" charset="0"/>
                <a:cs typeface="Montserrat" charset="0"/>
              </a:rPr>
              <a:t>air</a:t>
            </a:r>
            <a:endParaRPr lang="en-US" sz="2000" dirty="0">
              <a:latin typeface="Montserrat" charset="0"/>
              <a:ea typeface="Montserrat" charset="0"/>
              <a:cs typeface="Montserrat" charset="0"/>
            </a:endParaRPr>
          </a:p>
        </p:txBody>
      </p:sp>
      <p:cxnSp>
        <p:nvCxnSpPr>
          <p:cNvPr id="51" name="Straight Connector 50"/>
          <p:cNvCxnSpPr/>
          <p:nvPr/>
        </p:nvCxnSpPr>
        <p:spPr>
          <a:xfrm flipV="1">
            <a:off x="5596520" y="4061237"/>
            <a:ext cx="0" cy="2258424"/>
          </a:xfrm>
          <a:prstGeom prst="line">
            <a:avLst/>
          </a:prstGeom>
          <a:ln w="12700">
            <a:solidFill>
              <a:schemeClr val="tx1">
                <a:alpha val="40000"/>
              </a:schemeClr>
            </a:solidFill>
            <a:prstDash val="sysDash"/>
            <a:tailEnd type="none" w="lg" len="lg"/>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V="1">
            <a:off x="9395371" y="4061237"/>
            <a:ext cx="0" cy="2258424"/>
          </a:xfrm>
          <a:prstGeom prst="line">
            <a:avLst/>
          </a:prstGeom>
          <a:ln w="12700">
            <a:solidFill>
              <a:schemeClr val="tx1">
                <a:alpha val="40000"/>
              </a:schemeClr>
            </a:solidFill>
            <a:prstDash val="sysDash"/>
            <a:tailEnd type="none" w="lg" len="lg"/>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par>
                                <p:cTn id="9" presetID="12" presetClass="entr" presetSubtype="4"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p:tgtEl>
                                          <p:spTgt spid="9"/>
                                        </p:tgtEl>
                                        <p:attrNameLst>
                                          <p:attrName>ppt_y</p:attrName>
                                        </p:attrNameLst>
                                      </p:cBhvr>
                                      <p:tavLst>
                                        <p:tav tm="0">
                                          <p:val>
                                            <p:strVal val="#ppt_y+#ppt_h*1.125000"/>
                                          </p:val>
                                        </p:tav>
                                        <p:tav tm="100000">
                                          <p:val>
                                            <p:strVal val="#ppt_y"/>
                                          </p:val>
                                        </p:tav>
                                      </p:tavLst>
                                    </p:anim>
                                    <p:animEffect transition="in" filter="wipe(up)">
                                      <p:cBhvr>
                                        <p:cTn id="12" dur="500"/>
                                        <p:tgtEl>
                                          <p:spTgt spid="9"/>
                                        </p:tgtEl>
                                      </p:cBhvr>
                                    </p:animEffect>
                                  </p:childTnLst>
                                </p:cTn>
                              </p:par>
                              <p:par>
                                <p:cTn id="13" presetID="12" presetClass="entr" presetSubtype="4"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p:tgtEl>
                                          <p:spTgt spid="12"/>
                                        </p:tgtEl>
                                        <p:attrNameLst>
                                          <p:attrName>ppt_y</p:attrName>
                                        </p:attrNameLst>
                                      </p:cBhvr>
                                      <p:tavLst>
                                        <p:tav tm="0">
                                          <p:val>
                                            <p:strVal val="#ppt_y+#ppt_h*1.125000"/>
                                          </p:val>
                                        </p:tav>
                                        <p:tav tm="100000">
                                          <p:val>
                                            <p:strVal val="#ppt_y"/>
                                          </p:val>
                                        </p:tav>
                                      </p:tavLst>
                                    </p:anim>
                                    <p:animEffect transition="in" filter="wipe(up)">
                                      <p:cBhvr>
                                        <p:cTn id="16" dur="500"/>
                                        <p:tgtEl>
                                          <p:spTgt spid="12"/>
                                        </p:tgtEl>
                                      </p:cBhvr>
                                    </p:animEffect>
                                  </p:childTnLst>
                                </p:cTn>
                              </p:par>
                              <p:par>
                                <p:cTn id="17" presetID="1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p:tgtEl>
                                          <p:spTgt spid="15"/>
                                        </p:tgtEl>
                                        <p:attrNameLst>
                                          <p:attrName>ppt_y</p:attrName>
                                        </p:attrNameLst>
                                      </p:cBhvr>
                                      <p:tavLst>
                                        <p:tav tm="0">
                                          <p:val>
                                            <p:strVal val="#ppt_y+#ppt_h*1.125000"/>
                                          </p:val>
                                        </p:tav>
                                        <p:tav tm="100000">
                                          <p:val>
                                            <p:strVal val="#ppt_y"/>
                                          </p:val>
                                        </p:tav>
                                      </p:tavLst>
                                    </p:anim>
                                    <p:animEffect transition="in" filter="wipe(up)">
                                      <p:cBhvr>
                                        <p:cTn id="20" dur="500"/>
                                        <p:tgtEl>
                                          <p:spTgt spid="15"/>
                                        </p:tgtEl>
                                      </p:cBhvr>
                                    </p:animEffect>
                                  </p:childTnLst>
                                </p:cTn>
                              </p:par>
                              <p:par>
                                <p:cTn id="21" presetID="12" presetClass="entr" presetSubtype="4"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
                                        <p:tgtEl>
                                          <p:spTgt spid="17"/>
                                        </p:tgtEl>
                                        <p:attrNameLst>
                                          <p:attrName>ppt_y</p:attrName>
                                        </p:attrNameLst>
                                      </p:cBhvr>
                                      <p:tavLst>
                                        <p:tav tm="0">
                                          <p:val>
                                            <p:strVal val="#ppt_y+#ppt_h*1.125000"/>
                                          </p:val>
                                        </p:tav>
                                        <p:tav tm="100000">
                                          <p:val>
                                            <p:strVal val="#ppt_y"/>
                                          </p:val>
                                        </p:tav>
                                      </p:tavLst>
                                    </p:anim>
                                    <p:animEffect transition="in" filter="wipe(up)">
                                      <p:cBhvr>
                                        <p:cTn id="24" dur="500"/>
                                        <p:tgtEl>
                                          <p:spTgt spid="17"/>
                                        </p:tgtEl>
                                      </p:cBhvr>
                                    </p:animEffect>
                                  </p:childTnLst>
                                </p:cTn>
                              </p:par>
                              <p:par>
                                <p:cTn id="25" presetID="12" presetClass="entr" presetSubtype="4" fill="hold" grpId="0" nodeType="with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additive="base">
                                        <p:cTn id="27" dur="500"/>
                                        <p:tgtEl>
                                          <p:spTgt spid="19"/>
                                        </p:tgtEl>
                                        <p:attrNameLst>
                                          <p:attrName>ppt_y</p:attrName>
                                        </p:attrNameLst>
                                      </p:cBhvr>
                                      <p:tavLst>
                                        <p:tav tm="0">
                                          <p:val>
                                            <p:strVal val="#ppt_y+#ppt_h*1.125000"/>
                                          </p:val>
                                        </p:tav>
                                        <p:tav tm="100000">
                                          <p:val>
                                            <p:strVal val="#ppt_y"/>
                                          </p:val>
                                        </p:tav>
                                      </p:tavLst>
                                    </p:anim>
                                    <p:animEffect transition="in" filter="wipe(up)">
                                      <p:cBhvr>
                                        <p:cTn id="28" dur="500"/>
                                        <p:tgtEl>
                                          <p:spTgt spid="19"/>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2"/>
                                        </p:tgtEl>
                                        <p:attrNameLst>
                                          <p:attrName>style.visibility</p:attrName>
                                        </p:attrNameLst>
                                      </p:cBhvr>
                                      <p:to>
                                        <p:strVal val="visible"/>
                                      </p:to>
                                    </p:set>
                                    <p:animEffect transition="in" filter="fade">
                                      <p:cBhvr>
                                        <p:cTn id="36" dur="500"/>
                                        <p:tgtEl>
                                          <p:spTgt spid="22"/>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fade">
                                      <p:cBhvr>
                                        <p:cTn id="39" dur="500"/>
                                        <p:tgtEl>
                                          <p:spTgt spid="23"/>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500"/>
                                        <p:tgtEl>
                                          <p:spTgt spid="25"/>
                                        </p:tgtEl>
                                      </p:cBhvr>
                                    </p:animEffect>
                                  </p:childTnLst>
                                </p:cTn>
                              </p:par>
                              <p:par>
                                <p:cTn id="43" presetID="10" presetClass="entr" presetSubtype="0" fill="hold" nodeType="withEffect">
                                  <p:stCondLst>
                                    <p:cond delay="0"/>
                                  </p:stCondLst>
                                  <p:childTnLst>
                                    <p:set>
                                      <p:cBhvr>
                                        <p:cTn id="44" dur="1" fill="hold">
                                          <p:stCondLst>
                                            <p:cond delay="0"/>
                                          </p:stCondLst>
                                        </p:cTn>
                                        <p:tgtEl>
                                          <p:spTgt spid="28"/>
                                        </p:tgtEl>
                                        <p:attrNameLst>
                                          <p:attrName>style.visibility</p:attrName>
                                        </p:attrNameLst>
                                      </p:cBhvr>
                                      <p:to>
                                        <p:strVal val="visible"/>
                                      </p:to>
                                    </p:set>
                                    <p:animEffect transition="in" filter="fade">
                                      <p:cBhvr>
                                        <p:cTn id="45" dur="500"/>
                                        <p:tgtEl>
                                          <p:spTgt spid="28"/>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fade">
                                      <p:cBhvr>
                                        <p:cTn id="48" dur="500"/>
                                        <p:tgtEl>
                                          <p:spTgt spid="29"/>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0"/>
                                        </p:tgtEl>
                                        <p:attrNameLst>
                                          <p:attrName>style.visibility</p:attrName>
                                        </p:attrNameLst>
                                      </p:cBhvr>
                                      <p:to>
                                        <p:strVal val="visible"/>
                                      </p:to>
                                    </p:set>
                                    <p:animEffect transition="in" filter="fade">
                                      <p:cBhvr>
                                        <p:cTn id="51" dur="500"/>
                                        <p:tgtEl>
                                          <p:spTgt spid="3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500"/>
                                        <p:tgtEl>
                                          <p:spTgt spid="31"/>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32"/>
                                        </p:tgtEl>
                                        <p:attrNameLst>
                                          <p:attrName>style.visibility</p:attrName>
                                        </p:attrNameLst>
                                      </p:cBhvr>
                                      <p:to>
                                        <p:strVal val="visible"/>
                                      </p:to>
                                    </p:set>
                                    <p:animEffect transition="in" filter="fade">
                                      <p:cBhvr>
                                        <p:cTn id="57" dur="500"/>
                                        <p:tgtEl>
                                          <p:spTgt spid="32"/>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33"/>
                                        </p:tgtEl>
                                        <p:attrNameLst>
                                          <p:attrName>style.visibility</p:attrName>
                                        </p:attrNameLst>
                                      </p:cBhvr>
                                      <p:to>
                                        <p:strVal val="visible"/>
                                      </p:to>
                                    </p:set>
                                    <p:animEffect transition="in" filter="fade">
                                      <p:cBhvr>
                                        <p:cTn id="60" dur="500"/>
                                        <p:tgtEl>
                                          <p:spTgt spid="33"/>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Effect transition="in" filter="fade">
                                      <p:cBhvr>
                                        <p:cTn id="63" dur="500"/>
                                        <p:tgtEl>
                                          <p:spTgt spid="3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5"/>
                                        </p:tgtEl>
                                        <p:attrNameLst>
                                          <p:attrName>style.visibility</p:attrName>
                                        </p:attrNameLst>
                                      </p:cBhvr>
                                      <p:to>
                                        <p:strVal val="visible"/>
                                      </p:to>
                                    </p:set>
                                    <p:animEffect transition="in" filter="fade">
                                      <p:cBhvr>
                                        <p:cTn id="66" dur="500"/>
                                        <p:tgtEl>
                                          <p:spTgt spid="3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6"/>
                                        </p:tgtEl>
                                        <p:attrNameLst>
                                          <p:attrName>style.visibility</p:attrName>
                                        </p:attrNameLst>
                                      </p:cBhvr>
                                      <p:to>
                                        <p:strVal val="visible"/>
                                      </p:to>
                                    </p:set>
                                    <p:animEffect transition="in" filter="fade">
                                      <p:cBhvr>
                                        <p:cTn id="69" dur="500"/>
                                        <p:tgtEl>
                                          <p:spTgt spid="3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500"/>
                                        <p:tgtEl>
                                          <p:spTgt spid="3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8"/>
                                        </p:tgtEl>
                                        <p:attrNameLst>
                                          <p:attrName>style.visibility</p:attrName>
                                        </p:attrNameLst>
                                      </p:cBhvr>
                                      <p:to>
                                        <p:strVal val="visible"/>
                                      </p:to>
                                    </p:set>
                                    <p:animEffect transition="in" filter="fade">
                                      <p:cBhvr>
                                        <p:cTn id="75" dur="500"/>
                                        <p:tgtEl>
                                          <p:spTgt spid="3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9"/>
                                        </p:tgtEl>
                                        <p:attrNameLst>
                                          <p:attrName>style.visibility</p:attrName>
                                        </p:attrNameLst>
                                      </p:cBhvr>
                                      <p:to>
                                        <p:strVal val="visible"/>
                                      </p:to>
                                    </p:set>
                                    <p:animEffect transition="in" filter="fade">
                                      <p:cBhvr>
                                        <p:cTn id="78" dur="500"/>
                                        <p:tgtEl>
                                          <p:spTgt spid="39"/>
                                        </p:tgtEl>
                                      </p:cBhvr>
                                    </p:animEffect>
                                  </p:childTnLst>
                                </p:cTn>
                              </p:par>
                              <p:par>
                                <p:cTn id="79" presetID="10" presetClass="entr" presetSubtype="0" fill="hold" nodeType="with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500"/>
                                        <p:tgtEl>
                                          <p:spTgt spid="40"/>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41"/>
                                        </p:tgtEl>
                                        <p:attrNameLst>
                                          <p:attrName>style.visibility</p:attrName>
                                        </p:attrNameLst>
                                      </p:cBhvr>
                                      <p:to>
                                        <p:strVal val="visible"/>
                                      </p:to>
                                    </p:set>
                                    <p:animEffect transition="in" filter="fade">
                                      <p:cBhvr>
                                        <p:cTn id="84" dur="500"/>
                                        <p:tgtEl>
                                          <p:spTgt spid="41"/>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42"/>
                                        </p:tgtEl>
                                        <p:attrNameLst>
                                          <p:attrName>style.visibility</p:attrName>
                                        </p:attrNameLst>
                                      </p:cBhvr>
                                      <p:to>
                                        <p:strVal val="visible"/>
                                      </p:to>
                                    </p:set>
                                    <p:animEffect transition="in" filter="fade">
                                      <p:cBhvr>
                                        <p:cTn id="87" dur="500"/>
                                        <p:tgtEl>
                                          <p:spTgt spid="4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43"/>
                                        </p:tgtEl>
                                        <p:attrNameLst>
                                          <p:attrName>style.visibility</p:attrName>
                                        </p:attrNameLst>
                                      </p:cBhvr>
                                      <p:to>
                                        <p:strVal val="visible"/>
                                      </p:to>
                                    </p:set>
                                    <p:animEffect transition="in" filter="fade">
                                      <p:cBhvr>
                                        <p:cTn id="90" dur="500"/>
                                        <p:tgtEl>
                                          <p:spTgt spid="43"/>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44"/>
                                        </p:tgtEl>
                                        <p:attrNameLst>
                                          <p:attrName>style.visibility</p:attrName>
                                        </p:attrNameLst>
                                      </p:cBhvr>
                                      <p:to>
                                        <p:strVal val="visible"/>
                                      </p:to>
                                    </p:set>
                                    <p:animEffect transition="in" filter="fade">
                                      <p:cBhvr>
                                        <p:cTn id="9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P spid="19" grpId="0"/>
      <p:bldP spid="21" grpId="0" bldLvl="0" animBg="1"/>
      <p:bldP spid="22" grpId="0" bldLvl="0" animBg="1"/>
      <p:bldP spid="23" grpId="0" bldLvl="0" animBg="1"/>
      <p:bldP spid="25" grpId="0"/>
      <p:bldP spid="29" grpId="0"/>
      <p:bldP spid="30" grpId="0" bldLvl="0" animBg="1"/>
      <p:bldP spid="31" grpId="0" bldLvl="0" animBg="1"/>
      <p:bldP spid="32" grpId="0"/>
      <p:bldP spid="33" grpId="0"/>
      <p:bldP spid="34" grpId="0"/>
      <p:bldP spid="35" grpId="0"/>
      <p:bldP spid="36" grpId="0"/>
      <p:bldP spid="37" grpId="0"/>
      <p:bldP spid="38" grpId="0"/>
      <p:bldP spid="39" grpId="0"/>
      <p:bldP spid="41" grpId="0" bldLvl="0" animBg="1"/>
      <p:bldP spid="42" grpId="0" bldLvl="0" animBg="1"/>
      <p:bldP spid="43" grpId="0"/>
      <p:bldP spid="4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ape 6"/>
          <p:cNvSpPr/>
          <p:nvPr/>
        </p:nvSpPr>
        <p:spPr>
          <a:xfrm>
            <a:off x="6336423" y="6144818"/>
            <a:ext cx="2618298" cy="2139119"/>
          </a:xfrm>
          <a:custGeom>
            <a:avLst/>
            <a:gdLst/>
            <a:ahLst/>
            <a:cxnLst>
              <a:cxn ang="0">
                <a:pos x="wd2" y="hd2"/>
              </a:cxn>
              <a:cxn ang="5400000">
                <a:pos x="wd2" y="hd2"/>
              </a:cxn>
              <a:cxn ang="10800000">
                <a:pos x="wd2" y="hd2"/>
              </a:cxn>
              <a:cxn ang="16200000">
                <a:pos x="wd2" y="hd2"/>
              </a:cxn>
            </a:cxnLst>
            <a:rect l="0" t="0" r="r" b="b"/>
            <a:pathLst>
              <a:path w="21600" h="21600" extrusionOk="0">
                <a:moveTo>
                  <a:pt x="18615" y="8441"/>
                </a:moveTo>
                <a:lnTo>
                  <a:pt x="19117" y="8379"/>
                </a:lnTo>
                <a:lnTo>
                  <a:pt x="20323" y="8826"/>
                </a:lnTo>
                <a:lnTo>
                  <a:pt x="20384" y="9279"/>
                </a:lnTo>
                <a:lnTo>
                  <a:pt x="20408" y="9337"/>
                </a:lnTo>
                <a:lnTo>
                  <a:pt x="20622" y="9785"/>
                </a:lnTo>
                <a:lnTo>
                  <a:pt x="20704" y="10017"/>
                </a:lnTo>
                <a:lnTo>
                  <a:pt x="20807" y="10144"/>
                </a:lnTo>
                <a:lnTo>
                  <a:pt x="20917" y="10217"/>
                </a:lnTo>
                <a:lnTo>
                  <a:pt x="21026" y="10267"/>
                </a:lnTo>
                <a:lnTo>
                  <a:pt x="21248" y="10428"/>
                </a:lnTo>
                <a:lnTo>
                  <a:pt x="21434" y="10787"/>
                </a:lnTo>
                <a:lnTo>
                  <a:pt x="21599" y="11221"/>
                </a:lnTo>
                <a:lnTo>
                  <a:pt x="21600" y="11269"/>
                </a:lnTo>
                <a:lnTo>
                  <a:pt x="21596" y="11335"/>
                </a:lnTo>
                <a:lnTo>
                  <a:pt x="21513" y="11380"/>
                </a:lnTo>
                <a:lnTo>
                  <a:pt x="21467" y="11424"/>
                </a:lnTo>
                <a:lnTo>
                  <a:pt x="21449" y="11453"/>
                </a:lnTo>
                <a:lnTo>
                  <a:pt x="21377" y="11592"/>
                </a:lnTo>
                <a:lnTo>
                  <a:pt x="21316" y="11671"/>
                </a:lnTo>
                <a:lnTo>
                  <a:pt x="21296" y="11671"/>
                </a:lnTo>
                <a:lnTo>
                  <a:pt x="21278" y="11648"/>
                </a:lnTo>
                <a:lnTo>
                  <a:pt x="21244" y="11577"/>
                </a:lnTo>
                <a:lnTo>
                  <a:pt x="21212" y="11559"/>
                </a:lnTo>
                <a:lnTo>
                  <a:pt x="21181" y="11556"/>
                </a:lnTo>
                <a:lnTo>
                  <a:pt x="21121" y="11584"/>
                </a:lnTo>
                <a:lnTo>
                  <a:pt x="21087" y="11591"/>
                </a:lnTo>
                <a:lnTo>
                  <a:pt x="20835" y="11548"/>
                </a:lnTo>
                <a:lnTo>
                  <a:pt x="20665" y="11573"/>
                </a:lnTo>
                <a:lnTo>
                  <a:pt x="20628" y="11564"/>
                </a:lnTo>
                <a:lnTo>
                  <a:pt x="20512" y="11499"/>
                </a:lnTo>
                <a:lnTo>
                  <a:pt x="20495" y="11629"/>
                </a:lnTo>
                <a:lnTo>
                  <a:pt x="20478" y="11653"/>
                </a:lnTo>
                <a:lnTo>
                  <a:pt x="20456" y="11678"/>
                </a:lnTo>
                <a:lnTo>
                  <a:pt x="20161" y="11875"/>
                </a:lnTo>
                <a:lnTo>
                  <a:pt x="19999" y="12107"/>
                </a:lnTo>
                <a:lnTo>
                  <a:pt x="19861" y="12361"/>
                </a:lnTo>
                <a:lnTo>
                  <a:pt x="19832" y="12372"/>
                </a:lnTo>
                <a:lnTo>
                  <a:pt x="19809" y="12371"/>
                </a:lnTo>
                <a:lnTo>
                  <a:pt x="19806" y="12336"/>
                </a:lnTo>
                <a:lnTo>
                  <a:pt x="19777" y="12315"/>
                </a:lnTo>
                <a:lnTo>
                  <a:pt x="19722" y="12295"/>
                </a:lnTo>
                <a:lnTo>
                  <a:pt x="19495" y="12318"/>
                </a:lnTo>
                <a:lnTo>
                  <a:pt x="19441" y="12337"/>
                </a:lnTo>
                <a:lnTo>
                  <a:pt x="19391" y="12378"/>
                </a:lnTo>
                <a:lnTo>
                  <a:pt x="19197" y="12584"/>
                </a:lnTo>
                <a:lnTo>
                  <a:pt x="19131" y="12633"/>
                </a:lnTo>
                <a:lnTo>
                  <a:pt x="18564" y="12841"/>
                </a:lnTo>
                <a:lnTo>
                  <a:pt x="18554" y="12994"/>
                </a:lnTo>
                <a:lnTo>
                  <a:pt x="18650" y="13126"/>
                </a:lnTo>
                <a:lnTo>
                  <a:pt x="18778" y="13191"/>
                </a:lnTo>
                <a:lnTo>
                  <a:pt x="18802" y="13242"/>
                </a:lnTo>
                <a:lnTo>
                  <a:pt x="18806" y="13281"/>
                </a:lnTo>
                <a:lnTo>
                  <a:pt x="18791" y="13317"/>
                </a:lnTo>
                <a:lnTo>
                  <a:pt x="18731" y="13399"/>
                </a:lnTo>
                <a:lnTo>
                  <a:pt x="18680" y="13482"/>
                </a:lnTo>
                <a:lnTo>
                  <a:pt x="18668" y="13493"/>
                </a:lnTo>
                <a:lnTo>
                  <a:pt x="18650" y="13505"/>
                </a:lnTo>
                <a:lnTo>
                  <a:pt x="18625" y="13512"/>
                </a:lnTo>
                <a:lnTo>
                  <a:pt x="18577" y="13508"/>
                </a:lnTo>
                <a:lnTo>
                  <a:pt x="18541" y="13535"/>
                </a:lnTo>
                <a:lnTo>
                  <a:pt x="18495" y="13593"/>
                </a:lnTo>
                <a:lnTo>
                  <a:pt x="18435" y="13765"/>
                </a:lnTo>
                <a:lnTo>
                  <a:pt x="18424" y="13846"/>
                </a:lnTo>
                <a:lnTo>
                  <a:pt x="18433" y="13899"/>
                </a:lnTo>
                <a:lnTo>
                  <a:pt x="18462" y="13905"/>
                </a:lnTo>
                <a:lnTo>
                  <a:pt x="18490" y="13903"/>
                </a:lnTo>
                <a:lnTo>
                  <a:pt x="18532" y="13886"/>
                </a:lnTo>
                <a:lnTo>
                  <a:pt x="18564" y="13885"/>
                </a:lnTo>
                <a:lnTo>
                  <a:pt x="18601" y="13899"/>
                </a:lnTo>
                <a:lnTo>
                  <a:pt x="18649" y="13959"/>
                </a:lnTo>
                <a:lnTo>
                  <a:pt x="18662" y="14009"/>
                </a:lnTo>
                <a:lnTo>
                  <a:pt x="18655" y="14061"/>
                </a:lnTo>
                <a:lnTo>
                  <a:pt x="18636" y="14115"/>
                </a:lnTo>
                <a:lnTo>
                  <a:pt x="18622" y="14218"/>
                </a:lnTo>
                <a:lnTo>
                  <a:pt x="18635" y="14301"/>
                </a:lnTo>
                <a:lnTo>
                  <a:pt x="18673" y="14430"/>
                </a:lnTo>
                <a:lnTo>
                  <a:pt x="18702" y="14492"/>
                </a:lnTo>
                <a:lnTo>
                  <a:pt x="18726" y="14538"/>
                </a:lnTo>
                <a:lnTo>
                  <a:pt x="18750" y="14560"/>
                </a:lnTo>
                <a:lnTo>
                  <a:pt x="18778" y="14578"/>
                </a:lnTo>
                <a:lnTo>
                  <a:pt x="18810" y="14591"/>
                </a:lnTo>
                <a:lnTo>
                  <a:pt x="18883" y="14597"/>
                </a:lnTo>
                <a:lnTo>
                  <a:pt x="18987" y="14583"/>
                </a:lnTo>
                <a:lnTo>
                  <a:pt x="19061" y="14623"/>
                </a:lnTo>
                <a:lnTo>
                  <a:pt x="18903" y="14961"/>
                </a:lnTo>
                <a:lnTo>
                  <a:pt x="18872" y="15008"/>
                </a:lnTo>
                <a:lnTo>
                  <a:pt x="18813" y="15082"/>
                </a:lnTo>
                <a:lnTo>
                  <a:pt x="18571" y="15311"/>
                </a:lnTo>
                <a:lnTo>
                  <a:pt x="18524" y="15340"/>
                </a:lnTo>
                <a:lnTo>
                  <a:pt x="18330" y="15353"/>
                </a:lnTo>
                <a:lnTo>
                  <a:pt x="18181" y="15316"/>
                </a:lnTo>
                <a:lnTo>
                  <a:pt x="18046" y="15322"/>
                </a:lnTo>
                <a:lnTo>
                  <a:pt x="18009" y="15339"/>
                </a:lnTo>
                <a:lnTo>
                  <a:pt x="17975" y="15381"/>
                </a:lnTo>
                <a:lnTo>
                  <a:pt x="17931" y="15464"/>
                </a:lnTo>
                <a:lnTo>
                  <a:pt x="17789" y="15678"/>
                </a:lnTo>
                <a:lnTo>
                  <a:pt x="17801" y="15979"/>
                </a:lnTo>
                <a:lnTo>
                  <a:pt x="17782" y="16073"/>
                </a:lnTo>
                <a:lnTo>
                  <a:pt x="17747" y="16211"/>
                </a:lnTo>
                <a:lnTo>
                  <a:pt x="17717" y="16265"/>
                </a:lnTo>
                <a:lnTo>
                  <a:pt x="17685" y="16296"/>
                </a:lnTo>
                <a:lnTo>
                  <a:pt x="17608" y="16319"/>
                </a:lnTo>
                <a:lnTo>
                  <a:pt x="17516" y="16371"/>
                </a:lnTo>
                <a:lnTo>
                  <a:pt x="17474" y="16380"/>
                </a:lnTo>
                <a:lnTo>
                  <a:pt x="17442" y="16374"/>
                </a:lnTo>
                <a:lnTo>
                  <a:pt x="17412" y="16355"/>
                </a:lnTo>
                <a:lnTo>
                  <a:pt x="17389" y="16334"/>
                </a:lnTo>
                <a:lnTo>
                  <a:pt x="17368" y="16310"/>
                </a:lnTo>
                <a:lnTo>
                  <a:pt x="17308" y="16285"/>
                </a:lnTo>
                <a:lnTo>
                  <a:pt x="17184" y="16315"/>
                </a:lnTo>
                <a:lnTo>
                  <a:pt x="17010" y="16671"/>
                </a:lnTo>
                <a:lnTo>
                  <a:pt x="16930" y="16760"/>
                </a:lnTo>
                <a:lnTo>
                  <a:pt x="16895" y="16764"/>
                </a:lnTo>
                <a:lnTo>
                  <a:pt x="16856" y="16763"/>
                </a:lnTo>
                <a:lnTo>
                  <a:pt x="16824" y="16755"/>
                </a:lnTo>
                <a:lnTo>
                  <a:pt x="16795" y="16739"/>
                </a:lnTo>
                <a:lnTo>
                  <a:pt x="16771" y="16716"/>
                </a:lnTo>
                <a:lnTo>
                  <a:pt x="16753" y="16695"/>
                </a:lnTo>
                <a:lnTo>
                  <a:pt x="16743" y="16677"/>
                </a:lnTo>
                <a:lnTo>
                  <a:pt x="16690" y="16574"/>
                </a:lnTo>
                <a:lnTo>
                  <a:pt x="16671" y="16554"/>
                </a:lnTo>
                <a:lnTo>
                  <a:pt x="16632" y="16534"/>
                </a:lnTo>
                <a:lnTo>
                  <a:pt x="16560" y="16511"/>
                </a:lnTo>
                <a:lnTo>
                  <a:pt x="16504" y="16523"/>
                </a:lnTo>
                <a:lnTo>
                  <a:pt x="16469" y="16542"/>
                </a:lnTo>
                <a:lnTo>
                  <a:pt x="16451" y="16573"/>
                </a:lnTo>
                <a:lnTo>
                  <a:pt x="16444" y="16595"/>
                </a:lnTo>
                <a:lnTo>
                  <a:pt x="16424" y="16634"/>
                </a:lnTo>
                <a:lnTo>
                  <a:pt x="16410" y="16674"/>
                </a:lnTo>
                <a:lnTo>
                  <a:pt x="16304" y="16823"/>
                </a:lnTo>
                <a:lnTo>
                  <a:pt x="16120" y="16995"/>
                </a:lnTo>
                <a:lnTo>
                  <a:pt x="16037" y="17139"/>
                </a:lnTo>
                <a:lnTo>
                  <a:pt x="15987" y="17272"/>
                </a:lnTo>
                <a:lnTo>
                  <a:pt x="15973" y="17348"/>
                </a:lnTo>
                <a:lnTo>
                  <a:pt x="15973" y="17407"/>
                </a:lnTo>
                <a:lnTo>
                  <a:pt x="15986" y="17441"/>
                </a:lnTo>
                <a:lnTo>
                  <a:pt x="16007" y="17469"/>
                </a:lnTo>
                <a:lnTo>
                  <a:pt x="16102" y="17557"/>
                </a:lnTo>
                <a:lnTo>
                  <a:pt x="16124" y="17604"/>
                </a:lnTo>
                <a:lnTo>
                  <a:pt x="16138" y="17666"/>
                </a:lnTo>
                <a:lnTo>
                  <a:pt x="16142" y="17798"/>
                </a:lnTo>
                <a:lnTo>
                  <a:pt x="16124" y="17856"/>
                </a:lnTo>
                <a:lnTo>
                  <a:pt x="16061" y="17932"/>
                </a:lnTo>
                <a:lnTo>
                  <a:pt x="16053" y="17983"/>
                </a:lnTo>
                <a:lnTo>
                  <a:pt x="16052" y="18056"/>
                </a:lnTo>
                <a:lnTo>
                  <a:pt x="16040" y="18099"/>
                </a:lnTo>
                <a:lnTo>
                  <a:pt x="16014" y="18125"/>
                </a:lnTo>
                <a:lnTo>
                  <a:pt x="15888" y="18176"/>
                </a:lnTo>
                <a:lnTo>
                  <a:pt x="15854" y="18199"/>
                </a:lnTo>
                <a:lnTo>
                  <a:pt x="15819" y="18231"/>
                </a:lnTo>
                <a:lnTo>
                  <a:pt x="15769" y="18290"/>
                </a:lnTo>
                <a:lnTo>
                  <a:pt x="15751" y="18335"/>
                </a:lnTo>
                <a:lnTo>
                  <a:pt x="15751" y="18378"/>
                </a:lnTo>
                <a:lnTo>
                  <a:pt x="15813" y="18501"/>
                </a:lnTo>
                <a:lnTo>
                  <a:pt x="15625" y="18623"/>
                </a:lnTo>
                <a:lnTo>
                  <a:pt x="15556" y="18687"/>
                </a:lnTo>
                <a:lnTo>
                  <a:pt x="15518" y="18708"/>
                </a:lnTo>
                <a:lnTo>
                  <a:pt x="15378" y="18753"/>
                </a:lnTo>
                <a:lnTo>
                  <a:pt x="15295" y="18800"/>
                </a:lnTo>
                <a:lnTo>
                  <a:pt x="15273" y="18824"/>
                </a:lnTo>
                <a:lnTo>
                  <a:pt x="15244" y="18846"/>
                </a:lnTo>
                <a:lnTo>
                  <a:pt x="15216" y="18861"/>
                </a:lnTo>
                <a:lnTo>
                  <a:pt x="15177" y="18855"/>
                </a:lnTo>
                <a:lnTo>
                  <a:pt x="15165" y="18808"/>
                </a:lnTo>
                <a:lnTo>
                  <a:pt x="15169" y="18770"/>
                </a:lnTo>
                <a:lnTo>
                  <a:pt x="15183" y="18740"/>
                </a:lnTo>
                <a:lnTo>
                  <a:pt x="15172" y="18713"/>
                </a:lnTo>
                <a:lnTo>
                  <a:pt x="15145" y="18692"/>
                </a:lnTo>
                <a:lnTo>
                  <a:pt x="15063" y="18655"/>
                </a:lnTo>
                <a:lnTo>
                  <a:pt x="15024" y="18627"/>
                </a:lnTo>
                <a:lnTo>
                  <a:pt x="14998" y="18601"/>
                </a:lnTo>
                <a:lnTo>
                  <a:pt x="14993" y="18586"/>
                </a:lnTo>
                <a:lnTo>
                  <a:pt x="14982" y="18556"/>
                </a:lnTo>
                <a:lnTo>
                  <a:pt x="14977" y="18545"/>
                </a:lnTo>
                <a:lnTo>
                  <a:pt x="14966" y="18526"/>
                </a:lnTo>
                <a:lnTo>
                  <a:pt x="14929" y="18517"/>
                </a:lnTo>
                <a:lnTo>
                  <a:pt x="14873" y="18515"/>
                </a:lnTo>
                <a:lnTo>
                  <a:pt x="14743" y="18535"/>
                </a:lnTo>
                <a:lnTo>
                  <a:pt x="14689" y="18555"/>
                </a:lnTo>
                <a:lnTo>
                  <a:pt x="14677" y="18590"/>
                </a:lnTo>
                <a:lnTo>
                  <a:pt x="14665" y="18610"/>
                </a:lnTo>
                <a:lnTo>
                  <a:pt x="14656" y="18636"/>
                </a:lnTo>
                <a:lnTo>
                  <a:pt x="14520" y="18686"/>
                </a:lnTo>
                <a:lnTo>
                  <a:pt x="13597" y="18925"/>
                </a:lnTo>
                <a:lnTo>
                  <a:pt x="13366" y="18810"/>
                </a:lnTo>
                <a:lnTo>
                  <a:pt x="13266" y="18795"/>
                </a:lnTo>
                <a:lnTo>
                  <a:pt x="13197" y="18808"/>
                </a:lnTo>
                <a:lnTo>
                  <a:pt x="13170" y="18826"/>
                </a:lnTo>
                <a:lnTo>
                  <a:pt x="13152" y="18857"/>
                </a:lnTo>
                <a:lnTo>
                  <a:pt x="13130" y="18935"/>
                </a:lnTo>
                <a:lnTo>
                  <a:pt x="13113" y="18968"/>
                </a:lnTo>
                <a:lnTo>
                  <a:pt x="13089" y="18990"/>
                </a:lnTo>
                <a:lnTo>
                  <a:pt x="13060" y="19004"/>
                </a:lnTo>
                <a:lnTo>
                  <a:pt x="12958" y="19024"/>
                </a:lnTo>
                <a:lnTo>
                  <a:pt x="12899" y="19050"/>
                </a:lnTo>
                <a:lnTo>
                  <a:pt x="12853" y="19039"/>
                </a:lnTo>
                <a:lnTo>
                  <a:pt x="12790" y="18997"/>
                </a:lnTo>
                <a:lnTo>
                  <a:pt x="12668" y="18870"/>
                </a:lnTo>
                <a:lnTo>
                  <a:pt x="12601" y="18824"/>
                </a:lnTo>
                <a:lnTo>
                  <a:pt x="12553" y="18777"/>
                </a:lnTo>
                <a:lnTo>
                  <a:pt x="12532" y="18735"/>
                </a:lnTo>
                <a:lnTo>
                  <a:pt x="12528" y="18523"/>
                </a:lnTo>
                <a:lnTo>
                  <a:pt x="12512" y="18395"/>
                </a:lnTo>
                <a:lnTo>
                  <a:pt x="12499" y="18352"/>
                </a:lnTo>
                <a:lnTo>
                  <a:pt x="12475" y="18317"/>
                </a:lnTo>
                <a:lnTo>
                  <a:pt x="12425" y="18288"/>
                </a:lnTo>
                <a:lnTo>
                  <a:pt x="12386" y="18287"/>
                </a:lnTo>
                <a:lnTo>
                  <a:pt x="12353" y="18296"/>
                </a:lnTo>
                <a:lnTo>
                  <a:pt x="12327" y="18317"/>
                </a:lnTo>
                <a:lnTo>
                  <a:pt x="12293" y="18313"/>
                </a:lnTo>
                <a:lnTo>
                  <a:pt x="12251" y="18288"/>
                </a:lnTo>
                <a:lnTo>
                  <a:pt x="12190" y="18200"/>
                </a:lnTo>
                <a:lnTo>
                  <a:pt x="12114" y="18125"/>
                </a:lnTo>
                <a:lnTo>
                  <a:pt x="12038" y="18084"/>
                </a:lnTo>
                <a:lnTo>
                  <a:pt x="12022" y="18008"/>
                </a:lnTo>
                <a:lnTo>
                  <a:pt x="12013" y="17947"/>
                </a:lnTo>
                <a:lnTo>
                  <a:pt x="12033" y="17446"/>
                </a:lnTo>
                <a:lnTo>
                  <a:pt x="12079" y="17398"/>
                </a:lnTo>
                <a:lnTo>
                  <a:pt x="12151" y="17337"/>
                </a:lnTo>
                <a:lnTo>
                  <a:pt x="12169" y="17310"/>
                </a:lnTo>
                <a:lnTo>
                  <a:pt x="12174" y="17274"/>
                </a:lnTo>
                <a:lnTo>
                  <a:pt x="12170" y="17247"/>
                </a:lnTo>
                <a:lnTo>
                  <a:pt x="12167" y="17231"/>
                </a:lnTo>
                <a:lnTo>
                  <a:pt x="12154" y="17194"/>
                </a:lnTo>
                <a:lnTo>
                  <a:pt x="12083" y="17036"/>
                </a:lnTo>
                <a:lnTo>
                  <a:pt x="11954" y="16985"/>
                </a:lnTo>
                <a:lnTo>
                  <a:pt x="11457" y="16952"/>
                </a:lnTo>
                <a:lnTo>
                  <a:pt x="11384" y="17062"/>
                </a:lnTo>
                <a:lnTo>
                  <a:pt x="11327" y="17081"/>
                </a:lnTo>
                <a:lnTo>
                  <a:pt x="11286" y="17120"/>
                </a:lnTo>
                <a:lnTo>
                  <a:pt x="11260" y="17182"/>
                </a:lnTo>
                <a:lnTo>
                  <a:pt x="11253" y="17215"/>
                </a:lnTo>
                <a:lnTo>
                  <a:pt x="11251" y="17238"/>
                </a:lnTo>
                <a:lnTo>
                  <a:pt x="11252" y="17256"/>
                </a:lnTo>
                <a:lnTo>
                  <a:pt x="11251" y="17281"/>
                </a:lnTo>
                <a:lnTo>
                  <a:pt x="11246" y="17300"/>
                </a:lnTo>
                <a:lnTo>
                  <a:pt x="11219" y="17344"/>
                </a:lnTo>
                <a:lnTo>
                  <a:pt x="11059" y="17473"/>
                </a:lnTo>
                <a:lnTo>
                  <a:pt x="10908" y="17515"/>
                </a:lnTo>
                <a:lnTo>
                  <a:pt x="10692" y="17642"/>
                </a:lnTo>
                <a:lnTo>
                  <a:pt x="10730" y="17805"/>
                </a:lnTo>
                <a:lnTo>
                  <a:pt x="10752" y="17881"/>
                </a:lnTo>
                <a:lnTo>
                  <a:pt x="10756" y="17909"/>
                </a:lnTo>
                <a:lnTo>
                  <a:pt x="10754" y="17941"/>
                </a:lnTo>
                <a:lnTo>
                  <a:pt x="10737" y="17995"/>
                </a:lnTo>
                <a:lnTo>
                  <a:pt x="10750" y="18061"/>
                </a:lnTo>
                <a:lnTo>
                  <a:pt x="10763" y="18107"/>
                </a:lnTo>
                <a:lnTo>
                  <a:pt x="10778" y="18148"/>
                </a:lnTo>
                <a:lnTo>
                  <a:pt x="10786" y="18187"/>
                </a:lnTo>
                <a:lnTo>
                  <a:pt x="10797" y="18269"/>
                </a:lnTo>
                <a:lnTo>
                  <a:pt x="10801" y="18313"/>
                </a:lnTo>
                <a:lnTo>
                  <a:pt x="10799" y="18360"/>
                </a:lnTo>
                <a:lnTo>
                  <a:pt x="10773" y="18623"/>
                </a:lnTo>
                <a:lnTo>
                  <a:pt x="10773" y="18680"/>
                </a:lnTo>
                <a:lnTo>
                  <a:pt x="10784" y="18718"/>
                </a:lnTo>
                <a:lnTo>
                  <a:pt x="10813" y="18783"/>
                </a:lnTo>
                <a:lnTo>
                  <a:pt x="10818" y="18825"/>
                </a:lnTo>
                <a:lnTo>
                  <a:pt x="10817" y="18886"/>
                </a:lnTo>
                <a:lnTo>
                  <a:pt x="10823" y="18930"/>
                </a:lnTo>
                <a:lnTo>
                  <a:pt x="10836" y="18968"/>
                </a:lnTo>
                <a:lnTo>
                  <a:pt x="10892" y="19053"/>
                </a:lnTo>
                <a:lnTo>
                  <a:pt x="10904" y="19087"/>
                </a:lnTo>
                <a:lnTo>
                  <a:pt x="10914" y="19123"/>
                </a:lnTo>
                <a:lnTo>
                  <a:pt x="10917" y="19165"/>
                </a:lnTo>
                <a:lnTo>
                  <a:pt x="10917" y="19206"/>
                </a:lnTo>
                <a:lnTo>
                  <a:pt x="10918" y="19240"/>
                </a:lnTo>
                <a:lnTo>
                  <a:pt x="10923" y="19277"/>
                </a:lnTo>
                <a:lnTo>
                  <a:pt x="10938" y="19345"/>
                </a:lnTo>
                <a:lnTo>
                  <a:pt x="10936" y="19370"/>
                </a:lnTo>
                <a:lnTo>
                  <a:pt x="10925" y="19390"/>
                </a:lnTo>
                <a:lnTo>
                  <a:pt x="10868" y="19411"/>
                </a:lnTo>
                <a:lnTo>
                  <a:pt x="10849" y="19428"/>
                </a:lnTo>
                <a:lnTo>
                  <a:pt x="10847" y="19453"/>
                </a:lnTo>
                <a:lnTo>
                  <a:pt x="10852" y="19520"/>
                </a:lnTo>
                <a:lnTo>
                  <a:pt x="10860" y="19564"/>
                </a:lnTo>
                <a:lnTo>
                  <a:pt x="10862" y="19603"/>
                </a:lnTo>
                <a:lnTo>
                  <a:pt x="10853" y="19645"/>
                </a:lnTo>
                <a:lnTo>
                  <a:pt x="10785" y="19836"/>
                </a:lnTo>
                <a:lnTo>
                  <a:pt x="10773" y="19908"/>
                </a:lnTo>
                <a:lnTo>
                  <a:pt x="10773" y="19962"/>
                </a:lnTo>
                <a:lnTo>
                  <a:pt x="10817" y="20059"/>
                </a:lnTo>
                <a:lnTo>
                  <a:pt x="10827" y="20094"/>
                </a:lnTo>
                <a:lnTo>
                  <a:pt x="10826" y="20144"/>
                </a:lnTo>
                <a:lnTo>
                  <a:pt x="10814" y="20206"/>
                </a:lnTo>
                <a:lnTo>
                  <a:pt x="10766" y="20302"/>
                </a:lnTo>
                <a:lnTo>
                  <a:pt x="10751" y="20357"/>
                </a:lnTo>
                <a:lnTo>
                  <a:pt x="10743" y="20393"/>
                </a:lnTo>
                <a:lnTo>
                  <a:pt x="10756" y="20503"/>
                </a:lnTo>
                <a:lnTo>
                  <a:pt x="10757" y="20538"/>
                </a:lnTo>
                <a:lnTo>
                  <a:pt x="10755" y="20561"/>
                </a:lnTo>
                <a:lnTo>
                  <a:pt x="10744" y="20594"/>
                </a:lnTo>
                <a:lnTo>
                  <a:pt x="10710" y="20614"/>
                </a:lnTo>
                <a:lnTo>
                  <a:pt x="10657" y="20620"/>
                </a:lnTo>
                <a:lnTo>
                  <a:pt x="10480" y="20553"/>
                </a:lnTo>
                <a:lnTo>
                  <a:pt x="10439" y="20525"/>
                </a:lnTo>
                <a:lnTo>
                  <a:pt x="10371" y="20441"/>
                </a:lnTo>
                <a:lnTo>
                  <a:pt x="10330" y="20467"/>
                </a:lnTo>
                <a:lnTo>
                  <a:pt x="10253" y="20643"/>
                </a:lnTo>
                <a:lnTo>
                  <a:pt x="9870" y="20201"/>
                </a:lnTo>
                <a:lnTo>
                  <a:pt x="9808" y="20080"/>
                </a:lnTo>
                <a:lnTo>
                  <a:pt x="9961" y="19869"/>
                </a:lnTo>
                <a:lnTo>
                  <a:pt x="9972" y="19839"/>
                </a:lnTo>
                <a:lnTo>
                  <a:pt x="9975" y="19818"/>
                </a:lnTo>
                <a:lnTo>
                  <a:pt x="9973" y="19785"/>
                </a:lnTo>
                <a:lnTo>
                  <a:pt x="9963" y="19751"/>
                </a:lnTo>
                <a:lnTo>
                  <a:pt x="9951" y="19717"/>
                </a:lnTo>
                <a:lnTo>
                  <a:pt x="9921" y="19653"/>
                </a:lnTo>
                <a:lnTo>
                  <a:pt x="9886" y="19594"/>
                </a:lnTo>
                <a:lnTo>
                  <a:pt x="9825" y="19467"/>
                </a:lnTo>
                <a:lnTo>
                  <a:pt x="9802" y="19444"/>
                </a:lnTo>
                <a:lnTo>
                  <a:pt x="9775" y="19431"/>
                </a:lnTo>
                <a:lnTo>
                  <a:pt x="9725" y="19436"/>
                </a:lnTo>
                <a:lnTo>
                  <a:pt x="9699" y="19420"/>
                </a:lnTo>
                <a:lnTo>
                  <a:pt x="9675" y="19360"/>
                </a:lnTo>
                <a:lnTo>
                  <a:pt x="9656" y="19268"/>
                </a:lnTo>
                <a:lnTo>
                  <a:pt x="9631" y="19247"/>
                </a:lnTo>
                <a:lnTo>
                  <a:pt x="9599" y="19249"/>
                </a:lnTo>
                <a:lnTo>
                  <a:pt x="9519" y="19275"/>
                </a:lnTo>
                <a:lnTo>
                  <a:pt x="9484" y="19310"/>
                </a:lnTo>
                <a:lnTo>
                  <a:pt x="9457" y="19348"/>
                </a:lnTo>
                <a:lnTo>
                  <a:pt x="9442" y="19381"/>
                </a:lnTo>
                <a:lnTo>
                  <a:pt x="9420" y="19408"/>
                </a:lnTo>
                <a:lnTo>
                  <a:pt x="9391" y="19421"/>
                </a:lnTo>
                <a:lnTo>
                  <a:pt x="9286" y="19435"/>
                </a:lnTo>
                <a:lnTo>
                  <a:pt x="9253" y="19445"/>
                </a:lnTo>
                <a:lnTo>
                  <a:pt x="9141" y="19508"/>
                </a:lnTo>
                <a:lnTo>
                  <a:pt x="9109" y="19505"/>
                </a:lnTo>
                <a:lnTo>
                  <a:pt x="9077" y="19482"/>
                </a:lnTo>
                <a:lnTo>
                  <a:pt x="9041" y="19399"/>
                </a:lnTo>
                <a:lnTo>
                  <a:pt x="9000" y="19347"/>
                </a:lnTo>
                <a:lnTo>
                  <a:pt x="8944" y="19307"/>
                </a:lnTo>
                <a:lnTo>
                  <a:pt x="8734" y="19270"/>
                </a:lnTo>
                <a:lnTo>
                  <a:pt x="8716" y="19275"/>
                </a:lnTo>
                <a:lnTo>
                  <a:pt x="8705" y="19290"/>
                </a:lnTo>
                <a:lnTo>
                  <a:pt x="8694" y="19399"/>
                </a:lnTo>
                <a:lnTo>
                  <a:pt x="8688" y="19426"/>
                </a:lnTo>
                <a:lnTo>
                  <a:pt x="8676" y="19453"/>
                </a:lnTo>
                <a:lnTo>
                  <a:pt x="8659" y="19475"/>
                </a:lnTo>
                <a:lnTo>
                  <a:pt x="8610" y="19432"/>
                </a:lnTo>
                <a:lnTo>
                  <a:pt x="8578" y="19393"/>
                </a:lnTo>
                <a:lnTo>
                  <a:pt x="8312" y="18917"/>
                </a:lnTo>
                <a:lnTo>
                  <a:pt x="8252" y="18899"/>
                </a:lnTo>
                <a:lnTo>
                  <a:pt x="8189" y="18908"/>
                </a:lnTo>
                <a:lnTo>
                  <a:pt x="7992" y="18990"/>
                </a:lnTo>
                <a:lnTo>
                  <a:pt x="7964" y="18994"/>
                </a:lnTo>
                <a:lnTo>
                  <a:pt x="7940" y="18991"/>
                </a:lnTo>
                <a:lnTo>
                  <a:pt x="7922" y="18983"/>
                </a:lnTo>
                <a:lnTo>
                  <a:pt x="7903" y="18959"/>
                </a:lnTo>
                <a:lnTo>
                  <a:pt x="7888" y="18933"/>
                </a:lnTo>
                <a:lnTo>
                  <a:pt x="7874" y="18901"/>
                </a:lnTo>
                <a:lnTo>
                  <a:pt x="7858" y="18869"/>
                </a:lnTo>
                <a:lnTo>
                  <a:pt x="7838" y="18843"/>
                </a:lnTo>
                <a:lnTo>
                  <a:pt x="7817" y="18824"/>
                </a:lnTo>
                <a:lnTo>
                  <a:pt x="7796" y="18813"/>
                </a:lnTo>
                <a:lnTo>
                  <a:pt x="7776" y="18813"/>
                </a:lnTo>
                <a:lnTo>
                  <a:pt x="7748" y="18824"/>
                </a:lnTo>
                <a:lnTo>
                  <a:pt x="7714" y="18853"/>
                </a:lnTo>
                <a:lnTo>
                  <a:pt x="7655" y="18885"/>
                </a:lnTo>
                <a:lnTo>
                  <a:pt x="7510" y="18854"/>
                </a:lnTo>
                <a:lnTo>
                  <a:pt x="7479" y="18857"/>
                </a:lnTo>
                <a:lnTo>
                  <a:pt x="7450" y="18871"/>
                </a:lnTo>
                <a:lnTo>
                  <a:pt x="7353" y="18956"/>
                </a:lnTo>
                <a:lnTo>
                  <a:pt x="7327" y="18972"/>
                </a:lnTo>
                <a:lnTo>
                  <a:pt x="7269" y="18992"/>
                </a:lnTo>
                <a:lnTo>
                  <a:pt x="7243" y="18991"/>
                </a:lnTo>
                <a:lnTo>
                  <a:pt x="7224" y="18987"/>
                </a:lnTo>
                <a:lnTo>
                  <a:pt x="7150" y="18942"/>
                </a:lnTo>
                <a:lnTo>
                  <a:pt x="7134" y="18937"/>
                </a:lnTo>
                <a:lnTo>
                  <a:pt x="7106" y="18933"/>
                </a:lnTo>
                <a:lnTo>
                  <a:pt x="7072" y="18960"/>
                </a:lnTo>
                <a:lnTo>
                  <a:pt x="7033" y="19009"/>
                </a:lnTo>
                <a:lnTo>
                  <a:pt x="6923" y="19234"/>
                </a:lnTo>
                <a:lnTo>
                  <a:pt x="6908" y="19275"/>
                </a:lnTo>
                <a:lnTo>
                  <a:pt x="6886" y="19325"/>
                </a:lnTo>
                <a:lnTo>
                  <a:pt x="6864" y="19358"/>
                </a:lnTo>
                <a:lnTo>
                  <a:pt x="6839" y="19375"/>
                </a:lnTo>
                <a:lnTo>
                  <a:pt x="6812" y="19373"/>
                </a:lnTo>
                <a:lnTo>
                  <a:pt x="6795" y="19367"/>
                </a:lnTo>
                <a:lnTo>
                  <a:pt x="6685" y="19309"/>
                </a:lnTo>
                <a:lnTo>
                  <a:pt x="6651" y="19307"/>
                </a:lnTo>
                <a:lnTo>
                  <a:pt x="6618" y="19313"/>
                </a:lnTo>
                <a:lnTo>
                  <a:pt x="6585" y="19363"/>
                </a:lnTo>
                <a:lnTo>
                  <a:pt x="6553" y="19449"/>
                </a:lnTo>
                <a:lnTo>
                  <a:pt x="6524" y="19798"/>
                </a:lnTo>
                <a:lnTo>
                  <a:pt x="6530" y="19892"/>
                </a:lnTo>
                <a:lnTo>
                  <a:pt x="6562" y="19952"/>
                </a:lnTo>
                <a:lnTo>
                  <a:pt x="6591" y="19984"/>
                </a:lnTo>
                <a:lnTo>
                  <a:pt x="6622" y="20010"/>
                </a:lnTo>
                <a:lnTo>
                  <a:pt x="6708" y="20059"/>
                </a:lnTo>
                <a:lnTo>
                  <a:pt x="6800" y="20135"/>
                </a:lnTo>
                <a:lnTo>
                  <a:pt x="6814" y="20150"/>
                </a:lnTo>
                <a:lnTo>
                  <a:pt x="6907" y="20282"/>
                </a:lnTo>
                <a:lnTo>
                  <a:pt x="6927" y="20307"/>
                </a:lnTo>
                <a:lnTo>
                  <a:pt x="6952" y="20328"/>
                </a:lnTo>
                <a:lnTo>
                  <a:pt x="6984" y="20342"/>
                </a:lnTo>
                <a:lnTo>
                  <a:pt x="7018" y="20348"/>
                </a:lnTo>
                <a:lnTo>
                  <a:pt x="7153" y="20333"/>
                </a:lnTo>
                <a:lnTo>
                  <a:pt x="7184" y="20345"/>
                </a:lnTo>
                <a:lnTo>
                  <a:pt x="7209" y="20365"/>
                </a:lnTo>
                <a:lnTo>
                  <a:pt x="7226" y="20396"/>
                </a:lnTo>
                <a:lnTo>
                  <a:pt x="7244" y="20472"/>
                </a:lnTo>
                <a:lnTo>
                  <a:pt x="7255" y="20507"/>
                </a:lnTo>
                <a:lnTo>
                  <a:pt x="7272" y="20536"/>
                </a:lnTo>
                <a:lnTo>
                  <a:pt x="7293" y="20561"/>
                </a:lnTo>
                <a:lnTo>
                  <a:pt x="7321" y="20580"/>
                </a:lnTo>
                <a:lnTo>
                  <a:pt x="7352" y="20596"/>
                </a:lnTo>
                <a:lnTo>
                  <a:pt x="7488" y="20642"/>
                </a:lnTo>
                <a:lnTo>
                  <a:pt x="7514" y="20665"/>
                </a:lnTo>
                <a:lnTo>
                  <a:pt x="7530" y="20695"/>
                </a:lnTo>
                <a:lnTo>
                  <a:pt x="7543" y="20729"/>
                </a:lnTo>
                <a:lnTo>
                  <a:pt x="7558" y="20808"/>
                </a:lnTo>
                <a:lnTo>
                  <a:pt x="7563" y="20849"/>
                </a:lnTo>
                <a:lnTo>
                  <a:pt x="7565" y="20900"/>
                </a:lnTo>
                <a:lnTo>
                  <a:pt x="7561" y="20953"/>
                </a:lnTo>
                <a:lnTo>
                  <a:pt x="7549" y="21016"/>
                </a:lnTo>
                <a:lnTo>
                  <a:pt x="7529" y="21053"/>
                </a:lnTo>
                <a:lnTo>
                  <a:pt x="7506" y="21083"/>
                </a:lnTo>
                <a:lnTo>
                  <a:pt x="7469" y="21098"/>
                </a:lnTo>
                <a:lnTo>
                  <a:pt x="7419" y="21100"/>
                </a:lnTo>
                <a:lnTo>
                  <a:pt x="7324" y="21073"/>
                </a:lnTo>
                <a:lnTo>
                  <a:pt x="7213" y="21002"/>
                </a:lnTo>
                <a:lnTo>
                  <a:pt x="7181" y="20991"/>
                </a:lnTo>
                <a:lnTo>
                  <a:pt x="6933" y="21060"/>
                </a:lnTo>
                <a:lnTo>
                  <a:pt x="6869" y="21066"/>
                </a:lnTo>
                <a:lnTo>
                  <a:pt x="6827" y="21058"/>
                </a:lnTo>
                <a:lnTo>
                  <a:pt x="6797" y="21023"/>
                </a:lnTo>
                <a:lnTo>
                  <a:pt x="6777" y="21007"/>
                </a:lnTo>
                <a:lnTo>
                  <a:pt x="6748" y="20998"/>
                </a:lnTo>
                <a:lnTo>
                  <a:pt x="6717" y="20998"/>
                </a:lnTo>
                <a:lnTo>
                  <a:pt x="6659" y="21079"/>
                </a:lnTo>
                <a:lnTo>
                  <a:pt x="6623" y="21391"/>
                </a:lnTo>
                <a:lnTo>
                  <a:pt x="6623" y="21509"/>
                </a:lnTo>
                <a:lnTo>
                  <a:pt x="6621" y="21553"/>
                </a:lnTo>
                <a:lnTo>
                  <a:pt x="6610" y="21588"/>
                </a:lnTo>
                <a:lnTo>
                  <a:pt x="6574" y="21600"/>
                </a:lnTo>
                <a:lnTo>
                  <a:pt x="6519" y="21584"/>
                </a:lnTo>
                <a:lnTo>
                  <a:pt x="6412" y="21505"/>
                </a:lnTo>
                <a:lnTo>
                  <a:pt x="6311" y="21409"/>
                </a:lnTo>
                <a:lnTo>
                  <a:pt x="6119" y="21343"/>
                </a:lnTo>
                <a:lnTo>
                  <a:pt x="5766" y="21345"/>
                </a:lnTo>
                <a:lnTo>
                  <a:pt x="5705" y="21252"/>
                </a:lnTo>
                <a:lnTo>
                  <a:pt x="5671" y="21181"/>
                </a:lnTo>
                <a:lnTo>
                  <a:pt x="5664" y="21144"/>
                </a:lnTo>
                <a:lnTo>
                  <a:pt x="5664" y="21106"/>
                </a:lnTo>
                <a:lnTo>
                  <a:pt x="5684" y="21061"/>
                </a:lnTo>
                <a:lnTo>
                  <a:pt x="5693" y="21016"/>
                </a:lnTo>
                <a:lnTo>
                  <a:pt x="5689" y="20959"/>
                </a:lnTo>
                <a:lnTo>
                  <a:pt x="5618" y="20794"/>
                </a:lnTo>
                <a:lnTo>
                  <a:pt x="5591" y="20703"/>
                </a:lnTo>
                <a:lnTo>
                  <a:pt x="5585" y="20648"/>
                </a:lnTo>
                <a:lnTo>
                  <a:pt x="5597" y="20580"/>
                </a:lnTo>
                <a:lnTo>
                  <a:pt x="5614" y="20531"/>
                </a:lnTo>
                <a:lnTo>
                  <a:pt x="5620" y="20449"/>
                </a:lnTo>
                <a:lnTo>
                  <a:pt x="5633" y="20402"/>
                </a:lnTo>
                <a:lnTo>
                  <a:pt x="5634" y="20328"/>
                </a:lnTo>
                <a:lnTo>
                  <a:pt x="5626" y="20236"/>
                </a:lnTo>
                <a:lnTo>
                  <a:pt x="5589" y="20051"/>
                </a:lnTo>
                <a:lnTo>
                  <a:pt x="5578" y="19953"/>
                </a:lnTo>
                <a:lnTo>
                  <a:pt x="5574" y="19878"/>
                </a:lnTo>
                <a:lnTo>
                  <a:pt x="5566" y="19832"/>
                </a:lnTo>
                <a:lnTo>
                  <a:pt x="5540" y="19789"/>
                </a:lnTo>
                <a:lnTo>
                  <a:pt x="5433" y="19717"/>
                </a:lnTo>
                <a:lnTo>
                  <a:pt x="5365" y="19623"/>
                </a:lnTo>
                <a:lnTo>
                  <a:pt x="5262" y="19343"/>
                </a:lnTo>
                <a:lnTo>
                  <a:pt x="5132" y="19364"/>
                </a:lnTo>
                <a:lnTo>
                  <a:pt x="5082" y="19420"/>
                </a:lnTo>
                <a:lnTo>
                  <a:pt x="5057" y="19440"/>
                </a:lnTo>
                <a:lnTo>
                  <a:pt x="5020" y="19446"/>
                </a:lnTo>
                <a:lnTo>
                  <a:pt x="4955" y="19430"/>
                </a:lnTo>
                <a:lnTo>
                  <a:pt x="4852" y="19421"/>
                </a:lnTo>
                <a:lnTo>
                  <a:pt x="4832" y="19408"/>
                </a:lnTo>
                <a:lnTo>
                  <a:pt x="4819" y="19380"/>
                </a:lnTo>
                <a:lnTo>
                  <a:pt x="4823" y="19326"/>
                </a:lnTo>
                <a:lnTo>
                  <a:pt x="4817" y="19282"/>
                </a:lnTo>
                <a:lnTo>
                  <a:pt x="4798" y="19239"/>
                </a:lnTo>
                <a:lnTo>
                  <a:pt x="4589" y="19021"/>
                </a:lnTo>
                <a:lnTo>
                  <a:pt x="4549" y="18961"/>
                </a:lnTo>
                <a:lnTo>
                  <a:pt x="4523" y="18913"/>
                </a:lnTo>
                <a:lnTo>
                  <a:pt x="4497" y="18844"/>
                </a:lnTo>
                <a:lnTo>
                  <a:pt x="4490" y="18803"/>
                </a:lnTo>
                <a:lnTo>
                  <a:pt x="4479" y="18766"/>
                </a:lnTo>
                <a:lnTo>
                  <a:pt x="4459" y="18740"/>
                </a:lnTo>
                <a:lnTo>
                  <a:pt x="4406" y="18757"/>
                </a:lnTo>
                <a:lnTo>
                  <a:pt x="4336" y="18794"/>
                </a:lnTo>
                <a:lnTo>
                  <a:pt x="4266" y="18806"/>
                </a:lnTo>
                <a:lnTo>
                  <a:pt x="4116" y="18788"/>
                </a:lnTo>
                <a:lnTo>
                  <a:pt x="4082" y="18766"/>
                </a:lnTo>
                <a:lnTo>
                  <a:pt x="4053" y="18734"/>
                </a:lnTo>
                <a:lnTo>
                  <a:pt x="4017" y="18649"/>
                </a:lnTo>
                <a:lnTo>
                  <a:pt x="4013" y="18597"/>
                </a:lnTo>
                <a:lnTo>
                  <a:pt x="4022" y="18553"/>
                </a:lnTo>
                <a:lnTo>
                  <a:pt x="4062" y="18499"/>
                </a:lnTo>
                <a:lnTo>
                  <a:pt x="4080" y="18471"/>
                </a:lnTo>
                <a:lnTo>
                  <a:pt x="4088" y="18436"/>
                </a:lnTo>
                <a:lnTo>
                  <a:pt x="4069" y="18385"/>
                </a:lnTo>
                <a:lnTo>
                  <a:pt x="3862" y="18180"/>
                </a:lnTo>
                <a:lnTo>
                  <a:pt x="3829" y="18135"/>
                </a:lnTo>
                <a:lnTo>
                  <a:pt x="3798" y="18072"/>
                </a:lnTo>
                <a:lnTo>
                  <a:pt x="3763" y="18013"/>
                </a:lnTo>
                <a:lnTo>
                  <a:pt x="3724" y="17958"/>
                </a:lnTo>
                <a:lnTo>
                  <a:pt x="3614" y="17849"/>
                </a:lnTo>
                <a:lnTo>
                  <a:pt x="3594" y="17813"/>
                </a:lnTo>
                <a:lnTo>
                  <a:pt x="3584" y="17773"/>
                </a:lnTo>
                <a:lnTo>
                  <a:pt x="3584" y="17731"/>
                </a:lnTo>
                <a:lnTo>
                  <a:pt x="3589" y="17639"/>
                </a:lnTo>
                <a:lnTo>
                  <a:pt x="3588" y="17597"/>
                </a:lnTo>
                <a:lnTo>
                  <a:pt x="3582" y="17563"/>
                </a:lnTo>
                <a:lnTo>
                  <a:pt x="3555" y="17483"/>
                </a:lnTo>
                <a:lnTo>
                  <a:pt x="3548" y="17445"/>
                </a:lnTo>
                <a:lnTo>
                  <a:pt x="3508" y="17395"/>
                </a:lnTo>
                <a:lnTo>
                  <a:pt x="3439" y="17346"/>
                </a:lnTo>
                <a:lnTo>
                  <a:pt x="2810" y="17081"/>
                </a:lnTo>
                <a:lnTo>
                  <a:pt x="2760" y="17044"/>
                </a:lnTo>
                <a:lnTo>
                  <a:pt x="2733" y="16999"/>
                </a:lnTo>
                <a:lnTo>
                  <a:pt x="2719" y="16918"/>
                </a:lnTo>
                <a:lnTo>
                  <a:pt x="2685" y="16811"/>
                </a:lnTo>
                <a:lnTo>
                  <a:pt x="2673" y="16728"/>
                </a:lnTo>
                <a:lnTo>
                  <a:pt x="2655" y="16690"/>
                </a:lnTo>
                <a:lnTo>
                  <a:pt x="2627" y="16653"/>
                </a:lnTo>
                <a:lnTo>
                  <a:pt x="2580" y="16610"/>
                </a:lnTo>
                <a:lnTo>
                  <a:pt x="2554" y="16574"/>
                </a:lnTo>
                <a:lnTo>
                  <a:pt x="2534" y="16539"/>
                </a:lnTo>
                <a:lnTo>
                  <a:pt x="2492" y="16511"/>
                </a:lnTo>
                <a:lnTo>
                  <a:pt x="2423" y="16496"/>
                </a:lnTo>
                <a:lnTo>
                  <a:pt x="2041" y="16545"/>
                </a:lnTo>
                <a:lnTo>
                  <a:pt x="1998" y="16533"/>
                </a:lnTo>
                <a:lnTo>
                  <a:pt x="1968" y="16513"/>
                </a:lnTo>
                <a:lnTo>
                  <a:pt x="1954" y="16480"/>
                </a:lnTo>
                <a:lnTo>
                  <a:pt x="1947" y="16445"/>
                </a:lnTo>
                <a:lnTo>
                  <a:pt x="1950" y="16400"/>
                </a:lnTo>
                <a:lnTo>
                  <a:pt x="1953" y="16359"/>
                </a:lnTo>
                <a:lnTo>
                  <a:pt x="1951" y="16317"/>
                </a:lnTo>
                <a:lnTo>
                  <a:pt x="1938" y="16291"/>
                </a:lnTo>
                <a:lnTo>
                  <a:pt x="1809" y="16402"/>
                </a:lnTo>
                <a:lnTo>
                  <a:pt x="1383" y="16985"/>
                </a:lnTo>
                <a:lnTo>
                  <a:pt x="1324" y="16978"/>
                </a:lnTo>
                <a:lnTo>
                  <a:pt x="1304" y="16940"/>
                </a:lnTo>
                <a:lnTo>
                  <a:pt x="1301" y="16905"/>
                </a:lnTo>
                <a:lnTo>
                  <a:pt x="1308" y="16838"/>
                </a:lnTo>
                <a:lnTo>
                  <a:pt x="1324" y="16749"/>
                </a:lnTo>
                <a:lnTo>
                  <a:pt x="1391" y="16492"/>
                </a:lnTo>
                <a:lnTo>
                  <a:pt x="1398" y="16417"/>
                </a:lnTo>
                <a:lnTo>
                  <a:pt x="1344" y="16258"/>
                </a:lnTo>
                <a:lnTo>
                  <a:pt x="1337" y="16224"/>
                </a:lnTo>
                <a:lnTo>
                  <a:pt x="1331" y="16184"/>
                </a:lnTo>
                <a:lnTo>
                  <a:pt x="1329" y="16140"/>
                </a:lnTo>
                <a:lnTo>
                  <a:pt x="1328" y="16093"/>
                </a:lnTo>
                <a:lnTo>
                  <a:pt x="1338" y="15823"/>
                </a:lnTo>
                <a:lnTo>
                  <a:pt x="1335" y="15769"/>
                </a:lnTo>
                <a:lnTo>
                  <a:pt x="1326" y="15727"/>
                </a:lnTo>
                <a:lnTo>
                  <a:pt x="1311" y="15701"/>
                </a:lnTo>
                <a:lnTo>
                  <a:pt x="1312" y="15652"/>
                </a:lnTo>
                <a:lnTo>
                  <a:pt x="1331" y="15591"/>
                </a:lnTo>
                <a:lnTo>
                  <a:pt x="1411" y="15481"/>
                </a:lnTo>
                <a:lnTo>
                  <a:pt x="1461" y="15449"/>
                </a:lnTo>
                <a:lnTo>
                  <a:pt x="1499" y="15446"/>
                </a:lnTo>
                <a:lnTo>
                  <a:pt x="1519" y="15467"/>
                </a:lnTo>
                <a:lnTo>
                  <a:pt x="1534" y="15440"/>
                </a:lnTo>
                <a:lnTo>
                  <a:pt x="1547" y="15405"/>
                </a:lnTo>
                <a:lnTo>
                  <a:pt x="1529" y="15057"/>
                </a:lnTo>
                <a:lnTo>
                  <a:pt x="1444" y="14790"/>
                </a:lnTo>
                <a:lnTo>
                  <a:pt x="1425" y="14746"/>
                </a:lnTo>
                <a:lnTo>
                  <a:pt x="1398" y="14717"/>
                </a:lnTo>
                <a:lnTo>
                  <a:pt x="1360" y="14690"/>
                </a:lnTo>
                <a:lnTo>
                  <a:pt x="1287" y="14664"/>
                </a:lnTo>
                <a:lnTo>
                  <a:pt x="1150" y="14645"/>
                </a:lnTo>
                <a:lnTo>
                  <a:pt x="1020" y="14591"/>
                </a:lnTo>
                <a:lnTo>
                  <a:pt x="987" y="14585"/>
                </a:lnTo>
                <a:lnTo>
                  <a:pt x="936" y="14590"/>
                </a:lnTo>
                <a:lnTo>
                  <a:pt x="881" y="14617"/>
                </a:lnTo>
                <a:lnTo>
                  <a:pt x="782" y="14701"/>
                </a:lnTo>
                <a:lnTo>
                  <a:pt x="726" y="14735"/>
                </a:lnTo>
                <a:lnTo>
                  <a:pt x="599" y="14776"/>
                </a:lnTo>
                <a:lnTo>
                  <a:pt x="572" y="14793"/>
                </a:lnTo>
                <a:lnTo>
                  <a:pt x="554" y="14822"/>
                </a:lnTo>
                <a:lnTo>
                  <a:pt x="542" y="14859"/>
                </a:lnTo>
                <a:lnTo>
                  <a:pt x="539" y="14901"/>
                </a:lnTo>
                <a:lnTo>
                  <a:pt x="543" y="14940"/>
                </a:lnTo>
                <a:lnTo>
                  <a:pt x="561" y="14980"/>
                </a:lnTo>
                <a:lnTo>
                  <a:pt x="622" y="15069"/>
                </a:lnTo>
                <a:lnTo>
                  <a:pt x="642" y="15106"/>
                </a:lnTo>
                <a:lnTo>
                  <a:pt x="646" y="15139"/>
                </a:lnTo>
                <a:lnTo>
                  <a:pt x="620" y="15204"/>
                </a:lnTo>
                <a:lnTo>
                  <a:pt x="597" y="15281"/>
                </a:lnTo>
                <a:lnTo>
                  <a:pt x="575" y="15309"/>
                </a:lnTo>
                <a:lnTo>
                  <a:pt x="546" y="15323"/>
                </a:lnTo>
                <a:lnTo>
                  <a:pt x="512" y="15327"/>
                </a:lnTo>
                <a:lnTo>
                  <a:pt x="440" y="15314"/>
                </a:lnTo>
                <a:lnTo>
                  <a:pt x="375" y="15283"/>
                </a:lnTo>
                <a:lnTo>
                  <a:pt x="250" y="15183"/>
                </a:lnTo>
                <a:lnTo>
                  <a:pt x="217" y="15171"/>
                </a:lnTo>
                <a:lnTo>
                  <a:pt x="187" y="15175"/>
                </a:lnTo>
                <a:lnTo>
                  <a:pt x="159" y="15189"/>
                </a:lnTo>
                <a:lnTo>
                  <a:pt x="132" y="15208"/>
                </a:lnTo>
                <a:lnTo>
                  <a:pt x="73" y="15236"/>
                </a:lnTo>
                <a:lnTo>
                  <a:pt x="39" y="15224"/>
                </a:lnTo>
                <a:lnTo>
                  <a:pt x="14" y="15177"/>
                </a:lnTo>
                <a:lnTo>
                  <a:pt x="0" y="15080"/>
                </a:lnTo>
                <a:lnTo>
                  <a:pt x="6" y="14953"/>
                </a:lnTo>
                <a:lnTo>
                  <a:pt x="4" y="14879"/>
                </a:lnTo>
                <a:lnTo>
                  <a:pt x="11" y="14802"/>
                </a:lnTo>
                <a:lnTo>
                  <a:pt x="28" y="14727"/>
                </a:lnTo>
                <a:lnTo>
                  <a:pt x="82" y="14594"/>
                </a:lnTo>
                <a:lnTo>
                  <a:pt x="120" y="14535"/>
                </a:lnTo>
                <a:lnTo>
                  <a:pt x="154" y="14496"/>
                </a:lnTo>
                <a:lnTo>
                  <a:pt x="182" y="14480"/>
                </a:lnTo>
                <a:lnTo>
                  <a:pt x="206" y="14459"/>
                </a:lnTo>
                <a:lnTo>
                  <a:pt x="227" y="14432"/>
                </a:lnTo>
                <a:lnTo>
                  <a:pt x="277" y="14343"/>
                </a:lnTo>
                <a:lnTo>
                  <a:pt x="283" y="14304"/>
                </a:lnTo>
                <a:lnTo>
                  <a:pt x="269" y="14234"/>
                </a:lnTo>
                <a:lnTo>
                  <a:pt x="273" y="14164"/>
                </a:lnTo>
                <a:lnTo>
                  <a:pt x="303" y="14061"/>
                </a:lnTo>
                <a:lnTo>
                  <a:pt x="409" y="13824"/>
                </a:lnTo>
                <a:lnTo>
                  <a:pt x="435" y="13739"/>
                </a:lnTo>
                <a:lnTo>
                  <a:pt x="446" y="13681"/>
                </a:lnTo>
                <a:lnTo>
                  <a:pt x="455" y="13593"/>
                </a:lnTo>
                <a:lnTo>
                  <a:pt x="455" y="13499"/>
                </a:lnTo>
                <a:lnTo>
                  <a:pt x="452" y="13466"/>
                </a:lnTo>
                <a:lnTo>
                  <a:pt x="425" y="13396"/>
                </a:lnTo>
                <a:lnTo>
                  <a:pt x="336" y="13274"/>
                </a:lnTo>
                <a:lnTo>
                  <a:pt x="378" y="13131"/>
                </a:lnTo>
                <a:lnTo>
                  <a:pt x="417" y="13115"/>
                </a:lnTo>
                <a:lnTo>
                  <a:pt x="452" y="13091"/>
                </a:lnTo>
                <a:lnTo>
                  <a:pt x="477" y="13083"/>
                </a:lnTo>
                <a:lnTo>
                  <a:pt x="494" y="13091"/>
                </a:lnTo>
                <a:lnTo>
                  <a:pt x="507" y="13112"/>
                </a:lnTo>
                <a:lnTo>
                  <a:pt x="524" y="13112"/>
                </a:lnTo>
                <a:lnTo>
                  <a:pt x="535" y="13080"/>
                </a:lnTo>
                <a:lnTo>
                  <a:pt x="532" y="13010"/>
                </a:lnTo>
                <a:lnTo>
                  <a:pt x="525" y="12958"/>
                </a:lnTo>
                <a:lnTo>
                  <a:pt x="508" y="12874"/>
                </a:lnTo>
                <a:lnTo>
                  <a:pt x="502" y="12831"/>
                </a:lnTo>
                <a:lnTo>
                  <a:pt x="503" y="12782"/>
                </a:lnTo>
                <a:lnTo>
                  <a:pt x="507" y="12735"/>
                </a:lnTo>
                <a:lnTo>
                  <a:pt x="520" y="12687"/>
                </a:lnTo>
                <a:lnTo>
                  <a:pt x="562" y="12579"/>
                </a:lnTo>
                <a:lnTo>
                  <a:pt x="563" y="12536"/>
                </a:lnTo>
                <a:lnTo>
                  <a:pt x="560" y="12499"/>
                </a:lnTo>
                <a:lnTo>
                  <a:pt x="579" y="12464"/>
                </a:lnTo>
                <a:lnTo>
                  <a:pt x="625" y="12422"/>
                </a:lnTo>
                <a:lnTo>
                  <a:pt x="739" y="12362"/>
                </a:lnTo>
                <a:lnTo>
                  <a:pt x="896" y="12339"/>
                </a:lnTo>
                <a:lnTo>
                  <a:pt x="941" y="12316"/>
                </a:lnTo>
                <a:lnTo>
                  <a:pt x="1010" y="12267"/>
                </a:lnTo>
                <a:lnTo>
                  <a:pt x="1059" y="12253"/>
                </a:lnTo>
                <a:lnTo>
                  <a:pt x="1100" y="12251"/>
                </a:lnTo>
                <a:lnTo>
                  <a:pt x="1134" y="12226"/>
                </a:lnTo>
                <a:lnTo>
                  <a:pt x="1157" y="12170"/>
                </a:lnTo>
                <a:lnTo>
                  <a:pt x="1164" y="12023"/>
                </a:lnTo>
                <a:lnTo>
                  <a:pt x="1136" y="11909"/>
                </a:lnTo>
                <a:lnTo>
                  <a:pt x="1157" y="11843"/>
                </a:lnTo>
                <a:lnTo>
                  <a:pt x="1180" y="11788"/>
                </a:lnTo>
                <a:lnTo>
                  <a:pt x="1391" y="11483"/>
                </a:lnTo>
                <a:lnTo>
                  <a:pt x="1325" y="11390"/>
                </a:lnTo>
                <a:lnTo>
                  <a:pt x="1299" y="11333"/>
                </a:lnTo>
                <a:lnTo>
                  <a:pt x="1261" y="11198"/>
                </a:lnTo>
                <a:lnTo>
                  <a:pt x="1234" y="11135"/>
                </a:lnTo>
                <a:lnTo>
                  <a:pt x="1209" y="11088"/>
                </a:lnTo>
                <a:lnTo>
                  <a:pt x="1121" y="10990"/>
                </a:lnTo>
                <a:lnTo>
                  <a:pt x="1043" y="10924"/>
                </a:lnTo>
                <a:lnTo>
                  <a:pt x="1021" y="10911"/>
                </a:lnTo>
                <a:lnTo>
                  <a:pt x="1002" y="10904"/>
                </a:lnTo>
                <a:lnTo>
                  <a:pt x="975" y="10902"/>
                </a:lnTo>
                <a:lnTo>
                  <a:pt x="956" y="10907"/>
                </a:lnTo>
                <a:lnTo>
                  <a:pt x="935" y="10917"/>
                </a:lnTo>
                <a:lnTo>
                  <a:pt x="913" y="10933"/>
                </a:lnTo>
                <a:lnTo>
                  <a:pt x="892" y="10955"/>
                </a:lnTo>
                <a:lnTo>
                  <a:pt x="875" y="10982"/>
                </a:lnTo>
                <a:lnTo>
                  <a:pt x="858" y="11012"/>
                </a:lnTo>
                <a:lnTo>
                  <a:pt x="844" y="11048"/>
                </a:lnTo>
                <a:lnTo>
                  <a:pt x="826" y="11079"/>
                </a:lnTo>
                <a:lnTo>
                  <a:pt x="805" y="11105"/>
                </a:lnTo>
                <a:lnTo>
                  <a:pt x="781" y="11123"/>
                </a:lnTo>
                <a:lnTo>
                  <a:pt x="753" y="11128"/>
                </a:lnTo>
                <a:lnTo>
                  <a:pt x="732" y="11085"/>
                </a:lnTo>
                <a:lnTo>
                  <a:pt x="723" y="11006"/>
                </a:lnTo>
                <a:lnTo>
                  <a:pt x="731" y="10832"/>
                </a:lnTo>
                <a:lnTo>
                  <a:pt x="718" y="10781"/>
                </a:lnTo>
                <a:lnTo>
                  <a:pt x="699" y="10766"/>
                </a:lnTo>
                <a:lnTo>
                  <a:pt x="659" y="10820"/>
                </a:lnTo>
                <a:lnTo>
                  <a:pt x="637" y="10842"/>
                </a:lnTo>
                <a:lnTo>
                  <a:pt x="608" y="10846"/>
                </a:lnTo>
                <a:lnTo>
                  <a:pt x="585" y="10820"/>
                </a:lnTo>
                <a:lnTo>
                  <a:pt x="574" y="10771"/>
                </a:lnTo>
                <a:lnTo>
                  <a:pt x="579" y="10678"/>
                </a:lnTo>
                <a:lnTo>
                  <a:pt x="590" y="10632"/>
                </a:lnTo>
                <a:lnTo>
                  <a:pt x="610" y="10588"/>
                </a:lnTo>
                <a:lnTo>
                  <a:pt x="664" y="10569"/>
                </a:lnTo>
                <a:lnTo>
                  <a:pt x="702" y="10567"/>
                </a:lnTo>
                <a:lnTo>
                  <a:pt x="729" y="10581"/>
                </a:lnTo>
                <a:lnTo>
                  <a:pt x="743" y="10602"/>
                </a:lnTo>
                <a:lnTo>
                  <a:pt x="757" y="10616"/>
                </a:lnTo>
                <a:lnTo>
                  <a:pt x="783" y="10625"/>
                </a:lnTo>
                <a:lnTo>
                  <a:pt x="1058" y="10661"/>
                </a:lnTo>
                <a:lnTo>
                  <a:pt x="1152" y="10646"/>
                </a:lnTo>
                <a:lnTo>
                  <a:pt x="1277" y="10602"/>
                </a:lnTo>
                <a:lnTo>
                  <a:pt x="1302" y="10558"/>
                </a:lnTo>
                <a:lnTo>
                  <a:pt x="1313" y="10480"/>
                </a:lnTo>
                <a:lnTo>
                  <a:pt x="1290" y="10289"/>
                </a:lnTo>
                <a:lnTo>
                  <a:pt x="1245" y="10186"/>
                </a:lnTo>
                <a:lnTo>
                  <a:pt x="1211" y="10124"/>
                </a:lnTo>
                <a:lnTo>
                  <a:pt x="1183" y="10098"/>
                </a:lnTo>
                <a:lnTo>
                  <a:pt x="1160" y="10072"/>
                </a:lnTo>
                <a:lnTo>
                  <a:pt x="1138" y="9980"/>
                </a:lnTo>
                <a:lnTo>
                  <a:pt x="1159" y="9774"/>
                </a:lnTo>
                <a:lnTo>
                  <a:pt x="1353" y="9603"/>
                </a:lnTo>
                <a:lnTo>
                  <a:pt x="1447" y="9578"/>
                </a:lnTo>
                <a:lnTo>
                  <a:pt x="1682" y="9581"/>
                </a:lnTo>
                <a:lnTo>
                  <a:pt x="1768" y="9621"/>
                </a:lnTo>
                <a:lnTo>
                  <a:pt x="1794" y="9619"/>
                </a:lnTo>
                <a:lnTo>
                  <a:pt x="1875" y="9576"/>
                </a:lnTo>
                <a:lnTo>
                  <a:pt x="1899" y="9573"/>
                </a:lnTo>
                <a:lnTo>
                  <a:pt x="1915" y="9588"/>
                </a:lnTo>
                <a:lnTo>
                  <a:pt x="1918" y="9623"/>
                </a:lnTo>
                <a:lnTo>
                  <a:pt x="1909" y="9691"/>
                </a:lnTo>
                <a:lnTo>
                  <a:pt x="1909" y="9707"/>
                </a:lnTo>
                <a:lnTo>
                  <a:pt x="1911" y="9720"/>
                </a:lnTo>
                <a:lnTo>
                  <a:pt x="1923" y="9738"/>
                </a:lnTo>
                <a:lnTo>
                  <a:pt x="1964" y="9776"/>
                </a:lnTo>
                <a:lnTo>
                  <a:pt x="1993" y="9791"/>
                </a:lnTo>
                <a:lnTo>
                  <a:pt x="2030" y="9800"/>
                </a:lnTo>
                <a:lnTo>
                  <a:pt x="2070" y="9802"/>
                </a:lnTo>
                <a:lnTo>
                  <a:pt x="2241" y="9763"/>
                </a:lnTo>
                <a:lnTo>
                  <a:pt x="2419" y="9774"/>
                </a:lnTo>
                <a:lnTo>
                  <a:pt x="2445" y="9760"/>
                </a:lnTo>
                <a:lnTo>
                  <a:pt x="2468" y="9720"/>
                </a:lnTo>
                <a:lnTo>
                  <a:pt x="2581" y="9394"/>
                </a:lnTo>
                <a:lnTo>
                  <a:pt x="2589" y="9339"/>
                </a:lnTo>
                <a:lnTo>
                  <a:pt x="2573" y="9273"/>
                </a:lnTo>
                <a:lnTo>
                  <a:pt x="2556" y="9229"/>
                </a:lnTo>
                <a:lnTo>
                  <a:pt x="2501" y="9132"/>
                </a:lnTo>
                <a:lnTo>
                  <a:pt x="2476" y="9060"/>
                </a:lnTo>
                <a:lnTo>
                  <a:pt x="2461" y="9030"/>
                </a:lnTo>
                <a:lnTo>
                  <a:pt x="2433" y="9015"/>
                </a:lnTo>
                <a:lnTo>
                  <a:pt x="2326" y="9011"/>
                </a:lnTo>
                <a:lnTo>
                  <a:pt x="2296" y="8999"/>
                </a:lnTo>
                <a:lnTo>
                  <a:pt x="2271" y="8978"/>
                </a:lnTo>
                <a:lnTo>
                  <a:pt x="2227" y="8928"/>
                </a:lnTo>
                <a:lnTo>
                  <a:pt x="2201" y="8907"/>
                </a:lnTo>
                <a:lnTo>
                  <a:pt x="2169" y="8897"/>
                </a:lnTo>
                <a:lnTo>
                  <a:pt x="2096" y="8887"/>
                </a:lnTo>
                <a:lnTo>
                  <a:pt x="2065" y="8873"/>
                </a:lnTo>
                <a:lnTo>
                  <a:pt x="2054" y="8821"/>
                </a:lnTo>
                <a:lnTo>
                  <a:pt x="2056" y="8740"/>
                </a:lnTo>
                <a:lnTo>
                  <a:pt x="2079" y="8586"/>
                </a:lnTo>
                <a:lnTo>
                  <a:pt x="2103" y="8480"/>
                </a:lnTo>
                <a:lnTo>
                  <a:pt x="2140" y="8359"/>
                </a:lnTo>
                <a:lnTo>
                  <a:pt x="2243" y="8157"/>
                </a:lnTo>
                <a:lnTo>
                  <a:pt x="2271" y="8032"/>
                </a:lnTo>
                <a:lnTo>
                  <a:pt x="2273" y="7960"/>
                </a:lnTo>
                <a:lnTo>
                  <a:pt x="2246" y="7933"/>
                </a:lnTo>
                <a:lnTo>
                  <a:pt x="2102" y="7902"/>
                </a:lnTo>
                <a:lnTo>
                  <a:pt x="2073" y="7889"/>
                </a:lnTo>
                <a:lnTo>
                  <a:pt x="2049" y="7867"/>
                </a:lnTo>
                <a:lnTo>
                  <a:pt x="2034" y="7837"/>
                </a:lnTo>
                <a:lnTo>
                  <a:pt x="2021" y="7802"/>
                </a:lnTo>
                <a:lnTo>
                  <a:pt x="2013" y="7762"/>
                </a:lnTo>
                <a:lnTo>
                  <a:pt x="2001" y="7728"/>
                </a:lnTo>
                <a:lnTo>
                  <a:pt x="1984" y="7695"/>
                </a:lnTo>
                <a:lnTo>
                  <a:pt x="1962" y="7669"/>
                </a:lnTo>
                <a:lnTo>
                  <a:pt x="1937" y="7647"/>
                </a:lnTo>
                <a:lnTo>
                  <a:pt x="1951" y="7614"/>
                </a:lnTo>
                <a:lnTo>
                  <a:pt x="2002" y="7572"/>
                </a:lnTo>
                <a:lnTo>
                  <a:pt x="2175" y="7513"/>
                </a:lnTo>
                <a:lnTo>
                  <a:pt x="2252" y="7506"/>
                </a:lnTo>
                <a:lnTo>
                  <a:pt x="2308" y="7515"/>
                </a:lnTo>
                <a:lnTo>
                  <a:pt x="2338" y="7555"/>
                </a:lnTo>
                <a:lnTo>
                  <a:pt x="2400" y="7662"/>
                </a:lnTo>
                <a:lnTo>
                  <a:pt x="2407" y="7693"/>
                </a:lnTo>
                <a:lnTo>
                  <a:pt x="2404" y="7726"/>
                </a:lnTo>
                <a:lnTo>
                  <a:pt x="2394" y="7750"/>
                </a:lnTo>
                <a:lnTo>
                  <a:pt x="2398" y="7772"/>
                </a:lnTo>
                <a:lnTo>
                  <a:pt x="2401" y="7785"/>
                </a:lnTo>
                <a:lnTo>
                  <a:pt x="2447" y="7831"/>
                </a:lnTo>
                <a:lnTo>
                  <a:pt x="2464" y="7856"/>
                </a:lnTo>
                <a:lnTo>
                  <a:pt x="2474" y="7921"/>
                </a:lnTo>
                <a:lnTo>
                  <a:pt x="2486" y="7954"/>
                </a:lnTo>
                <a:lnTo>
                  <a:pt x="2504" y="7947"/>
                </a:lnTo>
                <a:lnTo>
                  <a:pt x="2536" y="7888"/>
                </a:lnTo>
                <a:lnTo>
                  <a:pt x="2573" y="7574"/>
                </a:lnTo>
                <a:lnTo>
                  <a:pt x="2574" y="7484"/>
                </a:lnTo>
                <a:lnTo>
                  <a:pt x="2580" y="7419"/>
                </a:lnTo>
                <a:lnTo>
                  <a:pt x="2624" y="7266"/>
                </a:lnTo>
                <a:lnTo>
                  <a:pt x="2741" y="7089"/>
                </a:lnTo>
                <a:lnTo>
                  <a:pt x="2768" y="7002"/>
                </a:lnTo>
                <a:lnTo>
                  <a:pt x="2771" y="6983"/>
                </a:lnTo>
                <a:lnTo>
                  <a:pt x="2763" y="6943"/>
                </a:lnTo>
                <a:lnTo>
                  <a:pt x="2750" y="6915"/>
                </a:lnTo>
                <a:lnTo>
                  <a:pt x="2648" y="6867"/>
                </a:lnTo>
                <a:lnTo>
                  <a:pt x="2491" y="6758"/>
                </a:lnTo>
                <a:lnTo>
                  <a:pt x="2407" y="6663"/>
                </a:lnTo>
                <a:lnTo>
                  <a:pt x="2302" y="6585"/>
                </a:lnTo>
                <a:lnTo>
                  <a:pt x="2227" y="6573"/>
                </a:lnTo>
                <a:lnTo>
                  <a:pt x="2155" y="6581"/>
                </a:lnTo>
                <a:lnTo>
                  <a:pt x="2112" y="6571"/>
                </a:lnTo>
                <a:lnTo>
                  <a:pt x="2062" y="6546"/>
                </a:lnTo>
                <a:lnTo>
                  <a:pt x="1993" y="6480"/>
                </a:lnTo>
                <a:lnTo>
                  <a:pt x="1947" y="6465"/>
                </a:lnTo>
                <a:lnTo>
                  <a:pt x="1869" y="6454"/>
                </a:lnTo>
                <a:lnTo>
                  <a:pt x="1826" y="6440"/>
                </a:lnTo>
                <a:lnTo>
                  <a:pt x="1774" y="6411"/>
                </a:lnTo>
                <a:lnTo>
                  <a:pt x="1737" y="6402"/>
                </a:lnTo>
                <a:lnTo>
                  <a:pt x="1704" y="6384"/>
                </a:lnTo>
                <a:lnTo>
                  <a:pt x="1653" y="6344"/>
                </a:lnTo>
                <a:lnTo>
                  <a:pt x="1623" y="6329"/>
                </a:lnTo>
                <a:lnTo>
                  <a:pt x="1588" y="6324"/>
                </a:lnTo>
                <a:lnTo>
                  <a:pt x="1557" y="6299"/>
                </a:lnTo>
                <a:lnTo>
                  <a:pt x="1531" y="6254"/>
                </a:lnTo>
                <a:lnTo>
                  <a:pt x="1515" y="6078"/>
                </a:lnTo>
                <a:lnTo>
                  <a:pt x="1495" y="6014"/>
                </a:lnTo>
                <a:lnTo>
                  <a:pt x="1372" y="5891"/>
                </a:lnTo>
                <a:lnTo>
                  <a:pt x="1352" y="5856"/>
                </a:lnTo>
                <a:lnTo>
                  <a:pt x="1332" y="5799"/>
                </a:lnTo>
                <a:lnTo>
                  <a:pt x="1332" y="5721"/>
                </a:lnTo>
                <a:lnTo>
                  <a:pt x="1374" y="5597"/>
                </a:lnTo>
                <a:lnTo>
                  <a:pt x="1364" y="5554"/>
                </a:lnTo>
                <a:lnTo>
                  <a:pt x="1337" y="5513"/>
                </a:lnTo>
                <a:lnTo>
                  <a:pt x="1268" y="5474"/>
                </a:lnTo>
                <a:lnTo>
                  <a:pt x="1150" y="5460"/>
                </a:lnTo>
                <a:lnTo>
                  <a:pt x="973" y="5370"/>
                </a:lnTo>
                <a:lnTo>
                  <a:pt x="953" y="5365"/>
                </a:lnTo>
                <a:lnTo>
                  <a:pt x="867" y="5375"/>
                </a:lnTo>
                <a:lnTo>
                  <a:pt x="829" y="5372"/>
                </a:lnTo>
                <a:lnTo>
                  <a:pt x="790" y="5340"/>
                </a:lnTo>
                <a:lnTo>
                  <a:pt x="742" y="5285"/>
                </a:lnTo>
                <a:lnTo>
                  <a:pt x="679" y="5157"/>
                </a:lnTo>
                <a:lnTo>
                  <a:pt x="631" y="5114"/>
                </a:lnTo>
                <a:lnTo>
                  <a:pt x="592" y="5099"/>
                </a:lnTo>
                <a:lnTo>
                  <a:pt x="563" y="5110"/>
                </a:lnTo>
                <a:lnTo>
                  <a:pt x="541" y="5096"/>
                </a:lnTo>
                <a:lnTo>
                  <a:pt x="524" y="5034"/>
                </a:lnTo>
                <a:lnTo>
                  <a:pt x="532" y="4890"/>
                </a:lnTo>
                <a:lnTo>
                  <a:pt x="508" y="4751"/>
                </a:lnTo>
                <a:lnTo>
                  <a:pt x="491" y="4676"/>
                </a:lnTo>
                <a:lnTo>
                  <a:pt x="465" y="4635"/>
                </a:lnTo>
                <a:lnTo>
                  <a:pt x="421" y="4583"/>
                </a:lnTo>
                <a:lnTo>
                  <a:pt x="407" y="4552"/>
                </a:lnTo>
                <a:lnTo>
                  <a:pt x="398" y="4512"/>
                </a:lnTo>
                <a:lnTo>
                  <a:pt x="391" y="4420"/>
                </a:lnTo>
                <a:lnTo>
                  <a:pt x="383" y="4379"/>
                </a:lnTo>
                <a:lnTo>
                  <a:pt x="370" y="4344"/>
                </a:lnTo>
                <a:lnTo>
                  <a:pt x="359" y="4298"/>
                </a:lnTo>
                <a:lnTo>
                  <a:pt x="357" y="4238"/>
                </a:lnTo>
                <a:lnTo>
                  <a:pt x="383" y="4130"/>
                </a:lnTo>
                <a:lnTo>
                  <a:pt x="412" y="4063"/>
                </a:lnTo>
                <a:lnTo>
                  <a:pt x="558" y="3909"/>
                </a:lnTo>
                <a:lnTo>
                  <a:pt x="955" y="3506"/>
                </a:lnTo>
                <a:lnTo>
                  <a:pt x="1044" y="3376"/>
                </a:lnTo>
                <a:lnTo>
                  <a:pt x="1092" y="3334"/>
                </a:lnTo>
                <a:lnTo>
                  <a:pt x="1204" y="3262"/>
                </a:lnTo>
                <a:lnTo>
                  <a:pt x="1243" y="3211"/>
                </a:lnTo>
                <a:lnTo>
                  <a:pt x="1263" y="3165"/>
                </a:lnTo>
                <a:lnTo>
                  <a:pt x="1279" y="3139"/>
                </a:lnTo>
                <a:lnTo>
                  <a:pt x="1311" y="3142"/>
                </a:lnTo>
                <a:lnTo>
                  <a:pt x="1469" y="3312"/>
                </a:lnTo>
                <a:lnTo>
                  <a:pt x="1494" y="3325"/>
                </a:lnTo>
                <a:lnTo>
                  <a:pt x="1526" y="3313"/>
                </a:lnTo>
                <a:lnTo>
                  <a:pt x="1569" y="3248"/>
                </a:lnTo>
                <a:lnTo>
                  <a:pt x="1614" y="3157"/>
                </a:lnTo>
                <a:lnTo>
                  <a:pt x="1732" y="3127"/>
                </a:lnTo>
                <a:lnTo>
                  <a:pt x="2122" y="3146"/>
                </a:lnTo>
                <a:lnTo>
                  <a:pt x="2097" y="3064"/>
                </a:lnTo>
                <a:lnTo>
                  <a:pt x="2095" y="3047"/>
                </a:lnTo>
                <a:lnTo>
                  <a:pt x="2098" y="3011"/>
                </a:lnTo>
                <a:lnTo>
                  <a:pt x="2123" y="2980"/>
                </a:lnTo>
                <a:lnTo>
                  <a:pt x="2228" y="2947"/>
                </a:lnTo>
                <a:lnTo>
                  <a:pt x="2268" y="2920"/>
                </a:lnTo>
                <a:lnTo>
                  <a:pt x="2297" y="2878"/>
                </a:lnTo>
                <a:lnTo>
                  <a:pt x="2357" y="2743"/>
                </a:lnTo>
                <a:lnTo>
                  <a:pt x="2374" y="2695"/>
                </a:lnTo>
                <a:lnTo>
                  <a:pt x="2375" y="2673"/>
                </a:lnTo>
                <a:lnTo>
                  <a:pt x="2367" y="2646"/>
                </a:lnTo>
                <a:lnTo>
                  <a:pt x="2358" y="2621"/>
                </a:lnTo>
                <a:lnTo>
                  <a:pt x="2355" y="2600"/>
                </a:lnTo>
                <a:lnTo>
                  <a:pt x="2359" y="2568"/>
                </a:lnTo>
                <a:lnTo>
                  <a:pt x="2369" y="2534"/>
                </a:lnTo>
                <a:lnTo>
                  <a:pt x="2386" y="2501"/>
                </a:lnTo>
                <a:lnTo>
                  <a:pt x="2404" y="2471"/>
                </a:lnTo>
                <a:lnTo>
                  <a:pt x="2433" y="2442"/>
                </a:lnTo>
                <a:lnTo>
                  <a:pt x="2473" y="2419"/>
                </a:lnTo>
                <a:lnTo>
                  <a:pt x="2549" y="2408"/>
                </a:lnTo>
                <a:lnTo>
                  <a:pt x="2589" y="2418"/>
                </a:lnTo>
                <a:lnTo>
                  <a:pt x="2614" y="2440"/>
                </a:lnTo>
                <a:lnTo>
                  <a:pt x="2619" y="2455"/>
                </a:lnTo>
                <a:lnTo>
                  <a:pt x="2623" y="2484"/>
                </a:lnTo>
                <a:lnTo>
                  <a:pt x="2626" y="2501"/>
                </a:lnTo>
                <a:lnTo>
                  <a:pt x="2640" y="2527"/>
                </a:lnTo>
                <a:lnTo>
                  <a:pt x="2660" y="2550"/>
                </a:lnTo>
                <a:lnTo>
                  <a:pt x="2691" y="2562"/>
                </a:lnTo>
                <a:lnTo>
                  <a:pt x="2766" y="2561"/>
                </a:lnTo>
                <a:lnTo>
                  <a:pt x="2822" y="2531"/>
                </a:lnTo>
                <a:lnTo>
                  <a:pt x="3157" y="2266"/>
                </a:lnTo>
                <a:lnTo>
                  <a:pt x="3192" y="2256"/>
                </a:lnTo>
                <a:lnTo>
                  <a:pt x="3226" y="2238"/>
                </a:lnTo>
                <a:lnTo>
                  <a:pt x="3251" y="2204"/>
                </a:lnTo>
                <a:lnTo>
                  <a:pt x="3274" y="2106"/>
                </a:lnTo>
                <a:lnTo>
                  <a:pt x="3283" y="2041"/>
                </a:lnTo>
                <a:lnTo>
                  <a:pt x="3307" y="1994"/>
                </a:lnTo>
                <a:lnTo>
                  <a:pt x="3344" y="1942"/>
                </a:lnTo>
                <a:lnTo>
                  <a:pt x="3479" y="1840"/>
                </a:lnTo>
                <a:lnTo>
                  <a:pt x="3546" y="1801"/>
                </a:lnTo>
                <a:lnTo>
                  <a:pt x="3568" y="1780"/>
                </a:lnTo>
                <a:lnTo>
                  <a:pt x="3584" y="1753"/>
                </a:lnTo>
                <a:lnTo>
                  <a:pt x="3592" y="1707"/>
                </a:lnTo>
                <a:lnTo>
                  <a:pt x="3616" y="1661"/>
                </a:lnTo>
                <a:lnTo>
                  <a:pt x="3744" y="1547"/>
                </a:lnTo>
                <a:lnTo>
                  <a:pt x="3798" y="1455"/>
                </a:lnTo>
                <a:lnTo>
                  <a:pt x="3881" y="1175"/>
                </a:lnTo>
                <a:lnTo>
                  <a:pt x="3902" y="1089"/>
                </a:lnTo>
                <a:lnTo>
                  <a:pt x="3914" y="1002"/>
                </a:lnTo>
                <a:lnTo>
                  <a:pt x="3912" y="961"/>
                </a:lnTo>
                <a:lnTo>
                  <a:pt x="3906" y="929"/>
                </a:lnTo>
                <a:lnTo>
                  <a:pt x="3900" y="909"/>
                </a:lnTo>
                <a:lnTo>
                  <a:pt x="3877" y="865"/>
                </a:lnTo>
                <a:lnTo>
                  <a:pt x="3873" y="852"/>
                </a:lnTo>
                <a:lnTo>
                  <a:pt x="3872" y="839"/>
                </a:lnTo>
                <a:lnTo>
                  <a:pt x="3872" y="818"/>
                </a:lnTo>
                <a:lnTo>
                  <a:pt x="3877" y="791"/>
                </a:lnTo>
                <a:lnTo>
                  <a:pt x="3905" y="776"/>
                </a:lnTo>
                <a:lnTo>
                  <a:pt x="3958" y="760"/>
                </a:lnTo>
                <a:lnTo>
                  <a:pt x="4077" y="757"/>
                </a:lnTo>
                <a:lnTo>
                  <a:pt x="4185" y="729"/>
                </a:lnTo>
                <a:lnTo>
                  <a:pt x="4243" y="697"/>
                </a:lnTo>
                <a:lnTo>
                  <a:pt x="4315" y="716"/>
                </a:lnTo>
                <a:lnTo>
                  <a:pt x="4688" y="960"/>
                </a:lnTo>
                <a:lnTo>
                  <a:pt x="4965" y="1243"/>
                </a:lnTo>
                <a:lnTo>
                  <a:pt x="5061" y="1256"/>
                </a:lnTo>
                <a:lnTo>
                  <a:pt x="5302" y="1238"/>
                </a:lnTo>
                <a:lnTo>
                  <a:pt x="5337" y="1225"/>
                </a:lnTo>
                <a:lnTo>
                  <a:pt x="5714" y="993"/>
                </a:lnTo>
                <a:lnTo>
                  <a:pt x="5777" y="980"/>
                </a:lnTo>
                <a:lnTo>
                  <a:pt x="5824" y="984"/>
                </a:lnTo>
                <a:lnTo>
                  <a:pt x="5932" y="1131"/>
                </a:lnTo>
                <a:lnTo>
                  <a:pt x="5958" y="1153"/>
                </a:lnTo>
                <a:lnTo>
                  <a:pt x="5987" y="1168"/>
                </a:lnTo>
                <a:lnTo>
                  <a:pt x="6023" y="1148"/>
                </a:lnTo>
                <a:lnTo>
                  <a:pt x="6050" y="1097"/>
                </a:lnTo>
                <a:lnTo>
                  <a:pt x="6066" y="965"/>
                </a:lnTo>
                <a:lnTo>
                  <a:pt x="6056" y="906"/>
                </a:lnTo>
                <a:lnTo>
                  <a:pt x="6041" y="867"/>
                </a:lnTo>
                <a:lnTo>
                  <a:pt x="6028" y="854"/>
                </a:lnTo>
                <a:lnTo>
                  <a:pt x="5952" y="748"/>
                </a:lnTo>
                <a:lnTo>
                  <a:pt x="5907" y="646"/>
                </a:lnTo>
                <a:lnTo>
                  <a:pt x="5873" y="586"/>
                </a:lnTo>
                <a:lnTo>
                  <a:pt x="5861" y="558"/>
                </a:lnTo>
                <a:lnTo>
                  <a:pt x="5865" y="524"/>
                </a:lnTo>
                <a:lnTo>
                  <a:pt x="5878" y="465"/>
                </a:lnTo>
                <a:lnTo>
                  <a:pt x="6014" y="270"/>
                </a:lnTo>
                <a:lnTo>
                  <a:pt x="6394" y="0"/>
                </a:lnTo>
                <a:lnTo>
                  <a:pt x="6518" y="96"/>
                </a:lnTo>
                <a:lnTo>
                  <a:pt x="7220" y="74"/>
                </a:lnTo>
                <a:lnTo>
                  <a:pt x="7274" y="93"/>
                </a:lnTo>
                <a:lnTo>
                  <a:pt x="7340" y="129"/>
                </a:lnTo>
                <a:lnTo>
                  <a:pt x="7509" y="268"/>
                </a:lnTo>
                <a:lnTo>
                  <a:pt x="7572" y="299"/>
                </a:lnTo>
                <a:lnTo>
                  <a:pt x="7611" y="311"/>
                </a:lnTo>
                <a:lnTo>
                  <a:pt x="7805" y="306"/>
                </a:lnTo>
                <a:lnTo>
                  <a:pt x="7902" y="426"/>
                </a:lnTo>
                <a:lnTo>
                  <a:pt x="8162" y="559"/>
                </a:lnTo>
                <a:lnTo>
                  <a:pt x="8265" y="562"/>
                </a:lnTo>
                <a:lnTo>
                  <a:pt x="8299" y="596"/>
                </a:lnTo>
                <a:lnTo>
                  <a:pt x="8328" y="654"/>
                </a:lnTo>
                <a:lnTo>
                  <a:pt x="8366" y="784"/>
                </a:lnTo>
                <a:lnTo>
                  <a:pt x="8379" y="860"/>
                </a:lnTo>
                <a:lnTo>
                  <a:pt x="8378" y="926"/>
                </a:lnTo>
                <a:lnTo>
                  <a:pt x="8345" y="976"/>
                </a:lnTo>
                <a:lnTo>
                  <a:pt x="8312" y="998"/>
                </a:lnTo>
                <a:lnTo>
                  <a:pt x="8274" y="1001"/>
                </a:lnTo>
                <a:lnTo>
                  <a:pt x="8245" y="989"/>
                </a:lnTo>
                <a:lnTo>
                  <a:pt x="8187" y="950"/>
                </a:lnTo>
                <a:lnTo>
                  <a:pt x="8157" y="940"/>
                </a:lnTo>
                <a:lnTo>
                  <a:pt x="8123" y="939"/>
                </a:lnTo>
                <a:lnTo>
                  <a:pt x="8096" y="955"/>
                </a:lnTo>
                <a:lnTo>
                  <a:pt x="8076" y="980"/>
                </a:lnTo>
                <a:lnTo>
                  <a:pt x="8062" y="1016"/>
                </a:lnTo>
                <a:lnTo>
                  <a:pt x="8067" y="1102"/>
                </a:lnTo>
                <a:lnTo>
                  <a:pt x="8095" y="1227"/>
                </a:lnTo>
                <a:lnTo>
                  <a:pt x="8179" y="1493"/>
                </a:lnTo>
                <a:lnTo>
                  <a:pt x="8227" y="1602"/>
                </a:lnTo>
                <a:lnTo>
                  <a:pt x="8270" y="1671"/>
                </a:lnTo>
                <a:lnTo>
                  <a:pt x="8297" y="1691"/>
                </a:lnTo>
                <a:lnTo>
                  <a:pt x="8322" y="1713"/>
                </a:lnTo>
                <a:lnTo>
                  <a:pt x="8338" y="1758"/>
                </a:lnTo>
                <a:lnTo>
                  <a:pt x="8345" y="1821"/>
                </a:lnTo>
                <a:lnTo>
                  <a:pt x="8326" y="2068"/>
                </a:lnTo>
                <a:lnTo>
                  <a:pt x="8327" y="2111"/>
                </a:lnTo>
                <a:lnTo>
                  <a:pt x="8337" y="2154"/>
                </a:lnTo>
                <a:lnTo>
                  <a:pt x="8354" y="2216"/>
                </a:lnTo>
                <a:lnTo>
                  <a:pt x="8447" y="2451"/>
                </a:lnTo>
                <a:lnTo>
                  <a:pt x="8520" y="2569"/>
                </a:lnTo>
                <a:lnTo>
                  <a:pt x="8531" y="2615"/>
                </a:lnTo>
                <a:lnTo>
                  <a:pt x="8533" y="2674"/>
                </a:lnTo>
                <a:lnTo>
                  <a:pt x="8485" y="2963"/>
                </a:lnTo>
                <a:lnTo>
                  <a:pt x="8476" y="3077"/>
                </a:lnTo>
                <a:lnTo>
                  <a:pt x="8476" y="3207"/>
                </a:lnTo>
                <a:lnTo>
                  <a:pt x="8539" y="3354"/>
                </a:lnTo>
                <a:lnTo>
                  <a:pt x="8746" y="3498"/>
                </a:lnTo>
                <a:lnTo>
                  <a:pt x="9952" y="3679"/>
                </a:lnTo>
                <a:lnTo>
                  <a:pt x="10283" y="3671"/>
                </a:lnTo>
                <a:lnTo>
                  <a:pt x="11006" y="3802"/>
                </a:lnTo>
                <a:lnTo>
                  <a:pt x="11208" y="3886"/>
                </a:lnTo>
                <a:lnTo>
                  <a:pt x="11616" y="4280"/>
                </a:lnTo>
                <a:lnTo>
                  <a:pt x="11829" y="4773"/>
                </a:lnTo>
                <a:lnTo>
                  <a:pt x="12277" y="5590"/>
                </a:lnTo>
                <a:lnTo>
                  <a:pt x="12211" y="5777"/>
                </a:lnTo>
                <a:lnTo>
                  <a:pt x="12139" y="5908"/>
                </a:lnTo>
                <a:lnTo>
                  <a:pt x="12047" y="6012"/>
                </a:lnTo>
                <a:lnTo>
                  <a:pt x="11850" y="6150"/>
                </a:lnTo>
                <a:lnTo>
                  <a:pt x="11501" y="6220"/>
                </a:lnTo>
                <a:lnTo>
                  <a:pt x="11455" y="6243"/>
                </a:lnTo>
                <a:lnTo>
                  <a:pt x="11408" y="6305"/>
                </a:lnTo>
                <a:lnTo>
                  <a:pt x="11383" y="6353"/>
                </a:lnTo>
                <a:lnTo>
                  <a:pt x="11350" y="6429"/>
                </a:lnTo>
                <a:lnTo>
                  <a:pt x="11374" y="6504"/>
                </a:lnTo>
                <a:lnTo>
                  <a:pt x="11439" y="6610"/>
                </a:lnTo>
                <a:lnTo>
                  <a:pt x="11615" y="6752"/>
                </a:lnTo>
                <a:lnTo>
                  <a:pt x="11783" y="6831"/>
                </a:lnTo>
                <a:lnTo>
                  <a:pt x="11863" y="6939"/>
                </a:lnTo>
                <a:lnTo>
                  <a:pt x="12030" y="7290"/>
                </a:lnTo>
                <a:lnTo>
                  <a:pt x="12073" y="7488"/>
                </a:lnTo>
                <a:lnTo>
                  <a:pt x="12079" y="7534"/>
                </a:lnTo>
                <a:lnTo>
                  <a:pt x="12086" y="7603"/>
                </a:lnTo>
                <a:lnTo>
                  <a:pt x="12090" y="7685"/>
                </a:lnTo>
                <a:lnTo>
                  <a:pt x="12087" y="7753"/>
                </a:lnTo>
                <a:lnTo>
                  <a:pt x="12076" y="7784"/>
                </a:lnTo>
                <a:lnTo>
                  <a:pt x="12046" y="7802"/>
                </a:lnTo>
                <a:lnTo>
                  <a:pt x="12020" y="7809"/>
                </a:lnTo>
                <a:lnTo>
                  <a:pt x="12007" y="7833"/>
                </a:lnTo>
                <a:lnTo>
                  <a:pt x="12001" y="7858"/>
                </a:lnTo>
                <a:lnTo>
                  <a:pt x="12027" y="8028"/>
                </a:lnTo>
                <a:lnTo>
                  <a:pt x="12056" y="8138"/>
                </a:lnTo>
                <a:lnTo>
                  <a:pt x="12068" y="8171"/>
                </a:lnTo>
                <a:lnTo>
                  <a:pt x="12086" y="8213"/>
                </a:lnTo>
                <a:lnTo>
                  <a:pt x="12105" y="8238"/>
                </a:lnTo>
                <a:lnTo>
                  <a:pt x="12132" y="8261"/>
                </a:lnTo>
                <a:lnTo>
                  <a:pt x="12218" y="8313"/>
                </a:lnTo>
                <a:lnTo>
                  <a:pt x="12261" y="8331"/>
                </a:lnTo>
                <a:lnTo>
                  <a:pt x="12688" y="8358"/>
                </a:lnTo>
                <a:lnTo>
                  <a:pt x="12720" y="8349"/>
                </a:lnTo>
                <a:lnTo>
                  <a:pt x="12749" y="8332"/>
                </a:lnTo>
                <a:lnTo>
                  <a:pt x="12775" y="8310"/>
                </a:lnTo>
                <a:lnTo>
                  <a:pt x="12840" y="8238"/>
                </a:lnTo>
                <a:lnTo>
                  <a:pt x="12893" y="8201"/>
                </a:lnTo>
                <a:lnTo>
                  <a:pt x="12927" y="8190"/>
                </a:lnTo>
                <a:lnTo>
                  <a:pt x="13287" y="8253"/>
                </a:lnTo>
                <a:lnTo>
                  <a:pt x="13491" y="8239"/>
                </a:lnTo>
                <a:lnTo>
                  <a:pt x="13647" y="8261"/>
                </a:lnTo>
                <a:lnTo>
                  <a:pt x="13704" y="8253"/>
                </a:lnTo>
                <a:lnTo>
                  <a:pt x="13768" y="8221"/>
                </a:lnTo>
                <a:lnTo>
                  <a:pt x="13924" y="8176"/>
                </a:lnTo>
                <a:lnTo>
                  <a:pt x="13961" y="8185"/>
                </a:lnTo>
                <a:lnTo>
                  <a:pt x="14006" y="8209"/>
                </a:lnTo>
                <a:lnTo>
                  <a:pt x="14127" y="8318"/>
                </a:lnTo>
                <a:lnTo>
                  <a:pt x="14163" y="8372"/>
                </a:lnTo>
                <a:lnTo>
                  <a:pt x="14181" y="8438"/>
                </a:lnTo>
                <a:lnTo>
                  <a:pt x="14182" y="8583"/>
                </a:lnTo>
                <a:lnTo>
                  <a:pt x="14192" y="8738"/>
                </a:lnTo>
                <a:lnTo>
                  <a:pt x="14260" y="8883"/>
                </a:lnTo>
                <a:lnTo>
                  <a:pt x="14283" y="8995"/>
                </a:lnTo>
                <a:lnTo>
                  <a:pt x="14326" y="9063"/>
                </a:lnTo>
                <a:lnTo>
                  <a:pt x="14373" y="9160"/>
                </a:lnTo>
                <a:lnTo>
                  <a:pt x="14384" y="9201"/>
                </a:lnTo>
                <a:lnTo>
                  <a:pt x="14403" y="9330"/>
                </a:lnTo>
                <a:lnTo>
                  <a:pt x="14414" y="9366"/>
                </a:lnTo>
                <a:lnTo>
                  <a:pt x="14433" y="9404"/>
                </a:lnTo>
                <a:lnTo>
                  <a:pt x="14466" y="9445"/>
                </a:lnTo>
                <a:lnTo>
                  <a:pt x="14520" y="9487"/>
                </a:lnTo>
                <a:lnTo>
                  <a:pt x="14575" y="9515"/>
                </a:lnTo>
                <a:lnTo>
                  <a:pt x="14675" y="9421"/>
                </a:lnTo>
                <a:lnTo>
                  <a:pt x="15303" y="9364"/>
                </a:lnTo>
                <a:lnTo>
                  <a:pt x="15374" y="9345"/>
                </a:lnTo>
                <a:lnTo>
                  <a:pt x="15465" y="9367"/>
                </a:lnTo>
                <a:lnTo>
                  <a:pt x="15635" y="9527"/>
                </a:lnTo>
                <a:lnTo>
                  <a:pt x="16017" y="9738"/>
                </a:lnTo>
                <a:lnTo>
                  <a:pt x="16085" y="9811"/>
                </a:lnTo>
                <a:lnTo>
                  <a:pt x="16131" y="9870"/>
                </a:lnTo>
                <a:lnTo>
                  <a:pt x="16167" y="9983"/>
                </a:lnTo>
                <a:lnTo>
                  <a:pt x="16177" y="10046"/>
                </a:lnTo>
                <a:lnTo>
                  <a:pt x="16215" y="10110"/>
                </a:lnTo>
                <a:lnTo>
                  <a:pt x="16246" y="10147"/>
                </a:lnTo>
                <a:lnTo>
                  <a:pt x="16500" y="10317"/>
                </a:lnTo>
                <a:lnTo>
                  <a:pt x="16515" y="10418"/>
                </a:lnTo>
                <a:lnTo>
                  <a:pt x="16517" y="10450"/>
                </a:lnTo>
                <a:lnTo>
                  <a:pt x="16538" y="10476"/>
                </a:lnTo>
                <a:lnTo>
                  <a:pt x="16587" y="10480"/>
                </a:lnTo>
                <a:lnTo>
                  <a:pt x="16854" y="10439"/>
                </a:lnTo>
                <a:lnTo>
                  <a:pt x="16994" y="10388"/>
                </a:lnTo>
                <a:lnTo>
                  <a:pt x="17021" y="10371"/>
                </a:lnTo>
                <a:lnTo>
                  <a:pt x="17081" y="10373"/>
                </a:lnTo>
                <a:lnTo>
                  <a:pt x="17490" y="10548"/>
                </a:lnTo>
                <a:lnTo>
                  <a:pt x="17531" y="10550"/>
                </a:lnTo>
                <a:lnTo>
                  <a:pt x="17578" y="10538"/>
                </a:lnTo>
                <a:lnTo>
                  <a:pt x="17650" y="10487"/>
                </a:lnTo>
                <a:lnTo>
                  <a:pt x="17714" y="10412"/>
                </a:lnTo>
                <a:lnTo>
                  <a:pt x="17750" y="10413"/>
                </a:lnTo>
                <a:lnTo>
                  <a:pt x="17795" y="10435"/>
                </a:lnTo>
                <a:lnTo>
                  <a:pt x="17938" y="10609"/>
                </a:lnTo>
                <a:lnTo>
                  <a:pt x="17996" y="10663"/>
                </a:lnTo>
                <a:lnTo>
                  <a:pt x="18053" y="10792"/>
                </a:lnTo>
                <a:lnTo>
                  <a:pt x="18117" y="10799"/>
                </a:lnTo>
                <a:lnTo>
                  <a:pt x="18259" y="10656"/>
                </a:lnTo>
                <a:lnTo>
                  <a:pt x="18228" y="10526"/>
                </a:lnTo>
                <a:lnTo>
                  <a:pt x="18244" y="10402"/>
                </a:lnTo>
                <a:lnTo>
                  <a:pt x="18466" y="10064"/>
                </a:lnTo>
                <a:lnTo>
                  <a:pt x="18517" y="9978"/>
                </a:lnTo>
                <a:lnTo>
                  <a:pt x="18699" y="9562"/>
                </a:lnTo>
                <a:lnTo>
                  <a:pt x="18704" y="9514"/>
                </a:lnTo>
                <a:lnTo>
                  <a:pt x="18699" y="9456"/>
                </a:lnTo>
                <a:lnTo>
                  <a:pt x="18663" y="9360"/>
                </a:lnTo>
                <a:lnTo>
                  <a:pt x="18632" y="9314"/>
                </a:lnTo>
                <a:lnTo>
                  <a:pt x="18598" y="9281"/>
                </a:lnTo>
                <a:lnTo>
                  <a:pt x="18473" y="9216"/>
                </a:lnTo>
                <a:lnTo>
                  <a:pt x="18456" y="9164"/>
                </a:lnTo>
                <a:lnTo>
                  <a:pt x="18458" y="9066"/>
                </a:lnTo>
                <a:lnTo>
                  <a:pt x="18496" y="8852"/>
                </a:lnTo>
                <a:lnTo>
                  <a:pt x="18620" y="8588"/>
                </a:lnTo>
                <a:lnTo>
                  <a:pt x="18631" y="8556"/>
                </a:lnTo>
                <a:cubicBezTo>
                  <a:pt x="18631" y="8556"/>
                  <a:pt x="18615" y="8441"/>
                  <a:pt x="18615" y="8441"/>
                </a:cubicBezTo>
                <a:close/>
              </a:path>
            </a:pathLst>
          </a:custGeom>
          <a:solidFill>
            <a:schemeClr val="accent2">
              <a:lumMod val="40000"/>
              <a:lumOff val="60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5" name="Shape 7"/>
          <p:cNvSpPr/>
          <p:nvPr/>
        </p:nvSpPr>
        <p:spPr>
          <a:xfrm>
            <a:off x="4823112" y="725917"/>
            <a:ext cx="2871256" cy="2745059"/>
          </a:xfrm>
          <a:custGeom>
            <a:avLst/>
            <a:gdLst/>
            <a:ahLst/>
            <a:cxnLst>
              <a:cxn ang="0">
                <a:pos x="wd2" y="hd2"/>
              </a:cxn>
              <a:cxn ang="5400000">
                <a:pos x="wd2" y="hd2"/>
              </a:cxn>
              <a:cxn ang="10800000">
                <a:pos x="wd2" y="hd2"/>
              </a:cxn>
              <a:cxn ang="16200000">
                <a:pos x="wd2" y="hd2"/>
              </a:cxn>
            </a:cxnLst>
            <a:rect l="0" t="0" r="r" b="b"/>
            <a:pathLst>
              <a:path w="21600" h="21600" extrusionOk="0">
                <a:moveTo>
                  <a:pt x="152" y="3725"/>
                </a:moveTo>
                <a:lnTo>
                  <a:pt x="128" y="3021"/>
                </a:lnTo>
                <a:lnTo>
                  <a:pt x="149" y="2969"/>
                </a:lnTo>
                <a:lnTo>
                  <a:pt x="160" y="2715"/>
                </a:lnTo>
                <a:lnTo>
                  <a:pt x="178" y="2621"/>
                </a:lnTo>
                <a:lnTo>
                  <a:pt x="215" y="2585"/>
                </a:lnTo>
                <a:lnTo>
                  <a:pt x="430" y="2428"/>
                </a:lnTo>
                <a:lnTo>
                  <a:pt x="476" y="2408"/>
                </a:lnTo>
                <a:lnTo>
                  <a:pt x="545" y="2405"/>
                </a:lnTo>
                <a:lnTo>
                  <a:pt x="604" y="2436"/>
                </a:lnTo>
                <a:lnTo>
                  <a:pt x="666" y="2548"/>
                </a:lnTo>
                <a:lnTo>
                  <a:pt x="713" y="2573"/>
                </a:lnTo>
                <a:lnTo>
                  <a:pt x="1203" y="2573"/>
                </a:lnTo>
                <a:lnTo>
                  <a:pt x="1311" y="2541"/>
                </a:lnTo>
                <a:lnTo>
                  <a:pt x="1506" y="2380"/>
                </a:lnTo>
                <a:lnTo>
                  <a:pt x="1618" y="2317"/>
                </a:lnTo>
                <a:lnTo>
                  <a:pt x="2506" y="2369"/>
                </a:lnTo>
                <a:lnTo>
                  <a:pt x="2685" y="2221"/>
                </a:lnTo>
                <a:lnTo>
                  <a:pt x="1135" y="2303"/>
                </a:lnTo>
                <a:lnTo>
                  <a:pt x="793" y="2213"/>
                </a:lnTo>
                <a:lnTo>
                  <a:pt x="551" y="1974"/>
                </a:lnTo>
                <a:lnTo>
                  <a:pt x="593" y="1515"/>
                </a:lnTo>
                <a:lnTo>
                  <a:pt x="531" y="1277"/>
                </a:lnTo>
                <a:lnTo>
                  <a:pt x="604" y="1016"/>
                </a:lnTo>
                <a:lnTo>
                  <a:pt x="739" y="806"/>
                </a:lnTo>
                <a:lnTo>
                  <a:pt x="1028" y="636"/>
                </a:lnTo>
                <a:lnTo>
                  <a:pt x="1092" y="457"/>
                </a:lnTo>
                <a:lnTo>
                  <a:pt x="1034" y="300"/>
                </a:lnTo>
                <a:lnTo>
                  <a:pt x="836" y="279"/>
                </a:lnTo>
                <a:lnTo>
                  <a:pt x="892" y="214"/>
                </a:lnTo>
                <a:lnTo>
                  <a:pt x="1326" y="190"/>
                </a:lnTo>
                <a:lnTo>
                  <a:pt x="988" y="0"/>
                </a:lnTo>
                <a:lnTo>
                  <a:pt x="688" y="393"/>
                </a:lnTo>
                <a:lnTo>
                  <a:pt x="151" y="1976"/>
                </a:lnTo>
                <a:lnTo>
                  <a:pt x="83" y="2251"/>
                </a:lnTo>
                <a:lnTo>
                  <a:pt x="0" y="3650"/>
                </a:lnTo>
                <a:lnTo>
                  <a:pt x="6" y="3988"/>
                </a:lnTo>
                <a:lnTo>
                  <a:pt x="53" y="4170"/>
                </a:lnTo>
                <a:lnTo>
                  <a:pt x="98" y="4131"/>
                </a:lnTo>
                <a:lnTo>
                  <a:pt x="134" y="3954"/>
                </a:lnTo>
                <a:cubicBezTo>
                  <a:pt x="134" y="3954"/>
                  <a:pt x="152" y="3725"/>
                  <a:pt x="152" y="3725"/>
                </a:cubicBezTo>
                <a:close/>
                <a:moveTo>
                  <a:pt x="19606" y="8965"/>
                </a:moveTo>
                <a:lnTo>
                  <a:pt x="19440" y="8843"/>
                </a:lnTo>
                <a:lnTo>
                  <a:pt x="19317" y="8886"/>
                </a:lnTo>
                <a:lnTo>
                  <a:pt x="19193" y="8827"/>
                </a:lnTo>
                <a:lnTo>
                  <a:pt x="19372" y="8826"/>
                </a:lnTo>
                <a:lnTo>
                  <a:pt x="19499" y="8819"/>
                </a:lnTo>
                <a:lnTo>
                  <a:pt x="19499" y="8733"/>
                </a:lnTo>
                <a:lnTo>
                  <a:pt x="18905" y="8813"/>
                </a:lnTo>
                <a:lnTo>
                  <a:pt x="18660" y="8921"/>
                </a:lnTo>
                <a:lnTo>
                  <a:pt x="18426" y="9080"/>
                </a:lnTo>
                <a:lnTo>
                  <a:pt x="18020" y="9477"/>
                </a:lnTo>
                <a:lnTo>
                  <a:pt x="17781" y="9633"/>
                </a:lnTo>
                <a:lnTo>
                  <a:pt x="17455" y="9696"/>
                </a:lnTo>
                <a:lnTo>
                  <a:pt x="17162" y="9619"/>
                </a:lnTo>
                <a:lnTo>
                  <a:pt x="16528" y="8993"/>
                </a:lnTo>
                <a:lnTo>
                  <a:pt x="15407" y="8471"/>
                </a:lnTo>
                <a:lnTo>
                  <a:pt x="14977" y="8110"/>
                </a:lnTo>
                <a:lnTo>
                  <a:pt x="14820" y="8028"/>
                </a:lnTo>
                <a:lnTo>
                  <a:pt x="14518" y="8000"/>
                </a:lnTo>
                <a:lnTo>
                  <a:pt x="14436" y="8028"/>
                </a:lnTo>
                <a:lnTo>
                  <a:pt x="14370" y="8097"/>
                </a:lnTo>
                <a:lnTo>
                  <a:pt x="14333" y="8168"/>
                </a:lnTo>
                <a:lnTo>
                  <a:pt x="14286" y="8237"/>
                </a:lnTo>
                <a:lnTo>
                  <a:pt x="14189" y="8297"/>
                </a:lnTo>
                <a:lnTo>
                  <a:pt x="13920" y="8327"/>
                </a:lnTo>
                <a:lnTo>
                  <a:pt x="13849" y="8376"/>
                </a:lnTo>
                <a:lnTo>
                  <a:pt x="13798" y="8483"/>
                </a:lnTo>
                <a:lnTo>
                  <a:pt x="13703" y="8906"/>
                </a:lnTo>
                <a:lnTo>
                  <a:pt x="13536" y="9302"/>
                </a:lnTo>
                <a:lnTo>
                  <a:pt x="13418" y="9454"/>
                </a:lnTo>
                <a:lnTo>
                  <a:pt x="13262" y="9515"/>
                </a:lnTo>
                <a:lnTo>
                  <a:pt x="13332" y="9393"/>
                </a:lnTo>
                <a:lnTo>
                  <a:pt x="13360" y="9274"/>
                </a:lnTo>
                <a:lnTo>
                  <a:pt x="13338" y="9166"/>
                </a:lnTo>
                <a:lnTo>
                  <a:pt x="13262" y="9080"/>
                </a:lnTo>
                <a:lnTo>
                  <a:pt x="13309" y="8996"/>
                </a:lnTo>
                <a:lnTo>
                  <a:pt x="13306" y="8956"/>
                </a:lnTo>
                <a:lnTo>
                  <a:pt x="13281" y="8935"/>
                </a:lnTo>
                <a:lnTo>
                  <a:pt x="13262" y="8906"/>
                </a:lnTo>
                <a:lnTo>
                  <a:pt x="13385" y="8868"/>
                </a:lnTo>
                <a:lnTo>
                  <a:pt x="13514" y="8753"/>
                </a:lnTo>
                <a:lnTo>
                  <a:pt x="13614" y="8594"/>
                </a:lnTo>
                <a:lnTo>
                  <a:pt x="13655" y="8423"/>
                </a:lnTo>
                <a:lnTo>
                  <a:pt x="13618" y="8219"/>
                </a:lnTo>
                <a:lnTo>
                  <a:pt x="13561" y="8062"/>
                </a:lnTo>
                <a:lnTo>
                  <a:pt x="13563" y="7923"/>
                </a:lnTo>
                <a:lnTo>
                  <a:pt x="13703" y="7774"/>
                </a:lnTo>
                <a:lnTo>
                  <a:pt x="13273" y="7381"/>
                </a:lnTo>
                <a:lnTo>
                  <a:pt x="13141" y="7330"/>
                </a:lnTo>
                <a:lnTo>
                  <a:pt x="11423" y="7761"/>
                </a:lnTo>
                <a:lnTo>
                  <a:pt x="11117" y="7592"/>
                </a:lnTo>
                <a:lnTo>
                  <a:pt x="11117" y="7505"/>
                </a:lnTo>
                <a:lnTo>
                  <a:pt x="11414" y="7469"/>
                </a:lnTo>
                <a:lnTo>
                  <a:pt x="11723" y="7365"/>
                </a:lnTo>
                <a:lnTo>
                  <a:pt x="12008" y="7197"/>
                </a:lnTo>
                <a:lnTo>
                  <a:pt x="12237" y="6973"/>
                </a:lnTo>
                <a:lnTo>
                  <a:pt x="12328" y="6837"/>
                </a:lnTo>
                <a:lnTo>
                  <a:pt x="12396" y="6689"/>
                </a:lnTo>
                <a:lnTo>
                  <a:pt x="12445" y="6510"/>
                </a:lnTo>
                <a:lnTo>
                  <a:pt x="12481" y="6282"/>
                </a:lnTo>
                <a:lnTo>
                  <a:pt x="12521" y="5751"/>
                </a:lnTo>
                <a:lnTo>
                  <a:pt x="12518" y="5497"/>
                </a:lnTo>
                <a:lnTo>
                  <a:pt x="12481" y="5319"/>
                </a:lnTo>
                <a:lnTo>
                  <a:pt x="12531" y="5139"/>
                </a:lnTo>
                <a:lnTo>
                  <a:pt x="12492" y="5062"/>
                </a:lnTo>
                <a:lnTo>
                  <a:pt x="12411" y="5068"/>
                </a:lnTo>
                <a:lnTo>
                  <a:pt x="12335" y="5136"/>
                </a:lnTo>
                <a:lnTo>
                  <a:pt x="12227" y="4986"/>
                </a:lnTo>
                <a:lnTo>
                  <a:pt x="12041" y="4997"/>
                </a:lnTo>
                <a:lnTo>
                  <a:pt x="11857" y="5056"/>
                </a:lnTo>
                <a:lnTo>
                  <a:pt x="11752" y="5049"/>
                </a:lnTo>
                <a:lnTo>
                  <a:pt x="11755" y="4930"/>
                </a:lnTo>
                <a:lnTo>
                  <a:pt x="11773" y="4904"/>
                </a:lnTo>
                <a:lnTo>
                  <a:pt x="11804" y="4906"/>
                </a:lnTo>
                <a:lnTo>
                  <a:pt x="11849" y="4873"/>
                </a:lnTo>
                <a:lnTo>
                  <a:pt x="11872" y="4873"/>
                </a:lnTo>
                <a:lnTo>
                  <a:pt x="12048" y="4726"/>
                </a:lnTo>
                <a:lnTo>
                  <a:pt x="12043" y="4698"/>
                </a:lnTo>
                <a:lnTo>
                  <a:pt x="12111" y="4717"/>
                </a:lnTo>
                <a:lnTo>
                  <a:pt x="12198" y="4759"/>
                </a:lnTo>
                <a:lnTo>
                  <a:pt x="12292" y="4771"/>
                </a:lnTo>
                <a:lnTo>
                  <a:pt x="12383" y="4698"/>
                </a:lnTo>
                <a:lnTo>
                  <a:pt x="12251" y="4548"/>
                </a:lnTo>
                <a:lnTo>
                  <a:pt x="12186" y="4450"/>
                </a:lnTo>
                <a:lnTo>
                  <a:pt x="12141" y="4347"/>
                </a:lnTo>
                <a:lnTo>
                  <a:pt x="12043" y="3908"/>
                </a:lnTo>
                <a:lnTo>
                  <a:pt x="11881" y="3691"/>
                </a:lnTo>
                <a:lnTo>
                  <a:pt x="11650" y="3541"/>
                </a:lnTo>
                <a:lnTo>
                  <a:pt x="11482" y="3553"/>
                </a:lnTo>
                <a:lnTo>
                  <a:pt x="11510" y="3821"/>
                </a:lnTo>
                <a:lnTo>
                  <a:pt x="11186" y="3951"/>
                </a:lnTo>
                <a:lnTo>
                  <a:pt x="11000" y="3985"/>
                </a:lnTo>
                <a:lnTo>
                  <a:pt x="10918" y="3864"/>
                </a:lnTo>
                <a:lnTo>
                  <a:pt x="10844" y="3642"/>
                </a:lnTo>
                <a:lnTo>
                  <a:pt x="10676" y="3516"/>
                </a:lnTo>
                <a:lnTo>
                  <a:pt x="10491" y="3432"/>
                </a:lnTo>
                <a:lnTo>
                  <a:pt x="10366" y="3333"/>
                </a:lnTo>
                <a:lnTo>
                  <a:pt x="10071" y="3196"/>
                </a:lnTo>
                <a:lnTo>
                  <a:pt x="9634" y="3171"/>
                </a:lnTo>
                <a:lnTo>
                  <a:pt x="9289" y="3038"/>
                </a:lnTo>
                <a:lnTo>
                  <a:pt x="9267" y="2573"/>
                </a:lnTo>
                <a:lnTo>
                  <a:pt x="9174" y="2652"/>
                </a:lnTo>
                <a:lnTo>
                  <a:pt x="9084" y="2821"/>
                </a:lnTo>
                <a:lnTo>
                  <a:pt x="8911" y="2893"/>
                </a:lnTo>
                <a:lnTo>
                  <a:pt x="8776" y="3069"/>
                </a:lnTo>
                <a:lnTo>
                  <a:pt x="8353" y="3294"/>
                </a:lnTo>
                <a:lnTo>
                  <a:pt x="8245" y="3293"/>
                </a:lnTo>
                <a:lnTo>
                  <a:pt x="8141" y="3331"/>
                </a:lnTo>
                <a:lnTo>
                  <a:pt x="8019" y="3316"/>
                </a:lnTo>
                <a:lnTo>
                  <a:pt x="7877" y="3174"/>
                </a:lnTo>
                <a:lnTo>
                  <a:pt x="7748" y="3204"/>
                </a:lnTo>
                <a:lnTo>
                  <a:pt x="7670" y="3278"/>
                </a:lnTo>
                <a:lnTo>
                  <a:pt x="7569" y="3307"/>
                </a:lnTo>
                <a:lnTo>
                  <a:pt x="7500" y="3383"/>
                </a:lnTo>
                <a:lnTo>
                  <a:pt x="7393" y="3403"/>
                </a:lnTo>
                <a:lnTo>
                  <a:pt x="6873" y="3401"/>
                </a:lnTo>
                <a:lnTo>
                  <a:pt x="6748" y="3348"/>
                </a:lnTo>
                <a:lnTo>
                  <a:pt x="6696" y="3194"/>
                </a:lnTo>
                <a:lnTo>
                  <a:pt x="6675" y="3015"/>
                </a:lnTo>
                <a:lnTo>
                  <a:pt x="6643" y="2885"/>
                </a:lnTo>
                <a:lnTo>
                  <a:pt x="6523" y="2775"/>
                </a:lnTo>
                <a:lnTo>
                  <a:pt x="5015" y="2402"/>
                </a:lnTo>
                <a:lnTo>
                  <a:pt x="4457" y="2162"/>
                </a:lnTo>
                <a:lnTo>
                  <a:pt x="3889" y="2059"/>
                </a:lnTo>
                <a:lnTo>
                  <a:pt x="3723" y="2086"/>
                </a:lnTo>
                <a:lnTo>
                  <a:pt x="3238" y="2276"/>
                </a:lnTo>
                <a:lnTo>
                  <a:pt x="2976" y="2264"/>
                </a:lnTo>
                <a:lnTo>
                  <a:pt x="2731" y="2184"/>
                </a:lnTo>
                <a:lnTo>
                  <a:pt x="2634" y="2559"/>
                </a:lnTo>
                <a:lnTo>
                  <a:pt x="2601" y="2858"/>
                </a:lnTo>
                <a:lnTo>
                  <a:pt x="2641" y="3197"/>
                </a:lnTo>
                <a:lnTo>
                  <a:pt x="2738" y="3420"/>
                </a:lnTo>
                <a:lnTo>
                  <a:pt x="2876" y="3678"/>
                </a:lnTo>
                <a:lnTo>
                  <a:pt x="2969" y="3939"/>
                </a:lnTo>
                <a:lnTo>
                  <a:pt x="2929" y="4172"/>
                </a:lnTo>
                <a:lnTo>
                  <a:pt x="2929" y="4259"/>
                </a:lnTo>
                <a:lnTo>
                  <a:pt x="3169" y="4386"/>
                </a:lnTo>
                <a:lnTo>
                  <a:pt x="3554" y="4739"/>
                </a:lnTo>
                <a:lnTo>
                  <a:pt x="3758" y="4873"/>
                </a:lnTo>
                <a:lnTo>
                  <a:pt x="3851" y="5052"/>
                </a:lnTo>
                <a:lnTo>
                  <a:pt x="4098" y="5749"/>
                </a:lnTo>
                <a:lnTo>
                  <a:pt x="3855" y="5924"/>
                </a:lnTo>
                <a:lnTo>
                  <a:pt x="3904" y="6020"/>
                </a:lnTo>
                <a:lnTo>
                  <a:pt x="3983" y="5962"/>
                </a:lnTo>
                <a:lnTo>
                  <a:pt x="4134" y="5918"/>
                </a:lnTo>
                <a:lnTo>
                  <a:pt x="4280" y="5913"/>
                </a:lnTo>
                <a:lnTo>
                  <a:pt x="4346" y="5972"/>
                </a:lnTo>
                <a:lnTo>
                  <a:pt x="4380" y="6108"/>
                </a:lnTo>
                <a:lnTo>
                  <a:pt x="4463" y="6245"/>
                </a:lnTo>
                <a:lnTo>
                  <a:pt x="5044" y="6902"/>
                </a:lnTo>
                <a:lnTo>
                  <a:pt x="5224" y="7195"/>
                </a:lnTo>
                <a:lnTo>
                  <a:pt x="5224" y="7505"/>
                </a:lnTo>
                <a:lnTo>
                  <a:pt x="5176" y="7712"/>
                </a:lnTo>
                <a:lnTo>
                  <a:pt x="5058" y="7807"/>
                </a:lnTo>
                <a:lnTo>
                  <a:pt x="4782" y="7949"/>
                </a:lnTo>
                <a:lnTo>
                  <a:pt x="4482" y="8227"/>
                </a:lnTo>
                <a:lnTo>
                  <a:pt x="4333" y="8325"/>
                </a:lnTo>
                <a:lnTo>
                  <a:pt x="4151" y="8376"/>
                </a:lnTo>
                <a:lnTo>
                  <a:pt x="3370" y="8376"/>
                </a:lnTo>
                <a:lnTo>
                  <a:pt x="2794" y="8542"/>
                </a:lnTo>
                <a:lnTo>
                  <a:pt x="2641" y="8471"/>
                </a:lnTo>
                <a:lnTo>
                  <a:pt x="2571" y="8576"/>
                </a:lnTo>
                <a:lnTo>
                  <a:pt x="2505" y="8709"/>
                </a:lnTo>
                <a:lnTo>
                  <a:pt x="2484" y="8853"/>
                </a:lnTo>
                <a:lnTo>
                  <a:pt x="2544" y="8993"/>
                </a:lnTo>
                <a:lnTo>
                  <a:pt x="2658" y="8832"/>
                </a:lnTo>
                <a:lnTo>
                  <a:pt x="2752" y="8864"/>
                </a:lnTo>
                <a:lnTo>
                  <a:pt x="2849" y="8961"/>
                </a:lnTo>
                <a:lnTo>
                  <a:pt x="2977" y="8993"/>
                </a:lnTo>
                <a:lnTo>
                  <a:pt x="2977" y="9080"/>
                </a:lnTo>
                <a:lnTo>
                  <a:pt x="2809" y="9072"/>
                </a:lnTo>
                <a:lnTo>
                  <a:pt x="2592" y="9117"/>
                </a:lnTo>
                <a:lnTo>
                  <a:pt x="2397" y="9210"/>
                </a:lnTo>
                <a:lnTo>
                  <a:pt x="2297" y="9341"/>
                </a:lnTo>
                <a:lnTo>
                  <a:pt x="2317" y="9672"/>
                </a:lnTo>
                <a:lnTo>
                  <a:pt x="2464" y="9952"/>
                </a:lnTo>
                <a:lnTo>
                  <a:pt x="2667" y="10145"/>
                </a:lnTo>
                <a:lnTo>
                  <a:pt x="2856" y="10217"/>
                </a:lnTo>
                <a:lnTo>
                  <a:pt x="2940" y="10189"/>
                </a:lnTo>
                <a:lnTo>
                  <a:pt x="3176" y="9949"/>
                </a:lnTo>
                <a:lnTo>
                  <a:pt x="3285" y="9903"/>
                </a:lnTo>
                <a:lnTo>
                  <a:pt x="3540" y="9949"/>
                </a:lnTo>
                <a:lnTo>
                  <a:pt x="3758" y="9922"/>
                </a:lnTo>
                <a:lnTo>
                  <a:pt x="4129" y="9802"/>
                </a:lnTo>
                <a:lnTo>
                  <a:pt x="4346" y="9775"/>
                </a:lnTo>
                <a:lnTo>
                  <a:pt x="4331" y="9817"/>
                </a:lnTo>
                <a:lnTo>
                  <a:pt x="4312" y="9907"/>
                </a:lnTo>
                <a:lnTo>
                  <a:pt x="4297" y="9949"/>
                </a:lnTo>
                <a:lnTo>
                  <a:pt x="4450" y="9879"/>
                </a:lnTo>
                <a:lnTo>
                  <a:pt x="4718" y="9635"/>
                </a:lnTo>
                <a:lnTo>
                  <a:pt x="4879" y="9602"/>
                </a:lnTo>
                <a:lnTo>
                  <a:pt x="4809" y="9794"/>
                </a:lnTo>
                <a:lnTo>
                  <a:pt x="4698" y="9994"/>
                </a:lnTo>
                <a:lnTo>
                  <a:pt x="4587" y="10153"/>
                </a:lnTo>
                <a:lnTo>
                  <a:pt x="4513" y="10217"/>
                </a:lnTo>
                <a:lnTo>
                  <a:pt x="4390" y="10230"/>
                </a:lnTo>
                <a:lnTo>
                  <a:pt x="4089" y="10321"/>
                </a:lnTo>
                <a:lnTo>
                  <a:pt x="4001" y="10391"/>
                </a:lnTo>
                <a:lnTo>
                  <a:pt x="4001" y="10477"/>
                </a:lnTo>
                <a:lnTo>
                  <a:pt x="4052" y="10671"/>
                </a:lnTo>
                <a:lnTo>
                  <a:pt x="3978" y="10870"/>
                </a:lnTo>
                <a:lnTo>
                  <a:pt x="3868" y="11090"/>
                </a:lnTo>
                <a:lnTo>
                  <a:pt x="3811" y="11344"/>
                </a:lnTo>
                <a:lnTo>
                  <a:pt x="3831" y="11405"/>
                </a:lnTo>
                <a:lnTo>
                  <a:pt x="3957" y="11690"/>
                </a:lnTo>
                <a:lnTo>
                  <a:pt x="4151" y="12044"/>
                </a:lnTo>
                <a:lnTo>
                  <a:pt x="4200" y="12044"/>
                </a:lnTo>
                <a:lnTo>
                  <a:pt x="4327" y="11894"/>
                </a:lnTo>
                <a:lnTo>
                  <a:pt x="4560" y="11777"/>
                </a:lnTo>
                <a:lnTo>
                  <a:pt x="4807" y="11729"/>
                </a:lnTo>
                <a:lnTo>
                  <a:pt x="4981" y="11785"/>
                </a:lnTo>
                <a:lnTo>
                  <a:pt x="4981" y="11863"/>
                </a:lnTo>
                <a:lnTo>
                  <a:pt x="4961" y="12008"/>
                </a:lnTo>
                <a:lnTo>
                  <a:pt x="5058" y="12137"/>
                </a:lnTo>
                <a:lnTo>
                  <a:pt x="5190" y="12260"/>
                </a:lnTo>
                <a:lnTo>
                  <a:pt x="5272" y="12390"/>
                </a:lnTo>
                <a:lnTo>
                  <a:pt x="5273" y="12586"/>
                </a:lnTo>
                <a:lnTo>
                  <a:pt x="5235" y="12857"/>
                </a:lnTo>
                <a:lnTo>
                  <a:pt x="5177" y="13108"/>
                </a:lnTo>
                <a:lnTo>
                  <a:pt x="5122" y="13245"/>
                </a:lnTo>
                <a:lnTo>
                  <a:pt x="4967" y="13323"/>
                </a:lnTo>
                <a:lnTo>
                  <a:pt x="4814" y="13270"/>
                </a:lnTo>
                <a:lnTo>
                  <a:pt x="4536" y="13073"/>
                </a:lnTo>
                <a:lnTo>
                  <a:pt x="4365" y="13024"/>
                </a:lnTo>
                <a:lnTo>
                  <a:pt x="4231" y="13034"/>
                </a:lnTo>
                <a:lnTo>
                  <a:pt x="3957" y="13167"/>
                </a:lnTo>
                <a:lnTo>
                  <a:pt x="4546" y="14417"/>
                </a:lnTo>
                <a:lnTo>
                  <a:pt x="4782" y="14725"/>
                </a:lnTo>
                <a:lnTo>
                  <a:pt x="5033" y="14926"/>
                </a:lnTo>
                <a:lnTo>
                  <a:pt x="5198" y="14983"/>
                </a:lnTo>
                <a:lnTo>
                  <a:pt x="5272" y="14854"/>
                </a:lnTo>
                <a:lnTo>
                  <a:pt x="5355" y="14799"/>
                </a:lnTo>
                <a:lnTo>
                  <a:pt x="5536" y="14852"/>
                </a:lnTo>
                <a:lnTo>
                  <a:pt x="5807" y="14983"/>
                </a:lnTo>
                <a:lnTo>
                  <a:pt x="6710" y="15005"/>
                </a:lnTo>
                <a:lnTo>
                  <a:pt x="6976" y="15070"/>
                </a:lnTo>
                <a:lnTo>
                  <a:pt x="7244" y="15242"/>
                </a:lnTo>
                <a:lnTo>
                  <a:pt x="7694" y="15650"/>
                </a:lnTo>
                <a:lnTo>
                  <a:pt x="7952" y="15757"/>
                </a:lnTo>
                <a:lnTo>
                  <a:pt x="7963" y="16007"/>
                </a:lnTo>
                <a:lnTo>
                  <a:pt x="8076" y="16414"/>
                </a:lnTo>
                <a:lnTo>
                  <a:pt x="8242" y="16791"/>
                </a:lnTo>
                <a:lnTo>
                  <a:pt x="8415" y="16957"/>
                </a:lnTo>
                <a:lnTo>
                  <a:pt x="8522" y="16998"/>
                </a:lnTo>
                <a:lnTo>
                  <a:pt x="8856" y="17193"/>
                </a:lnTo>
                <a:lnTo>
                  <a:pt x="8927" y="17261"/>
                </a:lnTo>
                <a:lnTo>
                  <a:pt x="8956" y="17480"/>
                </a:lnTo>
                <a:lnTo>
                  <a:pt x="8976" y="17821"/>
                </a:lnTo>
                <a:lnTo>
                  <a:pt x="9059" y="18221"/>
                </a:lnTo>
                <a:lnTo>
                  <a:pt x="9292" y="18498"/>
                </a:lnTo>
                <a:lnTo>
                  <a:pt x="9806" y="18846"/>
                </a:lnTo>
                <a:lnTo>
                  <a:pt x="10066" y="18954"/>
                </a:lnTo>
                <a:lnTo>
                  <a:pt x="10410" y="18996"/>
                </a:lnTo>
                <a:lnTo>
                  <a:pt x="10467" y="18756"/>
                </a:lnTo>
                <a:lnTo>
                  <a:pt x="10479" y="18680"/>
                </a:lnTo>
                <a:lnTo>
                  <a:pt x="10487" y="18597"/>
                </a:lnTo>
                <a:lnTo>
                  <a:pt x="10494" y="18557"/>
                </a:lnTo>
                <a:lnTo>
                  <a:pt x="10503" y="18530"/>
                </a:lnTo>
                <a:lnTo>
                  <a:pt x="10518" y="18508"/>
                </a:lnTo>
                <a:lnTo>
                  <a:pt x="10547" y="18478"/>
                </a:lnTo>
                <a:lnTo>
                  <a:pt x="10569" y="18448"/>
                </a:lnTo>
                <a:lnTo>
                  <a:pt x="10581" y="18419"/>
                </a:lnTo>
                <a:lnTo>
                  <a:pt x="10592" y="18327"/>
                </a:lnTo>
                <a:lnTo>
                  <a:pt x="10606" y="18290"/>
                </a:lnTo>
                <a:lnTo>
                  <a:pt x="10629" y="18284"/>
                </a:lnTo>
                <a:lnTo>
                  <a:pt x="10663" y="18288"/>
                </a:lnTo>
                <a:lnTo>
                  <a:pt x="10746" y="18310"/>
                </a:lnTo>
                <a:lnTo>
                  <a:pt x="10805" y="18347"/>
                </a:lnTo>
                <a:lnTo>
                  <a:pt x="10821" y="18365"/>
                </a:lnTo>
                <a:lnTo>
                  <a:pt x="10879" y="18407"/>
                </a:lnTo>
                <a:lnTo>
                  <a:pt x="10902" y="18432"/>
                </a:lnTo>
                <a:lnTo>
                  <a:pt x="10905" y="18467"/>
                </a:lnTo>
                <a:lnTo>
                  <a:pt x="10884" y="18574"/>
                </a:lnTo>
                <a:lnTo>
                  <a:pt x="10876" y="18632"/>
                </a:lnTo>
                <a:lnTo>
                  <a:pt x="10874" y="18667"/>
                </a:lnTo>
                <a:lnTo>
                  <a:pt x="10879" y="18691"/>
                </a:lnTo>
                <a:lnTo>
                  <a:pt x="10887" y="18704"/>
                </a:lnTo>
                <a:lnTo>
                  <a:pt x="10895" y="18714"/>
                </a:lnTo>
                <a:lnTo>
                  <a:pt x="10905" y="18723"/>
                </a:lnTo>
                <a:lnTo>
                  <a:pt x="10919" y="18732"/>
                </a:lnTo>
                <a:lnTo>
                  <a:pt x="10944" y="18742"/>
                </a:lnTo>
                <a:lnTo>
                  <a:pt x="11034" y="18690"/>
                </a:lnTo>
                <a:lnTo>
                  <a:pt x="11736" y="18084"/>
                </a:lnTo>
                <a:lnTo>
                  <a:pt x="11917" y="18025"/>
                </a:lnTo>
                <a:lnTo>
                  <a:pt x="12113" y="18071"/>
                </a:lnTo>
                <a:lnTo>
                  <a:pt x="12141" y="18069"/>
                </a:lnTo>
                <a:lnTo>
                  <a:pt x="12180" y="18048"/>
                </a:lnTo>
                <a:lnTo>
                  <a:pt x="12210" y="18012"/>
                </a:lnTo>
                <a:lnTo>
                  <a:pt x="12279" y="17819"/>
                </a:lnTo>
                <a:lnTo>
                  <a:pt x="12311" y="17771"/>
                </a:lnTo>
                <a:lnTo>
                  <a:pt x="12349" y="17742"/>
                </a:lnTo>
                <a:lnTo>
                  <a:pt x="12437" y="17710"/>
                </a:lnTo>
                <a:lnTo>
                  <a:pt x="12486" y="17701"/>
                </a:lnTo>
                <a:lnTo>
                  <a:pt x="12530" y="17701"/>
                </a:lnTo>
                <a:lnTo>
                  <a:pt x="12624" y="17718"/>
                </a:lnTo>
                <a:lnTo>
                  <a:pt x="12680" y="17680"/>
                </a:lnTo>
                <a:lnTo>
                  <a:pt x="12716" y="17644"/>
                </a:lnTo>
                <a:lnTo>
                  <a:pt x="12808" y="17242"/>
                </a:lnTo>
                <a:lnTo>
                  <a:pt x="12836" y="17198"/>
                </a:lnTo>
                <a:lnTo>
                  <a:pt x="12867" y="17167"/>
                </a:lnTo>
                <a:lnTo>
                  <a:pt x="12883" y="17156"/>
                </a:lnTo>
                <a:lnTo>
                  <a:pt x="12894" y="17152"/>
                </a:lnTo>
                <a:lnTo>
                  <a:pt x="12913" y="17150"/>
                </a:lnTo>
                <a:lnTo>
                  <a:pt x="13264" y="17237"/>
                </a:lnTo>
                <a:lnTo>
                  <a:pt x="13305" y="17232"/>
                </a:lnTo>
                <a:lnTo>
                  <a:pt x="13344" y="17207"/>
                </a:lnTo>
                <a:lnTo>
                  <a:pt x="13469" y="17086"/>
                </a:lnTo>
                <a:lnTo>
                  <a:pt x="13510" y="17062"/>
                </a:lnTo>
                <a:lnTo>
                  <a:pt x="13547" y="17055"/>
                </a:lnTo>
                <a:lnTo>
                  <a:pt x="13585" y="17058"/>
                </a:lnTo>
                <a:lnTo>
                  <a:pt x="13617" y="17070"/>
                </a:lnTo>
                <a:lnTo>
                  <a:pt x="13630" y="17089"/>
                </a:lnTo>
                <a:lnTo>
                  <a:pt x="13638" y="17121"/>
                </a:lnTo>
                <a:lnTo>
                  <a:pt x="13624" y="17181"/>
                </a:lnTo>
                <a:lnTo>
                  <a:pt x="13612" y="17213"/>
                </a:lnTo>
                <a:lnTo>
                  <a:pt x="13531" y="17333"/>
                </a:lnTo>
                <a:lnTo>
                  <a:pt x="13460" y="17484"/>
                </a:lnTo>
                <a:lnTo>
                  <a:pt x="13432" y="17562"/>
                </a:lnTo>
                <a:lnTo>
                  <a:pt x="13424" y="17597"/>
                </a:lnTo>
                <a:lnTo>
                  <a:pt x="13433" y="17628"/>
                </a:lnTo>
                <a:lnTo>
                  <a:pt x="13456" y="17671"/>
                </a:lnTo>
                <a:lnTo>
                  <a:pt x="13709" y="17869"/>
                </a:lnTo>
                <a:lnTo>
                  <a:pt x="13713" y="17875"/>
                </a:lnTo>
                <a:lnTo>
                  <a:pt x="13721" y="17942"/>
                </a:lnTo>
                <a:lnTo>
                  <a:pt x="13723" y="18024"/>
                </a:lnTo>
                <a:lnTo>
                  <a:pt x="13740" y="18095"/>
                </a:lnTo>
                <a:lnTo>
                  <a:pt x="13778" y="18132"/>
                </a:lnTo>
                <a:lnTo>
                  <a:pt x="13809" y="18152"/>
                </a:lnTo>
                <a:lnTo>
                  <a:pt x="13828" y="18182"/>
                </a:lnTo>
                <a:lnTo>
                  <a:pt x="13837" y="18234"/>
                </a:lnTo>
                <a:lnTo>
                  <a:pt x="13826" y="18328"/>
                </a:lnTo>
                <a:lnTo>
                  <a:pt x="13817" y="18369"/>
                </a:lnTo>
                <a:lnTo>
                  <a:pt x="13794" y="18434"/>
                </a:lnTo>
                <a:lnTo>
                  <a:pt x="13784" y="18478"/>
                </a:lnTo>
                <a:lnTo>
                  <a:pt x="13769" y="18634"/>
                </a:lnTo>
                <a:lnTo>
                  <a:pt x="13763" y="18804"/>
                </a:lnTo>
                <a:lnTo>
                  <a:pt x="13757" y="18836"/>
                </a:lnTo>
                <a:lnTo>
                  <a:pt x="13751" y="18851"/>
                </a:lnTo>
                <a:lnTo>
                  <a:pt x="13736" y="18868"/>
                </a:lnTo>
                <a:lnTo>
                  <a:pt x="13718" y="18882"/>
                </a:lnTo>
                <a:lnTo>
                  <a:pt x="13646" y="18915"/>
                </a:lnTo>
                <a:lnTo>
                  <a:pt x="13519" y="18949"/>
                </a:lnTo>
                <a:lnTo>
                  <a:pt x="13500" y="18962"/>
                </a:lnTo>
                <a:lnTo>
                  <a:pt x="13484" y="18983"/>
                </a:lnTo>
                <a:lnTo>
                  <a:pt x="13482" y="19024"/>
                </a:lnTo>
                <a:lnTo>
                  <a:pt x="13491" y="19081"/>
                </a:lnTo>
                <a:lnTo>
                  <a:pt x="13538" y="19285"/>
                </a:lnTo>
                <a:lnTo>
                  <a:pt x="13549" y="19393"/>
                </a:lnTo>
                <a:lnTo>
                  <a:pt x="13548" y="19480"/>
                </a:lnTo>
                <a:lnTo>
                  <a:pt x="13555" y="19543"/>
                </a:lnTo>
                <a:lnTo>
                  <a:pt x="13580" y="19589"/>
                </a:lnTo>
                <a:lnTo>
                  <a:pt x="13657" y="19633"/>
                </a:lnTo>
                <a:lnTo>
                  <a:pt x="13774" y="19669"/>
                </a:lnTo>
                <a:lnTo>
                  <a:pt x="13837" y="19742"/>
                </a:lnTo>
                <a:lnTo>
                  <a:pt x="14013" y="20044"/>
                </a:lnTo>
                <a:lnTo>
                  <a:pt x="14171" y="20135"/>
                </a:lnTo>
                <a:lnTo>
                  <a:pt x="14229" y="20185"/>
                </a:lnTo>
                <a:lnTo>
                  <a:pt x="14476" y="20466"/>
                </a:lnTo>
                <a:lnTo>
                  <a:pt x="14481" y="20463"/>
                </a:lnTo>
                <a:lnTo>
                  <a:pt x="14492" y="20458"/>
                </a:lnTo>
                <a:lnTo>
                  <a:pt x="14520" y="20455"/>
                </a:lnTo>
                <a:lnTo>
                  <a:pt x="14533" y="20457"/>
                </a:lnTo>
                <a:lnTo>
                  <a:pt x="14551" y="20522"/>
                </a:lnTo>
                <a:lnTo>
                  <a:pt x="14585" y="20744"/>
                </a:lnTo>
                <a:lnTo>
                  <a:pt x="14745" y="20752"/>
                </a:lnTo>
                <a:lnTo>
                  <a:pt x="15000" y="20853"/>
                </a:lnTo>
                <a:lnTo>
                  <a:pt x="16010" y="21494"/>
                </a:lnTo>
                <a:lnTo>
                  <a:pt x="16303" y="21600"/>
                </a:lnTo>
                <a:lnTo>
                  <a:pt x="16528" y="21501"/>
                </a:lnTo>
                <a:lnTo>
                  <a:pt x="16605" y="21388"/>
                </a:lnTo>
                <a:lnTo>
                  <a:pt x="16677" y="21262"/>
                </a:lnTo>
                <a:lnTo>
                  <a:pt x="16703" y="21185"/>
                </a:lnTo>
                <a:lnTo>
                  <a:pt x="16713" y="21131"/>
                </a:lnTo>
                <a:lnTo>
                  <a:pt x="16709" y="21095"/>
                </a:lnTo>
                <a:lnTo>
                  <a:pt x="16707" y="21057"/>
                </a:lnTo>
                <a:lnTo>
                  <a:pt x="16713" y="20980"/>
                </a:lnTo>
                <a:lnTo>
                  <a:pt x="16771" y="20587"/>
                </a:lnTo>
                <a:lnTo>
                  <a:pt x="16781" y="20554"/>
                </a:lnTo>
                <a:lnTo>
                  <a:pt x="16810" y="20516"/>
                </a:lnTo>
                <a:lnTo>
                  <a:pt x="16855" y="20479"/>
                </a:lnTo>
                <a:lnTo>
                  <a:pt x="16954" y="20426"/>
                </a:lnTo>
                <a:lnTo>
                  <a:pt x="17010" y="20412"/>
                </a:lnTo>
                <a:lnTo>
                  <a:pt x="17050" y="20411"/>
                </a:lnTo>
                <a:lnTo>
                  <a:pt x="17133" y="20443"/>
                </a:lnTo>
                <a:lnTo>
                  <a:pt x="17166" y="20432"/>
                </a:lnTo>
                <a:lnTo>
                  <a:pt x="17192" y="20402"/>
                </a:lnTo>
                <a:lnTo>
                  <a:pt x="17211" y="20336"/>
                </a:lnTo>
                <a:lnTo>
                  <a:pt x="17220" y="20286"/>
                </a:lnTo>
                <a:lnTo>
                  <a:pt x="17242" y="20210"/>
                </a:lnTo>
                <a:lnTo>
                  <a:pt x="17261" y="20182"/>
                </a:lnTo>
                <a:lnTo>
                  <a:pt x="17288" y="20161"/>
                </a:lnTo>
                <a:lnTo>
                  <a:pt x="17413" y="20140"/>
                </a:lnTo>
                <a:lnTo>
                  <a:pt x="17552" y="20081"/>
                </a:lnTo>
                <a:lnTo>
                  <a:pt x="17624" y="20067"/>
                </a:lnTo>
                <a:lnTo>
                  <a:pt x="17658" y="20052"/>
                </a:lnTo>
                <a:lnTo>
                  <a:pt x="17976" y="19787"/>
                </a:lnTo>
                <a:lnTo>
                  <a:pt x="18086" y="19720"/>
                </a:lnTo>
                <a:lnTo>
                  <a:pt x="18102" y="19699"/>
                </a:lnTo>
                <a:lnTo>
                  <a:pt x="18094" y="19657"/>
                </a:lnTo>
                <a:lnTo>
                  <a:pt x="18097" y="19620"/>
                </a:lnTo>
                <a:lnTo>
                  <a:pt x="18110" y="19549"/>
                </a:lnTo>
                <a:lnTo>
                  <a:pt x="18112" y="19514"/>
                </a:lnTo>
                <a:lnTo>
                  <a:pt x="18124" y="19471"/>
                </a:lnTo>
                <a:lnTo>
                  <a:pt x="18172" y="19354"/>
                </a:lnTo>
                <a:lnTo>
                  <a:pt x="18179" y="19308"/>
                </a:lnTo>
                <a:lnTo>
                  <a:pt x="18178" y="19267"/>
                </a:lnTo>
                <a:lnTo>
                  <a:pt x="18162" y="19201"/>
                </a:lnTo>
                <a:lnTo>
                  <a:pt x="18145" y="19098"/>
                </a:lnTo>
                <a:lnTo>
                  <a:pt x="18143" y="19063"/>
                </a:lnTo>
                <a:lnTo>
                  <a:pt x="18152" y="19030"/>
                </a:lnTo>
                <a:lnTo>
                  <a:pt x="18178" y="19007"/>
                </a:lnTo>
                <a:lnTo>
                  <a:pt x="18236" y="19007"/>
                </a:lnTo>
                <a:lnTo>
                  <a:pt x="18295" y="19042"/>
                </a:lnTo>
                <a:lnTo>
                  <a:pt x="18320" y="19051"/>
                </a:lnTo>
                <a:lnTo>
                  <a:pt x="18352" y="19053"/>
                </a:lnTo>
                <a:lnTo>
                  <a:pt x="18678" y="19001"/>
                </a:lnTo>
                <a:lnTo>
                  <a:pt x="18708" y="19003"/>
                </a:lnTo>
                <a:lnTo>
                  <a:pt x="18734" y="19013"/>
                </a:lnTo>
                <a:lnTo>
                  <a:pt x="18759" y="19034"/>
                </a:lnTo>
                <a:lnTo>
                  <a:pt x="18775" y="19059"/>
                </a:lnTo>
                <a:lnTo>
                  <a:pt x="18789" y="19088"/>
                </a:lnTo>
                <a:lnTo>
                  <a:pt x="18799" y="19117"/>
                </a:lnTo>
                <a:lnTo>
                  <a:pt x="18808" y="19149"/>
                </a:lnTo>
                <a:lnTo>
                  <a:pt x="18816" y="19222"/>
                </a:lnTo>
                <a:lnTo>
                  <a:pt x="18823" y="19257"/>
                </a:lnTo>
                <a:lnTo>
                  <a:pt x="18838" y="19282"/>
                </a:lnTo>
                <a:lnTo>
                  <a:pt x="18859" y="19299"/>
                </a:lnTo>
                <a:lnTo>
                  <a:pt x="18891" y="19285"/>
                </a:lnTo>
                <a:lnTo>
                  <a:pt x="18924" y="19248"/>
                </a:lnTo>
                <a:lnTo>
                  <a:pt x="18968" y="19159"/>
                </a:lnTo>
                <a:lnTo>
                  <a:pt x="19007" y="19124"/>
                </a:lnTo>
                <a:lnTo>
                  <a:pt x="19032" y="19096"/>
                </a:lnTo>
                <a:lnTo>
                  <a:pt x="19040" y="19079"/>
                </a:lnTo>
                <a:lnTo>
                  <a:pt x="19015" y="19057"/>
                </a:lnTo>
                <a:lnTo>
                  <a:pt x="18962" y="19045"/>
                </a:lnTo>
                <a:lnTo>
                  <a:pt x="18954" y="19034"/>
                </a:lnTo>
                <a:lnTo>
                  <a:pt x="19006" y="19005"/>
                </a:lnTo>
                <a:lnTo>
                  <a:pt x="19030" y="18984"/>
                </a:lnTo>
                <a:lnTo>
                  <a:pt x="19035" y="18931"/>
                </a:lnTo>
                <a:lnTo>
                  <a:pt x="19028" y="18851"/>
                </a:lnTo>
                <a:lnTo>
                  <a:pt x="18942" y="18513"/>
                </a:lnTo>
                <a:lnTo>
                  <a:pt x="18936" y="18296"/>
                </a:lnTo>
                <a:lnTo>
                  <a:pt x="18992" y="18270"/>
                </a:lnTo>
                <a:lnTo>
                  <a:pt x="19031" y="18227"/>
                </a:lnTo>
                <a:lnTo>
                  <a:pt x="19043" y="18197"/>
                </a:lnTo>
                <a:lnTo>
                  <a:pt x="19051" y="18166"/>
                </a:lnTo>
                <a:lnTo>
                  <a:pt x="19051" y="18132"/>
                </a:lnTo>
                <a:lnTo>
                  <a:pt x="19049" y="18098"/>
                </a:lnTo>
                <a:lnTo>
                  <a:pt x="19052" y="18059"/>
                </a:lnTo>
                <a:lnTo>
                  <a:pt x="19055" y="18025"/>
                </a:lnTo>
                <a:lnTo>
                  <a:pt x="19052" y="17994"/>
                </a:lnTo>
                <a:lnTo>
                  <a:pt x="19044" y="17962"/>
                </a:lnTo>
                <a:lnTo>
                  <a:pt x="18983" y="17843"/>
                </a:lnTo>
                <a:lnTo>
                  <a:pt x="18976" y="17803"/>
                </a:lnTo>
                <a:lnTo>
                  <a:pt x="18973" y="17763"/>
                </a:lnTo>
                <a:lnTo>
                  <a:pt x="18978" y="17728"/>
                </a:lnTo>
                <a:lnTo>
                  <a:pt x="18977" y="17691"/>
                </a:lnTo>
                <a:lnTo>
                  <a:pt x="18957" y="17647"/>
                </a:lnTo>
                <a:lnTo>
                  <a:pt x="18924" y="17595"/>
                </a:lnTo>
                <a:lnTo>
                  <a:pt x="18833" y="17498"/>
                </a:lnTo>
                <a:lnTo>
                  <a:pt x="18756" y="17444"/>
                </a:lnTo>
                <a:lnTo>
                  <a:pt x="18622" y="17392"/>
                </a:lnTo>
                <a:lnTo>
                  <a:pt x="18555" y="17380"/>
                </a:lnTo>
                <a:lnTo>
                  <a:pt x="18502" y="17379"/>
                </a:lnTo>
                <a:lnTo>
                  <a:pt x="18408" y="17405"/>
                </a:lnTo>
                <a:lnTo>
                  <a:pt x="18350" y="17371"/>
                </a:lnTo>
                <a:lnTo>
                  <a:pt x="18273" y="17296"/>
                </a:lnTo>
                <a:lnTo>
                  <a:pt x="18121" y="17085"/>
                </a:lnTo>
                <a:lnTo>
                  <a:pt x="18066" y="16986"/>
                </a:lnTo>
                <a:lnTo>
                  <a:pt x="18010" y="16912"/>
                </a:lnTo>
                <a:lnTo>
                  <a:pt x="17984" y="16887"/>
                </a:lnTo>
                <a:lnTo>
                  <a:pt x="17786" y="16828"/>
                </a:lnTo>
                <a:lnTo>
                  <a:pt x="17723" y="16829"/>
                </a:lnTo>
                <a:lnTo>
                  <a:pt x="17664" y="16818"/>
                </a:lnTo>
                <a:lnTo>
                  <a:pt x="17650" y="16803"/>
                </a:lnTo>
                <a:lnTo>
                  <a:pt x="17642" y="16787"/>
                </a:lnTo>
                <a:lnTo>
                  <a:pt x="17646" y="16752"/>
                </a:lnTo>
                <a:lnTo>
                  <a:pt x="17710" y="16467"/>
                </a:lnTo>
                <a:lnTo>
                  <a:pt x="17726" y="16366"/>
                </a:lnTo>
                <a:lnTo>
                  <a:pt x="17736" y="16232"/>
                </a:lnTo>
                <a:lnTo>
                  <a:pt x="17710" y="16089"/>
                </a:lnTo>
                <a:lnTo>
                  <a:pt x="17692" y="16006"/>
                </a:lnTo>
                <a:lnTo>
                  <a:pt x="17677" y="15898"/>
                </a:lnTo>
                <a:lnTo>
                  <a:pt x="17668" y="15866"/>
                </a:lnTo>
                <a:lnTo>
                  <a:pt x="17607" y="15719"/>
                </a:lnTo>
                <a:lnTo>
                  <a:pt x="17598" y="15689"/>
                </a:lnTo>
                <a:lnTo>
                  <a:pt x="17593" y="15659"/>
                </a:lnTo>
                <a:lnTo>
                  <a:pt x="17593" y="15633"/>
                </a:lnTo>
                <a:lnTo>
                  <a:pt x="17596" y="15606"/>
                </a:lnTo>
                <a:lnTo>
                  <a:pt x="17615" y="15499"/>
                </a:lnTo>
                <a:lnTo>
                  <a:pt x="17625" y="15465"/>
                </a:lnTo>
                <a:lnTo>
                  <a:pt x="17681" y="15330"/>
                </a:lnTo>
                <a:lnTo>
                  <a:pt x="17707" y="15301"/>
                </a:lnTo>
                <a:lnTo>
                  <a:pt x="17746" y="15269"/>
                </a:lnTo>
                <a:lnTo>
                  <a:pt x="17890" y="15200"/>
                </a:lnTo>
                <a:lnTo>
                  <a:pt x="18029" y="15109"/>
                </a:lnTo>
                <a:lnTo>
                  <a:pt x="18378" y="14766"/>
                </a:lnTo>
                <a:lnTo>
                  <a:pt x="18548" y="14649"/>
                </a:lnTo>
                <a:lnTo>
                  <a:pt x="18573" y="14646"/>
                </a:lnTo>
                <a:lnTo>
                  <a:pt x="18594" y="14651"/>
                </a:lnTo>
                <a:lnTo>
                  <a:pt x="18617" y="14665"/>
                </a:lnTo>
                <a:lnTo>
                  <a:pt x="18705" y="14695"/>
                </a:lnTo>
                <a:lnTo>
                  <a:pt x="18712" y="14712"/>
                </a:lnTo>
                <a:lnTo>
                  <a:pt x="18711" y="14731"/>
                </a:lnTo>
                <a:lnTo>
                  <a:pt x="18702" y="14755"/>
                </a:lnTo>
                <a:lnTo>
                  <a:pt x="18696" y="14778"/>
                </a:lnTo>
                <a:lnTo>
                  <a:pt x="18695" y="14798"/>
                </a:lnTo>
                <a:lnTo>
                  <a:pt x="18700" y="14823"/>
                </a:lnTo>
                <a:lnTo>
                  <a:pt x="18715" y="14843"/>
                </a:lnTo>
                <a:lnTo>
                  <a:pt x="18728" y="14856"/>
                </a:lnTo>
                <a:lnTo>
                  <a:pt x="18735" y="14860"/>
                </a:lnTo>
                <a:lnTo>
                  <a:pt x="18744" y="14863"/>
                </a:lnTo>
                <a:lnTo>
                  <a:pt x="18779" y="14863"/>
                </a:lnTo>
                <a:lnTo>
                  <a:pt x="18975" y="14825"/>
                </a:lnTo>
                <a:lnTo>
                  <a:pt x="19013" y="14797"/>
                </a:lnTo>
                <a:lnTo>
                  <a:pt x="19041" y="14768"/>
                </a:lnTo>
                <a:lnTo>
                  <a:pt x="19057" y="14755"/>
                </a:lnTo>
                <a:lnTo>
                  <a:pt x="19068" y="14750"/>
                </a:lnTo>
                <a:lnTo>
                  <a:pt x="19083" y="14747"/>
                </a:lnTo>
                <a:lnTo>
                  <a:pt x="19089" y="14740"/>
                </a:lnTo>
                <a:lnTo>
                  <a:pt x="19083" y="14727"/>
                </a:lnTo>
                <a:lnTo>
                  <a:pt x="18797" y="14632"/>
                </a:lnTo>
                <a:lnTo>
                  <a:pt x="18783" y="14622"/>
                </a:lnTo>
                <a:lnTo>
                  <a:pt x="18762" y="14602"/>
                </a:lnTo>
                <a:lnTo>
                  <a:pt x="18729" y="14580"/>
                </a:lnTo>
                <a:lnTo>
                  <a:pt x="18706" y="14533"/>
                </a:lnTo>
                <a:lnTo>
                  <a:pt x="18683" y="14496"/>
                </a:lnTo>
                <a:lnTo>
                  <a:pt x="18685" y="14168"/>
                </a:lnTo>
                <a:lnTo>
                  <a:pt x="18696" y="14117"/>
                </a:lnTo>
                <a:lnTo>
                  <a:pt x="18669" y="14115"/>
                </a:lnTo>
                <a:lnTo>
                  <a:pt x="18564" y="14082"/>
                </a:lnTo>
                <a:lnTo>
                  <a:pt x="18538" y="13966"/>
                </a:lnTo>
                <a:lnTo>
                  <a:pt x="18530" y="13817"/>
                </a:lnTo>
                <a:lnTo>
                  <a:pt x="18479" y="13685"/>
                </a:lnTo>
                <a:lnTo>
                  <a:pt x="18410" y="13655"/>
                </a:lnTo>
                <a:lnTo>
                  <a:pt x="18135" y="13685"/>
                </a:lnTo>
                <a:lnTo>
                  <a:pt x="17941" y="13621"/>
                </a:lnTo>
                <a:lnTo>
                  <a:pt x="17804" y="13501"/>
                </a:lnTo>
                <a:lnTo>
                  <a:pt x="17700" y="13320"/>
                </a:lnTo>
                <a:lnTo>
                  <a:pt x="17606" y="13073"/>
                </a:lnTo>
                <a:lnTo>
                  <a:pt x="17606" y="12995"/>
                </a:lnTo>
                <a:lnTo>
                  <a:pt x="17678" y="12909"/>
                </a:lnTo>
                <a:lnTo>
                  <a:pt x="17953" y="12461"/>
                </a:lnTo>
                <a:lnTo>
                  <a:pt x="17981" y="12428"/>
                </a:lnTo>
                <a:lnTo>
                  <a:pt x="18038" y="12390"/>
                </a:lnTo>
                <a:lnTo>
                  <a:pt x="18102" y="12396"/>
                </a:lnTo>
                <a:lnTo>
                  <a:pt x="18152" y="12454"/>
                </a:lnTo>
                <a:lnTo>
                  <a:pt x="18199" y="12490"/>
                </a:lnTo>
                <a:lnTo>
                  <a:pt x="18261" y="12433"/>
                </a:lnTo>
                <a:lnTo>
                  <a:pt x="18316" y="12435"/>
                </a:lnTo>
                <a:lnTo>
                  <a:pt x="18603" y="12331"/>
                </a:lnTo>
                <a:lnTo>
                  <a:pt x="18727" y="12247"/>
                </a:lnTo>
                <a:lnTo>
                  <a:pt x="19013" y="11863"/>
                </a:lnTo>
                <a:lnTo>
                  <a:pt x="19839" y="11301"/>
                </a:lnTo>
                <a:lnTo>
                  <a:pt x="19869" y="11191"/>
                </a:lnTo>
                <a:lnTo>
                  <a:pt x="19938" y="11110"/>
                </a:lnTo>
                <a:lnTo>
                  <a:pt x="20007" y="10995"/>
                </a:lnTo>
                <a:lnTo>
                  <a:pt x="20037" y="10777"/>
                </a:lnTo>
                <a:lnTo>
                  <a:pt x="19990" y="10412"/>
                </a:lnTo>
                <a:lnTo>
                  <a:pt x="19984" y="10196"/>
                </a:lnTo>
                <a:lnTo>
                  <a:pt x="20037" y="10036"/>
                </a:lnTo>
                <a:lnTo>
                  <a:pt x="19981" y="9795"/>
                </a:lnTo>
                <a:lnTo>
                  <a:pt x="19915" y="9289"/>
                </a:lnTo>
                <a:lnTo>
                  <a:pt x="19839" y="9080"/>
                </a:lnTo>
                <a:lnTo>
                  <a:pt x="19947" y="9131"/>
                </a:lnTo>
                <a:lnTo>
                  <a:pt x="19989" y="9167"/>
                </a:lnTo>
                <a:lnTo>
                  <a:pt x="20065" y="9043"/>
                </a:lnTo>
                <a:lnTo>
                  <a:pt x="20329" y="8733"/>
                </a:lnTo>
                <a:lnTo>
                  <a:pt x="20106" y="8644"/>
                </a:lnTo>
                <a:cubicBezTo>
                  <a:pt x="20106" y="8644"/>
                  <a:pt x="19606" y="8965"/>
                  <a:pt x="19606" y="8965"/>
                </a:cubicBezTo>
                <a:close/>
                <a:moveTo>
                  <a:pt x="1965" y="4014"/>
                </a:moveTo>
                <a:lnTo>
                  <a:pt x="1569" y="3988"/>
                </a:lnTo>
                <a:lnTo>
                  <a:pt x="1331" y="4010"/>
                </a:lnTo>
                <a:lnTo>
                  <a:pt x="1138" y="4090"/>
                </a:lnTo>
                <a:lnTo>
                  <a:pt x="976" y="4253"/>
                </a:lnTo>
                <a:lnTo>
                  <a:pt x="836" y="4523"/>
                </a:lnTo>
                <a:lnTo>
                  <a:pt x="1250" y="4792"/>
                </a:lnTo>
                <a:lnTo>
                  <a:pt x="1481" y="4867"/>
                </a:lnTo>
                <a:lnTo>
                  <a:pt x="1666" y="4794"/>
                </a:lnTo>
                <a:lnTo>
                  <a:pt x="1728" y="4847"/>
                </a:lnTo>
                <a:lnTo>
                  <a:pt x="1837" y="4892"/>
                </a:lnTo>
                <a:lnTo>
                  <a:pt x="1958" y="4906"/>
                </a:lnTo>
                <a:lnTo>
                  <a:pt x="2055" y="4873"/>
                </a:lnTo>
                <a:lnTo>
                  <a:pt x="2113" y="4785"/>
                </a:lnTo>
                <a:lnTo>
                  <a:pt x="2194" y="4539"/>
                </a:lnTo>
                <a:lnTo>
                  <a:pt x="2253" y="4435"/>
                </a:lnTo>
                <a:lnTo>
                  <a:pt x="2253" y="4347"/>
                </a:lnTo>
                <a:lnTo>
                  <a:pt x="2126" y="4117"/>
                </a:lnTo>
                <a:cubicBezTo>
                  <a:pt x="2126" y="4117"/>
                  <a:pt x="1965" y="4014"/>
                  <a:pt x="1965" y="4014"/>
                </a:cubicBezTo>
                <a:close/>
                <a:moveTo>
                  <a:pt x="395" y="4794"/>
                </a:moveTo>
                <a:lnTo>
                  <a:pt x="466" y="4695"/>
                </a:lnTo>
                <a:lnTo>
                  <a:pt x="545" y="4610"/>
                </a:lnTo>
                <a:lnTo>
                  <a:pt x="564" y="4596"/>
                </a:lnTo>
                <a:lnTo>
                  <a:pt x="584" y="4598"/>
                </a:lnTo>
                <a:lnTo>
                  <a:pt x="596" y="4585"/>
                </a:lnTo>
                <a:lnTo>
                  <a:pt x="593" y="4523"/>
                </a:lnTo>
                <a:lnTo>
                  <a:pt x="437" y="4584"/>
                </a:lnTo>
                <a:lnTo>
                  <a:pt x="309" y="4730"/>
                </a:lnTo>
                <a:lnTo>
                  <a:pt x="103" y="5136"/>
                </a:lnTo>
                <a:lnTo>
                  <a:pt x="245" y="5337"/>
                </a:lnTo>
                <a:lnTo>
                  <a:pt x="379" y="5594"/>
                </a:lnTo>
                <a:lnTo>
                  <a:pt x="546" y="5753"/>
                </a:lnTo>
                <a:lnTo>
                  <a:pt x="788" y="5662"/>
                </a:lnTo>
                <a:lnTo>
                  <a:pt x="885" y="5574"/>
                </a:lnTo>
                <a:lnTo>
                  <a:pt x="750" y="5494"/>
                </a:lnTo>
                <a:cubicBezTo>
                  <a:pt x="750" y="5494"/>
                  <a:pt x="395" y="4794"/>
                  <a:pt x="395" y="4794"/>
                </a:cubicBezTo>
                <a:close/>
                <a:moveTo>
                  <a:pt x="2431" y="7372"/>
                </a:moveTo>
                <a:lnTo>
                  <a:pt x="2590" y="7375"/>
                </a:lnTo>
                <a:lnTo>
                  <a:pt x="2792" y="7254"/>
                </a:lnTo>
                <a:lnTo>
                  <a:pt x="2958" y="6981"/>
                </a:lnTo>
                <a:lnTo>
                  <a:pt x="3014" y="6667"/>
                </a:lnTo>
                <a:lnTo>
                  <a:pt x="2999" y="6528"/>
                </a:lnTo>
                <a:lnTo>
                  <a:pt x="2542" y="6733"/>
                </a:lnTo>
                <a:lnTo>
                  <a:pt x="2492" y="6767"/>
                </a:lnTo>
                <a:lnTo>
                  <a:pt x="2439" y="6793"/>
                </a:lnTo>
                <a:lnTo>
                  <a:pt x="2311" y="6897"/>
                </a:lnTo>
                <a:lnTo>
                  <a:pt x="2266" y="7103"/>
                </a:lnTo>
                <a:lnTo>
                  <a:pt x="2340" y="7288"/>
                </a:lnTo>
                <a:cubicBezTo>
                  <a:pt x="2340" y="7288"/>
                  <a:pt x="2431" y="7372"/>
                  <a:pt x="2431" y="7372"/>
                </a:cubicBezTo>
                <a:close/>
                <a:moveTo>
                  <a:pt x="21600" y="8376"/>
                </a:moveTo>
                <a:lnTo>
                  <a:pt x="21183" y="7548"/>
                </a:lnTo>
                <a:lnTo>
                  <a:pt x="21072" y="7333"/>
                </a:lnTo>
                <a:lnTo>
                  <a:pt x="21016" y="7255"/>
                </a:lnTo>
                <a:lnTo>
                  <a:pt x="20835" y="7091"/>
                </a:lnTo>
                <a:lnTo>
                  <a:pt x="20227" y="6816"/>
                </a:lnTo>
                <a:lnTo>
                  <a:pt x="19884" y="6877"/>
                </a:lnTo>
                <a:lnTo>
                  <a:pt x="19605" y="7163"/>
                </a:lnTo>
                <a:lnTo>
                  <a:pt x="19406" y="7679"/>
                </a:lnTo>
                <a:lnTo>
                  <a:pt x="19426" y="7855"/>
                </a:lnTo>
                <a:lnTo>
                  <a:pt x="19511" y="7800"/>
                </a:lnTo>
                <a:lnTo>
                  <a:pt x="19549" y="7802"/>
                </a:lnTo>
                <a:lnTo>
                  <a:pt x="19574" y="7855"/>
                </a:lnTo>
                <a:lnTo>
                  <a:pt x="19596" y="7949"/>
                </a:lnTo>
                <a:lnTo>
                  <a:pt x="19649" y="7949"/>
                </a:lnTo>
                <a:lnTo>
                  <a:pt x="19702" y="7873"/>
                </a:lnTo>
                <a:lnTo>
                  <a:pt x="19778" y="7847"/>
                </a:lnTo>
                <a:lnTo>
                  <a:pt x="19965" y="7853"/>
                </a:lnTo>
                <a:lnTo>
                  <a:pt x="20066" y="7893"/>
                </a:lnTo>
                <a:lnTo>
                  <a:pt x="20099" y="7993"/>
                </a:lnTo>
                <a:lnTo>
                  <a:pt x="20086" y="8253"/>
                </a:lnTo>
                <a:lnTo>
                  <a:pt x="20166" y="8358"/>
                </a:lnTo>
                <a:lnTo>
                  <a:pt x="20352" y="8391"/>
                </a:lnTo>
                <a:lnTo>
                  <a:pt x="20639" y="8372"/>
                </a:lnTo>
                <a:lnTo>
                  <a:pt x="20608" y="8348"/>
                </a:lnTo>
                <a:lnTo>
                  <a:pt x="20576" y="8297"/>
                </a:lnTo>
                <a:lnTo>
                  <a:pt x="20706" y="8219"/>
                </a:lnTo>
                <a:cubicBezTo>
                  <a:pt x="20706" y="8219"/>
                  <a:pt x="21600" y="8376"/>
                  <a:pt x="21600" y="8376"/>
                </a:cubicBezTo>
                <a:close/>
                <a:moveTo>
                  <a:pt x="3811" y="7505"/>
                </a:moveTo>
                <a:lnTo>
                  <a:pt x="3890" y="7649"/>
                </a:lnTo>
                <a:lnTo>
                  <a:pt x="4037" y="7704"/>
                </a:lnTo>
                <a:lnTo>
                  <a:pt x="4346" y="7679"/>
                </a:lnTo>
                <a:lnTo>
                  <a:pt x="4511" y="7590"/>
                </a:lnTo>
                <a:lnTo>
                  <a:pt x="4614" y="7445"/>
                </a:lnTo>
                <a:lnTo>
                  <a:pt x="4705" y="7287"/>
                </a:lnTo>
                <a:lnTo>
                  <a:pt x="4835" y="7156"/>
                </a:lnTo>
                <a:lnTo>
                  <a:pt x="4828" y="7085"/>
                </a:lnTo>
                <a:lnTo>
                  <a:pt x="4831" y="7028"/>
                </a:lnTo>
                <a:lnTo>
                  <a:pt x="4847" y="6989"/>
                </a:lnTo>
                <a:lnTo>
                  <a:pt x="4879" y="6973"/>
                </a:lnTo>
                <a:lnTo>
                  <a:pt x="4567" y="6887"/>
                </a:lnTo>
                <a:lnTo>
                  <a:pt x="4287" y="6903"/>
                </a:lnTo>
                <a:lnTo>
                  <a:pt x="4036" y="7024"/>
                </a:lnTo>
                <a:lnTo>
                  <a:pt x="3811" y="7251"/>
                </a:lnTo>
                <a:lnTo>
                  <a:pt x="3868" y="7311"/>
                </a:lnTo>
                <a:lnTo>
                  <a:pt x="3901" y="7388"/>
                </a:lnTo>
                <a:lnTo>
                  <a:pt x="3889" y="7461"/>
                </a:lnTo>
                <a:cubicBezTo>
                  <a:pt x="3889" y="7461"/>
                  <a:pt x="3811" y="7505"/>
                  <a:pt x="3811" y="7505"/>
                </a:cubicBezTo>
                <a:close/>
              </a:path>
            </a:pathLst>
          </a:custGeom>
          <a:solidFill>
            <a:schemeClr val="accent2">
              <a:lumMod val="40000"/>
              <a:lumOff val="60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6" name="Shape 8"/>
          <p:cNvSpPr/>
          <p:nvPr/>
        </p:nvSpPr>
        <p:spPr>
          <a:xfrm>
            <a:off x="6991501" y="3963992"/>
            <a:ext cx="2521437" cy="3250605"/>
          </a:xfrm>
          <a:custGeom>
            <a:avLst/>
            <a:gdLst/>
            <a:ahLst/>
            <a:cxnLst>
              <a:cxn ang="0">
                <a:pos x="wd2" y="hd2"/>
              </a:cxn>
              <a:cxn ang="5400000">
                <a:pos x="wd2" y="hd2"/>
              </a:cxn>
              <a:cxn ang="10800000">
                <a:pos x="wd2" y="hd2"/>
              </a:cxn>
              <a:cxn ang="16200000">
                <a:pos x="wd2" y="hd2"/>
              </a:cxn>
            </a:cxnLst>
            <a:rect l="0" t="0" r="r" b="b"/>
            <a:pathLst>
              <a:path w="21600" h="21600" extrusionOk="0">
                <a:moveTo>
                  <a:pt x="20181" y="14718"/>
                </a:moveTo>
                <a:lnTo>
                  <a:pt x="20037" y="14690"/>
                </a:lnTo>
                <a:lnTo>
                  <a:pt x="19867" y="14551"/>
                </a:lnTo>
                <a:lnTo>
                  <a:pt x="19805" y="14516"/>
                </a:lnTo>
                <a:lnTo>
                  <a:pt x="19752" y="14500"/>
                </a:lnTo>
                <a:lnTo>
                  <a:pt x="19695" y="14516"/>
                </a:lnTo>
                <a:lnTo>
                  <a:pt x="19657" y="14535"/>
                </a:lnTo>
                <a:lnTo>
                  <a:pt x="19606" y="14576"/>
                </a:lnTo>
                <a:lnTo>
                  <a:pt x="19502" y="14591"/>
                </a:lnTo>
                <a:lnTo>
                  <a:pt x="19391" y="14487"/>
                </a:lnTo>
                <a:lnTo>
                  <a:pt x="19211" y="14416"/>
                </a:lnTo>
                <a:lnTo>
                  <a:pt x="19113" y="14403"/>
                </a:lnTo>
                <a:lnTo>
                  <a:pt x="18991" y="14367"/>
                </a:lnTo>
                <a:lnTo>
                  <a:pt x="18888" y="14311"/>
                </a:lnTo>
                <a:lnTo>
                  <a:pt x="18799" y="14163"/>
                </a:lnTo>
                <a:lnTo>
                  <a:pt x="18564" y="14181"/>
                </a:lnTo>
                <a:lnTo>
                  <a:pt x="18492" y="14267"/>
                </a:lnTo>
                <a:lnTo>
                  <a:pt x="18069" y="14541"/>
                </a:lnTo>
                <a:lnTo>
                  <a:pt x="17913" y="14598"/>
                </a:lnTo>
                <a:lnTo>
                  <a:pt x="17675" y="14517"/>
                </a:lnTo>
                <a:lnTo>
                  <a:pt x="17376" y="14485"/>
                </a:lnTo>
                <a:lnTo>
                  <a:pt x="17257" y="14538"/>
                </a:lnTo>
                <a:lnTo>
                  <a:pt x="17175" y="14645"/>
                </a:lnTo>
                <a:lnTo>
                  <a:pt x="17114" y="14743"/>
                </a:lnTo>
                <a:lnTo>
                  <a:pt x="17053" y="14796"/>
                </a:lnTo>
                <a:lnTo>
                  <a:pt x="16946" y="14856"/>
                </a:lnTo>
                <a:lnTo>
                  <a:pt x="16888" y="14866"/>
                </a:lnTo>
                <a:lnTo>
                  <a:pt x="16851" y="14859"/>
                </a:lnTo>
                <a:lnTo>
                  <a:pt x="16836" y="14835"/>
                </a:lnTo>
                <a:lnTo>
                  <a:pt x="16815" y="14815"/>
                </a:lnTo>
                <a:lnTo>
                  <a:pt x="16778" y="14805"/>
                </a:lnTo>
                <a:lnTo>
                  <a:pt x="15998" y="14911"/>
                </a:lnTo>
                <a:lnTo>
                  <a:pt x="15895" y="14853"/>
                </a:lnTo>
                <a:lnTo>
                  <a:pt x="15303" y="14826"/>
                </a:lnTo>
                <a:lnTo>
                  <a:pt x="15247" y="14832"/>
                </a:lnTo>
                <a:lnTo>
                  <a:pt x="15175" y="14856"/>
                </a:lnTo>
                <a:lnTo>
                  <a:pt x="15142" y="15050"/>
                </a:lnTo>
                <a:lnTo>
                  <a:pt x="15130" y="15087"/>
                </a:lnTo>
                <a:lnTo>
                  <a:pt x="15105" y="15133"/>
                </a:lnTo>
                <a:lnTo>
                  <a:pt x="15071" y="15148"/>
                </a:lnTo>
                <a:lnTo>
                  <a:pt x="14470" y="15196"/>
                </a:lnTo>
                <a:lnTo>
                  <a:pt x="14061" y="15352"/>
                </a:lnTo>
                <a:lnTo>
                  <a:pt x="13995" y="15362"/>
                </a:lnTo>
                <a:lnTo>
                  <a:pt x="13748" y="15341"/>
                </a:lnTo>
                <a:lnTo>
                  <a:pt x="13626" y="15302"/>
                </a:lnTo>
                <a:lnTo>
                  <a:pt x="13547" y="15267"/>
                </a:lnTo>
                <a:lnTo>
                  <a:pt x="13490" y="15252"/>
                </a:lnTo>
                <a:lnTo>
                  <a:pt x="13466" y="15267"/>
                </a:lnTo>
                <a:lnTo>
                  <a:pt x="13453" y="15288"/>
                </a:lnTo>
                <a:lnTo>
                  <a:pt x="13444" y="15330"/>
                </a:lnTo>
                <a:lnTo>
                  <a:pt x="13429" y="15383"/>
                </a:lnTo>
                <a:lnTo>
                  <a:pt x="13417" y="15410"/>
                </a:lnTo>
                <a:lnTo>
                  <a:pt x="13404" y="15430"/>
                </a:lnTo>
                <a:lnTo>
                  <a:pt x="13383" y="15450"/>
                </a:lnTo>
                <a:lnTo>
                  <a:pt x="13166" y="15589"/>
                </a:lnTo>
                <a:lnTo>
                  <a:pt x="13166" y="16059"/>
                </a:lnTo>
                <a:lnTo>
                  <a:pt x="13128" y="16179"/>
                </a:lnTo>
                <a:lnTo>
                  <a:pt x="13100" y="16190"/>
                </a:lnTo>
                <a:lnTo>
                  <a:pt x="13074" y="16205"/>
                </a:lnTo>
                <a:lnTo>
                  <a:pt x="13053" y="16223"/>
                </a:lnTo>
                <a:lnTo>
                  <a:pt x="13006" y="16290"/>
                </a:lnTo>
                <a:lnTo>
                  <a:pt x="12986" y="16308"/>
                </a:lnTo>
                <a:lnTo>
                  <a:pt x="12894" y="16358"/>
                </a:lnTo>
                <a:lnTo>
                  <a:pt x="12855" y="16391"/>
                </a:lnTo>
                <a:lnTo>
                  <a:pt x="12849" y="16420"/>
                </a:lnTo>
                <a:lnTo>
                  <a:pt x="12854" y="16450"/>
                </a:lnTo>
                <a:lnTo>
                  <a:pt x="12864" y="16479"/>
                </a:lnTo>
                <a:lnTo>
                  <a:pt x="12864" y="16597"/>
                </a:lnTo>
                <a:lnTo>
                  <a:pt x="12869" y="16625"/>
                </a:lnTo>
                <a:lnTo>
                  <a:pt x="12881" y="16648"/>
                </a:lnTo>
                <a:lnTo>
                  <a:pt x="12900" y="16668"/>
                </a:lnTo>
                <a:lnTo>
                  <a:pt x="12941" y="16740"/>
                </a:lnTo>
                <a:lnTo>
                  <a:pt x="12968" y="16968"/>
                </a:lnTo>
                <a:lnTo>
                  <a:pt x="12961" y="17131"/>
                </a:lnTo>
                <a:lnTo>
                  <a:pt x="12971" y="17160"/>
                </a:lnTo>
                <a:lnTo>
                  <a:pt x="12993" y="17212"/>
                </a:lnTo>
                <a:lnTo>
                  <a:pt x="13027" y="17264"/>
                </a:lnTo>
                <a:lnTo>
                  <a:pt x="13080" y="17372"/>
                </a:lnTo>
                <a:lnTo>
                  <a:pt x="13092" y="17450"/>
                </a:lnTo>
                <a:lnTo>
                  <a:pt x="13090" y="17520"/>
                </a:lnTo>
                <a:lnTo>
                  <a:pt x="13079" y="17575"/>
                </a:lnTo>
                <a:lnTo>
                  <a:pt x="13067" y="17612"/>
                </a:lnTo>
                <a:lnTo>
                  <a:pt x="13055" y="17638"/>
                </a:lnTo>
                <a:lnTo>
                  <a:pt x="13037" y="17659"/>
                </a:lnTo>
                <a:lnTo>
                  <a:pt x="13011" y="17673"/>
                </a:lnTo>
                <a:lnTo>
                  <a:pt x="12982" y="17682"/>
                </a:lnTo>
                <a:lnTo>
                  <a:pt x="12864" y="17687"/>
                </a:lnTo>
                <a:lnTo>
                  <a:pt x="12817" y="17708"/>
                </a:lnTo>
                <a:lnTo>
                  <a:pt x="12766" y="17750"/>
                </a:lnTo>
                <a:lnTo>
                  <a:pt x="12692" y="17859"/>
                </a:lnTo>
                <a:lnTo>
                  <a:pt x="12665" y="17920"/>
                </a:lnTo>
                <a:lnTo>
                  <a:pt x="12655" y="17969"/>
                </a:lnTo>
                <a:lnTo>
                  <a:pt x="12657" y="17996"/>
                </a:lnTo>
                <a:lnTo>
                  <a:pt x="12662" y="18019"/>
                </a:lnTo>
                <a:lnTo>
                  <a:pt x="12667" y="18034"/>
                </a:lnTo>
                <a:lnTo>
                  <a:pt x="12677" y="18054"/>
                </a:lnTo>
                <a:lnTo>
                  <a:pt x="12692" y="18076"/>
                </a:lnTo>
                <a:lnTo>
                  <a:pt x="12720" y="18151"/>
                </a:lnTo>
                <a:lnTo>
                  <a:pt x="12731" y="18358"/>
                </a:lnTo>
                <a:lnTo>
                  <a:pt x="12886" y="18521"/>
                </a:lnTo>
                <a:lnTo>
                  <a:pt x="12916" y="18622"/>
                </a:lnTo>
                <a:lnTo>
                  <a:pt x="12944" y="18913"/>
                </a:lnTo>
                <a:lnTo>
                  <a:pt x="12939" y="18943"/>
                </a:lnTo>
                <a:lnTo>
                  <a:pt x="12930" y="18969"/>
                </a:lnTo>
                <a:lnTo>
                  <a:pt x="12919" y="18996"/>
                </a:lnTo>
                <a:lnTo>
                  <a:pt x="12905" y="19021"/>
                </a:lnTo>
                <a:lnTo>
                  <a:pt x="12870" y="19062"/>
                </a:lnTo>
                <a:lnTo>
                  <a:pt x="12821" y="19111"/>
                </a:lnTo>
                <a:lnTo>
                  <a:pt x="12825" y="19187"/>
                </a:lnTo>
                <a:lnTo>
                  <a:pt x="12900" y="19212"/>
                </a:lnTo>
                <a:lnTo>
                  <a:pt x="13075" y="19246"/>
                </a:lnTo>
                <a:lnTo>
                  <a:pt x="13037" y="19518"/>
                </a:lnTo>
                <a:lnTo>
                  <a:pt x="13114" y="19637"/>
                </a:lnTo>
                <a:lnTo>
                  <a:pt x="13260" y="19736"/>
                </a:lnTo>
                <a:lnTo>
                  <a:pt x="13294" y="19771"/>
                </a:lnTo>
                <a:lnTo>
                  <a:pt x="13305" y="19813"/>
                </a:lnTo>
                <a:lnTo>
                  <a:pt x="13301" y="19855"/>
                </a:lnTo>
                <a:lnTo>
                  <a:pt x="13324" y="19937"/>
                </a:lnTo>
                <a:lnTo>
                  <a:pt x="13351" y="19973"/>
                </a:lnTo>
                <a:lnTo>
                  <a:pt x="13386" y="19996"/>
                </a:lnTo>
                <a:lnTo>
                  <a:pt x="13726" y="20048"/>
                </a:lnTo>
                <a:lnTo>
                  <a:pt x="13743" y="20124"/>
                </a:lnTo>
                <a:lnTo>
                  <a:pt x="13731" y="20145"/>
                </a:lnTo>
                <a:lnTo>
                  <a:pt x="13603" y="20319"/>
                </a:lnTo>
                <a:lnTo>
                  <a:pt x="13564" y="20460"/>
                </a:lnTo>
                <a:lnTo>
                  <a:pt x="13562" y="20524"/>
                </a:lnTo>
                <a:lnTo>
                  <a:pt x="13579" y="20558"/>
                </a:lnTo>
                <a:lnTo>
                  <a:pt x="13708" y="20601"/>
                </a:lnTo>
                <a:lnTo>
                  <a:pt x="13744" y="20623"/>
                </a:lnTo>
                <a:lnTo>
                  <a:pt x="13776" y="20653"/>
                </a:lnTo>
                <a:lnTo>
                  <a:pt x="13814" y="20716"/>
                </a:lnTo>
                <a:lnTo>
                  <a:pt x="13819" y="20755"/>
                </a:lnTo>
                <a:lnTo>
                  <a:pt x="13814" y="20786"/>
                </a:lnTo>
                <a:lnTo>
                  <a:pt x="13624" y="21060"/>
                </a:lnTo>
                <a:lnTo>
                  <a:pt x="13572" y="21116"/>
                </a:lnTo>
                <a:lnTo>
                  <a:pt x="13341" y="21339"/>
                </a:lnTo>
                <a:lnTo>
                  <a:pt x="13325" y="21420"/>
                </a:lnTo>
                <a:lnTo>
                  <a:pt x="13356" y="21506"/>
                </a:lnTo>
                <a:lnTo>
                  <a:pt x="13209" y="21600"/>
                </a:lnTo>
                <a:lnTo>
                  <a:pt x="13143" y="21595"/>
                </a:lnTo>
                <a:lnTo>
                  <a:pt x="13084" y="21510"/>
                </a:lnTo>
                <a:lnTo>
                  <a:pt x="13023" y="21475"/>
                </a:lnTo>
                <a:lnTo>
                  <a:pt x="12875" y="21360"/>
                </a:lnTo>
                <a:lnTo>
                  <a:pt x="12828" y="21346"/>
                </a:lnTo>
                <a:lnTo>
                  <a:pt x="12791" y="21345"/>
                </a:lnTo>
                <a:lnTo>
                  <a:pt x="12724" y="21395"/>
                </a:lnTo>
                <a:lnTo>
                  <a:pt x="12650" y="21428"/>
                </a:lnTo>
                <a:lnTo>
                  <a:pt x="12601" y="21436"/>
                </a:lnTo>
                <a:lnTo>
                  <a:pt x="12558" y="21435"/>
                </a:lnTo>
                <a:lnTo>
                  <a:pt x="12133" y="21320"/>
                </a:lnTo>
                <a:lnTo>
                  <a:pt x="12071" y="21318"/>
                </a:lnTo>
                <a:lnTo>
                  <a:pt x="12043" y="21330"/>
                </a:lnTo>
                <a:lnTo>
                  <a:pt x="11898" y="21363"/>
                </a:lnTo>
                <a:lnTo>
                  <a:pt x="11621" y="21390"/>
                </a:lnTo>
                <a:lnTo>
                  <a:pt x="11569" y="21387"/>
                </a:lnTo>
                <a:lnTo>
                  <a:pt x="11548" y="21370"/>
                </a:lnTo>
                <a:lnTo>
                  <a:pt x="11546" y="21349"/>
                </a:lnTo>
                <a:lnTo>
                  <a:pt x="11530" y="21283"/>
                </a:lnTo>
                <a:lnTo>
                  <a:pt x="11266" y="21171"/>
                </a:lnTo>
                <a:lnTo>
                  <a:pt x="11234" y="21146"/>
                </a:lnTo>
                <a:lnTo>
                  <a:pt x="11195" y="21104"/>
                </a:lnTo>
                <a:lnTo>
                  <a:pt x="11184" y="21063"/>
                </a:lnTo>
                <a:lnTo>
                  <a:pt x="11147" y="20989"/>
                </a:lnTo>
                <a:lnTo>
                  <a:pt x="11100" y="20950"/>
                </a:lnTo>
                <a:lnTo>
                  <a:pt x="11028" y="20902"/>
                </a:lnTo>
                <a:lnTo>
                  <a:pt x="10632" y="20763"/>
                </a:lnTo>
                <a:lnTo>
                  <a:pt x="10455" y="20657"/>
                </a:lnTo>
                <a:lnTo>
                  <a:pt x="10361" y="20643"/>
                </a:lnTo>
                <a:lnTo>
                  <a:pt x="10287" y="20655"/>
                </a:lnTo>
                <a:lnTo>
                  <a:pt x="9635" y="20693"/>
                </a:lnTo>
                <a:lnTo>
                  <a:pt x="9531" y="20755"/>
                </a:lnTo>
                <a:lnTo>
                  <a:pt x="9474" y="20736"/>
                </a:lnTo>
                <a:lnTo>
                  <a:pt x="9418" y="20709"/>
                </a:lnTo>
                <a:lnTo>
                  <a:pt x="9384" y="20682"/>
                </a:lnTo>
                <a:lnTo>
                  <a:pt x="9364" y="20657"/>
                </a:lnTo>
                <a:lnTo>
                  <a:pt x="9353" y="20633"/>
                </a:lnTo>
                <a:lnTo>
                  <a:pt x="9333" y="20548"/>
                </a:lnTo>
                <a:lnTo>
                  <a:pt x="9321" y="20522"/>
                </a:lnTo>
                <a:lnTo>
                  <a:pt x="9273" y="20458"/>
                </a:lnTo>
                <a:lnTo>
                  <a:pt x="9228" y="20412"/>
                </a:lnTo>
                <a:lnTo>
                  <a:pt x="9205" y="20339"/>
                </a:lnTo>
                <a:lnTo>
                  <a:pt x="9133" y="20244"/>
                </a:lnTo>
                <a:lnTo>
                  <a:pt x="9123" y="20142"/>
                </a:lnTo>
                <a:lnTo>
                  <a:pt x="9122" y="20046"/>
                </a:lnTo>
                <a:lnTo>
                  <a:pt x="9103" y="20003"/>
                </a:lnTo>
                <a:lnTo>
                  <a:pt x="9066" y="19967"/>
                </a:lnTo>
                <a:lnTo>
                  <a:pt x="8940" y="19895"/>
                </a:lnTo>
                <a:lnTo>
                  <a:pt x="8893" y="19880"/>
                </a:lnTo>
                <a:lnTo>
                  <a:pt x="8855" y="19874"/>
                </a:lnTo>
                <a:lnTo>
                  <a:pt x="8693" y="19903"/>
                </a:lnTo>
                <a:lnTo>
                  <a:pt x="8627" y="19925"/>
                </a:lnTo>
                <a:lnTo>
                  <a:pt x="8567" y="19930"/>
                </a:lnTo>
                <a:lnTo>
                  <a:pt x="8405" y="19915"/>
                </a:lnTo>
                <a:lnTo>
                  <a:pt x="8193" y="19924"/>
                </a:lnTo>
                <a:lnTo>
                  <a:pt x="7820" y="19883"/>
                </a:lnTo>
                <a:lnTo>
                  <a:pt x="7785" y="19890"/>
                </a:lnTo>
                <a:lnTo>
                  <a:pt x="7730" y="19914"/>
                </a:lnTo>
                <a:lnTo>
                  <a:pt x="7662" y="19962"/>
                </a:lnTo>
                <a:lnTo>
                  <a:pt x="7635" y="19976"/>
                </a:lnTo>
                <a:lnTo>
                  <a:pt x="7605" y="19987"/>
                </a:lnTo>
                <a:lnTo>
                  <a:pt x="7572" y="19994"/>
                </a:lnTo>
                <a:lnTo>
                  <a:pt x="7128" y="19976"/>
                </a:lnTo>
                <a:lnTo>
                  <a:pt x="7083" y="19964"/>
                </a:lnTo>
                <a:lnTo>
                  <a:pt x="6994" y="19930"/>
                </a:lnTo>
                <a:lnTo>
                  <a:pt x="6967" y="19915"/>
                </a:lnTo>
                <a:lnTo>
                  <a:pt x="6947" y="19898"/>
                </a:lnTo>
                <a:lnTo>
                  <a:pt x="6928" y="19871"/>
                </a:lnTo>
                <a:lnTo>
                  <a:pt x="6915" y="19849"/>
                </a:lnTo>
                <a:lnTo>
                  <a:pt x="6885" y="19776"/>
                </a:lnTo>
                <a:lnTo>
                  <a:pt x="6858" y="19665"/>
                </a:lnTo>
                <a:lnTo>
                  <a:pt x="6865" y="19648"/>
                </a:lnTo>
                <a:lnTo>
                  <a:pt x="6879" y="19632"/>
                </a:lnTo>
                <a:lnTo>
                  <a:pt x="6905" y="19628"/>
                </a:lnTo>
                <a:lnTo>
                  <a:pt x="6936" y="19616"/>
                </a:lnTo>
                <a:lnTo>
                  <a:pt x="6948" y="19596"/>
                </a:lnTo>
                <a:lnTo>
                  <a:pt x="6950" y="19551"/>
                </a:lnTo>
                <a:lnTo>
                  <a:pt x="6947" y="19497"/>
                </a:lnTo>
                <a:lnTo>
                  <a:pt x="6939" y="19451"/>
                </a:lnTo>
                <a:lnTo>
                  <a:pt x="6933" y="19421"/>
                </a:lnTo>
                <a:lnTo>
                  <a:pt x="6888" y="19291"/>
                </a:lnTo>
                <a:lnTo>
                  <a:pt x="6715" y="19060"/>
                </a:lnTo>
                <a:lnTo>
                  <a:pt x="6632" y="18988"/>
                </a:lnTo>
                <a:lnTo>
                  <a:pt x="6458" y="18936"/>
                </a:lnTo>
                <a:lnTo>
                  <a:pt x="6275" y="18844"/>
                </a:lnTo>
                <a:lnTo>
                  <a:pt x="6207" y="18773"/>
                </a:lnTo>
                <a:lnTo>
                  <a:pt x="6182" y="18724"/>
                </a:lnTo>
                <a:lnTo>
                  <a:pt x="6216" y="18674"/>
                </a:lnTo>
                <a:lnTo>
                  <a:pt x="6243" y="18643"/>
                </a:lnTo>
                <a:lnTo>
                  <a:pt x="6291" y="18602"/>
                </a:lnTo>
                <a:lnTo>
                  <a:pt x="6339" y="18587"/>
                </a:lnTo>
                <a:lnTo>
                  <a:pt x="6701" y="18540"/>
                </a:lnTo>
                <a:lnTo>
                  <a:pt x="6906" y="18450"/>
                </a:lnTo>
                <a:lnTo>
                  <a:pt x="7002" y="18381"/>
                </a:lnTo>
                <a:lnTo>
                  <a:pt x="7076" y="18295"/>
                </a:lnTo>
                <a:lnTo>
                  <a:pt x="7145" y="18172"/>
                </a:lnTo>
                <a:lnTo>
                  <a:pt x="6680" y="17634"/>
                </a:lnTo>
                <a:lnTo>
                  <a:pt x="6459" y="17310"/>
                </a:lnTo>
                <a:lnTo>
                  <a:pt x="6035" y="17051"/>
                </a:lnTo>
                <a:lnTo>
                  <a:pt x="5825" y="16995"/>
                </a:lnTo>
                <a:lnTo>
                  <a:pt x="5074" y="16909"/>
                </a:lnTo>
                <a:lnTo>
                  <a:pt x="4731" y="16915"/>
                </a:lnTo>
                <a:lnTo>
                  <a:pt x="3478" y="16795"/>
                </a:lnTo>
                <a:lnTo>
                  <a:pt x="3263" y="16700"/>
                </a:lnTo>
                <a:lnTo>
                  <a:pt x="3198" y="16604"/>
                </a:lnTo>
                <a:lnTo>
                  <a:pt x="3198" y="16518"/>
                </a:lnTo>
                <a:lnTo>
                  <a:pt x="3207" y="16443"/>
                </a:lnTo>
                <a:lnTo>
                  <a:pt x="3257" y="16253"/>
                </a:lnTo>
                <a:lnTo>
                  <a:pt x="3255" y="16214"/>
                </a:lnTo>
                <a:lnTo>
                  <a:pt x="3243" y="16184"/>
                </a:lnTo>
                <a:lnTo>
                  <a:pt x="3168" y="16106"/>
                </a:lnTo>
                <a:lnTo>
                  <a:pt x="3071" y="15952"/>
                </a:lnTo>
                <a:lnTo>
                  <a:pt x="3053" y="15911"/>
                </a:lnTo>
                <a:lnTo>
                  <a:pt x="3043" y="15883"/>
                </a:lnTo>
                <a:lnTo>
                  <a:pt x="3042" y="15854"/>
                </a:lnTo>
                <a:lnTo>
                  <a:pt x="3062" y="15692"/>
                </a:lnTo>
                <a:lnTo>
                  <a:pt x="3055" y="15650"/>
                </a:lnTo>
                <a:lnTo>
                  <a:pt x="3038" y="15621"/>
                </a:lnTo>
                <a:lnTo>
                  <a:pt x="3012" y="15606"/>
                </a:lnTo>
                <a:lnTo>
                  <a:pt x="2984" y="15593"/>
                </a:lnTo>
                <a:lnTo>
                  <a:pt x="2939" y="15548"/>
                </a:lnTo>
                <a:lnTo>
                  <a:pt x="2889" y="15476"/>
                </a:lnTo>
                <a:lnTo>
                  <a:pt x="2802" y="15301"/>
                </a:lnTo>
                <a:lnTo>
                  <a:pt x="2773" y="15218"/>
                </a:lnTo>
                <a:lnTo>
                  <a:pt x="2768" y="15162"/>
                </a:lnTo>
                <a:lnTo>
                  <a:pt x="2782" y="15138"/>
                </a:lnTo>
                <a:lnTo>
                  <a:pt x="2804" y="15122"/>
                </a:lnTo>
                <a:lnTo>
                  <a:pt x="2831" y="15111"/>
                </a:lnTo>
                <a:lnTo>
                  <a:pt x="2866" y="15112"/>
                </a:lnTo>
                <a:lnTo>
                  <a:pt x="2897" y="15119"/>
                </a:lnTo>
                <a:lnTo>
                  <a:pt x="2958" y="15144"/>
                </a:lnTo>
                <a:lnTo>
                  <a:pt x="2988" y="15152"/>
                </a:lnTo>
                <a:lnTo>
                  <a:pt x="3027" y="15150"/>
                </a:lnTo>
                <a:lnTo>
                  <a:pt x="3062" y="15136"/>
                </a:lnTo>
                <a:lnTo>
                  <a:pt x="3096" y="15103"/>
                </a:lnTo>
                <a:lnTo>
                  <a:pt x="3097" y="15060"/>
                </a:lnTo>
                <a:lnTo>
                  <a:pt x="3084" y="15009"/>
                </a:lnTo>
                <a:lnTo>
                  <a:pt x="3044" y="14924"/>
                </a:lnTo>
                <a:lnTo>
                  <a:pt x="3014" y="14885"/>
                </a:lnTo>
                <a:lnTo>
                  <a:pt x="2979" y="14864"/>
                </a:lnTo>
                <a:lnTo>
                  <a:pt x="2871" y="14861"/>
                </a:lnTo>
                <a:lnTo>
                  <a:pt x="2602" y="14774"/>
                </a:lnTo>
                <a:lnTo>
                  <a:pt x="2501" y="14695"/>
                </a:lnTo>
                <a:lnTo>
                  <a:pt x="2300" y="14698"/>
                </a:lnTo>
                <a:lnTo>
                  <a:pt x="2260" y="14690"/>
                </a:lnTo>
                <a:lnTo>
                  <a:pt x="2194" y="14670"/>
                </a:lnTo>
                <a:lnTo>
                  <a:pt x="2018" y="14579"/>
                </a:lnTo>
                <a:lnTo>
                  <a:pt x="1950" y="14555"/>
                </a:lnTo>
                <a:lnTo>
                  <a:pt x="1894" y="14542"/>
                </a:lnTo>
                <a:lnTo>
                  <a:pt x="1165" y="14557"/>
                </a:lnTo>
                <a:lnTo>
                  <a:pt x="1036" y="14493"/>
                </a:lnTo>
                <a:lnTo>
                  <a:pt x="805" y="14165"/>
                </a:lnTo>
                <a:lnTo>
                  <a:pt x="807" y="13931"/>
                </a:lnTo>
                <a:lnTo>
                  <a:pt x="799" y="13878"/>
                </a:lnTo>
                <a:lnTo>
                  <a:pt x="765" y="13787"/>
                </a:lnTo>
                <a:lnTo>
                  <a:pt x="741" y="13749"/>
                </a:lnTo>
                <a:lnTo>
                  <a:pt x="717" y="13722"/>
                </a:lnTo>
                <a:lnTo>
                  <a:pt x="622" y="13660"/>
                </a:lnTo>
                <a:lnTo>
                  <a:pt x="604" y="13645"/>
                </a:lnTo>
                <a:lnTo>
                  <a:pt x="555" y="13544"/>
                </a:lnTo>
                <a:lnTo>
                  <a:pt x="490" y="13472"/>
                </a:lnTo>
                <a:lnTo>
                  <a:pt x="475" y="13444"/>
                </a:lnTo>
                <a:lnTo>
                  <a:pt x="445" y="13338"/>
                </a:lnTo>
                <a:lnTo>
                  <a:pt x="426" y="13299"/>
                </a:lnTo>
                <a:lnTo>
                  <a:pt x="402" y="13269"/>
                </a:lnTo>
                <a:lnTo>
                  <a:pt x="377" y="13253"/>
                </a:lnTo>
                <a:lnTo>
                  <a:pt x="320" y="13226"/>
                </a:lnTo>
                <a:lnTo>
                  <a:pt x="270" y="13195"/>
                </a:lnTo>
                <a:lnTo>
                  <a:pt x="227" y="13158"/>
                </a:lnTo>
                <a:lnTo>
                  <a:pt x="210" y="13138"/>
                </a:lnTo>
                <a:lnTo>
                  <a:pt x="168" y="13101"/>
                </a:lnTo>
                <a:lnTo>
                  <a:pt x="127" y="13072"/>
                </a:lnTo>
                <a:lnTo>
                  <a:pt x="116" y="13048"/>
                </a:lnTo>
                <a:lnTo>
                  <a:pt x="104" y="13006"/>
                </a:lnTo>
                <a:lnTo>
                  <a:pt x="84" y="12883"/>
                </a:lnTo>
                <a:lnTo>
                  <a:pt x="75" y="12852"/>
                </a:lnTo>
                <a:lnTo>
                  <a:pt x="70" y="12845"/>
                </a:lnTo>
                <a:lnTo>
                  <a:pt x="67" y="12796"/>
                </a:lnTo>
                <a:lnTo>
                  <a:pt x="85" y="12542"/>
                </a:lnTo>
                <a:lnTo>
                  <a:pt x="85" y="12393"/>
                </a:lnTo>
                <a:lnTo>
                  <a:pt x="102" y="12365"/>
                </a:lnTo>
                <a:lnTo>
                  <a:pt x="142" y="12332"/>
                </a:lnTo>
                <a:lnTo>
                  <a:pt x="251" y="12295"/>
                </a:lnTo>
                <a:lnTo>
                  <a:pt x="281" y="12278"/>
                </a:lnTo>
                <a:lnTo>
                  <a:pt x="308" y="12252"/>
                </a:lnTo>
                <a:lnTo>
                  <a:pt x="335" y="12204"/>
                </a:lnTo>
                <a:lnTo>
                  <a:pt x="363" y="12177"/>
                </a:lnTo>
                <a:lnTo>
                  <a:pt x="393" y="12159"/>
                </a:lnTo>
                <a:lnTo>
                  <a:pt x="455" y="12139"/>
                </a:lnTo>
                <a:lnTo>
                  <a:pt x="479" y="12124"/>
                </a:lnTo>
                <a:lnTo>
                  <a:pt x="496" y="12102"/>
                </a:lnTo>
                <a:lnTo>
                  <a:pt x="524" y="12051"/>
                </a:lnTo>
                <a:lnTo>
                  <a:pt x="540" y="12031"/>
                </a:lnTo>
                <a:lnTo>
                  <a:pt x="558" y="12014"/>
                </a:lnTo>
                <a:lnTo>
                  <a:pt x="569" y="12001"/>
                </a:lnTo>
                <a:lnTo>
                  <a:pt x="578" y="11970"/>
                </a:lnTo>
                <a:lnTo>
                  <a:pt x="579" y="11920"/>
                </a:lnTo>
                <a:lnTo>
                  <a:pt x="555" y="11766"/>
                </a:lnTo>
                <a:lnTo>
                  <a:pt x="532" y="11717"/>
                </a:lnTo>
                <a:lnTo>
                  <a:pt x="504" y="11695"/>
                </a:lnTo>
                <a:lnTo>
                  <a:pt x="368" y="11624"/>
                </a:lnTo>
                <a:lnTo>
                  <a:pt x="355" y="11599"/>
                </a:lnTo>
                <a:lnTo>
                  <a:pt x="352" y="11585"/>
                </a:lnTo>
                <a:lnTo>
                  <a:pt x="368" y="11486"/>
                </a:lnTo>
                <a:lnTo>
                  <a:pt x="393" y="11393"/>
                </a:lnTo>
                <a:lnTo>
                  <a:pt x="437" y="11351"/>
                </a:lnTo>
                <a:lnTo>
                  <a:pt x="464" y="11337"/>
                </a:lnTo>
                <a:lnTo>
                  <a:pt x="584" y="11295"/>
                </a:lnTo>
                <a:lnTo>
                  <a:pt x="606" y="11277"/>
                </a:lnTo>
                <a:lnTo>
                  <a:pt x="614" y="11254"/>
                </a:lnTo>
                <a:lnTo>
                  <a:pt x="607" y="11238"/>
                </a:lnTo>
                <a:lnTo>
                  <a:pt x="585" y="11236"/>
                </a:lnTo>
                <a:lnTo>
                  <a:pt x="528" y="11249"/>
                </a:lnTo>
                <a:lnTo>
                  <a:pt x="484" y="11242"/>
                </a:lnTo>
                <a:lnTo>
                  <a:pt x="446" y="11222"/>
                </a:lnTo>
                <a:lnTo>
                  <a:pt x="397" y="11163"/>
                </a:lnTo>
                <a:lnTo>
                  <a:pt x="370" y="11139"/>
                </a:lnTo>
                <a:lnTo>
                  <a:pt x="167" y="11060"/>
                </a:lnTo>
                <a:lnTo>
                  <a:pt x="153" y="10983"/>
                </a:lnTo>
                <a:lnTo>
                  <a:pt x="147" y="10967"/>
                </a:lnTo>
                <a:lnTo>
                  <a:pt x="134" y="10948"/>
                </a:lnTo>
                <a:lnTo>
                  <a:pt x="25" y="10832"/>
                </a:lnTo>
                <a:lnTo>
                  <a:pt x="12" y="10814"/>
                </a:lnTo>
                <a:lnTo>
                  <a:pt x="7" y="10805"/>
                </a:lnTo>
                <a:lnTo>
                  <a:pt x="4" y="10796"/>
                </a:lnTo>
                <a:lnTo>
                  <a:pt x="0" y="10775"/>
                </a:lnTo>
                <a:lnTo>
                  <a:pt x="4" y="10748"/>
                </a:lnTo>
                <a:lnTo>
                  <a:pt x="34" y="10727"/>
                </a:lnTo>
                <a:lnTo>
                  <a:pt x="84" y="10713"/>
                </a:lnTo>
                <a:lnTo>
                  <a:pt x="322" y="10734"/>
                </a:lnTo>
                <a:lnTo>
                  <a:pt x="368" y="10728"/>
                </a:lnTo>
                <a:lnTo>
                  <a:pt x="421" y="10711"/>
                </a:lnTo>
                <a:lnTo>
                  <a:pt x="530" y="10637"/>
                </a:lnTo>
                <a:lnTo>
                  <a:pt x="597" y="10569"/>
                </a:lnTo>
                <a:lnTo>
                  <a:pt x="661" y="10514"/>
                </a:lnTo>
                <a:lnTo>
                  <a:pt x="668" y="10488"/>
                </a:lnTo>
                <a:lnTo>
                  <a:pt x="667" y="10461"/>
                </a:lnTo>
                <a:lnTo>
                  <a:pt x="661" y="10434"/>
                </a:lnTo>
                <a:lnTo>
                  <a:pt x="660" y="10407"/>
                </a:lnTo>
                <a:lnTo>
                  <a:pt x="671" y="10384"/>
                </a:lnTo>
                <a:lnTo>
                  <a:pt x="739" y="10362"/>
                </a:lnTo>
                <a:lnTo>
                  <a:pt x="1197" y="10306"/>
                </a:lnTo>
                <a:lnTo>
                  <a:pt x="2273" y="10306"/>
                </a:lnTo>
                <a:lnTo>
                  <a:pt x="2483" y="10241"/>
                </a:lnTo>
                <a:lnTo>
                  <a:pt x="2645" y="10222"/>
                </a:lnTo>
                <a:lnTo>
                  <a:pt x="3044" y="10230"/>
                </a:lnTo>
                <a:lnTo>
                  <a:pt x="3125" y="10227"/>
                </a:lnTo>
                <a:lnTo>
                  <a:pt x="3154" y="10221"/>
                </a:lnTo>
                <a:lnTo>
                  <a:pt x="3185" y="10208"/>
                </a:lnTo>
                <a:lnTo>
                  <a:pt x="3210" y="10192"/>
                </a:lnTo>
                <a:lnTo>
                  <a:pt x="3229" y="10160"/>
                </a:lnTo>
                <a:lnTo>
                  <a:pt x="3242" y="10116"/>
                </a:lnTo>
                <a:lnTo>
                  <a:pt x="3248" y="10033"/>
                </a:lnTo>
                <a:lnTo>
                  <a:pt x="3243" y="9990"/>
                </a:lnTo>
                <a:lnTo>
                  <a:pt x="3237" y="9967"/>
                </a:lnTo>
                <a:lnTo>
                  <a:pt x="3219" y="9952"/>
                </a:lnTo>
                <a:lnTo>
                  <a:pt x="3095" y="9878"/>
                </a:lnTo>
                <a:lnTo>
                  <a:pt x="3076" y="9863"/>
                </a:lnTo>
                <a:lnTo>
                  <a:pt x="3068" y="9851"/>
                </a:lnTo>
                <a:lnTo>
                  <a:pt x="3062" y="9830"/>
                </a:lnTo>
                <a:lnTo>
                  <a:pt x="3071" y="9801"/>
                </a:lnTo>
                <a:lnTo>
                  <a:pt x="3093" y="9775"/>
                </a:lnTo>
                <a:lnTo>
                  <a:pt x="3146" y="9750"/>
                </a:lnTo>
                <a:lnTo>
                  <a:pt x="3428" y="9681"/>
                </a:lnTo>
                <a:lnTo>
                  <a:pt x="3597" y="9606"/>
                </a:lnTo>
                <a:lnTo>
                  <a:pt x="3795" y="9475"/>
                </a:lnTo>
                <a:lnTo>
                  <a:pt x="3836" y="9437"/>
                </a:lnTo>
                <a:lnTo>
                  <a:pt x="3876" y="9394"/>
                </a:lnTo>
                <a:lnTo>
                  <a:pt x="3943" y="9300"/>
                </a:lnTo>
                <a:lnTo>
                  <a:pt x="3954" y="9260"/>
                </a:lnTo>
                <a:lnTo>
                  <a:pt x="3954" y="9207"/>
                </a:lnTo>
                <a:lnTo>
                  <a:pt x="3925" y="9101"/>
                </a:lnTo>
                <a:lnTo>
                  <a:pt x="3894" y="9067"/>
                </a:lnTo>
                <a:lnTo>
                  <a:pt x="3858" y="9052"/>
                </a:lnTo>
                <a:lnTo>
                  <a:pt x="3822" y="9055"/>
                </a:lnTo>
                <a:lnTo>
                  <a:pt x="3786" y="9050"/>
                </a:lnTo>
                <a:lnTo>
                  <a:pt x="3755" y="9039"/>
                </a:lnTo>
                <a:lnTo>
                  <a:pt x="3728" y="9025"/>
                </a:lnTo>
                <a:lnTo>
                  <a:pt x="3706" y="9007"/>
                </a:lnTo>
                <a:lnTo>
                  <a:pt x="3688" y="8989"/>
                </a:lnTo>
                <a:lnTo>
                  <a:pt x="3669" y="8962"/>
                </a:lnTo>
                <a:lnTo>
                  <a:pt x="3642" y="8912"/>
                </a:lnTo>
                <a:lnTo>
                  <a:pt x="3642" y="8880"/>
                </a:lnTo>
                <a:lnTo>
                  <a:pt x="3653" y="8838"/>
                </a:lnTo>
                <a:lnTo>
                  <a:pt x="3721" y="8715"/>
                </a:lnTo>
                <a:lnTo>
                  <a:pt x="3762" y="8679"/>
                </a:lnTo>
                <a:lnTo>
                  <a:pt x="3789" y="8660"/>
                </a:lnTo>
                <a:lnTo>
                  <a:pt x="3954" y="8603"/>
                </a:lnTo>
                <a:lnTo>
                  <a:pt x="4069" y="8586"/>
                </a:lnTo>
                <a:lnTo>
                  <a:pt x="4119" y="8563"/>
                </a:lnTo>
                <a:lnTo>
                  <a:pt x="4140" y="8544"/>
                </a:lnTo>
                <a:lnTo>
                  <a:pt x="4157" y="8521"/>
                </a:lnTo>
                <a:lnTo>
                  <a:pt x="4168" y="8493"/>
                </a:lnTo>
                <a:lnTo>
                  <a:pt x="4174" y="8464"/>
                </a:lnTo>
                <a:lnTo>
                  <a:pt x="4176" y="8368"/>
                </a:lnTo>
                <a:lnTo>
                  <a:pt x="4169" y="8331"/>
                </a:lnTo>
                <a:lnTo>
                  <a:pt x="4157" y="8296"/>
                </a:lnTo>
                <a:lnTo>
                  <a:pt x="4121" y="8256"/>
                </a:lnTo>
                <a:lnTo>
                  <a:pt x="4098" y="8253"/>
                </a:lnTo>
                <a:lnTo>
                  <a:pt x="4080" y="8258"/>
                </a:lnTo>
                <a:lnTo>
                  <a:pt x="4074" y="8267"/>
                </a:lnTo>
                <a:lnTo>
                  <a:pt x="4056" y="8298"/>
                </a:lnTo>
                <a:lnTo>
                  <a:pt x="4040" y="8317"/>
                </a:lnTo>
                <a:lnTo>
                  <a:pt x="4023" y="8333"/>
                </a:lnTo>
                <a:lnTo>
                  <a:pt x="4001" y="8331"/>
                </a:lnTo>
                <a:lnTo>
                  <a:pt x="3993" y="8308"/>
                </a:lnTo>
                <a:lnTo>
                  <a:pt x="3986" y="8257"/>
                </a:lnTo>
                <a:lnTo>
                  <a:pt x="3990" y="8179"/>
                </a:lnTo>
                <a:lnTo>
                  <a:pt x="3977" y="8149"/>
                </a:lnTo>
                <a:lnTo>
                  <a:pt x="3938" y="8137"/>
                </a:lnTo>
                <a:lnTo>
                  <a:pt x="3874" y="8152"/>
                </a:lnTo>
                <a:lnTo>
                  <a:pt x="3846" y="8146"/>
                </a:lnTo>
                <a:lnTo>
                  <a:pt x="3826" y="8128"/>
                </a:lnTo>
                <a:lnTo>
                  <a:pt x="3789" y="8072"/>
                </a:lnTo>
                <a:lnTo>
                  <a:pt x="3756" y="8050"/>
                </a:lnTo>
                <a:lnTo>
                  <a:pt x="3706" y="8009"/>
                </a:lnTo>
                <a:lnTo>
                  <a:pt x="3605" y="7883"/>
                </a:lnTo>
                <a:lnTo>
                  <a:pt x="3600" y="7860"/>
                </a:lnTo>
                <a:lnTo>
                  <a:pt x="3612" y="7839"/>
                </a:lnTo>
                <a:lnTo>
                  <a:pt x="3655" y="7798"/>
                </a:lnTo>
                <a:lnTo>
                  <a:pt x="3744" y="7740"/>
                </a:lnTo>
                <a:lnTo>
                  <a:pt x="3758" y="7716"/>
                </a:lnTo>
                <a:lnTo>
                  <a:pt x="3758" y="7688"/>
                </a:lnTo>
                <a:lnTo>
                  <a:pt x="3732" y="7650"/>
                </a:lnTo>
                <a:lnTo>
                  <a:pt x="3708" y="7629"/>
                </a:lnTo>
                <a:lnTo>
                  <a:pt x="3697" y="7613"/>
                </a:lnTo>
                <a:lnTo>
                  <a:pt x="3689" y="7590"/>
                </a:lnTo>
                <a:lnTo>
                  <a:pt x="3685" y="7566"/>
                </a:lnTo>
                <a:lnTo>
                  <a:pt x="3679" y="7545"/>
                </a:lnTo>
                <a:lnTo>
                  <a:pt x="3670" y="7532"/>
                </a:lnTo>
                <a:lnTo>
                  <a:pt x="3653" y="7517"/>
                </a:lnTo>
                <a:lnTo>
                  <a:pt x="3597" y="7490"/>
                </a:lnTo>
                <a:lnTo>
                  <a:pt x="3533" y="7470"/>
                </a:lnTo>
                <a:lnTo>
                  <a:pt x="3510" y="7458"/>
                </a:lnTo>
                <a:lnTo>
                  <a:pt x="3500" y="7442"/>
                </a:lnTo>
                <a:lnTo>
                  <a:pt x="3492" y="7413"/>
                </a:lnTo>
                <a:lnTo>
                  <a:pt x="3486" y="7363"/>
                </a:lnTo>
                <a:lnTo>
                  <a:pt x="3480" y="7341"/>
                </a:lnTo>
                <a:lnTo>
                  <a:pt x="3480" y="7319"/>
                </a:lnTo>
                <a:lnTo>
                  <a:pt x="3497" y="7306"/>
                </a:lnTo>
                <a:lnTo>
                  <a:pt x="3553" y="7279"/>
                </a:lnTo>
                <a:lnTo>
                  <a:pt x="3639" y="7255"/>
                </a:lnTo>
                <a:lnTo>
                  <a:pt x="3866" y="7232"/>
                </a:lnTo>
                <a:lnTo>
                  <a:pt x="4002" y="7202"/>
                </a:lnTo>
                <a:lnTo>
                  <a:pt x="4026" y="7183"/>
                </a:lnTo>
                <a:lnTo>
                  <a:pt x="4045" y="7155"/>
                </a:lnTo>
                <a:lnTo>
                  <a:pt x="4056" y="7090"/>
                </a:lnTo>
                <a:lnTo>
                  <a:pt x="4069" y="7052"/>
                </a:lnTo>
                <a:lnTo>
                  <a:pt x="4077" y="7014"/>
                </a:lnTo>
                <a:lnTo>
                  <a:pt x="4053" y="6969"/>
                </a:lnTo>
                <a:lnTo>
                  <a:pt x="4028" y="6936"/>
                </a:lnTo>
                <a:lnTo>
                  <a:pt x="3790" y="6781"/>
                </a:lnTo>
                <a:lnTo>
                  <a:pt x="3683" y="6757"/>
                </a:lnTo>
                <a:lnTo>
                  <a:pt x="3654" y="6746"/>
                </a:lnTo>
                <a:lnTo>
                  <a:pt x="3610" y="6722"/>
                </a:lnTo>
                <a:lnTo>
                  <a:pt x="3572" y="6693"/>
                </a:lnTo>
                <a:lnTo>
                  <a:pt x="2992" y="6090"/>
                </a:lnTo>
                <a:lnTo>
                  <a:pt x="3003" y="5981"/>
                </a:lnTo>
                <a:lnTo>
                  <a:pt x="3011" y="5943"/>
                </a:lnTo>
                <a:lnTo>
                  <a:pt x="3026" y="5910"/>
                </a:lnTo>
                <a:lnTo>
                  <a:pt x="3042" y="5890"/>
                </a:lnTo>
                <a:lnTo>
                  <a:pt x="3049" y="5877"/>
                </a:lnTo>
                <a:lnTo>
                  <a:pt x="3055" y="5863"/>
                </a:lnTo>
                <a:lnTo>
                  <a:pt x="3058" y="5826"/>
                </a:lnTo>
                <a:lnTo>
                  <a:pt x="3067" y="5801"/>
                </a:lnTo>
                <a:lnTo>
                  <a:pt x="3081" y="5778"/>
                </a:lnTo>
                <a:lnTo>
                  <a:pt x="3101" y="5758"/>
                </a:lnTo>
                <a:lnTo>
                  <a:pt x="3126" y="5741"/>
                </a:lnTo>
                <a:lnTo>
                  <a:pt x="3183" y="5717"/>
                </a:lnTo>
                <a:lnTo>
                  <a:pt x="3217" y="5709"/>
                </a:lnTo>
                <a:lnTo>
                  <a:pt x="3254" y="5705"/>
                </a:lnTo>
                <a:lnTo>
                  <a:pt x="3291" y="5706"/>
                </a:lnTo>
                <a:lnTo>
                  <a:pt x="3440" y="5732"/>
                </a:lnTo>
                <a:lnTo>
                  <a:pt x="3477" y="5731"/>
                </a:lnTo>
                <a:lnTo>
                  <a:pt x="3500" y="5720"/>
                </a:lnTo>
                <a:lnTo>
                  <a:pt x="3482" y="5674"/>
                </a:lnTo>
                <a:lnTo>
                  <a:pt x="3438" y="5608"/>
                </a:lnTo>
                <a:lnTo>
                  <a:pt x="3213" y="5327"/>
                </a:lnTo>
                <a:lnTo>
                  <a:pt x="3192" y="5308"/>
                </a:lnTo>
                <a:lnTo>
                  <a:pt x="3168" y="5292"/>
                </a:lnTo>
                <a:lnTo>
                  <a:pt x="3128" y="5254"/>
                </a:lnTo>
                <a:lnTo>
                  <a:pt x="3110" y="5232"/>
                </a:lnTo>
                <a:lnTo>
                  <a:pt x="3091" y="5196"/>
                </a:lnTo>
                <a:lnTo>
                  <a:pt x="3073" y="5147"/>
                </a:lnTo>
                <a:lnTo>
                  <a:pt x="3052" y="5052"/>
                </a:lnTo>
                <a:lnTo>
                  <a:pt x="3047" y="5001"/>
                </a:lnTo>
                <a:lnTo>
                  <a:pt x="3052" y="4839"/>
                </a:lnTo>
                <a:lnTo>
                  <a:pt x="3057" y="4811"/>
                </a:lnTo>
                <a:lnTo>
                  <a:pt x="3067" y="4784"/>
                </a:lnTo>
                <a:lnTo>
                  <a:pt x="3084" y="4761"/>
                </a:lnTo>
                <a:lnTo>
                  <a:pt x="3102" y="4739"/>
                </a:lnTo>
                <a:lnTo>
                  <a:pt x="3237" y="4625"/>
                </a:lnTo>
                <a:lnTo>
                  <a:pt x="3277" y="4584"/>
                </a:lnTo>
                <a:lnTo>
                  <a:pt x="3293" y="4561"/>
                </a:lnTo>
                <a:lnTo>
                  <a:pt x="3305" y="4534"/>
                </a:lnTo>
                <a:lnTo>
                  <a:pt x="3297" y="4502"/>
                </a:lnTo>
                <a:lnTo>
                  <a:pt x="3270" y="4470"/>
                </a:lnTo>
                <a:lnTo>
                  <a:pt x="3188" y="4442"/>
                </a:lnTo>
                <a:lnTo>
                  <a:pt x="3139" y="4437"/>
                </a:lnTo>
                <a:lnTo>
                  <a:pt x="3097" y="4445"/>
                </a:lnTo>
                <a:lnTo>
                  <a:pt x="3070" y="4458"/>
                </a:lnTo>
                <a:lnTo>
                  <a:pt x="2978" y="4527"/>
                </a:lnTo>
                <a:lnTo>
                  <a:pt x="2949" y="4537"/>
                </a:lnTo>
                <a:lnTo>
                  <a:pt x="2904" y="4523"/>
                </a:lnTo>
                <a:lnTo>
                  <a:pt x="2836" y="4469"/>
                </a:lnTo>
                <a:lnTo>
                  <a:pt x="2553" y="4139"/>
                </a:lnTo>
                <a:lnTo>
                  <a:pt x="2247" y="3664"/>
                </a:lnTo>
                <a:lnTo>
                  <a:pt x="2165" y="3531"/>
                </a:lnTo>
                <a:lnTo>
                  <a:pt x="2098" y="3495"/>
                </a:lnTo>
                <a:lnTo>
                  <a:pt x="2042" y="3471"/>
                </a:lnTo>
                <a:lnTo>
                  <a:pt x="1957" y="3471"/>
                </a:lnTo>
                <a:lnTo>
                  <a:pt x="1914" y="3450"/>
                </a:lnTo>
                <a:lnTo>
                  <a:pt x="1874" y="3405"/>
                </a:lnTo>
                <a:lnTo>
                  <a:pt x="1835" y="3284"/>
                </a:lnTo>
                <a:lnTo>
                  <a:pt x="1823" y="3219"/>
                </a:lnTo>
                <a:lnTo>
                  <a:pt x="1816" y="3141"/>
                </a:lnTo>
                <a:lnTo>
                  <a:pt x="1798" y="3116"/>
                </a:lnTo>
                <a:lnTo>
                  <a:pt x="1694" y="3033"/>
                </a:lnTo>
                <a:lnTo>
                  <a:pt x="1657" y="2999"/>
                </a:lnTo>
                <a:lnTo>
                  <a:pt x="1572" y="2836"/>
                </a:lnTo>
                <a:lnTo>
                  <a:pt x="1537" y="2791"/>
                </a:lnTo>
                <a:lnTo>
                  <a:pt x="1525" y="2771"/>
                </a:lnTo>
                <a:lnTo>
                  <a:pt x="1517" y="2742"/>
                </a:lnTo>
                <a:lnTo>
                  <a:pt x="1515" y="2711"/>
                </a:lnTo>
                <a:lnTo>
                  <a:pt x="1520" y="2680"/>
                </a:lnTo>
                <a:lnTo>
                  <a:pt x="1543" y="2588"/>
                </a:lnTo>
                <a:lnTo>
                  <a:pt x="1543" y="2557"/>
                </a:lnTo>
                <a:lnTo>
                  <a:pt x="1542" y="2527"/>
                </a:lnTo>
                <a:lnTo>
                  <a:pt x="1535" y="2498"/>
                </a:lnTo>
                <a:lnTo>
                  <a:pt x="1518" y="2445"/>
                </a:lnTo>
                <a:lnTo>
                  <a:pt x="1515" y="2413"/>
                </a:lnTo>
                <a:lnTo>
                  <a:pt x="1524" y="2376"/>
                </a:lnTo>
                <a:lnTo>
                  <a:pt x="1545" y="2327"/>
                </a:lnTo>
                <a:lnTo>
                  <a:pt x="1548" y="2291"/>
                </a:lnTo>
                <a:lnTo>
                  <a:pt x="1530" y="2238"/>
                </a:lnTo>
                <a:lnTo>
                  <a:pt x="1558" y="2204"/>
                </a:lnTo>
                <a:lnTo>
                  <a:pt x="1828" y="2121"/>
                </a:lnTo>
                <a:lnTo>
                  <a:pt x="2210" y="2099"/>
                </a:lnTo>
                <a:lnTo>
                  <a:pt x="2558" y="2113"/>
                </a:lnTo>
                <a:lnTo>
                  <a:pt x="2667" y="2094"/>
                </a:lnTo>
                <a:lnTo>
                  <a:pt x="2790" y="2044"/>
                </a:lnTo>
                <a:lnTo>
                  <a:pt x="3013" y="1989"/>
                </a:lnTo>
                <a:lnTo>
                  <a:pt x="3167" y="1926"/>
                </a:lnTo>
                <a:lnTo>
                  <a:pt x="3246" y="1844"/>
                </a:lnTo>
                <a:lnTo>
                  <a:pt x="3399" y="1750"/>
                </a:lnTo>
                <a:lnTo>
                  <a:pt x="3418" y="1731"/>
                </a:lnTo>
                <a:lnTo>
                  <a:pt x="3429" y="1710"/>
                </a:lnTo>
                <a:lnTo>
                  <a:pt x="3433" y="1693"/>
                </a:lnTo>
                <a:lnTo>
                  <a:pt x="3434" y="1641"/>
                </a:lnTo>
                <a:lnTo>
                  <a:pt x="3437" y="1611"/>
                </a:lnTo>
                <a:lnTo>
                  <a:pt x="3443" y="1580"/>
                </a:lnTo>
                <a:lnTo>
                  <a:pt x="3452" y="1550"/>
                </a:lnTo>
                <a:lnTo>
                  <a:pt x="3465" y="1524"/>
                </a:lnTo>
                <a:lnTo>
                  <a:pt x="3476" y="1503"/>
                </a:lnTo>
                <a:lnTo>
                  <a:pt x="3484" y="1492"/>
                </a:lnTo>
                <a:lnTo>
                  <a:pt x="3491" y="1485"/>
                </a:lnTo>
                <a:lnTo>
                  <a:pt x="3506" y="1474"/>
                </a:lnTo>
                <a:lnTo>
                  <a:pt x="3604" y="1441"/>
                </a:lnTo>
                <a:lnTo>
                  <a:pt x="3764" y="1428"/>
                </a:lnTo>
                <a:lnTo>
                  <a:pt x="3896" y="1436"/>
                </a:lnTo>
                <a:lnTo>
                  <a:pt x="4140" y="1486"/>
                </a:lnTo>
                <a:lnTo>
                  <a:pt x="4286" y="1549"/>
                </a:lnTo>
                <a:lnTo>
                  <a:pt x="4349" y="1558"/>
                </a:lnTo>
                <a:lnTo>
                  <a:pt x="4824" y="1530"/>
                </a:lnTo>
                <a:lnTo>
                  <a:pt x="5215" y="1588"/>
                </a:lnTo>
                <a:lnTo>
                  <a:pt x="5242" y="1603"/>
                </a:lnTo>
                <a:lnTo>
                  <a:pt x="5265" y="1622"/>
                </a:lnTo>
                <a:lnTo>
                  <a:pt x="5285" y="1642"/>
                </a:lnTo>
                <a:lnTo>
                  <a:pt x="5310" y="1658"/>
                </a:lnTo>
                <a:lnTo>
                  <a:pt x="5412" y="1690"/>
                </a:lnTo>
                <a:lnTo>
                  <a:pt x="5436" y="1708"/>
                </a:lnTo>
                <a:lnTo>
                  <a:pt x="5453" y="1730"/>
                </a:lnTo>
                <a:lnTo>
                  <a:pt x="5464" y="1755"/>
                </a:lnTo>
                <a:lnTo>
                  <a:pt x="5479" y="1776"/>
                </a:lnTo>
                <a:lnTo>
                  <a:pt x="5495" y="1794"/>
                </a:lnTo>
                <a:lnTo>
                  <a:pt x="5514" y="1804"/>
                </a:lnTo>
                <a:lnTo>
                  <a:pt x="5537" y="1812"/>
                </a:lnTo>
                <a:lnTo>
                  <a:pt x="5575" y="1810"/>
                </a:lnTo>
                <a:lnTo>
                  <a:pt x="5626" y="1797"/>
                </a:lnTo>
                <a:lnTo>
                  <a:pt x="5695" y="1750"/>
                </a:lnTo>
                <a:lnTo>
                  <a:pt x="5743" y="1727"/>
                </a:lnTo>
                <a:lnTo>
                  <a:pt x="5789" y="1717"/>
                </a:lnTo>
                <a:lnTo>
                  <a:pt x="5852" y="1739"/>
                </a:lnTo>
                <a:lnTo>
                  <a:pt x="6019" y="1733"/>
                </a:lnTo>
                <a:lnTo>
                  <a:pt x="6512" y="1569"/>
                </a:lnTo>
                <a:lnTo>
                  <a:pt x="6795" y="1510"/>
                </a:lnTo>
                <a:lnTo>
                  <a:pt x="6825" y="1497"/>
                </a:lnTo>
                <a:lnTo>
                  <a:pt x="7295" y="1148"/>
                </a:lnTo>
                <a:lnTo>
                  <a:pt x="7367" y="1136"/>
                </a:lnTo>
                <a:lnTo>
                  <a:pt x="7521" y="1129"/>
                </a:lnTo>
                <a:lnTo>
                  <a:pt x="7536" y="1121"/>
                </a:lnTo>
                <a:lnTo>
                  <a:pt x="7551" y="1105"/>
                </a:lnTo>
                <a:lnTo>
                  <a:pt x="7538" y="1049"/>
                </a:lnTo>
                <a:lnTo>
                  <a:pt x="7518" y="998"/>
                </a:lnTo>
                <a:lnTo>
                  <a:pt x="7507" y="941"/>
                </a:lnTo>
                <a:lnTo>
                  <a:pt x="7504" y="909"/>
                </a:lnTo>
                <a:lnTo>
                  <a:pt x="7504" y="843"/>
                </a:lnTo>
                <a:lnTo>
                  <a:pt x="7542" y="637"/>
                </a:lnTo>
                <a:lnTo>
                  <a:pt x="7549" y="608"/>
                </a:lnTo>
                <a:lnTo>
                  <a:pt x="7590" y="512"/>
                </a:lnTo>
                <a:lnTo>
                  <a:pt x="7613" y="484"/>
                </a:lnTo>
                <a:lnTo>
                  <a:pt x="7657" y="454"/>
                </a:lnTo>
                <a:lnTo>
                  <a:pt x="7738" y="438"/>
                </a:lnTo>
                <a:lnTo>
                  <a:pt x="7783" y="444"/>
                </a:lnTo>
                <a:lnTo>
                  <a:pt x="7850" y="466"/>
                </a:lnTo>
                <a:lnTo>
                  <a:pt x="7956" y="465"/>
                </a:lnTo>
                <a:lnTo>
                  <a:pt x="8036" y="420"/>
                </a:lnTo>
                <a:lnTo>
                  <a:pt x="8193" y="78"/>
                </a:lnTo>
                <a:lnTo>
                  <a:pt x="8552" y="0"/>
                </a:lnTo>
                <a:lnTo>
                  <a:pt x="8634" y="42"/>
                </a:lnTo>
                <a:lnTo>
                  <a:pt x="8637" y="114"/>
                </a:lnTo>
                <a:lnTo>
                  <a:pt x="8638" y="137"/>
                </a:lnTo>
                <a:lnTo>
                  <a:pt x="8592" y="237"/>
                </a:lnTo>
                <a:lnTo>
                  <a:pt x="8525" y="291"/>
                </a:lnTo>
                <a:lnTo>
                  <a:pt x="8636" y="335"/>
                </a:lnTo>
                <a:lnTo>
                  <a:pt x="8904" y="344"/>
                </a:lnTo>
                <a:lnTo>
                  <a:pt x="8997" y="397"/>
                </a:lnTo>
                <a:lnTo>
                  <a:pt x="9054" y="529"/>
                </a:lnTo>
                <a:lnTo>
                  <a:pt x="9066" y="629"/>
                </a:lnTo>
                <a:lnTo>
                  <a:pt x="9107" y="691"/>
                </a:lnTo>
                <a:lnTo>
                  <a:pt x="9249" y="711"/>
                </a:lnTo>
                <a:lnTo>
                  <a:pt x="9330" y="689"/>
                </a:lnTo>
                <a:lnTo>
                  <a:pt x="9538" y="596"/>
                </a:lnTo>
                <a:lnTo>
                  <a:pt x="9663" y="575"/>
                </a:lnTo>
                <a:lnTo>
                  <a:pt x="9909" y="866"/>
                </a:lnTo>
                <a:lnTo>
                  <a:pt x="10023" y="937"/>
                </a:lnTo>
                <a:lnTo>
                  <a:pt x="10276" y="946"/>
                </a:lnTo>
                <a:lnTo>
                  <a:pt x="10375" y="991"/>
                </a:lnTo>
                <a:lnTo>
                  <a:pt x="10332" y="1111"/>
                </a:lnTo>
                <a:lnTo>
                  <a:pt x="10235" y="1225"/>
                </a:lnTo>
                <a:lnTo>
                  <a:pt x="10222" y="1271"/>
                </a:lnTo>
                <a:lnTo>
                  <a:pt x="10747" y="1546"/>
                </a:lnTo>
                <a:lnTo>
                  <a:pt x="10829" y="1569"/>
                </a:lnTo>
                <a:lnTo>
                  <a:pt x="10974" y="1582"/>
                </a:lnTo>
                <a:lnTo>
                  <a:pt x="11083" y="1616"/>
                </a:lnTo>
                <a:lnTo>
                  <a:pt x="11304" y="1718"/>
                </a:lnTo>
                <a:lnTo>
                  <a:pt x="11443" y="1740"/>
                </a:lnTo>
                <a:lnTo>
                  <a:pt x="11565" y="1701"/>
                </a:lnTo>
                <a:lnTo>
                  <a:pt x="11767" y="1707"/>
                </a:lnTo>
                <a:lnTo>
                  <a:pt x="12336" y="1651"/>
                </a:lnTo>
                <a:lnTo>
                  <a:pt x="12369" y="1657"/>
                </a:lnTo>
                <a:lnTo>
                  <a:pt x="12399" y="1672"/>
                </a:lnTo>
                <a:lnTo>
                  <a:pt x="12452" y="1719"/>
                </a:lnTo>
                <a:lnTo>
                  <a:pt x="12477" y="1760"/>
                </a:lnTo>
                <a:lnTo>
                  <a:pt x="12493" y="1792"/>
                </a:lnTo>
                <a:lnTo>
                  <a:pt x="12484" y="1911"/>
                </a:lnTo>
                <a:lnTo>
                  <a:pt x="12604" y="1922"/>
                </a:lnTo>
                <a:lnTo>
                  <a:pt x="12688" y="1919"/>
                </a:lnTo>
                <a:lnTo>
                  <a:pt x="12965" y="1853"/>
                </a:lnTo>
                <a:lnTo>
                  <a:pt x="13001" y="1850"/>
                </a:lnTo>
                <a:lnTo>
                  <a:pt x="13038" y="1860"/>
                </a:lnTo>
                <a:lnTo>
                  <a:pt x="13136" y="1898"/>
                </a:lnTo>
                <a:lnTo>
                  <a:pt x="13230" y="1918"/>
                </a:lnTo>
                <a:lnTo>
                  <a:pt x="13271" y="1961"/>
                </a:lnTo>
                <a:lnTo>
                  <a:pt x="13315" y="2036"/>
                </a:lnTo>
                <a:lnTo>
                  <a:pt x="13472" y="2433"/>
                </a:lnTo>
                <a:lnTo>
                  <a:pt x="13478" y="2500"/>
                </a:lnTo>
                <a:lnTo>
                  <a:pt x="13443" y="2615"/>
                </a:lnTo>
                <a:lnTo>
                  <a:pt x="13179" y="2786"/>
                </a:lnTo>
                <a:lnTo>
                  <a:pt x="13163" y="2817"/>
                </a:lnTo>
                <a:lnTo>
                  <a:pt x="13156" y="2855"/>
                </a:lnTo>
                <a:lnTo>
                  <a:pt x="13176" y="2932"/>
                </a:lnTo>
                <a:lnTo>
                  <a:pt x="13198" y="2973"/>
                </a:lnTo>
                <a:lnTo>
                  <a:pt x="13224" y="3005"/>
                </a:lnTo>
                <a:lnTo>
                  <a:pt x="13256" y="3033"/>
                </a:lnTo>
                <a:lnTo>
                  <a:pt x="13271" y="3070"/>
                </a:lnTo>
                <a:lnTo>
                  <a:pt x="13274" y="3100"/>
                </a:lnTo>
                <a:lnTo>
                  <a:pt x="13244" y="3132"/>
                </a:lnTo>
                <a:lnTo>
                  <a:pt x="13166" y="3193"/>
                </a:lnTo>
                <a:lnTo>
                  <a:pt x="13131" y="3234"/>
                </a:lnTo>
                <a:lnTo>
                  <a:pt x="13123" y="3264"/>
                </a:lnTo>
                <a:lnTo>
                  <a:pt x="13126" y="3299"/>
                </a:lnTo>
                <a:lnTo>
                  <a:pt x="13149" y="3346"/>
                </a:lnTo>
                <a:lnTo>
                  <a:pt x="13173" y="3376"/>
                </a:lnTo>
                <a:lnTo>
                  <a:pt x="13216" y="3424"/>
                </a:lnTo>
                <a:lnTo>
                  <a:pt x="13233" y="3457"/>
                </a:lnTo>
                <a:lnTo>
                  <a:pt x="13249" y="3503"/>
                </a:lnTo>
                <a:lnTo>
                  <a:pt x="13265" y="3574"/>
                </a:lnTo>
                <a:lnTo>
                  <a:pt x="13286" y="3610"/>
                </a:lnTo>
                <a:lnTo>
                  <a:pt x="13311" y="3635"/>
                </a:lnTo>
                <a:lnTo>
                  <a:pt x="13388" y="3684"/>
                </a:lnTo>
                <a:lnTo>
                  <a:pt x="13412" y="3707"/>
                </a:lnTo>
                <a:lnTo>
                  <a:pt x="13430" y="3739"/>
                </a:lnTo>
                <a:lnTo>
                  <a:pt x="13432" y="3825"/>
                </a:lnTo>
                <a:lnTo>
                  <a:pt x="13412" y="3920"/>
                </a:lnTo>
                <a:lnTo>
                  <a:pt x="13331" y="4119"/>
                </a:lnTo>
                <a:lnTo>
                  <a:pt x="13282" y="4198"/>
                </a:lnTo>
                <a:lnTo>
                  <a:pt x="13241" y="4245"/>
                </a:lnTo>
                <a:lnTo>
                  <a:pt x="13158" y="4285"/>
                </a:lnTo>
                <a:lnTo>
                  <a:pt x="13087" y="4300"/>
                </a:lnTo>
                <a:lnTo>
                  <a:pt x="12930" y="4292"/>
                </a:lnTo>
                <a:lnTo>
                  <a:pt x="12895" y="4298"/>
                </a:lnTo>
                <a:lnTo>
                  <a:pt x="12873" y="4357"/>
                </a:lnTo>
                <a:lnTo>
                  <a:pt x="12854" y="4459"/>
                </a:lnTo>
                <a:lnTo>
                  <a:pt x="12839" y="4705"/>
                </a:lnTo>
                <a:lnTo>
                  <a:pt x="12823" y="4809"/>
                </a:lnTo>
                <a:lnTo>
                  <a:pt x="12805" y="4876"/>
                </a:lnTo>
                <a:lnTo>
                  <a:pt x="12590" y="5134"/>
                </a:lnTo>
                <a:lnTo>
                  <a:pt x="12582" y="5154"/>
                </a:lnTo>
                <a:lnTo>
                  <a:pt x="12587" y="5175"/>
                </a:lnTo>
                <a:lnTo>
                  <a:pt x="12636" y="5189"/>
                </a:lnTo>
                <a:lnTo>
                  <a:pt x="12677" y="5189"/>
                </a:lnTo>
                <a:lnTo>
                  <a:pt x="12756" y="5177"/>
                </a:lnTo>
                <a:lnTo>
                  <a:pt x="12835" y="5174"/>
                </a:lnTo>
                <a:lnTo>
                  <a:pt x="12871" y="5181"/>
                </a:lnTo>
                <a:lnTo>
                  <a:pt x="12893" y="5196"/>
                </a:lnTo>
                <a:lnTo>
                  <a:pt x="12900" y="5219"/>
                </a:lnTo>
                <a:lnTo>
                  <a:pt x="12870" y="5256"/>
                </a:lnTo>
                <a:lnTo>
                  <a:pt x="12845" y="5282"/>
                </a:lnTo>
                <a:lnTo>
                  <a:pt x="12817" y="5302"/>
                </a:lnTo>
                <a:lnTo>
                  <a:pt x="12779" y="5342"/>
                </a:lnTo>
                <a:lnTo>
                  <a:pt x="12769" y="5373"/>
                </a:lnTo>
                <a:lnTo>
                  <a:pt x="12766" y="5411"/>
                </a:lnTo>
                <a:lnTo>
                  <a:pt x="12780" y="5464"/>
                </a:lnTo>
                <a:lnTo>
                  <a:pt x="12795" y="5495"/>
                </a:lnTo>
                <a:lnTo>
                  <a:pt x="12823" y="5520"/>
                </a:lnTo>
                <a:lnTo>
                  <a:pt x="12846" y="5536"/>
                </a:lnTo>
                <a:lnTo>
                  <a:pt x="12949" y="5559"/>
                </a:lnTo>
                <a:lnTo>
                  <a:pt x="13061" y="5542"/>
                </a:lnTo>
                <a:lnTo>
                  <a:pt x="13123" y="5519"/>
                </a:lnTo>
                <a:lnTo>
                  <a:pt x="13146" y="5505"/>
                </a:lnTo>
                <a:lnTo>
                  <a:pt x="13169" y="5486"/>
                </a:lnTo>
                <a:lnTo>
                  <a:pt x="13189" y="5467"/>
                </a:lnTo>
                <a:lnTo>
                  <a:pt x="13208" y="5445"/>
                </a:lnTo>
                <a:lnTo>
                  <a:pt x="13221" y="5417"/>
                </a:lnTo>
                <a:lnTo>
                  <a:pt x="13240" y="5325"/>
                </a:lnTo>
                <a:lnTo>
                  <a:pt x="13251" y="5297"/>
                </a:lnTo>
                <a:lnTo>
                  <a:pt x="13271" y="5277"/>
                </a:lnTo>
                <a:lnTo>
                  <a:pt x="13299" y="5265"/>
                </a:lnTo>
                <a:lnTo>
                  <a:pt x="13340" y="5267"/>
                </a:lnTo>
                <a:lnTo>
                  <a:pt x="13385" y="5282"/>
                </a:lnTo>
                <a:lnTo>
                  <a:pt x="13445" y="5320"/>
                </a:lnTo>
                <a:lnTo>
                  <a:pt x="13490" y="5366"/>
                </a:lnTo>
                <a:lnTo>
                  <a:pt x="13610" y="5524"/>
                </a:lnTo>
                <a:lnTo>
                  <a:pt x="13657" y="5555"/>
                </a:lnTo>
                <a:lnTo>
                  <a:pt x="13696" y="5563"/>
                </a:lnTo>
                <a:lnTo>
                  <a:pt x="13723" y="5551"/>
                </a:lnTo>
                <a:lnTo>
                  <a:pt x="13754" y="5546"/>
                </a:lnTo>
                <a:lnTo>
                  <a:pt x="13786" y="5546"/>
                </a:lnTo>
                <a:lnTo>
                  <a:pt x="13819" y="5551"/>
                </a:lnTo>
                <a:lnTo>
                  <a:pt x="13852" y="5547"/>
                </a:lnTo>
                <a:lnTo>
                  <a:pt x="13883" y="5539"/>
                </a:lnTo>
                <a:lnTo>
                  <a:pt x="13941" y="5514"/>
                </a:lnTo>
                <a:lnTo>
                  <a:pt x="13963" y="5517"/>
                </a:lnTo>
                <a:lnTo>
                  <a:pt x="13973" y="5535"/>
                </a:lnTo>
                <a:lnTo>
                  <a:pt x="13938" y="5594"/>
                </a:lnTo>
                <a:lnTo>
                  <a:pt x="13918" y="5637"/>
                </a:lnTo>
                <a:lnTo>
                  <a:pt x="13914" y="5708"/>
                </a:lnTo>
                <a:lnTo>
                  <a:pt x="13924" y="5788"/>
                </a:lnTo>
                <a:lnTo>
                  <a:pt x="13915" y="5830"/>
                </a:lnTo>
                <a:lnTo>
                  <a:pt x="13906" y="5863"/>
                </a:lnTo>
                <a:lnTo>
                  <a:pt x="13813" y="5992"/>
                </a:lnTo>
                <a:lnTo>
                  <a:pt x="13738" y="6148"/>
                </a:lnTo>
                <a:lnTo>
                  <a:pt x="13691" y="6208"/>
                </a:lnTo>
                <a:lnTo>
                  <a:pt x="13603" y="6251"/>
                </a:lnTo>
                <a:lnTo>
                  <a:pt x="13589" y="6269"/>
                </a:lnTo>
                <a:lnTo>
                  <a:pt x="13584" y="6293"/>
                </a:lnTo>
                <a:lnTo>
                  <a:pt x="13602" y="6328"/>
                </a:lnTo>
                <a:lnTo>
                  <a:pt x="13617" y="6347"/>
                </a:lnTo>
                <a:lnTo>
                  <a:pt x="13653" y="6387"/>
                </a:lnTo>
                <a:lnTo>
                  <a:pt x="13667" y="6411"/>
                </a:lnTo>
                <a:lnTo>
                  <a:pt x="13668" y="6452"/>
                </a:lnTo>
                <a:lnTo>
                  <a:pt x="13658" y="6506"/>
                </a:lnTo>
                <a:lnTo>
                  <a:pt x="13603" y="6643"/>
                </a:lnTo>
                <a:lnTo>
                  <a:pt x="13570" y="6702"/>
                </a:lnTo>
                <a:lnTo>
                  <a:pt x="13473" y="6844"/>
                </a:lnTo>
                <a:lnTo>
                  <a:pt x="13462" y="6868"/>
                </a:lnTo>
                <a:lnTo>
                  <a:pt x="13459" y="6898"/>
                </a:lnTo>
                <a:lnTo>
                  <a:pt x="13476" y="6942"/>
                </a:lnTo>
                <a:lnTo>
                  <a:pt x="13472" y="6976"/>
                </a:lnTo>
                <a:lnTo>
                  <a:pt x="13455" y="7014"/>
                </a:lnTo>
                <a:lnTo>
                  <a:pt x="13442" y="7054"/>
                </a:lnTo>
                <a:lnTo>
                  <a:pt x="13458" y="7131"/>
                </a:lnTo>
                <a:lnTo>
                  <a:pt x="13472" y="7175"/>
                </a:lnTo>
                <a:lnTo>
                  <a:pt x="13485" y="7209"/>
                </a:lnTo>
                <a:lnTo>
                  <a:pt x="13488" y="7241"/>
                </a:lnTo>
                <a:lnTo>
                  <a:pt x="13478" y="7280"/>
                </a:lnTo>
                <a:lnTo>
                  <a:pt x="13377" y="7417"/>
                </a:lnTo>
                <a:lnTo>
                  <a:pt x="13354" y="7469"/>
                </a:lnTo>
                <a:lnTo>
                  <a:pt x="13345" y="7497"/>
                </a:lnTo>
                <a:lnTo>
                  <a:pt x="13323" y="7555"/>
                </a:lnTo>
                <a:lnTo>
                  <a:pt x="13268" y="7657"/>
                </a:lnTo>
                <a:lnTo>
                  <a:pt x="13257" y="7684"/>
                </a:lnTo>
                <a:lnTo>
                  <a:pt x="13250" y="7737"/>
                </a:lnTo>
                <a:lnTo>
                  <a:pt x="13253" y="7812"/>
                </a:lnTo>
                <a:lnTo>
                  <a:pt x="13276" y="7969"/>
                </a:lnTo>
                <a:lnTo>
                  <a:pt x="13320" y="8026"/>
                </a:lnTo>
                <a:lnTo>
                  <a:pt x="13364" y="8055"/>
                </a:lnTo>
                <a:lnTo>
                  <a:pt x="13443" y="8061"/>
                </a:lnTo>
                <a:lnTo>
                  <a:pt x="13473" y="8083"/>
                </a:lnTo>
                <a:lnTo>
                  <a:pt x="13499" y="8116"/>
                </a:lnTo>
                <a:lnTo>
                  <a:pt x="13526" y="8173"/>
                </a:lnTo>
                <a:lnTo>
                  <a:pt x="13572" y="8226"/>
                </a:lnTo>
                <a:lnTo>
                  <a:pt x="13592" y="8242"/>
                </a:lnTo>
                <a:lnTo>
                  <a:pt x="13580" y="8274"/>
                </a:lnTo>
                <a:lnTo>
                  <a:pt x="13567" y="8295"/>
                </a:lnTo>
                <a:lnTo>
                  <a:pt x="13382" y="8447"/>
                </a:lnTo>
                <a:lnTo>
                  <a:pt x="13276" y="8704"/>
                </a:lnTo>
                <a:lnTo>
                  <a:pt x="13216" y="8780"/>
                </a:lnTo>
                <a:lnTo>
                  <a:pt x="13201" y="8813"/>
                </a:lnTo>
                <a:lnTo>
                  <a:pt x="13196" y="8840"/>
                </a:lnTo>
                <a:lnTo>
                  <a:pt x="13265" y="9001"/>
                </a:lnTo>
                <a:lnTo>
                  <a:pt x="13338" y="9122"/>
                </a:lnTo>
                <a:lnTo>
                  <a:pt x="13363" y="9148"/>
                </a:lnTo>
                <a:lnTo>
                  <a:pt x="13577" y="9313"/>
                </a:lnTo>
                <a:lnTo>
                  <a:pt x="13631" y="9448"/>
                </a:lnTo>
                <a:lnTo>
                  <a:pt x="13659" y="9484"/>
                </a:lnTo>
                <a:lnTo>
                  <a:pt x="13693" y="9510"/>
                </a:lnTo>
                <a:lnTo>
                  <a:pt x="13855" y="9573"/>
                </a:lnTo>
                <a:lnTo>
                  <a:pt x="14006" y="9700"/>
                </a:lnTo>
                <a:lnTo>
                  <a:pt x="14510" y="10230"/>
                </a:lnTo>
                <a:lnTo>
                  <a:pt x="14530" y="10300"/>
                </a:lnTo>
                <a:lnTo>
                  <a:pt x="14533" y="10325"/>
                </a:lnTo>
                <a:lnTo>
                  <a:pt x="14533" y="10358"/>
                </a:lnTo>
                <a:lnTo>
                  <a:pt x="14540" y="10410"/>
                </a:lnTo>
                <a:lnTo>
                  <a:pt x="14585" y="10450"/>
                </a:lnTo>
                <a:lnTo>
                  <a:pt x="14655" y="10501"/>
                </a:lnTo>
                <a:lnTo>
                  <a:pt x="14899" y="10631"/>
                </a:lnTo>
                <a:lnTo>
                  <a:pt x="14991" y="10700"/>
                </a:lnTo>
                <a:lnTo>
                  <a:pt x="15030" y="10714"/>
                </a:lnTo>
                <a:lnTo>
                  <a:pt x="15080" y="10722"/>
                </a:lnTo>
                <a:lnTo>
                  <a:pt x="15177" y="10720"/>
                </a:lnTo>
                <a:lnTo>
                  <a:pt x="15226" y="10708"/>
                </a:lnTo>
                <a:lnTo>
                  <a:pt x="15259" y="10688"/>
                </a:lnTo>
                <a:lnTo>
                  <a:pt x="15286" y="10638"/>
                </a:lnTo>
                <a:lnTo>
                  <a:pt x="15305" y="10616"/>
                </a:lnTo>
                <a:lnTo>
                  <a:pt x="15330" y="10603"/>
                </a:lnTo>
                <a:lnTo>
                  <a:pt x="15362" y="10599"/>
                </a:lnTo>
                <a:lnTo>
                  <a:pt x="15402" y="10614"/>
                </a:lnTo>
                <a:lnTo>
                  <a:pt x="15449" y="10644"/>
                </a:lnTo>
                <a:lnTo>
                  <a:pt x="15612" y="10813"/>
                </a:lnTo>
                <a:lnTo>
                  <a:pt x="15992" y="11043"/>
                </a:lnTo>
                <a:lnTo>
                  <a:pt x="16131" y="11106"/>
                </a:lnTo>
                <a:lnTo>
                  <a:pt x="16504" y="11170"/>
                </a:lnTo>
                <a:lnTo>
                  <a:pt x="16617" y="11083"/>
                </a:lnTo>
                <a:lnTo>
                  <a:pt x="16720" y="11031"/>
                </a:lnTo>
                <a:lnTo>
                  <a:pt x="16819" y="10996"/>
                </a:lnTo>
                <a:lnTo>
                  <a:pt x="16855" y="10962"/>
                </a:lnTo>
                <a:lnTo>
                  <a:pt x="16873" y="10928"/>
                </a:lnTo>
                <a:lnTo>
                  <a:pt x="16875" y="10899"/>
                </a:lnTo>
                <a:lnTo>
                  <a:pt x="16887" y="10874"/>
                </a:lnTo>
                <a:lnTo>
                  <a:pt x="16937" y="10871"/>
                </a:lnTo>
                <a:lnTo>
                  <a:pt x="16983" y="10874"/>
                </a:lnTo>
                <a:lnTo>
                  <a:pt x="17296" y="11017"/>
                </a:lnTo>
                <a:lnTo>
                  <a:pt x="18020" y="11365"/>
                </a:lnTo>
                <a:lnTo>
                  <a:pt x="18109" y="11383"/>
                </a:lnTo>
                <a:lnTo>
                  <a:pt x="18419" y="11411"/>
                </a:lnTo>
                <a:lnTo>
                  <a:pt x="18541" y="11478"/>
                </a:lnTo>
                <a:lnTo>
                  <a:pt x="18583" y="11544"/>
                </a:lnTo>
                <a:lnTo>
                  <a:pt x="18645" y="11703"/>
                </a:lnTo>
                <a:lnTo>
                  <a:pt x="18685" y="11724"/>
                </a:lnTo>
                <a:lnTo>
                  <a:pt x="18749" y="11737"/>
                </a:lnTo>
                <a:lnTo>
                  <a:pt x="19121" y="11741"/>
                </a:lnTo>
                <a:lnTo>
                  <a:pt x="19286" y="11764"/>
                </a:lnTo>
                <a:lnTo>
                  <a:pt x="19374" y="11797"/>
                </a:lnTo>
                <a:lnTo>
                  <a:pt x="19472" y="11866"/>
                </a:lnTo>
                <a:lnTo>
                  <a:pt x="19519" y="11917"/>
                </a:lnTo>
                <a:lnTo>
                  <a:pt x="19554" y="11974"/>
                </a:lnTo>
                <a:lnTo>
                  <a:pt x="19613" y="12021"/>
                </a:lnTo>
                <a:lnTo>
                  <a:pt x="20068" y="12269"/>
                </a:lnTo>
                <a:lnTo>
                  <a:pt x="20218" y="12315"/>
                </a:lnTo>
                <a:lnTo>
                  <a:pt x="20753" y="12265"/>
                </a:lnTo>
                <a:lnTo>
                  <a:pt x="20811" y="12274"/>
                </a:lnTo>
                <a:lnTo>
                  <a:pt x="20882" y="12347"/>
                </a:lnTo>
                <a:lnTo>
                  <a:pt x="20924" y="12375"/>
                </a:lnTo>
                <a:lnTo>
                  <a:pt x="20984" y="12399"/>
                </a:lnTo>
                <a:lnTo>
                  <a:pt x="21019" y="12355"/>
                </a:lnTo>
                <a:lnTo>
                  <a:pt x="21083" y="12256"/>
                </a:lnTo>
                <a:lnTo>
                  <a:pt x="21133" y="12226"/>
                </a:lnTo>
                <a:lnTo>
                  <a:pt x="21176" y="12219"/>
                </a:lnTo>
                <a:lnTo>
                  <a:pt x="21446" y="12235"/>
                </a:lnTo>
                <a:lnTo>
                  <a:pt x="21600" y="12286"/>
                </a:lnTo>
                <a:lnTo>
                  <a:pt x="21530" y="12413"/>
                </a:lnTo>
                <a:lnTo>
                  <a:pt x="21252" y="12655"/>
                </a:lnTo>
                <a:lnTo>
                  <a:pt x="21006" y="12960"/>
                </a:lnTo>
                <a:lnTo>
                  <a:pt x="20960" y="13030"/>
                </a:lnTo>
                <a:lnTo>
                  <a:pt x="20949" y="13101"/>
                </a:lnTo>
                <a:lnTo>
                  <a:pt x="20956" y="13370"/>
                </a:lnTo>
                <a:lnTo>
                  <a:pt x="20969" y="13445"/>
                </a:lnTo>
                <a:lnTo>
                  <a:pt x="21016" y="13557"/>
                </a:lnTo>
                <a:lnTo>
                  <a:pt x="21094" y="13659"/>
                </a:lnTo>
                <a:lnTo>
                  <a:pt x="21153" y="13774"/>
                </a:lnTo>
                <a:lnTo>
                  <a:pt x="21126" y="13895"/>
                </a:lnTo>
                <a:lnTo>
                  <a:pt x="20900" y="14135"/>
                </a:lnTo>
                <a:lnTo>
                  <a:pt x="20415" y="14431"/>
                </a:lnTo>
                <a:lnTo>
                  <a:pt x="20348" y="14483"/>
                </a:lnTo>
                <a:cubicBezTo>
                  <a:pt x="20348" y="14483"/>
                  <a:pt x="20181" y="14718"/>
                  <a:pt x="20181" y="14718"/>
                </a:cubicBezTo>
                <a:close/>
              </a:path>
            </a:pathLst>
          </a:custGeom>
          <a:solidFill>
            <a:schemeClr val="accent2">
              <a:lumMod val="40000"/>
              <a:lumOff val="60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7" name="Shape 9"/>
          <p:cNvSpPr/>
          <p:nvPr/>
        </p:nvSpPr>
        <p:spPr>
          <a:xfrm>
            <a:off x="8247758" y="6095067"/>
            <a:ext cx="2953619" cy="2256614"/>
          </a:xfrm>
          <a:custGeom>
            <a:avLst/>
            <a:gdLst/>
            <a:ahLst/>
            <a:cxnLst>
              <a:cxn ang="0">
                <a:pos x="wd2" y="hd2"/>
              </a:cxn>
              <a:cxn ang="5400000">
                <a:pos x="wd2" y="hd2"/>
              </a:cxn>
              <a:cxn ang="10800000">
                <a:pos x="wd2" y="hd2"/>
              </a:cxn>
              <a:cxn ang="16200000">
                <a:pos x="wd2" y="hd2"/>
              </a:cxn>
            </a:cxnLst>
            <a:rect l="0" t="0" r="r" b="b"/>
            <a:pathLst>
              <a:path w="21600" h="21600" extrusionOk="0">
                <a:moveTo>
                  <a:pt x="7375" y="467"/>
                </a:moveTo>
                <a:lnTo>
                  <a:pt x="7470" y="616"/>
                </a:lnTo>
                <a:lnTo>
                  <a:pt x="7558" y="595"/>
                </a:lnTo>
                <a:lnTo>
                  <a:pt x="7602" y="536"/>
                </a:lnTo>
                <a:lnTo>
                  <a:pt x="7634" y="509"/>
                </a:lnTo>
                <a:lnTo>
                  <a:pt x="7683" y="485"/>
                </a:lnTo>
                <a:lnTo>
                  <a:pt x="7728" y="509"/>
                </a:lnTo>
                <a:lnTo>
                  <a:pt x="7781" y="558"/>
                </a:lnTo>
                <a:lnTo>
                  <a:pt x="7926" y="758"/>
                </a:lnTo>
                <a:lnTo>
                  <a:pt x="8049" y="800"/>
                </a:lnTo>
                <a:lnTo>
                  <a:pt x="8129" y="840"/>
                </a:lnTo>
                <a:lnTo>
                  <a:pt x="8322" y="1151"/>
                </a:lnTo>
                <a:lnTo>
                  <a:pt x="8417" y="1236"/>
                </a:lnTo>
                <a:lnTo>
                  <a:pt x="8471" y="1264"/>
                </a:lnTo>
                <a:lnTo>
                  <a:pt x="8503" y="1249"/>
                </a:lnTo>
                <a:lnTo>
                  <a:pt x="8523" y="1227"/>
                </a:lnTo>
                <a:lnTo>
                  <a:pt x="8547" y="1213"/>
                </a:lnTo>
                <a:lnTo>
                  <a:pt x="8573" y="1213"/>
                </a:lnTo>
                <a:lnTo>
                  <a:pt x="8597" y="1232"/>
                </a:lnTo>
                <a:lnTo>
                  <a:pt x="8686" y="1335"/>
                </a:lnTo>
                <a:lnTo>
                  <a:pt x="8771" y="1407"/>
                </a:lnTo>
                <a:lnTo>
                  <a:pt x="8793" y="1446"/>
                </a:lnTo>
                <a:lnTo>
                  <a:pt x="8809" y="1510"/>
                </a:lnTo>
                <a:lnTo>
                  <a:pt x="8795" y="1616"/>
                </a:lnTo>
                <a:lnTo>
                  <a:pt x="8782" y="1677"/>
                </a:lnTo>
                <a:lnTo>
                  <a:pt x="8767" y="1726"/>
                </a:lnTo>
                <a:lnTo>
                  <a:pt x="8766" y="1813"/>
                </a:lnTo>
                <a:lnTo>
                  <a:pt x="8833" y="1940"/>
                </a:lnTo>
                <a:lnTo>
                  <a:pt x="8978" y="2055"/>
                </a:lnTo>
                <a:lnTo>
                  <a:pt x="9003" y="2117"/>
                </a:lnTo>
                <a:lnTo>
                  <a:pt x="9026" y="2209"/>
                </a:lnTo>
                <a:lnTo>
                  <a:pt x="9064" y="2415"/>
                </a:lnTo>
                <a:lnTo>
                  <a:pt x="9077" y="2521"/>
                </a:lnTo>
                <a:lnTo>
                  <a:pt x="9078" y="2603"/>
                </a:lnTo>
                <a:lnTo>
                  <a:pt x="9056" y="2666"/>
                </a:lnTo>
                <a:lnTo>
                  <a:pt x="9032" y="2700"/>
                </a:lnTo>
                <a:lnTo>
                  <a:pt x="8978" y="2740"/>
                </a:lnTo>
                <a:lnTo>
                  <a:pt x="8957" y="2761"/>
                </a:lnTo>
                <a:lnTo>
                  <a:pt x="8942" y="2788"/>
                </a:lnTo>
                <a:lnTo>
                  <a:pt x="8930" y="2815"/>
                </a:lnTo>
                <a:lnTo>
                  <a:pt x="8950" y="2907"/>
                </a:lnTo>
                <a:lnTo>
                  <a:pt x="8992" y="2953"/>
                </a:lnTo>
                <a:lnTo>
                  <a:pt x="9005" y="3078"/>
                </a:lnTo>
                <a:lnTo>
                  <a:pt x="8988" y="3237"/>
                </a:lnTo>
                <a:lnTo>
                  <a:pt x="8993" y="3444"/>
                </a:lnTo>
                <a:lnTo>
                  <a:pt x="8959" y="3592"/>
                </a:lnTo>
                <a:lnTo>
                  <a:pt x="8943" y="3633"/>
                </a:lnTo>
                <a:lnTo>
                  <a:pt x="8927" y="3661"/>
                </a:lnTo>
                <a:lnTo>
                  <a:pt x="8848" y="3756"/>
                </a:lnTo>
                <a:lnTo>
                  <a:pt x="8833" y="3785"/>
                </a:lnTo>
                <a:lnTo>
                  <a:pt x="8825" y="3820"/>
                </a:lnTo>
                <a:lnTo>
                  <a:pt x="8825" y="3864"/>
                </a:lnTo>
                <a:lnTo>
                  <a:pt x="8830" y="3912"/>
                </a:lnTo>
                <a:lnTo>
                  <a:pt x="8840" y="3969"/>
                </a:lnTo>
                <a:lnTo>
                  <a:pt x="8852" y="4013"/>
                </a:lnTo>
                <a:lnTo>
                  <a:pt x="8876" y="4092"/>
                </a:lnTo>
                <a:lnTo>
                  <a:pt x="8895" y="4113"/>
                </a:lnTo>
                <a:lnTo>
                  <a:pt x="8920" y="4132"/>
                </a:lnTo>
                <a:lnTo>
                  <a:pt x="8962" y="4049"/>
                </a:lnTo>
                <a:lnTo>
                  <a:pt x="8997" y="4006"/>
                </a:lnTo>
                <a:lnTo>
                  <a:pt x="9030" y="3952"/>
                </a:lnTo>
                <a:lnTo>
                  <a:pt x="9106" y="3968"/>
                </a:lnTo>
                <a:lnTo>
                  <a:pt x="9139" y="3876"/>
                </a:lnTo>
                <a:lnTo>
                  <a:pt x="9230" y="3898"/>
                </a:lnTo>
                <a:lnTo>
                  <a:pt x="9276" y="3938"/>
                </a:lnTo>
                <a:lnTo>
                  <a:pt x="9366" y="4132"/>
                </a:lnTo>
                <a:lnTo>
                  <a:pt x="9495" y="4084"/>
                </a:lnTo>
                <a:lnTo>
                  <a:pt x="10133" y="3798"/>
                </a:lnTo>
                <a:lnTo>
                  <a:pt x="10235" y="3727"/>
                </a:lnTo>
                <a:lnTo>
                  <a:pt x="10301" y="3633"/>
                </a:lnTo>
                <a:lnTo>
                  <a:pt x="10373" y="3604"/>
                </a:lnTo>
                <a:lnTo>
                  <a:pt x="10463" y="3609"/>
                </a:lnTo>
                <a:lnTo>
                  <a:pt x="10787" y="3817"/>
                </a:lnTo>
                <a:lnTo>
                  <a:pt x="10886" y="3930"/>
                </a:lnTo>
                <a:lnTo>
                  <a:pt x="10938" y="4015"/>
                </a:lnTo>
                <a:lnTo>
                  <a:pt x="11019" y="4072"/>
                </a:lnTo>
                <a:lnTo>
                  <a:pt x="11115" y="4172"/>
                </a:lnTo>
                <a:lnTo>
                  <a:pt x="11230" y="4397"/>
                </a:lnTo>
                <a:lnTo>
                  <a:pt x="11314" y="4443"/>
                </a:lnTo>
                <a:lnTo>
                  <a:pt x="11394" y="4416"/>
                </a:lnTo>
                <a:lnTo>
                  <a:pt x="11461" y="4406"/>
                </a:lnTo>
                <a:lnTo>
                  <a:pt x="11552" y="4427"/>
                </a:lnTo>
                <a:lnTo>
                  <a:pt x="11871" y="4565"/>
                </a:lnTo>
                <a:lnTo>
                  <a:pt x="12677" y="4639"/>
                </a:lnTo>
                <a:lnTo>
                  <a:pt x="12922" y="4671"/>
                </a:lnTo>
                <a:lnTo>
                  <a:pt x="13661" y="4550"/>
                </a:lnTo>
                <a:lnTo>
                  <a:pt x="14110" y="4477"/>
                </a:lnTo>
                <a:lnTo>
                  <a:pt x="14162" y="4499"/>
                </a:lnTo>
                <a:lnTo>
                  <a:pt x="14232" y="4515"/>
                </a:lnTo>
                <a:lnTo>
                  <a:pt x="14263" y="4540"/>
                </a:lnTo>
                <a:lnTo>
                  <a:pt x="14305" y="4524"/>
                </a:lnTo>
                <a:lnTo>
                  <a:pt x="14331" y="4509"/>
                </a:lnTo>
                <a:lnTo>
                  <a:pt x="14453" y="4238"/>
                </a:lnTo>
                <a:lnTo>
                  <a:pt x="14840" y="3512"/>
                </a:lnTo>
                <a:lnTo>
                  <a:pt x="14946" y="3184"/>
                </a:lnTo>
                <a:lnTo>
                  <a:pt x="14955" y="3068"/>
                </a:lnTo>
                <a:lnTo>
                  <a:pt x="14959" y="2958"/>
                </a:lnTo>
                <a:lnTo>
                  <a:pt x="15000" y="2849"/>
                </a:lnTo>
                <a:lnTo>
                  <a:pt x="15270" y="2385"/>
                </a:lnTo>
                <a:lnTo>
                  <a:pt x="15356" y="2282"/>
                </a:lnTo>
                <a:lnTo>
                  <a:pt x="15633" y="2080"/>
                </a:lnTo>
                <a:lnTo>
                  <a:pt x="16064" y="1944"/>
                </a:lnTo>
                <a:lnTo>
                  <a:pt x="16395" y="2001"/>
                </a:lnTo>
                <a:lnTo>
                  <a:pt x="16643" y="2121"/>
                </a:lnTo>
                <a:lnTo>
                  <a:pt x="16877" y="2326"/>
                </a:lnTo>
                <a:lnTo>
                  <a:pt x="17144" y="2245"/>
                </a:lnTo>
                <a:lnTo>
                  <a:pt x="18057" y="1646"/>
                </a:lnTo>
                <a:lnTo>
                  <a:pt x="18356" y="1534"/>
                </a:lnTo>
                <a:lnTo>
                  <a:pt x="18501" y="1526"/>
                </a:lnTo>
                <a:lnTo>
                  <a:pt x="18652" y="1564"/>
                </a:lnTo>
                <a:lnTo>
                  <a:pt x="18825" y="1698"/>
                </a:lnTo>
                <a:lnTo>
                  <a:pt x="19122" y="1860"/>
                </a:lnTo>
                <a:lnTo>
                  <a:pt x="19419" y="1878"/>
                </a:lnTo>
                <a:lnTo>
                  <a:pt x="19421" y="1878"/>
                </a:lnTo>
                <a:lnTo>
                  <a:pt x="19443" y="2026"/>
                </a:lnTo>
                <a:lnTo>
                  <a:pt x="19595" y="2235"/>
                </a:lnTo>
                <a:lnTo>
                  <a:pt x="20047" y="2434"/>
                </a:lnTo>
                <a:lnTo>
                  <a:pt x="20192" y="2571"/>
                </a:lnTo>
                <a:lnTo>
                  <a:pt x="20192" y="2571"/>
                </a:lnTo>
                <a:lnTo>
                  <a:pt x="20351" y="2690"/>
                </a:lnTo>
                <a:lnTo>
                  <a:pt x="20675" y="2815"/>
                </a:lnTo>
                <a:lnTo>
                  <a:pt x="20832" y="2914"/>
                </a:lnTo>
                <a:lnTo>
                  <a:pt x="20940" y="3025"/>
                </a:lnTo>
                <a:lnTo>
                  <a:pt x="21067" y="3200"/>
                </a:lnTo>
                <a:lnTo>
                  <a:pt x="21138" y="3400"/>
                </a:lnTo>
                <a:lnTo>
                  <a:pt x="21080" y="3581"/>
                </a:lnTo>
                <a:lnTo>
                  <a:pt x="21106" y="3970"/>
                </a:lnTo>
                <a:lnTo>
                  <a:pt x="21147" y="4575"/>
                </a:lnTo>
                <a:lnTo>
                  <a:pt x="21147" y="4589"/>
                </a:lnTo>
                <a:lnTo>
                  <a:pt x="21178" y="4848"/>
                </a:lnTo>
                <a:lnTo>
                  <a:pt x="21197" y="4947"/>
                </a:lnTo>
                <a:lnTo>
                  <a:pt x="21324" y="5242"/>
                </a:lnTo>
                <a:lnTo>
                  <a:pt x="21481" y="5483"/>
                </a:lnTo>
                <a:lnTo>
                  <a:pt x="21582" y="5766"/>
                </a:lnTo>
                <a:lnTo>
                  <a:pt x="21547" y="6185"/>
                </a:lnTo>
                <a:lnTo>
                  <a:pt x="21572" y="6229"/>
                </a:lnTo>
                <a:lnTo>
                  <a:pt x="21600" y="6269"/>
                </a:lnTo>
                <a:lnTo>
                  <a:pt x="21599" y="6273"/>
                </a:lnTo>
                <a:lnTo>
                  <a:pt x="21566" y="6357"/>
                </a:lnTo>
                <a:lnTo>
                  <a:pt x="21481" y="6574"/>
                </a:lnTo>
                <a:lnTo>
                  <a:pt x="21387" y="6958"/>
                </a:lnTo>
                <a:lnTo>
                  <a:pt x="21331" y="7362"/>
                </a:lnTo>
                <a:lnTo>
                  <a:pt x="21323" y="7726"/>
                </a:lnTo>
                <a:lnTo>
                  <a:pt x="21309" y="7910"/>
                </a:lnTo>
                <a:lnTo>
                  <a:pt x="21263" y="8006"/>
                </a:lnTo>
                <a:lnTo>
                  <a:pt x="21263" y="8006"/>
                </a:lnTo>
                <a:lnTo>
                  <a:pt x="21210" y="8072"/>
                </a:lnTo>
                <a:lnTo>
                  <a:pt x="21209" y="8075"/>
                </a:lnTo>
                <a:lnTo>
                  <a:pt x="21176" y="8162"/>
                </a:lnTo>
                <a:lnTo>
                  <a:pt x="21172" y="8172"/>
                </a:lnTo>
                <a:lnTo>
                  <a:pt x="21172" y="8172"/>
                </a:lnTo>
                <a:lnTo>
                  <a:pt x="21160" y="8314"/>
                </a:lnTo>
                <a:lnTo>
                  <a:pt x="21158" y="8590"/>
                </a:lnTo>
                <a:lnTo>
                  <a:pt x="21138" y="8754"/>
                </a:lnTo>
                <a:lnTo>
                  <a:pt x="20830" y="9779"/>
                </a:lnTo>
                <a:lnTo>
                  <a:pt x="20481" y="10866"/>
                </a:lnTo>
                <a:lnTo>
                  <a:pt x="20481" y="10866"/>
                </a:lnTo>
                <a:lnTo>
                  <a:pt x="20235" y="11224"/>
                </a:lnTo>
                <a:lnTo>
                  <a:pt x="20234" y="11226"/>
                </a:lnTo>
                <a:lnTo>
                  <a:pt x="20138" y="11434"/>
                </a:lnTo>
                <a:lnTo>
                  <a:pt x="20137" y="11700"/>
                </a:lnTo>
                <a:lnTo>
                  <a:pt x="20136" y="11704"/>
                </a:lnTo>
                <a:lnTo>
                  <a:pt x="20027" y="12084"/>
                </a:lnTo>
                <a:lnTo>
                  <a:pt x="19962" y="12249"/>
                </a:lnTo>
                <a:lnTo>
                  <a:pt x="19895" y="12350"/>
                </a:lnTo>
                <a:lnTo>
                  <a:pt x="19783" y="12391"/>
                </a:lnTo>
                <a:lnTo>
                  <a:pt x="19632" y="12384"/>
                </a:lnTo>
                <a:lnTo>
                  <a:pt x="19376" y="12307"/>
                </a:lnTo>
                <a:lnTo>
                  <a:pt x="19112" y="12045"/>
                </a:lnTo>
                <a:lnTo>
                  <a:pt x="19014" y="11973"/>
                </a:lnTo>
                <a:lnTo>
                  <a:pt x="18773" y="11883"/>
                </a:lnTo>
                <a:lnTo>
                  <a:pt x="18740" y="11777"/>
                </a:lnTo>
                <a:lnTo>
                  <a:pt x="18740" y="11777"/>
                </a:lnTo>
                <a:lnTo>
                  <a:pt x="18764" y="11522"/>
                </a:lnTo>
                <a:lnTo>
                  <a:pt x="18881" y="11162"/>
                </a:lnTo>
                <a:lnTo>
                  <a:pt x="18921" y="10972"/>
                </a:lnTo>
                <a:lnTo>
                  <a:pt x="18921" y="10972"/>
                </a:lnTo>
                <a:lnTo>
                  <a:pt x="18884" y="10810"/>
                </a:lnTo>
                <a:lnTo>
                  <a:pt x="18800" y="10807"/>
                </a:lnTo>
                <a:lnTo>
                  <a:pt x="18418" y="11015"/>
                </a:lnTo>
                <a:lnTo>
                  <a:pt x="18339" y="10934"/>
                </a:lnTo>
                <a:lnTo>
                  <a:pt x="18339" y="10934"/>
                </a:lnTo>
                <a:lnTo>
                  <a:pt x="18377" y="10759"/>
                </a:lnTo>
                <a:lnTo>
                  <a:pt x="18459" y="10553"/>
                </a:lnTo>
                <a:lnTo>
                  <a:pt x="18513" y="10380"/>
                </a:lnTo>
                <a:lnTo>
                  <a:pt x="18525" y="10165"/>
                </a:lnTo>
                <a:lnTo>
                  <a:pt x="18526" y="10165"/>
                </a:lnTo>
                <a:lnTo>
                  <a:pt x="18504" y="10025"/>
                </a:lnTo>
                <a:lnTo>
                  <a:pt x="18452" y="9912"/>
                </a:lnTo>
                <a:lnTo>
                  <a:pt x="18368" y="9779"/>
                </a:lnTo>
                <a:lnTo>
                  <a:pt x="18283" y="9691"/>
                </a:lnTo>
                <a:lnTo>
                  <a:pt x="18096" y="9630"/>
                </a:lnTo>
                <a:lnTo>
                  <a:pt x="18011" y="9551"/>
                </a:lnTo>
                <a:lnTo>
                  <a:pt x="17947" y="9434"/>
                </a:lnTo>
                <a:lnTo>
                  <a:pt x="17922" y="9348"/>
                </a:lnTo>
                <a:lnTo>
                  <a:pt x="17906" y="9261"/>
                </a:lnTo>
                <a:lnTo>
                  <a:pt x="17867" y="9140"/>
                </a:lnTo>
                <a:lnTo>
                  <a:pt x="17807" y="9339"/>
                </a:lnTo>
                <a:lnTo>
                  <a:pt x="17729" y="9392"/>
                </a:lnTo>
                <a:lnTo>
                  <a:pt x="17477" y="9374"/>
                </a:lnTo>
                <a:lnTo>
                  <a:pt x="17284" y="9486"/>
                </a:lnTo>
                <a:lnTo>
                  <a:pt x="17208" y="9484"/>
                </a:lnTo>
                <a:lnTo>
                  <a:pt x="17133" y="9429"/>
                </a:lnTo>
                <a:lnTo>
                  <a:pt x="17088" y="9352"/>
                </a:lnTo>
                <a:lnTo>
                  <a:pt x="17051" y="9272"/>
                </a:lnTo>
                <a:lnTo>
                  <a:pt x="16999" y="9210"/>
                </a:lnTo>
                <a:lnTo>
                  <a:pt x="16742" y="9099"/>
                </a:lnTo>
                <a:lnTo>
                  <a:pt x="16522" y="9145"/>
                </a:lnTo>
                <a:lnTo>
                  <a:pt x="16356" y="9366"/>
                </a:lnTo>
                <a:lnTo>
                  <a:pt x="16259" y="9779"/>
                </a:lnTo>
                <a:lnTo>
                  <a:pt x="16182" y="9925"/>
                </a:lnTo>
                <a:lnTo>
                  <a:pt x="16182" y="9926"/>
                </a:lnTo>
                <a:lnTo>
                  <a:pt x="16262" y="9994"/>
                </a:lnTo>
                <a:lnTo>
                  <a:pt x="16496" y="10034"/>
                </a:lnTo>
                <a:lnTo>
                  <a:pt x="16634" y="10109"/>
                </a:lnTo>
                <a:lnTo>
                  <a:pt x="16634" y="10109"/>
                </a:lnTo>
                <a:lnTo>
                  <a:pt x="16623" y="10138"/>
                </a:lnTo>
                <a:lnTo>
                  <a:pt x="16565" y="10191"/>
                </a:lnTo>
                <a:lnTo>
                  <a:pt x="16558" y="10341"/>
                </a:lnTo>
                <a:lnTo>
                  <a:pt x="16558" y="10341"/>
                </a:lnTo>
                <a:lnTo>
                  <a:pt x="16734" y="10569"/>
                </a:lnTo>
                <a:lnTo>
                  <a:pt x="16990" y="10667"/>
                </a:lnTo>
                <a:lnTo>
                  <a:pt x="17173" y="10807"/>
                </a:lnTo>
                <a:lnTo>
                  <a:pt x="17173" y="10808"/>
                </a:lnTo>
                <a:lnTo>
                  <a:pt x="17132" y="11163"/>
                </a:lnTo>
                <a:lnTo>
                  <a:pt x="16930" y="11389"/>
                </a:lnTo>
                <a:lnTo>
                  <a:pt x="16387" y="11334"/>
                </a:lnTo>
                <a:lnTo>
                  <a:pt x="16139" y="11401"/>
                </a:lnTo>
                <a:lnTo>
                  <a:pt x="16064" y="11498"/>
                </a:lnTo>
                <a:lnTo>
                  <a:pt x="15937" y="11748"/>
                </a:lnTo>
                <a:lnTo>
                  <a:pt x="15853" y="11851"/>
                </a:lnTo>
                <a:lnTo>
                  <a:pt x="14775" y="12499"/>
                </a:lnTo>
                <a:lnTo>
                  <a:pt x="14642" y="12511"/>
                </a:lnTo>
                <a:lnTo>
                  <a:pt x="14390" y="12468"/>
                </a:lnTo>
                <a:lnTo>
                  <a:pt x="14254" y="12506"/>
                </a:lnTo>
                <a:lnTo>
                  <a:pt x="14180" y="12575"/>
                </a:lnTo>
                <a:lnTo>
                  <a:pt x="14074" y="12752"/>
                </a:lnTo>
                <a:lnTo>
                  <a:pt x="14004" y="12822"/>
                </a:lnTo>
                <a:lnTo>
                  <a:pt x="13917" y="12838"/>
                </a:lnTo>
                <a:lnTo>
                  <a:pt x="13850" y="12813"/>
                </a:lnTo>
                <a:lnTo>
                  <a:pt x="13790" y="12815"/>
                </a:lnTo>
                <a:lnTo>
                  <a:pt x="13727" y="12917"/>
                </a:lnTo>
                <a:lnTo>
                  <a:pt x="13699" y="13055"/>
                </a:lnTo>
                <a:lnTo>
                  <a:pt x="13699" y="13056"/>
                </a:lnTo>
                <a:lnTo>
                  <a:pt x="13706" y="13177"/>
                </a:lnTo>
                <a:lnTo>
                  <a:pt x="13723" y="13278"/>
                </a:lnTo>
                <a:lnTo>
                  <a:pt x="13723" y="13279"/>
                </a:lnTo>
                <a:lnTo>
                  <a:pt x="13720" y="13353"/>
                </a:lnTo>
                <a:lnTo>
                  <a:pt x="13672" y="13441"/>
                </a:lnTo>
                <a:lnTo>
                  <a:pt x="13632" y="13460"/>
                </a:lnTo>
                <a:lnTo>
                  <a:pt x="13590" y="13461"/>
                </a:lnTo>
                <a:lnTo>
                  <a:pt x="13390" y="13624"/>
                </a:lnTo>
                <a:lnTo>
                  <a:pt x="13266" y="13658"/>
                </a:lnTo>
                <a:lnTo>
                  <a:pt x="12949" y="13611"/>
                </a:lnTo>
                <a:lnTo>
                  <a:pt x="12799" y="13632"/>
                </a:lnTo>
                <a:lnTo>
                  <a:pt x="12537" y="13759"/>
                </a:lnTo>
                <a:lnTo>
                  <a:pt x="12402" y="13793"/>
                </a:lnTo>
                <a:lnTo>
                  <a:pt x="11782" y="13789"/>
                </a:lnTo>
                <a:lnTo>
                  <a:pt x="11468" y="13866"/>
                </a:lnTo>
                <a:lnTo>
                  <a:pt x="11185" y="14090"/>
                </a:lnTo>
                <a:lnTo>
                  <a:pt x="11185" y="14091"/>
                </a:lnTo>
                <a:lnTo>
                  <a:pt x="11265" y="14309"/>
                </a:lnTo>
                <a:lnTo>
                  <a:pt x="11265" y="14309"/>
                </a:lnTo>
                <a:lnTo>
                  <a:pt x="11238" y="14500"/>
                </a:lnTo>
                <a:lnTo>
                  <a:pt x="11146" y="14656"/>
                </a:lnTo>
                <a:lnTo>
                  <a:pt x="11030" y="14771"/>
                </a:lnTo>
                <a:lnTo>
                  <a:pt x="11030" y="14771"/>
                </a:lnTo>
                <a:lnTo>
                  <a:pt x="11071" y="14884"/>
                </a:lnTo>
                <a:lnTo>
                  <a:pt x="11071" y="14884"/>
                </a:lnTo>
                <a:lnTo>
                  <a:pt x="11065" y="14971"/>
                </a:lnTo>
                <a:lnTo>
                  <a:pt x="11022" y="15038"/>
                </a:lnTo>
                <a:lnTo>
                  <a:pt x="10954" y="15088"/>
                </a:lnTo>
                <a:lnTo>
                  <a:pt x="10835" y="15284"/>
                </a:lnTo>
                <a:lnTo>
                  <a:pt x="10717" y="15424"/>
                </a:lnTo>
                <a:lnTo>
                  <a:pt x="10589" y="15466"/>
                </a:lnTo>
                <a:lnTo>
                  <a:pt x="10434" y="15367"/>
                </a:lnTo>
                <a:lnTo>
                  <a:pt x="10389" y="15291"/>
                </a:lnTo>
                <a:lnTo>
                  <a:pt x="10291" y="15078"/>
                </a:lnTo>
                <a:lnTo>
                  <a:pt x="10254" y="15023"/>
                </a:lnTo>
                <a:lnTo>
                  <a:pt x="10170" y="14983"/>
                </a:lnTo>
                <a:lnTo>
                  <a:pt x="10150" y="15001"/>
                </a:lnTo>
                <a:lnTo>
                  <a:pt x="10146" y="15051"/>
                </a:lnTo>
                <a:lnTo>
                  <a:pt x="10104" y="15110"/>
                </a:lnTo>
                <a:lnTo>
                  <a:pt x="9845" y="15351"/>
                </a:lnTo>
                <a:lnTo>
                  <a:pt x="9807" y="15442"/>
                </a:lnTo>
                <a:lnTo>
                  <a:pt x="9733" y="15730"/>
                </a:lnTo>
                <a:lnTo>
                  <a:pt x="9587" y="15827"/>
                </a:lnTo>
                <a:lnTo>
                  <a:pt x="9473" y="15760"/>
                </a:lnTo>
                <a:lnTo>
                  <a:pt x="9361" y="15656"/>
                </a:lnTo>
                <a:lnTo>
                  <a:pt x="9226" y="15640"/>
                </a:lnTo>
                <a:lnTo>
                  <a:pt x="8997" y="16446"/>
                </a:lnTo>
                <a:lnTo>
                  <a:pt x="8898" y="16681"/>
                </a:lnTo>
                <a:lnTo>
                  <a:pt x="8727" y="16848"/>
                </a:lnTo>
                <a:lnTo>
                  <a:pt x="8363" y="16820"/>
                </a:lnTo>
                <a:lnTo>
                  <a:pt x="8168" y="16909"/>
                </a:lnTo>
                <a:lnTo>
                  <a:pt x="8168" y="16909"/>
                </a:lnTo>
                <a:lnTo>
                  <a:pt x="8167" y="16909"/>
                </a:lnTo>
                <a:lnTo>
                  <a:pt x="8166" y="16909"/>
                </a:lnTo>
                <a:lnTo>
                  <a:pt x="8102" y="16932"/>
                </a:lnTo>
                <a:lnTo>
                  <a:pt x="8038" y="16939"/>
                </a:lnTo>
                <a:lnTo>
                  <a:pt x="7973" y="16931"/>
                </a:lnTo>
                <a:lnTo>
                  <a:pt x="7913" y="16909"/>
                </a:lnTo>
                <a:lnTo>
                  <a:pt x="7859" y="16855"/>
                </a:lnTo>
                <a:lnTo>
                  <a:pt x="7802" y="16839"/>
                </a:lnTo>
                <a:lnTo>
                  <a:pt x="7744" y="16857"/>
                </a:lnTo>
                <a:lnTo>
                  <a:pt x="7687" y="16909"/>
                </a:lnTo>
                <a:lnTo>
                  <a:pt x="7642" y="17487"/>
                </a:lnTo>
                <a:lnTo>
                  <a:pt x="7597" y="17746"/>
                </a:lnTo>
                <a:lnTo>
                  <a:pt x="7499" y="17897"/>
                </a:lnTo>
                <a:lnTo>
                  <a:pt x="7293" y="18163"/>
                </a:lnTo>
                <a:lnTo>
                  <a:pt x="7055" y="18146"/>
                </a:lnTo>
                <a:lnTo>
                  <a:pt x="6416" y="17636"/>
                </a:lnTo>
                <a:lnTo>
                  <a:pt x="6359" y="17614"/>
                </a:lnTo>
                <a:lnTo>
                  <a:pt x="6295" y="17630"/>
                </a:lnTo>
                <a:lnTo>
                  <a:pt x="6199" y="17714"/>
                </a:lnTo>
                <a:lnTo>
                  <a:pt x="6156" y="17736"/>
                </a:lnTo>
                <a:lnTo>
                  <a:pt x="6033" y="17714"/>
                </a:lnTo>
                <a:lnTo>
                  <a:pt x="5921" y="17722"/>
                </a:lnTo>
                <a:lnTo>
                  <a:pt x="5808" y="17776"/>
                </a:lnTo>
                <a:lnTo>
                  <a:pt x="5720" y="17891"/>
                </a:lnTo>
                <a:lnTo>
                  <a:pt x="5567" y="18201"/>
                </a:lnTo>
                <a:lnTo>
                  <a:pt x="5489" y="18298"/>
                </a:lnTo>
                <a:lnTo>
                  <a:pt x="5399" y="18312"/>
                </a:lnTo>
                <a:lnTo>
                  <a:pt x="5030" y="18224"/>
                </a:lnTo>
                <a:lnTo>
                  <a:pt x="4513" y="18274"/>
                </a:lnTo>
                <a:lnTo>
                  <a:pt x="4235" y="18382"/>
                </a:lnTo>
                <a:lnTo>
                  <a:pt x="4043" y="18597"/>
                </a:lnTo>
                <a:lnTo>
                  <a:pt x="3992" y="18656"/>
                </a:lnTo>
                <a:lnTo>
                  <a:pt x="3967" y="18725"/>
                </a:lnTo>
                <a:lnTo>
                  <a:pt x="3953" y="18797"/>
                </a:lnTo>
                <a:lnTo>
                  <a:pt x="3934" y="18861"/>
                </a:lnTo>
                <a:lnTo>
                  <a:pt x="3934" y="18861"/>
                </a:lnTo>
                <a:lnTo>
                  <a:pt x="3936" y="18890"/>
                </a:lnTo>
                <a:lnTo>
                  <a:pt x="3946" y="18937"/>
                </a:lnTo>
                <a:lnTo>
                  <a:pt x="3950" y="18992"/>
                </a:lnTo>
                <a:lnTo>
                  <a:pt x="3950" y="18993"/>
                </a:lnTo>
                <a:lnTo>
                  <a:pt x="3934" y="19045"/>
                </a:lnTo>
                <a:lnTo>
                  <a:pt x="3907" y="19065"/>
                </a:lnTo>
                <a:lnTo>
                  <a:pt x="3845" y="19061"/>
                </a:lnTo>
                <a:lnTo>
                  <a:pt x="3819" y="19081"/>
                </a:lnTo>
                <a:lnTo>
                  <a:pt x="3737" y="19177"/>
                </a:lnTo>
                <a:lnTo>
                  <a:pt x="3535" y="19326"/>
                </a:lnTo>
                <a:lnTo>
                  <a:pt x="3460" y="19422"/>
                </a:lnTo>
                <a:lnTo>
                  <a:pt x="3246" y="19932"/>
                </a:lnTo>
                <a:lnTo>
                  <a:pt x="3167" y="20041"/>
                </a:lnTo>
                <a:lnTo>
                  <a:pt x="3090" y="20111"/>
                </a:lnTo>
                <a:lnTo>
                  <a:pt x="3033" y="20221"/>
                </a:lnTo>
                <a:lnTo>
                  <a:pt x="3015" y="20446"/>
                </a:lnTo>
                <a:lnTo>
                  <a:pt x="2878" y="20675"/>
                </a:lnTo>
                <a:lnTo>
                  <a:pt x="2842" y="20806"/>
                </a:lnTo>
                <a:lnTo>
                  <a:pt x="2820" y="21058"/>
                </a:lnTo>
                <a:lnTo>
                  <a:pt x="2820" y="21058"/>
                </a:lnTo>
                <a:lnTo>
                  <a:pt x="2840" y="21232"/>
                </a:lnTo>
                <a:lnTo>
                  <a:pt x="2880" y="21383"/>
                </a:lnTo>
                <a:lnTo>
                  <a:pt x="2881" y="21508"/>
                </a:lnTo>
                <a:lnTo>
                  <a:pt x="2784" y="21600"/>
                </a:lnTo>
                <a:lnTo>
                  <a:pt x="2666" y="21580"/>
                </a:lnTo>
                <a:lnTo>
                  <a:pt x="2596" y="21438"/>
                </a:lnTo>
                <a:lnTo>
                  <a:pt x="2513" y="21050"/>
                </a:lnTo>
                <a:lnTo>
                  <a:pt x="2506" y="20977"/>
                </a:lnTo>
                <a:lnTo>
                  <a:pt x="2494" y="20894"/>
                </a:lnTo>
                <a:lnTo>
                  <a:pt x="2466" y="20802"/>
                </a:lnTo>
                <a:lnTo>
                  <a:pt x="2435" y="20749"/>
                </a:lnTo>
                <a:lnTo>
                  <a:pt x="2314" y="20590"/>
                </a:lnTo>
                <a:lnTo>
                  <a:pt x="2297" y="20558"/>
                </a:lnTo>
                <a:lnTo>
                  <a:pt x="2290" y="20527"/>
                </a:lnTo>
                <a:lnTo>
                  <a:pt x="2290" y="20526"/>
                </a:lnTo>
                <a:lnTo>
                  <a:pt x="2296" y="20497"/>
                </a:lnTo>
                <a:lnTo>
                  <a:pt x="2314" y="20471"/>
                </a:lnTo>
                <a:lnTo>
                  <a:pt x="2323" y="20460"/>
                </a:lnTo>
                <a:lnTo>
                  <a:pt x="2332" y="20452"/>
                </a:lnTo>
                <a:lnTo>
                  <a:pt x="2342" y="20447"/>
                </a:lnTo>
                <a:lnTo>
                  <a:pt x="2352" y="20446"/>
                </a:lnTo>
                <a:lnTo>
                  <a:pt x="2383" y="20366"/>
                </a:lnTo>
                <a:lnTo>
                  <a:pt x="2387" y="20302"/>
                </a:lnTo>
                <a:lnTo>
                  <a:pt x="2387" y="20301"/>
                </a:lnTo>
                <a:lnTo>
                  <a:pt x="2363" y="20250"/>
                </a:lnTo>
                <a:lnTo>
                  <a:pt x="2314" y="20215"/>
                </a:lnTo>
                <a:lnTo>
                  <a:pt x="2116" y="20208"/>
                </a:lnTo>
                <a:lnTo>
                  <a:pt x="2016" y="20168"/>
                </a:lnTo>
                <a:lnTo>
                  <a:pt x="1937" y="20078"/>
                </a:lnTo>
                <a:lnTo>
                  <a:pt x="1911" y="19968"/>
                </a:lnTo>
                <a:lnTo>
                  <a:pt x="1911" y="19968"/>
                </a:lnTo>
                <a:lnTo>
                  <a:pt x="1913" y="19726"/>
                </a:lnTo>
                <a:lnTo>
                  <a:pt x="1913" y="19725"/>
                </a:lnTo>
                <a:lnTo>
                  <a:pt x="1872" y="19595"/>
                </a:lnTo>
                <a:lnTo>
                  <a:pt x="1739" y="19471"/>
                </a:lnTo>
                <a:lnTo>
                  <a:pt x="1408" y="19439"/>
                </a:lnTo>
                <a:lnTo>
                  <a:pt x="1357" y="19323"/>
                </a:lnTo>
                <a:lnTo>
                  <a:pt x="1161" y="19248"/>
                </a:lnTo>
                <a:lnTo>
                  <a:pt x="1069" y="19262"/>
                </a:lnTo>
                <a:lnTo>
                  <a:pt x="1039" y="19261"/>
                </a:lnTo>
                <a:lnTo>
                  <a:pt x="1010" y="19250"/>
                </a:lnTo>
                <a:lnTo>
                  <a:pt x="985" y="19235"/>
                </a:lnTo>
                <a:lnTo>
                  <a:pt x="702" y="18986"/>
                </a:lnTo>
                <a:lnTo>
                  <a:pt x="636" y="18947"/>
                </a:lnTo>
                <a:lnTo>
                  <a:pt x="613" y="18914"/>
                </a:lnTo>
                <a:lnTo>
                  <a:pt x="584" y="18636"/>
                </a:lnTo>
                <a:lnTo>
                  <a:pt x="587" y="18576"/>
                </a:lnTo>
                <a:lnTo>
                  <a:pt x="595" y="18531"/>
                </a:lnTo>
                <a:lnTo>
                  <a:pt x="605" y="18501"/>
                </a:lnTo>
                <a:lnTo>
                  <a:pt x="580" y="18436"/>
                </a:lnTo>
                <a:lnTo>
                  <a:pt x="435" y="18311"/>
                </a:lnTo>
                <a:lnTo>
                  <a:pt x="363" y="18154"/>
                </a:lnTo>
                <a:lnTo>
                  <a:pt x="349" y="18133"/>
                </a:lnTo>
                <a:lnTo>
                  <a:pt x="334" y="18108"/>
                </a:lnTo>
                <a:lnTo>
                  <a:pt x="321" y="18080"/>
                </a:lnTo>
                <a:lnTo>
                  <a:pt x="299" y="18022"/>
                </a:lnTo>
                <a:lnTo>
                  <a:pt x="237" y="17989"/>
                </a:lnTo>
                <a:lnTo>
                  <a:pt x="55" y="18014"/>
                </a:lnTo>
                <a:lnTo>
                  <a:pt x="0" y="17897"/>
                </a:lnTo>
                <a:lnTo>
                  <a:pt x="0" y="17856"/>
                </a:lnTo>
                <a:lnTo>
                  <a:pt x="16" y="17813"/>
                </a:lnTo>
                <a:lnTo>
                  <a:pt x="60" y="17758"/>
                </a:lnTo>
                <a:lnTo>
                  <a:pt x="92" y="17728"/>
                </a:lnTo>
                <a:lnTo>
                  <a:pt x="122" y="17705"/>
                </a:lnTo>
                <a:lnTo>
                  <a:pt x="233" y="17657"/>
                </a:lnTo>
                <a:lnTo>
                  <a:pt x="256" y="17632"/>
                </a:lnTo>
                <a:lnTo>
                  <a:pt x="266" y="17592"/>
                </a:lnTo>
                <a:lnTo>
                  <a:pt x="267" y="17522"/>
                </a:lnTo>
                <a:lnTo>
                  <a:pt x="275" y="17475"/>
                </a:lnTo>
                <a:lnTo>
                  <a:pt x="331" y="17402"/>
                </a:lnTo>
                <a:lnTo>
                  <a:pt x="347" y="17347"/>
                </a:lnTo>
                <a:lnTo>
                  <a:pt x="343" y="17222"/>
                </a:lnTo>
                <a:lnTo>
                  <a:pt x="331" y="17164"/>
                </a:lnTo>
                <a:lnTo>
                  <a:pt x="311" y="17119"/>
                </a:lnTo>
                <a:lnTo>
                  <a:pt x="227" y="17035"/>
                </a:lnTo>
                <a:lnTo>
                  <a:pt x="209" y="17009"/>
                </a:lnTo>
                <a:lnTo>
                  <a:pt x="197" y="16976"/>
                </a:lnTo>
                <a:lnTo>
                  <a:pt x="197" y="16920"/>
                </a:lnTo>
                <a:lnTo>
                  <a:pt x="210" y="16849"/>
                </a:lnTo>
                <a:lnTo>
                  <a:pt x="254" y="16722"/>
                </a:lnTo>
                <a:lnTo>
                  <a:pt x="327" y="16586"/>
                </a:lnTo>
                <a:lnTo>
                  <a:pt x="490" y="16423"/>
                </a:lnTo>
                <a:lnTo>
                  <a:pt x="584" y="16281"/>
                </a:lnTo>
                <a:lnTo>
                  <a:pt x="597" y="16243"/>
                </a:lnTo>
                <a:lnTo>
                  <a:pt x="614" y="16207"/>
                </a:lnTo>
                <a:lnTo>
                  <a:pt x="620" y="16186"/>
                </a:lnTo>
                <a:lnTo>
                  <a:pt x="636" y="16157"/>
                </a:lnTo>
                <a:lnTo>
                  <a:pt x="667" y="16139"/>
                </a:lnTo>
                <a:lnTo>
                  <a:pt x="717" y="16127"/>
                </a:lnTo>
                <a:lnTo>
                  <a:pt x="781" y="16149"/>
                </a:lnTo>
                <a:lnTo>
                  <a:pt x="816" y="16168"/>
                </a:lnTo>
                <a:lnTo>
                  <a:pt x="833" y="16187"/>
                </a:lnTo>
                <a:lnTo>
                  <a:pt x="879" y="16284"/>
                </a:lnTo>
                <a:lnTo>
                  <a:pt x="889" y="16302"/>
                </a:lnTo>
                <a:lnTo>
                  <a:pt x="904" y="16322"/>
                </a:lnTo>
                <a:lnTo>
                  <a:pt x="925" y="16343"/>
                </a:lnTo>
                <a:lnTo>
                  <a:pt x="951" y="16358"/>
                </a:lnTo>
                <a:lnTo>
                  <a:pt x="980" y="16366"/>
                </a:lnTo>
                <a:lnTo>
                  <a:pt x="1014" y="16367"/>
                </a:lnTo>
                <a:lnTo>
                  <a:pt x="1045" y="16363"/>
                </a:lnTo>
                <a:lnTo>
                  <a:pt x="1116" y="16279"/>
                </a:lnTo>
                <a:lnTo>
                  <a:pt x="1271" y="15942"/>
                </a:lnTo>
                <a:lnTo>
                  <a:pt x="1380" y="15913"/>
                </a:lnTo>
                <a:lnTo>
                  <a:pt x="1434" y="15936"/>
                </a:lnTo>
                <a:lnTo>
                  <a:pt x="1452" y="15959"/>
                </a:lnTo>
                <a:lnTo>
                  <a:pt x="1472" y="15980"/>
                </a:lnTo>
                <a:lnTo>
                  <a:pt x="1499" y="15997"/>
                </a:lnTo>
                <a:lnTo>
                  <a:pt x="1528" y="16003"/>
                </a:lnTo>
                <a:lnTo>
                  <a:pt x="1564" y="15994"/>
                </a:lnTo>
                <a:lnTo>
                  <a:pt x="1646" y="15945"/>
                </a:lnTo>
                <a:lnTo>
                  <a:pt x="1714" y="15923"/>
                </a:lnTo>
                <a:lnTo>
                  <a:pt x="1743" y="15894"/>
                </a:lnTo>
                <a:lnTo>
                  <a:pt x="1769" y="15843"/>
                </a:lnTo>
                <a:lnTo>
                  <a:pt x="1800" y="15712"/>
                </a:lnTo>
                <a:lnTo>
                  <a:pt x="1817" y="15623"/>
                </a:lnTo>
                <a:lnTo>
                  <a:pt x="1807" y="15338"/>
                </a:lnTo>
                <a:lnTo>
                  <a:pt x="1932" y="15135"/>
                </a:lnTo>
                <a:lnTo>
                  <a:pt x="1972" y="15056"/>
                </a:lnTo>
                <a:lnTo>
                  <a:pt x="2002" y="15016"/>
                </a:lnTo>
                <a:lnTo>
                  <a:pt x="2034" y="15000"/>
                </a:lnTo>
                <a:lnTo>
                  <a:pt x="2154" y="14995"/>
                </a:lnTo>
                <a:lnTo>
                  <a:pt x="2286" y="15029"/>
                </a:lnTo>
                <a:lnTo>
                  <a:pt x="2458" y="15017"/>
                </a:lnTo>
                <a:lnTo>
                  <a:pt x="2500" y="14990"/>
                </a:lnTo>
                <a:lnTo>
                  <a:pt x="2714" y="14773"/>
                </a:lnTo>
                <a:lnTo>
                  <a:pt x="2767" y="14703"/>
                </a:lnTo>
                <a:lnTo>
                  <a:pt x="2794" y="14658"/>
                </a:lnTo>
                <a:lnTo>
                  <a:pt x="2934" y="14337"/>
                </a:lnTo>
                <a:lnTo>
                  <a:pt x="2869" y="14299"/>
                </a:lnTo>
                <a:lnTo>
                  <a:pt x="2777" y="14313"/>
                </a:lnTo>
                <a:lnTo>
                  <a:pt x="2712" y="14307"/>
                </a:lnTo>
                <a:lnTo>
                  <a:pt x="2683" y="14295"/>
                </a:lnTo>
                <a:lnTo>
                  <a:pt x="2659" y="14278"/>
                </a:lnTo>
                <a:lnTo>
                  <a:pt x="2637" y="14257"/>
                </a:lnTo>
                <a:lnTo>
                  <a:pt x="2616" y="14213"/>
                </a:lnTo>
                <a:lnTo>
                  <a:pt x="2590" y="14155"/>
                </a:lnTo>
                <a:lnTo>
                  <a:pt x="2557" y="14032"/>
                </a:lnTo>
                <a:lnTo>
                  <a:pt x="2545" y="13953"/>
                </a:lnTo>
                <a:lnTo>
                  <a:pt x="2558" y="13856"/>
                </a:lnTo>
                <a:lnTo>
                  <a:pt x="2574" y="13804"/>
                </a:lnTo>
                <a:lnTo>
                  <a:pt x="2580" y="13755"/>
                </a:lnTo>
                <a:lnTo>
                  <a:pt x="2569" y="13708"/>
                </a:lnTo>
                <a:lnTo>
                  <a:pt x="2527" y="13651"/>
                </a:lnTo>
                <a:lnTo>
                  <a:pt x="2493" y="13638"/>
                </a:lnTo>
                <a:lnTo>
                  <a:pt x="2466" y="13639"/>
                </a:lnTo>
                <a:lnTo>
                  <a:pt x="2428" y="13655"/>
                </a:lnTo>
                <a:lnTo>
                  <a:pt x="2403" y="13657"/>
                </a:lnTo>
                <a:lnTo>
                  <a:pt x="2377" y="13651"/>
                </a:lnTo>
                <a:lnTo>
                  <a:pt x="2370" y="13601"/>
                </a:lnTo>
                <a:lnTo>
                  <a:pt x="2380" y="13525"/>
                </a:lnTo>
                <a:lnTo>
                  <a:pt x="2433" y="13361"/>
                </a:lnTo>
                <a:lnTo>
                  <a:pt x="2473" y="13306"/>
                </a:lnTo>
                <a:lnTo>
                  <a:pt x="2505" y="13281"/>
                </a:lnTo>
                <a:lnTo>
                  <a:pt x="2547" y="13285"/>
                </a:lnTo>
                <a:lnTo>
                  <a:pt x="2569" y="13277"/>
                </a:lnTo>
                <a:lnTo>
                  <a:pt x="2586" y="13267"/>
                </a:lnTo>
                <a:lnTo>
                  <a:pt x="2596" y="13256"/>
                </a:lnTo>
                <a:lnTo>
                  <a:pt x="2641" y="13177"/>
                </a:lnTo>
                <a:lnTo>
                  <a:pt x="2695" y="13100"/>
                </a:lnTo>
                <a:lnTo>
                  <a:pt x="2708" y="13065"/>
                </a:lnTo>
                <a:lnTo>
                  <a:pt x="2705" y="13028"/>
                </a:lnTo>
                <a:lnTo>
                  <a:pt x="2683" y="12980"/>
                </a:lnTo>
                <a:lnTo>
                  <a:pt x="2569" y="12918"/>
                </a:lnTo>
                <a:lnTo>
                  <a:pt x="2485" y="12793"/>
                </a:lnTo>
                <a:lnTo>
                  <a:pt x="2493" y="12648"/>
                </a:lnTo>
                <a:lnTo>
                  <a:pt x="2996" y="12451"/>
                </a:lnTo>
                <a:lnTo>
                  <a:pt x="3055" y="12405"/>
                </a:lnTo>
                <a:lnTo>
                  <a:pt x="3227" y="12209"/>
                </a:lnTo>
                <a:lnTo>
                  <a:pt x="3271" y="12170"/>
                </a:lnTo>
                <a:lnTo>
                  <a:pt x="3319" y="12152"/>
                </a:lnTo>
                <a:lnTo>
                  <a:pt x="3520" y="12130"/>
                </a:lnTo>
                <a:lnTo>
                  <a:pt x="3569" y="12150"/>
                </a:lnTo>
                <a:lnTo>
                  <a:pt x="3595" y="12170"/>
                </a:lnTo>
                <a:lnTo>
                  <a:pt x="3597" y="12202"/>
                </a:lnTo>
                <a:lnTo>
                  <a:pt x="3618" y="12204"/>
                </a:lnTo>
                <a:lnTo>
                  <a:pt x="3643" y="12194"/>
                </a:lnTo>
                <a:lnTo>
                  <a:pt x="3766" y="11953"/>
                </a:lnTo>
                <a:lnTo>
                  <a:pt x="3909" y="11732"/>
                </a:lnTo>
                <a:lnTo>
                  <a:pt x="4171" y="11546"/>
                </a:lnTo>
                <a:lnTo>
                  <a:pt x="4190" y="11522"/>
                </a:lnTo>
                <a:lnTo>
                  <a:pt x="4205" y="11499"/>
                </a:lnTo>
                <a:lnTo>
                  <a:pt x="4220" y="11376"/>
                </a:lnTo>
                <a:lnTo>
                  <a:pt x="4323" y="11438"/>
                </a:lnTo>
                <a:lnTo>
                  <a:pt x="4357" y="11447"/>
                </a:lnTo>
                <a:lnTo>
                  <a:pt x="4507" y="11423"/>
                </a:lnTo>
                <a:lnTo>
                  <a:pt x="4730" y="11463"/>
                </a:lnTo>
                <a:lnTo>
                  <a:pt x="4760" y="11456"/>
                </a:lnTo>
                <a:lnTo>
                  <a:pt x="4814" y="11430"/>
                </a:lnTo>
                <a:lnTo>
                  <a:pt x="4841" y="11433"/>
                </a:lnTo>
                <a:lnTo>
                  <a:pt x="4870" y="11450"/>
                </a:lnTo>
                <a:lnTo>
                  <a:pt x="4900" y="11517"/>
                </a:lnTo>
                <a:lnTo>
                  <a:pt x="4916" y="11539"/>
                </a:lnTo>
                <a:lnTo>
                  <a:pt x="4933" y="11539"/>
                </a:lnTo>
                <a:lnTo>
                  <a:pt x="4987" y="11465"/>
                </a:lnTo>
                <a:lnTo>
                  <a:pt x="5051" y="11332"/>
                </a:lnTo>
                <a:lnTo>
                  <a:pt x="5067" y="11305"/>
                </a:lnTo>
                <a:lnTo>
                  <a:pt x="5107" y="11263"/>
                </a:lnTo>
                <a:lnTo>
                  <a:pt x="5182" y="11221"/>
                </a:lnTo>
                <a:lnTo>
                  <a:pt x="5185" y="11158"/>
                </a:lnTo>
                <a:lnTo>
                  <a:pt x="5184" y="11113"/>
                </a:lnTo>
                <a:lnTo>
                  <a:pt x="5038" y="10702"/>
                </a:lnTo>
                <a:lnTo>
                  <a:pt x="4873" y="10361"/>
                </a:lnTo>
                <a:lnTo>
                  <a:pt x="4676" y="10208"/>
                </a:lnTo>
                <a:lnTo>
                  <a:pt x="4580" y="10161"/>
                </a:lnTo>
                <a:lnTo>
                  <a:pt x="4482" y="10092"/>
                </a:lnTo>
                <a:lnTo>
                  <a:pt x="4390" y="9971"/>
                </a:lnTo>
                <a:lnTo>
                  <a:pt x="4318" y="9751"/>
                </a:lnTo>
                <a:lnTo>
                  <a:pt x="4128" y="9327"/>
                </a:lnTo>
                <a:lnTo>
                  <a:pt x="4107" y="9271"/>
                </a:lnTo>
                <a:lnTo>
                  <a:pt x="4053" y="8842"/>
                </a:lnTo>
                <a:lnTo>
                  <a:pt x="2984" y="8419"/>
                </a:lnTo>
                <a:lnTo>
                  <a:pt x="2539" y="8477"/>
                </a:lnTo>
                <a:lnTo>
                  <a:pt x="2249" y="8402"/>
                </a:lnTo>
                <a:lnTo>
                  <a:pt x="2219" y="8369"/>
                </a:lnTo>
                <a:lnTo>
                  <a:pt x="2195" y="8317"/>
                </a:lnTo>
                <a:lnTo>
                  <a:pt x="2176" y="8199"/>
                </a:lnTo>
                <a:lnTo>
                  <a:pt x="2179" y="8139"/>
                </a:lnTo>
                <a:lnTo>
                  <a:pt x="2170" y="8078"/>
                </a:lnTo>
                <a:lnTo>
                  <a:pt x="2140" y="8027"/>
                </a:lnTo>
                <a:lnTo>
                  <a:pt x="2016" y="7885"/>
                </a:lnTo>
                <a:lnTo>
                  <a:pt x="1950" y="7714"/>
                </a:lnTo>
                <a:lnTo>
                  <a:pt x="1983" y="7323"/>
                </a:lnTo>
                <a:lnTo>
                  <a:pt x="1834" y="7273"/>
                </a:lnTo>
                <a:lnTo>
                  <a:pt x="1769" y="7237"/>
                </a:lnTo>
                <a:lnTo>
                  <a:pt x="1766" y="7127"/>
                </a:lnTo>
                <a:lnTo>
                  <a:pt x="1808" y="7057"/>
                </a:lnTo>
                <a:lnTo>
                  <a:pt x="1838" y="6997"/>
                </a:lnTo>
                <a:lnTo>
                  <a:pt x="1850" y="6962"/>
                </a:lnTo>
                <a:lnTo>
                  <a:pt x="1859" y="6923"/>
                </a:lnTo>
                <a:lnTo>
                  <a:pt x="1867" y="6886"/>
                </a:lnTo>
                <a:lnTo>
                  <a:pt x="1871" y="6842"/>
                </a:lnTo>
                <a:lnTo>
                  <a:pt x="1847" y="6423"/>
                </a:lnTo>
                <a:lnTo>
                  <a:pt x="1822" y="6278"/>
                </a:lnTo>
                <a:lnTo>
                  <a:pt x="1689" y="6043"/>
                </a:lnTo>
                <a:lnTo>
                  <a:pt x="1679" y="5745"/>
                </a:lnTo>
                <a:lnTo>
                  <a:pt x="1656" y="5637"/>
                </a:lnTo>
                <a:lnTo>
                  <a:pt x="1643" y="5605"/>
                </a:lnTo>
                <a:lnTo>
                  <a:pt x="1634" y="5576"/>
                </a:lnTo>
                <a:lnTo>
                  <a:pt x="1630" y="5554"/>
                </a:lnTo>
                <a:lnTo>
                  <a:pt x="1626" y="5522"/>
                </a:lnTo>
                <a:lnTo>
                  <a:pt x="1624" y="5483"/>
                </a:lnTo>
                <a:lnTo>
                  <a:pt x="1633" y="5412"/>
                </a:lnTo>
                <a:lnTo>
                  <a:pt x="1656" y="5324"/>
                </a:lnTo>
                <a:lnTo>
                  <a:pt x="1719" y="5167"/>
                </a:lnTo>
                <a:lnTo>
                  <a:pt x="1763" y="5107"/>
                </a:lnTo>
                <a:lnTo>
                  <a:pt x="1803" y="5076"/>
                </a:lnTo>
                <a:lnTo>
                  <a:pt x="1903" y="5068"/>
                </a:lnTo>
                <a:lnTo>
                  <a:pt x="1928" y="5056"/>
                </a:lnTo>
                <a:lnTo>
                  <a:pt x="1950" y="5036"/>
                </a:lnTo>
                <a:lnTo>
                  <a:pt x="1966" y="5006"/>
                </a:lnTo>
                <a:lnTo>
                  <a:pt x="1976" y="4968"/>
                </a:lnTo>
                <a:lnTo>
                  <a:pt x="1986" y="4915"/>
                </a:lnTo>
                <a:lnTo>
                  <a:pt x="1996" y="4836"/>
                </a:lnTo>
                <a:lnTo>
                  <a:pt x="1997" y="4735"/>
                </a:lnTo>
                <a:lnTo>
                  <a:pt x="1987" y="4623"/>
                </a:lnTo>
                <a:lnTo>
                  <a:pt x="1942" y="4467"/>
                </a:lnTo>
                <a:lnTo>
                  <a:pt x="1913" y="4392"/>
                </a:lnTo>
                <a:lnTo>
                  <a:pt x="1894" y="4317"/>
                </a:lnTo>
                <a:lnTo>
                  <a:pt x="1885" y="4275"/>
                </a:lnTo>
                <a:lnTo>
                  <a:pt x="1891" y="4041"/>
                </a:lnTo>
                <a:lnTo>
                  <a:pt x="1868" y="3712"/>
                </a:lnTo>
                <a:lnTo>
                  <a:pt x="1834" y="3608"/>
                </a:lnTo>
                <a:lnTo>
                  <a:pt x="1817" y="3579"/>
                </a:lnTo>
                <a:lnTo>
                  <a:pt x="1807" y="3547"/>
                </a:lnTo>
                <a:lnTo>
                  <a:pt x="1803" y="3506"/>
                </a:lnTo>
                <a:lnTo>
                  <a:pt x="1803" y="3335"/>
                </a:lnTo>
                <a:lnTo>
                  <a:pt x="1794" y="3294"/>
                </a:lnTo>
                <a:lnTo>
                  <a:pt x="1790" y="3251"/>
                </a:lnTo>
                <a:lnTo>
                  <a:pt x="1795" y="3209"/>
                </a:lnTo>
                <a:lnTo>
                  <a:pt x="1828" y="3162"/>
                </a:lnTo>
                <a:lnTo>
                  <a:pt x="1906" y="3090"/>
                </a:lnTo>
                <a:lnTo>
                  <a:pt x="1924" y="3064"/>
                </a:lnTo>
                <a:lnTo>
                  <a:pt x="1964" y="2967"/>
                </a:lnTo>
                <a:lnTo>
                  <a:pt x="1982" y="2941"/>
                </a:lnTo>
                <a:lnTo>
                  <a:pt x="2004" y="2920"/>
                </a:lnTo>
                <a:lnTo>
                  <a:pt x="2028" y="2903"/>
                </a:lnTo>
                <a:lnTo>
                  <a:pt x="2060" y="2731"/>
                </a:lnTo>
                <a:lnTo>
                  <a:pt x="2060" y="2053"/>
                </a:lnTo>
                <a:lnTo>
                  <a:pt x="2246" y="1854"/>
                </a:lnTo>
                <a:lnTo>
                  <a:pt x="2264" y="1825"/>
                </a:lnTo>
                <a:lnTo>
                  <a:pt x="2275" y="1796"/>
                </a:lnTo>
                <a:lnTo>
                  <a:pt x="2285" y="1757"/>
                </a:lnTo>
                <a:lnTo>
                  <a:pt x="2298" y="1681"/>
                </a:lnTo>
                <a:lnTo>
                  <a:pt x="2306" y="1621"/>
                </a:lnTo>
                <a:lnTo>
                  <a:pt x="2316" y="1589"/>
                </a:lnTo>
                <a:lnTo>
                  <a:pt x="2337" y="1569"/>
                </a:lnTo>
                <a:lnTo>
                  <a:pt x="2386" y="1590"/>
                </a:lnTo>
                <a:lnTo>
                  <a:pt x="2453" y="1641"/>
                </a:lnTo>
                <a:lnTo>
                  <a:pt x="2558" y="1697"/>
                </a:lnTo>
                <a:lnTo>
                  <a:pt x="2768" y="1727"/>
                </a:lnTo>
                <a:lnTo>
                  <a:pt x="2825" y="1712"/>
                </a:lnTo>
                <a:lnTo>
                  <a:pt x="3173" y="1487"/>
                </a:lnTo>
                <a:lnTo>
                  <a:pt x="3686" y="1419"/>
                </a:lnTo>
                <a:lnTo>
                  <a:pt x="3715" y="1397"/>
                </a:lnTo>
                <a:lnTo>
                  <a:pt x="3737" y="1331"/>
                </a:lnTo>
                <a:lnTo>
                  <a:pt x="3747" y="1278"/>
                </a:lnTo>
                <a:lnTo>
                  <a:pt x="3775" y="998"/>
                </a:lnTo>
                <a:lnTo>
                  <a:pt x="3837" y="964"/>
                </a:lnTo>
                <a:lnTo>
                  <a:pt x="3885" y="956"/>
                </a:lnTo>
                <a:lnTo>
                  <a:pt x="4390" y="993"/>
                </a:lnTo>
                <a:lnTo>
                  <a:pt x="4478" y="1078"/>
                </a:lnTo>
                <a:lnTo>
                  <a:pt x="5144" y="925"/>
                </a:lnTo>
                <a:lnTo>
                  <a:pt x="5175" y="939"/>
                </a:lnTo>
                <a:lnTo>
                  <a:pt x="5194" y="969"/>
                </a:lnTo>
                <a:lnTo>
                  <a:pt x="5207" y="1002"/>
                </a:lnTo>
                <a:lnTo>
                  <a:pt x="5238" y="1012"/>
                </a:lnTo>
                <a:lnTo>
                  <a:pt x="5287" y="998"/>
                </a:lnTo>
                <a:lnTo>
                  <a:pt x="5379" y="911"/>
                </a:lnTo>
                <a:lnTo>
                  <a:pt x="5430" y="835"/>
                </a:lnTo>
                <a:lnTo>
                  <a:pt x="5483" y="694"/>
                </a:lnTo>
                <a:lnTo>
                  <a:pt x="5553" y="540"/>
                </a:lnTo>
                <a:lnTo>
                  <a:pt x="5655" y="464"/>
                </a:lnTo>
                <a:lnTo>
                  <a:pt x="5910" y="510"/>
                </a:lnTo>
                <a:lnTo>
                  <a:pt x="6113" y="627"/>
                </a:lnTo>
                <a:lnTo>
                  <a:pt x="6246" y="544"/>
                </a:lnTo>
                <a:lnTo>
                  <a:pt x="6607" y="149"/>
                </a:lnTo>
                <a:lnTo>
                  <a:pt x="6669" y="25"/>
                </a:lnTo>
                <a:lnTo>
                  <a:pt x="6869" y="0"/>
                </a:lnTo>
                <a:lnTo>
                  <a:pt x="6945" y="213"/>
                </a:lnTo>
                <a:lnTo>
                  <a:pt x="7033" y="293"/>
                </a:lnTo>
                <a:lnTo>
                  <a:pt x="7137" y="345"/>
                </a:lnTo>
                <a:lnTo>
                  <a:pt x="7221" y="364"/>
                </a:lnTo>
                <a:cubicBezTo>
                  <a:pt x="7221" y="364"/>
                  <a:pt x="7375" y="467"/>
                  <a:pt x="7375" y="467"/>
                </a:cubicBezTo>
                <a:close/>
              </a:path>
            </a:pathLst>
          </a:custGeom>
          <a:solidFill>
            <a:schemeClr val="accent2">
              <a:lumMod val="40000"/>
              <a:lumOff val="60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8" name="Shape 10"/>
          <p:cNvSpPr/>
          <p:nvPr/>
        </p:nvSpPr>
        <p:spPr>
          <a:xfrm>
            <a:off x="2994698" y="9129984"/>
            <a:ext cx="991340" cy="758614"/>
          </a:xfrm>
          <a:custGeom>
            <a:avLst/>
            <a:gdLst/>
            <a:ahLst/>
            <a:cxnLst>
              <a:cxn ang="0">
                <a:pos x="wd2" y="hd2"/>
              </a:cxn>
              <a:cxn ang="5400000">
                <a:pos x="wd2" y="hd2"/>
              </a:cxn>
              <a:cxn ang="10800000">
                <a:pos x="wd2" y="hd2"/>
              </a:cxn>
              <a:cxn ang="16200000">
                <a:pos x="wd2" y="hd2"/>
              </a:cxn>
            </a:cxnLst>
            <a:rect l="0" t="0" r="r" b="b"/>
            <a:pathLst>
              <a:path w="21600" h="21600" extrusionOk="0">
                <a:moveTo>
                  <a:pt x="13529" y="0"/>
                </a:moveTo>
                <a:lnTo>
                  <a:pt x="14795" y="911"/>
                </a:lnTo>
                <a:lnTo>
                  <a:pt x="14898" y="1018"/>
                </a:lnTo>
                <a:lnTo>
                  <a:pt x="15038" y="1075"/>
                </a:lnTo>
                <a:lnTo>
                  <a:pt x="16290" y="1139"/>
                </a:lnTo>
                <a:lnTo>
                  <a:pt x="16396" y="1184"/>
                </a:lnTo>
                <a:lnTo>
                  <a:pt x="16841" y="1756"/>
                </a:lnTo>
                <a:lnTo>
                  <a:pt x="17604" y="2462"/>
                </a:lnTo>
                <a:lnTo>
                  <a:pt x="17666" y="2574"/>
                </a:lnTo>
                <a:lnTo>
                  <a:pt x="17720" y="2652"/>
                </a:lnTo>
                <a:lnTo>
                  <a:pt x="17848" y="2696"/>
                </a:lnTo>
                <a:lnTo>
                  <a:pt x="18068" y="2730"/>
                </a:lnTo>
                <a:lnTo>
                  <a:pt x="18454" y="2622"/>
                </a:lnTo>
                <a:lnTo>
                  <a:pt x="18646" y="2533"/>
                </a:lnTo>
                <a:lnTo>
                  <a:pt x="18826" y="2368"/>
                </a:lnTo>
                <a:lnTo>
                  <a:pt x="18948" y="2216"/>
                </a:lnTo>
                <a:lnTo>
                  <a:pt x="19065" y="2113"/>
                </a:lnTo>
                <a:lnTo>
                  <a:pt x="19129" y="2141"/>
                </a:lnTo>
                <a:lnTo>
                  <a:pt x="19184" y="2187"/>
                </a:lnTo>
                <a:lnTo>
                  <a:pt x="19187" y="2808"/>
                </a:lnTo>
                <a:lnTo>
                  <a:pt x="19311" y="3336"/>
                </a:lnTo>
                <a:lnTo>
                  <a:pt x="19548" y="3940"/>
                </a:lnTo>
                <a:lnTo>
                  <a:pt x="19576" y="4318"/>
                </a:lnTo>
                <a:lnTo>
                  <a:pt x="19576" y="4866"/>
                </a:lnTo>
                <a:lnTo>
                  <a:pt x="19602" y="5065"/>
                </a:lnTo>
                <a:lnTo>
                  <a:pt x="19646" y="5182"/>
                </a:lnTo>
                <a:lnTo>
                  <a:pt x="19729" y="5194"/>
                </a:lnTo>
                <a:lnTo>
                  <a:pt x="19813" y="5225"/>
                </a:lnTo>
                <a:lnTo>
                  <a:pt x="19854" y="5255"/>
                </a:lnTo>
                <a:lnTo>
                  <a:pt x="19883" y="5341"/>
                </a:lnTo>
                <a:lnTo>
                  <a:pt x="19901" y="5472"/>
                </a:lnTo>
                <a:lnTo>
                  <a:pt x="19921" y="5762"/>
                </a:lnTo>
                <a:lnTo>
                  <a:pt x="19908" y="5962"/>
                </a:lnTo>
                <a:lnTo>
                  <a:pt x="19845" y="6100"/>
                </a:lnTo>
                <a:lnTo>
                  <a:pt x="19634" y="6234"/>
                </a:lnTo>
                <a:lnTo>
                  <a:pt x="19477" y="6372"/>
                </a:lnTo>
                <a:lnTo>
                  <a:pt x="19305" y="6566"/>
                </a:lnTo>
                <a:lnTo>
                  <a:pt x="18906" y="7238"/>
                </a:lnTo>
                <a:lnTo>
                  <a:pt x="18802" y="7356"/>
                </a:lnTo>
                <a:lnTo>
                  <a:pt x="18723" y="7383"/>
                </a:lnTo>
                <a:lnTo>
                  <a:pt x="18623" y="7584"/>
                </a:lnTo>
                <a:lnTo>
                  <a:pt x="18752" y="8209"/>
                </a:lnTo>
                <a:lnTo>
                  <a:pt x="19247" y="8987"/>
                </a:lnTo>
                <a:lnTo>
                  <a:pt x="19599" y="9546"/>
                </a:lnTo>
                <a:lnTo>
                  <a:pt x="19646" y="9724"/>
                </a:lnTo>
                <a:lnTo>
                  <a:pt x="19631" y="9758"/>
                </a:lnTo>
                <a:lnTo>
                  <a:pt x="19621" y="9795"/>
                </a:lnTo>
                <a:lnTo>
                  <a:pt x="19599" y="9839"/>
                </a:lnTo>
                <a:lnTo>
                  <a:pt x="19557" y="9948"/>
                </a:lnTo>
                <a:lnTo>
                  <a:pt x="19759" y="10111"/>
                </a:lnTo>
                <a:lnTo>
                  <a:pt x="20787" y="10340"/>
                </a:lnTo>
                <a:lnTo>
                  <a:pt x="21287" y="10586"/>
                </a:lnTo>
                <a:lnTo>
                  <a:pt x="21489" y="10737"/>
                </a:lnTo>
                <a:lnTo>
                  <a:pt x="21600" y="11107"/>
                </a:lnTo>
                <a:lnTo>
                  <a:pt x="21482" y="11390"/>
                </a:lnTo>
                <a:lnTo>
                  <a:pt x="21469" y="11480"/>
                </a:lnTo>
                <a:lnTo>
                  <a:pt x="21453" y="11624"/>
                </a:lnTo>
                <a:lnTo>
                  <a:pt x="21524" y="11802"/>
                </a:lnTo>
                <a:lnTo>
                  <a:pt x="21545" y="11944"/>
                </a:lnTo>
                <a:lnTo>
                  <a:pt x="21533" y="12091"/>
                </a:lnTo>
                <a:lnTo>
                  <a:pt x="21434" y="12337"/>
                </a:lnTo>
                <a:lnTo>
                  <a:pt x="21357" y="12478"/>
                </a:lnTo>
                <a:lnTo>
                  <a:pt x="21271" y="12593"/>
                </a:lnTo>
                <a:lnTo>
                  <a:pt x="21033" y="12827"/>
                </a:lnTo>
                <a:lnTo>
                  <a:pt x="20938" y="12962"/>
                </a:lnTo>
                <a:lnTo>
                  <a:pt x="20903" y="13082"/>
                </a:lnTo>
                <a:lnTo>
                  <a:pt x="20851" y="13533"/>
                </a:lnTo>
                <a:lnTo>
                  <a:pt x="20820" y="13701"/>
                </a:lnTo>
                <a:lnTo>
                  <a:pt x="20756" y="13825"/>
                </a:lnTo>
                <a:lnTo>
                  <a:pt x="20615" y="13979"/>
                </a:lnTo>
                <a:lnTo>
                  <a:pt x="20557" y="14066"/>
                </a:lnTo>
                <a:lnTo>
                  <a:pt x="20504" y="14180"/>
                </a:lnTo>
                <a:lnTo>
                  <a:pt x="20472" y="14307"/>
                </a:lnTo>
                <a:lnTo>
                  <a:pt x="20449" y="14463"/>
                </a:lnTo>
                <a:lnTo>
                  <a:pt x="20421" y="14766"/>
                </a:lnTo>
                <a:lnTo>
                  <a:pt x="20350" y="15081"/>
                </a:lnTo>
                <a:lnTo>
                  <a:pt x="20213" y="15388"/>
                </a:lnTo>
                <a:lnTo>
                  <a:pt x="20158" y="15479"/>
                </a:lnTo>
                <a:lnTo>
                  <a:pt x="20117" y="15542"/>
                </a:lnTo>
                <a:lnTo>
                  <a:pt x="20079" y="15586"/>
                </a:lnTo>
                <a:lnTo>
                  <a:pt x="20035" y="15620"/>
                </a:lnTo>
                <a:lnTo>
                  <a:pt x="19980" y="15647"/>
                </a:lnTo>
                <a:lnTo>
                  <a:pt x="19886" y="15662"/>
                </a:lnTo>
                <a:lnTo>
                  <a:pt x="19854" y="15657"/>
                </a:lnTo>
                <a:lnTo>
                  <a:pt x="19835" y="15651"/>
                </a:lnTo>
                <a:lnTo>
                  <a:pt x="19816" y="15642"/>
                </a:lnTo>
                <a:lnTo>
                  <a:pt x="19784" y="15632"/>
                </a:lnTo>
                <a:lnTo>
                  <a:pt x="19736" y="15625"/>
                </a:lnTo>
                <a:lnTo>
                  <a:pt x="19663" y="15644"/>
                </a:lnTo>
                <a:lnTo>
                  <a:pt x="19646" y="15657"/>
                </a:lnTo>
                <a:lnTo>
                  <a:pt x="19615" y="15730"/>
                </a:lnTo>
                <a:lnTo>
                  <a:pt x="19490" y="16067"/>
                </a:lnTo>
                <a:lnTo>
                  <a:pt x="19458" y="16258"/>
                </a:lnTo>
                <a:lnTo>
                  <a:pt x="19464" y="16453"/>
                </a:lnTo>
                <a:lnTo>
                  <a:pt x="19535" y="16783"/>
                </a:lnTo>
                <a:lnTo>
                  <a:pt x="19576" y="17020"/>
                </a:lnTo>
                <a:lnTo>
                  <a:pt x="19608" y="17422"/>
                </a:lnTo>
                <a:lnTo>
                  <a:pt x="19625" y="17507"/>
                </a:lnTo>
                <a:lnTo>
                  <a:pt x="20357" y="18566"/>
                </a:lnTo>
                <a:lnTo>
                  <a:pt x="20746" y="19005"/>
                </a:lnTo>
                <a:lnTo>
                  <a:pt x="21159" y="18991"/>
                </a:lnTo>
                <a:lnTo>
                  <a:pt x="21202" y="19090"/>
                </a:lnTo>
                <a:lnTo>
                  <a:pt x="21119" y="19124"/>
                </a:lnTo>
                <a:lnTo>
                  <a:pt x="20774" y="19378"/>
                </a:lnTo>
                <a:lnTo>
                  <a:pt x="20679" y="19582"/>
                </a:lnTo>
                <a:lnTo>
                  <a:pt x="20530" y="20179"/>
                </a:lnTo>
                <a:lnTo>
                  <a:pt x="20427" y="20405"/>
                </a:lnTo>
                <a:lnTo>
                  <a:pt x="20273" y="20502"/>
                </a:lnTo>
                <a:lnTo>
                  <a:pt x="19850" y="20572"/>
                </a:lnTo>
                <a:lnTo>
                  <a:pt x="19666" y="20654"/>
                </a:lnTo>
                <a:lnTo>
                  <a:pt x="19537" y="20857"/>
                </a:lnTo>
                <a:lnTo>
                  <a:pt x="19320" y="21438"/>
                </a:lnTo>
                <a:lnTo>
                  <a:pt x="19200" y="21600"/>
                </a:lnTo>
                <a:lnTo>
                  <a:pt x="19068" y="21574"/>
                </a:lnTo>
                <a:lnTo>
                  <a:pt x="18515" y="21236"/>
                </a:lnTo>
                <a:lnTo>
                  <a:pt x="16740" y="21214"/>
                </a:lnTo>
                <a:lnTo>
                  <a:pt x="16415" y="21070"/>
                </a:lnTo>
                <a:lnTo>
                  <a:pt x="16093" y="20850"/>
                </a:lnTo>
                <a:lnTo>
                  <a:pt x="15305" y="20101"/>
                </a:lnTo>
                <a:lnTo>
                  <a:pt x="15191" y="20083"/>
                </a:lnTo>
                <a:lnTo>
                  <a:pt x="15006" y="20326"/>
                </a:lnTo>
                <a:lnTo>
                  <a:pt x="15006" y="20329"/>
                </a:lnTo>
                <a:lnTo>
                  <a:pt x="15021" y="20554"/>
                </a:lnTo>
                <a:lnTo>
                  <a:pt x="15088" y="20766"/>
                </a:lnTo>
                <a:lnTo>
                  <a:pt x="15087" y="20766"/>
                </a:lnTo>
                <a:lnTo>
                  <a:pt x="15056" y="20973"/>
                </a:lnTo>
                <a:lnTo>
                  <a:pt x="14422" y="21495"/>
                </a:lnTo>
                <a:lnTo>
                  <a:pt x="13970" y="21028"/>
                </a:lnTo>
                <a:lnTo>
                  <a:pt x="13732" y="19901"/>
                </a:lnTo>
                <a:lnTo>
                  <a:pt x="13732" y="19901"/>
                </a:lnTo>
                <a:lnTo>
                  <a:pt x="13743" y="18455"/>
                </a:lnTo>
                <a:lnTo>
                  <a:pt x="13743" y="18454"/>
                </a:lnTo>
                <a:lnTo>
                  <a:pt x="13298" y="18426"/>
                </a:lnTo>
                <a:lnTo>
                  <a:pt x="12012" y="17473"/>
                </a:lnTo>
                <a:lnTo>
                  <a:pt x="11784" y="17427"/>
                </a:lnTo>
                <a:lnTo>
                  <a:pt x="11184" y="17506"/>
                </a:lnTo>
                <a:lnTo>
                  <a:pt x="10323" y="17249"/>
                </a:lnTo>
                <a:lnTo>
                  <a:pt x="10116" y="17314"/>
                </a:lnTo>
                <a:lnTo>
                  <a:pt x="9997" y="17882"/>
                </a:lnTo>
                <a:lnTo>
                  <a:pt x="9998" y="17885"/>
                </a:lnTo>
                <a:lnTo>
                  <a:pt x="10152" y="18550"/>
                </a:lnTo>
                <a:lnTo>
                  <a:pt x="10231" y="19233"/>
                </a:lnTo>
                <a:lnTo>
                  <a:pt x="10231" y="19233"/>
                </a:lnTo>
                <a:lnTo>
                  <a:pt x="9877" y="19848"/>
                </a:lnTo>
                <a:lnTo>
                  <a:pt x="9615" y="19926"/>
                </a:lnTo>
                <a:lnTo>
                  <a:pt x="8812" y="19537"/>
                </a:lnTo>
                <a:lnTo>
                  <a:pt x="7894" y="19528"/>
                </a:lnTo>
                <a:lnTo>
                  <a:pt x="7652" y="19392"/>
                </a:lnTo>
                <a:lnTo>
                  <a:pt x="7388" y="18816"/>
                </a:lnTo>
                <a:lnTo>
                  <a:pt x="7388" y="18815"/>
                </a:lnTo>
                <a:lnTo>
                  <a:pt x="7446" y="18316"/>
                </a:lnTo>
                <a:lnTo>
                  <a:pt x="7549" y="17792"/>
                </a:lnTo>
                <a:lnTo>
                  <a:pt x="7549" y="17792"/>
                </a:lnTo>
                <a:lnTo>
                  <a:pt x="7422" y="17142"/>
                </a:lnTo>
                <a:lnTo>
                  <a:pt x="7337" y="17145"/>
                </a:lnTo>
                <a:lnTo>
                  <a:pt x="7060" y="17383"/>
                </a:lnTo>
                <a:lnTo>
                  <a:pt x="6967" y="17395"/>
                </a:lnTo>
                <a:lnTo>
                  <a:pt x="6912" y="17249"/>
                </a:lnTo>
                <a:lnTo>
                  <a:pt x="6871" y="16923"/>
                </a:lnTo>
                <a:lnTo>
                  <a:pt x="6849" y="16833"/>
                </a:lnTo>
                <a:lnTo>
                  <a:pt x="6782" y="16661"/>
                </a:lnTo>
                <a:lnTo>
                  <a:pt x="6623" y="15900"/>
                </a:lnTo>
                <a:lnTo>
                  <a:pt x="6534" y="15778"/>
                </a:lnTo>
                <a:lnTo>
                  <a:pt x="6250" y="15644"/>
                </a:lnTo>
                <a:lnTo>
                  <a:pt x="6140" y="15534"/>
                </a:lnTo>
                <a:lnTo>
                  <a:pt x="6115" y="15369"/>
                </a:lnTo>
                <a:lnTo>
                  <a:pt x="6115" y="15369"/>
                </a:lnTo>
                <a:lnTo>
                  <a:pt x="6160" y="14955"/>
                </a:lnTo>
                <a:lnTo>
                  <a:pt x="6160" y="14953"/>
                </a:lnTo>
                <a:lnTo>
                  <a:pt x="6125" y="14780"/>
                </a:lnTo>
                <a:lnTo>
                  <a:pt x="4755" y="13051"/>
                </a:lnTo>
                <a:lnTo>
                  <a:pt x="4409" y="12502"/>
                </a:lnTo>
                <a:lnTo>
                  <a:pt x="4280" y="12028"/>
                </a:lnTo>
                <a:lnTo>
                  <a:pt x="4279" y="12026"/>
                </a:lnTo>
                <a:lnTo>
                  <a:pt x="4394" y="11648"/>
                </a:lnTo>
                <a:lnTo>
                  <a:pt x="4759" y="11626"/>
                </a:lnTo>
                <a:lnTo>
                  <a:pt x="4848" y="11294"/>
                </a:lnTo>
                <a:lnTo>
                  <a:pt x="4848" y="11293"/>
                </a:lnTo>
                <a:lnTo>
                  <a:pt x="4778" y="11045"/>
                </a:lnTo>
                <a:lnTo>
                  <a:pt x="3776" y="9656"/>
                </a:lnTo>
                <a:lnTo>
                  <a:pt x="3634" y="9381"/>
                </a:lnTo>
                <a:lnTo>
                  <a:pt x="3634" y="9380"/>
                </a:lnTo>
                <a:lnTo>
                  <a:pt x="3674" y="9364"/>
                </a:lnTo>
                <a:lnTo>
                  <a:pt x="3674" y="9363"/>
                </a:lnTo>
                <a:lnTo>
                  <a:pt x="3671" y="9132"/>
                </a:lnTo>
                <a:lnTo>
                  <a:pt x="3614" y="8794"/>
                </a:lnTo>
                <a:lnTo>
                  <a:pt x="3487" y="8451"/>
                </a:lnTo>
                <a:lnTo>
                  <a:pt x="3135" y="8002"/>
                </a:lnTo>
                <a:lnTo>
                  <a:pt x="1243" y="6768"/>
                </a:lnTo>
                <a:lnTo>
                  <a:pt x="1017" y="6719"/>
                </a:lnTo>
                <a:lnTo>
                  <a:pt x="848" y="6802"/>
                </a:lnTo>
                <a:lnTo>
                  <a:pt x="457" y="7155"/>
                </a:lnTo>
                <a:lnTo>
                  <a:pt x="236" y="7209"/>
                </a:lnTo>
                <a:lnTo>
                  <a:pt x="62" y="7185"/>
                </a:lnTo>
                <a:lnTo>
                  <a:pt x="64" y="6882"/>
                </a:lnTo>
                <a:lnTo>
                  <a:pt x="0" y="5631"/>
                </a:lnTo>
                <a:lnTo>
                  <a:pt x="130" y="4315"/>
                </a:lnTo>
                <a:lnTo>
                  <a:pt x="300" y="4287"/>
                </a:lnTo>
                <a:lnTo>
                  <a:pt x="3049" y="3960"/>
                </a:lnTo>
                <a:lnTo>
                  <a:pt x="5421" y="4111"/>
                </a:lnTo>
                <a:lnTo>
                  <a:pt x="6753" y="3317"/>
                </a:lnTo>
                <a:lnTo>
                  <a:pt x="7242" y="3378"/>
                </a:lnTo>
                <a:lnTo>
                  <a:pt x="7320" y="3371"/>
                </a:lnTo>
                <a:lnTo>
                  <a:pt x="7629" y="3278"/>
                </a:lnTo>
                <a:lnTo>
                  <a:pt x="10665" y="1450"/>
                </a:lnTo>
                <a:lnTo>
                  <a:pt x="12245" y="98"/>
                </a:lnTo>
                <a:lnTo>
                  <a:pt x="12363" y="65"/>
                </a:lnTo>
                <a:lnTo>
                  <a:pt x="12500" y="85"/>
                </a:lnTo>
                <a:lnTo>
                  <a:pt x="12774" y="244"/>
                </a:lnTo>
                <a:lnTo>
                  <a:pt x="12960" y="448"/>
                </a:lnTo>
                <a:lnTo>
                  <a:pt x="13115" y="412"/>
                </a:lnTo>
                <a:cubicBezTo>
                  <a:pt x="13115" y="412"/>
                  <a:pt x="13529" y="0"/>
                  <a:pt x="13529" y="0"/>
                </a:cubicBezTo>
                <a:close/>
              </a:path>
            </a:pathLst>
          </a:custGeom>
          <a:solidFill>
            <a:schemeClr val="accent2">
              <a:lumMod val="40000"/>
              <a:lumOff val="60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9" name="Shape 11"/>
          <p:cNvSpPr/>
          <p:nvPr/>
        </p:nvSpPr>
        <p:spPr>
          <a:xfrm>
            <a:off x="2762518" y="7210358"/>
            <a:ext cx="2276881" cy="2893450"/>
          </a:xfrm>
          <a:custGeom>
            <a:avLst/>
            <a:gdLst/>
            <a:ahLst/>
            <a:cxnLst>
              <a:cxn ang="0">
                <a:pos x="wd2" y="hd2"/>
              </a:cxn>
              <a:cxn ang="5400000">
                <a:pos x="wd2" y="hd2"/>
              </a:cxn>
              <a:cxn ang="10800000">
                <a:pos x="wd2" y="hd2"/>
              </a:cxn>
              <a:cxn ang="16200000">
                <a:pos x="wd2" y="hd2"/>
              </a:cxn>
            </a:cxnLst>
            <a:rect l="0" t="0" r="r" b="b"/>
            <a:pathLst>
              <a:path w="21600" h="21600" extrusionOk="0">
                <a:moveTo>
                  <a:pt x="16392" y="1021"/>
                </a:moveTo>
                <a:lnTo>
                  <a:pt x="16487" y="1087"/>
                </a:lnTo>
                <a:lnTo>
                  <a:pt x="16560" y="1123"/>
                </a:lnTo>
                <a:lnTo>
                  <a:pt x="16596" y="1122"/>
                </a:lnTo>
                <a:lnTo>
                  <a:pt x="16620" y="1117"/>
                </a:lnTo>
                <a:lnTo>
                  <a:pt x="16735" y="1069"/>
                </a:lnTo>
                <a:lnTo>
                  <a:pt x="16760" y="1063"/>
                </a:lnTo>
                <a:lnTo>
                  <a:pt x="16785" y="1062"/>
                </a:lnTo>
                <a:lnTo>
                  <a:pt x="16809" y="1067"/>
                </a:lnTo>
                <a:lnTo>
                  <a:pt x="16836" y="1110"/>
                </a:lnTo>
                <a:lnTo>
                  <a:pt x="16866" y="1180"/>
                </a:lnTo>
                <a:lnTo>
                  <a:pt x="16916" y="1362"/>
                </a:lnTo>
                <a:lnTo>
                  <a:pt x="16931" y="1447"/>
                </a:lnTo>
                <a:lnTo>
                  <a:pt x="16930" y="1541"/>
                </a:lnTo>
                <a:lnTo>
                  <a:pt x="16907" y="1646"/>
                </a:lnTo>
                <a:lnTo>
                  <a:pt x="16900" y="1726"/>
                </a:lnTo>
                <a:lnTo>
                  <a:pt x="16906" y="1775"/>
                </a:lnTo>
                <a:lnTo>
                  <a:pt x="16998" y="1914"/>
                </a:lnTo>
                <a:lnTo>
                  <a:pt x="17378" y="2303"/>
                </a:lnTo>
                <a:lnTo>
                  <a:pt x="17527" y="2511"/>
                </a:lnTo>
                <a:lnTo>
                  <a:pt x="17545" y="2548"/>
                </a:lnTo>
                <a:lnTo>
                  <a:pt x="17565" y="2608"/>
                </a:lnTo>
                <a:lnTo>
                  <a:pt x="17580" y="2693"/>
                </a:lnTo>
                <a:lnTo>
                  <a:pt x="17606" y="2714"/>
                </a:lnTo>
                <a:lnTo>
                  <a:pt x="17653" y="2709"/>
                </a:lnTo>
                <a:lnTo>
                  <a:pt x="17877" y="2628"/>
                </a:lnTo>
                <a:lnTo>
                  <a:pt x="17932" y="2624"/>
                </a:lnTo>
                <a:lnTo>
                  <a:pt x="18032" y="2647"/>
                </a:lnTo>
                <a:lnTo>
                  <a:pt x="18281" y="2769"/>
                </a:lnTo>
                <a:lnTo>
                  <a:pt x="18245" y="2954"/>
                </a:lnTo>
                <a:lnTo>
                  <a:pt x="18210" y="3024"/>
                </a:lnTo>
                <a:lnTo>
                  <a:pt x="18171" y="3085"/>
                </a:lnTo>
                <a:lnTo>
                  <a:pt x="18157" y="3118"/>
                </a:lnTo>
                <a:lnTo>
                  <a:pt x="18152" y="3149"/>
                </a:lnTo>
                <a:lnTo>
                  <a:pt x="18165" y="3194"/>
                </a:lnTo>
                <a:lnTo>
                  <a:pt x="18289" y="3406"/>
                </a:lnTo>
                <a:lnTo>
                  <a:pt x="18335" y="3508"/>
                </a:lnTo>
                <a:lnTo>
                  <a:pt x="18366" y="3673"/>
                </a:lnTo>
                <a:lnTo>
                  <a:pt x="18400" y="3735"/>
                </a:lnTo>
                <a:lnTo>
                  <a:pt x="18426" y="3771"/>
                </a:lnTo>
                <a:lnTo>
                  <a:pt x="18507" y="3804"/>
                </a:lnTo>
                <a:lnTo>
                  <a:pt x="18518" y="3831"/>
                </a:lnTo>
                <a:lnTo>
                  <a:pt x="18544" y="3859"/>
                </a:lnTo>
                <a:lnTo>
                  <a:pt x="18458" y="4041"/>
                </a:lnTo>
                <a:lnTo>
                  <a:pt x="18319" y="4329"/>
                </a:lnTo>
                <a:lnTo>
                  <a:pt x="18306" y="4350"/>
                </a:lnTo>
                <a:lnTo>
                  <a:pt x="18284" y="4377"/>
                </a:lnTo>
                <a:lnTo>
                  <a:pt x="18245" y="4408"/>
                </a:lnTo>
                <a:lnTo>
                  <a:pt x="18103" y="4492"/>
                </a:lnTo>
                <a:lnTo>
                  <a:pt x="18063" y="4509"/>
                </a:lnTo>
                <a:lnTo>
                  <a:pt x="18036" y="4516"/>
                </a:lnTo>
                <a:lnTo>
                  <a:pt x="18004" y="4516"/>
                </a:lnTo>
                <a:lnTo>
                  <a:pt x="17912" y="4506"/>
                </a:lnTo>
                <a:lnTo>
                  <a:pt x="17884" y="4493"/>
                </a:lnTo>
                <a:lnTo>
                  <a:pt x="17859" y="4476"/>
                </a:lnTo>
                <a:lnTo>
                  <a:pt x="17706" y="4319"/>
                </a:lnTo>
                <a:lnTo>
                  <a:pt x="17676" y="4302"/>
                </a:lnTo>
                <a:lnTo>
                  <a:pt x="17637" y="4296"/>
                </a:lnTo>
                <a:lnTo>
                  <a:pt x="17549" y="4301"/>
                </a:lnTo>
                <a:lnTo>
                  <a:pt x="17448" y="4318"/>
                </a:lnTo>
                <a:lnTo>
                  <a:pt x="17397" y="4350"/>
                </a:lnTo>
                <a:lnTo>
                  <a:pt x="17353" y="4392"/>
                </a:lnTo>
                <a:lnTo>
                  <a:pt x="17264" y="4495"/>
                </a:lnTo>
                <a:lnTo>
                  <a:pt x="17211" y="4537"/>
                </a:lnTo>
                <a:lnTo>
                  <a:pt x="17158" y="4566"/>
                </a:lnTo>
                <a:lnTo>
                  <a:pt x="17115" y="4580"/>
                </a:lnTo>
                <a:lnTo>
                  <a:pt x="17100" y="4628"/>
                </a:lnTo>
                <a:lnTo>
                  <a:pt x="17077" y="4712"/>
                </a:lnTo>
                <a:lnTo>
                  <a:pt x="17057" y="5077"/>
                </a:lnTo>
                <a:lnTo>
                  <a:pt x="17059" y="5094"/>
                </a:lnTo>
                <a:lnTo>
                  <a:pt x="17061" y="5118"/>
                </a:lnTo>
                <a:lnTo>
                  <a:pt x="17069" y="5187"/>
                </a:lnTo>
                <a:lnTo>
                  <a:pt x="17079" y="5207"/>
                </a:lnTo>
                <a:lnTo>
                  <a:pt x="17096" y="5225"/>
                </a:lnTo>
                <a:lnTo>
                  <a:pt x="17120" y="5244"/>
                </a:lnTo>
                <a:lnTo>
                  <a:pt x="17149" y="5261"/>
                </a:lnTo>
                <a:lnTo>
                  <a:pt x="17233" y="5297"/>
                </a:lnTo>
                <a:lnTo>
                  <a:pt x="17247" y="5308"/>
                </a:lnTo>
                <a:lnTo>
                  <a:pt x="17239" y="5329"/>
                </a:lnTo>
                <a:lnTo>
                  <a:pt x="17214" y="5361"/>
                </a:lnTo>
                <a:lnTo>
                  <a:pt x="17079" y="5470"/>
                </a:lnTo>
                <a:lnTo>
                  <a:pt x="17041" y="5560"/>
                </a:lnTo>
                <a:lnTo>
                  <a:pt x="17008" y="5680"/>
                </a:lnTo>
                <a:lnTo>
                  <a:pt x="16963" y="5784"/>
                </a:lnTo>
                <a:lnTo>
                  <a:pt x="16852" y="5859"/>
                </a:lnTo>
                <a:lnTo>
                  <a:pt x="16836" y="5912"/>
                </a:lnTo>
                <a:lnTo>
                  <a:pt x="16856" y="5933"/>
                </a:lnTo>
                <a:lnTo>
                  <a:pt x="16896" y="5962"/>
                </a:lnTo>
                <a:lnTo>
                  <a:pt x="17275" y="6035"/>
                </a:lnTo>
                <a:lnTo>
                  <a:pt x="17305" y="6045"/>
                </a:lnTo>
                <a:lnTo>
                  <a:pt x="17332" y="6067"/>
                </a:lnTo>
                <a:lnTo>
                  <a:pt x="17335" y="6111"/>
                </a:lnTo>
                <a:lnTo>
                  <a:pt x="17344" y="6148"/>
                </a:lnTo>
                <a:lnTo>
                  <a:pt x="17362" y="6172"/>
                </a:lnTo>
                <a:lnTo>
                  <a:pt x="17518" y="6232"/>
                </a:lnTo>
                <a:lnTo>
                  <a:pt x="17565" y="6290"/>
                </a:lnTo>
                <a:lnTo>
                  <a:pt x="17731" y="6593"/>
                </a:lnTo>
                <a:lnTo>
                  <a:pt x="17793" y="6684"/>
                </a:lnTo>
                <a:lnTo>
                  <a:pt x="17877" y="6757"/>
                </a:lnTo>
                <a:lnTo>
                  <a:pt x="17960" y="6792"/>
                </a:lnTo>
                <a:lnTo>
                  <a:pt x="17978" y="6803"/>
                </a:lnTo>
                <a:lnTo>
                  <a:pt x="18038" y="6896"/>
                </a:lnTo>
                <a:lnTo>
                  <a:pt x="18141" y="7175"/>
                </a:lnTo>
                <a:lnTo>
                  <a:pt x="18168" y="7231"/>
                </a:lnTo>
                <a:lnTo>
                  <a:pt x="18176" y="7261"/>
                </a:lnTo>
                <a:lnTo>
                  <a:pt x="18176" y="7300"/>
                </a:lnTo>
                <a:lnTo>
                  <a:pt x="18170" y="7330"/>
                </a:lnTo>
                <a:lnTo>
                  <a:pt x="18156" y="7360"/>
                </a:lnTo>
                <a:lnTo>
                  <a:pt x="18130" y="7380"/>
                </a:lnTo>
                <a:lnTo>
                  <a:pt x="18082" y="7407"/>
                </a:lnTo>
                <a:lnTo>
                  <a:pt x="17937" y="7436"/>
                </a:lnTo>
                <a:lnTo>
                  <a:pt x="17485" y="7422"/>
                </a:lnTo>
                <a:lnTo>
                  <a:pt x="17449" y="7438"/>
                </a:lnTo>
                <a:lnTo>
                  <a:pt x="17418" y="7471"/>
                </a:lnTo>
                <a:lnTo>
                  <a:pt x="17382" y="7550"/>
                </a:lnTo>
                <a:lnTo>
                  <a:pt x="17375" y="7588"/>
                </a:lnTo>
                <a:lnTo>
                  <a:pt x="17376" y="7616"/>
                </a:lnTo>
                <a:lnTo>
                  <a:pt x="17457" y="7696"/>
                </a:lnTo>
                <a:lnTo>
                  <a:pt x="17466" y="7718"/>
                </a:lnTo>
                <a:lnTo>
                  <a:pt x="17452" y="7747"/>
                </a:lnTo>
                <a:lnTo>
                  <a:pt x="17349" y="7869"/>
                </a:lnTo>
                <a:lnTo>
                  <a:pt x="17318" y="7921"/>
                </a:lnTo>
                <a:lnTo>
                  <a:pt x="17282" y="7944"/>
                </a:lnTo>
                <a:lnTo>
                  <a:pt x="17218" y="7941"/>
                </a:lnTo>
                <a:lnTo>
                  <a:pt x="17176" y="7921"/>
                </a:lnTo>
                <a:lnTo>
                  <a:pt x="17141" y="7897"/>
                </a:lnTo>
                <a:lnTo>
                  <a:pt x="17108" y="7862"/>
                </a:lnTo>
                <a:lnTo>
                  <a:pt x="17059" y="7823"/>
                </a:lnTo>
                <a:lnTo>
                  <a:pt x="17036" y="7811"/>
                </a:lnTo>
                <a:lnTo>
                  <a:pt x="17015" y="7807"/>
                </a:lnTo>
                <a:lnTo>
                  <a:pt x="16992" y="7819"/>
                </a:lnTo>
                <a:lnTo>
                  <a:pt x="16955" y="7845"/>
                </a:lnTo>
                <a:lnTo>
                  <a:pt x="16899" y="7905"/>
                </a:lnTo>
                <a:lnTo>
                  <a:pt x="16653" y="7996"/>
                </a:lnTo>
                <a:lnTo>
                  <a:pt x="16532" y="8064"/>
                </a:lnTo>
                <a:lnTo>
                  <a:pt x="16377" y="8118"/>
                </a:lnTo>
                <a:lnTo>
                  <a:pt x="16326" y="8164"/>
                </a:lnTo>
                <a:lnTo>
                  <a:pt x="16269" y="8240"/>
                </a:lnTo>
                <a:lnTo>
                  <a:pt x="16162" y="8434"/>
                </a:lnTo>
                <a:lnTo>
                  <a:pt x="16142" y="8533"/>
                </a:lnTo>
                <a:lnTo>
                  <a:pt x="16149" y="8613"/>
                </a:lnTo>
                <a:lnTo>
                  <a:pt x="16181" y="8650"/>
                </a:lnTo>
                <a:lnTo>
                  <a:pt x="16216" y="8683"/>
                </a:lnTo>
                <a:lnTo>
                  <a:pt x="16244" y="8702"/>
                </a:lnTo>
                <a:lnTo>
                  <a:pt x="16412" y="8778"/>
                </a:lnTo>
                <a:lnTo>
                  <a:pt x="16436" y="8794"/>
                </a:lnTo>
                <a:lnTo>
                  <a:pt x="16451" y="8818"/>
                </a:lnTo>
                <a:lnTo>
                  <a:pt x="16453" y="8839"/>
                </a:lnTo>
                <a:lnTo>
                  <a:pt x="16446" y="8870"/>
                </a:lnTo>
                <a:lnTo>
                  <a:pt x="16402" y="8972"/>
                </a:lnTo>
                <a:lnTo>
                  <a:pt x="16388" y="9018"/>
                </a:lnTo>
                <a:lnTo>
                  <a:pt x="16383" y="9050"/>
                </a:lnTo>
                <a:lnTo>
                  <a:pt x="16380" y="9089"/>
                </a:lnTo>
                <a:lnTo>
                  <a:pt x="16373" y="9120"/>
                </a:lnTo>
                <a:lnTo>
                  <a:pt x="16352" y="9131"/>
                </a:lnTo>
                <a:lnTo>
                  <a:pt x="16295" y="9110"/>
                </a:lnTo>
                <a:lnTo>
                  <a:pt x="16262" y="9089"/>
                </a:lnTo>
                <a:lnTo>
                  <a:pt x="16226" y="9061"/>
                </a:lnTo>
                <a:lnTo>
                  <a:pt x="16177" y="9011"/>
                </a:lnTo>
                <a:lnTo>
                  <a:pt x="16145" y="8990"/>
                </a:lnTo>
                <a:lnTo>
                  <a:pt x="16112" y="8987"/>
                </a:lnTo>
                <a:lnTo>
                  <a:pt x="16059" y="8995"/>
                </a:lnTo>
                <a:lnTo>
                  <a:pt x="15984" y="9018"/>
                </a:lnTo>
                <a:lnTo>
                  <a:pt x="15935" y="9021"/>
                </a:lnTo>
                <a:lnTo>
                  <a:pt x="15887" y="9015"/>
                </a:lnTo>
                <a:lnTo>
                  <a:pt x="15854" y="9002"/>
                </a:lnTo>
                <a:lnTo>
                  <a:pt x="15812" y="9011"/>
                </a:lnTo>
                <a:lnTo>
                  <a:pt x="15771" y="9044"/>
                </a:lnTo>
                <a:lnTo>
                  <a:pt x="15702" y="9143"/>
                </a:lnTo>
                <a:lnTo>
                  <a:pt x="15678" y="9197"/>
                </a:lnTo>
                <a:lnTo>
                  <a:pt x="15669" y="9248"/>
                </a:lnTo>
                <a:lnTo>
                  <a:pt x="15665" y="9346"/>
                </a:lnTo>
                <a:lnTo>
                  <a:pt x="15630" y="9388"/>
                </a:lnTo>
                <a:lnTo>
                  <a:pt x="15537" y="9449"/>
                </a:lnTo>
                <a:lnTo>
                  <a:pt x="15378" y="9511"/>
                </a:lnTo>
                <a:lnTo>
                  <a:pt x="15025" y="9727"/>
                </a:lnTo>
                <a:lnTo>
                  <a:pt x="15058" y="9753"/>
                </a:lnTo>
                <a:lnTo>
                  <a:pt x="15147" y="9781"/>
                </a:lnTo>
                <a:lnTo>
                  <a:pt x="15728" y="10195"/>
                </a:lnTo>
                <a:lnTo>
                  <a:pt x="15795" y="10285"/>
                </a:lnTo>
                <a:lnTo>
                  <a:pt x="15822" y="10422"/>
                </a:lnTo>
                <a:lnTo>
                  <a:pt x="15982" y="10609"/>
                </a:lnTo>
                <a:lnTo>
                  <a:pt x="16345" y="10599"/>
                </a:lnTo>
                <a:lnTo>
                  <a:pt x="16734" y="10498"/>
                </a:lnTo>
                <a:lnTo>
                  <a:pt x="17162" y="10320"/>
                </a:lnTo>
                <a:lnTo>
                  <a:pt x="17511" y="10112"/>
                </a:lnTo>
                <a:lnTo>
                  <a:pt x="18634" y="9811"/>
                </a:lnTo>
                <a:lnTo>
                  <a:pt x="18875" y="9806"/>
                </a:lnTo>
                <a:lnTo>
                  <a:pt x="18986" y="9826"/>
                </a:lnTo>
                <a:lnTo>
                  <a:pt x="19121" y="9894"/>
                </a:lnTo>
                <a:lnTo>
                  <a:pt x="20083" y="10755"/>
                </a:lnTo>
                <a:lnTo>
                  <a:pt x="20260" y="11126"/>
                </a:lnTo>
                <a:lnTo>
                  <a:pt x="20125" y="11505"/>
                </a:lnTo>
                <a:lnTo>
                  <a:pt x="20192" y="11641"/>
                </a:lnTo>
                <a:lnTo>
                  <a:pt x="20398" y="11881"/>
                </a:lnTo>
                <a:lnTo>
                  <a:pt x="20487" y="12033"/>
                </a:lnTo>
                <a:lnTo>
                  <a:pt x="20520" y="12146"/>
                </a:lnTo>
                <a:lnTo>
                  <a:pt x="20540" y="12238"/>
                </a:lnTo>
                <a:lnTo>
                  <a:pt x="20571" y="12331"/>
                </a:lnTo>
                <a:lnTo>
                  <a:pt x="20740" y="12578"/>
                </a:lnTo>
                <a:lnTo>
                  <a:pt x="20785" y="12665"/>
                </a:lnTo>
                <a:lnTo>
                  <a:pt x="20804" y="12741"/>
                </a:lnTo>
                <a:lnTo>
                  <a:pt x="20876" y="12855"/>
                </a:lnTo>
                <a:lnTo>
                  <a:pt x="21041" y="12846"/>
                </a:lnTo>
                <a:lnTo>
                  <a:pt x="21223" y="12813"/>
                </a:lnTo>
                <a:lnTo>
                  <a:pt x="21349" y="12852"/>
                </a:lnTo>
                <a:lnTo>
                  <a:pt x="21325" y="12961"/>
                </a:lnTo>
                <a:lnTo>
                  <a:pt x="21208" y="13111"/>
                </a:lnTo>
                <a:lnTo>
                  <a:pt x="21013" y="13298"/>
                </a:lnTo>
                <a:lnTo>
                  <a:pt x="20720" y="13343"/>
                </a:lnTo>
                <a:lnTo>
                  <a:pt x="20476" y="13474"/>
                </a:lnTo>
                <a:lnTo>
                  <a:pt x="20324" y="13686"/>
                </a:lnTo>
                <a:lnTo>
                  <a:pt x="20308" y="13973"/>
                </a:lnTo>
                <a:lnTo>
                  <a:pt x="20442" y="14228"/>
                </a:lnTo>
                <a:lnTo>
                  <a:pt x="20662" y="14561"/>
                </a:lnTo>
                <a:lnTo>
                  <a:pt x="20813" y="14897"/>
                </a:lnTo>
                <a:lnTo>
                  <a:pt x="20737" y="15160"/>
                </a:lnTo>
                <a:lnTo>
                  <a:pt x="20911" y="15387"/>
                </a:lnTo>
                <a:lnTo>
                  <a:pt x="21112" y="15854"/>
                </a:lnTo>
                <a:lnTo>
                  <a:pt x="21232" y="16055"/>
                </a:lnTo>
                <a:lnTo>
                  <a:pt x="21232" y="16129"/>
                </a:lnTo>
                <a:lnTo>
                  <a:pt x="21043" y="16203"/>
                </a:lnTo>
                <a:lnTo>
                  <a:pt x="21043" y="16277"/>
                </a:lnTo>
                <a:lnTo>
                  <a:pt x="21196" y="16324"/>
                </a:lnTo>
                <a:lnTo>
                  <a:pt x="21360" y="16339"/>
                </a:lnTo>
                <a:lnTo>
                  <a:pt x="21504" y="16380"/>
                </a:lnTo>
                <a:lnTo>
                  <a:pt x="21600" y="16505"/>
                </a:lnTo>
                <a:lnTo>
                  <a:pt x="21572" y="16526"/>
                </a:lnTo>
                <a:lnTo>
                  <a:pt x="21488" y="16698"/>
                </a:lnTo>
                <a:lnTo>
                  <a:pt x="21472" y="16720"/>
                </a:lnTo>
                <a:lnTo>
                  <a:pt x="21480" y="16808"/>
                </a:lnTo>
                <a:lnTo>
                  <a:pt x="21538" y="16987"/>
                </a:lnTo>
                <a:lnTo>
                  <a:pt x="21539" y="17095"/>
                </a:lnTo>
                <a:lnTo>
                  <a:pt x="21217" y="17668"/>
                </a:lnTo>
                <a:lnTo>
                  <a:pt x="21199" y="17759"/>
                </a:lnTo>
                <a:lnTo>
                  <a:pt x="21411" y="17818"/>
                </a:lnTo>
                <a:lnTo>
                  <a:pt x="21378" y="17954"/>
                </a:lnTo>
                <a:lnTo>
                  <a:pt x="20759" y="18529"/>
                </a:lnTo>
                <a:lnTo>
                  <a:pt x="20645" y="18576"/>
                </a:lnTo>
                <a:lnTo>
                  <a:pt x="20548" y="18655"/>
                </a:lnTo>
                <a:lnTo>
                  <a:pt x="20489" y="18839"/>
                </a:lnTo>
                <a:lnTo>
                  <a:pt x="20318" y="19865"/>
                </a:lnTo>
                <a:lnTo>
                  <a:pt x="20278" y="19972"/>
                </a:lnTo>
                <a:lnTo>
                  <a:pt x="19619" y="21042"/>
                </a:lnTo>
                <a:lnTo>
                  <a:pt x="19430" y="21272"/>
                </a:lnTo>
                <a:lnTo>
                  <a:pt x="19140" y="21518"/>
                </a:lnTo>
                <a:lnTo>
                  <a:pt x="18855" y="21600"/>
                </a:lnTo>
                <a:lnTo>
                  <a:pt x="18854" y="21600"/>
                </a:lnTo>
                <a:lnTo>
                  <a:pt x="18867" y="21589"/>
                </a:lnTo>
                <a:lnTo>
                  <a:pt x="18868" y="21588"/>
                </a:lnTo>
                <a:lnTo>
                  <a:pt x="18764" y="21512"/>
                </a:lnTo>
                <a:lnTo>
                  <a:pt x="17883" y="21368"/>
                </a:lnTo>
                <a:lnTo>
                  <a:pt x="16461" y="20771"/>
                </a:lnTo>
                <a:lnTo>
                  <a:pt x="16299" y="20756"/>
                </a:lnTo>
                <a:lnTo>
                  <a:pt x="15788" y="20799"/>
                </a:lnTo>
                <a:lnTo>
                  <a:pt x="15041" y="20629"/>
                </a:lnTo>
                <a:lnTo>
                  <a:pt x="14943" y="20649"/>
                </a:lnTo>
                <a:lnTo>
                  <a:pt x="14733" y="20739"/>
                </a:lnTo>
                <a:lnTo>
                  <a:pt x="14623" y="20762"/>
                </a:lnTo>
                <a:lnTo>
                  <a:pt x="14537" y="20752"/>
                </a:lnTo>
                <a:lnTo>
                  <a:pt x="14347" y="20698"/>
                </a:lnTo>
                <a:lnTo>
                  <a:pt x="14247" y="20685"/>
                </a:lnTo>
                <a:lnTo>
                  <a:pt x="14134" y="20704"/>
                </a:lnTo>
                <a:lnTo>
                  <a:pt x="14030" y="20739"/>
                </a:lnTo>
                <a:lnTo>
                  <a:pt x="13923" y="20762"/>
                </a:lnTo>
                <a:lnTo>
                  <a:pt x="13799" y="20739"/>
                </a:lnTo>
                <a:lnTo>
                  <a:pt x="13715" y="20683"/>
                </a:lnTo>
                <a:lnTo>
                  <a:pt x="13628" y="20544"/>
                </a:lnTo>
                <a:lnTo>
                  <a:pt x="13562" y="20479"/>
                </a:lnTo>
                <a:lnTo>
                  <a:pt x="13363" y="20397"/>
                </a:lnTo>
                <a:lnTo>
                  <a:pt x="12971" y="20344"/>
                </a:lnTo>
                <a:lnTo>
                  <a:pt x="12774" y="20247"/>
                </a:lnTo>
                <a:lnTo>
                  <a:pt x="12657" y="20129"/>
                </a:lnTo>
                <a:lnTo>
                  <a:pt x="12455" y="19870"/>
                </a:lnTo>
                <a:lnTo>
                  <a:pt x="12328" y="19767"/>
                </a:lnTo>
                <a:lnTo>
                  <a:pt x="12328" y="19766"/>
                </a:lnTo>
                <a:lnTo>
                  <a:pt x="12343" y="19730"/>
                </a:lnTo>
                <a:lnTo>
                  <a:pt x="12366" y="19706"/>
                </a:lnTo>
                <a:lnTo>
                  <a:pt x="12433" y="19673"/>
                </a:lnTo>
                <a:lnTo>
                  <a:pt x="12434" y="19673"/>
                </a:lnTo>
                <a:lnTo>
                  <a:pt x="12373" y="19517"/>
                </a:lnTo>
                <a:lnTo>
                  <a:pt x="12211" y="19470"/>
                </a:lnTo>
                <a:lnTo>
                  <a:pt x="11824" y="19450"/>
                </a:lnTo>
                <a:lnTo>
                  <a:pt x="11785" y="19330"/>
                </a:lnTo>
                <a:lnTo>
                  <a:pt x="11611" y="19317"/>
                </a:lnTo>
                <a:lnTo>
                  <a:pt x="11436" y="19359"/>
                </a:lnTo>
                <a:lnTo>
                  <a:pt x="11418" y="19333"/>
                </a:lnTo>
                <a:lnTo>
                  <a:pt x="11238" y="19337"/>
                </a:lnTo>
                <a:lnTo>
                  <a:pt x="11068" y="19221"/>
                </a:lnTo>
                <a:lnTo>
                  <a:pt x="10750" y="18944"/>
                </a:lnTo>
                <a:lnTo>
                  <a:pt x="10743" y="18922"/>
                </a:lnTo>
                <a:lnTo>
                  <a:pt x="10729" y="18816"/>
                </a:lnTo>
                <a:lnTo>
                  <a:pt x="10711" y="18754"/>
                </a:lnTo>
                <a:lnTo>
                  <a:pt x="10680" y="18667"/>
                </a:lnTo>
                <a:lnTo>
                  <a:pt x="10677" y="18616"/>
                </a:lnTo>
                <a:lnTo>
                  <a:pt x="10691" y="18566"/>
                </a:lnTo>
                <a:lnTo>
                  <a:pt x="10746" y="18478"/>
                </a:lnTo>
                <a:lnTo>
                  <a:pt x="10759" y="18459"/>
                </a:lnTo>
                <a:lnTo>
                  <a:pt x="10767" y="18455"/>
                </a:lnTo>
                <a:lnTo>
                  <a:pt x="10798" y="18450"/>
                </a:lnTo>
                <a:lnTo>
                  <a:pt x="10819" y="18452"/>
                </a:lnTo>
                <a:lnTo>
                  <a:pt x="10833" y="18455"/>
                </a:lnTo>
                <a:lnTo>
                  <a:pt x="10842" y="18457"/>
                </a:lnTo>
                <a:lnTo>
                  <a:pt x="10850" y="18459"/>
                </a:lnTo>
                <a:lnTo>
                  <a:pt x="10864" y="18460"/>
                </a:lnTo>
                <a:lnTo>
                  <a:pt x="10904" y="18456"/>
                </a:lnTo>
                <a:lnTo>
                  <a:pt x="10928" y="18449"/>
                </a:lnTo>
                <a:lnTo>
                  <a:pt x="10948" y="18440"/>
                </a:lnTo>
                <a:lnTo>
                  <a:pt x="10964" y="18429"/>
                </a:lnTo>
                <a:lnTo>
                  <a:pt x="10982" y="18412"/>
                </a:lnTo>
                <a:lnTo>
                  <a:pt x="11006" y="18388"/>
                </a:lnTo>
                <a:lnTo>
                  <a:pt x="11066" y="18308"/>
                </a:lnTo>
                <a:lnTo>
                  <a:pt x="11096" y="18225"/>
                </a:lnTo>
                <a:lnTo>
                  <a:pt x="11109" y="18146"/>
                </a:lnTo>
                <a:lnTo>
                  <a:pt x="11119" y="18105"/>
                </a:lnTo>
                <a:lnTo>
                  <a:pt x="11133" y="18071"/>
                </a:lnTo>
                <a:lnTo>
                  <a:pt x="11156" y="18042"/>
                </a:lnTo>
                <a:lnTo>
                  <a:pt x="11181" y="18019"/>
                </a:lnTo>
                <a:lnTo>
                  <a:pt x="11243" y="17978"/>
                </a:lnTo>
                <a:lnTo>
                  <a:pt x="11270" y="17946"/>
                </a:lnTo>
                <a:lnTo>
                  <a:pt x="11284" y="17902"/>
                </a:lnTo>
                <a:lnTo>
                  <a:pt x="11306" y="17784"/>
                </a:lnTo>
                <a:lnTo>
                  <a:pt x="11322" y="17752"/>
                </a:lnTo>
                <a:lnTo>
                  <a:pt x="11363" y="17717"/>
                </a:lnTo>
                <a:lnTo>
                  <a:pt x="11467" y="17655"/>
                </a:lnTo>
                <a:lnTo>
                  <a:pt x="11504" y="17625"/>
                </a:lnTo>
                <a:lnTo>
                  <a:pt x="11537" y="17588"/>
                </a:lnTo>
                <a:lnTo>
                  <a:pt x="11581" y="17524"/>
                </a:lnTo>
                <a:lnTo>
                  <a:pt x="11586" y="17485"/>
                </a:lnTo>
                <a:lnTo>
                  <a:pt x="11577" y="17448"/>
                </a:lnTo>
                <a:lnTo>
                  <a:pt x="11546" y="17401"/>
                </a:lnTo>
                <a:lnTo>
                  <a:pt x="11553" y="17364"/>
                </a:lnTo>
                <a:lnTo>
                  <a:pt x="11558" y="17340"/>
                </a:lnTo>
                <a:lnTo>
                  <a:pt x="11610" y="17266"/>
                </a:lnTo>
                <a:lnTo>
                  <a:pt x="11561" y="17169"/>
                </a:lnTo>
                <a:lnTo>
                  <a:pt x="11474" y="17129"/>
                </a:lnTo>
                <a:lnTo>
                  <a:pt x="11256" y="17065"/>
                </a:lnTo>
                <a:lnTo>
                  <a:pt x="10808" y="17005"/>
                </a:lnTo>
                <a:lnTo>
                  <a:pt x="10721" y="16962"/>
                </a:lnTo>
                <a:lnTo>
                  <a:pt x="10739" y="16933"/>
                </a:lnTo>
                <a:lnTo>
                  <a:pt x="10748" y="16922"/>
                </a:lnTo>
                <a:lnTo>
                  <a:pt x="10753" y="16912"/>
                </a:lnTo>
                <a:lnTo>
                  <a:pt x="10759" y="16903"/>
                </a:lnTo>
                <a:lnTo>
                  <a:pt x="10739" y="16857"/>
                </a:lnTo>
                <a:lnTo>
                  <a:pt x="10586" y="16710"/>
                </a:lnTo>
                <a:lnTo>
                  <a:pt x="10370" y="16506"/>
                </a:lnTo>
                <a:lnTo>
                  <a:pt x="10314" y="16342"/>
                </a:lnTo>
                <a:lnTo>
                  <a:pt x="10357" y="16289"/>
                </a:lnTo>
                <a:lnTo>
                  <a:pt x="10392" y="16282"/>
                </a:lnTo>
                <a:lnTo>
                  <a:pt x="10437" y="16251"/>
                </a:lnTo>
                <a:lnTo>
                  <a:pt x="10611" y="16075"/>
                </a:lnTo>
                <a:lnTo>
                  <a:pt x="10686" y="16024"/>
                </a:lnTo>
                <a:lnTo>
                  <a:pt x="10754" y="15988"/>
                </a:lnTo>
                <a:lnTo>
                  <a:pt x="10846" y="15953"/>
                </a:lnTo>
                <a:lnTo>
                  <a:pt x="10873" y="15917"/>
                </a:lnTo>
                <a:lnTo>
                  <a:pt x="10879" y="15864"/>
                </a:lnTo>
                <a:lnTo>
                  <a:pt x="10870" y="15788"/>
                </a:lnTo>
                <a:lnTo>
                  <a:pt x="10862" y="15754"/>
                </a:lnTo>
                <a:lnTo>
                  <a:pt x="10850" y="15732"/>
                </a:lnTo>
                <a:lnTo>
                  <a:pt x="10832" y="15724"/>
                </a:lnTo>
                <a:lnTo>
                  <a:pt x="10795" y="15716"/>
                </a:lnTo>
                <a:lnTo>
                  <a:pt x="10759" y="15712"/>
                </a:lnTo>
                <a:lnTo>
                  <a:pt x="10740" y="15682"/>
                </a:lnTo>
                <a:lnTo>
                  <a:pt x="10729" y="15629"/>
                </a:lnTo>
                <a:lnTo>
                  <a:pt x="10729" y="15486"/>
                </a:lnTo>
                <a:lnTo>
                  <a:pt x="10716" y="15387"/>
                </a:lnTo>
                <a:lnTo>
                  <a:pt x="10613" y="15228"/>
                </a:lnTo>
                <a:lnTo>
                  <a:pt x="10559" y="15090"/>
                </a:lnTo>
                <a:lnTo>
                  <a:pt x="10558" y="14927"/>
                </a:lnTo>
                <a:lnTo>
                  <a:pt x="10534" y="14915"/>
                </a:lnTo>
                <a:lnTo>
                  <a:pt x="10506" y="14908"/>
                </a:lnTo>
                <a:lnTo>
                  <a:pt x="10455" y="14935"/>
                </a:lnTo>
                <a:lnTo>
                  <a:pt x="10402" y="14975"/>
                </a:lnTo>
                <a:lnTo>
                  <a:pt x="10324" y="15018"/>
                </a:lnTo>
                <a:lnTo>
                  <a:pt x="10240" y="15041"/>
                </a:lnTo>
                <a:lnTo>
                  <a:pt x="10072" y="15069"/>
                </a:lnTo>
                <a:lnTo>
                  <a:pt x="9976" y="15061"/>
                </a:lnTo>
                <a:lnTo>
                  <a:pt x="9921" y="15049"/>
                </a:lnTo>
                <a:lnTo>
                  <a:pt x="9897" y="15029"/>
                </a:lnTo>
                <a:lnTo>
                  <a:pt x="9870" y="14999"/>
                </a:lnTo>
                <a:lnTo>
                  <a:pt x="9538" y="14814"/>
                </a:lnTo>
                <a:lnTo>
                  <a:pt x="9344" y="14664"/>
                </a:lnTo>
                <a:lnTo>
                  <a:pt x="9298" y="14652"/>
                </a:lnTo>
                <a:lnTo>
                  <a:pt x="8753" y="14636"/>
                </a:lnTo>
                <a:lnTo>
                  <a:pt x="8692" y="14621"/>
                </a:lnTo>
                <a:lnTo>
                  <a:pt x="8647" y="14593"/>
                </a:lnTo>
                <a:lnTo>
                  <a:pt x="8096" y="14354"/>
                </a:lnTo>
                <a:lnTo>
                  <a:pt x="7915" y="14462"/>
                </a:lnTo>
                <a:lnTo>
                  <a:pt x="7848" y="14471"/>
                </a:lnTo>
                <a:lnTo>
                  <a:pt x="7767" y="14418"/>
                </a:lnTo>
                <a:lnTo>
                  <a:pt x="7648" y="14376"/>
                </a:lnTo>
                <a:lnTo>
                  <a:pt x="7588" y="14371"/>
                </a:lnTo>
                <a:lnTo>
                  <a:pt x="7537" y="14379"/>
                </a:lnTo>
                <a:lnTo>
                  <a:pt x="6849" y="14734"/>
                </a:lnTo>
                <a:lnTo>
                  <a:pt x="5527" y="15213"/>
                </a:lnTo>
                <a:lnTo>
                  <a:pt x="5393" y="15237"/>
                </a:lnTo>
                <a:lnTo>
                  <a:pt x="5359" y="15239"/>
                </a:lnTo>
                <a:lnTo>
                  <a:pt x="5146" y="15223"/>
                </a:lnTo>
                <a:lnTo>
                  <a:pt x="4566" y="15431"/>
                </a:lnTo>
                <a:lnTo>
                  <a:pt x="3533" y="15392"/>
                </a:lnTo>
                <a:lnTo>
                  <a:pt x="2336" y="15478"/>
                </a:lnTo>
                <a:lnTo>
                  <a:pt x="2262" y="15485"/>
                </a:lnTo>
                <a:lnTo>
                  <a:pt x="2281" y="15375"/>
                </a:lnTo>
                <a:lnTo>
                  <a:pt x="2281" y="15032"/>
                </a:lnTo>
                <a:lnTo>
                  <a:pt x="2332" y="14913"/>
                </a:lnTo>
                <a:lnTo>
                  <a:pt x="2466" y="14747"/>
                </a:lnTo>
                <a:lnTo>
                  <a:pt x="2467" y="14746"/>
                </a:lnTo>
                <a:lnTo>
                  <a:pt x="2700" y="14519"/>
                </a:lnTo>
                <a:lnTo>
                  <a:pt x="2701" y="14518"/>
                </a:lnTo>
                <a:lnTo>
                  <a:pt x="2791" y="14372"/>
                </a:lnTo>
                <a:lnTo>
                  <a:pt x="2791" y="14372"/>
                </a:lnTo>
                <a:lnTo>
                  <a:pt x="2800" y="14362"/>
                </a:lnTo>
                <a:lnTo>
                  <a:pt x="2859" y="14294"/>
                </a:lnTo>
                <a:lnTo>
                  <a:pt x="2883" y="14245"/>
                </a:lnTo>
                <a:lnTo>
                  <a:pt x="2875" y="14172"/>
                </a:lnTo>
                <a:lnTo>
                  <a:pt x="2820" y="14130"/>
                </a:lnTo>
                <a:lnTo>
                  <a:pt x="2763" y="14100"/>
                </a:lnTo>
                <a:lnTo>
                  <a:pt x="2747" y="14064"/>
                </a:lnTo>
                <a:lnTo>
                  <a:pt x="2747" y="14064"/>
                </a:lnTo>
                <a:lnTo>
                  <a:pt x="2790" y="14016"/>
                </a:lnTo>
                <a:lnTo>
                  <a:pt x="2885" y="13912"/>
                </a:lnTo>
                <a:lnTo>
                  <a:pt x="2886" y="13911"/>
                </a:lnTo>
                <a:lnTo>
                  <a:pt x="3544" y="13575"/>
                </a:lnTo>
                <a:lnTo>
                  <a:pt x="3545" y="13575"/>
                </a:lnTo>
                <a:lnTo>
                  <a:pt x="3528" y="13550"/>
                </a:lnTo>
                <a:lnTo>
                  <a:pt x="3466" y="13495"/>
                </a:lnTo>
                <a:lnTo>
                  <a:pt x="3497" y="13443"/>
                </a:lnTo>
                <a:lnTo>
                  <a:pt x="3497" y="13442"/>
                </a:lnTo>
                <a:lnTo>
                  <a:pt x="3539" y="13426"/>
                </a:lnTo>
                <a:lnTo>
                  <a:pt x="3612" y="13448"/>
                </a:lnTo>
                <a:lnTo>
                  <a:pt x="3617" y="13450"/>
                </a:lnTo>
                <a:lnTo>
                  <a:pt x="3553" y="13383"/>
                </a:lnTo>
                <a:lnTo>
                  <a:pt x="3510" y="13304"/>
                </a:lnTo>
                <a:lnTo>
                  <a:pt x="3490" y="13215"/>
                </a:lnTo>
                <a:lnTo>
                  <a:pt x="3497" y="13118"/>
                </a:lnTo>
                <a:lnTo>
                  <a:pt x="3497" y="13118"/>
                </a:lnTo>
                <a:lnTo>
                  <a:pt x="3582" y="13058"/>
                </a:lnTo>
                <a:lnTo>
                  <a:pt x="3583" y="13058"/>
                </a:lnTo>
                <a:lnTo>
                  <a:pt x="3587" y="13015"/>
                </a:lnTo>
                <a:lnTo>
                  <a:pt x="3563" y="12967"/>
                </a:lnTo>
                <a:lnTo>
                  <a:pt x="3564" y="12890"/>
                </a:lnTo>
                <a:lnTo>
                  <a:pt x="3607" y="12654"/>
                </a:lnTo>
                <a:lnTo>
                  <a:pt x="3607" y="12653"/>
                </a:lnTo>
                <a:lnTo>
                  <a:pt x="3618" y="12646"/>
                </a:lnTo>
                <a:lnTo>
                  <a:pt x="3619" y="12645"/>
                </a:lnTo>
                <a:lnTo>
                  <a:pt x="3621" y="12554"/>
                </a:lnTo>
                <a:lnTo>
                  <a:pt x="3621" y="12554"/>
                </a:lnTo>
                <a:lnTo>
                  <a:pt x="3639" y="12540"/>
                </a:lnTo>
                <a:lnTo>
                  <a:pt x="3640" y="12538"/>
                </a:lnTo>
                <a:lnTo>
                  <a:pt x="3643" y="12541"/>
                </a:lnTo>
                <a:lnTo>
                  <a:pt x="3594" y="12500"/>
                </a:lnTo>
                <a:lnTo>
                  <a:pt x="3559" y="12498"/>
                </a:lnTo>
                <a:lnTo>
                  <a:pt x="3282" y="12434"/>
                </a:lnTo>
                <a:lnTo>
                  <a:pt x="2852" y="12434"/>
                </a:lnTo>
                <a:lnTo>
                  <a:pt x="2697" y="12400"/>
                </a:lnTo>
                <a:lnTo>
                  <a:pt x="2544" y="12324"/>
                </a:lnTo>
                <a:lnTo>
                  <a:pt x="2286" y="12130"/>
                </a:lnTo>
                <a:lnTo>
                  <a:pt x="2134" y="12055"/>
                </a:lnTo>
                <a:lnTo>
                  <a:pt x="2055" y="12054"/>
                </a:lnTo>
                <a:lnTo>
                  <a:pt x="1921" y="12117"/>
                </a:lnTo>
                <a:lnTo>
                  <a:pt x="1849" y="12113"/>
                </a:lnTo>
                <a:lnTo>
                  <a:pt x="1840" y="12076"/>
                </a:lnTo>
                <a:lnTo>
                  <a:pt x="1750" y="11887"/>
                </a:lnTo>
                <a:lnTo>
                  <a:pt x="1707" y="11828"/>
                </a:lnTo>
                <a:lnTo>
                  <a:pt x="1576" y="11761"/>
                </a:lnTo>
                <a:lnTo>
                  <a:pt x="1273" y="11654"/>
                </a:lnTo>
                <a:lnTo>
                  <a:pt x="1132" y="11542"/>
                </a:lnTo>
                <a:lnTo>
                  <a:pt x="837" y="10984"/>
                </a:lnTo>
                <a:lnTo>
                  <a:pt x="684" y="10787"/>
                </a:lnTo>
                <a:lnTo>
                  <a:pt x="683" y="10789"/>
                </a:lnTo>
                <a:lnTo>
                  <a:pt x="587" y="10938"/>
                </a:lnTo>
                <a:lnTo>
                  <a:pt x="587" y="10937"/>
                </a:lnTo>
                <a:lnTo>
                  <a:pt x="516" y="10842"/>
                </a:lnTo>
                <a:lnTo>
                  <a:pt x="380" y="10534"/>
                </a:lnTo>
                <a:lnTo>
                  <a:pt x="225" y="10349"/>
                </a:lnTo>
                <a:lnTo>
                  <a:pt x="186" y="10260"/>
                </a:lnTo>
                <a:lnTo>
                  <a:pt x="211" y="10139"/>
                </a:lnTo>
                <a:lnTo>
                  <a:pt x="155" y="9910"/>
                </a:lnTo>
                <a:lnTo>
                  <a:pt x="97" y="9820"/>
                </a:lnTo>
                <a:lnTo>
                  <a:pt x="0" y="9776"/>
                </a:lnTo>
                <a:lnTo>
                  <a:pt x="83" y="9648"/>
                </a:lnTo>
                <a:lnTo>
                  <a:pt x="83" y="9647"/>
                </a:lnTo>
                <a:lnTo>
                  <a:pt x="115" y="9614"/>
                </a:lnTo>
                <a:lnTo>
                  <a:pt x="116" y="9612"/>
                </a:lnTo>
                <a:lnTo>
                  <a:pt x="96" y="9610"/>
                </a:lnTo>
                <a:lnTo>
                  <a:pt x="42" y="9614"/>
                </a:lnTo>
                <a:lnTo>
                  <a:pt x="26" y="9606"/>
                </a:lnTo>
                <a:lnTo>
                  <a:pt x="83" y="9297"/>
                </a:lnTo>
                <a:lnTo>
                  <a:pt x="126" y="9147"/>
                </a:lnTo>
                <a:lnTo>
                  <a:pt x="189" y="8988"/>
                </a:lnTo>
                <a:lnTo>
                  <a:pt x="189" y="8988"/>
                </a:lnTo>
                <a:lnTo>
                  <a:pt x="269" y="8913"/>
                </a:lnTo>
                <a:lnTo>
                  <a:pt x="270" y="8912"/>
                </a:lnTo>
                <a:lnTo>
                  <a:pt x="297" y="8839"/>
                </a:lnTo>
                <a:lnTo>
                  <a:pt x="265" y="8771"/>
                </a:lnTo>
                <a:lnTo>
                  <a:pt x="174" y="8713"/>
                </a:lnTo>
                <a:lnTo>
                  <a:pt x="194" y="8659"/>
                </a:lnTo>
                <a:lnTo>
                  <a:pt x="224" y="8536"/>
                </a:lnTo>
                <a:lnTo>
                  <a:pt x="240" y="8501"/>
                </a:lnTo>
                <a:lnTo>
                  <a:pt x="240" y="8500"/>
                </a:lnTo>
                <a:lnTo>
                  <a:pt x="317" y="8462"/>
                </a:lnTo>
                <a:lnTo>
                  <a:pt x="495" y="8451"/>
                </a:lnTo>
                <a:lnTo>
                  <a:pt x="561" y="8417"/>
                </a:lnTo>
                <a:lnTo>
                  <a:pt x="562" y="8417"/>
                </a:lnTo>
                <a:lnTo>
                  <a:pt x="616" y="8314"/>
                </a:lnTo>
                <a:lnTo>
                  <a:pt x="622" y="8189"/>
                </a:lnTo>
                <a:lnTo>
                  <a:pt x="571" y="8065"/>
                </a:lnTo>
                <a:lnTo>
                  <a:pt x="452" y="7960"/>
                </a:lnTo>
                <a:lnTo>
                  <a:pt x="457" y="7955"/>
                </a:lnTo>
                <a:lnTo>
                  <a:pt x="544" y="7864"/>
                </a:lnTo>
                <a:lnTo>
                  <a:pt x="748" y="7751"/>
                </a:lnTo>
                <a:lnTo>
                  <a:pt x="836" y="7644"/>
                </a:lnTo>
                <a:lnTo>
                  <a:pt x="1022" y="7574"/>
                </a:lnTo>
                <a:lnTo>
                  <a:pt x="1408" y="7489"/>
                </a:lnTo>
                <a:lnTo>
                  <a:pt x="1571" y="7373"/>
                </a:lnTo>
                <a:lnTo>
                  <a:pt x="1572" y="7372"/>
                </a:lnTo>
                <a:lnTo>
                  <a:pt x="1532" y="7273"/>
                </a:lnTo>
                <a:lnTo>
                  <a:pt x="1550" y="7163"/>
                </a:lnTo>
                <a:lnTo>
                  <a:pt x="1611" y="7057"/>
                </a:lnTo>
                <a:lnTo>
                  <a:pt x="1641" y="7028"/>
                </a:lnTo>
                <a:lnTo>
                  <a:pt x="1700" y="6971"/>
                </a:lnTo>
                <a:lnTo>
                  <a:pt x="1821" y="6916"/>
                </a:lnTo>
                <a:lnTo>
                  <a:pt x="1922" y="6923"/>
                </a:lnTo>
                <a:lnTo>
                  <a:pt x="2022" y="6954"/>
                </a:lnTo>
                <a:lnTo>
                  <a:pt x="2144" y="6971"/>
                </a:lnTo>
                <a:lnTo>
                  <a:pt x="2381" y="6937"/>
                </a:lnTo>
                <a:lnTo>
                  <a:pt x="2492" y="6844"/>
                </a:lnTo>
                <a:lnTo>
                  <a:pt x="2494" y="6843"/>
                </a:lnTo>
                <a:lnTo>
                  <a:pt x="2484" y="6764"/>
                </a:lnTo>
                <a:lnTo>
                  <a:pt x="2712" y="6763"/>
                </a:lnTo>
                <a:lnTo>
                  <a:pt x="2908" y="6689"/>
                </a:lnTo>
                <a:lnTo>
                  <a:pt x="2957" y="6660"/>
                </a:lnTo>
                <a:lnTo>
                  <a:pt x="2964" y="6646"/>
                </a:lnTo>
                <a:lnTo>
                  <a:pt x="2963" y="6629"/>
                </a:lnTo>
                <a:lnTo>
                  <a:pt x="2955" y="6610"/>
                </a:lnTo>
                <a:lnTo>
                  <a:pt x="2942" y="6586"/>
                </a:lnTo>
                <a:lnTo>
                  <a:pt x="2652" y="6222"/>
                </a:lnTo>
                <a:lnTo>
                  <a:pt x="2644" y="6187"/>
                </a:lnTo>
                <a:lnTo>
                  <a:pt x="2645" y="6163"/>
                </a:lnTo>
                <a:lnTo>
                  <a:pt x="2658" y="6136"/>
                </a:lnTo>
                <a:lnTo>
                  <a:pt x="2683" y="6113"/>
                </a:lnTo>
                <a:lnTo>
                  <a:pt x="2705" y="6100"/>
                </a:lnTo>
                <a:lnTo>
                  <a:pt x="2743" y="6099"/>
                </a:lnTo>
                <a:lnTo>
                  <a:pt x="2783" y="6111"/>
                </a:lnTo>
                <a:lnTo>
                  <a:pt x="2850" y="6154"/>
                </a:lnTo>
                <a:lnTo>
                  <a:pt x="2875" y="6187"/>
                </a:lnTo>
                <a:lnTo>
                  <a:pt x="2890" y="6211"/>
                </a:lnTo>
                <a:lnTo>
                  <a:pt x="2900" y="6239"/>
                </a:lnTo>
                <a:lnTo>
                  <a:pt x="2921" y="6264"/>
                </a:lnTo>
                <a:lnTo>
                  <a:pt x="2978" y="6303"/>
                </a:lnTo>
                <a:lnTo>
                  <a:pt x="3127" y="6365"/>
                </a:lnTo>
                <a:lnTo>
                  <a:pt x="3157" y="6396"/>
                </a:lnTo>
                <a:lnTo>
                  <a:pt x="3178" y="6427"/>
                </a:lnTo>
                <a:lnTo>
                  <a:pt x="3214" y="6549"/>
                </a:lnTo>
                <a:lnTo>
                  <a:pt x="3248" y="6566"/>
                </a:lnTo>
                <a:lnTo>
                  <a:pt x="3304" y="6556"/>
                </a:lnTo>
                <a:lnTo>
                  <a:pt x="3452" y="6508"/>
                </a:lnTo>
                <a:lnTo>
                  <a:pt x="3853" y="6281"/>
                </a:lnTo>
                <a:lnTo>
                  <a:pt x="3874" y="6263"/>
                </a:lnTo>
                <a:lnTo>
                  <a:pt x="3912" y="6252"/>
                </a:lnTo>
                <a:lnTo>
                  <a:pt x="4276" y="6207"/>
                </a:lnTo>
                <a:lnTo>
                  <a:pt x="4328" y="6191"/>
                </a:lnTo>
                <a:lnTo>
                  <a:pt x="4390" y="6165"/>
                </a:lnTo>
                <a:lnTo>
                  <a:pt x="4435" y="6170"/>
                </a:lnTo>
                <a:lnTo>
                  <a:pt x="4510" y="6189"/>
                </a:lnTo>
                <a:lnTo>
                  <a:pt x="4666" y="6252"/>
                </a:lnTo>
                <a:lnTo>
                  <a:pt x="4723" y="6289"/>
                </a:lnTo>
                <a:lnTo>
                  <a:pt x="4742" y="6329"/>
                </a:lnTo>
                <a:lnTo>
                  <a:pt x="4724" y="6362"/>
                </a:lnTo>
                <a:lnTo>
                  <a:pt x="4695" y="6405"/>
                </a:lnTo>
                <a:lnTo>
                  <a:pt x="4684" y="6434"/>
                </a:lnTo>
                <a:lnTo>
                  <a:pt x="4695" y="6457"/>
                </a:lnTo>
                <a:lnTo>
                  <a:pt x="4745" y="6464"/>
                </a:lnTo>
                <a:lnTo>
                  <a:pt x="4838" y="6464"/>
                </a:lnTo>
                <a:lnTo>
                  <a:pt x="4967" y="6416"/>
                </a:lnTo>
                <a:lnTo>
                  <a:pt x="5030" y="6366"/>
                </a:lnTo>
                <a:lnTo>
                  <a:pt x="5087" y="6334"/>
                </a:lnTo>
                <a:lnTo>
                  <a:pt x="5158" y="6331"/>
                </a:lnTo>
                <a:lnTo>
                  <a:pt x="5254" y="6380"/>
                </a:lnTo>
                <a:lnTo>
                  <a:pt x="5318" y="6424"/>
                </a:lnTo>
                <a:lnTo>
                  <a:pt x="5431" y="6536"/>
                </a:lnTo>
                <a:lnTo>
                  <a:pt x="5580" y="6560"/>
                </a:lnTo>
                <a:lnTo>
                  <a:pt x="6048" y="6438"/>
                </a:lnTo>
                <a:lnTo>
                  <a:pt x="6269" y="6405"/>
                </a:lnTo>
                <a:lnTo>
                  <a:pt x="6293" y="6393"/>
                </a:lnTo>
                <a:lnTo>
                  <a:pt x="6313" y="6362"/>
                </a:lnTo>
                <a:lnTo>
                  <a:pt x="6324" y="6320"/>
                </a:lnTo>
                <a:lnTo>
                  <a:pt x="6309" y="6250"/>
                </a:lnTo>
                <a:lnTo>
                  <a:pt x="6297" y="6215"/>
                </a:lnTo>
                <a:lnTo>
                  <a:pt x="6273" y="6177"/>
                </a:lnTo>
                <a:lnTo>
                  <a:pt x="6191" y="6076"/>
                </a:lnTo>
                <a:lnTo>
                  <a:pt x="6167" y="6039"/>
                </a:lnTo>
                <a:lnTo>
                  <a:pt x="6146" y="5991"/>
                </a:lnTo>
                <a:lnTo>
                  <a:pt x="6128" y="5910"/>
                </a:lnTo>
                <a:lnTo>
                  <a:pt x="6117" y="5806"/>
                </a:lnTo>
                <a:lnTo>
                  <a:pt x="6119" y="5679"/>
                </a:lnTo>
                <a:lnTo>
                  <a:pt x="6113" y="5650"/>
                </a:lnTo>
                <a:lnTo>
                  <a:pt x="6101" y="5625"/>
                </a:lnTo>
                <a:lnTo>
                  <a:pt x="6074" y="5604"/>
                </a:lnTo>
                <a:lnTo>
                  <a:pt x="6045" y="5587"/>
                </a:lnTo>
                <a:lnTo>
                  <a:pt x="5926" y="5544"/>
                </a:lnTo>
                <a:lnTo>
                  <a:pt x="5902" y="5528"/>
                </a:lnTo>
                <a:lnTo>
                  <a:pt x="5888" y="5509"/>
                </a:lnTo>
                <a:lnTo>
                  <a:pt x="5892" y="5468"/>
                </a:lnTo>
                <a:lnTo>
                  <a:pt x="5913" y="5413"/>
                </a:lnTo>
                <a:lnTo>
                  <a:pt x="5963" y="5316"/>
                </a:lnTo>
                <a:lnTo>
                  <a:pt x="5971" y="5251"/>
                </a:lnTo>
                <a:lnTo>
                  <a:pt x="5968" y="5203"/>
                </a:lnTo>
                <a:lnTo>
                  <a:pt x="5957" y="5171"/>
                </a:lnTo>
                <a:lnTo>
                  <a:pt x="5953" y="5150"/>
                </a:lnTo>
                <a:lnTo>
                  <a:pt x="5956" y="5134"/>
                </a:lnTo>
                <a:lnTo>
                  <a:pt x="6103" y="5066"/>
                </a:lnTo>
                <a:lnTo>
                  <a:pt x="6444" y="4961"/>
                </a:lnTo>
                <a:lnTo>
                  <a:pt x="6499" y="4965"/>
                </a:lnTo>
                <a:lnTo>
                  <a:pt x="6512" y="5000"/>
                </a:lnTo>
                <a:lnTo>
                  <a:pt x="6565" y="5085"/>
                </a:lnTo>
                <a:lnTo>
                  <a:pt x="6619" y="5150"/>
                </a:lnTo>
                <a:lnTo>
                  <a:pt x="6639" y="5167"/>
                </a:lnTo>
                <a:lnTo>
                  <a:pt x="6674" y="5191"/>
                </a:lnTo>
                <a:lnTo>
                  <a:pt x="6728" y="5220"/>
                </a:lnTo>
                <a:lnTo>
                  <a:pt x="6788" y="5237"/>
                </a:lnTo>
                <a:lnTo>
                  <a:pt x="6849" y="5245"/>
                </a:lnTo>
                <a:lnTo>
                  <a:pt x="6884" y="5245"/>
                </a:lnTo>
                <a:lnTo>
                  <a:pt x="6973" y="5228"/>
                </a:lnTo>
                <a:lnTo>
                  <a:pt x="7037" y="5167"/>
                </a:lnTo>
                <a:lnTo>
                  <a:pt x="7101" y="5068"/>
                </a:lnTo>
                <a:lnTo>
                  <a:pt x="7122" y="4848"/>
                </a:lnTo>
                <a:lnTo>
                  <a:pt x="7113" y="4744"/>
                </a:lnTo>
                <a:lnTo>
                  <a:pt x="7100" y="4669"/>
                </a:lnTo>
                <a:lnTo>
                  <a:pt x="7086" y="4621"/>
                </a:lnTo>
                <a:lnTo>
                  <a:pt x="7077" y="4569"/>
                </a:lnTo>
                <a:lnTo>
                  <a:pt x="7100" y="4546"/>
                </a:lnTo>
                <a:lnTo>
                  <a:pt x="7116" y="4534"/>
                </a:lnTo>
                <a:lnTo>
                  <a:pt x="7329" y="4484"/>
                </a:lnTo>
                <a:lnTo>
                  <a:pt x="7466" y="4355"/>
                </a:lnTo>
                <a:lnTo>
                  <a:pt x="7521" y="4269"/>
                </a:lnTo>
                <a:lnTo>
                  <a:pt x="7537" y="4239"/>
                </a:lnTo>
                <a:lnTo>
                  <a:pt x="7548" y="4221"/>
                </a:lnTo>
                <a:lnTo>
                  <a:pt x="7563" y="4204"/>
                </a:lnTo>
                <a:lnTo>
                  <a:pt x="7612" y="4186"/>
                </a:lnTo>
                <a:lnTo>
                  <a:pt x="7691" y="4167"/>
                </a:lnTo>
                <a:lnTo>
                  <a:pt x="7850" y="4149"/>
                </a:lnTo>
                <a:lnTo>
                  <a:pt x="8097" y="4073"/>
                </a:lnTo>
                <a:lnTo>
                  <a:pt x="8572" y="3809"/>
                </a:lnTo>
                <a:lnTo>
                  <a:pt x="8660" y="3781"/>
                </a:lnTo>
                <a:lnTo>
                  <a:pt x="8773" y="3790"/>
                </a:lnTo>
                <a:lnTo>
                  <a:pt x="8919" y="3852"/>
                </a:lnTo>
                <a:lnTo>
                  <a:pt x="8947" y="3856"/>
                </a:lnTo>
                <a:lnTo>
                  <a:pt x="8993" y="3849"/>
                </a:lnTo>
                <a:lnTo>
                  <a:pt x="9051" y="3823"/>
                </a:lnTo>
                <a:lnTo>
                  <a:pt x="9094" y="3766"/>
                </a:lnTo>
                <a:lnTo>
                  <a:pt x="9120" y="3721"/>
                </a:lnTo>
                <a:lnTo>
                  <a:pt x="9141" y="3675"/>
                </a:lnTo>
                <a:lnTo>
                  <a:pt x="9166" y="3658"/>
                </a:lnTo>
                <a:lnTo>
                  <a:pt x="9200" y="3656"/>
                </a:lnTo>
                <a:lnTo>
                  <a:pt x="9396" y="3713"/>
                </a:lnTo>
                <a:lnTo>
                  <a:pt x="9493" y="3690"/>
                </a:lnTo>
                <a:lnTo>
                  <a:pt x="9709" y="3510"/>
                </a:lnTo>
                <a:lnTo>
                  <a:pt x="9773" y="3492"/>
                </a:lnTo>
                <a:lnTo>
                  <a:pt x="9848" y="3357"/>
                </a:lnTo>
                <a:lnTo>
                  <a:pt x="9859" y="3330"/>
                </a:lnTo>
                <a:lnTo>
                  <a:pt x="9873" y="3299"/>
                </a:lnTo>
                <a:lnTo>
                  <a:pt x="9893" y="3286"/>
                </a:lnTo>
                <a:lnTo>
                  <a:pt x="9922" y="3283"/>
                </a:lnTo>
                <a:lnTo>
                  <a:pt x="9978" y="3298"/>
                </a:lnTo>
                <a:lnTo>
                  <a:pt x="10042" y="3326"/>
                </a:lnTo>
                <a:lnTo>
                  <a:pt x="10059" y="3339"/>
                </a:lnTo>
                <a:lnTo>
                  <a:pt x="10069" y="3350"/>
                </a:lnTo>
                <a:lnTo>
                  <a:pt x="10085" y="3372"/>
                </a:lnTo>
                <a:lnTo>
                  <a:pt x="10096" y="3396"/>
                </a:lnTo>
                <a:lnTo>
                  <a:pt x="10106" y="3432"/>
                </a:lnTo>
                <a:lnTo>
                  <a:pt x="10118" y="3453"/>
                </a:lnTo>
                <a:lnTo>
                  <a:pt x="10136" y="3465"/>
                </a:lnTo>
                <a:lnTo>
                  <a:pt x="10641" y="3494"/>
                </a:lnTo>
                <a:lnTo>
                  <a:pt x="10743" y="3483"/>
                </a:lnTo>
                <a:lnTo>
                  <a:pt x="11160" y="3382"/>
                </a:lnTo>
                <a:lnTo>
                  <a:pt x="11196" y="3368"/>
                </a:lnTo>
                <a:lnTo>
                  <a:pt x="11439" y="3230"/>
                </a:lnTo>
                <a:lnTo>
                  <a:pt x="11453" y="3209"/>
                </a:lnTo>
                <a:lnTo>
                  <a:pt x="11460" y="3177"/>
                </a:lnTo>
                <a:lnTo>
                  <a:pt x="11456" y="3110"/>
                </a:lnTo>
                <a:lnTo>
                  <a:pt x="11467" y="3065"/>
                </a:lnTo>
                <a:lnTo>
                  <a:pt x="11488" y="3016"/>
                </a:lnTo>
                <a:lnTo>
                  <a:pt x="11546" y="2943"/>
                </a:lnTo>
                <a:lnTo>
                  <a:pt x="11550" y="2890"/>
                </a:lnTo>
                <a:lnTo>
                  <a:pt x="11549" y="2846"/>
                </a:lnTo>
                <a:lnTo>
                  <a:pt x="11542" y="2805"/>
                </a:lnTo>
                <a:lnTo>
                  <a:pt x="11543" y="2772"/>
                </a:lnTo>
                <a:lnTo>
                  <a:pt x="11555" y="2686"/>
                </a:lnTo>
                <a:lnTo>
                  <a:pt x="11554" y="2661"/>
                </a:lnTo>
                <a:lnTo>
                  <a:pt x="11540" y="2640"/>
                </a:lnTo>
                <a:lnTo>
                  <a:pt x="11522" y="2623"/>
                </a:lnTo>
                <a:lnTo>
                  <a:pt x="11515" y="2605"/>
                </a:lnTo>
                <a:lnTo>
                  <a:pt x="11577" y="2552"/>
                </a:lnTo>
                <a:lnTo>
                  <a:pt x="11793" y="2501"/>
                </a:lnTo>
                <a:lnTo>
                  <a:pt x="12130" y="2524"/>
                </a:lnTo>
                <a:lnTo>
                  <a:pt x="12882" y="2359"/>
                </a:lnTo>
                <a:lnTo>
                  <a:pt x="13159" y="2228"/>
                </a:lnTo>
                <a:lnTo>
                  <a:pt x="13235" y="2203"/>
                </a:lnTo>
                <a:lnTo>
                  <a:pt x="13282" y="2196"/>
                </a:lnTo>
                <a:lnTo>
                  <a:pt x="13321" y="2195"/>
                </a:lnTo>
                <a:lnTo>
                  <a:pt x="13483" y="2220"/>
                </a:lnTo>
                <a:lnTo>
                  <a:pt x="13516" y="2202"/>
                </a:lnTo>
                <a:lnTo>
                  <a:pt x="13543" y="2169"/>
                </a:lnTo>
                <a:lnTo>
                  <a:pt x="13582" y="2082"/>
                </a:lnTo>
                <a:lnTo>
                  <a:pt x="13608" y="2043"/>
                </a:lnTo>
                <a:lnTo>
                  <a:pt x="13648" y="2011"/>
                </a:lnTo>
                <a:lnTo>
                  <a:pt x="13732" y="1974"/>
                </a:lnTo>
                <a:lnTo>
                  <a:pt x="14019" y="1888"/>
                </a:lnTo>
                <a:lnTo>
                  <a:pt x="14045" y="1875"/>
                </a:lnTo>
                <a:lnTo>
                  <a:pt x="14071" y="1849"/>
                </a:lnTo>
                <a:lnTo>
                  <a:pt x="14152" y="1734"/>
                </a:lnTo>
                <a:lnTo>
                  <a:pt x="14183" y="1712"/>
                </a:lnTo>
                <a:lnTo>
                  <a:pt x="14204" y="1705"/>
                </a:lnTo>
                <a:lnTo>
                  <a:pt x="14213" y="1716"/>
                </a:lnTo>
                <a:lnTo>
                  <a:pt x="14230" y="1738"/>
                </a:lnTo>
                <a:lnTo>
                  <a:pt x="14244" y="1749"/>
                </a:lnTo>
                <a:lnTo>
                  <a:pt x="14265" y="1759"/>
                </a:lnTo>
                <a:lnTo>
                  <a:pt x="14291" y="1761"/>
                </a:lnTo>
                <a:lnTo>
                  <a:pt x="14313" y="1757"/>
                </a:lnTo>
                <a:lnTo>
                  <a:pt x="14331" y="1750"/>
                </a:lnTo>
                <a:lnTo>
                  <a:pt x="14350" y="1735"/>
                </a:lnTo>
                <a:lnTo>
                  <a:pt x="14359" y="1719"/>
                </a:lnTo>
                <a:lnTo>
                  <a:pt x="14375" y="1684"/>
                </a:lnTo>
                <a:lnTo>
                  <a:pt x="14379" y="1653"/>
                </a:lnTo>
                <a:lnTo>
                  <a:pt x="14380" y="1617"/>
                </a:lnTo>
                <a:lnTo>
                  <a:pt x="14373" y="1570"/>
                </a:lnTo>
                <a:lnTo>
                  <a:pt x="14330" y="1502"/>
                </a:lnTo>
                <a:lnTo>
                  <a:pt x="14166" y="1369"/>
                </a:lnTo>
                <a:lnTo>
                  <a:pt x="14500" y="1208"/>
                </a:lnTo>
                <a:lnTo>
                  <a:pt x="14551" y="1170"/>
                </a:lnTo>
                <a:lnTo>
                  <a:pt x="14692" y="1034"/>
                </a:lnTo>
                <a:lnTo>
                  <a:pt x="14727" y="1016"/>
                </a:lnTo>
                <a:lnTo>
                  <a:pt x="14749" y="1012"/>
                </a:lnTo>
                <a:lnTo>
                  <a:pt x="14953" y="1075"/>
                </a:lnTo>
                <a:lnTo>
                  <a:pt x="14970" y="1076"/>
                </a:lnTo>
                <a:lnTo>
                  <a:pt x="14992" y="1073"/>
                </a:lnTo>
                <a:lnTo>
                  <a:pt x="15015" y="1041"/>
                </a:lnTo>
                <a:lnTo>
                  <a:pt x="15024" y="990"/>
                </a:lnTo>
                <a:lnTo>
                  <a:pt x="15016" y="868"/>
                </a:lnTo>
                <a:lnTo>
                  <a:pt x="14997" y="816"/>
                </a:lnTo>
                <a:lnTo>
                  <a:pt x="14976" y="781"/>
                </a:lnTo>
                <a:lnTo>
                  <a:pt x="14948" y="761"/>
                </a:lnTo>
                <a:lnTo>
                  <a:pt x="14930" y="732"/>
                </a:lnTo>
                <a:lnTo>
                  <a:pt x="14916" y="695"/>
                </a:lnTo>
                <a:lnTo>
                  <a:pt x="14904" y="640"/>
                </a:lnTo>
                <a:lnTo>
                  <a:pt x="14870" y="365"/>
                </a:lnTo>
                <a:lnTo>
                  <a:pt x="14884" y="291"/>
                </a:lnTo>
                <a:lnTo>
                  <a:pt x="14901" y="239"/>
                </a:lnTo>
                <a:lnTo>
                  <a:pt x="15179" y="27"/>
                </a:lnTo>
                <a:lnTo>
                  <a:pt x="15296" y="0"/>
                </a:lnTo>
                <a:lnTo>
                  <a:pt x="15816" y="114"/>
                </a:lnTo>
                <a:lnTo>
                  <a:pt x="15787" y="274"/>
                </a:lnTo>
                <a:lnTo>
                  <a:pt x="15748" y="374"/>
                </a:lnTo>
                <a:lnTo>
                  <a:pt x="15723" y="420"/>
                </a:lnTo>
                <a:lnTo>
                  <a:pt x="15702" y="470"/>
                </a:lnTo>
                <a:lnTo>
                  <a:pt x="15687" y="531"/>
                </a:lnTo>
                <a:lnTo>
                  <a:pt x="15682" y="566"/>
                </a:lnTo>
                <a:lnTo>
                  <a:pt x="15695" y="601"/>
                </a:lnTo>
                <a:lnTo>
                  <a:pt x="15729" y="631"/>
                </a:lnTo>
                <a:lnTo>
                  <a:pt x="15812" y="670"/>
                </a:lnTo>
                <a:lnTo>
                  <a:pt x="16049" y="734"/>
                </a:lnTo>
                <a:lnTo>
                  <a:pt x="16120" y="783"/>
                </a:lnTo>
                <a:cubicBezTo>
                  <a:pt x="16120" y="783"/>
                  <a:pt x="16392" y="1021"/>
                  <a:pt x="16392" y="1021"/>
                </a:cubicBezTo>
                <a:close/>
              </a:path>
            </a:pathLst>
          </a:custGeom>
          <a:solidFill>
            <a:schemeClr val="accent2">
              <a:lumMod val="40000"/>
              <a:lumOff val="60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0" name="Shape 12"/>
          <p:cNvSpPr/>
          <p:nvPr/>
        </p:nvSpPr>
        <p:spPr>
          <a:xfrm>
            <a:off x="2530339" y="4784912"/>
            <a:ext cx="3412749" cy="3329041"/>
          </a:xfrm>
          <a:custGeom>
            <a:avLst/>
            <a:gdLst/>
            <a:ahLst/>
            <a:cxnLst>
              <a:cxn ang="0">
                <a:pos x="wd2" y="hd2"/>
              </a:cxn>
              <a:cxn ang="5400000">
                <a:pos x="wd2" y="hd2"/>
              </a:cxn>
              <a:cxn ang="10800000">
                <a:pos x="wd2" y="hd2"/>
              </a:cxn>
              <a:cxn ang="16200000">
                <a:pos x="wd2" y="hd2"/>
              </a:cxn>
            </a:cxnLst>
            <a:rect l="0" t="0" r="r" b="b"/>
            <a:pathLst>
              <a:path w="21600" h="21600" extrusionOk="0">
                <a:moveTo>
                  <a:pt x="16898" y="132"/>
                </a:moveTo>
                <a:lnTo>
                  <a:pt x="17062" y="442"/>
                </a:lnTo>
                <a:lnTo>
                  <a:pt x="17079" y="533"/>
                </a:lnTo>
                <a:lnTo>
                  <a:pt x="17083" y="598"/>
                </a:lnTo>
                <a:lnTo>
                  <a:pt x="17080" y="634"/>
                </a:lnTo>
                <a:lnTo>
                  <a:pt x="17067" y="729"/>
                </a:lnTo>
                <a:lnTo>
                  <a:pt x="17066" y="778"/>
                </a:lnTo>
                <a:lnTo>
                  <a:pt x="17068" y="820"/>
                </a:lnTo>
                <a:lnTo>
                  <a:pt x="17078" y="853"/>
                </a:lnTo>
                <a:lnTo>
                  <a:pt x="17097" y="900"/>
                </a:lnTo>
                <a:lnTo>
                  <a:pt x="17103" y="925"/>
                </a:lnTo>
                <a:lnTo>
                  <a:pt x="17101" y="958"/>
                </a:lnTo>
                <a:lnTo>
                  <a:pt x="17083" y="1070"/>
                </a:lnTo>
                <a:lnTo>
                  <a:pt x="17079" y="1125"/>
                </a:lnTo>
                <a:lnTo>
                  <a:pt x="17080" y="1174"/>
                </a:lnTo>
                <a:lnTo>
                  <a:pt x="17085" y="1213"/>
                </a:lnTo>
                <a:lnTo>
                  <a:pt x="17091" y="1237"/>
                </a:lnTo>
                <a:lnTo>
                  <a:pt x="17106" y="1261"/>
                </a:lnTo>
                <a:lnTo>
                  <a:pt x="17116" y="1273"/>
                </a:lnTo>
                <a:lnTo>
                  <a:pt x="17184" y="1291"/>
                </a:lnTo>
                <a:lnTo>
                  <a:pt x="17798" y="1359"/>
                </a:lnTo>
                <a:lnTo>
                  <a:pt x="17992" y="1337"/>
                </a:lnTo>
                <a:lnTo>
                  <a:pt x="18165" y="1271"/>
                </a:lnTo>
                <a:lnTo>
                  <a:pt x="18203" y="1247"/>
                </a:lnTo>
                <a:lnTo>
                  <a:pt x="18603" y="1156"/>
                </a:lnTo>
                <a:lnTo>
                  <a:pt x="18619" y="1140"/>
                </a:lnTo>
                <a:lnTo>
                  <a:pt x="18636" y="1115"/>
                </a:lnTo>
                <a:lnTo>
                  <a:pt x="18651" y="1083"/>
                </a:lnTo>
                <a:lnTo>
                  <a:pt x="18740" y="798"/>
                </a:lnTo>
                <a:lnTo>
                  <a:pt x="18799" y="661"/>
                </a:lnTo>
                <a:lnTo>
                  <a:pt x="18830" y="617"/>
                </a:lnTo>
                <a:lnTo>
                  <a:pt x="18988" y="448"/>
                </a:lnTo>
                <a:lnTo>
                  <a:pt x="19321" y="267"/>
                </a:lnTo>
                <a:lnTo>
                  <a:pt x="19347" y="261"/>
                </a:lnTo>
                <a:lnTo>
                  <a:pt x="19379" y="269"/>
                </a:lnTo>
                <a:lnTo>
                  <a:pt x="19414" y="289"/>
                </a:lnTo>
                <a:lnTo>
                  <a:pt x="19496" y="414"/>
                </a:lnTo>
                <a:lnTo>
                  <a:pt x="19509" y="428"/>
                </a:lnTo>
                <a:lnTo>
                  <a:pt x="19529" y="444"/>
                </a:lnTo>
                <a:lnTo>
                  <a:pt x="19552" y="459"/>
                </a:lnTo>
                <a:lnTo>
                  <a:pt x="19575" y="467"/>
                </a:lnTo>
                <a:lnTo>
                  <a:pt x="19623" y="477"/>
                </a:lnTo>
                <a:lnTo>
                  <a:pt x="19637" y="495"/>
                </a:lnTo>
                <a:lnTo>
                  <a:pt x="19640" y="526"/>
                </a:lnTo>
                <a:lnTo>
                  <a:pt x="19614" y="599"/>
                </a:lnTo>
                <a:lnTo>
                  <a:pt x="19589" y="638"/>
                </a:lnTo>
                <a:lnTo>
                  <a:pt x="19559" y="669"/>
                </a:lnTo>
                <a:lnTo>
                  <a:pt x="19537" y="683"/>
                </a:lnTo>
                <a:lnTo>
                  <a:pt x="19501" y="711"/>
                </a:lnTo>
                <a:lnTo>
                  <a:pt x="19487" y="730"/>
                </a:lnTo>
                <a:lnTo>
                  <a:pt x="19492" y="783"/>
                </a:lnTo>
                <a:lnTo>
                  <a:pt x="19498" y="825"/>
                </a:lnTo>
                <a:lnTo>
                  <a:pt x="19603" y="1162"/>
                </a:lnTo>
                <a:lnTo>
                  <a:pt x="19406" y="1490"/>
                </a:lnTo>
                <a:lnTo>
                  <a:pt x="19301" y="1724"/>
                </a:lnTo>
                <a:lnTo>
                  <a:pt x="19277" y="1761"/>
                </a:lnTo>
                <a:lnTo>
                  <a:pt x="19211" y="1787"/>
                </a:lnTo>
                <a:lnTo>
                  <a:pt x="19180" y="1805"/>
                </a:lnTo>
                <a:lnTo>
                  <a:pt x="19129" y="1850"/>
                </a:lnTo>
                <a:lnTo>
                  <a:pt x="19081" y="1856"/>
                </a:lnTo>
                <a:lnTo>
                  <a:pt x="18943" y="1837"/>
                </a:lnTo>
                <a:lnTo>
                  <a:pt x="18910" y="1842"/>
                </a:lnTo>
                <a:lnTo>
                  <a:pt x="18882" y="1856"/>
                </a:lnTo>
                <a:lnTo>
                  <a:pt x="18860" y="1883"/>
                </a:lnTo>
                <a:lnTo>
                  <a:pt x="18842" y="1919"/>
                </a:lnTo>
                <a:lnTo>
                  <a:pt x="18806" y="2023"/>
                </a:lnTo>
                <a:lnTo>
                  <a:pt x="18795" y="2088"/>
                </a:lnTo>
                <a:lnTo>
                  <a:pt x="18770" y="2365"/>
                </a:lnTo>
                <a:lnTo>
                  <a:pt x="18757" y="2454"/>
                </a:lnTo>
                <a:lnTo>
                  <a:pt x="18745" y="2512"/>
                </a:lnTo>
                <a:lnTo>
                  <a:pt x="18732" y="2547"/>
                </a:lnTo>
                <a:lnTo>
                  <a:pt x="18730" y="2569"/>
                </a:lnTo>
                <a:lnTo>
                  <a:pt x="18735" y="2599"/>
                </a:lnTo>
                <a:lnTo>
                  <a:pt x="18755" y="2644"/>
                </a:lnTo>
                <a:lnTo>
                  <a:pt x="18773" y="2666"/>
                </a:lnTo>
                <a:lnTo>
                  <a:pt x="18792" y="2680"/>
                </a:lnTo>
                <a:lnTo>
                  <a:pt x="18900" y="2707"/>
                </a:lnTo>
                <a:lnTo>
                  <a:pt x="19099" y="2802"/>
                </a:lnTo>
                <a:lnTo>
                  <a:pt x="19232" y="2834"/>
                </a:lnTo>
                <a:lnTo>
                  <a:pt x="19259" y="2846"/>
                </a:lnTo>
                <a:lnTo>
                  <a:pt x="19270" y="2857"/>
                </a:lnTo>
                <a:lnTo>
                  <a:pt x="19257" y="2879"/>
                </a:lnTo>
                <a:lnTo>
                  <a:pt x="19126" y="2972"/>
                </a:lnTo>
                <a:lnTo>
                  <a:pt x="19086" y="3010"/>
                </a:lnTo>
                <a:lnTo>
                  <a:pt x="19065" y="3062"/>
                </a:lnTo>
                <a:lnTo>
                  <a:pt x="19069" y="3088"/>
                </a:lnTo>
                <a:lnTo>
                  <a:pt x="19079" y="3118"/>
                </a:lnTo>
                <a:lnTo>
                  <a:pt x="19091" y="3145"/>
                </a:lnTo>
                <a:lnTo>
                  <a:pt x="19109" y="3204"/>
                </a:lnTo>
                <a:lnTo>
                  <a:pt x="19120" y="3286"/>
                </a:lnTo>
                <a:lnTo>
                  <a:pt x="19110" y="3307"/>
                </a:lnTo>
                <a:lnTo>
                  <a:pt x="19085" y="3319"/>
                </a:lnTo>
                <a:lnTo>
                  <a:pt x="18951" y="3307"/>
                </a:lnTo>
                <a:lnTo>
                  <a:pt x="18763" y="3363"/>
                </a:lnTo>
                <a:lnTo>
                  <a:pt x="18801" y="3468"/>
                </a:lnTo>
                <a:lnTo>
                  <a:pt x="18860" y="3602"/>
                </a:lnTo>
                <a:lnTo>
                  <a:pt x="18871" y="3637"/>
                </a:lnTo>
                <a:lnTo>
                  <a:pt x="18880" y="3687"/>
                </a:lnTo>
                <a:lnTo>
                  <a:pt x="18882" y="3721"/>
                </a:lnTo>
                <a:lnTo>
                  <a:pt x="18879" y="3752"/>
                </a:lnTo>
                <a:lnTo>
                  <a:pt x="18869" y="3777"/>
                </a:lnTo>
                <a:lnTo>
                  <a:pt x="18856" y="3803"/>
                </a:lnTo>
                <a:lnTo>
                  <a:pt x="18845" y="3821"/>
                </a:lnTo>
                <a:lnTo>
                  <a:pt x="18819" y="3875"/>
                </a:lnTo>
                <a:lnTo>
                  <a:pt x="18814" y="3905"/>
                </a:lnTo>
                <a:lnTo>
                  <a:pt x="18828" y="3914"/>
                </a:lnTo>
                <a:lnTo>
                  <a:pt x="18857" y="3912"/>
                </a:lnTo>
                <a:lnTo>
                  <a:pt x="18928" y="3888"/>
                </a:lnTo>
                <a:lnTo>
                  <a:pt x="19020" y="3875"/>
                </a:lnTo>
                <a:lnTo>
                  <a:pt x="19097" y="3882"/>
                </a:lnTo>
                <a:lnTo>
                  <a:pt x="19218" y="3866"/>
                </a:lnTo>
                <a:lnTo>
                  <a:pt x="19646" y="3927"/>
                </a:lnTo>
                <a:lnTo>
                  <a:pt x="19690" y="3956"/>
                </a:lnTo>
                <a:lnTo>
                  <a:pt x="19711" y="3987"/>
                </a:lnTo>
                <a:lnTo>
                  <a:pt x="19703" y="4034"/>
                </a:lnTo>
                <a:lnTo>
                  <a:pt x="19683" y="4091"/>
                </a:lnTo>
                <a:lnTo>
                  <a:pt x="19674" y="4121"/>
                </a:lnTo>
                <a:lnTo>
                  <a:pt x="19673" y="4144"/>
                </a:lnTo>
                <a:lnTo>
                  <a:pt x="19678" y="4169"/>
                </a:lnTo>
                <a:lnTo>
                  <a:pt x="19728" y="4223"/>
                </a:lnTo>
                <a:lnTo>
                  <a:pt x="19895" y="4296"/>
                </a:lnTo>
                <a:lnTo>
                  <a:pt x="19961" y="4394"/>
                </a:lnTo>
                <a:lnTo>
                  <a:pt x="19969" y="4454"/>
                </a:lnTo>
                <a:lnTo>
                  <a:pt x="19971" y="4494"/>
                </a:lnTo>
                <a:lnTo>
                  <a:pt x="19961" y="4522"/>
                </a:lnTo>
                <a:lnTo>
                  <a:pt x="19898" y="4639"/>
                </a:lnTo>
                <a:lnTo>
                  <a:pt x="19894" y="4655"/>
                </a:lnTo>
                <a:lnTo>
                  <a:pt x="19892" y="4675"/>
                </a:lnTo>
                <a:lnTo>
                  <a:pt x="19896" y="4710"/>
                </a:lnTo>
                <a:lnTo>
                  <a:pt x="19946" y="4869"/>
                </a:lnTo>
                <a:lnTo>
                  <a:pt x="20019" y="5047"/>
                </a:lnTo>
                <a:lnTo>
                  <a:pt x="20024" y="5071"/>
                </a:lnTo>
                <a:lnTo>
                  <a:pt x="20019" y="5109"/>
                </a:lnTo>
                <a:lnTo>
                  <a:pt x="20014" y="5131"/>
                </a:lnTo>
                <a:lnTo>
                  <a:pt x="20008" y="5149"/>
                </a:lnTo>
                <a:lnTo>
                  <a:pt x="19991" y="5178"/>
                </a:lnTo>
                <a:lnTo>
                  <a:pt x="19974" y="5199"/>
                </a:lnTo>
                <a:lnTo>
                  <a:pt x="19941" y="5230"/>
                </a:lnTo>
                <a:lnTo>
                  <a:pt x="19905" y="5253"/>
                </a:lnTo>
                <a:lnTo>
                  <a:pt x="19896" y="5263"/>
                </a:lnTo>
                <a:lnTo>
                  <a:pt x="19893" y="5272"/>
                </a:lnTo>
                <a:lnTo>
                  <a:pt x="19892" y="5283"/>
                </a:lnTo>
                <a:lnTo>
                  <a:pt x="19894" y="5300"/>
                </a:lnTo>
                <a:lnTo>
                  <a:pt x="19895" y="5324"/>
                </a:lnTo>
                <a:lnTo>
                  <a:pt x="19890" y="5339"/>
                </a:lnTo>
                <a:lnTo>
                  <a:pt x="19881" y="5355"/>
                </a:lnTo>
                <a:lnTo>
                  <a:pt x="19867" y="5367"/>
                </a:lnTo>
                <a:lnTo>
                  <a:pt x="19859" y="5379"/>
                </a:lnTo>
                <a:lnTo>
                  <a:pt x="19885" y="5407"/>
                </a:lnTo>
                <a:lnTo>
                  <a:pt x="19939" y="5445"/>
                </a:lnTo>
                <a:lnTo>
                  <a:pt x="20091" y="5522"/>
                </a:lnTo>
                <a:lnTo>
                  <a:pt x="20146" y="5535"/>
                </a:lnTo>
                <a:lnTo>
                  <a:pt x="20173" y="5524"/>
                </a:lnTo>
                <a:lnTo>
                  <a:pt x="20171" y="5503"/>
                </a:lnTo>
                <a:lnTo>
                  <a:pt x="20173" y="5488"/>
                </a:lnTo>
                <a:lnTo>
                  <a:pt x="20177" y="5476"/>
                </a:lnTo>
                <a:lnTo>
                  <a:pt x="20187" y="5456"/>
                </a:lnTo>
                <a:lnTo>
                  <a:pt x="20198" y="5440"/>
                </a:lnTo>
                <a:lnTo>
                  <a:pt x="20212" y="5427"/>
                </a:lnTo>
                <a:lnTo>
                  <a:pt x="20235" y="5413"/>
                </a:lnTo>
                <a:lnTo>
                  <a:pt x="20260" y="5405"/>
                </a:lnTo>
                <a:lnTo>
                  <a:pt x="20291" y="5401"/>
                </a:lnTo>
                <a:lnTo>
                  <a:pt x="20316" y="5402"/>
                </a:lnTo>
                <a:lnTo>
                  <a:pt x="20546" y="5510"/>
                </a:lnTo>
                <a:lnTo>
                  <a:pt x="20554" y="5533"/>
                </a:lnTo>
                <a:lnTo>
                  <a:pt x="20545" y="5588"/>
                </a:lnTo>
                <a:lnTo>
                  <a:pt x="20479" y="5860"/>
                </a:lnTo>
                <a:lnTo>
                  <a:pt x="20469" y="5880"/>
                </a:lnTo>
                <a:lnTo>
                  <a:pt x="20446" y="5921"/>
                </a:lnTo>
                <a:lnTo>
                  <a:pt x="20420" y="5950"/>
                </a:lnTo>
                <a:lnTo>
                  <a:pt x="20377" y="5992"/>
                </a:lnTo>
                <a:lnTo>
                  <a:pt x="20362" y="6011"/>
                </a:lnTo>
                <a:lnTo>
                  <a:pt x="20374" y="6021"/>
                </a:lnTo>
                <a:lnTo>
                  <a:pt x="20410" y="6023"/>
                </a:lnTo>
                <a:lnTo>
                  <a:pt x="20564" y="5997"/>
                </a:lnTo>
                <a:lnTo>
                  <a:pt x="20643" y="6002"/>
                </a:lnTo>
                <a:lnTo>
                  <a:pt x="20785" y="6073"/>
                </a:lnTo>
                <a:lnTo>
                  <a:pt x="20814" y="6121"/>
                </a:lnTo>
                <a:lnTo>
                  <a:pt x="20829" y="6152"/>
                </a:lnTo>
                <a:lnTo>
                  <a:pt x="20837" y="6175"/>
                </a:lnTo>
                <a:lnTo>
                  <a:pt x="20848" y="6223"/>
                </a:lnTo>
                <a:lnTo>
                  <a:pt x="20859" y="6297"/>
                </a:lnTo>
                <a:lnTo>
                  <a:pt x="20846" y="6408"/>
                </a:lnTo>
                <a:lnTo>
                  <a:pt x="20761" y="6666"/>
                </a:lnTo>
                <a:lnTo>
                  <a:pt x="20822" y="6681"/>
                </a:lnTo>
                <a:lnTo>
                  <a:pt x="20884" y="6666"/>
                </a:lnTo>
                <a:lnTo>
                  <a:pt x="20990" y="6619"/>
                </a:lnTo>
                <a:lnTo>
                  <a:pt x="21022" y="6614"/>
                </a:lnTo>
                <a:lnTo>
                  <a:pt x="21290" y="6625"/>
                </a:lnTo>
                <a:lnTo>
                  <a:pt x="21427" y="6603"/>
                </a:lnTo>
                <a:lnTo>
                  <a:pt x="21488" y="6579"/>
                </a:lnTo>
                <a:lnTo>
                  <a:pt x="21526" y="6559"/>
                </a:lnTo>
                <a:lnTo>
                  <a:pt x="21558" y="6547"/>
                </a:lnTo>
                <a:lnTo>
                  <a:pt x="21575" y="6555"/>
                </a:lnTo>
                <a:lnTo>
                  <a:pt x="21595" y="6576"/>
                </a:lnTo>
                <a:lnTo>
                  <a:pt x="21578" y="6636"/>
                </a:lnTo>
                <a:lnTo>
                  <a:pt x="21564" y="6671"/>
                </a:lnTo>
                <a:lnTo>
                  <a:pt x="21533" y="6723"/>
                </a:lnTo>
                <a:lnTo>
                  <a:pt x="21477" y="6797"/>
                </a:lnTo>
                <a:lnTo>
                  <a:pt x="21468" y="6819"/>
                </a:lnTo>
                <a:lnTo>
                  <a:pt x="21471" y="6842"/>
                </a:lnTo>
                <a:lnTo>
                  <a:pt x="21493" y="6874"/>
                </a:lnTo>
                <a:lnTo>
                  <a:pt x="21524" y="6876"/>
                </a:lnTo>
                <a:lnTo>
                  <a:pt x="21573" y="6896"/>
                </a:lnTo>
                <a:lnTo>
                  <a:pt x="21593" y="6909"/>
                </a:lnTo>
                <a:lnTo>
                  <a:pt x="21600" y="6925"/>
                </a:lnTo>
                <a:lnTo>
                  <a:pt x="21597" y="6939"/>
                </a:lnTo>
                <a:lnTo>
                  <a:pt x="21555" y="6985"/>
                </a:lnTo>
                <a:lnTo>
                  <a:pt x="21545" y="7015"/>
                </a:lnTo>
                <a:lnTo>
                  <a:pt x="21540" y="7064"/>
                </a:lnTo>
                <a:lnTo>
                  <a:pt x="21546" y="7166"/>
                </a:lnTo>
                <a:lnTo>
                  <a:pt x="21539" y="7245"/>
                </a:lnTo>
                <a:lnTo>
                  <a:pt x="21504" y="7370"/>
                </a:lnTo>
                <a:lnTo>
                  <a:pt x="21448" y="7515"/>
                </a:lnTo>
                <a:lnTo>
                  <a:pt x="21430" y="7547"/>
                </a:lnTo>
                <a:lnTo>
                  <a:pt x="21397" y="7591"/>
                </a:lnTo>
                <a:lnTo>
                  <a:pt x="21363" y="7622"/>
                </a:lnTo>
                <a:lnTo>
                  <a:pt x="21285" y="7671"/>
                </a:lnTo>
                <a:lnTo>
                  <a:pt x="21268" y="7685"/>
                </a:lnTo>
                <a:lnTo>
                  <a:pt x="21260" y="7696"/>
                </a:lnTo>
                <a:lnTo>
                  <a:pt x="21255" y="7720"/>
                </a:lnTo>
                <a:lnTo>
                  <a:pt x="21247" y="7763"/>
                </a:lnTo>
                <a:lnTo>
                  <a:pt x="21236" y="7789"/>
                </a:lnTo>
                <a:lnTo>
                  <a:pt x="21224" y="7814"/>
                </a:lnTo>
                <a:lnTo>
                  <a:pt x="21206" y="7837"/>
                </a:lnTo>
                <a:lnTo>
                  <a:pt x="21193" y="7848"/>
                </a:lnTo>
                <a:lnTo>
                  <a:pt x="21182" y="7862"/>
                </a:lnTo>
                <a:lnTo>
                  <a:pt x="21175" y="7877"/>
                </a:lnTo>
                <a:lnTo>
                  <a:pt x="21167" y="7921"/>
                </a:lnTo>
                <a:lnTo>
                  <a:pt x="21166" y="7975"/>
                </a:lnTo>
                <a:lnTo>
                  <a:pt x="21168" y="8041"/>
                </a:lnTo>
                <a:lnTo>
                  <a:pt x="21186" y="8159"/>
                </a:lnTo>
                <a:lnTo>
                  <a:pt x="21190" y="8205"/>
                </a:lnTo>
                <a:lnTo>
                  <a:pt x="21187" y="8235"/>
                </a:lnTo>
                <a:lnTo>
                  <a:pt x="21167" y="8260"/>
                </a:lnTo>
                <a:lnTo>
                  <a:pt x="21156" y="8280"/>
                </a:lnTo>
                <a:lnTo>
                  <a:pt x="21152" y="8316"/>
                </a:lnTo>
                <a:lnTo>
                  <a:pt x="21154" y="8360"/>
                </a:lnTo>
                <a:lnTo>
                  <a:pt x="21168" y="8430"/>
                </a:lnTo>
                <a:lnTo>
                  <a:pt x="21161" y="8466"/>
                </a:lnTo>
                <a:lnTo>
                  <a:pt x="21147" y="8489"/>
                </a:lnTo>
                <a:lnTo>
                  <a:pt x="21107" y="8516"/>
                </a:lnTo>
                <a:lnTo>
                  <a:pt x="21090" y="8532"/>
                </a:lnTo>
                <a:lnTo>
                  <a:pt x="21077" y="8556"/>
                </a:lnTo>
                <a:lnTo>
                  <a:pt x="21068" y="8591"/>
                </a:lnTo>
                <a:lnTo>
                  <a:pt x="21063" y="8643"/>
                </a:lnTo>
                <a:lnTo>
                  <a:pt x="21063" y="8695"/>
                </a:lnTo>
                <a:lnTo>
                  <a:pt x="21067" y="8731"/>
                </a:lnTo>
                <a:lnTo>
                  <a:pt x="21075" y="8760"/>
                </a:lnTo>
                <a:lnTo>
                  <a:pt x="21085" y="8782"/>
                </a:lnTo>
                <a:lnTo>
                  <a:pt x="21101" y="8799"/>
                </a:lnTo>
                <a:lnTo>
                  <a:pt x="21190" y="8802"/>
                </a:lnTo>
                <a:lnTo>
                  <a:pt x="21468" y="8714"/>
                </a:lnTo>
                <a:lnTo>
                  <a:pt x="21373" y="8886"/>
                </a:lnTo>
                <a:lnTo>
                  <a:pt x="21334" y="8930"/>
                </a:lnTo>
                <a:lnTo>
                  <a:pt x="20905" y="9076"/>
                </a:lnTo>
                <a:lnTo>
                  <a:pt x="20852" y="9108"/>
                </a:lnTo>
                <a:lnTo>
                  <a:pt x="20828" y="9131"/>
                </a:lnTo>
                <a:lnTo>
                  <a:pt x="20832" y="9145"/>
                </a:lnTo>
                <a:lnTo>
                  <a:pt x="20853" y="9167"/>
                </a:lnTo>
                <a:lnTo>
                  <a:pt x="20865" y="9178"/>
                </a:lnTo>
                <a:lnTo>
                  <a:pt x="20942" y="9232"/>
                </a:lnTo>
                <a:lnTo>
                  <a:pt x="20952" y="9242"/>
                </a:lnTo>
                <a:lnTo>
                  <a:pt x="20958" y="9255"/>
                </a:lnTo>
                <a:lnTo>
                  <a:pt x="20959" y="9270"/>
                </a:lnTo>
                <a:lnTo>
                  <a:pt x="20959" y="9285"/>
                </a:lnTo>
                <a:lnTo>
                  <a:pt x="20955" y="9300"/>
                </a:lnTo>
                <a:lnTo>
                  <a:pt x="20931" y="9358"/>
                </a:lnTo>
                <a:lnTo>
                  <a:pt x="20921" y="9389"/>
                </a:lnTo>
                <a:lnTo>
                  <a:pt x="20910" y="9434"/>
                </a:lnTo>
                <a:lnTo>
                  <a:pt x="20892" y="9486"/>
                </a:lnTo>
                <a:lnTo>
                  <a:pt x="20890" y="9501"/>
                </a:lnTo>
                <a:lnTo>
                  <a:pt x="20887" y="9516"/>
                </a:lnTo>
                <a:lnTo>
                  <a:pt x="20870" y="9578"/>
                </a:lnTo>
                <a:lnTo>
                  <a:pt x="20845" y="9650"/>
                </a:lnTo>
                <a:lnTo>
                  <a:pt x="20818" y="9694"/>
                </a:lnTo>
                <a:lnTo>
                  <a:pt x="20786" y="9733"/>
                </a:lnTo>
                <a:lnTo>
                  <a:pt x="20724" y="9789"/>
                </a:lnTo>
                <a:lnTo>
                  <a:pt x="20696" y="9831"/>
                </a:lnTo>
                <a:lnTo>
                  <a:pt x="20672" y="9879"/>
                </a:lnTo>
                <a:lnTo>
                  <a:pt x="20646" y="9951"/>
                </a:lnTo>
                <a:lnTo>
                  <a:pt x="20627" y="9984"/>
                </a:lnTo>
                <a:lnTo>
                  <a:pt x="20607" y="10008"/>
                </a:lnTo>
                <a:lnTo>
                  <a:pt x="20528" y="10054"/>
                </a:lnTo>
                <a:lnTo>
                  <a:pt x="20453" y="10124"/>
                </a:lnTo>
                <a:lnTo>
                  <a:pt x="20408" y="10159"/>
                </a:lnTo>
                <a:lnTo>
                  <a:pt x="20345" y="10179"/>
                </a:lnTo>
                <a:lnTo>
                  <a:pt x="20228" y="10255"/>
                </a:lnTo>
                <a:lnTo>
                  <a:pt x="20199" y="10282"/>
                </a:lnTo>
                <a:lnTo>
                  <a:pt x="20177" y="10308"/>
                </a:lnTo>
                <a:lnTo>
                  <a:pt x="20163" y="10341"/>
                </a:lnTo>
                <a:lnTo>
                  <a:pt x="20153" y="10374"/>
                </a:lnTo>
                <a:lnTo>
                  <a:pt x="20144" y="10409"/>
                </a:lnTo>
                <a:lnTo>
                  <a:pt x="20142" y="10424"/>
                </a:lnTo>
                <a:lnTo>
                  <a:pt x="20142" y="10452"/>
                </a:lnTo>
                <a:lnTo>
                  <a:pt x="20143" y="10478"/>
                </a:lnTo>
                <a:lnTo>
                  <a:pt x="20142" y="10491"/>
                </a:lnTo>
                <a:lnTo>
                  <a:pt x="20139" y="10513"/>
                </a:lnTo>
                <a:lnTo>
                  <a:pt x="20134" y="10539"/>
                </a:lnTo>
                <a:lnTo>
                  <a:pt x="20120" y="10587"/>
                </a:lnTo>
                <a:lnTo>
                  <a:pt x="20106" y="10604"/>
                </a:lnTo>
                <a:lnTo>
                  <a:pt x="20092" y="10612"/>
                </a:lnTo>
                <a:lnTo>
                  <a:pt x="20023" y="10595"/>
                </a:lnTo>
                <a:lnTo>
                  <a:pt x="19992" y="10609"/>
                </a:lnTo>
                <a:lnTo>
                  <a:pt x="19780" y="10781"/>
                </a:lnTo>
                <a:lnTo>
                  <a:pt x="19755" y="10787"/>
                </a:lnTo>
                <a:lnTo>
                  <a:pt x="19708" y="10787"/>
                </a:lnTo>
                <a:lnTo>
                  <a:pt x="19485" y="10742"/>
                </a:lnTo>
                <a:lnTo>
                  <a:pt x="19372" y="10643"/>
                </a:lnTo>
                <a:lnTo>
                  <a:pt x="19343" y="10603"/>
                </a:lnTo>
                <a:lnTo>
                  <a:pt x="19340" y="10589"/>
                </a:lnTo>
                <a:lnTo>
                  <a:pt x="19339" y="10574"/>
                </a:lnTo>
                <a:lnTo>
                  <a:pt x="19347" y="10475"/>
                </a:lnTo>
                <a:lnTo>
                  <a:pt x="19349" y="10462"/>
                </a:lnTo>
                <a:lnTo>
                  <a:pt x="19353" y="10442"/>
                </a:lnTo>
                <a:lnTo>
                  <a:pt x="19341" y="10348"/>
                </a:lnTo>
                <a:lnTo>
                  <a:pt x="19305" y="10294"/>
                </a:lnTo>
                <a:lnTo>
                  <a:pt x="19283" y="10270"/>
                </a:lnTo>
                <a:lnTo>
                  <a:pt x="19261" y="10261"/>
                </a:lnTo>
                <a:lnTo>
                  <a:pt x="19232" y="10263"/>
                </a:lnTo>
                <a:lnTo>
                  <a:pt x="19219" y="10265"/>
                </a:lnTo>
                <a:lnTo>
                  <a:pt x="19132" y="10220"/>
                </a:lnTo>
                <a:lnTo>
                  <a:pt x="19015" y="10128"/>
                </a:lnTo>
                <a:lnTo>
                  <a:pt x="18962" y="10102"/>
                </a:lnTo>
                <a:lnTo>
                  <a:pt x="18927" y="10091"/>
                </a:lnTo>
                <a:lnTo>
                  <a:pt x="18831" y="10142"/>
                </a:lnTo>
                <a:lnTo>
                  <a:pt x="18584" y="10208"/>
                </a:lnTo>
                <a:lnTo>
                  <a:pt x="18274" y="10368"/>
                </a:lnTo>
                <a:lnTo>
                  <a:pt x="18251" y="10395"/>
                </a:lnTo>
                <a:lnTo>
                  <a:pt x="18242" y="10415"/>
                </a:lnTo>
                <a:lnTo>
                  <a:pt x="18234" y="10439"/>
                </a:lnTo>
                <a:lnTo>
                  <a:pt x="18225" y="10481"/>
                </a:lnTo>
                <a:lnTo>
                  <a:pt x="18225" y="10508"/>
                </a:lnTo>
                <a:lnTo>
                  <a:pt x="18230" y="10527"/>
                </a:lnTo>
                <a:lnTo>
                  <a:pt x="18238" y="10543"/>
                </a:lnTo>
                <a:lnTo>
                  <a:pt x="18290" y="10618"/>
                </a:lnTo>
                <a:lnTo>
                  <a:pt x="18298" y="10634"/>
                </a:lnTo>
                <a:lnTo>
                  <a:pt x="18312" y="10670"/>
                </a:lnTo>
                <a:lnTo>
                  <a:pt x="18322" y="10713"/>
                </a:lnTo>
                <a:lnTo>
                  <a:pt x="18333" y="10805"/>
                </a:lnTo>
                <a:lnTo>
                  <a:pt x="18335" y="10824"/>
                </a:lnTo>
                <a:lnTo>
                  <a:pt x="18332" y="10916"/>
                </a:lnTo>
                <a:lnTo>
                  <a:pt x="18334" y="10938"/>
                </a:lnTo>
                <a:lnTo>
                  <a:pt x="18338" y="10952"/>
                </a:lnTo>
                <a:lnTo>
                  <a:pt x="18347" y="10962"/>
                </a:lnTo>
                <a:lnTo>
                  <a:pt x="18359" y="10967"/>
                </a:lnTo>
                <a:lnTo>
                  <a:pt x="18484" y="10986"/>
                </a:lnTo>
                <a:lnTo>
                  <a:pt x="18499" y="10995"/>
                </a:lnTo>
                <a:lnTo>
                  <a:pt x="18516" y="11010"/>
                </a:lnTo>
                <a:lnTo>
                  <a:pt x="18533" y="11041"/>
                </a:lnTo>
                <a:lnTo>
                  <a:pt x="18533" y="11076"/>
                </a:lnTo>
                <a:lnTo>
                  <a:pt x="18521" y="11118"/>
                </a:lnTo>
                <a:lnTo>
                  <a:pt x="18491" y="11199"/>
                </a:lnTo>
                <a:lnTo>
                  <a:pt x="18469" y="11231"/>
                </a:lnTo>
                <a:lnTo>
                  <a:pt x="18447" y="11248"/>
                </a:lnTo>
                <a:lnTo>
                  <a:pt x="18198" y="11261"/>
                </a:lnTo>
                <a:lnTo>
                  <a:pt x="18137" y="11285"/>
                </a:lnTo>
                <a:lnTo>
                  <a:pt x="17985" y="11403"/>
                </a:lnTo>
                <a:lnTo>
                  <a:pt x="17972" y="11409"/>
                </a:lnTo>
                <a:lnTo>
                  <a:pt x="17957" y="11411"/>
                </a:lnTo>
                <a:lnTo>
                  <a:pt x="17942" y="11411"/>
                </a:lnTo>
                <a:lnTo>
                  <a:pt x="17816" y="11370"/>
                </a:lnTo>
                <a:lnTo>
                  <a:pt x="17787" y="11355"/>
                </a:lnTo>
                <a:lnTo>
                  <a:pt x="17756" y="11347"/>
                </a:lnTo>
                <a:lnTo>
                  <a:pt x="17726" y="11342"/>
                </a:lnTo>
                <a:lnTo>
                  <a:pt x="17691" y="11342"/>
                </a:lnTo>
                <a:lnTo>
                  <a:pt x="17616" y="11355"/>
                </a:lnTo>
                <a:lnTo>
                  <a:pt x="17474" y="11403"/>
                </a:lnTo>
                <a:lnTo>
                  <a:pt x="17350" y="11421"/>
                </a:lnTo>
                <a:lnTo>
                  <a:pt x="17247" y="11416"/>
                </a:lnTo>
                <a:lnTo>
                  <a:pt x="17206" y="11426"/>
                </a:lnTo>
                <a:lnTo>
                  <a:pt x="17064" y="11493"/>
                </a:lnTo>
                <a:lnTo>
                  <a:pt x="16953" y="11521"/>
                </a:lnTo>
                <a:lnTo>
                  <a:pt x="16930" y="11535"/>
                </a:lnTo>
                <a:lnTo>
                  <a:pt x="16918" y="11548"/>
                </a:lnTo>
                <a:lnTo>
                  <a:pt x="16917" y="11566"/>
                </a:lnTo>
                <a:lnTo>
                  <a:pt x="16880" y="11631"/>
                </a:lnTo>
                <a:lnTo>
                  <a:pt x="16813" y="11670"/>
                </a:lnTo>
                <a:lnTo>
                  <a:pt x="16764" y="11711"/>
                </a:lnTo>
                <a:lnTo>
                  <a:pt x="16761" y="11724"/>
                </a:lnTo>
                <a:lnTo>
                  <a:pt x="16760" y="11738"/>
                </a:lnTo>
                <a:lnTo>
                  <a:pt x="16756" y="11752"/>
                </a:lnTo>
                <a:lnTo>
                  <a:pt x="16748" y="11781"/>
                </a:lnTo>
                <a:lnTo>
                  <a:pt x="16730" y="11805"/>
                </a:lnTo>
                <a:lnTo>
                  <a:pt x="16534" y="12008"/>
                </a:lnTo>
                <a:lnTo>
                  <a:pt x="16405" y="12181"/>
                </a:lnTo>
                <a:lnTo>
                  <a:pt x="16373" y="12240"/>
                </a:lnTo>
                <a:lnTo>
                  <a:pt x="16311" y="12378"/>
                </a:lnTo>
                <a:lnTo>
                  <a:pt x="16299" y="12414"/>
                </a:lnTo>
                <a:lnTo>
                  <a:pt x="16296" y="12433"/>
                </a:lnTo>
                <a:lnTo>
                  <a:pt x="16298" y="12447"/>
                </a:lnTo>
                <a:lnTo>
                  <a:pt x="16302" y="12460"/>
                </a:lnTo>
                <a:lnTo>
                  <a:pt x="16311" y="12473"/>
                </a:lnTo>
                <a:lnTo>
                  <a:pt x="16322" y="12485"/>
                </a:lnTo>
                <a:lnTo>
                  <a:pt x="16349" y="12508"/>
                </a:lnTo>
                <a:lnTo>
                  <a:pt x="16387" y="12536"/>
                </a:lnTo>
                <a:lnTo>
                  <a:pt x="16408" y="12557"/>
                </a:lnTo>
                <a:lnTo>
                  <a:pt x="16414" y="12570"/>
                </a:lnTo>
                <a:lnTo>
                  <a:pt x="16417" y="12583"/>
                </a:lnTo>
                <a:lnTo>
                  <a:pt x="16424" y="12622"/>
                </a:lnTo>
                <a:lnTo>
                  <a:pt x="16431" y="12654"/>
                </a:lnTo>
                <a:lnTo>
                  <a:pt x="16436" y="12667"/>
                </a:lnTo>
                <a:lnTo>
                  <a:pt x="16442" y="12681"/>
                </a:lnTo>
                <a:lnTo>
                  <a:pt x="16451" y="12693"/>
                </a:lnTo>
                <a:lnTo>
                  <a:pt x="16463" y="12704"/>
                </a:lnTo>
                <a:lnTo>
                  <a:pt x="16489" y="12716"/>
                </a:lnTo>
                <a:lnTo>
                  <a:pt x="16545" y="12726"/>
                </a:lnTo>
                <a:lnTo>
                  <a:pt x="16574" y="12725"/>
                </a:lnTo>
                <a:lnTo>
                  <a:pt x="16591" y="12720"/>
                </a:lnTo>
                <a:lnTo>
                  <a:pt x="16607" y="12710"/>
                </a:lnTo>
                <a:lnTo>
                  <a:pt x="16621" y="12691"/>
                </a:lnTo>
                <a:lnTo>
                  <a:pt x="16652" y="12626"/>
                </a:lnTo>
                <a:lnTo>
                  <a:pt x="16658" y="12619"/>
                </a:lnTo>
                <a:lnTo>
                  <a:pt x="16667" y="12610"/>
                </a:lnTo>
                <a:lnTo>
                  <a:pt x="16680" y="12601"/>
                </a:lnTo>
                <a:lnTo>
                  <a:pt x="16710" y="12591"/>
                </a:lnTo>
                <a:lnTo>
                  <a:pt x="16833" y="12580"/>
                </a:lnTo>
                <a:lnTo>
                  <a:pt x="16954" y="12543"/>
                </a:lnTo>
                <a:lnTo>
                  <a:pt x="17086" y="12444"/>
                </a:lnTo>
                <a:lnTo>
                  <a:pt x="17114" y="12430"/>
                </a:lnTo>
                <a:lnTo>
                  <a:pt x="17141" y="12424"/>
                </a:lnTo>
                <a:lnTo>
                  <a:pt x="17154" y="12429"/>
                </a:lnTo>
                <a:lnTo>
                  <a:pt x="17167" y="12436"/>
                </a:lnTo>
                <a:lnTo>
                  <a:pt x="17176" y="12448"/>
                </a:lnTo>
                <a:lnTo>
                  <a:pt x="17182" y="12461"/>
                </a:lnTo>
                <a:lnTo>
                  <a:pt x="17185" y="12476"/>
                </a:lnTo>
                <a:lnTo>
                  <a:pt x="17182" y="12492"/>
                </a:lnTo>
                <a:lnTo>
                  <a:pt x="17160" y="12558"/>
                </a:lnTo>
                <a:lnTo>
                  <a:pt x="17158" y="12570"/>
                </a:lnTo>
                <a:lnTo>
                  <a:pt x="17160" y="12581"/>
                </a:lnTo>
                <a:lnTo>
                  <a:pt x="17171" y="12588"/>
                </a:lnTo>
                <a:lnTo>
                  <a:pt x="17217" y="12613"/>
                </a:lnTo>
                <a:lnTo>
                  <a:pt x="17226" y="12625"/>
                </a:lnTo>
                <a:lnTo>
                  <a:pt x="17230" y="12633"/>
                </a:lnTo>
                <a:lnTo>
                  <a:pt x="17260" y="12758"/>
                </a:lnTo>
                <a:lnTo>
                  <a:pt x="17266" y="12790"/>
                </a:lnTo>
                <a:lnTo>
                  <a:pt x="17268" y="12809"/>
                </a:lnTo>
                <a:lnTo>
                  <a:pt x="17304" y="12973"/>
                </a:lnTo>
                <a:lnTo>
                  <a:pt x="17309" y="13017"/>
                </a:lnTo>
                <a:lnTo>
                  <a:pt x="17333" y="13134"/>
                </a:lnTo>
                <a:lnTo>
                  <a:pt x="17336" y="13147"/>
                </a:lnTo>
                <a:lnTo>
                  <a:pt x="17339" y="13159"/>
                </a:lnTo>
                <a:lnTo>
                  <a:pt x="17349" y="13212"/>
                </a:lnTo>
                <a:lnTo>
                  <a:pt x="17352" y="13239"/>
                </a:lnTo>
                <a:lnTo>
                  <a:pt x="17354" y="13273"/>
                </a:lnTo>
                <a:lnTo>
                  <a:pt x="17352" y="13335"/>
                </a:lnTo>
                <a:lnTo>
                  <a:pt x="17348" y="13365"/>
                </a:lnTo>
                <a:lnTo>
                  <a:pt x="17340" y="13385"/>
                </a:lnTo>
                <a:lnTo>
                  <a:pt x="17147" y="13606"/>
                </a:lnTo>
                <a:lnTo>
                  <a:pt x="17027" y="13774"/>
                </a:lnTo>
                <a:lnTo>
                  <a:pt x="17015" y="13797"/>
                </a:lnTo>
                <a:lnTo>
                  <a:pt x="17014" y="13810"/>
                </a:lnTo>
                <a:lnTo>
                  <a:pt x="17014" y="13823"/>
                </a:lnTo>
                <a:lnTo>
                  <a:pt x="17016" y="13837"/>
                </a:lnTo>
                <a:lnTo>
                  <a:pt x="17022" y="13850"/>
                </a:lnTo>
                <a:lnTo>
                  <a:pt x="17073" y="13936"/>
                </a:lnTo>
                <a:lnTo>
                  <a:pt x="17081" y="13962"/>
                </a:lnTo>
                <a:lnTo>
                  <a:pt x="17084" y="14009"/>
                </a:lnTo>
                <a:lnTo>
                  <a:pt x="17078" y="14033"/>
                </a:lnTo>
                <a:lnTo>
                  <a:pt x="17067" y="14048"/>
                </a:lnTo>
                <a:lnTo>
                  <a:pt x="16914" y="14133"/>
                </a:lnTo>
                <a:lnTo>
                  <a:pt x="16836" y="14199"/>
                </a:lnTo>
                <a:lnTo>
                  <a:pt x="16822" y="14207"/>
                </a:lnTo>
                <a:lnTo>
                  <a:pt x="16806" y="14210"/>
                </a:lnTo>
                <a:lnTo>
                  <a:pt x="16791" y="14208"/>
                </a:lnTo>
                <a:lnTo>
                  <a:pt x="16604" y="14157"/>
                </a:lnTo>
                <a:lnTo>
                  <a:pt x="15991" y="14160"/>
                </a:lnTo>
                <a:lnTo>
                  <a:pt x="15967" y="14241"/>
                </a:lnTo>
                <a:lnTo>
                  <a:pt x="15988" y="14288"/>
                </a:lnTo>
                <a:lnTo>
                  <a:pt x="16012" y="14325"/>
                </a:lnTo>
                <a:lnTo>
                  <a:pt x="16053" y="14412"/>
                </a:lnTo>
                <a:lnTo>
                  <a:pt x="16068" y="14452"/>
                </a:lnTo>
                <a:lnTo>
                  <a:pt x="16072" y="14482"/>
                </a:lnTo>
                <a:lnTo>
                  <a:pt x="16058" y="14522"/>
                </a:lnTo>
                <a:lnTo>
                  <a:pt x="16053" y="14579"/>
                </a:lnTo>
                <a:lnTo>
                  <a:pt x="16063" y="14641"/>
                </a:lnTo>
                <a:lnTo>
                  <a:pt x="16098" y="14773"/>
                </a:lnTo>
                <a:lnTo>
                  <a:pt x="16109" y="14828"/>
                </a:lnTo>
                <a:lnTo>
                  <a:pt x="16112" y="14867"/>
                </a:lnTo>
                <a:lnTo>
                  <a:pt x="16072" y="14938"/>
                </a:lnTo>
                <a:lnTo>
                  <a:pt x="16008" y="15015"/>
                </a:lnTo>
                <a:lnTo>
                  <a:pt x="16000" y="15031"/>
                </a:lnTo>
                <a:lnTo>
                  <a:pt x="15981" y="15072"/>
                </a:lnTo>
                <a:lnTo>
                  <a:pt x="15960" y="15131"/>
                </a:lnTo>
                <a:lnTo>
                  <a:pt x="15931" y="15190"/>
                </a:lnTo>
                <a:lnTo>
                  <a:pt x="15917" y="15229"/>
                </a:lnTo>
                <a:lnTo>
                  <a:pt x="15909" y="15246"/>
                </a:lnTo>
                <a:lnTo>
                  <a:pt x="15901" y="15259"/>
                </a:lnTo>
                <a:lnTo>
                  <a:pt x="15888" y="15268"/>
                </a:lnTo>
                <a:lnTo>
                  <a:pt x="15874" y="15273"/>
                </a:lnTo>
                <a:lnTo>
                  <a:pt x="15826" y="15284"/>
                </a:lnTo>
                <a:lnTo>
                  <a:pt x="15787" y="15330"/>
                </a:lnTo>
                <a:lnTo>
                  <a:pt x="15712" y="15506"/>
                </a:lnTo>
                <a:lnTo>
                  <a:pt x="15662" y="15614"/>
                </a:lnTo>
                <a:lnTo>
                  <a:pt x="15658" y="15635"/>
                </a:lnTo>
                <a:lnTo>
                  <a:pt x="15654" y="15684"/>
                </a:lnTo>
                <a:lnTo>
                  <a:pt x="15653" y="15837"/>
                </a:lnTo>
                <a:lnTo>
                  <a:pt x="15641" y="15876"/>
                </a:lnTo>
                <a:lnTo>
                  <a:pt x="15627" y="15898"/>
                </a:lnTo>
                <a:lnTo>
                  <a:pt x="15612" y="15898"/>
                </a:lnTo>
                <a:lnTo>
                  <a:pt x="15544" y="15880"/>
                </a:lnTo>
                <a:lnTo>
                  <a:pt x="15509" y="15883"/>
                </a:lnTo>
                <a:lnTo>
                  <a:pt x="15407" y="15954"/>
                </a:lnTo>
                <a:lnTo>
                  <a:pt x="15249" y="16113"/>
                </a:lnTo>
                <a:lnTo>
                  <a:pt x="15227" y="16147"/>
                </a:lnTo>
                <a:lnTo>
                  <a:pt x="15231" y="16195"/>
                </a:lnTo>
                <a:lnTo>
                  <a:pt x="15232" y="16241"/>
                </a:lnTo>
                <a:lnTo>
                  <a:pt x="15225" y="16264"/>
                </a:lnTo>
                <a:lnTo>
                  <a:pt x="15214" y="16280"/>
                </a:lnTo>
                <a:lnTo>
                  <a:pt x="15091" y="16381"/>
                </a:lnTo>
                <a:lnTo>
                  <a:pt x="15057" y="16400"/>
                </a:lnTo>
                <a:lnTo>
                  <a:pt x="15030" y="16411"/>
                </a:lnTo>
                <a:lnTo>
                  <a:pt x="14953" y="16412"/>
                </a:lnTo>
                <a:lnTo>
                  <a:pt x="14866" y="16428"/>
                </a:lnTo>
                <a:lnTo>
                  <a:pt x="14767" y="16409"/>
                </a:lnTo>
                <a:lnTo>
                  <a:pt x="14733" y="16383"/>
                </a:lnTo>
                <a:lnTo>
                  <a:pt x="14683" y="16257"/>
                </a:lnTo>
                <a:lnTo>
                  <a:pt x="14667" y="16236"/>
                </a:lnTo>
                <a:lnTo>
                  <a:pt x="14644" y="16224"/>
                </a:lnTo>
                <a:lnTo>
                  <a:pt x="14572" y="16228"/>
                </a:lnTo>
                <a:lnTo>
                  <a:pt x="14548" y="16238"/>
                </a:lnTo>
                <a:lnTo>
                  <a:pt x="14530" y="16250"/>
                </a:lnTo>
                <a:lnTo>
                  <a:pt x="14458" y="16345"/>
                </a:lnTo>
                <a:lnTo>
                  <a:pt x="14200" y="16585"/>
                </a:lnTo>
                <a:lnTo>
                  <a:pt x="14187" y="16600"/>
                </a:lnTo>
                <a:lnTo>
                  <a:pt x="14161" y="16644"/>
                </a:lnTo>
                <a:lnTo>
                  <a:pt x="14148" y="16660"/>
                </a:lnTo>
                <a:lnTo>
                  <a:pt x="14032" y="16746"/>
                </a:lnTo>
                <a:lnTo>
                  <a:pt x="14021" y="16758"/>
                </a:lnTo>
                <a:lnTo>
                  <a:pt x="14015" y="16772"/>
                </a:lnTo>
                <a:lnTo>
                  <a:pt x="13972" y="16896"/>
                </a:lnTo>
                <a:lnTo>
                  <a:pt x="13685" y="17153"/>
                </a:lnTo>
                <a:lnTo>
                  <a:pt x="13654" y="17188"/>
                </a:lnTo>
                <a:lnTo>
                  <a:pt x="13650" y="17201"/>
                </a:lnTo>
                <a:lnTo>
                  <a:pt x="13647" y="17217"/>
                </a:lnTo>
                <a:lnTo>
                  <a:pt x="13647" y="17231"/>
                </a:lnTo>
                <a:lnTo>
                  <a:pt x="13651" y="17243"/>
                </a:lnTo>
                <a:lnTo>
                  <a:pt x="13658" y="17254"/>
                </a:lnTo>
                <a:lnTo>
                  <a:pt x="13671" y="17264"/>
                </a:lnTo>
                <a:lnTo>
                  <a:pt x="13683" y="17271"/>
                </a:lnTo>
                <a:lnTo>
                  <a:pt x="13694" y="17280"/>
                </a:lnTo>
                <a:lnTo>
                  <a:pt x="13701" y="17292"/>
                </a:lnTo>
                <a:lnTo>
                  <a:pt x="13703" y="17305"/>
                </a:lnTo>
                <a:lnTo>
                  <a:pt x="13700" y="17333"/>
                </a:lnTo>
                <a:lnTo>
                  <a:pt x="13701" y="17345"/>
                </a:lnTo>
                <a:lnTo>
                  <a:pt x="13707" y="17359"/>
                </a:lnTo>
                <a:lnTo>
                  <a:pt x="13719" y="17372"/>
                </a:lnTo>
                <a:lnTo>
                  <a:pt x="13853" y="17476"/>
                </a:lnTo>
                <a:lnTo>
                  <a:pt x="13879" y="17505"/>
                </a:lnTo>
                <a:lnTo>
                  <a:pt x="13888" y="17519"/>
                </a:lnTo>
                <a:lnTo>
                  <a:pt x="13895" y="17534"/>
                </a:lnTo>
                <a:lnTo>
                  <a:pt x="13899" y="17551"/>
                </a:lnTo>
                <a:lnTo>
                  <a:pt x="13900" y="17568"/>
                </a:lnTo>
                <a:lnTo>
                  <a:pt x="13866" y="17821"/>
                </a:lnTo>
                <a:lnTo>
                  <a:pt x="13851" y="17899"/>
                </a:lnTo>
                <a:lnTo>
                  <a:pt x="13836" y="17922"/>
                </a:lnTo>
                <a:lnTo>
                  <a:pt x="13817" y="17935"/>
                </a:lnTo>
                <a:lnTo>
                  <a:pt x="13756" y="17948"/>
                </a:lnTo>
                <a:lnTo>
                  <a:pt x="13730" y="17975"/>
                </a:lnTo>
                <a:lnTo>
                  <a:pt x="13713" y="17996"/>
                </a:lnTo>
                <a:lnTo>
                  <a:pt x="13656" y="18128"/>
                </a:lnTo>
                <a:lnTo>
                  <a:pt x="13490" y="18022"/>
                </a:lnTo>
                <a:lnTo>
                  <a:pt x="13423" y="18002"/>
                </a:lnTo>
                <a:lnTo>
                  <a:pt x="13387" y="18005"/>
                </a:lnTo>
                <a:lnTo>
                  <a:pt x="13238" y="18076"/>
                </a:lnTo>
                <a:lnTo>
                  <a:pt x="13206" y="18080"/>
                </a:lnTo>
                <a:lnTo>
                  <a:pt x="13188" y="18062"/>
                </a:lnTo>
                <a:lnTo>
                  <a:pt x="13178" y="17988"/>
                </a:lnTo>
                <a:lnTo>
                  <a:pt x="13165" y="17936"/>
                </a:lnTo>
                <a:lnTo>
                  <a:pt x="13153" y="17904"/>
                </a:lnTo>
                <a:lnTo>
                  <a:pt x="13054" y="17723"/>
                </a:lnTo>
                <a:lnTo>
                  <a:pt x="12801" y="17385"/>
                </a:lnTo>
                <a:lnTo>
                  <a:pt x="12739" y="17264"/>
                </a:lnTo>
                <a:lnTo>
                  <a:pt x="12735" y="17221"/>
                </a:lnTo>
                <a:lnTo>
                  <a:pt x="12740" y="17152"/>
                </a:lnTo>
                <a:lnTo>
                  <a:pt x="12755" y="17061"/>
                </a:lnTo>
                <a:lnTo>
                  <a:pt x="12756" y="16979"/>
                </a:lnTo>
                <a:lnTo>
                  <a:pt x="12746" y="16905"/>
                </a:lnTo>
                <a:lnTo>
                  <a:pt x="12712" y="16747"/>
                </a:lnTo>
                <a:lnTo>
                  <a:pt x="12693" y="16686"/>
                </a:lnTo>
                <a:lnTo>
                  <a:pt x="12674" y="16649"/>
                </a:lnTo>
                <a:lnTo>
                  <a:pt x="12658" y="16645"/>
                </a:lnTo>
                <a:lnTo>
                  <a:pt x="12642" y="16645"/>
                </a:lnTo>
                <a:lnTo>
                  <a:pt x="12625" y="16650"/>
                </a:lnTo>
                <a:lnTo>
                  <a:pt x="12548" y="16693"/>
                </a:lnTo>
                <a:lnTo>
                  <a:pt x="12532" y="16697"/>
                </a:lnTo>
                <a:lnTo>
                  <a:pt x="12508" y="16697"/>
                </a:lnTo>
                <a:lnTo>
                  <a:pt x="12460" y="16666"/>
                </a:lnTo>
                <a:lnTo>
                  <a:pt x="12396" y="16609"/>
                </a:lnTo>
                <a:lnTo>
                  <a:pt x="12215" y="16402"/>
                </a:lnTo>
                <a:lnTo>
                  <a:pt x="12167" y="16359"/>
                </a:lnTo>
                <a:lnTo>
                  <a:pt x="12009" y="16304"/>
                </a:lnTo>
                <a:lnTo>
                  <a:pt x="11954" y="16270"/>
                </a:lnTo>
                <a:lnTo>
                  <a:pt x="11931" y="16244"/>
                </a:lnTo>
                <a:lnTo>
                  <a:pt x="11922" y="16214"/>
                </a:lnTo>
                <a:lnTo>
                  <a:pt x="11926" y="16183"/>
                </a:lnTo>
                <a:lnTo>
                  <a:pt x="11936" y="16130"/>
                </a:lnTo>
                <a:lnTo>
                  <a:pt x="11950" y="16087"/>
                </a:lnTo>
                <a:lnTo>
                  <a:pt x="11967" y="16047"/>
                </a:lnTo>
                <a:lnTo>
                  <a:pt x="11993" y="15959"/>
                </a:lnTo>
                <a:lnTo>
                  <a:pt x="12012" y="15821"/>
                </a:lnTo>
                <a:lnTo>
                  <a:pt x="11665" y="15721"/>
                </a:lnTo>
                <a:lnTo>
                  <a:pt x="11587" y="15745"/>
                </a:lnTo>
                <a:lnTo>
                  <a:pt x="11401" y="15929"/>
                </a:lnTo>
                <a:lnTo>
                  <a:pt x="11390" y="15975"/>
                </a:lnTo>
                <a:lnTo>
                  <a:pt x="11381" y="16038"/>
                </a:lnTo>
                <a:lnTo>
                  <a:pt x="11403" y="16278"/>
                </a:lnTo>
                <a:lnTo>
                  <a:pt x="11411" y="16325"/>
                </a:lnTo>
                <a:lnTo>
                  <a:pt x="11421" y="16357"/>
                </a:lnTo>
                <a:lnTo>
                  <a:pt x="11433" y="16383"/>
                </a:lnTo>
                <a:lnTo>
                  <a:pt x="11452" y="16400"/>
                </a:lnTo>
                <a:lnTo>
                  <a:pt x="11465" y="16431"/>
                </a:lnTo>
                <a:lnTo>
                  <a:pt x="11478" y="16476"/>
                </a:lnTo>
                <a:lnTo>
                  <a:pt x="11483" y="16582"/>
                </a:lnTo>
                <a:lnTo>
                  <a:pt x="11478" y="16627"/>
                </a:lnTo>
                <a:lnTo>
                  <a:pt x="11462" y="16654"/>
                </a:lnTo>
                <a:lnTo>
                  <a:pt x="11448" y="16657"/>
                </a:lnTo>
                <a:lnTo>
                  <a:pt x="11436" y="16655"/>
                </a:lnTo>
                <a:lnTo>
                  <a:pt x="11300" y="16601"/>
                </a:lnTo>
                <a:lnTo>
                  <a:pt x="11285" y="16605"/>
                </a:lnTo>
                <a:lnTo>
                  <a:pt x="11262" y="16620"/>
                </a:lnTo>
                <a:lnTo>
                  <a:pt x="11168" y="16738"/>
                </a:lnTo>
                <a:lnTo>
                  <a:pt x="11134" y="16771"/>
                </a:lnTo>
                <a:lnTo>
                  <a:pt x="10911" y="16911"/>
                </a:lnTo>
                <a:lnTo>
                  <a:pt x="11021" y="17027"/>
                </a:lnTo>
                <a:lnTo>
                  <a:pt x="11049" y="17086"/>
                </a:lnTo>
                <a:lnTo>
                  <a:pt x="11054" y="17127"/>
                </a:lnTo>
                <a:lnTo>
                  <a:pt x="11053" y="17158"/>
                </a:lnTo>
                <a:lnTo>
                  <a:pt x="11050" y="17185"/>
                </a:lnTo>
                <a:lnTo>
                  <a:pt x="11040" y="17216"/>
                </a:lnTo>
                <a:lnTo>
                  <a:pt x="11034" y="17229"/>
                </a:lnTo>
                <a:lnTo>
                  <a:pt x="11021" y="17242"/>
                </a:lnTo>
                <a:lnTo>
                  <a:pt x="11009" y="17249"/>
                </a:lnTo>
                <a:lnTo>
                  <a:pt x="10995" y="17252"/>
                </a:lnTo>
                <a:lnTo>
                  <a:pt x="10977" y="17250"/>
                </a:lnTo>
                <a:lnTo>
                  <a:pt x="10963" y="17242"/>
                </a:lnTo>
                <a:lnTo>
                  <a:pt x="10954" y="17232"/>
                </a:lnTo>
                <a:lnTo>
                  <a:pt x="10943" y="17213"/>
                </a:lnTo>
                <a:lnTo>
                  <a:pt x="10936" y="17203"/>
                </a:lnTo>
                <a:lnTo>
                  <a:pt x="10922" y="17209"/>
                </a:lnTo>
                <a:lnTo>
                  <a:pt x="10902" y="17228"/>
                </a:lnTo>
                <a:lnTo>
                  <a:pt x="10848" y="17328"/>
                </a:lnTo>
                <a:lnTo>
                  <a:pt x="10830" y="17351"/>
                </a:lnTo>
                <a:lnTo>
                  <a:pt x="10813" y="17363"/>
                </a:lnTo>
                <a:lnTo>
                  <a:pt x="10622" y="17437"/>
                </a:lnTo>
                <a:lnTo>
                  <a:pt x="10566" y="17469"/>
                </a:lnTo>
                <a:lnTo>
                  <a:pt x="10539" y="17497"/>
                </a:lnTo>
                <a:lnTo>
                  <a:pt x="10521" y="17531"/>
                </a:lnTo>
                <a:lnTo>
                  <a:pt x="10495" y="17606"/>
                </a:lnTo>
                <a:lnTo>
                  <a:pt x="10478" y="17635"/>
                </a:lnTo>
                <a:lnTo>
                  <a:pt x="10455" y="17651"/>
                </a:lnTo>
                <a:lnTo>
                  <a:pt x="10347" y="17629"/>
                </a:lnTo>
                <a:lnTo>
                  <a:pt x="10321" y="17630"/>
                </a:lnTo>
                <a:lnTo>
                  <a:pt x="10290" y="17636"/>
                </a:lnTo>
                <a:lnTo>
                  <a:pt x="10239" y="17658"/>
                </a:lnTo>
                <a:lnTo>
                  <a:pt x="10054" y="17772"/>
                </a:lnTo>
                <a:lnTo>
                  <a:pt x="9553" y="17915"/>
                </a:lnTo>
                <a:lnTo>
                  <a:pt x="9328" y="17895"/>
                </a:lnTo>
                <a:lnTo>
                  <a:pt x="9183" y="17939"/>
                </a:lnTo>
                <a:lnTo>
                  <a:pt x="9143" y="17986"/>
                </a:lnTo>
                <a:lnTo>
                  <a:pt x="9147" y="18001"/>
                </a:lnTo>
                <a:lnTo>
                  <a:pt x="9159" y="18016"/>
                </a:lnTo>
                <a:lnTo>
                  <a:pt x="9168" y="18034"/>
                </a:lnTo>
                <a:lnTo>
                  <a:pt x="9169" y="18056"/>
                </a:lnTo>
                <a:lnTo>
                  <a:pt x="9161" y="18131"/>
                </a:lnTo>
                <a:lnTo>
                  <a:pt x="9160" y="18160"/>
                </a:lnTo>
                <a:lnTo>
                  <a:pt x="9165" y="18195"/>
                </a:lnTo>
                <a:lnTo>
                  <a:pt x="9166" y="18234"/>
                </a:lnTo>
                <a:lnTo>
                  <a:pt x="9163" y="18280"/>
                </a:lnTo>
                <a:lnTo>
                  <a:pt x="9124" y="18342"/>
                </a:lnTo>
                <a:lnTo>
                  <a:pt x="9110" y="18385"/>
                </a:lnTo>
                <a:lnTo>
                  <a:pt x="9103" y="18424"/>
                </a:lnTo>
                <a:lnTo>
                  <a:pt x="9105" y="18483"/>
                </a:lnTo>
                <a:lnTo>
                  <a:pt x="9101" y="18510"/>
                </a:lnTo>
                <a:lnTo>
                  <a:pt x="9092" y="18529"/>
                </a:lnTo>
                <a:lnTo>
                  <a:pt x="8930" y="18649"/>
                </a:lnTo>
                <a:lnTo>
                  <a:pt x="8906" y="18661"/>
                </a:lnTo>
                <a:lnTo>
                  <a:pt x="8627" y="18748"/>
                </a:lnTo>
                <a:lnTo>
                  <a:pt x="8560" y="18758"/>
                </a:lnTo>
                <a:lnTo>
                  <a:pt x="8222" y="18733"/>
                </a:lnTo>
                <a:lnTo>
                  <a:pt x="8210" y="18722"/>
                </a:lnTo>
                <a:lnTo>
                  <a:pt x="8202" y="18705"/>
                </a:lnTo>
                <a:lnTo>
                  <a:pt x="8195" y="18673"/>
                </a:lnTo>
                <a:lnTo>
                  <a:pt x="8188" y="18652"/>
                </a:lnTo>
                <a:lnTo>
                  <a:pt x="8178" y="18633"/>
                </a:lnTo>
                <a:lnTo>
                  <a:pt x="8171" y="18624"/>
                </a:lnTo>
                <a:lnTo>
                  <a:pt x="8159" y="18612"/>
                </a:lnTo>
                <a:lnTo>
                  <a:pt x="8117" y="18588"/>
                </a:lnTo>
                <a:lnTo>
                  <a:pt x="8079" y="18575"/>
                </a:lnTo>
                <a:lnTo>
                  <a:pt x="8060" y="18577"/>
                </a:lnTo>
                <a:lnTo>
                  <a:pt x="8047" y="18589"/>
                </a:lnTo>
                <a:lnTo>
                  <a:pt x="8037" y="18616"/>
                </a:lnTo>
                <a:lnTo>
                  <a:pt x="8030" y="18639"/>
                </a:lnTo>
                <a:lnTo>
                  <a:pt x="7980" y="18756"/>
                </a:lnTo>
                <a:lnTo>
                  <a:pt x="7937" y="18772"/>
                </a:lnTo>
                <a:lnTo>
                  <a:pt x="7793" y="18928"/>
                </a:lnTo>
                <a:lnTo>
                  <a:pt x="7729" y="18949"/>
                </a:lnTo>
                <a:lnTo>
                  <a:pt x="7598" y="18899"/>
                </a:lnTo>
                <a:lnTo>
                  <a:pt x="7575" y="18901"/>
                </a:lnTo>
                <a:lnTo>
                  <a:pt x="7558" y="18915"/>
                </a:lnTo>
                <a:lnTo>
                  <a:pt x="7545" y="18956"/>
                </a:lnTo>
                <a:lnTo>
                  <a:pt x="7527" y="18995"/>
                </a:lnTo>
                <a:lnTo>
                  <a:pt x="7498" y="19044"/>
                </a:lnTo>
                <a:lnTo>
                  <a:pt x="7459" y="19066"/>
                </a:lnTo>
                <a:lnTo>
                  <a:pt x="7429" y="19072"/>
                </a:lnTo>
                <a:lnTo>
                  <a:pt x="7410" y="19069"/>
                </a:lnTo>
                <a:lnTo>
                  <a:pt x="7313" y="19016"/>
                </a:lnTo>
                <a:lnTo>
                  <a:pt x="7237" y="19007"/>
                </a:lnTo>
                <a:lnTo>
                  <a:pt x="7179" y="19032"/>
                </a:lnTo>
                <a:lnTo>
                  <a:pt x="6862" y="19261"/>
                </a:lnTo>
                <a:lnTo>
                  <a:pt x="6697" y="19328"/>
                </a:lnTo>
                <a:lnTo>
                  <a:pt x="6591" y="19343"/>
                </a:lnTo>
                <a:lnTo>
                  <a:pt x="6538" y="19360"/>
                </a:lnTo>
                <a:lnTo>
                  <a:pt x="6506" y="19375"/>
                </a:lnTo>
                <a:lnTo>
                  <a:pt x="6496" y="19390"/>
                </a:lnTo>
                <a:lnTo>
                  <a:pt x="6488" y="19405"/>
                </a:lnTo>
                <a:lnTo>
                  <a:pt x="6478" y="19432"/>
                </a:lnTo>
                <a:lnTo>
                  <a:pt x="6441" y="19506"/>
                </a:lnTo>
                <a:lnTo>
                  <a:pt x="6350" y="19619"/>
                </a:lnTo>
                <a:lnTo>
                  <a:pt x="6208" y="19662"/>
                </a:lnTo>
                <a:lnTo>
                  <a:pt x="6197" y="19673"/>
                </a:lnTo>
                <a:lnTo>
                  <a:pt x="6182" y="19692"/>
                </a:lnTo>
                <a:lnTo>
                  <a:pt x="6187" y="19738"/>
                </a:lnTo>
                <a:lnTo>
                  <a:pt x="6197" y="19779"/>
                </a:lnTo>
                <a:lnTo>
                  <a:pt x="6206" y="19844"/>
                </a:lnTo>
                <a:lnTo>
                  <a:pt x="6211" y="19935"/>
                </a:lnTo>
                <a:lnTo>
                  <a:pt x="6197" y="20126"/>
                </a:lnTo>
                <a:lnTo>
                  <a:pt x="6155" y="20212"/>
                </a:lnTo>
                <a:lnTo>
                  <a:pt x="6112" y="20265"/>
                </a:lnTo>
                <a:lnTo>
                  <a:pt x="6053" y="20280"/>
                </a:lnTo>
                <a:lnTo>
                  <a:pt x="6029" y="20280"/>
                </a:lnTo>
                <a:lnTo>
                  <a:pt x="5988" y="20273"/>
                </a:lnTo>
                <a:lnTo>
                  <a:pt x="5949" y="20258"/>
                </a:lnTo>
                <a:lnTo>
                  <a:pt x="5912" y="20233"/>
                </a:lnTo>
                <a:lnTo>
                  <a:pt x="5889" y="20212"/>
                </a:lnTo>
                <a:lnTo>
                  <a:pt x="5876" y="20198"/>
                </a:lnTo>
                <a:lnTo>
                  <a:pt x="5840" y="20141"/>
                </a:lnTo>
                <a:lnTo>
                  <a:pt x="5805" y="20067"/>
                </a:lnTo>
                <a:lnTo>
                  <a:pt x="5796" y="20036"/>
                </a:lnTo>
                <a:lnTo>
                  <a:pt x="5759" y="20033"/>
                </a:lnTo>
                <a:lnTo>
                  <a:pt x="5532" y="20124"/>
                </a:lnTo>
                <a:lnTo>
                  <a:pt x="5433" y="20184"/>
                </a:lnTo>
                <a:lnTo>
                  <a:pt x="5432" y="20198"/>
                </a:lnTo>
                <a:lnTo>
                  <a:pt x="5434" y="20216"/>
                </a:lnTo>
                <a:lnTo>
                  <a:pt x="5442" y="20244"/>
                </a:lnTo>
                <a:lnTo>
                  <a:pt x="5444" y="20285"/>
                </a:lnTo>
                <a:lnTo>
                  <a:pt x="5438" y="20342"/>
                </a:lnTo>
                <a:lnTo>
                  <a:pt x="5405" y="20426"/>
                </a:lnTo>
                <a:lnTo>
                  <a:pt x="5391" y="20474"/>
                </a:lnTo>
                <a:lnTo>
                  <a:pt x="5388" y="20509"/>
                </a:lnTo>
                <a:lnTo>
                  <a:pt x="5397" y="20526"/>
                </a:lnTo>
                <a:lnTo>
                  <a:pt x="5414" y="20540"/>
                </a:lnTo>
                <a:lnTo>
                  <a:pt x="5493" y="20577"/>
                </a:lnTo>
                <a:lnTo>
                  <a:pt x="5512" y="20592"/>
                </a:lnTo>
                <a:lnTo>
                  <a:pt x="5530" y="20611"/>
                </a:lnTo>
                <a:lnTo>
                  <a:pt x="5538" y="20632"/>
                </a:lnTo>
                <a:lnTo>
                  <a:pt x="5542" y="20657"/>
                </a:lnTo>
                <a:lnTo>
                  <a:pt x="5541" y="20768"/>
                </a:lnTo>
                <a:lnTo>
                  <a:pt x="5548" y="20858"/>
                </a:lnTo>
                <a:lnTo>
                  <a:pt x="5560" y="20929"/>
                </a:lnTo>
                <a:lnTo>
                  <a:pt x="5575" y="20970"/>
                </a:lnTo>
                <a:lnTo>
                  <a:pt x="5590" y="21003"/>
                </a:lnTo>
                <a:lnTo>
                  <a:pt x="5645" y="21090"/>
                </a:lnTo>
                <a:lnTo>
                  <a:pt x="5661" y="21123"/>
                </a:lnTo>
                <a:lnTo>
                  <a:pt x="5669" y="21154"/>
                </a:lnTo>
                <a:lnTo>
                  <a:pt x="5679" y="21214"/>
                </a:lnTo>
                <a:lnTo>
                  <a:pt x="5672" y="21251"/>
                </a:lnTo>
                <a:lnTo>
                  <a:pt x="5658" y="21278"/>
                </a:lnTo>
                <a:lnTo>
                  <a:pt x="5642" y="21288"/>
                </a:lnTo>
                <a:lnTo>
                  <a:pt x="5495" y="21317"/>
                </a:lnTo>
                <a:lnTo>
                  <a:pt x="5183" y="21423"/>
                </a:lnTo>
                <a:lnTo>
                  <a:pt x="5083" y="21402"/>
                </a:lnTo>
                <a:lnTo>
                  <a:pt x="5008" y="21304"/>
                </a:lnTo>
                <a:lnTo>
                  <a:pt x="4965" y="21266"/>
                </a:lnTo>
                <a:lnTo>
                  <a:pt x="4901" y="21224"/>
                </a:lnTo>
                <a:lnTo>
                  <a:pt x="4854" y="21226"/>
                </a:lnTo>
                <a:lnTo>
                  <a:pt x="4816" y="21255"/>
                </a:lnTo>
                <a:lnTo>
                  <a:pt x="4773" y="21298"/>
                </a:lnTo>
                <a:lnTo>
                  <a:pt x="4688" y="21339"/>
                </a:lnTo>
                <a:lnTo>
                  <a:pt x="4625" y="21339"/>
                </a:lnTo>
                <a:lnTo>
                  <a:pt x="4592" y="21333"/>
                </a:lnTo>
                <a:lnTo>
                  <a:pt x="4585" y="21314"/>
                </a:lnTo>
                <a:lnTo>
                  <a:pt x="4592" y="21288"/>
                </a:lnTo>
                <a:lnTo>
                  <a:pt x="4612" y="21251"/>
                </a:lnTo>
                <a:lnTo>
                  <a:pt x="4624" y="21222"/>
                </a:lnTo>
                <a:lnTo>
                  <a:pt x="4611" y="21187"/>
                </a:lnTo>
                <a:lnTo>
                  <a:pt x="4573" y="21155"/>
                </a:lnTo>
                <a:lnTo>
                  <a:pt x="4469" y="21101"/>
                </a:lnTo>
                <a:lnTo>
                  <a:pt x="4419" y="21084"/>
                </a:lnTo>
                <a:lnTo>
                  <a:pt x="4389" y="21079"/>
                </a:lnTo>
                <a:lnTo>
                  <a:pt x="4347" y="21102"/>
                </a:lnTo>
                <a:lnTo>
                  <a:pt x="4313" y="21116"/>
                </a:lnTo>
                <a:lnTo>
                  <a:pt x="4070" y="21155"/>
                </a:lnTo>
                <a:lnTo>
                  <a:pt x="4045" y="21165"/>
                </a:lnTo>
                <a:lnTo>
                  <a:pt x="4030" y="21180"/>
                </a:lnTo>
                <a:lnTo>
                  <a:pt x="3763" y="21378"/>
                </a:lnTo>
                <a:lnTo>
                  <a:pt x="3664" y="21419"/>
                </a:lnTo>
                <a:lnTo>
                  <a:pt x="3627" y="21428"/>
                </a:lnTo>
                <a:lnTo>
                  <a:pt x="3604" y="21413"/>
                </a:lnTo>
                <a:lnTo>
                  <a:pt x="3580" y="21308"/>
                </a:lnTo>
                <a:lnTo>
                  <a:pt x="3566" y="21280"/>
                </a:lnTo>
                <a:lnTo>
                  <a:pt x="3546" y="21253"/>
                </a:lnTo>
                <a:lnTo>
                  <a:pt x="3447" y="21200"/>
                </a:lnTo>
                <a:lnTo>
                  <a:pt x="3409" y="21166"/>
                </a:lnTo>
                <a:lnTo>
                  <a:pt x="3395" y="21144"/>
                </a:lnTo>
                <a:lnTo>
                  <a:pt x="3388" y="21120"/>
                </a:lnTo>
                <a:lnTo>
                  <a:pt x="3378" y="21099"/>
                </a:lnTo>
                <a:lnTo>
                  <a:pt x="3361" y="21071"/>
                </a:lnTo>
                <a:lnTo>
                  <a:pt x="3317" y="21033"/>
                </a:lnTo>
                <a:lnTo>
                  <a:pt x="3290" y="21022"/>
                </a:lnTo>
                <a:lnTo>
                  <a:pt x="3265" y="21023"/>
                </a:lnTo>
                <a:lnTo>
                  <a:pt x="3250" y="21035"/>
                </a:lnTo>
                <a:lnTo>
                  <a:pt x="3233" y="21054"/>
                </a:lnTo>
                <a:lnTo>
                  <a:pt x="3224" y="21078"/>
                </a:lnTo>
                <a:lnTo>
                  <a:pt x="3224" y="21099"/>
                </a:lnTo>
                <a:lnTo>
                  <a:pt x="3229" y="21129"/>
                </a:lnTo>
                <a:lnTo>
                  <a:pt x="3422" y="21446"/>
                </a:lnTo>
                <a:lnTo>
                  <a:pt x="3432" y="21467"/>
                </a:lnTo>
                <a:lnTo>
                  <a:pt x="3436" y="21483"/>
                </a:lnTo>
                <a:lnTo>
                  <a:pt x="3437" y="21498"/>
                </a:lnTo>
                <a:lnTo>
                  <a:pt x="3433" y="21510"/>
                </a:lnTo>
                <a:lnTo>
                  <a:pt x="3400" y="21535"/>
                </a:lnTo>
                <a:lnTo>
                  <a:pt x="3269" y="21599"/>
                </a:lnTo>
                <a:lnTo>
                  <a:pt x="3117" y="21600"/>
                </a:lnTo>
                <a:lnTo>
                  <a:pt x="3111" y="21535"/>
                </a:lnTo>
                <a:lnTo>
                  <a:pt x="2904" y="21165"/>
                </a:lnTo>
                <a:lnTo>
                  <a:pt x="2896" y="21051"/>
                </a:lnTo>
                <a:lnTo>
                  <a:pt x="2937" y="20923"/>
                </a:lnTo>
                <a:lnTo>
                  <a:pt x="2979" y="20697"/>
                </a:lnTo>
                <a:lnTo>
                  <a:pt x="2984" y="20536"/>
                </a:lnTo>
                <a:lnTo>
                  <a:pt x="2961" y="20504"/>
                </a:lnTo>
                <a:lnTo>
                  <a:pt x="2919" y="20496"/>
                </a:lnTo>
                <a:lnTo>
                  <a:pt x="2867" y="20409"/>
                </a:lnTo>
                <a:lnTo>
                  <a:pt x="2835" y="20312"/>
                </a:lnTo>
                <a:lnTo>
                  <a:pt x="2816" y="20225"/>
                </a:lnTo>
                <a:lnTo>
                  <a:pt x="2832" y="20149"/>
                </a:lnTo>
                <a:lnTo>
                  <a:pt x="2832" y="20148"/>
                </a:lnTo>
                <a:lnTo>
                  <a:pt x="2897" y="20081"/>
                </a:lnTo>
                <a:lnTo>
                  <a:pt x="2899" y="20080"/>
                </a:lnTo>
                <a:lnTo>
                  <a:pt x="2790" y="20074"/>
                </a:lnTo>
                <a:lnTo>
                  <a:pt x="2531" y="20013"/>
                </a:lnTo>
                <a:lnTo>
                  <a:pt x="2439" y="19968"/>
                </a:lnTo>
                <a:lnTo>
                  <a:pt x="2426" y="19955"/>
                </a:lnTo>
                <a:lnTo>
                  <a:pt x="2412" y="19950"/>
                </a:lnTo>
                <a:lnTo>
                  <a:pt x="2397" y="19955"/>
                </a:lnTo>
                <a:lnTo>
                  <a:pt x="2384" y="19968"/>
                </a:lnTo>
                <a:lnTo>
                  <a:pt x="2182" y="20033"/>
                </a:lnTo>
                <a:lnTo>
                  <a:pt x="2123" y="20029"/>
                </a:lnTo>
                <a:lnTo>
                  <a:pt x="2075" y="19990"/>
                </a:lnTo>
                <a:lnTo>
                  <a:pt x="2024" y="19880"/>
                </a:lnTo>
                <a:lnTo>
                  <a:pt x="1976" y="19835"/>
                </a:lnTo>
                <a:lnTo>
                  <a:pt x="2023" y="19752"/>
                </a:lnTo>
                <a:lnTo>
                  <a:pt x="1953" y="19746"/>
                </a:lnTo>
                <a:lnTo>
                  <a:pt x="1905" y="19725"/>
                </a:lnTo>
                <a:lnTo>
                  <a:pt x="1897" y="19682"/>
                </a:lnTo>
                <a:lnTo>
                  <a:pt x="1897" y="19682"/>
                </a:lnTo>
                <a:lnTo>
                  <a:pt x="1943" y="19609"/>
                </a:lnTo>
                <a:lnTo>
                  <a:pt x="1944" y="19607"/>
                </a:lnTo>
                <a:lnTo>
                  <a:pt x="1844" y="19479"/>
                </a:lnTo>
                <a:lnTo>
                  <a:pt x="1844" y="19479"/>
                </a:lnTo>
                <a:lnTo>
                  <a:pt x="1846" y="19476"/>
                </a:lnTo>
                <a:lnTo>
                  <a:pt x="1954" y="19303"/>
                </a:lnTo>
                <a:lnTo>
                  <a:pt x="1955" y="19302"/>
                </a:lnTo>
                <a:lnTo>
                  <a:pt x="2143" y="19141"/>
                </a:lnTo>
                <a:lnTo>
                  <a:pt x="2276" y="19060"/>
                </a:lnTo>
                <a:lnTo>
                  <a:pt x="2277" y="19060"/>
                </a:lnTo>
                <a:lnTo>
                  <a:pt x="2277" y="19024"/>
                </a:lnTo>
                <a:lnTo>
                  <a:pt x="2277" y="19024"/>
                </a:lnTo>
                <a:lnTo>
                  <a:pt x="2345" y="18941"/>
                </a:lnTo>
                <a:lnTo>
                  <a:pt x="2345" y="18940"/>
                </a:lnTo>
                <a:lnTo>
                  <a:pt x="2387" y="18854"/>
                </a:lnTo>
                <a:lnTo>
                  <a:pt x="2373" y="18796"/>
                </a:lnTo>
                <a:lnTo>
                  <a:pt x="1960" y="18786"/>
                </a:lnTo>
                <a:lnTo>
                  <a:pt x="1837" y="18720"/>
                </a:lnTo>
                <a:lnTo>
                  <a:pt x="1767" y="18581"/>
                </a:lnTo>
                <a:lnTo>
                  <a:pt x="1767" y="18580"/>
                </a:lnTo>
                <a:lnTo>
                  <a:pt x="1846" y="18530"/>
                </a:lnTo>
                <a:lnTo>
                  <a:pt x="1847" y="18530"/>
                </a:lnTo>
                <a:lnTo>
                  <a:pt x="1482" y="17958"/>
                </a:lnTo>
                <a:lnTo>
                  <a:pt x="1368" y="17840"/>
                </a:lnTo>
                <a:lnTo>
                  <a:pt x="1268" y="17830"/>
                </a:lnTo>
                <a:lnTo>
                  <a:pt x="1032" y="17898"/>
                </a:lnTo>
                <a:lnTo>
                  <a:pt x="952" y="17888"/>
                </a:lnTo>
                <a:lnTo>
                  <a:pt x="928" y="17807"/>
                </a:lnTo>
                <a:lnTo>
                  <a:pt x="950" y="17706"/>
                </a:lnTo>
                <a:lnTo>
                  <a:pt x="947" y="17613"/>
                </a:lnTo>
                <a:lnTo>
                  <a:pt x="848" y="17559"/>
                </a:lnTo>
                <a:lnTo>
                  <a:pt x="839" y="17541"/>
                </a:lnTo>
                <a:lnTo>
                  <a:pt x="839" y="17524"/>
                </a:lnTo>
                <a:lnTo>
                  <a:pt x="842" y="17506"/>
                </a:lnTo>
                <a:lnTo>
                  <a:pt x="842" y="17506"/>
                </a:lnTo>
                <a:lnTo>
                  <a:pt x="845" y="17501"/>
                </a:lnTo>
                <a:lnTo>
                  <a:pt x="852" y="17489"/>
                </a:lnTo>
                <a:lnTo>
                  <a:pt x="852" y="17488"/>
                </a:lnTo>
                <a:lnTo>
                  <a:pt x="865" y="17362"/>
                </a:lnTo>
                <a:lnTo>
                  <a:pt x="866" y="17362"/>
                </a:lnTo>
                <a:lnTo>
                  <a:pt x="826" y="17303"/>
                </a:lnTo>
                <a:lnTo>
                  <a:pt x="767" y="17261"/>
                </a:lnTo>
                <a:lnTo>
                  <a:pt x="722" y="17180"/>
                </a:lnTo>
                <a:lnTo>
                  <a:pt x="697" y="17056"/>
                </a:lnTo>
                <a:lnTo>
                  <a:pt x="697" y="17055"/>
                </a:lnTo>
                <a:lnTo>
                  <a:pt x="787" y="17080"/>
                </a:lnTo>
                <a:lnTo>
                  <a:pt x="873" y="16997"/>
                </a:lnTo>
                <a:lnTo>
                  <a:pt x="904" y="16882"/>
                </a:lnTo>
                <a:lnTo>
                  <a:pt x="904" y="16882"/>
                </a:lnTo>
                <a:lnTo>
                  <a:pt x="891" y="16792"/>
                </a:lnTo>
                <a:lnTo>
                  <a:pt x="886" y="16709"/>
                </a:lnTo>
                <a:lnTo>
                  <a:pt x="886" y="16709"/>
                </a:lnTo>
                <a:lnTo>
                  <a:pt x="938" y="16612"/>
                </a:lnTo>
                <a:lnTo>
                  <a:pt x="1021" y="16563"/>
                </a:lnTo>
                <a:lnTo>
                  <a:pt x="1155" y="16575"/>
                </a:lnTo>
                <a:lnTo>
                  <a:pt x="1222" y="16494"/>
                </a:lnTo>
                <a:lnTo>
                  <a:pt x="1258" y="16394"/>
                </a:lnTo>
                <a:lnTo>
                  <a:pt x="1260" y="16317"/>
                </a:lnTo>
                <a:lnTo>
                  <a:pt x="1260" y="16317"/>
                </a:lnTo>
                <a:lnTo>
                  <a:pt x="1210" y="16118"/>
                </a:lnTo>
                <a:lnTo>
                  <a:pt x="1210" y="16117"/>
                </a:lnTo>
                <a:lnTo>
                  <a:pt x="1221" y="16053"/>
                </a:lnTo>
                <a:lnTo>
                  <a:pt x="1252" y="16001"/>
                </a:lnTo>
                <a:lnTo>
                  <a:pt x="1263" y="15962"/>
                </a:lnTo>
                <a:lnTo>
                  <a:pt x="1263" y="15961"/>
                </a:lnTo>
                <a:lnTo>
                  <a:pt x="1069" y="15892"/>
                </a:lnTo>
                <a:lnTo>
                  <a:pt x="928" y="15801"/>
                </a:lnTo>
                <a:lnTo>
                  <a:pt x="882" y="15749"/>
                </a:lnTo>
                <a:lnTo>
                  <a:pt x="867" y="15673"/>
                </a:lnTo>
                <a:lnTo>
                  <a:pt x="858" y="15533"/>
                </a:lnTo>
                <a:lnTo>
                  <a:pt x="858" y="15532"/>
                </a:lnTo>
                <a:lnTo>
                  <a:pt x="881" y="15451"/>
                </a:lnTo>
                <a:lnTo>
                  <a:pt x="917" y="15370"/>
                </a:lnTo>
                <a:lnTo>
                  <a:pt x="917" y="15370"/>
                </a:lnTo>
                <a:lnTo>
                  <a:pt x="905" y="15319"/>
                </a:lnTo>
                <a:lnTo>
                  <a:pt x="691" y="15346"/>
                </a:lnTo>
                <a:lnTo>
                  <a:pt x="533" y="15292"/>
                </a:lnTo>
                <a:lnTo>
                  <a:pt x="451" y="15281"/>
                </a:lnTo>
                <a:lnTo>
                  <a:pt x="370" y="15304"/>
                </a:lnTo>
                <a:lnTo>
                  <a:pt x="214" y="15383"/>
                </a:lnTo>
                <a:lnTo>
                  <a:pt x="133" y="15400"/>
                </a:lnTo>
                <a:lnTo>
                  <a:pt x="127" y="15156"/>
                </a:lnTo>
                <a:lnTo>
                  <a:pt x="35" y="14876"/>
                </a:lnTo>
                <a:lnTo>
                  <a:pt x="0" y="14648"/>
                </a:lnTo>
                <a:lnTo>
                  <a:pt x="0" y="14648"/>
                </a:lnTo>
                <a:lnTo>
                  <a:pt x="168" y="14557"/>
                </a:lnTo>
                <a:lnTo>
                  <a:pt x="251" y="14605"/>
                </a:lnTo>
                <a:lnTo>
                  <a:pt x="321" y="14700"/>
                </a:lnTo>
                <a:lnTo>
                  <a:pt x="402" y="14775"/>
                </a:lnTo>
                <a:lnTo>
                  <a:pt x="512" y="14763"/>
                </a:lnTo>
                <a:lnTo>
                  <a:pt x="585" y="14679"/>
                </a:lnTo>
                <a:lnTo>
                  <a:pt x="701" y="14432"/>
                </a:lnTo>
                <a:lnTo>
                  <a:pt x="781" y="14337"/>
                </a:lnTo>
                <a:lnTo>
                  <a:pt x="1334" y="13892"/>
                </a:lnTo>
                <a:lnTo>
                  <a:pt x="1675" y="13702"/>
                </a:lnTo>
                <a:lnTo>
                  <a:pt x="1763" y="13581"/>
                </a:lnTo>
                <a:lnTo>
                  <a:pt x="1764" y="13581"/>
                </a:lnTo>
                <a:lnTo>
                  <a:pt x="1639" y="13461"/>
                </a:lnTo>
                <a:lnTo>
                  <a:pt x="1639" y="13461"/>
                </a:lnTo>
                <a:lnTo>
                  <a:pt x="1775" y="13346"/>
                </a:lnTo>
                <a:lnTo>
                  <a:pt x="1822" y="13318"/>
                </a:lnTo>
                <a:lnTo>
                  <a:pt x="1823" y="13318"/>
                </a:lnTo>
                <a:lnTo>
                  <a:pt x="1686" y="13269"/>
                </a:lnTo>
                <a:lnTo>
                  <a:pt x="1388" y="13479"/>
                </a:lnTo>
                <a:lnTo>
                  <a:pt x="1247" y="13399"/>
                </a:lnTo>
                <a:lnTo>
                  <a:pt x="1204" y="13219"/>
                </a:lnTo>
                <a:lnTo>
                  <a:pt x="1204" y="13219"/>
                </a:lnTo>
                <a:lnTo>
                  <a:pt x="1222" y="13000"/>
                </a:lnTo>
                <a:lnTo>
                  <a:pt x="1273" y="12806"/>
                </a:lnTo>
                <a:lnTo>
                  <a:pt x="1334" y="12699"/>
                </a:lnTo>
                <a:lnTo>
                  <a:pt x="1461" y="12541"/>
                </a:lnTo>
                <a:lnTo>
                  <a:pt x="1767" y="11960"/>
                </a:lnTo>
                <a:lnTo>
                  <a:pt x="1830" y="11897"/>
                </a:lnTo>
                <a:lnTo>
                  <a:pt x="1982" y="11788"/>
                </a:lnTo>
                <a:lnTo>
                  <a:pt x="2041" y="11702"/>
                </a:lnTo>
                <a:lnTo>
                  <a:pt x="2074" y="11580"/>
                </a:lnTo>
                <a:lnTo>
                  <a:pt x="2092" y="11365"/>
                </a:lnTo>
                <a:lnTo>
                  <a:pt x="2126" y="11280"/>
                </a:lnTo>
                <a:lnTo>
                  <a:pt x="2127" y="11280"/>
                </a:lnTo>
                <a:lnTo>
                  <a:pt x="2036" y="11168"/>
                </a:lnTo>
                <a:lnTo>
                  <a:pt x="2036" y="11168"/>
                </a:lnTo>
                <a:lnTo>
                  <a:pt x="2044" y="10988"/>
                </a:lnTo>
                <a:lnTo>
                  <a:pt x="2090" y="10780"/>
                </a:lnTo>
                <a:lnTo>
                  <a:pt x="2111" y="10586"/>
                </a:lnTo>
                <a:lnTo>
                  <a:pt x="2111" y="10585"/>
                </a:lnTo>
                <a:lnTo>
                  <a:pt x="2083" y="10407"/>
                </a:lnTo>
                <a:lnTo>
                  <a:pt x="2040" y="10085"/>
                </a:lnTo>
                <a:lnTo>
                  <a:pt x="1799" y="9799"/>
                </a:lnTo>
                <a:lnTo>
                  <a:pt x="1401" y="9237"/>
                </a:lnTo>
                <a:lnTo>
                  <a:pt x="1375" y="9116"/>
                </a:lnTo>
                <a:lnTo>
                  <a:pt x="1374" y="9116"/>
                </a:lnTo>
                <a:lnTo>
                  <a:pt x="1407" y="8975"/>
                </a:lnTo>
                <a:lnTo>
                  <a:pt x="1476" y="8755"/>
                </a:lnTo>
                <a:lnTo>
                  <a:pt x="1476" y="8755"/>
                </a:lnTo>
                <a:lnTo>
                  <a:pt x="1072" y="8572"/>
                </a:lnTo>
                <a:lnTo>
                  <a:pt x="934" y="8393"/>
                </a:lnTo>
                <a:lnTo>
                  <a:pt x="1015" y="8114"/>
                </a:lnTo>
                <a:lnTo>
                  <a:pt x="1015" y="8113"/>
                </a:lnTo>
                <a:lnTo>
                  <a:pt x="954" y="8050"/>
                </a:lnTo>
                <a:lnTo>
                  <a:pt x="822" y="7947"/>
                </a:lnTo>
                <a:lnTo>
                  <a:pt x="753" y="7913"/>
                </a:lnTo>
                <a:lnTo>
                  <a:pt x="579" y="7917"/>
                </a:lnTo>
                <a:lnTo>
                  <a:pt x="520" y="7892"/>
                </a:lnTo>
                <a:lnTo>
                  <a:pt x="520" y="7892"/>
                </a:lnTo>
                <a:lnTo>
                  <a:pt x="525" y="7786"/>
                </a:lnTo>
                <a:lnTo>
                  <a:pt x="553" y="7757"/>
                </a:lnTo>
                <a:lnTo>
                  <a:pt x="658" y="7651"/>
                </a:lnTo>
                <a:lnTo>
                  <a:pt x="668" y="7451"/>
                </a:lnTo>
                <a:lnTo>
                  <a:pt x="668" y="7450"/>
                </a:lnTo>
                <a:lnTo>
                  <a:pt x="588" y="7259"/>
                </a:lnTo>
                <a:lnTo>
                  <a:pt x="453" y="7153"/>
                </a:lnTo>
                <a:lnTo>
                  <a:pt x="452" y="7153"/>
                </a:lnTo>
                <a:lnTo>
                  <a:pt x="473" y="7064"/>
                </a:lnTo>
                <a:lnTo>
                  <a:pt x="572" y="6992"/>
                </a:lnTo>
                <a:lnTo>
                  <a:pt x="817" y="6947"/>
                </a:lnTo>
                <a:lnTo>
                  <a:pt x="932" y="6896"/>
                </a:lnTo>
                <a:lnTo>
                  <a:pt x="1056" y="6802"/>
                </a:lnTo>
                <a:lnTo>
                  <a:pt x="1141" y="6755"/>
                </a:lnTo>
                <a:lnTo>
                  <a:pt x="1386" y="6688"/>
                </a:lnTo>
                <a:lnTo>
                  <a:pt x="1579" y="6741"/>
                </a:lnTo>
                <a:lnTo>
                  <a:pt x="1721" y="6778"/>
                </a:lnTo>
                <a:lnTo>
                  <a:pt x="1817" y="6802"/>
                </a:lnTo>
                <a:lnTo>
                  <a:pt x="1817" y="6802"/>
                </a:lnTo>
                <a:lnTo>
                  <a:pt x="1737" y="6673"/>
                </a:lnTo>
                <a:lnTo>
                  <a:pt x="1514" y="6431"/>
                </a:lnTo>
                <a:lnTo>
                  <a:pt x="1440" y="6374"/>
                </a:lnTo>
                <a:lnTo>
                  <a:pt x="1439" y="6373"/>
                </a:lnTo>
                <a:lnTo>
                  <a:pt x="1643" y="6261"/>
                </a:lnTo>
                <a:lnTo>
                  <a:pt x="1836" y="6354"/>
                </a:lnTo>
                <a:lnTo>
                  <a:pt x="2028" y="6514"/>
                </a:lnTo>
                <a:lnTo>
                  <a:pt x="2230" y="6599"/>
                </a:lnTo>
                <a:lnTo>
                  <a:pt x="2417" y="6557"/>
                </a:lnTo>
                <a:lnTo>
                  <a:pt x="2466" y="6563"/>
                </a:lnTo>
                <a:lnTo>
                  <a:pt x="2509" y="6605"/>
                </a:lnTo>
                <a:lnTo>
                  <a:pt x="2575" y="6727"/>
                </a:lnTo>
                <a:lnTo>
                  <a:pt x="2602" y="6762"/>
                </a:lnTo>
                <a:lnTo>
                  <a:pt x="2831" y="6797"/>
                </a:lnTo>
                <a:lnTo>
                  <a:pt x="2929" y="6856"/>
                </a:lnTo>
                <a:lnTo>
                  <a:pt x="2947" y="7009"/>
                </a:lnTo>
                <a:lnTo>
                  <a:pt x="3172" y="6945"/>
                </a:lnTo>
                <a:lnTo>
                  <a:pt x="3196" y="6847"/>
                </a:lnTo>
                <a:lnTo>
                  <a:pt x="3196" y="6847"/>
                </a:lnTo>
                <a:lnTo>
                  <a:pt x="3148" y="6624"/>
                </a:lnTo>
                <a:lnTo>
                  <a:pt x="3147" y="6624"/>
                </a:lnTo>
                <a:lnTo>
                  <a:pt x="3531" y="6740"/>
                </a:lnTo>
                <a:lnTo>
                  <a:pt x="3652" y="6740"/>
                </a:lnTo>
                <a:lnTo>
                  <a:pt x="3751" y="6694"/>
                </a:lnTo>
                <a:lnTo>
                  <a:pt x="4045" y="6461"/>
                </a:lnTo>
                <a:lnTo>
                  <a:pt x="4641" y="6253"/>
                </a:lnTo>
                <a:lnTo>
                  <a:pt x="5171" y="6236"/>
                </a:lnTo>
                <a:lnTo>
                  <a:pt x="5333" y="6145"/>
                </a:lnTo>
                <a:lnTo>
                  <a:pt x="5472" y="5975"/>
                </a:lnTo>
                <a:lnTo>
                  <a:pt x="5609" y="5721"/>
                </a:lnTo>
                <a:lnTo>
                  <a:pt x="5658" y="5666"/>
                </a:lnTo>
                <a:lnTo>
                  <a:pt x="5704" y="5657"/>
                </a:lnTo>
                <a:lnTo>
                  <a:pt x="5734" y="5627"/>
                </a:lnTo>
                <a:lnTo>
                  <a:pt x="5740" y="5506"/>
                </a:lnTo>
                <a:lnTo>
                  <a:pt x="5740" y="5506"/>
                </a:lnTo>
                <a:lnTo>
                  <a:pt x="5725" y="5439"/>
                </a:lnTo>
                <a:lnTo>
                  <a:pt x="5694" y="5391"/>
                </a:lnTo>
                <a:lnTo>
                  <a:pt x="5539" y="5223"/>
                </a:lnTo>
                <a:lnTo>
                  <a:pt x="5148" y="4999"/>
                </a:lnTo>
                <a:lnTo>
                  <a:pt x="5017" y="4959"/>
                </a:lnTo>
                <a:lnTo>
                  <a:pt x="4922" y="4889"/>
                </a:lnTo>
                <a:lnTo>
                  <a:pt x="4910" y="4739"/>
                </a:lnTo>
                <a:lnTo>
                  <a:pt x="4910" y="4738"/>
                </a:lnTo>
                <a:lnTo>
                  <a:pt x="4951" y="4635"/>
                </a:lnTo>
                <a:lnTo>
                  <a:pt x="5004" y="4608"/>
                </a:lnTo>
                <a:lnTo>
                  <a:pt x="5068" y="4604"/>
                </a:lnTo>
                <a:lnTo>
                  <a:pt x="5140" y="4566"/>
                </a:lnTo>
                <a:lnTo>
                  <a:pt x="5188" y="4504"/>
                </a:lnTo>
                <a:lnTo>
                  <a:pt x="5237" y="4377"/>
                </a:lnTo>
                <a:lnTo>
                  <a:pt x="5268" y="4321"/>
                </a:lnTo>
                <a:lnTo>
                  <a:pt x="5370" y="4212"/>
                </a:lnTo>
                <a:lnTo>
                  <a:pt x="5466" y="4157"/>
                </a:lnTo>
                <a:lnTo>
                  <a:pt x="5497" y="4154"/>
                </a:lnTo>
                <a:lnTo>
                  <a:pt x="5853" y="4112"/>
                </a:lnTo>
                <a:lnTo>
                  <a:pt x="5929" y="4042"/>
                </a:lnTo>
                <a:lnTo>
                  <a:pt x="6061" y="3765"/>
                </a:lnTo>
                <a:lnTo>
                  <a:pt x="6177" y="3640"/>
                </a:lnTo>
                <a:lnTo>
                  <a:pt x="6434" y="3523"/>
                </a:lnTo>
                <a:lnTo>
                  <a:pt x="6553" y="3415"/>
                </a:lnTo>
                <a:lnTo>
                  <a:pt x="6694" y="3181"/>
                </a:lnTo>
                <a:lnTo>
                  <a:pt x="6758" y="3104"/>
                </a:lnTo>
                <a:lnTo>
                  <a:pt x="7024" y="2938"/>
                </a:lnTo>
                <a:lnTo>
                  <a:pt x="7041" y="2886"/>
                </a:lnTo>
                <a:lnTo>
                  <a:pt x="7028" y="2862"/>
                </a:lnTo>
                <a:lnTo>
                  <a:pt x="7186" y="2869"/>
                </a:lnTo>
                <a:lnTo>
                  <a:pt x="7433" y="2761"/>
                </a:lnTo>
                <a:lnTo>
                  <a:pt x="7518" y="2698"/>
                </a:lnTo>
                <a:lnTo>
                  <a:pt x="7561" y="2651"/>
                </a:lnTo>
                <a:lnTo>
                  <a:pt x="7596" y="2622"/>
                </a:lnTo>
                <a:lnTo>
                  <a:pt x="8419" y="2587"/>
                </a:lnTo>
                <a:lnTo>
                  <a:pt x="8667" y="2530"/>
                </a:lnTo>
                <a:lnTo>
                  <a:pt x="8954" y="2327"/>
                </a:lnTo>
                <a:lnTo>
                  <a:pt x="9042" y="2243"/>
                </a:lnTo>
                <a:lnTo>
                  <a:pt x="9071" y="2222"/>
                </a:lnTo>
                <a:lnTo>
                  <a:pt x="9098" y="2209"/>
                </a:lnTo>
                <a:lnTo>
                  <a:pt x="9252" y="2175"/>
                </a:lnTo>
                <a:lnTo>
                  <a:pt x="9316" y="2143"/>
                </a:lnTo>
                <a:lnTo>
                  <a:pt x="9360" y="2109"/>
                </a:lnTo>
                <a:lnTo>
                  <a:pt x="9665" y="1784"/>
                </a:lnTo>
                <a:lnTo>
                  <a:pt x="9942" y="1547"/>
                </a:lnTo>
                <a:lnTo>
                  <a:pt x="9974" y="1529"/>
                </a:lnTo>
                <a:lnTo>
                  <a:pt x="10060" y="1512"/>
                </a:lnTo>
                <a:lnTo>
                  <a:pt x="10098" y="1514"/>
                </a:lnTo>
                <a:lnTo>
                  <a:pt x="10210" y="1533"/>
                </a:lnTo>
                <a:lnTo>
                  <a:pt x="10222" y="1532"/>
                </a:lnTo>
                <a:lnTo>
                  <a:pt x="10229" y="1529"/>
                </a:lnTo>
                <a:lnTo>
                  <a:pt x="10254" y="1496"/>
                </a:lnTo>
                <a:lnTo>
                  <a:pt x="10282" y="1446"/>
                </a:lnTo>
                <a:lnTo>
                  <a:pt x="10297" y="1427"/>
                </a:lnTo>
                <a:lnTo>
                  <a:pt x="10307" y="1417"/>
                </a:lnTo>
                <a:lnTo>
                  <a:pt x="10313" y="1418"/>
                </a:lnTo>
                <a:lnTo>
                  <a:pt x="10344" y="1343"/>
                </a:lnTo>
                <a:lnTo>
                  <a:pt x="10381" y="1199"/>
                </a:lnTo>
                <a:lnTo>
                  <a:pt x="10402" y="1143"/>
                </a:lnTo>
                <a:lnTo>
                  <a:pt x="10429" y="1107"/>
                </a:lnTo>
                <a:lnTo>
                  <a:pt x="10471" y="1092"/>
                </a:lnTo>
                <a:lnTo>
                  <a:pt x="10474" y="1074"/>
                </a:lnTo>
                <a:lnTo>
                  <a:pt x="10463" y="1050"/>
                </a:lnTo>
                <a:lnTo>
                  <a:pt x="10422" y="994"/>
                </a:lnTo>
                <a:lnTo>
                  <a:pt x="10376" y="971"/>
                </a:lnTo>
                <a:lnTo>
                  <a:pt x="10358" y="918"/>
                </a:lnTo>
                <a:lnTo>
                  <a:pt x="10350" y="882"/>
                </a:lnTo>
                <a:lnTo>
                  <a:pt x="10423" y="561"/>
                </a:lnTo>
                <a:lnTo>
                  <a:pt x="10452" y="515"/>
                </a:lnTo>
                <a:lnTo>
                  <a:pt x="10466" y="499"/>
                </a:lnTo>
                <a:lnTo>
                  <a:pt x="10491" y="488"/>
                </a:lnTo>
                <a:lnTo>
                  <a:pt x="10513" y="489"/>
                </a:lnTo>
                <a:lnTo>
                  <a:pt x="10941" y="625"/>
                </a:lnTo>
                <a:lnTo>
                  <a:pt x="10969" y="647"/>
                </a:lnTo>
                <a:lnTo>
                  <a:pt x="10989" y="666"/>
                </a:lnTo>
                <a:lnTo>
                  <a:pt x="11009" y="712"/>
                </a:lnTo>
                <a:lnTo>
                  <a:pt x="11023" y="768"/>
                </a:lnTo>
                <a:lnTo>
                  <a:pt x="11074" y="1113"/>
                </a:lnTo>
                <a:lnTo>
                  <a:pt x="11090" y="1147"/>
                </a:lnTo>
                <a:lnTo>
                  <a:pt x="11115" y="1173"/>
                </a:lnTo>
                <a:lnTo>
                  <a:pt x="11261" y="1228"/>
                </a:lnTo>
                <a:lnTo>
                  <a:pt x="11666" y="1489"/>
                </a:lnTo>
                <a:lnTo>
                  <a:pt x="11686" y="1511"/>
                </a:lnTo>
                <a:lnTo>
                  <a:pt x="11752" y="1596"/>
                </a:lnTo>
                <a:lnTo>
                  <a:pt x="11790" y="1615"/>
                </a:lnTo>
                <a:lnTo>
                  <a:pt x="11830" y="1621"/>
                </a:lnTo>
                <a:lnTo>
                  <a:pt x="12223" y="1461"/>
                </a:lnTo>
                <a:lnTo>
                  <a:pt x="12252" y="1463"/>
                </a:lnTo>
                <a:lnTo>
                  <a:pt x="12288" y="1475"/>
                </a:lnTo>
                <a:lnTo>
                  <a:pt x="12319" y="1534"/>
                </a:lnTo>
                <a:lnTo>
                  <a:pt x="12373" y="1598"/>
                </a:lnTo>
                <a:lnTo>
                  <a:pt x="12425" y="1649"/>
                </a:lnTo>
                <a:lnTo>
                  <a:pt x="12506" y="1772"/>
                </a:lnTo>
                <a:lnTo>
                  <a:pt x="12616" y="1981"/>
                </a:lnTo>
                <a:lnTo>
                  <a:pt x="12675" y="2073"/>
                </a:lnTo>
                <a:lnTo>
                  <a:pt x="12689" y="2102"/>
                </a:lnTo>
                <a:lnTo>
                  <a:pt x="12694" y="2128"/>
                </a:lnTo>
                <a:lnTo>
                  <a:pt x="12672" y="2148"/>
                </a:lnTo>
                <a:lnTo>
                  <a:pt x="12651" y="2157"/>
                </a:lnTo>
                <a:lnTo>
                  <a:pt x="12468" y="2185"/>
                </a:lnTo>
                <a:lnTo>
                  <a:pt x="12446" y="2195"/>
                </a:lnTo>
                <a:lnTo>
                  <a:pt x="12431" y="2218"/>
                </a:lnTo>
                <a:lnTo>
                  <a:pt x="12428" y="2250"/>
                </a:lnTo>
                <a:lnTo>
                  <a:pt x="12441" y="2310"/>
                </a:lnTo>
                <a:lnTo>
                  <a:pt x="12449" y="2337"/>
                </a:lnTo>
                <a:lnTo>
                  <a:pt x="12462" y="2362"/>
                </a:lnTo>
                <a:lnTo>
                  <a:pt x="12498" y="2416"/>
                </a:lnTo>
                <a:lnTo>
                  <a:pt x="12531" y="2479"/>
                </a:lnTo>
                <a:lnTo>
                  <a:pt x="12530" y="2506"/>
                </a:lnTo>
                <a:lnTo>
                  <a:pt x="12518" y="2535"/>
                </a:lnTo>
                <a:lnTo>
                  <a:pt x="12482" y="2590"/>
                </a:lnTo>
                <a:lnTo>
                  <a:pt x="12373" y="2706"/>
                </a:lnTo>
                <a:lnTo>
                  <a:pt x="12351" y="2742"/>
                </a:lnTo>
                <a:lnTo>
                  <a:pt x="12350" y="2757"/>
                </a:lnTo>
                <a:lnTo>
                  <a:pt x="12352" y="2778"/>
                </a:lnTo>
                <a:lnTo>
                  <a:pt x="12365" y="2820"/>
                </a:lnTo>
                <a:lnTo>
                  <a:pt x="12398" y="2886"/>
                </a:lnTo>
                <a:lnTo>
                  <a:pt x="12407" y="2914"/>
                </a:lnTo>
                <a:lnTo>
                  <a:pt x="12406" y="2945"/>
                </a:lnTo>
                <a:lnTo>
                  <a:pt x="12393" y="2984"/>
                </a:lnTo>
                <a:lnTo>
                  <a:pt x="12357" y="3047"/>
                </a:lnTo>
                <a:lnTo>
                  <a:pt x="12278" y="3133"/>
                </a:lnTo>
                <a:lnTo>
                  <a:pt x="12258" y="3169"/>
                </a:lnTo>
                <a:lnTo>
                  <a:pt x="12257" y="3199"/>
                </a:lnTo>
                <a:lnTo>
                  <a:pt x="12275" y="3244"/>
                </a:lnTo>
                <a:lnTo>
                  <a:pt x="12300" y="3265"/>
                </a:lnTo>
                <a:lnTo>
                  <a:pt x="12341" y="3281"/>
                </a:lnTo>
                <a:lnTo>
                  <a:pt x="12397" y="3284"/>
                </a:lnTo>
                <a:lnTo>
                  <a:pt x="12451" y="3295"/>
                </a:lnTo>
                <a:lnTo>
                  <a:pt x="12459" y="3299"/>
                </a:lnTo>
                <a:lnTo>
                  <a:pt x="12474" y="3343"/>
                </a:lnTo>
                <a:lnTo>
                  <a:pt x="12485" y="3406"/>
                </a:lnTo>
                <a:lnTo>
                  <a:pt x="12508" y="3433"/>
                </a:lnTo>
                <a:lnTo>
                  <a:pt x="12538" y="3449"/>
                </a:lnTo>
                <a:lnTo>
                  <a:pt x="12614" y="3447"/>
                </a:lnTo>
                <a:lnTo>
                  <a:pt x="12721" y="3425"/>
                </a:lnTo>
                <a:lnTo>
                  <a:pt x="12795" y="3430"/>
                </a:lnTo>
                <a:lnTo>
                  <a:pt x="12903" y="3470"/>
                </a:lnTo>
                <a:lnTo>
                  <a:pt x="12934" y="3488"/>
                </a:lnTo>
                <a:lnTo>
                  <a:pt x="12956" y="3506"/>
                </a:lnTo>
                <a:lnTo>
                  <a:pt x="12955" y="3547"/>
                </a:lnTo>
                <a:lnTo>
                  <a:pt x="12935" y="3607"/>
                </a:lnTo>
                <a:lnTo>
                  <a:pt x="12873" y="3738"/>
                </a:lnTo>
                <a:lnTo>
                  <a:pt x="12835" y="3862"/>
                </a:lnTo>
                <a:lnTo>
                  <a:pt x="12833" y="3911"/>
                </a:lnTo>
                <a:lnTo>
                  <a:pt x="12818" y="3968"/>
                </a:lnTo>
                <a:lnTo>
                  <a:pt x="12793" y="4014"/>
                </a:lnTo>
                <a:lnTo>
                  <a:pt x="12729" y="4027"/>
                </a:lnTo>
                <a:lnTo>
                  <a:pt x="12652" y="4031"/>
                </a:lnTo>
                <a:lnTo>
                  <a:pt x="12536" y="4059"/>
                </a:lnTo>
                <a:lnTo>
                  <a:pt x="12386" y="4130"/>
                </a:lnTo>
                <a:lnTo>
                  <a:pt x="12281" y="4215"/>
                </a:lnTo>
                <a:lnTo>
                  <a:pt x="12213" y="4293"/>
                </a:lnTo>
                <a:lnTo>
                  <a:pt x="12203" y="4347"/>
                </a:lnTo>
                <a:lnTo>
                  <a:pt x="12255" y="4462"/>
                </a:lnTo>
                <a:lnTo>
                  <a:pt x="12278" y="4525"/>
                </a:lnTo>
                <a:lnTo>
                  <a:pt x="12328" y="4683"/>
                </a:lnTo>
                <a:lnTo>
                  <a:pt x="12341" y="4696"/>
                </a:lnTo>
                <a:lnTo>
                  <a:pt x="12371" y="4712"/>
                </a:lnTo>
                <a:lnTo>
                  <a:pt x="12540" y="4770"/>
                </a:lnTo>
                <a:lnTo>
                  <a:pt x="12644" y="4830"/>
                </a:lnTo>
                <a:lnTo>
                  <a:pt x="12671" y="4857"/>
                </a:lnTo>
                <a:lnTo>
                  <a:pt x="12696" y="4857"/>
                </a:lnTo>
                <a:lnTo>
                  <a:pt x="12729" y="4838"/>
                </a:lnTo>
                <a:lnTo>
                  <a:pt x="12989" y="4582"/>
                </a:lnTo>
                <a:lnTo>
                  <a:pt x="13081" y="4536"/>
                </a:lnTo>
                <a:lnTo>
                  <a:pt x="13298" y="4497"/>
                </a:lnTo>
                <a:lnTo>
                  <a:pt x="13513" y="4578"/>
                </a:lnTo>
                <a:lnTo>
                  <a:pt x="13935" y="4414"/>
                </a:lnTo>
                <a:lnTo>
                  <a:pt x="14043" y="4349"/>
                </a:lnTo>
                <a:lnTo>
                  <a:pt x="14117" y="4278"/>
                </a:lnTo>
                <a:lnTo>
                  <a:pt x="14154" y="4212"/>
                </a:lnTo>
                <a:lnTo>
                  <a:pt x="14256" y="4084"/>
                </a:lnTo>
                <a:lnTo>
                  <a:pt x="14448" y="3910"/>
                </a:lnTo>
                <a:lnTo>
                  <a:pt x="15207" y="4133"/>
                </a:lnTo>
                <a:lnTo>
                  <a:pt x="15250" y="4121"/>
                </a:lnTo>
                <a:lnTo>
                  <a:pt x="15280" y="4103"/>
                </a:lnTo>
                <a:lnTo>
                  <a:pt x="15292" y="4089"/>
                </a:lnTo>
                <a:lnTo>
                  <a:pt x="15306" y="4058"/>
                </a:lnTo>
                <a:lnTo>
                  <a:pt x="15355" y="3909"/>
                </a:lnTo>
                <a:lnTo>
                  <a:pt x="15375" y="3868"/>
                </a:lnTo>
                <a:lnTo>
                  <a:pt x="15401" y="3837"/>
                </a:lnTo>
                <a:lnTo>
                  <a:pt x="15640" y="3680"/>
                </a:lnTo>
                <a:lnTo>
                  <a:pt x="15699" y="3630"/>
                </a:lnTo>
                <a:lnTo>
                  <a:pt x="15729" y="3594"/>
                </a:lnTo>
                <a:lnTo>
                  <a:pt x="15761" y="3547"/>
                </a:lnTo>
                <a:lnTo>
                  <a:pt x="15795" y="3485"/>
                </a:lnTo>
                <a:lnTo>
                  <a:pt x="15826" y="3413"/>
                </a:lnTo>
                <a:lnTo>
                  <a:pt x="15834" y="3379"/>
                </a:lnTo>
                <a:lnTo>
                  <a:pt x="15829" y="3356"/>
                </a:lnTo>
                <a:lnTo>
                  <a:pt x="15765" y="3297"/>
                </a:lnTo>
                <a:lnTo>
                  <a:pt x="15638" y="3210"/>
                </a:lnTo>
                <a:lnTo>
                  <a:pt x="15628" y="3200"/>
                </a:lnTo>
                <a:lnTo>
                  <a:pt x="15610" y="3105"/>
                </a:lnTo>
                <a:lnTo>
                  <a:pt x="15597" y="2748"/>
                </a:lnTo>
                <a:lnTo>
                  <a:pt x="15610" y="2383"/>
                </a:lnTo>
                <a:lnTo>
                  <a:pt x="15605" y="2207"/>
                </a:lnTo>
                <a:lnTo>
                  <a:pt x="15580" y="2035"/>
                </a:lnTo>
                <a:lnTo>
                  <a:pt x="15542" y="1867"/>
                </a:lnTo>
                <a:lnTo>
                  <a:pt x="15490" y="1711"/>
                </a:lnTo>
                <a:lnTo>
                  <a:pt x="15455" y="1633"/>
                </a:lnTo>
                <a:lnTo>
                  <a:pt x="15411" y="1580"/>
                </a:lnTo>
                <a:lnTo>
                  <a:pt x="15238" y="1451"/>
                </a:lnTo>
                <a:lnTo>
                  <a:pt x="14850" y="1263"/>
                </a:lnTo>
                <a:lnTo>
                  <a:pt x="14805" y="1198"/>
                </a:lnTo>
                <a:lnTo>
                  <a:pt x="14775" y="1144"/>
                </a:lnTo>
                <a:lnTo>
                  <a:pt x="14655" y="734"/>
                </a:lnTo>
                <a:lnTo>
                  <a:pt x="14789" y="786"/>
                </a:lnTo>
                <a:lnTo>
                  <a:pt x="14926" y="785"/>
                </a:lnTo>
                <a:lnTo>
                  <a:pt x="14950" y="792"/>
                </a:lnTo>
                <a:lnTo>
                  <a:pt x="14996" y="817"/>
                </a:lnTo>
                <a:lnTo>
                  <a:pt x="15047" y="832"/>
                </a:lnTo>
                <a:lnTo>
                  <a:pt x="15387" y="785"/>
                </a:lnTo>
                <a:lnTo>
                  <a:pt x="15491" y="735"/>
                </a:lnTo>
                <a:lnTo>
                  <a:pt x="15533" y="699"/>
                </a:lnTo>
                <a:lnTo>
                  <a:pt x="15557" y="665"/>
                </a:lnTo>
                <a:lnTo>
                  <a:pt x="15568" y="630"/>
                </a:lnTo>
                <a:lnTo>
                  <a:pt x="15614" y="382"/>
                </a:lnTo>
                <a:lnTo>
                  <a:pt x="15620" y="362"/>
                </a:lnTo>
                <a:lnTo>
                  <a:pt x="15628" y="346"/>
                </a:lnTo>
                <a:lnTo>
                  <a:pt x="15639" y="330"/>
                </a:lnTo>
                <a:lnTo>
                  <a:pt x="15677" y="297"/>
                </a:lnTo>
                <a:lnTo>
                  <a:pt x="15730" y="263"/>
                </a:lnTo>
                <a:lnTo>
                  <a:pt x="15795" y="210"/>
                </a:lnTo>
                <a:lnTo>
                  <a:pt x="15823" y="177"/>
                </a:lnTo>
                <a:lnTo>
                  <a:pt x="15945" y="161"/>
                </a:lnTo>
                <a:lnTo>
                  <a:pt x="16241" y="171"/>
                </a:lnTo>
                <a:lnTo>
                  <a:pt x="16338" y="151"/>
                </a:lnTo>
                <a:lnTo>
                  <a:pt x="16634" y="2"/>
                </a:lnTo>
                <a:lnTo>
                  <a:pt x="16661" y="0"/>
                </a:lnTo>
                <a:lnTo>
                  <a:pt x="16698" y="1"/>
                </a:lnTo>
                <a:lnTo>
                  <a:pt x="16798" y="43"/>
                </a:lnTo>
                <a:lnTo>
                  <a:pt x="16846" y="93"/>
                </a:lnTo>
                <a:cubicBezTo>
                  <a:pt x="16846" y="93"/>
                  <a:pt x="16898" y="132"/>
                  <a:pt x="16898" y="132"/>
                </a:cubicBezTo>
                <a:close/>
              </a:path>
            </a:pathLst>
          </a:custGeom>
          <a:solidFill>
            <a:schemeClr val="accent2">
              <a:lumMod val="40000"/>
              <a:lumOff val="60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1" name="Shape 13"/>
          <p:cNvSpPr/>
          <p:nvPr/>
        </p:nvSpPr>
        <p:spPr>
          <a:xfrm>
            <a:off x="7020523" y="1343678"/>
            <a:ext cx="3582613" cy="2529861"/>
          </a:xfrm>
          <a:custGeom>
            <a:avLst/>
            <a:gdLst/>
            <a:ahLst/>
            <a:cxnLst>
              <a:cxn ang="0">
                <a:pos x="wd2" y="hd2"/>
              </a:cxn>
              <a:cxn ang="5400000">
                <a:pos x="wd2" y="hd2"/>
              </a:cxn>
              <a:cxn ang="10800000">
                <a:pos x="wd2" y="hd2"/>
              </a:cxn>
              <a:cxn ang="16200000">
                <a:pos x="wd2" y="hd2"/>
              </a:cxn>
            </a:cxnLst>
            <a:rect l="0" t="0" r="r" b="b"/>
            <a:pathLst>
              <a:path w="21600" h="21600" extrusionOk="0">
                <a:moveTo>
                  <a:pt x="15370" y="2346"/>
                </a:moveTo>
                <a:lnTo>
                  <a:pt x="15346" y="2247"/>
                </a:lnTo>
                <a:lnTo>
                  <a:pt x="15316" y="2065"/>
                </a:lnTo>
                <a:lnTo>
                  <a:pt x="15249" y="1994"/>
                </a:lnTo>
                <a:lnTo>
                  <a:pt x="15182" y="1956"/>
                </a:lnTo>
                <a:lnTo>
                  <a:pt x="15152" y="1872"/>
                </a:lnTo>
                <a:lnTo>
                  <a:pt x="15057" y="1842"/>
                </a:lnTo>
                <a:lnTo>
                  <a:pt x="14621" y="1933"/>
                </a:lnTo>
                <a:lnTo>
                  <a:pt x="14490" y="2023"/>
                </a:lnTo>
                <a:lnTo>
                  <a:pt x="14541" y="2022"/>
                </a:lnTo>
                <a:lnTo>
                  <a:pt x="14578" y="2055"/>
                </a:lnTo>
                <a:lnTo>
                  <a:pt x="14600" y="2127"/>
                </a:lnTo>
                <a:lnTo>
                  <a:pt x="14607" y="2247"/>
                </a:lnTo>
                <a:lnTo>
                  <a:pt x="14619" y="2354"/>
                </a:lnTo>
                <a:lnTo>
                  <a:pt x="14646" y="2386"/>
                </a:lnTo>
                <a:lnTo>
                  <a:pt x="14672" y="2397"/>
                </a:lnTo>
                <a:lnTo>
                  <a:pt x="14685" y="2441"/>
                </a:lnTo>
                <a:lnTo>
                  <a:pt x="14729" y="2503"/>
                </a:lnTo>
                <a:lnTo>
                  <a:pt x="14831" y="2488"/>
                </a:lnTo>
                <a:lnTo>
                  <a:pt x="14999" y="2393"/>
                </a:lnTo>
                <a:lnTo>
                  <a:pt x="15004" y="2490"/>
                </a:lnTo>
                <a:lnTo>
                  <a:pt x="14994" y="2535"/>
                </a:lnTo>
                <a:lnTo>
                  <a:pt x="14976" y="2559"/>
                </a:lnTo>
                <a:lnTo>
                  <a:pt x="14957" y="2592"/>
                </a:lnTo>
                <a:lnTo>
                  <a:pt x="15003" y="2715"/>
                </a:lnTo>
                <a:lnTo>
                  <a:pt x="15071" y="2780"/>
                </a:lnTo>
                <a:lnTo>
                  <a:pt x="15229" y="2867"/>
                </a:lnTo>
                <a:lnTo>
                  <a:pt x="15194" y="2931"/>
                </a:lnTo>
                <a:lnTo>
                  <a:pt x="15159" y="2959"/>
                </a:lnTo>
                <a:lnTo>
                  <a:pt x="15152" y="2961"/>
                </a:lnTo>
                <a:lnTo>
                  <a:pt x="15152" y="3056"/>
                </a:lnTo>
                <a:lnTo>
                  <a:pt x="15035" y="3086"/>
                </a:lnTo>
                <a:lnTo>
                  <a:pt x="14863" y="3216"/>
                </a:lnTo>
                <a:lnTo>
                  <a:pt x="14708" y="3270"/>
                </a:lnTo>
                <a:lnTo>
                  <a:pt x="14666" y="3344"/>
                </a:lnTo>
                <a:lnTo>
                  <a:pt x="14568" y="3632"/>
                </a:lnTo>
                <a:lnTo>
                  <a:pt x="14820" y="3538"/>
                </a:lnTo>
                <a:lnTo>
                  <a:pt x="14878" y="3573"/>
                </a:lnTo>
                <a:lnTo>
                  <a:pt x="14915" y="3648"/>
                </a:lnTo>
                <a:lnTo>
                  <a:pt x="14957" y="3716"/>
                </a:lnTo>
                <a:lnTo>
                  <a:pt x="15035" y="3726"/>
                </a:lnTo>
                <a:lnTo>
                  <a:pt x="15035" y="3812"/>
                </a:lnTo>
                <a:lnTo>
                  <a:pt x="15008" y="3957"/>
                </a:lnTo>
                <a:lnTo>
                  <a:pt x="15037" y="4092"/>
                </a:lnTo>
                <a:lnTo>
                  <a:pt x="15104" y="4184"/>
                </a:lnTo>
                <a:lnTo>
                  <a:pt x="15194" y="4199"/>
                </a:lnTo>
                <a:lnTo>
                  <a:pt x="15024" y="4364"/>
                </a:lnTo>
                <a:lnTo>
                  <a:pt x="14945" y="4384"/>
                </a:lnTo>
                <a:lnTo>
                  <a:pt x="14879" y="4293"/>
                </a:lnTo>
                <a:lnTo>
                  <a:pt x="14840" y="4388"/>
                </a:lnTo>
                <a:lnTo>
                  <a:pt x="14666" y="4225"/>
                </a:lnTo>
                <a:lnTo>
                  <a:pt x="14522" y="4318"/>
                </a:lnTo>
                <a:lnTo>
                  <a:pt x="14409" y="4563"/>
                </a:lnTo>
                <a:lnTo>
                  <a:pt x="14331" y="4859"/>
                </a:lnTo>
                <a:lnTo>
                  <a:pt x="14685" y="5245"/>
                </a:lnTo>
                <a:lnTo>
                  <a:pt x="14685" y="5331"/>
                </a:lnTo>
                <a:lnTo>
                  <a:pt x="14597" y="5279"/>
                </a:lnTo>
                <a:lnTo>
                  <a:pt x="14521" y="5320"/>
                </a:lnTo>
                <a:lnTo>
                  <a:pt x="14487" y="5413"/>
                </a:lnTo>
                <a:lnTo>
                  <a:pt x="14525" y="5519"/>
                </a:lnTo>
                <a:lnTo>
                  <a:pt x="14583" y="5511"/>
                </a:lnTo>
                <a:lnTo>
                  <a:pt x="14758" y="5388"/>
                </a:lnTo>
                <a:lnTo>
                  <a:pt x="14840" y="5425"/>
                </a:lnTo>
                <a:lnTo>
                  <a:pt x="14808" y="5600"/>
                </a:lnTo>
                <a:lnTo>
                  <a:pt x="14870" y="5719"/>
                </a:lnTo>
                <a:lnTo>
                  <a:pt x="14971" y="5788"/>
                </a:lnTo>
                <a:lnTo>
                  <a:pt x="15054" y="5810"/>
                </a:lnTo>
                <a:lnTo>
                  <a:pt x="15090" y="5852"/>
                </a:lnTo>
                <a:lnTo>
                  <a:pt x="15143" y="5931"/>
                </a:lnTo>
                <a:lnTo>
                  <a:pt x="15199" y="5985"/>
                </a:lnTo>
                <a:lnTo>
                  <a:pt x="15251" y="5947"/>
                </a:lnTo>
                <a:lnTo>
                  <a:pt x="15292" y="5898"/>
                </a:lnTo>
                <a:lnTo>
                  <a:pt x="15352" y="5880"/>
                </a:lnTo>
                <a:lnTo>
                  <a:pt x="15466" y="5896"/>
                </a:lnTo>
                <a:lnTo>
                  <a:pt x="15450" y="5849"/>
                </a:lnTo>
                <a:lnTo>
                  <a:pt x="15427" y="5810"/>
                </a:lnTo>
                <a:lnTo>
                  <a:pt x="15462" y="5738"/>
                </a:lnTo>
                <a:lnTo>
                  <a:pt x="15500" y="5684"/>
                </a:lnTo>
                <a:lnTo>
                  <a:pt x="15583" y="5613"/>
                </a:lnTo>
                <a:lnTo>
                  <a:pt x="15524" y="5824"/>
                </a:lnTo>
                <a:lnTo>
                  <a:pt x="15493" y="5986"/>
                </a:lnTo>
                <a:lnTo>
                  <a:pt x="15449" y="6060"/>
                </a:lnTo>
                <a:lnTo>
                  <a:pt x="15650" y="6248"/>
                </a:lnTo>
                <a:lnTo>
                  <a:pt x="15831" y="6339"/>
                </a:lnTo>
                <a:lnTo>
                  <a:pt x="15993" y="6375"/>
                </a:lnTo>
                <a:lnTo>
                  <a:pt x="16084" y="6313"/>
                </a:lnTo>
                <a:lnTo>
                  <a:pt x="16095" y="6168"/>
                </a:lnTo>
                <a:lnTo>
                  <a:pt x="16053" y="5853"/>
                </a:lnTo>
                <a:lnTo>
                  <a:pt x="16014" y="5828"/>
                </a:lnTo>
                <a:lnTo>
                  <a:pt x="15742" y="5896"/>
                </a:lnTo>
                <a:lnTo>
                  <a:pt x="15752" y="5909"/>
                </a:lnTo>
                <a:lnTo>
                  <a:pt x="15767" y="5910"/>
                </a:lnTo>
                <a:lnTo>
                  <a:pt x="15780" y="5929"/>
                </a:lnTo>
                <a:lnTo>
                  <a:pt x="15778" y="5998"/>
                </a:lnTo>
                <a:lnTo>
                  <a:pt x="15700" y="6092"/>
                </a:lnTo>
                <a:lnTo>
                  <a:pt x="15722" y="5724"/>
                </a:lnTo>
                <a:lnTo>
                  <a:pt x="15848" y="5631"/>
                </a:lnTo>
                <a:lnTo>
                  <a:pt x="15987" y="5590"/>
                </a:lnTo>
                <a:lnTo>
                  <a:pt x="16053" y="5377"/>
                </a:lnTo>
                <a:lnTo>
                  <a:pt x="16117" y="5235"/>
                </a:lnTo>
                <a:lnTo>
                  <a:pt x="16419" y="4857"/>
                </a:lnTo>
                <a:lnTo>
                  <a:pt x="16521" y="4765"/>
                </a:lnTo>
                <a:lnTo>
                  <a:pt x="17088" y="4670"/>
                </a:lnTo>
                <a:lnTo>
                  <a:pt x="17152" y="4723"/>
                </a:lnTo>
                <a:lnTo>
                  <a:pt x="17197" y="4814"/>
                </a:lnTo>
                <a:lnTo>
                  <a:pt x="17245" y="4845"/>
                </a:lnTo>
                <a:lnTo>
                  <a:pt x="17322" y="4718"/>
                </a:lnTo>
                <a:lnTo>
                  <a:pt x="17378" y="4661"/>
                </a:lnTo>
                <a:lnTo>
                  <a:pt x="17457" y="4650"/>
                </a:lnTo>
                <a:lnTo>
                  <a:pt x="17610" y="4670"/>
                </a:lnTo>
                <a:lnTo>
                  <a:pt x="17610" y="4765"/>
                </a:lnTo>
                <a:lnTo>
                  <a:pt x="17503" y="4828"/>
                </a:lnTo>
                <a:lnTo>
                  <a:pt x="17189" y="5142"/>
                </a:lnTo>
                <a:lnTo>
                  <a:pt x="17302" y="5033"/>
                </a:lnTo>
                <a:lnTo>
                  <a:pt x="17434" y="4974"/>
                </a:lnTo>
                <a:lnTo>
                  <a:pt x="17730" y="4945"/>
                </a:lnTo>
                <a:lnTo>
                  <a:pt x="17683" y="5103"/>
                </a:lnTo>
                <a:lnTo>
                  <a:pt x="17595" y="5202"/>
                </a:lnTo>
                <a:lnTo>
                  <a:pt x="17384" y="5331"/>
                </a:lnTo>
                <a:lnTo>
                  <a:pt x="17384" y="5425"/>
                </a:lnTo>
                <a:lnTo>
                  <a:pt x="17454" y="5469"/>
                </a:lnTo>
                <a:lnTo>
                  <a:pt x="17545" y="5468"/>
                </a:lnTo>
                <a:lnTo>
                  <a:pt x="17633" y="5421"/>
                </a:lnTo>
                <a:lnTo>
                  <a:pt x="17691" y="5331"/>
                </a:lnTo>
                <a:lnTo>
                  <a:pt x="17730" y="5331"/>
                </a:lnTo>
                <a:lnTo>
                  <a:pt x="17754" y="5479"/>
                </a:lnTo>
                <a:lnTo>
                  <a:pt x="17730" y="5571"/>
                </a:lnTo>
                <a:lnTo>
                  <a:pt x="17678" y="5613"/>
                </a:lnTo>
                <a:lnTo>
                  <a:pt x="17610" y="5613"/>
                </a:lnTo>
                <a:lnTo>
                  <a:pt x="17735" y="5676"/>
                </a:lnTo>
                <a:lnTo>
                  <a:pt x="17794" y="5683"/>
                </a:lnTo>
                <a:lnTo>
                  <a:pt x="17812" y="5596"/>
                </a:lnTo>
                <a:lnTo>
                  <a:pt x="17812" y="5377"/>
                </a:lnTo>
                <a:lnTo>
                  <a:pt x="17834" y="5153"/>
                </a:lnTo>
                <a:lnTo>
                  <a:pt x="17891" y="4973"/>
                </a:lnTo>
                <a:lnTo>
                  <a:pt x="17965" y="4842"/>
                </a:lnTo>
                <a:lnTo>
                  <a:pt x="18042" y="4765"/>
                </a:lnTo>
                <a:lnTo>
                  <a:pt x="17901" y="4688"/>
                </a:lnTo>
                <a:lnTo>
                  <a:pt x="17804" y="4507"/>
                </a:lnTo>
                <a:lnTo>
                  <a:pt x="17653" y="4113"/>
                </a:lnTo>
                <a:lnTo>
                  <a:pt x="17533" y="3993"/>
                </a:lnTo>
                <a:lnTo>
                  <a:pt x="17263" y="3900"/>
                </a:lnTo>
                <a:lnTo>
                  <a:pt x="17147" y="3812"/>
                </a:lnTo>
                <a:lnTo>
                  <a:pt x="17088" y="3690"/>
                </a:lnTo>
                <a:lnTo>
                  <a:pt x="17024" y="3484"/>
                </a:lnTo>
                <a:lnTo>
                  <a:pt x="16973" y="3241"/>
                </a:lnTo>
                <a:lnTo>
                  <a:pt x="16952" y="3008"/>
                </a:lnTo>
                <a:lnTo>
                  <a:pt x="17006" y="2806"/>
                </a:lnTo>
                <a:lnTo>
                  <a:pt x="17131" y="2633"/>
                </a:lnTo>
                <a:lnTo>
                  <a:pt x="17384" y="2393"/>
                </a:lnTo>
                <a:lnTo>
                  <a:pt x="17533" y="2057"/>
                </a:lnTo>
                <a:lnTo>
                  <a:pt x="17496" y="1700"/>
                </a:lnTo>
                <a:lnTo>
                  <a:pt x="17324" y="1429"/>
                </a:lnTo>
                <a:lnTo>
                  <a:pt x="17069" y="1350"/>
                </a:lnTo>
                <a:lnTo>
                  <a:pt x="16330" y="1551"/>
                </a:lnTo>
                <a:lnTo>
                  <a:pt x="16092" y="1437"/>
                </a:lnTo>
                <a:lnTo>
                  <a:pt x="15996" y="1322"/>
                </a:lnTo>
                <a:lnTo>
                  <a:pt x="15921" y="1168"/>
                </a:lnTo>
                <a:lnTo>
                  <a:pt x="15873" y="971"/>
                </a:lnTo>
                <a:lnTo>
                  <a:pt x="15855" y="724"/>
                </a:lnTo>
                <a:lnTo>
                  <a:pt x="15900" y="527"/>
                </a:lnTo>
                <a:lnTo>
                  <a:pt x="16004" y="398"/>
                </a:lnTo>
                <a:lnTo>
                  <a:pt x="16122" y="301"/>
                </a:lnTo>
                <a:lnTo>
                  <a:pt x="16209" y="202"/>
                </a:lnTo>
                <a:lnTo>
                  <a:pt x="16209" y="115"/>
                </a:lnTo>
                <a:lnTo>
                  <a:pt x="16059" y="0"/>
                </a:lnTo>
                <a:lnTo>
                  <a:pt x="15900" y="2"/>
                </a:lnTo>
                <a:lnTo>
                  <a:pt x="15118" y="325"/>
                </a:lnTo>
                <a:lnTo>
                  <a:pt x="15050" y="396"/>
                </a:lnTo>
                <a:lnTo>
                  <a:pt x="14989" y="488"/>
                </a:lnTo>
                <a:lnTo>
                  <a:pt x="14957" y="582"/>
                </a:lnTo>
                <a:lnTo>
                  <a:pt x="14953" y="744"/>
                </a:lnTo>
                <a:lnTo>
                  <a:pt x="14990" y="760"/>
                </a:lnTo>
                <a:lnTo>
                  <a:pt x="15073" y="677"/>
                </a:lnTo>
                <a:lnTo>
                  <a:pt x="15328" y="582"/>
                </a:lnTo>
                <a:lnTo>
                  <a:pt x="15346" y="642"/>
                </a:lnTo>
                <a:lnTo>
                  <a:pt x="15333" y="772"/>
                </a:lnTo>
                <a:lnTo>
                  <a:pt x="15308" y="903"/>
                </a:lnTo>
                <a:lnTo>
                  <a:pt x="15291" y="962"/>
                </a:lnTo>
                <a:lnTo>
                  <a:pt x="15211" y="1066"/>
                </a:lnTo>
                <a:lnTo>
                  <a:pt x="15136" y="1301"/>
                </a:lnTo>
                <a:lnTo>
                  <a:pt x="15096" y="1556"/>
                </a:lnTo>
                <a:lnTo>
                  <a:pt x="15116" y="1721"/>
                </a:lnTo>
                <a:lnTo>
                  <a:pt x="15231" y="1773"/>
                </a:lnTo>
                <a:lnTo>
                  <a:pt x="15334" y="1664"/>
                </a:lnTo>
                <a:lnTo>
                  <a:pt x="15430" y="1513"/>
                </a:lnTo>
                <a:lnTo>
                  <a:pt x="15564" y="1400"/>
                </a:lnTo>
                <a:lnTo>
                  <a:pt x="15656" y="1218"/>
                </a:lnTo>
                <a:lnTo>
                  <a:pt x="15700" y="1152"/>
                </a:lnTo>
                <a:lnTo>
                  <a:pt x="15777" y="1062"/>
                </a:lnTo>
                <a:lnTo>
                  <a:pt x="15789" y="1118"/>
                </a:lnTo>
                <a:lnTo>
                  <a:pt x="15855" y="1255"/>
                </a:lnTo>
                <a:lnTo>
                  <a:pt x="15893" y="1354"/>
                </a:lnTo>
                <a:lnTo>
                  <a:pt x="15913" y="1445"/>
                </a:lnTo>
                <a:lnTo>
                  <a:pt x="15948" y="1513"/>
                </a:lnTo>
                <a:lnTo>
                  <a:pt x="16034" y="1540"/>
                </a:lnTo>
                <a:lnTo>
                  <a:pt x="16088" y="1584"/>
                </a:lnTo>
                <a:lnTo>
                  <a:pt x="16127" y="1682"/>
                </a:lnTo>
                <a:lnTo>
                  <a:pt x="16158" y="1781"/>
                </a:lnTo>
                <a:lnTo>
                  <a:pt x="16188" y="1825"/>
                </a:lnTo>
                <a:lnTo>
                  <a:pt x="16384" y="1841"/>
                </a:lnTo>
                <a:lnTo>
                  <a:pt x="16446" y="1825"/>
                </a:lnTo>
                <a:lnTo>
                  <a:pt x="16487" y="1776"/>
                </a:lnTo>
                <a:lnTo>
                  <a:pt x="16523" y="1702"/>
                </a:lnTo>
                <a:lnTo>
                  <a:pt x="16569" y="1641"/>
                </a:lnTo>
                <a:lnTo>
                  <a:pt x="16641" y="1635"/>
                </a:lnTo>
                <a:lnTo>
                  <a:pt x="16641" y="1721"/>
                </a:lnTo>
                <a:lnTo>
                  <a:pt x="16595" y="1737"/>
                </a:lnTo>
                <a:lnTo>
                  <a:pt x="16572" y="1760"/>
                </a:lnTo>
                <a:lnTo>
                  <a:pt x="16553" y="1790"/>
                </a:lnTo>
                <a:lnTo>
                  <a:pt x="16521" y="1825"/>
                </a:lnTo>
                <a:lnTo>
                  <a:pt x="16521" y="1920"/>
                </a:lnTo>
                <a:lnTo>
                  <a:pt x="16565" y="1999"/>
                </a:lnTo>
                <a:lnTo>
                  <a:pt x="16596" y="2098"/>
                </a:lnTo>
                <a:lnTo>
                  <a:pt x="16641" y="2290"/>
                </a:lnTo>
                <a:lnTo>
                  <a:pt x="16641" y="2393"/>
                </a:lnTo>
                <a:lnTo>
                  <a:pt x="16603" y="2436"/>
                </a:lnTo>
                <a:lnTo>
                  <a:pt x="16575" y="2494"/>
                </a:lnTo>
                <a:lnTo>
                  <a:pt x="16521" y="2677"/>
                </a:lnTo>
                <a:lnTo>
                  <a:pt x="16563" y="2781"/>
                </a:lnTo>
                <a:lnTo>
                  <a:pt x="16270" y="2791"/>
                </a:lnTo>
                <a:lnTo>
                  <a:pt x="16127" y="2719"/>
                </a:lnTo>
                <a:lnTo>
                  <a:pt x="16014" y="2488"/>
                </a:lnTo>
                <a:lnTo>
                  <a:pt x="16051" y="2278"/>
                </a:lnTo>
                <a:lnTo>
                  <a:pt x="15984" y="2088"/>
                </a:lnTo>
                <a:lnTo>
                  <a:pt x="15883" y="1907"/>
                </a:lnTo>
                <a:lnTo>
                  <a:pt x="15820" y="1721"/>
                </a:lnTo>
                <a:lnTo>
                  <a:pt x="15742" y="1825"/>
                </a:lnTo>
                <a:lnTo>
                  <a:pt x="15742" y="1920"/>
                </a:lnTo>
                <a:lnTo>
                  <a:pt x="15792" y="1941"/>
                </a:lnTo>
                <a:lnTo>
                  <a:pt x="15846" y="2003"/>
                </a:lnTo>
                <a:lnTo>
                  <a:pt x="15894" y="2023"/>
                </a:lnTo>
                <a:lnTo>
                  <a:pt x="15860" y="2177"/>
                </a:lnTo>
                <a:lnTo>
                  <a:pt x="15810" y="2264"/>
                </a:lnTo>
                <a:lnTo>
                  <a:pt x="15743" y="2298"/>
                </a:lnTo>
                <a:lnTo>
                  <a:pt x="15661" y="2290"/>
                </a:lnTo>
                <a:lnTo>
                  <a:pt x="15714" y="2089"/>
                </a:lnTo>
                <a:lnTo>
                  <a:pt x="15742" y="2023"/>
                </a:lnTo>
                <a:lnTo>
                  <a:pt x="15716" y="1958"/>
                </a:lnTo>
                <a:lnTo>
                  <a:pt x="15689" y="1927"/>
                </a:lnTo>
                <a:lnTo>
                  <a:pt x="15659" y="1918"/>
                </a:lnTo>
                <a:lnTo>
                  <a:pt x="15622" y="1920"/>
                </a:lnTo>
                <a:lnTo>
                  <a:pt x="15672" y="1842"/>
                </a:lnTo>
                <a:lnTo>
                  <a:pt x="15715" y="1719"/>
                </a:lnTo>
                <a:lnTo>
                  <a:pt x="15778" y="1437"/>
                </a:lnTo>
                <a:lnTo>
                  <a:pt x="15682" y="1488"/>
                </a:lnTo>
                <a:lnTo>
                  <a:pt x="15574" y="1605"/>
                </a:lnTo>
                <a:lnTo>
                  <a:pt x="15470" y="1758"/>
                </a:lnTo>
                <a:lnTo>
                  <a:pt x="15388" y="1920"/>
                </a:lnTo>
                <a:lnTo>
                  <a:pt x="15435" y="2136"/>
                </a:lnTo>
                <a:lnTo>
                  <a:pt x="15414" y="2293"/>
                </a:lnTo>
                <a:cubicBezTo>
                  <a:pt x="15414" y="2293"/>
                  <a:pt x="15370" y="2346"/>
                  <a:pt x="15370" y="2346"/>
                </a:cubicBezTo>
                <a:close/>
                <a:moveTo>
                  <a:pt x="21480" y="17772"/>
                </a:moveTo>
                <a:lnTo>
                  <a:pt x="21420" y="17072"/>
                </a:lnTo>
                <a:lnTo>
                  <a:pt x="21301" y="16786"/>
                </a:lnTo>
                <a:lnTo>
                  <a:pt x="21241" y="16504"/>
                </a:lnTo>
                <a:lnTo>
                  <a:pt x="21103" y="16200"/>
                </a:lnTo>
                <a:lnTo>
                  <a:pt x="21062" y="15921"/>
                </a:lnTo>
                <a:lnTo>
                  <a:pt x="21058" y="15620"/>
                </a:lnTo>
                <a:lnTo>
                  <a:pt x="21073" y="15125"/>
                </a:lnTo>
                <a:lnTo>
                  <a:pt x="21062" y="14990"/>
                </a:lnTo>
                <a:lnTo>
                  <a:pt x="20942" y="14463"/>
                </a:lnTo>
                <a:lnTo>
                  <a:pt x="20857" y="14196"/>
                </a:lnTo>
                <a:lnTo>
                  <a:pt x="20880" y="13986"/>
                </a:lnTo>
                <a:lnTo>
                  <a:pt x="20873" y="13609"/>
                </a:lnTo>
                <a:lnTo>
                  <a:pt x="20873" y="13606"/>
                </a:lnTo>
                <a:lnTo>
                  <a:pt x="20833" y="13612"/>
                </a:lnTo>
                <a:lnTo>
                  <a:pt x="20740" y="13595"/>
                </a:lnTo>
                <a:lnTo>
                  <a:pt x="20657" y="13554"/>
                </a:lnTo>
                <a:lnTo>
                  <a:pt x="20585" y="13495"/>
                </a:lnTo>
                <a:lnTo>
                  <a:pt x="20844" y="13232"/>
                </a:lnTo>
                <a:lnTo>
                  <a:pt x="20851" y="13225"/>
                </a:lnTo>
                <a:lnTo>
                  <a:pt x="20897" y="13123"/>
                </a:lnTo>
                <a:lnTo>
                  <a:pt x="20880" y="12903"/>
                </a:lnTo>
                <a:lnTo>
                  <a:pt x="20854" y="12867"/>
                </a:lnTo>
                <a:lnTo>
                  <a:pt x="20797" y="12790"/>
                </a:lnTo>
                <a:lnTo>
                  <a:pt x="20707" y="12764"/>
                </a:lnTo>
                <a:lnTo>
                  <a:pt x="20663" y="12807"/>
                </a:lnTo>
                <a:lnTo>
                  <a:pt x="20596" y="12994"/>
                </a:lnTo>
                <a:lnTo>
                  <a:pt x="20436" y="13063"/>
                </a:lnTo>
                <a:lnTo>
                  <a:pt x="19977" y="13015"/>
                </a:lnTo>
                <a:lnTo>
                  <a:pt x="19908" y="12975"/>
                </a:lnTo>
                <a:lnTo>
                  <a:pt x="19764" y="12853"/>
                </a:lnTo>
                <a:lnTo>
                  <a:pt x="19723" y="12838"/>
                </a:lnTo>
                <a:lnTo>
                  <a:pt x="19586" y="12853"/>
                </a:lnTo>
                <a:lnTo>
                  <a:pt x="19564" y="12823"/>
                </a:lnTo>
                <a:lnTo>
                  <a:pt x="19471" y="12659"/>
                </a:lnTo>
                <a:lnTo>
                  <a:pt x="19283" y="12598"/>
                </a:lnTo>
                <a:lnTo>
                  <a:pt x="18862" y="12100"/>
                </a:lnTo>
                <a:lnTo>
                  <a:pt x="18801" y="12118"/>
                </a:lnTo>
                <a:lnTo>
                  <a:pt x="18709" y="12002"/>
                </a:lnTo>
                <a:lnTo>
                  <a:pt x="18626" y="11830"/>
                </a:lnTo>
                <a:lnTo>
                  <a:pt x="18590" y="11681"/>
                </a:lnTo>
                <a:lnTo>
                  <a:pt x="18542" y="11631"/>
                </a:lnTo>
                <a:lnTo>
                  <a:pt x="18436" y="11595"/>
                </a:lnTo>
                <a:lnTo>
                  <a:pt x="18330" y="11522"/>
                </a:lnTo>
                <a:lnTo>
                  <a:pt x="18279" y="11355"/>
                </a:lnTo>
                <a:lnTo>
                  <a:pt x="18338" y="11179"/>
                </a:lnTo>
                <a:lnTo>
                  <a:pt x="18746" y="10702"/>
                </a:lnTo>
                <a:lnTo>
                  <a:pt x="18810" y="10574"/>
                </a:lnTo>
                <a:lnTo>
                  <a:pt x="18846" y="10420"/>
                </a:lnTo>
                <a:lnTo>
                  <a:pt x="18836" y="10290"/>
                </a:lnTo>
                <a:lnTo>
                  <a:pt x="18765" y="10235"/>
                </a:lnTo>
                <a:lnTo>
                  <a:pt x="18733" y="10227"/>
                </a:lnTo>
                <a:lnTo>
                  <a:pt x="18697" y="10208"/>
                </a:lnTo>
                <a:lnTo>
                  <a:pt x="18662" y="10178"/>
                </a:lnTo>
                <a:lnTo>
                  <a:pt x="18633" y="10141"/>
                </a:lnTo>
                <a:lnTo>
                  <a:pt x="18613" y="10131"/>
                </a:lnTo>
                <a:lnTo>
                  <a:pt x="18532" y="10141"/>
                </a:lnTo>
                <a:lnTo>
                  <a:pt x="18510" y="10118"/>
                </a:lnTo>
                <a:lnTo>
                  <a:pt x="18511" y="10065"/>
                </a:lnTo>
                <a:lnTo>
                  <a:pt x="18518" y="10003"/>
                </a:lnTo>
                <a:lnTo>
                  <a:pt x="18512" y="9954"/>
                </a:lnTo>
                <a:lnTo>
                  <a:pt x="18496" y="9890"/>
                </a:lnTo>
                <a:lnTo>
                  <a:pt x="18478" y="9790"/>
                </a:lnTo>
                <a:lnTo>
                  <a:pt x="18452" y="9697"/>
                </a:lnTo>
                <a:lnTo>
                  <a:pt x="18413" y="9657"/>
                </a:lnTo>
                <a:lnTo>
                  <a:pt x="18252" y="9560"/>
                </a:lnTo>
                <a:lnTo>
                  <a:pt x="18218" y="9526"/>
                </a:lnTo>
                <a:lnTo>
                  <a:pt x="18158" y="9386"/>
                </a:lnTo>
                <a:lnTo>
                  <a:pt x="17994" y="9085"/>
                </a:lnTo>
                <a:lnTo>
                  <a:pt x="17925" y="9011"/>
                </a:lnTo>
                <a:lnTo>
                  <a:pt x="18079" y="8875"/>
                </a:lnTo>
                <a:lnTo>
                  <a:pt x="18150" y="8634"/>
                </a:lnTo>
                <a:lnTo>
                  <a:pt x="18197" y="8370"/>
                </a:lnTo>
                <a:lnTo>
                  <a:pt x="18279" y="8168"/>
                </a:lnTo>
                <a:lnTo>
                  <a:pt x="18279" y="8074"/>
                </a:lnTo>
                <a:lnTo>
                  <a:pt x="17826" y="7536"/>
                </a:lnTo>
                <a:lnTo>
                  <a:pt x="17653" y="7409"/>
                </a:lnTo>
                <a:lnTo>
                  <a:pt x="17653" y="7323"/>
                </a:lnTo>
                <a:lnTo>
                  <a:pt x="17709" y="7302"/>
                </a:lnTo>
                <a:lnTo>
                  <a:pt x="17746" y="7258"/>
                </a:lnTo>
                <a:lnTo>
                  <a:pt x="17756" y="7198"/>
                </a:lnTo>
                <a:lnTo>
                  <a:pt x="17730" y="7127"/>
                </a:lnTo>
                <a:lnTo>
                  <a:pt x="17568" y="7204"/>
                </a:lnTo>
                <a:lnTo>
                  <a:pt x="17276" y="7485"/>
                </a:lnTo>
                <a:lnTo>
                  <a:pt x="17108" y="7596"/>
                </a:lnTo>
                <a:lnTo>
                  <a:pt x="16404" y="7792"/>
                </a:lnTo>
                <a:lnTo>
                  <a:pt x="16404" y="7886"/>
                </a:lnTo>
                <a:lnTo>
                  <a:pt x="16451" y="7948"/>
                </a:lnTo>
                <a:lnTo>
                  <a:pt x="16516" y="8104"/>
                </a:lnTo>
                <a:lnTo>
                  <a:pt x="16563" y="8168"/>
                </a:lnTo>
                <a:lnTo>
                  <a:pt x="16563" y="8261"/>
                </a:lnTo>
                <a:lnTo>
                  <a:pt x="16429" y="8258"/>
                </a:lnTo>
                <a:lnTo>
                  <a:pt x="16324" y="8160"/>
                </a:lnTo>
                <a:lnTo>
                  <a:pt x="16240" y="7996"/>
                </a:lnTo>
                <a:lnTo>
                  <a:pt x="16167" y="7792"/>
                </a:lnTo>
                <a:lnTo>
                  <a:pt x="16085" y="7478"/>
                </a:lnTo>
                <a:lnTo>
                  <a:pt x="16053" y="7409"/>
                </a:lnTo>
                <a:lnTo>
                  <a:pt x="16002" y="7389"/>
                </a:lnTo>
                <a:lnTo>
                  <a:pt x="15965" y="7433"/>
                </a:lnTo>
                <a:lnTo>
                  <a:pt x="15923" y="7466"/>
                </a:lnTo>
                <a:lnTo>
                  <a:pt x="15855" y="7409"/>
                </a:lnTo>
                <a:lnTo>
                  <a:pt x="15900" y="7351"/>
                </a:lnTo>
                <a:lnTo>
                  <a:pt x="15927" y="7288"/>
                </a:lnTo>
                <a:lnTo>
                  <a:pt x="15972" y="7127"/>
                </a:lnTo>
                <a:lnTo>
                  <a:pt x="15860" y="7065"/>
                </a:lnTo>
                <a:lnTo>
                  <a:pt x="15648" y="7219"/>
                </a:lnTo>
                <a:lnTo>
                  <a:pt x="15506" y="7221"/>
                </a:lnTo>
                <a:lnTo>
                  <a:pt x="15573" y="7121"/>
                </a:lnTo>
                <a:lnTo>
                  <a:pt x="15661" y="7033"/>
                </a:lnTo>
                <a:lnTo>
                  <a:pt x="15507" y="6839"/>
                </a:lnTo>
                <a:lnTo>
                  <a:pt x="15319" y="6291"/>
                </a:lnTo>
                <a:lnTo>
                  <a:pt x="15173" y="6178"/>
                </a:lnTo>
                <a:lnTo>
                  <a:pt x="14974" y="6111"/>
                </a:lnTo>
                <a:lnTo>
                  <a:pt x="14677" y="5871"/>
                </a:lnTo>
                <a:lnTo>
                  <a:pt x="14490" y="5896"/>
                </a:lnTo>
                <a:lnTo>
                  <a:pt x="14555" y="5836"/>
                </a:lnTo>
                <a:lnTo>
                  <a:pt x="14592" y="5812"/>
                </a:lnTo>
                <a:lnTo>
                  <a:pt x="14646" y="5810"/>
                </a:lnTo>
                <a:lnTo>
                  <a:pt x="14646" y="5708"/>
                </a:lnTo>
                <a:lnTo>
                  <a:pt x="14391" y="5708"/>
                </a:lnTo>
                <a:lnTo>
                  <a:pt x="14327" y="5661"/>
                </a:lnTo>
                <a:lnTo>
                  <a:pt x="14311" y="5545"/>
                </a:lnTo>
                <a:lnTo>
                  <a:pt x="14311" y="5395"/>
                </a:lnTo>
                <a:lnTo>
                  <a:pt x="14295" y="5245"/>
                </a:lnTo>
                <a:lnTo>
                  <a:pt x="14133" y="4872"/>
                </a:lnTo>
                <a:lnTo>
                  <a:pt x="14110" y="4660"/>
                </a:lnTo>
                <a:lnTo>
                  <a:pt x="14218" y="4388"/>
                </a:lnTo>
                <a:lnTo>
                  <a:pt x="14149" y="4294"/>
                </a:lnTo>
                <a:lnTo>
                  <a:pt x="13903" y="4113"/>
                </a:lnTo>
                <a:lnTo>
                  <a:pt x="13836" y="3978"/>
                </a:lnTo>
                <a:lnTo>
                  <a:pt x="13792" y="3802"/>
                </a:lnTo>
                <a:lnTo>
                  <a:pt x="13795" y="3638"/>
                </a:lnTo>
                <a:lnTo>
                  <a:pt x="13867" y="3538"/>
                </a:lnTo>
                <a:lnTo>
                  <a:pt x="13723" y="3477"/>
                </a:lnTo>
                <a:lnTo>
                  <a:pt x="13497" y="3597"/>
                </a:lnTo>
                <a:lnTo>
                  <a:pt x="13270" y="3805"/>
                </a:lnTo>
                <a:lnTo>
                  <a:pt x="13124" y="4010"/>
                </a:lnTo>
                <a:lnTo>
                  <a:pt x="13074" y="4146"/>
                </a:lnTo>
                <a:lnTo>
                  <a:pt x="13014" y="4370"/>
                </a:lnTo>
                <a:lnTo>
                  <a:pt x="12965" y="4482"/>
                </a:lnTo>
                <a:lnTo>
                  <a:pt x="12902" y="4563"/>
                </a:lnTo>
                <a:lnTo>
                  <a:pt x="12844" y="4586"/>
                </a:lnTo>
                <a:lnTo>
                  <a:pt x="12735" y="4576"/>
                </a:lnTo>
                <a:lnTo>
                  <a:pt x="12677" y="4595"/>
                </a:lnTo>
                <a:lnTo>
                  <a:pt x="12657" y="4610"/>
                </a:lnTo>
                <a:lnTo>
                  <a:pt x="12635" y="4585"/>
                </a:lnTo>
                <a:lnTo>
                  <a:pt x="12538" y="4408"/>
                </a:lnTo>
                <a:lnTo>
                  <a:pt x="12502" y="4320"/>
                </a:lnTo>
                <a:lnTo>
                  <a:pt x="12475" y="4220"/>
                </a:lnTo>
                <a:lnTo>
                  <a:pt x="12459" y="4113"/>
                </a:lnTo>
                <a:lnTo>
                  <a:pt x="12409" y="4214"/>
                </a:lnTo>
                <a:lnTo>
                  <a:pt x="12353" y="4280"/>
                </a:lnTo>
                <a:lnTo>
                  <a:pt x="12292" y="4283"/>
                </a:lnTo>
                <a:lnTo>
                  <a:pt x="12226" y="4199"/>
                </a:lnTo>
                <a:lnTo>
                  <a:pt x="12162" y="4305"/>
                </a:lnTo>
                <a:lnTo>
                  <a:pt x="12098" y="4263"/>
                </a:lnTo>
                <a:lnTo>
                  <a:pt x="12039" y="4141"/>
                </a:lnTo>
                <a:lnTo>
                  <a:pt x="11989" y="4010"/>
                </a:lnTo>
                <a:lnTo>
                  <a:pt x="11970" y="4120"/>
                </a:lnTo>
                <a:lnTo>
                  <a:pt x="11944" y="4212"/>
                </a:lnTo>
                <a:lnTo>
                  <a:pt x="11872" y="4388"/>
                </a:lnTo>
                <a:lnTo>
                  <a:pt x="11886" y="4214"/>
                </a:lnTo>
                <a:lnTo>
                  <a:pt x="11919" y="4057"/>
                </a:lnTo>
                <a:lnTo>
                  <a:pt x="11978" y="3947"/>
                </a:lnTo>
                <a:lnTo>
                  <a:pt x="12063" y="3915"/>
                </a:lnTo>
                <a:lnTo>
                  <a:pt x="12063" y="3812"/>
                </a:lnTo>
                <a:lnTo>
                  <a:pt x="11991" y="3801"/>
                </a:lnTo>
                <a:lnTo>
                  <a:pt x="11920" y="3815"/>
                </a:lnTo>
                <a:lnTo>
                  <a:pt x="11854" y="3853"/>
                </a:lnTo>
                <a:lnTo>
                  <a:pt x="11794" y="3915"/>
                </a:lnTo>
                <a:lnTo>
                  <a:pt x="11806" y="3963"/>
                </a:lnTo>
                <a:lnTo>
                  <a:pt x="11822" y="4067"/>
                </a:lnTo>
                <a:lnTo>
                  <a:pt x="11833" y="4113"/>
                </a:lnTo>
                <a:lnTo>
                  <a:pt x="11522" y="4365"/>
                </a:lnTo>
                <a:lnTo>
                  <a:pt x="11352" y="4427"/>
                </a:lnTo>
                <a:lnTo>
                  <a:pt x="11246" y="4293"/>
                </a:lnTo>
                <a:lnTo>
                  <a:pt x="11246" y="4388"/>
                </a:lnTo>
                <a:lnTo>
                  <a:pt x="11200" y="4336"/>
                </a:lnTo>
                <a:lnTo>
                  <a:pt x="11161" y="4332"/>
                </a:lnTo>
                <a:lnTo>
                  <a:pt x="11055" y="4388"/>
                </a:lnTo>
                <a:lnTo>
                  <a:pt x="11055" y="4482"/>
                </a:lnTo>
                <a:lnTo>
                  <a:pt x="11091" y="4495"/>
                </a:lnTo>
                <a:lnTo>
                  <a:pt x="11168" y="4576"/>
                </a:lnTo>
                <a:lnTo>
                  <a:pt x="10798" y="4829"/>
                </a:lnTo>
                <a:lnTo>
                  <a:pt x="10702" y="4945"/>
                </a:lnTo>
                <a:lnTo>
                  <a:pt x="10689" y="5002"/>
                </a:lnTo>
                <a:lnTo>
                  <a:pt x="10684" y="5176"/>
                </a:lnTo>
                <a:lnTo>
                  <a:pt x="10666" y="5245"/>
                </a:lnTo>
                <a:lnTo>
                  <a:pt x="10641" y="5270"/>
                </a:lnTo>
                <a:lnTo>
                  <a:pt x="10579" y="5298"/>
                </a:lnTo>
                <a:lnTo>
                  <a:pt x="10546" y="5331"/>
                </a:lnTo>
                <a:lnTo>
                  <a:pt x="10402" y="5529"/>
                </a:lnTo>
                <a:lnTo>
                  <a:pt x="10349" y="5647"/>
                </a:lnTo>
                <a:lnTo>
                  <a:pt x="10312" y="5810"/>
                </a:lnTo>
                <a:lnTo>
                  <a:pt x="10428" y="5957"/>
                </a:lnTo>
                <a:lnTo>
                  <a:pt x="10496" y="6004"/>
                </a:lnTo>
                <a:lnTo>
                  <a:pt x="10584" y="5998"/>
                </a:lnTo>
                <a:lnTo>
                  <a:pt x="10462" y="6107"/>
                </a:lnTo>
                <a:lnTo>
                  <a:pt x="10324" y="6056"/>
                </a:lnTo>
                <a:lnTo>
                  <a:pt x="10075" y="5810"/>
                </a:lnTo>
                <a:lnTo>
                  <a:pt x="10140" y="5701"/>
                </a:lnTo>
                <a:lnTo>
                  <a:pt x="10127" y="5580"/>
                </a:lnTo>
                <a:lnTo>
                  <a:pt x="10080" y="5432"/>
                </a:lnTo>
                <a:lnTo>
                  <a:pt x="10040" y="5245"/>
                </a:lnTo>
                <a:lnTo>
                  <a:pt x="10133" y="5214"/>
                </a:lnTo>
                <a:lnTo>
                  <a:pt x="10205" y="5094"/>
                </a:lnTo>
                <a:lnTo>
                  <a:pt x="10233" y="4930"/>
                </a:lnTo>
                <a:lnTo>
                  <a:pt x="10195" y="4765"/>
                </a:lnTo>
                <a:lnTo>
                  <a:pt x="10234" y="4670"/>
                </a:lnTo>
                <a:lnTo>
                  <a:pt x="10275" y="4721"/>
                </a:lnTo>
                <a:lnTo>
                  <a:pt x="10308" y="4742"/>
                </a:lnTo>
                <a:lnTo>
                  <a:pt x="10390" y="4765"/>
                </a:lnTo>
                <a:lnTo>
                  <a:pt x="10359" y="4548"/>
                </a:lnTo>
                <a:lnTo>
                  <a:pt x="10395" y="4336"/>
                </a:lnTo>
                <a:lnTo>
                  <a:pt x="10473" y="4176"/>
                </a:lnTo>
                <a:lnTo>
                  <a:pt x="10565" y="4113"/>
                </a:lnTo>
                <a:lnTo>
                  <a:pt x="10771" y="4140"/>
                </a:lnTo>
                <a:lnTo>
                  <a:pt x="10884" y="4221"/>
                </a:lnTo>
                <a:lnTo>
                  <a:pt x="10977" y="4388"/>
                </a:lnTo>
                <a:lnTo>
                  <a:pt x="11028" y="4228"/>
                </a:lnTo>
                <a:lnTo>
                  <a:pt x="11131" y="4131"/>
                </a:lnTo>
                <a:lnTo>
                  <a:pt x="11254" y="4115"/>
                </a:lnTo>
                <a:lnTo>
                  <a:pt x="11363" y="4199"/>
                </a:lnTo>
                <a:lnTo>
                  <a:pt x="11361" y="4140"/>
                </a:lnTo>
                <a:lnTo>
                  <a:pt x="11369" y="4122"/>
                </a:lnTo>
                <a:lnTo>
                  <a:pt x="11385" y="4120"/>
                </a:lnTo>
                <a:lnTo>
                  <a:pt x="11405" y="4113"/>
                </a:lnTo>
                <a:lnTo>
                  <a:pt x="11358" y="4103"/>
                </a:lnTo>
                <a:lnTo>
                  <a:pt x="11322" y="4086"/>
                </a:lnTo>
                <a:lnTo>
                  <a:pt x="11299" y="4033"/>
                </a:lnTo>
                <a:lnTo>
                  <a:pt x="11289" y="3915"/>
                </a:lnTo>
                <a:lnTo>
                  <a:pt x="11325" y="3900"/>
                </a:lnTo>
                <a:lnTo>
                  <a:pt x="11375" y="3839"/>
                </a:lnTo>
                <a:lnTo>
                  <a:pt x="11405" y="3812"/>
                </a:lnTo>
                <a:lnTo>
                  <a:pt x="11440" y="3915"/>
                </a:lnTo>
                <a:lnTo>
                  <a:pt x="11476" y="3730"/>
                </a:lnTo>
                <a:lnTo>
                  <a:pt x="11530" y="3686"/>
                </a:lnTo>
                <a:lnTo>
                  <a:pt x="11678" y="3726"/>
                </a:lnTo>
                <a:lnTo>
                  <a:pt x="11794" y="3726"/>
                </a:lnTo>
                <a:lnTo>
                  <a:pt x="11827" y="3691"/>
                </a:lnTo>
                <a:lnTo>
                  <a:pt x="11888" y="3565"/>
                </a:lnTo>
                <a:lnTo>
                  <a:pt x="11932" y="3538"/>
                </a:lnTo>
                <a:lnTo>
                  <a:pt x="12082" y="3567"/>
                </a:lnTo>
                <a:lnTo>
                  <a:pt x="12326" y="3697"/>
                </a:lnTo>
                <a:lnTo>
                  <a:pt x="12936" y="3771"/>
                </a:lnTo>
                <a:lnTo>
                  <a:pt x="13082" y="3726"/>
                </a:lnTo>
                <a:lnTo>
                  <a:pt x="13223" y="3540"/>
                </a:lnTo>
                <a:lnTo>
                  <a:pt x="13150" y="3385"/>
                </a:lnTo>
                <a:lnTo>
                  <a:pt x="12986" y="3328"/>
                </a:lnTo>
                <a:lnTo>
                  <a:pt x="12855" y="3434"/>
                </a:lnTo>
                <a:lnTo>
                  <a:pt x="12642" y="3288"/>
                </a:lnTo>
                <a:lnTo>
                  <a:pt x="11344" y="3288"/>
                </a:lnTo>
                <a:lnTo>
                  <a:pt x="11098" y="3145"/>
                </a:lnTo>
                <a:lnTo>
                  <a:pt x="10977" y="2867"/>
                </a:lnTo>
                <a:lnTo>
                  <a:pt x="11016" y="2867"/>
                </a:lnTo>
                <a:lnTo>
                  <a:pt x="11016" y="2781"/>
                </a:lnTo>
                <a:lnTo>
                  <a:pt x="10899" y="2865"/>
                </a:lnTo>
                <a:lnTo>
                  <a:pt x="10835" y="2985"/>
                </a:lnTo>
                <a:lnTo>
                  <a:pt x="10744" y="3348"/>
                </a:lnTo>
                <a:lnTo>
                  <a:pt x="10509" y="3928"/>
                </a:lnTo>
                <a:lnTo>
                  <a:pt x="10471" y="4061"/>
                </a:lnTo>
                <a:lnTo>
                  <a:pt x="10128" y="4765"/>
                </a:lnTo>
                <a:lnTo>
                  <a:pt x="9923" y="5331"/>
                </a:lnTo>
                <a:lnTo>
                  <a:pt x="9838" y="5472"/>
                </a:lnTo>
                <a:lnTo>
                  <a:pt x="9623" y="5729"/>
                </a:lnTo>
                <a:lnTo>
                  <a:pt x="9192" y="6061"/>
                </a:lnTo>
                <a:lnTo>
                  <a:pt x="9118" y="6092"/>
                </a:lnTo>
                <a:lnTo>
                  <a:pt x="9038" y="6166"/>
                </a:lnTo>
                <a:lnTo>
                  <a:pt x="8903" y="6489"/>
                </a:lnTo>
                <a:lnTo>
                  <a:pt x="8788" y="6637"/>
                </a:lnTo>
                <a:lnTo>
                  <a:pt x="8594" y="6998"/>
                </a:lnTo>
                <a:lnTo>
                  <a:pt x="8550" y="7127"/>
                </a:lnTo>
                <a:lnTo>
                  <a:pt x="8603" y="7074"/>
                </a:lnTo>
                <a:lnTo>
                  <a:pt x="8661" y="7039"/>
                </a:lnTo>
                <a:lnTo>
                  <a:pt x="8723" y="7023"/>
                </a:lnTo>
                <a:lnTo>
                  <a:pt x="8788" y="7033"/>
                </a:lnTo>
                <a:lnTo>
                  <a:pt x="8739" y="7218"/>
                </a:lnTo>
                <a:lnTo>
                  <a:pt x="8575" y="7350"/>
                </a:lnTo>
                <a:lnTo>
                  <a:pt x="8515" y="7511"/>
                </a:lnTo>
                <a:lnTo>
                  <a:pt x="8545" y="7644"/>
                </a:lnTo>
                <a:lnTo>
                  <a:pt x="8573" y="8002"/>
                </a:lnTo>
                <a:lnTo>
                  <a:pt x="8628" y="8168"/>
                </a:lnTo>
                <a:lnTo>
                  <a:pt x="8496" y="7946"/>
                </a:lnTo>
                <a:lnTo>
                  <a:pt x="8483" y="7622"/>
                </a:lnTo>
                <a:lnTo>
                  <a:pt x="8505" y="7239"/>
                </a:lnTo>
                <a:lnTo>
                  <a:pt x="8476" y="6845"/>
                </a:lnTo>
                <a:lnTo>
                  <a:pt x="8262" y="7040"/>
                </a:lnTo>
                <a:lnTo>
                  <a:pt x="6904" y="7454"/>
                </a:lnTo>
                <a:lnTo>
                  <a:pt x="6427" y="7334"/>
                </a:lnTo>
                <a:lnTo>
                  <a:pt x="6205" y="7379"/>
                </a:lnTo>
                <a:lnTo>
                  <a:pt x="6023" y="7558"/>
                </a:lnTo>
                <a:lnTo>
                  <a:pt x="5883" y="7920"/>
                </a:lnTo>
                <a:lnTo>
                  <a:pt x="5861" y="7956"/>
                </a:lnTo>
                <a:lnTo>
                  <a:pt x="5837" y="8004"/>
                </a:lnTo>
                <a:lnTo>
                  <a:pt x="5819" y="8074"/>
                </a:lnTo>
                <a:lnTo>
                  <a:pt x="5819" y="8145"/>
                </a:lnTo>
                <a:lnTo>
                  <a:pt x="5861" y="8193"/>
                </a:lnTo>
                <a:lnTo>
                  <a:pt x="5858" y="8261"/>
                </a:lnTo>
                <a:lnTo>
                  <a:pt x="5833" y="8363"/>
                </a:lnTo>
                <a:lnTo>
                  <a:pt x="5804" y="8450"/>
                </a:lnTo>
                <a:lnTo>
                  <a:pt x="5767" y="8511"/>
                </a:lnTo>
                <a:lnTo>
                  <a:pt x="5720" y="8534"/>
                </a:lnTo>
                <a:lnTo>
                  <a:pt x="5644" y="8611"/>
                </a:lnTo>
                <a:lnTo>
                  <a:pt x="5542" y="8975"/>
                </a:lnTo>
                <a:lnTo>
                  <a:pt x="5426" y="9096"/>
                </a:lnTo>
                <a:lnTo>
                  <a:pt x="5377" y="9097"/>
                </a:lnTo>
                <a:lnTo>
                  <a:pt x="5232" y="9011"/>
                </a:lnTo>
                <a:lnTo>
                  <a:pt x="5232" y="9096"/>
                </a:lnTo>
                <a:lnTo>
                  <a:pt x="5271" y="9096"/>
                </a:lnTo>
                <a:lnTo>
                  <a:pt x="5271" y="9198"/>
                </a:lnTo>
                <a:lnTo>
                  <a:pt x="5076" y="9479"/>
                </a:lnTo>
                <a:lnTo>
                  <a:pt x="5086" y="9543"/>
                </a:lnTo>
                <a:lnTo>
                  <a:pt x="5101" y="9697"/>
                </a:lnTo>
                <a:lnTo>
                  <a:pt x="5112" y="9759"/>
                </a:lnTo>
                <a:lnTo>
                  <a:pt x="5064" y="9776"/>
                </a:lnTo>
                <a:lnTo>
                  <a:pt x="5008" y="9837"/>
                </a:lnTo>
                <a:lnTo>
                  <a:pt x="4966" y="9938"/>
                </a:lnTo>
                <a:lnTo>
                  <a:pt x="4991" y="10157"/>
                </a:lnTo>
                <a:lnTo>
                  <a:pt x="4947" y="10431"/>
                </a:lnTo>
                <a:lnTo>
                  <a:pt x="4890" y="10651"/>
                </a:lnTo>
                <a:lnTo>
                  <a:pt x="4882" y="10795"/>
                </a:lnTo>
                <a:lnTo>
                  <a:pt x="4817" y="10795"/>
                </a:lnTo>
                <a:lnTo>
                  <a:pt x="4774" y="10754"/>
                </a:lnTo>
                <a:lnTo>
                  <a:pt x="4555" y="10363"/>
                </a:lnTo>
                <a:lnTo>
                  <a:pt x="4553" y="10320"/>
                </a:lnTo>
                <a:lnTo>
                  <a:pt x="4316" y="10320"/>
                </a:lnTo>
                <a:lnTo>
                  <a:pt x="4281" y="10275"/>
                </a:lnTo>
                <a:lnTo>
                  <a:pt x="4222" y="10081"/>
                </a:lnTo>
                <a:lnTo>
                  <a:pt x="4178" y="10039"/>
                </a:lnTo>
                <a:lnTo>
                  <a:pt x="3948" y="10320"/>
                </a:lnTo>
                <a:lnTo>
                  <a:pt x="3901" y="10336"/>
                </a:lnTo>
                <a:lnTo>
                  <a:pt x="3730" y="10320"/>
                </a:lnTo>
                <a:lnTo>
                  <a:pt x="3659" y="10260"/>
                </a:lnTo>
                <a:lnTo>
                  <a:pt x="3646" y="10118"/>
                </a:lnTo>
                <a:lnTo>
                  <a:pt x="3672" y="9806"/>
                </a:lnTo>
                <a:lnTo>
                  <a:pt x="3641" y="9737"/>
                </a:lnTo>
                <a:lnTo>
                  <a:pt x="3439" y="9657"/>
                </a:lnTo>
                <a:lnTo>
                  <a:pt x="3398" y="9562"/>
                </a:lnTo>
                <a:lnTo>
                  <a:pt x="3361" y="9369"/>
                </a:lnTo>
                <a:lnTo>
                  <a:pt x="3321" y="9291"/>
                </a:lnTo>
                <a:lnTo>
                  <a:pt x="3271" y="9264"/>
                </a:lnTo>
                <a:lnTo>
                  <a:pt x="2579" y="9394"/>
                </a:lnTo>
                <a:lnTo>
                  <a:pt x="2274" y="9625"/>
                </a:lnTo>
                <a:lnTo>
                  <a:pt x="2167" y="9657"/>
                </a:lnTo>
                <a:lnTo>
                  <a:pt x="2073" y="9710"/>
                </a:lnTo>
                <a:lnTo>
                  <a:pt x="1906" y="9958"/>
                </a:lnTo>
                <a:lnTo>
                  <a:pt x="1832" y="10039"/>
                </a:lnTo>
                <a:lnTo>
                  <a:pt x="1804" y="10048"/>
                </a:lnTo>
                <a:lnTo>
                  <a:pt x="1737" y="10041"/>
                </a:lnTo>
                <a:lnTo>
                  <a:pt x="1728" y="10097"/>
                </a:lnTo>
                <a:lnTo>
                  <a:pt x="1726" y="10453"/>
                </a:lnTo>
                <a:lnTo>
                  <a:pt x="1745" y="10493"/>
                </a:lnTo>
                <a:lnTo>
                  <a:pt x="1763" y="10543"/>
                </a:lnTo>
                <a:lnTo>
                  <a:pt x="1790" y="10568"/>
                </a:lnTo>
                <a:lnTo>
                  <a:pt x="1807" y="10589"/>
                </a:lnTo>
                <a:lnTo>
                  <a:pt x="1818" y="10600"/>
                </a:lnTo>
                <a:lnTo>
                  <a:pt x="2047" y="10704"/>
                </a:lnTo>
                <a:lnTo>
                  <a:pt x="2052" y="10718"/>
                </a:lnTo>
                <a:lnTo>
                  <a:pt x="2047" y="10725"/>
                </a:lnTo>
                <a:lnTo>
                  <a:pt x="2036" y="10729"/>
                </a:lnTo>
                <a:lnTo>
                  <a:pt x="2027" y="10734"/>
                </a:lnTo>
                <a:lnTo>
                  <a:pt x="2014" y="10748"/>
                </a:lnTo>
                <a:lnTo>
                  <a:pt x="1992" y="10779"/>
                </a:lnTo>
                <a:lnTo>
                  <a:pt x="1961" y="10810"/>
                </a:lnTo>
                <a:lnTo>
                  <a:pt x="1803" y="10852"/>
                </a:lnTo>
                <a:lnTo>
                  <a:pt x="1776" y="10852"/>
                </a:lnTo>
                <a:lnTo>
                  <a:pt x="1769" y="10848"/>
                </a:lnTo>
                <a:lnTo>
                  <a:pt x="1763" y="10843"/>
                </a:lnTo>
                <a:lnTo>
                  <a:pt x="1752" y="10830"/>
                </a:lnTo>
                <a:lnTo>
                  <a:pt x="1741" y="10808"/>
                </a:lnTo>
                <a:lnTo>
                  <a:pt x="1736" y="10780"/>
                </a:lnTo>
                <a:lnTo>
                  <a:pt x="1737" y="10759"/>
                </a:lnTo>
                <a:lnTo>
                  <a:pt x="1742" y="10733"/>
                </a:lnTo>
                <a:lnTo>
                  <a:pt x="1749" y="10708"/>
                </a:lnTo>
                <a:lnTo>
                  <a:pt x="1750" y="10687"/>
                </a:lnTo>
                <a:lnTo>
                  <a:pt x="1744" y="10669"/>
                </a:lnTo>
                <a:lnTo>
                  <a:pt x="1674" y="10636"/>
                </a:lnTo>
                <a:lnTo>
                  <a:pt x="1655" y="10621"/>
                </a:lnTo>
                <a:lnTo>
                  <a:pt x="1639" y="10616"/>
                </a:lnTo>
                <a:lnTo>
                  <a:pt x="1618" y="10619"/>
                </a:lnTo>
                <a:lnTo>
                  <a:pt x="1482" y="10746"/>
                </a:lnTo>
                <a:lnTo>
                  <a:pt x="1203" y="11118"/>
                </a:lnTo>
                <a:lnTo>
                  <a:pt x="1091" y="11217"/>
                </a:lnTo>
                <a:lnTo>
                  <a:pt x="976" y="11291"/>
                </a:lnTo>
                <a:lnTo>
                  <a:pt x="944" y="11327"/>
                </a:lnTo>
                <a:lnTo>
                  <a:pt x="923" y="11358"/>
                </a:lnTo>
                <a:lnTo>
                  <a:pt x="879" y="11505"/>
                </a:lnTo>
                <a:lnTo>
                  <a:pt x="871" y="11541"/>
                </a:lnTo>
                <a:lnTo>
                  <a:pt x="855" y="11658"/>
                </a:lnTo>
                <a:lnTo>
                  <a:pt x="853" y="11686"/>
                </a:lnTo>
                <a:lnTo>
                  <a:pt x="853" y="11715"/>
                </a:lnTo>
                <a:lnTo>
                  <a:pt x="857" y="11747"/>
                </a:lnTo>
                <a:lnTo>
                  <a:pt x="865" y="11780"/>
                </a:lnTo>
                <a:lnTo>
                  <a:pt x="914" y="11939"/>
                </a:lnTo>
                <a:lnTo>
                  <a:pt x="920" y="11974"/>
                </a:lnTo>
                <a:lnTo>
                  <a:pt x="933" y="12092"/>
                </a:lnTo>
                <a:lnTo>
                  <a:pt x="947" y="12181"/>
                </a:lnTo>
                <a:lnTo>
                  <a:pt x="967" y="12337"/>
                </a:lnTo>
                <a:lnTo>
                  <a:pt x="959" y="12482"/>
                </a:lnTo>
                <a:lnTo>
                  <a:pt x="947" y="12592"/>
                </a:lnTo>
                <a:lnTo>
                  <a:pt x="896" y="12901"/>
                </a:lnTo>
                <a:lnTo>
                  <a:pt x="892" y="12938"/>
                </a:lnTo>
                <a:lnTo>
                  <a:pt x="899" y="12956"/>
                </a:lnTo>
                <a:lnTo>
                  <a:pt x="910" y="12972"/>
                </a:lnTo>
                <a:lnTo>
                  <a:pt x="958" y="12984"/>
                </a:lnTo>
                <a:lnTo>
                  <a:pt x="1008" y="12984"/>
                </a:lnTo>
                <a:lnTo>
                  <a:pt x="1166" y="13047"/>
                </a:lnTo>
                <a:lnTo>
                  <a:pt x="1188" y="13074"/>
                </a:lnTo>
                <a:lnTo>
                  <a:pt x="1232" y="13154"/>
                </a:lnTo>
                <a:lnTo>
                  <a:pt x="1276" y="13262"/>
                </a:lnTo>
                <a:lnTo>
                  <a:pt x="1398" y="13491"/>
                </a:lnTo>
                <a:lnTo>
                  <a:pt x="1460" y="13572"/>
                </a:lnTo>
                <a:lnTo>
                  <a:pt x="1506" y="13609"/>
                </a:lnTo>
                <a:lnTo>
                  <a:pt x="1582" y="13581"/>
                </a:lnTo>
                <a:lnTo>
                  <a:pt x="1624" y="13582"/>
                </a:lnTo>
                <a:lnTo>
                  <a:pt x="1677" y="13595"/>
                </a:lnTo>
                <a:lnTo>
                  <a:pt x="1786" y="13651"/>
                </a:lnTo>
                <a:lnTo>
                  <a:pt x="1847" y="13710"/>
                </a:lnTo>
                <a:lnTo>
                  <a:pt x="1920" y="13815"/>
                </a:lnTo>
                <a:lnTo>
                  <a:pt x="1946" y="13872"/>
                </a:lnTo>
                <a:lnTo>
                  <a:pt x="1962" y="13919"/>
                </a:lnTo>
                <a:lnTo>
                  <a:pt x="1963" y="13959"/>
                </a:lnTo>
                <a:lnTo>
                  <a:pt x="1960" y="13997"/>
                </a:lnTo>
                <a:lnTo>
                  <a:pt x="1961" y="14041"/>
                </a:lnTo>
                <a:lnTo>
                  <a:pt x="1968" y="14084"/>
                </a:lnTo>
                <a:lnTo>
                  <a:pt x="2016" y="14213"/>
                </a:lnTo>
                <a:lnTo>
                  <a:pt x="2022" y="14248"/>
                </a:lnTo>
                <a:lnTo>
                  <a:pt x="2025" y="14282"/>
                </a:lnTo>
                <a:lnTo>
                  <a:pt x="2022" y="14319"/>
                </a:lnTo>
                <a:lnTo>
                  <a:pt x="2020" y="14361"/>
                </a:lnTo>
                <a:lnTo>
                  <a:pt x="2021" y="14398"/>
                </a:lnTo>
                <a:lnTo>
                  <a:pt x="2021" y="14435"/>
                </a:lnTo>
                <a:lnTo>
                  <a:pt x="2015" y="14469"/>
                </a:lnTo>
                <a:lnTo>
                  <a:pt x="2006" y="14501"/>
                </a:lnTo>
                <a:lnTo>
                  <a:pt x="1975" y="14548"/>
                </a:lnTo>
                <a:lnTo>
                  <a:pt x="1929" y="14576"/>
                </a:lnTo>
                <a:lnTo>
                  <a:pt x="1934" y="14811"/>
                </a:lnTo>
                <a:lnTo>
                  <a:pt x="2003" y="15178"/>
                </a:lnTo>
                <a:lnTo>
                  <a:pt x="2009" y="15265"/>
                </a:lnTo>
                <a:lnTo>
                  <a:pt x="2005" y="15323"/>
                </a:lnTo>
                <a:lnTo>
                  <a:pt x="1985" y="15345"/>
                </a:lnTo>
                <a:lnTo>
                  <a:pt x="1944" y="15377"/>
                </a:lnTo>
                <a:lnTo>
                  <a:pt x="1950" y="15389"/>
                </a:lnTo>
                <a:lnTo>
                  <a:pt x="1993" y="15402"/>
                </a:lnTo>
                <a:lnTo>
                  <a:pt x="2013" y="15425"/>
                </a:lnTo>
                <a:lnTo>
                  <a:pt x="2006" y="15444"/>
                </a:lnTo>
                <a:lnTo>
                  <a:pt x="1986" y="15474"/>
                </a:lnTo>
                <a:lnTo>
                  <a:pt x="1955" y="15512"/>
                </a:lnTo>
                <a:lnTo>
                  <a:pt x="1920" y="15609"/>
                </a:lnTo>
                <a:lnTo>
                  <a:pt x="1893" y="15649"/>
                </a:lnTo>
                <a:lnTo>
                  <a:pt x="1868" y="15665"/>
                </a:lnTo>
                <a:lnTo>
                  <a:pt x="1851" y="15646"/>
                </a:lnTo>
                <a:lnTo>
                  <a:pt x="1839" y="15619"/>
                </a:lnTo>
                <a:lnTo>
                  <a:pt x="1833" y="15581"/>
                </a:lnTo>
                <a:lnTo>
                  <a:pt x="1827" y="15502"/>
                </a:lnTo>
                <a:lnTo>
                  <a:pt x="1820" y="15467"/>
                </a:lnTo>
                <a:lnTo>
                  <a:pt x="1811" y="15435"/>
                </a:lnTo>
                <a:lnTo>
                  <a:pt x="1801" y="15404"/>
                </a:lnTo>
                <a:lnTo>
                  <a:pt x="1787" y="15377"/>
                </a:lnTo>
                <a:lnTo>
                  <a:pt x="1768" y="15354"/>
                </a:lnTo>
                <a:lnTo>
                  <a:pt x="1747" y="15343"/>
                </a:lnTo>
                <a:lnTo>
                  <a:pt x="1723" y="15341"/>
                </a:lnTo>
                <a:lnTo>
                  <a:pt x="1462" y="15397"/>
                </a:lnTo>
                <a:lnTo>
                  <a:pt x="1436" y="15395"/>
                </a:lnTo>
                <a:lnTo>
                  <a:pt x="1416" y="15385"/>
                </a:lnTo>
                <a:lnTo>
                  <a:pt x="1369" y="15348"/>
                </a:lnTo>
                <a:lnTo>
                  <a:pt x="1322" y="15348"/>
                </a:lnTo>
                <a:lnTo>
                  <a:pt x="1302" y="15372"/>
                </a:lnTo>
                <a:lnTo>
                  <a:pt x="1294" y="15408"/>
                </a:lnTo>
                <a:lnTo>
                  <a:pt x="1296" y="15446"/>
                </a:lnTo>
                <a:lnTo>
                  <a:pt x="1310" y="15558"/>
                </a:lnTo>
                <a:lnTo>
                  <a:pt x="1322" y="15630"/>
                </a:lnTo>
                <a:lnTo>
                  <a:pt x="1323" y="15674"/>
                </a:lnTo>
                <a:lnTo>
                  <a:pt x="1318" y="15725"/>
                </a:lnTo>
                <a:lnTo>
                  <a:pt x="1279" y="15851"/>
                </a:lnTo>
                <a:lnTo>
                  <a:pt x="1269" y="15898"/>
                </a:lnTo>
                <a:lnTo>
                  <a:pt x="1267" y="15935"/>
                </a:lnTo>
                <a:lnTo>
                  <a:pt x="1257" y="16012"/>
                </a:lnTo>
                <a:lnTo>
                  <a:pt x="1255" y="16053"/>
                </a:lnTo>
                <a:lnTo>
                  <a:pt x="1261" y="16098"/>
                </a:lnTo>
                <a:lnTo>
                  <a:pt x="1248" y="16121"/>
                </a:lnTo>
                <a:lnTo>
                  <a:pt x="1160" y="16194"/>
                </a:lnTo>
                <a:lnTo>
                  <a:pt x="906" y="16482"/>
                </a:lnTo>
                <a:lnTo>
                  <a:pt x="878" y="16498"/>
                </a:lnTo>
                <a:lnTo>
                  <a:pt x="820" y="16512"/>
                </a:lnTo>
                <a:lnTo>
                  <a:pt x="709" y="16577"/>
                </a:lnTo>
                <a:lnTo>
                  <a:pt x="609" y="16599"/>
                </a:lnTo>
                <a:lnTo>
                  <a:pt x="587" y="16622"/>
                </a:lnTo>
                <a:lnTo>
                  <a:pt x="572" y="16652"/>
                </a:lnTo>
                <a:lnTo>
                  <a:pt x="554" y="16736"/>
                </a:lnTo>
                <a:lnTo>
                  <a:pt x="547" y="16789"/>
                </a:lnTo>
                <a:lnTo>
                  <a:pt x="531" y="16861"/>
                </a:lnTo>
                <a:lnTo>
                  <a:pt x="511" y="16893"/>
                </a:lnTo>
                <a:lnTo>
                  <a:pt x="484" y="16905"/>
                </a:lnTo>
                <a:lnTo>
                  <a:pt x="418" y="16871"/>
                </a:lnTo>
                <a:lnTo>
                  <a:pt x="386" y="16872"/>
                </a:lnTo>
                <a:lnTo>
                  <a:pt x="341" y="16887"/>
                </a:lnTo>
                <a:lnTo>
                  <a:pt x="261" y="16944"/>
                </a:lnTo>
                <a:lnTo>
                  <a:pt x="225" y="16985"/>
                </a:lnTo>
                <a:lnTo>
                  <a:pt x="202" y="17026"/>
                </a:lnTo>
                <a:lnTo>
                  <a:pt x="194" y="17062"/>
                </a:lnTo>
                <a:lnTo>
                  <a:pt x="148" y="17488"/>
                </a:lnTo>
                <a:lnTo>
                  <a:pt x="143" y="17572"/>
                </a:lnTo>
                <a:lnTo>
                  <a:pt x="145" y="17613"/>
                </a:lnTo>
                <a:lnTo>
                  <a:pt x="148" y="17653"/>
                </a:lnTo>
                <a:lnTo>
                  <a:pt x="140" y="17710"/>
                </a:lnTo>
                <a:lnTo>
                  <a:pt x="119" y="17795"/>
                </a:lnTo>
                <a:lnTo>
                  <a:pt x="62" y="17931"/>
                </a:lnTo>
                <a:lnTo>
                  <a:pt x="0" y="18054"/>
                </a:lnTo>
                <a:lnTo>
                  <a:pt x="423" y="18029"/>
                </a:lnTo>
                <a:lnTo>
                  <a:pt x="618" y="18101"/>
                </a:lnTo>
                <a:lnTo>
                  <a:pt x="743" y="18321"/>
                </a:lnTo>
                <a:lnTo>
                  <a:pt x="758" y="18512"/>
                </a:lnTo>
                <a:lnTo>
                  <a:pt x="760" y="18730"/>
                </a:lnTo>
                <a:lnTo>
                  <a:pt x="787" y="18908"/>
                </a:lnTo>
                <a:lnTo>
                  <a:pt x="881" y="18983"/>
                </a:lnTo>
                <a:lnTo>
                  <a:pt x="991" y="19019"/>
                </a:lnTo>
                <a:lnTo>
                  <a:pt x="1058" y="19111"/>
                </a:lnTo>
                <a:lnTo>
                  <a:pt x="1174" y="19350"/>
                </a:lnTo>
                <a:lnTo>
                  <a:pt x="1356" y="19559"/>
                </a:lnTo>
                <a:lnTo>
                  <a:pt x="1875" y="19985"/>
                </a:lnTo>
                <a:lnTo>
                  <a:pt x="2501" y="20820"/>
                </a:lnTo>
                <a:lnTo>
                  <a:pt x="2661" y="20966"/>
                </a:lnTo>
                <a:lnTo>
                  <a:pt x="2715" y="21053"/>
                </a:lnTo>
                <a:lnTo>
                  <a:pt x="2782" y="21118"/>
                </a:lnTo>
                <a:lnTo>
                  <a:pt x="2841" y="21059"/>
                </a:lnTo>
                <a:lnTo>
                  <a:pt x="2895" y="20962"/>
                </a:lnTo>
                <a:lnTo>
                  <a:pt x="2985" y="20877"/>
                </a:lnTo>
                <a:lnTo>
                  <a:pt x="3031" y="20803"/>
                </a:lnTo>
                <a:lnTo>
                  <a:pt x="3090" y="20735"/>
                </a:lnTo>
                <a:lnTo>
                  <a:pt x="3162" y="20719"/>
                </a:lnTo>
                <a:lnTo>
                  <a:pt x="3210" y="20759"/>
                </a:lnTo>
                <a:lnTo>
                  <a:pt x="3244" y="20832"/>
                </a:lnTo>
                <a:lnTo>
                  <a:pt x="3277" y="20920"/>
                </a:lnTo>
                <a:lnTo>
                  <a:pt x="3321" y="21011"/>
                </a:lnTo>
                <a:lnTo>
                  <a:pt x="3380" y="21161"/>
                </a:lnTo>
                <a:lnTo>
                  <a:pt x="3420" y="21168"/>
                </a:lnTo>
                <a:lnTo>
                  <a:pt x="3495" y="21053"/>
                </a:lnTo>
                <a:lnTo>
                  <a:pt x="3553" y="20999"/>
                </a:lnTo>
                <a:lnTo>
                  <a:pt x="3597" y="21056"/>
                </a:lnTo>
                <a:lnTo>
                  <a:pt x="3639" y="21147"/>
                </a:lnTo>
                <a:lnTo>
                  <a:pt x="3731" y="21225"/>
                </a:lnTo>
                <a:lnTo>
                  <a:pt x="3768" y="21299"/>
                </a:lnTo>
                <a:lnTo>
                  <a:pt x="3837" y="21475"/>
                </a:lnTo>
                <a:lnTo>
                  <a:pt x="3961" y="21454"/>
                </a:lnTo>
                <a:lnTo>
                  <a:pt x="4094" y="21496"/>
                </a:lnTo>
                <a:lnTo>
                  <a:pt x="4280" y="21496"/>
                </a:lnTo>
                <a:lnTo>
                  <a:pt x="4413" y="21579"/>
                </a:lnTo>
                <a:lnTo>
                  <a:pt x="4520" y="21600"/>
                </a:lnTo>
                <a:lnTo>
                  <a:pt x="4529" y="21412"/>
                </a:lnTo>
                <a:lnTo>
                  <a:pt x="4546" y="21266"/>
                </a:lnTo>
                <a:lnTo>
                  <a:pt x="4635" y="21204"/>
                </a:lnTo>
                <a:lnTo>
                  <a:pt x="4821" y="21204"/>
                </a:lnTo>
                <a:lnTo>
                  <a:pt x="4981" y="21329"/>
                </a:lnTo>
                <a:lnTo>
                  <a:pt x="5132" y="21454"/>
                </a:lnTo>
                <a:lnTo>
                  <a:pt x="5283" y="21433"/>
                </a:lnTo>
                <a:lnTo>
                  <a:pt x="5398" y="21308"/>
                </a:lnTo>
                <a:lnTo>
                  <a:pt x="5437" y="21093"/>
                </a:lnTo>
                <a:lnTo>
                  <a:pt x="5412" y="20997"/>
                </a:lnTo>
                <a:lnTo>
                  <a:pt x="5397" y="20771"/>
                </a:lnTo>
                <a:lnTo>
                  <a:pt x="5380" y="20677"/>
                </a:lnTo>
                <a:lnTo>
                  <a:pt x="5349" y="20602"/>
                </a:lnTo>
                <a:lnTo>
                  <a:pt x="5305" y="20534"/>
                </a:lnTo>
                <a:lnTo>
                  <a:pt x="5291" y="20433"/>
                </a:lnTo>
                <a:lnTo>
                  <a:pt x="5326" y="20300"/>
                </a:lnTo>
                <a:lnTo>
                  <a:pt x="5578" y="19970"/>
                </a:lnTo>
                <a:lnTo>
                  <a:pt x="5690" y="19866"/>
                </a:lnTo>
                <a:lnTo>
                  <a:pt x="6001" y="19700"/>
                </a:lnTo>
                <a:lnTo>
                  <a:pt x="6196" y="19683"/>
                </a:lnTo>
                <a:lnTo>
                  <a:pt x="6263" y="19717"/>
                </a:lnTo>
                <a:lnTo>
                  <a:pt x="6444" y="19928"/>
                </a:lnTo>
                <a:lnTo>
                  <a:pt x="6515" y="20159"/>
                </a:lnTo>
                <a:lnTo>
                  <a:pt x="6630" y="20054"/>
                </a:lnTo>
                <a:lnTo>
                  <a:pt x="6754" y="19991"/>
                </a:lnTo>
                <a:lnTo>
                  <a:pt x="6878" y="19991"/>
                </a:lnTo>
                <a:lnTo>
                  <a:pt x="7056" y="20012"/>
                </a:lnTo>
                <a:lnTo>
                  <a:pt x="7038" y="19824"/>
                </a:lnTo>
                <a:lnTo>
                  <a:pt x="6923" y="19694"/>
                </a:lnTo>
                <a:lnTo>
                  <a:pt x="6974" y="19649"/>
                </a:lnTo>
                <a:lnTo>
                  <a:pt x="7024" y="19622"/>
                </a:lnTo>
                <a:lnTo>
                  <a:pt x="7180" y="19677"/>
                </a:lnTo>
                <a:lnTo>
                  <a:pt x="7313" y="19447"/>
                </a:lnTo>
                <a:lnTo>
                  <a:pt x="7534" y="19293"/>
                </a:lnTo>
                <a:lnTo>
                  <a:pt x="7630" y="19255"/>
                </a:lnTo>
                <a:lnTo>
                  <a:pt x="7738" y="19321"/>
                </a:lnTo>
                <a:lnTo>
                  <a:pt x="7853" y="19154"/>
                </a:lnTo>
                <a:lnTo>
                  <a:pt x="7951" y="19049"/>
                </a:lnTo>
                <a:lnTo>
                  <a:pt x="8040" y="19028"/>
                </a:lnTo>
                <a:lnTo>
                  <a:pt x="8093" y="18818"/>
                </a:lnTo>
                <a:lnTo>
                  <a:pt x="8102" y="18630"/>
                </a:lnTo>
                <a:lnTo>
                  <a:pt x="8253" y="18483"/>
                </a:lnTo>
                <a:lnTo>
                  <a:pt x="8335" y="18266"/>
                </a:lnTo>
                <a:lnTo>
                  <a:pt x="8364" y="18268"/>
                </a:lnTo>
                <a:lnTo>
                  <a:pt x="8417" y="18241"/>
                </a:lnTo>
                <a:lnTo>
                  <a:pt x="8516" y="18164"/>
                </a:lnTo>
                <a:lnTo>
                  <a:pt x="8599" y="18146"/>
                </a:lnTo>
                <a:lnTo>
                  <a:pt x="8647" y="18121"/>
                </a:lnTo>
                <a:lnTo>
                  <a:pt x="8672" y="18120"/>
                </a:lnTo>
                <a:lnTo>
                  <a:pt x="8704" y="18137"/>
                </a:lnTo>
                <a:lnTo>
                  <a:pt x="8794" y="18277"/>
                </a:lnTo>
                <a:lnTo>
                  <a:pt x="8817" y="18288"/>
                </a:lnTo>
                <a:lnTo>
                  <a:pt x="8855" y="18267"/>
                </a:lnTo>
                <a:lnTo>
                  <a:pt x="8880" y="18246"/>
                </a:lnTo>
                <a:lnTo>
                  <a:pt x="8992" y="18117"/>
                </a:lnTo>
                <a:lnTo>
                  <a:pt x="9037" y="18092"/>
                </a:lnTo>
                <a:lnTo>
                  <a:pt x="9066" y="18088"/>
                </a:lnTo>
                <a:lnTo>
                  <a:pt x="9099" y="18099"/>
                </a:lnTo>
                <a:lnTo>
                  <a:pt x="9132" y="18127"/>
                </a:lnTo>
                <a:lnTo>
                  <a:pt x="9170" y="18204"/>
                </a:lnTo>
                <a:lnTo>
                  <a:pt x="9222" y="18356"/>
                </a:lnTo>
                <a:lnTo>
                  <a:pt x="9262" y="18444"/>
                </a:lnTo>
                <a:lnTo>
                  <a:pt x="9304" y="18473"/>
                </a:lnTo>
                <a:lnTo>
                  <a:pt x="9662" y="18600"/>
                </a:lnTo>
                <a:lnTo>
                  <a:pt x="9869" y="18775"/>
                </a:lnTo>
                <a:lnTo>
                  <a:pt x="9905" y="18803"/>
                </a:lnTo>
                <a:lnTo>
                  <a:pt x="10077" y="18994"/>
                </a:lnTo>
                <a:lnTo>
                  <a:pt x="10098" y="19034"/>
                </a:lnTo>
                <a:lnTo>
                  <a:pt x="10129" y="19079"/>
                </a:lnTo>
                <a:lnTo>
                  <a:pt x="10141" y="19105"/>
                </a:lnTo>
                <a:lnTo>
                  <a:pt x="10176" y="19148"/>
                </a:lnTo>
                <a:lnTo>
                  <a:pt x="10338" y="19278"/>
                </a:lnTo>
                <a:lnTo>
                  <a:pt x="10356" y="19306"/>
                </a:lnTo>
                <a:lnTo>
                  <a:pt x="10406" y="19421"/>
                </a:lnTo>
                <a:lnTo>
                  <a:pt x="10423" y="19447"/>
                </a:lnTo>
                <a:lnTo>
                  <a:pt x="10460" y="19465"/>
                </a:lnTo>
                <a:lnTo>
                  <a:pt x="10513" y="19475"/>
                </a:lnTo>
                <a:lnTo>
                  <a:pt x="10716" y="19454"/>
                </a:lnTo>
                <a:lnTo>
                  <a:pt x="10804" y="19408"/>
                </a:lnTo>
                <a:lnTo>
                  <a:pt x="10891" y="19390"/>
                </a:lnTo>
                <a:lnTo>
                  <a:pt x="11495" y="19611"/>
                </a:lnTo>
                <a:lnTo>
                  <a:pt x="11526" y="19612"/>
                </a:lnTo>
                <a:lnTo>
                  <a:pt x="11604" y="19665"/>
                </a:lnTo>
                <a:lnTo>
                  <a:pt x="11758" y="19888"/>
                </a:lnTo>
                <a:lnTo>
                  <a:pt x="11997" y="19982"/>
                </a:lnTo>
                <a:lnTo>
                  <a:pt x="12138" y="19992"/>
                </a:lnTo>
                <a:lnTo>
                  <a:pt x="12188" y="20038"/>
                </a:lnTo>
                <a:lnTo>
                  <a:pt x="12200" y="20226"/>
                </a:lnTo>
                <a:lnTo>
                  <a:pt x="12197" y="20319"/>
                </a:lnTo>
                <a:lnTo>
                  <a:pt x="12202" y="20350"/>
                </a:lnTo>
                <a:lnTo>
                  <a:pt x="12210" y="20386"/>
                </a:lnTo>
                <a:lnTo>
                  <a:pt x="12222" y="20410"/>
                </a:lnTo>
                <a:lnTo>
                  <a:pt x="12237" y="20429"/>
                </a:lnTo>
                <a:lnTo>
                  <a:pt x="12266" y="20453"/>
                </a:lnTo>
                <a:lnTo>
                  <a:pt x="12294" y="20462"/>
                </a:lnTo>
                <a:lnTo>
                  <a:pt x="12335" y="20464"/>
                </a:lnTo>
                <a:lnTo>
                  <a:pt x="12586" y="20386"/>
                </a:lnTo>
                <a:lnTo>
                  <a:pt x="12665" y="20394"/>
                </a:lnTo>
                <a:lnTo>
                  <a:pt x="12705" y="20409"/>
                </a:lnTo>
                <a:lnTo>
                  <a:pt x="12745" y="20435"/>
                </a:lnTo>
                <a:lnTo>
                  <a:pt x="12826" y="20533"/>
                </a:lnTo>
                <a:lnTo>
                  <a:pt x="12865" y="20558"/>
                </a:lnTo>
                <a:lnTo>
                  <a:pt x="12910" y="20565"/>
                </a:lnTo>
                <a:lnTo>
                  <a:pt x="13001" y="20552"/>
                </a:lnTo>
                <a:lnTo>
                  <a:pt x="13044" y="20535"/>
                </a:lnTo>
                <a:lnTo>
                  <a:pt x="13097" y="20502"/>
                </a:lnTo>
                <a:lnTo>
                  <a:pt x="13136" y="20492"/>
                </a:lnTo>
                <a:lnTo>
                  <a:pt x="13289" y="20490"/>
                </a:lnTo>
                <a:lnTo>
                  <a:pt x="13333" y="20472"/>
                </a:lnTo>
                <a:lnTo>
                  <a:pt x="13363" y="20449"/>
                </a:lnTo>
                <a:lnTo>
                  <a:pt x="13382" y="20428"/>
                </a:lnTo>
                <a:lnTo>
                  <a:pt x="13405" y="20431"/>
                </a:lnTo>
                <a:lnTo>
                  <a:pt x="13426" y="20454"/>
                </a:lnTo>
                <a:lnTo>
                  <a:pt x="13439" y="20516"/>
                </a:lnTo>
                <a:lnTo>
                  <a:pt x="13431" y="20552"/>
                </a:lnTo>
                <a:lnTo>
                  <a:pt x="13416" y="20580"/>
                </a:lnTo>
                <a:lnTo>
                  <a:pt x="13379" y="20619"/>
                </a:lnTo>
                <a:lnTo>
                  <a:pt x="13364" y="20644"/>
                </a:lnTo>
                <a:lnTo>
                  <a:pt x="13353" y="20669"/>
                </a:lnTo>
                <a:lnTo>
                  <a:pt x="13363" y="20715"/>
                </a:lnTo>
                <a:lnTo>
                  <a:pt x="13395" y="20757"/>
                </a:lnTo>
                <a:lnTo>
                  <a:pt x="13531" y="20838"/>
                </a:lnTo>
                <a:lnTo>
                  <a:pt x="13677" y="20803"/>
                </a:lnTo>
                <a:lnTo>
                  <a:pt x="13821" y="20596"/>
                </a:lnTo>
                <a:lnTo>
                  <a:pt x="13847" y="20539"/>
                </a:lnTo>
                <a:lnTo>
                  <a:pt x="13907" y="20437"/>
                </a:lnTo>
                <a:lnTo>
                  <a:pt x="13940" y="20395"/>
                </a:lnTo>
                <a:lnTo>
                  <a:pt x="14107" y="20244"/>
                </a:lnTo>
                <a:lnTo>
                  <a:pt x="14182" y="20141"/>
                </a:lnTo>
                <a:lnTo>
                  <a:pt x="14234" y="20088"/>
                </a:lnTo>
                <a:lnTo>
                  <a:pt x="14252" y="20060"/>
                </a:lnTo>
                <a:lnTo>
                  <a:pt x="14266" y="20032"/>
                </a:lnTo>
                <a:lnTo>
                  <a:pt x="14277" y="20004"/>
                </a:lnTo>
                <a:lnTo>
                  <a:pt x="14284" y="19979"/>
                </a:lnTo>
                <a:lnTo>
                  <a:pt x="14289" y="19957"/>
                </a:lnTo>
                <a:lnTo>
                  <a:pt x="14294" y="19926"/>
                </a:lnTo>
                <a:lnTo>
                  <a:pt x="14306" y="19854"/>
                </a:lnTo>
                <a:lnTo>
                  <a:pt x="14316" y="19820"/>
                </a:lnTo>
                <a:lnTo>
                  <a:pt x="14336" y="19788"/>
                </a:lnTo>
                <a:lnTo>
                  <a:pt x="14363" y="19756"/>
                </a:lnTo>
                <a:lnTo>
                  <a:pt x="14412" y="19721"/>
                </a:lnTo>
                <a:lnTo>
                  <a:pt x="14445" y="19688"/>
                </a:lnTo>
                <a:lnTo>
                  <a:pt x="14460" y="19647"/>
                </a:lnTo>
                <a:lnTo>
                  <a:pt x="14478" y="19619"/>
                </a:lnTo>
                <a:lnTo>
                  <a:pt x="14503" y="19593"/>
                </a:lnTo>
                <a:lnTo>
                  <a:pt x="14549" y="19571"/>
                </a:lnTo>
                <a:lnTo>
                  <a:pt x="14589" y="19578"/>
                </a:lnTo>
                <a:lnTo>
                  <a:pt x="14630" y="19607"/>
                </a:lnTo>
                <a:lnTo>
                  <a:pt x="14703" y="19741"/>
                </a:lnTo>
                <a:lnTo>
                  <a:pt x="14740" y="19847"/>
                </a:lnTo>
                <a:lnTo>
                  <a:pt x="14755" y="19877"/>
                </a:lnTo>
                <a:lnTo>
                  <a:pt x="14825" y="19922"/>
                </a:lnTo>
                <a:lnTo>
                  <a:pt x="14985" y="19922"/>
                </a:lnTo>
                <a:lnTo>
                  <a:pt x="15006" y="19784"/>
                </a:lnTo>
                <a:lnTo>
                  <a:pt x="15013" y="19692"/>
                </a:lnTo>
                <a:lnTo>
                  <a:pt x="15020" y="19653"/>
                </a:lnTo>
                <a:lnTo>
                  <a:pt x="15037" y="19585"/>
                </a:lnTo>
                <a:lnTo>
                  <a:pt x="15093" y="19411"/>
                </a:lnTo>
                <a:lnTo>
                  <a:pt x="15123" y="19340"/>
                </a:lnTo>
                <a:lnTo>
                  <a:pt x="15189" y="19253"/>
                </a:lnTo>
                <a:lnTo>
                  <a:pt x="15281" y="19187"/>
                </a:lnTo>
                <a:lnTo>
                  <a:pt x="15430" y="19166"/>
                </a:lnTo>
                <a:lnTo>
                  <a:pt x="15550" y="19201"/>
                </a:lnTo>
                <a:lnTo>
                  <a:pt x="15677" y="19284"/>
                </a:lnTo>
                <a:lnTo>
                  <a:pt x="15780" y="19376"/>
                </a:lnTo>
                <a:lnTo>
                  <a:pt x="15884" y="19414"/>
                </a:lnTo>
                <a:lnTo>
                  <a:pt x="15985" y="19363"/>
                </a:lnTo>
                <a:lnTo>
                  <a:pt x="16284" y="19020"/>
                </a:lnTo>
                <a:lnTo>
                  <a:pt x="16345" y="18991"/>
                </a:lnTo>
                <a:lnTo>
                  <a:pt x="16410" y="18906"/>
                </a:lnTo>
                <a:lnTo>
                  <a:pt x="16484" y="18762"/>
                </a:lnTo>
                <a:lnTo>
                  <a:pt x="16562" y="18451"/>
                </a:lnTo>
                <a:lnTo>
                  <a:pt x="16669" y="18125"/>
                </a:lnTo>
                <a:lnTo>
                  <a:pt x="16700" y="17870"/>
                </a:lnTo>
                <a:lnTo>
                  <a:pt x="16743" y="17719"/>
                </a:lnTo>
                <a:lnTo>
                  <a:pt x="16823" y="17611"/>
                </a:lnTo>
                <a:lnTo>
                  <a:pt x="16929" y="17531"/>
                </a:lnTo>
                <a:lnTo>
                  <a:pt x="17132" y="17519"/>
                </a:lnTo>
                <a:lnTo>
                  <a:pt x="17261" y="17349"/>
                </a:lnTo>
                <a:lnTo>
                  <a:pt x="17367" y="17075"/>
                </a:lnTo>
                <a:lnTo>
                  <a:pt x="17713" y="16655"/>
                </a:lnTo>
                <a:lnTo>
                  <a:pt x="17917" y="16613"/>
                </a:lnTo>
                <a:lnTo>
                  <a:pt x="18112" y="16634"/>
                </a:lnTo>
                <a:lnTo>
                  <a:pt x="18280" y="16528"/>
                </a:lnTo>
                <a:lnTo>
                  <a:pt x="18254" y="16360"/>
                </a:lnTo>
                <a:lnTo>
                  <a:pt x="18110" y="15980"/>
                </a:lnTo>
                <a:lnTo>
                  <a:pt x="18121" y="15728"/>
                </a:lnTo>
                <a:lnTo>
                  <a:pt x="18218" y="15749"/>
                </a:lnTo>
                <a:lnTo>
                  <a:pt x="18360" y="16065"/>
                </a:lnTo>
                <a:lnTo>
                  <a:pt x="18626" y="16212"/>
                </a:lnTo>
                <a:lnTo>
                  <a:pt x="18635" y="16507"/>
                </a:lnTo>
                <a:lnTo>
                  <a:pt x="18800" y="16934"/>
                </a:lnTo>
                <a:lnTo>
                  <a:pt x="18830" y="17117"/>
                </a:lnTo>
                <a:lnTo>
                  <a:pt x="18919" y="17307"/>
                </a:lnTo>
                <a:lnTo>
                  <a:pt x="19318" y="17265"/>
                </a:lnTo>
                <a:lnTo>
                  <a:pt x="19657" y="17300"/>
                </a:lnTo>
                <a:lnTo>
                  <a:pt x="19779" y="17370"/>
                </a:lnTo>
                <a:lnTo>
                  <a:pt x="19920" y="17412"/>
                </a:lnTo>
                <a:lnTo>
                  <a:pt x="20036" y="17180"/>
                </a:lnTo>
                <a:lnTo>
                  <a:pt x="20178" y="17138"/>
                </a:lnTo>
                <a:lnTo>
                  <a:pt x="20381" y="17286"/>
                </a:lnTo>
                <a:lnTo>
                  <a:pt x="20621" y="17265"/>
                </a:lnTo>
                <a:lnTo>
                  <a:pt x="20754" y="17307"/>
                </a:lnTo>
                <a:lnTo>
                  <a:pt x="20763" y="17664"/>
                </a:lnTo>
                <a:lnTo>
                  <a:pt x="20736" y="17916"/>
                </a:lnTo>
                <a:lnTo>
                  <a:pt x="20648" y="18210"/>
                </a:lnTo>
                <a:lnTo>
                  <a:pt x="20444" y="18672"/>
                </a:lnTo>
                <a:lnTo>
                  <a:pt x="19965" y="19130"/>
                </a:lnTo>
                <a:lnTo>
                  <a:pt x="19958" y="19230"/>
                </a:lnTo>
                <a:lnTo>
                  <a:pt x="19959" y="19393"/>
                </a:lnTo>
                <a:lnTo>
                  <a:pt x="20198" y="19443"/>
                </a:lnTo>
                <a:lnTo>
                  <a:pt x="20414" y="19521"/>
                </a:lnTo>
                <a:lnTo>
                  <a:pt x="20789" y="19573"/>
                </a:lnTo>
                <a:lnTo>
                  <a:pt x="20869" y="19489"/>
                </a:lnTo>
                <a:lnTo>
                  <a:pt x="20905" y="19300"/>
                </a:lnTo>
                <a:lnTo>
                  <a:pt x="21055" y="19195"/>
                </a:lnTo>
                <a:lnTo>
                  <a:pt x="21215" y="18902"/>
                </a:lnTo>
                <a:lnTo>
                  <a:pt x="21599" y="18566"/>
                </a:lnTo>
                <a:lnTo>
                  <a:pt x="21600" y="18565"/>
                </a:lnTo>
                <a:cubicBezTo>
                  <a:pt x="21600" y="18565"/>
                  <a:pt x="21480" y="17772"/>
                  <a:pt x="21480" y="17772"/>
                </a:cubicBezTo>
                <a:close/>
                <a:moveTo>
                  <a:pt x="17964" y="7409"/>
                </a:moveTo>
                <a:lnTo>
                  <a:pt x="18034" y="7563"/>
                </a:lnTo>
                <a:lnTo>
                  <a:pt x="18267" y="7909"/>
                </a:lnTo>
                <a:lnTo>
                  <a:pt x="18318" y="8121"/>
                </a:lnTo>
                <a:lnTo>
                  <a:pt x="18284" y="8481"/>
                </a:lnTo>
                <a:lnTo>
                  <a:pt x="18131" y="8933"/>
                </a:lnTo>
                <a:lnTo>
                  <a:pt x="18084" y="9198"/>
                </a:lnTo>
                <a:lnTo>
                  <a:pt x="18200" y="9261"/>
                </a:lnTo>
                <a:lnTo>
                  <a:pt x="18279" y="9149"/>
                </a:lnTo>
                <a:lnTo>
                  <a:pt x="18363" y="8990"/>
                </a:lnTo>
                <a:lnTo>
                  <a:pt x="18546" y="8875"/>
                </a:lnTo>
                <a:lnTo>
                  <a:pt x="18595" y="8825"/>
                </a:lnTo>
                <a:lnTo>
                  <a:pt x="18638" y="8843"/>
                </a:lnTo>
                <a:lnTo>
                  <a:pt x="18668" y="9011"/>
                </a:lnTo>
                <a:lnTo>
                  <a:pt x="18652" y="9099"/>
                </a:lnTo>
                <a:lnTo>
                  <a:pt x="18607" y="9180"/>
                </a:lnTo>
                <a:lnTo>
                  <a:pt x="18563" y="9294"/>
                </a:lnTo>
                <a:lnTo>
                  <a:pt x="18551" y="9479"/>
                </a:lnTo>
                <a:lnTo>
                  <a:pt x="18750" y="9371"/>
                </a:lnTo>
                <a:lnTo>
                  <a:pt x="18785" y="9343"/>
                </a:lnTo>
                <a:lnTo>
                  <a:pt x="18801" y="9240"/>
                </a:lnTo>
                <a:lnTo>
                  <a:pt x="18843" y="9134"/>
                </a:lnTo>
                <a:lnTo>
                  <a:pt x="18895" y="9049"/>
                </a:lnTo>
                <a:lnTo>
                  <a:pt x="18944" y="9011"/>
                </a:lnTo>
                <a:lnTo>
                  <a:pt x="18944" y="8909"/>
                </a:lnTo>
                <a:lnTo>
                  <a:pt x="18892" y="8737"/>
                </a:lnTo>
                <a:lnTo>
                  <a:pt x="18951" y="8632"/>
                </a:lnTo>
                <a:lnTo>
                  <a:pt x="19064" y="8597"/>
                </a:lnTo>
                <a:lnTo>
                  <a:pt x="19177" y="8636"/>
                </a:lnTo>
                <a:lnTo>
                  <a:pt x="19268" y="8738"/>
                </a:lnTo>
                <a:lnTo>
                  <a:pt x="19345" y="8883"/>
                </a:lnTo>
                <a:lnTo>
                  <a:pt x="19407" y="9067"/>
                </a:lnTo>
                <a:lnTo>
                  <a:pt x="19453" y="9291"/>
                </a:lnTo>
                <a:lnTo>
                  <a:pt x="19586" y="9213"/>
                </a:lnTo>
                <a:lnTo>
                  <a:pt x="19665" y="9440"/>
                </a:lnTo>
                <a:lnTo>
                  <a:pt x="19675" y="9806"/>
                </a:lnTo>
                <a:lnTo>
                  <a:pt x="19602" y="10141"/>
                </a:lnTo>
                <a:lnTo>
                  <a:pt x="19648" y="10320"/>
                </a:lnTo>
                <a:lnTo>
                  <a:pt x="19453" y="10235"/>
                </a:lnTo>
                <a:lnTo>
                  <a:pt x="19462" y="10157"/>
                </a:lnTo>
                <a:lnTo>
                  <a:pt x="19479" y="10108"/>
                </a:lnTo>
                <a:lnTo>
                  <a:pt x="19502" y="10072"/>
                </a:lnTo>
                <a:lnTo>
                  <a:pt x="19531" y="10039"/>
                </a:lnTo>
                <a:lnTo>
                  <a:pt x="19300" y="10039"/>
                </a:lnTo>
                <a:lnTo>
                  <a:pt x="19227" y="10095"/>
                </a:lnTo>
                <a:lnTo>
                  <a:pt x="19138" y="10320"/>
                </a:lnTo>
                <a:lnTo>
                  <a:pt x="19146" y="10103"/>
                </a:lnTo>
                <a:lnTo>
                  <a:pt x="19191" y="9836"/>
                </a:lnTo>
                <a:lnTo>
                  <a:pt x="19177" y="9759"/>
                </a:lnTo>
                <a:lnTo>
                  <a:pt x="19216" y="9657"/>
                </a:lnTo>
                <a:lnTo>
                  <a:pt x="19114" y="9598"/>
                </a:lnTo>
                <a:lnTo>
                  <a:pt x="18827" y="9572"/>
                </a:lnTo>
                <a:lnTo>
                  <a:pt x="18813" y="9924"/>
                </a:lnTo>
                <a:lnTo>
                  <a:pt x="19025" y="10493"/>
                </a:lnTo>
                <a:lnTo>
                  <a:pt x="18983" y="10889"/>
                </a:lnTo>
                <a:lnTo>
                  <a:pt x="18930" y="10969"/>
                </a:lnTo>
                <a:lnTo>
                  <a:pt x="18732" y="11130"/>
                </a:lnTo>
                <a:lnTo>
                  <a:pt x="18549" y="11188"/>
                </a:lnTo>
                <a:lnTo>
                  <a:pt x="18430" y="11316"/>
                </a:lnTo>
                <a:lnTo>
                  <a:pt x="18357" y="11355"/>
                </a:lnTo>
                <a:lnTo>
                  <a:pt x="18461" y="11557"/>
                </a:lnTo>
                <a:lnTo>
                  <a:pt x="18661" y="11643"/>
                </a:lnTo>
                <a:lnTo>
                  <a:pt x="19022" y="11635"/>
                </a:lnTo>
                <a:lnTo>
                  <a:pt x="19349" y="11510"/>
                </a:lnTo>
                <a:lnTo>
                  <a:pt x="19515" y="11373"/>
                </a:lnTo>
                <a:lnTo>
                  <a:pt x="19648" y="11160"/>
                </a:lnTo>
                <a:lnTo>
                  <a:pt x="19743" y="11256"/>
                </a:lnTo>
                <a:lnTo>
                  <a:pt x="19870" y="11282"/>
                </a:lnTo>
                <a:lnTo>
                  <a:pt x="20513" y="11177"/>
                </a:lnTo>
                <a:lnTo>
                  <a:pt x="20515" y="11177"/>
                </a:lnTo>
                <a:lnTo>
                  <a:pt x="20468" y="10960"/>
                </a:lnTo>
                <a:lnTo>
                  <a:pt x="20369" y="10788"/>
                </a:lnTo>
                <a:lnTo>
                  <a:pt x="20368" y="10786"/>
                </a:lnTo>
                <a:lnTo>
                  <a:pt x="20423" y="10763"/>
                </a:lnTo>
                <a:lnTo>
                  <a:pt x="20469" y="10719"/>
                </a:lnTo>
                <a:lnTo>
                  <a:pt x="20470" y="10718"/>
                </a:lnTo>
                <a:lnTo>
                  <a:pt x="20565" y="10354"/>
                </a:lnTo>
                <a:lnTo>
                  <a:pt x="20566" y="10350"/>
                </a:lnTo>
                <a:lnTo>
                  <a:pt x="20469" y="10248"/>
                </a:lnTo>
                <a:lnTo>
                  <a:pt x="19467" y="8687"/>
                </a:lnTo>
                <a:lnTo>
                  <a:pt x="19294" y="8534"/>
                </a:lnTo>
                <a:lnTo>
                  <a:pt x="19078" y="8417"/>
                </a:lnTo>
                <a:lnTo>
                  <a:pt x="18702" y="8105"/>
                </a:lnTo>
                <a:lnTo>
                  <a:pt x="18551" y="7886"/>
                </a:lnTo>
                <a:lnTo>
                  <a:pt x="18484" y="7709"/>
                </a:lnTo>
                <a:lnTo>
                  <a:pt x="18368" y="7260"/>
                </a:lnTo>
                <a:lnTo>
                  <a:pt x="18318" y="7127"/>
                </a:lnTo>
                <a:lnTo>
                  <a:pt x="18211" y="7063"/>
                </a:lnTo>
                <a:lnTo>
                  <a:pt x="18105" y="7121"/>
                </a:lnTo>
                <a:lnTo>
                  <a:pt x="18017" y="7253"/>
                </a:lnTo>
                <a:cubicBezTo>
                  <a:pt x="18017" y="7253"/>
                  <a:pt x="17964" y="7409"/>
                  <a:pt x="17964" y="7409"/>
                </a:cubicBezTo>
                <a:close/>
                <a:moveTo>
                  <a:pt x="4594" y="9945"/>
                </a:moveTo>
                <a:lnTo>
                  <a:pt x="4685" y="9952"/>
                </a:lnTo>
                <a:lnTo>
                  <a:pt x="4769" y="9852"/>
                </a:lnTo>
                <a:lnTo>
                  <a:pt x="4743" y="9664"/>
                </a:lnTo>
                <a:lnTo>
                  <a:pt x="4774" y="9548"/>
                </a:lnTo>
                <a:lnTo>
                  <a:pt x="4822" y="9549"/>
                </a:lnTo>
                <a:lnTo>
                  <a:pt x="4846" y="9708"/>
                </a:lnTo>
                <a:lnTo>
                  <a:pt x="4807" y="9947"/>
                </a:lnTo>
                <a:lnTo>
                  <a:pt x="4812" y="10042"/>
                </a:lnTo>
                <a:lnTo>
                  <a:pt x="4882" y="10039"/>
                </a:lnTo>
                <a:lnTo>
                  <a:pt x="4942" y="9912"/>
                </a:lnTo>
                <a:lnTo>
                  <a:pt x="5112" y="9198"/>
                </a:lnTo>
                <a:lnTo>
                  <a:pt x="4941" y="9086"/>
                </a:lnTo>
                <a:lnTo>
                  <a:pt x="4705" y="9196"/>
                </a:lnTo>
                <a:lnTo>
                  <a:pt x="4498" y="9448"/>
                </a:lnTo>
                <a:lnTo>
                  <a:pt x="4415" y="9759"/>
                </a:lnTo>
                <a:lnTo>
                  <a:pt x="4502" y="9867"/>
                </a:lnTo>
                <a:cubicBezTo>
                  <a:pt x="4502" y="9867"/>
                  <a:pt x="4594" y="9945"/>
                  <a:pt x="4594" y="9945"/>
                </a:cubicBezTo>
                <a:close/>
              </a:path>
            </a:pathLst>
          </a:custGeom>
          <a:solidFill>
            <a:schemeClr val="accent2">
              <a:lumMod val="40000"/>
              <a:lumOff val="60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2" name="Shape 14"/>
          <p:cNvSpPr/>
          <p:nvPr/>
        </p:nvSpPr>
        <p:spPr>
          <a:xfrm>
            <a:off x="3293214" y="2798947"/>
            <a:ext cx="1090324" cy="356193"/>
          </a:xfrm>
          <a:custGeom>
            <a:avLst/>
            <a:gdLst/>
            <a:ahLst/>
            <a:cxnLst>
              <a:cxn ang="0">
                <a:pos x="wd2" y="hd2"/>
              </a:cxn>
              <a:cxn ang="5400000">
                <a:pos x="wd2" y="hd2"/>
              </a:cxn>
              <a:cxn ang="10800000">
                <a:pos x="wd2" y="hd2"/>
              </a:cxn>
              <a:cxn ang="16200000">
                <a:pos x="wd2" y="hd2"/>
              </a:cxn>
            </a:cxnLst>
            <a:rect l="0" t="0" r="r" b="b"/>
            <a:pathLst>
              <a:path w="21600" h="21600" extrusionOk="0">
                <a:moveTo>
                  <a:pt x="11917" y="7307"/>
                </a:moveTo>
                <a:lnTo>
                  <a:pt x="12788" y="6233"/>
                </a:lnTo>
                <a:lnTo>
                  <a:pt x="12838" y="6241"/>
                </a:lnTo>
                <a:lnTo>
                  <a:pt x="12867" y="6128"/>
                </a:lnTo>
                <a:lnTo>
                  <a:pt x="12859" y="5672"/>
                </a:lnTo>
                <a:lnTo>
                  <a:pt x="10739" y="5529"/>
                </a:lnTo>
                <a:lnTo>
                  <a:pt x="9729" y="6048"/>
                </a:lnTo>
                <a:lnTo>
                  <a:pt x="8872" y="7591"/>
                </a:lnTo>
                <a:lnTo>
                  <a:pt x="9627" y="8235"/>
                </a:lnTo>
                <a:cubicBezTo>
                  <a:pt x="9627" y="8235"/>
                  <a:pt x="11917" y="7307"/>
                  <a:pt x="11917" y="7307"/>
                </a:cubicBezTo>
                <a:close/>
                <a:moveTo>
                  <a:pt x="666" y="20881"/>
                </a:moveTo>
                <a:lnTo>
                  <a:pt x="779" y="20777"/>
                </a:lnTo>
                <a:lnTo>
                  <a:pt x="1054" y="20329"/>
                </a:lnTo>
                <a:lnTo>
                  <a:pt x="1246" y="20224"/>
                </a:lnTo>
                <a:lnTo>
                  <a:pt x="1406" y="20413"/>
                </a:lnTo>
                <a:lnTo>
                  <a:pt x="1650" y="21299"/>
                </a:lnTo>
                <a:lnTo>
                  <a:pt x="1816" y="21600"/>
                </a:lnTo>
                <a:lnTo>
                  <a:pt x="1684" y="20682"/>
                </a:lnTo>
                <a:lnTo>
                  <a:pt x="1548" y="20105"/>
                </a:lnTo>
                <a:lnTo>
                  <a:pt x="1386" y="19757"/>
                </a:lnTo>
                <a:lnTo>
                  <a:pt x="1177" y="19508"/>
                </a:lnTo>
                <a:lnTo>
                  <a:pt x="1177" y="18909"/>
                </a:lnTo>
                <a:lnTo>
                  <a:pt x="1522" y="18655"/>
                </a:lnTo>
                <a:lnTo>
                  <a:pt x="2174" y="17779"/>
                </a:lnTo>
                <a:lnTo>
                  <a:pt x="2595" y="17594"/>
                </a:lnTo>
                <a:lnTo>
                  <a:pt x="2344" y="16085"/>
                </a:lnTo>
                <a:lnTo>
                  <a:pt x="1644" y="16255"/>
                </a:lnTo>
                <a:lnTo>
                  <a:pt x="218" y="17594"/>
                </a:lnTo>
                <a:lnTo>
                  <a:pt x="0" y="18108"/>
                </a:lnTo>
                <a:lnTo>
                  <a:pt x="73" y="19239"/>
                </a:lnTo>
                <a:lnTo>
                  <a:pt x="330" y="20368"/>
                </a:lnTo>
                <a:cubicBezTo>
                  <a:pt x="330" y="20368"/>
                  <a:pt x="666" y="20881"/>
                  <a:pt x="666" y="20881"/>
                </a:cubicBezTo>
                <a:close/>
                <a:moveTo>
                  <a:pt x="19056" y="2783"/>
                </a:moveTo>
                <a:lnTo>
                  <a:pt x="19222" y="2400"/>
                </a:lnTo>
                <a:lnTo>
                  <a:pt x="19391" y="1649"/>
                </a:lnTo>
                <a:lnTo>
                  <a:pt x="19849" y="2585"/>
                </a:lnTo>
                <a:lnTo>
                  <a:pt x="20388" y="2486"/>
                </a:lnTo>
                <a:lnTo>
                  <a:pt x="20915" y="1805"/>
                </a:lnTo>
                <a:lnTo>
                  <a:pt x="21333" y="989"/>
                </a:lnTo>
                <a:lnTo>
                  <a:pt x="21600" y="989"/>
                </a:lnTo>
                <a:lnTo>
                  <a:pt x="21600" y="328"/>
                </a:lnTo>
                <a:lnTo>
                  <a:pt x="20014" y="0"/>
                </a:lnTo>
                <a:lnTo>
                  <a:pt x="19228" y="537"/>
                </a:lnTo>
                <a:lnTo>
                  <a:pt x="18753" y="2370"/>
                </a:lnTo>
                <a:lnTo>
                  <a:pt x="18897" y="2775"/>
                </a:lnTo>
                <a:cubicBezTo>
                  <a:pt x="18897" y="2775"/>
                  <a:pt x="19056" y="2783"/>
                  <a:pt x="19056" y="2783"/>
                </a:cubicBezTo>
                <a:close/>
                <a:moveTo>
                  <a:pt x="15402" y="5753"/>
                </a:moveTo>
                <a:lnTo>
                  <a:pt x="15951" y="5672"/>
                </a:lnTo>
                <a:lnTo>
                  <a:pt x="16000" y="3974"/>
                </a:lnTo>
                <a:lnTo>
                  <a:pt x="16634" y="3500"/>
                </a:lnTo>
                <a:lnTo>
                  <a:pt x="17997" y="3629"/>
                </a:lnTo>
                <a:lnTo>
                  <a:pt x="18048" y="3539"/>
                </a:lnTo>
                <a:lnTo>
                  <a:pt x="18094" y="3550"/>
                </a:lnTo>
                <a:lnTo>
                  <a:pt x="18122" y="3450"/>
                </a:lnTo>
                <a:lnTo>
                  <a:pt x="18113" y="3030"/>
                </a:lnTo>
                <a:lnTo>
                  <a:pt x="17737" y="2325"/>
                </a:lnTo>
                <a:lnTo>
                  <a:pt x="16067" y="2370"/>
                </a:lnTo>
                <a:lnTo>
                  <a:pt x="15495" y="2440"/>
                </a:lnTo>
                <a:lnTo>
                  <a:pt x="15265" y="2880"/>
                </a:lnTo>
                <a:lnTo>
                  <a:pt x="15172" y="3990"/>
                </a:lnTo>
                <a:lnTo>
                  <a:pt x="15235" y="5293"/>
                </a:lnTo>
                <a:cubicBezTo>
                  <a:pt x="15235" y="5293"/>
                  <a:pt x="15402" y="5753"/>
                  <a:pt x="15402" y="5753"/>
                </a:cubicBezTo>
                <a:close/>
              </a:path>
            </a:pathLst>
          </a:custGeom>
          <a:solidFill>
            <a:schemeClr val="accent2">
              <a:lumMod val="40000"/>
              <a:lumOff val="60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3" name="Shape 15"/>
          <p:cNvSpPr/>
          <p:nvPr/>
        </p:nvSpPr>
        <p:spPr>
          <a:xfrm>
            <a:off x="3305653" y="2628960"/>
            <a:ext cx="4641587" cy="4040779"/>
          </a:xfrm>
          <a:custGeom>
            <a:avLst/>
            <a:gdLst/>
            <a:ahLst/>
            <a:cxnLst>
              <a:cxn ang="0">
                <a:pos x="wd2" y="hd2"/>
              </a:cxn>
              <a:cxn ang="5400000">
                <a:pos x="wd2" y="hd2"/>
              </a:cxn>
              <a:cxn ang="10800000">
                <a:pos x="wd2" y="hd2"/>
              </a:cxn>
              <a:cxn ang="16200000">
                <a:pos x="wd2" y="hd2"/>
              </a:cxn>
            </a:cxnLst>
            <a:rect l="0" t="0" r="r" b="b"/>
            <a:pathLst>
              <a:path w="21600" h="21600" extrusionOk="0">
                <a:moveTo>
                  <a:pt x="21384" y="7098"/>
                </a:moveTo>
                <a:lnTo>
                  <a:pt x="21283" y="7082"/>
                </a:lnTo>
                <a:lnTo>
                  <a:pt x="21201" y="7047"/>
                </a:lnTo>
                <a:lnTo>
                  <a:pt x="21070" y="6890"/>
                </a:lnTo>
                <a:lnTo>
                  <a:pt x="20969" y="6853"/>
                </a:lnTo>
                <a:lnTo>
                  <a:pt x="20876" y="6877"/>
                </a:lnTo>
                <a:lnTo>
                  <a:pt x="20733" y="6993"/>
                </a:lnTo>
                <a:lnTo>
                  <a:pt x="20651" y="7019"/>
                </a:lnTo>
                <a:lnTo>
                  <a:pt x="20556" y="7000"/>
                </a:lnTo>
                <a:lnTo>
                  <a:pt x="20541" y="6989"/>
                </a:lnTo>
                <a:lnTo>
                  <a:pt x="20484" y="6949"/>
                </a:lnTo>
                <a:lnTo>
                  <a:pt x="20322" y="6730"/>
                </a:lnTo>
                <a:lnTo>
                  <a:pt x="20197" y="6459"/>
                </a:lnTo>
                <a:lnTo>
                  <a:pt x="20168" y="6413"/>
                </a:lnTo>
                <a:lnTo>
                  <a:pt x="20097" y="6364"/>
                </a:lnTo>
                <a:lnTo>
                  <a:pt x="20064" y="6307"/>
                </a:lnTo>
                <a:lnTo>
                  <a:pt x="20031" y="6272"/>
                </a:lnTo>
                <a:lnTo>
                  <a:pt x="19986" y="6306"/>
                </a:lnTo>
                <a:lnTo>
                  <a:pt x="19928" y="6377"/>
                </a:lnTo>
                <a:lnTo>
                  <a:pt x="19897" y="6373"/>
                </a:lnTo>
                <a:lnTo>
                  <a:pt x="19852" y="6279"/>
                </a:lnTo>
                <a:lnTo>
                  <a:pt x="19817" y="6223"/>
                </a:lnTo>
                <a:lnTo>
                  <a:pt x="19792" y="6167"/>
                </a:lnTo>
                <a:lnTo>
                  <a:pt x="19766" y="6122"/>
                </a:lnTo>
                <a:lnTo>
                  <a:pt x="19729" y="6097"/>
                </a:lnTo>
                <a:lnTo>
                  <a:pt x="19673" y="6107"/>
                </a:lnTo>
                <a:lnTo>
                  <a:pt x="19628" y="6149"/>
                </a:lnTo>
                <a:lnTo>
                  <a:pt x="19592" y="6195"/>
                </a:lnTo>
                <a:lnTo>
                  <a:pt x="19523" y="6249"/>
                </a:lnTo>
                <a:lnTo>
                  <a:pt x="19481" y="6309"/>
                </a:lnTo>
                <a:lnTo>
                  <a:pt x="19436" y="6346"/>
                </a:lnTo>
                <a:lnTo>
                  <a:pt x="19384" y="6306"/>
                </a:lnTo>
                <a:lnTo>
                  <a:pt x="19342" y="6251"/>
                </a:lnTo>
                <a:lnTo>
                  <a:pt x="19219" y="6159"/>
                </a:lnTo>
                <a:lnTo>
                  <a:pt x="18735" y="5637"/>
                </a:lnTo>
                <a:lnTo>
                  <a:pt x="18335" y="5370"/>
                </a:lnTo>
                <a:lnTo>
                  <a:pt x="18195" y="5240"/>
                </a:lnTo>
                <a:lnTo>
                  <a:pt x="18105" y="5089"/>
                </a:lnTo>
                <a:lnTo>
                  <a:pt x="18053" y="5032"/>
                </a:lnTo>
                <a:lnTo>
                  <a:pt x="17968" y="5009"/>
                </a:lnTo>
                <a:lnTo>
                  <a:pt x="17896" y="4963"/>
                </a:lnTo>
                <a:lnTo>
                  <a:pt x="17875" y="4851"/>
                </a:lnTo>
                <a:lnTo>
                  <a:pt x="17874" y="4715"/>
                </a:lnTo>
                <a:lnTo>
                  <a:pt x="17862" y="4595"/>
                </a:lnTo>
                <a:lnTo>
                  <a:pt x="17765" y="4457"/>
                </a:lnTo>
                <a:lnTo>
                  <a:pt x="17615" y="4412"/>
                </a:lnTo>
                <a:lnTo>
                  <a:pt x="17288" y="4428"/>
                </a:lnTo>
                <a:lnTo>
                  <a:pt x="17149" y="4495"/>
                </a:lnTo>
                <a:lnTo>
                  <a:pt x="16968" y="4423"/>
                </a:lnTo>
                <a:lnTo>
                  <a:pt x="16343" y="3988"/>
                </a:lnTo>
                <a:lnTo>
                  <a:pt x="16185" y="3919"/>
                </a:lnTo>
                <a:lnTo>
                  <a:pt x="16086" y="3913"/>
                </a:lnTo>
                <a:lnTo>
                  <a:pt x="15899" y="3913"/>
                </a:lnTo>
                <a:lnTo>
                  <a:pt x="15858" y="3929"/>
                </a:lnTo>
                <a:lnTo>
                  <a:pt x="15814" y="3961"/>
                </a:lnTo>
                <a:lnTo>
                  <a:pt x="15716" y="4110"/>
                </a:lnTo>
                <a:lnTo>
                  <a:pt x="15706" y="4134"/>
                </a:lnTo>
                <a:lnTo>
                  <a:pt x="15464" y="4152"/>
                </a:lnTo>
                <a:lnTo>
                  <a:pt x="15390" y="4134"/>
                </a:lnTo>
                <a:lnTo>
                  <a:pt x="15319" y="4074"/>
                </a:lnTo>
                <a:lnTo>
                  <a:pt x="15273" y="3998"/>
                </a:lnTo>
                <a:lnTo>
                  <a:pt x="15221" y="3931"/>
                </a:lnTo>
                <a:lnTo>
                  <a:pt x="15133" y="3903"/>
                </a:lnTo>
                <a:lnTo>
                  <a:pt x="15079" y="3856"/>
                </a:lnTo>
                <a:lnTo>
                  <a:pt x="15009" y="3759"/>
                </a:lnTo>
                <a:lnTo>
                  <a:pt x="14978" y="3763"/>
                </a:lnTo>
                <a:lnTo>
                  <a:pt x="14814" y="3825"/>
                </a:lnTo>
                <a:lnTo>
                  <a:pt x="14786" y="3843"/>
                </a:lnTo>
                <a:lnTo>
                  <a:pt x="14773" y="3865"/>
                </a:lnTo>
                <a:lnTo>
                  <a:pt x="14774" y="3880"/>
                </a:lnTo>
                <a:lnTo>
                  <a:pt x="14775" y="3898"/>
                </a:lnTo>
                <a:lnTo>
                  <a:pt x="14778" y="3910"/>
                </a:lnTo>
                <a:lnTo>
                  <a:pt x="14779" y="3926"/>
                </a:lnTo>
                <a:lnTo>
                  <a:pt x="14777" y="3943"/>
                </a:lnTo>
                <a:lnTo>
                  <a:pt x="14766" y="3957"/>
                </a:lnTo>
                <a:lnTo>
                  <a:pt x="14693" y="4008"/>
                </a:lnTo>
                <a:lnTo>
                  <a:pt x="14579" y="4062"/>
                </a:lnTo>
                <a:lnTo>
                  <a:pt x="14535" y="4071"/>
                </a:lnTo>
                <a:lnTo>
                  <a:pt x="14505" y="4067"/>
                </a:lnTo>
                <a:lnTo>
                  <a:pt x="14423" y="4003"/>
                </a:lnTo>
                <a:lnTo>
                  <a:pt x="14401" y="3996"/>
                </a:lnTo>
                <a:lnTo>
                  <a:pt x="14374" y="4005"/>
                </a:lnTo>
                <a:lnTo>
                  <a:pt x="14287" y="4058"/>
                </a:lnTo>
                <a:lnTo>
                  <a:pt x="14260" y="4058"/>
                </a:lnTo>
                <a:lnTo>
                  <a:pt x="14245" y="4037"/>
                </a:lnTo>
                <a:lnTo>
                  <a:pt x="14242" y="4007"/>
                </a:lnTo>
                <a:lnTo>
                  <a:pt x="14239" y="3929"/>
                </a:lnTo>
                <a:lnTo>
                  <a:pt x="14227" y="3841"/>
                </a:lnTo>
                <a:lnTo>
                  <a:pt x="14204" y="3795"/>
                </a:lnTo>
                <a:lnTo>
                  <a:pt x="14184" y="3778"/>
                </a:lnTo>
                <a:lnTo>
                  <a:pt x="14163" y="3775"/>
                </a:lnTo>
                <a:lnTo>
                  <a:pt x="14128" y="3790"/>
                </a:lnTo>
                <a:lnTo>
                  <a:pt x="14104" y="3811"/>
                </a:lnTo>
                <a:lnTo>
                  <a:pt x="14050" y="3907"/>
                </a:lnTo>
                <a:lnTo>
                  <a:pt x="14033" y="3917"/>
                </a:lnTo>
                <a:lnTo>
                  <a:pt x="14015" y="3912"/>
                </a:lnTo>
                <a:lnTo>
                  <a:pt x="13871" y="3755"/>
                </a:lnTo>
                <a:lnTo>
                  <a:pt x="13837" y="3708"/>
                </a:lnTo>
                <a:lnTo>
                  <a:pt x="13810" y="3662"/>
                </a:lnTo>
                <a:lnTo>
                  <a:pt x="13784" y="3604"/>
                </a:lnTo>
                <a:lnTo>
                  <a:pt x="13767" y="3553"/>
                </a:lnTo>
                <a:lnTo>
                  <a:pt x="13746" y="3476"/>
                </a:lnTo>
                <a:lnTo>
                  <a:pt x="13736" y="3447"/>
                </a:lnTo>
                <a:lnTo>
                  <a:pt x="13726" y="3429"/>
                </a:lnTo>
                <a:lnTo>
                  <a:pt x="13698" y="3407"/>
                </a:lnTo>
                <a:lnTo>
                  <a:pt x="13686" y="3391"/>
                </a:lnTo>
                <a:lnTo>
                  <a:pt x="13679" y="3372"/>
                </a:lnTo>
                <a:lnTo>
                  <a:pt x="13673" y="3342"/>
                </a:lnTo>
                <a:lnTo>
                  <a:pt x="13663" y="3323"/>
                </a:lnTo>
                <a:lnTo>
                  <a:pt x="13625" y="3274"/>
                </a:lnTo>
                <a:lnTo>
                  <a:pt x="13608" y="2972"/>
                </a:lnTo>
                <a:lnTo>
                  <a:pt x="13605" y="2937"/>
                </a:lnTo>
                <a:lnTo>
                  <a:pt x="13310" y="2861"/>
                </a:lnTo>
                <a:lnTo>
                  <a:pt x="13048" y="2655"/>
                </a:lnTo>
                <a:lnTo>
                  <a:pt x="12993" y="2624"/>
                </a:lnTo>
                <a:lnTo>
                  <a:pt x="12889" y="2610"/>
                </a:lnTo>
                <a:lnTo>
                  <a:pt x="12807" y="2567"/>
                </a:lnTo>
                <a:lnTo>
                  <a:pt x="12739" y="2496"/>
                </a:lnTo>
                <a:lnTo>
                  <a:pt x="12438" y="1985"/>
                </a:lnTo>
                <a:lnTo>
                  <a:pt x="12377" y="1727"/>
                </a:lnTo>
                <a:lnTo>
                  <a:pt x="12317" y="1638"/>
                </a:lnTo>
                <a:lnTo>
                  <a:pt x="12193" y="1521"/>
                </a:lnTo>
                <a:lnTo>
                  <a:pt x="12017" y="1281"/>
                </a:lnTo>
                <a:lnTo>
                  <a:pt x="11588" y="410"/>
                </a:lnTo>
                <a:lnTo>
                  <a:pt x="11491" y="263"/>
                </a:lnTo>
                <a:lnTo>
                  <a:pt x="11453" y="234"/>
                </a:lnTo>
                <a:lnTo>
                  <a:pt x="11304" y="242"/>
                </a:lnTo>
                <a:lnTo>
                  <a:pt x="11232" y="227"/>
                </a:lnTo>
                <a:lnTo>
                  <a:pt x="11172" y="175"/>
                </a:lnTo>
                <a:lnTo>
                  <a:pt x="11097" y="238"/>
                </a:lnTo>
                <a:lnTo>
                  <a:pt x="10749" y="234"/>
                </a:lnTo>
                <a:lnTo>
                  <a:pt x="10399" y="333"/>
                </a:lnTo>
                <a:lnTo>
                  <a:pt x="10316" y="444"/>
                </a:lnTo>
                <a:lnTo>
                  <a:pt x="10141" y="428"/>
                </a:lnTo>
                <a:lnTo>
                  <a:pt x="9821" y="519"/>
                </a:lnTo>
                <a:lnTo>
                  <a:pt x="9632" y="526"/>
                </a:lnTo>
                <a:lnTo>
                  <a:pt x="9288" y="427"/>
                </a:lnTo>
                <a:lnTo>
                  <a:pt x="9122" y="327"/>
                </a:lnTo>
                <a:lnTo>
                  <a:pt x="8966" y="175"/>
                </a:lnTo>
                <a:lnTo>
                  <a:pt x="8857" y="34"/>
                </a:lnTo>
                <a:lnTo>
                  <a:pt x="8806" y="7"/>
                </a:lnTo>
                <a:lnTo>
                  <a:pt x="8713" y="0"/>
                </a:lnTo>
                <a:lnTo>
                  <a:pt x="8614" y="26"/>
                </a:lnTo>
                <a:lnTo>
                  <a:pt x="8516" y="93"/>
                </a:lnTo>
                <a:lnTo>
                  <a:pt x="8430" y="188"/>
                </a:lnTo>
                <a:lnTo>
                  <a:pt x="8368" y="297"/>
                </a:lnTo>
                <a:lnTo>
                  <a:pt x="8293" y="526"/>
                </a:lnTo>
                <a:lnTo>
                  <a:pt x="8175" y="1040"/>
                </a:lnTo>
                <a:lnTo>
                  <a:pt x="8012" y="1513"/>
                </a:lnTo>
                <a:lnTo>
                  <a:pt x="7984" y="1639"/>
                </a:lnTo>
                <a:lnTo>
                  <a:pt x="7974" y="1782"/>
                </a:lnTo>
                <a:lnTo>
                  <a:pt x="7989" y="1924"/>
                </a:lnTo>
                <a:lnTo>
                  <a:pt x="8051" y="2118"/>
                </a:lnTo>
                <a:lnTo>
                  <a:pt x="8082" y="2280"/>
                </a:lnTo>
                <a:lnTo>
                  <a:pt x="8104" y="2350"/>
                </a:lnTo>
                <a:lnTo>
                  <a:pt x="8121" y="2407"/>
                </a:lnTo>
                <a:lnTo>
                  <a:pt x="8166" y="2522"/>
                </a:lnTo>
                <a:lnTo>
                  <a:pt x="8200" y="2571"/>
                </a:lnTo>
                <a:lnTo>
                  <a:pt x="8313" y="2903"/>
                </a:lnTo>
                <a:lnTo>
                  <a:pt x="8335" y="2946"/>
                </a:lnTo>
                <a:lnTo>
                  <a:pt x="8295" y="3188"/>
                </a:lnTo>
                <a:lnTo>
                  <a:pt x="8294" y="3189"/>
                </a:lnTo>
                <a:lnTo>
                  <a:pt x="8202" y="3289"/>
                </a:lnTo>
                <a:lnTo>
                  <a:pt x="8101" y="3372"/>
                </a:lnTo>
                <a:lnTo>
                  <a:pt x="8035" y="3556"/>
                </a:lnTo>
                <a:lnTo>
                  <a:pt x="8030" y="3806"/>
                </a:lnTo>
                <a:lnTo>
                  <a:pt x="8078" y="4334"/>
                </a:lnTo>
                <a:lnTo>
                  <a:pt x="8065" y="4543"/>
                </a:lnTo>
                <a:lnTo>
                  <a:pt x="8005" y="4387"/>
                </a:lnTo>
                <a:lnTo>
                  <a:pt x="7979" y="4178"/>
                </a:lnTo>
                <a:lnTo>
                  <a:pt x="7974" y="3703"/>
                </a:lnTo>
                <a:lnTo>
                  <a:pt x="8002" y="3457"/>
                </a:lnTo>
                <a:lnTo>
                  <a:pt x="8073" y="3274"/>
                </a:lnTo>
                <a:lnTo>
                  <a:pt x="8170" y="3139"/>
                </a:lnTo>
                <a:lnTo>
                  <a:pt x="8275" y="3035"/>
                </a:lnTo>
                <a:lnTo>
                  <a:pt x="8275" y="2972"/>
                </a:lnTo>
                <a:lnTo>
                  <a:pt x="8104" y="2877"/>
                </a:lnTo>
                <a:lnTo>
                  <a:pt x="7730" y="2792"/>
                </a:lnTo>
                <a:lnTo>
                  <a:pt x="7551" y="2687"/>
                </a:lnTo>
                <a:lnTo>
                  <a:pt x="7498" y="2604"/>
                </a:lnTo>
                <a:lnTo>
                  <a:pt x="7444" y="2488"/>
                </a:lnTo>
                <a:lnTo>
                  <a:pt x="7379" y="2384"/>
                </a:lnTo>
                <a:lnTo>
                  <a:pt x="7295" y="2340"/>
                </a:lnTo>
                <a:lnTo>
                  <a:pt x="7111" y="2350"/>
                </a:lnTo>
                <a:lnTo>
                  <a:pt x="7036" y="2384"/>
                </a:lnTo>
                <a:lnTo>
                  <a:pt x="6978" y="2456"/>
                </a:lnTo>
                <a:lnTo>
                  <a:pt x="6941" y="2576"/>
                </a:lnTo>
                <a:lnTo>
                  <a:pt x="6909" y="2864"/>
                </a:lnTo>
                <a:lnTo>
                  <a:pt x="6871" y="3004"/>
                </a:lnTo>
                <a:lnTo>
                  <a:pt x="6863" y="3128"/>
                </a:lnTo>
                <a:lnTo>
                  <a:pt x="6955" y="3146"/>
                </a:lnTo>
                <a:lnTo>
                  <a:pt x="7128" y="3093"/>
                </a:lnTo>
                <a:lnTo>
                  <a:pt x="7256" y="3264"/>
                </a:lnTo>
                <a:lnTo>
                  <a:pt x="7232" y="3554"/>
                </a:lnTo>
                <a:lnTo>
                  <a:pt x="7134" y="3846"/>
                </a:lnTo>
                <a:lnTo>
                  <a:pt x="7041" y="4024"/>
                </a:lnTo>
                <a:lnTo>
                  <a:pt x="6987" y="4085"/>
                </a:lnTo>
                <a:lnTo>
                  <a:pt x="6940" y="4117"/>
                </a:lnTo>
                <a:lnTo>
                  <a:pt x="6886" y="4131"/>
                </a:lnTo>
                <a:lnTo>
                  <a:pt x="6813" y="4134"/>
                </a:lnTo>
                <a:lnTo>
                  <a:pt x="6749" y="4098"/>
                </a:lnTo>
                <a:lnTo>
                  <a:pt x="6703" y="4018"/>
                </a:lnTo>
                <a:lnTo>
                  <a:pt x="6667" y="3939"/>
                </a:lnTo>
                <a:lnTo>
                  <a:pt x="6631" y="3903"/>
                </a:lnTo>
                <a:lnTo>
                  <a:pt x="6600" y="3879"/>
                </a:lnTo>
                <a:lnTo>
                  <a:pt x="6516" y="3768"/>
                </a:lnTo>
                <a:lnTo>
                  <a:pt x="6464" y="3734"/>
                </a:lnTo>
                <a:lnTo>
                  <a:pt x="6391" y="3732"/>
                </a:lnTo>
                <a:lnTo>
                  <a:pt x="6340" y="3756"/>
                </a:lnTo>
                <a:lnTo>
                  <a:pt x="6284" y="3787"/>
                </a:lnTo>
                <a:lnTo>
                  <a:pt x="6225" y="3713"/>
                </a:lnTo>
                <a:lnTo>
                  <a:pt x="6185" y="3607"/>
                </a:lnTo>
                <a:lnTo>
                  <a:pt x="6104" y="3324"/>
                </a:lnTo>
                <a:lnTo>
                  <a:pt x="6182" y="3269"/>
                </a:lnTo>
                <a:lnTo>
                  <a:pt x="6355" y="3250"/>
                </a:lnTo>
                <a:lnTo>
                  <a:pt x="6434" y="3203"/>
                </a:lnTo>
                <a:lnTo>
                  <a:pt x="6529" y="3121"/>
                </a:lnTo>
                <a:lnTo>
                  <a:pt x="6571" y="3043"/>
                </a:lnTo>
                <a:lnTo>
                  <a:pt x="6585" y="2890"/>
                </a:lnTo>
                <a:lnTo>
                  <a:pt x="6535" y="2802"/>
                </a:lnTo>
                <a:lnTo>
                  <a:pt x="6438" y="2770"/>
                </a:lnTo>
                <a:lnTo>
                  <a:pt x="6370" y="2732"/>
                </a:lnTo>
                <a:lnTo>
                  <a:pt x="6407" y="2624"/>
                </a:lnTo>
                <a:lnTo>
                  <a:pt x="6407" y="2571"/>
                </a:lnTo>
                <a:lnTo>
                  <a:pt x="6260" y="2453"/>
                </a:lnTo>
                <a:lnTo>
                  <a:pt x="6078" y="2185"/>
                </a:lnTo>
                <a:lnTo>
                  <a:pt x="5955" y="1876"/>
                </a:lnTo>
                <a:lnTo>
                  <a:pt x="5984" y="1637"/>
                </a:lnTo>
                <a:lnTo>
                  <a:pt x="5984" y="1574"/>
                </a:lnTo>
                <a:lnTo>
                  <a:pt x="5632" y="1456"/>
                </a:lnTo>
                <a:lnTo>
                  <a:pt x="4312" y="1669"/>
                </a:lnTo>
                <a:lnTo>
                  <a:pt x="3663" y="1824"/>
                </a:lnTo>
                <a:lnTo>
                  <a:pt x="3559" y="1796"/>
                </a:lnTo>
                <a:lnTo>
                  <a:pt x="3513" y="1722"/>
                </a:lnTo>
                <a:lnTo>
                  <a:pt x="3465" y="1684"/>
                </a:lnTo>
                <a:lnTo>
                  <a:pt x="2788" y="1772"/>
                </a:lnTo>
                <a:lnTo>
                  <a:pt x="2441" y="1928"/>
                </a:lnTo>
                <a:lnTo>
                  <a:pt x="2278" y="2124"/>
                </a:lnTo>
                <a:lnTo>
                  <a:pt x="2192" y="2192"/>
                </a:lnTo>
                <a:lnTo>
                  <a:pt x="2033" y="2397"/>
                </a:lnTo>
                <a:lnTo>
                  <a:pt x="1891" y="2511"/>
                </a:lnTo>
                <a:lnTo>
                  <a:pt x="1829" y="2605"/>
                </a:lnTo>
                <a:lnTo>
                  <a:pt x="1838" y="2716"/>
                </a:lnTo>
                <a:lnTo>
                  <a:pt x="1895" y="2784"/>
                </a:lnTo>
                <a:lnTo>
                  <a:pt x="2024" y="2859"/>
                </a:lnTo>
                <a:lnTo>
                  <a:pt x="2063" y="2919"/>
                </a:lnTo>
                <a:lnTo>
                  <a:pt x="2070" y="3027"/>
                </a:lnTo>
                <a:lnTo>
                  <a:pt x="2038" y="3109"/>
                </a:lnTo>
                <a:lnTo>
                  <a:pt x="1997" y="3135"/>
                </a:lnTo>
                <a:lnTo>
                  <a:pt x="1973" y="3203"/>
                </a:lnTo>
                <a:lnTo>
                  <a:pt x="1795" y="3160"/>
                </a:lnTo>
                <a:lnTo>
                  <a:pt x="1709" y="3157"/>
                </a:lnTo>
                <a:lnTo>
                  <a:pt x="1672" y="3235"/>
                </a:lnTo>
                <a:lnTo>
                  <a:pt x="1653" y="3361"/>
                </a:lnTo>
                <a:lnTo>
                  <a:pt x="1569" y="3619"/>
                </a:lnTo>
                <a:lnTo>
                  <a:pt x="1549" y="3761"/>
                </a:lnTo>
                <a:lnTo>
                  <a:pt x="1550" y="4387"/>
                </a:lnTo>
                <a:lnTo>
                  <a:pt x="1615" y="4623"/>
                </a:lnTo>
                <a:lnTo>
                  <a:pt x="1778" y="4716"/>
                </a:lnTo>
                <a:lnTo>
                  <a:pt x="2779" y="4756"/>
                </a:lnTo>
                <a:lnTo>
                  <a:pt x="2954" y="4830"/>
                </a:lnTo>
                <a:lnTo>
                  <a:pt x="3060" y="5009"/>
                </a:lnTo>
                <a:lnTo>
                  <a:pt x="2976" y="4970"/>
                </a:lnTo>
                <a:lnTo>
                  <a:pt x="2824" y="4860"/>
                </a:lnTo>
                <a:lnTo>
                  <a:pt x="2729" y="4831"/>
                </a:lnTo>
                <a:lnTo>
                  <a:pt x="2627" y="4833"/>
                </a:lnTo>
                <a:lnTo>
                  <a:pt x="2567" y="4868"/>
                </a:lnTo>
                <a:lnTo>
                  <a:pt x="2456" y="5062"/>
                </a:lnTo>
                <a:lnTo>
                  <a:pt x="2489" y="5155"/>
                </a:lnTo>
                <a:lnTo>
                  <a:pt x="2474" y="5255"/>
                </a:lnTo>
                <a:lnTo>
                  <a:pt x="2435" y="5345"/>
                </a:lnTo>
                <a:lnTo>
                  <a:pt x="2396" y="5407"/>
                </a:lnTo>
                <a:lnTo>
                  <a:pt x="2346" y="5469"/>
                </a:lnTo>
                <a:lnTo>
                  <a:pt x="2303" y="5497"/>
                </a:lnTo>
                <a:lnTo>
                  <a:pt x="2313" y="5733"/>
                </a:lnTo>
                <a:lnTo>
                  <a:pt x="2317" y="5868"/>
                </a:lnTo>
                <a:lnTo>
                  <a:pt x="2317" y="5868"/>
                </a:lnTo>
                <a:lnTo>
                  <a:pt x="2304" y="6000"/>
                </a:lnTo>
                <a:lnTo>
                  <a:pt x="2274" y="6144"/>
                </a:lnTo>
                <a:lnTo>
                  <a:pt x="2212" y="6329"/>
                </a:lnTo>
                <a:lnTo>
                  <a:pt x="2201" y="6397"/>
                </a:lnTo>
                <a:lnTo>
                  <a:pt x="2201" y="6397"/>
                </a:lnTo>
                <a:lnTo>
                  <a:pt x="2204" y="6497"/>
                </a:lnTo>
                <a:lnTo>
                  <a:pt x="2221" y="6551"/>
                </a:lnTo>
                <a:lnTo>
                  <a:pt x="2242" y="6595"/>
                </a:lnTo>
                <a:lnTo>
                  <a:pt x="2258" y="6668"/>
                </a:lnTo>
                <a:lnTo>
                  <a:pt x="2299" y="7269"/>
                </a:lnTo>
                <a:lnTo>
                  <a:pt x="2299" y="7269"/>
                </a:lnTo>
                <a:lnTo>
                  <a:pt x="2292" y="7569"/>
                </a:lnTo>
                <a:lnTo>
                  <a:pt x="2252" y="7836"/>
                </a:lnTo>
                <a:lnTo>
                  <a:pt x="2156" y="8116"/>
                </a:lnTo>
                <a:lnTo>
                  <a:pt x="1795" y="8770"/>
                </a:lnTo>
                <a:lnTo>
                  <a:pt x="1762" y="8879"/>
                </a:lnTo>
                <a:lnTo>
                  <a:pt x="1717" y="9023"/>
                </a:lnTo>
                <a:lnTo>
                  <a:pt x="1679" y="9303"/>
                </a:lnTo>
                <a:lnTo>
                  <a:pt x="1638" y="10201"/>
                </a:lnTo>
                <a:lnTo>
                  <a:pt x="1606" y="10494"/>
                </a:lnTo>
                <a:lnTo>
                  <a:pt x="1526" y="10672"/>
                </a:lnTo>
                <a:lnTo>
                  <a:pt x="1369" y="10615"/>
                </a:lnTo>
                <a:lnTo>
                  <a:pt x="1303" y="10583"/>
                </a:lnTo>
                <a:lnTo>
                  <a:pt x="1085" y="10620"/>
                </a:lnTo>
                <a:lnTo>
                  <a:pt x="852" y="10539"/>
                </a:lnTo>
                <a:lnTo>
                  <a:pt x="434" y="10546"/>
                </a:lnTo>
                <a:lnTo>
                  <a:pt x="287" y="10599"/>
                </a:lnTo>
                <a:lnTo>
                  <a:pt x="207" y="10666"/>
                </a:lnTo>
                <a:lnTo>
                  <a:pt x="133" y="10728"/>
                </a:lnTo>
                <a:lnTo>
                  <a:pt x="133" y="10729"/>
                </a:lnTo>
                <a:lnTo>
                  <a:pt x="169" y="10815"/>
                </a:lnTo>
                <a:lnTo>
                  <a:pt x="169" y="10816"/>
                </a:lnTo>
                <a:lnTo>
                  <a:pt x="161" y="10890"/>
                </a:lnTo>
                <a:lnTo>
                  <a:pt x="141" y="10959"/>
                </a:lnTo>
                <a:lnTo>
                  <a:pt x="141" y="10960"/>
                </a:lnTo>
                <a:lnTo>
                  <a:pt x="142" y="11028"/>
                </a:lnTo>
                <a:lnTo>
                  <a:pt x="173" y="11081"/>
                </a:lnTo>
                <a:lnTo>
                  <a:pt x="317" y="11221"/>
                </a:lnTo>
                <a:lnTo>
                  <a:pt x="316" y="11221"/>
                </a:lnTo>
                <a:lnTo>
                  <a:pt x="72" y="11364"/>
                </a:lnTo>
                <a:lnTo>
                  <a:pt x="0" y="11371"/>
                </a:lnTo>
                <a:lnTo>
                  <a:pt x="0" y="11372"/>
                </a:lnTo>
                <a:lnTo>
                  <a:pt x="54" y="11501"/>
                </a:lnTo>
                <a:lnTo>
                  <a:pt x="69" y="11649"/>
                </a:lnTo>
                <a:lnTo>
                  <a:pt x="76" y="11795"/>
                </a:lnTo>
                <a:lnTo>
                  <a:pt x="103" y="11919"/>
                </a:lnTo>
                <a:lnTo>
                  <a:pt x="190" y="12034"/>
                </a:lnTo>
                <a:lnTo>
                  <a:pt x="306" y="12100"/>
                </a:lnTo>
                <a:lnTo>
                  <a:pt x="654" y="12157"/>
                </a:lnTo>
                <a:lnTo>
                  <a:pt x="881" y="12256"/>
                </a:lnTo>
                <a:lnTo>
                  <a:pt x="1005" y="12279"/>
                </a:lnTo>
                <a:lnTo>
                  <a:pt x="1121" y="12271"/>
                </a:lnTo>
                <a:lnTo>
                  <a:pt x="1231" y="12234"/>
                </a:lnTo>
                <a:lnTo>
                  <a:pt x="1272" y="12189"/>
                </a:lnTo>
                <a:lnTo>
                  <a:pt x="1299" y="12134"/>
                </a:lnTo>
                <a:lnTo>
                  <a:pt x="1327" y="12118"/>
                </a:lnTo>
                <a:lnTo>
                  <a:pt x="1594" y="12619"/>
                </a:lnTo>
                <a:lnTo>
                  <a:pt x="1656" y="12832"/>
                </a:lnTo>
                <a:lnTo>
                  <a:pt x="1656" y="12832"/>
                </a:lnTo>
                <a:lnTo>
                  <a:pt x="1619" y="13133"/>
                </a:lnTo>
                <a:lnTo>
                  <a:pt x="1531" y="13369"/>
                </a:lnTo>
                <a:lnTo>
                  <a:pt x="1499" y="13493"/>
                </a:lnTo>
                <a:lnTo>
                  <a:pt x="1496" y="13644"/>
                </a:lnTo>
                <a:lnTo>
                  <a:pt x="1536" y="13820"/>
                </a:lnTo>
                <a:lnTo>
                  <a:pt x="1563" y="13878"/>
                </a:lnTo>
                <a:lnTo>
                  <a:pt x="1679" y="13883"/>
                </a:lnTo>
                <a:lnTo>
                  <a:pt x="1861" y="13795"/>
                </a:lnTo>
                <a:lnTo>
                  <a:pt x="1923" y="13743"/>
                </a:lnTo>
                <a:lnTo>
                  <a:pt x="1955" y="13704"/>
                </a:lnTo>
                <a:lnTo>
                  <a:pt x="1980" y="13680"/>
                </a:lnTo>
                <a:lnTo>
                  <a:pt x="2586" y="13651"/>
                </a:lnTo>
                <a:lnTo>
                  <a:pt x="2768" y="13604"/>
                </a:lnTo>
                <a:lnTo>
                  <a:pt x="2979" y="13437"/>
                </a:lnTo>
                <a:lnTo>
                  <a:pt x="3044" y="13367"/>
                </a:lnTo>
                <a:lnTo>
                  <a:pt x="3065" y="13350"/>
                </a:lnTo>
                <a:lnTo>
                  <a:pt x="3085" y="13340"/>
                </a:lnTo>
                <a:lnTo>
                  <a:pt x="3198" y="13312"/>
                </a:lnTo>
                <a:lnTo>
                  <a:pt x="3245" y="13285"/>
                </a:lnTo>
                <a:lnTo>
                  <a:pt x="3278" y="13257"/>
                </a:lnTo>
                <a:lnTo>
                  <a:pt x="3502" y="12990"/>
                </a:lnTo>
                <a:lnTo>
                  <a:pt x="3705" y="12794"/>
                </a:lnTo>
                <a:lnTo>
                  <a:pt x="3729" y="12780"/>
                </a:lnTo>
                <a:lnTo>
                  <a:pt x="3792" y="12766"/>
                </a:lnTo>
                <a:lnTo>
                  <a:pt x="3820" y="12767"/>
                </a:lnTo>
                <a:lnTo>
                  <a:pt x="3903" y="12783"/>
                </a:lnTo>
                <a:lnTo>
                  <a:pt x="3911" y="12781"/>
                </a:lnTo>
                <a:lnTo>
                  <a:pt x="3916" y="12780"/>
                </a:lnTo>
                <a:lnTo>
                  <a:pt x="3935" y="12752"/>
                </a:lnTo>
                <a:lnTo>
                  <a:pt x="3956" y="12711"/>
                </a:lnTo>
                <a:lnTo>
                  <a:pt x="3967" y="12695"/>
                </a:lnTo>
                <a:lnTo>
                  <a:pt x="3974" y="12687"/>
                </a:lnTo>
                <a:lnTo>
                  <a:pt x="3978" y="12688"/>
                </a:lnTo>
                <a:lnTo>
                  <a:pt x="4001" y="12626"/>
                </a:lnTo>
                <a:lnTo>
                  <a:pt x="4028" y="12508"/>
                </a:lnTo>
                <a:lnTo>
                  <a:pt x="4044" y="12462"/>
                </a:lnTo>
                <a:lnTo>
                  <a:pt x="4064" y="12431"/>
                </a:lnTo>
                <a:lnTo>
                  <a:pt x="4094" y="12419"/>
                </a:lnTo>
                <a:lnTo>
                  <a:pt x="4097" y="12405"/>
                </a:lnTo>
                <a:lnTo>
                  <a:pt x="4088" y="12385"/>
                </a:lnTo>
                <a:lnTo>
                  <a:pt x="4058" y="12339"/>
                </a:lnTo>
                <a:lnTo>
                  <a:pt x="4025" y="12319"/>
                </a:lnTo>
                <a:lnTo>
                  <a:pt x="4011" y="12276"/>
                </a:lnTo>
                <a:lnTo>
                  <a:pt x="4006" y="12246"/>
                </a:lnTo>
                <a:lnTo>
                  <a:pt x="4059" y="11982"/>
                </a:lnTo>
                <a:lnTo>
                  <a:pt x="4080" y="11944"/>
                </a:lnTo>
                <a:lnTo>
                  <a:pt x="4091" y="11931"/>
                </a:lnTo>
                <a:lnTo>
                  <a:pt x="4109" y="11922"/>
                </a:lnTo>
                <a:lnTo>
                  <a:pt x="4125" y="11922"/>
                </a:lnTo>
                <a:lnTo>
                  <a:pt x="4440" y="12034"/>
                </a:lnTo>
                <a:lnTo>
                  <a:pt x="4461" y="12053"/>
                </a:lnTo>
                <a:lnTo>
                  <a:pt x="4475" y="12068"/>
                </a:lnTo>
                <a:lnTo>
                  <a:pt x="4490" y="12107"/>
                </a:lnTo>
                <a:lnTo>
                  <a:pt x="4501" y="12152"/>
                </a:lnTo>
                <a:lnTo>
                  <a:pt x="4538" y="12437"/>
                </a:lnTo>
                <a:lnTo>
                  <a:pt x="4550" y="12465"/>
                </a:lnTo>
                <a:lnTo>
                  <a:pt x="4568" y="12486"/>
                </a:lnTo>
                <a:lnTo>
                  <a:pt x="4675" y="12531"/>
                </a:lnTo>
                <a:lnTo>
                  <a:pt x="4973" y="12747"/>
                </a:lnTo>
                <a:lnTo>
                  <a:pt x="4988" y="12764"/>
                </a:lnTo>
                <a:lnTo>
                  <a:pt x="5036" y="12835"/>
                </a:lnTo>
                <a:lnTo>
                  <a:pt x="5065" y="12850"/>
                </a:lnTo>
                <a:lnTo>
                  <a:pt x="5094" y="12855"/>
                </a:lnTo>
                <a:lnTo>
                  <a:pt x="5383" y="12724"/>
                </a:lnTo>
                <a:lnTo>
                  <a:pt x="5404" y="12725"/>
                </a:lnTo>
                <a:lnTo>
                  <a:pt x="5430" y="12735"/>
                </a:lnTo>
                <a:lnTo>
                  <a:pt x="5453" y="12784"/>
                </a:lnTo>
                <a:lnTo>
                  <a:pt x="5493" y="12837"/>
                </a:lnTo>
                <a:lnTo>
                  <a:pt x="5531" y="12878"/>
                </a:lnTo>
                <a:lnTo>
                  <a:pt x="5591" y="12980"/>
                </a:lnTo>
                <a:lnTo>
                  <a:pt x="5672" y="13152"/>
                </a:lnTo>
                <a:lnTo>
                  <a:pt x="5715" y="13227"/>
                </a:lnTo>
                <a:lnTo>
                  <a:pt x="5725" y="13251"/>
                </a:lnTo>
                <a:lnTo>
                  <a:pt x="5729" y="13272"/>
                </a:lnTo>
                <a:lnTo>
                  <a:pt x="5713" y="13289"/>
                </a:lnTo>
                <a:lnTo>
                  <a:pt x="5697" y="13297"/>
                </a:lnTo>
                <a:lnTo>
                  <a:pt x="5563" y="13320"/>
                </a:lnTo>
                <a:lnTo>
                  <a:pt x="5547" y="13328"/>
                </a:lnTo>
                <a:lnTo>
                  <a:pt x="5536" y="13347"/>
                </a:lnTo>
                <a:lnTo>
                  <a:pt x="5533" y="13373"/>
                </a:lnTo>
                <a:lnTo>
                  <a:pt x="5543" y="13423"/>
                </a:lnTo>
                <a:lnTo>
                  <a:pt x="5549" y="13445"/>
                </a:lnTo>
                <a:lnTo>
                  <a:pt x="5558" y="13466"/>
                </a:lnTo>
                <a:lnTo>
                  <a:pt x="5585" y="13510"/>
                </a:lnTo>
                <a:lnTo>
                  <a:pt x="5609" y="13562"/>
                </a:lnTo>
                <a:lnTo>
                  <a:pt x="5609" y="13584"/>
                </a:lnTo>
                <a:lnTo>
                  <a:pt x="5600" y="13608"/>
                </a:lnTo>
                <a:lnTo>
                  <a:pt x="5573" y="13654"/>
                </a:lnTo>
                <a:lnTo>
                  <a:pt x="5493" y="13749"/>
                </a:lnTo>
                <a:lnTo>
                  <a:pt x="5477" y="13779"/>
                </a:lnTo>
                <a:lnTo>
                  <a:pt x="5476" y="13791"/>
                </a:lnTo>
                <a:lnTo>
                  <a:pt x="5477" y="13808"/>
                </a:lnTo>
                <a:lnTo>
                  <a:pt x="5487" y="13843"/>
                </a:lnTo>
                <a:lnTo>
                  <a:pt x="5512" y="13898"/>
                </a:lnTo>
                <a:lnTo>
                  <a:pt x="5518" y="13921"/>
                </a:lnTo>
                <a:lnTo>
                  <a:pt x="5517" y="13946"/>
                </a:lnTo>
                <a:lnTo>
                  <a:pt x="5507" y="13978"/>
                </a:lnTo>
                <a:lnTo>
                  <a:pt x="5481" y="14030"/>
                </a:lnTo>
                <a:lnTo>
                  <a:pt x="5423" y="14101"/>
                </a:lnTo>
                <a:lnTo>
                  <a:pt x="5408" y="14131"/>
                </a:lnTo>
                <a:lnTo>
                  <a:pt x="5408" y="14155"/>
                </a:lnTo>
                <a:lnTo>
                  <a:pt x="5421" y="14192"/>
                </a:lnTo>
                <a:lnTo>
                  <a:pt x="5439" y="14209"/>
                </a:lnTo>
                <a:lnTo>
                  <a:pt x="5470" y="14223"/>
                </a:lnTo>
                <a:lnTo>
                  <a:pt x="5511" y="14225"/>
                </a:lnTo>
                <a:lnTo>
                  <a:pt x="5551" y="14234"/>
                </a:lnTo>
                <a:lnTo>
                  <a:pt x="5556" y="14238"/>
                </a:lnTo>
                <a:lnTo>
                  <a:pt x="5567" y="14274"/>
                </a:lnTo>
                <a:lnTo>
                  <a:pt x="5575" y="14326"/>
                </a:lnTo>
                <a:lnTo>
                  <a:pt x="5592" y="14348"/>
                </a:lnTo>
                <a:lnTo>
                  <a:pt x="5614" y="14361"/>
                </a:lnTo>
                <a:lnTo>
                  <a:pt x="5670" y="14359"/>
                </a:lnTo>
                <a:lnTo>
                  <a:pt x="5749" y="14341"/>
                </a:lnTo>
                <a:lnTo>
                  <a:pt x="5803" y="14346"/>
                </a:lnTo>
                <a:lnTo>
                  <a:pt x="5882" y="14379"/>
                </a:lnTo>
                <a:lnTo>
                  <a:pt x="5905" y="14393"/>
                </a:lnTo>
                <a:lnTo>
                  <a:pt x="5922" y="14408"/>
                </a:lnTo>
                <a:lnTo>
                  <a:pt x="5921" y="14442"/>
                </a:lnTo>
                <a:lnTo>
                  <a:pt x="5906" y="14491"/>
                </a:lnTo>
                <a:lnTo>
                  <a:pt x="5860" y="14599"/>
                </a:lnTo>
                <a:lnTo>
                  <a:pt x="5833" y="14702"/>
                </a:lnTo>
                <a:lnTo>
                  <a:pt x="5831" y="14742"/>
                </a:lnTo>
                <a:lnTo>
                  <a:pt x="5820" y="14789"/>
                </a:lnTo>
                <a:lnTo>
                  <a:pt x="5802" y="14826"/>
                </a:lnTo>
                <a:lnTo>
                  <a:pt x="5755" y="14837"/>
                </a:lnTo>
                <a:lnTo>
                  <a:pt x="5698" y="14841"/>
                </a:lnTo>
                <a:lnTo>
                  <a:pt x="5613" y="14863"/>
                </a:lnTo>
                <a:lnTo>
                  <a:pt x="5503" y="14922"/>
                </a:lnTo>
                <a:lnTo>
                  <a:pt x="5426" y="14993"/>
                </a:lnTo>
                <a:lnTo>
                  <a:pt x="5375" y="15057"/>
                </a:lnTo>
                <a:lnTo>
                  <a:pt x="5368" y="15101"/>
                </a:lnTo>
                <a:lnTo>
                  <a:pt x="5406" y="15196"/>
                </a:lnTo>
                <a:lnTo>
                  <a:pt x="5423" y="15247"/>
                </a:lnTo>
                <a:lnTo>
                  <a:pt x="5460" y="15377"/>
                </a:lnTo>
                <a:lnTo>
                  <a:pt x="5470" y="15389"/>
                </a:lnTo>
                <a:lnTo>
                  <a:pt x="5492" y="15401"/>
                </a:lnTo>
                <a:lnTo>
                  <a:pt x="5615" y="15449"/>
                </a:lnTo>
                <a:lnTo>
                  <a:pt x="5692" y="15499"/>
                </a:lnTo>
                <a:lnTo>
                  <a:pt x="5712" y="15521"/>
                </a:lnTo>
                <a:lnTo>
                  <a:pt x="5730" y="15521"/>
                </a:lnTo>
                <a:lnTo>
                  <a:pt x="5755" y="15506"/>
                </a:lnTo>
                <a:lnTo>
                  <a:pt x="5946" y="15295"/>
                </a:lnTo>
                <a:lnTo>
                  <a:pt x="6013" y="15257"/>
                </a:lnTo>
                <a:lnTo>
                  <a:pt x="6173" y="15224"/>
                </a:lnTo>
                <a:lnTo>
                  <a:pt x="6331" y="15291"/>
                </a:lnTo>
                <a:lnTo>
                  <a:pt x="6642" y="15156"/>
                </a:lnTo>
                <a:lnTo>
                  <a:pt x="6721" y="15103"/>
                </a:lnTo>
                <a:lnTo>
                  <a:pt x="6775" y="15044"/>
                </a:lnTo>
                <a:lnTo>
                  <a:pt x="6802" y="14990"/>
                </a:lnTo>
                <a:lnTo>
                  <a:pt x="6878" y="14884"/>
                </a:lnTo>
                <a:lnTo>
                  <a:pt x="7019" y="14741"/>
                </a:lnTo>
                <a:lnTo>
                  <a:pt x="7577" y="14924"/>
                </a:lnTo>
                <a:lnTo>
                  <a:pt x="7608" y="14915"/>
                </a:lnTo>
                <a:lnTo>
                  <a:pt x="7631" y="14900"/>
                </a:lnTo>
                <a:lnTo>
                  <a:pt x="7639" y="14889"/>
                </a:lnTo>
                <a:lnTo>
                  <a:pt x="7649" y="14863"/>
                </a:lnTo>
                <a:lnTo>
                  <a:pt x="7685" y="14740"/>
                </a:lnTo>
                <a:lnTo>
                  <a:pt x="7700" y="14706"/>
                </a:lnTo>
                <a:lnTo>
                  <a:pt x="7719" y="14681"/>
                </a:lnTo>
                <a:lnTo>
                  <a:pt x="7895" y="14551"/>
                </a:lnTo>
                <a:lnTo>
                  <a:pt x="7938" y="14510"/>
                </a:lnTo>
                <a:lnTo>
                  <a:pt x="7961" y="14481"/>
                </a:lnTo>
                <a:lnTo>
                  <a:pt x="7984" y="14442"/>
                </a:lnTo>
                <a:lnTo>
                  <a:pt x="8009" y="14391"/>
                </a:lnTo>
                <a:lnTo>
                  <a:pt x="8032" y="14332"/>
                </a:lnTo>
                <a:lnTo>
                  <a:pt x="8037" y="14304"/>
                </a:lnTo>
                <a:lnTo>
                  <a:pt x="8034" y="14284"/>
                </a:lnTo>
                <a:lnTo>
                  <a:pt x="7987" y="14236"/>
                </a:lnTo>
                <a:lnTo>
                  <a:pt x="7893" y="14164"/>
                </a:lnTo>
                <a:lnTo>
                  <a:pt x="7886" y="14156"/>
                </a:lnTo>
                <a:lnTo>
                  <a:pt x="7873" y="14078"/>
                </a:lnTo>
                <a:lnTo>
                  <a:pt x="7863" y="13783"/>
                </a:lnTo>
                <a:lnTo>
                  <a:pt x="7873" y="13483"/>
                </a:lnTo>
                <a:lnTo>
                  <a:pt x="7869" y="13338"/>
                </a:lnTo>
                <a:lnTo>
                  <a:pt x="7851" y="13196"/>
                </a:lnTo>
                <a:lnTo>
                  <a:pt x="7823" y="13058"/>
                </a:lnTo>
                <a:lnTo>
                  <a:pt x="7785" y="12929"/>
                </a:lnTo>
                <a:lnTo>
                  <a:pt x="7759" y="12865"/>
                </a:lnTo>
                <a:lnTo>
                  <a:pt x="7727" y="12821"/>
                </a:lnTo>
                <a:lnTo>
                  <a:pt x="7600" y="12715"/>
                </a:lnTo>
                <a:lnTo>
                  <a:pt x="7314" y="12561"/>
                </a:lnTo>
                <a:lnTo>
                  <a:pt x="7281" y="12507"/>
                </a:lnTo>
                <a:lnTo>
                  <a:pt x="7259" y="12462"/>
                </a:lnTo>
                <a:lnTo>
                  <a:pt x="7171" y="12124"/>
                </a:lnTo>
                <a:lnTo>
                  <a:pt x="7269" y="12167"/>
                </a:lnTo>
                <a:lnTo>
                  <a:pt x="7370" y="12167"/>
                </a:lnTo>
                <a:lnTo>
                  <a:pt x="7388" y="12172"/>
                </a:lnTo>
                <a:lnTo>
                  <a:pt x="7421" y="12193"/>
                </a:lnTo>
                <a:lnTo>
                  <a:pt x="7459" y="12205"/>
                </a:lnTo>
                <a:lnTo>
                  <a:pt x="7709" y="12167"/>
                </a:lnTo>
                <a:lnTo>
                  <a:pt x="7786" y="12125"/>
                </a:lnTo>
                <a:lnTo>
                  <a:pt x="7816" y="12095"/>
                </a:lnTo>
                <a:lnTo>
                  <a:pt x="7834" y="12068"/>
                </a:lnTo>
                <a:lnTo>
                  <a:pt x="7842" y="12038"/>
                </a:lnTo>
                <a:lnTo>
                  <a:pt x="7876" y="11834"/>
                </a:lnTo>
                <a:lnTo>
                  <a:pt x="7880" y="11818"/>
                </a:lnTo>
                <a:lnTo>
                  <a:pt x="7886" y="11805"/>
                </a:lnTo>
                <a:lnTo>
                  <a:pt x="7894" y="11792"/>
                </a:lnTo>
                <a:lnTo>
                  <a:pt x="7922" y="11765"/>
                </a:lnTo>
                <a:lnTo>
                  <a:pt x="7961" y="11736"/>
                </a:lnTo>
                <a:lnTo>
                  <a:pt x="8009" y="11693"/>
                </a:lnTo>
                <a:lnTo>
                  <a:pt x="8030" y="11666"/>
                </a:lnTo>
                <a:lnTo>
                  <a:pt x="8119" y="11653"/>
                </a:lnTo>
                <a:lnTo>
                  <a:pt x="8337" y="11661"/>
                </a:lnTo>
                <a:lnTo>
                  <a:pt x="8408" y="11644"/>
                </a:lnTo>
                <a:lnTo>
                  <a:pt x="8626" y="11522"/>
                </a:lnTo>
                <a:lnTo>
                  <a:pt x="8646" y="11520"/>
                </a:lnTo>
                <a:lnTo>
                  <a:pt x="8673" y="11521"/>
                </a:lnTo>
                <a:lnTo>
                  <a:pt x="8747" y="11555"/>
                </a:lnTo>
                <a:lnTo>
                  <a:pt x="8781" y="11596"/>
                </a:lnTo>
                <a:lnTo>
                  <a:pt x="8820" y="11629"/>
                </a:lnTo>
                <a:lnTo>
                  <a:pt x="8940" y="11884"/>
                </a:lnTo>
                <a:lnTo>
                  <a:pt x="8953" y="11959"/>
                </a:lnTo>
                <a:lnTo>
                  <a:pt x="8956" y="12012"/>
                </a:lnTo>
                <a:lnTo>
                  <a:pt x="8954" y="12042"/>
                </a:lnTo>
                <a:lnTo>
                  <a:pt x="8944" y="12121"/>
                </a:lnTo>
                <a:lnTo>
                  <a:pt x="8943" y="12160"/>
                </a:lnTo>
                <a:lnTo>
                  <a:pt x="8945" y="12195"/>
                </a:lnTo>
                <a:lnTo>
                  <a:pt x="8952" y="12223"/>
                </a:lnTo>
                <a:lnTo>
                  <a:pt x="8966" y="12261"/>
                </a:lnTo>
                <a:lnTo>
                  <a:pt x="8971" y="12282"/>
                </a:lnTo>
                <a:lnTo>
                  <a:pt x="8970" y="12309"/>
                </a:lnTo>
                <a:lnTo>
                  <a:pt x="8956" y="12401"/>
                </a:lnTo>
                <a:lnTo>
                  <a:pt x="8953" y="12447"/>
                </a:lnTo>
                <a:lnTo>
                  <a:pt x="8954" y="12487"/>
                </a:lnTo>
                <a:lnTo>
                  <a:pt x="8957" y="12519"/>
                </a:lnTo>
                <a:lnTo>
                  <a:pt x="8962" y="12539"/>
                </a:lnTo>
                <a:lnTo>
                  <a:pt x="8973" y="12558"/>
                </a:lnTo>
                <a:lnTo>
                  <a:pt x="8980" y="12568"/>
                </a:lnTo>
                <a:lnTo>
                  <a:pt x="9030" y="12583"/>
                </a:lnTo>
                <a:lnTo>
                  <a:pt x="9482" y="12639"/>
                </a:lnTo>
                <a:lnTo>
                  <a:pt x="9624" y="12621"/>
                </a:lnTo>
                <a:lnTo>
                  <a:pt x="9751" y="12567"/>
                </a:lnTo>
                <a:lnTo>
                  <a:pt x="9780" y="12547"/>
                </a:lnTo>
                <a:lnTo>
                  <a:pt x="10074" y="12472"/>
                </a:lnTo>
                <a:lnTo>
                  <a:pt x="10085" y="12459"/>
                </a:lnTo>
                <a:lnTo>
                  <a:pt x="10098" y="12438"/>
                </a:lnTo>
                <a:lnTo>
                  <a:pt x="10109" y="12412"/>
                </a:lnTo>
                <a:lnTo>
                  <a:pt x="10174" y="12177"/>
                </a:lnTo>
                <a:lnTo>
                  <a:pt x="10218" y="12064"/>
                </a:lnTo>
                <a:lnTo>
                  <a:pt x="10240" y="12028"/>
                </a:lnTo>
                <a:lnTo>
                  <a:pt x="10357" y="11889"/>
                </a:lnTo>
                <a:lnTo>
                  <a:pt x="10601" y="11740"/>
                </a:lnTo>
                <a:lnTo>
                  <a:pt x="10621" y="11735"/>
                </a:lnTo>
                <a:lnTo>
                  <a:pt x="10644" y="11741"/>
                </a:lnTo>
                <a:lnTo>
                  <a:pt x="10670" y="11757"/>
                </a:lnTo>
                <a:lnTo>
                  <a:pt x="10730" y="11861"/>
                </a:lnTo>
                <a:lnTo>
                  <a:pt x="10740" y="11872"/>
                </a:lnTo>
                <a:lnTo>
                  <a:pt x="10754" y="11885"/>
                </a:lnTo>
                <a:lnTo>
                  <a:pt x="10771" y="11898"/>
                </a:lnTo>
                <a:lnTo>
                  <a:pt x="10788" y="11905"/>
                </a:lnTo>
                <a:lnTo>
                  <a:pt x="10823" y="11912"/>
                </a:lnTo>
                <a:lnTo>
                  <a:pt x="10834" y="11928"/>
                </a:lnTo>
                <a:lnTo>
                  <a:pt x="10836" y="11953"/>
                </a:lnTo>
                <a:lnTo>
                  <a:pt x="10817" y="12013"/>
                </a:lnTo>
                <a:lnTo>
                  <a:pt x="10799" y="12046"/>
                </a:lnTo>
                <a:lnTo>
                  <a:pt x="10777" y="12071"/>
                </a:lnTo>
                <a:lnTo>
                  <a:pt x="10760" y="12082"/>
                </a:lnTo>
                <a:lnTo>
                  <a:pt x="10734" y="12106"/>
                </a:lnTo>
                <a:lnTo>
                  <a:pt x="10723" y="12121"/>
                </a:lnTo>
                <a:lnTo>
                  <a:pt x="10727" y="12164"/>
                </a:lnTo>
                <a:lnTo>
                  <a:pt x="10732" y="12199"/>
                </a:lnTo>
                <a:lnTo>
                  <a:pt x="10809" y="12477"/>
                </a:lnTo>
                <a:lnTo>
                  <a:pt x="10664" y="12747"/>
                </a:lnTo>
                <a:lnTo>
                  <a:pt x="10587" y="12940"/>
                </a:lnTo>
                <a:lnTo>
                  <a:pt x="10569" y="12970"/>
                </a:lnTo>
                <a:lnTo>
                  <a:pt x="10521" y="12992"/>
                </a:lnTo>
                <a:lnTo>
                  <a:pt x="10498" y="13007"/>
                </a:lnTo>
                <a:lnTo>
                  <a:pt x="10461" y="13044"/>
                </a:lnTo>
                <a:lnTo>
                  <a:pt x="10425" y="13049"/>
                </a:lnTo>
                <a:lnTo>
                  <a:pt x="10323" y="13033"/>
                </a:lnTo>
                <a:lnTo>
                  <a:pt x="10300" y="13037"/>
                </a:lnTo>
                <a:lnTo>
                  <a:pt x="10278" y="13049"/>
                </a:lnTo>
                <a:lnTo>
                  <a:pt x="10263" y="13071"/>
                </a:lnTo>
                <a:lnTo>
                  <a:pt x="10249" y="13101"/>
                </a:lnTo>
                <a:lnTo>
                  <a:pt x="10223" y="13187"/>
                </a:lnTo>
                <a:lnTo>
                  <a:pt x="10215" y="13240"/>
                </a:lnTo>
                <a:lnTo>
                  <a:pt x="10196" y="13468"/>
                </a:lnTo>
                <a:lnTo>
                  <a:pt x="10187" y="13541"/>
                </a:lnTo>
                <a:lnTo>
                  <a:pt x="10178" y="13589"/>
                </a:lnTo>
                <a:lnTo>
                  <a:pt x="10168" y="13618"/>
                </a:lnTo>
                <a:lnTo>
                  <a:pt x="10167" y="13636"/>
                </a:lnTo>
                <a:lnTo>
                  <a:pt x="10170" y="13661"/>
                </a:lnTo>
                <a:lnTo>
                  <a:pt x="10186" y="13698"/>
                </a:lnTo>
                <a:lnTo>
                  <a:pt x="10198" y="13716"/>
                </a:lnTo>
                <a:lnTo>
                  <a:pt x="10212" y="13727"/>
                </a:lnTo>
                <a:lnTo>
                  <a:pt x="10292" y="13750"/>
                </a:lnTo>
                <a:lnTo>
                  <a:pt x="10438" y="13828"/>
                </a:lnTo>
                <a:lnTo>
                  <a:pt x="10536" y="13854"/>
                </a:lnTo>
                <a:lnTo>
                  <a:pt x="10556" y="13864"/>
                </a:lnTo>
                <a:lnTo>
                  <a:pt x="10564" y="13873"/>
                </a:lnTo>
                <a:lnTo>
                  <a:pt x="10554" y="13892"/>
                </a:lnTo>
                <a:lnTo>
                  <a:pt x="10458" y="13968"/>
                </a:lnTo>
                <a:lnTo>
                  <a:pt x="10429" y="14000"/>
                </a:lnTo>
                <a:lnTo>
                  <a:pt x="10414" y="14042"/>
                </a:lnTo>
                <a:lnTo>
                  <a:pt x="10416" y="14064"/>
                </a:lnTo>
                <a:lnTo>
                  <a:pt x="10424" y="14088"/>
                </a:lnTo>
                <a:lnTo>
                  <a:pt x="10432" y="14111"/>
                </a:lnTo>
                <a:lnTo>
                  <a:pt x="10446" y="14159"/>
                </a:lnTo>
                <a:lnTo>
                  <a:pt x="10454" y="14227"/>
                </a:lnTo>
                <a:lnTo>
                  <a:pt x="10446" y="14244"/>
                </a:lnTo>
                <a:lnTo>
                  <a:pt x="10428" y="14254"/>
                </a:lnTo>
                <a:lnTo>
                  <a:pt x="10330" y="14244"/>
                </a:lnTo>
                <a:lnTo>
                  <a:pt x="10191" y="14290"/>
                </a:lnTo>
                <a:lnTo>
                  <a:pt x="10219" y="14377"/>
                </a:lnTo>
                <a:lnTo>
                  <a:pt x="10263" y="14488"/>
                </a:lnTo>
                <a:lnTo>
                  <a:pt x="10270" y="14516"/>
                </a:lnTo>
                <a:lnTo>
                  <a:pt x="10277" y="14557"/>
                </a:lnTo>
                <a:lnTo>
                  <a:pt x="10278" y="14585"/>
                </a:lnTo>
                <a:lnTo>
                  <a:pt x="10276" y="14611"/>
                </a:lnTo>
                <a:lnTo>
                  <a:pt x="10269" y="14631"/>
                </a:lnTo>
                <a:lnTo>
                  <a:pt x="10260" y="14653"/>
                </a:lnTo>
                <a:lnTo>
                  <a:pt x="10251" y="14668"/>
                </a:lnTo>
                <a:lnTo>
                  <a:pt x="10233" y="14712"/>
                </a:lnTo>
                <a:lnTo>
                  <a:pt x="10229" y="14737"/>
                </a:lnTo>
                <a:lnTo>
                  <a:pt x="10239" y="14744"/>
                </a:lnTo>
                <a:lnTo>
                  <a:pt x="10260" y="14743"/>
                </a:lnTo>
                <a:lnTo>
                  <a:pt x="10312" y="14723"/>
                </a:lnTo>
                <a:lnTo>
                  <a:pt x="10380" y="14712"/>
                </a:lnTo>
                <a:lnTo>
                  <a:pt x="10437" y="14718"/>
                </a:lnTo>
                <a:lnTo>
                  <a:pt x="10526" y="14705"/>
                </a:lnTo>
                <a:lnTo>
                  <a:pt x="10840" y="14755"/>
                </a:lnTo>
                <a:lnTo>
                  <a:pt x="10873" y="14779"/>
                </a:lnTo>
                <a:lnTo>
                  <a:pt x="10888" y="14804"/>
                </a:lnTo>
                <a:lnTo>
                  <a:pt x="10882" y="14843"/>
                </a:lnTo>
                <a:lnTo>
                  <a:pt x="10868" y="14890"/>
                </a:lnTo>
                <a:lnTo>
                  <a:pt x="10861" y="14915"/>
                </a:lnTo>
                <a:lnTo>
                  <a:pt x="10861" y="14933"/>
                </a:lnTo>
                <a:lnTo>
                  <a:pt x="10864" y="14954"/>
                </a:lnTo>
                <a:lnTo>
                  <a:pt x="10901" y="14999"/>
                </a:lnTo>
                <a:lnTo>
                  <a:pt x="11023" y="15059"/>
                </a:lnTo>
                <a:lnTo>
                  <a:pt x="11072" y="15140"/>
                </a:lnTo>
                <a:lnTo>
                  <a:pt x="11078" y="15189"/>
                </a:lnTo>
                <a:lnTo>
                  <a:pt x="11079" y="15222"/>
                </a:lnTo>
                <a:lnTo>
                  <a:pt x="11072" y="15245"/>
                </a:lnTo>
                <a:lnTo>
                  <a:pt x="11026" y="15342"/>
                </a:lnTo>
                <a:lnTo>
                  <a:pt x="11023" y="15355"/>
                </a:lnTo>
                <a:lnTo>
                  <a:pt x="11021" y="15372"/>
                </a:lnTo>
                <a:lnTo>
                  <a:pt x="11025" y="15400"/>
                </a:lnTo>
                <a:lnTo>
                  <a:pt x="11061" y="15531"/>
                </a:lnTo>
                <a:lnTo>
                  <a:pt x="11115" y="15678"/>
                </a:lnTo>
                <a:lnTo>
                  <a:pt x="11119" y="15698"/>
                </a:lnTo>
                <a:lnTo>
                  <a:pt x="11115" y="15729"/>
                </a:lnTo>
                <a:lnTo>
                  <a:pt x="11111" y="15747"/>
                </a:lnTo>
                <a:lnTo>
                  <a:pt x="11107" y="15761"/>
                </a:lnTo>
                <a:lnTo>
                  <a:pt x="11094" y="15786"/>
                </a:lnTo>
                <a:lnTo>
                  <a:pt x="11082" y="15803"/>
                </a:lnTo>
                <a:lnTo>
                  <a:pt x="11057" y="15829"/>
                </a:lnTo>
                <a:lnTo>
                  <a:pt x="11031" y="15848"/>
                </a:lnTo>
                <a:lnTo>
                  <a:pt x="11025" y="15855"/>
                </a:lnTo>
                <a:lnTo>
                  <a:pt x="11022" y="15863"/>
                </a:lnTo>
                <a:lnTo>
                  <a:pt x="11021" y="15872"/>
                </a:lnTo>
                <a:lnTo>
                  <a:pt x="11023" y="15886"/>
                </a:lnTo>
                <a:lnTo>
                  <a:pt x="11023" y="15906"/>
                </a:lnTo>
                <a:lnTo>
                  <a:pt x="11020" y="15918"/>
                </a:lnTo>
                <a:lnTo>
                  <a:pt x="11013" y="15931"/>
                </a:lnTo>
                <a:lnTo>
                  <a:pt x="11003" y="15942"/>
                </a:lnTo>
                <a:lnTo>
                  <a:pt x="10997" y="15951"/>
                </a:lnTo>
                <a:lnTo>
                  <a:pt x="11016" y="15974"/>
                </a:lnTo>
                <a:lnTo>
                  <a:pt x="11056" y="16005"/>
                </a:lnTo>
                <a:lnTo>
                  <a:pt x="11168" y="16069"/>
                </a:lnTo>
                <a:lnTo>
                  <a:pt x="11208" y="16079"/>
                </a:lnTo>
                <a:lnTo>
                  <a:pt x="11228" y="16071"/>
                </a:lnTo>
                <a:lnTo>
                  <a:pt x="11227" y="16053"/>
                </a:lnTo>
                <a:lnTo>
                  <a:pt x="11228" y="16041"/>
                </a:lnTo>
                <a:lnTo>
                  <a:pt x="11231" y="16031"/>
                </a:lnTo>
                <a:lnTo>
                  <a:pt x="11238" y="16014"/>
                </a:lnTo>
                <a:lnTo>
                  <a:pt x="11246" y="16001"/>
                </a:lnTo>
                <a:lnTo>
                  <a:pt x="11257" y="15991"/>
                </a:lnTo>
                <a:lnTo>
                  <a:pt x="11274" y="15979"/>
                </a:lnTo>
                <a:lnTo>
                  <a:pt x="11292" y="15972"/>
                </a:lnTo>
                <a:lnTo>
                  <a:pt x="11315" y="15970"/>
                </a:lnTo>
                <a:lnTo>
                  <a:pt x="11333" y="15970"/>
                </a:lnTo>
                <a:lnTo>
                  <a:pt x="11502" y="16059"/>
                </a:lnTo>
                <a:lnTo>
                  <a:pt x="11508" y="16078"/>
                </a:lnTo>
                <a:lnTo>
                  <a:pt x="11502" y="16123"/>
                </a:lnTo>
                <a:lnTo>
                  <a:pt x="11453" y="16348"/>
                </a:lnTo>
                <a:lnTo>
                  <a:pt x="11446" y="16364"/>
                </a:lnTo>
                <a:lnTo>
                  <a:pt x="11429" y="16397"/>
                </a:lnTo>
                <a:lnTo>
                  <a:pt x="11410" y="16422"/>
                </a:lnTo>
                <a:lnTo>
                  <a:pt x="11378" y="16456"/>
                </a:lnTo>
                <a:lnTo>
                  <a:pt x="11367" y="16472"/>
                </a:lnTo>
                <a:lnTo>
                  <a:pt x="11376" y="16480"/>
                </a:lnTo>
                <a:lnTo>
                  <a:pt x="11402" y="16482"/>
                </a:lnTo>
                <a:lnTo>
                  <a:pt x="11515" y="16460"/>
                </a:lnTo>
                <a:lnTo>
                  <a:pt x="11573" y="16464"/>
                </a:lnTo>
                <a:lnTo>
                  <a:pt x="11678" y="16523"/>
                </a:lnTo>
                <a:lnTo>
                  <a:pt x="11699" y="16562"/>
                </a:lnTo>
                <a:lnTo>
                  <a:pt x="11710" y="16588"/>
                </a:lnTo>
                <a:lnTo>
                  <a:pt x="11716" y="16607"/>
                </a:lnTo>
                <a:lnTo>
                  <a:pt x="11724" y="16647"/>
                </a:lnTo>
                <a:lnTo>
                  <a:pt x="11732" y="16708"/>
                </a:lnTo>
                <a:lnTo>
                  <a:pt x="11723" y="16799"/>
                </a:lnTo>
                <a:lnTo>
                  <a:pt x="11661" y="17011"/>
                </a:lnTo>
                <a:lnTo>
                  <a:pt x="11705" y="17024"/>
                </a:lnTo>
                <a:lnTo>
                  <a:pt x="11751" y="17012"/>
                </a:lnTo>
                <a:lnTo>
                  <a:pt x="11829" y="16973"/>
                </a:lnTo>
                <a:lnTo>
                  <a:pt x="11852" y="16969"/>
                </a:lnTo>
                <a:lnTo>
                  <a:pt x="12049" y="16978"/>
                </a:lnTo>
                <a:lnTo>
                  <a:pt x="12150" y="16960"/>
                </a:lnTo>
                <a:lnTo>
                  <a:pt x="12195" y="16940"/>
                </a:lnTo>
                <a:lnTo>
                  <a:pt x="12223" y="16923"/>
                </a:lnTo>
                <a:lnTo>
                  <a:pt x="12246" y="16914"/>
                </a:lnTo>
                <a:lnTo>
                  <a:pt x="12259" y="16920"/>
                </a:lnTo>
                <a:lnTo>
                  <a:pt x="12273" y="16937"/>
                </a:lnTo>
                <a:lnTo>
                  <a:pt x="12261" y="16987"/>
                </a:lnTo>
                <a:lnTo>
                  <a:pt x="12250" y="17016"/>
                </a:lnTo>
                <a:lnTo>
                  <a:pt x="12228" y="17058"/>
                </a:lnTo>
                <a:lnTo>
                  <a:pt x="12187" y="17119"/>
                </a:lnTo>
                <a:lnTo>
                  <a:pt x="12180" y="17138"/>
                </a:lnTo>
                <a:lnTo>
                  <a:pt x="12182" y="17157"/>
                </a:lnTo>
                <a:lnTo>
                  <a:pt x="12198" y="17183"/>
                </a:lnTo>
                <a:lnTo>
                  <a:pt x="12221" y="17184"/>
                </a:lnTo>
                <a:lnTo>
                  <a:pt x="12257" y="17201"/>
                </a:lnTo>
                <a:lnTo>
                  <a:pt x="12272" y="17212"/>
                </a:lnTo>
                <a:lnTo>
                  <a:pt x="12277" y="17225"/>
                </a:lnTo>
                <a:lnTo>
                  <a:pt x="12275" y="17237"/>
                </a:lnTo>
                <a:lnTo>
                  <a:pt x="12244" y="17274"/>
                </a:lnTo>
                <a:lnTo>
                  <a:pt x="12236" y="17299"/>
                </a:lnTo>
                <a:lnTo>
                  <a:pt x="12233" y="17339"/>
                </a:lnTo>
                <a:lnTo>
                  <a:pt x="12238" y="17423"/>
                </a:lnTo>
                <a:lnTo>
                  <a:pt x="12232" y="17488"/>
                </a:lnTo>
                <a:lnTo>
                  <a:pt x="12206" y="17592"/>
                </a:lnTo>
                <a:lnTo>
                  <a:pt x="12165" y="17711"/>
                </a:lnTo>
                <a:lnTo>
                  <a:pt x="12152" y="17738"/>
                </a:lnTo>
                <a:lnTo>
                  <a:pt x="12128" y="17774"/>
                </a:lnTo>
                <a:lnTo>
                  <a:pt x="12103" y="17799"/>
                </a:lnTo>
                <a:lnTo>
                  <a:pt x="12046" y="17839"/>
                </a:lnTo>
                <a:lnTo>
                  <a:pt x="12033" y="17851"/>
                </a:lnTo>
                <a:lnTo>
                  <a:pt x="12027" y="17860"/>
                </a:lnTo>
                <a:lnTo>
                  <a:pt x="12023" y="17879"/>
                </a:lnTo>
                <a:lnTo>
                  <a:pt x="12017" y="17915"/>
                </a:lnTo>
                <a:lnTo>
                  <a:pt x="12010" y="17937"/>
                </a:lnTo>
                <a:lnTo>
                  <a:pt x="12001" y="17957"/>
                </a:lnTo>
                <a:lnTo>
                  <a:pt x="11988" y="17976"/>
                </a:lnTo>
                <a:lnTo>
                  <a:pt x="11978" y="17986"/>
                </a:lnTo>
                <a:lnTo>
                  <a:pt x="11970" y="17997"/>
                </a:lnTo>
                <a:lnTo>
                  <a:pt x="11965" y="18009"/>
                </a:lnTo>
                <a:lnTo>
                  <a:pt x="11959" y="18045"/>
                </a:lnTo>
                <a:lnTo>
                  <a:pt x="11958" y="18090"/>
                </a:lnTo>
                <a:lnTo>
                  <a:pt x="11960" y="18144"/>
                </a:lnTo>
                <a:lnTo>
                  <a:pt x="11973" y="18242"/>
                </a:lnTo>
                <a:lnTo>
                  <a:pt x="11975" y="18279"/>
                </a:lnTo>
                <a:lnTo>
                  <a:pt x="11973" y="18304"/>
                </a:lnTo>
                <a:lnTo>
                  <a:pt x="11959" y="18324"/>
                </a:lnTo>
                <a:lnTo>
                  <a:pt x="11951" y="18341"/>
                </a:lnTo>
                <a:lnTo>
                  <a:pt x="11948" y="18371"/>
                </a:lnTo>
                <a:lnTo>
                  <a:pt x="11950" y="18407"/>
                </a:lnTo>
                <a:lnTo>
                  <a:pt x="11960" y="18465"/>
                </a:lnTo>
                <a:lnTo>
                  <a:pt x="11954" y="18494"/>
                </a:lnTo>
                <a:lnTo>
                  <a:pt x="11944" y="18514"/>
                </a:lnTo>
                <a:lnTo>
                  <a:pt x="11915" y="18535"/>
                </a:lnTo>
                <a:lnTo>
                  <a:pt x="11902" y="18549"/>
                </a:lnTo>
                <a:lnTo>
                  <a:pt x="11893" y="18569"/>
                </a:lnTo>
                <a:lnTo>
                  <a:pt x="11886" y="18598"/>
                </a:lnTo>
                <a:lnTo>
                  <a:pt x="11882" y="18640"/>
                </a:lnTo>
                <a:lnTo>
                  <a:pt x="11882" y="18683"/>
                </a:lnTo>
                <a:lnTo>
                  <a:pt x="11885" y="18713"/>
                </a:lnTo>
                <a:lnTo>
                  <a:pt x="11891" y="18736"/>
                </a:lnTo>
                <a:lnTo>
                  <a:pt x="11899" y="18755"/>
                </a:lnTo>
                <a:lnTo>
                  <a:pt x="11910" y="18769"/>
                </a:lnTo>
                <a:lnTo>
                  <a:pt x="11976" y="18772"/>
                </a:lnTo>
                <a:lnTo>
                  <a:pt x="12180" y="18699"/>
                </a:lnTo>
                <a:lnTo>
                  <a:pt x="12217" y="18739"/>
                </a:lnTo>
                <a:lnTo>
                  <a:pt x="12298" y="18650"/>
                </a:lnTo>
                <a:lnTo>
                  <a:pt x="12369" y="18653"/>
                </a:lnTo>
                <a:lnTo>
                  <a:pt x="12386" y="18664"/>
                </a:lnTo>
                <a:lnTo>
                  <a:pt x="12401" y="18696"/>
                </a:lnTo>
                <a:lnTo>
                  <a:pt x="12402" y="18723"/>
                </a:lnTo>
                <a:lnTo>
                  <a:pt x="12400" y="18751"/>
                </a:lnTo>
                <a:lnTo>
                  <a:pt x="12401" y="18775"/>
                </a:lnTo>
                <a:lnTo>
                  <a:pt x="12403" y="18798"/>
                </a:lnTo>
                <a:lnTo>
                  <a:pt x="12409" y="18819"/>
                </a:lnTo>
                <a:lnTo>
                  <a:pt x="12419" y="18836"/>
                </a:lnTo>
                <a:lnTo>
                  <a:pt x="12442" y="18852"/>
                </a:lnTo>
                <a:lnTo>
                  <a:pt x="12478" y="18866"/>
                </a:lnTo>
                <a:lnTo>
                  <a:pt x="12536" y="18869"/>
                </a:lnTo>
                <a:lnTo>
                  <a:pt x="12567" y="18863"/>
                </a:lnTo>
                <a:lnTo>
                  <a:pt x="12587" y="18851"/>
                </a:lnTo>
                <a:lnTo>
                  <a:pt x="12599" y="18836"/>
                </a:lnTo>
                <a:lnTo>
                  <a:pt x="12609" y="18820"/>
                </a:lnTo>
                <a:lnTo>
                  <a:pt x="12631" y="18790"/>
                </a:lnTo>
                <a:lnTo>
                  <a:pt x="12645" y="18778"/>
                </a:lnTo>
                <a:lnTo>
                  <a:pt x="12661" y="18770"/>
                </a:lnTo>
                <a:lnTo>
                  <a:pt x="12677" y="18772"/>
                </a:lnTo>
                <a:lnTo>
                  <a:pt x="12691" y="18786"/>
                </a:lnTo>
                <a:lnTo>
                  <a:pt x="12709" y="18822"/>
                </a:lnTo>
                <a:lnTo>
                  <a:pt x="12728" y="18850"/>
                </a:lnTo>
                <a:lnTo>
                  <a:pt x="12783" y="18877"/>
                </a:lnTo>
                <a:lnTo>
                  <a:pt x="12819" y="18886"/>
                </a:lnTo>
                <a:lnTo>
                  <a:pt x="12851" y="18888"/>
                </a:lnTo>
                <a:lnTo>
                  <a:pt x="12906" y="18874"/>
                </a:lnTo>
                <a:lnTo>
                  <a:pt x="12955" y="18848"/>
                </a:lnTo>
                <a:lnTo>
                  <a:pt x="12976" y="18844"/>
                </a:lnTo>
                <a:lnTo>
                  <a:pt x="12986" y="18858"/>
                </a:lnTo>
                <a:lnTo>
                  <a:pt x="12995" y="18902"/>
                </a:lnTo>
                <a:lnTo>
                  <a:pt x="13004" y="18932"/>
                </a:lnTo>
                <a:lnTo>
                  <a:pt x="13020" y="18957"/>
                </a:lnTo>
                <a:lnTo>
                  <a:pt x="13107" y="19006"/>
                </a:lnTo>
                <a:lnTo>
                  <a:pt x="13123" y="19031"/>
                </a:lnTo>
                <a:lnTo>
                  <a:pt x="13135" y="19065"/>
                </a:lnTo>
                <a:lnTo>
                  <a:pt x="13147" y="19136"/>
                </a:lnTo>
                <a:lnTo>
                  <a:pt x="13176" y="19219"/>
                </a:lnTo>
                <a:lnTo>
                  <a:pt x="13262" y="19324"/>
                </a:lnTo>
                <a:lnTo>
                  <a:pt x="13224" y="19415"/>
                </a:lnTo>
                <a:lnTo>
                  <a:pt x="13198" y="19427"/>
                </a:lnTo>
                <a:lnTo>
                  <a:pt x="13184" y="19419"/>
                </a:lnTo>
                <a:lnTo>
                  <a:pt x="13077" y="19324"/>
                </a:lnTo>
                <a:lnTo>
                  <a:pt x="13068" y="19320"/>
                </a:lnTo>
                <a:lnTo>
                  <a:pt x="13059" y="19319"/>
                </a:lnTo>
                <a:lnTo>
                  <a:pt x="13050" y="19323"/>
                </a:lnTo>
                <a:lnTo>
                  <a:pt x="13040" y="19333"/>
                </a:lnTo>
                <a:lnTo>
                  <a:pt x="13033" y="19349"/>
                </a:lnTo>
                <a:lnTo>
                  <a:pt x="13033" y="19373"/>
                </a:lnTo>
                <a:lnTo>
                  <a:pt x="13040" y="19404"/>
                </a:lnTo>
                <a:lnTo>
                  <a:pt x="13082" y="19489"/>
                </a:lnTo>
                <a:lnTo>
                  <a:pt x="13081" y="19502"/>
                </a:lnTo>
                <a:lnTo>
                  <a:pt x="13064" y="19514"/>
                </a:lnTo>
                <a:lnTo>
                  <a:pt x="13044" y="19515"/>
                </a:lnTo>
                <a:lnTo>
                  <a:pt x="13027" y="19511"/>
                </a:lnTo>
                <a:lnTo>
                  <a:pt x="13014" y="19506"/>
                </a:lnTo>
                <a:lnTo>
                  <a:pt x="12985" y="19484"/>
                </a:lnTo>
                <a:lnTo>
                  <a:pt x="12970" y="19482"/>
                </a:lnTo>
                <a:lnTo>
                  <a:pt x="12959" y="19504"/>
                </a:lnTo>
                <a:lnTo>
                  <a:pt x="12954" y="19551"/>
                </a:lnTo>
                <a:lnTo>
                  <a:pt x="12952" y="19639"/>
                </a:lnTo>
                <a:lnTo>
                  <a:pt x="12948" y="19685"/>
                </a:lnTo>
                <a:lnTo>
                  <a:pt x="12939" y="19716"/>
                </a:lnTo>
                <a:lnTo>
                  <a:pt x="12926" y="19729"/>
                </a:lnTo>
                <a:lnTo>
                  <a:pt x="12910" y="19736"/>
                </a:lnTo>
                <a:lnTo>
                  <a:pt x="12870" y="19741"/>
                </a:lnTo>
                <a:lnTo>
                  <a:pt x="12861" y="19760"/>
                </a:lnTo>
                <a:lnTo>
                  <a:pt x="12870" y="19813"/>
                </a:lnTo>
                <a:lnTo>
                  <a:pt x="12956" y="20039"/>
                </a:lnTo>
                <a:lnTo>
                  <a:pt x="12985" y="20091"/>
                </a:lnTo>
                <a:lnTo>
                  <a:pt x="13006" y="20116"/>
                </a:lnTo>
                <a:lnTo>
                  <a:pt x="13040" y="20133"/>
                </a:lnTo>
                <a:lnTo>
                  <a:pt x="13052" y="20148"/>
                </a:lnTo>
                <a:lnTo>
                  <a:pt x="13054" y="20166"/>
                </a:lnTo>
                <a:lnTo>
                  <a:pt x="13044" y="20190"/>
                </a:lnTo>
                <a:lnTo>
                  <a:pt x="13020" y="20225"/>
                </a:lnTo>
                <a:lnTo>
                  <a:pt x="13016" y="20244"/>
                </a:lnTo>
                <a:lnTo>
                  <a:pt x="13020" y="20268"/>
                </a:lnTo>
                <a:lnTo>
                  <a:pt x="13039" y="20302"/>
                </a:lnTo>
                <a:lnTo>
                  <a:pt x="13046" y="20333"/>
                </a:lnTo>
                <a:lnTo>
                  <a:pt x="13044" y="20379"/>
                </a:lnTo>
                <a:lnTo>
                  <a:pt x="13039" y="20411"/>
                </a:lnTo>
                <a:lnTo>
                  <a:pt x="13036" y="20441"/>
                </a:lnTo>
                <a:lnTo>
                  <a:pt x="13053" y="20646"/>
                </a:lnTo>
                <a:lnTo>
                  <a:pt x="13043" y="20686"/>
                </a:lnTo>
                <a:lnTo>
                  <a:pt x="13027" y="20708"/>
                </a:lnTo>
                <a:lnTo>
                  <a:pt x="12902" y="20725"/>
                </a:lnTo>
                <a:lnTo>
                  <a:pt x="12870" y="20740"/>
                </a:lnTo>
                <a:lnTo>
                  <a:pt x="12852" y="20741"/>
                </a:lnTo>
                <a:lnTo>
                  <a:pt x="12822" y="20728"/>
                </a:lnTo>
                <a:lnTo>
                  <a:pt x="12805" y="20725"/>
                </a:lnTo>
                <a:lnTo>
                  <a:pt x="12791" y="20735"/>
                </a:lnTo>
                <a:lnTo>
                  <a:pt x="12782" y="20754"/>
                </a:lnTo>
                <a:lnTo>
                  <a:pt x="12772" y="20781"/>
                </a:lnTo>
                <a:lnTo>
                  <a:pt x="12761" y="20799"/>
                </a:lnTo>
                <a:lnTo>
                  <a:pt x="12724" y="20842"/>
                </a:lnTo>
                <a:lnTo>
                  <a:pt x="12720" y="20867"/>
                </a:lnTo>
                <a:lnTo>
                  <a:pt x="12728" y="20904"/>
                </a:lnTo>
                <a:lnTo>
                  <a:pt x="12757" y="20971"/>
                </a:lnTo>
                <a:lnTo>
                  <a:pt x="12761" y="21007"/>
                </a:lnTo>
                <a:lnTo>
                  <a:pt x="12756" y="21028"/>
                </a:lnTo>
                <a:lnTo>
                  <a:pt x="12739" y="21034"/>
                </a:lnTo>
                <a:lnTo>
                  <a:pt x="12719" y="21034"/>
                </a:lnTo>
                <a:lnTo>
                  <a:pt x="12679" y="21024"/>
                </a:lnTo>
                <a:lnTo>
                  <a:pt x="12611" y="20989"/>
                </a:lnTo>
                <a:lnTo>
                  <a:pt x="12597" y="20986"/>
                </a:lnTo>
                <a:lnTo>
                  <a:pt x="12600" y="21009"/>
                </a:lnTo>
                <a:lnTo>
                  <a:pt x="12625" y="21053"/>
                </a:lnTo>
                <a:lnTo>
                  <a:pt x="12749" y="21181"/>
                </a:lnTo>
                <a:lnTo>
                  <a:pt x="12823" y="21205"/>
                </a:lnTo>
                <a:lnTo>
                  <a:pt x="13130" y="21366"/>
                </a:lnTo>
                <a:lnTo>
                  <a:pt x="13158" y="21370"/>
                </a:lnTo>
                <a:lnTo>
                  <a:pt x="13189" y="21365"/>
                </a:lnTo>
                <a:lnTo>
                  <a:pt x="13247" y="21402"/>
                </a:lnTo>
                <a:lnTo>
                  <a:pt x="13374" y="21591"/>
                </a:lnTo>
                <a:lnTo>
                  <a:pt x="13420" y="21600"/>
                </a:lnTo>
                <a:lnTo>
                  <a:pt x="13436" y="21598"/>
                </a:lnTo>
                <a:lnTo>
                  <a:pt x="13471" y="21577"/>
                </a:lnTo>
                <a:lnTo>
                  <a:pt x="13597" y="21448"/>
                </a:lnTo>
                <a:lnTo>
                  <a:pt x="13629" y="21403"/>
                </a:lnTo>
                <a:lnTo>
                  <a:pt x="13645" y="21370"/>
                </a:lnTo>
                <a:lnTo>
                  <a:pt x="13644" y="21353"/>
                </a:lnTo>
                <a:lnTo>
                  <a:pt x="13643" y="21334"/>
                </a:lnTo>
                <a:lnTo>
                  <a:pt x="13644" y="21319"/>
                </a:lnTo>
                <a:lnTo>
                  <a:pt x="13646" y="21308"/>
                </a:lnTo>
                <a:lnTo>
                  <a:pt x="13651" y="21299"/>
                </a:lnTo>
                <a:lnTo>
                  <a:pt x="13659" y="21288"/>
                </a:lnTo>
                <a:lnTo>
                  <a:pt x="13665" y="21281"/>
                </a:lnTo>
                <a:lnTo>
                  <a:pt x="13670" y="21275"/>
                </a:lnTo>
                <a:lnTo>
                  <a:pt x="13675" y="21270"/>
                </a:lnTo>
                <a:lnTo>
                  <a:pt x="13688" y="21250"/>
                </a:lnTo>
                <a:lnTo>
                  <a:pt x="13694" y="21234"/>
                </a:lnTo>
                <a:lnTo>
                  <a:pt x="13696" y="21220"/>
                </a:lnTo>
                <a:lnTo>
                  <a:pt x="13696" y="21211"/>
                </a:lnTo>
                <a:lnTo>
                  <a:pt x="13689" y="21201"/>
                </a:lnTo>
                <a:lnTo>
                  <a:pt x="13683" y="21193"/>
                </a:lnTo>
                <a:lnTo>
                  <a:pt x="13673" y="21185"/>
                </a:lnTo>
                <a:lnTo>
                  <a:pt x="13655" y="21185"/>
                </a:lnTo>
                <a:lnTo>
                  <a:pt x="13631" y="21196"/>
                </a:lnTo>
                <a:lnTo>
                  <a:pt x="13585" y="21247"/>
                </a:lnTo>
                <a:lnTo>
                  <a:pt x="13574" y="21264"/>
                </a:lnTo>
                <a:lnTo>
                  <a:pt x="13563" y="21274"/>
                </a:lnTo>
                <a:lnTo>
                  <a:pt x="13547" y="21270"/>
                </a:lnTo>
                <a:lnTo>
                  <a:pt x="13512" y="21243"/>
                </a:lnTo>
                <a:lnTo>
                  <a:pt x="13407" y="21114"/>
                </a:lnTo>
                <a:lnTo>
                  <a:pt x="13391" y="21085"/>
                </a:lnTo>
                <a:lnTo>
                  <a:pt x="13379" y="21048"/>
                </a:lnTo>
                <a:lnTo>
                  <a:pt x="13379" y="21030"/>
                </a:lnTo>
                <a:lnTo>
                  <a:pt x="13379" y="21018"/>
                </a:lnTo>
                <a:lnTo>
                  <a:pt x="13384" y="21008"/>
                </a:lnTo>
                <a:lnTo>
                  <a:pt x="13569" y="20884"/>
                </a:lnTo>
                <a:lnTo>
                  <a:pt x="13622" y="20832"/>
                </a:lnTo>
                <a:lnTo>
                  <a:pt x="13728" y="20794"/>
                </a:lnTo>
                <a:lnTo>
                  <a:pt x="13758" y="20760"/>
                </a:lnTo>
                <a:lnTo>
                  <a:pt x="13771" y="20739"/>
                </a:lnTo>
                <a:lnTo>
                  <a:pt x="13756" y="20711"/>
                </a:lnTo>
                <a:lnTo>
                  <a:pt x="13752" y="20698"/>
                </a:lnTo>
                <a:lnTo>
                  <a:pt x="13748" y="20681"/>
                </a:lnTo>
                <a:lnTo>
                  <a:pt x="13746" y="20662"/>
                </a:lnTo>
                <a:lnTo>
                  <a:pt x="13748" y="20648"/>
                </a:lnTo>
                <a:lnTo>
                  <a:pt x="13767" y="20644"/>
                </a:lnTo>
                <a:lnTo>
                  <a:pt x="13799" y="20657"/>
                </a:lnTo>
                <a:lnTo>
                  <a:pt x="13878" y="20709"/>
                </a:lnTo>
                <a:lnTo>
                  <a:pt x="13908" y="20735"/>
                </a:lnTo>
                <a:lnTo>
                  <a:pt x="13927" y="20768"/>
                </a:lnTo>
                <a:lnTo>
                  <a:pt x="13935" y="20793"/>
                </a:lnTo>
                <a:lnTo>
                  <a:pt x="13959" y="20865"/>
                </a:lnTo>
                <a:lnTo>
                  <a:pt x="13980" y="20906"/>
                </a:lnTo>
                <a:lnTo>
                  <a:pt x="13994" y="20924"/>
                </a:lnTo>
                <a:lnTo>
                  <a:pt x="14012" y="20941"/>
                </a:lnTo>
                <a:lnTo>
                  <a:pt x="14031" y="20942"/>
                </a:lnTo>
                <a:lnTo>
                  <a:pt x="14054" y="20931"/>
                </a:lnTo>
                <a:lnTo>
                  <a:pt x="14085" y="20887"/>
                </a:lnTo>
                <a:lnTo>
                  <a:pt x="14096" y="20864"/>
                </a:lnTo>
                <a:lnTo>
                  <a:pt x="14096" y="20839"/>
                </a:lnTo>
                <a:lnTo>
                  <a:pt x="14059" y="20748"/>
                </a:lnTo>
                <a:lnTo>
                  <a:pt x="14051" y="20735"/>
                </a:lnTo>
                <a:lnTo>
                  <a:pt x="14045" y="20719"/>
                </a:lnTo>
                <a:lnTo>
                  <a:pt x="14040" y="20704"/>
                </a:lnTo>
                <a:lnTo>
                  <a:pt x="14035" y="20680"/>
                </a:lnTo>
                <a:lnTo>
                  <a:pt x="14036" y="20662"/>
                </a:lnTo>
                <a:lnTo>
                  <a:pt x="14040" y="20646"/>
                </a:lnTo>
                <a:lnTo>
                  <a:pt x="14052" y="20634"/>
                </a:lnTo>
                <a:lnTo>
                  <a:pt x="14070" y="20628"/>
                </a:lnTo>
                <a:lnTo>
                  <a:pt x="14126" y="20628"/>
                </a:lnTo>
                <a:lnTo>
                  <a:pt x="14137" y="20626"/>
                </a:lnTo>
                <a:lnTo>
                  <a:pt x="14166" y="20584"/>
                </a:lnTo>
                <a:lnTo>
                  <a:pt x="14178" y="20571"/>
                </a:lnTo>
                <a:lnTo>
                  <a:pt x="14193" y="20562"/>
                </a:lnTo>
                <a:lnTo>
                  <a:pt x="14210" y="20563"/>
                </a:lnTo>
                <a:lnTo>
                  <a:pt x="14222" y="20579"/>
                </a:lnTo>
                <a:lnTo>
                  <a:pt x="14227" y="20625"/>
                </a:lnTo>
                <a:lnTo>
                  <a:pt x="14228" y="20674"/>
                </a:lnTo>
                <a:lnTo>
                  <a:pt x="14229" y="20686"/>
                </a:lnTo>
                <a:lnTo>
                  <a:pt x="14268" y="20735"/>
                </a:lnTo>
                <a:lnTo>
                  <a:pt x="14420" y="20863"/>
                </a:lnTo>
                <a:lnTo>
                  <a:pt x="14644" y="20650"/>
                </a:lnTo>
                <a:lnTo>
                  <a:pt x="14694" y="20581"/>
                </a:lnTo>
                <a:lnTo>
                  <a:pt x="14721" y="20558"/>
                </a:lnTo>
                <a:lnTo>
                  <a:pt x="14784" y="20521"/>
                </a:lnTo>
                <a:lnTo>
                  <a:pt x="14806" y="20493"/>
                </a:lnTo>
                <a:lnTo>
                  <a:pt x="14818" y="20469"/>
                </a:lnTo>
                <a:lnTo>
                  <a:pt x="14827" y="20455"/>
                </a:lnTo>
                <a:lnTo>
                  <a:pt x="14844" y="20457"/>
                </a:lnTo>
                <a:lnTo>
                  <a:pt x="14934" y="20547"/>
                </a:lnTo>
                <a:lnTo>
                  <a:pt x="14948" y="20554"/>
                </a:lnTo>
                <a:lnTo>
                  <a:pt x="14966" y="20548"/>
                </a:lnTo>
                <a:lnTo>
                  <a:pt x="14990" y="20513"/>
                </a:lnTo>
                <a:lnTo>
                  <a:pt x="15016" y="20465"/>
                </a:lnTo>
                <a:lnTo>
                  <a:pt x="15082" y="20449"/>
                </a:lnTo>
                <a:lnTo>
                  <a:pt x="15302" y="20459"/>
                </a:lnTo>
                <a:lnTo>
                  <a:pt x="15288" y="20416"/>
                </a:lnTo>
                <a:lnTo>
                  <a:pt x="15287" y="20407"/>
                </a:lnTo>
                <a:lnTo>
                  <a:pt x="15289" y="20388"/>
                </a:lnTo>
                <a:lnTo>
                  <a:pt x="15302" y="20371"/>
                </a:lnTo>
                <a:lnTo>
                  <a:pt x="15362" y="20354"/>
                </a:lnTo>
                <a:lnTo>
                  <a:pt x="15384" y="20339"/>
                </a:lnTo>
                <a:lnTo>
                  <a:pt x="15401" y="20317"/>
                </a:lnTo>
                <a:lnTo>
                  <a:pt x="15434" y="20246"/>
                </a:lnTo>
                <a:lnTo>
                  <a:pt x="15444" y="20220"/>
                </a:lnTo>
                <a:lnTo>
                  <a:pt x="15445" y="20208"/>
                </a:lnTo>
                <a:lnTo>
                  <a:pt x="15440" y="20194"/>
                </a:lnTo>
                <a:lnTo>
                  <a:pt x="15435" y="20181"/>
                </a:lnTo>
                <a:lnTo>
                  <a:pt x="15434" y="20170"/>
                </a:lnTo>
                <a:lnTo>
                  <a:pt x="15436" y="20153"/>
                </a:lnTo>
                <a:lnTo>
                  <a:pt x="15441" y="20135"/>
                </a:lnTo>
                <a:lnTo>
                  <a:pt x="15451" y="20117"/>
                </a:lnTo>
                <a:lnTo>
                  <a:pt x="15461" y="20102"/>
                </a:lnTo>
                <a:lnTo>
                  <a:pt x="15477" y="20086"/>
                </a:lnTo>
                <a:lnTo>
                  <a:pt x="15500" y="20074"/>
                </a:lnTo>
                <a:lnTo>
                  <a:pt x="15543" y="20068"/>
                </a:lnTo>
                <a:lnTo>
                  <a:pt x="15565" y="20073"/>
                </a:lnTo>
                <a:lnTo>
                  <a:pt x="15580" y="20085"/>
                </a:lnTo>
                <a:lnTo>
                  <a:pt x="15582" y="20093"/>
                </a:lnTo>
                <a:lnTo>
                  <a:pt x="15584" y="20108"/>
                </a:lnTo>
                <a:lnTo>
                  <a:pt x="15586" y="20117"/>
                </a:lnTo>
                <a:lnTo>
                  <a:pt x="15594" y="20131"/>
                </a:lnTo>
                <a:lnTo>
                  <a:pt x="15606" y="20144"/>
                </a:lnTo>
                <a:lnTo>
                  <a:pt x="15623" y="20150"/>
                </a:lnTo>
                <a:lnTo>
                  <a:pt x="15665" y="20149"/>
                </a:lnTo>
                <a:lnTo>
                  <a:pt x="15697" y="20133"/>
                </a:lnTo>
                <a:lnTo>
                  <a:pt x="15886" y="19993"/>
                </a:lnTo>
                <a:lnTo>
                  <a:pt x="15905" y="19988"/>
                </a:lnTo>
                <a:lnTo>
                  <a:pt x="15925" y="19978"/>
                </a:lnTo>
                <a:lnTo>
                  <a:pt x="15939" y="19960"/>
                </a:lnTo>
                <a:lnTo>
                  <a:pt x="15952" y="19908"/>
                </a:lnTo>
                <a:lnTo>
                  <a:pt x="15957" y="19874"/>
                </a:lnTo>
                <a:lnTo>
                  <a:pt x="15970" y="19849"/>
                </a:lnTo>
                <a:lnTo>
                  <a:pt x="15991" y="19822"/>
                </a:lnTo>
                <a:lnTo>
                  <a:pt x="16068" y="19767"/>
                </a:lnTo>
                <a:lnTo>
                  <a:pt x="16105" y="19747"/>
                </a:lnTo>
                <a:lnTo>
                  <a:pt x="16118" y="19736"/>
                </a:lnTo>
                <a:lnTo>
                  <a:pt x="16127" y="19721"/>
                </a:lnTo>
                <a:lnTo>
                  <a:pt x="16131" y="19697"/>
                </a:lnTo>
                <a:lnTo>
                  <a:pt x="16145" y="19673"/>
                </a:lnTo>
                <a:lnTo>
                  <a:pt x="16217" y="19612"/>
                </a:lnTo>
                <a:lnTo>
                  <a:pt x="16247" y="19563"/>
                </a:lnTo>
                <a:lnTo>
                  <a:pt x="16294" y="19416"/>
                </a:lnTo>
                <a:lnTo>
                  <a:pt x="16306" y="19370"/>
                </a:lnTo>
                <a:lnTo>
                  <a:pt x="16313" y="19324"/>
                </a:lnTo>
                <a:lnTo>
                  <a:pt x="16312" y="19302"/>
                </a:lnTo>
                <a:lnTo>
                  <a:pt x="16309" y="19285"/>
                </a:lnTo>
                <a:lnTo>
                  <a:pt x="16305" y="19275"/>
                </a:lnTo>
                <a:lnTo>
                  <a:pt x="16292" y="19251"/>
                </a:lnTo>
                <a:lnTo>
                  <a:pt x="16290" y="19245"/>
                </a:lnTo>
                <a:lnTo>
                  <a:pt x="16289" y="19238"/>
                </a:lnTo>
                <a:lnTo>
                  <a:pt x="16289" y="19226"/>
                </a:lnTo>
                <a:lnTo>
                  <a:pt x="16292" y="19212"/>
                </a:lnTo>
                <a:lnTo>
                  <a:pt x="16308" y="19204"/>
                </a:lnTo>
                <a:lnTo>
                  <a:pt x="16338" y="19196"/>
                </a:lnTo>
                <a:lnTo>
                  <a:pt x="16405" y="19194"/>
                </a:lnTo>
                <a:lnTo>
                  <a:pt x="16466" y="19179"/>
                </a:lnTo>
                <a:lnTo>
                  <a:pt x="16499" y="19163"/>
                </a:lnTo>
                <a:lnTo>
                  <a:pt x="16539" y="19172"/>
                </a:lnTo>
                <a:lnTo>
                  <a:pt x="16750" y="19302"/>
                </a:lnTo>
                <a:lnTo>
                  <a:pt x="16906" y="19451"/>
                </a:lnTo>
                <a:lnTo>
                  <a:pt x="16960" y="19458"/>
                </a:lnTo>
                <a:lnTo>
                  <a:pt x="17096" y="19449"/>
                </a:lnTo>
                <a:lnTo>
                  <a:pt x="17115" y="19442"/>
                </a:lnTo>
                <a:lnTo>
                  <a:pt x="17328" y="19319"/>
                </a:lnTo>
                <a:lnTo>
                  <a:pt x="17364" y="19312"/>
                </a:lnTo>
                <a:lnTo>
                  <a:pt x="17390" y="19314"/>
                </a:lnTo>
                <a:lnTo>
                  <a:pt x="17451" y="19392"/>
                </a:lnTo>
                <a:lnTo>
                  <a:pt x="17466" y="19404"/>
                </a:lnTo>
                <a:lnTo>
                  <a:pt x="17482" y="19412"/>
                </a:lnTo>
                <a:lnTo>
                  <a:pt x="17503" y="19401"/>
                </a:lnTo>
                <a:lnTo>
                  <a:pt x="17518" y="19374"/>
                </a:lnTo>
                <a:lnTo>
                  <a:pt x="17527" y="19304"/>
                </a:lnTo>
                <a:lnTo>
                  <a:pt x="17521" y="19273"/>
                </a:lnTo>
                <a:lnTo>
                  <a:pt x="17513" y="19252"/>
                </a:lnTo>
                <a:lnTo>
                  <a:pt x="17505" y="19246"/>
                </a:lnTo>
                <a:lnTo>
                  <a:pt x="17462" y="19189"/>
                </a:lnTo>
                <a:lnTo>
                  <a:pt x="17437" y="19136"/>
                </a:lnTo>
                <a:lnTo>
                  <a:pt x="17418" y="19103"/>
                </a:lnTo>
                <a:lnTo>
                  <a:pt x="17411" y="19089"/>
                </a:lnTo>
                <a:lnTo>
                  <a:pt x="17413" y="19071"/>
                </a:lnTo>
                <a:lnTo>
                  <a:pt x="17421" y="19040"/>
                </a:lnTo>
                <a:lnTo>
                  <a:pt x="17498" y="18937"/>
                </a:lnTo>
                <a:lnTo>
                  <a:pt x="17712" y="18793"/>
                </a:lnTo>
                <a:lnTo>
                  <a:pt x="17587" y="18529"/>
                </a:lnTo>
                <a:lnTo>
                  <a:pt x="17587" y="18341"/>
                </a:lnTo>
                <a:lnTo>
                  <a:pt x="17583" y="18298"/>
                </a:lnTo>
                <a:lnTo>
                  <a:pt x="17565" y="18225"/>
                </a:lnTo>
                <a:lnTo>
                  <a:pt x="17552" y="18195"/>
                </a:lnTo>
                <a:lnTo>
                  <a:pt x="17539" y="18173"/>
                </a:lnTo>
                <a:lnTo>
                  <a:pt x="17487" y="18123"/>
                </a:lnTo>
                <a:lnTo>
                  <a:pt x="17477" y="18111"/>
                </a:lnTo>
                <a:lnTo>
                  <a:pt x="17451" y="18029"/>
                </a:lnTo>
                <a:lnTo>
                  <a:pt x="17415" y="17972"/>
                </a:lnTo>
                <a:lnTo>
                  <a:pt x="17407" y="17949"/>
                </a:lnTo>
                <a:lnTo>
                  <a:pt x="17391" y="17864"/>
                </a:lnTo>
                <a:lnTo>
                  <a:pt x="17381" y="17832"/>
                </a:lnTo>
                <a:lnTo>
                  <a:pt x="17367" y="17808"/>
                </a:lnTo>
                <a:lnTo>
                  <a:pt x="17354" y="17796"/>
                </a:lnTo>
                <a:lnTo>
                  <a:pt x="17323" y="17774"/>
                </a:lnTo>
                <a:lnTo>
                  <a:pt x="17296" y="17749"/>
                </a:lnTo>
                <a:lnTo>
                  <a:pt x="17272" y="17719"/>
                </a:lnTo>
                <a:lnTo>
                  <a:pt x="17263" y="17703"/>
                </a:lnTo>
                <a:lnTo>
                  <a:pt x="17240" y="17673"/>
                </a:lnTo>
                <a:lnTo>
                  <a:pt x="17218" y="17650"/>
                </a:lnTo>
                <a:lnTo>
                  <a:pt x="17212" y="17631"/>
                </a:lnTo>
                <a:lnTo>
                  <a:pt x="17206" y="17597"/>
                </a:lnTo>
                <a:lnTo>
                  <a:pt x="17195" y="17498"/>
                </a:lnTo>
                <a:lnTo>
                  <a:pt x="17190" y="17473"/>
                </a:lnTo>
                <a:lnTo>
                  <a:pt x="17187" y="17467"/>
                </a:lnTo>
                <a:lnTo>
                  <a:pt x="17185" y="17428"/>
                </a:lnTo>
                <a:lnTo>
                  <a:pt x="17195" y="17224"/>
                </a:lnTo>
                <a:lnTo>
                  <a:pt x="17195" y="17104"/>
                </a:lnTo>
                <a:lnTo>
                  <a:pt x="17204" y="17081"/>
                </a:lnTo>
                <a:lnTo>
                  <a:pt x="17226" y="17054"/>
                </a:lnTo>
                <a:lnTo>
                  <a:pt x="17286" y="17025"/>
                </a:lnTo>
                <a:lnTo>
                  <a:pt x="17302" y="17011"/>
                </a:lnTo>
                <a:lnTo>
                  <a:pt x="17316" y="16990"/>
                </a:lnTo>
                <a:lnTo>
                  <a:pt x="17331" y="16952"/>
                </a:lnTo>
                <a:lnTo>
                  <a:pt x="17346" y="16930"/>
                </a:lnTo>
                <a:lnTo>
                  <a:pt x="17363" y="16916"/>
                </a:lnTo>
                <a:lnTo>
                  <a:pt x="17396" y="16900"/>
                </a:lnTo>
                <a:lnTo>
                  <a:pt x="17409" y="16887"/>
                </a:lnTo>
                <a:lnTo>
                  <a:pt x="17419" y="16869"/>
                </a:lnTo>
                <a:lnTo>
                  <a:pt x="17434" y="16829"/>
                </a:lnTo>
                <a:lnTo>
                  <a:pt x="17443" y="16812"/>
                </a:lnTo>
                <a:lnTo>
                  <a:pt x="17452" y="16799"/>
                </a:lnTo>
                <a:lnTo>
                  <a:pt x="17458" y="16789"/>
                </a:lnTo>
                <a:lnTo>
                  <a:pt x="17463" y="16763"/>
                </a:lnTo>
                <a:lnTo>
                  <a:pt x="17464" y="16723"/>
                </a:lnTo>
                <a:lnTo>
                  <a:pt x="17451" y="16599"/>
                </a:lnTo>
                <a:lnTo>
                  <a:pt x="17438" y="16560"/>
                </a:lnTo>
                <a:lnTo>
                  <a:pt x="17423" y="16543"/>
                </a:lnTo>
                <a:lnTo>
                  <a:pt x="17349" y="16485"/>
                </a:lnTo>
                <a:lnTo>
                  <a:pt x="17342" y="16465"/>
                </a:lnTo>
                <a:lnTo>
                  <a:pt x="17340" y="16454"/>
                </a:lnTo>
                <a:lnTo>
                  <a:pt x="17349" y="16375"/>
                </a:lnTo>
                <a:lnTo>
                  <a:pt x="17363" y="16299"/>
                </a:lnTo>
                <a:lnTo>
                  <a:pt x="17387" y="16265"/>
                </a:lnTo>
                <a:lnTo>
                  <a:pt x="17401" y="16254"/>
                </a:lnTo>
                <a:lnTo>
                  <a:pt x="17467" y="16221"/>
                </a:lnTo>
                <a:lnTo>
                  <a:pt x="17478" y="16206"/>
                </a:lnTo>
                <a:lnTo>
                  <a:pt x="17483" y="16188"/>
                </a:lnTo>
                <a:lnTo>
                  <a:pt x="17479" y="16175"/>
                </a:lnTo>
                <a:lnTo>
                  <a:pt x="17467" y="16173"/>
                </a:lnTo>
                <a:lnTo>
                  <a:pt x="17436" y="16183"/>
                </a:lnTo>
                <a:lnTo>
                  <a:pt x="17412" y="16178"/>
                </a:lnTo>
                <a:lnTo>
                  <a:pt x="17392" y="16161"/>
                </a:lnTo>
                <a:lnTo>
                  <a:pt x="17365" y="16114"/>
                </a:lnTo>
                <a:lnTo>
                  <a:pt x="17350" y="16095"/>
                </a:lnTo>
                <a:lnTo>
                  <a:pt x="17240" y="16032"/>
                </a:lnTo>
                <a:lnTo>
                  <a:pt x="17232" y="15970"/>
                </a:lnTo>
                <a:lnTo>
                  <a:pt x="17229" y="15956"/>
                </a:lnTo>
                <a:lnTo>
                  <a:pt x="17222" y="15942"/>
                </a:lnTo>
                <a:lnTo>
                  <a:pt x="17163" y="15848"/>
                </a:lnTo>
                <a:lnTo>
                  <a:pt x="17156" y="15834"/>
                </a:lnTo>
                <a:lnTo>
                  <a:pt x="17153" y="15826"/>
                </a:lnTo>
                <a:lnTo>
                  <a:pt x="17151" y="15819"/>
                </a:lnTo>
                <a:lnTo>
                  <a:pt x="17149" y="15802"/>
                </a:lnTo>
                <a:lnTo>
                  <a:pt x="17151" y="15781"/>
                </a:lnTo>
                <a:lnTo>
                  <a:pt x="17168" y="15764"/>
                </a:lnTo>
                <a:lnTo>
                  <a:pt x="17195" y="15752"/>
                </a:lnTo>
                <a:lnTo>
                  <a:pt x="17324" y="15769"/>
                </a:lnTo>
                <a:lnTo>
                  <a:pt x="17349" y="15764"/>
                </a:lnTo>
                <a:lnTo>
                  <a:pt x="17378" y="15750"/>
                </a:lnTo>
                <a:lnTo>
                  <a:pt x="17437" y="15691"/>
                </a:lnTo>
                <a:lnTo>
                  <a:pt x="17473" y="15636"/>
                </a:lnTo>
                <a:lnTo>
                  <a:pt x="17508" y="15592"/>
                </a:lnTo>
                <a:lnTo>
                  <a:pt x="17512" y="15571"/>
                </a:lnTo>
                <a:lnTo>
                  <a:pt x="17512" y="15550"/>
                </a:lnTo>
                <a:lnTo>
                  <a:pt x="17508" y="15528"/>
                </a:lnTo>
                <a:lnTo>
                  <a:pt x="17508" y="15507"/>
                </a:lnTo>
                <a:lnTo>
                  <a:pt x="17513" y="15487"/>
                </a:lnTo>
                <a:lnTo>
                  <a:pt x="17550" y="15470"/>
                </a:lnTo>
                <a:lnTo>
                  <a:pt x="17799" y="15425"/>
                </a:lnTo>
                <a:lnTo>
                  <a:pt x="18384" y="15425"/>
                </a:lnTo>
                <a:lnTo>
                  <a:pt x="18498" y="15372"/>
                </a:lnTo>
                <a:lnTo>
                  <a:pt x="18586" y="15357"/>
                </a:lnTo>
                <a:lnTo>
                  <a:pt x="18803" y="15364"/>
                </a:lnTo>
                <a:lnTo>
                  <a:pt x="18847" y="15362"/>
                </a:lnTo>
                <a:lnTo>
                  <a:pt x="18862" y="15357"/>
                </a:lnTo>
                <a:lnTo>
                  <a:pt x="18880" y="15346"/>
                </a:lnTo>
                <a:lnTo>
                  <a:pt x="18893" y="15333"/>
                </a:lnTo>
                <a:lnTo>
                  <a:pt x="18903" y="15308"/>
                </a:lnTo>
                <a:lnTo>
                  <a:pt x="18910" y="15272"/>
                </a:lnTo>
                <a:lnTo>
                  <a:pt x="18914" y="15205"/>
                </a:lnTo>
                <a:lnTo>
                  <a:pt x="18911" y="15171"/>
                </a:lnTo>
                <a:lnTo>
                  <a:pt x="18908" y="15152"/>
                </a:lnTo>
                <a:lnTo>
                  <a:pt x="18898" y="15140"/>
                </a:lnTo>
                <a:lnTo>
                  <a:pt x="18830" y="15081"/>
                </a:lnTo>
                <a:lnTo>
                  <a:pt x="18820" y="15069"/>
                </a:lnTo>
                <a:lnTo>
                  <a:pt x="18816" y="15059"/>
                </a:lnTo>
                <a:lnTo>
                  <a:pt x="18812" y="15042"/>
                </a:lnTo>
                <a:lnTo>
                  <a:pt x="18817" y="15019"/>
                </a:lnTo>
                <a:lnTo>
                  <a:pt x="18830" y="14998"/>
                </a:lnTo>
                <a:lnTo>
                  <a:pt x="18858" y="14977"/>
                </a:lnTo>
                <a:lnTo>
                  <a:pt x="19011" y="14922"/>
                </a:lnTo>
                <a:lnTo>
                  <a:pt x="19103" y="14861"/>
                </a:lnTo>
                <a:lnTo>
                  <a:pt x="19211" y="14757"/>
                </a:lnTo>
                <a:lnTo>
                  <a:pt x="19233" y="14726"/>
                </a:lnTo>
                <a:lnTo>
                  <a:pt x="19255" y="14691"/>
                </a:lnTo>
                <a:lnTo>
                  <a:pt x="19291" y="14616"/>
                </a:lnTo>
                <a:lnTo>
                  <a:pt x="19297" y="14583"/>
                </a:lnTo>
                <a:lnTo>
                  <a:pt x="19297" y="14541"/>
                </a:lnTo>
                <a:lnTo>
                  <a:pt x="19282" y="14455"/>
                </a:lnTo>
                <a:lnTo>
                  <a:pt x="19265" y="14428"/>
                </a:lnTo>
                <a:lnTo>
                  <a:pt x="19245" y="14416"/>
                </a:lnTo>
                <a:lnTo>
                  <a:pt x="19226" y="14419"/>
                </a:lnTo>
                <a:lnTo>
                  <a:pt x="19206" y="14415"/>
                </a:lnTo>
                <a:lnTo>
                  <a:pt x="19189" y="14406"/>
                </a:lnTo>
                <a:lnTo>
                  <a:pt x="19174" y="14394"/>
                </a:lnTo>
                <a:lnTo>
                  <a:pt x="19162" y="14380"/>
                </a:lnTo>
                <a:lnTo>
                  <a:pt x="19153" y="14365"/>
                </a:lnTo>
                <a:lnTo>
                  <a:pt x="19142" y="14343"/>
                </a:lnTo>
                <a:lnTo>
                  <a:pt x="19127" y="14303"/>
                </a:lnTo>
                <a:lnTo>
                  <a:pt x="19127" y="14278"/>
                </a:lnTo>
                <a:lnTo>
                  <a:pt x="19133" y="14244"/>
                </a:lnTo>
                <a:lnTo>
                  <a:pt x="19170" y="14145"/>
                </a:lnTo>
                <a:lnTo>
                  <a:pt x="19193" y="14116"/>
                </a:lnTo>
                <a:lnTo>
                  <a:pt x="19207" y="14101"/>
                </a:lnTo>
                <a:lnTo>
                  <a:pt x="19297" y="14055"/>
                </a:lnTo>
                <a:lnTo>
                  <a:pt x="19359" y="14041"/>
                </a:lnTo>
                <a:lnTo>
                  <a:pt x="19387" y="14023"/>
                </a:lnTo>
                <a:lnTo>
                  <a:pt x="19398" y="14008"/>
                </a:lnTo>
                <a:lnTo>
                  <a:pt x="19407" y="13989"/>
                </a:lnTo>
                <a:lnTo>
                  <a:pt x="19413" y="13967"/>
                </a:lnTo>
                <a:lnTo>
                  <a:pt x="19417" y="13943"/>
                </a:lnTo>
                <a:lnTo>
                  <a:pt x="19417" y="13865"/>
                </a:lnTo>
                <a:lnTo>
                  <a:pt x="19414" y="13836"/>
                </a:lnTo>
                <a:lnTo>
                  <a:pt x="19407" y="13808"/>
                </a:lnTo>
                <a:lnTo>
                  <a:pt x="19388" y="13776"/>
                </a:lnTo>
                <a:lnTo>
                  <a:pt x="19375" y="13774"/>
                </a:lnTo>
                <a:lnTo>
                  <a:pt x="19366" y="13778"/>
                </a:lnTo>
                <a:lnTo>
                  <a:pt x="19362" y="13784"/>
                </a:lnTo>
                <a:lnTo>
                  <a:pt x="19352" y="13809"/>
                </a:lnTo>
                <a:lnTo>
                  <a:pt x="19344" y="13825"/>
                </a:lnTo>
                <a:lnTo>
                  <a:pt x="19334" y="13837"/>
                </a:lnTo>
                <a:lnTo>
                  <a:pt x="19323" y="13836"/>
                </a:lnTo>
                <a:lnTo>
                  <a:pt x="19318" y="13818"/>
                </a:lnTo>
                <a:lnTo>
                  <a:pt x="19314" y="13777"/>
                </a:lnTo>
                <a:lnTo>
                  <a:pt x="19316" y="13714"/>
                </a:lnTo>
                <a:lnTo>
                  <a:pt x="19309" y="13690"/>
                </a:lnTo>
                <a:lnTo>
                  <a:pt x="19288" y="13680"/>
                </a:lnTo>
                <a:lnTo>
                  <a:pt x="19254" y="13692"/>
                </a:lnTo>
                <a:lnTo>
                  <a:pt x="19239" y="13687"/>
                </a:lnTo>
                <a:lnTo>
                  <a:pt x="19228" y="13673"/>
                </a:lnTo>
                <a:lnTo>
                  <a:pt x="19207" y="13628"/>
                </a:lnTo>
                <a:lnTo>
                  <a:pt x="19189" y="13610"/>
                </a:lnTo>
                <a:lnTo>
                  <a:pt x="19162" y="13577"/>
                </a:lnTo>
                <a:lnTo>
                  <a:pt x="19107" y="13476"/>
                </a:lnTo>
                <a:lnTo>
                  <a:pt x="19105" y="13457"/>
                </a:lnTo>
                <a:lnTo>
                  <a:pt x="19111" y="13441"/>
                </a:lnTo>
                <a:lnTo>
                  <a:pt x="19135" y="13407"/>
                </a:lnTo>
                <a:lnTo>
                  <a:pt x="19183" y="13361"/>
                </a:lnTo>
                <a:lnTo>
                  <a:pt x="19191" y="13342"/>
                </a:lnTo>
                <a:lnTo>
                  <a:pt x="19191" y="13319"/>
                </a:lnTo>
                <a:lnTo>
                  <a:pt x="19177" y="13288"/>
                </a:lnTo>
                <a:lnTo>
                  <a:pt x="19163" y="13271"/>
                </a:lnTo>
                <a:lnTo>
                  <a:pt x="19158" y="13258"/>
                </a:lnTo>
                <a:lnTo>
                  <a:pt x="19153" y="13240"/>
                </a:lnTo>
                <a:lnTo>
                  <a:pt x="19151" y="13221"/>
                </a:lnTo>
                <a:lnTo>
                  <a:pt x="19148" y="13204"/>
                </a:lnTo>
                <a:lnTo>
                  <a:pt x="19143" y="13194"/>
                </a:lnTo>
                <a:lnTo>
                  <a:pt x="19133" y="13181"/>
                </a:lnTo>
                <a:lnTo>
                  <a:pt x="19103" y="13159"/>
                </a:lnTo>
                <a:lnTo>
                  <a:pt x="19068" y="13144"/>
                </a:lnTo>
                <a:lnTo>
                  <a:pt x="19056" y="13134"/>
                </a:lnTo>
                <a:lnTo>
                  <a:pt x="19050" y="13121"/>
                </a:lnTo>
                <a:lnTo>
                  <a:pt x="19046" y="13097"/>
                </a:lnTo>
                <a:lnTo>
                  <a:pt x="19043" y="13057"/>
                </a:lnTo>
                <a:lnTo>
                  <a:pt x="19039" y="13040"/>
                </a:lnTo>
                <a:lnTo>
                  <a:pt x="19039" y="13022"/>
                </a:lnTo>
                <a:lnTo>
                  <a:pt x="19049" y="13011"/>
                </a:lnTo>
                <a:lnTo>
                  <a:pt x="19079" y="12990"/>
                </a:lnTo>
                <a:lnTo>
                  <a:pt x="19126" y="12970"/>
                </a:lnTo>
                <a:lnTo>
                  <a:pt x="19249" y="12952"/>
                </a:lnTo>
                <a:lnTo>
                  <a:pt x="19323" y="12928"/>
                </a:lnTo>
                <a:lnTo>
                  <a:pt x="19336" y="12913"/>
                </a:lnTo>
                <a:lnTo>
                  <a:pt x="19347" y="12890"/>
                </a:lnTo>
                <a:lnTo>
                  <a:pt x="19352" y="12838"/>
                </a:lnTo>
                <a:lnTo>
                  <a:pt x="19359" y="12807"/>
                </a:lnTo>
                <a:lnTo>
                  <a:pt x="19364" y="12777"/>
                </a:lnTo>
                <a:lnTo>
                  <a:pt x="19351" y="12741"/>
                </a:lnTo>
                <a:lnTo>
                  <a:pt x="19337" y="12714"/>
                </a:lnTo>
                <a:lnTo>
                  <a:pt x="19208" y="12589"/>
                </a:lnTo>
                <a:lnTo>
                  <a:pt x="19150" y="12570"/>
                </a:lnTo>
                <a:lnTo>
                  <a:pt x="19134" y="12561"/>
                </a:lnTo>
                <a:lnTo>
                  <a:pt x="19110" y="12542"/>
                </a:lnTo>
                <a:lnTo>
                  <a:pt x="19090" y="12518"/>
                </a:lnTo>
                <a:lnTo>
                  <a:pt x="18774" y="12033"/>
                </a:lnTo>
                <a:lnTo>
                  <a:pt x="18780" y="11945"/>
                </a:lnTo>
                <a:lnTo>
                  <a:pt x="18785" y="11915"/>
                </a:lnTo>
                <a:lnTo>
                  <a:pt x="18793" y="11889"/>
                </a:lnTo>
                <a:lnTo>
                  <a:pt x="18802" y="11872"/>
                </a:lnTo>
                <a:lnTo>
                  <a:pt x="18806" y="11862"/>
                </a:lnTo>
                <a:lnTo>
                  <a:pt x="18808" y="11851"/>
                </a:lnTo>
                <a:lnTo>
                  <a:pt x="18810" y="11821"/>
                </a:lnTo>
                <a:lnTo>
                  <a:pt x="18815" y="11801"/>
                </a:lnTo>
                <a:lnTo>
                  <a:pt x="18823" y="11782"/>
                </a:lnTo>
                <a:lnTo>
                  <a:pt x="18834" y="11766"/>
                </a:lnTo>
                <a:lnTo>
                  <a:pt x="18847" y="11753"/>
                </a:lnTo>
                <a:lnTo>
                  <a:pt x="18878" y="11733"/>
                </a:lnTo>
                <a:lnTo>
                  <a:pt x="18897" y="11727"/>
                </a:lnTo>
                <a:lnTo>
                  <a:pt x="18917" y="11723"/>
                </a:lnTo>
                <a:lnTo>
                  <a:pt x="18937" y="11724"/>
                </a:lnTo>
                <a:lnTo>
                  <a:pt x="19018" y="11745"/>
                </a:lnTo>
                <a:lnTo>
                  <a:pt x="19038" y="11744"/>
                </a:lnTo>
                <a:lnTo>
                  <a:pt x="19050" y="11735"/>
                </a:lnTo>
                <a:lnTo>
                  <a:pt x="19041" y="11699"/>
                </a:lnTo>
                <a:lnTo>
                  <a:pt x="19017" y="11645"/>
                </a:lnTo>
                <a:lnTo>
                  <a:pt x="18895" y="11420"/>
                </a:lnTo>
                <a:lnTo>
                  <a:pt x="18883" y="11404"/>
                </a:lnTo>
                <a:lnTo>
                  <a:pt x="18870" y="11391"/>
                </a:lnTo>
                <a:lnTo>
                  <a:pt x="18848" y="11360"/>
                </a:lnTo>
                <a:lnTo>
                  <a:pt x="18839" y="11343"/>
                </a:lnTo>
                <a:lnTo>
                  <a:pt x="18828" y="11314"/>
                </a:lnTo>
                <a:lnTo>
                  <a:pt x="18819" y="11275"/>
                </a:lnTo>
                <a:lnTo>
                  <a:pt x="18807" y="11198"/>
                </a:lnTo>
                <a:lnTo>
                  <a:pt x="18804" y="11157"/>
                </a:lnTo>
                <a:lnTo>
                  <a:pt x="18807" y="11027"/>
                </a:lnTo>
                <a:lnTo>
                  <a:pt x="18810" y="11004"/>
                </a:lnTo>
                <a:lnTo>
                  <a:pt x="18815" y="10983"/>
                </a:lnTo>
                <a:lnTo>
                  <a:pt x="18824" y="10964"/>
                </a:lnTo>
                <a:lnTo>
                  <a:pt x="18834" y="10947"/>
                </a:lnTo>
                <a:lnTo>
                  <a:pt x="18908" y="10855"/>
                </a:lnTo>
                <a:lnTo>
                  <a:pt x="18929" y="10822"/>
                </a:lnTo>
                <a:lnTo>
                  <a:pt x="18938" y="10803"/>
                </a:lnTo>
                <a:lnTo>
                  <a:pt x="18944" y="10781"/>
                </a:lnTo>
                <a:lnTo>
                  <a:pt x="18940" y="10756"/>
                </a:lnTo>
                <a:lnTo>
                  <a:pt x="18925" y="10730"/>
                </a:lnTo>
                <a:lnTo>
                  <a:pt x="18881" y="10707"/>
                </a:lnTo>
                <a:lnTo>
                  <a:pt x="18854" y="10704"/>
                </a:lnTo>
                <a:lnTo>
                  <a:pt x="18832" y="10710"/>
                </a:lnTo>
                <a:lnTo>
                  <a:pt x="18817" y="10721"/>
                </a:lnTo>
                <a:lnTo>
                  <a:pt x="18767" y="10776"/>
                </a:lnTo>
                <a:lnTo>
                  <a:pt x="18751" y="10784"/>
                </a:lnTo>
                <a:lnTo>
                  <a:pt x="18727" y="10773"/>
                </a:lnTo>
                <a:lnTo>
                  <a:pt x="18690" y="10729"/>
                </a:lnTo>
                <a:lnTo>
                  <a:pt x="18536" y="10464"/>
                </a:lnTo>
                <a:lnTo>
                  <a:pt x="18370" y="10082"/>
                </a:lnTo>
                <a:lnTo>
                  <a:pt x="18325" y="9975"/>
                </a:lnTo>
                <a:lnTo>
                  <a:pt x="18289" y="9945"/>
                </a:lnTo>
                <a:lnTo>
                  <a:pt x="18258" y="9926"/>
                </a:lnTo>
                <a:lnTo>
                  <a:pt x="18212" y="9926"/>
                </a:lnTo>
                <a:lnTo>
                  <a:pt x="18189" y="9909"/>
                </a:lnTo>
                <a:lnTo>
                  <a:pt x="18167" y="9873"/>
                </a:lnTo>
                <a:lnTo>
                  <a:pt x="18146" y="9776"/>
                </a:lnTo>
                <a:lnTo>
                  <a:pt x="18140" y="9724"/>
                </a:lnTo>
                <a:lnTo>
                  <a:pt x="18136" y="9661"/>
                </a:lnTo>
                <a:lnTo>
                  <a:pt x="18126" y="9641"/>
                </a:lnTo>
                <a:lnTo>
                  <a:pt x="18069" y="9574"/>
                </a:lnTo>
                <a:lnTo>
                  <a:pt x="18049" y="9547"/>
                </a:lnTo>
                <a:lnTo>
                  <a:pt x="18003" y="9416"/>
                </a:lnTo>
                <a:lnTo>
                  <a:pt x="17984" y="9380"/>
                </a:lnTo>
                <a:lnTo>
                  <a:pt x="17978" y="9364"/>
                </a:lnTo>
                <a:lnTo>
                  <a:pt x="17973" y="9340"/>
                </a:lnTo>
                <a:lnTo>
                  <a:pt x="17972" y="9315"/>
                </a:lnTo>
                <a:lnTo>
                  <a:pt x="17975" y="9290"/>
                </a:lnTo>
                <a:lnTo>
                  <a:pt x="17987" y="9216"/>
                </a:lnTo>
                <a:lnTo>
                  <a:pt x="17987" y="9191"/>
                </a:lnTo>
                <a:lnTo>
                  <a:pt x="17987" y="9167"/>
                </a:lnTo>
                <a:lnTo>
                  <a:pt x="17983" y="9144"/>
                </a:lnTo>
                <a:lnTo>
                  <a:pt x="17974" y="9101"/>
                </a:lnTo>
                <a:lnTo>
                  <a:pt x="17972" y="9076"/>
                </a:lnTo>
                <a:lnTo>
                  <a:pt x="17977" y="9046"/>
                </a:lnTo>
                <a:lnTo>
                  <a:pt x="17989" y="9006"/>
                </a:lnTo>
                <a:lnTo>
                  <a:pt x="17990" y="8977"/>
                </a:lnTo>
                <a:lnTo>
                  <a:pt x="17980" y="8935"/>
                </a:lnTo>
                <a:lnTo>
                  <a:pt x="17996" y="8907"/>
                </a:lnTo>
                <a:lnTo>
                  <a:pt x="18142" y="8841"/>
                </a:lnTo>
                <a:lnTo>
                  <a:pt x="18350" y="8823"/>
                </a:lnTo>
                <a:lnTo>
                  <a:pt x="18539" y="8834"/>
                </a:lnTo>
                <a:lnTo>
                  <a:pt x="18598" y="8819"/>
                </a:lnTo>
                <a:lnTo>
                  <a:pt x="18665" y="8779"/>
                </a:lnTo>
                <a:lnTo>
                  <a:pt x="18786" y="8734"/>
                </a:lnTo>
                <a:lnTo>
                  <a:pt x="18869" y="8684"/>
                </a:lnTo>
                <a:lnTo>
                  <a:pt x="18912" y="8617"/>
                </a:lnTo>
                <a:lnTo>
                  <a:pt x="18996" y="8542"/>
                </a:lnTo>
                <a:lnTo>
                  <a:pt x="19006" y="8527"/>
                </a:lnTo>
                <a:lnTo>
                  <a:pt x="19012" y="8510"/>
                </a:lnTo>
                <a:lnTo>
                  <a:pt x="19014" y="8496"/>
                </a:lnTo>
                <a:lnTo>
                  <a:pt x="19015" y="8454"/>
                </a:lnTo>
                <a:lnTo>
                  <a:pt x="19016" y="8430"/>
                </a:lnTo>
                <a:lnTo>
                  <a:pt x="19019" y="8405"/>
                </a:lnTo>
                <a:lnTo>
                  <a:pt x="19024" y="8381"/>
                </a:lnTo>
                <a:lnTo>
                  <a:pt x="19031" y="8360"/>
                </a:lnTo>
                <a:lnTo>
                  <a:pt x="19037" y="8343"/>
                </a:lnTo>
                <a:lnTo>
                  <a:pt x="19042" y="8335"/>
                </a:lnTo>
                <a:lnTo>
                  <a:pt x="19045" y="8329"/>
                </a:lnTo>
                <a:lnTo>
                  <a:pt x="19053" y="8320"/>
                </a:lnTo>
                <a:lnTo>
                  <a:pt x="19107" y="8293"/>
                </a:lnTo>
                <a:lnTo>
                  <a:pt x="19194" y="8283"/>
                </a:lnTo>
                <a:lnTo>
                  <a:pt x="19266" y="8290"/>
                </a:lnTo>
                <a:lnTo>
                  <a:pt x="19398" y="8330"/>
                </a:lnTo>
                <a:lnTo>
                  <a:pt x="19478" y="8381"/>
                </a:lnTo>
                <a:lnTo>
                  <a:pt x="19512" y="8388"/>
                </a:lnTo>
                <a:lnTo>
                  <a:pt x="19769" y="8365"/>
                </a:lnTo>
                <a:lnTo>
                  <a:pt x="19982" y="8411"/>
                </a:lnTo>
                <a:lnTo>
                  <a:pt x="19997" y="8424"/>
                </a:lnTo>
                <a:lnTo>
                  <a:pt x="20009" y="8439"/>
                </a:lnTo>
                <a:lnTo>
                  <a:pt x="20020" y="8455"/>
                </a:lnTo>
                <a:lnTo>
                  <a:pt x="20034" y="8468"/>
                </a:lnTo>
                <a:lnTo>
                  <a:pt x="20089" y="8494"/>
                </a:lnTo>
                <a:lnTo>
                  <a:pt x="20102" y="8508"/>
                </a:lnTo>
                <a:lnTo>
                  <a:pt x="20111" y="8526"/>
                </a:lnTo>
                <a:lnTo>
                  <a:pt x="20117" y="8546"/>
                </a:lnTo>
                <a:lnTo>
                  <a:pt x="20126" y="8563"/>
                </a:lnTo>
                <a:lnTo>
                  <a:pt x="20134" y="8577"/>
                </a:lnTo>
                <a:lnTo>
                  <a:pt x="20144" y="8585"/>
                </a:lnTo>
                <a:lnTo>
                  <a:pt x="20157" y="8592"/>
                </a:lnTo>
                <a:lnTo>
                  <a:pt x="20178" y="8590"/>
                </a:lnTo>
                <a:lnTo>
                  <a:pt x="20205" y="8580"/>
                </a:lnTo>
                <a:lnTo>
                  <a:pt x="20243" y="8542"/>
                </a:lnTo>
                <a:lnTo>
                  <a:pt x="20269" y="8523"/>
                </a:lnTo>
                <a:lnTo>
                  <a:pt x="20294" y="8515"/>
                </a:lnTo>
                <a:lnTo>
                  <a:pt x="20328" y="8533"/>
                </a:lnTo>
                <a:lnTo>
                  <a:pt x="20419" y="8528"/>
                </a:lnTo>
                <a:lnTo>
                  <a:pt x="20687" y="8396"/>
                </a:lnTo>
                <a:lnTo>
                  <a:pt x="20841" y="8349"/>
                </a:lnTo>
                <a:lnTo>
                  <a:pt x="20856" y="8339"/>
                </a:lnTo>
                <a:lnTo>
                  <a:pt x="21112" y="8057"/>
                </a:lnTo>
                <a:lnTo>
                  <a:pt x="21151" y="8048"/>
                </a:lnTo>
                <a:lnTo>
                  <a:pt x="21235" y="8043"/>
                </a:lnTo>
                <a:lnTo>
                  <a:pt x="21243" y="8036"/>
                </a:lnTo>
                <a:lnTo>
                  <a:pt x="21251" y="8023"/>
                </a:lnTo>
                <a:lnTo>
                  <a:pt x="21244" y="7978"/>
                </a:lnTo>
                <a:lnTo>
                  <a:pt x="21233" y="7937"/>
                </a:lnTo>
                <a:lnTo>
                  <a:pt x="21227" y="7891"/>
                </a:lnTo>
                <a:lnTo>
                  <a:pt x="21226" y="7865"/>
                </a:lnTo>
                <a:lnTo>
                  <a:pt x="21226" y="7812"/>
                </a:lnTo>
                <a:lnTo>
                  <a:pt x="21246" y="7647"/>
                </a:lnTo>
                <a:lnTo>
                  <a:pt x="21250" y="7624"/>
                </a:lnTo>
                <a:lnTo>
                  <a:pt x="21272" y="7546"/>
                </a:lnTo>
                <a:lnTo>
                  <a:pt x="21285" y="7524"/>
                </a:lnTo>
                <a:lnTo>
                  <a:pt x="21308" y="7499"/>
                </a:lnTo>
                <a:lnTo>
                  <a:pt x="21353" y="7487"/>
                </a:lnTo>
                <a:lnTo>
                  <a:pt x="21377" y="7491"/>
                </a:lnTo>
                <a:lnTo>
                  <a:pt x="21414" y="7509"/>
                </a:lnTo>
                <a:lnTo>
                  <a:pt x="21471" y="7508"/>
                </a:lnTo>
                <a:lnTo>
                  <a:pt x="21514" y="7472"/>
                </a:lnTo>
                <a:lnTo>
                  <a:pt x="21600" y="7197"/>
                </a:lnTo>
                <a:cubicBezTo>
                  <a:pt x="21600" y="7197"/>
                  <a:pt x="21384" y="7098"/>
                  <a:pt x="21384" y="7098"/>
                </a:cubicBezTo>
                <a:close/>
              </a:path>
            </a:pathLst>
          </a:custGeom>
          <a:solidFill>
            <a:schemeClr val="accent2">
              <a:lumMod val="40000"/>
              <a:lumOff val="60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4" name="Shape 16"/>
          <p:cNvSpPr/>
          <p:nvPr/>
        </p:nvSpPr>
        <p:spPr>
          <a:xfrm>
            <a:off x="5030412" y="3690351"/>
            <a:ext cx="466826" cy="316658"/>
          </a:xfrm>
          <a:custGeom>
            <a:avLst/>
            <a:gdLst/>
            <a:ahLst/>
            <a:cxnLst>
              <a:cxn ang="0">
                <a:pos x="wd2" y="hd2"/>
              </a:cxn>
              <a:cxn ang="5400000">
                <a:pos x="wd2" y="hd2"/>
              </a:cxn>
              <a:cxn ang="10800000">
                <a:pos x="wd2" y="hd2"/>
              </a:cxn>
              <a:cxn ang="16200000">
                <a:pos x="wd2" y="hd2"/>
              </a:cxn>
            </a:cxnLst>
            <a:rect l="0" t="0" r="r" b="b"/>
            <a:pathLst>
              <a:path w="21600" h="21600" extrusionOk="0">
                <a:moveTo>
                  <a:pt x="21527" y="14431"/>
                </a:moveTo>
                <a:lnTo>
                  <a:pt x="21228" y="15038"/>
                </a:lnTo>
                <a:lnTo>
                  <a:pt x="21127" y="15494"/>
                </a:lnTo>
                <a:lnTo>
                  <a:pt x="21026" y="16142"/>
                </a:lnTo>
                <a:lnTo>
                  <a:pt x="20965" y="17614"/>
                </a:lnTo>
                <a:lnTo>
                  <a:pt x="20909" y="18202"/>
                </a:lnTo>
                <a:lnTo>
                  <a:pt x="20848" y="18608"/>
                </a:lnTo>
                <a:lnTo>
                  <a:pt x="20191" y="19676"/>
                </a:lnTo>
                <a:lnTo>
                  <a:pt x="18669" y="21300"/>
                </a:lnTo>
                <a:lnTo>
                  <a:pt x="18303" y="21600"/>
                </a:lnTo>
                <a:lnTo>
                  <a:pt x="16178" y="19151"/>
                </a:lnTo>
                <a:lnTo>
                  <a:pt x="16166" y="19221"/>
                </a:lnTo>
                <a:lnTo>
                  <a:pt x="16159" y="19377"/>
                </a:lnTo>
                <a:lnTo>
                  <a:pt x="16178" y="19670"/>
                </a:lnTo>
                <a:lnTo>
                  <a:pt x="16178" y="19982"/>
                </a:lnTo>
                <a:lnTo>
                  <a:pt x="16057" y="20247"/>
                </a:lnTo>
                <a:lnTo>
                  <a:pt x="15832" y="20417"/>
                </a:lnTo>
                <a:lnTo>
                  <a:pt x="15222" y="20683"/>
                </a:lnTo>
                <a:lnTo>
                  <a:pt x="14801" y="20647"/>
                </a:lnTo>
                <a:lnTo>
                  <a:pt x="14374" y="20488"/>
                </a:lnTo>
                <a:lnTo>
                  <a:pt x="12292" y="18527"/>
                </a:lnTo>
                <a:lnTo>
                  <a:pt x="12063" y="18388"/>
                </a:lnTo>
                <a:lnTo>
                  <a:pt x="11910" y="18388"/>
                </a:lnTo>
                <a:lnTo>
                  <a:pt x="11483" y="18659"/>
                </a:lnTo>
                <a:lnTo>
                  <a:pt x="9773" y="19107"/>
                </a:lnTo>
                <a:lnTo>
                  <a:pt x="9134" y="18932"/>
                </a:lnTo>
                <a:lnTo>
                  <a:pt x="9092" y="18833"/>
                </a:lnTo>
                <a:lnTo>
                  <a:pt x="9027" y="18763"/>
                </a:lnTo>
                <a:lnTo>
                  <a:pt x="9033" y="18703"/>
                </a:lnTo>
                <a:lnTo>
                  <a:pt x="9039" y="18593"/>
                </a:lnTo>
                <a:lnTo>
                  <a:pt x="9027" y="18419"/>
                </a:lnTo>
                <a:lnTo>
                  <a:pt x="9039" y="15688"/>
                </a:lnTo>
                <a:lnTo>
                  <a:pt x="8997" y="15306"/>
                </a:lnTo>
                <a:lnTo>
                  <a:pt x="8902" y="15045"/>
                </a:lnTo>
                <a:lnTo>
                  <a:pt x="8611" y="14805"/>
                </a:lnTo>
                <a:lnTo>
                  <a:pt x="6900" y="11845"/>
                </a:lnTo>
                <a:lnTo>
                  <a:pt x="6207" y="10284"/>
                </a:lnTo>
                <a:lnTo>
                  <a:pt x="6114" y="9896"/>
                </a:lnTo>
                <a:lnTo>
                  <a:pt x="6025" y="9352"/>
                </a:lnTo>
                <a:lnTo>
                  <a:pt x="6006" y="9093"/>
                </a:lnTo>
                <a:lnTo>
                  <a:pt x="5924" y="7144"/>
                </a:lnTo>
                <a:lnTo>
                  <a:pt x="5299" y="5289"/>
                </a:lnTo>
                <a:lnTo>
                  <a:pt x="5030" y="4945"/>
                </a:lnTo>
                <a:lnTo>
                  <a:pt x="4074" y="5063"/>
                </a:lnTo>
                <a:lnTo>
                  <a:pt x="3586" y="4977"/>
                </a:lnTo>
                <a:lnTo>
                  <a:pt x="2555" y="3922"/>
                </a:lnTo>
                <a:lnTo>
                  <a:pt x="740" y="2831"/>
                </a:lnTo>
                <a:lnTo>
                  <a:pt x="372" y="1616"/>
                </a:lnTo>
                <a:lnTo>
                  <a:pt x="232" y="971"/>
                </a:lnTo>
                <a:lnTo>
                  <a:pt x="0" y="222"/>
                </a:lnTo>
                <a:lnTo>
                  <a:pt x="991" y="0"/>
                </a:lnTo>
                <a:lnTo>
                  <a:pt x="1464" y="156"/>
                </a:lnTo>
                <a:lnTo>
                  <a:pt x="2822" y="1454"/>
                </a:lnTo>
                <a:lnTo>
                  <a:pt x="2992" y="1537"/>
                </a:lnTo>
                <a:lnTo>
                  <a:pt x="3073" y="1533"/>
                </a:lnTo>
                <a:lnTo>
                  <a:pt x="3892" y="1149"/>
                </a:lnTo>
                <a:lnTo>
                  <a:pt x="4118" y="1155"/>
                </a:lnTo>
                <a:lnTo>
                  <a:pt x="5329" y="2284"/>
                </a:lnTo>
                <a:lnTo>
                  <a:pt x="7905" y="3838"/>
                </a:lnTo>
                <a:lnTo>
                  <a:pt x="8497" y="4046"/>
                </a:lnTo>
                <a:lnTo>
                  <a:pt x="8972" y="3975"/>
                </a:lnTo>
                <a:lnTo>
                  <a:pt x="9079" y="3930"/>
                </a:lnTo>
                <a:lnTo>
                  <a:pt x="9126" y="3886"/>
                </a:lnTo>
                <a:lnTo>
                  <a:pt x="9207" y="3757"/>
                </a:lnTo>
                <a:lnTo>
                  <a:pt x="9377" y="3689"/>
                </a:lnTo>
                <a:lnTo>
                  <a:pt x="10371" y="3591"/>
                </a:lnTo>
                <a:lnTo>
                  <a:pt x="10913" y="3705"/>
                </a:lnTo>
                <a:lnTo>
                  <a:pt x="11000" y="3797"/>
                </a:lnTo>
                <a:lnTo>
                  <a:pt x="11061" y="3922"/>
                </a:lnTo>
                <a:lnTo>
                  <a:pt x="11103" y="4058"/>
                </a:lnTo>
                <a:lnTo>
                  <a:pt x="11115" y="4212"/>
                </a:lnTo>
                <a:lnTo>
                  <a:pt x="11103" y="4363"/>
                </a:lnTo>
                <a:lnTo>
                  <a:pt x="11075" y="4535"/>
                </a:lnTo>
                <a:lnTo>
                  <a:pt x="11168" y="4796"/>
                </a:lnTo>
                <a:lnTo>
                  <a:pt x="11394" y="5089"/>
                </a:lnTo>
                <a:lnTo>
                  <a:pt x="12359" y="5996"/>
                </a:lnTo>
                <a:lnTo>
                  <a:pt x="12583" y="6132"/>
                </a:lnTo>
                <a:lnTo>
                  <a:pt x="13804" y="6071"/>
                </a:lnTo>
                <a:lnTo>
                  <a:pt x="14340" y="6233"/>
                </a:lnTo>
                <a:lnTo>
                  <a:pt x="14421" y="6332"/>
                </a:lnTo>
                <a:lnTo>
                  <a:pt x="15074" y="7319"/>
                </a:lnTo>
                <a:lnTo>
                  <a:pt x="15941" y="8250"/>
                </a:lnTo>
                <a:lnTo>
                  <a:pt x="17449" y="9367"/>
                </a:lnTo>
                <a:lnTo>
                  <a:pt x="17842" y="9500"/>
                </a:lnTo>
                <a:lnTo>
                  <a:pt x="18080" y="9402"/>
                </a:lnTo>
                <a:lnTo>
                  <a:pt x="18208" y="9313"/>
                </a:lnTo>
                <a:lnTo>
                  <a:pt x="18297" y="9176"/>
                </a:lnTo>
                <a:lnTo>
                  <a:pt x="18357" y="8994"/>
                </a:lnTo>
                <a:lnTo>
                  <a:pt x="18398" y="8819"/>
                </a:lnTo>
                <a:lnTo>
                  <a:pt x="18444" y="8501"/>
                </a:lnTo>
                <a:lnTo>
                  <a:pt x="18513" y="8194"/>
                </a:lnTo>
                <a:lnTo>
                  <a:pt x="18717" y="7462"/>
                </a:lnTo>
                <a:lnTo>
                  <a:pt x="18818" y="7169"/>
                </a:lnTo>
                <a:lnTo>
                  <a:pt x="18915" y="6978"/>
                </a:lnTo>
                <a:lnTo>
                  <a:pt x="19111" y="6778"/>
                </a:lnTo>
                <a:lnTo>
                  <a:pt x="19253" y="6797"/>
                </a:lnTo>
                <a:lnTo>
                  <a:pt x="19392" y="6902"/>
                </a:lnTo>
                <a:lnTo>
                  <a:pt x="19831" y="7523"/>
                </a:lnTo>
                <a:lnTo>
                  <a:pt x="20862" y="9293"/>
                </a:lnTo>
                <a:lnTo>
                  <a:pt x="20965" y="9564"/>
                </a:lnTo>
                <a:lnTo>
                  <a:pt x="20957" y="9813"/>
                </a:lnTo>
                <a:lnTo>
                  <a:pt x="20822" y="10051"/>
                </a:lnTo>
                <a:lnTo>
                  <a:pt x="20314" y="10738"/>
                </a:lnTo>
                <a:lnTo>
                  <a:pt x="20217" y="11034"/>
                </a:lnTo>
                <a:lnTo>
                  <a:pt x="20199" y="11181"/>
                </a:lnTo>
                <a:lnTo>
                  <a:pt x="20361" y="11835"/>
                </a:lnTo>
                <a:lnTo>
                  <a:pt x="21432" y="13524"/>
                </a:lnTo>
                <a:lnTo>
                  <a:pt x="21527" y="13833"/>
                </a:lnTo>
                <a:lnTo>
                  <a:pt x="21600" y="14217"/>
                </a:lnTo>
                <a:cubicBezTo>
                  <a:pt x="21600" y="14217"/>
                  <a:pt x="21527" y="14431"/>
                  <a:pt x="21527" y="14431"/>
                </a:cubicBezTo>
                <a:close/>
              </a:path>
            </a:pathLst>
          </a:custGeom>
          <a:solidFill>
            <a:schemeClr val="accent2">
              <a:lumMod val="40000"/>
              <a:lumOff val="60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5" name="Shape 17"/>
          <p:cNvSpPr/>
          <p:nvPr/>
        </p:nvSpPr>
        <p:spPr>
          <a:xfrm>
            <a:off x="4346314" y="6119944"/>
            <a:ext cx="2326942" cy="3350485"/>
          </a:xfrm>
          <a:custGeom>
            <a:avLst/>
            <a:gdLst/>
            <a:ahLst/>
            <a:cxnLst>
              <a:cxn ang="0">
                <a:pos x="wd2" y="hd2"/>
              </a:cxn>
              <a:cxn ang="5400000">
                <a:pos x="wd2" y="hd2"/>
              </a:cxn>
              <a:cxn ang="10800000">
                <a:pos x="wd2" y="hd2"/>
              </a:cxn>
              <a:cxn ang="16200000">
                <a:pos x="wd2" y="hd2"/>
              </a:cxn>
            </a:cxnLst>
            <a:rect l="0" t="0" r="r" b="b"/>
            <a:pathLst>
              <a:path w="21600" h="21600" extrusionOk="0">
                <a:moveTo>
                  <a:pt x="19111" y="2669"/>
                </a:moveTo>
                <a:lnTo>
                  <a:pt x="18946" y="2767"/>
                </a:lnTo>
                <a:lnTo>
                  <a:pt x="18913" y="2810"/>
                </a:lnTo>
                <a:lnTo>
                  <a:pt x="18885" y="2878"/>
                </a:lnTo>
                <a:lnTo>
                  <a:pt x="18887" y="2917"/>
                </a:lnTo>
                <a:lnTo>
                  <a:pt x="18899" y="2946"/>
                </a:lnTo>
                <a:lnTo>
                  <a:pt x="18913" y="2969"/>
                </a:lnTo>
                <a:lnTo>
                  <a:pt x="18923" y="2995"/>
                </a:lnTo>
                <a:lnTo>
                  <a:pt x="18931" y="3054"/>
                </a:lnTo>
                <a:lnTo>
                  <a:pt x="18940" y="3079"/>
                </a:lnTo>
                <a:lnTo>
                  <a:pt x="18957" y="3099"/>
                </a:lnTo>
                <a:lnTo>
                  <a:pt x="19006" y="3132"/>
                </a:lnTo>
                <a:lnTo>
                  <a:pt x="19036" y="3158"/>
                </a:lnTo>
                <a:lnTo>
                  <a:pt x="19055" y="3206"/>
                </a:lnTo>
                <a:lnTo>
                  <a:pt x="19081" y="3295"/>
                </a:lnTo>
                <a:lnTo>
                  <a:pt x="19072" y="3387"/>
                </a:lnTo>
                <a:lnTo>
                  <a:pt x="19092" y="3426"/>
                </a:lnTo>
                <a:lnTo>
                  <a:pt x="19117" y="3435"/>
                </a:lnTo>
                <a:lnTo>
                  <a:pt x="19149" y="3428"/>
                </a:lnTo>
                <a:lnTo>
                  <a:pt x="19192" y="3438"/>
                </a:lnTo>
                <a:lnTo>
                  <a:pt x="19247" y="3466"/>
                </a:lnTo>
                <a:lnTo>
                  <a:pt x="19318" y="3547"/>
                </a:lnTo>
                <a:lnTo>
                  <a:pt x="19371" y="3582"/>
                </a:lnTo>
                <a:lnTo>
                  <a:pt x="19415" y="3603"/>
                </a:lnTo>
                <a:lnTo>
                  <a:pt x="19458" y="3605"/>
                </a:lnTo>
                <a:lnTo>
                  <a:pt x="19554" y="3598"/>
                </a:lnTo>
                <a:lnTo>
                  <a:pt x="19577" y="3601"/>
                </a:lnTo>
                <a:lnTo>
                  <a:pt x="19777" y="3659"/>
                </a:lnTo>
                <a:lnTo>
                  <a:pt x="19910" y="3668"/>
                </a:lnTo>
                <a:lnTo>
                  <a:pt x="19987" y="3692"/>
                </a:lnTo>
                <a:lnTo>
                  <a:pt x="20017" y="3719"/>
                </a:lnTo>
                <a:lnTo>
                  <a:pt x="20028" y="3746"/>
                </a:lnTo>
                <a:lnTo>
                  <a:pt x="19982" y="3825"/>
                </a:lnTo>
                <a:lnTo>
                  <a:pt x="19982" y="3875"/>
                </a:lnTo>
                <a:lnTo>
                  <a:pt x="20004" y="3912"/>
                </a:lnTo>
                <a:lnTo>
                  <a:pt x="20027" y="3934"/>
                </a:lnTo>
                <a:lnTo>
                  <a:pt x="20165" y="4012"/>
                </a:lnTo>
                <a:lnTo>
                  <a:pt x="20187" y="4053"/>
                </a:lnTo>
                <a:lnTo>
                  <a:pt x="20205" y="4166"/>
                </a:lnTo>
                <a:lnTo>
                  <a:pt x="20234" y="4194"/>
                </a:lnTo>
                <a:lnTo>
                  <a:pt x="20269" y="4210"/>
                </a:lnTo>
                <a:lnTo>
                  <a:pt x="20309" y="4214"/>
                </a:lnTo>
                <a:lnTo>
                  <a:pt x="20343" y="4223"/>
                </a:lnTo>
                <a:lnTo>
                  <a:pt x="20400" y="4249"/>
                </a:lnTo>
                <a:lnTo>
                  <a:pt x="20437" y="4260"/>
                </a:lnTo>
                <a:lnTo>
                  <a:pt x="20479" y="4266"/>
                </a:lnTo>
                <a:lnTo>
                  <a:pt x="20537" y="4285"/>
                </a:lnTo>
                <a:lnTo>
                  <a:pt x="20586" y="4293"/>
                </a:lnTo>
                <a:lnTo>
                  <a:pt x="20674" y="4300"/>
                </a:lnTo>
                <a:lnTo>
                  <a:pt x="20725" y="4310"/>
                </a:lnTo>
                <a:lnTo>
                  <a:pt x="20803" y="4352"/>
                </a:lnTo>
                <a:lnTo>
                  <a:pt x="20859" y="4368"/>
                </a:lnTo>
                <a:lnTo>
                  <a:pt x="20907" y="4374"/>
                </a:lnTo>
                <a:lnTo>
                  <a:pt x="20988" y="4369"/>
                </a:lnTo>
                <a:lnTo>
                  <a:pt x="21073" y="4377"/>
                </a:lnTo>
                <a:lnTo>
                  <a:pt x="21192" y="4427"/>
                </a:lnTo>
                <a:lnTo>
                  <a:pt x="21285" y="4487"/>
                </a:lnTo>
                <a:lnTo>
                  <a:pt x="21462" y="4557"/>
                </a:lnTo>
                <a:lnTo>
                  <a:pt x="21577" y="4588"/>
                </a:lnTo>
                <a:lnTo>
                  <a:pt x="21592" y="4606"/>
                </a:lnTo>
                <a:lnTo>
                  <a:pt x="21600" y="4631"/>
                </a:lnTo>
                <a:lnTo>
                  <a:pt x="21597" y="4644"/>
                </a:lnTo>
                <a:lnTo>
                  <a:pt x="21567" y="4699"/>
                </a:lnTo>
                <a:lnTo>
                  <a:pt x="21435" y="4812"/>
                </a:lnTo>
                <a:lnTo>
                  <a:pt x="21386" y="4910"/>
                </a:lnTo>
                <a:lnTo>
                  <a:pt x="21379" y="4951"/>
                </a:lnTo>
                <a:lnTo>
                  <a:pt x="21378" y="5009"/>
                </a:lnTo>
                <a:lnTo>
                  <a:pt x="21336" y="5209"/>
                </a:lnTo>
                <a:lnTo>
                  <a:pt x="21300" y="5247"/>
                </a:lnTo>
                <a:lnTo>
                  <a:pt x="21280" y="5251"/>
                </a:lnTo>
                <a:lnTo>
                  <a:pt x="21266" y="5230"/>
                </a:lnTo>
                <a:lnTo>
                  <a:pt x="21255" y="5189"/>
                </a:lnTo>
                <a:lnTo>
                  <a:pt x="21236" y="5172"/>
                </a:lnTo>
                <a:lnTo>
                  <a:pt x="21184" y="5143"/>
                </a:lnTo>
                <a:lnTo>
                  <a:pt x="21180" y="5135"/>
                </a:lnTo>
                <a:lnTo>
                  <a:pt x="21176" y="5121"/>
                </a:lnTo>
                <a:lnTo>
                  <a:pt x="21188" y="5106"/>
                </a:lnTo>
                <a:lnTo>
                  <a:pt x="21192" y="5085"/>
                </a:lnTo>
                <a:lnTo>
                  <a:pt x="21183" y="5065"/>
                </a:lnTo>
                <a:lnTo>
                  <a:pt x="21114" y="4996"/>
                </a:lnTo>
                <a:lnTo>
                  <a:pt x="21080" y="4971"/>
                </a:lnTo>
                <a:lnTo>
                  <a:pt x="21017" y="4965"/>
                </a:lnTo>
                <a:lnTo>
                  <a:pt x="20930" y="4969"/>
                </a:lnTo>
                <a:lnTo>
                  <a:pt x="20735" y="5007"/>
                </a:lnTo>
                <a:lnTo>
                  <a:pt x="20678" y="5034"/>
                </a:lnTo>
                <a:lnTo>
                  <a:pt x="20662" y="5055"/>
                </a:lnTo>
                <a:lnTo>
                  <a:pt x="20690" y="5069"/>
                </a:lnTo>
                <a:lnTo>
                  <a:pt x="20715" y="5086"/>
                </a:lnTo>
                <a:lnTo>
                  <a:pt x="20734" y="5107"/>
                </a:lnTo>
                <a:lnTo>
                  <a:pt x="20747" y="5129"/>
                </a:lnTo>
                <a:lnTo>
                  <a:pt x="20757" y="5154"/>
                </a:lnTo>
                <a:lnTo>
                  <a:pt x="20771" y="5176"/>
                </a:lnTo>
                <a:lnTo>
                  <a:pt x="20788" y="5196"/>
                </a:lnTo>
                <a:lnTo>
                  <a:pt x="20816" y="5210"/>
                </a:lnTo>
                <a:lnTo>
                  <a:pt x="20848" y="5218"/>
                </a:lnTo>
                <a:lnTo>
                  <a:pt x="21010" y="5238"/>
                </a:lnTo>
                <a:lnTo>
                  <a:pt x="21040" y="5255"/>
                </a:lnTo>
                <a:lnTo>
                  <a:pt x="21037" y="5301"/>
                </a:lnTo>
                <a:lnTo>
                  <a:pt x="21006" y="5381"/>
                </a:lnTo>
                <a:lnTo>
                  <a:pt x="20890" y="5510"/>
                </a:lnTo>
                <a:lnTo>
                  <a:pt x="20849" y="5587"/>
                </a:lnTo>
                <a:lnTo>
                  <a:pt x="20822" y="5655"/>
                </a:lnTo>
                <a:lnTo>
                  <a:pt x="20796" y="5753"/>
                </a:lnTo>
                <a:lnTo>
                  <a:pt x="20794" y="5805"/>
                </a:lnTo>
                <a:lnTo>
                  <a:pt x="20806" y="5838"/>
                </a:lnTo>
                <a:lnTo>
                  <a:pt x="20841" y="5847"/>
                </a:lnTo>
                <a:lnTo>
                  <a:pt x="20923" y="5853"/>
                </a:lnTo>
                <a:lnTo>
                  <a:pt x="20960" y="5860"/>
                </a:lnTo>
                <a:lnTo>
                  <a:pt x="20988" y="5873"/>
                </a:lnTo>
                <a:lnTo>
                  <a:pt x="21037" y="5905"/>
                </a:lnTo>
                <a:lnTo>
                  <a:pt x="21066" y="5918"/>
                </a:lnTo>
                <a:lnTo>
                  <a:pt x="21100" y="5926"/>
                </a:lnTo>
                <a:lnTo>
                  <a:pt x="21220" y="5928"/>
                </a:lnTo>
                <a:lnTo>
                  <a:pt x="21251" y="5938"/>
                </a:lnTo>
                <a:lnTo>
                  <a:pt x="21269" y="5957"/>
                </a:lnTo>
                <a:lnTo>
                  <a:pt x="21296" y="6003"/>
                </a:lnTo>
                <a:lnTo>
                  <a:pt x="21359" y="6065"/>
                </a:lnTo>
                <a:lnTo>
                  <a:pt x="21378" y="6093"/>
                </a:lnTo>
                <a:lnTo>
                  <a:pt x="21396" y="6135"/>
                </a:lnTo>
                <a:lnTo>
                  <a:pt x="21387" y="6170"/>
                </a:lnTo>
                <a:lnTo>
                  <a:pt x="21259" y="6379"/>
                </a:lnTo>
                <a:lnTo>
                  <a:pt x="21234" y="6404"/>
                </a:lnTo>
                <a:lnTo>
                  <a:pt x="21205" y="6413"/>
                </a:lnTo>
                <a:lnTo>
                  <a:pt x="21005" y="6406"/>
                </a:lnTo>
                <a:lnTo>
                  <a:pt x="20811" y="6431"/>
                </a:lnTo>
                <a:lnTo>
                  <a:pt x="20766" y="6430"/>
                </a:lnTo>
                <a:lnTo>
                  <a:pt x="20725" y="6424"/>
                </a:lnTo>
                <a:lnTo>
                  <a:pt x="20693" y="6414"/>
                </a:lnTo>
                <a:lnTo>
                  <a:pt x="20647" y="6390"/>
                </a:lnTo>
                <a:lnTo>
                  <a:pt x="20633" y="6379"/>
                </a:lnTo>
                <a:lnTo>
                  <a:pt x="20631" y="6370"/>
                </a:lnTo>
                <a:lnTo>
                  <a:pt x="20631" y="6360"/>
                </a:lnTo>
                <a:lnTo>
                  <a:pt x="20641" y="6317"/>
                </a:lnTo>
                <a:lnTo>
                  <a:pt x="20637" y="6294"/>
                </a:lnTo>
                <a:lnTo>
                  <a:pt x="20619" y="6285"/>
                </a:lnTo>
                <a:lnTo>
                  <a:pt x="20592" y="6287"/>
                </a:lnTo>
                <a:lnTo>
                  <a:pt x="20501" y="6314"/>
                </a:lnTo>
                <a:lnTo>
                  <a:pt x="20472" y="6315"/>
                </a:lnTo>
                <a:lnTo>
                  <a:pt x="20375" y="6290"/>
                </a:lnTo>
                <a:lnTo>
                  <a:pt x="20111" y="6288"/>
                </a:lnTo>
                <a:lnTo>
                  <a:pt x="20005" y="6304"/>
                </a:lnTo>
                <a:lnTo>
                  <a:pt x="19786" y="6413"/>
                </a:lnTo>
                <a:lnTo>
                  <a:pt x="19763" y="6545"/>
                </a:lnTo>
                <a:lnTo>
                  <a:pt x="19787" y="6603"/>
                </a:lnTo>
                <a:lnTo>
                  <a:pt x="19813" y="6620"/>
                </a:lnTo>
                <a:lnTo>
                  <a:pt x="19846" y="6637"/>
                </a:lnTo>
                <a:lnTo>
                  <a:pt x="19884" y="6676"/>
                </a:lnTo>
                <a:lnTo>
                  <a:pt x="19934" y="6742"/>
                </a:lnTo>
                <a:lnTo>
                  <a:pt x="19960" y="6864"/>
                </a:lnTo>
                <a:lnTo>
                  <a:pt x="19948" y="6913"/>
                </a:lnTo>
                <a:lnTo>
                  <a:pt x="19919" y="6942"/>
                </a:lnTo>
                <a:lnTo>
                  <a:pt x="19779" y="6970"/>
                </a:lnTo>
                <a:lnTo>
                  <a:pt x="19673" y="6980"/>
                </a:lnTo>
                <a:lnTo>
                  <a:pt x="19364" y="6956"/>
                </a:lnTo>
                <a:lnTo>
                  <a:pt x="19334" y="6950"/>
                </a:lnTo>
                <a:lnTo>
                  <a:pt x="19319" y="6942"/>
                </a:lnTo>
                <a:lnTo>
                  <a:pt x="19303" y="6928"/>
                </a:lnTo>
                <a:lnTo>
                  <a:pt x="19273" y="6920"/>
                </a:lnTo>
                <a:lnTo>
                  <a:pt x="19229" y="6921"/>
                </a:lnTo>
                <a:lnTo>
                  <a:pt x="19169" y="6933"/>
                </a:lnTo>
                <a:lnTo>
                  <a:pt x="19146" y="6961"/>
                </a:lnTo>
                <a:lnTo>
                  <a:pt x="19134" y="6990"/>
                </a:lnTo>
                <a:lnTo>
                  <a:pt x="19128" y="7050"/>
                </a:lnTo>
                <a:lnTo>
                  <a:pt x="19141" y="7081"/>
                </a:lnTo>
                <a:lnTo>
                  <a:pt x="19167" y="7098"/>
                </a:lnTo>
                <a:lnTo>
                  <a:pt x="19199" y="7095"/>
                </a:lnTo>
                <a:lnTo>
                  <a:pt x="19224" y="7081"/>
                </a:lnTo>
                <a:lnTo>
                  <a:pt x="19269" y="7046"/>
                </a:lnTo>
                <a:lnTo>
                  <a:pt x="19290" y="7056"/>
                </a:lnTo>
                <a:lnTo>
                  <a:pt x="19306" y="7089"/>
                </a:lnTo>
                <a:lnTo>
                  <a:pt x="19296" y="7200"/>
                </a:lnTo>
                <a:lnTo>
                  <a:pt x="19307" y="7250"/>
                </a:lnTo>
                <a:lnTo>
                  <a:pt x="19330" y="7277"/>
                </a:lnTo>
                <a:lnTo>
                  <a:pt x="19361" y="7274"/>
                </a:lnTo>
                <a:lnTo>
                  <a:pt x="19388" y="7263"/>
                </a:lnTo>
                <a:lnTo>
                  <a:pt x="19411" y="7246"/>
                </a:lnTo>
                <a:lnTo>
                  <a:pt x="19432" y="7226"/>
                </a:lnTo>
                <a:lnTo>
                  <a:pt x="19448" y="7203"/>
                </a:lnTo>
                <a:lnTo>
                  <a:pt x="19467" y="7184"/>
                </a:lnTo>
                <a:lnTo>
                  <a:pt x="19487" y="7167"/>
                </a:lnTo>
                <a:lnTo>
                  <a:pt x="19510" y="7153"/>
                </a:lnTo>
                <a:lnTo>
                  <a:pt x="19534" y="7143"/>
                </a:lnTo>
                <a:lnTo>
                  <a:pt x="19558" y="7136"/>
                </a:lnTo>
                <a:lnTo>
                  <a:pt x="19580" y="7133"/>
                </a:lnTo>
                <a:lnTo>
                  <a:pt x="19610" y="7134"/>
                </a:lnTo>
                <a:lnTo>
                  <a:pt x="19631" y="7139"/>
                </a:lnTo>
                <a:lnTo>
                  <a:pt x="19656" y="7147"/>
                </a:lnTo>
                <a:lnTo>
                  <a:pt x="19744" y="7189"/>
                </a:lnTo>
                <a:lnTo>
                  <a:pt x="19843" y="7252"/>
                </a:lnTo>
                <a:lnTo>
                  <a:pt x="19872" y="7282"/>
                </a:lnTo>
                <a:lnTo>
                  <a:pt x="19902" y="7322"/>
                </a:lnTo>
                <a:lnTo>
                  <a:pt x="19944" y="7409"/>
                </a:lnTo>
                <a:lnTo>
                  <a:pt x="19974" y="7445"/>
                </a:lnTo>
                <a:lnTo>
                  <a:pt x="20047" y="7504"/>
                </a:lnTo>
                <a:lnTo>
                  <a:pt x="19810" y="7699"/>
                </a:lnTo>
                <a:lnTo>
                  <a:pt x="19785" y="7734"/>
                </a:lnTo>
                <a:lnTo>
                  <a:pt x="19760" y="7776"/>
                </a:lnTo>
                <a:lnTo>
                  <a:pt x="19792" y="7849"/>
                </a:lnTo>
                <a:lnTo>
                  <a:pt x="19785" y="7943"/>
                </a:lnTo>
                <a:lnTo>
                  <a:pt x="19759" y="7979"/>
                </a:lnTo>
                <a:lnTo>
                  <a:pt x="19721" y="7994"/>
                </a:lnTo>
                <a:lnTo>
                  <a:pt x="19675" y="7996"/>
                </a:lnTo>
                <a:lnTo>
                  <a:pt x="19619" y="8005"/>
                </a:lnTo>
                <a:lnTo>
                  <a:pt x="19541" y="8036"/>
                </a:lnTo>
                <a:lnTo>
                  <a:pt x="19491" y="8050"/>
                </a:lnTo>
                <a:lnTo>
                  <a:pt x="19315" y="8066"/>
                </a:lnTo>
                <a:lnTo>
                  <a:pt x="19186" y="8104"/>
                </a:lnTo>
                <a:lnTo>
                  <a:pt x="19134" y="8130"/>
                </a:lnTo>
                <a:lnTo>
                  <a:pt x="19112" y="8153"/>
                </a:lnTo>
                <a:lnTo>
                  <a:pt x="19117" y="8177"/>
                </a:lnTo>
                <a:lnTo>
                  <a:pt x="19115" y="8204"/>
                </a:lnTo>
                <a:lnTo>
                  <a:pt x="19068" y="8273"/>
                </a:lnTo>
                <a:lnTo>
                  <a:pt x="19053" y="8303"/>
                </a:lnTo>
                <a:lnTo>
                  <a:pt x="19049" y="8334"/>
                </a:lnTo>
                <a:lnTo>
                  <a:pt x="19048" y="8365"/>
                </a:lnTo>
                <a:lnTo>
                  <a:pt x="19055" y="8392"/>
                </a:lnTo>
                <a:lnTo>
                  <a:pt x="19074" y="8446"/>
                </a:lnTo>
                <a:lnTo>
                  <a:pt x="19081" y="8479"/>
                </a:lnTo>
                <a:lnTo>
                  <a:pt x="19084" y="8524"/>
                </a:lnTo>
                <a:lnTo>
                  <a:pt x="19072" y="8544"/>
                </a:lnTo>
                <a:lnTo>
                  <a:pt x="19053" y="8544"/>
                </a:lnTo>
                <a:lnTo>
                  <a:pt x="19038" y="8531"/>
                </a:lnTo>
                <a:lnTo>
                  <a:pt x="19019" y="8526"/>
                </a:lnTo>
                <a:lnTo>
                  <a:pt x="18991" y="8531"/>
                </a:lnTo>
                <a:lnTo>
                  <a:pt x="18951" y="8546"/>
                </a:lnTo>
                <a:lnTo>
                  <a:pt x="18908" y="8557"/>
                </a:lnTo>
                <a:lnTo>
                  <a:pt x="18860" y="8648"/>
                </a:lnTo>
                <a:lnTo>
                  <a:pt x="18961" y="8726"/>
                </a:lnTo>
                <a:lnTo>
                  <a:pt x="18991" y="8770"/>
                </a:lnTo>
                <a:lnTo>
                  <a:pt x="18995" y="8792"/>
                </a:lnTo>
                <a:lnTo>
                  <a:pt x="18995" y="8851"/>
                </a:lnTo>
                <a:lnTo>
                  <a:pt x="18984" y="8908"/>
                </a:lnTo>
                <a:lnTo>
                  <a:pt x="18972" y="8945"/>
                </a:lnTo>
                <a:lnTo>
                  <a:pt x="18943" y="8999"/>
                </a:lnTo>
                <a:lnTo>
                  <a:pt x="18823" y="9150"/>
                </a:lnTo>
                <a:lnTo>
                  <a:pt x="18789" y="9216"/>
                </a:lnTo>
                <a:lnTo>
                  <a:pt x="18785" y="9260"/>
                </a:lnTo>
                <a:lnTo>
                  <a:pt x="18801" y="9305"/>
                </a:lnTo>
                <a:lnTo>
                  <a:pt x="18795" y="9330"/>
                </a:lnTo>
                <a:lnTo>
                  <a:pt x="18738" y="9387"/>
                </a:lnTo>
                <a:lnTo>
                  <a:pt x="18714" y="9404"/>
                </a:lnTo>
                <a:lnTo>
                  <a:pt x="18687" y="9417"/>
                </a:lnTo>
                <a:lnTo>
                  <a:pt x="18656" y="9428"/>
                </a:lnTo>
                <a:lnTo>
                  <a:pt x="18618" y="9453"/>
                </a:lnTo>
                <a:lnTo>
                  <a:pt x="18575" y="9491"/>
                </a:lnTo>
                <a:lnTo>
                  <a:pt x="18514" y="9575"/>
                </a:lnTo>
                <a:lnTo>
                  <a:pt x="18495" y="9623"/>
                </a:lnTo>
                <a:lnTo>
                  <a:pt x="18487" y="9672"/>
                </a:lnTo>
                <a:lnTo>
                  <a:pt x="18490" y="9720"/>
                </a:lnTo>
                <a:lnTo>
                  <a:pt x="18483" y="9801"/>
                </a:lnTo>
                <a:lnTo>
                  <a:pt x="18499" y="9863"/>
                </a:lnTo>
                <a:lnTo>
                  <a:pt x="18526" y="9893"/>
                </a:lnTo>
                <a:lnTo>
                  <a:pt x="18564" y="9900"/>
                </a:lnTo>
                <a:lnTo>
                  <a:pt x="18631" y="9883"/>
                </a:lnTo>
                <a:lnTo>
                  <a:pt x="18662" y="9870"/>
                </a:lnTo>
                <a:lnTo>
                  <a:pt x="18693" y="9862"/>
                </a:lnTo>
                <a:lnTo>
                  <a:pt x="18727" y="9859"/>
                </a:lnTo>
                <a:lnTo>
                  <a:pt x="18764" y="9866"/>
                </a:lnTo>
                <a:lnTo>
                  <a:pt x="18905" y="9930"/>
                </a:lnTo>
                <a:lnTo>
                  <a:pt x="18977" y="9950"/>
                </a:lnTo>
                <a:lnTo>
                  <a:pt x="19059" y="9959"/>
                </a:lnTo>
                <a:lnTo>
                  <a:pt x="19097" y="9956"/>
                </a:lnTo>
                <a:lnTo>
                  <a:pt x="19130" y="9947"/>
                </a:lnTo>
                <a:lnTo>
                  <a:pt x="19154" y="9929"/>
                </a:lnTo>
                <a:lnTo>
                  <a:pt x="19180" y="9880"/>
                </a:lnTo>
                <a:lnTo>
                  <a:pt x="19209" y="9839"/>
                </a:lnTo>
                <a:lnTo>
                  <a:pt x="19205" y="9817"/>
                </a:lnTo>
                <a:lnTo>
                  <a:pt x="19183" y="9794"/>
                </a:lnTo>
                <a:lnTo>
                  <a:pt x="19113" y="9737"/>
                </a:lnTo>
                <a:lnTo>
                  <a:pt x="19094" y="9711"/>
                </a:lnTo>
                <a:lnTo>
                  <a:pt x="19089" y="9686"/>
                </a:lnTo>
                <a:lnTo>
                  <a:pt x="19093" y="9659"/>
                </a:lnTo>
                <a:lnTo>
                  <a:pt x="19105" y="9636"/>
                </a:lnTo>
                <a:lnTo>
                  <a:pt x="19126" y="9617"/>
                </a:lnTo>
                <a:lnTo>
                  <a:pt x="19157" y="9606"/>
                </a:lnTo>
                <a:lnTo>
                  <a:pt x="19300" y="9581"/>
                </a:lnTo>
                <a:lnTo>
                  <a:pt x="19363" y="9559"/>
                </a:lnTo>
                <a:lnTo>
                  <a:pt x="19474" y="9505"/>
                </a:lnTo>
                <a:lnTo>
                  <a:pt x="19535" y="9488"/>
                </a:lnTo>
                <a:lnTo>
                  <a:pt x="19593" y="9485"/>
                </a:lnTo>
                <a:lnTo>
                  <a:pt x="19630" y="9488"/>
                </a:lnTo>
                <a:lnTo>
                  <a:pt x="19777" y="9523"/>
                </a:lnTo>
                <a:lnTo>
                  <a:pt x="19930" y="9535"/>
                </a:lnTo>
                <a:lnTo>
                  <a:pt x="20013" y="9552"/>
                </a:lnTo>
                <a:lnTo>
                  <a:pt x="20055" y="9569"/>
                </a:lnTo>
                <a:lnTo>
                  <a:pt x="20086" y="9587"/>
                </a:lnTo>
                <a:lnTo>
                  <a:pt x="20107" y="9615"/>
                </a:lnTo>
                <a:lnTo>
                  <a:pt x="20203" y="9786"/>
                </a:lnTo>
                <a:lnTo>
                  <a:pt x="20223" y="10008"/>
                </a:lnTo>
                <a:lnTo>
                  <a:pt x="20208" y="10031"/>
                </a:lnTo>
                <a:lnTo>
                  <a:pt x="20192" y="10048"/>
                </a:lnTo>
                <a:lnTo>
                  <a:pt x="20169" y="10034"/>
                </a:lnTo>
                <a:lnTo>
                  <a:pt x="20127" y="10037"/>
                </a:lnTo>
                <a:lnTo>
                  <a:pt x="20070" y="10057"/>
                </a:lnTo>
                <a:lnTo>
                  <a:pt x="19980" y="10127"/>
                </a:lnTo>
                <a:lnTo>
                  <a:pt x="19959" y="10166"/>
                </a:lnTo>
                <a:lnTo>
                  <a:pt x="19957" y="10197"/>
                </a:lnTo>
                <a:lnTo>
                  <a:pt x="19975" y="10214"/>
                </a:lnTo>
                <a:lnTo>
                  <a:pt x="19985" y="10240"/>
                </a:lnTo>
                <a:lnTo>
                  <a:pt x="19989" y="10275"/>
                </a:lnTo>
                <a:lnTo>
                  <a:pt x="19976" y="10447"/>
                </a:lnTo>
                <a:lnTo>
                  <a:pt x="19978" y="10478"/>
                </a:lnTo>
                <a:lnTo>
                  <a:pt x="19980" y="10505"/>
                </a:lnTo>
                <a:lnTo>
                  <a:pt x="19987" y="10531"/>
                </a:lnTo>
                <a:lnTo>
                  <a:pt x="19995" y="10553"/>
                </a:lnTo>
                <a:lnTo>
                  <a:pt x="20055" y="10654"/>
                </a:lnTo>
                <a:lnTo>
                  <a:pt x="20047" y="10702"/>
                </a:lnTo>
                <a:lnTo>
                  <a:pt x="19972" y="10866"/>
                </a:lnTo>
                <a:lnTo>
                  <a:pt x="19955" y="10923"/>
                </a:lnTo>
                <a:lnTo>
                  <a:pt x="19947" y="10966"/>
                </a:lnTo>
                <a:lnTo>
                  <a:pt x="19949" y="10988"/>
                </a:lnTo>
                <a:lnTo>
                  <a:pt x="19972" y="11013"/>
                </a:lnTo>
                <a:lnTo>
                  <a:pt x="20039" y="11017"/>
                </a:lnTo>
                <a:lnTo>
                  <a:pt x="19986" y="11122"/>
                </a:lnTo>
                <a:lnTo>
                  <a:pt x="19975" y="11150"/>
                </a:lnTo>
                <a:lnTo>
                  <a:pt x="19960" y="11183"/>
                </a:lnTo>
                <a:lnTo>
                  <a:pt x="19947" y="11203"/>
                </a:lnTo>
                <a:lnTo>
                  <a:pt x="19759" y="11419"/>
                </a:lnTo>
                <a:lnTo>
                  <a:pt x="19668" y="11549"/>
                </a:lnTo>
                <a:lnTo>
                  <a:pt x="19564" y="11667"/>
                </a:lnTo>
                <a:lnTo>
                  <a:pt x="19388" y="11773"/>
                </a:lnTo>
                <a:lnTo>
                  <a:pt x="18839" y="11998"/>
                </a:lnTo>
                <a:lnTo>
                  <a:pt x="18318" y="12139"/>
                </a:lnTo>
                <a:lnTo>
                  <a:pt x="18217" y="12149"/>
                </a:lnTo>
                <a:lnTo>
                  <a:pt x="18142" y="12147"/>
                </a:lnTo>
                <a:lnTo>
                  <a:pt x="18108" y="12142"/>
                </a:lnTo>
                <a:lnTo>
                  <a:pt x="18051" y="12123"/>
                </a:lnTo>
                <a:lnTo>
                  <a:pt x="17972" y="12078"/>
                </a:lnTo>
                <a:lnTo>
                  <a:pt x="17928" y="12043"/>
                </a:lnTo>
                <a:lnTo>
                  <a:pt x="17861" y="11971"/>
                </a:lnTo>
                <a:lnTo>
                  <a:pt x="17840" y="11956"/>
                </a:lnTo>
                <a:lnTo>
                  <a:pt x="17817" y="11946"/>
                </a:lnTo>
                <a:lnTo>
                  <a:pt x="17794" y="11943"/>
                </a:lnTo>
                <a:lnTo>
                  <a:pt x="17767" y="11948"/>
                </a:lnTo>
                <a:lnTo>
                  <a:pt x="17664" y="11982"/>
                </a:lnTo>
                <a:lnTo>
                  <a:pt x="17617" y="11993"/>
                </a:lnTo>
                <a:lnTo>
                  <a:pt x="17509" y="12110"/>
                </a:lnTo>
                <a:lnTo>
                  <a:pt x="17300" y="12634"/>
                </a:lnTo>
                <a:lnTo>
                  <a:pt x="17330" y="12767"/>
                </a:lnTo>
                <a:lnTo>
                  <a:pt x="17336" y="12815"/>
                </a:lnTo>
                <a:lnTo>
                  <a:pt x="17344" y="12858"/>
                </a:lnTo>
                <a:lnTo>
                  <a:pt x="17354" y="12938"/>
                </a:lnTo>
                <a:lnTo>
                  <a:pt x="17350" y="13029"/>
                </a:lnTo>
                <a:lnTo>
                  <a:pt x="17316" y="13069"/>
                </a:lnTo>
                <a:lnTo>
                  <a:pt x="17260" y="13105"/>
                </a:lnTo>
                <a:lnTo>
                  <a:pt x="17114" y="13173"/>
                </a:lnTo>
                <a:lnTo>
                  <a:pt x="16962" y="13221"/>
                </a:lnTo>
                <a:lnTo>
                  <a:pt x="16869" y="13237"/>
                </a:lnTo>
                <a:lnTo>
                  <a:pt x="16751" y="13277"/>
                </a:lnTo>
                <a:lnTo>
                  <a:pt x="16691" y="13319"/>
                </a:lnTo>
                <a:lnTo>
                  <a:pt x="16620" y="13385"/>
                </a:lnTo>
                <a:lnTo>
                  <a:pt x="16557" y="13516"/>
                </a:lnTo>
                <a:lnTo>
                  <a:pt x="16553" y="13583"/>
                </a:lnTo>
                <a:lnTo>
                  <a:pt x="16571" y="13630"/>
                </a:lnTo>
                <a:lnTo>
                  <a:pt x="16617" y="13668"/>
                </a:lnTo>
                <a:lnTo>
                  <a:pt x="16602" y="13691"/>
                </a:lnTo>
                <a:lnTo>
                  <a:pt x="16583" y="13706"/>
                </a:lnTo>
                <a:lnTo>
                  <a:pt x="16314" y="13763"/>
                </a:lnTo>
                <a:lnTo>
                  <a:pt x="16152" y="13803"/>
                </a:lnTo>
                <a:lnTo>
                  <a:pt x="16027" y="13804"/>
                </a:lnTo>
                <a:lnTo>
                  <a:pt x="15985" y="13798"/>
                </a:lnTo>
                <a:lnTo>
                  <a:pt x="15960" y="13789"/>
                </a:lnTo>
                <a:lnTo>
                  <a:pt x="15936" y="13771"/>
                </a:lnTo>
                <a:lnTo>
                  <a:pt x="15922" y="13764"/>
                </a:lnTo>
                <a:lnTo>
                  <a:pt x="15904" y="13757"/>
                </a:lnTo>
                <a:lnTo>
                  <a:pt x="15874" y="13756"/>
                </a:lnTo>
                <a:lnTo>
                  <a:pt x="15835" y="13758"/>
                </a:lnTo>
                <a:lnTo>
                  <a:pt x="15696" y="13789"/>
                </a:lnTo>
                <a:lnTo>
                  <a:pt x="15674" y="13787"/>
                </a:lnTo>
                <a:lnTo>
                  <a:pt x="15655" y="13779"/>
                </a:lnTo>
                <a:lnTo>
                  <a:pt x="15637" y="13765"/>
                </a:lnTo>
                <a:lnTo>
                  <a:pt x="15596" y="13720"/>
                </a:lnTo>
                <a:lnTo>
                  <a:pt x="15570" y="13700"/>
                </a:lnTo>
                <a:lnTo>
                  <a:pt x="15548" y="13690"/>
                </a:lnTo>
                <a:lnTo>
                  <a:pt x="15530" y="13685"/>
                </a:lnTo>
                <a:lnTo>
                  <a:pt x="15510" y="13687"/>
                </a:lnTo>
                <a:lnTo>
                  <a:pt x="15430" y="13719"/>
                </a:lnTo>
                <a:lnTo>
                  <a:pt x="15398" y="13720"/>
                </a:lnTo>
                <a:lnTo>
                  <a:pt x="15343" y="13711"/>
                </a:lnTo>
                <a:lnTo>
                  <a:pt x="15266" y="13688"/>
                </a:lnTo>
                <a:lnTo>
                  <a:pt x="15238" y="13695"/>
                </a:lnTo>
                <a:lnTo>
                  <a:pt x="15223" y="13717"/>
                </a:lnTo>
                <a:lnTo>
                  <a:pt x="15215" y="13778"/>
                </a:lnTo>
                <a:lnTo>
                  <a:pt x="15244" y="13967"/>
                </a:lnTo>
                <a:lnTo>
                  <a:pt x="15233" y="14008"/>
                </a:lnTo>
                <a:lnTo>
                  <a:pt x="15171" y="14138"/>
                </a:lnTo>
                <a:lnTo>
                  <a:pt x="15158" y="14183"/>
                </a:lnTo>
                <a:lnTo>
                  <a:pt x="15152" y="14212"/>
                </a:lnTo>
                <a:lnTo>
                  <a:pt x="15155" y="14234"/>
                </a:lnTo>
                <a:lnTo>
                  <a:pt x="15161" y="14253"/>
                </a:lnTo>
                <a:lnTo>
                  <a:pt x="15170" y="14266"/>
                </a:lnTo>
                <a:lnTo>
                  <a:pt x="15183" y="14274"/>
                </a:lnTo>
                <a:lnTo>
                  <a:pt x="15207" y="14282"/>
                </a:lnTo>
                <a:lnTo>
                  <a:pt x="15361" y="14295"/>
                </a:lnTo>
                <a:lnTo>
                  <a:pt x="15391" y="14303"/>
                </a:lnTo>
                <a:lnTo>
                  <a:pt x="15410" y="14317"/>
                </a:lnTo>
                <a:lnTo>
                  <a:pt x="15421" y="14330"/>
                </a:lnTo>
                <a:lnTo>
                  <a:pt x="15423" y="14347"/>
                </a:lnTo>
                <a:lnTo>
                  <a:pt x="15407" y="14379"/>
                </a:lnTo>
                <a:lnTo>
                  <a:pt x="15300" y="14522"/>
                </a:lnTo>
                <a:lnTo>
                  <a:pt x="15272" y="14575"/>
                </a:lnTo>
                <a:lnTo>
                  <a:pt x="15260" y="14623"/>
                </a:lnTo>
                <a:lnTo>
                  <a:pt x="15266" y="14654"/>
                </a:lnTo>
                <a:lnTo>
                  <a:pt x="15316" y="14827"/>
                </a:lnTo>
                <a:lnTo>
                  <a:pt x="15293" y="14859"/>
                </a:lnTo>
                <a:lnTo>
                  <a:pt x="15227" y="14904"/>
                </a:lnTo>
                <a:lnTo>
                  <a:pt x="14694" y="15062"/>
                </a:lnTo>
                <a:lnTo>
                  <a:pt x="14558" y="15077"/>
                </a:lnTo>
                <a:lnTo>
                  <a:pt x="14351" y="15053"/>
                </a:lnTo>
                <a:lnTo>
                  <a:pt x="14291" y="15004"/>
                </a:lnTo>
                <a:lnTo>
                  <a:pt x="14231" y="14944"/>
                </a:lnTo>
                <a:lnTo>
                  <a:pt x="14216" y="14921"/>
                </a:lnTo>
                <a:lnTo>
                  <a:pt x="14181" y="14841"/>
                </a:lnTo>
                <a:lnTo>
                  <a:pt x="14165" y="14819"/>
                </a:lnTo>
                <a:lnTo>
                  <a:pt x="14151" y="14802"/>
                </a:lnTo>
                <a:lnTo>
                  <a:pt x="14094" y="14761"/>
                </a:lnTo>
                <a:lnTo>
                  <a:pt x="14010" y="14722"/>
                </a:lnTo>
                <a:lnTo>
                  <a:pt x="13669" y="14608"/>
                </a:lnTo>
                <a:lnTo>
                  <a:pt x="13623" y="14606"/>
                </a:lnTo>
                <a:lnTo>
                  <a:pt x="13510" y="14615"/>
                </a:lnTo>
                <a:lnTo>
                  <a:pt x="13469" y="14611"/>
                </a:lnTo>
                <a:lnTo>
                  <a:pt x="13407" y="14594"/>
                </a:lnTo>
                <a:lnTo>
                  <a:pt x="13378" y="14588"/>
                </a:lnTo>
                <a:lnTo>
                  <a:pt x="12987" y="14581"/>
                </a:lnTo>
                <a:lnTo>
                  <a:pt x="12892" y="14562"/>
                </a:lnTo>
                <a:lnTo>
                  <a:pt x="12845" y="14561"/>
                </a:lnTo>
                <a:lnTo>
                  <a:pt x="12788" y="14566"/>
                </a:lnTo>
                <a:lnTo>
                  <a:pt x="12518" y="14620"/>
                </a:lnTo>
                <a:lnTo>
                  <a:pt x="12479" y="14635"/>
                </a:lnTo>
                <a:lnTo>
                  <a:pt x="12460" y="14652"/>
                </a:lnTo>
                <a:lnTo>
                  <a:pt x="12451" y="14693"/>
                </a:lnTo>
                <a:lnTo>
                  <a:pt x="12455" y="14741"/>
                </a:lnTo>
                <a:lnTo>
                  <a:pt x="12452" y="14762"/>
                </a:lnTo>
                <a:lnTo>
                  <a:pt x="12432" y="14793"/>
                </a:lnTo>
                <a:lnTo>
                  <a:pt x="12279" y="14918"/>
                </a:lnTo>
                <a:lnTo>
                  <a:pt x="12151" y="14983"/>
                </a:lnTo>
                <a:lnTo>
                  <a:pt x="12091" y="15004"/>
                </a:lnTo>
                <a:lnTo>
                  <a:pt x="12064" y="15004"/>
                </a:lnTo>
                <a:lnTo>
                  <a:pt x="12067" y="14988"/>
                </a:lnTo>
                <a:lnTo>
                  <a:pt x="12082" y="14963"/>
                </a:lnTo>
                <a:lnTo>
                  <a:pt x="12135" y="14905"/>
                </a:lnTo>
                <a:lnTo>
                  <a:pt x="12145" y="14888"/>
                </a:lnTo>
                <a:lnTo>
                  <a:pt x="12140" y="14875"/>
                </a:lnTo>
                <a:lnTo>
                  <a:pt x="12120" y="14865"/>
                </a:lnTo>
                <a:lnTo>
                  <a:pt x="12002" y="14839"/>
                </a:lnTo>
                <a:lnTo>
                  <a:pt x="11954" y="14817"/>
                </a:lnTo>
                <a:lnTo>
                  <a:pt x="11844" y="14755"/>
                </a:lnTo>
                <a:lnTo>
                  <a:pt x="11807" y="14741"/>
                </a:lnTo>
                <a:lnTo>
                  <a:pt x="11780" y="14737"/>
                </a:lnTo>
                <a:lnTo>
                  <a:pt x="11754" y="14736"/>
                </a:lnTo>
                <a:lnTo>
                  <a:pt x="11728" y="14740"/>
                </a:lnTo>
                <a:lnTo>
                  <a:pt x="11285" y="14886"/>
                </a:lnTo>
                <a:lnTo>
                  <a:pt x="10995" y="14933"/>
                </a:lnTo>
                <a:lnTo>
                  <a:pt x="10949" y="14947"/>
                </a:lnTo>
                <a:lnTo>
                  <a:pt x="10908" y="14973"/>
                </a:lnTo>
                <a:lnTo>
                  <a:pt x="10888" y="14990"/>
                </a:lnTo>
                <a:lnTo>
                  <a:pt x="10871" y="15011"/>
                </a:lnTo>
                <a:lnTo>
                  <a:pt x="10859" y="15044"/>
                </a:lnTo>
                <a:lnTo>
                  <a:pt x="10852" y="15088"/>
                </a:lnTo>
                <a:lnTo>
                  <a:pt x="10851" y="15225"/>
                </a:lnTo>
                <a:lnTo>
                  <a:pt x="10846" y="15263"/>
                </a:lnTo>
                <a:lnTo>
                  <a:pt x="10833" y="15300"/>
                </a:lnTo>
                <a:lnTo>
                  <a:pt x="10808" y="15319"/>
                </a:lnTo>
                <a:lnTo>
                  <a:pt x="10776" y="15329"/>
                </a:lnTo>
                <a:lnTo>
                  <a:pt x="10738" y="15331"/>
                </a:lnTo>
                <a:lnTo>
                  <a:pt x="10701" y="15325"/>
                </a:lnTo>
                <a:lnTo>
                  <a:pt x="10676" y="15336"/>
                </a:lnTo>
                <a:lnTo>
                  <a:pt x="10595" y="15407"/>
                </a:lnTo>
                <a:lnTo>
                  <a:pt x="10576" y="15428"/>
                </a:lnTo>
                <a:lnTo>
                  <a:pt x="10636" y="15455"/>
                </a:lnTo>
                <a:lnTo>
                  <a:pt x="10714" y="15495"/>
                </a:lnTo>
                <a:lnTo>
                  <a:pt x="10758" y="15502"/>
                </a:lnTo>
                <a:lnTo>
                  <a:pt x="10798" y="15470"/>
                </a:lnTo>
                <a:lnTo>
                  <a:pt x="10883" y="15459"/>
                </a:lnTo>
                <a:lnTo>
                  <a:pt x="10969" y="15470"/>
                </a:lnTo>
                <a:lnTo>
                  <a:pt x="11009" y="15502"/>
                </a:lnTo>
                <a:lnTo>
                  <a:pt x="11017" y="15519"/>
                </a:lnTo>
                <a:lnTo>
                  <a:pt x="11063" y="15725"/>
                </a:lnTo>
                <a:lnTo>
                  <a:pt x="11147" y="15816"/>
                </a:lnTo>
                <a:lnTo>
                  <a:pt x="11137" y="15924"/>
                </a:lnTo>
                <a:lnTo>
                  <a:pt x="11143" y="15940"/>
                </a:lnTo>
                <a:lnTo>
                  <a:pt x="11178" y="15997"/>
                </a:lnTo>
                <a:lnTo>
                  <a:pt x="11240" y="16082"/>
                </a:lnTo>
                <a:lnTo>
                  <a:pt x="11247" y="16101"/>
                </a:lnTo>
                <a:lnTo>
                  <a:pt x="11228" y="16106"/>
                </a:lnTo>
                <a:lnTo>
                  <a:pt x="11213" y="16115"/>
                </a:lnTo>
                <a:lnTo>
                  <a:pt x="11028" y="16065"/>
                </a:lnTo>
                <a:lnTo>
                  <a:pt x="11010" y="16764"/>
                </a:lnTo>
                <a:lnTo>
                  <a:pt x="11016" y="16802"/>
                </a:lnTo>
                <a:lnTo>
                  <a:pt x="11131" y="17038"/>
                </a:lnTo>
                <a:lnTo>
                  <a:pt x="11213" y="17192"/>
                </a:lnTo>
                <a:lnTo>
                  <a:pt x="11324" y="17439"/>
                </a:lnTo>
                <a:lnTo>
                  <a:pt x="11352" y="17468"/>
                </a:lnTo>
                <a:lnTo>
                  <a:pt x="11375" y="17505"/>
                </a:lnTo>
                <a:lnTo>
                  <a:pt x="11386" y="17518"/>
                </a:lnTo>
                <a:lnTo>
                  <a:pt x="11397" y="17526"/>
                </a:lnTo>
                <a:lnTo>
                  <a:pt x="11416" y="17529"/>
                </a:lnTo>
                <a:lnTo>
                  <a:pt x="11425" y="17526"/>
                </a:lnTo>
                <a:lnTo>
                  <a:pt x="11439" y="17517"/>
                </a:lnTo>
                <a:lnTo>
                  <a:pt x="11454" y="17496"/>
                </a:lnTo>
                <a:lnTo>
                  <a:pt x="11509" y="17428"/>
                </a:lnTo>
                <a:lnTo>
                  <a:pt x="11534" y="17407"/>
                </a:lnTo>
                <a:lnTo>
                  <a:pt x="11553" y="17399"/>
                </a:lnTo>
                <a:lnTo>
                  <a:pt x="11567" y="17400"/>
                </a:lnTo>
                <a:lnTo>
                  <a:pt x="11582" y="17406"/>
                </a:lnTo>
                <a:lnTo>
                  <a:pt x="11593" y="17418"/>
                </a:lnTo>
                <a:lnTo>
                  <a:pt x="11597" y="17440"/>
                </a:lnTo>
                <a:lnTo>
                  <a:pt x="11594" y="17478"/>
                </a:lnTo>
                <a:lnTo>
                  <a:pt x="11574" y="17551"/>
                </a:lnTo>
                <a:lnTo>
                  <a:pt x="11570" y="17611"/>
                </a:lnTo>
                <a:lnTo>
                  <a:pt x="11578" y="17673"/>
                </a:lnTo>
                <a:lnTo>
                  <a:pt x="11621" y="17767"/>
                </a:lnTo>
                <a:lnTo>
                  <a:pt x="11652" y="17812"/>
                </a:lnTo>
                <a:lnTo>
                  <a:pt x="11691" y="17849"/>
                </a:lnTo>
                <a:lnTo>
                  <a:pt x="11735" y="17867"/>
                </a:lnTo>
                <a:lnTo>
                  <a:pt x="11771" y="17873"/>
                </a:lnTo>
                <a:lnTo>
                  <a:pt x="11815" y="17868"/>
                </a:lnTo>
                <a:lnTo>
                  <a:pt x="11852" y="17857"/>
                </a:lnTo>
                <a:lnTo>
                  <a:pt x="11891" y="17851"/>
                </a:lnTo>
                <a:lnTo>
                  <a:pt x="11924" y="17850"/>
                </a:lnTo>
                <a:lnTo>
                  <a:pt x="11947" y="17857"/>
                </a:lnTo>
                <a:lnTo>
                  <a:pt x="11974" y="17871"/>
                </a:lnTo>
                <a:lnTo>
                  <a:pt x="12004" y="17901"/>
                </a:lnTo>
                <a:lnTo>
                  <a:pt x="12018" y="17934"/>
                </a:lnTo>
                <a:lnTo>
                  <a:pt x="12014" y="17968"/>
                </a:lnTo>
                <a:lnTo>
                  <a:pt x="11973" y="18025"/>
                </a:lnTo>
                <a:lnTo>
                  <a:pt x="11853" y="18136"/>
                </a:lnTo>
                <a:lnTo>
                  <a:pt x="11831" y="18173"/>
                </a:lnTo>
                <a:lnTo>
                  <a:pt x="11830" y="18212"/>
                </a:lnTo>
                <a:lnTo>
                  <a:pt x="11860" y="18249"/>
                </a:lnTo>
                <a:lnTo>
                  <a:pt x="11931" y="18279"/>
                </a:lnTo>
                <a:lnTo>
                  <a:pt x="12068" y="18321"/>
                </a:lnTo>
                <a:lnTo>
                  <a:pt x="12089" y="18346"/>
                </a:lnTo>
                <a:lnTo>
                  <a:pt x="12085" y="18380"/>
                </a:lnTo>
                <a:lnTo>
                  <a:pt x="11969" y="18550"/>
                </a:lnTo>
                <a:lnTo>
                  <a:pt x="11947" y="18592"/>
                </a:lnTo>
                <a:lnTo>
                  <a:pt x="11937" y="18630"/>
                </a:lnTo>
                <a:lnTo>
                  <a:pt x="11936" y="18673"/>
                </a:lnTo>
                <a:lnTo>
                  <a:pt x="11952" y="18722"/>
                </a:lnTo>
                <a:lnTo>
                  <a:pt x="11966" y="18751"/>
                </a:lnTo>
                <a:lnTo>
                  <a:pt x="11966" y="18774"/>
                </a:lnTo>
                <a:lnTo>
                  <a:pt x="11951" y="18793"/>
                </a:lnTo>
                <a:lnTo>
                  <a:pt x="11901" y="18830"/>
                </a:lnTo>
                <a:lnTo>
                  <a:pt x="11860" y="18850"/>
                </a:lnTo>
                <a:lnTo>
                  <a:pt x="11823" y="18862"/>
                </a:lnTo>
                <a:lnTo>
                  <a:pt x="11791" y="18866"/>
                </a:lnTo>
                <a:lnTo>
                  <a:pt x="11725" y="18867"/>
                </a:lnTo>
                <a:lnTo>
                  <a:pt x="11691" y="18870"/>
                </a:lnTo>
                <a:lnTo>
                  <a:pt x="11654" y="18882"/>
                </a:lnTo>
                <a:lnTo>
                  <a:pt x="11649" y="18931"/>
                </a:lnTo>
                <a:lnTo>
                  <a:pt x="11661" y="19009"/>
                </a:lnTo>
                <a:lnTo>
                  <a:pt x="11748" y="19264"/>
                </a:lnTo>
                <a:lnTo>
                  <a:pt x="11758" y="19320"/>
                </a:lnTo>
                <a:lnTo>
                  <a:pt x="11732" y="19362"/>
                </a:lnTo>
                <a:lnTo>
                  <a:pt x="11711" y="19382"/>
                </a:lnTo>
                <a:lnTo>
                  <a:pt x="11685" y="19401"/>
                </a:lnTo>
                <a:lnTo>
                  <a:pt x="11654" y="19415"/>
                </a:lnTo>
                <a:lnTo>
                  <a:pt x="11582" y="19458"/>
                </a:lnTo>
                <a:lnTo>
                  <a:pt x="11494" y="19522"/>
                </a:lnTo>
                <a:lnTo>
                  <a:pt x="11472" y="19545"/>
                </a:lnTo>
                <a:lnTo>
                  <a:pt x="11453" y="19558"/>
                </a:lnTo>
                <a:lnTo>
                  <a:pt x="11419" y="19592"/>
                </a:lnTo>
                <a:lnTo>
                  <a:pt x="11421" y="19628"/>
                </a:lnTo>
                <a:lnTo>
                  <a:pt x="11454" y="19663"/>
                </a:lnTo>
                <a:lnTo>
                  <a:pt x="11627" y="19777"/>
                </a:lnTo>
                <a:lnTo>
                  <a:pt x="11752" y="19927"/>
                </a:lnTo>
                <a:lnTo>
                  <a:pt x="11675" y="20019"/>
                </a:lnTo>
                <a:lnTo>
                  <a:pt x="11652" y="20023"/>
                </a:lnTo>
                <a:lnTo>
                  <a:pt x="11603" y="20018"/>
                </a:lnTo>
                <a:lnTo>
                  <a:pt x="11484" y="19939"/>
                </a:lnTo>
                <a:lnTo>
                  <a:pt x="11439" y="19954"/>
                </a:lnTo>
                <a:lnTo>
                  <a:pt x="11428" y="19974"/>
                </a:lnTo>
                <a:lnTo>
                  <a:pt x="11436" y="20005"/>
                </a:lnTo>
                <a:lnTo>
                  <a:pt x="11469" y="20043"/>
                </a:lnTo>
                <a:lnTo>
                  <a:pt x="11615" y="20154"/>
                </a:lnTo>
                <a:lnTo>
                  <a:pt x="11654" y="20195"/>
                </a:lnTo>
                <a:lnTo>
                  <a:pt x="11694" y="20260"/>
                </a:lnTo>
                <a:lnTo>
                  <a:pt x="11711" y="20283"/>
                </a:lnTo>
                <a:lnTo>
                  <a:pt x="11800" y="20374"/>
                </a:lnTo>
                <a:lnTo>
                  <a:pt x="11880" y="20480"/>
                </a:lnTo>
                <a:lnTo>
                  <a:pt x="11900" y="20526"/>
                </a:lnTo>
                <a:lnTo>
                  <a:pt x="11894" y="20554"/>
                </a:lnTo>
                <a:lnTo>
                  <a:pt x="11875" y="20558"/>
                </a:lnTo>
                <a:lnTo>
                  <a:pt x="11845" y="20562"/>
                </a:lnTo>
                <a:lnTo>
                  <a:pt x="11821" y="20559"/>
                </a:lnTo>
                <a:lnTo>
                  <a:pt x="11796" y="20550"/>
                </a:lnTo>
                <a:lnTo>
                  <a:pt x="11773" y="20534"/>
                </a:lnTo>
                <a:lnTo>
                  <a:pt x="11707" y="20473"/>
                </a:lnTo>
                <a:lnTo>
                  <a:pt x="11691" y="20461"/>
                </a:lnTo>
                <a:lnTo>
                  <a:pt x="11676" y="20457"/>
                </a:lnTo>
                <a:lnTo>
                  <a:pt x="11650" y="20453"/>
                </a:lnTo>
                <a:lnTo>
                  <a:pt x="11545" y="20462"/>
                </a:lnTo>
                <a:lnTo>
                  <a:pt x="11451" y="20453"/>
                </a:lnTo>
                <a:lnTo>
                  <a:pt x="11379" y="20457"/>
                </a:lnTo>
                <a:lnTo>
                  <a:pt x="11175" y="20594"/>
                </a:lnTo>
                <a:lnTo>
                  <a:pt x="11131" y="20604"/>
                </a:lnTo>
                <a:lnTo>
                  <a:pt x="11089" y="20618"/>
                </a:lnTo>
                <a:lnTo>
                  <a:pt x="10975" y="20604"/>
                </a:lnTo>
                <a:lnTo>
                  <a:pt x="10952" y="20598"/>
                </a:lnTo>
                <a:lnTo>
                  <a:pt x="10881" y="20590"/>
                </a:lnTo>
                <a:lnTo>
                  <a:pt x="10411" y="20596"/>
                </a:lnTo>
                <a:lnTo>
                  <a:pt x="10374" y="20605"/>
                </a:lnTo>
                <a:lnTo>
                  <a:pt x="10371" y="20613"/>
                </a:lnTo>
                <a:lnTo>
                  <a:pt x="10370" y="20623"/>
                </a:lnTo>
                <a:lnTo>
                  <a:pt x="10370" y="20627"/>
                </a:lnTo>
                <a:lnTo>
                  <a:pt x="10170" y="20778"/>
                </a:lnTo>
                <a:lnTo>
                  <a:pt x="10143" y="20803"/>
                </a:lnTo>
                <a:lnTo>
                  <a:pt x="10143" y="20816"/>
                </a:lnTo>
                <a:lnTo>
                  <a:pt x="10152" y="20831"/>
                </a:lnTo>
                <a:lnTo>
                  <a:pt x="10205" y="20878"/>
                </a:lnTo>
                <a:lnTo>
                  <a:pt x="10246" y="20925"/>
                </a:lnTo>
                <a:lnTo>
                  <a:pt x="10266" y="20957"/>
                </a:lnTo>
                <a:lnTo>
                  <a:pt x="10281" y="20986"/>
                </a:lnTo>
                <a:lnTo>
                  <a:pt x="10304" y="21050"/>
                </a:lnTo>
                <a:lnTo>
                  <a:pt x="10290" y="21079"/>
                </a:lnTo>
                <a:lnTo>
                  <a:pt x="10257" y="21123"/>
                </a:lnTo>
                <a:lnTo>
                  <a:pt x="10080" y="21203"/>
                </a:lnTo>
                <a:lnTo>
                  <a:pt x="10027" y="21213"/>
                </a:lnTo>
                <a:lnTo>
                  <a:pt x="9996" y="21207"/>
                </a:lnTo>
                <a:lnTo>
                  <a:pt x="9979" y="21191"/>
                </a:lnTo>
                <a:lnTo>
                  <a:pt x="9966" y="21143"/>
                </a:lnTo>
                <a:lnTo>
                  <a:pt x="9939" y="21124"/>
                </a:lnTo>
                <a:lnTo>
                  <a:pt x="9916" y="21130"/>
                </a:lnTo>
                <a:lnTo>
                  <a:pt x="9896" y="21146"/>
                </a:lnTo>
                <a:lnTo>
                  <a:pt x="9884" y="21171"/>
                </a:lnTo>
                <a:lnTo>
                  <a:pt x="9852" y="21282"/>
                </a:lnTo>
                <a:lnTo>
                  <a:pt x="9842" y="21308"/>
                </a:lnTo>
                <a:lnTo>
                  <a:pt x="9827" y="21330"/>
                </a:lnTo>
                <a:lnTo>
                  <a:pt x="9718" y="21431"/>
                </a:lnTo>
                <a:lnTo>
                  <a:pt x="9563" y="21549"/>
                </a:lnTo>
                <a:lnTo>
                  <a:pt x="9485" y="21589"/>
                </a:lnTo>
                <a:lnTo>
                  <a:pt x="9432" y="21600"/>
                </a:lnTo>
                <a:lnTo>
                  <a:pt x="9365" y="21572"/>
                </a:lnTo>
                <a:lnTo>
                  <a:pt x="9296" y="21572"/>
                </a:lnTo>
                <a:lnTo>
                  <a:pt x="9173" y="21545"/>
                </a:lnTo>
                <a:lnTo>
                  <a:pt x="9153" y="21537"/>
                </a:lnTo>
                <a:lnTo>
                  <a:pt x="9136" y="21526"/>
                </a:lnTo>
                <a:lnTo>
                  <a:pt x="9122" y="21504"/>
                </a:lnTo>
                <a:lnTo>
                  <a:pt x="9118" y="21477"/>
                </a:lnTo>
                <a:lnTo>
                  <a:pt x="9126" y="21405"/>
                </a:lnTo>
                <a:lnTo>
                  <a:pt x="9138" y="21357"/>
                </a:lnTo>
                <a:lnTo>
                  <a:pt x="9146" y="21346"/>
                </a:lnTo>
                <a:lnTo>
                  <a:pt x="9160" y="21334"/>
                </a:lnTo>
                <a:lnTo>
                  <a:pt x="9182" y="21323"/>
                </a:lnTo>
                <a:lnTo>
                  <a:pt x="9272" y="21291"/>
                </a:lnTo>
                <a:lnTo>
                  <a:pt x="9289" y="21279"/>
                </a:lnTo>
                <a:lnTo>
                  <a:pt x="9304" y="21258"/>
                </a:lnTo>
                <a:lnTo>
                  <a:pt x="9312" y="21234"/>
                </a:lnTo>
                <a:lnTo>
                  <a:pt x="9312" y="21208"/>
                </a:lnTo>
                <a:lnTo>
                  <a:pt x="9281" y="21062"/>
                </a:lnTo>
                <a:lnTo>
                  <a:pt x="9277" y="21023"/>
                </a:lnTo>
                <a:lnTo>
                  <a:pt x="9277" y="20984"/>
                </a:lnTo>
                <a:lnTo>
                  <a:pt x="9282" y="20953"/>
                </a:lnTo>
                <a:lnTo>
                  <a:pt x="9297" y="20925"/>
                </a:lnTo>
                <a:lnTo>
                  <a:pt x="9319" y="20899"/>
                </a:lnTo>
                <a:lnTo>
                  <a:pt x="9455" y="20786"/>
                </a:lnTo>
                <a:lnTo>
                  <a:pt x="9485" y="20773"/>
                </a:lnTo>
                <a:lnTo>
                  <a:pt x="9511" y="20773"/>
                </a:lnTo>
                <a:lnTo>
                  <a:pt x="9561" y="20821"/>
                </a:lnTo>
                <a:lnTo>
                  <a:pt x="9597" y="20847"/>
                </a:lnTo>
                <a:lnTo>
                  <a:pt x="9646" y="20869"/>
                </a:lnTo>
                <a:lnTo>
                  <a:pt x="9676" y="20869"/>
                </a:lnTo>
                <a:lnTo>
                  <a:pt x="9702" y="20860"/>
                </a:lnTo>
                <a:lnTo>
                  <a:pt x="9770" y="20799"/>
                </a:lnTo>
                <a:lnTo>
                  <a:pt x="9797" y="20764"/>
                </a:lnTo>
                <a:lnTo>
                  <a:pt x="9822" y="20724"/>
                </a:lnTo>
                <a:lnTo>
                  <a:pt x="9838" y="20690"/>
                </a:lnTo>
                <a:lnTo>
                  <a:pt x="9846" y="20662"/>
                </a:lnTo>
                <a:lnTo>
                  <a:pt x="9849" y="20639"/>
                </a:lnTo>
                <a:lnTo>
                  <a:pt x="9847" y="20626"/>
                </a:lnTo>
                <a:lnTo>
                  <a:pt x="9845" y="20618"/>
                </a:lnTo>
                <a:lnTo>
                  <a:pt x="9820" y="20573"/>
                </a:lnTo>
                <a:lnTo>
                  <a:pt x="9392" y="20608"/>
                </a:lnTo>
                <a:lnTo>
                  <a:pt x="9276" y="20604"/>
                </a:lnTo>
                <a:lnTo>
                  <a:pt x="9236" y="20585"/>
                </a:lnTo>
                <a:lnTo>
                  <a:pt x="9215" y="20567"/>
                </a:lnTo>
                <a:lnTo>
                  <a:pt x="9199" y="20548"/>
                </a:lnTo>
                <a:lnTo>
                  <a:pt x="9164" y="20469"/>
                </a:lnTo>
                <a:lnTo>
                  <a:pt x="9122" y="20424"/>
                </a:lnTo>
                <a:lnTo>
                  <a:pt x="9093" y="20411"/>
                </a:lnTo>
                <a:lnTo>
                  <a:pt x="9048" y="20410"/>
                </a:lnTo>
                <a:lnTo>
                  <a:pt x="8864" y="20424"/>
                </a:lnTo>
                <a:lnTo>
                  <a:pt x="8718" y="20408"/>
                </a:lnTo>
                <a:lnTo>
                  <a:pt x="8551" y="20350"/>
                </a:lnTo>
                <a:lnTo>
                  <a:pt x="8307" y="20239"/>
                </a:lnTo>
                <a:lnTo>
                  <a:pt x="8247" y="20199"/>
                </a:lnTo>
                <a:lnTo>
                  <a:pt x="8226" y="20182"/>
                </a:lnTo>
                <a:lnTo>
                  <a:pt x="8201" y="20154"/>
                </a:lnTo>
                <a:lnTo>
                  <a:pt x="8180" y="20127"/>
                </a:lnTo>
                <a:lnTo>
                  <a:pt x="8074" y="19940"/>
                </a:lnTo>
                <a:lnTo>
                  <a:pt x="8035" y="19842"/>
                </a:lnTo>
                <a:lnTo>
                  <a:pt x="8034" y="19829"/>
                </a:lnTo>
                <a:lnTo>
                  <a:pt x="8036" y="19820"/>
                </a:lnTo>
                <a:lnTo>
                  <a:pt x="8054" y="19793"/>
                </a:lnTo>
                <a:lnTo>
                  <a:pt x="8073" y="19770"/>
                </a:lnTo>
                <a:lnTo>
                  <a:pt x="8084" y="19752"/>
                </a:lnTo>
                <a:lnTo>
                  <a:pt x="8088" y="19718"/>
                </a:lnTo>
                <a:lnTo>
                  <a:pt x="8076" y="19672"/>
                </a:lnTo>
                <a:lnTo>
                  <a:pt x="7982" y="19580"/>
                </a:lnTo>
                <a:lnTo>
                  <a:pt x="7965" y="19557"/>
                </a:lnTo>
                <a:lnTo>
                  <a:pt x="7959" y="19494"/>
                </a:lnTo>
                <a:lnTo>
                  <a:pt x="7936" y="19483"/>
                </a:lnTo>
                <a:lnTo>
                  <a:pt x="7899" y="19482"/>
                </a:lnTo>
                <a:lnTo>
                  <a:pt x="7283" y="19591"/>
                </a:lnTo>
                <a:lnTo>
                  <a:pt x="7261" y="19600"/>
                </a:lnTo>
                <a:lnTo>
                  <a:pt x="7252" y="19613"/>
                </a:lnTo>
                <a:lnTo>
                  <a:pt x="7253" y="19639"/>
                </a:lnTo>
                <a:lnTo>
                  <a:pt x="7313" y="19830"/>
                </a:lnTo>
                <a:lnTo>
                  <a:pt x="7316" y="19848"/>
                </a:lnTo>
                <a:lnTo>
                  <a:pt x="7398" y="20063"/>
                </a:lnTo>
                <a:lnTo>
                  <a:pt x="7418" y="20134"/>
                </a:lnTo>
                <a:lnTo>
                  <a:pt x="7424" y="20165"/>
                </a:lnTo>
                <a:lnTo>
                  <a:pt x="7424" y="20190"/>
                </a:lnTo>
                <a:lnTo>
                  <a:pt x="7417" y="20209"/>
                </a:lnTo>
                <a:lnTo>
                  <a:pt x="7403" y="20230"/>
                </a:lnTo>
                <a:lnTo>
                  <a:pt x="7382" y="20248"/>
                </a:lnTo>
                <a:lnTo>
                  <a:pt x="7350" y="20264"/>
                </a:lnTo>
                <a:lnTo>
                  <a:pt x="7241" y="20290"/>
                </a:lnTo>
                <a:lnTo>
                  <a:pt x="7229" y="20299"/>
                </a:lnTo>
                <a:lnTo>
                  <a:pt x="7195" y="20314"/>
                </a:lnTo>
                <a:lnTo>
                  <a:pt x="7167" y="20331"/>
                </a:lnTo>
                <a:lnTo>
                  <a:pt x="6974" y="20375"/>
                </a:lnTo>
                <a:lnTo>
                  <a:pt x="6378" y="19943"/>
                </a:lnTo>
                <a:lnTo>
                  <a:pt x="6170" y="19827"/>
                </a:lnTo>
                <a:lnTo>
                  <a:pt x="6061" y="19801"/>
                </a:lnTo>
                <a:lnTo>
                  <a:pt x="6025" y="19798"/>
                </a:lnTo>
                <a:lnTo>
                  <a:pt x="5952" y="19803"/>
                </a:lnTo>
                <a:lnTo>
                  <a:pt x="5664" y="19886"/>
                </a:lnTo>
                <a:lnTo>
                  <a:pt x="5516" y="19596"/>
                </a:lnTo>
                <a:lnTo>
                  <a:pt x="5301" y="19308"/>
                </a:lnTo>
                <a:lnTo>
                  <a:pt x="5170" y="19089"/>
                </a:lnTo>
                <a:lnTo>
                  <a:pt x="5185" y="18840"/>
                </a:lnTo>
                <a:lnTo>
                  <a:pt x="5334" y="18657"/>
                </a:lnTo>
                <a:lnTo>
                  <a:pt x="5573" y="18544"/>
                </a:lnTo>
                <a:lnTo>
                  <a:pt x="5859" y="18506"/>
                </a:lnTo>
                <a:lnTo>
                  <a:pt x="6050" y="18343"/>
                </a:lnTo>
                <a:lnTo>
                  <a:pt x="6164" y="18215"/>
                </a:lnTo>
                <a:lnTo>
                  <a:pt x="6188" y="18120"/>
                </a:lnTo>
                <a:lnTo>
                  <a:pt x="6065" y="18087"/>
                </a:lnTo>
                <a:lnTo>
                  <a:pt x="5886" y="18115"/>
                </a:lnTo>
                <a:lnTo>
                  <a:pt x="5725" y="18122"/>
                </a:lnTo>
                <a:lnTo>
                  <a:pt x="5655" y="18024"/>
                </a:lnTo>
                <a:lnTo>
                  <a:pt x="5637" y="17958"/>
                </a:lnTo>
                <a:lnTo>
                  <a:pt x="5592" y="17884"/>
                </a:lnTo>
                <a:lnTo>
                  <a:pt x="5427" y="17670"/>
                </a:lnTo>
                <a:lnTo>
                  <a:pt x="5396" y="17590"/>
                </a:lnTo>
                <a:lnTo>
                  <a:pt x="5377" y="17510"/>
                </a:lnTo>
                <a:lnTo>
                  <a:pt x="5344" y="17413"/>
                </a:lnTo>
                <a:lnTo>
                  <a:pt x="5257" y="17281"/>
                </a:lnTo>
                <a:lnTo>
                  <a:pt x="5056" y="17074"/>
                </a:lnTo>
                <a:lnTo>
                  <a:pt x="4990" y="16957"/>
                </a:lnTo>
                <a:lnTo>
                  <a:pt x="5122" y="16630"/>
                </a:lnTo>
                <a:lnTo>
                  <a:pt x="4949" y="16309"/>
                </a:lnTo>
                <a:lnTo>
                  <a:pt x="4008" y="15566"/>
                </a:lnTo>
                <a:lnTo>
                  <a:pt x="3876" y="15507"/>
                </a:lnTo>
                <a:lnTo>
                  <a:pt x="3767" y="15489"/>
                </a:lnTo>
                <a:lnTo>
                  <a:pt x="3531" y="15494"/>
                </a:lnTo>
                <a:lnTo>
                  <a:pt x="2432" y="15754"/>
                </a:lnTo>
                <a:lnTo>
                  <a:pt x="2092" y="15934"/>
                </a:lnTo>
                <a:lnTo>
                  <a:pt x="1672" y="16087"/>
                </a:lnTo>
                <a:lnTo>
                  <a:pt x="1292" y="16174"/>
                </a:lnTo>
                <a:lnTo>
                  <a:pt x="937" y="16183"/>
                </a:lnTo>
                <a:lnTo>
                  <a:pt x="780" y="16021"/>
                </a:lnTo>
                <a:lnTo>
                  <a:pt x="753" y="15903"/>
                </a:lnTo>
                <a:lnTo>
                  <a:pt x="688" y="15826"/>
                </a:lnTo>
                <a:lnTo>
                  <a:pt x="120" y="15468"/>
                </a:lnTo>
                <a:lnTo>
                  <a:pt x="33" y="15444"/>
                </a:lnTo>
                <a:lnTo>
                  <a:pt x="0" y="15421"/>
                </a:lnTo>
                <a:lnTo>
                  <a:pt x="345" y="15235"/>
                </a:lnTo>
                <a:lnTo>
                  <a:pt x="501" y="15181"/>
                </a:lnTo>
                <a:lnTo>
                  <a:pt x="592" y="15129"/>
                </a:lnTo>
                <a:lnTo>
                  <a:pt x="626" y="15093"/>
                </a:lnTo>
                <a:lnTo>
                  <a:pt x="630" y="15008"/>
                </a:lnTo>
                <a:lnTo>
                  <a:pt x="640" y="14964"/>
                </a:lnTo>
                <a:lnTo>
                  <a:pt x="663" y="14917"/>
                </a:lnTo>
                <a:lnTo>
                  <a:pt x="730" y="14832"/>
                </a:lnTo>
                <a:lnTo>
                  <a:pt x="771" y="14803"/>
                </a:lnTo>
                <a:lnTo>
                  <a:pt x="811" y="14795"/>
                </a:lnTo>
                <a:lnTo>
                  <a:pt x="844" y="14806"/>
                </a:lnTo>
                <a:lnTo>
                  <a:pt x="890" y="14812"/>
                </a:lnTo>
                <a:lnTo>
                  <a:pt x="938" y="14809"/>
                </a:lnTo>
                <a:lnTo>
                  <a:pt x="1011" y="14790"/>
                </a:lnTo>
                <a:lnTo>
                  <a:pt x="1063" y="14782"/>
                </a:lnTo>
                <a:lnTo>
                  <a:pt x="1096" y="14785"/>
                </a:lnTo>
                <a:lnTo>
                  <a:pt x="1127" y="14803"/>
                </a:lnTo>
                <a:lnTo>
                  <a:pt x="1175" y="14846"/>
                </a:lnTo>
                <a:lnTo>
                  <a:pt x="1210" y="14870"/>
                </a:lnTo>
                <a:lnTo>
                  <a:pt x="1243" y="14889"/>
                </a:lnTo>
                <a:lnTo>
                  <a:pt x="1299" y="14906"/>
                </a:lnTo>
                <a:lnTo>
                  <a:pt x="1319" y="14897"/>
                </a:lnTo>
                <a:lnTo>
                  <a:pt x="1326" y="14870"/>
                </a:lnTo>
                <a:lnTo>
                  <a:pt x="1329" y="14837"/>
                </a:lnTo>
                <a:lnTo>
                  <a:pt x="1334" y="14809"/>
                </a:lnTo>
                <a:lnTo>
                  <a:pt x="1348" y="14769"/>
                </a:lnTo>
                <a:lnTo>
                  <a:pt x="1390" y="14681"/>
                </a:lnTo>
                <a:lnTo>
                  <a:pt x="1397" y="14655"/>
                </a:lnTo>
                <a:lnTo>
                  <a:pt x="1396" y="14636"/>
                </a:lnTo>
                <a:lnTo>
                  <a:pt x="1381" y="14616"/>
                </a:lnTo>
                <a:lnTo>
                  <a:pt x="1357" y="14602"/>
                </a:lnTo>
                <a:lnTo>
                  <a:pt x="1193" y="14537"/>
                </a:lnTo>
                <a:lnTo>
                  <a:pt x="1165" y="14519"/>
                </a:lnTo>
                <a:lnTo>
                  <a:pt x="1131" y="14491"/>
                </a:lnTo>
                <a:lnTo>
                  <a:pt x="1100" y="14459"/>
                </a:lnTo>
                <a:lnTo>
                  <a:pt x="1093" y="14390"/>
                </a:lnTo>
                <a:lnTo>
                  <a:pt x="1112" y="14305"/>
                </a:lnTo>
                <a:lnTo>
                  <a:pt x="1217" y="14137"/>
                </a:lnTo>
                <a:lnTo>
                  <a:pt x="1273" y="14071"/>
                </a:lnTo>
                <a:lnTo>
                  <a:pt x="1323" y="14031"/>
                </a:lnTo>
                <a:lnTo>
                  <a:pt x="1475" y="13985"/>
                </a:lnTo>
                <a:lnTo>
                  <a:pt x="1593" y="13926"/>
                </a:lnTo>
                <a:lnTo>
                  <a:pt x="1834" y="13848"/>
                </a:lnTo>
                <a:lnTo>
                  <a:pt x="1889" y="13796"/>
                </a:lnTo>
                <a:lnTo>
                  <a:pt x="1925" y="13773"/>
                </a:lnTo>
                <a:lnTo>
                  <a:pt x="1947" y="13763"/>
                </a:lnTo>
                <a:lnTo>
                  <a:pt x="1968" y="13767"/>
                </a:lnTo>
                <a:lnTo>
                  <a:pt x="1990" y="13777"/>
                </a:lnTo>
                <a:lnTo>
                  <a:pt x="2038" y="13811"/>
                </a:lnTo>
                <a:lnTo>
                  <a:pt x="2071" y="13841"/>
                </a:lnTo>
                <a:lnTo>
                  <a:pt x="2105" y="13862"/>
                </a:lnTo>
                <a:lnTo>
                  <a:pt x="2146" y="13879"/>
                </a:lnTo>
                <a:lnTo>
                  <a:pt x="2208" y="13881"/>
                </a:lnTo>
                <a:lnTo>
                  <a:pt x="2244" y="13862"/>
                </a:lnTo>
                <a:lnTo>
                  <a:pt x="2274" y="13817"/>
                </a:lnTo>
                <a:lnTo>
                  <a:pt x="2375" y="13711"/>
                </a:lnTo>
                <a:lnTo>
                  <a:pt x="2389" y="13686"/>
                </a:lnTo>
                <a:lnTo>
                  <a:pt x="2380" y="13668"/>
                </a:lnTo>
                <a:lnTo>
                  <a:pt x="2301" y="13598"/>
                </a:lnTo>
                <a:lnTo>
                  <a:pt x="2300" y="13574"/>
                </a:lnTo>
                <a:lnTo>
                  <a:pt x="2306" y="13541"/>
                </a:lnTo>
                <a:lnTo>
                  <a:pt x="2342" y="13473"/>
                </a:lnTo>
                <a:lnTo>
                  <a:pt x="2372" y="13445"/>
                </a:lnTo>
                <a:lnTo>
                  <a:pt x="2407" y="13431"/>
                </a:lnTo>
                <a:lnTo>
                  <a:pt x="2849" y="13443"/>
                </a:lnTo>
                <a:lnTo>
                  <a:pt x="2992" y="13418"/>
                </a:lnTo>
                <a:lnTo>
                  <a:pt x="3038" y="13394"/>
                </a:lnTo>
                <a:lnTo>
                  <a:pt x="3063" y="13378"/>
                </a:lnTo>
                <a:lnTo>
                  <a:pt x="3077" y="13352"/>
                </a:lnTo>
                <a:lnTo>
                  <a:pt x="3083" y="13326"/>
                </a:lnTo>
                <a:lnTo>
                  <a:pt x="3083" y="13292"/>
                </a:lnTo>
                <a:lnTo>
                  <a:pt x="3076" y="13266"/>
                </a:lnTo>
                <a:lnTo>
                  <a:pt x="3049" y="13218"/>
                </a:lnTo>
                <a:lnTo>
                  <a:pt x="2948" y="12977"/>
                </a:lnTo>
                <a:lnTo>
                  <a:pt x="2890" y="12897"/>
                </a:lnTo>
                <a:lnTo>
                  <a:pt x="2872" y="12886"/>
                </a:lnTo>
                <a:lnTo>
                  <a:pt x="2791" y="12856"/>
                </a:lnTo>
                <a:lnTo>
                  <a:pt x="2708" y="12794"/>
                </a:lnTo>
                <a:lnTo>
                  <a:pt x="2648" y="12715"/>
                </a:lnTo>
                <a:lnTo>
                  <a:pt x="2485" y="12453"/>
                </a:lnTo>
                <a:lnTo>
                  <a:pt x="2440" y="12403"/>
                </a:lnTo>
                <a:lnTo>
                  <a:pt x="2287" y="12351"/>
                </a:lnTo>
                <a:lnTo>
                  <a:pt x="2269" y="12331"/>
                </a:lnTo>
                <a:lnTo>
                  <a:pt x="2260" y="12298"/>
                </a:lnTo>
                <a:lnTo>
                  <a:pt x="2258" y="12260"/>
                </a:lnTo>
                <a:lnTo>
                  <a:pt x="2231" y="12241"/>
                </a:lnTo>
                <a:lnTo>
                  <a:pt x="2202" y="12233"/>
                </a:lnTo>
                <a:lnTo>
                  <a:pt x="1831" y="12170"/>
                </a:lnTo>
                <a:lnTo>
                  <a:pt x="1792" y="12145"/>
                </a:lnTo>
                <a:lnTo>
                  <a:pt x="1772" y="12127"/>
                </a:lnTo>
                <a:lnTo>
                  <a:pt x="1788" y="12081"/>
                </a:lnTo>
                <a:lnTo>
                  <a:pt x="1897" y="12016"/>
                </a:lnTo>
                <a:lnTo>
                  <a:pt x="1940" y="11926"/>
                </a:lnTo>
                <a:lnTo>
                  <a:pt x="1973" y="11823"/>
                </a:lnTo>
                <a:lnTo>
                  <a:pt x="2010" y="11745"/>
                </a:lnTo>
                <a:lnTo>
                  <a:pt x="2142" y="11651"/>
                </a:lnTo>
                <a:lnTo>
                  <a:pt x="2166" y="11624"/>
                </a:lnTo>
                <a:lnTo>
                  <a:pt x="2174" y="11606"/>
                </a:lnTo>
                <a:lnTo>
                  <a:pt x="2161" y="11595"/>
                </a:lnTo>
                <a:lnTo>
                  <a:pt x="2079" y="11565"/>
                </a:lnTo>
                <a:lnTo>
                  <a:pt x="2050" y="11550"/>
                </a:lnTo>
                <a:lnTo>
                  <a:pt x="2026" y="11534"/>
                </a:lnTo>
                <a:lnTo>
                  <a:pt x="2010" y="11518"/>
                </a:lnTo>
                <a:lnTo>
                  <a:pt x="2000" y="11501"/>
                </a:lnTo>
                <a:lnTo>
                  <a:pt x="1992" y="11441"/>
                </a:lnTo>
                <a:lnTo>
                  <a:pt x="1990" y="11421"/>
                </a:lnTo>
                <a:lnTo>
                  <a:pt x="1988" y="11406"/>
                </a:lnTo>
                <a:lnTo>
                  <a:pt x="2008" y="11091"/>
                </a:lnTo>
                <a:lnTo>
                  <a:pt x="2030" y="11018"/>
                </a:lnTo>
                <a:lnTo>
                  <a:pt x="2045" y="10977"/>
                </a:lnTo>
                <a:lnTo>
                  <a:pt x="2087" y="10964"/>
                </a:lnTo>
                <a:lnTo>
                  <a:pt x="2139" y="10940"/>
                </a:lnTo>
                <a:lnTo>
                  <a:pt x="2191" y="10903"/>
                </a:lnTo>
                <a:lnTo>
                  <a:pt x="2278" y="10814"/>
                </a:lnTo>
                <a:lnTo>
                  <a:pt x="2321" y="10778"/>
                </a:lnTo>
                <a:lnTo>
                  <a:pt x="2371" y="10750"/>
                </a:lnTo>
                <a:lnTo>
                  <a:pt x="2470" y="10735"/>
                </a:lnTo>
                <a:lnTo>
                  <a:pt x="2556" y="10731"/>
                </a:lnTo>
                <a:lnTo>
                  <a:pt x="2594" y="10736"/>
                </a:lnTo>
                <a:lnTo>
                  <a:pt x="2624" y="10751"/>
                </a:lnTo>
                <a:lnTo>
                  <a:pt x="2773" y="10887"/>
                </a:lnTo>
                <a:lnTo>
                  <a:pt x="2798" y="10901"/>
                </a:lnTo>
                <a:lnTo>
                  <a:pt x="2825" y="10912"/>
                </a:lnTo>
                <a:lnTo>
                  <a:pt x="2915" y="10921"/>
                </a:lnTo>
                <a:lnTo>
                  <a:pt x="2947" y="10921"/>
                </a:lnTo>
                <a:lnTo>
                  <a:pt x="2973" y="10916"/>
                </a:lnTo>
                <a:lnTo>
                  <a:pt x="3012" y="10900"/>
                </a:lnTo>
                <a:lnTo>
                  <a:pt x="3151" y="10828"/>
                </a:lnTo>
                <a:lnTo>
                  <a:pt x="3189" y="10801"/>
                </a:lnTo>
                <a:lnTo>
                  <a:pt x="3210" y="10778"/>
                </a:lnTo>
                <a:lnTo>
                  <a:pt x="3223" y="10760"/>
                </a:lnTo>
                <a:lnTo>
                  <a:pt x="3359" y="10511"/>
                </a:lnTo>
                <a:lnTo>
                  <a:pt x="3444" y="10354"/>
                </a:lnTo>
                <a:lnTo>
                  <a:pt x="3418" y="10330"/>
                </a:lnTo>
                <a:lnTo>
                  <a:pt x="3407" y="10306"/>
                </a:lnTo>
                <a:lnTo>
                  <a:pt x="3328" y="10278"/>
                </a:lnTo>
                <a:lnTo>
                  <a:pt x="3303" y="10246"/>
                </a:lnTo>
                <a:lnTo>
                  <a:pt x="3269" y="10193"/>
                </a:lnTo>
                <a:lnTo>
                  <a:pt x="3239" y="10050"/>
                </a:lnTo>
                <a:lnTo>
                  <a:pt x="3194" y="9963"/>
                </a:lnTo>
                <a:lnTo>
                  <a:pt x="3073" y="9780"/>
                </a:lnTo>
                <a:lnTo>
                  <a:pt x="3059" y="9740"/>
                </a:lnTo>
                <a:lnTo>
                  <a:pt x="3065" y="9714"/>
                </a:lnTo>
                <a:lnTo>
                  <a:pt x="3078" y="9685"/>
                </a:lnTo>
                <a:lnTo>
                  <a:pt x="3117" y="9632"/>
                </a:lnTo>
                <a:lnTo>
                  <a:pt x="3151" y="9573"/>
                </a:lnTo>
                <a:lnTo>
                  <a:pt x="3186" y="9413"/>
                </a:lnTo>
                <a:lnTo>
                  <a:pt x="3269" y="9281"/>
                </a:lnTo>
                <a:lnTo>
                  <a:pt x="3294" y="9260"/>
                </a:lnTo>
                <a:lnTo>
                  <a:pt x="3332" y="9234"/>
                </a:lnTo>
                <a:lnTo>
                  <a:pt x="3422" y="9220"/>
                </a:lnTo>
                <a:lnTo>
                  <a:pt x="3450" y="9208"/>
                </a:lnTo>
                <a:lnTo>
                  <a:pt x="3471" y="9185"/>
                </a:lnTo>
                <a:lnTo>
                  <a:pt x="3494" y="9107"/>
                </a:lnTo>
                <a:lnTo>
                  <a:pt x="3543" y="8856"/>
                </a:lnTo>
                <a:lnTo>
                  <a:pt x="3541" y="8839"/>
                </a:lnTo>
                <a:lnTo>
                  <a:pt x="3536" y="8822"/>
                </a:lnTo>
                <a:lnTo>
                  <a:pt x="3525" y="8807"/>
                </a:lnTo>
                <a:lnTo>
                  <a:pt x="3513" y="8794"/>
                </a:lnTo>
                <a:lnTo>
                  <a:pt x="3475" y="8764"/>
                </a:lnTo>
                <a:lnTo>
                  <a:pt x="3279" y="8661"/>
                </a:lnTo>
                <a:lnTo>
                  <a:pt x="3261" y="8648"/>
                </a:lnTo>
                <a:lnTo>
                  <a:pt x="3252" y="8635"/>
                </a:lnTo>
                <a:lnTo>
                  <a:pt x="3250" y="8623"/>
                </a:lnTo>
                <a:lnTo>
                  <a:pt x="3254" y="8595"/>
                </a:lnTo>
                <a:lnTo>
                  <a:pt x="3252" y="8582"/>
                </a:lnTo>
                <a:lnTo>
                  <a:pt x="3242" y="8570"/>
                </a:lnTo>
                <a:lnTo>
                  <a:pt x="3225" y="8561"/>
                </a:lnTo>
                <a:lnTo>
                  <a:pt x="3208" y="8554"/>
                </a:lnTo>
                <a:lnTo>
                  <a:pt x="3189" y="8544"/>
                </a:lnTo>
                <a:lnTo>
                  <a:pt x="3178" y="8533"/>
                </a:lnTo>
                <a:lnTo>
                  <a:pt x="3172" y="8521"/>
                </a:lnTo>
                <a:lnTo>
                  <a:pt x="3172" y="8507"/>
                </a:lnTo>
                <a:lnTo>
                  <a:pt x="3177" y="8492"/>
                </a:lnTo>
                <a:lnTo>
                  <a:pt x="3183" y="8479"/>
                </a:lnTo>
                <a:lnTo>
                  <a:pt x="3228" y="8444"/>
                </a:lnTo>
                <a:lnTo>
                  <a:pt x="3649" y="8188"/>
                </a:lnTo>
                <a:lnTo>
                  <a:pt x="3712" y="8065"/>
                </a:lnTo>
                <a:lnTo>
                  <a:pt x="3721" y="8051"/>
                </a:lnTo>
                <a:lnTo>
                  <a:pt x="3736" y="8039"/>
                </a:lnTo>
                <a:lnTo>
                  <a:pt x="3907" y="7954"/>
                </a:lnTo>
                <a:lnTo>
                  <a:pt x="3927" y="7938"/>
                </a:lnTo>
                <a:lnTo>
                  <a:pt x="3965" y="7894"/>
                </a:lnTo>
                <a:lnTo>
                  <a:pt x="3983" y="7879"/>
                </a:lnTo>
                <a:lnTo>
                  <a:pt x="4362" y="7641"/>
                </a:lnTo>
                <a:lnTo>
                  <a:pt x="4468" y="7547"/>
                </a:lnTo>
                <a:lnTo>
                  <a:pt x="4493" y="7535"/>
                </a:lnTo>
                <a:lnTo>
                  <a:pt x="4529" y="7525"/>
                </a:lnTo>
                <a:lnTo>
                  <a:pt x="4635" y="7521"/>
                </a:lnTo>
                <a:lnTo>
                  <a:pt x="4668" y="7533"/>
                </a:lnTo>
                <a:lnTo>
                  <a:pt x="4692" y="7554"/>
                </a:lnTo>
                <a:lnTo>
                  <a:pt x="4765" y="7679"/>
                </a:lnTo>
                <a:lnTo>
                  <a:pt x="4816" y="7705"/>
                </a:lnTo>
                <a:lnTo>
                  <a:pt x="4961" y="7723"/>
                </a:lnTo>
                <a:lnTo>
                  <a:pt x="5087" y="7708"/>
                </a:lnTo>
                <a:lnTo>
                  <a:pt x="5201" y="7706"/>
                </a:lnTo>
                <a:lnTo>
                  <a:pt x="5241" y="7696"/>
                </a:lnTo>
                <a:lnTo>
                  <a:pt x="5290" y="7677"/>
                </a:lnTo>
                <a:lnTo>
                  <a:pt x="5471" y="7577"/>
                </a:lnTo>
                <a:lnTo>
                  <a:pt x="5486" y="7561"/>
                </a:lnTo>
                <a:lnTo>
                  <a:pt x="5497" y="7537"/>
                </a:lnTo>
                <a:lnTo>
                  <a:pt x="5495" y="7492"/>
                </a:lnTo>
                <a:lnTo>
                  <a:pt x="5489" y="7444"/>
                </a:lnTo>
                <a:lnTo>
                  <a:pt x="5521" y="7410"/>
                </a:lnTo>
                <a:lnTo>
                  <a:pt x="5754" y="7253"/>
                </a:lnTo>
                <a:lnTo>
                  <a:pt x="5903" y="7182"/>
                </a:lnTo>
                <a:lnTo>
                  <a:pt x="5955" y="7179"/>
                </a:lnTo>
                <a:lnTo>
                  <a:pt x="6054" y="7197"/>
                </a:lnTo>
                <a:lnTo>
                  <a:pt x="6076" y="7197"/>
                </a:lnTo>
                <a:lnTo>
                  <a:pt x="6097" y="7175"/>
                </a:lnTo>
                <a:lnTo>
                  <a:pt x="6114" y="7136"/>
                </a:lnTo>
                <a:lnTo>
                  <a:pt x="6116" y="6984"/>
                </a:lnTo>
                <a:lnTo>
                  <a:pt x="6122" y="6935"/>
                </a:lnTo>
                <a:lnTo>
                  <a:pt x="6127" y="6915"/>
                </a:lnTo>
                <a:lnTo>
                  <a:pt x="6201" y="6807"/>
                </a:lnTo>
                <a:lnTo>
                  <a:pt x="6311" y="6633"/>
                </a:lnTo>
                <a:lnTo>
                  <a:pt x="6368" y="6587"/>
                </a:lnTo>
                <a:lnTo>
                  <a:pt x="6438" y="6576"/>
                </a:lnTo>
                <a:lnTo>
                  <a:pt x="6458" y="6570"/>
                </a:lnTo>
                <a:lnTo>
                  <a:pt x="6477" y="6562"/>
                </a:lnTo>
                <a:lnTo>
                  <a:pt x="6489" y="6549"/>
                </a:lnTo>
                <a:lnTo>
                  <a:pt x="6502" y="6532"/>
                </a:lnTo>
                <a:lnTo>
                  <a:pt x="6522" y="6493"/>
                </a:lnTo>
                <a:lnTo>
                  <a:pt x="6564" y="6434"/>
                </a:lnTo>
                <a:lnTo>
                  <a:pt x="6596" y="6376"/>
                </a:lnTo>
                <a:lnTo>
                  <a:pt x="6623" y="6336"/>
                </a:lnTo>
                <a:lnTo>
                  <a:pt x="6635" y="6320"/>
                </a:lnTo>
                <a:lnTo>
                  <a:pt x="6729" y="6242"/>
                </a:lnTo>
                <a:lnTo>
                  <a:pt x="6788" y="6172"/>
                </a:lnTo>
                <a:lnTo>
                  <a:pt x="6783" y="6133"/>
                </a:lnTo>
                <a:lnTo>
                  <a:pt x="6767" y="6079"/>
                </a:lnTo>
                <a:lnTo>
                  <a:pt x="6716" y="5947"/>
                </a:lnTo>
                <a:lnTo>
                  <a:pt x="6700" y="5886"/>
                </a:lnTo>
                <a:lnTo>
                  <a:pt x="6708" y="5830"/>
                </a:lnTo>
                <a:lnTo>
                  <a:pt x="6729" y="5790"/>
                </a:lnTo>
                <a:lnTo>
                  <a:pt x="6722" y="5760"/>
                </a:lnTo>
                <a:lnTo>
                  <a:pt x="6702" y="5720"/>
                </a:lnTo>
                <a:lnTo>
                  <a:pt x="6641" y="5634"/>
                </a:lnTo>
                <a:lnTo>
                  <a:pt x="6605" y="5597"/>
                </a:lnTo>
                <a:lnTo>
                  <a:pt x="6574" y="5551"/>
                </a:lnTo>
                <a:lnTo>
                  <a:pt x="6610" y="5470"/>
                </a:lnTo>
                <a:lnTo>
                  <a:pt x="7509" y="5467"/>
                </a:lnTo>
                <a:lnTo>
                  <a:pt x="7783" y="5518"/>
                </a:lnTo>
                <a:lnTo>
                  <a:pt x="7805" y="5520"/>
                </a:lnTo>
                <a:lnTo>
                  <a:pt x="7828" y="5516"/>
                </a:lnTo>
                <a:lnTo>
                  <a:pt x="7849" y="5509"/>
                </a:lnTo>
                <a:lnTo>
                  <a:pt x="7964" y="5443"/>
                </a:lnTo>
                <a:lnTo>
                  <a:pt x="8188" y="5359"/>
                </a:lnTo>
                <a:lnTo>
                  <a:pt x="8204" y="5344"/>
                </a:lnTo>
                <a:lnTo>
                  <a:pt x="8213" y="5320"/>
                </a:lnTo>
                <a:lnTo>
                  <a:pt x="8209" y="5274"/>
                </a:lnTo>
                <a:lnTo>
                  <a:pt x="8197" y="5248"/>
                </a:lnTo>
                <a:lnTo>
                  <a:pt x="8122" y="5162"/>
                </a:lnTo>
                <a:lnTo>
                  <a:pt x="8114" y="5149"/>
                </a:lnTo>
                <a:lnTo>
                  <a:pt x="8110" y="5135"/>
                </a:lnTo>
                <a:lnTo>
                  <a:pt x="8110" y="5122"/>
                </a:lnTo>
                <a:lnTo>
                  <a:pt x="8111" y="5110"/>
                </a:lnTo>
                <a:lnTo>
                  <a:pt x="8129" y="5087"/>
                </a:lnTo>
                <a:lnTo>
                  <a:pt x="8306" y="4919"/>
                </a:lnTo>
                <a:lnTo>
                  <a:pt x="8589" y="4700"/>
                </a:lnTo>
                <a:lnTo>
                  <a:pt x="8600" y="4680"/>
                </a:lnTo>
                <a:lnTo>
                  <a:pt x="8607" y="4650"/>
                </a:lnTo>
                <a:lnTo>
                  <a:pt x="8610" y="4589"/>
                </a:lnTo>
                <a:lnTo>
                  <a:pt x="8607" y="4555"/>
                </a:lnTo>
                <a:lnTo>
                  <a:pt x="8602" y="4528"/>
                </a:lnTo>
                <a:lnTo>
                  <a:pt x="8586" y="4475"/>
                </a:lnTo>
                <a:lnTo>
                  <a:pt x="8583" y="4463"/>
                </a:lnTo>
                <a:lnTo>
                  <a:pt x="8578" y="4450"/>
                </a:lnTo>
                <a:lnTo>
                  <a:pt x="8543" y="4334"/>
                </a:lnTo>
                <a:lnTo>
                  <a:pt x="8536" y="4291"/>
                </a:lnTo>
                <a:lnTo>
                  <a:pt x="8483" y="4127"/>
                </a:lnTo>
                <a:lnTo>
                  <a:pt x="8480" y="4108"/>
                </a:lnTo>
                <a:lnTo>
                  <a:pt x="8471" y="4076"/>
                </a:lnTo>
                <a:lnTo>
                  <a:pt x="8427" y="3952"/>
                </a:lnTo>
                <a:lnTo>
                  <a:pt x="8422" y="3945"/>
                </a:lnTo>
                <a:lnTo>
                  <a:pt x="8408" y="3933"/>
                </a:lnTo>
                <a:lnTo>
                  <a:pt x="8340" y="3908"/>
                </a:lnTo>
                <a:lnTo>
                  <a:pt x="8325" y="3901"/>
                </a:lnTo>
                <a:lnTo>
                  <a:pt x="8322" y="3890"/>
                </a:lnTo>
                <a:lnTo>
                  <a:pt x="8325" y="3878"/>
                </a:lnTo>
                <a:lnTo>
                  <a:pt x="8357" y="3813"/>
                </a:lnTo>
                <a:lnTo>
                  <a:pt x="8361" y="3797"/>
                </a:lnTo>
                <a:lnTo>
                  <a:pt x="8357" y="3782"/>
                </a:lnTo>
                <a:lnTo>
                  <a:pt x="8348" y="3769"/>
                </a:lnTo>
                <a:lnTo>
                  <a:pt x="8335" y="3757"/>
                </a:lnTo>
                <a:lnTo>
                  <a:pt x="8316" y="3750"/>
                </a:lnTo>
                <a:lnTo>
                  <a:pt x="8297" y="3745"/>
                </a:lnTo>
                <a:lnTo>
                  <a:pt x="8257" y="3751"/>
                </a:lnTo>
                <a:lnTo>
                  <a:pt x="8216" y="3764"/>
                </a:lnTo>
                <a:lnTo>
                  <a:pt x="8023" y="3863"/>
                </a:lnTo>
                <a:lnTo>
                  <a:pt x="7845" y="3900"/>
                </a:lnTo>
                <a:lnTo>
                  <a:pt x="7664" y="3911"/>
                </a:lnTo>
                <a:lnTo>
                  <a:pt x="7621" y="3921"/>
                </a:lnTo>
                <a:lnTo>
                  <a:pt x="7602" y="3930"/>
                </a:lnTo>
                <a:lnTo>
                  <a:pt x="7588" y="3939"/>
                </a:lnTo>
                <a:lnTo>
                  <a:pt x="7580" y="3946"/>
                </a:lnTo>
                <a:lnTo>
                  <a:pt x="7534" y="4010"/>
                </a:lnTo>
                <a:lnTo>
                  <a:pt x="7513" y="4029"/>
                </a:lnTo>
                <a:lnTo>
                  <a:pt x="7490" y="4040"/>
                </a:lnTo>
                <a:lnTo>
                  <a:pt x="7465" y="4044"/>
                </a:lnTo>
                <a:lnTo>
                  <a:pt x="7422" y="4045"/>
                </a:lnTo>
                <a:lnTo>
                  <a:pt x="7341" y="4035"/>
                </a:lnTo>
                <a:lnTo>
                  <a:pt x="7303" y="4023"/>
                </a:lnTo>
                <a:lnTo>
                  <a:pt x="7285" y="4013"/>
                </a:lnTo>
                <a:lnTo>
                  <a:pt x="7272" y="4000"/>
                </a:lnTo>
                <a:lnTo>
                  <a:pt x="7263" y="3987"/>
                </a:lnTo>
                <a:lnTo>
                  <a:pt x="7256" y="3973"/>
                </a:lnTo>
                <a:lnTo>
                  <a:pt x="7245" y="3942"/>
                </a:lnTo>
                <a:lnTo>
                  <a:pt x="7236" y="3903"/>
                </a:lnTo>
                <a:lnTo>
                  <a:pt x="7230" y="3890"/>
                </a:lnTo>
                <a:lnTo>
                  <a:pt x="7222" y="3877"/>
                </a:lnTo>
                <a:lnTo>
                  <a:pt x="7191" y="3856"/>
                </a:lnTo>
                <a:lnTo>
                  <a:pt x="7135" y="3829"/>
                </a:lnTo>
                <a:lnTo>
                  <a:pt x="7095" y="3806"/>
                </a:lnTo>
                <a:lnTo>
                  <a:pt x="7079" y="3793"/>
                </a:lnTo>
                <a:lnTo>
                  <a:pt x="7067" y="3781"/>
                </a:lnTo>
                <a:lnTo>
                  <a:pt x="7060" y="3768"/>
                </a:lnTo>
                <a:lnTo>
                  <a:pt x="7057" y="3754"/>
                </a:lnTo>
                <a:lnTo>
                  <a:pt x="7063" y="3735"/>
                </a:lnTo>
                <a:lnTo>
                  <a:pt x="7079" y="3699"/>
                </a:lnTo>
                <a:lnTo>
                  <a:pt x="7170" y="3562"/>
                </a:lnTo>
                <a:lnTo>
                  <a:pt x="7218" y="3504"/>
                </a:lnTo>
                <a:lnTo>
                  <a:pt x="7407" y="3332"/>
                </a:lnTo>
                <a:lnTo>
                  <a:pt x="7694" y="3130"/>
                </a:lnTo>
                <a:lnTo>
                  <a:pt x="7720" y="3106"/>
                </a:lnTo>
                <a:lnTo>
                  <a:pt x="7733" y="3077"/>
                </a:lnTo>
                <a:lnTo>
                  <a:pt x="7738" y="3063"/>
                </a:lnTo>
                <a:lnTo>
                  <a:pt x="7739" y="3050"/>
                </a:lnTo>
                <a:lnTo>
                  <a:pt x="7744" y="3036"/>
                </a:lnTo>
                <a:lnTo>
                  <a:pt x="7816" y="2996"/>
                </a:lnTo>
                <a:lnTo>
                  <a:pt x="7914" y="2957"/>
                </a:lnTo>
                <a:lnTo>
                  <a:pt x="7968" y="2893"/>
                </a:lnTo>
                <a:lnTo>
                  <a:pt x="7970" y="2875"/>
                </a:lnTo>
                <a:lnTo>
                  <a:pt x="7987" y="2861"/>
                </a:lnTo>
                <a:lnTo>
                  <a:pt x="8021" y="2848"/>
                </a:lnTo>
                <a:lnTo>
                  <a:pt x="8184" y="2819"/>
                </a:lnTo>
                <a:lnTo>
                  <a:pt x="8392" y="2754"/>
                </a:lnTo>
                <a:lnTo>
                  <a:pt x="8452" y="2744"/>
                </a:lnTo>
                <a:lnTo>
                  <a:pt x="8603" y="2749"/>
                </a:lnTo>
                <a:lnTo>
                  <a:pt x="8785" y="2731"/>
                </a:lnTo>
                <a:lnTo>
                  <a:pt x="8993" y="2683"/>
                </a:lnTo>
                <a:lnTo>
                  <a:pt x="9104" y="2669"/>
                </a:lnTo>
                <a:lnTo>
                  <a:pt x="9154" y="2669"/>
                </a:lnTo>
                <a:lnTo>
                  <a:pt x="9199" y="2675"/>
                </a:lnTo>
                <a:lnTo>
                  <a:pt x="9244" y="2683"/>
                </a:lnTo>
                <a:lnTo>
                  <a:pt x="9286" y="2697"/>
                </a:lnTo>
                <a:lnTo>
                  <a:pt x="9472" y="2738"/>
                </a:lnTo>
                <a:lnTo>
                  <a:pt x="9494" y="2738"/>
                </a:lnTo>
                <a:lnTo>
                  <a:pt x="9515" y="2736"/>
                </a:lnTo>
                <a:lnTo>
                  <a:pt x="9535" y="2731"/>
                </a:lnTo>
                <a:lnTo>
                  <a:pt x="9758" y="2613"/>
                </a:lnTo>
                <a:lnTo>
                  <a:pt x="9847" y="2589"/>
                </a:lnTo>
                <a:lnTo>
                  <a:pt x="10212" y="2577"/>
                </a:lnTo>
                <a:lnTo>
                  <a:pt x="10244" y="2560"/>
                </a:lnTo>
                <a:lnTo>
                  <a:pt x="10276" y="2528"/>
                </a:lnTo>
                <a:lnTo>
                  <a:pt x="10320" y="2448"/>
                </a:lnTo>
                <a:lnTo>
                  <a:pt x="10338" y="2405"/>
                </a:lnTo>
                <a:lnTo>
                  <a:pt x="10339" y="2371"/>
                </a:lnTo>
                <a:lnTo>
                  <a:pt x="10313" y="2340"/>
                </a:lnTo>
                <a:lnTo>
                  <a:pt x="10289" y="2325"/>
                </a:lnTo>
                <a:lnTo>
                  <a:pt x="10266" y="2316"/>
                </a:lnTo>
                <a:lnTo>
                  <a:pt x="10083" y="2297"/>
                </a:lnTo>
                <a:lnTo>
                  <a:pt x="10065" y="2292"/>
                </a:lnTo>
                <a:lnTo>
                  <a:pt x="10053" y="2283"/>
                </a:lnTo>
                <a:lnTo>
                  <a:pt x="10046" y="2268"/>
                </a:lnTo>
                <a:lnTo>
                  <a:pt x="10043" y="2247"/>
                </a:lnTo>
                <a:lnTo>
                  <a:pt x="10047" y="2155"/>
                </a:lnTo>
                <a:lnTo>
                  <a:pt x="10045" y="2137"/>
                </a:lnTo>
                <a:lnTo>
                  <a:pt x="10028" y="2045"/>
                </a:lnTo>
                <a:lnTo>
                  <a:pt x="10015" y="2002"/>
                </a:lnTo>
                <a:lnTo>
                  <a:pt x="9994" y="1966"/>
                </a:lnTo>
                <a:lnTo>
                  <a:pt x="9982" y="1951"/>
                </a:lnTo>
                <a:lnTo>
                  <a:pt x="9906" y="1876"/>
                </a:lnTo>
                <a:lnTo>
                  <a:pt x="9894" y="1860"/>
                </a:lnTo>
                <a:lnTo>
                  <a:pt x="9887" y="1841"/>
                </a:lnTo>
                <a:lnTo>
                  <a:pt x="9887" y="1815"/>
                </a:lnTo>
                <a:lnTo>
                  <a:pt x="9899" y="1772"/>
                </a:lnTo>
                <a:lnTo>
                  <a:pt x="9912" y="1748"/>
                </a:lnTo>
                <a:lnTo>
                  <a:pt x="9925" y="1729"/>
                </a:lnTo>
                <a:lnTo>
                  <a:pt x="9958" y="1702"/>
                </a:lnTo>
                <a:lnTo>
                  <a:pt x="10414" y="1543"/>
                </a:lnTo>
                <a:lnTo>
                  <a:pt x="10776" y="1478"/>
                </a:lnTo>
                <a:lnTo>
                  <a:pt x="10916" y="1427"/>
                </a:lnTo>
                <a:lnTo>
                  <a:pt x="10968" y="1438"/>
                </a:lnTo>
                <a:lnTo>
                  <a:pt x="11046" y="1464"/>
                </a:lnTo>
                <a:lnTo>
                  <a:pt x="11217" y="1555"/>
                </a:lnTo>
                <a:lnTo>
                  <a:pt x="11344" y="1600"/>
                </a:lnTo>
                <a:lnTo>
                  <a:pt x="11364" y="1597"/>
                </a:lnTo>
                <a:lnTo>
                  <a:pt x="11407" y="1595"/>
                </a:lnTo>
                <a:lnTo>
                  <a:pt x="11438" y="1604"/>
                </a:lnTo>
                <a:lnTo>
                  <a:pt x="11470" y="1629"/>
                </a:lnTo>
                <a:lnTo>
                  <a:pt x="11524" y="1682"/>
                </a:lnTo>
                <a:lnTo>
                  <a:pt x="11541" y="1775"/>
                </a:lnTo>
                <a:lnTo>
                  <a:pt x="11536" y="1795"/>
                </a:lnTo>
                <a:lnTo>
                  <a:pt x="11532" y="1809"/>
                </a:lnTo>
                <a:lnTo>
                  <a:pt x="11521" y="1907"/>
                </a:lnTo>
                <a:lnTo>
                  <a:pt x="11522" y="1921"/>
                </a:lnTo>
                <a:lnTo>
                  <a:pt x="11526" y="1935"/>
                </a:lnTo>
                <a:lnTo>
                  <a:pt x="11568" y="1976"/>
                </a:lnTo>
                <a:lnTo>
                  <a:pt x="11735" y="2073"/>
                </a:lnTo>
                <a:lnTo>
                  <a:pt x="12061" y="2119"/>
                </a:lnTo>
                <a:lnTo>
                  <a:pt x="12131" y="2118"/>
                </a:lnTo>
                <a:lnTo>
                  <a:pt x="12167" y="2113"/>
                </a:lnTo>
                <a:lnTo>
                  <a:pt x="12478" y="1942"/>
                </a:lnTo>
                <a:lnTo>
                  <a:pt x="12523" y="1927"/>
                </a:lnTo>
                <a:lnTo>
                  <a:pt x="12625" y="1944"/>
                </a:lnTo>
                <a:lnTo>
                  <a:pt x="12645" y="1936"/>
                </a:lnTo>
                <a:lnTo>
                  <a:pt x="12666" y="1920"/>
                </a:lnTo>
                <a:lnTo>
                  <a:pt x="12686" y="1872"/>
                </a:lnTo>
                <a:lnTo>
                  <a:pt x="12694" y="1846"/>
                </a:lnTo>
                <a:lnTo>
                  <a:pt x="12699" y="1825"/>
                </a:lnTo>
                <a:lnTo>
                  <a:pt x="12700" y="1811"/>
                </a:lnTo>
                <a:lnTo>
                  <a:pt x="12699" y="1786"/>
                </a:lnTo>
                <a:lnTo>
                  <a:pt x="12699" y="1758"/>
                </a:lnTo>
                <a:lnTo>
                  <a:pt x="12701" y="1743"/>
                </a:lnTo>
                <a:lnTo>
                  <a:pt x="12714" y="1708"/>
                </a:lnTo>
                <a:lnTo>
                  <a:pt x="12728" y="1675"/>
                </a:lnTo>
                <a:lnTo>
                  <a:pt x="12749" y="1643"/>
                </a:lnTo>
                <a:lnTo>
                  <a:pt x="12782" y="1617"/>
                </a:lnTo>
                <a:lnTo>
                  <a:pt x="12824" y="1590"/>
                </a:lnTo>
                <a:lnTo>
                  <a:pt x="12995" y="1514"/>
                </a:lnTo>
                <a:lnTo>
                  <a:pt x="13088" y="1494"/>
                </a:lnTo>
                <a:lnTo>
                  <a:pt x="13155" y="1460"/>
                </a:lnTo>
                <a:lnTo>
                  <a:pt x="13264" y="1390"/>
                </a:lnTo>
                <a:lnTo>
                  <a:pt x="13381" y="1344"/>
                </a:lnTo>
                <a:lnTo>
                  <a:pt x="13409" y="1320"/>
                </a:lnTo>
                <a:lnTo>
                  <a:pt x="13438" y="1288"/>
                </a:lnTo>
                <a:lnTo>
                  <a:pt x="13476" y="1216"/>
                </a:lnTo>
                <a:lnTo>
                  <a:pt x="13510" y="1168"/>
                </a:lnTo>
                <a:lnTo>
                  <a:pt x="13552" y="1126"/>
                </a:lnTo>
                <a:lnTo>
                  <a:pt x="13642" y="1071"/>
                </a:lnTo>
                <a:lnTo>
                  <a:pt x="13690" y="1032"/>
                </a:lnTo>
                <a:lnTo>
                  <a:pt x="13730" y="989"/>
                </a:lnTo>
                <a:lnTo>
                  <a:pt x="13766" y="917"/>
                </a:lnTo>
                <a:lnTo>
                  <a:pt x="13791" y="856"/>
                </a:lnTo>
                <a:lnTo>
                  <a:pt x="13795" y="841"/>
                </a:lnTo>
                <a:lnTo>
                  <a:pt x="13799" y="826"/>
                </a:lnTo>
                <a:lnTo>
                  <a:pt x="13824" y="774"/>
                </a:lnTo>
                <a:lnTo>
                  <a:pt x="13840" y="730"/>
                </a:lnTo>
                <a:lnTo>
                  <a:pt x="13855" y="699"/>
                </a:lnTo>
                <a:lnTo>
                  <a:pt x="13890" y="641"/>
                </a:lnTo>
                <a:lnTo>
                  <a:pt x="13896" y="626"/>
                </a:lnTo>
                <a:lnTo>
                  <a:pt x="13897" y="611"/>
                </a:lnTo>
                <a:lnTo>
                  <a:pt x="13894" y="596"/>
                </a:lnTo>
                <a:lnTo>
                  <a:pt x="13886" y="583"/>
                </a:lnTo>
                <a:lnTo>
                  <a:pt x="13871" y="573"/>
                </a:lnTo>
                <a:lnTo>
                  <a:pt x="13758" y="520"/>
                </a:lnTo>
                <a:lnTo>
                  <a:pt x="13740" y="509"/>
                </a:lnTo>
                <a:lnTo>
                  <a:pt x="13711" y="487"/>
                </a:lnTo>
                <a:lnTo>
                  <a:pt x="13704" y="473"/>
                </a:lnTo>
                <a:lnTo>
                  <a:pt x="13739" y="451"/>
                </a:lnTo>
                <a:lnTo>
                  <a:pt x="13817" y="418"/>
                </a:lnTo>
                <a:lnTo>
                  <a:pt x="14447" y="273"/>
                </a:lnTo>
                <a:lnTo>
                  <a:pt x="14504" y="230"/>
                </a:lnTo>
                <a:lnTo>
                  <a:pt x="14643" y="58"/>
                </a:lnTo>
                <a:lnTo>
                  <a:pt x="14717" y="108"/>
                </a:lnTo>
                <a:lnTo>
                  <a:pt x="14877" y="0"/>
                </a:lnTo>
                <a:lnTo>
                  <a:pt x="15019" y="3"/>
                </a:lnTo>
                <a:lnTo>
                  <a:pt x="15054" y="17"/>
                </a:lnTo>
                <a:lnTo>
                  <a:pt x="15084" y="56"/>
                </a:lnTo>
                <a:lnTo>
                  <a:pt x="15086" y="88"/>
                </a:lnTo>
                <a:lnTo>
                  <a:pt x="15083" y="121"/>
                </a:lnTo>
                <a:lnTo>
                  <a:pt x="15084" y="150"/>
                </a:lnTo>
                <a:lnTo>
                  <a:pt x="15088" y="179"/>
                </a:lnTo>
                <a:lnTo>
                  <a:pt x="15099" y="203"/>
                </a:lnTo>
                <a:lnTo>
                  <a:pt x="15119" y="224"/>
                </a:lnTo>
                <a:lnTo>
                  <a:pt x="15165" y="244"/>
                </a:lnTo>
                <a:lnTo>
                  <a:pt x="15237" y="261"/>
                </a:lnTo>
                <a:lnTo>
                  <a:pt x="15352" y="264"/>
                </a:lnTo>
                <a:lnTo>
                  <a:pt x="15414" y="257"/>
                </a:lnTo>
                <a:lnTo>
                  <a:pt x="15454" y="242"/>
                </a:lnTo>
                <a:lnTo>
                  <a:pt x="15478" y="224"/>
                </a:lnTo>
                <a:lnTo>
                  <a:pt x="15498" y="204"/>
                </a:lnTo>
                <a:lnTo>
                  <a:pt x="15543" y="169"/>
                </a:lnTo>
                <a:lnTo>
                  <a:pt x="15570" y="154"/>
                </a:lnTo>
                <a:lnTo>
                  <a:pt x="15601" y="145"/>
                </a:lnTo>
                <a:lnTo>
                  <a:pt x="15634" y="147"/>
                </a:lnTo>
                <a:lnTo>
                  <a:pt x="15662" y="164"/>
                </a:lnTo>
                <a:lnTo>
                  <a:pt x="15697" y="208"/>
                </a:lnTo>
                <a:lnTo>
                  <a:pt x="15737" y="241"/>
                </a:lnTo>
                <a:lnTo>
                  <a:pt x="15846" y="273"/>
                </a:lnTo>
                <a:lnTo>
                  <a:pt x="15918" y="284"/>
                </a:lnTo>
                <a:lnTo>
                  <a:pt x="15982" y="287"/>
                </a:lnTo>
                <a:lnTo>
                  <a:pt x="16090" y="270"/>
                </a:lnTo>
                <a:lnTo>
                  <a:pt x="16188" y="239"/>
                </a:lnTo>
                <a:lnTo>
                  <a:pt x="16230" y="234"/>
                </a:lnTo>
                <a:lnTo>
                  <a:pt x="16251" y="250"/>
                </a:lnTo>
                <a:lnTo>
                  <a:pt x="16269" y="303"/>
                </a:lnTo>
                <a:lnTo>
                  <a:pt x="16287" y="340"/>
                </a:lnTo>
                <a:lnTo>
                  <a:pt x="16318" y="370"/>
                </a:lnTo>
                <a:lnTo>
                  <a:pt x="16492" y="429"/>
                </a:lnTo>
                <a:lnTo>
                  <a:pt x="16524" y="459"/>
                </a:lnTo>
                <a:lnTo>
                  <a:pt x="16548" y="500"/>
                </a:lnTo>
                <a:lnTo>
                  <a:pt x="16571" y="586"/>
                </a:lnTo>
                <a:lnTo>
                  <a:pt x="16630" y="686"/>
                </a:lnTo>
                <a:lnTo>
                  <a:pt x="16801" y="813"/>
                </a:lnTo>
                <a:lnTo>
                  <a:pt x="16725" y="922"/>
                </a:lnTo>
                <a:lnTo>
                  <a:pt x="16672" y="937"/>
                </a:lnTo>
                <a:lnTo>
                  <a:pt x="16646" y="927"/>
                </a:lnTo>
                <a:lnTo>
                  <a:pt x="16432" y="813"/>
                </a:lnTo>
                <a:lnTo>
                  <a:pt x="16414" y="808"/>
                </a:lnTo>
                <a:lnTo>
                  <a:pt x="16395" y="807"/>
                </a:lnTo>
                <a:lnTo>
                  <a:pt x="16378" y="811"/>
                </a:lnTo>
                <a:lnTo>
                  <a:pt x="16359" y="824"/>
                </a:lnTo>
                <a:lnTo>
                  <a:pt x="16344" y="843"/>
                </a:lnTo>
                <a:lnTo>
                  <a:pt x="16344" y="871"/>
                </a:lnTo>
                <a:lnTo>
                  <a:pt x="16357" y="909"/>
                </a:lnTo>
                <a:lnTo>
                  <a:pt x="16442" y="1011"/>
                </a:lnTo>
                <a:lnTo>
                  <a:pt x="16439" y="1027"/>
                </a:lnTo>
                <a:lnTo>
                  <a:pt x="16406" y="1041"/>
                </a:lnTo>
                <a:lnTo>
                  <a:pt x="16367" y="1043"/>
                </a:lnTo>
                <a:lnTo>
                  <a:pt x="16332" y="1039"/>
                </a:lnTo>
                <a:lnTo>
                  <a:pt x="16307" y="1032"/>
                </a:lnTo>
                <a:lnTo>
                  <a:pt x="16248" y="1006"/>
                </a:lnTo>
                <a:lnTo>
                  <a:pt x="16219" y="1003"/>
                </a:lnTo>
                <a:lnTo>
                  <a:pt x="16197" y="1029"/>
                </a:lnTo>
                <a:lnTo>
                  <a:pt x="16186" y="1086"/>
                </a:lnTo>
                <a:lnTo>
                  <a:pt x="16183" y="1193"/>
                </a:lnTo>
                <a:lnTo>
                  <a:pt x="16174" y="1249"/>
                </a:lnTo>
                <a:lnTo>
                  <a:pt x="16156" y="1285"/>
                </a:lnTo>
                <a:lnTo>
                  <a:pt x="16131" y="1301"/>
                </a:lnTo>
                <a:lnTo>
                  <a:pt x="16098" y="1310"/>
                </a:lnTo>
                <a:lnTo>
                  <a:pt x="16018" y="1315"/>
                </a:lnTo>
                <a:lnTo>
                  <a:pt x="16000" y="1338"/>
                </a:lnTo>
                <a:lnTo>
                  <a:pt x="16018" y="1403"/>
                </a:lnTo>
                <a:lnTo>
                  <a:pt x="16190" y="1674"/>
                </a:lnTo>
                <a:lnTo>
                  <a:pt x="16248" y="1738"/>
                </a:lnTo>
                <a:lnTo>
                  <a:pt x="16291" y="1768"/>
                </a:lnTo>
                <a:lnTo>
                  <a:pt x="16359" y="1789"/>
                </a:lnTo>
                <a:lnTo>
                  <a:pt x="16382" y="1806"/>
                </a:lnTo>
                <a:lnTo>
                  <a:pt x="16386" y="1828"/>
                </a:lnTo>
                <a:lnTo>
                  <a:pt x="16367" y="1857"/>
                </a:lnTo>
                <a:lnTo>
                  <a:pt x="16318" y="1899"/>
                </a:lnTo>
                <a:lnTo>
                  <a:pt x="16310" y="1922"/>
                </a:lnTo>
                <a:lnTo>
                  <a:pt x="16318" y="1952"/>
                </a:lnTo>
                <a:lnTo>
                  <a:pt x="16356" y="1992"/>
                </a:lnTo>
                <a:lnTo>
                  <a:pt x="16371" y="2029"/>
                </a:lnTo>
                <a:lnTo>
                  <a:pt x="16367" y="2085"/>
                </a:lnTo>
                <a:lnTo>
                  <a:pt x="16356" y="2124"/>
                </a:lnTo>
                <a:lnTo>
                  <a:pt x="16350" y="2160"/>
                </a:lnTo>
                <a:lnTo>
                  <a:pt x="16385" y="2407"/>
                </a:lnTo>
                <a:lnTo>
                  <a:pt x="16364" y="2455"/>
                </a:lnTo>
                <a:lnTo>
                  <a:pt x="16332" y="2482"/>
                </a:lnTo>
                <a:lnTo>
                  <a:pt x="16083" y="2503"/>
                </a:lnTo>
                <a:lnTo>
                  <a:pt x="16018" y="2521"/>
                </a:lnTo>
                <a:lnTo>
                  <a:pt x="15984" y="2521"/>
                </a:lnTo>
                <a:lnTo>
                  <a:pt x="15923" y="2505"/>
                </a:lnTo>
                <a:lnTo>
                  <a:pt x="15889" y="2503"/>
                </a:lnTo>
                <a:lnTo>
                  <a:pt x="15862" y="2515"/>
                </a:lnTo>
                <a:lnTo>
                  <a:pt x="15844" y="2538"/>
                </a:lnTo>
                <a:lnTo>
                  <a:pt x="15824" y="2570"/>
                </a:lnTo>
                <a:lnTo>
                  <a:pt x="15801" y="2592"/>
                </a:lnTo>
                <a:lnTo>
                  <a:pt x="15727" y="2643"/>
                </a:lnTo>
                <a:lnTo>
                  <a:pt x="15720" y="2673"/>
                </a:lnTo>
                <a:lnTo>
                  <a:pt x="15735" y="2718"/>
                </a:lnTo>
                <a:lnTo>
                  <a:pt x="15794" y="2799"/>
                </a:lnTo>
                <a:lnTo>
                  <a:pt x="15802" y="2842"/>
                </a:lnTo>
                <a:lnTo>
                  <a:pt x="15791" y="2868"/>
                </a:lnTo>
                <a:lnTo>
                  <a:pt x="15757" y="2875"/>
                </a:lnTo>
                <a:lnTo>
                  <a:pt x="15718" y="2875"/>
                </a:lnTo>
                <a:lnTo>
                  <a:pt x="15638" y="2862"/>
                </a:lnTo>
                <a:lnTo>
                  <a:pt x="15503" y="2821"/>
                </a:lnTo>
                <a:lnTo>
                  <a:pt x="15474" y="2817"/>
                </a:lnTo>
                <a:lnTo>
                  <a:pt x="15480" y="2845"/>
                </a:lnTo>
                <a:lnTo>
                  <a:pt x="15531" y="2897"/>
                </a:lnTo>
                <a:lnTo>
                  <a:pt x="15777" y="3053"/>
                </a:lnTo>
                <a:lnTo>
                  <a:pt x="15926" y="3081"/>
                </a:lnTo>
                <a:lnTo>
                  <a:pt x="16537" y="3275"/>
                </a:lnTo>
                <a:lnTo>
                  <a:pt x="16593" y="3281"/>
                </a:lnTo>
                <a:lnTo>
                  <a:pt x="16656" y="3274"/>
                </a:lnTo>
                <a:lnTo>
                  <a:pt x="16771" y="3319"/>
                </a:lnTo>
                <a:lnTo>
                  <a:pt x="17024" y="3547"/>
                </a:lnTo>
                <a:lnTo>
                  <a:pt x="17117" y="3558"/>
                </a:lnTo>
                <a:lnTo>
                  <a:pt x="17149" y="3555"/>
                </a:lnTo>
                <a:lnTo>
                  <a:pt x="17218" y="3530"/>
                </a:lnTo>
                <a:lnTo>
                  <a:pt x="17469" y="3374"/>
                </a:lnTo>
                <a:lnTo>
                  <a:pt x="17534" y="3320"/>
                </a:lnTo>
                <a:lnTo>
                  <a:pt x="17565" y="3280"/>
                </a:lnTo>
                <a:lnTo>
                  <a:pt x="17564" y="3260"/>
                </a:lnTo>
                <a:lnTo>
                  <a:pt x="17561" y="3237"/>
                </a:lnTo>
                <a:lnTo>
                  <a:pt x="17562" y="3219"/>
                </a:lnTo>
                <a:lnTo>
                  <a:pt x="17568" y="3205"/>
                </a:lnTo>
                <a:lnTo>
                  <a:pt x="17577" y="3195"/>
                </a:lnTo>
                <a:lnTo>
                  <a:pt x="17592" y="3181"/>
                </a:lnTo>
                <a:lnTo>
                  <a:pt x="17604" y="3173"/>
                </a:lnTo>
                <a:lnTo>
                  <a:pt x="17614" y="3166"/>
                </a:lnTo>
                <a:lnTo>
                  <a:pt x="17625" y="3160"/>
                </a:lnTo>
                <a:lnTo>
                  <a:pt x="17650" y="3136"/>
                </a:lnTo>
                <a:lnTo>
                  <a:pt x="17663" y="3116"/>
                </a:lnTo>
                <a:lnTo>
                  <a:pt x="17668" y="3100"/>
                </a:lnTo>
                <a:lnTo>
                  <a:pt x="17668" y="3088"/>
                </a:lnTo>
                <a:lnTo>
                  <a:pt x="17654" y="3077"/>
                </a:lnTo>
                <a:lnTo>
                  <a:pt x="17640" y="3067"/>
                </a:lnTo>
                <a:lnTo>
                  <a:pt x="17621" y="3057"/>
                </a:lnTo>
                <a:lnTo>
                  <a:pt x="17584" y="3057"/>
                </a:lnTo>
                <a:lnTo>
                  <a:pt x="17538" y="3070"/>
                </a:lnTo>
                <a:lnTo>
                  <a:pt x="17445" y="3131"/>
                </a:lnTo>
                <a:lnTo>
                  <a:pt x="17423" y="3152"/>
                </a:lnTo>
                <a:lnTo>
                  <a:pt x="17402" y="3164"/>
                </a:lnTo>
                <a:lnTo>
                  <a:pt x="17369" y="3160"/>
                </a:lnTo>
                <a:lnTo>
                  <a:pt x="17300" y="3128"/>
                </a:lnTo>
                <a:lnTo>
                  <a:pt x="17090" y="2972"/>
                </a:lnTo>
                <a:lnTo>
                  <a:pt x="17059" y="2936"/>
                </a:lnTo>
                <a:lnTo>
                  <a:pt x="17035" y="2893"/>
                </a:lnTo>
                <a:lnTo>
                  <a:pt x="17034" y="2870"/>
                </a:lnTo>
                <a:lnTo>
                  <a:pt x="17034" y="2856"/>
                </a:lnTo>
                <a:lnTo>
                  <a:pt x="17044" y="2844"/>
                </a:lnTo>
                <a:lnTo>
                  <a:pt x="17414" y="2695"/>
                </a:lnTo>
                <a:lnTo>
                  <a:pt x="17520" y="2631"/>
                </a:lnTo>
                <a:lnTo>
                  <a:pt x="17732" y="2586"/>
                </a:lnTo>
                <a:lnTo>
                  <a:pt x="17790" y="2545"/>
                </a:lnTo>
                <a:lnTo>
                  <a:pt x="17816" y="2519"/>
                </a:lnTo>
                <a:lnTo>
                  <a:pt x="17787" y="2486"/>
                </a:lnTo>
                <a:lnTo>
                  <a:pt x="17778" y="2470"/>
                </a:lnTo>
                <a:lnTo>
                  <a:pt x="17770" y="2450"/>
                </a:lnTo>
                <a:lnTo>
                  <a:pt x="17766" y="2426"/>
                </a:lnTo>
                <a:lnTo>
                  <a:pt x="17770" y="2410"/>
                </a:lnTo>
                <a:lnTo>
                  <a:pt x="17808" y="2405"/>
                </a:lnTo>
                <a:lnTo>
                  <a:pt x="17871" y="2421"/>
                </a:lnTo>
                <a:lnTo>
                  <a:pt x="18029" y="2483"/>
                </a:lnTo>
                <a:lnTo>
                  <a:pt x="18089" y="2515"/>
                </a:lnTo>
                <a:lnTo>
                  <a:pt x="18128" y="2554"/>
                </a:lnTo>
                <a:lnTo>
                  <a:pt x="18143" y="2584"/>
                </a:lnTo>
                <a:lnTo>
                  <a:pt x="18192" y="2672"/>
                </a:lnTo>
                <a:lnTo>
                  <a:pt x="18232" y="2720"/>
                </a:lnTo>
                <a:lnTo>
                  <a:pt x="18261" y="2742"/>
                </a:lnTo>
                <a:lnTo>
                  <a:pt x="18296" y="2763"/>
                </a:lnTo>
                <a:lnTo>
                  <a:pt x="18336" y="2764"/>
                </a:lnTo>
                <a:lnTo>
                  <a:pt x="18381" y="2751"/>
                </a:lnTo>
                <a:lnTo>
                  <a:pt x="18443" y="2697"/>
                </a:lnTo>
                <a:lnTo>
                  <a:pt x="18464" y="2669"/>
                </a:lnTo>
                <a:lnTo>
                  <a:pt x="18464" y="2640"/>
                </a:lnTo>
                <a:lnTo>
                  <a:pt x="18390" y="2531"/>
                </a:lnTo>
                <a:lnTo>
                  <a:pt x="18375" y="2515"/>
                </a:lnTo>
                <a:lnTo>
                  <a:pt x="18362" y="2495"/>
                </a:lnTo>
                <a:lnTo>
                  <a:pt x="18352" y="2476"/>
                </a:lnTo>
                <a:lnTo>
                  <a:pt x="18343" y="2448"/>
                </a:lnTo>
                <a:lnTo>
                  <a:pt x="18344" y="2426"/>
                </a:lnTo>
                <a:lnTo>
                  <a:pt x="18352" y="2407"/>
                </a:lnTo>
                <a:lnTo>
                  <a:pt x="18377" y="2393"/>
                </a:lnTo>
                <a:lnTo>
                  <a:pt x="18413" y="2385"/>
                </a:lnTo>
                <a:lnTo>
                  <a:pt x="18524" y="2385"/>
                </a:lnTo>
                <a:lnTo>
                  <a:pt x="18547" y="2383"/>
                </a:lnTo>
                <a:lnTo>
                  <a:pt x="18604" y="2332"/>
                </a:lnTo>
                <a:lnTo>
                  <a:pt x="18627" y="2317"/>
                </a:lnTo>
                <a:lnTo>
                  <a:pt x="18657" y="2306"/>
                </a:lnTo>
                <a:lnTo>
                  <a:pt x="18693" y="2307"/>
                </a:lnTo>
                <a:lnTo>
                  <a:pt x="18716" y="2326"/>
                </a:lnTo>
                <a:lnTo>
                  <a:pt x="18726" y="2381"/>
                </a:lnTo>
                <a:lnTo>
                  <a:pt x="18728" y="2441"/>
                </a:lnTo>
                <a:lnTo>
                  <a:pt x="18730" y="2456"/>
                </a:lnTo>
                <a:lnTo>
                  <a:pt x="18807" y="2514"/>
                </a:lnTo>
                <a:cubicBezTo>
                  <a:pt x="18807" y="2514"/>
                  <a:pt x="19111" y="2669"/>
                  <a:pt x="19111" y="2669"/>
                </a:cubicBezTo>
                <a:close/>
              </a:path>
            </a:pathLst>
          </a:custGeom>
          <a:solidFill>
            <a:schemeClr val="accent2">
              <a:lumMod val="40000"/>
              <a:lumOff val="60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6" name="Shape 18"/>
          <p:cNvSpPr/>
          <p:nvPr/>
        </p:nvSpPr>
        <p:spPr>
          <a:xfrm>
            <a:off x="6207895" y="2894306"/>
            <a:ext cx="555005" cy="513548"/>
          </a:xfrm>
          <a:custGeom>
            <a:avLst/>
            <a:gdLst/>
            <a:ahLst/>
            <a:cxnLst>
              <a:cxn ang="0">
                <a:pos x="wd2" y="hd2"/>
              </a:cxn>
              <a:cxn ang="5400000">
                <a:pos x="wd2" y="hd2"/>
              </a:cxn>
              <a:cxn ang="10800000">
                <a:pos x="wd2" y="hd2"/>
              </a:cxn>
              <a:cxn ang="16200000">
                <a:pos x="wd2" y="hd2"/>
              </a:cxn>
            </a:cxnLst>
            <a:rect l="0" t="0" r="r" b="b"/>
            <a:pathLst>
              <a:path w="21600" h="21600" extrusionOk="0">
                <a:moveTo>
                  <a:pt x="21600" y="19719"/>
                </a:moveTo>
                <a:lnTo>
                  <a:pt x="20031" y="19719"/>
                </a:lnTo>
                <a:lnTo>
                  <a:pt x="19688" y="19843"/>
                </a:lnTo>
                <a:lnTo>
                  <a:pt x="19323" y="20090"/>
                </a:lnTo>
                <a:lnTo>
                  <a:pt x="18501" y="21267"/>
                </a:lnTo>
                <a:lnTo>
                  <a:pt x="18421" y="21452"/>
                </a:lnTo>
                <a:lnTo>
                  <a:pt x="16396" y="21600"/>
                </a:lnTo>
                <a:lnTo>
                  <a:pt x="15782" y="21452"/>
                </a:lnTo>
                <a:lnTo>
                  <a:pt x="15182" y="20985"/>
                </a:lnTo>
                <a:lnTo>
                  <a:pt x="14798" y="20383"/>
                </a:lnTo>
                <a:lnTo>
                  <a:pt x="14367" y="19856"/>
                </a:lnTo>
                <a:lnTo>
                  <a:pt x="13625" y="19637"/>
                </a:lnTo>
                <a:lnTo>
                  <a:pt x="13180" y="19264"/>
                </a:lnTo>
                <a:lnTo>
                  <a:pt x="12591" y="18503"/>
                </a:lnTo>
                <a:lnTo>
                  <a:pt x="12330" y="18535"/>
                </a:lnTo>
                <a:lnTo>
                  <a:pt x="10958" y="19024"/>
                </a:lnTo>
                <a:lnTo>
                  <a:pt x="10725" y="19164"/>
                </a:lnTo>
                <a:lnTo>
                  <a:pt x="10617" y="19337"/>
                </a:lnTo>
                <a:lnTo>
                  <a:pt x="10622" y="19454"/>
                </a:lnTo>
                <a:lnTo>
                  <a:pt x="10639" y="19595"/>
                </a:lnTo>
                <a:lnTo>
                  <a:pt x="10662" y="19691"/>
                </a:lnTo>
                <a:lnTo>
                  <a:pt x="10667" y="19818"/>
                </a:lnTo>
                <a:lnTo>
                  <a:pt x="10650" y="19949"/>
                </a:lnTo>
                <a:lnTo>
                  <a:pt x="10559" y="20063"/>
                </a:lnTo>
                <a:lnTo>
                  <a:pt x="9950" y="20462"/>
                </a:lnTo>
                <a:lnTo>
                  <a:pt x="8994" y="20889"/>
                </a:lnTo>
                <a:lnTo>
                  <a:pt x="8625" y="20957"/>
                </a:lnTo>
                <a:lnTo>
                  <a:pt x="8373" y="20930"/>
                </a:lnTo>
                <a:lnTo>
                  <a:pt x="7694" y="20427"/>
                </a:lnTo>
                <a:lnTo>
                  <a:pt x="7510" y="20372"/>
                </a:lnTo>
                <a:lnTo>
                  <a:pt x="7282" y="20436"/>
                </a:lnTo>
                <a:lnTo>
                  <a:pt x="6551" y="20853"/>
                </a:lnTo>
                <a:lnTo>
                  <a:pt x="6330" y="20853"/>
                </a:lnTo>
                <a:lnTo>
                  <a:pt x="6198" y="20689"/>
                </a:lnTo>
                <a:lnTo>
                  <a:pt x="6175" y="20458"/>
                </a:lnTo>
                <a:lnTo>
                  <a:pt x="6152" y="19843"/>
                </a:lnTo>
                <a:lnTo>
                  <a:pt x="6055" y="19148"/>
                </a:lnTo>
                <a:lnTo>
                  <a:pt x="5855" y="18790"/>
                </a:lnTo>
                <a:lnTo>
                  <a:pt x="5695" y="18654"/>
                </a:lnTo>
                <a:lnTo>
                  <a:pt x="5517" y="18628"/>
                </a:lnTo>
                <a:lnTo>
                  <a:pt x="5221" y="18749"/>
                </a:lnTo>
                <a:lnTo>
                  <a:pt x="5026" y="18912"/>
                </a:lnTo>
                <a:lnTo>
                  <a:pt x="4570" y="19669"/>
                </a:lnTo>
                <a:lnTo>
                  <a:pt x="4429" y="19746"/>
                </a:lnTo>
                <a:lnTo>
                  <a:pt x="4279" y="19705"/>
                </a:lnTo>
                <a:lnTo>
                  <a:pt x="3074" y="18470"/>
                </a:lnTo>
                <a:lnTo>
                  <a:pt x="2788" y="18102"/>
                </a:lnTo>
                <a:lnTo>
                  <a:pt x="2567" y="17740"/>
                </a:lnTo>
                <a:lnTo>
                  <a:pt x="2350" y="17286"/>
                </a:lnTo>
                <a:lnTo>
                  <a:pt x="2202" y="16883"/>
                </a:lnTo>
                <a:lnTo>
                  <a:pt x="2030" y="16279"/>
                </a:lnTo>
                <a:lnTo>
                  <a:pt x="1944" y="16045"/>
                </a:lnTo>
                <a:lnTo>
                  <a:pt x="1859" y="15911"/>
                </a:lnTo>
                <a:lnTo>
                  <a:pt x="1631" y="15735"/>
                </a:lnTo>
                <a:lnTo>
                  <a:pt x="1528" y="15611"/>
                </a:lnTo>
                <a:lnTo>
                  <a:pt x="1465" y="15459"/>
                </a:lnTo>
                <a:lnTo>
                  <a:pt x="1415" y="15225"/>
                </a:lnTo>
                <a:lnTo>
                  <a:pt x="1338" y="15077"/>
                </a:lnTo>
                <a:lnTo>
                  <a:pt x="1014" y="14687"/>
                </a:lnTo>
                <a:lnTo>
                  <a:pt x="877" y="12311"/>
                </a:lnTo>
                <a:lnTo>
                  <a:pt x="849" y="12036"/>
                </a:lnTo>
                <a:lnTo>
                  <a:pt x="2879" y="12529"/>
                </a:lnTo>
                <a:lnTo>
                  <a:pt x="3359" y="12311"/>
                </a:lnTo>
                <a:lnTo>
                  <a:pt x="2903" y="11441"/>
                </a:lnTo>
                <a:lnTo>
                  <a:pt x="1523" y="10569"/>
                </a:lnTo>
                <a:lnTo>
                  <a:pt x="0" y="10376"/>
                </a:lnTo>
                <a:lnTo>
                  <a:pt x="295" y="9091"/>
                </a:lnTo>
                <a:lnTo>
                  <a:pt x="356" y="8688"/>
                </a:lnTo>
                <a:lnTo>
                  <a:pt x="398" y="8242"/>
                </a:lnTo>
                <a:lnTo>
                  <a:pt x="438" y="8027"/>
                </a:lnTo>
                <a:lnTo>
                  <a:pt x="483" y="7884"/>
                </a:lnTo>
                <a:lnTo>
                  <a:pt x="563" y="7764"/>
                </a:lnTo>
                <a:lnTo>
                  <a:pt x="711" y="7606"/>
                </a:lnTo>
                <a:lnTo>
                  <a:pt x="826" y="7448"/>
                </a:lnTo>
                <a:lnTo>
                  <a:pt x="887" y="7293"/>
                </a:lnTo>
                <a:lnTo>
                  <a:pt x="945" y="6797"/>
                </a:lnTo>
                <a:lnTo>
                  <a:pt x="1014" y="6604"/>
                </a:lnTo>
                <a:lnTo>
                  <a:pt x="1134" y="6569"/>
                </a:lnTo>
                <a:lnTo>
                  <a:pt x="1310" y="6590"/>
                </a:lnTo>
                <a:lnTo>
                  <a:pt x="1739" y="6711"/>
                </a:lnTo>
                <a:lnTo>
                  <a:pt x="2047" y="6908"/>
                </a:lnTo>
                <a:lnTo>
                  <a:pt x="2127" y="7001"/>
                </a:lnTo>
                <a:lnTo>
                  <a:pt x="2430" y="7226"/>
                </a:lnTo>
                <a:lnTo>
                  <a:pt x="2545" y="7360"/>
                </a:lnTo>
                <a:lnTo>
                  <a:pt x="2560" y="7547"/>
                </a:lnTo>
                <a:lnTo>
                  <a:pt x="2453" y="8121"/>
                </a:lnTo>
                <a:lnTo>
                  <a:pt x="2413" y="8429"/>
                </a:lnTo>
                <a:lnTo>
                  <a:pt x="2400" y="8619"/>
                </a:lnTo>
                <a:lnTo>
                  <a:pt x="2430" y="8745"/>
                </a:lnTo>
                <a:lnTo>
                  <a:pt x="2468" y="8816"/>
                </a:lnTo>
                <a:lnTo>
                  <a:pt x="2510" y="8870"/>
                </a:lnTo>
                <a:lnTo>
                  <a:pt x="2560" y="8915"/>
                </a:lnTo>
                <a:lnTo>
                  <a:pt x="2635" y="8963"/>
                </a:lnTo>
                <a:lnTo>
                  <a:pt x="2766" y="9015"/>
                </a:lnTo>
                <a:lnTo>
                  <a:pt x="3229" y="8739"/>
                </a:lnTo>
                <a:lnTo>
                  <a:pt x="6859" y="5501"/>
                </a:lnTo>
                <a:lnTo>
                  <a:pt x="7798" y="5186"/>
                </a:lnTo>
                <a:lnTo>
                  <a:pt x="8811" y="5430"/>
                </a:lnTo>
                <a:lnTo>
                  <a:pt x="8954" y="5420"/>
                </a:lnTo>
                <a:lnTo>
                  <a:pt x="9159" y="5307"/>
                </a:lnTo>
                <a:lnTo>
                  <a:pt x="9314" y="5115"/>
                </a:lnTo>
                <a:lnTo>
                  <a:pt x="9668" y="4086"/>
                </a:lnTo>
                <a:lnTo>
                  <a:pt x="9835" y="3827"/>
                </a:lnTo>
                <a:lnTo>
                  <a:pt x="10034" y="3671"/>
                </a:lnTo>
                <a:lnTo>
                  <a:pt x="10486" y="3503"/>
                </a:lnTo>
                <a:lnTo>
                  <a:pt x="10742" y="3451"/>
                </a:lnTo>
                <a:lnTo>
                  <a:pt x="10970" y="3453"/>
                </a:lnTo>
                <a:lnTo>
                  <a:pt x="11454" y="3546"/>
                </a:lnTo>
                <a:lnTo>
                  <a:pt x="11747" y="3339"/>
                </a:lnTo>
                <a:lnTo>
                  <a:pt x="11930" y="3149"/>
                </a:lnTo>
                <a:lnTo>
                  <a:pt x="12410" y="998"/>
                </a:lnTo>
                <a:lnTo>
                  <a:pt x="12551" y="766"/>
                </a:lnTo>
                <a:lnTo>
                  <a:pt x="12711" y="596"/>
                </a:lnTo>
                <a:lnTo>
                  <a:pt x="12797" y="542"/>
                </a:lnTo>
                <a:lnTo>
                  <a:pt x="12854" y="517"/>
                </a:lnTo>
                <a:lnTo>
                  <a:pt x="12952" y="510"/>
                </a:lnTo>
                <a:lnTo>
                  <a:pt x="14766" y="970"/>
                </a:lnTo>
                <a:lnTo>
                  <a:pt x="14978" y="946"/>
                </a:lnTo>
                <a:lnTo>
                  <a:pt x="15182" y="815"/>
                </a:lnTo>
                <a:lnTo>
                  <a:pt x="15826" y="167"/>
                </a:lnTo>
                <a:lnTo>
                  <a:pt x="16039" y="39"/>
                </a:lnTo>
                <a:lnTo>
                  <a:pt x="16229" y="0"/>
                </a:lnTo>
                <a:lnTo>
                  <a:pt x="16427" y="18"/>
                </a:lnTo>
                <a:lnTo>
                  <a:pt x="16594" y="82"/>
                </a:lnTo>
                <a:lnTo>
                  <a:pt x="16662" y="181"/>
                </a:lnTo>
                <a:lnTo>
                  <a:pt x="16702" y="353"/>
                </a:lnTo>
                <a:lnTo>
                  <a:pt x="16629" y="676"/>
                </a:lnTo>
                <a:lnTo>
                  <a:pt x="16565" y="845"/>
                </a:lnTo>
                <a:lnTo>
                  <a:pt x="16149" y="1487"/>
                </a:lnTo>
                <a:lnTo>
                  <a:pt x="15782" y="2292"/>
                </a:lnTo>
                <a:lnTo>
                  <a:pt x="15633" y="2709"/>
                </a:lnTo>
                <a:lnTo>
                  <a:pt x="15593" y="2899"/>
                </a:lnTo>
                <a:lnTo>
                  <a:pt x="15638" y="3061"/>
                </a:lnTo>
                <a:lnTo>
                  <a:pt x="15758" y="3293"/>
                </a:lnTo>
                <a:lnTo>
                  <a:pt x="17066" y="4353"/>
                </a:lnTo>
                <a:lnTo>
                  <a:pt x="17090" y="4383"/>
                </a:lnTo>
                <a:lnTo>
                  <a:pt x="17130" y="4743"/>
                </a:lnTo>
                <a:lnTo>
                  <a:pt x="17141" y="5179"/>
                </a:lnTo>
                <a:lnTo>
                  <a:pt x="17226" y="5560"/>
                </a:lnTo>
                <a:lnTo>
                  <a:pt x="17426" y="5757"/>
                </a:lnTo>
                <a:lnTo>
                  <a:pt x="17586" y="5864"/>
                </a:lnTo>
                <a:lnTo>
                  <a:pt x="17682" y="6026"/>
                </a:lnTo>
                <a:lnTo>
                  <a:pt x="17729" y="6305"/>
                </a:lnTo>
                <a:lnTo>
                  <a:pt x="17672" y="6804"/>
                </a:lnTo>
                <a:lnTo>
                  <a:pt x="17627" y="7025"/>
                </a:lnTo>
                <a:lnTo>
                  <a:pt x="17507" y="7371"/>
                </a:lnTo>
                <a:lnTo>
                  <a:pt x="17454" y="7606"/>
                </a:lnTo>
                <a:lnTo>
                  <a:pt x="17381" y="8441"/>
                </a:lnTo>
                <a:lnTo>
                  <a:pt x="17348" y="9347"/>
                </a:lnTo>
                <a:lnTo>
                  <a:pt x="17318" y="9520"/>
                </a:lnTo>
                <a:lnTo>
                  <a:pt x="17284" y="9601"/>
                </a:lnTo>
                <a:lnTo>
                  <a:pt x="17210" y="9689"/>
                </a:lnTo>
                <a:lnTo>
                  <a:pt x="17113" y="9766"/>
                </a:lnTo>
                <a:lnTo>
                  <a:pt x="16742" y="9944"/>
                </a:lnTo>
                <a:lnTo>
                  <a:pt x="16086" y="10124"/>
                </a:lnTo>
                <a:lnTo>
                  <a:pt x="15990" y="10196"/>
                </a:lnTo>
                <a:lnTo>
                  <a:pt x="15903" y="10307"/>
                </a:lnTo>
                <a:lnTo>
                  <a:pt x="15893" y="10524"/>
                </a:lnTo>
                <a:lnTo>
                  <a:pt x="15938" y="10828"/>
                </a:lnTo>
                <a:lnTo>
                  <a:pt x="16184" y="11920"/>
                </a:lnTo>
                <a:lnTo>
                  <a:pt x="16239" y="12498"/>
                </a:lnTo>
                <a:lnTo>
                  <a:pt x="16234" y="12961"/>
                </a:lnTo>
                <a:lnTo>
                  <a:pt x="16274" y="13300"/>
                </a:lnTo>
                <a:lnTo>
                  <a:pt x="16399" y="13543"/>
                </a:lnTo>
                <a:lnTo>
                  <a:pt x="16800" y="13781"/>
                </a:lnTo>
                <a:lnTo>
                  <a:pt x="17404" y="13975"/>
                </a:lnTo>
                <a:lnTo>
                  <a:pt x="17729" y="14364"/>
                </a:lnTo>
                <a:lnTo>
                  <a:pt x="18643" y="15980"/>
                </a:lnTo>
                <a:lnTo>
                  <a:pt x="19460" y="16466"/>
                </a:lnTo>
                <a:lnTo>
                  <a:pt x="19756" y="16731"/>
                </a:lnTo>
                <a:lnTo>
                  <a:pt x="21034" y="18235"/>
                </a:lnTo>
                <a:lnTo>
                  <a:pt x="21064" y="18215"/>
                </a:lnTo>
                <a:lnTo>
                  <a:pt x="21121" y="18190"/>
                </a:lnTo>
                <a:lnTo>
                  <a:pt x="21262" y="18174"/>
                </a:lnTo>
                <a:lnTo>
                  <a:pt x="21330" y="18187"/>
                </a:lnTo>
                <a:lnTo>
                  <a:pt x="21422" y="18535"/>
                </a:lnTo>
                <a:cubicBezTo>
                  <a:pt x="21422" y="18535"/>
                  <a:pt x="21600" y="19719"/>
                  <a:pt x="21600" y="19719"/>
                </a:cubicBezTo>
                <a:close/>
              </a:path>
            </a:pathLst>
          </a:custGeom>
          <a:solidFill>
            <a:schemeClr val="accent2">
              <a:lumMod val="40000"/>
              <a:lumOff val="60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7" name="Shape 19"/>
          <p:cNvSpPr/>
          <p:nvPr/>
        </p:nvSpPr>
        <p:spPr>
          <a:xfrm>
            <a:off x="5030412" y="3690351"/>
            <a:ext cx="466826" cy="316658"/>
          </a:xfrm>
          <a:custGeom>
            <a:avLst/>
            <a:gdLst/>
            <a:ahLst/>
            <a:cxnLst>
              <a:cxn ang="0">
                <a:pos x="wd2" y="hd2"/>
              </a:cxn>
              <a:cxn ang="5400000">
                <a:pos x="wd2" y="hd2"/>
              </a:cxn>
              <a:cxn ang="10800000">
                <a:pos x="wd2" y="hd2"/>
              </a:cxn>
              <a:cxn ang="16200000">
                <a:pos x="wd2" y="hd2"/>
              </a:cxn>
            </a:cxnLst>
            <a:rect l="0" t="0" r="r" b="b"/>
            <a:pathLst>
              <a:path w="21600" h="21600" extrusionOk="0">
                <a:moveTo>
                  <a:pt x="2822" y="1454"/>
                </a:moveTo>
                <a:lnTo>
                  <a:pt x="2992" y="1537"/>
                </a:lnTo>
                <a:lnTo>
                  <a:pt x="3073" y="1533"/>
                </a:lnTo>
                <a:lnTo>
                  <a:pt x="3892" y="1149"/>
                </a:lnTo>
                <a:lnTo>
                  <a:pt x="4118" y="1155"/>
                </a:lnTo>
                <a:lnTo>
                  <a:pt x="5329" y="2284"/>
                </a:lnTo>
                <a:lnTo>
                  <a:pt x="7905" y="3838"/>
                </a:lnTo>
                <a:lnTo>
                  <a:pt x="8497" y="4046"/>
                </a:lnTo>
                <a:lnTo>
                  <a:pt x="8972" y="3975"/>
                </a:lnTo>
                <a:lnTo>
                  <a:pt x="9079" y="3930"/>
                </a:lnTo>
                <a:lnTo>
                  <a:pt x="9126" y="3886"/>
                </a:lnTo>
                <a:lnTo>
                  <a:pt x="9207" y="3757"/>
                </a:lnTo>
                <a:lnTo>
                  <a:pt x="9377" y="3689"/>
                </a:lnTo>
                <a:lnTo>
                  <a:pt x="10371" y="3591"/>
                </a:lnTo>
                <a:lnTo>
                  <a:pt x="10913" y="3705"/>
                </a:lnTo>
                <a:lnTo>
                  <a:pt x="11000" y="3797"/>
                </a:lnTo>
                <a:lnTo>
                  <a:pt x="11061" y="3922"/>
                </a:lnTo>
                <a:lnTo>
                  <a:pt x="11103" y="4058"/>
                </a:lnTo>
                <a:lnTo>
                  <a:pt x="11115" y="4212"/>
                </a:lnTo>
                <a:lnTo>
                  <a:pt x="11103" y="4363"/>
                </a:lnTo>
                <a:lnTo>
                  <a:pt x="11075" y="4535"/>
                </a:lnTo>
                <a:lnTo>
                  <a:pt x="11168" y="4796"/>
                </a:lnTo>
                <a:lnTo>
                  <a:pt x="11394" y="5089"/>
                </a:lnTo>
                <a:lnTo>
                  <a:pt x="12359" y="5996"/>
                </a:lnTo>
                <a:lnTo>
                  <a:pt x="12583" y="6132"/>
                </a:lnTo>
                <a:lnTo>
                  <a:pt x="13804" y="6071"/>
                </a:lnTo>
                <a:lnTo>
                  <a:pt x="14340" y="6233"/>
                </a:lnTo>
                <a:lnTo>
                  <a:pt x="14421" y="6332"/>
                </a:lnTo>
                <a:lnTo>
                  <a:pt x="15074" y="7319"/>
                </a:lnTo>
                <a:lnTo>
                  <a:pt x="15941" y="8250"/>
                </a:lnTo>
                <a:lnTo>
                  <a:pt x="17449" y="9367"/>
                </a:lnTo>
                <a:lnTo>
                  <a:pt x="17842" y="9500"/>
                </a:lnTo>
                <a:lnTo>
                  <a:pt x="18080" y="9402"/>
                </a:lnTo>
                <a:lnTo>
                  <a:pt x="18208" y="9313"/>
                </a:lnTo>
                <a:lnTo>
                  <a:pt x="18297" y="9176"/>
                </a:lnTo>
                <a:lnTo>
                  <a:pt x="18357" y="8994"/>
                </a:lnTo>
                <a:lnTo>
                  <a:pt x="18398" y="8819"/>
                </a:lnTo>
                <a:lnTo>
                  <a:pt x="18444" y="8501"/>
                </a:lnTo>
                <a:lnTo>
                  <a:pt x="18513" y="8194"/>
                </a:lnTo>
                <a:lnTo>
                  <a:pt x="18717" y="7462"/>
                </a:lnTo>
                <a:lnTo>
                  <a:pt x="18818" y="7169"/>
                </a:lnTo>
                <a:lnTo>
                  <a:pt x="18915" y="6978"/>
                </a:lnTo>
                <a:lnTo>
                  <a:pt x="19111" y="6778"/>
                </a:lnTo>
                <a:lnTo>
                  <a:pt x="19253" y="6797"/>
                </a:lnTo>
                <a:lnTo>
                  <a:pt x="19392" y="6902"/>
                </a:lnTo>
                <a:lnTo>
                  <a:pt x="19831" y="7523"/>
                </a:lnTo>
                <a:lnTo>
                  <a:pt x="20862" y="9293"/>
                </a:lnTo>
                <a:lnTo>
                  <a:pt x="20965" y="9564"/>
                </a:lnTo>
                <a:lnTo>
                  <a:pt x="20957" y="9813"/>
                </a:lnTo>
                <a:lnTo>
                  <a:pt x="20822" y="10051"/>
                </a:lnTo>
                <a:lnTo>
                  <a:pt x="20314" y="10738"/>
                </a:lnTo>
                <a:lnTo>
                  <a:pt x="20217" y="11034"/>
                </a:lnTo>
                <a:lnTo>
                  <a:pt x="20199" y="11181"/>
                </a:lnTo>
                <a:lnTo>
                  <a:pt x="20361" y="11835"/>
                </a:lnTo>
                <a:lnTo>
                  <a:pt x="21432" y="13524"/>
                </a:lnTo>
                <a:lnTo>
                  <a:pt x="21527" y="13833"/>
                </a:lnTo>
                <a:lnTo>
                  <a:pt x="21600" y="14217"/>
                </a:lnTo>
                <a:lnTo>
                  <a:pt x="21527" y="14431"/>
                </a:lnTo>
                <a:lnTo>
                  <a:pt x="21228" y="15038"/>
                </a:lnTo>
                <a:lnTo>
                  <a:pt x="21127" y="15494"/>
                </a:lnTo>
                <a:lnTo>
                  <a:pt x="21026" y="16142"/>
                </a:lnTo>
                <a:lnTo>
                  <a:pt x="20965" y="17614"/>
                </a:lnTo>
                <a:lnTo>
                  <a:pt x="20909" y="18202"/>
                </a:lnTo>
                <a:lnTo>
                  <a:pt x="20848" y="18608"/>
                </a:lnTo>
                <a:lnTo>
                  <a:pt x="20191" y="19676"/>
                </a:lnTo>
                <a:lnTo>
                  <a:pt x="18669" y="21300"/>
                </a:lnTo>
                <a:lnTo>
                  <a:pt x="18303" y="21600"/>
                </a:lnTo>
                <a:lnTo>
                  <a:pt x="16178" y="19151"/>
                </a:lnTo>
                <a:lnTo>
                  <a:pt x="16166" y="19221"/>
                </a:lnTo>
                <a:lnTo>
                  <a:pt x="16159" y="19377"/>
                </a:lnTo>
                <a:lnTo>
                  <a:pt x="16178" y="19670"/>
                </a:lnTo>
                <a:lnTo>
                  <a:pt x="16178" y="19982"/>
                </a:lnTo>
                <a:lnTo>
                  <a:pt x="16057" y="20247"/>
                </a:lnTo>
                <a:lnTo>
                  <a:pt x="15832" y="20417"/>
                </a:lnTo>
                <a:lnTo>
                  <a:pt x="15222" y="20683"/>
                </a:lnTo>
                <a:lnTo>
                  <a:pt x="14801" y="20647"/>
                </a:lnTo>
                <a:lnTo>
                  <a:pt x="14374" y="20488"/>
                </a:lnTo>
                <a:lnTo>
                  <a:pt x="12292" y="18527"/>
                </a:lnTo>
                <a:lnTo>
                  <a:pt x="12063" y="18388"/>
                </a:lnTo>
                <a:lnTo>
                  <a:pt x="11910" y="18388"/>
                </a:lnTo>
                <a:lnTo>
                  <a:pt x="11483" y="18659"/>
                </a:lnTo>
                <a:lnTo>
                  <a:pt x="9773" y="19107"/>
                </a:lnTo>
                <a:lnTo>
                  <a:pt x="9134" y="18932"/>
                </a:lnTo>
                <a:lnTo>
                  <a:pt x="9092" y="18833"/>
                </a:lnTo>
                <a:lnTo>
                  <a:pt x="9027" y="18763"/>
                </a:lnTo>
                <a:lnTo>
                  <a:pt x="9033" y="18703"/>
                </a:lnTo>
                <a:lnTo>
                  <a:pt x="9039" y="18593"/>
                </a:lnTo>
                <a:lnTo>
                  <a:pt x="9027" y="18419"/>
                </a:lnTo>
                <a:lnTo>
                  <a:pt x="9039" y="15688"/>
                </a:lnTo>
                <a:lnTo>
                  <a:pt x="8997" y="15306"/>
                </a:lnTo>
                <a:lnTo>
                  <a:pt x="8902" y="15045"/>
                </a:lnTo>
                <a:lnTo>
                  <a:pt x="8611" y="14805"/>
                </a:lnTo>
                <a:lnTo>
                  <a:pt x="6900" y="11845"/>
                </a:lnTo>
                <a:lnTo>
                  <a:pt x="6207" y="10284"/>
                </a:lnTo>
                <a:lnTo>
                  <a:pt x="6114" y="9896"/>
                </a:lnTo>
                <a:lnTo>
                  <a:pt x="6025" y="9352"/>
                </a:lnTo>
                <a:lnTo>
                  <a:pt x="6006" y="9093"/>
                </a:lnTo>
                <a:lnTo>
                  <a:pt x="5924" y="7144"/>
                </a:lnTo>
                <a:lnTo>
                  <a:pt x="5299" y="5289"/>
                </a:lnTo>
                <a:lnTo>
                  <a:pt x="5030" y="4945"/>
                </a:lnTo>
                <a:lnTo>
                  <a:pt x="4074" y="5063"/>
                </a:lnTo>
                <a:lnTo>
                  <a:pt x="3586" y="4977"/>
                </a:lnTo>
                <a:lnTo>
                  <a:pt x="2555" y="3922"/>
                </a:lnTo>
                <a:lnTo>
                  <a:pt x="740" y="2831"/>
                </a:lnTo>
                <a:lnTo>
                  <a:pt x="372" y="1616"/>
                </a:lnTo>
                <a:lnTo>
                  <a:pt x="232" y="971"/>
                </a:lnTo>
                <a:lnTo>
                  <a:pt x="0" y="222"/>
                </a:lnTo>
                <a:lnTo>
                  <a:pt x="991" y="0"/>
                </a:lnTo>
                <a:lnTo>
                  <a:pt x="1464" y="156"/>
                </a:lnTo>
                <a:cubicBezTo>
                  <a:pt x="1464" y="156"/>
                  <a:pt x="2822" y="1454"/>
                  <a:pt x="2822" y="1454"/>
                </a:cubicBezTo>
                <a:close/>
              </a:path>
            </a:pathLst>
          </a:custGeom>
          <a:solidFill>
            <a:schemeClr val="accent2">
              <a:lumMod val="40000"/>
              <a:lumOff val="60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8" name="Shape 20"/>
          <p:cNvSpPr/>
          <p:nvPr/>
        </p:nvSpPr>
        <p:spPr>
          <a:xfrm>
            <a:off x="7659017" y="3184533"/>
            <a:ext cx="3295915" cy="3398099"/>
          </a:xfrm>
          <a:custGeom>
            <a:avLst/>
            <a:gdLst/>
            <a:ahLst/>
            <a:cxnLst>
              <a:cxn ang="0">
                <a:pos x="wd2" y="hd2"/>
              </a:cxn>
              <a:cxn ang="5400000">
                <a:pos x="wd2" y="hd2"/>
              </a:cxn>
              <a:cxn ang="10800000">
                <a:pos x="wd2" y="hd2"/>
              </a:cxn>
              <a:cxn ang="16200000">
                <a:pos x="wd2" y="hd2"/>
              </a:cxn>
            </a:cxnLst>
            <a:rect l="0" t="0" r="r" b="b"/>
            <a:pathLst>
              <a:path w="21600" h="21600" extrusionOk="0">
                <a:moveTo>
                  <a:pt x="16085" y="580"/>
                </a:moveTo>
                <a:lnTo>
                  <a:pt x="16264" y="898"/>
                </a:lnTo>
                <a:lnTo>
                  <a:pt x="16297" y="1035"/>
                </a:lnTo>
                <a:lnTo>
                  <a:pt x="16393" y="1175"/>
                </a:lnTo>
                <a:lnTo>
                  <a:pt x="16827" y="1144"/>
                </a:lnTo>
                <a:lnTo>
                  <a:pt x="17195" y="1170"/>
                </a:lnTo>
                <a:lnTo>
                  <a:pt x="17328" y="1222"/>
                </a:lnTo>
                <a:lnTo>
                  <a:pt x="17482" y="1254"/>
                </a:lnTo>
                <a:lnTo>
                  <a:pt x="17607" y="1081"/>
                </a:lnTo>
                <a:lnTo>
                  <a:pt x="17761" y="1050"/>
                </a:lnTo>
                <a:lnTo>
                  <a:pt x="17983" y="1160"/>
                </a:lnTo>
                <a:lnTo>
                  <a:pt x="18243" y="1144"/>
                </a:lnTo>
                <a:lnTo>
                  <a:pt x="18388" y="1175"/>
                </a:lnTo>
                <a:lnTo>
                  <a:pt x="18398" y="1442"/>
                </a:lnTo>
                <a:lnTo>
                  <a:pt x="18369" y="1629"/>
                </a:lnTo>
                <a:lnTo>
                  <a:pt x="18272" y="1848"/>
                </a:lnTo>
                <a:lnTo>
                  <a:pt x="18051" y="2192"/>
                </a:lnTo>
                <a:lnTo>
                  <a:pt x="17530" y="2533"/>
                </a:lnTo>
                <a:lnTo>
                  <a:pt x="17522" y="2607"/>
                </a:lnTo>
                <a:lnTo>
                  <a:pt x="17524" y="2728"/>
                </a:lnTo>
                <a:lnTo>
                  <a:pt x="17784" y="2766"/>
                </a:lnTo>
                <a:lnTo>
                  <a:pt x="18018" y="2824"/>
                </a:lnTo>
                <a:lnTo>
                  <a:pt x="18427" y="2862"/>
                </a:lnTo>
                <a:lnTo>
                  <a:pt x="18513" y="2800"/>
                </a:lnTo>
                <a:lnTo>
                  <a:pt x="18552" y="2660"/>
                </a:lnTo>
                <a:lnTo>
                  <a:pt x="18716" y="2582"/>
                </a:lnTo>
                <a:lnTo>
                  <a:pt x="18889" y="2363"/>
                </a:lnTo>
                <a:lnTo>
                  <a:pt x="19307" y="2113"/>
                </a:lnTo>
                <a:lnTo>
                  <a:pt x="19308" y="2112"/>
                </a:lnTo>
                <a:lnTo>
                  <a:pt x="19349" y="2296"/>
                </a:lnTo>
                <a:lnTo>
                  <a:pt x="19358" y="2380"/>
                </a:lnTo>
                <a:lnTo>
                  <a:pt x="19362" y="2563"/>
                </a:lnTo>
                <a:lnTo>
                  <a:pt x="19381" y="2661"/>
                </a:lnTo>
                <a:lnTo>
                  <a:pt x="19419" y="2725"/>
                </a:lnTo>
                <a:lnTo>
                  <a:pt x="19514" y="2803"/>
                </a:lnTo>
                <a:lnTo>
                  <a:pt x="19538" y="2859"/>
                </a:lnTo>
                <a:lnTo>
                  <a:pt x="19619" y="2931"/>
                </a:lnTo>
                <a:lnTo>
                  <a:pt x="19500" y="3159"/>
                </a:lnTo>
                <a:lnTo>
                  <a:pt x="19457" y="3240"/>
                </a:lnTo>
                <a:lnTo>
                  <a:pt x="19415" y="3302"/>
                </a:lnTo>
                <a:lnTo>
                  <a:pt x="19412" y="3307"/>
                </a:lnTo>
                <a:lnTo>
                  <a:pt x="19412" y="3307"/>
                </a:lnTo>
                <a:lnTo>
                  <a:pt x="19347" y="3341"/>
                </a:lnTo>
                <a:lnTo>
                  <a:pt x="19286" y="3430"/>
                </a:lnTo>
                <a:lnTo>
                  <a:pt x="19285" y="3431"/>
                </a:lnTo>
                <a:lnTo>
                  <a:pt x="19241" y="3552"/>
                </a:lnTo>
                <a:lnTo>
                  <a:pt x="19224" y="3685"/>
                </a:lnTo>
                <a:lnTo>
                  <a:pt x="19245" y="3848"/>
                </a:lnTo>
                <a:lnTo>
                  <a:pt x="19284" y="3989"/>
                </a:lnTo>
                <a:lnTo>
                  <a:pt x="19296" y="4134"/>
                </a:lnTo>
                <a:lnTo>
                  <a:pt x="19111" y="4699"/>
                </a:lnTo>
                <a:lnTo>
                  <a:pt x="19093" y="4783"/>
                </a:lnTo>
                <a:lnTo>
                  <a:pt x="19010" y="4962"/>
                </a:lnTo>
                <a:lnTo>
                  <a:pt x="19010" y="4962"/>
                </a:lnTo>
                <a:lnTo>
                  <a:pt x="18819" y="5156"/>
                </a:lnTo>
                <a:lnTo>
                  <a:pt x="18455" y="5439"/>
                </a:lnTo>
                <a:lnTo>
                  <a:pt x="18078" y="5630"/>
                </a:lnTo>
                <a:lnTo>
                  <a:pt x="17778" y="5846"/>
                </a:lnTo>
                <a:lnTo>
                  <a:pt x="17778" y="5848"/>
                </a:lnTo>
                <a:lnTo>
                  <a:pt x="17778" y="5908"/>
                </a:lnTo>
                <a:lnTo>
                  <a:pt x="17815" y="6009"/>
                </a:lnTo>
                <a:lnTo>
                  <a:pt x="17891" y="6361"/>
                </a:lnTo>
                <a:lnTo>
                  <a:pt x="17905" y="6485"/>
                </a:lnTo>
                <a:lnTo>
                  <a:pt x="17879" y="6673"/>
                </a:lnTo>
                <a:lnTo>
                  <a:pt x="17842" y="6743"/>
                </a:lnTo>
                <a:lnTo>
                  <a:pt x="17815" y="6794"/>
                </a:lnTo>
                <a:lnTo>
                  <a:pt x="17651" y="6932"/>
                </a:lnTo>
                <a:lnTo>
                  <a:pt x="17652" y="6933"/>
                </a:lnTo>
                <a:lnTo>
                  <a:pt x="17722" y="7072"/>
                </a:lnTo>
                <a:lnTo>
                  <a:pt x="17829" y="7154"/>
                </a:lnTo>
                <a:lnTo>
                  <a:pt x="17959" y="7193"/>
                </a:lnTo>
                <a:lnTo>
                  <a:pt x="18097" y="7203"/>
                </a:lnTo>
                <a:lnTo>
                  <a:pt x="18221" y="7256"/>
                </a:lnTo>
                <a:lnTo>
                  <a:pt x="18424" y="7489"/>
                </a:lnTo>
                <a:lnTo>
                  <a:pt x="18592" y="7576"/>
                </a:lnTo>
                <a:lnTo>
                  <a:pt x="19251" y="8047"/>
                </a:lnTo>
                <a:lnTo>
                  <a:pt x="19347" y="8156"/>
                </a:lnTo>
                <a:lnTo>
                  <a:pt x="19558" y="8562"/>
                </a:lnTo>
                <a:lnTo>
                  <a:pt x="19624" y="8623"/>
                </a:lnTo>
                <a:lnTo>
                  <a:pt x="19741" y="8676"/>
                </a:lnTo>
                <a:lnTo>
                  <a:pt x="19919" y="8913"/>
                </a:lnTo>
                <a:lnTo>
                  <a:pt x="20290" y="9056"/>
                </a:lnTo>
                <a:lnTo>
                  <a:pt x="20652" y="9450"/>
                </a:lnTo>
                <a:lnTo>
                  <a:pt x="20685" y="9486"/>
                </a:lnTo>
                <a:lnTo>
                  <a:pt x="20877" y="9641"/>
                </a:lnTo>
                <a:lnTo>
                  <a:pt x="20704" y="9994"/>
                </a:lnTo>
                <a:lnTo>
                  <a:pt x="20656" y="10223"/>
                </a:lnTo>
                <a:lnTo>
                  <a:pt x="20772" y="10325"/>
                </a:lnTo>
                <a:lnTo>
                  <a:pt x="20800" y="10431"/>
                </a:lnTo>
                <a:lnTo>
                  <a:pt x="20698" y="10662"/>
                </a:lnTo>
                <a:lnTo>
                  <a:pt x="20697" y="10664"/>
                </a:lnTo>
                <a:lnTo>
                  <a:pt x="20548" y="10893"/>
                </a:lnTo>
                <a:lnTo>
                  <a:pt x="20227" y="11168"/>
                </a:lnTo>
                <a:lnTo>
                  <a:pt x="20227" y="11169"/>
                </a:lnTo>
                <a:lnTo>
                  <a:pt x="20262" y="11558"/>
                </a:lnTo>
                <a:lnTo>
                  <a:pt x="20409" y="11986"/>
                </a:lnTo>
                <a:lnTo>
                  <a:pt x="20539" y="12271"/>
                </a:lnTo>
                <a:lnTo>
                  <a:pt x="20502" y="12450"/>
                </a:lnTo>
                <a:lnTo>
                  <a:pt x="20641" y="12601"/>
                </a:lnTo>
                <a:lnTo>
                  <a:pt x="20850" y="12706"/>
                </a:lnTo>
                <a:lnTo>
                  <a:pt x="21027" y="12746"/>
                </a:lnTo>
                <a:lnTo>
                  <a:pt x="21200" y="12819"/>
                </a:lnTo>
                <a:lnTo>
                  <a:pt x="21296" y="12991"/>
                </a:lnTo>
                <a:lnTo>
                  <a:pt x="21295" y="13191"/>
                </a:lnTo>
                <a:lnTo>
                  <a:pt x="21293" y="13193"/>
                </a:lnTo>
                <a:lnTo>
                  <a:pt x="21173" y="13347"/>
                </a:lnTo>
                <a:lnTo>
                  <a:pt x="21173" y="13348"/>
                </a:lnTo>
                <a:lnTo>
                  <a:pt x="21173" y="13408"/>
                </a:lnTo>
                <a:lnTo>
                  <a:pt x="21263" y="13544"/>
                </a:lnTo>
                <a:lnTo>
                  <a:pt x="21240" y="13683"/>
                </a:lnTo>
                <a:lnTo>
                  <a:pt x="21173" y="13861"/>
                </a:lnTo>
                <a:lnTo>
                  <a:pt x="21135" y="14114"/>
                </a:lnTo>
                <a:lnTo>
                  <a:pt x="21197" y="14254"/>
                </a:lnTo>
                <a:lnTo>
                  <a:pt x="21600" y="14547"/>
                </a:lnTo>
                <a:lnTo>
                  <a:pt x="21599" y="14549"/>
                </a:lnTo>
                <a:lnTo>
                  <a:pt x="21486" y="14685"/>
                </a:lnTo>
                <a:lnTo>
                  <a:pt x="21455" y="14738"/>
                </a:lnTo>
                <a:lnTo>
                  <a:pt x="21438" y="14768"/>
                </a:lnTo>
                <a:lnTo>
                  <a:pt x="21419" y="14855"/>
                </a:lnTo>
                <a:lnTo>
                  <a:pt x="21407" y="14945"/>
                </a:lnTo>
                <a:lnTo>
                  <a:pt x="21381" y="15037"/>
                </a:lnTo>
                <a:lnTo>
                  <a:pt x="21247" y="15272"/>
                </a:lnTo>
                <a:lnTo>
                  <a:pt x="21214" y="15367"/>
                </a:lnTo>
                <a:lnTo>
                  <a:pt x="21192" y="15961"/>
                </a:lnTo>
                <a:lnTo>
                  <a:pt x="21140" y="16151"/>
                </a:lnTo>
                <a:lnTo>
                  <a:pt x="21045" y="16326"/>
                </a:lnTo>
                <a:lnTo>
                  <a:pt x="21045" y="16326"/>
                </a:lnTo>
                <a:lnTo>
                  <a:pt x="20930" y="16474"/>
                </a:lnTo>
                <a:lnTo>
                  <a:pt x="20575" y="16825"/>
                </a:lnTo>
                <a:lnTo>
                  <a:pt x="20574" y="16827"/>
                </a:lnTo>
                <a:lnTo>
                  <a:pt x="20494" y="16994"/>
                </a:lnTo>
                <a:lnTo>
                  <a:pt x="20512" y="17199"/>
                </a:lnTo>
                <a:lnTo>
                  <a:pt x="20614" y="17350"/>
                </a:lnTo>
                <a:lnTo>
                  <a:pt x="20726" y="17426"/>
                </a:lnTo>
                <a:lnTo>
                  <a:pt x="20811" y="17537"/>
                </a:lnTo>
                <a:lnTo>
                  <a:pt x="20836" y="17793"/>
                </a:lnTo>
                <a:lnTo>
                  <a:pt x="20900" y="18039"/>
                </a:lnTo>
                <a:lnTo>
                  <a:pt x="21040" y="18198"/>
                </a:lnTo>
                <a:lnTo>
                  <a:pt x="21341" y="18441"/>
                </a:lnTo>
                <a:lnTo>
                  <a:pt x="21421" y="18608"/>
                </a:lnTo>
                <a:lnTo>
                  <a:pt x="21482" y="18853"/>
                </a:lnTo>
                <a:lnTo>
                  <a:pt x="21492" y="19107"/>
                </a:lnTo>
                <a:lnTo>
                  <a:pt x="21418" y="19300"/>
                </a:lnTo>
                <a:lnTo>
                  <a:pt x="21418" y="19301"/>
                </a:lnTo>
                <a:lnTo>
                  <a:pt x="21299" y="19485"/>
                </a:lnTo>
                <a:lnTo>
                  <a:pt x="21299" y="19486"/>
                </a:lnTo>
                <a:lnTo>
                  <a:pt x="21248" y="19672"/>
                </a:lnTo>
                <a:lnTo>
                  <a:pt x="21262" y="19745"/>
                </a:lnTo>
                <a:lnTo>
                  <a:pt x="21261" y="19745"/>
                </a:lnTo>
                <a:lnTo>
                  <a:pt x="20995" y="19734"/>
                </a:lnTo>
                <a:lnTo>
                  <a:pt x="20728" y="19626"/>
                </a:lnTo>
                <a:lnTo>
                  <a:pt x="20573" y="19537"/>
                </a:lnTo>
                <a:lnTo>
                  <a:pt x="20438" y="19512"/>
                </a:lnTo>
                <a:lnTo>
                  <a:pt x="20308" y="19517"/>
                </a:lnTo>
                <a:lnTo>
                  <a:pt x="20040" y="19591"/>
                </a:lnTo>
                <a:lnTo>
                  <a:pt x="19222" y="19989"/>
                </a:lnTo>
                <a:lnTo>
                  <a:pt x="18983" y="20043"/>
                </a:lnTo>
                <a:lnTo>
                  <a:pt x="18773" y="19907"/>
                </a:lnTo>
                <a:lnTo>
                  <a:pt x="18551" y="19827"/>
                </a:lnTo>
                <a:lnTo>
                  <a:pt x="18254" y="19789"/>
                </a:lnTo>
                <a:lnTo>
                  <a:pt x="17868" y="19880"/>
                </a:lnTo>
                <a:lnTo>
                  <a:pt x="17619" y="20014"/>
                </a:lnTo>
                <a:lnTo>
                  <a:pt x="17543" y="20082"/>
                </a:lnTo>
                <a:lnTo>
                  <a:pt x="17300" y="20390"/>
                </a:lnTo>
                <a:lnTo>
                  <a:pt x="17264" y="20462"/>
                </a:lnTo>
                <a:lnTo>
                  <a:pt x="17261" y="20536"/>
                </a:lnTo>
                <a:lnTo>
                  <a:pt x="17252" y="20613"/>
                </a:lnTo>
                <a:lnTo>
                  <a:pt x="17157" y="20831"/>
                </a:lnTo>
                <a:lnTo>
                  <a:pt x="16810" y="21313"/>
                </a:lnTo>
                <a:lnTo>
                  <a:pt x="16701" y="21492"/>
                </a:lnTo>
                <a:lnTo>
                  <a:pt x="16678" y="21503"/>
                </a:lnTo>
                <a:lnTo>
                  <a:pt x="16640" y="21513"/>
                </a:lnTo>
                <a:lnTo>
                  <a:pt x="16613" y="21497"/>
                </a:lnTo>
                <a:lnTo>
                  <a:pt x="16549" y="21486"/>
                </a:lnTo>
                <a:lnTo>
                  <a:pt x="16503" y="21472"/>
                </a:lnTo>
                <a:lnTo>
                  <a:pt x="16100" y="21520"/>
                </a:lnTo>
                <a:lnTo>
                  <a:pt x="15438" y="21600"/>
                </a:lnTo>
                <a:lnTo>
                  <a:pt x="15219" y="21579"/>
                </a:lnTo>
                <a:lnTo>
                  <a:pt x="14496" y="21530"/>
                </a:lnTo>
                <a:lnTo>
                  <a:pt x="14211" y="21438"/>
                </a:lnTo>
                <a:lnTo>
                  <a:pt x="14129" y="21425"/>
                </a:lnTo>
                <a:lnTo>
                  <a:pt x="14069" y="21431"/>
                </a:lnTo>
                <a:lnTo>
                  <a:pt x="13997" y="21449"/>
                </a:lnTo>
                <a:lnTo>
                  <a:pt x="13922" y="21418"/>
                </a:lnTo>
                <a:lnTo>
                  <a:pt x="13819" y="21269"/>
                </a:lnTo>
                <a:lnTo>
                  <a:pt x="13733" y="21203"/>
                </a:lnTo>
                <a:lnTo>
                  <a:pt x="13660" y="21165"/>
                </a:lnTo>
                <a:lnTo>
                  <a:pt x="13614" y="21108"/>
                </a:lnTo>
                <a:lnTo>
                  <a:pt x="13525" y="21033"/>
                </a:lnTo>
                <a:lnTo>
                  <a:pt x="13235" y="20895"/>
                </a:lnTo>
                <a:lnTo>
                  <a:pt x="13154" y="20892"/>
                </a:lnTo>
                <a:lnTo>
                  <a:pt x="13089" y="20911"/>
                </a:lnTo>
                <a:lnTo>
                  <a:pt x="13031" y="20973"/>
                </a:lnTo>
                <a:lnTo>
                  <a:pt x="12939" y="21020"/>
                </a:lnTo>
                <a:lnTo>
                  <a:pt x="12368" y="21210"/>
                </a:lnTo>
                <a:lnTo>
                  <a:pt x="12252" y="21242"/>
                </a:lnTo>
                <a:lnTo>
                  <a:pt x="12171" y="21113"/>
                </a:lnTo>
                <a:lnTo>
                  <a:pt x="12130" y="21087"/>
                </a:lnTo>
                <a:lnTo>
                  <a:pt x="12049" y="21072"/>
                </a:lnTo>
                <a:lnTo>
                  <a:pt x="12019" y="21133"/>
                </a:lnTo>
                <a:lnTo>
                  <a:pt x="11950" y="21123"/>
                </a:lnTo>
                <a:lnTo>
                  <a:pt x="11921" y="21158"/>
                </a:lnTo>
                <a:lnTo>
                  <a:pt x="11889" y="21187"/>
                </a:lnTo>
                <a:lnTo>
                  <a:pt x="11852" y="21242"/>
                </a:lnTo>
                <a:lnTo>
                  <a:pt x="11830" y="21230"/>
                </a:lnTo>
                <a:lnTo>
                  <a:pt x="11813" y="21216"/>
                </a:lnTo>
                <a:lnTo>
                  <a:pt x="11791" y="21163"/>
                </a:lnTo>
                <a:lnTo>
                  <a:pt x="11780" y="21134"/>
                </a:lnTo>
                <a:lnTo>
                  <a:pt x="11772" y="21096"/>
                </a:lnTo>
                <a:lnTo>
                  <a:pt x="11767" y="21065"/>
                </a:lnTo>
                <a:lnTo>
                  <a:pt x="11767" y="21035"/>
                </a:lnTo>
                <a:lnTo>
                  <a:pt x="11774" y="21012"/>
                </a:lnTo>
                <a:lnTo>
                  <a:pt x="11788" y="20993"/>
                </a:lnTo>
                <a:lnTo>
                  <a:pt x="11858" y="20929"/>
                </a:lnTo>
                <a:lnTo>
                  <a:pt x="11872" y="20911"/>
                </a:lnTo>
                <a:lnTo>
                  <a:pt x="11887" y="20883"/>
                </a:lnTo>
                <a:lnTo>
                  <a:pt x="11918" y="20785"/>
                </a:lnTo>
                <a:lnTo>
                  <a:pt x="11913" y="20648"/>
                </a:lnTo>
                <a:lnTo>
                  <a:pt x="11928" y="20542"/>
                </a:lnTo>
                <a:lnTo>
                  <a:pt x="11917" y="20460"/>
                </a:lnTo>
                <a:lnTo>
                  <a:pt x="11879" y="20429"/>
                </a:lnTo>
                <a:lnTo>
                  <a:pt x="11861" y="20368"/>
                </a:lnTo>
                <a:lnTo>
                  <a:pt x="11871" y="20350"/>
                </a:lnTo>
                <a:lnTo>
                  <a:pt x="11885" y="20332"/>
                </a:lnTo>
                <a:lnTo>
                  <a:pt x="11904" y="20318"/>
                </a:lnTo>
                <a:lnTo>
                  <a:pt x="11952" y="20291"/>
                </a:lnTo>
                <a:lnTo>
                  <a:pt x="11974" y="20269"/>
                </a:lnTo>
                <a:lnTo>
                  <a:pt x="11994" y="20227"/>
                </a:lnTo>
                <a:lnTo>
                  <a:pt x="11993" y="20172"/>
                </a:lnTo>
                <a:lnTo>
                  <a:pt x="11981" y="20102"/>
                </a:lnTo>
                <a:lnTo>
                  <a:pt x="11947" y="19965"/>
                </a:lnTo>
                <a:lnTo>
                  <a:pt x="11926" y="19904"/>
                </a:lnTo>
                <a:lnTo>
                  <a:pt x="11904" y="19863"/>
                </a:lnTo>
                <a:lnTo>
                  <a:pt x="11774" y="19787"/>
                </a:lnTo>
                <a:lnTo>
                  <a:pt x="11714" y="19702"/>
                </a:lnTo>
                <a:lnTo>
                  <a:pt x="11715" y="19645"/>
                </a:lnTo>
                <a:lnTo>
                  <a:pt x="11728" y="19612"/>
                </a:lnTo>
                <a:lnTo>
                  <a:pt x="11740" y="19572"/>
                </a:lnTo>
                <a:lnTo>
                  <a:pt x="11752" y="19501"/>
                </a:lnTo>
                <a:lnTo>
                  <a:pt x="11738" y="19459"/>
                </a:lnTo>
                <a:lnTo>
                  <a:pt x="11719" y="19433"/>
                </a:lnTo>
                <a:lnTo>
                  <a:pt x="11643" y="19385"/>
                </a:lnTo>
                <a:lnTo>
                  <a:pt x="11563" y="19316"/>
                </a:lnTo>
                <a:lnTo>
                  <a:pt x="11541" y="19304"/>
                </a:lnTo>
                <a:lnTo>
                  <a:pt x="11517" y="19304"/>
                </a:lnTo>
                <a:lnTo>
                  <a:pt x="11496" y="19313"/>
                </a:lnTo>
                <a:lnTo>
                  <a:pt x="11478" y="19328"/>
                </a:lnTo>
                <a:lnTo>
                  <a:pt x="11449" y="19338"/>
                </a:lnTo>
                <a:lnTo>
                  <a:pt x="11401" y="19319"/>
                </a:lnTo>
                <a:lnTo>
                  <a:pt x="11316" y="19263"/>
                </a:lnTo>
                <a:lnTo>
                  <a:pt x="11143" y="19056"/>
                </a:lnTo>
                <a:lnTo>
                  <a:pt x="11072" y="19029"/>
                </a:lnTo>
                <a:lnTo>
                  <a:pt x="11199" y="18804"/>
                </a:lnTo>
                <a:lnTo>
                  <a:pt x="11250" y="18755"/>
                </a:lnTo>
                <a:lnTo>
                  <a:pt x="11622" y="18471"/>
                </a:lnTo>
                <a:lnTo>
                  <a:pt x="11795" y="18242"/>
                </a:lnTo>
                <a:lnTo>
                  <a:pt x="11815" y="18126"/>
                </a:lnTo>
                <a:lnTo>
                  <a:pt x="11770" y="18016"/>
                </a:lnTo>
                <a:lnTo>
                  <a:pt x="11710" y="17918"/>
                </a:lnTo>
                <a:lnTo>
                  <a:pt x="11674" y="17812"/>
                </a:lnTo>
                <a:lnTo>
                  <a:pt x="11664" y="17739"/>
                </a:lnTo>
                <a:lnTo>
                  <a:pt x="11659" y="17482"/>
                </a:lnTo>
                <a:lnTo>
                  <a:pt x="11668" y="17414"/>
                </a:lnTo>
                <a:lnTo>
                  <a:pt x="11702" y="17347"/>
                </a:lnTo>
                <a:lnTo>
                  <a:pt x="11891" y="17056"/>
                </a:lnTo>
                <a:lnTo>
                  <a:pt x="12103" y="16824"/>
                </a:lnTo>
                <a:lnTo>
                  <a:pt x="12157" y="16703"/>
                </a:lnTo>
                <a:lnTo>
                  <a:pt x="12040" y="16654"/>
                </a:lnTo>
                <a:lnTo>
                  <a:pt x="11833" y="16639"/>
                </a:lnTo>
                <a:lnTo>
                  <a:pt x="11799" y="16646"/>
                </a:lnTo>
                <a:lnTo>
                  <a:pt x="11762" y="16674"/>
                </a:lnTo>
                <a:lnTo>
                  <a:pt x="11713" y="16769"/>
                </a:lnTo>
                <a:lnTo>
                  <a:pt x="11686" y="16811"/>
                </a:lnTo>
                <a:lnTo>
                  <a:pt x="11640" y="16788"/>
                </a:lnTo>
                <a:lnTo>
                  <a:pt x="11608" y="16761"/>
                </a:lnTo>
                <a:lnTo>
                  <a:pt x="11553" y="16692"/>
                </a:lnTo>
                <a:lnTo>
                  <a:pt x="11509" y="16683"/>
                </a:lnTo>
                <a:lnTo>
                  <a:pt x="11100" y="16730"/>
                </a:lnTo>
                <a:lnTo>
                  <a:pt x="10985" y="16687"/>
                </a:lnTo>
                <a:lnTo>
                  <a:pt x="10637" y="16450"/>
                </a:lnTo>
                <a:lnTo>
                  <a:pt x="10592" y="16404"/>
                </a:lnTo>
                <a:lnTo>
                  <a:pt x="10565" y="16350"/>
                </a:lnTo>
                <a:lnTo>
                  <a:pt x="10529" y="16301"/>
                </a:lnTo>
                <a:lnTo>
                  <a:pt x="10454" y="16235"/>
                </a:lnTo>
                <a:lnTo>
                  <a:pt x="10387" y="16203"/>
                </a:lnTo>
                <a:lnTo>
                  <a:pt x="10260" y="16181"/>
                </a:lnTo>
                <a:lnTo>
                  <a:pt x="9976" y="16177"/>
                </a:lnTo>
                <a:lnTo>
                  <a:pt x="9927" y="16166"/>
                </a:lnTo>
                <a:lnTo>
                  <a:pt x="9896" y="16145"/>
                </a:lnTo>
                <a:lnTo>
                  <a:pt x="9849" y="15993"/>
                </a:lnTo>
                <a:lnTo>
                  <a:pt x="9817" y="15929"/>
                </a:lnTo>
                <a:lnTo>
                  <a:pt x="9724" y="15866"/>
                </a:lnTo>
                <a:lnTo>
                  <a:pt x="9486" y="15839"/>
                </a:lnTo>
                <a:lnTo>
                  <a:pt x="9418" y="15821"/>
                </a:lnTo>
                <a:lnTo>
                  <a:pt x="8864" y="15489"/>
                </a:lnTo>
                <a:lnTo>
                  <a:pt x="8625" y="15352"/>
                </a:lnTo>
                <a:lnTo>
                  <a:pt x="8590" y="15349"/>
                </a:lnTo>
                <a:lnTo>
                  <a:pt x="8551" y="15352"/>
                </a:lnTo>
                <a:lnTo>
                  <a:pt x="8542" y="15376"/>
                </a:lnTo>
                <a:lnTo>
                  <a:pt x="8541" y="15404"/>
                </a:lnTo>
                <a:lnTo>
                  <a:pt x="8527" y="15436"/>
                </a:lnTo>
                <a:lnTo>
                  <a:pt x="8499" y="15469"/>
                </a:lnTo>
                <a:lnTo>
                  <a:pt x="8424" y="15503"/>
                </a:lnTo>
                <a:lnTo>
                  <a:pt x="8345" y="15552"/>
                </a:lnTo>
                <a:lnTo>
                  <a:pt x="8259" y="15635"/>
                </a:lnTo>
                <a:lnTo>
                  <a:pt x="7973" y="15574"/>
                </a:lnTo>
                <a:lnTo>
                  <a:pt x="7867" y="15513"/>
                </a:lnTo>
                <a:lnTo>
                  <a:pt x="7576" y="15293"/>
                </a:lnTo>
                <a:lnTo>
                  <a:pt x="7451" y="15132"/>
                </a:lnTo>
                <a:lnTo>
                  <a:pt x="7416" y="15104"/>
                </a:lnTo>
                <a:lnTo>
                  <a:pt x="7385" y="15089"/>
                </a:lnTo>
                <a:lnTo>
                  <a:pt x="7360" y="15093"/>
                </a:lnTo>
                <a:lnTo>
                  <a:pt x="7342" y="15106"/>
                </a:lnTo>
                <a:lnTo>
                  <a:pt x="7327" y="15126"/>
                </a:lnTo>
                <a:lnTo>
                  <a:pt x="7306" y="15174"/>
                </a:lnTo>
                <a:lnTo>
                  <a:pt x="7281" y="15193"/>
                </a:lnTo>
                <a:lnTo>
                  <a:pt x="7243" y="15204"/>
                </a:lnTo>
                <a:lnTo>
                  <a:pt x="7169" y="15207"/>
                </a:lnTo>
                <a:lnTo>
                  <a:pt x="7131" y="15199"/>
                </a:lnTo>
                <a:lnTo>
                  <a:pt x="7101" y="15185"/>
                </a:lnTo>
                <a:lnTo>
                  <a:pt x="7031" y="15120"/>
                </a:lnTo>
                <a:lnTo>
                  <a:pt x="6844" y="14995"/>
                </a:lnTo>
                <a:lnTo>
                  <a:pt x="6791" y="14947"/>
                </a:lnTo>
                <a:lnTo>
                  <a:pt x="6756" y="14908"/>
                </a:lnTo>
                <a:lnTo>
                  <a:pt x="6750" y="14859"/>
                </a:lnTo>
                <a:lnTo>
                  <a:pt x="6750" y="14827"/>
                </a:lnTo>
                <a:lnTo>
                  <a:pt x="6749" y="14803"/>
                </a:lnTo>
                <a:lnTo>
                  <a:pt x="6733" y="14736"/>
                </a:lnTo>
                <a:lnTo>
                  <a:pt x="6347" y="14229"/>
                </a:lnTo>
                <a:lnTo>
                  <a:pt x="6232" y="14107"/>
                </a:lnTo>
                <a:lnTo>
                  <a:pt x="6108" y="14048"/>
                </a:lnTo>
                <a:lnTo>
                  <a:pt x="6082" y="14023"/>
                </a:lnTo>
                <a:lnTo>
                  <a:pt x="6060" y="13988"/>
                </a:lnTo>
                <a:lnTo>
                  <a:pt x="6019" y="13859"/>
                </a:lnTo>
                <a:lnTo>
                  <a:pt x="5856" y="13701"/>
                </a:lnTo>
                <a:lnTo>
                  <a:pt x="5836" y="13676"/>
                </a:lnTo>
                <a:lnTo>
                  <a:pt x="5780" y="13560"/>
                </a:lnTo>
                <a:lnTo>
                  <a:pt x="5728" y="13406"/>
                </a:lnTo>
                <a:lnTo>
                  <a:pt x="5731" y="13381"/>
                </a:lnTo>
                <a:lnTo>
                  <a:pt x="5743" y="13349"/>
                </a:lnTo>
                <a:lnTo>
                  <a:pt x="5789" y="13276"/>
                </a:lnTo>
                <a:lnTo>
                  <a:pt x="5870" y="13030"/>
                </a:lnTo>
                <a:lnTo>
                  <a:pt x="6012" y="12885"/>
                </a:lnTo>
                <a:lnTo>
                  <a:pt x="6021" y="12865"/>
                </a:lnTo>
                <a:lnTo>
                  <a:pt x="6031" y="12834"/>
                </a:lnTo>
                <a:lnTo>
                  <a:pt x="6016" y="12819"/>
                </a:lnTo>
                <a:lnTo>
                  <a:pt x="5980" y="12769"/>
                </a:lnTo>
                <a:lnTo>
                  <a:pt x="5959" y="12714"/>
                </a:lnTo>
                <a:lnTo>
                  <a:pt x="5940" y="12683"/>
                </a:lnTo>
                <a:lnTo>
                  <a:pt x="5917" y="12661"/>
                </a:lnTo>
                <a:lnTo>
                  <a:pt x="5856" y="12655"/>
                </a:lnTo>
                <a:lnTo>
                  <a:pt x="5823" y="12628"/>
                </a:lnTo>
                <a:lnTo>
                  <a:pt x="5789" y="12573"/>
                </a:lnTo>
                <a:lnTo>
                  <a:pt x="5772" y="12423"/>
                </a:lnTo>
                <a:lnTo>
                  <a:pt x="5769" y="12351"/>
                </a:lnTo>
                <a:lnTo>
                  <a:pt x="5775" y="12300"/>
                </a:lnTo>
                <a:lnTo>
                  <a:pt x="5783" y="12275"/>
                </a:lnTo>
                <a:lnTo>
                  <a:pt x="5825" y="12177"/>
                </a:lnTo>
                <a:lnTo>
                  <a:pt x="5842" y="12122"/>
                </a:lnTo>
                <a:lnTo>
                  <a:pt x="5849" y="12095"/>
                </a:lnTo>
                <a:lnTo>
                  <a:pt x="5866" y="12045"/>
                </a:lnTo>
                <a:lnTo>
                  <a:pt x="5944" y="11914"/>
                </a:lnTo>
                <a:lnTo>
                  <a:pt x="5951" y="11877"/>
                </a:lnTo>
                <a:lnTo>
                  <a:pt x="5949" y="11846"/>
                </a:lnTo>
                <a:lnTo>
                  <a:pt x="5939" y="11814"/>
                </a:lnTo>
                <a:lnTo>
                  <a:pt x="5928" y="11771"/>
                </a:lnTo>
                <a:lnTo>
                  <a:pt x="5916" y="11697"/>
                </a:lnTo>
                <a:lnTo>
                  <a:pt x="5926" y="11660"/>
                </a:lnTo>
                <a:lnTo>
                  <a:pt x="5939" y="11623"/>
                </a:lnTo>
                <a:lnTo>
                  <a:pt x="5942" y="11591"/>
                </a:lnTo>
                <a:lnTo>
                  <a:pt x="5929" y="11549"/>
                </a:lnTo>
                <a:lnTo>
                  <a:pt x="5931" y="11519"/>
                </a:lnTo>
                <a:lnTo>
                  <a:pt x="5940" y="11497"/>
                </a:lnTo>
                <a:lnTo>
                  <a:pt x="6014" y="11362"/>
                </a:lnTo>
                <a:lnTo>
                  <a:pt x="6039" y="11305"/>
                </a:lnTo>
                <a:lnTo>
                  <a:pt x="6081" y="11174"/>
                </a:lnTo>
                <a:lnTo>
                  <a:pt x="6089" y="11122"/>
                </a:lnTo>
                <a:lnTo>
                  <a:pt x="6088" y="11083"/>
                </a:lnTo>
                <a:lnTo>
                  <a:pt x="6078" y="11060"/>
                </a:lnTo>
                <a:lnTo>
                  <a:pt x="6050" y="11022"/>
                </a:lnTo>
                <a:lnTo>
                  <a:pt x="6038" y="11004"/>
                </a:lnTo>
                <a:lnTo>
                  <a:pt x="6025" y="10970"/>
                </a:lnTo>
                <a:lnTo>
                  <a:pt x="6029" y="10947"/>
                </a:lnTo>
                <a:lnTo>
                  <a:pt x="6039" y="10930"/>
                </a:lnTo>
                <a:lnTo>
                  <a:pt x="6106" y="10889"/>
                </a:lnTo>
                <a:lnTo>
                  <a:pt x="6143" y="10831"/>
                </a:lnTo>
                <a:lnTo>
                  <a:pt x="6200" y="10682"/>
                </a:lnTo>
                <a:lnTo>
                  <a:pt x="6271" y="10558"/>
                </a:lnTo>
                <a:lnTo>
                  <a:pt x="6278" y="10527"/>
                </a:lnTo>
                <a:lnTo>
                  <a:pt x="6285" y="10487"/>
                </a:lnTo>
                <a:lnTo>
                  <a:pt x="6277" y="10410"/>
                </a:lnTo>
                <a:lnTo>
                  <a:pt x="6280" y="10342"/>
                </a:lnTo>
                <a:lnTo>
                  <a:pt x="6296" y="10301"/>
                </a:lnTo>
                <a:lnTo>
                  <a:pt x="6322" y="10244"/>
                </a:lnTo>
                <a:lnTo>
                  <a:pt x="6315" y="10228"/>
                </a:lnTo>
                <a:lnTo>
                  <a:pt x="6298" y="10225"/>
                </a:lnTo>
                <a:lnTo>
                  <a:pt x="6253" y="10248"/>
                </a:lnTo>
                <a:lnTo>
                  <a:pt x="6229" y="10256"/>
                </a:lnTo>
                <a:lnTo>
                  <a:pt x="6204" y="10260"/>
                </a:lnTo>
                <a:lnTo>
                  <a:pt x="6180" y="10255"/>
                </a:lnTo>
                <a:lnTo>
                  <a:pt x="6154" y="10255"/>
                </a:lnTo>
                <a:lnTo>
                  <a:pt x="6131" y="10260"/>
                </a:lnTo>
                <a:lnTo>
                  <a:pt x="6110" y="10272"/>
                </a:lnTo>
                <a:lnTo>
                  <a:pt x="6081" y="10263"/>
                </a:lnTo>
                <a:lnTo>
                  <a:pt x="6045" y="10234"/>
                </a:lnTo>
                <a:lnTo>
                  <a:pt x="5953" y="10083"/>
                </a:lnTo>
                <a:lnTo>
                  <a:pt x="5919" y="10039"/>
                </a:lnTo>
                <a:lnTo>
                  <a:pt x="5873" y="10002"/>
                </a:lnTo>
                <a:lnTo>
                  <a:pt x="5838" y="9988"/>
                </a:lnTo>
                <a:lnTo>
                  <a:pt x="5807" y="9987"/>
                </a:lnTo>
                <a:lnTo>
                  <a:pt x="5785" y="9998"/>
                </a:lnTo>
                <a:lnTo>
                  <a:pt x="5770" y="10017"/>
                </a:lnTo>
                <a:lnTo>
                  <a:pt x="5761" y="10044"/>
                </a:lnTo>
                <a:lnTo>
                  <a:pt x="5747" y="10132"/>
                </a:lnTo>
                <a:lnTo>
                  <a:pt x="5737" y="10158"/>
                </a:lnTo>
                <a:lnTo>
                  <a:pt x="5723" y="10180"/>
                </a:lnTo>
                <a:lnTo>
                  <a:pt x="5707" y="10198"/>
                </a:lnTo>
                <a:lnTo>
                  <a:pt x="5690" y="10216"/>
                </a:lnTo>
                <a:lnTo>
                  <a:pt x="5672" y="10229"/>
                </a:lnTo>
                <a:lnTo>
                  <a:pt x="5625" y="10252"/>
                </a:lnTo>
                <a:lnTo>
                  <a:pt x="5539" y="10267"/>
                </a:lnTo>
                <a:lnTo>
                  <a:pt x="5460" y="10246"/>
                </a:lnTo>
                <a:lnTo>
                  <a:pt x="5442" y="10230"/>
                </a:lnTo>
                <a:lnTo>
                  <a:pt x="5421" y="10206"/>
                </a:lnTo>
                <a:lnTo>
                  <a:pt x="5409" y="10176"/>
                </a:lnTo>
                <a:lnTo>
                  <a:pt x="5399" y="10126"/>
                </a:lnTo>
                <a:lnTo>
                  <a:pt x="5401" y="10089"/>
                </a:lnTo>
                <a:lnTo>
                  <a:pt x="5409" y="10060"/>
                </a:lnTo>
                <a:lnTo>
                  <a:pt x="5438" y="10022"/>
                </a:lnTo>
                <a:lnTo>
                  <a:pt x="5459" y="10002"/>
                </a:lnTo>
                <a:lnTo>
                  <a:pt x="5479" y="9978"/>
                </a:lnTo>
                <a:lnTo>
                  <a:pt x="5502" y="9942"/>
                </a:lnTo>
                <a:lnTo>
                  <a:pt x="5496" y="9920"/>
                </a:lnTo>
                <a:lnTo>
                  <a:pt x="5479" y="9906"/>
                </a:lnTo>
                <a:lnTo>
                  <a:pt x="5452" y="9899"/>
                </a:lnTo>
                <a:lnTo>
                  <a:pt x="5391" y="9902"/>
                </a:lnTo>
                <a:lnTo>
                  <a:pt x="5331" y="9914"/>
                </a:lnTo>
                <a:lnTo>
                  <a:pt x="5300" y="9914"/>
                </a:lnTo>
                <a:lnTo>
                  <a:pt x="5262" y="9900"/>
                </a:lnTo>
                <a:lnTo>
                  <a:pt x="5258" y="9881"/>
                </a:lnTo>
                <a:lnTo>
                  <a:pt x="5264" y="9861"/>
                </a:lnTo>
                <a:lnTo>
                  <a:pt x="5429" y="9614"/>
                </a:lnTo>
                <a:lnTo>
                  <a:pt x="5442" y="9551"/>
                </a:lnTo>
                <a:lnTo>
                  <a:pt x="5455" y="9451"/>
                </a:lnTo>
                <a:lnTo>
                  <a:pt x="5466" y="9216"/>
                </a:lnTo>
                <a:lnTo>
                  <a:pt x="5481" y="9118"/>
                </a:lnTo>
                <a:lnTo>
                  <a:pt x="5498" y="9061"/>
                </a:lnTo>
                <a:lnTo>
                  <a:pt x="5525" y="9056"/>
                </a:lnTo>
                <a:lnTo>
                  <a:pt x="5645" y="9063"/>
                </a:lnTo>
                <a:lnTo>
                  <a:pt x="5699" y="9049"/>
                </a:lnTo>
                <a:lnTo>
                  <a:pt x="5762" y="9011"/>
                </a:lnTo>
                <a:lnTo>
                  <a:pt x="5794" y="8965"/>
                </a:lnTo>
                <a:lnTo>
                  <a:pt x="5831" y="8890"/>
                </a:lnTo>
                <a:lnTo>
                  <a:pt x="5893" y="8700"/>
                </a:lnTo>
                <a:lnTo>
                  <a:pt x="5908" y="8609"/>
                </a:lnTo>
                <a:lnTo>
                  <a:pt x="5907" y="8526"/>
                </a:lnTo>
                <a:lnTo>
                  <a:pt x="5893" y="8497"/>
                </a:lnTo>
                <a:lnTo>
                  <a:pt x="5875" y="8474"/>
                </a:lnTo>
                <a:lnTo>
                  <a:pt x="5816" y="8428"/>
                </a:lnTo>
                <a:lnTo>
                  <a:pt x="5797" y="8404"/>
                </a:lnTo>
                <a:lnTo>
                  <a:pt x="5780" y="8369"/>
                </a:lnTo>
                <a:lnTo>
                  <a:pt x="5768" y="8301"/>
                </a:lnTo>
                <a:lnTo>
                  <a:pt x="5756" y="8257"/>
                </a:lnTo>
                <a:lnTo>
                  <a:pt x="5743" y="8226"/>
                </a:lnTo>
                <a:lnTo>
                  <a:pt x="5710" y="8180"/>
                </a:lnTo>
                <a:lnTo>
                  <a:pt x="5692" y="8151"/>
                </a:lnTo>
                <a:lnTo>
                  <a:pt x="5674" y="8106"/>
                </a:lnTo>
                <a:lnTo>
                  <a:pt x="5672" y="8072"/>
                </a:lnTo>
                <a:lnTo>
                  <a:pt x="5678" y="8043"/>
                </a:lnTo>
                <a:lnTo>
                  <a:pt x="5705" y="8004"/>
                </a:lnTo>
                <a:lnTo>
                  <a:pt x="5764" y="7946"/>
                </a:lnTo>
                <a:lnTo>
                  <a:pt x="5787" y="7915"/>
                </a:lnTo>
                <a:lnTo>
                  <a:pt x="5785" y="7887"/>
                </a:lnTo>
                <a:lnTo>
                  <a:pt x="5774" y="7851"/>
                </a:lnTo>
                <a:lnTo>
                  <a:pt x="5750" y="7825"/>
                </a:lnTo>
                <a:lnTo>
                  <a:pt x="5729" y="7794"/>
                </a:lnTo>
                <a:lnTo>
                  <a:pt x="5712" y="7755"/>
                </a:lnTo>
                <a:lnTo>
                  <a:pt x="5698" y="7682"/>
                </a:lnTo>
                <a:lnTo>
                  <a:pt x="5703" y="7645"/>
                </a:lnTo>
                <a:lnTo>
                  <a:pt x="5715" y="7615"/>
                </a:lnTo>
                <a:lnTo>
                  <a:pt x="5917" y="7451"/>
                </a:lnTo>
                <a:lnTo>
                  <a:pt x="5944" y="7342"/>
                </a:lnTo>
                <a:lnTo>
                  <a:pt x="5939" y="7277"/>
                </a:lnTo>
                <a:lnTo>
                  <a:pt x="5819" y="6897"/>
                </a:lnTo>
                <a:lnTo>
                  <a:pt x="5785" y="6826"/>
                </a:lnTo>
                <a:lnTo>
                  <a:pt x="5754" y="6785"/>
                </a:lnTo>
                <a:lnTo>
                  <a:pt x="5682" y="6766"/>
                </a:lnTo>
                <a:lnTo>
                  <a:pt x="5607" y="6729"/>
                </a:lnTo>
                <a:lnTo>
                  <a:pt x="5578" y="6720"/>
                </a:lnTo>
                <a:lnTo>
                  <a:pt x="5551" y="6723"/>
                </a:lnTo>
                <a:lnTo>
                  <a:pt x="5339" y="6786"/>
                </a:lnTo>
                <a:lnTo>
                  <a:pt x="5275" y="6789"/>
                </a:lnTo>
                <a:lnTo>
                  <a:pt x="5184" y="6778"/>
                </a:lnTo>
                <a:lnTo>
                  <a:pt x="5190" y="6665"/>
                </a:lnTo>
                <a:lnTo>
                  <a:pt x="5178" y="6634"/>
                </a:lnTo>
                <a:lnTo>
                  <a:pt x="5158" y="6594"/>
                </a:lnTo>
                <a:lnTo>
                  <a:pt x="5118" y="6549"/>
                </a:lnTo>
                <a:lnTo>
                  <a:pt x="5095" y="6535"/>
                </a:lnTo>
                <a:lnTo>
                  <a:pt x="5070" y="6529"/>
                </a:lnTo>
                <a:lnTo>
                  <a:pt x="4635" y="6583"/>
                </a:lnTo>
                <a:lnTo>
                  <a:pt x="4480" y="6577"/>
                </a:lnTo>
                <a:lnTo>
                  <a:pt x="4386" y="6615"/>
                </a:lnTo>
                <a:lnTo>
                  <a:pt x="4281" y="6593"/>
                </a:lnTo>
                <a:lnTo>
                  <a:pt x="4111" y="6496"/>
                </a:lnTo>
                <a:lnTo>
                  <a:pt x="4028" y="6463"/>
                </a:lnTo>
                <a:lnTo>
                  <a:pt x="3917" y="6451"/>
                </a:lnTo>
                <a:lnTo>
                  <a:pt x="3854" y="6429"/>
                </a:lnTo>
                <a:lnTo>
                  <a:pt x="3453" y="6166"/>
                </a:lnTo>
                <a:lnTo>
                  <a:pt x="3463" y="6122"/>
                </a:lnTo>
                <a:lnTo>
                  <a:pt x="3537" y="6013"/>
                </a:lnTo>
                <a:lnTo>
                  <a:pt x="3570" y="5898"/>
                </a:lnTo>
                <a:lnTo>
                  <a:pt x="3494" y="5855"/>
                </a:lnTo>
                <a:lnTo>
                  <a:pt x="3300" y="5846"/>
                </a:lnTo>
                <a:lnTo>
                  <a:pt x="3214" y="5778"/>
                </a:lnTo>
                <a:lnTo>
                  <a:pt x="3025" y="5500"/>
                </a:lnTo>
                <a:lnTo>
                  <a:pt x="2929" y="5521"/>
                </a:lnTo>
                <a:lnTo>
                  <a:pt x="2770" y="5609"/>
                </a:lnTo>
                <a:lnTo>
                  <a:pt x="2708" y="5630"/>
                </a:lnTo>
                <a:lnTo>
                  <a:pt x="2600" y="5611"/>
                </a:lnTo>
                <a:lnTo>
                  <a:pt x="2568" y="5551"/>
                </a:lnTo>
                <a:lnTo>
                  <a:pt x="2559" y="5456"/>
                </a:lnTo>
                <a:lnTo>
                  <a:pt x="2516" y="5330"/>
                </a:lnTo>
                <a:lnTo>
                  <a:pt x="2444" y="5279"/>
                </a:lnTo>
                <a:lnTo>
                  <a:pt x="2239" y="5271"/>
                </a:lnTo>
                <a:lnTo>
                  <a:pt x="2154" y="5228"/>
                </a:lnTo>
                <a:lnTo>
                  <a:pt x="2205" y="5176"/>
                </a:lnTo>
                <a:lnTo>
                  <a:pt x="2241" y="5081"/>
                </a:lnTo>
                <a:lnTo>
                  <a:pt x="2240" y="5059"/>
                </a:lnTo>
                <a:lnTo>
                  <a:pt x="2238" y="4991"/>
                </a:lnTo>
                <a:lnTo>
                  <a:pt x="2175" y="4950"/>
                </a:lnTo>
                <a:lnTo>
                  <a:pt x="1901" y="5024"/>
                </a:lnTo>
                <a:lnTo>
                  <a:pt x="1597" y="4907"/>
                </a:lnTo>
                <a:lnTo>
                  <a:pt x="1454" y="4888"/>
                </a:lnTo>
                <a:lnTo>
                  <a:pt x="1339" y="4846"/>
                </a:lnTo>
                <a:lnTo>
                  <a:pt x="1155" y="4660"/>
                </a:lnTo>
                <a:lnTo>
                  <a:pt x="1012" y="4616"/>
                </a:lnTo>
                <a:lnTo>
                  <a:pt x="882" y="4645"/>
                </a:lnTo>
                <a:lnTo>
                  <a:pt x="680" y="4782"/>
                </a:lnTo>
                <a:lnTo>
                  <a:pt x="564" y="4813"/>
                </a:lnTo>
                <a:lnTo>
                  <a:pt x="410" y="4778"/>
                </a:lnTo>
                <a:lnTo>
                  <a:pt x="394" y="4774"/>
                </a:lnTo>
                <a:lnTo>
                  <a:pt x="329" y="4729"/>
                </a:lnTo>
                <a:lnTo>
                  <a:pt x="101" y="4469"/>
                </a:lnTo>
                <a:lnTo>
                  <a:pt x="0" y="4279"/>
                </a:lnTo>
                <a:lnTo>
                  <a:pt x="135" y="4263"/>
                </a:lnTo>
                <a:lnTo>
                  <a:pt x="279" y="4294"/>
                </a:lnTo>
                <a:lnTo>
                  <a:pt x="482" y="4294"/>
                </a:lnTo>
                <a:lnTo>
                  <a:pt x="626" y="4356"/>
                </a:lnTo>
                <a:lnTo>
                  <a:pt x="742" y="4372"/>
                </a:lnTo>
                <a:lnTo>
                  <a:pt x="751" y="4232"/>
                </a:lnTo>
                <a:lnTo>
                  <a:pt x="771" y="4123"/>
                </a:lnTo>
                <a:lnTo>
                  <a:pt x="867" y="4077"/>
                </a:lnTo>
                <a:lnTo>
                  <a:pt x="1069" y="4077"/>
                </a:lnTo>
                <a:lnTo>
                  <a:pt x="1407" y="4263"/>
                </a:lnTo>
                <a:lnTo>
                  <a:pt x="1571" y="4248"/>
                </a:lnTo>
                <a:lnTo>
                  <a:pt x="1696" y="4154"/>
                </a:lnTo>
                <a:lnTo>
                  <a:pt x="1739" y="3994"/>
                </a:lnTo>
                <a:lnTo>
                  <a:pt x="1712" y="3923"/>
                </a:lnTo>
                <a:lnTo>
                  <a:pt x="1696" y="3754"/>
                </a:lnTo>
                <a:lnTo>
                  <a:pt x="1677" y="3685"/>
                </a:lnTo>
                <a:lnTo>
                  <a:pt x="1643" y="3629"/>
                </a:lnTo>
                <a:lnTo>
                  <a:pt x="1596" y="3578"/>
                </a:lnTo>
                <a:lnTo>
                  <a:pt x="1580" y="3503"/>
                </a:lnTo>
                <a:lnTo>
                  <a:pt x="1618" y="3404"/>
                </a:lnTo>
                <a:lnTo>
                  <a:pt x="1892" y="3159"/>
                </a:lnTo>
                <a:lnTo>
                  <a:pt x="2014" y="3081"/>
                </a:lnTo>
                <a:lnTo>
                  <a:pt x="2351" y="2957"/>
                </a:lnTo>
                <a:lnTo>
                  <a:pt x="2564" y="2945"/>
                </a:lnTo>
                <a:lnTo>
                  <a:pt x="2637" y="2970"/>
                </a:lnTo>
                <a:lnTo>
                  <a:pt x="2833" y="3127"/>
                </a:lnTo>
                <a:lnTo>
                  <a:pt x="2910" y="3299"/>
                </a:lnTo>
                <a:lnTo>
                  <a:pt x="3036" y="3221"/>
                </a:lnTo>
                <a:lnTo>
                  <a:pt x="3170" y="3174"/>
                </a:lnTo>
                <a:lnTo>
                  <a:pt x="3305" y="3174"/>
                </a:lnTo>
                <a:lnTo>
                  <a:pt x="3498" y="3190"/>
                </a:lnTo>
                <a:lnTo>
                  <a:pt x="3479" y="3049"/>
                </a:lnTo>
                <a:lnTo>
                  <a:pt x="3354" y="2953"/>
                </a:lnTo>
                <a:lnTo>
                  <a:pt x="3410" y="2919"/>
                </a:lnTo>
                <a:lnTo>
                  <a:pt x="3464" y="2899"/>
                </a:lnTo>
                <a:lnTo>
                  <a:pt x="3633" y="2940"/>
                </a:lnTo>
                <a:lnTo>
                  <a:pt x="3778" y="2769"/>
                </a:lnTo>
                <a:lnTo>
                  <a:pt x="4018" y="2654"/>
                </a:lnTo>
                <a:lnTo>
                  <a:pt x="4078" y="2653"/>
                </a:lnTo>
                <a:lnTo>
                  <a:pt x="4123" y="2626"/>
                </a:lnTo>
                <a:lnTo>
                  <a:pt x="4240" y="2675"/>
                </a:lnTo>
                <a:lnTo>
                  <a:pt x="4365" y="2550"/>
                </a:lnTo>
                <a:lnTo>
                  <a:pt x="4472" y="2472"/>
                </a:lnTo>
                <a:lnTo>
                  <a:pt x="4568" y="2457"/>
                </a:lnTo>
                <a:lnTo>
                  <a:pt x="4626" y="2301"/>
                </a:lnTo>
                <a:lnTo>
                  <a:pt x="4635" y="2160"/>
                </a:lnTo>
                <a:lnTo>
                  <a:pt x="4799" y="2051"/>
                </a:lnTo>
                <a:lnTo>
                  <a:pt x="4889" y="1889"/>
                </a:lnTo>
                <a:lnTo>
                  <a:pt x="4921" y="1891"/>
                </a:lnTo>
                <a:lnTo>
                  <a:pt x="4978" y="1871"/>
                </a:lnTo>
                <a:lnTo>
                  <a:pt x="5085" y="1813"/>
                </a:lnTo>
                <a:lnTo>
                  <a:pt x="5176" y="1801"/>
                </a:lnTo>
                <a:lnTo>
                  <a:pt x="5228" y="1781"/>
                </a:lnTo>
                <a:lnTo>
                  <a:pt x="5255" y="1781"/>
                </a:lnTo>
                <a:lnTo>
                  <a:pt x="5290" y="1793"/>
                </a:lnTo>
                <a:lnTo>
                  <a:pt x="5387" y="1898"/>
                </a:lnTo>
                <a:lnTo>
                  <a:pt x="5413" y="1906"/>
                </a:lnTo>
                <a:lnTo>
                  <a:pt x="5455" y="1890"/>
                </a:lnTo>
                <a:lnTo>
                  <a:pt x="5481" y="1875"/>
                </a:lnTo>
                <a:lnTo>
                  <a:pt x="5603" y="1779"/>
                </a:lnTo>
                <a:lnTo>
                  <a:pt x="5652" y="1760"/>
                </a:lnTo>
                <a:lnTo>
                  <a:pt x="5683" y="1757"/>
                </a:lnTo>
                <a:lnTo>
                  <a:pt x="5719" y="1765"/>
                </a:lnTo>
                <a:lnTo>
                  <a:pt x="5756" y="1786"/>
                </a:lnTo>
                <a:lnTo>
                  <a:pt x="5797" y="1844"/>
                </a:lnTo>
                <a:lnTo>
                  <a:pt x="5852" y="1956"/>
                </a:lnTo>
                <a:lnTo>
                  <a:pt x="5897" y="2022"/>
                </a:lnTo>
                <a:lnTo>
                  <a:pt x="5942" y="2044"/>
                </a:lnTo>
                <a:lnTo>
                  <a:pt x="6331" y="2138"/>
                </a:lnTo>
                <a:lnTo>
                  <a:pt x="6556" y="2269"/>
                </a:lnTo>
                <a:lnTo>
                  <a:pt x="6596" y="2290"/>
                </a:lnTo>
                <a:lnTo>
                  <a:pt x="6782" y="2431"/>
                </a:lnTo>
                <a:lnTo>
                  <a:pt x="6805" y="2461"/>
                </a:lnTo>
                <a:lnTo>
                  <a:pt x="6839" y="2495"/>
                </a:lnTo>
                <a:lnTo>
                  <a:pt x="6852" y="2514"/>
                </a:lnTo>
                <a:lnTo>
                  <a:pt x="6890" y="2546"/>
                </a:lnTo>
                <a:lnTo>
                  <a:pt x="7067" y="2643"/>
                </a:lnTo>
                <a:lnTo>
                  <a:pt x="7086" y="2664"/>
                </a:lnTo>
                <a:lnTo>
                  <a:pt x="7140" y="2750"/>
                </a:lnTo>
                <a:lnTo>
                  <a:pt x="7159" y="2769"/>
                </a:lnTo>
                <a:lnTo>
                  <a:pt x="7199" y="2782"/>
                </a:lnTo>
                <a:lnTo>
                  <a:pt x="7256" y="2790"/>
                </a:lnTo>
                <a:lnTo>
                  <a:pt x="7477" y="2774"/>
                </a:lnTo>
                <a:lnTo>
                  <a:pt x="7572" y="2740"/>
                </a:lnTo>
                <a:lnTo>
                  <a:pt x="7667" y="2727"/>
                </a:lnTo>
                <a:lnTo>
                  <a:pt x="8324" y="2891"/>
                </a:lnTo>
                <a:lnTo>
                  <a:pt x="8358" y="2891"/>
                </a:lnTo>
                <a:lnTo>
                  <a:pt x="8443" y="2931"/>
                </a:lnTo>
                <a:lnTo>
                  <a:pt x="8609" y="3097"/>
                </a:lnTo>
                <a:lnTo>
                  <a:pt x="8869" y="3167"/>
                </a:lnTo>
                <a:lnTo>
                  <a:pt x="9023" y="3175"/>
                </a:lnTo>
                <a:lnTo>
                  <a:pt x="9077" y="3209"/>
                </a:lnTo>
                <a:lnTo>
                  <a:pt x="9090" y="3349"/>
                </a:lnTo>
                <a:lnTo>
                  <a:pt x="9087" y="3418"/>
                </a:lnTo>
                <a:lnTo>
                  <a:pt x="9092" y="3441"/>
                </a:lnTo>
                <a:lnTo>
                  <a:pt x="9101" y="3468"/>
                </a:lnTo>
                <a:lnTo>
                  <a:pt x="9114" y="3486"/>
                </a:lnTo>
                <a:lnTo>
                  <a:pt x="9131" y="3500"/>
                </a:lnTo>
                <a:lnTo>
                  <a:pt x="9162" y="3518"/>
                </a:lnTo>
                <a:lnTo>
                  <a:pt x="9192" y="3525"/>
                </a:lnTo>
                <a:lnTo>
                  <a:pt x="9237" y="3526"/>
                </a:lnTo>
                <a:lnTo>
                  <a:pt x="9509" y="3468"/>
                </a:lnTo>
                <a:lnTo>
                  <a:pt x="9596" y="3474"/>
                </a:lnTo>
                <a:lnTo>
                  <a:pt x="9639" y="3485"/>
                </a:lnTo>
                <a:lnTo>
                  <a:pt x="9682" y="3504"/>
                </a:lnTo>
                <a:lnTo>
                  <a:pt x="9771" y="3577"/>
                </a:lnTo>
                <a:lnTo>
                  <a:pt x="9813" y="3596"/>
                </a:lnTo>
                <a:lnTo>
                  <a:pt x="9862" y="3601"/>
                </a:lnTo>
                <a:lnTo>
                  <a:pt x="9960" y="3591"/>
                </a:lnTo>
                <a:lnTo>
                  <a:pt x="10007" y="3579"/>
                </a:lnTo>
                <a:lnTo>
                  <a:pt x="10065" y="3554"/>
                </a:lnTo>
                <a:lnTo>
                  <a:pt x="10107" y="3547"/>
                </a:lnTo>
                <a:lnTo>
                  <a:pt x="10274" y="3546"/>
                </a:lnTo>
                <a:lnTo>
                  <a:pt x="10322" y="3532"/>
                </a:lnTo>
                <a:lnTo>
                  <a:pt x="10354" y="3515"/>
                </a:lnTo>
                <a:lnTo>
                  <a:pt x="10375" y="3499"/>
                </a:lnTo>
                <a:lnTo>
                  <a:pt x="10400" y="3502"/>
                </a:lnTo>
                <a:lnTo>
                  <a:pt x="10422" y="3519"/>
                </a:lnTo>
                <a:lnTo>
                  <a:pt x="10437" y="3565"/>
                </a:lnTo>
                <a:lnTo>
                  <a:pt x="10429" y="3591"/>
                </a:lnTo>
                <a:lnTo>
                  <a:pt x="10412" y="3613"/>
                </a:lnTo>
                <a:lnTo>
                  <a:pt x="10372" y="3642"/>
                </a:lnTo>
                <a:lnTo>
                  <a:pt x="10355" y="3660"/>
                </a:lnTo>
                <a:lnTo>
                  <a:pt x="10343" y="3679"/>
                </a:lnTo>
                <a:lnTo>
                  <a:pt x="10354" y="3713"/>
                </a:lnTo>
                <a:lnTo>
                  <a:pt x="10389" y="3744"/>
                </a:lnTo>
                <a:lnTo>
                  <a:pt x="10537" y="3805"/>
                </a:lnTo>
                <a:lnTo>
                  <a:pt x="10696" y="3778"/>
                </a:lnTo>
                <a:lnTo>
                  <a:pt x="10852" y="3625"/>
                </a:lnTo>
                <a:lnTo>
                  <a:pt x="10880" y="3582"/>
                </a:lnTo>
                <a:lnTo>
                  <a:pt x="10946" y="3506"/>
                </a:lnTo>
                <a:lnTo>
                  <a:pt x="10981" y="3475"/>
                </a:lnTo>
                <a:lnTo>
                  <a:pt x="11163" y="3362"/>
                </a:lnTo>
                <a:lnTo>
                  <a:pt x="11245" y="3285"/>
                </a:lnTo>
                <a:lnTo>
                  <a:pt x="11301" y="3246"/>
                </a:lnTo>
                <a:lnTo>
                  <a:pt x="11321" y="3226"/>
                </a:lnTo>
                <a:lnTo>
                  <a:pt x="11336" y="3205"/>
                </a:lnTo>
                <a:lnTo>
                  <a:pt x="11348" y="3184"/>
                </a:lnTo>
                <a:lnTo>
                  <a:pt x="11355" y="3165"/>
                </a:lnTo>
                <a:lnTo>
                  <a:pt x="11361" y="3148"/>
                </a:lnTo>
                <a:lnTo>
                  <a:pt x="11366" y="3125"/>
                </a:lnTo>
                <a:lnTo>
                  <a:pt x="11379" y="3072"/>
                </a:lnTo>
                <a:lnTo>
                  <a:pt x="11390" y="3047"/>
                </a:lnTo>
                <a:lnTo>
                  <a:pt x="11412" y="3023"/>
                </a:lnTo>
                <a:lnTo>
                  <a:pt x="11441" y="2999"/>
                </a:lnTo>
                <a:lnTo>
                  <a:pt x="11495" y="2973"/>
                </a:lnTo>
                <a:lnTo>
                  <a:pt x="11530" y="2948"/>
                </a:lnTo>
                <a:lnTo>
                  <a:pt x="11546" y="2917"/>
                </a:lnTo>
                <a:lnTo>
                  <a:pt x="11567" y="2897"/>
                </a:lnTo>
                <a:lnTo>
                  <a:pt x="11593" y="2878"/>
                </a:lnTo>
                <a:lnTo>
                  <a:pt x="11644" y="2861"/>
                </a:lnTo>
                <a:lnTo>
                  <a:pt x="11687" y="2867"/>
                </a:lnTo>
                <a:lnTo>
                  <a:pt x="11731" y="2888"/>
                </a:lnTo>
                <a:lnTo>
                  <a:pt x="11811" y="2988"/>
                </a:lnTo>
                <a:lnTo>
                  <a:pt x="11851" y="3067"/>
                </a:lnTo>
                <a:lnTo>
                  <a:pt x="11868" y="3089"/>
                </a:lnTo>
                <a:lnTo>
                  <a:pt x="11944" y="3123"/>
                </a:lnTo>
                <a:lnTo>
                  <a:pt x="12118" y="3122"/>
                </a:lnTo>
                <a:lnTo>
                  <a:pt x="12141" y="3020"/>
                </a:lnTo>
                <a:lnTo>
                  <a:pt x="12148" y="2951"/>
                </a:lnTo>
                <a:lnTo>
                  <a:pt x="12155" y="2923"/>
                </a:lnTo>
                <a:lnTo>
                  <a:pt x="12174" y="2872"/>
                </a:lnTo>
                <a:lnTo>
                  <a:pt x="12235" y="2742"/>
                </a:lnTo>
                <a:lnTo>
                  <a:pt x="12268" y="2689"/>
                </a:lnTo>
                <a:lnTo>
                  <a:pt x="12339" y="2624"/>
                </a:lnTo>
                <a:lnTo>
                  <a:pt x="12439" y="2575"/>
                </a:lnTo>
                <a:lnTo>
                  <a:pt x="12601" y="2560"/>
                </a:lnTo>
                <a:lnTo>
                  <a:pt x="12731" y="2586"/>
                </a:lnTo>
                <a:lnTo>
                  <a:pt x="12869" y="2647"/>
                </a:lnTo>
                <a:lnTo>
                  <a:pt x="12981" y="2716"/>
                </a:lnTo>
                <a:lnTo>
                  <a:pt x="13094" y="2744"/>
                </a:lnTo>
                <a:lnTo>
                  <a:pt x="13204" y="2707"/>
                </a:lnTo>
                <a:lnTo>
                  <a:pt x="13530" y="2451"/>
                </a:lnTo>
                <a:lnTo>
                  <a:pt x="13595" y="2429"/>
                </a:lnTo>
                <a:lnTo>
                  <a:pt x="13666" y="2366"/>
                </a:lnTo>
                <a:lnTo>
                  <a:pt x="13747" y="2259"/>
                </a:lnTo>
                <a:lnTo>
                  <a:pt x="13832" y="2027"/>
                </a:lnTo>
                <a:lnTo>
                  <a:pt x="13948" y="1784"/>
                </a:lnTo>
                <a:lnTo>
                  <a:pt x="13981" y="1595"/>
                </a:lnTo>
                <a:lnTo>
                  <a:pt x="14029" y="1482"/>
                </a:lnTo>
                <a:lnTo>
                  <a:pt x="14115" y="1402"/>
                </a:lnTo>
                <a:lnTo>
                  <a:pt x="14231" y="1343"/>
                </a:lnTo>
                <a:lnTo>
                  <a:pt x="14451" y="1334"/>
                </a:lnTo>
                <a:lnTo>
                  <a:pt x="14591" y="1207"/>
                </a:lnTo>
                <a:lnTo>
                  <a:pt x="14707" y="1003"/>
                </a:lnTo>
                <a:lnTo>
                  <a:pt x="15082" y="690"/>
                </a:lnTo>
                <a:lnTo>
                  <a:pt x="15304" y="659"/>
                </a:lnTo>
                <a:lnTo>
                  <a:pt x="15516" y="674"/>
                </a:lnTo>
                <a:lnTo>
                  <a:pt x="15699" y="596"/>
                </a:lnTo>
                <a:lnTo>
                  <a:pt x="15670" y="471"/>
                </a:lnTo>
                <a:lnTo>
                  <a:pt x="15515" y="187"/>
                </a:lnTo>
                <a:lnTo>
                  <a:pt x="15526" y="0"/>
                </a:lnTo>
                <a:lnTo>
                  <a:pt x="15631" y="16"/>
                </a:lnTo>
                <a:lnTo>
                  <a:pt x="15786" y="251"/>
                </a:lnTo>
                <a:lnTo>
                  <a:pt x="16075" y="361"/>
                </a:lnTo>
                <a:cubicBezTo>
                  <a:pt x="16075" y="361"/>
                  <a:pt x="16085" y="580"/>
                  <a:pt x="16085" y="580"/>
                </a:cubicBezTo>
                <a:close/>
                <a:moveTo>
                  <a:pt x="13592" y="8792"/>
                </a:moveTo>
                <a:lnTo>
                  <a:pt x="13447" y="8926"/>
                </a:lnTo>
                <a:lnTo>
                  <a:pt x="13431" y="8950"/>
                </a:lnTo>
                <a:lnTo>
                  <a:pt x="13417" y="8979"/>
                </a:lnTo>
                <a:lnTo>
                  <a:pt x="13406" y="9006"/>
                </a:lnTo>
                <a:lnTo>
                  <a:pt x="13379" y="9013"/>
                </a:lnTo>
                <a:lnTo>
                  <a:pt x="13362" y="9013"/>
                </a:lnTo>
                <a:lnTo>
                  <a:pt x="13242" y="8936"/>
                </a:lnTo>
                <a:lnTo>
                  <a:pt x="13098" y="9053"/>
                </a:lnTo>
                <a:lnTo>
                  <a:pt x="13065" y="9113"/>
                </a:lnTo>
                <a:lnTo>
                  <a:pt x="13057" y="9138"/>
                </a:lnTo>
                <a:lnTo>
                  <a:pt x="13042" y="9158"/>
                </a:lnTo>
                <a:lnTo>
                  <a:pt x="13008" y="9171"/>
                </a:lnTo>
                <a:lnTo>
                  <a:pt x="12946" y="9184"/>
                </a:lnTo>
                <a:lnTo>
                  <a:pt x="12713" y="9168"/>
                </a:lnTo>
                <a:lnTo>
                  <a:pt x="12612" y="9124"/>
                </a:lnTo>
                <a:lnTo>
                  <a:pt x="12591" y="9109"/>
                </a:lnTo>
                <a:lnTo>
                  <a:pt x="12576" y="9091"/>
                </a:lnTo>
                <a:lnTo>
                  <a:pt x="12567" y="9069"/>
                </a:lnTo>
                <a:lnTo>
                  <a:pt x="12571" y="8978"/>
                </a:lnTo>
                <a:lnTo>
                  <a:pt x="12565" y="8952"/>
                </a:lnTo>
                <a:lnTo>
                  <a:pt x="12546" y="8911"/>
                </a:lnTo>
                <a:lnTo>
                  <a:pt x="12550" y="8891"/>
                </a:lnTo>
                <a:lnTo>
                  <a:pt x="12560" y="8876"/>
                </a:lnTo>
                <a:lnTo>
                  <a:pt x="12565" y="8862"/>
                </a:lnTo>
                <a:lnTo>
                  <a:pt x="12550" y="8855"/>
                </a:lnTo>
                <a:lnTo>
                  <a:pt x="12481" y="8853"/>
                </a:lnTo>
                <a:lnTo>
                  <a:pt x="12461" y="8864"/>
                </a:lnTo>
                <a:lnTo>
                  <a:pt x="12440" y="8884"/>
                </a:lnTo>
                <a:lnTo>
                  <a:pt x="12424" y="8939"/>
                </a:lnTo>
                <a:lnTo>
                  <a:pt x="12404" y="8984"/>
                </a:lnTo>
                <a:lnTo>
                  <a:pt x="12378" y="9031"/>
                </a:lnTo>
                <a:lnTo>
                  <a:pt x="12310" y="9091"/>
                </a:lnTo>
                <a:lnTo>
                  <a:pt x="12255" y="9122"/>
                </a:lnTo>
                <a:lnTo>
                  <a:pt x="12074" y="9148"/>
                </a:lnTo>
                <a:lnTo>
                  <a:pt x="12057" y="9161"/>
                </a:lnTo>
                <a:lnTo>
                  <a:pt x="11998" y="9322"/>
                </a:lnTo>
                <a:lnTo>
                  <a:pt x="11991" y="9350"/>
                </a:lnTo>
                <a:lnTo>
                  <a:pt x="11986" y="9379"/>
                </a:lnTo>
                <a:lnTo>
                  <a:pt x="11986" y="9408"/>
                </a:lnTo>
                <a:lnTo>
                  <a:pt x="11993" y="9433"/>
                </a:lnTo>
                <a:lnTo>
                  <a:pt x="12002" y="9454"/>
                </a:lnTo>
                <a:lnTo>
                  <a:pt x="12021" y="9486"/>
                </a:lnTo>
                <a:lnTo>
                  <a:pt x="12028" y="9502"/>
                </a:lnTo>
                <a:lnTo>
                  <a:pt x="12033" y="9521"/>
                </a:lnTo>
                <a:lnTo>
                  <a:pt x="12033" y="9541"/>
                </a:lnTo>
                <a:lnTo>
                  <a:pt x="11975" y="9548"/>
                </a:lnTo>
                <a:lnTo>
                  <a:pt x="11711" y="9435"/>
                </a:lnTo>
                <a:lnTo>
                  <a:pt x="11665" y="9414"/>
                </a:lnTo>
                <a:lnTo>
                  <a:pt x="11649" y="9422"/>
                </a:lnTo>
                <a:lnTo>
                  <a:pt x="11633" y="9438"/>
                </a:lnTo>
                <a:lnTo>
                  <a:pt x="11612" y="9488"/>
                </a:lnTo>
                <a:lnTo>
                  <a:pt x="11599" y="9511"/>
                </a:lnTo>
                <a:lnTo>
                  <a:pt x="11591" y="9535"/>
                </a:lnTo>
                <a:lnTo>
                  <a:pt x="11587" y="9564"/>
                </a:lnTo>
                <a:lnTo>
                  <a:pt x="11603" y="9605"/>
                </a:lnTo>
                <a:lnTo>
                  <a:pt x="11609" y="9657"/>
                </a:lnTo>
                <a:lnTo>
                  <a:pt x="11605" y="9747"/>
                </a:lnTo>
                <a:lnTo>
                  <a:pt x="11577" y="9891"/>
                </a:lnTo>
                <a:lnTo>
                  <a:pt x="11563" y="10164"/>
                </a:lnTo>
                <a:lnTo>
                  <a:pt x="11660" y="10334"/>
                </a:lnTo>
                <a:lnTo>
                  <a:pt x="11659" y="10362"/>
                </a:lnTo>
                <a:lnTo>
                  <a:pt x="11661" y="10393"/>
                </a:lnTo>
                <a:lnTo>
                  <a:pt x="11493" y="10584"/>
                </a:lnTo>
                <a:lnTo>
                  <a:pt x="11473" y="10600"/>
                </a:lnTo>
                <a:lnTo>
                  <a:pt x="11430" y="10623"/>
                </a:lnTo>
                <a:lnTo>
                  <a:pt x="11412" y="10639"/>
                </a:lnTo>
                <a:lnTo>
                  <a:pt x="11398" y="10661"/>
                </a:lnTo>
                <a:lnTo>
                  <a:pt x="11389" y="10687"/>
                </a:lnTo>
                <a:lnTo>
                  <a:pt x="11375" y="10747"/>
                </a:lnTo>
                <a:lnTo>
                  <a:pt x="11366" y="10811"/>
                </a:lnTo>
                <a:lnTo>
                  <a:pt x="11366" y="10842"/>
                </a:lnTo>
                <a:lnTo>
                  <a:pt x="11375" y="10896"/>
                </a:lnTo>
                <a:lnTo>
                  <a:pt x="11382" y="10921"/>
                </a:lnTo>
                <a:lnTo>
                  <a:pt x="11414" y="10978"/>
                </a:lnTo>
                <a:lnTo>
                  <a:pt x="11413" y="10989"/>
                </a:lnTo>
                <a:lnTo>
                  <a:pt x="11386" y="11010"/>
                </a:lnTo>
                <a:lnTo>
                  <a:pt x="11369" y="11027"/>
                </a:lnTo>
                <a:lnTo>
                  <a:pt x="11355" y="11047"/>
                </a:lnTo>
                <a:lnTo>
                  <a:pt x="11345" y="11069"/>
                </a:lnTo>
                <a:lnTo>
                  <a:pt x="11342" y="11093"/>
                </a:lnTo>
                <a:lnTo>
                  <a:pt x="11343" y="11108"/>
                </a:lnTo>
                <a:lnTo>
                  <a:pt x="11335" y="11123"/>
                </a:lnTo>
                <a:lnTo>
                  <a:pt x="11329" y="11132"/>
                </a:lnTo>
                <a:lnTo>
                  <a:pt x="11270" y="11203"/>
                </a:lnTo>
                <a:lnTo>
                  <a:pt x="11260" y="11222"/>
                </a:lnTo>
                <a:lnTo>
                  <a:pt x="11257" y="11237"/>
                </a:lnTo>
                <a:lnTo>
                  <a:pt x="11258" y="11247"/>
                </a:lnTo>
                <a:lnTo>
                  <a:pt x="11260" y="11252"/>
                </a:lnTo>
                <a:lnTo>
                  <a:pt x="11264" y="11256"/>
                </a:lnTo>
                <a:lnTo>
                  <a:pt x="11278" y="11269"/>
                </a:lnTo>
                <a:lnTo>
                  <a:pt x="11383" y="11347"/>
                </a:lnTo>
                <a:lnTo>
                  <a:pt x="11421" y="11366"/>
                </a:lnTo>
                <a:lnTo>
                  <a:pt x="11444" y="11375"/>
                </a:lnTo>
                <a:lnTo>
                  <a:pt x="11659" y="11417"/>
                </a:lnTo>
                <a:lnTo>
                  <a:pt x="11676" y="11415"/>
                </a:lnTo>
                <a:lnTo>
                  <a:pt x="11701" y="11405"/>
                </a:lnTo>
                <a:lnTo>
                  <a:pt x="11722" y="11371"/>
                </a:lnTo>
                <a:lnTo>
                  <a:pt x="11740" y="11350"/>
                </a:lnTo>
                <a:lnTo>
                  <a:pt x="11759" y="11336"/>
                </a:lnTo>
                <a:lnTo>
                  <a:pt x="12016" y="11219"/>
                </a:lnTo>
                <a:lnTo>
                  <a:pt x="12050" y="11218"/>
                </a:lnTo>
                <a:lnTo>
                  <a:pt x="12095" y="11230"/>
                </a:lnTo>
                <a:lnTo>
                  <a:pt x="12174" y="11278"/>
                </a:lnTo>
                <a:lnTo>
                  <a:pt x="12227" y="11337"/>
                </a:lnTo>
                <a:lnTo>
                  <a:pt x="12252" y="11340"/>
                </a:lnTo>
                <a:lnTo>
                  <a:pt x="12289" y="11332"/>
                </a:lnTo>
                <a:lnTo>
                  <a:pt x="12460" y="11268"/>
                </a:lnTo>
                <a:lnTo>
                  <a:pt x="12493" y="11248"/>
                </a:lnTo>
                <a:lnTo>
                  <a:pt x="12501" y="11241"/>
                </a:lnTo>
                <a:lnTo>
                  <a:pt x="12513" y="11238"/>
                </a:lnTo>
                <a:lnTo>
                  <a:pt x="12523" y="11249"/>
                </a:lnTo>
                <a:lnTo>
                  <a:pt x="12544" y="11285"/>
                </a:lnTo>
                <a:lnTo>
                  <a:pt x="12578" y="11364"/>
                </a:lnTo>
                <a:lnTo>
                  <a:pt x="12605" y="11376"/>
                </a:lnTo>
                <a:lnTo>
                  <a:pt x="12627" y="11382"/>
                </a:lnTo>
                <a:lnTo>
                  <a:pt x="12775" y="11328"/>
                </a:lnTo>
                <a:lnTo>
                  <a:pt x="12832" y="11314"/>
                </a:lnTo>
                <a:lnTo>
                  <a:pt x="12854" y="11329"/>
                </a:lnTo>
                <a:lnTo>
                  <a:pt x="12887" y="11368"/>
                </a:lnTo>
                <a:lnTo>
                  <a:pt x="12954" y="11431"/>
                </a:lnTo>
                <a:lnTo>
                  <a:pt x="12991" y="11489"/>
                </a:lnTo>
                <a:lnTo>
                  <a:pt x="13017" y="11518"/>
                </a:lnTo>
                <a:lnTo>
                  <a:pt x="13131" y="11571"/>
                </a:lnTo>
                <a:lnTo>
                  <a:pt x="13327" y="11572"/>
                </a:lnTo>
                <a:lnTo>
                  <a:pt x="13338" y="11503"/>
                </a:lnTo>
                <a:lnTo>
                  <a:pt x="13338" y="11478"/>
                </a:lnTo>
                <a:lnTo>
                  <a:pt x="13334" y="11448"/>
                </a:lnTo>
                <a:lnTo>
                  <a:pt x="13321" y="11397"/>
                </a:lnTo>
                <a:lnTo>
                  <a:pt x="13317" y="11371"/>
                </a:lnTo>
                <a:lnTo>
                  <a:pt x="13316" y="11343"/>
                </a:lnTo>
                <a:lnTo>
                  <a:pt x="13322" y="11314"/>
                </a:lnTo>
                <a:lnTo>
                  <a:pt x="13336" y="11293"/>
                </a:lnTo>
                <a:lnTo>
                  <a:pt x="13354" y="11278"/>
                </a:lnTo>
                <a:lnTo>
                  <a:pt x="13376" y="11265"/>
                </a:lnTo>
                <a:lnTo>
                  <a:pt x="13471" y="11230"/>
                </a:lnTo>
                <a:lnTo>
                  <a:pt x="13528" y="11222"/>
                </a:lnTo>
                <a:lnTo>
                  <a:pt x="13559" y="11230"/>
                </a:lnTo>
                <a:lnTo>
                  <a:pt x="13589" y="11252"/>
                </a:lnTo>
                <a:lnTo>
                  <a:pt x="13622" y="11312"/>
                </a:lnTo>
                <a:lnTo>
                  <a:pt x="13637" y="11350"/>
                </a:lnTo>
                <a:lnTo>
                  <a:pt x="13660" y="11382"/>
                </a:lnTo>
                <a:lnTo>
                  <a:pt x="13690" y="11399"/>
                </a:lnTo>
                <a:lnTo>
                  <a:pt x="13756" y="11407"/>
                </a:lnTo>
                <a:lnTo>
                  <a:pt x="13807" y="11405"/>
                </a:lnTo>
                <a:lnTo>
                  <a:pt x="13825" y="11398"/>
                </a:lnTo>
                <a:lnTo>
                  <a:pt x="13844" y="11387"/>
                </a:lnTo>
                <a:lnTo>
                  <a:pt x="13861" y="11370"/>
                </a:lnTo>
                <a:lnTo>
                  <a:pt x="13877" y="11350"/>
                </a:lnTo>
                <a:lnTo>
                  <a:pt x="13910" y="11339"/>
                </a:lnTo>
                <a:lnTo>
                  <a:pt x="13961" y="11338"/>
                </a:lnTo>
                <a:lnTo>
                  <a:pt x="14195" y="11429"/>
                </a:lnTo>
                <a:lnTo>
                  <a:pt x="14312" y="11495"/>
                </a:lnTo>
                <a:lnTo>
                  <a:pt x="14468" y="11546"/>
                </a:lnTo>
                <a:lnTo>
                  <a:pt x="14500" y="11549"/>
                </a:lnTo>
                <a:lnTo>
                  <a:pt x="14571" y="11540"/>
                </a:lnTo>
                <a:lnTo>
                  <a:pt x="14607" y="11564"/>
                </a:lnTo>
                <a:lnTo>
                  <a:pt x="14638" y="11623"/>
                </a:lnTo>
                <a:lnTo>
                  <a:pt x="14662" y="11772"/>
                </a:lnTo>
                <a:lnTo>
                  <a:pt x="14671" y="11902"/>
                </a:lnTo>
                <a:lnTo>
                  <a:pt x="14671" y="11928"/>
                </a:lnTo>
                <a:lnTo>
                  <a:pt x="14677" y="11941"/>
                </a:lnTo>
                <a:lnTo>
                  <a:pt x="14682" y="11956"/>
                </a:lnTo>
                <a:lnTo>
                  <a:pt x="14741" y="11953"/>
                </a:lnTo>
                <a:lnTo>
                  <a:pt x="14822" y="11783"/>
                </a:lnTo>
                <a:lnTo>
                  <a:pt x="14848" y="11759"/>
                </a:lnTo>
                <a:lnTo>
                  <a:pt x="14861" y="11751"/>
                </a:lnTo>
                <a:lnTo>
                  <a:pt x="15003" y="11705"/>
                </a:lnTo>
                <a:lnTo>
                  <a:pt x="15014" y="11699"/>
                </a:lnTo>
                <a:lnTo>
                  <a:pt x="15026" y="11690"/>
                </a:lnTo>
                <a:lnTo>
                  <a:pt x="15035" y="11681"/>
                </a:lnTo>
                <a:lnTo>
                  <a:pt x="15048" y="11662"/>
                </a:lnTo>
                <a:lnTo>
                  <a:pt x="15059" y="11639"/>
                </a:lnTo>
                <a:lnTo>
                  <a:pt x="15068" y="11602"/>
                </a:lnTo>
                <a:lnTo>
                  <a:pt x="15069" y="11552"/>
                </a:lnTo>
                <a:lnTo>
                  <a:pt x="15054" y="11465"/>
                </a:lnTo>
                <a:lnTo>
                  <a:pt x="15054" y="11407"/>
                </a:lnTo>
                <a:lnTo>
                  <a:pt x="15080" y="11341"/>
                </a:lnTo>
                <a:lnTo>
                  <a:pt x="15103" y="11309"/>
                </a:lnTo>
                <a:lnTo>
                  <a:pt x="15126" y="11284"/>
                </a:lnTo>
                <a:lnTo>
                  <a:pt x="15239" y="11193"/>
                </a:lnTo>
                <a:lnTo>
                  <a:pt x="15253" y="11163"/>
                </a:lnTo>
                <a:lnTo>
                  <a:pt x="15265" y="11125"/>
                </a:lnTo>
                <a:lnTo>
                  <a:pt x="15262" y="11061"/>
                </a:lnTo>
                <a:lnTo>
                  <a:pt x="15265" y="11030"/>
                </a:lnTo>
                <a:lnTo>
                  <a:pt x="15273" y="10998"/>
                </a:lnTo>
                <a:lnTo>
                  <a:pt x="15293" y="10978"/>
                </a:lnTo>
                <a:lnTo>
                  <a:pt x="15333" y="10945"/>
                </a:lnTo>
                <a:lnTo>
                  <a:pt x="15342" y="10926"/>
                </a:lnTo>
                <a:lnTo>
                  <a:pt x="15342" y="10892"/>
                </a:lnTo>
                <a:lnTo>
                  <a:pt x="15290" y="10832"/>
                </a:lnTo>
                <a:lnTo>
                  <a:pt x="15251" y="10799"/>
                </a:lnTo>
                <a:lnTo>
                  <a:pt x="15003" y="10690"/>
                </a:lnTo>
                <a:lnTo>
                  <a:pt x="14887" y="10545"/>
                </a:lnTo>
                <a:lnTo>
                  <a:pt x="14806" y="10504"/>
                </a:lnTo>
                <a:lnTo>
                  <a:pt x="14570" y="10531"/>
                </a:lnTo>
                <a:lnTo>
                  <a:pt x="14552" y="10495"/>
                </a:lnTo>
                <a:lnTo>
                  <a:pt x="14562" y="10422"/>
                </a:lnTo>
                <a:lnTo>
                  <a:pt x="14707" y="10091"/>
                </a:lnTo>
                <a:lnTo>
                  <a:pt x="14702" y="10016"/>
                </a:lnTo>
                <a:lnTo>
                  <a:pt x="14571" y="9998"/>
                </a:lnTo>
                <a:lnTo>
                  <a:pt x="14479" y="9957"/>
                </a:lnTo>
                <a:lnTo>
                  <a:pt x="14426" y="9905"/>
                </a:lnTo>
                <a:lnTo>
                  <a:pt x="14351" y="9877"/>
                </a:lnTo>
                <a:lnTo>
                  <a:pt x="14215" y="9778"/>
                </a:lnTo>
                <a:lnTo>
                  <a:pt x="13808" y="9317"/>
                </a:lnTo>
                <a:lnTo>
                  <a:pt x="13790" y="9288"/>
                </a:lnTo>
                <a:lnTo>
                  <a:pt x="13787" y="9280"/>
                </a:lnTo>
                <a:lnTo>
                  <a:pt x="13783" y="9226"/>
                </a:lnTo>
                <a:lnTo>
                  <a:pt x="13783" y="9177"/>
                </a:lnTo>
                <a:lnTo>
                  <a:pt x="13792" y="9127"/>
                </a:lnTo>
                <a:lnTo>
                  <a:pt x="13803" y="9037"/>
                </a:lnTo>
                <a:lnTo>
                  <a:pt x="13802" y="9014"/>
                </a:lnTo>
                <a:lnTo>
                  <a:pt x="13795" y="8988"/>
                </a:lnTo>
                <a:lnTo>
                  <a:pt x="13785" y="8970"/>
                </a:lnTo>
                <a:lnTo>
                  <a:pt x="13685" y="8883"/>
                </a:lnTo>
                <a:lnTo>
                  <a:pt x="13660" y="8847"/>
                </a:lnTo>
                <a:lnTo>
                  <a:pt x="13643" y="8808"/>
                </a:lnTo>
                <a:lnTo>
                  <a:pt x="13625" y="8789"/>
                </a:lnTo>
                <a:cubicBezTo>
                  <a:pt x="13625" y="8789"/>
                  <a:pt x="13592" y="8792"/>
                  <a:pt x="13592" y="8792"/>
                </a:cubicBezTo>
                <a:close/>
              </a:path>
            </a:pathLst>
          </a:custGeom>
          <a:solidFill>
            <a:schemeClr val="accent2">
              <a:lumMod val="40000"/>
              <a:lumOff val="60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19" name="Shape 21"/>
          <p:cNvSpPr/>
          <p:nvPr/>
        </p:nvSpPr>
        <p:spPr>
          <a:xfrm>
            <a:off x="9375486" y="4569316"/>
            <a:ext cx="623264" cy="498128"/>
          </a:xfrm>
          <a:custGeom>
            <a:avLst/>
            <a:gdLst/>
            <a:ahLst/>
            <a:cxnLst>
              <a:cxn ang="0">
                <a:pos x="wd2" y="hd2"/>
              </a:cxn>
              <a:cxn ang="5400000">
                <a:pos x="wd2" y="hd2"/>
              </a:cxn>
              <a:cxn ang="10800000">
                <a:pos x="wd2" y="hd2"/>
              </a:cxn>
              <a:cxn ang="16200000">
                <a:pos x="wd2" y="hd2"/>
              </a:cxn>
            </a:cxnLst>
            <a:rect l="0" t="0" r="r" b="b"/>
            <a:pathLst>
              <a:path w="21600" h="21600" extrusionOk="0">
                <a:moveTo>
                  <a:pt x="13422" y="1353"/>
                </a:moveTo>
                <a:lnTo>
                  <a:pt x="13457" y="1531"/>
                </a:lnTo>
                <a:lnTo>
                  <a:pt x="13462" y="1688"/>
                </a:lnTo>
                <a:lnTo>
                  <a:pt x="13406" y="2303"/>
                </a:lnTo>
                <a:lnTo>
                  <a:pt x="13357" y="2647"/>
                </a:lnTo>
                <a:lnTo>
                  <a:pt x="13357" y="2976"/>
                </a:lnTo>
                <a:lnTo>
                  <a:pt x="13380" y="3347"/>
                </a:lnTo>
                <a:lnTo>
                  <a:pt x="13397" y="3404"/>
                </a:lnTo>
                <a:lnTo>
                  <a:pt x="13487" y="3599"/>
                </a:lnTo>
                <a:lnTo>
                  <a:pt x="15644" y="6746"/>
                </a:lnTo>
                <a:lnTo>
                  <a:pt x="16359" y="7420"/>
                </a:lnTo>
                <a:lnTo>
                  <a:pt x="16757" y="7613"/>
                </a:lnTo>
                <a:lnTo>
                  <a:pt x="17037" y="7967"/>
                </a:lnTo>
                <a:lnTo>
                  <a:pt x="17524" y="8243"/>
                </a:lnTo>
                <a:lnTo>
                  <a:pt x="18215" y="8368"/>
                </a:lnTo>
                <a:lnTo>
                  <a:pt x="18244" y="8882"/>
                </a:lnTo>
                <a:lnTo>
                  <a:pt x="17478" y="11137"/>
                </a:lnTo>
                <a:lnTo>
                  <a:pt x="17422" y="11635"/>
                </a:lnTo>
                <a:lnTo>
                  <a:pt x="17518" y="11879"/>
                </a:lnTo>
                <a:lnTo>
                  <a:pt x="18769" y="11695"/>
                </a:lnTo>
                <a:lnTo>
                  <a:pt x="19196" y="11979"/>
                </a:lnTo>
                <a:lnTo>
                  <a:pt x="19811" y="12968"/>
                </a:lnTo>
                <a:lnTo>
                  <a:pt x="21118" y="13708"/>
                </a:lnTo>
                <a:lnTo>
                  <a:pt x="21326" y="13938"/>
                </a:lnTo>
                <a:lnTo>
                  <a:pt x="21600" y="14345"/>
                </a:lnTo>
                <a:lnTo>
                  <a:pt x="21600" y="14575"/>
                </a:lnTo>
                <a:lnTo>
                  <a:pt x="21556" y="14709"/>
                </a:lnTo>
                <a:lnTo>
                  <a:pt x="21341" y="14934"/>
                </a:lnTo>
                <a:lnTo>
                  <a:pt x="21235" y="15069"/>
                </a:lnTo>
                <a:lnTo>
                  <a:pt x="21194" y="15284"/>
                </a:lnTo>
                <a:lnTo>
                  <a:pt x="21179" y="15496"/>
                </a:lnTo>
                <a:lnTo>
                  <a:pt x="21194" y="15932"/>
                </a:lnTo>
                <a:lnTo>
                  <a:pt x="21133" y="16191"/>
                </a:lnTo>
                <a:lnTo>
                  <a:pt x="21057" y="16400"/>
                </a:lnTo>
                <a:lnTo>
                  <a:pt x="20459" y="17022"/>
                </a:lnTo>
                <a:lnTo>
                  <a:pt x="20336" y="17187"/>
                </a:lnTo>
                <a:lnTo>
                  <a:pt x="20214" y="17407"/>
                </a:lnTo>
                <a:lnTo>
                  <a:pt x="20079" y="17858"/>
                </a:lnTo>
                <a:lnTo>
                  <a:pt x="20079" y="18255"/>
                </a:lnTo>
                <a:lnTo>
                  <a:pt x="20158" y="18845"/>
                </a:lnTo>
                <a:lnTo>
                  <a:pt x="20152" y="19187"/>
                </a:lnTo>
                <a:lnTo>
                  <a:pt x="20106" y="19440"/>
                </a:lnTo>
                <a:lnTo>
                  <a:pt x="20045" y="19596"/>
                </a:lnTo>
                <a:lnTo>
                  <a:pt x="19979" y="19726"/>
                </a:lnTo>
                <a:lnTo>
                  <a:pt x="19933" y="19790"/>
                </a:lnTo>
                <a:lnTo>
                  <a:pt x="19867" y="19852"/>
                </a:lnTo>
                <a:lnTo>
                  <a:pt x="19807" y="19890"/>
                </a:lnTo>
                <a:lnTo>
                  <a:pt x="19058" y="20206"/>
                </a:lnTo>
                <a:lnTo>
                  <a:pt x="18989" y="20256"/>
                </a:lnTo>
                <a:lnTo>
                  <a:pt x="18851" y="20420"/>
                </a:lnTo>
                <a:lnTo>
                  <a:pt x="18424" y="21579"/>
                </a:lnTo>
                <a:lnTo>
                  <a:pt x="18113" y="21600"/>
                </a:lnTo>
                <a:lnTo>
                  <a:pt x="18083" y="21500"/>
                </a:lnTo>
                <a:lnTo>
                  <a:pt x="18052" y="21415"/>
                </a:lnTo>
                <a:lnTo>
                  <a:pt x="18052" y="21236"/>
                </a:lnTo>
                <a:lnTo>
                  <a:pt x="18006" y="20347"/>
                </a:lnTo>
                <a:lnTo>
                  <a:pt x="17878" y="19328"/>
                </a:lnTo>
                <a:lnTo>
                  <a:pt x="17717" y="18932"/>
                </a:lnTo>
                <a:lnTo>
                  <a:pt x="17524" y="18762"/>
                </a:lnTo>
                <a:lnTo>
                  <a:pt x="17148" y="18826"/>
                </a:lnTo>
                <a:lnTo>
                  <a:pt x="16980" y="18805"/>
                </a:lnTo>
                <a:lnTo>
                  <a:pt x="16156" y="18461"/>
                </a:lnTo>
                <a:lnTo>
                  <a:pt x="15537" y="18007"/>
                </a:lnTo>
                <a:lnTo>
                  <a:pt x="14299" y="17388"/>
                </a:lnTo>
                <a:lnTo>
                  <a:pt x="14026" y="17391"/>
                </a:lnTo>
                <a:lnTo>
                  <a:pt x="13853" y="17471"/>
                </a:lnTo>
                <a:lnTo>
                  <a:pt x="13772" y="17606"/>
                </a:lnTo>
                <a:lnTo>
                  <a:pt x="13681" y="17724"/>
                </a:lnTo>
                <a:lnTo>
                  <a:pt x="13579" y="17797"/>
                </a:lnTo>
                <a:lnTo>
                  <a:pt x="13483" y="17841"/>
                </a:lnTo>
                <a:lnTo>
                  <a:pt x="13214" y="17855"/>
                </a:lnTo>
                <a:lnTo>
                  <a:pt x="12868" y="17806"/>
                </a:lnTo>
                <a:lnTo>
                  <a:pt x="12709" y="17684"/>
                </a:lnTo>
                <a:lnTo>
                  <a:pt x="12586" y="17471"/>
                </a:lnTo>
                <a:lnTo>
                  <a:pt x="12506" y="17213"/>
                </a:lnTo>
                <a:lnTo>
                  <a:pt x="12334" y="16799"/>
                </a:lnTo>
                <a:lnTo>
                  <a:pt x="12171" y="16652"/>
                </a:lnTo>
                <a:lnTo>
                  <a:pt x="12008" y="16595"/>
                </a:lnTo>
                <a:lnTo>
                  <a:pt x="11709" y="16652"/>
                </a:lnTo>
                <a:lnTo>
                  <a:pt x="11205" y="16892"/>
                </a:lnTo>
                <a:lnTo>
                  <a:pt x="11089" y="16974"/>
                </a:lnTo>
                <a:lnTo>
                  <a:pt x="10993" y="17082"/>
                </a:lnTo>
                <a:lnTo>
                  <a:pt x="10920" y="17225"/>
                </a:lnTo>
                <a:lnTo>
                  <a:pt x="10890" y="17419"/>
                </a:lnTo>
                <a:lnTo>
                  <a:pt x="10893" y="17609"/>
                </a:lnTo>
                <a:lnTo>
                  <a:pt x="10914" y="17792"/>
                </a:lnTo>
                <a:lnTo>
                  <a:pt x="10985" y="18140"/>
                </a:lnTo>
                <a:lnTo>
                  <a:pt x="11006" y="18340"/>
                </a:lnTo>
                <a:lnTo>
                  <a:pt x="11006" y="18513"/>
                </a:lnTo>
                <a:lnTo>
                  <a:pt x="10945" y="18984"/>
                </a:lnTo>
                <a:lnTo>
                  <a:pt x="9909" y="18974"/>
                </a:lnTo>
                <a:lnTo>
                  <a:pt x="9309" y="18617"/>
                </a:lnTo>
                <a:lnTo>
                  <a:pt x="9171" y="18419"/>
                </a:lnTo>
                <a:lnTo>
                  <a:pt x="8974" y="18022"/>
                </a:lnTo>
                <a:lnTo>
                  <a:pt x="8617" y="17589"/>
                </a:lnTo>
                <a:lnTo>
                  <a:pt x="8443" y="17322"/>
                </a:lnTo>
                <a:lnTo>
                  <a:pt x="8326" y="17222"/>
                </a:lnTo>
                <a:lnTo>
                  <a:pt x="8029" y="17319"/>
                </a:lnTo>
                <a:lnTo>
                  <a:pt x="7243" y="17684"/>
                </a:lnTo>
                <a:lnTo>
                  <a:pt x="7127" y="17645"/>
                </a:lnTo>
                <a:lnTo>
                  <a:pt x="6985" y="17564"/>
                </a:lnTo>
                <a:lnTo>
                  <a:pt x="6803" y="17027"/>
                </a:lnTo>
                <a:lnTo>
                  <a:pt x="6695" y="16778"/>
                </a:lnTo>
                <a:lnTo>
                  <a:pt x="6640" y="16704"/>
                </a:lnTo>
                <a:lnTo>
                  <a:pt x="6579" y="16723"/>
                </a:lnTo>
                <a:lnTo>
                  <a:pt x="6538" y="16771"/>
                </a:lnTo>
                <a:lnTo>
                  <a:pt x="6360" y="16911"/>
                </a:lnTo>
                <a:lnTo>
                  <a:pt x="5459" y="17347"/>
                </a:lnTo>
                <a:lnTo>
                  <a:pt x="5261" y="17398"/>
                </a:lnTo>
                <a:lnTo>
                  <a:pt x="5130" y="17378"/>
                </a:lnTo>
                <a:lnTo>
                  <a:pt x="4850" y="16975"/>
                </a:lnTo>
                <a:lnTo>
                  <a:pt x="4429" y="16650"/>
                </a:lnTo>
                <a:lnTo>
                  <a:pt x="4194" y="16571"/>
                </a:lnTo>
                <a:lnTo>
                  <a:pt x="4012" y="16574"/>
                </a:lnTo>
                <a:lnTo>
                  <a:pt x="2653" y="17371"/>
                </a:lnTo>
                <a:lnTo>
                  <a:pt x="2552" y="17471"/>
                </a:lnTo>
                <a:lnTo>
                  <a:pt x="2456" y="17613"/>
                </a:lnTo>
                <a:lnTo>
                  <a:pt x="2349" y="17841"/>
                </a:lnTo>
                <a:lnTo>
                  <a:pt x="2217" y="17910"/>
                </a:lnTo>
                <a:lnTo>
                  <a:pt x="2125" y="17928"/>
                </a:lnTo>
                <a:lnTo>
                  <a:pt x="987" y="17640"/>
                </a:lnTo>
                <a:lnTo>
                  <a:pt x="866" y="17581"/>
                </a:lnTo>
                <a:lnTo>
                  <a:pt x="667" y="17450"/>
                </a:lnTo>
                <a:lnTo>
                  <a:pt x="108" y="16913"/>
                </a:lnTo>
                <a:lnTo>
                  <a:pt x="37" y="16828"/>
                </a:lnTo>
                <a:lnTo>
                  <a:pt x="16" y="16799"/>
                </a:lnTo>
                <a:lnTo>
                  <a:pt x="6" y="16764"/>
                </a:lnTo>
                <a:lnTo>
                  <a:pt x="0" y="16695"/>
                </a:lnTo>
                <a:lnTo>
                  <a:pt x="16" y="16595"/>
                </a:lnTo>
                <a:lnTo>
                  <a:pt x="67" y="16463"/>
                </a:lnTo>
                <a:lnTo>
                  <a:pt x="378" y="15983"/>
                </a:lnTo>
                <a:lnTo>
                  <a:pt x="412" y="15920"/>
                </a:lnTo>
                <a:lnTo>
                  <a:pt x="454" y="15819"/>
                </a:lnTo>
                <a:lnTo>
                  <a:pt x="448" y="15712"/>
                </a:lnTo>
                <a:lnTo>
                  <a:pt x="464" y="15553"/>
                </a:lnTo>
                <a:lnTo>
                  <a:pt x="519" y="15403"/>
                </a:lnTo>
                <a:lnTo>
                  <a:pt x="594" y="15267"/>
                </a:lnTo>
                <a:lnTo>
                  <a:pt x="682" y="15150"/>
                </a:lnTo>
                <a:lnTo>
                  <a:pt x="824" y="15004"/>
                </a:lnTo>
                <a:lnTo>
                  <a:pt x="828" y="14934"/>
                </a:lnTo>
                <a:lnTo>
                  <a:pt x="661" y="14541"/>
                </a:lnTo>
                <a:lnTo>
                  <a:pt x="621" y="14373"/>
                </a:lnTo>
                <a:lnTo>
                  <a:pt x="575" y="14003"/>
                </a:lnTo>
                <a:lnTo>
                  <a:pt x="575" y="13789"/>
                </a:lnTo>
                <a:lnTo>
                  <a:pt x="621" y="13357"/>
                </a:lnTo>
                <a:lnTo>
                  <a:pt x="697" y="12947"/>
                </a:lnTo>
                <a:lnTo>
                  <a:pt x="747" y="12768"/>
                </a:lnTo>
                <a:lnTo>
                  <a:pt x="818" y="12621"/>
                </a:lnTo>
                <a:lnTo>
                  <a:pt x="915" y="12506"/>
                </a:lnTo>
                <a:lnTo>
                  <a:pt x="1143" y="12350"/>
                </a:lnTo>
                <a:lnTo>
                  <a:pt x="1245" y="12244"/>
                </a:lnTo>
                <a:lnTo>
                  <a:pt x="2136" y="10939"/>
                </a:lnTo>
                <a:lnTo>
                  <a:pt x="2125" y="10726"/>
                </a:lnTo>
                <a:lnTo>
                  <a:pt x="2131" y="10540"/>
                </a:lnTo>
                <a:lnTo>
                  <a:pt x="1617" y="9376"/>
                </a:lnTo>
                <a:lnTo>
                  <a:pt x="1694" y="7517"/>
                </a:lnTo>
                <a:lnTo>
                  <a:pt x="1841" y="6536"/>
                </a:lnTo>
                <a:lnTo>
                  <a:pt x="1862" y="5918"/>
                </a:lnTo>
                <a:lnTo>
                  <a:pt x="1829" y="5564"/>
                </a:lnTo>
                <a:lnTo>
                  <a:pt x="1746" y="5282"/>
                </a:lnTo>
                <a:lnTo>
                  <a:pt x="1765" y="5090"/>
                </a:lnTo>
                <a:lnTo>
                  <a:pt x="1810" y="4922"/>
                </a:lnTo>
                <a:lnTo>
                  <a:pt x="1876" y="4764"/>
                </a:lnTo>
                <a:lnTo>
                  <a:pt x="1989" y="4423"/>
                </a:lnTo>
                <a:lnTo>
                  <a:pt x="2071" y="4313"/>
                </a:lnTo>
                <a:lnTo>
                  <a:pt x="2156" y="4263"/>
                </a:lnTo>
                <a:lnTo>
                  <a:pt x="2400" y="4406"/>
                </a:lnTo>
                <a:lnTo>
                  <a:pt x="3799" y="5175"/>
                </a:lnTo>
                <a:lnTo>
                  <a:pt x="4103" y="5128"/>
                </a:lnTo>
                <a:lnTo>
                  <a:pt x="4103" y="4993"/>
                </a:lnTo>
                <a:lnTo>
                  <a:pt x="4077" y="4859"/>
                </a:lnTo>
                <a:lnTo>
                  <a:pt x="4042" y="4753"/>
                </a:lnTo>
                <a:lnTo>
                  <a:pt x="3939" y="4537"/>
                </a:lnTo>
                <a:lnTo>
                  <a:pt x="3890" y="4391"/>
                </a:lnTo>
                <a:lnTo>
                  <a:pt x="3853" y="4224"/>
                </a:lnTo>
                <a:lnTo>
                  <a:pt x="3853" y="4026"/>
                </a:lnTo>
                <a:lnTo>
                  <a:pt x="3879" y="3828"/>
                </a:lnTo>
                <a:lnTo>
                  <a:pt x="3920" y="3637"/>
                </a:lnTo>
                <a:lnTo>
                  <a:pt x="4231" y="2533"/>
                </a:lnTo>
                <a:lnTo>
                  <a:pt x="4322" y="2448"/>
                </a:lnTo>
                <a:lnTo>
                  <a:pt x="5276" y="2270"/>
                </a:lnTo>
                <a:lnTo>
                  <a:pt x="5568" y="2057"/>
                </a:lnTo>
                <a:lnTo>
                  <a:pt x="5928" y="1647"/>
                </a:lnTo>
                <a:lnTo>
                  <a:pt x="6065" y="1325"/>
                </a:lnTo>
                <a:lnTo>
                  <a:pt x="6173" y="1023"/>
                </a:lnTo>
                <a:lnTo>
                  <a:pt x="6253" y="648"/>
                </a:lnTo>
                <a:lnTo>
                  <a:pt x="6364" y="507"/>
                </a:lnTo>
                <a:lnTo>
                  <a:pt x="6472" y="435"/>
                </a:lnTo>
                <a:lnTo>
                  <a:pt x="6837" y="448"/>
                </a:lnTo>
                <a:lnTo>
                  <a:pt x="6918" y="498"/>
                </a:lnTo>
                <a:lnTo>
                  <a:pt x="6889" y="592"/>
                </a:lnTo>
                <a:lnTo>
                  <a:pt x="6837" y="697"/>
                </a:lnTo>
                <a:lnTo>
                  <a:pt x="6816" y="828"/>
                </a:lnTo>
                <a:lnTo>
                  <a:pt x="6914" y="1108"/>
                </a:lnTo>
                <a:lnTo>
                  <a:pt x="6949" y="1284"/>
                </a:lnTo>
                <a:lnTo>
                  <a:pt x="6929" y="1907"/>
                </a:lnTo>
                <a:lnTo>
                  <a:pt x="6975" y="2057"/>
                </a:lnTo>
                <a:lnTo>
                  <a:pt x="7055" y="2184"/>
                </a:lnTo>
                <a:lnTo>
                  <a:pt x="7163" y="2286"/>
                </a:lnTo>
                <a:lnTo>
                  <a:pt x="7696" y="2585"/>
                </a:lnTo>
                <a:lnTo>
                  <a:pt x="8931" y="2693"/>
                </a:lnTo>
                <a:lnTo>
                  <a:pt x="9259" y="2606"/>
                </a:lnTo>
                <a:lnTo>
                  <a:pt x="9441" y="2514"/>
                </a:lnTo>
                <a:lnTo>
                  <a:pt x="9518" y="2376"/>
                </a:lnTo>
                <a:lnTo>
                  <a:pt x="9558" y="2206"/>
                </a:lnTo>
                <a:lnTo>
                  <a:pt x="9736" y="1799"/>
                </a:lnTo>
                <a:lnTo>
                  <a:pt x="10498" y="1001"/>
                </a:lnTo>
                <a:lnTo>
                  <a:pt x="11129" y="1524"/>
                </a:lnTo>
                <a:lnTo>
                  <a:pt x="11221" y="1524"/>
                </a:lnTo>
                <a:lnTo>
                  <a:pt x="11363" y="1482"/>
                </a:lnTo>
                <a:lnTo>
                  <a:pt x="11420" y="1294"/>
                </a:lnTo>
                <a:lnTo>
                  <a:pt x="11495" y="1099"/>
                </a:lnTo>
                <a:lnTo>
                  <a:pt x="11581" y="935"/>
                </a:lnTo>
                <a:lnTo>
                  <a:pt x="12347" y="17"/>
                </a:lnTo>
                <a:lnTo>
                  <a:pt x="12521" y="0"/>
                </a:lnTo>
                <a:lnTo>
                  <a:pt x="12617" y="131"/>
                </a:lnTo>
                <a:lnTo>
                  <a:pt x="12706" y="391"/>
                </a:lnTo>
                <a:lnTo>
                  <a:pt x="12841" y="636"/>
                </a:lnTo>
                <a:lnTo>
                  <a:pt x="13370" y="1234"/>
                </a:lnTo>
                <a:cubicBezTo>
                  <a:pt x="13370" y="1234"/>
                  <a:pt x="13422" y="1353"/>
                  <a:pt x="13422" y="1353"/>
                </a:cubicBezTo>
                <a:close/>
              </a:path>
            </a:pathLst>
          </a:custGeom>
          <a:solidFill>
            <a:schemeClr val="accent2">
              <a:lumMod val="40000"/>
              <a:lumOff val="60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0" name="Shape 22"/>
          <p:cNvSpPr/>
          <p:nvPr/>
        </p:nvSpPr>
        <p:spPr>
          <a:xfrm>
            <a:off x="5486479" y="7757638"/>
            <a:ext cx="4575324" cy="4723290"/>
          </a:xfrm>
          <a:custGeom>
            <a:avLst/>
            <a:gdLst/>
            <a:ahLst/>
            <a:cxnLst>
              <a:cxn ang="0">
                <a:pos x="wd2" y="hd2"/>
              </a:cxn>
              <a:cxn ang="5400000">
                <a:pos x="wd2" y="hd2"/>
              </a:cxn>
              <a:cxn ang="10800000">
                <a:pos x="wd2" y="hd2"/>
              </a:cxn>
              <a:cxn ang="16200000">
                <a:pos x="wd2" y="hd2"/>
              </a:cxn>
            </a:cxnLst>
            <a:rect l="0" t="0" r="r" b="b"/>
            <a:pathLst>
              <a:path w="21600" h="21600" extrusionOk="0">
                <a:moveTo>
                  <a:pt x="5165" y="110"/>
                </a:moveTo>
                <a:lnTo>
                  <a:pt x="5189" y="115"/>
                </a:lnTo>
                <a:lnTo>
                  <a:pt x="5408" y="93"/>
                </a:lnTo>
                <a:lnTo>
                  <a:pt x="5447" y="100"/>
                </a:lnTo>
                <a:lnTo>
                  <a:pt x="5472" y="112"/>
                </a:lnTo>
                <a:lnTo>
                  <a:pt x="5482" y="128"/>
                </a:lnTo>
                <a:lnTo>
                  <a:pt x="5498" y="145"/>
                </a:lnTo>
                <a:lnTo>
                  <a:pt x="5525" y="164"/>
                </a:lnTo>
                <a:lnTo>
                  <a:pt x="5541" y="181"/>
                </a:lnTo>
                <a:lnTo>
                  <a:pt x="5551" y="198"/>
                </a:lnTo>
                <a:lnTo>
                  <a:pt x="5558" y="235"/>
                </a:lnTo>
                <a:lnTo>
                  <a:pt x="5577" y="284"/>
                </a:lnTo>
                <a:lnTo>
                  <a:pt x="5585" y="321"/>
                </a:lnTo>
                <a:lnTo>
                  <a:pt x="5600" y="341"/>
                </a:lnTo>
                <a:lnTo>
                  <a:pt x="5629" y="358"/>
                </a:lnTo>
                <a:lnTo>
                  <a:pt x="5989" y="478"/>
                </a:lnTo>
                <a:lnTo>
                  <a:pt x="6029" y="500"/>
                </a:lnTo>
                <a:lnTo>
                  <a:pt x="6052" y="522"/>
                </a:lnTo>
                <a:lnTo>
                  <a:pt x="6056" y="540"/>
                </a:lnTo>
                <a:lnTo>
                  <a:pt x="6071" y="576"/>
                </a:lnTo>
                <a:lnTo>
                  <a:pt x="6075" y="592"/>
                </a:lnTo>
                <a:lnTo>
                  <a:pt x="6075" y="610"/>
                </a:lnTo>
                <a:lnTo>
                  <a:pt x="6072" y="652"/>
                </a:lnTo>
                <a:lnTo>
                  <a:pt x="6072" y="671"/>
                </a:lnTo>
                <a:lnTo>
                  <a:pt x="6078" y="689"/>
                </a:lnTo>
                <a:lnTo>
                  <a:pt x="6089" y="706"/>
                </a:lnTo>
                <a:lnTo>
                  <a:pt x="6152" y="755"/>
                </a:lnTo>
                <a:lnTo>
                  <a:pt x="6175" y="780"/>
                </a:lnTo>
                <a:lnTo>
                  <a:pt x="6195" y="806"/>
                </a:lnTo>
                <a:lnTo>
                  <a:pt x="6212" y="835"/>
                </a:lnTo>
                <a:lnTo>
                  <a:pt x="6231" y="856"/>
                </a:lnTo>
                <a:lnTo>
                  <a:pt x="6350" y="948"/>
                </a:lnTo>
                <a:lnTo>
                  <a:pt x="6361" y="971"/>
                </a:lnTo>
                <a:lnTo>
                  <a:pt x="6356" y="987"/>
                </a:lnTo>
                <a:lnTo>
                  <a:pt x="6346" y="1000"/>
                </a:lnTo>
                <a:lnTo>
                  <a:pt x="6322" y="1024"/>
                </a:lnTo>
                <a:lnTo>
                  <a:pt x="6317" y="1045"/>
                </a:lnTo>
                <a:lnTo>
                  <a:pt x="6320" y="1068"/>
                </a:lnTo>
                <a:lnTo>
                  <a:pt x="6341" y="1106"/>
                </a:lnTo>
                <a:lnTo>
                  <a:pt x="6357" y="1121"/>
                </a:lnTo>
                <a:lnTo>
                  <a:pt x="6377" y="1131"/>
                </a:lnTo>
                <a:lnTo>
                  <a:pt x="6462" y="1139"/>
                </a:lnTo>
                <a:lnTo>
                  <a:pt x="6503" y="1133"/>
                </a:lnTo>
                <a:lnTo>
                  <a:pt x="6543" y="1117"/>
                </a:lnTo>
                <a:lnTo>
                  <a:pt x="6573" y="1109"/>
                </a:lnTo>
                <a:lnTo>
                  <a:pt x="6584" y="1121"/>
                </a:lnTo>
                <a:lnTo>
                  <a:pt x="6591" y="1138"/>
                </a:lnTo>
                <a:lnTo>
                  <a:pt x="6595" y="1156"/>
                </a:lnTo>
                <a:lnTo>
                  <a:pt x="6609" y="1187"/>
                </a:lnTo>
                <a:lnTo>
                  <a:pt x="6625" y="1209"/>
                </a:lnTo>
                <a:lnTo>
                  <a:pt x="6647" y="1236"/>
                </a:lnTo>
                <a:lnTo>
                  <a:pt x="6767" y="1335"/>
                </a:lnTo>
                <a:lnTo>
                  <a:pt x="6778" y="1354"/>
                </a:lnTo>
                <a:lnTo>
                  <a:pt x="6781" y="1375"/>
                </a:lnTo>
                <a:lnTo>
                  <a:pt x="6779" y="1399"/>
                </a:lnTo>
                <a:lnTo>
                  <a:pt x="6786" y="1411"/>
                </a:lnTo>
                <a:lnTo>
                  <a:pt x="6798" y="1418"/>
                </a:lnTo>
                <a:lnTo>
                  <a:pt x="6857" y="1422"/>
                </a:lnTo>
                <a:lnTo>
                  <a:pt x="6894" y="1429"/>
                </a:lnTo>
                <a:lnTo>
                  <a:pt x="6915" y="1426"/>
                </a:lnTo>
                <a:lnTo>
                  <a:pt x="6929" y="1417"/>
                </a:lnTo>
                <a:lnTo>
                  <a:pt x="6958" y="1392"/>
                </a:lnTo>
                <a:lnTo>
                  <a:pt x="7032" y="1382"/>
                </a:lnTo>
                <a:lnTo>
                  <a:pt x="7091" y="1509"/>
                </a:lnTo>
                <a:lnTo>
                  <a:pt x="7130" y="1552"/>
                </a:lnTo>
                <a:lnTo>
                  <a:pt x="7192" y="1584"/>
                </a:lnTo>
                <a:lnTo>
                  <a:pt x="7206" y="1604"/>
                </a:lnTo>
                <a:lnTo>
                  <a:pt x="7211" y="1625"/>
                </a:lnTo>
                <a:lnTo>
                  <a:pt x="7213" y="1659"/>
                </a:lnTo>
                <a:lnTo>
                  <a:pt x="7219" y="1703"/>
                </a:lnTo>
                <a:lnTo>
                  <a:pt x="7241" y="1787"/>
                </a:lnTo>
                <a:lnTo>
                  <a:pt x="7246" y="1828"/>
                </a:lnTo>
                <a:lnTo>
                  <a:pt x="7245" y="1862"/>
                </a:lnTo>
                <a:lnTo>
                  <a:pt x="7237" y="1883"/>
                </a:lnTo>
                <a:lnTo>
                  <a:pt x="7234" y="1920"/>
                </a:lnTo>
                <a:lnTo>
                  <a:pt x="7224" y="1943"/>
                </a:lnTo>
                <a:lnTo>
                  <a:pt x="7217" y="1973"/>
                </a:lnTo>
                <a:lnTo>
                  <a:pt x="7221" y="1998"/>
                </a:lnTo>
                <a:lnTo>
                  <a:pt x="7236" y="2039"/>
                </a:lnTo>
                <a:lnTo>
                  <a:pt x="7277" y="2114"/>
                </a:lnTo>
                <a:lnTo>
                  <a:pt x="7279" y="2140"/>
                </a:lnTo>
                <a:lnTo>
                  <a:pt x="7274" y="2160"/>
                </a:lnTo>
                <a:lnTo>
                  <a:pt x="7262" y="2180"/>
                </a:lnTo>
                <a:lnTo>
                  <a:pt x="7262" y="2198"/>
                </a:lnTo>
                <a:lnTo>
                  <a:pt x="7266" y="2214"/>
                </a:lnTo>
                <a:lnTo>
                  <a:pt x="7286" y="2247"/>
                </a:lnTo>
                <a:lnTo>
                  <a:pt x="7321" y="2289"/>
                </a:lnTo>
                <a:lnTo>
                  <a:pt x="7523" y="2288"/>
                </a:lnTo>
                <a:lnTo>
                  <a:pt x="7633" y="2318"/>
                </a:lnTo>
                <a:lnTo>
                  <a:pt x="7690" y="2361"/>
                </a:lnTo>
                <a:lnTo>
                  <a:pt x="7752" y="2397"/>
                </a:lnTo>
                <a:lnTo>
                  <a:pt x="7783" y="2404"/>
                </a:lnTo>
                <a:lnTo>
                  <a:pt x="7804" y="2399"/>
                </a:lnTo>
                <a:lnTo>
                  <a:pt x="7810" y="2383"/>
                </a:lnTo>
                <a:lnTo>
                  <a:pt x="7811" y="2363"/>
                </a:lnTo>
                <a:lnTo>
                  <a:pt x="7811" y="2310"/>
                </a:lnTo>
                <a:lnTo>
                  <a:pt x="7832" y="2168"/>
                </a:lnTo>
                <a:lnTo>
                  <a:pt x="7865" y="2132"/>
                </a:lnTo>
                <a:lnTo>
                  <a:pt x="7883" y="2131"/>
                </a:lnTo>
                <a:lnTo>
                  <a:pt x="7899" y="2136"/>
                </a:lnTo>
                <a:lnTo>
                  <a:pt x="7911" y="2143"/>
                </a:lnTo>
                <a:lnTo>
                  <a:pt x="7928" y="2159"/>
                </a:lnTo>
                <a:lnTo>
                  <a:pt x="7952" y="2162"/>
                </a:lnTo>
                <a:lnTo>
                  <a:pt x="7989" y="2160"/>
                </a:lnTo>
                <a:lnTo>
                  <a:pt x="8131" y="2128"/>
                </a:lnTo>
                <a:lnTo>
                  <a:pt x="8149" y="2134"/>
                </a:lnTo>
                <a:lnTo>
                  <a:pt x="8212" y="2166"/>
                </a:lnTo>
                <a:lnTo>
                  <a:pt x="8267" y="2178"/>
                </a:lnTo>
                <a:lnTo>
                  <a:pt x="8295" y="2177"/>
                </a:lnTo>
                <a:lnTo>
                  <a:pt x="8317" y="2170"/>
                </a:lnTo>
                <a:lnTo>
                  <a:pt x="8330" y="2157"/>
                </a:lnTo>
                <a:lnTo>
                  <a:pt x="8341" y="2140"/>
                </a:lnTo>
                <a:lnTo>
                  <a:pt x="8348" y="2111"/>
                </a:lnTo>
                <a:lnTo>
                  <a:pt x="8350" y="2087"/>
                </a:lnTo>
                <a:lnTo>
                  <a:pt x="8349" y="2064"/>
                </a:lnTo>
                <a:lnTo>
                  <a:pt x="8346" y="2045"/>
                </a:lnTo>
                <a:lnTo>
                  <a:pt x="8338" y="2010"/>
                </a:lnTo>
                <a:lnTo>
                  <a:pt x="8331" y="1994"/>
                </a:lnTo>
                <a:lnTo>
                  <a:pt x="8321" y="1981"/>
                </a:lnTo>
                <a:lnTo>
                  <a:pt x="8307" y="1970"/>
                </a:lnTo>
                <a:lnTo>
                  <a:pt x="8228" y="1950"/>
                </a:lnTo>
                <a:lnTo>
                  <a:pt x="8210" y="1942"/>
                </a:lnTo>
                <a:lnTo>
                  <a:pt x="8194" y="1934"/>
                </a:lnTo>
                <a:lnTo>
                  <a:pt x="8183" y="1922"/>
                </a:lnTo>
                <a:lnTo>
                  <a:pt x="8173" y="1909"/>
                </a:lnTo>
                <a:lnTo>
                  <a:pt x="8167" y="1893"/>
                </a:lnTo>
                <a:lnTo>
                  <a:pt x="8156" y="1859"/>
                </a:lnTo>
                <a:lnTo>
                  <a:pt x="8147" y="1845"/>
                </a:lnTo>
                <a:lnTo>
                  <a:pt x="8132" y="1836"/>
                </a:lnTo>
                <a:lnTo>
                  <a:pt x="8115" y="1831"/>
                </a:lnTo>
                <a:lnTo>
                  <a:pt x="8037" y="1837"/>
                </a:lnTo>
                <a:lnTo>
                  <a:pt x="8018" y="1834"/>
                </a:lnTo>
                <a:lnTo>
                  <a:pt x="8000" y="1828"/>
                </a:lnTo>
                <a:lnTo>
                  <a:pt x="7985" y="1819"/>
                </a:lnTo>
                <a:lnTo>
                  <a:pt x="7974" y="1807"/>
                </a:lnTo>
                <a:lnTo>
                  <a:pt x="7920" y="1748"/>
                </a:lnTo>
                <a:lnTo>
                  <a:pt x="7913" y="1741"/>
                </a:lnTo>
                <a:lnTo>
                  <a:pt x="7860" y="1707"/>
                </a:lnTo>
                <a:lnTo>
                  <a:pt x="7811" y="1684"/>
                </a:lnTo>
                <a:lnTo>
                  <a:pt x="7793" y="1673"/>
                </a:lnTo>
                <a:lnTo>
                  <a:pt x="7776" y="1658"/>
                </a:lnTo>
                <a:lnTo>
                  <a:pt x="7758" y="1631"/>
                </a:lnTo>
                <a:lnTo>
                  <a:pt x="7755" y="1588"/>
                </a:lnTo>
                <a:lnTo>
                  <a:pt x="7771" y="1430"/>
                </a:lnTo>
                <a:lnTo>
                  <a:pt x="7789" y="1391"/>
                </a:lnTo>
                <a:lnTo>
                  <a:pt x="7809" y="1369"/>
                </a:lnTo>
                <a:lnTo>
                  <a:pt x="7827" y="1366"/>
                </a:lnTo>
                <a:lnTo>
                  <a:pt x="7847" y="1367"/>
                </a:lnTo>
                <a:lnTo>
                  <a:pt x="7910" y="1393"/>
                </a:lnTo>
                <a:lnTo>
                  <a:pt x="7919" y="1396"/>
                </a:lnTo>
                <a:lnTo>
                  <a:pt x="7935" y="1397"/>
                </a:lnTo>
                <a:lnTo>
                  <a:pt x="7949" y="1389"/>
                </a:lnTo>
                <a:lnTo>
                  <a:pt x="7962" y="1374"/>
                </a:lnTo>
                <a:lnTo>
                  <a:pt x="7974" y="1352"/>
                </a:lnTo>
                <a:lnTo>
                  <a:pt x="7983" y="1333"/>
                </a:lnTo>
                <a:lnTo>
                  <a:pt x="8046" y="1231"/>
                </a:lnTo>
                <a:lnTo>
                  <a:pt x="8068" y="1209"/>
                </a:lnTo>
                <a:lnTo>
                  <a:pt x="8088" y="1196"/>
                </a:lnTo>
                <a:lnTo>
                  <a:pt x="8104" y="1198"/>
                </a:lnTo>
                <a:lnTo>
                  <a:pt x="8113" y="1201"/>
                </a:lnTo>
                <a:lnTo>
                  <a:pt x="8155" y="1221"/>
                </a:lnTo>
                <a:lnTo>
                  <a:pt x="8166" y="1223"/>
                </a:lnTo>
                <a:lnTo>
                  <a:pt x="8181" y="1223"/>
                </a:lnTo>
                <a:lnTo>
                  <a:pt x="8214" y="1214"/>
                </a:lnTo>
                <a:lnTo>
                  <a:pt x="8229" y="1207"/>
                </a:lnTo>
                <a:lnTo>
                  <a:pt x="8284" y="1169"/>
                </a:lnTo>
                <a:lnTo>
                  <a:pt x="8301" y="1162"/>
                </a:lnTo>
                <a:lnTo>
                  <a:pt x="8319" y="1161"/>
                </a:lnTo>
                <a:lnTo>
                  <a:pt x="8402" y="1175"/>
                </a:lnTo>
                <a:lnTo>
                  <a:pt x="8436" y="1160"/>
                </a:lnTo>
                <a:lnTo>
                  <a:pt x="8455" y="1147"/>
                </a:lnTo>
                <a:lnTo>
                  <a:pt x="8471" y="1142"/>
                </a:lnTo>
                <a:lnTo>
                  <a:pt x="8483" y="1142"/>
                </a:lnTo>
                <a:lnTo>
                  <a:pt x="8494" y="1147"/>
                </a:lnTo>
                <a:lnTo>
                  <a:pt x="8507" y="1156"/>
                </a:lnTo>
                <a:lnTo>
                  <a:pt x="8518" y="1168"/>
                </a:lnTo>
                <a:lnTo>
                  <a:pt x="8527" y="1182"/>
                </a:lnTo>
                <a:lnTo>
                  <a:pt x="8535" y="1196"/>
                </a:lnTo>
                <a:lnTo>
                  <a:pt x="8544" y="1208"/>
                </a:lnTo>
                <a:lnTo>
                  <a:pt x="8554" y="1219"/>
                </a:lnTo>
                <a:lnTo>
                  <a:pt x="8565" y="1223"/>
                </a:lnTo>
                <a:lnTo>
                  <a:pt x="8579" y="1224"/>
                </a:lnTo>
                <a:lnTo>
                  <a:pt x="8594" y="1222"/>
                </a:lnTo>
                <a:lnTo>
                  <a:pt x="8708" y="1185"/>
                </a:lnTo>
                <a:lnTo>
                  <a:pt x="8744" y="1181"/>
                </a:lnTo>
                <a:lnTo>
                  <a:pt x="8778" y="1189"/>
                </a:lnTo>
                <a:lnTo>
                  <a:pt x="8930" y="1405"/>
                </a:lnTo>
                <a:lnTo>
                  <a:pt x="8949" y="1423"/>
                </a:lnTo>
                <a:lnTo>
                  <a:pt x="8976" y="1442"/>
                </a:lnTo>
                <a:lnTo>
                  <a:pt x="8986" y="1432"/>
                </a:lnTo>
                <a:lnTo>
                  <a:pt x="8993" y="1420"/>
                </a:lnTo>
                <a:lnTo>
                  <a:pt x="8996" y="1407"/>
                </a:lnTo>
                <a:lnTo>
                  <a:pt x="9002" y="1358"/>
                </a:lnTo>
                <a:lnTo>
                  <a:pt x="9009" y="1352"/>
                </a:lnTo>
                <a:lnTo>
                  <a:pt x="9019" y="1349"/>
                </a:lnTo>
                <a:lnTo>
                  <a:pt x="9140" y="1366"/>
                </a:lnTo>
                <a:lnTo>
                  <a:pt x="9172" y="1384"/>
                </a:lnTo>
                <a:lnTo>
                  <a:pt x="9195" y="1407"/>
                </a:lnTo>
                <a:lnTo>
                  <a:pt x="9216" y="1445"/>
                </a:lnTo>
                <a:lnTo>
                  <a:pt x="9234" y="1455"/>
                </a:lnTo>
                <a:lnTo>
                  <a:pt x="9252" y="1457"/>
                </a:lnTo>
                <a:lnTo>
                  <a:pt x="9316" y="1428"/>
                </a:lnTo>
                <a:lnTo>
                  <a:pt x="9335" y="1424"/>
                </a:lnTo>
                <a:lnTo>
                  <a:pt x="9395" y="1418"/>
                </a:lnTo>
                <a:lnTo>
                  <a:pt x="9412" y="1411"/>
                </a:lnTo>
                <a:lnTo>
                  <a:pt x="9424" y="1399"/>
                </a:lnTo>
                <a:lnTo>
                  <a:pt x="9433" y="1385"/>
                </a:lnTo>
                <a:lnTo>
                  <a:pt x="9448" y="1367"/>
                </a:lnTo>
                <a:lnTo>
                  <a:pt x="9469" y="1352"/>
                </a:lnTo>
                <a:lnTo>
                  <a:pt x="9514" y="1339"/>
                </a:lnTo>
                <a:lnTo>
                  <a:pt x="9532" y="1339"/>
                </a:lnTo>
                <a:lnTo>
                  <a:pt x="9547" y="1348"/>
                </a:lnTo>
                <a:lnTo>
                  <a:pt x="9558" y="1390"/>
                </a:lnTo>
                <a:lnTo>
                  <a:pt x="9572" y="1417"/>
                </a:lnTo>
                <a:lnTo>
                  <a:pt x="9586" y="1424"/>
                </a:lnTo>
                <a:lnTo>
                  <a:pt x="9615" y="1422"/>
                </a:lnTo>
                <a:lnTo>
                  <a:pt x="9631" y="1428"/>
                </a:lnTo>
                <a:lnTo>
                  <a:pt x="9644" y="1438"/>
                </a:lnTo>
                <a:lnTo>
                  <a:pt x="9679" y="1496"/>
                </a:lnTo>
                <a:lnTo>
                  <a:pt x="9699" y="1523"/>
                </a:lnTo>
                <a:lnTo>
                  <a:pt x="9716" y="1551"/>
                </a:lnTo>
                <a:lnTo>
                  <a:pt x="9723" y="1567"/>
                </a:lnTo>
                <a:lnTo>
                  <a:pt x="9728" y="1582"/>
                </a:lnTo>
                <a:lnTo>
                  <a:pt x="9730" y="1597"/>
                </a:lnTo>
                <a:lnTo>
                  <a:pt x="9728" y="1607"/>
                </a:lnTo>
                <a:lnTo>
                  <a:pt x="9721" y="1620"/>
                </a:lnTo>
                <a:lnTo>
                  <a:pt x="9634" y="1716"/>
                </a:lnTo>
                <a:lnTo>
                  <a:pt x="9669" y="1771"/>
                </a:lnTo>
                <a:lnTo>
                  <a:pt x="9888" y="1971"/>
                </a:lnTo>
                <a:lnTo>
                  <a:pt x="9933" y="1891"/>
                </a:lnTo>
                <a:lnTo>
                  <a:pt x="9956" y="1880"/>
                </a:lnTo>
                <a:lnTo>
                  <a:pt x="9995" y="1917"/>
                </a:lnTo>
                <a:lnTo>
                  <a:pt x="10018" y="1930"/>
                </a:lnTo>
                <a:lnTo>
                  <a:pt x="10120" y="1961"/>
                </a:lnTo>
                <a:lnTo>
                  <a:pt x="10150" y="1958"/>
                </a:lnTo>
                <a:lnTo>
                  <a:pt x="10170" y="1949"/>
                </a:lnTo>
                <a:lnTo>
                  <a:pt x="10176" y="1934"/>
                </a:lnTo>
                <a:lnTo>
                  <a:pt x="10177" y="1923"/>
                </a:lnTo>
                <a:lnTo>
                  <a:pt x="10176" y="1908"/>
                </a:lnTo>
                <a:lnTo>
                  <a:pt x="10169" y="1858"/>
                </a:lnTo>
                <a:lnTo>
                  <a:pt x="10174" y="1841"/>
                </a:lnTo>
                <a:lnTo>
                  <a:pt x="10182" y="1817"/>
                </a:lnTo>
                <a:lnTo>
                  <a:pt x="10210" y="1773"/>
                </a:lnTo>
                <a:lnTo>
                  <a:pt x="10217" y="1745"/>
                </a:lnTo>
                <a:lnTo>
                  <a:pt x="10217" y="1722"/>
                </a:lnTo>
                <a:lnTo>
                  <a:pt x="10211" y="1706"/>
                </a:lnTo>
                <a:lnTo>
                  <a:pt x="10186" y="1663"/>
                </a:lnTo>
                <a:lnTo>
                  <a:pt x="10186" y="1638"/>
                </a:lnTo>
                <a:lnTo>
                  <a:pt x="10193" y="1605"/>
                </a:lnTo>
                <a:lnTo>
                  <a:pt x="10232" y="1519"/>
                </a:lnTo>
                <a:lnTo>
                  <a:pt x="10237" y="1500"/>
                </a:lnTo>
                <a:lnTo>
                  <a:pt x="10236" y="1482"/>
                </a:lnTo>
                <a:lnTo>
                  <a:pt x="10231" y="1462"/>
                </a:lnTo>
                <a:lnTo>
                  <a:pt x="10228" y="1432"/>
                </a:lnTo>
                <a:lnTo>
                  <a:pt x="10230" y="1421"/>
                </a:lnTo>
                <a:lnTo>
                  <a:pt x="10241" y="1413"/>
                </a:lnTo>
                <a:lnTo>
                  <a:pt x="10273" y="1404"/>
                </a:lnTo>
                <a:lnTo>
                  <a:pt x="10279" y="1395"/>
                </a:lnTo>
                <a:lnTo>
                  <a:pt x="10281" y="1383"/>
                </a:lnTo>
                <a:lnTo>
                  <a:pt x="10272" y="1352"/>
                </a:lnTo>
                <a:lnTo>
                  <a:pt x="10269" y="1336"/>
                </a:lnTo>
                <a:lnTo>
                  <a:pt x="10268" y="1320"/>
                </a:lnTo>
                <a:lnTo>
                  <a:pt x="10268" y="1302"/>
                </a:lnTo>
                <a:lnTo>
                  <a:pt x="10267" y="1282"/>
                </a:lnTo>
                <a:lnTo>
                  <a:pt x="10261" y="1266"/>
                </a:lnTo>
                <a:lnTo>
                  <a:pt x="10254" y="1251"/>
                </a:lnTo>
                <a:lnTo>
                  <a:pt x="10222" y="1212"/>
                </a:lnTo>
                <a:lnTo>
                  <a:pt x="10215" y="1195"/>
                </a:lnTo>
                <a:lnTo>
                  <a:pt x="10211" y="1175"/>
                </a:lnTo>
                <a:lnTo>
                  <a:pt x="10212" y="1147"/>
                </a:lnTo>
                <a:lnTo>
                  <a:pt x="10209" y="1129"/>
                </a:lnTo>
                <a:lnTo>
                  <a:pt x="10192" y="1099"/>
                </a:lnTo>
                <a:lnTo>
                  <a:pt x="10186" y="1082"/>
                </a:lnTo>
                <a:lnTo>
                  <a:pt x="10186" y="1056"/>
                </a:lnTo>
                <a:lnTo>
                  <a:pt x="10201" y="937"/>
                </a:lnTo>
                <a:lnTo>
                  <a:pt x="10202" y="916"/>
                </a:lnTo>
                <a:lnTo>
                  <a:pt x="10200" y="896"/>
                </a:lnTo>
                <a:lnTo>
                  <a:pt x="10194" y="859"/>
                </a:lnTo>
                <a:lnTo>
                  <a:pt x="10189" y="841"/>
                </a:lnTo>
                <a:lnTo>
                  <a:pt x="10181" y="822"/>
                </a:lnTo>
                <a:lnTo>
                  <a:pt x="10173" y="801"/>
                </a:lnTo>
                <a:lnTo>
                  <a:pt x="10165" y="772"/>
                </a:lnTo>
                <a:lnTo>
                  <a:pt x="10175" y="747"/>
                </a:lnTo>
                <a:lnTo>
                  <a:pt x="10176" y="733"/>
                </a:lnTo>
                <a:lnTo>
                  <a:pt x="10174" y="720"/>
                </a:lnTo>
                <a:lnTo>
                  <a:pt x="10161" y="685"/>
                </a:lnTo>
                <a:lnTo>
                  <a:pt x="10140" y="612"/>
                </a:lnTo>
                <a:lnTo>
                  <a:pt x="10264" y="554"/>
                </a:lnTo>
                <a:lnTo>
                  <a:pt x="10350" y="535"/>
                </a:lnTo>
                <a:lnTo>
                  <a:pt x="10442" y="477"/>
                </a:lnTo>
                <a:lnTo>
                  <a:pt x="10457" y="457"/>
                </a:lnTo>
                <a:lnTo>
                  <a:pt x="10460" y="448"/>
                </a:lnTo>
                <a:lnTo>
                  <a:pt x="10460" y="437"/>
                </a:lnTo>
                <a:lnTo>
                  <a:pt x="10460" y="429"/>
                </a:lnTo>
                <a:lnTo>
                  <a:pt x="10461" y="419"/>
                </a:lnTo>
                <a:lnTo>
                  <a:pt x="10465" y="403"/>
                </a:lnTo>
                <a:lnTo>
                  <a:pt x="10480" y="375"/>
                </a:lnTo>
                <a:lnTo>
                  <a:pt x="10503" y="358"/>
                </a:lnTo>
                <a:lnTo>
                  <a:pt x="10536" y="349"/>
                </a:lnTo>
                <a:lnTo>
                  <a:pt x="10577" y="299"/>
                </a:lnTo>
                <a:lnTo>
                  <a:pt x="10862" y="314"/>
                </a:lnTo>
                <a:lnTo>
                  <a:pt x="10936" y="338"/>
                </a:lnTo>
                <a:lnTo>
                  <a:pt x="10976" y="409"/>
                </a:lnTo>
                <a:lnTo>
                  <a:pt x="10984" y="426"/>
                </a:lnTo>
                <a:lnTo>
                  <a:pt x="10986" y="433"/>
                </a:lnTo>
                <a:lnTo>
                  <a:pt x="10988" y="445"/>
                </a:lnTo>
                <a:lnTo>
                  <a:pt x="10985" y="461"/>
                </a:lnTo>
                <a:lnTo>
                  <a:pt x="10975" y="474"/>
                </a:lnTo>
                <a:lnTo>
                  <a:pt x="10933" y="501"/>
                </a:lnTo>
                <a:lnTo>
                  <a:pt x="10907" y="523"/>
                </a:lnTo>
                <a:lnTo>
                  <a:pt x="10896" y="750"/>
                </a:lnTo>
                <a:lnTo>
                  <a:pt x="10901" y="778"/>
                </a:lnTo>
                <a:lnTo>
                  <a:pt x="10910" y="812"/>
                </a:lnTo>
                <a:lnTo>
                  <a:pt x="10954" y="831"/>
                </a:lnTo>
                <a:lnTo>
                  <a:pt x="10997" y="865"/>
                </a:lnTo>
                <a:lnTo>
                  <a:pt x="11032" y="905"/>
                </a:lnTo>
                <a:lnTo>
                  <a:pt x="11056" y="916"/>
                </a:lnTo>
                <a:lnTo>
                  <a:pt x="11075" y="917"/>
                </a:lnTo>
                <a:lnTo>
                  <a:pt x="11090" y="908"/>
                </a:lnTo>
                <a:lnTo>
                  <a:pt x="11109" y="904"/>
                </a:lnTo>
                <a:lnTo>
                  <a:pt x="11131" y="905"/>
                </a:lnTo>
                <a:lnTo>
                  <a:pt x="11160" y="917"/>
                </a:lnTo>
                <a:lnTo>
                  <a:pt x="11174" y="933"/>
                </a:lnTo>
                <a:lnTo>
                  <a:pt x="11181" y="953"/>
                </a:lnTo>
                <a:lnTo>
                  <a:pt x="11190" y="1011"/>
                </a:lnTo>
                <a:lnTo>
                  <a:pt x="11193" y="1107"/>
                </a:lnTo>
                <a:lnTo>
                  <a:pt x="11205" y="1126"/>
                </a:lnTo>
                <a:lnTo>
                  <a:pt x="11232" y="1147"/>
                </a:lnTo>
                <a:lnTo>
                  <a:pt x="11271" y="1168"/>
                </a:lnTo>
                <a:lnTo>
                  <a:pt x="11340" y="1226"/>
                </a:lnTo>
                <a:lnTo>
                  <a:pt x="11377" y="1244"/>
                </a:lnTo>
                <a:lnTo>
                  <a:pt x="11403" y="1249"/>
                </a:lnTo>
                <a:lnTo>
                  <a:pt x="11437" y="1238"/>
                </a:lnTo>
                <a:lnTo>
                  <a:pt x="11495" y="1229"/>
                </a:lnTo>
                <a:lnTo>
                  <a:pt x="11511" y="1223"/>
                </a:lnTo>
                <a:lnTo>
                  <a:pt x="11525" y="1212"/>
                </a:lnTo>
                <a:lnTo>
                  <a:pt x="11535" y="1197"/>
                </a:lnTo>
                <a:lnTo>
                  <a:pt x="11547" y="1162"/>
                </a:lnTo>
                <a:lnTo>
                  <a:pt x="11558" y="1148"/>
                </a:lnTo>
                <a:lnTo>
                  <a:pt x="11573" y="1140"/>
                </a:lnTo>
                <a:lnTo>
                  <a:pt x="11613" y="1134"/>
                </a:lnTo>
                <a:lnTo>
                  <a:pt x="11670" y="1141"/>
                </a:lnTo>
                <a:lnTo>
                  <a:pt x="11802" y="1193"/>
                </a:lnTo>
                <a:lnTo>
                  <a:pt x="12331" y="1085"/>
                </a:lnTo>
                <a:lnTo>
                  <a:pt x="12408" y="1062"/>
                </a:lnTo>
                <a:lnTo>
                  <a:pt x="12413" y="1050"/>
                </a:lnTo>
                <a:lnTo>
                  <a:pt x="12420" y="1041"/>
                </a:lnTo>
                <a:lnTo>
                  <a:pt x="12427" y="1025"/>
                </a:lnTo>
                <a:lnTo>
                  <a:pt x="12458" y="1016"/>
                </a:lnTo>
                <a:lnTo>
                  <a:pt x="12532" y="1007"/>
                </a:lnTo>
                <a:lnTo>
                  <a:pt x="12565" y="1008"/>
                </a:lnTo>
                <a:lnTo>
                  <a:pt x="12586" y="1012"/>
                </a:lnTo>
                <a:lnTo>
                  <a:pt x="12592" y="1021"/>
                </a:lnTo>
                <a:lnTo>
                  <a:pt x="12595" y="1026"/>
                </a:lnTo>
                <a:lnTo>
                  <a:pt x="12601" y="1039"/>
                </a:lnTo>
                <a:lnTo>
                  <a:pt x="12604" y="1046"/>
                </a:lnTo>
                <a:lnTo>
                  <a:pt x="12619" y="1058"/>
                </a:lnTo>
                <a:lnTo>
                  <a:pt x="12641" y="1071"/>
                </a:lnTo>
                <a:lnTo>
                  <a:pt x="12688" y="1087"/>
                </a:lnTo>
                <a:lnTo>
                  <a:pt x="12703" y="1097"/>
                </a:lnTo>
                <a:lnTo>
                  <a:pt x="12710" y="1109"/>
                </a:lnTo>
                <a:lnTo>
                  <a:pt x="12702" y="1123"/>
                </a:lnTo>
                <a:lnTo>
                  <a:pt x="12699" y="1140"/>
                </a:lnTo>
                <a:lnTo>
                  <a:pt x="12706" y="1161"/>
                </a:lnTo>
                <a:lnTo>
                  <a:pt x="12729" y="1164"/>
                </a:lnTo>
                <a:lnTo>
                  <a:pt x="12745" y="1157"/>
                </a:lnTo>
                <a:lnTo>
                  <a:pt x="12761" y="1147"/>
                </a:lnTo>
                <a:lnTo>
                  <a:pt x="12774" y="1136"/>
                </a:lnTo>
                <a:lnTo>
                  <a:pt x="12822" y="1115"/>
                </a:lnTo>
                <a:lnTo>
                  <a:pt x="12901" y="1095"/>
                </a:lnTo>
                <a:lnTo>
                  <a:pt x="12923" y="1085"/>
                </a:lnTo>
                <a:lnTo>
                  <a:pt x="12963" y="1056"/>
                </a:lnTo>
                <a:lnTo>
                  <a:pt x="13070" y="1001"/>
                </a:lnTo>
                <a:lnTo>
                  <a:pt x="13188" y="989"/>
                </a:lnTo>
                <a:lnTo>
                  <a:pt x="13228" y="1005"/>
                </a:lnTo>
                <a:lnTo>
                  <a:pt x="13242" y="1032"/>
                </a:lnTo>
                <a:lnTo>
                  <a:pt x="13250" y="1046"/>
                </a:lnTo>
                <a:lnTo>
                  <a:pt x="13260" y="1058"/>
                </a:lnTo>
                <a:lnTo>
                  <a:pt x="13269" y="1068"/>
                </a:lnTo>
                <a:lnTo>
                  <a:pt x="13315" y="1143"/>
                </a:lnTo>
                <a:lnTo>
                  <a:pt x="13409" y="1203"/>
                </a:lnTo>
                <a:lnTo>
                  <a:pt x="13425" y="1234"/>
                </a:lnTo>
                <a:lnTo>
                  <a:pt x="13419" y="1248"/>
                </a:lnTo>
                <a:lnTo>
                  <a:pt x="13414" y="1270"/>
                </a:lnTo>
                <a:lnTo>
                  <a:pt x="13412" y="1298"/>
                </a:lnTo>
                <a:lnTo>
                  <a:pt x="13431" y="1431"/>
                </a:lnTo>
                <a:lnTo>
                  <a:pt x="13446" y="1447"/>
                </a:lnTo>
                <a:lnTo>
                  <a:pt x="13488" y="1465"/>
                </a:lnTo>
                <a:lnTo>
                  <a:pt x="13671" y="1584"/>
                </a:lnTo>
                <a:lnTo>
                  <a:pt x="13687" y="1592"/>
                </a:lnTo>
                <a:lnTo>
                  <a:pt x="13705" y="1597"/>
                </a:lnTo>
                <a:lnTo>
                  <a:pt x="13725" y="1597"/>
                </a:lnTo>
                <a:lnTo>
                  <a:pt x="13784" y="1591"/>
                </a:lnTo>
                <a:lnTo>
                  <a:pt x="13911" y="1627"/>
                </a:lnTo>
                <a:lnTo>
                  <a:pt x="13944" y="1682"/>
                </a:lnTo>
                <a:lnTo>
                  <a:pt x="13831" y="1674"/>
                </a:lnTo>
                <a:lnTo>
                  <a:pt x="13831" y="1674"/>
                </a:lnTo>
                <a:lnTo>
                  <a:pt x="13934" y="1778"/>
                </a:lnTo>
                <a:lnTo>
                  <a:pt x="13970" y="1838"/>
                </a:lnTo>
                <a:lnTo>
                  <a:pt x="13987" y="1934"/>
                </a:lnTo>
                <a:lnTo>
                  <a:pt x="13987" y="1934"/>
                </a:lnTo>
                <a:lnTo>
                  <a:pt x="13978" y="2020"/>
                </a:lnTo>
                <a:lnTo>
                  <a:pt x="13949" y="2052"/>
                </a:lnTo>
                <a:lnTo>
                  <a:pt x="13902" y="2081"/>
                </a:lnTo>
                <a:lnTo>
                  <a:pt x="13846" y="2163"/>
                </a:lnTo>
                <a:lnTo>
                  <a:pt x="13846" y="2163"/>
                </a:lnTo>
                <a:lnTo>
                  <a:pt x="13893" y="2243"/>
                </a:lnTo>
                <a:lnTo>
                  <a:pt x="14113" y="2376"/>
                </a:lnTo>
                <a:lnTo>
                  <a:pt x="14222" y="2493"/>
                </a:lnTo>
                <a:lnTo>
                  <a:pt x="14273" y="2568"/>
                </a:lnTo>
                <a:lnTo>
                  <a:pt x="14307" y="2647"/>
                </a:lnTo>
                <a:lnTo>
                  <a:pt x="14319" y="2749"/>
                </a:lnTo>
                <a:lnTo>
                  <a:pt x="14319" y="2749"/>
                </a:lnTo>
                <a:lnTo>
                  <a:pt x="14288" y="2902"/>
                </a:lnTo>
                <a:lnTo>
                  <a:pt x="14288" y="2902"/>
                </a:lnTo>
                <a:lnTo>
                  <a:pt x="14290" y="3003"/>
                </a:lnTo>
                <a:lnTo>
                  <a:pt x="14330" y="3104"/>
                </a:lnTo>
                <a:lnTo>
                  <a:pt x="14393" y="3160"/>
                </a:lnTo>
                <a:lnTo>
                  <a:pt x="14464" y="3200"/>
                </a:lnTo>
                <a:lnTo>
                  <a:pt x="14529" y="3255"/>
                </a:lnTo>
                <a:lnTo>
                  <a:pt x="14569" y="3321"/>
                </a:lnTo>
                <a:lnTo>
                  <a:pt x="14578" y="3389"/>
                </a:lnTo>
                <a:lnTo>
                  <a:pt x="14579" y="3450"/>
                </a:lnTo>
                <a:lnTo>
                  <a:pt x="14593" y="3493"/>
                </a:lnTo>
                <a:lnTo>
                  <a:pt x="15268" y="3843"/>
                </a:lnTo>
                <a:lnTo>
                  <a:pt x="15273" y="3843"/>
                </a:lnTo>
                <a:lnTo>
                  <a:pt x="15341" y="3908"/>
                </a:lnTo>
                <a:lnTo>
                  <a:pt x="15506" y="3925"/>
                </a:lnTo>
                <a:lnTo>
                  <a:pt x="15581" y="3994"/>
                </a:lnTo>
                <a:lnTo>
                  <a:pt x="15592" y="4092"/>
                </a:lnTo>
                <a:lnTo>
                  <a:pt x="15592" y="4092"/>
                </a:lnTo>
                <a:lnTo>
                  <a:pt x="15561" y="4183"/>
                </a:lnTo>
                <a:lnTo>
                  <a:pt x="15556" y="4255"/>
                </a:lnTo>
                <a:lnTo>
                  <a:pt x="15556" y="4255"/>
                </a:lnTo>
                <a:lnTo>
                  <a:pt x="15739" y="4359"/>
                </a:lnTo>
                <a:lnTo>
                  <a:pt x="15803" y="4383"/>
                </a:lnTo>
                <a:lnTo>
                  <a:pt x="15830" y="4431"/>
                </a:lnTo>
                <a:lnTo>
                  <a:pt x="15830" y="4432"/>
                </a:lnTo>
                <a:lnTo>
                  <a:pt x="15816" y="4561"/>
                </a:lnTo>
                <a:lnTo>
                  <a:pt x="15781" y="4664"/>
                </a:lnTo>
                <a:lnTo>
                  <a:pt x="15677" y="4848"/>
                </a:lnTo>
                <a:lnTo>
                  <a:pt x="15645" y="4951"/>
                </a:lnTo>
                <a:lnTo>
                  <a:pt x="15555" y="4925"/>
                </a:lnTo>
                <a:lnTo>
                  <a:pt x="15528" y="5019"/>
                </a:lnTo>
                <a:lnTo>
                  <a:pt x="15526" y="5159"/>
                </a:lnTo>
                <a:lnTo>
                  <a:pt x="15511" y="5269"/>
                </a:lnTo>
                <a:lnTo>
                  <a:pt x="15440" y="5338"/>
                </a:lnTo>
                <a:lnTo>
                  <a:pt x="15256" y="5414"/>
                </a:lnTo>
                <a:lnTo>
                  <a:pt x="15203" y="5514"/>
                </a:lnTo>
                <a:lnTo>
                  <a:pt x="15203" y="5515"/>
                </a:lnTo>
                <a:lnTo>
                  <a:pt x="15225" y="5585"/>
                </a:lnTo>
                <a:lnTo>
                  <a:pt x="15272" y="5670"/>
                </a:lnTo>
                <a:lnTo>
                  <a:pt x="15364" y="5799"/>
                </a:lnTo>
                <a:lnTo>
                  <a:pt x="15428" y="5855"/>
                </a:lnTo>
                <a:lnTo>
                  <a:pt x="15497" y="5900"/>
                </a:lnTo>
                <a:lnTo>
                  <a:pt x="15645" y="5969"/>
                </a:lnTo>
                <a:lnTo>
                  <a:pt x="15707" y="6000"/>
                </a:lnTo>
                <a:lnTo>
                  <a:pt x="15743" y="6071"/>
                </a:lnTo>
                <a:lnTo>
                  <a:pt x="15747" y="6159"/>
                </a:lnTo>
                <a:lnTo>
                  <a:pt x="15747" y="6159"/>
                </a:lnTo>
                <a:lnTo>
                  <a:pt x="15709" y="6241"/>
                </a:lnTo>
                <a:lnTo>
                  <a:pt x="15709" y="6241"/>
                </a:lnTo>
                <a:lnTo>
                  <a:pt x="15720" y="6250"/>
                </a:lnTo>
                <a:lnTo>
                  <a:pt x="15756" y="6267"/>
                </a:lnTo>
                <a:lnTo>
                  <a:pt x="15756" y="6267"/>
                </a:lnTo>
                <a:lnTo>
                  <a:pt x="15735" y="6319"/>
                </a:lnTo>
                <a:lnTo>
                  <a:pt x="15732" y="6335"/>
                </a:lnTo>
                <a:lnTo>
                  <a:pt x="15732" y="6335"/>
                </a:lnTo>
                <a:lnTo>
                  <a:pt x="15777" y="6388"/>
                </a:lnTo>
                <a:lnTo>
                  <a:pt x="15884" y="6446"/>
                </a:lnTo>
                <a:lnTo>
                  <a:pt x="15931" y="6496"/>
                </a:lnTo>
                <a:lnTo>
                  <a:pt x="15962" y="6568"/>
                </a:lnTo>
                <a:lnTo>
                  <a:pt x="15983" y="6715"/>
                </a:lnTo>
                <a:lnTo>
                  <a:pt x="16001" y="6793"/>
                </a:lnTo>
                <a:lnTo>
                  <a:pt x="16029" y="6873"/>
                </a:lnTo>
                <a:lnTo>
                  <a:pt x="16058" y="6932"/>
                </a:lnTo>
                <a:lnTo>
                  <a:pt x="16093" y="6982"/>
                </a:lnTo>
                <a:lnTo>
                  <a:pt x="16141" y="7031"/>
                </a:lnTo>
                <a:lnTo>
                  <a:pt x="16191" y="7046"/>
                </a:lnTo>
                <a:lnTo>
                  <a:pt x="16239" y="7040"/>
                </a:lnTo>
                <a:lnTo>
                  <a:pt x="16272" y="7065"/>
                </a:lnTo>
                <a:lnTo>
                  <a:pt x="16277" y="7177"/>
                </a:lnTo>
                <a:lnTo>
                  <a:pt x="16290" y="7395"/>
                </a:lnTo>
                <a:lnTo>
                  <a:pt x="16313" y="7503"/>
                </a:lnTo>
                <a:lnTo>
                  <a:pt x="16363" y="7598"/>
                </a:lnTo>
                <a:lnTo>
                  <a:pt x="16451" y="7669"/>
                </a:lnTo>
                <a:lnTo>
                  <a:pt x="16656" y="7763"/>
                </a:lnTo>
                <a:lnTo>
                  <a:pt x="16746" y="7853"/>
                </a:lnTo>
                <a:lnTo>
                  <a:pt x="16892" y="8170"/>
                </a:lnTo>
                <a:lnTo>
                  <a:pt x="16963" y="8241"/>
                </a:lnTo>
                <a:lnTo>
                  <a:pt x="17051" y="8271"/>
                </a:lnTo>
                <a:lnTo>
                  <a:pt x="17314" y="8309"/>
                </a:lnTo>
                <a:lnTo>
                  <a:pt x="17398" y="8298"/>
                </a:lnTo>
                <a:lnTo>
                  <a:pt x="17398" y="8298"/>
                </a:lnTo>
                <a:lnTo>
                  <a:pt x="17379" y="8213"/>
                </a:lnTo>
                <a:lnTo>
                  <a:pt x="17379" y="8213"/>
                </a:lnTo>
                <a:lnTo>
                  <a:pt x="17440" y="8194"/>
                </a:lnTo>
                <a:lnTo>
                  <a:pt x="17611" y="8239"/>
                </a:lnTo>
                <a:lnTo>
                  <a:pt x="17686" y="8279"/>
                </a:lnTo>
                <a:lnTo>
                  <a:pt x="17750" y="8330"/>
                </a:lnTo>
                <a:lnTo>
                  <a:pt x="17876" y="8458"/>
                </a:lnTo>
                <a:lnTo>
                  <a:pt x="17953" y="8489"/>
                </a:lnTo>
                <a:lnTo>
                  <a:pt x="17978" y="8543"/>
                </a:lnTo>
                <a:lnTo>
                  <a:pt x="17984" y="8607"/>
                </a:lnTo>
                <a:lnTo>
                  <a:pt x="18005" y="8668"/>
                </a:lnTo>
                <a:lnTo>
                  <a:pt x="18147" y="8833"/>
                </a:lnTo>
                <a:lnTo>
                  <a:pt x="18147" y="8833"/>
                </a:lnTo>
                <a:lnTo>
                  <a:pt x="18148" y="8834"/>
                </a:lnTo>
                <a:lnTo>
                  <a:pt x="18148" y="8834"/>
                </a:lnTo>
                <a:lnTo>
                  <a:pt x="18203" y="8864"/>
                </a:lnTo>
                <a:lnTo>
                  <a:pt x="18621" y="9414"/>
                </a:lnTo>
                <a:lnTo>
                  <a:pt x="18680" y="9544"/>
                </a:lnTo>
                <a:lnTo>
                  <a:pt x="18751" y="9654"/>
                </a:lnTo>
                <a:lnTo>
                  <a:pt x="18877" y="9726"/>
                </a:lnTo>
                <a:lnTo>
                  <a:pt x="19147" y="9738"/>
                </a:lnTo>
                <a:lnTo>
                  <a:pt x="19237" y="9771"/>
                </a:lnTo>
                <a:lnTo>
                  <a:pt x="19291" y="9817"/>
                </a:lnTo>
                <a:lnTo>
                  <a:pt x="19426" y="9993"/>
                </a:lnTo>
                <a:lnTo>
                  <a:pt x="19616" y="10180"/>
                </a:lnTo>
                <a:lnTo>
                  <a:pt x="19666" y="10294"/>
                </a:lnTo>
                <a:lnTo>
                  <a:pt x="19669" y="10479"/>
                </a:lnTo>
                <a:lnTo>
                  <a:pt x="19733" y="10580"/>
                </a:lnTo>
                <a:lnTo>
                  <a:pt x="19861" y="10695"/>
                </a:lnTo>
                <a:lnTo>
                  <a:pt x="20002" y="10794"/>
                </a:lnTo>
                <a:lnTo>
                  <a:pt x="20107" y="10842"/>
                </a:lnTo>
                <a:lnTo>
                  <a:pt x="20152" y="10728"/>
                </a:lnTo>
                <a:lnTo>
                  <a:pt x="20195" y="10656"/>
                </a:lnTo>
                <a:lnTo>
                  <a:pt x="20257" y="10628"/>
                </a:lnTo>
                <a:lnTo>
                  <a:pt x="20287" y="10634"/>
                </a:lnTo>
                <a:lnTo>
                  <a:pt x="20359" y="10649"/>
                </a:lnTo>
                <a:lnTo>
                  <a:pt x="20438" y="10695"/>
                </a:lnTo>
                <a:lnTo>
                  <a:pt x="20513" y="10755"/>
                </a:lnTo>
                <a:lnTo>
                  <a:pt x="20589" y="10795"/>
                </a:lnTo>
                <a:lnTo>
                  <a:pt x="20671" y="10786"/>
                </a:lnTo>
                <a:lnTo>
                  <a:pt x="20682" y="10911"/>
                </a:lnTo>
                <a:lnTo>
                  <a:pt x="20729" y="11030"/>
                </a:lnTo>
                <a:lnTo>
                  <a:pt x="20799" y="11132"/>
                </a:lnTo>
                <a:lnTo>
                  <a:pt x="20875" y="11206"/>
                </a:lnTo>
                <a:lnTo>
                  <a:pt x="20960" y="11244"/>
                </a:lnTo>
                <a:lnTo>
                  <a:pt x="21126" y="11270"/>
                </a:lnTo>
                <a:lnTo>
                  <a:pt x="21189" y="11304"/>
                </a:lnTo>
                <a:lnTo>
                  <a:pt x="21292" y="11460"/>
                </a:lnTo>
                <a:lnTo>
                  <a:pt x="21508" y="11876"/>
                </a:lnTo>
                <a:lnTo>
                  <a:pt x="21595" y="11964"/>
                </a:lnTo>
                <a:lnTo>
                  <a:pt x="21595" y="11964"/>
                </a:lnTo>
                <a:lnTo>
                  <a:pt x="21461" y="12236"/>
                </a:lnTo>
                <a:lnTo>
                  <a:pt x="21451" y="12298"/>
                </a:lnTo>
                <a:lnTo>
                  <a:pt x="21474" y="12290"/>
                </a:lnTo>
                <a:lnTo>
                  <a:pt x="21522" y="12381"/>
                </a:lnTo>
                <a:lnTo>
                  <a:pt x="21544" y="12401"/>
                </a:lnTo>
                <a:lnTo>
                  <a:pt x="21600" y="12427"/>
                </a:lnTo>
                <a:lnTo>
                  <a:pt x="21540" y="12482"/>
                </a:lnTo>
                <a:lnTo>
                  <a:pt x="21529" y="12560"/>
                </a:lnTo>
                <a:lnTo>
                  <a:pt x="21552" y="12771"/>
                </a:lnTo>
                <a:lnTo>
                  <a:pt x="21549" y="12880"/>
                </a:lnTo>
                <a:lnTo>
                  <a:pt x="21535" y="12974"/>
                </a:lnTo>
                <a:lnTo>
                  <a:pt x="21508" y="13060"/>
                </a:lnTo>
                <a:lnTo>
                  <a:pt x="21431" y="13220"/>
                </a:lnTo>
                <a:lnTo>
                  <a:pt x="21410" y="13251"/>
                </a:lnTo>
                <a:lnTo>
                  <a:pt x="21373" y="13287"/>
                </a:lnTo>
                <a:lnTo>
                  <a:pt x="21338" y="13302"/>
                </a:lnTo>
                <a:lnTo>
                  <a:pt x="21245" y="13316"/>
                </a:lnTo>
                <a:lnTo>
                  <a:pt x="21230" y="13312"/>
                </a:lnTo>
                <a:lnTo>
                  <a:pt x="21192" y="13387"/>
                </a:lnTo>
                <a:lnTo>
                  <a:pt x="21152" y="13561"/>
                </a:lnTo>
                <a:lnTo>
                  <a:pt x="21143" y="13551"/>
                </a:lnTo>
                <a:lnTo>
                  <a:pt x="20960" y="13471"/>
                </a:lnTo>
                <a:lnTo>
                  <a:pt x="20891" y="13369"/>
                </a:lnTo>
                <a:lnTo>
                  <a:pt x="20818" y="13317"/>
                </a:lnTo>
                <a:lnTo>
                  <a:pt x="20741" y="13276"/>
                </a:lnTo>
                <a:lnTo>
                  <a:pt x="20278" y="13151"/>
                </a:lnTo>
                <a:lnTo>
                  <a:pt x="20129" y="13171"/>
                </a:lnTo>
                <a:lnTo>
                  <a:pt x="19983" y="13223"/>
                </a:lnTo>
                <a:lnTo>
                  <a:pt x="19943" y="13260"/>
                </a:lnTo>
                <a:lnTo>
                  <a:pt x="19918" y="13305"/>
                </a:lnTo>
                <a:lnTo>
                  <a:pt x="19921" y="13329"/>
                </a:lnTo>
                <a:lnTo>
                  <a:pt x="19935" y="13358"/>
                </a:lnTo>
                <a:lnTo>
                  <a:pt x="19953" y="13475"/>
                </a:lnTo>
                <a:lnTo>
                  <a:pt x="19994" y="13538"/>
                </a:lnTo>
                <a:lnTo>
                  <a:pt x="20004" y="13595"/>
                </a:lnTo>
                <a:lnTo>
                  <a:pt x="19991" y="13658"/>
                </a:lnTo>
                <a:lnTo>
                  <a:pt x="19931" y="13781"/>
                </a:lnTo>
                <a:lnTo>
                  <a:pt x="19910" y="13841"/>
                </a:lnTo>
                <a:lnTo>
                  <a:pt x="19901" y="13902"/>
                </a:lnTo>
                <a:lnTo>
                  <a:pt x="19910" y="14085"/>
                </a:lnTo>
                <a:lnTo>
                  <a:pt x="19901" y="14153"/>
                </a:lnTo>
                <a:lnTo>
                  <a:pt x="19881" y="14198"/>
                </a:lnTo>
                <a:lnTo>
                  <a:pt x="19860" y="14231"/>
                </a:lnTo>
                <a:lnTo>
                  <a:pt x="19851" y="14265"/>
                </a:lnTo>
                <a:lnTo>
                  <a:pt x="19826" y="14402"/>
                </a:lnTo>
                <a:lnTo>
                  <a:pt x="19764" y="14504"/>
                </a:lnTo>
                <a:lnTo>
                  <a:pt x="19328" y="14873"/>
                </a:lnTo>
                <a:lnTo>
                  <a:pt x="19178" y="14954"/>
                </a:lnTo>
                <a:lnTo>
                  <a:pt x="18563" y="15058"/>
                </a:lnTo>
                <a:lnTo>
                  <a:pt x="18101" y="15236"/>
                </a:lnTo>
                <a:lnTo>
                  <a:pt x="18028" y="15286"/>
                </a:lnTo>
                <a:lnTo>
                  <a:pt x="17863" y="15440"/>
                </a:lnTo>
                <a:lnTo>
                  <a:pt x="17719" y="15518"/>
                </a:lnTo>
                <a:lnTo>
                  <a:pt x="17649" y="15572"/>
                </a:lnTo>
                <a:lnTo>
                  <a:pt x="17656" y="15588"/>
                </a:lnTo>
                <a:lnTo>
                  <a:pt x="17408" y="15634"/>
                </a:lnTo>
                <a:lnTo>
                  <a:pt x="17340" y="15669"/>
                </a:lnTo>
                <a:lnTo>
                  <a:pt x="17300" y="15712"/>
                </a:lnTo>
                <a:lnTo>
                  <a:pt x="17218" y="15837"/>
                </a:lnTo>
                <a:lnTo>
                  <a:pt x="17160" y="15901"/>
                </a:lnTo>
                <a:lnTo>
                  <a:pt x="16983" y="16022"/>
                </a:lnTo>
                <a:lnTo>
                  <a:pt x="16965" y="16043"/>
                </a:lnTo>
                <a:lnTo>
                  <a:pt x="16902" y="16140"/>
                </a:lnTo>
                <a:lnTo>
                  <a:pt x="16874" y="16152"/>
                </a:lnTo>
                <a:lnTo>
                  <a:pt x="16845" y="16151"/>
                </a:lnTo>
                <a:lnTo>
                  <a:pt x="16816" y="16160"/>
                </a:lnTo>
                <a:lnTo>
                  <a:pt x="16789" y="16207"/>
                </a:lnTo>
                <a:lnTo>
                  <a:pt x="16780" y="16294"/>
                </a:lnTo>
                <a:lnTo>
                  <a:pt x="16803" y="16378"/>
                </a:lnTo>
                <a:lnTo>
                  <a:pt x="16843" y="16456"/>
                </a:lnTo>
                <a:lnTo>
                  <a:pt x="16884" y="16520"/>
                </a:lnTo>
                <a:lnTo>
                  <a:pt x="17198" y="16838"/>
                </a:lnTo>
                <a:lnTo>
                  <a:pt x="17265" y="16982"/>
                </a:lnTo>
                <a:lnTo>
                  <a:pt x="17277" y="17055"/>
                </a:lnTo>
                <a:lnTo>
                  <a:pt x="17278" y="17061"/>
                </a:lnTo>
                <a:lnTo>
                  <a:pt x="17302" y="17129"/>
                </a:lnTo>
                <a:lnTo>
                  <a:pt x="17338" y="17179"/>
                </a:lnTo>
                <a:lnTo>
                  <a:pt x="17446" y="17241"/>
                </a:lnTo>
                <a:lnTo>
                  <a:pt x="17535" y="17332"/>
                </a:lnTo>
                <a:lnTo>
                  <a:pt x="17571" y="17350"/>
                </a:lnTo>
                <a:lnTo>
                  <a:pt x="17647" y="17422"/>
                </a:lnTo>
                <a:lnTo>
                  <a:pt x="17797" y="17762"/>
                </a:lnTo>
                <a:lnTo>
                  <a:pt x="17894" y="17901"/>
                </a:lnTo>
                <a:lnTo>
                  <a:pt x="17915" y="17921"/>
                </a:lnTo>
                <a:lnTo>
                  <a:pt x="17628" y="18369"/>
                </a:lnTo>
                <a:lnTo>
                  <a:pt x="17603" y="18419"/>
                </a:lnTo>
                <a:lnTo>
                  <a:pt x="17594" y="18460"/>
                </a:lnTo>
                <a:lnTo>
                  <a:pt x="17593" y="18501"/>
                </a:lnTo>
                <a:lnTo>
                  <a:pt x="17585" y="18544"/>
                </a:lnTo>
                <a:lnTo>
                  <a:pt x="17556" y="18589"/>
                </a:lnTo>
                <a:lnTo>
                  <a:pt x="17556" y="18589"/>
                </a:lnTo>
                <a:lnTo>
                  <a:pt x="17555" y="18590"/>
                </a:lnTo>
                <a:lnTo>
                  <a:pt x="17555" y="18590"/>
                </a:lnTo>
                <a:lnTo>
                  <a:pt x="17472" y="18714"/>
                </a:lnTo>
                <a:lnTo>
                  <a:pt x="17545" y="18786"/>
                </a:lnTo>
                <a:lnTo>
                  <a:pt x="17794" y="18831"/>
                </a:lnTo>
                <a:lnTo>
                  <a:pt x="17861" y="18820"/>
                </a:lnTo>
                <a:lnTo>
                  <a:pt x="17974" y="18771"/>
                </a:lnTo>
                <a:lnTo>
                  <a:pt x="18043" y="18782"/>
                </a:lnTo>
                <a:lnTo>
                  <a:pt x="18098" y="18823"/>
                </a:lnTo>
                <a:lnTo>
                  <a:pt x="18153" y="18887"/>
                </a:lnTo>
                <a:lnTo>
                  <a:pt x="18240" y="19032"/>
                </a:lnTo>
                <a:lnTo>
                  <a:pt x="18275" y="19124"/>
                </a:lnTo>
                <a:lnTo>
                  <a:pt x="18288" y="19207"/>
                </a:lnTo>
                <a:lnTo>
                  <a:pt x="18285" y="19284"/>
                </a:lnTo>
                <a:lnTo>
                  <a:pt x="18275" y="19362"/>
                </a:lnTo>
                <a:lnTo>
                  <a:pt x="18264" y="19375"/>
                </a:lnTo>
                <a:lnTo>
                  <a:pt x="18212" y="19502"/>
                </a:lnTo>
                <a:lnTo>
                  <a:pt x="18209" y="19519"/>
                </a:lnTo>
                <a:lnTo>
                  <a:pt x="18137" y="19611"/>
                </a:lnTo>
                <a:lnTo>
                  <a:pt x="18125" y="19607"/>
                </a:lnTo>
                <a:lnTo>
                  <a:pt x="18129" y="19752"/>
                </a:lnTo>
                <a:lnTo>
                  <a:pt x="18138" y="19748"/>
                </a:lnTo>
                <a:lnTo>
                  <a:pt x="18133" y="19757"/>
                </a:lnTo>
                <a:lnTo>
                  <a:pt x="18091" y="19861"/>
                </a:lnTo>
                <a:lnTo>
                  <a:pt x="18080" y="19878"/>
                </a:lnTo>
                <a:lnTo>
                  <a:pt x="18080" y="19989"/>
                </a:lnTo>
                <a:lnTo>
                  <a:pt x="18083" y="20029"/>
                </a:lnTo>
                <a:lnTo>
                  <a:pt x="18093" y="20063"/>
                </a:lnTo>
                <a:lnTo>
                  <a:pt x="18108" y="20096"/>
                </a:lnTo>
                <a:lnTo>
                  <a:pt x="18120" y="20135"/>
                </a:lnTo>
                <a:lnTo>
                  <a:pt x="18121" y="20188"/>
                </a:lnTo>
                <a:lnTo>
                  <a:pt x="17994" y="20334"/>
                </a:lnTo>
                <a:lnTo>
                  <a:pt x="17962" y="20360"/>
                </a:lnTo>
                <a:lnTo>
                  <a:pt x="17914" y="20362"/>
                </a:lnTo>
                <a:lnTo>
                  <a:pt x="17887" y="20345"/>
                </a:lnTo>
                <a:lnTo>
                  <a:pt x="17862" y="20320"/>
                </a:lnTo>
                <a:lnTo>
                  <a:pt x="17819" y="20298"/>
                </a:lnTo>
                <a:lnTo>
                  <a:pt x="17772" y="20299"/>
                </a:lnTo>
                <a:lnTo>
                  <a:pt x="17736" y="20319"/>
                </a:lnTo>
                <a:lnTo>
                  <a:pt x="17698" y="20332"/>
                </a:lnTo>
                <a:lnTo>
                  <a:pt x="17649" y="20312"/>
                </a:lnTo>
                <a:lnTo>
                  <a:pt x="17430" y="20152"/>
                </a:lnTo>
                <a:lnTo>
                  <a:pt x="17226" y="19935"/>
                </a:lnTo>
                <a:lnTo>
                  <a:pt x="17188" y="19905"/>
                </a:lnTo>
                <a:lnTo>
                  <a:pt x="17147" y="19891"/>
                </a:lnTo>
                <a:lnTo>
                  <a:pt x="17078" y="19880"/>
                </a:lnTo>
                <a:lnTo>
                  <a:pt x="16968" y="19794"/>
                </a:lnTo>
                <a:lnTo>
                  <a:pt x="16944" y="19636"/>
                </a:lnTo>
                <a:lnTo>
                  <a:pt x="16998" y="19488"/>
                </a:lnTo>
                <a:lnTo>
                  <a:pt x="17120" y="19429"/>
                </a:lnTo>
                <a:lnTo>
                  <a:pt x="17032" y="19346"/>
                </a:lnTo>
                <a:lnTo>
                  <a:pt x="16916" y="19272"/>
                </a:lnTo>
                <a:lnTo>
                  <a:pt x="16846" y="19189"/>
                </a:lnTo>
                <a:lnTo>
                  <a:pt x="16892" y="19077"/>
                </a:lnTo>
                <a:lnTo>
                  <a:pt x="16815" y="19087"/>
                </a:lnTo>
                <a:lnTo>
                  <a:pt x="16565" y="19024"/>
                </a:lnTo>
                <a:lnTo>
                  <a:pt x="16406" y="19024"/>
                </a:lnTo>
                <a:lnTo>
                  <a:pt x="16247" y="19062"/>
                </a:lnTo>
                <a:lnTo>
                  <a:pt x="16161" y="19103"/>
                </a:lnTo>
                <a:lnTo>
                  <a:pt x="15963" y="19274"/>
                </a:lnTo>
                <a:lnTo>
                  <a:pt x="15893" y="19304"/>
                </a:lnTo>
                <a:lnTo>
                  <a:pt x="15799" y="19322"/>
                </a:lnTo>
                <a:lnTo>
                  <a:pt x="15708" y="19320"/>
                </a:lnTo>
                <a:lnTo>
                  <a:pt x="15645" y="19290"/>
                </a:lnTo>
                <a:lnTo>
                  <a:pt x="15512" y="19187"/>
                </a:lnTo>
                <a:lnTo>
                  <a:pt x="15476" y="19145"/>
                </a:lnTo>
                <a:lnTo>
                  <a:pt x="15451" y="19092"/>
                </a:lnTo>
                <a:lnTo>
                  <a:pt x="15405" y="18956"/>
                </a:lnTo>
                <a:lnTo>
                  <a:pt x="15384" y="18919"/>
                </a:lnTo>
                <a:lnTo>
                  <a:pt x="15311" y="18905"/>
                </a:lnTo>
                <a:lnTo>
                  <a:pt x="15136" y="18971"/>
                </a:lnTo>
                <a:lnTo>
                  <a:pt x="15060" y="18982"/>
                </a:lnTo>
                <a:lnTo>
                  <a:pt x="14802" y="18929"/>
                </a:lnTo>
                <a:lnTo>
                  <a:pt x="14705" y="18942"/>
                </a:lnTo>
                <a:lnTo>
                  <a:pt x="14605" y="18993"/>
                </a:lnTo>
                <a:lnTo>
                  <a:pt x="14557" y="19000"/>
                </a:lnTo>
                <a:lnTo>
                  <a:pt x="14512" y="18962"/>
                </a:lnTo>
                <a:lnTo>
                  <a:pt x="14488" y="18891"/>
                </a:lnTo>
                <a:lnTo>
                  <a:pt x="14502" y="18846"/>
                </a:lnTo>
                <a:lnTo>
                  <a:pt x="14531" y="18808"/>
                </a:lnTo>
                <a:lnTo>
                  <a:pt x="14547" y="18758"/>
                </a:lnTo>
                <a:lnTo>
                  <a:pt x="14558" y="18689"/>
                </a:lnTo>
                <a:lnTo>
                  <a:pt x="14572" y="18660"/>
                </a:lnTo>
                <a:lnTo>
                  <a:pt x="14561" y="18662"/>
                </a:lnTo>
                <a:lnTo>
                  <a:pt x="14496" y="18690"/>
                </a:lnTo>
                <a:lnTo>
                  <a:pt x="14458" y="18713"/>
                </a:lnTo>
                <a:lnTo>
                  <a:pt x="14350" y="18800"/>
                </a:lnTo>
                <a:lnTo>
                  <a:pt x="14279" y="18827"/>
                </a:lnTo>
                <a:lnTo>
                  <a:pt x="14288" y="18880"/>
                </a:lnTo>
                <a:lnTo>
                  <a:pt x="14302" y="18915"/>
                </a:lnTo>
                <a:lnTo>
                  <a:pt x="14336" y="18957"/>
                </a:lnTo>
                <a:lnTo>
                  <a:pt x="14372" y="18992"/>
                </a:lnTo>
                <a:lnTo>
                  <a:pt x="14394" y="19007"/>
                </a:lnTo>
                <a:lnTo>
                  <a:pt x="14407" y="19043"/>
                </a:lnTo>
                <a:lnTo>
                  <a:pt x="14414" y="19213"/>
                </a:lnTo>
                <a:lnTo>
                  <a:pt x="14410" y="19273"/>
                </a:lnTo>
                <a:lnTo>
                  <a:pt x="14393" y="19314"/>
                </a:lnTo>
                <a:lnTo>
                  <a:pt x="14266" y="19473"/>
                </a:lnTo>
                <a:lnTo>
                  <a:pt x="14230" y="19479"/>
                </a:lnTo>
                <a:lnTo>
                  <a:pt x="13205" y="19436"/>
                </a:lnTo>
                <a:lnTo>
                  <a:pt x="12831" y="19510"/>
                </a:lnTo>
                <a:lnTo>
                  <a:pt x="12780" y="19539"/>
                </a:lnTo>
                <a:lnTo>
                  <a:pt x="12736" y="19647"/>
                </a:lnTo>
                <a:lnTo>
                  <a:pt x="12689" y="19663"/>
                </a:lnTo>
                <a:lnTo>
                  <a:pt x="12438" y="19613"/>
                </a:lnTo>
                <a:lnTo>
                  <a:pt x="12075" y="19611"/>
                </a:lnTo>
                <a:lnTo>
                  <a:pt x="11880" y="19574"/>
                </a:lnTo>
                <a:lnTo>
                  <a:pt x="11797" y="19571"/>
                </a:lnTo>
                <a:lnTo>
                  <a:pt x="11782" y="19589"/>
                </a:lnTo>
                <a:lnTo>
                  <a:pt x="11658" y="19694"/>
                </a:lnTo>
                <a:lnTo>
                  <a:pt x="11627" y="19762"/>
                </a:lnTo>
                <a:lnTo>
                  <a:pt x="11592" y="19910"/>
                </a:lnTo>
                <a:lnTo>
                  <a:pt x="11570" y="19969"/>
                </a:lnTo>
                <a:lnTo>
                  <a:pt x="11488" y="20056"/>
                </a:lnTo>
                <a:lnTo>
                  <a:pt x="11392" y="20093"/>
                </a:lnTo>
                <a:lnTo>
                  <a:pt x="11182" y="20127"/>
                </a:lnTo>
                <a:lnTo>
                  <a:pt x="11082" y="20096"/>
                </a:lnTo>
                <a:lnTo>
                  <a:pt x="10971" y="20081"/>
                </a:lnTo>
                <a:lnTo>
                  <a:pt x="10870" y="20105"/>
                </a:lnTo>
                <a:lnTo>
                  <a:pt x="10660" y="20339"/>
                </a:lnTo>
                <a:lnTo>
                  <a:pt x="10714" y="20353"/>
                </a:lnTo>
                <a:lnTo>
                  <a:pt x="10763" y="20384"/>
                </a:lnTo>
                <a:lnTo>
                  <a:pt x="10780" y="20432"/>
                </a:lnTo>
                <a:lnTo>
                  <a:pt x="10741" y="20495"/>
                </a:lnTo>
                <a:lnTo>
                  <a:pt x="10669" y="20525"/>
                </a:lnTo>
                <a:lnTo>
                  <a:pt x="10476" y="20530"/>
                </a:lnTo>
                <a:lnTo>
                  <a:pt x="10392" y="20555"/>
                </a:lnTo>
                <a:lnTo>
                  <a:pt x="10306" y="20633"/>
                </a:lnTo>
                <a:lnTo>
                  <a:pt x="10247" y="20710"/>
                </a:lnTo>
                <a:lnTo>
                  <a:pt x="10184" y="20776"/>
                </a:lnTo>
                <a:lnTo>
                  <a:pt x="10086" y="20819"/>
                </a:lnTo>
                <a:lnTo>
                  <a:pt x="9979" y="20807"/>
                </a:lnTo>
                <a:lnTo>
                  <a:pt x="9989" y="20634"/>
                </a:lnTo>
                <a:lnTo>
                  <a:pt x="9894" y="20597"/>
                </a:lnTo>
                <a:lnTo>
                  <a:pt x="9781" y="20626"/>
                </a:lnTo>
                <a:lnTo>
                  <a:pt x="9489" y="20822"/>
                </a:lnTo>
                <a:lnTo>
                  <a:pt x="9402" y="20847"/>
                </a:lnTo>
                <a:lnTo>
                  <a:pt x="8936" y="20841"/>
                </a:lnTo>
                <a:lnTo>
                  <a:pt x="8875" y="20806"/>
                </a:lnTo>
                <a:lnTo>
                  <a:pt x="8829" y="20720"/>
                </a:lnTo>
                <a:lnTo>
                  <a:pt x="8840" y="20719"/>
                </a:lnTo>
                <a:lnTo>
                  <a:pt x="8854" y="20689"/>
                </a:lnTo>
                <a:lnTo>
                  <a:pt x="8864" y="20645"/>
                </a:lnTo>
                <a:lnTo>
                  <a:pt x="8863" y="20602"/>
                </a:lnTo>
                <a:lnTo>
                  <a:pt x="8849" y="20574"/>
                </a:lnTo>
                <a:lnTo>
                  <a:pt x="8627" y="20341"/>
                </a:lnTo>
                <a:lnTo>
                  <a:pt x="8397" y="20238"/>
                </a:lnTo>
                <a:lnTo>
                  <a:pt x="8366" y="20187"/>
                </a:lnTo>
                <a:lnTo>
                  <a:pt x="8511" y="20092"/>
                </a:lnTo>
                <a:lnTo>
                  <a:pt x="8547" y="20048"/>
                </a:lnTo>
                <a:lnTo>
                  <a:pt x="8445" y="19973"/>
                </a:lnTo>
                <a:lnTo>
                  <a:pt x="8398" y="19948"/>
                </a:lnTo>
                <a:lnTo>
                  <a:pt x="8336" y="19944"/>
                </a:lnTo>
                <a:lnTo>
                  <a:pt x="8273" y="19961"/>
                </a:lnTo>
                <a:lnTo>
                  <a:pt x="8093" y="20041"/>
                </a:lnTo>
                <a:lnTo>
                  <a:pt x="7961" y="20056"/>
                </a:lnTo>
                <a:lnTo>
                  <a:pt x="7922" y="20045"/>
                </a:lnTo>
                <a:lnTo>
                  <a:pt x="7900" y="20015"/>
                </a:lnTo>
                <a:lnTo>
                  <a:pt x="7886" y="19981"/>
                </a:lnTo>
                <a:lnTo>
                  <a:pt x="7868" y="19962"/>
                </a:lnTo>
                <a:lnTo>
                  <a:pt x="7278" y="19746"/>
                </a:lnTo>
                <a:lnTo>
                  <a:pt x="7171" y="19745"/>
                </a:lnTo>
                <a:lnTo>
                  <a:pt x="7109" y="19786"/>
                </a:lnTo>
                <a:lnTo>
                  <a:pt x="7018" y="19908"/>
                </a:lnTo>
                <a:lnTo>
                  <a:pt x="6962" y="19953"/>
                </a:lnTo>
                <a:lnTo>
                  <a:pt x="6909" y="19961"/>
                </a:lnTo>
                <a:lnTo>
                  <a:pt x="6719" y="19934"/>
                </a:lnTo>
                <a:lnTo>
                  <a:pt x="6649" y="19902"/>
                </a:lnTo>
                <a:lnTo>
                  <a:pt x="6613" y="19878"/>
                </a:lnTo>
                <a:lnTo>
                  <a:pt x="6589" y="19848"/>
                </a:lnTo>
                <a:lnTo>
                  <a:pt x="6581" y="19794"/>
                </a:lnTo>
                <a:lnTo>
                  <a:pt x="6598" y="19753"/>
                </a:lnTo>
                <a:lnTo>
                  <a:pt x="6620" y="19722"/>
                </a:lnTo>
                <a:lnTo>
                  <a:pt x="6626" y="19697"/>
                </a:lnTo>
                <a:lnTo>
                  <a:pt x="6605" y="19637"/>
                </a:lnTo>
                <a:lnTo>
                  <a:pt x="6590" y="19626"/>
                </a:lnTo>
                <a:lnTo>
                  <a:pt x="6556" y="19638"/>
                </a:lnTo>
                <a:lnTo>
                  <a:pt x="6481" y="19652"/>
                </a:lnTo>
                <a:lnTo>
                  <a:pt x="6414" y="19677"/>
                </a:lnTo>
                <a:lnTo>
                  <a:pt x="6421" y="19732"/>
                </a:lnTo>
                <a:lnTo>
                  <a:pt x="6460" y="19803"/>
                </a:lnTo>
                <a:lnTo>
                  <a:pt x="6489" y="19874"/>
                </a:lnTo>
                <a:lnTo>
                  <a:pt x="6484" y="19933"/>
                </a:lnTo>
                <a:lnTo>
                  <a:pt x="6438" y="20188"/>
                </a:lnTo>
                <a:lnTo>
                  <a:pt x="6501" y="20221"/>
                </a:lnTo>
                <a:lnTo>
                  <a:pt x="6539" y="20262"/>
                </a:lnTo>
                <a:lnTo>
                  <a:pt x="6563" y="20318"/>
                </a:lnTo>
                <a:lnTo>
                  <a:pt x="6581" y="20397"/>
                </a:lnTo>
                <a:lnTo>
                  <a:pt x="6583" y="20534"/>
                </a:lnTo>
                <a:lnTo>
                  <a:pt x="6542" y="20677"/>
                </a:lnTo>
                <a:lnTo>
                  <a:pt x="6477" y="20806"/>
                </a:lnTo>
                <a:lnTo>
                  <a:pt x="6403" y="20902"/>
                </a:lnTo>
                <a:lnTo>
                  <a:pt x="6364" y="20926"/>
                </a:lnTo>
                <a:lnTo>
                  <a:pt x="6270" y="20958"/>
                </a:lnTo>
                <a:lnTo>
                  <a:pt x="6224" y="20988"/>
                </a:lnTo>
                <a:lnTo>
                  <a:pt x="6198" y="21028"/>
                </a:lnTo>
                <a:lnTo>
                  <a:pt x="6098" y="21221"/>
                </a:lnTo>
                <a:lnTo>
                  <a:pt x="6018" y="21325"/>
                </a:lnTo>
                <a:lnTo>
                  <a:pt x="5931" y="21403"/>
                </a:lnTo>
                <a:lnTo>
                  <a:pt x="5731" y="21521"/>
                </a:lnTo>
                <a:lnTo>
                  <a:pt x="5633" y="21558"/>
                </a:lnTo>
                <a:lnTo>
                  <a:pt x="5347" y="21592"/>
                </a:lnTo>
                <a:lnTo>
                  <a:pt x="5279" y="21600"/>
                </a:lnTo>
                <a:lnTo>
                  <a:pt x="5259" y="21589"/>
                </a:lnTo>
                <a:lnTo>
                  <a:pt x="5277" y="21549"/>
                </a:lnTo>
                <a:lnTo>
                  <a:pt x="5318" y="21478"/>
                </a:lnTo>
                <a:lnTo>
                  <a:pt x="5336" y="21466"/>
                </a:lnTo>
                <a:lnTo>
                  <a:pt x="5395" y="21449"/>
                </a:lnTo>
                <a:lnTo>
                  <a:pt x="5417" y="21428"/>
                </a:lnTo>
                <a:lnTo>
                  <a:pt x="5428" y="21385"/>
                </a:lnTo>
                <a:lnTo>
                  <a:pt x="5426" y="21347"/>
                </a:lnTo>
                <a:lnTo>
                  <a:pt x="5415" y="21305"/>
                </a:lnTo>
                <a:lnTo>
                  <a:pt x="5496" y="21070"/>
                </a:lnTo>
                <a:lnTo>
                  <a:pt x="5500" y="20956"/>
                </a:lnTo>
                <a:lnTo>
                  <a:pt x="5417" y="20913"/>
                </a:lnTo>
                <a:lnTo>
                  <a:pt x="5221" y="20947"/>
                </a:lnTo>
                <a:lnTo>
                  <a:pt x="5168" y="21004"/>
                </a:lnTo>
                <a:lnTo>
                  <a:pt x="5150" y="21018"/>
                </a:lnTo>
                <a:lnTo>
                  <a:pt x="5127" y="21018"/>
                </a:lnTo>
                <a:lnTo>
                  <a:pt x="5081" y="20991"/>
                </a:lnTo>
                <a:lnTo>
                  <a:pt x="5058" y="20988"/>
                </a:lnTo>
                <a:lnTo>
                  <a:pt x="5000" y="21015"/>
                </a:lnTo>
                <a:lnTo>
                  <a:pt x="4965" y="21040"/>
                </a:lnTo>
                <a:lnTo>
                  <a:pt x="4935" y="21041"/>
                </a:lnTo>
                <a:lnTo>
                  <a:pt x="4892" y="21000"/>
                </a:lnTo>
                <a:lnTo>
                  <a:pt x="4868" y="20939"/>
                </a:lnTo>
                <a:lnTo>
                  <a:pt x="4864" y="20871"/>
                </a:lnTo>
                <a:lnTo>
                  <a:pt x="4852" y="20805"/>
                </a:lnTo>
                <a:lnTo>
                  <a:pt x="4803" y="20750"/>
                </a:lnTo>
                <a:lnTo>
                  <a:pt x="4905" y="20673"/>
                </a:lnTo>
                <a:lnTo>
                  <a:pt x="4925" y="20606"/>
                </a:lnTo>
                <a:lnTo>
                  <a:pt x="4886" y="20532"/>
                </a:lnTo>
                <a:lnTo>
                  <a:pt x="4666" y="20220"/>
                </a:lnTo>
                <a:lnTo>
                  <a:pt x="4616" y="20242"/>
                </a:lnTo>
                <a:lnTo>
                  <a:pt x="4576" y="20276"/>
                </a:lnTo>
                <a:lnTo>
                  <a:pt x="4537" y="20293"/>
                </a:lnTo>
                <a:lnTo>
                  <a:pt x="4488" y="20264"/>
                </a:lnTo>
                <a:lnTo>
                  <a:pt x="4481" y="20227"/>
                </a:lnTo>
                <a:lnTo>
                  <a:pt x="4479" y="20208"/>
                </a:lnTo>
                <a:lnTo>
                  <a:pt x="4480" y="20188"/>
                </a:lnTo>
                <a:lnTo>
                  <a:pt x="4439" y="20103"/>
                </a:lnTo>
                <a:lnTo>
                  <a:pt x="4383" y="20049"/>
                </a:lnTo>
                <a:lnTo>
                  <a:pt x="4337" y="19988"/>
                </a:lnTo>
                <a:lnTo>
                  <a:pt x="4324" y="19883"/>
                </a:lnTo>
                <a:lnTo>
                  <a:pt x="4270" y="19925"/>
                </a:lnTo>
                <a:lnTo>
                  <a:pt x="4203" y="19938"/>
                </a:lnTo>
                <a:lnTo>
                  <a:pt x="4070" y="19928"/>
                </a:lnTo>
                <a:lnTo>
                  <a:pt x="3936" y="19880"/>
                </a:lnTo>
                <a:lnTo>
                  <a:pt x="3913" y="19886"/>
                </a:lnTo>
                <a:lnTo>
                  <a:pt x="3859" y="19919"/>
                </a:lnTo>
                <a:lnTo>
                  <a:pt x="3822" y="19922"/>
                </a:lnTo>
                <a:lnTo>
                  <a:pt x="3732" y="19877"/>
                </a:lnTo>
                <a:lnTo>
                  <a:pt x="3714" y="19810"/>
                </a:lnTo>
                <a:lnTo>
                  <a:pt x="3723" y="19732"/>
                </a:lnTo>
                <a:lnTo>
                  <a:pt x="3708" y="19656"/>
                </a:lnTo>
                <a:lnTo>
                  <a:pt x="3656" y="19601"/>
                </a:lnTo>
                <a:lnTo>
                  <a:pt x="3593" y="19579"/>
                </a:lnTo>
                <a:lnTo>
                  <a:pt x="3526" y="19586"/>
                </a:lnTo>
                <a:lnTo>
                  <a:pt x="3462" y="19619"/>
                </a:lnTo>
                <a:lnTo>
                  <a:pt x="3365" y="19729"/>
                </a:lnTo>
                <a:lnTo>
                  <a:pt x="3309" y="19845"/>
                </a:lnTo>
                <a:lnTo>
                  <a:pt x="3244" y="19943"/>
                </a:lnTo>
                <a:lnTo>
                  <a:pt x="3123" y="19999"/>
                </a:lnTo>
                <a:lnTo>
                  <a:pt x="2837" y="20004"/>
                </a:lnTo>
                <a:lnTo>
                  <a:pt x="2579" y="19935"/>
                </a:lnTo>
                <a:lnTo>
                  <a:pt x="2579" y="19935"/>
                </a:lnTo>
                <a:lnTo>
                  <a:pt x="2789" y="19654"/>
                </a:lnTo>
                <a:lnTo>
                  <a:pt x="2837" y="19586"/>
                </a:lnTo>
                <a:lnTo>
                  <a:pt x="2846" y="19578"/>
                </a:lnTo>
                <a:lnTo>
                  <a:pt x="2871" y="19568"/>
                </a:lnTo>
                <a:lnTo>
                  <a:pt x="2991" y="19546"/>
                </a:lnTo>
                <a:lnTo>
                  <a:pt x="3025" y="19533"/>
                </a:lnTo>
                <a:lnTo>
                  <a:pt x="3044" y="19522"/>
                </a:lnTo>
                <a:lnTo>
                  <a:pt x="3046" y="19511"/>
                </a:lnTo>
                <a:lnTo>
                  <a:pt x="3052" y="19494"/>
                </a:lnTo>
                <a:lnTo>
                  <a:pt x="3069" y="19467"/>
                </a:lnTo>
                <a:lnTo>
                  <a:pt x="3139" y="19433"/>
                </a:lnTo>
                <a:lnTo>
                  <a:pt x="3168" y="19435"/>
                </a:lnTo>
                <a:lnTo>
                  <a:pt x="3295" y="19476"/>
                </a:lnTo>
                <a:lnTo>
                  <a:pt x="3496" y="19377"/>
                </a:lnTo>
                <a:lnTo>
                  <a:pt x="3827" y="19091"/>
                </a:lnTo>
                <a:lnTo>
                  <a:pt x="3910" y="19048"/>
                </a:lnTo>
                <a:lnTo>
                  <a:pt x="3963" y="19029"/>
                </a:lnTo>
                <a:lnTo>
                  <a:pt x="3997" y="19038"/>
                </a:lnTo>
                <a:lnTo>
                  <a:pt x="4143" y="19103"/>
                </a:lnTo>
                <a:lnTo>
                  <a:pt x="4251" y="19128"/>
                </a:lnTo>
                <a:lnTo>
                  <a:pt x="4358" y="19127"/>
                </a:lnTo>
                <a:lnTo>
                  <a:pt x="4432" y="19109"/>
                </a:lnTo>
                <a:lnTo>
                  <a:pt x="4512" y="19077"/>
                </a:lnTo>
                <a:lnTo>
                  <a:pt x="4608" y="19025"/>
                </a:lnTo>
                <a:lnTo>
                  <a:pt x="4719" y="18995"/>
                </a:lnTo>
                <a:lnTo>
                  <a:pt x="4772" y="18993"/>
                </a:lnTo>
                <a:lnTo>
                  <a:pt x="4802" y="18997"/>
                </a:lnTo>
                <a:lnTo>
                  <a:pt x="4825" y="19007"/>
                </a:lnTo>
                <a:lnTo>
                  <a:pt x="4836" y="19024"/>
                </a:lnTo>
                <a:lnTo>
                  <a:pt x="4858" y="19096"/>
                </a:lnTo>
                <a:lnTo>
                  <a:pt x="4876" y="19139"/>
                </a:lnTo>
                <a:lnTo>
                  <a:pt x="4905" y="19190"/>
                </a:lnTo>
                <a:lnTo>
                  <a:pt x="4949" y="19136"/>
                </a:lnTo>
                <a:lnTo>
                  <a:pt x="4954" y="19043"/>
                </a:lnTo>
                <a:lnTo>
                  <a:pt x="4962" y="19015"/>
                </a:lnTo>
                <a:lnTo>
                  <a:pt x="4969" y="19000"/>
                </a:lnTo>
                <a:lnTo>
                  <a:pt x="4978" y="18997"/>
                </a:lnTo>
                <a:lnTo>
                  <a:pt x="4984" y="18997"/>
                </a:lnTo>
                <a:lnTo>
                  <a:pt x="5067" y="19029"/>
                </a:lnTo>
                <a:lnTo>
                  <a:pt x="5109" y="19035"/>
                </a:lnTo>
                <a:lnTo>
                  <a:pt x="5124" y="19026"/>
                </a:lnTo>
                <a:lnTo>
                  <a:pt x="5134" y="19013"/>
                </a:lnTo>
                <a:lnTo>
                  <a:pt x="5141" y="18996"/>
                </a:lnTo>
                <a:lnTo>
                  <a:pt x="5148" y="18975"/>
                </a:lnTo>
                <a:lnTo>
                  <a:pt x="5154" y="18945"/>
                </a:lnTo>
                <a:lnTo>
                  <a:pt x="5153" y="18925"/>
                </a:lnTo>
                <a:lnTo>
                  <a:pt x="5148" y="18907"/>
                </a:lnTo>
                <a:lnTo>
                  <a:pt x="5131" y="18862"/>
                </a:lnTo>
                <a:lnTo>
                  <a:pt x="5115" y="18797"/>
                </a:lnTo>
                <a:lnTo>
                  <a:pt x="5099" y="18678"/>
                </a:lnTo>
                <a:lnTo>
                  <a:pt x="5094" y="18492"/>
                </a:lnTo>
                <a:lnTo>
                  <a:pt x="5090" y="18465"/>
                </a:lnTo>
                <a:lnTo>
                  <a:pt x="5084" y="18450"/>
                </a:lnTo>
                <a:lnTo>
                  <a:pt x="5076" y="18436"/>
                </a:lnTo>
                <a:lnTo>
                  <a:pt x="5067" y="18431"/>
                </a:lnTo>
                <a:lnTo>
                  <a:pt x="5032" y="18432"/>
                </a:lnTo>
                <a:lnTo>
                  <a:pt x="5018" y="18427"/>
                </a:lnTo>
                <a:lnTo>
                  <a:pt x="5010" y="18419"/>
                </a:lnTo>
                <a:lnTo>
                  <a:pt x="4999" y="18389"/>
                </a:lnTo>
                <a:lnTo>
                  <a:pt x="4983" y="18364"/>
                </a:lnTo>
                <a:lnTo>
                  <a:pt x="4951" y="18338"/>
                </a:lnTo>
                <a:lnTo>
                  <a:pt x="4925" y="18310"/>
                </a:lnTo>
                <a:lnTo>
                  <a:pt x="4921" y="18291"/>
                </a:lnTo>
                <a:lnTo>
                  <a:pt x="4926" y="18270"/>
                </a:lnTo>
                <a:lnTo>
                  <a:pt x="4947" y="18233"/>
                </a:lnTo>
                <a:lnTo>
                  <a:pt x="4958" y="18222"/>
                </a:lnTo>
                <a:lnTo>
                  <a:pt x="4966" y="18216"/>
                </a:lnTo>
                <a:lnTo>
                  <a:pt x="4980" y="18213"/>
                </a:lnTo>
                <a:lnTo>
                  <a:pt x="5056" y="18211"/>
                </a:lnTo>
                <a:lnTo>
                  <a:pt x="5068" y="18202"/>
                </a:lnTo>
                <a:lnTo>
                  <a:pt x="5078" y="18189"/>
                </a:lnTo>
                <a:lnTo>
                  <a:pt x="5087" y="18165"/>
                </a:lnTo>
                <a:lnTo>
                  <a:pt x="5094" y="18150"/>
                </a:lnTo>
                <a:lnTo>
                  <a:pt x="5103" y="18140"/>
                </a:lnTo>
                <a:lnTo>
                  <a:pt x="5114" y="18135"/>
                </a:lnTo>
                <a:lnTo>
                  <a:pt x="5120" y="18134"/>
                </a:lnTo>
                <a:lnTo>
                  <a:pt x="5145" y="18121"/>
                </a:lnTo>
                <a:lnTo>
                  <a:pt x="5062" y="17938"/>
                </a:lnTo>
                <a:lnTo>
                  <a:pt x="5048" y="17878"/>
                </a:lnTo>
                <a:lnTo>
                  <a:pt x="5031" y="17842"/>
                </a:lnTo>
                <a:lnTo>
                  <a:pt x="5023" y="17830"/>
                </a:lnTo>
                <a:lnTo>
                  <a:pt x="5018" y="17827"/>
                </a:lnTo>
                <a:lnTo>
                  <a:pt x="5013" y="17827"/>
                </a:lnTo>
                <a:lnTo>
                  <a:pt x="5010" y="17827"/>
                </a:lnTo>
                <a:lnTo>
                  <a:pt x="5000" y="17833"/>
                </a:lnTo>
                <a:lnTo>
                  <a:pt x="4991" y="17834"/>
                </a:lnTo>
                <a:lnTo>
                  <a:pt x="4980" y="17834"/>
                </a:lnTo>
                <a:lnTo>
                  <a:pt x="4960" y="17826"/>
                </a:lnTo>
                <a:lnTo>
                  <a:pt x="4953" y="17812"/>
                </a:lnTo>
                <a:lnTo>
                  <a:pt x="4951" y="17804"/>
                </a:lnTo>
                <a:lnTo>
                  <a:pt x="4953" y="17795"/>
                </a:lnTo>
                <a:lnTo>
                  <a:pt x="4969" y="17776"/>
                </a:lnTo>
                <a:lnTo>
                  <a:pt x="4974" y="17771"/>
                </a:lnTo>
                <a:lnTo>
                  <a:pt x="4980" y="17767"/>
                </a:lnTo>
                <a:lnTo>
                  <a:pt x="4994" y="17754"/>
                </a:lnTo>
                <a:lnTo>
                  <a:pt x="5000" y="17743"/>
                </a:lnTo>
                <a:lnTo>
                  <a:pt x="5005" y="17726"/>
                </a:lnTo>
                <a:lnTo>
                  <a:pt x="5018" y="17647"/>
                </a:lnTo>
                <a:lnTo>
                  <a:pt x="5022" y="17626"/>
                </a:lnTo>
                <a:lnTo>
                  <a:pt x="5041" y="17599"/>
                </a:lnTo>
                <a:lnTo>
                  <a:pt x="5048" y="17567"/>
                </a:lnTo>
                <a:lnTo>
                  <a:pt x="5054" y="17519"/>
                </a:lnTo>
                <a:lnTo>
                  <a:pt x="5059" y="17366"/>
                </a:lnTo>
                <a:lnTo>
                  <a:pt x="5056" y="17341"/>
                </a:lnTo>
                <a:lnTo>
                  <a:pt x="5003" y="17288"/>
                </a:lnTo>
                <a:lnTo>
                  <a:pt x="4994" y="17274"/>
                </a:lnTo>
                <a:lnTo>
                  <a:pt x="4955" y="17197"/>
                </a:lnTo>
                <a:lnTo>
                  <a:pt x="4948" y="17160"/>
                </a:lnTo>
                <a:lnTo>
                  <a:pt x="4949" y="17133"/>
                </a:lnTo>
                <a:lnTo>
                  <a:pt x="4959" y="17114"/>
                </a:lnTo>
                <a:lnTo>
                  <a:pt x="4973" y="17100"/>
                </a:lnTo>
                <a:lnTo>
                  <a:pt x="4983" y="17092"/>
                </a:lnTo>
                <a:lnTo>
                  <a:pt x="5016" y="17072"/>
                </a:lnTo>
                <a:lnTo>
                  <a:pt x="5148" y="16716"/>
                </a:lnTo>
                <a:lnTo>
                  <a:pt x="5181" y="16574"/>
                </a:lnTo>
                <a:lnTo>
                  <a:pt x="5192" y="16402"/>
                </a:lnTo>
                <a:lnTo>
                  <a:pt x="5189" y="16332"/>
                </a:lnTo>
                <a:lnTo>
                  <a:pt x="5175" y="16249"/>
                </a:lnTo>
                <a:lnTo>
                  <a:pt x="5055" y="15986"/>
                </a:lnTo>
                <a:lnTo>
                  <a:pt x="4879" y="15204"/>
                </a:lnTo>
                <a:lnTo>
                  <a:pt x="4809" y="14971"/>
                </a:lnTo>
                <a:lnTo>
                  <a:pt x="4790" y="14934"/>
                </a:lnTo>
                <a:lnTo>
                  <a:pt x="4727" y="14843"/>
                </a:lnTo>
                <a:lnTo>
                  <a:pt x="4667" y="14739"/>
                </a:lnTo>
                <a:lnTo>
                  <a:pt x="4584" y="14561"/>
                </a:lnTo>
                <a:lnTo>
                  <a:pt x="4581" y="14556"/>
                </a:lnTo>
                <a:lnTo>
                  <a:pt x="4576" y="14551"/>
                </a:lnTo>
                <a:lnTo>
                  <a:pt x="4572" y="14548"/>
                </a:lnTo>
                <a:lnTo>
                  <a:pt x="4567" y="14546"/>
                </a:lnTo>
                <a:lnTo>
                  <a:pt x="4562" y="14546"/>
                </a:lnTo>
                <a:lnTo>
                  <a:pt x="4552" y="14548"/>
                </a:lnTo>
                <a:lnTo>
                  <a:pt x="4521" y="14548"/>
                </a:lnTo>
                <a:lnTo>
                  <a:pt x="4480" y="14475"/>
                </a:lnTo>
                <a:lnTo>
                  <a:pt x="4730" y="14137"/>
                </a:lnTo>
                <a:lnTo>
                  <a:pt x="4763" y="14117"/>
                </a:lnTo>
                <a:lnTo>
                  <a:pt x="4751" y="14078"/>
                </a:lnTo>
                <a:lnTo>
                  <a:pt x="4747" y="14053"/>
                </a:lnTo>
                <a:lnTo>
                  <a:pt x="4749" y="14029"/>
                </a:lnTo>
                <a:lnTo>
                  <a:pt x="4773" y="13977"/>
                </a:lnTo>
                <a:lnTo>
                  <a:pt x="4793" y="13950"/>
                </a:lnTo>
                <a:lnTo>
                  <a:pt x="4831" y="13910"/>
                </a:lnTo>
                <a:lnTo>
                  <a:pt x="4853" y="13891"/>
                </a:lnTo>
                <a:lnTo>
                  <a:pt x="4870" y="13885"/>
                </a:lnTo>
                <a:lnTo>
                  <a:pt x="4925" y="13880"/>
                </a:lnTo>
                <a:lnTo>
                  <a:pt x="5005" y="13860"/>
                </a:lnTo>
                <a:lnTo>
                  <a:pt x="5020" y="13853"/>
                </a:lnTo>
                <a:lnTo>
                  <a:pt x="5052" y="13825"/>
                </a:lnTo>
                <a:lnTo>
                  <a:pt x="5108" y="13787"/>
                </a:lnTo>
                <a:lnTo>
                  <a:pt x="5125" y="13782"/>
                </a:lnTo>
                <a:lnTo>
                  <a:pt x="5147" y="13783"/>
                </a:lnTo>
                <a:lnTo>
                  <a:pt x="5156" y="13786"/>
                </a:lnTo>
                <a:lnTo>
                  <a:pt x="5163" y="13790"/>
                </a:lnTo>
                <a:lnTo>
                  <a:pt x="5178" y="13808"/>
                </a:lnTo>
                <a:lnTo>
                  <a:pt x="5183" y="13815"/>
                </a:lnTo>
                <a:lnTo>
                  <a:pt x="5188" y="13827"/>
                </a:lnTo>
                <a:lnTo>
                  <a:pt x="5192" y="13841"/>
                </a:lnTo>
                <a:lnTo>
                  <a:pt x="5194" y="13883"/>
                </a:lnTo>
                <a:lnTo>
                  <a:pt x="5198" y="13895"/>
                </a:lnTo>
                <a:lnTo>
                  <a:pt x="5203" y="13904"/>
                </a:lnTo>
                <a:lnTo>
                  <a:pt x="5210" y="13912"/>
                </a:lnTo>
                <a:lnTo>
                  <a:pt x="5220" y="13918"/>
                </a:lnTo>
                <a:lnTo>
                  <a:pt x="5228" y="13922"/>
                </a:lnTo>
                <a:lnTo>
                  <a:pt x="5252" y="13927"/>
                </a:lnTo>
                <a:lnTo>
                  <a:pt x="5686" y="13671"/>
                </a:lnTo>
                <a:lnTo>
                  <a:pt x="5697" y="13598"/>
                </a:lnTo>
                <a:lnTo>
                  <a:pt x="5702" y="13587"/>
                </a:lnTo>
                <a:lnTo>
                  <a:pt x="5713" y="13568"/>
                </a:lnTo>
                <a:lnTo>
                  <a:pt x="5738" y="13539"/>
                </a:lnTo>
                <a:lnTo>
                  <a:pt x="5753" y="13527"/>
                </a:lnTo>
                <a:lnTo>
                  <a:pt x="5764" y="13520"/>
                </a:lnTo>
                <a:lnTo>
                  <a:pt x="5802" y="13511"/>
                </a:lnTo>
                <a:lnTo>
                  <a:pt x="5973" y="13502"/>
                </a:lnTo>
                <a:lnTo>
                  <a:pt x="5984" y="13498"/>
                </a:lnTo>
                <a:lnTo>
                  <a:pt x="5993" y="13492"/>
                </a:lnTo>
                <a:lnTo>
                  <a:pt x="5983" y="13488"/>
                </a:lnTo>
                <a:lnTo>
                  <a:pt x="5970" y="13480"/>
                </a:lnTo>
                <a:lnTo>
                  <a:pt x="5962" y="13470"/>
                </a:lnTo>
                <a:lnTo>
                  <a:pt x="5957" y="13462"/>
                </a:lnTo>
                <a:lnTo>
                  <a:pt x="5957" y="13446"/>
                </a:lnTo>
                <a:lnTo>
                  <a:pt x="5962" y="13421"/>
                </a:lnTo>
                <a:lnTo>
                  <a:pt x="6008" y="13301"/>
                </a:lnTo>
                <a:lnTo>
                  <a:pt x="6014" y="13259"/>
                </a:lnTo>
                <a:lnTo>
                  <a:pt x="6015" y="13228"/>
                </a:lnTo>
                <a:lnTo>
                  <a:pt x="6012" y="13187"/>
                </a:lnTo>
                <a:lnTo>
                  <a:pt x="6005" y="13160"/>
                </a:lnTo>
                <a:lnTo>
                  <a:pt x="5998" y="13140"/>
                </a:lnTo>
                <a:lnTo>
                  <a:pt x="5976" y="13104"/>
                </a:lnTo>
                <a:lnTo>
                  <a:pt x="5965" y="13080"/>
                </a:lnTo>
                <a:lnTo>
                  <a:pt x="5961" y="13065"/>
                </a:lnTo>
                <a:lnTo>
                  <a:pt x="5958" y="13050"/>
                </a:lnTo>
                <a:lnTo>
                  <a:pt x="5955" y="13021"/>
                </a:lnTo>
                <a:lnTo>
                  <a:pt x="5959" y="13009"/>
                </a:lnTo>
                <a:lnTo>
                  <a:pt x="5965" y="13000"/>
                </a:lnTo>
                <a:lnTo>
                  <a:pt x="5989" y="12986"/>
                </a:lnTo>
                <a:lnTo>
                  <a:pt x="6025" y="12974"/>
                </a:lnTo>
                <a:lnTo>
                  <a:pt x="6036" y="12964"/>
                </a:lnTo>
                <a:lnTo>
                  <a:pt x="6056" y="12941"/>
                </a:lnTo>
                <a:lnTo>
                  <a:pt x="6056" y="12917"/>
                </a:lnTo>
                <a:lnTo>
                  <a:pt x="6053" y="12901"/>
                </a:lnTo>
                <a:lnTo>
                  <a:pt x="6045" y="12891"/>
                </a:lnTo>
                <a:lnTo>
                  <a:pt x="6034" y="12881"/>
                </a:lnTo>
                <a:lnTo>
                  <a:pt x="5997" y="12861"/>
                </a:lnTo>
                <a:lnTo>
                  <a:pt x="5972" y="12838"/>
                </a:lnTo>
                <a:lnTo>
                  <a:pt x="5951" y="12813"/>
                </a:lnTo>
                <a:lnTo>
                  <a:pt x="5927" y="12794"/>
                </a:lnTo>
                <a:lnTo>
                  <a:pt x="5902" y="12779"/>
                </a:lnTo>
                <a:lnTo>
                  <a:pt x="5877" y="12769"/>
                </a:lnTo>
                <a:lnTo>
                  <a:pt x="5858" y="12757"/>
                </a:lnTo>
                <a:lnTo>
                  <a:pt x="5848" y="12747"/>
                </a:lnTo>
                <a:lnTo>
                  <a:pt x="5841" y="12734"/>
                </a:lnTo>
                <a:lnTo>
                  <a:pt x="5834" y="12710"/>
                </a:lnTo>
                <a:lnTo>
                  <a:pt x="5826" y="12695"/>
                </a:lnTo>
                <a:lnTo>
                  <a:pt x="5817" y="12684"/>
                </a:lnTo>
                <a:lnTo>
                  <a:pt x="5804" y="12671"/>
                </a:lnTo>
                <a:lnTo>
                  <a:pt x="5787" y="12646"/>
                </a:lnTo>
                <a:lnTo>
                  <a:pt x="5770" y="12600"/>
                </a:lnTo>
                <a:lnTo>
                  <a:pt x="5774" y="12524"/>
                </a:lnTo>
                <a:lnTo>
                  <a:pt x="5780" y="12511"/>
                </a:lnTo>
                <a:lnTo>
                  <a:pt x="5788" y="12506"/>
                </a:lnTo>
                <a:lnTo>
                  <a:pt x="5828" y="12459"/>
                </a:lnTo>
                <a:lnTo>
                  <a:pt x="5861" y="12400"/>
                </a:lnTo>
                <a:lnTo>
                  <a:pt x="5879" y="12381"/>
                </a:lnTo>
                <a:lnTo>
                  <a:pt x="5897" y="12378"/>
                </a:lnTo>
                <a:lnTo>
                  <a:pt x="5919" y="12397"/>
                </a:lnTo>
                <a:lnTo>
                  <a:pt x="5958" y="12439"/>
                </a:lnTo>
                <a:lnTo>
                  <a:pt x="5979" y="12457"/>
                </a:lnTo>
                <a:lnTo>
                  <a:pt x="5996" y="12466"/>
                </a:lnTo>
                <a:lnTo>
                  <a:pt x="6019" y="12473"/>
                </a:lnTo>
                <a:lnTo>
                  <a:pt x="6112" y="12466"/>
                </a:lnTo>
                <a:lnTo>
                  <a:pt x="6134" y="12474"/>
                </a:lnTo>
                <a:lnTo>
                  <a:pt x="6149" y="12491"/>
                </a:lnTo>
                <a:lnTo>
                  <a:pt x="6181" y="12571"/>
                </a:lnTo>
                <a:lnTo>
                  <a:pt x="6210" y="12618"/>
                </a:lnTo>
                <a:lnTo>
                  <a:pt x="6219" y="12629"/>
                </a:lnTo>
                <a:lnTo>
                  <a:pt x="6227" y="12632"/>
                </a:lnTo>
                <a:lnTo>
                  <a:pt x="6239" y="12628"/>
                </a:lnTo>
                <a:lnTo>
                  <a:pt x="6258" y="12614"/>
                </a:lnTo>
                <a:lnTo>
                  <a:pt x="6460" y="12388"/>
                </a:lnTo>
                <a:lnTo>
                  <a:pt x="6491" y="12367"/>
                </a:lnTo>
                <a:lnTo>
                  <a:pt x="6509" y="12367"/>
                </a:lnTo>
                <a:lnTo>
                  <a:pt x="6528" y="12374"/>
                </a:lnTo>
                <a:lnTo>
                  <a:pt x="6539" y="12383"/>
                </a:lnTo>
                <a:lnTo>
                  <a:pt x="6550" y="12405"/>
                </a:lnTo>
                <a:lnTo>
                  <a:pt x="6546" y="12416"/>
                </a:lnTo>
                <a:lnTo>
                  <a:pt x="6537" y="12424"/>
                </a:lnTo>
                <a:lnTo>
                  <a:pt x="6522" y="12431"/>
                </a:lnTo>
                <a:lnTo>
                  <a:pt x="6518" y="12448"/>
                </a:lnTo>
                <a:lnTo>
                  <a:pt x="6521" y="12465"/>
                </a:lnTo>
                <a:lnTo>
                  <a:pt x="6522" y="12483"/>
                </a:lnTo>
                <a:lnTo>
                  <a:pt x="6503" y="12521"/>
                </a:lnTo>
                <a:lnTo>
                  <a:pt x="6498" y="12536"/>
                </a:lnTo>
                <a:lnTo>
                  <a:pt x="6496" y="12547"/>
                </a:lnTo>
                <a:lnTo>
                  <a:pt x="6495" y="12562"/>
                </a:lnTo>
                <a:lnTo>
                  <a:pt x="6498" y="12578"/>
                </a:lnTo>
                <a:lnTo>
                  <a:pt x="6503" y="12591"/>
                </a:lnTo>
                <a:lnTo>
                  <a:pt x="6509" y="12603"/>
                </a:lnTo>
                <a:lnTo>
                  <a:pt x="6516" y="12609"/>
                </a:lnTo>
                <a:lnTo>
                  <a:pt x="6524" y="12612"/>
                </a:lnTo>
                <a:lnTo>
                  <a:pt x="6584" y="12578"/>
                </a:lnTo>
                <a:lnTo>
                  <a:pt x="6777" y="12404"/>
                </a:lnTo>
                <a:lnTo>
                  <a:pt x="6696" y="12260"/>
                </a:lnTo>
                <a:lnTo>
                  <a:pt x="6685" y="12214"/>
                </a:lnTo>
                <a:lnTo>
                  <a:pt x="6670" y="12180"/>
                </a:lnTo>
                <a:lnTo>
                  <a:pt x="6660" y="12169"/>
                </a:lnTo>
                <a:lnTo>
                  <a:pt x="6653" y="12167"/>
                </a:lnTo>
                <a:lnTo>
                  <a:pt x="6623" y="12172"/>
                </a:lnTo>
                <a:lnTo>
                  <a:pt x="6536" y="12128"/>
                </a:lnTo>
                <a:lnTo>
                  <a:pt x="6504" y="12087"/>
                </a:lnTo>
                <a:lnTo>
                  <a:pt x="6500" y="12077"/>
                </a:lnTo>
                <a:lnTo>
                  <a:pt x="6498" y="12071"/>
                </a:lnTo>
                <a:lnTo>
                  <a:pt x="6493" y="12035"/>
                </a:lnTo>
                <a:lnTo>
                  <a:pt x="6493" y="12003"/>
                </a:lnTo>
                <a:lnTo>
                  <a:pt x="6494" y="11986"/>
                </a:lnTo>
                <a:lnTo>
                  <a:pt x="6497" y="11971"/>
                </a:lnTo>
                <a:lnTo>
                  <a:pt x="6503" y="11957"/>
                </a:lnTo>
                <a:lnTo>
                  <a:pt x="6507" y="11949"/>
                </a:lnTo>
                <a:lnTo>
                  <a:pt x="6514" y="11940"/>
                </a:lnTo>
                <a:lnTo>
                  <a:pt x="6525" y="11931"/>
                </a:lnTo>
                <a:lnTo>
                  <a:pt x="6529" y="11912"/>
                </a:lnTo>
                <a:lnTo>
                  <a:pt x="6531" y="11876"/>
                </a:lnTo>
                <a:lnTo>
                  <a:pt x="6527" y="11788"/>
                </a:lnTo>
                <a:lnTo>
                  <a:pt x="6528" y="11748"/>
                </a:lnTo>
                <a:lnTo>
                  <a:pt x="6536" y="11719"/>
                </a:lnTo>
                <a:lnTo>
                  <a:pt x="6550" y="11704"/>
                </a:lnTo>
                <a:lnTo>
                  <a:pt x="6579" y="11681"/>
                </a:lnTo>
                <a:lnTo>
                  <a:pt x="6586" y="11673"/>
                </a:lnTo>
                <a:lnTo>
                  <a:pt x="6593" y="11657"/>
                </a:lnTo>
                <a:lnTo>
                  <a:pt x="6600" y="11631"/>
                </a:lnTo>
                <a:lnTo>
                  <a:pt x="6613" y="11575"/>
                </a:lnTo>
                <a:lnTo>
                  <a:pt x="6616" y="11547"/>
                </a:lnTo>
                <a:lnTo>
                  <a:pt x="6615" y="11528"/>
                </a:lnTo>
                <a:lnTo>
                  <a:pt x="6611" y="11517"/>
                </a:lnTo>
                <a:lnTo>
                  <a:pt x="6607" y="11506"/>
                </a:lnTo>
                <a:lnTo>
                  <a:pt x="6572" y="11448"/>
                </a:lnTo>
                <a:lnTo>
                  <a:pt x="6568" y="11433"/>
                </a:lnTo>
                <a:lnTo>
                  <a:pt x="6567" y="11422"/>
                </a:lnTo>
                <a:lnTo>
                  <a:pt x="6568" y="11416"/>
                </a:lnTo>
                <a:lnTo>
                  <a:pt x="6584" y="11370"/>
                </a:lnTo>
                <a:lnTo>
                  <a:pt x="6587" y="11360"/>
                </a:lnTo>
                <a:lnTo>
                  <a:pt x="6588" y="11351"/>
                </a:lnTo>
                <a:lnTo>
                  <a:pt x="6604" y="11173"/>
                </a:lnTo>
                <a:lnTo>
                  <a:pt x="6604" y="11128"/>
                </a:lnTo>
                <a:lnTo>
                  <a:pt x="6600" y="11099"/>
                </a:lnTo>
                <a:lnTo>
                  <a:pt x="6593" y="11091"/>
                </a:lnTo>
                <a:lnTo>
                  <a:pt x="6556" y="11060"/>
                </a:lnTo>
                <a:lnTo>
                  <a:pt x="6552" y="11049"/>
                </a:lnTo>
                <a:lnTo>
                  <a:pt x="6556" y="11042"/>
                </a:lnTo>
                <a:lnTo>
                  <a:pt x="6568" y="11035"/>
                </a:lnTo>
                <a:lnTo>
                  <a:pt x="6618" y="11018"/>
                </a:lnTo>
                <a:lnTo>
                  <a:pt x="6631" y="11010"/>
                </a:lnTo>
                <a:lnTo>
                  <a:pt x="6653" y="10994"/>
                </a:lnTo>
                <a:lnTo>
                  <a:pt x="6656" y="10974"/>
                </a:lnTo>
                <a:lnTo>
                  <a:pt x="6654" y="10953"/>
                </a:lnTo>
                <a:lnTo>
                  <a:pt x="6632" y="10893"/>
                </a:lnTo>
                <a:lnTo>
                  <a:pt x="6621" y="10851"/>
                </a:lnTo>
                <a:lnTo>
                  <a:pt x="6615" y="10834"/>
                </a:lnTo>
                <a:lnTo>
                  <a:pt x="6606" y="10819"/>
                </a:lnTo>
                <a:lnTo>
                  <a:pt x="6594" y="10806"/>
                </a:lnTo>
                <a:lnTo>
                  <a:pt x="6569" y="10788"/>
                </a:lnTo>
                <a:lnTo>
                  <a:pt x="6556" y="10771"/>
                </a:lnTo>
                <a:lnTo>
                  <a:pt x="6538" y="10717"/>
                </a:lnTo>
                <a:lnTo>
                  <a:pt x="6530" y="10702"/>
                </a:lnTo>
                <a:lnTo>
                  <a:pt x="6525" y="10694"/>
                </a:lnTo>
                <a:lnTo>
                  <a:pt x="6519" y="10686"/>
                </a:lnTo>
                <a:lnTo>
                  <a:pt x="6511" y="10680"/>
                </a:lnTo>
                <a:lnTo>
                  <a:pt x="6454" y="10615"/>
                </a:lnTo>
                <a:lnTo>
                  <a:pt x="6420" y="10548"/>
                </a:lnTo>
                <a:lnTo>
                  <a:pt x="6233" y="10400"/>
                </a:lnTo>
                <a:lnTo>
                  <a:pt x="6206" y="10365"/>
                </a:lnTo>
                <a:lnTo>
                  <a:pt x="6190" y="10299"/>
                </a:lnTo>
                <a:lnTo>
                  <a:pt x="6174" y="10249"/>
                </a:lnTo>
                <a:lnTo>
                  <a:pt x="6161" y="10228"/>
                </a:lnTo>
                <a:lnTo>
                  <a:pt x="6148" y="10216"/>
                </a:lnTo>
                <a:lnTo>
                  <a:pt x="6095" y="10217"/>
                </a:lnTo>
                <a:lnTo>
                  <a:pt x="6082" y="10215"/>
                </a:lnTo>
                <a:lnTo>
                  <a:pt x="6072" y="10211"/>
                </a:lnTo>
                <a:lnTo>
                  <a:pt x="5996" y="10165"/>
                </a:lnTo>
                <a:lnTo>
                  <a:pt x="5977" y="10159"/>
                </a:lnTo>
                <a:lnTo>
                  <a:pt x="5962" y="10158"/>
                </a:lnTo>
                <a:lnTo>
                  <a:pt x="5930" y="10162"/>
                </a:lnTo>
                <a:lnTo>
                  <a:pt x="5908" y="10159"/>
                </a:lnTo>
                <a:lnTo>
                  <a:pt x="5827" y="10130"/>
                </a:lnTo>
                <a:lnTo>
                  <a:pt x="5804" y="10118"/>
                </a:lnTo>
                <a:lnTo>
                  <a:pt x="5792" y="10106"/>
                </a:lnTo>
                <a:lnTo>
                  <a:pt x="5791" y="10096"/>
                </a:lnTo>
                <a:lnTo>
                  <a:pt x="5793" y="10086"/>
                </a:lnTo>
                <a:lnTo>
                  <a:pt x="5800" y="10067"/>
                </a:lnTo>
                <a:lnTo>
                  <a:pt x="5804" y="10058"/>
                </a:lnTo>
                <a:lnTo>
                  <a:pt x="5809" y="10038"/>
                </a:lnTo>
                <a:lnTo>
                  <a:pt x="5809" y="9999"/>
                </a:lnTo>
                <a:lnTo>
                  <a:pt x="5741" y="9943"/>
                </a:lnTo>
                <a:lnTo>
                  <a:pt x="5724" y="9917"/>
                </a:lnTo>
                <a:lnTo>
                  <a:pt x="5723" y="9908"/>
                </a:lnTo>
                <a:lnTo>
                  <a:pt x="5724" y="9899"/>
                </a:lnTo>
                <a:lnTo>
                  <a:pt x="5733" y="9873"/>
                </a:lnTo>
                <a:lnTo>
                  <a:pt x="5739" y="9848"/>
                </a:lnTo>
                <a:lnTo>
                  <a:pt x="5734" y="9837"/>
                </a:lnTo>
                <a:lnTo>
                  <a:pt x="5726" y="9830"/>
                </a:lnTo>
                <a:lnTo>
                  <a:pt x="5707" y="9827"/>
                </a:lnTo>
                <a:lnTo>
                  <a:pt x="5664" y="9813"/>
                </a:lnTo>
                <a:lnTo>
                  <a:pt x="5615" y="9786"/>
                </a:lnTo>
                <a:lnTo>
                  <a:pt x="5599" y="9772"/>
                </a:lnTo>
                <a:lnTo>
                  <a:pt x="5592" y="9758"/>
                </a:lnTo>
                <a:lnTo>
                  <a:pt x="5596" y="9750"/>
                </a:lnTo>
                <a:lnTo>
                  <a:pt x="5602" y="9741"/>
                </a:lnTo>
                <a:lnTo>
                  <a:pt x="5611" y="9736"/>
                </a:lnTo>
                <a:lnTo>
                  <a:pt x="5621" y="9736"/>
                </a:lnTo>
                <a:lnTo>
                  <a:pt x="5641" y="9739"/>
                </a:lnTo>
                <a:lnTo>
                  <a:pt x="5658" y="9739"/>
                </a:lnTo>
                <a:lnTo>
                  <a:pt x="5668" y="9737"/>
                </a:lnTo>
                <a:lnTo>
                  <a:pt x="5678" y="9734"/>
                </a:lnTo>
                <a:lnTo>
                  <a:pt x="5688" y="9727"/>
                </a:lnTo>
                <a:lnTo>
                  <a:pt x="5696" y="9718"/>
                </a:lnTo>
                <a:lnTo>
                  <a:pt x="5701" y="9709"/>
                </a:lnTo>
                <a:lnTo>
                  <a:pt x="5711" y="9681"/>
                </a:lnTo>
                <a:lnTo>
                  <a:pt x="5715" y="9672"/>
                </a:lnTo>
                <a:lnTo>
                  <a:pt x="5721" y="9663"/>
                </a:lnTo>
                <a:lnTo>
                  <a:pt x="5728" y="9654"/>
                </a:lnTo>
                <a:lnTo>
                  <a:pt x="5737" y="9633"/>
                </a:lnTo>
                <a:lnTo>
                  <a:pt x="5746" y="9601"/>
                </a:lnTo>
                <a:lnTo>
                  <a:pt x="5753" y="9526"/>
                </a:lnTo>
                <a:lnTo>
                  <a:pt x="5749" y="9490"/>
                </a:lnTo>
                <a:lnTo>
                  <a:pt x="5742" y="9464"/>
                </a:lnTo>
                <a:lnTo>
                  <a:pt x="5734" y="9454"/>
                </a:lnTo>
                <a:lnTo>
                  <a:pt x="5664" y="9389"/>
                </a:lnTo>
                <a:lnTo>
                  <a:pt x="5656" y="9383"/>
                </a:lnTo>
                <a:lnTo>
                  <a:pt x="5646" y="9379"/>
                </a:lnTo>
                <a:lnTo>
                  <a:pt x="5636" y="9379"/>
                </a:lnTo>
                <a:lnTo>
                  <a:pt x="5625" y="9380"/>
                </a:lnTo>
                <a:lnTo>
                  <a:pt x="5613" y="9384"/>
                </a:lnTo>
                <a:lnTo>
                  <a:pt x="5564" y="9417"/>
                </a:lnTo>
                <a:lnTo>
                  <a:pt x="5554" y="9419"/>
                </a:lnTo>
                <a:lnTo>
                  <a:pt x="5543" y="9415"/>
                </a:lnTo>
                <a:lnTo>
                  <a:pt x="5482" y="9358"/>
                </a:lnTo>
                <a:lnTo>
                  <a:pt x="5392" y="9231"/>
                </a:lnTo>
                <a:lnTo>
                  <a:pt x="5373" y="9212"/>
                </a:lnTo>
                <a:lnTo>
                  <a:pt x="5356" y="9197"/>
                </a:lnTo>
                <a:lnTo>
                  <a:pt x="5275" y="9145"/>
                </a:lnTo>
                <a:lnTo>
                  <a:pt x="5238" y="9113"/>
                </a:lnTo>
                <a:lnTo>
                  <a:pt x="5226" y="9096"/>
                </a:lnTo>
                <a:lnTo>
                  <a:pt x="5223" y="9083"/>
                </a:lnTo>
                <a:lnTo>
                  <a:pt x="5230" y="9077"/>
                </a:lnTo>
                <a:lnTo>
                  <a:pt x="5239" y="9073"/>
                </a:lnTo>
                <a:lnTo>
                  <a:pt x="5259" y="9072"/>
                </a:lnTo>
                <a:lnTo>
                  <a:pt x="5269" y="9068"/>
                </a:lnTo>
                <a:lnTo>
                  <a:pt x="5278" y="9059"/>
                </a:lnTo>
                <a:lnTo>
                  <a:pt x="5287" y="9039"/>
                </a:lnTo>
                <a:lnTo>
                  <a:pt x="5281" y="9022"/>
                </a:lnTo>
                <a:lnTo>
                  <a:pt x="5266" y="9004"/>
                </a:lnTo>
                <a:lnTo>
                  <a:pt x="5237" y="8975"/>
                </a:lnTo>
                <a:lnTo>
                  <a:pt x="5224" y="8951"/>
                </a:lnTo>
                <a:lnTo>
                  <a:pt x="5215" y="8925"/>
                </a:lnTo>
                <a:lnTo>
                  <a:pt x="5214" y="8895"/>
                </a:lnTo>
                <a:lnTo>
                  <a:pt x="5216" y="8873"/>
                </a:lnTo>
                <a:lnTo>
                  <a:pt x="5215" y="8814"/>
                </a:lnTo>
                <a:lnTo>
                  <a:pt x="5211" y="8789"/>
                </a:lnTo>
                <a:lnTo>
                  <a:pt x="5209" y="8786"/>
                </a:lnTo>
                <a:lnTo>
                  <a:pt x="5147" y="8721"/>
                </a:lnTo>
                <a:lnTo>
                  <a:pt x="5136" y="8698"/>
                </a:lnTo>
                <a:lnTo>
                  <a:pt x="5133" y="8673"/>
                </a:lnTo>
                <a:lnTo>
                  <a:pt x="5136" y="8657"/>
                </a:lnTo>
                <a:lnTo>
                  <a:pt x="5142" y="8643"/>
                </a:lnTo>
                <a:lnTo>
                  <a:pt x="5150" y="8639"/>
                </a:lnTo>
                <a:lnTo>
                  <a:pt x="5159" y="8641"/>
                </a:lnTo>
                <a:lnTo>
                  <a:pt x="5179" y="8658"/>
                </a:lnTo>
                <a:lnTo>
                  <a:pt x="5192" y="8666"/>
                </a:lnTo>
                <a:lnTo>
                  <a:pt x="5237" y="8683"/>
                </a:lnTo>
                <a:lnTo>
                  <a:pt x="5255" y="8685"/>
                </a:lnTo>
                <a:lnTo>
                  <a:pt x="5270" y="8678"/>
                </a:lnTo>
                <a:lnTo>
                  <a:pt x="5277" y="8664"/>
                </a:lnTo>
                <a:lnTo>
                  <a:pt x="5280" y="8621"/>
                </a:lnTo>
                <a:lnTo>
                  <a:pt x="5270" y="8586"/>
                </a:lnTo>
                <a:lnTo>
                  <a:pt x="5237" y="8521"/>
                </a:lnTo>
                <a:lnTo>
                  <a:pt x="5225" y="8488"/>
                </a:lnTo>
                <a:lnTo>
                  <a:pt x="5222" y="8464"/>
                </a:lnTo>
                <a:lnTo>
                  <a:pt x="5255" y="8370"/>
                </a:lnTo>
                <a:lnTo>
                  <a:pt x="5255" y="8348"/>
                </a:lnTo>
                <a:lnTo>
                  <a:pt x="5248" y="8332"/>
                </a:lnTo>
                <a:lnTo>
                  <a:pt x="5241" y="8325"/>
                </a:lnTo>
                <a:lnTo>
                  <a:pt x="5235" y="8321"/>
                </a:lnTo>
                <a:lnTo>
                  <a:pt x="5223" y="8318"/>
                </a:lnTo>
                <a:lnTo>
                  <a:pt x="5208" y="8316"/>
                </a:lnTo>
                <a:lnTo>
                  <a:pt x="5185" y="8306"/>
                </a:lnTo>
                <a:lnTo>
                  <a:pt x="5154" y="8286"/>
                </a:lnTo>
                <a:lnTo>
                  <a:pt x="5111" y="8228"/>
                </a:lnTo>
                <a:lnTo>
                  <a:pt x="5099" y="8183"/>
                </a:lnTo>
                <a:lnTo>
                  <a:pt x="5100" y="8140"/>
                </a:lnTo>
                <a:lnTo>
                  <a:pt x="5109" y="8117"/>
                </a:lnTo>
                <a:lnTo>
                  <a:pt x="5111" y="7998"/>
                </a:lnTo>
                <a:lnTo>
                  <a:pt x="5190" y="7906"/>
                </a:lnTo>
                <a:lnTo>
                  <a:pt x="5211" y="7900"/>
                </a:lnTo>
                <a:lnTo>
                  <a:pt x="5241" y="7898"/>
                </a:lnTo>
                <a:lnTo>
                  <a:pt x="5269" y="7913"/>
                </a:lnTo>
                <a:lnTo>
                  <a:pt x="5291" y="7921"/>
                </a:lnTo>
                <a:lnTo>
                  <a:pt x="5325" y="7927"/>
                </a:lnTo>
                <a:lnTo>
                  <a:pt x="5333" y="7916"/>
                </a:lnTo>
                <a:lnTo>
                  <a:pt x="5331" y="7900"/>
                </a:lnTo>
                <a:lnTo>
                  <a:pt x="5202" y="7593"/>
                </a:lnTo>
                <a:lnTo>
                  <a:pt x="5194" y="7579"/>
                </a:lnTo>
                <a:lnTo>
                  <a:pt x="5184" y="7570"/>
                </a:lnTo>
                <a:lnTo>
                  <a:pt x="5165" y="7560"/>
                </a:lnTo>
                <a:lnTo>
                  <a:pt x="5079" y="7529"/>
                </a:lnTo>
                <a:lnTo>
                  <a:pt x="5069" y="7517"/>
                </a:lnTo>
                <a:lnTo>
                  <a:pt x="5071" y="7501"/>
                </a:lnTo>
                <a:lnTo>
                  <a:pt x="5081" y="7488"/>
                </a:lnTo>
                <a:lnTo>
                  <a:pt x="5107" y="7457"/>
                </a:lnTo>
                <a:lnTo>
                  <a:pt x="5122" y="7426"/>
                </a:lnTo>
                <a:lnTo>
                  <a:pt x="5156" y="7317"/>
                </a:lnTo>
                <a:lnTo>
                  <a:pt x="5111" y="7219"/>
                </a:lnTo>
                <a:lnTo>
                  <a:pt x="5105" y="7186"/>
                </a:lnTo>
                <a:lnTo>
                  <a:pt x="5109" y="7175"/>
                </a:lnTo>
                <a:lnTo>
                  <a:pt x="5129" y="7134"/>
                </a:lnTo>
                <a:lnTo>
                  <a:pt x="5142" y="7097"/>
                </a:lnTo>
                <a:lnTo>
                  <a:pt x="5142" y="7075"/>
                </a:lnTo>
                <a:lnTo>
                  <a:pt x="5136" y="7057"/>
                </a:lnTo>
                <a:lnTo>
                  <a:pt x="5118" y="7042"/>
                </a:lnTo>
                <a:lnTo>
                  <a:pt x="5102" y="7036"/>
                </a:lnTo>
                <a:lnTo>
                  <a:pt x="5094" y="7035"/>
                </a:lnTo>
                <a:lnTo>
                  <a:pt x="5081" y="7035"/>
                </a:lnTo>
                <a:lnTo>
                  <a:pt x="5067" y="7037"/>
                </a:lnTo>
                <a:lnTo>
                  <a:pt x="5053" y="7034"/>
                </a:lnTo>
                <a:lnTo>
                  <a:pt x="5037" y="7027"/>
                </a:lnTo>
                <a:lnTo>
                  <a:pt x="5007" y="7004"/>
                </a:lnTo>
                <a:lnTo>
                  <a:pt x="4998" y="6990"/>
                </a:lnTo>
                <a:lnTo>
                  <a:pt x="4996" y="6977"/>
                </a:lnTo>
                <a:lnTo>
                  <a:pt x="5002" y="6962"/>
                </a:lnTo>
                <a:lnTo>
                  <a:pt x="5005" y="6953"/>
                </a:lnTo>
                <a:lnTo>
                  <a:pt x="5010" y="6944"/>
                </a:lnTo>
                <a:lnTo>
                  <a:pt x="5025" y="6908"/>
                </a:lnTo>
                <a:lnTo>
                  <a:pt x="5025" y="6894"/>
                </a:lnTo>
                <a:lnTo>
                  <a:pt x="5021" y="6884"/>
                </a:lnTo>
                <a:lnTo>
                  <a:pt x="4996" y="6865"/>
                </a:lnTo>
                <a:lnTo>
                  <a:pt x="4982" y="6856"/>
                </a:lnTo>
                <a:lnTo>
                  <a:pt x="4947" y="6839"/>
                </a:lnTo>
                <a:lnTo>
                  <a:pt x="4840" y="6922"/>
                </a:lnTo>
                <a:lnTo>
                  <a:pt x="4823" y="6952"/>
                </a:lnTo>
                <a:lnTo>
                  <a:pt x="4827" y="6959"/>
                </a:lnTo>
                <a:lnTo>
                  <a:pt x="4832" y="6965"/>
                </a:lnTo>
                <a:lnTo>
                  <a:pt x="4836" y="6971"/>
                </a:lnTo>
                <a:lnTo>
                  <a:pt x="4846" y="6983"/>
                </a:lnTo>
                <a:lnTo>
                  <a:pt x="4852" y="6989"/>
                </a:lnTo>
                <a:lnTo>
                  <a:pt x="4861" y="7003"/>
                </a:lnTo>
                <a:lnTo>
                  <a:pt x="4866" y="7020"/>
                </a:lnTo>
                <a:lnTo>
                  <a:pt x="4868" y="7055"/>
                </a:lnTo>
                <a:lnTo>
                  <a:pt x="4861" y="7072"/>
                </a:lnTo>
                <a:lnTo>
                  <a:pt x="4733" y="7212"/>
                </a:lnTo>
                <a:lnTo>
                  <a:pt x="4692" y="7245"/>
                </a:lnTo>
                <a:lnTo>
                  <a:pt x="4655" y="7264"/>
                </a:lnTo>
                <a:lnTo>
                  <a:pt x="4334" y="7271"/>
                </a:lnTo>
                <a:lnTo>
                  <a:pt x="4294" y="7263"/>
                </a:lnTo>
                <a:lnTo>
                  <a:pt x="4283" y="7255"/>
                </a:lnTo>
                <a:lnTo>
                  <a:pt x="4282" y="7246"/>
                </a:lnTo>
                <a:lnTo>
                  <a:pt x="4284" y="7235"/>
                </a:lnTo>
                <a:lnTo>
                  <a:pt x="4285" y="7224"/>
                </a:lnTo>
                <a:lnTo>
                  <a:pt x="4264" y="7092"/>
                </a:lnTo>
                <a:lnTo>
                  <a:pt x="4262" y="7066"/>
                </a:lnTo>
                <a:lnTo>
                  <a:pt x="4264" y="7039"/>
                </a:lnTo>
                <a:lnTo>
                  <a:pt x="4271" y="7007"/>
                </a:lnTo>
                <a:lnTo>
                  <a:pt x="4273" y="6974"/>
                </a:lnTo>
                <a:lnTo>
                  <a:pt x="4273" y="6944"/>
                </a:lnTo>
                <a:lnTo>
                  <a:pt x="4262" y="6889"/>
                </a:lnTo>
                <a:lnTo>
                  <a:pt x="4254" y="6799"/>
                </a:lnTo>
                <a:lnTo>
                  <a:pt x="4249" y="6787"/>
                </a:lnTo>
                <a:lnTo>
                  <a:pt x="4238" y="6772"/>
                </a:lnTo>
                <a:lnTo>
                  <a:pt x="4179" y="6725"/>
                </a:lnTo>
                <a:lnTo>
                  <a:pt x="4176" y="6720"/>
                </a:lnTo>
                <a:lnTo>
                  <a:pt x="4177" y="6713"/>
                </a:lnTo>
                <a:lnTo>
                  <a:pt x="4183" y="6702"/>
                </a:lnTo>
                <a:lnTo>
                  <a:pt x="4192" y="6691"/>
                </a:lnTo>
                <a:lnTo>
                  <a:pt x="4203" y="6669"/>
                </a:lnTo>
                <a:lnTo>
                  <a:pt x="4205" y="6656"/>
                </a:lnTo>
                <a:lnTo>
                  <a:pt x="4204" y="6646"/>
                </a:lnTo>
                <a:lnTo>
                  <a:pt x="4198" y="6631"/>
                </a:lnTo>
                <a:lnTo>
                  <a:pt x="4179" y="6608"/>
                </a:lnTo>
                <a:lnTo>
                  <a:pt x="4162" y="6603"/>
                </a:lnTo>
                <a:lnTo>
                  <a:pt x="4145" y="6605"/>
                </a:lnTo>
                <a:lnTo>
                  <a:pt x="4128" y="6617"/>
                </a:lnTo>
                <a:lnTo>
                  <a:pt x="4115" y="6629"/>
                </a:lnTo>
                <a:lnTo>
                  <a:pt x="4091" y="6662"/>
                </a:lnTo>
                <a:lnTo>
                  <a:pt x="4078" y="6685"/>
                </a:lnTo>
                <a:lnTo>
                  <a:pt x="4070" y="6696"/>
                </a:lnTo>
                <a:lnTo>
                  <a:pt x="4062" y="6702"/>
                </a:lnTo>
                <a:lnTo>
                  <a:pt x="4035" y="6709"/>
                </a:lnTo>
                <a:lnTo>
                  <a:pt x="4016" y="6716"/>
                </a:lnTo>
                <a:lnTo>
                  <a:pt x="4002" y="6727"/>
                </a:lnTo>
                <a:lnTo>
                  <a:pt x="3993" y="6743"/>
                </a:lnTo>
                <a:lnTo>
                  <a:pt x="3985" y="6787"/>
                </a:lnTo>
                <a:lnTo>
                  <a:pt x="3976" y="6812"/>
                </a:lnTo>
                <a:lnTo>
                  <a:pt x="3960" y="6835"/>
                </a:lnTo>
                <a:lnTo>
                  <a:pt x="3921" y="6854"/>
                </a:lnTo>
                <a:lnTo>
                  <a:pt x="3893" y="6850"/>
                </a:lnTo>
                <a:lnTo>
                  <a:pt x="3861" y="6831"/>
                </a:lnTo>
                <a:lnTo>
                  <a:pt x="3850" y="6814"/>
                </a:lnTo>
                <a:lnTo>
                  <a:pt x="3849" y="6793"/>
                </a:lnTo>
                <a:lnTo>
                  <a:pt x="3862" y="6774"/>
                </a:lnTo>
                <a:lnTo>
                  <a:pt x="3925" y="6710"/>
                </a:lnTo>
                <a:lnTo>
                  <a:pt x="3934" y="6697"/>
                </a:lnTo>
                <a:lnTo>
                  <a:pt x="3942" y="6682"/>
                </a:lnTo>
                <a:lnTo>
                  <a:pt x="3946" y="6661"/>
                </a:lnTo>
                <a:lnTo>
                  <a:pt x="3946" y="6647"/>
                </a:lnTo>
                <a:lnTo>
                  <a:pt x="3940" y="6612"/>
                </a:lnTo>
                <a:lnTo>
                  <a:pt x="3939" y="6591"/>
                </a:lnTo>
                <a:lnTo>
                  <a:pt x="3942" y="6567"/>
                </a:lnTo>
                <a:lnTo>
                  <a:pt x="3950" y="6548"/>
                </a:lnTo>
                <a:lnTo>
                  <a:pt x="3990" y="6493"/>
                </a:lnTo>
                <a:lnTo>
                  <a:pt x="4024" y="6456"/>
                </a:lnTo>
                <a:lnTo>
                  <a:pt x="4032" y="6441"/>
                </a:lnTo>
                <a:lnTo>
                  <a:pt x="4036" y="6429"/>
                </a:lnTo>
                <a:lnTo>
                  <a:pt x="4039" y="6415"/>
                </a:lnTo>
                <a:lnTo>
                  <a:pt x="4042" y="6407"/>
                </a:lnTo>
                <a:lnTo>
                  <a:pt x="4042" y="6395"/>
                </a:lnTo>
                <a:lnTo>
                  <a:pt x="4038" y="6379"/>
                </a:lnTo>
                <a:lnTo>
                  <a:pt x="4031" y="6362"/>
                </a:lnTo>
                <a:lnTo>
                  <a:pt x="4008" y="6330"/>
                </a:lnTo>
                <a:lnTo>
                  <a:pt x="3855" y="6169"/>
                </a:lnTo>
                <a:lnTo>
                  <a:pt x="3834" y="6141"/>
                </a:lnTo>
                <a:lnTo>
                  <a:pt x="3829" y="6129"/>
                </a:lnTo>
                <a:lnTo>
                  <a:pt x="3826" y="6117"/>
                </a:lnTo>
                <a:lnTo>
                  <a:pt x="3821" y="6059"/>
                </a:lnTo>
                <a:lnTo>
                  <a:pt x="3825" y="5923"/>
                </a:lnTo>
                <a:lnTo>
                  <a:pt x="3824" y="5895"/>
                </a:lnTo>
                <a:lnTo>
                  <a:pt x="3822" y="5879"/>
                </a:lnTo>
                <a:lnTo>
                  <a:pt x="3816" y="5865"/>
                </a:lnTo>
                <a:lnTo>
                  <a:pt x="3690" y="5717"/>
                </a:lnTo>
                <a:lnTo>
                  <a:pt x="3662" y="5672"/>
                </a:lnTo>
                <a:lnTo>
                  <a:pt x="3650" y="5661"/>
                </a:lnTo>
                <a:lnTo>
                  <a:pt x="3641" y="5657"/>
                </a:lnTo>
                <a:lnTo>
                  <a:pt x="3605" y="5680"/>
                </a:lnTo>
                <a:lnTo>
                  <a:pt x="3534" y="5709"/>
                </a:lnTo>
                <a:lnTo>
                  <a:pt x="3514" y="5722"/>
                </a:lnTo>
                <a:lnTo>
                  <a:pt x="3502" y="5735"/>
                </a:lnTo>
                <a:lnTo>
                  <a:pt x="3498" y="5741"/>
                </a:lnTo>
                <a:lnTo>
                  <a:pt x="3409" y="5825"/>
                </a:lnTo>
                <a:lnTo>
                  <a:pt x="3383" y="5865"/>
                </a:lnTo>
                <a:lnTo>
                  <a:pt x="3371" y="5877"/>
                </a:lnTo>
                <a:lnTo>
                  <a:pt x="3351" y="5888"/>
                </a:lnTo>
                <a:lnTo>
                  <a:pt x="3336" y="5880"/>
                </a:lnTo>
                <a:lnTo>
                  <a:pt x="3327" y="5869"/>
                </a:lnTo>
                <a:lnTo>
                  <a:pt x="3284" y="5775"/>
                </a:lnTo>
                <a:lnTo>
                  <a:pt x="3281" y="5759"/>
                </a:lnTo>
                <a:lnTo>
                  <a:pt x="3278" y="5734"/>
                </a:lnTo>
                <a:lnTo>
                  <a:pt x="3277" y="5700"/>
                </a:lnTo>
                <a:lnTo>
                  <a:pt x="3272" y="5671"/>
                </a:lnTo>
                <a:lnTo>
                  <a:pt x="3262" y="5662"/>
                </a:lnTo>
                <a:lnTo>
                  <a:pt x="3250" y="5662"/>
                </a:lnTo>
                <a:lnTo>
                  <a:pt x="3245" y="5665"/>
                </a:lnTo>
                <a:lnTo>
                  <a:pt x="3240" y="5670"/>
                </a:lnTo>
                <a:lnTo>
                  <a:pt x="3221" y="5712"/>
                </a:lnTo>
                <a:lnTo>
                  <a:pt x="3208" y="5725"/>
                </a:lnTo>
                <a:lnTo>
                  <a:pt x="3161" y="5746"/>
                </a:lnTo>
                <a:lnTo>
                  <a:pt x="3150" y="5757"/>
                </a:lnTo>
                <a:lnTo>
                  <a:pt x="3145" y="5768"/>
                </a:lnTo>
                <a:lnTo>
                  <a:pt x="3139" y="5791"/>
                </a:lnTo>
                <a:lnTo>
                  <a:pt x="3136" y="5833"/>
                </a:lnTo>
                <a:lnTo>
                  <a:pt x="3132" y="5853"/>
                </a:lnTo>
                <a:lnTo>
                  <a:pt x="3128" y="5866"/>
                </a:lnTo>
                <a:lnTo>
                  <a:pt x="3109" y="5883"/>
                </a:lnTo>
                <a:lnTo>
                  <a:pt x="3080" y="5889"/>
                </a:lnTo>
                <a:lnTo>
                  <a:pt x="3017" y="5881"/>
                </a:lnTo>
                <a:lnTo>
                  <a:pt x="2978" y="5864"/>
                </a:lnTo>
                <a:lnTo>
                  <a:pt x="2943" y="5843"/>
                </a:lnTo>
                <a:lnTo>
                  <a:pt x="2924" y="5825"/>
                </a:lnTo>
                <a:lnTo>
                  <a:pt x="2921" y="5819"/>
                </a:lnTo>
                <a:lnTo>
                  <a:pt x="2918" y="5810"/>
                </a:lnTo>
                <a:lnTo>
                  <a:pt x="2920" y="5796"/>
                </a:lnTo>
                <a:lnTo>
                  <a:pt x="2924" y="5782"/>
                </a:lnTo>
                <a:lnTo>
                  <a:pt x="2954" y="5716"/>
                </a:lnTo>
                <a:lnTo>
                  <a:pt x="2958" y="5703"/>
                </a:lnTo>
                <a:lnTo>
                  <a:pt x="2958" y="5689"/>
                </a:lnTo>
                <a:lnTo>
                  <a:pt x="2953" y="5655"/>
                </a:lnTo>
                <a:lnTo>
                  <a:pt x="2955" y="5644"/>
                </a:lnTo>
                <a:lnTo>
                  <a:pt x="2962" y="5634"/>
                </a:lnTo>
                <a:lnTo>
                  <a:pt x="2985" y="5620"/>
                </a:lnTo>
                <a:lnTo>
                  <a:pt x="2991" y="5611"/>
                </a:lnTo>
                <a:lnTo>
                  <a:pt x="2992" y="5599"/>
                </a:lnTo>
                <a:lnTo>
                  <a:pt x="2983" y="5560"/>
                </a:lnTo>
                <a:lnTo>
                  <a:pt x="2983" y="5537"/>
                </a:lnTo>
                <a:lnTo>
                  <a:pt x="2986" y="5518"/>
                </a:lnTo>
                <a:lnTo>
                  <a:pt x="2991" y="5504"/>
                </a:lnTo>
                <a:lnTo>
                  <a:pt x="2998" y="5492"/>
                </a:lnTo>
                <a:lnTo>
                  <a:pt x="3005" y="5477"/>
                </a:lnTo>
                <a:lnTo>
                  <a:pt x="3008" y="5468"/>
                </a:lnTo>
                <a:lnTo>
                  <a:pt x="3008" y="5459"/>
                </a:lnTo>
                <a:lnTo>
                  <a:pt x="3007" y="5442"/>
                </a:lnTo>
                <a:lnTo>
                  <a:pt x="2998" y="5408"/>
                </a:lnTo>
                <a:lnTo>
                  <a:pt x="2994" y="5372"/>
                </a:lnTo>
                <a:lnTo>
                  <a:pt x="2994" y="5363"/>
                </a:lnTo>
                <a:lnTo>
                  <a:pt x="2997" y="5352"/>
                </a:lnTo>
                <a:lnTo>
                  <a:pt x="3004" y="5339"/>
                </a:lnTo>
                <a:lnTo>
                  <a:pt x="3019" y="5320"/>
                </a:lnTo>
                <a:lnTo>
                  <a:pt x="3025" y="5305"/>
                </a:lnTo>
                <a:lnTo>
                  <a:pt x="3025" y="5290"/>
                </a:lnTo>
                <a:lnTo>
                  <a:pt x="3016" y="5261"/>
                </a:lnTo>
                <a:lnTo>
                  <a:pt x="3002" y="5248"/>
                </a:lnTo>
                <a:lnTo>
                  <a:pt x="2989" y="5245"/>
                </a:lnTo>
                <a:lnTo>
                  <a:pt x="2973" y="5252"/>
                </a:lnTo>
                <a:lnTo>
                  <a:pt x="2953" y="5269"/>
                </a:lnTo>
                <a:lnTo>
                  <a:pt x="2913" y="5293"/>
                </a:lnTo>
                <a:lnTo>
                  <a:pt x="2837" y="5322"/>
                </a:lnTo>
                <a:lnTo>
                  <a:pt x="2791" y="5331"/>
                </a:lnTo>
                <a:lnTo>
                  <a:pt x="2668" y="5254"/>
                </a:lnTo>
                <a:lnTo>
                  <a:pt x="2644" y="5267"/>
                </a:lnTo>
                <a:lnTo>
                  <a:pt x="2590" y="5283"/>
                </a:lnTo>
                <a:lnTo>
                  <a:pt x="2536" y="5278"/>
                </a:lnTo>
                <a:lnTo>
                  <a:pt x="2296" y="5168"/>
                </a:lnTo>
                <a:lnTo>
                  <a:pt x="2213" y="5166"/>
                </a:lnTo>
                <a:lnTo>
                  <a:pt x="2054" y="5189"/>
                </a:lnTo>
                <a:lnTo>
                  <a:pt x="1892" y="5246"/>
                </a:lnTo>
                <a:lnTo>
                  <a:pt x="1675" y="5231"/>
                </a:lnTo>
                <a:lnTo>
                  <a:pt x="1621" y="5248"/>
                </a:lnTo>
                <a:lnTo>
                  <a:pt x="1570" y="5281"/>
                </a:lnTo>
                <a:lnTo>
                  <a:pt x="1523" y="5327"/>
                </a:lnTo>
                <a:lnTo>
                  <a:pt x="1498" y="5365"/>
                </a:lnTo>
                <a:lnTo>
                  <a:pt x="1528" y="5454"/>
                </a:lnTo>
                <a:lnTo>
                  <a:pt x="1532" y="5468"/>
                </a:lnTo>
                <a:lnTo>
                  <a:pt x="1534" y="5472"/>
                </a:lnTo>
                <a:lnTo>
                  <a:pt x="1529" y="5483"/>
                </a:lnTo>
                <a:lnTo>
                  <a:pt x="1523" y="5505"/>
                </a:lnTo>
                <a:lnTo>
                  <a:pt x="1501" y="5542"/>
                </a:lnTo>
                <a:lnTo>
                  <a:pt x="1501" y="5570"/>
                </a:lnTo>
                <a:lnTo>
                  <a:pt x="1504" y="5589"/>
                </a:lnTo>
                <a:lnTo>
                  <a:pt x="1512" y="5601"/>
                </a:lnTo>
                <a:lnTo>
                  <a:pt x="1528" y="5615"/>
                </a:lnTo>
                <a:lnTo>
                  <a:pt x="1564" y="5626"/>
                </a:lnTo>
                <a:lnTo>
                  <a:pt x="1715" y="5649"/>
                </a:lnTo>
                <a:lnTo>
                  <a:pt x="1740" y="5662"/>
                </a:lnTo>
                <a:lnTo>
                  <a:pt x="1755" y="5676"/>
                </a:lnTo>
                <a:lnTo>
                  <a:pt x="1761" y="5701"/>
                </a:lnTo>
                <a:lnTo>
                  <a:pt x="1758" y="5724"/>
                </a:lnTo>
                <a:lnTo>
                  <a:pt x="1744" y="5773"/>
                </a:lnTo>
                <a:lnTo>
                  <a:pt x="1742" y="5797"/>
                </a:lnTo>
                <a:lnTo>
                  <a:pt x="1750" y="5814"/>
                </a:lnTo>
                <a:lnTo>
                  <a:pt x="1767" y="5819"/>
                </a:lnTo>
                <a:lnTo>
                  <a:pt x="1783" y="5818"/>
                </a:lnTo>
                <a:lnTo>
                  <a:pt x="1797" y="5814"/>
                </a:lnTo>
                <a:lnTo>
                  <a:pt x="1815" y="5803"/>
                </a:lnTo>
                <a:lnTo>
                  <a:pt x="1825" y="5789"/>
                </a:lnTo>
                <a:lnTo>
                  <a:pt x="1835" y="5766"/>
                </a:lnTo>
                <a:lnTo>
                  <a:pt x="1848" y="5715"/>
                </a:lnTo>
                <a:lnTo>
                  <a:pt x="1852" y="5703"/>
                </a:lnTo>
                <a:lnTo>
                  <a:pt x="1858" y="5695"/>
                </a:lnTo>
                <a:lnTo>
                  <a:pt x="1866" y="5687"/>
                </a:lnTo>
                <a:lnTo>
                  <a:pt x="1877" y="5682"/>
                </a:lnTo>
                <a:lnTo>
                  <a:pt x="1889" y="5680"/>
                </a:lnTo>
                <a:lnTo>
                  <a:pt x="1898" y="5680"/>
                </a:lnTo>
                <a:lnTo>
                  <a:pt x="1985" y="5717"/>
                </a:lnTo>
                <a:lnTo>
                  <a:pt x="1998" y="5729"/>
                </a:lnTo>
                <a:lnTo>
                  <a:pt x="2007" y="5740"/>
                </a:lnTo>
                <a:lnTo>
                  <a:pt x="2011" y="5749"/>
                </a:lnTo>
                <a:lnTo>
                  <a:pt x="1960" y="6016"/>
                </a:lnTo>
                <a:lnTo>
                  <a:pt x="1958" y="6048"/>
                </a:lnTo>
                <a:lnTo>
                  <a:pt x="1960" y="6052"/>
                </a:lnTo>
                <a:lnTo>
                  <a:pt x="1962" y="6055"/>
                </a:lnTo>
                <a:lnTo>
                  <a:pt x="1976" y="6082"/>
                </a:lnTo>
                <a:lnTo>
                  <a:pt x="1991" y="6128"/>
                </a:lnTo>
                <a:lnTo>
                  <a:pt x="1909" y="6202"/>
                </a:lnTo>
                <a:lnTo>
                  <a:pt x="1890" y="6205"/>
                </a:lnTo>
                <a:lnTo>
                  <a:pt x="1866" y="6200"/>
                </a:lnTo>
                <a:lnTo>
                  <a:pt x="1812" y="6142"/>
                </a:lnTo>
                <a:lnTo>
                  <a:pt x="1797" y="6135"/>
                </a:lnTo>
                <a:lnTo>
                  <a:pt x="1785" y="6133"/>
                </a:lnTo>
                <a:lnTo>
                  <a:pt x="1658" y="6188"/>
                </a:lnTo>
                <a:lnTo>
                  <a:pt x="1612" y="6197"/>
                </a:lnTo>
                <a:lnTo>
                  <a:pt x="1549" y="6194"/>
                </a:lnTo>
                <a:lnTo>
                  <a:pt x="1513" y="6200"/>
                </a:lnTo>
                <a:lnTo>
                  <a:pt x="1478" y="6212"/>
                </a:lnTo>
                <a:lnTo>
                  <a:pt x="1415" y="6248"/>
                </a:lnTo>
                <a:lnTo>
                  <a:pt x="1393" y="6268"/>
                </a:lnTo>
                <a:lnTo>
                  <a:pt x="1382" y="6292"/>
                </a:lnTo>
                <a:lnTo>
                  <a:pt x="1394" y="6373"/>
                </a:lnTo>
                <a:lnTo>
                  <a:pt x="1397" y="6388"/>
                </a:lnTo>
                <a:lnTo>
                  <a:pt x="1397" y="6399"/>
                </a:lnTo>
                <a:lnTo>
                  <a:pt x="1391" y="6409"/>
                </a:lnTo>
                <a:lnTo>
                  <a:pt x="1349" y="6446"/>
                </a:lnTo>
                <a:lnTo>
                  <a:pt x="1335" y="6463"/>
                </a:lnTo>
                <a:lnTo>
                  <a:pt x="1326" y="6480"/>
                </a:lnTo>
                <a:lnTo>
                  <a:pt x="1312" y="6536"/>
                </a:lnTo>
                <a:lnTo>
                  <a:pt x="1303" y="6558"/>
                </a:lnTo>
                <a:lnTo>
                  <a:pt x="1283" y="6593"/>
                </a:lnTo>
                <a:lnTo>
                  <a:pt x="1260" y="6610"/>
                </a:lnTo>
                <a:lnTo>
                  <a:pt x="1235" y="6618"/>
                </a:lnTo>
                <a:lnTo>
                  <a:pt x="968" y="6621"/>
                </a:lnTo>
                <a:lnTo>
                  <a:pt x="902" y="6609"/>
                </a:lnTo>
                <a:lnTo>
                  <a:pt x="649" y="6663"/>
                </a:lnTo>
                <a:lnTo>
                  <a:pt x="633" y="6660"/>
                </a:lnTo>
                <a:lnTo>
                  <a:pt x="598" y="6635"/>
                </a:lnTo>
                <a:lnTo>
                  <a:pt x="534" y="6528"/>
                </a:lnTo>
                <a:lnTo>
                  <a:pt x="446" y="6447"/>
                </a:lnTo>
                <a:lnTo>
                  <a:pt x="430" y="6422"/>
                </a:lnTo>
                <a:lnTo>
                  <a:pt x="429" y="6397"/>
                </a:lnTo>
                <a:lnTo>
                  <a:pt x="446" y="6373"/>
                </a:lnTo>
                <a:lnTo>
                  <a:pt x="455" y="6363"/>
                </a:lnTo>
                <a:lnTo>
                  <a:pt x="467" y="6347"/>
                </a:lnTo>
                <a:lnTo>
                  <a:pt x="512" y="6302"/>
                </a:lnTo>
                <a:lnTo>
                  <a:pt x="548" y="6272"/>
                </a:lnTo>
                <a:lnTo>
                  <a:pt x="564" y="6262"/>
                </a:lnTo>
                <a:lnTo>
                  <a:pt x="577" y="6248"/>
                </a:lnTo>
                <a:lnTo>
                  <a:pt x="588" y="6234"/>
                </a:lnTo>
                <a:lnTo>
                  <a:pt x="601" y="6204"/>
                </a:lnTo>
                <a:lnTo>
                  <a:pt x="596" y="6164"/>
                </a:lnTo>
                <a:lnTo>
                  <a:pt x="552" y="5984"/>
                </a:lnTo>
                <a:lnTo>
                  <a:pt x="546" y="5928"/>
                </a:lnTo>
                <a:lnTo>
                  <a:pt x="548" y="5894"/>
                </a:lnTo>
                <a:lnTo>
                  <a:pt x="567" y="5885"/>
                </a:lnTo>
                <a:lnTo>
                  <a:pt x="584" y="5883"/>
                </a:lnTo>
                <a:lnTo>
                  <a:pt x="618" y="5882"/>
                </a:lnTo>
                <a:lnTo>
                  <a:pt x="634" y="5879"/>
                </a:lnTo>
                <a:lnTo>
                  <a:pt x="653" y="5871"/>
                </a:lnTo>
                <a:lnTo>
                  <a:pt x="674" y="5857"/>
                </a:lnTo>
                <a:lnTo>
                  <a:pt x="699" y="5830"/>
                </a:lnTo>
                <a:lnTo>
                  <a:pt x="707" y="5817"/>
                </a:lnTo>
                <a:lnTo>
                  <a:pt x="707" y="5800"/>
                </a:lnTo>
                <a:lnTo>
                  <a:pt x="700" y="5780"/>
                </a:lnTo>
                <a:lnTo>
                  <a:pt x="692" y="5745"/>
                </a:lnTo>
                <a:lnTo>
                  <a:pt x="692" y="5715"/>
                </a:lnTo>
                <a:lnTo>
                  <a:pt x="697" y="5688"/>
                </a:lnTo>
                <a:lnTo>
                  <a:pt x="708" y="5658"/>
                </a:lnTo>
                <a:lnTo>
                  <a:pt x="767" y="5537"/>
                </a:lnTo>
                <a:lnTo>
                  <a:pt x="769" y="5513"/>
                </a:lnTo>
                <a:lnTo>
                  <a:pt x="759" y="5495"/>
                </a:lnTo>
                <a:lnTo>
                  <a:pt x="689" y="5466"/>
                </a:lnTo>
                <a:lnTo>
                  <a:pt x="653" y="5444"/>
                </a:lnTo>
                <a:lnTo>
                  <a:pt x="638" y="5418"/>
                </a:lnTo>
                <a:lnTo>
                  <a:pt x="638" y="5390"/>
                </a:lnTo>
                <a:lnTo>
                  <a:pt x="649" y="5364"/>
                </a:lnTo>
                <a:lnTo>
                  <a:pt x="710" y="5285"/>
                </a:lnTo>
                <a:lnTo>
                  <a:pt x="731" y="5245"/>
                </a:lnTo>
                <a:lnTo>
                  <a:pt x="733" y="5221"/>
                </a:lnTo>
                <a:lnTo>
                  <a:pt x="726" y="5197"/>
                </a:lnTo>
                <a:lnTo>
                  <a:pt x="711" y="5176"/>
                </a:lnTo>
                <a:lnTo>
                  <a:pt x="697" y="5166"/>
                </a:lnTo>
                <a:lnTo>
                  <a:pt x="685" y="5162"/>
                </a:lnTo>
                <a:lnTo>
                  <a:pt x="669" y="5162"/>
                </a:lnTo>
                <a:lnTo>
                  <a:pt x="649" y="5167"/>
                </a:lnTo>
                <a:lnTo>
                  <a:pt x="630" y="5174"/>
                </a:lnTo>
                <a:lnTo>
                  <a:pt x="608" y="5178"/>
                </a:lnTo>
                <a:lnTo>
                  <a:pt x="589" y="5173"/>
                </a:lnTo>
                <a:lnTo>
                  <a:pt x="567" y="5160"/>
                </a:lnTo>
                <a:lnTo>
                  <a:pt x="547" y="5134"/>
                </a:lnTo>
                <a:lnTo>
                  <a:pt x="532" y="5103"/>
                </a:lnTo>
                <a:lnTo>
                  <a:pt x="509" y="5036"/>
                </a:lnTo>
                <a:lnTo>
                  <a:pt x="505" y="4992"/>
                </a:lnTo>
                <a:lnTo>
                  <a:pt x="507" y="4949"/>
                </a:lnTo>
                <a:lnTo>
                  <a:pt x="518" y="4898"/>
                </a:lnTo>
                <a:lnTo>
                  <a:pt x="519" y="4870"/>
                </a:lnTo>
                <a:lnTo>
                  <a:pt x="517" y="4855"/>
                </a:lnTo>
                <a:lnTo>
                  <a:pt x="512" y="4847"/>
                </a:lnTo>
                <a:lnTo>
                  <a:pt x="504" y="4842"/>
                </a:lnTo>
                <a:lnTo>
                  <a:pt x="497" y="4841"/>
                </a:lnTo>
                <a:lnTo>
                  <a:pt x="487" y="4847"/>
                </a:lnTo>
                <a:lnTo>
                  <a:pt x="474" y="4862"/>
                </a:lnTo>
                <a:lnTo>
                  <a:pt x="446" y="4910"/>
                </a:lnTo>
                <a:lnTo>
                  <a:pt x="439" y="4925"/>
                </a:lnTo>
                <a:lnTo>
                  <a:pt x="432" y="4932"/>
                </a:lnTo>
                <a:lnTo>
                  <a:pt x="427" y="4934"/>
                </a:lnTo>
                <a:lnTo>
                  <a:pt x="418" y="4932"/>
                </a:lnTo>
                <a:lnTo>
                  <a:pt x="412" y="4926"/>
                </a:lnTo>
                <a:lnTo>
                  <a:pt x="406" y="4917"/>
                </a:lnTo>
                <a:lnTo>
                  <a:pt x="395" y="4890"/>
                </a:lnTo>
                <a:lnTo>
                  <a:pt x="380" y="4870"/>
                </a:lnTo>
                <a:lnTo>
                  <a:pt x="324" y="4695"/>
                </a:lnTo>
                <a:lnTo>
                  <a:pt x="282" y="4585"/>
                </a:lnTo>
                <a:lnTo>
                  <a:pt x="223" y="4418"/>
                </a:lnTo>
                <a:lnTo>
                  <a:pt x="221" y="4391"/>
                </a:lnTo>
                <a:lnTo>
                  <a:pt x="230" y="3895"/>
                </a:lnTo>
                <a:lnTo>
                  <a:pt x="324" y="3931"/>
                </a:lnTo>
                <a:lnTo>
                  <a:pt x="332" y="3924"/>
                </a:lnTo>
                <a:lnTo>
                  <a:pt x="341" y="3921"/>
                </a:lnTo>
                <a:lnTo>
                  <a:pt x="338" y="3907"/>
                </a:lnTo>
                <a:lnTo>
                  <a:pt x="306" y="3847"/>
                </a:lnTo>
                <a:lnTo>
                  <a:pt x="289" y="3806"/>
                </a:lnTo>
                <a:lnTo>
                  <a:pt x="285" y="3795"/>
                </a:lnTo>
                <a:lnTo>
                  <a:pt x="291" y="3719"/>
                </a:lnTo>
                <a:lnTo>
                  <a:pt x="248" y="3654"/>
                </a:lnTo>
                <a:lnTo>
                  <a:pt x="224" y="3508"/>
                </a:lnTo>
                <a:lnTo>
                  <a:pt x="220" y="3496"/>
                </a:lnTo>
                <a:lnTo>
                  <a:pt x="200" y="3473"/>
                </a:lnTo>
                <a:lnTo>
                  <a:pt x="156" y="3465"/>
                </a:lnTo>
                <a:lnTo>
                  <a:pt x="113" y="3473"/>
                </a:lnTo>
                <a:lnTo>
                  <a:pt x="93" y="3496"/>
                </a:lnTo>
                <a:lnTo>
                  <a:pt x="70" y="3491"/>
                </a:lnTo>
                <a:lnTo>
                  <a:pt x="30" y="3462"/>
                </a:lnTo>
                <a:lnTo>
                  <a:pt x="0" y="3443"/>
                </a:lnTo>
                <a:lnTo>
                  <a:pt x="9" y="3428"/>
                </a:lnTo>
                <a:lnTo>
                  <a:pt x="51" y="3378"/>
                </a:lnTo>
                <a:lnTo>
                  <a:pt x="64" y="3370"/>
                </a:lnTo>
                <a:lnTo>
                  <a:pt x="82" y="3374"/>
                </a:lnTo>
                <a:lnTo>
                  <a:pt x="102" y="3373"/>
                </a:lnTo>
                <a:lnTo>
                  <a:pt x="118" y="3366"/>
                </a:lnTo>
                <a:lnTo>
                  <a:pt x="131" y="3352"/>
                </a:lnTo>
                <a:lnTo>
                  <a:pt x="137" y="3326"/>
                </a:lnTo>
                <a:lnTo>
                  <a:pt x="140" y="3299"/>
                </a:lnTo>
                <a:lnTo>
                  <a:pt x="140" y="3202"/>
                </a:lnTo>
                <a:lnTo>
                  <a:pt x="144" y="3171"/>
                </a:lnTo>
                <a:lnTo>
                  <a:pt x="150" y="3147"/>
                </a:lnTo>
                <a:lnTo>
                  <a:pt x="158" y="3132"/>
                </a:lnTo>
                <a:lnTo>
                  <a:pt x="169" y="3120"/>
                </a:lnTo>
                <a:lnTo>
                  <a:pt x="190" y="3102"/>
                </a:lnTo>
                <a:lnTo>
                  <a:pt x="213" y="3092"/>
                </a:lnTo>
                <a:lnTo>
                  <a:pt x="361" y="3059"/>
                </a:lnTo>
                <a:lnTo>
                  <a:pt x="586" y="2955"/>
                </a:lnTo>
                <a:lnTo>
                  <a:pt x="599" y="2952"/>
                </a:lnTo>
                <a:lnTo>
                  <a:pt x="612" y="2953"/>
                </a:lnTo>
                <a:lnTo>
                  <a:pt x="626" y="2956"/>
                </a:lnTo>
                <a:lnTo>
                  <a:pt x="645" y="2966"/>
                </a:lnTo>
                <a:lnTo>
                  <a:pt x="701" y="3010"/>
                </a:lnTo>
                <a:lnTo>
                  <a:pt x="725" y="3025"/>
                </a:lnTo>
                <a:lnTo>
                  <a:pt x="785" y="3044"/>
                </a:lnTo>
                <a:lnTo>
                  <a:pt x="795" y="3051"/>
                </a:lnTo>
                <a:lnTo>
                  <a:pt x="798" y="3060"/>
                </a:lnTo>
                <a:lnTo>
                  <a:pt x="793" y="3072"/>
                </a:lnTo>
                <a:lnTo>
                  <a:pt x="766" y="3114"/>
                </a:lnTo>
                <a:lnTo>
                  <a:pt x="758" y="3131"/>
                </a:lnTo>
                <a:lnTo>
                  <a:pt x="757" y="3143"/>
                </a:lnTo>
                <a:lnTo>
                  <a:pt x="770" y="3143"/>
                </a:lnTo>
                <a:lnTo>
                  <a:pt x="801" y="3128"/>
                </a:lnTo>
                <a:lnTo>
                  <a:pt x="866" y="3082"/>
                </a:lnTo>
                <a:lnTo>
                  <a:pt x="944" y="2993"/>
                </a:lnTo>
                <a:lnTo>
                  <a:pt x="954" y="2971"/>
                </a:lnTo>
                <a:lnTo>
                  <a:pt x="956" y="2956"/>
                </a:lnTo>
                <a:lnTo>
                  <a:pt x="954" y="2922"/>
                </a:lnTo>
                <a:lnTo>
                  <a:pt x="958" y="2893"/>
                </a:lnTo>
                <a:lnTo>
                  <a:pt x="968" y="2881"/>
                </a:lnTo>
                <a:lnTo>
                  <a:pt x="987" y="2870"/>
                </a:lnTo>
                <a:lnTo>
                  <a:pt x="1125" y="2832"/>
                </a:lnTo>
                <a:lnTo>
                  <a:pt x="1154" y="2828"/>
                </a:lnTo>
                <a:lnTo>
                  <a:pt x="1178" y="2829"/>
                </a:lnTo>
                <a:lnTo>
                  <a:pt x="1226" y="2842"/>
                </a:lnTo>
                <a:lnTo>
                  <a:pt x="1425" y="2847"/>
                </a:lnTo>
                <a:lnTo>
                  <a:pt x="1440" y="2852"/>
                </a:lnTo>
                <a:lnTo>
                  <a:pt x="1471" y="2864"/>
                </a:lnTo>
                <a:lnTo>
                  <a:pt x="1492" y="2866"/>
                </a:lnTo>
                <a:lnTo>
                  <a:pt x="1550" y="2860"/>
                </a:lnTo>
                <a:lnTo>
                  <a:pt x="1573" y="2862"/>
                </a:lnTo>
                <a:lnTo>
                  <a:pt x="1746" y="2942"/>
                </a:lnTo>
                <a:lnTo>
                  <a:pt x="1789" y="2970"/>
                </a:lnTo>
                <a:lnTo>
                  <a:pt x="1818" y="2999"/>
                </a:lnTo>
                <a:lnTo>
                  <a:pt x="1825" y="3011"/>
                </a:lnTo>
                <a:lnTo>
                  <a:pt x="1833" y="3027"/>
                </a:lnTo>
                <a:lnTo>
                  <a:pt x="1851" y="3084"/>
                </a:lnTo>
                <a:lnTo>
                  <a:pt x="1859" y="3100"/>
                </a:lnTo>
                <a:lnTo>
                  <a:pt x="1889" y="3143"/>
                </a:lnTo>
                <a:lnTo>
                  <a:pt x="1920" y="3177"/>
                </a:lnTo>
                <a:lnTo>
                  <a:pt x="2025" y="3194"/>
                </a:lnTo>
                <a:lnTo>
                  <a:pt x="2094" y="3184"/>
                </a:lnTo>
                <a:lnTo>
                  <a:pt x="2366" y="3072"/>
                </a:lnTo>
                <a:lnTo>
                  <a:pt x="2399" y="3039"/>
                </a:lnTo>
                <a:lnTo>
                  <a:pt x="2411" y="3017"/>
                </a:lnTo>
                <a:lnTo>
                  <a:pt x="2385" y="2894"/>
                </a:lnTo>
                <a:lnTo>
                  <a:pt x="2382" y="2872"/>
                </a:lnTo>
                <a:lnTo>
                  <a:pt x="2388" y="2838"/>
                </a:lnTo>
                <a:lnTo>
                  <a:pt x="2402" y="2801"/>
                </a:lnTo>
                <a:lnTo>
                  <a:pt x="2457" y="2699"/>
                </a:lnTo>
                <a:lnTo>
                  <a:pt x="2465" y="2676"/>
                </a:lnTo>
                <a:lnTo>
                  <a:pt x="2464" y="2665"/>
                </a:lnTo>
                <a:lnTo>
                  <a:pt x="2458" y="2655"/>
                </a:lnTo>
                <a:lnTo>
                  <a:pt x="2449" y="2645"/>
                </a:lnTo>
                <a:lnTo>
                  <a:pt x="2433" y="2640"/>
                </a:lnTo>
                <a:lnTo>
                  <a:pt x="2355" y="2631"/>
                </a:lnTo>
                <a:lnTo>
                  <a:pt x="2343" y="2625"/>
                </a:lnTo>
                <a:lnTo>
                  <a:pt x="2337" y="2619"/>
                </a:lnTo>
                <a:lnTo>
                  <a:pt x="2332" y="2609"/>
                </a:lnTo>
                <a:lnTo>
                  <a:pt x="2329" y="2596"/>
                </a:lnTo>
                <a:lnTo>
                  <a:pt x="2327" y="2581"/>
                </a:lnTo>
                <a:lnTo>
                  <a:pt x="2330" y="2560"/>
                </a:lnTo>
                <a:lnTo>
                  <a:pt x="2337" y="2528"/>
                </a:lnTo>
                <a:lnTo>
                  <a:pt x="2368" y="2436"/>
                </a:lnTo>
                <a:lnTo>
                  <a:pt x="2374" y="2407"/>
                </a:lnTo>
                <a:lnTo>
                  <a:pt x="2359" y="2273"/>
                </a:lnTo>
                <a:lnTo>
                  <a:pt x="2364" y="2230"/>
                </a:lnTo>
                <a:lnTo>
                  <a:pt x="2371" y="2214"/>
                </a:lnTo>
                <a:lnTo>
                  <a:pt x="2385" y="2209"/>
                </a:lnTo>
                <a:lnTo>
                  <a:pt x="2424" y="2225"/>
                </a:lnTo>
                <a:lnTo>
                  <a:pt x="2452" y="2232"/>
                </a:lnTo>
                <a:lnTo>
                  <a:pt x="2469" y="2231"/>
                </a:lnTo>
                <a:lnTo>
                  <a:pt x="2509" y="2208"/>
                </a:lnTo>
                <a:lnTo>
                  <a:pt x="2519" y="2207"/>
                </a:lnTo>
                <a:lnTo>
                  <a:pt x="2529" y="2210"/>
                </a:lnTo>
                <a:lnTo>
                  <a:pt x="2540" y="2217"/>
                </a:lnTo>
                <a:lnTo>
                  <a:pt x="2553" y="2232"/>
                </a:lnTo>
                <a:lnTo>
                  <a:pt x="2574" y="2264"/>
                </a:lnTo>
                <a:lnTo>
                  <a:pt x="2583" y="2273"/>
                </a:lnTo>
                <a:lnTo>
                  <a:pt x="2593" y="2279"/>
                </a:lnTo>
                <a:lnTo>
                  <a:pt x="2604" y="2281"/>
                </a:lnTo>
                <a:lnTo>
                  <a:pt x="2674" y="2259"/>
                </a:lnTo>
                <a:lnTo>
                  <a:pt x="2694" y="2257"/>
                </a:lnTo>
                <a:lnTo>
                  <a:pt x="2710" y="2258"/>
                </a:lnTo>
                <a:lnTo>
                  <a:pt x="2719" y="2263"/>
                </a:lnTo>
                <a:lnTo>
                  <a:pt x="2726" y="2268"/>
                </a:lnTo>
                <a:lnTo>
                  <a:pt x="2738" y="2281"/>
                </a:lnTo>
                <a:lnTo>
                  <a:pt x="2751" y="2287"/>
                </a:lnTo>
                <a:lnTo>
                  <a:pt x="2772" y="2291"/>
                </a:lnTo>
                <a:lnTo>
                  <a:pt x="2836" y="2291"/>
                </a:lnTo>
                <a:lnTo>
                  <a:pt x="2918" y="2263"/>
                </a:lnTo>
                <a:lnTo>
                  <a:pt x="3055" y="2222"/>
                </a:lnTo>
                <a:lnTo>
                  <a:pt x="3065" y="2211"/>
                </a:lnTo>
                <a:lnTo>
                  <a:pt x="3072" y="2194"/>
                </a:lnTo>
                <a:lnTo>
                  <a:pt x="3049" y="2168"/>
                </a:lnTo>
                <a:lnTo>
                  <a:pt x="3040" y="2135"/>
                </a:lnTo>
                <a:lnTo>
                  <a:pt x="3042" y="2087"/>
                </a:lnTo>
                <a:lnTo>
                  <a:pt x="3074" y="1994"/>
                </a:lnTo>
                <a:lnTo>
                  <a:pt x="3110" y="1947"/>
                </a:lnTo>
                <a:lnTo>
                  <a:pt x="3140" y="1917"/>
                </a:lnTo>
                <a:lnTo>
                  <a:pt x="3201" y="1889"/>
                </a:lnTo>
                <a:lnTo>
                  <a:pt x="3248" y="1878"/>
                </a:lnTo>
                <a:lnTo>
                  <a:pt x="3325" y="1844"/>
                </a:lnTo>
                <a:lnTo>
                  <a:pt x="3399" y="1796"/>
                </a:lnTo>
                <a:lnTo>
                  <a:pt x="3428" y="1770"/>
                </a:lnTo>
                <a:lnTo>
                  <a:pt x="3445" y="1742"/>
                </a:lnTo>
                <a:lnTo>
                  <a:pt x="3447" y="1677"/>
                </a:lnTo>
                <a:lnTo>
                  <a:pt x="3442" y="1620"/>
                </a:lnTo>
                <a:lnTo>
                  <a:pt x="3438" y="1590"/>
                </a:lnTo>
                <a:lnTo>
                  <a:pt x="3435" y="1555"/>
                </a:lnTo>
                <a:lnTo>
                  <a:pt x="3420" y="1461"/>
                </a:lnTo>
                <a:lnTo>
                  <a:pt x="3526" y="1089"/>
                </a:lnTo>
                <a:lnTo>
                  <a:pt x="3581" y="1007"/>
                </a:lnTo>
                <a:lnTo>
                  <a:pt x="3605" y="999"/>
                </a:lnTo>
                <a:lnTo>
                  <a:pt x="3657" y="975"/>
                </a:lnTo>
                <a:lnTo>
                  <a:pt x="3671" y="971"/>
                </a:lnTo>
                <a:lnTo>
                  <a:pt x="3683" y="973"/>
                </a:lnTo>
                <a:lnTo>
                  <a:pt x="3694" y="980"/>
                </a:lnTo>
                <a:lnTo>
                  <a:pt x="3705" y="991"/>
                </a:lnTo>
                <a:lnTo>
                  <a:pt x="3739" y="1042"/>
                </a:lnTo>
                <a:lnTo>
                  <a:pt x="3761" y="1067"/>
                </a:lnTo>
                <a:lnTo>
                  <a:pt x="3802" y="1099"/>
                </a:lnTo>
                <a:lnTo>
                  <a:pt x="3831" y="1112"/>
                </a:lnTo>
                <a:lnTo>
                  <a:pt x="3848" y="1116"/>
                </a:lnTo>
                <a:lnTo>
                  <a:pt x="3886" y="1117"/>
                </a:lnTo>
                <a:lnTo>
                  <a:pt x="3938" y="1110"/>
                </a:lnTo>
                <a:lnTo>
                  <a:pt x="4203" y="1010"/>
                </a:lnTo>
                <a:lnTo>
                  <a:pt x="4482" y="851"/>
                </a:lnTo>
                <a:lnTo>
                  <a:pt x="4571" y="776"/>
                </a:lnTo>
                <a:lnTo>
                  <a:pt x="4624" y="691"/>
                </a:lnTo>
                <a:lnTo>
                  <a:pt x="4670" y="599"/>
                </a:lnTo>
                <a:lnTo>
                  <a:pt x="4766" y="446"/>
                </a:lnTo>
                <a:lnTo>
                  <a:pt x="4773" y="432"/>
                </a:lnTo>
                <a:lnTo>
                  <a:pt x="4780" y="409"/>
                </a:lnTo>
                <a:lnTo>
                  <a:pt x="4786" y="389"/>
                </a:lnTo>
                <a:lnTo>
                  <a:pt x="4813" y="314"/>
                </a:lnTo>
                <a:lnTo>
                  <a:pt x="5057" y="50"/>
                </a:lnTo>
                <a:lnTo>
                  <a:pt x="5130" y="0"/>
                </a:lnTo>
                <a:lnTo>
                  <a:pt x="5138" y="12"/>
                </a:lnTo>
                <a:lnTo>
                  <a:pt x="5139" y="31"/>
                </a:lnTo>
                <a:lnTo>
                  <a:pt x="5137" y="49"/>
                </a:lnTo>
                <a:lnTo>
                  <a:pt x="5136" y="70"/>
                </a:lnTo>
                <a:lnTo>
                  <a:pt x="5140" y="85"/>
                </a:lnTo>
                <a:lnTo>
                  <a:pt x="5147" y="100"/>
                </a:lnTo>
                <a:cubicBezTo>
                  <a:pt x="5147" y="100"/>
                  <a:pt x="5165" y="110"/>
                  <a:pt x="5165" y="110"/>
                </a:cubicBezTo>
                <a:close/>
              </a:path>
            </a:pathLst>
          </a:custGeom>
          <a:solidFill>
            <a:schemeClr val="accent3"/>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1" name="Shape 23"/>
          <p:cNvSpPr/>
          <p:nvPr/>
        </p:nvSpPr>
        <p:spPr>
          <a:xfrm>
            <a:off x="4101696" y="8889511"/>
            <a:ext cx="2820535" cy="3229717"/>
          </a:xfrm>
          <a:custGeom>
            <a:avLst/>
            <a:gdLst/>
            <a:ahLst/>
            <a:cxnLst>
              <a:cxn ang="0">
                <a:pos x="wd2" y="hd2"/>
              </a:cxn>
              <a:cxn ang="5400000">
                <a:pos x="wd2" y="hd2"/>
              </a:cxn>
              <a:cxn ang="10800000">
                <a:pos x="wd2" y="hd2"/>
              </a:cxn>
              <a:cxn ang="16200000">
                <a:pos x="wd2" y="hd2"/>
              </a:cxn>
            </a:cxnLst>
            <a:rect l="0" t="0" r="r" b="b"/>
            <a:pathLst>
              <a:path w="21600" h="21600" extrusionOk="0">
                <a:moveTo>
                  <a:pt x="14331" y="3"/>
                </a:moveTo>
                <a:lnTo>
                  <a:pt x="14721" y="165"/>
                </a:lnTo>
                <a:lnTo>
                  <a:pt x="14808" y="172"/>
                </a:lnTo>
                <a:lnTo>
                  <a:pt x="14896" y="149"/>
                </a:lnTo>
                <a:lnTo>
                  <a:pt x="14934" y="129"/>
                </a:lnTo>
                <a:lnTo>
                  <a:pt x="15134" y="242"/>
                </a:lnTo>
                <a:lnTo>
                  <a:pt x="15209" y="228"/>
                </a:lnTo>
                <a:lnTo>
                  <a:pt x="15333" y="187"/>
                </a:lnTo>
                <a:lnTo>
                  <a:pt x="15397" y="152"/>
                </a:lnTo>
                <a:lnTo>
                  <a:pt x="15431" y="127"/>
                </a:lnTo>
                <a:lnTo>
                  <a:pt x="15455" y="117"/>
                </a:lnTo>
                <a:lnTo>
                  <a:pt x="15477" y="121"/>
                </a:lnTo>
                <a:lnTo>
                  <a:pt x="15500" y="140"/>
                </a:lnTo>
                <a:lnTo>
                  <a:pt x="15515" y="182"/>
                </a:lnTo>
                <a:lnTo>
                  <a:pt x="15515" y="204"/>
                </a:lnTo>
                <a:lnTo>
                  <a:pt x="15505" y="227"/>
                </a:lnTo>
                <a:lnTo>
                  <a:pt x="15480" y="254"/>
                </a:lnTo>
                <a:lnTo>
                  <a:pt x="15469" y="272"/>
                </a:lnTo>
                <a:lnTo>
                  <a:pt x="15463" y="289"/>
                </a:lnTo>
                <a:lnTo>
                  <a:pt x="15463" y="303"/>
                </a:lnTo>
                <a:lnTo>
                  <a:pt x="15471" y="355"/>
                </a:lnTo>
                <a:lnTo>
                  <a:pt x="15484" y="404"/>
                </a:lnTo>
                <a:lnTo>
                  <a:pt x="15487" y="429"/>
                </a:lnTo>
                <a:lnTo>
                  <a:pt x="15487" y="443"/>
                </a:lnTo>
                <a:lnTo>
                  <a:pt x="15482" y="455"/>
                </a:lnTo>
                <a:lnTo>
                  <a:pt x="15471" y="478"/>
                </a:lnTo>
                <a:lnTo>
                  <a:pt x="15460" y="495"/>
                </a:lnTo>
                <a:lnTo>
                  <a:pt x="15451" y="516"/>
                </a:lnTo>
                <a:lnTo>
                  <a:pt x="15445" y="543"/>
                </a:lnTo>
                <a:lnTo>
                  <a:pt x="15446" y="577"/>
                </a:lnTo>
                <a:lnTo>
                  <a:pt x="15461" y="633"/>
                </a:lnTo>
                <a:lnTo>
                  <a:pt x="15460" y="652"/>
                </a:lnTo>
                <a:lnTo>
                  <a:pt x="15449" y="665"/>
                </a:lnTo>
                <a:lnTo>
                  <a:pt x="15413" y="685"/>
                </a:lnTo>
                <a:lnTo>
                  <a:pt x="15400" y="700"/>
                </a:lnTo>
                <a:lnTo>
                  <a:pt x="15397" y="716"/>
                </a:lnTo>
                <a:lnTo>
                  <a:pt x="15406" y="765"/>
                </a:lnTo>
                <a:lnTo>
                  <a:pt x="15406" y="787"/>
                </a:lnTo>
                <a:lnTo>
                  <a:pt x="15399" y="805"/>
                </a:lnTo>
                <a:lnTo>
                  <a:pt x="15351" y="901"/>
                </a:lnTo>
                <a:lnTo>
                  <a:pt x="15344" y="922"/>
                </a:lnTo>
                <a:lnTo>
                  <a:pt x="15341" y="942"/>
                </a:lnTo>
                <a:lnTo>
                  <a:pt x="15345" y="956"/>
                </a:lnTo>
                <a:lnTo>
                  <a:pt x="15351" y="964"/>
                </a:lnTo>
                <a:lnTo>
                  <a:pt x="15381" y="991"/>
                </a:lnTo>
                <a:lnTo>
                  <a:pt x="15437" y="1022"/>
                </a:lnTo>
                <a:lnTo>
                  <a:pt x="15501" y="1047"/>
                </a:lnTo>
                <a:lnTo>
                  <a:pt x="15603" y="1057"/>
                </a:lnTo>
                <a:lnTo>
                  <a:pt x="15650" y="1050"/>
                </a:lnTo>
                <a:lnTo>
                  <a:pt x="15681" y="1025"/>
                </a:lnTo>
                <a:lnTo>
                  <a:pt x="15688" y="1005"/>
                </a:lnTo>
                <a:lnTo>
                  <a:pt x="15694" y="976"/>
                </a:lnTo>
                <a:lnTo>
                  <a:pt x="15699" y="914"/>
                </a:lnTo>
                <a:lnTo>
                  <a:pt x="15708" y="881"/>
                </a:lnTo>
                <a:lnTo>
                  <a:pt x="15716" y="864"/>
                </a:lnTo>
                <a:lnTo>
                  <a:pt x="15734" y="849"/>
                </a:lnTo>
                <a:lnTo>
                  <a:pt x="15811" y="819"/>
                </a:lnTo>
                <a:lnTo>
                  <a:pt x="15833" y="799"/>
                </a:lnTo>
                <a:lnTo>
                  <a:pt x="15863" y="737"/>
                </a:lnTo>
                <a:lnTo>
                  <a:pt x="15871" y="730"/>
                </a:lnTo>
                <a:lnTo>
                  <a:pt x="15880" y="725"/>
                </a:lnTo>
                <a:lnTo>
                  <a:pt x="15898" y="725"/>
                </a:lnTo>
                <a:lnTo>
                  <a:pt x="15915" y="740"/>
                </a:lnTo>
                <a:lnTo>
                  <a:pt x="15922" y="781"/>
                </a:lnTo>
                <a:lnTo>
                  <a:pt x="15924" y="831"/>
                </a:lnTo>
                <a:lnTo>
                  <a:pt x="15929" y="868"/>
                </a:lnTo>
                <a:lnTo>
                  <a:pt x="15935" y="891"/>
                </a:lnTo>
                <a:lnTo>
                  <a:pt x="16005" y="1029"/>
                </a:lnTo>
                <a:lnTo>
                  <a:pt x="16019" y="1045"/>
                </a:lnTo>
                <a:lnTo>
                  <a:pt x="16043" y="1057"/>
                </a:lnTo>
                <a:lnTo>
                  <a:pt x="16075" y="1041"/>
                </a:lnTo>
                <a:lnTo>
                  <a:pt x="16094" y="1023"/>
                </a:lnTo>
                <a:lnTo>
                  <a:pt x="16136" y="964"/>
                </a:lnTo>
                <a:lnTo>
                  <a:pt x="16281" y="841"/>
                </a:lnTo>
                <a:lnTo>
                  <a:pt x="16288" y="833"/>
                </a:lnTo>
                <a:lnTo>
                  <a:pt x="16308" y="814"/>
                </a:lnTo>
                <a:lnTo>
                  <a:pt x="16339" y="795"/>
                </a:lnTo>
                <a:lnTo>
                  <a:pt x="16455" y="753"/>
                </a:lnTo>
                <a:lnTo>
                  <a:pt x="16514" y="718"/>
                </a:lnTo>
                <a:lnTo>
                  <a:pt x="16528" y="725"/>
                </a:lnTo>
                <a:lnTo>
                  <a:pt x="16547" y="741"/>
                </a:lnTo>
                <a:lnTo>
                  <a:pt x="16593" y="807"/>
                </a:lnTo>
                <a:lnTo>
                  <a:pt x="16798" y="1023"/>
                </a:lnTo>
                <a:lnTo>
                  <a:pt x="16807" y="1043"/>
                </a:lnTo>
                <a:lnTo>
                  <a:pt x="16810" y="1067"/>
                </a:lnTo>
                <a:lnTo>
                  <a:pt x="16812" y="1108"/>
                </a:lnTo>
                <a:lnTo>
                  <a:pt x="16805" y="1306"/>
                </a:lnTo>
                <a:lnTo>
                  <a:pt x="16813" y="1391"/>
                </a:lnTo>
                <a:lnTo>
                  <a:pt x="16819" y="1409"/>
                </a:lnTo>
                <a:lnTo>
                  <a:pt x="16826" y="1426"/>
                </a:lnTo>
                <a:lnTo>
                  <a:pt x="16861" y="1467"/>
                </a:lnTo>
                <a:lnTo>
                  <a:pt x="17109" y="1703"/>
                </a:lnTo>
                <a:lnTo>
                  <a:pt x="17146" y="1749"/>
                </a:lnTo>
                <a:lnTo>
                  <a:pt x="17158" y="1775"/>
                </a:lnTo>
                <a:lnTo>
                  <a:pt x="17164" y="1798"/>
                </a:lnTo>
                <a:lnTo>
                  <a:pt x="17164" y="1815"/>
                </a:lnTo>
                <a:lnTo>
                  <a:pt x="17159" y="1827"/>
                </a:lnTo>
                <a:lnTo>
                  <a:pt x="17154" y="1848"/>
                </a:lnTo>
                <a:lnTo>
                  <a:pt x="17147" y="1865"/>
                </a:lnTo>
                <a:lnTo>
                  <a:pt x="17134" y="1888"/>
                </a:lnTo>
                <a:lnTo>
                  <a:pt x="17079" y="1941"/>
                </a:lnTo>
                <a:lnTo>
                  <a:pt x="17015" y="2022"/>
                </a:lnTo>
                <a:lnTo>
                  <a:pt x="17001" y="2050"/>
                </a:lnTo>
                <a:lnTo>
                  <a:pt x="16997" y="2084"/>
                </a:lnTo>
                <a:lnTo>
                  <a:pt x="16998" y="2115"/>
                </a:lnTo>
                <a:lnTo>
                  <a:pt x="17009" y="2167"/>
                </a:lnTo>
                <a:lnTo>
                  <a:pt x="17008" y="2187"/>
                </a:lnTo>
                <a:lnTo>
                  <a:pt x="17001" y="2218"/>
                </a:lnTo>
                <a:lnTo>
                  <a:pt x="16989" y="2240"/>
                </a:lnTo>
                <a:lnTo>
                  <a:pt x="16974" y="2258"/>
                </a:lnTo>
                <a:lnTo>
                  <a:pt x="16872" y="2352"/>
                </a:lnTo>
                <a:lnTo>
                  <a:pt x="16851" y="2380"/>
                </a:lnTo>
                <a:lnTo>
                  <a:pt x="16852" y="2410"/>
                </a:lnTo>
                <a:lnTo>
                  <a:pt x="16870" y="2435"/>
                </a:lnTo>
                <a:lnTo>
                  <a:pt x="16923" y="2464"/>
                </a:lnTo>
                <a:lnTo>
                  <a:pt x="16967" y="2470"/>
                </a:lnTo>
                <a:lnTo>
                  <a:pt x="17030" y="2441"/>
                </a:lnTo>
                <a:lnTo>
                  <a:pt x="17056" y="2408"/>
                </a:lnTo>
                <a:lnTo>
                  <a:pt x="17072" y="2371"/>
                </a:lnTo>
                <a:lnTo>
                  <a:pt x="17085" y="2307"/>
                </a:lnTo>
                <a:lnTo>
                  <a:pt x="17098" y="2284"/>
                </a:lnTo>
                <a:lnTo>
                  <a:pt x="17122" y="2267"/>
                </a:lnTo>
                <a:lnTo>
                  <a:pt x="17153" y="2257"/>
                </a:lnTo>
                <a:lnTo>
                  <a:pt x="17196" y="2247"/>
                </a:lnTo>
                <a:lnTo>
                  <a:pt x="17209" y="2238"/>
                </a:lnTo>
                <a:lnTo>
                  <a:pt x="17222" y="2222"/>
                </a:lnTo>
                <a:lnTo>
                  <a:pt x="17243" y="2189"/>
                </a:lnTo>
                <a:lnTo>
                  <a:pt x="17282" y="2140"/>
                </a:lnTo>
                <a:lnTo>
                  <a:pt x="17303" y="2123"/>
                </a:lnTo>
                <a:lnTo>
                  <a:pt x="17331" y="2106"/>
                </a:lnTo>
                <a:lnTo>
                  <a:pt x="17359" y="2103"/>
                </a:lnTo>
                <a:lnTo>
                  <a:pt x="17385" y="2110"/>
                </a:lnTo>
                <a:lnTo>
                  <a:pt x="17417" y="2143"/>
                </a:lnTo>
                <a:lnTo>
                  <a:pt x="17427" y="2165"/>
                </a:lnTo>
                <a:lnTo>
                  <a:pt x="17429" y="2180"/>
                </a:lnTo>
                <a:lnTo>
                  <a:pt x="17424" y="2198"/>
                </a:lnTo>
                <a:lnTo>
                  <a:pt x="17406" y="2231"/>
                </a:lnTo>
                <a:lnTo>
                  <a:pt x="17393" y="2247"/>
                </a:lnTo>
                <a:lnTo>
                  <a:pt x="17383" y="2262"/>
                </a:lnTo>
                <a:lnTo>
                  <a:pt x="17381" y="2273"/>
                </a:lnTo>
                <a:lnTo>
                  <a:pt x="17385" y="2281"/>
                </a:lnTo>
                <a:lnTo>
                  <a:pt x="17482" y="2349"/>
                </a:lnTo>
                <a:lnTo>
                  <a:pt x="17500" y="2371"/>
                </a:lnTo>
                <a:lnTo>
                  <a:pt x="17508" y="2389"/>
                </a:lnTo>
                <a:lnTo>
                  <a:pt x="17521" y="2521"/>
                </a:lnTo>
                <a:lnTo>
                  <a:pt x="17539" y="2600"/>
                </a:lnTo>
                <a:lnTo>
                  <a:pt x="17539" y="2645"/>
                </a:lnTo>
                <a:lnTo>
                  <a:pt x="17535" y="2693"/>
                </a:lnTo>
                <a:lnTo>
                  <a:pt x="17525" y="2740"/>
                </a:lnTo>
                <a:lnTo>
                  <a:pt x="17521" y="2779"/>
                </a:lnTo>
                <a:lnTo>
                  <a:pt x="17523" y="2818"/>
                </a:lnTo>
                <a:lnTo>
                  <a:pt x="17558" y="3010"/>
                </a:lnTo>
                <a:lnTo>
                  <a:pt x="17557" y="3026"/>
                </a:lnTo>
                <a:lnTo>
                  <a:pt x="17552" y="3042"/>
                </a:lnTo>
                <a:lnTo>
                  <a:pt x="17555" y="3055"/>
                </a:lnTo>
                <a:lnTo>
                  <a:pt x="17573" y="3068"/>
                </a:lnTo>
                <a:lnTo>
                  <a:pt x="17637" y="3079"/>
                </a:lnTo>
                <a:lnTo>
                  <a:pt x="18158" y="3069"/>
                </a:lnTo>
                <a:lnTo>
                  <a:pt x="18218" y="3041"/>
                </a:lnTo>
                <a:lnTo>
                  <a:pt x="18285" y="2993"/>
                </a:lnTo>
                <a:lnTo>
                  <a:pt x="18492" y="2789"/>
                </a:lnTo>
                <a:lnTo>
                  <a:pt x="18504" y="2763"/>
                </a:lnTo>
                <a:lnTo>
                  <a:pt x="18500" y="2711"/>
                </a:lnTo>
                <a:lnTo>
                  <a:pt x="18493" y="2687"/>
                </a:lnTo>
                <a:lnTo>
                  <a:pt x="18478" y="2666"/>
                </a:lnTo>
                <a:lnTo>
                  <a:pt x="18468" y="2658"/>
                </a:lnTo>
                <a:lnTo>
                  <a:pt x="18452" y="2641"/>
                </a:lnTo>
                <a:lnTo>
                  <a:pt x="18445" y="2632"/>
                </a:lnTo>
                <a:lnTo>
                  <a:pt x="18438" y="2623"/>
                </a:lnTo>
                <a:lnTo>
                  <a:pt x="18431" y="2613"/>
                </a:lnTo>
                <a:lnTo>
                  <a:pt x="18458" y="2568"/>
                </a:lnTo>
                <a:lnTo>
                  <a:pt x="18632" y="2448"/>
                </a:lnTo>
                <a:lnTo>
                  <a:pt x="18688" y="2472"/>
                </a:lnTo>
                <a:lnTo>
                  <a:pt x="18712" y="2485"/>
                </a:lnTo>
                <a:lnTo>
                  <a:pt x="18752" y="2513"/>
                </a:lnTo>
                <a:lnTo>
                  <a:pt x="18759" y="2528"/>
                </a:lnTo>
                <a:lnTo>
                  <a:pt x="18759" y="2548"/>
                </a:lnTo>
                <a:lnTo>
                  <a:pt x="18734" y="2600"/>
                </a:lnTo>
                <a:lnTo>
                  <a:pt x="18725" y="2614"/>
                </a:lnTo>
                <a:lnTo>
                  <a:pt x="18721" y="2628"/>
                </a:lnTo>
                <a:lnTo>
                  <a:pt x="18711" y="2649"/>
                </a:lnTo>
                <a:lnTo>
                  <a:pt x="18714" y="2668"/>
                </a:lnTo>
                <a:lnTo>
                  <a:pt x="18730" y="2689"/>
                </a:lnTo>
                <a:lnTo>
                  <a:pt x="18778" y="2722"/>
                </a:lnTo>
                <a:lnTo>
                  <a:pt x="18804" y="2732"/>
                </a:lnTo>
                <a:lnTo>
                  <a:pt x="18826" y="2737"/>
                </a:lnTo>
                <a:lnTo>
                  <a:pt x="18850" y="2734"/>
                </a:lnTo>
                <a:lnTo>
                  <a:pt x="18870" y="2734"/>
                </a:lnTo>
                <a:lnTo>
                  <a:pt x="18884" y="2735"/>
                </a:lnTo>
                <a:lnTo>
                  <a:pt x="18909" y="2745"/>
                </a:lnTo>
                <a:lnTo>
                  <a:pt x="18939" y="2767"/>
                </a:lnTo>
                <a:lnTo>
                  <a:pt x="18949" y="2793"/>
                </a:lnTo>
                <a:lnTo>
                  <a:pt x="18949" y="2824"/>
                </a:lnTo>
                <a:lnTo>
                  <a:pt x="18927" y="2878"/>
                </a:lnTo>
                <a:lnTo>
                  <a:pt x="18895" y="2938"/>
                </a:lnTo>
                <a:lnTo>
                  <a:pt x="18889" y="2955"/>
                </a:lnTo>
                <a:lnTo>
                  <a:pt x="18898" y="3003"/>
                </a:lnTo>
                <a:lnTo>
                  <a:pt x="18971" y="3146"/>
                </a:lnTo>
                <a:lnTo>
                  <a:pt x="18916" y="3305"/>
                </a:lnTo>
                <a:lnTo>
                  <a:pt x="18892" y="3351"/>
                </a:lnTo>
                <a:lnTo>
                  <a:pt x="18849" y="3396"/>
                </a:lnTo>
                <a:lnTo>
                  <a:pt x="18833" y="3416"/>
                </a:lnTo>
                <a:lnTo>
                  <a:pt x="18830" y="3440"/>
                </a:lnTo>
                <a:lnTo>
                  <a:pt x="18845" y="3457"/>
                </a:lnTo>
                <a:lnTo>
                  <a:pt x="18986" y="3501"/>
                </a:lnTo>
                <a:lnTo>
                  <a:pt x="19016" y="3516"/>
                </a:lnTo>
                <a:lnTo>
                  <a:pt x="19032" y="3529"/>
                </a:lnTo>
                <a:lnTo>
                  <a:pt x="19045" y="3549"/>
                </a:lnTo>
                <a:lnTo>
                  <a:pt x="19254" y="4000"/>
                </a:lnTo>
                <a:lnTo>
                  <a:pt x="19258" y="4022"/>
                </a:lnTo>
                <a:lnTo>
                  <a:pt x="19245" y="4039"/>
                </a:lnTo>
                <a:lnTo>
                  <a:pt x="19189" y="4030"/>
                </a:lnTo>
                <a:lnTo>
                  <a:pt x="19155" y="4018"/>
                </a:lnTo>
                <a:lnTo>
                  <a:pt x="19109" y="3996"/>
                </a:lnTo>
                <a:lnTo>
                  <a:pt x="19060" y="3999"/>
                </a:lnTo>
                <a:lnTo>
                  <a:pt x="19026" y="4007"/>
                </a:lnTo>
                <a:lnTo>
                  <a:pt x="18897" y="4143"/>
                </a:lnTo>
                <a:lnTo>
                  <a:pt x="18894" y="4316"/>
                </a:lnTo>
                <a:lnTo>
                  <a:pt x="18879" y="4350"/>
                </a:lnTo>
                <a:lnTo>
                  <a:pt x="18878" y="4413"/>
                </a:lnTo>
                <a:lnTo>
                  <a:pt x="18897" y="4478"/>
                </a:lnTo>
                <a:lnTo>
                  <a:pt x="18968" y="4563"/>
                </a:lnTo>
                <a:lnTo>
                  <a:pt x="19018" y="4593"/>
                </a:lnTo>
                <a:lnTo>
                  <a:pt x="19056" y="4607"/>
                </a:lnTo>
                <a:lnTo>
                  <a:pt x="19079" y="4610"/>
                </a:lnTo>
                <a:lnTo>
                  <a:pt x="19099" y="4615"/>
                </a:lnTo>
                <a:lnTo>
                  <a:pt x="19108" y="4621"/>
                </a:lnTo>
                <a:lnTo>
                  <a:pt x="19121" y="4631"/>
                </a:lnTo>
                <a:lnTo>
                  <a:pt x="19131" y="4655"/>
                </a:lnTo>
                <a:lnTo>
                  <a:pt x="19132" y="4687"/>
                </a:lnTo>
                <a:lnTo>
                  <a:pt x="19078" y="4824"/>
                </a:lnTo>
                <a:lnTo>
                  <a:pt x="19083" y="4859"/>
                </a:lnTo>
                <a:lnTo>
                  <a:pt x="19103" y="4907"/>
                </a:lnTo>
                <a:lnTo>
                  <a:pt x="19156" y="5002"/>
                </a:lnTo>
                <a:lnTo>
                  <a:pt x="19172" y="5054"/>
                </a:lnTo>
                <a:lnTo>
                  <a:pt x="19168" y="5116"/>
                </a:lnTo>
                <a:lnTo>
                  <a:pt x="19156" y="5137"/>
                </a:lnTo>
                <a:lnTo>
                  <a:pt x="19132" y="5147"/>
                </a:lnTo>
                <a:lnTo>
                  <a:pt x="19101" y="5144"/>
                </a:lnTo>
                <a:lnTo>
                  <a:pt x="19030" y="5120"/>
                </a:lnTo>
                <a:lnTo>
                  <a:pt x="19009" y="5107"/>
                </a:lnTo>
                <a:lnTo>
                  <a:pt x="18976" y="5083"/>
                </a:lnTo>
                <a:lnTo>
                  <a:pt x="18961" y="5080"/>
                </a:lnTo>
                <a:lnTo>
                  <a:pt x="18949" y="5086"/>
                </a:lnTo>
                <a:lnTo>
                  <a:pt x="18939" y="5106"/>
                </a:lnTo>
                <a:lnTo>
                  <a:pt x="18933" y="5129"/>
                </a:lnTo>
                <a:lnTo>
                  <a:pt x="18938" y="5165"/>
                </a:lnTo>
                <a:lnTo>
                  <a:pt x="18957" y="5200"/>
                </a:lnTo>
                <a:lnTo>
                  <a:pt x="19057" y="5294"/>
                </a:lnTo>
                <a:lnTo>
                  <a:pt x="19060" y="5299"/>
                </a:lnTo>
                <a:lnTo>
                  <a:pt x="19067" y="5336"/>
                </a:lnTo>
                <a:lnTo>
                  <a:pt x="19068" y="5422"/>
                </a:lnTo>
                <a:lnTo>
                  <a:pt x="19066" y="5455"/>
                </a:lnTo>
                <a:lnTo>
                  <a:pt x="19067" y="5498"/>
                </a:lnTo>
                <a:lnTo>
                  <a:pt x="19081" y="5536"/>
                </a:lnTo>
                <a:lnTo>
                  <a:pt x="19103" y="5571"/>
                </a:lnTo>
                <a:lnTo>
                  <a:pt x="19150" y="5613"/>
                </a:lnTo>
                <a:lnTo>
                  <a:pt x="19174" y="5640"/>
                </a:lnTo>
                <a:lnTo>
                  <a:pt x="19184" y="5664"/>
                </a:lnTo>
                <a:lnTo>
                  <a:pt x="19169" y="5694"/>
                </a:lnTo>
                <a:lnTo>
                  <a:pt x="19155" y="5707"/>
                </a:lnTo>
                <a:lnTo>
                  <a:pt x="19138" y="5713"/>
                </a:lnTo>
                <a:lnTo>
                  <a:pt x="19106" y="5715"/>
                </a:lnTo>
                <a:lnTo>
                  <a:pt x="19092" y="5720"/>
                </a:lnTo>
                <a:lnTo>
                  <a:pt x="19079" y="5729"/>
                </a:lnTo>
                <a:lnTo>
                  <a:pt x="19085" y="5748"/>
                </a:lnTo>
                <a:lnTo>
                  <a:pt x="19104" y="5773"/>
                </a:lnTo>
                <a:lnTo>
                  <a:pt x="19164" y="5820"/>
                </a:lnTo>
                <a:lnTo>
                  <a:pt x="19295" y="5896"/>
                </a:lnTo>
                <a:lnTo>
                  <a:pt x="19323" y="5918"/>
                </a:lnTo>
                <a:lnTo>
                  <a:pt x="19353" y="5946"/>
                </a:lnTo>
                <a:lnTo>
                  <a:pt x="19500" y="6131"/>
                </a:lnTo>
                <a:lnTo>
                  <a:pt x="19599" y="6214"/>
                </a:lnTo>
                <a:lnTo>
                  <a:pt x="19616" y="6220"/>
                </a:lnTo>
                <a:lnTo>
                  <a:pt x="19633" y="6217"/>
                </a:lnTo>
                <a:lnTo>
                  <a:pt x="19713" y="6170"/>
                </a:lnTo>
                <a:lnTo>
                  <a:pt x="19732" y="6164"/>
                </a:lnTo>
                <a:lnTo>
                  <a:pt x="19749" y="6162"/>
                </a:lnTo>
                <a:lnTo>
                  <a:pt x="19766" y="6163"/>
                </a:lnTo>
                <a:lnTo>
                  <a:pt x="19781" y="6168"/>
                </a:lnTo>
                <a:lnTo>
                  <a:pt x="19795" y="6177"/>
                </a:lnTo>
                <a:lnTo>
                  <a:pt x="19908" y="6272"/>
                </a:lnTo>
                <a:lnTo>
                  <a:pt x="19922" y="6286"/>
                </a:lnTo>
                <a:lnTo>
                  <a:pt x="19933" y="6325"/>
                </a:lnTo>
                <a:lnTo>
                  <a:pt x="19940" y="6377"/>
                </a:lnTo>
                <a:lnTo>
                  <a:pt x="19927" y="6487"/>
                </a:lnTo>
                <a:lnTo>
                  <a:pt x="19913" y="6533"/>
                </a:lnTo>
                <a:lnTo>
                  <a:pt x="19898" y="6564"/>
                </a:lnTo>
                <a:lnTo>
                  <a:pt x="19887" y="6578"/>
                </a:lnTo>
                <a:lnTo>
                  <a:pt x="19878" y="6591"/>
                </a:lnTo>
                <a:lnTo>
                  <a:pt x="19871" y="6604"/>
                </a:lnTo>
                <a:lnTo>
                  <a:pt x="19854" y="6645"/>
                </a:lnTo>
                <a:lnTo>
                  <a:pt x="19847" y="6658"/>
                </a:lnTo>
                <a:lnTo>
                  <a:pt x="19834" y="6671"/>
                </a:lnTo>
                <a:lnTo>
                  <a:pt x="19817" y="6681"/>
                </a:lnTo>
                <a:lnTo>
                  <a:pt x="19802" y="6686"/>
                </a:lnTo>
                <a:lnTo>
                  <a:pt x="19786" y="6689"/>
                </a:lnTo>
                <a:lnTo>
                  <a:pt x="19757" y="6689"/>
                </a:lnTo>
                <a:lnTo>
                  <a:pt x="19725" y="6684"/>
                </a:lnTo>
                <a:lnTo>
                  <a:pt x="19710" y="6685"/>
                </a:lnTo>
                <a:lnTo>
                  <a:pt x="19695" y="6691"/>
                </a:lnTo>
                <a:lnTo>
                  <a:pt x="19685" y="6704"/>
                </a:lnTo>
                <a:lnTo>
                  <a:pt x="19678" y="6717"/>
                </a:lnTo>
                <a:lnTo>
                  <a:pt x="19689" y="6736"/>
                </a:lnTo>
                <a:lnTo>
                  <a:pt x="19716" y="6757"/>
                </a:lnTo>
                <a:lnTo>
                  <a:pt x="19795" y="6796"/>
                </a:lnTo>
                <a:lnTo>
                  <a:pt x="19865" y="6817"/>
                </a:lnTo>
                <a:lnTo>
                  <a:pt x="19896" y="6821"/>
                </a:lnTo>
                <a:lnTo>
                  <a:pt x="19908" y="6831"/>
                </a:lnTo>
                <a:lnTo>
                  <a:pt x="19916" y="6848"/>
                </a:lnTo>
                <a:lnTo>
                  <a:pt x="19907" y="6884"/>
                </a:lnTo>
                <a:lnTo>
                  <a:pt x="19893" y="6922"/>
                </a:lnTo>
                <a:lnTo>
                  <a:pt x="19890" y="6936"/>
                </a:lnTo>
                <a:lnTo>
                  <a:pt x="19893" y="6949"/>
                </a:lnTo>
                <a:lnTo>
                  <a:pt x="19921" y="6986"/>
                </a:lnTo>
                <a:lnTo>
                  <a:pt x="20031" y="7068"/>
                </a:lnTo>
                <a:lnTo>
                  <a:pt x="20031" y="7125"/>
                </a:lnTo>
                <a:lnTo>
                  <a:pt x="20023" y="7155"/>
                </a:lnTo>
                <a:lnTo>
                  <a:pt x="20016" y="7169"/>
                </a:lnTo>
                <a:lnTo>
                  <a:pt x="20003" y="7196"/>
                </a:lnTo>
                <a:lnTo>
                  <a:pt x="20001" y="7211"/>
                </a:lnTo>
                <a:lnTo>
                  <a:pt x="20002" y="7225"/>
                </a:lnTo>
                <a:lnTo>
                  <a:pt x="20021" y="7242"/>
                </a:lnTo>
                <a:lnTo>
                  <a:pt x="20059" y="7260"/>
                </a:lnTo>
                <a:lnTo>
                  <a:pt x="20190" y="7302"/>
                </a:lnTo>
                <a:lnTo>
                  <a:pt x="20226" y="7306"/>
                </a:lnTo>
                <a:lnTo>
                  <a:pt x="20279" y="7301"/>
                </a:lnTo>
                <a:lnTo>
                  <a:pt x="20303" y="7302"/>
                </a:lnTo>
                <a:lnTo>
                  <a:pt x="20333" y="7312"/>
                </a:lnTo>
                <a:lnTo>
                  <a:pt x="20457" y="7378"/>
                </a:lnTo>
                <a:lnTo>
                  <a:pt x="20473" y="7385"/>
                </a:lnTo>
                <a:lnTo>
                  <a:pt x="20495" y="7387"/>
                </a:lnTo>
                <a:lnTo>
                  <a:pt x="20580" y="7386"/>
                </a:lnTo>
                <a:lnTo>
                  <a:pt x="20601" y="7404"/>
                </a:lnTo>
                <a:lnTo>
                  <a:pt x="20622" y="7434"/>
                </a:lnTo>
                <a:lnTo>
                  <a:pt x="20648" y="7507"/>
                </a:lnTo>
                <a:lnTo>
                  <a:pt x="20674" y="7603"/>
                </a:lnTo>
                <a:lnTo>
                  <a:pt x="20718" y="7655"/>
                </a:lnTo>
                <a:lnTo>
                  <a:pt x="21021" y="7872"/>
                </a:lnTo>
                <a:lnTo>
                  <a:pt x="21077" y="7970"/>
                </a:lnTo>
                <a:lnTo>
                  <a:pt x="21170" y="8064"/>
                </a:lnTo>
                <a:lnTo>
                  <a:pt x="21182" y="8074"/>
                </a:lnTo>
                <a:lnTo>
                  <a:pt x="21192" y="8085"/>
                </a:lnTo>
                <a:lnTo>
                  <a:pt x="21200" y="8096"/>
                </a:lnTo>
                <a:lnTo>
                  <a:pt x="21212" y="8118"/>
                </a:lnTo>
                <a:lnTo>
                  <a:pt x="21243" y="8198"/>
                </a:lnTo>
                <a:lnTo>
                  <a:pt x="21263" y="8223"/>
                </a:lnTo>
                <a:lnTo>
                  <a:pt x="21304" y="8249"/>
                </a:lnTo>
                <a:lnTo>
                  <a:pt x="21323" y="8268"/>
                </a:lnTo>
                <a:lnTo>
                  <a:pt x="21337" y="8289"/>
                </a:lnTo>
                <a:lnTo>
                  <a:pt x="21347" y="8314"/>
                </a:lnTo>
                <a:lnTo>
                  <a:pt x="21365" y="8376"/>
                </a:lnTo>
                <a:lnTo>
                  <a:pt x="21400" y="8464"/>
                </a:lnTo>
                <a:lnTo>
                  <a:pt x="21405" y="8494"/>
                </a:lnTo>
                <a:lnTo>
                  <a:pt x="21399" y="8523"/>
                </a:lnTo>
                <a:lnTo>
                  <a:pt x="21364" y="8548"/>
                </a:lnTo>
                <a:lnTo>
                  <a:pt x="21342" y="8559"/>
                </a:lnTo>
                <a:lnTo>
                  <a:pt x="21261" y="8584"/>
                </a:lnTo>
                <a:lnTo>
                  <a:pt x="21242" y="8593"/>
                </a:lnTo>
                <a:lnTo>
                  <a:pt x="21236" y="8605"/>
                </a:lnTo>
                <a:lnTo>
                  <a:pt x="21243" y="8621"/>
                </a:lnTo>
                <a:lnTo>
                  <a:pt x="21301" y="8665"/>
                </a:lnTo>
                <a:lnTo>
                  <a:pt x="21314" y="8677"/>
                </a:lnTo>
                <a:lnTo>
                  <a:pt x="21319" y="8720"/>
                </a:lnTo>
                <a:lnTo>
                  <a:pt x="21319" y="8785"/>
                </a:lnTo>
                <a:lnTo>
                  <a:pt x="21294" y="9045"/>
                </a:lnTo>
                <a:lnTo>
                  <a:pt x="21291" y="9060"/>
                </a:lnTo>
                <a:lnTo>
                  <a:pt x="21287" y="9073"/>
                </a:lnTo>
                <a:lnTo>
                  <a:pt x="21262" y="9141"/>
                </a:lnTo>
                <a:lnTo>
                  <a:pt x="21260" y="9150"/>
                </a:lnTo>
                <a:lnTo>
                  <a:pt x="21262" y="9166"/>
                </a:lnTo>
                <a:lnTo>
                  <a:pt x="21269" y="9188"/>
                </a:lnTo>
                <a:lnTo>
                  <a:pt x="21325" y="9273"/>
                </a:lnTo>
                <a:lnTo>
                  <a:pt x="21332" y="9288"/>
                </a:lnTo>
                <a:lnTo>
                  <a:pt x="21338" y="9304"/>
                </a:lnTo>
                <a:lnTo>
                  <a:pt x="21340" y="9332"/>
                </a:lnTo>
                <a:lnTo>
                  <a:pt x="21334" y="9373"/>
                </a:lnTo>
                <a:lnTo>
                  <a:pt x="21314" y="9456"/>
                </a:lnTo>
                <a:lnTo>
                  <a:pt x="21303" y="9493"/>
                </a:lnTo>
                <a:lnTo>
                  <a:pt x="21290" y="9516"/>
                </a:lnTo>
                <a:lnTo>
                  <a:pt x="21280" y="9528"/>
                </a:lnTo>
                <a:lnTo>
                  <a:pt x="21232" y="9563"/>
                </a:lnTo>
                <a:lnTo>
                  <a:pt x="21209" y="9585"/>
                </a:lnTo>
                <a:lnTo>
                  <a:pt x="21197" y="9626"/>
                </a:lnTo>
                <a:lnTo>
                  <a:pt x="21194" y="9684"/>
                </a:lnTo>
                <a:lnTo>
                  <a:pt x="21202" y="9814"/>
                </a:lnTo>
                <a:lnTo>
                  <a:pt x="21199" y="9866"/>
                </a:lnTo>
                <a:lnTo>
                  <a:pt x="21191" y="9894"/>
                </a:lnTo>
                <a:lnTo>
                  <a:pt x="21173" y="9907"/>
                </a:lnTo>
                <a:lnTo>
                  <a:pt x="21162" y="9920"/>
                </a:lnTo>
                <a:lnTo>
                  <a:pt x="21155" y="9932"/>
                </a:lnTo>
                <a:lnTo>
                  <a:pt x="21146" y="9952"/>
                </a:lnTo>
                <a:lnTo>
                  <a:pt x="21142" y="9975"/>
                </a:lnTo>
                <a:lnTo>
                  <a:pt x="21140" y="10000"/>
                </a:lnTo>
                <a:lnTo>
                  <a:pt x="21140" y="10047"/>
                </a:lnTo>
                <a:lnTo>
                  <a:pt x="21148" y="10098"/>
                </a:lnTo>
                <a:lnTo>
                  <a:pt x="21151" y="10107"/>
                </a:lnTo>
                <a:lnTo>
                  <a:pt x="21157" y="10122"/>
                </a:lnTo>
                <a:lnTo>
                  <a:pt x="21209" y="10182"/>
                </a:lnTo>
                <a:lnTo>
                  <a:pt x="21351" y="10247"/>
                </a:lnTo>
                <a:lnTo>
                  <a:pt x="21399" y="10239"/>
                </a:lnTo>
                <a:lnTo>
                  <a:pt x="21411" y="10243"/>
                </a:lnTo>
                <a:lnTo>
                  <a:pt x="21426" y="10259"/>
                </a:lnTo>
                <a:lnTo>
                  <a:pt x="21452" y="10308"/>
                </a:lnTo>
                <a:lnTo>
                  <a:pt x="21470" y="10375"/>
                </a:lnTo>
                <a:lnTo>
                  <a:pt x="21600" y="10586"/>
                </a:lnTo>
                <a:lnTo>
                  <a:pt x="21287" y="10841"/>
                </a:lnTo>
                <a:lnTo>
                  <a:pt x="21190" y="10891"/>
                </a:lnTo>
                <a:lnTo>
                  <a:pt x="21177" y="10885"/>
                </a:lnTo>
                <a:lnTo>
                  <a:pt x="21166" y="10876"/>
                </a:lnTo>
                <a:lnTo>
                  <a:pt x="21155" y="10859"/>
                </a:lnTo>
                <a:lnTo>
                  <a:pt x="21147" y="10841"/>
                </a:lnTo>
                <a:lnTo>
                  <a:pt x="21143" y="10817"/>
                </a:lnTo>
                <a:lnTo>
                  <a:pt x="21144" y="10795"/>
                </a:lnTo>
                <a:lnTo>
                  <a:pt x="21147" y="10779"/>
                </a:lnTo>
                <a:lnTo>
                  <a:pt x="21156" y="10757"/>
                </a:lnTo>
                <a:lnTo>
                  <a:pt x="21187" y="10701"/>
                </a:lnTo>
                <a:lnTo>
                  <a:pt x="21185" y="10675"/>
                </a:lnTo>
                <a:lnTo>
                  <a:pt x="21180" y="10650"/>
                </a:lnTo>
                <a:lnTo>
                  <a:pt x="21187" y="10625"/>
                </a:lnTo>
                <a:lnTo>
                  <a:pt x="21211" y="10616"/>
                </a:lnTo>
                <a:lnTo>
                  <a:pt x="21226" y="10604"/>
                </a:lnTo>
                <a:lnTo>
                  <a:pt x="21233" y="10587"/>
                </a:lnTo>
                <a:lnTo>
                  <a:pt x="21214" y="10556"/>
                </a:lnTo>
                <a:lnTo>
                  <a:pt x="21197" y="10543"/>
                </a:lnTo>
                <a:lnTo>
                  <a:pt x="21166" y="10532"/>
                </a:lnTo>
                <a:lnTo>
                  <a:pt x="21136" y="10532"/>
                </a:lnTo>
                <a:lnTo>
                  <a:pt x="21087" y="10562"/>
                </a:lnTo>
                <a:lnTo>
                  <a:pt x="20759" y="10894"/>
                </a:lnTo>
                <a:lnTo>
                  <a:pt x="20728" y="10914"/>
                </a:lnTo>
                <a:lnTo>
                  <a:pt x="20708" y="10920"/>
                </a:lnTo>
                <a:lnTo>
                  <a:pt x="20696" y="10915"/>
                </a:lnTo>
                <a:lnTo>
                  <a:pt x="20680" y="10899"/>
                </a:lnTo>
                <a:lnTo>
                  <a:pt x="20634" y="10829"/>
                </a:lnTo>
                <a:lnTo>
                  <a:pt x="20581" y="10712"/>
                </a:lnTo>
                <a:lnTo>
                  <a:pt x="20558" y="10689"/>
                </a:lnTo>
                <a:lnTo>
                  <a:pt x="20521" y="10676"/>
                </a:lnTo>
                <a:lnTo>
                  <a:pt x="20371" y="10686"/>
                </a:lnTo>
                <a:lnTo>
                  <a:pt x="20333" y="10676"/>
                </a:lnTo>
                <a:lnTo>
                  <a:pt x="20306" y="10663"/>
                </a:lnTo>
                <a:lnTo>
                  <a:pt x="20272" y="10637"/>
                </a:lnTo>
                <a:lnTo>
                  <a:pt x="20208" y="10576"/>
                </a:lnTo>
                <a:lnTo>
                  <a:pt x="20173" y="10548"/>
                </a:lnTo>
                <a:lnTo>
                  <a:pt x="20143" y="10552"/>
                </a:lnTo>
                <a:lnTo>
                  <a:pt x="20114" y="10580"/>
                </a:lnTo>
                <a:lnTo>
                  <a:pt x="20061" y="10666"/>
                </a:lnTo>
                <a:lnTo>
                  <a:pt x="19996" y="10735"/>
                </a:lnTo>
                <a:lnTo>
                  <a:pt x="19983" y="10742"/>
                </a:lnTo>
                <a:lnTo>
                  <a:pt x="19973" y="10761"/>
                </a:lnTo>
                <a:lnTo>
                  <a:pt x="19966" y="10872"/>
                </a:lnTo>
                <a:lnTo>
                  <a:pt x="19995" y="10940"/>
                </a:lnTo>
                <a:lnTo>
                  <a:pt x="20021" y="10977"/>
                </a:lnTo>
                <a:lnTo>
                  <a:pt x="20043" y="10996"/>
                </a:lnTo>
                <a:lnTo>
                  <a:pt x="20057" y="11011"/>
                </a:lnTo>
                <a:lnTo>
                  <a:pt x="20071" y="11034"/>
                </a:lnTo>
                <a:lnTo>
                  <a:pt x="20083" y="11068"/>
                </a:lnTo>
                <a:lnTo>
                  <a:pt x="20094" y="11087"/>
                </a:lnTo>
                <a:lnTo>
                  <a:pt x="20110" y="11102"/>
                </a:lnTo>
                <a:lnTo>
                  <a:pt x="20140" y="11119"/>
                </a:lnTo>
                <a:lnTo>
                  <a:pt x="20180" y="11134"/>
                </a:lnTo>
                <a:lnTo>
                  <a:pt x="20222" y="11156"/>
                </a:lnTo>
                <a:lnTo>
                  <a:pt x="20260" y="11184"/>
                </a:lnTo>
                <a:lnTo>
                  <a:pt x="20295" y="11220"/>
                </a:lnTo>
                <a:lnTo>
                  <a:pt x="20335" y="11254"/>
                </a:lnTo>
                <a:lnTo>
                  <a:pt x="20395" y="11284"/>
                </a:lnTo>
                <a:lnTo>
                  <a:pt x="20413" y="11298"/>
                </a:lnTo>
                <a:lnTo>
                  <a:pt x="20426" y="11313"/>
                </a:lnTo>
                <a:lnTo>
                  <a:pt x="20430" y="11336"/>
                </a:lnTo>
                <a:lnTo>
                  <a:pt x="20430" y="11371"/>
                </a:lnTo>
                <a:lnTo>
                  <a:pt x="20399" y="11405"/>
                </a:lnTo>
                <a:lnTo>
                  <a:pt x="20380" y="11419"/>
                </a:lnTo>
                <a:lnTo>
                  <a:pt x="20323" y="11437"/>
                </a:lnTo>
                <a:lnTo>
                  <a:pt x="20282" y="11457"/>
                </a:lnTo>
                <a:lnTo>
                  <a:pt x="20273" y="11471"/>
                </a:lnTo>
                <a:lnTo>
                  <a:pt x="20268" y="11488"/>
                </a:lnTo>
                <a:lnTo>
                  <a:pt x="20272" y="11530"/>
                </a:lnTo>
                <a:lnTo>
                  <a:pt x="20277" y="11553"/>
                </a:lnTo>
                <a:lnTo>
                  <a:pt x="20283" y="11574"/>
                </a:lnTo>
                <a:lnTo>
                  <a:pt x="20301" y="11609"/>
                </a:lnTo>
                <a:lnTo>
                  <a:pt x="20337" y="11663"/>
                </a:lnTo>
                <a:lnTo>
                  <a:pt x="20349" y="11692"/>
                </a:lnTo>
                <a:lnTo>
                  <a:pt x="20360" y="11731"/>
                </a:lnTo>
                <a:lnTo>
                  <a:pt x="20364" y="11791"/>
                </a:lnTo>
                <a:lnTo>
                  <a:pt x="20362" y="11836"/>
                </a:lnTo>
                <a:lnTo>
                  <a:pt x="20353" y="11897"/>
                </a:lnTo>
                <a:lnTo>
                  <a:pt x="20278" y="12074"/>
                </a:lnTo>
                <a:lnTo>
                  <a:pt x="20270" y="12109"/>
                </a:lnTo>
                <a:lnTo>
                  <a:pt x="20270" y="12133"/>
                </a:lnTo>
                <a:lnTo>
                  <a:pt x="20279" y="12145"/>
                </a:lnTo>
                <a:lnTo>
                  <a:pt x="20291" y="12159"/>
                </a:lnTo>
                <a:lnTo>
                  <a:pt x="20313" y="12171"/>
                </a:lnTo>
                <a:lnTo>
                  <a:pt x="20328" y="12177"/>
                </a:lnTo>
                <a:lnTo>
                  <a:pt x="20314" y="12186"/>
                </a:lnTo>
                <a:lnTo>
                  <a:pt x="20296" y="12192"/>
                </a:lnTo>
                <a:lnTo>
                  <a:pt x="20019" y="12204"/>
                </a:lnTo>
                <a:lnTo>
                  <a:pt x="19958" y="12218"/>
                </a:lnTo>
                <a:lnTo>
                  <a:pt x="19939" y="12229"/>
                </a:lnTo>
                <a:lnTo>
                  <a:pt x="19915" y="12246"/>
                </a:lnTo>
                <a:lnTo>
                  <a:pt x="19875" y="12288"/>
                </a:lnTo>
                <a:lnTo>
                  <a:pt x="19857" y="12316"/>
                </a:lnTo>
                <a:lnTo>
                  <a:pt x="19849" y="12332"/>
                </a:lnTo>
                <a:lnTo>
                  <a:pt x="19830" y="12439"/>
                </a:lnTo>
                <a:lnTo>
                  <a:pt x="19126" y="12813"/>
                </a:lnTo>
                <a:lnTo>
                  <a:pt x="19088" y="12806"/>
                </a:lnTo>
                <a:lnTo>
                  <a:pt x="19075" y="12801"/>
                </a:lnTo>
                <a:lnTo>
                  <a:pt x="19059" y="12791"/>
                </a:lnTo>
                <a:lnTo>
                  <a:pt x="19047" y="12780"/>
                </a:lnTo>
                <a:lnTo>
                  <a:pt x="19039" y="12767"/>
                </a:lnTo>
                <a:lnTo>
                  <a:pt x="19033" y="12749"/>
                </a:lnTo>
                <a:lnTo>
                  <a:pt x="19029" y="12687"/>
                </a:lnTo>
                <a:lnTo>
                  <a:pt x="19023" y="12666"/>
                </a:lnTo>
                <a:lnTo>
                  <a:pt x="19015" y="12649"/>
                </a:lnTo>
                <a:lnTo>
                  <a:pt x="19007" y="12638"/>
                </a:lnTo>
                <a:lnTo>
                  <a:pt x="18982" y="12613"/>
                </a:lnTo>
                <a:lnTo>
                  <a:pt x="18970" y="12607"/>
                </a:lnTo>
                <a:lnTo>
                  <a:pt x="18957" y="12603"/>
                </a:lnTo>
                <a:lnTo>
                  <a:pt x="18921" y="12600"/>
                </a:lnTo>
                <a:lnTo>
                  <a:pt x="18893" y="12609"/>
                </a:lnTo>
                <a:lnTo>
                  <a:pt x="18803" y="12663"/>
                </a:lnTo>
                <a:lnTo>
                  <a:pt x="18750" y="12705"/>
                </a:lnTo>
                <a:lnTo>
                  <a:pt x="18726" y="12715"/>
                </a:lnTo>
                <a:lnTo>
                  <a:pt x="18596" y="12745"/>
                </a:lnTo>
                <a:lnTo>
                  <a:pt x="18507" y="12751"/>
                </a:lnTo>
                <a:lnTo>
                  <a:pt x="18480" y="12761"/>
                </a:lnTo>
                <a:lnTo>
                  <a:pt x="18443" y="12788"/>
                </a:lnTo>
                <a:lnTo>
                  <a:pt x="18382" y="12846"/>
                </a:lnTo>
                <a:lnTo>
                  <a:pt x="18349" y="12887"/>
                </a:lnTo>
                <a:lnTo>
                  <a:pt x="18311" y="12963"/>
                </a:lnTo>
                <a:lnTo>
                  <a:pt x="18307" y="12997"/>
                </a:lnTo>
                <a:lnTo>
                  <a:pt x="18313" y="13035"/>
                </a:lnTo>
                <a:lnTo>
                  <a:pt x="18333" y="13090"/>
                </a:lnTo>
                <a:lnTo>
                  <a:pt x="18280" y="13120"/>
                </a:lnTo>
                <a:lnTo>
                  <a:pt x="17875" y="13615"/>
                </a:lnTo>
                <a:lnTo>
                  <a:pt x="17940" y="13721"/>
                </a:lnTo>
                <a:lnTo>
                  <a:pt x="17992" y="13721"/>
                </a:lnTo>
                <a:lnTo>
                  <a:pt x="18007" y="13718"/>
                </a:lnTo>
                <a:lnTo>
                  <a:pt x="18015" y="13719"/>
                </a:lnTo>
                <a:lnTo>
                  <a:pt x="18023" y="13722"/>
                </a:lnTo>
                <a:lnTo>
                  <a:pt x="18030" y="13725"/>
                </a:lnTo>
                <a:lnTo>
                  <a:pt x="18038" y="13733"/>
                </a:lnTo>
                <a:lnTo>
                  <a:pt x="18044" y="13741"/>
                </a:lnTo>
                <a:lnTo>
                  <a:pt x="18177" y="14001"/>
                </a:lnTo>
                <a:lnTo>
                  <a:pt x="18275" y="14153"/>
                </a:lnTo>
                <a:lnTo>
                  <a:pt x="18377" y="14286"/>
                </a:lnTo>
                <a:lnTo>
                  <a:pt x="18407" y="14340"/>
                </a:lnTo>
                <a:lnTo>
                  <a:pt x="18522" y="14680"/>
                </a:lnTo>
                <a:lnTo>
                  <a:pt x="18807" y="15824"/>
                </a:lnTo>
                <a:lnTo>
                  <a:pt x="19002" y="16209"/>
                </a:lnTo>
                <a:lnTo>
                  <a:pt x="19024" y="16330"/>
                </a:lnTo>
                <a:lnTo>
                  <a:pt x="19030" y="16432"/>
                </a:lnTo>
                <a:lnTo>
                  <a:pt x="19012" y="16684"/>
                </a:lnTo>
                <a:lnTo>
                  <a:pt x="18958" y="16892"/>
                </a:lnTo>
                <a:lnTo>
                  <a:pt x="18744" y="17413"/>
                </a:lnTo>
                <a:lnTo>
                  <a:pt x="18690" y="17442"/>
                </a:lnTo>
                <a:lnTo>
                  <a:pt x="18674" y="17454"/>
                </a:lnTo>
                <a:lnTo>
                  <a:pt x="18651" y="17474"/>
                </a:lnTo>
                <a:lnTo>
                  <a:pt x="18634" y="17502"/>
                </a:lnTo>
                <a:lnTo>
                  <a:pt x="18633" y="17541"/>
                </a:lnTo>
                <a:lnTo>
                  <a:pt x="18646" y="17595"/>
                </a:lnTo>
                <a:lnTo>
                  <a:pt x="18708" y="17708"/>
                </a:lnTo>
                <a:lnTo>
                  <a:pt x="18722" y="17728"/>
                </a:lnTo>
                <a:lnTo>
                  <a:pt x="18808" y="17806"/>
                </a:lnTo>
                <a:lnTo>
                  <a:pt x="18814" y="17842"/>
                </a:lnTo>
                <a:lnTo>
                  <a:pt x="18806" y="18066"/>
                </a:lnTo>
                <a:lnTo>
                  <a:pt x="18796" y="18136"/>
                </a:lnTo>
                <a:lnTo>
                  <a:pt x="18785" y="18183"/>
                </a:lnTo>
                <a:lnTo>
                  <a:pt x="18754" y="18223"/>
                </a:lnTo>
                <a:lnTo>
                  <a:pt x="18747" y="18253"/>
                </a:lnTo>
                <a:lnTo>
                  <a:pt x="18726" y="18370"/>
                </a:lnTo>
                <a:lnTo>
                  <a:pt x="18718" y="18393"/>
                </a:lnTo>
                <a:lnTo>
                  <a:pt x="18708" y="18410"/>
                </a:lnTo>
                <a:lnTo>
                  <a:pt x="18686" y="18430"/>
                </a:lnTo>
                <a:lnTo>
                  <a:pt x="18676" y="18435"/>
                </a:lnTo>
                <a:lnTo>
                  <a:pt x="18668" y="18442"/>
                </a:lnTo>
                <a:lnTo>
                  <a:pt x="18642" y="18470"/>
                </a:lnTo>
                <a:lnTo>
                  <a:pt x="18639" y="18483"/>
                </a:lnTo>
                <a:lnTo>
                  <a:pt x="18642" y="18495"/>
                </a:lnTo>
                <a:lnTo>
                  <a:pt x="18653" y="18515"/>
                </a:lnTo>
                <a:lnTo>
                  <a:pt x="18686" y="18527"/>
                </a:lnTo>
                <a:lnTo>
                  <a:pt x="18703" y="18527"/>
                </a:lnTo>
                <a:lnTo>
                  <a:pt x="18717" y="18525"/>
                </a:lnTo>
                <a:lnTo>
                  <a:pt x="18733" y="18516"/>
                </a:lnTo>
                <a:lnTo>
                  <a:pt x="18739" y="18516"/>
                </a:lnTo>
                <a:lnTo>
                  <a:pt x="18747" y="18517"/>
                </a:lnTo>
                <a:lnTo>
                  <a:pt x="18756" y="18521"/>
                </a:lnTo>
                <a:lnTo>
                  <a:pt x="18768" y="18538"/>
                </a:lnTo>
                <a:lnTo>
                  <a:pt x="18795" y="18592"/>
                </a:lnTo>
                <a:lnTo>
                  <a:pt x="18819" y="18680"/>
                </a:lnTo>
                <a:lnTo>
                  <a:pt x="18953" y="18946"/>
                </a:lnTo>
                <a:lnTo>
                  <a:pt x="18912" y="18965"/>
                </a:lnTo>
                <a:lnTo>
                  <a:pt x="18902" y="18967"/>
                </a:lnTo>
                <a:lnTo>
                  <a:pt x="18885" y="18974"/>
                </a:lnTo>
                <a:lnTo>
                  <a:pt x="18871" y="18989"/>
                </a:lnTo>
                <a:lnTo>
                  <a:pt x="18859" y="19011"/>
                </a:lnTo>
                <a:lnTo>
                  <a:pt x="18844" y="19046"/>
                </a:lnTo>
                <a:lnTo>
                  <a:pt x="18829" y="19065"/>
                </a:lnTo>
                <a:lnTo>
                  <a:pt x="18808" y="19078"/>
                </a:lnTo>
                <a:lnTo>
                  <a:pt x="18685" y="19081"/>
                </a:lnTo>
                <a:lnTo>
                  <a:pt x="18663" y="19085"/>
                </a:lnTo>
                <a:lnTo>
                  <a:pt x="18649" y="19094"/>
                </a:lnTo>
                <a:lnTo>
                  <a:pt x="18631" y="19111"/>
                </a:lnTo>
                <a:lnTo>
                  <a:pt x="18597" y="19165"/>
                </a:lnTo>
                <a:lnTo>
                  <a:pt x="18590" y="19195"/>
                </a:lnTo>
                <a:lnTo>
                  <a:pt x="18596" y="19223"/>
                </a:lnTo>
                <a:lnTo>
                  <a:pt x="18639" y="19264"/>
                </a:lnTo>
                <a:lnTo>
                  <a:pt x="18690" y="19301"/>
                </a:lnTo>
                <a:lnTo>
                  <a:pt x="18716" y="19339"/>
                </a:lnTo>
                <a:lnTo>
                  <a:pt x="18733" y="19382"/>
                </a:lnTo>
                <a:lnTo>
                  <a:pt x="18747" y="19394"/>
                </a:lnTo>
                <a:lnTo>
                  <a:pt x="18769" y="19401"/>
                </a:lnTo>
                <a:lnTo>
                  <a:pt x="18826" y="19400"/>
                </a:lnTo>
                <a:lnTo>
                  <a:pt x="18841" y="19407"/>
                </a:lnTo>
                <a:lnTo>
                  <a:pt x="18855" y="19427"/>
                </a:lnTo>
                <a:lnTo>
                  <a:pt x="18864" y="19450"/>
                </a:lnTo>
                <a:lnTo>
                  <a:pt x="18871" y="19489"/>
                </a:lnTo>
                <a:lnTo>
                  <a:pt x="18878" y="19761"/>
                </a:lnTo>
                <a:lnTo>
                  <a:pt x="18904" y="19935"/>
                </a:lnTo>
                <a:lnTo>
                  <a:pt x="18931" y="20031"/>
                </a:lnTo>
                <a:lnTo>
                  <a:pt x="18958" y="20096"/>
                </a:lnTo>
                <a:lnTo>
                  <a:pt x="18966" y="20123"/>
                </a:lnTo>
                <a:lnTo>
                  <a:pt x="18967" y="20152"/>
                </a:lnTo>
                <a:lnTo>
                  <a:pt x="18958" y="20196"/>
                </a:lnTo>
                <a:lnTo>
                  <a:pt x="18947" y="20227"/>
                </a:lnTo>
                <a:lnTo>
                  <a:pt x="18935" y="20251"/>
                </a:lnTo>
                <a:lnTo>
                  <a:pt x="18919" y="20270"/>
                </a:lnTo>
                <a:lnTo>
                  <a:pt x="18895" y="20283"/>
                </a:lnTo>
                <a:lnTo>
                  <a:pt x="18826" y="20275"/>
                </a:lnTo>
                <a:lnTo>
                  <a:pt x="18691" y="20228"/>
                </a:lnTo>
                <a:lnTo>
                  <a:pt x="18682" y="20227"/>
                </a:lnTo>
                <a:lnTo>
                  <a:pt x="18668" y="20233"/>
                </a:lnTo>
                <a:lnTo>
                  <a:pt x="18656" y="20253"/>
                </a:lnTo>
                <a:lnTo>
                  <a:pt x="18644" y="20295"/>
                </a:lnTo>
                <a:lnTo>
                  <a:pt x="18634" y="20431"/>
                </a:lnTo>
                <a:lnTo>
                  <a:pt x="18564" y="20509"/>
                </a:lnTo>
                <a:lnTo>
                  <a:pt x="18517" y="20436"/>
                </a:lnTo>
                <a:lnTo>
                  <a:pt x="18487" y="20373"/>
                </a:lnTo>
                <a:lnTo>
                  <a:pt x="18452" y="20268"/>
                </a:lnTo>
                <a:lnTo>
                  <a:pt x="18434" y="20242"/>
                </a:lnTo>
                <a:lnTo>
                  <a:pt x="18397" y="20228"/>
                </a:lnTo>
                <a:lnTo>
                  <a:pt x="18348" y="20222"/>
                </a:lnTo>
                <a:lnTo>
                  <a:pt x="18261" y="20225"/>
                </a:lnTo>
                <a:lnTo>
                  <a:pt x="18082" y="20269"/>
                </a:lnTo>
                <a:lnTo>
                  <a:pt x="17926" y="20345"/>
                </a:lnTo>
                <a:lnTo>
                  <a:pt x="17796" y="20391"/>
                </a:lnTo>
                <a:lnTo>
                  <a:pt x="17677" y="20418"/>
                </a:lnTo>
                <a:lnTo>
                  <a:pt x="17503" y="20420"/>
                </a:lnTo>
                <a:lnTo>
                  <a:pt x="17328" y="20383"/>
                </a:lnTo>
                <a:lnTo>
                  <a:pt x="17091" y="20287"/>
                </a:lnTo>
                <a:lnTo>
                  <a:pt x="17036" y="20274"/>
                </a:lnTo>
                <a:lnTo>
                  <a:pt x="16950" y="20302"/>
                </a:lnTo>
                <a:lnTo>
                  <a:pt x="16816" y="20365"/>
                </a:lnTo>
                <a:lnTo>
                  <a:pt x="16278" y="20784"/>
                </a:lnTo>
                <a:lnTo>
                  <a:pt x="15953" y="20929"/>
                </a:lnTo>
                <a:lnTo>
                  <a:pt x="15745" y="20868"/>
                </a:lnTo>
                <a:lnTo>
                  <a:pt x="15699" y="20866"/>
                </a:lnTo>
                <a:lnTo>
                  <a:pt x="15585" y="20914"/>
                </a:lnTo>
                <a:lnTo>
                  <a:pt x="15559" y="20955"/>
                </a:lnTo>
                <a:lnTo>
                  <a:pt x="15548" y="20979"/>
                </a:lnTo>
                <a:lnTo>
                  <a:pt x="15545" y="20996"/>
                </a:lnTo>
                <a:lnTo>
                  <a:pt x="15515" y="21011"/>
                </a:lnTo>
                <a:lnTo>
                  <a:pt x="15459" y="21030"/>
                </a:lnTo>
                <a:lnTo>
                  <a:pt x="15264" y="21063"/>
                </a:lnTo>
                <a:lnTo>
                  <a:pt x="15224" y="21078"/>
                </a:lnTo>
                <a:lnTo>
                  <a:pt x="15208" y="21089"/>
                </a:lnTo>
                <a:lnTo>
                  <a:pt x="15131" y="21188"/>
                </a:lnTo>
                <a:lnTo>
                  <a:pt x="14790" y="21600"/>
                </a:lnTo>
                <a:lnTo>
                  <a:pt x="14790" y="21600"/>
                </a:lnTo>
                <a:lnTo>
                  <a:pt x="14754" y="21591"/>
                </a:lnTo>
                <a:lnTo>
                  <a:pt x="14738" y="21582"/>
                </a:lnTo>
                <a:lnTo>
                  <a:pt x="12751" y="20502"/>
                </a:lnTo>
                <a:lnTo>
                  <a:pt x="12470" y="20445"/>
                </a:lnTo>
                <a:lnTo>
                  <a:pt x="12199" y="20445"/>
                </a:lnTo>
                <a:lnTo>
                  <a:pt x="12101" y="20312"/>
                </a:lnTo>
                <a:lnTo>
                  <a:pt x="11701" y="20312"/>
                </a:lnTo>
                <a:lnTo>
                  <a:pt x="10894" y="20231"/>
                </a:lnTo>
                <a:lnTo>
                  <a:pt x="10757" y="20280"/>
                </a:lnTo>
                <a:lnTo>
                  <a:pt x="10641" y="20389"/>
                </a:lnTo>
                <a:lnTo>
                  <a:pt x="10378" y="20463"/>
                </a:lnTo>
                <a:lnTo>
                  <a:pt x="10095" y="20486"/>
                </a:lnTo>
                <a:lnTo>
                  <a:pt x="9917" y="20445"/>
                </a:lnTo>
                <a:lnTo>
                  <a:pt x="9707" y="20308"/>
                </a:lnTo>
                <a:lnTo>
                  <a:pt x="9599" y="20214"/>
                </a:lnTo>
                <a:lnTo>
                  <a:pt x="9598" y="20149"/>
                </a:lnTo>
                <a:lnTo>
                  <a:pt x="9598" y="20149"/>
                </a:lnTo>
                <a:lnTo>
                  <a:pt x="9731" y="20122"/>
                </a:lnTo>
                <a:lnTo>
                  <a:pt x="9732" y="20122"/>
                </a:lnTo>
                <a:lnTo>
                  <a:pt x="9544" y="19967"/>
                </a:lnTo>
                <a:lnTo>
                  <a:pt x="9309" y="19847"/>
                </a:lnTo>
                <a:lnTo>
                  <a:pt x="9114" y="19840"/>
                </a:lnTo>
                <a:lnTo>
                  <a:pt x="9049" y="20023"/>
                </a:lnTo>
                <a:lnTo>
                  <a:pt x="9049" y="20023"/>
                </a:lnTo>
                <a:lnTo>
                  <a:pt x="9108" y="20081"/>
                </a:lnTo>
                <a:lnTo>
                  <a:pt x="9107" y="20081"/>
                </a:lnTo>
                <a:lnTo>
                  <a:pt x="8725" y="20086"/>
                </a:lnTo>
                <a:lnTo>
                  <a:pt x="8711" y="20025"/>
                </a:lnTo>
                <a:lnTo>
                  <a:pt x="8693" y="19953"/>
                </a:lnTo>
                <a:lnTo>
                  <a:pt x="8636" y="19891"/>
                </a:lnTo>
                <a:lnTo>
                  <a:pt x="8605" y="19815"/>
                </a:lnTo>
                <a:lnTo>
                  <a:pt x="8605" y="19815"/>
                </a:lnTo>
                <a:lnTo>
                  <a:pt x="8628" y="19753"/>
                </a:lnTo>
                <a:lnTo>
                  <a:pt x="8725" y="19627"/>
                </a:lnTo>
                <a:lnTo>
                  <a:pt x="8745" y="19591"/>
                </a:lnTo>
                <a:lnTo>
                  <a:pt x="8745" y="19591"/>
                </a:lnTo>
                <a:lnTo>
                  <a:pt x="8697" y="19497"/>
                </a:lnTo>
                <a:lnTo>
                  <a:pt x="8626" y="19485"/>
                </a:lnTo>
                <a:lnTo>
                  <a:pt x="8546" y="19500"/>
                </a:lnTo>
                <a:lnTo>
                  <a:pt x="8471" y="19484"/>
                </a:lnTo>
                <a:lnTo>
                  <a:pt x="8417" y="19409"/>
                </a:lnTo>
                <a:lnTo>
                  <a:pt x="8360" y="19301"/>
                </a:lnTo>
                <a:lnTo>
                  <a:pt x="8290" y="19209"/>
                </a:lnTo>
                <a:lnTo>
                  <a:pt x="8197" y="19182"/>
                </a:lnTo>
                <a:lnTo>
                  <a:pt x="8131" y="19242"/>
                </a:lnTo>
                <a:lnTo>
                  <a:pt x="8094" y="19446"/>
                </a:lnTo>
                <a:lnTo>
                  <a:pt x="8004" y="19497"/>
                </a:lnTo>
                <a:lnTo>
                  <a:pt x="7934" y="19451"/>
                </a:lnTo>
                <a:lnTo>
                  <a:pt x="7908" y="19338"/>
                </a:lnTo>
                <a:lnTo>
                  <a:pt x="7901" y="19216"/>
                </a:lnTo>
                <a:lnTo>
                  <a:pt x="7889" y="19148"/>
                </a:lnTo>
                <a:lnTo>
                  <a:pt x="7756" y="19095"/>
                </a:lnTo>
                <a:lnTo>
                  <a:pt x="7575" y="19086"/>
                </a:lnTo>
                <a:lnTo>
                  <a:pt x="7460" y="19144"/>
                </a:lnTo>
                <a:lnTo>
                  <a:pt x="7460" y="19144"/>
                </a:lnTo>
                <a:lnTo>
                  <a:pt x="7528" y="19292"/>
                </a:lnTo>
                <a:lnTo>
                  <a:pt x="7528" y="19292"/>
                </a:lnTo>
                <a:lnTo>
                  <a:pt x="7418" y="19341"/>
                </a:lnTo>
                <a:lnTo>
                  <a:pt x="7029" y="19408"/>
                </a:lnTo>
                <a:lnTo>
                  <a:pt x="6948" y="19406"/>
                </a:lnTo>
                <a:lnTo>
                  <a:pt x="6891" y="19435"/>
                </a:lnTo>
                <a:lnTo>
                  <a:pt x="6793" y="19562"/>
                </a:lnTo>
                <a:lnTo>
                  <a:pt x="6759" y="19630"/>
                </a:lnTo>
                <a:lnTo>
                  <a:pt x="6705" y="19818"/>
                </a:lnTo>
                <a:lnTo>
                  <a:pt x="6627" y="19881"/>
                </a:lnTo>
                <a:lnTo>
                  <a:pt x="6444" y="19968"/>
                </a:lnTo>
                <a:lnTo>
                  <a:pt x="6373" y="20039"/>
                </a:lnTo>
                <a:lnTo>
                  <a:pt x="6365" y="20108"/>
                </a:lnTo>
                <a:lnTo>
                  <a:pt x="6365" y="20108"/>
                </a:lnTo>
                <a:lnTo>
                  <a:pt x="6395" y="20177"/>
                </a:lnTo>
                <a:lnTo>
                  <a:pt x="6413" y="20257"/>
                </a:lnTo>
                <a:lnTo>
                  <a:pt x="6413" y="20257"/>
                </a:lnTo>
                <a:lnTo>
                  <a:pt x="6368" y="20358"/>
                </a:lnTo>
                <a:lnTo>
                  <a:pt x="6368" y="20358"/>
                </a:lnTo>
                <a:lnTo>
                  <a:pt x="6481" y="20395"/>
                </a:lnTo>
                <a:lnTo>
                  <a:pt x="6517" y="20400"/>
                </a:lnTo>
                <a:lnTo>
                  <a:pt x="6703" y="20523"/>
                </a:lnTo>
                <a:lnTo>
                  <a:pt x="6851" y="20597"/>
                </a:lnTo>
                <a:lnTo>
                  <a:pt x="6981" y="20593"/>
                </a:lnTo>
                <a:lnTo>
                  <a:pt x="7088" y="20545"/>
                </a:lnTo>
                <a:lnTo>
                  <a:pt x="7188" y="20482"/>
                </a:lnTo>
                <a:lnTo>
                  <a:pt x="7296" y="20434"/>
                </a:lnTo>
                <a:lnTo>
                  <a:pt x="7647" y="20382"/>
                </a:lnTo>
                <a:lnTo>
                  <a:pt x="7749" y="20397"/>
                </a:lnTo>
                <a:lnTo>
                  <a:pt x="7836" y="20428"/>
                </a:lnTo>
                <a:lnTo>
                  <a:pt x="7865" y="20439"/>
                </a:lnTo>
                <a:lnTo>
                  <a:pt x="7930" y="20444"/>
                </a:lnTo>
                <a:lnTo>
                  <a:pt x="7930" y="20445"/>
                </a:lnTo>
                <a:lnTo>
                  <a:pt x="7889" y="20666"/>
                </a:lnTo>
                <a:lnTo>
                  <a:pt x="7843" y="20645"/>
                </a:lnTo>
                <a:lnTo>
                  <a:pt x="7838" y="20587"/>
                </a:lnTo>
                <a:lnTo>
                  <a:pt x="7832" y="20572"/>
                </a:lnTo>
                <a:lnTo>
                  <a:pt x="7800" y="20573"/>
                </a:lnTo>
                <a:lnTo>
                  <a:pt x="7762" y="20586"/>
                </a:lnTo>
                <a:lnTo>
                  <a:pt x="7735" y="20606"/>
                </a:lnTo>
                <a:lnTo>
                  <a:pt x="7720" y="20657"/>
                </a:lnTo>
                <a:lnTo>
                  <a:pt x="7720" y="20657"/>
                </a:lnTo>
                <a:lnTo>
                  <a:pt x="7731" y="20700"/>
                </a:lnTo>
                <a:lnTo>
                  <a:pt x="7749" y="20737"/>
                </a:lnTo>
                <a:lnTo>
                  <a:pt x="7751" y="20769"/>
                </a:lnTo>
                <a:lnTo>
                  <a:pt x="7751" y="20769"/>
                </a:lnTo>
                <a:lnTo>
                  <a:pt x="7742" y="20832"/>
                </a:lnTo>
                <a:lnTo>
                  <a:pt x="7742" y="20833"/>
                </a:lnTo>
                <a:lnTo>
                  <a:pt x="7746" y="20899"/>
                </a:lnTo>
                <a:lnTo>
                  <a:pt x="7746" y="20899"/>
                </a:lnTo>
                <a:lnTo>
                  <a:pt x="7738" y="20969"/>
                </a:lnTo>
                <a:lnTo>
                  <a:pt x="7691" y="21041"/>
                </a:lnTo>
                <a:lnTo>
                  <a:pt x="7593" y="21069"/>
                </a:lnTo>
                <a:lnTo>
                  <a:pt x="7514" y="20983"/>
                </a:lnTo>
                <a:lnTo>
                  <a:pt x="7428" y="20857"/>
                </a:lnTo>
                <a:lnTo>
                  <a:pt x="7315" y="20765"/>
                </a:lnTo>
                <a:lnTo>
                  <a:pt x="7099" y="20785"/>
                </a:lnTo>
                <a:lnTo>
                  <a:pt x="6877" y="20913"/>
                </a:lnTo>
                <a:lnTo>
                  <a:pt x="6793" y="21073"/>
                </a:lnTo>
                <a:lnTo>
                  <a:pt x="6784" y="21117"/>
                </a:lnTo>
                <a:lnTo>
                  <a:pt x="6560" y="21150"/>
                </a:lnTo>
                <a:lnTo>
                  <a:pt x="6098" y="21148"/>
                </a:lnTo>
                <a:lnTo>
                  <a:pt x="5823" y="21084"/>
                </a:lnTo>
                <a:lnTo>
                  <a:pt x="5752" y="21043"/>
                </a:lnTo>
                <a:lnTo>
                  <a:pt x="5701" y="20953"/>
                </a:lnTo>
                <a:lnTo>
                  <a:pt x="5661" y="20864"/>
                </a:lnTo>
                <a:lnTo>
                  <a:pt x="5624" y="20823"/>
                </a:lnTo>
                <a:lnTo>
                  <a:pt x="5540" y="20815"/>
                </a:lnTo>
                <a:lnTo>
                  <a:pt x="5352" y="20765"/>
                </a:lnTo>
                <a:lnTo>
                  <a:pt x="5221" y="20765"/>
                </a:lnTo>
                <a:lnTo>
                  <a:pt x="4831" y="20823"/>
                </a:lnTo>
                <a:lnTo>
                  <a:pt x="4793" y="20844"/>
                </a:lnTo>
                <a:lnTo>
                  <a:pt x="4757" y="20890"/>
                </a:lnTo>
                <a:lnTo>
                  <a:pt x="4708" y="20935"/>
                </a:lnTo>
                <a:lnTo>
                  <a:pt x="4575" y="20970"/>
                </a:lnTo>
                <a:lnTo>
                  <a:pt x="4418" y="21044"/>
                </a:lnTo>
                <a:lnTo>
                  <a:pt x="4359" y="21084"/>
                </a:lnTo>
                <a:lnTo>
                  <a:pt x="4298" y="21145"/>
                </a:lnTo>
                <a:lnTo>
                  <a:pt x="4268" y="21193"/>
                </a:lnTo>
                <a:lnTo>
                  <a:pt x="4236" y="21233"/>
                </a:lnTo>
                <a:lnTo>
                  <a:pt x="4165" y="21275"/>
                </a:lnTo>
                <a:lnTo>
                  <a:pt x="3840" y="21339"/>
                </a:lnTo>
                <a:lnTo>
                  <a:pt x="2898" y="21339"/>
                </a:lnTo>
                <a:lnTo>
                  <a:pt x="2879" y="21299"/>
                </a:lnTo>
                <a:lnTo>
                  <a:pt x="2865" y="21211"/>
                </a:lnTo>
                <a:lnTo>
                  <a:pt x="2842" y="21124"/>
                </a:lnTo>
                <a:lnTo>
                  <a:pt x="2797" y="21084"/>
                </a:lnTo>
                <a:lnTo>
                  <a:pt x="2330" y="21059"/>
                </a:lnTo>
                <a:lnTo>
                  <a:pt x="2229" y="21014"/>
                </a:lnTo>
                <a:lnTo>
                  <a:pt x="2097" y="21194"/>
                </a:lnTo>
                <a:lnTo>
                  <a:pt x="1981" y="21315"/>
                </a:lnTo>
                <a:lnTo>
                  <a:pt x="1845" y="21382"/>
                </a:lnTo>
                <a:lnTo>
                  <a:pt x="1242" y="21491"/>
                </a:lnTo>
                <a:lnTo>
                  <a:pt x="1083" y="21472"/>
                </a:lnTo>
                <a:lnTo>
                  <a:pt x="710" y="21300"/>
                </a:lnTo>
                <a:lnTo>
                  <a:pt x="709" y="21300"/>
                </a:lnTo>
                <a:lnTo>
                  <a:pt x="899" y="21301"/>
                </a:lnTo>
                <a:lnTo>
                  <a:pt x="976" y="21236"/>
                </a:lnTo>
                <a:lnTo>
                  <a:pt x="1070" y="21002"/>
                </a:lnTo>
                <a:lnTo>
                  <a:pt x="1071" y="21002"/>
                </a:lnTo>
                <a:lnTo>
                  <a:pt x="907" y="21017"/>
                </a:lnTo>
                <a:lnTo>
                  <a:pt x="538" y="21114"/>
                </a:lnTo>
                <a:lnTo>
                  <a:pt x="537" y="21114"/>
                </a:lnTo>
                <a:lnTo>
                  <a:pt x="567" y="21019"/>
                </a:lnTo>
                <a:lnTo>
                  <a:pt x="584" y="20986"/>
                </a:lnTo>
                <a:lnTo>
                  <a:pt x="585" y="20985"/>
                </a:lnTo>
                <a:lnTo>
                  <a:pt x="569" y="20896"/>
                </a:lnTo>
                <a:lnTo>
                  <a:pt x="531" y="20847"/>
                </a:lnTo>
                <a:lnTo>
                  <a:pt x="484" y="20812"/>
                </a:lnTo>
                <a:lnTo>
                  <a:pt x="440" y="20765"/>
                </a:lnTo>
                <a:lnTo>
                  <a:pt x="278" y="20480"/>
                </a:lnTo>
                <a:lnTo>
                  <a:pt x="180" y="20360"/>
                </a:lnTo>
                <a:lnTo>
                  <a:pt x="72" y="20312"/>
                </a:lnTo>
                <a:lnTo>
                  <a:pt x="44" y="20269"/>
                </a:lnTo>
                <a:lnTo>
                  <a:pt x="20" y="20168"/>
                </a:lnTo>
                <a:lnTo>
                  <a:pt x="0" y="19966"/>
                </a:lnTo>
                <a:lnTo>
                  <a:pt x="0" y="19966"/>
                </a:lnTo>
                <a:lnTo>
                  <a:pt x="26" y="19910"/>
                </a:lnTo>
                <a:lnTo>
                  <a:pt x="146" y="19799"/>
                </a:lnTo>
                <a:lnTo>
                  <a:pt x="189" y="19736"/>
                </a:lnTo>
                <a:lnTo>
                  <a:pt x="192" y="19584"/>
                </a:lnTo>
                <a:lnTo>
                  <a:pt x="192" y="19583"/>
                </a:lnTo>
                <a:lnTo>
                  <a:pt x="102" y="19255"/>
                </a:lnTo>
                <a:lnTo>
                  <a:pt x="102" y="19255"/>
                </a:lnTo>
                <a:lnTo>
                  <a:pt x="121" y="19125"/>
                </a:lnTo>
                <a:lnTo>
                  <a:pt x="225" y="18821"/>
                </a:lnTo>
                <a:lnTo>
                  <a:pt x="265" y="18775"/>
                </a:lnTo>
                <a:lnTo>
                  <a:pt x="363" y="18729"/>
                </a:lnTo>
                <a:lnTo>
                  <a:pt x="379" y="18624"/>
                </a:lnTo>
                <a:lnTo>
                  <a:pt x="379" y="18624"/>
                </a:lnTo>
                <a:lnTo>
                  <a:pt x="342" y="18449"/>
                </a:lnTo>
                <a:lnTo>
                  <a:pt x="342" y="18449"/>
                </a:lnTo>
                <a:lnTo>
                  <a:pt x="343" y="18408"/>
                </a:lnTo>
                <a:lnTo>
                  <a:pt x="343" y="18407"/>
                </a:lnTo>
                <a:lnTo>
                  <a:pt x="337" y="18384"/>
                </a:lnTo>
                <a:lnTo>
                  <a:pt x="333" y="18360"/>
                </a:lnTo>
                <a:lnTo>
                  <a:pt x="333" y="18359"/>
                </a:lnTo>
                <a:lnTo>
                  <a:pt x="342" y="18321"/>
                </a:lnTo>
                <a:lnTo>
                  <a:pt x="363" y="18279"/>
                </a:lnTo>
                <a:lnTo>
                  <a:pt x="411" y="18239"/>
                </a:lnTo>
                <a:lnTo>
                  <a:pt x="440" y="18192"/>
                </a:lnTo>
                <a:lnTo>
                  <a:pt x="486" y="18099"/>
                </a:lnTo>
                <a:lnTo>
                  <a:pt x="499" y="18057"/>
                </a:lnTo>
                <a:lnTo>
                  <a:pt x="499" y="18056"/>
                </a:lnTo>
                <a:lnTo>
                  <a:pt x="490" y="17904"/>
                </a:lnTo>
                <a:lnTo>
                  <a:pt x="490" y="17903"/>
                </a:lnTo>
                <a:lnTo>
                  <a:pt x="530" y="17778"/>
                </a:lnTo>
                <a:lnTo>
                  <a:pt x="722" y="17600"/>
                </a:lnTo>
                <a:lnTo>
                  <a:pt x="791" y="17486"/>
                </a:lnTo>
                <a:lnTo>
                  <a:pt x="791" y="17486"/>
                </a:lnTo>
                <a:lnTo>
                  <a:pt x="776" y="17192"/>
                </a:lnTo>
                <a:lnTo>
                  <a:pt x="463" y="16712"/>
                </a:lnTo>
                <a:lnTo>
                  <a:pt x="440" y="16322"/>
                </a:lnTo>
                <a:lnTo>
                  <a:pt x="440" y="16321"/>
                </a:lnTo>
                <a:lnTo>
                  <a:pt x="485" y="16137"/>
                </a:lnTo>
                <a:lnTo>
                  <a:pt x="534" y="15993"/>
                </a:lnTo>
                <a:lnTo>
                  <a:pt x="587" y="15909"/>
                </a:lnTo>
                <a:lnTo>
                  <a:pt x="636" y="15852"/>
                </a:lnTo>
                <a:lnTo>
                  <a:pt x="673" y="15777"/>
                </a:lnTo>
                <a:lnTo>
                  <a:pt x="688" y="15642"/>
                </a:lnTo>
                <a:lnTo>
                  <a:pt x="735" y="15526"/>
                </a:lnTo>
                <a:lnTo>
                  <a:pt x="1193" y="14965"/>
                </a:lnTo>
                <a:lnTo>
                  <a:pt x="1269" y="14828"/>
                </a:lnTo>
                <a:lnTo>
                  <a:pt x="1315" y="14668"/>
                </a:lnTo>
                <a:lnTo>
                  <a:pt x="1330" y="14476"/>
                </a:lnTo>
                <a:lnTo>
                  <a:pt x="1380" y="14277"/>
                </a:lnTo>
                <a:lnTo>
                  <a:pt x="1497" y="14193"/>
                </a:lnTo>
                <a:lnTo>
                  <a:pt x="1630" y="14130"/>
                </a:lnTo>
                <a:lnTo>
                  <a:pt x="1730" y="13990"/>
                </a:lnTo>
                <a:lnTo>
                  <a:pt x="1739" y="13858"/>
                </a:lnTo>
                <a:lnTo>
                  <a:pt x="1739" y="13858"/>
                </a:lnTo>
                <a:lnTo>
                  <a:pt x="1702" y="13731"/>
                </a:lnTo>
                <a:lnTo>
                  <a:pt x="1655" y="13610"/>
                </a:lnTo>
                <a:lnTo>
                  <a:pt x="1631" y="13496"/>
                </a:lnTo>
                <a:lnTo>
                  <a:pt x="1631" y="13495"/>
                </a:lnTo>
                <a:lnTo>
                  <a:pt x="1640" y="13372"/>
                </a:lnTo>
                <a:lnTo>
                  <a:pt x="1693" y="13120"/>
                </a:lnTo>
                <a:lnTo>
                  <a:pt x="1730" y="13012"/>
                </a:lnTo>
                <a:lnTo>
                  <a:pt x="1779" y="12922"/>
                </a:lnTo>
                <a:lnTo>
                  <a:pt x="1827" y="12860"/>
                </a:lnTo>
                <a:lnTo>
                  <a:pt x="1864" y="12768"/>
                </a:lnTo>
                <a:lnTo>
                  <a:pt x="1879" y="12587"/>
                </a:lnTo>
                <a:lnTo>
                  <a:pt x="1916" y="12501"/>
                </a:lnTo>
                <a:lnTo>
                  <a:pt x="2002" y="12424"/>
                </a:lnTo>
                <a:lnTo>
                  <a:pt x="2184" y="12298"/>
                </a:lnTo>
                <a:lnTo>
                  <a:pt x="2184" y="12233"/>
                </a:lnTo>
                <a:lnTo>
                  <a:pt x="2184" y="12233"/>
                </a:lnTo>
                <a:lnTo>
                  <a:pt x="2098" y="12031"/>
                </a:lnTo>
                <a:lnTo>
                  <a:pt x="2099" y="11700"/>
                </a:lnTo>
                <a:lnTo>
                  <a:pt x="2160" y="11389"/>
                </a:lnTo>
                <a:lnTo>
                  <a:pt x="2466" y="10972"/>
                </a:lnTo>
                <a:lnTo>
                  <a:pt x="2550" y="10920"/>
                </a:lnTo>
                <a:lnTo>
                  <a:pt x="2669" y="10886"/>
                </a:lnTo>
                <a:lnTo>
                  <a:pt x="2780" y="10801"/>
                </a:lnTo>
                <a:lnTo>
                  <a:pt x="2979" y="10594"/>
                </a:lnTo>
                <a:lnTo>
                  <a:pt x="3065" y="10545"/>
                </a:lnTo>
                <a:lnTo>
                  <a:pt x="3161" y="10464"/>
                </a:lnTo>
                <a:lnTo>
                  <a:pt x="3239" y="10373"/>
                </a:lnTo>
                <a:lnTo>
                  <a:pt x="3271" y="10297"/>
                </a:lnTo>
                <a:lnTo>
                  <a:pt x="3280" y="10115"/>
                </a:lnTo>
                <a:lnTo>
                  <a:pt x="3318" y="10030"/>
                </a:lnTo>
                <a:lnTo>
                  <a:pt x="3400" y="10006"/>
                </a:lnTo>
                <a:lnTo>
                  <a:pt x="3604" y="10002"/>
                </a:lnTo>
                <a:lnTo>
                  <a:pt x="3659" y="9987"/>
                </a:lnTo>
                <a:lnTo>
                  <a:pt x="3700" y="9955"/>
                </a:lnTo>
                <a:lnTo>
                  <a:pt x="3716" y="9903"/>
                </a:lnTo>
                <a:lnTo>
                  <a:pt x="3732" y="9812"/>
                </a:lnTo>
                <a:lnTo>
                  <a:pt x="3765" y="9761"/>
                </a:lnTo>
                <a:lnTo>
                  <a:pt x="3799" y="9733"/>
                </a:lnTo>
                <a:lnTo>
                  <a:pt x="3815" y="9709"/>
                </a:lnTo>
                <a:lnTo>
                  <a:pt x="3878" y="9707"/>
                </a:lnTo>
                <a:lnTo>
                  <a:pt x="4144" y="9582"/>
                </a:lnTo>
                <a:lnTo>
                  <a:pt x="4188" y="9549"/>
                </a:lnTo>
                <a:lnTo>
                  <a:pt x="4278" y="9417"/>
                </a:lnTo>
                <a:lnTo>
                  <a:pt x="4606" y="8627"/>
                </a:lnTo>
                <a:lnTo>
                  <a:pt x="4832" y="8253"/>
                </a:lnTo>
                <a:lnTo>
                  <a:pt x="4973" y="8111"/>
                </a:lnTo>
                <a:lnTo>
                  <a:pt x="4974" y="8111"/>
                </a:lnTo>
                <a:lnTo>
                  <a:pt x="5204" y="8038"/>
                </a:lnTo>
                <a:lnTo>
                  <a:pt x="5437" y="7818"/>
                </a:lnTo>
                <a:lnTo>
                  <a:pt x="5590" y="7611"/>
                </a:lnTo>
                <a:lnTo>
                  <a:pt x="6122" y="6653"/>
                </a:lnTo>
                <a:lnTo>
                  <a:pt x="6154" y="6556"/>
                </a:lnTo>
                <a:lnTo>
                  <a:pt x="6293" y="5638"/>
                </a:lnTo>
                <a:lnTo>
                  <a:pt x="6341" y="5473"/>
                </a:lnTo>
                <a:lnTo>
                  <a:pt x="6419" y="5402"/>
                </a:lnTo>
                <a:lnTo>
                  <a:pt x="6511" y="5360"/>
                </a:lnTo>
                <a:lnTo>
                  <a:pt x="7011" y="4845"/>
                </a:lnTo>
                <a:lnTo>
                  <a:pt x="7037" y="4723"/>
                </a:lnTo>
                <a:lnTo>
                  <a:pt x="6866" y="4671"/>
                </a:lnTo>
                <a:lnTo>
                  <a:pt x="6880" y="4589"/>
                </a:lnTo>
                <a:lnTo>
                  <a:pt x="7141" y="4076"/>
                </a:lnTo>
                <a:lnTo>
                  <a:pt x="7139" y="3979"/>
                </a:lnTo>
                <a:lnTo>
                  <a:pt x="7092" y="3818"/>
                </a:lnTo>
                <a:lnTo>
                  <a:pt x="7086" y="3739"/>
                </a:lnTo>
                <a:lnTo>
                  <a:pt x="7099" y="3720"/>
                </a:lnTo>
                <a:lnTo>
                  <a:pt x="7167" y="3565"/>
                </a:lnTo>
                <a:lnTo>
                  <a:pt x="7190" y="3547"/>
                </a:lnTo>
                <a:lnTo>
                  <a:pt x="7112" y="3435"/>
                </a:lnTo>
                <a:lnTo>
                  <a:pt x="6996" y="3398"/>
                </a:lnTo>
                <a:lnTo>
                  <a:pt x="6864" y="3385"/>
                </a:lnTo>
                <a:lnTo>
                  <a:pt x="6740" y="3342"/>
                </a:lnTo>
                <a:lnTo>
                  <a:pt x="6740" y="3276"/>
                </a:lnTo>
                <a:lnTo>
                  <a:pt x="6893" y="3210"/>
                </a:lnTo>
                <a:lnTo>
                  <a:pt x="6893" y="3143"/>
                </a:lnTo>
                <a:lnTo>
                  <a:pt x="6796" y="2963"/>
                </a:lnTo>
                <a:lnTo>
                  <a:pt x="6634" y="2545"/>
                </a:lnTo>
                <a:lnTo>
                  <a:pt x="6493" y="2342"/>
                </a:lnTo>
                <a:lnTo>
                  <a:pt x="6555" y="2106"/>
                </a:lnTo>
                <a:lnTo>
                  <a:pt x="6792" y="2020"/>
                </a:lnTo>
                <a:lnTo>
                  <a:pt x="6852" y="2015"/>
                </a:lnTo>
                <a:lnTo>
                  <a:pt x="6882" y="2018"/>
                </a:lnTo>
                <a:lnTo>
                  <a:pt x="6972" y="2045"/>
                </a:lnTo>
                <a:lnTo>
                  <a:pt x="7144" y="2165"/>
                </a:lnTo>
                <a:lnTo>
                  <a:pt x="7636" y="2613"/>
                </a:lnTo>
                <a:lnTo>
                  <a:pt x="7795" y="2568"/>
                </a:lnTo>
                <a:lnTo>
                  <a:pt x="7817" y="2549"/>
                </a:lnTo>
                <a:lnTo>
                  <a:pt x="7846" y="2534"/>
                </a:lnTo>
                <a:lnTo>
                  <a:pt x="7856" y="2525"/>
                </a:lnTo>
                <a:lnTo>
                  <a:pt x="7946" y="2498"/>
                </a:lnTo>
                <a:lnTo>
                  <a:pt x="7972" y="2482"/>
                </a:lnTo>
                <a:lnTo>
                  <a:pt x="7989" y="2463"/>
                </a:lnTo>
                <a:lnTo>
                  <a:pt x="8001" y="2441"/>
                </a:lnTo>
                <a:lnTo>
                  <a:pt x="8006" y="2421"/>
                </a:lnTo>
                <a:lnTo>
                  <a:pt x="8006" y="2396"/>
                </a:lnTo>
                <a:lnTo>
                  <a:pt x="8002" y="2364"/>
                </a:lnTo>
                <a:lnTo>
                  <a:pt x="7985" y="2289"/>
                </a:lnTo>
                <a:lnTo>
                  <a:pt x="7918" y="2067"/>
                </a:lnTo>
                <a:lnTo>
                  <a:pt x="7915" y="2048"/>
                </a:lnTo>
                <a:lnTo>
                  <a:pt x="7866" y="1850"/>
                </a:lnTo>
                <a:lnTo>
                  <a:pt x="7865" y="1823"/>
                </a:lnTo>
                <a:lnTo>
                  <a:pt x="7872" y="1809"/>
                </a:lnTo>
                <a:lnTo>
                  <a:pt x="7890" y="1800"/>
                </a:lnTo>
                <a:lnTo>
                  <a:pt x="8398" y="1687"/>
                </a:lnTo>
                <a:lnTo>
                  <a:pt x="8429" y="1687"/>
                </a:lnTo>
                <a:lnTo>
                  <a:pt x="8448" y="1699"/>
                </a:lnTo>
                <a:lnTo>
                  <a:pt x="8453" y="1764"/>
                </a:lnTo>
                <a:lnTo>
                  <a:pt x="8467" y="1789"/>
                </a:lnTo>
                <a:lnTo>
                  <a:pt x="8544" y="1884"/>
                </a:lnTo>
                <a:lnTo>
                  <a:pt x="8554" y="1931"/>
                </a:lnTo>
                <a:lnTo>
                  <a:pt x="8551" y="1967"/>
                </a:lnTo>
                <a:lnTo>
                  <a:pt x="8542" y="1985"/>
                </a:lnTo>
                <a:lnTo>
                  <a:pt x="8526" y="2010"/>
                </a:lnTo>
                <a:lnTo>
                  <a:pt x="8512" y="2037"/>
                </a:lnTo>
                <a:lnTo>
                  <a:pt x="8510" y="2047"/>
                </a:lnTo>
                <a:lnTo>
                  <a:pt x="8511" y="2060"/>
                </a:lnTo>
                <a:lnTo>
                  <a:pt x="8543" y="2162"/>
                </a:lnTo>
                <a:lnTo>
                  <a:pt x="8631" y="2356"/>
                </a:lnTo>
                <a:lnTo>
                  <a:pt x="8648" y="2384"/>
                </a:lnTo>
                <a:lnTo>
                  <a:pt x="8669" y="2413"/>
                </a:lnTo>
                <a:lnTo>
                  <a:pt x="8686" y="2431"/>
                </a:lnTo>
                <a:lnTo>
                  <a:pt x="8735" y="2472"/>
                </a:lnTo>
                <a:lnTo>
                  <a:pt x="8936" y="2587"/>
                </a:lnTo>
                <a:lnTo>
                  <a:pt x="9074" y="2647"/>
                </a:lnTo>
                <a:lnTo>
                  <a:pt x="9195" y="2664"/>
                </a:lnTo>
                <a:lnTo>
                  <a:pt x="9346" y="2649"/>
                </a:lnTo>
                <a:lnTo>
                  <a:pt x="9384" y="2650"/>
                </a:lnTo>
                <a:lnTo>
                  <a:pt x="9407" y="2664"/>
                </a:lnTo>
                <a:lnTo>
                  <a:pt x="9442" y="2710"/>
                </a:lnTo>
                <a:lnTo>
                  <a:pt x="9471" y="2793"/>
                </a:lnTo>
                <a:lnTo>
                  <a:pt x="9484" y="2813"/>
                </a:lnTo>
                <a:lnTo>
                  <a:pt x="9501" y="2831"/>
                </a:lnTo>
                <a:lnTo>
                  <a:pt x="9535" y="2851"/>
                </a:lnTo>
                <a:lnTo>
                  <a:pt x="9630" y="2855"/>
                </a:lnTo>
                <a:lnTo>
                  <a:pt x="9984" y="2818"/>
                </a:lnTo>
                <a:lnTo>
                  <a:pt x="10004" y="2865"/>
                </a:lnTo>
                <a:lnTo>
                  <a:pt x="10006" y="2873"/>
                </a:lnTo>
                <a:lnTo>
                  <a:pt x="10007" y="2888"/>
                </a:lnTo>
                <a:lnTo>
                  <a:pt x="10005" y="2911"/>
                </a:lnTo>
                <a:lnTo>
                  <a:pt x="9998" y="2940"/>
                </a:lnTo>
                <a:lnTo>
                  <a:pt x="9985" y="2976"/>
                </a:lnTo>
                <a:lnTo>
                  <a:pt x="9964" y="3017"/>
                </a:lnTo>
                <a:lnTo>
                  <a:pt x="9942" y="3053"/>
                </a:lnTo>
                <a:lnTo>
                  <a:pt x="9886" y="3116"/>
                </a:lnTo>
                <a:lnTo>
                  <a:pt x="9864" y="3126"/>
                </a:lnTo>
                <a:lnTo>
                  <a:pt x="9840" y="3126"/>
                </a:lnTo>
                <a:lnTo>
                  <a:pt x="9799" y="3103"/>
                </a:lnTo>
                <a:lnTo>
                  <a:pt x="9770" y="3076"/>
                </a:lnTo>
                <a:lnTo>
                  <a:pt x="9728" y="3027"/>
                </a:lnTo>
                <a:lnTo>
                  <a:pt x="9707" y="3026"/>
                </a:lnTo>
                <a:lnTo>
                  <a:pt x="9682" y="3039"/>
                </a:lnTo>
                <a:lnTo>
                  <a:pt x="9570" y="3157"/>
                </a:lnTo>
                <a:lnTo>
                  <a:pt x="9552" y="3183"/>
                </a:lnTo>
                <a:lnTo>
                  <a:pt x="9540" y="3213"/>
                </a:lnTo>
                <a:lnTo>
                  <a:pt x="9536" y="3245"/>
                </a:lnTo>
                <a:lnTo>
                  <a:pt x="9536" y="3286"/>
                </a:lnTo>
                <a:lnTo>
                  <a:pt x="9539" y="3326"/>
                </a:lnTo>
                <a:lnTo>
                  <a:pt x="9564" y="3477"/>
                </a:lnTo>
                <a:lnTo>
                  <a:pt x="9564" y="3504"/>
                </a:lnTo>
                <a:lnTo>
                  <a:pt x="9558" y="3529"/>
                </a:lnTo>
                <a:lnTo>
                  <a:pt x="9545" y="3551"/>
                </a:lnTo>
                <a:lnTo>
                  <a:pt x="9531" y="3563"/>
                </a:lnTo>
                <a:lnTo>
                  <a:pt x="9457" y="3596"/>
                </a:lnTo>
                <a:lnTo>
                  <a:pt x="9439" y="3609"/>
                </a:lnTo>
                <a:lnTo>
                  <a:pt x="9427" y="3620"/>
                </a:lnTo>
                <a:lnTo>
                  <a:pt x="9421" y="3632"/>
                </a:lnTo>
                <a:lnTo>
                  <a:pt x="9410" y="3682"/>
                </a:lnTo>
                <a:lnTo>
                  <a:pt x="9404" y="3756"/>
                </a:lnTo>
                <a:lnTo>
                  <a:pt x="9407" y="3784"/>
                </a:lnTo>
                <a:lnTo>
                  <a:pt x="9419" y="3807"/>
                </a:lnTo>
                <a:lnTo>
                  <a:pt x="9433" y="3819"/>
                </a:lnTo>
                <a:lnTo>
                  <a:pt x="9449" y="3827"/>
                </a:lnTo>
                <a:lnTo>
                  <a:pt x="9551" y="3855"/>
                </a:lnTo>
                <a:lnTo>
                  <a:pt x="9608" y="3855"/>
                </a:lnTo>
                <a:lnTo>
                  <a:pt x="9663" y="3884"/>
                </a:lnTo>
                <a:lnTo>
                  <a:pt x="9707" y="3873"/>
                </a:lnTo>
                <a:lnTo>
                  <a:pt x="9771" y="3831"/>
                </a:lnTo>
                <a:lnTo>
                  <a:pt x="9899" y="3708"/>
                </a:lnTo>
                <a:lnTo>
                  <a:pt x="9989" y="3604"/>
                </a:lnTo>
                <a:lnTo>
                  <a:pt x="10001" y="3581"/>
                </a:lnTo>
                <a:lnTo>
                  <a:pt x="10009" y="3554"/>
                </a:lnTo>
                <a:lnTo>
                  <a:pt x="10036" y="3439"/>
                </a:lnTo>
                <a:lnTo>
                  <a:pt x="10046" y="3413"/>
                </a:lnTo>
                <a:lnTo>
                  <a:pt x="10062" y="3396"/>
                </a:lnTo>
                <a:lnTo>
                  <a:pt x="10081" y="3391"/>
                </a:lnTo>
                <a:lnTo>
                  <a:pt x="10103" y="3410"/>
                </a:lnTo>
                <a:lnTo>
                  <a:pt x="10115" y="3460"/>
                </a:lnTo>
                <a:lnTo>
                  <a:pt x="10128" y="3476"/>
                </a:lnTo>
                <a:lnTo>
                  <a:pt x="10154" y="3483"/>
                </a:lnTo>
                <a:lnTo>
                  <a:pt x="10198" y="3472"/>
                </a:lnTo>
                <a:lnTo>
                  <a:pt x="10344" y="3389"/>
                </a:lnTo>
                <a:lnTo>
                  <a:pt x="10371" y="3344"/>
                </a:lnTo>
                <a:lnTo>
                  <a:pt x="10382" y="3314"/>
                </a:lnTo>
                <a:lnTo>
                  <a:pt x="10363" y="3247"/>
                </a:lnTo>
                <a:lnTo>
                  <a:pt x="10351" y="3216"/>
                </a:lnTo>
                <a:lnTo>
                  <a:pt x="10335" y="3184"/>
                </a:lnTo>
                <a:lnTo>
                  <a:pt x="10301" y="3135"/>
                </a:lnTo>
                <a:lnTo>
                  <a:pt x="10257" y="3086"/>
                </a:lnTo>
                <a:lnTo>
                  <a:pt x="10250" y="3071"/>
                </a:lnTo>
                <a:lnTo>
                  <a:pt x="10250" y="3057"/>
                </a:lnTo>
                <a:lnTo>
                  <a:pt x="10272" y="3031"/>
                </a:lnTo>
                <a:lnTo>
                  <a:pt x="10437" y="2874"/>
                </a:lnTo>
                <a:lnTo>
                  <a:pt x="10437" y="2871"/>
                </a:lnTo>
                <a:lnTo>
                  <a:pt x="10438" y="2860"/>
                </a:lnTo>
                <a:lnTo>
                  <a:pt x="10441" y="2852"/>
                </a:lnTo>
                <a:lnTo>
                  <a:pt x="10471" y="2842"/>
                </a:lnTo>
                <a:lnTo>
                  <a:pt x="10859" y="2836"/>
                </a:lnTo>
                <a:lnTo>
                  <a:pt x="10917" y="2844"/>
                </a:lnTo>
                <a:lnTo>
                  <a:pt x="10936" y="2850"/>
                </a:lnTo>
                <a:lnTo>
                  <a:pt x="11031" y="2865"/>
                </a:lnTo>
                <a:lnTo>
                  <a:pt x="11065" y="2851"/>
                </a:lnTo>
                <a:lnTo>
                  <a:pt x="11101" y="2841"/>
                </a:lnTo>
                <a:lnTo>
                  <a:pt x="11270" y="2699"/>
                </a:lnTo>
                <a:lnTo>
                  <a:pt x="11329" y="2694"/>
                </a:lnTo>
                <a:lnTo>
                  <a:pt x="11407" y="2703"/>
                </a:lnTo>
                <a:lnTo>
                  <a:pt x="11493" y="2694"/>
                </a:lnTo>
                <a:lnTo>
                  <a:pt x="11514" y="2699"/>
                </a:lnTo>
                <a:lnTo>
                  <a:pt x="11527" y="2703"/>
                </a:lnTo>
                <a:lnTo>
                  <a:pt x="11540" y="2715"/>
                </a:lnTo>
                <a:lnTo>
                  <a:pt x="11595" y="2778"/>
                </a:lnTo>
                <a:lnTo>
                  <a:pt x="11613" y="2795"/>
                </a:lnTo>
                <a:lnTo>
                  <a:pt x="11634" y="2804"/>
                </a:lnTo>
                <a:lnTo>
                  <a:pt x="11654" y="2807"/>
                </a:lnTo>
                <a:lnTo>
                  <a:pt x="11678" y="2803"/>
                </a:lnTo>
                <a:lnTo>
                  <a:pt x="11694" y="2799"/>
                </a:lnTo>
                <a:lnTo>
                  <a:pt x="11699" y="2770"/>
                </a:lnTo>
                <a:lnTo>
                  <a:pt x="11683" y="2722"/>
                </a:lnTo>
                <a:lnTo>
                  <a:pt x="11617" y="2612"/>
                </a:lnTo>
                <a:lnTo>
                  <a:pt x="11544" y="2517"/>
                </a:lnTo>
                <a:lnTo>
                  <a:pt x="11529" y="2493"/>
                </a:lnTo>
                <a:lnTo>
                  <a:pt x="11496" y="2426"/>
                </a:lnTo>
                <a:lnTo>
                  <a:pt x="11464" y="2384"/>
                </a:lnTo>
                <a:lnTo>
                  <a:pt x="11344" y="2269"/>
                </a:lnTo>
                <a:lnTo>
                  <a:pt x="11317" y="2229"/>
                </a:lnTo>
                <a:lnTo>
                  <a:pt x="11310" y="2197"/>
                </a:lnTo>
                <a:lnTo>
                  <a:pt x="11319" y="2176"/>
                </a:lnTo>
                <a:lnTo>
                  <a:pt x="11356" y="2161"/>
                </a:lnTo>
                <a:lnTo>
                  <a:pt x="11454" y="2243"/>
                </a:lnTo>
                <a:lnTo>
                  <a:pt x="11494" y="2248"/>
                </a:lnTo>
                <a:lnTo>
                  <a:pt x="11513" y="2244"/>
                </a:lnTo>
                <a:lnTo>
                  <a:pt x="11577" y="2149"/>
                </a:lnTo>
                <a:lnTo>
                  <a:pt x="11634" y="2186"/>
                </a:lnTo>
                <a:lnTo>
                  <a:pt x="11660" y="2189"/>
                </a:lnTo>
                <a:lnTo>
                  <a:pt x="12071" y="2111"/>
                </a:lnTo>
                <a:lnTo>
                  <a:pt x="12178" y="2128"/>
                </a:lnTo>
                <a:lnTo>
                  <a:pt x="12611" y="2124"/>
                </a:lnTo>
                <a:lnTo>
                  <a:pt x="12651" y="2112"/>
                </a:lnTo>
                <a:lnTo>
                  <a:pt x="12688" y="2088"/>
                </a:lnTo>
                <a:lnTo>
                  <a:pt x="12721" y="2036"/>
                </a:lnTo>
                <a:lnTo>
                  <a:pt x="12736" y="2005"/>
                </a:lnTo>
                <a:lnTo>
                  <a:pt x="12758" y="1922"/>
                </a:lnTo>
                <a:lnTo>
                  <a:pt x="12772" y="1897"/>
                </a:lnTo>
                <a:lnTo>
                  <a:pt x="12795" y="1873"/>
                </a:lnTo>
                <a:lnTo>
                  <a:pt x="12863" y="1818"/>
                </a:lnTo>
                <a:lnTo>
                  <a:pt x="12873" y="1804"/>
                </a:lnTo>
                <a:lnTo>
                  <a:pt x="12874" y="1788"/>
                </a:lnTo>
                <a:lnTo>
                  <a:pt x="12868" y="1766"/>
                </a:lnTo>
                <a:lnTo>
                  <a:pt x="12849" y="1647"/>
                </a:lnTo>
                <a:lnTo>
                  <a:pt x="12866" y="1612"/>
                </a:lnTo>
                <a:lnTo>
                  <a:pt x="12903" y="1583"/>
                </a:lnTo>
                <a:lnTo>
                  <a:pt x="13004" y="1531"/>
                </a:lnTo>
                <a:lnTo>
                  <a:pt x="13061" y="1513"/>
                </a:lnTo>
                <a:lnTo>
                  <a:pt x="13120" y="1504"/>
                </a:lnTo>
                <a:lnTo>
                  <a:pt x="13222" y="1508"/>
                </a:lnTo>
                <a:lnTo>
                  <a:pt x="13296" y="1496"/>
                </a:lnTo>
                <a:lnTo>
                  <a:pt x="13503" y="1415"/>
                </a:lnTo>
                <a:lnTo>
                  <a:pt x="13522" y="1418"/>
                </a:lnTo>
                <a:lnTo>
                  <a:pt x="13546" y="1428"/>
                </a:lnTo>
                <a:lnTo>
                  <a:pt x="13635" y="1512"/>
                </a:lnTo>
                <a:lnTo>
                  <a:pt x="13673" y="1520"/>
                </a:lnTo>
                <a:lnTo>
                  <a:pt x="13704" y="1516"/>
                </a:lnTo>
                <a:lnTo>
                  <a:pt x="13838" y="1408"/>
                </a:lnTo>
                <a:lnTo>
                  <a:pt x="13812" y="1340"/>
                </a:lnTo>
                <a:lnTo>
                  <a:pt x="13790" y="1301"/>
                </a:lnTo>
                <a:lnTo>
                  <a:pt x="13786" y="1296"/>
                </a:lnTo>
                <a:lnTo>
                  <a:pt x="13783" y="1290"/>
                </a:lnTo>
                <a:lnTo>
                  <a:pt x="13786" y="1243"/>
                </a:lnTo>
                <a:lnTo>
                  <a:pt x="13869" y="853"/>
                </a:lnTo>
                <a:lnTo>
                  <a:pt x="13862" y="840"/>
                </a:lnTo>
                <a:lnTo>
                  <a:pt x="13848" y="824"/>
                </a:lnTo>
                <a:lnTo>
                  <a:pt x="13826" y="807"/>
                </a:lnTo>
                <a:lnTo>
                  <a:pt x="13686" y="753"/>
                </a:lnTo>
                <a:lnTo>
                  <a:pt x="13672" y="752"/>
                </a:lnTo>
                <a:lnTo>
                  <a:pt x="13651" y="756"/>
                </a:lnTo>
                <a:lnTo>
                  <a:pt x="13635" y="763"/>
                </a:lnTo>
                <a:lnTo>
                  <a:pt x="13621" y="775"/>
                </a:lnTo>
                <a:lnTo>
                  <a:pt x="13612" y="786"/>
                </a:lnTo>
                <a:lnTo>
                  <a:pt x="13604" y="803"/>
                </a:lnTo>
                <a:lnTo>
                  <a:pt x="13584" y="877"/>
                </a:lnTo>
                <a:lnTo>
                  <a:pt x="13568" y="911"/>
                </a:lnTo>
                <a:lnTo>
                  <a:pt x="13551" y="932"/>
                </a:lnTo>
                <a:lnTo>
                  <a:pt x="13522" y="948"/>
                </a:lnTo>
                <a:lnTo>
                  <a:pt x="13499" y="955"/>
                </a:lnTo>
                <a:lnTo>
                  <a:pt x="13473" y="955"/>
                </a:lnTo>
                <a:lnTo>
                  <a:pt x="13447" y="948"/>
                </a:lnTo>
                <a:lnTo>
                  <a:pt x="13433" y="923"/>
                </a:lnTo>
                <a:lnTo>
                  <a:pt x="13435" y="888"/>
                </a:lnTo>
                <a:lnTo>
                  <a:pt x="13459" y="817"/>
                </a:lnTo>
                <a:lnTo>
                  <a:pt x="13464" y="783"/>
                </a:lnTo>
                <a:lnTo>
                  <a:pt x="13454" y="746"/>
                </a:lnTo>
                <a:lnTo>
                  <a:pt x="13430" y="725"/>
                </a:lnTo>
                <a:lnTo>
                  <a:pt x="13390" y="707"/>
                </a:lnTo>
                <a:lnTo>
                  <a:pt x="13144" y="674"/>
                </a:lnTo>
                <a:lnTo>
                  <a:pt x="13086" y="657"/>
                </a:lnTo>
                <a:lnTo>
                  <a:pt x="13060" y="637"/>
                </a:lnTo>
                <a:lnTo>
                  <a:pt x="13047" y="620"/>
                </a:lnTo>
                <a:lnTo>
                  <a:pt x="13042" y="591"/>
                </a:lnTo>
                <a:lnTo>
                  <a:pt x="13042" y="550"/>
                </a:lnTo>
                <a:lnTo>
                  <a:pt x="13078" y="497"/>
                </a:lnTo>
                <a:lnTo>
                  <a:pt x="13087" y="465"/>
                </a:lnTo>
                <a:lnTo>
                  <a:pt x="13095" y="448"/>
                </a:lnTo>
                <a:lnTo>
                  <a:pt x="13093" y="442"/>
                </a:lnTo>
                <a:lnTo>
                  <a:pt x="13086" y="422"/>
                </a:lnTo>
                <a:lnTo>
                  <a:pt x="13037" y="292"/>
                </a:lnTo>
                <a:lnTo>
                  <a:pt x="13077" y="237"/>
                </a:lnTo>
                <a:lnTo>
                  <a:pt x="13153" y="168"/>
                </a:lnTo>
                <a:lnTo>
                  <a:pt x="13236" y="121"/>
                </a:lnTo>
                <a:lnTo>
                  <a:pt x="13324" y="96"/>
                </a:lnTo>
                <a:lnTo>
                  <a:pt x="13676" y="118"/>
                </a:lnTo>
                <a:lnTo>
                  <a:pt x="13939" y="34"/>
                </a:lnTo>
                <a:lnTo>
                  <a:pt x="14197" y="0"/>
                </a:lnTo>
                <a:cubicBezTo>
                  <a:pt x="14197" y="0"/>
                  <a:pt x="14331" y="3"/>
                  <a:pt x="14331" y="3"/>
                </a:cubicBezTo>
                <a:close/>
              </a:path>
            </a:pathLst>
          </a:custGeom>
          <a:solidFill>
            <a:schemeClr val="accent2">
              <a:lumMod val="40000"/>
              <a:lumOff val="60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sz="3600"/>
          </a:p>
        </p:txBody>
      </p:sp>
      <p:sp>
        <p:nvSpPr>
          <p:cNvPr id="23" name="TextBox 22"/>
          <p:cNvSpPr txBox="1"/>
          <p:nvPr/>
        </p:nvSpPr>
        <p:spPr>
          <a:xfrm>
            <a:off x="14811888" y="6975937"/>
            <a:ext cx="2735212" cy="4246245"/>
          </a:xfrm>
          <a:prstGeom prst="rect">
            <a:avLst/>
          </a:prstGeom>
          <a:noFill/>
        </p:spPr>
        <p:txBody>
          <a:bodyPr wrap="square" numCol="1" spcCol="0" rtlCol="0" anchor="ctr">
            <a:spAutoFit/>
          </a:bodyPr>
          <a:lstStyle/>
          <a:p>
            <a:pPr>
              <a:lnSpc>
                <a:spcPct val="300000"/>
              </a:lnSpc>
            </a:pPr>
            <a:r>
              <a:rPr lang="en-US" sz="1800" b="1" dirty="0" smtClean="0">
                <a:solidFill>
                  <a:schemeClr val="bg2"/>
                </a:solidFill>
                <a:latin typeface="Montserrat Light" charset="0"/>
                <a:ea typeface="Montserrat Light" charset="0"/>
                <a:cs typeface="Montserrat Light" charset="0"/>
              </a:rPr>
              <a:t>The example text</a:t>
            </a:r>
          </a:p>
          <a:p>
            <a:pPr>
              <a:lnSpc>
                <a:spcPct val="300000"/>
              </a:lnSpc>
            </a:pPr>
            <a:r>
              <a:rPr lang="en-US" sz="1800" b="1" dirty="0" smtClean="0">
                <a:solidFill>
                  <a:schemeClr val="bg2"/>
                </a:solidFill>
                <a:latin typeface="Montserrat Light" charset="0"/>
                <a:ea typeface="Montserrat Light" charset="0"/>
                <a:cs typeface="Montserrat Light" charset="0"/>
              </a:rPr>
              <a:t>Goes here with your</a:t>
            </a:r>
          </a:p>
          <a:p>
            <a:pPr>
              <a:lnSpc>
                <a:spcPct val="300000"/>
              </a:lnSpc>
            </a:pPr>
            <a:r>
              <a:rPr lang="en-US" sz="1800" b="1" dirty="0" smtClean="0">
                <a:solidFill>
                  <a:schemeClr val="bg2"/>
                </a:solidFill>
                <a:latin typeface="Montserrat Light" charset="0"/>
                <a:ea typeface="Montserrat Light" charset="0"/>
                <a:cs typeface="Montserrat Light" charset="0"/>
              </a:rPr>
              <a:t>Own detailed</a:t>
            </a:r>
          </a:p>
          <a:p>
            <a:pPr>
              <a:lnSpc>
                <a:spcPct val="300000"/>
              </a:lnSpc>
            </a:pPr>
            <a:r>
              <a:rPr lang="en-US" sz="1800" b="1" dirty="0" smtClean="0">
                <a:solidFill>
                  <a:schemeClr val="bg2"/>
                </a:solidFill>
                <a:latin typeface="Montserrat Light" charset="0"/>
                <a:ea typeface="Montserrat Light" charset="0"/>
                <a:cs typeface="Montserrat Light" charset="0"/>
              </a:rPr>
              <a:t>Loren opium dolor</a:t>
            </a:r>
          </a:p>
          <a:p>
            <a:pPr>
              <a:lnSpc>
                <a:spcPct val="300000"/>
              </a:lnSpc>
            </a:pPr>
            <a:r>
              <a:rPr lang="en-US" sz="1800" b="1" dirty="0">
                <a:solidFill>
                  <a:schemeClr val="bg2"/>
                </a:solidFill>
                <a:latin typeface="Montserrat Light" charset="0"/>
                <a:ea typeface="Montserrat Light" charset="0"/>
                <a:cs typeface="Montserrat Light" charset="0"/>
              </a:rPr>
              <a:t>Own </a:t>
            </a:r>
            <a:r>
              <a:rPr lang="en-US" sz="1800" b="1" dirty="0" smtClean="0">
                <a:solidFill>
                  <a:schemeClr val="bg2"/>
                </a:solidFill>
                <a:latin typeface="Montserrat Light" charset="0"/>
                <a:ea typeface="Montserrat Light" charset="0"/>
                <a:cs typeface="Montserrat Light" charset="0"/>
              </a:rPr>
              <a:t>detailed</a:t>
            </a:r>
            <a:endParaRPr lang="en-US" sz="1800" b="1" dirty="0">
              <a:solidFill>
                <a:schemeClr val="bg2"/>
              </a:solidFill>
              <a:latin typeface="Montserrat Light" charset="0"/>
              <a:ea typeface="Montserrat Light" charset="0"/>
              <a:cs typeface="Montserrat Light" charset="0"/>
            </a:endParaRPr>
          </a:p>
        </p:txBody>
      </p:sp>
      <p:sp>
        <p:nvSpPr>
          <p:cNvPr id="24" name="Rectangle 23"/>
          <p:cNvSpPr/>
          <p:nvPr/>
        </p:nvSpPr>
        <p:spPr>
          <a:xfrm>
            <a:off x="14977525" y="7834856"/>
            <a:ext cx="3445712" cy="220766"/>
          </a:xfrm>
          <a:prstGeom prst="rect">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5" name="Rectangle 24"/>
          <p:cNvSpPr/>
          <p:nvPr/>
        </p:nvSpPr>
        <p:spPr>
          <a:xfrm>
            <a:off x="14977523" y="8668672"/>
            <a:ext cx="4385486" cy="220766"/>
          </a:xfrm>
          <a:prstGeom prst="rect">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6" name="Rectangle 25"/>
          <p:cNvSpPr/>
          <p:nvPr/>
        </p:nvSpPr>
        <p:spPr>
          <a:xfrm>
            <a:off x="14977525" y="9502167"/>
            <a:ext cx="3697439" cy="220766"/>
          </a:xfrm>
          <a:prstGeom prst="rect">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7" name="Rectangle 26"/>
          <p:cNvSpPr/>
          <p:nvPr/>
        </p:nvSpPr>
        <p:spPr>
          <a:xfrm>
            <a:off x="14977525" y="10342940"/>
            <a:ext cx="2505939" cy="220766"/>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8" name="Freeform 27"/>
          <p:cNvSpPr/>
          <p:nvPr/>
        </p:nvSpPr>
        <p:spPr>
          <a:xfrm rot="16200000">
            <a:off x="20355476" y="7386660"/>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 name="Freeform 28"/>
          <p:cNvSpPr/>
          <p:nvPr/>
        </p:nvSpPr>
        <p:spPr>
          <a:xfrm rot="16200000">
            <a:off x="20355476" y="8221357"/>
            <a:ext cx="568174" cy="1101679"/>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Freeform 29"/>
          <p:cNvSpPr/>
          <p:nvPr/>
        </p:nvSpPr>
        <p:spPr>
          <a:xfrm rot="16200000">
            <a:off x="20355476" y="9055732"/>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 name="Freeform 30"/>
          <p:cNvSpPr/>
          <p:nvPr/>
        </p:nvSpPr>
        <p:spPr>
          <a:xfrm rot="16200000">
            <a:off x="20355476" y="9897384"/>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2" name="TextBox 31"/>
          <p:cNvSpPr txBox="1"/>
          <p:nvPr/>
        </p:nvSpPr>
        <p:spPr>
          <a:xfrm>
            <a:off x="20277762" y="7729401"/>
            <a:ext cx="912636" cy="368300"/>
          </a:xfrm>
          <a:prstGeom prst="rect">
            <a:avLst/>
          </a:prstGeom>
          <a:noFill/>
        </p:spPr>
        <p:txBody>
          <a:bodyPr wrap="square" numCol="1" spcCol="0" rtlCol="0" anchor="ctr">
            <a:spAutoFit/>
          </a:bodyPr>
          <a:lstStyle/>
          <a:p>
            <a:r>
              <a:rPr lang="en-US" sz="1800" b="1" smtClean="0">
                <a:solidFill>
                  <a:srgbClr val="FEFEFE"/>
                </a:solidFill>
                <a:latin typeface="Montserrat Light" charset="0"/>
                <a:ea typeface="Montserrat Light" charset="0"/>
                <a:cs typeface="Montserrat Light" charset="0"/>
              </a:rPr>
              <a:t>85%</a:t>
            </a:r>
            <a:endParaRPr lang="en-US" sz="1800" b="1" dirty="0" smtClean="0">
              <a:solidFill>
                <a:srgbClr val="FEFEFE"/>
              </a:solidFill>
              <a:latin typeface="Montserrat Light" charset="0"/>
              <a:ea typeface="Montserrat Light" charset="0"/>
              <a:cs typeface="Montserrat Light" charset="0"/>
            </a:endParaRPr>
          </a:p>
        </p:txBody>
      </p:sp>
      <p:sp>
        <p:nvSpPr>
          <p:cNvPr id="33" name="TextBox 32"/>
          <p:cNvSpPr txBox="1"/>
          <p:nvPr/>
        </p:nvSpPr>
        <p:spPr>
          <a:xfrm>
            <a:off x="20277762" y="8533863"/>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92%</a:t>
            </a:r>
          </a:p>
        </p:txBody>
      </p:sp>
      <p:sp>
        <p:nvSpPr>
          <p:cNvPr id="34" name="TextBox 33"/>
          <p:cNvSpPr txBox="1"/>
          <p:nvPr/>
        </p:nvSpPr>
        <p:spPr>
          <a:xfrm>
            <a:off x="20277762" y="9393176"/>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60%</a:t>
            </a:r>
          </a:p>
        </p:txBody>
      </p:sp>
      <p:sp>
        <p:nvSpPr>
          <p:cNvPr id="35" name="TextBox 34"/>
          <p:cNvSpPr txBox="1"/>
          <p:nvPr/>
        </p:nvSpPr>
        <p:spPr>
          <a:xfrm>
            <a:off x="20277762" y="10197638"/>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45%</a:t>
            </a:r>
          </a:p>
        </p:txBody>
      </p:sp>
      <p:sp>
        <p:nvSpPr>
          <p:cNvPr id="36" name="TextBox 35"/>
          <p:cNvSpPr txBox="1"/>
          <p:nvPr/>
        </p:nvSpPr>
        <p:spPr>
          <a:xfrm>
            <a:off x="16139958" y="3795882"/>
            <a:ext cx="5128770" cy="1337945"/>
          </a:xfrm>
          <a:prstGeom prst="rect">
            <a:avLst/>
          </a:prstGeom>
          <a:noFill/>
        </p:spPr>
        <p:txBody>
          <a:bodyPr wrap="square" numCol="1" spcCol="457200" rtlCol="0">
            <a:spAutoFit/>
          </a:bodyPr>
          <a:lstStyle/>
          <a:p>
            <a:pPr>
              <a:lnSpc>
                <a:spcPct val="150000"/>
              </a:lnSpc>
            </a:pPr>
            <a:r>
              <a:rPr lang="en-US" sz="1800" dirty="0">
                <a:solidFill>
                  <a:schemeClr val="bg2"/>
                </a:solidFill>
                <a:latin typeface="Montserrat" charset="0"/>
                <a:ea typeface="Montserrat" charset="0"/>
                <a:cs typeface="Montserrat" charset="0"/>
              </a:rPr>
              <a:t>Also he his male air bring is signs bring is signs </a:t>
            </a:r>
            <a:r>
              <a:rPr lang="en-US" sz="1800" dirty="0" smtClean="0">
                <a:solidFill>
                  <a:schemeClr val="bg2"/>
                </a:solidFill>
                <a:latin typeface="Montserrat" charset="0"/>
                <a:ea typeface="Montserrat" charset="0"/>
                <a:cs typeface="Montserrat" charset="0"/>
              </a:rPr>
              <a:t>first</a:t>
            </a:r>
            <a:r>
              <a:rPr lang="en-US" sz="1800" dirty="0">
                <a:solidFill>
                  <a:schemeClr val="bg2"/>
                </a:solidFill>
                <a:latin typeface="Montserrat" charset="0"/>
                <a:ea typeface="Montserrat" charset="0"/>
                <a:cs typeface="Montserrat" charset="0"/>
              </a:rPr>
              <a:t>. Creepiest god air </a:t>
            </a:r>
            <a:r>
              <a:rPr lang="en-US" sz="1800" dirty="0" smtClean="0">
                <a:solidFill>
                  <a:schemeClr val="bg2"/>
                </a:solidFill>
                <a:latin typeface="Montserrat" charset="0"/>
                <a:ea typeface="Montserrat" charset="0"/>
                <a:cs typeface="Montserrat" charset="0"/>
              </a:rPr>
              <a:t>fish.</a:t>
            </a:r>
            <a:endParaRPr lang="en-US" sz="1800" dirty="0">
              <a:solidFill>
                <a:schemeClr val="bg2"/>
              </a:solidFill>
              <a:latin typeface="Montserrat" charset="0"/>
              <a:ea typeface="Montserrat" charset="0"/>
              <a:cs typeface="Montserrat" charset="0"/>
            </a:endParaRPr>
          </a:p>
          <a:p>
            <a:pPr>
              <a:lnSpc>
                <a:spcPct val="150000"/>
              </a:lnSpc>
            </a:pPr>
            <a:r>
              <a:rPr lang="en-US" sz="1800" b="1" dirty="0" smtClean="0">
                <a:latin typeface="Montserrat" charset="0"/>
                <a:ea typeface="Montserrat" charset="0"/>
                <a:cs typeface="Montserrat" charset="0"/>
              </a:rPr>
              <a:t>Also </a:t>
            </a:r>
            <a:r>
              <a:rPr lang="en-US" sz="1800" b="1" dirty="0">
                <a:latin typeface="Montserrat" charset="0"/>
                <a:ea typeface="Montserrat" charset="0"/>
                <a:cs typeface="Montserrat" charset="0"/>
              </a:rPr>
              <a:t>he his male air bring is signs </a:t>
            </a:r>
            <a:r>
              <a:rPr lang="en-US" sz="1800" b="1" dirty="0" smtClean="0">
                <a:latin typeface="Montserrat" charset="0"/>
                <a:ea typeface="Montserrat" charset="0"/>
                <a:cs typeface="Montserrat" charset="0"/>
              </a:rPr>
              <a:t>first.</a:t>
            </a:r>
            <a:endParaRPr lang="en-US" sz="1800" b="1" dirty="0">
              <a:latin typeface="Montserrat" charset="0"/>
              <a:ea typeface="Montserrat" charset="0"/>
              <a:cs typeface="Montserrat" charset="0"/>
            </a:endParaRPr>
          </a:p>
        </p:txBody>
      </p:sp>
      <p:sp>
        <p:nvSpPr>
          <p:cNvPr id="37" name="TextBox 36"/>
          <p:cNvSpPr txBox="1"/>
          <p:nvPr/>
        </p:nvSpPr>
        <p:spPr>
          <a:xfrm>
            <a:off x="13808539" y="3803348"/>
            <a:ext cx="2236649" cy="1168400"/>
          </a:xfrm>
          <a:prstGeom prst="rect">
            <a:avLst/>
          </a:prstGeom>
          <a:noFill/>
        </p:spPr>
        <p:txBody>
          <a:bodyPr wrap="square" rtlCol="0">
            <a:spAutoFit/>
          </a:bodyPr>
          <a:lstStyle/>
          <a:p>
            <a:r>
              <a:rPr lang="en-US" sz="7000" b="1" dirty="0" smtClean="0">
                <a:solidFill>
                  <a:schemeClr val="accent2"/>
                </a:solidFill>
                <a:latin typeface="Montserrat" charset="0"/>
                <a:ea typeface="Montserrat" charset="0"/>
                <a:cs typeface="Montserrat" charset="0"/>
              </a:rPr>
              <a:t>18%</a:t>
            </a:r>
            <a:endParaRPr lang="en-US" sz="7000" b="1" dirty="0">
              <a:solidFill>
                <a:schemeClr val="accent2"/>
              </a:solidFill>
              <a:latin typeface="Montserrat" charset="0"/>
              <a:ea typeface="Montserrat" charset="0"/>
              <a:cs typeface="Montserrat" charset="0"/>
            </a:endParaRPr>
          </a:p>
        </p:txBody>
      </p:sp>
      <p:sp>
        <p:nvSpPr>
          <p:cNvPr id="38" name="TextBox 37"/>
          <p:cNvSpPr txBox="1"/>
          <p:nvPr/>
        </p:nvSpPr>
        <p:spPr>
          <a:xfrm>
            <a:off x="13808537" y="5941817"/>
            <a:ext cx="7737910" cy="922020"/>
          </a:xfrm>
          <a:prstGeom prst="rect">
            <a:avLst/>
          </a:prstGeom>
          <a:noFill/>
        </p:spPr>
        <p:txBody>
          <a:bodyPr wrap="square" numCol="1" spcCol="457200" rtlCol="0">
            <a:spAutoFit/>
          </a:bodyPr>
          <a:lstStyle/>
          <a:p>
            <a:pPr>
              <a:lnSpc>
                <a:spcPct val="150000"/>
              </a:lnSpc>
            </a:pPr>
            <a:r>
              <a:rPr lang="en-US" sz="1800" dirty="0" smtClean="0">
                <a:solidFill>
                  <a:schemeClr val="bg2"/>
                </a:solidFill>
                <a:latin typeface="Montserrat" charset="0"/>
                <a:ea typeface="Montserrat" charset="0"/>
                <a:cs typeface="Montserrat" charset="0"/>
              </a:rPr>
              <a:t>Also he his male air bring is signs first. Creepiest god air fish land. Darkness. Air saying fruitful were.</a:t>
            </a:r>
            <a:endParaRPr lang="en-US" sz="1800" b="1" dirty="0">
              <a:latin typeface="Montserrat" charset="0"/>
              <a:ea typeface="Montserrat" charset="0"/>
              <a:cs typeface="Montserrat" charset="0"/>
            </a:endParaRPr>
          </a:p>
        </p:txBody>
      </p:sp>
      <p:sp>
        <p:nvSpPr>
          <p:cNvPr id="39" name="Rectangle 38"/>
          <p:cNvSpPr/>
          <p:nvPr/>
        </p:nvSpPr>
        <p:spPr>
          <a:xfrm>
            <a:off x="14977527" y="11183721"/>
            <a:ext cx="2505939" cy="220766"/>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0" name="Freeform 39"/>
          <p:cNvSpPr/>
          <p:nvPr/>
        </p:nvSpPr>
        <p:spPr>
          <a:xfrm rot="16200000">
            <a:off x="20355478" y="10738165"/>
            <a:ext cx="568174" cy="1101681"/>
          </a:xfrm>
          <a:custGeom>
            <a:avLst/>
            <a:gdLst>
              <a:gd name="connsiteX0" fmla="*/ 310188 w 310188"/>
              <a:gd name="connsiteY0" fmla="*/ 102267 h 943515"/>
              <a:gd name="connsiteX1" fmla="*/ 310188 w 310188"/>
              <a:gd name="connsiteY1" fmla="*/ 943515 h 943515"/>
              <a:gd name="connsiteX2" fmla="*/ 0 w 310188"/>
              <a:gd name="connsiteY2" fmla="*/ 943515 h 943515"/>
              <a:gd name="connsiteX3" fmla="*/ 0 w 310188"/>
              <a:gd name="connsiteY3" fmla="*/ 102267 h 943515"/>
              <a:gd name="connsiteX4" fmla="*/ 95781 w 310188"/>
              <a:gd name="connsiteY4" fmla="*/ 102267 h 943515"/>
              <a:gd name="connsiteX5" fmla="*/ 155095 w 310188"/>
              <a:gd name="connsiteY5" fmla="*/ 0 h 943515"/>
              <a:gd name="connsiteX6" fmla="*/ 214409 w 310188"/>
              <a:gd name="connsiteY6" fmla="*/ 102267 h 94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188" h="943515">
                <a:moveTo>
                  <a:pt x="310188" y="102267"/>
                </a:moveTo>
                <a:lnTo>
                  <a:pt x="310188" y="943515"/>
                </a:lnTo>
                <a:lnTo>
                  <a:pt x="0" y="943515"/>
                </a:lnTo>
                <a:lnTo>
                  <a:pt x="0" y="102267"/>
                </a:lnTo>
                <a:lnTo>
                  <a:pt x="95781" y="102267"/>
                </a:lnTo>
                <a:lnTo>
                  <a:pt x="155095" y="0"/>
                </a:lnTo>
                <a:lnTo>
                  <a:pt x="214409" y="102267"/>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1" name="TextBox 40"/>
          <p:cNvSpPr txBox="1"/>
          <p:nvPr/>
        </p:nvSpPr>
        <p:spPr>
          <a:xfrm>
            <a:off x="20277764" y="11038419"/>
            <a:ext cx="912636" cy="368300"/>
          </a:xfrm>
          <a:prstGeom prst="rect">
            <a:avLst/>
          </a:prstGeom>
          <a:noFill/>
        </p:spPr>
        <p:txBody>
          <a:bodyPr wrap="square" numCol="1" spcCol="0" rtlCol="0" anchor="ctr">
            <a:spAutoFit/>
          </a:bodyPr>
          <a:lstStyle/>
          <a:p>
            <a:r>
              <a:rPr lang="en-US" sz="1800" b="1" dirty="0" smtClean="0">
                <a:solidFill>
                  <a:srgbClr val="FEFEFE"/>
                </a:solidFill>
                <a:latin typeface="Montserrat Light" charset="0"/>
                <a:ea typeface="Montserrat Light" charset="0"/>
                <a:cs typeface="Montserrat Light" charset="0"/>
              </a:rPr>
              <a:t>45%</a:t>
            </a:r>
          </a:p>
        </p:txBody>
      </p:sp>
      <p:sp>
        <p:nvSpPr>
          <p:cNvPr id="42" name="Rectangle 41"/>
          <p:cNvSpPr/>
          <p:nvPr/>
        </p:nvSpPr>
        <p:spPr>
          <a:xfrm>
            <a:off x="13901975" y="8417467"/>
            <a:ext cx="1071880" cy="2143125"/>
          </a:xfrm>
          <a:prstGeom prst="rect">
            <a:avLst/>
          </a:prstGeom>
        </p:spPr>
        <p:txBody>
          <a:bodyPr wrap="none" anchor="ctr">
            <a:spAutoFit/>
          </a:bodyPr>
          <a:lstStyle/>
          <a:p>
            <a:pPr>
              <a:lnSpc>
                <a:spcPts val="3200"/>
              </a:lnSpc>
            </a:pPr>
            <a:r>
              <a:rPr lang="en-US" sz="5000" dirty="0">
                <a:solidFill>
                  <a:schemeClr val="tx2"/>
                </a:solidFill>
                <a:latin typeface="FontAwesome" pitchFamily="2" charset="0"/>
              </a:rPr>
              <a:t> </a:t>
            </a:r>
            <a:endParaRPr lang="en-US" sz="5000" dirty="0" smtClean="0">
              <a:solidFill>
                <a:schemeClr val="tx2"/>
              </a:solidFill>
              <a:latin typeface="FontAwesome" pitchFamily="2" charset="0"/>
            </a:endParaRPr>
          </a:p>
          <a:p>
            <a:pPr>
              <a:lnSpc>
                <a:spcPts val="3200"/>
              </a:lnSpc>
            </a:pPr>
            <a:r>
              <a:rPr lang="en-US" sz="5000" dirty="0" smtClean="0">
                <a:ln w="19050">
                  <a:noFill/>
                </a:ln>
                <a:solidFill>
                  <a:schemeClr val="accent1"/>
                </a:solidFill>
                <a:latin typeface="FontAwesome" pitchFamily="2" charset="0"/>
              </a:rPr>
              <a:t></a:t>
            </a:r>
          </a:p>
          <a:p>
            <a:pPr>
              <a:lnSpc>
                <a:spcPts val="3200"/>
              </a:lnSpc>
            </a:pPr>
            <a:r>
              <a:rPr lang="en-US" sz="5000" dirty="0" smtClean="0">
                <a:ln w="19050">
                  <a:noFill/>
                </a:ln>
                <a:solidFill>
                  <a:schemeClr val="accent2"/>
                </a:solidFill>
                <a:latin typeface="FontAwesome" pitchFamily="2" charset="0"/>
              </a:rPr>
              <a:t></a:t>
            </a:r>
          </a:p>
          <a:p>
            <a:pPr>
              <a:lnSpc>
                <a:spcPts val="3200"/>
              </a:lnSpc>
            </a:pPr>
            <a:r>
              <a:rPr lang="en-US" sz="5000" dirty="0" smtClean="0">
                <a:solidFill>
                  <a:schemeClr val="accent4"/>
                </a:solidFill>
                <a:latin typeface="FontAwesome" pitchFamily="2" charset="0"/>
              </a:rPr>
              <a:t></a:t>
            </a:r>
          </a:p>
          <a:p>
            <a:pPr>
              <a:lnSpc>
                <a:spcPts val="3200"/>
              </a:lnSpc>
            </a:pPr>
            <a:r>
              <a:rPr lang="en-US" sz="5000" dirty="0">
                <a:ln w="19050">
                  <a:noFill/>
                </a:ln>
                <a:solidFill>
                  <a:schemeClr val="accent5"/>
                </a:solidFill>
                <a:latin typeface="FontAwesome" pitchFamily="2" charset="0"/>
              </a:rPr>
              <a:t></a:t>
            </a:r>
            <a:endParaRPr lang="en-US" sz="5000" dirty="0">
              <a:ln w="19050">
                <a:noFill/>
              </a:ln>
              <a:solidFill>
                <a:schemeClr val="accent5"/>
              </a:solidFill>
            </a:endParaRPr>
          </a:p>
        </p:txBody>
      </p:sp>
      <p:sp>
        <p:nvSpPr>
          <p:cNvPr id="43" name="TextBox 42"/>
          <p:cNvSpPr txBox="1"/>
          <p:nvPr/>
        </p:nvSpPr>
        <p:spPr>
          <a:xfrm>
            <a:off x="7059437" y="9789086"/>
            <a:ext cx="2229495" cy="1014730"/>
          </a:xfrm>
          <a:prstGeom prst="rect">
            <a:avLst/>
          </a:prstGeom>
          <a:noFill/>
        </p:spPr>
        <p:txBody>
          <a:bodyPr wrap="square" numCol="1" spcCol="457200" rtlCol="0">
            <a:spAutoFit/>
          </a:bodyPr>
          <a:lstStyle/>
          <a:p>
            <a:pPr algn="ctr"/>
            <a:r>
              <a:rPr lang="en-US" sz="6000" b="1" dirty="0" smtClean="0">
                <a:solidFill>
                  <a:srgbClr val="FEFEFE"/>
                </a:solidFill>
                <a:latin typeface="Montserrat" charset="0"/>
                <a:ea typeface="Montserrat" charset="0"/>
                <a:cs typeface="Montserrat" charset="0"/>
              </a:rPr>
              <a:t>89K</a:t>
            </a:r>
            <a:endParaRPr lang="en-US" sz="6000" dirty="0">
              <a:solidFill>
                <a:srgbClr val="FEFEFE"/>
              </a:solidFill>
              <a:latin typeface="Montserrat" charset="0"/>
              <a:ea typeface="Montserrat" charset="0"/>
              <a:cs typeface="Montserrat" charset="0"/>
            </a:endParaRPr>
          </a:p>
        </p:txBody>
      </p:sp>
      <p:sp>
        <p:nvSpPr>
          <p:cNvPr id="44" name="TextBox 43"/>
          <p:cNvSpPr txBox="1"/>
          <p:nvPr/>
        </p:nvSpPr>
        <p:spPr>
          <a:xfrm>
            <a:off x="13817937" y="1293310"/>
            <a:ext cx="7158675" cy="1445260"/>
          </a:xfrm>
          <a:prstGeom prst="rect">
            <a:avLst/>
          </a:prstGeom>
          <a:noFill/>
        </p:spPr>
        <p:txBody>
          <a:bodyPr wrap="square" rtlCol="0">
            <a:spAutoFit/>
          </a:bodyPr>
          <a:lstStyle/>
          <a:p>
            <a:r>
              <a:rPr lang="en-US" sz="4400" dirty="0" smtClean="0">
                <a:solidFill>
                  <a:schemeClr val="bg2"/>
                </a:solidFill>
                <a:latin typeface="Montserrat Light" charset="0"/>
                <a:ea typeface="Montserrat Light" charset="0"/>
                <a:cs typeface="Montserrat Light" charset="0"/>
              </a:rPr>
              <a:t>Map</a:t>
            </a:r>
          </a:p>
          <a:p>
            <a:r>
              <a:rPr lang="en-US" sz="4400" b="1" dirty="0" smtClean="0">
                <a:latin typeface="Montserrat" charset="0"/>
                <a:ea typeface="Montserrat" charset="0"/>
                <a:cs typeface="Montserrat" charset="0"/>
              </a:rPr>
              <a:t>Germany </a:t>
            </a:r>
            <a:r>
              <a:rPr lang="en-US" sz="4400" b="1" dirty="0" smtClean="0">
                <a:solidFill>
                  <a:schemeClr val="accent2"/>
                </a:solidFill>
                <a:latin typeface="Montserrat" charset="0"/>
                <a:ea typeface="Montserrat" charset="0"/>
                <a:cs typeface="Montserrat" charset="0"/>
              </a:rPr>
              <a:t>DE 02</a:t>
            </a:r>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fltVal val="0"/>
                                          </p:val>
                                        </p:tav>
                                        <p:tav tm="100000">
                                          <p:val>
                                            <p:strVal val="#ppt_w"/>
                                          </p:val>
                                        </p:tav>
                                      </p:tavLst>
                                    </p:anim>
                                    <p:anim calcmode="lin" valueType="num">
                                      <p:cBhvr>
                                        <p:cTn id="23" dur="500" fill="hold"/>
                                        <p:tgtEl>
                                          <p:spTgt spid="7"/>
                                        </p:tgtEl>
                                        <p:attrNameLst>
                                          <p:attrName>ppt_h</p:attrName>
                                        </p:attrNameLst>
                                      </p:cBhvr>
                                      <p:tavLst>
                                        <p:tav tm="0">
                                          <p:val>
                                            <p:fltVal val="0"/>
                                          </p:val>
                                        </p:tav>
                                        <p:tav tm="100000">
                                          <p:val>
                                            <p:strVal val="#ppt_h"/>
                                          </p:val>
                                        </p:tav>
                                      </p:tavLst>
                                    </p:anim>
                                    <p:animEffect transition="in" filter="fade">
                                      <p:cBhvr>
                                        <p:cTn id="24" dur="500"/>
                                        <p:tgtEl>
                                          <p:spTgt spid="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Effect transition="in" filter="fade">
                                      <p:cBhvr>
                                        <p:cTn id="34" dur="500"/>
                                        <p:tgtEl>
                                          <p:spTgt spid="9"/>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500" fill="hold"/>
                                        <p:tgtEl>
                                          <p:spTgt spid="10"/>
                                        </p:tgtEl>
                                        <p:attrNameLst>
                                          <p:attrName>ppt_w</p:attrName>
                                        </p:attrNameLst>
                                      </p:cBhvr>
                                      <p:tavLst>
                                        <p:tav tm="0">
                                          <p:val>
                                            <p:fltVal val="0"/>
                                          </p:val>
                                        </p:tav>
                                        <p:tav tm="100000">
                                          <p:val>
                                            <p:strVal val="#ppt_w"/>
                                          </p:val>
                                        </p:tav>
                                      </p:tavLst>
                                    </p:anim>
                                    <p:anim calcmode="lin" valueType="num">
                                      <p:cBhvr>
                                        <p:cTn id="38" dur="500" fill="hold"/>
                                        <p:tgtEl>
                                          <p:spTgt spid="10"/>
                                        </p:tgtEl>
                                        <p:attrNameLst>
                                          <p:attrName>ppt_h</p:attrName>
                                        </p:attrNameLst>
                                      </p:cBhvr>
                                      <p:tavLst>
                                        <p:tav tm="0">
                                          <p:val>
                                            <p:fltVal val="0"/>
                                          </p:val>
                                        </p:tav>
                                        <p:tav tm="100000">
                                          <p:val>
                                            <p:strVal val="#ppt_h"/>
                                          </p:val>
                                        </p:tav>
                                      </p:tavLst>
                                    </p:anim>
                                    <p:animEffect transition="in" filter="fade">
                                      <p:cBhvr>
                                        <p:cTn id="39" dur="500"/>
                                        <p:tgtEl>
                                          <p:spTgt spid="10"/>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p:cTn id="42" dur="500" fill="hold"/>
                                        <p:tgtEl>
                                          <p:spTgt spid="11"/>
                                        </p:tgtEl>
                                        <p:attrNameLst>
                                          <p:attrName>ppt_w</p:attrName>
                                        </p:attrNameLst>
                                      </p:cBhvr>
                                      <p:tavLst>
                                        <p:tav tm="0">
                                          <p:val>
                                            <p:fltVal val="0"/>
                                          </p:val>
                                        </p:tav>
                                        <p:tav tm="100000">
                                          <p:val>
                                            <p:strVal val="#ppt_w"/>
                                          </p:val>
                                        </p:tav>
                                      </p:tavLst>
                                    </p:anim>
                                    <p:anim calcmode="lin" valueType="num">
                                      <p:cBhvr>
                                        <p:cTn id="43" dur="500" fill="hold"/>
                                        <p:tgtEl>
                                          <p:spTgt spid="11"/>
                                        </p:tgtEl>
                                        <p:attrNameLst>
                                          <p:attrName>ppt_h</p:attrName>
                                        </p:attrNameLst>
                                      </p:cBhvr>
                                      <p:tavLst>
                                        <p:tav tm="0">
                                          <p:val>
                                            <p:fltVal val="0"/>
                                          </p:val>
                                        </p:tav>
                                        <p:tav tm="100000">
                                          <p:val>
                                            <p:strVal val="#ppt_h"/>
                                          </p:val>
                                        </p:tav>
                                      </p:tavLst>
                                    </p:anim>
                                    <p:animEffect transition="in" filter="fade">
                                      <p:cBhvr>
                                        <p:cTn id="44" dur="500"/>
                                        <p:tgtEl>
                                          <p:spTgt spid="11"/>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 calcmode="lin" valueType="num">
                                      <p:cBhvr>
                                        <p:cTn id="52" dur="500" fill="hold"/>
                                        <p:tgtEl>
                                          <p:spTgt spid="13"/>
                                        </p:tgtEl>
                                        <p:attrNameLst>
                                          <p:attrName>ppt_w</p:attrName>
                                        </p:attrNameLst>
                                      </p:cBhvr>
                                      <p:tavLst>
                                        <p:tav tm="0">
                                          <p:val>
                                            <p:fltVal val="0"/>
                                          </p:val>
                                        </p:tav>
                                        <p:tav tm="100000">
                                          <p:val>
                                            <p:strVal val="#ppt_w"/>
                                          </p:val>
                                        </p:tav>
                                      </p:tavLst>
                                    </p:anim>
                                    <p:anim calcmode="lin" valueType="num">
                                      <p:cBhvr>
                                        <p:cTn id="53" dur="500" fill="hold"/>
                                        <p:tgtEl>
                                          <p:spTgt spid="13"/>
                                        </p:tgtEl>
                                        <p:attrNameLst>
                                          <p:attrName>ppt_h</p:attrName>
                                        </p:attrNameLst>
                                      </p:cBhvr>
                                      <p:tavLst>
                                        <p:tav tm="0">
                                          <p:val>
                                            <p:fltVal val="0"/>
                                          </p:val>
                                        </p:tav>
                                        <p:tav tm="100000">
                                          <p:val>
                                            <p:strVal val="#ppt_h"/>
                                          </p:val>
                                        </p:tav>
                                      </p:tavLst>
                                    </p:anim>
                                    <p:animEffect transition="in" filter="fade">
                                      <p:cBhvr>
                                        <p:cTn id="54" dur="500"/>
                                        <p:tgtEl>
                                          <p:spTgt spid="13"/>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p:cTn id="57" dur="500" fill="hold"/>
                                        <p:tgtEl>
                                          <p:spTgt spid="14"/>
                                        </p:tgtEl>
                                        <p:attrNameLst>
                                          <p:attrName>ppt_w</p:attrName>
                                        </p:attrNameLst>
                                      </p:cBhvr>
                                      <p:tavLst>
                                        <p:tav tm="0">
                                          <p:val>
                                            <p:fltVal val="0"/>
                                          </p:val>
                                        </p:tav>
                                        <p:tav tm="100000">
                                          <p:val>
                                            <p:strVal val="#ppt_w"/>
                                          </p:val>
                                        </p:tav>
                                      </p:tavLst>
                                    </p:anim>
                                    <p:anim calcmode="lin" valueType="num">
                                      <p:cBhvr>
                                        <p:cTn id="58" dur="500" fill="hold"/>
                                        <p:tgtEl>
                                          <p:spTgt spid="14"/>
                                        </p:tgtEl>
                                        <p:attrNameLst>
                                          <p:attrName>ppt_h</p:attrName>
                                        </p:attrNameLst>
                                      </p:cBhvr>
                                      <p:tavLst>
                                        <p:tav tm="0">
                                          <p:val>
                                            <p:fltVal val="0"/>
                                          </p:val>
                                        </p:tav>
                                        <p:tav tm="100000">
                                          <p:val>
                                            <p:strVal val="#ppt_h"/>
                                          </p:val>
                                        </p:tav>
                                      </p:tavLst>
                                    </p:anim>
                                    <p:animEffect transition="in" filter="fade">
                                      <p:cBhvr>
                                        <p:cTn id="59" dur="500"/>
                                        <p:tgtEl>
                                          <p:spTgt spid="14"/>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 calcmode="lin" valueType="num">
                                      <p:cBhvr>
                                        <p:cTn id="62" dur="500" fill="hold"/>
                                        <p:tgtEl>
                                          <p:spTgt spid="15"/>
                                        </p:tgtEl>
                                        <p:attrNameLst>
                                          <p:attrName>ppt_w</p:attrName>
                                        </p:attrNameLst>
                                      </p:cBhvr>
                                      <p:tavLst>
                                        <p:tav tm="0">
                                          <p:val>
                                            <p:fltVal val="0"/>
                                          </p:val>
                                        </p:tav>
                                        <p:tav tm="100000">
                                          <p:val>
                                            <p:strVal val="#ppt_w"/>
                                          </p:val>
                                        </p:tav>
                                      </p:tavLst>
                                    </p:anim>
                                    <p:anim calcmode="lin" valueType="num">
                                      <p:cBhvr>
                                        <p:cTn id="63" dur="500" fill="hold"/>
                                        <p:tgtEl>
                                          <p:spTgt spid="15"/>
                                        </p:tgtEl>
                                        <p:attrNameLst>
                                          <p:attrName>ppt_h</p:attrName>
                                        </p:attrNameLst>
                                      </p:cBhvr>
                                      <p:tavLst>
                                        <p:tav tm="0">
                                          <p:val>
                                            <p:fltVal val="0"/>
                                          </p:val>
                                        </p:tav>
                                        <p:tav tm="100000">
                                          <p:val>
                                            <p:strVal val="#ppt_h"/>
                                          </p:val>
                                        </p:tav>
                                      </p:tavLst>
                                    </p:anim>
                                    <p:animEffect transition="in" filter="fade">
                                      <p:cBhvr>
                                        <p:cTn id="64" dur="500"/>
                                        <p:tgtEl>
                                          <p:spTgt spid="15"/>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
                                        </p:tgtEl>
                                        <p:attrNameLst>
                                          <p:attrName>style.visibility</p:attrName>
                                        </p:attrNameLst>
                                      </p:cBhvr>
                                      <p:to>
                                        <p:strVal val="visible"/>
                                      </p:to>
                                    </p:set>
                                    <p:anim calcmode="lin" valueType="num">
                                      <p:cBhvr>
                                        <p:cTn id="72" dur="500" fill="hold"/>
                                        <p:tgtEl>
                                          <p:spTgt spid="17"/>
                                        </p:tgtEl>
                                        <p:attrNameLst>
                                          <p:attrName>ppt_w</p:attrName>
                                        </p:attrNameLst>
                                      </p:cBhvr>
                                      <p:tavLst>
                                        <p:tav tm="0">
                                          <p:val>
                                            <p:fltVal val="0"/>
                                          </p:val>
                                        </p:tav>
                                        <p:tav tm="100000">
                                          <p:val>
                                            <p:strVal val="#ppt_w"/>
                                          </p:val>
                                        </p:tav>
                                      </p:tavLst>
                                    </p:anim>
                                    <p:anim calcmode="lin" valueType="num">
                                      <p:cBhvr>
                                        <p:cTn id="73" dur="500" fill="hold"/>
                                        <p:tgtEl>
                                          <p:spTgt spid="17"/>
                                        </p:tgtEl>
                                        <p:attrNameLst>
                                          <p:attrName>ppt_h</p:attrName>
                                        </p:attrNameLst>
                                      </p:cBhvr>
                                      <p:tavLst>
                                        <p:tav tm="0">
                                          <p:val>
                                            <p:fltVal val="0"/>
                                          </p:val>
                                        </p:tav>
                                        <p:tav tm="100000">
                                          <p:val>
                                            <p:strVal val="#ppt_h"/>
                                          </p:val>
                                        </p:tav>
                                      </p:tavLst>
                                    </p:anim>
                                    <p:animEffect transition="in" filter="fade">
                                      <p:cBhvr>
                                        <p:cTn id="74" dur="500"/>
                                        <p:tgtEl>
                                          <p:spTgt spid="17"/>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8"/>
                                        </p:tgtEl>
                                        <p:attrNameLst>
                                          <p:attrName>style.visibility</p:attrName>
                                        </p:attrNameLst>
                                      </p:cBhvr>
                                      <p:to>
                                        <p:strVal val="visible"/>
                                      </p:to>
                                    </p:set>
                                    <p:anim calcmode="lin" valueType="num">
                                      <p:cBhvr>
                                        <p:cTn id="77" dur="500" fill="hold"/>
                                        <p:tgtEl>
                                          <p:spTgt spid="18"/>
                                        </p:tgtEl>
                                        <p:attrNameLst>
                                          <p:attrName>ppt_w</p:attrName>
                                        </p:attrNameLst>
                                      </p:cBhvr>
                                      <p:tavLst>
                                        <p:tav tm="0">
                                          <p:val>
                                            <p:fltVal val="0"/>
                                          </p:val>
                                        </p:tav>
                                        <p:tav tm="100000">
                                          <p:val>
                                            <p:strVal val="#ppt_w"/>
                                          </p:val>
                                        </p:tav>
                                      </p:tavLst>
                                    </p:anim>
                                    <p:anim calcmode="lin" valueType="num">
                                      <p:cBhvr>
                                        <p:cTn id="78" dur="500" fill="hold"/>
                                        <p:tgtEl>
                                          <p:spTgt spid="18"/>
                                        </p:tgtEl>
                                        <p:attrNameLst>
                                          <p:attrName>ppt_h</p:attrName>
                                        </p:attrNameLst>
                                      </p:cBhvr>
                                      <p:tavLst>
                                        <p:tav tm="0">
                                          <p:val>
                                            <p:fltVal val="0"/>
                                          </p:val>
                                        </p:tav>
                                        <p:tav tm="100000">
                                          <p:val>
                                            <p:strVal val="#ppt_h"/>
                                          </p:val>
                                        </p:tav>
                                      </p:tavLst>
                                    </p:anim>
                                    <p:animEffect transition="in" filter="fade">
                                      <p:cBhvr>
                                        <p:cTn id="79" dur="500"/>
                                        <p:tgtEl>
                                          <p:spTgt spid="18"/>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9"/>
                                        </p:tgtEl>
                                        <p:attrNameLst>
                                          <p:attrName>style.visibility</p:attrName>
                                        </p:attrNameLst>
                                      </p:cBhvr>
                                      <p:to>
                                        <p:strVal val="visible"/>
                                      </p:to>
                                    </p:set>
                                    <p:anim calcmode="lin" valueType="num">
                                      <p:cBhvr>
                                        <p:cTn id="82" dur="500" fill="hold"/>
                                        <p:tgtEl>
                                          <p:spTgt spid="19"/>
                                        </p:tgtEl>
                                        <p:attrNameLst>
                                          <p:attrName>ppt_w</p:attrName>
                                        </p:attrNameLst>
                                      </p:cBhvr>
                                      <p:tavLst>
                                        <p:tav tm="0">
                                          <p:val>
                                            <p:fltVal val="0"/>
                                          </p:val>
                                        </p:tav>
                                        <p:tav tm="100000">
                                          <p:val>
                                            <p:strVal val="#ppt_w"/>
                                          </p:val>
                                        </p:tav>
                                      </p:tavLst>
                                    </p:anim>
                                    <p:anim calcmode="lin" valueType="num">
                                      <p:cBhvr>
                                        <p:cTn id="83" dur="500" fill="hold"/>
                                        <p:tgtEl>
                                          <p:spTgt spid="19"/>
                                        </p:tgtEl>
                                        <p:attrNameLst>
                                          <p:attrName>ppt_h</p:attrName>
                                        </p:attrNameLst>
                                      </p:cBhvr>
                                      <p:tavLst>
                                        <p:tav tm="0">
                                          <p:val>
                                            <p:fltVal val="0"/>
                                          </p:val>
                                        </p:tav>
                                        <p:tav tm="100000">
                                          <p:val>
                                            <p:strVal val="#ppt_h"/>
                                          </p:val>
                                        </p:tav>
                                      </p:tavLst>
                                    </p:anim>
                                    <p:animEffect transition="in" filter="fade">
                                      <p:cBhvr>
                                        <p:cTn id="84" dur="500"/>
                                        <p:tgtEl>
                                          <p:spTgt spid="19"/>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21"/>
                                        </p:tgtEl>
                                        <p:attrNameLst>
                                          <p:attrName>style.visibility</p:attrName>
                                        </p:attrNameLst>
                                      </p:cBhvr>
                                      <p:to>
                                        <p:strVal val="visible"/>
                                      </p:to>
                                    </p:set>
                                    <p:anim calcmode="lin" valueType="num">
                                      <p:cBhvr>
                                        <p:cTn id="87" dur="500" fill="hold"/>
                                        <p:tgtEl>
                                          <p:spTgt spid="21"/>
                                        </p:tgtEl>
                                        <p:attrNameLst>
                                          <p:attrName>ppt_w</p:attrName>
                                        </p:attrNameLst>
                                      </p:cBhvr>
                                      <p:tavLst>
                                        <p:tav tm="0">
                                          <p:val>
                                            <p:fltVal val="0"/>
                                          </p:val>
                                        </p:tav>
                                        <p:tav tm="100000">
                                          <p:val>
                                            <p:strVal val="#ppt_w"/>
                                          </p:val>
                                        </p:tav>
                                      </p:tavLst>
                                    </p:anim>
                                    <p:anim calcmode="lin" valueType="num">
                                      <p:cBhvr>
                                        <p:cTn id="88" dur="500" fill="hold"/>
                                        <p:tgtEl>
                                          <p:spTgt spid="21"/>
                                        </p:tgtEl>
                                        <p:attrNameLst>
                                          <p:attrName>ppt_h</p:attrName>
                                        </p:attrNameLst>
                                      </p:cBhvr>
                                      <p:tavLst>
                                        <p:tav tm="0">
                                          <p:val>
                                            <p:fltVal val="0"/>
                                          </p:val>
                                        </p:tav>
                                        <p:tav tm="100000">
                                          <p:val>
                                            <p:strVal val="#ppt_h"/>
                                          </p:val>
                                        </p:tav>
                                      </p:tavLst>
                                    </p:anim>
                                    <p:animEffect transition="in" filter="fade">
                                      <p:cBhvr>
                                        <p:cTn id="89" dur="500"/>
                                        <p:tgtEl>
                                          <p:spTgt spid="21"/>
                                        </p:tgtEl>
                                      </p:cBhvr>
                                    </p:animEffect>
                                  </p:childTnLst>
                                </p:cTn>
                              </p:par>
                            </p:childTnLst>
                          </p:cTn>
                        </p:par>
                      </p:childTnLst>
                    </p:cTn>
                  </p:par>
                  <p:par>
                    <p:cTn id="90" fill="hold">
                      <p:stCondLst>
                        <p:cond delay="indefinite"/>
                      </p:stCondLst>
                      <p:childTnLst>
                        <p:par>
                          <p:cTn id="91" fill="hold">
                            <p:stCondLst>
                              <p:cond delay="0"/>
                            </p:stCondLst>
                            <p:childTnLst>
                              <p:par>
                                <p:cTn id="92" presetID="22" presetClass="entr" presetSubtype="8" fill="hold" grpId="0" nodeType="clickEffect">
                                  <p:stCondLst>
                                    <p:cond delay="0"/>
                                  </p:stCondLst>
                                  <p:childTnLst>
                                    <p:set>
                                      <p:cBhvr>
                                        <p:cTn id="93" dur="1" fill="hold">
                                          <p:stCondLst>
                                            <p:cond delay="0"/>
                                          </p:stCondLst>
                                        </p:cTn>
                                        <p:tgtEl>
                                          <p:spTgt spid="20"/>
                                        </p:tgtEl>
                                        <p:attrNameLst>
                                          <p:attrName>style.visibility</p:attrName>
                                        </p:attrNameLst>
                                      </p:cBhvr>
                                      <p:to>
                                        <p:strVal val="visible"/>
                                      </p:to>
                                    </p:set>
                                    <p:animEffect transition="in" filter="wipe(left)">
                                      <p:cBhvr>
                                        <p:cTn id="94" dur="500"/>
                                        <p:tgtEl>
                                          <p:spTgt spid="20"/>
                                        </p:tgtEl>
                                      </p:cBhvr>
                                    </p:animEffect>
                                  </p:childTnLst>
                                </p:cTn>
                              </p:par>
                              <p:par>
                                <p:cTn id="95" presetID="22" presetClass="entr" presetSubtype="8" fill="hold" grpId="0" nodeType="withEffect">
                                  <p:stCondLst>
                                    <p:cond delay="0"/>
                                  </p:stCondLst>
                                  <p:childTnLst>
                                    <p:set>
                                      <p:cBhvr>
                                        <p:cTn id="96" dur="1" fill="hold">
                                          <p:stCondLst>
                                            <p:cond delay="0"/>
                                          </p:stCondLst>
                                        </p:cTn>
                                        <p:tgtEl>
                                          <p:spTgt spid="43"/>
                                        </p:tgtEl>
                                        <p:attrNameLst>
                                          <p:attrName>style.visibility</p:attrName>
                                        </p:attrNameLst>
                                      </p:cBhvr>
                                      <p:to>
                                        <p:strVal val="visible"/>
                                      </p:to>
                                    </p:set>
                                    <p:animEffect transition="in" filter="wipe(left)">
                                      <p:cBhvr>
                                        <p:cTn id="97" dur="500"/>
                                        <p:tgtEl>
                                          <p:spTgt spid="43"/>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36"/>
                                        </p:tgtEl>
                                        <p:attrNameLst>
                                          <p:attrName>style.visibility</p:attrName>
                                        </p:attrNameLst>
                                      </p:cBhvr>
                                      <p:to>
                                        <p:strVal val="visible"/>
                                      </p:to>
                                    </p:set>
                                    <p:animEffect transition="in" filter="fade">
                                      <p:cBhvr>
                                        <p:cTn id="102" dur="500"/>
                                        <p:tgtEl>
                                          <p:spTgt spid="36"/>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7"/>
                                        </p:tgtEl>
                                        <p:attrNameLst>
                                          <p:attrName>style.visibility</p:attrName>
                                        </p:attrNameLst>
                                      </p:cBhvr>
                                      <p:to>
                                        <p:strVal val="visible"/>
                                      </p:to>
                                    </p:set>
                                    <p:animEffect transition="in" filter="fade">
                                      <p:cBhvr>
                                        <p:cTn id="105" dur="500"/>
                                        <p:tgtEl>
                                          <p:spTgt spid="37"/>
                                        </p:tgtEl>
                                      </p:cBhvr>
                                    </p:animEffect>
                                  </p:childTnLst>
                                </p:cTn>
                              </p:par>
                            </p:childTnLst>
                          </p:cTn>
                        </p:par>
                      </p:childTnLst>
                    </p:cTn>
                  </p:par>
                  <p:par>
                    <p:cTn id="106" fill="hold">
                      <p:stCondLst>
                        <p:cond delay="indefinite"/>
                      </p:stCondLst>
                      <p:childTnLst>
                        <p:par>
                          <p:cTn id="107" fill="hold">
                            <p:stCondLst>
                              <p:cond delay="0"/>
                            </p:stCondLst>
                            <p:childTnLst>
                              <p:par>
                                <p:cTn id="108" presetID="22" presetClass="entr" presetSubtype="8" fill="hold" grpId="0" nodeType="clickEffect">
                                  <p:stCondLst>
                                    <p:cond delay="0"/>
                                  </p:stCondLst>
                                  <p:childTnLst>
                                    <p:set>
                                      <p:cBhvr>
                                        <p:cTn id="109" dur="1" fill="hold">
                                          <p:stCondLst>
                                            <p:cond delay="0"/>
                                          </p:stCondLst>
                                        </p:cTn>
                                        <p:tgtEl>
                                          <p:spTgt spid="38"/>
                                        </p:tgtEl>
                                        <p:attrNameLst>
                                          <p:attrName>style.visibility</p:attrName>
                                        </p:attrNameLst>
                                      </p:cBhvr>
                                      <p:to>
                                        <p:strVal val="visible"/>
                                      </p:to>
                                    </p:set>
                                    <p:animEffect transition="in" filter="wipe(left)">
                                      <p:cBhvr>
                                        <p:cTn id="110" dur="500"/>
                                        <p:tgtEl>
                                          <p:spTgt spid="38"/>
                                        </p:tgtEl>
                                      </p:cBhvr>
                                    </p:animEffect>
                                  </p:childTnLst>
                                </p:cTn>
                              </p:par>
                            </p:childTnLst>
                          </p:cTn>
                        </p:par>
                      </p:childTnLst>
                    </p:cTn>
                  </p:par>
                  <p:par>
                    <p:cTn id="111" fill="hold">
                      <p:stCondLst>
                        <p:cond delay="indefinite"/>
                      </p:stCondLst>
                      <p:childTnLst>
                        <p:par>
                          <p:cTn id="112" fill="hold">
                            <p:stCondLst>
                              <p:cond delay="0"/>
                            </p:stCondLst>
                            <p:childTnLst>
                              <p:par>
                                <p:cTn id="113" presetID="12" presetClass="entr" presetSubtype="8" fill="hold" grpId="0" nodeType="clickEffect">
                                  <p:stCondLst>
                                    <p:cond delay="0"/>
                                  </p:stCondLst>
                                  <p:childTnLst>
                                    <p:set>
                                      <p:cBhvr>
                                        <p:cTn id="114" dur="1" fill="hold">
                                          <p:stCondLst>
                                            <p:cond delay="0"/>
                                          </p:stCondLst>
                                        </p:cTn>
                                        <p:tgtEl>
                                          <p:spTgt spid="24"/>
                                        </p:tgtEl>
                                        <p:attrNameLst>
                                          <p:attrName>style.visibility</p:attrName>
                                        </p:attrNameLst>
                                      </p:cBhvr>
                                      <p:to>
                                        <p:strVal val="visible"/>
                                      </p:to>
                                    </p:set>
                                    <p:anim calcmode="lin" valueType="num">
                                      <p:cBhvr additive="base">
                                        <p:cTn id="115" dur="500"/>
                                        <p:tgtEl>
                                          <p:spTgt spid="24"/>
                                        </p:tgtEl>
                                        <p:attrNameLst>
                                          <p:attrName>ppt_x</p:attrName>
                                        </p:attrNameLst>
                                      </p:cBhvr>
                                      <p:tavLst>
                                        <p:tav tm="0">
                                          <p:val>
                                            <p:strVal val="#ppt_x-#ppt_w*1.125000"/>
                                          </p:val>
                                        </p:tav>
                                        <p:tav tm="100000">
                                          <p:val>
                                            <p:strVal val="#ppt_x"/>
                                          </p:val>
                                        </p:tav>
                                      </p:tavLst>
                                    </p:anim>
                                    <p:animEffect transition="in" filter="wipe(right)">
                                      <p:cBhvr>
                                        <p:cTn id="116" dur="500"/>
                                        <p:tgtEl>
                                          <p:spTgt spid="24"/>
                                        </p:tgtEl>
                                      </p:cBhvr>
                                    </p:animEffect>
                                  </p:childTnLst>
                                </p:cTn>
                              </p:par>
                              <p:par>
                                <p:cTn id="117" presetID="12" presetClass="entr" presetSubtype="8" fill="hold" grpId="0" nodeType="withEffect">
                                  <p:stCondLst>
                                    <p:cond delay="0"/>
                                  </p:stCondLst>
                                  <p:childTnLst>
                                    <p:set>
                                      <p:cBhvr>
                                        <p:cTn id="118" dur="1" fill="hold">
                                          <p:stCondLst>
                                            <p:cond delay="0"/>
                                          </p:stCondLst>
                                        </p:cTn>
                                        <p:tgtEl>
                                          <p:spTgt spid="25"/>
                                        </p:tgtEl>
                                        <p:attrNameLst>
                                          <p:attrName>style.visibility</p:attrName>
                                        </p:attrNameLst>
                                      </p:cBhvr>
                                      <p:to>
                                        <p:strVal val="visible"/>
                                      </p:to>
                                    </p:set>
                                    <p:anim calcmode="lin" valueType="num">
                                      <p:cBhvr additive="base">
                                        <p:cTn id="119" dur="500"/>
                                        <p:tgtEl>
                                          <p:spTgt spid="25"/>
                                        </p:tgtEl>
                                        <p:attrNameLst>
                                          <p:attrName>ppt_x</p:attrName>
                                        </p:attrNameLst>
                                      </p:cBhvr>
                                      <p:tavLst>
                                        <p:tav tm="0">
                                          <p:val>
                                            <p:strVal val="#ppt_x-#ppt_w*1.125000"/>
                                          </p:val>
                                        </p:tav>
                                        <p:tav tm="100000">
                                          <p:val>
                                            <p:strVal val="#ppt_x"/>
                                          </p:val>
                                        </p:tav>
                                      </p:tavLst>
                                    </p:anim>
                                    <p:animEffect transition="in" filter="wipe(right)">
                                      <p:cBhvr>
                                        <p:cTn id="120" dur="500"/>
                                        <p:tgtEl>
                                          <p:spTgt spid="25"/>
                                        </p:tgtEl>
                                      </p:cBhvr>
                                    </p:animEffect>
                                  </p:childTnLst>
                                </p:cTn>
                              </p:par>
                              <p:par>
                                <p:cTn id="121" presetID="12" presetClass="entr" presetSubtype="8" fill="hold" grpId="0" nodeType="withEffect">
                                  <p:stCondLst>
                                    <p:cond delay="0"/>
                                  </p:stCondLst>
                                  <p:childTnLst>
                                    <p:set>
                                      <p:cBhvr>
                                        <p:cTn id="122" dur="1" fill="hold">
                                          <p:stCondLst>
                                            <p:cond delay="0"/>
                                          </p:stCondLst>
                                        </p:cTn>
                                        <p:tgtEl>
                                          <p:spTgt spid="26"/>
                                        </p:tgtEl>
                                        <p:attrNameLst>
                                          <p:attrName>style.visibility</p:attrName>
                                        </p:attrNameLst>
                                      </p:cBhvr>
                                      <p:to>
                                        <p:strVal val="visible"/>
                                      </p:to>
                                    </p:set>
                                    <p:anim calcmode="lin" valueType="num">
                                      <p:cBhvr additive="base">
                                        <p:cTn id="123" dur="500"/>
                                        <p:tgtEl>
                                          <p:spTgt spid="26"/>
                                        </p:tgtEl>
                                        <p:attrNameLst>
                                          <p:attrName>ppt_x</p:attrName>
                                        </p:attrNameLst>
                                      </p:cBhvr>
                                      <p:tavLst>
                                        <p:tav tm="0">
                                          <p:val>
                                            <p:strVal val="#ppt_x-#ppt_w*1.125000"/>
                                          </p:val>
                                        </p:tav>
                                        <p:tav tm="100000">
                                          <p:val>
                                            <p:strVal val="#ppt_x"/>
                                          </p:val>
                                        </p:tav>
                                      </p:tavLst>
                                    </p:anim>
                                    <p:animEffect transition="in" filter="wipe(right)">
                                      <p:cBhvr>
                                        <p:cTn id="124" dur="500"/>
                                        <p:tgtEl>
                                          <p:spTgt spid="26"/>
                                        </p:tgtEl>
                                      </p:cBhvr>
                                    </p:animEffect>
                                  </p:childTnLst>
                                </p:cTn>
                              </p:par>
                              <p:par>
                                <p:cTn id="125" presetID="12" presetClass="entr" presetSubtype="8" fill="hold" grpId="0" nodeType="withEffect">
                                  <p:stCondLst>
                                    <p:cond delay="0"/>
                                  </p:stCondLst>
                                  <p:childTnLst>
                                    <p:set>
                                      <p:cBhvr>
                                        <p:cTn id="126" dur="1" fill="hold">
                                          <p:stCondLst>
                                            <p:cond delay="0"/>
                                          </p:stCondLst>
                                        </p:cTn>
                                        <p:tgtEl>
                                          <p:spTgt spid="27"/>
                                        </p:tgtEl>
                                        <p:attrNameLst>
                                          <p:attrName>style.visibility</p:attrName>
                                        </p:attrNameLst>
                                      </p:cBhvr>
                                      <p:to>
                                        <p:strVal val="visible"/>
                                      </p:to>
                                    </p:set>
                                    <p:anim calcmode="lin" valueType="num">
                                      <p:cBhvr additive="base">
                                        <p:cTn id="127" dur="500"/>
                                        <p:tgtEl>
                                          <p:spTgt spid="27"/>
                                        </p:tgtEl>
                                        <p:attrNameLst>
                                          <p:attrName>ppt_x</p:attrName>
                                        </p:attrNameLst>
                                      </p:cBhvr>
                                      <p:tavLst>
                                        <p:tav tm="0">
                                          <p:val>
                                            <p:strVal val="#ppt_x-#ppt_w*1.125000"/>
                                          </p:val>
                                        </p:tav>
                                        <p:tav tm="100000">
                                          <p:val>
                                            <p:strVal val="#ppt_x"/>
                                          </p:val>
                                        </p:tav>
                                      </p:tavLst>
                                    </p:anim>
                                    <p:animEffect transition="in" filter="wipe(right)">
                                      <p:cBhvr>
                                        <p:cTn id="128" dur="500"/>
                                        <p:tgtEl>
                                          <p:spTgt spid="27"/>
                                        </p:tgtEl>
                                      </p:cBhvr>
                                    </p:animEffect>
                                  </p:childTnLst>
                                </p:cTn>
                              </p:par>
                              <p:par>
                                <p:cTn id="129" presetID="12" presetClass="entr" presetSubtype="8" fill="hold" grpId="0" nodeType="withEffect">
                                  <p:stCondLst>
                                    <p:cond delay="0"/>
                                  </p:stCondLst>
                                  <p:childTnLst>
                                    <p:set>
                                      <p:cBhvr>
                                        <p:cTn id="130" dur="1" fill="hold">
                                          <p:stCondLst>
                                            <p:cond delay="0"/>
                                          </p:stCondLst>
                                        </p:cTn>
                                        <p:tgtEl>
                                          <p:spTgt spid="28"/>
                                        </p:tgtEl>
                                        <p:attrNameLst>
                                          <p:attrName>style.visibility</p:attrName>
                                        </p:attrNameLst>
                                      </p:cBhvr>
                                      <p:to>
                                        <p:strVal val="visible"/>
                                      </p:to>
                                    </p:set>
                                    <p:anim calcmode="lin" valueType="num">
                                      <p:cBhvr additive="base">
                                        <p:cTn id="131" dur="500"/>
                                        <p:tgtEl>
                                          <p:spTgt spid="28"/>
                                        </p:tgtEl>
                                        <p:attrNameLst>
                                          <p:attrName>ppt_x</p:attrName>
                                        </p:attrNameLst>
                                      </p:cBhvr>
                                      <p:tavLst>
                                        <p:tav tm="0">
                                          <p:val>
                                            <p:strVal val="#ppt_x-#ppt_w*1.125000"/>
                                          </p:val>
                                        </p:tav>
                                        <p:tav tm="100000">
                                          <p:val>
                                            <p:strVal val="#ppt_x"/>
                                          </p:val>
                                        </p:tav>
                                      </p:tavLst>
                                    </p:anim>
                                    <p:animEffect transition="in" filter="wipe(right)">
                                      <p:cBhvr>
                                        <p:cTn id="132" dur="500"/>
                                        <p:tgtEl>
                                          <p:spTgt spid="28"/>
                                        </p:tgtEl>
                                      </p:cBhvr>
                                    </p:animEffect>
                                  </p:childTnLst>
                                </p:cTn>
                              </p:par>
                              <p:par>
                                <p:cTn id="133" presetID="12" presetClass="entr" presetSubtype="8" fill="hold" grpId="0" nodeType="withEffect">
                                  <p:stCondLst>
                                    <p:cond delay="0"/>
                                  </p:stCondLst>
                                  <p:childTnLst>
                                    <p:set>
                                      <p:cBhvr>
                                        <p:cTn id="134" dur="1" fill="hold">
                                          <p:stCondLst>
                                            <p:cond delay="0"/>
                                          </p:stCondLst>
                                        </p:cTn>
                                        <p:tgtEl>
                                          <p:spTgt spid="29"/>
                                        </p:tgtEl>
                                        <p:attrNameLst>
                                          <p:attrName>style.visibility</p:attrName>
                                        </p:attrNameLst>
                                      </p:cBhvr>
                                      <p:to>
                                        <p:strVal val="visible"/>
                                      </p:to>
                                    </p:set>
                                    <p:anim calcmode="lin" valueType="num">
                                      <p:cBhvr additive="base">
                                        <p:cTn id="135" dur="500"/>
                                        <p:tgtEl>
                                          <p:spTgt spid="29"/>
                                        </p:tgtEl>
                                        <p:attrNameLst>
                                          <p:attrName>ppt_x</p:attrName>
                                        </p:attrNameLst>
                                      </p:cBhvr>
                                      <p:tavLst>
                                        <p:tav tm="0">
                                          <p:val>
                                            <p:strVal val="#ppt_x-#ppt_w*1.125000"/>
                                          </p:val>
                                        </p:tav>
                                        <p:tav tm="100000">
                                          <p:val>
                                            <p:strVal val="#ppt_x"/>
                                          </p:val>
                                        </p:tav>
                                      </p:tavLst>
                                    </p:anim>
                                    <p:animEffect transition="in" filter="wipe(right)">
                                      <p:cBhvr>
                                        <p:cTn id="136" dur="500"/>
                                        <p:tgtEl>
                                          <p:spTgt spid="29"/>
                                        </p:tgtEl>
                                      </p:cBhvr>
                                    </p:animEffect>
                                  </p:childTnLst>
                                </p:cTn>
                              </p:par>
                              <p:par>
                                <p:cTn id="137" presetID="12" presetClass="entr" presetSubtype="8" fill="hold" grpId="0" nodeType="withEffect">
                                  <p:stCondLst>
                                    <p:cond delay="0"/>
                                  </p:stCondLst>
                                  <p:childTnLst>
                                    <p:set>
                                      <p:cBhvr>
                                        <p:cTn id="138" dur="1" fill="hold">
                                          <p:stCondLst>
                                            <p:cond delay="0"/>
                                          </p:stCondLst>
                                        </p:cTn>
                                        <p:tgtEl>
                                          <p:spTgt spid="30"/>
                                        </p:tgtEl>
                                        <p:attrNameLst>
                                          <p:attrName>style.visibility</p:attrName>
                                        </p:attrNameLst>
                                      </p:cBhvr>
                                      <p:to>
                                        <p:strVal val="visible"/>
                                      </p:to>
                                    </p:set>
                                    <p:anim calcmode="lin" valueType="num">
                                      <p:cBhvr additive="base">
                                        <p:cTn id="139" dur="500"/>
                                        <p:tgtEl>
                                          <p:spTgt spid="30"/>
                                        </p:tgtEl>
                                        <p:attrNameLst>
                                          <p:attrName>ppt_x</p:attrName>
                                        </p:attrNameLst>
                                      </p:cBhvr>
                                      <p:tavLst>
                                        <p:tav tm="0">
                                          <p:val>
                                            <p:strVal val="#ppt_x-#ppt_w*1.125000"/>
                                          </p:val>
                                        </p:tav>
                                        <p:tav tm="100000">
                                          <p:val>
                                            <p:strVal val="#ppt_x"/>
                                          </p:val>
                                        </p:tav>
                                      </p:tavLst>
                                    </p:anim>
                                    <p:animEffect transition="in" filter="wipe(right)">
                                      <p:cBhvr>
                                        <p:cTn id="140" dur="500"/>
                                        <p:tgtEl>
                                          <p:spTgt spid="30"/>
                                        </p:tgtEl>
                                      </p:cBhvr>
                                    </p:animEffect>
                                  </p:childTnLst>
                                </p:cTn>
                              </p:par>
                              <p:par>
                                <p:cTn id="141" presetID="12" presetClass="entr" presetSubtype="8" fill="hold" grpId="0" nodeType="withEffect">
                                  <p:stCondLst>
                                    <p:cond delay="0"/>
                                  </p:stCondLst>
                                  <p:childTnLst>
                                    <p:set>
                                      <p:cBhvr>
                                        <p:cTn id="142" dur="1" fill="hold">
                                          <p:stCondLst>
                                            <p:cond delay="0"/>
                                          </p:stCondLst>
                                        </p:cTn>
                                        <p:tgtEl>
                                          <p:spTgt spid="31"/>
                                        </p:tgtEl>
                                        <p:attrNameLst>
                                          <p:attrName>style.visibility</p:attrName>
                                        </p:attrNameLst>
                                      </p:cBhvr>
                                      <p:to>
                                        <p:strVal val="visible"/>
                                      </p:to>
                                    </p:set>
                                    <p:anim calcmode="lin" valueType="num">
                                      <p:cBhvr additive="base">
                                        <p:cTn id="143" dur="500"/>
                                        <p:tgtEl>
                                          <p:spTgt spid="31"/>
                                        </p:tgtEl>
                                        <p:attrNameLst>
                                          <p:attrName>ppt_x</p:attrName>
                                        </p:attrNameLst>
                                      </p:cBhvr>
                                      <p:tavLst>
                                        <p:tav tm="0">
                                          <p:val>
                                            <p:strVal val="#ppt_x-#ppt_w*1.125000"/>
                                          </p:val>
                                        </p:tav>
                                        <p:tav tm="100000">
                                          <p:val>
                                            <p:strVal val="#ppt_x"/>
                                          </p:val>
                                        </p:tav>
                                      </p:tavLst>
                                    </p:anim>
                                    <p:animEffect transition="in" filter="wipe(right)">
                                      <p:cBhvr>
                                        <p:cTn id="144" dur="500"/>
                                        <p:tgtEl>
                                          <p:spTgt spid="31"/>
                                        </p:tgtEl>
                                      </p:cBhvr>
                                    </p:animEffect>
                                  </p:childTnLst>
                                </p:cTn>
                              </p:par>
                              <p:par>
                                <p:cTn id="145" presetID="12" presetClass="entr" presetSubtype="8" fill="hold" grpId="0" nodeType="withEffect">
                                  <p:stCondLst>
                                    <p:cond delay="0"/>
                                  </p:stCondLst>
                                  <p:childTnLst>
                                    <p:set>
                                      <p:cBhvr>
                                        <p:cTn id="146" dur="1" fill="hold">
                                          <p:stCondLst>
                                            <p:cond delay="0"/>
                                          </p:stCondLst>
                                        </p:cTn>
                                        <p:tgtEl>
                                          <p:spTgt spid="32"/>
                                        </p:tgtEl>
                                        <p:attrNameLst>
                                          <p:attrName>style.visibility</p:attrName>
                                        </p:attrNameLst>
                                      </p:cBhvr>
                                      <p:to>
                                        <p:strVal val="visible"/>
                                      </p:to>
                                    </p:set>
                                    <p:anim calcmode="lin" valueType="num">
                                      <p:cBhvr additive="base">
                                        <p:cTn id="147" dur="500"/>
                                        <p:tgtEl>
                                          <p:spTgt spid="32"/>
                                        </p:tgtEl>
                                        <p:attrNameLst>
                                          <p:attrName>ppt_x</p:attrName>
                                        </p:attrNameLst>
                                      </p:cBhvr>
                                      <p:tavLst>
                                        <p:tav tm="0">
                                          <p:val>
                                            <p:strVal val="#ppt_x-#ppt_w*1.125000"/>
                                          </p:val>
                                        </p:tav>
                                        <p:tav tm="100000">
                                          <p:val>
                                            <p:strVal val="#ppt_x"/>
                                          </p:val>
                                        </p:tav>
                                      </p:tavLst>
                                    </p:anim>
                                    <p:animEffect transition="in" filter="wipe(right)">
                                      <p:cBhvr>
                                        <p:cTn id="148" dur="500"/>
                                        <p:tgtEl>
                                          <p:spTgt spid="32"/>
                                        </p:tgtEl>
                                      </p:cBhvr>
                                    </p:animEffect>
                                  </p:childTnLst>
                                </p:cTn>
                              </p:par>
                              <p:par>
                                <p:cTn id="149" presetID="12" presetClass="entr" presetSubtype="8" fill="hold" grpId="0" nodeType="withEffect">
                                  <p:stCondLst>
                                    <p:cond delay="0"/>
                                  </p:stCondLst>
                                  <p:childTnLst>
                                    <p:set>
                                      <p:cBhvr>
                                        <p:cTn id="150" dur="1" fill="hold">
                                          <p:stCondLst>
                                            <p:cond delay="0"/>
                                          </p:stCondLst>
                                        </p:cTn>
                                        <p:tgtEl>
                                          <p:spTgt spid="33"/>
                                        </p:tgtEl>
                                        <p:attrNameLst>
                                          <p:attrName>style.visibility</p:attrName>
                                        </p:attrNameLst>
                                      </p:cBhvr>
                                      <p:to>
                                        <p:strVal val="visible"/>
                                      </p:to>
                                    </p:set>
                                    <p:anim calcmode="lin" valueType="num">
                                      <p:cBhvr additive="base">
                                        <p:cTn id="151" dur="500"/>
                                        <p:tgtEl>
                                          <p:spTgt spid="33"/>
                                        </p:tgtEl>
                                        <p:attrNameLst>
                                          <p:attrName>ppt_x</p:attrName>
                                        </p:attrNameLst>
                                      </p:cBhvr>
                                      <p:tavLst>
                                        <p:tav tm="0">
                                          <p:val>
                                            <p:strVal val="#ppt_x-#ppt_w*1.125000"/>
                                          </p:val>
                                        </p:tav>
                                        <p:tav tm="100000">
                                          <p:val>
                                            <p:strVal val="#ppt_x"/>
                                          </p:val>
                                        </p:tav>
                                      </p:tavLst>
                                    </p:anim>
                                    <p:animEffect transition="in" filter="wipe(right)">
                                      <p:cBhvr>
                                        <p:cTn id="152" dur="500"/>
                                        <p:tgtEl>
                                          <p:spTgt spid="33"/>
                                        </p:tgtEl>
                                      </p:cBhvr>
                                    </p:animEffect>
                                  </p:childTnLst>
                                </p:cTn>
                              </p:par>
                              <p:par>
                                <p:cTn id="153" presetID="12" presetClass="entr" presetSubtype="8" fill="hold" grpId="0" nodeType="withEffect">
                                  <p:stCondLst>
                                    <p:cond delay="0"/>
                                  </p:stCondLst>
                                  <p:childTnLst>
                                    <p:set>
                                      <p:cBhvr>
                                        <p:cTn id="154" dur="1" fill="hold">
                                          <p:stCondLst>
                                            <p:cond delay="0"/>
                                          </p:stCondLst>
                                        </p:cTn>
                                        <p:tgtEl>
                                          <p:spTgt spid="34"/>
                                        </p:tgtEl>
                                        <p:attrNameLst>
                                          <p:attrName>style.visibility</p:attrName>
                                        </p:attrNameLst>
                                      </p:cBhvr>
                                      <p:to>
                                        <p:strVal val="visible"/>
                                      </p:to>
                                    </p:set>
                                    <p:anim calcmode="lin" valueType="num">
                                      <p:cBhvr additive="base">
                                        <p:cTn id="155" dur="500"/>
                                        <p:tgtEl>
                                          <p:spTgt spid="34"/>
                                        </p:tgtEl>
                                        <p:attrNameLst>
                                          <p:attrName>ppt_x</p:attrName>
                                        </p:attrNameLst>
                                      </p:cBhvr>
                                      <p:tavLst>
                                        <p:tav tm="0">
                                          <p:val>
                                            <p:strVal val="#ppt_x-#ppt_w*1.125000"/>
                                          </p:val>
                                        </p:tav>
                                        <p:tav tm="100000">
                                          <p:val>
                                            <p:strVal val="#ppt_x"/>
                                          </p:val>
                                        </p:tav>
                                      </p:tavLst>
                                    </p:anim>
                                    <p:animEffect transition="in" filter="wipe(right)">
                                      <p:cBhvr>
                                        <p:cTn id="156" dur="500"/>
                                        <p:tgtEl>
                                          <p:spTgt spid="34"/>
                                        </p:tgtEl>
                                      </p:cBhvr>
                                    </p:animEffect>
                                  </p:childTnLst>
                                </p:cTn>
                              </p:par>
                              <p:par>
                                <p:cTn id="157" presetID="12" presetClass="entr" presetSubtype="8" fill="hold" grpId="0" nodeType="withEffect">
                                  <p:stCondLst>
                                    <p:cond delay="0"/>
                                  </p:stCondLst>
                                  <p:childTnLst>
                                    <p:set>
                                      <p:cBhvr>
                                        <p:cTn id="158" dur="1" fill="hold">
                                          <p:stCondLst>
                                            <p:cond delay="0"/>
                                          </p:stCondLst>
                                        </p:cTn>
                                        <p:tgtEl>
                                          <p:spTgt spid="35"/>
                                        </p:tgtEl>
                                        <p:attrNameLst>
                                          <p:attrName>style.visibility</p:attrName>
                                        </p:attrNameLst>
                                      </p:cBhvr>
                                      <p:to>
                                        <p:strVal val="visible"/>
                                      </p:to>
                                    </p:set>
                                    <p:anim calcmode="lin" valueType="num">
                                      <p:cBhvr additive="base">
                                        <p:cTn id="159" dur="500"/>
                                        <p:tgtEl>
                                          <p:spTgt spid="35"/>
                                        </p:tgtEl>
                                        <p:attrNameLst>
                                          <p:attrName>ppt_x</p:attrName>
                                        </p:attrNameLst>
                                      </p:cBhvr>
                                      <p:tavLst>
                                        <p:tav tm="0">
                                          <p:val>
                                            <p:strVal val="#ppt_x-#ppt_w*1.125000"/>
                                          </p:val>
                                        </p:tav>
                                        <p:tav tm="100000">
                                          <p:val>
                                            <p:strVal val="#ppt_x"/>
                                          </p:val>
                                        </p:tav>
                                      </p:tavLst>
                                    </p:anim>
                                    <p:animEffect transition="in" filter="wipe(right)">
                                      <p:cBhvr>
                                        <p:cTn id="160" dur="500"/>
                                        <p:tgtEl>
                                          <p:spTgt spid="35"/>
                                        </p:tgtEl>
                                      </p:cBhvr>
                                    </p:animEffect>
                                  </p:childTnLst>
                                </p:cTn>
                              </p:par>
                              <p:par>
                                <p:cTn id="161" presetID="12" presetClass="entr" presetSubtype="8" fill="hold" grpId="0" nodeType="withEffect">
                                  <p:stCondLst>
                                    <p:cond delay="0"/>
                                  </p:stCondLst>
                                  <p:childTnLst>
                                    <p:set>
                                      <p:cBhvr>
                                        <p:cTn id="162" dur="1" fill="hold">
                                          <p:stCondLst>
                                            <p:cond delay="0"/>
                                          </p:stCondLst>
                                        </p:cTn>
                                        <p:tgtEl>
                                          <p:spTgt spid="39"/>
                                        </p:tgtEl>
                                        <p:attrNameLst>
                                          <p:attrName>style.visibility</p:attrName>
                                        </p:attrNameLst>
                                      </p:cBhvr>
                                      <p:to>
                                        <p:strVal val="visible"/>
                                      </p:to>
                                    </p:set>
                                    <p:anim calcmode="lin" valueType="num">
                                      <p:cBhvr additive="base">
                                        <p:cTn id="163" dur="500"/>
                                        <p:tgtEl>
                                          <p:spTgt spid="39"/>
                                        </p:tgtEl>
                                        <p:attrNameLst>
                                          <p:attrName>ppt_x</p:attrName>
                                        </p:attrNameLst>
                                      </p:cBhvr>
                                      <p:tavLst>
                                        <p:tav tm="0">
                                          <p:val>
                                            <p:strVal val="#ppt_x-#ppt_w*1.125000"/>
                                          </p:val>
                                        </p:tav>
                                        <p:tav tm="100000">
                                          <p:val>
                                            <p:strVal val="#ppt_x"/>
                                          </p:val>
                                        </p:tav>
                                      </p:tavLst>
                                    </p:anim>
                                    <p:animEffect transition="in" filter="wipe(right)">
                                      <p:cBhvr>
                                        <p:cTn id="164" dur="500"/>
                                        <p:tgtEl>
                                          <p:spTgt spid="39"/>
                                        </p:tgtEl>
                                      </p:cBhvr>
                                    </p:animEffect>
                                  </p:childTnLst>
                                </p:cTn>
                              </p:par>
                              <p:par>
                                <p:cTn id="165" presetID="12" presetClass="entr" presetSubtype="8" fill="hold" grpId="0" nodeType="withEffect">
                                  <p:stCondLst>
                                    <p:cond delay="0"/>
                                  </p:stCondLst>
                                  <p:childTnLst>
                                    <p:set>
                                      <p:cBhvr>
                                        <p:cTn id="166" dur="1" fill="hold">
                                          <p:stCondLst>
                                            <p:cond delay="0"/>
                                          </p:stCondLst>
                                        </p:cTn>
                                        <p:tgtEl>
                                          <p:spTgt spid="40"/>
                                        </p:tgtEl>
                                        <p:attrNameLst>
                                          <p:attrName>style.visibility</p:attrName>
                                        </p:attrNameLst>
                                      </p:cBhvr>
                                      <p:to>
                                        <p:strVal val="visible"/>
                                      </p:to>
                                    </p:set>
                                    <p:anim calcmode="lin" valueType="num">
                                      <p:cBhvr additive="base">
                                        <p:cTn id="167" dur="500"/>
                                        <p:tgtEl>
                                          <p:spTgt spid="40"/>
                                        </p:tgtEl>
                                        <p:attrNameLst>
                                          <p:attrName>ppt_x</p:attrName>
                                        </p:attrNameLst>
                                      </p:cBhvr>
                                      <p:tavLst>
                                        <p:tav tm="0">
                                          <p:val>
                                            <p:strVal val="#ppt_x-#ppt_w*1.125000"/>
                                          </p:val>
                                        </p:tav>
                                        <p:tav tm="100000">
                                          <p:val>
                                            <p:strVal val="#ppt_x"/>
                                          </p:val>
                                        </p:tav>
                                      </p:tavLst>
                                    </p:anim>
                                    <p:animEffect transition="in" filter="wipe(right)">
                                      <p:cBhvr>
                                        <p:cTn id="168" dur="500"/>
                                        <p:tgtEl>
                                          <p:spTgt spid="40"/>
                                        </p:tgtEl>
                                      </p:cBhvr>
                                    </p:animEffect>
                                  </p:childTnLst>
                                </p:cTn>
                              </p:par>
                              <p:par>
                                <p:cTn id="169" presetID="12" presetClass="entr" presetSubtype="8" fill="hold" grpId="0" nodeType="withEffect">
                                  <p:stCondLst>
                                    <p:cond delay="0"/>
                                  </p:stCondLst>
                                  <p:childTnLst>
                                    <p:set>
                                      <p:cBhvr>
                                        <p:cTn id="170" dur="1" fill="hold">
                                          <p:stCondLst>
                                            <p:cond delay="0"/>
                                          </p:stCondLst>
                                        </p:cTn>
                                        <p:tgtEl>
                                          <p:spTgt spid="41"/>
                                        </p:tgtEl>
                                        <p:attrNameLst>
                                          <p:attrName>style.visibility</p:attrName>
                                        </p:attrNameLst>
                                      </p:cBhvr>
                                      <p:to>
                                        <p:strVal val="visible"/>
                                      </p:to>
                                    </p:set>
                                    <p:anim calcmode="lin" valueType="num">
                                      <p:cBhvr additive="base">
                                        <p:cTn id="171" dur="500"/>
                                        <p:tgtEl>
                                          <p:spTgt spid="41"/>
                                        </p:tgtEl>
                                        <p:attrNameLst>
                                          <p:attrName>ppt_x</p:attrName>
                                        </p:attrNameLst>
                                      </p:cBhvr>
                                      <p:tavLst>
                                        <p:tav tm="0">
                                          <p:val>
                                            <p:strVal val="#ppt_x-#ppt_w*1.125000"/>
                                          </p:val>
                                        </p:tav>
                                        <p:tav tm="100000">
                                          <p:val>
                                            <p:strVal val="#ppt_x"/>
                                          </p:val>
                                        </p:tav>
                                      </p:tavLst>
                                    </p:anim>
                                    <p:animEffect transition="in" filter="wipe(right)">
                                      <p:cBhvr>
                                        <p:cTn id="172" dur="500"/>
                                        <p:tgtEl>
                                          <p:spTgt spid="41"/>
                                        </p:tgtEl>
                                      </p:cBhvr>
                                    </p:animEffect>
                                  </p:childTnLst>
                                </p:cTn>
                              </p:par>
                              <p:par>
                                <p:cTn id="173" presetID="12" presetClass="entr" presetSubtype="8" fill="hold" grpId="0" nodeType="withEffect">
                                  <p:stCondLst>
                                    <p:cond delay="0"/>
                                  </p:stCondLst>
                                  <p:childTnLst>
                                    <p:set>
                                      <p:cBhvr>
                                        <p:cTn id="174" dur="1" fill="hold">
                                          <p:stCondLst>
                                            <p:cond delay="0"/>
                                          </p:stCondLst>
                                        </p:cTn>
                                        <p:tgtEl>
                                          <p:spTgt spid="42"/>
                                        </p:tgtEl>
                                        <p:attrNameLst>
                                          <p:attrName>style.visibility</p:attrName>
                                        </p:attrNameLst>
                                      </p:cBhvr>
                                      <p:to>
                                        <p:strVal val="visible"/>
                                      </p:to>
                                    </p:set>
                                    <p:anim calcmode="lin" valueType="num">
                                      <p:cBhvr additive="base">
                                        <p:cTn id="175" dur="500"/>
                                        <p:tgtEl>
                                          <p:spTgt spid="42"/>
                                        </p:tgtEl>
                                        <p:attrNameLst>
                                          <p:attrName>ppt_x</p:attrName>
                                        </p:attrNameLst>
                                      </p:cBhvr>
                                      <p:tavLst>
                                        <p:tav tm="0">
                                          <p:val>
                                            <p:strVal val="#ppt_x-#ppt_w*1.125000"/>
                                          </p:val>
                                        </p:tav>
                                        <p:tav tm="100000">
                                          <p:val>
                                            <p:strVal val="#ppt_x"/>
                                          </p:val>
                                        </p:tav>
                                      </p:tavLst>
                                    </p:anim>
                                    <p:animEffect transition="in" filter="wipe(right)">
                                      <p:cBhvr>
                                        <p:cTn id="176" dur="500"/>
                                        <p:tgtEl>
                                          <p:spTgt spid="42"/>
                                        </p:tgtEl>
                                      </p:cBhvr>
                                    </p:animEffect>
                                  </p:childTnLst>
                                </p:cTn>
                              </p:par>
                              <p:par>
                                <p:cTn id="177" presetID="12" presetClass="entr" presetSubtype="8" fill="hold" grpId="0" nodeType="withEffect">
                                  <p:stCondLst>
                                    <p:cond delay="0"/>
                                  </p:stCondLst>
                                  <p:childTnLst>
                                    <p:set>
                                      <p:cBhvr>
                                        <p:cTn id="178" dur="1" fill="hold">
                                          <p:stCondLst>
                                            <p:cond delay="0"/>
                                          </p:stCondLst>
                                        </p:cTn>
                                        <p:tgtEl>
                                          <p:spTgt spid="23"/>
                                        </p:tgtEl>
                                        <p:attrNameLst>
                                          <p:attrName>style.visibility</p:attrName>
                                        </p:attrNameLst>
                                      </p:cBhvr>
                                      <p:to>
                                        <p:strVal val="visible"/>
                                      </p:to>
                                    </p:set>
                                    <p:anim calcmode="lin" valueType="num">
                                      <p:cBhvr additive="base">
                                        <p:cTn id="179" dur="500"/>
                                        <p:tgtEl>
                                          <p:spTgt spid="23"/>
                                        </p:tgtEl>
                                        <p:attrNameLst>
                                          <p:attrName>ppt_x</p:attrName>
                                        </p:attrNameLst>
                                      </p:cBhvr>
                                      <p:tavLst>
                                        <p:tav tm="0">
                                          <p:val>
                                            <p:strVal val="#ppt_x-#ppt_w*1.125000"/>
                                          </p:val>
                                        </p:tav>
                                        <p:tav tm="100000">
                                          <p:val>
                                            <p:strVal val="#ppt_x"/>
                                          </p:val>
                                        </p:tav>
                                      </p:tavLst>
                                    </p:anim>
                                    <p:animEffect transition="in" filter="wipe(right)">
                                      <p:cBhvr>
                                        <p:cTn id="180"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P spid="5" grpId="0" bldLvl="0" animBg="1"/>
      <p:bldP spid="6" grpId="0" bldLvl="0" animBg="1"/>
      <p:bldP spid="7" grpId="0" bldLvl="0" animBg="1"/>
      <p:bldP spid="8" grpId="0" bldLvl="0" animBg="1"/>
      <p:bldP spid="9" grpId="0" bldLvl="0" animBg="1"/>
      <p:bldP spid="10" grpId="0" bldLvl="0" animBg="1"/>
      <p:bldP spid="11" grpId="0" bldLvl="0" animBg="1"/>
      <p:bldP spid="12" grpId="0" bldLvl="0" animBg="1"/>
      <p:bldP spid="13" grpId="0" bldLvl="0" animBg="1"/>
      <p:bldP spid="14" grpId="0" bldLvl="0" animBg="1"/>
      <p:bldP spid="15" grpId="0" bldLvl="0" animBg="1"/>
      <p:bldP spid="16" grpId="0" bldLvl="0" animBg="1"/>
      <p:bldP spid="17" grpId="0" bldLvl="0" animBg="1"/>
      <p:bldP spid="18" grpId="0" bldLvl="0" animBg="1"/>
      <p:bldP spid="19" grpId="0" bldLvl="0" animBg="1"/>
      <p:bldP spid="20" grpId="0" bldLvl="0" animBg="1"/>
      <p:bldP spid="21" grpId="0" bldLvl="0" animBg="1"/>
      <p:bldP spid="23" grpId="0"/>
      <p:bldP spid="24" grpId="0" bldLvl="0" animBg="1"/>
      <p:bldP spid="25" grpId="0" bldLvl="0" animBg="1"/>
      <p:bldP spid="26" grpId="0" bldLvl="0" animBg="1"/>
      <p:bldP spid="27" grpId="0" bldLvl="0" animBg="1"/>
      <p:bldP spid="28" grpId="0" bldLvl="0" animBg="1"/>
      <p:bldP spid="29" grpId="0" bldLvl="0" animBg="1"/>
      <p:bldP spid="30" grpId="0" bldLvl="0" animBg="1"/>
      <p:bldP spid="31" grpId="0" bldLvl="0" animBg="1"/>
      <p:bldP spid="32" grpId="0"/>
      <p:bldP spid="33" grpId="0"/>
      <p:bldP spid="34" grpId="0"/>
      <p:bldP spid="35" grpId="0"/>
      <p:bldP spid="36" grpId="0"/>
      <p:bldP spid="37" grpId="0"/>
      <p:bldP spid="38" grpId="0"/>
      <p:bldP spid="39" grpId="0" bldLvl="0" animBg="1"/>
      <p:bldP spid="40" grpId="0" bldLvl="0" animBg="1"/>
      <p:bldP spid="41" grpId="0"/>
      <p:bldP spid="42" grpId="0"/>
      <p:bldP spid="4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18" name="Group 1518"/>
          <p:cNvGrpSpPr/>
          <p:nvPr/>
        </p:nvGrpSpPr>
        <p:grpSpPr>
          <a:xfrm>
            <a:off x="3357283" y="3608332"/>
            <a:ext cx="16207370" cy="8075966"/>
            <a:chOff x="0" y="-1"/>
            <a:chExt cx="16211592" cy="8078067"/>
          </a:xfrm>
        </p:grpSpPr>
        <p:grpSp>
          <p:nvGrpSpPr>
            <p:cNvPr id="1485" name="Group 1485"/>
            <p:cNvGrpSpPr/>
            <p:nvPr/>
          </p:nvGrpSpPr>
          <p:grpSpPr>
            <a:xfrm>
              <a:off x="7019151" y="611166"/>
              <a:ext cx="9192441" cy="6980237"/>
              <a:chOff x="0" y="0"/>
              <a:chExt cx="9192439" cy="6980236"/>
            </a:xfrm>
          </p:grpSpPr>
          <p:sp>
            <p:nvSpPr>
              <p:cNvPr id="1464" name="Shape 1464"/>
              <p:cNvSpPr/>
              <p:nvPr/>
            </p:nvSpPr>
            <p:spPr>
              <a:xfrm>
                <a:off x="2815068" y="4944890"/>
                <a:ext cx="403515" cy="886412"/>
              </a:xfrm>
              <a:custGeom>
                <a:avLst/>
                <a:gdLst/>
                <a:ahLst/>
                <a:cxnLst>
                  <a:cxn ang="0">
                    <a:pos x="wd2" y="hd2"/>
                  </a:cxn>
                  <a:cxn ang="5400000">
                    <a:pos x="wd2" y="hd2"/>
                  </a:cxn>
                  <a:cxn ang="10800000">
                    <a:pos x="wd2" y="hd2"/>
                  </a:cxn>
                  <a:cxn ang="16200000">
                    <a:pos x="wd2" y="hd2"/>
                  </a:cxn>
                </a:cxnLst>
                <a:rect l="0" t="0" r="r" b="b"/>
                <a:pathLst>
                  <a:path w="20446" h="21255" extrusionOk="0">
                    <a:moveTo>
                      <a:pt x="19288" y="4409"/>
                    </a:moveTo>
                    <a:cubicBezTo>
                      <a:pt x="19263" y="4383"/>
                      <a:pt x="19234" y="4361"/>
                      <a:pt x="19208" y="4337"/>
                    </a:cubicBezTo>
                    <a:cubicBezTo>
                      <a:pt x="19187" y="4313"/>
                      <a:pt x="19162" y="4293"/>
                      <a:pt x="19140" y="4272"/>
                    </a:cubicBezTo>
                    <a:cubicBezTo>
                      <a:pt x="19113" y="4243"/>
                      <a:pt x="19082" y="4219"/>
                      <a:pt x="19056" y="4191"/>
                    </a:cubicBezTo>
                    <a:cubicBezTo>
                      <a:pt x="19032" y="4168"/>
                      <a:pt x="19009" y="4149"/>
                      <a:pt x="18985" y="4127"/>
                    </a:cubicBezTo>
                    <a:cubicBezTo>
                      <a:pt x="18959" y="4099"/>
                      <a:pt x="18928" y="4074"/>
                      <a:pt x="18901" y="4047"/>
                    </a:cubicBezTo>
                    <a:cubicBezTo>
                      <a:pt x="18877" y="4021"/>
                      <a:pt x="18848" y="4000"/>
                      <a:pt x="18823" y="3975"/>
                    </a:cubicBezTo>
                    <a:cubicBezTo>
                      <a:pt x="18800" y="3951"/>
                      <a:pt x="18776" y="3931"/>
                      <a:pt x="18751" y="3909"/>
                    </a:cubicBezTo>
                    <a:cubicBezTo>
                      <a:pt x="18726" y="3881"/>
                      <a:pt x="18696" y="3857"/>
                      <a:pt x="18669" y="3830"/>
                    </a:cubicBezTo>
                    <a:cubicBezTo>
                      <a:pt x="18645" y="3804"/>
                      <a:pt x="18616" y="3782"/>
                      <a:pt x="18591" y="3757"/>
                    </a:cubicBezTo>
                    <a:cubicBezTo>
                      <a:pt x="18567" y="3732"/>
                      <a:pt x="18539" y="3712"/>
                      <a:pt x="18515" y="3688"/>
                    </a:cubicBezTo>
                    <a:cubicBezTo>
                      <a:pt x="18492" y="3663"/>
                      <a:pt x="18464" y="3641"/>
                      <a:pt x="18440" y="3617"/>
                    </a:cubicBezTo>
                    <a:cubicBezTo>
                      <a:pt x="18415" y="3590"/>
                      <a:pt x="18385" y="3567"/>
                      <a:pt x="18359" y="3541"/>
                    </a:cubicBezTo>
                    <a:cubicBezTo>
                      <a:pt x="18336" y="3517"/>
                      <a:pt x="18309" y="3497"/>
                      <a:pt x="18286" y="3474"/>
                    </a:cubicBezTo>
                    <a:cubicBezTo>
                      <a:pt x="18258" y="3443"/>
                      <a:pt x="18226" y="3419"/>
                      <a:pt x="18197" y="3390"/>
                    </a:cubicBezTo>
                    <a:cubicBezTo>
                      <a:pt x="18176" y="3368"/>
                      <a:pt x="18154" y="3351"/>
                      <a:pt x="18132" y="3331"/>
                    </a:cubicBezTo>
                    <a:cubicBezTo>
                      <a:pt x="18106" y="3302"/>
                      <a:pt x="18077" y="3280"/>
                      <a:pt x="18051" y="3254"/>
                    </a:cubicBezTo>
                    <a:cubicBezTo>
                      <a:pt x="18026" y="3226"/>
                      <a:pt x="17995" y="3203"/>
                      <a:pt x="17969" y="3176"/>
                    </a:cubicBezTo>
                    <a:cubicBezTo>
                      <a:pt x="17947" y="3154"/>
                      <a:pt x="17923" y="3136"/>
                      <a:pt x="17901" y="3113"/>
                    </a:cubicBezTo>
                    <a:cubicBezTo>
                      <a:pt x="17874" y="3085"/>
                      <a:pt x="17843" y="3061"/>
                      <a:pt x="17816" y="3034"/>
                    </a:cubicBezTo>
                    <a:cubicBezTo>
                      <a:pt x="17793" y="3010"/>
                      <a:pt x="17767" y="2990"/>
                      <a:pt x="17744" y="2966"/>
                    </a:cubicBezTo>
                    <a:cubicBezTo>
                      <a:pt x="17717" y="2939"/>
                      <a:pt x="17689" y="2918"/>
                      <a:pt x="17664" y="2892"/>
                    </a:cubicBezTo>
                    <a:cubicBezTo>
                      <a:pt x="17638" y="2865"/>
                      <a:pt x="17609" y="2842"/>
                      <a:pt x="17584" y="2817"/>
                    </a:cubicBezTo>
                    <a:cubicBezTo>
                      <a:pt x="17558" y="2790"/>
                      <a:pt x="17529" y="2768"/>
                      <a:pt x="17504" y="2743"/>
                    </a:cubicBezTo>
                    <a:cubicBezTo>
                      <a:pt x="17484" y="2721"/>
                      <a:pt x="17459" y="2703"/>
                      <a:pt x="17438" y="2682"/>
                    </a:cubicBezTo>
                    <a:cubicBezTo>
                      <a:pt x="17411" y="2653"/>
                      <a:pt x="17381" y="2629"/>
                      <a:pt x="17352" y="2601"/>
                    </a:cubicBezTo>
                    <a:cubicBezTo>
                      <a:pt x="17328" y="2574"/>
                      <a:pt x="17297" y="2551"/>
                      <a:pt x="17270" y="2525"/>
                    </a:cubicBezTo>
                    <a:cubicBezTo>
                      <a:pt x="17249" y="2503"/>
                      <a:pt x="17227" y="2484"/>
                      <a:pt x="17203" y="2463"/>
                    </a:cubicBezTo>
                    <a:cubicBezTo>
                      <a:pt x="17177" y="2434"/>
                      <a:pt x="17146" y="2411"/>
                      <a:pt x="17120" y="2383"/>
                    </a:cubicBezTo>
                    <a:cubicBezTo>
                      <a:pt x="17095" y="2356"/>
                      <a:pt x="17067" y="2336"/>
                      <a:pt x="17042" y="2310"/>
                    </a:cubicBezTo>
                    <a:cubicBezTo>
                      <a:pt x="17019" y="2287"/>
                      <a:pt x="16994" y="2268"/>
                      <a:pt x="16971" y="2247"/>
                    </a:cubicBezTo>
                    <a:cubicBezTo>
                      <a:pt x="16945" y="2218"/>
                      <a:pt x="16915" y="2193"/>
                      <a:pt x="16888" y="2166"/>
                    </a:cubicBezTo>
                    <a:cubicBezTo>
                      <a:pt x="16860" y="2139"/>
                      <a:pt x="16833" y="2117"/>
                      <a:pt x="16807" y="2092"/>
                    </a:cubicBezTo>
                    <a:cubicBezTo>
                      <a:pt x="16787" y="2069"/>
                      <a:pt x="16761" y="2051"/>
                      <a:pt x="16741" y="2029"/>
                    </a:cubicBezTo>
                    <a:cubicBezTo>
                      <a:pt x="16712" y="2001"/>
                      <a:pt x="16682" y="1977"/>
                      <a:pt x="16655" y="1949"/>
                    </a:cubicBezTo>
                    <a:cubicBezTo>
                      <a:pt x="16630" y="1922"/>
                      <a:pt x="16602" y="1902"/>
                      <a:pt x="16577" y="1876"/>
                    </a:cubicBezTo>
                    <a:cubicBezTo>
                      <a:pt x="16554" y="1852"/>
                      <a:pt x="16528" y="1833"/>
                      <a:pt x="16505" y="1810"/>
                    </a:cubicBezTo>
                    <a:cubicBezTo>
                      <a:pt x="16480" y="1783"/>
                      <a:pt x="16450" y="1759"/>
                      <a:pt x="16423" y="1733"/>
                    </a:cubicBezTo>
                    <a:cubicBezTo>
                      <a:pt x="16399" y="1706"/>
                      <a:pt x="16370" y="1685"/>
                      <a:pt x="16345" y="1660"/>
                    </a:cubicBezTo>
                    <a:cubicBezTo>
                      <a:pt x="16321" y="1634"/>
                      <a:pt x="16294" y="1614"/>
                      <a:pt x="16271" y="1591"/>
                    </a:cubicBezTo>
                    <a:cubicBezTo>
                      <a:pt x="16246" y="1565"/>
                      <a:pt x="16220" y="1544"/>
                      <a:pt x="16195" y="1519"/>
                    </a:cubicBezTo>
                    <a:cubicBezTo>
                      <a:pt x="16168" y="1492"/>
                      <a:pt x="16140" y="1468"/>
                      <a:pt x="16113" y="1442"/>
                    </a:cubicBezTo>
                    <a:cubicBezTo>
                      <a:pt x="16091" y="1418"/>
                      <a:pt x="16063" y="1399"/>
                      <a:pt x="16041" y="1375"/>
                    </a:cubicBezTo>
                    <a:cubicBezTo>
                      <a:pt x="16015" y="1349"/>
                      <a:pt x="15987" y="1326"/>
                      <a:pt x="15961" y="1300"/>
                    </a:cubicBezTo>
                    <a:cubicBezTo>
                      <a:pt x="15934" y="1273"/>
                      <a:pt x="15906" y="1251"/>
                      <a:pt x="15881" y="1225"/>
                    </a:cubicBezTo>
                    <a:cubicBezTo>
                      <a:pt x="15856" y="1200"/>
                      <a:pt x="15829" y="1180"/>
                      <a:pt x="15807" y="1156"/>
                    </a:cubicBezTo>
                    <a:cubicBezTo>
                      <a:pt x="15780" y="1129"/>
                      <a:pt x="15752" y="1107"/>
                      <a:pt x="15724" y="1080"/>
                    </a:cubicBezTo>
                    <a:cubicBezTo>
                      <a:pt x="15702" y="1056"/>
                      <a:pt x="15675" y="1036"/>
                      <a:pt x="15653" y="1013"/>
                    </a:cubicBezTo>
                    <a:cubicBezTo>
                      <a:pt x="15625" y="986"/>
                      <a:pt x="15598" y="962"/>
                      <a:pt x="15570" y="936"/>
                    </a:cubicBezTo>
                    <a:cubicBezTo>
                      <a:pt x="15548" y="913"/>
                      <a:pt x="15522" y="893"/>
                      <a:pt x="15499" y="870"/>
                    </a:cubicBezTo>
                    <a:cubicBezTo>
                      <a:pt x="15473" y="842"/>
                      <a:pt x="15443" y="819"/>
                      <a:pt x="15416" y="792"/>
                    </a:cubicBezTo>
                    <a:cubicBezTo>
                      <a:pt x="15062" y="415"/>
                      <a:pt x="14624" y="139"/>
                      <a:pt x="14101" y="55"/>
                    </a:cubicBezTo>
                    <a:cubicBezTo>
                      <a:pt x="11615" y="-345"/>
                      <a:pt x="11316" y="1499"/>
                      <a:pt x="9338" y="2718"/>
                    </a:cubicBezTo>
                    <a:cubicBezTo>
                      <a:pt x="7359" y="3935"/>
                      <a:pt x="5171" y="4935"/>
                      <a:pt x="4377" y="4825"/>
                    </a:cubicBezTo>
                    <a:cubicBezTo>
                      <a:pt x="3585" y="4711"/>
                      <a:pt x="-772" y="5595"/>
                      <a:pt x="613" y="7261"/>
                    </a:cubicBezTo>
                    <a:cubicBezTo>
                      <a:pt x="1995" y="8924"/>
                      <a:pt x="1806" y="10584"/>
                      <a:pt x="412" y="11363"/>
                    </a:cubicBezTo>
                    <a:cubicBezTo>
                      <a:pt x="-974" y="12137"/>
                      <a:pt x="1613" y="14351"/>
                      <a:pt x="1207" y="15574"/>
                    </a:cubicBezTo>
                    <a:cubicBezTo>
                      <a:pt x="1048" y="16064"/>
                      <a:pt x="1124" y="16476"/>
                      <a:pt x="1440" y="16801"/>
                    </a:cubicBezTo>
                    <a:cubicBezTo>
                      <a:pt x="1461" y="16827"/>
                      <a:pt x="1493" y="16847"/>
                      <a:pt x="1516" y="16872"/>
                    </a:cubicBezTo>
                    <a:cubicBezTo>
                      <a:pt x="1537" y="16898"/>
                      <a:pt x="1569" y="16919"/>
                      <a:pt x="1592" y="16944"/>
                    </a:cubicBezTo>
                    <a:cubicBezTo>
                      <a:pt x="1613" y="16970"/>
                      <a:pt x="1645" y="16991"/>
                      <a:pt x="1670" y="17017"/>
                    </a:cubicBezTo>
                    <a:cubicBezTo>
                      <a:pt x="1691" y="17043"/>
                      <a:pt x="1723" y="17065"/>
                      <a:pt x="1748" y="17089"/>
                    </a:cubicBezTo>
                    <a:cubicBezTo>
                      <a:pt x="1769" y="17115"/>
                      <a:pt x="1801" y="17137"/>
                      <a:pt x="1824" y="17161"/>
                    </a:cubicBezTo>
                    <a:cubicBezTo>
                      <a:pt x="1847" y="17187"/>
                      <a:pt x="1879" y="17210"/>
                      <a:pt x="1904" y="17236"/>
                    </a:cubicBezTo>
                    <a:cubicBezTo>
                      <a:pt x="1925" y="17261"/>
                      <a:pt x="1958" y="17282"/>
                      <a:pt x="1982" y="17307"/>
                    </a:cubicBezTo>
                    <a:cubicBezTo>
                      <a:pt x="2002" y="17332"/>
                      <a:pt x="2034" y="17353"/>
                      <a:pt x="2057" y="17376"/>
                    </a:cubicBezTo>
                    <a:cubicBezTo>
                      <a:pt x="2077" y="17403"/>
                      <a:pt x="2112" y="17427"/>
                      <a:pt x="2136" y="17453"/>
                    </a:cubicBezTo>
                    <a:cubicBezTo>
                      <a:pt x="2157" y="17477"/>
                      <a:pt x="2188" y="17499"/>
                      <a:pt x="2212" y="17522"/>
                    </a:cubicBezTo>
                    <a:cubicBezTo>
                      <a:pt x="2233" y="17548"/>
                      <a:pt x="2264" y="17570"/>
                      <a:pt x="2288" y="17595"/>
                    </a:cubicBezTo>
                    <a:cubicBezTo>
                      <a:pt x="2310" y="17621"/>
                      <a:pt x="2343" y="17644"/>
                      <a:pt x="2368" y="17670"/>
                    </a:cubicBezTo>
                    <a:cubicBezTo>
                      <a:pt x="2389" y="17695"/>
                      <a:pt x="2421" y="17717"/>
                      <a:pt x="2447" y="17741"/>
                    </a:cubicBezTo>
                    <a:cubicBezTo>
                      <a:pt x="2465" y="17766"/>
                      <a:pt x="2498" y="17787"/>
                      <a:pt x="2520" y="17810"/>
                    </a:cubicBezTo>
                    <a:cubicBezTo>
                      <a:pt x="2541" y="17838"/>
                      <a:pt x="2573" y="17860"/>
                      <a:pt x="2601" y="17886"/>
                    </a:cubicBezTo>
                    <a:cubicBezTo>
                      <a:pt x="2621" y="17912"/>
                      <a:pt x="2654" y="17934"/>
                      <a:pt x="2679" y="17959"/>
                    </a:cubicBezTo>
                    <a:cubicBezTo>
                      <a:pt x="2698" y="17983"/>
                      <a:pt x="2730" y="18003"/>
                      <a:pt x="2751" y="18027"/>
                    </a:cubicBezTo>
                    <a:cubicBezTo>
                      <a:pt x="2774" y="18054"/>
                      <a:pt x="2806" y="18077"/>
                      <a:pt x="2833" y="18104"/>
                    </a:cubicBezTo>
                    <a:cubicBezTo>
                      <a:pt x="2854" y="18129"/>
                      <a:pt x="2886" y="18151"/>
                      <a:pt x="2911" y="18176"/>
                    </a:cubicBezTo>
                    <a:cubicBezTo>
                      <a:pt x="2930" y="18201"/>
                      <a:pt x="2962" y="18221"/>
                      <a:pt x="2985" y="18244"/>
                    </a:cubicBezTo>
                    <a:cubicBezTo>
                      <a:pt x="3006" y="18272"/>
                      <a:pt x="3039" y="18294"/>
                      <a:pt x="3065" y="18320"/>
                    </a:cubicBezTo>
                    <a:cubicBezTo>
                      <a:pt x="3086" y="18346"/>
                      <a:pt x="3119" y="18368"/>
                      <a:pt x="3143" y="18393"/>
                    </a:cubicBezTo>
                    <a:cubicBezTo>
                      <a:pt x="3164" y="18417"/>
                      <a:pt x="3195" y="18438"/>
                      <a:pt x="3218" y="18462"/>
                    </a:cubicBezTo>
                    <a:cubicBezTo>
                      <a:pt x="3239" y="18488"/>
                      <a:pt x="3271" y="18511"/>
                      <a:pt x="3297" y="18537"/>
                    </a:cubicBezTo>
                    <a:cubicBezTo>
                      <a:pt x="3319" y="18563"/>
                      <a:pt x="3351" y="18585"/>
                      <a:pt x="3375" y="18610"/>
                    </a:cubicBezTo>
                    <a:cubicBezTo>
                      <a:pt x="3396" y="18636"/>
                      <a:pt x="3428" y="18656"/>
                      <a:pt x="3451" y="18681"/>
                    </a:cubicBezTo>
                    <a:cubicBezTo>
                      <a:pt x="3472" y="18707"/>
                      <a:pt x="3505" y="18727"/>
                      <a:pt x="3527" y="18753"/>
                    </a:cubicBezTo>
                    <a:cubicBezTo>
                      <a:pt x="3550" y="18779"/>
                      <a:pt x="3583" y="18800"/>
                      <a:pt x="3607" y="18825"/>
                    </a:cubicBezTo>
                    <a:cubicBezTo>
                      <a:pt x="3626" y="18851"/>
                      <a:pt x="3658" y="18872"/>
                      <a:pt x="3682" y="18897"/>
                    </a:cubicBezTo>
                    <a:cubicBezTo>
                      <a:pt x="3704" y="18923"/>
                      <a:pt x="3735" y="18945"/>
                      <a:pt x="3759" y="18971"/>
                    </a:cubicBezTo>
                    <a:cubicBezTo>
                      <a:pt x="3783" y="18997"/>
                      <a:pt x="3815" y="19018"/>
                      <a:pt x="3840" y="19044"/>
                    </a:cubicBezTo>
                    <a:cubicBezTo>
                      <a:pt x="3861" y="19070"/>
                      <a:pt x="3893" y="19091"/>
                      <a:pt x="3918" y="19116"/>
                    </a:cubicBezTo>
                    <a:cubicBezTo>
                      <a:pt x="3937" y="19141"/>
                      <a:pt x="3969" y="19161"/>
                      <a:pt x="3992" y="19185"/>
                    </a:cubicBezTo>
                    <a:cubicBezTo>
                      <a:pt x="4013" y="19212"/>
                      <a:pt x="4047" y="19235"/>
                      <a:pt x="4072" y="19262"/>
                    </a:cubicBezTo>
                    <a:cubicBezTo>
                      <a:pt x="4093" y="19287"/>
                      <a:pt x="4125" y="19307"/>
                      <a:pt x="4148" y="19332"/>
                    </a:cubicBezTo>
                    <a:cubicBezTo>
                      <a:pt x="4169" y="19358"/>
                      <a:pt x="4201" y="19381"/>
                      <a:pt x="4227" y="19406"/>
                    </a:cubicBezTo>
                    <a:cubicBezTo>
                      <a:pt x="4247" y="19431"/>
                      <a:pt x="4280" y="19452"/>
                      <a:pt x="4302" y="19476"/>
                    </a:cubicBezTo>
                    <a:cubicBezTo>
                      <a:pt x="4326" y="19503"/>
                      <a:pt x="4358" y="19525"/>
                      <a:pt x="4382" y="19551"/>
                    </a:cubicBezTo>
                    <a:cubicBezTo>
                      <a:pt x="4403" y="19575"/>
                      <a:pt x="4434" y="19596"/>
                      <a:pt x="4457" y="19620"/>
                    </a:cubicBezTo>
                    <a:cubicBezTo>
                      <a:pt x="4480" y="19646"/>
                      <a:pt x="4512" y="19668"/>
                      <a:pt x="4535" y="19693"/>
                    </a:cubicBezTo>
                    <a:cubicBezTo>
                      <a:pt x="4558" y="19720"/>
                      <a:pt x="4590" y="19741"/>
                      <a:pt x="4614" y="19768"/>
                    </a:cubicBezTo>
                    <a:cubicBezTo>
                      <a:pt x="4635" y="19793"/>
                      <a:pt x="4667" y="19815"/>
                      <a:pt x="4690" y="19839"/>
                    </a:cubicBezTo>
                    <a:cubicBezTo>
                      <a:pt x="4711" y="19864"/>
                      <a:pt x="4744" y="19885"/>
                      <a:pt x="4766" y="19909"/>
                    </a:cubicBezTo>
                    <a:cubicBezTo>
                      <a:pt x="4788" y="19936"/>
                      <a:pt x="4822" y="19959"/>
                      <a:pt x="4846" y="19985"/>
                    </a:cubicBezTo>
                    <a:cubicBezTo>
                      <a:pt x="4868" y="20009"/>
                      <a:pt x="4898" y="20030"/>
                      <a:pt x="4921" y="20054"/>
                    </a:cubicBezTo>
                    <a:cubicBezTo>
                      <a:pt x="4943" y="20081"/>
                      <a:pt x="4976" y="20102"/>
                      <a:pt x="4999" y="20127"/>
                    </a:cubicBezTo>
                    <a:cubicBezTo>
                      <a:pt x="5022" y="20153"/>
                      <a:pt x="5054" y="20176"/>
                      <a:pt x="5079" y="20201"/>
                    </a:cubicBezTo>
                    <a:cubicBezTo>
                      <a:pt x="5100" y="20227"/>
                      <a:pt x="5132" y="20249"/>
                      <a:pt x="5157" y="20273"/>
                    </a:cubicBezTo>
                    <a:cubicBezTo>
                      <a:pt x="5176" y="20298"/>
                      <a:pt x="5208" y="20319"/>
                      <a:pt x="5231" y="20343"/>
                    </a:cubicBezTo>
                    <a:cubicBezTo>
                      <a:pt x="5252" y="20369"/>
                      <a:pt x="5286" y="20393"/>
                      <a:pt x="5311" y="20419"/>
                    </a:cubicBezTo>
                    <a:cubicBezTo>
                      <a:pt x="5745" y="20949"/>
                      <a:pt x="6784" y="21255"/>
                      <a:pt x="8530" y="21255"/>
                    </a:cubicBezTo>
                    <a:cubicBezTo>
                      <a:pt x="11309" y="21255"/>
                      <a:pt x="12300" y="20704"/>
                      <a:pt x="13490" y="19263"/>
                    </a:cubicBezTo>
                    <a:cubicBezTo>
                      <a:pt x="14670" y="17820"/>
                      <a:pt x="14864" y="16384"/>
                      <a:pt x="16059" y="15165"/>
                    </a:cubicBezTo>
                    <a:cubicBezTo>
                      <a:pt x="17245" y="13944"/>
                      <a:pt x="18241" y="11394"/>
                      <a:pt x="18834" y="10728"/>
                    </a:cubicBezTo>
                    <a:cubicBezTo>
                      <a:pt x="19428" y="10064"/>
                      <a:pt x="20626" y="7957"/>
                      <a:pt x="20423" y="6740"/>
                    </a:cubicBezTo>
                    <a:cubicBezTo>
                      <a:pt x="20295" y="5950"/>
                      <a:pt x="19912" y="5025"/>
                      <a:pt x="19288" y="4409"/>
                    </a:cubicBezTo>
                    <a:close/>
                  </a:path>
                </a:pathLst>
              </a:custGeom>
              <a:solidFill>
                <a:srgbClr val="C1C6CA"/>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65" name="Shape 1465"/>
              <p:cNvSpPr/>
              <p:nvPr/>
            </p:nvSpPr>
            <p:spPr>
              <a:xfrm>
                <a:off x="9000811" y="5148612"/>
                <a:ext cx="191629" cy="255409"/>
              </a:xfrm>
              <a:custGeom>
                <a:avLst/>
                <a:gdLst/>
                <a:ahLst/>
                <a:cxnLst>
                  <a:cxn ang="0">
                    <a:pos x="wd2" y="hd2"/>
                  </a:cxn>
                  <a:cxn ang="5400000">
                    <a:pos x="wd2" y="hd2"/>
                  </a:cxn>
                  <a:cxn ang="10800000">
                    <a:pos x="wd2" y="hd2"/>
                  </a:cxn>
                  <a:cxn ang="16200000">
                    <a:pos x="wd2" y="hd2"/>
                  </a:cxn>
                </a:cxnLst>
                <a:rect l="0" t="0" r="r" b="b"/>
                <a:pathLst>
                  <a:path w="19882" h="19253" extrusionOk="0">
                    <a:moveTo>
                      <a:pt x="19577" y="11953"/>
                    </a:moveTo>
                    <a:cubicBezTo>
                      <a:pt x="19527" y="11870"/>
                      <a:pt x="19487" y="11783"/>
                      <a:pt x="19410" y="11717"/>
                    </a:cubicBezTo>
                    <a:cubicBezTo>
                      <a:pt x="19363" y="11641"/>
                      <a:pt x="19331" y="11559"/>
                      <a:pt x="19258" y="11499"/>
                    </a:cubicBezTo>
                    <a:cubicBezTo>
                      <a:pt x="19211" y="11417"/>
                      <a:pt x="19172" y="11333"/>
                      <a:pt x="19095" y="11267"/>
                    </a:cubicBezTo>
                    <a:cubicBezTo>
                      <a:pt x="19046" y="11188"/>
                      <a:pt x="19016" y="11106"/>
                      <a:pt x="18941" y="11044"/>
                    </a:cubicBezTo>
                    <a:cubicBezTo>
                      <a:pt x="18892" y="10965"/>
                      <a:pt x="18860" y="10879"/>
                      <a:pt x="18782" y="10815"/>
                    </a:cubicBezTo>
                    <a:cubicBezTo>
                      <a:pt x="18735" y="10736"/>
                      <a:pt x="18697" y="10650"/>
                      <a:pt x="18618" y="10584"/>
                    </a:cubicBezTo>
                    <a:cubicBezTo>
                      <a:pt x="18571" y="10505"/>
                      <a:pt x="18539" y="10423"/>
                      <a:pt x="18463" y="10358"/>
                    </a:cubicBezTo>
                    <a:cubicBezTo>
                      <a:pt x="18416" y="10282"/>
                      <a:pt x="18386" y="10197"/>
                      <a:pt x="18307" y="10132"/>
                    </a:cubicBezTo>
                    <a:cubicBezTo>
                      <a:pt x="18260" y="10053"/>
                      <a:pt x="18220" y="9968"/>
                      <a:pt x="18144" y="9903"/>
                    </a:cubicBezTo>
                    <a:cubicBezTo>
                      <a:pt x="18097" y="9824"/>
                      <a:pt x="18061" y="9738"/>
                      <a:pt x="17988" y="9676"/>
                    </a:cubicBezTo>
                    <a:cubicBezTo>
                      <a:pt x="17941" y="9600"/>
                      <a:pt x="17905" y="9514"/>
                      <a:pt x="17830" y="9453"/>
                    </a:cubicBezTo>
                    <a:cubicBezTo>
                      <a:pt x="17785" y="9369"/>
                      <a:pt x="17746" y="9285"/>
                      <a:pt x="17667" y="9220"/>
                    </a:cubicBezTo>
                    <a:cubicBezTo>
                      <a:pt x="17620" y="9140"/>
                      <a:pt x="17590" y="9059"/>
                      <a:pt x="17515" y="8996"/>
                    </a:cubicBezTo>
                    <a:cubicBezTo>
                      <a:pt x="17464" y="8914"/>
                      <a:pt x="17429" y="8830"/>
                      <a:pt x="17348" y="8764"/>
                    </a:cubicBezTo>
                    <a:cubicBezTo>
                      <a:pt x="17301" y="8688"/>
                      <a:pt x="17271" y="8603"/>
                      <a:pt x="17196" y="8541"/>
                    </a:cubicBezTo>
                    <a:cubicBezTo>
                      <a:pt x="17145" y="8461"/>
                      <a:pt x="17113" y="8376"/>
                      <a:pt x="17036" y="8312"/>
                    </a:cubicBezTo>
                    <a:cubicBezTo>
                      <a:pt x="16990" y="8235"/>
                      <a:pt x="16958" y="8149"/>
                      <a:pt x="16881" y="8084"/>
                    </a:cubicBezTo>
                    <a:cubicBezTo>
                      <a:pt x="16834" y="8005"/>
                      <a:pt x="16794" y="7920"/>
                      <a:pt x="16716" y="7855"/>
                    </a:cubicBezTo>
                    <a:cubicBezTo>
                      <a:pt x="16671" y="7776"/>
                      <a:pt x="16635" y="7691"/>
                      <a:pt x="16562" y="7628"/>
                    </a:cubicBezTo>
                    <a:cubicBezTo>
                      <a:pt x="16513" y="7552"/>
                      <a:pt x="16479" y="7468"/>
                      <a:pt x="16404" y="7405"/>
                    </a:cubicBezTo>
                    <a:cubicBezTo>
                      <a:pt x="16359" y="7323"/>
                      <a:pt x="16318" y="7237"/>
                      <a:pt x="16241" y="7173"/>
                    </a:cubicBezTo>
                    <a:cubicBezTo>
                      <a:pt x="16194" y="7093"/>
                      <a:pt x="16160" y="7008"/>
                      <a:pt x="16081" y="6945"/>
                    </a:cubicBezTo>
                    <a:cubicBezTo>
                      <a:pt x="16034" y="6866"/>
                      <a:pt x="15999" y="6785"/>
                      <a:pt x="15926" y="6719"/>
                    </a:cubicBezTo>
                    <a:cubicBezTo>
                      <a:pt x="15879" y="6640"/>
                      <a:pt x="15843" y="6555"/>
                      <a:pt x="15770" y="6493"/>
                    </a:cubicBezTo>
                    <a:cubicBezTo>
                      <a:pt x="15719" y="6414"/>
                      <a:pt x="15687" y="6329"/>
                      <a:pt x="15608" y="6264"/>
                    </a:cubicBezTo>
                    <a:cubicBezTo>
                      <a:pt x="15563" y="6185"/>
                      <a:pt x="15524" y="6100"/>
                      <a:pt x="15445" y="6035"/>
                    </a:cubicBezTo>
                    <a:cubicBezTo>
                      <a:pt x="15398" y="5958"/>
                      <a:pt x="15368" y="5875"/>
                      <a:pt x="15293" y="5814"/>
                    </a:cubicBezTo>
                    <a:cubicBezTo>
                      <a:pt x="15248" y="5732"/>
                      <a:pt x="15213" y="5646"/>
                      <a:pt x="15130" y="5581"/>
                    </a:cubicBezTo>
                    <a:cubicBezTo>
                      <a:pt x="15083" y="5502"/>
                      <a:pt x="15049" y="5417"/>
                      <a:pt x="14970" y="5354"/>
                    </a:cubicBezTo>
                    <a:cubicBezTo>
                      <a:pt x="14924" y="5275"/>
                      <a:pt x="14892" y="5193"/>
                      <a:pt x="14818" y="5128"/>
                    </a:cubicBezTo>
                    <a:cubicBezTo>
                      <a:pt x="14768" y="5052"/>
                      <a:pt x="14736" y="4967"/>
                      <a:pt x="14659" y="4902"/>
                    </a:cubicBezTo>
                    <a:cubicBezTo>
                      <a:pt x="14612" y="4823"/>
                      <a:pt x="14573" y="4737"/>
                      <a:pt x="14494" y="4673"/>
                    </a:cubicBezTo>
                    <a:cubicBezTo>
                      <a:pt x="14449" y="4596"/>
                      <a:pt x="14417" y="4510"/>
                      <a:pt x="14344" y="4449"/>
                    </a:cubicBezTo>
                    <a:cubicBezTo>
                      <a:pt x="14297" y="4366"/>
                      <a:pt x="14261" y="4281"/>
                      <a:pt x="14179" y="4216"/>
                    </a:cubicBezTo>
                    <a:cubicBezTo>
                      <a:pt x="14134" y="4137"/>
                      <a:pt x="14098" y="4052"/>
                      <a:pt x="14019" y="3990"/>
                    </a:cubicBezTo>
                    <a:cubicBezTo>
                      <a:pt x="13972" y="3911"/>
                      <a:pt x="13942" y="3829"/>
                      <a:pt x="13867" y="3766"/>
                    </a:cubicBezTo>
                    <a:cubicBezTo>
                      <a:pt x="13816" y="3687"/>
                      <a:pt x="13785" y="3602"/>
                      <a:pt x="13708" y="3537"/>
                    </a:cubicBezTo>
                    <a:cubicBezTo>
                      <a:pt x="13661" y="3458"/>
                      <a:pt x="13621" y="3372"/>
                      <a:pt x="13544" y="3308"/>
                    </a:cubicBezTo>
                    <a:cubicBezTo>
                      <a:pt x="13497" y="3227"/>
                      <a:pt x="13466" y="3146"/>
                      <a:pt x="13389" y="3080"/>
                    </a:cubicBezTo>
                    <a:cubicBezTo>
                      <a:pt x="13342" y="3001"/>
                      <a:pt x="13306" y="2917"/>
                      <a:pt x="13233" y="2851"/>
                    </a:cubicBezTo>
                    <a:cubicBezTo>
                      <a:pt x="13182" y="2772"/>
                      <a:pt x="13147" y="2688"/>
                      <a:pt x="13068" y="2625"/>
                    </a:cubicBezTo>
                    <a:cubicBezTo>
                      <a:pt x="13023" y="2546"/>
                      <a:pt x="12991" y="2464"/>
                      <a:pt x="12912" y="2399"/>
                    </a:cubicBezTo>
                    <a:cubicBezTo>
                      <a:pt x="12865" y="2322"/>
                      <a:pt x="12835" y="2236"/>
                      <a:pt x="12756" y="2172"/>
                    </a:cubicBezTo>
                    <a:cubicBezTo>
                      <a:pt x="12709" y="2092"/>
                      <a:pt x="12670" y="2007"/>
                      <a:pt x="12593" y="1942"/>
                    </a:cubicBezTo>
                    <a:cubicBezTo>
                      <a:pt x="12546" y="1863"/>
                      <a:pt x="12512" y="1778"/>
                      <a:pt x="12433" y="1715"/>
                    </a:cubicBezTo>
                    <a:cubicBezTo>
                      <a:pt x="12387" y="1639"/>
                      <a:pt x="12355" y="1555"/>
                      <a:pt x="12281" y="1492"/>
                    </a:cubicBezTo>
                    <a:cubicBezTo>
                      <a:pt x="12235" y="1410"/>
                      <a:pt x="12195" y="1326"/>
                      <a:pt x="12118" y="1260"/>
                    </a:cubicBezTo>
                    <a:cubicBezTo>
                      <a:pt x="12071" y="1181"/>
                      <a:pt x="12036" y="1095"/>
                      <a:pt x="11961" y="1034"/>
                    </a:cubicBezTo>
                    <a:cubicBezTo>
                      <a:pt x="11916" y="957"/>
                      <a:pt x="11880" y="872"/>
                      <a:pt x="11807" y="810"/>
                    </a:cubicBezTo>
                    <a:cubicBezTo>
                      <a:pt x="11758" y="727"/>
                      <a:pt x="11720" y="643"/>
                      <a:pt x="11642" y="577"/>
                    </a:cubicBezTo>
                    <a:cubicBezTo>
                      <a:pt x="11518" y="368"/>
                      <a:pt x="11319" y="190"/>
                      <a:pt x="10972" y="90"/>
                    </a:cubicBezTo>
                    <a:cubicBezTo>
                      <a:pt x="7307" y="-954"/>
                      <a:pt x="0" y="7408"/>
                      <a:pt x="0" y="7408"/>
                    </a:cubicBezTo>
                    <a:cubicBezTo>
                      <a:pt x="98" y="7439"/>
                      <a:pt x="206" y="7444"/>
                      <a:pt x="304" y="7473"/>
                    </a:cubicBezTo>
                    <a:cubicBezTo>
                      <a:pt x="218" y="7566"/>
                      <a:pt x="159" y="7634"/>
                      <a:pt x="159" y="7634"/>
                    </a:cubicBezTo>
                    <a:cubicBezTo>
                      <a:pt x="257" y="7665"/>
                      <a:pt x="362" y="7671"/>
                      <a:pt x="463" y="7697"/>
                    </a:cubicBezTo>
                    <a:cubicBezTo>
                      <a:pt x="379" y="7793"/>
                      <a:pt x="315" y="7860"/>
                      <a:pt x="315" y="7860"/>
                    </a:cubicBezTo>
                    <a:cubicBezTo>
                      <a:pt x="413" y="7892"/>
                      <a:pt x="522" y="7900"/>
                      <a:pt x="623" y="7926"/>
                    </a:cubicBezTo>
                    <a:cubicBezTo>
                      <a:pt x="539" y="8022"/>
                      <a:pt x="477" y="8091"/>
                      <a:pt x="477" y="8091"/>
                    </a:cubicBezTo>
                    <a:cubicBezTo>
                      <a:pt x="574" y="8121"/>
                      <a:pt x="683" y="8127"/>
                      <a:pt x="781" y="8152"/>
                    </a:cubicBezTo>
                    <a:cubicBezTo>
                      <a:pt x="694" y="8249"/>
                      <a:pt x="636" y="8317"/>
                      <a:pt x="636" y="8317"/>
                    </a:cubicBezTo>
                    <a:cubicBezTo>
                      <a:pt x="734" y="8348"/>
                      <a:pt x="839" y="8354"/>
                      <a:pt x="940" y="8380"/>
                    </a:cubicBezTo>
                    <a:cubicBezTo>
                      <a:pt x="854" y="8475"/>
                      <a:pt x="792" y="8543"/>
                      <a:pt x="792" y="8543"/>
                    </a:cubicBezTo>
                    <a:cubicBezTo>
                      <a:pt x="889" y="8575"/>
                      <a:pt x="998" y="8583"/>
                      <a:pt x="1100" y="8609"/>
                    </a:cubicBezTo>
                    <a:cubicBezTo>
                      <a:pt x="1013" y="8704"/>
                      <a:pt x="951" y="8772"/>
                      <a:pt x="951" y="8772"/>
                    </a:cubicBezTo>
                    <a:cubicBezTo>
                      <a:pt x="1049" y="8804"/>
                      <a:pt x="1158" y="8809"/>
                      <a:pt x="1255" y="8838"/>
                    </a:cubicBezTo>
                    <a:cubicBezTo>
                      <a:pt x="1169" y="8930"/>
                      <a:pt x="1111" y="8999"/>
                      <a:pt x="1111" y="8999"/>
                    </a:cubicBezTo>
                    <a:cubicBezTo>
                      <a:pt x="1208" y="9030"/>
                      <a:pt x="1317" y="9035"/>
                      <a:pt x="1415" y="9064"/>
                    </a:cubicBezTo>
                    <a:cubicBezTo>
                      <a:pt x="1329" y="9158"/>
                      <a:pt x="1270" y="9225"/>
                      <a:pt x="1270" y="9225"/>
                    </a:cubicBezTo>
                    <a:cubicBezTo>
                      <a:pt x="1368" y="9256"/>
                      <a:pt x="1479" y="9263"/>
                      <a:pt x="1574" y="9290"/>
                    </a:cubicBezTo>
                    <a:cubicBezTo>
                      <a:pt x="1490" y="9387"/>
                      <a:pt x="1426" y="9455"/>
                      <a:pt x="1426" y="9455"/>
                    </a:cubicBezTo>
                    <a:cubicBezTo>
                      <a:pt x="1524" y="9487"/>
                      <a:pt x="1633" y="9492"/>
                      <a:pt x="1730" y="9517"/>
                    </a:cubicBezTo>
                    <a:cubicBezTo>
                      <a:pt x="1646" y="9614"/>
                      <a:pt x="1587" y="9682"/>
                      <a:pt x="1587" y="9682"/>
                    </a:cubicBezTo>
                    <a:cubicBezTo>
                      <a:pt x="1685" y="9713"/>
                      <a:pt x="1794" y="9719"/>
                      <a:pt x="1891" y="9743"/>
                    </a:cubicBezTo>
                    <a:cubicBezTo>
                      <a:pt x="1805" y="9840"/>
                      <a:pt x="1747" y="9908"/>
                      <a:pt x="1747" y="9908"/>
                    </a:cubicBezTo>
                    <a:cubicBezTo>
                      <a:pt x="1845" y="9939"/>
                      <a:pt x="1950" y="9945"/>
                      <a:pt x="2051" y="9971"/>
                    </a:cubicBezTo>
                    <a:cubicBezTo>
                      <a:pt x="1965" y="10069"/>
                      <a:pt x="1903" y="10137"/>
                      <a:pt x="1903" y="10137"/>
                    </a:cubicBezTo>
                    <a:cubicBezTo>
                      <a:pt x="2000" y="10168"/>
                      <a:pt x="2109" y="10174"/>
                      <a:pt x="2207" y="10203"/>
                    </a:cubicBezTo>
                    <a:cubicBezTo>
                      <a:pt x="2120" y="10297"/>
                      <a:pt x="2062" y="10363"/>
                      <a:pt x="2062" y="10363"/>
                    </a:cubicBezTo>
                    <a:cubicBezTo>
                      <a:pt x="2160" y="10395"/>
                      <a:pt x="2269" y="10400"/>
                      <a:pt x="2366" y="10429"/>
                    </a:cubicBezTo>
                    <a:cubicBezTo>
                      <a:pt x="2280" y="10523"/>
                      <a:pt x="2222" y="10591"/>
                      <a:pt x="2222" y="10591"/>
                    </a:cubicBezTo>
                    <a:cubicBezTo>
                      <a:pt x="2319" y="10621"/>
                      <a:pt x="2428" y="10631"/>
                      <a:pt x="2529" y="10655"/>
                    </a:cubicBezTo>
                    <a:cubicBezTo>
                      <a:pt x="2443" y="10752"/>
                      <a:pt x="2381" y="10820"/>
                      <a:pt x="2381" y="10820"/>
                    </a:cubicBezTo>
                    <a:cubicBezTo>
                      <a:pt x="2479" y="10851"/>
                      <a:pt x="2584" y="10857"/>
                      <a:pt x="2685" y="10883"/>
                    </a:cubicBezTo>
                    <a:cubicBezTo>
                      <a:pt x="2601" y="10978"/>
                      <a:pt x="2537" y="11046"/>
                      <a:pt x="2537" y="11046"/>
                    </a:cubicBezTo>
                    <a:cubicBezTo>
                      <a:pt x="2635" y="11078"/>
                      <a:pt x="2743" y="11083"/>
                      <a:pt x="2841" y="11109"/>
                    </a:cubicBezTo>
                    <a:cubicBezTo>
                      <a:pt x="2757" y="11205"/>
                      <a:pt x="2698" y="11273"/>
                      <a:pt x="2698" y="11273"/>
                    </a:cubicBezTo>
                    <a:cubicBezTo>
                      <a:pt x="2796" y="11304"/>
                      <a:pt x="2905" y="11312"/>
                      <a:pt x="3006" y="11338"/>
                    </a:cubicBezTo>
                    <a:cubicBezTo>
                      <a:pt x="2920" y="11434"/>
                      <a:pt x="2858" y="11502"/>
                      <a:pt x="2858" y="11502"/>
                    </a:cubicBezTo>
                    <a:cubicBezTo>
                      <a:pt x="2954" y="11533"/>
                      <a:pt x="3061" y="11539"/>
                      <a:pt x="3162" y="11565"/>
                    </a:cubicBezTo>
                    <a:cubicBezTo>
                      <a:pt x="3076" y="11661"/>
                      <a:pt x="3014" y="11728"/>
                      <a:pt x="3014" y="11728"/>
                    </a:cubicBezTo>
                    <a:cubicBezTo>
                      <a:pt x="3111" y="11760"/>
                      <a:pt x="3220" y="11766"/>
                      <a:pt x="3318" y="11794"/>
                    </a:cubicBezTo>
                    <a:cubicBezTo>
                      <a:pt x="3231" y="11888"/>
                      <a:pt x="3173" y="11956"/>
                      <a:pt x="3173" y="11956"/>
                    </a:cubicBezTo>
                    <a:cubicBezTo>
                      <a:pt x="3271" y="11987"/>
                      <a:pt x="3380" y="11995"/>
                      <a:pt x="3481" y="12020"/>
                    </a:cubicBezTo>
                    <a:cubicBezTo>
                      <a:pt x="3395" y="12117"/>
                      <a:pt x="3333" y="12185"/>
                      <a:pt x="3333" y="12185"/>
                    </a:cubicBezTo>
                    <a:cubicBezTo>
                      <a:pt x="3430" y="12216"/>
                      <a:pt x="3535" y="12222"/>
                      <a:pt x="3637" y="12248"/>
                    </a:cubicBezTo>
                    <a:cubicBezTo>
                      <a:pt x="3550" y="12343"/>
                      <a:pt x="3488" y="12411"/>
                      <a:pt x="3488" y="12411"/>
                    </a:cubicBezTo>
                    <a:cubicBezTo>
                      <a:pt x="3586" y="12443"/>
                      <a:pt x="3695" y="12448"/>
                      <a:pt x="3792" y="12474"/>
                    </a:cubicBezTo>
                    <a:cubicBezTo>
                      <a:pt x="3708" y="12569"/>
                      <a:pt x="3648" y="12638"/>
                      <a:pt x="3648" y="12638"/>
                    </a:cubicBezTo>
                    <a:cubicBezTo>
                      <a:pt x="3745" y="12669"/>
                      <a:pt x="3854" y="12677"/>
                      <a:pt x="3956" y="12703"/>
                    </a:cubicBezTo>
                    <a:cubicBezTo>
                      <a:pt x="3871" y="12800"/>
                      <a:pt x="3809" y="12868"/>
                      <a:pt x="3809" y="12868"/>
                    </a:cubicBezTo>
                    <a:cubicBezTo>
                      <a:pt x="3905" y="12898"/>
                      <a:pt x="4012" y="12903"/>
                      <a:pt x="4113" y="12929"/>
                    </a:cubicBezTo>
                    <a:cubicBezTo>
                      <a:pt x="4027" y="13026"/>
                      <a:pt x="3963" y="13094"/>
                      <a:pt x="3963" y="13094"/>
                    </a:cubicBezTo>
                    <a:cubicBezTo>
                      <a:pt x="4061" y="13124"/>
                      <a:pt x="4170" y="13131"/>
                      <a:pt x="4267" y="13158"/>
                    </a:cubicBezTo>
                    <a:cubicBezTo>
                      <a:pt x="4183" y="13252"/>
                      <a:pt x="4124" y="13321"/>
                      <a:pt x="4124" y="13321"/>
                    </a:cubicBezTo>
                    <a:cubicBezTo>
                      <a:pt x="4222" y="13352"/>
                      <a:pt x="4331" y="13357"/>
                      <a:pt x="4428" y="13386"/>
                    </a:cubicBezTo>
                    <a:cubicBezTo>
                      <a:pt x="4342" y="13479"/>
                      <a:pt x="4284" y="13547"/>
                      <a:pt x="4284" y="13547"/>
                    </a:cubicBezTo>
                    <a:cubicBezTo>
                      <a:pt x="4382" y="13578"/>
                      <a:pt x="4487" y="13584"/>
                      <a:pt x="4588" y="13612"/>
                    </a:cubicBezTo>
                    <a:cubicBezTo>
                      <a:pt x="4502" y="13708"/>
                      <a:pt x="4440" y="13776"/>
                      <a:pt x="4440" y="13776"/>
                    </a:cubicBezTo>
                    <a:cubicBezTo>
                      <a:pt x="4537" y="13807"/>
                      <a:pt x="4646" y="13813"/>
                      <a:pt x="4744" y="13839"/>
                    </a:cubicBezTo>
                    <a:cubicBezTo>
                      <a:pt x="4657" y="13934"/>
                      <a:pt x="4599" y="14002"/>
                      <a:pt x="4599" y="14002"/>
                    </a:cubicBezTo>
                    <a:cubicBezTo>
                      <a:pt x="4697" y="14034"/>
                      <a:pt x="4806" y="14039"/>
                      <a:pt x="4903" y="14065"/>
                    </a:cubicBezTo>
                    <a:cubicBezTo>
                      <a:pt x="4819" y="14162"/>
                      <a:pt x="4759" y="14229"/>
                      <a:pt x="4759" y="14229"/>
                    </a:cubicBezTo>
                    <a:cubicBezTo>
                      <a:pt x="4856" y="14260"/>
                      <a:pt x="4961" y="14267"/>
                      <a:pt x="5063" y="14291"/>
                    </a:cubicBezTo>
                    <a:cubicBezTo>
                      <a:pt x="4976" y="14388"/>
                      <a:pt x="4914" y="14456"/>
                      <a:pt x="4914" y="14456"/>
                    </a:cubicBezTo>
                    <a:cubicBezTo>
                      <a:pt x="5012" y="14488"/>
                      <a:pt x="5123" y="14496"/>
                      <a:pt x="5224" y="14520"/>
                    </a:cubicBezTo>
                    <a:cubicBezTo>
                      <a:pt x="5138" y="14617"/>
                      <a:pt x="5074" y="14685"/>
                      <a:pt x="5074" y="14685"/>
                    </a:cubicBezTo>
                    <a:cubicBezTo>
                      <a:pt x="5172" y="14717"/>
                      <a:pt x="5280" y="14722"/>
                      <a:pt x="5378" y="14751"/>
                    </a:cubicBezTo>
                    <a:cubicBezTo>
                      <a:pt x="5294" y="14843"/>
                      <a:pt x="5235" y="14912"/>
                      <a:pt x="5235" y="14912"/>
                    </a:cubicBezTo>
                    <a:cubicBezTo>
                      <a:pt x="5333" y="14943"/>
                      <a:pt x="5438" y="14948"/>
                      <a:pt x="5539" y="14977"/>
                    </a:cubicBezTo>
                    <a:cubicBezTo>
                      <a:pt x="5453" y="15074"/>
                      <a:pt x="5391" y="15141"/>
                      <a:pt x="5391" y="15141"/>
                    </a:cubicBezTo>
                    <a:cubicBezTo>
                      <a:pt x="5489" y="15172"/>
                      <a:pt x="5597" y="15177"/>
                      <a:pt x="5695" y="15203"/>
                    </a:cubicBezTo>
                    <a:cubicBezTo>
                      <a:pt x="5609" y="15300"/>
                      <a:pt x="5551" y="15368"/>
                      <a:pt x="5551" y="15368"/>
                    </a:cubicBezTo>
                    <a:cubicBezTo>
                      <a:pt x="5648" y="15398"/>
                      <a:pt x="5757" y="15404"/>
                      <a:pt x="5855" y="15430"/>
                    </a:cubicBezTo>
                    <a:cubicBezTo>
                      <a:pt x="5768" y="15527"/>
                      <a:pt x="5710" y="15595"/>
                      <a:pt x="5710" y="15595"/>
                    </a:cubicBezTo>
                    <a:cubicBezTo>
                      <a:pt x="5808" y="15625"/>
                      <a:pt x="5913" y="15631"/>
                      <a:pt x="6014" y="15656"/>
                    </a:cubicBezTo>
                    <a:cubicBezTo>
                      <a:pt x="5928" y="15753"/>
                      <a:pt x="5866" y="15821"/>
                      <a:pt x="5866" y="15821"/>
                    </a:cubicBezTo>
                    <a:cubicBezTo>
                      <a:pt x="5963" y="15852"/>
                      <a:pt x="6072" y="15861"/>
                      <a:pt x="6174" y="15886"/>
                    </a:cubicBezTo>
                    <a:cubicBezTo>
                      <a:pt x="6087" y="15982"/>
                      <a:pt x="6025" y="16050"/>
                      <a:pt x="6025" y="16050"/>
                    </a:cubicBezTo>
                    <a:cubicBezTo>
                      <a:pt x="6123" y="16081"/>
                      <a:pt x="6232" y="16087"/>
                      <a:pt x="6329" y="16115"/>
                    </a:cubicBezTo>
                    <a:cubicBezTo>
                      <a:pt x="6245" y="16208"/>
                      <a:pt x="6185" y="16276"/>
                      <a:pt x="6185" y="16276"/>
                    </a:cubicBezTo>
                    <a:cubicBezTo>
                      <a:pt x="6282" y="16308"/>
                      <a:pt x="6391" y="16316"/>
                      <a:pt x="6493" y="16342"/>
                    </a:cubicBezTo>
                    <a:cubicBezTo>
                      <a:pt x="6408" y="16439"/>
                      <a:pt x="6346" y="16505"/>
                      <a:pt x="6346" y="16505"/>
                    </a:cubicBezTo>
                    <a:cubicBezTo>
                      <a:pt x="6444" y="16537"/>
                      <a:pt x="6549" y="16544"/>
                      <a:pt x="6646" y="16568"/>
                    </a:cubicBezTo>
                    <a:cubicBezTo>
                      <a:pt x="6560" y="16665"/>
                      <a:pt x="6502" y="16733"/>
                      <a:pt x="6502" y="16733"/>
                    </a:cubicBezTo>
                    <a:cubicBezTo>
                      <a:pt x="6598" y="16764"/>
                      <a:pt x="6708" y="16770"/>
                      <a:pt x="6806" y="16794"/>
                    </a:cubicBezTo>
                    <a:cubicBezTo>
                      <a:pt x="6720" y="16891"/>
                      <a:pt x="6661" y="16959"/>
                      <a:pt x="6661" y="16959"/>
                    </a:cubicBezTo>
                    <a:cubicBezTo>
                      <a:pt x="6759" y="16991"/>
                      <a:pt x="6868" y="16996"/>
                      <a:pt x="6965" y="17021"/>
                    </a:cubicBezTo>
                    <a:cubicBezTo>
                      <a:pt x="6879" y="17118"/>
                      <a:pt x="6821" y="17186"/>
                      <a:pt x="6821" y="17186"/>
                    </a:cubicBezTo>
                    <a:cubicBezTo>
                      <a:pt x="6919" y="17217"/>
                      <a:pt x="7027" y="17223"/>
                      <a:pt x="7125" y="17248"/>
                    </a:cubicBezTo>
                    <a:cubicBezTo>
                      <a:pt x="7039" y="17347"/>
                      <a:pt x="6977" y="17415"/>
                      <a:pt x="6977" y="17415"/>
                    </a:cubicBezTo>
                    <a:cubicBezTo>
                      <a:pt x="7074" y="17446"/>
                      <a:pt x="7183" y="17452"/>
                      <a:pt x="7281" y="17480"/>
                    </a:cubicBezTo>
                    <a:cubicBezTo>
                      <a:pt x="7194" y="17574"/>
                      <a:pt x="7136" y="17641"/>
                      <a:pt x="7136" y="17641"/>
                    </a:cubicBezTo>
                    <a:cubicBezTo>
                      <a:pt x="7234" y="17672"/>
                      <a:pt x="7343" y="17678"/>
                      <a:pt x="7440" y="17707"/>
                    </a:cubicBezTo>
                    <a:cubicBezTo>
                      <a:pt x="7356" y="17801"/>
                      <a:pt x="7296" y="17869"/>
                      <a:pt x="7296" y="17869"/>
                    </a:cubicBezTo>
                    <a:cubicBezTo>
                      <a:pt x="7393" y="17899"/>
                      <a:pt x="7502" y="17904"/>
                      <a:pt x="7600" y="17930"/>
                    </a:cubicBezTo>
                    <a:cubicBezTo>
                      <a:pt x="7515" y="18030"/>
                      <a:pt x="7453" y="18098"/>
                      <a:pt x="7453" y="18098"/>
                    </a:cubicBezTo>
                    <a:cubicBezTo>
                      <a:pt x="7549" y="18129"/>
                      <a:pt x="7660" y="18135"/>
                      <a:pt x="7757" y="18159"/>
                    </a:cubicBezTo>
                    <a:cubicBezTo>
                      <a:pt x="7671" y="18256"/>
                      <a:pt x="7611" y="18324"/>
                      <a:pt x="7611" y="18324"/>
                    </a:cubicBezTo>
                    <a:cubicBezTo>
                      <a:pt x="7709" y="18356"/>
                      <a:pt x="7819" y="18361"/>
                      <a:pt x="7915" y="18387"/>
                    </a:cubicBezTo>
                    <a:cubicBezTo>
                      <a:pt x="7830" y="18482"/>
                      <a:pt x="7772" y="18550"/>
                      <a:pt x="7772" y="18550"/>
                    </a:cubicBezTo>
                    <a:cubicBezTo>
                      <a:pt x="7870" y="18582"/>
                      <a:pt x="7979" y="18590"/>
                      <a:pt x="8080" y="18616"/>
                    </a:cubicBezTo>
                    <a:cubicBezTo>
                      <a:pt x="7994" y="18711"/>
                      <a:pt x="7932" y="18780"/>
                      <a:pt x="7932" y="18780"/>
                    </a:cubicBezTo>
                    <a:cubicBezTo>
                      <a:pt x="8029" y="18811"/>
                      <a:pt x="8134" y="18816"/>
                      <a:pt x="8236" y="18842"/>
                    </a:cubicBezTo>
                    <a:cubicBezTo>
                      <a:pt x="8149" y="18939"/>
                      <a:pt x="8088" y="19006"/>
                      <a:pt x="8088" y="19006"/>
                    </a:cubicBezTo>
                    <a:cubicBezTo>
                      <a:pt x="13068" y="20646"/>
                      <a:pt x="21600" y="13663"/>
                      <a:pt x="19577" y="11953"/>
                    </a:cubicBezTo>
                    <a:close/>
                  </a:path>
                </a:pathLst>
              </a:custGeom>
              <a:solidFill>
                <a:srgbClr val="C1C6CA"/>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66" name="Shape 1466"/>
              <p:cNvSpPr/>
              <p:nvPr/>
            </p:nvSpPr>
            <p:spPr>
              <a:xfrm>
                <a:off x="0" y="-1"/>
                <a:ext cx="9183504" cy="6318397"/>
              </a:xfrm>
              <a:custGeom>
                <a:avLst/>
                <a:gdLst/>
                <a:ahLst/>
                <a:cxnLst>
                  <a:cxn ang="0">
                    <a:pos x="wd2" y="hd2"/>
                  </a:cxn>
                  <a:cxn ang="5400000">
                    <a:pos x="wd2" y="hd2"/>
                  </a:cxn>
                  <a:cxn ang="10800000">
                    <a:pos x="wd2" y="hd2"/>
                  </a:cxn>
                  <a:cxn ang="16200000">
                    <a:pos x="wd2" y="hd2"/>
                  </a:cxn>
                </a:cxnLst>
                <a:rect l="0" t="0" r="r" b="b"/>
                <a:pathLst>
                  <a:path w="21574" h="21556" extrusionOk="0">
                    <a:moveTo>
                      <a:pt x="8181" y="10075"/>
                    </a:moveTo>
                    <a:cubicBezTo>
                      <a:pt x="8204" y="10058"/>
                      <a:pt x="8223" y="10048"/>
                      <a:pt x="8236" y="10057"/>
                    </a:cubicBezTo>
                    <a:cubicBezTo>
                      <a:pt x="8264" y="10076"/>
                      <a:pt x="8309" y="10188"/>
                      <a:pt x="8359" y="10284"/>
                    </a:cubicBezTo>
                    <a:cubicBezTo>
                      <a:pt x="8317" y="10211"/>
                      <a:pt x="8246" y="10131"/>
                      <a:pt x="8181" y="10075"/>
                    </a:cubicBezTo>
                    <a:close/>
                    <a:moveTo>
                      <a:pt x="9192" y="1238"/>
                    </a:moveTo>
                    <a:cubicBezTo>
                      <a:pt x="9130" y="1250"/>
                      <a:pt x="9084" y="1362"/>
                      <a:pt x="9125" y="1463"/>
                    </a:cubicBezTo>
                    <a:cubicBezTo>
                      <a:pt x="9126" y="1466"/>
                      <a:pt x="9127" y="1470"/>
                      <a:pt x="9128" y="1473"/>
                    </a:cubicBezTo>
                    <a:cubicBezTo>
                      <a:pt x="9129" y="1476"/>
                      <a:pt x="9130" y="1480"/>
                      <a:pt x="9132" y="1483"/>
                    </a:cubicBezTo>
                    <a:cubicBezTo>
                      <a:pt x="9133" y="1487"/>
                      <a:pt x="9134" y="1490"/>
                      <a:pt x="9135" y="1494"/>
                    </a:cubicBezTo>
                    <a:cubicBezTo>
                      <a:pt x="9137" y="1497"/>
                      <a:pt x="9138" y="1500"/>
                      <a:pt x="9139" y="1504"/>
                    </a:cubicBezTo>
                    <a:cubicBezTo>
                      <a:pt x="9140" y="1507"/>
                      <a:pt x="9141" y="1511"/>
                      <a:pt x="9143" y="1514"/>
                    </a:cubicBezTo>
                    <a:cubicBezTo>
                      <a:pt x="9144" y="1518"/>
                      <a:pt x="9145" y="1521"/>
                      <a:pt x="9146" y="1525"/>
                    </a:cubicBezTo>
                    <a:cubicBezTo>
                      <a:pt x="9147" y="1528"/>
                      <a:pt x="9148" y="1531"/>
                      <a:pt x="9150" y="1535"/>
                    </a:cubicBezTo>
                    <a:cubicBezTo>
                      <a:pt x="9151" y="1538"/>
                      <a:pt x="9152" y="1542"/>
                      <a:pt x="9153" y="1545"/>
                    </a:cubicBezTo>
                    <a:cubicBezTo>
                      <a:pt x="9155" y="1549"/>
                      <a:pt x="9156" y="1552"/>
                      <a:pt x="9157" y="1555"/>
                    </a:cubicBezTo>
                    <a:cubicBezTo>
                      <a:pt x="9158" y="1559"/>
                      <a:pt x="9159" y="1562"/>
                      <a:pt x="9160" y="1566"/>
                    </a:cubicBezTo>
                    <a:cubicBezTo>
                      <a:pt x="9162" y="1569"/>
                      <a:pt x="9163" y="1573"/>
                      <a:pt x="9164" y="1576"/>
                    </a:cubicBezTo>
                    <a:cubicBezTo>
                      <a:pt x="9165" y="1579"/>
                      <a:pt x="9166" y="1583"/>
                      <a:pt x="9168" y="1586"/>
                    </a:cubicBezTo>
                    <a:cubicBezTo>
                      <a:pt x="9169" y="1590"/>
                      <a:pt x="9170" y="1593"/>
                      <a:pt x="9171" y="1597"/>
                    </a:cubicBezTo>
                    <a:cubicBezTo>
                      <a:pt x="9172" y="1600"/>
                      <a:pt x="9174" y="1603"/>
                      <a:pt x="9175" y="1607"/>
                    </a:cubicBezTo>
                    <a:cubicBezTo>
                      <a:pt x="9176" y="1610"/>
                      <a:pt x="9177" y="1614"/>
                      <a:pt x="9179" y="1617"/>
                    </a:cubicBezTo>
                    <a:cubicBezTo>
                      <a:pt x="9180" y="1621"/>
                      <a:pt x="9181" y="1624"/>
                      <a:pt x="9182" y="1628"/>
                    </a:cubicBezTo>
                    <a:cubicBezTo>
                      <a:pt x="9183" y="1631"/>
                      <a:pt x="9184" y="1634"/>
                      <a:pt x="9186" y="1638"/>
                    </a:cubicBezTo>
                    <a:cubicBezTo>
                      <a:pt x="9187" y="1641"/>
                      <a:pt x="9188" y="1645"/>
                      <a:pt x="9189" y="1648"/>
                    </a:cubicBezTo>
                    <a:cubicBezTo>
                      <a:pt x="9190" y="1651"/>
                      <a:pt x="9191" y="1655"/>
                      <a:pt x="9193" y="1658"/>
                    </a:cubicBezTo>
                    <a:cubicBezTo>
                      <a:pt x="9194" y="1662"/>
                      <a:pt x="9195" y="1665"/>
                      <a:pt x="9197" y="1669"/>
                    </a:cubicBezTo>
                    <a:cubicBezTo>
                      <a:pt x="9198" y="1672"/>
                      <a:pt x="9199" y="1675"/>
                      <a:pt x="9200" y="1679"/>
                    </a:cubicBezTo>
                    <a:cubicBezTo>
                      <a:pt x="9201" y="1682"/>
                      <a:pt x="9202" y="1686"/>
                      <a:pt x="9204" y="1689"/>
                    </a:cubicBezTo>
                    <a:cubicBezTo>
                      <a:pt x="9205" y="1693"/>
                      <a:pt x="9206" y="1696"/>
                      <a:pt x="9207" y="1699"/>
                    </a:cubicBezTo>
                    <a:cubicBezTo>
                      <a:pt x="9208" y="1703"/>
                      <a:pt x="9209" y="1706"/>
                      <a:pt x="9211" y="1710"/>
                    </a:cubicBezTo>
                    <a:cubicBezTo>
                      <a:pt x="9212" y="1713"/>
                      <a:pt x="9213" y="1717"/>
                      <a:pt x="9214" y="1720"/>
                    </a:cubicBezTo>
                    <a:cubicBezTo>
                      <a:pt x="9216" y="1724"/>
                      <a:pt x="9217" y="1727"/>
                      <a:pt x="9218" y="1730"/>
                    </a:cubicBezTo>
                    <a:cubicBezTo>
                      <a:pt x="9219" y="1734"/>
                      <a:pt x="9220" y="1737"/>
                      <a:pt x="9222" y="1741"/>
                    </a:cubicBezTo>
                    <a:cubicBezTo>
                      <a:pt x="9223" y="1744"/>
                      <a:pt x="9224" y="1748"/>
                      <a:pt x="9225" y="1751"/>
                    </a:cubicBezTo>
                    <a:cubicBezTo>
                      <a:pt x="9226" y="1754"/>
                      <a:pt x="9227" y="1758"/>
                      <a:pt x="9229" y="1761"/>
                    </a:cubicBezTo>
                    <a:cubicBezTo>
                      <a:pt x="9230" y="1765"/>
                      <a:pt x="9231" y="1768"/>
                      <a:pt x="9232" y="1771"/>
                    </a:cubicBezTo>
                    <a:cubicBezTo>
                      <a:pt x="9234" y="1775"/>
                      <a:pt x="9235" y="1778"/>
                      <a:pt x="9236" y="1782"/>
                    </a:cubicBezTo>
                    <a:cubicBezTo>
                      <a:pt x="9237" y="1785"/>
                      <a:pt x="9238" y="1789"/>
                      <a:pt x="9240" y="1792"/>
                    </a:cubicBezTo>
                    <a:cubicBezTo>
                      <a:pt x="9241" y="1795"/>
                      <a:pt x="9242" y="1799"/>
                      <a:pt x="9243" y="1802"/>
                    </a:cubicBezTo>
                    <a:cubicBezTo>
                      <a:pt x="9244" y="1806"/>
                      <a:pt x="9245" y="1809"/>
                      <a:pt x="9247" y="1813"/>
                    </a:cubicBezTo>
                    <a:cubicBezTo>
                      <a:pt x="9247" y="1815"/>
                      <a:pt x="9248" y="1817"/>
                      <a:pt x="9248" y="1819"/>
                    </a:cubicBezTo>
                    <a:cubicBezTo>
                      <a:pt x="9198" y="1805"/>
                      <a:pt x="9147" y="1774"/>
                      <a:pt x="9147" y="1774"/>
                    </a:cubicBezTo>
                    <a:cubicBezTo>
                      <a:pt x="9147" y="1774"/>
                      <a:pt x="9027" y="1679"/>
                      <a:pt x="8954" y="1679"/>
                    </a:cubicBezTo>
                    <a:cubicBezTo>
                      <a:pt x="8880" y="1679"/>
                      <a:pt x="8789" y="1601"/>
                      <a:pt x="8715" y="1585"/>
                    </a:cubicBezTo>
                    <a:cubicBezTo>
                      <a:pt x="8641" y="1569"/>
                      <a:pt x="8494" y="1569"/>
                      <a:pt x="8458" y="1632"/>
                    </a:cubicBezTo>
                    <a:cubicBezTo>
                      <a:pt x="8426" y="1686"/>
                      <a:pt x="8354" y="1832"/>
                      <a:pt x="8288" y="1833"/>
                    </a:cubicBezTo>
                    <a:cubicBezTo>
                      <a:pt x="8287" y="1801"/>
                      <a:pt x="8280" y="1770"/>
                      <a:pt x="8271" y="1745"/>
                    </a:cubicBezTo>
                    <a:cubicBezTo>
                      <a:pt x="8270" y="1741"/>
                      <a:pt x="8269" y="1738"/>
                      <a:pt x="8267" y="1735"/>
                    </a:cubicBezTo>
                    <a:cubicBezTo>
                      <a:pt x="8266" y="1731"/>
                      <a:pt x="8265" y="1728"/>
                      <a:pt x="8264" y="1725"/>
                    </a:cubicBezTo>
                    <a:cubicBezTo>
                      <a:pt x="8263" y="1721"/>
                      <a:pt x="8261" y="1718"/>
                      <a:pt x="8260" y="1714"/>
                    </a:cubicBezTo>
                    <a:cubicBezTo>
                      <a:pt x="8259" y="1711"/>
                      <a:pt x="8258" y="1708"/>
                      <a:pt x="8257" y="1704"/>
                    </a:cubicBezTo>
                    <a:cubicBezTo>
                      <a:pt x="8256" y="1701"/>
                      <a:pt x="8254" y="1697"/>
                      <a:pt x="8253" y="1694"/>
                    </a:cubicBezTo>
                    <a:cubicBezTo>
                      <a:pt x="8252" y="1690"/>
                      <a:pt x="8251" y="1687"/>
                      <a:pt x="8249" y="1683"/>
                    </a:cubicBezTo>
                    <a:cubicBezTo>
                      <a:pt x="8248" y="1680"/>
                      <a:pt x="8247" y="1677"/>
                      <a:pt x="8246" y="1673"/>
                    </a:cubicBezTo>
                    <a:cubicBezTo>
                      <a:pt x="8245" y="1670"/>
                      <a:pt x="8244" y="1666"/>
                      <a:pt x="8242" y="1663"/>
                    </a:cubicBezTo>
                    <a:cubicBezTo>
                      <a:pt x="8241" y="1659"/>
                      <a:pt x="8240" y="1656"/>
                      <a:pt x="8239" y="1652"/>
                    </a:cubicBezTo>
                    <a:cubicBezTo>
                      <a:pt x="8238" y="1649"/>
                      <a:pt x="8236" y="1646"/>
                      <a:pt x="8235" y="1642"/>
                    </a:cubicBezTo>
                    <a:cubicBezTo>
                      <a:pt x="8234" y="1639"/>
                      <a:pt x="8233" y="1636"/>
                      <a:pt x="8232" y="1632"/>
                    </a:cubicBezTo>
                    <a:cubicBezTo>
                      <a:pt x="8230" y="1628"/>
                      <a:pt x="8229" y="1625"/>
                      <a:pt x="8228" y="1621"/>
                    </a:cubicBezTo>
                    <a:cubicBezTo>
                      <a:pt x="8227" y="1618"/>
                      <a:pt x="8226" y="1615"/>
                      <a:pt x="8224" y="1612"/>
                    </a:cubicBezTo>
                    <a:cubicBezTo>
                      <a:pt x="8223" y="1608"/>
                      <a:pt x="8222" y="1605"/>
                      <a:pt x="8221" y="1602"/>
                    </a:cubicBezTo>
                    <a:cubicBezTo>
                      <a:pt x="8220" y="1598"/>
                      <a:pt x="8218" y="1594"/>
                      <a:pt x="8217" y="1591"/>
                    </a:cubicBezTo>
                    <a:cubicBezTo>
                      <a:pt x="8216" y="1587"/>
                      <a:pt x="8215" y="1584"/>
                      <a:pt x="8214" y="1580"/>
                    </a:cubicBezTo>
                    <a:cubicBezTo>
                      <a:pt x="8212" y="1577"/>
                      <a:pt x="8211" y="1574"/>
                      <a:pt x="8210" y="1570"/>
                    </a:cubicBezTo>
                    <a:cubicBezTo>
                      <a:pt x="8209" y="1567"/>
                      <a:pt x="8208" y="1563"/>
                      <a:pt x="8206" y="1560"/>
                    </a:cubicBezTo>
                    <a:cubicBezTo>
                      <a:pt x="8205" y="1556"/>
                      <a:pt x="8204" y="1553"/>
                      <a:pt x="8203" y="1550"/>
                    </a:cubicBezTo>
                    <a:cubicBezTo>
                      <a:pt x="8202" y="1547"/>
                      <a:pt x="8201" y="1543"/>
                      <a:pt x="8200" y="1540"/>
                    </a:cubicBezTo>
                    <a:cubicBezTo>
                      <a:pt x="8212" y="1505"/>
                      <a:pt x="8234" y="1468"/>
                      <a:pt x="8273" y="1432"/>
                    </a:cubicBezTo>
                    <a:cubicBezTo>
                      <a:pt x="8392" y="1321"/>
                      <a:pt x="8521" y="1179"/>
                      <a:pt x="8659" y="1148"/>
                    </a:cubicBezTo>
                    <a:cubicBezTo>
                      <a:pt x="8796" y="1116"/>
                      <a:pt x="9110" y="1101"/>
                      <a:pt x="9220" y="1148"/>
                    </a:cubicBezTo>
                    <a:cubicBezTo>
                      <a:pt x="9240" y="1157"/>
                      <a:pt x="9263" y="1152"/>
                      <a:pt x="9286" y="1143"/>
                    </a:cubicBezTo>
                    <a:cubicBezTo>
                      <a:pt x="9263" y="1187"/>
                      <a:pt x="9249" y="1227"/>
                      <a:pt x="9192" y="1238"/>
                    </a:cubicBezTo>
                    <a:close/>
                    <a:moveTo>
                      <a:pt x="6701" y="12667"/>
                    </a:moveTo>
                    <a:cubicBezTo>
                      <a:pt x="6700" y="12665"/>
                      <a:pt x="6699" y="12663"/>
                      <a:pt x="6699" y="12661"/>
                    </a:cubicBezTo>
                    <a:cubicBezTo>
                      <a:pt x="6697" y="12657"/>
                      <a:pt x="6696" y="12652"/>
                      <a:pt x="6694" y="12647"/>
                    </a:cubicBezTo>
                    <a:cubicBezTo>
                      <a:pt x="6693" y="12643"/>
                      <a:pt x="6691" y="12639"/>
                      <a:pt x="6690" y="12635"/>
                    </a:cubicBezTo>
                    <a:cubicBezTo>
                      <a:pt x="6689" y="12632"/>
                      <a:pt x="6688" y="12630"/>
                      <a:pt x="6687" y="12627"/>
                    </a:cubicBezTo>
                    <a:cubicBezTo>
                      <a:pt x="6686" y="12623"/>
                      <a:pt x="6684" y="12620"/>
                      <a:pt x="6683" y="12616"/>
                    </a:cubicBezTo>
                    <a:cubicBezTo>
                      <a:pt x="6682" y="12613"/>
                      <a:pt x="6681" y="12610"/>
                      <a:pt x="6680" y="12607"/>
                    </a:cubicBezTo>
                    <a:cubicBezTo>
                      <a:pt x="6679" y="12604"/>
                      <a:pt x="6678" y="12600"/>
                      <a:pt x="6676" y="12597"/>
                    </a:cubicBezTo>
                    <a:cubicBezTo>
                      <a:pt x="6675" y="12593"/>
                      <a:pt x="6674" y="12589"/>
                      <a:pt x="6672" y="12585"/>
                    </a:cubicBezTo>
                    <a:cubicBezTo>
                      <a:pt x="6671" y="12582"/>
                      <a:pt x="6670" y="12579"/>
                      <a:pt x="6669" y="12575"/>
                    </a:cubicBezTo>
                    <a:cubicBezTo>
                      <a:pt x="6668" y="12572"/>
                      <a:pt x="6666" y="12569"/>
                      <a:pt x="6665" y="12565"/>
                    </a:cubicBezTo>
                    <a:cubicBezTo>
                      <a:pt x="6664" y="12562"/>
                      <a:pt x="6663" y="12558"/>
                      <a:pt x="6662" y="12555"/>
                    </a:cubicBezTo>
                    <a:cubicBezTo>
                      <a:pt x="6661" y="12552"/>
                      <a:pt x="6659" y="12548"/>
                      <a:pt x="6658" y="12545"/>
                    </a:cubicBezTo>
                    <a:cubicBezTo>
                      <a:pt x="6657" y="12541"/>
                      <a:pt x="6656" y="12537"/>
                      <a:pt x="6654" y="12533"/>
                    </a:cubicBezTo>
                    <a:cubicBezTo>
                      <a:pt x="6653" y="12530"/>
                      <a:pt x="6652" y="12527"/>
                      <a:pt x="6651" y="12524"/>
                    </a:cubicBezTo>
                    <a:cubicBezTo>
                      <a:pt x="6650" y="12521"/>
                      <a:pt x="6649" y="12518"/>
                      <a:pt x="6648" y="12516"/>
                    </a:cubicBezTo>
                    <a:cubicBezTo>
                      <a:pt x="6646" y="12511"/>
                      <a:pt x="6645" y="12507"/>
                      <a:pt x="6643" y="12502"/>
                    </a:cubicBezTo>
                    <a:cubicBezTo>
                      <a:pt x="6642" y="12499"/>
                      <a:pt x="6641" y="12495"/>
                      <a:pt x="6640" y="12492"/>
                    </a:cubicBezTo>
                    <a:cubicBezTo>
                      <a:pt x="6639" y="12490"/>
                      <a:pt x="6638" y="12488"/>
                      <a:pt x="6638" y="12486"/>
                    </a:cubicBezTo>
                    <a:cubicBezTo>
                      <a:pt x="6636" y="12481"/>
                      <a:pt x="6634" y="12477"/>
                      <a:pt x="6633" y="12472"/>
                    </a:cubicBezTo>
                    <a:cubicBezTo>
                      <a:pt x="6631" y="12468"/>
                      <a:pt x="6630" y="12465"/>
                      <a:pt x="6629" y="12461"/>
                    </a:cubicBezTo>
                    <a:cubicBezTo>
                      <a:pt x="6629" y="12460"/>
                      <a:pt x="6628" y="12459"/>
                      <a:pt x="6628" y="12458"/>
                    </a:cubicBezTo>
                    <a:cubicBezTo>
                      <a:pt x="6625" y="12449"/>
                      <a:pt x="6622" y="12440"/>
                      <a:pt x="6618" y="12430"/>
                    </a:cubicBezTo>
                    <a:cubicBezTo>
                      <a:pt x="6618" y="12429"/>
                      <a:pt x="6617" y="12428"/>
                      <a:pt x="6617" y="12427"/>
                    </a:cubicBezTo>
                    <a:cubicBezTo>
                      <a:pt x="6614" y="12418"/>
                      <a:pt x="6611" y="12409"/>
                      <a:pt x="6608" y="12400"/>
                    </a:cubicBezTo>
                    <a:cubicBezTo>
                      <a:pt x="6607" y="12398"/>
                      <a:pt x="6607" y="12397"/>
                      <a:pt x="6606" y="12396"/>
                    </a:cubicBezTo>
                    <a:cubicBezTo>
                      <a:pt x="6603" y="12387"/>
                      <a:pt x="6600" y="12377"/>
                      <a:pt x="6596" y="12368"/>
                    </a:cubicBezTo>
                    <a:cubicBezTo>
                      <a:pt x="6596" y="12367"/>
                      <a:pt x="6596" y="12366"/>
                      <a:pt x="6595" y="12365"/>
                    </a:cubicBezTo>
                    <a:cubicBezTo>
                      <a:pt x="6593" y="12358"/>
                      <a:pt x="6591" y="12352"/>
                      <a:pt x="6589" y="12346"/>
                    </a:cubicBezTo>
                    <a:cubicBezTo>
                      <a:pt x="6588" y="12343"/>
                      <a:pt x="6587" y="12340"/>
                      <a:pt x="6586" y="12337"/>
                    </a:cubicBezTo>
                    <a:cubicBezTo>
                      <a:pt x="6585" y="12336"/>
                      <a:pt x="6585" y="12334"/>
                      <a:pt x="6584" y="12332"/>
                    </a:cubicBezTo>
                    <a:cubicBezTo>
                      <a:pt x="6582" y="12327"/>
                      <a:pt x="6580" y="12322"/>
                      <a:pt x="6579" y="12316"/>
                    </a:cubicBezTo>
                    <a:cubicBezTo>
                      <a:pt x="6577" y="12313"/>
                      <a:pt x="6576" y="12310"/>
                      <a:pt x="6575" y="12307"/>
                    </a:cubicBezTo>
                    <a:cubicBezTo>
                      <a:pt x="6574" y="12305"/>
                      <a:pt x="6574" y="12303"/>
                      <a:pt x="6573" y="12301"/>
                    </a:cubicBezTo>
                    <a:cubicBezTo>
                      <a:pt x="6571" y="12296"/>
                      <a:pt x="6570" y="12291"/>
                      <a:pt x="6568" y="12286"/>
                    </a:cubicBezTo>
                    <a:cubicBezTo>
                      <a:pt x="6567" y="12283"/>
                      <a:pt x="6566" y="12279"/>
                      <a:pt x="6564" y="12276"/>
                    </a:cubicBezTo>
                    <a:cubicBezTo>
                      <a:pt x="6564" y="12274"/>
                      <a:pt x="6563" y="12272"/>
                      <a:pt x="6562" y="12270"/>
                    </a:cubicBezTo>
                    <a:cubicBezTo>
                      <a:pt x="6561" y="12265"/>
                      <a:pt x="6559" y="12261"/>
                      <a:pt x="6558" y="12257"/>
                    </a:cubicBezTo>
                    <a:cubicBezTo>
                      <a:pt x="6556" y="12253"/>
                      <a:pt x="6555" y="12248"/>
                      <a:pt x="6553" y="12243"/>
                    </a:cubicBezTo>
                    <a:cubicBezTo>
                      <a:pt x="6504" y="12101"/>
                      <a:pt x="6409" y="11893"/>
                      <a:pt x="6381" y="11881"/>
                    </a:cubicBezTo>
                    <a:cubicBezTo>
                      <a:pt x="6357" y="11871"/>
                      <a:pt x="6304" y="11791"/>
                      <a:pt x="6257" y="11685"/>
                    </a:cubicBezTo>
                    <a:cubicBezTo>
                      <a:pt x="6256" y="11682"/>
                      <a:pt x="6255" y="11679"/>
                      <a:pt x="6254" y="11676"/>
                    </a:cubicBezTo>
                    <a:cubicBezTo>
                      <a:pt x="6253" y="11673"/>
                      <a:pt x="6252" y="11669"/>
                      <a:pt x="6250" y="11666"/>
                    </a:cubicBezTo>
                    <a:cubicBezTo>
                      <a:pt x="6249" y="11662"/>
                      <a:pt x="6248" y="11658"/>
                      <a:pt x="6247" y="11655"/>
                    </a:cubicBezTo>
                    <a:cubicBezTo>
                      <a:pt x="6245" y="11652"/>
                      <a:pt x="6244" y="11648"/>
                      <a:pt x="6243" y="11645"/>
                    </a:cubicBezTo>
                    <a:cubicBezTo>
                      <a:pt x="6242" y="11642"/>
                      <a:pt x="6241" y="11638"/>
                      <a:pt x="6239" y="11635"/>
                    </a:cubicBezTo>
                    <a:cubicBezTo>
                      <a:pt x="6238" y="11631"/>
                      <a:pt x="6237" y="11628"/>
                      <a:pt x="6236" y="11624"/>
                    </a:cubicBezTo>
                    <a:cubicBezTo>
                      <a:pt x="6234" y="11621"/>
                      <a:pt x="6234" y="11617"/>
                      <a:pt x="6232" y="11614"/>
                    </a:cubicBezTo>
                    <a:cubicBezTo>
                      <a:pt x="6231" y="11611"/>
                      <a:pt x="6230" y="11607"/>
                      <a:pt x="6229" y="11604"/>
                    </a:cubicBezTo>
                    <a:cubicBezTo>
                      <a:pt x="6227" y="11601"/>
                      <a:pt x="6227" y="11597"/>
                      <a:pt x="6225" y="11594"/>
                    </a:cubicBezTo>
                    <a:cubicBezTo>
                      <a:pt x="6224" y="11590"/>
                      <a:pt x="6223" y="11587"/>
                      <a:pt x="6221" y="11583"/>
                    </a:cubicBezTo>
                    <a:cubicBezTo>
                      <a:pt x="6220" y="11580"/>
                      <a:pt x="6219" y="11576"/>
                      <a:pt x="6218" y="11573"/>
                    </a:cubicBezTo>
                    <a:cubicBezTo>
                      <a:pt x="6217" y="11570"/>
                      <a:pt x="6216" y="11566"/>
                      <a:pt x="6214" y="11563"/>
                    </a:cubicBezTo>
                    <a:cubicBezTo>
                      <a:pt x="6213" y="11559"/>
                      <a:pt x="6212" y="11555"/>
                      <a:pt x="6211" y="11552"/>
                    </a:cubicBezTo>
                    <a:cubicBezTo>
                      <a:pt x="6209" y="11549"/>
                      <a:pt x="6209" y="11545"/>
                      <a:pt x="6207" y="11542"/>
                    </a:cubicBezTo>
                    <a:cubicBezTo>
                      <a:pt x="6204" y="11535"/>
                      <a:pt x="6203" y="11528"/>
                      <a:pt x="6200" y="11521"/>
                    </a:cubicBezTo>
                    <a:cubicBezTo>
                      <a:pt x="6199" y="11518"/>
                      <a:pt x="6198" y="11514"/>
                      <a:pt x="6196" y="11511"/>
                    </a:cubicBezTo>
                    <a:cubicBezTo>
                      <a:pt x="6195" y="11508"/>
                      <a:pt x="6194" y="11504"/>
                      <a:pt x="6193" y="11501"/>
                    </a:cubicBezTo>
                    <a:cubicBezTo>
                      <a:pt x="6191" y="11498"/>
                      <a:pt x="6191" y="11494"/>
                      <a:pt x="6189" y="11490"/>
                    </a:cubicBezTo>
                    <a:cubicBezTo>
                      <a:pt x="6188" y="11487"/>
                      <a:pt x="6187" y="11484"/>
                      <a:pt x="6186" y="11480"/>
                    </a:cubicBezTo>
                    <a:cubicBezTo>
                      <a:pt x="6184" y="11477"/>
                      <a:pt x="6184" y="11473"/>
                      <a:pt x="6182" y="11470"/>
                    </a:cubicBezTo>
                    <a:cubicBezTo>
                      <a:pt x="6181" y="11467"/>
                      <a:pt x="6180" y="11463"/>
                      <a:pt x="6178" y="11460"/>
                    </a:cubicBezTo>
                    <a:cubicBezTo>
                      <a:pt x="6177" y="11456"/>
                      <a:pt x="6176" y="11453"/>
                      <a:pt x="6175" y="11449"/>
                    </a:cubicBezTo>
                    <a:cubicBezTo>
                      <a:pt x="6172" y="11443"/>
                      <a:pt x="6171" y="11435"/>
                      <a:pt x="6168" y="11429"/>
                    </a:cubicBezTo>
                    <a:cubicBezTo>
                      <a:pt x="6135" y="11352"/>
                      <a:pt x="6081" y="11286"/>
                      <a:pt x="6026" y="11223"/>
                    </a:cubicBezTo>
                    <a:cubicBezTo>
                      <a:pt x="6028" y="11056"/>
                      <a:pt x="6034" y="10871"/>
                      <a:pt x="5994" y="10751"/>
                    </a:cubicBezTo>
                    <a:cubicBezTo>
                      <a:pt x="5920" y="10529"/>
                      <a:pt x="5856" y="10246"/>
                      <a:pt x="5792" y="10041"/>
                    </a:cubicBezTo>
                    <a:cubicBezTo>
                      <a:pt x="5776" y="9990"/>
                      <a:pt x="5759" y="9942"/>
                      <a:pt x="5742" y="9896"/>
                    </a:cubicBezTo>
                    <a:cubicBezTo>
                      <a:pt x="5797" y="9872"/>
                      <a:pt x="5867" y="9837"/>
                      <a:pt x="5915" y="9838"/>
                    </a:cubicBezTo>
                    <a:cubicBezTo>
                      <a:pt x="5917" y="9852"/>
                      <a:pt x="5920" y="9866"/>
                      <a:pt x="5921" y="9879"/>
                    </a:cubicBezTo>
                    <a:cubicBezTo>
                      <a:pt x="5924" y="9904"/>
                      <a:pt x="5929" y="9924"/>
                      <a:pt x="5935" y="9940"/>
                    </a:cubicBezTo>
                    <a:cubicBezTo>
                      <a:pt x="5936" y="9944"/>
                      <a:pt x="5937" y="9947"/>
                      <a:pt x="5938" y="9951"/>
                    </a:cubicBezTo>
                    <a:cubicBezTo>
                      <a:pt x="5939" y="9954"/>
                      <a:pt x="5941" y="9957"/>
                      <a:pt x="5942" y="9961"/>
                    </a:cubicBezTo>
                    <a:cubicBezTo>
                      <a:pt x="5943" y="9965"/>
                      <a:pt x="5944" y="9968"/>
                      <a:pt x="5946" y="9971"/>
                    </a:cubicBezTo>
                    <a:cubicBezTo>
                      <a:pt x="5947" y="9975"/>
                      <a:pt x="5948" y="9978"/>
                      <a:pt x="5949" y="9982"/>
                    </a:cubicBezTo>
                    <a:cubicBezTo>
                      <a:pt x="5950" y="9985"/>
                      <a:pt x="5951" y="9988"/>
                      <a:pt x="5953" y="9992"/>
                    </a:cubicBezTo>
                    <a:cubicBezTo>
                      <a:pt x="5954" y="9995"/>
                      <a:pt x="5955" y="9999"/>
                      <a:pt x="5956" y="10002"/>
                    </a:cubicBezTo>
                    <a:cubicBezTo>
                      <a:pt x="5957" y="10006"/>
                      <a:pt x="5959" y="10009"/>
                      <a:pt x="5960" y="10012"/>
                    </a:cubicBezTo>
                    <a:cubicBezTo>
                      <a:pt x="5961" y="10016"/>
                      <a:pt x="5962" y="10019"/>
                      <a:pt x="5963" y="10023"/>
                    </a:cubicBezTo>
                    <a:cubicBezTo>
                      <a:pt x="5965" y="10026"/>
                      <a:pt x="5966" y="10030"/>
                      <a:pt x="5967" y="10033"/>
                    </a:cubicBezTo>
                    <a:cubicBezTo>
                      <a:pt x="5968" y="10037"/>
                      <a:pt x="5969" y="10040"/>
                      <a:pt x="5971" y="10043"/>
                    </a:cubicBezTo>
                    <a:cubicBezTo>
                      <a:pt x="5972" y="10047"/>
                      <a:pt x="5973" y="10050"/>
                      <a:pt x="5974" y="10053"/>
                    </a:cubicBezTo>
                    <a:cubicBezTo>
                      <a:pt x="5975" y="10057"/>
                      <a:pt x="5977" y="10060"/>
                      <a:pt x="5978" y="10064"/>
                    </a:cubicBezTo>
                    <a:cubicBezTo>
                      <a:pt x="5979" y="10068"/>
                      <a:pt x="5980" y="10071"/>
                      <a:pt x="5981" y="10074"/>
                    </a:cubicBezTo>
                    <a:cubicBezTo>
                      <a:pt x="5982" y="10078"/>
                      <a:pt x="5984" y="10081"/>
                      <a:pt x="5985" y="10084"/>
                    </a:cubicBezTo>
                    <a:cubicBezTo>
                      <a:pt x="5986" y="10088"/>
                      <a:pt x="5987" y="10091"/>
                      <a:pt x="5989" y="10095"/>
                    </a:cubicBezTo>
                    <a:cubicBezTo>
                      <a:pt x="5990" y="10099"/>
                      <a:pt x="5991" y="10102"/>
                      <a:pt x="5992" y="10105"/>
                    </a:cubicBezTo>
                    <a:cubicBezTo>
                      <a:pt x="5993" y="10109"/>
                      <a:pt x="5995" y="10112"/>
                      <a:pt x="5996" y="10115"/>
                    </a:cubicBezTo>
                    <a:cubicBezTo>
                      <a:pt x="5997" y="10119"/>
                      <a:pt x="5998" y="10122"/>
                      <a:pt x="5999" y="10126"/>
                    </a:cubicBezTo>
                    <a:cubicBezTo>
                      <a:pt x="6000" y="10129"/>
                      <a:pt x="6002" y="10132"/>
                      <a:pt x="6003" y="10136"/>
                    </a:cubicBezTo>
                    <a:cubicBezTo>
                      <a:pt x="6004" y="10140"/>
                      <a:pt x="6005" y="10143"/>
                      <a:pt x="6007" y="10146"/>
                    </a:cubicBezTo>
                    <a:cubicBezTo>
                      <a:pt x="6008" y="10150"/>
                      <a:pt x="6009" y="10153"/>
                      <a:pt x="6010" y="10156"/>
                    </a:cubicBezTo>
                    <a:cubicBezTo>
                      <a:pt x="6011" y="10160"/>
                      <a:pt x="6013" y="10163"/>
                      <a:pt x="6014" y="10167"/>
                    </a:cubicBezTo>
                    <a:cubicBezTo>
                      <a:pt x="6015" y="10171"/>
                      <a:pt x="6016" y="10174"/>
                      <a:pt x="6017" y="10177"/>
                    </a:cubicBezTo>
                    <a:cubicBezTo>
                      <a:pt x="6018" y="10181"/>
                      <a:pt x="6020" y="10184"/>
                      <a:pt x="6021" y="10187"/>
                    </a:cubicBezTo>
                    <a:cubicBezTo>
                      <a:pt x="6022" y="10191"/>
                      <a:pt x="6023" y="10194"/>
                      <a:pt x="6025" y="10198"/>
                    </a:cubicBezTo>
                    <a:cubicBezTo>
                      <a:pt x="6026" y="10202"/>
                      <a:pt x="6027" y="10205"/>
                      <a:pt x="6028" y="10208"/>
                    </a:cubicBezTo>
                    <a:cubicBezTo>
                      <a:pt x="6029" y="10212"/>
                      <a:pt x="6030" y="10215"/>
                      <a:pt x="6032" y="10218"/>
                    </a:cubicBezTo>
                    <a:cubicBezTo>
                      <a:pt x="6033" y="10222"/>
                      <a:pt x="6034" y="10225"/>
                      <a:pt x="6035" y="10229"/>
                    </a:cubicBezTo>
                    <a:cubicBezTo>
                      <a:pt x="6036" y="10232"/>
                      <a:pt x="6038" y="10235"/>
                      <a:pt x="6039" y="10239"/>
                    </a:cubicBezTo>
                    <a:cubicBezTo>
                      <a:pt x="6040" y="10243"/>
                      <a:pt x="6041" y="10246"/>
                      <a:pt x="6042" y="10249"/>
                    </a:cubicBezTo>
                    <a:cubicBezTo>
                      <a:pt x="6044" y="10253"/>
                      <a:pt x="6045" y="10256"/>
                      <a:pt x="6046" y="10260"/>
                    </a:cubicBezTo>
                    <a:cubicBezTo>
                      <a:pt x="6047" y="10263"/>
                      <a:pt x="6048" y="10266"/>
                      <a:pt x="6050" y="10270"/>
                    </a:cubicBezTo>
                    <a:cubicBezTo>
                      <a:pt x="6051" y="10273"/>
                      <a:pt x="6052" y="10276"/>
                      <a:pt x="6053" y="10280"/>
                    </a:cubicBezTo>
                    <a:cubicBezTo>
                      <a:pt x="6054" y="10284"/>
                      <a:pt x="6056" y="10287"/>
                      <a:pt x="6057" y="10290"/>
                    </a:cubicBezTo>
                    <a:cubicBezTo>
                      <a:pt x="6058" y="10294"/>
                      <a:pt x="6059" y="10297"/>
                      <a:pt x="6060" y="10301"/>
                    </a:cubicBezTo>
                    <a:cubicBezTo>
                      <a:pt x="6061" y="10304"/>
                      <a:pt x="6063" y="10307"/>
                      <a:pt x="6064" y="10311"/>
                    </a:cubicBezTo>
                    <a:cubicBezTo>
                      <a:pt x="6065" y="10315"/>
                      <a:pt x="6066" y="10318"/>
                      <a:pt x="6068" y="10321"/>
                    </a:cubicBezTo>
                    <a:cubicBezTo>
                      <a:pt x="6069" y="10325"/>
                      <a:pt x="6070" y="10328"/>
                      <a:pt x="6071" y="10332"/>
                    </a:cubicBezTo>
                    <a:cubicBezTo>
                      <a:pt x="6072" y="10335"/>
                      <a:pt x="6074" y="10338"/>
                      <a:pt x="6075" y="10342"/>
                    </a:cubicBezTo>
                    <a:cubicBezTo>
                      <a:pt x="6076" y="10345"/>
                      <a:pt x="6077" y="10348"/>
                      <a:pt x="6078" y="10352"/>
                    </a:cubicBezTo>
                    <a:cubicBezTo>
                      <a:pt x="6079" y="10356"/>
                      <a:pt x="6081" y="10359"/>
                      <a:pt x="6082" y="10362"/>
                    </a:cubicBezTo>
                    <a:cubicBezTo>
                      <a:pt x="6083" y="10365"/>
                      <a:pt x="6083" y="10367"/>
                      <a:pt x="6084" y="10369"/>
                    </a:cubicBezTo>
                    <a:cubicBezTo>
                      <a:pt x="6108" y="10488"/>
                      <a:pt x="6141" y="10613"/>
                      <a:pt x="6165" y="10681"/>
                    </a:cubicBezTo>
                    <a:cubicBezTo>
                      <a:pt x="6166" y="10683"/>
                      <a:pt x="6166" y="10684"/>
                      <a:pt x="6167" y="10685"/>
                    </a:cubicBezTo>
                    <a:cubicBezTo>
                      <a:pt x="6169" y="10690"/>
                      <a:pt x="6170" y="10694"/>
                      <a:pt x="6171" y="10698"/>
                    </a:cubicBezTo>
                    <a:cubicBezTo>
                      <a:pt x="6173" y="10702"/>
                      <a:pt x="6174" y="10705"/>
                      <a:pt x="6175" y="10709"/>
                    </a:cubicBezTo>
                    <a:cubicBezTo>
                      <a:pt x="6176" y="10712"/>
                      <a:pt x="6178" y="10715"/>
                      <a:pt x="6179" y="10719"/>
                    </a:cubicBezTo>
                    <a:cubicBezTo>
                      <a:pt x="6180" y="10721"/>
                      <a:pt x="6180" y="10724"/>
                      <a:pt x="6181" y="10726"/>
                    </a:cubicBezTo>
                    <a:cubicBezTo>
                      <a:pt x="6183" y="10731"/>
                      <a:pt x="6184" y="10735"/>
                      <a:pt x="6186" y="10739"/>
                    </a:cubicBezTo>
                    <a:cubicBezTo>
                      <a:pt x="6187" y="10743"/>
                      <a:pt x="6188" y="10746"/>
                      <a:pt x="6189" y="10750"/>
                    </a:cubicBezTo>
                    <a:cubicBezTo>
                      <a:pt x="6190" y="10753"/>
                      <a:pt x="6191" y="10755"/>
                      <a:pt x="6192" y="10758"/>
                    </a:cubicBezTo>
                    <a:cubicBezTo>
                      <a:pt x="6194" y="10762"/>
                      <a:pt x="6195" y="10766"/>
                      <a:pt x="6197" y="10770"/>
                    </a:cubicBezTo>
                    <a:cubicBezTo>
                      <a:pt x="6198" y="10773"/>
                      <a:pt x="6199" y="10776"/>
                      <a:pt x="6200" y="10779"/>
                    </a:cubicBezTo>
                    <a:cubicBezTo>
                      <a:pt x="6201" y="10783"/>
                      <a:pt x="6202" y="10787"/>
                      <a:pt x="6204" y="10791"/>
                    </a:cubicBezTo>
                    <a:cubicBezTo>
                      <a:pt x="6205" y="10794"/>
                      <a:pt x="6206" y="10797"/>
                      <a:pt x="6207" y="10801"/>
                    </a:cubicBezTo>
                    <a:cubicBezTo>
                      <a:pt x="6209" y="10805"/>
                      <a:pt x="6210" y="10808"/>
                      <a:pt x="6211" y="10812"/>
                    </a:cubicBezTo>
                    <a:cubicBezTo>
                      <a:pt x="6212" y="10814"/>
                      <a:pt x="6213" y="10816"/>
                      <a:pt x="6214" y="10819"/>
                    </a:cubicBezTo>
                    <a:cubicBezTo>
                      <a:pt x="6215" y="10823"/>
                      <a:pt x="6217" y="10828"/>
                      <a:pt x="6218" y="10832"/>
                    </a:cubicBezTo>
                    <a:cubicBezTo>
                      <a:pt x="6219" y="10836"/>
                      <a:pt x="6221" y="10839"/>
                      <a:pt x="6222" y="10842"/>
                    </a:cubicBezTo>
                    <a:cubicBezTo>
                      <a:pt x="6223" y="10845"/>
                      <a:pt x="6224" y="10848"/>
                      <a:pt x="6225" y="10850"/>
                    </a:cubicBezTo>
                    <a:cubicBezTo>
                      <a:pt x="6226" y="10855"/>
                      <a:pt x="6227" y="10859"/>
                      <a:pt x="6229" y="10863"/>
                    </a:cubicBezTo>
                    <a:cubicBezTo>
                      <a:pt x="6230" y="10866"/>
                      <a:pt x="6231" y="10870"/>
                      <a:pt x="6233" y="10873"/>
                    </a:cubicBezTo>
                    <a:cubicBezTo>
                      <a:pt x="6233" y="10876"/>
                      <a:pt x="6234" y="10878"/>
                      <a:pt x="6235" y="10881"/>
                    </a:cubicBezTo>
                    <a:cubicBezTo>
                      <a:pt x="6237" y="10885"/>
                      <a:pt x="6238" y="10890"/>
                      <a:pt x="6240" y="10894"/>
                    </a:cubicBezTo>
                    <a:cubicBezTo>
                      <a:pt x="6241" y="10897"/>
                      <a:pt x="6242" y="10901"/>
                      <a:pt x="6243" y="10904"/>
                    </a:cubicBezTo>
                    <a:cubicBezTo>
                      <a:pt x="6245" y="10908"/>
                      <a:pt x="6246" y="10911"/>
                      <a:pt x="6247" y="10915"/>
                    </a:cubicBezTo>
                    <a:cubicBezTo>
                      <a:pt x="6248" y="10918"/>
                      <a:pt x="6249" y="10921"/>
                      <a:pt x="6250" y="10924"/>
                    </a:cubicBezTo>
                    <a:cubicBezTo>
                      <a:pt x="6251" y="10927"/>
                      <a:pt x="6252" y="10930"/>
                      <a:pt x="6253" y="10933"/>
                    </a:cubicBezTo>
                    <a:cubicBezTo>
                      <a:pt x="6255" y="10937"/>
                      <a:pt x="6256" y="10942"/>
                      <a:pt x="6258" y="10946"/>
                    </a:cubicBezTo>
                    <a:cubicBezTo>
                      <a:pt x="6259" y="10948"/>
                      <a:pt x="6259" y="10950"/>
                      <a:pt x="6260" y="10952"/>
                    </a:cubicBezTo>
                    <a:cubicBezTo>
                      <a:pt x="6262" y="10957"/>
                      <a:pt x="6263" y="10962"/>
                      <a:pt x="6265" y="10966"/>
                    </a:cubicBezTo>
                    <a:cubicBezTo>
                      <a:pt x="6266" y="10969"/>
                      <a:pt x="6267" y="10971"/>
                      <a:pt x="6268" y="10974"/>
                    </a:cubicBezTo>
                    <a:cubicBezTo>
                      <a:pt x="6269" y="10978"/>
                      <a:pt x="6270" y="10982"/>
                      <a:pt x="6272" y="10986"/>
                    </a:cubicBezTo>
                    <a:cubicBezTo>
                      <a:pt x="6273" y="10990"/>
                      <a:pt x="6274" y="10993"/>
                      <a:pt x="6276" y="10997"/>
                    </a:cubicBezTo>
                    <a:cubicBezTo>
                      <a:pt x="6277" y="11000"/>
                      <a:pt x="6278" y="11002"/>
                      <a:pt x="6279" y="11005"/>
                    </a:cubicBezTo>
                    <a:cubicBezTo>
                      <a:pt x="6280" y="11010"/>
                      <a:pt x="6281" y="11014"/>
                      <a:pt x="6283" y="11018"/>
                    </a:cubicBezTo>
                    <a:cubicBezTo>
                      <a:pt x="6284" y="11021"/>
                      <a:pt x="6285" y="11024"/>
                      <a:pt x="6286" y="11026"/>
                    </a:cubicBezTo>
                    <a:cubicBezTo>
                      <a:pt x="6287" y="11030"/>
                      <a:pt x="6289" y="11034"/>
                      <a:pt x="6290" y="11038"/>
                    </a:cubicBezTo>
                    <a:cubicBezTo>
                      <a:pt x="6291" y="11041"/>
                      <a:pt x="6292" y="11045"/>
                      <a:pt x="6293" y="11048"/>
                    </a:cubicBezTo>
                    <a:cubicBezTo>
                      <a:pt x="6294" y="11051"/>
                      <a:pt x="6295" y="11053"/>
                      <a:pt x="6296" y="11056"/>
                    </a:cubicBezTo>
                    <a:cubicBezTo>
                      <a:pt x="6298" y="11060"/>
                      <a:pt x="6299" y="11064"/>
                      <a:pt x="6301" y="11068"/>
                    </a:cubicBezTo>
                    <a:cubicBezTo>
                      <a:pt x="6302" y="11071"/>
                      <a:pt x="6303" y="11074"/>
                      <a:pt x="6304" y="11077"/>
                    </a:cubicBezTo>
                    <a:cubicBezTo>
                      <a:pt x="6305" y="11082"/>
                      <a:pt x="6307" y="11085"/>
                      <a:pt x="6308" y="11089"/>
                    </a:cubicBezTo>
                    <a:cubicBezTo>
                      <a:pt x="6309" y="11093"/>
                      <a:pt x="6310" y="11096"/>
                      <a:pt x="6311" y="11099"/>
                    </a:cubicBezTo>
                    <a:cubicBezTo>
                      <a:pt x="6313" y="11103"/>
                      <a:pt x="6314" y="11106"/>
                      <a:pt x="6315" y="11110"/>
                    </a:cubicBezTo>
                    <a:cubicBezTo>
                      <a:pt x="6316" y="11113"/>
                      <a:pt x="6317" y="11115"/>
                      <a:pt x="6318" y="11118"/>
                    </a:cubicBezTo>
                    <a:cubicBezTo>
                      <a:pt x="6319" y="11122"/>
                      <a:pt x="6321" y="11126"/>
                      <a:pt x="6322" y="11130"/>
                    </a:cubicBezTo>
                    <a:cubicBezTo>
                      <a:pt x="6323" y="11134"/>
                      <a:pt x="6325" y="11137"/>
                      <a:pt x="6326" y="11141"/>
                    </a:cubicBezTo>
                    <a:cubicBezTo>
                      <a:pt x="6327" y="11143"/>
                      <a:pt x="6328" y="11146"/>
                      <a:pt x="6329" y="11148"/>
                    </a:cubicBezTo>
                    <a:cubicBezTo>
                      <a:pt x="6330" y="11153"/>
                      <a:pt x="6332" y="11157"/>
                      <a:pt x="6333" y="11162"/>
                    </a:cubicBezTo>
                    <a:cubicBezTo>
                      <a:pt x="6334" y="11165"/>
                      <a:pt x="6335" y="11168"/>
                      <a:pt x="6337" y="11172"/>
                    </a:cubicBezTo>
                    <a:cubicBezTo>
                      <a:pt x="6338" y="11175"/>
                      <a:pt x="6339" y="11178"/>
                      <a:pt x="6340" y="11180"/>
                    </a:cubicBezTo>
                    <a:cubicBezTo>
                      <a:pt x="6341" y="11183"/>
                      <a:pt x="6341" y="11185"/>
                      <a:pt x="6342" y="11187"/>
                    </a:cubicBezTo>
                    <a:cubicBezTo>
                      <a:pt x="6353" y="11220"/>
                      <a:pt x="6363" y="11245"/>
                      <a:pt x="6371" y="11254"/>
                    </a:cubicBezTo>
                    <a:cubicBezTo>
                      <a:pt x="6389" y="11278"/>
                      <a:pt x="6439" y="11353"/>
                      <a:pt x="6489" y="11433"/>
                    </a:cubicBezTo>
                    <a:cubicBezTo>
                      <a:pt x="6496" y="11478"/>
                      <a:pt x="6503" y="11526"/>
                      <a:pt x="6509" y="11581"/>
                    </a:cubicBezTo>
                    <a:cubicBezTo>
                      <a:pt x="6531" y="11762"/>
                      <a:pt x="6552" y="11988"/>
                      <a:pt x="6593" y="12106"/>
                    </a:cubicBezTo>
                    <a:cubicBezTo>
                      <a:pt x="6594" y="12109"/>
                      <a:pt x="6595" y="12112"/>
                      <a:pt x="6596" y="12115"/>
                    </a:cubicBezTo>
                    <a:cubicBezTo>
                      <a:pt x="6598" y="12119"/>
                      <a:pt x="6599" y="12122"/>
                      <a:pt x="6600" y="12126"/>
                    </a:cubicBezTo>
                    <a:cubicBezTo>
                      <a:pt x="6601" y="12129"/>
                      <a:pt x="6602" y="12132"/>
                      <a:pt x="6604" y="12136"/>
                    </a:cubicBezTo>
                    <a:cubicBezTo>
                      <a:pt x="6605" y="12139"/>
                      <a:pt x="6606" y="12143"/>
                      <a:pt x="6607" y="12146"/>
                    </a:cubicBezTo>
                    <a:cubicBezTo>
                      <a:pt x="6609" y="12150"/>
                      <a:pt x="6610" y="12153"/>
                      <a:pt x="6611" y="12156"/>
                    </a:cubicBezTo>
                    <a:cubicBezTo>
                      <a:pt x="6612" y="12160"/>
                      <a:pt x="6613" y="12163"/>
                      <a:pt x="6615" y="12167"/>
                    </a:cubicBezTo>
                    <a:cubicBezTo>
                      <a:pt x="6616" y="12171"/>
                      <a:pt x="6617" y="12174"/>
                      <a:pt x="6618" y="12177"/>
                    </a:cubicBezTo>
                    <a:cubicBezTo>
                      <a:pt x="6619" y="12181"/>
                      <a:pt x="6620" y="12184"/>
                      <a:pt x="6622" y="12187"/>
                    </a:cubicBezTo>
                    <a:cubicBezTo>
                      <a:pt x="6623" y="12191"/>
                      <a:pt x="6624" y="12194"/>
                      <a:pt x="6625" y="12198"/>
                    </a:cubicBezTo>
                    <a:cubicBezTo>
                      <a:pt x="6626" y="12201"/>
                      <a:pt x="6628" y="12204"/>
                      <a:pt x="6629" y="12208"/>
                    </a:cubicBezTo>
                    <a:cubicBezTo>
                      <a:pt x="6630" y="12212"/>
                      <a:pt x="6631" y="12215"/>
                      <a:pt x="6632" y="12219"/>
                    </a:cubicBezTo>
                    <a:cubicBezTo>
                      <a:pt x="6634" y="12222"/>
                      <a:pt x="6635" y="12225"/>
                      <a:pt x="6636" y="12228"/>
                    </a:cubicBezTo>
                    <a:cubicBezTo>
                      <a:pt x="6637" y="12232"/>
                      <a:pt x="6638" y="12236"/>
                      <a:pt x="6640" y="12239"/>
                    </a:cubicBezTo>
                    <a:cubicBezTo>
                      <a:pt x="6641" y="12242"/>
                      <a:pt x="6642" y="12245"/>
                      <a:pt x="6643" y="12249"/>
                    </a:cubicBezTo>
                    <a:cubicBezTo>
                      <a:pt x="6644" y="12252"/>
                      <a:pt x="6646" y="12256"/>
                      <a:pt x="6647" y="12260"/>
                    </a:cubicBezTo>
                    <a:cubicBezTo>
                      <a:pt x="6648" y="12263"/>
                      <a:pt x="6649" y="12267"/>
                      <a:pt x="6650" y="12270"/>
                    </a:cubicBezTo>
                    <a:cubicBezTo>
                      <a:pt x="6652" y="12273"/>
                      <a:pt x="6653" y="12276"/>
                      <a:pt x="6654" y="12280"/>
                    </a:cubicBezTo>
                    <a:cubicBezTo>
                      <a:pt x="6655" y="12283"/>
                      <a:pt x="6656" y="12287"/>
                      <a:pt x="6658" y="12290"/>
                    </a:cubicBezTo>
                    <a:cubicBezTo>
                      <a:pt x="6659" y="12294"/>
                      <a:pt x="6660" y="12297"/>
                      <a:pt x="6661" y="12301"/>
                    </a:cubicBezTo>
                    <a:cubicBezTo>
                      <a:pt x="6662" y="12304"/>
                      <a:pt x="6664" y="12308"/>
                      <a:pt x="6665" y="12311"/>
                    </a:cubicBezTo>
                    <a:cubicBezTo>
                      <a:pt x="6666" y="12314"/>
                      <a:pt x="6667" y="12318"/>
                      <a:pt x="6668" y="12321"/>
                    </a:cubicBezTo>
                    <a:cubicBezTo>
                      <a:pt x="6669" y="12325"/>
                      <a:pt x="6671" y="12328"/>
                      <a:pt x="6672" y="12332"/>
                    </a:cubicBezTo>
                    <a:cubicBezTo>
                      <a:pt x="6673" y="12335"/>
                      <a:pt x="6674" y="12338"/>
                      <a:pt x="6675" y="12342"/>
                    </a:cubicBezTo>
                    <a:cubicBezTo>
                      <a:pt x="6677" y="12345"/>
                      <a:pt x="6678" y="12348"/>
                      <a:pt x="6679" y="12352"/>
                    </a:cubicBezTo>
                    <a:cubicBezTo>
                      <a:pt x="6680" y="12356"/>
                      <a:pt x="6681" y="12359"/>
                      <a:pt x="6683" y="12363"/>
                    </a:cubicBezTo>
                    <a:cubicBezTo>
                      <a:pt x="6684" y="12366"/>
                      <a:pt x="6685" y="12369"/>
                      <a:pt x="6686" y="12373"/>
                    </a:cubicBezTo>
                    <a:cubicBezTo>
                      <a:pt x="6687" y="12376"/>
                      <a:pt x="6689" y="12380"/>
                      <a:pt x="6690" y="12383"/>
                    </a:cubicBezTo>
                    <a:cubicBezTo>
                      <a:pt x="6691" y="12387"/>
                      <a:pt x="6692" y="12390"/>
                      <a:pt x="6693" y="12393"/>
                    </a:cubicBezTo>
                    <a:cubicBezTo>
                      <a:pt x="6695" y="12397"/>
                      <a:pt x="6696" y="12400"/>
                      <a:pt x="6697" y="12403"/>
                    </a:cubicBezTo>
                    <a:cubicBezTo>
                      <a:pt x="6698" y="12407"/>
                      <a:pt x="6699" y="12411"/>
                      <a:pt x="6701" y="12414"/>
                    </a:cubicBezTo>
                    <a:cubicBezTo>
                      <a:pt x="6702" y="12418"/>
                      <a:pt x="6703" y="12421"/>
                      <a:pt x="6704" y="12424"/>
                    </a:cubicBezTo>
                    <a:cubicBezTo>
                      <a:pt x="6705" y="12428"/>
                      <a:pt x="6707" y="12431"/>
                      <a:pt x="6708" y="12435"/>
                    </a:cubicBezTo>
                    <a:cubicBezTo>
                      <a:pt x="6709" y="12438"/>
                      <a:pt x="6710" y="12441"/>
                      <a:pt x="6711" y="12444"/>
                    </a:cubicBezTo>
                    <a:cubicBezTo>
                      <a:pt x="6713" y="12448"/>
                      <a:pt x="6714" y="12452"/>
                      <a:pt x="6715" y="12455"/>
                    </a:cubicBezTo>
                    <a:cubicBezTo>
                      <a:pt x="6716" y="12459"/>
                      <a:pt x="6717" y="12462"/>
                      <a:pt x="6719" y="12465"/>
                    </a:cubicBezTo>
                    <a:cubicBezTo>
                      <a:pt x="6720" y="12469"/>
                      <a:pt x="6721" y="12472"/>
                      <a:pt x="6722" y="12476"/>
                    </a:cubicBezTo>
                    <a:cubicBezTo>
                      <a:pt x="6723" y="12479"/>
                      <a:pt x="6725" y="12482"/>
                      <a:pt x="6726" y="12486"/>
                    </a:cubicBezTo>
                    <a:cubicBezTo>
                      <a:pt x="6727" y="12490"/>
                      <a:pt x="6728" y="12493"/>
                      <a:pt x="6729" y="12496"/>
                    </a:cubicBezTo>
                    <a:cubicBezTo>
                      <a:pt x="6731" y="12500"/>
                      <a:pt x="6732" y="12503"/>
                      <a:pt x="6733" y="12506"/>
                    </a:cubicBezTo>
                    <a:cubicBezTo>
                      <a:pt x="6734" y="12510"/>
                      <a:pt x="6735" y="12513"/>
                      <a:pt x="6737" y="12517"/>
                    </a:cubicBezTo>
                    <a:cubicBezTo>
                      <a:pt x="6738" y="12521"/>
                      <a:pt x="6739" y="12524"/>
                      <a:pt x="6740" y="12527"/>
                    </a:cubicBezTo>
                    <a:cubicBezTo>
                      <a:pt x="6741" y="12531"/>
                      <a:pt x="6743" y="12534"/>
                      <a:pt x="6744" y="12537"/>
                    </a:cubicBezTo>
                    <a:cubicBezTo>
                      <a:pt x="6745" y="12541"/>
                      <a:pt x="6746" y="12544"/>
                      <a:pt x="6747" y="12547"/>
                    </a:cubicBezTo>
                    <a:cubicBezTo>
                      <a:pt x="6748" y="12551"/>
                      <a:pt x="6750" y="12555"/>
                      <a:pt x="6751" y="12558"/>
                    </a:cubicBezTo>
                    <a:cubicBezTo>
                      <a:pt x="6752" y="12562"/>
                      <a:pt x="6753" y="12565"/>
                      <a:pt x="6754" y="12568"/>
                    </a:cubicBezTo>
                    <a:cubicBezTo>
                      <a:pt x="6756" y="12572"/>
                      <a:pt x="6757" y="12575"/>
                      <a:pt x="6758" y="12578"/>
                    </a:cubicBezTo>
                    <a:cubicBezTo>
                      <a:pt x="6759" y="12582"/>
                      <a:pt x="6760" y="12585"/>
                      <a:pt x="6762" y="12589"/>
                    </a:cubicBezTo>
                    <a:cubicBezTo>
                      <a:pt x="6763" y="12593"/>
                      <a:pt x="6764" y="12596"/>
                      <a:pt x="6765" y="12599"/>
                    </a:cubicBezTo>
                    <a:cubicBezTo>
                      <a:pt x="6766" y="12603"/>
                      <a:pt x="6768" y="12606"/>
                      <a:pt x="6769" y="12609"/>
                    </a:cubicBezTo>
                    <a:cubicBezTo>
                      <a:pt x="6770" y="12613"/>
                      <a:pt x="6771" y="12616"/>
                      <a:pt x="6772" y="12619"/>
                    </a:cubicBezTo>
                    <a:cubicBezTo>
                      <a:pt x="6777" y="12633"/>
                      <a:pt x="6782" y="12644"/>
                      <a:pt x="6787" y="12656"/>
                    </a:cubicBezTo>
                    <a:cubicBezTo>
                      <a:pt x="6760" y="12664"/>
                      <a:pt x="6731" y="12669"/>
                      <a:pt x="6702" y="12669"/>
                    </a:cubicBezTo>
                    <a:cubicBezTo>
                      <a:pt x="6701" y="12668"/>
                      <a:pt x="6701" y="12668"/>
                      <a:pt x="6701" y="12667"/>
                    </a:cubicBezTo>
                    <a:close/>
                    <a:moveTo>
                      <a:pt x="5388" y="6835"/>
                    </a:moveTo>
                    <a:cubicBezTo>
                      <a:pt x="5356" y="6913"/>
                      <a:pt x="5264" y="6912"/>
                      <a:pt x="5186" y="6905"/>
                    </a:cubicBezTo>
                    <a:cubicBezTo>
                      <a:pt x="5239" y="6836"/>
                      <a:pt x="5299" y="6688"/>
                      <a:pt x="5350" y="6541"/>
                    </a:cubicBezTo>
                    <a:cubicBezTo>
                      <a:pt x="5406" y="6382"/>
                      <a:pt x="5480" y="6367"/>
                      <a:pt x="5525" y="6382"/>
                    </a:cubicBezTo>
                    <a:cubicBezTo>
                      <a:pt x="5551" y="6391"/>
                      <a:pt x="5594" y="6484"/>
                      <a:pt x="5631" y="6580"/>
                    </a:cubicBezTo>
                    <a:cubicBezTo>
                      <a:pt x="5631" y="6580"/>
                      <a:pt x="5631" y="6581"/>
                      <a:pt x="5632" y="6581"/>
                    </a:cubicBezTo>
                    <a:cubicBezTo>
                      <a:pt x="5632" y="6581"/>
                      <a:pt x="5632" y="6582"/>
                      <a:pt x="5632" y="6582"/>
                    </a:cubicBezTo>
                    <a:cubicBezTo>
                      <a:pt x="5632" y="6583"/>
                      <a:pt x="5633" y="6584"/>
                      <a:pt x="5633" y="6585"/>
                    </a:cubicBezTo>
                    <a:cubicBezTo>
                      <a:pt x="5634" y="6587"/>
                      <a:pt x="5635" y="6590"/>
                      <a:pt x="5635" y="6591"/>
                    </a:cubicBezTo>
                    <a:cubicBezTo>
                      <a:pt x="5635" y="6592"/>
                      <a:pt x="5636" y="6592"/>
                      <a:pt x="5636" y="6593"/>
                    </a:cubicBezTo>
                    <a:cubicBezTo>
                      <a:pt x="5637" y="6596"/>
                      <a:pt x="5638" y="6599"/>
                      <a:pt x="5639" y="6602"/>
                    </a:cubicBezTo>
                    <a:cubicBezTo>
                      <a:pt x="5639" y="6603"/>
                      <a:pt x="5639" y="6603"/>
                      <a:pt x="5640" y="6604"/>
                    </a:cubicBezTo>
                    <a:cubicBezTo>
                      <a:pt x="5641" y="6606"/>
                      <a:pt x="5642" y="6610"/>
                      <a:pt x="5642" y="6612"/>
                    </a:cubicBezTo>
                    <a:cubicBezTo>
                      <a:pt x="5643" y="6613"/>
                      <a:pt x="5643" y="6613"/>
                      <a:pt x="5643" y="6614"/>
                    </a:cubicBezTo>
                    <a:cubicBezTo>
                      <a:pt x="5644" y="6616"/>
                      <a:pt x="5645" y="6620"/>
                      <a:pt x="5646" y="6622"/>
                    </a:cubicBezTo>
                    <a:cubicBezTo>
                      <a:pt x="5646" y="6623"/>
                      <a:pt x="5647" y="6624"/>
                      <a:pt x="5647" y="6625"/>
                    </a:cubicBezTo>
                    <a:cubicBezTo>
                      <a:pt x="5648" y="6627"/>
                      <a:pt x="5649" y="6630"/>
                      <a:pt x="5650" y="6633"/>
                    </a:cubicBezTo>
                    <a:cubicBezTo>
                      <a:pt x="5650" y="6633"/>
                      <a:pt x="5650" y="6634"/>
                      <a:pt x="5650" y="6634"/>
                    </a:cubicBezTo>
                    <a:cubicBezTo>
                      <a:pt x="5651" y="6637"/>
                      <a:pt x="5652" y="6641"/>
                      <a:pt x="5653" y="6643"/>
                    </a:cubicBezTo>
                    <a:cubicBezTo>
                      <a:pt x="5653" y="6644"/>
                      <a:pt x="5654" y="6644"/>
                      <a:pt x="5654" y="6645"/>
                    </a:cubicBezTo>
                    <a:cubicBezTo>
                      <a:pt x="5655" y="6647"/>
                      <a:pt x="5656" y="6651"/>
                      <a:pt x="5657" y="6653"/>
                    </a:cubicBezTo>
                    <a:cubicBezTo>
                      <a:pt x="5657" y="6654"/>
                      <a:pt x="5657" y="6654"/>
                      <a:pt x="5658" y="6655"/>
                    </a:cubicBezTo>
                    <a:cubicBezTo>
                      <a:pt x="5658" y="6657"/>
                      <a:pt x="5660" y="6661"/>
                      <a:pt x="5660" y="6663"/>
                    </a:cubicBezTo>
                    <a:cubicBezTo>
                      <a:pt x="5661" y="6664"/>
                      <a:pt x="5661" y="6665"/>
                      <a:pt x="5661" y="6665"/>
                    </a:cubicBezTo>
                    <a:cubicBezTo>
                      <a:pt x="5662" y="6668"/>
                      <a:pt x="5663" y="6672"/>
                      <a:pt x="5664" y="6674"/>
                    </a:cubicBezTo>
                    <a:cubicBezTo>
                      <a:pt x="5664" y="6675"/>
                      <a:pt x="5665" y="6675"/>
                      <a:pt x="5665" y="6676"/>
                    </a:cubicBezTo>
                    <a:cubicBezTo>
                      <a:pt x="5666" y="6678"/>
                      <a:pt x="5667" y="6682"/>
                      <a:pt x="5667" y="6684"/>
                    </a:cubicBezTo>
                    <a:cubicBezTo>
                      <a:pt x="5668" y="6685"/>
                      <a:pt x="5668" y="6685"/>
                      <a:pt x="5668" y="6686"/>
                    </a:cubicBezTo>
                    <a:cubicBezTo>
                      <a:pt x="5669" y="6689"/>
                      <a:pt x="5670" y="6692"/>
                      <a:pt x="5671" y="6694"/>
                    </a:cubicBezTo>
                    <a:cubicBezTo>
                      <a:pt x="5671" y="6695"/>
                      <a:pt x="5672" y="6695"/>
                      <a:pt x="5672" y="6696"/>
                    </a:cubicBezTo>
                    <a:cubicBezTo>
                      <a:pt x="5673" y="6699"/>
                      <a:pt x="5674" y="6702"/>
                      <a:pt x="5675" y="6705"/>
                    </a:cubicBezTo>
                    <a:cubicBezTo>
                      <a:pt x="5675" y="6706"/>
                      <a:pt x="5675" y="6706"/>
                      <a:pt x="5676" y="6707"/>
                    </a:cubicBezTo>
                    <a:cubicBezTo>
                      <a:pt x="5676" y="6709"/>
                      <a:pt x="5678" y="6713"/>
                      <a:pt x="5678" y="6715"/>
                    </a:cubicBezTo>
                    <a:cubicBezTo>
                      <a:pt x="5679" y="6716"/>
                      <a:pt x="5679" y="6716"/>
                      <a:pt x="5679" y="6717"/>
                    </a:cubicBezTo>
                    <a:cubicBezTo>
                      <a:pt x="5680" y="6719"/>
                      <a:pt x="5681" y="6723"/>
                      <a:pt x="5682" y="6725"/>
                    </a:cubicBezTo>
                    <a:cubicBezTo>
                      <a:pt x="5682" y="6726"/>
                      <a:pt x="5682" y="6726"/>
                      <a:pt x="5683" y="6727"/>
                    </a:cubicBezTo>
                    <a:cubicBezTo>
                      <a:pt x="5683" y="6729"/>
                      <a:pt x="5685" y="6733"/>
                      <a:pt x="5685" y="6736"/>
                    </a:cubicBezTo>
                    <a:cubicBezTo>
                      <a:pt x="5686" y="6736"/>
                      <a:pt x="5686" y="6737"/>
                      <a:pt x="5686" y="6737"/>
                    </a:cubicBezTo>
                    <a:cubicBezTo>
                      <a:pt x="5569" y="6711"/>
                      <a:pt x="5432" y="6729"/>
                      <a:pt x="5388" y="6835"/>
                    </a:cubicBezTo>
                    <a:close/>
                    <a:moveTo>
                      <a:pt x="6040" y="6546"/>
                    </a:moveTo>
                    <a:cubicBezTo>
                      <a:pt x="6041" y="6549"/>
                      <a:pt x="6043" y="6553"/>
                      <a:pt x="6044" y="6556"/>
                    </a:cubicBezTo>
                    <a:cubicBezTo>
                      <a:pt x="6044" y="6560"/>
                      <a:pt x="6046" y="6563"/>
                      <a:pt x="6048" y="6567"/>
                    </a:cubicBezTo>
                    <a:cubicBezTo>
                      <a:pt x="6048" y="6570"/>
                      <a:pt x="6050" y="6574"/>
                      <a:pt x="6051" y="6577"/>
                    </a:cubicBezTo>
                    <a:cubicBezTo>
                      <a:pt x="6052" y="6580"/>
                      <a:pt x="6053" y="6584"/>
                      <a:pt x="6055" y="6587"/>
                    </a:cubicBezTo>
                    <a:cubicBezTo>
                      <a:pt x="6059" y="6619"/>
                      <a:pt x="6099" y="6659"/>
                      <a:pt x="6169" y="6698"/>
                    </a:cubicBezTo>
                    <a:cubicBezTo>
                      <a:pt x="6234" y="6735"/>
                      <a:pt x="6296" y="6811"/>
                      <a:pt x="6360" y="6890"/>
                    </a:cubicBezTo>
                    <a:cubicBezTo>
                      <a:pt x="6273" y="6919"/>
                      <a:pt x="6081" y="6945"/>
                      <a:pt x="6004" y="6930"/>
                    </a:cubicBezTo>
                    <a:cubicBezTo>
                      <a:pt x="5942" y="6918"/>
                      <a:pt x="5870" y="6836"/>
                      <a:pt x="5787" y="6782"/>
                    </a:cubicBezTo>
                    <a:cubicBezTo>
                      <a:pt x="5814" y="6758"/>
                      <a:pt x="5840" y="6727"/>
                      <a:pt x="5856" y="6714"/>
                    </a:cubicBezTo>
                    <a:cubicBezTo>
                      <a:pt x="5893" y="6682"/>
                      <a:pt x="5948" y="6588"/>
                      <a:pt x="5957" y="6509"/>
                    </a:cubicBezTo>
                    <a:cubicBezTo>
                      <a:pt x="5961" y="6477"/>
                      <a:pt x="5977" y="6451"/>
                      <a:pt x="6000" y="6430"/>
                    </a:cubicBezTo>
                    <a:cubicBezTo>
                      <a:pt x="6000" y="6431"/>
                      <a:pt x="6001" y="6432"/>
                      <a:pt x="6001" y="6433"/>
                    </a:cubicBezTo>
                    <a:cubicBezTo>
                      <a:pt x="6001" y="6436"/>
                      <a:pt x="6003" y="6440"/>
                      <a:pt x="6004" y="6443"/>
                    </a:cubicBezTo>
                    <a:cubicBezTo>
                      <a:pt x="6005" y="6446"/>
                      <a:pt x="6007" y="6450"/>
                      <a:pt x="6008" y="6453"/>
                    </a:cubicBezTo>
                    <a:cubicBezTo>
                      <a:pt x="6008" y="6457"/>
                      <a:pt x="6010" y="6460"/>
                      <a:pt x="6012" y="6464"/>
                    </a:cubicBezTo>
                    <a:cubicBezTo>
                      <a:pt x="6012" y="6467"/>
                      <a:pt x="6014" y="6471"/>
                      <a:pt x="6015" y="6474"/>
                    </a:cubicBezTo>
                    <a:cubicBezTo>
                      <a:pt x="6016" y="6477"/>
                      <a:pt x="6018" y="6481"/>
                      <a:pt x="6019" y="6484"/>
                    </a:cubicBezTo>
                    <a:cubicBezTo>
                      <a:pt x="6019" y="6488"/>
                      <a:pt x="6021" y="6491"/>
                      <a:pt x="6022" y="6495"/>
                    </a:cubicBezTo>
                    <a:cubicBezTo>
                      <a:pt x="6023" y="6498"/>
                      <a:pt x="6025" y="6502"/>
                      <a:pt x="6026" y="6505"/>
                    </a:cubicBezTo>
                    <a:cubicBezTo>
                      <a:pt x="6027" y="6508"/>
                      <a:pt x="6028" y="6512"/>
                      <a:pt x="6030" y="6515"/>
                    </a:cubicBezTo>
                    <a:cubicBezTo>
                      <a:pt x="6030" y="6518"/>
                      <a:pt x="6032" y="6522"/>
                      <a:pt x="6033" y="6526"/>
                    </a:cubicBezTo>
                    <a:cubicBezTo>
                      <a:pt x="6034" y="6529"/>
                      <a:pt x="6036" y="6532"/>
                      <a:pt x="6037" y="6536"/>
                    </a:cubicBezTo>
                    <a:cubicBezTo>
                      <a:pt x="6037" y="6539"/>
                      <a:pt x="6039" y="6543"/>
                      <a:pt x="6040" y="6546"/>
                    </a:cubicBezTo>
                    <a:close/>
                    <a:moveTo>
                      <a:pt x="3357" y="8350"/>
                    </a:moveTo>
                    <a:cubicBezTo>
                      <a:pt x="3352" y="8325"/>
                      <a:pt x="3345" y="8302"/>
                      <a:pt x="3338" y="8281"/>
                    </a:cubicBezTo>
                    <a:cubicBezTo>
                      <a:pt x="3337" y="8278"/>
                      <a:pt x="3336" y="8275"/>
                      <a:pt x="3335" y="8272"/>
                    </a:cubicBezTo>
                    <a:cubicBezTo>
                      <a:pt x="3334" y="8268"/>
                      <a:pt x="3332" y="8265"/>
                      <a:pt x="3331" y="8261"/>
                    </a:cubicBezTo>
                    <a:cubicBezTo>
                      <a:pt x="3330" y="8257"/>
                      <a:pt x="3329" y="8254"/>
                      <a:pt x="3327" y="8251"/>
                    </a:cubicBezTo>
                    <a:cubicBezTo>
                      <a:pt x="3326" y="8247"/>
                      <a:pt x="3325" y="8244"/>
                      <a:pt x="3324" y="8240"/>
                    </a:cubicBezTo>
                    <a:cubicBezTo>
                      <a:pt x="3323" y="8237"/>
                      <a:pt x="3322" y="8234"/>
                      <a:pt x="3320" y="8230"/>
                    </a:cubicBezTo>
                    <a:cubicBezTo>
                      <a:pt x="3319" y="8227"/>
                      <a:pt x="3318" y="8223"/>
                      <a:pt x="3317" y="8220"/>
                    </a:cubicBezTo>
                    <a:cubicBezTo>
                      <a:pt x="3316" y="8216"/>
                      <a:pt x="3314" y="8213"/>
                      <a:pt x="3313" y="8210"/>
                    </a:cubicBezTo>
                    <a:cubicBezTo>
                      <a:pt x="3312" y="8206"/>
                      <a:pt x="3311" y="8203"/>
                      <a:pt x="3310" y="8199"/>
                    </a:cubicBezTo>
                    <a:cubicBezTo>
                      <a:pt x="3308" y="8195"/>
                      <a:pt x="3307" y="8192"/>
                      <a:pt x="3306" y="8189"/>
                    </a:cubicBezTo>
                    <a:cubicBezTo>
                      <a:pt x="3305" y="8185"/>
                      <a:pt x="3304" y="8182"/>
                      <a:pt x="3302" y="8179"/>
                    </a:cubicBezTo>
                    <a:cubicBezTo>
                      <a:pt x="3301" y="8175"/>
                      <a:pt x="3300" y="8172"/>
                      <a:pt x="3299" y="8169"/>
                    </a:cubicBezTo>
                    <a:cubicBezTo>
                      <a:pt x="3298" y="8165"/>
                      <a:pt x="3296" y="8162"/>
                      <a:pt x="3295" y="8158"/>
                    </a:cubicBezTo>
                    <a:cubicBezTo>
                      <a:pt x="3294" y="8154"/>
                      <a:pt x="3293" y="8151"/>
                      <a:pt x="3292" y="8148"/>
                    </a:cubicBezTo>
                    <a:cubicBezTo>
                      <a:pt x="3290" y="8144"/>
                      <a:pt x="3289" y="8141"/>
                      <a:pt x="3288" y="8138"/>
                    </a:cubicBezTo>
                    <a:cubicBezTo>
                      <a:pt x="3287" y="8134"/>
                      <a:pt x="3286" y="8131"/>
                      <a:pt x="3284" y="8127"/>
                    </a:cubicBezTo>
                    <a:cubicBezTo>
                      <a:pt x="3283" y="8124"/>
                      <a:pt x="3282" y="8121"/>
                      <a:pt x="3281" y="8117"/>
                    </a:cubicBezTo>
                    <a:cubicBezTo>
                      <a:pt x="3280" y="8113"/>
                      <a:pt x="3278" y="8110"/>
                      <a:pt x="3277" y="8106"/>
                    </a:cubicBezTo>
                    <a:cubicBezTo>
                      <a:pt x="3276" y="8103"/>
                      <a:pt x="3275" y="8100"/>
                      <a:pt x="3274" y="8096"/>
                    </a:cubicBezTo>
                    <a:cubicBezTo>
                      <a:pt x="3273" y="8093"/>
                      <a:pt x="3271" y="8089"/>
                      <a:pt x="3270" y="8086"/>
                    </a:cubicBezTo>
                    <a:cubicBezTo>
                      <a:pt x="3269" y="8082"/>
                      <a:pt x="3268" y="8079"/>
                      <a:pt x="3266" y="8076"/>
                    </a:cubicBezTo>
                    <a:cubicBezTo>
                      <a:pt x="3265" y="8072"/>
                      <a:pt x="3264" y="8069"/>
                      <a:pt x="3263" y="8066"/>
                    </a:cubicBezTo>
                    <a:cubicBezTo>
                      <a:pt x="3262" y="8062"/>
                      <a:pt x="3260" y="8059"/>
                      <a:pt x="3259" y="8055"/>
                    </a:cubicBezTo>
                    <a:cubicBezTo>
                      <a:pt x="3258" y="8052"/>
                      <a:pt x="3257" y="8049"/>
                      <a:pt x="3256" y="8045"/>
                    </a:cubicBezTo>
                    <a:cubicBezTo>
                      <a:pt x="3255" y="8042"/>
                      <a:pt x="3253" y="8038"/>
                      <a:pt x="3252" y="8034"/>
                    </a:cubicBezTo>
                    <a:cubicBezTo>
                      <a:pt x="3251" y="8031"/>
                      <a:pt x="3250" y="8028"/>
                      <a:pt x="3249" y="8024"/>
                    </a:cubicBezTo>
                    <a:cubicBezTo>
                      <a:pt x="3247" y="8021"/>
                      <a:pt x="3246" y="8018"/>
                      <a:pt x="3245" y="8014"/>
                    </a:cubicBezTo>
                    <a:cubicBezTo>
                      <a:pt x="3244" y="8010"/>
                      <a:pt x="3243" y="8007"/>
                      <a:pt x="3241" y="8003"/>
                    </a:cubicBezTo>
                    <a:cubicBezTo>
                      <a:pt x="3240" y="8000"/>
                      <a:pt x="3239" y="7997"/>
                      <a:pt x="3238" y="7993"/>
                    </a:cubicBezTo>
                    <a:cubicBezTo>
                      <a:pt x="3237" y="7990"/>
                      <a:pt x="3235" y="7987"/>
                      <a:pt x="3234" y="7983"/>
                    </a:cubicBezTo>
                    <a:cubicBezTo>
                      <a:pt x="3233" y="7980"/>
                      <a:pt x="3232" y="7977"/>
                      <a:pt x="3231" y="7973"/>
                    </a:cubicBezTo>
                    <a:cubicBezTo>
                      <a:pt x="3230" y="7969"/>
                      <a:pt x="3228" y="7966"/>
                      <a:pt x="3227" y="7962"/>
                    </a:cubicBezTo>
                    <a:cubicBezTo>
                      <a:pt x="3226" y="7959"/>
                      <a:pt x="3225" y="7956"/>
                      <a:pt x="3223" y="7952"/>
                    </a:cubicBezTo>
                    <a:cubicBezTo>
                      <a:pt x="3222" y="7949"/>
                      <a:pt x="3221" y="7946"/>
                      <a:pt x="3220" y="7942"/>
                    </a:cubicBezTo>
                    <a:cubicBezTo>
                      <a:pt x="3219" y="7939"/>
                      <a:pt x="3217" y="7935"/>
                      <a:pt x="3216" y="7932"/>
                    </a:cubicBezTo>
                    <a:cubicBezTo>
                      <a:pt x="3215" y="7928"/>
                      <a:pt x="3214" y="7925"/>
                      <a:pt x="3213" y="7921"/>
                    </a:cubicBezTo>
                    <a:cubicBezTo>
                      <a:pt x="3211" y="7918"/>
                      <a:pt x="3210" y="7915"/>
                      <a:pt x="3209" y="7911"/>
                    </a:cubicBezTo>
                    <a:cubicBezTo>
                      <a:pt x="3208" y="7908"/>
                      <a:pt x="3207" y="7904"/>
                      <a:pt x="3205" y="7900"/>
                    </a:cubicBezTo>
                    <a:cubicBezTo>
                      <a:pt x="3204" y="7897"/>
                      <a:pt x="3203" y="7894"/>
                      <a:pt x="3202" y="7890"/>
                    </a:cubicBezTo>
                    <a:cubicBezTo>
                      <a:pt x="3201" y="7887"/>
                      <a:pt x="3200" y="7884"/>
                      <a:pt x="3198" y="7881"/>
                    </a:cubicBezTo>
                    <a:cubicBezTo>
                      <a:pt x="3197" y="7877"/>
                      <a:pt x="3196" y="7873"/>
                      <a:pt x="3195" y="7870"/>
                    </a:cubicBezTo>
                    <a:cubicBezTo>
                      <a:pt x="3193" y="7866"/>
                      <a:pt x="3192" y="7863"/>
                      <a:pt x="3191" y="7859"/>
                    </a:cubicBezTo>
                    <a:cubicBezTo>
                      <a:pt x="3190" y="7856"/>
                      <a:pt x="3189" y="7853"/>
                      <a:pt x="3188" y="7850"/>
                    </a:cubicBezTo>
                    <a:cubicBezTo>
                      <a:pt x="3187" y="7846"/>
                      <a:pt x="3185" y="7843"/>
                      <a:pt x="3184" y="7839"/>
                    </a:cubicBezTo>
                    <a:cubicBezTo>
                      <a:pt x="3183" y="7835"/>
                      <a:pt x="3181" y="7832"/>
                      <a:pt x="3180" y="7829"/>
                    </a:cubicBezTo>
                    <a:cubicBezTo>
                      <a:pt x="3179" y="7825"/>
                      <a:pt x="3178" y="7822"/>
                      <a:pt x="3177" y="7818"/>
                    </a:cubicBezTo>
                    <a:cubicBezTo>
                      <a:pt x="3176" y="7815"/>
                      <a:pt x="3174" y="7812"/>
                      <a:pt x="3173" y="7808"/>
                    </a:cubicBezTo>
                    <a:cubicBezTo>
                      <a:pt x="3172" y="7805"/>
                      <a:pt x="3171" y="7801"/>
                      <a:pt x="3169" y="7798"/>
                    </a:cubicBezTo>
                    <a:cubicBezTo>
                      <a:pt x="3168" y="7794"/>
                      <a:pt x="3167" y="7791"/>
                      <a:pt x="3166" y="7787"/>
                    </a:cubicBezTo>
                    <a:cubicBezTo>
                      <a:pt x="3165" y="7784"/>
                      <a:pt x="3164" y="7781"/>
                      <a:pt x="3163" y="7778"/>
                    </a:cubicBezTo>
                    <a:cubicBezTo>
                      <a:pt x="3161" y="7774"/>
                      <a:pt x="3160" y="7770"/>
                      <a:pt x="3159" y="7767"/>
                    </a:cubicBezTo>
                    <a:cubicBezTo>
                      <a:pt x="3150" y="7738"/>
                      <a:pt x="3139" y="7713"/>
                      <a:pt x="3127" y="7691"/>
                    </a:cubicBezTo>
                    <a:cubicBezTo>
                      <a:pt x="3150" y="7635"/>
                      <a:pt x="3140" y="7567"/>
                      <a:pt x="3119" y="7513"/>
                    </a:cubicBezTo>
                    <a:cubicBezTo>
                      <a:pt x="3118" y="7510"/>
                      <a:pt x="3117" y="7507"/>
                      <a:pt x="3116" y="7504"/>
                    </a:cubicBezTo>
                    <a:cubicBezTo>
                      <a:pt x="3114" y="7500"/>
                      <a:pt x="3113" y="7496"/>
                      <a:pt x="3112" y="7493"/>
                    </a:cubicBezTo>
                    <a:cubicBezTo>
                      <a:pt x="3110" y="7489"/>
                      <a:pt x="3109" y="7486"/>
                      <a:pt x="3108" y="7482"/>
                    </a:cubicBezTo>
                    <a:cubicBezTo>
                      <a:pt x="3107" y="7479"/>
                      <a:pt x="3106" y="7476"/>
                      <a:pt x="3105" y="7472"/>
                    </a:cubicBezTo>
                    <a:cubicBezTo>
                      <a:pt x="3103" y="7469"/>
                      <a:pt x="3102" y="7465"/>
                      <a:pt x="3101" y="7462"/>
                    </a:cubicBezTo>
                    <a:cubicBezTo>
                      <a:pt x="3100" y="7459"/>
                      <a:pt x="3099" y="7455"/>
                      <a:pt x="3097" y="7452"/>
                    </a:cubicBezTo>
                    <a:cubicBezTo>
                      <a:pt x="3096" y="7448"/>
                      <a:pt x="3095" y="7445"/>
                      <a:pt x="3094" y="7441"/>
                    </a:cubicBezTo>
                    <a:cubicBezTo>
                      <a:pt x="3093" y="7438"/>
                      <a:pt x="3092" y="7435"/>
                      <a:pt x="3090" y="7431"/>
                    </a:cubicBezTo>
                    <a:cubicBezTo>
                      <a:pt x="3089" y="7428"/>
                      <a:pt x="3088" y="7424"/>
                      <a:pt x="3087" y="7421"/>
                    </a:cubicBezTo>
                    <a:cubicBezTo>
                      <a:pt x="3085" y="7417"/>
                      <a:pt x="3084" y="7414"/>
                      <a:pt x="3083" y="7411"/>
                    </a:cubicBezTo>
                    <a:cubicBezTo>
                      <a:pt x="3082" y="7407"/>
                      <a:pt x="3081" y="7404"/>
                      <a:pt x="3080" y="7400"/>
                    </a:cubicBezTo>
                    <a:cubicBezTo>
                      <a:pt x="3078" y="7397"/>
                      <a:pt x="3077" y="7393"/>
                      <a:pt x="3076" y="7390"/>
                    </a:cubicBezTo>
                    <a:cubicBezTo>
                      <a:pt x="3075" y="7386"/>
                      <a:pt x="3074" y="7383"/>
                      <a:pt x="3072" y="7379"/>
                    </a:cubicBezTo>
                    <a:cubicBezTo>
                      <a:pt x="3071" y="7376"/>
                      <a:pt x="3070" y="7373"/>
                      <a:pt x="3069" y="7370"/>
                    </a:cubicBezTo>
                    <a:cubicBezTo>
                      <a:pt x="3068" y="7366"/>
                      <a:pt x="3066" y="7362"/>
                      <a:pt x="3065" y="7359"/>
                    </a:cubicBezTo>
                    <a:cubicBezTo>
                      <a:pt x="3064" y="7355"/>
                      <a:pt x="3063" y="7352"/>
                      <a:pt x="3061" y="7349"/>
                    </a:cubicBezTo>
                    <a:cubicBezTo>
                      <a:pt x="3060" y="7345"/>
                      <a:pt x="3059" y="7342"/>
                      <a:pt x="3058" y="7339"/>
                    </a:cubicBezTo>
                    <a:cubicBezTo>
                      <a:pt x="3057" y="7335"/>
                      <a:pt x="3056" y="7332"/>
                      <a:pt x="3054" y="7328"/>
                    </a:cubicBezTo>
                    <a:cubicBezTo>
                      <a:pt x="3053" y="7325"/>
                      <a:pt x="3052" y="7321"/>
                      <a:pt x="3051" y="7318"/>
                    </a:cubicBezTo>
                    <a:cubicBezTo>
                      <a:pt x="3050" y="7314"/>
                      <a:pt x="3048" y="7311"/>
                      <a:pt x="3047" y="7308"/>
                    </a:cubicBezTo>
                    <a:cubicBezTo>
                      <a:pt x="3046" y="7304"/>
                      <a:pt x="3045" y="7301"/>
                      <a:pt x="3044" y="7297"/>
                    </a:cubicBezTo>
                    <a:cubicBezTo>
                      <a:pt x="3042" y="7294"/>
                      <a:pt x="3041" y="7290"/>
                      <a:pt x="3040" y="7287"/>
                    </a:cubicBezTo>
                    <a:cubicBezTo>
                      <a:pt x="3039" y="7284"/>
                      <a:pt x="3038" y="7280"/>
                      <a:pt x="3036" y="7277"/>
                    </a:cubicBezTo>
                    <a:cubicBezTo>
                      <a:pt x="3035" y="7273"/>
                      <a:pt x="3034" y="7270"/>
                      <a:pt x="3033" y="7266"/>
                    </a:cubicBezTo>
                    <a:cubicBezTo>
                      <a:pt x="3032" y="7263"/>
                      <a:pt x="3030" y="7259"/>
                      <a:pt x="3029" y="7256"/>
                    </a:cubicBezTo>
                    <a:cubicBezTo>
                      <a:pt x="3028" y="7253"/>
                      <a:pt x="3027" y="7249"/>
                      <a:pt x="3026" y="7246"/>
                    </a:cubicBezTo>
                    <a:cubicBezTo>
                      <a:pt x="3024" y="7243"/>
                      <a:pt x="3023" y="7239"/>
                      <a:pt x="3022" y="7236"/>
                    </a:cubicBezTo>
                    <a:cubicBezTo>
                      <a:pt x="3021" y="7232"/>
                      <a:pt x="3020" y="7228"/>
                      <a:pt x="3018" y="7225"/>
                    </a:cubicBezTo>
                    <a:cubicBezTo>
                      <a:pt x="3017" y="7222"/>
                      <a:pt x="3016" y="7218"/>
                      <a:pt x="3015" y="7215"/>
                    </a:cubicBezTo>
                    <a:cubicBezTo>
                      <a:pt x="3014" y="7212"/>
                      <a:pt x="3013" y="7208"/>
                      <a:pt x="3011" y="7205"/>
                    </a:cubicBezTo>
                    <a:cubicBezTo>
                      <a:pt x="3010" y="7201"/>
                      <a:pt x="3009" y="7198"/>
                      <a:pt x="3008" y="7194"/>
                    </a:cubicBezTo>
                    <a:cubicBezTo>
                      <a:pt x="3006" y="7191"/>
                      <a:pt x="3005" y="7187"/>
                      <a:pt x="3004" y="7184"/>
                    </a:cubicBezTo>
                    <a:cubicBezTo>
                      <a:pt x="3003" y="7181"/>
                      <a:pt x="3002" y="7177"/>
                      <a:pt x="3000" y="7174"/>
                    </a:cubicBezTo>
                    <a:cubicBezTo>
                      <a:pt x="2999" y="7170"/>
                      <a:pt x="2998" y="7167"/>
                      <a:pt x="2997" y="7164"/>
                    </a:cubicBezTo>
                    <a:cubicBezTo>
                      <a:pt x="2996" y="7160"/>
                      <a:pt x="2995" y="7157"/>
                      <a:pt x="2993" y="7153"/>
                    </a:cubicBezTo>
                    <a:cubicBezTo>
                      <a:pt x="2992" y="7150"/>
                      <a:pt x="2991" y="7146"/>
                      <a:pt x="2990" y="7143"/>
                    </a:cubicBezTo>
                    <a:cubicBezTo>
                      <a:pt x="2988" y="7139"/>
                      <a:pt x="2987" y="7136"/>
                      <a:pt x="2986" y="7133"/>
                    </a:cubicBezTo>
                    <a:cubicBezTo>
                      <a:pt x="2985" y="7129"/>
                      <a:pt x="2984" y="7126"/>
                      <a:pt x="2982" y="7122"/>
                    </a:cubicBezTo>
                    <a:cubicBezTo>
                      <a:pt x="2981" y="7119"/>
                      <a:pt x="2980" y="7116"/>
                      <a:pt x="2979" y="7112"/>
                    </a:cubicBezTo>
                    <a:cubicBezTo>
                      <a:pt x="2978" y="7109"/>
                      <a:pt x="2977" y="7105"/>
                      <a:pt x="2975" y="7102"/>
                    </a:cubicBezTo>
                    <a:cubicBezTo>
                      <a:pt x="2974" y="7098"/>
                      <a:pt x="2973" y="7095"/>
                      <a:pt x="2972" y="7091"/>
                    </a:cubicBezTo>
                    <a:cubicBezTo>
                      <a:pt x="2970" y="7088"/>
                      <a:pt x="2969" y="7084"/>
                      <a:pt x="2968" y="7081"/>
                    </a:cubicBezTo>
                    <a:cubicBezTo>
                      <a:pt x="2967" y="7078"/>
                      <a:pt x="2966" y="7074"/>
                      <a:pt x="2965" y="7071"/>
                    </a:cubicBezTo>
                    <a:cubicBezTo>
                      <a:pt x="2963" y="7067"/>
                      <a:pt x="2962" y="7064"/>
                      <a:pt x="2961" y="7060"/>
                    </a:cubicBezTo>
                    <a:cubicBezTo>
                      <a:pt x="2960" y="7057"/>
                      <a:pt x="2959" y="7054"/>
                      <a:pt x="2957" y="7050"/>
                    </a:cubicBezTo>
                    <a:cubicBezTo>
                      <a:pt x="2956" y="7047"/>
                      <a:pt x="2955" y="7043"/>
                      <a:pt x="2954" y="7040"/>
                    </a:cubicBezTo>
                    <a:cubicBezTo>
                      <a:pt x="2953" y="7037"/>
                      <a:pt x="2952" y="7033"/>
                      <a:pt x="2950" y="7030"/>
                    </a:cubicBezTo>
                    <a:cubicBezTo>
                      <a:pt x="2949" y="7026"/>
                      <a:pt x="2948" y="7023"/>
                      <a:pt x="2947" y="7020"/>
                    </a:cubicBezTo>
                    <a:cubicBezTo>
                      <a:pt x="2945" y="7016"/>
                      <a:pt x="2944" y="7012"/>
                      <a:pt x="2943" y="7009"/>
                    </a:cubicBezTo>
                    <a:cubicBezTo>
                      <a:pt x="2942" y="7006"/>
                      <a:pt x="2941" y="7002"/>
                      <a:pt x="2939" y="6999"/>
                    </a:cubicBezTo>
                    <a:cubicBezTo>
                      <a:pt x="2937" y="6993"/>
                      <a:pt x="2935" y="6987"/>
                      <a:pt x="2933" y="6982"/>
                    </a:cubicBezTo>
                    <a:cubicBezTo>
                      <a:pt x="2966" y="6947"/>
                      <a:pt x="2994" y="6915"/>
                      <a:pt x="3008" y="6903"/>
                    </a:cubicBezTo>
                    <a:cubicBezTo>
                      <a:pt x="3034" y="6880"/>
                      <a:pt x="3116" y="6883"/>
                      <a:pt x="3165" y="6942"/>
                    </a:cubicBezTo>
                    <a:cubicBezTo>
                      <a:pt x="3165" y="6943"/>
                      <a:pt x="3166" y="6945"/>
                      <a:pt x="3166" y="6946"/>
                    </a:cubicBezTo>
                    <a:cubicBezTo>
                      <a:pt x="3167" y="6949"/>
                      <a:pt x="3168" y="6953"/>
                      <a:pt x="3170" y="6957"/>
                    </a:cubicBezTo>
                    <a:cubicBezTo>
                      <a:pt x="3171" y="6960"/>
                      <a:pt x="3172" y="6963"/>
                      <a:pt x="3173" y="6967"/>
                    </a:cubicBezTo>
                    <a:cubicBezTo>
                      <a:pt x="3174" y="6970"/>
                      <a:pt x="3176" y="6973"/>
                      <a:pt x="3177" y="6977"/>
                    </a:cubicBezTo>
                    <a:cubicBezTo>
                      <a:pt x="3178" y="6980"/>
                      <a:pt x="3179" y="6984"/>
                      <a:pt x="3181" y="6987"/>
                    </a:cubicBezTo>
                    <a:cubicBezTo>
                      <a:pt x="3182" y="6991"/>
                      <a:pt x="3183" y="6994"/>
                      <a:pt x="3184" y="6997"/>
                    </a:cubicBezTo>
                    <a:cubicBezTo>
                      <a:pt x="3185" y="7001"/>
                      <a:pt x="3186" y="7004"/>
                      <a:pt x="3188" y="7008"/>
                    </a:cubicBezTo>
                    <a:cubicBezTo>
                      <a:pt x="3189" y="7011"/>
                      <a:pt x="3190" y="7015"/>
                      <a:pt x="3191" y="7018"/>
                    </a:cubicBezTo>
                    <a:cubicBezTo>
                      <a:pt x="3192" y="7021"/>
                      <a:pt x="3194" y="7025"/>
                      <a:pt x="3195" y="7028"/>
                    </a:cubicBezTo>
                    <a:cubicBezTo>
                      <a:pt x="3196" y="7032"/>
                      <a:pt x="3197" y="7035"/>
                      <a:pt x="3198" y="7039"/>
                    </a:cubicBezTo>
                    <a:cubicBezTo>
                      <a:pt x="3200" y="7042"/>
                      <a:pt x="3201" y="7046"/>
                      <a:pt x="3202" y="7049"/>
                    </a:cubicBezTo>
                    <a:cubicBezTo>
                      <a:pt x="3203" y="7053"/>
                      <a:pt x="3204" y="7056"/>
                      <a:pt x="3206" y="7059"/>
                    </a:cubicBezTo>
                    <a:cubicBezTo>
                      <a:pt x="3207" y="7063"/>
                      <a:pt x="3208" y="7066"/>
                      <a:pt x="3209" y="7069"/>
                    </a:cubicBezTo>
                    <a:cubicBezTo>
                      <a:pt x="3210" y="7073"/>
                      <a:pt x="3211" y="7076"/>
                      <a:pt x="3213" y="7079"/>
                    </a:cubicBezTo>
                    <a:cubicBezTo>
                      <a:pt x="3254" y="7209"/>
                      <a:pt x="3379" y="7348"/>
                      <a:pt x="3412" y="7376"/>
                    </a:cubicBezTo>
                    <a:cubicBezTo>
                      <a:pt x="3422" y="7385"/>
                      <a:pt x="3450" y="7402"/>
                      <a:pt x="3485" y="7423"/>
                    </a:cubicBezTo>
                    <a:cubicBezTo>
                      <a:pt x="3470" y="7419"/>
                      <a:pt x="3457" y="7419"/>
                      <a:pt x="3449" y="7419"/>
                    </a:cubicBezTo>
                    <a:cubicBezTo>
                      <a:pt x="3422" y="7419"/>
                      <a:pt x="3302" y="7372"/>
                      <a:pt x="3256" y="7419"/>
                    </a:cubicBezTo>
                    <a:cubicBezTo>
                      <a:pt x="3247" y="7429"/>
                      <a:pt x="3248" y="7445"/>
                      <a:pt x="3255" y="7464"/>
                    </a:cubicBezTo>
                    <a:cubicBezTo>
                      <a:pt x="3256" y="7467"/>
                      <a:pt x="3257" y="7471"/>
                      <a:pt x="3258" y="7474"/>
                    </a:cubicBezTo>
                    <a:cubicBezTo>
                      <a:pt x="3259" y="7478"/>
                      <a:pt x="3261" y="7481"/>
                      <a:pt x="3262" y="7485"/>
                    </a:cubicBezTo>
                    <a:cubicBezTo>
                      <a:pt x="3263" y="7488"/>
                      <a:pt x="3264" y="7492"/>
                      <a:pt x="3266" y="7495"/>
                    </a:cubicBezTo>
                    <a:cubicBezTo>
                      <a:pt x="3266" y="7498"/>
                      <a:pt x="3268" y="7502"/>
                      <a:pt x="3269" y="7505"/>
                    </a:cubicBezTo>
                    <a:cubicBezTo>
                      <a:pt x="3270" y="7509"/>
                      <a:pt x="3271" y="7512"/>
                      <a:pt x="3273" y="7516"/>
                    </a:cubicBezTo>
                    <a:cubicBezTo>
                      <a:pt x="3274" y="7519"/>
                      <a:pt x="3275" y="7523"/>
                      <a:pt x="3276" y="7526"/>
                    </a:cubicBezTo>
                    <a:cubicBezTo>
                      <a:pt x="3277" y="7529"/>
                      <a:pt x="3279" y="7533"/>
                      <a:pt x="3280" y="7536"/>
                    </a:cubicBezTo>
                    <a:cubicBezTo>
                      <a:pt x="3281" y="7539"/>
                      <a:pt x="3282" y="7543"/>
                      <a:pt x="3283" y="7547"/>
                    </a:cubicBezTo>
                    <a:cubicBezTo>
                      <a:pt x="3284" y="7550"/>
                      <a:pt x="3286" y="7553"/>
                      <a:pt x="3287" y="7557"/>
                    </a:cubicBezTo>
                    <a:cubicBezTo>
                      <a:pt x="3288" y="7560"/>
                      <a:pt x="3289" y="7563"/>
                      <a:pt x="3291" y="7567"/>
                    </a:cubicBezTo>
                    <a:cubicBezTo>
                      <a:pt x="3291" y="7570"/>
                      <a:pt x="3293" y="7574"/>
                      <a:pt x="3294" y="7577"/>
                    </a:cubicBezTo>
                    <a:cubicBezTo>
                      <a:pt x="3295" y="7581"/>
                      <a:pt x="3297" y="7584"/>
                      <a:pt x="3298" y="7588"/>
                    </a:cubicBezTo>
                    <a:cubicBezTo>
                      <a:pt x="3299" y="7591"/>
                      <a:pt x="3300" y="7594"/>
                      <a:pt x="3301" y="7598"/>
                    </a:cubicBezTo>
                    <a:cubicBezTo>
                      <a:pt x="3302" y="7601"/>
                      <a:pt x="3304" y="7605"/>
                      <a:pt x="3305" y="7608"/>
                    </a:cubicBezTo>
                    <a:cubicBezTo>
                      <a:pt x="3306" y="7612"/>
                      <a:pt x="3307" y="7615"/>
                      <a:pt x="3309" y="7619"/>
                    </a:cubicBezTo>
                    <a:cubicBezTo>
                      <a:pt x="3310" y="7622"/>
                      <a:pt x="3311" y="7625"/>
                      <a:pt x="3312" y="7629"/>
                    </a:cubicBezTo>
                    <a:cubicBezTo>
                      <a:pt x="3313" y="7632"/>
                      <a:pt x="3315" y="7636"/>
                      <a:pt x="3316" y="7639"/>
                    </a:cubicBezTo>
                    <a:cubicBezTo>
                      <a:pt x="3317" y="7642"/>
                      <a:pt x="3318" y="7646"/>
                      <a:pt x="3319" y="7649"/>
                    </a:cubicBezTo>
                    <a:cubicBezTo>
                      <a:pt x="3320" y="7653"/>
                      <a:pt x="3322" y="7656"/>
                      <a:pt x="3323" y="7660"/>
                    </a:cubicBezTo>
                    <a:cubicBezTo>
                      <a:pt x="3324" y="7663"/>
                      <a:pt x="3325" y="7667"/>
                      <a:pt x="3327" y="7670"/>
                    </a:cubicBezTo>
                    <a:cubicBezTo>
                      <a:pt x="3327" y="7673"/>
                      <a:pt x="3329" y="7677"/>
                      <a:pt x="3330" y="7680"/>
                    </a:cubicBezTo>
                    <a:cubicBezTo>
                      <a:pt x="3331" y="7684"/>
                      <a:pt x="3332" y="7687"/>
                      <a:pt x="3334" y="7691"/>
                    </a:cubicBezTo>
                    <a:cubicBezTo>
                      <a:pt x="3335" y="7694"/>
                      <a:pt x="3336" y="7697"/>
                      <a:pt x="3337" y="7701"/>
                    </a:cubicBezTo>
                    <a:cubicBezTo>
                      <a:pt x="3338" y="7704"/>
                      <a:pt x="3340" y="7708"/>
                      <a:pt x="3341" y="7711"/>
                    </a:cubicBezTo>
                    <a:cubicBezTo>
                      <a:pt x="3342" y="7715"/>
                      <a:pt x="3343" y="7718"/>
                      <a:pt x="3345" y="7722"/>
                    </a:cubicBezTo>
                    <a:cubicBezTo>
                      <a:pt x="3345" y="7725"/>
                      <a:pt x="3347" y="7728"/>
                      <a:pt x="3348" y="7732"/>
                    </a:cubicBezTo>
                    <a:cubicBezTo>
                      <a:pt x="3349" y="7735"/>
                      <a:pt x="3350" y="7739"/>
                      <a:pt x="3352" y="7742"/>
                    </a:cubicBezTo>
                    <a:cubicBezTo>
                      <a:pt x="3353" y="7745"/>
                      <a:pt x="3354" y="7749"/>
                      <a:pt x="3355" y="7752"/>
                    </a:cubicBezTo>
                    <a:cubicBezTo>
                      <a:pt x="3356" y="7756"/>
                      <a:pt x="3358" y="7759"/>
                      <a:pt x="3359" y="7763"/>
                    </a:cubicBezTo>
                    <a:cubicBezTo>
                      <a:pt x="3360" y="7766"/>
                      <a:pt x="3361" y="7769"/>
                      <a:pt x="3362" y="7773"/>
                    </a:cubicBezTo>
                    <a:cubicBezTo>
                      <a:pt x="3363" y="7776"/>
                      <a:pt x="3365" y="7780"/>
                      <a:pt x="3366" y="7783"/>
                    </a:cubicBezTo>
                    <a:cubicBezTo>
                      <a:pt x="3367" y="7787"/>
                      <a:pt x="3368" y="7790"/>
                      <a:pt x="3370" y="7794"/>
                    </a:cubicBezTo>
                    <a:cubicBezTo>
                      <a:pt x="3370" y="7797"/>
                      <a:pt x="3372" y="7800"/>
                      <a:pt x="3373" y="7804"/>
                    </a:cubicBezTo>
                    <a:cubicBezTo>
                      <a:pt x="3374" y="7807"/>
                      <a:pt x="3376" y="7811"/>
                      <a:pt x="3377" y="7814"/>
                    </a:cubicBezTo>
                    <a:cubicBezTo>
                      <a:pt x="3378" y="7817"/>
                      <a:pt x="3379" y="7821"/>
                      <a:pt x="3380" y="7825"/>
                    </a:cubicBezTo>
                    <a:cubicBezTo>
                      <a:pt x="3381" y="7828"/>
                      <a:pt x="3383" y="7831"/>
                      <a:pt x="3384" y="7835"/>
                    </a:cubicBezTo>
                    <a:cubicBezTo>
                      <a:pt x="3385" y="7838"/>
                      <a:pt x="3386" y="7842"/>
                      <a:pt x="3388" y="7845"/>
                    </a:cubicBezTo>
                    <a:cubicBezTo>
                      <a:pt x="3389" y="7848"/>
                      <a:pt x="3390" y="7852"/>
                      <a:pt x="3391" y="7855"/>
                    </a:cubicBezTo>
                    <a:cubicBezTo>
                      <a:pt x="3392" y="7859"/>
                      <a:pt x="3394" y="7862"/>
                      <a:pt x="3395" y="7865"/>
                    </a:cubicBezTo>
                    <a:cubicBezTo>
                      <a:pt x="3396" y="7869"/>
                      <a:pt x="3397" y="7872"/>
                      <a:pt x="3398" y="7876"/>
                    </a:cubicBezTo>
                    <a:cubicBezTo>
                      <a:pt x="3399" y="7879"/>
                      <a:pt x="3401" y="7883"/>
                      <a:pt x="3402" y="7886"/>
                    </a:cubicBezTo>
                    <a:cubicBezTo>
                      <a:pt x="3403" y="7890"/>
                      <a:pt x="3404" y="7893"/>
                      <a:pt x="3406" y="7896"/>
                    </a:cubicBezTo>
                    <a:cubicBezTo>
                      <a:pt x="3406" y="7900"/>
                      <a:pt x="3408" y="7903"/>
                      <a:pt x="3409" y="7907"/>
                    </a:cubicBezTo>
                    <a:cubicBezTo>
                      <a:pt x="3410" y="7910"/>
                      <a:pt x="3411" y="7914"/>
                      <a:pt x="3413" y="7917"/>
                    </a:cubicBezTo>
                    <a:cubicBezTo>
                      <a:pt x="3414" y="7920"/>
                      <a:pt x="3415" y="7924"/>
                      <a:pt x="3416" y="7927"/>
                    </a:cubicBezTo>
                    <a:cubicBezTo>
                      <a:pt x="3417" y="7931"/>
                      <a:pt x="3419" y="7934"/>
                      <a:pt x="3420" y="7938"/>
                    </a:cubicBezTo>
                    <a:cubicBezTo>
                      <a:pt x="3421" y="7941"/>
                      <a:pt x="3422" y="7945"/>
                      <a:pt x="3424" y="7948"/>
                    </a:cubicBezTo>
                    <a:cubicBezTo>
                      <a:pt x="3424" y="7951"/>
                      <a:pt x="3426" y="7955"/>
                      <a:pt x="3427" y="7958"/>
                    </a:cubicBezTo>
                    <a:cubicBezTo>
                      <a:pt x="3428" y="7962"/>
                      <a:pt x="3429" y="7965"/>
                      <a:pt x="3431" y="7968"/>
                    </a:cubicBezTo>
                    <a:cubicBezTo>
                      <a:pt x="3432" y="7972"/>
                      <a:pt x="3433" y="7975"/>
                      <a:pt x="3434" y="7979"/>
                    </a:cubicBezTo>
                    <a:cubicBezTo>
                      <a:pt x="3446" y="8025"/>
                      <a:pt x="3505" y="8093"/>
                      <a:pt x="3541" y="8117"/>
                    </a:cubicBezTo>
                    <a:cubicBezTo>
                      <a:pt x="3587" y="8148"/>
                      <a:pt x="3623" y="8243"/>
                      <a:pt x="3660" y="8258"/>
                    </a:cubicBezTo>
                    <a:cubicBezTo>
                      <a:pt x="3697" y="8275"/>
                      <a:pt x="3816" y="8258"/>
                      <a:pt x="3779" y="8101"/>
                    </a:cubicBezTo>
                    <a:cubicBezTo>
                      <a:pt x="3775" y="8080"/>
                      <a:pt x="3769" y="8062"/>
                      <a:pt x="3762" y="8047"/>
                    </a:cubicBezTo>
                    <a:cubicBezTo>
                      <a:pt x="3761" y="8043"/>
                      <a:pt x="3760" y="8039"/>
                      <a:pt x="3759" y="8036"/>
                    </a:cubicBezTo>
                    <a:cubicBezTo>
                      <a:pt x="3758" y="8033"/>
                      <a:pt x="3756" y="8029"/>
                      <a:pt x="3755" y="8026"/>
                    </a:cubicBezTo>
                    <a:cubicBezTo>
                      <a:pt x="3754" y="8023"/>
                      <a:pt x="3753" y="8019"/>
                      <a:pt x="3752" y="8016"/>
                    </a:cubicBezTo>
                    <a:cubicBezTo>
                      <a:pt x="3751" y="8013"/>
                      <a:pt x="3749" y="8008"/>
                      <a:pt x="3748" y="8005"/>
                    </a:cubicBezTo>
                    <a:cubicBezTo>
                      <a:pt x="3747" y="8002"/>
                      <a:pt x="3746" y="7998"/>
                      <a:pt x="3744" y="7995"/>
                    </a:cubicBezTo>
                    <a:cubicBezTo>
                      <a:pt x="3743" y="7992"/>
                      <a:pt x="3742" y="7988"/>
                      <a:pt x="3741" y="7985"/>
                    </a:cubicBezTo>
                    <a:cubicBezTo>
                      <a:pt x="3740" y="7981"/>
                      <a:pt x="3738" y="7978"/>
                      <a:pt x="3737" y="7974"/>
                    </a:cubicBezTo>
                    <a:cubicBezTo>
                      <a:pt x="3736" y="7971"/>
                      <a:pt x="3735" y="7968"/>
                      <a:pt x="3734" y="7965"/>
                    </a:cubicBezTo>
                    <a:cubicBezTo>
                      <a:pt x="3732" y="7961"/>
                      <a:pt x="3731" y="7957"/>
                      <a:pt x="3730" y="7954"/>
                    </a:cubicBezTo>
                    <a:cubicBezTo>
                      <a:pt x="3729" y="7951"/>
                      <a:pt x="3728" y="7947"/>
                      <a:pt x="3727" y="7944"/>
                    </a:cubicBezTo>
                    <a:cubicBezTo>
                      <a:pt x="3725" y="7941"/>
                      <a:pt x="3724" y="7936"/>
                      <a:pt x="3723" y="7933"/>
                    </a:cubicBezTo>
                    <a:cubicBezTo>
                      <a:pt x="3722" y="7930"/>
                      <a:pt x="3721" y="7926"/>
                      <a:pt x="3719" y="7923"/>
                    </a:cubicBezTo>
                    <a:cubicBezTo>
                      <a:pt x="3718" y="7920"/>
                      <a:pt x="3717" y="7916"/>
                      <a:pt x="3716" y="7913"/>
                    </a:cubicBezTo>
                    <a:cubicBezTo>
                      <a:pt x="3714" y="7909"/>
                      <a:pt x="3713" y="7906"/>
                      <a:pt x="3712" y="7903"/>
                    </a:cubicBezTo>
                    <a:cubicBezTo>
                      <a:pt x="3711" y="7899"/>
                      <a:pt x="3710" y="7895"/>
                      <a:pt x="3709" y="7892"/>
                    </a:cubicBezTo>
                    <a:cubicBezTo>
                      <a:pt x="3707" y="7889"/>
                      <a:pt x="3706" y="7885"/>
                      <a:pt x="3705" y="7882"/>
                    </a:cubicBezTo>
                    <a:cubicBezTo>
                      <a:pt x="3704" y="7878"/>
                      <a:pt x="3703" y="7875"/>
                      <a:pt x="3701" y="7872"/>
                    </a:cubicBezTo>
                    <a:cubicBezTo>
                      <a:pt x="3700" y="7868"/>
                      <a:pt x="3699" y="7865"/>
                      <a:pt x="3698" y="7861"/>
                    </a:cubicBezTo>
                    <a:cubicBezTo>
                      <a:pt x="3696" y="7858"/>
                      <a:pt x="3695" y="7854"/>
                      <a:pt x="3694" y="7851"/>
                    </a:cubicBezTo>
                    <a:cubicBezTo>
                      <a:pt x="3693" y="7848"/>
                      <a:pt x="3692" y="7844"/>
                      <a:pt x="3691" y="7841"/>
                    </a:cubicBezTo>
                    <a:cubicBezTo>
                      <a:pt x="3689" y="7837"/>
                      <a:pt x="3688" y="7834"/>
                      <a:pt x="3687" y="7830"/>
                    </a:cubicBezTo>
                    <a:cubicBezTo>
                      <a:pt x="3686" y="7827"/>
                      <a:pt x="3685" y="7823"/>
                      <a:pt x="3683" y="7820"/>
                    </a:cubicBezTo>
                    <a:cubicBezTo>
                      <a:pt x="3682" y="7817"/>
                      <a:pt x="3681" y="7813"/>
                      <a:pt x="3680" y="7810"/>
                    </a:cubicBezTo>
                    <a:cubicBezTo>
                      <a:pt x="3679" y="7807"/>
                      <a:pt x="3678" y="7803"/>
                      <a:pt x="3676" y="7799"/>
                    </a:cubicBezTo>
                    <a:cubicBezTo>
                      <a:pt x="3675" y="7796"/>
                      <a:pt x="3674" y="7792"/>
                      <a:pt x="3673" y="7789"/>
                    </a:cubicBezTo>
                    <a:cubicBezTo>
                      <a:pt x="3671" y="7786"/>
                      <a:pt x="3670" y="7782"/>
                      <a:pt x="3669" y="7779"/>
                    </a:cubicBezTo>
                    <a:cubicBezTo>
                      <a:pt x="3668" y="7776"/>
                      <a:pt x="3667" y="7772"/>
                      <a:pt x="3666" y="7769"/>
                    </a:cubicBezTo>
                    <a:cubicBezTo>
                      <a:pt x="3664" y="7765"/>
                      <a:pt x="3663" y="7762"/>
                      <a:pt x="3662" y="7758"/>
                    </a:cubicBezTo>
                    <a:cubicBezTo>
                      <a:pt x="3661" y="7755"/>
                      <a:pt x="3660" y="7751"/>
                      <a:pt x="3658" y="7748"/>
                    </a:cubicBezTo>
                    <a:cubicBezTo>
                      <a:pt x="3657" y="7745"/>
                      <a:pt x="3656" y="7741"/>
                      <a:pt x="3655" y="7738"/>
                    </a:cubicBezTo>
                    <a:cubicBezTo>
                      <a:pt x="3653" y="7734"/>
                      <a:pt x="3652" y="7731"/>
                      <a:pt x="3651" y="7727"/>
                    </a:cubicBezTo>
                    <a:cubicBezTo>
                      <a:pt x="3650" y="7724"/>
                      <a:pt x="3649" y="7720"/>
                      <a:pt x="3647" y="7717"/>
                    </a:cubicBezTo>
                    <a:cubicBezTo>
                      <a:pt x="3646" y="7714"/>
                      <a:pt x="3645" y="7710"/>
                      <a:pt x="3644" y="7707"/>
                    </a:cubicBezTo>
                    <a:cubicBezTo>
                      <a:pt x="3643" y="7704"/>
                      <a:pt x="3642" y="7700"/>
                      <a:pt x="3640" y="7697"/>
                    </a:cubicBezTo>
                    <a:cubicBezTo>
                      <a:pt x="3639" y="7693"/>
                      <a:pt x="3638" y="7690"/>
                      <a:pt x="3637" y="7687"/>
                    </a:cubicBezTo>
                    <a:cubicBezTo>
                      <a:pt x="3636" y="7683"/>
                      <a:pt x="3634" y="7679"/>
                      <a:pt x="3633" y="7676"/>
                    </a:cubicBezTo>
                    <a:cubicBezTo>
                      <a:pt x="3632" y="7672"/>
                      <a:pt x="3631" y="7669"/>
                      <a:pt x="3630" y="7666"/>
                    </a:cubicBezTo>
                    <a:cubicBezTo>
                      <a:pt x="3628" y="7662"/>
                      <a:pt x="3627" y="7659"/>
                      <a:pt x="3626" y="7655"/>
                    </a:cubicBezTo>
                    <a:cubicBezTo>
                      <a:pt x="3625" y="7652"/>
                      <a:pt x="3624" y="7649"/>
                      <a:pt x="3623" y="7646"/>
                    </a:cubicBezTo>
                    <a:cubicBezTo>
                      <a:pt x="3621" y="7642"/>
                      <a:pt x="3620" y="7638"/>
                      <a:pt x="3619" y="7635"/>
                    </a:cubicBezTo>
                    <a:cubicBezTo>
                      <a:pt x="3618" y="7631"/>
                      <a:pt x="3616" y="7628"/>
                      <a:pt x="3615" y="7624"/>
                    </a:cubicBezTo>
                    <a:cubicBezTo>
                      <a:pt x="3614" y="7621"/>
                      <a:pt x="3613" y="7617"/>
                      <a:pt x="3611" y="7614"/>
                    </a:cubicBezTo>
                    <a:cubicBezTo>
                      <a:pt x="3610" y="7611"/>
                      <a:pt x="3609" y="7607"/>
                      <a:pt x="3608" y="7604"/>
                    </a:cubicBezTo>
                    <a:cubicBezTo>
                      <a:pt x="3607" y="7601"/>
                      <a:pt x="3606" y="7597"/>
                      <a:pt x="3604" y="7594"/>
                    </a:cubicBezTo>
                    <a:cubicBezTo>
                      <a:pt x="3603" y="7590"/>
                      <a:pt x="3602" y="7587"/>
                      <a:pt x="3601" y="7584"/>
                    </a:cubicBezTo>
                    <a:cubicBezTo>
                      <a:pt x="3600" y="7580"/>
                      <a:pt x="3599" y="7576"/>
                      <a:pt x="3597" y="7573"/>
                    </a:cubicBezTo>
                    <a:cubicBezTo>
                      <a:pt x="3596" y="7570"/>
                      <a:pt x="3595" y="7566"/>
                      <a:pt x="3594" y="7563"/>
                    </a:cubicBezTo>
                    <a:cubicBezTo>
                      <a:pt x="3592" y="7559"/>
                      <a:pt x="3591" y="7556"/>
                      <a:pt x="3590" y="7552"/>
                    </a:cubicBezTo>
                    <a:cubicBezTo>
                      <a:pt x="3589" y="7549"/>
                      <a:pt x="3588" y="7546"/>
                      <a:pt x="3587" y="7543"/>
                    </a:cubicBezTo>
                    <a:cubicBezTo>
                      <a:pt x="3585" y="7539"/>
                      <a:pt x="3584" y="7535"/>
                      <a:pt x="3583" y="7532"/>
                    </a:cubicBezTo>
                    <a:cubicBezTo>
                      <a:pt x="3570" y="7496"/>
                      <a:pt x="3555" y="7471"/>
                      <a:pt x="3538" y="7455"/>
                    </a:cubicBezTo>
                    <a:cubicBezTo>
                      <a:pt x="3610" y="7497"/>
                      <a:pt x="3687" y="7545"/>
                      <a:pt x="3716" y="7573"/>
                    </a:cubicBezTo>
                    <a:cubicBezTo>
                      <a:pt x="3717" y="7577"/>
                      <a:pt x="3718" y="7580"/>
                      <a:pt x="3719" y="7583"/>
                    </a:cubicBezTo>
                    <a:cubicBezTo>
                      <a:pt x="3721" y="7586"/>
                      <a:pt x="3722" y="7590"/>
                      <a:pt x="3723" y="7593"/>
                    </a:cubicBezTo>
                    <a:cubicBezTo>
                      <a:pt x="3724" y="7597"/>
                      <a:pt x="3725" y="7600"/>
                      <a:pt x="3726" y="7603"/>
                    </a:cubicBezTo>
                    <a:cubicBezTo>
                      <a:pt x="3728" y="7607"/>
                      <a:pt x="3729" y="7610"/>
                      <a:pt x="3730" y="7614"/>
                    </a:cubicBezTo>
                    <a:cubicBezTo>
                      <a:pt x="3731" y="7617"/>
                      <a:pt x="3733" y="7621"/>
                      <a:pt x="3734" y="7624"/>
                    </a:cubicBezTo>
                    <a:cubicBezTo>
                      <a:pt x="3735" y="7627"/>
                      <a:pt x="3736" y="7631"/>
                      <a:pt x="3737" y="7634"/>
                    </a:cubicBezTo>
                    <a:cubicBezTo>
                      <a:pt x="3738" y="7638"/>
                      <a:pt x="3740" y="7641"/>
                      <a:pt x="3741" y="7645"/>
                    </a:cubicBezTo>
                    <a:cubicBezTo>
                      <a:pt x="3742" y="7648"/>
                      <a:pt x="3744" y="7652"/>
                      <a:pt x="3745" y="7655"/>
                    </a:cubicBezTo>
                    <a:cubicBezTo>
                      <a:pt x="3746" y="7658"/>
                      <a:pt x="3747" y="7661"/>
                      <a:pt x="3748" y="7665"/>
                    </a:cubicBezTo>
                    <a:cubicBezTo>
                      <a:pt x="3749" y="7668"/>
                      <a:pt x="3751" y="7672"/>
                      <a:pt x="3752" y="7676"/>
                    </a:cubicBezTo>
                    <a:cubicBezTo>
                      <a:pt x="3753" y="7679"/>
                      <a:pt x="3754" y="7682"/>
                      <a:pt x="3755" y="7686"/>
                    </a:cubicBezTo>
                    <a:cubicBezTo>
                      <a:pt x="3756" y="7689"/>
                      <a:pt x="3758" y="7692"/>
                      <a:pt x="3759" y="7696"/>
                    </a:cubicBezTo>
                    <a:cubicBezTo>
                      <a:pt x="3760" y="7699"/>
                      <a:pt x="3761" y="7703"/>
                      <a:pt x="3762" y="7706"/>
                    </a:cubicBezTo>
                    <a:cubicBezTo>
                      <a:pt x="3764" y="7710"/>
                      <a:pt x="3765" y="7713"/>
                      <a:pt x="3766" y="7717"/>
                    </a:cubicBezTo>
                    <a:cubicBezTo>
                      <a:pt x="3767" y="7720"/>
                      <a:pt x="3769" y="7723"/>
                      <a:pt x="3770" y="7727"/>
                    </a:cubicBezTo>
                    <a:cubicBezTo>
                      <a:pt x="3771" y="7731"/>
                      <a:pt x="3772" y="7734"/>
                      <a:pt x="3774" y="7738"/>
                    </a:cubicBezTo>
                    <a:cubicBezTo>
                      <a:pt x="3775" y="7741"/>
                      <a:pt x="3776" y="7744"/>
                      <a:pt x="3777" y="7747"/>
                    </a:cubicBezTo>
                    <a:cubicBezTo>
                      <a:pt x="3778" y="7750"/>
                      <a:pt x="3779" y="7754"/>
                      <a:pt x="3780" y="7757"/>
                    </a:cubicBezTo>
                    <a:cubicBezTo>
                      <a:pt x="3781" y="7761"/>
                      <a:pt x="3783" y="7765"/>
                      <a:pt x="3784" y="7769"/>
                    </a:cubicBezTo>
                    <a:cubicBezTo>
                      <a:pt x="3785" y="7772"/>
                      <a:pt x="3786" y="7775"/>
                      <a:pt x="3787" y="7778"/>
                    </a:cubicBezTo>
                    <a:cubicBezTo>
                      <a:pt x="3789" y="7781"/>
                      <a:pt x="3790" y="7785"/>
                      <a:pt x="3791" y="7788"/>
                    </a:cubicBezTo>
                    <a:cubicBezTo>
                      <a:pt x="3792" y="7792"/>
                      <a:pt x="3794" y="7796"/>
                      <a:pt x="3795" y="7800"/>
                    </a:cubicBezTo>
                    <a:cubicBezTo>
                      <a:pt x="3796" y="7803"/>
                      <a:pt x="3797" y="7806"/>
                      <a:pt x="3798" y="7809"/>
                    </a:cubicBezTo>
                    <a:cubicBezTo>
                      <a:pt x="3799" y="7812"/>
                      <a:pt x="3801" y="7816"/>
                      <a:pt x="3802" y="7820"/>
                    </a:cubicBezTo>
                    <a:cubicBezTo>
                      <a:pt x="3803" y="7823"/>
                      <a:pt x="3805" y="7827"/>
                      <a:pt x="3806" y="7830"/>
                    </a:cubicBezTo>
                    <a:cubicBezTo>
                      <a:pt x="3807" y="7833"/>
                      <a:pt x="3808" y="7836"/>
                      <a:pt x="3809" y="7839"/>
                    </a:cubicBezTo>
                    <a:cubicBezTo>
                      <a:pt x="3810" y="7843"/>
                      <a:pt x="3812" y="7847"/>
                      <a:pt x="3813" y="7851"/>
                    </a:cubicBezTo>
                    <a:cubicBezTo>
                      <a:pt x="3814" y="7854"/>
                      <a:pt x="3815" y="7857"/>
                      <a:pt x="3816" y="7861"/>
                    </a:cubicBezTo>
                    <a:cubicBezTo>
                      <a:pt x="3817" y="7864"/>
                      <a:pt x="3819" y="7867"/>
                      <a:pt x="3820" y="7871"/>
                    </a:cubicBezTo>
                    <a:cubicBezTo>
                      <a:pt x="3821" y="7874"/>
                      <a:pt x="3822" y="7878"/>
                      <a:pt x="3824" y="7881"/>
                    </a:cubicBezTo>
                    <a:cubicBezTo>
                      <a:pt x="3825" y="7885"/>
                      <a:pt x="3826" y="7888"/>
                      <a:pt x="3827" y="7892"/>
                    </a:cubicBezTo>
                    <a:cubicBezTo>
                      <a:pt x="3828" y="7895"/>
                      <a:pt x="3830" y="7898"/>
                      <a:pt x="3831" y="7902"/>
                    </a:cubicBezTo>
                    <a:cubicBezTo>
                      <a:pt x="3832" y="7905"/>
                      <a:pt x="3833" y="7909"/>
                      <a:pt x="3834" y="7912"/>
                    </a:cubicBezTo>
                    <a:cubicBezTo>
                      <a:pt x="3835" y="7916"/>
                      <a:pt x="3837" y="7919"/>
                      <a:pt x="3838" y="7923"/>
                    </a:cubicBezTo>
                    <a:cubicBezTo>
                      <a:pt x="3839" y="7926"/>
                      <a:pt x="3840" y="7929"/>
                      <a:pt x="3841" y="7932"/>
                    </a:cubicBezTo>
                    <a:cubicBezTo>
                      <a:pt x="3842" y="7936"/>
                      <a:pt x="3844" y="7940"/>
                      <a:pt x="3845" y="7943"/>
                    </a:cubicBezTo>
                    <a:cubicBezTo>
                      <a:pt x="3878" y="8055"/>
                      <a:pt x="3964" y="8159"/>
                      <a:pt x="3972" y="8062"/>
                    </a:cubicBezTo>
                    <a:cubicBezTo>
                      <a:pt x="3981" y="7953"/>
                      <a:pt x="3880" y="7597"/>
                      <a:pt x="3945" y="7613"/>
                    </a:cubicBezTo>
                    <a:cubicBezTo>
                      <a:pt x="4009" y="7628"/>
                      <a:pt x="4083" y="7581"/>
                      <a:pt x="4083" y="7581"/>
                    </a:cubicBezTo>
                    <a:cubicBezTo>
                      <a:pt x="4083" y="7581"/>
                      <a:pt x="4080" y="7578"/>
                      <a:pt x="4076" y="7573"/>
                    </a:cubicBezTo>
                    <a:cubicBezTo>
                      <a:pt x="4078" y="7572"/>
                      <a:pt x="4079" y="7571"/>
                      <a:pt x="4079" y="7571"/>
                    </a:cubicBezTo>
                    <a:cubicBezTo>
                      <a:pt x="4079" y="7571"/>
                      <a:pt x="4076" y="7567"/>
                      <a:pt x="4072" y="7563"/>
                    </a:cubicBezTo>
                    <a:cubicBezTo>
                      <a:pt x="4074" y="7561"/>
                      <a:pt x="4076" y="7560"/>
                      <a:pt x="4076" y="7560"/>
                    </a:cubicBezTo>
                    <a:cubicBezTo>
                      <a:pt x="4076" y="7560"/>
                      <a:pt x="4073" y="7557"/>
                      <a:pt x="4069" y="7552"/>
                    </a:cubicBezTo>
                    <a:cubicBezTo>
                      <a:pt x="4071" y="7551"/>
                      <a:pt x="4072" y="7550"/>
                      <a:pt x="4072" y="7550"/>
                    </a:cubicBezTo>
                    <a:cubicBezTo>
                      <a:pt x="4072" y="7550"/>
                      <a:pt x="4069" y="7547"/>
                      <a:pt x="4065" y="7542"/>
                    </a:cubicBezTo>
                    <a:cubicBezTo>
                      <a:pt x="4067" y="7541"/>
                      <a:pt x="4068" y="7540"/>
                      <a:pt x="4068" y="7540"/>
                    </a:cubicBezTo>
                    <a:cubicBezTo>
                      <a:pt x="4068" y="7540"/>
                      <a:pt x="4066" y="7536"/>
                      <a:pt x="4061" y="7532"/>
                    </a:cubicBezTo>
                    <a:cubicBezTo>
                      <a:pt x="4064" y="7530"/>
                      <a:pt x="4065" y="7530"/>
                      <a:pt x="4065" y="7530"/>
                    </a:cubicBezTo>
                    <a:cubicBezTo>
                      <a:pt x="4065" y="7530"/>
                      <a:pt x="4062" y="7526"/>
                      <a:pt x="4058" y="7521"/>
                    </a:cubicBezTo>
                    <a:cubicBezTo>
                      <a:pt x="4060" y="7520"/>
                      <a:pt x="4061" y="7519"/>
                      <a:pt x="4061" y="7519"/>
                    </a:cubicBezTo>
                    <a:cubicBezTo>
                      <a:pt x="4061" y="7519"/>
                      <a:pt x="4058" y="7516"/>
                      <a:pt x="4054" y="7511"/>
                    </a:cubicBezTo>
                    <a:cubicBezTo>
                      <a:pt x="4056" y="7510"/>
                      <a:pt x="4058" y="7509"/>
                      <a:pt x="4058" y="7509"/>
                    </a:cubicBezTo>
                    <a:cubicBezTo>
                      <a:pt x="4058" y="7509"/>
                      <a:pt x="4055" y="7506"/>
                      <a:pt x="4051" y="7501"/>
                    </a:cubicBezTo>
                    <a:cubicBezTo>
                      <a:pt x="4053" y="7499"/>
                      <a:pt x="4054" y="7499"/>
                      <a:pt x="4054" y="7499"/>
                    </a:cubicBezTo>
                    <a:cubicBezTo>
                      <a:pt x="4054" y="7499"/>
                      <a:pt x="4051" y="7495"/>
                      <a:pt x="4047" y="7490"/>
                    </a:cubicBezTo>
                    <a:cubicBezTo>
                      <a:pt x="4049" y="7489"/>
                      <a:pt x="4051" y="7488"/>
                      <a:pt x="4051" y="7488"/>
                    </a:cubicBezTo>
                    <a:cubicBezTo>
                      <a:pt x="4051" y="7488"/>
                      <a:pt x="4048" y="7485"/>
                      <a:pt x="4044" y="7480"/>
                    </a:cubicBezTo>
                    <a:cubicBezTo>
                      <a:pt x="4046" y="7479"/>
                      <a:pt x="4047" y="7478"/>
                      <a:pt x="4047" y="7478"/>
                    </a:cubicBezTo>
                    <a:cubicBezTo>
                      <a:pt x="4047" y="7478"/>
                      <a:pt x="4044" y="7475"/>
                      <a:pt x="4040" y="7470"/>
                    </a:cubicBezTo>
                    <a:cubicBezTo>
                      <a:pt x="4042" y="7469"/>
                      <a:pt x="4043" y="7468"/>
                      <a:pt x="4043" y="7468"/>
                    </a:cubicBezTo>
                    <a:cubicBezTo>
                      <a:pt x="4043" y="7468"/>
                      <a:pt x="4040" y="7464"/>
                      <a:pt x="4036" y="7460"/>
                    </a:cubicBezTo>
                    <a:cubicBezTo>
                      <a:pt x="4039" y="7458"/>
                      <a:pt x="4040" y="7457"/>
                      <a:pt x="4040" y="7457"/>
                    </a:cubicBezTo>
                    <a:cubicBezTo>
                      <a:pt x="4040" y="7457"/>
                      <a:pt x="4037" y="7454"/>
                      <a:pt x="4033" y="7449"/>
                    </a:cubicBezTo>
                    <a:cubicBezTo>
                      <a:pt x="4035" y="7448"/>
                      <a:pt x="4036" y="7447"/>
                      <a:pt x="4036" y="7447"/>
                    </a:cubicBezTo>
                    <a:cubicBezTo>
                      <a:pt x="4036" y="7447"/>
                      <a:pt x="4033" y="7444"/>
                      <a:pt x="4029" y="7439"/>
                    </a:cubicBezTo>
                    <a:cubicBezTo>
                      <a:pt x="4031" y="7438"/>
                      <a:pt x="4033" y="7437"/>
                      <a:pt x="4033" y="7437"/>
                    </a:cubicBezTo>
                    <a:cubicBezTo>
                      <a:pt x="4033" y="7437"/>
                      <a:pt x="4030" y="7434"/>
                      <a:pt x="4026" y="7429"/>
                    </a:cubicBezTo>
                    <a:cubicBezTo>
                      <a:pt x="4028" y="7427"/>
                      <a:pt x="4029" y="7427"/>
                      <a:pt x="4029" y="7427"/>
                    </a:cubicBezTo>
                    <a:cubicBezTo>
                      <a:pt x="4029" y="7427"/>
                      <a:pt x="4026" y="7423"/>
                      <a:pt x="4022" y="7418"/>
                    </a:cubicBezTo>
                    <a:cubicBezTo>
                      <a:pt x="4024" y="7417"/>
                      <a:pt x="4025" y="7416"/>
                      <a:pt x="4025" y="7416"/>
                    </a:cubicBezTo>
                    <a:cubicBezTo>
                      <a:pt x="4025" y="7416"/>
                      <a:pt x="4023" y="7413"/>
                      <a:pt x="4018" y="7408"/>
                    </a:cubicBezTo>
                    <a:cubicBezTo>
                      <a:pt x="4021" y="7407"/>
                      <a:pt x="4022" y="7406"/>
                      <a:pt x="4022" y="7406"/>
                    </a:cubicBezTo>
                    <a:cubicBezTo>
                      <a:pt x="4022" y="7406"/>
                      <a:pt x="4019" y="7403"/>
                      <a:pt x="4015" y="7398"/>
                    </a:cubicBezTo>
                    <a:cubicBezTo>
                      <a:pt x="4017" y="7396"/>
                      <a:pt x="4018" y="7396"/>
                      <a:pt x="4018" y="7396"/>
                    </a:cubicBezTo>
                    <a:cubicBezTo>
                      <a:pt x="4018" y="7396"/>
                      <a:pt x="4015" y="7392"/>
                      <a:pt x="4011" y="7388"/>
                    </a:cubicBezTo>
                    <a:cubicBezTo>
                      <a:pt x="4013" y="7386"/>
                      <a:pt x="4015" y="7385"/>
                      <a:pt x="4015" y="7385"/>
                    </a:cubicBezTo>
                    <a:cubicBezTo>
                      <a:pt x="4015" y="7385"/>
                      <a:pt x="4012" y="7382"/>
                      <a:pt x="4008" y="7377"/>
                    </a:cubicBezTo>
                    <a:cubicBezTo>
                      <a:pt x="4010" y="7376"/>
                      <a:pt x="4011" y="7375"/>
                      <a:pt x="4011" y="7375"/>
                    </a:cubicBezTo>
                    <a:cubicBezTo>
                      <a:pt x="4011" y="7375"/>
                      <a:pt x="4008" y="7372"/>
                      <a:pt x="4004" y="7367"/>
                    </a:cubicBezTo>
                    <a:cubicBezTo>
                      <a:pt x="4006" y="7366"/>
                      <a:pt x="4007" y="7365"/>
                      <a:pt x="4007" y="7365"/>
                    </a:cubicBezTo>
                    <a:cubicBezTo>
                      <a:pt x="4007" y="7365"/>
                      <a:pt x="4005" y="7361"/>
                      <a:pt x="4001" y="7357"/>
                    </a:cubicBezTo>
                    <a:cubicBezTo>
                      <a:pt x="4003" y="7355"/>
                      <a:pt x="4004" y="7355"/>
                      <a:pt x="4004" y="7355"/>
                    </a:cubicBezTo>
                    <a:cubicBezTo>
                      <a:pt x="4004" y="7355"/>
                      <a:pt x="4001" y="7351"/>
                      <a:pt x="3997" y="7346"/>
                    </a:cubicBezTo>
                    <a:cubicBezTo>
                      <a:pt x="3999" y="7345"/>
                      <a:pt x="4000" y="7344"/>
                      <a:pt x="4000" y="7344"/>
                    </a:cubicBezTo>
                    <a:cubicBezTo>
                      <a:pt x="4000" y="7344"/>
                      <a:pt x="3997" y="7341"/>
                      <a:pt x="3993" y="7336"/>
                    </a:cubicBezTo>
                    <a:cubicBezTo>
                      <a:pt x="3995" y="7335"/>
                      <a:pt x="3997" y="7334"/>
                      <a:pt x="3997" y="7334"/>
                    </a:cubicBezTo>
                    <a:cubicBezTo>
                      <a:pt x="3997" y="7334"/>
                      <a:pt x="3994" y="7331"/>
                      <a:pt x="3990" y="7326"/>
                    </a:cubicBezTo>
                    <a:cubicBezTo>
                      <a:pt x="3992" y="7324"/>
                      <a:pt x="3993" y="7324"/>
                      <a:pt x="3993" y="7324"/>
                    </a:cubicBezTo>
                    <a:cubicBezTo>
                      <a:pt x="3993" y="7324"/>
                      <a:pt x="3990" y="7320"/>
                      <a:pt x="3986" y="7315"/>
                    </a:cubicBezTo>
                    <a:cubicBezTo>
                      <a:pt x="3988" y="7314"/>
                      <a:pt x="3989" y="7313"/>
                      <a:pt x="3989" y="7313"/>
                    </a:cubicBezTo>
                    <a:cubicBezTo>
                      <a:pt x="3989" y="7313"/>
                      <a:pt x="3987" y="7310"/>
                      <a:pt x="3982" y="7305"/>
                    </a:cubicBezTo>
                    <a:cubicBezTo>
                      <a:pt x="3985" y="7304"/>
                      <a:pt x="3986" y="7303"/>
                      <a:pt x="3986" y="7303"/>
                    </a:cubicBezTo>
                    <a:cubicBezTo>
                      <a:pt x="3986" y="7303"/>
                      <a:pt x="3983" y="7300"/>
                      <a:pt x="3979" y="7295"/>
                    </a:cubicBezTo>
                    <a:cubicBezTo>
                      <a:pt x="3981" y="7294"/>
                      <a:pt x="3982" y="7293"/>
                      <a:pt x="3982" y="7293"/>
                    </a:cubicBezTo>
                    <a:cubicBezTo>
                      <a:pt x="3982" y="7293"/>
                      <a:pt x="3980" y="7289"/>
                      <a:pt x="3975" y="7285"/>
                    </a:cubicBezTo>
                    <a:cubicBezTo>
                      <a:pt x="3977" y="7283"/>
                      <a:pt x="3979" y="7282"/>
                      <a:pt x="3979" y="7282"/>
                    </a:cubicBezTo>
                    <a:cubicBezTo>
                      <a:pt x="3979" y="7282"/>
                      <a:pt x="3976" y="7279"/>
                      <a:pt x="3972" y="7274"/>
                    </a:cubicBezTo>
                    <a:cubicBezTo>
                      <a:pt x="3974" y="7273"/>
                      <a:pt x="3975" y="7272"/>
                      <a:pt x="3975" y="7272"/>
                    </a:cubicBezTo>
                    <a:cubicBezTo>
                      <a:pt x="3975" y="7272"/>
                      <a:pt x="3972" y="7269"/>
                      <a:pt x="3968" y="7264"/>
                    </a:cubicBezTo>
                    <a:cubicBezTo>
                      <a:pt x="3970" y="7263"/>
                      <a:pt x="3972" y="7262"/>
                      <a:pt x="3972" y="7262"/>
                    </a:cubicBezTo>
                    <a:cubicBezTo>
                      <a:pt x="3972" y="7262"/>
                      <a:pt x="3969" y="7259"/>
                      <a:pt x="3964" y="7254"/>
                    </a:cubicBezTo>
                    <a:cubicBezTo>
                      <a:pt x="3967" y="7252"/>
                      <a:pt x="3968" y="7252"/>
                      <a:pt x="3968" y="7252"/>
                    </a:cubicBezTo>
                    <a:cubicBezTo>
                      <a:pt x="3968" y="7252"/>
                      <a:pt x="3965" y="7248"/>
                      <a:pt x="3961" y="7243"/>
                    </a:cubicBezTo>
                    <a:cubicBezTo>
                      <a:pt x="3963" y="7242"/>
                      <a:pt x="3964" y="7241"/>
                      <a:pt x="3964" y="7241"/>
                    </a:cubicBezTo>
                    <a:cubicBezTo>
                      <a:pt x="3964" y="7241"/>
                      <a:pt x="3961" y="7238"/>
                      <a:pt x="3957" y="7233"/>
                    </a:cubicBezTo>
                    <a:cubicBezTo>
                      <a:pt x="3960" y="7232"/>
                      <a:pt x="3961" y="7231"/>
                      <a:pt x="3961" y="7231"/>
                    </a:cubicBezTo>
                    <a:cubicBezTo>
                      <a:pt x="3961" y="7231"/>
                      <a:pt x="3958" y="7228"/>
                      <a:pt x="3954" y="7223"/>
                    </a:cubicBezTo>
                    <a:cubicBezTo>
                      <a:pt x="3956" y="7221"/>
                      <a:pt x="3957" y="7221"/>
                      <a:pt x="3957" y="7221"/>
                    </a:cubicBezTo>
                    <a:cubicBezTo>
                      <a:pt x="3957" y="7221"/>
                      <a:pt x="3954" y="7217"/>
                      <a:pt x="3950" y="7213"/>
                    </a:cubicBezTo>
                    <a:cubicBezTo>
                      <a:pt x="3952" y="7211"/>
                      <a:pt x="3954" y="7210"/>
                      <a:pt x="3954" y="7210"/>
                    </a:cubicBezTo>
                    <a:cubicBezTo>
                      <a:pt x="3954" y="7210"/>
                      <a:pt x="3951" y="7207"/>
                      <a:pt x="3947" y="7202"/>
                    </a:cubicBezTo>
                    <a:cubicBezTo>
                      <a:pt x="3949" y="7201"/>
                      <a:pt x="3950" y="7200"/>
                      <a:pt x="3950" y="7200"/>
                    </a:cubicBezTo>
                    <a:cubicBezTo>
                      <a:pt x="3950" y="7200"/>
                      <a:pt x="3947" y="7197"/>
                      <a:pt x="3943" y="7192"/>
                    </a:cubicBezTo>
                    <a:cubicBezTo>
                      <a:pt x="3945" y="7191"/>
                      <a:pt x="3946" y="7190"/>
                      <a:pt x="3946" y="7190"/>
                    </a:cubicBezTo>
                    <a:cubicBezTo>
                      <a:pt x="3946" y="7190"/>
                      <a:pt x="3944" y="7187"/>
                      <a:pt x="3939" y="7182"/>
                    </a:cubicBezTo>
                    <a:cubicBezTo>
                      <a:pt x="3942" y="7180"/>
                      <a:pt x="3943" y="7180"/>
                      <a:pt x="3943" y="7180"/>
                    </a:cubicBezTo>
                    <a:cubicBezTo>
                      <a:pt x="3943" y="7180"/>
                      <a:pt x="3940" y="7176"/>
                      <a:pt x="3936" y="7171"/>
                    </a:cubicBezTo>
                    <a:cubicBezTo>
                      <a:pt x="3938" y="7170"/>
                      <a:pt x="3939" y="7169"/>
                      <a:pt x="3939" y="7169"/>
                    </a:cubicBezTo>
                    <a:cubicBezTo>
                      <a:pt x="3939" y="7169"/>
                      <a:pt x="3936" y="7166"/>
                      <a:pt x="3932" y="7161"/>
                    </a:cubicBezTo>
                    <a:cubicBezTo>
                      <a:pt x="3934" y="7160"/>
                      <a:pt x="3936" y="7159"/>
                      <a:pt x="3936" y="7159"/>
                    </a:cubicBezTo>
                    <a:cubicBezTo>
                      <a:pt x="3936" y="7159"/>
                      <a:pt x="3933" y="7156"/>
                      <a:pt x="3929" y="7151"/>
                    </a:cubicBezTo>
                    <a:cubicBezTo>
                      <a:pt x="3931" y="7149"/>
                      <a:pt x="3932" y="7149"/>
                      <a:pt x="3932" y="7149"/>
                    </a:cubicBezTo>
                    <a:cubicBezTo>
                      <a:pt x="3932" y="7149"/>
                      <a:pt x="3929" y="7145"/>
                      <a:pt x="3925" y="7141"/>
                    </a:cubicBezTo>
                    <a:cubicBezTo>
                      <a:pt x="3927" y="7139"/>
                      <a:pt x="3928" y="7138"/>
                      <a:pt x="3928" y="7138"/>
                    </a:cubicBezTo>
                    <a:cubicBezTo>
                      <a:pt x="3928" y="7138"/>
                      <a:pt x="3926" y="7135"/>
                      <a:pt x="3921" y="7130"/>
                    </a:cubicBezTo>
                    <a:cubicBezTo>
                      <a:pt x="3924" y="7129"/>
                      <a:pt x="3925" y="7128"/>
                      <a:pt x="3925" y="7128"/>
                    </a:cubicBezTo>
                    <a:cubicBezTo>
                      <a:pt x="3925" y="7128"/>
                      <a:pt x="3922" y="7125"/>
                      <a:pt x="3918" y="7120"/>
                    </a:cubicBezTo>
                    <a:cubicBezTo>
                      <a:pt x="3920" y="7119"/>
                      <a:pt x="3921" y="7118"/>
                      <a:pt x="3921" y="7118"/>
                    </a:cubicBezTo>
                    <a:cubicBezTo>
                      <a:pt x="3921" y="7118"/>
                      <a:pt x="3918" y="7114"/>
                      <a:pt x="3914" y="7110"/>
                    </a:cubicBezTo>
                    <a:cubicBezTo>
                      <a:pt x="3916" y="7108"/>
                      <a:pt x="3918" y="7107"/>
                      <a:pt x="3918" y="7107"/>
                    </a:cubicBezTo>
                    <a:cubicBezTo>
                      <a:pt x="3918" y="7107"/>
                      <a:pt x="3915" y="7104"/>
                      <a:pt x="3911" y="7099"/>
                    </a:cubicBezTo>
                    <a:cubicBezTo>
                      <a:pt x="3913" y="7098"/>
                      <a:pt x="3914" y="7097"/>
                      <a:pt x="3914" y="7097"/>
                    </a:cubicBezTo>
                    <a:cubicBezTo>
                      <a:pt x="3914" y="7097"/>
                      <a:pt x="3911" y="7094"/>
                      <a:pt x="3907" y="7089"/>
                    </a:cubicBezTo>
                    <a:cubicBezTo>
                      <a:pt x="3907" y="7089"/>
                      <a:pt x="3907" y="7089"/>
                      <a:pt x="3908" y="7089"/>
                    </a:cubicBezTo>
                    <a:cubicBezTo>
                      <a:pt x="3926" y="7112"/>
                      <a:pt x="3942" y="7135"/>
                      <a:pt x="3954" y="7155"/>
                    </a:cubicBezTo>
                    <a:cubicBezTo>
                      <a:pt x="3997" y="7228"/>
                      <a:pt x="4055" y="7274"/>
                      <a:pt x="4098" y="7338"/>
                    </a:cubicBezTo>
                    <a:cubicBezTo>
                      <a:pt x="4099" y="7340"/>
                      <a:pt x="4099" y="7342"/>
                      <a:pt x="4100" y="7343"/>
                    </a:cubicBezTo>
                    <a:cubicBezTo>
                      <a:pt x="4101" y="7347"/>
                      <a:pt x="4103" y="7351"/>
                      <a:pt x="4104" y="7355"/>
                    </a:cubicBezTo>
                    <a:cubicBezTo>
                      <a:pt x="4105" y="7358"/>
                      <a:pt x="4106" y="7361"/>
                      <a:pt x="4107" y="7364"/>
                    </a:cubicBezTo>
                    <a:cubicBezTo>
                      <a:pt x="4109" y="7368"/>
                      <a:pt x="4110" y="7371"/>
                      <a:pt x="4111" y="7375"/>
                    </a:cubicBezTo>
                    <a:cubicBezTo>
                      <a:pt x="4112" y="7378"/>
                      <a:pt x="4113" y="7381"/>
                      <a:pt x="4114" y="7385"/>
                    </a:cubicBezTo>
                    <a:cubicBezTo>
                      <a:pt x="4116" y="7388"/>
                      <a:pt x="4117" y="7392"/>
                      <a:pt x="4118" y="7395"/>
                    </a:cubicBezTo>
                    <a:cubicBezTo>
                      <a:pt x="4119" y="7397"/>
                      <a:pt x="4119" y="7398"/>
                      <a:pt x="4120" y="7399"/>
                    </a:cubicBezTo>
                    <a:cubicBezTo>
                      <a:pt x="4137" y="7569"/>
                      <a:pt x="4152" y="7876"/>
                      <a:pt x="4173" y="7937"/>
                    </a:cubicBezTo>
                    <a:cubicBezTo>
                      <a:pt x="4174" y="7938"/>
                      <a:pt x="4174" y="7938"/>
                      <a:pt x="4175" y="7939"/>
                    </a:cubicBezTo>
                    <a:cubicBezTo>
                      <a:pt x="4176" y="7942"/>
                      <a:pt x="4176" y="7945"/>
                      <a:pt x="4177" y="7947"/>
                    </a:cubicBezTo>
                    <a:cubicBezTo>
                      <a:pt x="4177" y="7948"/>
                      <a:pt x="4178" y="7949"/>
                      <a:pt x="4178" y="7950"/>
                    </a:cubicBezTo>
                    <a:cubicBezTo>
                      <a:pt x="4179" y="7952"/>
                      <a:pt x="4180" y="7955"/>
                      <a:pt x="4180" y="7957"/>
                    </a:cubicBezTo>
                    <a:cubicBezTo>
                      <a:pt x="4181" y="7958"/>
                      <a:pt x="4182" y="7959"/>
                      <a:pt x="4182" y="7960"/>
                    </a:cubicBezTo>
                    <a:cubicBezTo>
                      <a:pt x="4183" y="7962"/>
                      <a:pt x="4183" y="7966"/>
                      <a:pt x="4184" y="7968"/>
                    </a:cubicBezTo>
                    <a:cubicBezTo>
                      <a:pt x="4184" y="7969"/>
                      <a:pt x="4185" y="7969"/>
                      <a:pt x="4186" y="7970"/>
                    </a:cubicBezTo>
                    <a:cubicBezTo>
                      <a:pt x="4186" y="7973"/>
                      <a:pt x="4187" y="7976"/>
                      <a:pt x="4188" y="7978"/>
                    </a:cubicBezTo>
                    <a:cubicBezTo>
                      <a:pt x="4188" y="7979"/>
                      <a:pt x="4189" y="7980"/>
                      <a:pt x="4189" y="7981"/>
                    </a:cubicBezTo>
                    <a:cubicBezTo>
                      <a:pt x="4190" y="7983"/>
                      <a:pt x="4191" y="7986"/>
                      <a:pt x="4191" y="7988"/>
                    </a:cubicBezTo>
                    <a:cubicBezTo>
                      <a:pt x="4192" y="7989"/>
                      <a:pt x="4192" y="7990"/>
                      <a:pt x="4193" y="7991"/>
                    </a:cubicBezTo>
                    <a:cubicBezTo>
                      <a:pt x="4193" y="7993"/>
                      <a:pt x="4194" y="7996"/>
                      <a:pt x="4195" y="7998"/>
                    </a:cubicBezTo>
                    <a:cubicBezTo>
                      <a:pt x="4195" y="8000"/>
                      <a:pt x="4196" y="8000"/>
                      <a:pt x="4197" y="8001"/>
                    </a:cubicBezTo>
                    <a:cubicBezTo>
                      <a:pt x="4197" y="8004"/>
                      <a:pt x="4198" y="8007"/>
                      <a:pt x="4198" y="8009"/>
                    </a:cubicBezTo>
                    <a:cubicBezTo>
                      <a:pt x="4199" y="8010"/>
                      <a:pt x="4200" y="8010"/>
                      <a:pt x="4200" y="8011"/>
                    </a:cubicBezTo>
                    <a:cubicBezTo>
                      <a:pt x="4201" y="8014"/>
                      <a:pt x="4201" y="8017"/>
                      <a:pt x="4202" y="8019"/>
                    </a:cubicBezTo>
                    <a:cubicBezTo>
                      <a:pt x="4202" y="8020"/>
                      <a:pt x="4203" y="8021"/>
                      <a:pt x="4204" y="8022"/>
                    </a:cubicBezTo>
                    <a:cubicBezTo>
                      <a:pt x="4204" y="8024"/>
                      <a:pt x="4205" y="8027"/>
                      <a:pt x="4206" y="8029"/>
                    </a:cubicBezTo>
                    <a:cubicBezTo>
                      <a:pt x="4206" y="8031"/>
                      <a:pt x="4207" y="8031"/>
                      <a:pt x="4207" y="8032"/>
                    </a:cubicBezTo>
                    <a:cubicBezTo>
                      <a:pt x="4208" y="8034"/>
                      <a:pt x="4208" y="8038"/>
                      <a:pt x="4209" y="8040"/>
                    </a:cubicBezTo>
                    <a:cubicBezTo>
                      <a:pt x="4210" y="8041"/>
                      <a:pt x="4210" y="8041"/>
                      <a:pt x="4211" y="8042"/>
                    </a:cubicBezTo>
                    <a:cubicBezTo>
                      <a:pt x="4211" y="8045"/>
                      <a:pt x="4212" y="8048"/>
                      <a:pt x="4213" y="8050"/>
                    </a:cubicBezTo>
                    <a:cubicBezTo>
                      <a:pt x="4213" y="8051"/>
                      <a:pt x="4214" y="8052"/>
                      <a:pt x="4214" y="8053"/>
                    </a:cubicBezTo>
                    <a:cubicBezTo>
                      <a:pt x="4215" y="8055"/>
                      <a:pt x="4216" y="8058"/>
                      <a:pt x="4216" y="8060"/>
                    </a:cubicBezTo>
                    <a:cubicBezTo>
                      <a:pt x="4217" y="8061"/>
                      <a:pt x="4217" y="8062"/>
                      <a:pt x="4218" y="8063"/>
                    </a:cubicBezTo>
                    <a:cubicBezTo>
                      <a:pt x="4219" y="8065"/>
                      <a:pt x="4219" y="8069"/>
                      <a:pt x="4220" y="8070"/>
                    </a:cubicBezTo>
                    <a:cubicBezTo>
                      <a:pt x="4220" y="8072"/>
                      <a:pt x="4221" y="8072"/>
                      <a:pt x="4222" y="8073"/>
                    </a:cubicBezTo>
                    <a:cubicBezTo>
                      <a:pt x="4222" y="8076"/>
                      <a:pt x="4223" y="8079"/>
                      <a:pt x="4224" y="8081"/>
                    </a:cubicBezTo>
                    <a:cubicBezTo>
                      <a:pt x="4224" y="8082"/>
                      <a:pt x="4225" y="8082"/>
                      <a:pt x="4225" y="8083"/>
                    </a:cubicBezTo>
                    <a:cubicBezTo>
                      <a:pt x="4226" y="8086"/>
                      <a:pt x="4226" y="8089"/>
                      <a:pt x="4227" y="8091"/>
                    </a:cubicBezTo>
                    <a:cubicBezTo>
                      <a:pt x="4228" y="8092"/>
                      <a:pt x="4228" y="8093"/>
                      <a:pt x="4229" y="8094"/>
                    </a:cubicBezTo>
                    <a:cubicBezTo>
                      <a:pt x="4229" y="8096"/>
                      <a:pt x="4230" y="8099"/>
                      <a:pt x="4231" y="8101"/>
                    </a:cubicBezTo>
                    <a:cubicBezTo>
                      <a:pt x="4231" y="8103"/>
                      <a:pt x="4232" y="8103"/>
                      <a:pt x="4232" y="8104"/>
                    </a:cubicBezTo>
                    <a:cubicBezTo>
                      <a:pt x="4233" y="8106"/>
                      <a:pt x="4234" y="8110"/>
                      <a:pt x="4234" y="8112"/>
                    </a:cubicBezTo>
                    <a:cubicBezTo>
                      <a:pt x="4235" y="8113"/>
                      <a:pt x="4235" y="8113"/>
                      <a:pt x="4236" y="8114"/>
                    </a:cubicBezTo>
                    <a:cubicBezTo>
                      <a:pt x="4237" y="8117"/>
                      <a:pt x="4237" y="8120"/>
                      <a:pt x="4238" y="8122"/>
                    </a:cubicBezTo>
                    <a:cubicBezTo>
                      <a:pt x="4238" y="8123"/>
                      <a:pt x="4239" y="8124"/>
                      <a:pt x="4240" y="8125"/>
                    </a:cubicBezTo>
                    <a:cubicBezTo>
                      <a:pt x="4240" y="8127"/>
                      <a:pt x="4241" y="8130"/>
                      <a:pt x="4241" y="8132"/>
                    </a:cubicBezTo>
                    <a:cubicBezTo>
                      <a:pt x="4242" y="8133"/>
                      <a:pt x="4243" y="8134"/>
                      <a:pt x="4243" y="8135"/>
                    </a:cubicBezTo>
                    <a:cubicBezTo>
                      <a:pt x="4244" y="8137"/>
                      <a:pt x="4244" y="8141"/>
                      <a:pt x="4245" y="8143"/>
                    </a:cubicBezTo>
                    <a:cubicBezTo>
                      <a:pt x="4245" y="8144"/>
                      <a:pt x="4246" y="8144"/>
                      <a:pt x="4247" y="8145"/>
                    </a:cubicBezTo>
                    <a:cubicBezTo>
                      <a:pt x="4247" y="8148"/>
                      <a:pt x="4248" y="8151"/>
                      <a:pt x="4249" y="8153"/>
                    </a:cubicBezTo>
                    <a:cubicBezTo>
                      <a:pt x="4249" y="8154"/>
                      <a:pt x="4250" y="8154"/>
                      <a:pt x="4250" y="8156"/>
                    </a:cubicBezTo>
                    <a:cubicBezTo>
                      <a:pt x="4251" y="8158"/>
                      <a:pt x="4252" y="8161"/>
                      <a:pt x="4252" y="8163"/>
                    </a:cubicBezTo>
                    <a:cubicBezTo>
                      <a:pt x="4253" y="8164"/>
                      <a:pt x="4254" y="8165"/>
                      <a:pt x="4254" y="8166"/>
                    </a:cubicBezTo>
                    <a:cubicBezTo>
                      <a:pt x="4255" y="8168"/>
                      <a:pt x="4255" y="8171"/>
                      <a:pt x="4256" y="8173"/>
                    </a:cubicBezTo>
                    <a:cubicBezTo>
                      <a:pt x="4256" y="8175"/>
                      <a:pt x="4257" y="8175"/>
                      <a:pt x="4258" y="8176"/>
                    </a:cubicBezTo>
                    <a:cubicBezTo>
                      <a:pt x="4258" y="8179"/>
                      <a:pt x="4259" y="8182"/>
                      <a:pt x="4260" y="8184"/>
                    </a:cubicBezTo>
                    <a:cubicBezTo>
                      <a:pt x="4260" y="8185"/>
                      <a:pt x="4261" y="8185"/>
                      <a:pt x="4261" y="8186"/>
                    </a:cubicBezTo>
                    <a:cubicBezTo>
                      <a:pt x="4262" y="8189"/>
                      <a:pt x="4262" y="8192"/>
                      <a:pt x="4263" y="8194"/>
                    </a:cubicBezTo>
                    <a:cubicBezTo>
                      <a:pt x="4263" y="8195"/>
                      <a:pt x="4264" y="8196"/>
                      <a:pt x="4265" y="8197"/>
                    </a:cubicBezTo>
                    <a:cubicBezTo>
                      <a:pt x="4265" y="8199"/>
                      <a:pt x="4266" y="8202"/>
                      <a:pt x="4267" y="8204"/>
                    </a:cubicBezTo>
                    <a:cubicBezTo>
                      <a:pt x="4267" y="8205"/>
                      <a:pt x="4268" y="8206"/>
                      <a:pt x="4268" y="8207"/>
                    </a:cubicBezTo>
                    <a:cubicBezTo>
                      <a:pt x="4269" y="8209"/>
                      <a:pt x="4270" y="8213"/>
                      <a:pt x="4270" y="8215"/>
                    </a:cubicBezTo>
                    <a:cubicBezTo>
                      <a:pt x="4271" y="8216"/>
                      <a:pt x="4271" y="8216"/>
                      <a:pt x="4272" y="8217"/>
                    </a:cubicBezTo>
                    <a:cubicBezTo>
                      <a:pt x="4272" y="8220"/>
                      <a:pt x="4273" y="8223"/>
                      <a:pt x="4274" y="8225"/>
                    </a:cubicBezTo>
                    <a:cubicBezTo>
                      <a:pt x="4274" y="8226"/>
                      <a:pt x="4275" y="8227"/>
                      <a:pt x="4275" y="8228"/>
                    </a:cubicBezTo>
                    <a:cubicBezTo>
                      <a:pt x="4276" y="8230"/>
                      <a:pt x="4277" y="8233"/>
                      <a:pt x="4277" y="8235"/>
                    </a:cubicBezTo>
                    <a:cubicBezTo>
                      <a:pt x="4278" y="8236"/>
                      <a:pt x="4279" y="8237"/>
                      <a:pt x="4279" y="8238"/>
                    </a:cubicBezTo>
                    <a:cubicBezTo>
                      <a:pt x="4280" y="8240"/>
                      <a:pt x="4280" y="8244"/>
                      <a:pt x="4281" y="8245"/>
                    </a:cubicBezTo>
                    <a:cubicBezTo>
                      <a:pt x="4281" y="8247"/>
                      <a:pt x="4282" y="8247"/>
                      <a:pt x="4283" y="8248"/>
                    </a:cubicBezTo>
                    <a:cubicBezTo>
                      <a:pt x="4283" y="8250"/>
                      <a:pt x="4284" y="8254"/>
                      <a:pt x="4285" y="8256"/>
                    </a:cubicBezTo>
                    <a:cubicBezTo>
                      <a:pt x="4285" y="8257"/>
                      <a:pt x="4286" y="8257"/>
                      <a:pt x="4286" y="8259"/>
                    </a:cubicBezTo>
                    <a:cubicBezTo>
                      <a:pt x="4287" y="8261"/>
                      <a:pt x="4288" y="8264"/>
                      <a:pt x="4288" y="8266"/>
                    </a:cubicBezTo>
                    <a:cubicBezTo>
                      <a:pt x="4289" y="8267"/>
                      <a:pt x="4289" y="8268"/>
                      <a:pt x="4290" y="8269"/>
                    </a:cubicBezTo>
                    <a:cubicBezTo>
                      <a:pt x="4290" y="8271"/>
                      <a:pt x="4291" y="8274"/>
                      <a:pt x="4292" y="8276"/>
                    </a:cubicBezTo>
                    <a:cubicBezTo>
                      <a:pt x="4292" y="8277"/>
                      <a:pt x="4293" y="8278"/>
                      <a:pt x="4293" y="8279"/>
                    </a:cubicBezTo>
                    <a:cubicBezTo>
                      <a:pt x="4294" y="8281"/>
                      <a:pt x="4295" y="8285"/>
                      <a:pt x="4295" y="8287"/>
                    </a:cubicBezTo>
                    <a:cubicBezTo>
                      <a:pt x="4296" y="8288"/>
                      <a:pt x="4297" y="8288"/>
                      <a:pt x="4297" y="8289"/>
                    </a:cubicBezTo>
                    <a:cubicBezTo>
                      <a:pt x="4298" y="8292"/>
                      <a:pt x="4298" y="8295"/>
                      <a:pt x="4299" y="8297"/>
                    </a:cubicBezTo>
                    <a:cubicBezTo>
                      <a:pt x="4299" y="8298"/>
                      <a:pt x="4300" y="8299"/>
                      <a:pt x="4301" y="8300"/>
                    </a:cubicBezTo>
                    <a:cubicBezTo>
                      <a:pt x="4301" y="8302"/>
                      <a:pt x="4302" y="8305"/>
                      <a:pt x="4303" y="8307"/>
                    </a:cubicBezTo>
                    <a:cubicBezTo>
                      <a:pt x="4303" y="8308"/>
                      <a:pt x="4304" y="8309"/>
                      <a:pt x="4304" y="8310"/>
                    </a:cubicBezTo>
                    <a:cubicBezTo>
                      <a:pt x="4305" y="8312"/>
                      <a:pt x="4305" y="8316"/>
                      <a:pt x="4306" y="8318"/>
                    </a:cubicBezTo>
                    <a:cubicBezTo>
                      <a:pt x="4307" y="8319"/>
                      <a:pt x="4307" y="8319"/>
                      <a:pt x="4308" y="8320"/>
                    </a:cubicBezTo>
                    <a:cubicBezTo>
                      <a:pt x="4308" y="8323"/>
                      <a:pt x="4309" y="8326"/>
                      <a:pt x="4310" y="8328"/>
                    </a:cubicBezTo>
                    <a:cubicBezTo>
                      <a:pt x="4310" y="8329"/>
                      <a:pt x="4311" y="8329"/>
                      <a:pt x="4311" y="8331"/>
                    </a:cubicBezTo>
                    <a:cubicBezTo>
                      <a:pt x="4312" y="8333"/>
                      <a:pt x="4313" y="8336"/>
                      <a:pt x="4313" y="8338"/>
                    </a:cubicBezTo>
                    <a:cubicBezTo>
                      <a:pt x="4314" y="8339"/>
                      <a:pt x="4314" y="8340"/>
                      <a:pt x="4315" y="8341"/>
                    </a:cubicBezTo>
                    <a:cubicBezTo>
                      <a:pt x="4315" y="8343"/>
                      <a:pt x="4316" y="8346"/>
                      <a:pt x="4317" y="8348"/>
                    </a:cubicBezTo>
                    <a:cubicBezTo>
                      <a:pt x="4317" y="8350"/>
                      <a:pt x="4318" y="8350"/>
                      <a:pt x="4319" y="8351"/>
                    </a:cubicBezTo>
                    <a:cubicBezTo>
                      <a:pt x="4319" y="8354"/>
                      <a:pt x="4320" y="8357"/>
                      <a:pt x="4320" y="8359"/>
                    </a:cubicBezTo>
                    <a:cubicBezTo>
                      <a:pt x="4321" y="8360"/>
                      <a:pt x="4322" y="8360"/>
                      <a:pt x="4322" y="8361"/>
                    </a:cubicBezTo>
                    <a:cubicBezTo>
                      <a:pt x="4323" y="8364"/>
                      <a:pt x="4323" y="8367"/>
                      <a:pt x="4324" y="8369"/>
                    </a:cubicBezTo>
                    <a:cubicBezTo>
                      <a:pt x="4324" y="8370"/>
                      <a:pt x="4325" y="8370"/>
                      <a:pt x="4326" y="8371"/>
                    </a:cubicBezTo>
                    <a:cubicBezTo>
                      <a:pt x="4326" y="8374"/>
                      <a:pt x="4327" y="8377"/>
                      <a:pt x="4328" y="8379"/>
                    </a:cubicBezTo>
                    <a:cubicBezTo>
                      <a:pt x="4328" y="8381"/>
                      <a:pt x="4329" y="8381"/>
                      <a:pt x="4329" y="8382"/>
                    </a:cubicBezTo>
                    <a:cubicBezTo>
                      <a:pt x="4330" y="8384"/>
                      <a:pt x="4331" y="8388"/>
                      <a:pt x="4331" y="8390"/>
                    </a:cubicBezTo>
                    <a:cubicBezTo>
                      <a:pt x="4332" y="8391"/>
                      <a:pt x="4332" y="8391"/>
                      <a:pt x="4333" y="8392"/>
                    </a:cubicBezTo>
                    <a:cubicBezTo>
                      <a:pt x="4334" y="8395"/>
                      <a:pt x="4334" y="8398"/>
                      <a:pt x="4335" y="8400"/>
                    </a:cubicBezTo>
                    <a:cubicBezTo>
                      <a:pt x="4335" y="8401"/>
                      <a:pt x="4336" y="8402"/>
                      <a:pt x="4337" y="8403"/>
                    </a:cubicBezTo>
                    <a:cubicBezTo>
                      <a:pt x="4337" y="8405"/>
                      <a:pt x="4338" y="8408"/>
                      <a:pt x="4338" y="8410"/>
                    </a:cubicBezTo>
                    <a:cubicBezTo>
                      <a:pt x="4339" y="8411"/>
                      <a:pt x="4340" y="8412"/>
                      <a:pt x="4340" y="8413"/>
                    </a:cubicBezTo>
                    <a:cubicBezTo>
                      <a:pt x="4341" y="8415"/>
                      <a:pt x="4341" y="8418"/>
                      <a:pt x="4342" y="8420"/>
                    </a:cubicBezTo>
                    <a:cubicBezTo>
                      <a:pt x="4342" y="8422"/>
                      <a:pt x="4343" y="8422"/>
                      <a:pt x="4344" y="8423"/>
                    </a:cubicBezTo>
                    <a:cubicBezTo>
                      <a:pt x="4344" y="8426"/>
                      <a:pt x="4345" y="8429"/>
                      <a:pt x="4346" y="8431"/>
                    </a:cubicBezTo>
                    <a:cubicBezTo>
                      <a:pt x="4346" y="8432"/>
                      <a:pt x="4347" y="8432"/>
                      <a:pt x="4347" y="8433"/>
                    </a:cubicBezTo>
                    <a:cubicBezTo>
                      <a:pt x="4348" y="8436"/>
                      <a:pt x="4348" y="8439"/>
                      <a:pt x="4349" y="8441"/>
                    </a:cubicBezTo>
                    <a:cubicBezTo>
                      <a:pt x="4350" y="8442"/>
                      <a:pt x="4350" y="8443"/>
                      <a:pt x="4351" y="8444"/>
                    </a:cubicBezTo>
                    <a:cubicBezTo>
                      <a:pt x="4351" y="8446"/>
                      <a:pt x="4352" y="8449"/>
                      <a:pt x="4353" y="8451"/>
                    </a:cubicBezTo>
                    <a:cubicBezTo>
                      <a:pt x="4353" y="8453"/>
                      <a:pt x="4354" y="8453"/>
                      <a:pt x="4354" y="8454"/>
                    </a:cubicBezTo>
                    <a:cubicBezTo>
                      <a:pt x="4355" y="8456"/>
                      <a:pt x="4356" y="8460"/>
                      <a:pt x="4356" y="8462"/>
                    </a:cubicBezTo>
                    <a:cubicBezTo>
                      <a:pt x="4384" y="8540"/>
                      <a:pt x="4552" y="8291"/>
                      <a:pt x="4597" y="8228"/>
                    </a:cubicBezTo>
                    <a:cubicBezTo>
                      <a:pt x="4643" y="8165"/>
                      <a:pt x="4726" y="8133"/>
                      <a:pt x="4735" y="8006"/>
                    </a:cubicBezTo>
                    <a:cubicBezTo>
                      <a:pt x="4737" y="7973"/>
                      <a:pt x="4731" y="7942"/>
                      <a:pt x="4719" y="7914"/>
                    </a:cubicBezTo>
                    <a:cubicBezTo>
                      <a:pt x="4718" y="7911"/>
                      <a:pt x="4717" y="7907"/>
                      <a:pt x="4716" y="7904"/>
                    </a:cubicBezTo>
                    <a:cubicBezTo>
                      <a:pt x="4715" y="7900"/>
                      <a:pt x="4713" y="7897"/>
                      <a:pt x="4712" y="7893"/>
                    </a:cubicBezTo>
                    <a:cubicBezTo>
                      <a:pt x="4711" y="7890"/>
                      <a:pt x="4710" y="7887"/>
                      <a:pt x="4709" y="7883"/>
                    </a:cubicBezTo>
                    <a:cubicBezTo>
                      <a:pt x="4707" y="7880"/>
                      <a:pt x="4706" y="7877"/>
                      <a:pt x="4705" y="7873"/>
                    </a:cubicBezTo>
                    <a:cubicBezTo>
                      <a:pt x="4704" y="7870"/>
                      <a:pt x="4703" y="7866"/>
                      <a:pt x="4701" y="7863"/>
                    </a:cubicBezTo>
                    <a:cubicBezTo>
                      <a:pt x="4700" y="7859"/>
                      <a:pt x="4699" y="7856"/>
                      <a:pt x="4698" y="7852"/>
                    </a:cubicBezTo>
                    <a:cubicBezTo>
                      <a:pt x="4697" y="7849"/>
                      <a:pt x="4696" y="7846"/>
                      <a:pt x="4694" y="7842"/>
                    </a:cubicBezTo>
                    <a:cubicBezTo>
                      <a:pt x="4693" y="7839"/>
                      <a:pt x="4692" y="7835"/>
                      <a:pt x="4691" y="7832"/>
                    </a:cubicBezTo>
                    <a:cubicBezTo>
                      <a:pt x="4689" y="7828"/>
                      <a:pt x="4688" y="7825"/>
                      <a:pt x="4687" y="7821"/>
                    </a:cubicBezTo>
                    <a:cubicBezTo>
                      <a:pt x="4686" y="7818"/>
                      <a:pt x="4685" y="7815"/>
                      <a:pt x="4684" y="7812"/>
                    </a:cubicBezTo>
                    <a:cubicBezTo>
                      <a:pt x="4682" y="7808"/>
                      <a:pt x="4681" y="7804"/>
                      <a:pt x="4680" y="7801"/>
                    </a:cubicBezTo>
                    <a:cubicBezTo>
                      <a:pt x="4679" y="7797"/>
                      <a:pt x="4678" y="7794"/>
                      <a:pt x="4676" y="7791"/>
                    </a:cubicBezTo>
                    <a:cubicBezTo>
                      <a:pt x="4675" y="7787"/>
                      <a:pt x="4674" y="7784"/>
                      <a:pt x="4673" y="7780"/>
                    </a:cubicBezTo>
                    <a:cubicBezTo>
                      <a:pt x="4671" y="7777"/>
                      <a:pt x="4670" y="7774"/>
                      <a:pt x="4669" y="7770"/>
                    </a:cubicBezTo>
                    <a:cubicBezTo>
                      <a:pt x="4668" y="7767"/>
                      <a:pt x="4667" y="7763"/>
                      <a:pt x="4665" y="7760"/>
                    </a:cubicBezTo>
                    <a:cubicBezTo>
                      <a:pt x="4664" y="7756"/>
                      <a:pt x="4663" y="7753"/>
                      <a:pt x="4662" y="7749"/>
                    </a:cubicBezTo>
                    <a:cubicBezTo>
                      <a:pt x="4661" y="7746"/>
                      <a:pt x="4660" y="7743"/>
                      <a:pt x="4658" y="7740"/>
                    </a:cubicBezTo>
                    <a:cubicBezTo>
                      <a:pt x="4657" y="7736"/>
                      <a:pt x="4656" y="7732"/>
                      <a:pt x="4655" y="7729"/>
                    </a:cubicBezTo>
                    <a:cubicBezTo>
                      <a:pt x="4653" y="7725"/>
                      <a:pt x="4652" y="7722"/>
                      <a:pt x="4651" y="7719"/>
                    </a:cubicBezTo>
                    <a:cubicBezTo>
                      <a:pt x="4650" y="7715"/>
                      <a:pt x="4649" y="7712"/>
                      <a:pt x="4648" y="7708"/>
                    </a:cubicBezTo>
                    <a:cubicBezTo>
                      <a:pt x="4646" y="7705"/>
                      <a:pt x="4645" y="7702"/>
                      <a:pt x="4644" y="7698"/>
                    </a:cubicBezTo>
                    <a:cubicBezTo>
                      <a:pt x="4643" y="7695"/>
                      <a:pt x="4642" y="7691"/>
                      <a:pt x="4640" y="7688"/>
                    </a:cubicBezTo>
                    <a:cubicBezTo>
                      <a:pt x="4639" y="7684"/>
                      <a:pt x="4638" y="7681"/>
                      <a:pt x="4637" y="7678"/>
                    </a:cubicBezTo>
                    <a:cubicBezTo>
                      <a:pt x="4636" y="7674"/>
                      <a:pt x="4635" y="7671"/>
                      <a:pt x="4633" y="7667"/>
                    </a:cubicBezTo>
                    <a:cubicBezTo>
                      <a:pt x="4633" y="7665"/>
                      <a:pt x="4632" y="7664"/>
                      <a:pt x="4632" y="7662"/>
                    </a:cubicBezTo>
                    <a:cubicBezTo>
                      <a:pt x="4664" y="7637"/>
                      <a:pt x="4704" y="7611"/>
                      <a:pt x="4726" y="7581"/>
                    </a:cubicBezTo>
                    <a:cubicBezTo>
                      <a:pt x="4735" y="7569"/>
                      <a:pt x="4745" y="7556"/>
                      <a:pt x="4755" y="7542"/>
                    </a:cubicBezTo>
                    <a:cubicBezTo>
                      <a:pt x="4755" y="7543"/>
                      <a:pt x="4755" y="7544"/>
                      <a:pt x="4756" y="7544"/>
                    </a:cubicBezTo>
                    <a:cubicBezTo>
                      <a:pt x="4756" y="7546"/>
                      <a:pt x="4758" y="7548"/>
                      <a:pt x="4758" y="7550"/>
                    </a:cubicBezTo>
                    <a:cubicBezTo>
                      <a:pt x="4759" y="7551"/>
                      <a:pt x="4759" y="7554"/>
                      <a:pt x="4759" y="7555"/>
                    </a:cubicBezTo>
                    <a:cubicBezTo>
                      <a:pt x="4760" y="7556"/>
                      <a:pt x="4761" y="7558"/>
                      <a:pt x="4762" y="7560"/>
                    </a:cubicBezTo>
                    <a:cubicBezTo>
                      <a:pt x="4762" y="7561"/>
                      <a:pt x="4762" y="7564"/>
                      <a:pt x="4763" y="7565"/>
                    </a:cubicBezTo>
                    <a:cubicBezTo>
                      <a:pt x="4763" y="7567"/>
                      <a:pt x="4765" y="7568"/>
                      <a:pt x="4766" y="7570"/>
                    </a:cubicBezTo>
                    <a:cubicBezTo>
                      <a:pt x="4766" y="7571"/>
                      <a:pt x="4766" y="7574"/>
                      <a:pt x="4766" y="7575"/>
                    </a:cubicBezTo>
                    <a:cubicBezTo>
                      <a:pt x="4767" y="7577"/>
                      <a:pt x="4769" y="7579"/>
                      <a:pt x="4769" y="7580"/>
                    </a:cubicBezTo>
                    <a:cubicBezTo>
                      <a:pt x="4769" y="7582"/>
                      <a:pt x="4770" y="7584"/>
                      <a:pt x="4770" y="7586"/>
                    </a:cubicBezTo>
                    <a:cubicBezTo>
                      <a:pt x="4770" y="7587"/>
                      <a:pt x="4772" y="7589"/>
                      <a:pt x="4773" y="7590"/>
                    </a:cubicBezTo>
                    <a:cubicBezTo>
                      <a:pt x="4773" y="7592"/>
                      <a:pt x="4773" y="7595"/>
                      <a:pt x="4773" y="7596"/>
                    </a:cubicBezTo>
                    <a:cubicBezTo>
                      <a:pt x="4774" y="7598"/>
                      <a:pt x="4776" y="7599"/>
                      <a:pt x="4776" y="7601"/>
                    </a:cubicBezTo>
                    <a:cubicBezTo>
                      <a:pt x="4777" y="7602"/>
                      <a:pt x="4777" y="7605"/>
                      <a:pt x="4777" y="7606"/>
                    </a:cubicBezTo>
                    <a:cubicBezTo>
                      <a:pt x="4778" y="7608"/>
                      <a:pt x="4779" y="7610"/>
                      <a:pt x="4780" y="7611"/>
                    </a:cubicBezTo>
                    <a:cubicBezTo>
                      <a:pt x="4780" y="7613"/>
                      <a:pt x="4780" y="7615"/>
                      <a:pt x="4781" y="7616"/>
                    </a:cubicBezTo>
                    <a:cubicBezTo>
                      <a:pt x="4781" y="7618"/>
                      <a:pt x="4783" y="7620"/>
                      <a:pt x="4784" y="7622"/>
                    </a:cubicBezTo>
                    <a:cubicBezTo>
                      <a:pt x="4784" y="7623"/>
                      <a:pt x="4784" y="7626"/>
                      <a:pt x="4784" y="7627"/>
                    </a:cubicBezTo>
                    <a:cubicBezTo>
                      <a:pt x="4785" y="7628"/>
                      <a:pt x="4786" y="7630"/>
                      <a:pt x="4787" y="7632"/>
                    </a:cubicBezTo>
                    <a:cubicBezTo>
                      <a:pt x="4787" y="7633"/>
                      <a:pt x="4788" y="7636"/>
                      <a:pt x="4788" y="7637"/>
                    </a:cubicBezTo>
                    <a:cubicBezTo>
                      <a:pt x="4788" y="7639"/>
                      <a:pt x="4790" y="7640"/>
                      <a:pt x="4791" y="7642"/>
                    </a:cubicBezTo>
                    <a:cubicBezTo>
                      <a:pt x="4791" y="7643"/>
                      <a:pt x="4791" y="7646"/>
                      <a:pt x="4791" y="7647"/>
                    </a:cubicBezTo>
                    <a:cubicBezTo>
                      <a:pt x="4792" y="7649"/>
                      <a:pt x="4794" y="7651"/>
                      <a:pt x="4794" y="7652"/>
                    </a:cubicBezTo>
                    <a:cubicBezTo>
                      <a:pt x="4795" y="7654"/>
                      <a:pt x="4795" y="7656"/>
                      <a:pt x="4795" y="7658"/>
                    </a:cubicBezTo>
                    <a:cubicBezTo>
                      <a:pt x="4795" y="7659"/>
                      <a:pt x="4797" y="7661"/>
                      <a:pt x="4798" y="7663"/>
                    </a:cubicBezTo>
                    <a:cubicBezTo>
                      <a:pt x="4798" y="7664"/>
                      <a:pt x="4798" y="7667"/>
                      <a:pt x="4799" y="7668"/>
                    </a:cubicBezTo>
                    <a:cubicBezTo>
                      <a:pt x="4799" y="7670"/>
                      <a:pt x="4801" y="7671"/>
                      <a:pt x="4802" y="7673"/>
                    </a:cubicBezTo>
                    <a:cubicBezTo>
                      <a:pt x="4802" y="7674"/>
                      <a:pt x="4802" y="7677"/>
                      <a:pt x="4802" y="7678"/>
                    </a:cubicBezTo>
                    <a:cubicBezTo>
                      <a:pt x="4803" y="7680"/>
                      <a:pt x="4804" y="7682"/>
                      <a:pt x="4805" y="7683"/>
                    </a:cubicBezTo>
                    <a:cubicBezTo>
                      <a:pt x="4805" y="7685"/>
                      <a:pt x="4805" y="7687"/>
                      <a:pt x="4806" y="7688"/>
                    </a:cubicBezTo>
                    <a:cubicBezTo>
                      <a:pt x="4806" y="7690"/>
                      <a:pt x="4808" y="7692"/>
                      <a:pt x="4809" y="7694"/>
                    </a:cubicBezTo>
                    <a:cubicBezTo>
                      <a:pt x="4809" y="7695"/>
                      <a:pt x="4809" y="7698"/>
                      <a:pt x="4809" y="7699"/>
                    </a:cubicBezTo>
                    <a:cubicBezTo>
                      <a:pt x="4810" y="7700"/>
                      <a:pt x="4812" y="7702"/>
                      <a:pt x="4812" y="7704"/>
                    </a:cubicBezTo>
                    <a:cubicBezTo>
                      <a:pt x="4813" y="7705"/>
                      <a:pt x="4813" y="7708"/>
                      <a:pt x="4813" y="7709"/>
                    </a:cubicBezTo>
                    <a:cubicBezTo>
                      <a:pt x="4813" y="7711"/>
                      <a:pt x="4815" y="7713"/>
                      <a:pt x="4816" y="7714"/>
                    </a:cubicBezTo>
                    <a:cubicBezTo>
                      <a:pt x="4816" y="7715"/>
                      <a:pt x="4816" y="7718"/>
                      <a:pt x="4817" y="7719"/>
                    </a:cubicBezTo>
                    <a:cubicBezTo>
                      <a:pt x="4817" y="7721"/>
                      <a:pt x="4819" y="7723"/>
                      <a:pt x="4819" y="7724"/>
                    </a:cubicBezTo>
                    <a:cubicBezTo>
                      <a:pt x="4820" y="7726"/>
                      <a:pt x="4820" y="7728"/>
                      <a:pt x="4820" y="7730"/>
                    </a:cubicBezTo>
                    <a:cubicBezTo>
                      <a:pt x="4821" y="7731"/>
                      <a:pt x="4822" y="7733"/>
                      <a:pt x="4823" y="7735"/>
                    </a:cubicBezTo>
                    <a:cubicBezTo>
                      <a:pt x="4823" y="7736"/>
                      <a:pt x="4823" y="7739"/>
                      <a:pt x="4824" y="7740"/>
                    </a:cubicBezTo>
                    <a:cubicBezTo>
                      <a:pt x="4824" y="7742"/>
                      <a:pt x="4826" y="7743"/>
                      <a:pt x="4827" y="7745"/>
                    </a:cubicBezTo>
                    <a:cubicBezTo>
                      <a:pt x="4827" y="7746"/>
                      <a:pt x="4827" y="7749"/>
                      <a:pt x="4827" y="7750"/>
                    </a:cubicBezTo>
                    <a:cubicBezTo>
                      <a:pt x="4828" y="7752"/>
                      <a:pt x="4830" y="7754"/>
                      <a:pt x="4830" y="7755"/>
                    </a:cubicBezTo>
                    <a:cubicBezTo>
                      <a:pt x="4831" y="7757"/>
                      <a:pt x="4831" y="7759"/>
                      <a:pt x="4831" y="7761"/>
                    </a:cubicBezTo>
                    <a:cubicBezTo>
                      <a:pt x="4831" y="7762"/>
                      <a:pt x="4833" y="7764"/>
                      <a:pt x="4834" y="7765"/>
                    </a:cubicBezTo>
                    <a:cubicBezTo>
                      <a:pt x="4834" y="7767"/>
                      <a:pt x="4834" y="7770"/>
                      <a:pt x="4835" y="7771"/>
                    </a:cubicBezTo>
                    <a:cubicBezTo>
                      <a:pt x="4835" y="7772"/>
                      <a:pt x="4837" y="7774"/>
                      <a:pt x="4837" y="7776"/>
                    </a:cubicBezTo>
                    <a:cubicBezTo>
                      <a:pt x="4838" y="7777"/>
                      <a:pt x="4838" y="7780"/>
                      <a:pt x="4838" y="7781"/>
                    </a:cubicBezTo>
                    <a:cubicBezTo>
                      <a:pt x="4839" y="7783"/>
                      <a:pt x="4840" y="7785"/>
                      <a:pt x="4841" y="7786"/>
                    </a:cubicBezTo>
                    <a:cubicBezTo>
                      <a:pt x="4841" y="7788"/>
                      <a:pt x="4841" y="7790"/>
                      <a:pt x="4842" y="7791"/>
                    </a:cubicBezTo>
                    <a:cubicBezTo>
                      <a:pt x="4842" y="7793"/>
                      <a:pt x="4844" y="7795"/>
                      <a:pt x="4844" y="7796"/>
                    </a:cubicBezTo>
                    <a:cubicBezTo>
                      <a:pt x="4845" y="7798"/>
                      <a:pt x="4845" y="7801"/>
                      <a:pt x="4845" y="7802"/>
                    </a:cubicBezTo>
                    <a:cubicBezTo>
                      <a:pt x="4846" y="7803"/>
                      <a:pt x="4848" y="7805"/>
                      <a:pt x="4848" y="7807"/>
                    </a:cubicBezTo>
                    <a:cubicBezTo>
                      <a:pt x="4848" y="7808"/>
                      <a:pt x="4849" y="7811"/>
                      <a:pt x="4849" y="7812"/>
                    </a:cubicBezTo>
                    <a:cubicBezTo>
                      <a:pt x="4849" y="7814"/>
                      <a:pt x="4851" y="7815"/>
                      <a:pt x="4852" y="7817"/>
                    </a:cubicBezTo>
                    <a:cubicBezTo>
                      <a:pt x="4852" y="7818"/>
                      <a:pt x="4852" y="7821"/>
                      <a:pt x="4852" y="7822"/>
                    </a:cubicBezTo>
                    <a:cubicBezTo>
                      <a:pt x="4853" y="7824"/>
                      <a:pt x="4855" y="7826"/>
                      <a:pt x="4855" y="7827"/>
                    </a:cubicBezTo>
                    <a:cubicBezTo>
                      <a:pt x="4856" y="7829"/>
                      <a:pt x="4856" y="7831"/>
                      <a:pt x="4856" y="7833"/>
                    </a:cubicBezTo>
                    <a:cubicBezTo>
                      <a:pt x="4857" y="7834"/>
                      <a:pt x="4858" y="7836"/>
                      <a:pt x="4859" y="7838"/>
                    </a:cubicBezTo>
                    <a:cubicBezTo>
                      <a:pt x="4859" y="7839"/>
                      <a:pt x="4859" y="7842"/>
                      <a:pt x="4860" y="7843"/>
                    </a:cubicBezTo>
                    <a:cubicBezTo>
                      <a:pt x="4860" y="7844"/>
                      <a:pt x="4862" y="7846"/>
                      <a:pt x="4863" y="7848"/>
                    </a:cubicBezTo>
                    <a:cubicBezTo>
                      <a:pt x="4863" y="7849"/>
                      <a:pt x="4863" y="7852"/>
                      <a:pt x="4863" y="7853"/>
                    </a:cubicBezTo>
                    <a:cubicBezTo>
                      <a:pt x="4864" y="7855"/>
                      <a:pt x="4865" y="7857"/>
                      <a:pt x="4866" y="7858"/>
                    </a:cubicBezTo>
                    <a:cubicBezTo>
                      <a:pt x="4866" y="7859"/>
                      <a:pt x="4866" y="7862"/>
                      <a:pt x="4867" y="7863"/>
                    </a:cubicBezTo>
                    <a:cubicBezTo>
                      <a:pt x="4867" y="7865"/>
                      <a:pt x="4869" y="7867"/>
                      <a:pt x="4870" y="7869"/>
                    </a:cubicBezTo>
                    <a:cubicBezTo>
                      <a:pt x="4870" y="7870"/>
                      <a:pt x="4870" y="7873"/>
                      <a:pt x="4870" y="7874"/>
                    </a:cubicBezTo>
                    <a:cubicBezTo>
                      <a:pt x="4871" y="7875"/>
                      <a:pt x="4873" y="7877"/>
                      <a:pt x="4873" y="7879"/>
                    </a:cubicBezTo>
                    <a:cubicBezTo>
                      <a:pt x="4874" y="7880"/>
                      <a:pt x="4874" y="7883"/>
                      <a:pt x="4874" y="7884"/>
                    </a:cubicBezTo>
                    <a:cubicBezTo>
                      <a:pt x="4874" y="7886"/>
                      <a:pt x="4876" y="7887"/>
                      <a:pt x="4877" y="7889"/>
                    </a:cubicBezTo>
                    <a:cubicBezTo>
                      <a:pt x="4877" y="7890"/>
                      <a:pt x="4877" y="7893"/>
                      <a:pt x="4878" y="7894"/>
                    </a:cubicBezTo>
                    <a:cubicBezTo>
                      <a:pt x="4878" y="7896"/>
                      <a:pt x="4880" y="7898"/>
                      <a:pt x="4881" y="7900"/>
                    </a:cubicBezTo>
                    <a:cubicBezTo>
                      <a:pt x="4881" y="7901"/>
                      <a:pt x="4881" y="7904"/>
                      <a:pt x="4881" y="7905"/>
                    </a:cubicBezTo>
                    <a:cubicBezTo>
                      <a:pt x="4882" y="7906"/>
                      <a:pt x="4883" y="7908"/>
                      <a:pt x="4884" y="7910"/>
                    </a:cubicBezTo>
                    <a:cubicBezTo>
                      <a:pt x="4884" y="7911"/>
                      <a:pt x="4884" y="7914"/>
                      <a:pt x="4885" y="7915"/>
                    </a:cubicBezTo>
                    <a:cubicBezTo>
                      <a:pt x="4885" y="7916"/>
                      <a:pt x="4887" y="7918"/>
                      <a:pt x="4888" y="7920"/>
                    </a:cubicBezTo>
                    <a:cubicBezTo>
                      <a:pt x="4888" y="7921"/>
                      <a:pt x="4888" y="7924"/>
                      <a:pt x="4888" y="7925"/>
                    </a:cubicBezTo>
                    <a:cubicBezTo>
                      <a:pt x="4889" y="7927"/>
                      <a:pt x="4891" y="7929"/>
                      <a:pt x="4891" y="7930"/>
                    </a:cubicBezTo>
                    <a:cubicBezTo>
                      <a:pt x="4892" y="7931"/>
                      <a:pt x="4892" y="7934"/>
                      <a:pt x="4892" y="7936"/>
                    </a:cubicBezTo>
                    <a:cubicBezTo>
                      <a:pt x="4892" y="7937"/>
                      <a:pt x="4894" y="7939"/>
                      <a:pt x="4895" y="7941"/>
                    </a:cubicBezTo>
                    <a:cubicBezTo>
                      <a:pt x="4895" y="7942"/>
                      <a:pt x="4895" y="7945"/>
                      <a:pt x="4896" y="7946"/>
                    </a:cubicBezTo>
                    <a:cubicBezTo>
                      <a:pt x="4896" y="7947"/>
                      <a:pt x="4898" y="7949"/>
                      <a:pt x="4898" y="7951"/>
                    </a:cubicBezTo>
                    <a:cubicBezTo>
                      <a:pt x="4899" y="7952"/>
                      <a:pt x="4899" y="7955"/>
                      <a:pt x="4899" y="7956"/>
                    </a:cubicBezTo>
                    <a:cubicBezTo>
                      <a:pt x="4900" y="7958"/>
                      <a:pt x="4901" y="7960"/>
                      <a:pt x="4902" y="7961"/>
                    </a:cubicBezTo>
                    <a:cubicBezTo>
                      <a:pt x="4902" y="7963"/>
                      <a:pt x="4902" y="7965"/>
                      <a:pt x="4903" y="7966"/>
                    </a:cubicBezTo>
                    <a:cubicBezTo>
                      <a:pt x="4903" y="7968"/>
                      <a:pt x="4905" y="7970"/>
                      <a:pt x="4906" y="7972"/>
                    </a:cubicBezTo>
                    <a:cubicBezTo>
                      <a:pt x="4906" y="7973"/>
                      <a:pt x="4906" y="7976"/>
                      <a:pt x="4906" y="7977"/>
                    </a:cubicBezTo>
                    <a:cubicBezTo>
                      <a:pt x="4907" y="7978"/>
                      <a:pt x="4909" y="7980"/>
                      <a:pt x="4909" y="7982"/>
                    </a:cubicBezTo>
                    <a:cubicBezTo>
                      <a:pt x="4910" y="7983"/>
                      <a:pt x="4910" y="7986"/>
                      <a:pt x="4910" y="7987"/>
                    </a:cubicBezTo>
                    <a:cubicBezTo>
                      <a:pt x="4910" y="7989"/>
                      <a:pt x="4912" y="7990"/>
                      <a:pt x="4913" y="7992"/>
                    </a:cubicBezTo>
                    <a:cubicBezTo>
                      <a:pt x="4913" y="7993"/>
                      <a:pt x="4913" y="7996"/>
                      <a:pt x="4914" y="7997"/>
                    </a:cubicBezTo>
                    <a:cubicBezTo>
                      <a:pt x="4914" y="7999"/>
                      <a:pt x="4916" y="8001"/>
                      <a:pt x="4916" y="8002"/>
                    </a:cubicBezTo>
                    <a:cubicBezTo>
                      <a:pt x="4917" y="8004"/>
                      <a:pt x="4917" y="8006"/>
                      <a:pt x="4917" y="8008"/>
                    </a:cubicBezTo>
                    <a:cubicBezTo>
                      <a:pt x="4918" y="8009"/>
                      <a:pt x="4919" y="8011"/>
                      <a:pt x="4920" y="8013"/>
                    </a:cubicBezTo>
                    <a:cubicBezTo>
                      <a:pt x="4920" y="8014"/>
                      <a:pt x="4920" y="8017"/>
                      <a:pt x="4921" y="8018"/>
                    </a:cubicBezTo>
                    <a:cubicBezTo>
                      <a:pt x="4921" y="8019"/>
                      <a:pt x="4923" y="8021"/>
                      <a:pt x="4923" y="8023"/>
                    </a:cubicBezTo>
                    <a:cubicBezTo>
                      <a:pt x="4924" y="8024"/>
                      <a:pt x="4924" y="8027"/>
                      <a:pt x="4924" y="8028"/>
                    </a:cubicBezTo>
                    <a:cubicBezTo>
                      <a:pt x="4925" y="8030"/>
                      <a:pt x="4926" y="8032"/>
                      <a:pt x="4927" y="8033"/>
                    </a:cubicBezTo>
                    <a:cubicBezTo>
                      <a:pt x="4927" y="8035"/>
                      <a:pt x="4928" y="8037"/>
                      <a:pt x="4928" y="8038"/>
                    </a:cubicBezTo>
                    <a:cubicBezTo>
                      <a:pt x="4947" y="8101"/>
                      <a:pt x="5130" y="8196"/>
                      <a:pt x="5167" y="8275"/>
                    </a:cubicBezTo>
                    <a:cubicBezTo>
                      <a:pt x="5204" y="8353"/>
                      <a:pt x="5360" y="8385"/>
                      <a:pt x="5388" y="8338"/>
                    </a:cubicBezTo>
                    <a:cubicBezTo>
                      <a:pt x="5415" y="8291"/>
                      <a:pt x="5562" y="8369"/>
                      <a:pt x="5599" y="8385"/>
                    </a:cubicBezTo>
                    <a:cubicBezTo>
                      <a:pt x="5620" y="8394"/>
                      <a:pt x="5665" y="8382"/>
                      <a:pt x="5714" y="8365"/>
                    </a:cubicBezTo>
                    <a:cubicBezTo>
                      <a:pt x="5696" y="8438"/>
                      <a:pt x="5675" y="8504"/>
                      <a:pt x="5646" y="8554"/>
                    </a:cubicBezTo>
                    <a:cubicBezTo>
                      <a:pt x="5554" y="8711"/>
                      <a:pt x="5590" y="8791"/>
                      <a:pt x="5499" y="8791"/>
                    </a:cubicBezTo>
                    <a:cubicBezTo>
                      <a:pt x="5456" y="8791"/>
                      <a:pt x="5418" y="8792"/>
                      <a:pt x="5387" y="8817"/>
                    </a:cubicBezTo>
                    <a:cubicBezTo>
                      <a:pt x="5357" y="8736"/>
                      <a:pt x="5315" y="8672"/>
                      <a:pt x="5260" y="8696"/>
                    </a:cubicBezTo>
                    <a:cubicBezTo>
                      <a:pt x="5192" y="8725"/>
                      <a:pt x="5114" y="8737"/>
                      <a:pt x="5043" y="8785"/>
                    </a:cubicBezTo>
                    <a:cubicBezTo>
                      <a:pt x="5042" y="8782"/>
                      <a:pt x="5043" y="8780"/>
                      <a:pt x="5042" y="8778"/>
                    </a:cubicBezTo>
                    <a:cubicBezTo>
                      <a:pt x="5041" y="8777"/>
                      <a:pt x="5040" y="8776"/>
                      <a:pt x="5040" y="8775"/>
                    </a:cubicBezTo>
                    <a:cubicBezTo>
                      <a:pt x="5039" y="8773"/>
                      <a:pt x="5039" y="8770"/>
                      <a:pt x="5038" y="8767"/>
                    </a:cubicBezTo>
                    <a:cubicBezTo>
                      <a:pt x="5038" y="8766"/>
                      <a:pt x="5037" y="8766"/>
                      <a:pt x="5036" y="8765"/>
                    </a:cubicBezTo>
                    <a:cubicBezTo>
                      <a:pt x="5035" y="8762"/>
                      <a:pt x="5036" y="8759"/>
                      <a:pt x="5034" y="8757"/>
                    </a:cubicBezTo>
                    <a:cubicBezTo>
                      <a:pt x="5034" y="8756"/>
                      <a:pt x="5033" y="8756"/>
                      <a:pt x="5032" y="8755"/>
                    </a:cubicBezTo>
                    <a:cubicBezTo>
                      <a:pt x="5032" y="8752"/>
                      <a:pt x="5032" y="8749"/>
                      <a:pt x="5031" y="8747"/>
                    </a:cubicBezTo>
                    <a:cubicBezTo>
                      <a:pt x="5030" y="8746"/>
                      <a:pt x="5029" y="8745"/>
                      <a:pt x="5029" y="8745"/>
                    </a:cubicBezTo>
                    <a:cubicBezTo>
                      <a:pt x="5028" y="8742"/>
                      <a:pt x="5029" y="8739"/>
                      <a:pt x="5027" y="8736"/>
                    </a:cubicBezTo>
                    <a:cubicBezTo>
                      <a:pt x="5027" y="8735"/>
                      <a:pt x="5026" y="8735"/>
                      <a:pt x="5025" y="8734"/>
                    </a:cubicBezTo>
                    <a:cubicBezTo>
                      <a:pt x="5025" y="8731"/>
                      <a:pt x="5025" y="8728"/>
                      <a:pt x="5024" y="8726"/>
                    </a:cubicBezTo>
                    <a:cubicBezTo>
                      <a:pt x="5023" y="8725"/>
                      <a:pt x="5022" y="8725"/>
                      <a:pt x="5022" y="8724"/>
                    </a:cubicBezTo>
                    <a:cubicBezTo>
                      <a:pt x="5021" y="8721"/>
                      <a:pt x="5021" y="8718"/>
                      <a:pt x="5020" y="8716"/>
                    </a:cubicBezTo>
                    <a:cubicBezTo>
                      <a:pt x="5020" y="8715"/>
                      <a:pt x="5019" y="8714"/>
                      <a:pt x="5018" y="8714"/>
                    </a:cubicBezTo>
                    <a:cubicBezTo>
                      <a:pt x="5018" y="8711"/>
                      <a:pt x="5018" y="8708"/>
                      <a:pt x="5017" y="8705"/>
                    </a:cubicBezTo>
                    <a:cubicBezTo>
                      <a:pt x="5016" y="8705"/>
                      <a:pt x="5015" y="8704"/>
                      <a:pt x="5014" y="8703"/>
                    </a:cubicBezTo>
                    <a:cubicBezTo>
                      <a:pt x="5014" y="8701"/>
                      <a:pt x="5014" y="8698"/>
                      <a:pt x="5013" y="8695"/>
                    </a:cubicBezTo>
                    <a:cubicBezTo>
                      <a:pt x="5013" y="8694"/>
                      <a:pt x="5011" y="8694"/>
                      <a:pt x="5011" y="8693"/>
                    </a:cubicBezTo>
                    <a:cubicBezTo>
                      <a:pt x="5010" y="8690"/>
                      <a:pt x="5010" y="8687"/>
                      <a:pt x="5009" y="8685"/>
                    </a:cubicBezTo>
                    <a:cubicBezTo>
                      <a:pt x="5009" y="8684"/>
                      <a:pt x="5008" y="8684"/>
                      <a:pt x="5007" y="8683"/>
                    </a:cubicBezTo>
                    <a:cubicBezTo>
                      <a:pt x="5007" y="8680"/>
                      <a:pt x="5007" y="8677"/>
                      <a:pt x="5006" y="8675"/>
                    </a:cubicBezTo>
                    <a:cubicBezTo>
                      <a:pt x="5005" y="8674"/>
                      <a:pt x="5004" y="8673"/>
                      <a:pt x="5004" y="8672"/>
                    </a:cubicBezTo>
                    <a:cubicBezTo>
                      <a:pt x="5003" y="8670"/>
                      <a:pt x="5003" y="8667"/>
                      <a:pt x="5002" y="8664"/>
                    </a:cubicBezTo>
                    <a:cubicBezTo>
                      <a:pt x="4966" y="8586"/>
                      <a:pt x="4745" y="8617"/>
                      <a:pt x="4625" y="8617"/>
                    </a:cubicBezTo>
                    <a:cubicBezTo>
                      <a:pt x="4506" y="8617"/>
                      <a:pt x="4405" y="8491"/>
                      <a:pt x="4313" y="8459"/>
                    </a:cubicBezTo>
                    <a:cubicBezTo>
                      <a:pt x="4221" y="8428"/>
                      <a:pt x="4177" y="8751"/>
                      <a:pt x="4086" y="8909"/>
                    </a:cubicBezTo>
                    <a:cubicBezTo>
                      <a:pt x="3994" y="9067"/>
                      <a:pt x="3854" y="8822"/>
                      <a:pt x="3771" y="8822"/>
                    </a:cubicBezTo>
                    <a:cubicBezTo>
                      <a:pt x="3688" y="8822"/>
                      <a:pt x="3532" y="8617"/>
                      <a:pt x="3532" y="8617"/>
                    </a:cubicBezTo>
                    <a:cubicBezTo>
                      <a:pt x="3532" y="8617"/>
                      <a:pt x="3445" y="8556"/>
                      <a:pt x="3374" y="8525"/>
                    </a:cubicBezTo>
                    <a:cubicBezTo>
                      <a:pt x="3379" y="8488"/>
                      <a:pt x="3375" y="8433"/>
                      <a:pt x="3357" y="8350"/>
                    </a:cubicBezTo>
                    <a:close/>
                    <a:moveTo>
                      <a:pt x="3660" y="6803"/>
                    </a:moveTo>
                    <a:cubicBezTo>
                      <a:pt x="3611" y="6767"/>
                      <a:pt x="3528" y="6702"/>
                      <a:pt x="3468" y="6601"/>
                    </a:cubicBezTo>
                    <a:cubicBezTo>
                      <a:pt x="3514" y="6597"/>
                      <a:pt x="3585" y="6664"/>
                      <a:pt x="3633" y="6745"/>
                    </a:cubicBezTo>
                    <a:cubicBezTo>
                      <a:pt x="3648" y="6772"/>
                      <a:pt x="3670" y="6802"/>
                      <a:pt x="3694" y="6833"/>
                    </a:cubicBezTo>
                    <a:cubicBezTo>
                      <a:pt x="3681" y="6821"/>
                      <a:pt x="3669" y="6810"/>
                      <a:pt x="3660" y="6803"/>
                    </a:cubicBezTo>
                    <a:close/>
                    <a:moveTo>
                      <a:pt x="2208" y="7486"/>
                    </a:moveTo>
                    <a:cubicBezTo>
                      <a:pt x="2221" y="7464"/>
                      <a:pt x="2237" y="7451"/>
                      <a:pt x="2254" y="7442"/>
                    </a:cubicBezTo>
                    <a:cubicBezTo>
                      <a:pt x="2255" y="7446"/>
                      <a:pt x="2256" y="7451"/>
                      <a:pt x="2259" y="7455"/>
                    </a:cubicBezTo>
                    <a:cubicBezTo>
                      <a:pt x="2260" y="7458"/>
                      <a:pt x="2260" y="7462"/>
                      <a:pt x="2262" y="7465"/>
                    </a:cubicBezTo>
                    <a:cubicBezTo>
                      <a:pt x="2263" y="7469"/>
                      <a:pt x="2264" y="7472"/>
                      <a:pt x="2266" y="7475"/>
                    </a:cubicBezTo>
                    <a:cubicBezTo>
                      <a:pt x="2267" y="7479"/>
                      <a:pt x="2267" y="7483"/>
                      <a:pt x="2269" y="7486"/>
                    </a:cubicBezTo>
                    <a:cubicBezTo>
                      <a:pt x="2270" y="7489"/>
                      <a:pt x="2271" y="7493"/>
                      <a:pt x="2273" y="7496"/>
                    </a:cubicBezTo>
                    <a:cubicBezTo>
                      <a:pt x="2273" y="7497"/>
                      <a:pt x="2274" y="7499"/>
                      <a:pt x="2275" y="7500"/>
                    </a:cubicBezTo>
                    <a:cubicBezTo>
                      <a:pt x="2275" y="7506"/>
                      <a:pt x="2277" y="7512"/>
                      <a:pt x="2280" y="7517"/>
                    </a:cubicBezTo>
                    <a:cubicBezTo>
                      <a:pt x="2281" y="7520"/>
                      <a:pt x="2282" y="7524"/>
                      <a:pt x="2284" y="7527"/>
                    </a:cubicBezTo>
                    <a:cubicBezTo>
                      <a:pt x="2285" y="7530"/>
                      <a:pt x="2285" y="7534"/>
                      <a:pt x="2287" y="7537"/>
                    </a:cubicBezTo>
                    <a:cubicBezTo>
                      <a:pt x="2288" y="7541"/>
                      <a:pt x="2289" y="7545"/>
                      <a:pt x="2291" y="7547"/>
                    </a:cubicBezTo>
                    <a:cubicBezTo>
                      <a:pt x="2292" y="7551"/>
                      <a:pt x="2293" y="7555"/>
                      <a:pt x="2295" y="7558"/>
                    </a:cubicBezTo>
                    <a:cubicBezTo>
                      <a:pt x="2296" y="7561"/>
                      <a:pt x="2296" y="7565"/>
                      <a:pt x="2298" y="7568"/>
                    </a:cubicBezTo>
                    <a:cubicBezTo>
                      <a:pt x="2299" y="7572"/>
                      <a:pt x="2300" y="7575"/>
                      <a:pt x="2302" y="7578"/>
                    </a:cubicBezTo>
                    <a:cubicBezTo>
                      <a:pt x="2303" y="7582"/>
                      <a:pt x="2303" y="7586"/>
                      <a:pt x="2305" y="7589"/>
                    </a:cubicBezTo>
                    <a:cubicBezTo>
                      <a:pt x="2306" y="7592"/>
                      <a:pt x="2307" y="7596"/>
                      <a:pt x="2309" y="7599"/>
                    </a:cubicBezTo>
                    <a:cubicBezTo>
                      <a:pt x="2310" y="7603"/>
                      <a:pt x="2311" y="7606"/>
                      <a:pt x="2312" y="7609"/>
                    </a:cubicBezTo>
                    <a:cubicBezTo>
                      <a:pt x="2314" y="7613"/>
                      <a:pt x="2314" y="7617"/>
                      <a:pt x="2316" y="7619"/>
                    </a:cubicBezTo>
                    <a:cubicBezTo>
                      <a:pt x="2317" y="7621"/>
                      <a:pt x="2317" y="7623"/>
                      <a:pt x="2318" y="7625"/>
                    </a:cubicBezTo>
                    <a:cubicBezTo>
                      <a:pt x="2270" y="7624"/>
                      <a:pt x="2236" y="7623"/>
                      <a:pt x="2227" y="7623"/>
                    </a:cubicBezTo>
                    <a:cubicBezTo>
                      <a:pt x="2211" y="7623"/>
                      <a:pt x="2148" y="7655"/>
                      <a:pt x="2076" y="7696"/>
                    </a:cubicBezTo>
                    <a:cubicBezTo>
                      <a:pt x="2106" y="7629"/>
                      <a:pt x="2167" y="7558"/>
                      <a:pt x="2208" y="7486"/>
                    </a:cubicBezTo>
                    <a:close/>
                    <a:moveTo>
                      <a:pt x="2774" y="7184"/>
                    </a:moveTo>
                    <a:cubicBezTo>
                      <a:pt x="2775" y="7188"/>
                      <a:pt x="2777" y="7191"/>
                      <a:pt x="2778" y="7194"/>
                    </a:cubicBezTo>
                    <a:cubicBezTo>
                      <a:pt x="2779" y="7198"/>
                      <a:pt x="2780" y="7201"/>
                      <a:pt x="2781" y="7205"/>
                    </a:cubicBezTo>
                    <a:cubicBezTo>
                      <a:pt x="2782" y="7209"/>
                      <a:pt x="2784" y="7212"/>
                      <a:pt x="2785" y="7215"/>
                    </a:cubicBezTo>
                    <a:cubicBezTo>
                      <a:pt x="2786" y="7219"/>
                      <a:pt x="2787" y="7222"/>
                      <a:pt x="2788" y="7225"/>
                    </a:cubicBezTo>
                    <a:cubicBezTo>
                      <a:pt x="2789" y="7229"/>
                      <a:pt x="2791" y="7232"/>
                      <a:pt x="2792" y="7236"/>
                    </a:cubicBezTo>
                    <a:cubicBezTo>
                      <a:pt x="2793" y="7240"/>
                      <a:pt x="2795" y="7243"/>
                      <a:pt x="2796" y="7246"/>
                    </a:cubicBezTo>
                    <a:cubicBezTo>
                      <a:pt x="2797" y="7250"/>
                      <a:pt x="2798" y="7253"/>
                      <a:pt x="2799" y="7257"/>
                    </a:cubicBezTo>
                    <a:cubicBezTo>
                      <a:pt x="2800" y="7260"/>
                      <a:pt x="2802" y="7263"/>
                      <a:pt x="2803" y="7266"/>
                    </a:cubicBezTo>
                    <a:cubicBezTo>
                      <a:pt x="2804" y="7270"/>
                      <a:pt x="2805" y="7274"/>
                      <a:pt x="2807" y="7277"/>
                    </a:cubicBezTo>
                    <a:cubicBezTo>
                      <a:pt x="2808" y="7281"/>
                      <a:pt x="2809" y="7284"/>
                      <a:pt x="2810" y="7287"/>
                    </a:cubicBezTo>
                    <a:cubicBezTo>
                      <a:pt x="2811" y="7291"/>
                      <a:pt x="2812" y="7294"/>
                      <a:pt x="2814" y="7297"/>
                    </a:cubicBezTo>
                    <a:cubicBezTo>
                      <a:pt x="2815" y="7301"/>
                      <a:pt x="2816" y="7304"/>
                      <a:pt x="2817" y="7308"/>
                    </a:cubicBezTo>
                    <a:cubicBezTo>
                      <a:pt x="2818" y="7312"/>
                      <a:pt x="2820" y="7315"/>
                      <a:pt x="2821" y="7318"/>
                    </a:cubicBezTo>
                    <a:cubicBezTo>
                      <a:pt x="2822" y="7322"/>
                      <a:pt x="2823" y="7325"/>
                      <a:pt x="2824" y="7328"/>
                    </a:cubicBezTo>
                    <a:cubicBezTo>
                      <a:pt x="2825" y="7332"/>
                      <a:pt x="2827" y="7335"/>
                      <a:pt x="2828" y="7339"/>
                    </a:cubicBezTo>
                    <a:cubicBezTo>
                      <a:pt x="2829" y="7343"/>
                      <a:pt x="2831" y="7346"/>
                      <a:pt x="2832" y="7349"/>
                    </a:cubicBezTo>
                    <a:cubicBezTo>
                      <a:pt x="2833" y="7353"/>
                      <a:pt x="2834" y="7356"/>
                      <a:pt x="2835" y="7359"/>
                    </a:cubicBezTo>
                    <a:cubicBezTo>
                      <a:pt x="2836" y="7363"/>
                      <a:pt x="2838" y="7366"/>
                      <a:pt x="2839" y="7370"/>
                    </a:cubicBezTo>
                    <a:cubicBezTo>
                      <a:pt x="2840" y="7374"/>
                      <a:pt x="2841" y="7377"/>
                      <a:pt x="2842" y="7380"/>
                    </a:cubicBezTo>
                    <a:cubicBezTo>
                      <a:pt x="2843" y="7384"/>
                      <a:pt x="2845" y="7387"/>
                      <a:pt x="2846" y="7390"/>
                    </a:cubicBezTo>
                    <a:cubicBezTo>
                      <a:pt x="2847" y="7394"/>
                      <a:pt x="2848" y="7397"/>
                      <a:pt x="2850" y="7401"/>
                    </a:cubicBezTo>
                    <a:cubicBezTo>
                      <a:pt x="2851" y="7405"/>
                      <a:pt x="2852" y="7408"/>
                      <a:pt x="2853" y="7411"/>
                    </a:cubicBezTo>
                    <a:cubicBezTo>
                      <a:pt x="2854" y="7415"/>
                      <a:pt x="2855" y="7417"/>
                      <a:pt x="2857" y="7421"/>
                    </a:cubicBezTo>
                    <a:cubicBezTo>
                      <a:pt x="2858" y="7425"/>
                      <a:pt x="2859" y="7428"/>
                      <a:pt x="2860" y="7432"/>
                    </a:cubicBezTo>
                    <a:cubicBezTo>
                      <a:pt x="2861" y="7435"/>
                      <a:pt x="2863" y="7438"/>
                      <a:pt x="2864" y="7442"/>
                    </a:cubicBezTo>
                    <a:cubicBezTo>
                      <a:pt x="2865" y="7445"/>
                      <a:pt x="2866" y="7448"/>
                      <a:pt x="2867" y="7452"/>
                    </a:cubicBezTo>
                    <a:cubicBezTo>
                      <a:pt x="2868" y="7456"/>
                      <a:pt x="2870" y="7459"/>
                      <a:pt x="2871" y="7462"/>
                    </a:cubicBezTo>
                    <a:cubicBezTo>
                      <a:pt x="2872" y="7466"/>
                      <a:pt x="2874" y="7469"/>
                      <a:pt x="2875" y="7473"/>
                    </a:cubicBezTo>
                    <a:cubicBezTo>
                      <a:pt x="2876" y="7476"/>
                      <a:pt x="2877" y="7479"/>
                      <a:pt x="2878" y="7482"/>
                    </a:cubicBezTo>
                    <a:cubicBezTo>
                      <a:pt x="2879" y="7487"/>
                      <a:pt x="2881" y="7490"/>
                      <a:pt x="2882" y="7494"/>
                    </a:cubicBezTo>
                    <a:cubicBezTo>
                      <a:pt x="2883" y="7497"/>
                      <a:pt x="2884" y="7500"/>
                      <a:pt x="2885" y="7503"/>
                    </a:cubicBezTo>
                    <a:cubicBezTo>
                      <a:pt x="2886" y="7507"/>
                      <a:pt x="2888" y="7510"/>
                      <a:pt x="2889" y="7514"/>
                    </a:cubicBezTo>
                    <a:cubicBezTo>
                      <a:pt x="2890" y="7518"/>
                      <a:pt x="2891" y="7521"/>
                      <a:pt x="2893" y="7525"/>
                    </a:cubicBezTo>
                    <a:cubicBezTo>
                      <a:pt x="2894" y="7528"/>
                      <a:pt x="2895" y="7531"/>
                      <a:pt x="2896" y="7534"/>
                    </a:cubicBezTo>
                    <a:cubicBezTo>
                      <a:pt x="2897" y="7538"/>
                      <a:pt x="2899" y="7541"/>
                      <a:pt x="2900" y="7544"/>
                    </a:cubicBezTo>
                    <a:cubicBezTo>
                      <a:pt x="2901" y="7548"/>
                      <a:pt x="2902" y="7551"/>
                      <a:pt x="2903" y="7555"/>
                    </a:cubicBezTo>
                    <a:cubicBezTo>
                      <a:pt x="2853" y="7558"/>
                      <a:pt x="2809" y="7576"/>
                      <a:pt x="2787" y="7592"/>
                    </a:cubicBezTo>
                    <a:cubicBezTo>
                      <a:pt x="2750" y="7620"/>
                      <a:pt x="2581" y="7626"/>
                      <a:pt x="2437" y="7626"/>
                    </a:cubicBezTo>
                    <a:cubicBezTo>
                      <a:pt x="2436" y="7620"/>
                      <a:pt x="2434" y="7614"/>
                      <a:pt x="2432" y="7609"/>
                    </a:cubicBezTo>
                    <a:cubicBezTo>
                      <a:pt x="2431" y="7606"/>
                      <a:pt x="2430" y="7603"/>
                      <a:pt x="2428" y="7600"/>
                    </a:cubicBezTo>
                    <a:cubicBezTo>
                      <a:pt x="2427" y="7596"/>
                      <a:pt x="2426" y="7593"/>
                      <a:pt x="2425" y="7589"/>
                    </a:cubicBezTo>
                    <a:cubicBezTo>
                      <a:pt x="2424" y="7586"/>
                      <a:pt x="2422" y="7582"/>
                      <a:pt x="2421" y="7579"/>
                    </a:cubicBezTo>
                    <a:cubicBezTo>
                      <a:pt x="2420" y="7575"/>
                      <a:pt x="2419" y="7572"/>
                      <a:pt x="2417" y="7569"/>
                    </a:cubicBezTo>
                    <a:cubicBezTo>
                      <a:pt x="2416" y="7565"/>
                      <a:pt x="2415" y="7562"/>
                      <a:pt x="2414" y="7559"/>
                    </a:cubicBezTo>
                    <a:cubicBezTo>
                      <a:pt x="2413" y="7555"/>
                      <a:pt x="2412" y="7551"/>
                      <a:pt x="2410" y="7548"/>
                    </a:cubicBezTo>
                    <a:cubicBezTo>
                      <a:pt x="2409" y="7544"/>
                      <a:pt x="2408" y="7541"/>
                      <a:pt x="2407" y="7538"/>
                    </a:cubicBezTo>
                    <a:cubicBezTo>
                      <a:pt x="2406" y="7534"/>
                      <a:pt x="2404" y="7531"/>
                      <a:pt x="2403" y="7528"/>
                    </a:cubicBezTo>
                    <a:cubicBezTo>
                      <a:pt x="2402" y="7524"/>
                      <a:pt x="2401" y="7520"/>
                      <a:pt x="2400" y="7517"/>
                    </a:cubicBezTo>
                    <a:cubicBezTo>
                      <a:pt x="2398" y="7514"/>
                      <a:pt x="2397" y="7510"/>
                      <a:pt x="2396" y="7507"/>
                    </a:cubicBezTo>
                    <a:cubicBezTo>
                      <a:pt x="2395" y="7503"/>
                      <a:pt x="2394" y="7500"/>
                      <a:pt x="2392" y="7497"/>
                    </a:cubicBezTo>
                    <a:cubicBezTo>
                      <a:pt x="2391" y="7493"/>
                      <a:pt x="2390" y="7490"/>
                      <a:pt x="2389" y="7486"/>
                    </a:cubicBezTo>
                    <a:cubicBezTo>
                      <a:pt x="2388" y="7483"/>
                      <a:pt x="2387" y="7479"/>
                      <a:pt x="2385" y="7476"/>
                    </a:cubicBezTo>
                    <a:cubicBezTo>
                      <a:pt x="2384" y="7473"/>
                      <a:pt x="2383" y="7469"/>
                      <a:pt x="2381" y="7466"/>
                    </a:cubicBezTo>
                    <a:cubicBezTo>
                      <a:pt x="2380" y="7462"/>
                      <a:pt x="2379" y="7459"/>
                      <a:pt x="2378" y="7455"/>
                    </a:cubicBezTo>
                    <a:cubicBezTo>
                      <a:pt x="2377" y="7452"/>
                      <a:pt x="2376" y="7448"/>
                      <a:pt x="2374" y="7445"/>
                    </a:cubicBezTo>
                    <a:cubicBezTo>
                      <a:pt x="2373" y="7442"/>
                      <a:pt x="2372" y="7438"/>
                      <a:pt x="2371" y="7435"/>
                    </a:cubicBezTo>
                    <a:cubicBezTo>
                      <a:pt x="2370" y="7431"/>
                      <a:pt x="2369" y="7428"/>
                      <a:pt x="2367" y="7425"/>
                    </a:cubicBezTo>
                    <a:cubicBezTo>
                      <a:pt x="2366" y="7421"/>
                      <a:pt x="2365" y="7418"/>
                      <a:pt x="2364" y="7414"/>
                    </a:cubicBezTo>
                    <a:cubicBezTo>
                      <a:pt x="2363" y="7414"/>
                      <a:pt x="2363" y="7414"/>
                      <a:pt x="2363" y="7413"/>
                    </a:cubicBezTo>
                    <a:cubicBezTo>
                      <a:pt x="2389" y="7405"/>
                      <a:pt x="2410" y="7388"/>
                      <a:pt x="2420" y="7344"/>
                    </a:cubicBezTo>
                    <a:cubicBezTo>
                      <a:pt x="2447" y="7218"/>
                      <a:pt x="2456" y="6998"/>
                      <a:pt x="2529" y="7013"/>
                    </a:cubicBezTo>
                    <a:cubicBezTo>
                      <a:pt x="2602" y="7029"/>
                      <a:pt x="2699" y="7103"/>
                      <a:pt x="2764" y="7107"/>
                    </a:cubicBezTo>
                    <a:cubicBezTo>
                      <a:pt x="2764" y="7136"/>
                      <a:pt x="2767" y="7162"/>
                      <a:pt x="2774" y="7184"/>
                    </a:cubicBezTo>
                    <a:close/>
                    <a:moveTo>
                      <a:pt x="4014" y="3482"/>
                    </a:moveTo>
                    <a:cubicBezTo>
                      <a:pt x="4013" y="3482"/>
                      <a:pt x="4013" y="3481"/>
                      <a:pt x="4013" y="3480"/>
                    </a:cubicBezTo>
                    <a:cubicBezTo>
                      <a:pt x="4111" y="3351"/>
                      <a:pt x="4184" y="3435"/>
                      <a:pt x="4293" y="3327"/>
                    </a:cubicBezTo>
                    <a:cubicBezTo>
                      <a:pt x="4294" y="3330"/>
                      <a:pt x="4295" y="3333"/>
                      <a:pt x="4296" y="3336"/>
                    </a:cubicBezTo>
                    <a:cubicBezTo>
                      <a:pt x="4297" y="3339"/>
                      <a:pt x="4299" y="3342"/>
                      <a:pt x="4300" y="3346"/>
                    </a:cubicBezTo>
                    <a:cubicBezTo>
                      <a:pt x="4301" y="3350"/>
                      <a:pt x="4302" y="3353"/>
                      <a:pt x="4303" y="3357"/>
                    </a:cubicBezTo>
                    <a:cubicBezTo>
                      <a:pt x="4305" y="3360"/>
                      <a:pt x="4306" y="3363"/>
                      <a:pt x="4307" y="3367"/>
                    </a:cubicBezTo>
                    <a:cubicBezTo>
                      <a:pt x="4308" y="3370"/>
                      <a:pt x="4309" y="3373"/>
                      <a:pt x="4310" y="3376"/>
                    </a:cubicBezTo>
                    <a:cubicBezTo>
                      <a:pt x="4312" y="3380"/>
                      <a:pt x="4313" y="3384"/>
                      <a:pt x="4314" y="3388"/>
                    </a:cubicBezTo>
                    <a:cubicBezTo>
                      <a:pt x="4315" y="3391"/>
                      <a:pt x="4316" y="3394"/>
                      <a:pt x="4317" y="3397"/>
                    </a:cubicBezTo>
                    <a:cubicBezTo>
                      <a:pt x="4319" y="3401"/>
                      <a:pt x="4320" y="3404"/>
                      <a:pt x="4321" y="3408"/>
                    </a:cubicBezTo>
                    <a:cubicBezTo>
                      <a:pt x="4322" y="3412"/>
                      <a:pt x="4324" y="3415"/>
                      <a:pt x="4325" y="3418"/>
                    </a:cubicBezTo>
                    <a:cubicBezTo>
                      <a:pt x="4326" y="3422"/>
                      <a:pt x="4327" y="3425"/>
                      <a:pt x="4329" y="3429"/>
                    </a:cubicBezTo>
                    <a:cubicBezTo>
                      <a:pt x="4330" y="3432"/>
                      <a:pt x="4331" y="3435"/>
                      <a:pt x="4332" y="3438"/>
                    </a:cubicBezTo>
                    <a:cubicBezTo>
                      <a:pt x="4333" y="3442"/>
                      <a:pt x="4334" y="3445"/>
                      <a:pt x="4336" y="3449"/>
                    </a:cubicBezTo>
                    <a:cubicBezTo>
                      <a:pt x="4337" y="3453"/>
                      <a:pt x="4338" y="3455"/>
                      <a:pt x="4339" y="3459"/>
                    </a:cubicBezTo>
                    <a:cubicBezTo>
                      <a:pt x="4340" y="3463"/>
                      <a:pt x="4342" y="3466"/>
                      <a:pt x="4343" y="3470"/>
                    </a:cubicBezTo>
                    <a:cubicBezTo>
                      <a:pt x="4344" y="3473"/>
                      <a:pt x="4345" y="3477"/>
                      <a:pt x="4346" y="3480"/>
                    </a:cubicBezTo>
                    <a:cubicBezTo>
                      <a:pt x="4348" y="3484"/>
                      <a:pt x="4349" y="3487"/>
                      <a:pt x="4350" y="3490"/>
                    </a:cubicBezTo>
                    <a:cubicBezTo>
                      <a:pt x="4351" y="3494"/>
                      <a:pt x="4352" y="3497"/>
                      <a:pt x="4353" y="3500"/>
                    </a:cubicBezTo>
                    <a:cubicBezTo>
                      <a:pt x="4355" y="3504"/>
                      <a:pt x="4356" y="3507"/>
                      <a:pt x="4357" y="3511"/>
                    </a:cubicBezTo>
                    <a:cubicBezTo>
                      <a:pt x="4358" y="3514"/>
                      <a:pt x="4360" y="3518"/>
                      <a:pt x="4361" y="3521"/>
                    </a:cubicBezTo>
                    <a:cubicBezTo>
                      <a:pt x="4362" y="3525"/>
                      <a:pt x="4363" y="3527"/>
                      <a:pt x="4364" y="3530"/>
                    </a:cubicBezTo>
                    <a:cubicBezTo>
                      <a:pt x="4365" y="3534"/>
                      <a:pt x="4367" y="3538"/>
                      <a:pt x="4368" y="3542"/>
                    </a:cubicBezTo>
                    <a:cubicBezTo>
                      <a:pt x="4369" y="3546"/>
                      <a:pt x="4370" y="3549"/>
                      <a:pt x="4372" y="3552"/>
                    </a:cubicBezTo>
                    <a:cubicBezTo>
                      <a:pt x="4373" y="3556"/>
                      <a:pt x="4374" y="3559"/>
                      <a:pt x="4375" y="3562"/>
                    </a:cubicBezTo>
                    <a:cubicBezTo>
                      <a:pt x="4376" y="3565"/>
                      <a:pt x="4377" y="3569"/>
                      <a:pt x="4379" y="3572"/>
                    </a:cubicBezTo>
                    <a:cubicBezTo>
                      <a:pt x="4380" y="3576"/>
                      <a:pt x="4381" y="3579"/>
                      <a:pt x="4382" y="3583"/>
                    </a:cubicBezTo>
                    <a:cubicBezTo>
                      <a:pt x="4384" y="3587"/>
                      <a:pt x="4385" y="3590"/>
                      <a:pt x="4386" y="3593"/>
                    </a:cubicBezTo>
                    <a:cubicBezTo>
                      <a:pt x="4387" y="3597"/>
                      <a:pt x="4388" y="3600"/>
                      <a:pt x="4389" y="3603"/>
                    </a:cubicBezTo>
                    <a:cubicBezTo>
                      <a:pt x="4390" y="3605"/>
                      <a:pt x="4391" y="3607"/>
                      <a:pt x="4391" y="3609"/>
                    </a:cubicBezTo>
                    <a:cubicBezTo>
                      <a:pt x="4389" y="3612"/>
                      <a:pt x="4387" y="3615"/>
                      <a:pt x="4387" y="3619"/>
                    </a:cubicBezTo>
                    <a:cubicBezTo>
                      <a:pt x="4387" y="3622"/>
                      <a:pt x="4388" y="3627"/>
                      <a:pt x="4391" y="3631"/>
                    </a:cubicBezTo>
                    <a:cubicBezTo>
                      <a:pt x="4391" y="3634"/>
                      <a:pt x="4392" y="3638"/>
                      <a:pt x="4394" y="3641"/>
                    </a:cubicBezTo>
                    <a:cubicBezTo>
                      <a:pt x="4395" y="3645"/>
                      <a:pt x="4396" y="3648"/>
                      <a:pt x="4398" y="3652"/>
                    </a:cubicBezTo>
                    <a:cubicBezTo>
                      <a:pt x="4398" y="3655"/>
                      <a:pt x="4400" y="3658"/>
                      <a:pt x="4402" y="3662"/>
                    </a:cubicBezTo>
                    <a:cubicBezTo>
                      <a:pt x="4402" y="3665"/>
                      <a:pt x="4403" y="3669"/>
                      <a:pt x="4405" y="3672"/>
                    </a:cubicBezTo>
                    <a:cubicBezTo>
                      <a:pt x="4406" y="3675"/>
                      <a:pt x="4407" y="3679"/>
                      <a:pt x="4409" y="3682"/>
                    </a:cubicBezTo>
                    <a:cubicBezTo>
                      <a:pt x="4409" y="3686"/>
                      <a:pt x="4410" y="3689"/>
                      <a:pt x="4412" y="3693"/>
                    </a:cubicBezTo>
                    <a:cubicBezTo>
                      <a:pt x="4413" y="3696"/>
                      <a:pt x="4414" y="3700"/>
                      <a:pt x="4416" y="3703"/>
                    </a:cubicBezTo>
                    <a:cubicBezTo>
                      <a:pt x="4416" y="3706"/>
                      <a:pt x="4417" y="3710"/>
                      <a:pt x="4419" y="3713"/>
                    </a:cubicBezTo>
                    <a:cubicBezTo>
                      <a:pt x="4420" y="3717"/>
                      <a:pt x="4421" y="3720"/>
                      <a:pt x="4423" y="3724"/>
                    </a:cubicBezTo>
                    <a:cubicBezTo>
                      <a:pt x="4423" y="3727"/>
                      <a:pt x="4425" y="3731"/>
                      <a:pt x="4427" y="3734"/>
                    </a:cubicBezTo>
                    <a:cubicBezTo>
                      <a:pt x="4427" y="3737"/>
                      <a:pt x="4428" y="3741"/>
                      <a:pt x="4430" y="3744"/>
                    </a:cubicBezTo>
                    <a:cubicBezTo>
                      <a:pt x="4431" y="3747"/>
                      <a:pt x="4432" y="3751"/>
                      <a:pt x="4434" y="3755"/>
                    </a:cubicBezTo>
                    <a:cubicBezTo>
                      <a:pt x="4434" y="3758"/>
                      <a:pt x="4435" y="3761"/>
                      <a:pt x="4437" y="3765"/>
                    </a:cubicBezTo>
                    <a:cubicBezTo>
                      <a:pt x="4438" y="3768"/>
                      <a:pt x="4439" y="3772"/>
                      <a:pt x="4441" y="3775"/>
                    </a:cubicBezTo>
                    <a:cubicBezTo>
                      <a:pt x="4441" y="3778"/>
                      <a:pt x="4443" y="3782"/>
                      <a:pt x="4445" y="3786"/>
                    </a:cubicBezTo>
                    <a:cubicBezTo>
                      <a:pt x="4445" y="3789"/>
                      <a:pt x="4446" y="3792"/>
                      <a:pt x="4448" y="3796"/>
                    </a:cubicBezTo>
                    <a:cubicBezTo>
                      <a:pt x="4449" y="3799"/>
                      <a:pt x="4450" y="3802"/>
                      <a:pt x="4452" y="3806"/>
                    </a:cubicBezTo>
                    <a:cubicBezTo>
                      <a:pt x="4452" y="3809"/>
                      <a:pt x="4453" y="3813"/>
                      <a:pt x="4455" y="3817"/>
                    </a:cubicBezTo>
                    <a:cubicBezTo>
                      <a:pt x="4456" y="3820"/>
                      <a:pt x="4457" y="3823"/>
                      <a:pt x="4459" y="3827"/>
                    </a:cubicBezTo>
                    <a:cubicBezTo>
                      <a:pt x="4459" y="3830"/>
                      <a:pt x="4461" y="3833"/>
                      <a:pt x="4462" y="3837"/>
                    </a:cubicBezTo>
                    <a:cubicBezTo>
                      <a:pt x="4463" y="3840"/>
                      <a:pt x="4464" y="3844"/>
                      <a:pt x="4466" y="3847"/>
                    </a:cubicBezTo>
                    <a:cubicBezTo>
                      <a:pt x="4467" y="3851"/>
                      <a:pt x="4468" y="3854"/>
                      <a:pt x="4470" y="3858"/>
                    </a:cubicBezTo>
                    <a:cubicBezTo>
                      <a:pt x="4470" y="3861"/>
                      <a:pt x="4471" y="3864"/>
                      <a:pt x="4473" y="3868"/>
                    </a:cubicBezTo>
                    <a:cubicBezTo>
                      <a:pt x="4474" y="3871"/>
                      <a:pt x="4475" y="3874"/>
                      <a:pt x="4477" y="3878"/>
                    </a:cubicBezTo>
                    <a:cubicBezTo>
                      <a:pt x="4477" y="3880"/>
                      <a:pt x="4477" y="3881"/>
                      <a:pt x="4478" y="3883"/>
                    </a:cubicBezTo>
                    <a:cubicBezTo>
                      <a:pt x="4419" y="3896"/>
                      <a:pt x="4358" y="3836"/>
                      <a:pt x="4285" y="3824"/>
                    </a:cubicBezTo>
                    <a:cubicBezTo>
                      <a:pt x="4193" y="3808"/>
                      <a:pt x="4139" y="4028"/>
                      <a:pt x="4111" y="4155"/>
                    </a:cubicBezTo>
                    <a:cubicBezTo>
                      <a:pt x="4083" y="4281"/>
                      <a:pt x="4157" y="4502"/>
                      <a:pt x="4019" y="4423"/>
                    </a:cubicBezTo>
                    <a:cubicBezTo>
                      <a:pt x="3986" y="4404"/>
                      <a:pt x="3955" y="4390"/>
                      <a:pt x="3927" y="4379"/>
                    </a:cubicBezTo>
                    <a:cubicBezTo>
                      <a:pt x="3931" y="4258"/>
                      <a:pt x="4048" y="4108"/>
                      <a:pt x="4073" y="4065"/>
                    </a:cubicBezTo>
                    <a:cubicBezTo>
                      <a:pt x="4095" y="4028"/>
                      <a:pt x="4161" y="3904"/>
                      <a:pt x="4132" y="3822"/>
                    </a:cubicBezTo>
                    <a:cubicBezTo>
                      <a:pt x="4131" y="3818"/>
                      <a:pt x="4130" y="3815"/>
                      <a:pt x="4128" y="3812"/>
                    </a:cubicBezTo>
                    <a:cubicBezTo>
                      <a:pt x="4127" y="3805"/>
                      <a:pt x="4124" y="3798"/>
                      <a:pt x="4121" y="3792"/>
                    </a:cubicBezTo>
                    <a:cubicBezTo>
                      <a:pt x="4121" y="3790"/>
                      <a:pt x="4120" y="3788"/>
                      <a:pt x="4120" y="3787"/>
                    </a:cubicBezTo>
                    <a:cubicBezTo>
                      <a:pt x="4119" y="3785"/>
                      <a:pt x="4118" y="3783"/>
                      <a:pt x="4118" y="3781"/>
                    </a:cubicBezTo>
                    <a:cubicBezTo>
                      <a:pt x="4117" y="3777"/>
                      <a:pt x="4115" y="3774"/>
                      <a:pt x="4114" y="3770"/>
                    </a:cubicBezTo>
                    <a:cubicBezTo>
                      <a:pt x="4113" y="3767"/>
                      <a:pt x="4112" y="3763"/>
                      <a:pt x="4110" y="3760"/>
                    </a:cubicBezTo>
                    <a:cubicBezTo>
                      <a:pt x="4110" y="3757"/>
                      <a:pt x="4108" y="3753"/>
                      <a:pt x="4107" y="3750"/>
                    </a:cubicBezTo>
                    <a:cubicBezTo>
                      <a:pt x="4105" y="3743"/>
                      <a:pt x="4103" y="3736"/>
                      <a:pt x="4100" y="3730"/>
                    </a:cubicBezTo>
                    <a:cubicBezTo>
                      <a:pt x="4099" y="3726"/>
                      <a:pt x="4098" y="3723"/>
                      <a:pt x="4096" y="3720"/>
                    </a:cubicBezTo>
                    <a:cubicBezTo>
                      <a:pt x="4096" y="3719"/>
                      <a:pt x="4096" y="3719"/>
                      <a:pt x="4096" y="3719"/>
                    </a:cubicBezTo>
                    <a:cubicBezTo>
                      <a:pt x="4095" y="3715"/>
                      <a:pt x="4094" y="3712"/>
                      <a:pt x="4093" y="3709"/>
                    </a:cubicBezTo>
                    <a:cubicBezTo>
                      <a:pt x="4091" y="3702"/>
                      <a:pt x="4088" y="3695"/>
                      <a:pt x="4085" y="3689"/>
                    </a:cubicBezTo>
                    <a:cubicBezTo>
                      <a:pt x="4085" y="3688"/>
                      <a:pt x="4085" y="3688"/>
                      <a:pt x="4085" y="3688"/>
                    </a:cubicBezTo>
                    <a:cubicBezTo>
                      <a:pt x="4084" y="3685"/>
                      <a:pt x="4083" y="3681"/>
                      <a:pt x="4082" y="3678"/>
                    </a:cubicBezTo>
                    <a:cubicBezTo>
                      <a:pt x="4080" y="3671"/>
                      <a:pt x="4078" y="3664"/>
                      <a:pt x="4075" y="3658"/>
                    </a:cubicBezTo>
                    <a:cubicBezTo>
                      <a:pt x="4075" y="3658"/>
                      <a:pt x="4075" y="3657"/>
                      <a:pt x="4075" y="3657"/>
                    </a:cubicBezTo>
                    <a:cubicBezTo>
                      <a:pt x="4074" y="3654"/>
                      <a:pt x="4072" y="3650"/>
                      <a:pt x="4071" y="3647"/>
                    </a:cubicBezTo>
                    <a:cubicBezTo>
                      <a:pt x="4069" y="3640"/>
                      <a:pt x="4067" y="3633"/>
                      <a:pt x="4064" y="3627"/>
                    </a:cubicBezTo>
                    <a:cubicBezTo>
                      <a:pt x="4064" y="3627"/>
                      <a:pt x="4064" y="3627"/>
                      <a:pt x="4064" y="3626"/>
                    </a:cubicBezTo>
                    <a:cubicBezTo>
                      <a:pt x="4063" y="3623"/>
                      <a:pt x="4061" y="3619"/>
                      <a:pt x="4060" y="3616"/>
                    </a:cubicBezTo>
                    <a:cubicBezTo>
                      <a:pt x="4059" y="3612"/>
                      <a:pt x="4058" y="3609"/>
                      <a:pt x="4057" y="3606"/>
                    </a:cubicBezTo>
                    <a:cubicBezTo>
                      <a:pt x="4056" y="3602"/>
                      <a:pt x="4054" y="3599"/>
                      <a:pt x="4053" y="3595"/>
                    </a:cubicBezTo>
                    <a:cubicBezTo>
                      <a:pt x="4052" y="3592"/>
                      <a:pt x="4051" y="3589"/>
                      <a:pt x="4049" y="3585"/>
                    </a:cubicBezTo>
                    <a:cubicBezTo>
                      <a:pt x="4049" y="3582"/>
                      <a:pt x="4047" y="3578"/>
                      <a:pt x="4046" y="3575"/>
                    </a:cubicBezTo>
                    <a:cubicBezTo>
                      <a:pt x="4044" y="3568"/>
                      <a:pt x="4042" y="3561"/>
                      <a:pt x="4039" y="3555"/>
                    </a:cubicBezTo>
                    <a:cubicBezTo>
                      <a:pt x="4039" y="3555"/>
                      <a:pt x="4039" y="3554"/>
                      <a:pt x="4039" y="3554"/>
                    </a:cubicBezTo>
                    <a:cubicBezTo>
                      <a:pt x="4038" y="3551"/>
                      <a:pt x="4036" y="3547"/>
                      <a:pt x="4035" y="3544"/>
                    </a:cubicBezTo>
                    <a:cubicBezTo>
                      <a:pt x="4034" y="3540"/>
                      <a:pt x="4033" y="3537"/>
                      <a:pt x="4031" y="3534"/>
                    </a:cubicBezTo>
                    <a:cubicBezTo>
                      <a:pt x="4030" y="3529"/>
                      <a:pt x="4029" y="3525"/>
                      <a:pt x="4027" y="3521"/>
                    </a:cubicBezTo>
                    <a:cubicBezTo>
                      <a:pt x="4026" y="3518"/>
                      <a:pt x="4025" y="3516"/>
                      <a:pt x="4024" y="3513"/>
                    </a:cubicBezTo>
                    <a:cubicBezTo>
                      <a:pt x="4023" y="3510"/>
                      <a:pt x="4022" y="3506"/>
                      <a:pt x="4021" y="3503"/>
                    </a:cubicBezTo>
                    <a:cubicBezTo>
                      <a:pt x="4020" y="3499"/>
                      <a:pt x="4018" y="3496"/>
                      <a:pt x="4017" y="3492"/>
                    </a:cubicBezTo>
                    <a:cubicBezTo>
                      <a:pt x="4016" y="3489"/>
                      <a:pt x="4015" y="3486"/>
                      <a:pt x="4014" y="3482"/>
                    </a:cubicBezTo>
                    <a:close/>
                    <a:moveTo>
                      <a:pt x="3146" y="4220"/>
                    </a:moveTo>
                    <a:cubicBezTo>
                      <a:pt x="3155" y="4199"/>
                      <a:pt x="3166" y="4177"/>
                      <a:pt x="3178" y="4157"/>
                    </a:cubicBezTo>
                    <a:cubicBezTo>
                      <a:pt x="3180" y="4171"/>
                      <a:pt x="3183" y="4184"/>
                      <a:pt x="3187" y="4195"/>
                    </a:cubicBezTo>
                    <a:cubicBezTo>
                      <a:pt x="3188" y="4199"/>
                      <a:pt x="3189" y="4202"/>
                      <a:pt x="3190" y="4205"/>
                    </a:cubicBezTo>
                    <a:cubicBezTo>
                      <a:pt x="3192" y="4209"/>
                      <a:pt x="3193" y="4212"/>
                      <a:pt x="3194" y="4216"/>
                    </a:cubicBezTo>
                    <a:cubicBezTo>
                      <a:pt x="3195" y="4219"/>
                      <a:pt x="3196" y="4222"/>
                      <a:pt x="3198" y="4226"/>
                    </a:cubicBezTo>
                    <a:cubicBezTo>
                      <a:pt x="3199" y="4229"/>
                      <a:pt x="3200" y="4233"/>
                      <a:pt x="3201" y="4236"/>
                    </a:cubicBezTo>
                    <a:cubicBezTo>
                      <a:pt x="3202" y="4240"/>
                      <a:pt x="3204" y="4243"/>
                      <a:pt x="3205" y="4246"/>
                    </a:cubicBezTo>
                    <a:cubicBezTo>
                      <a:pt x="3206" y="4250"/>
                      <a:pt x="3207" y="4253"/>
                      <a:pt x="3209" y="4257"/>
                    </a:cubicBezTo>
                    <a:cubicBezTo>
                      <a:pt x="3210" y="4260"/>
                      <a:pt x="3211" y="4263"/>
                      <a:pt x="3212" y="4267"/>
                    </a:cubicBezTo>
                    <a:cubicBezTo>
                      <a:pt x="3213" y="4270"/>
                      <a:pt x="3214" y="4274"/>
                      <a:pt x="3216" y="4277"/>
                    </a:cubicBezTo>
                    <a:cubicBezTo>
                      <a:pt x="3217" y="4281"/>
                      <a:pt x="3218" y="4284"/>
                      <a:pt x="3219" y="4288"/>
                    </a:cubicBezTo>
                    <a:cubicBezTo>
                      <a:pt x="3220" y="4291"/>
                      <a:pt x="3222" y="4294"/>
                      <a:pt x="3223" y="4298"/>
                    </a:cubicBezTo>
                    <a:cubicBezTo>
                      <a:pt x="3224" y="4301"/>
                      <a:pt x="3225" y="4304"/>
                      <a:pt x="3226" y="4308"/>
                    </a:cubicBezTo>
                    <a:cubicBezTo>
                      <a:pt x="3227" y="4312"/>
                      <a:pt x="3229" y="4315"/>
                      <a:pt x="3230" y="4318"/>
                    </a:cubicBezTo>
                    <a:cubicBezTo>
                      <a:pt x="3231" y="4322"/>
                      <a:pt x="3232" y="4325"/>
                      <a:pt x="3234" y="4328"/>
                    </a:cubicBezTo>
                    <a:cubicBezTo>
                      <a:pt x="3235" y="4332"/>
                      <a:pt x="3236" y="4335"/>
                      <a:pt x="3237" y="4339"/>
                    </a:cubicBezTo>
                    <a:cubicBezTo>
                      <a:pt x="3238" y="4343"/>
                      <a:pt x="3240" y="4346"/>
                      <a:pt x="3241" y="4349"/>
                    </a:cubicBezTo>
                    <a:cubicBezTo>
                      <a:pt x="3242" y="4353"/>
                      <a:pt x="3243" y="4356"/>
                      <a:pt x="3244" y="4359"/>
                    </a:cubicBezTo>
                    <a:cubicBezTo>
                      <a:pt x="3245" y="4363"/>
                      <a:pt x="3247" y="4366"/>
                      <a:pt x="3248" y="4370"/>
                    </a:cubicBezTo>
                    <a:cubicBezTo>
                      <a:pt x="3249" y="4373"/>
                      <a:pt x="3250" y="4377"/>
                      <a:pt x="3252" y="4380"/>
                    </a:cubicBezTo>
                    <a:cubicBezTo>
                      <a:pt x="3253" y="4384"/>
                      <a:pt x="3254" y="4387"/>
                      <a:pt x="3255" y="4390"/>
                    </a:cubicBezTo>
                    <a:cubicBezTo>
                      <a:pt x="3256" y="4394"/>
                      <a:pt x="3257" y="4397"/>
                      <a:pt x="3259" y="4400"/>
                    </a:cubicBezTo>
                    <a:cubicBezTo>
                      <a:pt x="3260" y="4404"/>
                      <a:pt x="3261" y="4408"/>
                      <a:pt x="3262" y="4411"/>
                    </a:cubicBezTo>
                    <a:cubicBezTo>
                      <a:pt x="3263" y="4415"/>
                      <a:pt x="3265" y="4418"/>
                      <a:pt x="3266" y="4421"/>
                    </a:cubicBezTo>
                    <a:cubicBezTo>
                      <a:pt x="3267" y="4425"/>
                      <a:pt x="3268" y="4428"/>
                      <a:pt x="3269" y="4431"/>
                    </a:cubicBezTo>
                    <a:cubicBezTo>
                      <a:pt x="3270" y="4434"/>
                      <a:pt x="3271" y="4436"/>
                      <a:pt x="3272" y="4439"/>
                    </a:cubicBezTo>
                    <a:cubicBezTo>
                      <a:pt x="3246" y="4439"/>
                      <a:pt x="3231" y="4439"/>
                      <a:pt x="3222" y="4439"/>
                    </a:cubicBezTo>
                    <a:cubicBezTo>
                      <a:pt x="3222" y="4438"/>
                      <a:pt x="3222" y="4438"/>
                      <a:pt x="3222" y="4438"/>
                    </a:cubicBezTo>
                    <a:cubicBezTo>
                      <a:pt x="3221" y="4434"/>
                      <a:pt x="3220" y="4431"/>
                      <a:pt x="3218" y="4428"/>
                    </a:cubicBezTo>
                    <a:cubicBezTo>
                      <a:pt x="3217" y="4424"/>
                      <a:pt x="3216" y="4421"/>
                      <a:pt x="3215" y="4418"/>
                    </a:cubicBezTo>
                    <a:cubicBezTo>
                      <a:pt x="3214" y="4414"/>
                      <a:pt x="3213" y="4410"/>
                      <a:pt x="3211" y="4407"/>
                    </a:cubicBezTo>
                    <a:cubicBezTo>
                      <a:pt x="3210" y="4404"/>
                      <a:pt x="3209" y="4400"/>
                      <a:pt x="3207" y="4397"/>
                    </a:cubicBezTo>
                    <a:cubicBezTo>
                      <a:pt x="3206" y="4393"/>
                      <a:pt x="3205" y="4390"/>
                      <a:pt x="3204" y="4387"/>
                    </a:cubicBezTo>
                    <a:cubicBezTo>
                      <a:pt x="3203" y="4383"/>
                      <a:pt x="3202" y="4379"/>
                      <a:pt x="3200" y="4376"/>
                    </a:cubicBezTo>
                    <a:cubicBezTo>
                      <a:pt x="3199" y="4373"/>
                      <a:pt x="3198" y="4369"/>
                      <a:pt x="3197" y="4366"/>
                    </a:cubicBezTo>
                    <a:cubicBezTo>
                      <a:pt x="3196" y="4363"/>
                      <a:pt x="3195" y="4359"/>
                      <a:pt x="3193" y="4356"/>
                    </a:cubicBezTo>
                    <a:cubicBezTo>
                      <a:pt x="3192" y="4352"/>
                      <a:pt x="3191" y="4348"/>
                      <a:pt x="3189" y="4345"/>
                    </a:cubicBezTo>
                    <a:cubicBezTo>
                      <a:pt x="3188" y="4342"/>
                      <a:pt x="3187" y="4338"/>
                      <a:pt x="3186" y="4335"/>
                    </a:cubicBezTo>
                    <a:cubicBezTo>
                      <a:pt x="3185" y="4331"/>
                      <a:pt x="3184" y="4328"/>
                      <a:pt x="3182" y="4325"/>
                    </a:cubicBezTo>
                    <a:cubicBezTo>
                      <a:pt x="3181" y="4321"/>
                      <a:pt x="3180" y="4318"/>
                      <a:pt x="3179" y="4315"/>
                    </a:cubicBezTo>
                    <a:cubicBezTo>
                      <a:pt x="3178" y="4311"/>
                      <a:pt x="3177" y="4307"/>
                      <a:pt x="3175" y="4304"/>
                    </a:cubicBezTo>
                    <a:cubicBezTo>
                      <a:pt x="3174" y="4301"/>
                      <a:pt x="3173" y="4297"/>
                      <a:pt x="3171" y="4294"/>
                    </a:cubicBezTo>
                    <a:cubicBezTo>
                      <a:pt x="3170" y="4290"/>
                      <a:pt x="3169" y="4287"/>
                      <a:pt x="3168" y="4284"/>
                    </a:cubicBezTo>
                    <a:cubicBezTo>
                      <a:pt x="3167" y="4280"/>
                      <a:pt x="3166" y="4276"/>
                      <a:pt x="3164" y="4273"/>
                    </a:cubicBezTo>
                    <a:cubicBezTo>
                      <a:pt x="3163" y="4270"/>
                      <a:pt x="3162" y="4266"/>
                      <a:pt x="3161" y="4263"/>
                    </a:cubicBezTo>
                    <a:cubicBezTo>
                      <a:pt x="3160" y="4259"/>
                      <a:pt x="3159" y="4256"/>
                      <a:pt x="3157" y="4253"/>
                    </a:cubicBezTo>
                    <a:cubicBezTo>
                      <a:pt x="3156" y="4249"/>
                      <a:pt x="3155" y="4246"/>
                      <a:pt x="3154" y="4243"/>
                    </a:cubicBezTo>
                    <a:cubicBezTo>
                      <a:pt x="3153" y="4239"/>
                      <a:pt x="3152" y="4235"/>
                      <a:pt x="3150" y="4232"/>
                    </a:cubicBezTo>
                    <a:cubicBezTo>
                      <a:pt x="3149" y="4229"/>
                      <a:pt x="3148" y="4225"/>
                      <a:pt x="3146" y="4222"/>
                    </a:cubicBezTo>
                    <a:cubicBezTo>
                      <a:pt x="3146" y="4221"/>
                      <a:pt x="3146" y="4220"/>
                      <a:pt x="3146" y="4220"/>
                    </a:cubicBezTo>
                    <a:close/>
                    <a:moveTo>
                      <a:pt x="7604" y="10181"/>
                    </a:moveTo>
                    <a:cubicBezTo>
                      <a:pt x="7604" y="10179"/>
                      <a:pt x="7603" y="10178"/>
                      <a:pt x="7602" y="10176"/>
                    </a:cubicBezTo>
                    <a:cubicBezTo>
                      <a:pt x="7602" y="10173"/>
                      <a:pt x="7600" y="10169"/>
                      <a:pt x="7599" y="10166"/>
                    </a:cubicBezTo>
                    <a:cubicBezTo>
                      <a:pt x="7598" y="10163"/>
                      <a:pt x="7596" y="10159"/>
                      <a:pt x="7595" y="10155"/>
                    </a:cubicBezTo>
                    <a:cubicBezTo>
                      <a:pt x="7594" y="10152"/>
                      <a:pt x="7593" y="10149"/>
                      <a:pt x="7592" y="10145"/>
                    </a:cubicBezTo>
                    <a:cubicBezTo>
                      <a:pt x="7591" y="10142"/>
                      <a:pt x="7589" y="10139"/>
                      <a:pt x="7588" y="10135"/>
                    </a:cubicBezTo>
                    <a:cubicBezTo>
                      <a:pt x="7587" y="10132"/>
                      <a:pt x="7586" y="10128"/>
                      <a:pt x="7585" y="10125"/>
                    </a:cubicBezTo>
                    <a:cubicBezTo>
                      <a:pt x="7584" y="10121"/>
                      <a:pt x="7582" y="10118"/>
                      <a:pt x="7581" y="10114"/>
                    </a:cubicBezTo>
                    <a:cubicBezTo>
                      <a:pt x="7580" y="10111"/>
                      <a:pt x="7578" y="10108"/>
                      <a:pt x="7577" y="10104"/>
                    </a:cubicBezTo>
                    <a:cubicBezTo>
                      <a:pt x="7576" y="10101"/>
                      <a:pt x="7575" y="10097"/>
                      <a:pt x="7574" y="10094"/>
                    </a:cubicBezTo>
                    <a:cubicBezTo>
                      <a:pt x="7573" y="10090"/>
                      <a:pt x="7571" y="10087"/>
                      <a:pt x="7570" y="10083"/>
                    </a:cubicBezTo>
                    <a:cubicBezTo>
                      <a:pt x="7569" y="10080"/>
                      <a:pt x="7568" y="10077"/>
                      <a:pt x="7567" y="10073"/>
                    </a:cubicBezTo>
                    <a:cubicBezTo>
                      <a:pt x="7566" y="10070"/>
                      <a:pt x="7564" y="10067"/>
                      <a:pt x="7563" y="10063"/>
                    </a:cubicBezTo>
                    <a:cubicBezTo>
                      <a:pt x="7562" y="10060"/>
                      <a:pt x="7560" y="10056"/>
                      <a:pt x="7559" y="10053"/>
                    </a:cubicBezTo>
                    <a:cubicBezTo>
                      <a:pt x="7558" y="10049"/>
                      <a:pt x="7557" y="10046"/>
                      <a:pt x="7556" y="10042"/>
                    </a:cubicBezTo>
                    <a:cubicBezTo>
                      <a:pt x="7555" y="10039"/>
                      <a:pt x="7553" y="10036"/>
                      <a:pt x="7552" y="10032"/>
                    </a:cubicBezTo>
                    <a:cubicBezTo>
                      <a:pt x="7551" y="10029"/>
                      <a:pt x="7550" y="10025"/>
                      <a:pt x="7549" y="10022"/>
                    </a:cubicBezTo>
                    <a:cubicBezTo>
                      <a:pt x="7541" y="9994"/>
                      <a:pt x="7528" y="9962"/>
                      <a:pt x="7502" y="9926"/>
                    </a:cubicBezTo>
                    <a:cubicBezTo>
                      <a:pt x="7478" y="9892"/>
                      <a:pt x="7457" y="9864"/>
                      <a:pt x="7440" y="9840"/>
                    </a:cubicBezTo>
                    <a:cubicBezTo>
                      <a:pt x="7440" y="9839"/>
                      <a:pt x="7439" y="9838"/>
                      <a:pt x="7439" y="9837"/>
                    </a:cubicBezTo>
                    <a:cubicBezTo>
                      <a:pt x="7438" y="9834"/>
                      <a:pt x="7436" y="9830"/>
                      <a:pt x="7435" y="9827"/>
                    </a:cubicBezTo>
                    <a:cubicBezTo>
                      <a:pt x="7434" y="9823"/>
                      <a:pt x="7433" y="9820"/>
                      <a:pt x="7432" y="9816"/>
                    </a:cubicBezTo>
                    <a:cubicBezTo>
                      <a:pt x="7430" y="9813"/>
                      <a:pt x="7429" y="9810"/>
                      <a:pt x="7428" y="9807"/>
                    </a:cubicBezTo>
                    <a:cubicBezTo>
                      <a:pt x="7427" y="9803"/>
                      <a:pt x="7426" y="9799"/>
                      <a:pt x="7424" y="9796"/>
                    </a:cubicBezTo>
                    <a:cubicBezTo>
                      <a:pt x="7423" y="9793"/>
                      <a:pt x="7422" y="9789"/>
                      <a:pt x="7421" y="9786"/>
                    </a:cubicBezTo>
                    <a:cubicBezTo>
                      <a:pt x="7420" y="9782"/>
                      <a:pt x="7419" y="9779"/>
                      <a:pt x="7417" y="9775"/>
                    </a:cubicBezTo>
                    <a:cubicBezTo>
                      <a:pt x="7416" y="9772"/>
                      <a:pt x="7415" y="9768"/>
                      <a:pt x="7414" y="9765"/>
                    </a:cubicBezTo>
                    <a:cubicBezTo>
                      <a:pt x="7413" y="9762"/>
                      <a:pt x="7411" y="9758"/>
                      <a:pt x="7410" y="9755"/>
                    </a:cubicBezTo>
                    <a:cubicBezTo>
                      <a:pt x="7409" y="9751"/>
                      <a:pt x="7408" y="9748"/>
                      <a:pt x="7406" y="9744"/>
                    </a:cubicBezTo>
                    <a:cubicBezTo>
                      <a:pt x="7405" y="9741"/>
                      <a:pt x="7404" y="9738"/>
                      <a:pt x="7403" y="9734"/>
                    </a:cubicBezTo>
                    <a:cubicBezTo>
                      <a:pt x="7402" y="9731"/>
                      <a:pt x="7401" y="9727"/>
                      <a:pt x="7399" y="9724"/>
                    </a:cubicBezTo>
                    <a:cubicBezTo>
                      <a:pt x="7398" y="9721"/>
                      <a:pt x="7397" y="9717"/>
                      <a:pt x="7396" y="9714"/>
                    </a:cubicBezTo>
                    <a:cubicBezTo>
                      <a:pt x="7395" y="9710"/>
                      <a:pt x="7393" y="9707"/>
                      <a:pt x="7392" y="9703"/>
                    </a:cubicBezTo>
                    <a:cubicBezTo>
                      <a:pt x="7391" y="9700"/>
                      <a:pt x="7390" y="9696"/>
                      <a:pt x="7388" y="9693"/>
                    </a:cubicBezTo>
                    <a:cubicBezTo>
                      <a:pt x="7387" y="9690"/>
                      <a:pt x="7386" y="9686"/>
                      <a:pt x="7385" y="9683"/>
                    </a:cubicBezTo>
                    <a:cubicBezTo>
                      <a:pt x="7384" y="9679"/>
                      <a:pt x="7383" y="9676"/>
                      <a:pt x="7381" y="9673"/>
                    </a:cubicBezTo>
                    <a:cubicBezTo>
                      <a:pt x="7380" y="9669"/>
                      <a:pt x="7379" y="9666"/>
                      <a:pt x="7378" y="9662"/>
                    </a:cubicBezTo>
                    <a:cubicBezTo>
                      <a:pt x="7377" y="9659"/>
                      <a:pt x="7375" y="9655"/>
                      <a:pt x="7374" y="9652"/>
                    </a:cubicBezTo>
                    <a:cubicBezTo>
                      <a:pt x="7373" y="9649"/>
                      <a:pt x="7372" y="9645"/>
                      <a:pt x="7371" y="9641"/>
                    </a:cubicBezTo>
                    <a:cubicBezTo>
                      <a:pt x="7369" y="9638"/>
                      <a:pt x="7368" y="9635"/>
                      <a:pt x="7367" y="9631"/>
                    </a:cubicBezTo>
                    <a:cubicBezTo>
                      <a:pt x="7366" y="9628"/>
                      <a:pt x="7365" y="9624"/>
                      <a:pt x="7363" y="9621"/>
                    </a:cubicBezTo>
                    <a:cubicBezTo>
                      <a:pt x="7362" y="9618"/>
                      <a:pt x="7361" y="9614"/>
                      <a:pt x="7360" y="9611"/>
                    </a:cubicBezTo>
                    <a:cubicBezTo>
                      <a:pt x="7359" y="9607"/>
                      <a:pt x="7357" y="9604"/>
                      <a:pt x="7356" y="9600"/>
                    </a:cubicBezTo>
                    <a:cubicBezTo>
                      <a:pt x="7353" y="9590"/>
                      <a:pt x="7348" y="9578"/>
                      <a:pt x="7342" y="9567"/>
                    </a:cubicBezTo>
                    <a:cubicBezTo>
                      <a:pt x="7374" y="9470"/>
                      <a:pt x="7441" y="9390"/>
                      <a:pt x="7484" y="9418"/>
                    </a:cubicBezTo>
                    <a:cubicBezTo>
                      <a:pt x="7484" y="9418"/>
                      <a:pt x="7485" y="9419"/>
                      <a:pt x="7485" y="9419"/>
                    </a:cubicBezTo>
                    <a:cubicBezTo>
                      <a:pt x="7486" y="9423"/>
                      <a:pt x="7487" y="9426"/>
                      <a:pt x="7489" y="9430"/>
                    </a:cubicBezTo>
                    <a:cubicBezTo>
                      <a:pt x="7490" y="9433"/>
                      <a:pt x="7491" y="9437"/>
                      <a:pt x="7492" y="9440"/>
                    </a:cubicBezTo>
                    <a:cubicBezTo>
                      <a:pt x="7493" y="9443"/>
                      <a:pt x="7494" y="9447"/>
                      <a:pt x="7496" y="9450"/>
                    </a:cubicBezTo>
                    <a:cubicBezTo>
                      <a:pt x="7497" y="9453"/>
                      <a:pt x="7498" y="9457"/>
                      <a:pt x="7499" y="9460"/>
                    </a:cubicBezTo>
                    <a:cubicBezTo>
                      <a:pt x="7500" y="9464"/>
                      <a:pt x="7502" y="9467"/>
                      <a:pt x="7503" y="9471"/>
                    </a:cubicBezTo>
                    <a:cubicBezTo>
                      <a:pt x="7504" y="9475"/>
                      <a:pt x="7505" y="9478"/>
                      <a:pt x="7506" y="9481"/>
                    </a:cubicBezTo>
                    <a:cubicBezTo>
                      <a:pt x="7507" y="9484"/>
                      <a:pt x="7509" y="9487"/>
                      <a:pt x="7510" y="9490"/>
                    </a:cubicBezTo>
                    <a:cubicBezTo>
                      <a:pt x="7511" y="9494"/>
                      <a:pt x="7512" y="9498"/>
                      <a:pt x="7514" y="9502"/>
                    </a:cubicBezTo>
                    <a:cubicBezTo>
                      <a:pt x="7515" y="9505"/>
                      <a:pt x="7516" y="9508"/>
                      <a:pt x="7517" y="9512"/>
                    </a:cubicBezTo>
                    <a:cubicBezTo>
                      <a:pt x="7518" y="9515"/>
                      <a:pt x="7520" y="9519"/>
                      <a:pt x="7521" y="9523"/>
                    </a:cubicBezTo>
                    <a:cubicBezTo>
                      <a:pt x="7522" y="9526"/>
                      <a:pt x="7523" y="9529"/>
                      <a:pt x="7524" y="9532"/>
                    </a:cubicBezTo>
                    <a:cubicBezTo>
                      <a:pt x="7525" y="9536"/>
                      <a:pt x="7527" y="9539"/>
                      <a:pt x="7528" y="9542"/>
                    </a:cubicBezTo>
                    <a:cubicBezTo>
                      <a:pt x="7529" y="9546"/>
                      <a:pt x="7530" y="9549"/>
                      <a:pt x="7531" y="9553"/>
                    </a:cubicBezTo>
                    <a:cubicBezTo>
                      <a:pt x="7533" y="9556"/>
                      <a:pt x="7534" y="9560"/>
                      <a:pt x="7535" y="9563"/>
                    </a:cubicBezTo>
                    <a:cubicBezTo>
                      <a:pt x="7536" y="9567"/>
                      <a:pt x="7538" y="9571"/>
                      <a:pt x="7539" y="9574"/>
                    </a:cubicBezTo>
                    <a:cubicBezTo>
                      <a:pt x="7540" y="9577"/>
                      <a:pt x="7541" y="9580"/>
                      <a:pt x="7542" y="9583"/>
                    </a:cubicBezTo>
                    <a:cubicBezTo>
                      <a:pt x="7543" y="9587"/>
                      <a:pt x="7545" y="9591"/>
                      <a:pt x="7546" y="9595"/>
                    </a:cubicBezTo>
                    <a:cubicBezTo>
                      <a:pt x="7547" y="9598"/>
                      <a:pt x="7548" y="9602"/>
                      <a:pt x="7550" y="9605"/>
                    </a:cubicBezTo>
                    <a:cubicBezTo>
                      <a:pt x="7551" y="9608"/>
                      <a:pt x="7552" y="9612"/>
                      <a:pt x="7553" y="9615"/>
                    </a:cubicBezTo>
                    <a:cubicBezTo>
                      <a:pt x="7554" y="9618"/>
                      <a:pt x="7555" y="9621"/>
                      <a:pt x="7556" y="9624"/>
                    </a:cubicBezTo>
                    <a:cubicBezTo>
                      <a:pt x="7558" y="9628"/>
                      <a:pt x="7559" y="9632"/>
                      <a:pt x="7560" y="9636"/>
                    </a:cubicBezTo>
                    <a:cubicBezTo>
                      <a:pt x="7561" y="9639"/>
                      <a:pt x="7563" y="9642"/>
                      <a:pt x="7564" y="9646"/>
                    </a:cubicBezTo>
                    <a:cubicBezTo>
                      <a:pt x="7565" y="9649"/>
                      <a:pt x="7566" y="9652"/>
                      <a:pt x="7567" y="9655"/>
                    </a:cubicBezTo>
                    <a:cubicBezTo>
                      <a:pt x="7568" y="9659"/>
                      <a:pt x="7570" y="9663"/>
                      <a:pt x="7571" y="9667"/>
                    </a:cubicBezTo>
                    <a:cubicBezTo>
                      <a:pt x="7572" y="9670"/>
                      <a:pt x="7573" y="9673"/>
                      <a:pt x="7574" y="9676"/>
                    </a:cubicBezTo>
                    <a:cubicBezTo>
                      <a:pt x="7576" y="9680"/>
                      <a:pt x="7577" y="9683"/>
                      <a:pt x="7578" y="9687"/>
                    </a:cubicBezTo>
                    <a:cubicBezTo>
                      <a:pt x="7579" y="9690"/>
                      <a:pt x="7581" y="9694"/>
                      <a:pt x="7582" y="9697"/>
                    </a:cubicBezTo>
                    <a:cubicBezTo>
                      <a:pt x="7612" y="9784"/>
                      <a:pt x="7651" y="9866"/>
                      <a:pt x="7712" y="9914"/>
                    </a:cubicBezTo>
                    <a:cubicBezTo>
                      <a:pt x="7744" y="9939"/>
                      <a:pt x="7775" y="9969"/>
                      <a:pt x="7804" y="10000"/>
                    </a:cubicBezTo>
                    <a:cubicBezTo>
                      <a:pt x="7731" y="10073"/>
                      <a:pt x="7660" y="10179"/>
                      <a:pt x="7604" y="10181"/>
                    </a:cubicBezTo>
                    <a:close/>
                    <a:moveTo>
                      <a:pt x="7207" y="6414"/>
                    </a:moveTo>
                    <a:cubicBezTo>
                      <a:pt x="7243" y="6373"/>
                      <a:pt x="7317" y="6418"/>
                      <a:pt x="7385" y="6433"/>
                    </a:cubicBezTo>
                    <a:cubicBezTo>
                      <a:pt x="7386" y="6435"/>
                      <a:pt x="7387" y="6436"/>
                      <a:pt x="7388" y="6437"/>
                    </a:cubicBezTo>
                    <a:cubicBezTo>
                      <a:pt x="7389" y="6442"/>
                      <a:pt x="7390" y="6445"/>
                      <a:pt x="7391" y="6448"/>
                    </a:cubicBezTo>
                    <a:cubicBezTo>
                      <a:pt x="7392" y="6452"/>
                      <a:pt x="7394" y="6455"/>
                      <a:pt x="7395" y="6458"/>
                    </a:cubicBezTo>
                    <a:cubicBezTo>
                      <a:pt x="7396" y="6462"/>
                      <a:pt x="7397" y="6466"/>
                      <a:pt x="7399" y="6468"/>
                    </a:cubicBezTo>
                    <a:cubicBezTo>
                      <a:pt x="7399" y="6473"/>
                      <a:pt x="7401" y="6476"/>
                      <a:pt x="7402" y="6478"/>
                    </a:cubicBezTo>
                    <a:cubicBezTo>
                      <a:pt x="7403" y="6483"/>
                      <a:pt x="7404" y="6486"/>
                      <a:pt x="7406" y="6489"/>
                    </a:cubicBezTo>
                    <a:cubicBezTo>
                      <a:pt x="7407" y="6493"/>
                      <a:pt x="7408" y="6496"/>
                      <a:pt x="7409" y="6499"/>
                    </a:cubicBezTo>
                    <a:cubicBezTo>
                      <a:pt x="7410" y="6503"/>
                      <a:pt x="7411" y="6507"/>
                      <a:pt x="7413" y="6509"/>
                    </a:cubicBezTo>
                    <a:cubicBezTo>
                      <a:pt x="7414" y="6514"/>
                      <a:pt x="7415" y="6517"/>
                      <a:pt x="7416" y="6519"/>
                    </a:cubicBezTo>
                    <a:cubicBezTo>
                      <a:pt x="7417" y="6524"/>
                      <a:pt x="7419" y="6527"/>
                      <a:pt x="7420" y="6530"/>
                    </a:cubicBezTo>
                    <a:cubicBezTo>
                      <a:pt x="7421" y="6534"/>
                      <a:pt x="7422" y="6538"/>
                      <a:pt x="7424" y="6540"/>
                    </a:cubicBezTo>
                    <a:cubicBezTo>
                      <a:pt x="7425" y="6545"/>
                      <a:pt x="7426" y="6548"/>
                      <a:pt x="7427" y="6551"/>
                    </a:cubicBezTo>
                    <a:cubicBezTo>
                      <a:pt x="7428" y="6555"/>
                      <a:pt x="7429" y="6558"/>
                      <a:pt x="7431" y="6561"/>
                    </a:cubicBezTo>
                    <a:cubicBezTo>
                      <a:pt x="7432" y="6565"/>
                      <a:pt x="7433" y="6568"/>
                      <a:pt x="7434" y="6571"/>
                    </a:cubicBezTo>
                    <a:cubicBezTo>
                      <a:pt x="7435" y="6575"/>
                      <a:pt x="7437" y="6579"/>
                      <a:pt x="7438" y="6581"/>
                    </a:cubicBezTo>
                    <a:cubicBezTo>
                      <a:pt x="7439" y="6586"/>
                      <a:pt x="7440" y="6589"/>
                      <a:pt x="7442" y="6592"/>
                    </a:cubicBezTo>
                    <a:cubicBezTo>
                      <a:pt x="7443" y="6596"/>
                      <a:pt x="7444" y="6599"/>
                      <a:pt x="7445" y="6602"/>
                    </a:cubicBezTo>
                    <a:cubicBezTo>
                      <a:pt x="7446" y="6606"/>
                      <a:pt x="7447" y="6610"/>
                      <a:pt x="7449" y="6612"/>
                    </a:cubicBezTo>
                    <a:cubicBezTo>
                      <a:pt x="7450" y="6617"/>
                      <a:pt x="7451" y="6620"/>
                      <a:pt x="7452" y="6623"/>
                    </a:cubicBezTo>
                    <a:cubicBezTo>
                      <a:pt x="7453" y="6627"/>
                      <a:pt x="7455" y="6630"/>
                      <a:pt x="7456" y="6633"/>
                    </a:cubicBezTo>
                    <a:cubicBezTo>
                      <a:pt x="7457" y="6637"/>
                      <a:pt x="7458" y="6641"/>
                      <a:pt x="7460" y="6643"/>
                    </a:cubicBezTo>
                    <a:cubicBezTo>
                      <a:pt x="7461" y="6648"/>
                      <a:pt x="7462" y="6651"/>
                      <a:pt x="7463" y="6653"/>
                    </a:cubicBezTo>
                    <a:cubicBezTo>
                      <a:pt x="7464" y="6658"/>
                      <a:pt x="7465" y="6661"/>
                      <a:pt x="7467" y="6664"/>
                    </a:cubicBezTo>
                    <a:cubicBezTo>
                      <a:pt x="7468" y="6668"/>
                      <a:pt x="7469" y="6671"/>
                      <a:pt x="7470" y="6674"/>
                    </a:cubicBezTo>
                    <a:cubicBezTo>
                      <a:pt x="7471" y="6678"/>
                      <a:pt x="7473" y="6682"/>
                      <a:pt x="7474" y="6684"/>
                    </a:cubicBezTo>
                    <a:cubicBezTo>
                      <a:pt x="7475" y="6689"/>
                      <a:pt x="7476" y="6692"/>
                      <a:pt x="7478" y="6695"/>
                    </a:cubicBezTo>
                    <a:cubicBezTo>
                      <a:pt x="7478" y="6699"/>
                      <a:pt x="7480" y="6702"/>
                      <a:pt x="7481" y="6705"/>
                    </a:cubicBezTo>
                    <a:cubicBezTo>
                      <a:pt x="7482" y="6709"/>
                      <a:pt x="7483" y="6712"/>
                      <a:pt x="7485" y="6715"/>
                    </a:cubicBezTo>
                    <a:cubicBezTo>
                      <a:pt x="7486" y="6720"/>
                      <a:pt x="7487" y="6723"/>
                      <a:pt x="7488" y="6725"/>
                    </a:cubicBezTo>
                    <a:cubicBezTo>
                      <a:pt x="7489" y="6730"/>
                      <a:pt x="7491" y="6733"/>
                      <a:pt x="7492" y="6736"/>
                    </a:cubicBezTo>
                    <a:cubicBezTo>
                      <a:pt x="7493" y="6740"/>
                      <a:pt x="7494" y="6743"/>
                      <a:pt x="7496" y="6746"/>
                    </a:cubicBezTo>
                    <a:cubicBezTo>
                      <a:pt x="7496" y="6750"/>
                      <a:pt x="7498" y="6754"/>
                      <a:pt x="7499" y="6756"/>
                    </a:cubicBezTo>
                    <a:cubicBezTo>
                      <a:pt x="7500" y="6761"/>
                      <a:pt x="7501" y="6764"/>
                      <a:pt x="7503" y="6767"/>
                    </a:cubicBezTo>
                    <a:cubicBezTo>
                      <a:pt x="7504" y="6771"/>
                      <a:pt x="7505" y="6774"/>
                      <a:pt x="7506" y="6777"/>
                    </a:cubicBezTo>
                    <a:cubicBezTo>
                      <a:pt x="7507" y="6781"/>
                      <a:pt x="7508" y="6785"/>
                      <a:pt x="7510" y="6787"/>
                    </a:cubicBezTo>
                    <a:cubicBezTo>
                      <a:pt x="7511" y="6792"/>
                      <a:pt x="7512" y="6795"/>
                      <a:pt x="7513" y="6797"/>
                    </a:cubicBezTo>
                    <a:cubicBezTo>
                      <a:pt x="7514" y="6802"/>
                      <a:pt x="7516" y="6805"/>
                      <a:pt x="7517" y="6808"/>
                    </a:cubicBezTo>
                    <a:cubicBezTo>
                      <a:pt x="7518" y="6812"/>
                      <a:pt x="7519" y="6815"/>
                      <a:pt x="7521" y="6818"/>
                    </a:cubicBezTo>
                    <a:cubicBezTo>
                      <a:pt x="7522" y="6822"/>
                      <a:pt x="7523" y="6826"/>
                      <a:pt x="7524" y="6828"/>
                    </a:cubicBezTo>
                    <a:cubicBezTo>
                      <a:pt x="7525" y="6833"/>
                      <a:pt x="7526" y="6836"/>
                      <a:pt x="7528" y="6839"/>
                    </a:cubicBezTo>
                    <a:cubicBezTo>
                      <a:pt x="7529" y="6843"/>
                      <a:pt x="7530" y="6846"/>
                      <a:pt x="7531" y="6849"/>
                    </a:cubicBezTo>
                    <a:cubicBezTo>
                      <a:pt x="7532" y="6853"/>
                      <a:pt x="7534" y="6857"/>
                      <a:pt x="7535" y="6859"/>
                    </a:cubicBezTo>
                    <a:cubicBezTo>
                      <a:pt x="7536" y="6864"/>
                      <a:pt x="7537" y="6867"/>
                      <a:pt x="7539" y="6870"/>
                    </a:cubicBezTo>
                    <a:cubicBezTo>
                      <a:pt x="7540" y="6874"/>
                      <a:pt x="7541" y="6877"/>
                      <a:pt x="7542" y="6880"/>
                    </a:cubicBezTo>
                    <a:cubicBezTo>
                      <a:pt x="7543" y="6884"/>
                      <a:pt x="7544" y="6887"/>
                      <a:pt x="7546" y="6890"/>
                    </a:cubicBezTo>
                    <a:cubicBezTo>
                      <a:pt x="7547" y="6894"/>
                      <a:pt x="7548" y="6898"/>
                      <a:pt x="7549" y="6901"/>
                    </a:cubicBezTo>
                    <a:cubicBezTo>
                      <a:pt x="7560" y="6949"/>
                      <a:pt x="7597" y="6886"/>
                      <a:pt x="7639" y="6935"/>
                    </a:cubicBezTo>
                    <a:cubicBezTo>
                      <a:pt x="7646" y="6943"/>
                      <a:pt x="7651" y="6953"/>
                      <a:pt x="7658" y="6962"/>
                    </a:cubicBezTo>
                    <a:cubicBezTo>
                      <a:pt x="7642" y="6993"/>
                      <a:pt x="7633" y="7024"/>
                      <a:pt x="7648" y="7055"/>
                    </a:cubicBezTo>
                    <a:cubicBezTo>
                      <a:pt x="7649" y="7058"/>
                      <a:pt x="7649" y="7061"/>
                      <a:pt x="7651" y="7065"/>
                    </a:cubicBezTo>
                    <a:cubicBezTo>
                      <a:pt x="7652" y="7068"/>
                      <a:pt x="7653" y="7072"/>
                      <a:pt x="7655" y="7075"/>
                    </a:cubicBezTo>
                    <a:cubicBezTo>
                      <a:pt x="7656" y="7079"/>
                      <a:pt x="7657" y="7082"/>
                      <a:pt x="7658" y="7086"/>
                    </a:cubicBezTo>
                    <a:cubicBezTo>
                      <a:pt x="7660" y="7089"/>
                      <a:pt x="7660" y="7093"/>
                      <a:pt x="7662" y="7096"/>
                    </a:cubicBezTo>
                    <a:cubicBezTo>
                      <a:pt x="7663" y="7099"/>
                      <a:pt x="7664" y="7103"/>
                      <a:pt x="7665" y="7106"/>
                    </a:cubicBezTo>
                    <a:cubicBezTo>
                      <a:pt x="7667" y="7109"/>
                      <a:pt x="7667" y="7113"/>
                      <a:pt x="7669" y="7117"/>
                    </a:cubicBezTo>
                    <a:cubicBezTo>
                      <a:pt x="7670" y="7120"/>
                      <a:pt x="7671" y="7123"/>
                      <a:pt x="7673" y="7127"/>
                    </a:cubicBezTo>
                    <a:cubicBezTo>
                      <a:pt x="7674" y="7130"/>
                      <a:pt x="7675" y="7134"/>
                      <a:pt x="7676" y="7137"/>
                    </a:cubicBezTo>
                    <a:cubicBezTo>
                      <a:pt x="7677" y="7141"/>
                      <a:pt x="7678" y="7144"/>
                      <a:pt x="7680" y="7147"/>
                    </a:cubicBezTo>
                    <a:cubicBezTo>
                      <a:pt x="7681" y="7151"/>
                      <a:pt x="7682" y="7154"/>
                      <a:pt x="7684" y="7158"/>
                    </a:cubicBezTo>
                    <a:cubicBezTo>
                      <a:pt x="7685" y="7161"/>
                      <a:pt x="7685" y="7164"/>
                      <a:pt x="7687" y="7168"/>
                    </a:cubicBezTo>
                    <a:cubicBezTo>
                      <a:pt x="7688" y="7171"/>
                      <a:pt x="7689" y="7175"/>
                      <a:pt x="7691" y="7178"/>
                    </a:cubicBezTo>
                    <a:cubicBezTo>
                      <a:pt x="7692" y="7182"/>
                      <a:pt x="7693" y="7185"/>
                      <a:pt x="7694" y="7189"/>
                    </a:cubicBezTo>
                    <a:cubicBezTo>
                      <a:pt x="7695" y="7192"/>
                      <a:pt x="7696" y="7195"/>
                      <a:pt x="7698" y="7199"/>
                    </a:cubicBezTo>
                    <a:cubicBezTo>
                      <a:pt x="7699" y="7202"/>
                      <a:pt x="7700" y="7206"/>
                      <a:pt x="7701" y="7209"/>
                    </a:cubicBezTo>
                    <a:cubicBezTo>
                      <a:pt x="7703" y="7213"/>
                      <a:pt x="7703" y="7216"/>
                      <a:pt x="7705" y="7220"/>
                    </a:cubicBezTo>
                    <a:cubicBezTo>
                      <a:pt x="7706" y="7223"/>
                      <a:pt x="7707" y="7226"/>
                      <a:pt x="7709" y="7229"/>
                    </a:cubicBezTo>
                    <a:cubicBezTo>
                      <a:pt x="7710" y="7233"/>
                      <a:pt x="7711" y="7236"/>
                      <a:pt x="7712" y="7240"/>
                    </a:cubicBezTo>
                    <a:cubicBezTo>
                      <a:pt x="7713" y="7243"/>
                      <a:pt x="7714" y="7247"/>
                      <a:pt x="7716" y="7251"/>
                    </a:cubicBezTo>
                    <a:cubicBezTo>
                      <a:pt x="7717" y="7254"/>
                      <a:pt x="7718" y="7257"/>
                      <a:pt x="7719" y="7260"/>
                    </a:cubicBezTo>
                    <a:cubicBezTo>
                      <a:pt x="7720" y="7264"/>
                      <a:pt x="7721" y="7267"/>
                      <a:pt x="7723" y="7271"/>
                    </a:cubicBezTo>
                    <a:cubicBezTo>
                      <a:pt x="7724" y="7274"/>
                      <a:pt x="7725" y="7278"/>
                      <a:pt x="7727" y="7281"/>
                    </a:cubicBezTo>
                    <a:cubicBezTo>
                      <a:pt x="7728" y="7284"/>
                      <a:pt x="7728" y="7288"/>
                      <a:pt x="7730" y="7291"/>
                    </a:cubicBezTo>
                    <a:cubicBezTo>
                      <a:pt x="7757" y="7428"/>
                      <a:pt x="7772" y="7584"/>
                      <a:pt x="7778" y="7640"/>
                    </a:cubicBezTo>
                    <a:cubicBezTo>
                      <a:pt x="7787" y="7734"/>
                      <a:pt x="7575" y="7781"/>
                      <a:pt x="7511" y="7766"/>
                    </a:cubicBezTo>
                    <a:cubicBezTo>
                      <a:pt x="7489" y="7760"/>
                      <a:pt x="7450" y="7743"/>
                      <a:pt x="7408" y="7722"/>
                    </a:cubicBezTo>
                    <a:cubicBezTo>
                      <a:pt x="7451" y="7708"/>
                      <a:pt x="7479" y="7655"/>
                      <a:pt x="7547" y="7550"/>
                    </a:cubicBezTo>
                    <a:cubicBezTo>
                      <a:pt x="7572" y="7512"/>
                      <a:pt x="7573" y="7480"/>
                      <a:pt x="7561" y="7453"/>
                    </a:cubicBezTo>
                    <a:cubicBezTo>
                      <a:pt x="7560" y="7449"/>
                      <a:pt x="7559" y="7446"/>
                      <a:pt x="7558" y="7443"/>
                    </a:cubicBezTo>
                    <a:cubicBezTo>
                      <a:pt x="7557" y="7439"/>
                      <a:pt x="7555" y="7436"/>
                      <a:pt x="7554" y="7432"/>
                    </a:cubicBezTo>
                    <a:cubicBezTo>
                      <a:pt x="7553" y="7429"/>
                      <a:pt x="7552" y="7425"/>
                      <a:pt x="7550" y="7422"/>
                    </a:cubicBezTo>
                    <a:cubicBezTo>
                      <a:pt x="7549" y="7418"/>
                      <a:pt x="7548" y="7415"/>
                      <a:pt x="7547" y="7412"/>
                    </a:cubicBezTo>
                    <a:cubicBezTo>
                      <a:pt x="7546" y="7408"/>
                      <a:pt x="7545" y="7405"/>
                      <a:pt x="7543" y="7401"/>
                    </a:cubicBezTo>
                    <a:cubicBezTo>
                      <a:pt x="7542" y="7398"/>
                      <a:pt x="7541" y="7394"/>
                      <a:pt x="7540" y="7391"/>
                    </a:cubicBezTo>
                    <a:cubicBezTo>
                      <a:pt x="7539" y="7387"/>
                      <a:pt x="7537" y="7384"/>
                      <a:pt x="7536" y="7381"/>
                    </a:cubicBezTo>
                    <a:cubicBezTo>
                      <a:pt x="7535" y="7377"/>
                      <a:pt x="7534" y="7374"/>
                      <a:pt x="7533" y="7371"/>
                    </a:cubicBezTo>
                    <a:cubicBezTo>
                      <a:pt x="7531" y="7367"/>
                      <a:pt x="7530" y="7364"/>
                      <a:pt x="7529" y="7360"/>
                    </a:cubicBezTo>
                    <a:cubicBezTo>
                      <a:pt x="7528" y="7357"/>
                      <a:pt x="7527" y="7353"/>
                      <a:pt x="7525" y="7350"/>
                    </a:cubicBezTo>
                    <a:cubicBezTo>
                      <a:pt x="7524" y="7346"/>
                      <a:pt x="7523" y="7343"/>
                      <a:pt x="7522" y="7340"/>
                    </a:cubicBezTo>
                    <a:cubicBezTo>
                      <a:pt x="7521" y="7336"/>
                      <a:pt x="7519" y="7333"/>
                      <a:pt x="7518" y="7329"/>
                    </a:cubicBezTo>
                    <a:cubicBezTo>
                      <a:pt x="7517" y="7326"/>
                      <a:pt x="7516" y="7322"/>
                      <a:pt x="7514" y="7319"/>
                    </a:cubicBezTo>
                    <a:cubicBezTo>
                      <a:pt x="7513" y="7315"/>
                      <a:pt x="7512" y="7312"/>
                      <a:pt x="7511" y="7309"/>
                    </a:cubicBezTo>
                    <a:cubicBezTo>
                      <a:pt x="7510" y="7305"/>
                      <a:pt x="7509" y="7302"/>
                      <a:pt x="7507" y="7299"/>
                    </a:cubicBezTo>
                    <a:cubicBezTo>
                      <a:pt x="7506" y="7295"/>
                      <a:pt x="7505" y="7291"/>
                      <a:pt x="7504" y="7288"/>
                    </a:cubicBezTo>
                    <a:cubicBezTo>
                      <a:pt x="7503" y="7285"/>
                      <a:pt x="7502" y="7281"/>
                      <a:pt x="7500" y="7278"/>
                    </a:cubicBezTo>
                    <a:cubicBezTo>
                      <a:pt x="7499" y="7274"/>
                      <a:pt x="7498" y="7271"/>
                      <a:pt x="7497" y="7267"/>
                    </a:cubicBezTo>
                    <a:cubicBezTo>
                      <a:pt x="7496" y="7264"/>
                      <a:pt x="7494" y="7260"/>
                      <a:pt x="7493" y="7257"/>
                    </a:cubicBezTo>
                    <a:cubicBezTo>
                      <a:pt x="7492" y="7254"/>
                      <a:pt x="7491" y="7250"/>
                      <a:pt x="7489" y="7247"/>
                    </a:cubicBezTo>
                    <a:cubicBezTo>
                      <a:pt x="7488" y="7243"/>
                      <a:pt x="7487" y="7240"/>
                      <a:pt x="7486" y="7237"/>
                    </a:cubicBezTo>
                    <a:cubicBezTo>
                      <a:pt x="7485" y="7233"/>
                      <a:pt x="7484" y="7230"/>
                      <a:pt x="7482" y="7226"/>
                    </a:cubicBezTo>
                    <a:cubicBezTo>
                      <a:pt x="7481" y="7223"/>
                      <a:pt x="7480" y="7220"/>
                      <a:pt x="7479" y="7216"/>
                    </a:cubicBezTo>
                    <a:cubicBezTo>
                      <a:pt x="7478" y="7213"/>
                      <a:pt x="7476" y="7209"/>
                      <a:pt x="7475" y="7206"/>
                    </a:cubicBezTo>
                    <a:cubicBezTo>
                      <a:pt x="7474" y="7202"/>
                      <a:pt x="7473" y="7199"/>
                      <a:pt x="7471" y="7195"/>
                    </a:cubicBezTo>
                    <a:cubicBezTo>
                      <a:pt x="7470" y="7192"/>
                      <a:pt x="7469" y="7189"/>
                      <a:pt x="7468" y="7185"/>
                    </a:cubicBezTo>
                    <a:cubicBezTo>
                      <a:pt x="7467" y="7182"/>
                      <a:pt x="7466" y="7178"/>
                      <a:pt x="7464" y="7175"/>
                    </a:cubicBezTo>
                    <a:cubicBezTo>
                      <a:pt x="7463" y="7171"/>
                      <a:pt x="7462" y="7168"/>
                      <a:pt x="7461" y="7164"/>
                    </a:cubicBezTo>
                    <a:cubicBezTo>
                      <a:pt x="7459" y="7161"/>
                      <a:pt x="7458" y="7157"/>
                      <a:pt x="7457" y="7154"/>
                    </a:cubicBezTo>
                    <a:cubicBezTo>
                      <a:pt x="7456" y="7151"/>
                      <a:pt x="7455" y="7148"/>
                      <a:pt x="7454" y="7144"/>
                    </a:cubicBezTo>
                    <a:cubicBezTo>
                      <a:pt x="7453" y="7141"/>
                      <a:pt x="7451" y="7137"/>
                      <a:pt x="7450" y="7134"/>
                    </a:cubicBezTo>
                    <a:cubicBezTo>
                      <a:pt x="7449" y="7130"/>
                      <a:pt x="7448" y="7127"/>
                      <a:pt x="7446" y="7124"/>
                    </a:cubicBezTo>
                    <a:cubicBezTo>
                      <a:pt x="7445" y="7120"/>
                      <a:pt x="7444" y="7117"/>
                      <a:pt x="7443" y="7113"/>
                    </a:cubicBezTo>
                    <a:cubicBezTo>
                      <a:pt x="7442" y="7110"/>
                      <a:pt x="7441" y="7106"/>
                      <a:pt x="7439" y="7103"/>
                    </a:cubicBezTo>
                    <a:cubicBezTo>
                      <a:pt x="7438" y="7099"/>
                      <a:pt x="7437" y="7096"/>
                      <a:pt x="7435" y="7092"/>
                    </a:cubicBezTo>
                    <a:cubicBezTo>
                      <a:pt x="7434" y="7089"/>
                      <a:pt x="7433" y="7086"/>
                      <a:pt x="7432" y="7082"/>
                    </a:cubicBezTo>
                    <a:cubicBezTo>
                      <a:pt x="7431" y="7079"/>
                      <a:pt x="7430" y="7075"/>
                      <a:pt x="7428" y="7072"/>
                    </a:cubicBezTo>
                    <a:cubicBezTo>
                      <a:pt x="7427" y="7069"/>
                      <a:pt x="7426" y="7065"/>
                      <a:pt x="7425" y="7061"/>
                    </a:cubicBezTo>
                    <a:cubicBezTo>
                      <a:pt x="7424" y="7058"/>
                      <a:pt x="7423" y="7055"/>
                      <a:pt x="7421" y="7052"/>
                    </a:cubicBezTo>
                    <a:cubicBezTo>
                      <a:pt x="7420" y="7048"/>
                      <a:pt x="7419" y="7045"/>
                      <a:pt x="7418" y="7041"/>
                    </a:cubicBezTo>
                    <a:cubicBezTo>
                      <a:pt x="7416" y="7038"/>
                      <a:pt x="7415" y="7034"/>
                      <a:pt x="7414" y="7031"/>
                    </a:cubicBezTo>
                    <a:cubicBezTo>
                      <a:pt x="7413" y="7027"/>
                      <a:pt x="7412" y="7024"/>
                      <a:pt x="7410" y="7020"/>
                    </a:cubicBezTo>
                    <a:cubicBezTo>
                      <a:pt x="7409" y="7017"/>
                      <a:pt x="7408" y="7014"/>
                      <a:pt x="7407" y="7011"/>
                    </a:cubicBezTo>
                    <a:cubicBezTo>
                      <a:pt x="7406" y="7007"/>
                      <a:pt x="7405" y="7003"/>
                      <a:pt x="7403" y="7000"/>
                    </a:cubicBezTo>
                    <a:cubicBezTo>
                      <a:pt x="7402" y="6996"/>
                      <a:pt x="7401" y="6993"/>
                      <a:pt x="7400" y="6990"/>
                    </a:cubicBezTo>
                    <a:cubicBezTo>
                      <a:pt x="7399" y="6986"/>
                      <a:pt x="7398" y="6983"/>
                      <a:pt x="7396" y="6979"/>
                    </a:cubicBezTo>
                    <a:cubicBezTo>
                      <a:pt x="7395" y="6976"/>
                      <a:pt x="7394" y="6972"/>
                      <a:pt x="7392" y="6969"/>
                    </a:cubicBezTo>
                    <a:cubicBezTo>
                      <a:pt x="7391" y="6966"/>
                      <a:pt x="7390" y="6962"/>
                      <a:pt x="7389" y="6959"/>
                    </a:cubicBezTo>
                    <a:cubicBezTo>
                      <a:pt x="7388" y="6955"/>
                      <a:pt x="7387" y="6952"/>
                      <a:pt x="7385" y="6949"/>
                    </a:cubicBezTo>
                    <a:cubicBezTo>
                      <a:pt x="7384" y="6945"/>
                      <a:pt x="7383" y="6941"/>
                      <a:pt x="7382" y="6938"/>
                    </a:cubicBezTo>
                    <a:cubicBezTo>
                      <a:pt x="7357" y="6855"/>
                      <a:pt x="7211" y="6812"/>
                      <a:pt x="7162" y="6788"/>
                    </a:cubicBezTo>
                    <a:cubicBezTo>
                      <a:pt x="7142" y="6778"/>
                      <a:pt x="7116" y="6737"/>
                      <a:pt x="7088" y="6684"/>
                    </a:cubicBezTo>
                    <a:cubicBezTo>
                      <a:pt x="7096" y="6594"/>
                      <a:pt x="7136" y="6495"/>
                      <a:pt x="7207" y="6414"/>
                    </a:cubicBezTo>
                    <a:close/>
                    <a:moveTo>
                      <a:pt x="17445" y="6309"/>
                    </a:moveTo>
                    <a:cubicBezTo>
                      <a:pt x="17407" y="6280"/>
                      <a:pt x="17351" y="6146"/>
                      <a:pt x="17289" y="6173"/>
                    </a:cubicBezTo>
                    <a:cubicBezTo>
                      <a:pt x="17220" y="6202"/>
                      <a:pt x="17197" y="6363"/>
                      <a:pt x="17197" y="6410"/>
                    </a:cubicBezTo>
                    <a:cubicBezTo>
                      <a:pt x="17197" y="6455"/>
                      <a:pt x="16965" y="6542"/>
                      <a:pt x="17013" y="6659"/>
                    </a:cubicBezTo>
                    <a:cubicBezTo>
                      <a:pt x="17014" y="6663"/>
                      <a:pt x="17015" y="6666"/>
                      <a:pt x="17016" y="6669"/>
                    </a:cubicBezTo>
                    <a:cubicBezTo>
                      <a:pt x="17017" y="6673"/>
                      <a:pt x="17018" y="6676"/>
                      <a:pt x="17020" y="6680"/>
                    </a:cubicBezTo>
                    <a:cubicBezTo>
                      <a:pt x="17021" y="6683"/>
                      <a:pt x="17022" y="6687"/>
                      <a:pt x="17023" y="6690"/>
                    </a:cubicBezTo>
                    <a:cubicBezTo>
                      <a:pt x="17024" y="6694"/>
                      <a:pt x="17026" y="6697"/>
                      <a:pt x="17027" y="6700"/>
                    </a:cubicBezTo>
                    <a:cubicBezTo>
                      <a:pt x="17028" y="6704"/>
                      <a:pt x="17029" y="6707"/>
                      <a:pt x="17030" y="6710"/>
                    </a:cubicBezTo>
                    <a:cubicBezTo>
                      <a:pt x="17031" y="6714"/>
                      <a:pt x="17033" y="6717"/>
                      <a:pt x="17034" y="6721"/>
                    </a:cubicBezTo>
                    <a:cubicBezTo>
                      <a:pt x="17035" y="6724"/>
                      <a:pt x="17036" y="6728"/>
                      <a:pt x="17038" y="6731"/>
                    </a:cubicBezTo>
                    <a:cubicBezTo>
                      <a:pt x="17039" y="6735"/>
                      <a:pt x="17040" y="6738"/>
                      <a:pt x="17041" y="6742"/>
                    </a:cubicBezTo>
                    <a:cubicBezTo>
                      <a:pt x="17042" y="6745"/>
                      <a:pt x="17044" y="6749"/>
                      <a:pt x="17045" y="6752"/>
                    </a:cubicBezTo>
                    <a:cubicBezTo>
                      <a:pt x="17046" y="6755"/>
                      <a:pt x="17047" y="6759"/>
                      <a:pt x="17048" y="6762"/>
                    </a:cubicBezTo>
                    <a:cubicBezTo>
                      <a:pt x="17049" y="6766"/>
                      <a:pt x="17051" y="6769"/>
                      <a:pt x="17052" y="6773"/>
                    </a:cubicBezTo>
                    <a:cubicBezTo>
                      <a:pt x="17053" y="6776"/>
                      <a:pt x="17054" y="6779"/>
                      <a:pt x="17056" y="6783"/>
                    </a:cubicBezTo>
                    <a:cubicBezTo>
                      <a:pt x="17057" y="6786"/>
                      <a:pt x="17058" y="6790"/>
                      <a:pt x="17059" y="6793"/>
                    </a:cubicBezTo>
                    <a:cubicBezTo>
                      <a:pt x="17060" y="6796"/>
                      <a:pt x="17061" y="6800"/>
                      <a:pt x="17063" y="6803"/>
                    </a:cubicBezTo>
                    <a:cubicBezTo>
                      <a:pt x="17063" y="6805"/>
                      <a:pt x="17064" y="6807"/>
                      <a:pt x="17064" y="6810"/>
                    </a:cubicBezTo>
                    <a:cubicBezTo>
                      <a:pt x="17016" y="6902"/>
                      <a:pt x="17045" y="7150"/>
                      <a:pt x="16994" y="7324"/>
                    </a:cubicBezTo>
                    <a:cubicBezTo>
                      <a:pt x="16939" y="7514"/>
                      <a:pt x="16893" y="7687"/>
                      <a:pt x="16857" y="7687"/>
                    </a:cubicBezTo>
                    <a:cubicBezTo>
                      <a:pt x="16820" y="7687"/>
                      <a:pt x="16627" y="7813"/>
                      <a:pt x="16572" y="7908"/>
                    </a:cubicBezTo>
                    <a:cubicBezTo>
                      <a:pt x="16517" y="8002"/>
                      <a:pt x="16250" y="7829"/>
                      <a:pt x="16214" y="7908"/>
                    </a:cubicBezTo>
                    <a:cubicBezTo>
                      <a:pt x="16185" y="7969"/>
                      <a:pt x="16134" y="8039"/>
                      <a:pt x="16091" y="8097"/>
                    </a:cubicBezTo>
                    <a:cubicBezTo>
                      <a:pt x="16091" y="8097"/>
                      <a:pt x="16091" y="8096"/>
                      <a:pt x="16091" y="8095"/>
                    </a:cubicBezTo>
                    <a:cubicBezTo>
                      <a:pt x="16090" y="8094"/>
                      <a:pt x="16090" y="8092"/>
                      <a:pt x="16090" y="8091"/>
                    </a:cubicBezTo>
                    <a:cubicBezTo>
                      <a:pt x="16089" y="8089"/>
                      <a:pt x="16088" y="8087"/>
                      <a:pt x="16087" y="8085"/>
                    </a:cubicBezTo>
                    <a:cubicBezTo>
                      <a:pt x="16087" y="8084"/>
                      <a:pt x="16086" y="8082"/>
                      <a:pt x="16086" y="8081"/>
                    </a:cubicBezTo>
                    <a:cubicBezTo>
                      <a:pt x="16085" y="8079"/>
                      <a:pt x="16084" y="8077"/>
                      <a:pt x="16084" y="8075"/>
                    </a:cubicBezTo>
                    <a:cubicBezTo>
                      <a:pt x="16083" y="8074"/>
                      <a:pt x="16083" y="8072"/>
                      <a:pt x="16082" y="8070"/>
                    </a:cubicBezTo>
                    <a:cubicBezTo>
                      <a:pt x="16082" y="8069"/>
                      <a:pt x="16081" y="8066"/>
                      <a:pt x="16080" y="8065"/>
                    </a:cubicBezTo>
                    <a:cubicBezTo>
                      <a:pt x="16079" y="8063"/>
                      <a:pt x="16079" y="8061"/>
                      <a:pt x="16079" y="8060"/>
                    </a:cubicBezTo>
                    <a:cubicBezTo>
                      <a:pt x="16078" y="8058"/>
                      <a:pt x="16077" y="8056"/>
                      <a:pt x="16076" y="8055"/>
                    </a:cubicBezTo>
                    <a:cubicBezTo>
                      <a:pt x="16076" y="8053"/>
                      <a:pt x="16076" y="8051"/>
                      <a:pt x="16075" y="8050"/>
                    </a:cubicBezTo>
                    <a:cubicBezTo>
                      <a:pt x="16075" y="8048"/>
                      <a:pt x="16073" y="8046"/>
                      <a:pt x="16073" y="8044"/>
                    </a:cubicBezTo>
                    <a:cubicBezTo>
                      <a:pt x="16072" y="8043"/>
                      <a:pt x="16072" y="8041"/>
                      <a:pt x="16072" y="8040"/>
                    </a:cubicBezTo>
                    <a:cubicBezTo>
                      <a:pt x="16071" y="8038"/>
                      <a:pt x="16070" y="8036"/>
                      <a:pt x="16069" y="8034"/>
                    </a:cubicBezTo>
                    <a:cubicBezTo>
                      <a:pt x="16069" y="8032"/>
                      <a:pt x="16069" y="8030"/>
                      <a:pt x="16068" y="8029"/>
                    </a:cubicBezTo>
                    <a:cubicBezTo>
                      <a:pt x="16067" y="8027"/>
                      <a:pt x="16066" y="8025"/>
                      <a:pt x="16065" y="8023"/>
                    </a:cubicBezTo>
                    <a:cubicBezTo>
                      <a:pt x="16065" y="8022"/>
                      <a:pt x="16065" y="8020"/>
                      <a:pt x="16064" y="8019"/>
                    </a:cubicBezTo>
                    <a:cubicBezTo>
                      <a:pt x="16064" y="8017"/>
                      <a:pt x="16063" y="8015"/>
                      <a:pt x="16062" y="8013"/>
                    </a:cubicBezTo>
                    <a:cubicBezTo>
                      <a:pt x="16062" y="8012"/>
                      <a:pt x="16061" y="8010"/>
                      <a:pt x="16061" y="8009"/>
                    </a:cubicBezTo>
                    <a:cubicBezTo>
                      <a:pt x="16060" y="8007"/>
                      <a:pt x="16059" y="8005"/>
                      <a:pt x="16058" y="8003"/>
                    </a:cubicBezTo>
                    <a:cubicBezTo>
                      <a:pt x="16058" y="8001"/>
                      <a:pt x="16058" y="8000"/>
                      <a:pt x="16057" y="7998"/>
                    </a:cubicBezTo>
                    <a:cubicBezTo>
                      <a:pt x="16057" y="7997"/>
                      <a:pt x="16056" y="7995"/>
                      <a:pt x="16055" y="7993"/>
                    </a:cubicBezTo>
                    <a:cubicBezTo>
                      <a:pt x="16054" y="7992"/>
                      <a:pt x="16054" y="7989"/>
                      <a:pt x="16054" y="7988"/>
                    </a:cubicBezTo>
                    <a:cubicBezTo>
                      <a:pt x="16053" y="7986"/>
                      <a:pt x="16052" y="7984"/>
                      <a:pt x="16051" y="7982"/>
                    </a:cubicBezTo>
                    <a:cubicBezTo>
                      <a:pt x="16051" y="7981"/>
                      <a:pt x="16051" y="7979"/>
                      <a:pt x="16050" y="7978"/>
                    </a:cubicBezTo>
                    <a:cubicBezTo>
                      <a:pt x="16049" y="7976"/>
                      <a:pt x="16048" y="7974"/>
                      <a:pt x="16048" y="7972"/>
                    </a:cubicBezTo>
                    <a:cubicBezTo>
                      <a:pt x="16047" y="7971"/>
                      <a:pt x="16047" y="7969"/>
                      <a:pt x="16046" y="7967"/>
                    </a:cubicBezTo>
                    <a:cubicBezTo>
                      <a:pt x="16046" y="7966"/>
                      <a:pt x="16045" y="7963"/>
                      <a:pt x="16044" y="7962"/>
                    </a:cubicBezTo>
                    <a:cubicBezTo>
                      <a:pt x="16043" y="7960"/>
                      <a:pt x="16043" y="7958"/>
                      <a:pt x="16043" y="7957"/>
                    </a:cubicBezTo>
                    <a:cubicBezTo>
                      <a:pt x="16042" y="7956"/>
                      <a:pt x="16041" y="7953"/>
                      <a:pt x="16040" y="7952"/>
                    </a:cubicBezTo>
                    <a:cubicBezTo>
                      <a:pt x="16040" y="7950"/>
                      <a:pt x="16040" y="7948"/>
                      <a:pt x="16039" y="7947"/>
                    </a:cubicBezTo>
                    <a:cubicBezTo>
                      <a:pt x="16039" y="7945"/>
                      <a:pt x="16038" y="7943"/>
                      <a:pt x="16037" y="7941"/>
                    </a:cubicBezTo>
                    <a:cubicBezTo>
                      <a:pt x="16036" y="7940"/>
                      <a:pt x="16036" y="7938"/>
                      <a:pt x="16036" y="7937"/>
                    </a:cubicBezTo>
                    <a:cubicBezTo>
                      <a:pt x="16035" y="7935"/>
                      <a:pt x="16034" y="7932"/>
                      <a:pt x="16033" y="7931"/>
                    </a:cubicBezTo>
                    <a:cubicBezTo>
                      <a:pt x="16033" y="7929"/>
                      <a:pt x="16033" y="7927"/>
                      <a:pt x="16032" y="7926"/>
                    </a:cubicBezTo>
                    <a:cubicBezTo>
                      <a:pt x="16031" y="7925"/>
                      <a:pt x="16030" y="7922"/>
                      <a:pt x="16030" y="7920"/>
                    </a:cubicBezTo>
                    <a:cubicBezTo>
                      <a:pt x="16029" y="7919"/>
                      <a:pt x="16029" y="7917"/>
                      <a:pt x="16028" y="7916"/>
                    </a:cubicBezTo>
                    <a:cubicBezTo>
                      <a:pt x="16028" y="7914"/>
                      <a:pt x="16027" y="7912"/>
                      <a:pt x="16026" y="7911"/>
                    </a:cubicBezTo>
                    <a:cubicBezTo>
                      <a:pt x="16026" y="7909"/>
                      <a:pt x="16025" y="7907"/>
                      <a:pt x="16025" y="7906"/>
                    </a:cubicBezTo>
                    <a:cubicBezTo>
                      <a:pt x="16024" y="7904"/>
                      <a:pt x="16023" y="7902"/>
                      <a:pt x="16023" y="7900"/>
                    </a:cubicBezTo>
                    <a:cubicBezTo>
                      <a:pt x="16022" y="7899"/>
                      <a:pt x="16022" y="7897"/>
                      <a:pt x="16021" y="7895"/>
                    </a:cubicBezTo>
                    <a:cubicBezTo>
                      <a:pt x="16021" y="7894"/>
                      <a:pt x="16020" y="7891"/>
                      <a:pt x="16019" y="7889"/>
                    </a:cubicBezTo>
                    <a:cubicBezTo>
                      <a:pt x="16018" y="7888"/>
                      <a:pt x="16018" y="7886"/>
                      <a:pt x="16018" y="7885"/>
                    </a:cubicBezTo>
                    <a:cubicBezTo>
                      <a:pt x="16017" y="7883"/>
                      <a:pt x="16016" y="7881"/>
                      <a:pt x="16015" y="7879"/>
                    </a:cubicBezTo>
                    <a:cubicBezTo>
                      <a:pt x="16015" y="7878"/>
                      <a:pt x="16015" y="7876"/>
                      <a:pt x="16014" y="7875"/>
                    </a:cubicBezTo>
                    <a:cubicBezTo>
                      <a:pt x="16013" y="7873"/>
                      <a:pt x="16012" y="7871"/>
                      <a:pt x="16012" y="7869"/>
                    </a:cubicBezTo>
                    <a:cubicBezTo>
                      <a:pt x="16011" y="7868"/>
                      <a:pt x="16011" y="7866"/>
                      <a:pt x="16011" y="7865"/>
                    </a:cubicBezTo>
                    <a:cubicBezTo>
                      <a:pt x="16010" y="7863"/>
                      <a:pt x="16009" y="7860"/>
                      <a:pt x="16008" y="7859"/>
                    </a:cubicBezTo>
                    <a:cubicBezTo>
                      <a:pt x="16008" y="7857"/>
                      <a:pt x="16007" y="7855"/>
                      <a:pt x="16007" y="7854"/>
                    </a:cubicBezTo>
                    <a:cubicBezTo>
                      <a:pt x="16006" y="7853"/>
                      <a:pt x="16005" y="7850"/>
                      <a:pt x="16005" y="7849"/>
                    </a:cubicBezTo>
                    <a:cubicBezTo>
                      <a:pt x="16004" y="7847"/>
                      <a:pt x="16004" y="7845"/>
                      <a:pt x="16003" y="7844"/>
                    </a:cubicBezTo>
                    <a:cubicBezTo>
                      <a:pt x="16003" y="7842"/>
                      <a:pt x="16002" y="7840"/>
                      <a:pt x="16001" y="7838"/>
                    </a:cubicBezTo>
                    <a:cubicBezTo>
                      <a:pt x="16000" y="7837"/>
                      <a:pt x="16000" y="7835"/>
                      <a:pt x="16000" y="7834"/>
                    </a:cubicBezTo>
                    <a:cubicBezTo>
                      <a:pt x="15999" y="7832"/>
                      <a:pt x="15998" y="7830"/>
                      <a:pt x="15997" y="7828"/>
                    </a:cubicBezTo>
                    <a:cubicBezTo>
                      <a:pt x="15997" y="7826"/>
                      <a:pt x="15997" y="7825"/>
                      <a:pt x="15996" y="7823"/>
                    </a:cubicBezTo>
                    <a:cubicBezTo>
                      <a:pt x="15995" y="7822"/>
                      <a:pt x="15995" y="7820"/>
                      <a:pt x="15994" y="7818"/>
                    </a:cubicBezTo>
                    <a:cubicBezTo>
                      <a:pt x="15993" y="7817"/>
                      <a:pt x="15993" y="7814"/>
                      <a:pt x="15993" y="7813"/>
                    </a:cubicBezTo>
                    <a:cubicBezTo>
                      <a:pt x="15992" y="7811"/>
                      <a:pt x="15991" y="7809"/>
                      <a:pt x="15990" y="7807"/>
                    </a:cubicBezTo>
                    <a:cubicBezTo>
                      <a:pt x="15990" y="7806"/>
                      <a:pt x="15989" y="7804"/>
                      <a:pt x="15989" y="7803"/>
                    </a:cubicBezTo>
                    <a:cubicBezTo>
                      <a:pt x="15988" y="7801"/>
                      <a:pt x="15987" y="7799"/>
                      <a:pt x="15987" y="7797"/>
                    </a:cubicBezTo>
                    <a:cubicBezTo>
                      <a:pt x="15986" y="7796"/>
                      <a:pt x="15986" y="7794"/>
                      <a:pt x="15986" y="7792"/>
                    </a:cubicBezTo>
                    <a:cubicBezTo>
                      <a:pt x="15985" y="7791"/>
                      <a:pt x="15984" y="7788"/>
                      <a:pt x="15983" y="7787"/>
                    </a:cubicBezTo>
                    <a:cubicBezTo>
                      <a:pt x="15982" y="7785"/>
                      <a:pt x="15982" y="7783"/>
                      <a:pt x="15982" y="7782"/>
                    </a:cubicBezTo>
                    <a:cubicBezTo>
                      <a:pt x="15981" y="7780"/>
                      <a:pt x="15980" y="7778"/>
                      <a:pt x="15979" y="7776"/>
                    </a:cubicBezTo>
                    <a:cubicBezTo>
                      <a:pt x="15979" y="7775"/>
                      <a:pt x="15979" y="7773"/>
                      <a:pt x="15978" y="7772"/>
                    </a:cubicBezTo>
                    <a:cubicBezTo>
                      <a:pt x="15978" y="7770"/>
                      <a:pt x="15977" y="7768"/>
                      <a:pt x="15976" y="7766"/>
                    </a:cubicBezTo>
                    <a:cubicBezTo>
                      <a:pt x="15975" y="7765"/>
                      <a:pt x="15975" y="7763"/>
                      <a:pt x="15975" y="7762"/>
                    </a:cubicBezTo>
                    <a:cubicBezTo>
                      <a:pt x="15974" y="7760"/>
                      <a:pt x="15973" y="7758"/>
                      <a:pt x="15972" y="7756"/>
                    </a:cubicBezTo>
                    <a:cubicBezTo>
                      <a:pt x="15972" y="7755"/>
                      <a:pt x="15972" y="7753"/>
                      <a:pt x="15971" y="7751"/>
                    </a:cubicBezTo>
                    <a:cubicBezTo>
                      <a:pt x="15970" y="7750"/>
                      <a:pt x="15969" y="7747"/>
                      <a:pt x="15969" y="7746"/>
                    </a:cubicBezTo>
                    <a:cubicBezTo>
                      <a:pt x="15968" y="7744"/>
                      <a:pt x="15968" y="7742"/>
                      <a:pt x="15967" y="7741"/>
                    </a:cubicBezTo>
                    <a:cubicBezTo>
                      <a:pt x="15967" y="7739"/>
                      <a:pt x="15966" y="7737"/>
                      <a:pt x="15965" y="7735"/>
                    </a:cubicBezTo>
                    <a:cubicBezTo>
                      <a:pt x="15964" y="7734"/>
                      <a:pt x="15964" y="7732"/>
                      <a:pt x="15964" y="7731"/>
                    </a:cubicBezTo>
                    <a:cubicBezTo>
                      <a:pt x="15963" y="7729"/>
                      <a:pt x="15962" y="7727"/>
                      <a:pt x="15962" y="7725"/>
                    </a:cubicBezTo>
                    <a:cubicBezTo>
                      <a:pt x="15961" y="7724"/>
                      <a:pt x="15961" y="7722"/>
                      <a:pt x="15960" y="7720"/>
                    </a:cubicBezTo>
                    <a:cubicBezTo>
                      <a:pt x="15960" y="7719"/>
                      <a:pt x="15959" y="7716"/>
                      <a:pt x="15958" y="7715"/>
                    </a:cubicBezTo>
                    <a:cubicBezTo>
                      <a:pt x="15957" y="7713"/>
                      <a:pt x="15957" y="7711"/>
                      <a:pt x="15957" y="7710"/>
                    </a:cubicBezTo>
                    <a:cubicBezTo>
                      <a:pt x="15956" y="7708"/>
                      <a:pt x="15955" y="7706"/>
                      <a:pt x="15954" y="7704"/>
                    </a:cubicBezTo>
                    <a:cubicBezTo>
                      <a:pt x="15954" y="7703"/>
                      <a:pt x="15954" y="7701"/>
                      <a:pt x="15953" y="7700"/>
                    </a:cubicBezTo>
                    <a:cubicBezTo>
                      <a:pt x="15952" y="7698"/>
                      <a:pt x="15952" y="7696"/>
                      <a:pt x="15951" y="7694"/>
                    </a:cubicBezTo>
                    <a:cubicBezTo>
                      <a:pt x="15950" y="7693"/>
                      <a:pt x="15950" y="7691"/>
                      <a:pt x="15950" y="7690"/>
                    </a:cubicBezTo>
                    <a:cubicBezTo>
                      <a:pt x="15949" y="7688"/>
                      <a:pt x="15948" y="7685"/>
                      <a:pt x="15947" y="7684"/>
                    </a:cubicBezTo>
                    <a:cubicBezTo>
                      <a:pt x="15947" y="7682"/>
                      <a:pt x="15946" y="7680"/>
                      <a:pt x="15946" y="7679"/>
                    </a:cubicBezTo>
                    <a:cubicBezTo>
                      <a:pt x="15945" y="7677"/>
                      <a:pt x="15944" y="7675"/>
                      <a:pt x="15943" y="7673"/>
                    </a:cubicBezTo>
                    <a:cubicBezTo>
                      <a:pt x="15943" y="7673"/>
                      <a:pt x="15943" y="7672"/>
                      <a:pt x="15943" y="7672"/>
                    </a:cubicBezTo>
                    <a:cubicBezTo>
                      <a:pt x="15971" y="7612"/>
                      <a:pt x="16121" y="7601"/>
                      <a:pt x="16121" y="7486"/>
                    </a:cubicBezTo>
                    <a:cubicBezTo>
                      <a:pt x="16121" y="7360"/>
                      <a:pt x="16185" y="7265"/>
                      <a:pt x="16249" y="7218"/>
                    </a:cubicBezTo>
                    <a:cubicBezTo>
                      <a:pt x="16314" y="7171"/>
                      <a:pt x="16397" y="6966"/>
                      <a:pt x="16424" y="7029"/>
                    </a:cubicBezTo>
                    <a:cubicBezTo>
                      <a:pt x="16452" y="7092"/>
                      <a:pt x="16617" y="7171"/>
                      <a:pt x="16663" y="7076"/>
                    </a:cubicBezTo>
                    <a:cubicBezTo>
                      <a:pt x="16709" y="6982"/>
                      <a:pt x="16948" y="6635"/>
                      <a:pt x="17095" y="6446"/>
                    </a:cubicBezTo>
                    <a:cubicBezTo>
                      <a:pt x="17216" y="6289"/>
                      <a:pt x="17275" y="6111"/>
                      <a:pt x="17312" y="5929"/>
                    </a:cubicBezTo>
                    <a:cubicBezTo>
                      <a:pt x="17312" y="5929"/>
                      <a:pt x="17313" y="5930"/>
                      <a:pt x="17313" y="5930"/>
                    </a:cubicBezTo>
                    <a:cubicBezTo>
                      <a:pt x="17313" y="5932"/>
                      <a:pt x="17314" y="5934"/>
                      <a:pt x="17315" y="5936"/>
                    </a:cubicBezTo>
                    <a:cubicBezTo>
                      <a:pt x="17315" y="5937"/>
                      <a:pt x="17316" y="5940"/>
                      <a:pt x="17316" y="5941"/>
                    </a:cubicBezTo>
                    <a:cubicBezTo>
                      <a:pt x="17317" y="5942"/>
                      <a:pt x="17318" y="5945"/>
                      <a:pt x="17319" y="5947"/>
                    </a:cubicBezTo>
                    <a:cubicBezTo>
                      <a:pt x="17319" y="5948"/>
                      <a:pt x="17319" y="5950"/>
                      <a:pt x="17320" y="5951"/>
                    </a:cubicBezTo>
                    <a:cubicBezTo>
                      <a:pt x="17320" y="5953"/>
                      <a:pt x="17322" y="5955"/>
                      <a:pt x="17322" y="5957"/>
                    </a:cubicBezTo>
                    <a:cubicBezTo>
                      <a:pt x="17323" y="5958"/>
                      <a:pt x="17323" y="5960"/>
                      <a:pt x="17323" y="5961"/>
                    </a:cubicBezTo>
                    <a:cubicBezTo>
                      <a:pt x="17324" y="5963"/>
                      <a:pt x="17325" y="5965"/>
                      <a:pt x="17326" y="5967"/>
                    </a:cubicBezTo>
                    <a:cubicBezTo>
                      <a:pt x="17326" y="5968"/>
                      <a:pt x="17327" y="5971"/>
                      <a:pt x="17327" y="5971"/>
                    </a:cubicBezTo>
                    <a:cubicBezTo>
                      <a:pt x="17328" y="5973"/>
                      <a:pt x="17329" y="5976"/>
                      <a:pt x="17330" y="5978"/>
                    </a:cubicBezTo>
                    <a:cubicBezTo>
                      <a:pt x="17330" y="5978"/>
                      <a:pt x="17330" y="5981"/>
                      <a:pt x="17330" y="5982"/>
                    </a:cubicBezTo>
                    <a:cubicBezTo>
                      <a:pt x="17331" y="5983"/>
                      <a:pt x="17332" y="5986"/>
                      <a:pt x="17333" y="5988"/>
                    </a:cubicBezTo>
                    <a:cubicBezTo>
                      <a:pt x="17333" y="5989"/>
                      <a:pt x="17334" y="5991"/>
                      <a:pt x="17334" y="5992"/>
                    </a:cubicBezTo>
                    <a:cubicBezTo>
                      <a:pt x="17335" y="5994"/>
                      <a:pt x="17336" y="5996"/>
                      <a:pt x="17337" y="5998"/>
                    </a:cubicBezTo>
                    <a:cubicBezTo>
                      <a:pt x="17337" y="5999"/>
                      <a:pt x="17337" y="6002"/>
                      <a:pt x="17338" y="6002"/>
                    </a:cubicBezTo>
                    <a:cubicBezTo>
                      <a:pt x="17338" y="6004"/>
                      <a:pt x="17339" y="6006"/>
                      <a:pt x="17340" y="6008"/>
                    </a:cubicBezTo>
                    <a:cubicBezTo>
                      <a:pt x="17341" y="6009"/>
                      <a:pt x="17341" y="6012"/>
                      <a:pt x="17341" y="6013"/>
                    </a:cubicBezTo>
                    <a:cubicBezTo>
                      <a:pt x="17342" y="6014"/>
                      <a:pt x="17343" y="6017"/>
                      <a:pt x="17344" y="6019"/>
                    </a:cubicBezTo>
                    <a:cubicBezTo>
                      <a:pt x="17344" y="6020"/>
                      <a:pt x="17345" y="6022"/>
                      <a:pt x="17345" y="6023"/>
                    </a:cubicBezTo>
                    <a:cubicBezTo>
                      <a:pt x="17346" y="6025"/>
                      <a:pt x="17347" y="6027"/>
                      <a:pt x="17348" y="6029"/>
                    </a:cubicBezTo>
                    <a:cubicBezTo>
                      <a:pt x="17348" y="6030"/>
                      <a:pt x="17348" y="6032"/>
                      <a:pt x="17348" y="6033"/>
                    </a:cubicBezTo>
                    <a:cubicBezTo>
                      <a:pt x="17349" y="6035"/>
                      <a:pt x="17350" y="6037"/>
                      <a:pt x="17351" y="6039"/>
                    </a:cubicBezTo>
                    <a:cubicBezTo>
                      <a:pt x="17351" y="6040"/>
                      <a:pt x="17352" y="6043"/>
                      <a:pt x="17352" y="6044"/>
                    </a:cubicBezTo>
                    <a:cubicBezTo>
                      <a:pt x="17353" y="6045"/>
                      <a:pt x="17354" y="6048"/>
                      <a:pt x="17355" y="6050"/>
                    </a:cubicBezTo>
                    <a:cubicBezTo>
                      <a:pt x="17355" y="6051"/>
                      <a:pt x="17355" y="6053"/>
                      <a:pt x="17356" y="6054"/>
                    </a:cubicBezTo>
                    <a:cubicBezTo>
                      <a:pt x="17356" y="6056"/>
                      <a:pt x="17358" y="6058"/>
                      <a:pt x="17358" y="6060"/>
                    </a:cubicBezTo>
                    <a:cubicBezTo>
                      <a:pt x="17359" y="6061"/>
                      <a:pt x="17359" y="6063"/>
                      <a:pt x="17359" y="6064"/>
                    </a:cubicBezTo>
                    <a:cubicBezTo>
                      <a:pt x="17360" y="6066"/>
                      <a:pt x="17361" y="6068"/>
                      <a:pt x="17362" y="6070"/>
                    </a:cubicBezTo>
                    <a:cubicBezTo>
                      <a:pt x="17362" y="6071"/>
                      <a:pt x="17362" y="6073"/>
                      <a:pt x="17363" y="6074"/>
                    </a:cubicBezTo>
                    <a:cubicBezTo>
                      <a:pt x="17363" y="6076"/>
                      <a:pt x="17365" y="6078"/>
                      <a:pt x="17366" y="6080"/>
                    </a:cubicBezTo>
                    <a:cubicBezTo>
                      <a:pt x="17366" y="6081"/>
                      <a:pt x="17366" y="6084"/>
                      <a:pt x="17366" y="6085"/>
                    </a:cubicBezTo>
                    <a:cubicBezTo>
                      <a:pt x="17367" y="6086"/>
                      <a:pt x="17368" y="6089"/>
                      <a:pt x="17369" y="6091"/>
                    </a:cubicBezTo>
                    <a:cubicBezTo>
                      <a:pt x="17369" y="6092"/>
                      <a:pt x="17370" y="6094"/>
                      <a:pt x="17370" y="6095"/>
                    </a:cubicBezTo>
                    <a:cubicBezTo>
                      <a:pt x="17371" y="6097"/>
                      <a:pt x="17372" y="6099"/>
                      <a:pt x="17373" y="6101"/>
                    </a:cubicBezTo>
                    <a:cubicBezTo>
                      <a:pt x="17373" y="6102"/>
                      <a:pt x="17373" y="6104"/>
                      <a:pt x="17374" y="6105"/>
                    </a:cubicBezTo>
                    <a:cubicBezTo>
                      <a:pt x="17374" y="6107"/>
                      <a:pt x="17375" y="6109"/>
                      <a:pt x="17376" y="6111"/>
                    </a:cubicBezTo>
                    <a:cubicBezTo>
                      <a:pt x="17377" y="6112"/>
                      <a:pt x="17377" y="6115"/>
                      <a:pt x="17377" y="6116"/>
                    </a:cubicBezTo>
                    <a:cubicBezTo>
                      <a:pt x="17378" y="6117"/>
                      <a:pt x="17379" y="6120"/>
                      <a:pt x="17380" y="6122"/>
                    </a:cubicBezTo>
                    <a:cubicBezTo>
                      <a:pt x="17380" y="6123"/>
                      <a:pt x="17380" y="6125"/>
                      <a:pt x="17381" y="6126"/>
                    </a:cubicBezTo>
                    <a:cubicBezTo>
                      <a:pt x="17381" y="6127"/>
                      <a:pt x="17383" y="6130"/>
                      <a:pt x="17383" y="6131"/>
                    </a:cubicBezTo>
                    <a:cubicBezTo>
                      <a:pt x="17384" y="6133"/>
                      <a:pt x="17384" y="6135"/>
                      <a:pt x="17384" y="6136"/>
                    </a:cubicBezTo>
                    <a:cubicBezTo>
                      <a:pt x="17385" y="6138"/>
                      <a:pt x="17386" y="6140"/>
                      <a:pt x="17387" y="6142"/>
                    </a:cubicBezTo>
                    <a:cubicBezTo>
                      <a:pt x="17387" y="6143"/>
                      <a:pt x="17388" y="6146"/>
                      <a:pt x="17388" y="6146"/>
                    </a:cubicBezTo>
                    <a:cubicBezTo>
                      <a:pt x="17389" y="6148"/>
                      <a:pt x="17390" y="6150"/>
                      <a:pt x="17391" y="6152"/>
                    </a:cubicBezTo>
                    <a:cubicBezTo>
                      <a:pt x="17391" y="6153"/>
                      <a:pt x="17391" y="6156"/>
                      <a:pt x="17392" y="6157"/>
                    </a:cubicBezTo>
                    <a:cubicBezTo>
                      <a:pt x="17392" y="6159"/>
                      <a:pt x="17393" y="6161"/>
                      <a:pt x="17394" y="6163"/>
                    </a:cubicBezTo>
                    <a:cubicBezTo>
                      <a:pt x="17395" y="6164"/>
                      <a:pt x="17395" y="6166"/>
                      <a:pt x="17395" y="6167"/>
                    </a:cubicBezTo>
                    <a:cubicBezTo>
                      <a:pt x="17396" y="6169"/>
                      <a:pt x="17397" y="6171"/>
                      <a:pt x="17398" y="6173"/>
                    </a:cubicBezTo>
                    <a:cubicBezTo>
                      <a:pt x="17398" y="6174"/>
                      <a:pt x="17398" y="6176"/>
                      <a:pt x="17399" y="6177"/>
                    </a:cubicBezTo>
                    <a:cubicBezTo>
                      <a:pt x="17399" y="6179"/>
                      <a:pt x="17401" y="6181"/>
                      <a:pt x="17401" y="6183"/>
                    </a:cubicBezTo>
                    <a:cubicBezTo>
                      <a:pt x="17402" y="6184"/>
                      <a:pt x="17402" y="6187"/>
                      <a:pt x="17402" y="6188"/>
                    </a:cubicBezTo>
                    <a:cubicBezTo>
                      <a:pt x="17403" y="6189"/>
                      <a:pt x="17404" y="6192"/>
                      <a:pt x="17405" y="6194"/>
                    </a:cubicBezTo>
                    <a:cubicBezTo>
                      <a:pt x="17405" y="6195"/>
                      <a:pt x="17406" y="6197"/>
                      <a:pt x="17406" y="6198"/>
                    </a:cubicBezTo>
                    <a:cubicBezTo>
                      <a:pt x="17407" y="6200"/>
                      <a:pt x="17408" y="6202"/>
                      <a:pt x="17408" y="6204"/>
                    </a:cubicBezTo>
                    <a:cubicBezTo>
                      <a:pt x="17409" y="6205"/>
                      <a:pt x="17409" y="6207"/>
                      <a:pt x="17409" y="6208"/>
                    </a:cubicBezTo>
                    <a:cubicBezTo>
                      <a:pt x="17410" y="6210"/>
                      <a:pt x="17411" y="6212"/>
                      <a:pt x="17412" y="6214"/>
                    </a:cubicBezTo>
                    <a:cubicBezTo>
                      <a:pt x="17413" y="6215"/>
                      <a:pt x="17413" y="6218"/>
                      <a:pt x="17413" y="6218"/>
                    </a:cubicBezTo>
                    <a:cubicBezTo>
                      <a:pt x="17414" y="6220"/>
                      <a:pt x="17415" y="6222"/>
                      <a:pt x="17416" y="6224"/>
                    </a:cubicBezTo>
                    <a:cubicBezTo>
                      <a:pt x="17416" y="6225"/>
                      <a:pt x="17416" y="6228"/>
                      <a:pt x="17417" y="6229"/>
                    </a:cubicBezTo>
                    <a:cubicBezTo>
                      <a:pt x="17417" y="6231"/>
                      <a:pt x="17419" y="6233"/>
                      <a:pt x="17419" y="6234"/>
                    </a:cubicBezTo>
                    <a:cubicBezTo>
                      <a:pt x="17420" y="6236"/>
                      <a:pt x="17420" y="6238"/>
                      <a:pt x="17420" y="6239"/>
                    </a:cubicBezTo>
                    <a:cubicBezTo>
                      <a:pt x="17421" y="6241"/>
                      <a:pt x="17422" y="6243"/>
                      <a:pt x="17423" y="6245"/>
                    </a:cubicBezTo>
                    <a:cubicBezTo>
                      <a:pt x="17423" y="6246"/>
                      <a:pt x="17423" y="6249"/>
                      <a:pt x="17424" y="6249"/>
                    </a:cubicBezTo>
                    <a:cubicBezTo>
                      <a:pt x="17425" y="6251"/>
                      <a:pt x="17426" y="6253"/>
                      <a:pt x="17427" y="6255"/>
                    </a:cubicBezTo>
                    <a:cubicBezTo>
                      <a:pt x="17427" y="6256"/>
                      <a:pt x="17427" y="6259"/>
                      <a:pt x="17427" y="6260"/>
                    </a:cubicBezTo>
                    <a:cubicBezTo>
                      <a:pt x="17428" y="6261"/>
                      <a:pt x="17429" y="6264"/>
                      <a:pt x="17430" y="6265"/>
                    </a:cubicBezTo>
                    <a:cubicBezTo>
                      <a:pt x="17430" y="6266"/>
                      <a:pt x="17431" y="6269"/>
                      <a:pt x="17431" y="6270"/>
                    </a:cubicBezTo>
                    <a:cubicBezTo>
                      <a:pt x="17432" y="6272"/>
                      <a:pt x="17433" y="6274"/>
                      <a:pt x="17434" y="6276"/>
                    </a:cubicBezTo>
                    <a:cubicBezTo>
                      <a:pt x="17434" y="6277"/>
                      <a:pt x="17434" y="6279"/>
                      <a:pt x="17435" y="6280"/>
                    </a:cubicBezTo>
                    <a:cubicBezTo>
                      <a:pt x="17435" y="6282"/>
                      <a:pt x="17437" y="6284"/>
                      <a:pt x="17437" y="6286"/>
                    </a:cubicBezTo>
                    <a:cubicBezTo>
                      <a:pt x="17438" y="6287"/>
                      <a:pt x="17438" y="6290"/>
                      <a:pt x="17438" y="6291"/>
                    </a:cubicBezTo>
                    <a:cubicBezTo>
                      <a:pt x="17439" y="6292"/>
                      <a:pt x="17440" y="6294"/>
                      <a:pt x="17441" y="6296"/>
                    </a:cubicBezTo>
                    <a:cubicBezTo>
                      <a:pt x="17441" y="6297"/>
                      <a:pt x="17441" y="6300"/>
                      <a:pt x="17442" y="6301"/>
                    </a:cubicBezTo>
                    <a:cubicBezTo>
                      <a:pt x="17442" y="6303"/>
                      <a:pt x="17444" y="6305"/>
                      <a:pt x="17445" y="6307"/>
                    </a:cubicBezTo>
                    <a:cubicBezTo>
                      <a:pt x="17445" y="6307"/>
                      <a:pt x="17445" y="6309"/>
                      <a:pt x="17445" y="6309"/>
                    </a:cubicBezTo>
                    <a:close/>
                    <a:moveTo>
                      <a:pt x="9964" y="1839"/>
                    </a:moveTo>
                    <a:cubicBezTo>
                      <a:pt x="9965" y="1843"/>
                      <a:pt x="9966" y="1846"/>
                      <a:pt x="9967" y="1849"/>
                    </a:cubicBezTo>
                    <a:cubicBezTo>
                      <a:pt x="9968" y="1853"/>
                      <a:pt x="9969" y="1857"/>
                      <a:pt x="9971" y="1859"/>
                    </a:cubicBezTo>
                    <a:cubicBezTo>
                      <a:pt x="9972" y="1863"/>
                      <a:pt x="9973" y="1867"/>
                      <a:pt x="9974" y="1870"/>
                    </a:cubicBezTo>
                    <a:cubicBezTo>
                      <a:pt x="9975" y="1874"/>
                      <a:pt x="9977" y="1877"/>
                      <a:pt x="9978" y="1880"/>
                    </a:cubicBezTo>
                    <a:cubicBezTo>
                      <a:pt x="9978" y="1881"/>
                      <a:pt x="9978" y="1882"/>
                      <a:pt x="9978" y="1883"/>
                    </a:cubicBezTo>
                    <a:cubicBezTo>
                      <a:pt x="9969" y="1897"/>
                      <a:pt x="9960" y="1913"/>
                      <a:pt x="9951" y="1930"/>
                    </a:cubicBezTo>
                    <a:cubicBezTo>
                      <a:pt x="9950" y="1892"/>
                      <a:pt x="9951" y="1860"/>
                      <a:pt x="9955" y="1841"/>
                    </a:cubicBezTo>
                    <a:cubicBezTo>
                      <a:pt x="9956" y="1837"/>
                      <a:pt x="9958" y="1832"/>
                      <a:pt x="9959" y="1827"/>
                    </a:cubicBezTo>
                    <a:cubicBezTo>
                      <a:pt x="9959" y="1828"/>
                      <a:pt x="9960" y="1828"/>
                      <a:pt x="9960" y="1829"/>
                    </a:cubicBezTo>
                    <a:cubicBezTo>
                      <a:pt x="9961" y="1833"/>
                      <a:pt x="9962" y="1836"/>
                      <a:pt x="9964" y="1839"/>
                    </a:cubicBezTo>
                    <a:close/>
                    <a:moveTo>
                      <a:pt x="19745" y="4294"/>
                    </a:moveTo>
                    <a:cubicBezTo>
                      <a:pt x="19744" y="4291"/>
                      <a:pt x="19743" y="4288"/>
                      <a:pt x="19742" y="4285"/>
                    </a:cubicBezTo>
                    <a:cubicBezTo>
                      <a:pt x="19741" y="4282"/>
                      <a:pt x="19739" y="4278"/>
                      <a:pt x="19738" y="4274"/>
                    </a:cubicBezTo>
                    <a:cubicBezTo>
                      <a:pt x="19738" y="4273"/>
                      <a:pt x="19737" y="4271"/>
                      <a:pt x="19737" y="4269"/>
                    </a:cubicBezTo>
                    <a:cubicBezTo>
                      <a:pt x="19729" y="4244"/>
                      <a:pt x="19727" y="4212"/>
                      <a:pt x="19750" y="4144"/>
                    </a:cubicBezTo>
                    <a:cubicBezTo>
                      <a:pt x="19806" y="3986"/>
                      <a:pt x="19797" y="3860"/>
                      <a:pt x="20073" y="3860"/>
                    </a:cubicBezTo>
                    <a:cubicBezTo>
                      <a:pt x="20348" y="3860"/>
                      <a:pt x="20256" y="3891"/>
                      <a:pt x="20477" y="3876"/>
                    </a:cubicBezTo>
                    <a:cubicBezTo>
                      <a:pt x="20697" y="3860"/>
                      <a:pt x="20780" y="3671"/>
                      <a:pt x="20991" y="3576"/>
                    </a:cubicBezTo>
                    <a:cubicBezTo>
                      <a:pt x="21202" y="3482"/>
                      <a:pt x="21368" y="3418"/>
                      <a:pt x="21432" y="3465"/>
                    </a:cubicBezTo>
                    <a:cubicBezTo>
                      <a:pt x="21490" y="3508"/>
                      <a:pt x="21577" y="3487"/>
                      <a:pt x="21547" y="3402"/>
                    </a:cubicBezTo>
                    <a:cubicBezTo>
                      <a:pt x="21546" y="3399"/>
                      <a:pt x="21545" y="3395"/>
                      <a:pt x="21544" y="3391"/>
                    </a:cubicBezTo>
                    <a:cubicBezTo>
                      <a:pt x="21543" y="3388"/>
                      <a:pt x="21541" y="3384"/>
                      <a:pt x="21540" y="3381"/>
                    </a:cubicBezTo>
                    <a:cubicBezTo>
                      <a:pt x="21539" y="3378"/>
                      <a:pt x="21538" y="3374"/>
                      <a:pt x="21536" y="3371"/>
                    </a:cubicBezTo>
                    <a:cubicBezTo>
                      <a:pt x="21535" y="3368"/>
                      <a:pt x="21534" y="3364"/>
                      <a:pt x="21533" y="3361"/>
                    </a:cubicBezTo>
                    <a:cubicBezTo>
                      <a:pt x="21532" y="3357"/>
                      <a:pt x="21530" y="3354"/>
                      <a:pt x="21529" y="3350"/>
                    </a:cubicBezTo>
                    <a:cubicBezTo>
                      <a:pt x="21528" y="3347"/>
                      <a:pt x="21527" y="3343"/>
                      <a:pt x="21526" y="3340"/>
                    </a:cubicBezTo>
                    <a:cubicBezTo>
                      <a:pt x="21525" y="3337"/>
                      <a:pt x="21523" y="3333"/>
                      <a:pt x="21522" y="3330"/>
                    </a:cubicBezTo>
                    <a:cubicBezTo>
                      <a:pt x="21521" y="3327"/>
                      <a:pt x="21520" y="3323"/>
                      <a:pt x="21518" y="3319"/>
                    </a:cubicBezTo>
                    <a:cubicBezTo>
                      <a:pt x="21518" y="3316"/>
                      <a:pt x="21516" y="3312"/>
                      <a:pt x="21515" y="3309"/>
                    </a:cubicBezTo>
                    <a:cubicBezTo>
                      <a:pt x="21514" y="3306"/>
                      <a:pt x="21512" y="3302"/>
                      <a:pt x="21511" y="3299"/>
                    </a:cubicBezTo>
                    <a:cubicBezTo>
                      <a:pt x="21510" y="3296"/>
                      <a:pt x="21509" y="3292"/>
                      <a:pt x="21508" y="3289"/>
                    </a:cubicBezTo>
                    <a:cubicBezTo>
                      <a:pt x="21507" y="3285"/>
                      <a:pt x="21505" y="3282"/>
                      <a:pt x="21504" y="3278"/>
                    </a:cubicBezTo>
                    <a:cubicBezTo>
                      <a:pt x="21503" y="3275"/>
                      <a:pt x="21502" y="3271"/>
                      <a:pt x="21500" y="3268"/>
                    </a:cubicBezTo>
                    <a:cubicBezTo>
                      <a:pt x="21500" y="3265"/>
                      <a:pt x="21498" y="3261"/>
                      <a:pt x="21497" y="3258"/>
                    </a:cubicBezTo>
                    <a:cubicBezTo>
                      <a:pt x="21496" y="3254"/>
                      <a:pt x="21494" y="3251"/>
                      <a:pt x="21493" y="3247"/>
                    </a:cubicBezTo>
                    <a:cubicBezTo>
                      <a:pt x="21492" y="3244"/>
                      <a:pt x="21491" y="3240"/>
                      <a:pt x="21490" y="3237"/>
                    </a:cubicBezTo>
                    <a:cubicBezTo>
                      <a:pt x="21489" y="3234"/>
                      <a:pt x="21487" y="3230"/>
                      <a:pt x="21486" y="3227"/>
                    </a:cubicBezTo>
                    <a:cubicBezTo>
                      <a:pt x="21485" y="3224"/>
                      <a:pt x="21484" y="3220"/>
                      <a:pt x="21482" y="3216"/>
                    </a:cubicBezTo>
                    <a:cubicBezTo>
                      <a:pt x="21482" y="3213"/>
                      <a:pt x="21480" y="3210"/>
                      <a:pt x="21479" y="3206"/>
                    </a:cubicBezTo>
                    <a:cubicBezTo>
                      <a:pt x="21478" y="3203"/>
                      <a:pt x="21477" y="3199"/>
                      <a:pt x="21475" y="3196"/>
                    </a:cubicBezTo>
                    <a:cubicBezTo>
                      <a:pt x="21475" y="3193"/>
                      <a:pt x="21473" y="3189"/>
                      <a:pt x="21472" y="3186"/>
                    </a:cubicBezTo>
                    <a:cubicBezTo>
                      <a:pt x="21471" y="3182"/>
                      <a:pt x="21469" y="3179"/>
                      <a:pt x="21468" y="3175"/>
                    </a:cubicBezTo>
                    <a:cubicBezTo>
                      <a:pt x="21467" y="3172"/>
                      <a:pt x="21466" y="3169"/>
                      <a:pt x="21465" y="3165"/>
                    </a:cubicBezTo>
                    <a:cubicBezTo>
                      <a:pt x="21464" y="3162"/>
                      <a:pt x="21462" y="3158"/>
                      <a:pt x="21461" y="3155"/>
                    </a:cubicBezTo>
                    <a:cubicBezTo>
                      <a:pt x="21460" y="3151"/>
                      <a:pt x="21459" y="3148"/>
                      <a:pt x="21457" y="3145"/>
                    </a:cubicBezTo>
                    <a:cubicBezTo>
                      <a:pt x="21457" y="3141"/>
                      <a:pt x="21455" y="3138"/>
                      <a:pt x="21454" y="3134"/>
                    </a:cubicBezTo>
                    <a:cubicBezTo>
                      <a:pt x="21453" y="3131"/>
                      <a:pt x="21451" y="3127"/>
                      <a:pt x="21450" y="3124"/>
                    </a:cubicBezTo>
                    <a:cubicBezTo>
                      <a:pt x="21449" y="3121"/>
                      <a:pt x="21448" y="3117"/>
                      <a:pt x="21447" y="3113"/>
                    </a:cubicBezTo>
                    <a:cubicBezTo>
                      <a:pt x="21446" y="3110"/>
                      <a:pt x="21444" y="3107"/>
                      <a:pt x="21443" y="3103"/>
                    </a:cubicBezTo>
                    <a:cubicBezTo>
                      <a:pt x="21442" y="3100"/>
                      <a:pt x="21441" y="3096"/>
                      <a:pt x="21439" y="3093"/>
                    </a:cubicBezTo>
                    <a:cubicBezTo>
                      <a:pt x="21439" y="3090"/>
                      <a:pt x="21437" y="3086"/>
                      <a:pt x="21436" y="3083"/>
                    </a:cubicBezTo>
                    <a:cubicBezTo>
                      <a:pt x="21435" y="3079"/>
                      <a:pt x="21434" y="3076"/>
                      <a:pt x="21432" y="3073"/>
                    </a:cubicBezTo>
                    <a:cubicBezTo>
                      <a:pt x="21431" y="3069"/>
                      <a:pt x="21430" y="3065"/>
                      <a:pt x="21429" y="3062"/>
                    </a:cubicBezTo>
                    <a:cubicBezTo>
                      <a:pt x="21428" y="3061"/>
                      <a:pt x="21428" y="3059"/>
                      <a:pt x="21428" y="3058"/>
                    </a:cubicBezTo>
                    <a:cubicBezTo>
                      <a:pt x="21490" y="3032"/>
                      <a:pt x="21547" y="3005"/>
                      <a:pt x="21570" y="2898"/>
                    </a:cubicBezTo>
                    <a:cubicBezTo>
                      <a:pt x="21598" y="2772"/>
                      <a:pt x="21469" y="2551"/>
                      <a:pt x="21542" y="2425"/>
                    </a:cubicBezTo>
                    <a:cubicBezTo>
                      <a:pt x="21571" y="2376"/>
                      <a:pt x="21569" y="2322"/>
                      <a:pt x="21550" y="2273"/>
                    </a:cubicBezTo>
                    <a:cubicBezTo>
                      <a:pt x="21549" y="2269"/>
                      <a:pt x="21548" y="2266"/>
                      <a:pt x="21546" y="2263"/>
                    </a:cubicBezTo>
                    <a:cubicBezTo>
                      <a:pt x="21545" y="2259"/>
                      <a:pt x="21544" y="2256"/>
                      <a:pt x="21543" y="2252"/>
                    </a:cubicBezTo>
                    <a:cubicBezTo>
                      <a:pt x="21542" y="2249"/>
                      <a:pt x="21541" y="2245"/>
                      <a:pt x="21539" y="2242"/>
                    </a:cubicBezTo>
                    <a:cubicBezTo>
                      <a:pt x="21538" y="2239"/>
                      <a:pt x="21537" y="2235"/>
                      <a:pt x="21536" y="2232"/>
                    </a:cubicBezTo>
                    <a:cubicBezTo>
                      <a:pt x="21535" y="2228"/>
                      <a:pt x="21534" y="2225"/>
                      <a:pt x="21532" y="2221"/>
                    </a:cubicBezTo>
                    <a:cubicBezTo>
                      <a:pt x="21531" y="2218"/>
                      <a:pt x="21530" y="2215"/>
                      <a:pt x="21528" y="2211"/>
                    </a:cubicBezTo>
                    <a:cubicBezTo>
                      <a:pt x="21527" y="2208"/>
                      <a:pt x="21526" y="2204"/>
                      <a:pt x="21525" y="2201"/>
                    </a:cubicBezTo>
                    <a:cubicBezTo>
                      <a:pt x="21524" y="2197"/>
                      <a:pt x="21523" y="2194"/>
                      <a:pt x="21521" y="2191"/>
                    </a:cubicBezTo>
                    <a:cubicBezTo>
                      <a:pt x="21520" y="2187"/>
                      <a:pt x="21519" y="2184"/>
                      <a:pt x="21518" y="2180"/>
                    </a:cubicBezTo>
                    <a:cubicBezTo>
                      <a:pt x="21517" y="2177"/>
                      <a:pt x="21516" y="2174"/>
                      <a:pt x="21514" y="2170"/>
                    </a:cubicBezTo>
                    <a:cubicBezTo>
                      <a:pt x="21513" y="2167"/>
                      <a:pt x="21512" y="2163"/>
                      <a:pt x="21511" y="2160"/>
                    </a:cubicBezTo>
                    <a:cubicBezTo>
                      <a:pt x="21509" y="2156"/>
                      <a:pt x="21508" y="2153"/>
                      <a:pt x="21507" y="2149"/>
                    </a:cubicBezTo>
                    <a:cubicBezTo>
                      <a:pt x="21506" y="2146"/>
                      <a:pt x="21505" y="2143"/>
                      <a:pt x="21503" y="2139"/>
                    </a:cubicBezTo>
                    <a:cubicBezTo>
                      <a:pt x="21502" y="2136"/>
                      <a:pt x="21501" y="2132"/>
                      <a:pt x="21500" y="2129"/>
                    </a:cubicBezTo>
                    <a:cubicBezTo>
                      <a:pt x="21499" y="2126"/>
                      <a:pt x="21498" y="2122"/>
                      <a:pt x="21496" y="2118"/>
                    </a:cubicBezTo>
                    <a:cubicBezTo>
                      <a:pt x="21495" y="2115"/>
                      <a:pt x="21494" y="2112"/>
                      <a:pt x="21493" y="2108"/>
                    </a:cubicBezTo>
                    <a:cubicBezTo>
                      <a:pt x="21491" y="2105"/>
                      <a:pt x="21490" y="2101"/>
                      <a:pt x="21489" y="2098"/>
                    </a:cubicBezTo>
                    <a:cubicBezTo>
                      <a:pt x="21488" y="2095"/>
                      <a:pt x="21487" y="2091"/>
                      <a:pt x="21485" y="2088"/>
                    </a:cubicBezTo>
                    <a:cubicBezTo>
                      <a:pt x="21484" y="2084"/>
                      <a:pt x="21483" y="2081"/>
                      <a:pt x="21482" y="2077"/>
                    </a:cubicBezTo>
                    <a:cubicBezTo>
                      <a:pt x="21481" y="2074"/>
                      <a:pt x="21480" y="2071"/>
                      <a:pt x="21478" y="2067"/>
                    </a:cubicBezTo>
                    <a:cubicBezTo>
                      <a:pt x="21477" y="2064"/>
                      <a:pt x="21476" y="2060"/>
                      <a:pt x="21475" y="2057"/>
                    </a:cubicBezTo>
                    <a:cubicBezTo>
                      <a:pt x="21474" y="2053"/>
                      <a:pt x="21472" y="2050"/>
                      <a:pt x="21471" y="2046"/>
                    </a:cubicBezTo>
                    <a:cubicBezTo>
                      <a:pt x="21470" y="2043"/>
                      <a:pt x="21469" y="2040"/>
                      <a:pt x="21468" y="2036"/>
                    </a:cubicBezTo>
                    <a:cubicBezTo>
                      <a:pt x="21466" y="2033"/>
                      <a:pt x="21465" y="2029"/>
                      <a:pt x="21464" y="2026"/>
                    </a:cubicBezTo>
                    <a:cubicBezTo>
                      <a:pt x="21463" y="2022"/>
                      <a:pt x="21462" y="2019"/>
                      <a:pt x="21460" y="2016"/>
                    </a:cubicBezTo>
                    <a:cubicBezTo>
                      <a:pt x="21459" y="2012"/>
                      <a:pt x="21458" y="2009"/>
                      <a:pt x="21457" y="2005"/>
                    </a:cubicBezTo>
                    <a:cubicBezTo>
                      <a:pt x="21456" y="2002"/>
                      <a:pt x="21455" y="1998"/>
                      <a:pt x="21453" y="1995"/>
                    </a:cubicBezTo>
                    <a:cubicBezTo>
                      <a:pt x="21452" y="1991"/>
                      <a:pt x="21451" y="1988"/>
                      <a:pt x="21450" y="1985"/>
                    </a:cubicBezTo>
                    <a:cubicBezTo>
                      <a:pt x="21448" y="1981"/>
                      <a:pt x="21447" y="1978"/>
                      <a:pt x="21446" y="1974"/>
                    </a:cubicBezTo>
                    <a:cubicBezTo>
                      <a:pt x="21445" y="1971"/>
                      <a:pt x="21444" y="1968"/>
                      <a:pt x="21442" y="1964"/>
                    </a:cubicBezTo>
                    <a:cubicBezTo>
                      <a:pt x="21441" y="1961"/>
                      <a:pt x="21440" y="1957"/>
                      <a:pt x="21439" y="1954"/>
                    </a:cubicBezTo>
                    <a:cubicBezTo>
                      <a:pt x="21438" y="1950"/>
                      <a:pt x="21437" y="1947"/>
                      <a:pt x="21435" y="1944"/>
                    </a:cubicBezTo>
                    <a:cubicBezTo>
                      <a:pt x="21434" y="1940"/>
                      <a:pt x="21433" y="1937"/>
                      <a:pt x="21432" y="1933"/>
                    </a:cubicBezTo>
                    <a:cubicBezTo>
                      <a:pt x="21431" y="1930"/>
                      <a:pt x="21429" y="1926"/>
                      <a:pt x="21428" y="1923"/>
                    </a:cubicBezTo>
                    <a:cubicBezTo>
                      <a:pt x="21427" y="1919"/>
                      <a:pt x="21426" y="1916"/>
                      <a:pt x="21424" y="1913"/>
                    </a:cubicBezTo>
                    <a:cubicBezTo>
                      <a:pt x="21423" y="1909"/>
                      <a:pt x="21422" y="1906"/>
                      <a:pt x="21421" y="1902"/>
                    </a:cubicBezTo>
                    <a:cubicBezTo>
                      <a:pt x="21420" y="1899"/>
                      <a:pt x="21418" y="1896"/>
                      <a:pt x="21417" y="1892"/>
                    </a:cubicBezTo>
                    <a:cubicBezTo>
                      <a:pt x="21416" y="1889"/>
                      <a:pt x="21415" y="1885"/>
                      <a:pt x="21414" y="1882"/>
                    </a:cubicBezTo>
                    <a:cubicBezTo>
                      <a:pt x="21412" y="1878"/>
                      <a:pt x="21411" y="1875"/>
                      <a:pt x="21410" y="1872"/>
                    </a:cubicBezTo>
                    <a:cubicBezTo>
                      <a:pt x="21409" y="1868"/>
                      <a:pt x="21408" y="1865"/>
                      <a:pt x="21407" y="1861"/>
                    </a:cubicBezTo>
                    <a:cubicBezTo>
                      <a:pt x="21405" y="1858"/>
                      <a:pt x="21404" y="1854"/>
                      <a:pt x="21403" y="1851"/>
                    </a:cubicBezTo>
                    <a:cubicBezTo>
                      <a:pt x="21402" y="1847"/>
                      <a:pt x="21401" y="1844"/>
                      <a:pt x="21399" y="1841"/>
                    </a:cubicBezTo>
                    <a:cubicBezTo>
                      <a:pt x="21398" y="1837"/>
                      <a:pt x="21397" y="1834"/>
                      <a:pt x="21396" y="1830"/>
                    </a:cubicBezTo>
                    <a:cubicBezTo>
                      <a:pt x="21395" y="1827"/>
                      <a:pt x="21393" y="1823"/>
                      <a:pt x="21392" y="1820"/>
                    </a:cubicBezTo>
                    <a:cubicBezTo>
                      <a:pt x="21391" y="1817"/>
                      <a:pt x="21390" y="1813"/>
                      <a:pt x="21389" y="1810"/>
                    </a:cubicBezTo>
                    <a:cubicBezTo>
                      <a:pt x="21387" y="1806"/>
                      <a:pt x="21386" y="1803"/>
                      <a:pt x="21385" y="1799"/>
                    </a:cubicBezTo>
                    <a:cubicBezTo>
                      <a:pt x="21384" y="1796"/>
                      <a:pt x="21383" y="1793"/>
                      <a:pt x="21381" y="1789"/>
                    </a:cubicBezTo>
                    <a:cubicBezTo>
                      <a:pt x="21380" y="1786"/>
                      <a:pt x="21379" y="1782"/>
                      <a:pt x="21378" y="1779"/>
                    </a:cubicBezTo>
                    <a:cubicBezTo>
                      <a:pt x="21377" y="1775"/>
                      <a:pt x="21375" y="1772"/>
                      <a:pt x="21374" y="1769"/>
                    </a:cubicBezTo>
                    <a:cubicBezTo>
                      <a:pt x="21373" y="1765"/>
                      <a:pt x="21372" y="1762"/>
                      <a:pt x="21371" y="1759"/>
                    </a:cubicBezTo>
                    <a:cubicBezTo>
                      <a:pt x="21344" y="1676"/>
                      <a:pt x="21271" y="1604"/>
                      <a:pt x="21212" y="1585"/>
                    </a:cubicBezTo>
                    <a:cubicBezTo>
                      <a:pt x="21120" y="1553"/>
                      <a:pt x="20762" y="1616"/>
                      <a:pt x="20689" y="1553"/>
                    </a:cubicBezTo>
                    <a:cubicBezTo>
                      <a:pt x="20615" y="1490"/>
                      <a:pt x="20496" y="1411"/>
                      <a:pt x="20459" y="1458"/>
                    </a:cubicBezTo>
                    <a:cubicBezTo>
                      <a:pt x="20422" y="1506"/>
                      <a:pt x="20339" y="1758"/>
                      <a:pt x="20339" y="1758"/>
                    </a:cubicBezTo>
                    <a:cubicBezTo>
                      <a:pt x="20339" y="1758"/>
                      <a:pt x="20275" y="1790"/>
                      <a:pt x="20220" y="1648"/>
                    </a:cubicBezTo>
                    <a:cubicBezTo>
                      <a:pt x="20165" y="1506"/>
                      <a:pt x="19862" y="1522"/>
                      <a:pt x="19770" y="1522"/>
                    </a:cubicBezTo>
                    <a:cubicBezTo>
                      <a:pt x="19678" y="1522"/>
                      <a:pt x="19577" y="1553"/>
                      <a:pt x="19475" y="1569"/>
                    </a:cubicBezTo>
                    <a:cubicBezTo>
                      <a:pt x="19374" y="1585"/>
                      <a:pt x="19320" y="1632"/>
                      <a:pt x="19246" y="1522"/>
                    </a:cubicBezTo>
                    <a:cubicBezTo>
                      <a:pt x="19173" y="1411"/>
                      <a:pt x="19071" y="1364"/>
                      <a:pt x="19034" y="1316"/>
                    </a:cubicBezTo>
                    <a:cubicBezTo>
                      <a:pt x="18998" y="1269"/>
                      <a:pt x="18796" y="1269"/>
                      <a:pt x="18639" y="1301"/>
                    </a:cubicBezTo>
                    <a:cubicBezTo>
                      <a:pt x="18483" y="1332"/>
                      <a:pt x="18327" y="1332"/>
                      <a:pt x="18327" y="1332"/>
                    </a:cubicBezTo>
                    <a:cubicBezTo>
                      <a:pt x="18327" y="1332"/>
                      <a:pt x="18254" y="1285"/>
                      <a:pt x="18143" y="1175"/>
                    </a:cubicBezTo>
                    <a:cubicBezTo>
                      <a:pt x="18033" y="1065"/>
                      <a:pt x="17922" y="986"/>
                      <a:pt x="17886" y="986"/>
                    </a:cubicBezTo>
                    <a:cubicBezTo>
                      <a:pt x="17871" y="986"/>
                      <a:pt x="17815" y="999"/>
                      <a:pt x="17749" y="1009"/>
                    </a:cubicBezTo>
                    <a:cubicBezTo>
                      <a:pt x="17749" y="1009"/>
                      <a:pt x="17749" y="1009"/>
                      <a:pt x="17749" y="1009"/>
                    </a:cubicBezTo>
                    <a:cubicBezTo>
                      <a:pt x="17749" y="1008"/>
                      <a:pt x="17750" y="1008"/>
                      <a:pt x="17750" y="1008"/>
                    </a:cubicBezTo>
                    <a:cubicBezTo>
                      <a:pt x="17750" y="1008"/>
                      <a:pt x="17749" y="1004"/>
                      <a:pt x="17746" y="998"/>
                    </a:cubicBezTo>
                    <a:cubicBezTo>
                      <a:pt x="17746" y="998"/>
                      <a:pt x="17747" y="998"/>
                      <a:pt x="17747" y="998"/>
                    </a:cubicBezTo>
                    <a:cubicBezTo>
                      <a:pt x="17747" y="998"/>
                      <a:pt x="17745" y="994"/>
                      <a:pt x="17742" y="988"/>
                    </a:cubicBezTo>
                    <a:cubicBezTo>
                      <a:pt x="17742" y="988"/>
                      <a:pt x="17743" y="987"/>
                      <a:pt x="17743" y="987"/>
                    </a:cubicBezTo>
                    <a:cubicBezTo>
                      <a:pt x="17743" y="987"/>
                      <a:pt x="17741" y="983"/>
                      <a:pt x="17739" y="978"/>
                    </a:cubicBezTo>
                    <a:cubicBezTo>
                      <a:pt x="17739" y="977"/>
                      <a:pt x="17740" y="977"/>
                      <a:pt x="17740" y="977"/>
                    </a:cubicBezTo>
                    <a:cubicBezTo>
                      <a:pt x="17740" y="977"/>
                      <a:pt x="17738" y="973"/>
                      <a:pt x="17735" y="967"/>
                    </a:cubicBezTo>
                    <a:cubicBezTo>
                      <a:pt x="17735" y="967"/>
                      <a:pt x="17736" y="967"/>
                      <a:pt x="17736" y="967"/>
                    </a:cubicBezTo>
                    <a:cubicBezTo>
                      <a:pt x="17736" y="967"/>
                      <a:pt x="17734" y="963"/>
                      <a:pt x="17731" y="957"/>
                    </a:cubicBezTo>
                    <a:cubicBezTo>
                      <a:pt x="17732" y="957"/>
                      <a:pt x="17732" y="956"/>
                      <a:pt x="17732" y="956"/>
                    </a:cubicBezTo>
                    <a:cubicBezTo>
                      <a:pt x="17732" y="956"/>
                      <a:pt x="17731" y="953"/>
                      <a:pt x="17728" y="947"/>
                    </a:cubicBezTo>
                    <a:cubicBezTo>
                      <a:pt x="17728" y="947"/>
                      <a:pt x="17729" y="946"/>
                      <a:pt x="17729" y="946"/>
                    </a:cubicBezTo>
                    <a:cubicBezTo>
                      <a:pt x="17729" y="946"/>
                      <a:pt x="17727" y="942"/>
                      <a:pt x="17724" y="936"/>
                    </a:cubicBezTo>
                    <a:cubicBezTo>
                      <a:pt x="17724" y="936"/>
                      <a:pt x="17725" y="936"/>
                      <a:pt x="17725" y="936"/>
                    </a:cubicBezTo>
                    <a:cubicBezTo>
                      <a:pt x="17725" y="936"/>
                      <a:pt x="17723" y="932"/>
                      <a:pt x="17721" y="926"/>
                    </a:cubicBezTo>
                    <a:cubicBezTo>
                      <a:pt x="17721" y="926"/>
                      <a:pt x="17721" y="926"/>
                      <a:pt x="17721" y="926"/>
                    </a:cubicBezTo>
                    <a:cubicBezTo>
                      <a:pt x="17721" y="926"/>
                      <a:pt x="17720" y="922"/>
                      <a:pt x="17717" y="916"/>
                    </a:cubicBezTo>
                    <a:cubicBezTo>
                      <a:pt x="17717" y="916"/>
                      <a:pt x="17718" y="915"/>
                      <a:pt x="17718" y="915"/>
                    </a:cubicBezTo>
                    <a:cubicBezTo>
                      <a:pt x="17718" y="915"/>
                      <a:pt x="17716" y="911"/>
                      <a:pt x="17713" y="905"/>
                    </a:cubicBezTo>
                    <a:cubicBezTo>
                      <a:pt x="17714" y="905"/>
                      <a:pt x="17714" y="905"/>
                      <a:pt x="17714" y="905"/>
                    </a:cubicBezTo>
                    <a:cubicBezTo>
                      <a:pt x="17714" y="905"/>
                      <a:pt x="17713" y="901"/>
                      <a:pt x="17710" y="895"/>
                    </a:cubicBezTo>
                    <a:cubicBezTo>
                      <a:pt x="17710" y="895"/>
                      <a:pt x="17711" y="895"/>
                      <a:pt x="17711" y="895"/>
                    </a:cubicBezTo>
                    <a:cubicBezTo>
                      <a:pt x="17711" y="895"/>
                      <a:pt x="17709" y="891"/>
                      <a:pt x="17706" y="885"/>
                    </a:cubicBezTo>
                    <a:cubicBezTo>
                      <a:pt x="17706" y="885"/>
                      <a:pt x="17707" y="884"/>
                      <a:pt x="17707" y="884"/>
                    </a:cubicBezTo>
                    <a:cubicBezTo>
                      <a:pt x="17707" y="884"/>
                      <a:pt x="17705" y="881"/>
                      <a:pt x="17703" y="875"/>
                    </a:cubicBezTo>
                    <a:cubicBezTo>
                      <a:pt x="17703" y="874"/>
                      <a:pt x="17704" y="874"/>
                      <a:pt x="17704" y="874"/>
                    </a:cubicBezTo>
                    <a:cubicBezTo>
                      <a:pt x="17704" y="874"/>
                      <a:pt x="17702" y="870"/>
                      <a:pt x="17699" y="864"/>
                    </a:cubicBezTo>
                    <a:cubicBezTo>
                      <a:pt x="17699" y="864"/>
                      <a:pt x="17700" y="864"/>
                      <a:pt x="17700" y="864"/>
                    </a:cubicBezTo>
                    <a:cubicBezTo>
                      <a:pt x="17700" y="864"/>
                      <a:pt x="17698" y="860"/>
                      <a:pt x="17695" y="854"/>
                    </a:cubicBezTo>
                    <a:cubicBezTo>
                      <a:pt x="17696" y="854"/>
                      <a:pt x="17696" y="854"/>
                      <a:pt x="17696" y="854"/>
                    </a:cubicBezTo>
                    <a:cubicBezTo>
                      <a:pt x="17696" y="854"/>
                      <a:pt x="17695" y="850"/>
                      <a:pt x="17692" y="844"/>
                    </a:cubicBezTo>
                    <a:cubicBezTo>
                      <a:pt x="17692" y="844"/>
                      <a:pt x="17693" y="843"/>
                      <a:pt x="17693" y="843"/>
                    </a:cubicBezTo>
                    <a:cubicBezTo>
                      <a:pt x="17693" y="843"/>
                      <a:pt x="17691" y="839"/>
                      <a:pt x="17688" y="833"/>
                    </a:cubicBezTo>
                    <a:cubicBezTo>
                      <a:pt x="17689" y="833"/>
                      <a:pt x="17689" y="833"/>
                      <a:pt x="17689" y="833"/>
                    </a:cubicBezTo>
                    <a:cubicBezTo>
                      <a:pt x="17689" y="833"/>
                      <a:pt x="17687" y="829"/>
                      <a:pt x="17685" y="823"/>
                    </a:cubicBezTo>
                    <a:cubicBezTo>
                      <a:pt x="17685" y="823"/>
                      <a:pt x="17686" y="823"/>
                      <a:pt x="17686" y="823"/>
                    </a:cubicBezTo>
                    <a:cubicBezTo>
                      <a:pt x="17686" y="823"/>
                      <a:pt x="17684" y="819"/>
                      <a:pt x="17681" y="813"/>
                    </a:cubicBezTo>
                    <a:cubicBezTo>
                      <a:pt x="17681" y="813"/>
                      <a:pt x="17682" y="812"/>
                      <a:pt x="17682" y="812"/>
                    </a:cubicBezTo>
                    <a:cubicBezTo>
                      <a:pt x="17682" y="812"/>
                      <a:pt x="17680" y="808"/>
                      <a:pt x="17678" y="803"/>
                    </a:cubicBezTo>
                    <a:cubicBezTo>
                      <a:pt x="17678" y="803"/>
                      <a:pt x="17678" y="802"/>
                      <a:pt x="17678" y="802"/>
                    </a:cubicBezTo>
                    <a:cubicBezTo>
                      <a:pt x="17678" y="802"/>
                      <a:pt x="17677" y="798"/>
                      <a:pt x="17674" y="792"/>
                    </a:cubicBezTo>
                    <a:cubicBezTo>
                      <a:pt x="17674" y="792"/>
                      <a:pt x="17675" y="792"/>
                      <a:pt x="17675" y="792"/>
                    </a:cubicBezTo>
                    <a:cubicBezTo>
                      <a:pt x="17675" y="792"/>
                      <a:pt x="17673" y="788"/>
                      <a:pt x="17670" y="782"/>
                    </a:cubicBezTo>
                    <a:cubicBezTo>
                      <a:pt x="17671" y="782"/>
                      <a:pt x="17671" y="782"/>
                      <a:pt x="17671" y="782"/>
                    </a:cubicBezTo>
                    <a:cubicBezTo>
                      <a:pt x="17671" y="782"/>
                      <a:pt x="17670" y="778"/>
                      <a:pt x="17667" y="772"/>
                    </a:cubicBezTo>
                    <a:cubicBezTo>
                      <a:pt x="17667" y="772"/>
                      <a:pt x="17668" y="771"/>
                      <a:pt x="17668" y="771"/>
                    </a:cubicBezTo>
                    <a:cubicBezTo>
                      <a:pt x="17668" y="771"/>
                      <a:pt x="17666" y="767"/>
                      <a:pt x="17663" y="761"/>
                    </a:cubicBezTo>
                    <a:cubicBezTo>
                      <a:pt x="17663" y="761"/>
                      <a:pt x="17664" y="761"/>
                      <a:pt x="17664" y="761"/>
                    </a:cubicBezTo>
                    <a:cubicBezTo>
                      <a:pt x="17664" y="761"/>
                      <a:pt x="17662" y="757"/>
                      <a:pt x="17660" y="751"/>
                    </a:cubicBezTo>
                    <a:cubicBezTo>
                      <a:pt x="17660" y="751"/>
                      <a:pt x="17661" y="751"/>
                      <a:pt x="17661" y="751"/>
                    </a:cubicBezTo>
                    <a:cubicBezTo>
                      <a:pt x="17661" y="751"/>
                      <a:pt x="17659" y="747"/>
                      <a:pt x="17656" y="741"/>
                    </a:cubicBezTo>
                    <a:cubicBezTo>
                      <a:pt x="17656" y="741"/>
                      <a:pt x="17657" y="740"/>
                      <a:pt x="17657" y="740"/>
                    </a:cubicBezTo>
                    <a:cubicBezTo>
                      <a:pt x="17657" y="740"/>
                      <a:pt x="17655" y="736"/>
                      <a:pt x="17652" y="731"/>
                    </a:cubicBezTo>
                    <a:cubicBezTo>
                      <a:pt x="17653" y="730"/>
                      <a:pt x="17653" y="730"/>
                      <a:pt x="17653" y="730"/>
                    </a:cubicBezTo>
                    <a:cubicBezTo>
                      <a:pt x="17653" y="730"/>
                      <a:pt x="17652" y="726"/>
                      <a:pt x="17649" y="720"/>
                    </a:cubicBezTo>
                    <a:cubicBezTo>
                      <a:pt x="17649" y="720"/>
                      <a:pt x="17650" y="720"/>
                      <a:pt x="17650" y="720"/>
                    </a:cubicBezTo>
                    <a:cubicBezTo>
                      <a:pt x="17650" y="720"/>
                      <a:pt x="17648" y="716"/>
                      <a:pt x="17645" y="710"/>
                    </a:cubicBezTo>
                    <a:cubicBezTo>
                      <a:pt x="17645" y="710"/>
                      <a:pt x="17646" y="709"/>
                      <a:pt x="17646" y="709"/>
                    </a:cubicBezTo>
                    <a:cubicBezTo>
                      <a:pt x="17646" y="709"/>
                      <a:pt x="17644" y="706"/>
                      <a:pt x="17642" y="700"/>
                    </a:cubicBezTo>
                    <a:cubicBezTo>
                      <a:pt x="17642" y="700"/>
                      <a:pt x="17643" y="699"/>
                      <a:pt x="17643" y="699"/>
                    </a:cubicBezTo>
                    <a:cubicBezTo>
                      <a:pt x="17643" y="699"/>
                      <a:pt x="17641" y="695"/>
                      <a:pt x="17638" y="689"/>
                    </a:cubicBezTo>
                    <a:cubicBezTo>
                      <a:pt x="17638" y="689"/>
                      <a:pt x="17639" y="689"/>
                      <a:pt x="17639" y="689"/>
                    </a:cubicBezTo>
                    <a:cubicBezTo>
                      <a:pt x="17639" y="689"/>
                      <a:pt x="17637" y="685"/>
                      <a:pt x="17634" y="679"/>
                    </a:cubicBezTo>
                    <a:cubicBezTo>
                      <a:pt x="17635" y="679"/>
                      <a:pt x="17635" y="679"/>
                      <a:pt x="17635" y="679"/>
                    </a:cubicBezTo>
                    <a:cubicBezTo>
                      <a:pt x="17635" y="679"/>
                      <a:pt x="17634" y="675"/>
                      <a:pt x="17631" y="669"/>
                    </a:cubicBezTo>
                    <a:cubicBezTo>
                      <a:pt x="17631" y="669"/>
                      <a:pt x="17632" y="668"/>
                      <a:pt x="17632" y="668"/>
                    </a:cubicBezTo>
                    <a:cubicBezTo>
                      <a:pt x="17632" y="668"/>
                      <a:pt x="17630" y="664"/>
                      <a:pt x="17627" y="658"/>
                    </a:cubicBezTo>
                    <a:cubicBezTo>
                      <a:pt x="17627" y="658"/>
                      <a:pt x="17628" y="658"/>
                      <a:pt x="17628" y="658"/>
                    </a:cubicBezTo>
                    <a:cubicBezTo>
                      <a:pt x="17628" y="658"/>
                      <a:pt x="17626" y="654"/>
                      <a:pt x="17624" y="648"/>
                    </a:cubicBezTo>
                    <a:cubicBezTo>
                      <a:pt x="17624" y="648"/>
                      <a:pt x="17625" y="648"/>
                      <a:pt x="17625" y="648"/>
                    </a:cubicBezTo>
                    <a:cubicBezTo>
                      <a:pt x="17625" y="648"/>
                      <a:pt x="17623" y="644"/>
                      <a:pt x="17620" y="638"/>
                    </a:cubicBezTo>
                    <a:cubicBezTo>
                      <a:pt x="17620" y="638"/>
                      <a:pt x="17621" y="637"/>
                      <a:pt x="17621" y="637"/>
                    </a:cubicBezTo>
                    <a:cubicBezTo>
                      <a:pt x="17621" y="637"/>
                      <a:pt x="17619" y="633"/>
                      <a:pt x="17616" y="628"/>
                    </a:cubicBezTo>
                    <a:cubicBezTo>
                      <a:pt x="17617" y="628"/>
                      <a:pt x="17617" y="627"/>
                      <a:pt x="17617" y="627"/>
                    </a:cubicBezTo>
                    <a:cubicBezTo>
                      <a:pt x="17617" y="627"/>
                      <a:pt x="17616" y="623"/>
                      <a:pt x="17613" y="617"/>
                    </a:cubicBezTo>
                    <a:cubicBezTo>
                      <a:pt x="17613" y="617"/>
                      <a:pt x="17614" y="617"/>
                      <a:pt x="17614" y="617"/>
                    </a:cubicBezTo>
                    <a:cubicBezTo>
                      <a:pt x="17614" y="617"/>
                      <a:pt x="17612" y="613"/>
                      <a:pt x="17609" y="607"/>
                    </a:cubicBezTo>
                    <a:cubicBezTo>
                      <a:pt x="17610" y="607"/>
                      <a:pt x="17610" y="607"/>
                      <a:pt x="17610" y="607"/>
                    </a:cubicBezTo>
                    <a:cubicBezTo>
                      <a:pt x="17610" y="607"/>
                      <a:pt x="17536" y="434"/>
                      <a:pt x="17445" y="434"/>
                    </a:cubicBezTo>
                    <a:cubicBezTo>
                      <a:pt x="17353" y="434"/>
                      <a:pt x="17188" y="355"/>
                      <a:pt x="17141" y="355"/>
                    </a:cubicBezTo>
                    <a:cubicBezTo>
                      <a:pt x="17096" y="355"/>
                      <a:pt x="17132" y="434"/>
                      <a:pt x="17040" y="402"/>
                    </a:cubicBezTo>
                    <a:cubicBezTo>
                      <a:pt x="16949" y="371"/>
                      <a:pt x="16827" y="464"/>
                      <a:pt x="16803" y="373"/>
                    </a:cubicBezTo>
                    <a:cubicBezTo>
                      <a:pt x="16802" y="370"/>
                      <a:pt x="16801" y="366"/>
                      <a:pt x="16800" y="364"/>
                    </a:cubicBezTo>
                    <a:cubicBezTo>
                      <a:pt x="16798" y="361"/>
                      <a:pt x="16797" y="356"/>
                      <a:pt x="16796" y="354"/>
                    </a:cubicBezTo>
                    <a:cubicBezTo>
                      <a:pt x="16758" y="250"/>
                      <a:pt x="16667" y="434"/>
                      <a:pt x="16708" y="538"/>
                    </a:cubicBezTo>
                    <a:cubicBezTo>
                      <a:pt x="16709" y="542"/>
                      <a:pt x="16710" y="545"/>
                      <a:pt x="16711" y="548"/>
                    </a:cubicBezTo>
                    <a:cubicBezTo>
                      <a:pt x="16712" y="552"/>
                      <a:pt x="16713" y="555"/>
                      <a:pt x="16715" y="559"/>
                    </a:cubicBezTo>
                    <a:cubicBezTo>
                      <a:pt x="16716" y="562"/>
                      <a:pt x="16717" y="566"/>
                      <a:pt x="16718" y="569"/>
                    </a:cubicBezTo>
                    <a:cubicBezTo>
                      <a:pt x="16719" y="572"/>
                      <a:pt x="16721" y="576"/>
                      <a:pt x="16722" y="579"/>
                    </a:cubicBezTo>
                    <a:cubicBezTo>
                      <a:pt x="16723" y="583"/>
                      <a:pt x="16724" y="586"/>
                      <a:pt x="16725" y="590"/>
                    </a:cubicBezTo>
                    <a:cubicBezTo>
                      <a:pt x="16727" y="593"/>
                      <a:pt x="16728" y="597"/>
                      <a:pt x="16729" y="600"/>
                    </a:cubicBezTo>
                    <a:cubicBezTo>
                      <a:pt x="16730" y="603"/>
                      <a:pt x="16731" y="607"/>
                      <a:pt x="16733" y="610"/>
                    </a:cubicBezTo>
                    <a:cubicBezTo>
                      <a:pt x="16734" y="614"/>
                      <a:pt x="16735" y="617"/>
                      <a:pt x="16736" y="620"/>
                    </a:cubicBezTo>
                    <a:cubicBezTo>
                      <a:pt x="16737" y="624"/>
                      <a:pt x="16739" y="627"/>
                      <a:pt x="16740" y="631"/>
                    </a:cubicBezTo>
                    <a:cubicBezTo>
                      <a:pt x="16741" y="634"/>
                      <a:pt x="16742" y="638"/>
                      <a:pt x="16743" y="641"/>
                    </a:cubicBezTo>
                    <a:cubicBezTo>
                      <a:pt x="16744" y="644"/>
                      <a:pt x="16746" y="648"/>
                      <a:pt x="16747" y="651"/>
                    </a:cubicBezTo>
                    <a:cubicBezTo>
                      <a:pt x="16748" y="655"/>
                      <a:pt x="16749" y="658"/>
                      <a:pt x="16751" y="662"/>
                    </a:cubicBezTo>
                    <a:cubicBezTo>
                      <a:pt x="16752" y="665"/>
                      <a:pt x="16753" y="669"/>
                      <a:pt x="16754" y="672"/>
                    </a:cubicBezTo>
                    <a:cubicBezTo>
                      <a:pt x="16755" y="675"/>
                      <a:pt x="16756" y="679"/>
                      <a:pt x="16758" y="682"/>
                    </a:cubicBezTo>
                    <a:cubicBezTo>
                      <a:pt x="16759" y="686"/>
                      <a:pt x="16760" y="689"/>
                      <a:pt x="16761" y="693"/>
                    </a:cubicBezTo>
                    <a:cubicBezTo>
                      <a:pt x="16762" y="696"/>
                      <a:pt x="16764" y="700"/>
                      <a:pt x="16765" y="703"/>
                    </a:cubicBezTo>
                    <a:cubicBezTo>
                      <a:pt x="16766" y="706"/>
                      <a:pt x="16767" y="710"/>
                      <a:pt x="16769" y="713"/>
                    </a:cubicBezTo>
                    <a:cubicBezTo>
                      <a:pt x="16770" y="717"/>
                      <a:pt x="16771" y="720"/>
                      <a:pt x="16772" y="724"/>
                    </a:cubicBezTo>
                    <a:cubicBezTo>
                      <a:pt x="16773" y="727"/>
                      <a:pt x="16774" y="730"/>
                      <a:pt x="16776" y="734"/>
                    </a:cubicBezTo>
                    <a:cubicBezTo>
                      <a:pt x="16777" y="737"/>
                      <a:pt x="16778" y="741"/>
                      <a:pt x="16779" y="744"/>
                    </a:cubicBezTo>
                    <a:cubicBezTo>
                      <a:pt x="16780" y="747"/>
                      <a:pt x="16782" y="751"/>
                      <a:pt x="16783" y="754"/>
                    </a:cubicBezTo>
                    <a:cubicBezTo>
                      <a:pt x="16784" y="758"/>
                      <a:pt x="16785" y="761"/>
                      <a:pt x="16787" y="765"/>
                    </a:cubicBezTo>
                    <a:cubicBezTo>
                      <a:pt x="16788" y="768"/>
                      <a:pt x="16789" y="771"/>
                      <a:pt x="16790" y="775"/>
                    </a:cubicBezTo>
                    <a:cubicBezTo>
                      <a:pt x="16791" y="778"/>
                      <a:pt x="16792" y="782"/>
                      <a:pt x="16794" y="785"/>
                    </a:cubicBezTo>
                    <a:cubicBezTo>
                      <a:pt x="16795" y="789"/>
                      <a:pt x="16796" y="792"/>
                      <a:pt x="16797" y="796"/>
                    </a:cubicBezTo>
                    <a:cubicBezTo>
                      <a:pt x="16798" y="799"/>
                      <a:pt x="16800" y="802"/>
                      <a:pt x="16801" y="806"/>
                    </a:cubicBezTo>
                    <a:cubicBezTo>
                      <a:pt x="16802" y="809"/>
                      <a:pt x="16803" y="813"/>
                      <a:pt x="16804" y="816"/>
                    </a:cubicBezTo>
                    <a:cubicBezTo>
                      <a:pt x="16805" y="820"/>
                      <a:pt x="16807" y="823"/>
                      <a:pt x="16808" y="826"/>
                    </a:cubicBezTo>
                    <a:cubicBezTo>
                      <a:pt x="16809" y="830"/>
                      <a:pt x="16810" y="833"/>
                      <a:pt x="16812" y="836"/>
                    </a:cubicBezTo>
                    <a:cubicBezTo>
                      <a:pt x="16813" y="840"/>
                      <a:pt x="16814" y="844"/>
                      <a:pt x="16815" y="847"/>
                    </a:cubicBezTo>
                    <a:cubicBezTo>
                      <a:pt x="16816" y="851"/>
                      <a:pt x="16818" y="854"/>
                      <a:pt x="16819" y="857"/>
                    </a:cubicBezTo>
                    <a:cubicBezTo>
                      <a:pt x="16820" y="861"/>
                      <a:pt x="16821" y="864"/>
                      <a:pt x="16822" y="868"/>
                    </a:cubicBezTo>
                    <a:cubicBezTo>
                      <a:pt x="16824" y="871"/>
                      <a:pt x="16825" y="874"/>
                      <a:pt x="16826" y="878"/>
                    </a:cubicBezTo>
                    <a:cubicBezTo>
                      <a:pt x="16827" y="881"/>
                      <a:pt x="16828" y="885"/>
                      <a:pt x="16830" y="888"/>
                    </a:cubicBezTo>
                    <a:cubicBezTo>
                      <a:pt x="16831" y="892"/>
                      <a:pt x="16832" y="895"/>
                      <a:pt x="16833" y="898"/>
                    </a:cubicBezTo>
                    <a:cubicBezTo>
                      <a:pt x="16834" y="902"/>
                      <a:pt x="16836" y="905"/>
                      <a:pt x="16837" y="909"/>
                    </a:cubicBezTo>
                    <a:cubicBezTo>
                      <a:pt x="16838" y="912"/>
                      <a:pt x="16839" y="916"/>
                      <a:pt x="16840" y="919"/>
                    </a:cubicBezTo>
                    <a:cubicBezTo>
                      <a:pt x="16841" y="923"/>
                      <a:pt x="16843" y="926"/>
                      <a:pt x="16844" y="929"/>
                    </a:cubicBezTo>
                    <a:cubicBezTo>
                      <a:pt x="16845" y="933"/>
                      <a:pt x="16846" y="936"/>
                      <a:pt x="16847" y="939"/>
                    </a:cubicBezTo>
                    <a:cubicBezTo>
                      <a:pt x="16848" y="943"/>
                      <a:pt x="16850" y="947"/>
                      <a:pt x="16851" y="950"/>
                    </a:cubicBezTo>
                    <a:cubicBezTo>
                      <a:pt x="16852" y="954"/>
                      <a:pt x="16853" y="957"/>
                      <a:pt x="16855" y="960"/>
                    </a:cubicBezTo>
                    <a:cubicBezTo>
                      <a:pt x="16856" y="964"/>
                      <a:pt x="16857" y="967"/>
                      <a:pt x="16858" y="970"/>
                    </a:cubicBezTo>
                    <a:cubicBezTo>
                      <a:pt x="16859" y="974"/>
                      <a:pt x="16861" y="977"/>
                      <a:pt x="16862" y="981"/>
                    </a:cubicBezTo>
                    <a:cubicBezTo>
                      <a:pt x="16863" y="984"/>
                      <a:pt x="16864" y="988"/>
                      <a:pt x="16866" y="991"/>
                    </a:cubicBezTo>
                    <a:cubicBezTo>
                      <a:pt x="16866" y="995"/>
                      <a:pt x="16868" y="998"/>
                      <a:pt x="16869" y="1001"/>
                    </a:cubicBezTo>
                    <a:cubicBezTo>
                      <a:pt x="16870" y="1005"/>
                      <a:pt x="16871" y="1008"/>
                      <a:pt x="16873" y="1012"/>
                    </a:cubicBezTo>
                    <a:cubicBezTo>
                      <a:pt x="16874" y="1015"/>
                      <a:pt x="16875" y="1019"/>
                      <a:pt x="16876" y="1022"/>
                    </a:cubicBezTo>
                    <a:cubicBezTo>
                      <a:pt x="16877" y="1026"/>
                      <a:pt x="16879" y="1029"/>
                      <a:pt x="16880" y="1032"/>
                    </a:cubicBezTo>
                    <a:cubicBezTo>
                      <a:pt x="16881" y="1036"/>
                      <a:pt x="16882" y="1039"/>
                      <a:pt x="16883" y="1042"/>
                    </a:cubicBezTo>
                    <a:cubicBezTo>
                      <a:pt x="16884" y="1046"/>
                      <a:pt x="16886" y="1049"/>
                      <a:pt x="16887" y="1053"/>
                    </a:cubicBezTo>
                    <a:cubicBezTo>
                      <a:pt x="16895" y="1080"/>
                      <a:pt x="16911" y="1104"/>
                      <a:pt x="16939" y="1116"/>
                    </a:cubicBezTo>
                    <a:cubicBezTo>
                      <a:pt x="16948" y="1121"/>
                      <a:pt x="16958" y="1124"/>
                      <a:pt x="16968" y="1127"/>
                    </a:cubicBezTo>
                    <a:cubicBezTo>
                      <a:pt x="16958" y="1141"/>
                      <a:pt x="16948" y="1153"/>
                      <a:pt x="16939" y="1159"/>
                    </a:cubicBezTo>
                    <a:cubicBezTo>
                      <a:pt x="16893" y="1191"/>
                      <a:pt x="16838" y="1112"/>
                      <a:pt x="16747" y="1191"/>
                    </a:cubicBezTo>
                    <a:cubicBezTo>
                      <a:pt x="16655" y="1269"/>
                      <a:pt x="16425" y="1207"/>
                      <a:pt x="16397" y="1254"/>
                    </a:cubicBezTo>
                    <a:cubicBezTo>
                      <a:pt x="16369" y="1301"/>
                      <a:pt x="16314" y="1128"/>
                      <a:pt x="16269" y="1159"/>
                    </a:cubicBezTo>
                    <a:cubicBezTo>
                      <a:pt x="16223" y="1191"/>
                      <a:pt x="16104" y="1394"/>
                      <a:pt x="16039" y="1380"/>
                    </a:cubicBezTo>
                    <a:cubicBezTo>
                      <a:pt x="16039" y="1377"/>
                      <a:pt x="16038" y="1376"/>
                      <a:pt x="16037" y="1374"/>
                    </a:cubicBezTo>
                    <a:cubicBezTo>
                      <a:pt x="16036" y="1370"/>
                      <a:pt x="16035" y="1366"/>
                      <a:pt x="16033" y="1363"/>
                    </a:cubicBezTo>
                    <a:cubicBezTo>
                      <a:pt x="16032" y="1358"/>
                      <a:pt x="16031" y="1355"/>
                      <a:pt x="16030" y="1352"/>
                    </a:cubicBezTo>
                    <a:cubicBezTo>
                      <a:pt x="16028" y="1348"/>
                      <a:pt x="16027" y="1345"/>
                      <a:pt x="16026" y="1341"/>
                    </a:cubicBezTo>
                    <a:cubicBezTo>
                      <a:pt x="16025" y="1338"/>
                      <a:pt x="16024" y="1335"/>
                      <a:pt x="16023" y="1332"/>
                    </a:cubicBezTo>
                    <a:cubicBezTo>
                      <a:pt x="16021" y="1328"/>
                      <a:pt x="16020" y="1325"/>
                      <a:pt x="16019" y="1321"/>
                    </a:cubicBezTo>
                    <a:cubicBezTo>
                      <a:pt x="16018" y="1317"/>
                      <a:pt x="16016" y="1314"/>
                      <a:pt x="16015" y="1310"/>
                    </a:cubicBezTo>
                    <a:cubicBezTo>
                      <a:pt x="16014" y="1307"/>
                      <a:pt x="16013" y="1304"/>
                      <a:pt x="16012" y="1301"/>
                    </a:cubicBezTo>
                    <a:cubicBezTo>
                      <a:pt x="16011" y="1297"/>
                      <a:pt x="16009" y="1294"/>
                      <a:pt x="16008" y="1291"/>
                    </a:cubicBezTo>
                    <a:cubicBezTo>
                      <a:pt x="16007" y="1286"/>
                      <a:pt x="16006" y="1283"/>
                      <a:pt x="16004" y="1280"/>
                    </a:cubicBezTo>
                    <a:cubicBezTo>
                      <a:pt x="16003" y="1276"/>
                      <a:pt x="16002" y="1273"/>
                      <a:pt x="16001" y="1269"/>
                    </a:cubicBezTo>
                    <a:cubicBezTo>
                      <a:pt x="16000" y="1266"/>
                      <a:pt x="15999" y="1263"/>
                      <a:pt x="15998" y="1260"/>
                    </a:cubicBezTo>
                    <a:cubicBezTo>
                      <a:pt x="15996" y="1256"/>
                      <a:pt x="15995" y="1252"/>
                      <a:pt x="15994" y="1249"/>
                    </a:cubicBezTo>
                    <a:cubicBezTo>
                      <a:pt x="15993" y="1245"/>
                      <a:pt x="15991" y="1242"/>
                      <a:pt x="15990" y="1239"/>
                    </a:cubicBezTo>
                    <a:cubicBezTo>
                      <a:pt x="15989" y="1235"/>
                      <a:pt x="15988" y="1232"/>
                      <a:pt x="15987" y="1229"/>
                    </a:cubicBezTo>
                    <a:cubicBezTo>
                      <a:pt x="15986" y="1225"/>
                      <a:pt x="15984" y="1222"/>
                      <a:pt x="15983" y="1218"/>
                    </a:cubicBezTo>
                    <a:cubicBezTo>
                      <a:pt x="15982" y="1214"/>
                      <a:pt x="15981" y="1211"/>
                      <a:pt x="15980" y="1208"/>
                    </a:cubicBezTo>
                    <a:cubicBezTo>
                      <a:pt x="15978" y="1204"/>
                      <a:pt x="15977" y="1201"/>
                      <a:pt x="15976" y="1197"/>
                    </a:cubicBezTo>
                    <a:cubicBezTo>
                      <a:pt x="15975" y="1193"/>
                      <a:pt x="15973" y="1191"/>
                      <a:pt x="15972" y="1187"/>
                    </a:cubicBezTo>
                    <a:cubicBezTo>
                      <a:pt x="15971" y="1183"/>
                      <a:pt x="15970" y="1180"/>
                      <a:pt x="15969" y="1177"/>
                    </a:cubicBezTo>
                    <a:cubicBezTo>
                      <a:pt x="15967" y="1173"/>
                      <a:pt x="15966" y="1171"/>
                      <a:pt x="15965" y="1167"/>
                    </a:cubicBezTo>
                    <a:cubicBezTo>
                      <a:pt x="15964" y="1163"/>
                      <a:pt x="15963" y="1160"/>
                      <a:pt x="15961" y="1156"/>
                    </a:cubicBezTo>
                    <a:cubicBezTo>
                      <a:pt x="15960" y="1152"/>
                      <a:pt x="15959" y="1149"/>
                      <a:pt x="15958" y="1146"/>
                    </a:cubicBezTo>
                    <a:cubicBezTo>
                      <a:pt x="15957" y="1142"/>
                      <a:pt x="15956" y="1140"/>
                      <a:pt x="15954" y="1136"/>
                    </a:cubicBezTo>
                    <a:cubicBezTo>
                      <a:pt x="15953" y="1132"/>
                      <a:pt x="15952" y="1129"/>
                      <a:pt x="15951" y="1125"/>
                    </a:cubicBezTo>
                    <a:cubicBezTo>
                      <a:pt x="15950" y="1122"/>
                      <a:pt x="15948" y="1119"/>
                      <a:pt x="15947" y="1115"/>
                    </a:cubicBezTo>
                    <a:cubicBezTo>
                      <a:pt x="15946" y="1111"/>
                      <a:pt x="15945" y="1108"/>
                      <a:pt x="15943" y="1105"/>
                    </a:cubicBezTo>
                    <a:cubicBezTo>
                      <a:pt x="15942" y="1101"/>
                      <a:pt x="15941" y="1098"/>
                      <a:pt x="15940" y="1095"/>
                    </a:cubicBezTo>
                    <a:cubicBezTo>
                      <a:pt x="15939" y="1091"/>
                      <a:pt x="15938" y="1088"/>
                      <a:pt x="15936" y="1084"/>
                    </a:cubicBezTo>
                    <a:cubicBezTo>
                      <a:pt x="15935" y="1080"/>
                      <a:pt x="15934" y="1078"/>
                      <a:pt x="15933" y="1074"/>
                    </a:cubicBezTo>
                    <a:cubicBezTo>
                      <a:pt x="15932" y="1070"/>
                      <a:pt x="15931" y="1068"/>
                      <a:pt x="15929" y="1064"/>
                    </a:cubicBezTo>
                    <a:cubicBezTo>
                      <a:pt x="15928" y="1060"/>
                      <a:pt x="15927" y="1057"/>
                      <a:pt x="15925" y="1053"/>
                    </a:cubicBezTo>
                    <a:cubicBezTo>
                      <a:pt x="15924" y="1049"/>
                      <a:pt x="15923" y="1046"/>
                      <a:pt x="15922" y="1043"/>
                    </a:cubicBezTo>
                    <a:cubicBezTo>
                      <a:pt x="15921" y="1039"/>
                      <a:pt x="15920" y="1037"/>
                      <a:pt x="15919" y="1034"/>
                    </a:cubicBezTo>
                    <a:cubicBezTo>
                      <a:pt x="15917" y="1029"/>
                      <a:pt x="15916" y="1026"/>
                      <a:pt x="15915" y="1022"/>
                    </a:cubicBezTo>
                    <a:cubicBezTo>
                      <a:pt x="15913" y="1018"/>
                      <a:pt x="15912" y="1015"/>
                      <a:pt x="15911" y="1012"/>
                    </a:cubicBezTo>
                    <a:cubicBezTo>
                      <a:pt x="15910" y="1009"/>
                      <a:pt x="15909" y="1006"/>
                      <a:pt x="15908" y="1003"/>
                    </a:cubicBezTo>
                    <a:cubicBezTo>
                      <a:pt x="15907" y="999"/>
                      <a:pt x="15905" y="995"/>
                      <a:pt x="15904" y="991"/>
                    </a:cubicBezTo>
                    <a:cubicBezTo>
                      <a:pt x="15903" y="987"/>
                      <a:pt x="15902" y="985"/>
                      <a:pt x="15900" y="981"/>
                    </a:cubicBezTo>
                    <a:cubicBezTo>
                      <a:pt x="15899" y="978"/>
                      <a:pt x="15898" y="975"/>
                      <a:pt x="15897" y="972"/>
                    </a:cubicBezTo>
                    <a:cubicBezTo>
                      <a:pt x="15896" y="968"/>
                      <a:pt x="15895" y="964"/>
                      <a:pt x="15893" y="960"/>
                    </a:cubicBezTo>
                    <a:cubicBezTo>
                      <a:pt x="15892" y="956"/>
                      <a:pt x="15891" y="954"/>
                      <a:pt x="15890" y="950"/>
                    </a:cubicBezTo>
                    <a:cubicBezTo>
                      <a:pt x="15889" y="946"/>
                      <a:pt x="15887" y="944"/>
                      <a:pt x="15886" y="940"/>
                    </a:cubicBezTo>
                    <a:cubicBezTo>
                      <a:pt x="15885" y="937"/>
                      <a:pt x="15884" y="934"/>
                      <a:pt x="15883" y="930"/>
                    </a:cubicBezTo>
                    <a:cubicBezTo>
                      <a:pt x="15881" y="926"/>
                      <a:pt x="15880" y="923"/>
                      <a:pt x="15879" y="919"/>
                    </a:cubicBezTo>
                    <a:cubicBezTo>
                      <a:pt x="15878" y="916"/>
                      <a:pt x="15876" y="913"/>
                      <a:pt x="15875" y="910"/>
                    </a:cubicBezTo>
                    <a:cubicBezTo>
                      <a:pt x="15874" y="906"/>
                      <a:pt x="15873" y="903"/>
                      <a:pt x="15872" y="899"/>
                    </a:cubicBezTo>
                    <a:cubicBezTo>
                      <a:pt x="15871" y="895"/>
                      <a:pt x="15869" y="892"/>
                      <a:pt x="15868" y="888"/>
                    </a:cubicBezTo>
                    <a:cubicBezTo>
                      <a:pt x="15867" y="884"/>
                      <a:pt x="15866" y="882"/>
                      <a:pt x="15864" y="878"/>
                    </a:cubicBezTo>
                    <a:cubicBezTo>
                      <a:pt x="15863" y="875"/>
                      <a:pt x="15862" y="872"/>
                      <a:pt x="15861" y="869"/>
                    </a:cubicBezTo>
                    <a:cubicBezTo>
                      <a:pt x="15858" y="857"/>
                      <a:pt x="15854" y="847"/>
                      <a:pt x="15851" y="839"/>
                    </a:cubicBezTo>
                    <a:cubicBezTo>
                      <a:pt x="15846" y="827"/>
                      <a:pt x="15842" y="817"/>
                      <a:pt x="15837" y="812"/>
                    </a:cubicBezTo>
                    <a:cubicBezTo>
                      <a:pt x="15809" y="781"/>
                      <a:pt x="15607" y="765"/>
                      <a:pt x="15533" y="781"/>
                    </a:cubicBezTo>
                    <a:cubicBezTo>
                      <a:pt x="15460" y="797"/>
                      <a:pt x="15231" y="828"/>
                      <a:pt x="15194" y="891"/>
                    </a:cubicBezTo>
                    <a:cubicBezTo>
                      <a:pt x="15157" y="954"/>
                      <a:pt x="15056" y="1001"/>
                      <a:pt x="14991" y="1001"/>
                    </a:cubicBezTo>
                    <a:cubicBezTo>
                      <a:pt x="14927" y="1001"/>
                      <a:pt x="14872" y="891"/>
                      <a:pt x="14734" y="859"/>
                    </a:cubicBezTo>
                    <a:cubicBezTo>
                      <a:pt x="14654" y="841"/>
                      <a:pt x="14519" y="828"/>
                      <a:pt x="14412" y="824"/>
                    </a:cubicBezTo>
                    <a:cubicBezTo>
                      <a:pt x="14411" y="820"/>
                      <a:pt x="14410" y="817"/>
                      <a:pt x="14409" y="814"/>
                    </a:cubicBezTo>
                    <a:cubicBezTo>
                      <a:pt x="14408" y="810"/>
                      <a:pt x="14406" y="807"/>
                      <a:pt x="14405" y="803"/>
                    </a:cubicBezTo>
                    <a:cubicBezTo>
                      <a:pt x="14404" y="800"/>
                      <a:pt x="14402" y="797"/>
                      <a:pt x="14401" y="793"/>
                    </a:cubicBezTo>
                    <a:cubicBezTo>
                      <a:pt x="14400" y="790"/>
                      <a:pt x="14399" y="787"/>
                      <a:pt x="14398" y="783"/>
                    </a:cubicBezTo>
                    <a:cubicBezTo>
                      <a:pt x="14397" y="780"/>
                      <a:pt x="14395" y="776"/>
                      <a:pt x="14394" y="773"/>
                    </a:cubicBezTo>
                    <a:cubicBezTo>
                      <a:pt x="14393" y="769"/>
                      <a:pt x="14392" y="766"/>
                      <a:pt x="14391" y="762"/>
                    </a:cubicBezTo>
                    <a:cubicBezTo>
                      <a:pt x="14390" y="759"/>
                      <a:pt x="14388" y="756"/>
                      <a:pt x="14387" y="752"/>
                    </a:cubicBezTo>
                    <a:cubicBezTo>
                      <a:pt x="14386" y="749"/>
                      <a:pt x="14385" y="745"/>
                      <a:pt x="14383" y="742"/>
                    </a:cubicBezTo>
                    <a:cubicBezTo>
                      <a:pt x="14382" y="738"/>
                      <a:pt x="14381" y="735"/>
                      <a:pt x="14380" y="731"/>
                    </a:cubicBezTo>
                    <a:cubicBezTo>
                      <a:pt x="14379" y="728"/>
                      <a:pt x="14377" y="725"/>
                      <a:pt x="14376" y="722"/>
                    </a:cubicBezTo>
                    <a:cubicBezTo>
                      <a:pt x="14375" y="718"/>
                      <a:pt x="14374" y="714"/>
                      <a:pt x="14373" y="711"/>
                    </a:cubicBezTo>
                    <a:cubicBezTo>
                      <a:pt x="14372" y="707"/>
                      <a:pt x="14370" y="704"/>
                      <a:pt x="14369" y="701"/>
                    </a:cubicBezTo>
                    <a:cubicBezTo>
                      <a:pt x="14368" y="697"/>
                      <a:pt x="14367" y="694"/>
                      <a:pt x="14366" y="691"/>
                    </a:cubicBezTo>
                    <a:cubicBezTo>
                      <a:pt x="14365" y="687"/>
                      <a:pt x="14363" y="684"/>
                      <a:pt x="14362" y="680"/>
                    </a:cubicBezTo>
                    <a:cubicBezTo>
                      <a:pt x="14361" y="676"/>
                      <a:pt x="14359" y="673"/>
                      <a:pt x="14358" y="670"/>
                    </a:cubicBezTo>
                    <a:cubicBezTo>
                      <a:pt x="14357" y="666"/>
                      <a:pt x="14356" y="663"/>
                      <a:pt x="14355" y="660"/>
                    </a:cubicBezTo>
                    <a:cubicBezTo>
                      <a:pt x="14354" y="656"/>
                      <a:pt x="14352" y="653"/>
                      <a:pt x="14351" y="649"/>
                    </a:cubicBezTo>
                    <a:cubicBezTo>
                      <a:pt x="14350" y="646"/>
                      <a:pt x="14349" y="642"/>
                      <a:pt x="14347" y="639"/>
                    </a:cubicBezTo>
                    <a:cubicBezTo>
                      <a:pt x="14347" y="635"/>
                      <a:pt x="14345" y="632"/>
                      <a:pt x="14344" y="629"/>
                    </a:cubicBezTo>
                    <a:cubicBezTo>
                      <a:pt x="14343" y="625"/>
                      <a:pt x="14342" y="622"/>
                      <a:pt x="14340" y="618"/>
                    </a:cubicBezTo>
                    <a:cubicBezTo>
                      <a:pt x="14339" y="615"/>
                      <a:pt x="14338" y="611"/>
                      <a:pt x="14337" y="608"/>
                    </a:cubicBezTo>
                    <a:cubicBezTo>
                      <a:pt x="14336" y="604"/>
                      <a:pt x="14334" y="601"/>
                      <a:pt x="14333" y="598"/>
                    </a:cubicBezTo>
                    <a:cubicBezTo>
                      <a:pt x="14332" y="594"/>
                      <a:pt x="14331" y="591"/>
                      <a:pt x="14330" y="587"/>
                    </a:cubicBezTo>
                    <a:cubicBezTo>
                      <a:pt x="14329" y="584"/>
                      <a:pt x="14327" y="580"/>
                      <a:pt x="14326" y="577"/>
                    </a:cubicBezTo>
                    <a:cubicBezTo>
                      <a:pt x="14325" y="574"/>
                      <a:pt x="14324" y="570"/>
                      <a:pt x="14322" y="567"/>
                    </a:cubicBezTo>
                    <a:cubicBezTo>
                      <a:pt x="14321" y="563"/>
                      <a:pt x="14320" y="560"/>
                      <a:pt x="14319" y="556"/>
                    </a:cubicBezTo>
                    <a:cubicBezTo>
                      <a:pt x="14318" y="553"/>
                      <a:pt x="14316" y="550"/>
                      <a:pt x="14315" y="547"/>
                    </a:cubicBezTo>
                    <a:cubicBezTo>
                      <a:pt x="14314" y="543"/>
                      <a:pt x="14313" y="539"/>
                      <a:pt x="14312" y="536"/>
                    </a:cubicBezTo>
                    <a:cubicBezTo>
                      <a:pt x="14311" y="532"/>
                      <a:pt x="14309" y="529"/>
                      <a:pt x="14308" y="526"/>
                    </a:cubicBezTo>
                    <a:cubicBezTo>
                      <a:pt x="14307" y="522"/>
                      <a:pt x="14306" y="519"/>
                      <a:pt x="14304" y="516"/>
                    </a:cubicBezTo>
                    <a:cubicBezTo>
                      <a:pt x="14303" y="512"/>
                      <a:pt x="14302" y="509"/>
                      <a:pt x="14301" y="505"/>
                    </a:cubicBezTo>
                    <a:cubicBezTo>
                      <a:pt x="14300" y="501"/>
                      <a:pt x="14298" y="498"/>
                      <a:pt x="14297" y="495"/>
                    </a:cubicBezTo>
                    <a:cubicBezTo>
                      <a:pt x="14296" y="491"/>
                      <a:pt x="14295" y="488"/>
                      <a:pt x="14294" y="485"/>
                    </a:cubicBezTo>
                    <a:cubicBezTo>
                      <a:pt x="14293" y="481"/>
                      <a:pt x="14291" y="478"/>
                      <a:pt x="14290" y="474"/>
                    </a:cubicBezTo>
                    <a:cubicBezTo>
                      <a:pt x="14289" y="471"/>
                      <a:pt x="14288" y="467"/>
                      <a:pt x="14286" y="464"/>
                    </a:cubicBezTo>
                    <a:cubicBezTo>
                      <a:pt x="14285" y="460"/>
                      <a:pt x="14284" y="457"/>
                      <a:pt x="14283" y="454"/>
                    </a:cubicBezTo>
                    <a:cubicBezTo>
                      <a:pt x="14282" y="450"/>
                      <a:pt x="14281" y="447"/>
                      <a:pt x="14279" y="443"/>
                    </a:cubicBezTo>
                    <a:cubicBezTo>
                      <a:pt x="14278" y="440"/>
                      <a:pt x="14277" y="436"/>
                      <a:pt x="14276" y="433"/>
                    </a:cubicBezTo>
                    <a:cubicBezTo>
                      <a:pt x="14275" y="430"/>
                      <a:pt x="14273" y="426"/>
                      <a:pt x="14272" y="423"/>
                    </a:cubicBezTo>
                    <a:cubicBezTo>
                      <a:pt x="14271" y="419"/>
                      <a:pt x="14270" y="416"/>
                      <a:pt x="14268" y="412"/>
                    </a:cubicBezTo>
                    <a:cubicBezTo>
                      <a:pt x="14264" y="397"/>
                      <a:pt x="14258" y="383"/>
                      <a:pt x="14247" y="370"/>
                    </a:cubicBezTo>
                    <a:cubicBezTo>
                      <a:pt x="14164" y="276"/>
                      <a:pt x="13980" y="276"/>
                      <a:pt x="13898" y="261"/>
                    </a:cubicBezTo>
                    <a:cubicBezTo>
                      <a:pt x="13815" y="244"/>
                      <a:pt x="13732" y="213"/>
                      <a:pt x="13604" y="244"/>
                    </a:cubicBezTo>
                    <a:cubicBezTo>
                      <a:pt x="13515" y="266"/>
                      <a:pt x="13475" y="323"/>
                      <a:pt x="13440" y="328"/>
                    </a:cubicBezTo>
                    <a:cubicBezTo>
                      <a:pt x="13439" y="326"/>
                      <a:pt x="13437" y="325"/>
                      <a:pt x="13435" y="323"/>
                    </a:cubicBezTo>
                    <a:cubicBezTo>
                      <a:pt x="13447" y="327"/>
                      <a:pt x="13454" y="331"/>
                      <a:pt x="13431" y="313"/>
                    </a:cubicBezTo>
                    <a:cubicBezTo>
                      <a:pt x="13444" y="317"/>
                      <a:pt x="13451" y="320"/>
                      <a:pt x="13427" y="303"/>
                    </a:cubicBezTo>
                    <a:cubicBezTo>
                      <a:pt x="13440" y="307"/>
                      <a:pt x="13447" y="310"/>
                      <a:pt x="13424" y="292"/>
                    </a:cubicBezTo>
                    <a:cubicBezTo>
                      <a:pt x="13437" y="297"/>
                      <a:pt x="13443" y="300"/>
                      <a:pt x="13420" y="282"/>
                    </a:cubicBezTo>
                    <a:cubicBezTo>
                      <a:pt x="13433" y="286"/>
                      <a:pt x="13440" y="290"/>
                      <a:pt x="13417" y="272"/>
                    </a:cubicBezTo>
                    <a:cubicBezTo>
                      <a:pt x="13429" y="276"/>
                      <a:pt x="13436" y="279"/>
                      <a:pt x="13413" y="261"/>
                    </a:cubicBezTo>
                    <a:cubicBezTo>
                      <a:pt x="13433" y="268"/>
                      <a:pt x="13439" y="272"/>
                      <a:pt x="13337" y="197"/>
                    </a:cubicBezTo>
                    <a:cubicBezTo>
                      <a:pt x="13190" y="88"/>
                      <a:pt x="13090" y="145"/>
                      <a:pt x="13035" y="142"/>
                    </a:cubicBezTo>
                    <a:cubicBezTo>
                      <a:pt x="13035" y="141"/>
                      <a:pt x="13034" y="140"/>
                      <a:pt x="13033" y="139"/>
                    </a:cubicBezTo>
                    <a:cubicBezTo>
                      <a:pt x="13032" y="135"/>
                      <a:pt x="13031" y="131"/>
                      <a:pt x="13030" y="129"/>
                    </a:cubicBezTo>
                    <a:cubicBezTo>
                      <a:pt x="13029" y="125"/>
                      <a:pt x="13028" y="121"/>
                      <a:pt x="13026" y="118"/>
                    </a:cubicBezTo>
                    <a:cubicBezTo>
                      <a:pt x="13025" y="114"/>
                      <a:pt x="13024" y="111"/>
                      <a:pt x="13023" y="108"/>
                    </a:cubicBezTo>
                    <a:cubicBezTo>
                      <a:pt x="13022" y="104"/>
                      <a:pt x="13021" y="100"/>
                      <a:pt x="13019" y="98"/>
                    </a:cubicBezTo>
                    <a:cubicBezTo>
                      <a:pt x="13018" y="94"/>
                      <a:pt x="13017" y="90"/>
                      <a:pt x="13016" y="88"/>
                    </a:cubicBezTo>
                    <a:cubicBezTo>
                      <a:pt x="13014" y="84"/>
                      <a:pt x="13013" y="80"/>
                      <a:pt x="13012" y="77"/>
                    </a:cubicBezTo>
                    <a:cubicBezTo>
                      <a:pt x="13011" y="73"/>
                      <a:pt x="13010" y="69"/>
                      <a:pt x="13008" y="67"/>
                    </a:cubicBezTo>
                    <a:cubicBezTo>
                      <a:pt x="13007" y="63"/>
                      <a:pt x="13006" y="59"/>
                      <a:pt x="13005" y="57"/>
                    </a:cubicBezTo>
                    <a:cubicBezTo>
                      <a:pt x="13004" y="53"/>
                      <a:pt x="13003" y="49"/>
                      <a:pt x="13001" y="46"/>
                    </a:cubicBezTo>
                    <a:cubicBezTo>
                      <a:pt x="13000" y="42"/>
                      <a:pt x="12999" y="39"/>
                      <a:pt x="12998" y="36"/>
                    </a:cubicBezTo>
                    <a:cubicBezTo>
                      <a:pt x="12997" y="32"/>
                      <a:pt x="12996" y="28"/>
                      <a:pt x="12994" y="26"/>
                    </a:cubicBezTo>
                    <a:cubicBezTo>
                      <a:pt x="12993" y="22"/>
                      <a:pt x="12992" y="18"/>
                      <a:pt x="12990" y="16"/>
                    </a:cubicBezTo>
                    <a:cubicBezTo>
                      <a:pt x="12982" y="-17"/>
                      <a:pt x="12952" y="-2"/>
                      <a:pt x="12982" y="84"/>
                    </a:cubicBezTo>
                    <a:cubicBezTo>
                      <a:pt x="12983" y="84"/>
                      <a:pt x="12983" y="83"/>
                      <a:pt x="12983" y="83"/>
                    </a:cubicBezTo>
                    <a:cubicBezTo>
                      <a:pt x="12983" y="85"/>
                      <a:pt x="12984" y="86"/>
                      <a:pt x="12984" y="88"/>
                    </a:cubicBezTo>
                    <a:cubicBezTo>
                      <a:pt x="12984" y="87"/>
                      <a:pt x="12983" y="85"/>
                      <a:pt x="12982" y="84"/>
                    </a:cubicBezTo>
                    <a:cubicBezTo>
                      <a:pt x="12967" y="125"/>
                      <a:pt x="12932" y="180"/>
                      <a:pt x="12859" y="244"/>
                    </a:cubicBezTo>
                    <a:cubicBezTo>
                      <a:pt x="12721" y="366"/>
                      <a:pt x="12629" y="387"/>
                      <a:pt x="12592" y="402"/>
                    </a:cubicBezTo>
                    <a:cubicBezTo>
                      <a:pt x="12566" y="414"/>
                      <a:pt x="12425" y="377"/>
                      <a:pt x="12349" y="337"/>
                    </a:cubicBezTo>
                    <a:cubicBezTo>
                      <a:pt x="12347" y="333"/>
                      <a:pt x="12346" y="330"/>
                      <a:pt x="12345" y="327"/>
                    </a:cubicBezTo>
                    <a:cubicBezTo>
                      <a:pt x="12344" y="324"/>
                      <a:pt x="12343" y="321"/>
                      <a:pt x="12342" y="319"/>
                    </a:cubicBezTo>
                    <a:cubicBezTo>
                      <a:pt x="12341" y="315"/>
                      <a:pt x="12339" y="311"/>
                      <a:pt x="12338" y="308"/>
                    </a:cubicBezTo>
                    <a:cubicBezTo>
                      <a:pt x="12337" y="304"/>
                      <a:pt x="12336" y="300"/>
                      <a:pt x="12334" y="297"/>
                    </a:cubicBezTo>
                    <a:cubicBezTo>
                      <a:pt x="12333" y="293"/>
                      <a:pt x="12332" y="290"/>
                      <a:pt x="12331" y="287"/>
                    </a:cubicBezTo>
                    <a:cubicBezTo>
                      <a:pt x="12330" y="283"/>
                      <a:pt x="12328" y="280"/>
                      <a:pt x="12327" y="277"/>
                    </a:cubicBezTo>
                    <a:cubicBezTo>
                      <a:pt x="12326" y="273"/>
                      <a:pt x="12325" y="269"/>
                      <a:pt x="12323" y="266"/>
                    </a:cubicBezTo>
                    <a:cubicBezTo>
                      <a:pt x="12322" y="263"/>
                      <a:pt x="12321" y="259"/>
                      <a:pt x="12320" y="256"/>
                    </a:cubicBezTo>
                    <a:cubicBezTo>
                      <a:pt x="12319" y="252"/>
                      <a:pt x="12318" y="249"/>
                      <a:pt x="12316" y="246"/>
                    </a:cubicBezTo>
                    <a:cubicBezTo>
                      <a:pt x="12315" y="242"/>
                      <a:pt x="12314" y="239"/>
                      <a:pt x="12313" y="235"/>
                    </a:cubicBezTo>
                    <a:cubicBezTo>
                      <a:pt x="12312" y="232"/>
                      <a:pt x="12310" y="229"/>
                      <a:pt x="12309" y="226"/>
                    </a:cubicBezTo>
                    <a:cubicBezTo>
                      <a:pt x="12308" y="222"/>
                      <a:pt x="12307" y="218"/>
                      <a:pt x="12306" y="215"/>
                    </a:cubicBezTo>
                    <a:cubicBezTo>
                      <a:pt x="12304" y="211"/>
                      <a:pt x="12303" y="207"/>
                      <a:pt x="12302" y="204"/>
                    </a:cubicBezTo>
                    <a:cubicBezTo>
                      <a:pt x="12301" y="201"/>
                      <a:pt x="12300" y="198"/>
                      <a:pt x="12299" y="195"/>
                    </a:cubicBezTo>
                    <a:cubicBezTo>
                      <a:pt x="12297" y="191"/>
                      <a:pt x="12296" y="187"/>
                      <a:pt x="12295" y="184"/>
                    </a:cubicBezTo>
                    <a:cubicBezTo>
                      <a:pt x="12294" y="180"/>
                      <a:pt x="12292" y="177"/>
                      <a:pt x="12291" y="174"/>
                    </a:cubicBezTo>
                    <a:cubicBezTo>
                      <a:pt x="12290" y="170"/>
                      <a:pt x="12289" y="167"/>
                      <a:pt x="12288" y="164"/>
                    </a:cubicBezTo>
                    <a:cubicBezTo>
                      <a:pt x="12287" y="161"/>
                      <a:pt x="12286" y="157"/>
                      <a:pt x="12285" y="155"/>
                    </a:cubicBezTo>
                    <a:cubicBezTo>
                      <a:pt x="12249" y="30"/>
                      <a:pt x="12154" y="318"/>
                      <a:pt x="12079" y="370"/>
                    </a:cubicBezTo>
                    <a:cubicBezTo>
                      <a:pt x="11986" y="434"/>
                      <a:pt x="11922" y="529"/>
                      <a:pt x="11830" y="497"/>
                    </a:cubicBezTo>
                    <a:cubicBezTo>
                      <a:pt x="11738" y="465"/>
                      <a:pt x="11591" y="465"/>
                      <a:pt x="11499" y="529"/>
                    </a:cubicBezTo>
                    <a:cubicBezTo>
                      <a:pt x="11407" y="591"/>
                      <a:pt x="11343" y="591"/>
                      <a:pt x="11251" y="702"/>
                    </a:cubicBezTo>
                    <a:cubicBezTo>
                      <a:pt x="11159" y="812"/>
                      <a:pt x="10985" y="875"/>
                      <a:pt x="10985" y="875"/>
                    </a:cubicBezTo>
                    <a:cubicBezTo>
                      <a:pt x="10985" y="875"/>
                      <a:pt x="10828" y="859"/>
                      <a:pt x="10746" y="859"/>
                    </a:cubicBezTo>
                    <a:cubicBezTo>
                      <a:pt x="10672" y="859"/>
                      <a:pt x="10577" y="860"/>
                      <a:pt x="10610" y="938"/>
                    </a:cubicBezTo>
                    <a:cubicBezTo>
                      <a:pt x="10611" y="941"/>
                      <a:pt x="10612" y="945"/>
                      <a:pt x="10613" y="948"/>
                    </a:cubicBezTo>
                    <a:cubicBezTo>
                      <a:pt x="10614" y="952"/>
                      <a:pt x="10615" y="955"/>
                      <a:pt x="10617" y="959"/>
                    </a:cubicBezTo>
                    <a:cubicBezTo>
                      <a:pt x="10618" y="962"/>
                      <a:pt x="10619" y="965"/>
                      <a:pt x="10620" y="969"/>
                    </a:cubicBezTo>
                    <a:cubicBezTo>
                      <a:pt x="10621" y="972"/>
                      <a:pt x="10622" y="976"/>
                      <a:pt x="10624" y="979"/>
                    </a:cubicBezTo>
                    <a:cubicBezTo>
                      <a:pt x="10625" y="983"/>
                      <a:pt x="10626" y="986"/>
                      <a:pt x="10627" y="990"/>
                    </a:cubicBezTo>
                    <a:cubicBezTo>
                      <a:pt x="10628" y="993"/>
                      <a:pt x="10630" y="996"/>
                      <a:pt x="10631" y="1000"/>
                    </a:cubicBezTo>
                    <a:cubicBezTo>
                      <a:pt x="10632" y="1003"/>
                      <a:pt x="10633" y="1007"/>
                      <a:pt x="10635" y="1010"/>
                    </a:cubicBezTo>
                    <a:cubicBezTo>
                      <a:pt x="10636" y="1013"/>
                      <a:pt x="10637" y="1017"/>
                      <a:pt x="10638" y="1020"/>
                    </a:cubicBezTo>
                    <a:cubicBezTo>
                      <a:pt x="10639" y="1024"/>
                      <a:pt x="10640" y="1027"/>
                      <a:pt x="10642" y="1031"/>
                    </a:cubicBezTo>
                    <a:cubicBezTo>
                      <a:pt x="10643" y="1034"/>
                      <a:pt x="10644" y="1037"/>
                      <a:pt x="10645" y="1041"/>
                    </a:cubicBezTo>
                    <a:cubicBezTo>
                      <a:pt x="10646" y="1044"/>
                      <a:pt x="10648" y="1048"/>
                      <a:pt x="10649" y="1051"/>
                    </a:cubicBezTo>
                    <a:cubicBezTo>
                      <a:pt x="10650" y="1055"/>
                      <a:pt x="10651" y="1058"/>
                      <a:pt x="10653" y="1062"/>
                    </a:cubicBezTo>
                    <a:cubicBezTo>
                      <a:pt x="10654" y="1065"/>
                      <a:pt x="10655" y="1068"/>
                      <a:pt x="10656" y="1072"/>
                    </a:cubicBezTo>
                    <a:cubicBezTo>
                      <a:pt x="10657" y="1075"/>
                      <a:pt x="10658" y="1079"/>
                      <a:pt x="10660" y="1082"/>
                    </a:cubicBezTo>
                    <a:cubicBezTo>
                      <a:pt x="10661" y="1085"/>
                      <a:pt x="10662" y="1089"/>
                      <a:pt x="10663" y="1093"/>
                    </a:cubicBezTo>
                    <a:cubicBezTo>
                      <a:pt x="10664" y="1096"/>
                      <a:pt x="10666" y="1099"/>
                      <a:pt x="10667" y="1103"/>
                    </a:cubicBezTo>
                    <a:cubicBezTo>
                      <a:pt x="10668" y="1106"/>
                      <a:pt x="10669" y="1109"/>
                      <a:pt x="10671" y="1113"/>
                    </a:cubicBezTo>
                    <a:cubicBezTo>
                      <a:pt x="10672" y="1116"/>
                      <a:pt x="10673" y="1120"/>
                      <a:pt x="10674" y="1124"/>
                    </a:cubicBezTo>
                    <a:cubicBezTo>
                      <a:pt x="10675" y="1127"/>
                      <a:pt x="10676" y="1130"/>
                      <a:pt x="10678" y="1134"/>
                    </a:cubicBezTo>
                    <a:cubicBezTo>
                      <a:pt x="10679" y="1137"/>
                      <a:pt x="10680" y="1140"/>
                      <a:pt x="10681" y="1144"/>
                    </a:cubicBezTo>
                    <a:cubicBezTo>
                      <a:pt x="10682" y="1147"/>
                      <a:pt x="10683" y="1151"/>
                      <a:pt x="10685" y="1154"/>
                    </a:cubicBezTo>
                    <a:cubicBezTo>
                      <a:pt x="10686" y="1158"/>
                      <a:pt x="10687" y="1161"/>
                      <a:pt x="10689" y="1165"/>
                    </a:cubicBezTo>
                    <a:cubicBezTo>
                      <a:pt x="10690" y="1168"/>
                      <a:pt x="10691" y="1171"/>
                      <a:pt x="10692" y="1175"/>
                    </a:cubicBezTo>
                    <a:cubicBezTo>
                      <a:pt x="10693" y="1178"/>
                      <a:pt x="10694" y="1181"/>
                      <a:pt x="10696" y="1185"/>
                    </a:cubicBezTo>
                    <a:cubicBezTo>
                      <a:pt x="10697" y="1188"/>
                      <a:pt x="10698" y="1192"/>
                      <a:pt x="10699" y="1196"/>
                    </a:cubicBezTo>
                    <a:cubicBezTo>
                      <a:pt x="10700" y="1199"/>
                      <a:pt x="10701" y="1202"/>
                      <a:pt x="10703" y="1206"/>
                    </a:cubicBezTo>
                    <a:cubicBezTo>
                      <a:pt x="10704" y="1209"/>
                      <a:pt x="10705" y="1212"/>
                      <a:pt x="10706" y="1216"/>
                    </a:cubicBezTo>
                    <a:cubicBezTo>
                      <a:pt x="10707" y="1218"/>
                      <a:pt x="10707" y="1219"/>
                      <a:pt x="10707" y="1221"/>
                    </a:cubicBezTo>
                    <a:cubicBezTo>
                      <a:pt x="10599" y="1160"/>
                      <a:pt x="10608" y="1206"/>
                      <a:pt x="10516" y="1065"/>
                    </a:cubicBezTo>
                    <a:cubicBezTo>
                      <a:pt x="10424" y="923"/>
                      <a:pt x="10323" y="938"/>
                      <a:pt x="10278" y="1033"/>
                    </a:cubicBezTo>
                    <a:cubicBezTo>
                      <a:pt x="10231" y="1128"/>
                      <a:pt x="10259" y="1316"/>
                      <a:pt x="10203" y="1332"/>
                    </a:cubicBezTo>
                    <a:cubicBezTo>
                      <a:pt x="10194" y="1335"/>
                      <a:pt x="10184" y="1339"/>
                      <a:pt x="10174" y="1344"/>
                    </a:cubicBezTo>
                    <a:cubicBezTo>
                      <a:pt x="10173" y="1340"/>
                      <a:pt x="10171" y="1337"/>
                      <a:pt x="10170" y="1334"/>
                    </a:cubicBezTo>
                    <a:cubicBezTo>
                      <a:pt x="10169" y="1330"/>
                      <a:pt x="10168" y="1327"/>
                      <a:pt x="10166" y="1323"/>
                    </a:cubicBezTo>
                    <a:cubicBezTo>
                      <a:pt x="10165" y="1319"/>
                      <a:pt x="10164" y="1316"/>
                      <a:pt x="10163" y="1313"/>
                    </a:cubicBezTo>
                    <a:cubicBezTo>
                      <a:pt x="10162" y="1309"/>
                      <a:pt x="10161" y="1306"/>
                      <a:pt x="10159" y="1303"/>
                    </a:cubicBezTo>
                    <a:cubicBezTo>
                      <a:pt x="10158" y="1299"/>
                      <a:pt x="10157" y="1296"/>
                      <a:pt x="10156" y="1293"/>
                    </a:cubicBezTo>
                    <a:cubicBezTo>
                      <a:pt x="10155" y="1289"/>
                      <a:pt x="10153" y="1285"/>
                      <a:pt x="10152" y="1282"/>
                    </a:cubicBezTo>
                    <a:cubicBezTo>
                      <a:pt x="10151" y="1278"/>
                      <a:pt x="10150" y="1275"/>
                      <a:pt x="10149" y="1272"/>
                    </a:cubicBezTo>
                    <a:cubicBezTo>
                      <a:pt x="10147" y="1268"/>
                      <a:pt x="10146" y="1265"/>
                      <a:pt x="10145" y="1262"/>
                    </a:cubicBezTo>
                    <a:cubicBezTo>
                      <a:pt x="10144" y="1258"/>
                      <a:pt x="10143" y="1254"/>
                      <a:pt x="10141" y="1251"/>
                    </a:cubicBezTo>
                    <a:cubicBezTo>
                      <a:pt x="10140" y="1248"/>
                      <a:pt x="10139" y="1244"/>
                      <a:pt x="10138" y="1242"/>
                    </a:cubicBezTo>
                    <a:cubicBezTo>
                      <a:pt x="10137" y="1237"/>
                      <a:pt x="10135" y="1234"/>
                      <a:pt x="10134" y="1231"/>
                    </a:cubicBezTo>
                    <a:cubicBezTo>
                      <a:pt x="10133" y="1227"/>
                      <a:pt x="10132" y="1224"/>
                      <a:pt x="10130" y="1220"/>
                    </a:cubicBezTo>
                    <a:cubicBezTo>
                      <a:pt x="10129" y="1217"/>
                      <a:pt x="10128" y="1214"/>
                      <a:pt x="10127" y="1211"/>
                    </a:cubicBezTo>
                    <a:cubicBezTo>
                      <a:pt x="10126" y="1207"/>
                      <a:pt x="10125" y="1203"/>
                      <a:pt x="10123" y="1200"/>
                    </a:cubicBezTo>
                    <a:cubicBezTo>
                      <a:pt x="10122" y="1196"/>
                      <a:pt x="10121" y="1193"/>
                      <a:pt x="10120" y="1189"/>
                    </a:cubicBezTo>
                    <a:cubicBezTo>
                      <a:pt x="10119" y="1186"/>
                      <a:pt x="10118" y="1183"/>
                      <a:pt x="10116" y="1180"/>
                    </a:cubicBezTo>
                    <a:cubicBezTo>
                      <a:pt x="10115" y="1176"/>
                      <a:pt x="10114" y="1172"/>
                      <a:pt x="10112" y="1169"/>
                    </a:cubicBezTo>
                    <a:cubicBezTo>
                      <a:pt x="10111" y="1165"/>
                      <a:pt x="10110" y="1162"/>
                      <a:pt x="10109" y="1159"/>
                    </a:cubicBezTo>
                    <a:cubicBezTo>
                      <a:pt x="10108" y="1155"/>
                      <a:pt x="10107" y="1152"/>
                      <a:pt x="10105" y="1148"/>
                    </a:cubicBezTo>
                    <a:cubicBezTo>
                      <a:pt x="10104" y="1145"/>
                      <a:pt x="10103" y="1142"/>
                      <a:pt x="10102" y="1139"/>
                    </a:cubicBezTo>
                    <a:cubicBezTo>
                      <a:pt x="10101" y="1134"/>
                      <a:pt x="10100" y="1131"/>
                      <a:pt x="10098" y="1128"/>
                    </a:cubicBezTo>
                    <a:cubicBezTo>
                      <a:pt x="10097" y="1124"/>
                      <a:pt x="10096" y="1121"/>
                      <a:pt x="10095" y="1118"/>
                    </a:cubicBezTo>
                    <a:cubicBezTo>
                      <a:pt x="10094" y="1114"/>
                      <a:pt x="10092" y="1111"/>
                      <a:pt x="10091" y="1108"/>
                    </a:cubicBezTo>
                    <a:cubicBezTo>
                      <a:pt x="10090" y="1104"/>
                      <a:pt x="10089" y="1100"/>
                      <a:pt x="10087" y="1097"/>
                    </a:cubicBezTo>
                    <a:cubicBezTo>
                      <a:pt x="10086" y="1093"/>
                      <a:pt x="10085" y="1090"/>
                      <a:pt x="10084" y="1087"/>
                    </a:cubicBezTo>
                    <a:cubicBezTo>
                      <a:pt x="10083" y="1083"/>
                      <a:pt x="10082" y="1080"/>
                      <a:pt x="10080" y="1076"/>
                    </a:cubicBezTo>
                    <a:cubicBezTo>
                      <a:pt x="10079" y="1073"/>
                      <a:pt x="10078" y="1069"/>
                      <a:pt x="10077" y="1066"/>
                    </a:cubicBezTo>
                    <a:cubicBezTo>
                      <a:pt x="10076" y="1062"/>
                      <a:pt x="10074" y="1059"/>
                      <a:pt x="10073" y="1056"/>
                    </a:cubicBezTo>
                    <a:cubicBezTo>
                      <a:pt x="10072" y="1052"/>
                      <a:pt x="10071" y="1049"/>
                      <a:pt x="10069" y="1046"/>
                    </a:cubicBezTo>
                    <a:cubicBezTo>
                      <a:pt x="10068" y="1042"/>
                      <a:pt x="10067" y="1039"/>
                      <a:pt x="10066" y="1036"/>
                    </a:cubicBezTo>
                    <a:cubicBezTo>
                      <a:pt x="10065" y="1032"/>
                      <a:pt x="10064" y="1028"/>
                      <a:pt x="10062" y="1025"/>
                    </a:cubicBezTo>
                    <a:cubicBezTo>
                      <a:pt x="10061" y="1021"/>
                      <a:pt x="10060" y="1018"/>
                      <a:pt x="10059" y="1015"/>
                    </a:cubicBezTo>
                    <a:cubicBezTo>
                      <a:pt x="10058" y="1011"/>
                      <a:pt x="10056" y="1008"/>
                      <a:pt x="10055" y="1005"/>
                    </a:cubicBezTo>
                    <a:cubicBezTo>
                      <a:pt x="10054" y="1001"/>
                      <a:pt x="10053" y="997"/>
                      <a:pt x="10052" y="994"/>
                    </a:cubicBezTo>
                    <a:cubicBezTo>
                      <a:pt x="10042" y="959"/>
                      <a:pt x="10026" y="956"/>
                      <a:pt x="10001" y="1017"/>
                    </a:cubicBezTo>
                    <a:cubicBezTo>
                      <a:pt x="9937" y="1175"/>
                      <a:pt x="9909" y="1175"/>
                      <a:pt x="9909" y="1254"/>
                    </a:cubicBezTo>
                    <a:cubicBezTo>
                      <a:pt x="9909" y="1318"/>
                      <a:pt x="9945" y="1382"/>
                      <a:pt x="9949" y="1480"/>
                    </a:cubicBezTo>
                    <a:cubicBezTo>
                      <a:pt x="9949" y="1478"/>
                      <a:pt x="9947" y="1476"/>
                      <a:pt x="9947" y="1474"/>
                    </a:cubicBezTo>
                    <a:cubicBezTo>
                      <a:pt x="9946" y="1471"/>
                      <a:pt x="9944" y="1468"/>
                      <a:pt x="9943" y="1464"/>
                    </a:cubicBezTo>
                    <a:cubicBezTo>
                      <a:pt x="9942" y="1461"/>
                      <a:pt x="9940" y="1457"/>
                      <a:pt x="9939" y="1454"/>
                    </a:cubicBezTo>
                    <a:cubicBezTo>
                      <a:pt x="9939" y="1450"/>
                      <a:pt x="9937" y="1447"/>
                      <a:pt x="9936" y="1444"/>
                    </a:cubicBezTo>
                    <a:cubicBezTo>
                      <a:pt x="9935" y="1440"/>
                      <a:pt x="9933" y="1437"/>
                      <a:pt x="9932" y="1433"/>
                    </a:cubicBezTo>
                    <a:cubicBezTo>
                      <a:pt x="9932" y="1430"/>
                      <a:pt x="9930" y="1426"/>
                      <a:pt x="9929" y="1423"/>
                    </a:cubicBezTo>
                    <a:cubicBezTo>
                      <a:pt x="9928" y="1419"/>
                      <a:pt x="9926" y="1416"/>
                      <a:pt x="9925" y="1413"/>
                    </a:cubicBezTo>
                    <a:cubicBezTo>
                      <a:pt x="9924" y="1409"/>
                      <a:pt x="9923" y="1406"/>
                      <a:pt x="9921" y="1402"/>
                    </a:cubicBezTo>
                    <a:cubicBezTo>
                      <a:pt x="9921" y="1399"/>
                      <a:pt x="9919" y="1396"/>
                      <a:pt x="9918" y="1392"/>
                    </a:cubicBezTo>
                    <a:cubicBezTo>
                      <a:pt x="9917" y="1389"/>
                      <a:pt x="9915" y="1385"/>
                      <a:pt x="9914" y="1382"/>
                    </a:cubicBezTo>
                    <a:cubicBezTo>
                      <a:pt x="9914" y="1378"/>
                      <a:pt x="9912" y="1375"/>
                      <a:pt x="9911" y="1371"/>
                    </a:cubicBezTo>
                    <a:cubicBezTo>
                      <a:pt x="9910" y="1368"/>
                      <a:pt x="9908" y="1365"/>
                      <a:pt x="9907" y="1361"/>
                    </a:cubicBezTo>
                    <a:cubicBezTo>
                      <a:pt x="9906" y="1358"/>
                      <a:pt x="9905" y="1355"/>
                      <a:pt x="9904" y="1351"/>
                    </a:cubicBezTo>
                    <a:cubicBezTo>
                      <a:pt x="9903" y="1348"/>
                      <a:pt x="9901" y="1344"/>
                      <a:pt x="9900" y="1341"/>
                    </a:cubicBezTo>
                    <a:cubicBezTo>
                      <a:pt x="9899" y="1337"/>
                      <a:pt x="9897" y="1334"/>
                      <a:pt x="9896" y="1330"/>
                    </a:cubicBezTo>
                    <a:cubicBezTo>
                      <a:pt x="9896" y="1327"/>
                      <a:pt x="9894" y="1324"/>
                      <a:pt x="9893" y="1320"/>
                    </a:cubicBezTo>
                    <a:cubicBezTo>
                      <a:pt x="9892" y="1317"/>
                      <a:pt x="9890" y="1313"/>
                      <a:pt x="9889" y="1310"/>
                    </a:cubicBezTo>
                    <a:cubicBezTo>
                      <a:pt x="9889" y="1306"/>
                      <a:pt x="9887" y="1303"/>
                      <a:pt x="9886" y="1299"/>
                    </a:cubicBezTo>
                    <a:cubicBezTo>
                      <a:pt x="9885" y="1296"/>
                      <a:pt x="9883" y="1293"/>
                      <a:pt x="9882" y="1289"/>
                    </a:cubicBezTo>
                    <a:cubicBezTo>
                      <a:pt x="9881" y="1286"/>
                      <a:pt x="9880" y="1282"/>
                      <a:pt x="9878" y="1279"/>
                    </a:cubicBezTo>
                    <a:cubicBezTo>
                      <a:pt x="9878" y="1275"/>
                      <a:pt x="9876" y="1272"/>
                      <a:pt x="9875" y="1269"/>
                    </a:cubicBezTo>
                    <a:cubicBezTo>
                      <a:pt x="9874" y="1265"/>
                      <a:pt x="9872" y="1262"/>
                      <a:pt x="9871" y="1259"/>
                    </a:cubicBezTo>
                    <a:cubicBezTo>
                      <a:pt x="9871" y="1255"/>
                      <a:pt x="9869" y="1252"/>
                      <a:pt x="9868" y="1248"/>
                    </a:cubicBezTo>
                    <a:cubicBezTo>
                      <a:pt x="9867" y="1244"/>
                      <a:pt x="9865" y="1241"/>
                      <a:pt x="9864" y="1238"/>
                    </a:cubicBezTo>
                    <a:cubicBezTo>
                      <a:pt x="9863" y="1234"/>
                      <a:pt x="9862" y="1231"/>
                      <a:pt x="9861" y="1228"/>
                    </a:cubicBezTo>
                    <a:cubicBezTo>
                      <a:pt x="9860" y="1224"/>
                      <a:pt x="9858" y="1221"/>
                      <a:pt x="9857" y="1217"/>
                    </a:cubicBezTo>
                    <a:cubicBezTo>
                      <a:pt x="9856" y="1214"/>
                      <a:pt x="9854" y="1210"/>
                      <a:pt x="9853" y="1207"/>
                    </a:cubicBezTo>
                    <a:cubicBezTo>
                      <a:pt x="9853" y="1203"/>
                      <a:pt x="9851" y="1200"/>
                      <a:pt x="9850" y="1197"/>
                    </a:cubicBezTo>
                    <a:cubicBezTo>
                      <a:pt x="9849" y="1193"/>
                      <a:pt x="9847" y="1190"/>
                      <a:pt x="9846" y="1186"/>
                    </a:cubicBezTo>
                    <a:cubicBezTo>
                      <a:pt x="9845" y="1183"/>
                      <a:pt x="9844" y="1179"/>
                      <a:pt x="9843" y="1176"/>
                    </a:cubicBezTo>
                    <a:cubicBezTo>
                      <a:pt x="9842" y="1173"/>
                      <a:pt x="9840" y="1169"/>
                      <a:pt x="9839" y="1166"/>
                    </a:cubicBezTo>
                    <a:cubicBezTo>
                      <a:pt x="9838" y="1162"/>
                      <a:pt x="9836" y="1159"/>
                      <a:pt x="9835" y="1155"/>
                    </a:cubicBezTo>
                    <a:cubicBezTo>
                      <a:pt x="9835" y="1152"/>
                      <a:pt x="9833" y="1149"/>
                      <a:pt x="9832" y="1145"/>
                    </a:cubicBezTo>
                    <a:cubicBezTo>
                      <a:pt x="9831" y="1142"/>
                      <a:pt x="9829" y="1138"/>
                      <a:pt x="9828" y="1135"/>
                    </a:cubicBezTo>
                    <a:cubicBezTo>
                      <a:pt x="9827" y="1131"/>
                      <a:pt x="9826" y="1128"/>
                      <a:pt x="9825" y="1125"/>
                    </a:cubicBezTo>
                    <a:cubicBezTo>
                      <a:pt x="9824" y="1121"/>
                      <a:pt x="9822" y="1118"/>
                      <a:pt x="9821" y="1114"/>
                    </a:cubicBezTo>
                    <a:cubicBezTo>
                      <a:pt x="9816" y="1091"/>
                      <a:pt x="9804" y="1069"/>
                      <a:pt x="9781" y="1049"/>
                    </a:cubicBezTo>
                    <a:cubicBezTo>
                      <a:pt x="9689" y="969"/>
                      <a:pt x="9625" y="875"/>
                      <a:pt x="9551" y="828"/>
                    </a:cubicBezTo>
                    <a:cubicBezTo>
                      <a:pt x="9548" y="826"/>
                      <a:pt x="9546" y="828"/>
                      <a:pt x="9543" y="827"/>
                    </a:cubicBezTo>
                    <a:cubicBezTo>
                      <a:pt x="9550" y="806"/>
                      <a:pt x="9549" y="786"/>
                      <a:pt x="9542" y="769"/>
                    </a:cubicBezTo>
                    <a:cubicBezTo>
                      <a:pt x="9541" y="766"/>
                      <a:pt x="9540" y="762"/>
                      <a:pt x="9538" y="759"/>
                    </a:cubicBezTo>
                    <a:cubicBezTo>
                      <a:pt x="9537" y="755"/>
                      <a:pt x="9536" y="752"/>
                      <a:pt x="9535" y="748"/>
                    </a:cubicBezTo>
                    <a:cubicBezTo>
                      <a:pt x="9534" y="745"/>
                      <a:pt x="9532" y="741"/>
                      <a:pt x="9531" y="738"/>
                    </a:cubicBezTo>
                    <a:cubicBezTo>
                      <a:pt x="9530" y="735"/>
                      <a:pt x="9529" y="731"/>
                      <a:pt x="9527" y="728"/>
                    </a:cubicBezTo>
                    <a:cubicBezTo>
                      <a:pt x="9527" y="724"/>
                      <a:pt x="9525" y="721"/>
                      <a:pt x="9524" y="717"/>
                    </a:cubicBezTo>
                    <a:cubicBezTo>
                      <a:pt x="9523" y="714"/>
                      <a:pt x="9522" y="711"/>
                      <a:pt x="9520" y="707"/>
                    </a:cubicBezTo>
                    <a:cubicBezTo>
                      <a:pt x="9519" y="704"/>
                      <a:pt x="9518" y="700"/>
                      <a:pt x="9517" y="697"/>
                    </a:cubicBezTo>
                    <a:cubicBezTo>
                      <a:pt x="9516" y="694"/>
                      <a:pt x="9515" y="690"/>
                      <a:pt x="9513" y="687"/>
                    </a:cubicBezTo>
                    <a:cubicBezTo>
                      <a:pt x="9512" y="683"/>
                      <a:pt x="9511" y="680"/>
                      <a:pt x="9509" y="676"/>
                    </a:cubicBezTo>
                    <a:cubicBezTo>
                      <a:pt x="9509" y="673"/>
                      <a:pt x="9507" y="670"/>
                      <a:pt x="9506" y="666"/>
                    </a:cubicBezTo>
                    <a:cubicBezTo>
                      <a:pt x="9505" y="663"/>
                      <a:pt x="9504" y="659"/>
                      <a:pt x="9502" y="656"/>
                    </a:cubicBezTo>
                    <a:cubicBezTo>
                      <a:pt x="9501" y="652"/>
                      <a:pt x="9500" y="649"/>
                      <a:pt x="9499" y="645"/>
                    </a:cubicBezTo>
                    <a:cubicBezTo>
                      <a:pt x="9498" y="642"/>
                      <a:pt x="9497" y="639"/>
                      <a:pt x="9495" y="635"/>
                    </a:cubicBezTo>
                    <a:cubicBezTo>
                      <a:pt x="9494" y="632"/>
                      <a:pt x="9493" y="628"/>
                      <a:pt x="9491" y="625"/>
                    </a:cubicBezTo>
                    <a:cubicBezTo>
                      <a:pt x="9490" y="621"/>
                      <a:pt x="9489" y="618"/>
                      <a:pt x="9488" y="615"/>
                    </a:cubicBezTo>
                    <a:cubicBezTo>
                      <a:pt x="9487" y="611"/>
                      <a:pt x="9486" y="608"/>
                      <a:pt x="9484" y="605"/>
                    </a:cubicBezTo>
                    <a:cubicBezTo>
                      <a:pt x="9483" y="601"/>
                      <a:pt x="9482" y="597"/>
                      <a:pt x="9481" y="594"/>
                    </a:cubicBezTo>
                    <a:cubicBezTo>
                      <a:pt x="9480" y="590"/>
                      <a:pt x="9479" y="587"/>
                      <a:pt x="9477" y="584"/>
                    </a:cubicBezTo>
                    <a:cubicBezTo>
                      <a:pt x="9476" y="580"/>
                      <a:pt x="9475" y="577"/>
                      <a:pt x="9474" y="574"/>
                    </a:cubicBezTo>
                    <a:cubicBezTo>
                      <a:pt x="9473" y="570"/>
                      <a:pt x="9471" y="567"/>
                      <a:pt x="9470" y="563"/>
                    </a:cubicBezTo>
                    <a:cubicBezTo>
                      <a:pt x="9469" y="560"/>
                      <a:pt x="9468" y="556"/>
                      <a:pt x="9466" y="553"/>
                    </a:cubicBezTo>
                    <a:cubicBezTo>
                      <a:pt x="9465" y="549"/>
                      <a:pt x="9464" y="546"/>
                      <a:pt x="9463" y="542"/>
                    </a:cubicBezTo>
                    <a:cubicBezTo>
                      <a:pt x="9462" y="539"/>
                      <a:pt x="9461" y="535"/>
                      <a:pt x="9459" y="532"/>
                    </a:cubicBezTo>
                    <a:cubicBezTo>
                      <a:pt x="9458" y="529"/>
                      <a:pt x="9457" y="525"/>
                      <a:pt x="9456" y="522"/>
                    </a:cubicBezTo>
                    <a:cubicBezTo>
                      <a:pt x="9455" y="519"/>
                      <a:pt x="9453" y="515"/>
                      <a:pt x="9452" y="512"/>
                    </a:cubicBezTo>
                    <a:cubicBezTo>
                      <a:pt x="9451" y="508"/>
                      <a:pt x="9450" y="505"/>
                      <a:pt x="9448" y="501"/>
                    </a:cubicBezTo>
                    <a:cubicBezTo>
                      <a:pt x="9447" y="498"/>
                      <a:pt x="9446" y="495"/>
                      <a:pt x="9445" y="491"/>
                    </a:cubicBezTo>
                    <a:cubicBezTo>
                      <a:pt x="9444" y="488"/>
                      <a:pt x="9443" y="484"/>
                      <a:pt x="9441" y="481"/>
                    </a:cubicBezTo>
                    <a:cubicBezTo>
                      <a:pt x="9440" y="477"/>
                      <a:pt x="9439" y="474"/>
                      <a:pt x="9438" y="471"/>
                    </a:cubicBezTo>
                    <a:cubicBezTo>
                      <a:pt x="9437" y="467"/>
                      <a:pt x="9435" y="464"/>
                      <a:pt x="9434" y="460"/>
                    </a:cubicBezTo>
                    <a:cubicBezTo>
                      <a:pt x="9433" y="457"/>
                      <a:pt x="9432" y="453"/>
                      <a:pt x="9430" y="450"/>
                    </a:cubicBezTo>
                    <a:cubicBezTo>
                      <a:pt x="9429" y="446"/>
                      <a:pt x="9428" y="443"/>
                      <a:pt x="9427" y="440"/>
                    </a:cubicBezTo>
                    <a:cubicBezTo>
                      <a:pt x="9426" y="436"/>
                      <a:pt x="9425" y="433"/>
                      <a:pt x="9423" y="430"/>
                    </a:cubicBezTo>
                    <a:cubicBezTo>
                      <a:pt x="9422" y="426"/>
                      <a:pt x="9421" y="422"/>
                      <a:pt x="9420" y="419"/>
                    </a:cubicBezTo>
                    <a:cubicBezTo>
                      <a:pt x="9419" y="415"/>
                      <a:pt x="9417" y="412"/>
                      <a:pt x="9416" y="409"/>
                    </a:cubicBezTo>
                    <a:cubicBezTo>
                      <a:pt x="9415" y="405"/>
                      <a:pt x="9414" y="402"/>
                      <a:pt x="9413" y="399"/>
                    </a:cubicBezTo>
                    <a:cubicBezTo>
                      <a:pt x="9412" y="395"/>
                      <a:pt x="9410" y="392"/>
                      <a:pt x="9409" y="388"/>
                    </a:cubicBezTo>
                    <a:cubicBezTo>
                      <a:pt x="9408" y="385"/>
                      <a:pt x="9407" y="381"/>
                      <a:pt x="9405" y="378"/>
                    </a:cubicBezTo>
                    <a:cubicBezTo>
                      <a:pt x="9404" y="374"/>
                      <a:pt x="9403" y="371"/>
                      <a:pt x="9402" y="368"/>
                    </a:cubicBezTo>
                    <a:cubicBezTo>
                      <a:pt x="9401" y="364"/>
                      <a:pt x="9400" y="361"/>
                      <a:pt x="9398" y="357"/>
                    </a:cubicBezTo>
                    <a:cubicBezTo>
                      <a:pt x="9397" y="354"/>
                      <a:pt x="9396" y="350"/>
                      <a:pt x="9394" y="347"/>
                    </a:cubicBezTo>
                    <a:cubicBezTo>
                      <a:pt x="9394" y="344"/>
                      <a:pt x="9392" y="340"/>
                      <a:pt x="9391" y="337"/>
                    </a:cubicBezTo>
                    <a:cubicBezTo>
                      <a:pt x="9390" y="333"/>
                      <a:pt x="9389" y="330"/>
                      <a:pt x="9387" y="326"/>
                    </a:cubicBezTo>
                    <a:cubicBezTo>
                      <a:pt x="9386" y="323"/>
                      <a:pt x="9385" y="319"/>
                      <a:pt x="9384" y="316"/>
                    </a:cubicBezTo>
                    <a:cubicBezTo>
                      <a:pt x="9383" y="313"/>
                      <a:pt x="9382" y="309"/>
                      <a:pt x="9380" y="306"/>
                    </a:cubicBezTo>
                    <a:cubicBezTo>
                      <a:pt x="9379" y="302"/>
                      <a:pt x="9378" y="299"/>
                      <a:pt x="9377" y="296"/>
                    </a:cubicBezTo>
                    <a:cubicBezTo>
                      <a:pt x="9376" y="292"/>
                      <a:pt x="9374" y="289"/>
                      <a:pt x="9373" y="285"/>
                    </a:cubicBezTo>
                    <a:cubicBezTo>
                      <a:pt x="9372" y="282"/>
                      <a:pt x="9371" y="278"/>
                      <a:pt x="9369" y="275"/>
                    </a:cubicBezTo>
                    <a:cubicBezTo>
                      <a:pt x="9368" y="271"/>
                      <a:pt x="9367" y="268"/>
                      <a:pt x="9366" y="265"/>
                    </a:cubicBezTo>
                    <a:cubicBezTo>
                      <a:pt x="9365" y="261"/>
                      <a:pt x="9364" y="257"/>
                      <a:pt x="9362" y="254"/>
                    </a:cubicBezTo>
                    <a:cubicBezTo>
                      <a:pt x="9341" y="176"/>
                      <a:pt x="9201" y="140"/>
                      <a:pt x="9156" y="244"/>
                    </a:cubicBezTo>
                    <a:cubicBezTo>
                      <a:pt x="9101" y="370"/>
                      <a:pt x="8834" y="340"/>
                      <a:pt x="8779" y="308"/>
                    </a:cubicBezTo>
                    <a:cubicBezTo>
                      <a:pt x="8724" y="276"/>
                      <a:pt x="8283" y="434"/>
                      <a:pt x="8191" y="434"/>
                    </a:cubicBezTo>
                    <a:cubicBezTo>
                      <a:pt x="8099" y="434"/>
                      <a:pt x="8062" y="623"/>
                      <a:pt x="7934" y="717"/>
                    </a:cubicBezTo>
                    <a:cubicBezTo>
                      <a:pt x="7805" y="812"/>
                      <a:pt x="7630" y="954"/>
                      <a:pt x="7566" y="1001"/>
                    </a:cubicBezTo>
                    <a:cubicBezTo>
                      <a:pt x="7509" y="1044"/>
                      <a:pt x="7452" y="1198"/>
                      <a:pt x="7480" y="1253"/>
                    </a:cubicBezTo>
                    <a:cubicBezTo>
                      <a:pt x="7480" y="1257"/>
                      <a:pt x="7481" y="1260"/>
                      <a:pt x="7483" y="1263"/>
                    </a:cubicBezTo>
                    <a:cubicBezTo>
                      <a:pt x="7484" y="1267"/>
                      <a:pt x="7485" y="1271"/>
                      <a:pt x="7487" y="1274"/>
                    </a:cubicBezTo>
                    <a:cubicBezTo>
                      <a:pt x="7488" y="1277"/>
                      <a:pt x="7489" y="1281"/>
                      <a:pt x="7490" y="1284"/>
                    </a:cubicBezTo>
                    <a:cubicBezTo>
                      <a:pt x="7491" y="1287"/>
                      <a:pt x="7492" y="1291"/>
                      <a:pt x="7494" y="1294"/>
                    </a:cubicBezTo>
                    <a:cubicBezTo>
                      <a:pt x="7495" y="1298"/>
                      <a:pt x="7496" y="1301"/>
                      <a:pt x="7497" y="1304"/>
                    </a:cubicBezTo>
                    <a:cubicBezTo>
                      <a:pt x="7498" y="1308"/>
                      <a:pt x="7499" y="1312"/>
                      <a:pt x="7501" y="1315"/>
                    </a:cubicBezTo>
                    <a:cubicBezTo>
                      <a:pt x="7502" y="1318"/>
                      <a:pt x="7503" y="1322"/>
                      <a:pt x="7505" y="1325"/>
                    </a:cubicBezTo>
                    <a:cubicBezTo>
                      <a:pt x="7506" y="1329"/>
                      <a:pt x="7507" y="1332"/>
                      <a:pt x="7508" y="1335"/>
                    </a:cubicBezTo>
                    <a:cubicBezTo>
                      <a:pt x="7509" y="1339"/>
                      <a:pt x="7510" y="1342"/>
                      <a:pt x="7512" y="1346"/>
                    </a:cubicBezTo>
                    <a:cubicBezTo>
                      <a:pt x="7513" y="1349"/>
                      <a:pt x="7514" y="1353"/>
                      <a:pt x="7515" y="1356"/>
                    </a:cubicBezTo>
                    <a:cubicBezTo>
                      <a:pt x="7516" y="1360"/>
                      <a:pt x="7517" y="1363"/>
                      <a:pt x="7519" y="1366"/>
                    </a:cubicBezTo>
                    <a:cubicBezTo>
                      <a:pt x="7520" y="1370"/>
                      <a:pt x="7521" y="1373"/>
                      <a:pt x="7522" y="1376"/>
                    </a:cubicBezTo>
                    <a:cubicBezTo>
                      <a:pt x="7524" y="1380"/>
                      <a:pt x="7525" y="1384"/>
                      <a:pt x="7526" y="1387"/>
                    </a:cubicBezTo>
                    <a:cubicBezTo>
                      <a:pt x="7527" y="1390"/>
                      <a:pt x="7528" y="1394"/>
                      <a:pt x="7530" y="1397"/>
                    </a:cubicBezTo>
                    <a:cubicBezTo>
                      <a:pt x="7531" y="1401"/>
                      <a:pt x="7532" y="1404"/>
                      <a:pt x="7533" y="1407"/>
                    </a:cubicBezTo>
                    <a:cubicBezTo>
                      <a:pt x="7534" y="1411"/>
                      <a:pt x="7535" y="1415"/>
                      <a:pt x="7537" y="1418"/>
                    </a:cubicBezTo>
                    <a:cubicBezTo>
                      <a:pt x="7538" y="1421"/>
                      <a:pt x="7539" y="1425"/>
                      <a:pt x="7540" y="1428"/>
                    </a:cubicBezTo>
                    <a:cubicBezTo>
                      <a:pt x="7541" y="1432"/>
                      <a:pt x="7542" y="1435"/>
                      <a:pt x="7544" y="1438"/>
                    </a:cubicBezTo>
                    <a:cubicBezTo>
                      <a:pt x="7545" y="1442"/>
                      <a:pt x="7546" y="1445"/>
                      <a:pt x="7548" y="1449"/>
                    </a:cubicBezTo>
                    <a:cubicBezTo>
                      <a:pt x="7549" y="1452"/>
                      <a:pt x="7550" y="1456"/>
                      <a:pt x="7551" y="1459"/>
                    </a:cubicBezTo>
                    <a:cubicBezTo>
                      <a:pt x="7552" y="1462"/>
                      <a:pt x="7553" y="1466"/>
                      <a:pt x="7555" y="1469"/>
                    </a:cubicBezTo>
                    <a:cubicBezTo>
                      <a:pt x="7556" y="1473"/>
                      <a:pt x="7557" y="1476"/>
                      <a:pt x="7558" y="1479"/>
                    </a:cubicBezTo>
                    <a:cubicBezTo>
                      <a:pt x="7559" y="1483"/>
                      <a:pt x="7561" y="1487"/>
                      <a:pt x="7562" y="1490"/>
                    </a:cubicBezTo>
                    <a:cubicBezTo>
                      <a:pt x="7563" y="1493"/>
                      <a:pt x="7564" y="1497"/>
                      <a:pt x="7566" y="1500"/>
                    </a:cubicBezTo>
                    <a:cubicBezTo>
                      <a:pt x="7567" y="1504"/>
                      <a:pt x="7568" y="1507"/>
                      <a:pt x="7569" y="1510"/>
                    </a:cubicBezTo>
                    <a:cubicBezTo>
                      <a:pt x="7570" y="1514"/>
                      <a:pt x="7571" y="1517"/>
                      <a:pt x="7573" y="1521"/>
                    </a:cubicBezTo>
                    <a:cubicBezTo>
                      <a:pt x="7574" y="1524"/>
                      <a:pt x="7575" y="1528"/>
                      <a:pt x="7576" y="1531"/>
                    </a:cubicBezTo>
                    <a:cubicBezTo>
                      <a:pt x="7577" y="1535"/>
                      <a:pt x="7578" y="1538"/>
                      <a:pt x="7580" y="1541"/>
                    </a:cubicBezTo>
                    <a:cubicBezTo>
                      <a:pt x="7581" y="1545"/>
                      <a:pt x="7582" y="1548"/>
                      <a:pt x="7584" y="1551"/>
                    </a:cubicBezTo>
                    <a:cubicBezTo>
                      <a:pt x="7585" y="1555"/>
                      <a:pt x="7586" y="1559"/>
                      <a:pt x="7587" y="1562"/>
                    </a:cubicBezTo>
                    <a:cubicBezTo>
                      <a:pt x="7588" y="1565"/>
                      <a:pt x="7589" y="1569"/>
                      <a:pt x="7591" y="1572"/>
                    </a:cubicBezTo>
                    <a:cubicBezTo>
                      <a:pt x="7592" y="1576"/>
                      <a:pt x="7593" y="1579"/>
                      <a:pt x="7594" y="1582"/>
                    </a:cubicBezTo>
                    <a:cubicBezTo>
                      <a:pt x="7595" y="1586"/>
                      <a:pt x="7596" y="1589"/>
                      <a:pt x="7598" y="1593"/>
                    </a:cubicBezTo>
                    <a:cubicBezTo>
                      <a:pt x="7599" y="1596"/>
                      <a:pt x="7600" y="1600"/>
                      <a:pt x="7602" y="1603"/>
                    </a:cubicBezTo>
                    <a:cubicBezTo>
                      <a:pt x="7603" y="1607"/>
                      <a:pt x="7604" y="1610"/>
                      <a:pt x="7605" y="1613"/>
                    </a:cubicBezTo>
                    <a:cubicBezTo>
                      <a:pt x="7606" y="1617"/>
                      <a:pt x="7607" y="1620"/>
                      <a:pt x="7609" y="1623"/>
                    </a:cubicBezTo>
                    <a:cubicBezTo>
                      <a:pt x="7610" y="1627"/>
                      <a:pt x="7611" y="1631"/>
                      <a:pt x="7612" y="1634"/>
                    </a:cubicBezTo>
                    <a:cubicBezTo>
                      <a:pt x="7613" y="1637"/>
                      <a:pt x="7614" y="1641"/>
                      <a:pt x="7616" y="1644"/>
                    </a:cubicBezTo>
                    <a:cubicBezTo>
                      <a:pt x="7617" y="1648"/>
                      <a:pt x="7618" y="1651"/>
                      <a:pt x="7619" y="1654"/>
                    </a:cubicBezTo>
                    <a:cubicBezTo>
                      <a:pt x="7620" y="1658"/>
                      <a:pt x="7622" y="1662"/>
                      <a:pt x="7623" y="1665"/>
                    </a:cubicBezTo>
                    <a:cubicBezTo>
                      <a:pt x="7624" y="1668"/>
                      <a:pt x="7625" y="1672"/>
                      <a:pt x="7627" y="1675"/>
                    </a:cubicBezTo>
                    <a:cubicBezTo>
                      <a:pt x="7628" y="1679"/>
                      <a:pt x="7629" y="1682"/>
                      <a:pt x="7630" y="1685"/>
                    </a:cubicBezTo>
                    <a:cubicBezTo>
                      <a:pt x="7631" y="1689"/>
                      <a:pt x="7632" y="1692"/>
                      <a:pt x="7634" y="1695"/>
                    </a:cubicBezTo>
                    <a:cubicBezTo>
                      <a:pt x="7635" y="1699"/>
                      <a:pt x="7636" y="1703"/>
                      <a:pt x="7637" y="1706"/>
                    </a:cubicBezTo>
                    <a:cubicBezTo>
                      <a:pt x="7638" y="1710"/>
                      <a:pt x="7639" y="1713"/>
                      <a:pt x="7641" y="1716"/>
                    </a:cubicBezTo>
                    <a:cubicBezTo>
                      <a:pt x="7642" y="1720"/>
                      <a:pt x="7643" y="1723"/>
                      <a:pt x="7645" y="1726"/>
                    </a:cubicBezTo>
                    <a:cubicBezTo>
                      <a:pt x="7646" y="1730"/>
                      <a:pt x="7647" y="1734"/>
                      <a:pt x="7648" y="1737"/>
                    </a:cubicBezTo>
                    <a:cubicBezTo>
                      <a:pt x="7649" y="1740"/>
                      <a:pt x="7650" y="1744"/>
                      <a:pt x="7652" y="1747"/>
                    </a:cubicBezTo>
                    <a:cubicBezTo>
                      <a:pt x="7653" y="1751"/>
                      <a:pt x="7654" y="1754"/>
                      <a:pt x="7655" y="1757"/>
                    </a:cubicBezTo>
                    <a:cubicBezTo>
                      <a:pt x="7656" y="1761"/>
                      <a:pt x="7657" y="1764"/>
                      <a:pt x="7659" y="1768"/>
                    </a:cubicBezTo>
                    <a:cubicBezTo>
                      <a:pt x="7662" y="1779"/>
                      <a:pt x="7667" y="1789"/>
                      <a:pt x="7675" y="1794"/>
                    </a:cubicBezTo>
                    <a:cubicBezTo>
                      <a:pt x="7704" y="1811"/>
                      <a:pt x="7751" y="1823"/>
                      <a:pt x="7803" y="1845"/>
                    </a:cubicBezTo>
                    <a:cubicBezTo>
                      <a:pt x="7778" y="1897"/>
                      <a:pt x="7785" y="1885"/>
                      <a:pt x="7640" y="1806"/>
                    </a:cubicBezTo>
                    <a:cubicBezTo>
                      <a:pt x="7465" y="1711"/>
                      <a:pt x="7502" y="1869"/>
                      <a:pt x="7337" y="1916"/>
                    </a:cubicBezTo>
                    <a:cubicBezTo>
                      <a:pt x="7171" y="1963"/>
                      <a:pt x="7070" y="1869"/>
                      <a:pt x="7024" y="1963"/>
                    </a:cubicBezTo>
                    <a:cubicBezTo>
                      <a:pt x="7020" y="1971"/>
                      <a:pt x="7016" y="1980"/>
                      <a:pt x="7012" y="1989"/>
                    </a:cubicBezTo>
                    <a:cubicBezTo>
                      <a:pt x="7012" y="1987"/>
                      <a:pt x="7012" y="1986"/>
                      <a:pt x="7011" y="1985"/>
                    </a:cubicBezTo>
                    <a:cubicBezTo>
                      <a:pt x="7011" y="1985"/>
                      <a:pt x="7011" y="1985"/>
                      <a:pt x="7011" y="1985"/>
                    </a:cubicBezTo>
                    <a:cubicBezTo>
                      <a:pt x="7009" y="1977"/>
                      <a:pt x="7008" y="1970"/>
                      <a:pt x="7004" y="1964"/>
                    </a:cubicBezTo>
                    <a:cubicBezTo>
                      <a:pt x="7004" y="1964"/>
                      <a:pt x="7004" y="1964"/>
                      <a:pt x="7004" y="1964"/>
                    </a:cubicBezTo>
                    <a:cubicBezTo>
                      <a:pt x="7002" y="1961"/>
                      <a:pt x="7002" y="1957"/>
                      <a:pt x="7000" y="1954"/>
                    </a:cubicBezTo>
                    <a:lnTo>
                      <a:pt x="7000" y="1954"/>
                    </a:lnTo>
                    <a:cubicBezTo>
                      <a:pt x="6998" y="1946"/>
                      <a:pt x="6997" y="1939"/>
                      <a:pt x="6993" y="1933"/>
                    </a:cubicBezTo>
                    <a:lnTo>
                      <a:pt x="6993" y="1933"/>
                    </a:lnTo>
                    <a:cubicBezTo>
                      <a:pt x="6992" y="1930"/>
                      <a:pt x="6991" y="1926"/>
                      <a:pt x="6989" y="1923"/>
                    </a:cubicBezTo>
                    <a:cubicBezTo>
                      <a:pt x="6989" y="1923"/>
                      <a:pt x="6989" y="1923"/>
                      <a:pt x="6989" y="1923"/>
                    </a:cubicBezTo>
                    <a:cubicBezTo>
                      <a:pt x="6988" y="1915"/>
                      <a:pt x="6986" y="1908"/>
                      <a:pt x="6982" y="1902"/>
                    </a:cubicBezTo>
                    <a:lnTo>
                      <a:pt x="6982" y="1902"/>
                    </a:lnTo>
                    <a:cubicBezTo>
                      <a:pt x="6981" y="1899"/>
                      <a:pt x="6981" y="1895"/>
                      <a:pt x="6979" y="1892"/>
                    </a:cubicBezTo>
                    <a:lnTo>
                      <a:pt x="6979" y="1892"/>
                    </a:lnTo>
                    <a:cubicBezTo>
                      <a:pt x="6977" y="1885"/>
                      <a:pt x="6975" y="1877"/>
                      <a:pt x="6971" y="1871"/>
                    </a:cubicBezTo>
                    <a:cubicBezTo>
                      <a:pt x="6971" y="1871"/>
                      <a:pt x="6971" y="1871"/>
                      <a:pt x="6971" y="1871"/>
                    </a:cubicBezTo>
                    <a:cubicBezTo>
                      <a:pt x="6970" y="1868"/>
                      <a:pt x="6970" y="1864"/>
                      <a:pt x="6968" y="1861"/>
                    </a:cubicBezTo>
                    <a:cubicBezTo>
                      <a:pt x="6968" y="1861"/>
                      <a:pt x="6968" y="1861"/>
                      <a:pt x="6968" y="1861"/>
                    </a:cubicBezTo>
                    <a:cubicBezTo>
                      <a:pt x="6966" y="1858"/>
                      <a:pt x="6966" y="1854"/>
                      <a:pt x="6964" y="1851"/>
                    </a:cubicBezTo>
                    <a:lnTo>
                      <a:pt x="6964" y="1851"/>
                    </a:lnTo>
                    <a:cubicBezTo>
                      <a:pt x="6962" y="1843"/>
                      <a:pt x="6961" y="1836"/>
                      <a:pt x="6957" y="1830"/>
                    </a:cubicBezTo>
                    <a:cubicBezTo>
                      <a:pt x="6957" y="1830"/>
                      <a:pt x="6957" y="1830"/>
                      <a:pt x="6957" y="1830"/>
                    </a:cubicBezTo>
                    <a:cubicBezTo>
                      <a:pt x="6957" y="1830"/>
                      <a:pt x="6957" y="1829"/>
                      <a:pt x="6956" y="1829"/>
                    </a:cubicBezTo>
                    <a:cubicBezTo>
                      <a:pt x="6955" y="1817"/>
                      <a:pt x="6952" y="1807"/>
                      <a:pt x="6946" y="1799"/>
                    </a:cubicBezTo>
                    <a:lnTo>
                      <a:pt x="6946" y="1799"/>
                    </a:lnTo>
                    <a:cubicBezTo>
                      <a:pt x="6945" y="1795"/>
                      <a:pt x="6944" y="1791"/>
                      <a:pt x="6942" y="1787"/>
                    </a:cubicBezTo>
                    <a:cubicBezTo>
                      <a:pt x="6942" y="1787"/>
                      <a:pt x="6942" y="1787"/>
                      <a:pt x="6942" y="1787"/>
                    </a:cubicBezTo>
                    <a:cubicBezTo>
                      <a:pt x="6941" y="1784"/>
                      <a:pt x="6941" y="1781"/>
                      <a:pt x="6939" y="1779"/>
                    </a:cubicBezTo>
                    <a:lnTo>
                      <a:pt x="6939" y="1779"/>
                    </a:lnTo>
                    <a:cubicBezTo>
                      <a:pt x="6938" y="1775"/>
                      <a:pt x="6937" y="1772"/>
                      <a:pt x="6936" y="1770"/>
                    </a:cubicBezTo>
                    <a:cubicBezTo>
                      <a:pt x="6936" y="1769"/>
                      <a:pt x="6936" y="1769"/>
                      <a:pt x="6935" y="1769"/>
                    </a:cubicBezTo>
                    <a:lnTo>
                      <a:pt x="6935" y="1769"/>
                    </a:lnTo>
                    <a:cubicBezTo>
                      <a:pt x="6934" y="1765"/>
                      <a:pt x="6934" y="1761"/>
                      <a:pt x="6932" y="1758"/>
                    </a:cubicBezTo>
                    <a:cubicBezTo>
                      <a:pt x="6886" y="1695"/>
                      <a:pt x="6693" y="1726"/>
                      <a:pt x="6665" y="1774"/>
                    </a:cubicBezTo>
                    <a:cubicBezTo>
                      <a:pt x="6638" y="1821"/>
                      <a:pt x="6656" y="1995"/>
                      <a:pt x="6674" y="2058"/>
                    </a:cubicBezTo>
                    <a:cubicBezTo>
                      <a:pt x="6693" y="2121"/>
                      <a:pt x="6721" y="2373"/>
                      <a:pt x="6665" y="2326"/>
                    </a:cubicBezTo>
                    <a:cubicBezTo>
                      <a:pt x="6660" y="2321"/>
                      <a:pt x="6656" y="2315"/>
                      <a:pt x="6652" y="2308"/>
                    </a:cubicBezTo>
                    <a:cubicBezTo>
                      <a:pt x="6651" y="2308"/>
                      <a:pt x="6651" y="2307"/>
                      <a:pt x="6651" y="2306"/>
                    </a:cubicBezTo>
                    <a:cubicBezTo>
                      <a:pt x="6650" y="2303"/>
                      <a:pt x="6649" y="2300"/>
                      <a:pt x="6648" y="2297"/>
                    </a:cubicBezTo>
                    <a:cubicBezTo>
                      <a:pt x="6646" y="2293"/>
                      <a:pt x="6645" y="2289"/>
                      <a:pt x="6644" y="2286"/>
                    </a:cubicBezTo>
                    <a:cubicBezTo>
                      <a:pt x="6643" y="2282"/>
                      <a:pt x="6641" y="2279"/>
                      <a:pt x="6640" y="2276"/>
                    </a:cubicBezTo>
                    <a:cubicBezTo>
                      <a:pt x="6639" y="2272"/>
                      <a:pt x="6638" y="2269"/>
                      <a:pt x="6637" y="2266"/>
                    </a:cubicBezTo>
                    <a:cubicBezTo>
                      <a:pt x="6635" y="2262"/>
                      <a:pt x="6634" y="2259"/>
                      <a:pt x="6633" y="2255"/>
                    </a:cubicBezTo>
                    <a:cubicBezTo>
                      <a:pt x="6632" y="2251"/>
                      <a:pt x="6631" y="2248"/>
                      <a:pt x="6629" y="2245"/>
                    </a:cubicBezTo>
                    <a:cubicBezTo>
                      <a:pt x="6628" y="2241"/>
                      <a:pt x="6627" y="2238"/>
                      <a:pt x="6626" y="2235"/>
                    </a:cubicBezTo>
                    <a:cubicBezTo>
                      <a:pt x="6625" y="2231"/>
                      <a:pt x="6624" y="2228"/>
                      <a:pt x="6622" y="2224"/>
                    </a:cubicBezTo>
                    <a:cubicBezTo>
                      <a:pt x="6621" y="2221"/>
                      <a:pt x="6620" y="2217"/>
                      <a:pt x="6619" y="2214"/>
                    </a:cubicBezTo>
                    <a:cubicBezTo>
                      <a:pt x="6618" y="2210"/>
                      <a:pt x="6616" y="2207"/>
                      <a:pt x="6615" y="2204"/>
                    </a:cubicBezTo>
                    <a:cubicBezTo>
                      <a:pt x="6614" y="2200"/>
                      <a:pt x="6613" y="2197"/>
                      <a:pt x="6611" y="2193"/>
                    </a:cubicBezTo>
                    <a:cubicBezTo>
                      <a:pt x="6610" y="2190"/>
                      <a:pt x="6609" y="2187"/>
                      <a:pt x="6608" y="2183"/>
                    </a:cubicBezTo>
                    <a:cubicBezTo>
                      <a:pt x="6598" y="2152"/>
                      <a:pt x="6587" y="2130"/>
                      <a:pt x="6564" y="2137"/>
                    </a:cubicBezTo>
                    <a:cubicBezTo>
                      <a:pt x="6541" y="2143"/>
                      <a:pt x="6517" y="2156"/>
                      <a:pt x="6494" y="2170"/>
                    </a:cubicBezTo>
                    <a:cubicBezTo>
                      <a:pt x="6494" y="2168"/>
                      <a:pt x="6493" y="2166"/>
                      <a:pt x="6492" y="2165"/>
                    </a:cubicBezTo>
                    <a:cubicBezTo>
                      <a:pt x="6492" y="2161"/>
                      <a:pt x="6490" y="2158"/>
                      <a:pt x="6489" y="2154"/>
                    </a:cubicBezTo>
                    <a:cubicBezTo>
                      <a:pt x="6489" y="2151"/>
                      <a:pt x="6486" y="2147"/>
                      <a:pt x="6485" y="2144"/>
                    </a:cubicBezTo>
                    <a:cubicBezTo>
                      <a:pt x="6485" y="2140"/>
                      <a:pt x="6483" y="2137"/>
                      <a:pt x="6482" y="2134"/>
                    </a:cubicBezTo>
                    <a:cubicBezTo>
                      <a:pt x="6482" y="2130"/>
                      <a:pt x="6479" y="2127"/>
                      <a:pt x="6478" y="2123"/>
                    </a:cubicBezTo>
                    <a:cubicBezTo>
                      <a:pt x="6478" y="2120"/>
                      <a:pt x="6476" y="2116"/>
                      <a:pt x="6474" y="2113"/>
                    </a:cubicBezTo>
                    <a:cubicBezTo>
                      <a:pt x="6474" y="2110"/>
                      <a:pt x="6472" y="2106"/>
                      <a:pt x="6471" y="2103"/>
                    </a:cubicBezTo>
                    <a:cubicBezTo>
                      <a:pt x="6471" y="2099"/>
                      <a:pt x="6468" y="2096"/>
                      <a:pt x="6467" y="2092"/>
                    </a:cubicBezTo>
                    <a:cubicBezTo>
                      <a:pt x="6467" y="2089"/>
                      <a:pt x="6465" y="2086"/>
                      <a:pt x="6464" y="2082"/>
                    </a:cubicBezTo>
                    <a:cubicBezTo>
                      <a:pt x="6464" y="2079"/>
                      <a:pt x="6461" y="2075"/>
                      <a:pt x="6460" y="2072"/>
                    </a:cubicBezTo>
                    <a:cubicBezTo>
                      <a:pt x="6460" y="2068"/>
                      <a:pt x="6458" y="2065"/>
                      <a:pt x="6456" y="2061"/>
                    </a:cubicBezTo>
                    <a:cubicBezTo>
                      <a:pt x="6456" y="2058"/>
                      <a:pt x="6454" y="2055"/>
                      <a:pt x="6453" y="2051"/>
                    </a:cubicBezTo>
                    <a:cubicBezTo>
                      <a:pt x="6453" y="2048"/>
                      <a:pt x="6450" y="2044"/>
                      <a:pt x="6449" y="2041"/>
                    </a:cubicBezTo>
                    <a:cubicBezTo>
                      <a:pt x="6449" y="2026"/>
                      <a:pt x="6439" y="2011"/>
                      <a:pt x="6418" y="1995"/>
                    </a:cubicBezTo>
                    <a:cubicBezTo>
                      <a:pt x="6335" y="1931"/>
                      <a:pt x="6269" y="1731"/>
                      <a:pt x="6140" y="1699"/>
                    </a:cubicBezTo>
                    <a:cubicBezTo>
                      <a:pt x="6011" y="1668"/>
                      <a:pt x="5820" y="1806"/>
                      <a:pt x="5618" y="1679"/>
                    </a:cubicBezTo>
                    <a:cubicBezTo>
                      <a:pt x="5416" y="1553"/>
                      <a:pt x="5370" y="1506"/>
                      <a:pt x="5287" y="1474"/>
                    </a:cubicBezTo>
                    <a:cubicBezTo>
                      <a:pt x="5205" y="1443"/>
                      <a:pt x="4700" y="1062"/>
                      <a:pt x="4470" y="1125"/>
                    </a:cubicBezTo>
                    <a:cubicBezTo>
                      <a:pt x="4241" y="1188"/>
                      <a:pt x="3605" y="1711"/>
                      <a:pt x="3569" y="1758"/>
                    </a:cubicBezTo>
                    <a:cubicBezTo>
                      <a:pt x="3532" y="1806"/>
                      <a:pt x="3477" y="1995"/>
                      <a:pt x="3357" y="2153"/>
                    </a:cubicBezTo>
                    <a:cubicBezTo>
                      <a:pt x="3238" y="2310"/>
                      <a:pt x="3030" y="2466"/>
                      <a:pt x="2856" y="2528"/>
                    </a:cubicBezTo>
                    <a:cubicBezTo>
                      <a:pt x="2681" y="2592"/>
                      <a:pt x="2466" y="3051"/>
                      <a:pt x="2466" y="3114"/>
                    </a:cubicBezTo>
                    <a:cubicBezTo>
                      <a:pt x="2466" y="3177"/>
                      <a:pt x="2539" y="3414"/>
                      <a:pt x="2522" y="3461"/>
                    </a:cubicBezTo>
                    <a:cubicBezTo>
                      <a:pt x="2512" y="3485"/>
                      <a:pt x="2522" y="3560"/>
                      <a:pt x="2548" y="3636"/>
                    </a:cubicBezTo>
                    <a:cubicBezTo>
                      <a:pt x="2549" y="3639"/>
                      <a:pt x="2551" y="3643"/>
                      <a:pt x="2552" y="3646"/>
                    </a:cubicBezTo>
                    <a:cubicBezTo>
                      <a:pt x="2553" y="3649"/>
                      <a:pt x="2554" y="3653"/>
                      <a:pt x="2555" y="3656"/>
                    </a:cubicBezTo>
                    <a:cubicBezTo>
                      <a:pt x="2556" y="3659"/>
                      <a:pt x="2558" y="3663"/>
                      <a:pt x="2559" y="3666"/>
                    </a:cubicBezTo>
                    <a:cubicBezTo>
                      <a:pt x="2560" y="3670"/>
                      <a:pt x="2561" y="3673"/>
                      <a:pt x="2562" y="3677"/>
                    </a:cubicBezTo>
                    <a:cubicBezTo>
                      <a:pt x="2564" y="3680"/>
                      <a:pt x="2565" y="3684"/>
                      <a:pt x="2566" y="3687"/>
                    </a:cubicBezTo>
                    <a:cubicBezTo>
                      <a:pt x="2567" y="3691"/>
                      <a:pt x="2568" y="3694"/>
                      <a:pt x="2570" y="3697"/>
                    </a:cubicBezTo>
                    <a:cubicBezTo>
                      <a:pt x="2571" y="3701"/>
                      <a:pt x="2572" y="3704"/>
                      <a:pt x="2573" y="3708"/>
                    </a:cubicBezTo>
                    <a:cubicBezTo>
                      <a:pt x="2574" y="3711"/>
                      <a:pt x="2576" y="3714"/>
                      <a:pt x="2577" y="3718"/>
                    </a:cubicBezTo>
                    <a:cubicBezTo>
                      <a:pt x="2578" y="3721"/>
                      <a:pt x="2579" y="3725"/>
                      <a:pt x="2580" y="3728"/>
                    </a:cubicBezTo>
                    <a:cubicBezTo>
                      <a:pt x="2582" y="3731"/>
                      <a:pt x="2583" y="3735"/>
                      <a:pt x="2584" y="3738"/>
                    </a:cubicBezTo>
                    <a:cubicBezTo>
                      <a:pt x="2585" y="3742"/>
                      <a:pt x="2586" y="3745"/>
                      <a:pt x="2588" y="3749"/>
                    </a:cubicBezTo>
                    <a:cubicBezTo>
                      <a:pt x="2589" y="3752"/>
                      <a:pt x="2590" y="3756"/>
                      <a:pt x="2591" y="3759"/>
                    </a:cubicBezTo>
                    <a:cubicBezTo>
                      <a:pt x="2592" y="3762"/>
                      <a:pt x="2594" y="3766"/>
                      <a:pt x="2595" y="3769"/>
                    </a:cubicBezTo>
                    <a:cubicBezTo>
                      <a:pt x="2596" y="3773"/>
                      <a:pt x="2597" y="3776"/>
                      <a:pt x="2598" y="3780"/>
                    </a:cubicBezTo>
                    <a:cubicBezTo>
                      <a:pt x="2600" y="3783"/>
                      <a:pt x="2601" y="3786"/>
                      <a:pt x="2602" y="3790"/>
                    </a:cubicBezTo>
                    <a:cubicBezTo>
                      <a:pt x="2603" y="3793"/>
                      <a:pt x="2604" y="3797"/>
                      <a:pt x="2606" y="3800"/>
                    </a:cubicBezTo>
                    <a:cubicBezTo>
                      <a:pt x="2607" y="3804"/>
                      <a:pt x="2608" y="3807"/>
                      <a:pt x="2609" y="3810"/>
                    </a:cubicBezTo>
                    <a:cubicBezTo>
                      <a:pt x="2610" y="3814"/>
                      <a:pt x="2612" y="3817"/>
                      <a:pt x="2613" y="3821"/>
                    </a:cubicBezTo>
                    <a:cubicBezTo>
                      <a:pt x="2614" y="3824"/>
                      <a:pt x="2615" y="3828"/>
                      <a:pt x="2616" y="3831"/>
                    </a:cubicBezTo>
                    <a:cubicBezTo>
                      <a:pt x="2617" y="3834"/>
                      <a:pt x="2619" y="3838"/>
                      <a:pt x="2620" y="3841"/>
                    </a:cubicBezTo>
                    <a:cubicBezTo>
                      <a:pt x="2621" y="3845"/>
                      <a:pt x="2622" y="3848"/>
                      <a:pt x="2624" y="3852"/>
                    </a:cubicBezTo>
                    <a:cubicBezTo>
                      <a:pt x="2625" y="3855"/>
                      <a:pt x="2626" y="3859"/>
                      <a:pt x="2627" y="3862"/>
                    </a:cubicBezTo>
                    <a:cubicBezTo>
                      <a:pt x="2628" y="3865"/>
                      <a:pt x="2629" y="3869"/>
                      <a:pt x="2631" y="3872"/>
                    </a:cubicBezTo>
                    <a:cubicBezTo>
                      <a:pt x="2632" y="3876"/>
                      <a:pt x="2633" y="3879"/>
                      <a:pt x="2634" y="3883"/>
                    </a:cubicBezTo>
                    <a:cubicBezTo>
                      <a:pt x="2635" y="3886"/>
                      <a:pt x="2637" y="3890"/>
                      <a:pt x="2638" y="3893"/>
                    </a:cubicBezTo>
                    <a:cubicBezTo>
                      <a:pt x="2639" y="3896"/>
                      <a:pt x="2640" y="3899"/>
                      <a:pt x="2641" y="3903"/>
                    </a:cubicBezTo>
                    <a:cubicBezTo>
                      <a:pt x="2643" y="3906"/>
                      <a:pt x="2644" y="3910"/>
                      <a:pt x="2645" y="3913"/>
                    </a:cubicBezTo>
                    <a:cubicBezTo>
                      <a:pt x="2646" y="3917"/>
                      <a:pt x="2648" y="3920"/>
                      <a:pt x="2649" y="3924"/>
                    </a:cubicBezTo>
                    <a:cubicBezTo>
                      <a:pt x="2650" y="3927"/>
                      <a:pt x="2651" y="3931"/>
                      <a:pt x="2652" y="3934"/>
                    </a:cubicBezTo>
                    <a:cubicBezTo>
                      <a:pt x="2653" y="3937"/>
                      <a:pt x="2655" y="3941"/>
                      <a:pt x="2656" y="3944"/>
                    </a:cubicBezTo>
                    <a:cubicBezTo>
                      <a:pt x="2657" y="3947"/>
                      <a:pt x="2658" y="3951"/>
                      <a:pt x="2659" y="3954"/>
                    </a:cubicBezTo>
                    <a:cubicBezTo>
                      <a:pt x="2661" y="3958"/>
                      <a:pt x="2662" y="3962"/>
                      <a:pt x="2663" y="3965"/>
                    </a:cubicBezTo>
                    <a:cubicBezTo>
                      <a:pt x="2664" y="3969"/>
                      <a:pt x="2665" y="3972"/>
                      <a:pt x="2667" y="3975"/>
                    </a:cubicBezTo>
                    <a:cubicBezTo>
                      <a:pt x="2668" y="3979"/>
                      <a:pt x="2669" y="3982"/>
                      <a:pt x="2670" y="3985"/>
                    </a:cubicBezTo>
                    <a:cubicBezTo>
                      <a:pt x="2671" y="3989"/>
                      <a:pt x="2673" y="3993"/>
                      <a:pt x="2674" y="3996"/>
                    </a:cubicBezTo>
                    <a:cubicBezTo>
                      <a:pt x="2675" y="3999"/>
                      <a:pt x="2676" y="4002"/>
                      <a:pt x="2677" y="4006"/>
                    </a:cubicBezTo>
                    <a:cubicBezTo>
                      <a:pt x="2678" y="4009"/>
                      <a:pt x="2680" y="4013"/>
                      <a:pt x="2681" y="4016"/>
                    </a:cubicBezTo>
                    <a:cubicBezTo>
                      <a:pt x="2682" y="4020"/>
                      <a:pt x="2683" y="4023"/>
                      <a:pt x="2685" y="4027"/>
                    </a:cubicBezTo>
                    <a:cubicBezTo>
                      <a:pt x="2686" y="4030"/>
                      <a:pt x="2687" y="4033"/>
                      <a:pt x="2688" y="4037"/>
                    </a:cubicBezTo>
                    <a:cubicBezTo>
                      <a:pt x="2689" y="4040"/>
                      <a:pt x="2691" y="4044"/>
                      <a:pt x="2692" y="4047"/>
                    </a:cubicBezTo>
                    <a:cubicBezTo>
                      <a:pt x="2693" y="4051"/>
                      <a:pt x="2694" y="4054"/>
                      <a:pt x="2695" y="4058"/>
                    </a:cubicBezTo>
                    <a:cubicBezTo>
                      <a:pt x="2697" y="4061"/>
                      <a:pt x="2698" y="4064"/>
                      <a:pt x="2699" y="4068"/>
                    </a:cubicBezTo>
                    <a:cubicBezTo>
                      <a:pt x="2700" y="4071"/>
                      <a:pt x="2701" y="4074"/>
                      <a:pt x="2702" y="4078"/>
                    </a:cubicBezTo>
                    <a:cubicBezTo>
                      <a:pt x="2704" y="4081"/>
                      <a:pt x="2705" y="4085"/>
                      <a:pt x="2706" y="4089"/>
                    </a:cubicBezTo>
                    <a:cubicBezTo>
                      <a:pt x="2707" y="4092"/>
                      <a:pt x="2709" y="4095"/>
                      <a:pt x="2710" y="4099"/>
                    </a:cubicBezTo>
                    <a:cubicBezTo>
                      <a:pt x="2711" y="4102"/>
                      <a:pt x="2712" y="4105"/>
                      <a:pt x="2713" y="4108"/>
                    </a:cubicBezTo>
                    <a:cubicBezTo>
                      <a:pt x="2714" y="4112"/>
                      <a:pt x="2716" y="4116"/>
                      <a:pt x="2717" y="4120"/>
                    </a:cubicBezTo>
                    <a:cubicBezTo>
                      <a:pt x="2718" y="4123"/>
                      <a:pt x="2719" y="4126"/>
                      <a:pt x="2720" y="4129"/>
                    </a:cubicBezTo>
                    <a:cubicBezTo>
                      <a:pt x="2722" y="4133"/>
                      <a:pt x="2723" y="4136"/>
                      <a:pt x="2724" y="4140"/>
                    </a:cubicBezTo>
                    <a:cubicBezTo>
                      <a:pt x="2725" y="4143"/>
                      <a:pt x="2726" y="4146"/>
                      <a:pt x="2727" y="4150"/>
                    </a:cubicBezTo>
                    <a:cubicBezTo>
                      <a:pt x="2739" y="4185"/>
                      <a:pt x="2754" y="4220"/>
                      <a:pt x="2772" y="4252"/>
                    </a:cubicBezTo>
                    <a:cubicBezTo>
                      <a:pt x="2768" y="4313"/>
                      <a:pt x="2770" y="4370"/>
                      <a:pt x="2787" y="4407"/>
                    </a:cubicBezTo>
                    <a:cubicBezTo>
                      <a:pt x="2788" y="4408"/>
                      <a:pt x="2788" y="4408"/>
                      <a:pt x="2788" y="4409"/>
                    </a:cubicBezTo>
                    <a:cubicBezTo>
                      <a:pt x="2789" y="4412"/>
                      <a:pt x="2790" y="4415"/>
                      <a:pt x="2791" y="4418"/>
                    </a:cubicBezTo>
                    <a:cubicBezTo>
                      <a:pt x="2791" y="4418"/>
                      <a:pt x="2791" y="4418"/>
                      <a:pt x="2791" y="4419"/>
                    </a:cubicBezTo>
                    <a:cubicBezTo>
                      <a:pt x="2793" y="4422"/>
                      <a:pt x="2793" y="4425"/>
                      <a:pt x="2795" y="4428"/>
                    </a:cubicBezTo>
                    <a:cubicBezTo>
                      <a:pt x="2795" y="4428"/>
                      <a:pt x="2795" y="4429"/>
                      <a:pt x="2795" y="4429"/>
                    </a:cubicBezTo>
                    <a:cubicBezTo>
                      <a:pt x="2796" y="4432"/>
                      <a:pt x="2797" y="4436"/>
                      <a:pt x="2798" y="4438"/>
                    </a:cubicBezTo>
                    <a:cubicBezTo>
                      <a:pt x="2798" y="4439"/>
                      <a:pt x="2799" y="4439"/>
                      <a:pt x="2799" y="4440"/>
                    </a:cubicBezTo>
                    <a:cubicBezTo>
                      <a:pt x="2800" y="4442"/>
                      <a:pt x="2801" y="4446"/>
                      <a:pt x="2802" y="4449"/>
                    </a:cubicBezTo>
                    <a:cubicBezTo>
                      <a:pt x="2802" y="4449"/>
                      <a:pt x="2802" y="4449"/>
                      <a:pt x="2802" y="4450"/>
                    </a:cubicBezTo>
                    <a:cubicBezTo>
                      <a:pt x="2803" y="4453"/>
                      <a:pt x="2804" y="4456"/>
                      <a:pt x="2805" y="4459"/>
                    </a:cubicBezTo>
                    <a:cubicBezTo>
                      <a:pt x="2806" y="4459"/>
                      <a:pt x="2806" y="4460"/>
                      <a:pt x="2806" y="4461"/>
                    </a:cubicBezTo>
                    <a:cubicBezTo>
                      <a:pt x="2807" y="4463"/>
                      <a:pt x="2808" y="4467"/>
                      <a:pt x="2809" y="4469"/>
                    </a:cubicBezTo>
                    <a:cubicBezTo>
                      <a:pt x="2809" y="4470"/>
                      <a:pt x="2809" y="4470"/>
                      <a:pt x="2810" y="4471"/>
                    </a:cubicBezTo>
                    <a:cubicBezTo>
                      <a:pt x="2811" y="4473"/>
                      <a:pt x="2811" y="4477"/>
                      <a:pt x="2812" y="4479"/>
                    </a:cubicBezTo>
                    <a:cubicBezTo>
                      <a:pt x="2813" y="4480"/>
                      <a:pt x="2813" y="4480"/>
                      <a:pt x="2813" y="4481"/>
                    </a:cubicBezTo>
                    <a:cubicBezTo>
                      <a:pt x="2814" y="4484"/>
                      <a:pt x="2815" y="4487"/>
                      <a:pt x="2816" y="4490"/>
                    </a:cubicBezTo>
                    <a:cubicBezTo>
                      <a:pt x="2816" y="4490"/>
                      <a:pt x="2817" y="4490"/>
                      <a:pt x="2817" y="4491"/>
                    </a:cubicBezTo>
                    <a:cubicBezTo>
                      <a:pt x="2818" y="4494"/>
                      <a:pt x="2818" y="4497"/>
                      <a:pt x="2820" y="4500"/>
                    </a:cubicBezTo>
                    <a:cubicBezTo>
                      <a:pt x="2820" y="4500"/>
                      <a:pt x="2820" y="4501"/>
                      <a:pt x="2820" y="4501"/>
                    </a:cubicBezTo>
                    <a:cubicBezTo>
                      <a:pt x="2821" y="4504"/>
                      <a:pt x="2822" y="4508"/>
                      <a:pt x="2823" y="4510"/>
                    </a:cubicBezTo>
                    <a:cubicBezTo>
                      <a:pt x="2823" y="4511"/>
                      <a:pt x="2824" y="4511"/>
                      <a:pt x="2824" y="4512"/>
                    </a:cubicBezTo>
                    <a:cubicBezTo>
                      <a:pt x="2825" y="4515"/>
                      <a:pt x="2826" y="4518"/>
                      <a:pt x="2827" y="4521"/>
                    </a:cubicBezTo>
                    <a:cubicBezTo>
                      <a:pt x="2827" y="4521"/>
                      <a:pt x="2827" y="4521"/>
                      <a:pt x="2827" y="4522"/>
                    </a:cubicBezTo>
                    <a:cubicBezTo>
                      <a:pt x="2828" y="4525"/>
                      <a:pt x="2829" y="4528"/>
                      <a:pt x="2830" y="4531"/>
                    </a:cubicBezTo>
                    <a:cubicBezTo>
                      <a:pt x="2831" y="4531"/>
                      <a:pt x="2831" y="4532"/>
                      <a:pt x="2831" y="4532"/>
                    </a:cubicBezTo>
                    <a:cubicBezTo>
                      <a:pt x="2832" y="4535"/>
                      <a:pt x="2833" y="4539"/>
                      <a:pt x="2834" y="4541"/>
                    </a:cubicBezTo>
                    <a:cubicBezTo>
                      <a:pt x="2834" y="4542"/>
                      <a:pt x="2835" y="4542"/>
                      <a:pt x="2835" y="4543"/>
                    </a:cubicBezTo>
                    <a:cubicBezTo>
                      <a:pt x="2836" y="4546"/>
                      <a:pt x="2836" y="4549"/>
                      <a:pt x="2838" y="4551"/>
                    </a:cubicBezTo>
                    <a:cubicBezTo>
                      <a:pt x="2838" y="4552"/>
                      <a:pt x="2838" y="4552"/>
                      <a:pt x="2838" y="4553"/>
                    </a:cubicBezTo>
                    <a:cubicBezTo>
                      <a:pt x="2839" y="4555"/>
                      <a:pt x="2840" y="4559"/>
                      <a:pt x="2841" y="4562"/>
                    </a:cubicBezTo>
                    <a:cubicBezTo>
                      <a:pt x="2841" y="4562"/>
                      <a:pt x="2842" y="4563"/>
                      <a:pt x="2842" y="4563"/>
                    </a:cubicBezTo>
                    <a:cubicBezTo>
                      <a:pt x="2843" y="4566"/>
                      <a:pt x="2844" y="4569"/>
                      <a:pt x="2845" y="4572"/>
                    </a:cubicBezTo>
                    <a:cubicBezTo>
                      <a:pt x="2845" y="4572"/>
                      <a:pt x="2845" y="4573"/>
                      <a:pt x="2846" y="4573"/>
                    </a:cubicBezTo>
                    <a:cubicBezTo>
                      <a:pt x="2847" y="4576"/>
                      <a:pt x="2847" y="4580"/>
                      <a:pt x="2848" y="4582"/>
                    </a:cubicBezTo>
                    <a:cubicBezTo>
                      <a:pt x="2849" y="4583"/>
                      <a:pt x="2849" y="4583"/>
                      <a:pt x="2849" y="4583"/>
                    </a:cubicBezTo>
                    <a:cubicBezTo>
                      <a:pt x="2850" y="4586"/>
                      <a:pt x="2851" y="4590"/>
                      <a:pt x="2852" y="4593"/>
                    </a:cubicBezTo>
                    <a:cubicBezTo>
                      <a:pt x="2852" y="4593"/>
                      <a:pt x="2852" y="4594"/>
                      <a:pt x="2853" y="4594"/>
                    </a:cubicBezTo>
                    <a:cubicBezTo>
                      <a:pt x="2854" y="4597"/>
                      <a:pt x="2854" y="4600"/>
                      <a:pt x="2856" y="4603"/>
                    </a:cubicBezTo>
                    <a:cubicBezTo>
                      <a:pt x="2856" y="4603"/>
                      <a:pt x="2856" y="4603"/>
                      <a:pt x="2856" y="4603"/>
                    </a:cubicBezTo>
                    <a:cubicBezTo>
                      <a:pt x="2850" y="4602"/>
                      <a:pt x="2843" y="4601"/>
                      <a:pt x="2834" y="4597"/>
                    </a:cubicBezTo>
                    <a:cubicBezTo>
                      <a:pt x="2732" y="4549"/>
                      <a:pt x="2604" y="4533"/>
                      <a:pt x="2530" y="4628"/>
                    </a:cubicBezTo>
                    <a:cubicBezTo>
                      <a:pt x="2457" y="4723"/>
                      <a:pt x="2328" y="4927"/>
                      <a:pt x="2328" y="4927"/>
                    </a:cubicBezTo>
                    <a:cubicBezTo>
                      <a:pt x="2328" y="4927"/>
                      <a:pt x="2217" y="4943"/>
                      <a:pt x="2149" y="4984"/>
                    </a:cubicBezTo>
                    <a:cubicBezTo>
                      <a:pt x="2149" y="4984"/>
                      <a:pt x="2149" y="4984"/>
                      <a:pt x="2149" y="4983"/>
                    </a:cubicBezTo>
                    <a:cubicBezTo>
                      <a:pt x="2148" y="4980"/>
                      <a:pt x="2147" y="4976"/>
                      <a:pt x="2146" y="4973"/>
                    </a:cubicBezTo>
                    <a:cubicBezTo>
                      <a:pt x="2144" y="4969"/>
                      <a:pt x="2143" y="4966"/>
                      <a:pt x="2142" y="4962"/>
                    </a:cubicBezTo>
                    <a:cubicBezTo>
                      <a:pt x="2141" y="4959"/>
                      <a:pt x="2140" y="4956"/>
                      <a:pt x="2138" y="4952"/>
                    </a:cubicBezTo>
                    <a:cubicBezTo>
                      <a:pt x="2137" y="4949"/>
                      <a:pt x="2136" y="4946"/>
                      <a:pt x="2135" y="4942"/>
                    </a:cubicBezTo>
                    <a:cubicBezTo>
                      <a:pt x="2134" y="4939"/>
                      <a:pt x="2132" y="4935"/>
                      <a:pt x="2131" y="4932"/>
                    </a:cubicBezTo>
                    <a:cubicBezTo>
                      <a:pt x="2130" y="4928"/>
                      <a:pt x="2129" y="4925"/>
                      <a:pt x="2128" y="4921"/>
                    </a:cubicBezTo>
                    <a:cubicBezTo>
                      <a:pt x="2126" y="4918"/>
                      <a:pt x="2125" y="4914"/>
                      <a:pt x="2124" y="4911"/>
                    </a:cubicBezTo>
                    <a:cubicBezTo>
                      <a:pt x="2123" y="4908"/>
                      <a:pt x="2122" y="4904"/>
                      <a:pt x="2120" y="4901"/>
                    </a:cubicBezTo>
                    <a:cubicBezTo>
                      <a:pt x="2119" y="4897"/>
                      <a:pt x="2118" y="4894"/>
                      <a:pt x="2117" y="4890"/>
                    </a:cubicBezTo>
                    <a:cubicBezTo>
                      <a:pt x="2116" y="4887"/>
                      <a:pt x="2114" y="4884"/>
                      <a:pt x="2113" y="4880"/>
                    </a:cubicBezTo>
                    <a:cubicBezTo>
                      <a:pt x="2112" y="4877"/>
                      <a:pt x="2111" y="4873"/>
                      <a:pt x="2110" y="4870"/>
                    </a:cubicBezTo>
                    <a:cubicBezTo>
                      <a:pt x="2108" y="4866"/>
                      <a:pt x="2107" y="4863"/>
                      <a:pt x="2106" y="4860"/>
                    </a:cubicBezTo>
                    <a:cubicBezTo>
                      <a:pt x="2105" y="4856"/>
                      <a:pt x="2104" y="4853"/>
                      <a:pt x="2102" y="4849"/>
                    </a:cubicBezTo>
                    <a:cubicBezTo>
                      <a:pt x="2101" y="4846"/>
                      <a:pt x="2100" y="4842"/>
                      <a:pt x="2099" y="4839"/>
                    </a:cubicBezTo>
                    <a:cubicBezTo>
                      <a:pt x="2098" y="4836"/>
                      <a:pt x="2096" y="4832"/>
                      <a:pt x="2095" y="4829"/>
                    </a:cubicBezTo>
                    <a:cubicBezTo>
                      <a:pt x="2094" y="4825"/>
                      <a:pt x="2093" y="4822"/>
                      <a:pt x="2092" y="4818"/>
                    </a:cubicBezTo>
                    <a:cubicBezTo>
                      <a:pt x="2090" y="4814"/>
                      <a:pt x="2089" y="4810"/>
                      <a:pt x="2087" y="4806"/>
                    </a:cubicBezTo>
                    <a:cubicBezTo>
                      <a:pt x="2054" y="4708"/>
                      <a:pt x="1987" y="4597"/>
                      <a:pt x="1924" y="4549"/>
                    </a:cubicBezTo>
                    <a:cubicBezTo>
                      <a:pt x="1922" y="4547"/>
                      <a:pt x="1919" y="4543"/>
                      <a:pt x="1917" y="4541"/>
                    </a:cubicBezTo>
                    <a:cubicBezTo>
                      <a:pt x="1970" y="4460"/>
                      <a:pt x="2046" y="4363"/>
                      <a:pt x="2022" y="4295"/>
                    </a:cubicBezTo>
                    <a:cubicBezTo>
                      <a:pt x="2021" y="4291"/>
                      <a:pt x="2020" y="4288"/>
                      <a:pt x="2018" y="4285"/>
                    </a:cubicBezTo>
                    <a:cubicBezTo>
                      <a:pt x="2018" y="4281"/>
                      <a:pt x="2016" y="4278"/>
                      <a:pt x="2015" y="4274"/>
                    </a:cubicBezTo>
                    <a:cubicBezTo>
                      <a:pt x="2014" y="4271"/>
                      <a:pt x="2012" y="4267"/>
                      <a:pt x="2011" y="4264"/>
                    </a:cubicBezTo>
                    <a:cubicBezTo>
                      <a:pt x="2010" y="4261"/>
                      <a:pt x="2009" y="4257"/>
                      <a:pt x="2008" y="4254"/>
                    </a:cubicBezTo>
                    <a:cubicBezTo>
                      <a:pt x="2007" y="4250"/>
                      <a:pt x="2005" y="4247"/>
                      <a:pt x="2004" y="4244"/>
                    </a:cubicBezTo>
                    <a:cubicBezTo>
                      <a:pt x="2003" y="4240"/>
                      <a:pt x="2002" y="4237"/>
                      <a:pt x="2000" y="4233"/>
                    </a:cubicBezTo>
                    <a:cubicBezTo>
                      <a:pt x="2000" y="4230"/>
                      <a:pt x="1998" y="4226"/>
                      <a:pt x="1997" y="4223"/>
                    </a:cubicBezTo>
                    <a:cubicBezTo>
                      <a:pt x="1996" y="4219"/>
                      <a:pt x="1994" y="4216"/>
                      <a:pt x="1993" y="4213"/>
                    </a:cubicBezTo>
                    <a:cubicBezTo>
                      <a:pt x="1993" y="4209"/>
                      <a:pt x="1991" y="4206"/>
                      <a:pt x="1990" y="4202"/>
                    </a:cubicBezTo>
                    <a:cubicBezTo>
                      <a:pt x="1989" y="4199"/>
                      <a:pt x="1987" y="4196"/>
                      <a:pt x="1986" y="4192"/>
                    </a:cubicBezTo>
                    <a:cubicBezTo>
                      <a:pt x="1985" y="4189"/>
                      <a:pt x="1984" y="4185"/>
                      <a:pt x="1982" y="4182"/>
                    </a:cubicBezTo>
                    <a:cubicBezTo>
                      <a:pt x="1982" y="4178"/>
                      <a:pt x="1980" y="4175"/>
                      <a:pt x="1979" y="4172"/>
                    </a:cubicBezTo>
                    <a:cubicBezTo>
                      <a:pt x="1978" y="4168"/>
                      <a:pt x="1977" y="4165"/>
                      <a:pt x="1975" y="4161"/>
                    </a:cubicBezTo>
                    <a:cubicBezTo>
                      <a:pt x="1975" y="4158"/>
                      <a:pt x="1973" y="4154"/>
                      <a:pt x="1972" y="4151"/>
                    </a:cubicBezTo>
                    <a:cubicBezTo>
                      <a:pt x="1971" y="4147"/>
                      <a:pt x="1969" y="4144"/>
                      <a:pt x="1968" y="4141"/>
                    </a:cubicBezTo>
                    <a:cubicBezTo>
                      <a:pt x="1967" y="4137"/>
                      <a:pt x="1966" y="4134"/>
                      <a:pt x="1965" y="4130"/>
                    </a:cubicBezTo>
                    <a:cubicBezTo>
                      <a:pt x="1964" y="4127"/>
                      <a:pt x="1962" y="4123"/>
                      <a:pt x="1961" y="4120"/>
                    </a:cubicBezTo>
                    <a:cubicBezTo>
                      <a:pt x="1960" y="4117"/>
                      <a:pt x="1959" y="4113"/>
                      <a:pt x="1957" y="4110"/>
                    </a:cubicBezTo>
                    <a:cubicBezTo>
                      <a:pt x="1957" y="4106"/>
                      <a:pt x="1955" y="4103"/>
                      <a:pt x="1954" y="4099"/>
                    </a:cubicBezTo>
                    <a:cubicBezTo>
                      <a:pt x="1953" y="4096"/>
                      <a:pt x="1951" y="4093"/>
                      <a:pt x="1950" y="4089"/>
                    </a:cubicBezTo>
                    <a:cubicBezTo>
                      <a:pt x="1949" y="4085"/>
                      <a:pt x="1948" y="4082"/>
                      <a:pt x="1947" y="4079"/>
                    </a:cubicBezTo>
                    <a:cubicBezTo>
                      <a:pt x="1946" y="4075"/>
                      <a:pt x="1944" y="4072"/>
                      <a:pt x="1943" y="4069"/>
                    </a:cubicBezTo>
                    <a:cubicBezTo>
                      <a:pt x="1942" y="4065"/>
                      <a:pt x="1941" y="4062"/>
                      <a:pt x="1939" y="4058"/>
                    </a:cubicBezTo>
                    <a:cubicBezTo>
                      <a:pt x="1939" y="4055"/>
                      <a:pt x="1937" y="4051"/>
                      <a:pt x="1936" y="4048"/>
                    </a:cubicBezTo>
                    <a:cubicBezTo>
                      <a:pt x="1935" y="4044"/>
                      <a:pt x="1933" y="4041"/>
                      <a:pt x="1932" y="4038"/>
                    </a:cubicBezTo>
                    <a:cubicBezTo>
                      <a:pt x="1932" y="4034"/>
                      <a:pt x="1930" y="4031"/>
                      <a:pt x="1929" y="4027"/>
                    </a:cubicBezTo>
                    <a:cubicBezTo>
                      <a:pt x="1928" y="4024"/>
                      <a:pt x="1926" y="4020"/>
                      <a:pt x="1925" y="4017"/>
                    </a:cubicBezTo>
                    <a:cubicBezTo>
                      <a:pt x="1924" y="4014"/>
                      <a:pt x="1923" y="4010"/>
                      <a:pt x="1921" y="4007"/>
                    </a:cubicBezTo>
                    <a:cubicBezTo>
                      <a:pt x="1921" y="4003"/>
                      <a:pt x="1919" y="4000"/>
                      <a:pt x="1918" y="3996"/>
                    </a:cubicBezTo>
                    <a:cubicBezTo>
                      <a:pt x="1917" y="3993"/>
                      <a:pt x="1915" y="3990"/>
                      <a:pt x="1914" y="3986"/>
                    </a:cubicBezTo>
                    <a:cubicBezTo>
                      <a:pt x="1914" y="3983"/>
                      <a:pt x="1912" y="3979"/>
                      <a:pt x="1911" y="3976"/>
                    </a:cubicBezTo>
                    <a:cubicBezTo>
                      <a:pt x="1910" y="3972"/>
                      <a:pt x="1908" y="3969"/>
                      <a:pt x="1907" y="3966"/>
                    </a:cubicBezTo>
                    <a:cubicBezTo>
                      <a:pt x="1906" y="3962"/>
                      <a:pt x="1905" y="3959"/>
                      <a:pt x="1903" y="3955"/>
                    </a:cubicBezTo>
                    <a:cubicBezTo>
                      <a:pt x="1903" y="3952"/>
                      <a:pt x="1901" y="3949"/>
                      <a:pt x="1900" y="3945"/>
                    </a:cubicBezTo>
                    <a:cubicBezTo>
                      <a:pt x="1899" y="3942"/>
                      <a:pt x="1898" y="3938"/>
                      <a:pt x="1896" y="3935"/>
                    </a:cubicBezTo>
                    <a:cubicBezTo>
                      <a:pt x="1896" y="3931"/>
                      <a:pt x="1894" y="3928"/>
                      <a:pt x="1893" y="3924"/>
                    </a:cubicBezTo>
                    <a:cubicBezTo>
                      <a:pt x="1892" y="3921"/>
                      <a:pt x="1890" y="3918"/>
                      <a:pt x="1889" y="3914"/>
                    </a:cubicBezTo>
                    <a:cubicBezTo>
                      <a:pt x="1888" y="3911"/>
                      <a:pt x="1887" y="3907"/>
                      <a:pt x="1886" y="3904"/>
                    </a:cubicBezTo>
                    <a:cubicBezTo>
                      <a:pt x="1885" y="3900"/>
                      <a:pt x="1883" y="3897"/>
                      <a:pt x="1882" y="3893"/>
                    </a:cubicBezTo>
                    <a:cubicBezTo>
                      <a:pt x="1881" y="3890"/>
                      <a:pt x="1880" y="3887"/>
                      <a:pt x="1878" y="3883"/>
                    </a:cubicBezTo>
                    <a:cubicBezTo>
                      <a:pt x="1878" y="3880"/>
                      <a:pt x="1876" y="3876"/>
                      <a:pt x="1875" y="3873"/>
                    </a:cubicBezTo>
                    <a:cubicBezTo>
                      <a:pt x="1874" y="3869"/>
                      <a:pt x="1872" y="3866"/>
                      <a:pt x="1871" y="3863"/>
                    </a:cubicBezTo>
                    <a:cubicBezTo>
                      <a:pt x="1870" y="3859"/>
                      <a:pt x="1869" y="3856"/>
                      <a:pt x="1868" y="3853"/>
                    </a:cubicBezTo>
                    <a:cubicBezTo>
                      <a:pt x="1867" y="3849"/>
                      <a:pt x="1865" y="3845"/>
                      <a:pt x="1864" y="3842"/>
                    </a:cubicBezTo>
                    <a:cubicBezTo>
                      <a:pt x="1863" y="3838"/>
                      <a:pt x="1862" y="3835"/>
                      <a:pt x="1860" y="3832"/>
                    </a:cubicBezTo>
                    <a:cubicBezTo>
                      <a:pt x="1860" y="3828"/>
                      <a:pt x="1858" y="3825"/>
                      <a:pt x="1857" y="3822"/>
                    </a:cubicBezTo>
                    <a:cubicBezTo>
                      <a:pt x="1856" y="3818"/>
                      <a:pt x="1854" y="3815"/>
                      <a:pt x="1853" y="3811"/>
                    </a:cubicBezTo>
                    <a:cubicBezTo>
                      <a:pt x="1852" y="3808"/>
                      <a:pt x="1851" y="3804"/>
                      <a:pt x="1850" y="3801"/>
                    </a:cubicBezTo>
                    <a:cubicBezTo>
                      <a:pt x="1849" y="3797"/>
                      <a:pt x="1847" y="3794"/>
                      <a:pt x="1846" y="3791"/>
                    </a:cubicBezTo>
                    <a:cubicBezTo>
                      <a:pt x="1845" y="3787"/>
                      <a:pt x="1844" y="3784"/>
                      <a:pt x="1842" y="3780"/>
                    </a:cubicBezTo>
                    <a:cubicBezTo>
                      <a:pt x="1841" y="3772"/>
                      <a:pt x="1838" y="3765"/>
                      <a:pt x="1834" y="3757"/>
                    </a:cubicBezTo>
                    <a:cubicBezTo>
                      <a:pt x="1770" y="3647"/>
                      <a:pt x="1575" y="3713"/>
                      <a:pt x="1501" y="3635"/>
                    </a:cubicBezTo>
                    <a:cubicBezTo>
                      <a:pt x="1428" y="3556"/>
                      <a:pt x="1364" y="3650"/>
                      <a:pt x="1317" y="3745"/>
                    </a:cubicBezTo>
                    <a:cubicBezTo>
                      <a:pt x="1271" y="3839"/>
                      <a:pt x="1216" y="3729"/>
                      <a:pt x="1162" y="3761"/>
                    </a:cubicBezTo>
                    <a:cubicBezTo>
                      <a:pt x="1095" y="3799"/>
                      <a:pt x="1110" y="3932"/>
                      <a:pt x="1141" y="4017"/>
                    </a:cubicBezTo>
                    <a:cubicBezTo>
                      <a:pt x="1142" y="4020"/>
                      <a:pt x="1143" y="4024"/>
                      <a:pt x="1144" y="4027"/>
                    </a:cubicBezTo>
                    <a:cubicBezTo>
                      <a:pt x="1146" y="4031"/>
                      <a:pt x="1147" y="4034"/>
                      <a:pt x="1148" y="4037"/>
                    </a:cubicBezTo>
                    <a:cubicBezTo>
                      <a:pt x="1149" y="4041"/>
                      <a:pt x="1150" y="4044"/>
                      <a:pt x="1151" y="4047"/>
                    </a:cubicBezTo>
                    <a:cubicBezTo>
                      <a:pt x="1153" y="4051"/>
                      <a:pt x="1154" y="4055"/>
                      <a:pt x="1155" y="4059"/>
                    </a:cubicBezTo>
                    <a:cubicBezTo>
                      <a:pt x="1156" y="4062"/>
                      <a:pt x="1158" y="4065"/>
                      <a:pt x="1159" y="4068"/>
                    </a:cubicBezTo>
                    <a:cubicBezTo>
                      <a:pt x="1160" y="4072"/>
                      <a:pt x="1161" y="4075"/>
                      <a:pt x="1162" y="4078"/>
                    </a:cubicBezTo>
                    <a:cubicBezTo>
                      <a:pt x="1163" y="4082"/>
                      <a:pt x="1165" y="4085"/>
                      <a:pt x="1166" y="4089"/>
                    </a:cubicBezTo>
                    <a:cubicBezTo>
                      <a:pt x="1167" y="4093"/>
                      <a:pt x="1168" y="4096"/>
                      <a:pt x="1170" y="4099"/>
                    </a:cubicBezTo>
                    <a:cubicBezTo>
                      <a:pt x="1171" y="4103"/>
                      <a:pt x="1172" y="4106"/>
                      <a:pt x="1173" y="4109"/>
                    </a:cubicBezTo>
                    <a:cubicBezTo>
                      <a:pt x="1174" y="4113"/>
                      <a:pt x="1175" y="4116"/>
                      <a:pt x="1177" y="4119"/>
                    </a:cubicBezTo>
                    <a:cubicBezTo>
                      <a:pt x="1178" y="4123"/>
                      <a:pt x="1179" y="4126"/>
                      <a:pt x="1180" y="4130"/>
                    </a:cubicBezTo>
                    <a:cubicBezTo>
                      <a:pt x="1181" y="4134"/>
                      <a:pt x="1183" y="4137"/>
                      <a:pt x="1184" y="4141"/>
                    </a:cubicBezTo>
                    <a:cubicBezTo>
                      <a:pt x="1185" y="4144"/>
                      <a:pt x="1186" y="4147"/>
                      <a:pt x="1187" y="4150"/>
                    </a:cubicBezTo>
                    <a:cubicBezTo>
                      <a:pt x="1189" y="4154"/>
                      <a:pt x="1190" y="4157"/>
                      <a:pt x="1191" y="4161"/>
                    </a:cubicBezTo>
                    <a:cubicBezTo>
                      <a:pt x="1192" y="4164"/>
                      <a:pt x="1193" y="4167"/>
                      <a:pt x="1194" y="4170"/>
                    </a:cubicBezTo>
                    <a:cubicBezTo>
                      <a:pt x="1196" y="4174"/>
                      <a:pt x="1197" y="4178"/>
                      <a:pt x="1198" y="4182"/>
                    </a:cubicBezTo>
                    <a:cubicBezTo>
                      <a:pt x="1200" y="4186"/>
                      <a:pt x="1201" y="4189"/>
                      <a:pt x="1202" y="4192"/>
                    </a:cubicBezTo>
                    <a:cubicBezTo>
                      <a:pt x="1203" y="4196"/>
                      <a:pt x="1204" y="4199"/>
                      <a:pt x="1205" y="4202"/>
                    </a:cubicBezTo>
                    <a:cubicBezTo>
                      <a:pt x="1207" y="4206"/>
                      <a:pt x="1208" y="4209"/>
                      <a:pt x="1209" y="4212"/>
                    </a:cubicBezTo>
                    <a:cubicBezTo>
                      <a:pt x="1210" y="4216"/>
                      <a:pt x="1211" y="4219"/>
                      <a:pt x="1213" y="4223"/>
                    </a:cubicBezTo>
                    <a:cubicBezTo>
                      <a:pt x="1214" y="4226"/>
                      <a:pt x="1215" y="4230"/>
                      <a:pt x="1216" y="4233"/>
                    </a:cubicBezTo>
                    <a:cubicBezTo>
                      <a:pt x="1217" y="4237"/>
                      <a:pt x="1219" y="4240"/>
                      <a:pt x="1220" y="4243"/>
                    </a:cubicBezTo>
                    <a:cubicBezTo>
                      <a:pt x="1221" y="4247"/>
                      <a:pt x="1222" y="4250"/>
                      <a:pt x="1223" y="4253"/>
                    </a:cubicBezTo>
                    <a:cubicBezTo>
                      <a:pt x="1224" y="4257"/>
                      <a:pt x="1226" y="4260"/>
                      <a:pt x="1227" y="4264"/>
                    </a:cubicBezTo>
                    <a:cubicBezTo>
                      <a:pt x="1228" y="4267"/>
                      <a:pt x="1229" y="4271"/>
                      <a:pt x="1231" y="4274"/>
                    </a:cubicBezTo>
                    <a:cubicBezTo>
                      <a:pt x="1232" y="4278"/>
                      <a:pt x="1233" y="4281"/>
                      <a:pt x="1234" y="4284"/>
                    </a:cubicBezTo>
                    <a:cubicBezTo>
                      <a:pt x="1235" y="4288"/>
                      <a:pt x="1236" y="4291"/>
                      <a:pt x="1238" y="4295"/>
                    </a:cubicBezTo>
                    <a:cubicBezTo>
                      <a:pt x="1239" y="4298"/>
                      <a:pt x="1240" y="4302"/>
                      <a:pt x="1241" y="4305"/>
                    </a:cubicBezTo>
                    <a:cubicBezTo>
                      <a:pt x="1242" y="4308"/>
                      <a:pt x="1244" y="4312"/>
                      <a:pt x="1245" y="4315"/>
                    </a:cubicBezTo>
                    <a:cubicBezTo>
                      <a:pt x="1246" y="4319"/>
                      <a:pt x="1247" y="4322"/>
                      <a:pt x="1249" y="4326"/>
                    </a:cubicBezTo>
                    <a:cubicBezTo>
                      <a:pt x="1250" y="4329"/>
                      <a:pt x="1251" y="4332"/>
                      <a:pt x="1252" y="4335"/>
                    </a:cubicBezTo>
                    <a:cubicBezTo>
                      <a:pt x="1253" y="4339"/>
                      <a:pt x="1254" y="4343"/>
                      <a:pt x="1256" y="4347"/>
                    </a:cubicBezTo>
                    <a:cubicBezTo>
                      <a:pt x="1257" y="4350"/>
                      <a:pt x="1258" y="4353"/>
                      <a:pt x="1259" y="4357"/>
                    </a:cubicBezTo>
                    <a:cubicBezTo>
                      <a:pt x="1260" y="4360"/>
                      <a:pt x="1261" y="4363"/>
                      <a:pt x="1263" y="4366"/>
                    </a:cubicBezTo>
                    <a:cubicBezTo>
                      <a:pt x="1264" y="4370"/>
                      <a:pt x="1265" y="4374"/>
                      <a:pt x="1267" y="4377"/>
                    </a:cubicBezTo>
                    <a:cubicBezTo>
                      <a:pt x="1268" y="4381"/>
                      <a:pt x="1269" y="4384"/>
                      <a:pt x="1270" y="4387"/>
                    </a:cubicBezTo>
                    <a:cubicBezTo>
                      <a:pt x="1271" y="4391"/>
                      <a:pt x="1272" y="4394"/>
                      <a:pt x="1274" y="4398"/>
                    </a:cubicBezTo>
                    <a:cubicBezTo>
                      <a:pt x="1275" y="4401"/>
                      <a:pt x="1276" y="4405"/>
                      <a:pt x="1277" y="4408"/>
                    </a:cubicBezTo>
                    <a:cubicBezTo>
                      <a:pt x="1278" y="4411"/>
                      <a:pt x="1280" y="4415"/>
                      <a:pt x="1281" y="4418"/>
                    </a:cubicBezTo>
                    <a:cubicBezTo>
                      <a:pt x="1282" y="4422"/>
                      <a:pt x="1283" y="4425"/>
                      <a:pt x="1284" y="4428"/>
                    </a:cubicBezTo>
                    <a:cubicBezTo>
                      <a:pt x="1286" y="4432"/>
                      <a:pt x="1287" y="4435"/>
                      <a:pt x="1288" y="4439"/>
                    </a:cubicBezTo>
                    <a:cubicBezTo>
                      <a:pt x="1289" y="4442"/>
                      <a:pt x="1290" y="4446"/>
                      <a:pt x="1292" y="4449"/>
                    </a:cubicBezTo>
                    <a:cubicBezTo>
                      <a:pt x="1293" y="4453"/>
                      <a:pt x="1294" y="4456"/>
                      <a:pt x="1295" y="4460"/>
                    </a:cubicBezTo>
                    <a:cubicBezTo>
                      <a:pt x="1296" y="4463"/>
                      <a:pt x="1297" y="4466"/>
                      <a:pt x="1298" y="4469"/>
                    </a:cubicBezTo>
                    <a:cubicBezTo>
                      <a:pt x="1300" y="4473"/>
                      <a:pt x="1301" y="4477"/>
                      <a:pt x="1303" y="4481"/>
                    </a:cubicBezTo>
                    <a:cubicBezTo>
                      <a:pt x="1304" y="4484"/>
                      <a:pt x="1305" y="4487"/>
                      <a:pt x="1306" y="4490"/>
                    </a:cubicBezTo>
                    <a:cubicBezTo>
                      <a:pt x="1307" y="4494"/>
                      <a:pt x="1308" y="4497"/>
                      <a:pt x="1309" y="4500"/>
                    </a:cubicBezTo>
                    <a:cubicBezTo>
                      <a:pt x="1311" y="4504"/>
                      <a:pt x="1312" y="4507"/>
                      <a:pt x="1313" y="4511"/>
                    </a:cubicBezTo>
                    <a:cubicBezTo>
                      <a:pt x="1314" y="4514"/>
                      <a:pt x="1315" y="4518"/>
                      <a:pt x="1317" y="4521"/>
                    </a:cubicBezTo>
                    <a:cubicBezTo>
                      <a:pt x="1318" y="4525"/>
                      <a:pt x="1319" y="4528"/>
                      <a:pt x="1320" y="4531"/>
                    </a:cubicBezTo>
                    <a:cubicBezTo>
                      <a:pt x="1325" y="4545"/>
                      <a:pt x="1330" y="4558"/>
                      <a:pt x="1335" y="4569"/>
                    </a:cubicBezTo>
                    <a:cubicBezTo>
                      <a:pt x="1353" y="4608"/>
                      <a:pt x="1378" y="4671"/>
                      <a:pt x="1410" y="4732"/>
                    </a:cubicBezTo>
                    <a:cubicBezTo>
                      <a:pt x="1402" y="4744"/>
                      <a:pt x="1393" y="4757"/>
                      <a:pt x="1385" y="4769"/>
                    </a:cubicBezTo>
                    <a:cubicBezTo>
                      <a:pt x="1384" y="4766"/>
                      <a:pt x="1382" y="4763"/>
                      <a:pt x="1381" y="4760"/>
                    </a:cubicBezTo>
                    <a:cubicBezTo>
                      <a:pt x="1380" y="4756"/>
                      <a:pt x="1379" y="4753"/>
                      <a:pt x="1378" y="4749"/>
                    </a:cubicBezTo>
                    <a:cubicBezTo>
                      <a:pt x="1376" y="4746"/>
                      <a:pt x="1375" y="4743"/>
                      <a:pt x="1374" y="4739"/>
                    </a:cubicBezTo>
                    <a:cubicBezTo>
                      <a:pt x="1373" y="4736"/>
                      <a:pt x="1371" y="4732"/>
                      <a:pt x="1370" y="4729"/>
                    </a:cubicBezTo>
                    <a:cubicBezTo>
                      <a:pt x="1369" y="4725"/>
                      <a:pt x="1368" y="4722"/>
                      <a:pt x="1367" y="4719"/>
                    </a:cubicBezTo>
                    <a:cubicBezTo>
                      <a:pt x="1366" y="4715"/>
                      <a:pt x="1364" y="4712"/>
                      <a:pt x="1363" y="4708"/>
                    </a:cubicBezTo>
                    <a:cubicBezTo>
                      <a:pt x="1362" y="4705"/>
                      <a:pt x="1361" y="4702"/>
                      <a:pt x="1360" y="4698"/>
                    </a:cubicBezTo>
                    <a:cubicBezTo>
                      <a:pt x="1359" y="4694"/>
                      <a:pt x="1357" y="4691"/>
                      <a:pt x="1356" y="4688"/>
                    </a:cubicBezTo>
                    <a:cubicBezTo>
                      <a:pt x="1355" y="4684"/>
                      <a:pt x="1354" y="4681"/>
                      <a:pt x="1352" y="4677"/>
                    </a:cubicBezTo>
                    <a:cubicBezTo>
                      <a:pt x="1351" y="4674"/>
                      <a:pt x="1350" y="4671"/>
                      <a:pt x="1349" y="4667"/>
                    </a:cubicBezTo>
                    <a:cubicBezTo>
                      <a:pt x="1348" y="4664"/>
                      <a:pt x="1346" y="4661"/>
                      <a:pt x="1345" y="4657"/>
                    </a:cubicBezTo>
                    <a:cubicBezTo>
                      <a:pt x="1344" y="4653"/>
                      <a:pt x="1343" y="4650"/>
                      <a:pt x="1342" y="4647"/>
                    </a:cubicBezTo>
                    <a:cubicBezTo>
                      <a:pt x="1341" y="4643"/>
                      <a:pt x="1339" y="4640"/>
                      <a:pt x="1338" y="4636"/>
                    </a:cubicBezTo>
                    <a:cubicBezTo>
                      <a:pt x="1337" y="4632"/>
                      <a:pt x="1336" y="4629"/>
                      <a:pt x="1334" y="4626"/>
                    </a:cubicBezTo>
                    <a:cubicBezTo>
                      <a:pt x="1333" y="4622"/>
                      <a:pt x="1332" y="4619"/>
                      <a:pt x="1331" y="4616"/>
                    </a:cubicBezTo>
                    <a:cubicBezTo>
                      <a:pt x="1330" y="4612"/>
                      <a:pt x="1328" y="4609"/>
                      <a:pt x="1327" y="4606"/>
                    </a:cubicBezTo>
                    <a:cubicBezTo>
                      <a:pt x="1326" y="4602"/>
                      <a:pt x="1325" y="4599"/>
                      <a:pt x="1324" y="4595"/>
                    </a:cubicBezTo>
                    <a:cubicBezTo>
                      <a:pt x="1323" y="4591"/>
                      <a:pt x="1321" y="4588"/>
                      <a:pt x="1320" y="4585"/>
                    </a:cubicBezTo>
                    <a:cubicBezTo>
                      <a:pt x="1319" y="4581"/>
                      <a:pt x="1318" y="4578"/>
                      <a:pt x="1317" y="4575"/>
                    </a:cubicBezTo>
                    <a:cubicBezTo>
                      <a:pt x="1315" y="4571"/>
                      <a:pt x="1314" y="4568"/>
                      <a:pt x="1313" y="4564"/>
                    </a:cubicBezTo>
                    <a:cubicBezTo>
                      <a:pt x="1312" y="4561"/>
                      <a:pt x="1311" y="4558"/>
                      <a:pt x="1309" y="4554"/>
                    </a:cubicBezTo>
                    <a:cubicBezTo>
                      <a:pt x="1308" y="4550"/>
                      <a:pt x="1307" y="4547"/>
                      <a:pt x="1306" y="4543"/>
                    </a:cubicBezTo>
                    <a:cubicBezTo>
                      <a:pt x="1305" y="4540"/>
                      <a:pt x="1303" y="4537"/>
                      <a:pt x="1302" y="4533"/>
                    </a:cubicBezTo>
                    <a:cubicBezTo>
                      <a:pt x="1301" y="4530"/>
                      <a:pt x="1300" y="4527"/>
                      <a:pt x="1299" y="4523"/>
                    </a:cubicBezTo>
                    <a:cubicBezTo>
                      <a:pt x="1298" y="4519"/>
                      <a:pt x="1296" y="4516"/>
                      <a:pt x="1295" y="4513"/>
                    </a:cubicBezTo>
                    <a:cubicBezTo>
                      <a:pt x="1294" y="4509"/>
                      <a:pt x="1293" y="4506"/>
                      <a:pt x="1291" y="4502"/>
                    </a:cubicBezTo>
                    <a:cubicBezTo>
                      <a:pt x="1290" y="4499"/>
                      <a:pt x="1289" y="4496"/>
                      <a:pt x="1288" y="4492"/>
                    </a:cubicBezTo>
                    <a:cubicBezTo>
                      <a:pt x="1287" y="4488"/>
                      <a:pt x="1285" y="4486"/>
                      <a:pt x="1284" y="4482"/>
                    </a:cubicBezTo>
                    <a:cubicBezTo>
                      <a:pt x="1283" y="4478"/>
                      <a:pt x="1282" y="4475"/>
                      <a:pt x="1281" y="4472"/>
                    </a:cubicBezTo>
                    <a:cubicBezTo>
                      <a:pt x="1279" y="4468"/>
                      <a:pt x="1278" y="4465"/>
                      <a:pt x="1277" y="4461"/>
                    </a:cubicBezTo>
                    <a:cubicBezTo>
                      <a:pt x="1276" y="4457"/>
                      <a:pt x="1275" y="4455"/>
                      <a:pt x="1273" y="4451"/>
                    </a:cubicBezTo>
                    <a:cubicBezTo>
                      <a:pt x="1272" y="4447"/>
                      <a:pt x="1271" y="4444"/>
                      <a:pt x="1270" y="4441"/>
                    </a:cubicBezTo>
                    <a:cubicBezTo>
                      <a:pt x="1269" y="4437"/>
                      <a:pt x="1267" y="4434"/>
                      <a:pt x="1266" y="4430"/>
                    </a:cubicBezTo>
                    <a:cubicBezTo>
                      <a:pt x="1265" y="4427"/>
                      <a:pt x="1264" y="4424"/>
                      <a:pt x="1263" y="4420"/>
                    </a:cubicBezTo>
                    <a:cubicBezTo>
                      <a:pt x="1262" y="4416"/>
                      <a:pt x="1260" y="4413"/>
                      <a:pt x="1259" y="4410"/>
                    </a:cubicBezTo>
                    <a:cubicBezTo>
                      <a:pt x="1258" y="4406"/>
                      <a:pt x="1257" y="4403"/>
                      <a:pt x="1256" y="4400"/>
                    </a:cubicBezTo>
                    <a:cubicBezTo>
                      <a:pt x="1254" y="4396"/>
                      <a:pt x="1253" y="4393"/>
                      <a:pt x="1252" y="4389"/>
                    </a:cubicBezTo>
                    <a:cubicBezTo>
                      <a:pt x="1251" y="4385"/>
                      <a:pt x="1249" y="4382"/>
                      <a:pt x="1248" y="4379"/>
                    </a:cubicBezTo>
                    <a:cubicBezTo>
                      <a:pt x="1247" y="4375"/>
                      <a:pt x="1246" y="4372"/>
                      <a:pt x="1245" y="4369"/>
                    </a:cubicBezTo>
                    <a:cubicBezTo>
                      <a:pt x="1244" y="4365"/>
                      <a:pt x="1242" y="4362"/>
                      <a:pt x="1241" y="4358"/>
                    </a:cubicBezTo>
                    <a:cubicBezTo>
                      <a:pt x="1234" y="4334"/>
                      <a:pt x="1226" y="4313"/>
                      <a:pt x="1216" y="4297"/>
                    </a:cubicBezTo>
                    <a:cubicBezTo>
                      <a:pt x="1180" y="4234"/>
                      <a:pt x="1115" y="4218"/>
                      <a:pt x="1060" y="4234"/>
                    </a:cubicBezTo>
                    <a:cubicBezTo>
                      <a:pt x="977" y="4258"/>
                      <a:pt x="968" y="4407"/>
                      <a:pt x="913" y="4407"/>
                    </a:cubicBezTo>
                    <a:cubicBezTo>
                      <a:pt x="858" y="4407"/>
                      <a:pt x="793" y="4439"/>
                      <a:pt x="812" y="4549"/>
                    </a:cubicBezTo>
                    <a:cubicBezTo>
                      <a:pt x="830" y="4659"/>
                      <a:pt x="867" y="4739"/>
                      <a:pt x="812" y="4786"/>
                    </a:cubicBezTo>
                    <a:cubicBezTo>
                      <a:pt x="783" y="4810"/>
                      <a:pt x="787" y="4873"/>
                      <a:pt x="808" y="4930"/>
                    </a:cubicBezTo>
                    <a:cubicBezTo>
                      <a:pt x="809" y="4933"/>
                      <a:pt x="810" y="4936"/>
                      <a:pt x="811" y="4940"/>
                    </a:cubicBezTo>
                    <a:cubicBezTo>
                      <a:pt x="812" y="4943"/>
                      <a:pt x="814" y="4946"/>
                      <a:pt x="815" y="4950"/>
                    </a:cubicBezTo>
                    <a:cubicBezTo>
                      <a:pt x="816" y="4953"/>
                      <a:pt x="817" y="4957"/>
                      <a:pt x="818" y="4960"/>
                    </a:cubicBezTo>
                    <a:cubicBezTo>
                      <a:pt x="819" y="4964"/>
                      <a:pt x="821" y="4967"/>
                      <a:pt x="822" y="4971"/>
                    </a:cubicBezTo>
                    <a:cubicBezTo>
                      <a:pt x="823" y="4974"/>
                      <a:pt x="824" y="4977"/>
                      <a:pt x="826" y="4981"/>
                    </a:cubicBezTo>
                    <a:cubicBezTo>
                      <a:pt x="827" y="4984"/>
                      <a:pt x="828" y="4988"/>
                      <a:pt x="829" y="4991"/>
                    </a:cubicBezTo>
                    <a:cubicBezTo>
                      <a:pt x="830" y="4994"/>
                      <a:pt x="831" y="4998"/>
                      <a:pt x="833" y="5001"/>
                    </a:cubicBezTo>
                    <a:cubicBezTo>
                      <a:pt x="834" y="5005"/>
                      <a:pt x="835" y="5008"/>
                      <a:pt x="836" y="5012"/>
                    </a:cubicBezTo>
                    <a:cubicBezTo>
                      <a:pt x="837" y="5015"/>
                      <a:pt x="839" y="5019"/>
                      <a:pt x="840" y="5022"/>
                    </a:cubicBezTo>
                    <a:cubicBezTo>
                      <a:pt x="841" y="5026"/>
                      <a:pt x="842" y="5029"/>
                      <a:pt x="843" y="5032"/>
                    </a:cubicBezTo>
                    <a:cubicBezTo>
                      <a:pt x="845" y="5036"/>
                      <a:pt x="846" y="5039"/>
                      <a:pt x="847" y="5043"/>
                    </a:cubicBezTo>
                    <a:cubicBezTo>
                      <a:pt x="848" y="5046"/>
                      <a:pt x="849" y="5049"/>
                      <a:pt x="851" y="5053"/>
                    </a:cubicBezTo>
                    <a:cubicBezTo>
                      <a:pt x="852" y="5056"/>
                      <a:pt x="853" y="5060"/>
                      <a:pt x="854" y="5063"/>
                    </a:cubicBezTo>
                    <a:cubicBezTo>
                      <a:pt x="855" y="5067"/>
                      <a:pt x="857" y="5070"/>
                      <a:pt x="858" y="5074"/>
                    </a:cubicBezTo>
                    <a:cubicBezTo>
                      <a:pt x="859" y="5077"/>
                      <a:pt x="860" y="5080"/>
                      <a:pt x="862" y="5084"/>
                    </a:cubicBezTo>
                    <a:cubicBezTo>
                      <a:pt x="863" y="5087"/>
                      <a:pt x="864" y="5091"/>
                      <a:pt x="865" y="5094"/>
                    </a:cubicBezTo>
                    <a:cubicBezTo>
                      <a:pt x="866" y="5098"/>
                      <a:pt x="867" y="5101"/>
                      <a:pt x="869" y="5104"/>
                    </a:cubicBezTo>
                    <a:cubicBezTo>
                      <a:pt x="870" y="5108"/>
                      <a:pt x="871" y="5111"/>
                      <a:pt x="872" y="5115"/>
                    </a:cubicBezTo>
                    <a:cubicBezTo>
                      <a:pt x="873" y="5118"/>
                      <a:pt x="875" y="5121"/>
                      <a:pt x="876" y="5125"/>
                    </a:cubicBezTo>
                    <a:cubicBezTo>
                      <a:pt x="877" y="5128"/>
                      <a:pt x="878" y="5132"/>
                      <a:pt x="879" y="5135"/>
                    </a:cubicBezTo>
                    <a:cubicBezTo>
                      <a:pt x="881" y="5139"/>
                      <a:pt x="882" y="5142"/>
                      <a:pt x="883" y="5146"/>
                    </a:cubicBezTo>
                    <a:cubicBezTo>
                      <a:pt x="884" y="5149"/>
                      <a:pt x="885" y="5152"/>
                      <a:pt x="887" y="5156"/>
                    </a:cubicBezTo>
                    <a:cubicBezTo>
                      <a:pt x="888" y="5159"/>
                      <a:pt x="889" y="5163"/>
                      <a:pt x="890" y="5166"/>
                    </a:cubicBezTo>
                    <a:cubicBezTo>
                      <a:pt x="891" y="5170"/>
                      <a:pt x="893" y="5173"/>
                      <a:pt x="894" y="5177"/>
                    </a:cubicBezTo>
                    <a:cubicBezTo>
                      <a:pt x="895" y="5180"/>
                      <a:pt x="896" y="5183"/>
                      <a:pt x="897" y="5187"/>
                    </a:cubicBezTo>
                    <a:cubicBezTo>
                      <a:pt x="898" y="5190"/>
                      <a:pt x="900" y="5193"/>
                      <a:pt x="901" y="5197"/>
                    </a:cubicBezTo>
                    <a:cubicBezTo>
                      <a:pt x="902" y="5200"/>
                      <a:pt x="903" y="5204"/>
                      <a:pt x="905" y="5207"/>
                    </a:cubicBezTo>
                    <a:cubicBezTo>
                      <a:pt x="906" y="5211"/>
                      <a:pt x="907" y="5214"/>
                      <a:pt x="908" y="5218"/>
                    </a:cubicBezTo>
                    <a:cubicBezTo>
                      <a:pt x="909" y="5221"/>
                      <a:pt x="910" y="5224"/>
                      <a:pt x="912" y="5228"/>
                    </a:cubicBezTo>
                    <a:cubicBezTo>
                      <a:pt x="913" y="5232"/>
                      <a:pt x="914" y="5235"/>
                      <a:pt x="915" y="5238"/>
                    </a:cubicBezTo>
                    <a:cubicBezTo>
                      <a:pt x="917" y="5242"/>
                      <a:pt x="918" y="5245"/>
                      <a:pt x="919" y="5248"/>
                    </a:cubicBezTo>
                    <a:cubicBezTo>
                      <a:pt x="920" y="5252"/>
                      <a:pt x="921" y="5255"/>
                      <a:pt x="923" y="5259"/>
                    </a:cubicBezTo>
                    <a:cubicBezTo>
                      <a:pt x="924" y="5262"/>
                      <a:pt x="925" y="5266"/>
                      <a:pt x="926" y="5269"/>
                    </a:cubicBezTo>
                    <a:cubicBezTo>
                      <a:pt x="927" y="5273"/>
                      <a:pt x="928" y="5276"/>
                      <a:pt x="930" y="5279"/>
                    </a:cubicBezTo>
                    <a:cubicBezTo>
                      <a:pt x="931" y="5283"/>
                      <a:pt x="932" y="5286"/>
                      <a:pt x="933" y="5289"/>
                    </a:cubicBezTo>
                    <a:cubicBezTo>
                      <a:pt x="934" y="5293"/>
                      <a:pt x="936" y="5296"/>
                      <a:pt x="937" y="5300"/>
                    </a:cubicBezTo>
                    <a:cubicBezTo>
                      <a:pt x="938" y="5303"/>
                      <a:pt x="939" y="5307"/>
                      <a:pt x="940" y="5310"/>
                    </a:cubicBezTo>
                    <a:cubicBezTo>
                      <a:pt x="942" y="5314"/>
                      <a:pt x="943" y="5317"/>
                      <a:pt x="944" y="5321"/>
                    </a:cubicBezTo>
                    <a:cubicBezTo>
                      <a:pt x="945" y="5324"/>
                      <a:pt x="946" y="5327"/>
                      <a:pt x="948" y="5331"/>
                    </a:cubicBezTo>
                    <a:cubicBezTo>
                      <a:pt x="949" y="5334"/>
                      <a:pt x="950" y="5338"/>
                      <a:pt x="951" y="5341"/>
                    </a:cubicBezTo>
                    <a:cubicBezTo>
                      <a:pt x="952" y="5345"/>
                      <a:pt x="954" y="5348"/>
                      <a:pt x="955" y="5351"/>
                    </a:cubicBezTo>
                    <a:cubicBezTo>
                      <a:pt x="956" y="5355"/>
                      <a:pt x="957" y="5358"/>
                      <a:pt x="958" y="5361"/>
                    </a:cubicBezTo>
                    <a:cubicBezTo>
                      <a:pt x="959" y="5365"/>
                      <a:pt x="961" y="5368"/>
                      <a:pt x="962" y="5372"/>
                    </a:cubicBezTo>
                    <a:cubicBezTo>
                      <a:pt x="963" y="5375"/>
                      <a:pt x="964" y="5379"/>
                      <a:pt x="966" y="5382"/>
                    </a:cubicBezTo>
                    <a:cubicBezTo>
                      <a:pt x="967" y="5386"/>
                      <a:pt x="968" y="5389"/>
                      <a:pt x="969" y="5393"/>
                    </a:cubicBezTo>
                    <a:cubicBezTo>
                      <a:pt x="970" y="5396"/>
                      <a:pt x="972" y="5400"/>
                      <a:pt x="973" y="5403"/>
                    </a:cubicBezTo>
                    <a:cubicBezTo>
                      <a:pt x="974" y="5406"/>
                      <a:pt x="975" y="5410"/>
                      <a:pt x="976" y="5413"/>
                    </a:cubicBezTo>
                    <a:cubicBezTo>
                      <a:pt x="977" y="5417"/>
                      <a:pt x="979" y="5420"/>
                      <a:pt x="980" y="5423"/>
                    </a:cubicBezTo>
                    <a:cubicBezTo>
                      <a:pt x="981" y="5427"/>
                      <a:pt x="982" y="5430"/>
                      <a:pt x="984" y="5434"/>
                    </a:cubicBezTo>
                    <a:cubicBezTo>
                      <a:pt x="985" y="5437"/>
                      <a:pt x="986" y="5440"/>
                      <a:pt x="987" y="5444"/>
                    </a:cubicBezTo>
                    <a:cubicBezTo>
                      <a:pt x="1005" y="5501"/>
                      <a:pt x="1040" y="5555"/>
                      <a:pt x="1078" y="5562"/>
                    </a:cubicBezTo>
                    <a:cubicBezTo>
                      <a:pt x="1151" y="5579"/>
                      <a:pt x="1234" y="5484"/>
                      <a:pt x="1298" y="5437"/>
                    </a:cubicBezTo>
                    <a:cubicBezTo>
                      <a:pt x="1320" y="5421"/>
                      <a:pt x="1346" y="5398"/>
                      <a:pt x="1370" y="5371"/>
                    </a:cubicBezTo>
                    <a:cubicBezTo>
                      <a:pt x="1370" y="5371"/>
                      <a:pt x="1370" y="5371"/>
                      <a:pt x="1370" y="5372"/>
                    </a:cubicBezTo>
                    <a:cubicBezTo>
                      <a:pt x="1371" y="5375"/>
                      <a:pt x="1372" y="5379"/>
                      <a:pt x="1374" y="5382"/>
                    </a:cubicBezTo>
                    <a:cubicBezTo>
                      <a:pt x="1374" y="5386"/>
                      <a:pt x="1376" y="5389"/>
                      <a:pt x="1377" y="5392"/>
                    </a:cubicBezTo>
                    <a:cubicBezTo>
                      <a:pt x="1378" y="5396"/>
                      <a:pt x="1379" y="5399"/>
                      <a:pt x="1381" y="5402"/>
                    </a:cubicBezTo>
                    <a:cubicBezTo>
                      <a:pt x="1381" y="5406"/>
                      <a:pt x="1383" y="5409"/>
                      <a:pt x="1384" y="5413"/>
                    </a:cubicBezTo>
                    <a:cubicBezTo>
                      <a:pt x="1385" y="5416"/>
                      <a:pt x="1386" y="5420"/>
                      <a:pt x="1388" y="5423"/>
                    </a:cubicBezTo>
                    <a:cubicBezTo>
                      <a:pt x="1389" y="5427"/>
                      <a:pt x="1390" y="5430"/>
                      <a:pt x="1392" y="5433"/>
                    </a:cubicBezTo>
                    <a:cubicBezTo>
                      <a:pt x="1392" y="5437"/>
                      <a:pt x="1394" y="5440"/>
                      <a:pt x="1395" y="5444"/>
                    </a:cubicBezTo>
                    <a:cubicBezTo>
                      <a:pt x="1396" y="5447"/>
                      <a:pt x="1397" y="5451"/>
                      <a:pt x="1399" y="5454"/>
                    </a:cubicBezTo>
                    <a:cubicBezTo>
                      <a:pt x="1399" y="5458"/>
                      <a:pt x="1401" y="5461"/>
                      <a:pt x="1402" y="5464"/>
                    </a:cubicBezTo>
                    <a:cubicBezTo>
                      <a:pt x="1403" y="5468"/>
                      <a:pt x="1404" y="5471"/>
                      <a:pt x="1406" y="5475"/>
                    </a:cubicBezTo>
                    <a:cubicBezTo>
                      <a:pt x="1407" y="5478"/>
                      <a:pt x="1408" y="5482"/>
                      <a:pt x="1410" y="5485"/>
                    </a:cubicBezTo>
                    <a:cubicBezTo>
                      <a:pt x="1410" y="5489"/>
                      <a:pt x="1412" y="5492"/>
                      <a:pt x="1413" y="5495"/>
                    </a:cubicBezTo>
                    <a:cubicBezTo>
                      <a:pt x="1414" y="5499"/>
                      <a:pt x="1415" y="5502"/>
                      <a:pt x="1417" y="5505"/>
                    </a:cubicBezTo>
                    <a:cubicBezTo>
                      <a:pt x="1417" y="5509"/>
                      <a:pt x="1419" y="5512"/>
                      <a:pt x="1420" y="5516"/>
                    </a:cubicBezTo>
                    <a:cubicBezTo>
                      <a:pt x="1421" y="5519"/>
                      <a:pt x="1422" y="5523"/>
                      <a:pt x="1424" y="5526"/>
                    </a:cubicBezTo>
                    <a:cubicBezTo>
                      <a:pt x="1424" y="5527"/>
                      <a:pt x="1424" y="5527"/>
                      <a:pt x="1424" y="5528"/>
                    </a:cubicBezTo>
                    <a:cubicBezTo>
                      <a:pt x="1383" y="5547"/>
                      <a:pt x="1368" y="5576"/>
                      <a:pt x="1381" y="5603"/>
                    </a:cubicBezTo>
                    <a:cubicBezTo>
                      <a:pt x="1381" y="5607"/>
                      <a:pt x="1383" y="5610"/>
                      <a:pt x="1384" y="5614"/>
                    </a:cubicBezTo>
                    <a:cubicBezTo>
                      <a:pt x="1385" y="5617"/>
                      <a:pt x="1386" y="5621"/>
                      <a:pt x="1388" y="5624"/>
                    </a:cubicBezTo>
                    <a:cubicBezTo>
                      <a:pt x="1389" y="5628"/>
                      <a:pt x="1390" y="5631"/>
                      <a:pt x="1392" y="5634"/>
                    </a:cubicBezTo>
                    <a:cubicBezTo>
                      <a:pt x="1392" y="5638"/>
                      <a:pt x="1393" y="5641"/>
                      <a:pt x="1395" y="5645"/>
                    </a:cubicBezTo>
                    <a:cubicBezTo>
                      <a:pt x="1396" y="5648"/>
                      <a:pt x="1397" y="5651"/>
                      <a:pt x="1399" y="5655"/>
                    </a:cubicBezTo>
                    <a:cubicBezTo>
                      <a:pt x="1399" y="5658"/>
                      <a:pt x="1401" y="5662"/>
                      <a:pt x="1402" y="5665"/>
                    </a:cubicBezTo>
                    <a:cubicBezTo>
                      <a:pt x="1403" y="5669"/>
                      <a:pt x="1404" y="5672"/>
                      <a:pt x="1406" y="5676"/>
                    </a:cubicBezTo>
                    <a:cubicBezTo>
                      <a:pt x="1407" y="5679"/>
                      <a:pt x="1408" y="5682"/>
                      <a:pt x="1409" y="5686"/>
                    </a:cubicBezTo>
                    <a:cubicBezTo>
                      <a:pt x="1410" y="5689"/>
                      <a:pt x="1411" y="5693"/>
                      <a:pt x="1413" y="5696"/>
                    </a:cubicBezTo>
                    <a:cubicBezTo>
                      <a:pt x="1414" y="5700"/>
                      <a:pt x="1415" y="5703"/>
                      <a:pt x="1417" y="5706"/>
                    </a:cubicBezTo>
                    <a:cubicBezTo>
                      <a:pt x="1417" y="5710"/>
                      <a:pt x="1419" y="5713"/>
                      <a:pt x="1420" y="5717"/>
                    </a:cubicBezTo>
                    <a:cubicBezTo>
                      <a:pt x="1421" y="5720"/>
                      <a:pt x="1422" y="5724"/>
                      <a:pt x="1424" y="5727"/>
                    </a:cubicBezTo>
                    <a:cubicBezTo>
                      <a:pt x="1425" y="5730"/>
                      <a:pt x="1426" y="5734"/>
                      <a:pt x="1427" y="5737"/>
                    </a:cubicBezTo>
                    <a:cubicBezTo>
                      <a:pt x="1428" y="5741"/>
                      <a:pt x="1429" y="5744"/>
                      <a:pt x="1431" y="5748"/>
                    </a:cubicBezTo>
                    <a:cubicBezTo>
                      <a:pt x="1432" y="5751"/>
                      <a:pt x="1433" y="5754"/>
                      <a:pt x="1435" y="5758"/>
                    </a:cubicBezTo>
                    <a:cubicBezTo>
                      <a:pt x="1435" y="5761"/>
                      <a:pt x="1437" y="5765"/>
                      <a:pt x="1438" y="5768"/>
                    </a:cubicBezTo>
                    <a:cubicBezTo>
                      <a:pt x="1439" y="5772"/>
                      <a:pt x="1440" y="5775"/>
                      <a:pt x="1442" y="5778"/>
                    </a:cubicBezTo>
                    <a:cubicBezTo>
                      <a:pt x="1443" y="5782"/>
                      <a:pt x="1444" y="5785"/>
                      <a:pt x="1445" y="5789"/>
                    </a:cubicBezTo>
                    <a:cubicBezTo>
                      <a:pt x="1446" y="5792"/>
                      <a:pt x="1447" y="5796"/>
                      <a:pt x="1449" y="5799"/>
                    </a:cubicBezTo>
                    <a:cubicBezTo>
                      <a:pt x="1450" y="5803"/>
                      <a:pt x="1451" y="5806"/>
                      <a:pt x="1453" y="5809"/>
                    </a:cubicBezTo>
                    <a:cubicBezTo>
                      <a:pt x="1453" y="5813"/>
                      <a:pt x="1455" y="5816"/>
                      <a:pt x="1456" y="5820"/>
                    </a:cubicBezTo>
                    <a:cubicBezTo>
                      <a:pt x="1457" y="5823"/>
                      <a:pt x="1458" y="5826"/>
                      <a:pt x="1460" y="5830"/>
                    </a:cubicBezTo>
                    <a:cubicBezTo>
                      <a:pt x="1460" y="5833"/>
                      <a:pt x="1462" y="5837"/>
                      <a:pt x="1463" y="5840"/>
                    </a:cubicBezTo>
                    <a:cubicBezTo>
                      <a:pt x="1464" y="5844"/>
                      <a:pt x="1465" y="5847"/>
                      <a:pt x="1467" y="5851"/>
                    </a:cubicBezTo>
                    <a:cubicBezTo>
                      <a:pt x="1468" y="5854"/>
                      <a:pt x="1469" y="5857"/>
                      <a:pt x="1470" y="5861"/>
                    </a:cubicBezTo>
                    <a:cubicBezTo>
                      <a:pt x="1471" y="5864"/>
                      <a:pt x="1472" y="5868"/>
                      <a:pt x="1474" y="5871"/>
                    </a:cubicBezTo>
                    <a:cubicBezTo>
                      <a:pt x="1475" y="5875"/>
                      <a:pt x="1476" y="5878"/>
                      <a:pt x="1478" y="5881"/>
                    </a:cubicBezTo>
                    <a:cubicBezTo>
                      <a:pt x="1478" y="5885"/>
                      <a:pt x="1480" y="5888"/>
                      <a:pt x="1481" y="5892"/>
                    </a:cubicBezTo>
                    <a:cubicBezTo>
                      <a:pt x="1482" y="5895"/>
                      <a:pt x="1483" y="5899"/>
                      <a:pt x="1485" y="5902"/>
                    </a:cubicBezTo>
                    <a:cubicBezTo>
                      <a:pt x="1486" y="5905"/>
                      <a:pt x="1487" y="5909"/>
                      <a:pt x="1488" y="5912"/>
                    </a:cubicBezTo>
                    <a:cubicBezTo>
                      <a:pt x="1489" y="5916"/>
                      <a:pt x="1490" y="5919"/>
                      <a:pt x="1492" y="5923"/>
                    </a:cubicBezTo>
                    <a:cubicBezTo>
                      <a:pt x="1493" y="5926"/>
                      <a:pt x="1494" y="5929"/>
                      <a:pt x="1496" y="5933"/>
                    </a:cubicBezTo>
                    <a:cubicBezTo>
                      <a:pt x="1496" y="5936"/>
                      <a:pt x="1498" y="5940"/>
                      <a:pt x="1499" y="5943"/>
                    </a:cubicBezTo>
                    <a:cubicBezTo>
                      <a:pt x="1500" y="5947"/>
                      <a:pt x="1501" y="5950"/>
                      <a:pt x="1503" y="5953"/>
                    </a:cubicBezTo>
                    <a:cubicBezTo>
                      <a:pt x="1504" y="5957"/>
                      <a:pt x="1505" y="5960"/>
                      <a:pt x="1506" y="5964"/>
                    </a:cubicBezTo>
                    <a:cubicBezTo>
                      <a:pt x="1507" y="5967"/>
                      <a:pt x="1508" y="5971"/>
                      <a:pt x="1510" y="5974"/>
                    </a:cubicBezTo>
                    <a:cubicBezTo>
                      <a:pt x="1511" y="5978"/>
                      <a:pt x="1512" y="5981"/>
                      <a:pt x="1514" y="5984"/>
                    </a:cubicBezTo>
                    <a:cubicBezTo>
                      <a:pt x="1514" y="5988"/>
                      <a:pt x="1516" y="5991"/>
                      <a:pt x="1517" y="5995"/>
                    </a:cubicBezTo>
                    <a:cubicBezTo>
                      <a:pt x="1518" y="5998"/>
                      <a:pt x="1519" y="6001"/>
                      <a:pt x="1521" y="6005"/>
                    </a:cubicBezTo>
                    <a:cubicBezTo>
                      <a:pt x="1522" y="6008"/>
                      <a:pt x="1523" y="6012"/>
                      <a:pt x="1524" y="6015"/>
                    </a:cubicBezTo>
                    <a:cubicBezTo>
                      <a:pt x="1525" y="6019"/>
                      <a:pt x="1526" y="6022"/>
                      <a:pt x="1528" y="6025"/>
                    </a:cubicBezTo>
                    <a:cubicBezTo>
                      <a:pt x="1529" y="6029"/>
                      <a:pt x="1530" y="6032"/>
                      <a:pt x="1532" y="6036"/>
                    </a:cubicBezTo>
                    <a:cubicBezTo>
                      <a:pt x="1532" y="6039"/>
                      <a:pt x="1534" y="6043"/>
                      <a:pt x="1535" y="6046"/>
                    </a:cubicBezTo>
                    <a:cubicBezTo>
                      <a:pt x="1536" y="6050"/>
                      <a:pt x="1537" y="6053"/>
                      <a:pt x="1539" y="6056"/>
                    </a:cubicBezTo>
                    <a:cubicBezTo>
                      <a:pt x="1539" y="6060"/>
                      <a:pt x="1541" y="6063"/>
                      <a:pt x="1542" y="6067"/>
                    </a:cubicBezTo>
                    <a:cubicBezTo>
                      <a:pt x="1543" y="6070"/>
                      <a:pt x="1544" y="6073"/>
                      <a:pt x="1546" y="6077"/>
                    </a:cubicBezTo>
                    <a:cubicBezTo>
                      <a:pt x="1547" y="6080"/>
                      <a:pt x="1548" y="6084"/>
                      <a:pt x="1549" y="6087"/>
                    </a:cubicBezTo>
                    <a:cubicBezTo>
                      <a:pt x="1550" y="6091"/>
                      <a:pt x="1551" y="6094"/>
                      <a:pt x="1553" y="6098"/>
                    </a:cubicBezTo>
                    <a:cubicBezTo>
                      <a:pt x="1554" y="6101"/>
                      <a:pt x="1555" y="6104"/>
                      <a:pt x="1557" y="6108"/>
                    </a:cubicBezTo>
                    <a:cubicBezTo>
                      <a:pt x="1557" y="6111"/>
                      <a:pt x="1559" y="6115"/>
                      <a:pt x="1560" y="6118"/>
                    </a:cubicBezTo>
                    <a:cubicBezTo>
                      <a:pt x="1565" y="6142"/>
                      <a:pt x="1590" y="6165"/>
                      <a:pt x="1638" y="6178"/>
                    </a:cubicBezTo>
                    <a:cubicBezTo>
                      <a:pt x="1673" y="6187"/>
                      <a:pt x="1712" y="6204"/>
                      <a:pt x="1752" y="6227"/>
                    </a:cubicBezTo>
                    <a:cubicBezTo>
                      <a:pt x="1742" y="6284"/>
                      <a:pt x="1730" y="6340"/>
                      <a:pt x="1713" y="6394"/>
                    </a:cubicBezTo>
                    <a:cubicBezTo>
                      <a:pt x="1681" y="6491"/>
                      <a:pt x="1492" y="6426"/>
                      <a:pt x="1382" y="6426"/>
                    </a:cubicBezTo>
                    <a:cubicBezTo>
                      <a:pt x="1271" y="6426"/>
                      <a:pt x="1051" y="6363"/>
                      <a:pt x="959" y="6426"/>
                    </a:cubicBezTo>
                    <a:cubicBezTo>
                      <a:pt x="867" y="6488"/>
                      <a:pt x="885" y="6803"/>
                      <a:pt x="913" y="6946"/>
                    </a:cubicBezTo>
                    <a:cubicBezTo>
                      <a:pt x="940" y="7088"/>
                      <a:pt x="904" y="7167"/>
                      <a:pt x="867" y="7214"/>
                    </a:cubicBezTo>
                    <a:cubicBezTo>
                      <a:pt x="835" y="7256"/>
                      <a:pt x="824" y="7371"/>
                      <a:pt x="853" y="7441"/>
                    </a:cubicBezTo>
                    <a:cubicBezTo>
                      <a:pt x="855" y="7444"/>
                      <a:pt x="856" y="7448"/>
                      <a:pt x="857" y="7451"/>
                    </a:cubicBezTo>
                    <a:cubicBezTo>
                      <a:pt x="858" y="7454"/>
                      <a:pt x="859" y="7458"/>
                      <a:pt x="860" y="7461"/>
                    </a:cubicBezTo>
                    <a:cubicBezTo>
                      <a:pt x="862" y="7465"/>
                      <a:pt x="863" y="7468"/>
                      <a:pt x="864" y="7472"/>
                    </a:cubicBezTo>
                    <a:cubicBezTo>
                      <a:pt x="865" y="7475"/>
                      <a:pt x="866" y="7479"/>
                      <a:pt x="868" y="7482"/>
                    </a:cubicBezTo>
                    <a:cubicBezTo>
                      <a:pt x="869" y="7485"/>
                      <a:pt x="870" y="7489"/>
                      <a:pt x="871" y="7492"/>
                    </a:cubicBezTo>
                    <a:cubicBezTo>
                      <a:pt x="872" y="7496"/>
                      <a:pt x="874" y="7499"/>
                      <a:pt x="875" y="7503"/>
                    </a:cubicBezTo>
                    <a:cubicBezTo>
                      <a:pt x="876" y="7506"/>
                      <a:pt x="877" y="7509"/>
                      <a:pt x="878" y="7513"/>
                    </a:cubicBezTo>
                    <a:cubicBezTo>
                      <a:pt x="880" y="7516"/>
                      <a:pt x="881" y="7520"/>
                      <a:pt x="882" y="7523"/>
                    </a:cubicBezTo>
                    <a:cubicBezTo>
                      <a:pt x="883" y="7527"/>
                      <a:pt x="884" y="7530"/>
                      <a:pt x="886" y="7533"/>
                    </a:cubicBezTo>
                    <a:cubicBezTo>
                      <a:pt x="887" y="7537"/>
                      <a:pt x="888" y="7540"/>
                      <a:pt x="889" y="7544"/>
                    </a:cubicBezTo>
                    <a:cubicBezTo>
                      <a:pt x="890" y="7547"/>
                      <a:pt x="891" y="7551"/>
                      <a:pt x="893" y="7554"/>
                    </a:cubicBezTo>
                    <a:cubicBezTo>
                      <a:pt x="894" y="7557"/>
                      <a:pt x="895" y="7561"/>
                      <a:pt x="896" y="7564"/>
                    </a:cubicBezTo>
                    <a:cubicBezTo>
                      <a:pt x="898" y="7568"/>
                      <a:pt x="899" y="7571"/>
                      <a:pt x="900" y="7574"/>
                    </a:cubicBezTo>
                    <a:cubicBezTo>
                      <a:pt x="901" y="7578"/>
                      <a:pt x="902" y="7582"/>
                      <a:pt x="904" y="7585"/>
                    </a:cubicBezTo>
                    <a:cubicBezTo>
                      <a:pt x="905" y="7588"/>
                      <a:pt x="906" y="7592"/>
                      <a:pt x="907" y="7595"/>
                    </a:cubicBezTo>
                    <a:cubicBezTo>
                      <a:pt x="908" y="7599"/>
                      <a:pt x="909" y="7602"/>
                      <a:pt x="911" y="7605"/>
                    </a:cubicBezTo>
                    <a:cubicBezTo>
                      <a:pt x="912" y="7609"/>
                      <a:pt x="913" y="7612"/>
                      <a:pt x="914" y="7616"/>
                    </a:cubicBezTo>
                    <a:cubicBezTo>
                      <a:pt x="916" y="7619"/>
                      <a:pt x="917" y="7623"/>
                      <a:pt x="918" y="7626"/>
                    </a:cubicBezTo>
                    <a:cubicBezTo>
                      <a:pt x="919" y="7629"/>
                      <a:pt x="920" y="7633"/>
                      <a:pt x="922" y="7636"/>
                    </a:cubicBezTo>
                    <a:cubicBezTo>
                      <a:pt x="923" y="7640"/>
                      <a:pt x="924" y="7643"/>
                      <a:pt x="925" y="7647"/>
                    </a:cubicBezTo>
                    <a:cubicBezTo>
                      <a:pt x="926" y="7650"/>
                      <a:pt x="927" y="7654"/>
                      <a:pt x="929" y="7657"/>
                    </a:cubicBezTo>
                    <a:cubicBezTo>
                      <a:pt x="930" y="7660"/>
                      <a:pt x="931" y="7664"/>
                      <a:pt x="932" y="7667"/>
                    </a:cubicBezTo>
                    <a:cubicBezTo>
                      <a:pt x="933" y="7670"/>
                      <a:pt x="934" y="7674"/>
                      <a:pt x="936" y="7677"/>
                    </a:cubicBezTo>
                    <a:cubicBezTo>
                      <a:pt x="937" y="7681"/>
                      <a:pt x="938" y="7685"/>
                      <a:pt x="940" y="7688"/>
                    </a:cubicBezTo>
                    <a:cubicBezTo>
                      <a:pt x="941" y="7691"/>
                      <a:pt x="942" y="7695"/>
                      <a:pt x="943" y="7698"/>
                    </a:cubicBezTo>
                    <a:cubicBezTo>
                      <a:pt x="944" y="7701"/>
                      <a:pt x="945" y="7705"/>
                      <a:pt x="947" y="7708"/>
                    </a:cubicBezTo>
                    <a:cubicBezTo>
                      <a:pt x="948" y="7712"/>
                      <a:pt x="949" y="7715"/>
                      <a:pt x="950" y="7719"/>
                    </a:cubicBezTo>
                    <a:cubicBezTo>
                      <a:pt x="952" y="7722"/>
                      <a:pt x="952" y="7726"/>
                      <a:pt x="954" y="7729"/>
                    </a:cubicBezTo>
                    <a:cubicBezTo>
                      <a:pt x="955" y="7732"/>
                      <a:pt x="956" y="7736"/>
                      <a:pt x="957" y="7739"/>
                    </a:cubicBezTo>
                    <a:cubicBezTo>
                      <a:pt x="959" y="7743"/>
                      <a:pt x="960" y="7746"/>
                      <a:pt x="961" y="7750"/>
                    </a:cubicBezTo>
                    <a:cubicBezTo>
                      <a:pt x="962" y="7753"/>
                      <a:pt x="963" y="7757"/>
                      <a:pt x="965" y="7760"/>
                    </a:cubicBezTo>
                    <a:cubicBezTo>
                      <a:pt x="966" y="7763"/>
                      <a:pt x="967" y="7767"/>
                      <a:pt x="968" y="7770"/>
                    </a:cubicBezTo>
                    <a:cubicBezTo>
                      <a:pt x="969" y="7773"/>
                      <a:pt x="970" y="7777"/>
                      <a:pt x="972" y="7780"/>
                    </a:cubicBezTo>
                    <a:cubicBezTo>
                      <a:pt x="973" y="7784"/>
                      <a:pt x="974" y="7787"/>
                      <a:pt x="975" y="7791"/>
                    </a:cubicBezTo>
                    <a:cubicBezTo>
                      <a:pt x="977" y="7794"/>
                      <a:pt x="978" y="7798"/>
                      <a:pt x="979" y="7801"/>
                    </a:cubicBezTo>
                    <a:cubicBezTo>
                      <a:pt x="980" y="7804"/>
                      <a:pt x="981" y="7808"/>
                      <a:pt x="983" y="7811"/>
                    </a:cubicBezTo>
                    <a:cubicBezTo>
                      <a:pt x="984" y="7815"/>
                      <a:pt x="985" y="7818"/>
                      <a:pt x="986" y="7822"/>
                    </a:cubicBezTo>
                    <a:cubicBezTo>
                      <a:pt x="987" y="7825"/>
                      <a:pt x="988" y="7829"/>
                      <a:pt x="990" y="7832"/>
                    </a:cubicBezTo>
                    <a:cubicBezTo>
                      <a:pt x="991" y="7835"/>
                      <a:pt x="992" y="7839"/>
                      <a:pt x="993" y="7842"/>
                    </a:cubicBezTo>
                    <a:cubicBezTo>
                      <a:pt x="995" y="7846"/>
                      <a:pt x="996" y="7849"/>
                      <a:pt x="997" y="7853"/>
                    </a:cubicBezTo>
                    <a:cubicBezTo>
                      <a:pt x="998" y="7856"/>
                      <a:pt x="999" y="7859"/>
                      <a:pt x="1001" y="7863"/>
                    </a:cubicBezTo>
                    <a:cubicBezTo>
                      <a:pt x="1002" y="7866"/>
                      <a:pt x="1003" y="7870"/>
                      <a:pt x="1004" y="7873"/>
                    </a:cubicBezTo>
                    <a:cubicBezTo>
                      <a:pt x="1005" y="7876"/>
                      <a:pt x="1006" y="7880"/>
                      <a:pt x="1008" y="7883"/>
                    </a:cubicBezTo>
                    <a:cubicBezTo>
                      <a:pt x="1009" y="7887"/>
                      <a:pt x="1010" y="7890"/>
                      <a:pt x="1011" y="7894"/>
                    </a:cubicBezTo>
                    <a:cubicBezTo>
                      <a:pt x="1013" y="7897"/>
                      <a:pt x="1014" y="7901"/>
                      <a:pt x="1015" y="7904"/>
                    </a:cubicBezTo>
                    <a:cubicBezTo>
                      <a:pt x="1016" y="7907"/>
                      <a:pt x="1017" y="7911"/>
                      <a:pt x="1019" y="7914"/>
                    </a:cubicBezTo>
                    <a:cubicBezTo>
                      <a:pt x="1020" y="7918"/>
                      <a:pt x="1021" y="7921"/>
                      <a:pt x="1022" y="7925"/>
                    </a:cubicBezTo>
                    <a:cubicBezTo>
                      <a:pt x="1023" y="7928"/>
                      <a:pt x="1024" y="7931"/>
                      <a:pt x="1026" y="7935"/>
                    </a:cubicBezTo>
                    <a:cubicBezTo>
                      <a:pt x="1027" y="7938"/>
                      <a:pt x="1028" y="7942"/>
                      <a:pt x="1029" y="7945"/>
                    </a:cubicBezTo>
                    <a:cubicBezTo>
                      <a:pt x="1031" y="7949"/>
                      <a:pt x="1031" y="7952"/>
                      <a:pt x="1033" y="7955"/>
                    </a:cubicBezTo>
                    <a:cubicBezTo>
                      <a:pt x="1037" y="7968"/>
                      <a:pt x="1043" y="7981"/>
                      <a:pt x="1050" y="7991"/>
                    </a:cubicBezTo>
                    <a:cubicBezTo>
                      <a:pt x="1083" y="8036"/>
                      <a:pt x="1112" y="8123"/>
                      <a:pt x="1139" y="8173"/>
                    </a:cubicBezTo>
                    <a:cubicBezTo>
                      <a:pt x="1083" y="8243"/>
                      <a:pt x="1040" y="8302"/>
                      <a:pt x="1023" y="8302"/>
                    </a:cubicBezTo>
                    <a:cubicBezTo>
                      <a:pt x="996" y="8302"/>
                      <a:pt x="913" y="8412"/>
                      <a:pt x="858" y="8649"/>
                    </a:cubicBezTo>
                    <a:cubicBezTo>
                      <a:pt x="803" y="8885"/>
                      <a:pt x="867" y="9090"/>
                      <a:pt x="766" y="9169"/>
                    </a:cubicBezTo>
                    <a:cubicBezTo>
                      <a:pt x="665" y="9248"/>
                      <a:pt x="447" y="9373"/>
                      <a:pt x="373" y="9499"/>
                    </a:cubicBezTo>
                    <a:cubicBezTo>
                      <a:pt x="300" y="9626"/>
                      <a:pt x="242" y="10115"/>
                      <a:pt x="150" y="10320"/>
                    </a:cubicBezTo>
                    <a:cubicBezTo>
                      <a:pt x="58" y="10525"/>
                      <a:pt x="150" y="10714"/>
                      <a:pt x="169" y="10840"/>
                    </a:cubicBezTo>
                    <a:cubicBezTo>
                      <a:pt x="187" y="10967"/>
                      <a:pt x="251" y="11203"/>
                      <a:pt x="150" y="11424"/>
                    </a:cubicBezTo>
                    <a:cubicBezTo>
                      <a:pt x="49" y="11644"/>
                      <a:pt x="58" y="11755"/>
                      <a:pt x="12" y="11770"/>
                    </a:cubicBezTo>
                    <a:cubicBezTo>
                      <a:pt x="-2" y="11775"/>
                      <a:pt x="-2" y="11786"/>
                      <a:pt x="4" y="11801"/>
                    </a:cubicBezTo>
                    <a:cubicBezTo>
                      <a:pt x="5" y="11804"/>
                      <a:pt x="6" y="11808"/>
                      <a:pt x="8" y="11811"/>
                    </a:cubicBezTo>
                    <a:cubicBezTo>
                      <a:pt x="8" y="11814"/>
                      <a:pt x="10" y="11818"/>
                      <a:pt x="11" y="11822"/>
                    </a:cubicBezTo>
                    <a:cubicBezTo>
                      <a:pt x="12" y="11825"/>
                      <a:pt x="14" y="11829"/>
                      <a:pt x="15" y="11832"/>
                    </a:cubicBezTo>
                    <a:cubicBezTo>
                      <a:pt x="16" y="11835"/>
                      <a:pt x="17" y="11839"/>
                      <a:pt x="19" y="11842"/>
                    </a:cubicBezTo>
                    <a:cubicBezTo>
                      <a:pt x="19" y="11845"/>
                      <a:pt x="21" y="11849"/>
                      <a:pt x="22" y="11853"/>
                    </a:cubicBezTo>
                    <a:cubicBezTo>
                      <a:pt x="23" y="11856"/>
                      <a:pt x="24" y="11859"/>
                      <a:pt x="26" y="11863"/>
                    </a:cubicBezTo>
                    <a:cubicBezTo>
                      <a:pt x="26" y="11866"/>
                      <a:pt x="28" y="11870"/>
                      <a:pt x="29" y="11873"/>
                    </a:cubicBezTo>
                    <a:cubicBezTo>
                      <a:pt x="30" y="11876"/>
                      <a:pt x="31" y="11880"/>
                      <a:pt x="33" y="11883"/>
                    </a:cubicBezTo>
                    <a:cubicBezTo>
                      <a:pt x="33" y="11886"/>
                      <a:pt x="35" y="11890"/>
                      <a:pt x="36" y="11894"/>
                    </a:cubicBezTo>
                    <a:cubicBezTo>
                      <a:pt x="37" y="11897"/>
                      <a:pt x="39" y="11901"/>
                      <a:pt x="40" y="11904"/>
                    </a:cubicBezTo>
                    <a:cubicBezTo>
                      <a:pt x="41" y="11907"/>
                      <a:pt x="42" y="11911"/>
                      <a:pt x="44" y="11914"/>
                    </a:cubicBezTo>
                    <a:cubicBezTo>
                      <a:pt x="44" y="11917"/>
                      <a:pt x="46" y="11921"/>
                      <a:pt x="47" y="11925"/>
                    </a:cubicBezTo>
                    <a:cubicBezTo>
                      <a:pt x="48" y="11928"/>
                      <a:pt x="49" y="11931"/>
                      <a:pt x="51" y="11935"/>
                    </a:cubicBezTo>
                    <a:cubicBezTo>
                      <a:pt x="51" y="11938"/>
                      <a:pt x="53" y="11942"/>
                      <a:pt x="54" y="11945"/>
                    </a:cubicBezTo>
                    <a:cubicBezTo>
                      <a:pt x="55" y="11948"/>
                      <a:pt x="57" y="11952"/>
                      <a:pt x="58" y="11956"/>
                    </a:cubicBezTo>
                    <a:cubicBezTo>
                      <a:pt x="59" y="11959"/>
                      <a:pt x="60" y="11962"/>
                      <a:pt x="62" y="11966"/>
                    </a:cubicBezTo>
                    <a:cubicBezTo>
                      <a:pt x="62" y="11969"/>
                      <a:pt x="64" y="11973"/>
                      <a:pt x="65" y="11976"/>
                    </a:cubicBezTo>
                    <a:cubicBezTo>
                      <a:pt x="66" y="11979"/>
                      <a:pt x="67" y="11983"/>
                      <a:pt x="69" y="11987"/>
                    </a:cubicBezTo>
                    <a:cubicBezTo>
                      <a:pt x="69" y="11990"/>
                      <a:pt x="71" y="11993"/>
                      <a:pt x="72" y="11997"/>
                    </a:cubicBezTo>
                    <a:cubicBezTo>
                      <a:pt x="73" y="12000"/>
                      <a:pt x="75" y="12003"/>
                      <a:pt x="76" y="12007"/>
                    </a:cubicBezTo>
                    <a:cubicBezTo>
                      <a:pt x="76" y="12008"/>
                      <a:pt x="77" y="12010"/>
                      <a:pt x="77" y="12012"/>
                    </a:cubicBezTo>
                    <a:cubicBezTo>
                      <a:pt x="89" y="12129"/>
                      <a:pt x="38" y="12246"/>
                      <a:pt x="84" y="12356"/>
                    </a:cubicBezTo>
                    <a:cubicBezTo>
                      <a:pt x="85" y="12359"/>
                      <a:pt x="86" y="12363"/>
                      <a:pt x="87" y="12366"/>
                    </a:cubicBezTo>
                    <a:cubicBezTo>
                      <a:pt x="88" y="12369"/>
                      <a:pt x="89" y="12373"/>
                      <a:pt x="91" y="12376"/>
                    </a:cubicBezTo>
                    <a:cubicBezTo>
                      <a:pt x="92" y="12380"/>
                      <a:pt x="93" y="12383"/>
                      <a:pt x="94" y="12386"/>
                    </a:cubicBezTo>
                    <a:cubicBezTo>
                      <a:pt x="96" y="12390"/>
                      <a:pt x="97" y="12394"/>
                      <a:pt x="98" y="12397"/>
                    </a:cubicBezTo>
                    <a:cubicBezTo>
                      <a:pt x="99" y="12400"/>
                      <a:pt x="100" y="12404"/>
                      <a:pt x="102" y="12407"/>
                    </a:cubicBezTo>
                    <a:cubicBezTo>
                      <a:pt x="103" y="12411"/>
                      <a:pt x="104" y="12414"/>
                      <a:pt x="105" y="12418"/>
                    </a:cubicBezTo>
                    <a:cubicBezTo>
                      <a:pt x="106" y="12421"/>
                      <a:pt x="107" y="12424"/>
                      <a:pt x="109" y="12428"/>
                    </a:cubicBezTo>
                    <a:cubicBezTo>
                      <a:pt x="110" y="12431"/>
                      <a:pt x="111" y="12435"/>
                      <a:pt x="112" y="12438"/>
                    </a:cubicBezTo>
                    <a:cubicBezTo>
                      <a:pt x="114" y="12442"/>
                      <a:pt x="115" y="12445"/>
                      <a:pt x="116" y="12448"/>
                    </a:cubicBezTo>
                    <a:cubicBezTo>
                      <a:pt x="117" y="12452"/>
                      <a:pt x="118" y="12455"/>
                      <a:pt x="120" y="12459"/>
                    </a:cubicBezTo>
                    <a:cubicBezTo>
                      <a:pt x="121" y="12462"/>
                      <a:pt x="122" y="12465"/>
                      <a:pt x="123" y="12469"/>
                    </a:cubicBezTo>
                    <a:cubicBezTo>
                      <a:pt x="124" y="12472"/>
                      <a:pt x="125" y="12476"/>
                      <a:pt x="127" y="12479"/>
                    </a:cubicBezTo>
                    <a:cubicBezTo>
                      <a:pt x="128" y="12483"/>
                      <a:pt x="129" y="12486"/>
                      <a:pt x="130" y="12490"/>
                    </a:cubicBezTo>
                    <a:cubicBezTo>
                      <a:pt x="132" y="12493"/>
                      <a:pt x="132" y="12496"/>
                      <a:pt x="134" y="12500"/>
                    </a:cubicBezTo>
                    <a:cubicBezTo>
                      <a:pt x="135" y="12503"/>
                      <a:pt x="136" y="12507"/>
                      <a:pt x="138" y="12510"/>
                    </a:cubicBezTo>
                    <a:cubicBezTo>
                      <a:pt x="139" y="12514"/>
                      <a:pt x="140" y="12517"/>
                      <a:pt x="141" y="12520"/>
                    </a:cubicBezTo>
                    <a:cubicBezTo>
                      <a:pt x="142" y="12524"/>
                      <a:pt x="143" y="12527"/>
                      <a:pt x="145" y="12530"/>
                    </a:cubicBezTo>
                    <a:cubicBezTo>
                      <a:pt x="146" y="12534"/>
                      <a:pt x="147" y="12537"/>
                      <a:pt x="148" y="12541"/>
                    </a:cubicBezTo>
                    <a:cubicBezTo>
                      <a:pt x="150" y="12545"/>
                      <a:pt x="150" y="12548"/>
                      <a:pt x="152" y="12552"/>
                    </a:cubicBezTo>
                    <a:cubicBezTo>
                      <a:pt x="153" y="12555"/>
                      <a:pt x="154" y="12558"/>
                      <a:pt x="155" y="12561"/>
                    </a:cubicBezTo>
                    <a:cubicBezTo>
                      <a:pt x="157" y="12565"/>
                      <a:pt x="158" y="12569"/>
                      <a:pt x="159" y="12572"/>
                    </a:cubicBezTo>
                    <a:cubicBezTo>
                      <a:pt x="160" y="12576"/>
                      <a:pt x="161" y="12579"/>
                      <a:pt x="163" y="12582"/>
                    </a:cubicBezTo>
                    <a:cubicBezTo>
                      <a:pt x="164" y="12586"/>
                      <a:pt x="165" y="12589"/>
                      <a:pt x="166" y="12592"/>
                    </a:cubicBezTo>
                    <a:cubicBezTo>
                      <a:pt x="167" y="12596"/>
                      <a:pt x="168" y="12599"/>
                      <a:pt x="170" y="12603"/>
                    </a:cubicBezTo>
                    <a:cubicBezTo>
                      <a:pt x="171" y="12606"/>
                      <a:pt x="172" y="12610"/>
                      <a:pt x="173" y="12613"/>
                    </a:cubicBezTo>
                    <a:cubicBezTo>
                      <a:pt x="175" y="12617"/>
                      <a:pt x="176" y="12620"/>
                      <a:pt x="177" y="12623"/>
                    </a:cubicBezTo>
                    <a:cubicBezTo>
                      <a:pt x="178" y="12627"/>
                      <a:pt x="179" y="12630"/>
                      <a:pt x="181" y="12634"/>
                    </a:cubicBezTo>
                    <a:cubicBezTo>
                      <a:pt x="182" y="12637"/>
                      <a:pt x="183" y="12640"/>
                      <a:pt x="184" y="12644"/>
                    </a:cubicBezTo>
                    <a:cubicBezTo>
                      <a:pt x="185" y="12647"/>
                      <a:pt x="186" y="12651"/>
                      <a:pt x="188" y="12654"/>
                    </a:cubicBezTo>
                    <a:cubicBezTo>
                      <a:pt x="189" y="12658"/>
                      <a:pt x="190" y="12661"/>
                      <a:pt x="191" y="12665"/>
                    </a:cubicBezTo>
                    <a:cubicBezTo>
                      <a:pt x="193" y="12668"/>
                      <a:pt x="194" y="12671"/>
                      <a:pt x="195" y="12675"/>
                    </a:cubicBezTo>
                    <a:cubicBezTo>
                      <a:pt x="196" y="12678"/>
                      <a:pt x="197" y="12682"/>
                      <a:pt x="199" y="12685"/>
                    </a:cubicBezTo>
                    <a:cubicBezTo>
                      <a:pt x="200" y="12689"/>
                      <a:pt x="201" y="12692"/>
                      <a:pt x="202" y="12695"/>
                    </a:cubicBezTo>
                    <a:cubicBezTo>
                      <a:pt x="203" y="12699"/>
                      <a:pt x="204" y="12702"/>
                      <a:pt x="206" y="12706"/>
                    </a:cubicBezTo>
                    <a:cubicBezTo>
                      <a:pt x="207" y="12709"/>
                      <a:pt x="208" y="12713"/>
                      <a:pt x="209" y="12716"/>
                    </a:cubicBezTo>
                    <a:cubicBezTo>
                      <a:pt x="211" y="12719"/>
                      <a:pt x="211" y="12723"/>
                      <a:pt x="213" y="12726"/>
                    </a:cubicBezTo>
                    <a:cubicBezTo>
                      <a:pt x="214" y="12730"/>
                      <a:pt x="215" y="12733"/>
                      <a:pt x="216" y="12736"/>
                    </a:cubicBezTo>
                    <a:cubicBezTo>
                      <a:pt x="218" y="12740"/>
                      <a:pt x="219" y="12744"/>
                      <a:pt x="220" y="12747"/>
                    </a:cubicBezTo>
                    <a:cubicBezTo>
                      <a:pt x="221" y="12750"/>
                      <a:pt x="222" y="12754"/>
                      <a:pt x="224" y="12757"/>
                    </a:cubicBezTo>
                    <a:cubicBezTo>
                      <a:pt x="225" y="12760"/>
                      <a:pt x="226" y="12764"/>
                      <a:pt x="227" y="12767"/>
                    </a:cubicBezTo>
                    <a:cubicBezTo>
                      <a:pt x="228" y="12771"/>
                      <a:pt x="229" y="12774"/>
                      <a:pt x="231" y="12778"/>
                    </a:cubicBezTo>
                    <a:cubicBezTo>
                      <a:pt x="232" y="12781"/>
                      <a:pt x="233" y="12785"/>
                      <a:pt x="234" y="12788"/>
                    </a:cubicBezTo>
                    <a:cubicBezTo>
                      <a:pt x="236" y="12791"/>
                      <a:pt x="237" y="12795"/>
                      <a:pt x="238" y="12798"/>
                    </a:cubicBezTo>
                    <a:cubicBezTo>
                      <a:pt x="239" y="12802"/>
                      <a:pt x="240" y="12805"/>
                      <a:pt x="242" y="12809"/>
                    </a:cubicBezTo>
                    <a:cubicBezTo>
                      <a:pt x="243" y="12812"/>
                      <a:pt x="244" y="12816"/>
                      <a:pt x="245" y="12819"/>
                    </a:cubicBezTo>
                    <a:cubicBezTo>
                      <a:pt x="246" y="12822"/>
                      <a:pt x="247" y="12826"/>
                      <a:pt x="249" y="12829"/>
                    </a:cubicBezTo>
                    <a:cubicBezTo>
                      <a:pt x="250" y="12833"/>
                      <a:pt x="251" y="12836"/>
                      <a:pt x="252" y="12839"/>
                    </a:cubicBezTo>
                    <a:cubicBezTo>
                      <a:pt x="254" y="12843"/>
                      <a:pt x="255" y="12846"/>
                      <a:pt x="256" y="12850"/>
                    </a:cubicBezTo>
                    <a:cubicBezTo>
                      <a:pt x="257" y="12853"/>
                      <a:pt x="258" y="12857"/>
                      <a:pt x="260" y="12860"/>
                    </a:cubicBezTo>
                    <a:cubicBezTo>
                      <a:pt x="261" y="12863"/>
                      <a:pt x="262" y="12867"/>
                      <a:pt x="263" y="12870"/>
                    </a:cubicBezTo>
                    <a:cubicBezTo>
                      <a:pt x="278" y="12911"/>
                      <a:pt x="304" y="12951"/>
                      <a:pt x="352" y="12989"/>
                    </a:cubicBezTo>
                    <a:cubicBezTo>
                      <a:pt x="481" y="13094"/>
                      <a:pt x="601" y="13125"/>
                      <a:pt x="674" y="13210"/>
                    </a:cubicBezTo>
                    <a:cubicBezTo>
                      <a:pt x="706" y="13305"/>
                      <a:pt x="733" y="13383"/>
                      <a:pt x="743" y="13413"/>
                    </a:cubicBezTo>
                    <a:cubicBezTo>
                      <a:pt x="744" y="13417"/>
                      <a:pt x="746" y="13420"/>
                      <a:pt x="747" y="13422"/>
                    </a:cubicBezTo>
                    <a:cubicBezTo>
                      <a:pt x="748" y="13427"/>
                      <a:pt x="749" y="13430"/>
                      <a:pt x="750" y="13433"/>
                    </a:cubicBezTo>
                    <a:cubicBezTo>
                      <a:pt x="752" y="13437"/>
                      <a:pt x="753" y="13440"/>
                      <a:pt x="754" y="13443"/>
                    </a:cubicBezTo>
                    <a:cubicBezTo>
                      <a:pt x="755" y="13447"/>
                      <a:pt x="756" y="13450"/>
                      <a:pt x="757" y="13454"/>
                    </a:cubicBezTo>
                    <a:cubicBezTo>
                      <a:pt x="759" y="13458"/>
                      <a:pt x="760" y="13461"/>
                      <a:pt x="761" y="13464"/>
                    </a:cubicBezTo>
                    <a:cubicBezTo>
                      <a:pt x="763" y="13469"/>
                      <a:pt x="764" y="13473"/>
                      <a:pt x="765" y="13477"/>
                    </a:cubicBezTo>
                    <a:cubicBezTo>
                      <a:pt x="767" y="13480"/>
                      <a:pt x="768" y="13483"/>
                      <a:pt x="769" y="13486"/>
                    </a:cubicBezTo>
                    <a:cubicBezTo>
                      <a:pt x="770" y="13488"/>
                      <a:pt x="770" y="13491"/>
                      <a:pt x="771" y="13493"/>
                    </a:cubicBezTo>
                    <a:cubicBezTo>
                      <a:pt x="776" y="13507"/>
                      <a:pt x="779" y="13516"/>
                      <a:pt x="780" y="13517"/>
                    </a:cubicBezTo>
                    <a:cubicBezTo>
                      <a:pt x="786" y="13535"/>
                      <a:pt x="790" y="13546"/>
                      <a:pt x="790" y="13548"/>
                    </a:cubicBezTo>
                    <a:cubicBezTo>
                      <a:pt x="797" y="13566"/>
                      <a:pt x="801" y="13577"/>
                      <a:pt x="801" y="13579"/>
                    </a:cubicBezTo>
                    <a:cubicBezTo>
                      <a:pt x="808" y="13599"/>
                      <a:pt x="812" y="13611"/>
                      <a:pt x="812" y="13611"/>
                    </a:cubicBezTo>
                    <a:cubicBezTo>
                      <a:pt x="818" y="13628"/>
                      <a:pt x="822" y="13639"/>
                      <a:pt x="823" y="13641"/>
                    </a:cubicBezTo>
                    <a:cubicBezTo>
                      <a:pt x="830" y="13661"/>
                      <a:pt x="834" y="13673"/>
                      <a:pt x="834" y="13673"/>
                    </a:cubicBezTo>
                    <a:lnTo>
                      <a:pt x="834" y="13673"/>
                    </a:lnTo>
                    <a:cubicBezTo>
                      <a:pt x="836" y="13679"/>
                      <a:pt x="838" y="13683"/>
                      <a:pt x="838" y="13683"/>
                    </a:cubicBezTo>
                    <a:lnTo>
                      <a:pt x="838" y="13683"/>
                    </a:lnTo>
                    <a:cubicBezTo>
                      <a:pt x="838" y="13684"/>
                      <a:pt x="838" y="13685"/>
                      <a:pt x="838" y="13686"/>
                    </a:cubicBezTo>
                    <a:cubicBezTo>
                      <a:pt x="840" y="13692"/>
                      <a:pt x="842" y="13697"/>
                      <a:pt x="844" y="13701"/>
                    </a:cubicBezTo>
                    <a:cubicBezTo>
                      <a:pt x="846" y="13707"/>
                      <a:pt x="847" y="13712"/>
                      <a:pt x="849" y="13715"/>
                    </a:cubicBezTo>
                    <a:cubicBezTo>
                      <a:pt x="851" y="13722"/>
                      <a:pt x="853" y="13728"/>
                      <a:pt x="855" y="13733"/>
                    </a:cubicBezTo>
                    <a:cubicBezTo>
                      <a:pt x="857" y="13738"/>
                      <a:pt x="858" y="13743"/>
                      <a:pt x="859" y="13746"/>
                    </a:cubicBezTo>
                    <a:cubicBezTo>
                      <a:pt x="862" y="13753"/>
                      <a:pt x="864" y="13759"/>
                      <a:pt x="866" y="13764"/>
                    </a:cubicBezTo>
                    <a:cubicBezTo>
                      <a:pt x="868" y="13769"/>
                      <a:pt x="869" y="13774"/>
                      <a:pt x="870" y="13777"/>
                    </a:cubicBezTo>
                    <a:cubicBezTo>
                      <a:pt x="873" y="13784"/>
                      <a:pt x="875" y="13790"/>
                      <a:pt x="876" y="13795"/>
                    </a:cubicBezTo>
                    <a:cubicBezTo>
                      <a:pt x="878" y="13800"/>
                      <a:pt x="880" y="13804"/>
                      <a:pt x="881" y="13808"/>
                    </a:cubicBezTo>
                    <a:cubicBezTo>
                      <a:pt x="884" y="13815"/>
                      <a:pt x="886" y="13821"/>
                      <a:pt x="887" y="13826"/>
                    </a:cubicBezTo>
                    <a:cubicBezTo>
                      <a:pt x="892" y="13838"/>
                      <a:pt x="894" y="13845"/>
                      <a:pt x="895" y="13847"/>
                    </a:cubicBezTo>
                    <a:cubicBezTo>
                      <a:pt x="901" y="13866"/>
                      <a:pt x="906" y="13879"/>
                      <a:pt x="906" y="13879"/>
                    </a:cubicBezTo>
                    <a:lnTo>
                      <a:pt x="906" y="13879"/>
                    </a:lnTo>
                    <a:cubicBezTo>
                      <a:pt x="907" y="13882"/>
                      <a:pt x="907" y="13883"/>
                      <a:pt x="908" y="13886"/>
                    </a:cubicBezTo>
                    <a:cubicBezTo>
                      <a:pt x="910" y="13890"/>
                      <a:pt x="911" y="13893"/>
                      <a:pt x="912" y="13896"/>
                    </a:cubicBezTo>
                    <a:cubicBezTo>
                      <a:pt x="913" y="13900"/>
                      <a:pt x="914" y="13903"/>
                      <a:pt x="915" y="13907"/>
                    </a:cubicBezTo>
                    <a:cubicBezTo>
                      <a:pt x="917" y="13911"/>
                      <a:pt x="918" y="13914"/>
                      <a:pt x="919" y="13917"/>
                    </a:cubicBezTo>
                    <a:cubicBezTo>
                      <a:pt x="920" y="13921"/>
                      <a:pt x="922" y="13924"/>
                      <a:pt x="923" y="13927"/>
                    </a:cubicBezTo>
                    <a:cubicBezTo>
                      <a:pt x="928" y="13942"/>
                      <a:pt x="931" y="13951"/>
                      <a:pt x="931" y="13951"/>
                    </a:cubicBezTo>
                    <a:cubicBezTo>
                      <a:pt x="931" y="13951"/>
                      <a:pt x="1096" y="14204"/>
                      <a:pt x="1179" y="14314"/>
                    </a:cubicBezTo>
                    <a:cubicBezTo>
                      <a:pt x="1262" y="14424"/>
                      <a:pt x="1289" y="14361"/>
                      <a:pt x="1307" y="14251"/>
                    </a:cubicBezTo>
                    <a:cubicBezTo>
                      <a:pt x="1326" y="14140"/>
                      <a:pt x="1436" y="14125"/>
                      <a:pt x="1565" y="14125"/>
                    </a:cubicBezTo>
                    <a:cubicBezTo>
                      <a:pt x="1694" y="14125"/>
                      <a:pt x="1786" y="14172"/>
                      <a:pt x="1914" y="14140"/>
                    </a:cubicBezTo>
                    <a:cubicBezTo>
                      <a:pt x="2043" y="14108"/>
                      <a:pt x="2136" y="13837"/>
                      <a:pt x="2182" y="13805"/>
                    </a:cubicBezTo>
                    <a:cubicBezTo>
                      <a:pt x="2228" y="13774"/>
                      <a:pt x="2420" y="13731"/>
                      <a:pt x="2539" y="13856"/>
                    </a:cubicBezTo>
                    <a:cubicBezTo>
                      <a:pt x="2551" y="13870"/>
                      <a:pt x="2561" y="13883"/>
                      <a:pt x="2571" y="13897"/>
                    </a:cubicBezTo>
                    <a:cubicBezTo>
                      <a:pt x="2572" y="13900"/>
                      <a:pt x="2573" y="13903"/>
                      <a:pt x="2574" y="13905"/>
                    </a:cubicBezTo>
                    <a:cubicBezTo>
                      <a:pt x="2575" y="13909"/>
                      <a:pt x="2576" y="13912"/>
                      <a:pt x="2577" y="13916"/>
                    </a:cubicBezTo>
                    <a:cubicBezTo>
                      <a:pt x="2579" y="13919"/>
                      <a:pt x="2580" y="13923"/>
                      <a:pt x="2581" y="13926"/>
                    </a:cubicBezTo>
                    <a:cubicBezTo>
                      <a:pt x="2582" y="13929"/>
                      <a:pt x="2583" y="13933"/>
                      <a:pt x="2584" y="13936"/>
                    </a:cubicBezTo>
                    <a:cubicBezTo>
                      <a:pt x="2586" y="13940"/>
                      <a:pt x="2587" y="13943"/>
                      <a:pt x="2588" y="13947"/>
                    </a:cubicBezTo>
                    <a:cubicBezTo>
                      <a:pt x="2589" y="13950"/>
                      <a:pt x="2590" y="13954"/>
                      <a:pt x="2592" y="13957"/>
                    </a:cubicBezTo>
                    <a:cubicBezTo>
                      <a:pt x="2593" y="13960"/>
                      <a:pt x="2594" y="13964"/>
                      <a:pt x="2595" y="13967"/>
                    </a:cubicBezTo>
                    <a:cubicBezTo>
                      <a:pt x="2596" y="13970"/>
                      <a:pt x="2597" y="13974"/>
                      <a:pt x="2599" y="13977"/>
                    </a:cubicBezTo>
                    <a:cubicBezTo>
                      <a:pt x="2600" y="13981"/>
                      <a:pt x="2601" y="13984"/>
                      <a:pt x="2602" y="13988"/>
                    </a:cubicBezTo>
                    <a:cubicBezTo>
                      <a:pt x="2604" y="13991"/>
                      <a:pt x="2605" y="13995"/>
                      <a:pt x="2606" y="13998"/>
                    </a:cubicBezTo>
                    <a:cubicBezTo>
                      <a:pt x="2607" y="14001"/>
                      <a:pt x="2608" y="14005"/>
                      <a:pt x="2610" y="14008"/>
                    </a:cubicBezTo>
                    <a:cubicBezTo>
                      <a:pt x="2611" y="14012"/>
                      <a:pt x="2612" y="14015"/>
                      <a:pt x="2613" y="14018"/>
                    </a:cubicBezTo>
                    <a:cubicBezTo>
                      <a:pt x="2614" y="14022"/>
                      <a:pt x="2615" y="14026"/>
                      <a:pt x="2617" y="14029"/>
                    </a:cubicBezTo>
                    <a:cubicBezTo>
                      <a:pt x="2618" y="14032"/>
                      <a:pt x="2619" y="14036"/>
                      <a:pt x="2620" y="14039"/>
                    </a:cubicBezTo>
                    <a:cubicBezTo>
                      <a:pt x="2621" y="14042"/>
                      <a:pt x="2623" y="14046"/>
                      <a:pt x="2624" y="14050"/>
                    </a:cubicBezTo>
                    <a:cubicBezTo>
                      <a:pt x="2625" y="14053"/>
                      <a:pt x="2626" y="14057"/>
                      <a:pt x="2628" y="14060"/>
                    </a:cubicBezTo>
                    <a:cubicBezTo>
                      <a:pt x="2629" y="14063"/>
                      <a:pt x="2630" y="14067"/>
                      <a:pt x="2631" y="14070"/>
                    </a:cubicBezTo>
                    <a:cubicBezTo>
                      <a:pt x="2632" y="14073"/>
                      <a:pt x="2633" y="14077"/>
                      <a:pt x="2635" y="14080"/>
                    </a:cubicBezTo>
                    <a:cubicBezTo>
                      <a:pt x="2636" y="14084"/>
                      <a:pt x="2637" y="14087"/>
                      <a:pt x="2638" y="14090"/>
                    </a:cubicBezTo>
                    <a:cubicBezTo>
                      <a:pt x="2639" y="14094"/>
                      <a:pt x="2640" y="14097"/>
                      <a:pt x="2642" y="14101"/>
                    </a:cubicBezTo>
                    <a:cubicBezTo>
                      <a:pt x="2643" y="14104"/>
                      <a:pt x="2644" y="14108"/>
                      <a:pt x="2646" y="14111"/>
                    </a:cubicBezTo>
                    <a:cubicBezTo>
                      <a:pt x="2647" y="14115"/>
                      <a:pt x="2648" y="14118"/>
                      <a:pt x="2649" y="14122"/>
                    </a:cubicBezTo>
                    <a:cubicBezTo>
                      <a:pt x="2650" y="14125"/>
                      <a:pt x="2651" y="14129"/>
                      <a:pt x="2653" y="14132"/>
                    </a:cubicBezTo>
                    <a:cubicBezTo>
                      <a:pt x="2654" y="14135"/>
                      <a:pt x="2655" y="14138"/>
                      <a:pt x="2656" y="14141"/>
                    </a:cubicBezTo>
                    <a:cubicBezTo>
                      <a:pt x="2657" y="14145"/>
                      <a:pt x="2659" y="14149"/>
                      <a:pt x="2660" y="14153"/>
                    </a:cubicBezTo>
                    <a:cubicBezTo>
                      <a:pt x="2661" y="14156"/>
                      <a:pt x="2662" y="14160"/>
                      <a:pt x="2664" y="14163"/>
                    </a:cubicBezTo>
                    <a:cubicBezTo>
                      <a:pt x="2665" y="14166"/>
                      <a:pt x="2666" y="14169"/>
                      <a:pt x="2667" y="14172"/>
                    </a:cubicBezTo>
                    <a:cubicBezTo>
                      <a:pt x="2668" y="14176"/>
                      <a:pt x="2669" y="14180"/>
                      <a:pt x="2671" y="14183"/>
                    </a:cubicBezTo>
                    <a:cubicBezTo>
                      <a:pt x="2672" y="14187"/>
                      <a:pt x="2673" y="14190"/>
                      <a:pt x="2674" y="14193"/>
                    </a:cubicBezTo>
                    <a:cubicBezTo>
                      <a:pt x="2675" y="14197"/>
                      <a:pt x="2676" y="14200"/>
                      <a:pt x="2678" y="14204"/>
                    </a:cubicBezTo>
                    <a:cubicBezTo>
                      <a:pt x="2679" y="14207"/>
                      <a:pt x="2680" y="14211"/>
                      <a:pt x="2681" y="14214"/>
                    </a:cubicBezTo>
                    <a:cubicBezTo>
                      <a:pt x="2688" y="14232"/>
                      <a:pt x="2695" y="14250"/>
                      <a:pt x="2705" y="14267"/>
                    </a:cubicBezTo>
                    <a:cubicBezTo>
                      <a:pt x="2760" y="14362"/>
                      <a:pt x="2848" y="14328"/>
                      <a:pt x="2924" y="14248"/>
                    </a:cubicBezTo>
                    <a:cubicBezTo>
                      <a:pt x="2916" y="14362"/>
                      <a:pt x="2921" y="14493"/>
                      <a:pt x="2888" y="14624"/>
                    </a:cubicBezTo>
                    <a:cubicBezTo>
                      <a:pt x="2867" y="14709"/>
                      <a:pt x="2870" y="14761"/>
                      <a:pt x="2888" y="14798"/>
                    </a:cubicBezTo>
                    <a:cubicBezTo>
                      <a:pt x="2889" y="14802"/>
                      <a:pt x="2890" y="14806"/>
                      <a:pt x="2891" y="14809"/>
                    </a:cubicBezTo>
                    <a:cubicBezTo>
                      <a:pt x="2893" y="14812"/>
                      <a:pt x="2894" y="14816"/>
                      <a:pt x="2895" y="14819"/>
                    </a:cubicBezTo>
                    <a:cubicBezTo>
                      <a:pt x="2896" y="14822"/>
                      <a:pt x="2897" y="14826"/>
                      <a:pt x="2899" y="14829"/>
                    </a:cubicBezTo>
                    <a:cubicBezTo>
                      <a:pt x="2900" y="14833"/>
                      <a:pt x="2901" y="14836"/>
                      <a:pt x="2902" y="14839"/>
                    </a:cubicBezTo>
                    <a:cubicBezTo>
                      <a:pt x="2903" y="14843"/>
                      <a:pt x="2904" y="14847"/>
                      <a:pt x="2906" y="14850"/>
                    </a:cubicBezTo>
                    <a:cubicBezTo>
                      <a:pt x="2907" y="14853"/>
                      <a:pt x="2908" y="14857"/>
                      <a:pt x="2909" y="14860"/>
                    </a:cubicBezTo>
                    <a:cubicBezTo>
                      <a:pt x="2911" y="14864"/>
                      <a:pt x="2912" y="14867"/>
                      <a:pt x="2913" y="14870"/>
                    </a:cubicBezTo>
                    <a:cubicBezTo>
                      <a:pt x="2914" y="14874"/>
                      <a:pt x="2915" y="14878"/>
                      <a:pt x="2917" y="14881"/>
                    </a:cubicBezTo>
                    <a:cubicBezTo>
                      <a:pt x="2918" y="14884"/>
                      <a:pt x="2919" y="14888"/>
                      <a:pt x="2920" y="14891"/>
                    </a:cubicBezTo>
                    <a:cubicBezTo>
                      <a:pt x="2921" y="14895"/>
                      <a:pt x="2922" y="14898"/>
                      <a:pt x="2924" y="14901"/>
                    </a:cubicBezTo>
                    <a:cubicBezTo>
                      <a:pt x="2925" y="14905"/>
                      <a:pt x="2926" y="14908"/>
                      <a:pt x="2927" y="14912"/>
                    </a:cubicBezTo>
                    <a:cubicBezTo>
                      <a:pt x="2929" y="14915"/>
                      <a:pt x="2929" y="14919"/>
                      <a:pt x="2931" y="14922"/>
                    </a:cubicBezTo>
                    <a:cubicBezTo>
                      <a:pt x="2932" y="14925"/>
                      <a:pt x="2933" y="14929"/>
                      <a:pt x="2935" y="14932"/>
                    </a:cubicBezTo>
                    <a:cubicBezTo>
                      <a:pt x="2936" y="14936"/>
                      <a:pt x="2937" y="14939"/>
                      <a:pt x="2938" y="14942"/>
                    </a:cubicBezTo>
                    <a:cubicBezTo>
                      <a:pt x="2939" y="14946"/>
                      <a:pt x="2940" y="14950"/>
                      <a:pt x="2942" y="14953"/>
                    </a:cubicBezTo>
                    <a:cubicBezTo>
                      <a:pt x="2943" y="14956"/>
                      <a:pt x="2944" y="14960"/>
                      <a:pt x="2945" y="14963"/>
                    </a:cubicBezTo>
                    <a:cubicBezTo>
                      <a:pt x="2946" y="14966"/>
                      <a:pt x="2947" y="14970"/>
                      <a:pt x="2949" y="14973"/>
                    </a:cubicBezTo>
                    <a:cubicBezTo>
                      <a:pt x="2950" y="14977"/>
                      <a:pt x="2951" y="14981"/>
                      <a:pt x="2952" y="14984"/>
                    </a:cubicBezTo>
                    <a:cubicBezTo>
                      <a:pt x="2954" y="14987"/>
                      <a:pt x="2955" y="14991"/>
                      <a:pt x="2956" y="14994"/>
                    </a:cubicBezTo>
                    <a:cubicBezTo>
                      <a:pt x="2957" y="14997"/>
                      <a:pt x="2958" y="15001"/>
                      <a:pt x="2960" y="15004"/>
                    </a:cubicBezTo>
                    <a:cubicBezTo>
                      <a:pt x="2961" y="15008"/>
                      <a:pt x="2962" y="15011"/>
                      <a:pt x="2963" y="15015"/>
                    </a:cubicBezTo>
                    <a:cubicBezTo>
                      <a:pt x="2964" y="15018"/>
                      <a:pt x="2965" y="15022"/>
                      <a:pt x="2967" y="15025"/>
                    </a:cubicBezTo>
                    <a:cubicBezTo>
                      <a:pt x="2968" y="15028"/>
                      <a:pt x="2969" y="15032"/>
                      <a:pt x="2970" y="15035"/>
                    </a:cubicBezTo>
                    <a:cubicBezTo>
                      <a:pt x="2972" y="15038"/>
                      <a:pt x="2972" y="15042"/>
                      <a:pt x="2974" y="15045"/>
                    </a:cubicBezTo>
                    <a:cubicBezTo>
                      <a:pt x="2975" y="15049"/>
                      <a:pt x="2976" y="15053"/>
                      <a:pt x="2978" y="15056"/>
                    </a:cubicBezTo>
                    <a:cubicBezTo>
                      <a:pt x="2979" y="15059"/>
                      <a:pt x="2980" y="15063"/>
                      <a:pt x="2981" y="15066"/>
                    </a:cubicBezTo>
                    <a:cubicBezTo>
                      <a:pt x="2982" y="15069"/>
                      <a:pt x="2983" y="15073"/>
                      <a:pt x="2985" y="15076"/>
                    </a:cubicBezTo>
                    <a:cubicBezTo>
                      <a:pt x="2986" y="15080"/>
                      <a:pt x="2987" y="15084"/>
                      <a:pt x="2988" y="15087"/>
                    </a:cubicBezTo>
                    <a:cubicBezTo>
                      <a:pt x="2990" y="15090"/>
                      <a:pt x="2991" y="15094"/>
                      <a:pt x="2992" y="15097"/>
                    </a:cubicBezTo>
                    <a:cubicBezTo>
                      <a:pt x="2993" y="15100"/>
                      <a:pt x="2994" y="15104"/>
                      <a:pt x="2996" y="15107"/>
                    </a:cubicBezTo>
                    <a:cubicBezTo>
                      <a:pt x="2997" y="15111"/>
                      <a:pt x="2998" y="15114"/>
                      <a:pt x="2999" y="15118"/>
                    </a:cubicBezTo>
                    <a:cubicBezTo>
                      <a:pt x="3000" y="15121"/>
                      <a:pt x="3001" y="15124"/>
                      <a:pt x="3002" y="15127"/>
                    </a:cubicBezTo>
                    <a:cubicBezTo>
                      <a:pt x="3004" y="15131"/>
                      <a:pt x="3005" y="15135"/>
                      <a:pt x="3006" y="15138"/>
                    </a:cubicBezTo>
                    <a:cubicBezTo>
                      <a:pt x="3008" y="15142"/>
                      <a:pt x="3008" y="15145"/>
                      <a:pt x="3010" y="15148"/>
                    </a:cubicBezTo>
                    <a:cubicBezTo>
                      <a:pt x="3011" y="15152"/>
                      <a:pt x="3012" y="15155"/>
                      <a:pt x="3013" y="15158"/>
                    </a:cubicBezTo>
                    <a:cubicBezTo>
                      <a:pt x="3015" y="15162"/>
                      <a:pt x="3016" y="15166"/>
                      <a:pt x="3017" y="15169"/>
                    </a:cubicBezTo>
                    <a:cubicBezTo>
                      <a:pt x="3018" y="15173"/>
                      <a:pt x="3019" y="15176"/>
                      <a:pt x="3021" y="15179"/>
                    </a:cubicBezTo>
                    <a:cubicBezTo>
                      <a:pt x="3022" y="15183"/>
                      <a:pt x="3023" y="15186"/>
                      <a:pt x="3024" y="15190"/>
                    </a:cubicBezTo>
                    <a:cubicBezTo>
                      <a:pt x="3026" y="15193"/>
                      <a:pt x="3026" y="15197"/>
                      <a:pt x="3028" y="15200"/>
                    </a:cubicBezTo>
                    <a:cubicBezTo>
                      <a:pt x="3029" y="15203"/>
                      <a:pt x="3030" y="15207"/>
                      <a:pt x="3031" y="15210"/>
                    </a:cubicBezTo>
                    <a:cubicBezTo>
                      <a:pt x="3033" y="15214"/>
                      <a:pt x="3034" y="15217"/>
                      <a:pt x="3035" y="15221"/>
                    </a:cubicBezTo>
                    <a:cubicBezTo>
                      <a:pt x="3036" y="15224"/>
                      <a:pt x="3037" y="15228"/>
                      <a:pt x="3039" y="15231"/>
                    </a:cubicBezTo>
                    <a:cubicBezTo>
                      <a:pt x="3040" y="15234"/>
                      <a:pt x="3041" y="15238"/>
                      <a:pt x="3042" y="15241"/>
                    </a:cubicBezTo>
                    <a:cubicBezTo>
                      <a:pt x="3043" y="15244"/>
                      <a:pt x="3044" y="15248"/>
                      <a:pt x="3046" y="15251"/>
                    </a:cubicBezTo>
                    <a:cubicBezTo>
                      <a:pt x="3047" y="15255"/>
                      <a:pt x="3048" y="15258"/>
                      <a:pt x="3049" y="15262"/>
                    </a:cubicBezTo>
                    <a:cubicBezTo>
                      <a:pt x="3051" y="15265"/>
                      <a:pt x="3051" y="15269"/>
                      <a:pt x="3053" y="15272"/>
                    </a:cubicBezTo>
                    <a:cubicBezTo>
                      <a:pt x="3054" y="15275"/>
                      <a:pt x="3055" y="15279"/>
                      <a:pt x="3057" y="15282"/>
                    </a:cubicBezTo>
                    <a:cubicBezTo>
                      <a:pt x="3058" y="15286"/>
                      <a:pt x="3059" y="15289"/>
                      <a:pt x="3060" y="15292"/>
                    </a:cubicBezTo>
                    <a:cubicBezTo>
                      <a:pt x="3061" y="15296"/>
                      <a:pt x="3062" y="15300"/>
                      <a:pt x="3064" y="15303"/>
                    </a:cubicBezTo>
                    <a:cubicBezTo>
                      <a:pt x="3065" y="15306"/>
                      <a:pt x="3066" y="15310"/>
                      <a:pt x="3067" y="15313"/>
                    </a:cubicBezTo>
                    <a:cubicBezTo>
                      <a:pt x="3089" y="15373"/>
                      <a:pt x="3145" y="15398"/>
                      <a:pt x="3203" y="15445"/>
                    </a:cubicBezTo>
                    <a:cubicBezTo>
                      <a:pt x="3230" y="15569"/>
                      <a:pt x="3254" y="15681"/>
                      <a:pt x="3275" y="15737"/>
                    </a:cubicBezTo>
                    <a:cubicBezTo>
                      <a:pt x="3276" y="15741"/>
                      <a:pt x="3277" y="15744"/>
                      <a:pt x="3278" y="15748"/>
                    </a:cubicBezTo>
                    <a:cubicBezTo>
                      <a:pt x="3280" y="15751"/>
                      <a:pt x="3281" y="15755"/>
                      <a:pt x="3282" y="15758"/>
                    </a:cubicBezTo>
                    <a:cubicBezTo>
                      <a:pt x="3283" y="15762"/>
                      <a:pt x="3284" y="15765"/>
                      <a:pt x="3286" y="15769"/>
                    </a:cubicBezTo>
                    <a:cubicBezTo>
                      <a:pt x="3287" y="15772"/>
                      <a:pt x="3288" y="15775"/>
                      <a:pt x="3289" y="15778"/>
                    </a:cubicBezTo>
                    <a:cubicBezTo>
                      <a:pt x="3290" y="15782"/>
                      <a:pt x="3291" y="15785"/>
                      <a:pt x="3292" y="15788"/>
                    </a:cubicBezTo>
                    <a:cubicBezTo>
                      <a:pt x="3328" y="15917"/>
                      <a:pt x="3270" y="16199"/>
                      <a:pt x="3330" y="16375"/>
                    </a:cubicBezTo>
                    <a:cubicBezTo>
                      <a:pt x="3395" y="16564"/>
                      <a:pt x="3424" y="16679"/>
                      <a:pt x="3350" y="16773"/>
                    </a:cubicBezTo>
                    <a:cubicBezTo>
                      <a:pt x="3276" y="16869"/>
                      <a:pt x="3183" y="17053"/>
                      <a:pt x="3174" y="17368"/>
                    </a:cubicBezTo>
                    <a:cubicBezTo>
                      <a:pt x="3164" y="17683"/>
                      <a:pt x="3210" y="17904"/>
                      <a:pt x="3247" y="18014"/>
                    </a:cubicBezTo>
                    <a:cubicBezTo>
                      <a:pt x="3276" y="18101"/>
                      <a:pt x="3338" y="18303"/>
                      <a:pt x="3386" y="18440"/>
                    </a:cubicBezTo>
                    <a:cubicBezTo>
                      <a:pt x="3388" y="18444"/>
                      <a:pt x="3389" y="18448"/>
                      <a:pt x="3391" y="18452"/>
                    </a:cubicBezTo>
                    <a:cubicBezTo>
                      <a:pt x="3392" y="18456"/>
                      <a:pt x="3393" y="18460"/>
                      <a:pt x="3395" y="18464"/>
                    </a:cubicBezTo>
                    <a:cubicBezTo>
                      <a:pt x="3397" y="18470"/>
                      <a:pt x="3399" y="18476"/>
                      <a:pt x="3401" y="18482"/>
                    </a:cubicBezTo>
                    <a:cubicBezTo>
                      <a:pt x="3402" y="18486"/>
                      <a:pt x="3404" y="18489"/>
                      <a:pt x="3405" y="18493"/>
                    </a:cubicBezTo>
                    <a:cubicBezTo>
                      <a:pt x="3405" y="18494"/>
                      <a:pt x="3406" y="18495"/>
                      <a:pt x="3406" y="18496"/>
                    </a:cubicBezTo>
                    <a:cubicBezTo>
                      <a:pt x="3408" y="18502"/>
                      <a:pt x="3410" y="18507"/>
                      <a:pt x="3412" y="18513"/>
                    </a:cubicBezTo>
                    <a:cubicBezTo>
                      <a:pt x="3413" y="18516"/>
                      <a:pt x="3414" y="18520"/>
                      <a:pt x="3416" y="18524"/>
                    </a:cubicBezTo>
                    <a:cubicBezTo>
                      <a:pt x="3417" y="18526"/>
                      <a:pt x="3418" y="18529"/>
                      <a:pt x="3418" y="18531"/>
                    </a:cubicBezTo>
                    <a:cubicBezTo>
                      <a:pt x="3420" y="18535"/>
                      <a:pt x="3421" y="18538"/>
                      <a:pt x="3422" y="18541"/>
                    </a:cubicBezTo>
                    <a:cubicBezTo>
                      <a:pt x="3423" y="18545"/>
                      <a:pt x="3424" y="18548"/>
                      <a:pt x="3426" y="18552"/>
                    </a:cubicBezTo>
                    <a:cubicBezTo>
                      <a:pt x="3427" y="18556"/>
                      <a:pt x="3428" y="18559"/>
                      <a:pt x="3429" y="18562"/>
                    </a:cubicBezTo>
                    <a:cubicBezTo>
                      <a:pt x="3430" y="18565"/>
                      <a:pt x="3431" y="18567"/>
                      <a:pt x="3432" y="18570"/>
                    </a:cubicBezTo>
                    <a:cubicBezTo>
                      <a:pt x="3434" y="18575"/>
                      <a:pt x="3435" y="18580"/>
                      <a:pt x="3437" y="18585"/>
                    </a:cubicBezTo>
                    <a:cubicBezTo>
                      <a:pt x="3438" y="18589"/>
                      <a:pt x="3440" y="18592"/>
                      <a:pt x="3441" y="18596"/>
                    </a:cubicBezTo>
                    <a:cubicBezTo>
                      <a:pt x="3441" y="18596"/>
                      <a:pt x="3441" y="18597"/>
                      <a:pt x="3442" y="18598"/>
                    </a:cubicBezTo>
                    <a:cubicBezTo>
                      <a:pt x="3444" y="18604"/>
                      <a:pt x="3446" y="18610"/>
                      <a:pt x="3448" y="18616"/>
                    </a:cubicBezTo>
                    <a:cubicBezTo>
                      <a:pt x="3449" y="18620"/>
                      <a:pt x="3450" y="18623"/>
                      <a:pt x="3452" y="18627"/>
                    </a:cubicBezTo>
                    <a:cubicBezTo>
                      <a:pt x="3452" y="18629"/>
                      <a:pt x="3453" y="18631"/>
                      <a:pt x="3454" y="18633"/>
                    </a:cubicBezTo>
                    <a:cubicBezTo>
                      <a:pt x="3455" y="18636"/>
                      <a:pt x="3456" y="18640"/>
                      <a:pt x="3457" y="18643"/>
                    </a:cubicBezTo>
                    <a:cubicBezTo>
                      <a:pt x="3459" y="18647"/>
                      <a:pt x="3460" y="18650"/>
                      <a:pt x="3461" y="18654"/>
                    </a:cubicBezTo>
                    <a:cubicBezTo>
                      <a:pt x="3463" y="18660"/>
                      <a:pt x="3465" y="18666"/>
                      <a:pt x="3467" y="18672"/>
                    </a:cubicBezTo>
                    <a:cubicBezTo>
                      <a:pt x="3469" y="18678"/>
                      <a:pt x="3471" y="18683"/>
                      <a:pt x="3473" y="18688"/>
                    </a:cubicBezTo>
                    <a:cubicBezTo>
                      <a:pt x="3474" y="18692"/>
                      <a:pt x="3475" y="18694"/>
                      <a:pt x="3476" y="18697"/>
                    </a:cubicBezTo>
                    <a:cubicBezTo>
                      <a:pt x="3477" y="18699"/>
                      <a:pt x="3477" y="18701"/>
                      <a:pt x="3478" y="18702"/>
                    </a:cubicBezTo>
                    <a:cubicBezTo>
                      <a:pt x="3480" y="18708"/>
                      <a:pt x="3482" y="18714"/>
                      <a:pt x="3484" y="18719"/>
                    </a:cubicBezTo>
                    <a:cubicBezTo>
                      <a:pt x="3485" y="18723"/>
                      <a:pt x="3487" y="18727"/>
                      <a:pt x="3488" y="18731"/>
                    </a:cubicBezTo>
                    <a:cubicBezTo>
                      <a:pt x="3488" y="18731"/>
                      <a:pt x="3488" y="18731"/>
                      <a:pt x="3488" y="18732"/>
                    </a:cubicBezTo>
                    <a:cubicBezTo>
                      <a:pt x="3490" y="18738"/>
                      <a:pt x="3492" y="18743"/>
                      <a:pt x="3494" y="18749"/>
                    </a:cubicBezTo>
                    <a:cubicBezTo>
                      <a:pt x="3496" y="18753"/>
                      <a:pt x="3497" y="18756"/>
                      <a:pt x="3498" y="18759"/>
                    </a:cubicBezTo>
                    <a:cubicBezTo>
                      <a:pt x="3499" y="18762"/>
                      <a:pt x="3500" y="18764"/>
                      <a:pt x="3501" y="18767"/>
                    </a:cubicBezTo>
                    <a:cubicBezTo>
                      <a:pt x="3502" y="18771"/>
                      <a:pt x="3503" y="18774"/>
                      <a:pt x="3504" y="18778"/>
                    </a:cubicBezTo>
                    <a:cubicBezTo>
                      <a:pt x="3506" y="18782"/>
                      <a:pt x="3507" y="18787"/>
                      <a:pt x="3509" y="18791"/>
                    </a:cubicBezTo>
                    <a:cubicBezTo>
                      <a:pt x="3510" y="18793"/>
                      <a:pt x="3510" y="18793"/>
                      <a:pt x="3510" y="18794"/>
                    </a:cubicBezTo>
                    <a:cubicBezTo>
                      <a:pt x="3512" y="18800"/>
                      <a:pt x="3514" y="18805"/>
                      <a:pt x="3516" y="18811"/>
                    </a:cubicBezTo>
                    <a:cubicBezTo>
                      <a:pt x="3517" y="18815"/>
                      <a:pt x="3518" y="18818"/>
                      <a:pt x="3520" y="18822"/>
                    </a:cubicBezTo>
                    <a:cubicBezTo>
                      <a:pt x="3520" y="18823"/>
                      <a:pt x="3521" y="18825"/>
                      <a:pt x="3521" y="18826"/>
                    </a:cubicBezTo>
                    <a:cubicBezTo>
                      <a:pt x="3523" y="18831"/>
                      <a:pt x="3525" y="18836"/>
                      <a:pt x="3526" y="18841"/>
                    </a:cubicBezTo>
                    <a:cubicBezTo>
                      <a:pt x="3528" y="18845"/>
                      <a:pt x="3529" y="18849"/>
                      <a:pt x="3531" y="18853"/>
                    </a:cubicBezTo>
                    <a:cubicBezTo>
                      <a:pt x="3531" y="18855"/>
                      <a:pt x="3532" y="18856"/>
                      <a:pt x="3532" y="18858"/>
                    </a:cubicBezTo>
                    <a:cubicBezTo>
                      <a:pt x="3534" y="18862"/>
                      <a:pt x="3535" y="18867"/>
                      <a:pt x="3537" y="18872"/>
                    </a:cubicBezTo>
                    <a:cubicBezTo>
                      <a:pt x="3539" y="18876"/>
                      <a:pt x="3540" y="18880"/>
                      <a:pt x="3541" y="18884"/>
                    </a:cubicBezTo>
                    <a:cubicBezTo>
                      <a:pt x="3542" y="18885"/>
                      <a:pt x="3542" y="18886"/>
                      <a:pt x="3543" y="18887"/>
                    </a:cubicBezTo>
                    <a:cubicBezTo>
                      <a:pt x="3546" y="18896"/>
                      <a:pt x="3548" y="18904"/>
                      <a:pt x="3551" y="18912"/>
                    </a:cubicBezTo>
                    <a:cubicBezTo>
                      <a:pt x="3552" y="18914"/>
                      <a:pt x="3553" y="18916"/>
                      <a:pt x="3553" y="18918"/>
                    </a:cubicBezTo>
                    <a:cubicBezTo>
                      <a:pt x="3555" y="18924"/>
                      <a:pt x="3557" y="18929"/>
                      <a:pt x="3559" y="18934"/>
                    </a:cubicBezTo>
                    <a:cubicBezTo>
                      <a:pt x="3576" y="18985"/>
                      <a:pt x="3592" y="19030"/>
                      <a:pt x="3605" y="19060"/>
                    </a:cubicBezTo>
                    <a:cubicBezTo>
                      <a:pt x="3611" y="19075"/>
                      <a:pt x="3620" y="19093"/>
                      <a:pt x="3630" y="19111"/>
                    </a:cubicBezTo>
                    <a:cubicBezTo>
                      <a:pt x="3607" y="19277"/>
                      <a:pt x="3521" y="19480"/>
                      <a:pt x="3559" y="19559"/>
                    </a:cubicBezTo>
                    <a:cubicBezTo>
                      <a:pt x="3560" y="19561"/>
                      <a:pt x="3561" y="19564"/>
                      <a:pt x="3562" y="19566"/>
                    </a:cubicBezTo>
                    <a:cubicBezTo>
                      <a:pt x="3563" y="19567"/>
                      <a:pt x="3563" y="19568"/>
                      <a:pt x="3563" y="19570"/>
                    </a:cubicBezTo>
                    <a:cubicBezTo>
                      <a:pt x="3564" y="19571"/>
                      <a:pt x="3565" y="19573"/>
                      <a:pt x="3566" y="19575"/>
                    </a:cubicBezTo>
                    <a:cubicBezTo>
                      <a:pt x="3566" y="19577"/>
                      <a:pt x="3566" y="19579"/>
                      <a:pt x="3567" y="19580"/>
                    </a:cubicBezTo>
                    <a:cubicBezTo>
                      <a:pt x="3568" y="19582"/>
                      <a:pt x="3568" y="19584"/>
                      <a:pt x="3569" y="19586"/>
                    </a:cubicBezTo>
                    <a:cubicBezTo>
                      <a:pt x="3570" y="19587"/>
                      <a:pt x="3570" y="19589"/>
                      <a:pt x="3570" y="19590"/>
                    </a:cubicBezTo>
                    <a:cubicBezTo>
                      <a:pt x="3571" y="19592"/>
                      <a:pt x="3572" y="19595"/>
                      <a:pt x="3573" y="19597"/>
                    </a:cubicBezTo>
                    <a:cubicBezTo>
                      <a:pt x="3573" y="19598"/>
                      <a:pt x="3573" y="19599"/>
                      <a:pt x="3574" y="19601"/>
                    </a:cubicBezTo>
                    <a:cubicBezTo>
                      <a:pt x="3575" y="19602"/>
                      <a:pt x="3576" y="19605"/>
                      <a:pt x="3577" y="19607"/>
                    </a:cubicBezTo>
                    <a:cubicBezTo>
                      <a:pt x="3577" y="19608"/>
                      <a:pt x="3577" y="19610"/>
                      <a:pt x="3577" y="19611"/>
                    </a:cubicBezTo>
                    <a:cubicBezTo>
                      <a:pt x="3578" y="19613"/>
                      <a:pt x="3579" y="19615"/>
                      <a:pt x="3580" y="19617"/>
                    </a:cubicBezTo>
                    <a:cubicBezTo>
                      <a:pt x="3581" y="19618"/>
                      <a:pt x="3580" y="19620"/>
                      <a:pt x="3581" y="19621"/>
                    </a:cubicBezTo>
                    <a:cubicBezTo>
                      <a:pt x="3582" y="19623"/>
                      <a:pt x="3583" y="19625"/>
                      <a:pt x="3584" y="19627"/>
                    </a:cubicBezTo>
                    <a:cubicBezTo>
                      <a:pt x="3584" y="19629"/>
                      <a:pt x="3584" y="19630"/>
                      <a:pt x="3585" y="19631"/>
                    </a:cubicBezTo>
                    <a:cubicBezTo>
                      <a:pt x="3585" y="19633"/>
                      <a:pt x="3586" y="19635"/>
                      <a:pt x="3587" y="19637"/>
                    </a:cubicBezTo>
                    <a:cubicBezTo>
                      <a:pt x="3588" y="19638"/>
                      <a:pt x="3588" y="19641"/>
                      <a:pt x="3588" y="19642"/>
                    </a:cubicBezTo>
                    <a:cubicBezTo>
                      <a:pt x="3589" y="19644"/>
                      <a:pt x="3590" y="19646"/>
                      <a:pt x="3591" y="19648"/>
                    </a:cubicBezTo>
                    <a:cubicBezTo>
                      <a:pt x="3591" y="19649"/>
                      <a:pt x="3591" y="19651"/>
                      <a:pt x="3592" y="19652"/>
                    </a:cubicBezTo>
                    <a:cubicBezTo>
                      <a:pt x="3593" y="19654"/>
                      <a:pt x="3594" y="19656"/>
                      <a:pt x="3594" y="19658"/>
                    </a:cubicBezTo>
                    <a:cubicBezTo>
                      <a:pt x="3595" y="19660"/>
                      <a:pt x="3595" y="19661"/>
                      <a:pt x="3595" y="19662"/>
                    </a:cubicBezTo>
                    <a:cubicBezTo>
                      <a:pt x="3596" y="19664"/>
                      <a:pt x="3597" y="19667"/>
                      <a:pt x="3598" y="19669"/>
                    </a:cubicBezTo>
                    <a:cubicBezTo>
                      <a:pt x="3599" y="19670"/>
                      <a:pt x="3598" y="19671"/>
                      <a:pt x="3599" y="19673"/>
                    </a:cubicBezTo>
                    <a:cubicBezTo>
                      <a:pt x="3600" y="19674"/>
                      <a:pt x="3601" y="19676"/>
                      <a:pt x="3601" y="19678"/>
                    </a:cubicBezTo>
                    <a:cubicBezTo>
                      <a:pt x="3602" y="19680"/>
                      <a:pt x="3602" y="19682"/>
                      <a:pt x="3603" y="19683"/>
                    </a:cubicBezTo>
                    <a:cubicBezTo>
                      <a:pt x="3603" y="19685"/>
                      <a:pt x="3604" y="19687"/>
                      <a:pt x="3605" y="19689"/>
                    </a:cubicBezTo>
                    <a:cubicBezTo>
                      <a:pt x="3606" y="19690"/>
                      <a:pt x="3606" y="19692"/>
                      <a:pt x="3606" y="19693"/>
                    </a:cubicBezTo>
                    <a:cubicBezTo>
                      <a:pt x="3607" y="19695"/>
                      <a:pt x="3608" y="19697"/>
                      <a:pt x="3609" y="19699"/>
                    </a:cubicBezTo>
                    <a:cubicBezTo>
                      <a:pt x="3609" y="19700"/>
                      <a:pt x="3609" y="19702"/>
                      <a:pt x="3610" y="19704"/>
                    </a:cubicBezTo>
                    <a:cubicBezTo>
                      <a:pt x="3611" y="19705"/>
                      <a:pt x="3611" y="19708"/>
                      <a:pt x="3612" y="19710"/>
                    </a:cubicBezTo>
                    <a:cubicBezTo>
                      <a:pt x="3613" y="19711"/>
                      <a:pt x="3613" y="19713"/>
                      <a:pt x="3613" y="19714"/>
                    </a:cubicBezTo>
                    <a:cubicBezTo>
                      <a:pt x="3614" y="19716"/>
                      <a:pt x="3615" y="19718"/>
                      <a:pt x="3616" y="19720"/>
                    </a:cubicBezTo>
                    <a:cubicBezTo>
                      <a:pt x="3616" y="19721"/>
                      <a:pt x="3616" y="19723"/>
                      <a:pt x="3617" y="19724"/>
                    </a:cubicBezTo>
                    <a:cubicBezTo>
                      <a:pt x="3618" y="19726"/>
                      <a:pt x="3619" y="19728"/>
                      <a:pt x="3619" y="19730"/>
                    </a:cubicBezTo>
                    <a:cubicBezTo>
                      <a:pt x="3620" y="19731"/>
                      <a:pt x="3620" y="19733"/>
                      <a:pt x="3620" y="19734"/>
                    </a:cubicBezTo>
                    <a:cubicBezTo>
                      <a:pt x="3621" y="19736"/>
                      <a:pt x="3622" y="19738"/>
                      <a:pt x="3623" y="19740"/>
                    </a:cubicBezTo>
                    <a:cubicBezTo>
                      <a:pt x="3624" y="19742"/>
                      <a:pt x="3624" y="19744"/>
                      <a:pt x="3624" y="19745"/>
                    </a:cubicBezTo>
                    <a:cubicBezTo>
                      <a:pt x="3625" y="19747"/>
                      <a:pt x="3626" y="19749"/>
                      <a:pt x="3627" y="19751"/>
                    </a:cubicBezTo>
                    <a:cubicBezTo>
                      <a:pt x="3627" y="19752"/>
                      <a:pt x="3627" y="19754"/>
                      <a:pt x="3628" y="19755"/>
                    </a:cubicBezTo>
                    <a:cubicBezTo>
                      <a:pt x="3629" y="19757"/>
                      <a:pt x="3629" y="19759"/>
                      <a:pt x="3630" y="19761"/>
                    </a:cubicBezTo>
                    <a:cubicBezTo>
                      <a:pt x="3631" y="19762"/>
                      <a:pt x="3631" y="19764"/>
                      <a:pt x="3631" y="19765"/>
                    </a:cubicBezTo>
                    <a:cubicBezTo>
                      <a:pt x="3632" y="19767"/>
                      <a:pt x="3633" y="19769"/>
                      <a:pt x="3634" y="19771"/>
                    </a:cubicBezTo>
                    <a:cubicBezTo>
                      <a:pt x="3634" y="19773"/>
                      <a:pt x="3634" y="19774"/>
                      <a:pt x="3635" y="19776"/>
                    </a:cubicBezTo>
                    <a:cubicBezTo>
                      <a:pt x="3636" y="19777"/>
                      <a:pt x="3637" y="19780"/>
                      <a:pt x="3637" y="19782"/>
                    </a:cubicBezTo>
                    <a:cubicBezTo>
                      <a:pt x="3638" y="19783"/>
                      <a:pt x="3638" y="19785"/>
                      <a:pt x="3638" y="19786"/>
                    </a:cubicBezTo>
                    <a:cubicBezTo>
                      <a:pt x="3639" y="19788"/>
                      <a:pt x="3640" y="19790"/>
                      <a:pt x="3641" y="19792"/>
                    </a:cubicBezTo>
                    <a:cubicBezTo>
                      <a:pt x="3642" y="19793"/>
                      <a:pt x="3642" y="19795"/>
                      <a:pt x="3642" y="19796"/>
                    </a:cubicBezTo>
                    <a:cubicBezTo>
                      <a:pt x="3643" y="19798"/>
                      <a:pt x="3644" y="19800"/>
                      <a:pt x="3645" y="19802"/>
                    </a:cubicBezTo>
                    <a:cubicBezTo>
                      <a:pt x="3645" y="19803"/>
                      <a:pt x="3645" y="19805"/>
                      <a:pt x="3646" y="19806"/>
                    </a:cubicBezTo>
                    <a:cubicBezTo>
                      <a:pt x="3647" y="19808"/>
                      <a:pt x="3647" y="19810"/>
                      <a:pt x="3648" y="19812"/>
                    </a:cubicBezTo>
                    <a:cubicBezTo>
                      <a:pt x="3649" y="19814"/>
                      <a:pt x="3649" y="19816"/>
                      <a:pt x="3649" y="19817"/>
                    </a:cubicBezTo>
                    <a:cubicBezTo>
                      <a:pt x="3650" y="19819"/>
                      <a:pt x="3651" y="19821"/>
                      <a:pt x="3652" y="19823"/>
                    </a:cubicBezTo>
                    <a:cubicBezTo>
                      <a:pt x="3652" y="19824"/>
                      <a:pt x="3652" y="19826"/>
                      <a:pt x="3653" y="19827"/>
                    </a:cubicBezTo>
                    <a:cubicBezTo>
                      <a:pt x="3654" y="19829"/>
                      <a:pt x="3655" y="19831"/>
                      <a:pt x="3655" y="19833"/>
                    </a:cubicBezTo>
                    <a:cubicBezTo>
                      <a:pt x="3656" y="19834"/>
                      <a:pt x="3656" y="19836"/>
                      <a:pt x="3656" y="19837"/>
                    </a:cubicBezTo>
                    <a:cubicBezTo>
                      <a:pt x="3657" y="19839"/>
                      <a:pt x="3658" y="19841"/>
                      <a:pt x="3659" y="19843"/>
                    </a:cubicBezTo>
                    <a:cubicBezTo>
                      <a:pt x="3659" y="19844"/>
                      <a:pt x="3659" y="19846"/>
                      <a:pt x="3660" y="19848"/>
                    </a:cubicBezTo>
                    <a:cubicBezTo>
                      <a:pt x="3661" y="19850"/>
                      <a:pt x="3662" y="19852"/>
                      <a:pt x="3663" y="19854"/>
                    </a:cubicBezTo>
                    <a:cubicBezTo>
                      <a:pt x="3663" y="19855"/>
                      <a:pt x="3663" y="19857"/>
                      <a:pt x="3664" y="19858"/>
                    </a:cubicBezTo>
                    <a:cubicBezTo>
                      <a:pt x="3665" y="19860"/>
                      <a:pt x="3665" y="19862"/>
                      <a:pt x="3666" y="19864"/>
                    </a:cubicBezTo>
                    <a:cubicBezTo>
                      <a:pt x="3667" y="19865"/>
                      <a:pt x="3667" y="19867"/>
                      <a:pt x="3667" y="19868"/>
                    </a:cubicBezTo>
                    <a:cubicBezTo>
                      <a:pt x="3668" y="19870"/>
                      <a:pt x="3669" y="19872"/>
                      <a:pt x="3670" y="19874"/>
                    </a:cubicBezTo>
                    <a:cubicBezTo>
                      <a:pt x="3670" y="19875"/>
                      <a:pt x="3670" y="19877"/>
                      <a:pt x="3671" y="19878"/>
                    </a:cubicBezTo>
                    <a:cubicBezTo>
                      <a:pt x="3672" y="19880"/>
                      <a:pt x="3672" y="19883"/>
                      <a:pt x="3673" y="19885"/>
                    </a:cubicBezTo>
                    <a:cubicBezTo>
                      <a:pt x="3674" y="19886"/>
                      <a:pt x="3674" y="19888"/>
                      <a:pt x="3674" y="19889"/>
                    </a:cubicBezTo>
                    <a:cubicBezTo>
                      <a:pt x="3675" y="19891"/>
                      <a:pt x="3676" y="19893"/>
                      <a:pt x="3677" y="19895"/>
                    </a:cubicBezTo>
                    <a:cubicBezTo>
                      <a:pt x="3678" y="19896"/>
                      <a:pt x="3677" y="19898"/>
                      <a:pt x="3678" y="19899"/>
                    </a:cubicBezTo>
                    <a:cubicBezTo>
                      <a:pt x="3679" y="19901"/>
                      <a:pt x="3680" y="19903"/>
                      <a:pt x="3681" y="19905"/>
                    </a:cubicBezTo>
                    <a:cubicBezTo>
                      <a:pt x="3681" y="19906"/>
                      <a:pt x="3681" y="19908"/>
                      <a:pt x="3682" y="19909"/>
                    </a:cubicBezTo>
                    <a:cubicBezTo>
                      <a:pt x="3682" y="19911"/>
                      <a:pt x="3683" y="19914"/>
                      <a:pt x="3684" y="19916"/>
                    </a:cubicBezTo>
                    <a:cubicBezTo>
                      <a:pt x="3685" y="19917"/>
                      <a:pt x="3685" y="19918"/>
                      <a:pt x="3685" y="19920"/>
                    </a:cubicBezTo>
                    <a:cubicBezTo>
                      <a:pt x="3686" y="19922"/>
                      <a:pt x="3687" y="19924"/>
                      <a:pt x="3688" y="19926"/>
                    </a:cubicBezTo>
                    <a:cubicBezTo>
                      <a:pt x="3688" y="19927"/>
                      <a:pt x="3688" y="19929"/>
                      <a:pt x="3689" y="19930"/>
                    </a:cubicBezTo>
                    <a:cubicBezTo>
                      <a:pt x="3690" y="19932"/>
                      <a:pt x="3690" y="19934"/>
                      <a:pt x="3691" y="19936"/>
                    </a:cubicBezTo>
                    <a:cubicBezTo>
                      <a:pt x="3692" y="19937"/>
                      <a:pt x="3692" y="19939"/>
                      <a:pt x="3692" y="19940"/>
                    </a:cubicBezTo>
                    <a:cubicBezTo>
                      <a:pt x="3693" y="19942"/>
                      <a:pt x="3694" y="19944"/>
                      <a:pt x="3695" y="19946"/>
                    </a:cubicBezTo>
                    <a:cubicBezTo>
                      <a:pt x="3695" y="19947"/>
                      <a:pt x="3695" y="19949"/>
                      <a:pt x="3696" y="19951"/>
                    </a:cubicBezTo>
                    <a:cubicBezTo>
                      <a:pt x="3697" y="19952"/>
                      <a:pt x="3698" y="19955"/>
                      <a:pt x="3699" y="19957"/>
                    </a:cubicBezTo>
                    <a:cubicBezTo>
                      <a:pt x="3699" y="19958"/>
                      <a:pt x="3699" y="19960"/>
                      <a:pt x="3699" y="19961"/>
                    </a:cubicBezTo>
                    <a:cubicBezTo>
                      <a:pt x="3700" y="19963"/>
                      <a:pt x="3701" y="19965"/>
                      <a:pt x="3702" y="19967"/>
                    </a:cubicBezTo>
                    <a:cubicBezTo>
                      <a:pt x="3703" y="19968"/>
                      <a:pt x="3702" y="19970"/>
                      <a:pt x="3703" y="19971"/>
                    </a:cubicBezTo>
                    <a:cubicBezTo>
                      <a:pt x="3704" y="19973"/>
                      <a:pt x="3705" y="19975"/>
                      <a:pt x="3706" y="19977"/>
                    </a:cubicBezTo>
                    <a:cubicBezTo>
                      <a:pt x="3706" y="19978"/>
                      <a:pt x="3706" y="19980"/>
                      <a:pt x="3707" y="19981"/>
                    </a:cubicBezTo>
                    <a:cubicBezTo>
                      <a:pt x="3708" y="19983"/>
                      <a:pt x="3708" y="19986"/>
                      <a:pt x="3709" y="19988"/>
                    </a:cubicBezTo>
                    <a:cubicBezTo>
                      <a:pt x="3710" y="19989"/>
                      <a:pt x="3710" y="19991"/>
                      <a:pt x="3710" y="19992"/>
                    </a:cubicBezTo>
                    <a:cubicBezTo>
                      <a:pt x="3711" y="19993"/>
                      <a:pt x="3712" y="19996"/>
                      <a:pt x="3713" y="19998"/>
                    </a:cubicBezTo>
                    <a:cubicBezTo>
                      <a:pt x="3713" y="19999"/>
                      <a:pt x="3713" y="20001"/>
                      <a:pt x="3714" y="20002"/>
                    </a:cubicBezTo>
                    <a:cubicBezTo>
                      <a:pt x="3715" y="20004"/>
                      <a:pt x="3716" y="20006"/>
                      <a:pt x="3716" y="20008"/>
                    </a:cubicBezTo>
                    <a:cubicBezTo>
                      <a:pt x="3717" y="20009"/>
                      <a:pt x="3717" y="20011"/>
                      <a:pt x="3717" y="20012"/>
                    </a:cubicBezTo>
                    <a:cubicBezTo>
                      <a:pt x="3718" y="20014"/>
                      <a:pt x="3719" y="20017"/>
                      <a:pt x="3720" y="20019"/>
                    </a:cubicBezTo>
                    <a:cubicBezTo>
                      <a:pt x="3721" y="20020"/>
                      <a:pt x="3721" y="20021"/>
                      <a:pt x="3721" y="20023"/>
                    </a:cubicBezTo>
                    <a:cubicBezTo>
                      <a:pt x="3722" y="20024"/>
                      <a:pt x="3723" y="20027"/>
                      <a:pt x="3724" y="20029"/>
                    </a:cubicBezTo>
                    <a:cubicBezTo>
                      <a:pt x="3724" y="20030"/>
                      <a:pt x="3724" y="20032"/>
                      <a:pt x="3725" y="20033"/>
                    </a:cubicBezTo>
                    <a:cubicBezTo>
                      <a:pt x="3726" y="20035"/>
                      <a:pt x="3726" y="20037"/>
                      <a:pt x="3727" y="20039"/>
                    </a:cubicBezTo>
                    <a:cubicBezTo>
                      <a:pt x="3728" y="20040"/>
                      <a:pt x="3728" y="20042"/>
                      <a:pt x="3728" y="20043"/>
                    </a:cubicBezTo>
                    <a:cubicBezTo>
                      <a:pt x="3729" y="20045"/>
                      <a:pt x="3730" y="20047"/>
                      <a:pt x="3731" y="20049"/>
                    </a:cubicBezTo>
                    <a:cubicBezTo>
                      <a:pt x="3731" y="20051"/>
                      <a:pt x="3731" y="20052"/>
                      <a:pt x="3732" y="20053"/>
                    </a:cubicBezTo>
                    <a:cubicBezTo>
                      <a:pt x="3733" y="20055"/>
                      <a:pt x="3734" y="20058"/>
                      <a:pt x="3735" y="20060"/>
                    </a:cubicBezTo>
                    <a:cubicBezTo>
                      <a:pt x="3735" y="20061"/>
                      <a:pt x="3735" y="20063"/>
                      <a:pt x="3735" y="20064"/>
                    </a:cubicBezTo>
                    <a:cubicBezTo>
                      <a:pt x="3736" y="20066"/>
                      <a:pt x="3737" y="20068"/>
                      <a:pt x="3738" y="20070"/>
                    </a:cubicBezTo>
                    <a:cubicBezTo>
                      <a:pt x="3739" y="20071"/>
                      <a:pt x="3738" y="20073"/>
                      <a:pt x="3739" y="20074"/>
                    </a:cubicBezTo>
                    <a:cubicBezTo>
                      <a:pt x="3740" y="20076"/>
                      <a:pt x="3741" y="20078"/>
                      <a:pt x="3742" y="20080"/>
                    </a:cubicBezTo>
                    <a:cubicBezTo>
                      <a:pt x="3742" y="20081"/>
                      <a:pt x="3742" y="20083"/>
                      <a:pt x="3743" y="20084"/>
                    </a:cubicBezTo>
                    <a:cubicBezTo>
                      <a:pt x="3757" y="20114"/>
                      <a:pt x="3770" y="20149"/>
                      <a:pt x="3783" y="20187"/>
                    </a:cubicBezTo>
                    <a:cubicBezTo>
                      <a:pt x="3783" y="20187"/>
                      <a:pt x="3783" y="20187"/>
                      <a:pt x="3783" y="20188"/>
                    </a:cubicBezTo>
                    <a:cubicBezTo>
                      <a:pt x="3796" y="20223"/>
                      <a:pt x="3809" y="20261"/>
                      <a:pt x="3824" y="20300"/>
                    </a:cubicBezTo>
                    <a:cubicBezTo>
                      <a:pt x="3825" y="20310"/>
                      <a:pt x="3826" y="20317"/>
                      <a:pt x="3826" y="20317"/>
                    </a:cubicBezTo>
                    <a:cubicBezTo>
                      <a:pt x="3826" y="20317"/>
                      <a:pt x="3854" y="20427"/>
                      <a:pt x="3863" y="20600"/>
                    </a:cubicBezTo>
                    <a:cubicBezTo>
                      <a:pt x="3869" y="20710"/>
                      <a:pt x="3875" y="20795"/>
                      <a:pt x="3902" y="20862"/>
                    </a:cubicBezTo>
                    <a:cubicBezTo>
                      <a:pt x="3903" y="20865"/>
                      <a:pt x="3903" y="20868"/>
                      <a:pt x="3905" y="20871"/>
                    </a:cubicBezTo>
                    <a:cubicBezTo>
                      <a:pt x="3906" y="20875"/>
                      <a:pt x="3907" y="20879"/>
                      <a:pt x="3909" y="20883"/>
                    </a:cubicBezTo>
                    <a:cubicBezTo>
                      <a:pt x="3910" y="20886"/>
                      <a:pt x="3911" y="20890"/>
                      <a:pt x="3912" y="20893"/>
                    </a:cubicBezTo>
                    <a:cubicBezTo>
                      <a:pt x="3913" y="20896"/>
                      <a:pt x="3914" y="20899"/>
                      <a:pt x="3915" y="20902"/>
                    </a:cubicBezTo>
                    <a:cubicBezTo>
                      <a:pt x="3917" y="20906"/>
                      <a:pt x="3918" y="20910"/>
                      <a:pt x="3920" y="20914"/>
                    </a:cubicBezTo>
                    <a:cubicBezTo>
                      <a:pt x="3921" y="20917"/>
                      <a:pt x="3922" y="20921"/>
                      <a:pt x="3923" y="20924"/>
                    </a:cubicBezTo>
                    <a:cubicBezTo>
                      <a:pt x="3924" y="20927"/>
                      <a:pt x="3925" y="20930"/>
                      <a:pt x="3926" y="20934"/>
                    </a:cubicBezTo>
                    <a:cubicBezTo>
                      <a:pt x="3928" y="20937"/>
                      <a:pt x="3929" y="20941"/>
                      <a:pt x="3930" y="20944"/>
                    </a:cubicBezTo>
                    <a:cubicBezTo>
                      <a:pt x="3931" y="20948"/>
                      <a:pt x="3932" y="20951"/>
                      <a:pt x="3934" y="20955"/>
                    </a:cubicBezTo>
                    <a:cubicBezTo>
                      <a:pt x="3935" y="20958"/>
                      <a:pt x="3936" y="20961"/>
                      <a:pt x="3937" y="20964"/>
                    </a:cubicBezTo>
                    <a:cubicBezTo>
                      <a:pt x="3938" y="20968"/>
                      <a:pt x="3940" y="20972"/>
                      <a:pt x="3941" y="20976"/>
                    </a:cubicBezTo>
                    <a:cubicBezTo>
                      <a:pt x="3942" y="20979"/>
                      <a:pt x="3943" y="20983"/>
                      <a:pt x="3945" y="20986"/>
                    </a:cubicBezTo>
                    <a:cubicBezTo>
                      <a:pt x="3946" y="20989"/>
                      <a:pt x="3947" y="20992"/>
                      <a:pt x="3948" y="20995"/>
                    </a:cubicBezTo>
                    <a:cubicBezTo>
                      <a:pt x="3949" y="20999"/>
                      <a:pt x="3950" y="21002"/>
                      <a:pt x="3952" y="21006"/>
                    </a:cubicBezTo>
                    <a:cubicBezTo>
                      <a:pt x="3953" y="21009"/>
                      <a:pt x="3954" y="21013"/>
                      <a:pt x="3955" y="21017"/>
                    </a:cubicBezTo>
                    <a:cubicBezTo>
                      <a:pt x="3956" y="21020"/>
                      <a:pt x="3957" y="21023"/>
                      <a:pt x="3959" y="21026"/>
                    </a:cubicBezTo>
                    <a:cubicBezTo>
                      <a:pt x="3960" y="21030"/>
                      <a:pt x="3961" y="21034"/>
                      <a:pt x="3963" y="21037"/>
                    </a:cubicBezTo>
                    <a:cubicBezTo>
                      <a:pt x="3964" y="21041"/>
                      <a:pt x="3965" y="21044"/>
                      <a:pt x="3966" y="21047"/>
                    </a:cubicBezTo>
                    <a:cubicBezTo>
                      <a:pt x="3967" y="21051"/>
                      <a:pt x="3968" y="21054"/>
                      <a:pt x="3970" y="21058"/>
                    </a:cubicBezTo>
                    <a:cubicBezTo>
                      <a:pt x="3971" y="21061"/>
                      <a:pt x="3972" y="21064"/>
                      <a:pt x="3973" y="21067"/>
                    </a:cubicBezTo>
                    <a:cubicBezTo>
                      <a:pt x="3974" y="21071"/>
                      <a:pt x="3975" y="21075"/>
                      <a:pt x="3977" y="21078"/>
                    </a:cubicBezTo>
                    <a:cubicBezTo>
                      <a:pt x="3978" y="21082"/>
                      <a:pt x="3979" y="21085"/>
                      <a:pt x="3980" y="21088"/>
                    </a:cubicBezTo>
                    <a:cubicBezTo>
                      <a:pt x="3982" y="21091"/>
                      <a:pt x="3982" y="21095"/>
                      <a:pt x="3984" y="21098"/>
                    </a:cubicBezTo>
                    <a:cubicBezTo>
                      <a:pt x="3985" y="21102"/>
                      <a:pt x="3986" y="21106"/>
                      <a:pt x="3988" y="21110"/>
                    </a:cubicBezTo>
                    <a:cubicBezTo>
                      <a:pt x="3989" y="21113"/>
                      <a:pt x="3990" y="21116"/>
                      <a:pt x="3991" y="21119"/>
                    </a:cubicBezTo>
                    <a:cubicBezTo>
                      <a:pt x="3992" y="21123"/>
                      <a:pt x="3994" y="21126"/>
                      <a:pt x="3995" y="21129"/>
                    </a:cubicBezTo>
                    <a:cubicBezTo>
                      <a:pt x="3996" y="21133"/>
                      <a:pt x="3997" y="21136"/>
                      <a:pt x="3998" y="21139"/>
                    </a:cubicBezTo>
                    <a:cubicBezTo>
                      <a:pt x="3999" y="21143"/>
                      <a:pt x="4001" y="21147"/>
                      <a:pt x="4002" y="21151"/>
                    </a:cubicBezTo>
                    <a:cubicBezTo>
                      <a:pt x="4003" y="21154"/>
                      <a:pt x="4004" y="21157"/>
                      <a:pt x="4005" y="21160"/>
                    </a:cubicBezTo>
                    <a:cubicBezTo>
                      <a:pt x="4006" y="21163"/>
                      <a:pt x="4007" y="21167"/>
                      <a:pt x="4009" y="21170"/>
                    </a:cubicBezTo>
                    <a:cubicBezTo>
                      <a:pt x="4010" y="21174"/>
                      <a:pt x="4012" y="21178"/>
                      <a:pt x="4013" y="21182"/>
                    </a:cubicBezTo>
                    <a:cubicBezTo>
                      <a:pt x="4014" y="21185"/>
                      <a:pt x="4015" y="21188"/>
                      <a:pt x="4016" y="21191"/>
                    </a:cubicBezTo>
                    <a:cubicBezTo>
                      <a:pt x="4018" y="21195"/>
                      <a:pt x="4019" y="21198"/>
                      <a:pt x="4020" y="21201"/>
                    </a:cubicBezTo>
                    <a:cubicBezTo>
                      <a:pt x="4021" y="21205"/>
                      <a:pt x="4022" y="21208"/>
                      <a:pt x="4024" y="21212"/>
                    </a:cubicBezTo>
                    <a:cubicBezTo>
                      <a:pt x="4025" y="21215"/>
                      <a:pt x="4026" y="21218"/>
                      <a:pt x="4027" y="21221"/>
                    </a:cubicBezTo>
                    <a:cubicBezTo>
                      <a:pt x="4028" y="21225"/>
                      <a:pt x="4029" y="21229"/>
                      <a:pt x="4030" y="21233"/>
                    </a:cubicBezTo>
                    <a:cubicBezTo>
                      <a:pt x="4032" y="21236"/>
                      <a:pt x="4033" y="21240"/>
                      <a:pt x="4034" y="21244"/>
                    </a:cubicBezTo>
                    <a:cubicBezTo>
                      <a:pt x="4036" y="21247"/>
                      <a:pt x="4037" y="21250"/>
                      <a:pt x="4038" y="21253"/>
                    </a:cubicBezTo>
                    <a:cubicBezTo>
                      <a:pt x="4039" y="21256"/>
                      <a:pt x="4040" y="21259"/>
                      <a:pt x="4041" y="21262"/>
                    </a:cubicBezTo>
                    <a:cubicBezTo>
                      <a:pt x="4042" y="21266"/>
                      <a:pt x="4044" y="21271"/>
                      <a:pt x="4045" y="21274"/>
                    </a:cubicBezTo>
                    <a:cubicBezTo>
                      <a:pt x="4046" y="21278"/>
                      <a:pt x="4047" y="21281"/>
                      <a:pt x="4049" y="21284"/>
                    </a:cubicBezTo>
                    <a:cubicBezTo>
                      <a:pt x="4050" y="21287"/>
                      <a:pt x="4051" y="21290"/>
                      <a:pt x="4052" y="21293"/>
                    </a:cubicBezTo>
                    <a:cubicBezTo>
                      <a:pt x="4053" y="21297"/>
                      <a:pt x="4054" y="21301"/>
                      <a:pt x="4056" y="21305"/>
                    </a:cubicBezTo>
                    <a:cubicBezTo>
                      <a:pt x="4057" y="21308"/>
                      <a:pt x="4058" y="21312"/>
                      <a:pt x="4059" y="21315"/>
                    </a:cubicBezTo>
                    <a:cubicBezTo>
                      <a:pt x="4061" y="21318"/>
                      <a:pt x="4062" y="21322"/>
                      <a:pt x="4063" y="21325"/>
                    </a:cubicBezTo>
                    <a:cubicBezTo>
                      <a:pt x="4064" y="21328"/>
                      <a:pt x="4065" y="21332"/>
                      <a:pt x="4067" y="21335"/>
                    </a:cubicBezTo>
                    <a:cubicBezTo>
                      <a:pt x="4068" y="21339"/>
                      <a:pt x="4069" y="21342"/>
                      <a:pt x="4070" y="21346"/>
                    </a:cubicBezTo>
                    <a:cubicBezTo>
                      <a:pt x="4071" y="21349"/>
                      <a:pt x="4072" y="21352"/>
                      <a:pt x="4073" y="21355"/>
                    </a:cubicBezTo>
                    <a:cubicBezTo>
                      <a:pt x="4075" y="21359"/>
                      <a:pt x="4076" y="21363"/>
                      <a:pt x="4077" y="21366"/>
                    </a:cubicBezTo>
                    <a:cubicBezTo>
                      <a:pt x="4079" y="21370"/>
                      <a:pt x="4080" y="21374"/>
                      <a:pt x="4081" y="21377"/>
                    </a:cubicBezTo>
                    <a:cubicBezTo>
                      <a:pt x="4097" y="21421"/>
                      <a:pt x="4120" y="21457"/>
                      <a:pt x="4156" y="21489"/>
                    </a:cubicBezTo>
                    <a:cubicBezTo>
                      <a:pt x="4248" y="21567"/>
                      <a:pt x="4312" y="21583"/>
                      <a:pt x="4359" y="21504"/>
                    </a:cubicBezTo>
                    <a:cubicBezTo>
                      <a:pt x="4405" y="21425"/>
                      <a:pt x="4600" y="21270"/>
                      <a:pt x="4719" y="21287"/>
                    </a:cubicBezTo>
                    <a:cubicBezTo>
                      <a:pt x="4839" y="21302"/>
                      <a:pt x="5010" y="21330"/>
                      <a:pt x="5130" y="21188"/>
                    </a:cubicBezTo>
                    <a:cubicBezTo>
                      <a:pt x="5249" y="21046"/>
                      <a:pt x="5424" y="20668"/>
                      <a:pt x="5489" y="20558"/>
                    </a:cubicBezTo>
                    <a:cubicBezTo>
                      <a:pt x="5553" y="20447"/>
                      <a:pt x="5700" y="20242"/>
                      <a:pt x="5682" y="20116"/>
                    </a:cubicBezTo>
                    <a:cubicBezTo>
                      <a:pt x="5664" y="19990"/>
                      <a:pt x="5557" y="19786"/>
                      <a:pt x="5631" y="19723"/>
                    </a:cubicBezTo>
                    <a:cubicBezTo>
                      <a:pt x="5705" y="19660"/>
                      <a:pt x="5948" y="19612"/>
                      <a:pt x="5957" y="19517"/>
                    </a:cubicBezTo>
                    <a:cubicBezTo>
                      <a:pt x="5967" y="19423"/>
                      <a:pt x="5893" y="19029"/>
                      <a:pt x="5874" y="18949"/>
                    </a:cubicBezTo>
                    <a:cubicBezTo>
                      <a:pt x="5856" y="18871"/>
                      <a:pt x="5920" y="18729"/>
                      <a:pt x="5994" y="18571"/>
                    </a:cubicBezTo>
                    <a:cubicBezTo>
                      <a:pt x="6068" y="18413"/>
                      <a:pt x="6242" y="18239"/>
                      <a:pt x="6279" y="18176"/>
                    </a:cubicBezTo>
                    <a:cubicBezTo>
                      <a:pt x="6316" y="18113"/>
                      <a:pt x="6472" y="17909"/>
                      <a:pt x="6490" y="17704"/>
                    </a:cubicBezTo>
                    <a:cubicBezTo>
                      <a:pt x="6509" y="17499"/>
                      <a:pt x="6454" y="17246"/>
                      <a:pt x="6490" y="17136"/>
                    </a:cubicBezTo>
                    <a:cubicBezTo>
                      <a:pt x="6514" y="17066"/>
                      <a:pt x="6511" y="17003"/>
                      <a:pt x="6485" y="16934"/>
                    </a:cubicBezTo>
                    <a:cubicBezTo>
                      <a:pt x="6484" y="16930"/>
                      <a:pt x="6483" y="16926"/>
                      <a:pt x="6481" y="16922"/>
                    </a:cubicBezTo>
                    <a:cubicBezTo>
                      <a:pt x="6480" y="16919"/>
                      <a:pt x="6479" y="16915"/>
                      <a:pt x="6478" y="16912"/>
                    </a:cubicBezTo>
                    <a:cubicBezTo>
                      <a:pt x="6476" y="16908"/>
                      <a:pt x="6475" y="16904"/>
                      <a:pt x="6474" y="16901"/>
                    </a:cubicBezTo>
                    <a:cubicBezTo>
                      <a:pt x="6473" y="16898"/>
                      <a:pt x="6472" y="16894"/>
                      <a:pt x="6471" y="16891"/>
                    </a:cubicBezTo>
                    <a:cubicBezTo>
                      <a:pt x="6469" y="16888"/>
                      <a:pt x="6468" y="16884"/>
                      <a:pt x="6467" y="16881"/>
                    </a:cubicBezTo>
                    <a:cubicBezTo>
                      <a:pt x="6466" y="16877"/>
                      <a:pt x="6464" y="16874"/>
                      <a:pt x="6463" y="16870"/>
                    </a:cubicBezTo>
                    <a:cubicBezTo>
                      <a:pt x="6462" y="16867"/>
                      <a:pt x="6461" y="16863"/>
                      <a:pt x="6460" y="16860"/>
                    </a:cubicBezTo>
                    <a:cubicBezTo>
                      <a:pt x="6458" y="16857"/>
                      <a:pt x="6458" y="16854"/>
                      <a:pt x="6456" y="16850"/>
                    </a:cubicBezTo>
                    <a:cubicBezTo>
                      <a:pt x="6455" y="16847"/>
                      <a:pt x="6454" y="16843"/>
                      <a:pt x="6452" y="16839"/>
                    </a:cubicBezTo>
                    <a:cubicBezTo>
                      <a:pt x="6451" y="16836"/>
                      <a:pt x="6450" y="16833"/>
                      <a:pt x="6449" y="16829"/>
                    </a:cubicBezTo>
                    <a:cubicBezTo>
                      <a:pt x="6448" y="16826"/>
                      <a:pt x="6447" y="16823"/>
                      <a:pt x="6445" y="16819"/>
                    </a:cubicBezTo>
                    <a:cubicBezTo>
                      <a:pt x="6444" y="16816"/>
                      <a:pt x="6443" y="16812"/>
                      <a:pt x="6442" y="16808"/>
                    </a:cubicBezTo>
                    <a:cubicBezTo>
                      <a:pt x="6440" y="16805"/>
                      <a:pt x="6439" y="16802"/>
                      <a:pt x="6438" y="16798"/>
                    </a:cubicBezTo>
                    <a:cubicBezTo>
                      <a:pt x="6437" y="16795"/>
                      <a:pt x="6436" y="16791"/>
                      <a:pt x="6434" y="16788"/>
                    </a:cubicBezTo>
                    <a:cubicBezTo>
                      <a:pt x="6433" y="16784"/>
                      <a:pt x="6432" y="16781"/>
                      <a:pt x="6431" y="16778"/>
                    </a:cubicBezTo>
                    <a:cubicBezTo>
                      <a:pt x="6430" y="16774"/>
                      <a:pt x="6429" y="16771"/>
                      <a:pt x="6427" y="16767"/>
                    </a:cubicBezTo>
                    <a:cubicBezTo>
                      <a:pt x="6426" y="16764"/>
                      <a:pt x="6425" y="16760"/>
                      <a:pt x="6424" y="16757"/>
                    </a:cubicBezTo>
                    <a:cubicBezTo>
                      <a:pt x="6423" y="16754"/>
                      <a:pt x="6422" y="16751"/>
                      <a:pt x="6420" y="16747"/>
                    </a:cubicBezTo>
                    <a:cubicBezTo>
                      <a:pt x="6419" y="16744"/>
                      <a:pt x="6418" y="16740"/>
                      <a:pt x="6417" y="16737"/>
                    </a:cubicBezTo>
                    <a:cubicBezTo>
                      <a:pt x="6415" y="16733"/>
                      <a:pt x="6414" y="16730"/>
                      <a:pt x="6413" y="16726"/>
                    </a:cubicBezTo>
                    <a:cubicBezTo>
                      <a:pt x="6412" y="16723"/>
                      <a:pt x="6411" y="16719"/>
                      <a:pt x="6409" y="16716"/>
                    </a:cubicBezTo>
                    <a:cubicBezTo>
                      <a:pt x="6408" y="16712"/>
                      <a:pt x="6407" y="16709"/>
                      <a:pt x="6406" y="16705"/>
                    </a:cubicBezTo>
                    <a:cubicBezTo>
                      <a:pt x="6404" y="16702"/>
                      <a:pt x="6403" y="16699"/>
                      <a:pt x="6402" y="16695"/>
                    </a:cubicBezTo>
                    <a:cubicBezTo>
                      <a:pt x="6401" y="16692"/>
                      <a:pt x="6400" y="16689"/>
                      <a:pt x="6399" y="16686"/>
                    </a:cubicBezTo>
                    <a:cubicBezTo>
                      <a:pt x="6398" y="16682"/>
                      <a:pt x="6396" y="16678"/>
                      <a:pt x="6395" y="16674"/>
                    </a:cubicBezTo>
                    <a:cubicBezTo>
                      <a:pt x="6394" y="16671"/>
                      <a:pt x="6393" y="16668"/>
                      <a:pt x="6391" y="16664"/>
                    </a:cubicBezTo>
                    <a:cubicBezTo>
                      <a:pt x="6390" y="16661"/>
                      <a:pt x="6389" y="16658"/>
                      <a:pt x="6388" y="16655"/>
                    </a:cubicBezTo>
                    <a:cubicBezTo>
                      <a:pt x="6387" y="16651"/>
                      <a:pt x="6386" y="16647"/>
                      <a:pt x="6384" y="16644"/>
                    </a:cubicBezTo>
                    <a:cubicBezTo>
                      <a:pt x="6383" y="16640"/>
                      <a:pt x="6382" y="16637"/>
                      <a:pt x="6380" y="16633"/>
                    </a:cubicBezTo>
                    <a:cubicBezTo>
                      <a:pt x="6379" y="16630"/>
                      <a:pt x="6379" y="16627"/>
                      <a:pt x="6377" y="16624"/>
                    </a:cubicBezTo>
                    <a:cubicBezTo>
                      <a:pt x="6376" y="16620"/>
                      <a:pt x="6375" y="16617"/>
                      <a:pt x="6373" y="16613"/>
                    </a:cubicBezTo>
                    <a:cubicBezTo>
                      <a:pt x="6372" y="16609"/>
                      <a:pt x="6371" y="16606"/>
                      <a:pt x="6370" y="16602"/>
                    </a:cubicBezTo>
                    <a:cubicBezTo>
                      <a:pt x="6369" y="16599"/>
                      <a:pt x="6368" y="16596"/>
                      <a:pt x="6367" y="16593"/>
                    </a:cubicBezTo>
                    <a:cubicBezTo>
                      <a:pt x="6365" y="16589"/>
                      <a:pt x="6364" y="16586"/>
                      <a:pt x="6363" y="16582"/>
                    </a:cubicBezTo>
                    <a:cubicBezTo>
                      <a:pt x="6361" y="16578"/>
                      <a:pt x="6360" y="16575"/>
                      <a:pt x="6359" y="16571"/>
                    </a:cubicBezTo>
                    <a:cubicBezTo>
                      <a:pt x="6358" y="16568"/>
                      <a:pt x="6357" y="16565"/>
                      <a:pt x="6356" y="16562"/>
                    </a:cubicBezTo>
                    <a:cubicBezTo>
                      <a:pt x="6354" y="16559"/>
                      <a:pt x="6353" y="16555"/>
                      <a:pt x="6352" y="16551"/>
                    </a:cubicBezTo>
                    <a:cubicBezTo>
                      <a:pt x="6351" y="16548"/>
                      <a:pt x="6350" y="16544"/>
                      <a:pt x="6348" y="16541"/>
                    </a:cubicBezTo>
                    <a:cubicBezTo>
                      <a:pt x="6347" y="16538"/>
                      <a:pt x="6346" y="16534"/>
                      <a:pt x="6345" y="16531"/>
                    </a:cubicBezTo>
                    <a:cubicBezTo>
                      <a:pt x="6344" y="16528"/>
                      <a:pt x="6343" y="16524"/>
                      <a:pt x="6341" y="16521"/>
                    </a:cubicBezTo>
                    <a:cubicBezTo>
                      <a:pt x="6340" y="16517"/>
                      <a:pt x="6339" y="16513"/>
                      <a:pt x="6337" y="16510"/>
                    </a:cubicBezTo>
                    <a:cubicBezTo>
                      <a:pt x="6336" y="16506"/>
                      <a:pt x="6335" y="16503"/>
                      <a:pt x="6334" y="16499"/>
                    </a:cubicBezTo>
                    <a:cubicBezTo>
                      <a:pt x="6333" y="16497"/>
                      <a:pt x="6332" y="16493"/>
                      <a:pt x="6331" y="16490"/>
                    </a:cubicBezTo>
                    <a:cubicBezTo>
                      <a:pt x="6331" y="16490"/>
                      <a:pt x="6331" y="16490"/>
                      <a:pt x="6331" y="16490"/>
                    </a:cubicBezTo>
                    <a:cubicBezTo>
                      <a:pt x="6320" y="16415"/>
                      <a:pt x="6312" y="16351"/>
                      <a:pt x="6301" y="16325"/>
                    </a:cubicBezTo>
                    <a:cubicBezTo>
                      <a:pt x="6273" y="16262"/>
                      <a:pt x="6316" y="15843"/>
                      <a:pt x="6371" y="15811"/>
                    </a:cubicBezTo>
                    <a:cubicBezTo>
                      <a:pt x="6426" y="15780"/>
                      <a:pt x="6545" y="15465"/>
                      <a:pt x="6619" y="15323"/>
                    </a:cubicBezTo>
                    <a:cubicBezTo>
                      <a:pt x="6692" y="15182"/>
                      <a:pt x="6904" y="14739"/>
                      <a:pt x="7005" y="14708"/>
                    </a:cubicBezTo>
                    <a:cubicBezTo>
                      <a:pt x="7106" y="14677"/>
                      <a:pt x="7262" y="14424"/>
                      <a:pt x="7272" y="14282"/>
                    </a:cubicBezTo>
                    <a:cubicBezTo>
                      <a:pt x="7280" y="14140"/>
                      <a:pt x="7547" y="13604"/>
                      <a:pt x="7556" y="13494"/>
                    </a:cubicBezTo>
                    <a:cubicBezTo>
                      <a:pt x="7566" y="13384"/>
                      <a:pt x="7675" y="12973"/>
                      <a:pt x="7630" y="12879"/>
                    </a:cubicBezTo>
                    <a:cubicBezTo>
                      <a:pt x="7629" y="12878"/>
                      <a:pt x="7628" y="12877"/>
                      <a:pt x="7628" y="12877"/>
                    </a:cubicBezTo>
                    <a:cubicBezTo>
                      <a:pt x="7627" y="12874"/>
                      <a:pt x="7627" y="12871"/>
                      <a:pt x="7626" y="12869"/>
                    </a:cubicBezTo>
                    <a:cubicBezTo>
                      <a:pt x="7626" y="12868"/>
                      <a:pt x="7625" y="12867"/>
                      <a:pt x="7624" y="12867"/>
                    </a:cubicBezTo>
                    <a:cubicBezTo>
                      <a:pt x="7624" y="12864"/>
                      <a:pt x="7624" y="12860"/>
                      <a:pt x="7623" y="12858"/>
                    </a:cubicBezTo>
                    <a:cubicBezTo>
                      <a:pt x="7622" y="12857"/>
                      <a:pt x="7621" y="12857"/>
                      <a:pt x="7621" y="12856"/>
                    </a:cubicBezTo>
                    <a:cubicBezTo>
                      <a:pt x="7620" y="12854"/>
                      <a:pt x="7620" y="12850"/>
                      <a:pt x="7619" y="12848"/>
                    </a:cubicBezTo>
                    <a:cubicBezTo>
                      <a:pt x="7619" y="12847"/>
                      <a:pt x="7618" y="12847"/>
                      <a:pt x="7617" y="12846"/>
                    </a:cubicBezTo>
                    <a:cubicBezTo>
                      <a:pt x="7616" y="12843"/>
                      <a:pt x="7616" y="12840"/>
                      <a:pt x="7615" y="12838"/>
                    </a:cubicBezTo>
                    <a:cubicBezTo>
                      <a:pt x="7615" y="12837"/>
                      <a:pt x="7614" y="12836"/>
                      <a:pt x="7614" y="12836"/>
                    </a:cubicBezTo>
                    <a:cubicBezTo>
                      <a:pt x="7613" y="12833"/>
                      <a:pt x="7613" y="12829"/>
                      <a:pt x="7612" y="12827"/>
                    </a:cubicBezTo>
                    <a:cubicBezTo>
                      <a:pt x="7611" y="12826"/>
                      <a:pt x="7611" y="12826"/>
                      <a:pt x="7610" y="12825"/>
                    </a:cubicBezTo>
                    <a:cubicBezTo>
                      <a:pt x="7609" y="12823"/>
                      <a:pt x="7609" y="12819"/>
                      <a:pt x="7608" y="12817"/>
                    </a:cubicBezTo>
                    <a:cubicBezTo>
                      <a:pt x="7608" y="12816"/>
                      <a:pt x="7607" y="12816"/>
                      <a:pt x="7606" y="12815"/>
                    </a:cubicBezTo>
                    <a:cubicBezTo>
                      <a:pt x="7606" y="12813"/>
                      <a:pt x="7606" y="12809"/>
                      <a:pt x="7605" y="12807"/>
                    </a:cubicBezTo>
                    <a:cubicBezTo>
                      <a:pt x="7604" y="12806"/>
                      <a:pt x="7603" y="12806"/>
                      <a:pt x="7603" y="12805"/>
                    </a:cubicBezTo>
                    <a:cubicBezTo>
                      <a:pt x="7602" y="12803"/>
                      <a:pt x="7602" y="12798"/>
                      <a:pt x="7601" y="12796"/>
                    </a:cubicBezTo>
                    <a:cubicBezTo>
                      <a:pt x="7601" y="12796"/>
                      <a:pt x="7600" y="12795"/>
                      <a:pt x="7599" y="12794"/>
                    </a:cubicBezTo>
                    <a:cubicBezTo>
                      <a:pt x="7598" y="12792"/>
                      <a:pt x="7598" y="12788"/>
                      <a:pt x="7598" y="12786"/>
                    </a:cubicBezTo>
                    <a:cubicBezTo>
                      <a:pt x="7597" y="12785"/>
                      <a:pt x="7596" y="12785"/>
                      <a:pt x="7596" y="12784"/>
                    </a:cubicBezTo>
                    <a:cubicBezTo>
                      <a:pt x="7595" y="12782"/>
                      <a:pt x="7595" y="12778"/>
                      <a:pt x="7594" y="12776"/>
                    </a:cubicBezTo>
                    <a:cubicBezTo>
                      <a:pt x="7594" y="12775"/>
                      <a:pt x="7593" y="12775"/>
                      <a:pt x="7592" y="12774"/>
                    </a:cubicBezTo>
                    <a:cubicBezTo>
                      <a:pt x="7591" y="12771"/>
                      <a:pt x="7591" y="12768"/>
                      <a:pt x="7590" y="12766"/>
                    </a:cubicBezTo>
                    <a:cubicBezTo>
                      <a:pt x="7590" y="12765"/>
                      <a:pt x="7589" y="12764"/>
                      <a:pt x="7589" y="12764"/>
                    </a:cubicBezTo>
                    <a:cubicBezTo>
                      <a:pt x="7588" y="12761"/>
                      <a:pt x="7588" y="12757"/>
                      <a:pt x="7587" y="12755"/>
                    </a:cubicBezTo>
                    <a:cubicBezTo>
                      <a:pt x="7586" y="12754"/>
                      <a:pt x="7585" y="12754"/>
                      <a:pt x="7585" y="12753"/>
                    </a:cubicBezTo>
                    <a:cubicBezTo>
                      <a:pt x="7584" y="12751"/>
                      <a:pt x="7584" y="12747"/>
                      <a:pt x="7583" y="12745"/>
                    </a:cubicBezTo>
                    <a:cubicBezTo>
                      <a:pt x="7583" y="12744"/>
                      <a:pt x="7582" y="12744"/>
                      <a:pt x="7581" y="12743"/>
                    </a:cubicBezTo>
                    <a:cubicBezTo>
                      <a:pt x="7580" y="12741"/>
                      <a:pt x="7581" y="12737"/>
                      <a:pt x="7580" y="12735"/>
                    </a:cubicBezTo>
                    <a:cubicBezTo>
                      <a:pt x="7579" y="12734"/>
                      <a:pt x="7578" y="12734"/>
                      <a:pt x="7578" y="12733"/>
                    </a:cubicBezTo>
                    <a:cubicBezTo>
                      <a:pt x="7577" y="12730"/>
                      <a:pt x="7577" y="12726"/>
                      <a:pt x="7576" y="12724"/>
                    </a:cubicBezTo>
                    <a:cubicBezTo>
                      <a:pt x="7576" y="12724"/>
                      <a:pt x="7575" y="12723"/>
                      <a:pt x="7574" y="12722"/>
                    </a:cubicBezTo>
                    <a:cubicBezTo>
                      <a:pt x="7573" y="12720"/>
                      <a:pt x="7573" y="12716"/>
                      <a:pt x="7572" y="12714"/>
                    </a:cubicBezTo>
                    <a:cubicBezTo>
                      <a:pt x="7572" y="12713"/>
                      <a:pt x="7571" y="12713"/>
                      <a:pt x="7570" y="12712"/>
                    </a:cubicBezTo>
                    <a:cubicBezTo>
                      <a:pt x="7570" y="12710"/>
                      <a:pt x="7570" y="12706"/>
                      <a:pt x="7569" y="12704"/>
                    </a:cubicBezTo>
                    <a:cubicBezTo>
                      <a:pt x="7568" y="12703"/>
                      <a:pt x="7567" y="12703"/>
                      <a:pt x="7567" y="12702"/>
                    </a:cubicBezTo>
                    <a:cubicBezTo>
                      <a:pt x="7566" y="12700"/>
                      <a:pt x="7566" y="12696"/>
                      <a:pt x="7565" y="12694"/>
                    </a:cubicBezTo>
                    <a:cubicBezTo>
                      <a:pt x="7565" y="12693"/>
                      <a:pt x="7564" y="12692"/>
                      <a:pt x="7563" y="12691"/>
                    </a:cubicBezTo>
                    <a:cubicBezTo>
                      <a:pt x="7563" y="12689"/>
                      <a:pt x="7563" y="12685"/>
                      <a:pt x="7562" y="12683"/>
                    </a:cubicBezTo>
                    <a:cubicBezTo>
                      <a:pt x="7561" y="12682"/>
                      <a:pt x="7560" y="12682"/>
                      <a:pt x="7560" y="12681"/>
                    </a:cubicBezTo>
                    <a:cubicBezTo>
                      <a:pt x="7559" y="12679"/>
                      <a:pt x="7559" y="12675"/>
                      <a:pt x="7558" y="12673"/>
                    </a:cubicBezTo>
                    <a:cubicBezTo>
                      <a:pt x="7558" y="12672"/>
                      <a:pt x="7557" y="12672"/>
                      <a:pt x="7556" y="12671"/>
                    </a:cubicBezTo>
                    <a:cubicBezTo>
                      <a:pt x="7555" y="12669"/>
                      <a:pt x="7555" y="12665"/>
                      <a:pt x="7555" y="12663"/>
                    </a:cubicBezTo>
                    <a:cubicBezTo>
                      <a:pt x="7554" y="12662"/>
                      <a:pt x="7553" y="12661"/>
                      <a:pt x="7553" y="12660"/>
                    </a:cubicBezTo>
                    <a:cubicBezTo>
                      <a:pt x="7552" y="12658"/>
                      <a:pt x="7552" y="12654"/>
                      <a:pt x="7551" y="12652"/>
                    </a:cubicBezTo>
                    <a:cubicBezTo>
                      <a:pt x="7550" y="12652"/>
                      <a:pt x="7550" y="12651"/>
                      <a:pt x="7549" y="12650"/>
                    </a:cubicBezTo>
                    <a:cubicBezTo>
                      <a:pt x="7548" y="12648"/>
                      <a:pt x="7548" y="12644"/>
                      <a:pt x="7547" y="12642"/>
                    </a:cubicBezTo>
                    <a:cubicBezTo>
                      <a:pt x="7547" y="12641"/>
                      <a:pt x="7546" y="12641"/>
                      <a:pt x="7546" y="12640"/>
                    </a:cubicBezTo>
                    <a:cubicBezTo>
                      <a:pt x="7545" y="12638"/>
                      <a:pt x="7545" y="12634"/>
                      <a:pt x="7544" y="12632"/>
                    </a:cubicBezTo>
                    <a:cubicBezTo>
                      <a:pt x="7543" y="12631"/>
                      <a:pt x="7542" y="12630"/>
                      <a:pt x="7542" y="12629"/>
                    </a:cubicBezTo>
                    <a:cubicBezTo>
                      <a:pt x="7541" y="12627"/>
                      <a:pt x="7541" y="12623"/>
                      <a:pt x="7540" y="12622"/>
                    </a:cubicBezTo>
                    <a:cubicBezTo>
                      <a:pt x="7540" y="12621"/>
                      <a:pt x="7539" y="12620"/>
                      <a:pt x="7538" y="12619"/>
                    </a:cubicBezTo>
                    <a:cubicBezTo>
                      <a:pt x="7537" y="12617"/>
                      <a:pt x="7537" y="12613"/>
                      <a:pt x="7537" y="12611"/>
                    </a:cubicBezTo>
                    <a:cubicBezTo>
                      <a:pt x="7536" y="12610"/>
                      <a:pt x="7535" y="12610"/>
                      <a:pt x="7535" y="12609"/>
                    </a:cubicBezTo>
                    <a:cubicBezTo>
                      <a:pt x="7534" y="12607"/>
                      <a:pt x="7534" y="12603"/>
                      <a:pt x="7533" y="12601"/>
                    </a:cubicBezTo>
                    <a:cubicBezTo>
                      <a:pt x="7533" y="12600"/>
                      <a:pt x="7531" y="12600"/>
                      <a:pt x="7531" y="12599"/>
                    </a:cubicBezTo>
                    <a:cubicBezTo>
                      <a:pt x="7530" y="12597"/>
                      <a:pt x="7530" y="12593"/>
                      <a:pt x="7529" y="12591"/>
                    </a:cubicBezTo>
                    <a:cubicBezTo>
                      <a:pt x="7529" y="12590"/>
                      <a:pt x="7528" y="12589"/>
                      <a:pt x="7527" y="12588"/>
                    </a:cubicBezTo>
                    <a:cubicBezTo>
                      <a:pt x="7527" y="12586"/>
                      <a:pt x="7527" y="12582"/>
                      <a:pt x="7526" y="12580"/>
                    </a:cubicBezTo>
                    <a:cubicBezTo>
                      <a:pt x="7525" y="12580"/>
                      <a:pt x="7524" y="12579"/>
                      <a:pt x="7524" y="12578"/>
                    </a:cubicBezTo>
                    <a:cubicBezTo>
                      <a:pt x="7523" y="12576"/>
                      <a:pt x="7523" y="12572"/>
                      <a:pt x="7522" y="12570"/>
                    </a:cubicBezTo>
                    <a:cubicBezTo>
                      <a:pt x="7522" y="12569"/>
                      <a:pt x="7521" y="12569"/>
                      <a:pt x="7520" y="12568"/>
                    </a:cubicBezTo>
                    <a:cubicBezTo>
                      <a:pt x="7519" y="12566"/>
                      <a:pt x="7520" y="12562"/>
                      <a:pt x="7519" y="12560"/>
                    </a:cubicBezTo>
                    <a:cubicBezTo>
                      <a:pt x="7518" y="12559"/>
                      <a:pt x="7517" y="12558"/>
                      <a:pt x="7517" y="12557"/>
                    </a:cubicBezTo>
                    <a:cubicBezTo>
                      <a:pt x="7516" y="12555"/>
                      <a:pt x="7516" y="12551"/>
                      <a:pt x="7515" y="12550"/>
                    </a:cubicBezTo>
                    <a:cubicBezTo>
                      <a:pt x="7515" y="12549"/>
                      <a:pt x="7514" y="12548"/>
                      <a:pt x="7513" y="12547"/>
                    </a:cubicBezTo>
                    <a:cubicBezTo>
                      <a:pt x="7512" y="12545"/>
                      <a:pt x="7512" y="12541"/>
                      <a:pt x="7511" y="12539"/>
                    </a:cubicBezTo>
                    <a:cubicBezTo>
                      <a:pt x="7511" y="12538"/>
                      <a:pt x="7510" y="12538"/>
                      <a:pt x="7510" y="12537"/>
                    </a:cubicBezTo>
                    <a:cubicBezTo>
                      <a:pt x="7509" y="12535"/>
                      <a:pt x="7509" y="12531"/>
                      <a:pt x="7508" y="12529"/>
                    </a:cubicBezTo>
                    <a:cubicBezTo>
                      <a:pt x="7507" y="12528"/>
                      <a:pt x="7506" y="12527"/>
                      <a:pt x="7506" y="12527"/>
                    </a:cubicBezTo>
                    <a:cubicBezTo>
                      <a:pt x="7505" y="12524"/>
                      <a:pt x="7505" y="12521"/>
                      <a:pt x="7504" y="12519"/>
                    </a:cubicBezTo>
                    <a:cubicBezTo>
                      <a:pt x="7504" y="12518"/>
                      <a:pt x="7503" y="12517"/>
                      <a:pt x="7502" y="12516"/>
                    </a:cubicBezTo>
                    <a:cubicBezTo>
                      <a:pt x="7502" y="12514"/>
                      <a:pt x="7502" y="12510"/>
                      <a:pt x="7501" y="12508"/>
                    </a:cubicBezTo>
                    <a:cubicBezTo>
                      <a:pt x="7500" y="12507"/>
                      <a:pt x="7499" y="12507"/>
                      <a:pt x="7499" y="12506"/>
                    </a:cubicBezTo>
                    <a:cubicBezTo>
                      <a:pt x="7498" y="12504"/>
                      <a:pt x="7498" y="12500"/>
                      <a:pt x="7497" y="12498"/>
                    </a:cubicBezTo>
                    <a:cubicBezTo>
                      <a:pt x="7497" y="12497"/>
                      <a:pt x="7496" y="12497"/>
                      <a:pt x="7495" y="12496"/>
                    </a:cubicBezTo>
                    <a:cubicBezTo>
                      <a:pt x="7494" y="12494"/>
                      <a:pt x="7494" y="12490"/>
                      <a:pt x="7493" y="12488"/>
                    </a:cubicBezTo>
                    <a:cubicBezTo>
                      <a:pt x="7493" y="12487"/>
                      <a:pt x="7492" y="12486"/>
                      <a:pt x="7492" y="12485"/>
                    </a:cubicBezTo>
                    <a:cubicBezTo>
                      <a:pt x="7491" y="12483"/>
                      <a:pt x="7491" y="12479"/>
                      <a:pt x="7490" y="12477"/>
                    </a:cubicBezTo>
                    <a:cubicBezTo>
                      <a:pt x="7489" y="12477"/>
                      <a:pt x="7489" y="12476"/>
                      <a:pt x="7488" y="12475"/>
                    </a:cubicBezTo>
                    <a:cubicBezTo>
                      <a:pt x="7487" y="12473"/>
                      <a:pt x="7487" y="12469"/>
                      <a:pt x="7486" y="12467"/>
                    </a:cubicBezTo>
                    <a:cubicBezTo>
                      <a:pt x="7486" y="12466"/>
                      <a:pt x="7485" y="12466"/>
                      <a:pt x="7484" y="12465"/>
                    </a:cubicBezTo>
                    <a:cubicBezTo>
                      <a:pt x="7484" y="12463"/>
                      <a:pt x="7484" y="12459"/>
                      <a:pt x="7483" y="12457"/>
                    </a:cubicBezTo>
                    <a:cubicBezTo>
                      <a:pt x="7482" y="12456"/>
                      <a:pt x="7481" y="12455"/>
                      <a:pt x="7481" y="12455"/>
                    </a:cubicBezTo>
                    <a:cubicBezTo>
                      <a:pt x="7480" y="12452"/>
                      <a:pt x="7480" y="12449"/>
                      <a:pt x="7479" y="12447"/>
                    </a:cubicBezTo>
                    <a:cubicBezTo>
                      <a:pt x="7479" y="12446"/>
                      <a:pt x="7478" y="12445"/>
                      <a:pt x="7477" y="12444"/>
                    </a:cubicBezTo>
                    <a:cubicBezTo>
                      <a:pt x="7476" y="12442"/>
                      <a:pt x="7477" y="12438"/>
                      <a:pt x="7476" y="12436"/>
                    </a:cubicBezTo>
                    <a:cubicBezTo>
                      <a:pt x="7475" y="12435"/>
                      <a:pt x="7474" y="12435"/>
                      <a:pt x="7474" y="12434"/>
                    </a:cubicBezTo>
                    <a:cubicBezTo>
                      <a:pt x="7473" y="12432"/>
                      <a:pt x="7473" y="12428"/>
                      <a:pt x="7472" y="12426"/>
                    </a:cubicBezTo>
                    <a:cubicBezTo>
                      <a:pt x="7471" y="12425"/>
                      <a:pt x="7471" y="12425"/>
                      <a:pt x="7470" y="12424"/>
                    </a:cubicBezTo>
                    <a:cubicBezTo>
                      <a:pt x="7469" y="12421"/>
                      <a:pt x="7469" y="12418"/>
                      <a:pt x="7468" y="12416"/>
                    </a:cubicBezTo>
                    <a:cubicBezTo>
                      <a:pt x="7468" y="12415"/>
                      <a:pt x="7467" y="12414"/>
                      <a:pt x="7466" y="12413"/>
                    </a:cubicBezTo>
                    <a:cubicBezTo>
                      <a:pt x="7466" y="12411"/>
                      <a:pt x="7466" y="12407"/>
                      <a:pt x="7465" y="12405"/>
                    </a:cubicBezTo>
                    <a:cubicBezTo>
                      <a:pt x="7464" y="12405"/>
                      <a:pt x="7463" y="12404"/>
                      <a:pt x="7463" y="12403"/>
                    </a:cubicBezTo>
                    <a:cubicBezTo>
                      <a:pt x="7462" y="12401"/>
                      <a:pt x="7462" y="12397"/>
                      <a:pt x="7461" y="12395"/>
                    </a:cubicBezTo>
                    <a:cubicBezTo>
                      <a:pt x="7461" y="12394"/>
                      <a:pt x="7460" y="12394"/>
                      <a:pt x="7459" y="12393"/>
                    </a:cubicBezTo>
                    <a:cubicBezTo>
                      <a:pt x="7458" y="12391"/>
                      <a:pt x="7458" y="12387"/>
                      <a:pt x="7458" y="12385"/>
                    </a:cubicBezTo>
                    <a:cubicBezTo>
                      <a:pt x="7457" y="12384"/>
                      <a:pt x="7456" y="12383"/>
                      <a:pt x="7456" y="12382"/>
                    </a:cubicBezTo>
                    <a:cubicBezTo>
                      <a:pt x="7455" y="12380"/>
                      <a:pt x="7455" y="12376"/>
                      <a:pt x="7454" y="12375"/>
                    </a:cubicBezTo>
                    <a:cubicBezTo>
                      <a:pt x="7453" y="12374"/>
                      <a:pt x="7453" y="12373"/>
                      <a:pt x="7452" y="12372"/>
                    </a:cubicBezTo>
                    <a:cubicBezTo>
                      <a:pt x="7452" y="12372"/>
                      <a:pt x="7452" y="12370"/>
                      <a:pt x="7451" y="12369"/>
                    </a:cubicBezTo>
                    <a:cubicBezTo>
                      <a:pt x="7529" y="12315"/>
                      <a:pt x="7604" y="12270"/>
                      <a:pt x="7648" y="12264"/>
                    </a:cubicBezTo>
                    <a:cubicBezTo>
                      <a:pt x="7758" y="12248"/>
                      <a:pt x="7777" y="12122"/>
                      <a:pt x="7914" y="12075"/>
                    </a:cubicBezTo>
                    <a:cubicBezTo>
                      <a:pt x="8053" y="12027"/>
                      <a:pt x="8153" y="11854"/>
                      <a:pt x="8245" y="11728"/>
                    </a:cubicBezTo>
                    <a:cubicBezTo>
                      <a:pt x="8337" y="11602"/>
                      <a:pt x="8447" y="11287"/>
                      <a:pt x="8485" y="11176"/>
                    </a:cubicBezTo>
                    <a:cubicBezTo>
                      <a:pt x="8521" y="11066"/>
                      <a:pt x="8613" y="10986"/>
                      <a:pt x="8567" y="10861"/>
                    </a:cubicBezTo>
                    <a:cubicBezTo>
                      <a:pt x="8567" y="10860"/>
                      <a:pt x="8566" y="10858"/>
                      <a:pt x="8565" y="10857"/>
                    </a:cubicBezTo>
                    <a:cubicBezTo>
                      <a:pt x="8564" y="10855"/>
                      <a:pt x="8564" y="10853"/>
                      <a:pt x="8564" y="10851"/>
                    </a:cubicBezTo>
                    <a:cubicBezTo>
                      <a:pt x="8563" y="10849"/>
                      <a:pt x="8562" y="10848"/>
                      <a:pt x="8561" y="10846"/>
                    </a:cubicBezTo>
                    <a:cubicBezTo>
                      <a:pt x="8561" y="10844"/>
                      <a:pt x="8561" y="10843"/>
                      <a:pt x="8560" y="10841"/>
                    </a:cubicBezTo>
                    <a:cubicBezTo>
                      <a:pt x="8559" y="10839"/>
                      <a:pt x="8558" y="10837"/>
                      <a:pt x="8558" y="10836"/>
                    </a:cubicBezTo>
                    <a:cubicBezTo>
                      <a:pt x="8557" y="10834"/>
                      <a:pt x="8557" y="10832"/>
                      <a:pt x="8556" y="10830"/>
                    </a:cubicBezTo>
                    <a:cubicBezTo>
                      <a:pt x="8556" y="10829"/>
                      <a:pt x="8555" y="10827"/>
                      <a:pt x="8554" y="10826"/>
                    </a:cubicBezTo>
                    <a:cubicBezTo>
                      <a:pt x="8553" y="10824"/>
                      <a:pt x="8553" y="10822"/>
                      <a:pt x="8553" y="10820"/>
                    </a:cubicBezTo>
                    <a:cubicBezTo>
                      <a:pt x="8552" y="10819"/>
                      <a:pt x="8551" y="10817"/>
                      <a:pt x="8551" y="10816"/>
                    </a:cubicBezTo>
                    <a:cubicBezTo>
                      <a:pt x="8550" y="10814"/>
                      <a:pt x="8550" y="10812"/>
                      <a:pt x="8549" y="10810"/>
                    </a:cubicBezTo>
                    <a:cubicBezTo>
                      <a:pt x="8549" y="10808"/>
                      <a:pt x="8548" y="10807"/>
                      <a:pt x="8547" y="10805"/>
                    </a:cubicBezTo>
                    <a:cubicBezTo>
                      <a:pt x="8546" y="10803"/>
                      <a:pt x="8546" y="10801"/>
                      <a:pt x="8546" y="10799"/>
                    </a:cubicBezTo>
                    <a:cubicBezTo>
                      <a:pt x="8545" y="10798"/>
                      <a:pt x="8544" y="10796"/>
                      <a:pt x="8543" y="10795"/>
                    </a:cubicBezTo>
                    <a:cubicBezTo>
                      <a:pt x="8543" y="10793"/>
                      <a:pt x="8543" y="10791"/>
                      <a:pt x="8542" y="10789"/>
                    </a:cubicBezTo>
                    <a:cubicBezTo>
                      <a:pt x="8541" y="10788"/>
                      <a:pt x="8540" y="10786"/>
                      <a:pt x="8540" y="10785"/>
                    </a:cubicBezTo>
                    <a:cubicBezTo>
                      <a:pt x="8539" y="10783"/>
                      <a:pt x="8539" y="10781"/>
                      <a:pt x="8538" y="10779"/>
                    </a:cubicBezTo>
                    <a:cubicBezTo>
                      <a:pt x="8538" y="10777"/>
                      <a:pt x="8537" y="10776"/>
                      <a:pt x="8536" y="10774"/>
                    </a:cubicBezTo>
                    <a:cubicBezTo>
                      <a:pt x="8535" y="10772"/>
                      <a:pt x="8535" y="10771"/>
                      <a:pt x="8535" y="10769"/>
                    </a:cubicBezTo>
                    <a:cubicBezTo>
                      <a:pt x="8534" y="10767"/>
                      <a:pt x="8533" y="10765"/>
                      <a:pt x="8533" y="10764"/>
                    </a:cubicBezTo>
                    <a:cubicBezTo>
                      <a:pt x="8532" y="10762"/>
                      <a:pt x="8532" y="10760"/>
                      <a:pt x="8531" y="10758"/>
                    </a:cubicBezTo>
                    <a:cubicBezTo>
                      <a:pt x="8531" y="10757"/>
                      <a:pt x="8530" y="10755"/>
                      <a:pt x="8529" y="10754"/>
                    </a:cubicBezTo>
                    <a:cubicBezTo>
                      <a:pt x="8528" y="10752"/>
                      <a:pt x="8528" y="10750"/>
                      <a:pt x="8528" y="10748"/>
                    </a:cubicBezTo>
                    <a:cubicBezTo>
                      <a:pt x="8527" y="10747"/>
                      <a:pt x="8526" y="10745"/>
                      <a:pt x="8525" y="10743"/>
                    </a:cubicBezTo>
                    <a:cubicBezTo>
                      <a:pt x="8525" y="10741"/>
                      <a:pt x="8525" y="10740"/>
                      <a:pt x="8524" y="10738"/>
                    </a:cubicBezTo>
                    <a:cubicBezTo>
                      <a:pt x="8523" y="10736"/>
                      <a:pt x="8522" y="10735"/>
                      <a:pt x="8522" y="10733"/>
                    </a:cubicBezTo>
                    <a:cubicBezTo>
                      <a:pt x="8521" y="10731"/>
                      <a:pt x="8521" y="10729"/>
                      <a:pt x="8520" y="10727"/>
                    </a:cubicBezTo>
                    <a:cubicBezTo>
                      <a:pt x="8520" y="10726"/>
                      <a:pt x="8519" y="10724"/>
                      <a:pt x="8518" y="10723"/>
                    </a:cubicBezTo>
                    <a:cubicBezTo>
                      <a:pt x="8518" y="10721"/>
                      <a:pt x="8518" y="10719"/>
                      <a:pt x="8517" y="10717"/>
                    </a:cubicBezTo>
                    <a:cubicBezTo>
                      <a:pt x="8516" y="10716"/>
                      <a:pt x="8515" y="10714"/>
                      <a:pt x="8515" y="10713"/>
                    </a:cubicBezTo>
                    <a:cubicBezTo>
                      <a:pt x="8514" y="10711"/>
                      <a:pt x="8514" y="10709"/>
                      <a:pt x="8513" y="10707"/>
                    </a:cubicBezTo>
                    <a:cubicBezTo>
                      <a:pt x="8513" y="10705"/>
                      <a:pt x="8512" y="10704"/>
                      <a:pt x="8511" y="10702"/>
                    </a:cubicBezTo>
                    <a:cubicBezTo>
                      <a:pt x="8510" y="10700"/>
                      <a:pt x="8510" y="10698"/>
                      <a:pt x="8510" y="10697"/>
                    </a:cubicBezTo>
                    <a:cubicBezTo>
                      <a:pt x="8509" y="10695"/>
                      <a:pt x="8508" y="10693"/>
                      <a:pt x="8507" y="10692"/>
                    </a:cubicBezTo>
                    <a:cubicBezTo>
                      <a:pt x="8507" y="10690"/>
                      <a:pt x="8507" y="10688"/>
                      <a:pt x="8506" y="10686"/>
                    </a:cubicBezTo>
                    <a:cubicBezTo>
                      <a:pt x="8505" y="10685"/>
                      <a:pt x="8505" y="10683"/>
                      <a:pt x="8504" y="10682"/>
                    </a:cubicBezTo>
                    <a:cubicBezTo>
                      <a:pt x="8503" y="10680"/>
                      <a:pt x="8503" y="10678"/>
                      <a:pt x="8502" y="10676"/>
                    </a:cubicBezTo>
                    <a:cubicBezTo>
                      <a:pt x="8502" y="10674"/>
                      <a:pt x="8501" y="10673"/>
                      <a:pt x="8500" y="10671"/>
                    </a:cubicBezTo>
                    <a:cubicBezTo>
                      <a:pt x="8500" y="10669"/>
                      <a:pt x="8500" y="10668"/>
                      <a:pt x="8499" y="10666"/>
                    </a:cubicBezTo>
                    <a:cubicBezTo>
                      <a:pt x="8498" y="10664"/>
                      <a:pt x="8497" y="10662"/>
                      <a:pt x="8497" y="10661"/>
                    </a:cubicBezTo>
                    <a:cubicBezTo>
                      <a:pt x="8496" y="10659"/>
                      <a:pt x="8496" y="10657"/>
                      <a:pt x="8495" y="10655"/>
                    </a:cubicBezTo>
                    <a:cubicBezTo>
                      <a:pt x="8495" y="10654"/>
                      <a:pt x="8494" y="10653"/>
                      <a:pt x="8493" y="10651"/>
                    </a:cubicBezTo>
                    <a:cubicBezTo>
                      <a:pt x="8493" y="10649"/>
                      <a:pt x="8493" y="10647"/>
                      <a:pt x="8492" y="10645"/>
                    </a:cubicBezTo>
                    <a:cubicBezTo>
                      <a:pt x="8491" y="10644"/>
                      <a:pt x="8490" y="10642"/>
                      <a:pt x="8489" y="10640"/>
                    </a:cubicBezTo>
                    <a:cubicBezTo>
                      <a:pt x="8489" y="10638"/>
                      <a:pt x="8489" y="10637"/>
                      <a:pt x="8488" y="10635"/>
                    </a:cubicBezTo>
                    <a:cubicBezTo>
                      <a:pt x="8488" y="10633"/>
                      <a:pt x="8486" y="10632"/>
                      <a:pt x="8486" y="10630"/>
                    </a:cubicBezTo>
                    <a:cubicBezTo>
                      <a:pt x="8485" y="10628"/>
                      <a:pt x="8485" y="10626"/>
                      <a:pt x="8484" y="10624"/>
                    </a:cubicBezTo>
                    <a:cubicBezTo>
                      <a:pt x="8484" y="10623"/>
                      <a:pt x="8483" y="10622"/>
                      <a:pt x="8482" y="10620"/>
                    </a:cubicBezTo>
                    <a:cubicBezTo>
                      <a:pt x="8482" y="10618"/>
                      <a:pt x="8482" y="10616"/>
                      <a:pt x="8481" y="10614"/>
                    </a:cubicBezTo>
                    <a:cubicBezTo>
                      <a:pt x="8480" y="10613"/>
                      <a:pt x="8479" y="10611"/>
                      <a:pt x="8479" y="10609"/>
                    </a:cubicBezTo>
                    <a:cubicBezTo>
                      <a:pt x="8478" y="10608"/>
                      <a:pt x="8478" y="10606"/>
                      <a:pt x="8477" y="10604"/>
                    </a:cubicBezTo>
                    <a:cubicBezTo>
                      <a:pt x="8477" y="10602"/>
                      <a:pt x="8476" y="10601"/>
                      <a:pt x="8475" y="10599"/>
                    </a:cubicBezTo>
                    <a:cubicBezTo>
                      <a:pt x="8474" y="10597"/>
                      <a:pt x="8474" y="10596"/>
                      <a:pt x="8474" y="10594"/>
                    </a:cubicBezTo>
                    <a:cubicBezTo>
                      <a:pt x="8473" y="10592"/>
                      <a:pt x="8472" y="10591"/>
                      <a:pt x="8472" y="10589"/>
                    </a:cubicBezTo>
                    <a:cubicBezTo>
                      <a:pt x="8471" y="10587"/>
                      <a:pt x="8471" y="10585"/>
                      <a:pt x="8470" y="10583"/>
                    </a:cubicBezTo>
                    <a:cubicBezTo>
                      <a:pt x="8470" y="10582"/>
                      <a:pt x="8468" y="10580"/>
                      <a:pt x="8468" y="10578"/>
                    </a:cubicBezTo>
                    <a:cubicBezTo>
                      <a:pt x="8467" y="10577"/>
                      <a:pt x="8467" y="10575"/>
                      <a:pt x="8467" y="10573"/>
                    </a:cubicBezTo>
                    <a:cubicBezTo>
                      <a:pt x="8466" y="10571"/>
                      <a:pt x="8465" y="10570"/>
                      <a:pt x="8464" y="10568"/>
                    </a:cubicBezTo>
                    <a:cubicBezTo>
                      <a:pt x="8464" y="10566"/>
                      <a:pt x="8464" y="10565"/>
                      <a:pt x="8463" y="10563"/>
                    </a:cubicBezTo>
                    <a:cubicBezTo>
                      <a:pt x="8462" y="10561"/>
                      <a:pt x="8461" y="10560"/>
                      <a:pt x="8461" y="10558"/>
                    </a:cubicBezTo>
                    <a:cubicBezTo>
                      <a:pt x="8460" y="10556"/>
                      <a:pt x="8460" y="10555"/>
                      <a:pt x="8459" y="10552"/>
                    </a:cubicBezTo>
                    <a:cubicBezTo>
                      <a:pt x="8459" y="10551"/>
                      <a:pt x="8458" y="10549"/>
                      <a:pt x="8457" y="10548"/>
                    </a:cubicBezTo>
                    <a:cubicBezTo>
                      <a:pt x="8457" y="10546"/>
                      <a:pt x="8457" y="10544"/>
                      <a:pt x="8456" y="10542"/>
                    </a:cubicBezTo>
                    <a:cubicBezTo>
                      <a:pt x="8455" y="10541"/>
                      <a:pt x="8454" y="10539"/>
                      <a:pt x="8454" y="10537"/>
                    </a:cubicBezTo>
                    <a:cubicBezTo>
                      <a:pt x="8453" y="10536"/>
                      <a:pt x="8453" y="10534"/>
                      <a:pt x="8452" y="10532"/>
                    </a:cubicBezTo>
                    <a:cubicBezTo>
                      <a:pt x="8452" y="10531"/>
                      <a:pt x="8451" y="10529"/>
                      <a:pt x="8450" y="10528"/>
                    </a:cubicBezTo>
                    <a:cubicBezTo>
                      <a:pt x="8449" y="10525"/>
                      <a:pt x="8449" y="10524"/>
                      <a:pt x="8449" y="10522"/>
                    </a:cubicBezTo>
                    <a:cubicBezTo>
                      <a:pt x="8448" y="10520"/>
                      <a:pt x="8447" y="10518"/>
                      <a:pt x="8446" y="10517"/>
                    </a:cubicBezTo>
                    <a:cubicBezTo>
                      <a:pt x="8446" y="10515"/>
                      <a:pt x="8446" y="10513"/>
                      <a:pt x="8445" y="10511"/>
                    </a:cubicBezTo>
                    <a:cubicBezTo>
                      <a:pt x="8445" y="10510"/>
                      <a:pt x="8443" y="10508"/>
                      <a:pt x="8443" y="10507"/>
                    </a:cubicBezTo>
                    <a:cubicBezTo>
                      <a:pt x="8442" y="10505"/>
                      <a:pt x="8442" y="10503"/>
                      <a:pt x="8441" y="10501"/>
                    </a:cubicBezTo>
                    <a:cubicBezTo>
                      <a:pt x="8441" y="10500"/>
                      <a:pt x="8440" y="10498"/>
                      <a:pt x="8439" y="10497"/>
                    </a:cubicBezTo>
                    <a:cubicBezTo>
                      <a:pt x="8439" y="10495"/>
                      <a:pt x="8439" y="10493"/>
                      <a:pt x="8438" y="10491"/>
                    </a:cubicBezTo>
                    <a:cubicBezTo>
                      <a:pt x="8437" y="10489"/>
                      <a:pt x="8436" y="10487"/>
                      <a:pt x="8436" y="10486"/>
                    </a:cubicBezTo>
                    <a:cubicBezTo>
                      <a:pt x="8435" y="10484"/>
                      <a:pt x="8435" y="10482"/>
                      <a:pt x="8434" y="10480"/>
                    </a:cubicBezTo>
                    <a:cubicBezTo>
                      <a:pt x="8434" y="10479"/>
                      <a:pt x="8433" y="10477"/>
                      <a:pt x="8432" y="10476"/>
                    </a:cubicBezTo>
                    <a:cubicBezTo>
                      <a:pt x="8431" y="10474"/>
                      <a:pt x="8431" y="10472"/>
                      <a:pt x="8431" y="10470"/>
                    </a:cubicBezTo>
                    <a:cubicBezTo>
                      <a:pt x="8430" y="10469"/>
                      <a:pt x="8429" y="10467"/>
                      <a:pt x="8428" y="10465"/>
                    </a:cubicBezTo>
                    <a:cubicBezTo>
                      <a:pt x="8428" y="10463"/>
                      <a:pt x="8428" y="10462"/>
                      <a:pt x="8427" y="10460"/>
                    </a:cubicBezTo>
                    <a:cubicBezTo>
                      <a:pt x="8427" y="10458"/>
                      <a:pt x="8426" y="10457"/>
                      <a:pt x="8425" y="10455"/>
                    </a:cubicBezTo>
                    <a:cubicBezTo>
                      <a:pt x="8424" y="10453"/>
                      <a:pt x="8424" y="10452"/>
                      <a:pt x="8423" y="10450"/>
                    </a:cubicBezTo>
                    <a:cubicBezTo>
                      <a:pt x="8423" y="10448"/>
                      <a:pt x="8422" y="10446"/>
                      <a:pt x="8421" y="10445"/>
                    </a:cubicBezTo>
                    <a:cubicBezTo>
                      <a:pt x="8421" y="10443"/>
                      <a:pt x="8421" y="10441"/>
                      <a:pt x="8420" y="10439"/>
                    </a:cubicBezTo>
                    <a:cubicBezTo>
                      <a:pt x="8419" y="10438"/>
                      <a:pt x="8418" y="10436"/>
                      <a:pt x="8418" y="10434"/>
                    </a:cubicBezTo>
                    <a:cubicBezTo>
                      <a:pt x="8417" y="10433"/>
                      <a:pt x="8417" y="10431"/>
                      <a:pt x="8416" y="10429"/>
                    </a:cubicBezTo>
                    <a:cubicBezTo>
                      <a:pt x="8416" y="10428"/>
                      <a:pt x="8415" y="10426"/>
                      <a:pt x="8414" y="10425"/>
                    </a:cubicBezTo>
                    <a:cubicBezTo>
                      <a:pt x="8414" y="10423"/>
                      <a:pt x="8414" y="10421"/>
                      <a:pt x="8413" y="10419"/>
                    </a:cubicBezTo>
                    <a:cubicBezTo>
                      <a:pt x="8412" y="10417"/>
                      <a:pt x="8411" y="10415"/>
                      <a:pt x="8410" y="10414"/>
                    </a:cubicBezTo>
                    <a:cubicBezTo>
                      <a:pt x="8410" y="10412"/>
                      <a:pt x="8410" y="10410"/>
                      <a:pt x="8409" y="10408"/>
                    </a:cubicBezTo>
                    <a:cubicBezTo>
                      <a:pt x="8409" y="10407"/>
                      <a:pt x="8407" y="10405"/>
                      <a:pt x="8407" y="10404"/>
                    </a:cubicBezTo>
                    <a:cubicBezTo>
                      <a:pt x="8406" y="10402"/>
                      <a:pt x="8406" y="10400"/>
                      <a:pt x="8406" y="10398"/>
                    </a:cubicBezTo>
                    <a:cubicBezTo>
                      <a:pt x="8405" y="10397"/>
                      <a:pt x="8404" y="10395"/>
                      <a:pt x="8403" y="10393"/>
                    </a:cubicBezTo>
                    <a:cubicBezTo>
                      <a:pt x="8403" y="10391"/>
                      <a:pt x="8403" y="10390"/>
                      <a:pt x="8402" y="10388"/>
                    </a:cubicBezTo>
                    <a:cubicBezTo>
                      <a:pt x="8401" y="10386"/>
                      <a:pt x="8400" y="10385"/>
                      <a:pt x="8400" y="10383"/>
                    </a:cubicBezTo>
                    <a:cubicBezTo>
                      <a:pt x="8399" y="10381"/>
                      <a:pt x="8399" y="10380"/>
                      <a:pt x="8398" y="10378"/>
                    </a:cubicBezTo>
                    <a:cubicBezTo>
                      <a:pt x="8398" y="10376"/>
                      <a:pt x="8397" y="10374"/>
                      <a:pt x="8396" y="10373"/>
                    </a:cubicBezTo>
                    <a:cubicBezTo>
                      <a:pt x="8395" y="10371"/>
                      <a:pt x="8395" y="10369"/>
                      <a:pt x="8395" y="10367"/>
                    </a:cubicBezTo>
                    <a:cubicBezTo>
                      <a:pt x="8394" y="10366"/>
                      <a:pt x="8393" y="10364"/>
                      <a:pt x="8393" y="10362"/>
                    </a:cubicBezTo>
                    <a:cubicBezTo>
                      <a:pt x="8392" y="10361"/>
                      <a:pt x="8392" y="10359"/>
                      <a:pt x="8391" y="10357"/>
                    </a:cubicBezTo>
                    <a:cubicBezTo>
                      <a:pt x="8391" y="10355"/>
                      <a:pt x="8390" y="10354"/>
                      <a:pt x="8389" y="10352"/>
                    </a:cubicBezTo>
                    <a:cubicBezTo>
                      <a:pt x="8388" y="10350"/>
                      <a:pt x="8388" y="10349"/>
                      <a:pt x="8388" y="10347"/>
                    </a:cubicBezTo>
                    <a:cubicBezTo>
                      <a:pt x="8387" y="10345"/>
                      <a:pt x="8386" y="10343"/>
                      <a:pt x="8385" y="10342"/>
                    </a:cubicBezTo>
                    <a:cubicBezTo>
                      <a:pt x="8385" y="10340"/>
                      <a:pt x="8385" y="10338"/>
                      <a:pt x="8384" y="10336"/>
                    </a:cubicBezTo>
                    <a:cubicBezTo>
                      <a:pt x="8379" y="10323"/>
                      <a:pt x="8372" y="10308"/>
                      <a:pt x="8364" y="10294"/>
                    </a:cubicBezTo>
                    <a:cubicBezTo>
                      <a:pt x="8394" y="10351"/>
                      <a:pt x="8426" y="10401"/>
                      <a:pt x="8457" y="10419"/>
                    </a:cubicBezTo>
                    <a:cubicBezTo>
                      <a:pt x="8540" y="10466"/>
                      <a:pt x="8815" y="10481"/>
                      <a:pt x="8861" y="10481"/>
                    </a:cubicBezTo>
                    <a:cubicBezTo>
                      <a:pt x="8907" y="10481"/>
                      <a:pt x="9100" y="10498"/>
                      <a:pt x="9137" y="10404"/>
                    </a:cubicBezTo>
                    <a:cubicBezTo>
                      <a:pt x="9173" y="10309"/>
                      <a:pt x="9201" y="10309"/>
                      <a:pt x="9248" y="10309"/>
                    </a:cubicBezTo>
                    <a:cubicBezTo>
                      <a:pt x="9293" y="10309"/>
                      <a:pt x="9375" y="10592"/>
                      <a:pt x="9440" y="10624"/>
                    </a:cubicBezTo>
                    <a:cubicBezTo>
                      <a:pt x="9452" y="10630"/>
                      <a:pt x="9467" y="10634"/>
                      <a:pt x="9482" y="10639"/>
                    </a:cubicBezTo>
                    <a:cubicBezTo>
                      <a:pt x="9482" y="10641"/>
                      <a:pt x="9484" y="10644"/>
                      <a:pt x="9484" y="10646"/>
                    </a:cubicBezTo>
                    <a:cubicBezTo>
                      <a:pt x="9486" y="10650"/>
                      <a:pt x="9487" y="10653"/>
                      <a:pt x="9488" y="10657"/>
                    </a:cubicBezTo>
                    <a:cubicBezTo>
                      <a:pt x="9489" y="10660"/>
                      <a:pt x="9490" y="10663"/>
                      <a:pt x="9492" y="10666"/>
                    </a:cubicBezTo>
                    <a:cubicBezTo>
                      <a:pt x="9493" y="10670"/>
                      <a:pt x="9494" y="10673"/>
                      <a:pt x="9495" y="10677"/>
                    </a:cubicBezTo>
                    <a:cubicBezTo>
                      <a:pt x="9496" y="10681"/>
                      <a:pt x="9498" y="10684"/>
                      <a:pt x="9499" y="10688"/>
                    </a:cubicBezTo>
                    <a:cubicBezTo>
                      <a:pt x="9500" y="10691"/>
                      <a:pt x="9501" y="10694"/>
                      <a:pt x="9503" y="10698"/>
                    </a:cubicBezTo>
                    <a:cubicBezTo>
                      <a:pt x="9504" y="10701"/>
                      <a:pt x="9505" y="10704"/>
                      <a:pt x="9506" y="10708"/>
                    </a:cubicBezTo>
                    <a:cubicBezTo>
                      <a:pt x="9507" y="10711"/>
                      <a:pt x="9508" y="10715"/>
                      <a:pt x="9510" y="10718"/>
                    </a:cubicBezTo>
                    <a:cubicBezTo>
                      <a:pt x="9511" y="10722"/>
                      <a:pt x="9512" y="10725"/>
                      <a:pt x="9513" y="10728"/>
                    </a:cubicBezTo>
                    <a:cubicBezTo>
                      <a:pt x="9514" y="10732"/>
                      <a:pt x="9516" y="10735"/>
                      <a:pt x="9517" y="10739"/>
                    </a:cubicBezTo>
                    <a:cubicBezTo>
                      <a:pt x="9518" y="10743"/>
                      <a:pt x="9519" y="10746"/>
                      <a:pt x="9520" y="10749"/>
                    </a:cubicBezTo>
                    <a:cubicBezTo>
                      <a:pt x="9522" y="10753"/>
                      <a:pt x="9523" y="10756"/>
                      <a:pt x="9524" y="10760"/>
                    </a:cubicBezTo>
                    <a:cubicBezTo>
                      <a:pt x="9525" y="10763"/>
                      <a:pt x="9526" y="10766"/>
                      <a:pt x="9527" y="10769"/>
                    </a:cubicBezTo>
                    <a:cubicBezTo>
                      <a:pt x="9529" y="10773"/>
                      <a:pt x="9530" y="10776"/>
                      <a:pt x="9531" y="10780"/>
                    </a:cubicBezTo>
                    <a:cubicBezTo>
                      <a:pt x="9532" y="10784"/>
                      <a:pt x="9534" y="10787"/>
                      <a:pt x="9535" y="10790"/>
                    </a:cubicBezTo>
                    <a:cubicBezTo>
                      <a:pt x="9536" y="10794"/>
                      <a:pt x="9537" y="10797"/>
                      <a:pt x="9538" y="10800"/>
                    </a:cubicBezTo>
                    <a:cubicBezTo>
                      <a:pt x="9539" y="10804"/>
                      <a:pt x="9541" y="10808"/>
                      <a:pt x="9542" y="10811"/>
                    </a:cubicBezTo>
                    <a:cubicBezTo>
                      <a:pt x="9543" y="10815"/>
                      <a:pt x="9544" y="10818"/>
                      <a:pt x="9546" y="10821"/>
                    </a:cubicBezTo>
                    <a:cubicBezTo>
                      <a:pt x="9547" y="10825"/>
                      <a:pt x="9548" y="10827"/>
                      <a:pt x="9549" y="10831"/>
                    </a:cubicBezTo>
                    <a:cubicBezTo>
                      <a:pt x="9550" y="10835"/>
                      <a:pt x="9552" y="10839"/>
                      <a:pt x="9553" y="10843"/>
                    </a:cubicBezTo>
                    <a:cubicBezTo>
                      <a:pt x="9554" y="10846"/>
                      <a:pt x="9555" y="10849"/>
                      <a:pt x="9556" y="10852"/>
                    </a:cubicBezTo>
                    <a:cubicBezTo>
                      <a:pt x="9558" y="10856"/>
                      <a:pt x="9559" y="10859"/>
                      <a:pt x="9560" y="10863"/>
                    </a:cubicBezTo>
                    <a:cubicBezTo>
                      <a:pt x="9561" y="10866"/>
                      <a:pt x="9562" y="10869"/>
                      <a:pt x="9563" y="10872"/>
                    </a:cubicBezTo>
                    <a:cubicBezTo>
                      <a:pt x="9565" y="10876"/>
                      <a:pt x="9566" y="10880"/>
                      <a:pt x="9567" y="10883"/>
                    </a:cubicBezTo>
                    <a:cubicBezTo>
                      <a:pt x="9568" y="10886"/>
                      <a:pt x="9569" y="10889"/>
                      <a:pt x="9570" y="10892"/>
                    </a:cubicBezTo>
                    <a:cubicBezTo>
                      <a:pt x="9572" y="10896"/>
                      <a:pt x="9573" y="10900"/>
                      <a:pt x="9574" y="10904"/>
                    </a:cubicBezTo>
                    <a:cubicBezTo>
                      <a:pt x="9575" y="10908"/>
                      <a:pt x="9577" y="10911"/>
                      <a:pt x="9578" y="10914"/>
                    </a:cubicBezTo>
                    <a:cubicBezTo>
                      <a:pt x="9579" y="10918"/>
                      <a:pt x="9580" y="10921"/>
                      <a:pt x="9582" y="10924"/>
                    </a:cubicBezTo>
                    <a:cubicBezTo>
                      <a:pt x="9583" y="10928"/>
                      <a:pt x="9584" y="10931"/>
                      <a:pt x="9585" y="10934"/>
                    </a:cubicBezTo>
                    <a:cubicBezTo>
                      <a:pt x="9586" y="10938"/>
                      <a:pt x="9587" y="10941"/>
                      <a:pt x="9589" y="10945"/>
                    </a:cubicBezTo>
                    <a:cubicBezTo>
                      <a:pt x="9590" y="10948"/>
                      <a:pt x="9591" y="10951"/>
                      <a:pt x="9592" y="10954"/>
                    </a:cubicBezTo>
                    <a:cubicBezTo>
                      <a:pt x="9593" y="10958"/>
                      <a:pt x="9595" y="10962"/>
                      <a:pt x="9596" y="10966"/>
                    </a:cubicBezTo>
                    <a:cubicBezTo>
                      <a:pt x="9597" y="10969"/>
                      <a:pt x="9598" y="10972"/>
                      <a:pt x="9599" y="10976"/>
                    </a:cubicBezTo>
                    <a:cubicBezTo>
                      <a:pt x="9601" y="10980"/>
                      <a:pt x="9602" y="10983"/>
                      <a:pt x="9603" y="10986"/>
                    </a:cubicBezTo>
                    <a:cubicBezTo>
                      <a:pt x="9604" y="10990"/>
                      <a:pt x="9605" y="10993"/>
                      <a:pt x="9606" y="10996"/>
                    </a:cubicBezTo>
                    <a:cubicBezTo>
                      <a:pt x="9608" y="11000"/>
                      <a:pt x="9609" y="11003"/>
                      <a:pt x="9610" y="11007"/>
                    </a:cubicBezTo>
                    <a:cubicBezTo>
                      <a:pt x="9611" y="11010"/>
                      <a:pt x="9613" y="11014"/>
                      <a:pt x="9614" y="11017"/>
                    </a:cubicBezTo>
                    <a:cubicBezTo>
                      <a:pt x="9615" y="11021"/>
                      <a:pt x="9616" y="11024"/>
                      <a:pt x="9617" y="11027"/>
                    </a:cubicBezTo>
                    <a:cubicBezTo>
                      <a:pt x="9618" y="11030"/>
                      <a:pt x="9620" y="11034"/>
                      <a:pt x="9621" y="11037"/>
                    </a:cubicBezTo>
                    <a:cubicBezTo>
                      <a:pt x="9622" y="11041"/>
                      <a:pt x="9623" y="11044"/>
                      <a:pt x="9624" y="11048"/>
                    </a:cubicBezTo>
                    <a:cubicBezTo>
                      <a:pt x="9626" y="11051"/>
                      <a:pt x="9627" y="11055"/>
                      <a:pt x="9628" y="11058"/>
                    </a:cubicBezTo>
                    <a:cubicBezTo>
                      <a:pt x="9629" y="11061"/>
                      <a:pt x="9630" y="11064"/>
                      <a:pt x="9632" y="11068"/>
                    </a:cubicBezTo>
                    <a:cubicBezTo>
                      <a:pt x="9633" y="11072"/>
                      <a:pt x="9634" y="11075"/>
                      <a:pt x="9635" y="11079"/>
                    </a:cubicBezTo>
                    <a:cubicBezTo>
                      <a:pt x="9636" y="11082"/>
                      <a:pt x="9637" y="11085"/>
                      <a:pt x="9639" y="11088"/>
                    </a:cubicBezTo>
                    <a:cubicBezTo>
                      <a:pt x="9640" y="11092"/>
                      <a:pt x="9641" y="11096"/>
                      <a:pt x="9643" y="11100"/>
                    </a:cubicBezTo>
                    <a:cubicBezTo>
                      <a:pt x="9644" y="11103"/>
                      <a:pt x="9645" y="11106"/>
                      <a:pt x="9646" y="11110"/>
                    </a:cubicBezTo>
                    <a:cubicBezTo>
                      <a:pt x="9669" y="11182"/>
                      <a:pt x="9702" y="11231"/>
                      <a:pt x="9734" y="11239"/>
                    </a:cubicBezTo>
                    <a:cubicBezTo>
                      <a:pt x="9745" y="11242"/>
                      <a:pt x="9758" y="11235"/>
                      <a:pt x="9772" y="11225"/>
                    </a:cubicBezTo>
                    <a:cubicBezTo>
                      <a:pt x="9802" y="11426"/>
                      <a:pt x="9854" y="11676"/>
                      <a:pt x="9854" y="11676"/>
                    </a:cubicBezTo>
                    <a:cubicBezTo>
                      <a:pt x="9854" y="11676"/>
                      <a:pt x="9992" y="12164"/>
                      <a:pt x="10029" y="12275"/>
                    </a:cubicBezTo>
                    <a:cubicBezTo>
                      <a:pt x="10030" y="12277"/>
                      <a:pt x="10031" y="12280"/>
                      <a:pt x="10031" y="12282"/>
                    </a:cubicBezTo>
                    <a:cubicBezTo>
                      <a:pt x="10032" y="12283"/>
                      <a:pt x="10032" y="12284"/>
                      <a:pt x="10033" y="12285"/>
                    </a:cubicBezTo>
                    <a:cubicBezTo>
                      <a:pt x="10033" y="12287"/>
                      <a:pt x="10034" y="12288"/>
                      <a:pt x="10034" y="12289"/>
                    </a:cubicBezTo>
                    <a:cubicBezTo>
                      <a:pt x="10035" y="12291"/>
                      <a:pt x="10035" y="12294"/>
                      <a:pt x="10036" y="12296"/>
                    </a:cubicBezTo>
                    <a:cubicBezTo>
                      <a:pt x="10037" y="12298"/>
                      <a:pt x="10038" y="12301"/>
                      <a:pt x="10039" y="12302"/>
                    </a:cubicBezTo>
                    <a:cubicBezTo>
                      <a:pt x="10039" y="12304"/>
                      <a:pt x="10039" y="12305"/>
                      <a:pt x="10040" y="12306"/>
                    </a:cubicBezTo>
                    <a:cubicBezTo>
                      <a:pt x="10040" y="12308"/>
                      <a:pt x="10041" y="12310"/>
                      <a:pt x="10042" y="12312"/>
                    </a:cubicBezTo>
                    <a:cubicBezTo>
                      <a:pt x="10042" y="12313"/>
                      <a:pt x="10043" y="12315"/>
                      <a:pt x="10043" y="12317"/>
                    </a:cubicBezTo>
                    <a:cubicBezTo>
                      <a:pt x="10044" y="12318"/>
                      <a:pt x="10045" y="12320"/>
                      <a:pt x="10045" y="12321"/>
                    </a:cubicBezTo>
                    <a:cubicBezTo>
                      <a:pt x="10046" y="12323"/>
                      <a:pt x="10046" y="12325"/>
                      <a:pt x="10047" y="12327"/>
                    </a:cubicBezTo>
                    <a:cubicBezTo>
                      <a:pt x="10047" y="12329"/>
                      <a:pt x="10049" y="12332"/>
                      <a:pt x="10049" y="12333"/>
                    </a:cubicBezTo>
                    <a:cubicBezTo>
                      <a:pt x="10050" y="12334"/>
                      <a:pt x="10050" y="12336"/>
                      <a:pt x="10050" y="12337"/>
                    </a:cubicBezTo>
                    <a:cubicBezTo>
                      <a:pt x="10051" y="12339"/>
                      <a:pt x="10052" y="12342"/>
                      <a:pt x="10053" y="12343"/>
                    </a:cubicBezTo>
                    <a:cubicBezTo>
                      <a:pt x="10053" y="12345"/>
                      <a:pt x="10054" y="12346"/>
                      <a:pt x="10054" y="12347"/>
                    </a:cubicBezTo>
                    <a:cubicBezTo>
                      <a:pt x="10054" y="12349"/>
                      <a:pt x="10055" y="12351"/>
                      <a:pt x="10056" y="12352"/>
                    </a:cubicBezTo>
                    <a:cubicBezTo>
                      <a:pt x="10056" y="12354"/>
                      <a:pt x="10057" y="12356"/>
                      <a:pt x="10058" y="12357"/>
                    </a:cubicBezTo>
                    <a:cubicBezTo>
                      <a:pt x="10058" y="12359"/>
                      <a:pt x="10059" y="12362"/>
                      <a:pt x="10060" y="12363"/>
                    </a:cubicBezTo>
                    <a:cubicBezTo>
                      <a:pt x="10060" y="12365"/>
                      <a:pt x="10061" y="12367"/>
                      <a:pt x="10061" y="12368"/>
                    </a:cubicBezTo>
                    <a:cubicBezTo>
                      <a:pt x="10062" y="12370"/>
                      <a:pt x="10063" y="12372"/>
                      <a:pt x="10064" y="12374"/>
                    </a:cubicBezTo>
                    <a:cubicBezTo>
                      <a:pt x="10064" y="12375"/>
                      <a:pt x="10064" y="12377"/>
                      <a:pt x="10065" y="12378"/>
                    </a:cubicBezTo>
                    <a:cubicBezTo>
                      <a:pt x="10065" y="12379"/>
                      <a:pt x="10066" y="12381"/>
                      <a:pt x="10067" y="12383"/>
                    </a:cubicBezTo>
                    <a:cubicBezTo>
                      <a:pt x="10067" y="12384"/>
                      <a:pt x="10068" y="12387"/>
                      <a:pt x="10068" y="12388"/>
                    </a:cubicBezTo>
                    <a:cubicBezTo>
                      <a:pt x="10069" y="12390"/>
                      <a:pt x="10070" y="12392"/>
                      <a:pt x="10070" y="12394"/>
                    </a:cubicBezTo>
                    <a:cubicBezTo>
                      <a:pt x="10071" y="12396"/>
                      <a:pt x="10072" y="12397"/>
                      <a:pt x="10072" y="12399"/>
                    </a:cubicBezTo>
                    <a:cubicBezTo>
                      <a:pt x="10073" y="12401"/>
                      <a:pt x="10074" y="12403"/>
                      <a:pt x="10074" y="12405"/>
                    </a:cubicBezTo>
                    <a:cubicBezTo>
                      <a:pt x="10075" y="12406"/>
                      <a:pt x="10075" y="12408"/>
                      <a:pt x="10076" y="12409"/>
                    </a:cubicBezTo>
                    <a:cubicBezTo>
                      <a:pt x="10076" y="12410"/>
                      <a:pt x="10077" y="12412"/>
                      <a:pt x="10077" y="12414"/>
                    </a:cubicBezTo>
                    <a:cubicBezTo>
                      <a:pt x="10078" y="12415"/>
                      <a:pt x="10079" y="12418"/>
                      <a:pt x="10079" y="12419"/>
                    </a:cubicBezTo>
                    <a:cubicBezTo>
                      <a:pt x="10080" y="12421"/>
                      <a:pt x="10081" y="12423"/>
                      <a:pt x="10081" y="12425"/>
                    </a:cubicBezTo>
                    <a:cubicBezTo>
                      <a:pt x="10082" y="12426"/>
                      <a:pt x="10082" y="12428"/>
                      <a:pt x="10083" y="12430"/>
                    </a:cubicBezTo>
                    <a:cubicBezTo>
                      <a:pt x="10083" y="12431"/>
                      <a:pt x="10085" y="12434"/>
                      <a:pt x="10085" y="12436"/>
                    </a:cubicBezTo>
                    <a:cubicBezTo>
                      <a:pt x="10086" y="12437"/>
                      <a:pt x="10086" y="12439"/>
                      <a:pt x="10086" y="12440"/>
                    </a:cubicBezTo>
                    <a:cubicBezTo>
                      <a:pt x="10087" y="12441"/>
                      <a:pt x="10088" y="12444"/>
                      <a:pt x="10088" y="12446"/>
                    </a:cubicBezTo>
                    <a:cubicBezTo>
                      <a:pt x="10089" y="12447"/>
                      <a:pt x="10090" y="12449"/>
                      <a:pt x="10090" y="12450"/>
                    </a:cubicBezTo>
                    <a:cubicBezTo>
                      <a:pt x="10090" y="12452"/>
                      <a:pt x="10091" y="12454"/>
                      <a:pt x="10092" y="12455"/>
                    </a:cubicBezTo>
                    <a:cubicBezTo>
                      <a:pt x="10092" y="12457"/>
                      <a:pt x="10093" y="12459"/>
                      <a:pt x="10093" y="12461"/>
                    </a:cubicBezTo>
                    <a:cubicBezTo>
                      <a:pt x="10094" y="12462"/>
                      <a:pt x="10095" y="12465"/>
                      <a:pt x="10096" y="12467"/>
                    </a:cubicBezTo>
                    <a:cubicBezTo>
                      <a:pt x="10096" y="12468"/>
                      <a:pt x="10097" y="12470"/>
                      <a:pt x="10097" y="12471"/>
                    </a:cubicBezTo>
                    <a:cubicBezTo>
                      <a:pt x="10098" y="12473"/>
                      <a:pt x="10099" y="12475"/>
                      <a:pt x="10100" y="12477"/>
                    </a:cubicBezTo>
                    <a:cubicBezTo>
                      <a:pt x="10100" y="12478"/>
                      <a:pt x="10100" y="12480"/>
                      <a:pt x="10101" y="12481"/>
                    </a:cubicBezTo>
                    <a:cubicBezTo>
                      <a:pt x="10101" y="12483"/>
                      <a:pt x="10102" y="12486"/>
                      <a:pt x="10103" y="12488"/>
                    </a:cubicBezTo>
                    <a:cubicBezTo>
                      <a:pt x="10103" y="12489"/>
                      <a:pt x="10104" y="12490"/>
                      <a:pt x="10104" y="12491"/>
                    </a:cubicBezTo>
                    <a:cubicBezTo>
                      <a:pt x="10105" y="12492"/>
                      <a:pt x="10105" y="12494"/>
                      <a:pt x="10106" y="12495"/>
                    </a:cubicBezTo>
                    <a:cubicBezTo>
                      <a:pt x="10106" y="12497"/>
                      <a:pt x="10107" y="12500"/>
                      <a:pt x="10108" y="12502"/>
                    </a:cubicBezTo>
                    <a:cubicBezTo>
                      <a:pt x="10109" y="12503"/>
                      <a:pt x="10110" y="12506"/>
                      <a:pt x="10110" y="12508"/>
                    </a:cubicBezTo>
                    <a:cubicBezTo>
                      <a:pt x="10111" y="12509"/>
                      <a:pt x="10111" y="12511"/>
                      <a:pt x="10112" y="12512"/>
                    </a:cubicBezTo>
                    <a:cubicBezTo>
                      <a:pt x="10112" y="12514"/>
                      <a:pt x="10113" y="12517"/>
                      <a:pt x="10114" y="12518"/>
                    </a:cubicBezTo>
                    <a:cubicBezTo>
                      <a:pt x="10114" y="12520"/>
                      <a:pt x="10115" y="12521"/>
                      <a:pt x="10115" y="12522"/>
                    </a:cubicBezTo>
                    <a:cubicBezTo>
                      <a:pt x="10115" y="12523"/>
                      <a:pt x="10116" y="12525"/>
                      <a:pt x="10117" y="12526"/>
                    </a:cubicBezTo>
                    <a:cubicBezTo>
                      <a:pt x="10117" y="12528"/>
                      <a:pt x="10118" y="12531"/>
                      <a:pt x="10119" y="12533"/>
                    </a:cubicBezTo>
                    <a:cubicBezTo>
                      <a:pt x="10119" y="12534"/>
                      <a:pt x="10120" y="12537"/>
                      <a:pt x="10121" y="12539"/>
                    </a:cubicBezTo>
                    <a:cubicBezTo>
                      <a:pt x="10121" y="12540"/>
                      <a:pt x="10122" y="12542"/>
                      <a:pt x="10122" y="12543"/>
                    </a:cubicBezTo>
                    <a:cubicBezTo>
                      <a:pt x="10123" y="12545"/>
                      <a:pt x="10124" y="12547"/>
                      <a:pt x="10125" y="12549"/>
                    </a:cubicBezTo>
                    <a:cubicBezTo>
                      <a:pt x="10125" y="12550"/>
                      <a:pt x="10126" y="12552"/>
                      <a:pt x="10126" y="12553"/>
                    </a:cubicBezTo>
                    <a:cubicBezTo>
                      <a:pt x="10126" y="12554"/>
                      <a:pt x="10127" y="12556"/>
                      <a:pt x="10127" y="12557"/>
                    </a:cubicBezTo>
                    <a:cubicBezTo>
                      <a:pt x="10128" y="12559"/>
                      <a:pt x="10129" y="12562"/>
                      <a:pt x="10129" y="12563"/>
                    </a:cubicBezTo>
                    <a:cubicBezTo>
                      <a:pt x="10130" y="12565"/>
                      <a:pt x="10131" y="12568"/>
                      <a:pt x="10132" y="12570"/>
                    </a:cubicBezTo>
                    <a:cubicBezTo>
                      <a:pt x="10132" y="12571"/>
                      <a:pt x="10133" y="12573"/>
                      <a:pt x="10133" y="12574"/>
                    </a:cubicBezTo>
                    <a:cubicBezTo>
                      <a:pt x="10134" y="12575"/>
                      <a:pt x="10135" y="12578"/>
                      <a:pt x="10135" y="12579"/>
                    </a:cubicBezTo>
                    <a:cubicBezTo>
                      <a:pt x="10136" y="12581"/>
                      <a:pt x="10136" y="12583"/>
                      <a:pt x="10137" y="12584"/>
                    </a:cubicBezTo>
                    <a:cubicBezTo>
                      <a:pt x="10137" y="12585"/>
                      <a:pt x="10138" y="12587"/>
                      <a:pt x="10138" y="12589"/>
                    </a:cubicBezTo>
                    <a:cubicBezTo>
                      <a:pt x="10139" y="12590"/>
                      <a:pt x="10140" y="12593"/>
                      <a:pt x="10140" y="12594"/>
                    </a:cubicBezTo>
                    <a:cubicBezTo>
                      <a:pt x="10141" y="12596"/>
                      <a:pt x="10142" y="12599"/>
                      <a:pt x="10143" y="12601"/>
                    </a:cubicBezTo>
                    <a:cubicBezTo>
                      <a:pt x="10143" y="12602"/>
                      <a:pt x="10143" y="12604"/>
                      <a:pt x="10144" y="12605"/>
                    </a:cubicBezTo>
                    <a:cubicBezTo>
                      <a:pt x="10144" y="12606"/>
                      <a:pt x="10146" y="12609"/>
                      <a:pt x="10146" y="12611"/>
                    </a:cubicBezTo>
                    <a:cubicBezTo>
                      <a:pt x="10147" y="12612"/>
                      <a:pt x="10147" y="12614"/>
                      <a:pt x="10147" y="12615"/>
                    </a:cubicBezTo>
                    <a:cubicBezTo>
                      <a:pt x="10148" y="12616"/>
                      <a:pt x="10148" y="12618"/>
                      <a:pt x="10149" y="12619"/>
                    </a:cubicBezTo>
                    <a:cubicBezTo>
                      <a:pt x="10149" y="12621"/>
                      <a:pt x="10150" y="12623"/>
                      <a:pt x="10151" y="12625"/>
                    </a:cubicBezTo>
                    <a:cubicBezTo>
                      <a:pt x="10152" y="12627"/>
                      <a:pt x="10153" y="12630"/>
                      <a:pt x="10153" y="12632"/>
                    </a:cubicBezTo>
                    <a:cubicBezTo>
                      <a:pt x="10154" y="12633"/>
                      <a:pt x="10154" y="12634"/>
                      <a:pt x="10155" y="12635"/>
                    </a:cubicBezTo>
                    <a:cubicBezTo>
                      <a:pt x="10155" y="12637"/>
                      <a:pt x="10156" y="12640"/>
                      <a:pt x="10157" y="12642"/>
                    </a:cubicBezTo>
                    <a:cubicBezTo>
                      <a:pt x="10157" y="12643"/>
                      <a:pt x="10158" y="12645"/>
                      <a:pt x="10158" y="12646"/>
                    </a:cubicBezTo>
                    <a:cubicBezTo>
                      <a:pt x="10159" y="12647"/>
                      <a:pt x="10159" y="12648"/>
                      <a:pt x="10160" y="12649"/>
                    </a:cubicBezTo>
                    <a:cubicBezTo>
                      <a:pt x="10160" y="12652"/>
                      <a:pt x="10161" y="12654"/>
                      <a:pt x="10162" y="12656"/>
                    </a:cubicBezTo>
                    <a:cubicBezTo>
                      <a:pt x="10162" y="12658"/>
                      <a:pt x="10164" y="12661"/>
                      <a:pt x="10164" y="12663"/>
                    </a:cubicBezTo>
                    <a:cubicBezTo>
                      <a:pt x="10165" y="12664"/>
                      <a:pt x="10165" y="12665"/>
                      <a:pt x="10165" y="12666"/>
                    </a:cubicBezTo>
                    <a:cubicBezTo>
                      <a:pt x="10166" y="12668"/>
                      <a:pt x="10167" y="12671"/>
                      <a:pt x="10168" y="12673"/>
                    </a:cubicBezTo>
                    <a:cubicBezTo>
                      <a:pt x="10168" y="12674"/>
                      <a:pt x="10169" y="12676"/>
                      <a:pt x="10169" y="12677"/>
                    </a:cubicBezTo>
                    <a:cubicBezTo>
                      <a:pt x="10169" y="12678"/>
                      <a:pt x="10170" y="12680"/>
                      <a:pt x="10171" y="12681"/>
                    </a:cubicBezTo>
                    <a:cubicBezTo>
                      <a:pt x="10171" y="12683"/>
                      <a:pt x="10172" y="12685"/>
                      <a:pt x="10173" y="12687"/>
                    </a:cubicBezTo>
                    <a:cubicBezTo>
                      <a:pt x="10173" y="12688"/>
                      <a:pt x="10174" y="12691"/>
                      <a:pt x="10175" y="12693"/>
                    </a:cubicBezTo>
                    <a:cubicBezTo>
                      <a:pt x="10175" y="12694"/>
                      <a:pt x="10176" y="12696"/>
                      <a:pt x="10176" y="12697"/>
                    </a:cubicBezTo>
                    <a:cubicBezTo>
                      <a:pt x="10177" y="12699"/>
                      <a:pt x="10178" y="12702"/>
                      <a:pt x="10179" y="12704"/>
                    </a:cubicBezTo>
                    <a:cubicBezTo>
                      <a:pt x="10179" y="12705"/>
                      <a:pt x="10179" y="12706"/>
                      <a:pt x="10180" y="12708"/>
                    </a:cubicBezTo>
                    <a:cubicBezTo>
                      <a:pt x="10180" y="12709"/>
                      <a:pt x="10181" y="12711"/>
                      <a:pt x="10181" y="12712"/>
                    </a:cubicBezTo>
                    <a:cubicBezTo>
                      <a:pt x="10182" y="12714"/>
                      <a:pt x="10183" y="12716"/>
                      <a:pt x="10183" y="12718"/>
                    </a:cubicBezTo>
                    <a:cubicBezTo>
                      <a:pt x="10184" y="12719"/>
                      <a:pt x="10185" y="12722"/>
                      <a:pt x="10185" y="12724"/>
                    </a:cubicBezTo>
                    <a:cubicBezTo>
                      <a:pt x="10186" y="12725"/>
                      <a:pt x="10186" y="12727"/>
                      <a:pt x="10187" y="12728"/>
                    </a:cubicBezTo>
                    <a:cubicBezTo>
                      <a:pt x="10187" y="12730"/>
                      <a:pt x="10189" y="12733"/>
                      <a:pt x="10189" y="12735"/>
                    </a:cubicBezTo>
                    <a:cubicBezTo>
                      <a:pt x="10190" y="12736"/>
                      <a:pt x="10190" y="12737"/>
                      <a:pt x="10190" y="12738"/>
                    </a:cubicBezTo>
                    <a:cubicBezTo>
                      <a:pt x="10191" y="12740"/>
                      <a:pt x="10192" y="12742"/>
                      <a:pt x="10192" y="12743"/>
                    </a:cubicBezTo>
                    <a:cubicBezTo>
                      <a:pt x="10193" y="12745"/>
                      <a:pt x="10194" y="12747"/>
                      <a:pt x="10194" y="12749"/>
                    </a:cubicBezTo>
                    <a:cubicBezTo>
                      <a:pt x="10195" y="12751"/>
                      <a:pt x="10196" y="12754"/>
                      <a:pt x="10197" y="12756"/>
                    </a:cubicBezTo>
                    <a:cubicBezTo>
                      <a:pt x="10197" y="12757"/>
                      <a:pt x="10197" y="12758"/>
                      <a:pt x="10198" y="12759"/>
                    </a:cubicBezTo>
                    <a:cubicBezTo>
                      <a:pt x="10198" y="12760"/>
                      <a:pt x="10199" y="12763"/>
                      <a:pt x="10199" y="12764"/>
                    </a:cubicBezTo>
                    <a:cubicBezTo>
                      <a:pt x="10200" y="12765"/>
                      <a:pt x="10201" y="12768"/>
                      <a:pt x="10201" y="12769"/>
                    </a:cubicBezTo>
                    <a:cubicBezTo>
                      <a:pt x="10202" y="12770"/>
                      <a:pt x="10202" y="12772"/>
                      <a:pt x="10203" y="12773"/>
                    </a:cubicBezTo>
                    <a:cubicBezTo>
                      <a:pt x="10203" y="12775"/>
                      <a:pt x="10204" y="12778"/>
                      <a:pt x="10205" y="12780"/>
                    </a:cubicBezTo>
                    <a:cubicBezTo>
                      <a:pt x="10205" y="12781"/>
                      <a:pt x="10207" y="12784"/>
                      <a:pt x="10207" y="12786"/>
                    </a:cubicBezTo>
                    <a:cubicBezTo>
                      <a:pt x="10208" y="12787"/>
                      <a:pt x="10208" y="12789"/>
                      <a:pt x="10208" y="12790"/>
                    </a:cubicBezTo>
                    <a:cubicBezTo>
                      <a:pt x="10209" y="12792"/>
                      <a:pt x="10210" y="12795"/>
                      <a:pt x="10211" y="12796"/>
                    </a:cubicBezTo>
                    <a:cubicBezTo>
                      <a:pt x="10211" y="12798"/>
                      <a:pt x="10212" y="12799"/>
                      <a:pt x="10212" y="12800"/>
                    </a:cubicBezTo>
                    <a:cubicBezTo>
                      <a:pt x="10213" y="12804"/>
                      <a:pt x="10215" y="12809"/>
                      <a:pt x="10217" y="12813"/>
                    </a:cubicBezTo>
                    <a:cubicBezTo>
                      <a:pt x="10219" y="12829"/>
                      <a:pt x="10222" y="12846"/>
                      <a:pt x="10222" y="12859"/>
                    </a:cubicBezTo>
                    <a:cubicBezTo>
                      <a:pt x="10222" y="12966"/>
                      <a:pt x="10233" y="13118"/>
                      <a:pt x="10261" y="13186"/>
                    </a:cubicBezTo>
                    <a:cubicBezTo>
                      <a:pt x="10263" y="13189"/>
                      <a:pt x="10264" y="13193"/>
                      <a:pt x="10265" y="13196"/>
                    </a:cubicBezTo>
                    <a:cubicBezTo>
                      <a:pt x="10266" y="13199"/>
                      <a:pt x="10267" y="13203"/>
                      <a:pt x="10269" y="13206"/>
                    </a:cubicBezTo>
                    <a:cubicBezTo>
                      <a:pt x="10270" y="13210"/>
                      <a:pt x="10271" y="13214"/>
                      <a:pt x="10272" y="13217"/>
                    </a:cubicBezTo>
                    <a:cubicBezTo>
                      <a:pt x="10273" y="13220"/>
                      <a:pt x="10274" y="13224"/>
                      <a:pt x="10276" y="13227"/>
                    </a:cubicBezTo>
                    <a:cubicBezTo>
                      <a:pt x="10277" y="13230"/>
                      <a:pt x="10278" y="13234"/>
                      <a:pt x="10279" y="13237"/>
                    </a:cubicBezTo>
                    <a:cubicBezTo>
                      <a:pt x="10281" y="13240"/>
                      <a:pt x="10282" y="13244"/>
                      <a:pt x="10283" y="13248"/>
                    </a:cubicBezTo>
                    <a:cubicBezTo>
                      <a:pt x="10284" y="13251"/>
                      <a:pt x="10285" y="13255"/>
                      <a:pt x="10286" y="13257"/>
                    </a:cubicBezTo>
                    <a:cubicBezTo>
                      <a:pt x="10288" y="13261"/>
                      <a:pt x="10289" y="13265"/>
                      <a:pt x="10290" y="13268"/>
                    </a:cubicBezTo>
                    <a:cubicBezTo>
                      <a:pt x="10291" y="13271"/>
                      <a:pt x="10292" y="13275"/>
                      <a:pt x="10294" y="13278"/>
                    </a:cubicBezTo>
                    <a:cubicBezTo>
                      <a:pt x="10295" y="13282"/>
                      <a:pt x="10296" y="13286"/>
                      <a:pt x="10297" y="13288"/>
                    </a:cubicBezTo>
                    <a:cubicBezTo>
                      <a:pt x="10298" y="13292"/>
                      <a:pt x="10299" y="13296"/>
                      <a:pt x="10301" y="13299"/>
                    </a:cubicBezTo>
                    <a:cubicBezTo>
                      <a:pt x="10302" y="13302"/>
                      <a:pt x="10303" y="13306"/>
                      <a:pt x="10304" y="13309"/>
                    </a:cubicBezTo>
                    <a:cubicBezTo>
                      <a:pt x="10306" y="13313"/>
                      <a:pt x="10307" y="13316"/>
                      <a:pt x="10308" y="13319"/>
                    </a:cubicBezTo>
                    <a:cubicBezTo>
                      <a:pt x="10309" y="13323"/>
                      <a:pt x="10310" y="13327"/>
                      <a:pt x="10312" y="13330"/>
                    </a:cubicBezTo>
                    <a:cubicBezTo>
                      <a:pt x="10313" y="13333"/>
                      <a:pt x="10314" y="13337"/>
                      <a:pt x="10315" y="13340"/>
                    </a:cubicBezTo>
                    <a:cubicBezTo>
                      <a:pt x="10316" y="13343"/>
                      <a:pt x="10318" y="13347"/>
                      <a:pt x="10319" y="13350"/>
                    </a:cubicBezTo>
                    <a:cubicBezTo>
                      <a:pt x="10320" y="13354"/>
                      <a:pt x="10321" y="13358"/>
                      <a:pt x="10322" y="13360"/>
                    </a:cubicBezTo>
                    <a:cubicBezTo>
                      <a:pt x="10324" y="13364"/>
                      <a:pt x="10325" y="13368"/>
                      <a:pt x="10326" y="13371"/>
                    </a:cubicBezTo>
                    <a:cubicBezTo>
                      <a:pt x="10327" y="13374"/>
                      <a:pt x="10328" y="13378"/>
                      <a:pt x="10330" y="13381"/>
                    </a:cubicBezTo>
                    <a:cubicBezTo>
                      <a:pt x="10331" y="13385"/>
                      <a:pt x="10332" y="13388"/>
                      <a:pt x="10333" y="13391"/>
                    </a:cubicBezTo>
                    <a:cubicBezTo>
                      <a:pt x="10334" y="13395"/>
                      <a:pt x="10335" y="13399"/>
                      <a:pt x="10337" y="13402"/>
                    </a:cubicBezTo>
                    <a:cubicBezTo>
                      <a:pt x="10338" y="13405"/>
                      <a:pt x="10339" y="13409"/>
                      <a:pt x="10340" y="13412"/>
                    </a:cubicBezTo>
                    <a:cubicBezTo>
                      <a:pt x="10342" y="13416"/>
                      <a:pt x="10343" y="13419"/>
                      <a:pt x="10344" y="13422"/>
                    </a:cubicBezTo>
                    <a:cubicBezTo>
                      <a:pt x="10345" y="13426"/>
                      <a:pt x="10346" y="13429"/>
                      <a:pt x="10347" y="13432"/>
                    </a:cubicBezTo>
                    <a:cubicBezTo>
                      <a:pt x="10349" y="13436"/>
                      <a:pt x="10350" y="13440"/>
                      <a:pt x="10351" y="13443"/>
                    </a:cubicBezTo>
                    <a:cubicBezTo>
                      <a:pt x="10352" y="13446"/>
                      <a:pt x="10353" y="13450"/>
                      <a:pt x="10355" y="13453"/>
                    </a:cubicBezTo>
                    <a:cubicBezTo>
                      <a:pt x="10356" y="13456"/>
                      <a:pt x="10357" y="13460"/>
                      <a:pt x="10358" y="13463"/>
                    </a:cubicBezTo>
                    <a:cubicBezTo>
                      <a:pt x="10359" y="13467"/>
                      <a:pt x="10361" y="13471"/>
                      <a:pt x="10362" y="13474"/>
                    </a:cubicBezTo>
                    <a:cubicBezTo>
                      <a:pt x="10363" y="13477"/>
                      <a:pt x="10364" y="13481"/>
                      <a:pt x="10366" y="13484"/>
                    </a:cubicBezTo>
                    <a:cubicBezTo>
                      <a:pt x="10367" y="13487"/>
                      <a:pt x="10368" y="13491"/>
                      <a:pt x="10369" y="13494"/>
                    </a:cubicBezTo>
                    <a:cubicBezTo>
                      <a:pt x="10370" y="13498"/>
                      <a:pt x="10371" y="13502"/>
                      <a:pt x="10373" y="13505"/>
                    </a:cubicBezTo>
                    <a:cubicBezTo>
                      <a:pt x="10374" y="13508"/>
                      <a:pt x="10375" y="13512"/>
                      <a:pt x="10376" y="13515"/>
                    </a:cubicBezTo>
                    <a:cubicBezTo>
                      <a:pt x="10377" y="13518"/>
                      <a:pt x="10378" y="13522"/>
                      <a:pt x="10380" y="13525"/>
                    </a:cubicBezTo>
                    <a:cubicBezTo>
                      <a:pt x="10381" y="13529"/>
                      <a:pt x="10382" y="13533"/>
                      <a:pt x="10384" y="13536"/>
                    </a:cubicBezTo>
                    <a:cubicBezTo>
                      <a:pt x="10385" y="13539"/>
                      <a:pt x="10386" y="13543"/>
                      <a:pt x="10387" y="13546"/>
                    </a:cubicBezTo>
                    <a:cubicBezTo>
                      <a:pt x="10388" y="13549"/>
                      <a:pt x="10389" y="13553"/>
                      <a:pt x="10390" y="13556"/>
                    </a:cubicBezTo>
                    <a:cubicBezTo>
                      <a:pt x="10392" y="13559"/>
                      <a:pt x="10393" y="13563"/>
                      <a:pt x="10394" y="13566"/>
                    </a:cubicBezTo>
                    <a:cubicBezTo>
                      <a:pt x="10395" y="13570"/>
                      <a:pt x="10397" y="13574"/>
                      <a:pt x="10398" y="13577"/>
                    </a:cubicBezTo>
                    <a:cubicBezTo>
                      <a:pt x="10399" y="13580"/>
                      <a:pt x="10400" y="13584"/>
                      <a:pt x="10401" y="13587"/>
                    </a:cubicBezTo>
                    <a:cubicBezTo>
                      <a:pt x="10403" y="13590"/>
                      <a:pt x="10404" y="13594"/>
                      <a:pt x="10405" y="13597"/>
                    </a:cubicBezTo>
                    <a:cubicBezTo>
                      <a:pt x="10406" y="13601"/>
                      <a:pt x="10407" y="13605"/>
                      <a:pt x="10409" y="13608"/>
                    </a:cubicBezTo>
                    <a:cubicBezTo>
                      <a:pt x="10410" y="13611"/>
                      <a:pt x="10411" y="13615"/>
                      <a:pt x="10412" y="13618"/>
                    </a:cubicBezTo>
                    <a:cubicBezTo>
                      <a:pt x="10413" y="13621"/>
                      <a:pt x="10414" y="13625"/>
                      <a:pt x="10416" y="13628"/>
                    </a:cubicBezTo>
                    <a:cubicBezTo>
                      <a:pt x="10417" y="13632"/>
                      <a:pt x="10418" y="13636"/>
                      <a:pt x="10419" y="13639"/>
                    </a:cubicBezTo>
                    <a:cubicBezTo>
                      <a:pt x="10421" y="13642"/>
                      <a:pt x="10422" y="13646"/>
                      <a:pt x="10423" y="13649"/>
                    </a:cubicBezTo>
                    <a:cubicBezTo>
                      <a:pt x="10424" y="13652"/>
                      <a:pt x="10425" y="13656"/>
                      <a:pt x="10426" y="13659"/>
                    </a:cubicBezTo>
                    <a:cubicBezTo>
                      <a:pt x="10428" y="13662"/>
                      <a:pt x="10429" y="13666"/>
                      <a:pt x="10430" y="13670"/>
                    </a:cubicBezTo>
                    <a:cubicBezTo>
                      <a:pt x="10431" y="13673"/>
                      <a:pt x="10432" y="13677"/>
                      <a:pt x="10434" y="13680"/>
                    </a:cubicBezTo>
                    <a:cubicBezTo>
                      <a:pt x="10435" y="13683"/>
                      <a:pt x="10436" y="13687"/>
                      <a:pt x="10437" y="13690"/>
                    </a:cubicBezTo>
                    <a:cubicBezTo>
                      <a:pt x="10438" y="13693"/>
                      <a:pt x="10440" y="13697"/>
                      <a:pt x="10441" y="13700"/>
                    </a:cubicBezTo>
                    <a:cubicBezTo>
                      <a:pt x="10451" y="13728"/>
                      <a:pt x="10463" y="13746"/>
                      <a:pt x="10478" y="13746"/>
                    </a:cubicBezTo>
                    <a:cubicBezTo>
                      <a:pt x="10505" y="13746"/>
                      <a:pt x="10532" y="13686"/>
                      <a:pt x="10560" y="13607"/>
                    </a:cubicBezTo>
                    <a:cubicBezTo>
                      <a:pt x="10560" y="13608"/>
                      <a:pt x="10560" y="13608"/>
                      <a:pt x="10561" y="13609"/>
                    </a:cubicBezTo>
                    <a:cubicBezTo>
                      <a:pt x="10562" y="13612"/>
                      <a:pt x="10563" y="13616"/>
                      <a:pt x="10564" y="13619"/>
                    </a:cubicBezTo>
                    <a:cubicBezTo>
                      <a:pt x="10565" y="13623"/>
                      <a:pt x="10567" y="13626"/>
                      <a:pt x="10568" y="13630"/>
                    </a:cubicBezTo>
                    <a:cubicBezTo>
                      <a:pt x="10569" y="13633"/>
                      <a:pt x="10570" y="13636"/>
                      <a:pt x="10571" y="13640"/>
                    </a:cubicBezTo>
                    <a:cubicBezTo>
                      <a:pt x="10573" y="13643"/>
                      <a:pt x="10574" y="13647"/>
                      <a:pt x="10575" y="13650"/>
                    </a:cubicBezTo>
                    <a:cubicBezTo>
                      <a:pt x="10576" y="13654"/>
                      <a:pt x="10577" y="13657"/>
                      <a:pt x="10579" y="13661"/>
                    </a:cubicBezTo>
                    <a:cubicBezTo>
                      <a:pt x="10580" y="13664"/>
                      <a:pt x="10581" y="13667"/>
                      <a:pt x="10582" y="13670"/>
                    </a:cubicBezTo>
                    <a:cubicBezTo>
                      <a:pt x="10583" y="13674"/>
                      <a:pt x="10585" y="13678"/>
                      <a:pt x="10586" y="13681"/>
                    </a:cubicBezTo>
                    <a:cubicBezTo>
                      <a:pt x="10587" y="13685"/>
                      <a:pt x="10588" y="13688"/>
                      <a:pt x="10589" y="13692"/>
                    </a:cubicBezTo>
                    <a:cubicBezTo>
                      <a:pt x="10591" y="13695"/>
                      <a:pt x="10592" y="13698"/>
                      <a:pt x="10593" y="13701"/>
                    </a:cubicBezTo>
                    <a:cubicBezTo>
                      <a:pt x="10594" y="13705"/>
                      <a:pt x="10595" y="13708"/>
                      <a:pt x="10597" y="13712"/>
                    </a:cubicBezTo>
                    <a:cubicBezTo>
                      <a:pt x="10598" y="13716"/>
                      <a:pt x="10599" y="13719"/>
                      <a:pt x="10600" y="13722"/>
                    </a:cubicBezTo>
                    <a:cubicBezTo>
                      <a:pt x="10601" y="13726"/>
                      <a:pt x="10603" y="13729"/>
                      <a:pt x="10604" y="13732"/>
                    </a:cubicBezTo>
                    <a:cubicBezTo>
                      <a:pt x="10605" y="13736"/>
                      <a:pt x="10606" y="13739"/>
                      <a:pt x="10607" y="13743"/>
                    </a:cubicBezTo>
                    <a:cubicBezTo>
                      <a:pt x="10609" y="13747"/>
                      <a:pt x="10610" y="13750"/>
                      <a:pt x="10611" y="13753"/>
                    </a:cubicBezTo>
                    <a:cubicBezTo>
                      <a:pt x="10612" y="13757"/>
                      <a:pt x="10613" y="13760"/>
                      <a:pt x="10614" y="13763"/>
                    </a:cubicBezTo>
                    <a:cubicBezTo>
                      <a:pt x="10616" y="13767"/>
                      <a:pt x="10617" y="13770"/>
                      <a:pt x="10618" y="13774"/>
                    </a:cubicBezTo>
                    <a:cubicBezTo>
                      <a:pt x="10619" y="13777"/>
                      <a:pt x="10620" y="13781"/>
                      <a:pt x="10622" y="13784"/>
                    </a:cubicBezTo>
                    <a:cubicBezTo>
                      <a:pt x="10623" y="13787"/>
                      <a:pt x="10624" y="13791"/>
                      <a:pt x="10625" y="13794"/>
                    </a:cubicBezTo>
                    <a:cubicBezTo>
                      <a:pt x="10626" y="13798"/>
                      <a:pt x="10628" y="13801"/>
                      <a:pt x="10629" y="13805"/>
                    </a:cubicBezTo>
                    <a:cubicBezTo>
                      <a:pt x="10630" y="13808"/>
                      <a:pt x="10631" y="13811"/>
                      <a:pt x="10632" y="13815"/>
                    </a:cubicBezTo>
                    <a:cubicBezTo>
                      <a:pt x="10634" y="13819"/>
                      <a:pt x="10635" y="13822"/>
                      <a:pt x="10636" y="13825"/>
                    </a:cubicBezTo>
                    <a:cubicBezTo>
                      <a:pt x="10637" y="13829"/>
                      <a:pt x="10638" y="13832"/>
                      <a:pt x="10640" y="13835"/>
                    </a:cubicBezTo>
                    <a:cubicBezTo>
                      <a:pt x="10641" y="13839"/>
                      <a:pt x="10642" y="13842"/>
                      <a:pt x="10643" y="13845"/>
                    </a:cubicBezTo>
                    <a:cubicBezTo>
                      <a:pt x="10644" y="13849"/>
                      <a:pt x="10646" y="13853"/>
                      <a:pt x="10647" y="13856"/>
                    </a:cubicBezTo>
                    <a:cubicBezTo>
                      <a:pt x="10648" y="13860"/>
                      <a:pt x="10649" y="13863"/>
                      <a:pt x="10650" y="13866"/>
                    </a:cubicBezTo>
                    <a:cubicBezTo>
                      <a:pt x="10652" y="13870"/>
                      <a:pt x="10653" y="13873"/>
                      <a:pt x="10654" y="13876"/>
                    </a:cubicBezTo>
                    <a:cubicBezTo>
                      <a:pt x="10655" y="13880"/>
                      <a:pt x="10656" y="13883"/>
                      <a:pt x="10658" y="13887"/>
                    </a:cubicBezTo>
                    <a:cubicBezTo>
                      <a:pt x="10659" y="13891"/>
                      <a:pt x="10660" y="13894"/>
                      <a:pt x="10661" y="13897"/>
                    </a:cubicBezTo>
                    <a:cubicBezTo>
                      <a:pt x="10662" y="13901"/>
                      <a:pt x="10664" y="13904"/>
                      <a:pt x="10665" y="13907"/>
                    </a:cubicBezTo>
                    <a:cubicBezTo>
                      <a:pt x="10666" y="13911"/>
                      <a:pt x="10667" y="13914"/>
                      <a:pt x="10668" y="13918"/>
                    </a:cubicBezTo>
                    <a:cubicBezTo>
                      <a:pt x="10670" y="13922"/>
                      <a:pt x="10671" y="13925"/>
                      <a:pt x="10672" y="13928"/>
                    </a:cubicBezTo>
                    <a:cubicBezTo>
                      <a:pt x="10673" y="13932"/>
                      <a:pt x="10674" y="13935"/>
                      <a:pt x="10675" y="13938"/>
                    </a:cubicBezTo>
                    <a:cubicBezTo>
                      <a:pt x="10677" y="13942"/>
                      <a:pt x="10678" y="13945"/>
                      <a:pt x="10679" y="13949"/>
                    </a:cubicBezTo>
                    <a:cubicBezTo>
                      <a:pt x="10680" y="13952"/>
                      <a:pt x="10682" y="13956"/>
                      <a:pt x="10683" y="13959"/>
                    </a:cubicBezTo>
                    <a:cubicBezTo>
                      <a:pt x="10684" y="13963"/>
                      <a:pt x="10685" y="13966"/>
                      <a:pt x="10686" y="13969"/>
                    </a:cubicBezTo>
                    <a:cubicBezTo>
                      <a:pt x="10687" y="13973"/>
                      <a:pt x="10689" y="13976"/>
                      <a:pt x="10690" y="13980"/>
                    </a:cubicBezTo>
                    <a:cubicBezTo>
                      <a:pt x="10691" y="13983"/>
                      <a:pt x="10692" y="13987"/>
                      <a:pt x="10694" y="13990"/>
                    </a:cubicBezTo>
                    <a:cubicBezTo>
                      <a:pt x="10695" y="13994"/>
                      <a:pt x="10696" y="13997"/>
                      <a:pt x="10697" y="14000"/>
                    </a:cubicBezTo>
                    <a:cubicBezTo>
                      <a:pt x="10698" y="14004"/>
                      <a:pt x="10699" y="14007"/>
                      <a:pt x="10701" y="14010"/>
                    </a:cubicBezTo>
                    <a:cubicBezTo>
                      <a:pt x="10702" y="14014"/>
                      <a:pt x="10703" y="14017"/>
                      <a:pt x="10704" y="14021"/>
                    </a:cubicBezTo>
                    <a:cubicBezTo>
                      <a:pt x="10705" y="14024"/>
                      <a:pt x="10707" y="14027"/>
                      <a:pt x="10708" y="14031"/>
                    </a:cubicBezTo>
                    <a:cubicBezTo>
                      <a:pt x="10709" y="14034"/>
                      <a:pt x="10710" y="14038"/>
                      <a:pt x="10711" y="14041"/>
                    </a:cubicBezTo>
                    <a:cubicBezTo>
                      <a:pt x="10713" y="14045"/>
                      <a:pt x="10714" y="14048"/>
                      <a:pt x="10715" y="14052"/>
                    </a:cubicBezTo>
                    <a:cubicBezTo>
                      <a:pt x="10716" y="14055"/>
                      <a:pt x="10718" y="14059"/>
                      <a:pt x="10719" y="14062"/>
                    </a:cubicBezTo>
                    <a:cubicBezTo>
                      <a:pt x="10720" y="14065"/>
                      <a:pt x="10721" y="14069"/>
                      <a:pt x="10722" y="14072"/>
                    </a:cubicBezTo>
                    <a:cubicBezTo>
                      <a:pt x="10723" y="14076"/>
                      <a:pt x="10725" y="14079"/>
                      <a:pt x="10726" y="14083"/>
                    </a:cubicBezTo>
                    <a:cubicBezTo>
                      <a:pt x="10727" y="14086"/>
                      <a:pt x="10728" y="14089"/>
                      <a:pt x="10730" y="14093"/>
                    </a:cubicBezTo>
                    <a:cubicBezTo>
                      <a:pt x="10731" y="14096"/>
                      <a:pt x="10732" y="14099"/>
                      <a:pt x="10733" y="14103"/>
                    </a:cubicBezTo>
                    <a:cubicBezTo>
                      <a:pt x="10734" y="14106"/>
                      <a:pt x="10735" y="14110"/>
                      <a:pt x="10737" y="14113"/>
                    </a:cubicBezTo>
                    <a:cubicBezTo>
                      <a:pt x="10746" y="14143"/>
                      <a:pt x="10757" y="14164"/>
                      <a:pt x="10772" y="14172"/>
                    </a:cubicBezTo>
                    <a:cubicBezTo>
                      <a:pt x="10882" y="14235"/>
                      <a:pt x="10957" y="13699"/>
                      <a:pt x="10920" y="13620"/>
                    </a:cubicBezTo>
                    <a:cubicBezTo>
                      <a:pt x="10919" y="13618"/>
                      <a:pt x="10918" y="13616"/>
                      <a:pt x="10917" y="13614"/>
                    </a:cubicBezTo>
                    <a:cubicBezTo>
                      <a:pt x="10917" y="13613"/>
                      <a:pt x="10917" y="13611"/>
                      <a:pt x="10916" y="13610"/>
                    </a:cubicBezTo>
                    <a:cubicBezTo>
                      <a:pt x="10915" y="13608"/>
                      <a:pt x="10914" y="13606"/>
                      <a:pt x="10914" y="13603"/>
                    </a:cubicBezTo>
                    <a:cubicBezTo>
                      <a:pt x="10913" y="13602"/>
                      <a:pt x="10913" y="13601"/>
                      <a:pt x="10913" y="13600"/>
                    </a:cubicBezTo>
                    <a:cubicBezTo>
                      <a:pt x="10912" y="13598"/>
                      <a:pt x="10911" y="13596"/>
                      <a:pt x="10911" y="13595"/>
                    </a:cubicBezTo>
                    <a:cubicBezTo>
                      <a:pt x="10910" y="13593"/>
                      <a:pt x="10910" y="13592"/>
                      <a:pt x="10909" y="13590"/>
                    </a:cubicBezTo>
                    <a:cubicBezTo>
                      <a:pt x="10909" y="13590"/>
                      <a:pt x="10909" y="13590"/>
                      <a:pt x="10909" y="13589"/>
                    </a:cubicBezTo>
                    <a:lnTo>
                      <a:pt x="10909" y="13589"/>
                    </a:lnTo>
                    <a:cubicBezTo>
                      <a:pt x="10891" y="13527"/>
                      <a:pt x="10876" y="13419"/>
                      <a:pt x="10851" y="13353"/>
                    </a:cubicBezTo>
                    <a:cubicBezTo>
                      <a:pt x="10850" y="13350"/>
                      <a:pt x="10849" y="13347"/>
                      <a:pt x="10847" y="13344"/>
                    </a:cubicBezTo>
                    <a:cubicBezTo>
                      <a:pt x="10846" y="13340"/>
                      <a:pt x="10845" y="13337"/>
                      <a:pt x="10844" y="13333"/>
                    </a:cubicBezTo>
                    <a:cubicBezTo>
                      <a:pt x="10843" y="13330"/>
                      <a:pt x="10841" y="13326"/>
                      <a:pt x="10840" y="13322"/>
                    </a:cubicBezTo>
                    <a:cubicBezTo>
                      <a:pt x="10839" y="13319"/>
                      <a:pt x="10838" y="13315"/>
                      <a:pt x="10836" y="13312"/>
                    </a:cubicBezTo>
                    <a:cubicBezTo>
                      <a:pt x="10835" y="13309"/>
                      <a:pt x="10834" y="13306"/>
                      <a:pt x="10833" y="13303"/>
                    </a:cubicBezTo>
                    <a:cubicBezTo>
                      <a:pt x="10832" y="13299"/>
                      <a:pt x="10831" y="13295"/>
                      <a:pt x="10829" y="13291"/>
                    </a:cubicBezTo>
                    <a:cubicBezTo>
                      <a:pt x="10828" y="13288"/>
                      <a:pt x="10827" y="13284"/>
                      <a:pt x="10826" y="13281"/>
                    </a:cubicBezTo>
                    <a:cubicBezTo>
                      <a:pt x="10825" y="13278"/>
                      <a:pt x="10824" y="13275"/>
                      <a:pt x="10823" y="13273"/>
                    </a:cubicBezTo>
                    <a:cubicBezTo>
                      <a:pt x="10821" y="13268"/>
                      <a:pt x="10820" y="13264"/>
                      <a:pt x="10818" y="13261"/>
                    </a:cubicBezTo>
                    <a:cubicBezTo>
                      <a:pt x="10817" y="13257"/>
                      <a:pt x="10816" y="13254"/>
                      <a:pt x="10815" y="13250"/>
                    </a:cubicBezTo>
                    <a:cubicBezTo>
                      <a:pt x="10814" y="13247"/>
                      <a:pt x="10813" y="13244"/>
                      <a:pt x="10812" y="13241"/>
                    </a:cubicBezTo>
                    <a:cubicBezTo>
                      <a:pt x="10810" y="13237"/>
                      <a:pt x="10809" y="13233"/>
                      <a:pt x="10808" y="13230"/>
                    </a:cubicBezTo>
                    <a:cubicBezTo>
                      <a:pt x="10807" y="13226"/>
                      <a:pt x="10805" y="13223"/>
                      <a:pt x="10804" y="13220"/>
                    </a:cubicBezTo>
                    <a:cubicBezTo>
                      <a:pt x="10803" y="13216"/>
                      <a:pt x="10802" y="13213"/>
                      <a:pt x="10801" y="13210"/>
                    </a:cubicBezTo>
                    <a:cubicBezTo>
                      <a:pt x="10800" y="13206"/>
                      <a:pt x="10798" y="13203"/>
                      <a:pt x="10797" y="13199"/>
                    </a:cubicBezTo>
                    <a:cubicBezTo>
                      <a:pt x="10796" y="13195"/>
                      <a:pt x="10795" y="13192"/>
                      <a:pt x="10793" y="13189"/>
                    </a:cubicBezTo>
                    <a:cubicBezTo>
                      <a:pt x="10792" y="13185"/>
                      <a:pt x="10791" y="13182"/>
                      <a:pt x="10790" y="13179"/>
                    </a:cubicBezTo>
                    <a:cubicBezTo>
                      <a:pt x="10789" y="13176"/>
                      <a:pt x="10788" y="13172"/>
                      <a:pt x="10786" y="13168"/>
                    </a:cubicBezTo>
                    <a:cubicBezTo>
                      <a:pt x="10785" y="13165"/>
                      <a:pt x="10784" y="13161"/>
                      <a:pt x="10783" y="13158"/>
                    </a:cubicBezTo>
                    <a:cubicBezTo>
                      <a:pt x="10781" y="13154"/>
                      <a:pt x="10780" y="13151"/>
                      <a:pt x="10779" y="13148"/>
                    </a:cubicBezTo>
                    <a:cubicBezTo>
                      <a:pt x="10778" y="13145"/>
                      <a:pt x="10777" y="13141"/>
                      <a:pt x="10776" y="13138"/>
                    </a:cubicBezTo>
                    <a:cubicBezTo>
                      <a:pt x="10774" y="13134"/>
                      <a:pt x="10773" y="13130"/>
                      <a:pt x="10772" y="13127"/>
                    </a:cubicBezTo>
                    <a:cubicBezTo>
                      <a:pt x="10771" y="13124"/>
                      <a:pt x="10770" y="13121"/>
                      <a:pt x="10769" y="13118"/>
                    </a:cubicBezTo>
                    <a:cubicBezTo>
                      <a:pt x="10767" y="13114"/>
                      <a:pt x="10766" y="13110"/>
                      <a:pt x="10765" y="13106"/>
                    </a:cubicBezTo>
                    <a:cubicBezTo>
                      <a:pt x="10763" y="13103"/>
                      <a:pt x="10762" y="13099"/>
                      <a:pt x="10761" y="13096"/>
                    </a:cubicBezTo>
                    <a:cubicBezTo>
                      <a:pt x="10760" y="13093"/>
                      <a:pt x="10759" y="13089"/>
                      <a:pt x="10758" y="13086"/>
                    </a:cubicBezTo>
                    <a:cubicBezTo>
                      <a:pt x="10757" y="13085"/>
                      <a:pt x="10757" y="13084"/>
                      <a:pt x="10757" y="13083"/>
                    </a:cubicBezTo>
                    <a:cubicBezTo>
                      <a:pt x="10782" y="13017"/>
                      <a:pt x="10803" y="12950"/>
                      <a:pt x="10815" y="12880"/>
                    </a:cubicBezTo>
                    <a:cubicBezTo>
                      <a:pt x="10843" y="12723"/>
                      <a:pt x="10791" y="12358"/>
                      <a:pt x="10791" y="12248"/>
                    </a:cubicBezTo>
                    <a:cubicBezTo>
                      <a:pt x="10791" y="12137"/>
                      <a:pt x="10846" y="12043"/>
                      <a:pt x="10975" y="11948"/>
                    </a:cubicBezTo>
                    <a:cubicBezTo>
                      <a:pt x="11104" y="11854"/>
                      <a:pt x="11195" y="11586"/>
                      <a:pt x="11305" y="11444"/>
                    </a:cubicBezTo>
                    <a:cubicBezTo>
                      <a:pt x="11416" y="11302"/>
                      <a:pt x="11407" y="11066"/>
                      <a:pt x="11627" y="11066"/>
                    </a:cubicBezTo>
                    <a:cubicBezTo>
                      <a:pt x="11848" y="11066"/>
                      <a:pt x="11829" y="11066"/>
                      <a:pt x="11885" y="10971"/>
                    </a:cubicBezTo>
                    <a:cubicBezTo>
                      <a:pt x="11917" y="10915"/>
                      <a:pt x="11950" y="10871"/>
                      <a:pt x="11977" y="10880"/>
                    </a:cubicBezTo>
                    <a:cubicBezTo>
                      <a:pt x="11977" y="10880"/>
                      <a:pt x="11977" y="10880"/>
                      <a:pt x="11977" y="10881"/>
                    </a:cubicBezTo>
                    <a:cubicBezTo>
                      <a:pt x="11978" y="10884"/>
                      <a:pt x="11979" y="10888"/>
                      <a:pt x="11981" y="10892"/>
                    </a:cubicBezTo>
                    <a:cubicBezTo>
                      <a:pt x="11982" y="10895"/>
                      <a:pt x="11983" y="10898"/>
                      <a:pt x="11984" y="10902"/>
                    </a:cubicBezTo>
                    <a:cubicBezTo>
                      <a:pt x="11986" y="10905"/>
                      <a:pt x="11987" y="10908"/>
                      <a:pt x="11988" y="10912"/>
                    </a:cubicBezTo>
                    <a:cubicBezTo>
                      <a:pt x="11989" y="10915"/>
                      <a:pt x="11990" y="10918"/>
                      <a:pt x="11991" y="10922"/>
                    </a:cubicBezTo>
                    <a:cubicBezTo>
                      <a:pt x="11993" y="10925"/>
                      <a:pt x="11994" y="10929"/>
                      <a:pt x="11995" y="10932"/>
                    </a:cubicBezTo>
                    <a:cubicBezTo>
                      <a:pt x="11996" y="10936"/>
                      <a:pt x="11997" y="10940"/>
                      <a:pt x="11999" y="10943"/>
                    </a:cubicBezTo>
                    <a:cubicBezTo>
                      <a:pt x="12000" y="10946"/>
                      <a:pt x="12001" y="10949"/>
                      <a:pt x="12002" y="10953"/>
                    </a:cubicBezTo>
                    <a:cubicBezTo>
                      <a:pt x="12003" y="10956"/>
                      <a:pt x="12004" y="10960"/>
                      <a:pt x="12006" y="10963"/>
                    </a:cubicBezTo>
                    <a:cubicBezTo>
                      <a:pt x="12007" y="10967"/>
                      <a:pt x="12008" y="10970"/>
                      <a:pt x="12009" y="10974"/>
                    </a:cubicBezTo>
                    <a:cubicBezTo>
                      <a:pt x="12011" y="10977"/>
                      <a:pt x="12011" y="10980"/>
                      <a:pt x="12013" y="10983"/>
                    </a:cubicBezTo>
                    <a:cubicBezTo>
                      <a:pt x="12014" y="10987"/>
                      <a:pt x="12015" y="10990"/>
                      <a:pt x="12016" y="10994"/>
                    </a:cubicBezTo>
                    <a:cubicBezTo>
                      <a:pt x="12018" y="10998"/>
                      <a:pt x="12019" y="11001"/>
                      <a:pt x="12020" y="11005"/>
                    </a:cubicBezTo>
                    <a:cubicBezTo>
                      <a:pt x="12021" y="11008"/>
                      <a:pt x="12022" y="11011"/>
                      <a:pt x="12024" y="11014"/>
                    </a:cubicBezTo>
                    <a:cubicBezTo>
                      <a:pt x="12025" y="11018"/>
                      <a:pt x="12026" y="11022"/>
                      <a:pt x="12027" y="11025"/>
                    </a:cubicBezTo>
                    <a:cubicBezTo>
                      <a:pt x="12030" y="11032"/>
                      <a:pt x="12032" y="11039"/>
                      <a:pt x="12035" y="11046"/>
                    </a:cubicBezTo>
                    <a:cubicBezTo>
                      <a:pt x="12036" y="11049"/>
                      <a:pt x="12037" y="11053"/>
                      <a:pt x="12038" y="11056"/>
                    </a:cubicBezTo>
                    <a:cubicBezTo>
                      <a:pt x="12039" y="11059"/>
                      <a:pt x="12040" y="11063"/>
                      <a:pt x="12042" y="11066"/>
                    </a:cubicBezTo>
                    <a:cubicBezTo>
                      <a:pt x="12043" y="11070"/>
                      <a:pt x="12044" y="11073"/>
                      <a:pt x="12045" y="11076"/>
                    </a:cubicBezTo>
                    <a:cubicBezTo>
                      <a:pt x="12047" y="11080"/>
                      <a:pt x="12048" y="11083"/>
                      <a:pt x="12049" y="11087"/>
                    </a:cubicBezTo>
                    <a:cubicBezTo>
                      <a:pt x="12050" y="11090"/>
                      <a:pt x="12051" y="11094"/>
                      <a:pt x="12052" y="11097"/>
                    </a:cubicBezTo>
                    <a:cubicBezTo>
                      <a:pt x="12054" y="11100"/>
                      <a:pt x="12054" y="11103"/>
                      <a:pt x="12056" y="11107"/>
                    </a:cubicBezTo>
                    <a:cubicBezTo>
                      <a:pt x="12057" y="11111"/>
                      <a:pt x="12058" y="11115"/>
                      <a:pt x="12060" y="11119"/>
                    </a:cubicBezTo>
                    <a:cubicBezTo>
                      <a:pt x="12078" y="11166"/>
                      <a:pt x="12099" y="11214"/>
                      <a:pt x="12122" y="11259"/>
                    </a:cubicBezTo>
                    <a:cubicBezTo>
                      <a:pt x="12125" y="11297"/>
                      <a:pt x="12126" y="11336"/>
                      <a:pt x="12124" y="11376"/>
                    </a:cubicBezTo>
                    <a:cubicBezTo>
                      <a:pt x="12116" y="11554"/>
                      <a:pt x="12074" y="12022"/>
                      <a:pt x="12108" y="12078"/>
                    </a:cubicBezTo>
                    <a:cubicBezTo>
                      <a:pt x="12109" y="12082"/>
                      <a:pt x="12110" y="12086"/>
                      <a:pt x="12111" y="12088"/>
                    </a:cubicBezTo>
                    <a:cubicBezTo>
                      <a:pt x="12112" y="12092"/>
                      <a:pt x="12113" y="12096"/>
                      <a:pt x="12115" y="12099"/>
                    </a:cubicBezTo>
                    <a:cubicBezTo>
                      <a:pt x="12116" y="12102"/>
                      <a:pt x="12117" y="12106"/>
                      <a:pt x="12118" y="12109"/>
                    </a:cubicBezTo>
                    <a:cubicBezTo>
                      <a:pt x="12120" y="12113"/>
                      <a:pt x="12121" y="12117"/>
                      <a:pt x="12122" y="12119"/>
                    </a:cubicBezTo>
                    <a:cubicBezTo>
                      <a:pt x="12123" y="12123"/>
                      <a:pt x="12124" y="12127"/>
                      <a:pt x="12125" y="12129"/>
                    </a:cubicBezTo>
                    <a:cubicBezTo>
                      <a:pt x="12127" y="12133"/>
                      <a:pt x="12128" y="12137"/>
                      <a:pt x="12129" y="12140"/>
                    </a:cubicBezTo>
                    <a:cubicBezTo>
                      <a:pt x="12130" y="12144"/>
                      <a:pt x="12131" y="12148"/>
                      <a:pt x="12133" y="12150"/>
                    </a:cubicBezTo>
                    <a:cubicBezTo>
                      <a:pt x="12134" y="12154"/>
                      <a:pt x="12135" y="12158"/>
                      <a:pt x="12136" y="12160"/>
                    </a:cubicBezTo>
                    <a:cubicBezTo>
                      <a:pt x="12137" y="12164"/>
                      <a:pt x="12138" y="12168"/>
                      <a:pt x="12140" y="12171"/>
                    </a:cubicBezTo>
                    <a:cubicBezTo>
                      <a:pt x="12141" y="12174"/>
                      <a:pt x="12142" y="12178"/>
                      <a:pt x="12144" y="12181"/>
                    </a:cubicBezTo>
                    <a:cubicBezTo>
                      <a:pt x="12145" y="12184"/>
                      <a:pt x="12146" y="12189"/>
                      <a:pt x="12147" y="12191"/>
                    </a:cubicBezTo>
                    <a:cubicBezTo>
                      <a:pt x="12148" y="12195"/>
                      <a:pt x="12149" y="12199"/>
                      <a:pt x="12151" y="12202"/>
                    </a:cubicBezTo>
                    <a:cubicBezTo>
                      <a:pt x="12152" y="12205"/>
                      <a:pt x="12153" y="12209"/>
                      <a:pt x="12154" y="12212"/>
                    </a:cubicBezTo>
                    <a:cubicBezTo>
                      <a:pt x="12155" y="12215"/>
                      <a:pt x="12156" y="12220"/>
                      <a:pt x="12158" y="12222"/>
                    </a:cubicBezTo>
                    <a:cubicBezTo>
                      <a:pt x="12159" y="12226"/>
                      <a:pt x="12160" y="12230"/>
                      <a:pt x="12161" y="12232"/>
                    </a:cubicBezTo>
                    <a:cubicBezTo>
                      <a:pt x="12163" y="12236"/>
                      <a:pt x="12164" y="12240"/>
                      <a:pt x="12165" y="12243"/>
                    </a:cubicBezTo>
                    <a:cubicBezTo>
                      <a:pt x="12166" y="12246"/>
                      <a:pt x="12167" y="12250"/>
                      <a:pt x="12169" y="12253"/>
                    </a:cubicBezTo>
                    <a:cubicBezTo>
                      <a:pt x="12170" y="12257"/>
                      <a:pt x="12171" y="12261"/>
                      <a:pt x="12172" y="12263"/>
                    </a:cubicBezTo>
                    <a:cubicBezTo>
                      <a:pt x="12173" y="12267"/>
                      <a:pt x="12174" y="12271"/>
                      <a:pt x="12176" y="12274"/>
                    </a:cubicBezTo>
                    <a:cubicBezTo>
                      <a:pt x="12177" y="12277"/>
                      <a:pt x="12178" y="12281"/>
                      <a:pt x="12179" y="12284"/>
                    </a:cubicBezTo>
                    <a:cubicBezTo>
                      <a:pt x="12181" y="12288"/>
                      <a:pt x="12182" y="12292"/>
                      <a:pt x="12183" y="12294"/>
                    </a:cubicBezTo>
                    <a:cubicBezTo>
                      <a:pt x="12184" y="12298"/>
                      <a:pt x="12185" y="12302"/>
                      <a:pt x="12187" y="12304"/>
                    </a:cubicBezTo>
                    <a:cubicBezTo>
                      <a:pt x="12188" y="12308"/>
                      <a:pt x="12189" y="12312"/>
                      <a:pt x="12190" y="12315"/>
                    </a:cubicBezTo>
                    <a:cubicBezTo>
                      <a:pt x="12191" y="12318"/>
                      <a:pt x="12192" y="12323"/>
                      <a:pt x="12194" y="12325"/>
                    </a:cubicBezTo>
                    <a:cubicBezTo>
                      <a:pt x="12195" y="12329"/>
                      <a:pt x="12196" y="12333"/>
                      <a:pt x="12197" y="12335"/>
                    </a:cubicBezTo>
                    <a:cubicBezTo>
                      <a:pt x="12198" y="12339"/>
                      <a:pt x="12200" y="12343"/>
                      <a:pt x="12201" y="12346"/>
                    </a:cubicBezTo>
                    <a:cubicBezTo>
                      <a:pt x="12202" y="12349"/>
                      <a:pt x="12203" y="12353"/>
                      <a:pt x="12204" y="12356"/>
                    </a:cubicBezTo>
                    <a:cubicBezTo>
                      <a:pt x="12206" y="12360"/>
                      <a:pt x="12207" y="12364"/>
                      <a:pt x="12208" y="12366"/>
                    </a:cubicBezTo>
                    <a:cubicBezTo>
                      <a:pt x="12209" y="12370"/>
                      <a:pt x="12210" y="12374"/>
                      <a:pt x="12212" y="12376"/>
                    </a:cubicBezTo>
                    <a:cubicBezTo>
                      <a:pt x="12213" y="12380"/>
                      <a:pt x="12214" y="12384"/>
                      <a:pt x="12215" y="12387"/>
                    </a:cubicBezTo>
                    <a:cubicBezTo>
                      <a:pt x="12216" y="12390"/>
                      <a:pt x="12217" y="12395"/>
                      <a:pt x="12219" y="12397"/>
                    </a:cubicBezTo>
                    <a:cubicBezTo>
                      <a:pt x="12220" y="12401"/>
                      <a:pt x="12221" y="12405"/>
                      <a:pt x="12222" y="12407"/>
                    </a:cubicBezTo>
                    <a:cubicBezTo>
                      <a:pt x="12224" y="12411"/>
                      <a:pt x="12225" y="12415"/>
                      <a:pt x="12226" y="12417"/>
                    </a:cubicBezTo>
                    <a:cubicBezTo>
                      <a:pt x="12227" y="12421"/>
                      <a:pt x="12228" y="12426"/>
                      <a:pt x="12230" y="12428"/>
                    </a:cubicBezTo>
                    <a:cubicBezTo>
                      <a:pt x="12231" y="12432"/>
                      <a:pt x="12232" y="12436"/>
                      <a:pt x="12233" y="12438"/>
                    </a:cubicBezTo>
                    <a:cubicBezTo>
                      <a:pt x="12235" y="12442"/>
                      <a:pt x="12235" y="12446"/>
                      <a:pt x="12237" y="12448"/>
                    </a:cubicBezTo>
                    <a:cubicBezTo>
                      <a:pt x="12238" y="12452"/>
                      <a:pt x="12239" y="12456"/>
                      <a:pt x="12240" y="12459"/>
                    </a:cubicBezTo>
                    <a:cubicBezTo>
                      <a:pt x="12242" y="12462"/>
                      <a:pt x="12243" y="12467"/>
                      <a:pt x="12244" y="12469"/>
                    </a:cubicBezTo>
                    <a:cubicBezTo>
                      <a:pt x="12245" y="12473"/>
                      <a:pt x="12246" y="12477"/>
                      <a:pt x="12248" y="12479"/>
                    </a:cubicBezTo>
                    <a:cubicBezTo>
                      <a:pt x="12249" y="12483"/>
                      <a:pt x="12250" y="12487"/>
                      <a:pt x="12251" y="12490"/>
                    </a:cubicBezTo>
                    <a:cubicBezTo>
                      <a:pt x="12252" y="12493"/>
                      <a:pt x="12253" y="12498"/>
                      <a:pt x="12255" y="12500"/>
                    </a:cubicBezTo>
                    <a:cubicBezTo>
                      <a:pt x="12256" y="12504"/>
                      <a:pt x="12257" y="12508"/>
                      <a:pt x="12258" y="12510"/>
                    </a:cubicBezTo>
                    <a:cubicBezTo>
                      <a:pt x="12260" y="12514"/>
                      <a:pt x="12261" y="12518"/>
                      <a:pt x="12262" y="12520"/>
                    </a:cubicBezTo>
                    <a:cubicBezTo>
                      <a:pt x="12263" y="12524"/>
                      <a:pt x="12264" y="12528"/>
                      <a:pt x="12266" y="12531"/>
                    </a:cubicBezTo>
                    <a:cubicBezTo>
                      <a:pt x="12267" y="12535"/>
                      <a:pt x="12268" y="12539"/>
                      <a:pt x="12269" y="12541"/>
                    </a:cubicBezTo>
                    <a:cubicBezTo>
                      <a:pt x="12270" y="12545"/>
                      <a:pt x="12271" y="12549"/>
                      <a:pt x="12273" y="12551"/>
                    </a:cubicBezTo>
                    <a:cubicBezTo>
                      <a:pt x="12274" y="12555"/>
                      <a:pt x="12275" y="12559"/>
                      <a:pt x="12276" y="12562"/>
                    </a:cubicBezTo>
                    <a:cubicBezTo>
                      <a:pt x="12278" y="12565"/>
                      <a:pt x="12279" y="12570"/>
                      <a:pt x="12280" y="12572"/>
                    </a:cubicBezTo>
                    <a:cubicBezTo>
                      <a:pt x="12281" y="12576"/>
                      <a:pt x="12282" y="12580"/>
                      <a:pt x="12284" y="12582"/>
                    </a:cubicBezTo>
                    <a:cubicBezTo>
                      <a:pt x="12285" y="12586"/>
                      <a:pt x="12286" y="12590"/>
                      <a:pt x="12287" y="12592"/>
                    </a:cubicBezTo>
                    <a:cubicBezTo>
                      <a:pt x="12290" y="12602"/>
                      <a:pt x="12293" y="12609"/>
                      <a:pt x="12298" y="12609"/>
                    </a:cubicBezTo>
                    <a:cubicBezTo>
                      <a:pt x="12344" y="12609"/>
                      <a:pt x="12500" y="12043"/>
                      <a:pt x="12500" y="12043"/>
                    </a:cubicBezTo>
                    <a:cubicBezTo>
                      <a:pt x="12500" y="12043"/>
                      <a:pt x="12509" y="12033"/>
                      <a:pt x="12521" y="12020"/>
                    </a:cubicBezTo>
                    <a:cubicBezTo>
                      <a:pt x="12525" y="12093"/>
                      <a:pt x="12528" y="12159"/>
                      <a:pt x="12528" y="12212"/>
                    </a:cubicBezTo>
                    <a:cubicBezTo>
                      <a:pt x="12528" y="12273"/>
                      <a:pt x="12553" y="12367"/>
                      <a:pt x="12584" y="12454"/>
                    </a:cubicBezTo>
                    <a:cubicBezTo>
                      <a:pt x="12585" y="12457"/>
                      <a:pt x="12586" y="12460"/>
                      <a:pt x="12587" y="12463"/>
                    </a:cubicBezTo>
                    <a:cubicBezTo>
                      <a:pt x="12588" y="12466"/>
                      <a:pt x="12589" y="12469"/>
                      <a:pt x="12590" y="12472"/>
                    </a:cubicBezTo>
                    <a:cubicBezTo>
                      <a:pt x="12592" y="12477"/>
                      <a:pt x="12593" y="12481"/>
                      <a:pt x="12594" y="12485"/>
                    </a:cubicBezTo>
                    <a:cubicBezTo>
                      <a:pt x="12595" y="12488"/>
                      <a:pt x="12596" y="12490"/>
                      <a:pt x="12597" y="12493"/>
                    </a:cubicBezTo>
                    <a:cubicBezTo>
                      <a:pt x="12598" y="12497"/>
                      <a:pt x="12600" y="12500"/>
                      <a:pt x="12601" y="12504"/>
                    </a:cubicBezTo>
                    <a:cubicBezTo>
                      <a:pt x="12602" y="12508"/>
                      <a:pt x="12604" y="12512"/>
                      <a:pt x="12605" y="12516"/>
                    </a:cubicBezTo>
                    <a:cubicBezTo>
                      <a:pt x="12606" y="12519"/>
                      <a:pt x="12607" y="12521"/>
                      <a:pt x="12608" y="12524"/>
                    </a:cubicBezTo>
                    <a:cubicBezTo>
                      <a:pt x="12609" y="12527"/>
                      <a:pt x="12611" y="12531"/>
                      <a:pt x="12612" y="12535"/>
                    </a:cubicBezTo>
                    <a:cubicBezTo>
                      <a:pt x="12613" y="12539"/>
                      <a:pt x="12615" y="12543"/>
                      <a:pt x="12616" y="12547"/>
                    </a:cubicBezTo>
                    <a:cubicBezTo>
                      <a:pt x="12617" y="12550"/>
                      <a:pt x="12618" y="12552"/>
                      <a:pt x="12619" y="12555"/>
                    </a:cubicBezTo>
                    <a:cubicBezTo>
                      <a:pt x="12620" y="12558"/>
                      <a:pt x="12621" y="12562"/>
                      <a:pt x="12622" y="12565"/>
                    </a:cubicBezTo>
                    <a:cubicBezTo>
                      <a:pt x="12624" y="12570"/>
                      <a:pt x="12625" y="12574"/>
                      <a:pt x="12627" y="12578"/>
                    </a:cubicBezTo>
                    <a:cubicBezTo>
                      <a:pt x="12628" y="12581"/>
                      <a:pt x="12629" y="12584"/>
                      <a:pt x="12630" y="12587"/>
                    </a:cubicBezTo>
                    <a:cubicBezTo>
                      <a:pt x="12631" y="12590"/>
                      <a:pt x="12632" y="12593"/>
                      <a:pt x="12633" y="12595"/>
                    </a:cubicBezTo>
                    <a:cubicBezTo>
                      <a:pt x="12634" y="12599"/>
                      <a:pt x="12636" y="12604"/>
                      <a:pt x="12637" y="12608"/>
                    </a:cubicBezTo>
                    <a:cubicBezTo>
                      <a:pt x="12639" y="12612"/>
                      <a:pt x="12640" y="12615"/>
                      <a:pt x="12641" y="12619"/>
                    </a:cubicBezTo>
                    <a:cubicBezTo>
                      <a:pt x="12642" y="12621"/>
                      <a:pt x="12643" y="12623"/>
                      <a:pt x="12643" y="12625"/>
                    </a:cubicBezTo>
                    <a:cubicBezTo>
                      <a:pt x="12645" y="12630"/>
                      <a:pt x="12647" y="12635"/>
                      <a:pt x="12648" y="12640"/>
                    </a:cubicBezTo>
                    <a:cubicBezTo>
                      <a:pt x="12650" y="12643"/>
                      <a:pt x="12651" y="12646"/>
                      <a:pt x="12652" y="12650"/>
                    </a:cubicBezTo>
                    <a:cubicBezTo>
                      <a:pt x="12653" y="12652"/>
                      <a:pt x="12653" y="12654"/>
                      <a:pt x="12654" y="12656"/>
                    </a:cubicBezTo>
                    <a:cubicBezTo>
                      <a:pt x="12656" y="12661"/>
                      <a:pt x="12657" y="12665"/>
                      <a:pt x="12659" y="12670"/>
                    </a:cubicBezTo>
                    <a:cubicBezTo>
                      <a:pt x="12660" y="12674"/>
                      <a:pt x="12661" y="12677"/>
                      <a:pt x="12663" y="12680"/>
                    </a:cubicBezTo>
                    <a:cubicBezTo>
                      <a:pt x="12663" y="12683"/>
                      <a:pt x="12664" y="12685"/>
                      <a:pt x="12665" y="12687"/>
                    </a:cubicBezTo>
                    <a:cubicBezTo>
                      <a:pt x="12667" y="12692"/>
                      <a:pt x="12668" y="12696"/>
                      <a:pt x="12670" y="12701"/>
                    </a:cubicBezTo>
                    <a:cubicBezTo>
                      <a:pt x="12671" y="12705"/>
                      <a:pt x="12672" y="12708"/>
                      <a:pt x="12673" y="12712"/>
                    </a:cubicBezTo>
                    <a:cubicBezTo>
                      <a:pt x="12674" y="12714"/>
                      <a:pt x="12675" y="12716"/>
                      <a:pt x="12676" y="12718"/>
                    </a:cubicBezTo>
                    <a:cubicBezTo>
                      <a:pt x="12677" y="12723"/>
                      <a:pt x="12679" y="12727"/>
                      <a:pt x="12680" y="12731"/>
                    </a:cubicBezTo>
                    <a:cubicBezTo>
                      <a:pt x="12682" y="12735"/>
                      <a:pt x="12683" y="12739"/>
                      <a:pt x="12684" y="12743"/>
                    </a:cubicBezTo>
                    <a:cubicBezTo>
                      <a:pt x="12685" y="12745"/>
                      <a:pt x="12686" y="12747"/>
                      <a:pt x="12687" y="12749"/>
                    </a:cubicBezTo>
                    <a:cubicBezTo>
                      <a:pt x="12688" y="12754"/>
                      <a:pt x="12690" y="12758"/>
                      <a:pt x="12691" y="12763"/>
                    </a:cubicBezTo>
                    <a:cubicBezTo>
                      <a:pt x="12692" y="12766"/>
                      <a:pt x="12694" y="12769"/>
                      <a:pt x="12695" y="12772"/>
                    </a:cubicBezTo>
                    <a:cubicBezTo>
                      <a:pt x="12696" y="12776"/>
                      <a:pt x="12697" y="12779"/>
                      <a:pt x="12698" y="12782"/>
                    </a:cubicBezTo>
                    <a:cubicBezTo>
                      <a:pt x="12699" y="12786"/>
                      <a:pt x="12701" y="12790"/>
                      <a:pt x="12702" y="12794"/>
                    </a:cubicBezTo>
                    <a:cubicBezTo>
                      <a:pt x="12703" y="12796"/>
                      <a:pt x="12704" y="12799"/>
                      <a:pt x="12705" y="12802"/>
                    </a:cubicBezTo>
                    <a:cubicBezTo>
                      <a:pt x="12706" y="12806"/>
                      <a:pt x="12708" y="12810"/>
                      <a:pt x="12709" y="12814"/>
                    </a:cubicBezTo>
                    <a:cubicBezTo>
                      <a:pt x="12710" y="12818"/>
                      <a:pt x="12712" y="12821"/>
                      <a:pt x="12713" y="12825"/>
                    </a:cubicBezTo>
                    <a:cubicBezTo>
                      <a:pt x="12714" y="12827"/>
                      <a:pt x="12715" y="12829"/>
                      <a:pt x="12715" y="12831"/>
                    </a:cubicBezTo>
                    <a:cubicBezTo>
                      <a:pt x="12717" y="12836"/>
                      <a:pt x="12718" y="12841"/>
                      <a:pt x="12720" y="12845"/>
                    </a:cubicBezTo>
                    <a:cubicBezTo>
                      <a:pt x="12721" y="12848"/>
                      <a:pt x="12722" y="12850"/>
                      <a:pt x="12723" y="12853"/>
                    </a:cubicBezTo>
                    <a:cubicBezTo>
                      <a:pt x="12724" y="12857"/>
                      <a:pt x="12725" y="12861"/>
                      <a:pt x="12727" y="12864"/>
                    </a:cubicBezTo>
                    <a:cubicBezTo>
                      <a:pt x="12728" y="12868"/>
                      <a:pt x="12730" y="12872"/>
                      <a:pt x="12731" y="12876"/>
                    </a:cubicBezTo>
                    <a:cubicBezTo>
                      <a:pt x="12732" y="12879"/>
                      <a:pt x="12733" y="12881"/>
                      <a:pt x="12734" y="12884"/>
                    </a:cubicBezTo>
                    <a:cubicBezTo>
                      <a:pt x="12735" y="12888"/>
                      <a:pt x="12736" y="12891"/>
                      <a:pt x="12737" y="12895"/>
                    </a:cubicBezTo>
                    <a:cubicBezTo>
                      <a:pt x="12739" y="12899"/>
                      <a:pt x="12740" y="12903"/>
                      <a:pt x="12742" y="12907"/>
                    </a:cubicBezTo>
                    <a:cubicBezTo>
                      <a:pt x="12743" y="12911"/>
                      <a:pt x="12744" y="12914"/>
                      <a:pt x="12745" y="12917"/>
                    </a:cubicBezTo>
                    <a:cubicBezTo>
                      <a:pt x="12746" y="12919"/>
                      <a:pt x="12747" y="12922"/>
                      <a:pt x="12747" y="12924"/>
                    </a:cubicBezTo>
                    <a:cubicBezTo>
                      <a:pt x="12749" y="12929"/>
                      <a:pt x="12751" y="12933"/>
                      <a:pt x="12752" y="12938"/>
                    </a:cubicBezTo>
                    <a:cubicBezTo>
                      <a:pt x="12753" y="12939"/>
                      <a:pt x="12753" y="12940"/>
                      <a:pt x="12754" y="12941"/>
                    </a:cubicBezTo>
                    <a:cubicBezTo>
                      <a:pt x="12687" y="12820"/>
                      <a:pt x="12592" y="12685"/>
                      <a:pt x="12592" y="12685"/>
                    </a:cubicBezTo>
                    <a:cubicBezTo>
                      <a:pt x="12519" y="12701"/>
                      <a:pt x="12519" y="12937"/>
                      <a:pt x="12556" y="13017"/>
                    </a:cubicBezTo>
                    <a:cubicBezTo>
                      <a:pt x="12556" y="13017"/>
                      <a:pt x="12556" y="13018"/>
                      <a:pt x="12556" y="13018"/>
                    </a:cubicBezTo>
                    <a:cubicBezTo>
                      <a:pt x="12557" y="13021"/>
                      <a:pt x="12558" y="13024"/>
                      <a:pt x="12559" y="13027"/>
                    </a:cubicBezTo>
                    <a:cubicBezTo>
                      <a:pt x="12560" y="13027"/>
                      <a:pt x="12560" y="13027"/>
                      <a:pt x="12560" y="13028"/>
                    </a:cubicBezTo>
                    <a:cubicBezTo>
                      <a:pt x="12561" y="13031"/>
                      <a:pt x="12562" y="13035"/>
                      <a:pt x="12563" y="13037"/>
                    </a:cubicBezTo>
                    <a:cubicBezTo>
                      <a:pt x="12563" y="13038"/>
                      <a:pt x="12563" y="13038"/>
                      <a:pt x="12564" y="13039"/>
                    </a:cubicBezTo>
                    <a:cubicBezTo>
                      <a:pt x="12565" y="13041"/>
                      <a:pt x="12565" y="13045"/>
                      <a:pt x="12567" y="13048"/>
                    </a:cubicBezTo>
                    <a:cubicBezTo>
                      <a:pt x="12567" y="13048"/>
                      <a:pt x="12567" y="13048"/>
                      <a:pt x="12567" y="13049"/>
                    </a:cubicBezTo>
                    <a:cubicBezTo>
                      <a:pt x="12568" y="13051"/>
                      <a:pt x="12569" y="13055"/>
                      <a:pt x="12570" y="13058"/>
                    </a:cubicBezTo>
                    <a:cubicBezTo>
                      <a:pt x="12570" y="13058"/>
                      <a:pt x="12570" y="13058"/>
                      <a:pt x="12571" y="13059"/>
                    </a:cubicBezTo>
                    <a:cubicBezTo>
                      <a:pt x="12572" y="13061"/>
                      <a:pt x="12573" y="13066"/>
                      <a:pt x="12574" y="13068"/>
                    </a:cubicBezTo>
                    <a:cubicBezTo>
                      <a:pt x="12574" y="13069"/>
                      <a:pt x="12574" y="13069"/>
                      <a:pt x="12574" y="13069"/>
                    </a:cubicBezTo>
                    <a:cubicBezTo>
                      <a:pt x="12575" y="13072"/>
                      <a:pt x="12576" y="13076"/>
                      <a:pt x="12577" y="13079"/>
                    </a:cubicBezTo>
                    <a:cubicBezTo>
                      <a:pt x="12578" y="13079"/>
                      <a:pt x="12578" y="13079"/>
                      <a:pt x="12578" y="13080"/>
                    </a:cubicBezTo>
                    <a:cubicBezTo>
                      <a:pt x="12579" y="13082"/>
                      <a:pt x="12580" y="13086"/>
                      <a:pt x="12581" y="13089"/>
                    </a:cubicBezTo>
                    <a:cubicBezTo>
                      <a:pt x="12581" y="13089"/>
                      <a:pt x="12581" y="13090"/>
                      <a:pt x="12582" y="13090"/>
                    </a:cubicBezTo>
                    <a:cubicBezTo>
                      <a:pt x="12583" y="13093"/>
                      <a:pt x="12583" y="13097"/>
                      <a:pt x="12585" y="13099"/>
                    </a:cubicBezTo>
                    <a:cubicBezTo>
                      <a:pt x="12585" y="13099"/>
                      <a:pt x="12585" y="13099"/>
                      <a:pt x="12585" y="13100"/>
                    </a:cubicBezTo>
                    <a:cubicBezTo>
                      <a:pt x="12586" y="13103"/>
                      <a:pt x="12587" y="13107"/>
                      <a:pt x="12588" y="13109"/>
                    </a:cubicBezTo>
                    <a:cubicBezTo>
                      <a:pt x="12588" y="13110"/>
                      <a:pt x="12589" y="13110"/>
                      <a:pt x="12589" y="13111"/>
                    </a:cubicBezTo>
                    <a:cubicBezTo>
                      <a:pt x="12590" y="13113"/>
                      <a:pt x="12591" y="13117"/>
                      <a:pt x="12592" y="13120"/>
                    </a:cubicBezTo>
                    <a:cubicBezTo>
                      <a:pt x="12592" y="13120"/>
                      <a:pt x="12592" y="13120"/>
                      <a:pt x="12592" y="13120"/>
                    </a:cubicBezTo>
                    <a:cubicBezTo>
                      <a:pt x="12593" y="13123"/>
                      <a:pt x="12594" y="13127"/>
                      <a:pt x="12595" y="13130"/>
                    </a:cubicBezTo>
                    <a:cubicBezTo>
                      <a:pt x="12595" y="13130"/>
                      <a:pt x="12596" y="13131"/>
                      <a:pt x="12596" y="13131"/>
                    </a:cubicBezTo>
                    <a:cubicBezTo>
                      <a:pt x="12597" y="13134"/>
                      <a:pt x="12598" y="13138"/>
                      <a:pt x="12599" y="13140"/>
                    </a:cubicBezTo>
                    <a:cubicBezTo>
                      <a:pt x="12599" y="13141"/>
                      <a:pt x="12599" y="13141"/>
                      <a:pt x="12599" y="13141"/>
                    </a:cubicBezTo>
                    <a:cubicBezTo>
                      <a:pt x="12601" y="13144"/>
                      <a:pt x="12601" y="13148"/>
                      <a:pt x="12603" y="13151"/>
                    </a:cubicBezTo>
                    <a:cubicBezTo>
                      <a:pt x="12603" y="13151"/>
                      <a:pt x="12603" y="13151"/>
                      <a:pt x="12603" y="13151"/>
                    </a:cubicBezTo>
                    <a:cubicBezTo>
                      <a:pt x="12604" y="13154"/>
                      <a:pt x="12605" y="13158"/>
                      <a:pt x="12606" y="13161"/>
                    </a:cubicBezTo>
                    <a:cubicBezTo>
                      <a:pt x="12606" y="13161"/>
                      <a:pt x="12606" y="13162"/>
                      <a:pt x="12607" y="13162"/>
                    </a:cubicBezTo>
                    <a:cubicBezTo>
                      <a:pt x="12608" y="13165"/>
                      <a:pt x="12608" y="13169"/>
                      <a:pt x="12610" y="13171"/>
                    </a:cubicBezTo>
                    <a:cubicBezTo>
                      <a:pt x="12610" y="13171"/>
                      <a:pt x="12610" y="13172"/>
                      <a:pt x="12610" y="13172"/>
                    </a:cubicBezTo>
                    <a:cubicBezTo>
                      <a:pt x="12611" y="13175"/>
                      <a:pt x="12612" y="13179"/>
                      <a:pt x="12613" y="13181"/>
                    </a:cubicBezTo>
                    <a:cubicBezTo>
                      <a:pt x="12613" y="13182"/>
                      <a:pt x="12614" y="13182"/>
                      <a:pt x="12614" y="13183"/>
                    </a:cubicBezTo>
                    <a:cubicBezTo>
                      <a:pt x="12615" y="13185"/>
                      <a:pt x="12616" y="13189"/>
                      <a:pt x="12617" y="13192"/>
                    </a:cubicBezTo>
                    <a:cubicBezTo>
                      <a:pt x="12617" y="13192"/>
                      <a:pt x="12617" y="13192"/>
                      <a:pt x="12617" y="13193"/>
                    </a:cubicBezTo>
                    <a:cubicBezTo>
                      <a:pt x="12619" y="13196"/>
                      <a:pt x="12619" y="13200"/>
                      <a:pt x="12621" y="13202"/>
                    </a:cubicBezTo>
                    <a:cubicBezTo>
                      <a:pt x="12621" y="13202"/>
                      <a:pt x="12621" y="13202"/>
                      <a:pt x="12621" y="13203"/>
                    </a:cubicBezTo>
                    <a:cubicBezTo>
                      <a:pt x="12622" y="13206"/>
                      <a:pt x="12623" y="13210"/>
                      <a:pt x="12624" y="13212"/>
                    </a:cubicBezTo>
                    <a:cubicBezTo>
                      <a:pt x="12624" y="13213"/>
                      <a:pt x="12624" y="13213"/>
                      <a:pt x="12625" y="13214"/>
                    </a:cubicBezTo>
                    <a:cubicBezTo>
                      <a:pt x="12626" y="13216"/>
                      <a:pt x="12627" y="13220"/>
                      <a:pt x="12628" y="13223"/>
                    </a:cubicBezTo>
                    <a:cubicBezTo>
                      <a:pt x="12628" y="13223"/>
                      <a:pt x="12628" y="13223"/>
                      <a:pt x="12628" y="13224"/>
                    </a:cubicBezTo>
                    <a:cubicBezTo>
                      <a:pt x="12629" y="13227"/>
                      <a:pt x="12630" y="13230"/>
                      <a:pt x="12631" y="13233"/>
                    </a:cubicBezTo>
                    <a:cubicBezTo>
                      <a:pt x="12631" y="13233"/>
                      <a:pt x="12631" y="13233"/>
                      <a:pt x="12632" y="13233"/>
                    </a:cubicBezTo>
                    <a:cubicBezTo>
                      <a:pt x="12633" y="13236"/>
                      <a:pt x="12634" y="13241"/>
                      <a:pt x="12635" y="13243"/>
                    </a:cubicBezTo>
                    <a:cubicBezTo>
                      <a:pt x="12635" y="13244"/>
                      <a:pt x="12635" y="13244"/>
                      <a:pt x="12635" y="13244"/>
                    </a:cubicBezTo>
                    <a:cubicBezTo>
                      <a:pt x="12636" y="13247"/>
                      <a:pt x="12637" y="13251"/>
                      <a:pt x="12638" y="13253"/>
                    </a:cubicBezTo>
                    <a:cubicBezTo>
                      <a:pt x="12638" y="13254"/>
                      <a:pt x="12639" y="13254"/>
                      <a:pt x="12639" y="13254"/>
                    </a:cubicBezTo>
                    <a:cubicBezTo>
                      <a:pt x="12640" y="13257"/>
                      <a:pt x="12641" y="13261"/>
                      <a:pt x="12642" y="13264"/>
                    </a:cubicBezTo>
                    <a:cubicBezTo>
                      <a:pt x="12642" y="13264"/>
                      <a:pt x="12642" y="13265"/>
                      <a:pt x="12643" y="13265"/>
                    </a:cubicBezTo>
                    <a:cubicBezTo>
                      <a:pt x="12644" y="13268"/>
                      <a:pt x="12644" y="13272"/>
                      <a:pt x="12646" y="13274"/>
                    </a:cubicBezTo>
                    <a:cubicBezTo>
                      <a:pt x="12646" y="13274"/>
                      <a:pt x="12646" y="13275"/>
                      <a:pt x="12646" y="13275"/>
                    </a:cubicBezTo>
                    <a:cubicBezTo>
                      <a:pt x="12647" y="13278"/>
                      <a:pt x="12648" y="13282"/>
                      <a:pt x="12649" y="13284"/>
                    </a:cubicBezTo>
                    <a:cubicBezTo>
                      <a:pt x="12649" y="13285"/>
                      <a:pt x="12649" y="13285"/>
                      <a:pt x="12650" y="13285"/>
                    </a:cubicBezTo>
                    <a:cubicBezTo>
                      <a:pt x="12651" y="13288"/>
                      <a:pt x="12651" y="13292"/>
                      <a:pt x="12653" y="13295"/>
                    </a:cubicBezTo>
                    <a:cubicBezTo>
                      <a:pt x="12653" y="13295"/>
                      <a:pt x="12653" y="13295"/>
                      <a:pt x="12653" y="13296"/>
                    </a:cubicBezTo>
                    <a:cubicBezTo>
                      <a:pt x="12654" y="13298"/>
                      <a:pt x="12655" y="13302"/>
                      <a:pt x="12656" y="13305"/>
                    </a:cubicBezTo>
                    <a:cubicBezTo>
                      <a:pt x="12657" y="13305"/>
                      <a:pt x="12657" y="13306"/>
                      <a:pt x="12657" y="13306"/>
                    </a:cubicBezTo>
                    <a:cubicBezTo>
                      <a:pt x="12658" y="13309"/>
                      <a:pt x="12659" y="13313"/>
                      <a:pt x="12660" y="13315"/>
                    </a:cubicBezTo>
                    <a:cubicBezTo>
                      <a:pt x="12660" y="13316"/>
                      <a:pt x="12660" y="13316"/>
                      <a:pt x="12661" y="13316"/>
                    </a:cubicBezTo>
                    <a:cubicBezTo>
                      <a:pt x="12662" y="13319"/>
                      <a:pt x="12662" y="13323"/>
                      <a:pt x="12664" y="13326"/>
                    </a:cubicBezTo>
                    <a:cubicBezTo>
                      <a:pt x="12664" y="13326"/>
                      <a:pt x="12664" y="13326"/>
                      <a:pt x="12664" y="13326"/>
                    </a:cubicBezTo>
                    <a:cubicBezTo>
                      <a:pt x="12665" y="13329"/>
                      <a:pt x="12666" y="13333"/>
                      <a:pt x="12667" y="13336"/>
                    </a:cubicBezTo>
                    <a:cubicBezTo>
                      <a:pt x="12667" y="13336"/>
                      <a:pt x="12668" y="13337"/>
                      <a:pt x="12668" y="13337"/>
                    </a:cubicBezTo>
                    <a:cubicBezTo>
                      <a:pt x="12669" y="13340"/>
                      <a:pt x="12670" y="13344"/>
                      <a:pt x="12671" y="13346"/>
                    </a:cubicBezTo>
                    <a:cubicBezTo>
                      <a:pt x="12671" y="13347"/>
                      <a:pt x="12671" y="13347"/>
                      <a:pt x="12671" y="13347"/>
                    </a:cubicBezTo>
                    <a:cubicBezTo>
                      <a:pt x="12672" y="13350"/>
                      <a:pt x="12673" y="13354"/>
                      <a:pt x="12674" y="13356"/>
                    </a:cubicBezTo>
                    <a:cubicBezTo>
                      <a:pt x="12674" y="13357"/>
                      <a:pt x="12674" y="13357"/>
                      <a:pt x="12675" y="13357"/>
                    </a:cubicBezTo>
                    <a:cubicBezTo>
                      <a:pt x="12676" y="13360"/>
                      <a:pt x="12677" y="13364"/>
                      <a:pt x="12678" y="13367"/>
                    </a:cubicBezTo>
                    <a:cubicBezTo>
                      <a:pt x="12678" y="13367"/>
                      <a:pt x="12678" y="13368"/>
                      <a:pt x="12678" y="13368"/>
                    </a:cubicBezTo>
                    <a:cubicBezTo>
                      <a:pt x="12680" y="13371"/>
                      <a:pt x="12680" y="13375"/>
                      <a:pt x="12681" y="13377"/>
                    </a:cubicBezTo>
                    <a:cubicBezTo>
                      <a:pt x="12682" y="13377"/>
                      <a:pt x="12682" y="13378"/>
                      <a:pt x="12682" y="13378"/>
                    </a:cubicBezTo>
                    <a:cubicBezTo>
                      <a:pt x="12683" y="13381"/>
                      <a:pt x="12684" y="13385"/>
                      <a:pt x="12685" y="13387"/>
                    </a:cubicBezTo>
                    <a:cubicBezTo>
                      <a:pt x="12685" y="13388"/>
                      <a:pt x="12685" y="13388"/>
                      <a:pt x="12685" y="13388"/>
                    </a:cubicBezTo>
                    <a:cubicBezTo>
                      <a:pt x="12687" y="13391"/>
                      <a:pt x="12687" y="13395"/>
                      <a:pt x="12689" y="13398"/>
                    </a:cubicBezTo>
                    <a:cubicBezTo>
                      <a:pt x="12689" y="13398"/>
                      <a:pt x="12689" y="13398"/>
                      <a:pt x="12689" y="13399"/>
                    </a:cubicBezTo>
                    <a:cubicBezTo>
                      <a:pt x="12690" y="13402"/>
                      <a:pt x="12691" y="13405"/>
                      <a:pt x="12692" y="13408"/>
                    </a:cubicBezTo>
                    <a:cubicBezTo>
                      <a:pt x="12692" y="13408"/>
                      <a:pt x="12693" y="13409"/>
                      <a:pt x="12693" y="13409"/>
                    </a:cubicBezTo>
                    <a:cubicBezTo>
                      <a:pt x="12694" y="13412"/>
                      <a:pt x="12695" y="13416"/>
                      <a:pt x="12696" y="13418"/>
                    </a:cubicBezTo>
                    <a:cubicBezTo>
                      <a:pt x="12696" y="13418"/>
                      <a:pt x="12696" y="13419"/>
                      <a:pt x="12696" y="13419"/>
                    </a:cubicBezTo>
                    <a:cubicBezTo>
                      <a:pt x="12697" y="13422"/>
                      <a:pt x="12698" y="13426"/>
                      <a:pt x="12699" y="13428"/>
                    </a:cubicBezTo>
                    <a:cubicBezTo>
                      <a:pt x="12700" y="13429"/>
                      <a:pt x="12700" y="13429"/>
                      <a:pt x="12700" y="13429"/>
                    </a:cubicBezTo>
                    <a:cubicBezTo>
                      <a:pt x="12701" y="13432"/>
                      <a:pt x="12702" y="13436"/>
                      <a:pt x="12703" y="13439"/>
                    </a:cubicBezTo>
                    <a:cubicBezTo>
                      <a:pt x="12703" y="13439"/>
                      <a:pt x="12703" y="13440"/>
                      <a:pt x="12704" y="13440"/>
                    </a:cubicBezTo>
                    <a:cubicBezTo>
                      <a:pt x="12705" y="13443"/>
                      <a:pt x="12705" y="13447"/>
                      <a:pt x="12707" y="13449"/>
                    </a:cubicBezTo>
                    <a:cubicBezTo>
                      <a:pt x="12707" y="13449"/>
                      <a:pt x="12707" y="13450"/>
                      <a:pt x="12707" y="13450"/>
                    </a:cubicBezTo>
                    <a:cubicBezTo>
                      <a:pt x="12708" y="13453"/>
                      <a:pt x="12709" y="13457"/>
                      <a:pt x="12710" y="13459"/>
                    </a:cubicBezTo>
                    <a:cubicBezTo>
                      <a:pt x="12710" y="13460"/>
                      <a:pt x="12711" y="13460"/>
                      <a:pt x="12711" y="13460"/>
                    </a:cubicBezTo>
                    <a:cubicBezTo>
                      <a:pt x="12712" y="13463"/>
                      <a:pt x="12713" y="13467"/>
                      <a:pt x="12714" y="13470"/>
                    </a:cubicBezTo>
                    <a:cubicBezTo>
                      <a:pt x="12714" y="13470"/>
                      <a:pt x="12714" y="13470"/>
                      <a:pt x="12714" y="13471"/>
                    </a:cubicBezTo>
                    <a:cubicBezTo>
                      <a:pt x="12715" y="13474"/>
                      <a:pt x="12716" y="13477"/>
                      <a:pt x="12717" y="13480"/>
                    </a:cubicBezTo>
                    <a:cubicBezTo>
                      <a:pt x="12718" y="13480"/>
                      <a:pt x="12718" y="13481"/>
                      <a:pt x="12718" y="13481"/>
                    </a:cubicBezTo>
                    <a:cubicBezTo>
                      <a:pt x="12719" y="13484"/>
                      <a:pt x="12720" y="13488"/>
                      <a:pt x="12721" y="13490"/>
                    </a:cubicBezTo>
                    <a:cubicBezTo>
                      <a:pt x="12721" y="13490"/>
                      <a:pt x="12721" y="13491"/>
                      <a:pt x="12721" y="13491"/>
                    </a:cubicBezTo>
                    <a:cubicBezTo>
                      <a:pt x="12722" y="13494"/>
                      <a:pt x="12723" y="13498"/>
                      <a:pt x="12725" y="13500"/>
                    </a:cubicBezTo>
                    <a:cubicBezTo>
                      <a:pt x="12725" y="13501"/>
                      <a:pt x="12725" y="13501"/>
                      <a:pt x="12725" y="13501"/>
                    </a:cubicBezTo>
                    <a:cubicBezTo>
                      <a:pt x="12726" y="13504"/>
                      <a:pt x="12727" y="13508"/>
                      <a:pt x="12728" y="13511"/>
                    </a:cubicBezTo>
                    <a:cubicBezTo>
                      <a:pt x="12728" y="13511"/>
                      <a:pt x="12728" y="13511"/>
                      <a:pt x="12728" y="13511"/>
                    </a:cubicBezTo>
                    <a:cubicBezTo>
                      <a:pt x="12730" y="13514"/>
                      <a:pt x="12730" y="13519"/>
                      <a:pt x="12732" y="13521"/>
                    </a:cubicBezTo>
                    <a:cubicBezTo>
                      <a:pt x="12732" y="13522"/>
                      <a:pt x="12732" y="13522"/>
                      <a:pt x="12732" y="13522"/>
                    </a:cubicBezTo>
                    <a:cubicBezTo>
                      <a:pt x="12733" y="13525"/>
                      <a:pt x="12734" y="13529"/>
                      <a:pt x="12735" y="13531"/>
                    </a:cubicBezTo>
                    <a:cubicBezTo>
                      <a:pt x="12735" y="13532"/>
                      <a:pt x="12736" y="13532"/>
                      <a:pt x="12736" y="13533"/>
                    </a:cubicBezTo>
                    <a:cubicBezTo>
                      <a:pt x="12737" y="13535"/>
                      <a:pt x="12738" y="13539"/>
                      <a:pt x="12739" y="13542"/>
                    </a:cubicBezTo>
                    <a:cubicBezTo>
                      <a:pt x="12745" y="13556"/>
                      <a:pt x="12753" y="13565"/>
                      <a:pt x="12761" y="13574"/>
                    </a:cubicBezTo>
                    <a:cubicBezTo>
                      <a:pt x="12807" y="13765"/>
                      <a:pt x="12861" y="13931"/>
                      <a:pt x="12887" y="14010"/>
                    </a:cubicBezTo>
                    <a:cubicBezTo>
                      <a:pt x="12887" y="14011"/>
                      <a:pt x="12888" y="14011"/>
                      <a:pt x="12888" y="14012"/>
                    </a:cubicBezTo>
                    <a:cubicBezTo>
                      <a:pt x="12889" y="14014"/>
                      <a:pt x="12890" y="14018"/>
                      <a:pt x="12891" y="14020"/>
                    </a:cubicBezTo>
                    <a:cubicBezTo>
                      <a:pt x="12891" y="14021"/>
                      <a:pt x="12891" y="14021"/>
                      <a:pt x="12891" y="14022"/>
                    </a:cubicBezTo>
                    <a:cubicBezTo>
                      <a:pt x="12892" y="14024"/>
                      <a:pt x="12893" y="14028"/>
                      <a:pt x="12894" y="14031"/>
                    </a:cubicBezTo>
                    <a:cubicBezTo>
                      <a:pt x="12894" y="14031"/>
                      <a:pt x="12895" y="14032"/>
                      <a:pt x="12895" y="14033"/>
                    </a:cubicBezTo>
                    <a:cubicBezTo>
                      <a:pt x="12896" y="14035"/>
                      <a:pt x="12897" y="14039"/>
                      <a:pt x="12898" y="14041"/>
                    </a:cubicBezTo>
                    <a:cubicBezTo>
                      <a:pt x="12898" y="14042"/>
                      <a:pt x="12898" y="14042"/>
                      <a:pt x="12899" y="14043"/>
                    </a:cubicBezTo>
                    <a:cubicBezTo>
                      <a:pt x="12900" y="14046"/>
                      <a:pt x="12901" y="14049"/>
                      <a:pt x="12901" y="14051"/>
                    </a:cubicBezTo>
                    <a:cubicBezTo>
                      <a:pt x="12902" y="14052"/>
                      <a:pt x="12902" y="14052"/>
                      <a:pt x="12902" y="14053"/>
                    </a:cubicBezTo>
                    <a:cubicBezTo>
                      <a:pt x="12903" y="14056"/>
                      <a:pt x="12904" y="14059"/>
                      <a:pt x="12905" y="14062"/>
                    </a:cubicBezTo>
                    <a:cubicBezTo>
                      <a:pt x="12905" y="14062"/>
                      <a:pt x="12906" y="14063"/>
                      <a:pt x="12906" y="14063"/>
                    </a:cubicBezTo>
                    <a:cubicBezTo>
                      <a:pt x="12907" y="14066"/>
                      <a:pt x="12908" y="14069"/>
                      <a:pt x="12909" y="14072"/>
                    </a:cubicBezTo>
                    <a:cubicBezTo>
                      <a:pt x="12909" y="14073"/>
                      <a:pt x="12909" y="14073"/>
                      <a:pt x="12910" y="14074"/>
                    </a:cubicBezTo>
                    <a:cubicBezTo>
                      <a:pt x="12910" y="14076"/>
                      <a:pt x="12911" y="14080"/>
                      <a:pt x="12912" y="14082"/>
                    </a:cubicBezTo>
                    <a:cubicBezTo>
                      <a:pt x="12912" y="14082"/>
                      <a:pt x="12913" y="14083"/>
                      <a:pt x="12913" y="14083"/>
                    </a:cubicBezTo>
                    <a:cubicBezTo>
                      <a:pt x="12914" y="14086"/>
                      <a:pt x="12915" y="14090"/>
                      <a:pt x="12916" y="14092"/>
                    </a:cubicBezTo>
                    <a:cubicBezTo>
                      <a:pt x="12916" y="14093"/>
                      <a:pt x="12916" y="14094"/>
                      <a:pt x="12917" y="14095"/>
                    </a:cubicBezTo>
                    <a:cubicBezTo>
                      <a:pt x="12917" y="14097"/>
                      <a:pt x="12919" y="14101"/>
                      <a:pt x="12919" y="14103"/>
                    </a:cubicBezTo>
                    <a:cubicBezTo>
                      <a:pt x="12920" y="14103"/>
                      <a:pt x="12920" y="14104"/>
                      <a:pt x="12920" y="14105"/>
                    </a:cubicBezTo>
                    <a:cubicBezTo>
                      <a:pt x="12921" y="14107"/>
                      <a:pt x="12922" y="14111"/>
                      <a:pt x="12923" y="14113"/>
                    </a:cubicBezTo>
                    <a:cubicBezTo>
                      <a:pt x="12923" y="14114"/>
                      <a:pt x="12924" y="14114"/>
                      <a:pt x="12924" y="14115"/>
                    </a:cubicBezTo>
                    <a:cubicBezTo>
                      <a:pt x="12925" y="14118"/>
                      <a:pt x="12926" y="14121"/>
                      <a:pt x="12927" y="14123"/>
                    </a:cubicBezTo>
                    <a:cubicBezTo>
                      <a:pt x="12927" y="14124"/>
                      <a:pt x="12927" y="14124"/>
                      <a:pt x="12927" y="14124"/>
                    </a:cubicBezTo>
                    <a:cubicBezTo>
                      <a:pt x="12928" y="14127"/>
                      <a:pt x="12929" y="14131"/>
                      <a:pt x="12930" y="14134"/>
                    </a:cubicBezTo>
                    <a:cubicBezTo>
                      <a:pt x="12930" y="14134"/>
                      <a:pt x="12931" y="14135"/>
                      <a:pt x="12931" y="14136"/>
                    </a:cubicBezTo>
                    <a:cubicBezTo>
                      <a:pt x="12932" y="14138"/>
                      <a:pt x="12933" y="14142"/>
                      <a:pt x="12934" y="14144"/>
                    </a:cubicBezTo>
                    <a:cubicBezTo>
                      <a:pt x="12934" y="14145"/>
                      <a:pt x="12935" y="14145"/>
                      <a:pt x="12935" y="14146"/>
                    </a:cubicBezTo>
                    <a:cubicBezTo>
                      <a:pt x="12935" y="14148"/>
                      <a:pt x="12937" y="14152"/>
                      <a:pt x="12937" y="14154"/>
                    </a:cubicBezTo>
                    <a:cubicBezTo>
                      <a:pt x="12937" y="14154"/>
                      <a:pt x="12938" y="14155"/>
                      <a:pt x="12938" y="14155"/>
                    </a:cubicBezTo>
                    <a:cubicBezTo>
                      <a:pt x="12939" y="14158"/>
                      <a:pt x="12940" y="14162"/>
                      <a:pt x="12941" y="14164"/>
                    </a:cubicBezTo>
                    <a:cubicBezTo>
                      <a:pt x="12941" y="14165"/>
                      <a:pt x="12942" y="14166"/>
                      <a:pt x="12942" y="14167"/>
                    </a:cubicBezTo>
                    <a:cubicBezTo>
                      <a:pt x="12943" y="14169"/>
                      <a:pt x="12944" y="14173"/>
                      <a:pt x="12944" y="14175"/>
                    </a:cubicBezTo>
                    <a:cubicBezTo>
                      <a:pt x="12945" y="14175"/>
                      <a:pt x="12945" y="14176"/>
                      <a:pt x="12945" y="14177"/>
                    </a:cubicBezTo>
                    <a:cubicBezTo>
                      <a:pt x="12946" y="14179"/>
                      <a:pt x="12947" y="14183"/>
                      <a:pt x="12948" y="14185"/>
                    </a:cubicBezTo>
                    <a:cubicBezTo>
                      <a:pt x="12948" y="14186"/>
                      <a:pt x="12949" y="14186"/>
                      <a:pt x="12949" y="14186"/>
                    </a:cubicBezTo>
                    <a:cubicBezTo>
                      <a:pt x="12950" y="14189"/>
                      <a:pt x="12951" y="14193"/>
                      <a:pt x="12952" y="14195"/>
                    </a:cubicBezTo>
                    <a:cubicBezTo>
                      <a:pt x="12952" y="14196"/>
                      <a:pt x="12952" y="14197"/>
                      <a:pt x="12953" y="14198"/>
                    </a:cubicBezTo>
                    <a:cubicBezTo>
                      <a:pt x="12953" y="14200"/>
                      <a:pt x="12954" y="14203"/>
                      <a:pt x="12955" y="14206"/>
                    </a:cubicBezTo>
                    <a:cubicBezTo>
                      <a:pt x="12956" y="14206"/>
                      <a:pt x="12956" y="14207"/>
                      <a:pt x="12956" y="14208"/>
                    </a:cubicBezTo>
                    <a:cubicBezTo>
                      <a:pt x="12957" y="14210"/>
                      <a:pt x="12958" y="14214"/>
                      <a:pt x="12959" y="14216"/>
                    </a:cubicBezTo>
                    <a:cubicBezTo>
                      <a:pt x="12959" y="14216"/>
                      <a:pt x="12959" y="14217"/>
                      <a:pt x="12959" y="14217"/>
                    </a:cubicBezTo>
                    <a:cubicBezTo>
                      <a:pt x="12960" y="14220"/>
                      <a:pt x="12962" y="14224"/>
                      <a:pt x="12962" y="14226"/>
                    </a:cubicBezTo>
                    <a:cubicBezTo>
                      <a:pt x="12963" y="14227"/>
                      <a:pt x="12963" y="14227"/>
                      <a:pt x="12963" y="14228"/>
                    </a:cubicBezTo>
                    <a:cubicBezTo>
                      <a:pt x="12964" y="14231"/>
                      <a:pt x="12965" y="14234"/>
                      <a:pt x="12966" y="14236"/>
                    </a:cubicBezTo>
                    <a:cubicBezTo>
                      <a:pt x="12966" y="14237"/>
                      <a:pt x="12967" y="14238"/>
                      <a:pt x="12967" y="14239"/>
                    </a:cubicBezTo>
                    <a:cubicBezTo>
                      <a:pt x="12968" y="14241"/>
                      <a:pt x="12969" y="14245"/>
                      <a:pt x="12970" y="14247"/>
                    </a:cubicBezTo>
                    <a:cubicBezTo>
                      <a:pt x="12970" y="14247"/>
                      <a:pt x="12970" y="14247"/>
                      <a:pt x="12970" y="14248"/>
                    </a:cubicBezTo>
                    <a:cubicBezTo>
                      <a:pt x="12971" y="14251"/>
                      <a:pt x="12972" y="14255"/>
                      <a:pt x="12973" y="14257"/>
                    </a:cubicBezTo>
                    <a:cubicBezTo>
                      <a:pt x="12973" y="14258"/>
                      <a:pt x="12974" y="14259"/>
                      <a:pt x="12974" y="14259"/>
                    </a:cubicBezTo>
                    <a:cubicBezTo>
                      <a:pt x="12975" y="14262"/>
                      <a:pt x="12976" y="14265"/>
                      <a:pt x="12977" y="14267"/>
                    </a:cubicBezTo>
                    <a:cubicBezTo>
                      <a:pt x="12977" y="14268"/>
                      <a:pt x="12978" y="14269"/>
                      <a:pt x="12978" y="14270"/>
                    </a:cubicBezTo>
                    <a:cubicBezTo>
                      <a:pt x="12979" y="14272"/>
                      <a:pt x="12980" y="14275"/>
                      <a:pt x="12980" y="14278"/>
                    </a:cubicBezTo>
                    <a:cubicBezTo>
                      <a:pt x="12980" y="14278"/>
                      <a:pt x="12981" y="14278"/>
                      <a:pt x="12981" y="14279"/>
                    </a:cubicBezTo>
                    <a:cubicBezTo>
                      <a:pt x="12982" y="14282"/>
                      <a:pt x="12983" y="14285"/>
                      <a:pt x="12984" y="14288"/>
                    </a:cubicBezTo>
                    <a:cubicBezTo>
                      <a:pt x="12984" y="14289"/>
                      <a:pt x="12985" y="14290"/>
                      <a:pt x="12985" y="14291"/>
                    </a:cubicBezTo>
                    <a:cubicBezTo>
                      <a:pt x="12986" y="14293"/>
                      <a:pt x="12987" y="14296"/>
                      <a:pt x="12988" y="14298"/>
                    </a:cubicBezTo>
                    <a:cubicBezTo>
                      <a:pt x="12988" y="14299"/>
                      <a:pt x="12988" y="14299"/>
                      <a:pt x="12988" y="14300"/>
                    </a:cubicBezTo>
                    <a:cubicBezTo>
                      <a:pt x="12989" y="14302"/>
                      <a:pt x="12990" y="14306"/>
                      <a:pt x="12991" y="14309"/>
                    </a:cubicBezTo>
                    <a:cubicBezTo>
                      <a:pt x="12991" y="14309"/>
                      <a:pt x="12992" y="14310"/>
                      <a:pt x="12992" y="14310"/>
                    </a:cubicBezTo>
                    <a:cubicBezTo>
                      <a:pt x="12993" y="14313"/>
                      <a:pt x="12994" y="14316"/>
                      <a:pt x="12995" y="14319"/>
                    </a:cubicBezTo>
                    <a:cubicBezTo>
                      <a:pt x="12995" y="14319"/>
                      <a:pt x="12995" y="14320"/>
                      <a:pt x="12995" y="14320"/>
                    </a:cubicBezTo>
                    <a:cubicBezTo>
                      <a:pt x="12996" y="14323"/>
                      <a:pt x="12997" y="14327"/>
                      <a:pt x="12998" y="14329"/>
                    </a:cubicBezTo>
                    <a:cubicBezTo>
                      <a:pt x="12999" y="14330"/>
                      <a:pt x="12999" y="14331"/>
                      <a:pt x="12999" y="14331"/>
                    </a:cubicBezTo>
                    <a:cubicBezTo>
                      <a:pt x="13000" y="14334"/>
                      <a:pt x="13001" y="14337"/>
                      <a:pt x="13002" y="14339"/>
                    </a:cubicBezTo>
                    <a:cubicBezTo>
                      <a:pt x="13002" y="14340"/>
                      <a:pt x="13003" y="14341"/>
                      <a:pt x="13003" y="14342"/>
                    </a:cubicBezTo>
                    <a:cubicBezTo>
                      <a:pt x="13004" y="14344"/>
                      <a:pt x="13005" y="14347"/>
                      <a:pt x="13006" y="14350"/>
                    </a:cubicBezTo>
                    <a:cubicBezTo>
                      <a:pt x="13006" y="14350"/>
                      <a:pt x="13006" y="14350"/>
                      <a:pt x="13006" y="14351"/>
                    </a:cubicBezTo>
                    <a:cubicBezTo>
                      <a:pt x="13007" y="14353"/>
                      <a:pt x="13008" y="14357"/>
                      <a:pt x="13009" y="14360"/>
                    </a:cubicBezTo>
                    <a:cubicBezTo>
                      <a:pt x="13009" y="14361"/>
                      <a:pt x="13010" y="14362"/>
                      <a:pt x="13010" y="14362"/>
                    </a:cubicBezTo>
                    <a:cubicBezTo>
                      <a:pt x="13011" y="14365"/>
                      <a:pt x="13012" y="14368"/>
                      <a:pt x="13013" y="14370"/>
                    </a:cubicBezTo>
                    <a:cubicBezTo>
                      <a:pt x="13013" y="14371"/>
                      <a:pt x="13013" y="14371"/>
                      <a:pt x="13013" y="14372"/>
                    </a:cubicBezTo>
                    <a:cubicBezTo>
                      <a:pt x="13014" y="14374"/>
                      <a:pt x="13015" y="14378"/>
                      <a:pt x="13016" y="14381"/>
                    </a:cubicBezTo>
                    <a:cubicBezTo>
                      <a:pt x="13016" y="14381"/>
                      <a:pt x="13017" y="14382"/>
                      <a:pt x="13017" y="14383"/>
                    </a:cubicBezTo>
                    <a:cubicBezTo>
                      <a:pt x="13018" y="14386"/>
                      <a:pt x="13019" y="14389"/>
                      <a:pt x="13020" y="14391"/>
                    </a:cubicBezTo>
                    <a:cubicBezTo>
                      <a:pt x="13020" y="14391"/>
                      <a:pt x="13020" y="14392"/>
                      <a:pt x="13021" y="14392"/>
                    </a:cubicBezTo>
                    <a:cubicBezTo>
                      <a:pt x="13021" y="14395"/>
                      <a:pt x="13023" y="14399"/>
                      <a:pt x="13023" y="14401"/>
                    </a:cubicBezTo>
                    <a:cubicBezTo>
                      <a:pt x="13024" y="14402"/>
                      <a:pt x="13024" y="14403"/>
                      <a:pt x="13024" y="14403"/>
                    </a:cubicBezTo>
                    <a:cubicBezTo>
                      <a:pt x="13025" y="14406"/>
                      <a:pt x="13026" y="14409"/>
                      <a:pt x="13027" y="14411"/>
                    </a:cubicBezTo>
                    <a:cubicBezTo>
                      <a:pt x="13027" y="14412"/>
                      <a:pt x="13027" y="14412"/>
                      <a:pt x="13028" y="14413"/>
                    </a:cubicBezTo>
                    <a:cubicBezTo>
                      <a:pt x="13029" y="14415"/>
                      <a:pt x="13030" y="14419"/>
                      <a:pt x="13031" y="14422"/>
                    </a:cubicBezTo>
                    <a:cubicBezTo>
                      <a:pt x="13031" y="14422"/>
                      <a:pt x="13031" y="14423"/>
                      <a:pt x="13031" y="14424"/>
                    </a:cubicBezTo>
                    <a:cubicBezTo>
                      <a:pt x="13032" y="14426"/>
                      <a:pt x="13033" y="14430"/>
                      <a:pt x="13034" y="14432"/>
                    </a:cubicBezTo>
                    <a:cubicBezTo>
                      <a:pt x="13034" y="14433"/>
                      <a:pt x="13035" y="14434"/>
                      <a:pt x="13035" y="14434"/>
                    </a:cubicBezTo>
                    <a:cubicBezTo>
                      <a:pt x="13036" y="14437"/>
                      <a:pt x="13037" y="14440"/>
                      <a:pt x="13038" y="14442"/>
                    </a:cubicBezTo>
                    <a:cubicBezTo>
                      <a:pt x="13038" y="14443"/>
                      <a:pt x="13038" y="14443"/>
                      <a:pt x="13038" y="14443"/>
                    </a:cubicBezTo>
                    <a:cubicBezTo>
                      <a:pt x="13039" y="14446"/>
                      <a:pt x="13040" y="14450"/>
                      <a:pt x="13041" y="14453"/>
                    </a:cubicBezTo>
                    <a:cubicBezTo>
                      <a:pt x="13042" y="14453"/>
                      <a:pt x="13042" y="14454"/>
                      <a:pt x="13042" y="14455"/>
                    </a:cubicBezTo>
                    <a:cubicBezTo>
                      <a:pt x="13043" y="14457"/>
                      <a:pt x="13044" y="14461"/>
                      <a:pt x="13045" y="14463"/>
                    </a:cubicBezTo>
                    <a:cubicBezTo>
                      <a:pt x="13045" y="14464"/>
                      <a:pt x="13046" y="14464"/>
                      <a:pt x="13046" y="14465"/>
                    </a:cubicBezTo>
                    <a:cubicBezTo>
                      <a:pt x="13047" y="14468"/>
                      <a:pt x="13048" y="14471"/>
                      <a:pt x="13049" y="14473"/>
                    </a:cubicBezTo>
                    <a:cubicBezTo>
                      <a:pt x="13049" y="14474"/>
                      <a:pt x="13049" y="14474"/>
                      <a:pt x="13049" y="14475"/>
                    </a:cubicBezTo>
                    <a:cubicBezTo>
                      <a:pt x="13050" y="14476"/>
                      <a:pt x="13051" y="14478"/>
                      <a:pt x="13051" y="14480"/>
                    </a:cubicBezTo>
                    <a:cubicBezTo>
                      <a:pt x="12958" y="14370"/>
                      <a:pt x="12878" y="14276"/>
                      <a:pt x="12786" y="14105"/>
                    </a:cubicBezTo>
                    <a:cubicBezTo>
                      <a:pt x="12675" y="13899"/>
                      <a:pt x="12538" y="13773"/>
                      <a:pt x="12464" y="13663"/>
                    </a:cubicBezTo>
                    <a:cubicBezTo>
                      <a:pt x="12390" y="13552"/>
                      <a:pt x="12280" y="13505"/>
                      <a:pt x="12235" y="13521"/>
                    </a:cubicBezTo>
                    <a:cubicBezTo>
                      <a:pt x="12199" y="13533"/>
                      <a:pt x="12202" y="13575"/>
                      <a:pt x="12223" y="13627"/>
                    </a:cubicBezTo>
                    <a:cubicBezTo>
                      <a:pt x="12225" y="13634"/>
                      <a:pt x="12227" y="13641"/>
                      <a:pt x="12230" y="13648"/>
                    </a:cubicBezTo>
                    <a:cubicBezTo>
                      <a:pt x="12232" y="13652"/>
                      <a:pt x="12233" y="13655"/>
                      <a:pt x="12234" y="13658"/>
                    </a:cubicBezTo>
                    <a:cubicBezTo>
                      <a:pt x="12234" y="13659"/>
                      <a:pt x="12234" y="13659"/>
                      <a:pt x="12234" y="13659"/>
                    </a:cubicBezTo>
                    <a:cubicBezTo>
                      <a:pt x="12237" y="13668"/>
                      <a:pt x="12240" y="13679"/>
                      <a:pt x="12245" y="13690"/>
                    </a:cubicBezTo>
                    <a:lnTo>
                      <a:pt x="12245" y="13690"/>
                    </a:lnTo>
                    <a:cubicBezTo>
                      <a:pt x="12248" y="13699"/>
                      <a:pt x="12251" y="13710"/>
                      <a:pt x="12256" y="13720"/>
                    </a:cubicBezTo>
                    <a:cubicBezTo>
                      <a:pt x="12256" y="13720"/>
                      <a:pt x="12256" y="13720"/>
                      <a:pt x="12256" y="13720"/>
                    </a:cubicBezTo>
                    <a:cubicBezTo>
                      <a:pt x="12258" y="13730"/>
                      <a:pt x="12262" y="13741"/>
                      <a:pt x="12266" y="13752"/>
                    </a:cubicBezTo>
                    <a:cubicBezTo>
                      <a:pt x="12268" y="13755"/>
                      <a:pt x="12268" y="13758"/>
                      <a:pt x="12270" y="13761"/>
                    </a:cubicBezTo>
                    <a:cubicBezTo>
                      <a:pt x="12270" y="13762"/>
                      <a:pt x="12270" y="13762"/>
                      <a:pt x="12270" y="13762"/>
                    </a:cubicBezTo>
                    <a:cubicBezTo>
                      <a:pt x="12272" y="13768"/>
                      <a:pt x="12275" y="13775"/>
                      <a:pt x="12277" y="13782"/>
                    </a:cubicBezTo>
                    <a:cubicBezTo>
                      <a:pt x="12280" y="13792"/>
                      <a:pt x="12283" y="13802"/>
                      <a:pt x="12288" y="13813"/>
                    </a:cubicBezTo>
                    <a:cubicBezTo>
                      <a:pt x="12289" y="13816"/>
                      <a:pt x="12290" y="13820"/>
                      <a:pt x="12291" y="13823"/>
                    </a:cubicBezTo>
                    <a:lnTo>
                      <a:pt x="12291" y="13823"/>
                    </a:lnTo>
                    <a:cubicBezTo>
                      <a:pt x="12293" y="13830"/>
                      <a:pt x="12296" y="13837"/>
                      <a:pt x="12299" y="13844"/>
                    </a:cubicBezTo>
                    <a:cubicBezTo>
                      <a:pt x="12301" y="13854"/>
                      <a:pt x="12305" y="13864"/>
                      <a:pt x="12310" y="13875"/>
                    </a:cubicBezTo>
                    <a:cubicBezTo>
                      <a:pt x="12311" y="13878"/>
                      <a:pt x="12312" y="13882"/>
                      <a:pt x="12313" y="13885"/>
                    </a:cubicBezTo>
                    <a:cubicBezTo>
                      <a:pt x="12314" y="13888"/>
                      <a:pt x="12315" y="13891"/>
                      <a:pt x="12316" y="13895"/>
                    </a:cubicBezTo>
                    <a:cubicBezTo>
                      <a:pt x="12318" y="13898"/>
                      <a:pt x="12319" y="13902"/>
                      <a:pt x="12320" y="13905"/>
                    </a:cubicBezTo>
                    <a:cubicBezTo>
                      <a:pt x="12320" y="13905"/>
                      <a:pt x="12320" y="13906"/>
                      <a:pt x="12320" y="13906"/>
                    </a:cubicBezTo>
                    <a:cubicBezTo>
                      <a:pt x="12321" y="13909"/>
                      <a:pt x="12323" y="13913"/>
                      <a:pt x="12324" y="13916"/>
                    </a:cubicBezTo>
                    <a:cubicBezTo>
                      <a:pt x="12327" y="13926"/>
                      <a:pt x="12330" y="13936"/>
                      <a:pt x="12335" y="13947"/>
                    </a:cubicBezTo>
                    <a:cubicBezTo>
                      <a:pt x="12336" y="13950"/>
                      <a:pt x="12337" y="13953"/>
                      <a:pt x="12338" y="13957"/>
                    </a:cubicBezTo>
                    <a:cubicBezTo>
                      <a:pt x="12338" y="13957"/>
                      <a:pt x="12338" y="13957"/>
                      <a:pt x="12338" y="13957"/>
                    </a:cubicBezTo>
                    <a:cubicBezTo>
                      <a:pt x="12341" y="13967"/>
                      <a:pt x="12344" y="13977"/>
                      <a:pt x="12349" y="13988"/>
                    </a:cubicBezTo>
                    <a:cubicBezTo>
                      <a:pt x="12349" y="13988"/>
                      <a:pt x="12349" y="13988"/>
                      <a:pt x="12349" y="13988"/>
                    </a:cubicBezTo>
                    <a:cubicBezTo>
                      <a:pt x="12352" y="13998"/>
                      <a:pt x="12355" y="14008"/>
                      <a:pt x="12360" y="14019"/>
                    </a:cubicBezTo>
                    <a:lnTo>
                      <a:pt x="12360" y="14019"/>
                    </a:lnTo>
                    <a:cubicBezTo>
                      <a:pt x="12362" y="14029"/>
                      <a:pt x="12366" y="14039"/>
                      <a:pt x="12370" y="14050"/>
                    </a:cubicBezTo>
                    <a:cubicBezTo>
                      <a:pt x="12370" y="14050"/>
                      <a:pt x="12370" y="14050"/>
                      <a:pt x="12370" y="14050"/>
                    </a:cubicBezTo>
                    <a:cubicBezTo>
                      <a:pt x="12373" y="14059"/>
                      <a:pt x="12377" y="14070"/>
                      <a:pt x="12381" y="14081"/>
                    </a:cubicBezTo>
                    <a:lnTo>
                      <a:pt x="12381" y="14081"/>
                    </a:lnTo>
                    <a:cubicBezTo>
                      <a:pt x="12384" y="14090"/>
                      <a:pt x="12388" y="14101"/>
                      <a:pt x="12392" y="14111"/>
                    </a:cubicBezTo>
                    <a:cubicBezTo>
                      <a:pt x="12392" y="14111"/>
                      <a:pt x="12392" y="14112"/>
                      <a:pt x="12392" y="14112"/>
                    </a:cubicBezTo>
                    <a:cubicBezTo>
                      <a:pt x="12395" y="14121"/>
                      <a:pt x="12398" y="14132"/>
                      <a:pt x="12403" y="14143"/>
                    </a:cubicBezTo>
                    <a:cubicBezTo>
                      <a:pt x="12446" y="14259"/>
                      <a:pt x="12591" y="14438"/>
                      <a:pt x="12611" y="14472"/>
                    </a:cubicBezTo>
                    <a:cubicBezTo>
                      <a:pt x="12621" y="14489"/>
                      <a:pt x="12661" y="14550"/>
                      <a:pt x="12708" y="14628"/>
                    </a:cubicBezTo>
                    <a:cubicBezTo>
                      <a:pt x="12725" y="14832"/>
                      <a:pt x="12778" y="15178"/>
                      <a:pt x="12818" y="15281"/>
                    </a:cubicBezTo>
                    <a:cubicBezTo>
                      <a:pt x="12819" y="15285"/>
                      <a:pt x="12820" y="15288"/>
                      <a:pt x="12821" y="15292"/>
                    </a:cubicBezTo>
                    <a:cubicBezTo>
                      <a:pt x="12823" y="15296"/>
                      <a:pt x="12824" y="15299"/>
                      <a:pt x="12825" y="15302"/>
                    </a:cubicBezTo>
                    <a:cubicBezTo>
                      <a:pt x="12826" y="15306"/>
                      <a:pt x="12827" y="15309"/>
                      <a:pt x="12828" y="15312"/>
                    </a:cubicBezTo>
                    <a:cubicBezTo>
                      <a:pt x="12830" y="15316"/>
                      <a:pt x="12831" y="15318"/>
                      <a:pt x="12832" y="15322"/>
                    </a:cubicBezTo>
                    <a:cubicBezTo>
                      <a:pt x="12833" y="15326"/>
                      <a:pt x="12834" y="15330"/>
                      <a:pt x="12836" y="15333"/>
                    </a:cubicBezTo>
                    <a:cubicBezTo>
                      <a:pt x="12837" y="15337"/>
                      <a:pt x="12838" y="15339"/>
                      <a:pt x="12839" y="15342"/>
                    </a:cubicBezTo>
                    <a:cubicBezTo>
                      <a:pt x="12840" y="15347"/>
                      <a:pt x="12841" y="15350"/>
                      <a:pt x="12843" y="15353"/>
                    </a:cubicBezTo>
                    <a:cubicBezTo>
                      <a:pt x="12844" y="15357"/>
                      <a:pt x="12845" y="15360"/>
                      <a:pt x="12847" y="15364"/>
                    </a:cubicBezTo>
                    <a:cubicBezTo>
                      <a:pt x="12848" y="15368"/>
                      <a:pt x="12849" y="15370"/>
                      <a:pt x="12850" y="15374"/>
                    </a:cubicBezTo>
                    <a:cubicBezTo>
                      <a:pt x="12851" y="15378"/>
                      <a:pt x="12852" y="15380"/>
                      <a:pt x="12853" y="15384"/>
                    </a:cubicBezTo>
                    <a:cubicBezTo>
                      <a:pt x="12855" y="15388"/>
                      <a:pt x="12856" y="15391"/>
                      <a:pt x="12857" y="15395"/>
                    </a:cubicBezTo>
                    <a:cubicBezTo>
                      <a:pt x="12858" y="15399"/>
                      <a:pt x="12860" y="15401"/>
                      <a:pt x="12861" y="15405"/>
                    </a:cubicBezTo>
                    <a:cubicBezTo>
                      <a:pt x="12862" y="15408"/>
                      <a:pt x="12863" y="15411"/>
                      <a:pt x="12864" y="15414"/>
                    </a:cubicBezTo>
                    <a:cubicBezTo>
                      <a:pt x="12867" y="15422"/>
                      <a:pt x="12869" y="15429"/>
                      <a:pt x="12871" y="15435"/>
                    </a:cubicBezTo>
                    <a:cubicBezTo>
                      <a:pt x="12874" y="15443"/>
                      <a:pt x="12876" y="15450"/>
                      <a:pt x="12879" y="15456"/>
                    </a:cubicBezTo>
                    <a:cubicBezTo>
                      <a:pt x="12881" y="15464"/>
                      <a:pt x="12883" y="15470"/>
                      <a:pt x="12886" y="15477"/>
                    </a:cubicBezTo>
                    <a:cubicBezTo>
                      <a:pt x="12887" y="15481"/>
                      <a:pt x="12888" y="15483"/>
                      <a:pt x="12889" y="15487"/>
                    </a:cubicBezTo>
                    <a:cubicBezTo>
                      <a:pt x="12891" y="15491"/>
                      <a:pt x="12892" y="15494"/>
                      <a:pt x="12893" y="15498"/>
                    </a:cubicBezTo>
                    <a:cubicBezTo>
                      <a:pt x="12894" y="15502"/>
                      <a:pt x="12896" y="15505"/>
                      <a:pt x="12897" y="15508"/>
                    </a:cubicBezTo>
                    <a:cubicBezTo>
                      <a:pt x="12898" y="15512"/>
                      <a:pt x="12899" y="15514"/>
                      <a:pt x="12900" y="15518"/>
                    </a:cubicBezTo>
                    <a:cubicBezTo>
                      <a:pt x="12901" y="15522"/>
                      <a:pt x="12903" y="15525"/>
                      <a:pt x="12904" y="15528"/>
                    </a:cubicBezTo>
                    <a:cubicBezTo>
                      <a:pt x="12905" y="15533"/>
                      <a:pt x="12906" y="15535"/>
                      <a:pt x="12907" y="15539"/>
                    </a:cubicBezTo>
                    <a:cubicBezTo>
                      <a:pt x="12909" y="15542"/>
                      <a:pt x="12910" y="15545"/>
                      <a:pt x="12911" y="15548"/>
                    </a:cubicBezTo>
                    <a:cubicBezTo>
                      <a:pt x="12912" y="15552"/>
                      <a:pt x="12913" y="15556"/>
                      <a:pt x="12915" y="15560"/>
                    </a:cubicBezTo>
                    <a:cubicBezTo>
                      <a:pt x="12916" y="15564"/>
                      <a:pt x="12917" y="15567"/>
                      <a:pt x="12918" y="15570"/>
                    </a:cubicBezTo>
                    <a:cubicBezTo>
                      <a:pt x="12919" y="15573"/>
                      <a:pt x="12920" y="15576"/>
                      <a:pt x="12921" y="15579"/>
                    </a:cubicBezTo>
                    <a:cubicBezTo>
                      <a:pt x="12923" y="15583"/>
                      <a:pt x="12924" y="15587"/>
                      <a:pt x="12926" y="15591"/>
                    </a:cubicBezTo>
                    <a:cubicBezTo>
                      <a:pt x="12927" y="15594"/>
                      <a:pt x="12928" y="15597"/>
                      <a:pt x="12929" y="15600"/>
                    </a:cubicBezTo>
                    <a:cubicBezTo>
                      <a:pt x="12930" y="15604"/>
                      <a:pt x="12931" y="15607"/>
                      <a:pt x="12932" y="15611"/>
                    </a:cubicBezTo>
                    <a:cubicBezTo>
                      <a:pt x="12934" y="15615"/>
                      <a:pt x="12935" y="15618"/>
                      <a:pt x="12936" y="15621"/>
                    </a:cubicBezTo>
                    <a:cubicBezTo>
                      <a:pt x="12937" y="15625"/>
                      <a:pt x="12939" y="15628"/>
                      <a:pt x="12940" y="15632"/>
                    </a:cubicBezTo>
                    <a:cubicBezTo>
                      <a:pt x="12941" y="15635"/>
                      <a:pt x="12942" y="15638"/>
                      <a:pt x="12943" y="15641"/>
                    </a:cubicBezTo>
                    <a:cubicBezTo>
                      <a:pt x="12944" y="15645"/>
                      <a:pt x="12946" y="15648"/>
                      <a:pt x="12947" y="15652"/>
                    </a:cubicBezTo>
                    <a:cubicBezTo>
                      <a:pt x="12948" y="15656"/>
                      <a:pt x="12949" y="15659"/>
                      <a:pt x="12951" y="15663"/>
                    </a:cubicBezTo>
                    <a:cubicBezTo>
                      <a:pt x="12952" y="15666"/>
                      <a:pt x="12953" y="15669"/>
                      <a:pt x="12954" y="15672"/>
                    </a:cubicBezTo>
                    <a:cubicBezTo>
                      <a:pt x="12955" y="15676"/>
                      <a:pt x="12956" y="15679"/>
                      <a:pt x="12957" y="15682"/>
                    </a:cubicBezTo>
                    <a:cubicBezTo>
                      <a:pt x="12959" y="15686"/>
                      <a:pt x="12960" y="15690"/>
                      <a:pt x="12961" y="15694"/>
                    </a:cubicBezTo>
                    <a:cubicBezTo>
                      <a:pt x="12964" y="15701"/>
                      <a:pt x="12966" y="15706"/>
                      <a:pt x="12968" y="15712"/>
                    </a:cubicBezTo>
                    <a:cubicBezTo>
                      <a:pt x="12969" y="15717"/>
                      <a:pt x="12971" y="15720"/>
                      <a:pt x="12972" y="15724"/>
                    </a:cubicBezTo>
                    <a:cubicBezTo>
                      <a:pt x="12973" y="15728"/>
                      <a:pt x="12974" y="15730"/>
                      <a:pt x="12975" y="15734"/>
                    </a:cubicBezTo>
                    <a:cubicBezTo>
                      <a:pt x="12977" y="15738"/>
                      <a:pt x="12978" y="15741"/>
                      <a:pt x="12979" y="15744"/>
                    </a:cubicBezTo>
                    <a:cubicBezTo>
                      <a:pt x="12980" y="15749"/>
                      <a:pt x="12982" y="15752"/>
                      <a:pt x="12983" y="15755"/>
                    </a:cubicBezTo>
                    <a:cubicBezTo>
                      <a:pt x="12984" y="15759"/>
                      <a:pt x="12985" y="15761"/>
                      <a:pt x="12986" y="15764"/>
                    </a:cubicBezTo>
                    <a:cubicBezTo>
                      <a:pt x="12988" y="15772"/>
                      <a:pt x="12991" y="15778"/>
                      <a:pt x="12993" y="15784"/>
                    </a:cubicBezTo>
                    <a:cubicBezTo>
                      <a:pt x="13000" y="15806"/>
                      <a:pt x="13006" y="15823"/>
                      <a:pt x="13012" y="15831"/>
                    </a:cubicBezTo>
                    <a:cubicBezTo>
                      <a:pt x="13058" y="15895"/>
                      <a:pt x="13373" y="16001"/>
                      <a:pt x="13410" y="16127"/>
                    </a:cubicBezTo>
                    <a:cubicBezTo>
                      <a:pt x="13429" y="16192"/>
                      <a:pt x="13460" y="16231"/>
                      <a:pt x="13485" y="16231"/>
                    </a:cubicBezTo>
                    <a:cubicBezTo>
                      <a:pt x="13486" y="16233"/>
                      <a:pt x="13487" y="16234"/>
                      <a:pt x="13487" y="16236"/>
                    </a:cubicBezTo>
                    <a:cubicBezTo>
                      <a:pt x="13489" y="16240"/>
                      <a:pt x="13490" y="16243"/>
                      <a:pt x="13491" y="16247"/>
                    </a:cubicBezTo>
                    <a:cubicBezTo>
                      <a:pt x="13492" y="16250"/>
                      <a:pt x="13493" y="16254"/>
                      <a:pt x="13495" y="16257"/>
                    </a:cubicBezTo>
                    <a:cubicBezTo>
                      <a:pt x="13496" y="16260"/>
                      <a:pt x="13497" y="16264"/>
                      <a:pt x="13498" y="16267"/>
                    </a:cubicBezTo>
                    <a:cubicBezTo>
                      <a:pt x="13499" y="16271"/>
                      <a:pt x="13501" y="16274"/>
                      <a:pt x="13502" y="16278"/>
                    </a:cubicBezTo>
                    <a:cubicBezTo>
                      <a:pt x="13503" y="16281"/>
                      <a:pt x="13504" y="16285"/>
                      <a:pt x="13505" y="16288"/>
                    </a:cubicBezTo>
                    <a:cubicBezTo>
                      <a:pt x="13506" y="16291"/>
                      <a:pt x="13508" y="16294"/>
                      <a:pt x="13509" y="16298"/>
                    </a:cubicBezTo>
                    <a:cubicBezTo>
                      <a:pt x="13510" y="16301"/>
                      <a:pt x="13511" y="16305"/>
                      <a:pt x="13513" y="16309"/>
                    </a:cubicBezTo>
                    <a:cubicBezTo>
                      <a:pt x="13514" y="16312"/>
                      <a:pt x="13515" y="16316"/>
                      <a:pt x="13516" y="16319"/>
                    </a:cubicBezTo>
                    <a:cubicBezTo>
                      <a:pt x="13517" y="16322"/>
                      <a:pt x="13519" y="16325"/>
                      <a:pt x="13520" y="16328"/>
                    </a:cubicBezTo>
                    <a:cubicBezTo>
                      <a:pt x="13521" y="16332"/>
                      <a:pt x="13522" y="16336"/>
                      <a:pt x="13523" y="16340"/>
                    </a:cubicBezTo>
                    <a:cubicBezTo>
                      <a:pt x="13525" y="16343"/>
                      <a:pt x="13526" y="16346"/>
                      <a:pt x="13527" y="16350"/>
                    </a:cubicBezTo>
                    <a:cubicBezTo>
                      <a:pt x="13528" y="16353"/>
                      <a:pt x="13529" y="16356"/>
                      <a:pt x="13531" y="16360"/>
                    </a:cubicBezTo>
                    <a:cubicBezTo>
                      <a:pt x="13532" y="16363"/>
                      <a:pt x="13533" y="16367"/>
                      <a:pt x="13534" y="16370"/>
                    </a:cubicBezTo>
                    <a:cubicBezTo>
                      <a:pt x="13550" y="16421"/>
                      <a:pt x="13579" y="16458"/>
                      <a:pt x="13594" y="16474"/>
                    </a:cubicBezTo>
                    <a:cubicBezTo>
                      <a:pt x="13621" y="16506"/>
                      <a:pt x="13722" y="16537"/>
                      <a:pt x="13814" y="16521"/>
                    </a:cubicBezTo>
                    <a:cubicBezTo>
                      <a:pt x="13872" y="16511"/>
                      <a:pt x="13943" y="16490"/>
                      <a:pt x="13964" y="16451"/>
                    </a:cubicBezTo>
                    <a:cubicBezTo>
                      <a:pt x="13965" y="16453"/>
                      <a:pt x="13965" y="16455"/>
                      <a:pt x="13966" y="16457"/>
                    </a:cubicBezTo>
                    <a:cubicBezTo>
                      <a:pt x="13967" y="16461"/>
                      <a:pt x="13968" y="16464"/>
                      <a:pt x="13970" y="16468"/>
                    </a:cubicBezTo>
                    <a:cubicBezTo>
                      <a:pt x="13974" y="16479"/>
                      <a:pt x="13980" y="16492"/>
                      <a:pt x="13989" y="16506"/>
                    </a:cubicBezTo>
                    <a:cubicBezTo>
                      <a:pt x="14062" y="16616"/>
                      <a:pt x="14108" y="16663"/>
                      <a:pt x="14218" y="16647"/>
                    </a:cubicBezTo>
                    <a:cubicBezTo>
                      <a:pt x="14329" y="16632"/>
                      <a:pt x="14494" y="16742"/>
                      <a:pt x="14503" y="16647"/>
                    </a:cubicBezTo>
                    <a:cubicBezTo>
                      <a:pt x="14506" y="16623"/>
                      <a:pt x="14500" y="16594"/>
                      <a:pt x="14489" y="16566"/>
                    </a:cubicBezTo>
                    <a:cubicBezTo>
                      <a:pt x="14488" y="16563"/>
                      <a:pt x="14487" y="16560"/>
                      <a:pt x="14485" y="16556"/>
                    </a:cubicBezTo>
                    <a:cubicBezTo>
                      <a:pt x="14484" y="16553"/>
                      <a:pt x="14483" y="16549"/>
                      <a:pt x="14482" y="16546"/>
                    </a:cubicBezTo>
                    <a:cubicBezTo>
                      <a:pt x="14480" y="16542"/>
                      <a:pt x="14479" y="16539"/>
                      <a:pt x="14478" y="16535"/>
                    </a:cubicBezTo>
                    <a:cubicBezTo>
                      <a:pt x="14477" y="16532"/>
                      <a:pt x="14476" y="16529"/>
                      <a:pt x="14474" y="16525"/>
                    </a:cubicBezTo>
                    <a:cubicBezTo>
                      <a:pt x="14473" y="16522"/>
                      <a:pt x="14472" y="16518"/>
                      <a:pt x="14471" y="16515"/>
                    </a:cubicBezTo>
                    <a:cubicBezTo>
                      <a:pt x="14470" y="16511"/>
                      <a:pt x="14469" y="16508"/>
                      <a:pt x="14467" y="16504"/>
                    </a:cubicBezTo>
                    <a:cubicBezTo>
                      <a:pt x="14466" y="16501"/>
                      <a:pt x="14465" y="16498"/>
                      <a:pt x="14464" y="16494"/>
                    </a:cubicBezTo>
                    <a:cubicBezTo>
                      <a:pt x="14463" y="16491"/>
                      <a:pt x="14462" y="16488"/>
                      <a:pt x="14460" y="16484"/>
                    </a:cubicBezTo>
                    <a:cubicBezTo>
                      <a:pt x="14459" y="16480"/>
                      <a:pt x="14458" y="16477"/>
                      <a:pt x="14456" y="16473"/>
                    </a:cubicBezTo>
                    <a:cubicBezTo>
                      <a:pt x="14455" y="16470"/>
                      <a:pt x="14454" y="16467"/>
                      <a:pt x="14453" y="16463"/>
                    </a:cubicBezTo>
                    <a:cubicBezTo>
                      <a:pt x="14452" y="16460"/>
                      <a:pt x="14451" y="16457"/>
                      <a:pt x="14449" y="16453"/>
                    </a:cubicBezTo>
                    <a:cubicBezTo>
                      <a:pt x="14448" y="16450"/>
                      <a:pt x="14447" y="16446"/>
                      <a:pt x="14446" y="16443"/>
                    </a:cubicBezTo>
                    <a:cubicBezTo>
                      <a:pt x="14445" y="16439"/>
                      <a:pt x="14443" y="16436"/>
                      <a:pt x="14442" y="16432"/>
                    </a:cubicBezTo>
                    <a:cubicBezTo>
                      <a:pt x="14441" y="16429"/>
                      <a:pt x="14440" y="16426"/>
                      <a:pt x="14439" y="16422"/>
                    </a:cubicBezTo>
                    <a:cubicBezTo>
                      <a:pt x="14437" y="16419"/>
                      <a:pt x="14436" y="16415"/>
                      <a:pt x="14435" y="16412"/>
                    </a:cubicBezTo>
                    <a:cubicBezTo>
                      <a:pt x="14434" y="16408"/>
                      <a:pt x="14433" y="16405"/>
                      <a:pt x="14431" y="16401"/>
                    </a:cubicBezTo>
                    <a:cubicBezTo>
                      <a:pt x="14430" y="16398"/>
                      <a:pt x="14429" y="16395"/>
                      <a:pt x="14428" y="16391"/>
                    </a:cubicBezTo>
                    <a:cubicBezTo>
                      <a:pt x="14427" y="16388"/>
                      <a:pt x="14426" y="16385"/>
                      <a:pt x="14424" y="16381"/>
                    </a:cubicBezTo>
                    <a:cubicBezTo>
                      <a:pt x="14423" y="16377"/>
                      <a:pt x="14422" y="16374"/>
                      <a:pt x="14421" y="16371"/>
                    </a:cubicBezTo>
                    <a:cubicBezTo>
                      <a:pt x="14419" y="16367"/>
                      <a:pt x="14418" y="16364"/>
                      <a:pt x="14417" y="16361"/>
                    </a:cubicBezTo>
                    <a:cubicBezTo>
                      <a:pt x="14416" y="16357"/>
                      <a:pt x="14415" y="16354"/>
                      <a:pt x="14414" y="16350"/>
                    </a:cubicBezTo>
                    <a:cubicBezTo>
                      <a:pt x="14412" y="16347"/>
                      <a:pt x="14411" y="16343"/>
                      <a:pt x="14410" y="16340"/>
                    </a:cubicBezTo>
                    <a:cubicBezTo>
                      <a:pt x="14409" y="16336"/>
                      <a:pt x="14408" y="16333"/>
                      <a:pt x="14406" y="16330"/>
                    </a:cubicBezTo>
                    <a:cubicBezTo>
                      <a:pt x="14405" y="16326"/>
                      <a:pt x="14404" y="16323"/>
                      <a:pt x="14403" y="16319"/>
                    </a:cubicBezTo>
                    <a:cubicBezTo>
                      <a:pt x="14402" y="16316"/>
                      <a:pt x="14400" y="16312"/>
                      <a:pt x="14399" y="16309"/>
                    </a:cubicBezTo>
                    <a:cubicBezTo>
                      <a:pt x="14398" y="16305"/>
                      <a:pt x="14397" y="16302"/>
                      <a:pt x="14396" y="16299"/>
                    </a:cubicBezTo>
                    <a:cubicBezTo>
                      <a:pt x="14394" y="16295"/>
                      <a:pt x="14393" y="16292"/>
                      <a:pt x="14392" y="16288"/>
                    </a:cubicBezTo>
                    <a:cubicBezTo>
                      <a:pt x="14391" y="16285"/>
                      <a:pt x="14390" y="16281"/>
                      <a:pt x="14388" y="16278"/>
                    </a:cubicBezTo>
                    <a:cubicBezTo>
                      <a:pt x="14387" y="16274"/>
                      <a:pt x="14386" y="16271"/>
                      <a:pt x="14385" y="16268"/>
                    </a:cubicBezTo>
                    <a:cubicBezTo>
                      <a:pt x="14384" y="16264"/>
                      <a:pt x="14382" y="16261"/>
                      <a:pt x="14381" y="16258"/>
                    </a:cubicBezTo>
                    <a:cubicBezTo>
                      <a:pt x="14380" y="16254"/>
                      <a:pt x="14379" y="16251"/>
                      <a:pt x="14377" y="16247"/>
                    </a:cubicBezTo>
                    <a:cubicBezTo>
                      <a:pt x="14376" y="16244"/>
                      <a:pt x="14375" y="16240"/>
                      <a:pt x="14374" y="16237"/>
                    </a:cubicBezTo>
                    <a:cubicBezTo>
                      <a:pt x="14373" y="16234"/>
                      <a:pt x="14372" y="16230"/>
                      <a:pt x="14370" y="16227"/>
                    </a:cubicBezTo>
                    <a:cubicBezTo>
                      <a:pt x="14369" y="16223"/>
                      <a:pt x="14368" y="16220"/>
                      <a:pt x="14367" y="16216"/>
                    </a:cubicBezTo>
                    <a:cubicBezTo>
                      <a:pt x="14366" y="16213"/>
                      <a:pt x="14364" y="16209"/>
                      <a:pt x="14363" y="16206"/>
                    </a:cubicBezTo>
                    <a:cubicBezTo>
                      <a:pt x="14362" y="16203"/>
                      <a:pt x="14361" y="16199"/>
                      <a:pt x="14360" y="16196"/>
                    </a:cubicBezTo>
                    <a:cubicBezTo>
                      <a:pt x="14358" y="16192"/>
                      <a:pt x="14357" y="16189"/>
                      <a:pt x="14356" y="16185"/>
                    </a:cubicBezTo>
                    <a:cubicBezTo>
                      <a:pt x="14355" y="16182"/>
                      <a:pt x="14354" y="16178"/>
                      <a:pt x="14352" y="16175"/>
                    </a:cubicBezTo>
                    <a:cubicBezTo>
                      <a:pt x="14351" y="16172"/>
                      <a:pt x="14350" y="16168"/>
                      <a:pt x="14349" y="16165"/>
                    </a:cubicBezTo>
                    <a:cubicBezTo>
                      <a:pt x="14348" y="16162"/>
                      <a:pt x="14347" y="16158"/>
                      <a:pt x="14345" y="16155"/>
                    </a:cubicBezTo>
                    <a:cubicBezTo>
                      <a:pt x="14344" y="16151"/>
                      <a:pt x="14343" y="16148"/>
                      <a:pt x="14342" y="16144"/>
                    </a:cubicBezTo>
                    <a:cubicBezTo>
                      <a:pt x="14340" y="16141"/>
                      <a:pt x="14339" y="16138"/>
                      <a:pt x="14338" y="16134"/>
                    </a:cubicBezTo>
                    <a:cubicBezTo>
                      <a:pt x="14337" y="16131"/>
                      <a:pt x="14336" y="16127"/>
                      <a:pt x="14334" y="16124"/>
                    </a:cubicBezTo>
                    <a:cubicBezTo>
                      <a:pt x="14333" y="16120"/>
                      <a:pt x="14332" y="16117"/>
                      <a:pt x="14331" y="16113"/>
                    </a:cubicBezTo>
                    <a:cubicBezTo>
                      <a:pt x="14330" y="16110"/>
                      <a:pt x="14329" y="16106"/>
                      <a:pt x="14327" y="16103"/>
                    </a:cubicBezTo>
                    <a:cubicBezTo>
                      <a:pt x="14326" y="16100"/>
                      <a:pt x="14325" y="16096"/>
                      <a:pt x="14324" y="16093"/>
                    </a:cubicBezTo>
                    <a:cubicBezTo>
                      <a:pt x="14323" y="16090"/>
                      <a:pt x="14321" y="16086"/>
                      <a:pt x="14320" y="16082"/>
                    </a:cubicBezTo>
                    <a:cubicBezTo>
                      <a:pt x="14319" y="16079"/>
                      <a:pt x="14318" y="16076"/>
                      <a:pt x="14316" y="16072"/>
                    </a:cubicBezTo>
                    <a:cubicBezTo>
                      <a:pt x="14315" y="16069"/>
                      <a:pt x="14314" y="16066"/>
                      <a:pt x="14313" y="16062"/>
                    </a:cubicBezTo>
                    <a:cubicBezTo>
                      <a:pt x="14312" y="16059"/>
                      <a:pt x="14311" y="16055"/>
                      <a:pt x="14309" y="16051"/>
                    </a:cubicBezTo>
                    <a:cubicBezTo>
                      <a:pt x="14281" y="15970"/>
                      <a:pt x="14209" y="15886"/>
                      <a:pt x="14174" y="15886"/>
                    </a:cubicBezTo>
                    <a:cubicBezTo>
                      <a:pt x="14127" y="15886"/>
                      <a:pt x="13898" y="15791"/>
                      <a:pt x="13898" y="15791"/>
                    </a:cubicBezTo>
                    <a:cubicBezTo>
                      <a:pt x="13857" y="15821"/>
                      <a:pt x="13801" y="15845"/>
                      <a:pt x="13785" y="15887"/>
                    </a:cubicBezTo>
                    <a:cubicBezTo>
                      <a:pt x="13780" y="15872"/>
                      <a:pt x="13769" y="15856"/>
                      <a:pt x="13750" y="15838"/>
                    </a:cubicBezTo>
                    <a:cubicBezTo>
                      <a:pt x="13683" y="15775"/>
                      <a:pt x="13608" y="15795"/>
                      <a:pt x="13554" y="15779"/>
                    </a:cubicBezTo>
                    <a:cubicBezTo>
                      <a:pt x="13564" y="15722"/>
                      <a:pt x="13577" y="15673"/>
                      <a:pt x="13594" y="15639"/>
                    </a:cubicBezTo>
                    <a:cubicBezTo>
                      <a:pt x="13623" y="15578"/>
                      <a:pt x="13626" y="15499"/>
                      <a:pt x="13605" y="15453"/>
                    </a:cubicBezTo>
                    <a:cubicBezTo>
                      <a:pt x="13604" y="15450"/>
                      <a:pt x="13603" y="15446"/>
                      <a:pt x="13602" y="15443"/>
                    </a:cubicBezTo>
                    <a:cubicBezTo>
                      <a:pt x="13601" y="15440"/>
                      <a:pt x="13600" y="15436"/>
                      <a:pt x="13598" y="15433"/>
                    </a:cubicBezTo>
                    <a:cubicBezTo>
                      <a:pt x="13597" y="15429"/>
                      <a:pt x="13596" y="15426"/>
                      <a:pt x="13594" y="15422"/>
                    </a:cubicBezTo>
                    <a:cubicBezTo>
                      <a:pt x="13593" y="15419"/>
                      <a:pt x="13592" y="15416"/>
                      <a:pt x="13591" y="15413"/>
                    </a:cubicBezTo>
                    <a:cubicBezTo>
                      <a:pt x="13590" y="15409"/>
                      <a:pt x="13589" y="15405"/>
                      <a:pt x="13587" y="15402"/>
                    </a:cubicBezTo>
                    <a:cubicBezTo>
                      <a:pt x="13586" y="15398"/>
                      <a:pt x="13585" y="15395"/>
                      <a:pt x="13584" y="15392"/>
                    </a:cubicBezTo>
                    <a:cubicBezTo>
                      <a:pt x="13583" y="15388"/>
                      <a:pt x="13582" y="15385"/>
                      <a:pt x="13580" y="15382"/>
                    </a:cubicBezTo>
                    <a:cubicBezTo>
                      <a:pt x="13579" y="15378"/>
                      <a:pt x="13578" y="15374"/>
                      <a:pt x="13577" y="15371"/>
                    </a:cubicBezTo>
                    <a:cubicBezTo>
                      <a:pt x="13575" y="15368"/>
                      <a:pt x="13574" y="15364"/>
                      <a:pt x="13573" y="15361"/>
                    </a:cubicBezTo>
                    <a:cubicBezTo>
                      <a:pt x="13572" y="15357"/>
                      <a:pt x="13571" y="15354"/>
                      <a:pt x="13569" y="15351"/>
                    </a:cubicBezTo>
                    <a:cubicBezTo>
                      <a:pt x="13568" y="15347"/>
                      <a:pt x="13567" y="15344"/>
                      <a:pt x="13566" y="15340"/>
                    </a:cubicBezTo>
                    <a:cubicBezTo>
                      <a:pt x="13565" y="15337"/>
                      <a:pt x="13564" y="15333"/>
                      <a:pt x="13562" y="15330"/>
                    </a:cubicBezTo>
                    <a:cubicBezTo>
                      <a:pt x="13561" y="15326"/>
                      <a:pt x="13560" y="15323"/>
                      <a:pt x="13559" y="15320"/>
                    </a:cubicBezTo>
                    <a:cubicBezTo>
                      <a:pt x="13557" y="15316"/>
                      <a:pt x="13556" y="15313"/>
                      <a:pt x="13555" y="15310"/>
                    </a:cubicBezTo>
                    <a:cubicBezTo>
                      <a:pt x="13554" y="15306"/>
                      <a:pt x="13553" y="15302"/>
                      <a:pt x="13551" y="15299"/>
                    </a:cubicBezTo>
                    <a:cubicBezTo>
                      <a:pt x="13550" y="15295"/>
                      <a:pt x="13549" y="15292"/>
                      <a:pt x="13548" y="15288"/>
                    </a:cubicBezTo>
                    <a:cubicBezTo>
                      <a:pt x="13547" y="15285"/>
                      <a:pt x="13546" y="15282"/>
                      <a:pt x="13544" y="15279"/>
                    </a:cubicBezTo>
                    <a:cubicBezTo>
                      <a:pt x="13543" y="15275"/>
                      <a:pt x="13542" y="15271"/>
                      <a:pt x="13541" y="15268"/>
                    </a:cubicBezTo>
                    <a:cubicBezTo>
                      <a:pt x="13540" y="15265"/>
                      <a:pt x="13538" y="15261"/>
                      <a:pt x="13537" y="15258"/>
                    </a:cubicBezTo>
                    <a:cubicBezTo>
                      <a:pt x="13536" y="15254"/>
                      <a:pt x="13535" y="15251"/>
                      <a:pt x="13534" y="15248"/>
                    </a:cubicBezTo>
                    <a:cubicBezTo>
                      <a:pt x="13532" y="15244"/>
                      <a:pt x="13531" y="15240"/>
                      <a:pt x="13530" y="15237"/>
                    </a:cubicBezTo>
                    <a:cubicBezTo>
                      <a:pt x="13529" y="15234"/>
                      <a:pt x="13528" y="15230"/>
                      <a:pt x="13526" y="15227"/>
                    </a:cubicBezTo>
                    <a:cubicBezTo>
                      <a:pt x="13525" y="15224"/>
                      <a:pt x="13524" y="15220"/>
                      <a:pt x="13523" y="15217"/>
                    </a:cubicBezTo>
                    <a:cubicBezTo>
                      <a:pt x="13522" y="15213"/>
                      <a:pt x="13521" y="15210"/>
                      <a:pt x="13519" y="15206"/>
                    </a:cubicBezTo>
                    <a:cubicBezTo>
                      <a:pt x="13518" y="15203"/>
                      <a:pt x="13517" y="15199"/>
                      <a:pt x="13515" y="15196"/>
                    </a:cubicBezTo>
                    <a:cubicBezTo>
                      <a:pt x="13514" y="15193"/>
                      <a:pt x="13513" y="15189"/>
                      <a:pt x="13512" y="15186"/>
                    </a:cubicBezTo>
                    <a:cubicBezTo>
                      <a:pt x="13511" y="15183"/>
                      <a:pt x="13510" y="15179"/>
                      <a:pt x="13508" y="15176"/>
                    </a:cubicBezTo>
                    <a:cubicBezTo>
                      <a:pt x="13507" y="15172"/>
                      <a:pt x="13506" y="15168"/>
                      <a:pt x="13505" y="15165"/>
                    </a:cubicBezTo>
                    <a:cubicBezTo>
                      <a:pt x="13504" y="15162"/>
                      <a:pt x="13503" y="15158"/>
                      <a:pt x="13501" y="15155"/>
                    </a:cubicBezTo>
                    <a:cubicBezTo>
                      <a:pt x="13500" y="15152"/>
                      <a:pt x="13499" y="15148"/>
                      <a:pt x="13498" y="15144"/>
                    </a:cubicBezTo>
                    <a:cubicBezTo>
                      <a:pt x="13496" y="15141"/>
                      <a:pt x="13495" y="15138"/>
                      <a:pt x="13494" y="15134"/>
                    </a:cubicBezTo>
                    <a:cubicBezTo>
                      <a:pt x="13493" y="15131"/>
                      <a:pt x="13492" y="15127"/>
                      <a:pt x="13490" y="15124"/>
                    </a:cubicBezTo>
                    <a:cubicBezTo>
                      <a:pt x="13489" y="15121"/>
                      <a:pt x="13488" y="15117"/>
                      <a:pt x="13487" y="15114"/>
                    </a:cubicBezTo>
                    <a:cubicBezTo>
                      <a:pt x="13486" y="15110"/>
                      <a:pt x="13485" y="15107"/>
                      <a:pt x="13483" y="15103"/>
                    </a:cubicBezTo>
                    <a:cubicBezTo>
                      <a:pt x="13482" y="15100"/>
                      <a:pt x="13481" y="15096"/>
                      <a:pt x="13480" y="15093"/>
                    </a:cubicBezTo>
                    <a:cubicBezTo>
                      <a:pt x="13478" y="15090"/>
                      <a:pt x="13477" y="15086"/>
                      <a:pt x="13476" y="15083"/>
                    </a:cubicBezTo>
                    <a:cubicBezTo>
                      <a:pt x="13475" y="15079"/>
                      <a:pt x="13474" y="15076"/>
                      <a:pt x="13472" y="15073"/>
                    </a:cubicBezTo>
                    <a:cubicBezTo>
                      <a:pt x="13471" y="15069"/>
                      <a:pt x="13470" y="15065"/>
                      <a:pt x="13469" y="15062"/>
                    </a:cubicBezTo>
                    <a:cubicBezTo>
                      <a:pt x="13468" y="15059"/>
                      <a:pt x="13467" y="15055"/>
                      <a:pt x="13465" y="15052"/>
                    </a:cubicBezTo>
                    <a:cubicBezTo>
                      <a:pt x="13464" y="15049"/>
                      <a:pt x="13463" y="15045"/>
                      <a:pt x="13462" y="15042"/>
                    </a:cubicBezTo>
                    <a:cubicBezTo>
                      <a:pt x="13461" y="15038"/>
                      <a:pt x="13460" y="15035"/>
                      <a:pt x="13458" y="15031"/>
                    </a:cubicBezTo>
                    <a:cubicBezTo>
                      <a:pt x="13457" y="15028"/>
                      <a:pt x="13456" y="15025"/>
                      <a:pt x="13455" y="15021"/>
                    </a:cubicBezTo>
                    <a:cubicBezTo>
                      <a:pt x="13453" y="15018"/>
                      <a:pt x="13452" y="15014"/>
                      <a:pt x="13451" y="15011"/>
                    </a:cubicBezTo>
                    <a:cubicBezTo>
                      <a:pt x="13450" y="15007"/>
                      <a:pt x="13449" y="15004"/>
                      <a:pt x="13447" y="15000"/>
                    </a:cubicBezTo>
                    <a:cubicBezTo>
                      <a:pt x="13446" y="14997"/>
                      <a:pt x="13445" y="14993"/>
                      <a:pt x="13444" y="14990"/>
                    </a:cubicBezTo>
                    <a:cubicBezTo>
                      <a:pt x="13443" y="14987"/>
                      <a:pt x="13442" y="14983"/>
                      <a:pt x="13440" y="14980"/>
                    </a:cubicBezTo>
                    <a:cubicBezTo>
                      <a:pt x="13439" y="14977"/>
                      <a:pt x="13438" y="14973"/>
                      <a:pt x="13437" y="14970"/>
                    </a:cubicBezTo>
                    <a:cubicBezTo>
                      <a:pt x="13435" y="14966"/>
                      <a:pt x="13434" y="14962"/>
                      <a:pt x="13433" y="14959"/>
                    </a:cubicBezTo>
                    <a:cubicBezTo>
                      <a:pt x="13432" y="14956"/>
                      <a:pt x="13431" y="14952"/>
                      <a:pt x="13430" y="14949"/>
                    </a:cubicBezTo>
                    <a:cubicBezTo>
                      <a:pt x="13428" y="14946"/>
                      <a:pt x="13427" y="14942"/>
                      <a:pt x="13426" y="14939"/>
                    </a:cubicBezTo>
                    <a:cubicBezTo>
                      <a:pt x="13418" y="14917"/>
                      <a:pt x="13407" y="14901"/>
                      <a:pt x="13391" y="14895"/>
                    </a:cubicBezTo>
                    <a:cubicBezTo>
                      <a:pt x="13421" y="14869"/>
                      <a:pt x="13441" y="14810"/>
                      <a:pt x="13419" y="14755"/>
                    </a:cubicBezTo>
                    <a:cubicBezTo>
                      <a:pt x="13419" y="14753"/>
                      <a:pt x="13417" y="14750"/>
                      <a:pt x="13417" y="14748"/>
                    </a:cubicBezTo>
                    <a:cubicBezTo>
                      <a:pt x="13416" y="14747"/>
                      <a:pt x="13416" y="14746"/>
                      <a:pt x="13416" y="14745"/>
                    </a:cubicBezTo>
                    <a:cubicBezTo>
                      <a:pt x="13415" y="14743"/>
                      <a:pt x="13414" y="14741"/>
                      <a:pt x="13413" y="14739"/>
                    </a:cubicBezTo>
                    <a:cubicBezTo>
                      <a:pt x="13413" y="14737"/>
                      <a:pt x="13413" y="14736"/>
                      <a:pt x="13412" y="14735"/>
                    </a:cubicBezTo>
                    <a:cubicBezTo>
                      <a:pt x="13411" y="14732"/>
                      <a:pt x="13410" y="14730"/>
                      <a:pt x="13409" y="14728"/>
                    </a:cubicBezTo>
                    <a:cubicBezTo>
                      <a:pt x="13409" y="14727"/>
                      <a:pt x="13409" y="14725"/>
                      <a:pt x="13409" y="14724"/>
                    </a:cubicBezTo>
                    <a:cubicBezTo>
                      <a:pt x="13408" y="14722"/>
                      <a:pt x="13407" y="14720"/>
                      <a:pt x="13406" y="14717"/>
                    </a:cubicBezTo>
                    <a:cubicBezTo>
                      <a:pt x="13405" y="14716"/>
                      <a:pt x="13405" y="14715"/>
                      <a:pt x="13405" y="14714"/>
                    </a:cubicBezTo>
                    <a:cubicBezTo>
                      <a:pt x="13404" y="14712"/>
                      <a:pt x="13403" y="14710"/>
                      <a:pt x="13402" y="14708"/>
                    </a:cubicBezTo>
                    <a:cubicBezTo>
                      <a:pt x="13402" y="14706"/>
                      <a:pt x="13402" y="14705"/>
                      <a:pt x="13401" y="14704"/>
                    </a:cubicBezTo>
                    <a:cubicBezTo>
                      <a:pt x="13401" y="14702"/>
                      <a:pt x="13400" y="14699"/>
                      <a:pt x="13399" y="14697"/>
                    </a:cubicBezTo>
                    <a:cubicBezTo>
                      <a:pt x="13398" y="14696"/>
                      <a:pt x="13398" y="14695"/>
                      <a:pt x="13398" y="14693"/>
                    </a:cubicBezTo>
                    <a:cubicBezTo>
                      <a:pt x="13397" y="14691"/>
                      <a:pt x="13396" y="14689"/>
                      <a:pt x="13395" y="14686"/>
                    </a:cubicBezTo>
                    <a:cubicBezTo>
                      <a:pt x="13395" y="14685"/>
                      <a:pt x="13395" y="14684"/>
                      <a:pt x="13394" y="14683"/>
                    </a:cubicBezTo>
                    <a:cubicBezTo>
                      <a:pt x="13393" y="14681"/>
                      <a:pt x="13392" y="14679"/>
                      <a:pt x="13392" y="14677"/>
                    </a:cubicBezTo>
                    <a:cubicBezTo>
                      <a:pt x="13391" y="14676"/>
                      <a:pt x="13391" y="14674"/>
                      <a:pt x="13391" y="14673"/>
                    </a:cubicBezTo>
                    <a:cubicBezTo>
                      <a:pt x="13390" y="14671"/>
                      <a:pt x="13389" y="14668"/>
                      <a:pt x="13388" y="14666"/>
                    </a:cubicBezTo>
                    <a:cubicBezTo>
                      <a:pt x="13387" y="14665"/>
                      <a:pt x="13388" y="14664"/>
                      <a:pt x="13387" y="14663"/>
                    </a:cubicBezTo>
                    <a:cubicBezTo>
                      <a:pt x="13386" y="14660"/>
                      <a:pt x="13385" y="14658"/>
                      <a:pt x="13384" y="14656"/>
                    </a:cubicBezTo>
                    <a:cubicBezTo>
                      <a:pt x="13384" y="14655"/>
                      <a:pt x="13384" y="14653"/>
                      <a:pt x="13383" y="14652"/>
                    </a:cubicBezTo>
                    <a:cubicBezTo>
                      <a:pt x="13383" y="14650"/>
                      <a:pt x="13382" y="14648"/>
                      <a:pt x="13381" y="14646"/>
                    </a:cubicBezTo>
                    <a:cubicBezTo>
                      <a:pt x="13380" y="14645"/>
                      <a:pt x="13381" y="14643"/>
                      <a:pt x="13380" y="14642"/>
                    </a:cubicBezTo>
                    <a:cubicBezTo>
                      <a:pt x="13379" y="14640"/>
                      <a:pt x="13378" y="14637"/>
                      <a:pt x="13377" y="14635"/>
                    </a:cubicBezTo>
                    <a:cubicBezTo>
                      <a:pt x="13377" y="14634"/>
                      <a:pt x="13377" y="14633"/>
                      <a:pt x="13376" y="14632"/>
                    </a:cubicBezTo>
                    <a:cubicBezTo>
                      <a:pt x="13375" y="14629"/>
                      <a:pt x="13374" y="14627"/>
                      <a:pt x="13374" y="14625"/>
                    </a:cubicBezTo>
                    <a:cubicBezTo>
                      <a:pt x="13373" y="14624"/>
                      <a:pt x="13373" y="14622"/>
                      <a:pt x="13373" y="14621"/>
                    </a:cubicBezTo>
                    <a:cubicBezTo>
                      <a:pt x="13372" y="14619"/>
                      <a:pt x="13371" y="14617"/>
                      <a:pt x="13370" y="14615"/>
                    </a:cubicBezTo>
                    <a:cubicBezTo>
                      <a:pt x="13370" y="14614"/>
                      <a:pt x="13370" y="14612"/>
                      <a:pt x="13369" y="14611"/>
                    </a:cubicBezTo>
                    <a:cubicBezTo>
                      <a:pt x="13368" y="14609"/>
                      <a:pt x="13367" y="14606"/>
                      <a:pt x="13366" y="14604"/>
                    </a:cubicBezTo>
                    <a:cubicBezTo>
                      <a:pt x="13366" y="14603"/>
                      <a:pt x="13366" y="14602"/>
                      <a:pt x="13366" y="14601"/>
                    </a:cubicBezTo>
                    <a:cubicBezTo>
                      <a:pt x="13365" y="14599"/>
                      <a:pt x="13364" y="14596"/>
                      <a:pt x="13363" y="14594"/>
                    </a:cubicBezTo>
                    <a:cubicBezTo>
                      <a:pt x="13362" y="14593"/>
                      <a:pt x="13362" y="14592"/>
                      <a:pt x="13362" y="14591"/>
                    </a:cubicBezTo>
                    <a:cubicBezTo>
                      <a:pt x="13361" y="14589"/>
                      <a:pt x="13360" y="14586"/>
                      <a:pt x="13359" y="14584"/>
                    </a:cubicBezTo>
                    <a:cubicBezTo>
                      <a:pt x="13359" y="14583"/>
                      <a:pt x="13359" y="14582"/>
                      <a:pt x="13358" y="14580"/>
                    </a:cubicBezTo>
                    <a:cubicBezTo>
                      <a:pt x="13358" y="14578"/>
                      <a:pt x="13357" y="14576"/>
                      <a:pt x="13356" y="14573"/>
                    </a:cubicBezTo>
                    <a:cubicBezTo>
                      <a:pt x="13355" y="14572"/>
                      <a:pt x="13355" y="14571"/>
                      <a:pt x="13355" y="14570"/>
                    </a:cubicBezTo>
                    <a:cubicBezTo>
                      <a:pt x="13354" y="14568"/>
                      <a:pt x="13353" y="14565"/>
                      <a:pt x="13352" y="14563"/>
                    </a:cubicBezTo>
                    <a:cubicBezTo>
                      <a:pt x="13352" y="14562"/>
                      <a:pt x="13352" y="14561"/>
                      <a:pt x="13351" y="14560"/>
                    </a:cubicBezTo>
                    <a:cubicBezTo>
                      <a:pt x="13350" y="14558"/>
                      <a:pt x="13349" y="14555"/>
                      <a:pt x="13349" y="14553"/>
                    </a:cubicBezTo>
                    <a:cubicBezTo>
                      <a:pt x="13348" y="14552"/>
                      <a:pt x="13348" y="14551"/>
                      <a:pt x="13348" y="14549"/>
                    </a:cubicBezTo>
                    <a:cubicBezTo>
                      <a:pt x="13347" y="14547"/>
                      <a:pt x="13346" y="14544"/>
                      <a:pt x="13345" y="14542"/>
                    </a:cubicBezTo>
                    <a:cubicBezTo>
                      <a:pt x="13344" y="14541"/>
                      <a:pt x="13344" y="14540"/>
                      <a:pt x="13344" y="14539"/>
                    </a:cubicBezTo>
                    <a:cubicBezTo>
                      <a:pt x="13343" y="14537"/>
                      <a:pt x="13342" y="14535"/>
                      <a:pt x="13341" y="14533"/>
                    </a:cubicBezTo>
                    <a:cubicBezTo>
                      <a:pt x="13341" y="14531"/>
                      <a:pt x="13341" y="14530"/>
                      <a:pt x="13340" y="14529"/>
                    </a:cubicBezTo>
                    <a:cubicBezTo>
                      <a:pt x="13340" y="14527"/>
                      <a:pt x="13339" y="14524"/>
                      <a:pt x="13338" y="14522"/>
                    </a:cubicBezTo>
                    <a:cubicBezTo>
                      <a:pt x="13337" y="14521"/>
                      <a:pt x="13337" y="14520"/>
                      <a:pt x="13337" y="14519"/>
                    </a:cubicBezTo>
                    <a:cubicBezTo>
                      <a:pt x="13336" y="14516"/>
                      <a:pt x="13335" y="14513"/>
                      <a:pt x="13334" y="14511"/>
                    </a:cubicBezTo>
                    <a:cubicBezTo>
                      <a:pt x="13334" y="14510"/>
                      <a:pt x="13334" y="14509"/>
                      <a:pt x="13333" y="14508"/>
                    </a:cubicBezTo>
                    <a:cubicBezTo>
                      <a:pt x="13332" y="14506"/>
                      <a:pt x="13331" y="14504"/>
                      <a:pt x="13331" y="14502"/>
                    </a:cubicBezTo>
                    <a:cubicBezTo>
                      <a:pt x="13330" y="14501"/>
                      <a:pt x="13330" y="14499"/>
                      <a:pt x="13330" y="14498"/>
                    </a:cubicBezTo>
                    <a:cubicBezTo>
                      <a:pt x="13329" y="14496"/>
                      <a:pt x="13328" y="14493"/>
                      <a:pt x="13327" y="14491"/>
                    </a:cubicBezTo>
                    <a:cubicBezTo>
                      <a:pt x="13326" y="14490"/>
                      <a:pt x="13327" y="14489"/>
                      <a:pt x="13326" y="14488"/>
                    </a:cubicBezTo>
                    <a:cubicBezTo>
                      <a:pt x="13325" y="14485"/>
                      <a:pt x="13324" y="14483"/>
                      <a:pt x="13323" y="14481"/>
                    </a:cubicBezTo>
                    <a:cubicBezTo>
                      <a:pt x="13323" y="14480"/>
                      <a:pt x="13323" y="14478"/>
                      <a:pt x="13322" y="14477"/>
                    </a:cubicBezTo>
                    <a:cubicBezTo>
                      <a:pt x="13322" y="14475"/>
                      <a:pt x="13321" y="14473"/>
                      <a:pt x="13320" y="14471"/>
                    </a:cubicBezTo>
                    <a:cubicBezTo>
                      <a:pt x="13319" y="14470"/>
                      <a:pt x="13319" y="14468"/>
                      <a:pt x="13319" y="14467"/>
                    </a:cubicBezTo>
                    <a:cubicBezTo>
                      <a:pt x="13318" y="14465"/>
                      <a:pt x="13317" y="14462"/>
                      <a:pt x="13316" y="14460"/>
                    </a:cubicBezTo>
                    <a:cubicBezTo>
                      <a:pt x="13316" y="14459"/>
                      <a:pt x="13316" y="14458"/>
                      <a:pt x="13315" y="14457"/>
                    </a:cubicBezTo>
                    <a:cubicBezTo>
                      <a:pt x="13314" y="14455"/>
                      <a:pt x="13313" y="14452"/>
                      <a:pt x="13312" y="14450"/>
                    </a:cubicBezTo>
                    <a:cubicBezTo>
                      <a:pt x="13312" y="14449"/>
                      <a:pt x="13312" y="14448"/>
                      <a:pt x="13312" y="14446"/>
                    </a:cubicBezTo>
                    <a:cubicBezTo>
                      <a:pt x="13311" y="14444"/>
                      <a:pt x="13310" y="14442"/>
                      <a:pt x="13309" y="14440"/>
                    </a:cubicBezTo>
                    <a:cubicBezTo>
                      <a:pt x="13309" y="14439"/>
                      <a:pt x="13309" y="14437"/>
                      <a:pt x="13308" y="14436"/>
                    </a:cubicBezTo>
                    <a:cubicBezTo>
                      <a:pt x="13307" y="14434"/>
                      <a:pt x="13306" y="14431"/>
                      <a:pt x="13305" y="14429"/>
                    </a:cubicBezTo>
                    <a:cubicBezTo>
                      <a:pt x="13305" y="14428"/>
                      <a:pt x="13305" y="14427"/>
                      <a:pt x="13304" y="14426"/>
                    </a:cubicBezTo>
                    <a:cubicBezTo>
                      <a:pt x="13304" y="14424"/>
                      <a:pt x="13303" y="14421"/>
                      <a:pt x="13302" y="14419"/>
                    </a:cubicBezTo>
                    <a:cubicBezTo>
                      <a:pt x="13301" y="14418"/>
                      <a:pt x="13301" y="14417"/>
                      <a:pt x="13301" y="14416"/>
                    </a:cubicBezTo>
                    <a:cubicBezTo>
                      <a:pt x="13301" y="14415"/>
                      <a:pt x="13300" y="14414"/>
                      <a:pt x="13300" y="14414"/>
                    </a:cubicBezTo>
                    <a:cubicBezTo>
                      <a:pt x="13300" y="14412"/>
                      <a:pt x="13299" y="14410"/>
                      <a:pt x="13299" y="14408"/>
                    </a:cubicBezTo>
                    <a:cubicBezTo>
                      <a:pt x="13292" y="14324"/>
                      <a:pt x="13263" y="14202"/>
                      <a:pt x="13218" y="14065"/>
                    </a:cubicBezTo>
                    <a:cubicBezTo>
                      <a:pt x="13217" y="14062"/>
                      <a:pt x="13215" y="14058"/>
                      <a:pt x="13214" y="14055"/>
                    </a:cubicBezTo>
                    <a:cubicBezTo>
                      <a:pt x="13213" y="14052"/>
                      <a:pt x="13212" y="14048"/>
                      <a:pt x="13211" y="14045"/>
                    </a:cubicBezTo>
                    <a:cubicBezTo>
                      <a:pt x="13209" y="14041"/>
                      <a:pt x="13208" y="14037"/>
                      <a:pt x="13207" y="14034"/>
                    </a:cubicBezTo>
                    <a:cubicBezTo>
                      <a:pt x="13206" y="14031"/>
                      <a:pt x="13205" y="14028"/>
                      <a:pt x="13204" y="14025"/>
                    </a:cubicBezTo>
                    <a:cubicBezTo>
                      <a:pt x="13202" y="14021"/>
                      <a:pt x="13201" y="14017"/>
                      <a:pt x="13200" y="14014"/>
                    </a:cubicBezTo>
                    <a:cubicBezTo>
                      <a:pt x="13199" y="14010"/>
                      <a:pt x="13197" y="14006"/>
                      <a:pt x="13196" y="14003"/>
                    </a:cubicBezTo>
                    <a:cubicBezTo>
                      <a:pt x="13195" y="14000"/>
                      <a:pt x="13194" y="13997"/>
                      <a:pt x="13193" y="13994"/>
                    </a:cubicBezTo>
                    <a:cubicBezTo>
                      <a:pt x="13192" y="13990"/>
                      <a:pt x="13190" y="13986"/>
                      <a:pt x="13189" y="13983"/>
                    </a:cubicBezTo>
                    <a:cubicBezTo>
                      <a:pt x="13188" y="13979"/>
                      <a:pt x="13186" y="13975"/>
                      <a:pt x="13185" y="13972"/>
                    </a:cubicBezTo>
                    <a:cubicBezTo>
                      <a:pt x="13184" y="13969"/>
                      <a:pt x="13183" y="13965"/>
                      <a:pt x="13182" y="13962"/>
                    </a:cubicBezTo>
                    <a:cubicBezTo>
                      <a:pt x="13181" y="13959"/>
                      <a:pt x="13180" y="13956"/>
                      <a:pt x="13179" y="13953"/>
                    </a:cubicBezTo>
                    <a:cubicBezTo>
                      <a:pt x="13177" y="13949"/>
                      <a:pt x="13176" y="13945"/>
                      <a:pt x="13174" y="13941"/>
                    </a:cubicBezTo>
                    <a:cubicBezTo>
                      <a:pt x="13173" y="13938"/>
                      <a:pt x="13172" y="13934"/>
                      <a:pt x="13171" y="13931"/>
                    </a:cubicBezTo>
                    <a:cubicBezTo>
                      <a:pt x="13170" y="13928"/>
                      <a:pt x="13169" y="13925"/>
                      <a:pt x="13168" y="13922"/>
                    </a:cubicBezTo>
                    <a:cubicBezTo>
                      <a:pt x="13166" y="13918"/>
                      <a:pt x="13165" y="13914"/>
                      <a:pt x="13164" y="13910"/>
                    </a:cubicBezTo>
                    <a:cubicBezTo>
                      <a:pt x="13163" y="13907"/>
                      <a:pt x="13161" y="13903"/>
                      <a:pt x="13160" y="13900"/>
                    </a:cubicBezTo>
                    <a:cubicBezTo>
                      <a:pt x="13159" y="13897"/>
                      <a:pt x="13158" y="13894"/>
                      <a:pt x="13157" y="13892"/>
                    </a:cubicBezTo>
                    <a:cubicBezTo>
                      <a:pt x="13156" y="13888"/>
                      <a:pt x="13154" y="13883"/>
                      <a:pt x="13153" y="13879"/>
                    </a:cubicBezTo>
                    <a:cubicBezTo>
                      <a:pt x="13152" y="13876"/>
                      <a:pt x="13150" y="13872"/>
                      <a:pt x="13149" y="13869"/>
                    </a:cubicBezTo>
                    <a:cubicBezTo>
                      <a:pt x="13148" y="13866"/>
                      <a:pt x="13147" y="13863"/>
                      <a:pt x="13146" y="13861"/>
                    </a:cubicBezTo>
                    <a:cubicBezTo>
                      <a:pt x="13145" y="13857"/>
                      <a:pt x="13143" y="13853"/>
                      <a:pt x="13142" y="13849"/>
                    </a:cubicBezTo>
                    <a:cubicBezTo>
                      <a:pt x="13141" y="13845"/>
                      <a:pt x="13140" y="13842"/>
                      <a:pt x="13139" y="13838"/>
                    </a:cubicBezTo>
                    <a:cubicBezTo>
                      <a:pt x="13137" y="13835"/>
                      <a:pt x="13136" y="13832"/>
                      <a:pt x="13135" y="13829"/>
                    </a:cubicBezTo>
                    <a:cubicBezTo>
                      <a:pt x="13134" y="13825"/>
                      <a:pt x="13133" y="13822"/>
                      <a:pt x="13132" y="13818"/>
                    </a:cubicBezTo>
                    <a:cubicBezTo>
                      <a:pt x="13130" y="13815"/>
                      <a:pt x="13129" y="13811"/>
                      <a:pt x="13128" y="13808"/>
                    </a:cubicBezTo>
                    <a:cubicBezTo>
                      <a:pt x="13127" y="13805"/>
                      <a:pt x="13125" y="13801"/>
                      <a:pt x="13124" y="13797"/>
                    </a:cubicBezTo>
                    <a:cubicBezTo>
                      <a:pt x="13123" y="13794"/>
                      <a:pt x="13122" y="13791"/>
                      <a:pt x="13121" y="13788"/>
                    </a:cubicBezTo>
                    <a:cubicBezTo>
                      <a:pt x="13120" y="13784"/>
                      <a:pt x="13118" y="13780"/>
                      <a:pt x="13117" y="13776"/>
                    </a:cubicBezTo>
                    <a:cubicBezTo>
                      <a:pt x="13116" y="13774"/>
                      <a:pt x="13115" y="13771"/>
                      <a:pt x="13114" y="13768"/>
                    </a:cubicBezTo>
                    <a:cubicBezTo>
                      <a:pt x="13113" y="13764"/>
                      <a:pt x="13111" y="13760"/>
                      <a:pt x="13110" y="13756"/>
                    </a:cubicBezTo>
                    <a:cubicBezTo>
                      <a:pt x="13109" y="13753"/>
                      <a:pt x="13107" y="13749"/>
                      <a:pt x="13106" y="13746"/>
                    </a:cubicBezTo>
                    <a:cubicBezTo>
                      <a:pt x="13105" y="13743"/>
                      <a:pt x="13104" y="13739"/>
                      <a:pt x="13103" y="13736"/>
                    </a:cubicBezTo>
                    <a:cubicBezTo>
                      <a:pt x="13102" y="13733"/>
                      <a:pt x="13100" y="13729"/>
                      <a:pt x="13099" y="13726"/>
                    </a:cubicBezTo>
                    <a:cubicBezTo>
                      <a:pt x="13098" y="13722"/>
                      <a:pt x="13097" y="13719"/>
                      <a:pt x="13096" y="13715"/>
                    </a:cubicBezTo>
                    <a:cubicBezTo>
                      <a:pt x="13094" y="13712"/>
                      <a:pt x="13093" y="13708"/>
                      <a:pt x="13092" y="13705"/>
                    </a:cubicBezTo>
                    <a:cubicBezTo>
                      <a:pt x="13091" y="13701"/>
                      <a:pt x="13089" y="13698"/>
                      <a:pt x="13088" y="13694"/>
                    </a:cubicBezTo>
                    <a:cubicBezTo>
                      <a:pt x="13087" y="13691"/>
                      <a:pt x="13086" y="13688"/>
                      <a:pt x="13085" y="13685"/>
                    </a:cubicBezTo>
                    <a:cubicBezTo>
                      <a:pt x="13084" y="13681"/>
                      <a:pt x="13082" y="13677"/>
                      <a:pt x="13081" y="13673"/>
                    </a:cubicBezTo>
                    <a:cubicBezTo>
                      <a:pt x="13080" y="13670"/>
                      <a:pt x="13079" y="13667"/>
                      <a:pt x="13078" y="13664"/>
                    </a:cubicBezTo>
                    <a:cubicBezTo>
                      <a:pt x="13077" y="13661"/>
                      <a:pt x="13075" y="13657"/>
                      <a:pt x="13074" y="13654"/>
                    </a:cubicBezTo>
                    <a:cubicBezTo>
                      <a:pt x="13073" y="13650"/>
                      <a:pt x="13072" y="13646"/>
                      <a:pt x="13070" y="13643"/>
                    </a:cubicBezTo>
                    <a:cubicBezTo>
                      <a:pt x="13069" y="13640"/>
                      <a:pt x="13068" y="13637"/>
                      <a:pt x="13067" y="13634"/>
                    </a:cubicBezTo>
                    <a:cubicBezTo>
                      <a:pt x="13066" y="13630"/>
                      <a:pt x="13065" y="13626"/>
                      <a:pt x="13063" y="13622"/>
                    </a:cubicBezTo>
                    <a:cubicBezTo>
                      <a:pt x="13062" y="13619"/>
                      <a:pt x="13061" y="13615"/>
                      <a:pt x="13059" y="13612"/>
                    </a:cubicBezTo>
                    <a:cubicBezTo>
                      <a:pt x="13058" y="13608"/>
                      <a:pt x="13057" y="13605"/>
                      <a:pt x="13056" y="13602"/>
                    </a:cubicBezTo>
                    <a:cubicBezTo>
                      <a:pt x="13055" y="13599"/>
                      <a:pt x="13054" y="13596"/>
                      <a:pt x="13053" y="13593"/>
                    </a:cubicBezTo>
                    <a:cubicBezTo>
                      <a:pt x="13052" y="13589"/>
                      <a:pt x="13050" y="13585"/>
                      <a:pt x="13049" y="13581"/>
                    </a:cubicBezTo>
                    <a:cubicBezTo>
                      <a:pt x="13048" y="13577"/>
                      <a:pt x="13046" y="13574"/>
                      <a:pt x="13045" y="13570"/>
                    </a:cubicBezTo>
                    <a:cubicBezTo>
                      <a:pt x="13044" y="13568"/>
                      <a:pt x="13043" y="13565"/>
                      <a:pt x="13042" y="13562"/>
                    </a:cubicBezTo>
                    <a:cubicBezTo>
                      <a:pt x="13041" y="13558"/>
                      <a:pt x="13039" y="13554"/>
                      <a:pt x="13038" y="13551"/>
                    </a:cubicBezTo>
                    <a:cubicBezTo>
                      <a:pt x="13023" y="13505"/>
                      <a:pt x="13006" y="13458"/>
                      <a:pt x="12988" y="13410"/>
                    </a:cubicBezTo>
                    <a:cubicBezTo>
                      <a:pt x="12947" y="13305"/>
                      <a:pt x="12909" y="13244"/>
                      <a:pt x="12876" y="13188"/>
                    </a:cubicBezTo>
                    <a:cubicBezTo>
                      <a:pt x="12876" y="13186"/>
                      <a:pt x="12877" y="13183"/>
                      <a:pt x="12877" y="13178"/>
                    </a:cubicBezTo>
                    <a:cubicBezTo>
                      <a:pt x="12877" y="13084"/>
                      <a:pt x="12951" y="12816"/>
                      <a:pt x="12951" y="12674"/>
                    </a:cubicBezTo>
                    <a:cubicBezTo>
                      <a:pt x="12951" y="12532"/>
                      <a:pt x="12996" y="12596"/>
                      <a:pt x="13116" y="12737"/>
                    </a:cubicBezTo>
                    <a:cubicBezTo>
                      <a:pt x="13137" y="12762"/>
                      <a:pt x="13157" y="12792"/>
                      <a:pt x="13175" y="12824"/>
                    </a:cubicBezTo>
                    <a:cubicBezTo>
                      <a:pt x="13210" y="12986"/>
                      <a:pt x="13257" y="13200"/>
                      <a:pt x="13269" y="13248"/>
                    </a:cubicBezTo>
                    <a:cubicBezTo>
                      <a:pt x="13269" y="13251"/>
                      <a:pt x="13270" y="13251"/>
                      <a:pt x="13271" y="13252"/>
                    </a:cubicBezTo>
                    <a:cubicBezTo>
                      <a:pt x="13271" y="13254"/>
                      <a:pt x="13272" y="13257"/>
                      <a:pt x="13272" y="13258"/>
                    </a:cubicBezTo>
                    <a:cubicBezTo>
                      <a:pt x="13273" y="13261"/>
                      <a:pt x="13274" y="13261"/>
                      <a:pt x="13274" y="13262"/>
                    </a:cubicBezTo>
                    <a:cubicBezTo>
                      <a:pt x="13275" y="13264"/>
                      <a:pt x="13275" y="13267"/>
                      <a:pt x="13276" y="13269"/>
                    </a:cubicBezTo>
                    <a:cubicBezTo>
                      <a:pt x="13276" y="13271"/>
                      <a:pt x="13277" y="13271"/>
                      <a:pt x="13278" y="13272"/>
                    </a:cubicBezTo>
                    <a:cubicBezTo>
                      <a:pt x="13278" y="13274"/>
                      <a:pt x="13279" y="13277"/>
                      <a:pt x="13279" y="13279"/>
                    </a:cubicBezTo>
                    <a:cubicBezTo>
                      <a:pt x="13280" y="13281"/>
                      <a:pt x="13281" y="13282"/>
                      <a:pt x="13282" y="13283"/>
                    </a:cubicBezTo>
                    <a:cubicBezTo>
                      <a:pt x="13282" y="13285"/>
                      <a:pt x="13283" y="13288"/>
                      <a:pt x="13283" y="13289"/>
                    </a:cubicBezTo>
                    <a:cubicBezTo>
                      <a:pt x="13284" y="13292"/>
                      <a:pt x="13284" y="13292"/>
                      <a:pt x="13285" y="13293"/>
                    </a:cubicBezTo>
                    <a:cubicBezTo>
                      <a:pt x="13286" y="13295"/>
                      <a:pt x="13286" y="13298"/>
                      <a:pt x="13287" y="13300"/>
                    </a:cubicBezTo>
                    <a:cubicBezTo>
                      <a:pt x="13287" y="13302"/>
                      <a:pt x="13288" y="13302"/>
                      <a:pt x="13289" y="13303"/>
                    </a:cubicBezTo>
                    <a:cubicBezTo>
                      <a:pt x="13289" y="13305"/>
                      <a:pt x="13290" y="13308"/>
                      <a:pt x="13290" y="13310"/>
                    </a:cubicBezTo>
                    <a:cubicBezTo>
                      <a:pt x="13291" y="13312"/>
                      <a:pt x="13292" y="13313"/>
                      <a:pt x="13292" y="13314"/>
                    </a:cubicBezTo>
                    <a:cubicBezTo>
                      <a:pt x="13293" y="13316"/>
                      <a:pt x="13293" y="13319"/>
                      <a:pt x="13294" y="13320"/>
                    </a:cubicBezTo>
                    <a:cubicBezTo>
                      <a:pt x="13294" y="13322"/>
                      <a:pt x="13295" y="13323"/>
                      <a:pt x="13296" y="13324"/>
                    </a:cubicBezTo>
                    <a:cubicBezTo>
                      <a:pt x="13296" y="13326"/>
                      <a:pt x="13297" y="13329"/>
                      <a:pt x="13297" y="13330"/>
                    </a:cubicBezTo>
                    <a:cubicBezTo>
                      <a:pt x="13298" y="13333"/>
                      <a:pt x="13299" y="13333"/>
                      <a:pt x="13299" y="13334"/>
                    </a:cubicBezTo>
                    <a:cubicBezTo>
                      <a:pt x="13300" y="13336"/>
                      <a:pt x="13301" y="13339"/>
                      <a:pt x="13301" y="13341"/>
                    </a:cubicBezTo>
                    <a:cubicBezTo>
                      <a:pt x="13301" y="13343"/>
                      <a:pt x="13302" y="13343"/>
                      <a:pt x="13303" y="13345"/>
                    </a:cubicBezTo>
                    <a:cubicBezTo>
                      <a:pt x="13304" y="13347"/>
                      <a:pt x="13304" y="13349"/>
                      <a:pt x="13304" y="13351"/>
                    </a:cubicBezTo>
                    <a:cubicBezTo>
                      <a:pt x="13305" y="13353"/>
                      <a:pt x="13306" y="13354"/>
                      <a:pt x="13307" y="13355"/>
                    </a:cubicBezTo>
                    <a:cubicBezTo>
                      <a:pt x="13307" y="13357"/>
                      <a:pt x="13308" y="13360"/>
                      <a:pt x="13308" y="13361"/>
                    </a:cubicBezTo>
                    <a:cubicBezTo>
                      <a:pt x="13309" y="13364"/>
                      <a:pt x="13310" y="13364"/>
                      <a:pt x="13310" y="13365"/>
                    </a:cubicBezTo>
                    <a:cubicBezTo>
                      <a:pt x="13311" y="13367"/>
                      <a:pt x="13311" y="13370"/>
                      <a:pt x="13312" y="13372"/>
                    </a:cubicBezTo>
                    <a:cubicBezTo>
                      <a:pt x="13312" y="13374"/>
                      <a:pt x="13313" y="13374"/>
                      <a:pt x="13314" y="13376"/>
                    </a:cubicBezTo>
                    <a:cubicBezTo>
                      <a:pt x="13314" y="13378"/>
                      <a:pt x="13315" y="13380"/>
                      <a:pt x="13315" y="13382"/>
                    </a:cubicBezTo>
                    <a:cubicBezTo>
                      <a:pt x="13316" y="13384"/>
                      <a:pt x="13317" y="13385"/>
                      <a:pt x="13318" y="13386"/>
                    </a:cubicBezTo>
                    <a:cubicBezTo>
                      <a:pt x="13318" y="13388"/>
                      <a:pt x="13319" y="13391"/>
                      <a:pt x="13319" y="13392"/>
                    </a:cubicBezTo>
                    <a:cubicBezTo>
                      <a:pt x="13319" y="13394"/>
                      <a:pt x="13320" y="13395"/>
                      <a:pt x="13321" y="13396"/>
                    </a:cubicBezTo>
                    <a:cubicBezTo>
                      <a:pt x="13321" y="13398"/>
                      <a:pt x="13322" y="13401"/>
                      <a:pt x="13322" y="13403"/>
                    </a:cubicBezTo>
                    <a:cubicBezTo>
                      <a:pt x="13323" y="13405"/>
                      <a:pt x="13324" y="13405"/>
                      <a:pt x="13325" y="13407"/>
                    </a:cubicBezTo>
                    <a:cubicBezTo>
                      <a:pt x="13325" y="13409"/>
                      <a:pt x="13326" y="13411"/>
                      <a:pt x="13326" y="13413"/>
                    </a:cubicBezTo>
                    <a:cubicBezTo>
                      <a:pt x="13327" y="13415"/>
                      <a:pt x="13328" y="13415"/>
                      <a:pt x="13328" y="13417"/>
                    </a:cubicBezTo>
                    <a:cubicBezTo>
                      <a:pt x="13329" y="13419"/>
                      <a:pt x="13329" y="13422"/>
                      <a:pt x="13330" y="13423"/>
                    </a:cubicBezTo>
                    <a:cubicBezTo>
                      <a:pt x="13330" y="13425"/>
                      <a:pt x="13331" y="13425"/>
                      <a:pt x="13332" y="13427"/>
                    </a:cubicBezTo>
                    <a:cubicBezTo>
                      <a:pt x="13332" y="13429"/>
                      <a:pt x="13333" y="13432"/>
                      <a:pt x="13333" y="13433"/>
                    </a:cubicBezTo>
                    <a:cubicBezTo>
                      <a:pt x="13334" y="13436"/>
                      <a:pt x="13335" y="13436"/>
                      <a:pt x="13335" y="13437"/>
                    </a:cubicBezTo>
                    <a:cubicBezTo>
                      <a:pt x="13336" y="13439"/>
                      <a:pt x="13336" y="13442"/>
                      <a:pt x="13337" y="13444"/>
                    </a:cubicBezTo>
                    <a:cubicBezTo>
                      <a:pt x="13337" y="13446"/>
                      <a:pt x="13338" y="13446"/>
                      <a:pt x="13339" y="13448"/>
                    </a:cubicBezTo>
                    <a:cubicBezTo>
                      <a:pt x="13339" y="13450"/>
                      <a:pt x="13340" y="13452"/>
                      <a:pt x="13340" y="13454"/>
                    </a:cubicBezTo>
                    <a:cubicBezTo>
                      <a:pt x="13341" y="13456"/>
                      <a:pt x="13342" y="13456"/>
                      <a:pt x="13342" y="13458"/>
                    </a:cubicBezTo>
                    <a:cubicBezTo>
                      <a:pt x="13343" y="13460"/>
                      <a:pt x="13344" y="13463"/>
                      <a:pt x="13344" y="13464"/>
                    </a:cubicBezTo>
                    <a:cubicBezTo>
                      <a:pt x="13344" y="13467"/>
                      <a:pt x="13345" y="13467"/>
                      <a:pt x="13346" y="13468"/>
                    </a:cubicBezTo>
                    <a:cubicBezTo>
                      <a:pt x="13347" y="13470"/>
                      <a:pt x="13347" y="13473"/>
                      <a:pt x="13348" y="13475"/>
                    </a:cubicBezTo>
                    <a:cubicBezTo>
                      <a:pt x="13348" y="13477"/>
                      <a:pt x="13349" y="13477"/>
                      <a:pt x="13350" y="13479"/>
                    </a:cubicBezTo>
                    <a:cubicBezTo>
                      <a:pt x="13350" y="13481"/>
                      <a:pt x="13351" y="13483"/>
                      <a:pt x="13351" y="13485"/>
                    </a:cubicBezTo>
                    <a:cubicBezTo>
                      <a:pt x="13352" y="13487"/>
                      <a:pt x="13353" y="13487"/>
                      <a:pt x="13353" y="13489"/>
                    </a:cubicBezTo>
                    <a:cubicBezTo>
                      <a:pt x="13354" y="13491"/>
                      <a:pt x="13354" y="13494"/>
                      <a:pt x="13355" y="13495"/>
                    </a:cubicBezTo>
                    <a:cubicBezTo>
                      <a:pt x="13355" y="13497"/>
                      <a:pt x="13356" y="13498"/>
                      <a:pt x="13357" y="13499"/>
                    </a:cubicBezTo>
                    <a:cubicBezTo>
                      <a:pt x="13357" y="13501"/>
                      <a:pt x="13358" y="13504"/>
                      <a:pt x="13358" y="13505"/>
                    </a:cubicBezTo>
                    <a:cubicBezTo>
                      <a:pt x="13359" y="13508"/>
                      <a:pt x="13360" y="13508"/>
                      <a:pt x="13361" y="13510"/>
                    </a:cubicBezTo>
                    <a:cubicBezTo>
                      <a:pt x="13361" y="13511"/>
                      <a:pt x="13362" y="13514"/>
                      <a:pt x="13362" y="13516"/>
                    </a:cubicBezTo>
                    <a:cubicBezTo>
                      <a:pt x="13362" y="13518"/>
                      <a:pt x="13363" y="13518"/>
                      <a:pt x="13364" y="13520"/>
                    </a:cubicBezTo>
                    <a:cubicBezTo>
                      <a:pt x="13365" y="13522"/>
                      <a:pt x="13365" y="13524"/>
                      <a:pt x="13366" y="13526"/>
                    </a:cubicBezTo>
                    <a:cubicBezTo>
                      <a:pt x="13366" y="13528"/>
                      <a:pt x="13367" y="13529"/>
                      <a:pt x="13368" y="13530"/>
                    </a:cubicBezTo>
                    <a:cubicBezTo>
                      <a:pt x="13368" y="13532"/>
                      <a:pt x="13369" y="13535"/>
                      <a:pt x="13369" y="13536"/>
                    </a:cubicBezTo>
                    <a:cubicBezTo>
                      <a:pt x="13370" y="13539"/>
                      <a:pt x="13371" y="13539"/>
                      <a:pt x="13371" y="13540"/>
                    </a:cubicBezTo>
                    <a:cubicBezTo>
                      <a:pt x="13372" y="13542"/>
                      <a:pt x="13372" y="13545"/>
                      <a:pt x="13373" y="13547"/>
                    </a:cubicBezTo>
                    <a:cubicBezTo>
                      <a:pt x="13373" y="13549"/>
                      <a:pt x="13374" y="13549"/>
                      <a:pt x="13375" y="13551"/>
                    </a:cubicBezTo>
                    <a:cubicBezTo>
                      <a:pt x="13375" y="13553"/>
                      <a:pt x="13376" y="13555"/>
                      <a:pt x="13376" y="13557"/>
                    </a:cubicBezTo>
                    <a:cubicBezTo>
                      <a:pt x="13377" y="13559"/>
                      <a:pt x="13378" y="13559"/>
                      <a:pt x="13379" y="13561"/>
                    </a:cubicBezTo>
                    <a:cubicBezTo>
                      <a:pt x="13379" y="13563"/>
                      <a:pt x="13380" y="13566"/>
                      <a:pt x="13380" y="13567"/>
                    </a:cubicBezTo>
                    <a:cubicBezTo>
                      <a:pt x="13381" y="13569"/>
                      <a:pt x="13381" y="13570"/>
                      <a:pt x="13382" y="13571"/>
                    </a:cubicBezTo>
                    <a:cubicBezTo>
                      <a:pt x="13382" y="13573"/>
                      <a:pt x="13383" y="13576"/>
                      <a:pt x="13383" y="13577"/>
                    </a:cubicBezTo>
                    <a:cubicBezTo>
                      <a:pt x="13384" y="13580"/>
                      <a:pt x="13385" y="13580"/>
                      <a:pt x="13386" y="13582"/>
                    </a:cubicBezTo>
                    <a:cubicBezTo>
                      <a:pt x="13386" y="13583"/>
                      <a:pt x="13387" y="13586"/>
                      <a:pt x="13387" y="13588"/>
                    </a:cubicBezTo>
                    <a:cubicBezTo>
                      <a:pt x="13388" y="13590"/>
                      <a:pt x="13389" y="13590"/>
                      <a:pt x="13389" y="13592"/>
                    </a:cubicBezTo>
                    <a:cubicBezTo>
                      <a:pt x="13390" y="13594"/>
                      <a:pt x="13390" y="13597"/>
                      <a:pt x="13391" y="13598"/>
                    </a:cubicBezTo>
                    <a:cubicBezTo>
                      <a:pt x="13391" y="13600"/>
                      <a:pt x="13392" y="13601"/>
                      <a:pt x="13393" y="13602"/>
                    </a:cubicBezTo>
                    <a:cubicBezTo>
                      <a:pt x="13393" y="13604"/>
                      <a:pt x="13394" y="13607"/>
                      <a:pt x="13394" y="13608"/>
                    </a:cubicBezTo>
                    <a:cubicBezTo>
                      <a:pt x="13395" y="13611"/>
                      <a:pt x="13396" y="13611"/>
                      <a:pt x="13396" y="13612"/>
                    </a:cubicBezTo>
                    <a:cubicBezTo>
                      <a:pt x="13397" y="13614"/>
                      <a:pt x="13398" y="13617"/>
                      <a:pt x="13398" y="13619"/>
                    </a:cubicBezTo>
                    <a:cubicBezTo>
                      <a:pt x="13398" y="13621"/>
                      <a:pt x="13399" y="13621"/>
                      <a:pt x="13400" y="13623"/>
                    </a:cubicBezTo>
                    <a:cubicBezTo>
                      <a:pt x="13401" y="13625"/>
                      <a:pt x="13401" y="13627"/>
                      <a:pt x="13401" y="13629"/>
                    </a:cubicBezTo>
                    <a:cubicBezTo>
                      <a:pt x="13402" y="13631"/>
                      <a:pt x="13403" y="13631"/>
                      <a:pt x="13404" y="13633"/>
                    </a:cubicBezTo>
                    <a:cubicBezTo>
                      <a:pt x="13404" y="13635"/>
                      <a:pt x="13405" y="13638"/>
                      <a:pt x="13405" y="13639"/>
                    </a:cubicBezTo>
                    <a:cubicBezTo>
                      <a:pt x="13406" y="13642"/>
                      <a:pt x="13407" y="13642"/>
                      <a:pt x="13407" y="13643"/>
                    </a:cubicBezTo>
                    <a:cubicBezTo>
                      <a:pt x="13408" y="13645"/>
                      <a:pt x="13408" y="13648"/>
                      <a:pt x="13409" y="13650"/>
                    </a:cubicBezTo>
                    <a:cubicBezTo>
                      <a:pt x="13409" y="13652"/>
                      <a:pt x="13410" y="13652"/>
                      <a:pt x="13411" y="13653"/>
                    </a:cubicBezTo>
                    <a:cubicBezTo>
                      <a:pt x="13411" y="13655"/>
                      <a:pt x="13412" y="13658"/>
                      <a:pt x="13412" y="13660"/>
                    </a:cubicBezTo>
                    <a:cubicBezTo>
                      <a:pt x="13413" y="13662"/>
                      <a:pt x="13414" y="13662"/>
                      <a:pt x="13414" y="13664"/>
                    </a:cubicBezTo>
                    <a:cubicBezTo>
                      <a:pt x="13415" y="13666"/>
                      <a:pt x="13415" y="13669"/>
                      <a:pt x="13416" y="13670"/>
                    </a:cubicBezTo>
                    <a:cubicBezTo>
                      <a:pt x="13416" y="13672"/>
                      <a:pt x="13417" y="13673"/>
                      <a:pt x="13418" y="13674"/>
                    </a:cubicBezTo>
                    <a:cubicBezTo>
                      <a:pt x="13418" y="13676"/>
                      <a:pt x="13419" y="13679"/>
                      <a:pt x="13419" y="13680"/>
                    </a:cubicBezTo>
                    <a:cubicBezTo>
                      <a:pt x="13420" y="13683"/>
                      <a:pt x="13421" y="13683"/>
                      <a:pt x="13422" y="13684"/>
                    </a:cubicBezTo>
                    <a:cubicBezTo>
                      <a:pt x="13422" y="13686"/>
                      <a:pt x="13423" y="13689"/>
                      <a:pt x="13423" y="13691"/>
                    </a:cubicBezTo>
                    <a:cubicBezTo>
                      <a:pt x="13424" y="13693"/>
                      <a:pt x="13424" y="13693"/>
                      <a:pt x="13425" y="13695"/>
                    </a:cubicBezTo>
                    <a:cubicBezTo>
                      <a:pt x="13426" y="13697"/>
                      <a:pt x="13426" y="13699"/>
                      <a:pt x="13427" y="13701"/>
                    </a:cubicBezTo>
                    <a:cubicBezTo>
                      <a:pt x="13427" y="13703"/>
                      <a:pt x="13428" y="13704"/>
                      <a:pt x="13429" y="13705"/>
                    </a:cubicBezTo>
                    <a:cubicBezTo>
                      <a:pt x="13429" y="13707"/>
                      <a:pt x="13430" y="13710"/>
                      <a:pt x="13430" y="13711"/>
                    </a:cubicBezTo>
                    <a:cubicBezTo>
                      <a:pt x="13431" y="13714"/>
                      <a:pt x="13432" y="13714"/>
                      <a:pt x="13432" y="13715"/>
                    </a:cubicBezTo>
                    <a:cubicBezTo>
                      <a:pt x="13433" y="13717"/>
                      <a:pt x="13433" y="13720"/>
                      <a:pt x="13434" y="13722"/>
                    </a:cubicBezTo>
                    <a:cubicBezTo>
                      <a:pt x="13434" y="13724"/>
                      <a:pt x="13435" y="13724"/>
                      <a:pt x="13436" y="13725"/>
                    </a:cubicBezTo>
                    <a:cubicBezTo>
                      <a:pt x="13436" y="13727"/>
                      <a:pt x="13437" y="13730"/>
                      <a:pt x="13437" y="13732"/>
                    </a:cubicBezTo>
                    <a:cubicBezTo>
                      <a:pt x="13438" y="13734"/>
                      <a:pt x="13439" y="13735"/>
                      <a:pt x="13440" y="13736"/>
                    </a:cubicBezTo>
                    <a:cubicBezTo>
                      <a:pt x="13440" y="13738"/>
                      <a:pt x="13441" y="13741"/>
                      <a:pt x="13441" y="13742"/>
                    </a:cubicBezTo>
                    <a:cubicBezTo>
                      <a:pt x="13441" y="13744"/>
                      <a:pt x="13442" y="13745"/>
                      <a:pt x="13443" y="13746"/>
                    </a:cubicBezTo>
                    <a:cubicBezTo>
                      <a:pt x="13444" y="13748"/>
                      <a:pt x="13444" y="13751"/>
                      <a:pt x="13445" y="13752"/>
                    </a:cubicBezTo>
                    <a:cubicBezTo>
                      <a:pt x="13445" y="13754"/>
                      <a:pt x="13446" y="13755"/>
                      <a:pt x="13447" y="13756"/>
                    </a:cubicBezTo>
                    <a:cubicBezTo>
                      <a:pt x="13447" y="13758"/>
                      <a:pt x="13448" y="13761"/>
                      <a:pt x="13448" y="13763"/>
                    </a:cubicBezTo>
                    <a:cubicBezTo>
                      <a:pt x="13449" y="13765"/>
                      <a:pt x="13450" y="13765"/>
                      <a:pt x="13450" y="13767"/>
                    </a:cubicBezTo>
                    <a:cubicBezTo>
                      <a:pt x="13451" y="13769"/>
                      <a:pt x="13451" y="13771"/>
                      <a:pt x="13452" y="13773"/>
                    </a:cubicBezTo>
                    <a:cubicBezTo>
                      <a:pt x="13470" y="13852"/>
                      <a:pt x="13603" y="13400"/>
                      <a:pt x="13631" y="13305"/>
                    </a:cubicBezTo>
                    <a:cubicBezTo>
                      <a:pt x="13658" y="13210"/>
                      <a:pt x="13676" y="13162"/>
                      <a:pt x="13750" y="13131"/>
                    </a:cubicBezTo>
                    <a:cubicBezTo>
                      <a:pt x="13823" y="13100"/>
                      <a:pt x="13915" y="13100"/>
                      <a:pt x="13943" y="12927"/>
                    </a:cubicBezTo>
                    <a:cubicBezTo>
                      <a:pt x="13967" y="12772"/>
                      <a:pt x="14035" y="12594"/>
                      <a:pt x="13972" y="12390"/>
                    </a:cubicBezTo>
                    <a:cubicBezTo>
                      <a:pt x="13971" y="12386"/>
                      <a:pt x="13970" y="12383"/>
                      <a:pt x="13969" y="12380"/>
                    </a:cubicBezTo>
                    <a:cubicBezTo>
                      <a:pt x="13968" y="12376"/>
                      <a:pt x="13966" y="12373"/>
                      <a:pt x="13965" y="12370"/>
                    </a:cubicBezTo>
                    <a:cubicBezTo>
                      <a:pt x="13964" y="12366"/>
                      <a:pt x="13963" y="12362"/>
                      <a:pt x="13962" y="12359"/>
                    </a:cubicBezTo>
                    <a:cubicBezTo>
                      <a:pt x="13961" y="12356"/>
                      <a:pt x="13959" y="12352"/>
                      <a:pt x="13958" y="12349"/>
                    </a:cubicBezTo>
                    <a:cubicBezTo>
                      <a:pt x="13957" y="12346"/>
                      <a:pt x="13956" y="12342"/>
                      <a:pt x="13955" y="12339"/>
                    </a:cubicBezTo>
                    <a:cubicBezTo>
                      <a:pt x="13954" y="12335"/>
                      <a:pt x="13952" y="12332"/>
                      <a:pt x="13951" y="12328"/>
                    </a:cubicBezTo>
                    <a:cubicBezTo>
                      <a:pt x="13950" y="12325"/>
                      <a:pt x="13948" y="12321"/>
                      <a:pt x="13947" y="12318"/>
                    </a:cubicBezTo>
                    <a:cubicBezTo>
                      <a:pt x="13946" y="12315"/>
                      <a:pt x="13945" y="12311"/>
                      <a:pt x="13944" y="12308"/>
                    </a:cubicBezTo>
                    <a:cubicBezTo>
                      <a:pt x="13943" y="12304"/>
                      <a:pt x="13941" y="12301"/>
                      <a:pt x="13940" y="12297"/>
                    </a:cubicBezTo>
                    <a:cubicBezTo>
                      <a:pt x="13939" y="12294"/>
                      <a:pt x="13938" y="12291"/>
                      <a:pt x="13937" y="12287"/>
                    </a:cubicBezTo>
                    <a:cubicBezTo>
                      <a:pt x="13936" y="12284"/>
                      <a:pt x="13934" y="12280"/>
                      <a:pt x="13933" y="12276"/>
                    </a:cubicBezTo>
                    <a:cubicBezTo>
                      <a:pt x="13932" y="12273"/>
                      <a:pt x="13930" y="12270"/>
                      <a:pt x="13929" y="12267"/>
                    </a:cubicBezTo>
                    <a:cubicBezTo>
                      <a:pt x="13928" y="12263"/>
                      <a:pt x="13927" y="12260"/>
                      <a:pt x="13926" y="12257"/>
                    </a:cubicBezTo>
                    <a:cubicBezTo>
                      <a:pt x="13925" y="12253"/>
                      <a:pt x="13923" y="12249"/>
                      <a:pt x="13922" y="12246"/>
                    </a:cubicBezTo>
                    <a:cubicBezTo>
                      <a:pt x="13921" y="12242"/>
                      <a:pt x="13920" y="12239"/>
                      <a:pt x="13919" y="12236"/>
                    </a:cubicBezTo>
                    <a:cubicBezTo>
                      <a:pt x="13918" y="12232"/>
                      <a:pt x="13916" y="12229"/>
                      <a:pt x="13915" y="12225"/>
                    </a:cubicBezTo>
                    <a:cubicBezTo>
                      <a:pt x="13914" y="12222"/>
                      <a:pt x="13912" y="12219"/>
                      <a:pt x="13911" y="12215"/>
                    </a:cubicBezTo>
                    <a:cubicBezTo>
                      <a:pt x="13911" y="12212"/>
                      <a:pt x="13909" y="12208"/>
                      <a:pt x="13908" y="12205"/>
                    </a:cubicBezTo>
                    <a:cubicBezTo>
                      <a:pt x="13907" y="12201"/>
                      <a:pt x="13905" y="12198"/>
                      <a:pt x="13904" y="12194"/>
                    </a:cubicBezTo>
                    <a:cubicBezTo>
                      <a:pt x="13903" y="12191"/>
                      <a:pt x="13902" y="12188"/>
                      <a:pt x="13901" y="12184"/>
                    </a:cubicBezTo>
                    <a:cubicBezTo>
                      <a:pt x="13900" y="12181"/>
                      <a:pt x="13898" y="12177"/>
                      <a:pt x="13897" y="12174"/>
                    </a:cubicBezTo>
                    <a:cubicBezTo>
                      <a:pt x="13896" y="12170"/>
                      <a:pt x="13894" y="12167"/>
                      <a:pt x="13893" y="12163"/>
                    </a:cubicBezTo>
                    <a:cubicBezTo>
                      <a:pt x="13892" y="12160"/>
                      <a:pt x="13891" y="12157"/>
                      <a:pt x="13890" y="12153"/>
                    </a:cubicBezTo>
                    <a:cubicBezTo>
                      <a:pt x="13889" y="12150"/>
                      <a:pt x="13887" y="12147"/>
                      <a:pt x="13886" y="12143"/>
                    </a:cubicBezTo>
                    <a:cubicBezTo>
                      <a:pt x="13885" y="12140"/>
                      <a:pt x="13884" y="12136"/>
                      <a:pt x="13883" y="12133"/>
                    </a:cubicBezTo>
                    <a:cubicBezTo>
                      <a:pt x="13882" y="12129"/>
                      <a:pt x="13880" y="12126"/>
                      <a:pt x="13879" y="12122"/>
                    </a:cubicBezTo>
                    <a:cubicBezTo>
                      <a:pt x="13878" y="12119"/>
                      <a:pt x="13877" y="12116"/>
                      <a:pt x="13876" y="12113"/>
                    </a:cubicBezTo>
                    <a:cubicBezTo>
                      <a:pt x="13875" y="12109"/>
                      <a:pt x="13873" y="12105"/>
                      <a:pt x="13872" y="12102"/>
                    </a:cubicBezTo>
                    <a:cubicBezTo>
                      <a:pt x="13871" y="12098"/>
                      <a:pt x="13869" y="12095"/>
                      <a:pt x="13868" y="12091"/>
                    </a:cubicBezTo>
                    <a:cubicBezTo>
                      <a:pt x="13867" y="12088"/>
                      <a:pt x="13866" y="12085"/>
                      <a:pt x="13865" y="12081"/>
                    </a:cubicBezTo>
                    <a:cubicBezTo>
                      <a:pt x="13864" y="12078"/>
                      <a:pt x="13862" y="12074"/>
                      <a:pt x="13861" y="12071"/>
                    </a:cubicBezTo>
                    <a:cubicBezTo>
                      <a:pt x="13860" y="12067"/>
                      <a:pt x="13859" y="12064"/>
                      <a:pt x="13857" y="12060"/>
                    </a:cubicBezTo>
                    <a:cubicBezTo>
                      <a:pt x="13857" y="12057"/>
                      <a:pt x="13855" y="12054"/>
                      <a:pt x="13854" y="12051"/>
                    </a:cubicBezTo>
                    <a:cubicBezTo>
                      <a:pt x="13853" y="12047"/>
                      <a:pt x="13851" y="12044"/>
                      <a:pt x="13850" y="12040"/>
                    </a:cubicBezTo>
                    <a:cubicBezTo>
                      <a:pt x="13849" y="12036"/>
                      <a:pt x="13848" y="12033"/>
                      <a:pt x="13847" y="12030"/>
                    </a:cubicBezTo>
                    <a:cubicBezTo>
                      <a:pt x="13846" y="12026"/>
                      <a:pt x="13844" y="12023"/>
                      <a:pt x="13843" y="12020"/>
                    </a:cubicBezTo>
                    <a:cubicBezTo>
                      <a:pt x="13842" y="12016"/>
                      <a:pt x="13841" y="12013"/>
                      <a:pt x="13840" y="12009"/>
                    </a:cubicBezTo>
                    <a:cubicBezTo>
                      <a:pt x="13839" y="12006"/>
                      <a:pt x="13837" y="12002"/>
                      <a:pt x="13836" y="11999"/>
                    </a:cubicBezTo>
                    <a:cubicBezTo>
                      <a:pt x="13835" y="11995"/>
                      <a:pt x="13834" y="11992"/>
                      <a:pt x="13833" y="11989"/>
                    </a:cubicBezTo>
                    <a:cubicBezTo>
                      <a:pt x="13832" y="11985"/>
                      <a:pt x="13830" y="11982"/>
                      <a:pt x="13829" y="11978"/>
                    </a:cubicBezTo>
                    <a:cubicBezTo>
                      <a:pt x="13828" y="11975"/>
                      <a:pt x="13826" y="11971"/>
                      <a:pt x="13825" y="11968"/>
                    </a:cubicBezTo>
                    <a:cubicBezTo>
                      <a:pt x="13824" y="11965"/>
                      <a:pt x="13823" y="11961"/>
                      <a:pt x="13822" y="11958"/>
                    </a:cubicBezTo>
                    <a:cubicBezTo>
                      <a:pt x="13821" y="11954"/>
                      <a:pt x="13819" y="11951"/>
                      <a:pt x="13818" y="11948"/>
                    </a:cubicBezTo>
                    <a:cubicBezTo>
                      <a:pt x="13817" y="11944"/>
                      <a:pt x="13815" y="11941"/>
                      <a:pt x="13814" y="11937"/>
                    </a:cubicBezTo>
                    <a:cubicBezTo>
                      <a:pt x="13813" y="11934"/>
                      <a:pt x="13812" y="11930"/>
                      <a:pt x="13811" y="11927"/>
                    </a:cubicBezTo>
                    <a:cubicBezTo>
                      <a:pt x="13810" y="11923"/>
                      <a:pt x="13808" y="11920"/>
                      <a:pt x="13807" y="11917"/>
                    </a:cubicBezTo>
                    <a:cubicBezTo>
                      <a:pt x="13806" y="11913"/>
                      <a:pt x="13805" y="11910"/>
                      <a:pt x="13804" y="11906"/>
                    </a:cubicBezTo>
                    <a:cubicBezTo>
                      <a:pt x="13803" y="11903"/>
                      <a:pt x="13801" y="11899"/>
                      <a:pt x="13800" y="11896"/>
                    </a:cubicBezTo>
                    <a:cubicBezTo>
                      <a:pt x="13799" y="11893"/>
                      <a:pt x="13798" y="11889"/>
                      <a:pt x="13797" y="11886"/>
                    </a:cubicBezTo>
                    <a:cubicBezTo>
                      <a:pt x="13796" y="11883"/>
                      <a:pt x="13794" y="11879"/>
                      <a:pt x="13793" y="11875"/>
                    </a:cubicBezTo>
                    <a:cubicBezTo>
                      <a:pt x="13785" y="11846"/>
                      <a:pt x="13774" y="11817"/>
                      <a:pt x="13760" y="11786"/>
                    </a:cubicBezTo>
                    <a:cubicBezTo>
                      <a:pt x="13678" y="11610"/>
                      <a:pt x="13626" y="11478"/>
                      <a:pt x="13571" y="11376"/>
                    </a:cubicBezTo>
                    <a:cubicBezTo>
                      <a:pt x="13593" y="11342"/>
                      <a:pt x="13628" y="11289"/>
                      <a:pt x="13664" y="11232"/>
                    </a:cubicBezTo>
                    <a:cubicBezTo>
                      <a:pt x="13664" y="11232"/>
                      <a:pt x="13665" y="11233"/>
                      <a:pt x="13665" y="11234"/>
                    </a:cubicBezTo>
                    <a:cubicBezTo>
                      <a:pt x="13666" y="11237"/>
                      <a:pt x="13667" y="11240"/>
                      <a:pt x="13668" y="11244"/>
                    </a:cubicBezTo>
                    <a:cubicBezTo>
                      <a:pt x="13669" y="11247"/>
                      <a:pt x="13671" y="11250"/>
                      <a:pt x="13672" y="11254"/>
                    </a:cubicBezTo>
                    <a:cubicBezTo>
                      <a:pt x="13673" y="11258"/>
                      <a:pt x="13674" y="11261"/>
                      <a:pt x="13676" y="11264"/>
                    </a:cubicBezTo>
                    <a:cubicBezTo>
                      <a:pt x="13676" y="11268"/>
                      <a:pt x="13678" y="11271"/>
                      <a:pt x="13679" y="11274"/>
                    </a:cubicBezTo>
                    <a:cubicBezTo>
                      <a:pt x="13680" y="11278"/>
                      <a:pt x="13682" y="11281"/>
                      <a:pt x="13683" y="11285"/>
                    </a:cubicBezTo>
                    <a:cubicBezTo>
                      <a:pt x="13684" y="11289"/>
                      <a:pt x="13685" y="11292"/>
                      <a:pt x="13686" y="11295"/>
                    </a:cubicBezTo>
                    <a:cubicBezTo>
                      <a:pt x="13687" y="11299"/>
                      <a:pt x="13689" y="11302"/>
                      <a:pt x="13690" y="11305"/>
                    </a:cubicBezTo>
                    <a:cubicBezTo>
                      <a:pt x="13691" y="11309"/>
                      <a:pt x="13692" y="11312"/>
                      <a:pt x="13693" y="11316"/>
                    </a:cubicBezTo>
                    <a:cubicBezTo>
                      <a:pt x="13694" y="11320"/>
                      <a:pt x="13696" y="11322"/>
                      <a:pt x="13697" y="11326"/>
                    </a:cubicBezTo>
                    <a:cubicBezTo>
                      <a:pt x="13698" y="11330"/>
                      <a:pt x="13699" y="11333"/>
                      <a:pt x="13700" y="11336"/>
                    </a:cubicBezTo>
                    <a:cubicBezTo>
                      <a:pt x="13702" y="11340"/>
                      <a:pt x="13703" y="11343"/>
                      <a:pt x="13704" y="11347"/>
                    </a:cubicBezTo>
                    <a:cubicBezTo>
                      <a:pt x="13705" y="11351"/>
                      <a:pt x="13707" y="11353"/>
                      <a:pt x="13708" y="11357"/>
                    </a:cubicBezTo>
                    <a:cubicBezTo>
                      <a:pt x="13709" y="11361"/>
                      <a:pt x="13710" y="11364"/>
                      <a:pt x="13711" y="11367"/>
                    </a:cubicBezTo>
                    <a:cubicBezTo>
                      <a:pt x="13712" y="11371"/>
                      <a:pt x="13714" y="11374"/>
                      <a:pt x="13715" y="11377"/>
                    </a:cubicBezTo>
                    <a:cubicBezTo>
                      <a:pt x="13716" y="11381"/>
                      <a:pt x="13717" y="11384"/>
                      <a:pt x="13719" y="11388"/>
                    </a:cubicBezTo>
                    <a:cubicBezTo>
                      <a:pt x="13720" y="11392"/>
                      <a:pt x="13721" y="11394"/>
                      <a:pt x="13722" y="11398"/>
                    </a:cubicBezTo>
                    <a:cubicBezTo>
                      <a:pt x="13723" y="11402"/>
                      <a:pt x="13725" y="11405"/>
                      <a:pt x="13726" y="11409"/>
                    </a:cubicBezTo>
                    <a:cubicBezTo>
                      <a:pt x="13727" y="11412"/>
                      <a:pt x="13728" y="11415"/>
                      <a:pt x="13729" y="11419"/>
                    </a:cubicBezTo>
                    <a:cubicBezTo>
                      <a:pt x="13730" y="11423"/>
                      <a:pt x="13732" y="11425"/>
                      <a:pt x="13733" y="11429"/>
                    </a:cubicBezTo>
                    <a:cubicBezTo>
                      <a:pt x="13734" y="11433"/>
                      <a:pt x="13735" y="11436"/>
                      <a:pt x="13736" y="11439"/>
                    </a:cubicBezTo>
                    <a:cubicBezTo>
                      <a:pt x="13737" y="11443"/>
                      <a:pt x="13739" y="11446"/>
                      <a:pt x="13740" y="11449"/>
                    </a:cubicBezTo>
                    <a:cubicBezTo>
                      <a:pt x="13741" y="11453"/>
                      <a:pt x="13743" y="11456"/>
                      <a:pt x="13744" y="11460"/>
                    </a:cubicBezTo>
                    <a:cubicBezTo>
                      <a:pt x="13745" y="11464"/>
                      <a:pt x="13746" y="11466"/>
                      <a:pt x="13747" y="11470"/>
                    </a:cubicBezTo>
                    <a:cubicBezTo>
                      <a:pt x="13748" y="11474"/>
                      <a:pt x="13750" y="11477"/>
                      <a:pt x="13751" y="11480"/>
                    </a:cubicBezTo>
                    <a:cubicBezTo>
                      <a:pt x="13752" y="11484"/>
                      <a:pt x="13753" y="11487"/>
                      <a:pt x="13754" y="11491"/>
                    </a:cubicBezTo>
                    <a:cubicBezTo>
                      <a:pt x="13756" y="11495"/>
                      <a:pt x="13757" y="11497"/>
                      <a:pt x="13758" y="11501"/>
                    </a:cubicBezTo>
                    <a:cubicBezTo>
                      <a:pt x="13759" y="11505"/>
                      <a:pt x="13760" y="11507"/>
                      <a:pt x="13762" y="11511"/>
                    </a:cubicBezTo>
                    <a:cubicBezTo>
                      <a:pt x="13763" y="11515"/>
                      <a:pt x="13764" y="11518"/>
                      <a:pt x="13765" y="11522"/>
                    </a:cubicBezTo>
                    <a:cubicBezTo>
                      <a:pt x="13766" y="11526"/>
                      <a:pt x="13768" y="11528"/>
                      <a:pt x="13769" y="11532"/>
                    </a:cubicBezTo>
                    <a:cubicBezTo>
                      <a:pt x="13770" y="11536"/>
                      <a:pt x="13771" y="11539"/>
                      <a:pt x="13773" y="11542"/>
                    </a:cubicBezTo>
                    <a:cubicBezTo>
                      <a:pt x="13773" y="11546"/>
                      <a:pt x="13775" y="11549"/>
                      <a:pt x="13776" y="11552"/>
                    </a:cubicBezTo>
                    <a:cubicBezTo>
                      <a:pt x="13777" y="11556"/>
                      <a:pt x="13779" y="11559"/>
                      <a:pt x="13780" y="11563"/>
                    </a:cubicBezTo>
                    <a:cubicBezTo>
                      <a:pt x="13781" y="11567"/>
                      <a:pt x="13782" y="11569"/>
                      <a:pt x="13783" y="11573"/>
                    </a:cubicBezTo>
                    <a:cubicBezTo>
                      <a:pt x="13784" y="11577"/>
                      <a:pt x="13786" y="11580"/>
                      <a:pt x="13787" y="11584"/>
                    </a:cubicBezTo>
                    <a:cubicBezTo>
                      <a:pt x="13788" y="11587"/>
                      <a:pt x="13789" y="11590"/>
                      <a:pt x="13790" y="11594"/>
                    </a:cubicBezTo>
                    <a:cubicBezTo>
                      <a:pt x="13791" y="11598"/>
                      <a:pt x="13793" y="11600"/>
                      <a:pt x="13794" y="11604"/>
                    </a:cubicBezTo>
                    <a:cubicBezTo>
                      <a:pt x="13795" y="11608"/>
                      <a:pt x="13797" y="11610"/>
                      <a:pt x="13798" y="11614"/>
                    </a:cubicBezTo>
                    <a:cubicBezTo>
                      <a:pt x="13799" y="11618"/>
                      <a:pt x="13800" y="11621"/>
                      <a:pt x="13801" y="11625"/>
                    </a:cubicBezTo>
                    <a:cubicBezTo>
                      <a:pt x="13802" y="11629"/>
                      <a:pt x="13804" y="11631"/>
                      <a:pt x="13805" y="11635"/>
                    </a:cubicBezTo>
                    <a:cubicBezTo>
                      <a:pt x="13806" y="11639"/>
                      <a:pt x="13807" y="11641"/>
                      <a:pt x="13808" y="11645"/>
                    </a:cubicBezTo>
                    <a:cubicBezTo>
                      <a:pt x="13809" y="11649"/>
                      <a:pt x="13811" y="11652"/>
                      <a:pt x="13812" y="11656"/>
                    </a:cubicBezTo>
                    <a:cubicBezTo>
                      <a:pt x="13813" y="11659"/>
                      <a:pt x="13814" y="11662"/>
                      <a:pt x="13815" y="11666"/>
                    </a:cubicBezTo>
                    <a:cubicBezTo>
                      <a:pt x="13816" y="11669"/>
                      <a:pt x="13818" y="11672"/>
                      <a:pt x="13819" y="11676"/>
                    </a:cubicBezTo>
                    <a:cubicBezTo>
                      <a:pt x="13820" y="11680"/>
                      <a:pt x="13822" y="11683"/>
                      <a:pt x="13823" y="11686"/>
                    </a:cubicBezTo>
                    <a:cubicBezTo>
                      <a:pt x="13824" y="11690"/>
                      <a:pt x="13825" y="11693"/>
                      <a:pt x="13826" y="11697"/>
                    </a:cubicBezTo>
                    <a:cubicBezTo>
                      <a:pt x="13827" y="11700"/>
                      <a:pt x="13829" y="11703"/>
                      <a:pt x="13830" y="11706"/>
                    </a:cubicBezTo>
                    <a:cubicBezTo>
                      <a:pt x="13831" y="11711"/>
                      <a:pt x="13832" y="11714"/>
                      <a:pt x="13833" y="11717"/>
                    </a:cubicBezTo>
                    <a:cubicBezTo>
                      <a:pt x="13864" y="11836"/>
                      <a:pt x="13943" y="11866"/>
                      <a:pt x="13971" y="11807"/>
                    </a:cubicBezTo>
                    <a:cubicBezTo>
                      <a:pt x="14007" y="11728"/>
                      <a:pt x="14099" y="11539"/>
                      <a:pt x="14099" y="11492"/>
                    </a:cubicBezTo>
                    <a:cubicBezTo>
                      <a:pt x="14099" y="11484"/>
                      <a:pt x="14097" y="11478"/>
                      <a:pt x="14094" y="11472"/>
                    </a:cubicBezTo>
                    <a:cubicBezTo>
                      <a:pt x="14093" y="11469"/>
                      <a:pt x="14092" y="11465"/>
                      <a:pt x="14090" y="11462"/>
                    </a:cubicBezTo>
                    <a:cubicBezTo>
                      <a:pt x="14089" y="11458"/>
                      <a:pt x="14088" y="11455"/>
                      <a:pt x="14087" y="11451"/>
                    </a:cubicBezTo>
                    <a:cubicBezTo>
                      <a:pt x="14086" y="11448"/>
                      <a:pt x="14085" y="11444"/>
                      <a:pt x="14083" y="11441"/>
                    </a:cubicBezTo>
                    <a:cubicBezTo>
                      <a:pt x="14082" y="11438"/>
                      <a:pt x="14081" y="11434"/>
                      <a:pt x="14079" y="11431"/>
                    </a:cubicBezTo>
                    <a:cubicBezTo>
                      <a:pt x="14079" y="11427"/>
                      <a:pt x="14078" y="11424"/>
                      <a:pt x="14076" y="11421"/>
                    </a:cubicBezTo>
                    <a:cubicBezTo>
                      <a:pt x="14075" y="11417"/>
                      <a:pt x="14074" y="11413"/>
                      <a:pt x="14072" y="11410"/>
                    </a:cubicBezTo>
                    <a:cubicBezTo>
                      <a:pt x="14071" y="11407"/>
                      <a:pt x="14070" y="11403"/>
                      <a:pt x="14069" y="11400"/>
                    </a:cubicBezTo>
                    <a:cubicBezTo>
                      <a:pt x="14068" y="11397"/>
                      <a:pt x="14067" y="11393"/>
                      <a:pt x="14065" y="11390"/>
                    </a:cubicBezTo>
                    <a:cubicBezTo>
                      <a:pt x="14064" y="11386"/>
                      <a:pt x="14063" y="11383"/>
                      <a:pt x="14062" y="11380"/>
                    </a:cubicBezTo>
                    <a:cubicBezTo>
                      <a:pt x="14061" y="11376"/>
                      <a:pt x="14060" y="11372"/>
                      <a:pt x="14058" y="11369"/>
                    </a:cubicBezTo>
                    <a:cubicBezTo>
                      <a:pt x="14057" y="11366"/>
                      <a:pt x="14056" y="11362"/>
                      <a:pt x="14054" y="11359"/>
                    </a:cubicBezTo>
                    <a:cubicBezTo>
                      <a:pt x="14054" y="11355"/>
                      <a:pt x="14052" y="11352"/>
                      <a:pt x="14051" y="11349"/>
                    </a:cubicBezTo>
                    <a:cubicBezTo>
                      <a:pt x="14050" y="11345"/>
                      <a:pt x="14049" y="11341"/>
                      <a:pt x="14047" y="11338"/>
                    </a:cubicBezTo>
                    <a:cubicBezTo>
                      <a:pt x="14046" y="11335"/>
                      <a:pt x="14045" y="11331"/>
                      <a:pt x="14043" y="11328"/>
                    </a:cubicBezTo>
                    <a:cubicBezTo>
                      <a:pt x="14043" y="11324"/>
                      <a:pt x="14042" y="11321"/>
                      <a:pt x="14040" y="11318"/>
                    </a:cubicBezTo>
                    <a:cubicBezTo>
                      <a:pt x="14039" y="11314"/>
                      <a:pt x="14038" y="11311"/>
                      <a:pt x="14036" y="11307"/>
                    </a:cubicBezTo>
                    <a:cubicBezTo>
                      <a:pt x="14036" y="11304"/>
                      <a:pt x="14034" y="11300"/>
                      <a:pt x="14033" y="11297"/>
                    </a:cubicBezTo>
                    <a:cubicBezTo>
                      <a:pt x="14032" y="11294"/>
                      <a:pt x="14031" y="11290"/>
                      <a:pt x="14029" y="11287"/>
                    </a:cubicBezTo>
                    <a:cubicBezTo>
                      <a:pt x="14029" y="11284"/>
                      <a:pt x="14027" y="11280"/>
                      <a:pt x="14026" y="11277"/>
                    </a:cubicBezTo>
                    <a:cubicBezTo>
                      <a:pt x="14022" y="11108"/>
                      <a:pt x="14146" y="10987"/>
                      <a:pt x="14191" y="11034"/>
                    </a:cubicBezTo>
                    <a:cubicBezTo>
                      <a:pt x="14237" y="11082"/>
                      <a:pt x="14531" y="10971"/>
                      <a:pt x="14669" y="10845"/>
                    </a:cubicBezTo>
                    <a:cubicBezTo>
                      <a:pt x="14779" y="10745"/>
                      <a:pt x="14853" y="10556"/>
                      <a:pt x="14921" y="10427"/>
                    </a:cubicBezTo>
                    <a:cubicBezTo>
                      <a:pt x="14922" y="10429"/>
                      <a:pt x="14923" y="10431"/>
                      <a:pt x="14924" y="10434"/>
                    </a:cubicBezTo>
                    <a:cubicBezTo>
                      <a:pt x="14925" y="10438"/>
                      <a:pt x="14926" y="10441"/>
                      <a:pt x="14927" y="10444"/>
                    </a:cubicBezTo>
                    <a:cubicBezTo>
                      <a:pt x="14928" y="10448"/>
                      <a:pt x="14930" y="10451"/>
                      <a:pt x="14931" y="10455"/>
                    </a:cubicBezTo>
                    <a:cubicBezTo>
                      <a:pt x="14932" y="10458"/>
                      <a:pt x="14933" y="10461"/>
                      <a:pt x="14935" y="10465"/>
                    </a:cubicBezTo>
                    <a:cubicBezTo>
                      <a:pt x="14936" y="10468"/>
                      <a:pt x="14937" y="10472"/>
                      <a:pt x="14938" y="10475"/>
                    </a:cubicBezTo>
                    <a:cubicBezTo>
                      <a:pt x="14939" y="10479"/>
                      <a:pt x="14940" y="10482"/>
                      <a:pt x="14942" y="10485"/>
                    </a:cubicBezTo>
                    <a:cubicBezTo>
                      <a:pt x="14943" y="10489"/>
                      <a:pt x="14944" y="10492"/>
                      <a:pt x="14945" y="10496"/>
                    </a:cubicBezTo>
                    <a:cubicBezTo>
                      <a:pt x="14946" y="10500"/>
                      <a:pt x="14948" y="10503"/>
                      <a:pt x="14949" y="10506"/>
                    </a:cubicBezTo>
                    <a:cubicBezTo>
                      <a:pt x="14950" y="10510"/>
                      <a:pt x="14951" y="10513"/>
                      <a:pt x="14952" y="10516"/>
                    </a:cubicBezTo>
                    <a:cubicBezTo>
                      <a:pt x="14954" y="10520"/>
                      <a:pt x="14955" y="10523"/>
                      <a:pt x="14956" y="10527"/>
                    </a:cubicBezTo>
                    <a:cubicBezTo>
                      <a:pt x="14957" y="10530"/>
                      <a:pt x="14958" y="10534"/>
                      <a:pt x="14960" y="10537"/>
                    </a:cubicBezTo>
                    <a:cubicBezTo>
                      <a:pt x="14961" y="10541"/>
                      <a:pt x="14962" y="10544"/>
                      <a:pt x="14963" y="10547"/>
                    </a:cubicBezTo>
                    <a:cubicBezTo>
                      <a:pt x="14964" y="10551"/>
                      <a:pt x="14966" y="10554"/>
                      <a:pt x="14967" y="10557"/>
                    </a:cubicBezTo>
                    <a:cubicBezTo>
                      <a:pt x="14968" y="10561"/>
                      <a:pt x="14969" y="10564"/>
                      <a:pt x="14970" y="10568"/>
                    </a:cubicBezTo>
                    <a:cubicBezTo>
                      <a:pt x="14972" y="10571"/>
                      <a:pt x="14973" y="10575"/>
                      <a:pt x="14974" y="10578"/>
                    </a:cubicBezTo>
                    <a:cubicBezTo>
                      <a:pt x="14975" y="10582"/>
                      <a:pt x="14976" y="10585"/>
                      <a:pt x="14978" y="10588"/>
                    </a:cubicBezTo>
                    <a:cubicBezTo>
                      <a:pt x="14979" y="10592"/>
                      <a:pt x="14980" y="10595"/>
                      <a:pt x="14981" y="10599"/>
                    </a:cubicBezTo>
                    <a:cubicBezTo>
                      <a:pt x="14982" y="10602"/>
                      <a:pt x="14984" y="10606"/>
                      <a:pt x="14985" y="10609"/>
                    </a:cubicBezTo>
                    <a:cubicBezTo>
                      <a:pt x="14986" y="10613"/>
                      <a:pt x="14987" y="10616"/>
                      <a:pt x="14988" y="10619"/>
                    </a:cubicBezTo>
                    <a:cubicBezTo>
                      <a:pt x="14989" y="10623"/>
                      <a:pt x="14991" y="10626"/>
                      <a:pt x="14992" y="10629"/>
                    </a:cubicBezTo>
                    <a:cubicBezTo>
                      <a:pt x="14993" y="10633"/>
                      <a:pt x="14994" y="10636"/>
                      <a:pt x="14996" y="10640"/>
                    </a:cubicBezTo>
                    <a:cubicBezTo>
                      <a:pt x="14997" y="10644"/>
                      <a:pt x="14998" y="10647"/>
                      <a:pt x="14999" y="10650"/>
                    </a:cubicBezTo>
                    <a:cubicBezTo>
                      <a:pt x="15000" y="10654"/>
                      <a:pt x="15002" y="10657"/>
                      <a:pt x="15003" y="10660"/>
                    </a:cubicBezTo>
                    <a:cubicBezTo>
                      <a:pt x="15004" y="10664"/>
                      <a:pt x="15005" y="10667"/>
                      <a:pt x="15006" y="10671"/>
                    </a:cubicBezTo>
                    <a:cubicBezTo>
                      <a:pt x="15007" y="10675"/>
                      <a:pt x="15009" y="10678"/>
                      <a:pt x="15010" y="10681"/>
                    </a:cubicBezTo>
                    <a:cubicBezTo>
                      <a:pt x="15011" y="10685"/>
                      <a:pt x="15012" y="10688"/>
                      <a:pt x="15014" y="10691"/>
                    </a:cubicBezTo>
                    <a:cubicBezTo>
                      <a:pt x="15015" y="10695"/>
                      <a:pt x="15016" y="10698"/>
                      <a:pt x="15017" y="10702"/>
                    </a:cubicBezTo>
                    <a:cubicBezTo>
                      <a:pt x="15018" y="10705"/>
                      <a:pt x="15020" y="10708"/>
                      <a:pt x="15021" y="10712"/>
                    </a:cubicBezTo>
                    <a:cubicBezTo>
                      <a:pt x="15022" y="10716"/>
                      <a:pt x="15023" y="10719"/>
                      <a:pt x="15024" y="10722"/>
                    </a:cubicBezTo>
                    <a:cubicBezTo>
                      <a:pt x="15025" y="10726"/>
                      <a:pt x="15027" y="10729"/>
                      <a:pt x="15028" y="10732"/>
                    </a:cubicBezTo>
                    <a:cubicBezTo>
                      <a:pt x="15029" y="10736"/>
                      <a:pt x="15030" y="10739"/>
                      <a:pt x="15032" y="10743"/>
                    </a:cubicBezTo>
                    <a:cubicBezTo>
                      <a:pt x="15032" y="10746"/>
                      <a:pt x="15034" y="10750"/>
                      <a:pt x="15035" y="10753"/>
                    </a:cubicBezTo>
                    <a:cubicBezTo>
                      <a:pt x="15036" y="10757"/>
                      <a:pt x="15037" y="10760"/>
                      <a:pt x="15039" y="10763"/>
                    </a:cubicBezTo>
                    <a:cubicBezTo>
                      <a:pt x="15040" y="10767"/>
                      <a:pt x="15041" y="10770"/>
                      <a:pt x="15042" y="10774"/>
                    </a:cubicBezTo>
                    <a:cubicBezTo>
                      <a:pt x="15043" y="10777"/>
                      <a:pt x="15045" y="10780"/>
                      <a:pt x="15046" y="10784"/>
                    </a:cubicBezTo>
                    <a:cubicBezTo>
                      <a:pt x="15047" y="10788"/>
                      <a:pt x="15048" y="10791"/>
                      <a:pt x="15049" y="10794"/>
                    </a:cubicBezTo>
                    <a:cubicBezTo>
                      <a:pt x="15051" y="10798"/>
                      <a:pt x="15052" y="10801"/>
                      <a:pt x="15053" y="10805"/>
                    </a:cubicBezTo>
                    <a:cubicBezTo>
                      <a:pt x="15054" y="10808"/>
                      <a:pt x="15055" y="10811"/>
                      <a:pt x="15057" y="10815"/>
                    </a:cubicBezTo>
                    <a:cubicBezTo>
                      <a:pt x="15058" y="10818"/>
                      <a:pt x="15059" y="10822"/>
                      <a:pt x="15060" y="10825"/>
                    </a:cubicBezTo>
                    <a:cubicBezTo>
                      <a:pt x="15061" y="10829"/>
                      <a:pt x="15063" y="10832"/>
                      <a:pt x="15064" y="10836"/>
                    </a:cubicBezTo>
                    <a:cubicBezTo>
                      <a:pt x="15065" y="10839"/>
                      <a:pt x="15066" y="10842"/>
                      <a:pt x="15067" y="10846"/>
                    </a:cubicBezTo>
                    <a:cubicBezTo>
                      <a:pt x="15068" y="10849"/>
                      <a:pt x="15070" y="10853"/>
                      <a:pt x="15071" y="10856"/>
                    </a:cubicBezTo>
                    <a:cubicBezTo>
                      <a:pt x="15072" y="10860"/>
                      <a:pt x="15073" y="10863"/>
                      <a:pt x="15075" y="10866"/>
                    </a:cubicBezTo>
                    <a:cubicBezTo>
                      <a:pt x="15076" y="10870"/>
                      <a:pt x="15077" y="10873"/>
                      <a:pt x="15078" y="10877"/>
                    </a:cubicBezTo>
                    <a:cubicBezTo>
                      <a:pt x="15079" y="10880"/>
                      <a:pt x="15081" y="10883"/>
                      <a:pt x="15082" y="10887"/>
                    </a:cubicBezTo>
                    <a:cubicBezTo>
                      <a:pt x="15083" y="10891"/>
                      <a:pt x="15084" y="10894"/>
                      <a:pt x="15085" y="10897"/>
                    </a:cubicBezTo>
                    <a:cubicBezTo>
                      <a:pt x="15093" y="10926"/>
                      <a:pt x="15107" y="10943"/>
                      <a:pt x="15129" y="10940"/>
                    </a:cubicBezTo>
                    <a:cubicBezTo>
                      <a:pt x="15220" y="10926"/>
                      <a:pt x="15318" y="10553"/>
                      <a:pt x="15279" y="10447"/>
                    </a:cubicBezTo>
                    <a:cubicBezTo>
                      <a:pt x="15278" y="10443"/>
                      <a:pt x="15277" y="10440"/>
                      <a:pt x="15276" y="10437"/>
                    </a:cubicBezTo>
                    <a:cubicBezTo>
                      <a:pt x="15275" y="10433"/>
                      <a:pt x="15273" y="10430"/>
                      <a:pt x="15272" y="10426"/>
                    </a:cubicBezTo>
                    <a:cubicBezTo>
                      <a:pt x="15271" y="10422"/>
                      <a:pt x="15270" y="10419"/>
                      <a:pt x="15268" y="10416"/>
                    </a:cubicBezTo>
                    <a:cubicBezTo>
                      <a:pt x="15267" y="10412"/>
                      <a:pt x="15266" y="10409"/>
                      <a:pt x="15265" y="10406"/>
                    </a:cubicBezTo>
                    <a:cubicBezTo>
                      <a:pt x="15264" y="10402"/>
                      <a:pt x="15262" y="10399"/>
                      <a:pt x="15261" y="10396"/>
                    </a:cubicBezTo>
                    <a:cubicBezTo>
                      <a:pt x="15260" y="10392"/>
                      <a:pt x="15259" y="10389"/>
                      <a:pt x="15258" y="10385"/>
                    </a:cubicBezTo>
                    <a:cubicBezTo>
                      <a:pt x="15257" y="10381"/>
                      <a:pt x="15255" y="10378"/>
                      <a:pt x="15254" y="10375"/>
                    </a:cubicBezTo>
                    <a:cubicBezTo>
                      <a:pt x="15253" y="10371"/>
                      <a:pt x="15252" y="10368"/>
                      <a:pt x="15251" y="10365"/>
                    </a:cubicBezTo>
                    <a:cubicBezTo>
                      <a:pt x="15250" y="10361"/>
                      <a:pt x="15248" y="10358"/>
                      <a:pt x="15247" y="10354"/>
                    </a:cubicBezTo>
                    <a:cubicBezTo>
                      <a:pt x="15246" y="10350"/>
                      <a:pt x="15244" y="10347"/>
                      <a:pt x="15243" y="10344"/>
                    </a:cubicBezTo>
                    <a:cubicBezTo>
                      <a:pt x="15242" y="10340"/>
                      <a:pt x="15241" y="10337"/>
                      <a:pt x="15240" y="10334"/>
                    </a:cubicBezTo>
                    <a:cubicBezTo>
                      <a:pt x="15239" y="10330"/>
                      <a:pt x="15237" y="10327"/>
                      <a:pt x="15236" y="10323"/>
                    </a:cubicBezTo>
                    <a:cubicBezTo>
                      <a:pt x="15235" y="10319"/>
                      <a:pt x="15234" y="10317"/>
                      <a:pt x="15232" y="10313"/>
                    </a:cubicBezTo>
                    <a:cubicBezTo>
                      <a:pt x="15232" y="10309"/>
                      <a:pt x="15230" y="10306"/>
                      <a:pt x="15229" y="10303"/>
                    </a:cubicBezTo>
                    <a:cubicBezTo>
                      <a:pt x="15228" y="10299"/>
                      <a:pt x="15227" y="10296"/>
                      <a:pt x="15225" y="10292"/>
                    </a:cubicBezTo>
                    <a:cubicBezTo>
                      <a:pt x="15224" y="10289"/>
                      <a:pt x="15223" y="10286"/>
                      <a:pt x="15222" y="10282"/>
                    </a:cubicBezTo>
                    <a:cubicBezTo>
                      <a:pt x="15221" y="10278"/>
                      <a:pt x="15219" y="10276"/>
                      <a:pt x="15218" y="10272"/>
                    </a:cubicBezTo>
                    <a:cubicBezTo>
                      <a:pt x="15217" y="10268"/>
                      <a:pt x="15216" y="10265"/>
                      <a:pt x="15215" y="10262"/>
                    </a:cubicBezTo>
                    <a:cubicBezTo>
                      <a:pt x="15214" y="10258"/>
                      <a:pt x="15212" y="10255"/>
                      <a:pt x="15211" y="10251"/>
                    </a:cubicBezTo>
                    <a:cubicBezTo>
                      <a:pt x="15210" y="10248"/>
                      <a:pt x="15209" y="10245"/>
                      <a:pt x="15208" y="10241"/>
                    </a:cubicBezTo>
                    <a:cubicBezTo>
                      <a:pt x="15207" y="10237"/>
                      <a:pt x="15205" y="10234"/>
                      <a:pt x="15204" y="10231"/>
                    </a:cubicBezTo>
                    <a:cubicBezTo>
                      <a:pt x="15203" y="10227"/>
                      <a:pt x="15201" y="10224"/>
                      <a:pt x="15200" y="10220"/>
                    </a:cubicBezTo>
                    <a:cubicBezTo>
                      <a:pt x="15199" y="10217"/>
                      <a:pt x="15198" y="10214"/>
                      <a:pt x="15197" y="10211"/>
                    </a:cubicBezTo>
                    <a:cubicBezTo>
                      <a:pt x="15196" y="10207"/>
                      <a:pt x="15194" y="10203"/>
                      <a:pt x="15193" y="10200"/>
                    </a:cubicBezTo>
                    <a:cubicBezTo>
                      <a:pt x="15192" y="10196"/>
                      <a:pt x="15191" y="10193"/>
                      <a:pt x="15189" y="10190"/>
                    </a:cubicBezTo>
                    <a:cubicBezTo>
                      <a:pt x="15188" y="10186"/>
                      <a:pt x="15187" y="10183"/>
                      <a:pt x="15186" y="10180"/>
                    </a:cubicBezTo>
                    <a:cubicBezTo>
                      <a:pt x="15185" y="10175"/>
                      <a:pt x="15184" y="10172"/>
                      <a:pt x="15182" y="10169"/>
                    </a:cubicBezTo>
                    <a:cubicBezTo>
                      <a:pt x="15181" y="10165"/>
                      <a:pt x="15180" y="10162"/>
                      <a:pt x="15179" y="10159"/>
                    </a:cubicBezTo>
                    <a:cubicBezTo>
                      <a:pt x="15178" y="10155"/>
                      <a:pt x="15176" y="10152"/>
                      <a:pt x="15175" y="10149"/>
                    </a:cubicBezTo>
                    <a:cubicBezTo>
                      <a:pt x="15174" y="10145"/>
                      <a:pt x="15173" y="10142"/>
                      <a:pt x="15171" y="10138"/>
                    </a:cubicBezTo>
                    <a:cubicBezTo>
                      <a:pt x="15170" y="10134"/>
                      <a:pt x="15169" y="10131"/>
                      <a:pt x="15168" y="10128"/>
                    </a:cubicBezTo>
                    <a:cubicBezTo>
                      <a:pt x="15167" y="10124"/>
                      <a:pt x="15166" y="10121"/>
                      <a:pt x="15164" y="10118"/>
                    </a:cubicBezTo>
                    <a:cubicBezTo>
                      <a:pt x="15163" y="10114"/>
                      <a:pt x="15162" y="10111"/>
                      <a:pt x="15161" y="10107"/>
                    </a:cubicBezTo>
                    <a:cubicBezTo>
                      <a:pt x="15160" y="10103"/>
                      <a:pt x="15158" y="10100"/>
                      <a:pt x="15157" y="10097"/>
                    </a:cubicBezTo>
                    <a:cubicBezTo>
                      <a:pt x="15156" y="10094"/>
                      <a:pt x="15155" y="10091"/>
                      <a:pt x="15154" y="10088"/>
                    </a:cubicBezTo>
                    <a:cubicBezTo>
                      <a:pt x="15246" y="9950"/>
                      <a:pt x="15332" y="9792"/>
                      <a:pt x="15321" y="9694"/>
                    </a:cubicBezTo>
                    <a:cubicBezTo>
                      <a:pt x="15303" y="9521"/>
                      <a:pt x="15330" y="9284"/>
                      <a:pt x="15257" y="9063"/>
                    </a:cubicBezTo>
                    <a:cubicBezTo>
                      <a:pt x="15256" y="9060"/>
                      <a:pt x="15255" y="9057"/>
                      <a:pt x="15254" y="9054"/>
                    </a:cubicBezTo>
                    <a:cubicBezTo>
                      <a:pt x="15254" y="9054"/>
                      <a:pt x="15254" y="9053"/>
                      <a:pt x="15254" y="9053"/>
                    </a:cubicBezTo>
                    <a:cubicBezTo>
                      <a:pt x="15253" y="9050"/>
                      <a:pt x="15252" y="9048"/>
                      <a:pt x="15251" y="9045"/>
                    </a:cubicBezTo>
                    <a:cubicBezTo>
                      <a:pt x="15250" y="9044"/>
                      <a:pt x="15250" y="9043"/>
                      <a:pt x="15250" y="9043"/>
                    </a:cubicBezTo>
                    <a:cubicBezTo>
                      <a:pt x="15249" y="9039"/>
                      <a:pt x="15248" y="9036"/>
                      <a:pt x="15247" y="9033"/>
                    </a:cubicBezTo>
                    <a:cubicBezTo>
                      <a:pt x="15247" y="9033"/>
                      <a:pt x="15247" y="9033"/>
                      <a:pt x="15247" y="9033"/>
                    </a:cubicBezTo>
                    <a:cubicBezTo>
                      <a:pt x="15245" y="9029"/>
                      <a:pt x="15244" y="9026"/>
                      <a:pt x="15243" y="9023"/>
                    </a:cubicBezTo>
                    <a:cubicBezTo>
                      <a:pt x="15243" y="9023"/>
                      <a:pt x="15243" y="9023"/>
                      <a:pt x="15243" y="9022"/>
                    </a:cubicBezTo>
                    <a:cubicBezTo>
                      <a:pt x="15242" y="9019"/>
                      <a:pt x="15241" y="9017"/>
                      <a:pt x="15240" y="9014"/>
                    </a:cubicBezTo>
                    <a:cubicBezTo>
                      <a:pt x="15240" y="9013"/>
                      <a:pt x="15240" y="9013"/>
                      <a:pt x="15239" y="9012"/>
                    </a:cubicBezTo>
                    <a:cubicBezTo>
                      <a:pt x="15238" y="9009"/>
                      <a:pt x="15237" y="9006"/>
                      <a:pt x="15236" y="9002"/>
                    </a:cubicBezTo>
                    <a:cubicBezTo>
                      <a:pt x="15236" y="9002"/>
                      <a:pt x="15236" y="9002"/>
                      <a:pt x="15236" y="9002"/>
                    </a:cubicBezTo>
                    <a:cubicBezTo>
                      <a:pt x="15235" y="8998"/>
                      <a:pt x="15233" y="8995"/>
                      <a:pt x="15232" y="8992"/>
                    </a:cubicBezTo>
                    <a:cubicBezTo>
                      <a:pt x="15232" y="8992"/>
                      <a:pt x="15232" y="8992"/>
                      <a:pt x="15232" y="8991"/>
                    </a:cubicBezTo>
                    <a:cubicBezTo>
                      <a:pt x="15231" y="8988"/>
                      <a:pt x="15230" y="8986"/>
                      <a:pt x="15229" y="8983"/>
                    </a:cubicBezTo>
                    <a:cubicBezTo>
                      <a:pt x="15229" y="8982"/>
                      <a:pt x="15229" y="8982"/>
                      <a:pt x="15229" y="8981"/>
                    </a:cubicBezTo>
                    <a:cubicBezTo>
                      <a:pt x="15227" y="8978"/>
                      <a:pt x="15226" y="8975"/>
                      <a:pt x="15225" y="8971"/>
                    </a:cubicBezTo>
                    <a:cubicBezTo>
                      <a:pt x="15225" y="8971"/>
                      <a:pt x="15225" y="8971"/>
                      <a:pt x="15225" y="8971"/>
                    </a:cubicBezTo>
                    <a:cubicBezTo>
                      <a:pt x="15224" y="8967"/>
                      <a:pt x="15223" y="8965"/>
                      <a:pt x="15222" y="8961"/>
                    </a:cubicBezTo>
                    <a:cubicBezTo>
                      <a:pt x="15222" y="8961"/>
                      <a:pt x="15221" y="8961"/>
                      <a:pt x="15221" y="8960"/>
                    </a:cubicBezTo>
                    <a:cubicBezTo>
                      <a:pt x="15220" y="8958"/>
                      <a:pt x="15219" y="8955"/>
                      <a:pt x="15218" y="8952"/>
                    </a:cubicBezTo>
                    <a:cubicBezTo>
                      <a:pt x="15218" y="8951"/>
                      <a:pt x="15218" y="8951"/>
                      <a:pt x="15218" y="8950"/>
                    </a:cubicBezTo>
                    <a:cubicBezTo>
                      <a:pt x="15217" y="8947"/>
                      <a:pt x="15216" y="8944"/>
                      <a:pt x="15214" y="8941"/>
                    </a:cubicBezTo>
                    <a:cubicBezTo>
                      <a:pt x="15214" y="8940"/>
                      <a:pt x="15214" y="8940"/>
                      <a:pt x="15214" y="8940"/>
                    </a:cubicBezTo>
                    <a:cubicBezTo>
                      <a:pt x="15213" y="8936"/>
                      <a:pt x="15212" y="8933"/>
                      <a:pt x="15211" y="8930"/>
                    </a:cubicBezTo>
                    <a:cubicBezTo>
                      <a:pt x="15211" y="8930"/>
                      <a:pt x="15211" y="8930"/>
                      <a:pt x="15211" y="8930"/>
                    </a:cubicBezTo>
                    <a:cubicBezTo>
                      <a:pt x="15210" y="8927"/>
                      <a:pt x="15209" y="8924"/>
                      <a:pt x="15208" y="8922"/>
                    </a:cubicBezTo>
                    <a:cubicBezTo>
                      <a:pt x="15207" y="8921"/>
                      <a:pt x="15207" y="8920"/>
                      <a:pt x="15207" y="8919"/>
                    </a:cubicBezTo>
                    <a:cubicBezTo>
                      <a:pt x="15205" y="8913"/>
                      <a:pt x="15202" y="8907"/>
                      <a:pt x="15200" y="8900"/>
                    </a:cubicBezTo>
                    <a:cubicBezTo>
                      <a:pt x="15200" y="8900"/>
                      <a:pt x="15200" y="8899"/>
                      <a:pt x="15200" y="8899"/>
                    </a:cubicBezTo>
                    <a:cubicBezTo>
                      <a:pt x="15199" y="8896"/>
                      <a:pt x="15198" y="8893"/>
                      <a:pt x="15197" y="8890"/>
                    </a:cubicBezTo>
                    <a:cubicBezTo>
                      <a:pt x="15197" y="8890"/>
                      <a:pt x="15196" y="8889"/>
                      <a:pt x="15196" y="8888"/>
                    </a:cubicBezTo>
                    <a:cubicBezTo>
                      <a:pt x="15194" y="8882"/>
                      <a:pt x="15192" y="8876"/>
                      <a:pt x="15189" y="8869"/>
                    </a:cubicBezTo>
                    <a:cubicBezTo>
                      <a:pt x="15189" y="8869"/>
                      <a:pt x="15189" y="8868"/>
                      <a:pt x="15189" y="8868"/>
                    </a:cubicBezTo>
                    <a:cubicBezTo>
                      <a:pt x="15188" y="8865"/>
                      <a:pt x="15187" y="8863"/>
                      <a:pt x="15186" y="8860"/>
                    </a:cubicBezTo>
                    <a:cubicBezTo>
                      <a:pt x="15186" y="8859"/>
                      <a:pt x="15186" y="8858"/>
                      <a:pt x="15186" y="8858"/>
                    </a:cubicBezTo>
                    <a:cubicBezTo>
                      <a:pt x="15183" y="8851"/>
                      <a:pt x="15181" y="8845"/>
                      <a:pt x="15179" y="8838"/>
                    </a:cubicBezTo>
                    <a:cubicBezTo>
                      <a:pt x="15179" y="8838"/>
                      <a:pt x="15178" y="8837"/>
                      <a:pt x="15178" y="8837"/>
                    </a:cubicBezTo>
                    <a:cubicBezTo>
                      <a:pt x="15177" y="8834"/>
                      <a:pt x="15176" y="8831"/>
                      <a:pt x="15175" y="8827"/>
                    </a:cubicBezTo>
                    <a:cubicBezTo>
                      <a:pt x="15175" y="8827"/>
                      <a:pt x="15175" y="8827"/>
                      <a:pt x="15175" y="8827"/>
                    </a:cubicBezTo>
                    <a:cubicBezTo>
                      <a:pt x="15174" y="8823"/>
                      <a:pt x="15172" y="8820"/>
                      <a:pt x="15171" y="8817"/>
                    </a:cubicBezTo>
                    <a:cubicBezTo>
                      <a:pt x="15171" y="8817"/>
                      <a:pt x="15171" y="8817"/>
                      <a:pt x="15171" y="8816"/>
                    </a:cubicBezTo>
                    <a:cubicBezTo>
                      <a:pt x="15170" y="8813"/>
                      <a:pt x="15169" y="8811"/>
                      <a:pt x="15168" y="8808"/>
                    </a:cubicBezTo>
                    <a:cubicBezTo>
                      <a:pt x="15168" y="8807"/>
                      <a:pt x="15168" y="8807"/>
                      <a:pt x="15168" y="8806"/>
                    </a:cubicBezTo>
                    <a:cubicBezTo>
                      <a:pt x="15166" y="8803"/>
                      <a:pt x="15165" y="8800"/>
                      <a:pt x="15164" y="8797"/>
                    </a:cubicBezTo>
                    <a:cubicBezTo>
                      <a:pt x="15164" y="8796"/>
                      <a:pt x="15164" y="8796"/>
                      <a:pt x="15164" y="8796"/>
                    </a:cubicBezTo>
                    <a:cubicBezTo>
                      <a:pt x="15163" y="8792"/>
                      <a:pt x="15162" y="8790"/>
                      <a:pt x="15160" y="8786"/>
                    </a:cubicBezTo>
                    <a:cubicBezTo>
                      <a:pt x="15160" y="8786"/>
                      <a:pt x="15160" y="8786"/>
                      <a:pt x="15160" y="8785"/>
                    </a:cubicBezTo>
                    <a:cubicBezTo>
                      <a:pt x="15159" y="8783"/>
                      <a:pt x="15158" y="8780"/>
                      <a:pt x="15157" y="8777"/>
                    </a:cubicBezTo>
                    <a:cubicBezTo>
                      <a:pt x="15157" y="8776"/>
                      <a:pt x="15157" y="8776"/>
                      <a:pt x="15157" y="8775"/>
                    </a:cubicBezTo>
                    <a:cubicBezTo>
                      <a:pt x="15156" y="8772"/>
                      <a:pt x="15155" y="8769"/>
                      <a:pt x="15154" y="8766"/>
                    </a:cubicBezTo>
                    <a:cubicBezTo>
                      <a:pt x="15153" y="8766"/>
                      <a:pt x="15153" y="8765"/>
                      <a:pt x="15153" y="8765"/>
                    </a:cubicBezTo>
                    <a:cubicBezTo>
                      <a:pt x="15152" y="8761"/>
                      <a:pt x="15151" y="8759"/>
                      <a:pt x="15150" y="8755"/>
                    </a:cubicBezTo>
                    <a:cubicBezTo>
                      <a:pt x="15150" y="8755"/>
                      <a:pt x="15150" y="8755"/>
                      <a:pt x="15150" y="8755"/>
                    </a:cubicBezTo>
                    <a:cubicBezTo>
                      <a:pt x="15149" y="8752"/>
                      <a:pt x="15147" y="8749"/>
                      <a:pt x="15147" y="8746"/>
                    </a:cubicBezTo>
                    <a:cubicBezTo>
                      <a:pt x="15146" y="8746"/>
                      <a:pt x="15146" y="8745"/>
                      <a:pt x="15146" y="8744"/>
                    </a:cubicBezTo>
                    <a:cubicBezTo>
                      <a:pt x="15145" y="8741"/>
                      <a:pt x="15144" y="8738"/>
                      <a:pt x="15142" y="8734"/>
                    </a:cubicBezTo>
                    <a:cubicBezTo>
                      <a:pt x="15142" y="8734"/>
                      <a:pt x="15142" y="8734"/>
                      <a:pt x="15142" y="8734"/>
                    </a:cubicBezTo>
                    <a:cubicBezTo>
                      <a:pt x="15141" y="8731"/>
                      <a:pt x="15140" y="8728"/>
                      <a:pt x="15139" y="8725"/>
                    </a:cubicBezTo>
                    <a:cubicBezTo>
                      <a:pt x="15139" y="8724"/>
                      <a:pt x="15139" y="8724"/>
                      <a:pt x="15139" y="8724"/>
                    </a:cubicBezTo>
                    <a:cubicBezTo>
                      <a:pt x="15138" y="8721"/>
                      <a:pt x="15137" y="8718"/>
                      <a:pt x="15136" y="8715"/>
                    </a:cubicBezTo>
                    <a:cubicBezTo>
                      <a:pt x="15135" y="8715"/>
                      <a:pt x="15135" y="8714"/>
                      <a:pt x="15135" y="8713"/>
                    </a:cubicBezTo>
                    <a:cubicBezTo>
                      <a:pt x="15134" y="8710"/>
                      <a:pt x="15133" y="8707"/>
                      <a:pt x="15132" y="8704"/>
                    </a:cubicBezTo>
                    <a:cubicBezTo>
                      <a:pt x="15132" y="8704"/>
                      <a:pt x="15132" y="8703"/>
                      <a:pt x="15132" y="8703"/>
                    </a:cubicBezTo>
                    <a:cubicBezTo>
                      <a:pt x="15130" y="8700"/>
                      <a:pt x="15129" y="8697"/>
                      <a:pt x="15128" y="8694"/>
                    </a:cubicBezTo>
                    <a:cubicBezTo>
                      <a:pt x="15128" y="8693"/>
                      <a:pt x="15128" y="8693"/>
                      <a:pt x="15128" y="8693"/>
                    </a:cubicBezTo>
                    <a:cubicBezTo>
                      <a:pt x="15127" y="8690"/>
                      <a:pt x="15126" y="8687"/>
                      <a:pt x="15125" y="8684"/>
                    </a:cubicBezTo>
                    <a:cubicBezTo>
                      <a:pt x="15125" y="8684"/>
                      <a:pt x="15125" y="8683"/>
                      <a:pt x="15124" y="8683"/>
                    </a:cubicBezTo>
                    <a:cubicBezTo>
                      <a:pt x="15123" y="8679"/>
                      <a:pt x="15122" y="8676"/>
                      <a:pt x="15121" y="8673"/>
                    </a:cubicBezTo>
                    <a:cubicBezTo>
                      <a:pt x="15121" y="8673"/>
                      <a:pt x="15121" y="8672"/>
                      <a:pt x="15121" y="8672"/>
                    </a:cubicBezTo>
                    <a:cubicBezTo>
                      <a:pt x="15120" y="8669"/>
                      <a:pt x="15119" y="8666"/>
                      <a:pt x="15117" y="8663"/>
                    </a:cubicBezTo>
                    <a:cubicBezTo>
                      <a:pt x="15117" y="8663"/>
                      <a:pt x="15117" y="8662"/>
                      <a:pt x="15117" y="8662"/>
                    </a:cubicBezTo>
                    <a:cubicBezTo>
                      <a:pt x="15116" y="8659"/>
                      <a:pt x="15115" y="8656"/>
                      <a:pt x="15114" y="8654"/>
                    </a:cubicBezTo>
                    <a:cubicBezTo>
                      <a:pt x="15114" y="8653"/>
                      <a:pt x="15114" y="8652"/>
                      <a:pt x="15114" y="8652"/>
                    </a:cubicBezTo>
                    <a:cubicBezTo>
                      <a:pt x="15113" y="8648"/>
                      <a:pt x="15111" y="8645"/>
                      <a:pt x="15110" y="8642"/>
                    </a:cubicBezTo>
                    <a:cubicBezTo>
                      <a:pt x="15110" y="8642"/>
                      <a:pt x="15110" y="8642"/>
                      <a:pt x="15110" y="8641"/>
                    </a:cubicBezTo>
                    <a:cubicBezTo>
                      <a:pt x="15109" y="8638"/>
                      <a:pt x="15108" y="8635"/>
                      <a:pt x="15107" y="8632"/>
                    </a:cubicBezTo>
                    <a:cubicBezTo>
                      <a:pt x="15107" y="8632"/>
                      <a:pt x="15107" y="8631"/>
                      <a:pt x="15106" y="8631"/>
                    </a:cubicBezTo>
                    <a:cubicBezTo>
                      <a:pt x="15105" y="8628"/>
                      <a:pt x="15104" y="8625"/>
                      <a:pt x="15103" y="8622"/>
                    </a:cubicBezTo>
                    <a:cubicBezTo>
                      <a:pt x="15103" y="8622"/>
                      <a:pt x="15103" y="8621"/>
                      <a:pt x="15103" y="8621"/>
                    </a:cubicBezTo>
                    <a:cubicBezTo>
                      <a:pt x="15102" y="8617"/>
                      <a:pt x="15101" y="8614"/>
                      <a:pt x="15099" y="8611"/>
                    </a:cubicBezTo>
                    <a:cubicBezTo>
                      <a:pt x="15099" y="8611"/>
                      <a:pt x="15099" y="8611"/>
                      <a:pt x="15099" y="8611"/>
                    </a:cubicBezTo>
                    <a:cubicBezTo>
                      <a:pt x="15098" y="8607"/>
                      <a:pt x="15097" y="8604"/>
                      <a:pt x="15096" y="8601"/>
                    </a:cubicBezTo>
                    <a:cubicBezTo>
                      <a:pt x="15096" y="8601"/>
                      <a:pt x="15096" y="8601"/>
                      <a:pt x="15096" y="8600"/>
                    </a:cubicBezTo>
                    <a:cubicBezTo>
                      <a:pt x="15095" y="8597"/>
                      <a:pt x="15093" y="8594"/>
                      <a:pt x="15092" y="8591"/>
                    </a:cubicBezTo>
                    <a:cubicBezTo>
                      <a:pt x="15092" y="8590"/>
                      <a:pt x="15092" y="8590"/>
                      <a:pt x="15092" y="8590"/>
                    </a:cubicBezTo>
                    <a:cubicBezTo>
                      <a:pt x="15091" y="8587"/>
                      <a:pt x="15090" y="8585"/>
                      <a:pt x="15089" y="8582"/>
                    </a:cubicBezTo>
                    <a:cubicBezTo>
                      <a:pt x="15089" y="8581"/>
                      <a:pt x="15089" y="8580"/>
                      <a:pt x="15089" y="8580"/>
                    </a:cubicBezTo>
                    <a:cubicBezTo>
                      <a:pt x="15087" y="8576"/>
                      <a:pt x="15086" y="8573"/>
                      <a:pt x="15085" y="8570"/>
                    </a:cubicBezTo>
                    <a:cubicBezTo>
                      <a:pt x="15085" y="8570"/>
                      <a:pt x="15085" y="8570"/>
                      <a:pt x="15085" y="8569"/>
                    </a:cubicBezTo>
                    <a:cubicBezTo>
                      <a:pt x="15084" y="8566"/>
                      <a:pt x="15083" y="8563"/>
                      <a:pt x="15081" y="8559"/>
                    </a:cubicBezTo>
                    <a:cubicBezTo>
                      <a:pt x="15081" y="8559"/>
                      <a:pt x="15081" y="8559"/>
                      <a:pt x="15081" y="8559"/>
                    </a:cubicBezTo>
                    <a:cubicBezTo>
                      <a:pt x="15080" y="8556"/>
                      <a:pt x="15079" y="8554"/>
                      <a:pt x="15078" y="8551"/>
                    </a:cubicBezTo>
                    <a:cubicBezTo>
                      <a:pt x="15078" y="8550"/>
                      <a:pt x="15078" y="8549"/>
                      <a:pt x="15078" y="8549"/>
                    </a:cubicBezTo>
                    <a:cubicBezTo>
                      <a:pt x="15077" y="8546"/>
                      <a:pt x="15075" y="8543"/>
                      <a:pt x="15074" y="8539"/>
                    </a:cubicBezTo>
                    <a:cubicBezTo>
                      <a:pt x="15074" y="8539"/>
                      <a:pt x="15074" y="8539"/>
                      <a:pt x="15074" y="8538"/>
                    </a:cubicBezTo>
                    <a:cubicBezTo>
                      <a:pt x="15074" y="8538"/>
                      <a:pt x="15074" y="8538"/>
                      <a:pt x="15074" y="8538"/>
                    </a:cubicBezTo>
                    <a:cubicBezTo>
                      <a:pt x="15123" y="8492"/>
                      <a:pt x="15238" y="8454"/>
                      <a:pt x="15303" y="8353"/>
                    </a:cubicBezTo>
                    <a:cubicBezTo>
                      <a:pt x="15351" y="8280"/>
                      <a:pt x="15349" y="8211"/>
                      <a:pt x="15329" y="8163"/>
                    </a:cubicBezTo>
                    <a:cubicBezTo>
                      <a:pt x="15328" y="8160"/>
                      <a:pt x="15327" y="8157"/>
                      <a:pt x="15326" y="8154"/>
                    </a:cubicBezTo>
                    <a:cubicBezTo>
                      <a:pt x="15325" y="8150"/>
                      <a:pt x="15324" y="8146"/>
                      <a:pt x="15322" y="8143"/>
                    </a:cubicBezTo>
                    <a:cubicBezTo>
                      <a:pt x="15321" y="8139"/>
                      <a:pt x="15320" y="8136"/>
                      <a:pt x="15319" y="8133"/>
                    </a:cubicBezTo>
                    <a:cubicBezTo>
                      <a:pt x="15317" y="8129"/>
                      <a:pt x="15316" y="8126"/>
                      <a:pt x="15315" y="8123"/>
                    </a:cubicBezTo>
                    <a:cubicBezTo>
                      <a:pt x="15314" y="8119"/>
                      <a:pt x="15313" y="8116"/>
                      <a:pt x="15311" y="8112"/>
                    </a:cubicBezTo>
                    <a:cubicBezTo>
                      <a:pt x="15310" y="8109"/>
                      <a:pt x="15309" y="8105"/>
                      <a:pt x="15308" y="8102"/>
                    </a:cubicBezTo>
                    <a:cubicBezTo>
                      <a:pt x="15307" y="8098"/>
                      <a:pt x="15306" y="8095"/>
                      <a:pt x="15304" y="8092"/>
                    </a:cubicBezTo>
                    <a:cubicBezTo>
                      <a:pt x="15303" y="8088"/>
                      <a:pt x="15302" y="8085"/>
                      <a:pt x="15301" y="8081"/>
                    </a:cubicBezTo>
                    <a:cubicBezTo>
                      <a:pt x="15300" y="8078"/>
                      <a:pt x="15298" y="8074"/>
                      <a:pt x="15297" y="8071"/>
                    </a:cubicBezTo>
                    <a:cubicBezTo>
                      <a:pt x="15296" y="8068"/>
                      <a:pt x="15295" y="8064"/>
                      <a:pt x="15294" y="8061"/>
                    </a:cubicBezTo>
                    <a:cubicBezTo>
                      <a:pt x="15292" y="8057"/>
                      <a:pt x="15291" y="8054"/>
                      <a:pt x="15290" y="8050"/>
                    </a:cubicBezTo>
                    <a:cubicBezTo>
                      <a:pt x="15289" y="8047"/>
                      <a:pt x="15288" y="8044"/>
                      <a:pt x="15286" y="8040"/>
                    </a:cubicBezTo>
                    <a:cubicBezTo>
                      <a:pt x="15285" y="8037"/>
                      <a:pt x="15284" y="8033"/>
                      <a:pt x="15283" y="8030"/>
                    </a:cubicBezTo>
                    <a:cubicBezTo>
                      <a:pt x="15282" y="8026"/>
                      <a:pt x="15280" y="8023"/>
                      <a:pt x="15279" y="8020"/>
                    </a:cubicBezTo>
                    <a:cubicBezTo>
                      <a:pt x="15278" y="8016"/>
                      <a:pt x="15277" y="8013"/>
                      <a:pt x="15275" y="8009"/>
                    </a:cubicBezTo>
                    <a:cubicBezTo>
                      <a:pt x="15274" y="8006"/>
                      <a:pt x="15273" y="8002"/>
                      <a:pt x="15272" y="7999"/>
                    </a:cubicBezTo>
                    <a:cubicBezTo>
                      <a:pt x="15271" y="7996"/>
                      <a:pt x="15270" y="7992"/>
                      <a:pt x="15268" y="7989"/>
                    </a:cubicBezTo>
                    <a:cubicBezTo>
                      <a:pt x="15267" y="7985"/>
                      <a:pt x="15266" y="7982"/>
                      <a:pt x="15265" y="7978"/>
                    </a:cubicBezTo>
                    <a:cubicBezTo>
                      <a:pt x="15264" y="7975"/>
                      <a:pt x="15262" y="7972"/>
                      <a:pt x="15261" y="7968"/>
                    </a:cubicBezTo>
                    <a:cubicBezTo>
                      <a:pt x="15260" y="7965"/>
                      <a:pt x="15259" y="7961"/>
                      <a:pt x="15258" y="7958"/>
                    </a:cubicBezTo>
                    <a:cubicBezTo>
                      <a:pt x="15256" y="7954"/>
                      <a:pt x="15255" y="7951"/>
                      <a:pt x="15254" y="7947"/>
                    </a:cubicBezTo>
                    <a:cubicBezTo>
                      <a:pt x="15253" y="7944"/>
                      <a:pt x="15252" y="7941"/>
                      <a:pt x="15250" y="7937"/>
                    </a:cubicBezTo>
                    <a:cubicBezTo>
                      <a:pt x="15249" y="7934"/>
                      <a:pt x="15248" y="7930"/>
                      <a:pt x="15247" y="7927"/>
                    </a:cubicBezTo>
                    <a:cubicBezTo>
                      <a:pt x="15246" y="7923"/>
                      <a:pt x="15244" y="7920"/>
                      <a:pt x="15243" y="7917"/>
                    </a:cubicBezTo>
                    <a:cubicBezTo>
                      <a:pt x="15242" y="7913"/>
                      <a:pt x="15241" y="7910"/>
                      <a:pt x="15240" y="7906"/>
                    </a:cubicBezTo>
                    <a:cubicBezTo>
                      <a:pt x="15238" y="7903"/>
                      <a:pt x="15237" y="7899"/>
                      <a:pt x="15236" y="7896"/>
                    </a:cubicBezTo>
                    <a:cubicBezTo>
                      <a:pt x="15235" y="7892"/>
                      <a:pt x="15234" y="7889"/>
                      <a:pt x="15232" y="7886"/>
                    </a:cubicBezTo>
                    <a:cubicBezTo>
                      <a:pt x="15231" y="7882"/>
                      <a:pt x="15230" y="7879"/>
                      <a:pt x="15229" y="7875"/>
                    </a:cubicBezTo>
                    <a:cubicBezTo>
                      <a:pt x="15228" y="7872"/>
                      <a:pt x="15227" y="7869"/>
                      <a:pt x="15225" y="7865"/>
                    </a:cubicBezTo>
                    <a:cubicBezTo>
                      <a:pt x="15224" y="7862"/>
                      <a:pt x="15223" y="7858"/>
                      <a:pt x="15222" y="7855"/>
                    </a:cubicBezTo>
                    <a:cubicBezTo>
                      <a:pt x="15221" y="7851"/>
                      <a:pt x="15219" y="7848"/>
                      <a:pt x="15218" y="7844"/>
                    </a:cubicBezTo>
                    <a:cubicBezTo>
                      <a:pt x="15217" y="7841"/>
                      <a:pt x="15216" y="7838"/>
                      <a:pt x="15214" y="7834"/>
                    </a:cubicBezTo>
                    <a:cubicBezTo>
                      <a:pt x="15213" y="7831"/>
                      <a:pt x="15212" y="7828"/>
                      <a:pt x="15211" y="7824"/>
                    </a:cubicBezTo>
                    <a:cubicBezTo>
                      <a:pt x="15210" y="7821"/>
                      <a:pt x="15209" y="7817"/>
                      <a:pt x="15207" y="7814"/>
                    </a:cubicBezTo>
                    <a:cubicBezTo>
                      <a:pt x="15206" y="7810"/>
                      <a:pt x="15205" y="7807"/>
                      <a:pt x="15204" y="7803"/>
                    </a:cubicBezTo>
                    <a:cubicBezTo>
                      <a:pt x="15202" y="7800"/>
                      <a:pt x="15201" y="7797"/>
                      <a:pt x="15200" y="7793"/>
                    </a:cubicBezTo>
                    <a:cubicBezTo>
                      <a:pt x="15199" y="7790"/>
                      <a:pt x="15198" y="7786"/>
                      <a:pt x="15196" y="7783"/>
                    </a:cubicBezTo>
                    <a:cubicBezTo>
                      <a:pt x="15195" y="7779"/>
                      <a:pt x="15194" y="7776"/>
                      <a:pt x="15193" y="7773"/>
                    </a:cubicBezTo>
                    <a:cubicBezTo>
                      <a:pt x="15192" y="7769"/>
                      <a:pt x="15191" y="7766"/>
                      <a:pt x="15189" y="7763"/>
                    </a:cubicBezTo>
                    <a:cubicBezTo>
                      <a:pt x="15188" y="7759"/>
                      <a:pt x="15187" y="7755"/>
                      <a:pt x="15186" y="7752"/>
                    </a:cubicBezTo>
                    <a:cubicBezTo>
                      <a:pt x="15185" y="7748"/>
                      <a:pt x="15184" y="7745"/>
                      <a:pt x="15182" y="7742"/>
                    </a:cubicBezTo>
                    <a:cubicBezTo>
                      <a:pt x="15181" y="7738"/>
                      <a:pt x="15180" y="7735"/>
                      <a:pt x="15179" y="7731"/>
                    </a:cubicBezTo>
                    <a:cubicBezTo>
                      <a:pt x="15177" y="7728"/>
                      <a:pt x="15176" y="7724"/>
                      <a:pt x="15175" y="7721"/>
                    </a:cubicBezTo>
                    <a:cubicBezTo>
                      <a:pt x="15174" y="7718"/>
                      <a:pt x="15173" y="7714"/>
                      <a:pt x="15171" y="7711"/>
                    </a:cubicBezTo>
                    <a:cubicBezTo>
                      <a:pt x="15170" y="7707"/>
                      <a:pt x="15169" y="7704"/>
                      <a:pt x="15168" y="7701"/>
                    </a:cubicBezTo>
                    <a:cubicBezTo>
                      <a:pt x="15167" y="7697"/>
                      <a:pt x="15166" y="7694"/>
                      <a:pt x="15164" y="7690"/>
                    </a:cubicBezTo>
                    <a:cubicBezTo>
                      <a:pt x="15163" y="7687"/>
                      <a:pt x="15162" y="7683"/>
                      <a:pt x="15161" y="7680"/>
                    </a:cubicBezTo>
                    <a:cubicBezTo>
                      <a:pt x="15159" y="7676"/>
                      <a:pt x="15158" y="7673"/>
                      <a:pt x="15157" y="7670"/>
                    </a:cubicBezTo>
                    <a:cubicBezTo>
                      <a:pt x="15156" y="7666"/>
                      <a:pt x="15155" y="7663"/>
                      <a:pt x="15154" y="7659"/>
                    </a:cubicBezTo>
                    <a:cubicBezTo>
                      <a:pt x="15152" y="7656"/>
                      <a:pt x="15151" y="7653"/>
                      <a:pt x="15150" y="7649"/>
                    </a:cubicBezTo>
                    <a:cubicBezTo>
                      <a:pt x="15142" y="7626"/>
                      <a:pt x="15131" y="7607"/>
                      <a:pt x="15118" y="7594"/>
                    </a:cubicBezTo>
                    <a:cubicBezTo>
                      <a:pt x="15133" y="7573"/>
                      <a:pt x="15149" y="7552"/>
                      <a:pt x="15162" y="7533"/>
                    </a:cubicBezTo>
                    <a:cubicBezTo>
                      <a:pt x="15163" y="7536"/>
                      <a:pt x="15164" y="7540"/>
                      <a:pt x="15165" y="7543"/>
                    </a:cubicBezTo>
                    <a:cubicBezTo>
                      <a:pt x="15166" y="7546"/>
                      <a:pt x="15167" y="7551"/>
                      <a:pt x="15169" y="7553"/>
                    </a:cubicBezTo>
                    <a:cubicBezTo>
                      <a:pt x="15170" y="7557"/>
                      <a:pt x="15171" y="7561"/>
                      <a:pt x="15172" y="7563"/>
                    </a:cubicBezTo>
                    <a:cubicBezTo>
                      <a:pt x="15174" y="7567"/>
                      <a:pt x="15174" y="7571"/>
                      <a:pt x="15176" y="7574"/>
                    </a:cubicBezTo>
                    <a:cubicBezTo>
                      <a:pt x="15177" y="7577"/>
                      <a:pt x="15178" y="7581"/>
                      <a:pt x="15179" y="7584"/>
                    </a:cubicBezTo>
                    <a:cubicBezTo>
                      <a:pt x="15181" y="7587"/>
                      <a:pt x="15181" y="7592"/>
                      <a:pt x="15183" y="7594"/>
                    </a:cubicBezTo>
                    <a:cubicBezTo>
                      <a:pt x="15184" y="7598"/>
                      <a:pt x="15185" y="7602"/>
                      <a:pt x="15187" y="7605"/>
                    </a:cubicBezTo>
                    <a:cubicBezTo>
                      <a:pt x="15188" y="7608"/>
                      <a:pt x="15189" y="7612"/>
                      <a:pt x="15190" y="7615"/>
                    </a:cubicBezTo>
                    <a:cubicBezTo>
                      <a:pt x="15192" y="7618"/>
                      <a:pt x="15192" y="7623"/>
                      <a:pt x="15194" y="7625"/>
                    </a:cubicBezTo>
                    <a:cubicBezTo>
                      <a:pt x="15195" y="7629"/>
                      <a:pt x="15196" y="7633"/>
                      <a:pt x="15197" y="7635"/>
                    </a:cubicBezTo>
                    <a:cubicBezTo>
                      <a:pt x="15199" y="7639"/>
                      <a:pt x="15199" y="7643"/>
                      <a:pt x="15201" y="7646"/>
                    </a:cubicBezTo>
                    <a:cubicBezTo>
                      <a:pt x="15202" y="7649"/>
                      <a:pt x="15203" y="7653"/>
                      <a:pt x="15205" y="7656"/>
                    </a:cubicBezTo>
                    <a:cubicBezTo>
                      <a:pt x="15206" y="7659"/>
                      <a:pt x="15207" y="7664"/>
                      <a:pt x="15208" y="7667"/>
                    </a:cubicBezTo>
                    <a:cubicBezTo>
                      <a:pt x="15210" y="7670"/>
                      <a:pt x="15210" y="7674"/>
                      <a:pt x="15212" y="7677"/>
                    </a:cubicBezTo>
                    <a:cubicBezTo>
                      <a:pt x="15213" y="7680"/>
                      <a:pt x="15214" y="7684"/>
                      <a:pt x="15215" y="7687"/>
                    </a:cubicBezTo>
                    <a:cubicBezTo>
                      <a:pt x="15217" y="7690"/>
                      <a:pt x="15217" y="7695"/>
                      <a:pt x="15219" y="7697"/>
                    </a:cubicBezTo>
                    <a:cubicBezTo>
                      <a:pt x="15220" y="7701"/>
                      <a:pt x="15221" y="7705"/>
                      <a:pt x="15223" y="7708"/>
                    </a:cubicBezTo>
                    <a:cubicBezTo>
                      <a:pt x="15224" y="7711"/>
                      <a:pt x="15225" y="7715"/>
                      <a:pt x="15226" y="7718"/>
                    </a:cubicBezTo>
                    <a:cubicBezTo>
                      <a:pt x="15227" y="7721"/>
                      <a:pt x="15228" y="7726"/>
                      <a:pt x="15230" y="7728"/>
                    </a:cubicBezTo>
                    <a:cubicBezTo>
                      <a:pt x="15231" y="7732"/>
                      <a:pt x="15232" y="7736"/>
                      <a:pt x="15233" y="7738"/>
                    </a:cubicBezTo>
                    <a:cubicBezTo>
                      <a:pt x="15235" y="7742"/>
                      <a:pt x="15235" y="7746"/>
                      <a:pt x="15237" y="7749"/>
                    </a:cubicBezTo>
                    <a:cubicBezTo>
                      <a:pt x="15238" y="7752"/>
                      <a:pt x="15239" y="7756"/>
                      <a:pt x="15241" y="7759"/>
                    </a:cubicBezTo>
                    <a:cubicBezTo>
                      <a:pt x="15242" y="7762"/>
                      <a:pt x="15243" y="7767"/>
                      <a:pt x="15244" y="7770"/>
                    </a:cubicBezTo>
                    <a:cubicBezTo>
                      <a:pt x="15245" y="7773"/>
                      <a:pt x="15246" y="7777"/>
                      <a:pt x="15248" y="7780"/>
                    </a:cubicBezTo>
                    <a:cubicBezTo>
                      <a:pt x="15249" y="7783"/>
                      <a:pt x="15250" y="7787"/>
                      <a:pt x="15251" y="7790"/>
                    </a:cubicBezTo>
                    <a:cubicBezTo>
                      <a:pt x="15257" y="7804"/>
                      <a:pt x="15264" y="7815"/>
                      <a:pt x="15276" y="7817"/>
                    </a:cubicBezTo>
                    <a:cubicBezTo>
                      <a:pt x="15313" y="7826"/>
                      <a:pt x="15378" y="7762"/>
                      <a:pt x="15436" y="7701"/>
                    </a:cubicBezTo>
                    <a:cubicBezTo>
                      <a:pt x="15436" y="7702"/>
                      <a:pt x="15437" y="7702"/>
                      <a:pt x="15437" y="7703"/>
                    </a:cubicBezTo>
                    <a:cubicBezTo>
                      <a:pt x="15438" y="7707"/>
                      <a:pt x="15439" y="7710"/>
                      <a:pt x="15440" y="7713"/>
                    </a:cubicBezTo>
                    <a:cubicBezTo>
                      <a:pt x="15442" y="7717"/>
                      <a:pt x="15443" y="7721"/>
                      <a:pt x="15444" y="7724"/>
                    </a:cubicBezTo>
                    <a:cubicBezTo>
                      <a:pt x="15445" y="7728"/>
                      <a:pt x="15446" y="7731"/>
                      <a:pt x="15448" y="7734"/>
                    </a:cubicBezTo>
                    <a:cubicBezTo>
                      <a:pt x="15449" y="7738"/>
                      <a:pt x="15450" y="7741"/>
                      <a:pt x="15451" y="7744"/>
                    </a:cubicBezTo>
                    <a:cubicBezTo>
                      <a:pt x="15452" y="7748"/>
                      <a:pt x="15453" y="7751"/>
                      <a:pt x="15455" y="7754"/>
                    </a:cubicBezTo>
                    <a:cubicBezTo>
                      <a:pt x="15456" y="7758"/>
                      <a:pt x="15457" y="7762"/>
                      <a:pt x="15458" y="7765"/>
                    </a:cubicBezTo>
                    <a:cubicBezTo>
                      <a:pt x="15460" y="7769"/>
                      <a:pt x="15461" y="7772"/>
                      <a:pt x="15462" y="7775"/>
                    </a:cubicBezTo>
                    <a:cubicBezTo>
                      <a:pt x="15463" y="7779"/>
                      <a:pt x="15464" y="7782"/>
                      <a:pt x="15466" y="7785"/>
                    </a:cubicBezTo>
                    <a:cubicBezTo>
                      <a:pt x="15467" y="7789"/>
                      <a:pt x="15468" y="7792"/>
                      <a:pt x="15469" y="7796"/>
                    </a:cubicBezTo>
                    <a:cubicBezTo>
                      <a:pt x="15470" y="7799"/>
                      <a:pt x="15471" y="7803"/>
                      <a:pt x="15473" y="7806"/>
                    </a:cubicBezTo>
                    <a:cubicBezTo>
                      <a:pt x="15474" y="7810"/>
                      <a:pt x="15475" y="7813"/>
                      <a:pt x="15476" y="7816"/>
                    </a:cubicBezTo>
                    <a:cubicBezTo>
                      <a:pt x="15477" y="7820"/>
                      <a:pt x="15479" y="7823"/>
                      <a:pt x="15480" y="7826"/>
                    </a:cubicBezTo>
                    <a:cubicBezTo>
                      <a:pt x="15481" y="7830"/>
                      <a:pt x="15482" y="7834"/>
                      <a:pt x="15484" y="7837"/>
                    </a:cubicBezTo>
                    <a:cubicBezTo>
                      <a:pt x="15485" y="7841"/>
                      <a:pt x="15486" y="7844"/>
                      <a:pt x="15487" y="7847"/>
                    </a:cubicBezTo>
                    <a:cubicBezTo>
                      <a:pt x="15488" y="7851"/>
                      <a:pt x="15489" y="7854"/>
                      <a:pt x="15491" y="7857"/>
                    </a:cubicBezTo>
                    <a:cubicBezTo>
                      <a:pt x="15492" y="7861"/>
                      <a:pt x="15493" y="7865"/>
                      <a:pt x="15494" y="7868"/>
                    </a:cubicBezTo>
                    <a:cubicBezTo>
                      <a:pt x="15495" y="7872"/>
                      <a:pt x="15497" y="7875"/>
                      <a:pt x="15498" y="7878"/>
                    </a:cubicBezTo>
                    <a:cubicBezTo>
                      <a:pt x="15499" y="7882"/>
                      <a:pt x="15500" y="7885"/>
                      <a:pt x="15501" y="7888"/>
                    </a:cubicBezTo>
                    <a:cubicBezTo>
                      <a:pt x="15503" y="7892"/>
                      <a:pt x="15504" y="7895"/>
                      <a:pt x="15505" y="7898"/>
                    </a:cubicBezTo>
                    <a:cubicBezTo>
                      <a:pt x="15506" y="7902"/>
                      <a:pt x="15507" y="7906"/>
                      <a:pt x="15509" y="7909"/>
                    </a:cubicBezTo>
                    <a:cubicBezTo>
                      <a:pt x="15510" y="7913"/>
                      <a:pt x="15511" y="7916"/>
                      <a:pt x="15512" y="7919"/>
                    </a:cubicBezTo>
                    <a:cubicBezTo>
                      <a:pt x="15513" y="7923"/>
                      <a:pt x="15515" y="7926"/>
                      <a:pt x="15516" y="7929"/>
                    </a:cubicBezTo>
                    <a:cubicBezTo>
                      <a:pt x="15517" y="7933"/>
                      <a:pt x="15518" y="7936"/>
                      <a:pt x="15519" y="7940"/>
                    </a:cubicBezTo>
                    <a:cubicBezTo>
                      <a:pt x="15521" y="7943"/>
                      <a:pt x="15522" y="7947"/>
                      <a:pt x="15523" y="7950"/>
                    </a:cubicBezTo>
                    <a:cubicBezTo>
                      <a:pt x="15524" y="7954"/>
                      <a:pt x="15525" y="7957"/>
                      <a:pt x="15527" y="7960"/>
                    </a:cubicBezTo>
                    <a:cubicBezTo>
                      <a:pt x="15528" y="7964"/>
                      <a:pt x="15529" y="7967"/>
                      <a:pt x="15530" y="7970"/>
                    </a:cubicBezTo>
                    <a:cubicBezTo>
                      <a:pt x="15531" y="7974"/>
                      <a:pt x="15533" y="7978"/>
                      <a:pt x="15534" y="7981"/>
                    </a:cubicBezTo>
                    <a:cubicBezTo>
                      <a:pt x="15535" y="7985"/>
                      <a:pt x="15536" y="7988"/>
                      <a:pt x="15537" y="7991"/>
                    </a:cubicBezTo>
                    <a:cubicBezTo>
                      <a:pt x="15539" y="7995"/>
                      <a:pt x="15540" y="7998"/>
                      <a:pt x="15541" y="8001"/>
                    </a:cubicBezTo>
                    <a:cubicBezTo>
                      <a:pt x="15542" y="8005"/>
                      <a:pt x="15543" y="8008"/>
                      <a:pt x="15545" y="8011"/>
                    </a:cubicBezTo>
                    <a:cubicBezTo>
                      <a:pt x="15545" y="8014"/>
                      <a:pt x="15546" y="8017"/>
                      <a:pt x="15546" y="8019"/>
                    </a:cubicBezTo>
                    <a:cubicBezTo>
                      <a:pt x="15536" y="8050"/>
                      <a:pt x="15534" y="8078"/>
                      <a:pt x="15543" y="8107"/>
                    </a:cubicBezTo>
                    <a:cubicBezTo>
                      <a:pt x="15544" y="8110"/>
                      <a:pt x="15546" y="8114"/>
                      <a:pt x="15547" y="8118"/>
                    </a:cubicBezTo>
                    <a:cubicBezTo>
                      <a:pt x="15548" y="8121"/>
                      <a:pt x="15549" y="8124"/>
                      <a:pt x="15550" y="8128"/>
                    </a:cubicBezTo>
                    <a:cubicBezTo>
                      <a:pt x="15551" y="8131"/>
                      <a:pt x="15553" y="8135"/>
                      <a:pt x="15554" y="8138"/>
                    </a:cubicBezTo>
                    <a:cubicBezTo>
                      <a:pt x="15555" y="8141"/>
                      <a:pt x="15556" y="8145"/>
                      <a:pt x="15557" y="8148"/>
                    </a:cubicBezTo>
                    <a:cubicBezTo>
                      <a:pt x="15558" y="8152"/>
                      <a:pt x="15560" y="8155"/>
                      <a:pt x="15561" y="8159"/>
                    </a:cubicBezTo>
                    <a:cubicBezTo>
                      <a:pt x="15562" y="8162"/>
                      <a:pt x="15564" y="8166"/>
                      <a:pt x="15565" y="8169"/>
                    </a:cubicBezTo>
                    <a:cubicBezTo>
                      <a:pt x="15565" y="8172"/>
                      <a:pt x="15567" y="8176"/>
                      <a:pt x="15568" y="8179"/>
                    </a:cubicBezTo>
                    <a:cubicBezTo>
                      <a:pt x="15569" y="8183"/>
                      <a:pt x="15571" y="8186"/>
                      <a:pt x="15572" y="8190"/>
                    </a:cubicBezTo>
                    <a:cubicBezTo>
                      <a:pt x="15573" y="8193"/>
                      <a:pt x="15574" y="8196"/>
                      <a:pt x="15575" y="8200"/>
                    </a:cubicBezTo>
                    <a:cubicBezTo>
                      <a:pt x="15576" y="8203"/>
                      <a:pt x="15578" y="8207"/>
                      <a:pt x="15579" y="8210"/>
                    </a:cubicBezTo>
                    <a:cubicBezTo>
                      <a:pt x="15580" y="8214"/>
                      <a:pt x="15581" y="8217"/>
                      <a:pt x="15583" y="8220"/>
                    </a:cubicBezTo>
                    <a:cubicBezTo>
                      <a:pt x="15583" y="8224"/>
                      <a:pt x="15585" y="8227"/>
                      <a:pt x="15586" y="8231"/>
                    </a:cubicBezTo>
                    <a:cubicBezTo>
                      <a:pt x="15587" y="8234"/>
                      <a:pt x="15589" y="8238"/>
                      <a:pt x="15590" y="8241"/>
                    </a:cubicBezTo>
                    <a:cubicBezTo>
                      <a:pt x="15591" y="8244"/>
                      <a:pt x="15592" y="8248"/>
                      <a:pt x="15593" y="8251"/>
                    </a:cubicBezTo>
                    <a:cubicBezTo>
                      <a:pt x="15594" y="8255"/>
                      <a:pt x="15596" y="8258"/>
                      <a:pt x="15597" y="8262"/>
                    </a:cubicBezTo>
                    <a:cubicBezTo>
                      <a:pt x="15598" y="8265"/>
                      <a:pt x="15599" y="8268"/>
                      <a:pt x="15601" y="8272"/>
                    </a:cubicBezTo>
                    <a:cubicBezTo>
                      <a:pt x="15601" y="8275"/>
                      <a:pt x="15603" y="8279"/>
                      <a:pt x="15604" y="8282"/>
                    </a:cubicBezTo>
                    <a:cubicBezTo>
                      <a:pt x="15605" y="8286"/>
                      <a:pt x="15607" y="8289"/>
                      <a:pt x="15608" y="8292"/>
                    </a:cubicBezTo>
                    <a:cubicBezTo>
                      <a:pt x="15609" y="8296"/>
                      <a:pt x="15610" y="8299"/>
                      <a:pt x="15611" y="8303"/>
                    </a:cubicBezTo>
                    <a:cubicBezTo>
                      <a:pt x="15612" y="8306"/>
                      <a:pt x="15614" y="8310"/>
                      <a:pt x="15615" y="8313"/>
                    </a:cubicBezTo>
                    <a:cubicBezTo>
                      <a:pt x="15616" y="8317"/>
                      <a:pt x="15617" y="8320"/>
                      <a:pt x="15618" y="8323"/>
                    </a:cubicBezTo>
                    <a:cubicBezTo>
                      <a:pt x="15619" y="8327"/>
                      <a:pt x="15621" y="8330"/>
                      <a:pt x="15622" y="8334"/>
                    </a:cubicBezTo>
                    <a:cubicBezTo>
                      <a:pt x="15623" y="8337"/>
                      <a:pt x="15625" y="8341"/>
                      <a:pt x="15626" y="8344"/>
                    </a:cubicBezTo>
                    <a:cubicBezTo>
                      <a:pt x="15626" y="8347"/>
                      <a:pt x="15628" y="8351"/>
                      <a:pt x="15629" y="8354"/>
                    </a:cubicBezTo>
                    <a:cubicBezTo>
                      <a:pt x="15630" y="8357"/>
                      <a:pt x="15632" y="8361"/>
                      <a:pt x="15633" y="8364"/>
                    </a:cubicBezTo>
                    <a:cubicBezTo>
                      <a:pt x="15634" y="8368"/>
                      <a:pt x="15635" y="8371"/>
                      <a:pt x="15636" y="8375"/>
                    </a:cubicBezTo>
                    <a:cubicBezTo>
                      <a:pt x="15637" y="8378"/>
                      <a:pt x="15639" y="8382"/>
                      <a:pt x="15640" y="8385"/>
                    </a:cubicBezTo>
                    <a:cubicBezTo>
                      <a:pt x="15641" y="8388"/>
                      <a:pt x="15643" y="8392"/>
                      <a:pt x="15644" y="8395"/>
                    </a:cubicBezTo>
                    <a:cubicBezTo>
                      <a:pt x="15644" y="8399"/>
                      <a:pt x="15646" y="8402"/>
                      <a:pt x="15647" y="8406"/>
                    </a:cubicBezTo>
                    <a:cubicBezTo>
                      <a:pt x="15648" y="8409"/>
                      <a:pt x="15650" y="8412"/>
                      <a:pt x="15651" y="8416"/>
                    </a:cubicBezTo>
                    <a:cubicBezTo>
                      <a:pt x="15652" y="8419"/>
                      <a:pt x="15653" y="8423"/>
                      <a:pt x="15654" y="8426"/>
                    </a:cubicBezTo>
                    <a:cubicBezTo>
                      <a:pt x="15655" y="8430"/>
                      <a:pt x="15657" y="8433"/>
                      <a:pt x="15658" y="8437"/>
                    </a:cubicBezTo>
                    <a:cubicBezTo>
                      <a:pt x="15659" y="8440"/>
                      <a:pt x="15660" y="8443"/>
                      <a:pt x="15662" y="8447"/>
                    </a:cubicBezTo>
                    <a:cubicBezTo>
                      <a:pt x="15662" y="8450"/>
                      <a:pt x="15664" y="8454"/>
                      <a:pt x="15665" y="8457"/>
                    </a:cubicBezTo>
                    <a:cubicBezTo>
                      <a:pt x="15666" y="8461"/>
                      <a:pt x="15668" y="8464"/>
                      <a:pt x="15669" y="8468"/>
                    </a:cubicBezTo>
                    <a:cubicBezTo>
                      <a:pt x="15670" y="8471"/>
                      <a:pt x="15671" y="8474"/>
                      <a:pt x="15672" y="8478"/>
                    </a:cubicBezTo>
                    <a:cubicBezTo>
                      <a:pt x="15673" y="8481"/>
                      <a:pt x="15675" y="8485"/>
                      <a:pt x="15676" y="8488"/>
                    </a:cubicBezTo>
                    <a:cubicBezTo>
                      <a:pt x="15677" y="8491"/>
                      <a:pt x="15678" y="8495"/>
                      <a:pt x="15680" y="8498"/>
                    </a:cubicBezTo>
                    <a:cubicBezTo>
                      <a:pt x="15680" y="8502"/>
                      <a:pt x="15682" y="8505"/>
                      <a:pt x="15683" y="8509"/>
                    </a:cubicBezTo>
                    <a:cubicBezTo>
                      <a:pt x="15684" y="8512"/>
                      <a:pt x="15686" y="8516"/>
                      <a:pt x="15687" y="8519"/>
                    </a:cubicBezTo>
                    <a:cubicBezTo>
                      <a:pt x="15687" y="8522"/>
                      <a:pt x="15689" y="8526"/>
                      <a:pt x="15690" y="8529"/>
                    </a:cubicBezTo>
                    <a:cubicBezTo>
                      <a:pt x="15691" y="8533"/>
                      <a:pt x="15693" y="8536"/>
                      <a:pt x="15694" y="8539"/>
                    </a:cubicBezTo>
                    <a:cubicBezTo>
                      <a:pt x="15695" y="8543"/>
                      <a:pt x="15696" y="8546"/>
                      <a:pt x="15698" y="8550"/>
                    </a:cubicBezTo>
                    <a:cubicBezTo>
                      <a:pt x="15698" y="8553"/>
                      <a:pt x="15700" y="8557"/>
                      <a:pt x="15701" y="8560"/>
                    </a:cubicBezTo>
                    <a:cubicBezTo>
                      <a:pt x="15702" y="8563"/>
                      <a:pt x="15704" y="8567"/>
                      <a:pt x="15705" y="8570"/>
                    </a:cubicBezTo>
                    <a:cubicBezTo>
                      <a:pt x="15705" y="8574"/>
                      <a:pt x="15707" y="8577"/>
                      <a:pt x="15708" y="8581"/>
                    </a:cubicBezTo>
                    <a:cubicBezTo>
                      <a:pt x="15709" y="8584"/>
                      <a:pt x="15711" y="8588"/>
                      <a:pt x="15712" y="8591"/>
                    </a:cubicBezTo>
                    <a:cubicBezTo>
                      <a:pt x="15713" y="8594"/>
                      <a:pt x="15714" y="8598"/>
                      <a:pt x="15716" y="8601"/>
                    </a:cubicBezTo>
                    <a:cubicBezTo>
                      <a:pt x="15716" y="8605"/>
                      <a:pt x="15718" y="8608"/>
                      <a:pt x="15719" y="8611"/>
                    </a:cubicBezTo>
                    <a:cubicBezTo>
                      <a:pt x="15720" y="8615"/>
                      <a:pt x="15722" y="8619"/>
                      <a:pt x="15723" y="8622"/>
                    </a:cubicBezTo>
                    <a:cubicBezTo>
                      <a:pt x="15729" y="8647"/>
                      <a:pt x="15743" y="8673"/>
                      <a:pt x="15772" y="8701"/>
                    </a:cubicBezTo>
                    <a:cubicBezTo>
                      <a:pt x="15877" y="8805"/>
                      <a:pt x="15915" y="8725"/>
                      <a:pt x="15990" y="8649"/>
                    </a:cubicBezTo>
                    <a:cubicBezTo>
                      <a:pt x="15991" y="8653"/>
                      <a:pt x="15992" y="8656"/>
                      <a:pt x="15993" y="8660"/>
                    </a:cubicBezTo>
                    <a:cubicBezTo>
                      <a:pt x="15995" y="8663"/>
                      <a:pt x="15996" y="8666"/>
                      <a:pt x="15997" y="8669"/>
                    </a:cubicBezTo>
                    <a:cubicBezTo>
                      <a:pt x="15999" y="8677"/>
                      <a:pt x="16002" y="8684"/>
                      <a:pt x="16005" y="8692"/>
                    </a:cubicBezTo>
                    <a:cubicBezTo>
                      <a:pt x="16006" y="8695"/>
                      <a:pt x="16007" y="8697"/>
                      <a:pt x="16008" y="8700"/>
                    </a:cubicBezTo>
                    <a:cubicBezTo>
                      <a:pt x="16011" y="8711"/>
                      <a:pt x="16015" y="8721"/>
                      <a:pt x="16018" y="8731"/>
                    </a:cubicBezTo>
                    <a:cubicBezTo>
                      <a:pt x="16020" y="8735"/>
                      <a:pt x="16021" y="8738"/>
                      <a:pt x="16022" y="8742"/>
                    </a:cubicBezTo>
                    <a:cubicBezTo>
                      <a:pt x="16025" y="8749"/>
                      <a:pt x="16027" y="8756"/>
                      <a:pt x="16029" y="8762"/>
                    </a:cubicBezTo>
                    <a:cubicBezTo>
                      <a:pt x="16030" y="8766"/>
                      <a:pt x="16032" y="8769"/>
                      <a:pt x="16033" y="8773"/>
                    </a:cubicBezTo>
                    <a:cubicBezTo>
                      <a:pt x="16034" y="8777"/>
                      <a:pt x="16035" y="8780"/>
                      <a:pt x="16037" y="8783"/>
                    </a:cubicBezTo>
                    <a:cubicBezTo>
                      <a:pt x="16038" y="8787"/>
                      <a:pt x="16039" y="8790"/>
                      <a:pt x="16040" y="8793"/>
                    </a:cubicBezTo>
                    <a:cubicBezTo>
                      <a:pt x="16043" y="8804"/>
                      <a:pt x="16047" y="8814"/>
                      <a:pt x="16051" y="8824"/>
                    </a:cubicBezTo>
                    <a:cubicBezTo>
                      <a:pt x="16052" y="8828"/>
                      <a:pt x="16053" y="8831"/>
                      <a:pt x="16054" y="8835"/>
                    </a:cubicBezTo>
                    <a:cubicBezTo>
                      <a:pt x="16057" y="8842"/>
                      <a:pt x="16059" y="8848"/>
                      <a:pt x="16062" y="8855"/>
                    </a:cubicBezTo>
                    <a:cubicBezTo>
                      <a:pt x="16063" y="8859"/>
                      <a:pt x="16064" y="8862"/>
                      <a:pt x="16065" y="8866"/>
                    </a:cubicBezTo>
                    <a:cubicBezTo>
                      <a:pt x="16066" y="8869"/>
                      <a:pt x="16068" y="8872"/>
                      <a:pt x="16069" y="8876"/>
                    </a:cubicBezTo>
                    <a:cubicBezTo>
                      <a:pt x="16070" y="8879"/>
                      <a:pt x="16071" y="8882"/>
                      <a:pt x="16072" y="8886"/>
                    </a:cubicBezTo>
                    <a:cubicBezTo>
                      <a:pt x="16074" y="8890"/>
                      <a:pt x="16075" y="8893"/>
                      <a:pt x="16076" y="8897"/>
                    </a:cubicBezTo>
                    <a:cubicBezTo>
                      <a:pt x="16077" y="8899"/>
                      <a:pt x="16078" y="8902"/>
                      <a:pt x="16079" y="8904"/>
                    </a:cubicBezTo>
                    <a:cubicBezTo>
                      <a:pt x="16079" y="8905"/>
                      <a:pt x="16079" y="8906"/>
                      <a:pt x="16080" y="8907"/>
                    </a:cubicBezTo>
                    <a:cubicBezTo>
                      <a:pt x="16081" y="8911"/>
                      <a:pt x="16082" y="8914"/>
                      <a:pt x="16083" y="8917"/>
                    </a:cubicBezTo>
                    <a:cubicBezTo>
                      <a:pt x="16084" y="8921"/>
                      <a:pt x="16086" y="8923"/>
                      <a:pt x="16087" y="8927"/>
                    </a:cubicBezTo>
                    <a:cubicBezTo>
                      <a:pt x="16088" y="8931"/>
                      <a:pt x="16089" y="8934"/>
                      <a:pt x="16090" y="8938"/>
                    </a:cubicBezTo>
                    <a:cubicBezTo>
                      <a:pt x="16093" y="8945"/>
                      <a:pt x="16095" y="8951"/>
                      <a:pt x="16098" y="8958"/>
                    </a:cubicBezTo>
                    <a:cubicBezTo>
                      <a:pt x="16099" y="8962"/>
                      <a:pt x="16100" y="8965"/>
                      <a:pt x="16101" y="8968"/>
                    </a:cubicBezTo>
                    <a:cubicBezTo>
                      <a:pt x="16103" y="8976"/>
                      <a:pt x="16106" y="8982"/>
                      <a:pt x="16108" y="8989"/>
                    </a:cubicBezTo>
                    <a:cubicBezTo>
                      <a:pt x="16109" y="8993"/>
                      <a:pt x="16111" y="8996"/>
                      <a:pt x="16112" y="8999"/>
                    </a:cubicBezTo>
                    <a:cubicBezTo>
                      <a:pt x="16115" y="9010"/>
                      <a:pt x="16119" y="9019"/>
                      <a:pt x="16122" y="9030"/>
                    </a:cubicBezTo>
                    <a:cubicBezTo>
                      <a:pt x="16125" y="9037"/>
                      <a:pt x="16128" y="9044"/>
                      <a:pt x="16130" y="9051"/>
                    </a:cubicBezTo>
                    <a:cubicBezTo>
                      <a:pt x="16131" y="9054"/>
                      <a:pt x="16132" y="9057"/>
                      <a:pt x="16133" y="9061"/>
                    </a:cubicBezTo>
                    <a:cubicBezTo>
                      <a:pt x="16135" y="9064"/>
                      <a:pt x="16136" y="9068"/>
                      <a:pt x="16137" y="9072"/>
                    </a:cubicBezTo>
                    <a:cubicBezTo>
                      <a:pt x="16168" y="9169"/>
                      <a:pt x="16206" y="9236"/>
                      <a:pt x="16240" y="9236"/>
                    </a:cubicBezTo>
                    <a:cubicBezTo>
                      <a:pt x="16295" y="9236"/>
                      <a:pt x="16369" y="9174"/>
                      <a:pt x="16369" y="9000"/>
                    </a:cubicBezTo>
                    <a:cubicBezTo>
                      <a:pt x="16369" y="8827"/>
                      <a:pt x="16497" y="9000"/>
                      <a:pt x="16562" y="8984"/>
                    </a:cubicBezTo>
                    <a:cubicBezTo>
                      <a:pt x="16626" y="8969"/>
                      <a:pt x="16663" y="8858"/>
                      <a:pt x="16690" y="8733"/>
                    </a:cubicBezTo>
                    <a:cubicBezTo>
                      <a:pt x="16691" y="8735"/>
                      <a:pt x="16692" y="8736"/>
                      <a:pt x="16692" y="8738"/>
                    </a:cubicBezTo>
                    <a:cubicBezTo>
                      <a:pt x="16694" y="8742"/>
                      <a:pt x="16695" y="8745"/>
                      <a:pt x="16696" y="8749"/>
                    </a:cubicBezTo>
                    <a:cubicBezTo>
                      <a:pt x="16697" y="8752"/>
                      <a:pt x="16698" y="8755"/>
                      <a:pt x="16700" y="8758"/>
                    </a:cubicBezTo>
                    <a:cubicBezTo>
                      <a:pt x="16701" y="8762"/>
                      <a:pt x="16702" y="8766"/>
                      <a:pt x="16703" y="8770"/>
                    </a:cubicBezTo>
                    <a:cubicBezTo>
                      <a:pt x="16712" y="8799"/>
                      <a:pt x="16729" y="8828"/>
                      <a:pt x="16764" y="8843"/>
                    </a:cubicBezTo>
                    <a:cubicBezTo>
                      <a:pt x="16875" y="8890"/>
                      <a:pt x="16911" y="8764"/>
                      <a:pt x="16911" y="8716"/>
                    </a:cubicBezTo>
                    <a:cubicBezTo>
                      <a:pt x="16911" y="8669"/>
                      <a:pt x="17113" y="8590"/>
                      <a:pt x="17150" y="8543"/>
                    </a:cubicBezTo>
                    <a:cubicBezTo>
                      <a:pt x="17187" y="8496"/>
                      <a:pt x="17334" y="8417"/>
                      <a:pt x="17343" y="8353"/>
                    </a:cubicBezTo>
                    <a:cubicBezTo>
                      <a:pt x="17352" y="8291"/>
                      <a:pt x="17343" y="7928"/>
                      <a:pt x="17389" y="7897"/>
                    </a:cubicBezTo>
                    <a:cubicBezTo>
                      <a:pt x="17435" y="7865"/>
                      <a:pt x="17499" y="7865"/>
                      <a:pt x="17426" y="7644"/>
                    </a:cubicBezTo>
                    <a:cubicBezTo>
                      <a:pt x="17388" y="7529"/>
                      <a:pt x="17369" y="7420"/>
                      <a:pt x="17348" y="7354"/>
                    </a:cubicBezTo>
                    <a:cubicBezTo>
                      <a:pt x="17346" y="7350"/>
                      <a:pt x="17345" y="7346"/>
                      <a:pt x="17344" y="7343"/>
                    </a:cubicBezTo>
                    <a:cubicBezTo>
                      <a:pt x="17343" y="7339"/>
                      <a:pt x="17341" y="7336"/>
                      <a:pt x="17340" y="7332"/>
                    </a:cubicBezTo>
                    <a:cubicBezTo>
                      <a:pt x="17339" y="7329"/>
                      <a:pt x="17338" y="7326"/>
                      <a:pt x="17337" y="7322"/>
                    </a:cubicBezTo>
                    <a:cubicBezTo>
                      <a:pt x="17336" y="7319"/>
                      <a:pt x="17334" y="7316"/>
                      <a:pt x="17333" y="7312"/>
                    </a:cubicBezTo>
                    <a:cubicBezTo>
                      <a:pt x="17332" y="7308"/>
                      <a:pt x="17331" y="7305"/>
                      <a:pt x="17329" y="7302"/>
                    </a:cubicBezTo>
                    <a:cubicBezTo>
                      <a:pt x="17328" y="7298"/>
                      <a:pt x="17327" y="7295"/>
                      <a:pt x="17326" y="7291"/>
                    </a:cubicBezTo>
                    <a:cubicBezTo>
                      <a:pt x="17325" y="7288"/>
                      <a:pt x="17324" y="7285"/>
                      <a:pt x="17322" y="7282"/>
                    </a:cubicBezTo>
                    <a:cubicBezTo>
                      <a:pt x="17321" y="7278"/>
                      <a:pt x="17320" y="7274"/>
                      <a:pt x="17319" y="7271"/>
                    </a:cubicBezTo>
                    <a:cubicBezTo>
                      <a:pt x="17318" y="7269"/>
                      <a:pt x="17317" y="7267"/>
                      <a:pt x="17317" y="7265"/>
                    </a:cubicBezTo>
                    <a:cubicBezTo>
                      <a:pt x="17369" y="7260"/>
                      <a:pt x="17427" y="7227"/>
                      <a:pt x="17499" y="7218"/>
                    </a:cubicBezTo>
                    <a:cubicBezTo>
                      <a:pt x="17628" y="7202"/>
                      <a:pt x="17748" y="7140"/>
                      <a:pt x="17748" y="7140"/>
                    </a:cubicBezTo>
                    <a:cubicBezTo>
                      <a:pt x="17748" y="7140"/>
                      <a:pt x="17940" y="7155"/>
                      <a:pt x="17913" y="6998"/>
                    </a:cubicBezTo>
                    <a:cubicBezTo>
                      <a:pt x="17909" y="6978"/>
                      <a:pt x="17903" y="6960"/>
                      <a:pt x="17895" y="6945"/>
                    </a:cubicBezTo>
                    <a:cubicBezTo>
                      <a:pt x="17893" y="6942"/>
                      <a:pt x="17893" y="6938"/>
                      <a:pt x="17891" y="6935"/>
                    </a:cubicBezTo>
                    <a:cubicBezTo>
                      <a:pt x="17890" y="6931"/>
                      <a:pt x="17889" y="6927"/>
                      <a:pt x="17888" y="6924"/>
                    </a:cubicBezTo>
                    <a:cubicBezTo>
                      <a:pt x="17886" y="6921"/>
                      <a:pt x="17886" y="6917"/>
                      <a:pt x="17884" y="6914"/>
                    </a:cubicBezTo>
                    <a:cubicBezTo>
                      <a:pt x="17883" y="6911"/>
                      <a:pt x="17882" y="6907"/>
                      <a:pt x="17880" y="6904"/>
                    </a:cubicBezTo>
                    <a:cubicBezTo>
                      <a:pt x="17879" y="6901"/>
                      <a:pt x="17879" y="6896"/>
                      <a:pt x="17877" y="6893"/>
                    </a:cubicBezTo>
                    <a:cubicBezTo>
                      <a:pt x="17875" y="6890"/>
                      <a:pt x="17875" y="6886"/>
                      <a:pt x="17873" y="6883"/>
                    </a:cubicBezTo>
                    <a:cubicBezTo>
                      <a:pt x="17872" y="6880"/>
                      <a:pt x="17871" y="6876"/>
                      <a:pt x="17870" y="6873"/>
                    </a:cubicBezTo>
                    <a:cubicBezTo>
                      <a:pt x="17868" y="6870"/>
                      <a:pt x="17868" y="6866"/>
                      <a:pt x="17866" y="6863"/>
                    </a:cubicBezTo>
                    <a:cubicBezTo>
                      <a:pt x="17865" y="6859"/>
                      <a:pt x="17864" y="6855"/>
                      <a:pt x="17862" y="6852"/>
                    </a:cubicBezTo>
                    <a:cubicBezTo>
                      <a:pt x="17861" y="6849"/>
                      <a:pt x="17861" y="6845"/>
                      <a:pt x="17859" y="6842"/>
                    </a:cubicBezTo>
                    <a:cubicBezTo>
                      <a:pt x="17858" y="6839"/>
                      <a:pt x="17857" y="6835"/>
                      <a:pt x="17855" y="6832"/>
                    </a:cubicBezTo>
                    <a:cubicBezTo>
                      <a:pt x="17854" y="6828"/>
                      <a:pt x="17853" y="6824"/>
                      <a:pt x="17852" y="6821"/>
                    </a:cubicBezTo>
                    <a:cubicBezTo>
                      <a:pt x="17850" y="6818"/>
                      <a:pt x="17850" y="6814"/>
                      <a:pt x="17848" y="6811"/>
                    </a:cubicBezTo>
                    <a:cubicBezTo>
                      <a:pt x="17847" y="6808"/>
                      <a:pt x="17846" y="6804"/>
                      <a:pt x="17844" y="6800"/>
                    </a:cubicBezTo>
                    <a:cubicBezTo>
                      <a:pt x="17843" y="6797"/>
                      <a:pt x="17843" y="6793"/>
                      <a:pt x="17841" y="6791"/>
                    </a:cubicBezTo>
                    <a:cubicBezTo>
                      <a:pt x="17840" y="6787"/>
                      <a:pt x="17839" y="6783"/>
                      <a:pt x="17837" y="6780"/>
                    </a:cubicBezTo>
                    <a:cubicBezTo>
                      <a:pt x="17836" y="6777"/>
                      <a:pt x="17835" y="6773"/>
                      <a:pt x="17834" y="6770"/>
                    </a:cubicBezTo>
                    <a:cubicBezTo>
                      <a:pt x="17832" y="6767"/>
                      <a:pt x="17832" y="6763"/>
                      <a:pt x="17830" y="6760"/>
                    </a:cubicBezTo>
                    <a:cubicBezTo>
                      <a:pt x="17829" y="6756"/>
                      <a:pt x="17828" y="6752"/>
                      <a:pt x="17827" y="6749"/>
                    </a:cubicBezTo>
                    <a:cubicBezTo>
                      <a:pt x="17825" y="6746"/>
                      <a:pt x="17825" y="6742"/>
                      <a:pt x="17823" y="6739"/>
                    </a:cubicBezTo>
                    <a:cubicBezTo>
                      <a:pt x="17822" y="6736"/>
                      <a:pt x="17821" y="6732"/>
                      <a:pt x="17819" y="6729"/>
                    </a:cubicBezTo>
                    <a:cubicBezTo>
                      <a:pt x="17818" y="6726"/>
                      <a:pt x="17817" y="6721"/>
                      <a:pt x="17816" y="6718"/>
                    </a:cubicBezTo>
                    <a:cubicBezTo>
                      <a:pt x="17814" y="6715"/>
                      <a:pt x="17814" y="6711"/>
                      <a:pt x="17812" y="6708"/>
                    </a:cubicBezTo>
                    <a:cubicBezTo>
                      <a:pt x="17811" y="6705"/>
                      <a:pt x="17810" y="6701"/>
                      <a:pt x="17809" y="6698"/>
                    </a:cubicBezTo>
                    <a:cubicBezTo>
                      <a:pt x="17807" y="6695"/>
                      <a:pt x="17807" y="6691"/>
                      <a:pt x="17805" y="6687"/>
                    </a:cubicBezTo>
                    <a:cubicBezTo>
                      <a:pt x="17803" y="6684"/>
                      <a:pt x="17803" y="6680"/>
                      <a:pt x="17801" y="6677"/>
                    </a:cubicBezTo>
                    <a:cubicBezTo>
                      <a:pt x="17800" y="6674"/>
                      <a:pt x="17799" y="6670"/>
                      <a:pt x="17798" y="6667"/>
                    </a:cubicBezTo>
                    <a:cubicBezTo>
                      <a:pt x="17796" y="6664"/>
                      <a:pt x="17796" y="6660"/>
                      <a:pt x="17794" y="6657"/>
                    </a:cubicBezTo>
                    <a:cubicBezTo>
                      <a:pt x="17793" y="6653"/>
                      <a:pt x="17792" y="6649"/>
                      <a:pt x="17791" y="6646"/>
                    </a:cubicBezTo>
                    <a:cubicBezTo>
                      <a:pt x="17789" y="6643"/>
                      <a:pt x="17789" y="6639"/>
                      <a:pt x="17787" y="6636"/>
                    </a:cubicBezTo>
                    <a:cubicBezTo>
                      <a:pt x="17786" y="6633"/>
                      <a:pt x="17785" y="6629"/>
                      <a:pt x="17783" y="6626"/>
                    </a:cubicBezTo>
                    <a:cubicBezTo>
                      <a:pt x="17782" y="6622"/>
                      <a:pt x="17781" y="6618"/>
                      <a:pt x="17780" y="6615"/>
                    </a:cubicBezTo>
                    <a:cubicBezTo>
                      <a:pt x="17778" y="6612"/>
                      <a:pt x="17778" y="6608"/>
                      <a:pt x="17776" y="6605"/>
                    </a:cubicBezTo>
                    <a:cubicBezTo>
                      <a:pt x="17775" y="6602"/>
                      <a:pt x="17774" y="6598"/>
                      <a:pt x="17773" y="6595"/>
                    </a:cubicBezTo>
                    <a:cubicBezTo>
                      <a:pt x="17771" y="6592"/>
                      <a:pt x="17771" y="6588"/>
                      <a:pt x="17769" y="6585"/>
                    </a:cubicBezTo>
                    <a:cubicBezTo>
                      <a:pt x="17768" y="6581"/>
                      <a:pt x="17767" y="6577"/>
                      <a:pt x="17766" y="6574"/>
                    </a:cubicBezTo>
                    <a:cubicBezTo>
                      <a:pt x="17764" y="6571"/>
                      <a:pt x="17764" y="6567"/>
                      <a:pt x="17762" y="6564"/>
                    </a:cubicBezTo>
                    <a:cubicBezTo>
                      <a:pt x="17760" y="6561"/>
                      <a:pt x="17760" y="6557"/>
                      <a:pt x="17758" y="6554"/>
                    </a:cubicBezTo>
                    <a:cubicBezTo>
                      <a:pt x="17757" y="6550"/>
                      <a:pt x="17756" y="6547"/>
                      <a:pt x="17755" y="6544"/>
                    </a:cubicBezTo>
                    <a:cubicBezTo>
                      <a:pt x="17753" y="6540"/>
                      <a:pt x="17753" y="6536"/>
                      <a:pt x="17751" y="6533"/>
                    </a:cubicBezTo>
                    <a:cubicBezTo>
                      <a:pt x="17750" y="6530"/>
                      <a:pt x="17749" y="6526"/>
                      <a:pt x="17748" y="6523"/>
                    </a:cubicBezTo>
                    <a:cubicBezTo>
                      <a:pt x="17746" y="6520"/>
                      <a:pt x="17746" y="6516"/>
                      <a:pt x="17744" y="6513"/>
                    </a:cubicBezTo>
                    <a:cubicBezTo>
                      <a:pt x="17743" y="6509"/>
                      <a:pt x="17742" y="6505"/>
                      <a:pt x="17740" y="6502"/>
                    </a:cubicBezTo>
                    <a:cubicBezTo>
                      <a:pt x="17739" y="6499"/>
                      <a:pt x="17738" y="6495"/>
                      <a:pt x="17737" y="6492"/>
                    </a:cubicBezTo>
                    <a:cubicBezTo>
                      <a:pt x="17735" y="6489"/>
                      <a:pt x="17735" y="6485"/>
                      <a:pt x="17733" y="6482"/>
                    </a:cubicBezTo>
                    <a:cubicBezTo>
                      <a:pt x="17732" y="6479"/>
                      <a:pt x="17731" y="6474"/>
                      <a:pt x="17730" y="6471"/>
                    </a:cubicBezTo>
                    <a:cubicBezTo>
                      <a:pt x="17728" y="6468"/>
                      <a:pt x="17728" y="6464"/>
                      <a:pt x="17726" y="6461"/>
                    </a:cubicBezTo>
                    <a:cubicBezTo>
                      <a:pt x="17725" y="6458"/>
                      <a:pt x="17724" y="6454"/>
                      <a:pt x="17722" y="6451"/>
                    </a:cubicBezTo>
                    <a:cubicBezTo>
                      <a:pt x="17721" y="6448"/>
                      <a:pt x="17720" y="6444"/>
                      <a:pt x="17719" y="6440"/>
                    </a:cubicBezTo>
                    <a:cubicBezTo>
                      <a:pt x="17717" y="6437"/>
                      <a:pt x="17717" y="6433"/>
                      <a:pt x="17715" y="6430"/>
                    </a:cubicBezTo>
                    <a:cubicBezTo>
                      <a:pt x="17696" y="6388"/>
                      <a:pt x="17663" y="6360"/>
                      <a:pt x="17626" y="6341"/>
                    </a:cubicBezTo>
                    <a:cubicBezTo>
                      <a:pt x="17615" y="6252"/>
                      <a:pt x="17600" y="6161"/>
                      <a:pt x="17600" y="6130"/>
                    </a:cubicBezTo>
                    <a:cubicBezTo>
                      <a:pt x="17600" y="6067"/>
                      <a:pt x="17664" y="5973"/>
                      <a:pt x="17702" y="5957"/>
                    </a:cubicBezTo>
                    <a:cubicBezTo>
                      <a:pt x="17736" y="5943"/>
                      <a:pt x="17706" y="5712"/>
                      <a:pt x="17665" y="5590"/>
                    </a:cubicBezTo>
                    <a:cubicBezTo>
                      <a:pt x="17660" y="5572"/>
                      <a:pt x="17654" y="5556"/>
                      <a:pt x="17648" y="5542"/>
                    </a:cubicBezTo>
                    <a:cubicBezTo>
                      <a:pt x="17648" y="5542"/>
                      <a:pt x="17648" y="5542"/>
                      <a:pt x="17648" y="5542"/>
                    </a:cubicBezTo>
                    <a:cubicBezTo>
                      <a:pt x="17645" y="5531"/>
                      <a:pt x="17641" y="5520"/>
                      <a:pt x="17637" y="5511"/>
                    </a:cubicBezTo>
                    <a:cubicBezTo>
                      <a:pt x="17637" y="5511"/>
                      <a:pt x="17637" y="5511"/>
                      <a:pt x="17637" y="5511"/>
                    </a:cubicBezTo>
                    <a:cubicBezTo>
                      <a:pt x="17634" y="5500"/>
                      <a:pt x="17630" y="5489"/>
                      <a:pt x="17627" y="5480"/>
                    </a:cubicBezTo>
                    <a:cubicBezTo>
                      <a:pt x="17627" y="5480"/>
                      <a:pt x="17627" y="5480"/>
                      <a:pt x="17627" y="5480"/>
                    </a:cubicBezTo>
                    <a:cubicBezTo>
                      <a:pt x="17625" y="5477"/>
                      <a:pt x="17624" y="5473"/>
                      <a:pt x="17623" y="5470"/>
                    </a:cubicBezTo>
                    <a:cubicBezTo>
                      <a:pt x="17623" y="5470"/>
                      <a:pt x="17623" y="5470"/>
                      <a:pt x="17623" y="5470"/>
                    </a:cubicBezTo>
                    <a:cubicBezTo>
                      <a:pt x="17620" y="5459"/>
                      <a:pt x="17616" y="5448"/>
                      <a:pt x="17612" y="5439"/>
                    </a:cubicBezTo>
                    <a:cubicBezTo>
                      <a:pt x="17612" y="5439"/>
                      <a:pt x="17612" y="5439"/>
                      <a:pt x="17612" y="5438"/>
                    </a:cubicBezTo>
                    <a:cubicBezTo>
                      <a:pt x="17611" y="5435"/>
                      <a:pt x="17610" y="5431"/>
                      <a:pt x="17609" y="5429"/>
                    </a:cubicBezTo>
                    <a:lnTo>
                      <a:pt x="17609" y="5429"/>
                    </a:lnTo>
                    <a:cubicBezTo>
                      <a:pt x="17606" y="5422"/>
                      <a:pt x="17604" y="5414"/>
                      <a:pt x="17602" y="5408"/>
                    </a:cubicBezTo>
                    <a:lnTo>
                      <a:pt x="17602" y="5408"/>
                    </a:lnTo>
                    <a:cubicBezTo>
                      <a:pt x="17600" y="5405"/>
                      <a:pt x="17599" y="5401"/>
                      <a:pt x="17598" y="5398"/>
                    </a:cubicBezTo>
                    <a:cubicBezTo>
                      <a:pt x="17598" y="5398"/>
                      <a:pt x="17598" y="5398"/>
                      <a:pt x="17598" y="5398"/>
                    </a:cubicBezTo>
                    <a:cubicBezTo>
                      <a:pt x="17595" y="5391"/>
                      <a:pt x="17593" y="5383"/>
                      <a:pt x="17591" y="5377"/>
                    </a:cubicBezTo>
                    <a:cubicBezTo>
                      <a:pt x="17591" y="5377"/>
                      <a:pt x="17591" y="5377"/>
                      <a:pt x="17591" y="5377"/>
                    </a:cubicBezTo>
                    <a:cubicBezTo>
                      <a:pt x="17590" y="5374"/>
                      <a:pt x="17589" y="5372"/>
                      <a:pt x="17588" y="5369"/>
                    </a:cubicBezTo>
                    <a:cubicBezTo>
                      <a:pt x="17621" y="5345"/>
                      <a:pt x="17656" y="5246"/>
                      <a:pt x="17641" y="5208"/>
                    </a:cubicBezTo>
                    <a:cubicBezTo>
                      <a:pt x="17640" y="5204"/>
                      <a:pt x="17639" y="5201"/>
                      <a:pt x="17637" y="5197"/>
                    </a:cubicBezTo>
                    <a:cubicBezTo>
                      <a:pt x="17636" y="5193"/>
                      <a:pt x="17635" y="5190"/>
                      <a:pt x="17634" y="5187"/>
                    </a:cubicBezTo>
                    <a:cubicBezTo>
                      <a:pt x="17633" y="5183"/>
                      <a:pt x="17631" y="5180"/>
                      <a:pt x="17630" y="5177"/>
                    </a:cubicBezTo>
                    <a:cubicBezTo>
                      <a:pt x="17629" y="5173"/>
                      <a:pt x="17628" y="5170"/>
                      <a:pt x="17626" y="5166"/>
                    </a:cubicBezTo>
                    <a:cubicBezTo>
                      <a:pt x="17626" y="5163"/>
                      <a:pt x="17624" y="5160"/>
                      <a:pt x="17623" y="5156"/>
                    </a:cubicBezTo>
                    <a:cubicBezTo>
                      <a:pt x="17622" y="5152"/>
                      <a:pt x="17621" y="5149"/>
                      <a:pt x="17619" y="5146"/>
                    </a:cubicBezTo>
                    <a:cubicBezTo>
                      <a:pt x="17619" y="5146"/>
                      <a:pt x="17619" y="5146"/>
                      <a:pt x="17619" y="5145"/>
                    </a:cubicBezTo>
                    <a:cubicBezTo>
                      <a:pt x="17619" y="5144"/>
                      <a:pt x="17619" y="5143"/>
                      <a:pt x="17619" y="5142"/>
                    </a:cubicBezTo>
                    <a:cubicBezTo>
                      <a:pt x="17616" y="5131"/>
                      <a:pt x="17614" y="5121"/>
                      <a:pt x="17611" y="5112"/>
                    </a:cubicBezTo>
                    <a:cubicBezTo>
                      <a:pt x="17609" y="5104"/>
                      <a:pt x="17607" y="5097"/>
                      <a:pt x="17604" y="5092"/>
                    </a:cubicBezTo>
                    <a:cubicBezTo>
                      <a:pt x="17603" y="5088"/>
                      <a:pt x="17602" y="5085"/>
                      <a:pt x="17601" y="5082"/>
                    </a:cubicBezTo>
                    <a:cubicBezTo>
                      <a:pt x="17599" y="5078"/>
                      <a:pt x="17598" y="5074"/>
                      <a:pt x="17597" y="5071"/>
                    </a:cubicBezTo>
                    <a:cubicBezTo>
                      <a:pt x="17596" y="5068"/>
                      <a:pt x="17595" y="5064"/>
                      <a:pt x="17593" y="5061"/>
                    </a:cubicBezTo>
                    <a:cubicBezTo>
                      <a:pt x="17592" y="5057"/>
                      <a:pt x="17591" y="5054"/>
                      <a:pt x="17590" y="5051"/>
                    </a:cubicBezTo>
                    <a:cubicBezTo>
                      <a:pt x="17589" y="5047"/>
                      <a:pt x="17588" y="5043"/>
                      <a:pt x="17586" y="5040"/>
                    </a:cubicBezTo>
                    <a:cubicBezTo>
                      <a:pt x="17585" y="5037"/>
                      <a:pt x="17584" y="5033"/>
                      <a:pt x="17583" y="5030"/>
                    </a:cubicBezTo>
                    <a:cubicBezTo>
                      <a:pt x="17581" y="5027"/>
                      <a:pt x="17580" y="5023"/>
                      <a:pt x="17579" y="5020"/>
                    </a:cubicBezTo>
                    <a:cubicBezTo>
                      <a:pt x="17578" y="5016"/>
                      <a:pt x="17577" y="5012"/>
                      <a:pt x="17575" y="5009"/>
                    </a:cubicBezTo>
                    <a:cubicBezTo>
                      <a:pt x="17574" y="5006"/>
                      <a:pt x="17573" y="5002"/>
                      <a:pt x="17572" y="4999"/>
                    </a:cubicBezTo>
                    <a:cubicBezTo>
                      <a:pt x="17571" y="4996"/>
                      <a:pt x="17570" y="4992"/>
                      <a:pt x="17568" y="4989"/>
                    </a:cubicBezTo>
                    <a:cubicBezTo>
                      <a:pt x="17567" y="4986"/>
                      <a:pt x="17566" y="4982"/>
                      <a:pt x="17565" y="4979"/>
                    </a:cubicBezTo>
                    <a:cubicBezTo>
                      <a:pt x="17563" y="4975"/>
                      <a:pt x="17563" y="4971"/>
                      <a:pt x="17561" y="4968"/>
                    </a:cubicBezTo>
                    <a:cubicBezTo>
                      <a:pt x="17560" y="4965"/>
                      <a:pt x="17559" y="4961"/>
                      <a:pt x="17557" y="4958"/>
                    </a:cubicBezTo>
                    <a:cubicBezTo>
                      <a:pt x="17556" y="4954"/>
                      <a:pt x="17555" y="4951"/>
                      <a:pt x="17554" y="4948"/>
                    </a:cubicBezTo>
                    <a:cubicBezTo>
                      <a:pt x="17553" y="4944"/>
                      <a:pt x="17552" y="4941"/>
                      <a:pt x="17550" y="4937"/>
                    </a:cubicBezTo>
                    <a:cubicBezTo>
                      <a:pt x="17549" y="4934"/>
                      <a:pt x="17548" y="4930"/>
                      <a:pt x="17547" y="4927"/>
                    </a:cubicBezTo>
                    <a:cubicBezTo>
                      <a:pt x="17546" y="4924"/>
                      <a:pt x="17544" y="4920"/>
                      <a:pt x="17543" y="4917"/>
                    </a:cubicBezTo>
                    <a:cubicBezTo>
                      <a:pt x="17542" y="4913"/>
                      <a:pt x="17541" y="4910"/>
                      <a:pt x="17539" y="4906"/>
                    </a:cubicBezTo>
                    <a:cubicBezTo>
                      <a:pt x="17538" y="4903"/>
                      <a:pt x="17537" y="4899"/>
                      <a:pt x="17536" y="4896"/>
                    </a:cubicBezTo>
                    <a:cubicBezTo>
                      <a:pt x="17535" y="4893"/>
                      <a:pt x="17534" y="4889"/>
                      <a:pt x="17532" y="4886"/>
                    </a:cubicBezTo>
                    <a:cubicBezTo>
                      <a:pt x="17531" y="4882"/>
                      <a:pt x="17530" y="4879"/>
                      <a:pt x="17529" y="4876"/>
                    </a:cubicBezTo>
                    <a:cubicBezTo>
                      <a:pt x="17528" y="4872"/>
                      <a:pt x="17526" y="4868"/>
                      <a:pt x="17525" y="4865"/>
                    </a:cubicBezTo>
                    <a:cubicBezTo>
                      <a:pt x="17524" y="4862"/>
                      <a:pt x="17523" y="4858"/>
                      <a:pt x="17522" y="4855"/>
                    </a:cubicBezTo>
                    <a:cubicBezTo>
                      <a:pt x="17520" y="4852"/>
                      <a:pt x="17519" y="4848"/>
                      <a:pt x="17518" y="4845"/>
                    </a:cubicBezTo>
                    <a:cubicBezTo>
                      <a:pt x="17517" y="4841"/>
                      <a:pt x="17516" y="4837"/>
                      <a:pt x="17514" y="4834"/>
                    </a:cubicBezTo>
                    <a:cubicBezTo>
                      <a:pt x="17513" y="4831"/>
                      <a:pt x="17512" y="4827"/>
                      <a:pt x="17511" y="4824"/>
                    </a:cubicBezTo>
                    <a:cubicBezTo>
                      <a:pt x="17510" y="4821"/>
                      <a:pt x="17509" y="4817"/>
                      <a:pt x="17507" y="4814"/>
                    </a:cubicBezTo>
                    <a:cubicBezTo>
                      <a:pt x="17506" y="4810"/>
                      <a:pt x="17505" y="4807"/>
                      <a:pt x="17503" y="4804"/>
                    </a:cubicBezTo>
                    <a:cubicBezTo>
                      <a:pt x="17502" y="4800"/>
                      <a:pt x="17501" y="4796"/>
                      <a:pt x="17500" y="4793"/>
                    </a:cubicBezTo>
                    <a:cubicBezTo>
                      <a:pt x="17499" y="4790"/>
                      <a:pt x="17498" y="4786"/>
                      <a:pt x="17496" y="4783"/>
                    </a:cubicBezTo>
                    <a:cubicBezTo>
                      <a:pt x="17495" y="4779"/>
                      <a:pt x="17494" y="4776"/>
                      <a:pt x="17493" y="4773"/>
                    </a:cubicBezTo>
                    <a:cubicBezTo>
                      <a:pt x="17492" y="4769"/>
                      <a:pt x="17491" y="4765"/>
                      <a:pt x="17489" y="4763"/>
                    </a:cubicBezTo>
                    <a:cubicBezTo>
                      <a:pt x="17488" y="4759"/>
                      <a:pt x="17487" y="4755"/>
                      <a:pt x="17486" y="4752"/>
                    </a:cubicBezTo>
                    <a:cubicBezTo>
                      <a:pt x="17484" y="4749"/>
                      <a:pt x="17483" y="4745"/>
                      <a:pt x="17482" y="4742"/>
                    </a:cubicBezTo>
                    <a:cubicBezTo>
                      <a:pt x="17481" y="4738"/>
                      <a:pt x="17480" y="4735"/>
                      <a:pt x="17478" y="4732"/>
                    </a:cubicBezTo>
                    <a:cubicBezTo>
                      <a:pt x="17477" y="4728"/>
                      <a:pt x="17476" y="4724"/>
                      <a:pt x="17475" y="4721"/>
                    </a:cubicBezTo>
                    <a:cubicBezTo>
                      <a:pt x="17474" y="4718"/>
                      <a:pt x="17473" y="4714"/>
                      <a:pt x="17471" y="4711"/>
                    </a:cubicBezTo>
                    <a:cubicBezTo>
                      <a:pt x="17470" y="4707"/>
                      <a:pt x="17469" y="4704"/>
                      <a:pt x="17468" y="4701"/>
                    </a:cubicBezTo>
                    <a:cubicBezTo>
                      <a:pt x="17467" y="4697"/>
                      <a:pt x="17466" y="4693"/>
                      <a:pt x="17464" y="4691"/>
                    </a:cubicBezTo>
                    <a:cubicBezTo>
                      <a:pt x="17463" y="4687"/>
                      <a:pt x="17462" y="4683"/>
                      <a:pt x="17460" y="4680"/>
                    </a:cubicBezTo>
                    <a:cubicBezTo>
                      <a:pt x="17459" y="4677"/>
                      <a:pt x="17458" y="4673"/>
                      <a:pt x="17457" y="4670"/>
                    </a:cubicBezTo>
                    <a:cubicBezTo>
                      <a:pt x="17456" y="4666"/>
                      <a:pt x="17455" y="4662"/>
                      <a:pt x="17453" y="4659"/>
                    </a:cubicBezTo>
                    <a:cubicBezTo>
                      <a:pt x="17452" y="4656"/>
                      <a:pt x="17451" y="4652"/>
                      <a:pt x="17450" y="4649"/>
                    </a:cubicBezTo>
                    <a:cubicBezTo>
                      <a:pt x="17449" y="4646"/>
                      <a:pt x="17448" y="4642"/>
                      <a:pt x="17446" y="4639"/>
                    </a:cubicBezTo>
                    <a:cubicBezTo>
                      <a:pt x="17445" y="4635"/>
                      <a:pt x="17444" y="4632"/>
                      <a:pt x="17443" y="4629"/>
                    </a:cubicBezTo>
                    <a:cubicBezTo>
                      <a:pt x="17441" y="4625"/>
                      <a:pt x="17440" y="4621"/>
                      <a:pt x="17439" y="4618"/>
                    </a:cubicBezTo>
                    <a:cubicBezTo>
                      <a:pt x="17438" y="4615"/>
                      <a:pt x="17437" y="4611"/>
                      <a:pt x="17435" y="4608"/>
                    </a:cubicBezTo>
                    <a:cubicBezTo>
                      <a:pt x="17434" y="4605"/>
                      <a:pt x="17433" y="4601"/>
                      <a:pt x="17432" y="4598"/>
                    </a:cubicBezTo>
                    <a:cubicBezTo>
                      <a:pt x="17430" y="4594"/>
                      <a:pt x="17429" y="4590"/>
                      <a:pt x="17428" y="4587"/>
                    </a:cubicBezTo>
                    <a:cubicBezTo>
                      <a:pt x="17421" y="4565"/>
                      <a:pt x="17409" y="4551"/>
                      <a:pt x="17380" y="4565"/>
                    </a:cubicBezTo>
                    <a:cubicBezTo>
                      <a:pt x="17336" y="4586"/>
                      <a:pt x="17221" y="4552"/>
                      <a:pt x="17214" y="4666"/>
                    </a:cubicBezTo>
                    <a:cubicBezTo>
                      <a:pt x="17213" y="4664"/>
                      <a:pt x="17212" y="4661"/>
                      <a:pt x="17211" y="4659"/>
                    </a:cubicBezTo>
                    <a:cubicBezTo>
                      <a:pt x="17210" y="4655"/>
                      <a:pt x="17209" y="4652"/>
                      <a:pt x="17208" y="4648"/>
                    </a:cubicBezTo>
                    <a:cubicBezTo>
                      <a:pt x="17207" y="4645"/>
                      <a:pt x="17206" y="4642"/>
                      <a:pt x="17204" y="4639"/>
                    </a:cubicBezTo>
                    <a:cubicBezTo>
                      <a:pt x="17203" y="4635"/>
                      <a:pt x="17202" y="4631"/>
                      <a:pt x="17201" y="4628"/>
                    </a:cubicBezTo>
                    <a:cubicBezTo>
                      <a:pt x="17200" y="4624"/>
                      <a:pt x="17198" y="4621"/>
                      <a:pt x="17197" y="4617"/>
                    </a:cubicBezTo>
                    <a:cubicBezTo>
                      <a:pt x="17196" y="4614"/>
                      <a:pt x="17195" y="4611"/>
                      <a:pt x="17194" y="4608"/>
                    </a:cubicBezTo>
                    <a:cubicBezTo>
                      <a:pt x="17192" y="4604"/>
                      <a:pt x="17191" y="4600"/>
                      <a:pt x="17190" y="4597"/>
                    </a:cubicBezTo>
                    <a:cubicBezTo>
                      <a:pt x="17183" y="4578"/>
                      <a:pt x="17176" y="4561"/>
                      <a:pt x="17168" y="4547"/>
                    </a:cubicBezTo>
                    <a:cubicBezTo>
                      <a:pt x="17301" y="4388"/>
                      <a:pt x="17462" y="4093"/>
                      <a:pt x="17536" y="4081"/>
                    </a:cubicBezTo>
                    <a:cubicBezTo>
                      <a:pt x="17628" y="4065"/>
                      <a:pt x="17858" y="4112"/>
                      <a:pt x="18060" y="4096"/>
                    </a:cubicBezTo>
                    <a:cubicBezTo>
                      <a:pt x="18262" y="4081"/>
                      <a:pt x="18326" y="3939"/>
                      <a:pt x="18391" y="4018"/>
                    </a:cubicBezTo>
                    <a:cubicBezTo>
                      <a:pt x="18455" y="4096"/>
                      <a:pt x="18592" y="4191"/>
                      <a:pt x="18676" y="4175"/>
                    </a:cubicBezTo>
                    <a:cubicBezTo>
                      <a:pt x="18695" y="4171"/>
                      <a:pt x="18708" y="4169"/>
                      <a:pt x="18718" y="4167"/>
                    </a:cubicBezTo>
                    <a:cubicBezTo>
                      <a:pt x="18712" y="4204"/>
                      <a:pt x="18710" y="4246"/>
                      <a:pt x="18713" y="4297"/>
                    </a:cubicBezTo>
                    <a:cubicBezTo>
                      <a:pt x="18722" y="4502"/>
                      <a:pt x="18878" y="4770"/>
                      <a:pt x="18805" y="4959"/>
                    </a:cubicBezTo>
                    <a:cubicBezTo>
                      <a:pt x="18731" y="5148"/>
                      <a:pt x="18704" y="5417"/>
                      <a:pt x="18704" y="5417"/>
                    </a:cubicBezTo>
                    <a:cubicBezTo>
                      <a:pt x="18704" y="5417"/>
                      <a:pt x="18706" y="5410"/>
                      <a:pt x="18711" y="5401"/>
                    </a:cubicBezTo>
                    <a:cubicBezTo>
                      <a:pt x="18709" y="5416"/>
                      <a:pt x="18707" y="5427"/>
                      <a:pt x="18707" y="5427"/>
                    </a:cubicBezTo>
                    <a:cubicBezTo>
                      <a:pt x="18707" y="5427"/>
                      <a:pt x="18710" y="5421"/>
                      <a:pt x="18714" y="5412"/>
                    </a:cubicBezTo>
                    <a:cubicBezTo>
                      <a:pt x="18712" y="5426"/>
                      <a:pt x="18711" y="5437"/>
                      <a:pt x="18711" y="5437"/>
                    </a:cubicBezTo>
                    <a:cubicBezTo>
                      <a:pt x="18711" y="5437"/>
                      <a:pt x="18714" y="5431"/>
                      <a:pt x="18718" y="5422"/>
                    </a:cubicBezTo>
                    <a:cubicBezTo>
                      <a:pt x="18716" y="5437"/>
                      <a:pt x="18715" y="5447"/>
                      <a:pt x="18715" y="5447"/>
                    </a:cubicBezTo>
                    <a:cubicBezTo>
                      <a:pt x="18715" y="5447"/>
                      <a:pt x="18717" y="5441"/>
                      <a:pt x="18721" y="5432"/>
                    </a:cubicBezTo>
                    <a:cubicBezTo>
                      <a:pt x="18719" y="5447"/>
                      <a:pt x="18718" y="5458"/>
                      <a:pt x="18718" y="5458"/>
                    </a:cubicBezTo>
                    <a:cubicBezTo>
                      <a:pt x="18718" y="5458"/>
                      <a:pt x="18721" y="5452"/>
                      <a:pt x="18725" y="5442"/>
                    </a:cubicBezTo>
                    <a:cubicBezTo>
                      <a:pt x="18723" y="5457"/>
                      <a:pt x="18722" y="5468"/>
                      <a:pt x="18722" y="5468"/>
                    </a:cubicBezTo>
                    <a:cubicBezTo>
                      <a:pt x="18722" y="5468"/>
                      <a:pt x="18724" y="5462"/>
                      <a:pt x="18728" y="5452"/>
                    </a:cubicBezTo>
                    <a:cubicBezTo>
                      <a:pt x="18727" y="5468"/>
                      <a:pt x="18725" y="5478"/>
                      <a:pt x="18725" y="5478"/>
                    </a:cubicBezTo>
                    <a:cubicBezTo>
                      <a:pt x="18725" y="5478"/>
                      <a:pt x="18728" y="5472"/>
                      <a:pt x="18732" y="5463"/>
                    </a:cubicBezTo>
                    <a:cubicBezTo>
                      <a:pt x="18730" y="5478"/>
                      <a:pt x="18729" y="5489"/>
                      <a:pt x="18729" y="5489"/>
                    </a:cubicBezTo>
                    <a:cubicBezTo>
                      <a:pt x="18729" y="5489"/>
                      <a:pt x="18732" y="5483"/>
                      <a:pt x="18735" y="5473"/>
                    </a:cubicBezTo>
                    <a:cubicBezTo>
                      <a:pt x="18734" y="5488"/>
                      <a:pt x="18733" y="5499"/>
                      <a:pt x="18733" y="5499"/>
                    </a:cubicBezTo>
                    <a:cubicBezTo>
                      <a:pt x="18733" y="5499"/>
                      <a:pt x="18735" y="5493"/>
                      <a:pt x="18739" y="5483"/>
                    </a:cubicBezTo>
                    <a:cubicBezTo>
                      <a:pt x="18737" y="5498"/>
                      <a:pt x="18736" y="5509"/>
                      <a:pt x="18736" y="5509"/>
                    </a:cubicBezTo>
                    <a:cubicBezTo>
                      <a:pt x="18736" y="5509"/>
                      <a:pt x="18739" y="5503"/>
                      <a:pt x="18743" y="5494"/>
                    </a:cubicBezTo>
                    <a:cubicBezTo>
                      <a:pt x="18741" y="5509"/>
                      <a:pt x="18740" y="5519"/>
                      <a:pt x="18740" y="5519"/>
                    </a:cubicBezTo>
                    <a:cubicBezTo>
                      <a:pt x="18740" y="5519"/>
                      <a:pt x="18742" y="5513"/>
                      <a:pt x="18746" y="5504"/>
                    </a:cubicBezTo>
                    <a:cubicBezTo>
                      <a:pt x="18745" y="5519"/>
                      <a:pt x="18743" y="5530"/>
                      <a:pt x="18743" y="5530"/>
                    </a:cubicBezTo>
                    <a:cubicBezTo>
                      <a:pt x="18743" y="5530"/>
                      <a:pt x="18746" y="5524"/>
                      <a:pt x="18750" y="5514"/>
                    </a:cubicBezTo>
                    <a:cubicBezTo>
                      <a:pt x="18748" y="5529"/>
                      <a:pt x="18747" y="5540"/>
                      <a:pt x="18747" y="5540"/>
                    </a:cubicBezTo>
                    <a:cubicBezTo>
                      <a:pt x="18747" y="5540"/>
                      <a:pt x="18750" y="5534"/>
                      <a:pt x="18754" y="5524"/>
                    </a:cubicBezTo>
                    <a:cubicBezTo>
                      <a:pt x="18752" y="5540"/>
                      <a:pt x="18750" y="5550"/>
                      <a:pt x="18750" y="5550"/>
                    </a:cubicBezTo>
                    <a:cubicBezTo>
                      <a:pt x="18750" y="5550"/>
                      <a:pt x="18753" y="5544"/>
                      <a:pt x="18757" y="5535"/>
                    </a:cubicBezTo>
                    <a:cubicBezTo>
                      <a:pt x="18755" y="5550"/>
                      <a:pt x="18754" y="5561"/>
                      <a:pt x="18754" y="5561"/>
                    </a:cubicBezTo>
                    <a:cubicBezTo>
                      <a:pt x="18754" y="5561"/>
                      <a:pt x="18757" y="5555"/>
                      <a:pt x="18761" y="5545"/>
                    </a:cubicBezTo>
                    <a:cubicBezTo>
                      <a:pt x="18759" y="5560"/>
                      <a:pt x="18758" y="5571"/>
                      <a:pt x="18758" y="5571"/>
                    </a:cubicBezTo>
                    <a:cubicBezTo>
                      <a:pt x="18758" y="5571"/>
                      <a:pt x="18760" y="5565"/>
                      <a:pt x="18764" y="5555"/>
                    </a:cubicBezTo>
                    <a:cubicBezTo>
                      <a:pt x="18763" y="5570"/>
                      <a:pt x="18761" y="5581"/>
                      <a:pt x="18761" y="5581"/>
                    </a:cubicBezTo>
                    <a:cubicBezTo>
                      <a:pt x="18761" y="5581"/>
                      <a:pt x="18764" y="5575"/>
                      <a:pt x="18768" y="5566"/>
                    </a:cubicBezTo>
                    <a:cubicBezTo>
                      <a:pt x="18766" y="5581"/>
                      <a:pt x="18765" y="5592"/>
                      <a:pt x="18765" y="5592"/>
                    </a:cubicBezTo>
                    <a:cubicBezTo>
                      <a:pt x="18765" y="5592"/>
                      <a:pt x="18767" y="5586"/>
                      <a:pt x="18771" y="5576"/>
                    </a:cubicBezTo>
                    <a:cubicBezTo>
                      <a:pt x="18770" y="5591"/>
                      <a:pt x="18768" y="5602"/>
                      <a:pt x="18768" y="5602"/>
                    </a:cubicBezTo>
                    <a:cubicBezTo>
                      <a:pt x="18768" y="5602"/>
                      <a:pt x="18771" y="5596"/>
                      <a:pt x="18775" y="5586"/>
                    </a:cubicBezTo>
                    <a:cubicBezTo>
                      <a:pt x="18773" y="5601"/>
                      <a:pt x="18772" y="5612"/>
                      <a:pt x="18772" y="5612"/>
                    </a:cubicBezTo>
                    <a:cubicBezTo>
                      <a:pt x="18772" y="5612"/>
                      <a:pt x="18775" y="5606"/>
                      <a:pt x="18779" y="5597"/>
                    </a:cubicBezTo>
                    <a:cubicBezTo>
                      <a:pt x="18777" y="5612"/>
                      <a:pt x="18776" y="5622"/>
                      <a:pt x="18776" y="5622"/>
                    </a:cubicBezTo>
                    <a:cubicBezTo>
                      <a:pt x="18776" y="5622"/>
                      <a:pt x="18778" y="5616"/>
                      <a:pt x="18782" y="5607"/>
                    </a:cubicBezTo>
                    <a:cubicBezTo>
                      <a:pt x="18780" y="5622"/>
                      <a:pt x="18779" y="5633"/>
                      <a:pt x="18779" y="5633"/>
                    </a:cubicBezTo>
                    <a:cubicBezTo>
                      <a:pt x="18779" y="5633"/>
                      <a:pt x="18782" y="5627"/>
                      <a:pt x="18786" y="5617"/>
                    </a:cubicBezTo>
                    <a:cubicBezTo>
                      <a:pt x="18784" y="5632"/>
                      <a:pt x="18783" y="5643"/>
                      <a:pt x="18783" y="5643"/>
                    </a:cubicBezTo>
                    <a:cubicBezTo>
                      <a:pt x="18783" y="5643"/>
                      <a:pt x="18785" y="5637"/>
                      <a:pt x="18789" y="5627"/>
                    </a:cubicBezTo>
                    <a:cubicBezTo>
                      <a:pt x="18788" y="5642"/>
                      <a:pt x="18786" y="5653"/>
                      <a:pt x="18786" y="5653"/>
                    </a:cubicBezTo>
                    <a:cubicBezTo>
                      <a:pt x="18786" y="5653"/>
                      <a:pt x="18789" y="5647"/>
                      <a:pt x="18793" y="5638"/>
                    </a:cubicBezTo>
                    <a:cubicBezTo>
                      <a:pt x="18791" y="5653"/>
                      <a:pt x="18790" y="5664"/>
                      <a:pt x="18790" y="5664"/>
                    </a:cubicBezTo>
                    <a:cubicBezTo>
                      <a:pt x="18790" y="5664"/>
                      <a:pt x="18793" y="5657"/>
                      <a:pt x="18797" y="5648"/>
                    </a:cubicBezTo>
                    <a:cubicBezTo>
                      <a:pt x="18795" y="5663"/>
                      <a:pt x="18794" y="5674"/>
                      <a:pt x="18794" y="5674"/>
                    </a:cubicBezTo>
                    <a:cubicBezTo>
                      <a:pt x="18794" y="5674"/>
                      <a:pt x="18796" y="5668"/>
                      <a:pt x="18800" y="5658"/>
                    </a:cubicBezTo>
                    <a:cubicBezTo>
                      <a:pt x="18798" y="5673"/>
                      <a:pt x="18797" y="5684"/>
                      <a:pt x="18797" y="5684"/>
                    </a:cubicBezTo>
                    <a:cubicBezTo>
                      <a:pt x="18797" y="5684"/>
                      <a:pt x="18800" y="5678"/>
                      <a:pt x="18804" y="5669"/>
                    </a:cubicBezTo>
                    <a:cubicBezTo>
                      <a:pt x="18802" y="5684"/>
                      <a:pt x="18801" y="5694"/>
                      <a:pt x="18801" y="5694"/>
                    </a:cubicBezTo>
                    <a:cubicBezTo>
                      <a:pt x="18801" y="5694"/>
                      <a:pt x="18803" y="5688"/>
                      <a:pt x="18807" y="5679"/>
                    </a:cubicBezTo>
                    <a:cubicBezTo>
                      <a:pt x="18806" y="5694"/>
                      <a:pt x="18804" y="5705"/>
                      <a:pt x="18804" y="5705"/>
                    </a:cubicBezTo>
                    <a:cubicBezTo>
                      <a:pt x="18804" y="5705"/>
                      <a:pt x="18807" y="5699"/>
                      <a:pt x="18811" y="5689"/>
                    </a:cubicBezTo>
                    <a:cubicBezTo>
                      <a:pt x="18809" y="5704"/>
                      <a:pt x="18808" y="5715"/>
                      <a:pt x="18808" y="5715"/>
                    </a:cubicBezTo>
                    <a:cubicBezTo>
                      <a:pt x="18808" y="5715"/>
                      <a:pt x="18811" y="5709"/>
                      <a:pt x="18815" y="5700"/>
                    </a:cubicBezTo>
                    <a:cubicBezTo>
                      <a:pt x="18813" y="5715"/>
                      <a:pt x="18811" y="5725"/>
                      <a:pt x="18811" y="5725"/>
                    </a:cubicBezTo>
                    <a:cubicBezTo>
                      <a:pt x="18811" y="5725"/>
                      <a:pt x="18814" y="5719"/>
                      <a:pt x="18818" y="5710"/>
                    </a:cubicBezTo>
                    <a:cubicBezTo>
                      <a:pt x="18816" y="5725"/>
                      <a:pt x="18815" y="5736"/>
                      <a:pt x="18815" y="5736"/>
                    </a:cubicBezTo>
                    <a:cubicBezTo>
                      <a:pt x="18815" y="5736"/>
                      <a:pt x="18818" y="5730"/>
                      <a:pt x="18822" y="5720"/>
                    </a:cubicBezTo>
                    <a:cubicBezTo>
                      <a:pt x="18820" y="5735"/>
                      <a:pt x="18819" y="5746"/>
                      <a:pt x="18819" y="5746"/>
                    </a:cubicBezTo>
                    <a:cubicBezTo>
                      <a:pt x="18819" y="5746"/>
                      <a:pt x="18821" y="5740"/>
                      <a:pt x="18825" y="5731"/>
                    </a:cubicBezTo>
                    <a:cubicBezTo>
                      <a:pt x="18823" y="5745"/>
                      <a:pt x="18822" y="5756"/>
                      <a:pt x="18822" y="5756"/>
                    </a:cubicBezTo>
                    <a:cubicBezTo>
                      <a:pt x="18822" y="5756"/>
                      <a:pt x="18825" y="5750"/>
                      <a:pt x="18829" y="5740"/>
                    </a:cubicBezTo>
                    <a:cubicBezTo>
                      <a:pt x="18827" y="5756"/>
                      <a:pt x="18826" y="5767"/>
                      <a:pt x="18826" y="5767"/>
                    </a:cubicBezTo>
                    <a:cubicBezTo>
                      <a:pt x="18826" y="5767"/>
                      <a:pt x="18828" y="5761"/>
                      <a:pt x="18832" y="5751"/>
                    </a:cubicBezTo>
                    <a:cubicBezTo>
                      <a:pt x="18831" y="5766"/>
                      <a:pt x="18829" y="5777"/>
                      <a:pt x="18829" y="5777"/>
                    </a:cubicBezTo>
                    <a:cubicBezTo>
                      <a:pt x="18829" y="5777"/>
                      <a:pt x="18832" y="5771"/>
                      <a:pt x="18836" y="5761"/>
                    </a:cubicBezTo>
                    <a:cubicBezTo>
                      <a:pt x="18834" y="5776"/>
                      <a:pt x="18833" y="5787"/>
                      <a:pt x="18833" y="5787"/>
                    </a:cubicBezTo>
                    <a:cubicBezTo>
                      <a:pt x="18833" y="5787"/>
                      <a:pt x="18836" y="5781"/>
                      <a:pt x="18840" y="5771"/>
                    </a:cubicBezTo>
                    <a:cubicBezTo>
                      <a:pt x="18838" y="5786"/>
                      <a:pt x="18837" y="5797"/>
                      <a:pt x="18837" y="5797"/>
                    </a:cubicBezTo>
                    <a:cubicBezTo>
                      <a:pt x="18837" y="5797"/>
                      <a:pt x="18839" y="5791"/>
                      <a:pt x="18843" y="5782"/>
                    </a:cubicBezTo>
                    <a:cubicBezTo>
                      <a:pt x="18841" y="5797"/>
                      <a:pt x="18840" y="5808"/>
                      <a:pt x="18840" y="5808"/>
                    </a:cubicBezTo>
                    <a:cubicBezTo>
                      <a:pt x="18840" y="5808"/>
                      <a:pt x="18843" y="5802"/>
                      <a:pt x="18847" y="5792"/>
                    </a:cubicBezTo>
                    <a:cubicBezTo>
                      <a:pt x="18845" y="5807"/>
                      <a:pt x="18844" y="5818"/>
                      <a:pt x="18844" y="5818"/>
                    </a:cubicBezTo>
                    <a:cubicBezTo>
                      <a:pt x="18844" y="5818"/>
                      <a:pt x="18846" y="5812"/>
                      <a:pt x="18850" y="5803"/>
                    </a:cubicBezTo>
                    <a:cubicBezTo>
                      <a:pt x="18849" y="5818"/>
                      <a:pt x="18847" y="5828"/>
                      <a:pt x="18847" y="5828"/>
                    </a:cubicBezTo>
                    <a:cubicBezTo>
                      <a:pt x="18847" y="5828"/>
                      <a:pt x="18850" y="5822"/>
                      <a:pt x="18854" y="5813"/>
                    </a:cubicBezTo>
                    <a:cubicBezTo>
                      <a:pt x="18852" y="5828"/>
                      <a:pt x="18851" y="5839"/>
                      <a:pt x="18851" y="5839"/>
                    </a:cubicBezTo>
                    <a:cubicBezTo>
                      <a:pt x="18851" y="5839"/>
                      <a:pt x="18854" y="5832"/>
                      <a:pt x="18858" y="5823"/>
                    </a:cubicBezTo>
                    <a:cubicBezTo>
                      <a:pt x="18856" y="5838"/>
                      <a:pt x="18855" y="5849"/>
                      <a:pt x="18855" y="5849"/>
                    </a:cubicBezTo>
                    <a:cubicBezTo>
                      <a:pt x="18855" y="5849"/>
                      <a:pt x="18857" y="5843"/>
                      <a:pt x="18861" y="5834"/>
                    </a:cubicBezTo>
                    <a:cubicBezTo>
                      <a:pt x="18859" y="5848"/>
                      <a:pt x="18858" y="5859"/>
                      <a:pt x="18858" y="5859"/>
                    </a:cubicBezTo>
                    <a:cubicBezTo>
                      <a:pt x="18858" y="5859"/>
                      <a:pt x="18861" y="5853"/>
                      <a:pt x="18865" y="5844"/>
                    </a:cubicBezTo>
                    <a:cubicBezTo>
                      <a:pt x="18863" y="5859"/>
                      <a:pt x="18862" y="5869"/>
                      <a:pt x="18862" y="5869"/>
                    </a:cubicBezTo>
                    <a:cubicBezTo>
                      <a:pt x="18862" y="5869"/>
                      <a:pt x="18864" y="5863"/>
                      <a:pt x="18868" y="5854"/>
                    </a:cubicBezTo>
                    <a:cubicBezTo>
                      <a:pt x="18867" y="5869"/>
                      <a:pt x="18865" y="5880"/>
                      <a:pt x="18865" y="5880"/>
                    </a:cubicBezTo>
                    <a:cubicBezTo>
                      <a:pt x="18865" y="5880"/>
                      <a:pt x="18868" y="5874"/>
                      <a:pt x="18872" y="5864"/>
                    </a:cubicBezTo>
                    <a:cubicBezTo>
                      <a:pt x="18870" y="5879"/>
                      <a:pt x="18869" y="5890"/>
                      <a:pt x="18869" y="5890"/>
                    </a:cubicBezTo>
                    <a:cubicBezTo>
                      <a:pt x="18869" y="5890"/>
                      <a:pt x="18871" y="5884"/>
                      <a:pt x="18876" y="5874"/>
                    </a:cubicBezTo>
                    <a:cubicBezTo>
                      <a:pt x="18874" y="5889"/>
                      <a:pt x="18873" y="5900"/>
                      <a:pt x="18873" y="5900"/>
                    </a:cubicBezTo>
                    <a:cubicBezTo>
                      <a:pt x="18873" y="5900"/>
                      <a:pt x="18875" y="5894"/>
                      <a:pt x="18879" y="5885"/>
                    </a:cubicBezTo>
                    <a:cubicBezTo>
                      <a:pt x="18877" y="5900"/>
                      <a:pt x="18876" y="5911"/>
                      <a:pt x="18876" y="5911"/>
                    </a:cubicBezTo>
                    <a:cubicBezTo>
                      <a:pt x="18876" y="5911"/>
                      <a:pt x="18879" y="5905"/>
                      <a:pt x="18883" y="5895"/>
                    </a:cubicBezTo>
                    <a:cubicBezTo>
                      <a:pt x="18881" y="5910"/>
                      <a:pt x="18880" y="5921"/>
                      <a:pt x="18880" y="5921"/>
                    </a:cubicBezTo>
                    <a:cubicBezTo>
                      <a:pt x="18880" y="5921"/>
                      <a:pt x="18882" y="5915"/>
                      <a:pt x="18886" y="5905"/>
                    </a:cubicBezTo>
                    <a:cubicBezTo>
                      <a:pt x="18885" y="5920"/>
                      <a:pt x="18883" y="5931"/>
                      <a:pt x="18883" y="5931"/>
                    </a:cubicBezTo>
                    <a:cubicBezTo>
                      <a:pt x="18883" y="5931"/>
                      <a:pt x="18886" y="5925"/>
                      <a:pt x="18890" y="5916"/>
                    </a:cubicBezTo>
                    <a:cubicBezTo>
                      <a:pt x="18888" y="5931"/>
                      <a:pt x="18887" y="5942"/>
                      <a:pt x="18887" y="5942"/>
                    </a:cubicBezTo>
                    <a:cubicBezTo>
                      <a:pt x="18887" y="5942"/>
                      <a:pt x="18997" y="5673"/>
                      <a:pt x="19153" y="5500"/>
                    </a:cubicBezTo>
                    <a:cubicBezTo>
                      <a:pt x="19309" y="5327"/>
                      <a:pt x="19401" y="5090"/>
                      <a:pt x="19457" y="4995"/>
                    </a:cubicBezTo>
                    <a:cubicBezTo>
                      <a:pt x="19512" y="4901"/>
                      <a:pt x="19678" y="4885"/>
                      <a:pt x="19678" y="4774"/>
                    </a:cubicBezTo>
                    <a:cubicBezTo>
                      <a:pt x="19678" y="4664"/>
                      <a:pt x="19723" y="4522"/>
                      <a:pt x="19750" y="4396"/>
                    </a:cubicBezTo>
                    <a:cubicBezTo>
                      <a:pt x="19762" y="4342"/>
                      <a:pt x="19754" y="4317"/>
                      <a:pt x="19745" y="4294"/>
                    </a:cubicBezTo>
                    <a:close/>
                  </a:path>
                </a:pathLst>
              </a:custGeom>
              <a:gradFill flip="none" rotWithShape="1">
                <a:gsLst>
                  <a:gs pos="38851">
                    <a:srgbClr val="C1C6CA"/>
                  </a:gs>
                  <a:gs pos="100000">
                    <a:srgbClr val="7D8287"/>
                  </a:gs>
                </a:gsLst>
                <a:lin ang="15849155" scaled="0"/>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67" name="Shape 1467"/>
              <p:cNvSpPr/>
              <p:nvPr/>
            </p:nvSpPr>
            <p:spPr>
              <a:xfrm>
                <a:off x="6315384" y="3259553"/>
                <a:ext cx="419387" cy="846498"/>
              </a:xfrm>
              <a:custGeom>
                <a:avLst/>
                <a:gdLst/>
                <a:ahLst/>
                <a:cxnLst>
                  <a:cxn ang="0">
                    <a:pos x="wd2" y="hd2"/>
                  </a:cxn>
                  <a:cxn ang="5400000">
                    <a:pos x="wd2" y="hd2"/>
                  </a:cxn>
                  <a:cxn ang="10800000">
                    <a:pos x="wd2" y="hd2"/>
                  </a:cxn>
                  <a:cxn ang="16200000">
                    <a:pos x="wd2" y="hd2"/>
                  </a:cxn>
                </a:cxnLst>
                <a:rect l="0" t="0" r="r" b="b"/>
                <a:pathLst>
                  <a:path w="20328" h="21515" extrusionOk="0">
                    <a:moveTo>
                      <a:pt x="12535" y="13486"/>
                    </a:moveTo>
                    <a:cubicBezTo>
                      <a:pt x="12528" y="13482"/>
                      <a:pt x="12521" y="13475"/>
                      <a:pt x="12515" y="13470"/>
                    </a:cubicBezTo>
                    <a:cubicBezTo>
                      <a:pt x="12505" y="13461"/>
                      <a:pt x="12518" y="13455"/>
                      <a:pt x="12503" y="13444"/>
                    </a:cubicBezTo>
                    <a:cubicBezTo>
                      <a:pt x="12486" y="13432"/>
                      <a:pt x="12462" y="13411"/>
                      <a:pt x="12444" y="13397"/>
                    </a:cubicBezTo>
                    <a:cubicBezTo>
                      <a:pt x="12434" y="13385"/>
                      <a:pt x="12444" y="13379"/>
                      <a:pt x="12430" y="13368"/>
                    </a:cubicBezTo>
                    <a:cubicBezTo>
                      <a:pt x="12412" y="13354"/>
                      <a:pt x="12386" y="13332"/>
                      <a:pt x="12366" y="13316"/>
                    </a:cubicBezTo>
                    <a:cubicBezTo>
                      <a:pt x="12355" y="13306"/>
                      <a:pt x="12366" y="13301"/>
                      <a:pt x="12353" y="13291"/>
                    </a:cubicBezTo>
                    <a:cubicBezTo>
                      <a:pt x="12337" y="13278"/>
                      <a:pt x="12313" y="13257"/>
                      <a:pt x="12295" y="13243"/>
                    </a:cubicBezTo>
                    <a:cubicBezTo>
                      <a:pt x="12285" y="13231"/>
                      <a:pt x="12295" y="13226"/>
                      <a:pt x="12281" y="13214"/>
                    </a:cubicBezTo>
                    <a:cubicBezTo>
                      <a:pt x="12263" y="13201"/>
                      <a:pt x="12237" y="13179"/>
                      <a:pt x="12219" y="13164"/>
                    </a:cubicBezTo>
                    <a:cubicBezTo>
                      <a:pt x="12207" y="13154"/>
                      <a:pt x="12219" y="13149"/>
                      <a:pt x="12206" y="13138"/>
                    </a:cubicBezTo>
                    <a:cubicBezTo>
                      <a:pt x="12190" y="13126"/>
                      <a:pt x="12165" y="13104"/>
                      <a:pt x="12150" y="13091"/>
                    </a:cubicBezTo>
                    <a:cubicBezTo>
                      <a:pt x="12136" y="13080"/>
                      <a:pt x="12150" y="13073"/>
                      <a:pt x="12133" y="13061"/>
                    </a:cubicBezTo>
                    <a:cubicBezTo>
                      <a:pt x="12116" y="13047"/>
                      <a:pt x="12092" y="13025"/>
                      <a:pt x="12071" y="13010"/>
                    </a:cubicBezTo>
                    <a:cubicBezTo>
                      <a:pt x="12060" y="13001"/>
                      <a:pt x="12073" y="12995"/>
                      <a:pt x="12058" y="12984"/>
                    </a:cubicBezTo>
                    <a:cubicBezTo>
                      <a:pt x="12040" y="12971"/>
                      <a:pt x="12015" y="12949"/>
                      <a:pt x="11997" y="12933"/>
                    </a:cubicBezTo>
                    <a:cubicBezTo>
                      <a:pt x="11986" y="12924"/>
                      <a:pt x="11997" y="12918"/>
                      <a:pt x="11984" y="12908"/>
                    </a:cubicBezTo>
                    <a:cubicBezTo>
                      <a:pt x="11967" y="12895"/>
                      <a:pt x="11942" y="12874"/>
                      <a:pt x="11925" y="12860"/>
                    </a:cubicBezTo>
                    <a:cubicBezTo>
                      <a:pt x="11913" y="12848"/>
                      <a:pt x="11925" y="12843"/>
                      <a:pt x="11911" y="12831"/>
                    </a:cubicBezTo>
                    <a:cubicBezTo>
                      <a:pt x="11894" y="12818"/>
                      <a:pt x="11869" y="12796"/>
                      <a:pt x="11851" y="12782"/>
                    </a:cubicBezTo>
                    <a:cubicBezTo>
                      <a:pt x="11840" y="12771"/>
                      <a:pt x="11851" y="12766"/>
                      <a:pt x="11836" y="12754"/>
                    </a:cubicBezTo>
                    <a:cubicBezTo>
                      <a:pt x="11818" y="12741"/>
                      <a:pt x="11793" y="12719"/>
                      <a:pt x="11774" y="12704"/>
                    </a:cubicBezTo>
                    <a:cubicBezTo>
                      <a:pt x="11764" y="12694"/>
                      <a:pt x="11774" y="12688"/>
                      <a:pt x="11762" y="12678"/>
                    </a:cubicBezTo>
                    <a:cubicBezTo>
                      <a:pt x="11745" y="12665"/>
                      <a:pt x="11720" y="12642"/>
                      <a:pt x="11700" y="12627"/>
                    </a:cubicBezTo>
                    <a:cubicBezTo>
                      <a:pt x="11688" y="12618"/>
                      <a:pt x="11702" y="12612"/>
                      <a:pt x="11687" y="12601"/>
                    </a:cubicBezTo>
                    <a:cubicBezTo>
                      <a:pt x="11671" y="12589"/>
                      <a:pt x="11646" y="12568"/>
                      <a:pt x="11629" y="12555"/>
                    </a:cubicBezTo>
                    <a:cubicBezTo>
                      <a:pt x="11618" y="12543"/>
                      <a:pt x="11631" y="12536"/>
                      <a:pt x="11614" y="12524"/>
                    </a:cubicBezTo>
                    <a:cubicBezTo>
                      <a:pt x="11595" y="12511"/>
                      <a:pt x="11570" y="12489"/>
                      <a:pt x="11552" y="12473"/>
                    </a:cubicBezTo>
                    <a:cubicBezTo>
                      <a:pt x="11541" y="12464"/>
                      <a:pt x="11552" y="12458"/>
                      <a:pt x="11539" y="12448"/>
                    </a:cubicBezTo>
                    <a:cubicBezTo>
                      <a:pt x="11523" y="12434"/>
                      <a:pt x="11497" y="12412"/>
                      <a:pt x="11480" y="12398"/>
                    </a:cubicBezTo>
                    <a:cubicBezTo>
                      <a:pt x="11468" y="12387"/>
                      <a:pt x="11480" y="12382"/>
                      <a:pt x="11465" y="12370"/>
                    </a:cubicBezTo>
                    <a:cubicBezTo>
                      <a:pt x="11446" y="12357"/>
                      <a:pt x="11421" y="12335"/>
                      <a:pt x="11403" y="12321"/>
                    </a:cubicBezTo>
                    <a:cubicBezTo>
                      <a:pt x="11392" y="12310"/>
                      <a:pt x="11404" y="12305"/>
                      <a:pt x="11390" y="12294"/>
                    </a:cubicBezTo>
                    <a:cubicBezTo>
                      <a:pt x="11374" y="12282"/>
                      <a:pt x="11350" y="12260"/>
                      <a:pt x="11332" y="12246"/>
                    </a:cubicBezTo>
                    <a:cubicBezTo>
                      <a:pt x="11321" y="12235"/>
                      <a:pt x="11332" y="12229"/>
                      <a:pt x="11318" y="12218"/>
                    </a:cubicBezTo>
                    <a:cubicBezTo>
                      <a:pt x="11110" y="12055"/>
                      <a:pt x="10807" y="11792"/>
                      <a:pt x="10444" y="11509"/>
                    </a:cubicBezTo>
                    <a:cubicBezTo>
                      <a:pt x="10929" y="11279"/>
                      <a:pt x="11499" y="11173"/>
                      <a:pt x="12069" y="11119"/>
                    </a:cubicBezTo>
                    <a:cubicBezTo>
                      <a:pt x="12069" y="11119"/>
                      <a:pt x="12073" y="11120"/>
                      <a:pt x="12075" y="11122"/>
                    </a:cubicBezTo>
                    <a:cubicBezTo>
                      <a:pt x="12097" y="11149"/>
                      <a:pt x="12121" y="11175"/>
                      <a:pt x="12150" y="11200"/>
                    </a:cubicBezTo>
                    <a:cubicBezTo>
                      <a:pt x="12171" y="11226"/>
                      <a:pt x="12193" y="11250"/>
                      <a:pt x="12221" y="11274"/>
                    </a:cubicBezTo>
                    <a:cubicBezTo>
                      <a:pt x="12244" y="11301"/>
                      <a:pt x="12266" y="11328"/>
                      <a:pt x="12297" y="11353"/>
                    </a:cubicBezTo>
                    <a:cubicBezTo>
                      <a:pt x="12320" y="11379"/>
                      <a:pt x="12342" y="11406"/>
                      <a:pt x="12371" y="11430"/>
                    </a:cubicBezTo>
                    <a:cubicBezTo>
                      <a:pt x="12395" y="11456"/>
                      <a:pt x="12419" y="11482"/>
                      <a:pt x="12448" y="11507"/>
                    </a:cubicBezTo>
                    <a:cubicBezTo>
                      <a:pt x="12470" y="11532"/>
                      <a:pt x="12490" y="11557"/>
                      <a:pt x="12518" y="11580"/>
                    </a:cubicBezTo>
                    <a:cubicBezTo>
                      <a:pt x="12541" y="11605"/>
                      <a:pt x="12562" y="11632"/>
                      <a:pt x="12591" y="11656"/>
                    </a:cubicBezTo>
                    <a:cubicBezTo>
                      <a:pt x="12614" y="11683"/>
                      <a:pt x="12637" y="11711"/>
                      <a:pt x="12667" y="11735"/>
                    </a:cubicBezTo>
                    <a:cubicBezTo>
                      <a:pt x="12689" y="11761"/>
                      <a:pt x="12711" y="11787"/>
                      <a:pt x="12740" y="11811"/>
                    </a:cubicBezTo>
                    <a:cubicBezTo>
                      <a:pt x="12763" y="11838"/>
                      <a:pt x="12787" y="11865"/>
                      <a:pt x="12816" y="11890"/>
                    </a:cubicBezTo>
                    <a:cubicBezTo>
                      <a:pt x="12839" y="11916"/>
                      <a:pt x="12861" y="11941"/>
                      <a:pt x="12889" y="11965"/>
                    </a:cubicBezTo>
                    <a:cubicBezTo>
                      <a:pt x="12912" y="11992"/>
                      <a:pt x="12934" y="12018"/>
                      <a:pt x="12963" y="12042"/>
                    </a:cubicBezTo>
                    <a:cubicBezTo>
                      <a:pt x="12987" y="12069"/>
                      <a:pt x="13009" y="12095"/>
                      <a:pt x="13038" y="12119"/>
                    </a:cubicBezTo>
                    <a:cubicBezTo>
                      <a:pt x="13059" y="12145"/>
                      <a:pt x="13081" y="12172"/>
                      <a:pt x="13110" y="12196"/>
                    </a:cubicBezTo>
                    <a:cubicBezTo>
                      <a:pt x="13135" y="12221"/>
                      <a:pt x="13156" y="12248"/>
                      <a:pt x="13186" y="12272"/>
                    </a:cubicBezTo>
                    <a:cubicBezTo>
                      <a:pt x="13209" y="12299"/>
                      <a:pt x="13231" y="12324"/>
                      <a:pt x="13260" y="12349"/>
                    </a:cubicBezTo>
                    <a:cubicBezTo>
                      <a:pt x="13282" y="12376"/>
                      <a:pt x="13306" y="12402"/>
                      <a:pt x="13335" y="12425"/>
                    </a:cubicBezTo>
                    <a:cubicBezTo>
                      <a:pt x="13357" y="12451"/>
                      <a:pt x="13379" y="12478"/>
                      <a:pt x="13408" y="12502"/>
                    </a:cubicBezTo>
                    <a:cubicBezTo>
                      <a:pt x="13431" y="12529"/>
                      <a:pt x="13453" y="12556"/>
                      <a:pt x="13484" y="12579"/>
                    </a:cubicBezTo>
                    <a:cubicBezTo>
                      <a:pt x="13506" y="12604"/>
                      <a:pt x="13526" y="12630"/>
                      <a:pt x="13555" y="12653"/>
                    </a:cubicBezTo>
                    <a:cubicBezTo>
                      <a:pt x="13577" y="12681"/>
                      <a:pt x="13600" y="12708"/>
                      <a:pt x="13631" y="12733"/>
                    </a:cubicBezTo>
                    <a:cubicBezTo>
                      <a:pt x="13654" y="12758"/>
                      <a:pt x="13675" y="12784"/>
                      <a:pt x="13703" y="12807"/>
                    </a:cubicBezTo>
                    <a:cubicBezTo>
                      <a:pt x="13726" y="12834"/>
                      <a:pt x="13749" y="12861"/>
                      <a:pt x="13779" y="12886"/>
                    </a:cubicBezTo>
                    <a:cubicBezTo>
                      <a:pt x="13801" y="12913"/>
                      <a:pt x="13825" y="12938"/>
                      <a:pt x="13854" y="12962"/>
                    </a:cubicBezTo>
                    <a:cubicBezTo>
                      <a:pt x="13876" y="12988"/>
                      <a:pt x="13898" y="13015"/>
                      <a:pt x="13927" y="13039"/>
                    </a:cubicBezTo>
                    <a:cubicBezTo>
                      <a:pt x="13941" y="13055"/>
                      <a:pt x="13947" y="13073"/>
                      <a:pt x="13962" y="13088"/>
                    </a:cubicBezTo>
                    <a:cubicBezTo>
                      <a:pt x="13641" y="12920"/>
                      <a:pt x="13408" y="12807"/>
                      <a:pt x="13408" y="12807"/>
                    </a:cubicBezTo>
                    <a:cubicBezTo>
                      <a:pt x="13074" y="13072"/>
                      <a:pt x="12787" y="13297"/>
                      <a:pt x="12535" y="13486"/>
                    </a:cubicBezTo>
                    <a:close/>
                    <a:moveTo>
                      <a:pt x="11692" y="5674"/>
                    </a:moveTo>
                    <a:cubicBezTo>
                      <a:pt x="11548" y="5321"/>
                      <a:pt x="11321" y="5035"/>
                      <a:pt x="11054" y="4803"/>
                    </a:cubicBezTo>
                    <a:cubicBezTo>
                      <a:pt x="11027" y="4779"/>
                      <a:pt x="11008" y="4748"/>
                      <a:pt x="10980" y="4725"/>
                    </a:cubicBezTo>
                    <a:cubicBezTo>
                      <a:pt x="10953" y="4699"/>
                      <a:pt x="10929" y="4667"/>
                      <a:pt x="10900" y="4642"/>
                    </a:cubicBezTo>
                    <a:cubicBezTo>
                      <a:pt x="10875" y="4619"/>
                      <a:pt x="10853" y="4590"/>
                      <a:pt x="10828" y="4567"/>
                    </a:cubicBezTo>
                    <a:cubicBezTo>
                      <a:pt x="10802" y="4544"/>
                      <a:pt x="10782" y="4516"/>
                      <a:pt x="10758" y="4494"/>
                    </a:cubicBezTo>
                    <a:cubicBezTo>
                      <a:pt x="10729" y="4468"/>
                      <a:pt x="10707" y="4437"/>
                      <a:pt x="10678" y="4413"/>
                    </a:cubicBezTo>
                    <a:cubicBezTo>
                      <a:pt x="10652" y="4388"/>
                      <a:pt x="10631" y="4359"/>
                      <a:pt x="10603" y="4336"/>
                    </a:cubicBezTo>
                    <a:cubicBezTo>
                      <a:pt x="10580" y="4314"/>
                      <a:pt x="10562" y="4286"/>
                      <a:pt x="10536" y="4265"/>
                    </a:cubicBezTo>
                    <a:cubicBezTo>
                      <a:pt x="10508" y="4239"/>
                      <a:pt x="10486" y="4208"/>
                      <a:pt x="10456" y="4183"/>
                    </a:cubicBezTo>
                    <a:cubicBezTo>
                      <a:pt x="10430" y="4158"/>
                      <a:pt x="10408" y="4129"/>
                      <a:pt x="10381" y="4106"/>
                    </a:cubicBezTo>
                    <a:cubicBezTo>
                      <a:pt x="10356" y="4083"/>
                      <a:pt x="10336" y="4054"/>
                      <a:pt x="10309" y="4031"/>
                    </a:cubicBezTo>
                    <a:cubicBezTo>
                      <a:pt x="10281" y="4005"/>
                      <a:pt x="10258" y="3974"/>
                      <a:pt x="10228" y="3949"/>
                    </a:cubicBezTo>
                    <a:cubicBezTo>
                      <a:pt x="10205" y="3929"/>
                      <a:pt x="10188" y="3903"/>
                      <a:pt x="10167" y="3883"/>
                    </a:cubicBezTo>
                    <a:cubicBezTo>
                      <a:pt x="10139" y="3858"/>
                      <a:pt x="10117" y="3827"/>
                      <a:pt x="10089" y="3803"/>
                    </a:cubicBezTo>
                    <a:cubicBezTo>
                      <a:pt x="10063" y="3778"/>
                      <a:pt x="10041" y="3749"/>
                      <a:pt x="10014" y="3725"/>
                    </a:cubicBezTo>
                    <a:cubicBezTo>
                      <a:pt x="9986" y="3700"/>
                      <a:pt x="9965" y="3669"/>
                      <a:pt x="9937" y="3645"/>
                    </a:cubicBezTo>
                    <a:cubicBezTo>
                      <a:pt x="9910" y="3622"/>
                      <a:pt x="9888" y="3592"/>
                      <a:pt x="9862" y="3570"/>
                    </a:cubicBezTo>
                    <a:cubicBezTo>
                      <a:pt x="9837" y="3547"/>
                      <a:pt x="9818" y="3518"/>
                      <a:pt x="9793" y="3496"/>
                    </a:cubicBezTo>
                    <a:cubicBezTo>
                      <a:pt x="9766" y="3472"/>
                      <a:pt x="9744" y="3442"/>
                      <a:pt x="9717" y="3419"/>
                    </a:cubicBezTo>
                    <a:cubicBezTo>
                      <a:pt x="9691" y="3393"/>
                      <a:pt x="9668" y="3364"/>
                      <a:pt x="9641" y="3340"/>
                    </a:cubicBezTo>
                    <a:cubicBezTo>
                      <a:pt x="9617" y="3318"/>
                      <a:pt x="9598" y="3289"/>
                      <a:pt x="9573" y="3268"/>
                    </a:cubicBezTo>
                    <a:cubicBezTo>
                      <a:pt x="9546" y="3242"/>
                      <a:pt x="9522" y="3210"/>
                      <a:pt x="9493" y="3185"/>
                    </a:cubicBezTo>
                    <a:cubicBezTo>
                      <a:pt x="9469" y="3163"/>
                      <a:pt x="9449" y="3136"/>
                      <a:pt x="9426" y="3115"/>
                    </a:cubicBezTo>
                    <a:cubicBezTo>
                      <a:pt x="9394" y="3085"/>
                      <a:pt x="9367" y="3052"/>
                      <a:pt x="9335" y="3025"/>
                    </a:cubicBezTo>
                    <a:cubicBezTo>
                      <a:pt x="9287" y="2978"/>
                      <a:pt x="9247" y="2924"/>
                      <a:pt x="9196" y="2880"/>
                    </a:cubicBezTo>
                    <a:cubicBezTo>
                      <a:pt x="9171" y="2856"/>
                      <a:pt x="9149" y="2826"/>
                      <a:pt x="9122" y="2803"/>
                    </a:cubicBezTo>
                    <a:cubicBezTo>
                      <a:pt x="9071" y="2752"/>
                      <a:pt x="9027" y="2694"/>
                      <a:pt x="8973" y="2647"/>
                    </a:cubicBezTo>
                    <a:cubicBezTo>
                      <a:pt x="8946" y="2624"/>
                      <a:pt x="8927" y="2596"/>
                      <a:pt x="8901" y="2574"/>
                    </a:cubicBezTo>
                    <a:cubicBezTo>
                      <a:pt x="8876" y="2551"/>
                      <a:pt x="8858" y="2523"/>
                      <a:pt x="8832" y="2501"/>
                    </a:cubicBezTo>
                    <a:cubicBezTo>
                      <a:pt x="8802" y="2475"/>
                      <a:pt x="8781" y="2443"/>
                      <a:pt x="8752" y="2418"/>
                    </a:cubicBezTo>
                    <a:cubicBezTo>
                      <a:pt x="8726" y="2395"/>
                      <a:pt x="8704" y="2366"/>
                      <a:pt x="8677" y="2343"/>
                    </a:cubicBezTo>
                    <a:cubicBezTo>
                      <a:pt x="8653" y="2320"/>
                      <a:pt x="8633" y="2292"/>
                      <a:pt x="8610" y="2271"/>
                    </a:cubicBezTo>
                    <a:cubicBezTo>
                      <a:pt x="8581" y="2245"/>
                      <a:pt x="8559" y="2214"/>
                      <a:pt x="8530" y="2190"/>
                    </a:cubicBezTo>
                    <a:cubicBezTo>
                      <a:pt x="8504" y="2166"/>
                      <a:pt x="8482" y="2136"/>
                      <a:pt x="8455" y="2113"/>
                    </a:cubicBezTo>
                    <a:cubicBezTo>
                      <a:pt x="8431" y="2090"/>
                      <a:pt x="8411" y="2062"/>
                      <a:pt x="8386" y="2041"/>
                    </a:cubicBezTo>
                    <a:cubicBezTo>
                      <a:pt x="8359" y="2015"/>
                      <a:pt x="8336" y="1984"/>
                      <a:pt x="8308" y="1960"/>
                    </a:cubicBezTo>
                    <a:cubicBezTo>
                      <a:pt x="8280" y="1934"/>
                      <a:pt x="8256" y="1904"/>
                      <a:pt x="8229" y="1880"/>
                    </a:cubicBezTo>
                    <a:cubicBezTo>
                      <a:pt x="8180" y="1831"/>
                      <a:pt x="8138" y="1775"/>
                      <a:pt x="8087" y="1730"/>
                    </a:cubicBezTo>
                    <a:cubicBezTo>
                      <a:pt x="8060" y="1705"/>
                      <a:pt x="8038" y="1676"/>
                      <a:pt x="8011" y="1652"/>
                    </a:cubicBezTo>
                    <a:cubicBezTo>
                      <a:pt x="7987" y="1631"/>
                      <a:pt x="7969" y="1603"/>
                      <a:pt x="7943" y="1582"/>
                    </a:cubicBezTo>
                    <a:cubicBezTo>
                      <a:pt x="7916" y="1555"/>
                      <a:pt x="7892" y="1523"/>
                      <a:pt x="7863" y="1498"/>
                    </a:cubicBezTo>
                    <a:cubicBezTo>
                      <a:pt x="7838" y="1474"/>
                      <a:pt x="7815" y="1446"/>
                      <a:pt x="7789" y="1422"/>
                    </a:cubicBezTo>
                    <a:cubicBezTo>
                      <a:pt x="7764" y="1400"/>
                      <a:pt x="7747" y="1373"/>
                      <a:pt x="7721" y="1351"/>
                    </a:cubicBezTo>
                    <a:cubicBezTo>
                      <a:pt x="7694" y="1325"/>
                      <a:pt x="7670" y="1293"/>
                      <a:pt x="7641" y="1268"/>
                    </a:cubicBezTo>
                    <a:cubicBezTo>
                      <a:pt x="7615" y="1244"/>
                      <a:pt x="7594" y="1215"/>
                      <a:pt x="7566" y="1192"/>
                    </a:cubicBezTo>
                    <a:cubicBezTo>
                      <a:pt x="7541" y="1168"/>
                      <a:pt x="7519" y="1139"/>
                      <a:pt x="7494" y="1116"/>
                    </a:cubicBezTo>
                    <a:cubicBezTo>
                      <a:pt x="7468" y="1093"/>
                      <a:pt x="7448" y="1065"/>
                      <a:pt x="7423" y="1043"/>
                    </a:cubicBezTo>
                    <a:cubicBezTo>
                      <a:pt x="7394" y="1015"/>
                      <a:pt x="7368" y="984"/>
                      <a:pt x="7337" y="957"/>
                    </a:cubicBezTo>
                    <a:cubicBezTo>
                      <a:pt x="6535" y="216"/>
                      <a:pt x="5318" y="0"/>
                      <a:pt x="4875" y="0"/>
                    </a:cubicBezTo>
                    <a:cubicBezTo>
                      <a:pt x="3548" y="0"/>
                      <a:pt x="5070" y="1298"/>
                      <a:pt x="3169" y="2119"/>
                    </a:cubicBezTo>
                    <a:cubicBezTo>
                      <a:pt x="1279" y="2936"/>
                      <a:pt x="-811" y="3291"/>
                      <a:pt x="320" y="4699"/>
                    </a:cubicBezTo>
                    <a:cubicBezTo>
                      <a:pt x="394" y="4792"/>
                      <a:pt x="481" y="4883"/>
                      <a:pt x="578" y="4972"/>
                    </a:cubicBezTo>
                    <a:cubicBezTo>
                      <a:pt x="602" y="4996"/>
                      <a:pt x="623" y="5021"/>
                      <a:pt x="650" y="5045"/>
                    </a:cubicBezTo>
                    <a:cubicBezTo>
                      <a:pt x="672" y="5070"/>
                      <a:pt x="692" y="5095"/>
                      <a:pt x="718" y="5119"/>
                    </a:cubicBezTo>
                    <a:cubicBezTo>
                      <a:pt x="748" y="5146"/>
                      <a:pt x="771" y="5175"/>
                      <a:pt x="800" y="5203"/>
                    </a:cubicBezTo>
                    <a:cubicBezTo>
                      <a:pt x="824" y="5227"/>
                      <a:pt x="844" y="5251"/>
                      <a:pt x="870" y="5275"/>
                    </a:cubicBezTo>
                    <a:cubicBezTo>
                      <a:pt x="895" y="5300"/>
                      <a:pt x="915" y="5326"/>
                      <a:pt x="942" y="5351"/>
                    </a:cubicBezTo>
                    <a:cubicBezTo>
                      <a:pt x="969" y="5377"/>
                      <a:pt x="993" y="5406"/>
                      <a:pt x="1022" y="5433"/>
                    </a:cubicBezTo>
                    <a:cubicBezTo>
                      <a:pt x="1046" y="5457"/>
                      <a:pt x="1068" y="5481"/>
                      <a:pt x="1093" y="5505"/>
                    </a:cubicBezTo>
                    <a:cubicBezTo>
                      <a:pt x="1117" y="5530"/>
                      <a:pt x="1137" y="5555"/>
                      <a:pt x="1162" y="5579"/>
                    </a:cubicBezTo>
                    <a:cubicBezTo>
                      <a:pt x="1191" y="5606"/>
                      <a:pt x="1216" y="5635"/>
                      <a:pt x="1245" y="5663"/>
                    </a:cubicBezTo>
                    <a:cubicBezTo>
                      <a:pt x="1268" y="5685"/>
                      <a:pt x="1284" y="5708"/>
                      <a:pt x="1309" y="5730"/>
                    </a:cubicBezTo>
                    <a:cubicBezTo>
                      <a:pt x="1337" y="5759"/>
                      <a:pt x="1360" y="5787"/>
                      <a:pt x="1390" y="5815"/>
                    </a:cubicBezTo>
                    <a:cubicBezTo>
                      <a:pt x="1416" y="5840"/>
                      <a:pt x="1439" y="5867"/>
                      <a:pt x="1467" y="5893"/>
                    </a:cubicBezTo>
                    <a:cubicBezTo>
                      <a:pt x="1490" y="5916"/>
                      <a:pt x="1509" y="5940"/>
                      <a:pt x="1534" y="5963"/>
                    </a:cubicBezTo>
                    <a:cubicBezTo>
                      <a:pt x="1563" y="5992"/>
                      <a:pt x="1587" y="6019"/>
                      <a:pt x="1616" y="6047"/>
                    </a:cubicBezTo>
                    <a:cubicBezTo>
                      <a:pt x="1640" y="6071"/>
                      <a:pt x="1658" y="6095"/>
                      <a:pt x="1683" y="6118"/>
                    </a:cubicBezTo>
                    <a:cubicBezTo>
                      <a:pt x="1709" y="6141"/>
                      <a:pt x="1727" y="6166"/>
                      <a:pt x="1752" y="6190"/>
                    </a:cubicBezTo>
                    <a:cubicBezTo>
                      <a:pt x="1784" y="6221"/>
                      <a:pt x="1808" y="6251"/>
                      <a:pt x="1842" y="6281"/>
                    </a:cubicBezTo>
                    <a:cubicBezTo>
                      <a:pt x="1864" y="6302"/>
                      <a:pt x="1882" y="6325"/>
                      <a:pt x="1906" y="6347"/>
                    </a:cubicBezTo>
                    <a:cubicBezTo>
                      <a:pt x="1931" y="6372"/>
                      <a:pt x="1950" y="6398"/>
                      <a:pt x="1979" y="6423"/>
                    </a:cubicBezTo>
                    <a:cubicBezTo>
                      <a:pt x="2007" y="6451"/>
                      <a:pt x="2031" y="6480"/>
                      <a:pt x="2062" y="6508"/>
                    </a:cubicBezTo>
                    <a:cubicBezTo>
                      <a:pt x="2084" y="6531"/>
                      <a:pt x="2102" y="6554"/>
                      <a:pt x="2128" y="6576"/>
                    </a:cubicBezTo>
                    <a:cubicBezTo>
                      <a:pt x="2153" y="6603"/>
                      <a:pt x="2175" y="6630"/>
                      <a:pt x="2204" y="6656"/>
                    </a:cubicBezTo>
                    <a:cubicBezTo>
                      <a:pt x="2229" y="6683"/>
                      <a:pt x="2253" y="6709"/>
                      <a:pt x="2280" y="6736"/>
                    </a:cubicBezTo>
                    <a:cubicBezTo>
                      <a:pt x="2306" y="6760"/>
                      <a:pt x="2324" y="6784"/>
                      <a:pt x="2350" y="6808"/>
                    </a:cubicBezTo>
                    <a:cubicBezTo>
                      <a:pt x="2377" y="6834"/>
                      <a:pt x="2401" y="6863"/>
                      <a:pt x="2430" y="6890"/>
                    </a:cubicBezTo>
                    <a:cubicBezTo>
                      <a:pt x="2455" y="6915"/>
                      <a:pt x="2477" y="6940"/>
                      <a:pt x="2503" y="6964"/>
                    </a:cubicBezTo>
                    <a:cubicBezTo>
                      <a:pt x="2526" y="6987"/>
                      <a:pt x="2545" y="7011"/>
                      <a:pt x="2569" y="7034"/>
                    </a:cubicBezTo>
                    <a:cubicBezTo>
                      <a:pt x="2597" y="7063"/>
                      <a:pt x="2621" y="7091"/>
                      <a:pt x="2652" y="7120"/>
                    </a:cubicBezTo>
                    <a:cubicBezTo>
                      <a:pt x="2677" y="7145"/>
                      <a:pt x="2699" y="7170"/>
                      <a:pt x="2726" y="7195"/>
                    </a:cubicBezTo>
                    <a:cubicBezTo>
                      <a:pt x="2748" y="7218"/>
                      <a:pt x="2767" y="7241"/>
                      <a:pt x="2790" y="7263"/>
                    </a:cubicBezTo>
                    <a:cubicBezTo>
                      <a:pt x="2819" y="7292"/>
                      <a:pt x="2843" y="7322"/>
                      <a:pt x="2874" y="7350"/>
                    </a:cubicBezTo>
                    <a:cubicBezTo>
                      <a:pt x="2900" y="7375"/>
                      <a:pt x="2922" y="7401"/>
                      <a:pt x="2947" y="7425"/>
                    </a:cubicBezTo>
                    <a:cubicBezTo>
                      <a:pt x="2971" y="7448"/>
                      <a:pt x="2988" y="7472"/>
                      <a:pt x="3015" y="7495"/>
                    </a:cubicBezTo>
                    <a:cubicBezTo>
                      <a:pt x="3042" y="7523"/>
                      <a:pt x="3066" y="7550"/>
                      <a:pt x="3095" y="7578"/>
                    </a:cubicBezTo>
                    <a:cubicBezTo>
                      <a:pt x="3120" y="7604"/>
                      <a:pt x="3144" y="7631"/>
                      <a:pt x="3171" y="7656"/>
                    </a:cubicBezTo>
                    <a:cubicBezTo>
                      <a:pt x="3193" y="7679"/>
                      <a:pt x="3211" y="7701"/>
                      <a:pt x="3235" y="7723"/>
                    </a:cubicBezTo>
                    <a:cubicBezTo>
                      <a:pt x="3264" y="7752"/>
                      <a:pt x="3287" y="7782"/>
                      <a:pt x="3318" y="7810"/>
                    </a:cubicBezTo>
                    <a:cubicBezTo>
                      <a:pt x="3344" y="7836"/>
                      <a:pt x="3365" y="7862"/>
                      <a:pt x="3393" y="7886"/>
                    </a:cubicBezTo>
                    <a:cubicBezTo>
                      <a:pt x="3416" y="7909"/>
                      <a:pt x="3433" y="7932"/>
                      <a:pt x="3457" y="7954"/>
                    </a:cubicBezTo>
                    <a:cubicBezTo>
                      <a:pt x="3486" y="7982"/>
                      <a:pt x="3507" y="8011"/>
                      <a:pt x="3539" y="8038"/>
                    </a:cubicBezTo>
                    <a:cubicBezTo>
                      <a:pt x="3564" y="8064"/>
                      <a:pt x="3588" y="8091"/>
                      <a:pt x="3615" y="8117"/>
                    </a:cubicBezTo>
                    <a:cubicBezTo>
                      <a:pt x="3639" y="8141"/>
                      <a:pt x="3661" y="8166"/>
                      <a:pt x="3686" y="8189"/>
                    </a:cubicBezTo>
                    <a:cubicBezTo>
                      <a:pt x="3686" y="8190"/>
                      <a:pt x="3688" y="8191"/>
                      <a:pt x="3688" y="8192"/>
                    </a:cubicBezTo>
                    <a:cubicBezTo>
                      <a:pt x="2466" y="8827"/>
                      <a:pt x="629" y="9736"/>
                      <a:pt x="320" y="10574"/>
                    </a:cubicBezTo>
                    <a:cubicBezTo>
                      <a:pt x="278" y="10691"/>
                      <a:pt x="308" y="10755"/>
                      <a:pt x="383" y="10787"/>
                    </a:cubicBezTo>
                    <a:cubicBezTo>
                      <a:pt x="394" y="10823"/>
                      <a:pt x="422" y="10847"/>
                      <a:pt x="458" y="10863"/>
                    </a:cubicBezTo>
                    <a:cubicBezTo>
                      <a:pt x="467" y="10900"/>
                      <a:pt x="494" y="10923"/>
                      <a:pt x="532" y="10939"/>
                    </a:cubicBezTo>
                    <a:cubicBezTo>
                      <a:pt x="542" y="10977"/>
                      <a:pt x="569" y="11001"/>
                      <a:pt x="606" y="11017"/>
                    </a:cubicBezTo>
                    <a:cubicBezTo>
                      <a:pt x="616" y="11054"/>
                      <a:pt x="643" y="11078"/>
                      <a:pt x="682" y="11094"/>
                    </a:cubicBezTo>
                    <a:cubicBezTo>
                      <a:pt x="689" y="11130"/>
                      <a:pt x="718" y="11153"/>
                      <a:pt x="755" y="11169"/>
                    </a:cubicBezTo>
                    <a:cubicBezTo>
                      <a:pt x="763" y="11206"/>
                      <a:pt x="792" y="11231"/>
                      <a:pt x="827" y="11247"/>
                    </a:cubicBezTo>
                    <a:cubicBezTo>
                      <a:pt x="839" y="11284"/>
                      <a:pt x="866" y="11308"/>
                      <a:pt x="902" y="11324"/>
                    </a:cubicBezTo>
                    <a:cubicBezTo>
                      <a:pt x="911" y="11360"/>
                      <a:pt x="939" y="11383"/>
                      <a:pt x="977" y="11399"/>
                    </a:cubicBezTo>
                    <a:cubicBezTo>
                      <a:pt x="986" y="11437"/>
                      <a:pt x="1013" y="11461"/>
                      <a:pt x="1049" y="11478"/>
                    </a:cubicBezTo>
                    <a:cubicBezTo>
                      <a:pt x="1061" y="11514"/>
                      <a:pt x="1088" y="11537"/>
                      <a:pt x="1123" y="11553"/>
                    </a:cubicBezTo>
                    <a:cubicBezTo>
                      <a:pt x="1133" y="11590"/>
                      <a:pt x="1159" y="11614"/>
                      <a:pt x="1197" y="11630"/>
                    </a:cubicBezTo>
                    <a:cubicBezTo>
                      <a:pt x="1206" y="11667"/>
                      <a:pt x="1235" y="11692"/>
                      <a:pt x="1272" y="11708"/>
                    </a:cubicBezTo>
                    <a:cubicBezTo>
                      <a:pt x="1282" y="11744"/>
                      <a:pt x="1311" y="11766"/>
                      <a:pt x="1345" y="11782"/>
                    </a:cubicBezTo>
                    <a:cubicBezTo>
                      <a:pt x="1356" y="11821"/>
                      <a:pt x="1381" y="11846"/>
                      <a:pt x="1421" y="11862"/>
                    </a:cubicBezTo>
                    <a:cubicBezTo>
                      <a:pt x="1431" y="11899"/>
                      <a:pt x="1460" y="11921"/>
                      <a:pt x="1494" y="11937"/>
                    </a:cubicBezTo>
                    <a:cubicBezTo>
                      <a:pt x="1505" y="11973"/>
                      <a:pt x="1531" y="11996"/>
                      <a:pt x="1566" y="12012"/>
                    </a:cubicBezTo>
                    <a:cubicBezTo>
                      <a:pt x="1576" y="12050"/>
                      <a:pt x="1603" y="12076"/>
                      <a:pt x="1644" y="12093"/>
                    </a:cubicBezTo>
                    <a:cubicBezTo>
                      <a:pt x="1652" y="12128"/>
                      <a:pt x="1680" y="12151"/>
                      <a:pt x="1716" y="12167"/>
                    </a:cubicBezTo>
                    <a:cubicBezTo>
                      <a:pt x="1727" y="12203"/>
                      <a:pt x="1752" y="12226"/>
                      <a:pt x="1789" y="12243"/>
                    </a:cubicBezTo>
                    <a:cubicBezTo>
                      <a:pt x="1800" y="12282"/>
                      <a:pt x="1827" y="12306"/>
                      <a:pt x="1865" y="12323"/>
                    </a:cubicBezTo>
                    <a:cubicBezTo>
                      <a:pt x="1877" y="12358"/>
                      <a:pt x="1903" y="12381"/>
                      <a:pt x="1938" y="12397"/>
                    </a:cubicBezTo>
                    <a:cubicBezTo>
                      <a:pt x="1949" y="12433"/>
                      <a:pt x="1975" y="12458"/>
                      <a:pt x="2014" y="12474"/>
                    </a:cubicBezTo>
                    <a:cubicBezTo>
                      <a:pt x="2024" y="12511"/>
                      <a:pt x="2051" y="12534"/>
                      <a:pt x="2087" y="12551"/>
                    </a:cubicBezTo>
                    <a:cubicBezTo>
                      <a:pt x="2099" y="12587"/>
                      <a:pt x="2126" y="12610"/>
                      <a:pt x="2161" y="12626"/>
                    </a:cubicBezTo>
                    <a:cubicBezTo>
                      <a:pt x="2171" y="12664"/>
                      <a:pt x="2197" y="12688"/>
                      <a:pt x="2237" y="12705"/>
                    </a:cubicBezTo>
                    <a:cubicBezTo>
                      <a:pt x="2246" y="12741"/>
                      <a:pt x="2273" y="12765"/>
                      <a:pt x="2310" y="12781"/>
                    </a:cubicBezTo>
                    <a:cubicBezTo>
                      <a:pt x="2320" y="12817"/>
                      <a:pt x="2346" y="12840"/>
                      <a:pt x="2383" y="12856"/>
                    </a:cubicBezTo>
                    <a:cubicBezTo>
                      <a:pt x="2393" y="12893"/>
                      <a:pt x="2419" y="12918"/>
                      <a:pt x="2459" y="12934"/>
                    </a:cubicBezTo>
                    <a:cubicBezTo>
                      <a:pt x="2468" y="12971"/>
                      <a:pt x="2496" y="12995"/>
                      <a:pt x="2532" y="13011"/>
                    </a:cubicBezTo>
                    <a:cubicBezTo>
                      <a:pt x="2541" y="13047"/>
                      <a:pt x="2569" y="13071"/>
                      <a:pt x="2604" y="13087"/>
                    </a:cubicBezTo>
                    <a:cubicBezTo>
                      <a:pt x="2616" y="13125"/>
                      <a:pt x="2643" y="13149"/>
                      <a:pt x="2682" y="13165"/>
                    </a:cubicBezTo>
                    <a:cubicBezTo>
                      <a:pt x="2690" y="13201"/>
                      <a:pt x="2718" y="13225"/>
                      <a:pt x="2753" y="13241"/>
                    </a:cubicBezTo>
                    <a:cubicBezTo>
                      <a:pt x="2765" y="13277"/>
                      <a:pt x="2792" y="13300"/>
                      <a:pt x="2827" y="13316"/>
                    </a:cubicBezTo>
                    <a:cubicBezTo>
                      <a:pt x="2838" y="13354"/>
                      <a:pt x="2863" y="13378"/>
                      <a:pt x="2903" y="13395"/>
                    </a:cubicBezTo>
                    <a:cubicBezTo>
                      <a:pt x="2912" y="13431"/>
                      <a:pt x="2939" y="13455"/>
                      <a:pt x="2976" y="13471"/>
                    </a:cubicBezTo>
                    <a:cubicBezTo>
                      <a:pt x="2987" y="13508"/>
                      <a:pt x="3013" y="13531"/>
                      <a:pt x="3049" y="13547"/>
                    </a:cubicBezTo>
                    <a:cubicBezTo>
                      <a:pt x="3060" y="13584"/>
                      <a:pt x="3085" y="13609"/>
                      <a:pt x="3125" y="13625"/>
                    </a:cubicBezTo>
                    <a:cubicBezTo>
                      <a:pt x="3134" y="13661"/>
                      <a:pt x="3162" y="13685"/>
                      <a:pt x="3198" y="13701"/>
                    </a:cubicBezTo>
                    <a:cubicBezTo>
                      <a:pt x="3209" y="13737"/>
                      <a:pt x="3237" y="13760"/>
                      <a:pt x="3271" y="13777"/>
                    </a:cubicBezTo>
                    <a:cubicBezTo>
                      <a:pt x="3282" y="13814"/>
                      <a:pt x="3308" y="13839"/>
                      <a:pt x="3348" y="13855"/>
                    </a:cubicBezTo>
                    <a:cubicBezTo>
                      <a:pt x="3357" y="13891"/>
                      <a:pt x="3384" y="13915"/>
                      <a:pt x="3421" y="13931"/>
                    </a:cubicBezTo>
                    <a:cubicBezTo>
                      <a:pt x="3431" y="13968"/>
                      <a:pt x="3458" y="13992"/>
                      <a:pt x="3495" y="14008"/>
                    </a:cubicBezTo>
                    <a:cubicBezTo>
                      <a:pt x="3504" y="14044"/>
                      <a:pt x="3532" y="14067"/>
                      <a:pt x="3570" y="14083"/>
                    </a:cubicBezTo>
                    <a:cubicBezTo>
                      <a:pt x="3579" y="14120"/>
                      <a:pt x="3606" y="14145"/>
                      <a:pt x="3642" y="14161"/>
                    </a:cubicBezTo>
                    <a:cubicBezTo>
                      <a:pt x="3653" y="14198"/>
                      <a:pt x="3681" y="14221"/>
                      <a:pt x="3719" y="14238"/>
                    </a:cubicBezTo>
                    <a:cubicBezTo>
                      <a:pt x="3728" y="14274"/>
                      <a:pt x="3756" y="14297"/>
                      <a:pt x="3791" y="14313"/>
                    </a:cubicBezTo>
                    <a:cubicBezTo>
                      <a:pt x="3801" y="14351"/>
                      <a:pt x="3828" y="14375"/>
                      <a:pt x="3865" y="14392"/>
                    </a:cubicBezTo>
                    <a:cubicBezTo>
                      <a:pt x="3876" y="14428"/>
                      <a:pt x="3903" y="14452"/>
                      <a:pt x="3940" y="14468"/>
                    </a:cubicBezTo>
                    <a:cubicBezTo>
                      <a:pt x="3948" y="14503"/>
                      <a:pt x="3976" y="14526"/>
                      <a:pt x="4012" y="14543"/>
                    </a:cubicBezTo>
                    <a:cubicBezTo>
                      <a:pt x="4021" y="14581"/>
                      <a:pt x="4048" y="14606"/>
                      <a:pt x="4087" y="14623"/>
                    </a:cubicBezTo>
                    <a:cubicBezTo>
                      <a:pt x="4178" y="14959"/>
                      <a:pt x="5516" y="14398"/>
                      <a:pt x="6933" y="13651"/>
                    </a:cubicBezTo>
                    <a:cubicBezTo>
                      <a:pt x="6946" y="13673"/>
                      <a:pt x="6982" y="13686"/>
                      <a:pt x="7000" y="13707"/>
                    </a:cubicBezTo>
                    <a:cubicBezTo>
                      <a:pt x="7017" y="13737"/>
                      <a:pt x="7051" y="13759"/>
                      <a:pt x="7075" y="13786"/>
                    </a:cubicBezTo>
                    <a:cubicBezTo>
                      <a:pt x="7091" y="13815"/>
                      <a:pt x="7126" y="13836"/>
                      <a:pt x="7149" y="13862"/>
                    </a:cubicBezTo>
                    <a:cubicBezTo>
                      <a:pt x="7166" y="13890"/>
                      <a:pt x="7200" y="13911"/>
                      <a:pt x="7223" y="13937"/>
                    </a:cubicBezTo>
                    <a:cubicBezTo>
                      <a:pt x="7237" y="13963"/>
                      <a:pt x="7264" y="13982"/>
                      <a:pt x="7284" y="14005"/>
                    </a:cubicBezTo>
                    <a:cubicBezTo>
                      <a:pt x="5731" y="14308"/>
                      <a:pt x="4278" y="15205"/>
                      <a:pt x="4686" y="15629"/>
                    </a:cubicBezTo>
                    <a:cubicBezTo>
                      <a:pt x="4699" y="15641"/>
                      <a:pt x="4735" y="15646"/>
                      <a:pt x="4751" y="15658"/>
                    </a:cubicBezTo>
                    <a:cubicBezTo>
                      <a:pt x="4761" y="15672"/>
                      <a:pt x="4748" y="15692"/>
                      <a:pt x="4761" y="15705"/>
                    </a:cubicBezTo>
                    <a:cubicBezTo>
                      <a:pt x="4773" y="15718"/>
                      <a:pt x="4810" y="15722"/>
                      <a:pt x="4826" y="15734"/>
                    </a:cubicBezTo>
                    <a:cubicBezTo>
                      <a:pt x="4835" y="15749"/>
                      <a:pt x="4822" y="15769"/>
                      <a:pt x="4835" y="15783"/>
                    </a:cubicBezTo>
                    <a:cubicBezTo>
                      <a:pt x="4848" y="15795"/>
                      <a:pt x="4882" y="15800"/>
                      <a:pt x="4899" y="15811"/>
                    </a:cubicBezTo>
                    <a:cubicBezTo>
                      <a:pt x="4908" y="15826"/>
                      <a:pt x="4895" y="15846"/>
                      <a:pt x="4908" y="15859"/>
                    </a:cubicBezTo>
                    <a:cubicBezTo>
                      <a:pt x="4921" y="15872"/>
                      <a:pt x="4957" y="15876"/>
                      <a:pt x="4973" y="15888"/>
                    </a:cubicBezTo>
                    <a:cubicBezTo>
                      <a:pt x="4983" y="15902"/>
                      <a:pt x="4970" y="15922"/>
                      <a:pt x="4983" y="15935"/>
                    </a:cubicBezTo>
                    <a:cubicBezTo>
                      <a:pt x="4995" y="15948"/>
                      <a:pt x="5030" y="15953"/>
                      <a:pt x="5045" y="15963"/>
                    </a:cubicBezTo>
                    <a:cubicBezTo>
                      <a:pt x="5056" y="15978"/>
                      <a:pt x="5042" y="15998"/>
                      <a:pt x="5056" y="16012"/>
                    </a:cubicBezTo>
                    <a:cubicBezTo>
                      <a:pt x="5068" y="16024"/>
                      <a:pt x="5105" y="16029"/>
                      <a:pt x="5121" y="16040"/>
                    </a:cubicBezTo>
                    <a:cubicBezTo>
                      <a:pt x="5130" y="16056"/>
                      <a:pt x="5117" y="16076"/>
                      <a:pt x="5130" y="16089"/>
                    </a:cubicBezTo>
                    <a:cubicBezTo>
                      <a:pt x="5143" y="16102"/>
                      <a:pt x="5179" y="16106"/>
                      <a:pt x="5196" y="16118"/>
                    </a:cubicBezTo>
                    <a:cubicBezTo>
                      <a:pt x="5205" y="16132"/>
                      <a:pt x="5192" y="16152"/>
                      <a:pt x="5205" y="16166"/>
                    </a:cubicBezTo>
                    <a:cubicBezTo>
                      <a:pt x="5218" y="16178"/>
                      <a:pt x="5252" y="16182"/>
                      <a:pt x="5267" y="16193"/>
                    </a:cubicBezTo>
                    <a:cubicBezTo>
                      <a:pt x="5277" y="16209"/>
                      <a:pt x="5263" y="16229"/>
                      <a:pt x="5277" y="16243"/>
                    </a:cubicBezTo>
                    <a:cubicBezTo>
                      <a:pt x="5291" y="16255"/>
                      <a:pt x="5326" y="16260"/>
                      <a:pt x="5343" y="16271"/>
                    </a:cubicBezTo>
                    <a:cubicBezTo>
                      <a:pt x="5352" y="16286"/>
                      <a:pt x="5340" y="16306"/>
                      <a:pt x="5352" y="16319"/>
                    </a:cubicBezTo>
                    <a:cubicBezTo>
                      <a:pt x="5365" y="16333"/>
                      <a:pt x="5401" y="16337"/>
                      <a:pt x="5418" y="16348"/>
                    </a:cubicBezTo>
                    <a:cubicBezTo>
                      <a:pt x="5427" y="16362"/>
                      <a:pt x="5414" y="16382"/>
                      <a:pt x="5427" y="16395"/>
                    </a:cubicBezTo>
                    <a:cubicBezTo>
                      <a:pt x="5440" y="16408"/>
                      <a:pt x="5475" y="16413"/>
                      <a:pt x="5489" y="16423"/>
                    </a:cubicBezTo>
                    <a:cubicBezTo>
                      <a:pt x="5500" y="16439"/>
                      <a:pt x="5487" y="16459"/>
                      <a:pt x="5500" y="16472"/>
                    </a:cubicBezTo>
                    <a:cubicBezTo>
                      <a:pt x="5512" y="16485"/>
                      <a:pt x="5549" y="16489"/>
                      <a:pt x="5566" y="16501"/>
                    </a:cubicBezTo>
                    <a:cubicBezTo>
                      <a:pt x="5575" y="16516"/>
                      <a:pt x="5561" y="16536"/>
                      <a:pt x="5575" y="16549"/>
                    </a:cubicBezTo>
                    <a:cubicBezTo>
                      <a:pt x="5587" y="16562"/>
                      <a:pt x="5624" y="16566"/>
                      <a:pt x="5639" y="16578"/>
                    </a:cubicBezTo>
                    <a:cubicBezTo>
                      <a:pt x="5649" y="16592"/>
                      <a:pt x="5636" y="16612"/>
                      <a:pt x="5649" y="16626"/>
                    </a:cubicBezTo>
                    <a:cubicBezTo>
                      <a:pt x="5662" y="16638"/>
                      <a:pt x="5698" y="16643"/>
                      <a:pt x="5715" y="16654"/>
                    </a:cubicBezTo>
                    <a:cubicBezTo>
                      <a:pt x="5724" y="16669"/>
                      <a:pt x="5711" y="16689"/>
                      <a:pt x="5724" y="16702"/>
                    </a:cubicBezTo>
                    <a:cubicBezTo>
                      <a:pt x="5737" y="16714"/>
                      <a:pt x="5771" y="16719"/>
                      <a:pt x="5786" y="16730"/>
                    </a:cubicBezTo>
                    <a:cubicBezTo>
                      <a:pt x="5796" y="16745"/>
                      <a:pt x="5784" y="16765"/>
                      <a:pt x="5796" y="16780"/>
                    </a:cubicBezTo>
                    <a:cubicBezTo>
                      <a:pt x="5810" y="16793"/>
                      <a:pt x="5845" y="16797"/>
                      <a:pt x="5862" y="16808"/>
                    </a:cubicBezTo>
                    <a:cubicBezTo>
                      <a:pt x="5871" y="16823"/>
                      <a:pt x="5859" y="16843"/>
                      <a:pt x="5871" y="16856"/>
                    </a:cubicBezTo>
                    <a:cubicBezTo>
                      <a:pt x="5884" y="16868"/>
                      <a:pt x="5920" y="16873"/>
                      <a:pt x="5937" y="16884"/>
                    </a:cubicBezTo>
                    <a:cubicBezTo>
                      <a:pt x="5946" y="16900"/>
                      <a:pt x="5933" y="16919"/>
                      <a:pt x="5946" y="16932"/>
                    </a:cubicBezTo>
                    <a:cubicBezTo>
                      <a:pt x="5959" y="16945"/>
                      <a:pt x="5995" y="16949"/>
                      <a:pt x="6009" y="16961"/>
                    </a:cubicBezTo>
                    <a:cubicBezTo>
                      <a:pt x="6021" y="16975"/>
                      <a:pt x="6008" y="16995"/>
                      <a:pt x="6021" y="17009"/>
                    </a:cubicBezTo>
                    <a:cubicBezTo>
                      <a:pt x="6033" y="17021"/>
                      <a:pt x="6068" y="17026"/>
                      <a:pt x="6082" y="17036"/>
                    </a:cubicBezTo>
                    <a:cubicBezTo>
                      <a:pt x="6094" y="17052"/>
                      <a:pt x="6079" y="17072"/>
                      <a:pt x="6094" y="17086"/>
                    </a:cubicBezTo>
                    <a:cubicBezTo>
                      <a:pt x="6106" y="17098"/>
                      <a:pt x="6141" y="17102"/>
                      <a:pt x="6155" y="17113"/>
                    </a:cubicBezTo>
                    <a:cubicBezTo>
                      <a:pt x="6166" y="17129"/>
                      <a:pt x="6151" y="17149"/>
                      <a:pt x="6166" y="17163"/>
                    </a:cubicBezTo>
                    <a:cubicBezTo>
                      <a:pt x="6179" y="17177"/>
                      <a:pt x="6217" y="17181"/>
                      <a:pt x="6234" y="17193"/>
                    </a:cubicBezTo>
                    <a:cubicBezTo>
                      <a:pt x="6243" y="17207"/>
                      <a:pt x="6230" y="17226"/>
                      <a:pt x="6243" y="17240"/>
                    </a:cubicBezTo>
                    <a:cubicBezTo>
                      <a:pt x="6255" y="17252"/>
                      <a:pt x="6290" y="17257"/>
                      <a:pt x="6305" y="17267"/>
                    </a:cubicBezTo>
                    <a:cubicBezTo>
                      <a:pt x="6315" y="17283"/>
                      <a:pt x="6302" y="17303"/>
                      <a:pt x="6315" y="17316"/>
                    </a:cubicBezTo>
                    <a:cubicBezTo>
                      <a:pt x="6329" y="17329"/>
                      <a:pt x="6363" y="17333"/>
                      <a:pt x="6378" y="17344"/>
                    </a:cubicBezTo>
                    <a:cubicBezTo>
                      <a:pt x="6388" y="17359"/>
                      <a:pt x="6376" y="17379"/>
                      <a:pt x="6388" y="17392"/>
                    </a:cubicBezTo>
                    <a:cubicBezTo>
                      <a:pt x="6401" y="17406"/>
                      <a:pt x="6439" y="17410"/>
                      <a:pt x="6456" y="17422"/>
                    </a:cubicBezTo>
                    <a:cubicBezTo>
                      <a:pt x="6465" y="17436"/>
                      <a:pt x="6452" y="17455"/>
                      <a:pt x="6465" y="17469"/>
                    </a:cubicBezTo>
                    <a:cubicBezTo>
                      <a:pt x="6478" y="17481"/>
                      <a:pt x="6513" y="17486"/>
                      <a:pt x="6527" y="17496"/>
                    </a:cubicBezTo>
                    <a:cubicBezTo>
                      <a:pt x="6537" y="17512"/>
                      <a:pt x="6523" y="17532"/>
                      <a:pt x="6537" y="17546"/>
                    </a:cubicBezTo>
                    <a:cubicBezTo>
                      <a:pt x="6550" y="17558"/>
                      <a:pt x="6586" y="17563"/>
                      <a:pt x="6603" y="17575"/>
                    </a:cubicBezTo>
                    <a:cubicBezTo>
                      <a:pt x="6613" y="17589"/>
                      <a:pt x="6599" y="17609"/>
                      <a:pt x="6613" y="17623"/>
                    </a:cubicBezTo>
                    <a:cubicBezTo>
                      <a:pt x="6625" y="17635"/>
                      <a:pt x="6662" y="17640"/>
                      <a:pt x="6676" y="17651"/>
                    </a:cubicBezTo>
                    <a:cubicBezTo>
                      <a:pt x="6687" y="17666"/>
                      <a:pt x="6674" y="17687"/>
                      <a:pt x="6687" y="17700"/>
                    </a:cubicBezTo>
                    <a:cubicBezTo>
                      <a:pt x="6700" y="17712"/>
                      <a:pt x="6734" y="17717"/>
                      <a:pt x="6749" y="17728"/>
                    </a:cubicBezTo>
                    <a:cubicBezTo>
                      <a:pt x="6760" y="17743"/>
                      <a:pt x="6748" y="17763"/>
                      <a:pt x="6760" y="17776"/>
                    </a:cubicBezTo>
                    <a:cubicBezTo>
                      <a:pt x="6772" y="17790"/>
                      <a:pt x="6809" y="17793"/>
                      <a:pt x="6826" y="17805"/>
                    </a:cubicBezTo>
                    <a:cubicBezTo>
                      <a:pt x="6834" y="17819"/>
                      <a:pt x="6821" y="17839"/>
                      <a:pt x="6834" y="17853"/>
                    </a:cubicBezTo>
                    <a:cubicBezTo>
                      <a:pt x="6847" y="17866"/>
                      <a:pt x="6883" y="17870"/>
                      <a:pt x="6900" y="17881"/>
                    </a:cubicBezTo>
                    <a:cubicBezTo>
                      <a:pt x="6909" y="17896"/>
                      <a:pt x="6897" y="17916"/>
                      <a:pt x="6909" y="17929"/>
                    </a:cubicBezTo>
                    <a:cubicBezTo>
                      <a:pt x="6922" y="17941"/>
                      <a:pt x="6956" y="17946"/>
                      <a:pt x="6971" y="17956"/>
                    </a:cubicBezTo>
                    <a:cubicBezTo>
                      <a:pt x="6982" y="17972"/>
                      <a:pt x="6968" y="17992"/>
                      <a:pt x="6982" y="18006"/>
                    </a:cubicBezTo>
                    <a:cubicBezTo>
                      <a:pt x="6995" y="18019"/>
                      <a:pt x="7032" y="18024"/>
                      <a:pt x="7047" y="18035"/>
                    </a:cubicBezTo>
                    <a:cubicBezTo>
                      <a:pt x="7056" y="18049"/>
                      <a:pt x="7044" y="18070"/>
                      <a:pt x="7056" y="18083"/>
                    </a:cubicBezTo>
                    <a:cubicBezTo>
                      <a:pt x="7069" y="18095"/>
                      <a:pt x="7105" y="18100"/>
                      <a:pt x="7122" y="18111"/>
                    </a:cubicBezTo>
                    <a:cubicBezTo>
                      <a:pt x="7132" y="18126"/>
                      <a:pt x="7118" y="18146"/>
                      <a:pt x="7132" y="18159"/>
                    </a:cubicBezTo>
                    <a:cubicBezTo>
                      <a:pt x="7144" y="18172"/>
                      <a:pt x="7179" y="18175"/>
                      <a:pt x="7193" y="18187"/>
                    </a:cubicBezTo>
                    <a:cubicBezTo>
                      <a:pt x="7204" y="18202"/>
                      <a:pt x="7189" y="18222"/>
                      <a:pt x="7204" y="18236"/>
                    </a:cubicBezTo>
                    <a:cubicBezTo>
                      <a:pt x="7217" y="18249"/>
                      <a:pt x="7253" y="18253"/>
                      <a:pt x="7270" y="18265"/>
                    </a:cubicBezTo>
                    <a:cubicBezTo>
                      <a:pt x="7279" y="18279"/>
                      <a:pt x="7266" y="18299"/>
                      <a:pt x="7279" y="18313"/>
                    </a:cubicBezTo>
                    <a:cubicBezTo>
                      <a:pt x="7291" y="18326"/>
                      <a:pt x="7328" y="18330"/>
                      <a:pt x="7345" y="18342"/>
                    </a:cubicBezTo>
                    <a:cubicBezTo>
                      <a:pt x="7353" y="18356"/>
                      <a:pt x="7340" y="18376"/>
                      <a:pt x="7353" y="18389"/>
                    </a:cubicBezTo>
                    <a:cubicBezTo>
                      <a:pt x="7366" y="18401"/>
                      <a:pt x="7401" y="18407"/>
                      <a:pt x="7416" y="18417"/>
                    </a:cubicBezTo>
                    <a:cubicBezTo>
                      <a:pt x="7426" y="18432"/>
                      <a:pt x="7414" y="18452"/>
                      <a:pt x="7426" y="18466"/>
                    </a:cubicBezTo>
                    <a:cubicBezTo>
                      <a:pt x="7439" y="18478"/>
                      <a:pt x="7475" y="18483"/>
                      <a:pt x="7492" y="18494"/>
                    </a:cubicBezTo>
                    <a:cubicBezTo>
                      <a:pt x="7501" y="18509"/>
                      <a:pt x="7488" y="18530"/>
                      <a:pt x="7501" y="18543"/>
                    </a:cubicBezTo>
                    <a:cubicBezTo>
                      <a:pt x="7514" y="18555"/>
                      <a:pt x="7550" y="18560"/>
                      <a:pt x="7566" y="18572"/>
                    </a:cubicBezTo>
                    <a:cubicBezTo>
                      <a:pt x="7575" y="18586"/>
                      <a:pt x="7563" y="18606"/>
                      <a:pt x="7575" y="18619"/>
                    </a:cubicBezTo>
                    <a:cubicBezTo>
                      <a:pt x="7588" y="18632"/>
                      <a:pt x="7622" y="18635"/>
                      <a:pt x="7637" y="18647"/>
                    </a:cubicBezTo>
                    <a:cubicBezTo>
                      <a:pt x="7649" y="18662"/>
                      <a:pt x="7634" y="18682"/>
                      <a:pt x="7649" y="18697"/>
                    </a:cubicBezTo>
                    <a:cubicBezTo>
                      <a:pt x="7661" y="18710"/>
                      <a:pt x="7698" y="18714"/>
                      <a:pt x="7714" y="18725"/>
                    </a:cubicBezTo>
                    <a:cubicBezTo>
                      <a:pt x="7723" y="18740"/>
                      <a:pt x="7710" y="18760"/>
                      <a:pt x="7723" y="18773"/>
                    </a:cubicBezTo>
                    <a:cubicBezTo>
                      <a:pt x="7736" y="18786"/>
                      <a:pt x="7772" y="18790"/>
                      <a:pt x="7789" y="18802"/>
                    </a:cubicBezTo>
                    <a:cubicBezTo>
                      <a:pt x="7798" y="18816"/>
                      <a:pt x="7785" y="18836"/>
                      <a:pt x="7798" y="18849"/>
                    </a:cubicBezTo>
                    <a:cubicBezTo>
                      <a:pt x="7810" y="18862"/>
                      <a:pt x="7845" y="18867"/>
                      <a:pt x="7859" y="18877"/>
                    </a:cubicBezTo>
                    <a:cubicBezTo>
                      <a:pt x="7871" y="18892"/>
                      <a:pt x="7856" y="18913"/>
                      <a:pt x="7871" y="18927"/>
                    </a:cubicBezTo>
                    <a:cubicBezTo>
                      <a:pt x="7884" y="18939"/>
                      <a:pt x="7920" y="18944"/>
                      <a:pt x="7936" y="18955"/>
                    </a:cubicBezTo>
                    <a:cubicBezTo>
                      <a:pt x="7945" y="18970"/>
                      <a:pt x="7933" y="18990"/>
                      <a:pt x="7945" y="19003"/>
                    </a:cubicBezTo>
                    <a:cubicBezTo>
                      <a:pt x="7957" y="19016"/>
                      <a:pt x="7994" y="19020"/>
                      <a:pt x="8011" y="19032"/>
                    </a:cubicBezTo>
                    <a:cubicBezTo>
                      <a:pt x="8020" y="19046"/>
                      <a:pt x="8007" y="19066"/>
                      <a:pt x="8020" y="19080"/>
                    </a:cubicBezTo>
                    <a:cubicBezTo>
                      <a:pt x="8033" y="19092"/>
                      <a:pt x="8067" y="19097"/>
                      <a:pt x="8082" y="19107"/>
                    </a:cubicBezTo>
                    <a:cubicBezTo>
                      <a:pt x="8092" y="19122"/>
                      <a:pt x="8080" y="19142"/>
                      <a:pt x="8092" y="19156"/>
                    </a:cubicBezTo>
                    <a:cubicBezTo>
                      <a:pt x="8105" y="19168"/>
                      <a:pt x="8141" y="19173"/>
                      <a:pt x="8158" y="19185"/>
                    </a:cubicBezTo>
                    <a:cubicBezTo>
                      <a:pt x="8168" y="19200"/>
                      <a:pt x="8155" y="19220"/>
                      <a:pt x="8168" y="19233"/>
                    </a:cubicBezTo>
                    <a:cubicBezTo>
                      <a:pt x="8180" y="19246"/>
                      <a:pt x="8217" y="19251"/>
                      <a:pt x="8233" y="19262"/>
                    </a:cubicBezTo>
                    <a:cubicBezTo>
                      <a:pt x="8241" y="19277"/>
                      <a:pt x="8229" y="19296"/>
                      <a:pt x="8241" y="19310"/>
                    </a:cubicBezTo>
                    <a:cubicBezTo>
                      <a:pt x="8255" y="19322"/>
                      <a:pt x="8291" y="19327"/>
                      <a:pt x="8308" y="19338"/>
                    </a:cubicBezTo>
                    <a:cubicBezTo>
                      <a:pt x="8317" y="19353"/>
                      <a:pt x="8304" y="19373"/>
                      <a:pt x="8317" y="19386"/>
                    </a:cubicBezTo>
                    <a:cubicBezTo>
                      <a:pt x="8329" y="19399"/>
                      <a:pt x="8364" y="19403"/>
                      <a:pt x="8380" y="19415"/>
                    </a:cubicBezTo>
                    <a:cubicBezTo>
                      <a:pt x="8390" y="19429"/>
                      <a:pt x="8376" y="19449"/>
                      <a:pt x="8390" y="19462"/>
                    </a:cubicBezTo>
                    <a:cubicBezTo>
                      <a:pt x="8403" y="19475"/>
                      <a:pt x="8439" y="19479"/>
                      <a:pt x="8454" y="19491"/>
                    </a:cubicBezTo>
                    <a:cubicBezTo>
                      <a:pt x="8464" y="19506"/>
                      <a:pt x="8452" y="19526"/>
                      <a:pt x="8464" y="19540"/>
                    </a:cubicBezTo>
                    <a:cubicBezTo>
                      <a:pt x="9022" y="20112"/>
                      <a:pt x="13031" y="19456"/>
                      <a:pt x="14078" y="20427"/>
                    </a:cubicBezTo>
                    <a:cubicBezTo>
                      <a:pt x="14126" y="20477"/>
                      <a:pt x="14175" y="20530"/>
                      <a:pt x="14218" y="20572"/>
                    </a:cubicBezTo>
                    <a:cubicBezTo>
                      <a:pt x="14239" y="20595"/>
                      <a:pt x="14265" y="20624"/>
                      <a:pt x="14287" y="20643"/>
                    </a:cubicBezTo>
                    <a:cubicBezTo>
                      <a:pt x="14310" y="20667"/>
                      <a:pt x="14336" y="20697"/>
                      <a:pt x="14358" y="20718"/>
                    </a:cubicBezTo>
                    <a:cubicBezTo>
                      <a:pt x="14385" y="20745"/>
                      <a:pt x="14415" y="20777"/>
                      <a:pt x="14440" y="20802"/>
                    </a:cubicBezTo>
                    <a:cubicBezTo>
                      <a:pt x="14462" y="20825"/>
                      <a:pt x="14488" y="20853"/>
                      <a:pt x="14509" y="20875"/>
                    </a:cubicBezTo>
                    <a:cubicBezTo>
                      <a:pt x="14560" y="20928"/>
                      <a:pt x="14615" y="20986"/>
                      <a:pt x="14662" y="21031"/>
                    </a:cubicBezTo>
                    <a:cubicBezTo>
                      <a:pt x="15183" y="21559"/>
                      <a:pt x="15511" y="21600"/>
                      <a:pt x="17002" y="21416"/>
                    </a:cubicBezTo>
                    <a:cubicBezTo>
                      <a:pt x="18892" y="21181"/>
                      <a:pt x="20789" y="19540"/>
                      <a:pt x="20229" y="18714"/>
                    </a:cubicBezTo>
                    <a:cubicBezTo>
                      <a:pt x="20159" y="18615"/>
                      <a:pt x="20059" y="18509"/>
                      <a:pt x="19943" y="18402"/>
                    </a:cubicBezTo>
                    <a:cubicBezTo>
                      <a:pt x="19906" y="18367"/>
                      <a:pt x="19881" y="18334"/>
                      <a:pt x="19840" y="18298"/>
                    </a:cubicBezTo>
                    <a:cubicBezTo>
                      <a:pt x="19815" y="18274"/>
                      <a:pt x="19798" y="18251"/>
                      <a:pt x="19771" y="18225"/>
                    </a:cubicBezTo>
                    <a:cubicBezTo>
                      <a:pt x="19744" y="18200"/>
                      <a:pt x="19726" y="18175"/>
                      <a:pt x="19698" y="18150"/>
                    </a:cubicBezTo>
                    <a:cubicBezTo>
                      <a:pt x="19671" y="18125"/>
                      <a:pt x="19655" y="18101"/>
                      <a:pt x="19626" y="18075"/>
                    </a:cubicBezTo>
                    <a:cubicBezTo>
                      <a:pt x="19597" y="18047"/>
                      <a:pt x="19577" y="18020"/>
                      <a:pt x="19546" y="17992"/>
                    </a:cubicBezTo>
                    <a:cubicBezTo>
                      <a:pt x="19519" y="17966"/>
                      <a:pt x="19500" y="17942"/>
                      <a:pt x="19471" y="17916"/>
                    </a:cubicBezTo>
                    <a:cubicBezTo>
                      <a:pt x="19443" y="17891"/>
                      <a:pt x="19426" y="17866"/>
                      <a:pt x="19396" y="17840"/>
                    </a:cubicBezTo>
                    <a:cubicBezTo>
                      <a:pt x="19372" y="17816"/>
                      <a:pt x="19358" y="17795"/>
                      <a:pt x="19333" y="17772"/>
                    </a:cubicBezTo>
                    <a:cubicBezTo>
                      <a:pt x="19301" y="17743"/>
                      <a:pt x="19282" y="17715"/>
                      <a:pt x="19249" y="17687"/>
                    </a:cubicBezTo>
                    <a:cubicBezTo>
                      <a:pt x="19225" y="17664"/>
                      <a:pt x="19210" y="17642"/>
                      <a:pt x="19186" y="17619"/>
                    </a:cubicBezTo>
                    <a:cubicBezTo>
                      <a:pt x="19156" y="17589"/>
                      <a:pt x="19134" y="17561"/>
                      <a:pt x="19101" y="17532"/>
                    </a:cubicBezTo>
                    <a:cubicBezTo>
                      <a:pt x="19074" y="17506"/>
                      <a:pt x="19056" y="17482"/>
                      <a:pt x="19027" y="17456"/>
                    </a:cubicBezTo>
                    <a:cubicBezTo>
                      <a:pt x="19001" y="17431"/>
                      <a:pt x="18981" y="17406"/>
                      <a:pt x="18954" y="17380"/>
                    </a:cubicBezTo>
                    <a:cubicBezTo>
                      <a:pt x="18928" y="17356"/>
                      <a:pt x="18912" y="17333"/>
                      <a:pt x="18882" y="17308"/>
                    </a:cubicBezTo>
                    <a:cubicBezTo>
                      <a:pt x="18858" y="17282"/>
                      <a:pt x="18838" y="17256"/>
                      <a:pt x="18809" y="17229"/>
                    </a:cubicBezTo>
                    <a:cubicBezTo>
                      <a:pt x="18781" y="17204"/>
                      <a:pt x="18763" y="17179"/>
                      <a:pt x="18733" y="17152"/>
                    </a:cubicBezTo>
                    <a:cubicBezTo>
                      <a:pt x="18708" y="17127"/>
                      <a:pt x="18691" y="17105"/>
                      <a:pt x="18665" y="17080"/>
                    </a:cubicBezTo>
                    <a:cubicBezTo>
                      <a:pt x="18635" y="17052"/>
                      <a:pt x="18613" y="17024"/>
                      <a:pt x="18581" y="16994"/>
                    </a:cubicBezTo>
                    <a:cubicBezTo>
                      <a:pt x="18557" y="16970"/>
                      <a:pt x="18540" y="16948"/>
                      <a:pt x="18515" y="16924"/>
                    </a:cubicBezTo>
                    <a:cubicBezTo>
                      <a:pt x="18486" y="16896"/>
                      <a:pt x="18462" y="16868"/>
                      <a:pt x="18430" y="16839"/>
                    </a:cubicBezTo>
                    <a:cubicBezTo>
                      <a:pt x="18407" y="16816"/>
                      <a:pt x="18393" y="16796"/>
                      <a:pt x="18368" y="16774"/>
                    </a:cubicBezTo>
                    <a:cubicBezTo>
                      <a:pt x="18339" y="16745"/>
                      <a:pt x="18319" y="16719"/>
                      <a:pt x="18285" y="16690"/>
                    </a:cubicBezTo>
                    <a:cubicBezTo>
                      <a:pt x="18262" y="16667"/>
                      <a:pt x="18249" y="16645"/>
                      <a:pt x="18224" y="16622"/>
                    </a:cubicBezTo>
                    <a:cubicBezTo>
                      <a:pt x="18193" y="16592"/>
                      <a:pt x="18170" y="16565"/>
                      <a:pt x="18136" y="16534"/>
                    </a:cubicBezTo>
                    <a:cubicBezTo>
                      <a:pt x="18113" y="16511"/>
                      <a:pt x="18096" y="16488"/>
                      <a:pt x="18070" y="16464"/>
                    </a:cubicBezTo>
                    <a:cubicBezTo>
                      <a:pt x="18042" y="16438"/>
                      <a:pt x="18023" y="16412"/>
                      <a:pt x="17992" y="16384"/>
                    </a:cubicBezTo>
                    <a:cubicBezTo>
                      <a:pt x="17965" y="16359"/>
                      <a:pt x="17947" y="16334"/>
                      <a:pt x="17918" y="16308"/>
                    </a:cubicBezTo>
                    <a:cubicBezTo>
                      <a:pt x="17891" y="16281"/>
                      <a:pt x="17872" y="16256"/>
                      <a:pt x="17841" y="16229"/>
                    </a:cubicBezTo>
                    <a:cubicBezTo>
                      <a:pt x="17816" y="16205"/>
                      <a:pt x="17800" y="16182"/>
                      <a:pt x="17772" y="16157"/>
                    </a:cubicBezTo>
                    <a:cubicBezTo>
                      <a:pt x="17744" y="16131"/>
                      <a:pt x="17729" y="16107"/>
                      <a:pt x="17699" y="16081"/>
                    </a:cubicBezTo>
                    <a:cubicBezTo>
                      <a:pt x="17670" y="16053"/>
                      <a:pt x="17650" y="16026"/>
                      <a:pt x="17617" y="15997"/>
                    </a:cubicBezTo>
                    <a:cubicBezTo>
                      <a:pt x="17592" y="15972"/>
                      <a:pt x="17573" y="15949"/>
                      <a:pt x="17546" y="15923"/>
                    </a:cubicBezTo>
                    <a:cubicBezTo>
                      <a:pt x="17521" y="15900"/>
                      <a:pt x="17506" y="15878"/>
                      <a:pt x="17480" y="15854"/>
                    </a:cubicBezTo>
                    <a:cubicBezTo>
                      <a:pt x="17452" y="15826"/>
                      <a:pt x="17430" y="15798"/>
                      <a:pt x="17397" y="15769"/>
                    </a:cubicBezTo>
                    <a:cubicBezTo>
                      <a:pt x="17372" y="15744"/>
                      <a:pt x="17352" y="15719"/>
                      <a:pt x="17323" y="15693"/>
                    </a:cubicBezTo>
                    <a:cubicBezTo>
                      <a:pt x="17299" y="15669"/>
                      <a:pt x="17284" y="15648"/>
                      <a:pt x="17259" y="15624"/>
                    </a:cubicBezTo>
                    <a:cubicBezTo>
                      <a:pt x="17230" y="15596"/>
                      <a:pt x="17208" y="15568"/>
                      <a:pt x="17175" y="15539"/>
                    </a:cubicBezTo>
                    <a:cubicBezTo>
                      <a:pt x="17149" y="15513"/>
                      <a:pt x="17129" y="15488"/>
                      <a:pt x="17100" y="15463"/>
                    </a:cubicBezTo>
                    <a:cubicBezTo>
                      <a:pt x="17076" y="15439"/>
                      <a:pt x="17061" y="15416"/>
                      <a:pt x="17033" y="15391"/>
                    </a:cubicBezTo>
                    <a:cubicBezTo>
                      <a:pt x="17005" y="15364"/>
                      <a:pt x="16985" y="15339"/>
                      <a:pt x="16956" y="15312"/>
                    </a:cubicBezTo>
                    <a:cubicBezTo>
                      <a:pt x="16929" y="15285"/>
                      <a:pt x="16909" y="15259"/>
                      <a:pt x="16878" y="15233"/>
                    </a:cubicBezTo>
                    <a:cubicBezTo>
                      <a:pt x="16853" y="15208"/>
                      <a:pt x="16836" y="15184"/>
                      <a:pt x="16807" y="15159"/>
                    </a:cubicBezTo>
                    <a:cubicBezTo>
                      <a:pt x="16782" y="15134"/>
                      <a:pt x="16763" y="15110"/>
                      <a:pt x="16736" y="15084"/>
                    </a:cubicBezTo>
                    <a:cubicBezTo>
                      <a:pt x="16706" y="15056"/>
                      <a:pt x="16687" y="15030"/>
                      <a:pt x="16656" y="15003"/>
                    </a:cubicBezTo>
                    <a:cubicBezTo>
                      <a:pt x="16633" y="14979"/>
                      <a:pt x="16616" y="14957"/>
                      <a:pt x="16591" y="14933"/>
                    </a:cubicBezTo>
                    <a:cubicBezTo>
                      <a:pt x="16561" y="14905"/>
                      <a:pt x="16542" y="14878"/>
                      <a:pt x="16510" y="14851"/>
                    </a:cubicBezTo>
                    <a:cubicBezTo>
                      <a:pt x="16483" y="14824"/>
                      <a:pt x="16464" y="14799"/>
                      <a:pt x="16434" y="14773"/>
                    </a:cubicBezTo>
                    <a:cubicBezTo>
                      <a:pt x="16414" y="14752"/>
                      <a:pt x="16403" y="14734"/>
                      <a:pt x="16381" y="14714"/>
                    </a:cubicBezTo>
                    <a:cubicBezTo>
                      <a:pt x="16514" y="14719"/>
                      <a:pt x="16647" y="14725"/>
                      <a:pt x="16804" y="14719"/>
                    </a:cubicBezTo>
                    <a:cubicBezTo>
                      <a:pt x="18985" y="14645"/>
                      <a:pt x="19377" y="13763"/>
                      <a:pt x="18697" y="13100"/>
                    </a:cubicBezTo>
                    <a:cubicBezTo>
                      <a:pt x="18672" y="13071"/>
                      <a:pt x="18648" y="13044"/>
                      <a:pt x="18619" y="13017"/>
                    </a:cubicBezTo>
                    <a:cubicBezTo>
                      <a:pt x="18595" y="12991"/>
                      <a:pt x="18572" y="12967"/>
                      <a:pt x="18546" y="12941"/>
                    </a:cubicBezTo>
                    <a:cubicBezTo>
                      <a:pt x="18522" y="12915"/>
                      <a:pt x="18497" y="12890"/>
                      <a:pt x="18471" y="12864"/>
                    </a:cubicBezTo>
                    <a:cubicBezTo>
                      <a:pt x="18447" y="12838"/>
                      <a:pt x="18424" y="12814"/>
                      <a:pt x="18397" y="12789"/>
                    </a:cubicBezTo>
                    <a:cubicBezTo>
                      <a:pt x="18375" y="12763"/>
                      <a:pt x="18351" y="12739"/>
                      <a:pt x="18326" y="12713"/>
                    </a:cubicBezTo>
                    <a:cubicBezTo>
                      <a:pt x="18300" y="12686"/>
                      <a:pt x="18276" y="12660"/>
                      <a:pt x="18249" y="12634"/>
                    </a:cubicBezTo>
                    <a:cubicBezTo>
                      <a:pt x="18226" y="12608"/>
                      <a:pt x="18202" y="12585"/>
                      <a:pt x="18177" y="12560"/>
                    </a:cubicBezTo>
                    <a:cubicBezTo>
                      <a:pt x="18153" y="12533"/>
                      <a:pt x="18129" y="12508"/>
                      <a:pt x="18102" y="12481"/>
                    </a:cubicBezTo>
                    <a:cubicBezTo>
                      <a:pt x="18077" y="12454"/>
                      <a:pt x="18053" y="12430"/>
                      <a:pt x="18027" y="12404"/>
                    </a:cubicBezTo>
                    <a:cubicBezTo>
                      <a:pt x="18004" y="12379"/>
                      <a:pt x="17981" y="12355"/>
                      <a:pt x="17958" y="12331"/>
                    </a:cubicBezTo>
                    <a:cubicBezTo>
                      <a:pt x="17932" y="12302"/>
                      <a:pt x="17907" y="12277"/>
                      <a:pt x="17878" y="12249"/>
                    </a:cubicBezTo>
                    <a:cubicBezTo>
                      <a:pt x="17856" y="12222"/>
                      <a:pt x="17830" y="12198"/>
                      <a:pt x="17805" y="12174"/>
                    </a:cubicBezTo>
                    <a:cubicBezTo>
                      <a:pt x="17781" y="12147"/>
                      <a:pt x="17756" y="12123"/>
                      <a:pt x="17729" y="12097"/>
                    </a:cubicBezTo>
                    <a:cubicBezTo>
                      <a:pt x="17707" y="12072"/>
                      <a:pt x="17685" y="12049"/>
                      <a:pt x="17659" y="12024"/>
                    </a:cubicBezTo>
                    <a:cubicBezTo>
                      <a:pt x="17634" y="11997"/>
                      <a:pt x="17610" y="11971"/>
                      <a:pt x="17583" y="11945"/>
                    </a:cubicBezTo>
                    <a:cubicBezTo>
                      <a:pt x="17559" y="11918"/>
                      <a:pt x="17534" y="11893"/>
                      <a:pt x="17506" y="11867"/>
                    </a:cubicBezTo>
                    <a:cubicBezTo>
                      <a:pt x="17485" y="11841"/>
                      <a:pt x="17460" y="11817"/>
                      <a:pt x="17436" y="11792"/>
                    </a:cubicBezTo>
                    <a:cubicBezTo>
                      <a:pt x="17411" y="11766"/>
                      <a:pt x="17388" y="11741"/>
                      <a:pt x="17360" y="11714"/>
                    </a:cubicBezTo>
                    <a:cubicBezTo>
                      <a:pt x="17337" y="11689"/>
                      <a:pt x="17313" y="11664"/>
                      <a:pt x="17288" y="11639"/>
                    </a:cubicBezTo>
                    <a:cubicBezTo>
                      <a:pt x="17264" y="11612"/>
                      <a:pt x="17239" y="11587"/>
                      <a:pt x="17213" y="11561"/>
                    </a:cubicBezTo>
                    <a:cubicBezTo>
                      <a:pt x="17189" y="11534"/>
                      <a:pt x="17164" y="11509"/>
                      <a:pt x="17139" y="11483"/>
                    </a:cubicBezTo>
                    <a:cubicBezTo>
                      <a:pt x="17115" y="11457"/>
                      <a:pt x="17091" y="11433"/>
                      <a:pt x="17064" y="11408"/>
                    </a:cubicBezTo>
                    <a:cubicBezTo>
                      <a:pt x="17040" y="11381"/>
                      <a:pt x="17017" y="11356"/>
                      <a:pt x="16990" y="11330"/>
                    </a:cubicBezTo>
                    <a:cubicBezTo>
                      <a:pt x="16968" y="11305"/>
                      <a:pt x="16941" y="11280"/>
                      <a:pt x="16917" y="11254"/>
                    </a:cubicBezTo>
                    <a:cubicBezTo>
                      <a:pt x="16892" y="11228"/>
                      <a:pt x="16869" y="11204"/>
                      <a:pt x="16841" y="11177"/>
                    </a:cubicBezTo>
                    <a:cubicBezTo>
                      <a:pt x="16818" y="11151"/>
                      <a:pt x="16794" y="11127"/>
                      <a:pt x="16769" y="11102"/>
                    </a:cubicBezTo>
                    <a:cubicBezTo>
                      <a:pt x="16745" y="11074"/>
                      <a:pt x="16720" y="11050"/>
                      <a:pt x="16692" y="11024"/>
                    </a:cubicBezTo>
                    <a:cubicBezTo>
                      <a:pt x="16670" y="10998"/>
                      <a:pt x="16647" y="10974"/>
                      <a:pt x="16620" y="10949"/>
                    </a:cubicBezTo>
                    <a:cubicBezTo>
                      <a:pt x="16596" y="10922"/>
                      <a:pt x="16572" y="10897"/>
                      <a:pt x="16545" y="10870"/>
                    </a:cubicBezTo>
                    <a:cubicBezTo>
                      <a:pt x="16521" y="10845"/>
                      <a:pt x="16500" y="10822"/>
                      <a:pt x="16474" y="10797"/>
                    </a:cubicBezTo>
                    <a:cubicBezTo>
                      <a:pt x="16450" y="10769"/>
                      <a:pt x="16425" y="10743"/>
                      <a:pt x="16396" y="10716"/>
                    </a:cubicBezTo>
                    <a:cubicBezTo>
                      <a:pt x="16373" y="10690"/>
                      <a:pt x="16349" y="10666"/>
                      <a:pt x="16322" y="10640"/>
                    </a:cubicBezTo>
                    <a:cubicBezTo>
                      <a:pt x="16301" y="10615"/>
                      <a:pt x="16279" y="10592"/>
                      <a:pt x="16254" y="10569"/>
                    </a:cubicBezTo>
                    <a:cubicBezTo>
                      <a:pt x="16228" y="10539"/>
                      <a:pt x="16202" y="10512"/>
                      <a:pt x="16173" y="10484"/>
                    </a:cubicBezTo>
                    <a:cubicBezTo>
                      <a:pt x="16151" y="10460"/>
                      <a:pt x="16128" y="10437"/>
                      <a:pt x="16104" y="10413"/>
                    </a:cubicBezTo>
                    <a:cubicBezTo>
                      <a:pt x="16079" y="10385"/>
                      <a:pt x="16055" y="10360"/>
                      <a:pt x="16028" y="10333"/>
                    </a:cubicBezTo>
                    <a:cubicBezTo>
                      <a:pt x="16004" y="10306"/>
                      <a:pt x="15979" y="10281"/>
                      <a:pt x="15952" y="10255"/>
                    </a:cubicBezTo>
                    <a:cubicBezTo>
                      <a:pt x="15930" y="10229"/>
                      <a:pt x="15904" y="10205"/>
                      <a:pt x="15879" y="10180"/>
                    </a:cubicBezTo>
                    <a:cubicBezTo>
                      <a:pt x="15857" y="10155"/>
                      <a:pt x="15833" y="10132"/>
                      <a:pt x="15810" y="10107"/>
                    </a:cubicBezTo>
                    <a:cubicBezTo>
                      <a:pt x="15784" y="10079"/>
                      <a:pt x="15758" y="10052"/>
                      <a:pt x="15729" y="10025"/>
                    </a:cubicBezTo>
                    <a:cubicBezTo>
                      <a:pt x="15705" y="9999"/>
                      <a:pt x="15682" y="9975"/>
                      <a:pt x="15656" y="9950"/>
                    </a:cubicBezTo>
                    <a:cubicBezTo>
                      <a:pt x="15632" y="9924"/>
                      <a:pt x="15609" y="9900"/>
                      <a:pt x="15583" y="9876"/>
                    </a:cubicBezTo>
                    <a:cubicBezTo>
                      <a:pt x="15560" y="9848"/>
                      <a:pt x="15536" y="9823"/>
                      <a:pt x="15509" y="9797"/>
                    </a:cubicBezTo>
                    <a:cubicBezTo>
                      <a:pt x="15485" y="9770"/>
                      <a:pt x="15460" y="9745"/>
                      <a:pt x="15434" y="9720"/>
                    </a:cubicBezTo>
                    <a:cubicBezTo>
                      <a:pt x="15411" y="9694"/>
                      <a:pt x="15387" y="9669"/>
                      <a:pt x="15360" y="9644"/>
                    </a:cubicBezTo>
                    <a:cubicBezTo>
                      <a:pt x="15335" y="9618"/>
                      <a:pt x="15313" y="9594"/>
                      <a:pt x="15286" y="9568"/>
                    </a:cubicBezTo>
                    <a:cubicBezTo>
                      <a:pt x="15263" y="9541"/>
                      <a:pt x="15237" y="9517"/>
                      <a:pt x="15213" y="9491"/>
                    </a:cubicBezTo>
                    <a:cubicBezTo>
                      <a:pt x="15188" y="9464"/>
                      <a:pt x="15163" y="9439"/>
                      <a:pt x="15135" y="9413"/>
                    </a:cubicBezTo>
                    <a:cubicBezTo>
                      <a:pt x="15114" y="9387"/>
                      <a:pt x="15090" y="9363"/>
                      <a:pt x="15064" y="9339"/>
                    </a:cubicBezTo>
                    <a:cubicBezTo>
                      <a:pt x="15041" y="9311"/>
                      <a:pt x="15015" y="9286"/>
                      <a:pt x="14988" y="9260"/>
                    </a:cubicBezTo>
                    <a:cubicBezTo>
                      <a:pt x="14711" y="8947"/>
                      <a:pt x="14192" y="8689"/>
                      <a:pt x="13515" y="8555"/>
                    </a:cubicBezTo>
                    <a:cubicBezTo>
                      <a:pt x="13533" y="8536"/>
                      <a:pt x="13541" y="8528"/>
                      <a:pt x="13541" y="8528"/>
                    </a:cubicBezTo>
                    <a:cubicBezTo>
                      <a:pt x="13541" y="8528"/>
                      <a:pt x="13486" y="8523"/>
                      <a:pt x="13408" y="8513"/>
                    </a:cubicBezTo>
                    <a:cubicBezTo>
                      <a:pt x="13458" y="8458"/>
                      <a:pt x="13466" y="8452"/>
                      <a:pt x="13466" y="8452"/>
                    </a:cubicBezTo>
                    <a:cubicBezTo>
                      <a:pt x="13466" y="8452"/>
                      <a:pt x="13413" y="8446"/>
                      <a:pt x="13333" y="8437"/>
                    </a:cubicBezTo>
                    <a:cubicBezTo>
                      <a:pt x="13384" y="8382"/>
                      <a:pt x="13391" y="8376"/>
                      <a:pt x="13391" y="8376"/>
                    </a:cubicBezTo>
                    <a:cubicBezTo>
                      <a:pt x="13391" y="8376"/>
                      <a:pt x="13338" y="8370"/>
                      <a:pt x="13260" y="8360"/>
                    </a:cubicBezTo>
                    <a:cubicBezTo>
                      <a:pt x="13311" y="8306"/>
                      <a:pt x="13318" y="8299"/>
                      <a:pt x="13318" y="8299"/>
                    </a:cubicBezTo>
                    <a:cubicBezTo>
                      <a:pt x="13318" y="8299"/>
                      <a:pt x="13264" y="8292"/>
                      <a:pt x="13184" y="8284"/>
                    </a:cubicBezTo>
                    <a:cubicBezTo>
                      <a:pt x="13238" y="8228"/>
                      <a:pt x="13244" y="8222"/>
                      <a:pt x="13244" y="8222"/>
                    </a:cubicBezTo>
                    <a:cubicBezTo>
                      <a:pt x="13244" y="8222"/>
                      <a:pt x="13191" y="8215"/>
                      <a:pt x="13110" y="8206"/>
                    </a:cubicBezTo>
                    <a:cubicBezTo>
                      <a:pt x="13162" y="8152"/>
                      <a:pt x="13169" y="8145"/>
                      <a:pt x="13169" y="8145"/>
                    </a:cubicBezTo>
                    <a:cubicBezTo>
                      <a:pt x="13169" y="8145"/>
                      <a:pt x="13116" y="8140"/>
                      <a:pt x="13038" y="8130"/>
                    </a:cubicBezTo>
                    <a:cubicBezTo>
                      <a:pt x="13089" y="8076"/>
                      <a:pt x="13096" y="8069"/>
                      <a:pt x="13096" y="8069"/>
                    </a:cubicBezTo>
                    <a:cubicBezTo>
                      <a:pt x="13096" y="8069"/>
                      <a:pt x="13042" y="8062"/>
                      <a:pt x="12960" y="8053"/>
                    </a:cubicBezTo>
                    <a:cubicBezTo>
                      <a:pt x="13012" y="7998"/>
                      <a:pt x="13020" y="7992"/>
                      <a:pt x="13020" y="7992"/>
                    </a:cubicBezTo>
                    <a:cubicBezTo>
                      <a:pt x="13020" y="7992"/>
                      <a:pt x="12967" y="7986"/>
                      <a:pt x="12889" y="7977"/>
                    </a:cubicBezTo>
                    <a:cubicBezTo>
                      <a:pt x="12939" y="7922"/>
                      <a:pt x="12947" y="7915"/>
                      <a:pt x="12947" y="7915"/>
                    </a:cubicBezTo>
                    <a:cubicBezTo>
                      <a:pt x="12947" y="7915"/>
                      <a:pt x="12892" y="7909"/>
                      <a:pt x="12814" y="7900"/>
                    </a:cubicBezTo>
                    <a:cubicBezTo>
                      <a:pt x="12865" y="7846"/>
                      <a:pt x="12872" y="7839"/>
                      <a:pt x="12872" y="7839"/>
                    </a:cubicBezTo>
                    <a:cubicBezTo>
                      <a:pt x="12872" y="7839"/>
                      <a:pt x="12819" y="7833"/>
                      <a:pt x="12740" y="7823"/>
                    </a:cubicBezTo>
                    <a:cubicBezTo>
                      <a:pt x="12794" y="7768"/>
                      <a:pt x="12799" y="7761"/>
                      <a:pt x="12799" y="7761"/>
                    </a:cubicBezTo>
                    <a:cubicBezTo>
                      <a:pt x="12799" y="7761"/>
                      <a:pt x="12747" y="7755"/>
                      <a:pt x="12667" y="7746"/>
                    </a:cubicBezTo>
                    <a:cubicBezTo>
                      <a:pt x="12718" y="7692"/>
                      <a:pt x="12725" y="7685"/>
                      <a:pt x="12725" y="7685"/>
                    </a:cubicBezTo>
                    <a:cubicBezTo>
                      <a:pt x="12725" y="7685"/>
                      <a:pt x="12670" y="7679"/>
                      <a:pt x="12591" y="7670"/>
                    </a:cubicBezTo>
                    <a:cubicBezTo>
                      <a:pt x="12643" y="7615"/>
                      <a:pt x="12650" y="7609"/>
                      <a:pt x="12650" y="7609"/>
                    </a:cubicBezTo>
                    <a:cubicBezTo>
                      <a:pt x="12650" y="7609"/>
                      <a:pt x="12597" y="7602"/>
                      <a:pt x="12518" y="7594"/>
                    </a:cubicBezTo>
                    <a:cubicBezTo>
                      <a:pt x="12572" y="7538"/>
                      <a:pt x="12577" y="7532"/>
                      <a:pt x="12577" y="7532"/>
                    </a:cubicBezTo>
                    <a:cubicBezTo>
                      <a:pt x="12577" y="7532"/>
                      <a:pt x="12525" y="7526"/>
                      <a:pt x="12444" y="7516"/>
                    </a:cubicBezTo>
                    <a:cubicBezTo>
                      <a:pt x="12495" y="7462"/>
                      <a:pt x="12503" y="7455"/>
                      <a:pt x="12503" y="7455"/>
                    </a:cubicBezTo>
                    <a:cubicBezTo>
                      <a:pt x="12503" y="7455"/>
                      <a:pt x="12448" y="7449"/>
                      <a:pt x="12370" y="7440"/>
                    </a:cubicBezTo>
                    <a:cubicBezTo>
                      <a:pt x="12423" y="7385"/>
                      <a:pt x="12430" y="7379"/>
                      <a:pt x="12430" y="7379"/>
                    </a:cubicBezTo>
                    <a:cubicBezTo>
                      <a:pt x="12430" y="7379"/>
                      <a:pt x="12376" y="7372"/>
                      <a:pt x="12295" y="7362"/>
                    </a:cubicBezTo>
                    <a:cubicBezTo>
                      <a:pt x="12346" y="7309"/>
                      <a:pt x="12353" y="7302"/>
                      <a:pt x="12353" y="7302"/>
                    </a:cubicBezTo>
                    <a:cubicBezTo>
                      <a:pt x="12353" y="7302"/>
                      <a:pt x="12300" y="7297"/>
                      <a:pt x="12221" y="7287"/>
                    </a:cubicBezTo>
                    <a:cubicBezTo>
                      <a:pt x="12275" y="7232"/>
                      <a:pt x="12281" y="7225"/>
                      <a:pt x="12281" y="7225"/>
                    </a:cubicBezTo>
                    <a:cubicBezTo>
                      <a:pt x="12281" y="7225"/>
                      <a:pt x="12226" y="7218"/>
                      <a:pt x="12148" y="7210"/>
                    </a:cubicBezTo>
                    <a:cubicBezTo>
                      <a:pt x="12199" y="7155"/>
                      <a:pt x="12206" y="7149"/>
                      <a:pt x="12206" y="7149"/>
                    </a:cubicBezTo>
                    <a:cubicBezTo>
                      <a:pt x="12206" y="7149"/>
                      <a:pt x="12153" y="7143"/>
                      <a:pt x="12073" y="7133"/>
                    </a:cubicBezTo>
                    <a:cubicBezTo>
                      <a:pt x="12128" y="7078"/>
                      <a:pt x="12133" y="7071"/>
                      <a:pt x="12133" y="7071"/>
                    </a:cubicBezTo>
                    <a:cubicBezTo>
                      <a:pt x="12133" y="7071"/>
                      <a:pt x="12079" y="7065"/>
                      <a:pt x="12000" y="7056"/>
                    </a:cubicBezTo>
                    <a:cubicBezTo>
                      <a:pt x="12051" y="7002"/>
                      <a:pt x="12058" y="6995"/>
                      <a:pt x="12058" y="6995"/>
                    </a:cubicBezTo>
                    <a:cubicBezTo>
                      <a:pt x="12058" y="6995"/>
                      <a:pt x="12004" y="6989"/>
                      <a:pt x="11925" y="6980"/>
                    </a:cubicBezTo>
                    <a:cubicBezTo>
                      <a:pt x="11976" y="6925"/>
                      <a:pt x="11984" y="6918"/>
                      <a:pt x="11984" y="6918"/>
                    </a:cubicBezTo>
                    <a:cubicBezTo>
                      <a:pt x="11984" y="6918"/>
                      <a:pt x="11930" y="6913"/>
                      <a:pt x="11851" y="6903"/>
                    </a:cubicBezTo>
                    <a:cubicBezTo>
                      <a:pt x="11904" y="6849"/>
                      <a:pt x="11911" y="6842"/>
                      <a:pt x="11911" y="6842"/>
                    </a:cubicBezTo>
                    <a:cubicBezTo>
                      <a:pt x="11911" y="6842"/>
                      <a:pt x="11857" y="6837"/>
                      <a:pt x="11776" y="6827"/>
                    </a:cubicBezTo>
                    <a:cubicBezTo>
                      <a:pt x="11830" y="6771"/>
                      <a:pt x="11836" y="6765"/>
                      <a:pt x="11836" y="6765"/>
                    </a:cubicBezTo>
                    <a:cubicBezTo>
                      <a:pt x="11836" y="6765"/>
                      <a:pt x="11781" y="6758"/>
                      <a:pt x="11703" y="6750"/>
                    </a:cubicBezTo>
                    <a:cubicBezTo>
                      <a:pt x="11754" y="6695"/>
                      <a:pt x="11762" y="6689"/>
                      <a:pt x="11762" y="6689"/>
                    </a:cubicBezTo>
                    <a:cubicBezTo>
                      <a:pt x="11762" y="6689"/>
                      <a:pt x="11709" y="6682"/>
                      <a:pt x="11629" y="6673"/>
                    </a:cubicBezTo>
                    <a:cubicBezTo>
                      <a:pt x="11680" y="6619"/>
                      <a:pt x="11687" y="6612"/>
                      <a:pt x="11687" y="6612"/>
                    </a:cubicBezTo>
                    <a:cubicBezTo>
                      <a:pt x="11687" y="6612"/>
                      <a:pt x="11634" y="6605"/>
                      <a:pt x="11554" y="6597"/>
                    </a:cubicBezTo>
                    <a:cubicBezTo>
                      <a:pt x="11609" y="6541"/>
                      <a:pt x="11614" y="6535"/>
                      <a:pt x="11614" y="6535"/>
                    </a:cubicBezTo>
                    <a:cubicBezTo>
                      <a:pt x="11614" y="6535"/>
                      <a:pt x="11560" y="6529"/>
                      <a:pt x="11482" y="6519"/>
                    </a:cubicBezTo>
                    <a:cubicBezTo>
                      <a:pt x="11485" y="6516"/>
                      <a:pt x="11485" y="6515"/>
                      <a:pt x="11489" y="6511"/>
                    </a:cubicBezTo>
                    <a:cubicBezTo>
                      <a:pt x="11734" y="6307"/>
                      <a:pt x="11845" y="6058"/>
                      <a:pt x="11692" y="5674"/>
                    </a:cubicBezTo>
                    <a:close/>
                  </a:path>
                </a:pathLst>
              </a:custGeom>
              <a:solidFill>
                <a:srgbClr val="C1C6CA"/>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68" name="Shape 1468"/>
              <p:cNvSpPr/>
              <p:nvPr/>
            </p:nvSpPr>
            <p:spPr>
              <a:xfrm>
                <a:off x="8500767" y="6482065"/>
                <a:ext cx="434039" cy="498172"/>
              </a:xfrm>
              <a:custGeom>
                <a:avLst/>
                <a:gdLst/>
                <a:ahLst/>
                <a:cxnLst>
                  <a:cxn ang="0">
                    <a:pos x="wd2" y="hd2"/>
                  </a:cxn>
                  <a:cxn ang="5400000">
                    <a:pos x="wd2" y="hd2"/>
                  </a:cxn>
                  <a:cxn ang="10800000">
                    <a:pos x="wd2" y="hd2"/>
                  </a:cxn>
                  <a:cxn ang="16200000">
                    <a:pos x="wd2" y="hd2"/>
                  </a:cxn>
                </a:cxnLst>
                <a:rect l="0" t="0" r="r" b="b"/>
                <a:pathLst>
                  <a:path w="21500" h="20556" extrusionOk="0">
                    <a:moveTo>
                      <a:pt x="21423" y="8401"/>
                    </a:moveTo>
                    <a:cubicBezTo>
                      <a:pt x="21423" y="8401"/>
                      <a:pt x="21381" y="8359"/>
                      <a:pt x="21345" y="8326"/>
                    </a:cubicBezTo>
                    <a:cubicBezTo>
                      <a:pt x="21345" y="8313"/>
                      <a:pt x="21347" y="8277"/>
                      <a:pt x="21347" y="8277"/>
                    </a:cubicBezTo>
                    <a:cubicBezTo>
                      <a:pt x="21347" y="8277"/>
                      <a:pt x="21305" y="8235"/>
                      <a:pt x="21271" y="8203"/>
                    </a:cubicBezTo>
                    <a:cubicBezTo>
                      <a:pt x="21271" y="8191"/>
                      <a:pt x="21272" y="8153"/>
                      <a:pt x="21272" y="8153"/>
                    </a:cubicBezTo>
                    <a:cubicBezTo>
                      <a:pt x="21272" y="8153"/>
                      <a:pt x="21229" y="8112"/>
                      <a:pt x="21194" y="8077"/>
                    </a:cubicBezTo>
                    <a:cubicBezTo>
                      <a:pt x="21194" y="8065"/>
                      <a:pt x="21196" y="8029"/>
                      <a:pt x="21196" y="8029"/>
                    </a:cubicBezTo>
                    <a:cubicBezTo>
                      <a:pt x="21196" y="8029"/>
                      <a:pt x="21153" y="7988"/>
                      <a:pt x="21118" y="7953"/>
                    </a:cubicBezTo>
                    <a:cubicBezTo>
                      <a:pt x="21118" y="7941"/>
                      <a:pt x="21120" y="7906"/>
                      <a:pt x="21120" y="7906"/>
                    </a:cubicBezTo>
                    <a:cubicBezTo>
                      <a:pt x="21120" y="7906"/>
                      <a:pt x="21077" y="7864"/>
                      <a:pt x="21044" y="7831"/>
                    </a:cubicBezTo>
                    <a:cubicBezTo>
                      <a:pt x="21044" y="7818"/>
                      <a:pt x="21046" y="7780"/>
                      <a:pt x="21046" y="7780"/>
                    </a:cubicBezTo>
                    <a:cubicBezTo>
                      <a:pt x="21046" y="7780"/>
                      <a:pt x="21003" y="7738"/>
                      <a:pt x="20968" y="7704"/>
                    </a:cubicBezTo>
                    <a:cubicBezTo>
                      <a:pt x="20968" y="7691"/>
                      <a:pt x="20970" y="7656"/>
                      <a:pt x="20970" y="7656"/>
                    </a:cubicBezTo>
                    <a:cubicBezTo>
                      <a:pt x="20970" y="7656"/>
                      <a:pt x="20927" y="7614"/>
                      <a:pt x="20891" y="7580"/>
                    </a:cubicBezTo>
                    <a:cubicBezTo>
                      <a:pt x="20891" y="7568"/>
                      <a:pt x="20893" y="7532"/>
                      <a:pt x="20893" y="7532"/>
                    </a:cubicBezTo>
                    <a:cubicBezTo>
                      <a:pt x="20893" y="7532"/>
                      <a:pt x="20850" y="7490"/>
                      <a:pt x="20817" y="7458"/>
                    </a:cubicBezTo>
                    <a:cubicBezTo>
                      <a:pt x="20817" y="7444"/>
                      <a:pt x="20819" y="7406"/>
                      <a:pt x="20819" y="7406"/>
                    </a:cubicBezTo>
                    <a:cubicBezTo>
                      <a:pt x="20819" y="7406"/>
                      <a:pt x="20776" y="7365"/>
                      <a:pt x="20740" y="7330"/>
                    </a:cubicBezTo>
                    <a:cubicBezTo>
                      <a:pt x="20740" y="7318"/>
                      <a:pt x="20742" y="7282"/>
                      <a:pt x="20742" y="7282"/>
                    </a:cubicBezTo>
                    <a:cubicBezTo>
                      <a:pt x="20742" y="7282"/>
                      <a:pt x="20699" y="7241"/>
                      <a:pt x="20664" y="7206"/>
                    </a:cubicBezTo>
                    <a:cubicBezTo>
                      <a:pt x="20664" y="7194"/>
                      <a:pt x="20666" y="7159"/>
                      <a:pt x="20666" y="7159"/>
                    </a:cubicBezTo>
                    <a:cubicBezTo>
                      <a:pt x="20666" y="7159"/>
                      <a:pt x="20624" y="7117"/>
                      <a:pt x="20590" y="7084"/>
                    </a:cubicBezTo>
                    <a:cubicBezTo>
                      <a:pt x="20590" y="7070"/>
                      <a:pt x="20592" y="7032"/>
                      <a:pt x="20592" y="7032"/>
                    </a:cubicBezTo>
                    <a:cubicBezTo>
                      <a:pt x="20592" y="7032"/>
                      <a:pt x="20549" y="6991"/>
                      <a:pt x="20514" y="6957"/>
                    </a:cubicBezTo>
                    <a:cubicBezTo>
                      <a:pt x="20514" y="6944"/>
                      <a:pt x="20515" y="6909"/>
                      <a:pt x="20515" y="6909"/>
                    </a:cubicBezTo>
                    <a:cubicBezTo>
                      <a:pt x="20515" y="6909"/>
                      <a:pt x="20472" y="6867"/>
                      <a:pt x="20437" y="6833"/>
                    </a:cubicBezTo>
                    <a:cubicBezTo>
                      <a:pt x="20437" y="6820"/>
                      <a:pt x="20439" y="6785"/>
                      <a:pt x="20439" y="6785"/>
                    </a:cubicBezTo>
                    <a:cubicBezTo>
                      <a:pt x="20439" y="6785"/>
                      <a:pt x="20396" y="6743"/>
                      <a:pt x="20362" y="6710"/>
                    </a:cubicBezTo>
                    <a:cubicBezTo>
                      <a:pt x="20362" y="6698"/>
                      <a:pt x="20365" y="6661"/>
                      <a:pt x="20365" y="6661"/>
                    </a:cubicBezTo>
                    <a:cubicBezTo>
                      <a:pt x="20365" y="6661"/>
                      <a:pt x="20322" y="6619"/>
                      <a:pt x="20287" y="6585"/>
                    </a:cubicBezTo>
                    <a:cubicBezTo>
                      <a:pt x="20287" y="6571"/>
                      <a:pt x="20289" y="6535"/>
                      <a:pt x="20289" y="6535"/>
                    </a:cubicBezTo>
                    <a:cubicBezTo>
                      <a:pt x="20289" y="6535"/>
                      <a:pt x="20246" y="6494"/>
                      <a:pt x="20210" y="6459"/>
                    </a:cubicBezTo>
                    <a:cubicBezTo>
                      <a:pt x="20210" y="6447"/>
                      <a:pt x="20212" y="6412"/>
                      <a:pt x="20212" y="6412"/>
                    </a:cubicBezTo>
                    <a:cubicBezTo>
                      <a:pt x="20212" y="6412"/>
                      <a:pt x="20169" y="6370"/>
                      <a:pt x="20136" y="6337"/>
                    </a:cubicBezTo>
                    <a:cubicBezTo>
                      <a:pt x="20136" y="6323"/>
                      <a:pt x="20137" y="6285"/>
                      <a:pt x="20137" y="6285"/>
                    </a:cubicBezTo>
                    <a:cubicBezTo>
                      <a:pt x="20137" y="6285"/>
                      <a:pt x="20095" y="6244"/>
                      <a:pt x="20059" y="6210"/>
                    </a:cubicBezTo>
                    <a:cubicBezTo>
                      <a:pt x="20059" y="6197"/>
                      <a:pt x="20061" y="6161"/>
                      <a:pt x="20061" y="6161"/>
                    </a:cubicBezTo>
                    <a:cubicBezTo>
                      <a:pt x="20061" y="6161"/>
                      <a:pt x="20018" y="6120"/>
                      <a:pt x="19983" y="6086"/>
                    </a:cubicBezTo>
                    <a:cubicBezTo>
                      <a:pt x="19983" y="6073"/>
                      <a:pt x="19985" y="6038"/>
                      <a:pt x="19985" y="6038"/>
                    </a:cubicBezTo>
                    <a:cubicBezTo>
                      <a:pt x="19985" y="6038"/>
                      <a:pt x="19942" y="5996"/>
                      <a:pt x="19909" y="5963"/>
                    </a:cubicBezTo>
                    <a:cubicBezTo>
                      <a:pt x="19909" y="5951"/>
                      <a:pt x="19911" y="5914"/>
                      <a:pt x="19911" y="5914"/>
                    </a:cubicBezTo>
                    <a:cubicBezTo>
                      <a:pt x="19911" y="5914"/>
                      <a:pt x="19868" y="5872"/>
                      <a:pt x="19833" y="5838"/>
                    </a:cubicBezTo>
                    <a:cubicBezTo>
                      <a:pt x="19833" y="5825"/>
                      <a:pt x="19835" y="5788"/>
                      <a:pt x="19835" y="5788"/>
                    </a:cubicBezTo>
                    <a:cubicBezTo>
                      <a:pt x="19835" y="5788"/>
                      <a:pt x="19792" y="5747"/>
                      <a:pt x="19757" y="5712"/>
                    </a:cubicBezTo>
                    <a:cubicBezTo>
                      <a:pt x="19757" y="5700"/>
                      <a:pt x="19758" y="5664"/>
                      <a:pt x="19758" y="5664"/>
                    </a:cubicBezTo>
                    <a:cubicBezTo>
                      <a:pt x="19758" y="5664"/>
                      <a:pt x="19715" y="5622"/>
                      <a:pt x="19681" y="5590"/>
                    </a:cubicBezTo>
                    <a:cubicBezTo>
                      <a:pt x="19681" y="5576"/>
                      <a:pt x="19683" y="5538"/>
                      <a:pt x="19683" y="5538"/>
                    </a:cubicBezTo>
                    <a:cubicBezTo>
                      <a:pt x="19683" y="5538"/>
                      <a:pt x="19641" y="5497"/>
                      <a:pt x="19605" y="5462"/>
                    </a:cubicBezTo>
                    <a:cubicBezTo>
                      <a:pt x="19605" y="5450"/>
                      <a:pt x="19607" y="5414"/>
                      <a:pt x="19607" y="5414"/>
                    </a:cubicBezTo>
                    <a:cubicBezTo>
                      <a:pt x="19607" y="5414"/>
                      <a:pt x="19565" y="5373"/>
                      <a:pt x="19529" y="5338"/>
                    </a:cubicBezTo>
                    <a:cubicBezTo>
                      <a:pt x="19529" y="5326"/>
                      <a:pt x="19531" y="5291"/>
                      <a:pt x="19531" y="5291"/>
                    </a:cubicBezTo>
                    <a:cubicBezTo>
                      <a:pt x="19531" y="5291"/>
                      <a:pt x="19488" y="5249"/>
                      <a:pt x="19455" y="5216"/>
                    </a:cubicBezTo>
                    <a:cubicBezTo>
                      <a:pt x="19455" y="5204"/>
                      <a:pt x="19456" y="5167"/>
                      <a:pt x="19456" y="5167"/>
                    </a:cubicBezTo>
                    <a:cubicBezTo>
                      <a:pt x="19456" y="5167"/>
                      <a:pt x="19413" y="5125"/>
                      <a:pt x="19379" y="5091"/>
                    </a:cubicBezTo>
                    <a:cubicBezTo>
                      <a:pt x="19379" y="5079"/>
                      <a:pt x="19380" y="5041"/>
                      <a:pt x="19380" y="5041"/>
                    </a:cubicBezTo>
                    <a:cubicBezTo>
                      <a:pt x="19380" y="5041"/>
                      <a:pt x="19337" y="5000"/>
                      <a:pt x="19302" y="4965"/>
                    </a:cubicBezTo>
                    <a:cubicBezTo>
                      <a:pt x="19302" y="4953"/>
                      <a:pt x="19304" y="4917"/>
                      <a:pt x="19304" y="4917"/>
                    </a:cubicBezTo>
                    <a:cubicBezTo>
                      <a:pt x="19304" y="4917"/>
                      <a:pt x="19261" y="4875"/>
                      <a:pt x="19228" y="4843"/>
                    </a:cubicBezTo>
                    <a:cubicBezTo>
                      <a:pt x="19228" y="4830"/>
                      <a:pt x="19230" y="4793"/>
                      <a:pt x="19230" y="4793"/>
                    </a:cubicBezTo>
                    <a:cubicBezTo>
                      <a:pt x="19230" y="4793"/>
                      <a:pt x="19187" y="4751"/>
                      <a:pt x="19151" y="4717"/>
                    </a:cubicBezTo>
                    <a:cubicBezTo>
                      <a:pt x="19151" y="4705"/>
                      <a:pt x="19153" y="4667"/>
                      <a:pt x="19153" y="4667"/>
                    </a:cubicBezTo>
                    <a:cubicBezTo>
                      <a:pt x="19153" y="4667"/>
                      <a:pt x="19111" y="4626"/>
                      <a:pt x="19075" y="4591"/>
                    </a:cubicBezTo>
                    <a:cubicBezTo>
                      <a:pt x="19075" y="4579"/>
                      <a:pt x="19078" y="4544"/>
                      <a:pt x="19078" y="4544"/>
                    </a:cubicBezTo>
                    <a:cubicBezTo>
                      <a:pt x="19078" y="4544"/>
                      <a:pt x="19035" y="4502"/>
                      <a:pt x="19000" y="4469"/>
                    </a:cubicBezTo>
                    <a:cubicBezTo>
                      <a:pt x="19000" y="4457"/>
                      <a:pt x="19002" y="4420"/>
                      <a:pt x="19002" y="4420"/>
                    </a:cubicBezTo>
                    <a:cubicBezTo>
                      <a:pt x="19002" y="4420"/>
                      <a:pt x="18959" y="4378"/>
                      <a:pt x="18924" y="4344"/>
                    </a:cubicBezTo>
                    <a:cubicBezTo>
                      <a:pt x="18924" y="4331"/>
                      <a:pt x="18926" y="4294"/>
                      <a:pt x="18926" y="4294"/>
                    </a:cubicBezTo>
                    <a:cubicBezTo>
                      <a:pt x="18926" y="4294"/>
                      <a:pt x="18884" y="4252"/>
                      <a:pt x="18848" y="4218"/>
                    </a:cubicBezTo>
                    <a:cubicBezTo>
                      <a:pt x="18848" y="4205"/>
                      <a:pt x="18850" y="4170"/>
                      <a:pt x="18850" y="4170"/>
                    </a:cubicBezTo>
                    <a:cubicBezTo>
                      <a:pt x="18850" y="4170"/>
                      <a:pt x="18807" y="4128"/>
                      <a:pt x="18774" y="4096"/>
                    </a:cubicBezTo>
                    <a:cubicBezTo>
                      <a:pt x="18774" y="4083"/>
                      <a:pt x="18776" y="4046"/>
                      <a:pt x="18776" y="4046"/>
                    </a:cubicBezTo>
                    <a:cubicBezTo>
                      <a:pt x="18776" y="4046"/>
                      <a:pt x="18733" y="4004"/>
                      <a:pt x="18698" y="3970"/>
                    </a:cubicBezTo>
                    <a:cubicBezTo>
                      <a:pt x="18698" y="3958"/>
                      <a:pt x="18699" y="3920"/>
                      <a:pt x="18699" y="3920"/>
                    </a:cubicBezTo>
                    <a:cubicBezTo>
                      <a:pt x="18699" y="3920"/>
                      <a:pt x="18656" y="3879"/>
                      <a:pt x="18621" y="3844"/>
                    </a:cubicBezTo>
                    <a:cubicBezTo>
                      <a:pt x="18621" y="3832"/>
                      <a:pt x="18622" y="3796"/>
                      <a:pt x="18622" y="3796"/>
                    </a:cubicBezTo>
                    <a:cubicBezTo>
                      <a:pt x="18622" y="3796"/>
                      <a:pt x="18580" y="3755"/>
                      <a:pt x="18545" y="3720"/>
                    </a:cubicBezTo>
                    <a:cubicBezTo>
                      <a:pt x="18545" y="3708"/>
                      <a:pt x="18547" y="3673"/>
                      <a:pt x="18547" y="3673"/>
                    </a:cubicBezTo>
                    <a:cubicBezTo>
                      <a:pt x="18547" y="3673"/>
                      <a:pt x="18504" y="3631"/>
                      <a:pt x="18468" y="3596"/>
                    </a:cubicBezTo>
                    <a:cubicBezTo>
                      <a:pt x="18468" y="3584"/>
                      <a:pt x="18470" y="3549"/>
                      <a:pt x="18470" y="3549"/>
                    </a:cubicBezTo>
                    <a:cubicBezTo>
                      <a:pt x="18470" y="3549"/>
                      <a:pt x="18427" y="3506"/>
                      <a:pt x="18394" y="3474"/>
                    </a:cubicBezTo>
                    <a:cubicBezTo>
                      <a:pt x="18394" y="3460"/>
                      <a:pt x="18396" y="3423"/>
                      <a:pt x="18396" y="3423"/>
                    </a:cubicBezTo>
                    <a:cubicBezTo>
                      <a:pt x="18396" y="3423"/>
                      <a:pt x="18354" y="3381"/>
                      <a:pt x="18318" y="3346"/>
                    </a:cubicBezTo>
                    <a:cubicBezTo>
                      <a:pt x="18318" y="3335"/>
                      <a:pt x="18320" y="3299"/>
                      <a:pt x="18320" y="3299"/>
                    </a:cubicBezTo>
                    <a:cubicBezTo>
                      <a:pt x="18320" y="3299"/>
                      <a:pt x="18277" y="3257"/>
                      <a:pt x="18242" y="3223"/>
                    </a:cubicBezTo>
                    <a:cubicBezTo>
                      <a:pt x="18242" y="3211"/>
                      <a:pt x="18243" y="3173"/>
                      <a:pt x="18243" y="3173"/>
                    </a:cubicBezTo>
                    <a:cubicBezTo>
                      <a:pt x="18243" y="3173"/>
                      <a:pt x="18200" y="3132"/>
                      <a:pt x="18167" y="3099"/>
                    </a:cubicBezTo>
                    <a:cubicBezTo>
                      <a:pt x="18167" y="3086"/>
                      <a:pt x="18169" y="3049"/>
                      <a:pt x="18169" y="3049"/>
                    </a:cubicBezTo>
                    <a:cubicBezTo>
                      <a:pt x="18169" y="3049"/>
                      <a:pt x="18126" y="3008"/>
                      <a:pt x="18090" y="2973"/>
                    </a:cubicBezTo>
                    <a:cubicBezTo>
                      <a:pt x="18090" y="2961"/>
                      <a:pt x="18093" y="2925"/>
                      <a:pt x="18093" y="2925"/>
                    </a:cubicBezTo>
                    <a:cubicBezTo>
                      <a:pt x="18093" y="2925"/>
                      <a:pt x="18050" y="2883"/>
                      <a:pt x="18015" y="2849"/>
                    </a:cubicBezTo>
                    <a:cubicBezTo>
                      <a:pt x="18015" y="2837"/>
                      <a:pt x="18017" y="2801"/>
                      <a:pt x="18017" y="2801"/>
                    </a:cubicBezTo>
                    <a:cubicBezTo>
                      <a:pt x="18017" y="2801"/>
                      <a:pt x="17974" y="2759"/>
                      <a:pt x="17940" y="2727"/>
                    </a:cubicBezTo>
                    <a:cubicBezTo>
                      <a:pt x="17940" y="2714"/>
                      <a:pt x="17942" y="2677"/>
                      <a:pt x="17942" y="2677"/>
                    </a:cubicBezTo>
                    <a:cubicBezTo>
                      <a:pt x="17942" y="2677"/>
                      <a:pt x="17899" y="2635"/>
                      <a:pt x="17864" y="2601"/>
                    </a:cubicBezTo>
                    <a:cubicBezTo>
                      <a:pt x="17864" y="2587"/>
                      <a:pt x="17865" y="2552"/>
                      <a:pt x="17865" y="2552"/>
                    </a:cubicBezTo>
                    <a:cubicBezTo>
                      <a:pt x="17865" y="2552"/>
                      <a:pt x="17823" y="2510"/>
                      <a:pt x="17787" y="2476"/>
                    </a:cubicBezTo>
                    <a:cubicBezTo>
                      <a:pt x="17787" y="2464"/>
                      <a:pt x="17789" y="2426"/>
                      <a:pt x="17789" y="2426"/>
                    </a:cubicBezTo>
                    <a:cubicBezTo>
                      <a:pt x="17789" y="2426"/>
                      <a:pt x="17746" y="2385"/>
                      <a:pt x="17713" y="2352"/>
                    </a:cubicBezTo>
                    <a:cubicBezTo>
                      <a:pt x="17713" y="2339"/>
                      <a:pt x="17715" y="2302"/>
                      <a:pt x="17715" y="2302"/>
                    </a:cubicBezTo>
                    <a:cubicBezTo>
                      <a:pt x="17715" y="2302"/>
                      <a:pt x="17672" y="2261"/>
                      <a:pt x="17637" y="2226"/>
                    </a:cubicBezTo>
                    <a:cubicBezTo>
                      <a:pt x="17637" y="2214"/>
                      <a:pt x="17639" y="2178"/>
                      <a:pt x="17639" y="2178"/>
                    </a:cubicBezTo>
                    <a:cubicBezTo>
                      <a:pt x="17639" y="2178"/>
                      <a:pt x="14922" y="-485"/>
                      <a:pt x="14723" y="78"/>
                    </a:cubicBezTo>
                    <a:cubicBezTo>
                      <a:pt x="14412" y="1006"/>
                      <a:pt x="12793" y="1228"/>
                      <a:pt x="11628" y="2178"/>
                    </a:cubicBezTo>
                    <a:cubicBezTo>
                      <a:pt x="10467" y="3133"/>
                      <a:pt x="11628" y="3514"/>
                      <a:pt x="8335" y="5422"/>
                    </a:cubicBezTo>
                    <a:cubicBezTo>
                      <a:pt x="5041" y="7329"/>
                      <a:pt x="973" y="9420"/>
                      <a:pt x="192" y="11136"/>
                    </a:cubicBezTo>
                    <a:cubicBezTo>
                      <a:pt x="-100" y="11793"/>
                      <a:pt x="-52" y="12336"/>
                      <a:pt x="287" y="12768"/>
                    </a:cubicBezTo>
                    <a:cubicBezTo>
                      <a:pt x="313" y="12812"/>
                      <a:pt x="332" y="12857"/>
                      <a:pt x="365" y="12898"/>
                    </a:cubicBezTo>
                    <a:cubicBezTo>
                      <a:pt x="391" y="12939"/>
                      <a:pt x="410" y="12983"/>
                      <a:pt x="441" y="13022"/>
                    </a:cubicBezTo>
                    <a:cubicBezTo>
                      <a:pt x="467" y="13064"/>
                      <a:pt x="486" y="13107"/>
                      <a:pt x="518" y="13148"/>
                    </a:cubicBezTo>
                    <a:cubicBezTo>
                      <a:pt x="543" y="13188"/>
                      <a:pt x="562" y="13233"/>
                      <a:pt x="593" y="13271"/>
                    </a:cubicBezTo>
                    <a:cubicBezTo>
                      <a:pt x="620" y="13312"/>
                      <a:pt x="636" y="13356"/>
                      <a:pt x="667" y="13395"/>
                    </a:cubicBezTo>
                    <a:cubicBezTo>
                      <a:pt x="695" y="13436"/>
                      <a:pt x="713" y="13481"/>
                      <a:pt x="745" y="13521"/>
                    </a:cubicBezTo>
                    <a:cubicBezTo>
                      <a:pt x="771" y="13562"/>
                      <a:pt x="789" y="13605"/>
                      <a:pt x="821" y="13645"/>
                    </a:cubicBezTo>
                    <a:cubicBezTo>
                      <a:pt x="845" y="13684"/>
                      <a:pt x="864" y="13727"/>
                      <a:pt x="894" y="13766"/>
                    </a:cubicBezTo>
                    <a:cubicBezTo>
                      <a:pt x="920" y="13810"/>
                      <a:pt x="940" y="13854"/>
                      <a:pt x="971" y="13895"/>
                    </a:cubicBezTo>
                    <a:cubicBezTo>
                      <a:pt x="997" y="13937"/>
                      <a:pt x="1016" y="13980"/>
                      <a:pt x="1048" y="14019"/>
                    </a:cubicBezTo>
                    <a:cubicBezTo>
                      <a:pt x="1072" y="14058"/>
                      <a:pt x="1091" y="14101"/>
                      <a:pt x="1120" y="14139"/>
                    </a:cubicBezTo>
                    <a:cubicBezTo>
                      <a:pt x="1147" y="14182"/>
                      <a:pt x="1167" y="14228"/>
                      <a:pt x="1199" y="14268"/>
                    </a:cubicBezTo>
                    <a:cubicBezTo>
                      <a:pt x="1225" y="14309"/>
                      <a:pt x="1244" y="14352"/>
                      <a:pt x="1273" y="14391"/>
                    </a:cubicBezTo>
                    <a:cubicBezTo>
                      <a:pt x="1299" y="14431"/>
                      <a:pt x="1317" y="14476"/>
                      <a:pt x="1350" y="14516"/>
                    </a:cubicBezTo>
                    <a:cubicBezTo>
                      <a:pt x="1376" y="14557"/>
                      <a:pt x="1394" y="14600"/>
                      <a:pt x="1426" y="14639"/>
                    </a:cubicBezTo>
                    <a:cubicBezTo>
                      <a:pt x="1452" y="14680"/>
                      <a:pt x="1469" y="14724"/>
                      <a:pt x="1500" y="14765"/>
                    </a:cubicBezTo>
                    <a:cubicBezTo>
                      <a:pt x="1526" y="14805"/>
                      <a:pt x="1545" y="14848"/>
                      <a:pt x="1576" y="14889"/>
                    </a:cubicBezTo>
                    <a:cubicBezTo>
                      <a:pt x="1602" y="14930"/>
                      <a:pt x="1621" y="14974"/>
                      <a:pt x="1652" y="15013"/>
                    </a:cubicBezTo>
                    <a:cubicBezTo>
                      <a:pt x="1679" y="15056"/>
                      <a:pt x="1697" y="15099"/>
                      <a:pt x="1729" y="15139"/>
                    </a:cubicBezTo>
                    <a:cubicBezTo>
                      <a:pt x="1755" y="15180"/>
                      <a:pt x="1772" y="15222"/>
                      <a:pt x="1801" y="15260"/>
                    </a:cubicBezTo>
                    <a:cubicBezTo>
                      <a:pt x="1828" y="15302"/>
                      <a:pt x="1848" y="15348"/>
                      <a:pt x="1880" y="15389"/>
                    </a:cubicBezTo>
                    <a:cubicBezTo>
                      <a:pt x="1906" y="15430"/>
                      <a:pt x="1925" y="15475"/>
                      <a:pt x="1956" y="15513"/>
                    </a:cubicBezTo>
                    <a:cubicBezTo>
                      <a:pt x="1982" y="15554"/>
                      <a:pt x="1999" y="15595"/>
                      <a:pt x="2029" y="15634"/>
                    </a:cubicBezTo>
                    <a:cubicBezTo>
                      <a:pt x="2055" y="15676"/>
                      <a:pt x="2073" y="15721"/>
                      <a:pt x="2107" y="15761"/>
                    </a:cubicBezTo>
                    <a:cubicBezTo>
                      <a:pt x="2133" y="15803"/>
                      <a:pt x="2151" y="15846"/>
                      <a:pt x="2183" y="15886"/>
                    </a:cubicBezTo>
                    <a:cubicBezTo>
                      <a:pt x="2209" y="15927"/>
                      <a:pt x="2226" y="15970"/>
                      <a:pt x="2255" y="16007"/>
                    </a:cubicBezTo>
                    <a:cubicBezTo>
                      <a:pt x="2283" y="16051"/>
                      <a:pt x="2304" y="16096"/>
                      <a:pt x="2335" y="16136"/>
                    </a:cubicBezTo>
                    <a:cubicBezTo>
                      <a:pt x="2360" y="16177"/>
                      <a:pt x="2378" y="16220"/>
                      <a:pt x="2409" y="16259"/>
                    </a:cubicBezTo>
                    <a:cubicBezTo>
                      <a:pt x="2436" y="16299"/>
                      <a:pt x="2455" y="16344"/>
                      <a:pt x="2486" y="16384"/>
                    </a:cubicBezTo>
                    <a:cubicBezTo>
                      <a:pt x="2512" y="16425"/>
                      <a:pt x="2529" y="16466"/>
                      <a:pt x="2559" y="16505"/>
                    </a:cubicBezTo>
                    <a:cubicBezTo>
                      <a:pt x="2587" y="16547"/>
                      <a:pt x="2606" y="16592"/>
                      <a:pt x="2637" y="16632"/>
                    </a:cubicBezTo>
                    <a:cubicBezTo>
                      <a:pt x="2663" y="16675"/>
                      <a:pt x="2682" y="16718"/>
                      <a:pt x="2713" y="16758"/>
                    </a:cubicBezTo>
                    <a:cubicBezTo>
                      <a:pt x="2739" y="16798"/>
                      <a:pt x="2756" y="16842"/>
                      <a:pt x="2786" y="16881"/>
                    </a:cubicBezTo>
                    <a:cubicBezTo>
                      <a:pt x="2813" y="16922"/>
                      <a:pt x="2832" y="16967"/>
                      <a:pt x="2864" y="17007"/>
                    </a:cubicBezTo>
                    <a:cubicBezTo>
                      <a:pt x="2890" y="17049"/>
                      <a:pt x="2910" y="17092"/>
                      <a:pt x="2941" y="17131"/>
                    </a:cubicBezTo>
                    <a:cubicBezTo>
                      <a:pt x="2967" y="17172"/>
                      <a:pt x="2984" y="17213"/>
                      <a:pt x="3013" y="17252"/>
                    </a:cubicBezTo>
                    <a:cubicBezTo>
                      <a:pt x="3041" y="17294"/>
                      <a:pt x="3059" y="17339"/>
                      <a:pt x="3089" y="17378"/>
                    </a:cubicBezTo>
                    <a:cubicBezTo>
                      <a:pt x="3117" y="17419"/>
                      <a:pt x="3136" y="17465"/>
                      <a:pt x="3167" y="17505"/>
                    </a:cubicBezTo>
                    <a:cubicBezTo>
                      <a:pt x="3193" y="17545"/>
                      <a:pt x="3212" y="17589"/>
                      <a:pt x="3242" y="17628"/>
                    </a:cubicBezTo>
                    <a:cubicBezTo>
                      <a:pt x="3268" y="17668"/>
                      <a:pt x="3286" y="17713"/>
                      <a:pt x="3316" y="17751"/>
                    </a:cubicBezTo>
                    <a:cubicBezTo>
                      <a:pt x="3344" y="17793"/>
                      <a:pt x="3363" y="17838"/>
                      <a:pt x="3394" y="17878"/>
                    </a:cubicBezTo>
                    <a:cubicBezTo>
                      <a:pt x="3421" y="17920"/>
                      <a:pt x="3439" y="17964"/>
                      <a:pt x="3471" y="18003"/>
                    </a:cubicBezTo>
                    <a:cubicBezTo>
                      <a:pt x="3494" y="18041"/>
                      <a:pt x="3513" y="18085"/>
                      <a:pt x="3543" y="18124"/>
                    </a:cubicBezTo>
                    <a:cubicBezTo>
                      <a:pt x="3570" y="18166"/>
                      <a:pt x="3589" y="18212"/>
                      <a:pt x="3622" y="18252"/>
                    </a:cubicBezTo>
                    <a:cubicBezTo>
                      <a:pt x="3648" y="18294"/>
                      <a:pt x="3668" y="18337"/>
                      <a:pt x="3699" y="18378"/>
                    </a:cubicBezTo>
                    <a:cubicBezTo>
                      <a:pt x="3724" y="18416"/>
                      <a:pt x="3741" y="18458"/>
                      <a:pt x="3770" y="18497"/>
                    </a:cubicBezTo>
                    <a:cubicBezTo>
                      <a:pt x="3798" y="18539"/>
                      <a:pt x="3817" y="18584"/>
                      <a:pt x="3848" y="18624"/>
                    </a:cubicBezTo>
                    <a:cubicBezTo>
                      <a:pt x="3874" y="18666"/>
                      <a:pt x="3893" y="18710"/>
                      <a:pt x="3924" y="18750"/>
                    </a:cubicBezTo>
                    <a:cubicBezTo>
                      <a:pt x="3951" y="18790"/>
                      <a:pt x="3967" y="18832"/>
                      <a:pt x="3997" y="18871"/>
                    </a:cubicBezTo>
                    <a:cubicBezTo>
                      <a:pt x="4025" y="18916"/>
                      <a:pt x="4048" y="18962"/>
                      <a:pt x="4081" y="19004"/>
                    </a:cubicBezTo>
                    <a:cubicBezTo>
                      <a:pt x="4576" y="19771"/>
                      <a:pt x="5921" y="20221"/>
                      <a:pt x="7936" y="20349"/>
                    </a:cubicBezTo>
                    <a:cubicBezTo>
                      <a:pt x="11034" y="20542"/>
                      <a:pt x="10253" y="21115"/>
                      <a:pt x="12393" y="18824"/>
                    </a:cubicBezTo>
                    <a:cubicBezTo>
                      <a:pt x="14520" y="16538"/>
                      <a:pt x="16459" y="15201"/>
                      <a:pt x="18976" y="13295"/>
                    </a:cubicBezTo>
                    <a:cubicBezTo>
                      <a:pt x="21500" y="11387"/>
                      <a:pt x="21500" y="8527"/>
                      <a:pt x="21500" y="8527"/>
                    </a:cubicBezTo>
                    <a:cubicBezTo>
                      <a:pt x="21500" y="8527"/>
                      <a:pt x="21457" y="8485"/>
                      <a:pt x="21421" y="8451"/>
                    </a:cubicBezTo>
                    <a:cubicBezTo>
                      <a:pt x="21421" y="8438"/>
                      <a:pt x="21423" y="8401"/>
                      <a:pt x="21423" y="8401"/>
                    </a:cubicBezTo>
                    <a:close/>
                  </a:path>
                </a:pathLst>
              </a:custGeom>
              <a:solidFill>
                <a:srgbClr val="C1C6CA"/>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69" name="Shape 1469"/>
              <p:cNvSpPr/>
              <p:nvPr/>
            </p:nvSpPr>
            <p:spPr>
              <a:xfrm>
                <a:off x="8815609" y="6167222"/>
                <a:ext cx="293188" cy="506839"/>
              </a:xfrm>
              <a:custGeom>
                <a:avLst/>
                <a:gdLst/>
                <a:ahLst/>
                <a:cxnLst>
                  <a:cxn ang="0">
                    <a:pos x="wd2" y="hd2"/>
                  </a:cxn>
                  <a:cxn ang="5400000">
                    <a:pos x="wd2" y="hd2"/>
                  </a:cxn>
                  <a:cxn ang="10800000">
                    <a:pos x="wd2" y="hd2"/>
                  </a:cxn>
                  <a:cxn ang="16200000">
                    <a:pos x="wd2" y="hd2"/>
                  </a:cxn>
                </a:cxnLst>
                <a:rect l="0" t="0" r="r" b="b"/>
                <a:pathLst>
                  <a:path w="20602" h="20991" extrusionOk="0">
                    <a:moveTo>
                      <a:pt x="20165" y="13239"/>
                    </a:moveTo>
                    <a:cubicBezTo>
                      <a:pt x="20136" y="13197"/>
                      <a:pt x="20096" y="13161"/>
                      <a:pt x="20062" y="13121"/>
                    </a:cubicBezTo>
                    <a:cubicBezTo>
                      <a:pt x="20030" y="13076"/>
                      <a:pt x="19988" y="13035"/>
                      <a:pt x="19952" y="12992"/>
                    </a:cubicBezTo>
                    <a:cubicBezTo>
                      <a:pt x="19925" y="12949"/>
                      <a:pt x="19883" y="12914"/>
                      <a:pt x="19851" y="12874"/>
                    </a:cubicBezTo>
                    <a:cubicBezTo>
                      <a:pt x="19819" y="12828"/>
                      <a:pt x="19777" y="12786"/>
                      <a:pt x="19741" y="12742"/>
                    </a:cubicBezTo>
                    <a:cubicBezTo>
                      <a:pt x="19709" y="12698"/>
                      <a:pt x="19666" y="12659"/>
                      <a:pt x="19630" y="12617"/>
                    </a:cubicBezTo>
                    <a:cubicBezTo>
                      <a:pt x="19601" y="12573"/>
                      <a:pt x="19561" y="12537"/>
                      <a:pt x="19526" y="12495"/>
                    </a:cubicBezTo>
                    <a:cubicBezTo>
                      <a:pt x="19498" y="12452"/>
                      <a:pt x="19455" y="12414"/>
                      <a:pt x="19422" y="12372"/>
                    </a:cubicBezTo>
                    <a:cubicBezTo>
                      <a:pt x="19389" y="12325"/>
                      <a:pt x="19344" y="12285"/>
                      <a:pt x="19307" y="12241"/>
                    </a:cubicBezTo>
                    <a:cubicBezTo>
                      <a:pt x="19278" y="12198"/>
                      <a:pt x="19236" y="12159"/>
                      <a:pt x="19202" y="12117"/>
                    </a:cubicBezTo>
                    <a:cubicBezTo>
                      <a:pt x="19172" y="12075"/>
                      <a:pt x="19133" y="12039"/>
                      <a:pt x="19099" y="11999"/>
                    </a:cubicBezTo>
                    <a:cubicBezTo>
                      <a:pt x="19067" y="11952"/>
                      <a:pt x="19025" y="11910"/>
                      <a:pt x="18986" y="11867"/>
                    </a:cubicBezTo>
                    <a:cubicBezTo>
                      <a:pt x="18956" y="11822"/>
                      <a:pt x="18914" y="11784"/>
                      <a:pt x="18880" y="11742"/>
                    </a:cubicBezTo>
                    <a:cubicBezTo>
                      <a:pt x="18848" y="11701"/>
                      <a:pt x="18812" y="11665"/>
                      <a:pt x="18777" y="11624"/>
                    </a:cubicBezTo>
                    <a:cubicBezTo>
                      <a:pt x="18745" y="11579"/>
                      <a:pt x="18702" y="11537"/>
                      <a:pt x="18667" y="11492"/>
                    </a:cubicBezTo>
                    <a:cubicBezTo>
                      <a:pt x="18634" y="11448"/>
                      <a:pt x="18592" y="11409"/>
                      <a:pt x="18557" y="11367"/>
                    </a:cubicBezTo>
                    <a:cubicBezTo>
                      <a:pt x="18529" y="11327"/>
                      <a:pt x="18489" y="11291"/>
                      <a:pt x="18457" y="11250"/>
                    </a:cubicBezTo>
                    <a:cubicBezTo>
                      <a:pt x="18423" y="11204"/>
                      <a:pt x="18381" y="11162"/>
                      <a:pt x="18341" y="11117"/>
                    </a:cubicBezTo>
                    <a:cubicBezTo>
                      <a:pt x="18312" y="11073"/>
                      <a:pt x="18270" y="11035"/>
                      <a:pt x="18236" y="10992"/>
                    </a:cubicBezTo>
                    <a:cubicBezTo>
                      <a:pt x="18207" y="10950"/>
                      <a:pt x="18167" y="10915"/>
                      <a:pt x="18133" y="10876"/>
                    </a:cubicBezTo>
                    <a:cubicBezTo>
                      <a:pt x="18101" y="10829"/>
                      <a:pt x="18059" y="10788"/>
                      <a:pt x="18022" y="10743"/>
                    </a:cubicBezTo>
                    <a:cubicBezTo>
                      <a:pt x="17991" y="10700"/>
                      <a:pt x="17950" y="10661"/>
                      <a:pt x="17914" y="10619"/>
                    </a:cubicBezTo>
                    <a:cubicBezTo>
                      <a:pt x="17885" y="10577"/>
                      <a:pt x="17846" y="10541"/>
                      <a:pt x="17810" y="10501"/>
                    </a:cubicBezTo>
                    <a:cubicBezTo>
                      <a:pt x="17780" y="10453"/>
                      <a:pt x="17734" y="10409"/>
                      <a:pt x="17694" y="10362"/>
                    </a:cubicBezTo>
                    <a:cubicBezTo>
                      <a:pt x="17665" y="10321"/>
                      <a:pt x="17626" y="10286"/>
                      <a:pt x="17591" y="10246"/>
                    </a:cubicBezTo>
                    <a:cubicBezTo>
                      <a:pt x="17562" y="10204"/>
                      <a:pt x="17523" y="10166"/>
                      <a:pt x="17489" y="10124"/>
                    </a:cubicBezTo>
                    <a:cubicBezTo>
                      <a:pt x="17457" y="10079"/>
                      <a:pt x="17415" y="10038"/>
                      <a:pt x="17378" y="9993"/>
                    </a:cubicBezTo>
                    <a:cubicBezTo>
                      <a:pt x="17346" y="9950"/>
                      <a:pt x="17304" y="9911"/>
                      <a:pt x="17270" y="9869"/>
                    </a:cubicBezTo>
                    <a:cubicBezTo>
                      <a:pt x="17238" y="9824"/>
                      <a:pt x="17195" y="9787"/>
                      <a:pt x="17162" y="9743"/>
                    </a:cubicBezTo>
                    <a:cubicBezTo>
                      <a:pt x="17133" y="9701"/>
                      <a:pt x="17091" y="9664"/>
                      <a:pt x="17058" y="9623"/>
                    </a:cubicBezTo>
                    <a:cubicBezTo>
                      <a:pt x="17027" y="9578"/>
                      <a:pt x="16984" y="9537"/>
                      <a:pt x="16947" y="9494"/>
                    </a:cubicBezTo>
                    <a:cubicBezTo>
                      <a:pt x="16915" y="9450"/>
                      <a:pt x="16876" y="9413"/>
                      <a:pt x="16842" y="9371"/>
                    </a:cubicBezTo>
                    <a:cubicBezTo>
                      <a:pt x="16810" y="9327"/>
                      <a:pt x="16770" y="9289"/>
                      <a:pt x="16736" y="9247"/>
                    </a:cubicBezTo>
                    <a:cubicBezTo>
                      <a:pt x="16704" y="9202"/>
                      <a:pt x="16662" y="9161"/>
                      <a:pt x="16626" y="9118"/>
                    </a:cubicBezTo>
                    <a:cubicBezTo>
                      <a:pt x="16596" y="9077"/>
                      <a:pt x="16557" y="9041"/>
                      <a:pt x="16525" y="9002"/>
                    </a:cubicBezTo>
                    <a:cubicBezTo>
                      <a:pt x="16491" y="8954"/>
                      <a:pt x="16446" y="8911"/>
                      <a:pt x="16410" y="8864"/>
                    </a:cubicBezTo>
                    <a:cubicBezTo>
                      <a:pt x="16378" y="8822"/>
                      <a:pt x="16338" y="8786"/>
                      <a:pt x="16303" y="8745"/>
                    </a:cubicBezTo>
                    <a:cubicBezTo>
                      <a:pt x="16272" y="8701"/>
                      <a:pt x="16229" y="8660"/>
                      <a:pt x="16192" y="8618"/>
                    </a:cubicBezTo>
                    <a:cubicBezTo>
                      <a:pt x="16163" y="8575"/>
                      <a:pt x="16121" y="8536"/>
                      <a:pt x="16087" y="8495"/>
                    </a:cubicBezTo>
                    <a:cubicBezTo>
                      <a:pt x="16058" y="8452"/>
                      <a:pt x="16018" y="8414"/>
                      <a:pt x="15984" y="8374"/>
                    </a:cubicBezTo>
                    <a:cubicBezTo>
                      <a:pt x="15952" y="8327"/>
                      <a:pt x="15908" y="8287"/>
                      <a:pt x="15871" y="8243"/>
                    </a:cubicBezTo>
                    <a:cubicBezTo>
                      <a:pt x="15841" y="8201"/>
                      <a:pt x="15802" y="8163"/>
                      <a:pt x="15768" y="8123"/>
                    </a:cubicBezTo>
                    <a:cubicBezTo>
                      <a:pt x="15739" y="8078"/>
                      <a:pt x="15697" y="8039"/>
                      <a:pt x="15660" y="7997"/>
                    </a:cubicBezTo>
                    <a:cubicBezTo>
                      <a:pt x="15628" y="7952"/>
                      <a:pt x="15586" y="7912"/>
                      <a:pt x="15548" y="7868"/>
                    </a:cubicBezTo>
                    <a:cubicBezTo>
                      <a:pt x="15520" y="7825"/>
                      <a:pt x="15479" y="7787"/>
                      <a:pt x="15446" y="7747"/>
                    </a:cubicBezTo>
                    <a:cubicBezTo>
                      <a:pt x="15413" y="7704"/>
                      <a:pt x="15375" y="7665"/>
                      <a:pt x="15337" y="7623"/>
                    </a:cubicBezTo>
                    <a:cubicBezTo>
                      <a:pt x="15306" y="7578"/>
                      <a:pt x="15263" y="7537"/>
                      <a:pt x="15226" y="7493"/>
                    </a:cubicBezTo>
                    <a:cubicBezTo>
                      <a:pt x="15197" y="7450"/>
                      <a:pt x="15155" y="7411"/>
                      <a:pt x="15121" y="7369"/>
                    </a:cubicBezTo>
                    <a:cubicBezTo>
                      <a:pt x="15092" y="7327"/>
                      <a:pt x="15052" y="7291"/>
                      <a:pt x="15018" y="7250"/>
                    </a:cubicBezTo>
                    <a:cubicBezTo>
                      <a:pt x="14986" y="7204"/>
                      <a:pt x="14944" y="7163"/>
                      <a:pt x="14905" y="7118"/>
                    </a:cubicBezTo>
                    <a:cubicBezTo>
                      <a:pt x="14532" y="6584"/>
                      <a:pt x="13772" y="6146"/>
                      <a:pt x="13217" y="6146"/>
                    </a:cubicBezTo>
                    <a:cubicBezTo>
                      <a:pt x="12111" y="6146"/>
                      <a:pt x="11570" y="7101"/>
                      <a:pt x="9102" y="6146"/>
                    </a:cubicBezTo>
                    <a:cubicBezTo>
                      <a:pt x="8442" y="5891"/>
                      <a:pt x="8004" y="5730"/>
                      <a:pt x="7672" y="5597"/>
                    </a:cubicBezTo>
                    <a:cubicBezTo>
                      <a:pt x="7656" y="5578"/>
                      <a:pt x="7638" y="5566"/>
                      <a:pt x="7621" y="5547"/>
                    </a:cubicBezTo>
                    <a:cubicBezTo>
                      <a:pt x="7587" y="5505"/>
                      <a:pt x="7553" y="5466"/>
                      <a:pt x="7518" y="5427"/>
                    </a:cubicBezTo>
                    <a:cubicBezTo>
                      <a:pt x="7482" y="5381"/>
                      <a:pt x="7442" y="5337"/>
                      <a:pt x="7403" y="5292"/>
                    </a:cubicBezTo>
                    <a:cubicBezTo>
                      <a:pt x="7371" y="5251"/>
                      <a:pt x="7334" y="5212"/>
                      <a:pt x="7302" y="5175"/>
                    </a:cubicBezTo>
                    <a:cubicBezTo>
                      <a:pt x="7268" y="5131"/>
                      <a:pt x="7231" y="5091"/>
                      <a:pt x="7197" y="5050"/>
                    </a:cubicBezTo>
                    <a:cubicBezTo>
                      <a:pt x="7160" y="5004"/>
                      <a:pt x="7117" y="4960"/>
                      <a:pt x="7081" y="4917"/>
                    </a:cubicBezTo>
                    <a:cubicBezTo>
                      <a:pt x="7046" y="4874"/>
                      <a:pt x="7010" y="4835"/>
                      <a:pt x="6974" y="4794"/>
                    </a:cubicBezTo>
                    <a:cubicBezTo>
                      <a:pt x="6941" y="4752"/>
                      <a:pt x="6906" y="4713"/>
                      <a:pt x="6873" y="4674"/>
                    </a:cubicBezTo>
                    <a:cubicBezTo>
                      <a:pt x="6835" y="4631"/>
                      <a:pt x="6798" y="4589"/>
                      <a:pt x="6761" y="4547"/>
                    </a:cubicBezTo>
                    <a:cubicBezTo>
                      <a:pt x="6727" y="4501"/>
                      <a:pt x="6687" y="4461"/>
                      <a:pt x="6653" y="4419"/>
                    </a:cubicBezTo>
                    <a:cubicBezTo>
                      <a:pt x="6616" y="4375"/>
                      <a:pt x="6579" y="4336"/>
                      <a:pt x="6545" y="4296"/>
                    </a:cubicBezTo>
                    <a:cubicBezTo>
                      <a:pt x="6513" y="4254"/>
                      <a:pt x="6479" y="4217"/>
                      <a:pt x="6445" y="4178"/>
                    </a:cubicBezTo>
                    <a:cubicBezTo>
                      <a:pt x="6408" y="4131"/>
                      <a:pt x="6368" y="4089"/>
                      <a:pt x="6331" y="4046"/>
                    </a:cubicBezTo>
                    <a:cubicBezTo>
                      <a:pt x="6296" y="4000"/>
                      <a:pt x="6258" y="3960"/>
                      <a:pt x="6220" y="3918"/>
                    </a:cubicBezTo>
                    <a:cubicBezTo>
                      <a:pt x="6189" y="3879"/>
                      <a:pt x="6156" y="3842"/>
                      <a:pt x="6123" y="3803"/>
                    </a:cubicBezTo>
                    <a:cubicBezTo>
                      <a:pt x="6085" y="3756"/>
                      <a:pt x="6045" y="3713"/>
                      <a:pt x="6009" y="3669"/>
                    </a:cubicBezTo>
                    <a:cubicBezTo>
                      <a:pt x="5974" y="3629"/>
                      <a:pt x="5940" y="3590"/>
                      <a:pt x="5906" y="3551"/>
                    </a:cubicBezTo>
                    <a:cubicBezTo>
                      <a:pt x="5871" y="3506"/>
                      <a:pt x="5832" y="3464"/>
                      <a:pt x="5798" y="3423"/>
                    </a:cubicBezTo>
                    <a:cubicBezTo>
                      <a:pt x="5761" y="3377"/>
                      <a:pt x="5721" y="3335"/>
                      <a:pt x="5685" y="3292"/>
                    </a:cubicBezTo>
                    <a:cubicBezTo>
                      <a:pt x="5650" y="3249"/>
                      <a:pt x="5613" y="3210"/>
                      <a:pt x="5577" y="3168"/>
                    </a:cubicBezTo>
                    <a:cubicBezTo>
                      <a:pt x="5545" y="3129"/>
                      <a:pt x="5513" y="3092"/>
                      <a:pt x="5479" y="3055"/>
                    </a:cubicBezTo>
                    <a:cubicBezTo>
                      <a:pt x="5442" y="3006"/>
                      <a:pt x="5401" y="2963"/>
                      <a:pt x="5362" y="2918"/>
                    </a:cubicBezTo>
                    <a:cubicBezTo>
                      <a:pt x="5327" y="2874"/>
                      <a:pt x="5291" y="2834"/>
                      <a:pt x="5254" y="2793"/>
                    </a:cubicBezTo>
                    <a:cubicBezTo>
                      <a:pt x="5219" y="2751"/>
                      <a:pt x="5185" y="2713"/>
                      <a:pt x="5151" y="2674"/>
                    </a:cubicBezTo>
                    <a:cubicBezTo>
                      <a:pt x="5116" y="2632"/>
                      <a:pt x="5082" y="2593"/>
                      <a:pt x="5048" y="2552"/>
                    </a:cubicBezTo>
                    <a:cubicBezTo>
                      <a:pt x="5011" y="2505"/>
                      <a:pt x="4969" y="2462"/>
                      <a:pt x="4932" y="2418"/>
                    </a:cubicBezTo>
                    <a:cubicBezTo>
                      <a:pt x="4900" y="2378"/>
                      <a:pt x="4866" y="2340"/>
                      <a:pt x="4832" y="2303"/>
                    </a:cubicBezTo>
                    <a:cubicBezTo>
                      <a:pt x="4797" y="2256"/>
                      <a:pt x="4758" y="2214"/>
                      <a:pt x="4721" y="2171"/>
                    </a:cubicBezTo>
                    <a:cubicBezTo>
                      <a:pt x="4684" y="2126"/>
                      <a:pt x="4646" y="2086"/>
                      <a:pt x="4611" y="2044"/>
                    </a:cubicBezTo>
                    <a:cubicBezTo>
                      <a:pt x="4575" y="2002"/>
                      <a:pt x="4538" y="1963"/>
                      <a:pt x="4504" y="1922"/>
                    </a:cubicBezTo>
                    <a:cubicBezTo>
                      <a:pt x="4473" y="1880"/>
                      <a:pt x="4435" y="1841"/>
                      <a:pt x="4405" y="1802"/>
                    </a:cubicBezTo>
                    <a:cubicBezTo>
                      <a:pt x="4364" y="1755"/>
                      <a:pt x="4325" y="1712"/>
                      <a:pt x="4288" y="1668"/>
                    </a:cubicBezTo>
                    <a:cubicBezTo>
                      <a:pt x="4254" y="1626"/>
                      <a:pt x="4217" y="1586"/>
                      <a:pt x="4182" y="1547"/>
                    </a:cubicBezTo>
                    <a:cubicBezTo>
                      <a:pt x="4151" y="1507"/>
                      <a:pt x="4116" y="1469"/>
                      <a:pt x="4082" y="1432"/>
                    </a:cubicBezTo>
                    <a:cubicBezTo>
                      <a:pt x="4045" y="1384"/>
                      <a:pt x="4006" y="1339"/>
                      <a:pt x="3965" y="1293"/>
                    </a:cubicBezTo>
                    <a:cubicBezTo>
                      <a:pt x="3935" y="1253"/>
                      <a:pt x="3900" y="1216"/>
                      <a:pt x="3866" y="1178"/>
                    </a:cubicBezTo>
                    <a:cubicBezTo>
                      <a:pt x="3828" y="1130"/>
                      <a:pt x="3786" y="1085"/>
                      <a:pt x="3746" y="1040"/>
                    </a:cubicBezTo>
                    <a:cubicBezTo>
                      <a:pt x="3715" y="1001"/>
                      <a:pt x="3683" y="965"/>
                      <a:pt x="3649" y="927"/>
                    </a:cubicBezTo>
                    <a:cubicBezTo>
                      <a:pt x="3021" y="142"/>
                      <a:pt x="2266" y="-283"/>
                      <a:pt x="846" y="214"/>
                    </a:cubicBezTo>
                    <a:cubicBezTo>
                      <a:pt x="-57" y="526"/>
                      <a:pt x="523" y="1986"/>
                      <a:pt x="1366" y="2922"/>
                    </a:cubicBezTo>
                    <a:cubicBezTo>
                      <a:pt x="1398" y="2964"/>
                      <a:pt x="1435" y="3000"/>
                      <a:pt x="1469" y="3042"/>
                    </a:cubicBezTo>
                    <a:cubicBezTo>
                      <a:pt x="1506" y="3089"/>
                      <a:pt x="1545" y="3129"/>
                      <a:pt x="1582" y="3175"/>
                    </a:cubicBezTo>
                    <a:cubicBezTo>
                      <a:pt x="1619" y="3221"/>
                      <a:pt x="1658" y="3260"/>
                      <a:pt x="1695" y="3304"/>
                    </a:cubicBezTo>
                    <a:cubicBezTo>
                      <a:pt x="1722" y="3339"/>
                      <a:pt x="1754" y="3367"/>
                      <a:pt x="1780" y="3402"/>
                    </a:cubicBezTo>
                    <a:cubicBezTo>
                      <a:pt x="1820" y="3454"/>
                      <a:pt x="1864" y="3500"/>
                      <a:pt x="1904" y="3549"/>
                    </a:cubicBezTo>
                    <a:cubicBezTo>
                      <a:pt x="1939" y="3593"/>
                      <a:pt x="1975" y="3630"/>
                      <a:pt x="2010" y="3672"/>
                    </a:cubicBezTo>
                    <a:cubicBezTo>
                      <a:pt x="2041" y="3711"/>
                      <a:pt x="2076" y="3745"/>
                      <a:pt x="2107" y="3784"/>
                    </a:cubicBezTo>
                    <a:cubicBezTo>
                      <a:pt x="2145" y="3834"/>
                      <a:pt x="2187" y="3877"/>
                      <a:pt x="2226" y="3924"/>
                    </a:cubicBezTo>
                    <a:cubicBezTo>
                      <a:pt x="2261" y="3966"/>
                      <a:pt x="2295" y="4002"/>
                      <a:pt x="2329" y="4042"/>
                    </a:cubicBezTo>
                    <a:cubicBezTo>
                      <a:pt x="2361" y="4086"/>
                      <a:pt x="2398" y="4121"/>
                      <a:pt x="2432" y="4163"/>
                    </a:cubicBezTo>
                    <a:cubicBezTo>
                      <a:pt x="2469" y="4212"/>
                      <a:pt x="2511" y="4254"/>
                      <a:pt x="2548" y="4299"/>
                    </a:cubicBezTo>
                    <a:cubicBezTo>
                      <a:pt x="2582" y="4345"/>
                      <a:pt x="2623" y="4381"/>
                      <a:pt x="2656" y="4426"/>
                    </a:cubicBezTo>
                    <a:cubicBezTo>
                      <a:pt x="2688" y="4462"/>
                      <a:pt x="2720" y="4494"/>
                      <a:pt x="2749" y="4530"/>
                    </a:cubicBezTo>
                    <a:cubicBezTo>
                      <a:pt x="2754" y="4537"/>
                      <a:pt x="2760" y="4545"/>
                      <a:pt x="2765" y="4553"/>
                    </a:cubicBezTo>
                    <a:cubicBezTo>
                      <a:pt x="3293" y="5656"/>
                      <a:pt x="3515" y="7140"/>
                      <a:pt x="3317" y="7678"/>
                    </a:cubicBezTo>
                    <a:cubicBezTo>
                      <a:pt x="3068" y="8369"/>
                      <a:pt x="-783" y="9222"/>
                      <a:pt x="143" y="10086"/>
                    </a:cubicBezTo>
                    <a:cubicBezTo>
                      <a:pt x="168" y="10126"/>
                      <a:pt x="210" y="10166"/>
                      <a:pt x="252" y="10207"/>
                    </a:cubicBezTo>
                    <a:cubicBezTo>
                      <a:pt x="276" y="10249"/>
                      <a:pt x="315" y="10289"/>
                      <a:pt x="357" y="10330"/>
                    </a:cubicBezTo>
                    <a:cubicBezTo>
                      <a:pt x="381" y="10372"/>
                      <a:pt x="421" y="10415"/>
                      <a:pt x="465" y="10459"/>
                    </a:cubicBezTo>
                    <a:cubicBezTo>
                      <a:pt x="489" y="10499"/>
                      <a:pt x="529" y="10539"/>
                      <a:pt x="574" y="10581"/>
                    </a:cubicBezTo>
                    <a:cubicBezTo>
                      <a:pt x="597" y="10622"/>
                      <a:pt x="638" y="10664"/>
                      <a:pt x="680" y="10704"/>
                    </a:cubicBezTo>
                    <a:cubicBezTo>
                      <a:pt x="704" y="10746"/>
                      <a:pt x="742" y="10788"/>
                      <a:pt x="788" y="10830"/>
                    </a:cubicBezTo>
                    <a:cubicBezTo>
                      <a:pt x="808" y="10873"/>
                      <a:pt x="851" y="10916"/>
                      <a:pt x="896" y="10958"/>
                    </a:cubicBezTo>
                    <a:cubicBezTo>
                      <a:pt x="920" y="10999"/>
                      <a:pt x="959" y="11039"/>
                      <a:pt x="1001" y="11080"/>
                    </a:cubicBezTo>
                    <a:cubicBezTo>
                      <a:pt x="1025" y="11123"/>
                      <a:pt x="1065" y="11165"/>
                      <a:pt x="1109" y="11208"/>
                    </a:cubicBezTo>
                    <a:cubicBezTo>
                      <a:pt x="1133" y="11249"/>
                      <a:pt x="1173" y="11289"/>
                      <a:pt x="1217" y="11331"/>
                    </a:cubicBezTo>
                    <a:cubicBezTo>
                      <a:pt x="1242" y="11372"/>
                      <a:pt x="1281" y="11414"/>
                      <a:pt x="1324" y="11454"/>
                    </a:cubicBezTo>
                    <a:cubicBezTo>
                      <a:pt x="1347" y="11498"/>
                      <a:pt x="1388" y="11540"/>
                      <a:pt x="1432" y="11582"/>
                    </a:cubicBezTo>
                    <a:cubicBezTo>
                      <a:pt x="1456" y="11624"/>
                      <a:pt x="1497" y="11666"/>
                      <a:pt x="1543" y="11708"/>
                    </a:cubicBezTo>
                    <a:cubicBezTo>
                      <a:pt x="1563" y="11748"/>
                      <a:pt x="1604" y="11789"/>
                      <a:pt x="1648" y="11829"/>
                    </a:cubicBezTo>
                    <a:cubicBezTo>
                      <a:pt x="1670" y="11871"/>
                      <a:pt x="1709" y="11912"/>
                      <a:pt x="1754" y="11954"/>
                    </a:cubicBezTo>
                    <a:cubicBezTo>
                      <a:pt x="1778" y="11997"/>
                      <a:pt x="1817" y="12039"/>
                      <a:pt x="1864" y="12081"/>
                    </a:cubicBezTo>
                    <a:cubicBezTo>
                      <a:pt x="1886" y="12121"/>
                      <a:pt x="1925" y="12162"/>
                      <a:pt x="1967" y="12202"/>
                    </a:cubicBezTo>
                    <a:cubicBezTo>
                      <a:pt x="1991" y="12246"/>
                      <a:pt x="2031" y="12290"/>
                      <a:pt x="2076" y="12332"/>
                    </a:cubicBezTo>
                    <a:cubicBezTo>
                      <a:pt x="2099" y="12374"/>
                      <a:pt x="2143" y="12416"/>
                      <a:pt x="2187" y="12456"/>
                    </a:cubicBezTo>
                    <a:cubicBezTo>
                      <a:pt x="2207" y="12497"/>
                      <a:pt x="2247" y="12537"/>
                      <a:pt x="2290" y="12578"/>
                    </a:cubicBezTo>
                    <a:cubicBezTo>
                      <a:pt x="2313" y="12621"/>
                      <a:pt x="2354" y="12663"/>
                      <a:pt x="2398" y="12707"/>
                    </a:cubicBezTo>
                    <a:cubicBezTo>
                      <a:pt x="2422" y="12748"/>
                      <a:pt x="2462" y="12789"/>
                      <a:pt x="2506" y="12832"/>
                    </a:cubicBezTo>
                    <a:cubicBezTo>
                      <a:pt x="2530" y="12872"/>
                      <a:pt x="2570" y="12914"/>
                      <a:pt x="2612" y="12954"/>
                    </a:cubicBezTo>
                    <a:cubicBezTo>
                      <a:pt x="2636" y="12998"/>
                      <a:pt x="2678" y="13041"/>
                      <a:pt x="2725" y="13085"/>
                    </a:cubicBezTo>
                    <a:cubicBezTo>
                      <a:pt x="2746" y="13124"/>
                      <a:pt x="2786" y="13164"/>
                      <a:pt x="2829" y="13203"/>
                    </a:cubicBezTo>
                    <a:cubicBezTo>
                      <a:pt x="2852" y="13245"/>
                      <a:pt x="2891" y="13287"/>
                      <a:pt x="2936" y="13329"/>
                    </a:cubicBezTo>
                    <a:cubicBezTo>
                      <a:pt x="2957" y="13371"/>
                      <a:pt x="2997" y="13413"/>
                      <a:pt x="3042" y="13453"/>
                    </a:cubicBezTo>
                    <a:cubicBezTo>
                      <a:pt x="3065" y="13497"/>
                      <a:pt x="3106" y="13539"/>
                      <a:pt x="3153" y="13583"/>
                    </a:cubicBezTo>
                    <a:cubicBezTo>
                      <a:pt x="3175" y="13623"/>
                      <a:pt x="3216" y="13665"/>
                      <a:pt x="3258" y="13706"/>
                    </a:cubicBezTo>
                    <a:cubicBezTo>
                      <a:pt x="3283" y="13746"/>
                      <a:pt x="3322" y="13787"/>
                      <a:pt x="3364" y="13827"/>
                    </a:cubicBezTo>
                    <a:cubicBezTo>
                      <a:pt x="3386" y="13871"/>
                      <a:pt x="3427" y="13913"/>
                      <a:pt x="3474" y="13956"/>
                    </a:cubicBezTo>
                    <a:cubicBezTo>
                      <a:pt x="3496" y="13996"/>
                      <a:pt x="3535" y="14038"/>
                      <a:pt x="3577" y="14079"/>
                    </a:cubicBezTo>
                    <a:cubicBezTo>
                      <a:pt x="3602" y="14121"/>
                      <a:pt x="3644" y="14163"/>
                      <a:pt x="3685" y="14205"/>
                    </a:cubicBezTo>
                    <a:cubicBezTo>
                      <a:pt x="3710" y="14247"/>
                      <a:pt x="3749" y="14288"/>
                      <a:pt x="3795" y="14330"/>
                    </a:cubicBezTo>
                    <a:cubicBezTo>
                      <a:pt x="3818" y="14372"/>
                      <a:pt x="3858" y="14414"/>
                      <a:pt x="3903" y="14456"/>
                    </a:cubicBezTo>
                    <a:cubicBezTo>
                      <a:pt x="3927" y="14498"/>
                      <a:pt x="3965" y="14539"/>
                      <a:pt x="4013" y="14583"/>
                    </a:cubicBezTo>
                    <a:cubicBezTo>
                      <a:pt x="4034" y="14622"/>
                      <a:pt x="4074" y="14662"/>
                      <a:pt x="4116" y="14703"/>
                    </a:cubicBezTo>
                    <a:cubicBezTo>
                      <a:pt x="4140" y="14745"/>
                      <a:pt x="4180" y="14788"/>
                      <a:pt x="4224" y="14830"/>
                    </a:cubicBezTo>
                    <a:cubicBezTo>
                      <a:pt x="4248" y="14872"/>
                      <a:pt x="4290" y="14915"/>
                      <a:pt x="4332" y="14955"/>
                    </a:cubicBezTo>
                    <a:cubicBezTo>
                      <a:pt x="4356" y="14996"/>
                      <a:pt x="4396" y="15036"/>
                      <a:pt x="4438" y="15078"/>
                    </a:cubicBezTo>
                    <a:cubicBezTo>
                      <a:pt x="4462" y="15120"/>
                      <a:pt x="4501" y="15163"/>
                      <a:pt x="4547" y="15207"/>
                    </a:cubicBezTo>
                    <a:cubicBezTo>
                      <a:pt x="4570" y="15247"/>
                      <a:pt x="4611" y="15288"/>
                      <a:pt x="4653" y="15328"/>
                    </a:cubicBezTo>
                    <a:cubicBezTo>
                      <a:pt x="4675" y="15370"/>
                      <a:pt x="4715" y="15412"/>
                      <a:pt x="4761" y="15453"/>
                    </a:cubicBezTo>
                    <a:cubicBezTo>
                      <a:pt x="4783" y="15496"/>
                      <a:pt x="4824" y="15539"/>
                      <a:pt x="4869" y="15581"/>
                    </a:cubicBezTo>
                    <a:cubicBezTo>
                      <a:pt x="4893" y="15623"/>
                      <a:pt x="4935" y="15665"/>
                      <a:pt x="4979" y="15707"/>
                    </a:cubicBezTo>
                    <a:cubicBezTo>
                      <a:pt x="5001" y="15745"/>
                      <a:pt x="5040" y="15786"/>
                      <a:pt x="5082" y="15825"/>
                    </a:cubicBezTo>
                    <a:cubicBezTo>
                      <a:pt x="5104" y="15868"/>
                      <a:pt x="5146" y="15912"/>
                      <a:pt x="5190" y="15957"/>
                    </a:cubicBezTo>
                    <a:cubicBezTo>
                      <a:pt x="5214" y="15997"/>
                      <a:pt x="5254" y="16038"/>
                      <a:pt x="5299" y="16080"/>
                    </a:cubicBezTo>
                    <a:cubicBezTo>
                      <a:pt x="5322" y="16121"/>
                      <a:pt x="5362" y="16163"/>
                      <a:pt x="5407" y="16205"/>
                    </a:cubicBezTo>
                    <a:cubicBezTo>
                      <a:pt x="5428" y="16244"/>
                      <a:pt x="5467" y="16285"/>
                      <a:pt x="5510" y="16325"/>
                    </a:cubicBezTo>
                    <a:cubicBezTo>
                      <a:pt x="5582" y="16458"/>
                      <a:pt x="5742" y="16590"/>
                      <a:pt x="6048" y="16722"/>
                    </a:cubicBezTo>
                    <a:cubicBezTo>
                      <a:pt x="6494" y="16918"/>
                      <a:pt x="7028" y="17023"/>
                      <a:pt x="7579" y="17094"/>
                    </a:cubicBezTo>
                    <a:cubicBezTo>
                      <a:pt x="7595" y="17122"/>
                      <a:pt x="7646" y="17141"/>
                      <a:pt x="7672" y="17167"/>
                    </a:cubicBezTo>
                    <a:cubicBezTo>
                      <a:pt x="7693" y="17212"/>
                      <a:pt x="7741" y="17251"/>
                      <a:pt x="7778" y="17292"/>
                    </a:cubicBezTo>
                    <a:cubicBezTo>
                      <a:pt x="7801" y="17335"/>
                      <a:pt x="7846" y="17374"/>
                      <a:pt x="7883" y="17413"/>
                    </a:cubicBezTo>
                    <a:cubicBezTo>
                      <a:pt x="7907" y="17460"/>
                      <a:pt x="7954" y="17498"/>
                      <a:pt x="7994" y="17541"/>
                    </a:cubicBezTo>
                    <a:cubicBezTo>
                      <a:pt x="8015" y="17586"/>
                      <a:pt x="8062" y="17625"/>
                      <a:pt x="8099" y="17667"/>
                    </a:cubicBezTo>
                    <a:cubicBezTo>
                      <a:pt x="8123" y="17710"/>
                      <a:pt x="8168" y="17749"/>
                      <a:pt x="8207" y="17790"/>
                    </a:cubicBezTo>
                    <a:cubicBezTo>
                      <a:pt x="8229" y="17836"/>
                      <a:pt x="8276" y="17875"/>
                      <a:pt x="8317" y="17917"/>
                    </a:cubicBezTo>
                    <a:cubicBezTo>
                      <a:pt x="8337" y="17963"/>
                      <a:pt x="8385" y="17999"/>
                      <a:pt x="8421" y="18040"/>
                    </a:cubicBezTo>
                    <a:cubicBezTo>
                      <a:pt x="8445" y="18086"/>
                      <a:pt x="8489" y="18124"/>
                      <a:pt x="8530" y="18165"/>
                    </a:cubicBezTo>
                    <a:cubicBezTo>
                      <a:pt x="8550" y="18210"/>
                      <a:pt x="8599" y="18249"/>
                      <a:pt x="8638" y="18291"/>
                    </a:cubicBezTo>
                    <a:cubicBezTo>
                      <a:pt x="8660" y="18336"/>
                      <a:pt x="8707" y="18375"/>
                      <a:pt x="8744" y="18415"/>
                    </a:cubicBezTo>
                    <a:cubicBezTo>
                      <a:pt x="8768" y="18460"/>
                      <a:pt x="8812" y="18499"/>
                      <a:pt x="8852" y="18539"/>
                    </a:cubicBezTo>
                    <a:cubicBezTo>
                      <a:pt x="8873" y="18586"/>
                      <a:pt x="8920" y="18625"/>
                      <a:pt x="8960" y="18667"/>
                    </a:cubicBezTo>
                    <a:cubicBezTo>
                      <a:pt x="8981" y="18710"/>
                      <a:pt x="9028" y="18749"/>
                      <a:pt x="9066" y="18790"/>
                    </a:cubicBezTo>
                    <a:cubicBezTo>
                      <a:pt x="9089" y="18835"/>
                      <a:pt x="9138" y="18874"/>
                      <a:pt x="9176" y="18916"/>
                    </a:cubicBezTo>
                    <a:cubicBezTo>
                      <a:pt x="9197" y="18961"/>
                      <a:pt x="9244" y="18999"/>
                      <a:pt x="9282" y="19041"/>
                    </a:cubicBezTo>
                    <a:cubicBezTo>
                      <a:pt x="9303" y="19084"/>
                      <a:pt x="9351" y="19123"/>
                      <a:pt x="9388" y="19163"/>
                    </a:cubicBezTo>
                    <a:cubicBezTo>
                      <a:pt x="9412" y="19210"/>
                      <a:pt x="9459" y="19249"/>
                      <a:pt x="9498" y="19291"/>
                    </a:cubicBezTo>
                    <a:cubicBezTo>
                      <a:pt x="9519" y="19334"/>
                      <a:pt x="9565" y="19373"/>
                      <a:pt x="9601" y="19412"/>
                    </a:cubicBezTo>
                    <a:cubicBezTo>
                      <a:pt x="9626" y="19459"/>
                      <a:pt x="9673" y="19500"/>
                      <a:pt x="9709" y="19542"/>
                    </a:cubicBezTo>
                    <a:cubicBezTo>
                      <a:pt x="9734" y="19587"/>
                      <a:pt x="9781" y="19626"/>
                      <a:pt x="9821" y="19666"/>
                    </a:cubicBezTo>
                    <a:cubicBezTo>
                      <a:pt x="9842" y="19710"/>
                      <a:pt x="9886" y="19748"/>
                      <a:pt x="9923" y="19789"/>
                    </a:cubicBezTo>
                    <a:cubicBezTo>
                      <a:pt x="9947" y="19834"/>
                      <a:pt x="9994" y="19874"/>
                      <a:pt x="10032" y="19915"/>
                    </a:cubicBezTo>
                    <a:cubicBezTo>
                      <a:pt x="10055" y="19960"/>
                      <a:pt x="10103" y="19999"/>
                      <a:pt x="10143" y="20041"/>
                    </a:cubicBezTo>
                    <a:cubicBezTo>
                      <a:pt x="10164" y="20086"/>
                      <a:pt x="10211" y="20123"/>
                      <a:pt x="10248" y="20163"/>
                    </a:cubicBezTo>
                    <a:cubicBezTo>
                      <a:pt x="10269" y="20209"/>
                      <a:pt x="10317" y="20248"/>
                      <a:pt x="10354" y="20289"/>
                    </a:cubicBezTo>
                    <a:cubicBezTo>
                      <a:pt x="10378" y="20335"/>
                      <a:pt x="10425" y="20374"/>
                      <a:pt x="10462" y="20414"/>
                    </a:cubicBezTo>
                    <a:cubicBezTo>
                      <a:pt x="10579" y="20650"/>
                      <a:pt x="10893" y="20838"/>
                      <a:pt x="11550" y="20939"/>
                    </a:cubicBezTo>
                    <a:cubicBezTo>
                      <a:pt x="14013" y="21317"/>
                      <a:pt x="14834" y="19597"/>
                      <a:pt x="15939" y="18265"/>
                    </a:cubicBezTo>
                    <a:cubicBezTo>
                      <a:pt x="17048" y="16917"/>
                      <a:pt x="17869" y="15770"/>
                      <a:pt x="19793" y="15005"/>
                    </a:cubicBezTo>
                    <a:cubicBezTo>
                      <a:pt x="20817" y="14594"/>
                      <a:pt x="20736" y="13917"/>
                      <a:pt x="20278" y="13371"/>
                    </a:cubicBezTo>
                    <a:cubicBezTo>
                      <a:pt x="20248" y="13324"/>
                      <a:pt x="20204" y="13284"/>
                      <a:pt x="20165" y="13239"/>
                    </a:cubicBezTo>
                    <a:close/>
                  </a:path>
                </a:pathLst>
              </a:custGeom>
              <a:solidFill>
                <a:srgbClr val="C1C6CA"/>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70" name="Shape 1470"/>
              <p:cNvSpPr/>
              <p:nvPr/>
            </p:nvSpPr>
            <p:spPr>
              <a:xfrm>
                <a:off x="5982021" y="4148522"/>
                <a:ext cx="2039958" cy="2657330"/>
              </a:xfrm>
              <a:custGeom>
                <a:avLst/>
                <a:gdLst/>
                <a:ahLst/>
                <a:cxnLst>
                  <a:cxn ang="0">
                    <a:pos x="wd2" y="hd2"/>
                  </a:cxn>
                  <a:cxn ang="5400000">
                    <a:pos x="wd2" y="hd2"/>
                  </a:cxn>
                  <a:cxn ang="10800000">
                    <a:pos x="wd2" y="hd2"/>
                  </a:cxn>
                  <a:cxn ang="16200000">
                    <a:pos x="wd2" y="hd2"/>
                  </a:cxn>
                </a:cxnLst>
                <a:rect l="0" t="0" r="r" b="b"/>
                <a:pathLst>
                  <a:path w="21466" h="21383" extrusionOk="0">
                    <a:moveTo>
                      <a:pt x="16709" y="19196"/>
                    </a:moveTo>
                    <a:cubicBezTo>
                      <a:pt x="16629" y="19228"/>
                      <a:pt x="16562" y="19246"/>
                      <a:pt x="16521" y="19238"/>
                    </a:cubicBezTo>
                    <a:cubicBezTo>
                      <a:pt x="16465" y="19228"/>
                      <a:pt x="16389" y="19210"/>
                      <a:pt x="16309" y="19188"/>
                    </a:cubicBezTo>
                    <a:cubicBezTo>
                      <a:pt x="16400" y="19132"/>
                      <a:pt x="16552" y="19146"/>
                      <a:pt x="16709" y="19196"/>
                    </a:cubicBezTo>
                    <a:close/>
                    <a:moveTo>
                      <a:pt x="20303" y="13205"/>
                    </a:moveTo>
                    <a:cubicBezTo>
                      <a:pt x="20295" y="13193"/>
                      <a:pt x="20287" y="13181"/>
                      <a:pt x="20279" y="13169"/>
                    </a:cubicBezTo>
                    <a:cubicBezTo>
                      <a:pt x="20271" y="13157"/>
                      <a:pt x="20264" y="13147"/>
                      <a:pt x="20257" y="13135"/>
                    </a:cubicBezTo>
                    <a:cubicBezTo>
                      <a:pt x="20249" y="13123"/>
                      <a:pt x="20241" y="13111"/>
                      <a:pt x="20232" y="13098"/>
                    </a:cubicBezTo>
                    <a:cubicBezTo>
                      <a:pt x="20225" y="13087"/>
                      <a:pt x="20218" y="13076"/>
                      <a:pt x="20210" y="13065"/>
                    </a:cubicBezTo>
                    <a:cubicBezTo>
                      <a:pt x="20201" y="13051"/>
                      <a:pt x="20192" y="13037"/>
                      <a:pt x="20183" y="13023"/>
                    </a:cubicBezTo>
                    <a:cubicBezTo>
                      <a:pt x="20171" y="13005"/>
                      <a:pt x="20159" y="12988"/>
                      <a:pt x="20148" y="12971"/>
                    </a:cubicBezTo>
                    <a:cubicBezTo>
                      <a:pt x="20131" y="12945"/>
                      <a:pt x="20114" y="12920"/>
                      <a:pt x="20097" y="12895"/>
                    </a:cubicBezTo>
                    <a:cubicBezTo>
                      <a:pt x="20088" y="12880"/>
                      <a:pt x="20079" y="12867"/>
                      <a:pt x="20070" y="12853"/>
                    </a:cubicBezTo>
                    <a:cubicBezTo>
                      <a:pt x="20064" y="12844"/>
                      <a:pt x="20059" y="12836"/>
                      <a:pt x="20053" y="12828"/>
                    </a:cubicBezTo>
                    <a:cubicBezTo>
                      <a:pt x="20053" y="12827"/>
                      <a:pt x="20052" y="12825"/>
                      <a:pt x="20051" y="12824"/>
                    </a:cubicBezTo>
                    <a:cubicBezTo>
                      <a:pt x="20036" y="12801"/>
                      <a:pt x="20021" y="12780"/>
                      <a:pt x="20007" y="12757"/>
                    </a:cubicBezTo>
                    <a:cubicBezTo>
                      <a:pt x="20005" y="12754"/>
                      <a:pt x="20002" y="12751"/>
                      <a:pt x="20000" y="12748"/>
                    </a:cubicBezTo>
                    <a:cubicBezTo>
                      <a:pt x="19987" y="12727"/>
                      <a:pt x="19974" y="12708"/>
                      <a:pt x="19961" y="12688"/>
                    </a:cubicBezTo>
                    <a:cubicBezTo>
                      <a:pt x="19960" y="12686"/>
                      <a:pt x="19958" y="12684"/>
                      <a:pt x="19957" y="12682"/>
                    </a:cubicBezTo>
                    <a:cubicBezTo>
                      <a:pt x="19641" y="12145"/>
                      <a:pt x="19513" y="11631"/>
                      <a:pt x="19547" y="11347"/>
                    </a:cubicBezTo>
                    <a:cubicBezTo>
                      <a:pt x="19550" y="11318"/>
                      <a:pt x="19539" y="11292"/>
                      <a:pt x="19522" y="11268"/>
                    </a:cubicBezTo>
                    <a:cubicBezTo>
                      <a:pt x="19519" y="11259"/>
                      <a:pt x="19512" y="11252"/>
                      <a:pt x="19506" y="11243"/>
                    </a:cubicBezTo>
                    <a:cubicBezTo>
                      <a:pt x="19503" y="11235"/>
                      <a:pt x="19496" y="11227"/>
                      <a:pt x="19490" y="11219"/>
                    </a:cubicBezTo>
                    <a:cubicBezTo>
                      <a:pt x="19487" y="11211"/>
                      <a:pt x="19480" y="11203"/>
                      <a:pt x="19474" y="11195"/>
                    </a:cubicBezTo>
                    <a:cubicBezTo>
                      <a:pt x="19471" y="11187"/>
                      <a:pt x="19464" y="11179"/>
                      <a:pt x="19458" y="11171"/>
                    </a:cubicBezTo>
                    <a:cubicBezTo>
                      <a:pt x="19455" y="11162"/>
                      <a:pt x="19448" y="11155"/>
                      <a:pt x="19442" y="11147"/>
                    </a:cubicBezTo>
                    <a:cubicBezTo>
                      <a:pt x="19439" y="11138"/>
                      <a:pt x="19432" y="11130"/>
                      <a:pt x="19426" y="11122"/>
                    </a:cubicBezTo>
                    <a:cubicBezTo>
                      <a:pt x="19422" y="11114"/>
                      <a:pt x="19416" y="11106"/>
                      <a:pt x="19410" y="11098"/>
                    </a:cubicBezTo>
                    <a:cubicBezTo>
                      <a:pt x="19407" y="11089"/>
                      <a:pt x="19399" y="11082"/>
                      <a:pt x="19394" y="11074"/>
                    </a:cubicBezTo>
                    <a:cubicBezTo>
                      <a:pt x="19390" y="11065"/>
                      <a:pt x="19383" y="11057"/>
                      <a:pt x="19378" y="11049"/>
                    </a:cubicBezTo>
                    <a:cubicBezTo>
                      <a:pt x="19374" y="11041"/>
                      <a:pt x="19367" y="11034"/>
                      <a:pt x="19362" y="11026"/>
                    </a:cubicBezTo>
                    <a:cubicBezTo>
                      <a:pt x="19358" y="11017"/>
                      <a:pt x="19352" y="11009"/>
                      <a:pt x="19346" y="11001"/>
                    </a:cubicBezTo>
                    <a:cubicBezTo>
                      <a:pt x="19342" y="10992"/>
                      <a:pt x="19335" y="10984"/>
                      <a:pt x="19330" y="10976"/>
                    </a:cubicBezTo>
                    <a:cubicBezTo>
                      <a:pt x="19326" y="10968"/>
                      <a:pt x="19319" y="10960"/>
                      <a:pt x="19313" y="10952"/>
                    </a:cubicBezTo>
                    <a:cubicBezTo>
                      <a:pt x="19310" y="10944"/>
                      <a:pt x="19303" y="10936"/>
                      <a:pt x="19297" y="10928"/>
                    </a:cubicBezTo>
                    <a:cubicBezTo>
                      <a:pt x="19294" y="10920"/>
                      <a:pt x="19287" y="10912"/>
                      <a:pt x="19281" y="10904"/>
                    </a:cubicBezTo>
                    <a:cubicBezTo>
                      <a:pt x="19278" y="10895"/>
                      <a:pt x="19271" y="10887"/>
                      <a:pt x="19265" y="10879"/>
                    </a:cubicBezTo>
                    <a:cubicBezTo>
                      <a:pt x="19262" y="10871"/>
                      <a:pt x="19255" y="10864"/>
                      <a:pt x="19249" y="10856"/>
                    </a:cubicBezTo>
                    <a:cubicBezTo>
                      <a:pt x="19246" y="10847"/>
                      <a:pt x="19239" y="10839"/>
                      <a:pt x="19233" y="10831"/>
                    </a:cubicBezTo>
                    <a:cubicBezTo>
                      <a:pt x="19229" y="10822"/>
                      <a:pt x="19223" y="10814"/>
                      <a:pt x="19217" y="10807"/>
                    </a:cubicBezTo>
                    <a:cubicBezTo>
                      <a:pt x="19213" y="10798"/>
                      <a:pt x="19207" y="10790"/>
                      <a:pt x="19201" y="10783"/>
                    </a:cubicBezTo>
                    <a:cubicBezTo>
                      <a:pt x="19197" y="10774"/>
                      <a:pt x="19191" y="10766"/>
                      <a:pt x="19185" y="10758"/>
                    </a:cubicBezTo>
                    <a:cubicBezTo>
                      <a:pt x="19181" y="10749"/>
                      <a:pt x="19174" y="10742"/>
                      <a:pt x="19169" y="10734"/>
                    </a:cubicBezTo>
                    <a:cubicBezTo>
                      <a:pt x="19165" y="10725"/>
                      <a:pt x="19158" y="10717"/>
                      <a:pt x="19152" y="10710"/>
                    </a:cubicBezTo>
                    <a:cubicBezTo>
                      <a:pt x="19149" y="10701"/>
                      <a:pt x="19142" y="10693"/>
                      <a:pt x="19137" y="10686"/>
                    </a:cubicBezTo>
                    <a:cubicBezTo>
                      <a:pt x="19133" y="10677"/>
                      <a:pt x="19126" y="10669"/>
                      <a:pt x="19120" y="10661"/>
                    </a:cubicBezTo>
                    <a:cubicBezTo>
                      <a:pt x="19117" y="10652"/>
                      <a:pt x="19110" y="10645"/>
                      <a:pt x="19104" y="10637"/>
                    </a:cubicBezTo>
                    <a:cubicBezTo>
                      <a:pt x="19101" y="10628"/>
                      <a:pt x="19094" y="10620"/>
                      <a:pt x="19088" y="10612"/>
                    </a:cubicBezTo>
                    <a:cubicBezTo>
                      <a:pt x="19084" y="10604"/>
                      <a:pt x="19078" y="10596"/>
                      <a:pt x="19072" y="10588"/>
                    </a:cubicBezTo>
                    <a:cubicBezTo>
                      <a:pt x="19069" y="10580"/>
                      <a:pt x="19062" y="10572"/>
                      <a:pt x="19056" y="10564"/>
                    </a:cubicBezTo>
                    <a:cubicBezTo>
                      <a:pt x="19053" y="10555"/>
                      <a:pt x="19046" y="10548"/>
                      <a:pt x="19040" y="10540"/>
                    </a:cubicBezTo>
                    <a:cubicBezTo>
                      <a:pt x="19037" y="10531"/>
                      <a:pt x="19030" y="10523"/>
                      <a:pt x="19024" y="10515"/>
                    </a:cubicBezTo>
                    <a:cubicBezTo>
                      <a:pt x="19020" y="10507"/>
                      <a:pt x="19013" y="10499"/>
                      <a:pt x="19008" y="10491"/>
                    </a:cubicBezTo>
                    <a:cubicBezTo>
                      <a:pt x="19005" y="10483"/>
                      <a:pt x="18997" y="10475"/>
                      <a:pt x="18992" y="10467"/>
                    </a:cubicBezTo>
                    <a:cubicBezTo>
                      <a:pt x="18988" y="10458"/>
                      <a:pt x="18982" y="10451"/>
                      <a:pt x="18976" y="10442"/>
                    </a:cubicBezTo>
                    <a:cubicBezTo>
                      <a:pt x="18972" y="10434"/>
                      <a:pt x="18965" y="10426"/>
                      <a:pt x="18960" y="10418"/>
                    </a:cubicBezTo>
                    <a:cubicBezTo>
                      <a:pt x="18956" y="10410"/>
                      <a:pt x="18949" y="10402"/>
                      <a:pt x="18944" y="10394"/>
                    </a:cubicBezTo>
                    <a:cubicBezTo>
                      <a:pt x="18940" y="10385"/>
                      <a:pt x="18933" y="10378"/>
                      <a:pt x="18927" y="10370"/>
                    </a:cubicBezTo>
                    <a:cubicBezTo>
                      <a:pt x="18924" y="10361"/>
                      <a:pt x="18917" y="10353"/>
                      <a:pt x="18911" y="10345"/>
                    </a:cubicBezTo>
                    <a:cubicBezTo>
                      <a:pt x="18908" y="10337"/>
                      <a:pt x="18901" y="10330"/>
                      <a:pt x="18895" y="10322"/>
                    </a:cubicBezTo>
                    <a:cubicBezTo>
                      <a:pt x="18892" y="10313"/>
                      <a:pt x="18885" y="10305"/>
                      <a:pt x="18879" y="10297"/>
                    </a:cubicBezTo>
                    <a:cubicBezTo>
                      <a:pt x="18876" y="10288"/>
                      <a:pt x="18869" y="10280"/>
                      <a:pt x="18863" y="10272"/>
                    </a:cubicBezTo>
                    <a:cubicBezTo>
                      <a:pt x="18859" y="10264"/>
                      <a:pt x="18852" y="10256"/>
                      <a:pt x="18847" y="10248"/>
                    </a:cubicBezTo>
                    <a:cubicBezTo>
                      <a:pt x="18844" y="10240"/>
                      <a:pt x="18837" y="10232"/>
                      <a:pt x="18831" y="10224"/>
                    </a:cubicBezTo>
                    <a:cubicBezTo>
                      <a:pt x="18827" y="10216"/>
                      <a:pt x="18821" y="10208"/>
                      <a:pt x="18815" y="10200"/>
                    </a:cubicBezTo>
                    <a:cubicBezTo>
                      <a:pt x="18811" y="10191"/>
                      <a:pt x="18804" y="10183"/>
                      <a:pt x="18799" y="10175"/>
                    </a:cubicBezTo>
                    <a:cubicBezTo>
                      <a:pt x="18795" y="10167"/>
                      <a:pt x="18788" y="10160"/>
                      <a:pt x="18783" y="10152"/>
                    </a:cubicBezTo>
                    <a:cubicBezTo>
                      <a:pt x="18779" y="10143"/>
                      <a:pt x="18772" y="10135"/>
                      <a:pt x="18767" y="10127"/>
                    </a:cubicBezTo>
                    <a:cubicBezTo>
                      <a:pt x="18763" y="10118"/>
                      <a:pt x="18756" y="10110"/>
                      <a:pt x="18750" y="10103"/>
                    </a:cubicBezTo>
                    <a:cubicBezTo>
                      <a:pt x="18747" y="10094"/>
                      <a:pt x="18740" y="10087"/>
                      <a:pt x="18735" y="10079"/>
                    </a:cubicBezTo>
                    <a:cubicBezTo>
                      <a:pt x="18731" y="10070"/>
                      <a:pt x="18724" y="10062"/>
                      <a:pt x="18718" y="10054"/>
                    </a:cubicBezTo>
                    <a:cubicBezTo>
                      <a:pt x="18628" y="9834"/>
                      <a:pt x="17817" y="9789"/>
                      <a:pt x="17305" y="9661"/>
                    </a:cubicBezTo>
                    <a:cubicBezTo>
                      <a:pt x="17267" y="9523"/>
                      <a:pt x="17225" y="9393"/>
                      <a:pt x="17174" y="9283"/>
                    </a:cubicBezTo>
                    <a:cubicBezTo>
                      <a:pt x="17122" y="9169"/>
                      <a:pt x="17055" y="9064"/>
                      <a:pt x="16980" y="8965"/>
                    </a:cubicBezTo>
                    <a:cubicBezTo>
                      <a:pt x="16974" y="8958"/>
                      <a:pt x="16970" y="8950"/>
                      <a:pt x="16965" y="8943"/>
                    </a:cubicBezTo>
                    <a:cubicBezTo>
                      <a:pt x="16959" y="8935"/>
                      <a:pt x="16954" y="8926"/>
                      <a:pt x="16948" y="8918"/>
                    </a:cubicBezTo>
                    <a:cubicBezTo>
                      <a:pt x="16942" y="8910"/>
                      <a:pt x="16938" y="8902"/>
                      <a:pt x="16932" y="8894"/>
                    </a:cubicBezTo>
                    <a:cubicBezTo>
                      <a:pt x="16926" y="8887"/>
                      <a:pt x="16922" y="8879"/>
                      <a:pt x="16917" y="8871"/>
                    </a:cubicBezTo>
                    <a:cubicBezTo>
                      <a:pt x="16911" y="8863"/>
                      <a:pt x="16906" y="8854"/>
                      <a:pt x="16900" y="8846"/>
                    </a:cubicBezTo>
                    <a:cubicBezTo>
                      <a:pt x="16894" y="8838"/>
                      <a:pt x="16890" y="8829"/>
                      <a:pt x="16883" y="8821"/>
                    </a:cubicBezTo>
                    <a:cubicBezTo>
                      <a:pt x="16878" y="8814"/>
                      <a:pt x="16874" y="8805"/>
                      <a:pt x="16868" y="8798"/>
                    </a:cubicBezTo>
                    <a:cubicBezTo>
                      <a:pt x="16862" y="8790"/>
                      <a:pt x="16858" y="8782"/>
                      <a:pt x="16853" y="8774"/>
                    </a:cubicBezTo>
                    <a:cubicBezTo>
                      <a:pt x="16846" y="8766"/>
                      <a:pt x="16842" y="8757"/>
                      <a:pt x="16835" y="8749"/>
                    </a:cubicBezTo>
                    <a:cubicBezTo>
                      <a:pt x="16830" y="8742"/>
                      <a:pt x="16826" y="8733"/>
                      <a:pt x="16821" y="8726"/>
                    </a:cubicBezTo>
                    <a:cubicBezTo>
                      <a:pt x="16815" y="8718"/>
                      <a:pt x="16810" y="8709"/>
                      <a:pt x="16804" y="8701"/>
                    </a:cubicBezTo>
                    <a:cubicBezTo>
                      <a:pt x="16798" y="8692"/>
                      <a:pt x="16793" y="8683"/>
                      <a:pt x="16787" y="8675"/>
                    </a:cubicBezTo>
                    <a:cubicBezTo>
                      <a:pt x="16781" y="8668"/>
                      <a:pt x="16777" y="8659"/>
                      <a:pt x="16771" y="8652"/>
                    </a:cubicBezTo>
                    <a:cubicBezTo>
                      <a:pt x="16766" y="8645"/>
                      <a:pt x="16762" y="8636"/>
                      <a:pt x="16756" y="8629"/>
                    </a:cubicBezTo>
                    <a:cubicBezTo>
                      <a:pt x="16750" y="8620"/>
                      <a:pt x="16745" y="8611"/>
                      <a:pt x="16739" y="8603"/>
                    </a:cubicBezTo>
                    <a:cubicBezTo>
                      <a:pt x="16733" y="8595"/>
                      <a:pt x="16729" y="8587"/>
                      <a:pt x="16723" y="8579"/>
                    </a:cubicBezTo>
                    <a:cubicBezTo>
                      <a:pt x="16717" y="8572"/>
                      <a:pt x="16714" y="8564"/>
                      <a:pt x="16708" y="8556"/>
                    </a:cubicBezTo>
                    <a:cubicBezTo>
                      <a:pt x="16702" y="8548"/>
                      <a:pt x="16697" y="8538"/>
                      <a:pt x="16691" y="8530"/>
                    </a:cubicBezTo>
                    <a:cubicBezTo>
                      <a:pt x="16685" y="8522"/>
                      <a:pt x="16681" y="8514"/>
                      <a:pt x="16675" y="8506"/>
                    </a:cubicBezTo>
                    <a:cubicBezTo>
                      <a:pt x="16669" y="8499"/>
                      <a:pt x="16665" y="8490"/>
                      <a:pt x="16659" y="8482"/>
                    </a:cubicBezTo>
                    <a:cubicBezTo>
                      <a:pt x="16654" y="8474"/>
                      <a:pt x="16649" y="8466"/>
                      <a:pt x="16643" y="8458"/>
                    </a:cubicBezTo>
                    <a:cubicBezTo>
                      <a:pt x="16637" y="8450"/>
                      <a:pt x="16633" y="8441"/>
                      <a:pt x="16626" y="8433"/>
                    </a:cubicBezTo>
                    <a:cubicBezTo>
                      <a:pt x="16621" y="8426"/>
                      <a:pt x="16616" y="8417"/>
                      <a:pt x="16610" y="8409"/>
                    </a:cubicBezTo>
                    <a:cubicBezTo>
                      <a:pt x="16604" y="8401"/>
                      <a:pt x="16600" y="8392"/>
                      <a:pt x="16594" y="8384"/>
                    </a:cubicBezTo>
                    <a:cubicBezTo>
                      <a:pt x="16589" y="8377"/>
                      <a:pt x="16585" y="8369"/>
                      <a:pt x="16579" y="8362"/>
                    </a:cubicBezTo>
                    <a:cubicBezTo>
                      <a:pt x="16573" y="8353"/>
                      <a:pt x="16568" y="8344"/>
                      <a:pt x="16562" y="8336"/>
                    </a:cubicBezTo>
                    <a:cubicBezTo>
                      <a:pt x="16557" y="8328"/>
                      <a:pt x="16553" y="8320"/>
                      <a:pt x="16547" y="8313"/>
                    </a:cubicBezTo>
                    <a:cubicBezTo>
                      <a:pt x="16541" y="8305"/>
                      <a:pt x="16536" y="8295"/>
                      <a:pt x="16530" y="8287"/>
                    </a:cubicBezTo>
                    <a:cubicBezTo>
                      <a:pt x="16524" y="8280"/>
                      <a:pt x="16521" y="8272"/>
                      <a:pt x="16516" y="8265"/>
                    </a:cubicBezTo>
                    <a:cubicBezTo>
                      <a:pt x="16509" y="8257"/>
                      <a:pt x="16504" y="8247"/>
                      <a:pt x="16498" y="8239"/>
                    </a:cubicBezTo>
                    <a:cubicBezTo>
                      <a:pt x="16492" y="8231"/>
                      <a:pt x="16487" y="8222"/>
                      <a:pt x="16481" y="8214"/>
                    </a:cubicBezTo>
                    <a:cubicBezTo>
                      <a:pt x="16476" y="8207"/>
                      <a:pt x="16472" y="8199"/>
                      <a:pt x="16467" y="8192"/>
                    </a:cubicBezTo>
                    <a:cubicBezTo>
                      <a:pt x="16461" y="8183"/>
                      <a:pt x="16456" y="8174"/>
                      <a:pt x="16449" y="8166"/>
                    </a:cubicBezTo>
                    <a:cubicBezTo>
                      <a:pt x="16444" y="8158"/>
                      <a:pt x="16440" y="8150"/>
                      <a:pt x="16434" y="8142"/>
                    </a:cubicBezTo>
                    <a:cubicBezTo>
                      <a:pt x="16428" y="8134"/>
                      <a:pt x="16424" y="8126"/>
                      <a:pt x="16418" y="8118"/>
                    </a:cubicBezTo>
                    <a:cubicBezTo>
                      <a:pt x="16412" y="8110"/>
                      <a:pt x="16408" y="8101"/>
                      <a:pt x="16401" y="8093"/>
                    </a:cubicBezTo>
                    <a:cubicBezTo>
                      <a:pt x="16396" y="8086"/>
                      <a:pt x="16391" y="8077"/>
                      <a:pt x="16385" y="8070"/>
                    </a:cubicBezTo>
                    <a:cubicBezTo>
                      <a:pt x="16379" y="8062"/>
                      <a:pt x="16375" y="8052"/>
                      <a:pt x="16369" y="8045"/>
                    </a:cubicBezTo>
                    <a:cubicBezTo>
                      <a:pt x="16364" y="8038"/>
                      <a:pt x="16360" y="8030"/>
                      <a:pt x="16355" y="8023"/>
                    </a:cubicBezTo>
                    <a:cubicBezTo>
                      <a:pt x="16348" y="8014"/>
                      <a:pt x="16343" y="8004"/>
                      <a:pt x="16337" y="7995"/>
                    </a:cubicBezTo>
                    <a:cubicBezTo>
                      <a:pt x="16331" y="7988"/>
                      <a:pt x="16327" y="7979"/>
                      <a:pt x="16321" y="7972"/>
                    </a:cubicBezTo>
                    <a:cubicBezTo>
                      <a:pt x="16315" y="7964"/>
                      <a:pt x="16311" y="7955"/>
                      <a:pt x="16305" y="7948"/>
                    </a:cubicBezTo>
                    <a:cubicBezTo>
                      <a:pt x="16299" y="7941"/>
                      <a:pt x="16295" y="7932"/>
                      <a:pt x="16290" y="7925"/>
                    </a:cubicBezTo>
                    <a:cubicBezTo>
                      <a:pt x="16284" y="7916"/>
                      <a:pt x="16279" y="7907"/>
                      <a:pt x="16272" y="7899"/>
                    </a:cubicBezTo>
                    <a:cubicBezTo>
                      <a:pt x="16267" y="7891"/>
                      <a:pt x="16263" y="7883"/>
                      <a:pt x="16257" y="7875"/>
                    </a:cubicBezTo>
                    <a:cubicBezTo>
                      <a:pt x="16251" y="7868"/>
                      <a:pt x="16247" y="7859"/>
                      <a:pt x="16241" y="7852"/>
                    </a:cubicBezTo>
                    <a:cubicBezTo>
                      <a:pt x="16235" y="7843"/>
                      <a:pt x="16230" y="7834"/>
                      <a:pt x="16224" y="7826"/>
                    </a:cubicBezTo>
                    <a:cubicBezTo>
                      <a:pt x="16219" y="7818"/>
                      <a:pt x="16214" y="7810"/>
                      <a:pt x="16208" y="7802"/>
                    </a:cubicBezTo>
                    <a:cubicBezTo>
                      <a:pt x="16203" y="7795"/>
                      <a:pt x="16199" y="7787"/>
                      <a:pt x="16194" y="7780"/>
                    </a:cubicBezTo>
                    <a:cubicBezTo>
                      <a:pt x="16188" y="7772"/>
                      <a:pt x="16184" y="7763"/>
                      <a:pt x="16178" y="7756"/>
                    </a:cubicBezTo>
                    <a:cubicBezTo>
                      <a:pt x="16021" y="7542"/>
                      <a:pt x="15817" y="7353"/>
                      <a:pt x="15598" y="7150"/>
                    </a:cubicBezTo>
                    <a:cubicBezTo>
                      <a:pt x="15551" y="7041"/>
                      <a:pt x="15511" y="6955"/>
                      <a:pt x="15476" y="6906"/>
                    </a:cubicBezTo>
                    <a:cubicBezTo>
                      <a:pt x="15471" y="6897"/>
                      <a:pt x="15466" y="6890"/>
                      <a:pt x="15461" y="6883"/>
                    </a:cubicBezTo>
                    <a:cubicBezTo>
                      <a:pt x="15455" y="6873"/>
                      <a:pt x="15449" y="6864"/>
                      <a:pt x="15443" y="6856"/>
                    </a:cubicBezTo>
                    <a:cubicBezTo>
                      <a:pt x="15438" y="6847"/>
                      <a:pt x="15433" y="6840"/>
                      <a:pt x="15428" y="6832"/>
                    </a:cubicBezTo>
                    <a:cubicBezTo>
                      <a:pt x="15423" y="6825"/>
                      <a:pt x="15418" y="6818"/>
                      <a:pt x="15414" y="6811"/>
                    </a:cubicBezTo>
                    <a:cubicBezTo>
                      <a:pt x="15408" y="6801"/>
                      <a:pt x="15401" y="6792"/>
                      <a:pt x="15395" y="6783"/>
                    </a:cubicBezTo>
                    <a:cubicBezTo>
                      <a:pt x="15389" y="6774"/>
                      <a:pt x="15384" y="6767"/>
                      <a:pt x="15379" y="6759"/>
                    </a:cubicBezTo>
                    <a:cubicBezTo>
                      <a:pt x="15374" y="6751"/>
                      <a:pt x="15369" y="6744"/>
                      <a:pt x="15364" y="6737"/>
                    </a:cubicBezTo>
                    <a:cubicBezTo>
                      <a:pt x="15358" y="6728"/>
                      <a:pt x="15353" y="6720"/>
                      <a:pt x="15348" y="6712"/>
                    </a:cubicBezTo>
                    <a:cubicBezTo>
                      <a:pt x="15342" y="6702"/>
                      <a:pt x="15336" y="6694"/>
                      <a:pt x="15331" y="6686"/>
                    </a:cubicBezTo>
                    <a:cubicBezTo>
                      <a:pt x="15326" y="6678"/>
                      <a:pt x="15321" y="6671"/>
                      <a:pt x="15316" y="6664"/>
                    </a:cubicBezTo>
                    <a:cubicBezTo>
                      <a:pt x="15311" y="6655"/>
                      <a:pt x="15306" y="6648"/>
                      <a:pt x="15301" y="6640"/>
                    </a:cubicBezTo>
                    <a:cubicBezTo>
                      <a:pt x="15308" y="6640"/>
                      <a:pt x="15316" y="6644"/>
                      <a:pt x="15324" y="6643"/>
                    </a:cubicBezTo>
                    <a:cubicBezTo>
                      <a:pt x="15735" y="6605"/>
                      <a:pt x="15982" y="5936"/>
                      <a:pt x="16188" y="5751"/>
                    </a:cubicBezTo>
                    <a:cubicBezTo>
                      <a:pt x="16341" y="5612"/>
                      <a:pt x="16829" y="5517"/>
                      <a:pt x="17107" y="5611"/>
                    </a:cubicBezTo>
                    <a:cubicBezTo>
                      <a:pt x="17116" y="5623"/>
                      <a:pt x="17125" y="5635"/>
                      <a:pt x="17135" y="5647"/>
                    </a:cubicBezTo>
                    <a:cubicBezTo>
                      <a:pt x="17139" y="5655"/>
                      <a:pt x="17146" y="5663"/>
                      <a:pt x="17151" y="5671"/>
                    </a:cubicBezTo>
                    <a:cubicBezTo>
                      <a:pt x="17155" y="5679"/>
                      <a:pt x="17162" y="5686"/>
                      <a:pt x="17166" y="5694"/>
                    </a:cubicBezTo>
                    <a:cubicBezTo>
                      <a:pt x="17170" y="5703"/>
                      <a:pt x="17178" y="5711"/>
                      <a:pt x="17183" y="5720"/>
                    </a:cubicBezTo>
                    <a:cubicBezTo>
                      <a:pt x="17187" y="5728"/>
                      <a:pt x="17195" y="5736"/>
                      <a:pt x="17199" y="5744"/>
                    </a:cubicBezTo>
                    <a:cubicBezTo>
                      <a:pt x="17203" y="5751"/>
                      <a:pt x="17210" y="5758"/>
                      <a:pt x="17214" y="5765"/>
                    </a:cubicBezTo>
                    <a:cubicBezTo>
                      <a:pt x="17248" y="5833"/>
                      <a:pt x="17293" y="5900"/>
                      <a:pt x="17345" y="5965"/>
                    </a:cubicBezTo>
                    <a:cubicBezTo>
                      <a:pt x="17348" y="5972"/>
                      <a:pt x="17355" y="5979"/>
                      <a:pt x="17359" y="5986"/>
                    </a:cubicBezTo>
                    <a:cubicBezTo>
                      <a:pt x="17364" y="5994"/>
                      <a:pt x="17371" y="6002"/>
                      <a:pt x="17375" y="6010"/>
                    </a:cubicBezTo>
                    <a:cubicBezTo>
                      <a:pt x="17381" y="6021"/>
                      <a:pt x="17390" y="6031"/>
                      <a:pt x="17396" y="6041"/>
                    </a:cubicBezTo>
                    <a:cubicBezTo>
                      <a:pt x="17524" y="6285"/>
                      <a:pt x="17755" y="6514"/>
                      <a:pt x="18122" y="6680"/>
                    </a:cubicBezTo>
                    <a:cubicBezTo>
                      <a:pt x="18618" y="6903"/>
                      <a:pt x="19193" y="7126"/>
                      <a:pt x="19234" y="6939"/>
                    </a:cubicBezTo>
                    <a:cubicBezTo>
                      <a:pt x="19260" y="6822"/>
                      <a:pt x="19152" y="6493"/>
                      <a:pt x="18985" y="6241"/>
                    </a:cubicBezTo>
                    <a:cubicBezTo>
                      <a:pt x="18980" y="6232"/>
                      <a:pt x="18974" y="6224"/>
                      <a:pt x="18968" y="6216"/>
                    </a:cubicBezTo>
                    <a:cubicBezTo>
                      <a:pt x="18964" y="6208"/>
                      <a:pt x="18958" y="6200"/>
                      <a:pt x="18953" y="6193"/>
                    </a:cubicBezTo>
                    <a:cubicBezTo>
                      <a:pt x="18948" y="6184"/>
                      <a:pt x="18942" y="6175"/>
                      <a:pt x="18936" y="6167"/>
                    </a:cubicBezTo>
                    <a:cubicBezTo>
                      <a:pt x="18931" y="6159"/>
                      <a:pt x="18926" y="6152"/>
                      <a:pt x="18921" y="6144"/>
                    </a:cubicBezTo>
                    <a:cubicBezTo>
                      <a:pt x="18916" y="6136"/>
                      <a:pt x="18910" y="6127"/>
                      <a:pt x="18905" y="6119"/>
                    </a:cubicBezTo>
                    <a:cubicBezTo>
                      <a:pt x="18899" y="6110"/>
                      <a:pt x="18894" y="6102"/>
                      <a:pt x="18888" y="6094"/>
                    </a:cubicBezTo>
                    <a:cubicBezTo>
                      <a:pt x="18883" y="6086"/>
                      <a:pt x="18877" y="6079"/>
                      <a:pt x="18872" y="6071"/>
                    </a:cubicBezTo>
                    <a:cubicBezTo>
                      <a:pt x="18867" y="6063"/>
                      <a:pt x="18862" y="6056"/>
                      <a:pt x="18857" y="6048"/>
                    </a:cubicBezTo>
                    <a:cubicBezTo>
                      <a:pt x="18852" y="6039"/>
                      <a:pt x="18846" y="6030"/>
                      <a:pt x="18839" y="6021"/>
                    </a:cubicBezTo>
                    <a:cubicBezTo>
                      <a:pt x="18835" y="6013"/>
                      <a:pt x="18830" y="6006"/>
                      <a:pt x="18824" y="5998"/>
                    </a:cubicBezTo>
                    <a:cubicBezTo>
                      <a:pt x="18819" y="5990"/>
                      <a:pt x="18814" y="5982"/>
                      <a:pt x="18808" y="5974"/>
                    </a:cubicBezTo>
                    <a:cubicBezTo>
                      <a:pt x="18803" y="5965"/>
                      <a:pt x="18797" y="5957"/>
                      <a:pt x="18792" y="5948"/>
                    </a:cubicBezTo>
                    <a:cubicBezTo>
                      <a:pt x="18786" y="5940"/>
                      <a:pt x="18781" y="5933"/>
                      <a:pt x="18775" y="5924"/>
                    </a:cubicBezTo>
                    <a:cubicBezTo>
                      <a:pt x="18771" y="5916"/>
                      <a:pt x="18765" y="5909"/>
                      <a:pt x="18760" y="5902"/>
                    </a:cubicBezTo>
                    <a:cubicBezTo>
                      <a:pt x="18755" y="5893"/>
                      <a:pt x="18749" y="5885"/>
                      <a:pt x="18744" y="5876"/>
                    </a:cubicBezTo>
                    <a:cubicBezTo>
                      <a:pt x="18738" y="5868"/>
                      <a:pt x="18733" y="5859"/>
                      <a:pt x="18727" y="5851"/>
                    </a:cubicBezTo>
                    <a:cubicBezTo>
                      <a:pt x="18722" y="5844"/>
                      <a:pt x="18718" y="5837"/>
                      <a:pt x="18713" y="5829"/>
                    </a:cubicBezTo>
                    <a:cubicBezTo>
                      <a:pt x="18707" y="5820"/>
                      <a:pt x="18701" y="5812"/>
                      <a:pt x="18695" y="5803"/>
                    </a:cubicBezTo>
                    <a:cubicBezTo>
                      <a:pt x="18690" y="5794"/>
                      <a:pt x="18684" y="5786"/>
                      <a:pt x="18679" y="5778"/>
                    </a:cubicBezTo>
                    <a:cubicBezTo>
                      <a:pt x="18674" y="5771"/>
                      <a:pt x="18669" y="5764"/>
                      <a:pt x="18664" y="5756"/>
                    </a:cubicBezTo>
                    <a:cubicBezTo>
                      <a:pt x="18659" y="5748"/>
                      <a:pt x="18653" y="5739"/>
                      <a:pt x="18647" y="5731"/>
                    </a:cubicBezTo>
                    <a:cubicBezTo>
                      <a:pt x="18642" y="5722"/>
                      <a:pt x="18636" y="5714"/>
                      <a:pt x="18631" y="5705"/>
                    </a:cubicBezTo>
                    <a:cubicBezTo>
                      <a:pt x="18626" y="5698"/>
                      <a:pt x="18621" y="5691"/>
                      <a:pt x="18616" y="5683"/>
                    </a:cubicBezTo>
                    <a:cubicBezTo>
                      <a:pt x="18610" y="5674"/>
                      <a:pt x="18604" y="5666"/>
                      <a:pt x="18598" y="5657"/>
                    </a:cubicBezTo>
                    <a:cubicBezTo>
                      <a:pt x="18594" y="5649"/>
                      <a:pt x="18588" y="5641"/>
                      <a:pt x="18583" y="5634"/>
                    </a:cubicBezTo>
                    <a:cubicBezTo>
                      <a:pt x="18578" y="5625"/>
                      <a:pt x="18572" y="5618"/>
                      <a:pt x="18567" y="5610"/>
                    </a:cubicBezTo>
                    <a:cubicBezTo>
                      <a:pt x="18562" y="5602"/>
                      <a:pt x="18557" y="5594"/>
                      <a:pt x="18551" y="5585"/>
                    </a:cubicBezTo>
                    <a:cubicBezTo>
                      <a:pt x="18546" y="5576"/>
                      <a:pt x="18540" y="5568"/>
                      <a:pt x="18534" y="5560"/>
                    </a:cubicBezTo>
                    <a:cubicBezTo>
                      <a:pt x="18529" y="5552"/>
                      <a:pt x="18524" y="5545"/>
                      <a:pt x="18519" y="5537"/>
                    </a:cubicBezTo>
                    <a:cubicBezTo>
                      <a:pt x="18514" y="5529"/>
                      <a:pt x="18509" y="5521"/>
                      <a:pt x="18503" y="5512"/>
                    </a:cubicBezTo>
                    <a:cubicBezTo>
                      <a:pt x="18497" y="5504"/>
                      <a:pt x="18492" y="5495"/>
                      <a:pt x="18486" y="5487"/>
                    </a:cubicBezTo>
                    <a:cubicBezTo>
                      <a:pt x="18481" y="5479"/>
                      <a:pt x="18475" y="5472"/>
                      <a:pt x="18470" y="5463"/>
                    </a:cubicBezTo>
                    <a:cubicBezTo>
                      <a:pt x="18465" y="5456"/>
                      <a:pt x="18460" y="5448"/>
                      <a:pt x="18455" y="5440"/>
                    </a:cubicBezTo>
                    <a:cubicBezTo>
                      <a:pt x="18450" y="5432"/>
                      <a:pt x="18444" y="5423"/>
                      <a:pt x="18438" y="5414"/>
                    </a:cubicBezTo>
                    <a:cubicBezTo>
                      <a:pt x="18433" y="5406"/>
                      <a:pt x="18427" y="5399"/>
                      <a:pt x="18422" y="5391"/>
                    </a:cubicBezTo>
                    <a:cubicBezTo>
                      <a:pt x="18417" y="5383"/>
                      <a:pt x="18412" y="5375"/>
                      <a:pt x="18406" y="5367"/>
                    </a:cubicBezTo>
                    <a:cubicBezTo>
                      <a:pt x="18401" y="5358"/>
                      <a:pt x="18395" y="5350"/>
                      <a:pt x="18390" y="5342"/>
                    </a:cubicBezTo>
                    <a:cubicBezTo>
                      <a:pt x="18384" y="5333"/>
                      <a:pt x="18379" y="5326"/>
                      <a:pt x="18373" y="5317"/>
                    </a:cubicBezTo>
                    <a:cubicBezTo>
                      <a:pt x="18368" y="5309"/>
                      <a:pt x="18363" y="5302"/>
                      <a:pt x="18358" y="5294"/>
                    </a:cubicBezTo>
                    <a:cubicBezTo>
                      <a:pt x="18353" y="5286"/>
                      <a:pt x="18348" y="5278"/>
                      <a:pt x="18342" y="5271"/>
                    </a:cubicBezTo>
                    <a:cubicBezTo>
                      <a:pt x="18337" y="5262"/>
                      <a:pt x="18331" y="5253"/>
                      <a:pt x="18325" y="5244"/>
                    </a:cubicBezTo>
                    <a:cubicBezTo>
                      <a:pt x="18320" y="5236"/>
                      <a:pt x="18315" y="5229"/>
                      <a:pt x="18310" y="5221"/>
                    </a:cubicBezTo>
                    <a:cubicBezTo>
                      <a:pt x="18304" y="5213"/>
                      <a:pt x="18299" y="5205"/>
                      <a:pt x="18294" y="5197"/>
                    </a:cubicBezTo>
                    <a:cubicBezTo>
                      <a:pt x="18288" y="5188"/>
                      <a:pt x="18282" y="5180"/>
                      <a:pt x="18277" y="5171"/>
                    </a:cubicBezTo>
                    <a:cubicBezTo>
                      <a:pt x="18272" y="5164"/>
                      <a:pt x="18267" y="5157"/>
                      <a:pt x="18262" y="5149"/>
                    </a:cubicBezTo>
                    <a:cubicBezTo>
                      <a:pt x="18257" y="5141"/>
                      <a:pt x="18251" y="5132"/>
                      <a:pt x="18246" y="5124"/>
                    </a:cubicBezTo>
                    <a:cubicBezTo>
                      <a:pt x="18240" y="5115"/>
                      <a:pt x="18234" y="5107"/>
                      <a:pt x="18228" y="5098"/>
                    </a:cubicBezTo>
                    <a:cubicBezTo>
                      <a:pt x="18224" y="5090"/>
                      <a:pt x="18218" y="5083"/>
                      <a:pt x="18212" y="5075"/>
                    </a:cubicBezTo>
                    <a:cubicBezTo>
                      <a:pt x="18208" y="5067"/>
                      <a:pt x="18203" y="5060"/>
                      <a:pt x="18198" y="5053"/>
                    </a:cubicBezTo>
                    <a:cubicBezTo>
                      <a:pt x="18192" y="5043"/>
                      <a:pt x="18186" y="5035"/>
                      <a:pt x="18180" y="5025"/>
                    </a:cubicBezTo>
                    <a:cubicBezTo>
                      <a:pt x="18082" y="4871"/>
                      <a:pt x="17962" y="4741"/>
                      <a:pt x="17837" y="4698"/>
                    </a:cubicBezTo>
                    <a:cubicBezTo>
                      <a:pt x="17733" y="4662"/>
                      <a:pt x="17604" y="4572"/>
                      <a:pt x="17476" y="4461"/>
                    </a:cubicBezTo>
                    <a:cubicBezTo>
                      <a:pt x="17476" y="4460"/>
                      <a:pt x="17475" y="4459"/>
                      <a:pt x="17475" y="4459"/>
                    </a:cubicBezTo>
                    <a:cubicBezTo>
                      <a:pt x="17471" y="4450"/>
                      <a:pt x="17464" y="4443"/>
                      <a:pt x="17458" y="4434"/>
                    </a:cubicBezTo>
                    <a:cubicBezTo>
                      <a:pt x="17454" y="4426"/>
                      <a:pt x="17448" y="4419"/>
                      <a:pt x="17443" y="4411"/>
                    </a:cubicBezTo>
                    <a:cubicBezTo>
                      <a:pt x="17438" y="4402"/>
                      <a:pt x="17432" y="4395"/>
                      <a:pt x="17427" y="4386"/>
                    </a:cubicBezTo>
                    <a:cubicBezTo>
                      <a:pt x="17422" y="4378"/>
                      <a:pt x="17416" y="4370"/>
                      <a:pt x="17410" y="4362"/>
                    </a:cubicBezTo>
                    <a:cubicBezTo>
                      <a:pt x="17406" y="4353"/>
                      <a:pt x="17400" y="4346"/>
                      <a:pt x="17395" y="4338"/>
                    </a:cubicBezTo>
                    <a:cubicBezTo>
                      <a:pt x="17390" y="4329"/>
                      <a:pt x="17384" y="4321"/>
                      <a:pt x="17378" y="4313"/>
                    </a:cubicBezTo>
                    <a:cubicBezTo>
                      <a:pt x="17374" y="4304"/>
                      <a:pt x="17367" y="4297"/>
                      <a:pt x="17362" y="4289"/>
                    </a:cubicBezTo>
                    <a:cubicBezTo>
                      <a:pt x="17358" y="4280"/>
                      <a:pt x="17351" y="4273"/>
                      <a:pt x="17346" y="4265"/>
                    </a:cubicBezTo>
                    <a:cubicBezTo>
                      <a:pt x="17342" y="4256"/>
                      <a:pt x="17335" y="4249"/>
                      <a:pt x="17330" y="4241"/>
                    </a:cubicBezTo>
                    <a:cubicBezTo>
                      <a:pt x="17326" y="4232"/>
                      <a:pt x="17319" y="4224"/>
                      <a:pt x="17314" y="4216"/>
                    </a:cubicBezTo>
                    <a:cubicBezTo>
                      <a:pt x="17310" y="4207"/>
                      <a:pt x="17303" y="4200"/>
                      <a:pt x="17298" y="4192"/>
                    </a:cubicBezTo>
                    <a:cubicBezTo>
                      <a:pt x="17293" y="4184"/>
                      <a:pt x="17287" y="4176"/>
                      <a:pt x="17282" y="4168"/>
                    </a:cubicBezTo>
                    <a:cubicBezTo>
                      <a:pt x="17278" y="4159"/>
                      <a:pt x="17271" y="4151"/>
                      <a:pt x="17265" y="4143"/>
                    </a:cubicBezTo>
                    <a:cubicBezTo>
                      <a:pt x="17261" y="4135"/>
                      <a:pt x="17255" y="4128"/>
                      <a:pt x="17250" y="4120"/>
                    </a:cubicBezTo>
                    <a:cubicBezTo>
                      <a:pt x="17246" y="4111"/>
                      <a:pt x="17239" y="4103"/>
                      <a:pt x="17234" y="4095"/>
                    </a:cubicBezTo>
                    <a:cubicBezTo>
                      <a:pt x="17229" y="4086"/>
                      <a:pt x="17223" y="4078"/>
                      <a:pt x="17217" y="4070"/>
                    </a:cubicBezTo>
                    <a:cubicBezTo>
                      <a:pt x="17213" y="4062"/>
                      <a:pt x="17207" y="4055"/>
                      <a:pt x="17202" y="4047"/>
                    </a:cubicBezTo>
                    <a:cubicBezTo>
                      <a:pt x="17197" y="4038"/>
                      <a:pt x="17191" y="4030"/>
                      <a:pt x="17185" y="4022"/>
                    </a:cubicBezTo>
                    <a:cubicBezTo>
                      <a:pt x="17181" y="4013"/>
                      <a:pt x="17174" y="4006"/>
                      <a:pt x="17169" y="3998"/>
                    </a:cubicBezTo>
                    <a:cubicBezTo>
                      <a:pt x="17165" y="3989"/>
                      <a:pt x="17158" y="3981"/>
                      <a:pt x="17153" y="3973"/>
                    </a:cubicBezTo>
                    <a:cubicBezTo>
                      <a:pt x="17149" y="3965"/>
                      <a:pt x="17142" y="3957"/>
                      <a:pt x="17137" y="3949"/>
                    </a:cubicBezTo>
                    <a:cubicBezTo>
                      <a:pt x="17133" y="3941"/>
                      <a:pt x="17126" y="3933"/>
                      <a:pt x="17121" y="3925"/>
                    </a:cubicBezTo>
                    <a:cubicBezTo>
                      <a:pt x="17117" y="3917"/>
                      <a:pt x="17110" y="3909"/>
                      <a:pt x="17105" y="3900"/>
                    </a:cubicBezTo>
                    <a:cubicBezTo>
                      <a:pt x="17100" y="3892"/>
                      <a:pt x="17094" y="3885"/>
                      <a:pt x="17089" y="3876"/>
                    </a:cubicBezTo>
                    <a:cubicBezTo>
                      <a:pt x="17084" y="3868"/>
                      <a:pt x="17078" y="3860"/>
                      <a:pt x="17073" y="3853"/>
                    </a:cubicBezTo>
                    <a:cubicBezTo>
                      <a:pt x="17068" y="3844"/>
                      <a:pt x="17062" y="3836"/>
                      <a:pt x="17056" y="3827"/>
                    </a:cubicBezTo>
                    <a:cubicBezTo>
                      <a:pt x="17052" y="3819"/>
                      <a:pt x="17046" y="3812"/>
                      <a:pt x="17041" y="3804"/>
                    </a:cubicBezTo>
                    <a:cubicBezTo>
                      <a:pt x="17036" y="3795"/>
                      <a:pt x="17030" y="3788"/>
                      <a:pt x="17024" y="3779"/>
                    </a:cubicBezTo>
                    <a:cubicBezTo>
                      <a:pt x="17020" y="3771"/>
                      <a:pt x="17014" y="3763"/>
                      <a:pt x="17008" y="3755"/>
                    </a:cubicBezTo>
                    <a:cubicBezTo>
                      <a:pt x="17004" y="3746"/>
                      <a:pt x="16997" y="3739"/>
                      <a:pt x="16992" y="3730"/>
                    </a:cubicBezTo>
                    <a:cubicBezTo>
                      <a:pt x="16988" y="3722"/>
                      <a:pt x="16982" y="3715"/>
                      <a:pt x="16976" y="3707"/>
                    </a:cubicBezTo>
                    <a:cubicBezTo>
                      <a:pt x="16972" y="3698"/>
                      <a:pt x="16965" y="3690"/>
                      <a:pt x="16960" y="3682"/>
                    </a:cubicBezTo>
                    <a:cubicBezTo>
                      <a:pt x="16956" y="3673"/>
                      <a:pt x="16949" y="3666"/>
                      <a:pt x="16944" y="3658"/>
                    </a:cubicBezTo>
                    <a:cubicBezTo>
                      <a:pt x="16940" y="3649"/>
                      <a:pt x="16933" y="3642"/>
                      <a:pt x="16928" y="3634"/>
                    </a:cubicBezTo>
                    <a:cubicBezTo>
                      <a:pt x="16924" y="3626"/>
                      <a:pt x="16917" y="3617"/>
                      <a:pt x="16912" y="3609"/>
                    </a:cubicBezTo>
                    <a:cubicBezTo>
                      <a:pt x="16818" y="3415"/>
                      <a:pt x="16410" y="3338"/>
                      <a:pt x="16192" y="3174"/>
                    </a:cubicBezTo>
                    <a:cubicBezTo>
                      <a:pt x="15943" y="2987"/>
                      <a:pt x="15738" y="2466"/>
                      <a:pt x="15120" y="2356"/>
                    </a:cubicBezTo>
                    <a:cubicBezTo>
                      <a:pt x="14504" y="2242"/>
                      <a:pt x="14340" y="2057"/>
                      <a:pt x="13680" y="1761"/>
                    </a:cubicBezTo>
                    <a:cubicBezTo>
                      <a:pt x="13021" y="1461"/>
                      <a:pt x="11540" y="1461"/>
                      <a:pt x="11498" y="1649"/>
                    </a:cubicBezTo>
                    <a:cubicBezTo>
                      <a:pt x="11458" y="1835"/>
                      <a:pt x="11498" y="1649"/>
                      <a:pt x="11004" y="1501"/>
                    </a:cubicBezTo>
                    <a:cubicBezTo>
                      <a:pt x="10562" y="1366"/>
                      <a:pt x="10222" y="1470"/>
                      <a:pt x="10066" y="1306"/>
                    </a:cubicBezTo>
                    <a:cubicBezTo>
                      <a:pt x="10063" y="1302"/>
                      <a:pt x="10060" y="1297"/>
                      <a:pt x="10056" y="1293"/>
                    </a:cubicBezTo>
                    <a:cubicBezTo>
                      <a:pt x="10051" y="1285"/>
                      <a:pt x="10047" y="1277"/>
                      <a:pt x="10042" y="1270"/>
                    </a:cubicBezTo>
                    <a:cubicBezTo>
                      <a:pt x="10035" y="1261"/>
                      <a:pt x="10030" y="1252"/>
                      <a:pt x="10024" y="1244"/>
                    </a:cubicBezTo>
                    <a:cubicBezTo>
                      <a:pt x="10019" y="1236"/>
                      <a:pt x="10014" y="1227"/>
                      <a:pt x="10008" y="1220"/>
                    </a:cubicBezTo>
                    <a:cubicBezTo>
                      <a:pt x="10003" y="1212"/>
                      <a:pt x="9998" y="1204"/>
                      <a:pt x="9993" y="1196"/>
                    </a:cubicBezTo>
                    <a:cubicBezTo>
                      <a:pt x="9987" y="1188"/>
                      <a:pt x="9982" y="1179"/>
                      <a:pt x="9976" y="1171"/>
                    </a:cubicBezTo>
                    <a:cubicBezTo>
                      <a:pt x="9836" y="970"/>
                      <a:pt x="9571" y="936"/>
                      <a:pt x="9236" y="1239"/>
                    </a:cubicBezTo>
                    <a:cubicBezTo>
                      <a:pt x="9186" y="1284"/>
                      <a:pt x="9144" y="1320"/>
                      <a:pt x="9105" y="1353"/>
                    </a:cubicBezTo>
                    <a:cubicBezTo>
                      <a:pt x="9096" y="1323"/>
                      <a:pt x="9083" y="1299"/>
                      <a:pt x="9067" y="1280"/>
                    </a:cubicBezTo>
                    <a:cubicBezTo>
                      <a:pt x="9061" y="1272"/>
                      <a:pt x="9057" y="1262"/>
                      <a:pt x="9050" y="1255"/>
                    </a:cubicBezTo>
                    <a:cubicBezTo>
                      <a:pt x="9045" y="1247"/>
                      <a:pt x="9040" y="1238"/>
                      <a:pt x="9034" y="1231"/>
                    </a:cubicBezTo>
                    <a:cubicBezTo>
                      <a:pt x="9029" y="1223"/>
                      <a:pt x="9024" y="1214"/>
                      <a:pt x="9018" y="1207"/>
                    </a:cubicBezTo>
                    <a:cubicBezTo>
                      <a:pt x="9013" y="1199"/>
                      <a:pt x="9008" y="1190"/>
                      <a:pt x="9002" y="1183"/>
                    </a:cubicBezTo>
                    <a:cubicBezTo>
                      <a:pt x="8997" y="1174"/>
                      <a:pt x="8992" y="1165"/>
                      <a:pt x="8986" y="1158"/>
                    </a:cubicBezTo>
                    <a:cubicBezTo>
                      <a:pt x="8981" y="1150"/>
                      <a:pt x="8975" y="1141"/>
                      <a:pt x="8970" y="1134"/>
                    </a:cubicBezTo>
                    <a:cubicBezTo>
                      <a:pt x="8964" y="1126"/>
                      <a:pt x="8960" y="1117"/>
                      <a:pt x="8954" y="1110"/>
                    </a:cubicBezTo>
                    <a:cubicBezTo>
                      <a:pt x="8948" y="1102"/>
                      <a:pt x="8944" y="1093"/>
                      <a:pt x="8937" y="1086"/>
                    </a:cubicBezTo>
                    <a:cubicBezTo>
                      <a:pt x="8932" y="1077"/>
                      <a:pt x="8927" y="1068"/>
                      <a:pt x="8921" y="1061"/>
                    </a:cubicBezTo>
                    <a:cubicBezTo>
                      <a:pt x="8916" y="1053"/>
                      <a:pt x="8911" y="1044"/>
                      <a:pt x="8905" y="1037"/>
                    </a:cubicBezTo>
                    <a:cubicBezTo>
                      <a:pt x="8900" y="1029"/>
                      <a:pt x="8895" y="1020"/>
                      <a:pt x="8889" y="1013"/>
                    </a:cubicBezTo>
                    <a:cubicBezTo>
                      <a:pt x="8884" y="1004"/>
                      <a:pt x="8879" y="995"/>
                      <a:pt x="8873" y="988"/>
                    </a:cubicBezTo>
                    <a:cubicBezTo>
                      <a:pt x="8868" y="980"/>
                      <a:pt x="8863" y="971"/>
                      <a:pt x="8857" y="965"/>
                    </a:cubicBezTo>
                    <a:cubicBezTo>
                      <a:pt x="8852" y="956"/>
                      <a:pt x="8847" y="947"/>
                      <a:pt x="8841" y="940"/>
                    </a:cubicBezTo>
                    <a:cubicBezTo>
                      <a:pt x="8836" y="932"/>
                      <a:pt x="8831" y="923"/>
                      <a:pt x="8825" y="916"/>
                    </a:cubicBezTo>
                    <a:cubicBezTo>
                      <a:pt x="8820" y="908"/>
                      <a:pt x="8815" y="899"/>
                      <a:pt x="8809" y="892"/>
                    </a:cubicBezTo>
                    <a:cubicBezTo>
                      <a:pt x="8804" y="883"/>
                      <a:pt x="8799" y="874"/>
                      <a:pt x="8792" y="867"/>
                    </a:cubicBezTo>
                    <a:cubicBezTo>
                      <a:pt x="8787" y="858"/>
                      <a:pt x="8782" y="850"/>
                      <a:pt x="8777" y="843"/>
                    </a:cubicBezTo>
                    <a:cubicBezTo>
                      <a:pt x="8771" y="835"/>
                      <a:pt x="8767" y="826"/>
                      <a:pt x="8760" y="819"/>
                    </a:cubicBezTo>
                    <a:cubicBezTo>
                      <a:pt x="8755" y="810"/>
                      <a:pt x="8750" y="801"/>
                      <a:pt x="8744" y="795"/>
                    </a:cubicBezTo>
                    <a:cubicBezTo>
                      <a:pt x="8739" y="786"/>
                      <a:pt x="8735" y="777"/>
                      <a:pt x="8729" y="771"/>
                    </a:cubicBezTo>
                    <a:cubicBezTo>
                      <a:pt x="8723" y="762"/>
                      <a:pt x="8719" y="753"/>
                      <a:pt x="8712" y="746"/>
                    </a:cubicBezTo>
                    <a:cubicBezTo>
                      <a:pt x="8707" y="737"/>
                      <a:pt x="8703" y="729"/>
                      <a:pt x="8697" y="722"/>
                    </a:cubicBezTo>
                    <a:cubicBezTo>
                      <a:pt x="8691" y="713"/>
                      <a:pt x="8687" y="704"/>
                      <a:pt x="8680" y="697"/>
                    </a:cubicBezTo>
                    <a:cubicBezTo>
                      <a:pt x="8675" y="689"/>
                      <a:pt x="8670" y="680"/>
                      <a:pt x="8664" y="673"/>
                    </a:cubicBezTo>
                    <a:cubicBezTo>
                      <a:pt x="8659" y="665"/>
                      <a:pt x="8654" y="656"/>
                      <a:pt x="8648" y="649"/>
                    </a:cubicBezTo>
                    <a:cubicBezTo>
                      <a:pt x="8643" y="640"/>
                      <a:pt x="8638" y="631"/>
                      <a:pt x="8632" y="625"/>
                    </a:cubicBezTo>
                    <a:cubicBezTo>
                      <a:pt x="8627" y="616"/>
                      <a:pt x="8622" y="607"/>
                      <a:pt x="8616" y="600"/>
                    </a:cubicBezTo>
                    <a:cubicBezTo>
                      <a:pt x="8611" y="591"/>
                      <a:pt x="8606" y="583"/>
                      <a:pt x="8599" y="576"/>
                    </a:cubicBezTo>
                    <a:cubicBezTo>
                      <a:pt x="8594" y="568"/>
                      <a:pt x="8590" y="559"/>
                      <a:pt x="8584" y="552"/>
                    </a:cubicBezTo>
                    <a:cubicBezTo>
                      <a:pt x="8578" y="543"/>
                      <a:pt x="8574" y="534"/>
                      <a:pt x="8567" y="527"/>
                    </a:cubicBezTo>
                    <a:cubicBezTo>
                      <a:pt x="8562" y="519"/>
                      <a:pt x="8557" y="510"/>
                      <a:pt x="8551" y="503"/>
                    </a:cubicBezTo>
                    <a:cubicBezTo>
                      <a:pt x="8546" y="495"/>
                      <a:pt x="8542" y="486"/>
                      <a:pt x="8536" y="479"/>
                    </a:cubicBezTo>
                    <a:cubicBezTo>
                      <a:pt x="8531" y="471"/>
                      <a:pt x="8526" y="461"/>
                      <a:pt x="8519" y="454"/>
                    </a:cubicBezTo>
                    <a:cubicBezTo>
                      <a:pt x="8514" y="446"/>
                      <a:pt x="8509" y="437"/>
                      <a:pt x="8503" y="430"/>
                    </a:cubicBezTo>
                    <a:cubicBezTo>
                      <a:pt x="8498" y="422"/>
                      <a:pt x="8494" y="413"/>
                      <a:pt x="8488" y="407"/>
                    </a:cubicBezTo>
                    <a:cubicBezTo>
                      <a:pt x="8482" y="398"/>
                      <a:pt x="8477" y="388"/>
                      <a:pt x="8471" y="381"/>
                    </a:cubicBezTo>
                    <a:cubicBezTo>
                      <a:pt x="8466" y="373"/>
                      <a:pt x="8461" y="364"/>
                      <a:pt x="8455" y="357"/>
                    </a:cubicBezTo>
                    <a:cubicBezTo>
                      <a:pt x="8450" y="349"/>
                      <a:pt x="8445" y="340"/>
                      <a:pt x="8439" y="333"/>
                    </a:cubicBezTo>
                    <a:cubicBezTo>
                      <a:pt x="8434" y="325"/>
                      <a:pt x="8429" y="316"/>
                      <a:pt x="8423" y="309"/>
                    </a:cubicBezTo>
                    <a:cubicBezTo>
                      <a:pt x="8418" y="301"/>
                      <a:pt x="8413" y="291"/>
                      <a:pt x="8407" y="284"/>
                    </a:cubicBezTo>
                    <a:cubicBezTo>
                      <a:pt x="8401" y="276"/>
                      <a:pt x="8397" y="268"/>
                      <a:pt x="8391" y="261"/>
                    </a:cubicBezTo>
                    <a:cubicBezTo>
                      <a:pt x="8386" y="252"/>
                      <a:pt x="8381" y="243"/>
                      <a:pt x="8375" y="236"/>
                    </a:cubicBezTo>
                    <a:cubicBezTo>
                      <a:pt x="8369" y="227"/>
                      <a:pt x="8364" y="218"/>
                      <a:pt x="8358" y="211"/>
                    </a:cubicBezTo>
                    <a:cubicBezTo>
                      <a:pt x="8353" y="203"/>
                      <a:pt x="8349" y="194"/>
                      <a:pt x="8343" y="188"/>
                    </a:cubicBezTo>
                    <a:cubicBezTo>
                      <a:pt x="8337" y="179"/>
                      <a:pt x="8333" y="170"/>
                      <a:pt x="8326" y="163"/>
                    </a:cubicBezTo>
                    <a:cubicBezTo>
                      <a:pt x="8321" y="155"/>
                      <a:pt x="8317" y="146"/>
                      <a:pt x="8310" y="139"/>
                    </a:cubicBezTo>
                    <a:cubicBezTo>
                      <a:pt x="8305" y="130"/>
                      <a:pt x="8300" y="121"/>
                      <a:pt x="8294" y="114"/>
                    </a:cubicBezTo>
                    <a:cubicBezTo>
                      <a:pt x="8289" y="106"/>
                      <a:pt x="8284" y="98"/>
                      <a:pt x="8278" y="91"/>
                    </a:cubicBezTo>
                    <a:cubicBezTo>
                      <a:pt x="8273" y="82"/>
                      <a:pt x="8268" y="73"/>
                      <a:pt x="8262" y="66"/>
                    </a:cubicBezTo>
                    <a:cubicBezTo>
                      <a:pt x="8247" y="41"/>
                      <a:pt x="8229" y="20"/>
                      <a:pt x="8205" y="11"/>
                    </a:cubicBezTo>
                    <a:cubicBezTo>
                      <a:pt x="7869" y="-118"/>
                      <a:pt x="7287" y="952"/>
                      <a:pt x="7510" y="1269"/>
                    </a:cubicBezTo>
                    <a:cubicBezTo>
                      <a:pt x="7515" y="1278"/>
                      <a:pt x="7521" y="1286"/>
                      <a:pt x="7526" y="1293"/>
                    </a:cubicBezTo>
                    <a:cubicBezTo>
                      <a:pt x="7531" y="1302"/>
                      <a:pt x="7537" y="1309"/>
                      <a:pt x="7542" y="1317"/>
                    </a:cubicBezTo>
                    <a:cubicBezTo>
                      <a:pt x="7547" y="1326"/>
                      <a:pt x="7553" y="1334"/>
                      <a:pt x="7559" y="1342"/>
                    </a:cubicBezTo>
                    <a:cubicBezTo>
                      <a:pt x="7563" y="1351"/>
                      <a:pt x="7569" y="1358"/>
                      <a:pt x="7574" y="1366"/>
                    </a:cubicBezTo>
                    <a:cubicBezTo>
                      <a:pt x="7579" y="1375"/>
                      <a:pt x="7585" y="1383"/>
                      <a:pt x="7590" y="1391"/>
                    </a:cubicBezTo>
                    <a:cubicBezTo>
                      <a:pt x="7595" y="1400"/>
                      <a:pt x="7601" y="1407"/>
                      <a:pt x="7607" y="1415"/>
                    </a:cubicBezTo>
                    <a:cubicBezTo>
                      <a:pt x="7611" y="1424"/>
                      <a:pt x="7617" y="1431"/>
                      <a:pt x="7623" y="1439"/>
                    </a:cubicBezTo>
                    <a:cubicBezTo>
                      <a:pt x="7627" y="1448"/>
                      <a:pt x="7633" y="1455"/>
                      <a:pt x="7639" y="1463"/>
                    </a:cubicBezTo>
                    <a:cubicBezTo>
                      <a:pt x="7643" y="1472"/>
                      <a:pt x="7649" y="1480"/>
                      <a:pt x="7655" y="1488"/>
                    </a:cubicBezTo>
                    <a:cubicBezTo>
                      <a:pt x="7660" y="1496"/>
                      <a:pt x="7665" y="1504"/>
                      <a:pt x="7671" y="1512"/>
                    </a:cubicBezTo>
                    <a:cubicBezTo>
                      <a:pt x="7676" y="1520"/>
                      <a:pt x="7681" y="1528"/>
                      <a:pt x="7687" y="1535"/>
                    </a:cubicBezTo>
                    <a:cubicBezTo>
                      <a:pt x="7692" y="1545"/>
                      <a:pt x="7697" y="1552"/>
                      <a:pt x="7703" y="1561"/>
                    </a:cubicBezTo>
                    <a:cubicBezTo>
                      <a:pt x="7708" y="1569"/>
                      <a:pt x="7714" y="1577"/>
                      <a:pt x="7719" y="1585"/>
                    </a:cubicBezTo>
                    <a:cubicBezTo>
                      <a:pt x="7724" y="1593"/>
                      <a:pt x="7729" y="1601"/>
                      <a:pt x="7735" y="1608"/>
                    </a:cubicBezTo>
                    <a:cubicBezTo>
                      <a:pt x="7740" y="1617"/>
                      <a:pt x="7746" y="1625"/>
                      <a:pt x="7752" y="1633"/>
                    </a:cubicBezTo>
                    <a:cubicBezTo>
                      <a:pt x="7756" y="1642"/>
                      <a:pt x="7762" y="1650"/>
                      <a:pt x="7768" y="1658"/>
                    </a:cubicBezTo>
                    <a:cubicBezTo>
                      <a:pt x="7772" y="1666"/>
                      <a:pt x="7778" y="1674"/>
                      <a:pt x="7783" y="1681"/>
                    </a:cubicBezTo>
                    <a:cubicBezTo>
                      <a:pt x="7788" y="1690"/>
                      <a:pt x="7794" y="1698"/>
                      <a:pt x="7800" y="1706"/>
                    </a:cubicBezTo>
                    <a:cubicBezTo>
                      <a:pt x="7804" y="1715"/>
                      <a:pt x="7810" y="1723"/>
                      <a:pt x="7816" y="1730"/>
                    </a:cubicBezTo>
                    <a:cubicBezTo>
                      <a:pt x="7820" y="1739"/>
                      <a:pt x="7827" y="1747"/>
                      <a:pt x="7832" y="1755"/>
                    </a:cubicBezTo>
                    <a:cubicBezTo>
                      <a:pt x="7837" y="1763"/>
                      <a:pt x="7842" y="1770"/>
                      <a:pt x="7848" y="1778"/>
                    </a:cubicBezTo>
                    <a:cubicBezTo>
                      <a:pt x="7852" y="1787"/>
                      <a:pt x="7858" y="1795"/>
                      <a:pt x="7864" y="1803"/>
                    </a:cubicBezTo>
                    <a:cubicBezTo>
                      <a:pt x="7868" y="1812"/>
                      <a:pt x="7874" y="1820"/>
                      <a:pt x="7880" y="1828"/>
                    </a:cubicBezTo>
                    <a:cubicBezTo>
                      <a:pt x="7884" y="1837"/>
                      <a:pt x="7891" y="1844"/>
                      <a:pt x="7896" y="1852"/>
                    </a:cubicBezTo>
                    <a:cubicBezTo>
                      <a:pt x="7901" y="1861"/>
                      <a:pt x="7907" y="1868"/>
                      <a:pt x="7913" y="1876"/>
                    </a:cubicBezTo>
                    <a:cubicBezTo>
                      <a:pt x="7917" y="1885"/>
                      <a:pt x="7923" y="1892"/>
                      <a:pt x="7928" y="1900"/>
                    </a:cubicBezTo>
                    <a:cubicBezTo>
                      <a:pt x="7933" y="1909"/>
                      <a:pt x="7939" y="1916"/>
                      <a:pt x="7944" y="1925"/>
                    </a:cubicBezTo>
                    <a:cubicBezTo>
                      <a:pt x="7949" y="1934"/>
                      <a:pt x="7955" y="1941"/>
                      <a:pt x="7961" y="1949"/>
                    </a:cubicBezTo>
                    <a:cubicBezTo>
                      <a:pt x="7965" y="1958"/>
                      <a:pt x="7971" y="1965"/>
                      <a:pt x="7976" y="1973"/>
                    </a:cubicBezTo>
                    <a:cubicBezTo>
                      <a:pt x="7981" y="1982"/>
                      <a:pt x="7987" y="1989"/>
                      <a:pt x="7992" y="1997"/>
                    </a:cubicBezTo>
                    <a:cubicBezTo>
                      <a:pt x="7997" y="2006"/>
                      <a:pt x="8003" y="2014"/>
                      <a:pt x="8009" y="2022"/>
                    </a:cubicBezTo>
                    <a:cubicBezTo>
                      <a:pt x="8013" y="2031"/>
                      <a:pt x="8019" y="2038"/>
                      <a:pt x="8025" y="2046"/>
                    </a:cubicBezTo>
                    <a:cubicBezTo>
                      <a:pt x="8029" y="2055"/>
                      <a:pt x="8035" y="2062"/>
                      <a:pt x="8041" y="2071"/>
                    </a:cubicBezTo>
                    <a:cubicBezTo>
                      <a:pt x="8046" y="2079"/>
                      <a:pt x="8051" y="2086"/>
                      <a:pt x="8057" y="2094"/>
                    </a:cubicBezTo>
                    <a:cubicBezTo>
                      <a:pt x="8062" y="2103"/>
                      <a:pt x="8067" y="2110"/>
                      <a:pt x="8073" y="2119"/>
                    </a:cubicBezTo>
                    <a:cubicBezTo>
                      <a:pt x="8077" y="2127"/>
                      <a:pt x="8083" y="2135"/>
                      <a:pt x="8089" y="2143"/>
                    </a:cubicBezTo>
                    <a:cubicBezTo>
                      <a:pt x="8094" y="2152"/>
                      <a:pt x="8099" y="2160"/>
                      <a:pt x="8105" y="2168"/>
                    </a:cubicBezTo>
                    <a:cubicBezTo>
                      <a:pt x="8110" y="2177"/>
                      <a:pt x="8116" y="2184"/>
                      <a:pt x="8122" y="2192"/>
                    </a:cubicBezTo>
                    <a:cubicBezTo>
                      <a:pt x="8126" y="2201"/>
                      <a:pt x="8132" y="2208"/>
                      <a:pt x="8137" y="2216"/>
                    </a:cubicBezTo>
                    <a:cubicBezTo>
                      <a:pt x="8142" y="2224"/>
                      <a:pt x="8148" y="2232"/>
                      <a:pt x="8153" y="2240"/>
                    </a:cubicBezTo>
                    <a:cubicBezTo>
                      <a:pt x="8158" y="2249"/>
                      <a:pt x="8164" y="2256"/>
                      <a:pt x="8170" y="2265"/>
                    </a:cubicBezTo>
                    <a:cubicBezTo>
                      <a:pt x="8174" y="2273"/>
                      <a:pt x="8180" y="2281"/>
                      <a:pt x="8186" y="2289"/>
                    </a:cubicBezTo>
                    <a:cubicBezTo>
                      <a:pt x="8190" y="2298"/>
                      <a:pt x="8196" y="2305"/>
                      <a:pt x="8201" y="2313"/>
                    </a:cubicBezTo>
                    <a:cubicBezTo>
                      <a:pt x="8206" y="2322"/>
                      <a:pt x="8212" y="2330"/>
                      <a:pt x="8218" y="2338"/>
                    </a:cubicBezTo>
                    <a:cubicBezTo>
                      <a:pt x="8222" y="2347"/>
                      <a:pt x="8229" y="2354"/>
                      <a:pt x="8234" y="2362"/>
                    </a:cubicBezTo>
                    <a:cubicBezTo>
                      <a:pt x="8239" y="2370"/>
                      <a:pt x="8244" y="2377"/>
                      <a:pt x="8250" y="2385"/>
                    </a:cubicBezTo>
                    <a:cubicBezTo>
                      <a:pt x="8254" y="2394"/>
                      <a:pt x="8260" y="2402"/>
                      <a:pt x="8266" y="2410"/>
                    </a:cubicBezTo>
                    <a:cubicBezTo>
                      <a:pt x="8271" y="2419"/>
                      <a:pt x="8277" y="2427"/>
                      <a:pt x="8282" y="2435"/>
                    </a:cubicBezTo>
                    <a:cubicBezTo>
                      <a:pt x="8287" y="2443"/>
                      <a:pt x="8292" y="2451"/>
                      <a:pt x="8298" y="2458"/>
                    </a:cubicBezTo>
                    <a:cubicBezTo>
                      <a:pt x="8303" y="2467"/>
                      <a:pt x="8309" y="2475"/>
                      <a:pt x="8314" y="2483"/>
                    </a:cubicBezTo>
                    <a:cubicBezTo>
                      <a:pt x="8342" y="2536"/>
                      <a:pt x="8385" y="2574"/>
                      <a:pt x="8451" y="2589"/>
                    </a:cubicBezTo>
                    <a:cubicBezTo>
                      <a:pt x="8773" y="2661"/>
                      <a:pt x="9042" y="2113"/>
                      <a:pt x="9109" y="1694"/>
                    </a:cubicBezTo>
                    <a:cubicBezTo>
                      <a:pt x="9109" y="1694"/>
                      <a:pt x="9110" y="1695"/>
                      <a:pt x="9110" y="1695"/>
                    </a:cubicBezTo>
                    <a:cubicBezTo>
                      <a:pt x="9111" y="1704"/>
                      <a:pt x="9119" y="1712"/>
                      <a:pt x="9126" y="1720"/>
                    </a:cubicBezTo>
                    <a:cubicBezTo>
                      <a:pt x="9127" y="1728"/>
                      <a:pt x="9135" y="1736"/>
                      <a:pt x="9142" y="1744"/>
                    </a:cubicBezTo>
                    <a:cubicBezTo>
                      <a:pt x="9143" y="1753"/>
                      <a:pt x="9151" y="1760"/>
                      <a:pt x="9159" y="1768"/>
                    </a:cubicBezTo>
                    <a:cubicBezTo>
                      <a:pt x="9159" y="1777"/>
                      <a:pt x="9167" y="1785"/>
                      <a:pt x="9174" y="1792"/>
                    </a:cubicBezTo>
                    <a:cubicBezTo>
                      <a:pt x="9175" y="1801"/>
                      <a:pt x="9183" y="1809"/>
                      <a:pt x="9190" y="1817"/>
                    </a:cubicBezTo>
                    <a:cubicBezTo>
                      <a:pt x="9191" y="1825"/>
                      <a:pt x="9200" y="1833"/>
                      <a:pt x="9207" y="1841"/>
                    </a:cubicBezTo>
                    <a:cubicBezTo>
                      <a:pt x="9207" y="1850"/>
                      <a:pt x="9215" y="1857"/>
                      <a:pt x="9223" y="1865"/>
                    </a:cubicBezTo>
                    <a:cubicBezTo>
                      <a:pt x="9224" y="1874"/>
                      <a:pt x="9232" y="1882"/>
                      <a:pt x="9239" y="1890"/>
                    </a:cubicBezTo>
                    <a:cubicBezTo>
                      <a:pt x="9239" y="1898"/>
                      <a:pt x="9248" y="1906"/>
                      <a:pt x="9255" y="1914"/>
                    </a:cubicBezTo>
                    <a:cubicBezTo>
                      <a:pt x="9256" y="1922"/>
                      <a:pt x="9264" y="1930"/>
                      <a:pt x="9271" y="1938"/>
                    </a:cubicBezTo>
                    <a:cubicBezTo>
                      <a:pt x="9272" y="1947"/>
                      <a:pt x="9280" y="1955"/>
                      <a:pt x="9287" y="1963"/>
                    </a:cubicBezTo>
                    <a:cubicBezTo>
                      <a:pt x="9288" y="1971"/>
                      <a:pt x="9296" y="1979"/>
                      <a:pt x="9303" y="1986"/>
                    </a:cubicBezTo>
                    <a:cubicBezTo>
                      <a:pt x="9304" y="1995"/>
                      <a:pt x="9312" y="2003"/>
                      <a:pt x="9319" y="2011"/>
                    </a:cubicBezTo>
                    <a:cubicBezTo>
                      <a:pt x="9320" y="2020"/>
                      <a:pt x="9328" y="2028"/>
                      <a:pt x="9335" y="2035"/>
                    </a:cubicBezTo>
                    <a:cubicBezTo>
                      <a:pt x="9336" y="2044"/>
                      <a:pt x="9344" y="2052"/>
                      <a:pt x="9351" y="2060"/>
                    </a:cubicBezTo>
                    <a:cubicBezTo>
                      <a:pt x="9352" y="2068"/>
                      <a:pt x="9360" y="2076"/>
                      <a:pt x="9367" y="2084"/>
                    </a:cubicBezTo>
                    <a:cubicBezTo>
                      <a:pt x="9368" y="2093"/>
                      <a:pt x="9376" y="2100"/>
                      <a:pt x="9383" y="2108"/>
                    </a:cubicBezTo>
                    <a:cubicBezTo>
                      <a:pt x="9384" y="2117"/>
                      <a:pt x="9392" y="2125"/>
                      <a:pt x="9399" y="2132"/>
                    </a:cubicBezTo>
                    <a:cubicBezTo>
                      <a:pt x="9401" y="2141"/>
                      <a:pt x="9409" y="2149"/>
                      <a:pt x="9416" y="2156"/>
                    </a:cubicBezTo>
                    <a:cubicBezTo>
                      <a:pt x="9417" y="2165"/>
                      <a:pt x="9424" y="2173"/>
                      <a:pt x="9432" y="2181"/>
                    </a:cubicBezTo>
                    <a:cubicBezTo>
                      <a:pt x="9432" y="2190"/>
                      <a:pt x="9441" y="2198"/>
                      <a:pt x="9448" y="2205"/>
                    </a:cubicBezTo>
                    <a:cubicBezTo>
                      <a:pt x="9449" y="2214"/>
                      <a:pt x="9457" y="2222"/>
                      <a:pt x="9464" y="2230"/>
                    </a:cubicBezTo>
                    <a:cubicBezTo>
                      <a:pt x="9465" y="2238"/>
                      <a:pt x="9473" y="2246"/>
                      <a:pt x="9480" y="2254"/>
                    </a:cubicBezTo>
                    <a:cubicBezTo>
                      <a:pt x="9481" y="2263"/>
                      <a:pt x="9489" y="2270"/>
                      <a:pt x="9496" y="2278"/>
                    </a:cubicBezTo>
                    <a:cubicBezTo>
                      <a:pt x="9497" y="2287"/>
                      <a:pt x="9505" y="2295"/>
                      <a:pt x="9512" y="2302"/>
                    </a:cubicBezTo>
                    <a:cubicBezTo>
                      <a:pt x="9513" y="2311"/>
                      <a:pt x="9521" y="2319"/>
                      <a:pt x="9528" y="2327"/>
                    </a:cubicBezTo>
                    <a:cubicBezTo>
                      <a:pt x="9529" y="2335"/>
                      <a:pt x="9537" y="2343"/>
                      <a:pt x="9545" y="2351"/>
                    </a:cubicBezTo>
                    <a:cubicBezTo>
                      <a:pt x="9545" y="2359"/>
                      <a:pt x="9553" y="2367"/>
                      <a:pt x="9560" y="2375"/>
                    </a:cubicBezTo>
                    <a:cubicBezTo>
                      <a:pt x="9561" y="2384"/>
                      <a:pt x="9569" y="2392"/>
                      <a:pt x="9576" y="2399"/>
                    </a:cubicBezTo>
                    <a:cubicBezTo>
                      <a:pt x="9577" y="2408"/>
                      <a:pt x="9585" y="2416"/>
                      <a:pt x="9592" y="2424"/>
                    </a:cubicBezTo>
                    <a:cubicBezTo>
                      <a:pt x="9594" y="2432"/>
                      <a:pt x="9602" y="2440"/>
                      <a:pt x="9609" y="2448"/>
                    </a:cubicBezTo>
                    <a:cubicBezTo>
                      <a:pt x="9609" y="2457"/>
                      <a:pt x="9618" y="2464"/>
                      <a:pt x="9625" y="2472"/>
                    </a:cubicBezTo>
                    <a:cubicBezTo>
                      <a:pt x="9626" y="2481"/>
                      <a:pt x="9633" y="2489"/>
                      <a:pt x="9641" y="2496"/>
                    </a:cubicBezTo>
                    <a:cubicBezTo>
                      <a:pt x="9642" y="2505"/>
                      <a:pt x="9650" y="2513"/>
                      <a:pt x="9657" y="2521"/>
                    </a:cubicBezTo>
                    <a:cubicBezTo>
                      <a:pt x="9658" y="2529"/>
                      <a:pt x="9666" y="2537"/>
                      <a:pt x="9673" y="2545"/>
                    </a:cubicBezTo>
                    <a:cubicBezTo>
                      <a:pt x="9674" y="2554"/>
                      <a:pt x="9682" y="2561"/>
                      <a:pt x="9689" y="2569"/>
                    </a:cubicBezTo>
                    <a:cubicBezTo>
                      <a:pt x="9690" y="2578"/>
                      <a:pt x="9698" y="2586"/>
                      <a:pt x="9705" y="2594"/>
                    </a:cubicBezTo>
                    <a:cubicBezTo>
                      <a:pt x="9706" y="2602"/>
                      <a:pt x="9714" y="2610"/>
                      <a:pt x="9721" y="2618"/>
                    </a:cubicBezTo>
                    <a:cubicBezTo>
                      <a:pt x="9722" y="2626"/>
                      <a:pt x="9730" y="2634"/>
                      <a:pt x="9737" y="2642"/>
                    </a:cubicBezTo>
                    <a:cubicBezTo>
                      <a:pt x="9738" y="2648"/>
                      <a:pt x="9743" y="2654"/>
                      <a:pt x="9747" y="2659"/>
                    </a:cubicBezTo>
                    <a:cubicBezTo>
                      <a:pt x="9750" y="2690"/>
                      <a:pt x="9760" y="2717"/>
                      <a:pt x="9783" y="2735"/>
                    </a:cubicBezTo>
                    <a:cubicBezTo>
                      <a:pt x="9788" y="2743"/>
                      <a:pt x="9790" y="2753"/>
                      <a:pt x="9798" y="2759"/>
                    </a:cubicBezTo>
                    <a:cubicBezTo>
                      <a:pt x="9804" y="2767"/>
                      <a:pt x="9806" y="2777"/>
                      <a:pt x="9815" y="2784"/>
                    </a:cubicBezTo>
                    <a:cubicBezTo>
                      <a:pt x="9820" y="2792"/>
                      <a:pt x="9823" y="2801"/>
                      <a:pt x="9831" y="2808"/>
                    </a:cubicBezTo>
                    <a:cubicBezTo>
                      <a:pt x="9836" y="2816"/>
                      <a:pt x="9839" y="2825"/>
                      <a:pt x="9846" y="2832"/>
                    </a:cubicBezTo>
                    <a:cubicBezTo>
                      <a:pt x="9852" y="2840"/>
                      <a:pt x="9854" y="2850"/>
                      <a:pt x="9863" y="2857"/>
                    </a:cubicBezTo>
                    <a:cubicBezTo>
                      <a:pt x="9868" y="2865"/>
                      <a:pt x="9871" y="2874"/>
                      <a:pt x="9879" y="2881"/>
                    </a:cubicBezTo>
                    <a:cubicBezTo>
                      <a:pt x="9885" y="2889"/>
                      <a:pt x="9887" y="2899"/>
                      <a:pt x="9895" y="2905"/>
                    </a:cubicBezTo>
                    <a:cubicBezTo>
                      <a:pt x="9900" y="2913"/>
                      <a:pt x="9903" y="2923"/>
                      <a:pt x="9911" y="2929"/>
                    </a:cubicBezTo>
                    <a:cubicBezTo>
                      <a:pt x="9917" y="2938"/>
                      <a:pt x="9919" y="2947"/>
                      <a:pt x="9927" y="2954"/>
                    </a:cubicBezTo>
                    <a:cubicBezTo>
                      <a:pt x="9933" y="2961"/>
                      <a:pt x="9935" y="2971"/>
                      <a:pt x="9943" y="2978"/>
                    </a:cubicBezTo>
                    <a:cubicBezTo>
                      <a:pt x="9949" y="2986"/>
                      <a:pt x="9951" y="2996"/>
                      <a:pt x="9959" y="3002"/>
                    </a:cubicBezTo>
                    <a:cubicBezTo>
                      <a:pt x="9965" y="3010"/>
                      <a:pt x="9968" y="3020"/>
                      <a:pt x="9976" y="3026"/>
                    </a:cubicBezTo>
                    <a:cubicBezTo>
                      <a:pt x="9981" y="3034"/>
                      <a:pt x="9984" y="3044"/>
                      <a:pt x="9992" y="3051"/>
                    </a:cubicBezTo>
                    <a:cubicBezTo>
                      <a:pt x="9997" y="3058"/>
                      <a:pt x="9999" y="3068"/>
                      <a:pt x="10007" y="3074"/>
                    </a:cubicBezTo>
                    <a:cubicBezTo>
                      <a:pt x="10013" y="3083"/>
                      <a:pt x="10015" y="3093"/>
                      <a:pt x="10024" y="3099"/>
                    </a:cubicBezTo>
                    <a:cubicBezTo>
                      <a:pt x="10029" y="3107"/>
                      <a:pt x="10032" y="3117"/>
                      <a:pt x="10039" y="3123"/>
                    </a:cubicBezTo>
                    <a:cubicBezTo>
                      <a:pt x="10045" y="3131"/>
                      <a:pt x="10047" y="3142"/>
                      <a:pt x="10056" y="3148"/>
                    </a:cubicBezTo>
                    <a:cubicBezTo>
                      <a:pt x="10061" y="3156"/>
                      <a:pt x="10064" y="3166"/>
                      <a:pt x="10072" y="3172"/>
                    </a:cubicBezTo>
                    <a:cubicBezTo>
                      <a:pt x="10077" y="3180"/>
                      <a:pt x="10080" y="3190"/>
                      <a:pt x="10089" y="3196"/>
                    </a:cubicBezTo>
                    <a:cubicBezTo>
                      <a:pt x="10094" y="3204"/>
                      <a:pt x="10096" y="3214"/>
                      <a:pt x="10104" y="3220"/>
                    </a:cubicBezTo>
                    <a:cubicBezTo>
                      <a:pt x="10109" y="3228"/>
                      <a:pt x="10112" y="3239"/>
                      <a:pt x="10120" y="3245"/>
                    </a:cubicBezTo>
                    <a:cubicBezTo>
                      <a:pt x="10126" y="3253"/>
                      <a:pt x="10128" y="3263"/>
                      <a:pt x="10136" y="3269"/>
                    </a:cubicBezTo>
                    <a:cubicBezTo>
                      <a:pt x="10141" y="3277"/>
                      <a:pt x="10144" y="3287"/>
                      <a:pt x="10152" y="3294"/>
                    </a:cubicBezTo>
                    <a:cubicBezTo>
                      <a:pt x="10158" y="3302"/>
                      <a:pt x="10161" y="3311"/>
                      <a:pt x="10168" y="3318"/>
                    </a:cubicBezTo>
                    <a:cubicBezTo>
                      <a:pt x="10174" y="3326"/>
                      <a:pt x="10177" y="3336"/>
                      <a:pt x="10185" y="3342"/>
                    </a:cubicBezTo>
                    <a:cubicBezTo>
                      <a:pt x="10190" y="3350"/>
                      <a:pt x="10192" y="3360"/>
                      <a:pt x="10200" y="3366"/>
                    </a:cubicBezTo>
                    <a:cubicBezTo>
                      <a:pt x="10206" y="3374"/>
                      <a:pt x="10208" y="3384"/>
                      <a:pt x="10216" y="3390"/>
                    </a:cubicBezTo>
                    <a:cubicBezTo>
                      <a:pt x="10222" y="3398"/>
                      <a:pt x="10224" y="3409"/>
                      <a:pt x="10233" y="3415"/>
                    </a:cubicBezTo>
                    <a:cubicBezTo>
                      <a:pt x="10238" y="3423"/>
                      <a:pt x="10241" y="3433"/>
                      <a:pt x="10249" y="3439"/>
                    </a:cubicBezTo>
                    <a:cubicBezTo>
                      <a:pt x="10255" y="3447"/>
                      <a:pt x="10257" y="3457"/>
                      <a:pt x="10265" y="3463"/>
                    </a:cubicBezTo>
                    <a:cubicBezTo>
                      <a:pt x="10270" y="3471"/>
                      <a:pt x="10273" y="3481"/>
                      <a:pt x="10281" y="3488"/>
                    </a:cubicBezTo>
                    <a:cubicBezTo>
                      <a:pt x="10286" y="3496"/>
                      <a:pt x="10289" y="3505"/>
                      <a:pt x="10297" y="3512"/>
                    </a:cubicBezTo>
                    <a:cubicBezTo>
                      <a:pt x="10302" y="3520"/>
                      <a:pt x="10305" y="3530"/>
                      <a:pt x="10313" y="3536"/>
                    </a:cubicBezTo>
                    <a:cubicBezTo>
                      <a:pt x="10319" y="3544"/>
                      <a:pt x="10321" y="3554"/>
                      <a:pt x="10329" y="3560"/>
                    </a:cubicBezTo>
                    <a:cubicBezTo>
                      <a:pt x="10335" y="3568"/>
                      <a:pt x="10338" y="3578"/>
                      <a:pt x="10346" y="3585"/>
                    </a:cubicBezTo>
                    <a:cubicBezTo>
                      <a:pt x="10351" y="3592"/>
                      <a:pt x="10353" y="3603"/>
                      <a:pt x="10361" y="3609"/>
                    </a:cubicBezTo>
                    <a:cubicBezTo>
                      <a:pt x="10367" y="3617"/>
                      <a:pt x="10369" y="3627"/>
                      <a:pt x="10377" y="3633"/>
                    </a:cubicBezTo>
                    <a:cubicBezTo>
                      <a:pt x="10383" y="3641"/>
                      <a:pt x="10385" y="3651"/>
                      <a:pt x="10393" y="3658"/>
                    </a:cubicBezTo>
                    <a:cubicBezTo>
                      <a:pt x="10399" y="3665"/>
                      <a:pt x="10402" y="3675"/>
                      <a:pt x="10409" y="3682"/>
                    </a:cubicBezTo>
                    <a:cubicBezTo>
                      <a:pt x="10415" y="3690"/>
                      <a:pt x="10418" y="3700"/>
                      <a:pt x="10426" y="3706"/>
                    </a:cubicBezTo>
                    <a:cubicBezTo>
                      <a:pt x="10431" y="3714"/>
                      <a:pt x="10434" y="3724"/>
                      <a:pt x="10442" y="3730"/>
                    </a:cubicBezTo>
                    <a:cubicBezTo>
                      <a:pt x="10447" y="3738"/>
                      <a:pt x="10450" y="3748"/>
                      <a:pt x="10458" y="3754"/>
                    </a:cubicBezTo>
                    <a:cubicBezTo>
                      <a:pt x="10463" y="3762"/>
                      <a:pt x="10466" y="3773"/>
                      <a:pt x="10474" y="3779"/>
                    </a:cubicBezTo>
                    <a:cubicBezTo>
                      <a:pt x="10479" y="3787"/>
                      <a:pt x="10482" y="3797"/>
                      <a:pt x="10490" y="3803"/>
                    </a:cubicBezTo>
                    <a:cubicBezTo>
                      <a:pt x="10496" y="3811"/>
                      <a:pt x="10498" y="3821"/>
                      <a:pt x="10506" y="3827"/>
                    </a:cubicBezTo>
                    <a:cubicBezTo>
                      <a:pt x="10511" y="3835"/>
                      <a:pt x="10514" y="3846"/>
                      <a:pt x="10522" y="3852"/>
                    </a:cubicBezTo>
                    <a:cubicBezTo>
                      <a:pt x="10528" y="3860"/>
                      <a:pt x="10530" y="3870"/>
                      <a:pt x="10538" y="3876"/>
                    </a:cubicBezTo>
                    <a:cubicBezTo>
                      <a:pt x="10544" y="3884"/>
                      <a:pt x="10546" y="3894"/>
                      <a:pt x="10554" y="3900"/>
                    </a:cubicBezTo>
                    <a:cubicBezTo>
                      <a:pt x="10560" y="3908"/>
                      <a:pt x="10562" y="3918"/>
                      <a:pt x="10570" y="3925"/>
                    </a:cubicBezTo>
                    <a:cubicBezTo>
                      <a:pt x="10576" y="3933"/>
                      <a:pt x="10579" y="3943"/>
                      <a:pt x="10587" y="3949"/>
                    </a:cubicBezTo>
                    <a:cubicBezTo>
                      <a:pt x="10604" y="3975"/>
                      <a:pt x="10629" y="3995"/>
                      <a:pt x="10673" y="4001"/>
                    </a:cubicBezTo>
                    <a:cubicBezTo>
                      <a:pt x="10880" y="4033"/>
                      <a:pt x="11429" y="3909"/>
                      <a:pt x="11651" y="3955"/>
                    </a:cubicBezTo>
                    <a:cubicBezTo>
                      <a:pt x="11652" y="3957"/>
                      <a:pt x="11655" y="3960"/>
                      <a:pt x="11657" y="3962"/>
                    </a:cubicBezTo>
                    <a:cubicBezTo>
                      <a:pt x="11660" y="3970"/>
                      <a:pt x="11666" y="3979"/>
                      <a:pt x="11673" y="3987"/>
                    </a:cubicBezTo>
                    <a:cubicBezTo>
                      <a:pt x="11676" y="3995"/>
                      <a:pt x="11682" y="4003"/>
                      <a:pt x="11689" y="4011"/>
                    </a:cubicBezTo>
                    <a:cubicBezTo>
                      <a:pt x="11692" y="4019"/>
                      <a:pt x="11698" y="4027"/>
                      <a:pt x="11705" y="4035"/>
                    </a:cubicBezTo>
                    <a:cubicBezTo>
                      <a:pt x="11708" y="4044"/>
                      <a:pt x="11714" y="4051"/>
                      <a:pt x="11721" y="4059"/>
                    </a:cubicBezTo>
                    <a:cubicBezTo>
                      <a:pt x="11725" y="4068"/>
                      <a:pt x="11730" y="4076"/>
                      <a:pt x="11738" y="4084"/>
                    </a:cubicBezTo>
                    <a:cubicBezTo>
                      <a:pt x="11741" y="4092"/>
                      <a:pt x="11746" y="4100"/>
                      <a:pt x="11753" y="4107"/>
                    </a:cubicBezTo>
                    <a:cubicBezTo>
                      <a:pt x="11756" y="4116"/>
                      <a:pt x="11762" y="4124"/>
                      <a:pt x="11770" y="4132"/>
                    </a:cubicBezTo>
                    <a:cubicBezTo>
                      <a:pt x="11791" y="4189"/>
                      <a:pt x="11889" y="4230"/>
                      <a:pt x="12402" y="4300"/>
                    </a:cubicBezTo>
                    <a:cubicBezTo>
                      <a:pt x="12508" y="4314"/>
                      <a:pt x="12602" y="4332"/>
                      <a:pt x="12688" y="4350"/>
                    </a:cubicBezTo>
                    <a:cubicBezTo>
                      <a:pt x="12563" y="4441"/>
                      <a:pt x="12494" y="4550"/>
                      <a:pt x="12555" y="4599"/>
                    </a:cubicBezTo>
                    <a:cubicBezTo>
                      <a:pt x="12559" y="4608"/>
                      <a:pt x="12562" y="4617"/>
                      <a:pt x="12571" y="4623"/>
                    </a:cubicBezTo>
                    <a:cubicBezTo>
                      <a:pt x="12575" y="4632"/>
                      <a:pt x="12579" y="4641"/>
                      <a:pt x="12588" y="4648"/>
                    </a:cubicBezTo>
                    <a:cubicBezTo>
                      <a:pt x="12591" y="4657"/>
                      <a:pt x="12595" y="4665"/>
                      <a:pt x="12604" y="4672"/>
                    </a:cubicBezTo>
                    <a:cubicBezTo>
                      <a:pt x="12607" y="4681"/>
                      <a:pt x="12611" y="4690"/>
                      <a:pt x="12620" y="4696"/>
                    </a:cubicBezTo>
                    <a:cubicBezTo>
                      <a:pt x="12623" y="4705"/>
                      <a:pt x="12627" y="4714"/>
                      <a:pt x="12636" y="4720"/>
                    </a:cubicBezTo>
                    <a:cubicBezTo>
                      <a:pt x="12639" y="4729"/>
                      <a:pt x="12643" y="4738"/>
                      <a:pt x="12652" y="4745"/>
                    </a:cubicBezTo>
                    <a:cubicBezTo>
                      <a:pt x="12656" y="4754"/>
                      <a:pt x="12660" y="4762"/>
                      <a:pt x="12667" y="4769"/>
                    </a:cubicBezTo>
                    <a:cubicBezTo>
                      <a:pt x="12671" y="4778"/>
                      <a:pt x="12675" y="4787"/>
                      <a:pt x="12684" y="4793"/>
                    </a:cubicBezTo>
                    <a:cubicBezTo>
                      <a:pt x="12688" y="4802"/>
                      <a:pt x="12692" y="4811"/>
                      <a:pt x="12700" y="4818"/>
                    </a:cubicBezTo>
                    <a:cubicBezTo>
                      <a:pt x="12704" y="4827"/>
                      <a:pt x="12708" y="4835"/>
                      <a:pt x="12716" y="4842"/>
                    </a:cubicBezTo>
                    <a:cubicBezTo>
                      <a:pt x="12719" y="4851"/>
                      <a:pt x="12723" y="4859"/>
                      <a:pt x="12732" y="4866"/>
                    </a:cubicBezTo>
                    <a:cubicBezTo>
                      <a:pt x="12736" y="4875"/>
                      <a:pt x="12740" y="4884"/>
                      <a:pt x="12748" y="4891"/>
                    </a:cubicBezTo>
                    <a:cubicBezTo>
                      <a:pt x="12752" y="4900"/>
                      <a:pt x="12756" y="4908"/>
                      <a:pt x="12764" y="4915"/>
                    </a:cubicBezTo>
                    <a:cubicBezTo>
                      <a:pt x="12768" y="4924"/>
                      <a:pt x="12772" y="4932"/>
                      <a:pt x="12780" y="4939"/>
                    </a:cubicBezTo>
                    <a:cubicBezTo>
                      <a:pt x="12784" y="4948"/>
                      <a:pt x="12788" y="4957"/>
                      <a:pt x="12797" y="4964"/>
                    </a:cubicBezTo>
                    <a:cubicBezTo>
                      <a:pt x="12800" y="4972"/>
                      <a:pt x="12804" y="4981"/>
                      <a:pt x="12813" y="4988"/>
                    </a:cubicBezTo>
                    <a:cubicBezTo>
                      <a:pt x="12816" y="4997"/>
                      <a:pt x="12820" y="5005"/>
                      <a:pt x="12829" y="5012"/>
                    </a:cubicBezTo>
                    <a:cubicBezTo>
                      <a:pt x="12832" y="5021"/>
                      <a:pt x="12836" y="5029"/>
                      <a:pt x="12845" y="5036"/>
                    </a:cubicBezTo>
                    <a:cubicBezTo>
                      <a:pt x="12848" y="5045"/>
                      <a:pt x="12852" y="5054"/>
                      <a:pt x="12861" y="5060"/>
                    </a:cubicBezTo>
                    <a:cubicBezTo>
                      <a:pt x="12864" y="5070"/>
                      <a:pt x="12868" y="5078"/>
                      <a:pt x="12877" y="5085"/>
                    </a:cubicBezTo>
                    <a:cubicBezTo>
                      <a:pt x="12880" y="5094"/>
                      <a:pt x="12884" y="5102"/>
                      <a:pt x="12893" y="5109"/>
                    </a:cubicBezTo>
                    <a:cubicBezTo>
                      <a:pt x="12897" y="5118"/>
                      <a:pt x="12900" y="5127"/>
                      <a:pt x="12909" y="5134"/>
                    </a:cubicBezTo>
                    <a:cubicBezTo>
                      <a:pt x="12913" y="5142"/>
                      <a:pt x="12916" y="5151"/>
                      <a:pt x="12925" y="5157"/>
                    </a:cubicBezTo>
                    <a:cubicBezTo>
                      <a:pt x="12929" y="5167"/>
                      <a:pt x="12933" y="5175"/>
                      <a:pt x="12941" y="5182"/>
                    </a:cubicBezTo>
                    <a:cubicBezTo>
                      <a:pt x="12945" y="5191"/>
                      <a:pt x="12949" y="5200"/>
                      <a:pt x="12958" y="5206"/>
                    </a:cubicBezTo>
                    <a:cubicBezTo>
                      <a:pt x="12961" y="5215"/>
                      <a:pt x="12965" y="5224"/>
                      <a:pt x="12973" y="5230"/>
                    </a:cubicBezTo>
                    <a:cubicBezTo>
                      <a:pt x="12977" y="5239"/>
                      <a:pt x="12981" y="5248"/>
                      <a:pt x="12990" y="5255"/>
                    </a:cubicBezTo>
                    <a:cubicBezTo>
                      <a:pt x="12993" y="5264"/>
                      <a:pt x="12997" y="5272"/>
                      <a:pt x="13006" y="5279"/>
                    </a:cubicBezTo>
                    <a:cubicBezTo>
                      <a:pt x="13009" y="5288"/>
                      <a:pt x="13013" y="5296"/>
                      <a:pt x="13022" y="5303"/>
                    </a:cubicBezTo>
                    <a:cubicBezTo>
                      <a:pt x="13025" y="5312"/>
                      <a:pt x="13029" y="5321"/>
                      <a:pt x="13037" y="5327"/>
                    </a:cubicBezTo>
                    <a:cubicBezTo>
                      <a:pt x="13041" y="5336"/>
                      <a:pt x="13045" y="5345"/>
                      <a:pt x="13054" y="5352"/>
                    </a:cubicBezTo>
                    <a:cubicBezTo>
                      <a:pt x="13057" y="5361"/>
                      <a:pt x="13061" y="5369"/>
                      <a:pt x="13070" y="5376"/>
                    </a:cubicBezTo>
                    <a:cubicBezTo>
                      <a:pt x="13073" y="5385"/>
                      <a:pt x="13077" y="5394"/>
                      <a:pt x="13085" y="5400"/>
                    </a:cubicBezTo>
                    <a:cubicBezTo>
                      <a:pt x="13089" y="5409"/>
                      <a:pt x="13093" y="5418"/>
                      <a:pt x="13102" y="5425"/>
                    </a:cubicBezTo>
                    <a:cubicBezTo>
                      <a:pt x="13106" y="5434"/>
                      <a:pt x="13109" y="5442"/>
                      <a:pt x="13118" y="5449"/>
                    </a:cubicBezTo>
                    <a:cubicBezTo>
                      <a:pt x="13122" y="5458"/>
                      <a:pt x="13125" y="5466"/>
                      <a:pt x="13134" y="5473"/>
                    </a:cubicBezTo>
                    <a:cubicBezTo>
                      <a:pt x="13138" y="5482"/>
                      <a:pt x="13142" y="5491"/>
                      <a:pt x="13150" y="5498"/>
                    </a:cubicBezTo>
                    <a:cubicBezTo>
                      <a:pt x="13154" y="5507"/>
                      <a:pt x="13158" y="5515"/>
                      <a:pt x="13167" y="5522"/>
                    </a:cubicBezTo>
                    <a:cubicBezTo>
                      <a:pt x="13170" y="5531"/>
                      <a:pt x="13174" y="5539"/>
                      <a:pt x="13182" y="5546"/>
                    </a:cubicBezTo>
                    <a:cubicBezTo>
                      <a:pt x="13186" y="5555"/>
                      <a:pt x="13190" y="5563"/>
                      <a:pt x="13199" y="5570"/>
                    </a:cubicBezTo>
                    <a:cubicBezTo>
                      <a:pt x="13202" y="5580"/>
                      <a:pt x="13206" y="5588"/>
                      <a:pt x="13215" y="5595"/>
                    </a:cubicBezTo>
                    <a:cubicBezTo>
                      <a:pt x="13218" y="5604"/>
                      <a:pt x="13222" y="5612"/>
                      <a:pt x="13231" y="5619"/>
                    </a:cubicBezTo>
                    <a:cubicBezTo>
                      <a:pt x="13234" y="5628"/>
                      <a:pt x="13238" y="5636"/>
                      <a:pt x="13246" y="5643"/>
                    </a:cubicBezTo>
                    <a:cubicBezTo>
                      <a:pt x="13250" y="5652"/>
                      <a:pt x="13254" y="5661"/>
                      <a:pt x="13263" y="5667"/>
                    </a:cubicBezTo>
                    <a:cubicBezTo>
                      <a:pt x="13267" y="5676"/>
                      <a:pt x="13270" y="5685"/>
                      <a:pt x="13279" y="5692"/>
                    </a:cubicBezTo>
                    <a:cubicBezTo>
                      <a:pt x="13282" y="5701"/>
                      <a:pt x="13286" y="5709"/>
                      <a:pt x="13295" y="5716"/>
                    </a:cubicBezTo>
                    <a:cubicBezTo>
                      <a:pt x="13298" y="5725"/>
                      <a:pt x="13303" y="5734"/>
                      <a:pt x="13311" y="5741"/>
                    </a:cubicBezTo>
                    <a:cubicBezTo>
                      <a:pt x="13315" y="5749"/>
                      <a:pt x="13319" y="5758"/>
                      <a:pt x="13328" y="5765"/>
                    </a:cubicBezTo>
                    <a:cubicBezTo>
                      <a:pt x="13331" y="5774"/>
                      <a:pt x="13335" y="5782"/>
                      <a:pt x="13343" y="5789"/>
                    </a:cubicBezTo>
                    <a:cubicBezTo>
                      <a:pt x="13347" y="5798"/>
                      <a:pt x="13351" y="5806"/>
                      <a:pt x="13359" y="5813"/>
                    </a:cubicBezTo>
                    <a:cubicBezTo>
                      <a:pt x="13369" y="5836"/>
                      <a:pt x="13387" y="5855"/>
                      <a:pt x="13430" y="5861"/>
                    </a:cubicBezTo>
                    <a:cubicBezTo>
                      <a:pt x="13653" y="5895"/>
                      <a:pt x="14273" y="5780"/>
                      <a:pt x="14424" y="5838"/>
                    </a:cubicBezTo>
                    <a:cubicBezTo>
                      <a:pt x="14429" y="5846"/>
                      <a:pt x="14436" y="5855"/>
                      <a:pt x="14441" y="5864"/>
                    </a:cubicBezTo>
                    <a:cubicBezTo>
                      <a:pt x="14443" y="5868"/>
                      <a:pt x="14447" y="5873"/>
                      <a:pt x="14450" y="5877"/>
                    </a:cubicBezTo>
                    <a:cubicBezTo>
                      <a:pt x="14311" y="6235"/>
                      <a:pt x="14171" y="6872"/>
                      <a:pt x="14380" y="7115"/>
                    </a:cubicBezTo>
                    <a:cubicBezTo>
                      <a:pt x="14668" y="7450"/>
                      <a:pt x="14256" y="8119"/>
                      <a:pt x="14050" y="8566"/>
                    </a:cubicBezTo>
                    <a:cubicBezTo>
                      <a:pt x="13845" y="9012"/>
                      <a:pt x="13349" y="8491"/>
                      <a:pt x="12939" y="8267"/>
                    </a:cubicBezTo>
                    <a:cubicBezTo>
                      <a:pt x="12853" y="8221"/>
                      <a:pt x="12760" y="8178"/>
                      <a:pt x="12664" y="8137"/>
                    </a:cubicBezTo>
                    <a:cubicBezTo>
                      <a:pt x="12773" y="7939"/>
                      <a:pt x="12858" y="7754"/>
                      <a:pt x="12774" y="7646"/>
                    </a:cubicBezTo>
                    <a:cubicBezTo>
                      <a:pt x="12773" y="7644"/>
                      <a:pt x="12769" y="7642"/>
                      <a:pt x="12768" y="7640"/>
                    </a:cubicBezTo>
                    <a:cubicBezTo>
                      <a:pt x="12764" y="7634"/>
                      <a:pt x="12763" y="7627"/>
                      <a:pt x="12758" y="7622"/>
                    </a:cubicBezTo>
                    <a:cubicBezTo>
                      <a:pt x="12756" y="7619"/>
                      <a:pt x="12754" y="7618"/>
                      <a:pt x="12751" y="7616"/>
                    </a:cubicBezTo>
                    <a:cubicBezTo>
                      <a:pt x="12748" y="7610"/>
                      <a:pt x="12746" y="7603"/>
                      <a:pt x="12742" y="7597"/>
                    </a:cubicBezTo>
                    <a:cubicBezTo>
                      <a:pt x="12740" y="7595"/>
                      <a:pt x="12737" y="7593"/>
                      <a:pt x="12735" y="7591"/>
                    </a:cubicBezTo>
                    <a:cubicBezTo>
                      <a:pt x="12731" y="7585"/>
                      <a:pt x="12730" y="7578"/>
                      <a:pt x="12726" y="7573"/>
                    </a:cubicBezTo>
                    <a:cubicBezTo>
                      <a:pt x="12724" y="7571"/>
                      <a:pt x="12721" y="7569"/>
                      <a:pt x="12719" y="7567"/>
                    </a:cubicBezTo>
                    <a:cubicBezTo>
                      <a:pt x="12715" y="7561"/>
                      <a:pt x="12714" y="7554"/>
                      <a:pt x="12710" y="7549"/>
                    </a:cubicBezTo>
                    <a:cubicBezTo>
                      <a:pt x="12708" y="7547"/>
                      <a:pt x="12705" y="7545"/>
                      <a:pt x="12703" y="7543"/>
                    </a:cubicBezTo>
                    <a:cubicBezTo>
                      <a:pt x="12700" y="7537"/>
                      <a:pt x="12698" y="7530"/>
                      <a:pt x="12694" y="7525"/>
                    </a:cubicBezTo>
                    <a:cubicBezTo>
                      <a:pt x="12692" y="7522"/>
                      <a:pt x="12689" y="7521"/>
                      <a:pt x="12687" y="7519"/>
                    </a:cubicBezTo>
                    <a:cubicBezTo>
                      <a:pt x="12684" y="7513"/>
                      <a:pt x="12682" y="7506"/>
                      <a:pt x="12678" y="7500"/>
                    </a:cubicBezTo>
                    <a:cubicBezTo>
                      <a:pt x="12676" y="7498"/>
                      <a:pt x="12672" y="7496"/>
                      <a:pt x="12671" y="7494"/>
                    </a:cubicBezTo>
                    <a:cubicBezTo>
                      <a:pt x="12667" y="7488"/>
                      <a:pt x="12666" y="7481"/>
                      <a:pt x="12661" y="7476"/>
                    </a:cubicBezTo>
                    <a:cubicBezTo>
                      <a:pt x="12660" y="7474"/>
                      <a:pt x="12657" y="7472"/>
                      <a:pt x="12655" y="7470"/>
                    </a:cubicBezTo>
                    <a:cubicBezTo>
                      <a:pt x="12652" y="7464"/>
                      <a:pt x="12650" y="7457"/>
                      <a:pt x="12646" y="7452"/>
                    </a:cubicBezTo>
                    <a:cubicBezTo>
                      <a:pt x="12644" y="7449"/>
                      <a:pt x="12641" y="7447"/>
                      <a:pt x="12639" y="7445"/>
                    </a:cubicBezTo>
                    <a:cubicBezTo>
                      <a:pt x="12635" y="7439"/>
                      <a:pt x="12634" y="7433"/>
                      <a:pt x="12629" y="7427"/>
                    </a:cubicBezTo>
                    <a:cubicBezTo>
                      <a:pt x="12627" y="7425"/>
                      <a:pt x="12624" y="7423"/>
                      <a:pt x="12622" y="7421"/>
                    </a:cubicBezTo>
                    <a:cubicBezTo>
                      <a:pt x="12619" y="7415"/>
                      <a:pt x="12617" y="7409"/>
                      <a:pt x="12613" y="7403"/>
                    </a:cubicBezTo>
                    <a:cubicBezTo>
                      <a:pt x="12612" y="7401"/>
                      <a:pt x="12609" y="7399"/>
                      <a:pt x="12606" y="7397"/>
                    </a:cubicBezTo>
                    <a:cubicBezTo>
                      <a:pt x="12603" y="7391"/>
                      <a:pt x="12602" y="7384"/>
                      <a:pt x="12598" y="7379"/>
                    </a:cubicBezTo>
                    <a:cubicBezTo>
                      <a:pt x="12595" y="7376"/>
                      <a:pt x="12592" y="7375"/>
                      <a:pt x="12591" y="7373"/>
                    </a:cubicBezTo>
                    <a:cubicBezTo>
                      <a:pt x="12587" y="7367"/>
                      <a:pt x="12586" y="7360"/>
                      <a:pt x="12581" y="7354"/>
                    </a:cubicBezTo>
                    <a:cubicBezTo>
                      <a:pt x="12579" y="7352"/>
                      <a:pt x="12576" y="7351"/>
                      <a:pt x="12574" y="7348"/>
                    </a:cubicBezTo>
                    <a:cubicBezTo>
                      <a:pt x="12570" y="7342"/>
                      <a:pt x="12569" y="7336"/>
                      <a:pt x="12565" y="7330"/>
                    </a:cubicBezTo>
                    <a:cubicBezTo>
                      <a:pt x="12563" y="7328"/>
                      <a:pt x="12560" y="7326"/>
                      <a:pt x="12558" y="7324"/>
                    </a:cubicBezTo>
                    <a:cubicBezTo>
                      <a:pt x="12555" y="7318"/>
                      <a:pt x="12553" y="7311"/>
                      <a:pt x="12549" y="7306"/>
                    </a:cubicBezTo>
                    <a:cubicBezTo>
                      <a:pt x="12547" y="7304"/>
                      <a:pt x="12544" y="7302"/>
                      <a:pt x="12543" y="7300"/>
                    </a:cubicBezTo>
                    <a:cubicBezTo>
                      <a:pt x="12539" y="7294"/>
                      <a:pt x="12537" y="7287"/>
                      <a:pt x="12533" y="7282"/>
                    </a:cubicBezTo>
                    <a:cubicBezTo>
                      <a:pt x="12531" y="7279"/>
                      <a:pt x="12528" y="7277"/>
                      <a:pt x="12526" y="7275"/>
                    </a:cubicBezTo>
                    <a:cubicBezTo>
                      <a:pt x="12522" y="7270"/>
                      <a:pt x="12521" y="7263"/>
                      <a:pt x="12517" y="7257"/>
                    </a:cubicBezTo>
                    <a:cubicBezTo>
                      <a:pt x="12515" y="7255"/>
                      <a:pt x="12512" y="7253"/>
                      <a:pt x="12510" y="7251"/>
                    </a:cubicBezTo>
                    <a:cubicBezTo>
                      <a:pt x="12506" y="7245"/>
                      <a:pt x="12505" y="7239"/>
                      <a:pt x="12500" y="7233"/>
                    </a:cubicBezTo>
                    <a:cubicBezTo>
                      <a:pt x="12499" y="7231"/>
                      <a:pt x="12496" y="7230"/>
                      <a:pt x="12494" y="7227"/>
                    </a:cubicBezTo>
                    <a:cubicBezTo>
                      <a:pt x="12491" y="7221"/>
                      <a:pt x="12489" y="7214"/>
                      <a:pt x="12485" y="7209"/>
                    </a:cubicBezTo>
                    <a:cubicBezTo>
                      <a:pt x="12483" y="7207"/>
                      <a:pt x="12480" y="7205"/>
                      <a:pt x="12478" y="7203"/>
                    </a:cubicBezTo>
                    <a:cubicBezTo>
                      <a:pt x="12475" y="7197"/>
                      <a:pt x="12473" y="7190"/>
                      <a:pt x="12468" y="7185"/>
                    </a:cubicBezTo>
                    <a:cubicBezTo>
                      <a:pt x="12467" y="7182"/>
                      <a:pt x="12463" y="7181"/>
                      <a:pt x="12461" y="7178"/>
                    </a:cubicBezTo>
                    <a:cubicBezTo>
                      <a:pt x="12458" y="7172"/>
                      <a:pt x="12457" y="7166"/>
                      <a:pt x="12452" y="7160"/>
                    </a:cubicBezTo>
                    <a:cubicBezTo>
                      <a:pt x="12451" y="7158"/>
                      <a:pt x="12448" y="7157"/>
                      <a:pt x="12446" y="7155"/>
                    </a:cubicBezTo>
                    <a:cubicBezTo>
                      <a:pt x="12442" y="7149"/>
                      <a:pt x="12441" y="7142"/>
                      <a:pt x="12437" y="7136"/>
                    </a:cubicBezTo>
                    <a:cubicBezTo>
                      <a:pt x="12435" y="7133"/>
                      <a:pt x="12431" y="7132"/>
                      <a:pt x="12429" y="7130"/>
                    </a:cubicBezTo>
                    <a:cubicBezTo>
                      <a:pt x="12426" y="7124"/>
                      <a:pt x="12425" y="7117"/>
                      <a:pt x="12420" y="7112"/>
                    </a:cubicBezTo>
                    <a:cubicBezTo>
                      <a:pt x="12418" y="7109"/>
                      <a:pt x="12415" y="7108"/>
                      <a:pt x="12413" y="7105"/>
                    </a:cubicBezTo>
                    <a:cubicBezTo>
                      <a:pt x="12410" y="7100"/>
                      <a:pt x="12408" y="7093"/>
                      <a:pt x="12404" y="7088"/>
                    </a:cubicBezTo>
                    <a:cubicBezTo>
                      <a:pt x="12403" y="7085"/>
                      <a:pt x="12399" y="7084"/>
                      <a:pt x="12398" y="7082"/>
                    </a:cubicBezTo>
                    <a:cubicBezTo>
                      <a:pt x="12394" y="7076"/>
                      <a:pt x="12393" y="7069"/>
                      <a:pt x="12388" y="7063"/>
                    </a:cubicBezTo>
                    <a:cubicBezTo>
                      <a:pt x="12386" y="7061"/>
                      <a:pt x="12384" y="7059"/>
                      <a:pt x="12381" y="7057"/>
                    </a:cubicBezTo>
                    <a:cubicBezTo>
                      <a:pt x="12378" y="7051"/>
                      <a:pt x="12376" y="7044"/>
                      <a:pt x="12372" y="7039"/>
                    </a:cubicBezTo>
                    <a:cubicBezTo>
                      <a:pt x="12370" y="7036"/>
                      <a:pt x="12367" y="7035"/>
                      <a:pt x="12365" y="7033"/>
                    </a:cubicBezTo>
                    <a:cubicBezTo>
                      <a:pt x="12362" y="7027"/>
                      <a:pt x="12360" y="7020"/>
                      <a:pt x="12356" y="7015"/>
                    </a:cubicBezTo>
                    <a:cubicBezTo>
                      <a:pt x="12354" y="7013"/>
                      <a:pt x="12351" y="7011"/>
                      <a:pt x="12350" y="7009"/>
                    </a:cubicBezTo>
                    <a:cubicBezTo>
                      <a:pt x="12346" y="7003"/>
                      <a:pt x="12344" y="6996"/>
                      <a:pt x="12340" y="6991"/>
                    </a:cubicBezTo>
                    <a:cubicBezTo>
                      <a:pt x="12338" y="6988"/>
                      <a:pt x="12335" y="6987"/>
                      <a:pt x="12333" y="6984"/>
                    </a:cubicBezTo>
                    <a:cubicBezTo>
                      <a:pt x="12330" y="6978"/>
                      <a:pt x="12328" y="6971"/>
                      <a:pt x="12324" y="6966"/>
                    </a:cubicBezTo>
                    <a:cubicBezTo>
                      <a:pt x="12322" y="6964"/>
                      <a:pt x="12319" y="6962"/>
                      <a:pt x="12317" y="6960"/>
                    </a:cubicBezTo>
                    <a:cubicBezTo>
                      <a:pt x="12313" y="6954"/>
                      <a:pt x="12312" y="6947"/>
                      <a:pt x="12308" y="6942"/>
                    </a:cubicBezTo>
                    <a:cubicBezTo>
                      <a:pt x="12306" y="6940"/>
                      <a:pt x="12303" y="6938"/>
                      <a:pt x="12301" y="6936"/>
                    </a:cubicBezTo>
                    <a:cubicBezTo>
                      <a:pt x="12298" y="6930"/>
                      <a:pt x="12296" y="6923"/>
                      <a:pt x="12292" y="6918"/>
                    </a:cubicBezTo>
                    <a:cubicBezTo>
                      <a:pt x="12290" y="6915"/>
                      <a:pt x="12287" y="6914"/>
                      <a:pt x="12285" y="6912"/>
                    </a:cubicBezTo>
                    <a:cubicBezTo>
                      <a:pt x="12282" y="6906"/>
                      <a:pt x="12280" y="6899"/>
                      <a:pt x="12276" y="6893"/>
                    </a:cubicBezTo>
                    <a:cubicBezTo>
                      <a:pt x="12274" y="6891"/>
                      <a:pt x="12271" y="6889"/>
                      <a:pt x="12268" y="6887"/>
                    </a:cubicBezTo>
                    <a:cubicBezTo>
                      <a:pt x="12265" y="6881"/>
                      <a:pt x="12264" y="6874"/>
                      <a:pt x="12260" y="6869"/>
                    </a:cubicBezTo>
                    <a:cubicBezTo>
                      <a:pt x="12258" y="6867"/>
                      <a:pt x="12255" y="6865"/>
                      <a:pt x="12253" y="6863"/>
                    </a:cubicBezTo>
                    <a:cubicBezTo>
                      <a:pt x="12250" y="6857"/>
                      <a:pt x="12248" y="6850"/>
                      <a:pt x="12244" y="6845"/>
                    </a:cubicBezTo>
                    <a:cubicBezTo>
                      <a:pt x="12242" y="6842"/>
                      <a:pt x="12239" y="6841"/>
                      <a:pt x="12236" y="6839"/>
                    </a:cubicBezTo>
                    <a:cubicBezTo>
                      <a:pt x="12233" y="6833"/>
                      <a:pt x="12232" y="6826"/>
                      <a:pt x="12227" y="6820"/>
                    </a:cubicBezTo>
                    <a:cubicBezTo>
                      <a:pt x="12225" y="6818"/>
                      <a:pt x="12222" y="6816"/>
                      <a:pt x="12220" y="6814"/>
                    </a:cubicBezTo>
                    <a:cubicBezTo>
                      <a:pt x="12217" y="6808"/>
                      <a:pt x="12216" y="6802"/>
                      <a:pt x="12211" y="6796"/>
                    </a:cubicBezTo>
                    <a:cubicBezTo>
                      <a:pt x="12210" y="6794"/>
                      <a:pt x="12206" y="6793"/>
                      <a:pt x="12205" y="6790"/>
                    </a:cubicBezTo>
                    <a:cubicBezTo>
                      <a:pt x="12201" y="6784"/>
                      <a:pt x="12200" y="6777"/>
                      <a:pt x="12195" y="6772"/>
                    </a:cubicBezTo>
                    <a:cubicBezTo>
                      <a:pt x="12193" y="6770"/>
                      <a:pt x="12191" y="6768"/>
                      <a:pt x="12188" y="6766"/>
                    </a:cubicBezTo>
                    <a:cubicBezTo>
                      <a:pt x="12185" y="6760"/>
                      <a:pt x="12184" y="6753"/>
                      <a:pt x="12179" y="6747"/>
                    </a:cubicBezTo>
                    <a:cubicBezTo>
                      <a:pt x="12177" y="6745"/>
                      <a:pt x="12174" y="6744"/>
                      <a:pt x="12172" y="6741"/>
                    </a:cubicBezTo>
                    <a:cubicBezTo>
                      <a:pt x="12169" y="6735"/>
                      <a:pt x="12167" y="6729"/>
                      <a:pt x="12163" y="6723"/>
                    </a:cubicBezTo>
                    <a:cubicBezTo>
                      <a:pt x="12161" y="6721"/>
                      <a:pt x="12158" y="6719"/>
                      <a:pt x="12156" y="6717"/>
                    </a:cubicBezTo>
                    <a:cubicBezTo>
                      <a:pt x="12152" y="6711"/>
                      <a:pt x="12151" y="6705"/>
                      <a:pt x="12147" y="6699"/>
                    </a:cubicBezTo>
                    <a:cubicBezTo>
                      <a:pt x="12145" y="6697"/>
                      <a:pt x="12142" y="6695"/>
                      <a:pt x="12140" y="6693"/>
                    </a:cubicBezTo>
                    <a:cubicBezTo>
                      <a:pt x="12137" y="6687"/>
                      <a:pt x="12135" y="6680"/>
                      <a:pt x="12131" y="6675"/>
                    </a:cubicBezTo>
                    <a:cubicBezTo>
                      <a:pt x="12129" y="6673"/>
                      <a:pt x="12126" y="6671"/>
                      <a:pt x="12124" y="6669"/>
                    </a:cubicBezTo>
                    <a:cubicBezTo>
                      <a:pt x="12121" y="6663"/>
                      <a:pt x="12119" y="6656"/>
                      <a:pt x="12115" y="6651"/>
                    </a:cubicBezTo>
                    <a:cubicBezTo>
                      <a:pt x="12113" y="6648"/>
                      <a:pt x="12110" y="6646"/>
                      <a:pt x="12108" y="6644"/>
                    </a:cubicBezTo>
                    <a:cubicBezTo>
                      <a:pt x="12104" y="6638"/>
                      <a:pt x="12103" y="6632"/>
                      <a:pt x="12099" y="6626"/>
                    </a:cubicBezTo>
                    <a:cubicBezTo>
                      <a:pt x="12097" y="6624"/>
                      <a:pt x="12094" y="6623"/>
                      <a:pt x="12092" y="6621"/>
                    </a:cubicBezTo>
                    <a:cubicBezTo>
                      <a:pt x="12089" y="6614"/>
                      <a:pt x="12087" y="6607"/>
                      <a:pt x="12083" y="6602"/>
                    </a:cubicBezTo>
                    <a:cubicBezTo>
                      <a:pt x="12081" y="6599"/>
                      <a:pt x="12078" y="6598"/>
                      <a:pt x="12076" y="6595"/>
                    </a:cubicBezTo>
                    <a:cubicBezTo>
                      <a:pt x="12072" y="6590"/>
                      <a:pt x="12071" y="6583"/>
                      <a:pt x="12067" y="6578"/>
                    </a:cubicBezTo>
                    <a:cubicBezTo>
                      <a:pt x="12065" y="6575"/>
                      <a:pt x="12061" y="6574"/>
                      <a:pt x="12059" y="6571"/>
                    </a:cubicBezTo>
                    <a:cubicBezTo>
                      <a:pt x="12056" y="6566"/>
                      <a:pt x="12055" y="6559"/>
                      <a:pt x="12050" y="6553"/>
                    </a:cubicBezTo>
                    <a:cubicBezTo>
                      <a:pt x="12048" y="6551"/>
                      <a:pt x="12045" y="6549"/>
                      <a:pt x="12043" y="6547"/>
                    </a:cubicBezTo>
                    <a:cubicBezTo>
                      <a:pt x="12040" y="6541"/>
                      <a:pt x="12038" y="6535"/>
                      <a:pt x="12034" y="6529"/>
                    </a:cubicBezTo>
                    <a:cubicBezTo>
                      <a:pt x="12032" y="6527"/>
                      <a:pt x="12030" y="6526"/>
                      <a:pt x="12028" y="6524"/>
                    </a:cubicBezTo>
                    <a:cubicBezTo>
                      <a:pt x="12024" y="6518"/>
                      <a:pt x="12023" y="6511"/>
                      <a:pt x="12018" y="6505"/>
                    </a:cubicBezTo>
                    <a:cubicBezTo>
                      <a:pt x="12016" y="6502"/>
                      <a:pt x="12013" y="6500"/>
                      <a:pt x="12011" y="6498"/>
                    </a:cubicBezTo>
                    <a:cubicBezTo>
                      <a:pt x="12008" y="6493"/>
                      <a:pt x="12006" y="6486"/>
                      <a:pt x="12002" y="6481"/>
                    </a:cubicBezTo>
                    <a:cubicBezTo>
                      <a:pt x="12000" y="6478"/>
                      <a:pt x="11997" y="6477"/>
                      <a:pt x="11995" y="6475"/>
                    </a:cubicBezTo>
                    <a:cubicBezTo>
                      <a:pt x="11992" y="6468"/>
                      <a:pt x="11990" y="6461"/>
                      <a:pt x="11986" y="6456"/>
                    </a:cubicBezTo>
                    <a:cubicBezTo>
                      <a:pt x="11984" y="6454"/>
                      <a:pt x="11981" y="6452"/>
                      <a:pt x="11980" y="6450"/>
                    </a:cubicBezTo>
                    <a:cubicBezTo>
                      <a:pt x="11976" y="6444"/>
                      <a:pt x="11974" y="6437"/>
                      <a:pt x="11970" y="6432"/>
                    </a:cubicBezTo>
                    <a:cubicBezTo>
                      <a:pt x="11968" y="6429"/>
                      <a:pt x="11965" y="6428"/>
                      <a:pt x="11963" y="6425"/>
                    </a:cubicBezTo>
                    <a:cubicBezTo>
                      <a:pt x="11959" y="6420"/>
                      <a:pt x="11958" y="6413"/>
                      <a:pt x="11954" y="6408"/>
                    </a:cubicBezTo>
                    <a:cubicBezTo>
                      <a:pt x="11746" y="6148"/>
                      <a:pt x="10634" y="6372"/>
                      <a:pt x="10511" y="6372"/>
                    </a:cubicBezTo>
                    <a:cubicBezTo>
                      <a:pt x="10388" y="6372"/>
                      <a:pt x="10141" y="6000"/>
                      <a:pt x="9893" y="6000"/>
                    </a:cubicBezTo>
                    <a:cubicBezTo>
                      <a:pt x="9648" y="6000"/>
                      <a:pt x="9688" y="6744"/>
                      <a:pt x="9688" y="6744"/>
                    </a:cubicBezTo>
                    <a:cubicBezTo>
                      <a:pt x="9688" y="6744"/>
                      <a:pt x="9440" y="6482"/>
                      <a:pt x="9070" y="6148"/>
                    </a:cubicBezTo>
                    <a:cubicBezTo>
                      <a:pt x="8698" y="5813"/>
                      <a:pt x="9112" y="6372"/>
                      <a:pt x="8739" y="6706"/>
                    </a:cubicBezTo>
                    <a:cubicBezTo>
                      <a:pt x="8370" y="7040"/>
                      <a:pt x="8493" y="6930"/>
                      <a:pt x="8328" y="7301"/>
                    </a:cubicBezTo>
                    <a:cubicBezTo>
                      <a:pt x="8164" y="7674"/>
                      <a:pt x="7794" y="7525"/>
                      <a:pt x="7424" y="7152"/>
                    </a:cubicBezTo>
                    <a:cubicBezTo>
                      <a:pt x="7052" y="6781"/>
                      <a:pt x="6848" y="7040"/>
                      <a:pt x="6600" y="7152"/>
                    </a:cubicBezTo>
                    <a:cubicBezTo>
                      <a:pt x="6353" y="7264"/>
                      <a:pt x="6146" y="7896"/>
                      <a:pt x="6025" y="8045"/>
                    </a:cubicBezTo>
                    <a:cubicBezTo>
                      <a:pt x="5900" y="8193"/>
                      <a:pt x="4715" y="7777"/>
                      <a:pt x="4508" y="7963"/>
                    </a:cubicBezTo>
                    <a:cubicBezTo>
                      <a:pt x="4302" y="8150"/>
                      <a:pt x="4542" y="9346"/>
                      <a:pt x="4542" y="9495"/>
                    </a:cubicBezTo>
                    <a:cubicBezTo>
                      <a:pt x="4542" y="9644"/>
                      <a:pt x="3679" y="9569"/>
                      <a:pt x="3389" y="9756"/>
                    </a:cubicBezTo>
                    <a:cubicBezTo>
                      <a:pt x="3102" y="9941"/>
                      <a:pt x="2649" y="9831"/>
                      <a:pt x="2361" y="9831"/>
                    </a:cubicBezTo>
                    <a:cubicBezTo>
                      <a:pt x="2073" y="9831"/>
                      <a:pt x="1086" y="10537"/>
                      <a:pt x="755" y="10723"/>
                    </a:cubicBezTo>
                    <a:cubicBezTo>
                      <a:pt x="426" y="10908"/>
                      <a:pt x="-134" y="11578"/>
                      <a:pt x="29" y="11764"/>
                    </a:cubicBezTo>
                    <a:cubicBezTo>
                      <a:pt x="33" y="11767"/>
                      <a:pt x="38" y="11772"/>
                      <a:pt x="42" y="11776"/>
                    </a:cubicBezTo>
                    <a:cubicBezTo>
                      <a:pt x="44" y="11779"/>
                      <a:pt x="43" y="11785"/>
                      <a:pt x="45" y="11788"/>
                    </a:cubicBezTo>
                    <a:cubicBezTo>
                      <a:pt x="49" y="11791"/>
                      <a:pt x="53" y="11795"/>
                      <a:pt x="57" y="11799"/>
                    </a:cubicBezTo>
                    <a:cubicBezTo>
                      <a:pt x="59" y="11803"/>
                      <a:pt x="59" y="11809"/>
                      <a:pt x="61" y="11812"/>
                    </a:cubicBezTo>
                    <a:cubicBezTo>
                      <a:pt x="64" y="11816"/>
                      <a:pt x="70" y="11820"/>
                      <a:pt x="74" y="11824"/>
                    </a:cubicBezTo>
                    <a:cubicBezTo>
                      <a:pt x="76" y="11828"/>
                      <a:pt x="75" y="11833"/>
                      <a:pt x="77" y="11836"/>
                    </a:cubicBezTo>
                    <a:cubicBezTo>
                      <a:pt x="81" y="11840"/>
                      <a:pt x="86" y="11845"/>
                      <a:pt x="90" y="11849"/>
                    </a:cubicBezTo>
                    <a:cubicBezTo>
                      <a:pt x="92" y="11852"/>
                      <a:pt x="91" y="11858"/>
                      <a:pt x="94" y="11861"/>
                    </a:cubicBezTo>
                    <a:cubicBezTo>
                      <a:pt x="97" y="11864"/>
                      <a:pt x="102" y="11868"/>
                      <a:pt x="105" y="11872"/>
                    </a:cubicBezTo>
                    <a:cubicBezTo>
                      <a:pt x="108" y="11876"/>
                      <a:pt x="107" y="11882"/>
                      <a:pt x="110" y="11885"/>
                    </a:cubicBezTo>
                    <a:cubicBezTo>
                      <a:pt x="113" y="11889"/>
                      <a:pt x="118" y="11893"/>
                      <a:pt x="122" y="11897"/>
                    </a:cubicBezTo>
                    <a:cubicBezTo>
                      <a:pt x="124" y="11901"/>
                      <a:pt x="123" y="11906"/>
                      <a:pt x="126" y="11909"/>
                    </a:cubicBezTo>
                    <a:cubicBezTo>
                      <a:pt x="129" y="11913"/>
                      <a:pt x="135" y="11917"/>
                      <a:pt x="138" y="11921"/>
                    </a:cubicBezTo>
                    <a:cubicBezTo>
                      <a:pt x="140" y="11925"/>
                      <a:pt x="139" y="11930"/>
                      <a:pt x="142" y="11933"/>
                    </a:cubicBezTo>
                    <a:cubicBezTo>
                      <a:pt x="145" y="11937"/>
                      <a:pt x="150" y="11942"/>
                      <a:pt x="154" y="11945"/>
                    </a:cubicBezTo>
                    <a:cubicBezTo>
                      <a:pt x="157" y="11949"/>
                      <a:pt x="155" y="11955"/>
                      <a:pt x="158" y="11958"/>
                    </a:cubicBezTo>
                    <a:cubicBezTo>
                      <a:pt x="161" y="11961"/>
                      <a:pt x="166" y="11966"/>
                      <a:pt x="170" y="11969"/>
                    </a:cubicBezTo>
                    <a:cubicBezTo>
                      <a:pt x="172" y="11973"/>
                      <a:pt x="171" y="11979"/>
                      <a:pt x="174" y="11982"/>
                    </a:cubicBezTo>
                    <a:cubicBezTo>
                      <a:pt x="177" y="11986"/>
                      <a:pt x="183" y="11990"/>
                      <a:pt x="186" y="11994"/>
                    </a:cubicBezTo>
                    <a:cubicBezTo>
                      <a:pt x="189" y="11998"/>
                      <a:pt x="187" y="12003"/>
                      <a:pt x="190" y="12006"/>
                    </a:cubicBezTo>
                    <a:cubicBezTo>
                      <a:pt x="193" y="12010"/>
                      <a:pt x="198" y="12014"/>
                      <a:pt x="202" y="12018"/>
                    </a:cubicBezTo>
                    <a:cubicBezTo>
                      <a:pt x="205" y="12022"/>
                      <a:pt x="204" y="12027"/>
                      <a:pt x="206" y="12031"/>
                    </a:cubicBezTo>
                    <a:cubicBezTo>
                      <a:pt x="210" y="12034"/>
                      <a:pt x="214" y="12039"/>
                      <a:pt x="218" y="12042"/>
                    </a:cubicBezTo>
                    <a:cubicBezTo>
                      <a:pt x="221" y="12046"/>
                      <a:pt x="219" y="12052"/>
                      <a:pt x="222" y="12055"/>
                    </a:cubicBezTo>
                    <a:cubicBezTo>
                      <a:pt x="225" y="12059"/>
                      <a:pt x="231" y="12063"/>
                      <a:pt x="234" y="12067"/>
                    </a:cubicBezTo>
                    <a:cubicBezTo>
                      <a:pt x="237" y="12070"/>
                      <a:pt x="236" y="12076"/>
                      <a:pt x="238" y="12079"/>
                    </a:cubicBezTo>
                    <a:cubicBezTo>
                      <a:pt x="241" y="12083"/>
                      <a:pt x="247" y="12087"/>
                      <a:pt x="251" y="12091"/>
                    </a:cubicBezTo>
                    <a:cubicBezTo>
                      <a:pt x="253" y="12095"/>
                      <a:pt x="252" y="12100"/>
                      <a:pt x="255" y="12104"/>
                    </a:cubicBezTo>
                    <a:cubicBezTo>
                      <a:pt x="258" y="12107"/>
                      <a:pt x="262" y="12112"/>
                      <a:pt x="266" y="12115"/>
                    </a:cubicBezTo>
                    <a:cubicBezTo>
                      <a:pt x="269" y="12119"/>
                      <a:pt x="268" y="12124"/>
                      <a:pt x="270" y="12128"/>
                    </a:cubicBezTo>
                    <a:cubicBezTo>
                      <a:pt x="274" y="12131"/>
                      <a:pt x="279" y="12136"/>
                      <a:pt x="283" y="12140"/>
                    </a:cubicBezTo>
                    <a:cubicBezTo>
                      <a:pt x="285" y="12143"/>
                      <a:pt x="284" y="12149"/>
                      <a:pt x="287" y="12152"/>
                    </a:cubicBezTo>
                    <a:cubicBezTo>
                      <a:pt x="290" y="12156"/>
                      <a:pt x="295" y="12160"/>
                      <a:pt x="299" y="12164"/>
                    </a:cubicBezTo>
                    <a:cubicBezTo>
                      <a:pt x="301" y="12167"/>
                      <a:pt x="300" y="12173"/>
                      <a:pt x="303" y="12176"/>
                    </a:cubicBezTo>
                    <a:cubicBezTo>
                      <a:pt x="306" y="12180"/>
                      <a:pt x="311" y="12184"/>
                      <a:pt x="314" y="12188"/>
                    </a:cubicBezTo>
                    <a:cubicBezTo>
                      <a:pt x="317" y="12191"/>
                      <a:pt x="316" y="12197"/>
                      <a:pt x="319" y="12201"/>
                    </a:cubicBezTo>
                    <a:cubicBezTo>
                      <a:pt x="322" y="12204"/>
                      <a:pt x="327" y="12209"/>
                      <a:pt x="331" y="12213"/>
                    </a:cubicBezTo>
                    <a:cubicBezTo>
                      <a:pt x="333" y="12216"/>
                      <a:pt x="332" y="12222"/>
                      <a:pt x="335" y="12225"/>
                    </a:cubicBezTo>
                    <a:cubicBezTo>
                      <a:pt x="338" y="12228"/>
                      <a:pt x="343" y="12233"/>
                      <a:pt x="347" y="12237"/>
                    </a:cubicBezTo>
                    <a:cubicBezTo>
                      <a:pt x="350" y="12240"/>
                      <a:pt x="348" y="12246"/>
                      <a:pt x="351" y="12249"/>
                    </a:cubicBezTo>
                    <a:cubicBezTo>
                      <a:pt x="354" y="12253"/>
                      <a:pt x="359" y="12257"/>
                      <a:pt x="363" y="12261"/>
                    </a:cubicBezTo>
                    <a:cubicBezTo>
                      <a:pt x="365" y="12265"/>
                      <a:pt x="364" y="12270"/>
                      <a:pt x="367" y="12274"/>
                    </a:cubicBezTo>
                    <a:cubicBezTo>
                      <a:pt x="370" y="12277"/>
                      <a:pt x="375" y="12282"/>
                      <a:pt x="379" y="12286"/>
                    </a:cubicBezTo>
                    <a:cubicBezTo>
                      <a:pt x="382" y="12289"/>
                      <a:pt x="380" y="12295"/>
                      <a:pt x="383" y="12298"/>
                    </a:cubicBezTo>
                    <a:cubicBezTo>
                      <a:pt x="386" y="12301"/>
                      <a:pt x="391" y="12306"/>
                      <a:pt x="395" y="12310"/>
                    </a:cubicBezTo>
                    <a:cubicBezTo>
                      <a:pt x="398" y="12313"/>
                      <a:pt x="396" y="12319"/>
                      <a:pt x="399" y="12322"/>
                    </a:cubicBezTo>
                    <a:cubicBezTo>
                      <a:pt x="402" y="12325"/>
                      <a:pt x="407" y="12330"/>
                      <a:pt x="411" y="12333"/>
                    </a:cubicBezTo>
                    <a:cubicBezTo>
                      <a:pt x="414" y="12337"/>
                      <a:pt x="412" y="12343"/>
                      <a:pt x="415" y="12346"/>
                    </a:cubicBezTo>
                    <a:cubicBezTo>
                      <a:pt x="418" y="12350"/>
                      <a:pt x="423" y="12354"/>
                      <a:pt x="427" y="12358"/>
                    </a:cubicBezTo>
                    <a:cubicBezTo>
                      <a:pt x="430" y="12361"/>
                      <a:pt x="429" y="12367"/>
                      <a:pt x="431" y="12371"/>
                    </a:cubicBezTo>
                    <a:cubicBezTo>
                      <a:pt x="434" y="12374"/>
                      <a:pt x="440" y="12379"/>
                      <a:pt x="444" y="12383"/>
                    </a:cubicBezTo>
                    <a:cubicBezTo>
                      <a:pt x="446" y="12386"/>
                      <a:pt x="445" y="12392"/>
                      <a:pt x="447" y="12395"/>
                    </a:cubicBezTo>
                    <a:cubicBezTo>
                      <a:pt x="451" y="12398"/>
                      <a:pt x="455" y="12402"/>
                      <a:pt x="459" y="12406"/>
                    </a:cubicBezTo>
                    <a:cubicBezTo>
                      <a:pt x="462" y="12410"/>
                      <a:pt x="460" y="12416"/>
                      <a:pt x="463" y="12419"/>
                    </a:cubicBezTo>
                    <a:cubicBezTo>
                      <a:pt x="466" y="12423"/>
                      <a:pt x="472" y="12427"/>
                      <a:pt x="476" y="12431"/>
                    </a:cubicBezTo>
                    <a:cubicBezTo>
                      <a:pt x="478" y="12435"/>
                      <a:pt x="477" y="12440"/>
                      <a:pt x="480" y="12443"/>
                    </a:cubicBezTo>
                    <a:cubicBezTo>
                      <a:pt x="483" y="12447"/>
                      <a:pt x="488" y="12452"/>
                      <a:pt x="492" y="12455"/>
                    </a:cubicBezTo>
                    <a:cubicBezTo>
                      <a:pt x="494" y="12459"/>
                      <a:pt x="493" y="12464"/>
                      <a:pt x="496" y="12468"/>
                    </a:cubicBezTo>
                    <a:cubicBezTo>
                      <a:pt x="499" y="12471"/>
                      <a:pt x="504" y="12475"/>
                      <a:pt x="508" y="12479"/>
                    </a:cubicBezTo>
                    <a:cubicBezTo>
                      <a:pt x="510" y="12483"/>
                      <a:pt x="509" y="12488"/>
                      <a:pt x="512" y="12492"/>
                    </a:cubicBezTo>
                    <a:cubicBezTo>
                      <a:pt x="515" y="12496"/>
                      <a:pt x="520" y="12500"/>
                      <a:pt x="524" y="12504"/>
                    </a:cubicBezTo>
                    <a:cubicBezTo>
                      <a:pt x="527" y="12508"/>
                      <a:pt x="525" y="12513"/>
                      <a:pt x="528" y="12516"/>
                    </a:cubicBezTo>
                    <a:cubicBezTo>
                      <a:pt x="531" y="12520"/>
                      <a:pt x="536" y="12524"/>
                      <a:pt x="540" y="12528"/>
                    </a:cubicBezTo>
                    <a:cubicBezTo>
                      <a:pt x="542" y="12531"/>
                      <a:pt x="541" y="12537"/>
                      <a:pt x="544" y="12540"/>
                    </a:cubicBezTo>
                    <a:cubicBezTo>
                      <a:pt x="547" y="12544"/>
                      <a:pt x="552" y="12548"/>
                      <a:pt x="556" y="12552"/>
                    </a:cubicBezTo>
                    <a:cubicBezTo>
                      <a:pt x="558" y="12556"/>
                      <a:pt x="557" y="12562"/>
                      <a:pt x="560" y="12565"/>
                    </a:cubicBezTo>
                    <a:cubicBezTo>
                      <a:pt x="563" y="12569"/>
                      <a:pt x="568" y="12573"/>
                      <a:pt x="572" y="12577"/>
                    </a:cubicBezTo>
                    <a:cubicBezTo>
                      <a:pt x="575" y="12581"/>
                      <a:pt x="574" y="12586"/>
                      <a:pt x="576" y="12589"/>
                    </a:cubicBezTo>
                    <a:cubicBezTo>
                      <a:pt x="579" y="12593"/>
                      <a:pt x="584" y="12597"/>
                      <a:pt x="588" y="12601"/>
                    </a:cubicBezTo>
                    <a:cubicBezTo>
                      <a:pt x="591" y="12604"/>
                      <a:pt x="589" y="12610"/>
                      <a:pt x="592" y="12613"/>
                    </a:cubicBezTo>
                    <a:cubicBezTo>
                      <a:pt x="595" y="12617"/>
                      <a:pt x="600" y="12621"/>
                      <a:pt x="604" y="12625"/>
                    </a:cubicBezTo>
                    <a:cubicBezTo>
                      <a:pt x="607" y="12628"/>
                      <a:pt x="605" y="12634"/>
                      <a:pt x="608" y="12638"/>
                    </a:cubicBezTo>
                    <a:cubicBezTo>
                      <a:pt x="611" y="12641"/>
                      <a:pt x="617" y="12646"/>
                      <a:pt x="621" y="12650"/>
                    </a:cubicBezTo>
                    <a:cubicBezTo>
                      <a:pt x="623" y="12653"/>
                      <a:pt x="622" y="12659"/>
                      <a:pt x="625" y="12662"/>
                    </a:cubicBezTo>
                    <a:cubicBezTo>
                      <a:pt x="628" y="12666"/>
                      <a:pt x="632" y="12670"/>
                      <a:pt x="636" y="12673"/>
                    </a:cubicBezTo>
                    <a:cubicBezTo>
                      <a:pt x="639" y="12677"/>
                      <a:pt x="638" y="12683"/>
                      <a:pt x="640" y="12686"/>
                    </a:cubicBezTo>
                    <a:cubicBezTo>
                      <a:pt x="644" y="12690"/>
                      <a:pt x="649" y="12694"/>
                      <a:pt x="653" y="12698"/>
                    </a:cubicBezTo>
                    <a:cubicBezTo>
                      <a:pt x="655" y="12702"/>
                      <a:pt x="654" y="12707"/>
                      <a:pt x="657" y="12710"/>
                    </a:cubicBezTo>
                    <a:cubicBezTo>
                      <a:pt x="660" y="12714"/>
                      <a:pt x="665" y="12718"/>
                      <a:pt x="669" y="12722"/>
                    </a:cubicBezTo>
                    <a:cubicBezTo>
                      <a:pt x="671" y="12726"/>
                      <a:pt x="670" y="12731"/>
                      <a:pt x="673" y="12735"/>
                    </a:cubicBezTo>
                    <a:cubicBezTo>
                      <a:pt x="676" y="12738"/>
                      <a:pt x="681" y="12743"/>
                      <a:pt x="685" y="12746"/>
                    </a:cubicBezTo>
                    <a:cubicBezTo>
                      <a:pt x="687" y="12750"/>
                      <a:pt x="686" y="12756"/>
                      <a:pt x="689" y="12759"/>
                    </a:cubicBezTo>
                    <a:cubicBezTo>
                      <a:pt x="692" y="12763"/>
                      <a:pt x="697" y="12767"/>
                      <a:pt x="701" y="12771"/>
                    </a:cubicBezTo>
                    <a:cubicBezTo>
                      <a:pt x="703" y="12774"/>
                      <a:pt x="702" y="12780"/>
                      <a:pt x="705" y="12783"/>
                    </a:cubicBezTo>
                    <a:cubicBezTo>
                      <a:pt x="705" y="12783"/>
                      <a:pt x="705" y="12783"/>
                      <a:pt x="705" y="12783"/>
                    </a:cubicBezTo>
                    <a:cubicBezTo>
                      <a:pt x="691" y="12944"/>
                      <a:pt x="735" y="13144"/>
                      <a:pt x="890" y="13345"/>
                    </a:cubicBezTo>
                    <a:cubicBezTo>
                      <a:pt x="896" y="13354"/>
                      <a:pt x="900" y="13362"/>
                      <a:pt x="907" y="13371"/>
                    </a:cubicBezTo>
                    <a:cubicBezTo>
                      <a:pt x="912" y="13379"/>
                      <a:pt x="916" y="13386"/>
                      <a:pt x="921" y="13393"/>
                    </a:cubicBezTo>
                    <a:cubicBezTo>
                      <a:pt x="927" y="13402"/>
                      <a:pt x="931" y="13410"/>
                      <a:pt x="938" y="13418"/>
                    </a:cubicBezTo>
                    <a:cubicBezTo>
                      <a:pt x="944" y="13427"/>
                      <a:pt x="948" y="13435"/>
                      <a:pt x="955" y="13443"/>
                    </a:cubicBezTo>
                    <a:cubicBezTo>
                      <a:pt x="960" y="13451"/>
                      <a:pt x="964" y="13459"/>
                      <a:pt x="970" y="13466"/>
                    </a:cubicBezTo>
                    <a:cubicBezTo>
                      <a:pt x="976" y="13475"/>
                      <a:pt x="980" y="13483"/>
                      <a:pt x="987" y="13492"/>
                    </a:cubicBezTo>
                    <a:cubicBezTo>
                      <a:pt x="993" y="13500"/>
                      <a:pt x="996" y="13507"/>
                      <a:pt x="1002" y="13515"/>
                    </a:cubicBezTo>
                    <a:cubicBezTo>
                      <a:pt x="1008" y="13523"/>
                      <a:pt x="1012" y="13531"/>
                      <a:pt x="1018" y="13539"/>
                    </a:cubicBezTo>
                    <a:cubicBezTo>
                      <a:pt x="1024" y="13548"/>
                      <a:pt x="1029" y="13556"/>
                      <a:pt x="1035" y="13565"/>
                    </a:cubicBezTo>
                    <a:cubicBezTo>
                      <a:pt x="1041" y="13572"/>
                      <a:pt x="1044" y="13580"/>
                      <a:pt x="1051" y="13588"/>
                    </a:cubicBezTo>
                    <a:cubicBezTo>
                      <a:pt x="1056" y="13596"/>
                      <a:pt x="1060" y="13604"/>
                      <a:pt x="1066" y="13612"/>
                    </a:cubicBezTo>
                    <a:cubicBezTo>
                      <a:pt x="1072" y="13620"/>
                      <a:pt x="1077" y="13629"/>
                      <a:pt x="1083" y="13637"/>
                    </a:cubicBezTo>
                    <a:cubicBezTo>
                      <a:pt x="1089" y="13646"/>
                      <a:pt x="1093" y="13653"/>
                      <a:pt x="1099" y="13662"/>
                    </a:cubicBezTo>
                    <a:cubicBezTo>
                      <a:pt x="1105" y="13669"/>
                      <a:pt x="1108" y="13677"/>
                      <a:pt x="1114" y="13685"/>
                    </a:cubicBezTo>
                    <a:cubicBezTo>
                      <a:pt x="1120" y="13693"/>
                      <a:pt x="1125" y="13702"/>
                      <a:pt x="1131" y="13710"/>
                    </a:cubicBezTo>
                    <a:cubicBezTo>
                      <a:pt x="1137" y="13718"/>
                      <a:pt x="1142" y="13727"/>
                      <a:pt x="1148" y="13735"/>
                    </a:cubicBezTo>
                    <a:cubicBezTo>
                      <a:pt x="1153" y="13742"/>
                      <a:pt x="1157" y="13750"/>
                      <a:pt x="1163" y="13758"/>
                    </a:cubicBezTo>
                    <a:cubicBezTo>
                      <a:pt x="1169" y="13766"/>
                      <a:pt x="1173" y="13774"/>
                      <a:pt x="1179" y="13782"/>
                    </a:cubicBezTo>
                    <a:cubicBezTo>
                      <a:pt x="1185" y="13790"/>
                      <a:pt x="1189" y="13798"/>
                      <a:pt x="1195" y="13807"/>
                    </a:cubicBezTo>
                    <a:cubicBezTo>
                      <a:pt x="1201" y="13815"/>
                      <a:pt x="1205" y="13823"/>
                      <a:pt x="1211" y="13830"/>
                    </a:cubicBezTo>
                    <a:cubicBezTo>
                      <a:pt x="1217" y="13839"/>
                      <a:pt x="1221" y="13847"/>
                      <a:pt x="1228" y="13856"/>
                    </a:cubicBezTo>
                    <a:cubicBezTo>
                      <a:pt x="1233" y="13864"/>
                      <a:pt x="1238" y="13872"/>
                      <a:pt x="1244" y="13880"/>
                    </a:cubicBezTo>
                    <a:cubicBezTo>
                      <a:pt x="1250" y="13888"/>
                      <a:pt x="1254" y="13896"/>
                      <a:pt x="1260" y="13904"/>
                    </a:cubicBezTo>
                    <a:cubicBezTo>
                      <a:pt x="1266" y="13912"/>
                      <a:pt x="1269" y="13920"/>
                      <a:pt x="1275" y="13928"/>
                    </a:cubicBezTo>
                    <a:cubicBezTo>
                      <a:pt x="1282" y="13936"/>
                      <a:pt x="1286" y="13945"/>
                      <a:pt x="1292" y="13953"/>
                    </a:cubicBezTo>
                    <a:cubicBezTo>
                      <a:pt x="1298" y="13961"/>
                      <a:pt x="1302" y="13968"/>
                      <a:pt x="1308" y="13976"/>
                    </a:cubicBezTo>
                    <a:cubicBezTo>
                      <a:pt x="1314" y="13984"/>
                      <a:pt x="1318" y="13993"/>
                      <a:pt x="1324" y="14001"/>
                    </a:cubicBezTo>
                    <a:cubicBezTo>
                      <a:pt x="1330" y="14010"/>
                      <a:pt x="1334" y="14018"/>
                      <a:pt x="1340" y="14026"/>
                    </a:cubicBezTo>
                    <a:cubicBezTo>
                      <a:pt x="1346" y="14034"/>
                      <a:pt x="1350" y="14041"/>
                      <a:pt x="1356" y="14049"/>
                    </a:cubicBezTo>
                    <a:cubicBezTo>
                      <a:pt x="1362" y="14057"/>
                      <a:pt x="1366" y="14065"/>
                      <a:pt x="1372" y="14074"/>
                    </a:cubicBezTo>
                    <a:cubicBezTo>
                      <a:pt x="1378" y="14082"/>
                      <a:pt x="1382" y="14091"/>
                      <a:pt x="1389" y="14099"/>
                    </a:cubicBezTo>
                    <a:cubicBezTo>
                      <a:pt x="1395" y="14107"/>
                      <a:pt x="1399" y="14115"/>
                      <a:pt x="1405" y="14123"/>
                    </a:cubicBezTo>
                    <a:cubicBezTo>
                      <a:pt x="1406" y="14124"/>
                      <a:pt x="1406" y="14126"/>
                      <a:pt x="1408" y="14127"/>
                    </a:cubicBezTo>
                    <a:cubicBezTo>
                      <a:pt x="1406" y="14180"/>
                      <a:pt x="1402" y="14233"/>
                      <a:pt x="1413" y="14293"/>
                    </a:cubicBezTo>
                    <a:cubicBezTo>
                      <a:pt x="1425" y="14352"/>
                      <a:pt x="1448" y="14401"/>
                      <a:pt x="1482" y="14448"/>
                    </a:cubicBezTo>
                    <a:cubicBezTo>
                      <a:pt x="1487" y="14456"/>
                      <a:pt x="1493" y="14464"/>
                      <a:pt x="1498" y="14472"/>
                    </a:cubicBezTo>
                    <a:cubicBezTo>
                      <a:pt x="1504" y="14481"/>
                      <a:pt x="1509" y="14490"/>
                      <a:pt x="1515" y="14498"/>
                    </a:cubicBezTo>
                    <a:cubicBezTo>
                      <a:pt x="1521" y="14506"/>
                      <a:pt x="1526" y="14515"/>
                      <a:pt x="1532" y="14523"/>
                    </a:cubicBezTo>
                    <a:cubicBezTo>
                      <a:pt x="1537" y="14530"/>
                      <a:pt x="1542" y="14538"/>
                      <a:pt x="1547" y="14546"/>
                    </a:cubicBezTo>
                    <a:cubicBezTo>
                      <a:pt x="1552" y="14554"/>
                      <a:pt x="1558" y="14562"/>
                      <a:pt x="1563" y="14570"/>
                    </a:cubicBezTo>
                    <a:cubicBezTo>
                      <a:pt x="1569" y="14578"/>
                      <a:pt x="1574" y="14587"/>
                      <a:pt x="1580" y="14595"/>
                    </a:cubicBezTo>
                    <a:cubicBezTo>
                      <a:pt x="1585" y="14603"/>
                      <a:pt x="1590" y="14612"/>
                      <a:pt x="1596" y="14620"/>
                    </a:cubicBezTo>
                    <a:cubicBezTo>
                      <a:pt x="1601" y="14627"/>
                      <a:pt x="1605" y="14634"/>
                      <a:pt x="1610" y="14641"/>
                    </a:cubicBezTo>
                    <a:cubicBezTo>
                      <a:pt x="1616" y="14650"/>
                      <a:pt x="1622" y="14659"/>
                      <a:pt x="1628" y="14668"/>
                    </a:cubicBezTo>
                    <a:cubicBezTo>
                      <a:pt x="1633" y="14676"/>
                      <a:pt x="1638" y="14684"/>
                      <a:pt x="1644" y="14692"/>
                    </a:cubicBezTo>
                    <a:cubicBezTo>
                      <a:pt x="1649" y="14700"/>
                      <a:pt x="1654" y="14707"/>
                      <a:pt x="1659" y="14714"/>
                    </a:cubicBezTo>
                    <a:cubicBezTo>
                      <a:pt x="1664" y="14723"/>
                      <a:pt x="1670" y="14732"/>
                      <a:pt x="1676" y="14741"/>
                    </a:cubicBezTo>
                    <a:cubicBezTo>
                      <a:pt x="1682" y="14749"/>
                      <a:pt x="1686" y="14757"/>
                      <a:pt x="1692" y="14765"/>
                    </a:cubicBezTo>
                    <a:cubicBezTo>
                      <a:pt x="1697" y="14772"/>
                      <a:pt x="1702" y="14781"/>
                      <a:pt x="1708" y="14788"/>
                    </a:cubicBezTo>
                    <a:cubicBezTo>
                      <a:pt x="1713" y="14797"/>
                      <a:pt x="1718" y="14805"/>
                      <a:pt x="1724" y="14813"/>
                    </a:cubicBezTo>
                    <a:cubicBezTo>
                      <a:pt x="1729" y="14821"/>
                      <a:pt x="1735" y="14829"/>
                      <a:pt x="1740" y="14837"/>
                    </a:cubicBezTo>
                    <a:cubicBezTo>
                      <a:pt x="1746" y="14846"/>
                      <a:pt x="1751" y="14855"/>
                      <a:pt x="1758" y="14864"/>
                    </a:cubicBezTo>
                    <a:cubicBezTo>
                      <a:pt x="1762" y="14870"/>
                      <a:pt x="1767" y="14877"/>
                      <a:pt x="1771" y="14883"/>
                    </a:cubicBezTo>
                    <a:cubicBezTo>
                      <a:pt x="1777" y="14892"/>
                      <a:pt x="1782" y="14902"/>
                      <a:pt x="1789" y="14910"/>
                    </a:cubicBezTo>
                    <a:cubicBezTo>
                      <a:pt x="1794" y="14919"/>
                      <a:pt x="1799" y="14927"/>
                      <a:pt x="1805" y="14935"/>
                    </a:cubicBezTo>
                    <a:cubicBezTo>
                      <a:pt x="1810" y="14943"/>
                      <a:pt x="1815" y="14950"/>
                      <a:pt x="1820" y="14958"/>
                    </a:cubicBezTo>
                    <a:cubicBezTo>
                      <a:pt x="1825" y="14966"/>
                      <a:pt x="1831" y="14975"/>
                      <a:pt x="1837" y="14983"/>
                    </a:cubicBezTo>
                    <a:cubicBezTo>
                      <a:pt x="1842" y="14991"/>
                      <a:pt x="1847" y="14999"/>
                      <a:pt x="1853" y="15007"/>
                    </a:cubicBezTo>
                    <a:cubicBezTo>
                      <a:pt x="1858" y="15015"/>
                      <a:pt x="1863" y="15023"/>
                      <a:pt x="1868" y="15031"/>
                    </a:cubicBezTo>
                    <a:cubicBezTo>
                      <a:pt x="1874" y="15039"/>
                      <a:pt x="1879" y="15048"/>
                      <a:pt x="1886" y="15056"/>
                    </a:cubicBezTo>
                    <a:cubicBezTo>
                      <a:pt x="1890" y="15064"/>
                      <a:pt x="1895" y="15072"/>
                      <a:pt x="1901" y="15079"/>
                    </a:cubicBezTo>
                    <a:cubicBezTo>
                      <a:pt x="1906" y="15088"/>
                      <a:pt x="1911" y="15096"/>
                      <a:pt x="1917" y="15105"/>
                    </a:cubicBezTo>
                    <a:cubicBezTo>
                      <a:pt x="1922" y="15113"/>
                      <a:pt x="1928" y="15121"/>
                      <a:pt x="1934" y="15129"/>
                    </a:cubicBezTo>
                    <a:cubicBezTo>
                      <a:pt x="1939" y="15137"/>
                      <a:pt x="1944" y="15145"/>
                      <a:pt x="1950" y="15153"/>
                    </a:cubicBezTo>
                    <a:cubicBezTo>
                      <a:pt x="1954" y="15161"/>
                      <a:pt x="1959" y="15169"/>
                      <a:pt x="1965" y="15176"/>
                    </a:cubicBezTo>
                    <a:cubicBezTo>
                      <a:pt x="1970" y="15185"/>
                      <a:pt x="1976" y="15194"/>
                      <a:pt x="1982" y="15202"/>
                    </a:cubicBezTo>
                    <a:cubicBezTo>
                      <a:pt x="1987" y="15210"/>
                      <a:pt x="1992" y="15218"/>
                      <a:pt x="1997" y="15226"/>
                    </a:cubicBezTo>
                    <a:cubicBezTo>
                      <a:pt x="2003" y="15233"/>
                      <a:pt x="2007" y="15242"/>
                      <a:pt x="2013" y="15249"/>
                    </a:cubicBezTo>
                    <a:cubicBezTo>
                      <a:pt x="2015" y="15252"/>
                      <a:pt x="2016" y="15255"/>
                      <a:pt x="2018" y="15258"/>
                    </a:cubicBezTo>
                    <a:cubicBezTo>
                      <a:pt x="1870" y="15495"/>
                      <a:pt x="1379" y="15694"/>
                      <a:pt x="1291" y="15855"/>
                    </a:cubicBezTo>
                    <a:cubicBezTo>
                      <a:pt x="1243" y="15942"/>
                      <a:pt x="1277" y="16047"/>
                      <a:pt x="1350" y="16152"/>
                    </a:cubicBezTo>
                    <a:cubicBezTo>
                      <a:pt x="1355" y="16160"/>
                      <a:pt x="1360" y="16168"/>
                      <a:pt x="1366" y="16177"/>
                    </a:cubicBezTo>
                    <a:cubicBezTo>
                      <a:pt x="1371" y="16185"/>
                      <a:pt x="1377" y="16193"/>
                      <a:pt x="1382" y="16201"/>
                    </a:cubicBezTo>
                    <a:cubicBezTo>
                      <a:pt x="1388" y="16210"/>
                      <a:pt x="1393" y="16218"/>
                      <a:pt x="1399" y="16226"/>
                    </a:cubicBezTo>
                    <a:cubicBezTo>
                      <a:pt x="1404" y="16234"/>
                      <a:pt x="1409" y="16242"/>
                      <a:pt x="1415" y="16250"/>
                    </a:cubicBezTo>
                    <a:cubicBezTo>
                      <a:pt x="1420" y="16258"/>
                      <a:pt x="1425" y="16266"/>
                      <a:pt x="1430" y="16274"/>
                    </a:cubicBezTo>
                    <a:cubicBezTo>
                      <a:pt x="1436" y="16282"/>
                      <a:pt x="1441" y="16291"/>
                      <a:pt x="1448" y="16299"/>
                    </a:cubicBezTo>
                    <a:cubicBezTo>
                      <a:pt x="1452" y="16307"/>
                      <a:pt x="1457" y="16315"/>
                      <a:pt x="1463" y="16323"/>
                    </a:cubicBezTo>
                    <a:cubicBezTo>
                      <a:pt x="1468" y="16331"/>
                      <a:pt x="1473" y="16339"/>
                      <a:pt x="1479" y="16346"/>
                    </a:cubicBezTo>
                    <a:cubicBezTo>
                      <a:pt x="1484" y="16355"/>
                      <a:pt x="1490" y="16364"/>
                      <a:pt x="1496" y="16372"/>
                    </a:cubicBezTo>
                    <a:cubicBezTo>
                      <a:pt x="1501" y="16380"/>
                      <a:pt x="1506" y="16388"/>
                      <a:pt x="1511" y="16395"/>
                    </a:cubicBezTo>
                    <a:cubicBezTo>
                      <a:pt x="1516" y="16403"/>
                      <a:pt x="1521" y="16411"/>
                      <a:pt x="1527" y="16420"/>
                    </a:cubicBezTo>
                    <a:cubicBezTo>
                      <a:pt x="1532" y="16428"/>
                      <a:pt x="1538" y="16436"/>
                      <a:pt x="1544" y="16445"/>
                    </a:cubicBezTo>
                    <a:cubicBezTo>
                      <a:pt x="1549" y="16453"/>
                      <a:pt x="1554" y="16461"/>
                      <a:pt x="1560" y="16469"/>
                    </a:cubicBezTo>
                    <a:cubicBezTo>
                      <a:pt x="1565" y="16477"/>
                      <a:pt x="1570" y="16484"/>
                      <a:pt x="1575" y="16492"/>
                    </a:cubicBezTo>
                    <a:cubicBezTo>
                      <a:pt x="1580" y="16500"/>
                      <a:pt x="1586" y="16509"/>
                      <a:pt x="1592" y="16517"/>
                    </a:cubicBezTo>
                    <a:cubicBezTo>
                      <a:pt x="1597" y="16525"/>
                      <a:pt x="1603" y="16534"/>
                      <a:pt x="1609" y="16542"/>
                    </a:cubicBezTo>
                    <a:cubicBezTo>
                      <a:pt x="1614" y="16550"/>
                      <a:pt x="1619" y="16558"/>
                      <a:pt x="1625" y="16567"/>
                    </a:cubicBezTo>
                    <a:cubicBezTo>
                      <a:pt x="1629" y="16574"/>
                      <a:pt x="1634" y="16581"/>
                      <a:pt x="1639" y="16588"/>
                    </a:cubicBezTo>
                    <a:cubicBezTo>
                      <a:pt x="1644" y="16597"/>
                      <a:pt x="1650" y="16605"/>
                      <a:pt x="1656" y="16614"/>
                    </a:cubicBezTo>
                    <a:cubicBezTo>
                      <a:pt x="1661" y="16623"/>
                      <a:pt x="1667" y="16631"/>
                      <a:pt x="1673" y="16640"/>
                    </a:cubicBezTo>
                    <a:cubicBezTo>
                      <a:pt x="1678" y="16647"/>
                      <a:pt x="1682" y="16654"/>
                      <a:pt x="1687" y="16661"/>
                    </a:cubicBezTo>
                    <a:cubicBezTo>
                      <a:pt x="1693" y="16671"/>
                      <a:pt x="1699" y="16680"/>
                      <a:pt x="1705" y="16689"/>
                    </a:cubicBezTo>
                    <a:cubicBezTo>
                      <a:pt x="1710" y="16696"/>
                      <a:pt x="1715" y="16703"/>
                      <a:pt x="1720" y="16711"/>
                    </a:cubicBezTo>
                    <a:cubicBezTo>
                      <a:pt x="1726" y="16719"/>
                      <a:pt x="1730" y="16727"/>
                      <a:pt x="1736" y="16735"/>
                    </a:cubicBezTo>
                    <a:cubicBezTo>
                      <a:pt x="1741" y="16743"/>
                      <a:pt x="1747" y="16752"/>
                      <a:pt x="1753" y="16761"/>
                    </a:cubicBezTo>
                    <a:cubicBezTo>
                      <a:pt x="1758" y="16768"/>
                      <a:pt x="1763" y="16776"/>
                      <a:pt x="1769" y="16784"/>
                    </a:cubicBezTo>
                    <a:cubicBezTo>
                      <a:pt x="1774" y="16792"/>
                      <a:pt x="1779" y="16800"/>
                      <a:pt x="1784" y="16808"/>
                    </a:cubicBezTo>
                    <a:cubicBezTo>
                      <a:pt x="1790" y="16816"/>
                      <a:pt x="1795" y="16824"/>
                      <a:pt x="1801" y="16833"/>
                    </a:cubicBezTo>
                    <a:cubicBezTo>
                      <a:pt x="1806" y="16841"/>
                      <a:pt x="1812" y="16850"/>
                      <a:pt x="1818" y="16858"/>
                    </a:cubicBezTo>
                    <a:cubicBezTo>
                      <a:pt x="1822" y="16865"/>
                      <a:pt x="1827" y="16872"/>
                      <a:pt x="1832" y="16880"/>
                    </a:cubicBezTo>
                    <a:cubicBezTo>
                      <a:pt x="1837" y="16889"/>
                      <a:pt x="1843" y="16897"/>
                      <a:pt x="1849" y="16906"/>
                    </a:cubicBezTo>
                    <a:cubicBezTo>
                      <a:pt x="1854" y="16914"/>
                      <a:pt x="1860" y="16922"/>
                      <a:pt x="1865" y="16930"/>
                    </a:cubicBezTo>
                    <a:cubicBezTo>
                      <a:pt x="1871" y="16938"/>
                      <a:pt x="1875" y="16946"/>
                      <a:pt x="1881" y="16954"/>
                    </a:cubicBezTo>
                    <a:cubicBezTo>
                      <a:pt x="1886" y="16962"/>
                      <a:pt x="1892" y="16970"/>
                      <a:pt x="1897" y="16978"/>
                    </a:cubicBezTo>
                    <a:cubicBezTo>
                      <a:pt x="1903" y="16987"/>
                      <a:pt x="1908" y="16995"/>
                      <a:pt x="1914" y="17004"/>
                    </a:cubicBezTo>
                    <a:cubicBezTo>
                      <a:pt x="1919" y="17011"/>
                      <a:pt x="1924" y="17019"/>
                      <a:pt x="1929" y="17026"/>
                    </a:cubicBezTo>
                    <a:cubicBezTo>
                      <a:pt x="1934" y="17035"/>
                      <a:pt x="1939" y="17043"/>
                      <a:pt x="1945" y="17051"/>
                    </a:cubicBezTo>
                    <a:cubicBezTo>
                      <a:pt x="1950" y="17059"/>
                      <a:pt x="1956" y="17068"/>
                      <a:pt x="1962" y="17076"/>
                    </a:cubicBezTo>
                    <a:cubicBezTo>
                      <a:pt x="1967" y="17084"/>
                      <a:pt x="1972" y="17092"/>
                      <a:pt x="1977" y="17099"/>
                    </a:cubicBezTo>
                    <a:cubicBezTo>
                      <a:pt x="1982" y="17107"/>
                      <a:pt x="1987" y="17115"/>
                      <a:pt x="1993" y="17123"/>
                    </a:cubicBezTo>
                    <a:cubicBezTo>
                      <a:pt x="1999" y="17132"/>
                      <a:pt x="2004" y="17141"/>
                      <a:pt x="2010" y="17149"/>
                    </a:cubicBezTo>
                    <a:cubicBezTo>
                      <a:pt x="2015" y="17157"/>
                      <a:pt x="2020" y="17165"/>
                      <a:pt x="2026" y="17173"/>
                    </a:cubicBezTo>
                    <a:cubicBezTo>
                      <a:pt x="2031" y="17180"/>
                      <a:pt x="2036" y="17188"/>
                      <a:pt x="2041" y="17196"/>
                    </a:cubicBezTo>
                    <a:cubicBezTo>
                      <a:pt x="2047" y="17205"/>
                      <a:pt x="2052" y="17213"/>
                      <a:pt x="2059" y="17222"/>
                    </a:cubicBezTo>
                    <a:cubicBezTo>
                      <a:pt x="2063" y="17230"/>
                      <a:pt x="2069" y="17238"/>
                      <a:pt x="2075" y="17246"/>
                    </a:cubicBezTo>
                    <a:cubicBezTo>
                      <a:pt x="2080" y="17254"/>
                      <a:pt x="2085" y="17261"/>
                      <a:pt x="2090" y="17269"/>
                    </a:cubicBezTo>
                    <a:cubicBezTo>
                      <a:pt x="2095" y="17277"/>
                      <a:pt x="2100" y="17285"/>
                      <a:pt x="2106" y="17293"/>
                    </a:cubicBezTo>
                    <a:cubicBezTo>
                      <a:pt x="2111" y="17302"/>
                      <a:pt x="2117" y="17310"/>
                      <a:pt x="2123" y="17319"/>
                    </a:cubicBezTo>
                    <a:cubicBezTo>
                      <a:pt x="2128" y="17326"/>
                      <a:pt x="2133" y="17334"/>
                      <a:pt x="2138" y="17342"/>
                    </a:cubicBezTo>
                    <a:cubicBezTo>
                      <a:pt x="2144" y="17350"/>
                      <a:pt x="2149" y="17359"/>
                      <a:pt x="2155" y="17368"/>
                    </a:cubicBezTo>
                    <a:cubicBezTo>
                      <a:pt x="2265" y="17540"/>
                      <a:pt x="2488" y="17718"/>
                      <a:pt x="2646" y="17837"/>
                    </a:cubicBezTo>
                    <a:cubicBezTo>
                      <a:pt x="2893" y="18022"/>
                      <a:pt x="3509" y="17910"/>
                      <a:pt x="3881" y="17800"/>
                    </a:cubicBezTo>
                    <a:cubicBezTo>
                      <a:pt x="4251" y="17689"/>
                      <a:pt x="4661" y="17392"/>
                      <a:pt x="4910" y="17354"/>
                    </a:cubicBezTo>
                    <a:cubicBezTo>
                      <a:pt x="5155" y="17317"/>
                      <a:pt x="6556" y="17667"/>
                      <a:pt x="6556" y="17667"/>
                    </a:cubicBezTo>
                    <a:cubicBezTo>
                      <a:pt x="6556" y="17667"/>
                      <a:pt x="6720" y="16722"/>
                      <a:pt x="7010" y="16424"/>
                    </a:cubicBezTo>
                    <a:cubicBezTo>
                      <a:pt x="7296" y="16125"/>
                      <a:pt x="8203" y="16386"/>
                      <a:pt x="8203" y="16386"/>
                    </a:cubicBezTo>
                    <a:cubicBezTo>
                      <a:pt x="8203" y="16386"/>
                      <a:pt x="8573" y="16164"/>
                      <a:pt x="9559" y="15978"/>
                    </a:cubicBezTo>
                    <a:cubicBezTo>
                      <a:pt x="9977" y="15899"/>
                      <a:pt x="10144" y="15921"/>
                      <a:pt x="10227" y="15980"/>
                    </a:cubicBezTo>
                    <a:cubicBezTo>
                      <a:pt x="10231" y="15987"/>
                      <a:pt x="10237" y="15995"/>
                      <a:pt x="10242" y="16003"/>
                    </a:cubicBezTo>
                    <a:cubicBezTo>
                      <a:pt x="10247" y="16011"/>
                      <a:pt x="10253" y="16019"/>
                      <a:pt x="10259" y="16028"/>
                    </a:cubicBezTo>
                    <a:cubicBezTo>
                      <a:pt x="10263" y="16035"/>
                      <a:pt x="10269" y="16043"/>
                      <a:pt x="10274" y="16050"/>
                    </a:cubicBezTo>
                    <a:cubicBezTo>
                      <a:pt x="10278" y="16058"/>
                      <a:pt x="10283" y="16065"/>
                      <a:pt x="10289" y="16073"/>
                    </a:cubicBezTo>
                    <a:cubicBezTo>
                      <a:pt x="10294" y="16082"/>
                      <a:pt x="10300" y="16091"/>
                      <a:pt x="10307" y="16100"/>
                    </a:cubicBezTo>
                    <a:cubicBezTo>
                      <a:pt x="10311" y="16107"/>
                      <a:pt x="10316" y="16114"/>
                      <a:pt x="10321" y="16122"/>
                    </a:cubicBezTo>
                    <a:cubicBezTo>
                      <a:pt x="10326" y="16131"/>
                      <a:pt x="10332" y="16139"/>
                      <a:pt x="10338" y="16148"/>
                    </a:cubicBezTo>
                    <a:cubicBezTo>
                      <a:pt x="10368" y="16198"/>
                      <a:pt x="10411" y="16246"/>
                      <a:pt x="10508" y="16275"/>
                    </a:cubicBezTo>
                    <a:cubicBezTo>
                      <a:pt x="10623" y="16310"/>
                      <a:pt x="10751" y="16341"/>
                      <a:pt x="10880" y="16373"/>
                    </a:cubicBezTo>
                    <a:cubicBezTo>
                      <a:pt x="10884" y="16378"/>
                      <a:pt x="10887" y="16382"/>
                      <a:pt x="10892" y="16387"/>
                    </a:cubicBezTo>
                    <a:cubicBezTo>
                      <a:pt x="10897" y="16395"/>
                      <a:pt x="10900" y="16404"/>
                      <a:pt x="10909" y="16411"/>
                    </a:cubicBezTo>
                    <a:cubicBezTo>
                      <a:pt x="10913" y="16420"/>
                      <a:pt x="10916" y="16429"/>
                      <a:pt x="10925" y="16436"/>
                    </a:cubicBezTo>
                    <a:cubicBezTo>
                      <a:pt x="10930" y="16444"/>
                      <a:pt x="10932" y="16453"/>
                      <a:pt x="10941" y="16460"/>
                    </a:cubicBezTo>
                    <a:cubicBezTo>
                      <a:pt x="10946" y="16468"/>
                      <a:pt x="10948" y="16477"/>
                      <a:pt x="10957" y="16484"/>
                    </a:cubicBezTo>
                    <a:cubicBezTo>
                      <a:pt x="10961" y="16493"/>
                      <a:pt x="10964" y="16502"/>
                      <a:pt x="10973" y="16509"/>
                    </a:cubicBezTo>
                    <a:cubicBezTo>
                      <a:pt x="10978" y="16517"/>
                      <a:pt x="10980" y="16526"/>
                      <a:pt x="10989" y="16533"/>
                    </a:cubicBezTo>
                    <a:cubicBezTo>
                      <a:pt x="10994" y="16541"/>
                      <a:pt x="10996" y="16550"/>
                      <a:pt x="11005" y="16557"/>
                    </a:cubicBezTo>
                    <a:cubicBezTo>
                      <a:pt x="11010" y="16565"/>
                      <a:pt x="11012" y="16574"/>
                      <a:pt x="11021" y="16581"/>
                    </a:cubicBezTo>
                    <a:cubicBezTo>
                      <a:pt x="11026" y="16590"/>
                      <a:pt x="11029" y="16599"/>
                      <a:pt x="11037" y="16605"/>
                    </a:cubicBezTo>
                    <a:cubicBezTo>
                      <a:pt x="11042" y="16614"/>
                      <a:pt x="11044" y="16623"/>
                      <a:pt x="11053" y="16630"/>
                    </a:cubicBezTo>
                    <a:cubicBezTo>
                      <a:pt x="11058" y="16638"/>
                      <a:pt x="11061" y="16647"/>
                      <a:pt x="11070" y="16654"/>
                    </a:cubicBezTo>
                    <a:cubicBezTo>
                      <a:pt x="11074" y="16663"/>
                      <a:pt x="11077" y="16671"/>
                      <a:pt x="11086" y="16678"/>
                    </a:cubicBezTo>
                    <a:cubicBezTo>
                      <a:pt x="11090" y="16687"/>
                      <a:pt x="11092" y="16696"/>
                      <a:pt x="11101" y="16702"/>
                    </a:cubicBezTo>
                    <a:cubicBezTo>
                      <a:pt x="11106" y="16711"/>
                      <a:pt x="11109" y="16720"/>
                      <a:pt x="11118" y="16727"/>
                    </a:cubicBezTo>
                    <a:cubicBezTo>
                      <a:pt x="11123" y="16735"/>
                      <a:pt x="11125" y="16744"/>
                      <a:pt x="11134" y="16751"/>
                    </a:cubicBezTo>
                    <a:cubicBezTo>
                      <a:pt x="11138" y="16759"/>
                      <a:pt x="11141" y="16768"/>
                      <a:pt x="11150" y="16775"/>
                    </a:cubicBezTo>
                    <a:cubicBezTo>
                      <a:pt x="11154" y="16784"/>
                      <a:pt x="11157" y="16793"/>
                      <a:pt x="11166" y="16800"/>
                    </a:cubicBezTo>
                    <a:cubicBezTo>
                      <a:pt x="11171" y="16808"/>
                      <a:pt x="11173" y="16817"/>
                      <a:pt x="11182" y="16824"/>
                    </a:cubicBezTo>
                    <a:cubicBezTo>
                      <a:pt x="11187" y="16833"/>
                      <a:pt x="11189" y="16841"/>
                      <a:pt x="11198" y="16848"/>
                    </a:cubicBezTo>
                    <a:cubicBezTo>
                      <a:pt x="11202" y="16857"/>
                      <a:pt x="11205" y="16866"/>
                      <a:pt x="11214" y="16873"/>
                    </a:cubicBezTo>
                    <a:cubicBezTo>
                      <a:pt x="11219" y="16881"/>
                      <a:pt x="11221" y="16890"/>
                      <a:pt x="11230" y="16897"/>
                    </a:cubicBezTo>
                    <a:cubicBezTo>
                      <a:pt x="11235" y="16905"/>
                      <a:pt x="11237" y="16914"/>
                      <a:pt x="11246" y="16921"/>
                    </a:cubicBezTo>
                    <a:cubicBezTo>
                      <a:pt x="11251" y="16930"/>
                      <a:pt x="11254" y="16939"/>
                      <a:pt x="11262" y="16946"/>
                    </a:cubicBezTo>
                    <a:cubicBezTo>
                      <a:pt x="11267" y="16954"/>
                      <a:pt x="11270" y="16963"/>
                      <a:pt x="11279" y="16970"/>
                    </a:cubicBezTo>
                    <a:cubicBezTo>
                      <a:pt x="11283" y="16978"/>
                      <a:pt x="11286" y="16987"/>
                      <a:pt x="11295" y="16994"/>
                    </a:cubicBezTo>
                    <a:cubicBezTo>
                      <a:pt x="11299" y="17002"/>
                      <a:pt x="11302" y="17012"/>
                      <a:pt x="11311" y="17018"/>
                    </a:cubicBezTo>
                    <a:cubicBezTo>
                      <a:pt x="11316" y="17027"/>
                      <a:pt x="11318" y="17035"/>
                      <a:pt x="11327" y="17042"/>
                    </a:cubicBezTo>
                    <a:cubicBezTo>
                      <a:pt x="11331" y="17051"/>
                      <a:pt x="11334" y="17060"/>
                      <a:pt x="11343" y="17067"/>
                    </a:cubicBezTo>
                    <a:cubicBezTo>
                      <a:pt x="11347" y="17075"/>
                      <a:pt x="11350" y="17084"/>
                      <a:pt x="11359" y="17091"/>
                    </a:cubicBezTo>
                    <a:cubicBezTo>
                      <a:pt x="11363" y="17099"/>
                      <a:pt x="11366" y="17109"/>
                      <a:pt x="11375" y="17115"/>
                    </a:cubicBezTo>
                    <a:cubicBezTo>
                      <a:pt x="11379" y="17124"/>
                      <a:pt x="11382" y="17133"/>
                      <a:pt x="11391" y="17139"/>
                    </a:cubicBezTo>
                    <a:cubicBezTo>
                      <a:pt x="11395" y="17148"/>
                      <a:pt x="11398" y="17157"/>
                      <a:pt x="11407" y="17164"/>
                    </a:cubicBezTo>
                    <a:cubicBezTo>
                      <a:pt x="11411" y="17172"/>
                      <a:pt x="11414" y="17181"/>
                      <a:pt x="11423" y="17188"/>
                    </a:cubicBezTo>
                    <a:cubicBezTo>
                      <a:pt x="11428" y="17197"/>
                      <a:pt x="11430" y="17206"/>
                      <a:pt x="11440" y="17213"/>
                    </a:cubicBezTo>
                    <a:cubicBezTo>
                      <a:pt x="11444" y="17221"/>
                      <a:pt x="11447" y="17230"/>
                      <a:pt x="11455" y="17237"/>
                    </a:cubicBezTo>
                    <a:cubicBezTo>
                      <a:pt x="11460" y="17245"/>
                      <a:pt x="11462" y="17254"/>
                      <a:pt x="11471" y="17261"/>
                    </a:cubicBezTo>
                    <a:cubicBezTo>
                      <a:pt x="11476" y="17269"/>
                      <a:pt x="11479" y="17278"/>
                      <a:pt x="11488" y="17285"/>
                    </a:cubicBezTo>
                    <a:cubicBezTo>
                      <a:pt x="11493" y="17294"/>
                      <a:pt x="11495" y="17303"/>
                      <a:pt x="11504" y="17310"/>
                    </a:cubicBezTo>
                    <a:cubicBezTo>
                      <a:pt x="11508" y="17318"/>
                      <a:pt x="11511" y="17327"/>
                      <a:pt x="11520" y="17334"/>
                    </a:cubicBezTo>
                    <a:cubicBezTo>
                      <a:pt x="11524" y="17342"/>
                      <a:pt x="11527" y="17351"/>
                      <a:pt x="11536" y="17358"/>
                    </a:cubicBezTo>
                    <a:cubicBezTo>
                      <a:pt x="11540" y="17366"/>
                      <a:pt x="11543" y="17376"/>
                      <a:pt x="11552" y="17382"/>
                    </a:cubicBezTo>
                    <a:cubicBezTo>
                      <a:pt x="11556" y="17391"/>
                      <a:pt x="11559" y="17400"/>
                      <a:pt x="11568" y="17407"/>
                    </a:cubicBezTo>
                    <a:cubicBezTo>
                      <a:pt x="11572" y="17415"/>
                      <a:pt x="11575" y="17424"/>
                      <a:pt x="11584" y="17431"/>
                    </a:cubicBezTo>
                    <a:cubicBezTo>
                      <a:pt x="11589" y="17440"/>
                      <a:pt x="11592" y="17448"/>
                      <a:pt x="11600" y="17455"/>
                    </a:cubicBezTo>
                    <a:cubicBezTo>
                      <a:pt x="11605" y="17463"/>
                      <a:pt x="11607" y="17472"/>
                      <a:pt x="11616" y="17479"/>
                    </a:cubicBezTo>
                    <a:cubicBezTo>
                      <a:pt x="11621" y="17488"/>
                      <a:pt x="11623" y="17497"/>
                      <a:pt x="11632" y="17504"/>
                    </a:cubicBezTo>
                    <a:cubicBezTo>
                      <a:pt x="11702" y="17635"/>
                      <a:pt x="12322" y="17562"/>
                      <a:pt x="12360" y="17392"/>
                    </a:cubicBezTo>
                    <a:cubicBezTo>
                      <a:pt x="12396" y="17230"/>
                      <a:pt x="12565" y="17067"/>
                      <a:pt x="12875" y="16881"/>
                    </a:cubicBezTo>
                    <a:cubicBezTo>
                      <a:pt x="12877" y="16883"/>
                      <a:pt x="12878" y="16884"/>
                      <a:pt x="12879" y="16886"/>
                    </a:cubicBezTo>
                    <a:cubicBezTo>
                      <a:pt x="12884" y="16894"/>
                      <a:pt x="12889" y="16904"/>
                      <a:pt x="12894" y="16909"/>
                    </a:cubicBezTo>
                    <a:cubicBezTo>
                      <a:pt x="12900" y="16918"/>
                      <a:pt x="12905" y="16928"/>
                      <a:pt x="12911" y="16935"/>
                    </a:cubicBezTo>
                    <a:cubicBezTo>
                      <a:pt x="12916" y="16943"/>
                      <a:pt x="12922" y="16953"/>
                      <a:pt x="12928" y="16959"/>
                    </a:cubicBezTo>
                    <a:cubicBezTo>
                      <a:pt x="12933" y="16967"/>
                      <a:pt x="12938" y="16976"/>
                      <a:pt x="12943" y="16982"/>
                    </a:cubicBezTo>
                    <a:cubicBezTo>
                      <a:pt x="12948" y="16991"/>
                      <a:pt x="12954" y="17001"/>
                      <a:pt x="12959" y="17008"/>
                    </a:cubicBezTo>
                    <a:cubicBezTo>
                      <a:pt x="12965" y="17016"/>
                      <a:pt x="12970" y="17025"/>
                      <a:pt x="12975" y="17031"/>
                    </a:cubicBezTo>
                    <a:cubicBezTo>
                      <a:pt x="12980" y="17039"/>
                      <a:pt x="12986" y="17049"/>
                      <a:pt x="12991" y="17055"/>
                    </a:cubicBezTo>
                    <a:cubicBezTo>
                      <a:pt x="12996" y="17064"/>
                      <a:pt x="13002" y="17074"/>
                      <a:pt x="13007" y="17080"/>
                    </a:cubicBezTo>
                    <a:cubicBezTo>
                      <a:pt x="13013" y="17089"/>
                      <a:pt x="13018" y="17098"/>
                      <a:pt x="13024" y="17105"/>
                    </a:cubicBezTo>
                    <a:cubicBezTo>
                      <a:pt x="13029" y="17112"/>
                      <a:pt x="13034" y="17122"/>
                      <a:pt x="13039" y="17128"/>
                    </a:cubicBezTo>
                    <a:cubicBezTo>
                      <a:pt x="13044" y="17137"/>
                      <a:pt x="13050" y="17147"/>
                      <a:pt x="13056" y="17153"/>
                    </a:cubicBezTo>
                    <a:cubicBezTo>
                      <a:pt x="13061" y="17161"/>
                      <a:pt x="13067" y="17171"/>
                      <a:pt x="13072" y="17178"/>
                    </a:cubicBezTo>
                    <a:cubicBezTo>
                      <a:pt x="13078" y="17186"/>
                      <a:pt x="13083" y="17196"/>
                      <a:pt x="13088" y="17202"/>
                    </a:cubicBezTo>
                    <a:cubicBezTo>
                      <a:pt x="13093" y="17209"/>
                      <a:pt x="13098" y="17219"/>
                      <a:pt x="13104" y="17225"/>
                    </a:cubicBezTo>
                    <a:cubicBezTo>
                      <a:pt x="13109" y="17234"/>
                      <a:pt x="13114" y="17244"/>
                      <a:pt x="13120" y="17250"/>
                    </a:cubicBezTo>
                    <a:cubicBezTo>
                      <a:pt x="13125" y="17258"/>
                      <a:pt x="13131" y="17268"/>
                      <a:pt x="13136" y="17274"/>
                    </a:cubicBezTo>
                    <a:cubicBezTo>
                      <a:pt x="13142" y="17283"/>
                      <a:pt x="13147" y="17292"/>
                      <a:pt x="13152" y="17298"/>
                    </a:cubicBezTo>
                    <a:cubicBezTo>
                      <a:pt x="13157" y="17307"/>
                      <a:pt x="13163" y="17316"/>
                      <a:pt x="13168" y="17323"/>
                    </a:cubicBezTo>
                    <a:cubicBezTo>
                      <a:pt x="13174" y="17331"/>
                      <a:pt x="13179" y="17341"/>
                      <a:pt x="13185" y="17347"/>
                    </a:cubicBezTo>
                    <a:cubicBezTo>
                      <a:pt x="13190" y="17355"/>
                      <a:pt x="13195" y="17365"/>
                      <a:pt x="13201" y="17371"/>
                    </a:cubicBezTo>
                    <a:cubicBezTo>
                      <a:pt x="13206" y="17379"/>
                      <a:pt x="13211" y="17389"/>
                      <a:pt x="13216" y="17395"/>
                    </a:cubicBezTo>
                    <a:cubicBezTo>
                      <a:pt x="13222" y="17404"/>
                      <a:pt x="13227" y="17414"/>
                      <a:pt x="13233" y="17420"/>
                    </a:cubicBezTo>
                    <a:cubicBezTo>
                      <a:pt x="13238" y="17429"/>
                      <a:pt x="13244" y="17438"/>
                      <a:pt x="13249" y="17444"/>
                    </a:cubicBezTo>
                    <a:cubicBezTo>
                      <a:pt x="13254" y="17452"/>
                      <a:pt x="13259" y="17462"/>
                      <a:pt x="13264" y="17468"/>
                    </a:cubicBezTo>
                    <a:cubicBezTo>
                      <a:pt x="13270" y="17477"/>
                      <a:pt x="13276" y="17487"/>
                      <a:pt x="13282" y="17493"/>
                    </a:cubicBezTo>
                    <a:cubicBezTo>
                      <a:pt x="13381" y="17645"/>
                      <a:pt x="13505" y="17444"/>
                      <a:pt x="13587" y="17340"/>
                    </a:cubicBezTo>
                    <a:cubicBezTo>
                      <a:pt x="13588" y="17342"/>
                      <a:pt x="13590" y="17343"/>
                      <a:pt x="13591" y="17344"/>
                    </a:cubicBezTo>
                    <a:cubicBezTo>
                      <a:pt x="13594" y="17350"/>
                      <a:pt x="13597" y="17355"/>
                      <a:pt x="13599" y="17361"/>
                    </a:cubicBezTo>
                    <a:cubicBezTo>
                      <a:pt x="13601" y="17363"/>
                      <a:pt x="13605" y="17366"/>
                      <a:pt x="13607" y="17369"/>
                    </a:cubicBezTo>
                    <a:cubicBezTo>
                      <a:pt x="13615" y="17473"/>
                      <a:pt x="13631" y="17556"/>
                      <a:pt x="13664" y="17611"/>
                    </a:cubicBezTo>
                    <a:cubicBezTo>
                      <a:pt x="13668" y="17620"/>
                      <a:pt x="13674" y="17626"/>
                      <a:pt x="13679" y="17634"/>
                    </a:cubicBezTo>
                    <a:cubicBezTo>
                      <a:pt x="13684" y="17644"/>
                      <a:pt x="13691" y="17651"/>
                      <a:pt x="13696" y="17660"/>
                    </a:cubicBezTo>
                    <a:cubicBezTo>
                      <a:pt x="13700" y="17669"/>
                      <a:pt x="13707" y="17675"/>
                      <a:pt x="13712" y="17683"/>
                    </a:cubicBezTo>
                    <a:cubicBezTo>
                      <a:pt x="13717" y="17693"/>
                      <a:pt x="13723" y="17699"/>
                      <a:pt x="13728" y="17708"/>
                    </a:cubicBezTo>
                    <a:cubicBezTo>
                      <a:pt x="13732" y="17717"/>
                      <a:pt x="13739" y="17723"/>
                      <a:pt x="13744" y="17731"/>
                    </a:cubicBezTo>
                    <a:cubicBezTo>
                      <a:pt x="13749" y="17742"/>
                      <a:pt x="13755" y="17748"/>
                      <a:pt x="13760" y="17756"/>
                    </a:cubicBezTo>
                    <a:cubicBezTo>
                      <a:pt x="13765" y="17766"/>
                      <a:pt x="13772" y="17772"/>
                      <a:pt x="13777" y="17781"/>
                    </a:cubicBezTo>
                    <a:cubicBezTo>
                      <a:pt x="13781" y="17790"/>
                      <a:pt x="13787" y="17796"/>
                      <a:pt x="13792" y="17804"/>
                    </a:cubicBezTo>
                    <a:cubicBezTo>
                      <a:pt x="13796" y="17814"/>
                      <a:pt x="13803" y="17821"/>
                      <a:pt x="13808" y="17829"/>
                    </a:cubicBezTo>
                    <a:cubicBezTo>
                      <a:pt x="13813" y="17839"/>
                      <a:pt x="13819" y="17845"/>
                      <a:pt x="13824" y="17853"/>
                    </a:cubicBezTo>
                    <a:cubicBezTo>
                      <a:pt x="13829" y="17863"/>
                      <a:pt x="13835" y="17869"/>
                      <a:pt x="13841" y="17878"/>
                    </a:cubicBezTo>
                    <a:cubicBezTo>
                      <a:pt x="13845" y="17888"/>
                      <a:pt x="13852" y="17894"/>
                      <a:pt x="13857" y="17902"/>
                    </a:cubicBezTo>
                    <a:cubicBezTo>
                      <a:pt x="13861" y="17912"/>
                      <a:pt x="13868" y="17918"/>
                      <a:pt x="13873" y="17926"/>
                    </a:cubicBezTo>
                    <a:cubicBezTo>
                      <a:pt x="13877" y="17936"/>
                      <a:pt x="13884" y="17942"/>
                      <a:pt x="13889" y="17950"/>
                    </a:cubicBezTo>
                    <a:cubicBezTo>
                      <a:pt x="13893" y="17960"/>
                      <a:pt x="13900" y="17966"/>
                      <a:pt x="13905" y="17975"/>
                    </a:cubicBezTo>
                    <a:cubicBezTo>
                      <a:pt x="13909" y="17985"/>
                      <a:pt x="13916" y="17991"/>
                      <a:pt x="13921" y="17999"/>
                    </a:cubicBezTo>
                    <a:cubicBezTo>
                      <a:pt x="13925" y="18008"/>
                      <a:pt x="13932" y="18014"/>
                      <a:pt x="13937" y="18023"/>
                    </a:cubicBezTo>
                    <a:cubicBezTo>
                      <a:pt x="13941" y="18033"/>
                      <a:pt x="13948" y="18039"/>
                      <a:pt x="13953" y="18048"/>
                    </a:cubicBezTo>
                    <a:cubicBezTo>
                      <a:pt x="13957" y="18057"/>
                      <a:pt x="13965" y="18063"/>
                      <a:pt x="13969" y="18072"/>
                    </a:cubicBezTo>
                    <a:cubicBezTo>
                      <a:pt x="13974" y="18081"/>
                      <a:pt x="13981" y="18087"/>
                      <a:pt x="13985" y="18095"/>
                    </a:cubicBezTo>
                    <a:cubicBezTo>
                      <a:pt x="13989" y="18105"/>
                      <a:pt x="13996" y="18112"/>
                      <a:pt x="14001" y="18120"/>
                    </a:cubicBezTo>
                    <a:cubicBezTo>
                      <a:pt x="14006" y="18130"/>
                      <a:pt x="14013" y="18136"/>
                      <a:pt x="14018" y="18145"/>
                    </a:cubicBezTo>
                    <a:cubicBezTo>
                      <a:pt x="14022" y="18154"/>
                      <a:pt x="14029" y="18160"/>
                      <a:pt x="14033" y="18169"/>
                    </a:cubicBezTo>
                    <a:cubicBezTo>
                      <a:pt x="14038" y="18178"/>
                      <a:pt x="14044" y="18185"/>
                      <a:pt x="14050" y="18193"/>
                    </a:cubicBezTo>
                    <a:cubicBezTo>
                      <a:pt x="14054" y="18203"/>
                      <a:pt x="14061" y="18209"/>
                      <a:pt x="14066" y="18218"/>
                    </a:cubicBezTo>
                    <a:cubicBezTo>
                      <a:pt x="14070" y="18227"/>
                      <a:pt x="14077" y="18233"/>
                      <a:pt x="14082" y="18241"/>
                    </a:cubicBezTo>
                    <a:cubicBezTo>
                      <a:pt x="14086" y="18251"/>
                      <a:pt x="14093" y="18257"/>
                      <a:pt x="14098" y="18266"/>
                    </a:cubicBezTo>
                    <a:cubicBezTo>
                      <a:pt x="14102" y="18276"/>
                      <a:pt x="14109" y="18282"/>
                      <a:pt x="14114" y="18291"/>
                    </a:cubicBezTo>
                    <a:cubicBezTo>
                      <a:pt x="14118" y="18300"/>
                      <a:pt x="14125" y="18306"/>
                      <a:pt x="14130" y="18314"/>
                    </a:cubicBezTo>
                    <a:cubicBezTo>
                      <a:pt x="14134" y="18324"/>
                      <a:pt x="14141" y="18331"/>
                      <a:pt x="14146" y="18339"/>
                    </a:cubicBezTo>
                    <a:cubicBezTo>
                      <a:pt x="14150" y="18349"/>
                      <a:pt x="14158" y="18355"/>
                      <a:pt x="14162" y="18363"/>
                    </a:cubicBezTo>
                    <a:cubicBezTo>
                      <a:pt x="14167" y="18373"/>
                      <a:pt x="14173" y="18379"/>
                      <a:pt x="14179" y="18387"/>
                    </a:cubicBezTo>
                    <a:cubicBezTo>
                      <a:pt x="14183" y="18397"/>
                      <a:pt x="14189" y="18403"/>
                      <a:pt x="14194" y="18411"/>
                    </a:cubicBezTo>
                    <a:cubicBezTo>
                      <a:pt x="14199" y="18421"/>
                      <a:pt x="14205" y="18427"/>
                      <a:pt x="14211" y="18436"/>
                    </a:cubicBezTo>
                    <a:cubicBezTo>
                      <a:pt x="14214" y="18445"/>
                      <a:pt x="14222" y="18452"/>
                      <a:pt x="14226" y="18460"/>
                    </a:cubicBezTo>
                    <a:cubicBezTo>
                      <a:pt x="14231" y="18470"/>
                      <a:pt x="14238" y="18476"/>
                      <a:pt x="14243" y="18485"/>
                    </a:cubicBezTo>
                    <a:cubicBezTo>
                      <a:pt x="14247" y="18494"/>
                      <a:pt x="14254" y="18500"/>
                      <a:pt x="14259" y="18509"/>
                    </a:cubicBezTo>
                    <a:cubicBezTo>
                      <a:pt x="14263" y="18518"/>
                      <a:pt x="14270" y="18525"/>
                      <a:pt x="14275" y="18533"/>
                    </a:cubicBezTo>
                    <a:cubicBezTo>
                      <a:pt x="14279" y="18543"/>
                      <a:pt x="14286" y="18549"/>
                      <a:pt x="14291" y="18557"/>
                    </a:cubicBezTo>
                    <a:cubicBezTo>
                      <a:pt x="14295" y="18566"/>
                      <a:pt x="14302" y="18573"/>
                      <a:pt x="14307" y="18582"/>
                    </a:cubicBezTo>
                    <a:cubicBezTo>
                      <a:pt x="14311" y="18591"/>
                      <a:pt x="14318" y="18598"/>
                      <a:pt x="14323" y="18606"/>
                    </a:cubicBezTo>
                    <a:cubicBezTo>
                      <a:pt x="14327" y="18616"/>
                      <a:pt x="14334" y="18622"/>
                      <a:pt x="14339" y="18630"/>
                    </a:cubicBezTo>
                    <a:cubicBezTo>
                      <a:pt x="14343" y="18640"/>
                      <a:pt x="14350" y="18646"/>
                      <a:pt x="14355" y="18654"/>
                    </a:cubicBezTo>
                    <a:cubicBezTo>
                      <a:pt x="14360" y="18664"/>
                      <a:pt x="14366" y="18670"/>
                      <a:pt x="14371" y="18679"/>
                    </a:cubicBezTo>
                    <a:cubicBezTo>
                      <a:pt x="14376" y="18689"/>
                      <a:pt x="14383" y="18695"/>
                      <a:pt x="14388" y="18703"/>
                    </a:cubicBezTo>
                    <a:cubicBezTo>
                      <a:pt x="14392" y="18712"/>
                      <a:pt x="14399" y="18719"/>
                      <a:pt x="14403" y="18727"/>
                    </a:cubicBezTo>
                    <a:cubicBezTo>
                      <a:pt x="14407" y="18737"/>
                      <a:pt x="14415" y="18743"/>
                      <a:pt x="14420" y="18751"/>
                    </a:cubicBezTo>
                    <a:cubicBezTo>
                      <a:pt x="14424" y="18761"/>
                      <a:pt x="14430" y="18767"/>
                      <a:pt x="14436" y="18775"/>
                    </a:cubicBezTo>
                    <a:cubicBezTo>
                      <a:pt x="14440" y="18785"/>
                      <a:pt x="14447" y="18792"/>
                      <a:pt x="14452" y="18801"/>
                    </a:cubicBezTo>
                    <a:cubicBezTo>
                      <a:pt x="14457" y="18810"/>
                      <a:pt x="14463" y="18816"/>
                      <a:pt x="14468" y="18824"/>
                    </a:cubicBezTo>
                    <a:cubicBezTo>
                      <a:pt x="14486" y="18865"/>
                      <a:pt x="14509" y="18897"/>
                      <a:pt x="14542" y="18916"/>
                    </a:cubicBezTo>
                    <a:cubicBezTo>
                      <a:pt x="14665" y="18990"/>
                      <a:pt x="15324" y="18916"/>
                      <a:pt x="15612" y="19361"/>
                    </a:cubicBezTo>
                    <a:cubicBezTo>
                      <a:pt x="15721" y="19530"/>
                      <a:pt x="15818" y="19576"/>
                      <a:pt x="15905" y="19559"/>
                    </a:cubicBezTo>
                    <a:cubicBezTo>
                      <a:pt x="15908" y="19563"/>
                      <a:pt x="15912" y="19568"/>
                      <a:pt x="15916" y="19572"/>
                    </a:cubicBezTo>
                    <a:cubicBezTo>
                      <a:pt x="15921" y="19580"/>
                      <a:pt x="15926" y="19588"/>
                      <a:pt x="15932" y="19596"/>
                    </a:cubicBezTo>
                    <a:cubicBezTo>
                      <a:pt x="15936" y="19604"/>
                      <a:pt x="15941" y="19612"/>
                      <a:pt x="15947" y="19620"/>
                    </a:cubicBezTo>
                    <a:cubicBezTo>
                      <a:pt x="15952" y="19628"/>
                      <a:pt x="15958" y="19637"/>
                      <a:pt x="15964" y="19645"/>
                    </a:cubicBezTo>
                    <a:cubicBezTo>
                      <a:pt x="15969" y="19653"/>
                      <a:pt x="15974" y="19661"/>
                      <a:pt x="15980" y="19669"/>
                    </a:cubicBezTo>
                    <a:cubicBezTo>
                      <a:pt x="15985" y="19677"/>
                      <a:pt x="15989" y="19685"/>
                      <a:pt x="15995" y="19692"/>
                    </a:cubicBezTo>
                    <a:cubicBezTo>
                      <a:pt x="16000" y="19701"/>
                      <a:pt x="16005" y="19709"/>
                      <a:pt x="16012" y="19718"/>
                    </a:cubicBezTo>
                    <a:cubicBezTo>
                      <a:pt x="16017" y="19726"/>
                      <a:pt x="16022" y="19734"/>
                      <a:pt x="16029" y="19742"/>
                    </a:cubicBezTo>
                    <a:cubicBezTo>
                      <a:pt x="16033" y="19750"/>
                      <a:pt x="16038" y="19757"/>
                      <a:pt x="16044" y="19765"/>
                    </a:cubicBezTo>
                    <a:cubicBezTo>
                      <a:pt x="16049" y="19774"/>
                      <a:pt x="16054" y="19782"/>
                      <a:pt x="16060" y="19790"/>
                    </a:cubicBezTo>
                    <a:cubicBezTo>
                      <a:pt x="16065" y="19799"/>
                      <a:pt x="16070" y="19806"/>
                      <a:pt x="16076" y="19814"/>
                    </a:cubicBezTo>
                    <a:cubicBezTo>
                      <a:pt x="16081" y="19823"/>
                      <a:pt x="16086" y="19831"/>
                      <a:pt x="16092" y="19839"/>
                    </a:cubicBezTo>
                    <a:cubicBezTo>
                      <a:pt x="16097" y="19847"/>
                      <a:pt x="16102" y="19855"/>
                      <a:pt x="16109" y="19863"/>
                    </a:cubicBezTo>
                    <a:cubicBezTo>
                      <a:pt x="16113" y="19871"/>
                      <a:pt x="16119" y="19879"/>
                      <a:pt x="16125" y="19887"/>
                    </a:cubicBezTo>
                    <a:cubicBezTo>
                      <a:pt x="16129" y="19896"/>
                      <a:pt x="16134" y="19903"/>
                      <a:pt x="16140" y="19911"/>
                    </a:cubicBezTo>
                    <a:cubicBezTo>
                      <a:pt x="16145" y="19920"/>
                      <a:pt x="16151" y="19928"/>
                      <a:pt x="16157" y="19936"/>
                    </a:cubicBezTo>
                    <a:cubicBezTo>
                      <a:pt x="16162" y="19944"/>
                      <a:pt x="16167" y="19952"/>
                      <a:pt x="16173" y="19960"/>
                    </a:cubicBezTo>
                    <a:cubicBezTo>
                      <a:pt x="16177" y="19967"/>
                      <a:pt x="16180" y="19973"/>
                      <a:pt x="16185" y="19980"/>
                    </a:cubicBezTo>
                    <a:cubicBezTo>
                      <a:pt x="16187" y="19996"/>
                      <a:pt x="16193" y="20010"/>
                      <a:pt x="16200" y="20024"/>
                    </a:cubicBezTo>
                    <a:cubicBezTo>
                      <a:pt x="16202" y="20034"/>
                      <a:pt x="16212" y="20039"/>
                      <a:pt x="16215" y="20048"/>
                    </a:cubicBezTo>
                    <a:cubicBezTo>
                      <a:pt x="16218" y="20058"/>
                      <a:pt x="16227" y="20064"/>
                      <a:pt x="16232" y="20073"/>
                    </a:cubicBezTo>
                    <a:cubicBezTo>
                      <a:pt x="16234" y="20083"/>
                      <a:pt x="16244" y="20088"/>
                      <a:pt x="16248" y="20097"/>
                    </a:cubicBezTo>
                    <a:cubicBezTo>
                      <a:pt x="16250" y="20107"/>
                      <a:pt x="16260" y="20112"/>
                      <a:pt x="16264" y="20121"/>
                    </a:cubicBezTo>
                    <a:cubicBezTo>
                      <a:pt x="16266" y="20131"/>
                      <a:pt x="16276" y="20137"/>
                      <a:pt x="16280" y="20146"/>
                    </a:cubicBezTo>
                    <a:cubicBezTo>
                      <a:pt x="16283" y="20156"/>
                      <a:pt x="16292" y="20161"/>
                      <a:pt x="16296" y="20170"/>
                    </a:cubicBezTo>
                    <a:cubicBezTo>
                      <a:pt x="16298" y="20180"/>
                      <a:pt x="16308" y="20185"/>
                      <a:pt x="16312" y="20194"/>
                    </a:cubicBezTo>
                    <a:cubicBezTo>
                      <a:pt x="16315" y="20204"/>
                      <a:pt x="16324" y="20209"/>
                      <a:pt x="16328" y="20218"/>
                    </a:cubicBezTo>
                    <a:cubicBezTo>
                      <a:pt x="16331" y="20228"/>
                      <a:pt x="16340" y="20234"/>
                      <a:pt x="16344" y="20243"/>
                    </a:cubicBezTo>
                    <a:cubicBezTo>
                      <a:pt x="16347" y="20253"/>
                      <a:pt x="16356" y="20258"/>
                      <a:pt x="16360" y="20267"/>
                    </a:cubicBezTo>
                    <a:cubicBezTo>
                      <a:pt x="16363" y="20277"/>
                      <a:pt x="16372" y="20282"/>
                      <a:pt x="16376" y="20291"/>
                    </a:cubicBezTo>
                    <a:cubicBezTo>
                      <a:pt x="16379" y="20301"/>
                      <a:pt x="16388" y="20307"/>
                      <a:pt x="16393" y="20316"/>
                    </a:cubicBezTo>
                    <a:cubicBezTo>
                      <a:pt x="16395" y="20326"/>
                      <a:pt x="16404" y="20331"/>
                      <a:pt x="16408" y="20340"/>
                    </a:cubicBezTo>
                    <a:cubicBezTo>
                      <a:pt x="16411" y="20350"/>
                      <a:pt x="16420" y="20355"/>
                      <a:pt x="16425" y="20364"/>
                    </a:cubicBezTo>
                    <a:cubicBezTo>
                      <a:pt x="16427" y="20374"/>
                      <a:pt x="16437" y="20380"/>
                      <a:pt x="16441" y="20388"/>
                    </a:cubicBezTo>
                    <a:cubicBezTo>
                      <a:pt x="16443" y="20398"/>
                      <a:pt x="16453" y="20404"/>
                      <a:pt x="16457" y="20413"/>
                    </a:cubicBezTo>
                    <a:cubicBezTo>
                      <a:pt x="16459" y="20423"/>
                      <a:pt x="16469" y="20428"/>
                      <a:pt x="16473" y="20437"/>
                    </a:cubicBezTo>
                    <a:cubicBezTo>
                      <a:pt x="16476" y="20447"/>
                      <a:pt x="16485" y="20452"/>
                      <a:pt x="16489" y="20461"/>
                    </a:cubicBezTo>
                    <a:cubicBezTo>
                      <a:pt x="16491" y="20471"/>
                      <a:pt x="16501" y="20476"/>
                      <a:pt x="16505" y="20485"/>
                    </a:cubicBezTo>
                    <a:cubicBezTo>
                      <a:pt x="16508" y="20495"/>
                      <a:pt x="16517" y="20501"/>
                      <a:pt x="16521" y="20510"/>
                    </a:cubicBezTo>
                    <a:cubicBezTo>
                      <a:pt x="16524" y="20520"/>
                      <a:pt x="16533" y="20525"/>
                      <a:pt x="16537" y="20534"/>
                    </a:cubicBezTo>
                    <a:cubicBezTo>
                      <a:pt x="16540" y="20544"/>
                      <a:pt x="16549" y="20549"/>
                      <a:pt x="16553" y="20558"/>
                    </a:cubicBezTo>
                    <a:cubicBezTo>
                      <a:pt x="16556" y="20568"/>
                      <a:pt x="16565" y="20573"/>
                      <a:pt x="16569" y="20582"/>
                    </a:cubicBezTo>
                    <a:cubicBezTo>
                      <a:pt x="16572" y="20592"/>
                      <a:pt x="16581" y="20598"/>
                      <a:pt x="16585" y="20607"/>
                    </a:cubicBezTo>
                    <a:cubicBezTo>
                      <a:pt x="16588" y="20616"/>
                      <a:pt x="16597" y="20622"/>
                      <a:pt x="16601" y="20631"/>
                    </a:cubicBezTo>
                    <a:cubicBezTo>
                      <a:pt x="16606" y="20651"/>
                      <a:pt x="16622" y="20664"/>
                      <a:pt x="16634" y="20679"/>
                    </a:cubicBezTo>
                    <a:cubicBezTo>
                      <a:pt x="16636" y="20690"/>
                      <a:pt x="16646" y="20695"/>
                      <a:pt x="16650" y="20704"/>
                    </a:cubicBezTo>
                    <a:cubicBezTo>
                      <a:pt x="16652" y="20714"/>
                      <a:pt x="16662" y="20719"/>
                      <a:pt x="16666" y="20728"/>
                    </a:cubicBezTo>
                    <a:cubicBezTo>
                      <a:pt x="16668" y="20738"/>
                      <a:pt x="16678" y="20744"/>
                      <a:pt x="16682" y="20752"/>
                    </a:cubicBezTo>
                    <a:cubicBezTo>
                      <a:pt x="16684" y="20762"/>
                      <a:pt x="16694" y="20768"/>
                      <a:pt x="16698" y="20777"/>
                    </a:cubicBezTo>
                    <a:cubicBezTo>
                      <a:pt x="16701" y="20787"/>
                      <a:pt x="16710" y="20792"/>
                      <a:pt x="16714" y="20801"/>
                    </a:cubicBezTo>
                    <a:cubicBezTo>
                      <a:pt x="16717" y="20811"/>
                      <a:pt x="16726" y="20816"/>
                      <a:pt x="16730" y="20825"/>
                    </a:cubicBezTo>
                    <a:cubicBezTo>
                      <a:pt x="16733" y="20835"/>
                      <a:pt x="16742" y="20841"/>
                      <a:pt x="16746" y="20850"/>
                    </a:cubicBezTo>
                    <a:cubicBezTo>
                      <a:pt x="16749" y="20860"/>
                      <a:pt x="16758" y="20865"/>
                      <a:pt x="16763" y="20874"/>
                    </a:cubicBezTo>
                    <a:cubicBezTo>
                      <a:pt x="16765" y="20884"/>
                      <a:pt x="16774" y="20889"/>
                      <a:pt x="16778" y="20898"/>
                    </a:cubicBezTo>
                    <a:cubicBezTo>
                      <a:pt x="16781" y="20908"/>
                      <a:pt x="16790" y="20913"/>
                      <a:pt x="16795" y="20922"/>
                    </a:cubicBezTo>
                    <a:cubicBezTo>
                      <a:pt x="16797" y="20933"/>
                      <a:pt x="16806" y="20938"/>
                      <a:pt x="16811" y="20947"/>
                    </a:cubicBezTo>
                    <a:cubicBezTo>
                      <a:pt x="16813" y="20957"/>
                      <a:pt x="16823" y="20962"/>
                      <a:pt x="16826" y="20970"/>
                    </a:cubicBezTo>
                    <a:cubicBezTo>
                      <a:pt x="16829" y="20981"/>
                      <a:pt x="16838" y="20986"/>
                      <a:pt x="16843" y="20996"/>
                    </a:cubicBezTo>
                    <a:cubicBezTo>
                      <a:pt x="16846" y="21006"/>
                      <a:pt x="16855" y="21011"/>
                      <a:pt x="16859" y="21020"/>
                    </a:cubicBezTo>
                    <a:cubicBezTo>
                      <a:pt x="16861" y="21029"/>
                      <a:pt x="16871" y="21035"/>
                      <a:pt x="16875" y="21043"/>
                    </a:cubicBezTo>
                    <a:cubicBezTo>
                      <a:pt x="16878" y="21054"/>
                      <a:pt x="16887" y="21059"/>
                      <a:pt x="16891" y="21068"/>
                    </a:cubicBezTo>
                    <a:cubicBezTo>
                      <a:pt x="16894" y="21078"/>
                      <a:pt x="16903" y="21084"/>
                      <a:pt x="16907" y="21093"/>
                    </a:cubicBezTo>
                    <a:cubicBezTo>
                      <a:pt x="16910" y="21103"/>
                      <a:pt x="16919" y="21108"/>
                      <a:pt x="16923" y="21116"/>
                    </a:cubicBezTo>
                    <a:cubicBezTo>
                      <a:pt x="16926" y="21127"/>
                      <a:pt x="16935" y="21132"/>
                      <a:pt x="16940" y="21141"/>
                    </a:cubicBezTo>
                    <a:cubicBezTo>
                      <a:pt x="16942" y="21151"/>
                      <a:pt x="16951" y="21156"/>
                      <a:pt x="16955" y="21165"/>
                    </a:cubicBezTo>
                    <a:cubicBezTo>
                      <a:pt x="16958" y="21175"/>
                      <a:pt x="16967" y="21180"/>
                      <a:pt x="16971" y="21189"/>
                    </a:cubicBezTo>
                    <a:cubicBezTo>
                      <a:pt x="16976" y="21210"/>
                      <a:pt x="16992" y="21222"/>
                      <a:pt x="17004" y="21238"/>
                    </a:cubicBezTo>
                    <a:cubicBezTo>
                      <a:pt x="17065" y="21482"/>
                      <a:pt x="17655" y="21360"/>
                      <a:pt x="17835" y="21296"/>
                    </a:cubicBezTo>
                    <a:cubicBezTo>
                      <a:pt x="18039" y="21221"/>
                      <a:pt x="18535" y="20366"/>
                      <a:pt x="18451" y="20142"/>
                    </a:cubicBezTo>
                    <a:cubicBezTo>
                      <a:pt x="18448" y="20133"/>
                      <a:pt x="18441" y="20127"/>
                      <a:pt x="18435" y="20121"/>
                    </a:cubicBezTo>
                    <a:cubicBezTo>
                      <a:pt x="18435" y="20120"/>
                      <a:pt x="18435" y="20119"/>
                      <a:pt x="18435" y="20118"/>
                    </a:cubicBezTo>
                    <a:cubicBezTo>
                      <a:pt x="18432" y="20110"/>
                      <a:pt x="18426" y="20104"/>
                      <a:pt x="18420" y="20097"/>
                    </a:cubicBezTo>
                    <a:cubicBezTo>
                      <a:pt x="18420" y="20097"/>
                      <a:pt x="18420" y="20095"/>
                      <a:pt x="18419" y="20094"/>
                    </a:cubicBezTo>
                    <a:cubicBezTo>
                      <a:pt x="18416" y="20085"/>
                      <a:pt x="18409" y="20079"/>
                      <a:pt x="18404" y="20073"/>
                    </a:cubicBezTo>
                    <a:cubicBezTo>
                      <a:pt x="18403" y="20072"/>
                      <a:pt x="18403" y="20071"/>
                      <a:pt x="18403" y="20070"/>
                    </a:cubicBezTo>
                    <a:cubicBezTo>
                      <a:pt x="18400" y="20061"/>
                      <a:pt x="18393" y="20055"/>
                      <a:pt x="18388" y="20049"/>
                    </a:cubicBezTo>
                    <a:cubicBezTo>
                      <a:pt x="18387" y="20048"/>
                      <a:pt x="18387" y="20046"/>
                      <a:pt x="18387" y="20046"/>
                    </a:cubicBezTo>
                    <a:cubicBezTo>
                      <a:pt x="18383" y="20036"/>
                      <a:pt x="18377" y="20030"/>
                      <a:pt x="18371" y="20024"/>
                    </a:cubicBezTo>
                    <a:cubicBezTo>
                      <a:pt x="18371" y="20023"/>
                      <a:pt x="18371" y="20022"/>
                      <a:pt x="18371" y="20021"/>
                    </a:cubicBezTo>
                    <a:cubicBezTo>
                      <a:pt x="18367" y="20012"/>
                      <a:pt x="18361" y="20007"/>
                      <a:pt x="18355" y="20000"/>
                    </a:cubicBezTo>
                    <a:cubicBezTo>
                      <a:pt x="18355" y="19999"/>
                      <a:pt x="18355" y="19998"/>
                      <a:pt x="18355" y="19997"/>
                    </a:cubicBezTo>
                    <a:cubicBezTo>
                      <a:pt x="18351" y="19988"/>
                      <a:pt x="18345" y="19982"/>
                      <a:pt x="18339" y="19975"/>
                    </a:cubicBezTo>
                    <a:cubicBezTo>
                      <a:pt x="18339" y="19975"/>
                      <a:pt x="18339" y="19973"/>
                      <a:pt x="18339" y="19973"/>
                    </a:cubicBezTo>
                    <a:cubicBezTo>
                      <a:pt x="18335" y="19964"/>
                      <a:pt x="18329" y="19957"/>
                      <a:pt x="18323" y="19951"/>
                    </a:cubicBezTo>
                    <a:cubicBezTo>
                      <a:pt x="18322" y="19950"/>
                      <a:pt x="18323" y="19949"/>
                      <a:pt x="18322" y="19948"/>
                    </a:cubicBezTo>
                    <a:cubicBezTo>
                      <a:pt x="18319" y="19940"/>
                      <a:pt x="18313" y="19934"/>
                      <a:pt x="18307" y="19928"/>
                    </a:cubicBezTo>
                    <a:cubicBezTo>
                      <a:pt x="18307" y="19927"/>
                      <a:pt x="18307" y="19925"/>
                      <a:pt x="18307" y="19924"/>
                    </a:cubicBezTo>
                    <a:cubicBezTo>
                      <a:pt x="18303" y="19915"/>
                      <a:pt x="18297" y="19909"/>
                      <a:pt x="18291" y="19902"/>
                    </a:cubicBezTo>
                    <a:cubicBezTo>
                      <a:pt x="18291" y="19902"/>
                      <a:pt x="18291" y="19901"/>
                      <a:pt x="18290" y="19900"/>
                    </a:cubicBezTo>
                    <a:cubicBezTo>
                      <a:pt x="18287" y="19891"/>
                      <a:pt x="18280" y="19885"/>
                      <a:pt x="18275" y="19878"/>
                    </a:cubicBezTo>
                    <a:cubicBezTo>
                      <a:pt x="18274" y="19877"/>
                      <a:pt x="18274" y="19876"/>
                      <a:pt x="18274" y="19875"/>
                    </a:cubicBezTo>
                    <a:cubicBezTo>
                      <a:pt x="18271" y="19866"/>
                      <a:pt x="18265" y="19861"/>
                      <a:pt x="18259" y="19854"/>
                    </a:cubicBezTo>
                    <a:cubicBezTo>
                      <a:pt x="18259" y="19854"/>
                      <a:pt x="18259" y="19852"/>
                      <a:pt x="18258" y="19851"/>
                    </a:cubicBezTo>
                    <a:cubicBezTo>
                      <a:pt x="18255" y="19842"/>
                      <a:pt x="18248" y="19836"/>
                      <a:pt x="18242" y="19830"/>
                    </a:cubicBezTo>
                    <a:cubicBezTo>
                      <a:pt x="18242" y="19829"/>
                      <a:pt x="18242" y="19828"/>
                      <a:pt x="18242" y="19827"/>
                    </a:cubicBezTo>
                    <a:cubicBezTo>
                      <a:pt x="18238" y="19818"/>
                      <a:pt x="18232" y="19812"/>
                      <a:pt x="18226" y="19805"/>
                    </a:cubicBezTo>
                    <a:cubicBezTo>
                      <a:pt x="18226" y="19805"/>
                      <a:pt x="18226" y="19803"/>
                      <a:pt x="18226" y="19803"/>
                    </a:cubicBezTo>
                    <a:cubicBezTo>
                      <a:pt x="18223" y="19794"/>
                      <a:pt x="18216" y="19788"/>
                      <a:pt x="18211" y="19782"/>
                    </a:cubicBezTo>
                    <a:cubicBezTo>
                      <a:pt x="18210" y="19781"/>
                      <a:pt x="18210" y="19779"/>
                      <a:pt x="18210" y="19779"/>
                    </a:cubicBezTo>
                    <a:cubicBezTo>
                      <a:pt x="18207" y="19769"/>
                      <a:pt x="18200" y="19764"/>
                      <a:pt x="18194" y="19757"/>
                    </a:cubicBezTo>
                    <a:cubicBezTo>
                      <a:pt x="18194" y="19756"/>
                      <a:pt x="18194" y="19755"/>
                      <a:pt x="18194" y="19754"/>
                    </a:cubicBezTo>
                    <a:cubicBezTo>
                      <a:pt x="18190" y="19745"/>
                      <a:pt x="18184" y="19739"/>
                      <a:pt x="18178" y="19733"/>
                    </a:cubicBezTo>
                    <a:cubicBezTo>
                      <a:pt x="18178" y="19732"/>
                      <a:pt x="18178" y="19731"/>
                      <a:pt x="18178" y="19730"/>
                    </a:cubicBezTo>
                    <a:cubicBezTo>
                      <a:pt x="18175" y="19721"/>
                      <a:pt x="18168" y="19715"/>
                      <a:pt x="18163" y="19709"/>
                    </a:cubicBezTo>
                    <a:cubicBezTo>
                      <a:pt x="18162" y="19708"/>
                      <a:pt x="18162" y="19706"/>
                      <a:pt x="18162" y="19705"/>
                    </a:cubicBezTo>
                    <a:cubicBezTo>
                      <a:pt x="18158" y="19696"/>
                      <a:pt x="18152" y="19690"/>
                      <a:pt x="18146" y="19684"/>
                    </a:cubicBezTo>
                    <a:cubicBezTo>
                      <a:pt x="18146" y="19683"/>
                      <a:pt x="18146" y="19682"/>
                      <a:pt x="18146" y="19681"/>
                    </a:cubicBezTo>
                    <a:cubicBezTo>
                      <a:pt x="18142" y="19672"/>
                      <a:pt x="18136" y="19666"/>
                      <a:pt x="18130" y="19660"/>
                    </a:cubicBezTo>
                    <a:cubicBezTo>
                      <a:pt x="18129" y="19659"/>
                      <a:pt x="18130" y="19658"/>
                      <a:pt x="18129" y="19657"/>
                    </a:cubicBezTo>
                    <a:cubicBezTo>
                      <a:pt x="18126" y="19648"/>
                      <a:pt x="18120" y="19643"/>
                      <a:pt x="18114" y="19636"/>
                    </a:cubicBezTo>
                    <a:cubicBezTo>
                      <a:pt x="18114" y="19635"/>
                      <a:pt x="18114" y="19634"/>
                      <a:pt x="18114" y="19633"/>
                    </a:cubicBezTo>
                    <a:cubicBezTo>
                      <a:pt x="18110" y="19624"/>
                      <a:pt x="18104" y="19618"/>
                      <a:pt x="18098" y="19611"/>
                    </a:cubicBezTo>
                    <a:cubicBezTo>
                      <a:pt x="18098" y="19611"/>
                      <a:pt x="18098" y="19609"/>
                      <a:pt x="18097" y="19608"/>
                    </a:cubicBezTo>
                    <a:cubicBezTo>
                      <a:pt x="18094" y="19599"/>
                      <a:pt x="18088" y="19593"/>
                      <a:pt x="18082" y="19587"/>
                    </a:cubicBezTo>
                    <a:cubicBezTo>
                      <a:pt x="18081" y="19586"/>
                      <a:pt x="18082" y="19585"/>
                      <a:pt x="18081" y="19584"/>
                    </a:cubicBezTo>
                    <a:cubicBezTo>
                      <a:pt x="18078" y="19575"/>
                      <a:pt x="18071" y="19569"/>
                      <a:pt x="18065" y="19563"/>
                    </a:cubicBezTo>
                    <a:cubicBezTo>
                      <a:pt x="18065" y="19562"/>
                      <a:pt x="18065" y="19561"/>
                      <a:pt x="18065" y="19560"/>
                    </a:cubicBezTo>
                    <a:cubicBezTo>
                      <a:pt x="18062" y="19551"/>
                      <a:pt x="18056" y="19546"/>
                      <a:pt x="18050" y="19540"/>
                    </a:cubicBezTo>
                    <a:cubicBezTo>
                      <a:pt x="18050" y="19538"/>
                      <a:pt x="18050" y="19537"/>
                      <a:pt x="18049" y="19536"/>
                    </a:cubicBezTo>
                    <a:cubicBezTo>
                      <a:pt x="18046" y="19527"/>
                      <a:pt x="18039" y="19520"/>
                      <a:pt x="18033" y="19514"/>
                    </a:cubicBezTo>
                    <a:cubicBezTo>
                      <a:pt x="18033" y="19513"/>
                      <a:pt x="18033" y="19512"/>
                      <a:pt x="18033" y="19511"/>
                    </a:cubicBezTo>
                    <a:cubicBezTo>
                      <a:pt x="18029" y="19502"/>
                      <a:pt x="18023" y="19496"/>
                      <a:pt x="18017" y="19490"/>
                    </a:cubicBezTo>
                    <a:cubicBezTo>
                      <a:pt x="18017" y="19489"/>
                      <a:pt x="18017" y="19488"/>
                      <a:pt x="18017" y="19487"/>
                    </a:cubicBezTo>
                    <a:cubicBezTo>
                      <a:pt x="18013" y="19478"/>
                      <a:pt x="18007" y="19473"/>
                      <a:pt x="18001" y="19466"/>
                    </a:cubicBezTo>
                    <a:cubicBezTo>
                      <a:pt x="18001" y="19465"/>
                      <a:pt x="18001" y="19464"/>
                      <a:pt x="18001" y="19463"/>
                    </a:cubicBezTo>
                    <a:cubicBezTo>
                      <a:pt x="17997" y="19454"/>
                      <a:pt x="17991" y="19448"/>
                      <a:pt x="17985" y="19442"/>
                    </a:cubicBezTo>
                    <a:cubicBezTo>
                      <a:pt x="17985" y="19441"/>
                      <a:pt x="17985" y="19439"/>
                      <a:pt x="17985" y="19439"/>
                    </a:cubicBezTo>
                    <a:cubicBezTo>
                      <a:pt x="17982" y="19430"/>
                      <a:pt x="17975" y="19424"/>
                      <a:pt x="17970" y="19418"/>
                    </a:cubicBezTo>
                    <a:cubicBezTo>
                      <a:pt x="17969" y="19417"/>
                      <a:pt x="17969" y="19415"/>
                      <a:pt x="17969" y="19414"/>
                    </a:cubicBezTo>
                    <a:cubicBezTo>
                      <a:pt x="17965" y="19405"/>
                      <a:pt x="17959" y="19399"/>
                      <a:pt x="17953" y="19392"/>
                    </a:cubicBezTo>
                    <a:cubicBezTo>
                      <a:pt x="17952" y="19391"/>
                      <a:pt x="17953" y="19390"/>
                      <a:pt x="17952" y="19390"/>
                    </a:cubicBezTo>
                    <a:cubicBezTo>
                      <a:pt x="17949" y="19381"/>
                      <a:pt x="17943" y="19375"/>
                      <a:pt x="17937" y="19369"/>
                    </a:cubicBezTo>
                    <a:cubicBezTo>
                      <a:pt x="17937" y="19368"/>
                      <a:pt x="17937" y="19367"/>
                      <a:pt x="17937" y="19366"/>
                    </a:cubicBezTo>
                    <a:cubicBezTo>
                      <a:pt x="17933" y="19357"/>
                      <a:pt x="17927" y="19351"/>
                      <a:pt x="17921" y="19345"/>
                    </a:cubicBezTo>
                    <a:cubicBezTo>
                      <a:pt x="17921" y="19344"/>
                      <a:pt x="17921" y="19342"/>
                      <a:pt x="17921" y="19341"/>
                    </a:cubicBezTo>
                    <a:cubicBezTo>
                      <a:pt x="17918" y="19332"/>
                      <a:pt x="17911" y="19326"/>
                      <a:pt x="17905" y="19320"/>
                    </a:cubicBezTo>
                    <a:cubicBezTo>
                      <a:pt x="17905" y="19319"/>
                      <a:pt x="17905" y="19318"/>
                      <a:pt x="17904" y="19317"/>
                    </a:cubicBezTo>
                    <a:cubicBezTo>
                      <a:pt x="17901" y="19308"/>
                      <a:pt x="17895" y="19302"/>
                      <a:pt x="17889" y="19296"/>
                    </a:cubicBezTo>
                    <a:cubicBezTo>
                      <a:pt x="17888" y="19295"/>
                      <a:pt x="17889" y="19294"/>
                      <a:pt x="17888" y="19293"/>
                    </a:cubicBezTo>
                    <a:cubicBezTo>
                      <a:pt x="17885" y="19284"/>
                      <a:pt x="17878" y="19278"/>
                      <a:pt x="17872" y="19271"/>
                    </a:cubicBezTo>
                    <a:cubicBezTo>
                      <a:pt x="17872" y="19270"/>
                      <a:pt x="17872" y="19270"/>
                      <a:pt x="17872" y="19269"/>
                    </a:cubicBezTo>
                    <a:cubicBezTo>
                      <a:pt x="17869" y="19260"/>
                      <a:pt x="17863" y="19254"/>
                      <a:pt x="17857" y="19248"/>
                    </a:cubicBezTo>
                    <a:cubicBezTo>
                      <a:pt x="17857" y="19247"/>
                      <a:pt x="17857" y="19245"/>
                      <a:pt x="17856" y="19244"/>
                    </a:cubicBezTo>
                    <a:cubicBezTo>
                      <a:pt x="17853" y="19235"/>
                      <a:pt x="17846" y="19229"/>
                      <a:pt x="17840" y="19223"/>
                    </a:cubicBezTo>
                    <a:cubicBezTo>
                      <a:pt x="17840" y="19222"/>
                      <a:pt x="17840" y="19221"/>
                      <a:pt x="17840" y="19220"/>
                    </a:cubicBezTo>
                    <a:cubicBezTo>
                      <a:pt x="17839" y="19217"/>
                      <a:pt x="17837" y="19216"/>
                      <a:pt x="17835" y="19214"/>
                    </a:cubicBezTo>
                    <a:cubicBezTo>
                      <a:pt x="18005" y="19128"/>
                      <a:pt x="18197" y="19041"/>
                      <a:pt x="18411" y="18990"/>
                    </a:cubicBezTo>
                    <a:cubicBezTo>
                      <a:pt x="19027" y="18842"/>
                      <a:pt x="18947" y="18878"/>
                      <a:pt x="19110" y="18655"/>
                    </a:cubicBezTo>
                    <a:cubicBezTo>
                      <a:pt x="19275" y="18432"/>
                      <a:pt x="19397" y="17837"/>
                      <a:pt x="19768" y="17392"/>
                    </a:cubicBezTo>
                    <a:cubicBezTo>
                      <a:pt x="20139" y="16945"/>
                      <a:pt x="21466" y="16269"/>
                      <a:pt x="21466" y="15674"/>
                    </a:cubicBezTo>
                    <a:cubicBezTo>
                      <a:pt x="21466" y="15148"/>
                      <a:pt x="20784" y="13933"/>
                      <a:pt x="20313" y="13220"/>
                    </a:cubicBezTo>
                    <a:cubicBezTo>
                      <a:pt x="20310" y="13215"/>
                      <a:pt x="20307" y="13211"/>
                      <a:pt x="20303" y="13205"/>
                    </a:cubicBezTo>
                    <a:close/>
                  </a:path>
                </a:pathLst>
              </a:custGeom>
              <a:solidFill>
                <a:srgbClr val="C1C6CA"/>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71" name="Shape 1471"/>
              <p:cNvSpPr/>
              <p:nvPr/>
            </p:nvSpPr>
            <p:spPr>
              <a:xfrm>
                <a:off x="6296864" y="4759688"/>
                <a:ext cx="141566" cy="219058"/>
              </a:xfrm>
              <a:custGeom>
                <a:avLst/>
                <a:gdLst/>
                <a:ahLst/>
                <a:cxnLst>
                  <a:cxn ang="0">
                    <a:pos x="wd2" y="hd2"/>
                  </a:cxn>
                  <a:cxn ang="5400000">
                    <a:pos x="wd2" y="hd2"/>
                  </a:cxn>
                  <a:cxn ang="10800000">
                    <a:pos x="wd2" y="hd2"/>
                  </a:cxn>
                  <a:cxn ang="16200000">
                    <a:pos x="wd2" y="hd2"/>
                  </a:cxn>
                </a:cxnLst>
                <a:rect l="0" t="0" r="r" b="b"/>
                <a:pathLst>
                  <a:path w="21299" h="20064" extrusionOk="0">
                    <a:moveTo>
                      <a:pt x="20406" y="15377"/>
                    </a:moveTo>
                    <a:cubicBezTo>
                      <a:pt x="20406" y="15374"/>
                      <a:pt x="20401" y="15371"/>
                      <a:pt x="20401" y="15367"/>
                    </a:cubicBezTo>
                    <a:cubicBezTo>
                      <a:pt x="20207" y="14955"/>
                      <a:pt x="19908" y="14604"/>
                      <a:pt x="19524" y="14311"/>
                    </a:cubicBezTo>
                    <a:cubicBezTo>
                      <a:pt x="19339" y="14009"/>
                      <a:pt x="19141" y="13713"/>
                      <a:pt x="18836" y="13482"/>
                    </a:cubicBezTo>
                    <a:cubicBezTo>
                      <a:pt x="18689" y="13297"/>
                      <a:pt x="18580" y="13083"/>
                      <a:pt x="18376" y="12931"/>
                    </a:cubicBezTo>
                    <a:cubicBezTo>
                      <a:pt x="18286" y="12846"/>
                      <a:pt x="18248" y="12732"/>
                      <a:pt x="18145" y="12652"/>
                    </a:cubicBezTo>
                    <a:cubicBezTo>
                      <a:pt x="17960" y="12348"/>
                      <a:pt x="17756" y="12051"/>
                      <a:pt x="17451" y="11821"/>
                    </a:cubicBezTo>
                    <a:cubicBezTo>
                      <a:pt x="17263" y="11518"/>
                      <a:pt x="17065" y="11221"/>
                      <a:pt x="16765" y="10994"/>
                    </a:cubicBezTo>
                    <a:cubicBezTo>
                      <a:pt x="16580" y="10688"/>
                      <a:pt x="16376" y="10396"/>
                      <a:pt x="16077" y="10166"/>
                    </a:cubicBezTo>
                    <a:cubicBezTo>
                      <a:pt x="15987" y="10080"/>
                      <a:pt x="15941" y="9965"/>
                      <a:pt x="15846" y="9889"/>
                    </a:cubicBezTo>
                    <a:cubicBezTo>
                      <a:pt x="15772" y="9770"/>
                      <a:pt x="15666" y="9674"/>
                      <a:pt x="15573" y="9563"/>
                    </a:cubicBezTo>
                    <a:cubicBezTo>
                      <a:pt x="15388" y="9150"/>
                      <a:pt x="15084" y="8796"/>
                      <a:pt x="14692" y="8503"/>
                    </a:cubicBezTo>
                    <a:cubicBezTo>
                      <a:pt x="14607" y="8421"/>
                      <a:pt x="14567" y="8307"/>
                      <a:pt x="14466" y="8231"/>
                    </a:cubicBezTo>
                    <a:cubicBezTo>
                      <a:pt x="14314" y="8045"/>
                      <a:pt x="14213" y="7832"/>
                      <a:pt x="14009" y="7681"/>
                    </a:cubicBezTo>
                    <a:cubicBezTo>
                      <a:pt x="13821" y="7374"/>
                      <a:pt x="13620" y="7080"/>
                      <a:pt x="13320" y="6848"/>
                    </a:cubicBezTo>
                    <a:cubicBezTo>
                      <a:pt x="13133" y="6546"/>
                      <a:pt x="12929" y="6250"/>
                      <a:pt x="12624" y="6019"/>
                    </a:cubicBezTo>
                    <a:cubicBezTo>
                      <a:pt x="12539" y="5937"/>
                      <a:pt x="12499" y="5824"/>
                      <a:pt x="12398" y="5748"/>
                    </a:cubicBezTo>
                    <a:cubicBezTo>
                      <a:pt x="12308" y="5662"/>
                      <a:pt x="12267" y="5547"/>
                      <a:pt x="12167" y="5469"/>
                    </a:cubicBezTo>
                    <a:cubicBezTo>
                      <a:pt x="12156" y="5451"/>
                      <a:pt x="12139" y="5438"/>
                      <a:pt x="12126" y="5423"/>
                    </a:cubicBezTo>
                    <a:cubicBezTo>
                      <a:pt x="11941" y="5007"/>
                      <a:pt x="11633" y="4653"/>
                      <a:pt x="11244" y="4361"/>
                    </a:cubicBezTo>
                    <a:cubicBezTo>
                      <a:pt x="11233" y="4343"/>
                      <a:pt x="11217" y="4330"/>
                      <a:pt x="11206" y="4313"/>
                    </a:cubicBezTo>
                    <a:cubicBezTo>
                      <a:pt x="11018" y="3899"/>
                      <a:pt x="10714" y="3548"/>
                      <a:pt x="10330" y="3256"/>
                    </a:cubicBezTo>
                    <a:cubicBezTo>
                      <a:pt x="10240" y="3170"/>
                      <a:pt x="10199" y="3057"/>
                      <a:pt x="10099" y="2981"/>
                    </a:cubicBezTo>
                    <a:cubicBezTo>
                      <a:pt x="9911" y="2678"/>
                      <a:pt x="9707" y="2382"/>
                      <a:pt x="9407" y="2151"/>
                    </a:cubicBezTo>
                    <a:cubicBezTo>
                      <a:pt x="9222" y="1845"/>
                      <a:pt x="9013" y="1547"/>
                      <a:pt x="8708" y="1316"/>
                    </a:cubicBezTo>
                    <a:cubicBezTo>
                      <a:pt x="6583" y="-693"/>
                      <a:pt x="1043" y="-415"/>
                      <a:pt x="118" y="2237"/>
                    </a:cubicBezTo>
                    <a:cubicBezTo>
                      <a:pt x="-217" y="3198"/>
                      <a:pt x="188" y="4020"/>
                      <a:pt x="988" y="4649"/>
                    </a:cubicBezTo>
                    <a:cubicBezTo>
                      <a:pt x="1065" y="4736"/>
                      <a:pt x="1105" y="4838"/>
                      <a:pt x="1201" y="4918"/>
                    </a:cubicBezTo>
                    <a:cubicBezTo>
                      <a:pt x="1293" y="5007"/>
                      <a:pt x="1331" y="5118"/>
                      <a:pt x="1440" y="5204"/>
                    </a:cubicBezTo>
                    <a:cubicBezTo>
                      <a:pt x="1530" y="5291"/>
                      <a:pt x="1571" y="5397"/>
                      <a:pt x="1671" y="5479"/>
                    </a:cubicBezTo>
                    <a:cubicBezTo>
                      <a:pt x="1756" y="5566"/>
                      <a:pt x="1794" y="5668"/>
                      <a:pt x="1892" y="5748"/>
                    </a:cubicBezTo>
                    <a:cubicBezTo>
                      <a:pt x="1982" y="5837"/>
                      <a:pt x="2022" y="5943"/>
                      <a:pt x="2129" y="6026"/>
                    </a:cubicBezTo>
                    <a:cubicBezTo>
                      <a:pt x="2218" y="6115"/>
                      <a:pt x="2259" y="6225"/>
                      <a:pt x="2360" y="6308"/>
                    </a:cubicBezTo>
                    <a:cubicBezTo>
                      <a:pt x="2452" y="6394"/>
                      <a:pt x="2485" y="6497"/>
                      <a:pt x="2586" y="6579"/>
                    </a:cubicBezTo>
                    <a:cubicBezTo>
                      <a:pt x="2676" y="6665"/>
                      <a:pt x="2711" y="6773"/>
                      <a:pt x="2812" y="6854"/>
                    </a:cubicBezTo>
                    <a:cubicBezTo>
                      <a:pt x="2910" y="6944"/>
                      <a:pt x="2948" y="7051"/>
                      <a:pt x="3051" y="7138"/>
                    </a:cubicBezTo>
                    <a:cubicBezTo>
                      <a:pt x="3135" y="7220"/>
                      <a:pt x="3168" y="7326"/>
                      <a:pt x="3269" y="7406"/>
                    </a:cubicBezTo>
                    <a:cubicBezTo>
                      <a:pt x="3361" y="7495"/>
                      <a:pt x="3399" y="7605"/>
                      <a:pt x="3508" y="7688"/>
                    </a:cubicBezTo>
                    <a:cubicBezTo>
                      <a:pt x="3598" y="7777"/>
                      <a:pt x="3639" y="7885"/>
                      <a:pt x="3739" y="7963"/>
                    </a:cubicBezTo>
                    <a:cubicBezTo>
                      <a:pt x="3829" y="8052"/>
                      <a:pt x="3870" y="8160"/>
                      <a:pt x="3971" y="8239"/>
                    </a:cubicBezTo>
                    <a:cubicBezTo>
                      <a:pt x="4055" y="8324"/>
                      <a:pt x="4090" y="8428"/>
                      <a:pt x="4186" y="8508"/>
                    </a:cubicBezTo>
                    <a:cubicBezTo>
                      <a:pt x="4281" y="8600"/>
                      <a:pt x="4322" y="8710"/>
                      <a:pt x="4433" y="8796"/>
                    </a:cubicBezTo>
                    <a:cubicBezTo>
                      <a:pt x="4520" y="8885"/>
                      <a:pt x="4559" y="8988"/>
                      <a:pt x="4662" y="9071"/>
                    </a:cubicBezTo>
                    <a:cubicBezTo>
                      <a:pt x="4752" y="9157"/>
                      <a:pt x="4784" y="9260"/>
                      <a:pt x="4880" y="9339"/>
                    </a:cubicBezTo>
                    <a:cubicBezTo>
                      <a:pt x="4972" y="9429"/>
                      <a:pt x="5010" y="9540"/>
                      <a:pt x="5119" y="9621"/>
                    </a:cubicBezTo>
                    <a:cubicBezTo>
                      <a:pt x="5203" y="9707"/>
                      <a:pt x="5244" y="9815"/>
                      <a:pt x="5350" y="9897"/>
                    </a:cubicBezTo>
                    <a:cubicBezTo>
                      <a:pt x="5435" y="9987"/>
                      <a:pt x="5473" y="10090"/>
                      <a:pt x="5576" y="10172"/>
                    </a:cubicBezTo>
                    <a:cubicBezTo>
                      <a:pt x="5666" y="10262"/>
                      <a:pt x="5701" y="10368"/>
                      <a:pt x="5807" y="10451"/>
                    </a:cubicBezTo>
                    <a:cubicBezTo>
                      <a:pt x="5897" y="10537"/>
                      <a:pt x="5938" y="10643"/>
                      <a:pt x="6039" y="10726"/>
                    </a:cubicBezTo>
                    <a:cubicBezTo>
                      <a:pt x="6126" y="10812"/>
                      <a:pt x="6164" y="10920"/>
                      <a:pt x="6267" y="10997"/>
                    </a:cubicBezTo>
                    <a:cubicBezTo>
                      <a:pt x="6349" y="11087"/>
                      <a:pt x="6390" y="11198"/>
                      <a:pt x="6496" y="11281"/>
                    </a:cubicBezTo>
                    <a:cubicBezTo>
                      <a:pt x="6588" y="11370"/>
                      <a:pt x="6627" y="11476"/>
                      <a:pt x="6730" y="11559"/>
                    </a:cubicBezTo>
                    <a:cubicBezTo>
                      <a:pt x="6820" y="11645"/>
                      <a:pt x="6855" y="11748"/>
                      <a:pt x="6950" y="11827"/>
                    </a:cubicBezTo>
                    <a:cubicBezTo>
                      <a:pt x="7040" y="11917"/>
                      <a:pt x="7078" y="12026"/>
                      <a:pt x="7187" y="12109"/>
                    </a:cubicBezTo>
                    <a:cubicBezTo>
                      <a:pt x="7277" y="12195"/>
                      <a:pt x="7318" y="12301"/>
                      <a:pt x="7418" y="12384"/>
                    </a:cubicBezTo>
                    <a:cubicBezTo>
                      <a:pt x="7508" y="12470"/>
                      <a:pt x="7544" y="12578"/>
                      <a:pt x="7644" y="12656"/>
                    </a:cubicBezTo>
                    <a:cubicBezTo>
                      <a:pt x="7737" y="12745"/>
                      <a:pt x="7769" y="12853"/>
                      <a:pt x="7870" y="12931"/>
                    </a:cubicBezTo>
                    <a:cubicBezTo>
                      <a:pt x="7960" y="13025"/>
                      <a:pt x="8006" y="13131"/>
                      <a:pt x="8107" y="13217"/>
                    </a:cubicBezTo>
                    <a:cubicBezTo>
                      <a:pt x="8199" y="13303"/>
                      <a:pt x="8232" y="13406"/>
                      <a:pt x="8335" y="13486"/>
                    </a:cubicBezTo>
                    <a:cubicBezTo>
                      <a:pt x="8420" y="13575"/>
                      <a:pt x="8458" y="13681"/>
                      <a:pt x="8561" y="13764"/>
                    </a:cubicBezTo>
                    <a:cubicBezTo>
                      <a:pt x="8651" y="13853"/>
                      <a:pt x="8695" y="13964"/>
                      <a:pt x="8798" y="14047"/>
                    </a:cubicBezTo>
                    <a:cubicBezTo>
                      <a:pt x="8888" y="14132"/>
                      <a:pt x="8929" y="14239"/>
                      <a:pt x="9029" y="14319"/>
                    </a:cubicBezTo>
                    <a:cubicBezTo>
                      <a:pt x="9114" y="14405"/>
                      <a:pt x="9154" y="14511"/>
                      <a:pt x="9255" y="14594"/>
                    </a:cubicBezTo>
                    <a:cubicBezTo>
                      <a:pt x="9339" y="14680"/>
                      <a:pt x="9380" y="14789"/>
                      <a:pt x="9486" y="14872"/>
                    </a:cubicBezTo>
                    <a:cubicBezTo>
                      <a:pt x="9576" y="14962"/>
                      <a:pt x="9617" y="15068"/>
                      <a:pt x="9718" y="15150"/>
                    </a:cubicBezTo>
                    <a:cubicBezTo>
                      <a:pt x="9805" y="15233"/>
                      <a:pt x="9837" y="15336"/>
                      <a:pt x="9933" y="15415"/>
                    </a:cubicBezTo>
                    <a:cubicBezTo>
                      <a:pt x="10031" y="15508"/>
                      <a:pt x="10069" y="15619"/>
                      <a:pt x="10178" y="15705"/>
                    </a:cubicBezTo>
                    <a:cubicBezTo>
                      <a:pt x="10267" y="15795"/>
                      <a:pt x="10305" y="15898"/>
                      <a:pt x="10409" y="15980"/>
                    </a:cubicBezTo>
                    <a:cubicBezTo>
                      <a:pt x="10493" y="16067"/>
                      <a:pt x="10534" y="16169"/>
                      <a:pt x="10629" y="16249"/>
                    </a:cubicBezTo>
                    <a:cubicBezTo>
                      <a:pt x="10719" y="16338"/>
                      <a:pt x="10757" y="16448"/>
                      <a:pt x="10866" y="16530"/>
                    </a:cubicBezTo>
                    <a:cubicBezTo>
                      <a:pt x="10956" y="16620"/>
                      <a:pt x="10997" y="16727"/>
                      <a:pt x="11097" y="16809"/>
                    </a:cubicBezTo>
                    <a:cubicBezTo>
                      <a:pt x="11182" y="16895"/>
                      <a:pt x="11222" y="16999"/>
                      <a:pt x="11318" y="17077"/>
                    </a:cubicBezTo>
                    <a:cubicBezTo>
                      <a:pt x="11410" y="17166"/>
                      <a:pt x="11448" y="17274"/>
                      <a:pt x="11552" y="17357"/>
                    </a:cubicBezTo>
                    <a:cubicBezTo>
                      <a:pt x="11639" y="17446"/>
                      <a:pt x="11685" y="17556"/>
                      <a:pt x="11794" y="17639"/>
                    </a:cubicBezTo>
                    <a:cubicBezTo>
                      <a:pt x="11878" y="17725"/>
                      <a:pt x="11916" y="17831"/>
                      <a:pt x="12020" y="17910"/>
                    </a:cubicBezTo>
                    <a:cubicBezTo>
                      <a:pt x="12104" y="17996"/>
                      <a:pt x="12145" y="18102"/>
                      <a:pt x="12240" y="18182"/>
                    </a:cubicBezTo>
                    <a:cubicBezTo>
                      <a:pt x="12330" y="18271"/>
                      <a:pt x="12368" y="18381"/>
                      <a:pt x="12471" y="18464"/>
                    </a:cubicBezTo>
                    <a:cubicBezTo>
                      <a:pt x="14586" y="20562"/>
                      <a:pt x="20803" y="20907"/>
                      <a:pt x="21277" y="17604"/>
                    </a:cubicBezTo>
                    <a:cubicBezTo>
                      <a:pt x="21383" y="16805"/>
                      <a:pt x="21084" y="16186"/>
                      <a:pt x="20643" y="15661"/>
                    </a:cubicBezTo>
                    <a:cubicBezTo>
                      <a:pt x="20637" y="15654"/>
                      <a:pt x="20632" y="15649"/>
                      <a:pt x="20627" y="15642"/>
                    </a:cubicBezTo>
                    <a:cubicBezTo>
                      <a:pt x="20580" y="15540"/>
                      <a:pt x="20469" y="15475"/>
                      <a:pt x="20406" y="15377"/>
                    </a:cubicBezTo>
                    <a:close/>
                  </a:path>
                </a:pathLst>
              </a:custGeom>
              <a:solidFill>
                <a:srgbClr val="C1C6CA"/>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72" name="Shape 1472"/>
              <p:cNvSpPr/>
              <p:nvPr/>
            </p:nvSpPr>
            <p:spPr>
              <a:xfrm>
                <a:off x="8389646" y="5407895"/>
                <a:ext cx="193936" cy="257910"/>
              </a:xfrm>
              <a:custGeom>
                <a:avLst/>
                <a:gdLst/>
                <a:ahLst/>
                <a:cxnLst>
                  <a:cxn ang="0">
                    <a:pos x="wd2" y="hd2"/>
                  </a:cxn>
                  <a:cxn ang="5400000">
                    <a:pos x="wd2" y="hd2"/>
                  </a:cxn>
                  <a:cxn ang="10800000">
                    <a:pos x="wd2" y="hd2"/>
                  </a:cxn>
                  <a:cxn ang="16200000">
                    <a:pos x="wd2" y="hd2"/>
                  </a:cxn>
                </a:cxnLst>
                <a:rect l="0" t="0" r="r" b="b"/>
                <a:pathLst>
                  <a:path w="21040" h="19737" extrusionOk="0">
                    <a:moveTo>
                      <a:pt x="447" y="1123"/>
                    </a:moveTo>
                    <a:cubicBezTo>
                      <a:pt x="496" y="1200"/>
                      <a:pt x="552" y="1283"/>
                      <a:pt x="627" y="1372"/>
                    </a:cubicBezTo>
                    <a:cubicBezTo>
                      <a:pt x="670" y="1444"/>
                      <a:pt x="725" y="1519"/>
                      <a:pt x="794" y="1603"/>
                    </a:cubicBezTo>
                    <a:cubicBezTo>
                      <a:pt x="839" y="1671"/>
                      <a:pt x="886" y="1743"/>
                      <a:pt x="949" y="1820"/>
                    </a:cubicBezTo>
                    <a:cubicBezTo>
                      <a:pt x="996" y="1892"/>
                      <a:pt x="1047" y="1970"/>
                      <a:pt x="1116" y="2052"/>
                    </a:cubicBezTo>
                    <a:cubicBezTo>
                      <a:pt x="1161" y="2129"/>
                      <a:pt x="1218" y="2209"/>
                      <a:pt x="1290" y="2295"/>
                    </a:cubicBezTo>
                    <a:cubicBezTo>
                      <a:pt x="1335" y="2364"/>
                      <a:pt x="1384" y="2439"/>
                      <a:pt x="1449" y="2517"/>
                    </a:cubicBezTo>
                    <a:cubicBezTo>
                      <a:pt x="1494" y="2589"/>
                      <a:pt x="1543" y="2661"/>
                      <a:pt x="1608" y="2741"/>
                    </a:cubicBezTo>
                    <a:cubicBezTo>
                      <a:pt x="1657" y="2818"/>
                      <a:pt x="1714" y="2899"/>
                      <a:pt x="1789" y="2989"/>
                    </a:cubicBezTo>
                    <a:cubicBezTo>
                      <a:pt x="1832" y="3056"/>
                      <a:pt x="1881" y="3128"/>
                      <a:pt x="1946" y="3206"/>
                    </a:cubicBezTo>
                    <a:cubicBezTo>
                      <a:pt x="1991" y="3281"/>
                      <a:pt x="2040" y="3355"/>
                      <a:pt x="2110" y="3437"/>
                    </a:cubicBezTo>
                    <a:cubicBezTo>
                      <a:pt x="2154" y="3512"/>
                      <a:pt x="2212" y="3592"/>
                      <a:pt x="2281" y="3678"/>
                    </a:cubicBezTo>
                    <a:cubicBezTo>
                      <a:pt x="2326" y="3747"/>
                      <a:pt x="2379" y="3822"/>
                      <a:pt x="2444" y="3902"/>
                    </a:cubicBezTo>
                    <a:cubicBezTo>
                      <a:pt x="2489" y="3974"/>
                      <a:pt x="2538" y="4049"/>
                      <a:pt x="2607" y="4129"/>
                    </a:cubicBezTo>
                    <a:cubicBezTo>
                      <a:pt x="2652" y="4204"/>
                      <a:pt x="2709" y="4284"/>
                      <a:pt x="2782" y="4374"/>
                    </a:cubicBezTo>
                    <a:cubicBezTo>
                      <a:pt x="2827" y="4446"/>
                      <a:pt x="2880" y="4521"/>
                      <a:pt x="2950" y="4604"/>
                    </a:cubicBezTo>
                    <a:cubicBezTo>
                      <a:pt x="2990" y="4670"/>
                      <a:pt x="3039" y="4740"/>
                      <a:pt x="3099" y="4814"/>
                    </a:cubicBezTo>
                    <a:cubicBezTo>
                      <a:pt x="3145" y="4892"/>
                      <a:pt x="3201" y="4975"/>
                      <a:pt x="3276" y="5063"/>
                    </a:cubicBezTo>
                    <a:cubicBezTo>
                      <a:pt x="3319" y="5135"/>
                      <a:pt x="3374" y="5210"/>
                      <a:pt x="3443" y="5290"/>
                    </a:cubicBezTo>
                    <a:cubicBezTo>
                      <a:pt x="3484" y="5362"/>
                      <a:pt x="3535" y="5434"/>
                      <a:pt x="3602" y="5515"/>
                    </a:cubicBezTo>
                    <a:cubicBezTo>
                      <a:pt x="3645" y="5589"/>
                      <a:pt x="3704" y="5667"/>
                      <a:pt x="3772" y="5754"/>
                    </a:cubicBezTo>
                    <a:cubicBezTo>
                      <a:pt x="3818" y="5829"/>
                      <a:pt x="3874" y="5906"/>
                      <a:pt x="3943" y="5989"/>
                    </a:cubicBezTo>
                    <a:cubicBezTo>
                      <a:pt x="3984" y="6056"/>
                      <a:pt x="4033" y="6125"/>
                      <a:pt x="4094" y="6200"/>
                    </a:cubicBezTo>
                    <a:cubicBezTo>
                      <a:pt x="4143" y="6280"/>
                      <a:pt x="4200" y="6363"/>
                      <a:pt x="4277" y="6456"/>
                    </a:cubicBezTo>
                    <a:cubicBezTo>
                      <a:pt x="4322" y="6524"/>
                      <a:pt x="4371" y="6598"/>
                      <a:pt x="4438" y="6676"/>
                    </a:cubicBezTo>
                    <a:cubicBezTo>
                      <a:pt x="4477" y="6745"/>
                      <a:pt x="4526" y="6817"/>
                      <a:pt x="4591" y="6892"/>
                    </a:cubicBezTo>
                    <a:cubicBezTo>
                      <a:pt x="4636" y="6969"/>
                      <a:pt x="4693" y="7050"/>
                      <a:pt x="4767" y="7140"/>
                    </a:cubicBezTo>
                    <a:cubicBezTo>
                      <a:pt x="4810" y="7214"/>
                      <a:pt x="4869" y="7289"/>
                      <a:pt x="4938" y="7375"/>
                    </a:cubicBezTo>
                    <a:cubicBezTo>
                      <a:pt x="4983" y="7444"/>
                      <a:pt x="5032" y="7519"/>
                      <a:pt x="5101" y="7599"/>
                    </a:cubicBezTo>
                    <a:cubicBezTo>
                      <a:pt x="5142" y="7668"/>
                      <a:pt x="5191" y="7740"/>
                      <a:pt x="5256" y="7818"/>
                    </a:cubicBezTo>
                    <a:cubicBezTo>
                      <a:pt x="5305" y="7895"/>
                      <a:pt x="5362" y="7978"/>
                      <a:pt x="5434" y="8068"/>
                    </a:cubicBezTo>
                    <a:cubicBezTo>
                      <a:pt x="5480" y="8136"/>
                      <a:pt x="5529" y="8208"/>
                      <a:pt x="5589" y="8286"/>
                    </a:cubicBezTo>
                    <a:cubicBezTo>
                      <a:pt x="5639" y="8360"/>
                      <a:pt x="5695" y="8442"/>
                      <a:pt x="5766" y="8531"/>
                    </a:cubicBezTo>
                    <a:cubicBezTo>
                      <a:pt x="5811" y="8600"/>
                      <a:pt x="5862" y="8672"/>
                      <a:pt x="5925" y="8749"/>
                    </a:cubicBezTo>
                    <a:cubicBezTo>
                      <a:pt x="5968" y="8821"/>
                      <a:pt x="6023" y="8896"/>
                      <a:pt x="6088" y="8979"/>
                    </a:cubicBezTo>
                    <a:cubicBezTo>
                      <a:pt x="6137" y="9054"/>
                      <a:pt x="6194" y="9137"/>
                      <a:pt x="6266" y="9224"/>
                    </a:cubicBezTo>
                    <a:cubicBezTo>
                      <a:pt x="6312" y="9293"/>
                      <a:pt x="6357" y="9361"/>
                      <a:pt x="6418" y="9438"/>
                    </a:cubicBezTo>
                    <a:cubicBezTo>
                      <a:pt x="6467" y="9513"/>
                      <a:pt x="6523" y="9595"/>
                      <a:pt x="6596" y="9683"/>
                    </a:cubicBezTo>
                    <a:cubicBezTo>
                      <a:pt x="6641" y="9753"/>
                      <a:pt x="6690" y="9825"/>
                      <a:pt x="6751" y="9902"/>
                    </a:cubicBezTo>
                    <a:cubicBezTo>
                      <a:pt x="6800" y="9974"/>
                      <a:pt x="6849" y="10052"/>
                      <a:pt x="6918" y="10135"/>
                    </a:cubicBezTo>
                    <a:cubicBezTo>
                      <a:pt x="6963" y="10209"/>
                      <a:pt x="7020" y="10290"/>
                      <a:pt x="7094" y="10375"/>
                    </a:cubicBezTo>
                    <a:cubicBezTo>
                      <a:pt x="7138" y="10445"/>
                      <a:pt x="7189" y="10519"/>
                      <a:pt x="7253" y="10597"/>
                    </a:cubicBezTo>
                    <a:cubicBezTo>
                      <a:pt x="7299" y="10669"/>
                      <a:pt x="7346" y="10741"/>
                      <a:pt x="7412" y="10821"/>
                    </a:cubicBezTo>
                    <a:cubicBezTo>
                      <a:pt x="7461" y="10899"/>
                      <a:pt x="7518" y="10980"/>
                      <a:pt x="7591" y="11069"/>
                    </a:cubicBezTo>
                    <a:cubicBezTo>
                      <a:pt x="7636" y="11141"/>
                      <a:pt x="7689" y="11213"/>
                      <a:pt x="7754" y="11293"/>
                    </a:cubicBezTo>
                    <a:cubicBezTo>
                      <a:pt x="7795" y="11362"/>
                      <a:pt x="7844" y="11434"/>
                      <a:pt x="7909" y="11515"/>
                    </a:cubicBezTo>
                    <a:cubicBezTo>
                      <a:pt x="7958" y="11589"/>
                      <a:pt x="8015" y="11672"/>
                      <a:pt x="8087" y="11762"/>
                    </a:cubicBezTo>
                    <a:cubicBezTo>
                      <a:pt x="8132" y="11832"/>
                      <a:pt x="8182" y="11902"/>
                      <a:pt x="8248" y="11984"/>
                    </a:cubicBezTo>
                    <a:cubicBezTo>
                      <a:pt x="8291" y="12056"/>
                      <a:pt x="8350" y="12133"/>
                      <a:pt x="8415" y="12219"/>
                    </a:cubicBezTo>
                    <a:cubicBezTo>
                      <a:pt x="8464" y="12291"/>
                      <a:pt x="8511" y="12366"/>
                      <a:pt x="8578" y="12446"/>
                    </a:cubicBezTo>
                    <a:cubicBezTo>
                      <a:pt x="9092" y="13263"/>
                      <a:pt x="11129" y="14740"/>
                      <a:pt x="12479" y="16418"/>
                    </a:cubicBezTo>
                    <a:cubicBezTo>
                      <a:pt x="15034" y="19599"/>
                      <a:pt x="20139" y="21271"/>
                      <a:pt x="20971" y="17830"/>
                    </a:cubicBezTo>
                    <a:cubicBezTo>
                      <a:pt x="21138" y="17141"/>
                      <a:pt x="21024" y="16338"/>
                      <a:pt x="20388" y="15537"/>
                    </a:cubicBezTo>
                    <a:cubicBezTo>
                      <a:pt x="20339" y="15462"/>
                      <a:pt x="20290" y="15390"/>
                      <a:pt x="20233" y="15318"/>
                    </a:cubicBezTo>
                    <a:cubicBezTo>
                      <a:pt x="20180" y="15238"/>
                      <a:pt x="20124" y="15156"/>
                      <a:pt x="20063" y="15079"/>
                    </a:cubicBezTo>
                    <a:cubicBezTo>
                      <a:pt x="20010" y="14998"/>
                      <a:pt x="19957" y="14921"/>
                      <a:pt x="19892" y="14843"/>
                    </a:cubicBezTo>
                    <a:cubicBezTo>
                      <a:pt x="19841" y="14769"/>
                      <a:pt x="19794" y="14697"/>
                      <a:pt x="19735" y="14622"/>
                    </a:cubicBezTo>
                    <a:cubicBezTo>
                      <a:pt x="19680" y="14542"/>
                      <a:pt x="19625" y="14464"/>
                      <a:pt x="19564" y="14384"/>
                    </a:cubicBezTo>
                    <a:cubicBezTo>
                      <a:pt x="19511" y="14306"/>
                      <a:pt x="19458" y="14229"/>
                      <a:pt x="19394" y="14151"/>
                    </a:cubicBezTo>
                    <a:cubicBezTo>
                      <a:pt x="19345" y="14077"/>
                      <a:pt x="19292" y="14002"/>
                      <a:pt x="19235" y="13927"/>
                    </a:cubicBezTo>
                    <a:cubicBezTo>
                      <a:pt x="19182" y="13850"/>
                      <a:pt x="19129" y="13775"/>
                      <a:pt x="19068" y="13696"/>
                    </a:cubicBezTo>
                    <a:cubicBezTo>
                      <a:pt x="19015" y="13616"/>
                      <a:pt x="18962" y="13538"/>
                      <a:pt x="18897" y="13458"/>
                    </a:cubicBezTo>
                    <a:cubicBezTo>
                      <a:pt x="18848" y="13383"/>
                      <a:pt x="18795" y="13308"/>
                      <a:pt x="18738" y="13234"/>
                    </a:cubicBezTo>
                    <a:cubicBezTo>
                      <a:pt x="18685" y="13156"/>
                      <a:pt x="18632" y="13081"/>
                      <a:pt x="18569" y="13004"/>
                    </a:cubicBezTo>
                    <a:cubicBezTo>
                      <a:pt x="18518" y="12924"/>
                      <a:pt x="18464" y="12846"/>
                      <a:pt x="18399" y="12764"/>
                    </a:cubicBezTo>
                    <a:cubicBezTo>
                      <a:pt x="18350" y="12690"/>
                      <a:pt x="18299" y="12615"/>
                      <a:pt x="18236" y="12537"/>
                    </a:cubicBezTo>
                    <a:cubicBezTo>
                      <a:pt x="18187" y="12463"/>
                      <a:pt x="18134" y="12388"/>
                      <a:pt x="18077" y="12313"/>
                    </a:cubicBezTo>
                    <a:cubicBezTo>
                      <a:pt x="18024" y="12233"/>
                      <a:pt x="17967" y="12153"/>
                      <a:pt x="17902" y="12072"/>
                    </a:cubicBezTo>
                    <a:cubicBezTo>
                      <a:pt x="17853" y="11998"/>
                      <a:pt x="17800" y="11923"/>
                      <a:pt x="17739" y="11848"/>
                    </a:cubicBezTo>
                    <a:cubicBezTo>
                      <a:pt x="17690" y="11771"/>
                      <a:pt x="17637" y="11693"/>
                      <a:pt x="17577" y="11616"/>
                    </a:cubicBezTo>
                    <a:cubicBezTo>
                      <a:pt x="17524" y="11538"/>
                      <a:pt x="17471" y="11463"/>
                      <a:pt x="17410" y="11383"/>
                    </a:cubicBezTo>
                    <a:cubicBezTo>
                      <a:pt x="17357" y="11308"/>
                      <a:pt x="17304" y="11229"/>
                      <a:pt x="17243" y="11152"/>
                    </a:cubicBezTo>
                    <a:cubicBezTo>
                      <a:pt x="17192" y="11077"/>
                      <a:pt x="17141" y="11000"/>
                      <a:pt x="17078" y="10925"/>
                    </a:cubicBezTo>
                    <a:cubicBezTo>
                      <a:pt x="17027" y="10847"/>
                      <a:pt x="16972" y="10770"/>
                      <a:pt x="16911" y="10690"/>
                    </a:cubicBezTo>
                    <a:cubicBezTo>
                      <a:pt x="16858" y="10612"/>
                      <a:pt x="16802" y="10535"/>
                      <a:pt x="16741" y="10457"/>
                    </a:cubicBezTo>
                    <a:cubicBezTo>
                      <a:pt x="16692" y="10382"/>
                      <a:pt x="16639" y="10308"/>
                      <a:pt x="16578" y="10229"/>
                    </a:cubicBezTo>
                    <a:cubicBezTo>
                      <a:pt x="16529" y="10154"/>
                      <a:pt x="16476" y="10079"/>
                      <a:pt x="16419" y="10002"/>
                    </a:cubicBezTo>
                    <a:cubicBezTo>
                      <a:pt x="16362" y="9922"/>
                      <a:pt x="16309" y="9844"/>
                      <a:pt x="16242" y="9764"/>
                    </a:cubicBezTo>
                    <a:cubicBezTo>
                      <a:pt x="16195" y="9686"/>
                      <a:pt x="16142" y="9611"/>
                      <a:pt x="16081" y="9537"/>
                    </a:cubicBezTo>
                    <a:cubicBezTo>
                      <a:pt x="16030" y="9462"/>
                      <a:pt x="15979" y="9387"/>
                      <a:pt x="15920" y="9313"/>
                    </a:cubicBezTo>
                    <a:cubicBezTo>
                      <a:pt x="15869" y="9232"/>
                      <a:pt x="15811" y="9152"/>
                      <a:pt x="15746" y="9072"/>
                    </a:cubicBezTo>
                    <a:cubicBezTo>
                      <a:pt x="15693" y="8994"/>
                      <a:pt x="15640" y="8919"/>
                      <a:pt x="15579" y="8841"/>
                    </a:cubicBezTo>
                    <a:cubicBezTo>
                      <a:pt x="15530" y="8770"/>
                      <a:pt x="15481" y="8698"/>
                      <a:pt x="15424" y="8623"/>
                    </a:cubicBezTo>
                    <a:cubicBezTo>
                      <a:pt x="15371" y="8542"/>
                      <a:pt x="15314" y="8461"/>
                      <a:pt x="15249" y="8378"/>
                    </a:cubicBezTo>
                    <a:cubicBezTo>
                      <a:pt x="15200" y="8301"/>
                      <a:pt x="15147" y="8226"/>
                      <a:pt x="15087" y="8151"/>
                    </a:cubicBezTo>
                    <a:cubicBezTo>
                      <a:pt x="15034" y="8077"/>
                      <a:pt x="14985" y="8002"/>
                      <a:pt x="14924" y="7924"/>
                    </a:cubicBezTo>
                    <a:cubicBezTo>
                      <a:pt x="14871" y="7847"/>
                      <a:pt x="14818" y="7767"/>
                      <a:pt x="14755" y="7688"/>
                    </a:cubicBezTo>
                    <a:cubicBezTo>
                      <a:pt x="14704" y="7610"/>
                      <a:pt x="14645" y="7533"/>
                      <a:pt x="14584" y="7455"/>
                    </a:cubicBezTo>
                    <a:cubicBezTo>
                      <a:pt x="14535" y="7380"/>
                      <a:pt x="14488" y="7308"/>
                      <a:pt x="14425" y="7234"/>
                    </a:cubicBezTo>
                    <a:cubicBezTo>
                      <a:pt x="14372" y="7156"/>
                      <a:pt x="14319" y="7076"/>
                      <a:pt x="14258" y="6998"/>
                    </a:cubicBezTo>
                    <a:cubicBezTo>
                      <a:pt x="14206" y="6921"/>
                      <a:pt x="14153" y="6841"/>
                      <a:pt x="14088" y="6763"/>
                    </a:cubicBezTo>
                    <a:cubicBezTo>
                      <a:pt x="14039" y="6688"/>
                      <a:pt x="13986" y="6614"/>
                      <a:pt x="13929" y="6539"/>
                    </a:cubicBezTo>
                    <a:cubicBezTo>
                      <a:pt x="13876" y="6461"/>
                      <a:pt x="13823" y="6384"/>
                      <a:pt x="13762" y="6306"/>
                    </a:cubicBezTo>
                    <a:cubicBezTo>
                      <a:pt x="13709" y="6227"/>
                      <a:pt x="13656" y="6150"/>
                      <a:pt x="13589" y="6070"/>
                    </a:cubicBezTo>
                    <a:cubicBezTo>
                      <a:pt x="13542" y="5995"/>
                      <a:pt x="13487" y="5920"/>
                      <a:pt x="13428" y="5845"/>
                    </a:cubicBezTo>
                    <a:cubicBezTo>
                      <a:pt x="13377" y="5768"/>
                      <a:pt x="13326" y="5693"/>
                      <a:pt x="13268" y="5618"/>
                    </a:cubicBezTo>
                    <a:cubicBezTo>
                      <a:pt x="13217" y="5538"/>
                      <a:pt x="13158" y="5458"/>
                      <a:pt x="13093" y="5378"/>
                    </a:cubicBezTo>
                    <a:cubicBezTo>
                      <a:pt x="13044" y="5303"/>
                      <a:pt x="12991" y="5228"/>
                      <a:pt x="12930" y="5149"/>
                    </a:cubicBezTo>
                    <a:cubicBezTo>
                      <a:pt x="12881" y="5074"/>
                      <a:pt x="12828" y="5000"/>
                      <a:pt x="12767" y="4922"/>
                    </a:cubicBezTo>
                    <a:cubicBezTo>
                      <a:pt x="12718" y="4842"/>
                      <a:pt x="12661" y="4764"/>
                      <a:pt x="12597" y="4684"/>
                    </a:cubicBezTo>
                    <a:cubicBezTo>
                      <a:pt x="12547" y="4609"/>
                      <a:pt x="12494" y="4535"/>
                      <a:pt x="12432" y="4457"/>
                    </a:cubicBezTo>
                    <a:cubicBezTo>
                      <a:pt x="12385" y="4382"/>
                      <a:pt x="12332" y="4305"/>
                      <a:pt x="12271" y="4227"/>
                    </a:cubicBezTo>
                    <a:cubicBezTo>
                      <a:pt x="12216" y="4150"/>
                      <a:pt x="12165" y="4075"/>
                      <a:pt x="12102" y="3998"/>
                    </a:cubicBezTo>
                    <a:cubicBezTo>
                      <a:pt x="11223" y="2672"/>
                      <a:pt x="8961" y="1315"/>
                      <a:pt x="4022" y="407"/>
                    </a:cubicBezTo>
                    <a:cubicBezTo>
                      <a:pt x="64" y="-329"/>
                      <a:pt x="-462" y="-11"/>
                      <a:pt x="291" y="904"/>
                    </a:cubicBezTo>
                    <a:cubicBezTo>
                      <a:pt x="333" y="973"/>
                      <a:pt x="382" y="1044"/>
                      <a:pt x="447" y="1123"/>
                    </a:cubicBezTo>
                    <a:close/>
                  </a:path>
                </a:pathLst>
              </a:custGeom>
              <a:solidFill>
                <a:srgbClr val="C1C6CA"/>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73" name="Shape 1473"/>
              <p:cNvSpPr/>
              <p:nvPr/>
            </p:nvSpPr>
            <p:spPr>
              <a:xfrm>
                <a:off x="5833859" y="3889239"/>
                <a:ext cx="898632" cy="1101639"/>
              </a:xfrm>
              <a:custGeom>
                <a:avLst/>
                <a:gdLst/>
                <a:ahLst/>
                <a:cxnLst>
                  <a:cxn ang="0">
                    <a:pos x="wd2" y="hd2"/>
                  </a:cxn>
                  <a:cxn ang="5400000">
                    <a:pos x="wd2" y="hd2"/>
                  </a:cxn>
                  <a:cxn ang="10800000">
                    <a:pos x="wd2" y="hd2"/>
                  </a:cxn>
                  <a:cxn ang="16200000">
                    <a:pos x="wd2" y="hd2"/>
                  </a:cxn>
                </a:cxnLst>
                <a:rect l="0" t="0" r="r" b="b"/>
                <a:pathLst>
                  <a:path w="21394" h="20864" extrusionOk="0">
                    <a:moveTo>
                      <a:pt x="6871" y="2135"/>
                    </a:moveTo>
                    <a:cubicBezTo>
                      <a:pt x="5101" y="2135"/>
                      <a:pt x="5010" y="3450"/>
                      <a:pt x="4639" y="3714"/>
                    </a:cubicBezTo>
                    <a:cubicBezTo>
                      <a:pt x="4263" y="3976"/>
                      <a:pt x="3887" y="4059"/>
                      <a:pt x="3144" y="4239"/>
                    </a:cubicBezTo>
                    <a:cubicBezTo>
                      <a:pt x="2402" y="4413"/>
                      <a:pt x="2215" y="5109"/>
                      <a:pt x="2024" y="5548"/>
                    </a:cubicBezTo>
                    <a:cubicBezTo>
                      <a:pt x="1845" y="5987"/>
                      <a:pt x="539" y="4765"/>
                      <a:pt x="168" y="5109"/>
                    </a:cubicBezTo>
                    <a:cubicBezTo>
                      <a:pt x="-206" y="5463"/>
                      <a:pt x="74" y="7127"/>
                      <a:pt x="725" y="8527"/>
                    </a:cubicBezTo>
                    <a:cubicBezTo>
                      <a:pt x="809" y="8708"/>
                      <a:pt x="912" y="8879"/>
                      <a:pt x="1025" y="9042"/>
                    </a:cubicBezTo>
                    <a:cubicBezTo>
                      <a:pt x="1038" y="9061"/>
                      <a:pt x="1049" y="9080"/>
                      <a:pt x="1061" y="9099"/>
                    </a:cubicBezTo>
                    <a:cubicBezTo>
                      <a:pt x="1074" y="9116"/>
                      <a:pt x="1084" y="9136"/>
                      <a:pt x="1097" y="9154"/>
                    </a:cubicBezTo>
                    <a:cubicBezTo>
                      <a:pt x="1109" y="9173"/>
                      <a:pt x="1121" y="9194"/>
                      <a:pt x="1134" y="9214"/>
                    </a:cubicBezTo>
                    <a:cubicBezTo>
                      <a:pt x="1148" y="9233"/>
                      <a:pt x="1159" y="9253"/>
                      <a:pt x="1172" y="9272"/>
                    </a:cubicBezTo>
                    <a:cubicBezTo>
                      <a:pt x="1183" y="9289"/>
                      <a:pt x="1193" y="9307"/>
                      <a:pt x="1204" y="9323"/>
                    </a:cubicBezTo>
                    <a:cubicBezTo>
                      <a:pt x="1218" y="9344"/>
                      <a:pt x="1229" y="9365"/>
                      <a:pt x="1243" y="9385"/>
                    </a:cubicBezTo>
                    <a:cubicBezTo>
                      <a:pt x="1256" y="9403"/>
                      <a:pt x="1266" y="9422"/>
                      <a:pt x="1278" y="9440"/>
                    </a:cubicBezTo>
                    <a:cubicBezTo>
                      <a:pt x="1292" y="9459"/>
                      <a:pt x="1302" y="9480"/>
                      <a:pt x="1316" y="9499"/>
                    </a:cubicBezTo>
                    <a:cubicBezTo>
                      <a:pt x="1329" y="9519"/>
                      <a:pt x="1340" y="9538"/>
                      <a:pt x="1354" y="9558"/>
                    </a:cubicBezTo>
                    <a:cubicBezTo>
                      <a:pt x="1366" y="9576"/>
                      <a:pt x="1377" y="9595"/>
                      <a:pt x="1390" y="9614"/>
                    </a:cubicBezTo>
                    <a:cubicBezTo>
                      <a:pt x="1401" y="9631"/>
                      <a:pt x="1411" y="9649"/>
                      <a:pt x="1422" y="9667"/>
                    </a:cubicBezTo>
                    <a:cubicBezTo>
                      <a:pt x="1437" y="9687"/>
                      <a:pt x="1448" y="9708"/>
                      <a:pt x="1462" y="9729"/>
                    </a:cubicBezTo>
                    <a:cubicBezTo>
                      <a:pt x="1475" y="9747"/>
                      <a:pt x="1486" y="9767"/>
                      <a:pt x="1498" y="9784"/>
                    </a:cubicBezTo>
                    <a:cubicBezTo>
                      <a:pt x="1510" y="9802"/>
                      <a:pt x="1520" y="9821"/>
                      <a:pt x="1532" y="9838"/>
                    </a:cubicBezTo>
                    <a:cubicBezTo>
                      <a:pt x="1546" y="9859"/>
                      <a:pt x="1557" y="9881"/>
                      <a:pt x="1571" y="9900"/>
                    </a:cubicBezTo>
                    <a:cubicBezTo>
                      <a:pt x="1584" y="9919"/>
                      <a:pt x="1596" y="9939"/>
                      <a:pt x="1608" y="9957"/>
                    </a:cubicBezTo>
                    <a:cubicBezTo>
                      <a:pt x="1620" y="9974"/>
                      <a:pt x="1629" y="9992"/>
                      <a:pt x="1640" y="10009"/>
                    </a:cubicBezTo>
                    <a:cubicBezTo>
                      <a:pt x="1655" y="10029"/>
                      <a:pt x="1667" y="10051"/>
                      <a:pt x="1681" y="10072"/>
                    </a:cubicBezTo>
                    <a:cubicBezTo>
                      <a:pt x="1693" y="10091"/>
                      <a:pt x="1705" y="10110"/>
                      <a:pt x="1717" y="10129"/>
                    </a:cubicBezTo>
                    <a:cubicBezTo>
                      <a:pt x="1729" y="10146"/>
                      <a:pt x="1738" y="10164"/>
                      <a:pt x="1750" y="10181"/>
                    </a:cubicBezTo>
                    <a:cubicBezTo>
                      <a:pt x="1764" y="10201"/>
                      <a:pt x="1776" y="10222"/>
                      <a:pt x="1789" y="10242"/>
                    </a:cubicBezTo>
                    <a:cubicBezTo>
                      <a:pt x="1802" y="10261"/>
                      <a:pt x="1813" y="10281"/>
                      <a:pt x="1826" y="10300"/>
                    </a:cubicBezTo>
                    <a:cubicBezTo>
                      <a:pt x="1838" y="10317"/>
                      <a:pt x="1848" y="10336"/>
                      <a:pt x="1859" y="10353"/>
                    </a:cubicBezTo>
                    <a:cubicBezTo>
                      <a:pt x="1873" y="10373"/>
                      <a:pt x="1885" y="10393"/>
                      <a:pt x="1898" y="10413"/>
                    </a:cubicBezTo>
                    <a:cubicBezTo>
                      <a:pt x="1911" y="10432"/>
                      <a:pt x="1922" y="10453"/>
                      <a:pt x="1936" y="10472"/>
                    </a:cubicBezTo>
                    <a:cubicBezTo>
                      <a:pt x="1947" y="10489"/>
                      <a:pt x="1956" y="10506"/>
                      <a:pt x="1968" y="10523"/>
                    </a:cubicBezTo>
                    <a:cubicBezTo>
                      <a:pt x="1982" y="10545"/>
                      <a:pt x="1996" y="10567"/>
                      <a:pt x="2011" y="10589"/>
                    </a:cubicBezTo>
                    <a:cubicBezTo>
                      <a:pt x="2021" y="10606"/>
                      <a:pt x="2031" y="10624"/>
                      <a:pt x="2043" y="10640"/>
                    </a:cubicBezTo>
                    <a:cubicBezTo>
                      <a:pt x="2056" y="10660"/>
                      <a:pt x="2067" y="10679"/>
                      <a:pt x="2080" y="10699"/>
                    </a:cubicBezTo>
                    <a:cubicBezTo>
                      <a:pt x="2092" y="10716"/>
                      <a:pt x="2102" y="10736"/>
                      <a:pt x="2114" y="10753"/>
                    </a:cubicBezTo>
                    <a:cubicBezTo>
                      <a:pt x="2128" y="10773"/>
                      <a:pt x="2140" y="10795"/>
                      <a:pt x="2154" y="10815"/>
                    </a:cubicBezTo>
                    <a:cubicBezTo>
                      <a:pt x="2166" y="10833"/>
                      <a:pt x="2177" y="10852"/>
                      <a:pt x="2190" y="10870"/>
                    </a:cubicBezTo>
                    <a:cubicBezTo>
                      <a:pt x="2202" y="10888"/>
                      <a:pt x="2212" y="10907"/>
                      <a:pt x="2225" y="10925"/>
                    </a:cubicBezTo>
                    <a:cubicBezTo>
                      <a:pt x="2238" y="10945"/>
                      <a:pt x="2249" y="10965"/>
                      <a:pt x="2262" y="10985"/>
                    </a:cubicBezTo>
                    <a:cubicBezTo>
                      <a:pt x="2275" y="11003"/>
                      <a:pt x="2285" y="11022"/>
                      <a:pt x="2298" y="11040"/>
                    </a:cubicBezTo>
                    <a:cubicBezTo>
                      <a:pt x="2311" y="11061"/>
                      <a:pt x="2324" y="11082"/>
                      <a:pt x="2337" y="11102"/>
                    </a:cubicBezTo>
                    <a:cubicBezTo>
                      <a:pt x="2349" y="11119"/>
                      <a:pt x="2358" y="11136"/>
                      <a:pt x="2368" y="11152"/>
                    </a:cubicBezTo>
                    <a:cubicBezTo>
                      <a:pt x="2383" y="11173"/>
                      <a:pt x="2394" y="11194"/>
                      <a:pt x="2408" y="11214"/>
                    </a:cubicBezTo>
                    <a:cubicBezTo>
                      <a:pt x="2421" y="11232"/>
                      <a:pt x="2431" y="11251"/>
                      <a:pt x="2443" y="11269"/>
                    </a:cubicBezTo>
                    <a:cubicBezTo>
                      <a:pt x="2456" y="11287"/>
                      <a:pt x="2467" y="11307"/>
                      <a:pt x="2480" y="11325"/>
                    </a:cubicBezTo>
                    <a:cubicBezTo>
                      <a:pt x="2493" y="11345"/>
                      <a:pt x="2504" y="11366"/>
                      <a:pt x="2518" y="11386"/>
                    </a:cubicBezTo>
                    <a:cubicBezTo>
                      <a:pt x="2529" y="11403"/>
                      <a:pt x="2539" y="11422"/>
                      <a:pt x="2551" y="11438"/>
                    </a:cubicBezTo>
                    <a:cubicBezTo>
                      <a:pt x="2564" y="11459"/>
                      <a:pt x="2576" y="11479"/>
                      <a:pt x="2589" y="11499"/>
                    </a:cubicBezTo>
                    <a:cubicBezTo>
                      <a:pt x="2603" y="11518"/>
                      <a:pt x="2613" y="11538"/>
                      <a:pt x="2627" y="11557"/>
                    </a:cubicBezTo>
                    <a:cubicBezTo>
                      <a:pt x="2639" y="11576"/>
                      <a:pt x="2651" y="11596"/>
                      <a:pt x="2663" y="11614"/>
                    </a:cubicBezTo>
                    <a:cubicBezTo>
                      <a:pt x="2675" y="11631"/>
                      <a:pt x="2684" y="11649"/>
                      <a:pt x="2696" y="11666"/>
                    </a:cubicBezTo>
                    <a:cubicBezTo>
                      <a:pt x="2710" y="11686"/>
                      <a:pt x="2722" y="11708"/>
                      <a:pt x="2735" y="11728"/>
                    </a:cubicBezTo>
                    <a:cubicBezTo>
                      <a:pt x="2749" y="11747"/>
                      <a:pt x="2759" y="11767"/>
                      <a:pt x="2773" y="11786"/>
                    </a:cubicBezTo>
                    <a:cubicBezTo>
                      <a:pt x="2784" y="11804"/>
                      <a:pt x="2795" y="11822"/>
                      <a:pt x="2807" y="11840"/>
                    </a:cubicBezTo>
                    <a:cubicBezTo>
                      <a:pt x="2820" y="11859"/>
                      <a:pt x="2831" y="11879"/>
                      <a:pt x="2843" y="11897"/>
                    </a:cubicBezTo>
                    <a:cubicBezTo>
                      <a:pt x="3602" y="13026"/>
                      <a:pt x="4960" y="13717"/>
                      <a:pt x="5373" y="13717"/>
                    </a:cubicBezTo>
                    <a:cubicBezTo>
                      <a:pt x="5842" y="13717"/>
                      <a:pt x="6772" y="13717"/>
                      <a:pt x="7425" y="13890"/>
                    </a:cubicBezTo>
                    <a:cubicBezTo>
                      <a:pt x="8075" y="14066"/>
                      <a:pt x="10216" y="14240"/>
                      <a:pt x="10127" y="13454"/>
                    </a:cubicBezTo>
                    <a:cubicBezTo>
                      <a:pt x="10036" y="12698"/>
                      <a:pt x="9871" y="11544"/>
                      <a:pt x="10677" y="10754"/>
                    </a:cubicBezTo>
                    <a:cubicBezTo>
                      <a:pt x="10668" y="10871"/>
                      <a:pt x="10691" y="10981"/>
                      <a:pt x="10777" y="11081"/>
                    </a:cubicBezTo>
                    <a:cubicBezTo>
                      <a:pt x="10788" y="11099"/>
                      <a:pt x="10797" y="11119"/>
                      <a:pt x="10813" y="11138"/>
                    </a:cubicBezTo>
                    <a:cubicBezTo>
                      <a:pt x="10824" y="11156"/>
                      <a:pt x="10833" y="11176"/>
                      <a:pt x="10848" y="11195"/>
                    </a:cubicBezTo>
                    <a:cubicBezTo>
                      <a:pt x="10861" y="11214"/>
                      <a:pt x="10870" y="11234"/>
                      <a:pt x="10886" y="11252"/>
                    </a:cubicBezTo>
                    <a:cubicBezTo>
                      <a:pt x="10898" y="11271"/>
                      <a:pt x="10906" y="11290"/>
                      <a:pt x="10922" y="11308"/>
                    </a:cubicBezTo>
                    <a:cubicBezTo>
                      <a:pt x="10933" y="11327"/>
                      <a:pt x="10942" y="11348"/>
                      <a:pt x="10958" y="11367"/>
                    </a:cubicBezTo>
                    <a:cubicBezTo>
                      <a:pt x="10970" y="11386"/>
                      <a:pt x="10979" y="11405"/>
                      <a:pt x="10995" y="11424"/>
                    </a:cubicBezTo>
                    <a:cubicBezTo>
                      <a:pt x="11007" y="11442"/>
                      <a:pt x="11015" y="11462"/>
                      <a:pt x="11031" y="11480"/>
                    </a:cubicBezTo>
                    <a:cubicBezTo>
                      <a:pt x="11042" y="11499"/>
                      <a:pt x="11051" y="11519"/>
                      <a:pt x="11067" y="11537"/>
                    </a:cubicBezTo>
                    <a:cubicBezTo>
                      <a:pt x="11079" y="11557"/>
                      <a:pt x="11088" y="11576"/>
                      <a:pt x="11104" y="11595"/>
                    </a:cubicBezTo>
                    <a:cubicBezTo>
                      <a:pt x="11116" y="11614"/>
                      <a:pt x="11125" y="11633"/>
                      <a:pt x="11140" y="11651"/>
                    </a:cubicBezTo>
                    <a:cubicBezTo>
                      <a:pt x="11152" y="11670"/>
                      <a:pt x="11160" y="11690"/>
                      <a:pt x="11176" y="11708"/>
                    </a:cubicBezTo>
                    <a:cubicBezTo>
                      <a:pt x="11188" y="11728"/>
                      <a:pt x="11197" y="11748"/>
                      <a:pt x="11213" y="11767"/>
                    </a:cubicBezTo>
                    <a:cubicBezTo>
                      <a:pt x="11226" y="11786"/>
                      <a:pt x="11234" y="11806"/>
                      <a:pt x="11250" y="11823"/>
                    </a:cubicBezTo>
                    <a:cubicBezTo>
                      <a:pt x="11262" y="11842"/>
                      <a:pt x="11270" y="11861"/>
                      <a:pt x="11285" y="11879"/>
                    </a:cubicBezTo>
                    <a:cubicBezTo>
                      <a:pt x="11297" y="11899"/>
                      <a:pt x="11306" y="11919"/>
                      <a:pt x="11322" y="11938"/>
                    </a:cubicBezTo>
                    <a:cubicBezTo>
                      <a:pt x="11334" y="11957"/>
                      <a:pt x="11343" y="11977"/>
                      <a:pt x="11359" y="11995"/>
                    </a:cubicBezTo>
                    <a:cubicBezTo>
                      <a:pt x="11371" y="12014"/>
                      <a:pt x="11379" y="12033"/>
                      <a:pt x="11394" y="12051"/>
                    </a:cubicBezTo>
                    <a:cubicBezTo>
                      <a:pt x="11406" y="12070"/>
                      <a:pt x="11415" y="12090"/>
                      <a:pt x="11432" y="12109"/>
                    </a:cubicBezTo>
                    <a:cubicBezTo>
                      <a:pt x="11443" y="12128"/>
                      <a:pt x="11452" y="12148"/>
                      <a:pt x="11468" y="12166"/>
                    </a:cubicBezTo>
                    <a:cubicBezTo>
                      <a:pt x="11480" y="12185"/>
                      <a:pt x="11488" y="12205"/>
                      <a:pt x="11503" y="12223"/>
                    </a:cubicBezTo>
                    <a:cubicBezTo>
                      <a:pt x="11516" y="12242"/>
                      <a:pt x="11525" y="12263"/>
                      <a:pt x="11541" y="12281"/>
                    </a:cubicBezTo>
                    <a:cubicBezTo>
                      <a:pt x="11552" y="12300"/>
                      <a:pt x="11561" y="12319"/>
                      <a:pt x="11577" y="12338"/>
                    </a:cubicBezTo>
                    <a:cubicBezTo>
                      <a:pt x="11589" y="12357"/>
                      <a:pt x="11597" y="12376"/>
                      <a:pt x="11613" y="12394"/>
                    </a:cubicBezTo>
                    <a:cubicBezTo>
                      <a:pt x="11625" y="12413"/>
                      <a:pt x="11634" y="12433"/>
                      <a:pt x="11650" y="12452"/>
                    </a:cubicBezTo>
                    <a:cubicBezTo>
                      <a:pt x="11661" y="12471"/>
                      <a:pt x="11670" y="12491"/>
                      <a:pt x="11687" y="12509"/>
                    </a:cubicBezTo>
                    <a:cubicBezTo>
                      <a:pt x="11698" y="12528"/>
                      <a:pt x="11706" y="12548"/>
                      <a:pt x="11721" y="12565"/>
                    </a:cubicBezTo>
                    <a:cubicBezTo>
                      <a:pt x="11734" y="12585"/>
                      <a:pt x="11743" y="12605"/>
                      <a:pt x="11759" y="12623"/>
                    </a:cubicBezTo>
                    <a:cubicBezTo>
                      <a:pt x="11771" y="12642"/>
                      <a:pt x="11780" y="12662"/>
                      <a:pt x="11796" y="12681"/>
                    </a:cubicBezTo>
                    <a:cubicBezTo>
                      <a:pt x="11807" y="12699"/>
                      <a:pt x="11815" y="12718"/>
                      <a:pt x="11830" y="12737"/>
                    </a:cubicBezTo>
                    <a:cubicBezTo>
                      <a:pt x="11843" y="12756"/>
                      <a:pt x="11852" y="12776"/>
                      <a:pt x="11868" y="12795"/>
                    </a:cubicBezTo>
                    <a:cubicBezTo>
                      <a:pt x="11879" y="12814"/>
                      <a:pt x="11889" y="12834"/>
                      <a:pt x="11904" y="12852"/>
                    </a:cubicBezTo>
                    <a:cubicBezTo>
                      <a:pt x="11916" y="12871"/>
                      <a:pt x="11925" y="12891"/>
                      <a:pt x="11940" y="12908"/>
                    </a:cubicBezTo>
                    <a:cubicBezTo>
                      <a:pt x="11952" y="12928"/>
                      <a:pt x="11961" y="12948"/>
                      <a:pt x="11977" y="12967"/>
                    </a:cubicBezTo>
                    <a:cubicBezTo>
                      <a:pt x="11989" y="12985"/>
                      <a:pt x="11997" y="13005"/>
                      <a:pt x="12014" y="13024"/>
                    </a:cubicBezTo>
                    <a:cubicBezTo>
                      <a:pt x="12025" y="13042"/>
                      <a:pt x="12035" y="13062"/>
                      <a:pt x="12050" y="13080"/>
                    </a:cubicBezTo>
                    <a:cubicBezTo>
                      <a:pt x="12061" y="13099"/>
                      <a:pt x="12070" y="13119"/>
                      <a:pt x="12086" y="13137"/>
                    </a:cubicBezTo>
                    <a:cubicBezTo>
                      <a:pt x="12099" y="13157"/>
                      <a:pt x="12107" y="13176"/>
                      <a:pt x="12122" y="13195"/>
                    </a:cubicBezTo>
                    <a:cubicBezTo>
                      <a:pt x="12134" y="13214"/>
                      <a:pt x="12143" y="13234"/>
                      <a:pt x="12159" y="13252"/>
                    </a:cubicBezTo>
                    <a:cubicBezTo>
                      <a:pt x="12171" y="13271"/>
                      <a:pt x="12179" y="13290"/>
                      <a:pt x="12194" y="13308"/>
                    </a:cubicBezTo>
                    <a:cubicBezTo>
                      <a:pt x="12207" y="13327"/>
                      <a:pt x="12216" y="13347"/>
                      <a:pt x="12232" y="13367"/>
                    </a:cubicBezTo>
                    <a:cubicBezTo>
                      <a:pt x="12244" y="13386"/>
                      <a:pt x="12252" y="13405"/>
                      <a:pt x="12269" y="13423"/>
                    </a:cubicBezTo>
                    <a:cubicBezTo>
                      <a:pt x="12280" y="13442"/>
                      <a:pt x="12288" y="13461"/>
                      <a:pt x="12303" y="13480"/>
                    </a:cubicBezTo>
                    <a:cubicBezTo>
                      <a:pt x="12316" y="13499"/>
                      <a:pt x="12325" y="13519"/>
                      <a:pt x="12341" y="13538"/>
                    </a:cubicBezTo>
                    <a:cubicBezTo>
                      <a:pt x="12353" y="13557"/>
                      <a:pt x="12362" y="13577"/>
                      <a:pt x="12378" y="13595"/>
                    </a:cubicBezTo>
                    <a:cubicBezTo>
                      <a:pt x="12389" y="13614"/>
                      <a:pt x="12397" y="13633"/>
                      <a:pt x="12413" y="13651"/>
                    </a:cubicBezTo>
                    <a:cubicBezTo>
                      <a:pt x="12425" y="13670"/>
                      <a:pt x="12434" y="13690"/>
                      <a:pt x="12449" y="13709"/>
                    </a:cubicBezTo>
                    <a:cubicBezTo>
                      <a:pt x="12462" y="13728"/>
                      <a:pt x="12471" y="13748"/>
                      <a:pt x="12487" y="13766"/>
                    </a:cubicBezTo>
                    <a:cubicBezTo>
                      <a:pt x="12500" y="13786"/>
                      <a:pt x="12507" y="13806"/>
                      <a:pt x="12524" y="13823"/>
                    </a:cubicBezTo>
                    <a:cubicBezTo>
                      <a:pt x="12535" y="13842"/>
                      <a:pt x="12543" y="13861"/>
                      <a:pt x="12558" y="13879"/>
                    </a:cubicBezTo>
                    <a:cubicBezTo>
                      <a:pt x="12571" y="13899"/>
                      <a:pt x="12580" y="13919"/>
                      <a:pt x="12596" y="13938"/>
                    </a:cubicBezTo>
                    <a:cubicBezTo>
                      <a:pt x="12644" y="14014"/>
                      <a:pt x="12711" y="14087"/>
                      <a:pt x="12826" y="14153"/>
                    </a:cubicBezTo>
                    <a:cubicBezTo>
                      <a:pt x="13360" y="14467"/>
                      <a:pt x="14224" y="13573"/>
                      <a:pt x="14810" y="13263"/>
                    </a:cubicBezTo>
                    <a:cubicBezTo>
                      <a:pt x="14813" y="13267"/>
                      <a:pt x="14817" y="13272"/>
                      <a:pt x="14819" y="13275"/>
                    </a:cubicBezTo>
                    <a:cubicBezTo>
                      <a:pt x="14831" y="13295"/>
                      <a:pt x="14844" y="13315"/>
                      <a:pt x="14857" y="13335"/>
                    </a:cubicBezTo>
                    <a:cubicBezTo>
                      <a:pt x="14867" y="13354"/>
                      <a:pt x="14881" y="13374"/>
                      <a:pt x="14894" y="13394"/>
                    </a:cubicBezTo>
                    <a:cubicBezTo>
                      <a:pt x="14905" y="13411"/>
                      <a:pt x="14919" y="13431"/>
                      <a:pt x="14930" y="13449"/>
                    </a:cubicBezTo>
                    <a:cubicBezTo>
                      <a:pt x="14941" y="13467"/>
                      <a:pt x="14953" y="13485"/>
                      <a:pt x="14965" y="13504"/>
                    </a:cubicBezTo>
                    <a:cubicBezTo>
                      <a:pt x="14977" y="13524"/>
                      <a:pt x="14991" y="13545"/>
                      <a:pt x="15003" y="13566"/>
                    </a:cubicBezTo>
                    <a:cubicBezTo>
                      <a:pt x="15014" y="13583"/>
                      <a:pt x="15027" y="13602"/>
                      <a:pt x="15038" y="13619"/>
                    </a:cubicBezTo>
                    <a:cubicBezTo>
                      <a:pt x="15049" y="13638"/>
                      <a:pt x="15062" y="13658"/>
                      <a:pt x="15075" y="13678"/>
                    </a:cubicBezTo>
                    <a:cubicBezTo>
                      <a:pt x="15086" y="13696"/>
                      <a:pt x="15100" y="13716"/>
                      <a:pt x="15112" y="13735"/>
                    </a:cubicBezTo>
                    <a:cubicBezTo>
                      <a:pt x="15123" y="13754"/>
                      <a:pt x="15136" y="13774"/>
                      <a:pt x="15149" y="13793"/>
                    </a:cubicBezTo>
                    <a:cubicBezTo>
                      <a:pt x="15159" y="13810"/>
                      <a:pt x="15173" y="13830"/>
                      <a:pt x="15184" y="13848"/>
                    </a:cubicBezTo>
                    <a:cubicBezTo>
                      <a:pt x="15195" y="13867"/>
                      <a:pt x="15208" y="13886"/>
                      <a:pt x="15220" y="13905"/>
                    </a:cubicBezTo>
                    <a:cubicBezTo>
                      <a:pt x="15232" y="13924"/>
                      <a:pt x="15246" y="13945"/>
                      <a:pt x="15258" y="13965"/>
                    </a:cubicBezTo>
                    <a:cubicBezTo>
                      <a:pt x="15268" y="13981"/>
                      <a:pt x="15281" y="13999"/>
                      <a:pt x="15291" y="14016"/>
                    </a:cubicBezTo>
                    <a:cubicBezTo>
                      <a:pt x="15303" y="14037"/>
                      <a:pt x="15317" y="14059"/>
                      <a:pt x="15331" y="14080"/>
                    </a:cubicBezTo>
                    <a:cubicBezTo>
                      <a:pt x="15341" y="14098"/>
                      <a:pt x="15356" y="14118"/>
                      <a:pt x="15367" y="14136"/>
                    </a:cubicBezTo>
                    <a:cubicBezTo>
                      <a:pt x="15378" y="14154"/>
                      <a:pt x="15390" y="14173"/>
                      <a:pt x="15402" y="14190"/>
                    </a:cubicBezTo>
                    <a:cubicBezTo>
                      <a:pt x="15413" y="14209"/>
                      <a:pt x="15427" y="14229"/>
                      <a:pt x="15439" y="14248"/>
                    </a:cubicBezTo>
                    <a:cubicBezTo>
                      <a:pt x="15450" y="14267"/>
                      <a:pt x="15464" y="14288"/>
                      <a:pt x="15477" y="14308"/>
                    </a:cubicBezTo>
                    <a:cubicBezTo>
                      <a:pt x="15487" y="14326"/>
                      <a:pt x="15501" y="14344"/>
                      <a:pt x="15511" y="14363"/>
                    </a:cubicBezTo>
                    <a:cubicBezTo>
                      <a:pt x="15522" y="14381"/>
                      <a:pt x="15536" y="14402"/>
                      <a:pt x="15549" y="14422"/>
                    </a:cubicBezTo>
                    <a:cubicBezTo>
                      <a:pt x="15560" y="14439"/>
                      <a:pt x="15573" y="14459"/>
                      <a:pt x="15585" y="14477"/>
                    </a:cubicBezTo>
                    <a:cubicBezTo>
                      <a:pt x="15595" y="14496"/>
                      <a:pt x="15610" y="14515"/>
                      <a:pt x="15621" y="14536"/>
                    </a:cubicBezTo>
                    <a:cubicBezTo>
                      <a:pt x="15631" y="14552"/>
                      <a:pt x="15644" y="14571"/>
                      <a:pt x="15656" y="14589"/>
                    </a:cubicBezTo>
                    <a:cubicBezTo>
                      <a:pt x="15667" y="14609"/>
                      <a:pt x="15682" y="14630"/>
                      <a:pt x="15694" y="14651"/>
                    </a:cubicBezTo>
                    <a:cubicBezTo>
                      <a:pt x="15747" y="14740"/>
                      <a:pt x="15812" y="14836"/>
                      <a:pt x="15900" y="14943"/>
                    </a:cubicBezTo>
                    <a:cubicBezTo>
                      <a:pt x="16355" y="15490"/>
                      <a:pt x="17068" y="15613"/>
                      <a:pt x="17467" y="15638"/>
                    </a:cubicBezTo>
                    <a:cubicBezTo>
                      <a:pt x="16904" y="16330"/>
                      <a:pt x="15908" y="17023"/>
                      <a:pt x="16000" y="17631"/>
                    </a:cubicBezTo>
                    <a:cubicBezTo>
                      <a:pt x="16012" y="17713"/>
                      <a:pt x="16041" y="17771"/>
                      <a:pt x="16077" y="17819"/>
                    </a:cubicBezTo>
                    <a:cubicBezTo>
                      <a:pt x="16086" y="17841"/>
                      <a:pt x="16100" y="17858"/>
                      <a:pt x="16112" y="17875"/>
                    </a:cubicBezTo>
                    <a:cubicBezTo>
                      <a:pt x="16122" y="17898"/>
                      <a:pt x="16135" y="17915"/>
                      <a:pt x="16149" y="17934"/>
                    </a:cubicBezTo>
                    <a:cubicBezTo>
                      <a:pt x="16159" y="17955"/>
                      <a:pt x="16172" y="17973"/>
                      <a:pt x="16185" y="17989"/>
                    </a:cubicBezTo>
                    <a:cubicBezTo>
                      <a:pt x="16195" y="18013"/>
                      <a:pt x="16209" y="18031"/>
                      <a:pt x="16222" y="18049"/>
                    </a:cubicBezTo>
                    <a:cubicBezTo>
                      <a:pt x="16232" y="18071"/>
                      <a:pt x="16246" y="18087"/>
                      <a:pt x="16258" y="18105"/>
                    </a:cubicBezTo>
                    <a:cubicBezTo>
                      <a:pt x="16268" y="18127"/>
                      <a:pt x="16282" y="18145"/>
                      <a:pt x="16295" y="18163"/>
                    </a:cubicBezTo>
                    <a:cubicBezTo>
                      <a:pt x="16305" y="18185"/>
                      <a:pt x="16319" y="18202"/>
                      <a:pt x="16332" y="18219"/>
                    </a:cubicBezTo>
                    <a:cubicBezTo>
                      <a:pt x="16341" y="18241"/>
                      <a:pt x="16354" y="18258"/>
                      <a:pt x="16366" y="18275"/>
                    </a:cubicBezTo>
                    <a:cubicBezTo>
                      <a:pt x="16377" y="18298"/>
                      <a:pt x="16390" y="18316"/>
                      <a:pt x="16404" y="18335"/>
                    </a:cubicBezTo>
                    <a:cubicBezTo>
                      <a:pt x="16413" y="18355"/>
                      <a:pt x="16427" y="18372"/>
                      <a:pt x="16439" y="18389"/>
                    </a:cubicBezTo>
                    <a:cubicBezTo>
                      <a:pt x="16450" y="18412"/>
                      <a:pt x="16463" y="18431"/>
                      <a:pt x="16476" y="18449"/>
                    </a:cubicBezTo>
                    <a:cubicBezTo>
                      <a:pt x="16487" y="18470"/>
                      <a:pt x="16500" y="18487"/>
                      <a:pt x="16513" y="18505"/>
                    </a:cubicBezTo>
                    <a:cubicBezTo>
                      <a:pt x="16524" y="18527"/>
                      <a:pt x="16536" y="18544"/>
                      <a:pt x="16550" y="18562"/>
                    </a:cubicBezTo>
                    <a:cubicBezTo>
                      <a:pt x="16559" y="18584"/>
                      <a:pt x="16572" y="18601"/>
                      <a:pt x="16585" y="18618"/>
                    </a:cubicBezTo>
                    <a:cubicBezTo>
                      <a:pt x="16595" y="18641"/>
                      <a:pt x="16609" y="18659"/>
                      <a:pt x="16622" y="18677"/>
                    </a:cubicBezTo>
                    <a:cubicBezTo>
                      <a:pt x="16633" y="18699"/>
                      <a:pt x="16646" y="18717"/>
                      <a:pt x="16659" y="18734"/>
                    </a:cubicBezTo>
                    <a:cubicBezTo>
                      <a:pt x="16668" y="18755"/>
                      <a:pt x="16682" y="18772"/>
                      <a:pt x="16695" y="18789"/>
                    </a:cubicBezTo>
                    <a:cubicBezTo>
                      <a:pt x="16705" y="18812"/>
                      <a:pt x="16718" y="18830"/>
                      <a:pt x="16731" y="18847"/>
                    </a:cubicBezTo>
                    <a:cubicBezTo>
                      <a:pt x="16742" y="18870"/>
                      <a:pt x="16755" y="18887"/>
                      <a:pt x="16768" y="18906"/>
                    </a:cubicBezTo>
                    <a:cubicBezTo>
                      <a:pt x="16778" y="18927"/>
                      <a:pt x="16790" y="18943"/>
                      <a:pt x="16803" y="18961"/>
                    </a:cubicBezTo>
                    <a:cubicBezTo>
                      <a:pt x="16813" y="18983"/>
                      <a:pt x="16827" y="19002"/>
                      <a:pt x="16840" y="19020"/>
                    </a:cubicBezTo>
                    <a:cubicBezTo>
                      <a:pt x="16851" y="19042"/>
                      <a:pt x="16864" y="19059"/>
                      <a:pt x="16877" y="19077"/>
                    </a:cubicBezTo>
                    <a:cubicBezTo>
                      <a:pt x="16887" y="19098"/>
                      <a:pt x="16900" y="19115"/>
                      <a:pt x="16913" y="19132"/>
                    </a:cubicBezTo>
                    <a:cubicBezTo>
                      <a:pt x="16922" y="19155"/>
                      <a:pt x="16936" y="19172"/>
                      <a:pt x="16949" y="19190"/>
                    </a:cubicBezTo>
                    <a:cubicBezTo>
                      <a:pt x="16959" y="19213"/>
                      <a:pt x="16972" y="19230"/>
                      <a:pt x="16986" y="19249"/>
                    </a:cubicBezTo>
                    <a:cubicBezTo>
                      <a:pt x="16996" y="19269"/>
                      <a:pt x="17009" y="19286"/>
                      <a:pt x="17021" y="19304"/>
                    </a:cubicBezTo>
                    <a:cubicBezTo>
                      <a:pt x="17032" y="19326"/>
                      <a:pt x="17045" y="19345"/>
                      <a:pt x="17058" y="19363"/>
                    </a:cubicBezTo>
                    <a:cubicBezTo>
                      <a:pt x="17069" y="19385"/>
                      <a:pt x="17083" y="19402"/>
                      <a:pt x="17095" y="19420"/>
                    </a:cubicBezTo>
                    <a:cubicBezTo>
                      <a:pt x="17106" y="19442"/>
                      <a:pt x="17119" y="19459"/>
                      <a:pt x="17132" y="19477"/>
                    </a:cubicBezTo>
                    <a:cubicBezTo>
                      <a:pt x="17142" y="19498"/>
                      <a:pt x="17155" y="19515"/>
                      <a:pt x="17167" y="19532"/>
                    </a:cubicBezTo>
                    <a:cubicBezTo>
                      <a:pt x="17177" y="19555"/>
                      <a:pt x="17191" y="19573"/>
                      <a:pt x="17204" y="19592"/>
                    </a:cubicBezTo>
                    <a:cubicBezTo>
                      <a:pt x="17214" y="19612"/>
                      <a:pt x="17227" y="19629"/>
                      <a:pt x="17240" y="19647"/>
                    </a:cubicBezTo>
                    <a:cubicBezTo>
                      <a:pt x="17250" y="19670"/>
                      <a:pt x="17264" y="19688"/>
                      <a:pt x="17278" y="19706"/>
                    </a:cubicBezTo>
                    <a:cubicBezTo>
                      <a:pt x="17288" y="19728"/>
                      <a:pt x="17301" y="19744"/>
                      <a:pt x="17313" y="19762"/>
                    </a:cubicBezTo>
                    <a:cubicBezTo>
                      <a:pt x="17323" y="19783"/>
                      <a:pt x="17336" y="19801"/>
                      <a:pt x="17349" y="19818"/>
                    </a:cubicBezTo>
                    <a:cubicBezTo>
                      <a:pt x="17359" y="19841"/>
                      <a:pt x="17373" y="19859"/>
                      <a:pt x="17386" y="19876"/>
                    </a:cubicBezTo>
                    <a:cubicBezTo>
                      <a:pt x="17397" y="19898"/>
                      <a:pt x="17409" y="19915"/>
                      <a:pt x="17422" y="19933"/>
                    </a:cubicBezTo>
                    <a:cubicBezTo>
                      <a:pt x="17432" y="19955"/>
                      <a:pt x="17446" y="19973"/>
                      <a:pt x="17459" y="19991"/>
                    </a:cubicBezTo>
                    <a:cubicBezTo>
                      <a:pt x="17469" y="20012"/>
                      <a:pt x="17482" y="20028"/>
                      <a:pt x="17494" y="20046"/>
                    </a:cubicBezTo>
                    <a:cubicBezTo>
                      <a:pt x="17505" y="20069"/>
                      <a:pt x="17518" y="20088"/>
                      <a:pt x="17532" y="20106"/>
                    </a:cubicBezTo>
                    <a:cubicBezTo>
                      <a:pt x="17542" y="20128"/>
                      <a:pt x="17556" y="20145"/>
                      <a:pt x="17568" y="20163"/>
                    </a:cubicBezTo>
                    <a:cubicBezTo>
                      <a:pt x="17579" y="20184"/>
                      <a:pt x="17592" y="20202"/>
                      <a:pt x="17605" y="20220"/>
                    </a:cubicBezTo>
                    <a:cubicBezTo>
                      <a:pt x="17615" y="20241"/>
                      <a:pt x="17628" y="20258"/>
                      <a:pt x="17641" y="20275"/>
                    </a:cubicBezTo>
                    <a:cubicBezTo>
                      <a:pt x="17651" y="20297"/>
                      <a:pt x="17664" y="20315"/>
                      <a:pt x="17677" y="20333"/>
                    </a:cubicBezTo>
                    <a:cubicBezTo>
                      <a:pt x="17687" y="20355"/>
                      <a:pt x="17700" y="20373"/>
                      <a:pt x="17714" y="20390"/>
                    </a:cubicBezTo>
                    <a:cubicBezTo>
                      <a:pt x="17724" y="20412"/>
                      <a:pt x="17736" y="20430"/>
                      <a:pt x="17750" y="20447"/>
                    </a:cubicBezTo>
                    <a:cubicBezTo>
                      <a:pt x="17759" y="20470"/>
                      <a:pt x="17773" y="20487"/>
                      <a:pt x="17787" y="20506"/>
                    </a:cubicBezTo>
                    <a:cubicBezTo>
                      <a:pt x="17797" y="20526"/>
                      <a:pt x="17810" y="20544"/>
                      <a:pt x="17822" y="20561"/>
                    </a:cubicBezTo>
                    <a:cubicBezTo>
                      <a:pt x="17832" y="20583"/>
                      <a:pt x="17846" y="20601"/>
                      <a:pt x="17859" y="20620"/>
                    </a:cubicBezTo>
                    <a:cubicBezTo>
                      <a:pt x="17869" y="20642"/>
                      <a:pt x="17883" y="20660"/>
                      <a:pt x="17896" y="20677"/>
                    </a:cubicBezTo>
                    <a:cubicBezTo>
                      <a:pt x="18201" y="21341"/>
                      <a:pt x="19900" y="20019"/>
                      <a:pt x="19900" y="20019"/>
                    </a:cubicBezTo>
                    <a:cubicBezTo>
                      <a:pt x="19900" y="20019"/>
                      <a:pt x="21394" y="19843"/>
                      <a:pt x="21394" y="19230"/>
                    </a:cubicBezTo>
                    <a:cubicBezTo>
                      <a:pt x="21394" y="19139"/>
                      <a:pt x="21355" y="19046"/>
                      <a:pt x="21298" y="18954"/>
                    </a:cubicBezTo>
                    <a:cubicBezTo>
                      <a:pt x="21288" y="18934"/>
                      <a:pt x="21273" y="18915"/>
                      <a:pt x="21260" y="18895"/>
                    </a:cubicBezTo>
                    <a:cubicBezTo>
                      <a:pt x="21251" y="18876"/>
                      <a:pt x="21236" y="18857"/>
                      <a:pt x="21224" y="18838"/>
                    </a:cubicBezTo>
                    <a:cubicBezTo>
                      <a:pt x="21214" y="18818"/>
                      <a:pt x="21199" y="18800"/>
                      <a:pt x="21187" y="18781"/>
                    </a:cubicBezTo>
                    <a:cubicBezTo>
                      <a:pt x="21178" y="18762"/>
                      <a:pt x="21164" y="18744"/>
                      <a:pt x="21152" y="18726"/>
                    </a:cubicBezTo>
                    <a:cubicBezTo>
                      <a:pt x="21142" y="18706"/>
                      <a:pt x="21127" y="18686"/>
                      <a:pt x="21115" y="18666"/>
                    </a:cubicBezTo>
                    <a:cubicBezTo>
                      <a:pt x="21104" y="18647"/>
                      <a:pt x="21090" y="18628"/>
                      <a:pt x="21078" y="18609"/>
                    </a:cubicBezTo>
                    <a:cubicBezTo>
                      <a:pt x="21068" y="18591"/>
                      <a:pt x="21054" y="18573"/>
                      <a:pt x="21043" y="18555"/>
                    </a:cubicBezTo>
                    <a:cubicBezTo>
                      <a:pt x="21033" y="18535"/>
                      <a:pt x="21018" y="18514"/>
                      <a:pt x="21005" y="18495"/>
                    </a:cubicBezTo>
                    <a:cubicBezTo>
                      <a:pt x="20995" y="18475"/>
                      <a:pt x="20981" y="18457"/>
                      <a:pt x="20969" y="18438"/>
                    </a:cubicBezTo>
                    <a:cubicBezTo>
                      <a:pt x="20960" y="18419"/>
                      <a:pt x="20944" y="18400"/>
                      <a:pt x="20933" y="18381"/>
                    </a:cubicBezTo>
                    <a:cubicBezTo>
                      <a:pt x="20923" y="18362"/>
                      <a:pt x="20909" y="18345"/>
                      <a:pt x="20897" y="18325"/>
                    </a:cubicBezTo>
                    <a:cubicBezTo>
                      <a:pt x="20887" y="18305"/>
                      <a:pt x="20872" y="18286"/>
                      <a:pt x="20859" y="18266"/>
                    </a:cubicBezTo>
                    <a:cubicBezTo>
                      <a:pt x="20850" y="18247"/>
                      <a:pt x="20835" y="18228"/>
                      <a:pt x="20823" y="18209"/>
                    </a:cubicBezTo>
                    <a:cubicBezTo>
                      <a:pt x="20814" y="18191"/>
                      <a:pt x="20799" y="18173"/>
                      <a:pt x="20788" y="18154"/>
                    </a:cubicBezTo>
                    <a:cubicBezTo>
                      <a:pt x="20778" y="18134"/>
                      <a:pt x="20763" y="18115"/>
                      <a:pt x="20750" y="18095"/>
                    </a:cubicBezTo>
                    <a:cubicBezTo>
                      <a:pt x="20741" y="18076"/>
                      <a:pt x="20726" y="18057"/>
                      <a:pt x="20714" y="18038"/>
                    </a:cubicBezTo>
                    <a:cubicBezTo>
                      <a:pt x="20705" y="18019"/>
                      <a:pt x="20690" y="18002"/>
                      <a:pt x="20679" y="17983"/>
                    </a:cubicBezTo>
                    <a:cubicBezTo>
                      <a:pt x="20669" y="17963"/>
                      <a:pt x="20654" y="17943"/>
                      <a:pt x="20641" y="17923"/>
                    </a:cubicBezTo>
                    <a:cubicBezTo>
                      <a:pt x="20632" y="17904"/>
                      <a:pt x="20617" y="17886"/>
                      <a:pt x="20604" y="17866"/>
                    </a:cubicBezTo>
                    <a:cubicBezTo>
                      <a:pt x="20595" y="17848"/>
                      <a:pt x="20581" y="17830"/>
                      <a:pt x="20569" y="17812"/>
                    </a:cubicBezTo>
                    <a:cubicBezTo>
                      <a:pt x="20560" y="17791"/>
                      <a:pt x="20544" y="17772"/>
                      <a:pt x="20532" y="17752"/>
                    </a:cubicBezTo>
                    <a:cubicBezTo>
                      <a:pt x="20523" y="17733"/>
                      <a:pt x="20508" y="17714"/>
                      <a:pt x="20495" y="17695"/>
                    </a:cubicBezTo>
                    <a:cubicBezTo>
                      <a:pt x="20486" y="17677"/>
                      <a:pt x="20472" y="17659"/>
                      <a:pt x="20461" y="17640"/>
                    </a:cubicBezTo>
                    <a:cubicBezTo>
                      <a:pt x="20451" y="17620"/>
                      <a:pt x="20436" y="17600"/>
                      <a:pt x="20423" y="17580"/>
                    </a:cubicBezTo>
                    <a:cubicBezTo>
                      <a:pt x="20414" y="17561"/>
                      <a:pt x="20399" y="17543"/>
                      <a:pt x="20386" y="17523"/>
                    </a:cubicBezTo>
                    <a:cubicBezTo>
                      <a:pt x="20377" y="17505"/>
                      <a:pt x="20363" y="17487"/>
                      <a:pt x="20352" y="17468"/>
                    </a:cubicBezTo>
                    <a:cubicBezTo>
                      <a:pt x="20342" y="17448"/>
                      <a:pt x="20326" y="17430"/>
                      <a:pt x="20315" y="17410"/>
                    </a:cubicBezTo>
                    <a:cubicBezTo>
                      <a:pt x="20305" y="17391"/>
                      <a:pt x="20290" y="17371"/>
                      <a:pt x="20277" y="17352"/>
                    </a:cubicBezTo>
                    <a:cubicBezTo>
                      <a:pt x="20268" y="17334"/>
                      <a:pt x="20254" y="17316"/>
                      <a:pt x="20242" y="17297"/>
                    </a:cubicBezTo>
                    <a:cubicBezTo>
                      <a:pt x="20232" y="17277"/>
                      <a:pt x="20217" y="17258"/>
                      <a:pt x="20205" y="17237"/>
                    </a:cubicBezTo>
                    <a:cubicBezTo>
                      <a:pt x="20196" y="17218"/>
                      <a:pt x="20181" y="17200"/>
                      <a:pt x="20169" y="17181"/>
                    </a:cubicBezTo>
                    <a:cubicBezTo>
                      <a:pt x="20159" y="17162"/>
                      <a:pt x="20145" y="17144"/>
                      <a:pt x="20133" y="17125"/>
                    </a:cubicBezTo>
                    <a:cubicBezTo>
                      <a:pt x="20123" y="17105"/>
                      <a:pt x="20108" y="17087"/>
                      <a:pt x="20096" y="17067"/>
                    </a:cubicBezTo>
                    <a:cubicBezTo>
                      <a:pt x="20087" y="17047"/>
                      <a:pt x="20072" y="17029"/>
                      <a:pt x="20060" y="17010"/>
                    </a:cubicBezTo>
                    <a:cubicBezTo>
                      <a:pt x="20049" y="16990"/>
                      <a:pt x="20035" y="16971"/>
                      <a:pt x="20022" y="16952"/>
                    </a:cubicBezTo>
                    <a:cubicBezTo>
                      <a:pt x="20013" y="16933"/>
                      <a:pt x="19998" y="16914"/>
                      <a:pt x="19986" y="16895"/>
                    </a:cubicBezTo>
                    <a:cubicBezTo>
                      <a:pt x="19977" y="16877"/>
                      <a:pt x="19962" y="16859"/>
                      <a:pt x="19951" y="16840"/>
                    </a:cubicBezTo>
                    <a:cubicBezTo>
                      <a:pt x="19941" y="16820"/>
                      <a:pt x="19926" y="16801"/>
                      <a:pt x="19913" y="16781"/>
                    </a:cubicBezTo>
                    <a:cubicBezTo>
                      <a:pt x="19904" y="16762"/>
                      <a:pt x="19889" y="16743"/>
                      <a:pt x="19878" y="16724"/>
                    </a:cubicBezTo>
                    <a:cubicBezTo>
                      <a:pt x="19868" y="16706"/>
                      <a:pt x="19853" y="16687"/>
                      <a:pt x="19842" y="16669"/>
                    </a:cubicBezTo>
                    <a:cubicBezTo>
                      <a:pt x="19832" y="16648"/>
                      <a:pt x="19817" y="16629"/>
                      <a:pt x="19804" y="16609"/>
                    </a:cubicBezTo>
                    <a:cubicBezTo>
                      <a:pt x="19795" y="16591"/>
                      <a:pt x="19781" y="16573"/>
                      <a:pt x="19769" y="16554"/>
                    </a:cubicBezTo>
                    <a:cubicBezTo>
                      <a:pt x="19759" y="16535"/>
                      <a:pt x="19744" y="16515"/>
                      <a:pt x="19732" y="16495"/>
                    </a:cubicBezTo>
                    <a:cubicBezTo>
                      <a:pt x="19722" y="16476"/>
                      <a:pt x="19707" y="16457"/>
                      <a:pt x="19695" y="16438"/>
                    </a:cubicBezTo>
                    <a:cubicBezTo>
                      <a:pt x="19686" y="16419"/>
                      <a:pt x="19672" y="16402"/>
                      <a:pt x="19660" y="16382"/>
                    </a:cubicBezTo>
                    <a:cubicBezTo>
                      <a:pt x="19650" y="16363"/>
                      <a:pt x="19635" y="16344"/>
                      <a:pt x="19623" y="16324"/>
                    </a:cubicBezTo>
                    <a:cubicBezTo>
                      <a:pt x="19614" y="16305"/>
                      <a:pt x="19598" y="16286"/>
                      <a:pt x="19586" y="16266"/>
                    </a:cubicBezTo>
                    <a:cubicBezTo>
                      <a:pt x="19577" y="16247"/>
                      <a:pt x="19562" y="16229"/>
                      <a:pt x="19550" y="16210"/>
                    </a:cubicBezTo>
                    <a:cubicBezTo>
                      <a:pt x="19540" y="16191"/>
                      <a:pt x="19526" y="16173"/>
                      <a:pt x="19515" y="16155"/>
                    </a:cubicBezTo>
                    <a:cubicBezTo>
                      <a:pt x="19504" y="16134"/>
                      <a:pt x="19489" y="16115"/>
                      <a:pt x="19477" y="16095"/>
                    </a:cubicBezTo>
                    <a:cubicBezTo>
                      <a:pt x="19238" y="15620"/>
                      <a:pt x="18316" y="15158"/>
                      <a:pt x="17744" y="15417"/>
                    </a:cubicBezTo>
                    <a:cubicBezTo>
                      <a:pt x="17703" y="15010"/>
                      <a:pt x="17569" y="14139"/>
                      <a:pt x="17178" y="13533"/>
                    </a:cubicBezTo>
                    <a:cubicBezTo>
                      <a:pt x="17139" y="13464"/>
                      <a:pt x="17098" y="13398"/>
                      <a:pt x="17053" y="13335"/>
                    </a:cubicBezTo>
                    <a:cubicBezTo>
                      <a:pt x="17040" y="13318"/>
                      <a:pt x="17030" y="13298"/>
                      <a:pt x="17017" y="13280"/>
                    </a:cubicBezTo>
                    <a:cubicBezTo>
                      <a:pt x="16993" y="13240"/>
                      <a:pt x="16970" y="13201"/>
                      <a:pt x="16944" y="13164"/>
                    </a:cubicBezTo>
                    <a:cubicBezTo>
                      <a:pt x="16931" y="13146"/>
                      <a:pt x="16921" y="13125"/>
                      <a:pt x="16907" y="13108"/>
                    </a:cubicBezTo>
                    <a:cubicBezTo>
                      <a:pt x="16890" y="13077"/>
                      <a:pt x="16870" y="13048"/>
                      <a:pt x="16851" y="13019"/>
                    </a:cubicBezTo>
                    <a:cubicBezTo>
                      <a:pt x="16813" y="12950"/>
                      <a:pt x="16770" y="12884"/>
                      <a:pt x="16726" y="12822"/>
                    </a:cubicBezTo>
                    <a:cubicBezTo>
                      <a:pt x="16713" y="12802"/>
                      <a:pt x="16702" y="12783"/>
                      <a:pt x="16689" y="12765"/>
                    </a:cubicBezTo>
                    <a:cubicBezTo>
                      <a:pt x="16654" y="12705"/>
                      <a:pt x="16618" y="12647"/>
                      <a:pt x="16579" y="12591"/>
                    </a:cubicBezTo>
                    <a:cubicBezTo>
                      <a:pt x="16567" y="12573"/>
                      <a:pt x="16557" y="12554"/>
                      <a:pt x="16544" y="12537"/>
                    </a:cubicBezTo>
                    <a:cubicBezTo>
                      <a:pt x="16520" y="12498"/>
                      <a:pt x="16497" y="12458"/>
                      <a:pt x="16471" y="12422"/>
                    </a:cubicBezTo>
                    <a:cubicBezTo>
                      <a:pt x="16458" y="12403"/>
                      <a:pt x="16448" y="12383"/>
                      <a:pt x="16434" y="12365"/>
                    </a:cubicBezTo>
                    <a:cubicBezTo>
                      <a:pt x="16417" y="12335"/>
                      <a:pt x="16398" y="12304"/>
                      <a:pt x="16378" y="12276"/>
                    </a:cubicBezTo>
                    <a:cubicBezTo>
                      <a:pt x="16339" y="12207"/>
                      <a:pt x="16296" y="12140"/>
                      <a:pt x="16252" y="12077"/>
                    </a:cubicBezTo>
                    <a:cubicBezTo>
                      <a:pt x="16248" y="12072"/>
                      <a:pt x="16245" y="12065"/>
                      <a:pt x="16241" y="12060"/>
                    </a:cubicBezTo>
                    <a:cubicBezTo>
                      <a:pt x="17409" y="12209"/>
                      <a:pt x="18035" y="11778"/>
                      <a:pt x="17763" y="11268"/>
                    </a:cubicBezTo>
                    <a:cubicBezTo>
                      <a:pt x="17758" y="11258"/>
                      <a:pt x="17744" y="11252"/>
                      <a:pt x="17736" y="11242"/>
                    </a:cubicBezTo>
                    <a:cubicBezTo>
                      <a:pt x="17732" y="11232"/>
                      <a:pt x="17733" y="11222"/>
                      <a:pt x="17727" y="11211"/>
                    </a:cubicBezTo>
                    <a:cubicBezTo>
                      <a:pt x="17721" y="11201"/>
                      <a:pt x="17708" y="11196"/>
                      <a:pt x="17701" y="11187"/>
                    </a:cubicBezTo>
                    <a:cubicBezTo>
                      <a:pt x="17696" y="11175"/>
                      <a:pt x="17697" y="11165"/>
                      <a:pt x="17691" y="11153"/>
                    </a:cubicBezTo>
                    <a:cubicBezTo>
                      <a:pt x="17685" y="11144"/>
                      <a:pt x="17671" y="11138"/>
                      <a:pt x="17664" y="11128"/>
                    </a:cubicBezTo>
                    <a:cubicBezTo>
                      <a:pt x="17660" y="11117"/>
                      <a:pt x="17660" y="11107"/>
                      <a:pt x="17654" y="11096"/>
                    </a:cubicBezTo>
                    <a:cubicBezTo>
                      <a:pt x="17649" y="11086"/>
                      <a:pt x="17635" y="11081"/>
                      <a:pt x="17627" y="11071"/>
                    </a:cubicBezTo>
                    <a:cubicBezTo>
                      <a:pt x="17623" y="11060"/>
                      <a:pt x="17624" y="11050"/>
                      <a:pt x="17617" y="11039"/>
                    </a:cubicBezTo>
                    <a:cubicBezTo>
                      <a:pt x="17612" y="11029"/>
                      <a:pt x="17598" y="11025"/>
                      <a:pt x="17592" y="11015"/>
                    </a:cubicBezTo>
                    <a:cubicBezTo>
                      <a:pt x="17587" y="11004"/>
                      <a:pt x="17588" y="10994"/>
                      <a:pt x="17582" y="10983"/>
                    </a:cubicBezTo>
                    <a:cubicBezTo>
                      <a:pt x="17576" y="10973"/>
                      <a:pt x="17562" y="10967"/>
                      <a:pt x="17556" y="10958"/>
                    </a:cubicBezTo>
                    <a:cubicBezTo>
                      <a:pt x="17550" y="10946"/>
                      <a:pt x="17551" y="10936"/>
                      <a:pt x="17545" y="10925"/>
                    </a:cubicBezTo>
                    <a:cubicBezTo>
                      <a:pt x="17540" y="10915"/>
                      <a:pt x="17525" y="10909"/>
                      <a:pt x="17518" y="10899"/>
                    </a:cubicBezTo>
                    <a:cubicBezTo>
                      <a:pt x="17514" y="10889"/>
                      <a:pt x="17514" y="10879"/>
                      <a:pt x="17508" y="10868"/>
                    </a:cubicBezTo>
                    <a:cubicBezTo>
                      <a:pt x="17503" y="10858"/>
                      <a:pt x="17489" y="10852"/>
                      <a:pt x="17482" y="10843"/>
                    </a:cubicBezTo>
                    <a:cubicBezTo>
                      <a:pt x="17477" y="10832"/>
                      <a:pt x="17478" y="10822"/>
                      <a:pt x="17472" y="10810"/>
                    </a:cubicBezTo>
                    <a:cubicBezTo>
                      <a:pt x="17466" y="10800"/>
                      <a:pt x="17453" y="10796"/>
                      <a:pt x="17447" y="10786"/>
                    </a:cubicBezTo>
                    <a:cubicBezTo>
                      <a:pt x="17441" y="10775"/>
                      <a:pt x="17442" y="10765"/>
                      <a:pt x="17436" y="10753"/>
                    </a:cubicBezTo>
                    <a:cubicBezTo>
                      <a:pt x="17431" y="10743"/>
                      <a:pt x="17416" y="10738"/>
                      <a:pt x="17409" y="10728"/>
                    </a:cubicBezTo>
                    <a:cubicBezTo>
                      <a:pt x="17405" y="10717"/>
                      <a:pt x="17406" y="10707"/>
                      <a:pt x="17399" y="10697"/>
                    </a:cubicBezTo>
                    <a:cubicBezTo>
                      <a:pt x="17394" y="10687"/>
                      <a:pt x="17381" y="10682"/>
                      <a:pt x="17374" y="10672"/>
                    </a:cubicBezTo>
                    <a:cubicBezTo>
                      <a:pt x="17369" y="10661"/>
                      <a:pt x="17370" y="10651"/>
                      <a:pt x="17363" y="10640"/>
                    </a:cubicBezTo>
                    <a:cubicBezTo>
                      <a:pt x="17358" y="10630"/>
                      <a:pt x="17344" y="10624"/>
                      <a:pt x="17338" y="10615"/>
                    </a:cubicBezTo>
                    <a:cubicBezTo>
                      <a:pt x="17332" y="10603"/>
                      <a:pt x="17333" y="10593"/>
                      <a:pt x="17327" y="10582"/>
                    </a:cubicBezTo>
                    <a:cubicBezTo>
                      <a:pt x="17322" y="10572"/>
                      <a:pt x="17307" y="10566"/>
                      <a:pt x="17300" y="10556"/>
                    </a:cubicBezTo>
                    <a:cubicBezTo>
                      <a:pt x="17295" y="10546"/>
                      <a:pt x="17296" y="10536"/>
                      <a:pt x="17290" y="10525"/>
                    </a:cubicBezTo>
                    <a:cubicBezTo>
                      <a:pt x="17285" y="10515"/>
                      <a:pt x="17270" y="10509"/>
                      <a:pt x="17264" y="10500"/>
                    </a:cubicBezTo>
                    <a:cubicBezTo>
                      <a:pt x="17259" y="10489"/>
                      <a:pt x="17260" y="10479"/>
                      <a:pt x="17254" y="10467"/>
                    </a:cubicBezTo>
                    <a:cubicBezTo>
                      <a:pt x="17248" y="10457"/>
                      <a:pt x="17235" y="10453"/>
                      <a:pt x="17228" y="10443"/>
                    </a:cubicBezTo>
                    <a:cubicBezTo>
                      <a:pt x="17223" y="10432"/>
                      <a:pt x="17224" y="10422"/>
                      <a:pt x="17218" y="10410"/>
                    </a:cubicBezTo>
                    <a:cubicBezTo>
                      <a:pt x="17212" y="10401"/>
                      <a:pt x="17198" y="10395"/>
                      <a:pt x="17191" y="10385"/>
                    </a:cubicBezTo>
                    <a:cubicBezTo>
                      <a:pt x="17186" y="10374"/>
                      <a:pt x="17187" y="10364"/>
                      <a:pt x="17181" y="10354"/>
                    </a:cubicBezTo>
                    <a:cubicBezTo>
                      <a:pt x="17176" y="10344"/>
                      <a:pt x="17161" y="10338"/>
                      <a:pt x="17154" y="10328"/>
                    </a:cubicBezTo>
                    <a:cubicBezTo>
                      <a:pt x="17150" y="10317"/>
                      <a:pt x="17150" y="10307"/>
                      <a:pt x="17145" y="10297"/>
                    </a:cubicBezTo>
                    <a:cubicBezTo>
                      <a:pt x="17139" y="10287"/>
                      <a:pt x="17126" y="10282"/>
                      <a:pt x="17119" y="10272"/>
                    </a:cubicBezTo>
                    <a:cubicBezTo>
                      <a:pt x="17114" y="10261"/>
                      <a:pt x="17115" y="10251"/>
                      <a:pt x="17108" y="10240"/>
                    </a:cubicBezTo>
                    <a:cubicBezTo>
                      <a:pt x="17103" y="10230"/>
                      <a:pt x="17089" y="10224"/>
                      <a:pt x="17083" y="10215"/>
                    </a:cubicBezTo>
                    <a:cubicBezTo>
                      <a:pt x="17077" y="10204"/>
                      <a:pt x="17078" y="10194"/>
                      <a:pt x="17072" y="10182"/>
                    </a:cubicBezTo>
                    <a:cubicBezTo>
                      <a:pt x="17067" y="10172"/>
                      <a:pt x="17052" y="10167"/>
                      <a:pt x="17045" y="10157"/>
                    </a:cubicBezTo>
                    <a:cubicBezTo>
                      <a:pt x="17040" y="10146"/>
                      <a:pt x="17040" y="10136"/>
                      <a:pt x="17035" y="10125"/>
                    </a:cubicBezTo>
                    <a:cubicBezTo>
                      <a:pt x="17030" y="10115"/>
                      <a:pt x="17015" y="10110"/>
                      <a:pt x="17009" y="10101"/>
                    </a:cubicBezTo>
                    <a:cubicBezTo>
                      <a:pt x="17004" y="10089"/>
                      <a:pt x="17005" y="10079"/>
                      <a:pt x="16999" y="10068"/>
                    </a:cubicBezTo>
                    <a:cubicBezTo>
                      <a:pt x="16993" y="10058"/>
                      <a:pt x="16980" y="10053"/>
                      <a:pt x="16974" y="10043"/>
                    </a:cubicBezTo>
                    <a:cubicBezTo>
                      <a:pt x="16968" y="10032"/>
                      <a:pt x="16969" y="10022"/>
                      <a:pt x="16963" y="10011"/>
                    </a:cubicBezTo>
                    <a:cubicBezTo>
                      <a:pt x="16957" y="10001"/>
                      <a:pt x="16943" y="9995"/>
                      <a:pt x="16936" y="9985"/>
                    </a:cubicBezTo>
                    <a:cubicBezTo>
                      <a:pt x="16931" y="9974"/>
                      <a:pt x="16931" y="9965"/>
                      <a:pt x="16926" y="9954"/>
                    </a:cubicBezTo>
                    <a:cubicBezTo>
                      <a:pt x="16924" y="9951"/>
                      <a:pt x="16921" y="9949"/>
                      <a:pt x="16919" y="9947"/>
                    </a:cubicBezTo>
                    <a:cubicBezTo>
                      <a:pt x="17739" y="9859"/>
                      <a:pt x="18524" y="9777"/>
                      <a:pt x="18783" y="9777"/>
                    </a:cubicBezTo>
                    <a:cubicBezTo>
                      <a:pt x="19215" y="9777"/>
                      <a:pt x="19787" y="8826"/>
                      <a:pt x="19591" y="8670"/>
                    </a:cubicBezTo>
                    <a:cubicBezTo>
                      <a:pt x="19586" y="8645"/>
                      <a:pt x="19572" y="8628"/>
                      <a:pt x="19555" y="8614"/>
                    </a:cubicBezTo>
                    <a:cubicBezTo>
                      <a:pt x="19549" y="8588"/>
                      <a:pt x="19536" y="8571"/>
                      <a:pt x="19519" y="8557"/>
                    </a:cubicBezTo>
                    <a:cubicBezTo>
                      <a:pt x="19512" y="8530"/>
                      <a:pt x="19500" y="8513"/>
                      <a:pt x="19482" y="8499"/>
                    </a:cubicBezTo>
                    <a:cubicBezTo>
                      <a:pt x="19477" y="8473"/>
                      <a:pt x="19463" y="8456"/>
                      <a:pt x="19446" y="8442"/>
                    </a:cubicBezTo>
                    <a:cubicBezTo>
                      <a:pt x="19440" y="8416"/>
                      <a:pt x="19427" y="8399"/>
                      <a:pt x="19409" y="8385"/>
                    </a:cubicBezTo>
                    <a:cubicBezTo>
                      <a:pt x="19404" y="8359"/>
                      <a:pt x="19391" y="8342"/>
                      <a:pt x="19373" y="8328"/>
                    </a:cubicBezTo>
                    <a:cubicBezTo>
                      <a:pt x="19368" y="8303"/>
                      <a:pt x="19354" y="8285"/>
                      <a:pt x="19337" y="8271"/>
                    </a:cubicBezTo>
                    <a:cubicBezTo>
                      <a:pt x="19332" y="8245"/>
                      <a:pt x="19318" y="8227"/>
                      <a:pt x="19301" y="8213"/>
                    </a:cubicBezTo>
                    <a:cubicBezTo>
                      <a:pt x="19294" y="8187"/>
                      <a:pt x="19282" y="8170"/>
                      <a:pt x="19264" y="8156"/>
                    </a:cubicBezTo>
                    <a:cubicBezTo>
                      <a:pt x="19259" y="8130"/>
                      <a:pt x="19245" y="8113"/>
                      <a:pt x="19228" y="8100"/>
                    </a:cubicBezTo>
                    <a:cubicBezTo>
                      <a:pt x="19222" y="8073"/>
                      <a:pt x="19208" y="8056"/>
                      <a:pt x="19192" y="8042"/>
                    </a:cubicBezTo>
                    <a:cubicBezTo>
                      <a:pt x="19186" y="8017"/>
                      <a:pt x="19173" y="7999"/>
                      <a:pt x="19155" y="7985"/>
                    </a:cubicBezTo>
                    <a:cubicBezTo>
                      <a:pt x="19149" y="7959"/>
                      <a:pt x="19136" y="7942"/>
                      <a:pt x="19119" y="7929"/>
                    </a:cubicBezTo>
                    <a:cubicBezTo>
                      <a:pt x="19113" y="7902"/>
                      <a:pt x="19099" y="7885"/>
                      <a:pt x="19081" y="7871"/>
                    </a:cubicBezTo>
                    <a:cubicBezTo>
                      <a:pt x="19076" y="7845"/>
                      <a:pt x="19064" y="7827"/>
                      <a:pt x="19046" y="7813"/>
                    </a:cubicBezTo>
                    <a:cubicBezTo>
                      <a:pt x="19040" y="7787"/>
                      <a:pt x="19027" y="7770"/>
                      <a:pt x="19009" y="7756"/>
                    </a:cubicBezTo>
                    <a:cubicBezTo>
                      <a:pt x="19004" y="7731"/>
                      <a:pt x="18990" y="7713"/>
                      <a:pt x="18973" y="7700"/>
                    </a:cubicBezTo>
                    <a:cubicBezTo>
                      <a:pt x="18968" y="7674"/>
                      <a:pt x="18954" y="7656"/>
                      <a:pt x="18937" y="7641"/>
                    </a:cubicBezTo>
                    <a:cubicBezTo>
                      <a:pt x="18931" y="7616"/>
                      <a:pt x="18917" y="7599"/>
                      <a:pt x="18900" y="7585"/>
                    </a:cubicBezTo>
                    <a:cubicBezTo>
                      <a:pt x="18894" y="7559"/>
                      <a:pt x="18881" y="7542"/>
                      <a:pt x="18863" y="7528"/>
                    </a:cubicBezTo>
                    <a:cubicBezTo>
                      <a:pt x="18858" y="7502"/>
                      <a:pt x="18845" y="7485"/>
                      <a:pt x="18827" y="7471"/>
                    </a:cubicBezTo>
                    <a:cubicBezTo>
                      <a:pt x="18822" y="7445"/>
                      <a:pt x="18809" y="7427"/>
                      <a:pt x="18791" y="7413"/>
                    </a:cubicBezTo>
                    <a:cubicBezTo>
                      <a:pt x="18786" y="7388"/>
                      <a:pt x="18772" y="7370"/>
                      <a:pt x="18754" y="7356"/>
                    </a:cubicBezTo>
                    <a:cubicBezTo>
                      <a:pt x="18749" y="7331"/>
                      <a:pt x="18735" y="7313"/>
                      <a:pt x="18718" y="7299"/>
                    </a:cubicBezTo>
                    <a:cubicBezTo>
                      <a:pt x="18713" y="7273"/>
                      <a:pt x="18699" y="7256"/>
                      <a:pt x="18682" y="7242"/>
                    </a:cubicBezTo>
                    <a:cubicBezTo>
                      <a:pt x="18675" y="7216"/>
                      <a:pt x="18663" y="7199"/>
                      <a:pt x="18645" y="7185"/>
                    </a:cubicBezTo>
                    <a:cubicBezTo>
                      <a:pt x="18640" y="7159"/>
                      <a:pt x="18626" y="7142"/>
                      <a:pt x="18609" y="7128"/>
                    </a:cubicBezTo>
                    <a:cubicBezTo>
                      <a:pt x="18604" y="7102"/>
                      <a:pt x="18590" y="7085"/>
                      <a:pt x="18572" y="7070"/>
                    </a:cubicBezTo>
                    <a:cubicBezTo>
                      <a:pt x="18566" y="7045"/>
                      <a:pt x="18554" y="7028"/>
                      <a:pt x="18536" y="7013"/>
                    </a:cubicBezTo>
                    <a:cubicBezTo>
                      <a:pt x="18531" y="6988"/>
                      <a:pt x="18517" y="6971"/>
                      <a:pt x="18500" y="6956"/>
                    </a:cubicBezTo>
                    <a:cubicBezTo>
                      <a:pt x="18495" y="6930"/>
                      <a:pt x="18481" y="6913"/>
                      <a:pt x="18463" y="6899"/>
                    </a:cubicBezTo>
                    <a:cubicBezTo>
                      <a:pt x="18457" y="6873"/>
                      <a:pt x="18445" y="6856"/>
                      <a:pt x="18427" y="6842"/>
                    </a:cubicBezTo>
                    <a:cubicBezTo>
                      <a:pt x="18421" y="6816"/>
                      <a:pt x="18408" y="6799"/>
                      <a:pt x="18391" y="6786"/>
                    </a:cubicBezTo>
                    <a:cubicBezTo>
                      <a:pt x="18386" y="6759"/>
                      <a:pt x="18372" y="6742"/>
                      <a:pt x="18355" y="6728"/>
                    </a:cubicBezTo>
                    <a:cubicBezTo>
                      <a:pt x="18349" y="6703"/>
                      <a:pt x="18336" y="6685"/>
                      <a:pt x="18318" y="6670"/>
                    </a:cubicBezTo>
                    <a:cubicBezTo>
                      <a:pt x="18312" y="6645"/>
                      <a:pt x="18299" y="6628"/>
                      <a:pt x="18282" y="6614"/>
                    </a:cubicBezTo>
                    <a:cubicBezTo>
                      <a:pt x="18277" y="6587"/>
                      <a:pt x="18263" y="6570"/>
                      <a:pt x="18245" y="6556"/>
                    </a:cubicBezTo>
                    <a:cubicBezTo>
                      <a:pt x="18239" y="6530"/>
                      <a:pt x="18226" y="6513"/>
                      <a:pt x="18209" y="6499"/>
                    </a:cubicBezTo>
                    <a:cubicBezTo>
                      <a:pt x="18203" y="6473"/>
                      <a:pt x="18190" y="6456"/>
                      <a:pt x="18173" y="6443"/>
                    </a:cubicBezTo>
                    <a:cubicBezTo>
                      <a:pt x="18168" y="6417"/>
                      <a:pt x="18154" y="6399"/>
                      <a:pt x="18136" y="6385"/>
                    </a:cubicBezTo>
                    <a:cubicBezTo>
                      <a:pt x="18131" y="6360"/>
                      <a:pt x="18117" y="6342"/>
                      <a:pt x="18100" y="6328"/>
                    </a:cubicBezTo>
                    <a:cubicBezTo>
                      <a:pt x="18094" y="6303"/>
                      <a:pt x="18081" y="6286"/>
                      <a:pt x="18063" y="6271"/>
                    </a:cubicBezTo>
                    <a:cubicBezTo>
                      <a:pt x="18058" y="6245"/>
                      <a:pt x="18045" y="6227"/>
                      <a:pt x="18027" y="6213"/>
                    </a:cubicBezTo>
                    <a:cubicBezTo>
                      <a:pt x="18021" y="6187"/>
                      <a:pt x="18008" y="6170"/>
                      <a:pt x="17990" y="6156"/>
                    </a:cubicBezTo>
                    <a:cubicBezTo>
                      <a:pt x="17985" y="6131"/>
                      <a:pt x="17971" y="6113"/>
                      <a:pt x="17954" y="6099"/>
                    </a:cubicBezTo>
                    <a:cubicBezTo>
                      <a:pt x="17948" y="6074"/>
                      <a:pt x="17935" y="6057"/>
                      <a:pt x="17918" y="6042"/>
                    </a:cubicBezTo>
                    <a:cubicBezTo>
                      <a:pt x="17912" y="6016"/>
                      <a:pt x="17899" y="5999"/>
                      <a:pt x="17881" y="5985"/>
                    </a:cubicBezTo>
                    <a:cubicBezTo>
                      <a:pt x="17876" y="5959"/>
                      <a:pt x="17862" y="5942"/>
                      <a:pt x="17845" y="5928"/>
                    </a:cubicBezTo>
                    <a:cubicBezTo>
                      <a:pt x="17839" y="5902"/>
                      <a:pt x="17826" y="5884"/>
                      <a:pt x="17808" y="5871"/>
                    </a:cubicBezTo>
                    <a:cubicBezTo>
                      <a:pt x="17803" y="5845"/>
                      <a:pt x="17790" y="5827"/>
                      <a:pt x="17772" y="5813"/>
                    </a:cubicBezTo>
                    <a:cubicBezTo>
                      <a:pt x="17760" y="5763"/>
                      <a:pt x="17735" y="5725"/>
                      <a:pt x="17676" y="5725"/>
                    </a:cubicBezTo>
                    <a:cubicBezTo>
                      <a:pt x="17299" y="5725"/>
                      <a:pt x="14698" y="6162"/>
                      <a:pt x="14415" y="6252"/>
                    </a:cubicBezTo>
                    <a:cubicBezTo>
                      <a:pt x="14134" y="6339"/>
                      <a:pt x="12458" y="6075"/>
                      <a:pt x="12458" y="6075"/>
                    </a:cubicBezTo>
                    <a:cubicBezTo>
                      <a:pt x="12126" y="6390"/>
                      <a:pt x="12090" y="6703"/>
                      <a:pt x="12269" y="6923"/>
                    </a:cubicBezTo>
                    <a:cubicBezTo>
                      <a:pt x="12280" y="6941"/>
                      <a:pt x="12290" y="6960"/>
                      <a:pt x="12304" y="6978"/>
                    </a:cubicBezTo>
                    <a:cubicBezTo>
                      <a:pt x="12316" y="6998"/>
                      <a:pt x="12326" y="7018"/>
                      <a:pt x="12342" y="7036"/>
                    </a:cubicBezTo>
                    <a:cubicBezTo>
                      <a:pt x="12354" y="7056"/>
                      <a:pt x="12363" y="7075"/>
                      <a:pt x="12379" y="7094"/>
                    </a:cubicBezTo>
                    <a:cubicBezTo>
                      <a:pt x="12390" y="7113"/>
                      <a:pt x="12400" y="7132"/>
                      <a:pt x="12414" y="7151"/>
                    </a:cubicBezTo>
                    <a:cubicBezTo>
                      <a:pt x="12426" y="7169"/>
                      <a:pt x="12436" y="7188"/>
                      <a:pt x="12450" y="7206"/>
                    </a:cubicBezTo>
                    <a:cubicBezTo>
                      <a:pt x="12462" y="7226"/>
                      <a:pt x="12472" y="7247"/>
                      <a:pt x="12487" y="7265"/>
                    </a:cubicBezTo>
                    <a:cubicBezTo>
                      <a:pt x="12500" y="7285"/>
                      <a:pt x="12509" y="7304"/>
                      <a:pt x="12524" y="7322"/>
                    </a:cubicBezTo>
                    <a:cubicBezTo>
                      <a:pt x="12535" y="7341"/>
                      <a:pt x="12545" y="7360"/>
                      <a:pt x="12559" y="7378"/>
                    </a:cubicBezTo>
                    <a:cubicBezTo>
                      <a:pt x="12571" y="7398"/>
                      <a:pt x="12581" y="7418"/>
                      <a:pt x="12597" y="7437"/>
                    </a:cubicBezTo>
                    <a:cubicBezTo>
                      <a:pt x="12608" y="7456"/>
                      <a:pt x="12618" y="7475"/>
                      <a:pt x="12633" y="7493"/>
                    </a:cubicBezTo>
                    <a:cubicBezTo>
                      <a:pt x="12644" y="7512"/>
                      <a:pt x="12654" y="7531"/>
                      <a:pt x="12668" y="7549"/>
                    </a:cubicBezTo>
                    <a:cubicBezTo>
                      <a:pt x="12680" y="7569"/>
                      <a:pt x="12691" y="7590"/>
                      <a:pt x="12706" y="7608"/>
                    </a:cubicBezTo>
                    <a:cubicBezTo>
                      <a:pt x="12717" y="7627"/>
                      <a:pt x="12727" y="7647"/>
                      <a:pt x="12742" y="7665"/>
                    </a:cubicBezTo>
                    <a:cubicBezTo>
                      <a:pt x="12753" y="7684"/>
                      <a:pt x="12763" y="7703"/>
                      <a:pt x="12778" y="7721"/>
                    </a:cubicBezTo>
                    <a:cubicBezTo>
                      <a:pt x="12789" y="7740"/>
                      <a:pt x="12800" y="7761"/>
                      <a:pt x="12815" y="7780"/>
                    </a:cubicBezTo>
                    <a:cubicBezTo>
                      <a:pt x="12827" y="7799"/>
                      <a:pt x="12836" y="7818"/>
                      <a:pt x="12852" y="7837"/>
                    </a:cubicBezTo>
                    <a:cubicBezTo>
                      <a:pt x="12863" y="7855"/>
                      <a:pt x="12872" y="7874"/>
                      <a:pt x="12886" y="7892"/>
                    </a:cubicBezTo>
                    <a:cubicBezTo>
                      <a:pt x="12898" y="7912"/>
                      <a:pt x="12909" y="7932"/>
                      <a:pt x="12924" y="7951"/>
                    </a:cubicBezTo>
                    <a:cubicBezTo>
                      <a:pt x="12936" y="7970"/>
                      <a:pt x="12946" y="7989"/>
                      <a:pt x="12961" y="8008"/>
                    </a:cubicBezTo>
                    <a:cubicBezTo>
                      <a:pt x="12971" y="8026"/>
                      <a:pt x="12981" y="8046"/>
                      <a:pt x="12996" y="8064"/>
                    </a:cubicBezTo>
                    <a:cubicBezTo>
                      <a:pt x="13007" y="8083"/>
                      <a:pt x="13018" y="8103"/>
                      <a:pt x="13032" y="8122"/>
                    </a:cubicBezTo>
                    <a:cubicBezTo>
                      <a:pt x="13045" y="8141"/>
                      <a:pt x="13055" y="8161"/>
                      <a:pt x="13070" y="8180"/>
                    </a:cubicBezTo>
                    <a:cubicBezTo>
                      <a:pt x="13071" y="8182"/>
                      <a:pt x="13072" y="8184"/>
                      <a:pt x="13073" y="8185"/>
                    </a:cubicBezTo>
                    <a:cubicBezTo>
                      <a:pt x="12642" y="8164"/>
                      <a:pt x="12149" y="7948"/>
                      <a:pt x="11971" y="7864"/>
                    </a:cubicBezTo>
                    <a:cubicBezTo>
                      <a:pt x="11490" y="6974"/>
                      <a:pt x="10860" y="6382"/>
                      <a:pt x="11430" y="5928"/>
                    </a:cubicBezTo>
                    <a:cubicBezTo>
                      <a:pt x="12080" y="5401"/>
                      <a:pt x="12826" y="5225"/>
                      <a:pt x="12826" y="4786"/>
                    </a:cubicBezTo>
                    <a:cubicBezTo>
                      <a:pt x="12826" y="4747"/>
                      <a:pt x="12810" y="4729"/>
                      <a:pt x="12786" y="4719"/>
                    </a:cubicBezTo>
                    <a:cubicBezTo>
                      <a:pt x="12784" y="4689"/>
                      <a:pt x="12770" y="4671"/>
                      <a:pt x="12751" y="4662"/>
                    </a:cubicBezTo>
                    <a:cubicBezTo>
                      <a:pt x="12748" y="4631"/>
                      <a:pt x="12735" y="4614"/>
                      <a:pt x="12714" y="4605"/>
                    </a:cubicBezTo>
                    <a:cubicBezTo>
                      <a:pt x="12711" y="4574"/>
                      <a:pt x="12698" y="4557"/>
                      <a:pt x="12677" y="4548"/>
                    </a:cubicBezTo>
                    <a:cubicBezTo>
                      <a:pt x="12674" y="4517"/>
                      <a:pt x="12661" y="4500"/>
                      <a:pt x="12641" y="4491"/>
                    </a:cubicBezTo>
                    <a:cubicBezTo>
                      <a:pt x="12638" y="4460"/>
                      <a:pt x="12624" y="4443"/>
                      <a:pt x="12605" y="4434"/>
                    </a:cubicBezTo>
                    <a:cubicBezTo>
                      <a:pt x="12602" y="4403"/>
                      <a:pt x="12589" y="4385"/>
                      <a:pt x="12568" y="4376"/>
                    </a:cubicBezTo>
                    <a:cubicBezTo>
                      <a:pt x="12565" y="4346"/>
                      <a:pt x="12551" y="4329"/>
                      <a:pt x="12531" y="4319"/>
                    </a:cubicBezTo>
                    <a:cubicBezTo>
                      <a:pt x="12529" y="4289"/>
                      <a:pt x="12515" y="4272"/>
                      <a:pt x="12496" y="4263"/>
                    </a:cubicBezTo>
                    <a:cubicBezTo>
                      <a:pt x="12493" y="4231"/>
                      <a:pt x="12480" y="4214"/>
                      <a:pt x="12459" y="4205"/>
                    </a:cubicBezTo>
                    <a:cubicBezTo>
                      <a:pt x="12456" y="4174"/>
                      <a:pt x="12442" y="4157"/>
                      <a:pt x="12422" y="4148"/>
                    </a:cubicBezTo>
                    <a:cubicBezTo>
                      <a:pt x="12419" y="4118"/>
                      <a:pt x="12407" y="4101"/>
                      <a:pt x="12387" y="4091"/>
                    </a:cubicBezTo>
                    <a:cubicBezTo>
                      <a:pt x="12384" y="4060"/>
                      <a:pt x="12370" y="4043"/>
                      <a:pt x="12350" y="4033"/>
                    </a:cubicBezTo>
                    <a:cubicBezTo>
                      <a:pt x="12347" y="4003"/>
                      <a:pt x="12333" y="3986"/>
                      <a:pt x="12314" y="3976"/>
                    </a:cubicBezTo>
                    <a:cubicBezTo>
                      <a:pt x="12311" y="3946"/>
                      <a:pt x="12297" y="3929"/>
                      <a:pt x="12276" y="3920"/>
                    </a:cubicBezTo>
                    <a:cubicBezTo>
                      <a:pt x="12274" y="3889"/>
                      <a:pt x="12261" y="3872"/>
                      <a:pt x="12241" y="3863"/>
                    </a:cubicBezTo>
                    <a:cubicBezTo>
                      <a:pt x="12238" y="3831"/>
                      <a:pt x="12225" y="3814"/>
                      <a:pt x="12204" y="3805"/>
                    </a:cubicBezTo>
                    <a:cubicBezTo>
                      <a:pt x="12202" y="3774"/>
                      <a:pt x="12188" y="3757"/>
                      <a:pt x="12168" y="3748"/>
                    </a:cubicBezTo>
                    <a:cubicBezTo>
                      <a:pt x="12165" y="3717"/>
                      <a:pt x="12152" y="3700"/>
                      <a:pt x="12132" y="3691"/>
                    </a:cubicBezTo>
                    <a:cubicBezTo>
                      <a:pt x="12129" y="3660"/>
                      <a:pt x="12115" y="3643"/>
                      <a:pt x="12095" y="3634"/>
                    </a:cubicBezTo>
                    <a:cubicBezTo>
                      <a:pt x="12092" y="3603"/>
                      <a:pt x="12079" y="3586"/>
                      <a:pt x="12059" y="3576"/>
                    </a:cubicBezTo>
                    <a:cubicBezTo>
                      <a:pt x="12056" y="3546"/>
                      <a:pt x="12042" y="3529"/>
                      <a:pt x="12022" y="3519"/>
                    </a:cubicBezTo>
                    <a:cubicBezTo>
                      <a:pt x="12020" y="3488"/>
                      <a:pt x="12007" y="3471"/>
                      <a:pt x="11986" y="3462"/>
                    </a:cubicBezTo>
                    <a:cubicBezTo>
                      <a:pt x="11983" y="3431"/>
                      <a:pt x="11970" y="3414"/>
                      <a:pt x="11949" y="3404"/>
                    </a:cubicBezTo>
                    <a:cubicBezTo>
                      <a:pt x="11947" y="3375"/>
                      <a:pt x="11933" y="3357"/>
                      <a:pt x="11914" y="3348"/>
                    </a:cubicBezTo>
                    <a:cubicBezTo>
                      <a:pt x="11911" y="3317"/>
                      <a:pt x="11898" y="3300"/>
                      <a:pt x="11877" y="3291"/>
                    </a:cubicBezTo>
                    <a:cubicBezTo>
                      <a:pt x="11874" y="3260"/>
                      <a:pt x="11861" y="3243"/>
                      <a:pt x="11840" y="3233"/>
                    </a:cubicBezTo>
                    <a:cubicBezTo>
                      <a:pt x="11837" y="3204"/>
                      <a:pt x="11824" y="3187"/>
                      <a:pt x="11805" y="3177"/>
                    </a:cubicBezTo>
                    <a:cubicBezTo>
                      <a:pt x="11802" y="3145"/>
                      <a:pt x="11788" y="3128"/>
                      <a:pt x="11768" y="3119"/>
                    </a:cubicBezTo>
                    <a:cubicBezTo>
                      <a:pt x="11765" y="3089"/>
                      <a:pt x="11752" y="3071"/>
                      <a:pt x="11731" y="3062"/>
                    </a:cubicBezTo>
                    <a:cubicBezTo>
                      <a:pt x="11728" y="3032"/>
                      <a:pt x="11715" y="3015"/>
                      <a:pt x="11695" y="3006"/>
                    </a:cubicBezTo>
                    <a:cubicBezTo>
                      <a:pt x="11693" y="2974"/>
                      <a:pt x="11679" y="2957"/>
                      <a:pt x="11659" y="2947"/>
                    </a:cubicBezTo>
                    <a:cubicBezTo>
                      <a:pt x="11656" y="2917"/>
                      <a:pt x="11643" y="2900"/>
                      <a:pt x="11622" y="2891"/>
                    </a:cubicBezTo>
                    <a:cubicBezTo>
                      <a:pt x="11619" y="2861"/>
                      <a:pt x="11606" y="2844"/>
                      <a:pt x="11586" y="2834"/>
                    </a:cubicBezTo>
                    <a:cubicBezTo>
                      <a:pt x="11583" y="2803"/>
                      <a:pt x="11570" y="2785"/>
                      <a:pt x="11550" y="2776"/>
                    </a:cubicBezTo>
                    <a:cubicBezTo>
                      <a:pt x="11547" y="2745"/>
                      <a:pt x="11533" y="2729"/>
                      <a:pt x="11513" y="2719"/>
                    </a:cubicBezTo>
                    <a:cubicBezTo>
                      <a:pt x="11510" y="2688"/>
                      <a:pt x="11497" y="2671"/>
                      <a:pt x="11477" y="2662"/>
                    </a:cubicBezTo>
                    <a:cubicBezTo>
                      <a:pt x="11474" y="2631"/>
                      <a:pt x="11461" y="2614"/>
                      <a:pt x="11440" y="2605"/>
                    </a:cubicBezTo>
                    <a:cubicBezTo>
                      <a:pt x="11438" y="2574"/>
                      <a:pt x="11424" y="2557"/>
                      <a:pt x="11404" y="2548"/>
                    </a:cubicBezTo>
                    <a:cubicBezTo>
                      <a:pt x="11401" y="2517"/>
                      <a:pt x="11387" y="2500"/>
                      <a:pt x="11367" y="2491"/>
                    </a:cubicBezTo>
                    <a:cubicBezTo>
                      <a:pt x="11365" y="2460"/>
                      <a:pt x="11351" y="2443"/>
                      <a:pt x="11331" y="2435"/>
                    </a:cubicBezTo>
                    <a:cubicBezTo>
                      <a:pt x="11329" y="2402"/>
                      <a:pt x="11315" y="2386"/>
                      <a:pt x="11295" y="2376"/>
                    </a:cubicBezTo>
                    <a:cubicBezTo>
                      <a:pt x="11292" y="2346"/>
                      <a:pt x="11278" y="2328"/>
                      <a:pt x="11258" y="2319"/>
                    </a:cubicBezTo>
                    <a:cubicBezTo>
                      <a:pt x="11255" y="2289"/>
                      <a:pt x="11242" y="2272"/>
                      <a:pt x="11222" y="2263"/>
                    </a:cubicBezTo>
                    <a:cubicBezTo>
                      <a:pt x="11219" y="2231"/>
                      <a:pt x="11206" y="2214"/>
                      <a:pt x="11185" y="2205"/>
                    </a:cubicBezTo>
                    <a:cubicBezTo>
                      <a:pt x="11183" y="2174"/>
                      <a:pt x="11169" y="2157"/>
                      <a:pt x="11149" y="2148"/>
                    </a:cubicBezTo>
                    <a:cubicBezTo>
                      <a:pt x="11146" y="2117"/>
                      <a:pt x="11133" y="2100"/>
                      <a:pt x="11113" y="2091"/>
                    </a:cubicBezTo>
                    <a:cubicBezTo>
                      <a:pt x="11110" y="2060"/>
                      <a:pt x="11097" y="2042"/>
                      <a:pt x="11076" y="2034"/>
                    </a:cubicBezTo>
                    <a:cubicBezTo>
                      <a:pt x="11074" y="2003"/>
                      <a:pt x="11060" y="1986"/>
                      <a:pt x="11040" y="1976"/>
                    </a:cubicBezTo>
                    <a:cubicBezTo>
                      <a:pt x="11037" y="1947"/>
                      <a:pt x="11024" y="1929"/>
                      <a:pt x="11004" y="1920"/>
                    </a:cubicBezTo>
                    <a:cubicBezTo>
                      <a:pt x="11002" y="1888"/>
                      <a:pt x="10988" y="1871"/>
                      <a:pt x="10968" y="1862"/>
                    </a:cubicBezTo>
                    <a:cubicBezTo>
                      <a:pt x="10953" y="1698"/>
                      <a:pt x="10670" y="1885"/>
                      <a:pt x="10332" y="1945"/>
                    </a:cubicBezTo>
                    <a:cubicBezTo>
                      <a:pt x="10324" y="1937"/>
                      <a:pt x="10319" y="1930"/>
                      <a:pt x="10311" y="1925"/>
                    </a:cubicBezTo>
                    <a:cubicBezTo>
                      <a:pt x="10298" y="1905"/>
                      <a:pt x="10292" y="1880"/>
                      <a:pt x="10274" y="1868"/>
                    </a:cubicBezTo>
                    <a:cubicBezTo>
                      <a:pt x="10262" y="1849"/>
                      <a:pt x="10256" y="1824"/>
                      <a:pt x="10239" y="1811"/>
                    </a:cubicBezTo>
                    <a:cubicBezTo>
                      <a:pt x="10226" y="1791"/>
                      <a:pt x="10220" y="1767"/>
                      <a:pt x="10203" y="1753"/>
                    </a:cubicBezTo>
                    <a:cubicBezTo>
                      <a:pt x="10189" y="1735"/>
                      <a:pt x="10183" y="1709"/>
                      <a:pt x="10165" y="1695"/>
                    </a:cubicBezTo>
                    <a:cubicBezTo>
                      <a:pt x="10152" y="1678"/>
                      <a:pt x="10147" y="1652"/>
                      <a:pt x="10129" y="1639"/>
                    </a:cubicBezTo>
                    <a:cubicBezTo>
                      <a:pt x="10117" y="1620"/>
                      <a:pt x="10112" y="1595"/>
                      <a:pt x="10093" y="1582"/>
                    </a:cubicBezTo>
                    <a:cubicBezTo>
                      <a:pt x="10081" y="1563"/>
                      <a:pt x="10074" y="1538"/>
                      <a:pt x="10056" y="1525"/>
                    </a:cubicBezTo>
                    <a:cubicBezTo>
                      <a:pt x="10044" y="1505"/>
                      <a:pt x="10037" y="1481"/>
                      <a:pt x="10019" y="1468"/>
                    </a:cubicBezTo>
                    <a:cubicBezTo>
                      <a:pt x="10008" y="1449"/>
                      <a:pt x="10001" y="1424"/>
                      <a:pt x="9985" y="1411"/>
                    </a:cubicBezTo>
                    <a:cubicBezTo>
                      <a:pt x="9971" y="1392"/>
                      <a:pt x="9965" y="1366"/>
                      <a:pt x="9947" y="1353"/>
                    </a:cubicBezTo>
                    <a:cubicBezTo>
                      <a:pt x="9934" y="1334"/>
                      <a:pt x="9928" y="1309"/>
                      <a:pt x="9910" y="1296"/>
                    </a:cubicBezTo>
                    <a:cubicBezTo>
                      <a:pt x="9898" y="1278"/>
                      <a:pt x="9892" y="1252"/>
                      <a:pt x="9876" y="1240"/>
                    </a:cubicBezTo>
                    <a:cubicBezTo>
                      <a:pt x="9863" y="1220"/>
                      <a:pt x="9856" y="1195"/>
                      <a:pt x="9838" y="1182"/>
                    </a:cubicBezTo>
                    <a:cubicBezTo>
                      <a:pt x="9825" y="1163"/>
                      <a:pt x="9819" y="1137"/>
                      <a:pt x="9801" y="1125"/>
                    </a:cubicBezTo>
                    <a:cubicBezTo>
                      <a:pt x="9789" y="1106"/>
                      <a:pt x="9783" y="1081"/>
                      <a:pt x="9766" y="1068"/>
                    </a:cubicBezTo>
                    <a:cubicBezTo>
                      <a:pt x="9753" y="1049"/>
                      <a:pt x="9746" y="1023"/>
                      <a:pt x="9729" y="1010"/>
                    </a:cubicBezTo>
                    <a:cubicBezTo>
                      <a:pt x="9716" y="991"/>
                      <a:pt x="9710" y="966"/>
                      <a:pt x="9693" y="953"/>
                    </a:cubicBezTo>
                    <a:cubicBezTo>
                      <a:pt x="9681" y="934"/>
                      <a:pt x="9674" y="909"/>
                      <a:pt x="9656" y="896"/>
                    </a:cubicBezTo>
                    <a:cubicBezTo>
                      <a:pt x="9644" y="877"/>
                      <a:pt x="9637" y="853"/>
                      <a:pt x="9620" y="839"/>
                    </a:cubicBezTo>
                    <a:cubicBezTo>
                      <a:pt x="9607" y="820"/>
                      <a:pt x="9601" y="795"/>
                      <a:pt x="9583" y="782"/>
                    </a:cubicBezTo>
                    <a:cubicBezTo>
                      <a:pt x="9570" y="763"/>
                      <a:pt x="9565" y="738"/>
                      <a:pt x="9547" y="725"/>
                    </a:cubicBezTo>
                    <a:cubicBezTo>
                      <a:pt x="9535" y="707"/>
                      <a:pt x="9529" y="681"/>
                      <a:pt x="9510" y="668"/>
                    </a:cubicBezTo>
                    <a:cubicBezTo>
                      <a:pt x="9498" y="649"/>
                      <a:pt x="9492" y="623"/>
                      <a:pt x="9474" y="610"/>
                    </a:cubicBezTo>
                    <a:cubicBezTo>
                      <a:pt x="9461" y="592"/>
                      <a:pt x="9456" y="566"/>
                      <a:pt x="9438" y="553"/>
                    </a:cubicBezTo>
                    <a:cubicBezTo>
                      <a:pt x="9426" y="535"/>
                      <a:pt x="9419" y="509"/>
                      <a:pt x="9402" y="497"/>
                    </a:cubicBezTo>
                    <a:cubicBezTo>
                      <a:pt x="9389" y="477"/>
                      <a:pt x="9383" y="452"/>
                      <a:pt x="9365" y="439"/>
                    </a:cubicBezTo>
                    <a:cubicBezTo>
                      <a:pt x="9352" y="421"/>
                      <a:pt x="9347" y="395"/>
                      <a:pt x="9330" y="382"/>
                    </a:cubicBezTo>
                    <a:cubicBezTo>
                      <a:pt x="9317" y="364"/>
                      <a:pt x="9310" y="338"/>
                      <a:pt x="9292" y="325"/>
                    </a:cubicBezTo>
                    <a:cubicBezTo>
                      <a:pt x="9280" y="306"/>
                      <a:pt x="9274" y="280"/>
                      <a:pt x="9256" y="267"/>
                    </a:cubicBezTo>
                    <a:cubicBezTo>
                      <a:pt x="9243" y="249"/>
                      <a:pt x="9237" y="224"/>
                      <a:pt x="9220" y="211"/>
                    </a:cubicBezTo>
                    <a:cubicBezTo>
                      <a:pt x="9207" y="191"/>
                      <a:pt x="9201" y="166"/>
                      <a:pt x="9183" y="153"/>
                    </a:cubicBezTo>
                    <a:cubicBezTo>
                      <a:pt x="9171" y="135"/>
                      <a:pt x="9165" y="110"/>
                      <a:pt x="9147" y="97"/>
                    </a:cubicBezTo>
                    <a:cubicBezTo>
                      <a:pt x="8912" y="-259"/>
                      <a:pt x="7699" y="438"/>
                      <a:pt x="7614" y="997"/>
                    </a:cubicBezTo>
                    <a:cubicBezTo>
                      <a:pt x="7524" y="1612"/>
                      <a:pt x="8639" y="2135"/>
                      <a:pt x="6871" y="2135"/>
                    </a:cubicBezTo>
                    <a:close/>
                  </a:path>
                </a:pathLst>
              </a:custGeom>
              <a:solidFill>
                <a:srgbClr val="C1C6CA"/>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74" name="Shape 1474"/>
              <p:cNvSpPr/>
              <p:nvPr/>
            </p:nvSpPr>
            <p:spPr>
              <a:xfrm>
                <a:off x="2815068" y="4944890"/>
                <a:ext cx="325564" cy="732535"/>
              </a:xfrm>
              <a:custGeom>
                <a:avLst/>
                <a:gdLst/>
                <a:ahLst/>
                <a:cxnLst>
                  <a:cxn ang="0">
                    <a:pos x="wd2" y="hd2"/>
                  </a:cxn>
                  <a:cxn ang="5400000">
                    <a:pos x="wd2" y="hd2"/>
                  </a:cxn>
                  <a:cxn ang="10800000">
                    <a:pos x="wd2" y="hd2"/>
                  </a:cxn>
                  <a:cxn ang="16200000">
                    <a:pos x="wd2" y="hd2"/>
                  </a:cxn>
                </a:cxnLst>
                <a:rect l="0" t="0" r="r" b="b"/>
                <a:pathLst>
                  <a:path w="20188" h="21185" extrusionOk="0">
                    <a:moveTo>
                      <a:pt x="17258" y="68"/>
                    </a:moveTo>
                    <a:cubicBezTo>
                      <a:pt x="14215" y="-415"/>
                      <a:pt x="13849" y="1809"/>
                      <a:pt x="11429" y="3279"/>
                    </a:cubicBezTo>
                    <a:cubicBezTo>
                      <a:pt x="9007" y="4746"/>
                      <a:pt x="6329" y="5952"/>
                      <a:pt x="5357" y="5820"/>
                    </a:cubicBezTo>
                    <a:cubicBezTo>
                      <a:pt x="4388" y="5683"/>
                      <a:pt x="-944" y="6749"/>
                      <a:pt x="751" y="8758"/>
                    </a:cubicBezTo>
                    <a:cubicBezTo>
                      <a:pt x="2443" y="10764"/>
                      <a:pt x="2210" y="12766"/>
                      <a:pt x="505" y="13706"/>
                    </a:cubicBezTo>
                    <a:cubicBezTo>
                      <a:pt x="-1191" y="14639"/>
                      <a:pt x="1975" y="17308"/>
                      <a:pt x="1478" y="18783"/>
                    </a:cubicBezTo>
                    <a:cubicBezTo>
                      <a:pt x="989" y="20253"/>
                      <a:pt x="2210" y="21185"/>
                      <a:pt x="5606" y="21185"/>
                    </a:cubicBezTo>
                    <a:cubicBezTo>
                      <a:pt x="9007" y="21185"/>
                      <a:pt x="10220" y="20520"/>
                      <a:pt x="11676" y="18783"/>
                    </a:cubicBezTo>
                    <a:cubicBezTo>
                      <a:pt x="13120" y="17043"/>
                      <a:pt x="13358" y="15310"/>
                      <a:pt x="14821" y="13840"/>
                    </a:cubicBezTo>
                    <a:cubicBezTo>
                      <a:pt x="16272" y="12369"/>
                      <a:pt x="17491" y="9293"/>
                      <a:pt x="18218" y="8489"/>
                    </a:cubicBezTo>
                    <a:cubicBezTo>
                      <a:pt x="18944" y="7688"/>
                      <a:pt x="20409" y="5148"/>
                      <a:pt x="20160" y="3680"/>
                    </a:cubicBezTo>
                    <a:cubicBezTo>
                      <a:pt x="19920" y="2208"/>
                      <a:pt x="18944" y="335"/>
                      <a:pt x="17258" y="68"/>
                    </a:cubicBezTo>
                    <a:close/>
                  </a:path>
                </a:pathLst>
              </a:custGeom>
              <a:solidFill>
                <a:srgbClr val="E1E6EB"/>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75" name="Shape 1475"/>
              <p:cNvSpPr/>
              <p:nvPr/>
            </p:nvSpPr>
            <p:spPr>
              <a:xfrm>
                <a:off x="4481885" y="3759598"/>
                <a:ext cx="93280" cy="258188"/>
              </a:xfrm>
              <a:custGeom>
                <a:avLst/>
                <a:gdLst/>
                <a:ahLst/>
                <a:cxnLst>
                  <a:cxn ang="0">
                    <a:pos x="wd2" y="hd2"/>
                  </a:cxn>
                  <a:cxn ang="5400000">
                    <a:pos x="wd2" y="hd2"/>
                  </a:cxn>
                  <a:cxn ang="10800000">
                    <a:pos x="wd2" y="hd2"/>
                  </a:cxn>
                  <a:cxn ang="16200000">
                    <a:pos x="wd2" y="hd2"/>
                  </a:cxn>
                </a:cxnLst>
                <a:rect l="0" t="0" r="r" b="b"/>
                <a:pathLst>
                  <a:path w="16015" h="19153" extrusionOk="0">
                    <a:moveTo>
                      <a:pt x="5199" y="190"/>
                    </a:moveTo>
                    <a:cubicBezTo>
                      <a:pt x="864" y="1168"/>
                      <a:pt x="-3586" y="17663"/>
                      <a:pt x="4481" y="19042"/>
                    </a:cubicBezTo>
                    <a:cubicBezTo>
                      <a:pt x="12564" y="20413"/>
                      <a:pt x="18014" y="8754"/>
                      <a:pt x="15319" y="7048"/>
                    </a:cubicBezTo>
                    <a:cubicBezTo>
                      <a:pt x="12630" y="5340"/>
                      <a:pt x="11282" y="-1187"/>
                      <a:pt x="5199" y="190"/>
                    </a:cubicBezTo>
                    <a:close/>
                  </a:path>
                </a:pathLst>
              </a:custGeom>
              <a:solidFill>
                <a:srgbClr val="E1E6EB"/>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76" name="Shape 1476"/>
              <p:cNvSpPr/>
              <p:nvPr/>
            </p:nvSpPr>
            <p:spPr>
              <a:xfrm>
                <a:off x="6333904" y="2907669"/>
                <a:ext cx="89639" cy="153153"/>
              </a:xfrm>
              <a:custGeom>
                <a:avLst/>
                <a:gdLst/>
                <a:ahLst/>
                <a:cxnLst>
                  <a:cxn ang="0">
                    <a:pos x="wd2" y="hd2"/>
                  </a:cxn>
                  <a:cxn ang="5400000">
                    <a:pos x="wd2" y="hd2"/>
                  </a:cxn>
                  <a:cxn ang="10800000">
                    <a:pos x="wd2" y="hd2"/>
                  </a:cxn>
                  <a:cxn ang="16200000">
                    <a:pos x="wd2" y="hd2"/>
                  </a:cxn>
                </a:cxnLst>
                <a:rect l="0" t="0" r="r" b="b"/>
                <a:pathLst>
                  <a:path w="13391" h="19888" extrusionOk="0">
                    <a:moveTo>
                      <a:pt x="10229" y="50"/>
                    </a:moveTo>
                    <a:cubicBezTo>
                      <a:pt x="1558" y="1417"/>
                      <a:pt x="-3773" y="20465"/>
                      <a:pt x="3225" y="19874"/>
                    </a:cubicBezTo>
                    <a:cubicBezTo>
                      <a:pt x="10229" y="19255"/>
                      <a:pt x="17827" y="-1135"/>
                      <a:pt x="10229" y="50"/>
                    </a:cubicBezTo>
                    <a:close/>
                  </a:path>
                </a:pathLst>
              </a:custGeom>
              <a:solidFill>
                <a:srgbClr val="C1C6CA"/>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77" name="Shape 1477"/>
              <p:cNvSpPr/>
              <p:nvPr/>
            </p:nvSpPr>
            <p:spPr>
              <a:xfrm>
                <a:off x="333363" y="1240852"/>
                <a:ext cx="204355" cy="237786"/>
              </a:xfrm>
              <a:custGeom>
                <a:avLst/>
                <a:gdLst/>
                <a:ahLst/>
                <a:cxnLst>
                  <a:cxn ang="0">
                    <a:pos x="wd2" y="hd2"/>
                  </a:cxn>
                  <a:cxn ang="5400000">
                    <a:pos x="wd2" y="hd2"/>
                  </a:cxn>
                  <a:cxn ang="10800000">
                    <a:pos x="wd2" y="hd2"/>
                  </a:cxn>
                  <a:cxn ang="16200000">
                    <a:pos x="wd2" y="hd2"/>
                  </a:cxn>
                </a:cxnLst>
                <a:rect l="0" t="0" r="r" b="b"/>
                <a:pathLst>
                  <a:path w="20158" h="20964" extrusionOk="0">
                    <a:moveTo>
                      <a:pt x="872" y="14404"/>
                    </a:moveTo>
                    <a:cubicBezTo>
                      <a:pt x="-1442" y="15616"/>
                      <a:pt x="1246" y="20523"/>
                      <a:pt x="4335" y="20917"/>
                    </a:cubicBezTo>
                    <a:cubicBezTo>
                      <a:pt x="7421" y="21336"/>
                      <a:pt x="10902" y="18887"/>
                      <a:pt x="13587" y="17672"/>
                    </a:cubicBezTo>
                    <a:cubicBezTo>
                      <a:pt x="16310" y="16448"/>
                      <a:pt x="20158" y="14007"/>
                      <a:pt x="20158" y="10327"/>
                    </a:cubicBezTo>
                    <a:cubicBezTo>
                      <a:pt x="20158" y="6657"/>
                      <a:pt x="19374" y="3404"/>
                      <a:pt x="17844" y="1769"/>
                    </a:cubicBezTo>
                    <a:cubicBezTo>
                      <a:pt x="16310" y="150"/>
                      <a:pt x="13587" y="-264"/>
                      <a:pt x="11276" y="150"/>
                    </a:cubicBezTo>
                    <a:cubicBezTo>
                      <a:pt x="7779" y="762"/>
                      <a:pt x="7421" y="4632"/>
                      <a:pt x="5104" y="4632"/>
                    </a:cubicBezTo>
                    <a:cubicBezTo>
                      <a:pt x="2789" y="4632"/>
                      <a:pt x="88" y="5444"/>
                      <a:pt x="872" y="8287"/>
                    </a:cubicBezTo>
                    <a:cubicBezTo>
                      <a:pt x="1637" y="11147"/>
                      <a:pt x="3179" y="13190"/>
                      <a:pt x="872" y="14404"/>
                    </a:cubicBezTo>
                    <a:close/>
                  </a:path>
                </a:pathLst>
              </a:custGeom>
              <a:solidFill>
                <a:srgbClr val="C1C6CA"/>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78" name="Shape 1478"/>
              <p:cNvSpPr/>
              <p:nvPr/>
            </p:nvSpPr>
            <p:spPr>
              <a:xfrm>
                <a:off x="3185472" y="55560"/>
                <a:ext cx="805994" cy="386974"/>
              </a:xfrm>
              <a:custGeom>
                <a:avLst/>
                <a:gdLst/>
                <a:ahLst/>
                <a:cxnLst>
                  <a:cxn ang="0">
                    <a:pos x="wd2" y="hd2"/>
                  </a:cxn>
                  <a:cxn ang="5400000">
                    <a:pos x="wd2" y="hd2"/>
                  </a:cxn>
                  <a:cxn ang="10800000">
                    <a:pos x="wd2" y="hd2"/>
                  </a:cxn>
                  <a:cxn ang="16200000">
                    <a:pos x="wd2" y="hd2"/>
                  </a:cxn>
                </a:cxnLst>
                <a:rect l="0" t="0" r="r" b="b"/>
                <a:pathLst>
                  <a:path w="20803" h="19993" extrusionOk="0">
                    <a:moveTo>
                      <a:pt x="226" y="16496"/>
                    </a:moveTo>
                    <a:cubicBezTo>
                      <a:pt x="835" y="16989"/>
                      <a:pt x="2145" y="17215"/>
                      <a:pt x="3261" y="18652"/>
                    </a:cubicBezTo>
                    <a:cubicBezTo>
                      <a:pt x="4371" y="20086"/>
                      <a:pt x="5947" y="20664"/>
                      <a:pt x="6689" y="18890"/>
                    </a:cubicBezTo>
                    <a:cubicBezTo>
                      <a:pt x="7292" y="17455"/>
                      <a:pt x="6793" y="15069"/>
                      <a:pt x="6288" y="14836"/>
                    </a:cubicBezTo>
                    <a:cubicBezTo>
                      <a:pt x="5782" y="14597"/>
                      <a:pt x="5478" y="12686"/>
                      <a:pt x="6793" y="11011"/>
                    </a:cubicBezTo>
                    <a:cubicBezTo>
                      <a:pt x="8101" y="9344"/>
                      <a:pt x="9520" y="7188"/>
                      <a:pt x="11030" y="6716"/>
                    </a:cubicBezTo>
                    <a:cubicBezTo>
                      <a:pt x="12543" y="6238"/>
                      <a:pt x="15983" y="6002"/>
                      <a:pt x="17194" y="6716"/>
                    </a:cubicBezTo>
                    <a:cubicBezTo>
                      <a:pt x="18402" y="7425"/>
                      <a:pt x="20222" y="3608"/>
                      <a:pt x="20728" y="1939"/>
                    </a:cubicBezTo>
                    <a:cubicBezTo>
                      <a:pt x="21227" y="266"/>
                      <a:pt x="19106" y="-936"/>
                      <a:pt x="18504" y="983"/>
                    </a:cubicBezTo>
                    <a:cubicBezTo>
                      <a:pt x="17898" y="2888"/>
                      <a:pt x="14970" y="2427"/>
                      <a:pt x="14366" y="1939"/>
                    </a:cubicBezTo>
                    <a:cubicBezTo>
                      <a:pt x="13762" y="1460"/>
                      <a:pt x="8913" y="3852"/>
                      <a:pt x="7902" y="3852"/>
                    </a:cubicBezTo>
                    <a:cubicBezTo>
                      <a:pt x="6892" y="3852"/>
                      <a:pt x="6489" y="6716"/>
                      <a:pt x="5077" y="8147"/>
                    </a:cubicBezTo>
                    <a:cubicBezTo>
                      <a:pt x="3663" y="9575"/>
                      <a:pt x="1744" y="11732"/>
                      <a:pt x="1038" y="12438"/>
                    </a:cubicBezTo>
                    <a:cubicBezTo>
                      <a:pt x="331" y="13162"/>
                      <a:pt x="-373" y="16024"/>
                      <a:pt x="226" y="16496"/>
                    </a:cubicBezTo>
                    <a:close/>
                  </a:path>
                </a:pathLst>
              </a:custGeom>
              <a:solidFill>
                <a:srgbClr val="C1C6CA"/>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79" name="Shape 1479"/>
              <p:cNvSpPr/>
              <p:nvPr/>
            </p:nvSpPr>
            <p:spPr>
              <a:xfrm>
                <a:off x="1389014" y="2185382"/>
                <a:ext cx="150825" cy="99851"/>
              </a:xfrm>
              <a:custGeom>
                <a:avLst/>
                <a:gdLst/>
                <a:ahLst/>
                <a:cxnLst>
                  <a:cxn ang="0">
                    <a:pos x="wd2" y="hd2"/>
                  </a:cxn>
                  <a:cxn ang="5400000">
                    <a:pos x="wd2" y="hd2"/>
                  </a:cxn>
                  <a:cxn ang="10800000">
                    <a:pos x="wd2" y="hd2"/>
                  </a:cxn>
                  <a:cxn ang="16200000">
                    <a:pos x="wd2" y="hd2"/>
                  </a:cxn>
                </a:cxnLst>
                <a:rect l="0" t="0" r="r" b="b"/>
                <a:pathLst>
                  <a:path w="18670" h="19473" extrusionOk="0">
                    <a:moveTo>
                      <a:pt x="10572" y="1190"/>
                    </a:moveTo>
                    <a:cubicBezTo>
                      <a:pt x="9121" y="1190"/>
                      <a:pt x="2812" y="-1487"/>
                      <a:pt x="387" y="1190"/>
                    </a:cubicBezTo>
                    <a:cubicBezTo>
                      <a:pt x="-1370" y="3160"/>
                      <a:pt x="3289" y="9306"/>
                      <a:pt x="5723" y="11112"/>
                    </a:cubicBezTo>
                    <a:cubicBezTo>
                      <a:pt x="8145" y="12886"/>
                      <a:pt x="10084" y="18332"/>
                      <a:pt x="12027" y="19189"/>
                    </a:cubicBezTo>
                    <a:cubicBezTo>
                      <a:pt x="13957" y="20113"/>
                      <a:pt x="20230" y="19189"/>
                      <a:pt x="18309" y="10204"/>
                    </a:cubicBezTo>
                    <a:cubicBezTo>
                      <a:pt x="16366" y="1190"/>
                      <a:pt x="12027" y="1190"/>
                      <a:pt x="10572" y="1190"/>
                    </a:cubicBezTo>
                    <a:close/>
                  </a:path>
                </a:pathLst>
              </a:custGeom>
              <a:solidFill>
                <a:srgbClr val="C1C6CA"/>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80" name="Shape 1480"/>
              <p:cNvSpPr/>
              <p:nvPr/>
            </p:nvSpPr>
            <p:spPr>
              <a:xfrm>
                <a:off x="1185292" y="2037220"/>
                <a:ext cx="82900" cy="106867"/>
              </a:xfrm>
              <a:custGeom>
                <a:avLst/>
                <a:gdLst/>
                <a:ahLst/>
                <a:cxnLst>
                  <a:cxn ang="0">
                    <a:pos x="wd2" y="hd2"/>
                  </a:cxn>
                  <a:cxn ang="5400000">
                    <a:pos x="wd2" y="hd2"/>
                  </a:cxn>
                  <a:cxn ang="10800000">
                    <a:pos x="wd2" y="hd2"/>
                  </a:cxn>
                  <a:cxn ang="16200000">
                    <a:pos x="wd2" y="hd2"/>
                  </a:cxn>
                </a:cxnLst>
                <a:rect l="0" t="0" r="r" b="b"/>
                <a:pathLst>
                  <a:path w="16337" h="19992" extrusionOk="0">
                    <a:moveTo>
                      <a:pt x="8251" y="0"/>
                    </a:moveTo>
                    <a:cubicBezTo>
                      <a:pt x="994" y="0"/>
                      <a:pt x="-2535" y="13003"/>
                      <a:pt x="2067" y="17296"/>
                    </a:cubicBezTo>
                    <a:cubicBezTo>
                      <a:pt x="6725" y="21600"/>
                      <a:pt x="11359" y="20758"/>
                      <a:pt x="15208" y="14716"/>
                    </a:cubicBezTo>
                    <a:cubicBezTo>
                      <a:pt x="19065" y="8648"/>
                      <a:pt x="12115" y="0"/>
                      <a:pt x="8251" y="0"/>
                    </a:cubicBezTo>
                    <a:close/>
                  </a:path>
                </a:pathLst>
              </a:custGeom>
              <a:solidFill>
                <a:srgbClr val="C1C6CA"/>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81" name="Shape 1481"/>
              <p:cNvSpPr/>
              <p:nvPr/>
            </p:nvSpPr>
            <p:spPr>
              <a:xfrm>
                <a:off x="926009" y="2074261"/>
                <a:ext cx="42161" cy="41988"/>
              </a:xfrm>
              <a:custGeom>
                <a:avLst/>
                <a:gdLst/>
                <a:ahLst/>
                <a:cxnLst>
                  <a:cxn ang="0">
                    <a:pos x="wd2" y="hd2"/>
                  </a:cxn>
                  <a:cxn ang="5400000">
                    <a:pos x="wd2" y="hd2"/>
                  </a:cxn>
                  <a:cxn ang="10800000">
                    <a:pos x="wd2" y="hd2"/>
                  </a:cxn>
                  <a:cxn ang="16200000">
                    <a:pos x="wd2" y="hd2"/>
                  </a:cxn>
                </a:cxnLst>
                <a:rect l="0" t="0" r="r" b="b"/>
                <a:pathLst>
                  <a:path w="16161" h="12223" extrusionOk="0">
                    <a:moveTo>
                      <a:pt x="536" y="7488"/>
                    </a:moveTo>
                    <a:cubicBezTo>
                      <a:pt x="-3066" y="12624"/>
                      <a:pt x="12575" y="14291"/>
                      <a:pt x="15473" y="8888"/>
                    </a:cubicBezTo>
                    <a:cubicBezTo>
                      <a:pt x="18534" y="3470"/>
                      <a:pt x="11005" y="-7309"/>
                      <a:pt x="536" y="7488"/>
                    </a:cubicBezTo>
                    <a:close/>
                  </a:path>
                </a:pathLst>
              </a:custGeom>
              <a:solidFill>
                <a:srgbClr val="C1C6CA"/>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82" name="Shape 1482"/>
              <p:cNvSpPr/>
              <p:nvPr/>
            </p:nvSpPr>
            <p:spPr>
              <a:xfrm>
                <a:off x="481524" y="1074170"/>
                <a:ext cx="423022" cy="471997"/>
              </a:xfrm>
              <a:custGeom>
                <a:avLst/>
                <a:gdLst/>
                <a:ahLst/>
                <a:cxnLst>
                  <a:cxn ang="0">
                    <a:pos x="wd2" y="hd2"/>
                  </a:cxn>
                  <a:cxn ang="5400000">
                    <a:pos x="wd2" y="hd2"/>
                  </a:cxn>
                  <a:cxn ang="10800000">
                    <a:pos x="wd2" y="hd2"/>
                  </a:cxn>
                  <a:cxn ang="16200000">
                    <a:pos x="wd2" y="hd2"/>
                  </a:cxn>
                </a:cxnLst>
                <a:rect l="0" t="0" r="r" b="b"/>
                <a:pathLst>
                  <a:path w="20841" h="20623" extrusionOk="0">
                    <a:moveTo>
                      <a:pt x="4832" y="9665"/>
                    </a:moveTo>
                    <a:cubicBezTo>
                      <a:pt x="6751" y="10477"/>
                      <a:pt x="10799" y="11278"/>
                      <a:pt x="9267" y="12085"/>
                    </a:cubicBezTo>
                    <a:cubicBezTo>
                      <a:pt x="7726" y="12896"/>
                      <a:pt x="3259" y="16874"/>
                      <a:pt x="2881" y="18081"/>
                    </a:cubicBezTo>
                    <a:cubicBezTo>
                      <a:pt x="2484" y="19295"/>
                      <a:pt x="7909" y="18748"/>
                      <a:pt x="7909" y="18748"/>
                    </a:cubicBezTo>
                    <a:cubicBezTo>
                      <a:pt x="7909" y="18748"/>
                      <a:pt x="6751" y="20167"/>
                      <a:pt x="7726" y="20564"/>
                    </a:cubicBezTo>
                    <a:cubicBezTo>
                      <a:pt x="8680" y="20969"/>
                      <a:pt x="9267" y="19161"/>
                      <a:pt x="10799" y="19161"/>
                    </a:cubicBezTo>
                    <a:cubicBezTo>
                      <a:pt x="12339" y="19161"/>
                      <a:pt x="15430" y="20167"/>
                      <a:pt x="16975" y="20167"/>
                    </a:cubicBezTo>
                    <a:cubicBezTo>
                      <a:pt x="18518" y="20167"/>
                      <a:pt x="21018" y="17946"/>
                      <a:pt x="20831" y="16528"/>
                    </a:cubicBezTo>
                    <a:cubicBezTo>
                      <a:pt x="20629" y="15117"/>
                      <a:pt x="18710" y="12896"/>
                      <a:pt x="16975" y="12085"/>
                    </a:cubicBezTo>
                    <a:cubicBezTo>
                      <a:pt x="15239" y="11278"/>
                      <a:pt x="13316" y="7642"/>
                      <a:pt x="12160" y="6839"/>
                    </a:cubicBezTo>
                    <a:cubicBezTo>
                      <a:pt x="11001" y="6028"/>
                      <a:pt x="16437" y="3355"/>
                      <a:pt x="15087" y="1950"/>
                    </a:cubicBezTo>
                    <a:cubicBezTo>
                      <a:pt x="13741" y="529"/>
                      <a:pt x="9654" y="1385"/>
                      <a:pt x="8110" y="376"/>
                    </a:cubicBezTo>
                    <a:cubicBezTo>
                      <a:pt x="6565" y="-631"/>
                      <a:pt x="5221" y="575"/>
                      <a:pt x="4253" y="1791"/>
                    </a:cubicBezTo>
                    <a:cubicBezTo>
                      <a:pt x="3290" y="3000"/>
                      <a:pt x="2134" y="1589"/>
                      <a:pt x="986" y="1993"/>
                    </a:cubicBezTo>
                    <a:cubicBezTo>
                      <a:pt x="-582" y="2536"/>
                      <a:pt x="7" y="4615"/>
                      <a:pt x="783" y="5627"/>
                    </a:cubicBezTo>
                    <a:cubicBezTo>
                      <a:pt x="1555" y="6629"/>
                      <a:pt x="2898" y="8855"/>
                      <a:pt x="4832" y="9665"/>
                    </a:cubicBezTo>
                    <a:close/>
                  </a:path>
                </a:pathLst>
              </a:custGeom>
              <a:solidFill>
                <a:srgbClr val="C1C6CA"/>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83" name="Shape 1483"/>
              <p:cNvSpPr/>
              <p:nvPr/>
            </p:nvSpPr>
            <p:spPr>
              <a:xfrm>
                <a:off x="5519016" y="0"/>
                <a:ext cx="10275" cy="24995"/>
              </a:xfrm>
              <a:custGeom>
                <a:avLst/>
                <a:gdLst/>
                <a:ahLst/>
                <a:cxnLst>
                  <a:cxn ang="0">
                    <a:pos x="wd2" y="hd2"/>
                  </a:cxn>
                  <a:cxn ang="5400000">
                    <a:pos x="wd2" y="hd2"/>
                  </a:cxn>
                  <a:cxn ang="10800000">
                    <a:pos x="wd2" y="hd2"/>
                  </a:cxn>
                  <a:cxn ang="16200000">
                    <a:pos x="wd2" y="hd2"/>
                  </a:cxn>
                </a:cxnLst>
                <a:rect l="0" t="0" r="r" b="b"/>
                <a:pathLst>
                  <a:path w="6251" h="14862" extrusionOk="0">
                    <a:moveTo>
                      <a:pt x="3508" y="14862"/>
                    </a:moveTo>
                    <a:cubicBezTo>
                      <a:pt x="13543" y="-3087"/>
                      <a:pt x="-8057" y="-6738"/>
                      <a:pt x="3508" y="14862"/>
                    </a:cubicBezTo>
                    <a:cubicBezTo>
                      <a:pt x="3508" y="14862"/>
                      <a:pt x="3508" y="14862"/>
                      <a:pt x="3508" y="14862"/>
                    </a:cubicBezTo>
                    <a:close/>
                  </a:path>
                </a:pathLst>
              </a:custGeom>
              <a:solidFill>
                <a:srgbClr val="6D7781"/>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84" name="Shape 1484"/>
              <p:cNvSpPr/>
              <p:nvPr/>
            </p:nvSpPr>
            <p:spPr>
              <a:xfrm>
                <a:off x="6556147" y="3574396"/>
                <a:ext cx="81817" cy="92600"/>
              </a:xfrm>
              <a:custGeom>
                <a:avLst/>
                <a:gdLst/>
                <a:ahLst/>
                <a:cxnLst>
                  <a:cxn ang="0">
                    <a:pos x="wd2" y="hd2"/>
                  </a:cxn>
                  <a:cxn ang="5400000">
                    <a:pos x="wd2" y="hd2"/>
                  </a:cxn>
                  <a:cxn ang="10800000">
                    <a:pos x="wd2" y="hd2"/>
                  </a:cxn>
                  <a:cxn ang="16200000">
                    <a:pos x="wd2" y="hd2"/>
                  </a:cxn>
                </a:cxnLst>
                <a:rect l="0" t="0" r="r" b="b"/>
                <a:pathLst>
                  <a:path w="12531" h="20329" extrusionOk="0">
                    <a:moveTo>
                      <a:pt x="4981" y="2"/>
                    </a:moveTo>
                    <a:cubicBezTo>
                      <a:pt x="2559" y="-260"/>
                      <a:pt x="-5214" y="21340"/>
                      <a:pt x="5562" y="20292"/>
                    </a:cubicBezTo>
                    <a:cubicBezTo>
                      <a:pt x="16386" y="19295"/>
                      <a:pt x="13347" y="1011"/>
                      <a:pt x="4981" y="2"/>
                    </a:cubicBezTo>
                    <a:close/>
                  </a:path>
                </a:pathLst>
              </a:custGeom>
              <a:solidFill>
                <a:srgbClr val="C1C6CA"/>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grpSp>
        <p:sp>
          <p:nvSpPr>
            <p:cNvPr id="1486" name="Shape 1486"/>
            <p:cNvSpPr/>
            <p:nvPr/>
          </p:nvSpPr>
          <p:spPr>
            <a:xfrm>
              <a:off x="0" y="2018700"/>
              <a:ext cx="236281" cy="206330"/>
            </a:xfrm>
            <a:custGeom>
              <a:avLst/>
              <a:gdLst/>
              <a:ahLst/>
              <a:cxnLst>
                <a:cxn ang="0">
                  <a:pos x="wd2" y="hd2"/>
                </a:cxn>
                <a:cxn ang="5400000">
                  <a:pos x="wd2" y="hd2"/>
                </a:cxn>
                <a:cxn ang="10800000">
                  <a:pos x="wd2" y="hd2"/>
                </a:cxn>
                <a:cxn ang="16200000">
                  <a:pos x="wd2" y="hd2"/>
                </a:cxn>
              </a:cxnLst>
              <a:rect l="0" t="0" r="r" b="b"/>
              <a:pathLst>
                <a:path w="20628" h="21302" extrusionOk="0">
                  <a:moveTo>
                    <a:pt x="20443" y="18418"/>
                  </a:moveTo>
                  <a:cubicBezTo>
                    <a:pt x="20512" y="18299"/>
                    <a:pt x="20503" y="18198"/>
                    <a:pt x="20366" y="18133"/>
                  </a:cubicBezTo>
                  <a:cubicBezTo>
                    <a:pt x="20351" y="18128"/>
                    <a:pt x="20325" y="18114"/>
                    <a:pt x="20310" y="18106"/>
                  </a:cubicBezTo>
                  <a:cubicBezTo>
                    <a:pt x="20378" y="17986"/>
                    <a:pt x="20367" y="17887"/>
                    <a:pt x="20231" y="17823"/>
                  </a:cubicBezTo>
                  <a:cubicBezTo>
                    <a:pt x="20216" y="17817"/>
                    <a:pt x="20190" y="17804"/>
                    <a:pt x="20174" y="17796"/>
                  </a:cubicBezTo>
                  <a:cubicBezTo>
                    <a:pt x="20244" y="17676"/>
                    <a:pt x="20236" y="17575"/>
                    <a:pt x="20098" y="17511"/>
                  </a:cubicBezTo>
                  <a:cubicBezTo>
                    <a:pt x="20083" y="17505"/>
                    <a:pt x="20057" y="17492"/>
                    <a:pt x="20042" y="17484"/>
                  </a:cubicBezTo>
                  <a:cubicBezTo>
                    <a:pt x="20111" y="17363"/>
                    <a:pt x="20103" y="17262"/>
                    <a:pt x="19965" y="17199"/>
                  </a:cubicBezTo>
                  <a:cubicBezTo>
                    <a:pt x="19950" y="17193"/>
                    <a:pt x="19924" y="17179"/>
                    <a:pt x="19909" y="17172"/>
                  </a:cubicBezTo>
                  <a:cubicBezTo>
                    <a:pt x="19979" y="17051"/>
                    <a:pt x="19967" y="16952"/>
                    <a:pt x="19831" y="16889"/>
                  </a:cubicBezTo>
                  <a:cubicBezTo>
                    <a:pt x="19816" y="16882"/>
                    <a:pt x="19790" y="16869"/>
                    <a:pt x="19775" y="16861"/>
                  </a:cubicBezTo>
                  <a:cubicBezTo>
                    <a:pt x="19844" y="16741"/>
                    <a:pt x="19836" y="16640"/>
                    <a:pt x="19698" y="16576"/>
                  </a:cubicBezTo>
                  <a:cubicBezTo>
                    <a:pt x="19683" y="16570"/>
                    <a:pt x="19658" y="16556"/>
                    <a:pt x="19642" y="16549"/>
                  </a:cubicBezTo>
                  <a:cubicBezTo>
                    <a:pt x="19713" y="16429"/>
                    <a:pt x="19703" y="16330"/>
                    <a:pt x="19565" y="16266"/>
                  </a:cubicBezTo>
                  <a:cubicBezTo>
                    <a:pt x="19551" y="16258"/>
                    <a:pt x="19524" y="16247"/>
                    <a:pt x="19508" y="16239"/>
                  </a:cubicBezTo>
                  <a:cubicBezTo>
                    <a:pt x="19577" y="16119"/>
                    <a:pt x="19568" y="16018"/>
                    <a:pt x="19431" y="15953"/>
                  </a:cubicBezTo>
                  <a:cubicBezTo>
                    <a:pt x="19416" y="15948"/>
                    <a:pt x="19390" y="15935"/>
                    <a:pt x="19373" y="15926"/>
                  </a:cubicBezTo>
                  <a:cubicBezTo>
                    <a:pt x="19443" y="15807"/>
                    <a:pt x="19436" y="15706"/>
                    <a:pt x="19298" y="15642"/>
                  </a:cubicBezTo>
                  <a:cubicBezTo>
                    <a:pt x="19283" y="15634"/>
                    <a:pt x="19257" y="15622"/>
                    <a:pt x="19242" y="15614"/>
                  </a:cubicBezTo>
                  <a:cubicBezTo>
                    <a:pt x="19311" y="15494"/>
                    <a:pt x="19300" y="15395"/>
                    <a:pt x="19163" y="15332"/>
                  </a:cubicBezTo>
                  <a:cubicBezTo>
                    <a:pt x="19149" y="15324"/>
                    <a:pt x="19123" y="15312"/>
                    <a:pt x="19106" y="15304"/>
                  </a:cubicBezTo>
                  <a:cubicBezTo>
                    <a:pt x="19177" y="15184"/>
                    <a:pt x="19169" y="15083"/>
                    <a:pt x="19031" y="15019"/>
                  </a:cubicBezTo>
                  <a:cubicBezTo>
                    <a:pt x="19016" y="15013"/>
                    <a:pt x="18989" y="15000"/>
                    <a:pt x="18973" y="14992"/>
                  </a:cubicBezTo>
                  <a:cubicBezTo>
                    <a:pt x="19044" y="14872"/>
                    <a:pt x="19035" y="14771"/>
                    <a:pt x="18898" y="14707"/>
                  </a:cubicBezTo>
                  <a:cubicBezTo>
                    <a:pt x="18883" y="14700"/>
                    <a:pt x="18857" y="14687"/>
                    <a:pt x="18842" y="14680"/>
                  </a:cubicBezTo>
                  <a:cubicBezTo>
                    <a:pt x="18911" y="14559"/>
                    <a:pt x="18899" y="14461"/>
                    <a:pt x="18763" y="14397"/>
                  </a:cubicBezTo>
                  <a:cubicBezTo>
                    <a:pt x="18749" y="14389"/>
                    <a:pt x="18722" y="14377"/>
                    <a:pt x="18706" y="14370"/>
                  </a:cubicBezTo>
                  <a:cubicBezTo>
                    <a:pt x="18776" y="14250"/>
                    <a:pt x="18767" y="14149"/>
                    <a:pt x="18629" y="14084"/>
                  </a:cubicBezTo>
                  <a:cubicBezTo>
                    <a:pt x="18616" y="14079"/>
                    <a:pt x="18589" y="14066"/>
                    <a:pt x="18575" y="14059"/>
                  </a:cubicBezTo>
                  <a:cubicBezTo>
                    <a:pt x="18644" y="13937"/>
                    <a:pt x="18635" y="13838"/>
                    <a:pt x="18498" y="13774"/>
                  </a:cubicBezTo>
                  <a:cubicBezTo>
                    <a:pt x="18483" y="13769"/>
                    <a:pt x="18455" y="13755"/>
                    <a:pt x="18441" y="13747"/>
                  </a:cubicBezTo>
                  <a:cubicBezTo>
                    <a:pt x="18509" y="13627"/>
                    <a:pt x="18501" y="13526"/>
                    <a:pt x="18363" y="13462"/>
                  </a:cubicBezTo>
                  <a:cubicBezTo>
                    <a:pt x="18348" y="13454"/>
                    <a:pt x="18322" y="13443"/>
                    <a:pt x="18306" y="13434"/>
                  </a:cubicBezTo>
                  <a:cubicBezTo>
                    <a:pt x="18376" y="13315"/>
                    <a:pt x="18367" y="13214"/>
                    <a:pt x="18229" y="13150"/>
                  </a:cubicBezTo>
                  <a:cubicBezTo>
                    <a:pt x="18216" y="13144"/>
                    <a:pt x="18190" y="13130"/>
                    <a:pt x="18175" y="13125"/>
                  </a:cubicBezTo>
                  <a:cubicBezTo>
                    <a:pt x="18245" y="13004"/>
                    <a:pt x="18236" y="12903"/>
                    <a:pt x="18097" y="12840"/>
                  </a:cubicBezTo>
                  <a:cubicBezTo>
                    <a:pt x="18082" y="12834"/>
                    <a:pt x="18055" y="12820"/>
                    <a:pt x="18040" y="12813"/>
                  </a:cubicBezTo>
                  <a:cubicBezTo>
                    <a:pt x="18109" y="12692"/>
                    <a:pt x="18101" y="12591"/>
                    <a:pt x="17963" y="12527"/>
                  </a:cubicBezTo>
                  <a:cubicBezTo>
                    <a:pt x="17948" y="12520"/>
                    <a:pt x="17922" y="12508"/>
                    <a:pt x="17905" y="12500"/>
                  </a:cubicBezTo>
                  <a:cubicBezTo>
                    <a:pt x="17977" y="12379"/>
                    <a:pt x="17966" y="12279"/>
                    <a:pt x="17829" y="12215"/>
                  </a:cubicBezTo>
                  <a:cubicBezTo>
                    <a:pt x="17815" y="12210"/>
                    <a:pt x="17789" y="12196"/>
                    <a:pt x="17774" y="12190"/>
                  </a:cubicBezTo>
                  <a:cubicBezTo>
                    <a:pt x="17845" y="12070"/>
                    <a:pt x="17835" y="11969"/>
                    <a:pt x="17697" y="11905"/>
                  </a:cubicBezTo>
                  <a:cubicBezTo>
                    <a:pt x="17683" y="11900"/>
                    <a:pt x="17654" y="11886"/>
                    <a:pt x="17640" y="11878"/>
                  </a:cubicBezTo>
                  <a:cubicBezTo>
                    <a:pt x="17709" y="11758"/>
                    <a:pt x="17701" y="11657"/>
                    <a:pt x="17563" y="11592"/>
                  </a:cubicBezTo>
                  <a:cubicBezTo>
                    <a:pt x="17549" y="11585"/>
                    <a:pt x="17522" y="11573"/>
                    <a:pt x="17508" y="11565"/>
                  </a:cubicBezTo>
                  <a:cubicBezTo>
                    <a:pt x="17576" y="11445"/>
                    <a:pt x="17564" y="11347"/>
                    <a:pt x="17429" y="11282"/>
                  </a:cubicBezTo>
                  <a:cubicBezTo>
                    <a:pt x="17414" y="11277"/>
                    <a:pt x="17388" y="11263"/>
                    <a:pt x="17373" y="11255"/>
                  </a:cubicBezTo>
                  <a:cubicBezTo>
                    <a:pt x="17443" y="11135"/>
                    <a:pt x="17435" y="11034"/>
                    <a:pt x="17298" y="10971"/>
                  </a:cubicBezTo>
                  <a:cubicBezTo>
                    <a:pt x="17283" y="10964"/>
                    <a:pt x="17255" y="10951"/>
                    <a:pt x="17240" y="10944"/>
                  </a:cubicBezTo>
                  <a:cubicBezTo>
                    <a:pt x="17310" y="10821"/>
                    <a:pt x="17301" y="10722"/>
                    <a:pt x="17163" y="10658"/>
                  </a:cubicBezTo>
                  <a:cubicBezTo>
                    <a:pt x="17148" y="10650"/>
                    <a:pt x="17122" y="10638"/>
                    <a:pt x="17107" y="10631"/>
                  </a:cubicBezTo>
                  <a:cubicBezTo>
                    <a:pt x="17176" y="10510"/>
                    <a:pt x="17165" y="10411"/>
                    <a:pt x="17028" y="10348"/>
                  </a:cubicBezTo>
                  <a:cubicBezTo>
                    <a:pt x="17013" y="10340"/>
                    <a:pt x="16986" y="10328"/>
                    <a:pt x="16971" y="10321"/>
                  </a:cubicBezTo>
                  <a:cubicBezTo>
                    <a:pt x="17042" y="10200"/>
                    <a:pt x="17032" y="10100"/>
                    <a:pt x="16894" y="10036"/>
                  </a:cubicBezTo>
                  <a:cubicBezTo>
                    <a:pt x="16879" y="10030"/>
                    <a:pt x="16853" y="10017"/>
                    <a:pt x="16838" y="10008"/>
                  </a:cubicBezTo>
                  <a:cubicBezTo>
                    <a:pt x="16909" y="9889"/>
                    <a:pt x="16899" y="9788"/>
                    <a:pt x="16761" y="9723"/>
                  </a:cubicBezTo>
                  <a:cubicBezTo>
                    <a:pt x="16747" y="9718"/>
                    <a:pt x="16720" y="9704"/>
                    <a:pt x="16705" y="9696"/>
                  </a:cubicBezTo>
                  <a:cubicBezTo>
                    <a:pt x="16776" y="9576"/>
                    <a:pt x="16766" y="9477"/>
                    <a:pt x="16628" y="9413"/>
                  </a:cubicBezTo>
                  <a:cubicBezTo>
                    <a:pt x="16614" y="9405"/>
                    <a:pt x="16585" y="9394"/>
                    <a:pt x="16571" y="9386"/>
                  </a:cubicBezTo>
                  <a:cubicBezTo>
                    <a:pt x="16640" y="9266"/>
                    <a:pt x="16631" y="9165"/>
                    <a:pt x="16494" y="9101"/>
                  </a:cubicBezTo>
                  <a:cubicBezTo>
                    <a:pt x="16479" y="9095"/>
                    <a:pt x="16453" y="9082"/>
                    <a:pt x="16438" y="9074"/>
                  </a:cubicBezTo>
                  <a:cubicBezTo>
                    <a:pt x="16509" y="8953"/>
                    <a:pt x="16499" y="8852"/>
                    <a:pt x="16361" y="8789"/>
                  </a:cubicBezTo>
                  <a:cubicBezTo>
                    <a:pt x="16346" y="8783"/>
                    <a:pt x="16320" y="8769"/>
                    <a:pt x="16305" y="8762"/>
                  </a:cubicBezTo>
                  <a:cubicBezTo>
                    <a:pt x="16375" y="8641"/>
                    <a:pt x="16366" y="8542"/>
                    <a:pt x="16229" y="8479"/>
                  </a:cubicBezTo>
                  <a:cubicBezTo>
                    <a:pt x="16214" y="8472"/>
                    <a:pt x="16188" y="8459"/>
                    <a:pt x="16173" y="8451"/>
                  </a:cubicBezTo>
                  <a:cubicBezTo>
                    <a:pt x="16241" y="8331"/>
                    <a:pt x="16232" y="8232"/>
                    <a:pt x="16094" y="8168"/>
                  </a:cubicBezTo>
                  <a:cubicBezTo>
                    <a:pt x="16079" y="8161"/>
                    <a:pt x="16053" y="8148"/>
                    <a:pt x="16036" y="8141"/>
                  </a:cubicBezTo>
                  <a:cubicBezTo>
                    <a:pt x="16107" y="8019"/>
                    <a:pt x="16099" y="7918"/>
                    <a:pt x="15961" y="7854"/>
                  </a:cubicBezTo>
                  <a:cubicBezTo>
                    <a:pt x="15946" y="7849"/>
                    <a:pt x="15920" y="7835"/>
                    <a:pt x="15905" y="7827"/>
                  </a:cubicBezTo>
                  <a:cubicBezTo>
                    <a:pt x="15976" y="7707"/>
                    <a:pt x="15966" y="7608"/>
                    <a:pt x="15828" y="7543"/>
                  </a:cubicBezTo>
                  <a:cubicBezTo>
                    <a:pt x="15813" y="7538"/>
                    <a:pt x="15787" y="7525"/>
                    <a:pt x="15772" y="7516"/>
                  </a:cubicBezTo>
                  <a:cubicBezTo>
                    <a:pt x="15841" y="7397"/>
                    <a:pt x="15831" y="7298"/>
                    <a:pt x="15693" y="7233"/>
                  </a:cubicBezTo>
                  <a:cubicBezTo>
                    <a:pt x="15679" y="7226"/>
                    <a:pt x="15652" y="7214"/>
                    <a:pt x="15638" y="7206"/>
                  </a:cubicBezTo>
                  <a:cubicBezTo>
                    <a:pt x="15707" y="7086"/>
                    <a:pt x="15699" y="6985"/>
                    <a:pt x="15561" y="6922"/>
                  </a:cubicBezTo>
                  <a:cubicBezTo>
                    <a:pt x="15546" y="6916"/>
                    <a:pt x="15520" y="6902"/>
                    <a:pt x="15504" y="6895"/>
                  </a:cubicBezTo>
                  <a:cubicBezTo>
                    <a:pt x="15574" y="6774"/>
                    <a:pt x="15565" y="6673"/>
                    <a:pt x="15428" y="6609"/>
                  </a:cubicBezTo>
                  <a:cubicBezTo>
                    <a:pt x="15413" y="6601"/>
                    <a:pt x="15387" y="6590"/>
                    <a:pt x="15372" y="6582"/>
                  </a:cubicBezTo>
                  <a:cubicBezTo>
                    <a:pt x="15441" y="6462"/>
                    <a:pt x="15430" y="6363"/>
                    <a:pt x="15294" y="6299"/>
                  </a:cubicBezTo>
                  <a:cubicBezTo>
                    <a:pt x="15279" y="6291"/>
                    <a:pt x="15253" y="6279"/>
                    <a:pt x="15236" y="6272"/>
                  </a:cubicBezTo>
                  <a:cubicBezTo>
                    <a:pt x="15306" y="6151"/>
                    <a:pt x="15299" y="6051"/>
                    <a:pt x="15160" y="5987"/>
                  </a:cubicBezTo>
                  <a:cubicBezTo>
                    <a:pt x="15146" y="5981"/>
                    <a:pt x="15120" y="5967"/>
                    <a:pt x="15104" y="5960"/>
                  </a:cubicBezTo>
                  <a:cubicBezTo>
                    <a:pt x="15174" y="5840"/>
                    <a:pt x="15166" y="5739"/>
                    <a:pt x="15028" y="5674"/>
                  </a:cubicBezTo>
                  <a:cubicBezTo>
                    <a:pt x="15013" y="5667"/>
                    <a:pt x="14987" y="5656"/>
                    <a:pt x="14972" y="5647"/>
                  </a:cubicBezTo>
                  <a:cubicBezTo>
                    <a:pt x="15041" y="5527"/>
                    <a:pt x="15029" y="5428"/>
                    <a:pt x="14894" y="5364"/>
                  </a:cubicBezTo>
                  <a:cubicBezTo>
                    <a:pt x="14879" y="5357"/>
                    <a:pt x="14852" y="5345"/>
                    <a:pt x="14836" y="5337"/>
                  </a:cubicBezTo>
                  <a:cubicBezTo>
                    <a:pt x="14907" y="5217"/>
                    <a:pt x="14898" y="5116"/>
                    <a:pt x="14760" y="5053"/>
                  </a:cubicBezTo>
                  <a:cubicBezTo>
                    <a:pt x="14746" y="5046"/>
                    <a:pt x="14720" y="5033"/>
                    <a:pt x="14705" y="5025"/>
                  </a:cubicBezTo>
                  <a:cubicBezTo>
                    <a:pt x="14775" y="4905"/>
                    <a:pt x="14766" y="4804"/>
                    <a:pt x="14627" y="4740"/>
                  </a:cubicBezTo>
                  <a:cubicBezTo>
                    <a:pt x="14613" y="4734"/>
                    <a:pt x="14586" y="4720"/>
                    <a:pt x="14572" y="4713"/>
                  </a:cubicBezTo>
                  <a:cubicBezTo>
                    <a:pt x="14641" y="4592"/>
                    <a:pt x="14631" y="4493"/>
                    <a:pt x="14493" y="4430"/>
                  </a:cubicBezTo>
                  <a:cubicBezTo>
                    <a:pt x="14478" y="4421"/>
                    <a:pt x="14452" y="4410"/>
                    <a:pt x="14438" y="4403"/>
                  </a:cubicBezTo>
                  <a:cubicBezTo>
                    <a:pt x="14507" y="4282"/>
                    <a:pt x="14498" y="4181"/>
                    <a:pt x="14361" y="4117"/>
                  </a:cubicBezTo>
                  <a:cubicBezTo>
                    <a:pt x="14346" y="4111"/>
                    <a:pt x="14320" y="4098"/>
                    <a:pt x="14303" y="4090"/>
                  </a:cubicBezTo>
                  <a:cubicBezTo>
                    <a:pt x="14372" y="3968"/>
                    <a:pt x="14364" y="3870"/>
                    <a:pt x="14226" y="3805"/>
                  </a:cubicBezTo>
                  <a:cubicBezTo>
                    <a:pt x="14211" y="3800"/>
                    <a:pt x="14185" y="3786"/>
                    <a:pt x="14170" y="3778"/>
                  </a:cubicBezTo>
                  <a:cubicBezTo>
                    <a:pt x="14241" y="3658"/>
                    <a:pt x="14231" y="3559"/>
                    <a:pt x="14093" y="3495"/>
                  </a:cubicBezTo>
                  <a:cubicBezTo>
                    <a:pt x="14078" y="3490"/>
                    <a:pt x="14052" y="3476"/>
                    <a:pt x="14038" y="3468"/>
                  </a:cubicBezTo>
                  <a:cubicBezTo>
                    <a:pt x="14106" y="3348"/>
                    <a:pt x="14099" y="3247"/>
                    <a:pt x="13960" y="3182"/>
                  </a:cubicBezTo>
                  <a:cubicBezTo>
                    <a:pt x="13945" y="3177"/>
                    <a:pt x="13919" y="3163"/>
                    <a:pt x="13904" y="3155"/>
                  </a:cubicBezTo>
                  <a:cubicBezTo>
                    <a:pt x="13974" y="3036"/>
                    <a:pt x="13962" y="2937"/>
                    <a:pt x="13826" y="2873"/>
                  </a:cubicBezTo>
                  <a:cubicBezTo>
                    <a:pt x="13811" y="2865"/>
                    <a:pt x="13784" y="2851"/>
                    <a:pt x="13767" y="2844"/>
                  </a:cubicBezTo>
                  <a:cubicBezTo>
                    <a:pt x="13839" y="2723"/>
                    <a:pt x="13832" y="2622"/>
                    <a:pt x="13693" y="2561"/>
                  </a:cubicBezTo>
                  <a:cubicBezTo>
                    <a:pt x="12692" y="2075"/>
                    <a:pt x="8926" y="168"/>
                    <a:pt x="8926" y="168"/>
                  </a:cubicBezTo>
                  <a:cubicBezTo>
                    <a:pt x="4836" y="-298"/>
                    <a:pt x="726" y="168"/>
                    <a:pt x="61" y="2075"/>
                  </a:cubicBezTo>
                  <a:cubicBezTo>
                    <a:pt x="-62" y="2407"/>
                    <a:pt x="14" y="2718"/>
                    <a:pt x="166" y="3014"/>
                  </a:cubicBezTo>
                  <a:cubicBezTo>
                    <a:pt x="187" y="3121"/>
                    <a:pt x="248" y="3220"/>
                    <a:pt x="301" y="3323"/>
                  </a:cubicBezTo>
                  <a:cubicBezTo>
                    <a:pt x="322" y="3429"/>
                    <a:pt x="381" y="3528"/>
                    <a:pt x="434" y="3631"/>
                  </a:cubicBezTo>
                  <a:cubicBezTo>
                    <a:pt x="455" y="3739"/>
                    <a:pt x="514" y="3840"/>
                    <a:pt x="566" y="3943"/>
                  </a:cubicBezTo>
                  <a:cubicBezTo>
                    <a:pt x="589" y="4052"/>
                    <a:pt x="649" y="4153"/>
                    <a:pt x="701" y="4255"/>
                  </a:cubicBezTo>
                  <a:cubicBezTo>
                    <a:pt x="722" y="4364"/>
                    <a:pt x="781" y="4464"/>
                    <a:pt x="833" y="4567"/>
                  </a:cubicBezTo>
                  <a:cubicBezTo>
                    <a:pt x="855" y="4673"/>
                    <a:pt x="914" y="4772"/>
                    <a:pt x="967" y="4875"/>
                  </a:cubicBezTo>
                  <a:cubicBezTo>
                    <a:pt x="988" y="4984"/>
                    <a:pt x="1049" y="5087"/>
                    <a:pt x="1101" y="5190"/>
                  </a:cubicBezTo>
                  <a:cubicBezTo>
                    <a:pt x="1122" y="5298"/>
                    <a:pt x="1181" y="5397"/>
                    <a:pt x="1234" y="5500"/>
                  </a:cubicBezTo>
                  <a:cubicBezTo>
                    <a:pt x="1255" y="5607"/>
                    <a:pt x="1314" y="5708"/>
                    <a:pt x="1367" y="5811"/>
                  </a:cubicBezTo>
                  <a:cubicBezTo>
                    <a:pt x="1388" y="5919"/>
                    <a:pt x="1449" y="6020"/>
                    <a:pt x="1501" y="6124"/>
                  </a:cubicBezTo>
                  <a:cubicBezTo>
                    <a:pt x="1523" y="6231"/>
                    <a:pt x="1582" y="6332"/>
                    <a:pt x="1634" y="6434"/>
                  </a:cubicBezTo>
                  <a:cubicBezTo>
                    <a:pt x="1655" y="6542"/>
                    <a:pt x="1714" y="6642"/>
                    <a:pt x="1766" y="6745"/>
                  </a:cubicBezTo>
                  <a:cubicBezTo>
                    <a:pt x="1789" y="6853"/>
                    <a:pt x="1849" y="6956"/>
                    <a:pt x="1901" y="7061"/>
                  </a:cubicBezTo>
                  <a:cubicBezTo>
                    <a:pt x="1923" y="7168"/>
                    <a:pt x="1983" y="7269"/>
                    <a:pt x="2036" y="7372"/>
                  </a:cubicBezTo>
                  <a:cubicBezTo>
                    <a:pt x="2057" y="7478"/>
                    <a:pt x="2116" y="7577"/>
                    <a:pt x="2167" y="7680"/>
                  </a:cubicBezTo>
                  <a:cubicBezTo>
                    <a:pt x="2188" y="7788"/>
                    <a:pt x="2249" y="7889"/>
                    <a:pt x="2302" y="7993"/>
                  </a:cubicBezTo>
                  <a:cubicBezTo>
                    <a:pt x="2322" y="8103"/>
                    <a:pt x="2383" y="8202"/>
                    <a:pt x="2436" y="8304"/>
                  </a:cubicBezTo>
                  <a:cubicBezTo>
                    <a:pt x="2457" y="8411"/>
                    <a:pt x="2517" y="8510"/>
                    <a:pt x="2567" y="8612"/>
                  </a:cubicBezTo>
                  <a:cubicBezTo>
                    <a:pt x="2588" y="8721"/>
                    <a:pt x="2648" y="8823"/>
                    <a:pt x="2701" y="8929"/>
                  </a:cubicBezTo>
                  <a:cubicBezTo>
                    <a:pt x="2723" y="9035"/>
                    <a:pt x="2783" y="9136"/>
                    <a:pt x="2835" y="9239"/>
                  </a:cubicBezTo>
                  <a:cubicBezTo>
                    <a:pt x="2858" y="9345"/>
                    <a:pt x="2916" y="9446"/>
                    <a:pt x="2969" y="9549"/>
                  </a:cubicBezTo>
                  <a:cubicBezTo>
                    <a:pt x="2990" y="9655"/>
                    <a:pt x="3049" y="9756"/>
                    <a:pt x="3102" y="9859"/>
                  </a:cubicBezTo>
                  <a:cubicBezTo>
                    <a:pt x="3123" y="9968"/>
                    <a:pt x="3184" y="10071"/>
                    <a:pt x="3237" y="10173"/>
                  </a:cubicBezTo>
                  <a:cubicBezTo>
                    <a:pt x="3257" y="10282"/>
                    <a:pt x="3318" y="10382"/>
                    <a:pt x="3371" y="10487"/>
                  </a:cubicBezTo>
                  <a:cubicBezTo>
                    <a:pt x="3392" y="10593"/>
                    <a:pt x="3451" y="10692"/>
                    <a:pt x="3502" y="10794"/>
                  </a:cubicBezTo>
                  <a:cubicBezTo>
                    <a:pt x="3523" y="10903"/>
                    <a:pt x="3584" y="11003"/>
                    <a:pt x="3636" y="11108"/>
                  </a:cubicBezTo>
                  <a:cubicBezTo>
                    <a:pt x="3657" y="11216"/>
                    <a:pt x="3718" y="11317"/>
                    <a:pt x="3770" y="11422"/>
                  </a:cubicBezTo>
                  <a:cubicBezTo>
                    <a:pt x="3792" y="11527"/>
                    <a:pt x="3851" y="11626"/>
                    <a:pt x="3902" y="11727"/>
                  </a:cubicBezTo>
                  <a:cubicBezTo>
                    <a:pt x="3923" y="11837"/>
                    <a:pt x="3982" y="11938"/>
                    <a:pt x="4036" y="12042"/>
                  </a:cubicBezTo>
                  <a:cubicBezTo>
                    <a:pt x="4058" y="12152"/>
                    <a:pt x="4118" y="12253"/>
                    <a:pt x="4171" y="12355"/>
                  </a:cubicBezTo>
                  <a:cubicBezTo>
                    <a:pt x="4192" y="12462"/>
                    <a:pt x="4251" y="12561"/>
                    <a:pt x="4302" y="12661"/>
                  </a:cubicBezTo>
                  <a:cubicBezTo>
                    <a:pt x="4323" y="12772"/>
                    <a:pt x="4382" y="12872"/>
                    <a:pt x="4437" y="12977"/>
                  </a:cubicBezTo>
                  <a:cubicBezTo>
                    <a:pt x="4458" y="13086"/>
                    <a:pt x="4519" y="13187"/>
                    <a:pt x="4571" y="13290"/>
                  </a:cubicBezTo>
                  <a:cubicBezTo>
                    <a:pt x="4592" y="13396"/>
                    <a:pt x="4651" y="13495"/>
                    <a:pt x="4702" y="13596"/>
                  </a:cubicBezTo>
                  <a:cubicBezTo>
                    <a:pt x="4723" y="13704"/>
                    <a:pt x="4782" y="13807"/>
                    <a:pt x="4834" y="13912"/>
                  </a:cubicBezTo>
                  <a:cubicBezTo>
                    <a:pt x="4858" y="14019"/>
                    <a:pt x="4918" y="14120"/>
                    <a:pt x="4971" y="14224"/>
                  </a:cubicBezTo>
                  <a:cubicBezTo>
                    <a:pt x="4992" y="14331"/>
                    <a:pt x="5052" y="14432"/>
                    <a:pt x="5104" y="14532"/>
                  </a:cubicBezTo>
                  <a:cubicBezTo>
                    <a:pt x="5125" y="14641"/>
                    <a:pt x="5186" y="14742"/>
                    <a:pt x="5239" y="14846"/>
                  </a:cubicBezTo>
                  <a:cubicBezTo>
                    <a:pt x="5259" y="14953"/>
                    <a:pt x="5320" y="15052"/>
                    <a:pt x="5371" y="15155"/>
                  </a:cubicBezTo>
                  <a:cubicBezTo>
                    <a:pt x="5393" y="15263"/>
                    <a:pt x="5452" y="15362"/>
                    <a:pt x="5504" y="15467"/>
                  </a:cubicBezTo>
                  <a:cubicBezTo>
                    <a:pt x="5525" y="15576"/>
                    <a:pt x="5586" y="15677"/>
                    <a:pt x="5638" y="15782"/>
                  </a:cubicBezTo>
                  <a:cubicBezTo>
                    <a:pt x="5660" y="15888"/>
                    <a:pt x="5720" y="15987"/>
                    <a:pt x="5771" y="16090"/>
                  </a:cubicBezTo>
                  <a:cubicBezTo>
                    <a:pt x="5793" y="16198"/>
                    <a:pt x="5853" y="16301"/>
                    <a:pt x="5906" y="16403"/>
                  </a:cubicBezTo>
                  <a:cubicBezTo>
                    <a:pt x="5927" y="16511"/>
                    <a:pt x="5987" y="16612"/>
                    <a:pt x="6038" y="16712"/>
                  </a:cubicBezTo>
                  <a:cubicBezTo>
                    <a:pt x="6060" y="16821"/>
                    <a:pt x="6119" y="16922"/>
                    <a:pt x="6171" y="17024"/>
                  </a:cubicBezTo>
                  <a:cubicBezTo>
                    <a:pt x="6192" y="17132"/>
                    <a:pt x="6253" y="17233"/>
                    <a:pt x="6305" y="17336"/>
                  </a:cubicBezTo>
                  <a:cubicBezTo>
                    <a:pt x="6327" y="17443"/>
                    <a:pt x="6386" y="17544"/>
                    <a:pt x="6439" y="17647"/>
                  </a:cubicBezTo>
                  <a:cubicBezTo>
                    <a:pt x="6460" y="17755"/>
                    <a:pt x="6519" y="17856"/>
                    <a:pt x="6571" y="17959"/>
                  </a:cubicBezTo>
                  <a:cubicBezTo>
                    <a:pt x="6593" y="18067"/>
                    <a:pt x="6652" y="18168"/>
                    <a:pt x="6704" y="18272"/>
                  </a:cubicBezTo>
                  <a:cubicBezTo>
                    <a:pt x="6727" y="18378"/>
                    <a:pt x="6785" y="18475"/>
                    <a:pt x="6834" y="18573"/>
                  </a:cubicBezTo>
                  <a:cubicBezTo>
                    <a:pt x="7145" y="20173"/>
                    <a:pt x="10917" y="21302"/>
                    <a:pt x="13350" y="21302"/>
                  </a:cubicBezTo>
                  <a:cubicBezTo>
                    <a:pt x="16080" y="21302"/>
                    <a:pt x="21538" y="18907"/>
                    <a:pt x="20498" y="18445"/>
                  </a:cubicBezTo>
                  <a:cubicBezTo>
                    <a:pt x="20483" y="18438"/>
                    <a:pt x="20457" y="18426"/>
                    <a:pt x="20443" y="18418"/>
                  </a:cubicBezTo>
                  <a:close/>
                </a:path>
              </a:pathLst>
            </a:custGeom>
            <a:solidFill>
              <a:srgbClr val="008C8C"/>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87" name="Shape 1487"/>
            <p:cNvSpPr/>
            <p:nvPr/>
          </p:nvSpPr>
          <p:spPr>
            <a:xfrm>
              <a:off x="370403" y="1611256"/>
              <a:ext cx="149923" cy="204755"/>
            </a:xfrm>
            <a:custGeom>
              <a:avLst/>
              <a:gdLst/>
              <a:ahLst/>
              <a:cxnLst>
                <a:cxn ang="0">
                  <a:pos x="wd2" y="hd2"/>
                </a:cxn>
                <a:cxn ang="5400000">
                  <a:pos x="wd2" y="hd2"/>
                </a:cxn>
                <a:cxn ang="10800000">
                  <a:pos x="wd2" y="hd2"/>
                </a:cxn>
                <a:cxn ang="16200000">
                  <a:pos x="wd2" y="hd2"/>
                </a:cxn>
              </a:cxnLst>
              <a:rect l="0" t="0" r="r" b="b"/>
              <a:pathLst>
                <a:path w="20618" h="21600" extrusionOk="0">
                  <a:moveTo>
                    <a:pt x="20374" y="16872"/>
                  </a:moveTo>
                  <a:cubicBezTo>
                    <a:pt x="20335" y="16749"/>
                    <a:pt x="20242" y="16658"/>
                    <a:pt x="20163" y="16553"/>
                  </a:cubicBezTo>
                  <a:cubicBezTo>
                    <a:pt x="20126" y="16432"/>
                    <a:pt x="20032" y="16339"/>
                    <a:pt x="19955" y="16236"/>
                  </a:cubicBezTo>
                  <a:cubicBezTo>
                    <a:pt x="19916" y="16113"/>
                    <a:pt x="19823" y="16020"/>
                    <a:pt x="19743" y="15917"/>
                  </a:cubicBezTo>
                  <a:cubicBezTo>
                    <a:pt x="19705" y="15794"/>
                    <a:pt x="19611" y="15701"/>
                    <a:pt x="19534" y="15598"/>
                  </a:cubicBezTo>
                  <a:cubicBezTo>
                    <a:pt x="19494" y="15475"/>
                    <a:pt x="19402" y="15382"/>
                    <a:pt x="19323" y="15279"/>
                  </a:cubicBezTo>
                  <a:cubicBezTo>
                    <a:pt x="19283" y="15156"/>
                    <a:pt x="19191" y="15065"/>
                    <a:pt x="19113" y="14962"/>
                  </a:cubicBezTo>
                  <a:cubicBezTo>
                    <a:pt x="19074" y="14841"/>
                    <a:pt x="18981" y="14748"/>
                    <a:pt x="18904" y="14647"/>
                  </a:cubicBezTo>
                  <a:cubicBezTo>
                    <a:pt x="18863" y="14522"/>
                    <a:pt x="18772" y="14427"/>
                    <a:pt x="18692" y="14322"/>
                  </a:cubicBezTo>
                  <a:cubicBezTo>
                    <a:pt x="18654" y="14201"/>
                    <a:pt x="18560" y="14112"/>
                    <a:pt x="18482" y="14009"/>
                  </a:cubicBezTo>
                  <a:cubicBezTo>
                    <a:pt x="18443" y="13886"/>
                    <a:pt x="18350" y="13793"/>
                    <a:pt x="18273" y="13690"/>
                  </a:cubicBezTo>
                  <a:cubicBezTo>
                    <a:pt x="18232" y="13567"/>
                    <a:pt x="18139" y="13474"/>
                    <a:pt x="18062" y="13371"/>
                  </a:cubicBezTo>
                  <a:cubicBezTo>
                    <a:pt x="18023" y="13248"/>
                    <a:pt x="17932" y="13157"/>
                    <a:pt x="17855" y="13056"/>
                  </a:cubicBezTo>
                  <a:cubicBezTo>
                    <a:pt x="17813" y="12931"/>
                    <a:pt x="17721" y="12838"/>
                    <a:pt x="17644" y="12733"/>
                  </a:cubicBezTo>
                  <a:cubicBezTo>
                    <a:pt x="17602" y="12610"/>
                    <a:pt x="17510" y="12519"/>
                    <a:pt x="17431" y="12416"/>
                  </a:cubicBezTo>
                  <a:cubicBezTo>
                    <a:pt x="17393" y="12293"/>
                    <a:pt x="17299" y="12199"/>
                    <a:pt x="17222" y="12096"/>
                  </a:cubicBezTo>
                  <a:cubicBezTo>
                    <a:pt x="17181" y="11976"/>
                    <a:pt x="17090" y="11883"/>
                    <a:pt x="17012" y="11782"/>
                  </a:cubicBezTo>
                  <a:cubicBezTo>
                    <a:pt x="16971" y="11657"/>
                    <a:pt x="16878" y="11564"/>
                    <a:pt x="16801" y="11461"/>
                  </a:cubicBezTo>
                  <a:cubicBezTo>
                    <a:pt x="16760" y="11338"/>
                    <a:pt x="16669" y="11246"/>
                    <a:pt x="16589" y="11142"/>
                  </a:cubicBezTo>
                  <a:cubicBezTo>
                    <a:pt x="16551" y="11021"/>
                    <a:pt x="16460" y="10930"/>
                    <a:pt x="16383" y="10827"/>
                  </a:cubicBezTo>
                  <a:cubicBezTo>
                    <a:pt x="16340" y="10702"/>
                    <a:pt x="16248" y="10608"/>
                    <a:pt x="16171" y="10505"/>
                  </a:cubicBezTo>
                  <a:cubicBezTo>
                    <a:pt x="16129" y="10383"/>
                    <a:pt x="16039" y="10292"/>
                    <a:pt x="15961" y="10188"/>
                  </a:cubicBezTo>
                  <a:cubicBezTo>
                    <a:pt x="15923" y="10066"/>
                    <a:pt x="15829" y="9975"/>
                    <a:pt x="15752" y="9870"/>
                  </a:cubicBezTo>
                  <a:cubicBezTo>
                    <a:pt x="15711" y="9747"/>
                    <a:pt x="15618" y="9653"/>
                    <a:pt x="15541" y="9548"/>
                  </a:cubicBezTo>
                  <a:cubicBezTo>
                    <a:pt x="15500" y="9426"/>
                    <a:pt x="15406" y="9335"/>
                    <a:pt x="15328" y="9232"/>
                  </a:cubicBezTo>
                  <a:cubicBezTo>
                    <a:pt x="15290" y="9111"/>
                    <a:pt x="15196" y="9018"/>
                    <a:pt x="15119" y="8917"/>
                  </a:cubicBezTo>
                  <a:cubicBezTo>
                    <a:pt x="15081" y="8794"/>
                    <a:pt x="14987" y="8700"/>
                    <a:pt x="14910" y="8597"/>
                  </a:cubicBezTo>
                  <a:cubicBezTo>
                    <a:pt x="14869" y="8473"/>
                    <a:pt x="14778" y="8380"/>
                    <a:pt x="14699" y="8277"/>
                  </a:cubicBezTo>
                  <a:cubicBezTo>
                    <a:pt x="14659" y="8154"/>
                    <a:pt x="14567" y="8063"/>
                    <a:pt x="14489" y="7960"/>
                  </a:cubicBezTo>
                  <a:cubicBezTo>
                    <a:pt x="14450" y="7837"/>
                    <a:pt x="14358" y="7745"/>
                    <a:pt x="14280" y="7642"/>
                  </a:cubicBezTo>
                  <a:cubicBezTo>
                    <a:pt x="14241" y="7519"/>
                    <a:pt x="14148" y="7427"/>
                    <a:pt x="14068" y="7324"/>
                  </a:cubicBezTo>
                  <a:cubicBezTo>
                    <a:pt x="14030" y="7201"/>
                    <a:pt x="13936" y="7110"/>
                    <a:pt x="13858" y="7006"/>
                  </a:cubicBezTo>
                  <a:cubicBezTo>
                    <a:pt x="13821" y="6884"/>
                    <a:pt x="13728" y="6790"/>
                    <a:pt x="13649" y="6687"/>
                  </a:cubicBezTo>
                  <a:cubicBezTo>
                    <a:pt x="13608" y="6564"/>
                    <a:pt x="13515" y="6472"/>
                    <a:pt x="13438" y="6369"/>
                  </a:cubicBezTo>
                  <a:cubicBezTo>
                    <a:pt x="13397" y="6246"/>
                    <a:pt x="13306" y="6155"/>
                    <a:pt x="13229" y="6052"/>
                  </a:cubicBezTo>
                  <a:cubicBezTo>
                    <a:pt x="13190" y="5929"/>
                    <a:pt x="13097" y="5837"/>
                    <a:pt x="13020" y="5734"/>
                  </a:cubicBezTo>
                  <a:cubicBezTo>
                    <a:pt x="12978" y="5609"/>
                    <a:pt x="12886" y="5517"/>
                    <a:pt x="12807" y="5412"/>
                  </a:cubicBezTo>
                  <a:cubicBezTo>
                    <a:pt x="12766" y="5289"/>
                    <a:pt x="12673" y="5197"/>
                    <a:pt x="12596" y="5094"/>
                  </a:cubicBezTo>
                  <a:cubicBezTo>
                    <a:pt x="12557" y="4974"/>
                    <a:pt x="12464" y="4881"/>
                    <a:pt x="12387" y="4778"/>
                  </a:cubicBezTo>
                  <a:cubicBezTo>
                    <a:pt x="12348" y="4654"/>
                    <a:pt x="12255" y="4562"/>
                    <a:pt x="12177" y="4459"/>
                  </a:cubicBezTo>
                  <a:cubicBezTo>
                    <a:pt x="12136" y="4336"/>
                    <a:pt x="12042" y="4244"/>
                    <a:pt x="11965" y="4141"/>
                  </a:cubicBezTo>
                  <a:cubicBezTo>
                    <a:pt x="11927" y="4018"/>
                    <a:pt x="11833" y="3926"/>
                    <a:pt x="11756" y="3823"/>
                  </a:cubicBezTo>
                  <a:cubicBezTo>
                    <a:pt x="11718" y="3701"/>
                    <a:pt x="11624" y="3608"/>
                    <a:pt x="11547" y="3505"/>
                  </a:cubicBezTo>
                  <a:cubicBezTo>
                    <a:pt x="11505" y="3381"/>
                    <a:pt x="11416" y="3289"/>
                    <a:pt x="11335" y="3184"/>
                  </a:cubicBezTo>
                  <a:cubicBezTo>
                    <a:pt x="11296" y="3061"/>
                    <a:pt x="11204" y="2971"/>
                    <a:pt x="11126" y="2868"/>
                  </a:cubicBezTo>
                  <a:cubicBezTo>
                    <a:pt x="11087" y="2745"/>
                    <a:pt x="10994" y="2653"/>
                    <a:pt x="10917" y="2550"/>
                  </a:cubicBezTo>
                  <a:cubicBezTo>
                    <a:pt x="10876" y="2428"/>
                    <a:pt x="10783" y="2334"/>
                    <a:pt x="10704" y="2231"/>
                  </a:cubicBezTo>
                  <a:cubicBezTo>
                    <a:pt x="10667" y="2108"/>
                    <a:pt x="10574" y="2018"/>
                    <a:pt x="10495" y="1915"/>
                  </a:cubicBezTo>
                  <a:cubicBezTo>
                    <a:pt x="10457" y="1792"/>
                    <a:pt x="10363" y="1698"/>
                    <a:pt x="10284" y="1595"/>
                  </a:cubicBezTo>
                  <a:cubicBezTo>
                    <a:pt x="10245" y="1473"/>
                    <a:pt x="10152" y="1381"/>
                    <a:pt x="10075" y="1276"/>
                  </a:cubicBezTo>
                  <a:cubicBezTo>
                    <a:pt x="10035" y="1153"/>
                    <a:pt x="9943" y="1061"/>
                    <a:pt x="9866" y="958"/>
                  </a:cubicBezTo>
                  <a:cubicBezTo>
                    <a:pt x="9682" y="395"/>
                    <a:pt x="9140" y="0"/>
                    <a:pt x="7995" y="0"/>
                  </a:cubicBezTo>
                  <a:cubicBezTo>
                    <a:pt x="3697" y="0"/>
                    <a:pt x="5856" y="0"/>
                    <a:pt x="455" y="1475"/>
                  </a:cubicBezTo>
                  <a:cubicBezTo>
                    <a:pt x="-163" y="1641"/>
                    <a:pt x="-92" y="2027"/>
                    <a:pt x="316" y="2489"/>
                  </a:cubicBezTo>
                  <a:cubicBezTo>
                    <a:pt x="364" y="2590"/>
                    <a:pt x="424" y="2693"/>
                    <a:pt x="525" y="2806"/>
                  </a:cubicBezTo>
                  <a:cubicBezTo>
                    <a:pt x="573" y="2911"/>
                    <a:pt x="635" y="3014"/>
                    <a:pt x="740" y="3131"/>
                  </a:cubicBezTo>
                  <a:cubicBezTo>
                    <a:pt x="791" y="3232"/>
                    <a:pt x="848" y="3331"/>
                    <a:pt x="949" y="3444"/>
                  </a:cubicBezTo>
                  <a:cubicBezTo>
                    <a:pt x="997" y="3545"/>
                    <a:pt x="1055" y="3646"/>
                    <a:pt x="1155" y="3759"/>
                  </a:cubicBezTo>
                  <a:cubicBezTo>
                    <a:pt x="1204" y="3862"/>
                    <a:pt x="1263" y="3963"/>
                    <a:pt x="1364" y="4078"/>
                  </a:cubicBezTo>
                  <a:cubicBezTo>
                    <a:pt x="1416" y="4183"/>
                    <a:pt x="1476" y="4286"/>
                    <a:pt x="1578" y="4401"/>
                  </a:cubicBezTo>
                  <a:cubicBezTo>
                    <a:pt x="1628" y="4502"/>
                    <a:pt x="1685" y="4601"/>
                    <a:pt x="1782" y="4712"/>
                  </a:cubicBezTo>
                  <a:cubicBezTo>
                    <a:pt x="1834" y="4818"/>
                    <a:pt x="1894" y="4923"/>
                    <a:pt x="2000" y="5039"/>
                  </a:cubicBezTo>
                  <a:cubicBezTo>
                    <a:pt x="2048" y="5140"/>
                    <a:pt x="2108" y="5241"/>
                    <a:pt x="2209" y="5354"/>
                  </a:cubicBezTo>
                  <a:cubicBezTo>
                    <a:pt x="2258" y="5455"/>
                    <a:pt x="2317" y="5556"/>
                    <a:pt x="2419" y="5671"/>
                  </a:cubicBezTo>
                  <a:cubicBezTo>
                    <a:pt x="2467" y="5773"/>
                    <a:pt x="2525" y="5873"/>
                    <a:pt x="2625" y="5988"/>
                  </a:cubicBezTo>
                  <a:cubicBezTo>
                    <a:pt x="2676" y="6091"/>
                    <a:pt x="2736" y="6194"/>
                    <a:pt x="2839" y="6312"/>
                  </a:cubicBezTo>
                  <a:cubicBezTo>
                    <a:pt x="2889" y="6413"/>
                    <a:pt x="2947" y="6511"/>
                    <a:pt x="3046" y="6624"/>
                  </a:cubicBezTo>
                  <a:cubicBezTo>
                    <a:pt x="3098" y="6729"/>
                    <a:pt x="3158" y="6832"/>
                    <a:pt x="3261" y="6949"/>
                  </a:cubicBezTo>
                  <a:cubicBezTo>
                    <a:pt x="3309" y="7050"/>
                    <a:pt x="3369" y="7149"/>
                    <a:pt x="3467" y="7262"/>
                  </a:cubicBezTo>
                  <a:cubicBezTo>
                    <a:pt x="3518" y="7365"/>
                    <a:pt x="3578" y="7468"/>
                    <a:pt x="3681" y="7583"/>
                  </a:cubicBezTo>
                  <a:cubicBezTo>
                    <a:pt x="3731" y="7684"/>
                    <a:pt x="3787" y="7784"/>
                    <a:pt x="3885" y="7896"/>
                  </a:cubicBezTo>
                  <a:cubicBezTo>
                    <a:pt x="3937" y="7999"/>
                    <a:pt x="3996" y="8102"/>
                    <a:pt x="4098" y="8218"/>
                  </a:cubicBezTo>
                  <a:cubicBezTo>
                    <a:pt x="4149" y="8321"/>
                    <a:pt x="4208" y="8424"/>
                    <a:pt x="4312" y="8538"/>
                  </a:cubicBezTo>
                  <a:cubicBezTo>
                    <a:pt x="4361" y="8639"/>
                    <a:pt x="4420" y="8740"/>
                    <a:pt x="4518" y="8851"/>
                  </a:cubicBezTo>
                  <a:cubicBezTo>
                    <a:pt x="4568" y="8956"/>
                    <a:pt x="4626" y="9057"/>
                    <a:pt x="4730" y="9173"/>
                  </a:cubicBezTo>
                  <a:cubicBezTo>
                    <a:pt x="4779" y="9276"/>
                    <a:pt x="4839" y="9379"/>
                    <a:pt x="4942" y="9493"/>
                  </a:cubicBezTo>
                  <a:cubicBezTo>
                    <a:pt x="4991" y="9592"/>
                    <a:pt x="5048" y="9691"/>
                    <a:pt x="5146" y="9804"/>
                  </a:cubicBezTo>
                  <a:cubicBezTo>
                    <a:pt x="5195" y="9907"/>
                    <a:pt x="5254" y="10012"/>
                    <a:pt x="5360" y="10129"/>
                  </a:cubicBezTo>
                  <a:cubicBezTo>
                    <a:pt x="5410" y="10232"/>
                    <a:pt x="5471" y="10334"/>
                    <a:pt x="5573" y="10448"/>
                  </a:cubicBezTo>
                  <a:cubicBezTo>
                    <a:pt x="5621" y="10549"/>
                    <a:pt x="5681" y="10650"/>
                    <a:pt x="5779" y="10763"/>
                  </a:cubicBezTo>
                  <a:cubicBezTo>
                    <a:pt x="5830" y="10866"/>
                    <a:pt x="5890" y="10970"/>
                    <a:pt x="5991" y="11084"/>
                  </a:cubicBezTo>
                  <a:cubicBezTo>
                    <a:pt x="6043" y="11185"/>
                    <a:pt x="6099" y="11287"/>
                    <a:pt x="6200" y="11401"/>
                  </a:cubicBezTo>
                  <a:cubicBezTo>
                    <a:pt x="6252" y="11504"/>
                    <a:pt x="6312" y="11605"/>
                    <a:pt x="6411" y="11721"/>
                  </a:cubicBezTo>
                  <a:cubicBezTo>
                    <a:pt x="6463" y="11824"/>
                    <a:pt x="6520" y="11925"/>
                    <a:pt x="6621" y="12037"/>
                  </a:cubicBezTo>
                  <a:cubicBezTo>
                    <a:pt x="6672" y="12140"/>
                    <a:pt x="6729" y="12240"/>
                    <a:pt x="6830" y="12352"/>
                  </a:cubicBezTo>
                  <a:cubicBezTo>
                    <a:pt x="6881" y="12455"/>
                    <a:pt x="6938" y="12558"/>
                    <a:pt x="7039" y="12672"/>
                  </a:cubicBezTo>
                  <a:cubicBezTo>
                    <a:pt x="7091" y="12775"/>
                    <a:pt x="7150" y="12878"/>
                    <a:pt x="7252" y="12994"/>
                  </a:cubicBezTo>
                  <a:cubicBezTo>
                    <a:pt x="7303" y="13095"/>
                    <a:pt x="7360" y="13196"/>
                    <a:pt x="7461" y="13312"/>
                  </a:cubicBezTo>
                  <a:cubicBezTo>
                    <a:pt x="7513" y="13415"/>
                    <a:pt x="7571" y="13516"/>
                    <a:pt x="7675" y="13630"/>
                  </a:cubicBezTo>
                  <a:cubicBezTo>
                    <a:pt x="7724" y="13732"/>
                    <a:pt x="7782" y="13833"/>
                    <a:pt x="7881" y="13943"/>
                  </a:cubicBezTo>
                  <a:cubicBezTo>
                    <a:pt x="7931" y="14048"/>
                    <a:pt x="7990" y="14149"/>
                    <a:pt x="8091" y="14267"/>
                  </a:cubicBezTo>
                  <a:cubicBezTo>
                    <a:pt x="8142" y="14368"/>
                    <a:pt x="8202" y="14471"/>
                    <a:pt x="8303" y="14585"/>
                  </a:cubicBezTo>
                  <a:cubicBezTo>
                    <a:pt x="8354" y="14687"/>
                    <a:pt x="8413" y="14788"/>
                    <a:pt x="8514" y="14900"/>
                  </a:cubicBezTo>
                  <a:cubicBezTo>
                    <a:pt x="8564" y="15003"/>
                    <a:pt x="8620" y="15104"/>
                    <a:pt x="8722" y="15218"/>
                  </a:cubicBezTo>
                  <a:cubicBezTo>
                    <a:pt x="8773" y="15321"/>
                    <a:pt x="8832" y="15424"/>
                    <a:pt x="8936" y="15540"/>
                  </a:cubicBezTo>
                  <a:cubicBezTo>
                    <a:pt x="8984" y="15641"/>
                    <a:pt x="9041" y="15741"/>
                    <a:pt x="9142" y="15853"/>
                  </a:cubicBezTo>
                  <a:cubicBezTo>
                    <a:pt x="9192" y="15956"/>
                    <a:pt x="9250" y="16061"/>
                    <a:pt x="9354" y="16177"/>
                  </a:cubicBezTo>
                  <a:cubicBezTo>
                    <a:pt x="9406" y="16280"/>
                    <a:pt x="9465" y="16381"/>
                    <a:pt x="9565" y="16493"/>
                  </a:cubicBezTo>
                  <a:cubicBezTo>
                    <a:pt x="9615" y="16596"/>
                    <a:pt x="9674" y="16696"/>
                    <a:pt x="9773" y="16809"/>
                  </a:cubicBezTo>
                  <a:cubicBezTo>
                    <a:pt x="9824" y="16912"/>
                    <a:pt x="9881" y="17015"/>
                    <a:pt x="9984" y="17130"/>
                  </a:cubicBezTo>
                  <a:cubicBezTo>
                    <a:pt x="10033" y="17231"/>
                    <a:pt x="10090" y="17334"/>
                    <a:pt x="10193" y="17448"/>
                  </a:cubicBezTo>
                  <a:cubicBezTo>
                    <a:pt x="10243" y="17551"/>
                    <a:pt x="10305" y="17652"/>
                    <a:pt x="10406" y="17768"/>
                  </a:cubicBezTo>
                  <a:cubicBezTo>
                    <a:pt x="10457" y="17869"/>
                    <a:pt x="10514" y="17967"/>
                    <a:pt x="10612" y="18081"/>
                  </a:cubicBezTo>
                  <a:cubicBezTo>
                    <a:pt x="10663" y="18184"/>
                    <a:pt x="10723" y="18287"/>
                    <a:pt x="10824" y="18401"/>
                  </a:cubicBezTo>
                  <a:cubicBezTo>
                    <a:pt x="11397" y="19558"/>
                    <a:pt x="15416" y="21600"/>
                    <a:pt x="17083" y="21600"/>
                  </a:cubicBezTo>
                  <a:cubicBezTo>
                    <a:pt x="18795" y="21600"/>
                    <a:pt x="21437" y="18274"/>
                    <a:pt x="20374" y="16872"/>
                  </a:cubicBezTo>
                  <a:close/>
                </a:path>
              </a:pathLst>
            </a:custGeom>
            <a:solidFill>
              <a:srgbClr val="008C8C"/>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88" name="Shape 1488"/>
            <p:cNvSpPr/>
            <p:nvPr/>
          </p:nvSpPr>
          <p:spPr>
            <a:xfrm>
              <a:off x="4722648" y="-1"/>
              <a:ext cx="2610495" cy="1780849"/>
            </a:xfrm>
            <a:custGeom>
              <a:avLst/>
              <a:gdLst/>
              <a:ahLst/>
              <a:cxnLst>
                <a:cxn ang="0">
                  <a:pos x="wd2" y="hd2"/>
                </a:cxn>
                <a:cxn ang="5400000">
                  <a:pos x="wd2" y="hd2"/>
                </a:cxn>
                <a:cxn ang="10800000">
                  <a:pos x="wd2" y="hd2"/>
                </a:cxn>
                <a:cxn ang="16200000">
                  <a:pos x="wd2" y="hd2"/>
                </a:cxn>
              </a:cxnLst>
              <a:rect l="0" t="0" r="r" b="b"/>
              <a:pathLst>
                <a:path w="21383" h="21532" extrusionOk="0">
                  <a:moveTo>
                    <a:pt x="18131" y="14156"/>
                  </a:moveTo>
                  <a:cubicBezTo>
                    <a:pt x="18127" y="14141"/>
                    <a:pt x="18123" y="14131"/>
                    <a:pt x="18118" y="14118"/>
                  </a:cubicBezTo>
                  <a:cubicBezTo>
                    <a:pt x="18114" y="14104"/>
                    <a:pt x="18110" y="14093"/>
                    <a:pt x="18105" y="14081"/>
                  </a:cubicBezTo>
                  <a:cubicBezTo>
                    <a:pt x="18101" y="14067"/>
                    <a:pt x="18097" y="14057"/>
                    <a:pt x="18093" y="14046"/>
                  </a:cubicBezTo>
                  <a:cubicBezTo>
                    <a:pt x="18089" y="14031"/>
                    <a:pt x="18085" y="14021"/>
                    <a:pt x="18081" y="14009"/>
                  </a:cubicBezTo>
                  <a:cubicBezTo>
                    <a:pt x="18077" y="13995"/>
                    <a:pt x="18072" y="13985"/>
                    <a:pt x="18068" y="13972"/>
                  </a:cubicBezTo>
                  <a:cubicBezTo>
                    <a:pt x="18064" y="13958"/>
                    <a:pt x="18060" y="13948"/>
                    <a:pt x="18056" y="13936"/>
                  </a:cubicBezTo>
                  <a:cubicBezTo>
                    <a:pt x="18052" y="13922"/>
                    <a:pt x="18047" y="13912"/>
                    <a:pt x="18043" y="13899"/>
                  </a:cubicBezTo>
                  <a:cubicBezTo>
                    <a:pt x="18041" y="13892"/>
                    <a:pt x="18039" y="13886"/>
                    <a:pt x="18037" y="13879"/>
                  </a:cubicBezTo>
                  <a:cubicBezTo>
                    <a:pt x="17992" y="13708"/>
                    <a:pt x="17950" y="13499"/>
                    <a:pt x="17898" y="13331"/>
                  </a:cubicBezTo>
                  <a:cubicBezTo>
                    <a:pt x="17821" y="13070"/>
                    <a:pt x="17635" y="12251"/>
                    <a:pt x="18046" y="12176"/>
                  </a:cubicBezTo>
                  <a:cubicBezTo>
                    <a:pt x="18456" y="12101"/>
                    <a:pt x="19228" y="12958"/>
                    <a:pt x="19208" y="12362"/>
                  </a:cubicBezTo>
                  <a:cubicBezTo>
                    <a:pt x="19188" y="11765"/>
                    <a:pt x="19208" y="11132"/>
                    <a:pt x="19325" y="10797"/>
                  </a:cubicBezTo>
                  <a:cubicBezTo>
                    <a:pt x="19432" y="10490"/>
                    <a:pt x="19651" y="10278"/>
                    <a:pt x="19582" y="10158"/>
                  </a:cubicBezTo>
                  <a:cubicBezTo>
                    <a:pt x="19580" y="10145"/>
                    <a:pt x="19576" y="10133"/>
                    <a:pt x="19569" y="10121"/>
                  </a:cubicBezTo>
                  <a:cubicBezTo>
                    <a:pt x="19568" y="10108"/>
                    <a:pt x="19563" y="10096"/>
                    <a:pt x="19557" y="10085"/>
                  </a:cubicBezTo>
                  <a:cubicBezTo>
                    <a:pt x="19555" y="10072"/>
                    <a:pt x="19551" y="10060"/>
                    <a:pt x="19545" y="10049"/>
                  </a:cubicBezTo>
                  <a:cubicBezTo>
                    <a:pt x="19543" y="10035"/>
                    <a:pt x="19538" y="10023"/>
                    <a:pt x="19532" y="10012"/>
                  </a:cubicBezTo>
                  <a:cubicBezTo>
                    <a:pt x="19530" y="9999"/>
                    <a:pt x="19526" y="9987"/>
                    <a:pt x="19519" y="9975"/>
                  </a:cubicBezTo>
                  <a:cubicBezTo>
                    <a:pt x="19518" y="9963"/>
                    <a:pt x="19513" y="9950"/>
                    <a:pt x="19507" y="9939"/>
                  </a:cubicBezTo>
                  <a:cubicBezTo>
                    <a:pt x="19505" y="9926"/>
                    <a:pt x="19501" y="9914"/>
                    <a:pt x="19494" y="9903"/>
                  </a:cubicBezTo>
                  <a:cubicBezTo>
                    <a:pt x="19493" y="9890"/>
                    <a:pt x="19488" y="9877"/>
                    <a:pt x="19482" y="9866"/>
                  </a:cubicBezTo>
                  <a:cubicBezTo>
                    <a:pt x="19480" y="9853"/>
                    <a:pt x="19476" y="9841"/>
                    <a:pt x="19469" y="9830"/>
                  </a:cubicBezTo>
                  <a:cubicBezTo>
                    <a:pt x="19468" y="9816"/>
                    <a:pt x="19463" y="9804"/>
                    <a:pt x="19457" y="9793"/>
                  </a:cubicBezTo>
                  <a:cubicBezTo>
                    <a:pt x="19455" y="9780"/>
                    <a:pt x="19451" y="9768"/>
                    <a:pt x="19444" y="9757"/>
                  </a:cubicBezTo>
                  <a:cubicBezTo>
                    <a:pt x="19443" y="9744"/>
                    <a:pt x="19438" y="9731"/>
                    <a:pt x="19432" y="9720"/>
                  </a:cubicBezTo>
                  <a:cubicBezTo>
                    <a:pt x="19430" y="9707"/>
                    <a:pt x="19426" y="9695"/>
                    <a:pt x="19419" y="9684"/>
                  </a:cubicBezTo>
                  <a:cubicBezTo>
                    <a:pt x="19418" y="9671"/>
                    <a:pt x="19413" y="9658"/>
                    <a:pt x="19407" y="9647"/>
                  </a:cubicBezTo>
                  <a:cubicBezTo>
                    <a:pt x="19405" y="9634"/>
                    <a:pt x="19401" y="9622"/>
                    <a:pt x="19394" y="9611"/>
                  </a:cubicBezTo>
                  <a:cubicBezTo>
                    <a:pt x="19393" y="9598"/>
                    <a:pt x="19388" y="9586"/>
                    <a:pt x="19382" y="9574"/>
                  </a:cubicBezTo>
                  <a:cubicBezTo>
                    <a:pt x="19380" y="9561"/>
                    <a:pt x="19376" y="9549"/>
                    <a:pt x="19369" y="9538"/>
                  </a:cubicBezTo>
                  <a:cubicBezTo>
                    <a:pt x="19367" y="9525"/>
                    <a:pt x="19363" y="9513"/>
                    <a:pt x="19357" y="9501"/>
                  </a:cubicBezTo>
                  <a:cubicBezTo>
                    <a:pt x="19355" y="9488"/>
                    <a:pt x="19351" y="9476"/>
                    <a:pt x="19344" y="9465"/>
                  </a:cubicBezTo>
                  <a:cubicBezTo>
                    <a:pt x="19342" y="9452"/>
                    <a:pt x="19338" y="9439"/>
                    <a:pt x="19332" y="9428"/>
                  </a:cubicBezTo>
                  <a:cubicBezTo>
                    <a:pt x="19330" y="9415"/>
                    <a:pt x="19326" y="9403"/>
                    <a:pt x="19319" y="9392"/>
                  </a:cubicBezTo>
                  <a:cubicBezTo>
                    <a:pt x="19317" y="9379"/>
                    <a:pt x="19313" y="9367"/>
                    <a:pt x="19307" y="9355"/>
                  </a:cubicBezTo>
                  <a:cubicBezTo>
                    <a:pt x="19305" y="9342"/>
                    <a:pt x="19301" y="9330"/>
                    <a:pt x="19294" y="9319"/>
                  </a:cubicBezTo>
                  <a:cubicBezTo>
                    <a:pt x="19292" y="9306"/>
                    <a:pt x="19288" y="9294"/>
                    <a:pt x="19281" y="9282"/>
                  </a:cubicBezTo>
                  <a:cubicBezTo>
                    <a:pt x="19280" y="9269"/>
                    <a:pt x="19275" y="9257"/>
                    <a:pt x="19269" y="9246"/>
                  </a:cubicBezTo>
                  <a:cubicBezTo>
                    <a:pt x="19267" y="9233"/>
                    <a:pt x="19263" y="9221"/>
                    <a:pt x="19257" y="9209"/>
                  </a:cubicBezTo>
                  <a:cubicBezTo>
                    <a:pt x="19255" y="9196"/>
                    <a:pt x="19250" y="9184"/>
                    <a:pt x="19244" y="9173"/>
                  </a:cubicBezTo>
                  <a:cubicBezTo>
                    <a:pt x="19242" y="9160"/>
                    <a:pt x="19238" y="9148"/>
                    <a:pt x="19231" y="9137"/>
                  </a:cubicBezTo>
                  <a:cubicBezTo>
                    <a:pt x="19230" y="9124"/>
                    <a:pt x="19225" y="9111"/>
                    <a:pt x="19219" y="9100"/>
                  </a:cubicBezTo>
                  <a:cubicBezTo>
                    <a:pt x="19217" y="9087"/>
                    <a:pt x="19213" y="9075"/>
                    <a:pt x="19206" y="9063"/>
                  </a:cubicBezTo>
                  <a:cubicBezTo>
                    <a:pt x="19205" y="9050"/>
                    <a:pt x="19200" y="9038"/>
                    <a:pt x="19194" y="9027"/>
                  </a:cubicBezTo>
                  <a:cubicBezTo>
                    <a:pt x="19192" y="9014"/>
                    <a:pt x="19188" y="9002"/>
                    <a:pt x="19181" y="8991"/>
                  </a:cubicBezTo>
                  <a:cubicBezTo>
                    <a:pt x="19180" y="8978"/>
                    <a:pt x="19175" y="8965"/>
                    <a:pt x="19169" y="8954"/>
                  </a:cubicBezTo>
                  <a:cubicBezTo>
                    <a:pt x="19168" y="8945"/>
                    <a:pt x="19167" y="8935"/>
                    <a:pt x="19163" y="8927"/>
                  </a:cubicBezTo>
                  <a:cubicBezTo>
                    <a:pt x="19228" y="8760"/>
                    <a:pt x="19314" y="8623"/>
                    <a:pt x="19382" y="8524"/>
                  </a:cubicBezTo>
                  <a:cubicBezTo>
                    <a:pt x="19540" y="8301"/>
                    <a:pt x="20360" y="6848"/>
                    <a:pt x="20809" y="6626"/>
                  </a:cubicBezTo>
                  <a:cubicBezTo>
                    <a:pt x="21204" y="6428"/>
                    <a:pt x="21494" y="5739"/>
                    <a:pt x="21341" y="5451"/>
                  </a:cubicBezTo>
                  <a:cubicBezTo>
                    <a:pt x="21337" y="5440"/>
                    <a:pt x="21335" y="5426"/>
                    <a:pt x="21329" y="5416"/>
                  </a:cubicBezTo>
                  <a:cubicBezTo>
                    <a:pt x="21325" y="5403"/>
                    <a:pt x="21322" y="5390"/>
                    <a:pt x="21317" y="5379"/>
                  </a:cubicBezTo>
                  <a:cubicBezTo>
                    <a:pt x="21312" y="5367"/>
                    <a:pt x="21310" y="5353"/>
                    <a:pt x="21304" y="5342"/>
                  </a:cubicBezTo>
                  <a:cubicBezTo>
                    <a:pt x="21299" y="5330"/>
                    <a:pt x="21297" y="5317"/>
                    <a:pt x="21291" y="5306"/>
                  </a:cubicBezTo>
                  <a:cubicBezTo>
                    <a:pt x="21287" y="5294"/>
                    <a:pt x="21285" y="5280"/>
                    <a:pt x="21279" y="5269"/>
                  </a:cubicBezTo>
                  <a:cubicBezTo>
                    <a:pt x="21274" y="5257"/>
                    <a:pt x="21272" y="5244"/>
                    <a:pt x="21266" y="5233"/>
                  </a:cubicBezTo>
                  <a:cubicBezTo>
                    <a:pt x="21262" y="5221"/>
                    <a:pt x="21260" y="5207"/>
                    <a:pt x="21254" y="5196"/>
                  </a:cubicBezTo>
                  <a:cubicBezTo>
                    <a:pt x="21249" y="5185"/>
                    <a:pt x="21247" y="5171"/>
                    <a:pt x="21241" y="5160"/>
                  </a:cubicBezTo>
                  <a:cubicBezTo>
                    <a:pt x="21237" y="5148"/>
                    <a:pt x="21235" y="5135"/>
                    <a:pt x="21229" y="5124"/>
                  </a:cubicBezTo>
                  <a:cubicBezTo>
                    <a:pt x="21224" y="5112"/>
                    <a:pt x="21222" y="5098"/>
                    <a:pt x="21216" y="5087"/>
                  </a:cubicBezTo>
                  <a:cubicBezTo>
                    <a:pt x="21212" y="5075"/>
                    <a:pt x="21210" y="5061"/>
                    <a:pt x="21204" y="5051"/>
                  </a:cubicBezTo>
                  <a:cubicBezTo>
                    <a:pt x="21199" y="5039"/>
                    <a:pt x="21197" y="5025"/>
                    <a:pt x="21191" y="5014"/>
                  </a:cubicBezTo>
                  <a:cubicBezTo>
                    <a:pt x="21187" y="5002"/>
                    <a:pt x="21185" y="4989"/>
                    <a:pt x="21179" y="4978"/>
                  </a:cubicBezTo>
                  <a:cubicBezTo>
                    <a:pt x="21174" y="4966"/>
                    <a:pt x="21172" y="4952"/>
                    <a:pt x="21166" y="4941"/>
                  </a:cubicBezTo>
                  <a:cubicBezTo>
                    <a:pt x="21162" y="4929"/>
                    <a:pt x="21160" y="4916"/>
                    <a:pt x="21154" y="4905"/>
                  </a:cubicBezTo>
                  <a:cubicBezTo>
                    <a:pt x="21149" y="4893"/>
                    <a:pt x="21147" y="4879"/>
                    <a:pt x="21141" y="4868"/>
                  </a:cubicBezTo>
                  <a:cubicBezTo>
                    <a:pt x="21137" y="4856"/>
                    <a:pt x="21135" y="4843"/>
                    <a:pt x="21129" y="4832"/>
                  </a:cubicBezTo>
                  <a:cubicBezTo>
                    <a:pt x="21124" y="4820"/>
                    <a:pt x="21122" y="4806"/>
                    <a:pt x="21116" y="4795"/>
                  </a:cubicBezTo>
                  <a:cubicBezTo>
                    <a:pt x="21112" y="4783"/>
                    <a:pt x="21109" y="4770"/>
                    <a:pt x="21104" y="4759"/>
                  </a:cubicBezTo>
                  <a:cubicBezTo>
                    <a:pt x="21099" y="4747"/>
                    <a:pt x="21097" y="4733"/>
                    <a:pt x="21091" y="4722"/>
                  </a:cubicBezTo>
                  <a:cubicBezTo>
                    <a:pt x="21087" y="4710"/>
                    <a:pt x="21085" y="4697"/>
                    <a:pt x="21079" y="4686"/>
                  </a:cubicBezTo>
                  <a:cubicBezTo>
                    <a:pt x="21074" y="4674"/>
                    <a:pt x="21072" y="4660"/>
                    <a:pt x="21066" y="4649"/>
                  </a:cubicBezTo>
                  <a:cubicBezTo>
                    <a:pt x="21062" y="4637"/>
                    <a:pt x="21059" y="4624"/>
                    <a:pt x="21054" y="4613"/>
                  </a:cubicBezTo>
                  <a:cubicBezTo>
                    <a:pt x="21049" y="4601"/>
                    <a:pt x="21047" y="4587"/>
                    <a:pt x="21041" y="4576"/>
                  </a:cubicBezTo>
                  <a:cubicBezTo>
                    <a:pt x="21037" y="4564"/>
                    <a:pt x="21034" y="4551"/>
                    <a:pt x="21029" y="4540"/>
                  </a:cubicBezTo>
                  <a:cubicBezTo>
                    <a:pt x="21024" y="4528"/>
                    <a:pt x="21022" y="4514"/>
                    <a:pt x="21016" y="4504"/>
                  </a:cubicBezTo>
                  <a:cubicBezTo>
                    <a:pt x="21012" y="4491"/>
                    <a:pt x="21009" y="4478"/>
                    <a:pt x="21003" y="4467"/>
                  </a:cubicBezTo>
                  <a:cubicBezTo>
                    <a:pt x="20999" y="4455"/>
                    <a:pt x="20997" y="4442"/>
                    <a:pt x="20991" y="4431"/>
                  </a:cubicBezTo>
                  <a:cubicBezTo>
                    <a:pt x="20987" y="4419"/>
                    <a:pt x="20984" y="4405"/>
                    <a:pt x="20978" y="4393"/>
                  </a:cubicBezTo>
                  <a:cubicBezTo>
                    <a:pt x="20974" y="4381"/>
                    <a:pt x="20972" y="4368"/>
                    <a:pt x="20966" y="4357"/>
                  </a:cubicBezTo>
                  <a:cubicBezTo>
                    <a:pt x="20961" y="4346"/>
                    <a:pt x="20959" y="4332"/>
                    <a:pt x="20953" y="4321"/>
                  </a:cubicBezTo>
                  <a:cubicBezTo>
                    <a:pt x="20949" y="4309"/>
                    <a:pt x="20947" y="4296"/>
                    <a:pt x="20941" y="4285"/>
                  </a:cubicBezTo>
                  <a:cubicBezTo>
                    <a:pt x="20937" y="4272"/>
                    <a:pt x="20934" y="4259"/>
                    <a:pt x="20928" y="4248"/>
                  </a:cubicBezTo>
                  <a:cubicBezTo>
                    <a:pt x="20924" y="4236"/>
                    <a:pt x="20922" y="4223"/>
                    <a:pt x="20916" y="4212"/>
                  </a:cubicBezTo>
                  <a:cubicBezTo>
                    <a:pt x="20911" y="4200"/>
                    <a:pt x="20909" y="4186"/>
                    <a:pt x="20903" y="4175"/>
                  </a:cubicBezTo>
                  <a:cubicBezTo>
                    <a:pt x="20899" y="4163"/>
                    <a:pt x="20897" y="4149"/>
                    <a:pt x="20891" y="4138"/>
                  </a:cubicBezTo>
                  <a:cubicBezTo>
                    <a:pt x="20886" y="4127"/>
                    <a:pt x="20884" y="4113"/>
                    <a:pt x="20878" y="4102"/>
                  </a:cubicBezTo>
                  <a:cubicBezTo>
                    <a:pt x="20874" y="4090"/>
                    <a:pt x="20872" y="4077"/>
                    <a:pt x="20866" y="4066"/>
                  </a:cubicBezTo>
                  <a:cubicBezTo>
                    <a:pt x="20861" y="4054"/>
                    <a:pt x="20859" y="4040"/>
                    <a:pt x="20853" y="4029"/>
                  </a:cubicBezTo>
                  <a:cubicBezTo>
                    <a:pt x="20849" y="4017"/>
                    <a:pt x="20846" y="4003"/>
                    <a:pt x="20841" y="3993"/>
                  </a:cubicBezTo>
                  <a:cubicBezTo>
                    <a:pt x="20836" y="3981"/>
                    <a:pt x="20834" y="3967"/>
                    <a:pt x="20828" y="3957"/>
                  </a:cubicBezTo>
                  <a:cubicBezTo>
                    <a:pt x="20824" y="3945"/>
                    <a:pt x="20821" y="3931"/>
                    <a:pt x="20816" y="3920"/>
                  </a:cubicBezTo>
                  <a:cubicBezTo>
                    <a:pt x="20811" y="3908"/>
                    <a:pt x="20809" y="3894"/>
                    <a:pt x="20803" y="3883"/>
                  </a:cubicBezTo>
                  <a:cubicBezTo>
                    <a:pt x="20799" y="3871"/>
                    <a:pt x="20797" y="3858"/>
                    <a:pt x="20791" y="3847"/>
                  </a:cubicBezTo>
                  <a:cubicBezTo>
                    <a:pt x="20786" y="3835"/>
                    <a:pt x="20784" y="3821"/>
                    <a:pt x="20778" y="3811"/>
                  </a:cubicBezTo>
                  <a:cubicBezTo>
                    <a:pt x="20774" y="3798"/>
                    <a:pt x="20771" y="3785"/>
                    <a:pt x="20766" y="3774"/>
                  </a:cubicBezTo>
                  <a:cubicBezTo>
                    <a:pt x="20761" y="3762"/>
                    <a:pt x="20759" y="3748"/>
                    <a:pt x="20753" y="3737"/>
                  </a:cubicBezTo>
                  <a:cubicBezTo>
                    <a:pt x="20749" y="3725"/>
                    <a:pt x="20746" y="3712"/>
                    <a:pt x="20741" y="3701"/>
                  </a:cubicBezTo>
                  <a:cubicBezTo>
                    <a:pt x="20736" y="3689"/>
                    <a:pt x="20734" y="3675"/>
                    <a:pt x="20728" y="3665"/>
                  </a:cubicBezTo>
                  <a:cubicBezTo>
                    <a:pt x="20724" y="3653"/>
                    <a:pt x="20722" y="3639"/>
                    <a:pt x="20716" y="3628"/>
                  </a:cubicBezTo>
                  <a:cubicBezTo>
                    <a:pt x="20695" y="3573"/>
                    <a:pt x="20667" y="3526"/>
                    <a:pt x="20619" y="3498"/>
                  </a:cubicBezTo>
                  <a:cubicBezTo>
                    <a:pt x="20308" y="3311"/>
                    <a:pt x="19682" y="2974"/>
                    <a:pt x="19273" y="3571"/>
                  </a:cubicBezTo>
                  <a:cubicBezTo>
                    <a:pt x="18862" y="4168"/>
                    <a:pt x="18628" y="4726"/>
                    <a:pt x="18159" y="4541"/>
                  </a:cubicBezTo>
                  <a:cubicBezTo>
                    <a:pt x="18013" y="4483"/>
                    <a:pt x="17908" y="4343"/>
                    <a:pt x="17822" y="4169"/>
                  </a:cubicBezTo>
                  <a:cubicBezTo>
                    <a:pt x="17821" y="4167"/>
                    <a:pt x="17820" y="4164"/>
                    <a:pt x="17819" y="4162"/>
                  </a:cubicBezTo>
                  <a:cubicBezTo>
                    <a:pt x="17816" y="4155"/>
                    <a:pt x="17814" y="4146"/>
                    <a:pt x="17811" y="4138"/>
                  </a:cubicBezTo>
                  <a:cubicBezTo>
                    <a:pt x="17719" y="3628"/>
                    <a:pt x="17724" y="3060"/>
                    <a:pt x="17628" y="2791"/>
                  </a:cubicBezTo>
                  <a:cubicBezTo>
                    <a:pt x="17624" y="2777"/>
                    <a:pt x="17620" y="2766"/>
                    <a:pt x="17615" y="2753"/>
                  </a:cubicBezTo>
                  <a:cubicBezTo>
                    <a:pt x="17612" y="2741"/>
                    <a:pt x="17607" y="2730"/>
                    <a:pt x="17603" y="2718"/>
                  </a:cubicBezTo>
                  <a:cubicBezTo>
                    <a:pt x="17599" y="2705"/>
                    <a:pt x="17595" y="2693"/>
                    <a:pt x="17591" y="2681"/>
                  </a:cubicBezTo>
                  <a:cubicBezTo>
                    <a:pt x="17587" y="2668"/>
                    <a:pt x="17582" y="2656"/>
                    <a:pt x="17578" y="2644"/>
                  </a:cubicBezTo>
                  <a:cubicBezTo>
                    <a:pt x="17574" y="2631"/>
                    <a:pt x="17570" y="2620"/>
                    <a:pt x="17565" y="2608"/>
                  </a:cubicBezTo>
                  <a:cubicBezTo>
                    <a:pt x="17562" y="2595"/>
                    <a:pt x="17557" y="2584"/>
                    <a:pt x="17553" y="2572"/>
                  </a:cubicBezTo>
                  <a:cubicBezTo>
                    <a:pt x="17549" y="2559"/>
                    <a:pt x="17545" y="2547"/>
                    <a:pt x="17540" y="2535"/>
                  </a:cubicBezTo>
                  <a:cubicBezTo>
                    <a:pt x="17536" y="2522"/>
                    <a:pt x="17532" y="2511"/>
                    <a:pt x="17528" y="2499"/>
                  </a:cubicBezTo>
                  <a:cubicBezTo>
                    <a:pt x="17524" y="2486"/>
                    <a:pt x="17520" y="2474"/>
                    <a:pt x="17516" y="2463"/>
                  </a:cubicBezTo>
                  <a:cubicBezTo>
                    <a:pt x="17512" y="2449"/>
                    <a:pt x="17507" y="2437"/>
                    <a:pt x="17503" y="2425"/>
                  </a:cubicBezTo>
                  <a:cubicBezTo>
                    <a:pt x="17499" y="2412"/>
                    <a:pt x="17494" y="2401"/>
                    <a:pt x="17490" y="2389"/>
                  </a:cubicBezTo>
                  <a:cubicBezTo>
                    <a:pt x="17486" y="2376"/>
                    <a:pt x="17482" y="2365"/>
                    <a:pt x="17478" y="2353"/>
                  </a:cubicBezTo>
                  <a:cubicBezTo>
                    <a:pt x="17474" y="2340"/>
                    <a:pt x="17470" y="2328"/>
                    <a:pt x="17465" y="2316"/>
                  </a:cubicBezTo>
                  <a:cubicBezTo>
                    <a:pt x="17461" y="2303"/>
                    <a:pt x="17457" y="2291"/>
                    <a:pt x="17453" y="2279"/>
                  </a:cubicBezTo>
                  <a:cubicBezTo>
                    <a:pt x="17449" y="2267"/>
                    <a:pt x="17445" y="2256"/>
                    <a:pt x="17441" y="2244"/>
                  </a:cubicBezTo>
                  <a:cubicBezTo>
                    <a:pt x="17437" y="2231"/>
                    <a:pt x="17432" y="2219"/>
                    <a:pt x="17428" y="2206"/>
                  </a:cubicBezTo>
                  <a:cubicBezTo>
                    <a:pt x="17424" y="2193"/>
                    <a:pt x="17419" y="2182"/>
                    <a:pt x="17415" y="2171"/>
                  </a:cubicBezTo>
                  <a:cubicBezTo>
                    <a:pt x="17411" y="2158"/>
                    <a:pt x="17407" y="2146"/>
                    <a:pt x="17403" y="2135"/>
                  </a:cubicBezTo>
                  <a:cubicBezTo>
                    <a:pt x="17399" y="2121"/>
                    <a:pt x="17394" y="2109"/>
                    <a:pt x="17390" y="2097"/>
                  </a:cubicBezTo>
                  <a:cubicBezTo>
                    <a:pt x="17386" y="2084"/>
                    <a:pt x="17382" y="2073"/>
                    <a:pt x="17378" y="2061"/>
                  </a:cubicBezTo>
                  <a:cubicBezTo>
                    <a:pt x="17374" y="2048"/>
                    <a:pt x="17370" y="2037"/>
                    <a:pt x="17365" y="2025"/>
                  </a:cubicBezTo>
                  <a:cubicBezTo>
                    <a:pt x="17361" y="2012"/>
                    <a:pt x="17357" y="2000"/>
                    <a:pt x="17352" y="1988"/>
                  </a:cubicBezTo>
                  <a:cubicBezTo>
                    <a:pt x="17349" y="1975"/>
                    <a:pt x="17344" y="1963"/>
                    <a:pt x="17340" y="1952"/>
                  </a:cubicBezTo>
                  <a:cubicBezTo>
                    <a:pt x="17336" y="1939"/>
                    <a:pt x="17332" y="1927"/>
                    <a:pt x="17328" y="1915"/>
                  </a:cubicBezTo>
                  <a:cubicBezTo>
                    <a:pt x="17324" y="1902"/>
                    <a:pt x="17319" y="1891"/>
                    <a:pt x="17315" y="1879"/>
                  </a:cubicBezTo>
                  <a:cubicBezTo>
                    <a:pt x="17311" y="1865"/>
                    <a:pt x="17307" y="1854"/>
                    <a:pt x="17302" y="1842"/>
                  </a:cubicBezTo>
                  <a:cubicBezTo>
                    <a:pt x="17299" y="1829"/>
                    <a:pt x="17294" y="1818"/>
                    <a:pt x="17290" y="1806"/>
                  </a:cubicBezTo>
                  <a:cubicBezTo>
                    <a:pt x="17286" y="1793"/>
                    <a:pt x="17282" y="1781"/>
                    <a:pt x="17278" y="1769"/>
                  </a:cubicBezTo>
                  <a:cubicBezTo>
                    <a:pt x="17274" y="1756"/>
                    <a:pt x="17269" y="1744"/>
                    <a:pt x="17265" y="1732"/>
                  </a:cubicBezTo>
                  <a:cubicBezTo>
                    <a:pt x="17261" y="1720"/>
                    <a:pt x="17257" y="1708"/>
                    <a:pt x="17252" y="1696"/>
                  </a:cubicBezTo>
                  <a:cubicBezTo>
                    <a:pt x="17249" y="1683"/>
                    <a:pt x="17244" y="1672"/>
                    <a:pt x="17240" y="1660"/>
                  </a:cubicBezTo>
                  <a:cubicBezTo>
                    <a:pt x="17236" y="1647"/>
                    <a:pt x="17232" y="1635"/>
                    <a:pt x="17227" y="1623"/>
                  </a:cubicBezTo>
                  <a:cubicBezTo>
                    <a:pt x="17224" y="1610"/>
                    <a:pt x="17219" y="1599"/>
                    <a:pt x="17215" y="1587"/>
                  </a:cubicBezTo>
                  <a:cubicBezTo>
                    <a:pt x="17211" y="1574"/>
                    <a:pt x="17207" y="1563"/>
                    <a:pt x="17203" y="1551"/>
                  </a:cubicBezTo>
                  <a:cubicBezTo>
                    <a:pt x="17199" y="1537"/>
                    <a:pt x="17194" y="1526"/>
                    <a:pt x="17190" y="1514"/>
                  </a:cubicBezTo>
                  <a:cubicBezTo>
                    <a:pt x="17186" y="1501"/>
                    <a:pt x="17182" y="1489"/>
                    <a:pt x="17177" y="1477"/>
                  </a:cubicBezTo>
                  <a:cubicBezTo>
                    <a:pt x="17174" y="1464"/>
                    <a:pt x="17169" y="1453"/>
                    <a:pt x="17165" y="1441"/>
                  </a:cubicBezTo>
                  <a:cubicBezTo>
                    <a:pt x="17161" y="1428"/>
                    <a:pt x="17156" y="1416"/>
                    <a:pt x="17152" y="1403"/>
                  </a:cubicBezTo>
                  <a:cubicBezTo>
                    <a:pt x="17148" y="1391"/>
                    <a:pt x="17144" y="1380"/>
                    <a:pt x="17140" y="1369"/>
                  </a:cubicBezTo>
                  <a:cubicBezTo>
                    <a:pt x="17136" y="1355"/>
                    <a:pt x="17132" y="1343"/>
                    <a:pt x="17127" y="1331"/>
                  </a:cubicBezTo>
                  <a:cubicBezTo>
                    <a:pt x="17123" y="1318"/>
                    <a:pt x="17119" y="1306"/>
                    <a:pt x="17115" y="1295"/>
                  </a:cubicBezTo>
                  <a:cubicBezTo>
                    <a:pt x="17111" y="1282"/>
                    <a:pt x="17106" y="1271"/>
                    <a:pt x="17102" y="1259"/>
                  </a:cubicBezTo>
                  <a:cubicBezTo>
                    <a:pt x="17098" y="1246"/>
                    <a:pt x="17094" y="1234"/>
                    <a:pt x="17090" y="1221"/>
                  </a:cubicBezTo>
                  <a:cubicBezTo>
                    <a:pt x="17086" y="1209"/>
                    <a:pt x="17081" y="1198"/>
                    <a:pt x="17077" y="1186"/>
                  </a:cubicBezTo>
                  <a:cubicBezTo>
                    <a:pt x="17073" y="1173"/>
                    <a:pt x="17069" y="1161"/>
                    <a:pt x="17065" y="1149"/>
                  </a:cubicBezTo>
                  <a:cubicBezTo>
                    <a:pt x="17061" y="1136"/>
                    <a:pt x="17056" y="1124"/>
                    <a:pt x="17052" y="1112"/>
                  </a:cubicBezTo>
                  <a:cubicBezTo>
                    <a:pt x="17048" y="1099"/>
                    <a:pt x="17044" y="1088"/>
                    <a:pt x="17040" y="1076"/>
                  </a:cubicBezTo>
                  <a:cubicBezTo>
                    <a:pt x="17036" y="1063"/>
                    <a:pt x="17032" y="1052"/>
                    <a:pt x="17027" y="1040"/>
                  </a:cubicBezTo>
                  <a:cubicBezTo>
                    <a:pt x="17023" y="1027"/>
                    <a:pt x="17019" y="1015"/>
                    <a:pt x="17014" y="1003"/>
                  </a:cubicBezTo>
                  <a:cubicBezTo>
                    <a:pt x="17011" y="990"/>
                    <a:pt x="17006" y="979"/>
                    <a:pt x="17002" y="967"/>
                  </a:cubicBezTo>
                  <a:cubicBezTo>
                    <a:pt x="16961" y="826"/>
                    <a:pt x="16898" y="749"/>
                    <a:pt x="16792" y="778"/>
                  </a:cubicBezTo>
                  <a:cubicBezTo>
                    <a:pt x="16381" y="890"/>
                    <a:pt x="16381" y="890"/>
                    <a:pt x="16381" y="890"/>
                  </a:cubicBezTo>
                  <a:cubicBezTo>
                    <a:pt x="16381" y="890"/>
                    <a:pt x="15901" y="740"/>
                    <a:pt x="15604" y="851"/>
                  </a:cubicBezTo>
                  <a:cubicBezTo>
                    <a:pt x="15430" y="916"/>
                    <a:pt x="15284" y="1033"/>
                    <a:pt x="15155" y="1135"/>
                  </a:cubicBezTo>
                  <a:cubicBezTo>
                    <a:pt x="15152" y="1127"/>
                    <a:pt x="15151" y="1119"/>
                    <a:pt x="15147" y="1111"/>
                  </a:cubicBezTo>
                  <a:cubicBezTo>
                    <a:pt x="15143" y="1099"/>
                    <a:pt x="15141" y="1086"/>
                    <a:pt x="15134" y="1075"/>
                  </a:cubicBezTo>
                  <a:cubicBezTo>
                    <a:pt x="15131" y="1062"/>
                    <a:pt x="15129" y="1050"/>
                    <a:pt x="15122" y="1038"/>
                  </a:cubicBezTo>
                  <a:cubicBezTo>
                    <a:pt x="15118" y="1026"/>
                    <a:pt x="15116" y="1013"/>
                    <a:pt x="15109" y="1001"/>
                  </a:cubicBezTo>
                  <a:cubicBezTo>
                    <a:pt x="15106" y="989"/>
                    <a:pt x="15104" y="977"/>
                    <a:pt x="15097" y="965"/>
                  </a:cubicBezTo>
                  <a:cubicBezTo>
                    <a:pt x="15093" y="953"/>
                    <a:pt x="15091" y="940"/>
                    <a:pt x="15084" y="928"/>
                  </a:cubicBezTo>
                  <a:cubicBezTo>
                    <a:pt x="15080" y="916"/>
                    <a:pt x="15078" y="904"/>
                    <a:pt x="15072" y="892"/>
                  </a:cubicBezTo>
                  <a:cubicBezTo>
                    <a:pt x="15068" y="880"/>
                    <a:pt x="15066" y="867"/>
                    <a:pt x="15059" y="855"/>
                  </a:cubicBezTo>
                  <a:cubicBezTo>
                    <a:pt x="15055" y="843"/>
                    <a:pt x="15053" y="831"/>
                    <a:pt x="15047" y="819"/>
                  </a:cubicBezTo>
                  <a:cubicBezTo>
                    <a:pt x="15043" y="807"/>
                    <a:pt x="15041" y="795"/>
                    <a:pt x="15034" y="782"/>
                  </a:cubicBezTo>
                  <a:cubicBezTo>
                    <a:pt x="15030" y="770"/>
                    <a:pt x="15028" y="758"/>
                    <a:pt x="15022" y="746"/>
                  </a:cubicBezTo>
                  <a:cubicBezTo>
                    <a:pt x="15018" y="734"/>
                    <a:pt x="15016" y="722"/>
                    <a:pt x="15009" y="710"/>
                  </a:cubicBezTo>
                  <a:cubicBezTo>
                    <a:pt x="14980" y="613"/>
                    <a:pt x="14851" y="521"/>
                    <a:pt x="14773" y="506"/>
                  </a:cubicBezTo>
                  <a:cubicBezTo>
                    <a:pt x="14279" y="410"/>
                    <a:pt x="13528" y="55"/>
                    <a:pt x="12936" y="5"/>
                  </a:cubicBezTo>
                  <a:cubicBezTo>
                    <a:pt x="12472" y="-38"/>
                    <a:pt x="12172" y="209"/>
                    <a:pt x="11708" y="229"/>
                  </a:cubicBezTo>
                  <a:cubicBezTo>
                    <a:pt x="11112" y="257"/>
                    <a:pt x="10404" y="195"/>
                    <a:pt x="9937" y="696"/>
                  </a:cubicBezTo>
                  <a:cubicBezTo>
                    <a:pt x="9529" y="1134"/>
                    <a:pt x="9002" y="1182"/>
                    <a:pt x="8959" y="1263"/>
                  </a:cubicBezTo>
                  <a:cubicBezTo>
                    <a:pt x="8727" y="1708"/>
                    <a:pt x="8512" y="2827"/>
                    <a:pt x="8297" y="2530"/>
                  </a:cubicBezTo>
                  <a:cubicBezTo>
                    <a:pt x="8245" y="2458"/>
                    <a:pt x="8204" y="2361"/>
                    <a:pt x="8167" y="2258"/>
                  </a:cubicBezTo>
                  <a:cubicBezTo>
                    <a:pt x="8165" y="2252"/>
                    <a:pt x="8162" y="2246"/>
                    <a:pt x="8160" y="2239"/>
                  </a:cubicBezTo>
                  <a:cubicBezTo>
                    <a:pt x="8153" y="2218"/>
                    <a:pt x="8146" y="2198"/>
                    <a:pt x="8139" y="2178"/>
                  </a:cubicBezTo>
                  <a:cubicBezTo>
                    <a:pt x="8135" y="2164"/>
                    <a:pt x="8130" y="2151"/>
                    <a:pt x="8125" y="2137"/>
                  </a:cubicBezTo>
                  <a:cubicBezTo>
                    <a:pt x="8121" y="2124"/>
                    <a:pt x="8116" y="2112"/>
                    <a:pt x="8112" y="2098"/>
                  </a:cubicBezTo>
                  <a:cubicBezTo>
                    <a:pt x="8022" y="1827"/>
                    <a:pt x="7943" y="1595"/>
                    <a:pt x="7769" y="1785"/>
                  </a:cubicBezTo>
                  <a:cubicBezTo>
                    <a:pt x="7495" y="2082"/>
                    <a:pt x="7750" y="2827"/>
                    <a:pt x="7514" y="3350"/>
                  </a:cubicBezTo>
                  <a:cubicBezTo>
                    <a:pt x="7281" y="3870"/>
                    <a:pt x="6616" y="3796"/>
                    <a:pt x="6422" y="3611"/>
                  </a:cubicBezTo>
                  <a:cubicBezTo>
                    <a:pt x="6225" y="3425"/>
                    <a:pt x="6031" y="3275"/>
                    <a:pt x="5249" y="3350"/>
                  </a:cubicBezTo>
                  <a:cubicBezTo>
                    <a:pt x="4468" y="3425"/>
                    <a:pt x="3610" y="3870"/>
                    <a:pt x="3785" y="4316"/>
                  </a:cubicBezTo>
                  <a:cubicBezTo>
                    <a:pt x="3961" y="4765"/>
                    <a:pt x="3434" y="5024"/>
                    <a:pt x="3297" y="4803"/>
                  </a:cubicBezTo>
                  <a:cubicBezTo>
                    <a:pt x="3159" y="4579"/>
                    <a:pt x="2536" y="5061"/>
                    <a:pt x="2574" y="5509"/>
                  </a:cubicBezTo>
                  <a:cubicBezTo>
                    <a:pt x="2615" y="5955"/>
                    <a:pt x="2476" y="6478"/>
                    <a:pt x="2144" y="6366"/>
                  </a:cubicBezTo>
                  <a:cubicBezTo>
                    <a:pt x="1812" y="6253"/>
                    <a:pt x="1578" y="6628"/>
                    <a:pt x="1558" y="7000"/>
                  </a:cubicBezTo>
                  <a:cubicBezTo>
                    <a:pt x="1539" y="7372"/>
                    <a:pt x="796" y="7631"/>
                    <a:pt x="738" y="7631"/>
                  </a:cubicBezTo>
                  <a:cubicBezTo>
                    <a:pt x="685" y="7631"/>
                    <a:pt x="-106" y="7604"/>
                    <a:pt x="12" y="7932"/>
                  </a:cubicBezTo>
                  <a:cubicBezTo>
                    <a:pt x="13" y="7944"/>
                    <a:pt x="20" y="7957"/>
                    <a:pt x="24" y="7969"/>
                  </a:cubicBezTo>
                  <a:cubicBezTo>
                    <a:pt x="26" y="7980"/>
                    <a:pt x="32" y="7993"/>
                    <a:pt x="37" y="8005"/>
                  </a:cubicBezTo>
                  <a:cubicBezTo>
                    <a:pt x="39" y="8016"/>
                    <a:pt x="45" y="8029"/>
                    <a:pt x="49" y="8041"/>
                  </a:cubicBezTo>
                  <a:cubicBezTo>
                    <a:pt x="51" y="8053"/>
                    <a:pt x="57" y="8066"/>
                    <a:pt x="62" y="8078"/>
                  </a:cubicBezTo>
                  <a:cubicBezTo>
                    <a:pt x="64" y="8089"/>
                    <a:pt x="70" y="8102"/>
                    <a:pt x="74" y="8115"/>
                  </a:cubicBezTo>
                  <a:cubicBezTo>
                    <a:pt x="76" y="8126"/>
                    <a:pt x="82" y="8139"/>
                    <a:pt x="87" y="8151"/>
                  </a:cubicBezTo>
                  <a:cubicBezTo>
                    <a:pt x="89" y="8162"/>
                    <a:pt x="95" y="8175"/>
                    <a:pt x="99" y="8188"/>
                  </a:cubicBezTo>
                  <a:cubicBezTo>
                    <a:pt x="101" y="8199"/>
                    <a:pt x="107" y="8212"/>
                    <a:pt x="112" y="8224"/>
                  </a:cubicBezTo>
                  <a:cubicBezTo>
                    <a:pt x="114" y="8235"/>
                    <a:pt x="120" y="8248"/>
                    <a:pt x="124" y="8261"/>
                  </a:cubicBezTo>
                  <a:cubicBezTo>
                    <a:pt x="126" y="8272"/>
                    <a:pt x="132" y="8285"/>
                    <a:pt x="137" y="8297"/>
                  </a:cubicBezTo>
                  <a:cubicBezTo>
                    <a:pt x="139" y="8308"/>
                    <a:pt x="145" y="8321"/>
                    <a:pt x="149" y="8333"/>
                  </a:cubicBezTo>
                  <a:cubicBezTo>
                    <a:pt x="151" y="8345"/>
                    <a:pt x="157" y="8358"/>
                    <a:pt x="162" y="8370"/>
                  </a:cubicBezTo>
                  <a:cubicBezTo>
                    <a:pt x="164" y="8381"/>
                    <a:pt x="170" y="8394"/>
                    <a:pt x="174" y="8407"/>
                  </a:cubicBezTo>
                  <a:cubicBezTo>
                    <a:pt x="176" y="8418"/>
                    <a:pt x="182" y="8431"/>
                    <a:pt x="187" y="8443"/>
                  </a:cubicBezTo>
                  <a:cubicBezTo>
                    <a:pt x="189" y="8454"/>
                    <a:pt x="195" y="8467"/>
                    <a:pt x="199" y="8479"/>
                  </a:cubicBezTo>
                  <a:cubicBezTo>
                    <a:pt x="201" y="8490"/>
                    <a:pt x="207" y="8504"/>
                    <a:pt x="212" y="8516"/>
                  </a:cubicBezTo>
                  <a:cubicBezTo>
                    <a:pt x="214" y="8527"/>
                    <a:pt x="220" y="8540"/>
                    <a:pt x="224" y="8553"/>
                  </a:cubicBezTo>
                  <a:cubicBezTo>
                    <a:pt x="226" y="8564"/>
                    <a:pt x="233" y="8576"/>
                    <a:pt x="237" y="8588"/>
                  </a:cubicBezTo>
                  <a:cubicBezTo>
                    <a:pt x="239" y="8600"/>
                    <a:pt x="245" y="8613"/>
                    <a:pt x="249" y="8625"/>
                  </a:cubicBezTo>
                  <a:cubicBezTo>
                    <a:pt x="251" y="8637"/>
                    <a:pt x="257" y="8650"/>
                    <a:pt x="262" y="8662"/>
                  </a:cubicBezTo>
                  <a:cubicBezTo>
                    <a:pt x="264" y="8673"/>
                    <a:pt x="270" y="8686"/>
                    <a:pt x="274" y="8698"/>
                  </a:cubicBezTo>
                  <a:cubicBezTo>
                    <a:pt x="276" y="8710"/>
                    <a:pt x="283" y="8722"/>
                    <a:pt x="287" y="8735"/>
                  </a:cubicBezTo>
                  <a:cubicBezTo>
                    <a:pt x="289" y="8746"/>
                    <a:pt x="295" y="8759"/>
                    <a:pt x="300" y="8772"/>
                  </a:cubicBezTo>
                  <a:cubicBezTo>
                    <a:pt x="302" y="8783"/>
                    <a:pt x="308" y="8795"/>
                    <a:pt x="312" y="8808"/>
                  </a:cubicBezTo>
                  <a:cubicBezTo>
                    <a:pt x="314" y="8819"/>
                    <a:pt x="320" y="8832"/>
                    <a:pt x="325" y="8844"/>
                  </a:cubicBezTo>
                  <a:cubicBezTo>
                    <a:pt x="326" y="8855"/>
                    <a:pt x="333" y="8869"/>
                    <a:pt x="337" y="8881"/>
                  </a:cubicBezTo>
                  <a:cubicBezTo>
                    <a:pt x="339" y="8892"/>
                    <a:pt x="345" y="8905"/>
                    <a:pt x="350" y="8917"/>
                  </a:cubicBezTo>
                  <a:cubicBezTo>
                    <a:pt x="352" y="8928"/>
                    <a:pt x="358" y="8941"/>
                    <a:pt x="362" y="8953"/>
                  </a:cubicBezTo>
                  <a:cubicBezTo>
                    <a:pt x="364" y="8965"/>
                    <a:pt x="370" y="8978"/>
                    <a:pt x="375" y="8990"/>
                  </a:cubicBezTo>
                  <a:cubicBezTo>
                    <a:pt x="377" y="9002"/>
                    <a:pt x="383" y="9015"/>
                    <a:pt x="387" y="9027"/>
                  </a:cubicBezTo>
                  <a:cubicBezTo>
                    <a:pt x="389" y="9038"/>
                    <a:pt x="395" y="9051"/>
                    <a:pt x="400" y="9063"/>
                  </a:cubicBezTo>
                  <a:cubicBezTo>
                    <a:pt x="402" y="9074"/>
                    <a:pt x="408" y="9087"/>
                    <a:pt x="412" y="9100"/>
                  </a:cubicBezTo>
                  <a:cubicBezTo>
                    <a:pt x="414" y="9111"/>
                    <a:pt x="420" y="9124"/>
                    <a:pt x="425" y="9136"/>
                  </a:cubicBezTo>
                  <a:cubicBezTo>
                    <a:pt x="427" y="9147"/>
                    <a:pt x="433" y="9160"/>
                    <a:pt x="437" y="9172"/>
                  </a:cubicBezTo>
                  <a:cubicBezTo>
                    <a:pt x="439" y="9184"/>
                    <a:pt x="445" y="9197"/>
                    <a:pt x="450" y="9209"/>
                  </a:cubicBezTo>
                  <a:cubicBezTo>
                    <a:pt x="452" y="9220"/>
                    <a:pt x="458" y="9233"/>
                    <a:pt x="462" y="9246"/>
                  </a:cubicBezTo>
                  <a:cubicBezTo>
                    <a:pt x="464" y="9257"/>
                    <a:pt x="470" y="9270"/>
                    <a:pt x="475" y="9281"/>
                  </a:cubicBezTo>
                  <a:cubicBezTo>
                    <a:pt x="477" y="9293"/>
                    <a:pt x="483" y="9306"/>
                    <a:pt x="487" y="9319"/>
                  </a:cubicBezTo>
                  <a:cubicBezTo>
                    <a:pt x="489" y="9330"/>
                    <a:pt x="496" y="9342"/>
                    <a:pt x="500" y="9355"/>
                  </a:cubicBezTo>
                  <a:cubicBezTo>
                    <a:pt x="502" y="9366"/>
                    <a:pt x="508" y="9379"/>
                    <a:pt x="512" y="9391"/>
                  </a:cubicBezTo>
                  <a:cubicBezTo>
                    <a:pt x="514" y="9403"/>
                    <a:pt x="520" y="9416"/>
                    <a:pt x="525" y="9428"/>
                  </a:cubicBezTo>
                  <a:cubicBezTo>
                    <a:pt x="527" y="9439"/>
                    <a:pt x="533" y="9452"/>
                    <a:pt x="537" y="9464"/>
                  </a:cubicBezTo>
                  <a:cubicBezTo>
                    <a:pt x="539" y="9476"/>
                    <a:pt x="546" y="9489"/>
                    <a:pt x="550" y="9501"/>
                  </a:cubicBezTo>
                  <a:cubicBezTo>
                    <a:pt x="552" y="9512"/>
                    <a:pt x="558" y="9525"/>
                    <a:pt x="562" y="9537"/>
                  </a:cubicBezTo>
                  <a:cubicBezTo>
                    <a:pt x="564" y="9548"/>
                    <a:pt x="571" y="9561"/>
                    <a:pt x="575" y="9574"/>
                  </a:cubicBezTo>
                  <a:cubicBezTo>
                    <a:pt x="577" y="9585"/>
                    <a:pt x="583" y="9598"/>
                    <a:pt x="588" y="9610"/>
                  </a:cubicBezTo>
                  <a:cubicBezTo>
                    <a:pt x="590" y="9622"/>
                    <a:pt x="596" y="9634"/>
                    <a:pt x="600" y="9647"/>
                  </a:cubicBezTo>
                  <a:cubicBezTo>
                    <a:pt x="602" y="9658"/>
                    <a:pt x="608" y="9671"/>
                    <a:pt x="612" y="9683"/>
                  </a:cubicBezTo>
                  <a:cubicBezTo>
                    <a:pt x="614" y="9695"/>
                    <a:pt x="621" y="9707"/>
                    <a:pt x="625" y="9720"/>
                  </a:cubicBezTo>
                  <a:cubicBezTo>
                    <a:pt x="627" y="9731"/>
                    <a:pt x="633" y="9744"/>
                    <a:pt x="638" y="9756"/>
                  </a:cubicBezTo>
                  <a:cubicBezTo>
                    <a:pt x="645" y="9798"/>
                    <a:pt x="668" y="9846"/>
                    <a:pt x="712" y="9902"/>
                  </a:cubicBezTo>
                  <a:cubicBezTo>
                    <a:pt x="948" y="10201"/>
                    <a:pt x="1083" y="10016"/>
                    <a:pt x="1376" y="10126"/>
                  </a:cubicBezTo>
                  <a:cubicBezTo>
                    <a:pt x="1670" y="10239"/>
                    <a:pt x="1904" y="11058"/>
                    <a:pt x="2060" y="11171"/>
                  </a:cubicBezTo>
                  <a:cubicBezTo>
                    <a:pt x="2216" y="11282"/>
                    <a:pt x="2431" y="11171"/>
                    <a:pt x="2529" y="10945"/>
                  </a:cubicBezTo>
                  <a:cubicBezTo>
                    <a:pt x="2590" y="10806"/>
                    <a:pt x="2666" y="10448"/>
                    <a:pt x="2714" y="10199"/>
                  </a:cubicBezTo>
                  <a:cubicBezTo>
                    <a:pt x="2715" y="10201"/>
                    <a:pt x="2716" y="10203"/>
                    <a:pt x="2717" y="10204"/>
                  </a:cubicBezTo>
                  <a:cubicBezTo>
                    <a:pt x="2721" y="10217"/>
                    <a:pt x="2725" y="10229"/>
                    <a:pt x="2730" y="10241"/>
                  </a:cubicBezTo>
                  <a:cubicBezTo>
                    <a:pt x="2734" y="10253"/>
                    <a:pt x="2738" y="10265"/>
                    <a:pt x="2742" y="10277"/>
                  </a:cubicBezTo>
                  <a:cubicBezTo>
                    <a:pt x="2746" y="10289"/>
                    <a:pt x="2750" y="10302"/>
                    <a:pt x="2754" y="10314"/>
                  </a:cubicBezTo>
                  <a:cubicBezTo>
                    <a:pt x="2759" y="10326"/>
                    <a:pt x="2762" y="10338"/>
                    <a:pt x="2767" y="10350"/>
                  </a:cubicBezTo>
                  <a:cubicBezTo>
                    <a:pt x="2771" y="10363"/>
                    <a:pt x="2775" y="10375"/>
                    <a:pt x="2780" y="10387"/>
                  </a:cubicBezTo>
                  <a:cubicBezTo>
                    <a:pt x="2784" y="10399"/>
                    <a:pt x="2787" y="10411"/>
                    <a:pt x="2792" y="10422"/>
                  </a:cubicBezTo>
                  <a:cubicBezTo>
                    <a:pt x="2796" y="10435"/>
                    <a:pt x="2800" y="10448"/>
                    <a:pt x="2805" y="10460"/>
                  </a:cubicBezTo>
                  <a:cubicBezTo>
                    <a:pt x="2809" y="10472"/>
                    <a:pt x="2813" y="10485"/>
                    <a:pt x="2817" y="10496"/>
                  </a:cubicBezTo>
                  <a:cubicBezTo>
                    <a:pt x="2822" y="10509"/>
                    <a:pt x="2826" y="10521"/>
                    <a:pt x="2830" y="10533"/>
                  </a:cubicBezTo>
                  <a:cubicBezTo>
                    <a:pt x="2834" y="10545"/>
                    <a:pt x="2838" y="10556"/>
                    <a:pt x="2842" y="10567"/>
                  </a:cubicBezTo>
                  <a:cubicBezTo>
                    <a:pt x="2846" y="10580"/>
                    <a:pt x="2850" y="10593"/>
                    <a:pt x="2854" y="10605"/>
                  </a:cubicBezTo>
                  <a:cubicBezTo>
                    <a:pt x="2888" y="10707"/>
                    <a:pt x="2934" y="10794"/>
                    <a:pt x="2998" y="10834"/>
                  </a:cubicBezTo>
                  <a:cubicBezTo>
                    <a:pt x="3232" y="10985"/>
                    <a:pt x="3817" y="10723"/>
                    <a:pt x="3974" y="10761"/>
                  </a:cubicBezTo>
                  <a:cubicBezTo>
                    <a:pt x="4130" y="10797"/>
                    <a:pt x="5049" y="11021"/>
                    <a:pt x="5303" y="11244"/>
                  </a:cubicBezTo>
                  <a:cubicBezTo>
                    <a:pt x="5438" y="11363"/>
                    <a:pt x="5678" y="11463"/>
                    <a:pt x="5900" y="11602"/>
                  </a:cubicBezTo>
                  <a:cubicBezTo>
                    <a:pt x="5936" y="12074"/>
                    <a:pt x="5965" y="12498"/>
                    <a:pt x="6011" y="12587"/>
                  </a:cubicBezTo>
                  <a:cubicBezTo>
                    <a:pt x="6011" y="12588"/>
                    <a:pt x="6011" y="12587"/>
                    <a:pt x="6012" y="12588"/>
                  </a:cubicBezTo>
                  <a:cubicBezTo>
                    <a:pt x="6016" y="12601"/>
                    <a:pt x="6019" y="12616"/>
                    <a:pt x="6024" y="12624"/>
                  </a:cubicBezTo>
                  <a:cubicBezTo>
                    <a:pt x="6024" y="12624"/>
                    <a:pt x="6024" y="12624"/>
                    <a:pt x="6024" y="12624"/>
                  </a:cubicBezTo>
                  <a:cubicBezTo>
                    <a:pt x="6028" y="12638"/>
                    <a:pt x="6032" y="12652"/>
                    <a:pt x="6036" y="12660"/>
                  </a:cubicBezTo>
                  <a:cubicBezTo>
                    <a:pt x="6036" y="12660"/>
                    <a:pt x="6037" y="12660"/>
                    <a:pt x="6037" y="12660"/>
                  </a:cubicBezTo>
                  <a:cubicBezTo>
                    <a:pt x="6041" y="12674"/>
                    <a:pt x="6045" y="12689"/>
                    <a:pt x="6049" y="12697"/>
                  </a:cubicBezTo>
                  <a:cubicBezTo>
                    <a:pt x="6049" y="12697"/>
                    <a:pt x="6049" y="12697"/>
                    <a:pt x="6049" y="12697"/>
                  </a:cubicBezTo>
                  <a:cubicBezTo>
                    <a:pt x="6053" y="12711"/>
                    <a:pt x="6057" y="12725"/>
                    <a:pt x="6061" y="12733"/>
                  </a:cubicBezTo>
                  <a:cubicBezTo>
                    <a:pt x="6062" y="12733"/>
                    <a:pt x="6062" y="12733"/>
                    <a:pt x="6062" y="12733"/>
                  </a:cubicBezTo>
                  <a:cubicBezTo>
                    <a:pt x="6066" y="12747"/>
                    <a:pt x="6070" y="12762"/>
                    <a:pt x="6074" y="12770"/>
                  </a:cubicBezTo>
                  <a:cubicBezTo>
                    <a:pt x="6074" y="12770"/>
                    <a:pt x="6074" y="12770"/>
                    <a:pt x="6074" y="12770"/>
                  </a:cubicBezTo>
                  <a:cubicBezTo>
                    <a:pt x="6078" y="12783"/>
                    <a:pt x="6082" y="12798"/>
                    <a:pt x="6086" y="12806"/>
                  </a:cubicBezTo>
                  <a:cubicBezTo>
                    <a:pt x="6087" y="12806"/>
                    <a:pt x="6087" y="12806"/>
                    <a:pt x="6087" y="12806"/>
                  </a:cubicBezTo>
                  <a:cubicBezTo>
                    <a:pt x="6091" y="12820"/>
                    <a:pt x="6095" y="12834"/>
                    <a:pt x="6099" y="12843"/>
                  </a:cubicBezTo>
                  <a:cubicBezTo>
                    <a:pt x="6099" y="12843"/>
                    <a:pt x="6099" y="12843"/>
                    <a:pt x="6099" y="12843"/>
                  </a:cubicBezTo>
                  <a:cubicBezTo>
                    <a:pt x="6103" y="12856"/>
                    <a:pt x="6107" y="12871"/>
                    <a:pt x="6111" y="12879"/>
                  </a:cubicBezTo>
                  <a:cubicBezTo>
                    <a:pt x="6112" y="12879"/>
                    <a:pt x="6112" y="12879"/>
                    <a:pt x="6112" y="12880"/>
                  </a:cubicBezTo>
                  <a:cubicBezTo>
                    <a:pt x="6116" y="12893"/>
                    <a:pt x="6120" y="12907"/>
                    <a:pt x="6124" y="12915"/>
                  </a:cubicBezTo>
                  <a:cubicBezTo>
                    <a:pt x="6128" y="12929"/>
                    <a:pt x="6132" y="12944"/>
                    <a:pt x="6136" y="12952"/>
                  </a:cubicBezTo>
                  <a:cubicBezTo>
                    <a:pt x="6137" y="12952"/>
                    <a:pt x="6137" y="12952"/>
                    <a:pt x="6137" y="12952"/>
                  </a:cubicBezTo>
                  <a:cubicBezTo>
                    <a:pt x="6141" y="12966"/>
                    <a:pt x="6145" y="12980"/>
                    <a:pt x="6149" y="12989"/>
                  </a:cubicBezTo>
                  <a:cubicBezTo>
                    <a:pt x="6149" y="12989"/>
                    <a:pt x="6149" y="12989"/>
                    <a:pt x="6150" y="12989"/>
                  </a:cubicBezTo>
                  <a:cubicBezTo>
                    <a:pt x="6154" y="13002"/>
                    <a:pt x="6157" y="13017"/>
                    <a:pt x="6162" y="13025"/>
                  </a:cubicBezTo>
                  <a:cubicBezTo>
                    <a:pt x="6162" y="13025"/>
                    <a:pt x="6162" y="13025"/>
                    <a:pt x="6162" y="13025"/>
                  </a:cubicBezTo>
                  <a:cubicBezTo>
                    <a:pt x="6166" y="13039"/>
                    <a:pt x="6170" y="13054"/>
                    <a:pt x="6174" y="13062"/>
                  </a:cubicBezTo>
                  <a:cubicBezTo>
                    <a:pt x="6174" y="13062"/>
                    <a:pt x="6174" y="13062"/>
                    <a:pt x="6174" y="13062"/>
                  </a:cubicBezTo>
                  <a:cubicBezTo>
                    <a:pt x="6178" y="13076"/>
                    <a:pt x="6182" y="13090"/>
                    <a:pt x="6187" y="13098"/>
                  </a:cubicBezTo>
                  <a:cubicBezTo>
                    <a:pt x="6187" y="13098"/>
                    <a:pt x="6187" y="13098"/>
                    <a:pt x="6187" y="13098"/>
                  </a:cubicBezTo>
                  <a:cubicBezTo>
                    <a:pt x="6191" y="13112"/>
                    <a:pt x="6195" y="13126"/>
                    <a:pt x="6199" y="13135"/>
                  </a:cubicBezTo>
                  <a:cubicBezTo>
                    <a:pt x="6199" y="13135"/>
                    <a:pt x="6200" y="13135"/>
                    <a:pt x="6200" y="13135"/>
                  </a:cubicBezTo>
                  <a:cubicBezTo>
                    <a:pt x="6204" y="13148"/>
                    <a:pt x="6208" y="13163"/>
                    <a:pt x="6212" y="13171"/>
                  </a:cubicBezTo>
                  <a:lnTo>
                    <a:pt x="6212" y="13171"/>
                  </a:lnTo>
                  <a:cubicBezTo>
                    <a:pt x="6216" y="13185"/>
                    <a:pt x="6220" y="13199"/>
                    <a:pt x="6224" y="13207"/>
                  </a:cubicBezTo>
                  <a:cubicBezTo>
                    <a:pt x="6224" y="13208"/>
                    <a:pt x="6224" y="13207"/>
                    <a:pt x="6225" y="13208"/>
                  </a:cubicBezTo>
                  <a:cubicBezTo>
                    <a:pt x="6228" y="13220"/>
                    <a:pt x="6232" y="13231"/>
                    <a:pt x="6235" y="13239"/>
                  </a:cubicBezTo>
                  <a:cubicBezTo>
                    <a:pt x="6231" y="13413"/>
                    <a:pt x="6253" y="13566"/>
                    <a:pt x="6290" y="13676"/>
                  </a:cubicBezTo>
                  <a:cubicBezTo>
                    <a:pt x="6294" y="13690"/>
                    <a:pt x="6298" y="13700"/>
                    <a:pt x="6302" y="13713"/>
                  </a:cubicBezTo>
                  <a:cubicBezTo>
                    <a:pt x="6306" y="13726"/>
                    <a:pt x="6311" y="13736"/>
                    <a:pt x="6315" y="13748"/>
                  </a:cubicBezTo>
                  <a:cubicBezTo>
                    <a:pt x="6319" y="13762"/>
                    <a:pt x="6323" y="13773"/>
                    <a:pt x="6328" y="13786"/>
                  </a:cubicBezTo>
                  <a:cubicBezTo>
                    <a:pt x="6331" y="13799"/>
                    <a:pt x="6336" y="13809"/>
                    <a:pt x="6340" y="13821"/>
                  </a:cubicBezTo>
                  <a:cubicBezTo>
                    <a:pt x="6344" y="13835"/>
                    <a:pt x="6348" y="13846"/>
                    <a:pt x="6352" y="13859"/>
                  </a:cubicBezTo>
                  <a:cubicBezTo>
                    <a:pt x="6356" y="13872"/>
                    <a:pt x="6361" y="13882"/>
                    <a:pt x="6365" y="13895"/>
                  </a:cubicBezTo>
                  <a:cubicBezTo>
                    <a:pt x="6369" y="13908"/>
                    <a:pt x="6373" y="13919"/>
                    <a:pt x="6378" y="13932"/>
                  </a:cubicBezTo>
                  <a:cubicBezTo>
                    <a:pt x="6381" y="13945"/>
                    <a:pt x="6386" y="13956"/>
                    <a:pt x="6390" y="13968"/>
                  </a:cubicBezTo>
                  <a:cubicBezTo>
                    <a:pt x="6394" y="13981"/>
                    <a:pt x="6398" y="13992"/>
                    <a:pt x="6403" y="14005"/>
                  </a:cubicBezTo>
                  <a:cubicBezTo>
                    <a:pt x="6406" y="14018"/>
                    <a:pt x="6411" y="14028"/>
                    <a:pt x="6415" y="14040"/>
                  </a:cubicBezTo>
                  <a:cubicBezTo>
                    <a:pt x="6419" y="14054"/>
                    <a:pt x="6423" y="14065"/>
                    <a:pt x="6428" y="14078"/>
                  </a:cubicBezTo>
                  <a:cubicBezTo>
                    <a:pt x="6431" y="14091"/>
                    <a:pt x="6436" y="14101"/>
                    <a:pt x="6440" y="14114"/>
                  </a:cubicBezTo>
                  <a:cubicBezTo>
                    <a:pt x="6444" y="14127"/>
                    <a:pt x="6448" y="14138"/>
                    <a:pt x="6452" y="14150"/>
                  </a:cubicBezTo>
                  <a:cubicBezTo>
                    <a:pt x="6456" y="14163"/>
                    <a:pt x="6461" y="14174"/>
                    <a:pt x="6465" y="14186"/>
                  </a:cubicBezTo>
                  <a:cubicBezTo>
                    <a:pt x="6469" y="14200"/>
                    <a:pt x="6473" y="14211"/>
                    <a:pt x="6478" y="14224"/>
                  </a:cubicBezTo>
                  <a:cubicBezTo>
                    <a:pt x="6481" y="14237"/>
                    <a:pt x="6486" y="14248"/>
                    <a:pt x="6490" y="14260"/>
                  </a:cubicBezTo>
                  <a:cubicBezTo>
                    <a:pt x="6494" y="14273"/>
                    <a:pt x="6498" y="14283"/>
                    <a:pt x="6502" y="14296"/>
                  </a:cubicBezTo>
                  <a:cubicBezTo>
                    <a:pt x="6506" y="14309"/>
                    <a:pt x="6511" y="14320"/>
                    <a:pt x="6515" y="14333"/>
                  </a:cubicBezTo>
                  <a:cubicBezTo>
                    <a:pt x="6519" y="14346"/>
                    <a:pt x="6523" y="14356"/>
                    <a:pt x="6527" y="14368"/>
                  </a:cubicBezTo>
                  <a:cubicBezTo>
                    <a:pt x="6531" y="14382"/>
                    <a:pt x="6536" y="14393"/>
                    <a:pt x="6540" y="14406"/>
                  </a:cubicBezTo>
                  <a:cubicBezTo>
                    <a:pt x="6544" y="14420"/>
                    <a:pt x="6548" y="14430"/>
                    <a:pt x="6553" y="14442"/>
                  </a:cubicBezTo>
                  <a:cubicBezTo>
                    <a:pt x="6556" y="14456"/>
                    <a:pt x="6561" y="14466"/>
                    <a:pt x="6565" y="14479"/>
                  </a:cubicBezTo>
                  <a:cubicBezTo>
                    <a:pt x="6569" y="14492"/>
                    <a:pt x="6573" y="14502"/>
                    <a:pt x="6577" y="14514"/>
                  </a:cubicBezTo>
                  <a:cubicBezTo>
                    <a:pt x="6581" y="14528"/>
                    <a:pt x="6586" y="14539"/>
                    <a:pt x="6590" y="14552"/>
                  </a:cubicBezTo>
                  <a:cubicBezTo>
                    <a:pt x="6594" y="14565"/>
                    <a:pt x="6599" y="14576"/>
                    <a:pt x="6603" y="14588"/>
                  </a:cubicBezTo>
                  <a:cubicBezTo>
                    <a:pt x="6605" y="14596"/>
                    <a:pt x="6608" y="14603"/>
                    <a:pt x="6610" y="14611"/>
                  </a:cubicBezTo>
                  <a:cubicBezTo>
                    <a:pt x="6576" y="14701"/>
                    <a:pt x="6553" y="14789"/>
                    <a:pt x="6558" y="14861"/>
                  </a:cubicBezTo>
                  <a:cubicBezTo>
                    <a:pt x="6576" y="15096"/>
                    <a:pt x="6783" y="15841"/>
                    <a:pt x="6881" y="16122"/>
                  </a:cubicBezTo>
                  <a:cubicBezTo>
                    <a:pt x="6885" y="16132"/>
                    <a:pt x="6888" y="16140"/>
                    <a:pt x="6891" y="16149"/>
                  </a:cubicBezTo>
                  <a:cubicBezTo>
                    <a:pt x="6896" y="16166"/>
                    <a:pt x="6901" y="16180"/>
                    <a:pt x="6906" y="16194"/>
                  </a:cubicBezTo>
                  <a:cubicBezTo>
                    <a:pt x="6910" y="16207"/>
                    <a:pt x="6914" y="16218"/>
                    <a:pt x="6918" y="16230"/>
                  </a:cubicBezTo>
                  <a:cubicBezTo>
                    <a:pt x="6922" y="16242"/>
                    <a:pt x="6926" y="16253"/>
                    <a:pt x="6930" y="16264"/>
                  </a:cubicBezTo>
                  <a:cubicBezTo>
                    <a:pt x="6934" y="16277"/>
                    <a:pt x="6938" y="16287"/>
                    <a:pt x="6942" y="16299"/>
                  </a:cubicBezTo>
                  <a:cubicBezTo>
                    <a:pt x="6947" y="16315"/>
                    <a:pt x="6952" y="16328"/>
                    <a:pt x="6957" y="16341"/>
                  </a:cubicBezTo>
                  <a:cubicBezTo>
                    <a:pt x="6960" y="16352"/>
                    <a:pt x="6963" y="16361"/>
                    <a:pt x="6967" y="16371"/>
                  </a:cubicBezTo>
                  <a:cubicBezTo>
                    <a:pt x="6972" y="16386"/>
                    <a:pt x="6976" y="16399"/>
                    <a:pt x="6981" y="16412"/>
                  </a:cubicBezTo>
                  <a:cubicBezTo>
                    <a:pt x="6985" y="16423"/>
                    <a:pt x="6988" y="16433"/>
                    <a:pt x="6991" y="16443"/>
                  </a:cubicBezTo>
                  <a:cubicBezTo>
                    <a:pt x="6997" y="16459"/>
                    <a:pt x="7001" y="16472"/>
                    <a:pt x="7006" y="16485"/>
                  </a:cubicBezTo>
                  <a:cubicBezTo>
                    <a:pt x="7010" y="16497"/>
                    <a:pt x="7013" y="16507"/>
                    <a:pt x="7017" y="16518"/>
                  </a:cubicBezTo>
                  <a:cubicBezTo>
                    <a:pt x="7022" y="16534"/>
                    <a:pt x="7027" y="16546"/>
                    <a:pt x="7032" y="16560"/>
                  </a:cubicBezTo>
                  <a:cubicBezTo>
                    <a:pt x="7036" y="16572"/>
                    <a:pt x="7039" y="16582"/>
                    <a:pt x="7043" y="16593"/>
                  </a:cubicBezTo>
                  <a:cubicBezTo>
                    <a:pt x="7047" y="16605"/>
                    <a:pt x="7050" y="16615"/>
                    <a:pt x="7054" y="16626"/>
                  </a:cubicBezTo>
                  <a:cubicBezTo>
                    <a:pt x="7059" y="16641"/>
                    <a:pt x="7064" y="16654"/>
                    <a:pt x="7069" y="16668"/>
                  </a:cubicBezTo>
                  <a:cubicBezTo>
                    <a:pt x="7073" y="16682"/>
                    <a:pt x="7077" y="16693"/>
                    <a:pt x="7082" y="16705"/>
                  </a:cubicBezTo>
                  <a:cubicBezTo>
                    <a:pt x="7084" y="16713"/>
                    <a:pt x="7087" y="16721"/>
                    <a:pt x="7089" y="16728"/>
                  </a:cubicBezTo>
                  <a:cubicBezTo>
                    <a:pt x="7096" y="16747"/>
                    <a:pt x="7101" y="16763"/>
                    <a:pt x="7107" y="16779"/>
                  </a:cubicBezTo>
                  <a:cubicBezTo>
                    <a:pt x="7111" y="16793"/>
                    <a:pt x="7115" y="16802"/>
                    <a:pt x="7119" y="16814"/>
                  </a:cubicBezTo>
                  <a:cubicBezTo>
                    <a:pt x="7123" y="16826"/>
                    <a:pt x="7126" y="16836"/>
                    <a:pt x="7130" y="16847"/>
                  </a:cubicBezTo>
                  <a:cubicBezTo>
                    <a:pt x="7134" y="16860"/>
                    <a:pt x="7138" y="16872"/>
                    <a:pt x="7143" y="16884"/>
                  </a:cubicBezTo>
                  <a:cubicBezTo>
                    <a:pt x="7148" y="16899"/>
                    <a:pt x="7152" y="16911"/>
                    <a:pt x="7157" y="16925"/>
                  </a:cubicBezTo>
                  <a:cubicBezTo>
                    <a:pt x="7161" y="16936"/>
                    <a:pt x="7164" y="16945"/>
                    <a:pt x="7167" y="16955"/>
                  </a:cubicBezTo>
                  <a:cubicBezTo>
                    <a:pt x="7172" y="16968"/>
                    <a:pt x="7176" y="16980"/>
                    <a:pt x="7180" y="16992"/>
                  </a:cubicBezTo>
                  <a:cubicBezTo>
                    <a:pt x="7185" y="17008"/>
                    <a:pt x="7190" y="17021"/>
                    <a:pt x="7194" y="17035"/>
                  </a:cubicBezTo>
                  <a:cubicBezTo>
                    <a:pt x="7198" y="17045"/>
                    <a:pt x="7201" y="17054"/>
                    <a:pt x="7205" y="17064"/>
                  </a:cubicBezTo>
                  <a:cubicBezTo>
                    <a:pt x="7210" y="17080"/>
                    <a:pt x="7214" y="17092"/>
                    <a:pt x="7219" y="17105"/>
                  </a:cubicBezTo>
                  <a:cubicBezTo>
                    <a:pt x="7223" y="17118"/>
                    <a:pt x="7227" y="17129"/>
                    <a:pt x="7231" y="17140"/>
                  </a:cubicBezTo>
                  <a:cubicBezTo>
                    <a:pt x="7236" y="17155"/>
                    <a:pt x="7240" y="17167"/>
                    <a:pt x="7245" y="17180"/>
                  </a:cubicBezTo>
                  <a:cubicBezTo>
                    <a:pt x="7248" y="17189"/>
                    <a:pt x="7250" y="17197"/>
                    <a:pt x="7253" y="17206"/>
                  </a:cubicBezTo>
                  <a:cubicBezTo>
                    <a:pt x="7259" y="17223"/>
                    <a:pt x="7264" y="17238"/>
                    <a:pt x="7269" y="17253"/>
                  </a:cubicBezTo>
                  <a:cubicBezTo>
                    <a:pt x="7274" y="17266"/>
                    <a:pt x="7277" y="17275"/>
                    <a:pt x="7281" y="17287"/>
                  </a:cubicBezTo>
                  <a:cubicBezTo>
                    <a:pt x="7285" y="17298"/>
                    <a:pt x="7288" y="17308"/>
                    <a:pt x="7292" y="17318"/>
                  </a:cubicBezTo>
                  <a:cubicBezTo>
                    <a:pt x="7297" y="17334"/>
                    <a:pt x="7302" y="17347"/>
                    <a:pt x="7307" y="17361"/>
                  </a:cubicBezTo>
                  <a:cubicBezTo>
                    <a:pt x="7311" y="17374"/>
                    <a:pt x="7315" y="17384"/>
                    <a:pt x="7319" y="17396"/>
                  </a:cubicBezTo>
                  <a:cubicBezTo>
                    <a:pt x="7322" y="17406"/>
                    <a:pt x="7325" y="17415"/>
                    <a:pt x="7328" y="17425"/>
                  </a:cubicBezTo>
                  <a:cubicBezTo>
                    <a:pt x="7334" y="17443"/>
                    <a:pt x="7339" y="17457"/>
                    <a:pt x="7345" y="17473"/>
                  </a:cubicBezTo>
                  <a:cubicBezTo>
                    <a:pt x="7349" y="17485"/>
                    <a:pt x="7352" y="17494"/>
                    <a:pt x="7356" y="17504"/>
                  </a:cubicBezTo>
                  <a:cubicBezTo>
                    <a:pt x="7361" y="17519"/>
                    <a:pt x="7365" y="17530"/>
                    <a:pt x="7369" y="17543"/>
                  </a:cubicBezTo>
                  <a:cubicBezTo>
                    <a:pt x="7373" y="17555"/>
                    <a:pt x="7376" y="17565"/>
                    <a:pt x="7380" y="17575"/>
                  </a:cubicBezTo>
                  <a:cubicBezTo>
                    <a:pt x="7385" y="17590"/>
                    <a:pt x="7389" y="17601"/>
                    <a:pt x="7393" y="17614"/>
                  </a:cubicBezTo>
                  <a:cubicBezTo>
                    <a:pt x="7398" y="17628"/>
                    <a:pt x="7402" y="17640"/>
                    <a:pt x="7406" y="17652"/>
                  </a:cubicBezTo>
                  <a:cubicBezTo>
                    <a:pt x="7411" y="17666"/>
                    <a:pt x="7415" y="17677"/>
                    <a:pt x="7419" y="17689"/>
                  </a:cubicBezTo>
                  <a:cubicBezTo>
                    <a:pt x="7423" y="17701"/>
                    <a:pt x="7427" y="17711"/>
                    <a:pt x="7430" y="17722"/>
                  </a:cubicBezTo>
                  <a:cubicBezTo>
                    <a:pt x="7435" y="17736"/>
                    <a:pt x="7439" y="17747"/>
                    <a:pt x="7443" y="17759"/>
                  </a:cubicBezTo>
                  <a:cubicBezTo>
                    <a:pt x="7448" y="17773"/>
                    <a:pt x="7451" y="17784"/>
                    <a:pt x="7455" y="17795"/>
                  </a:cubicBezTo>
                  <a:cubicBezTo>
                    <a:pt x="7461" y="17811"/>
                    <a:pt x="7465" y="17823"/>
                    <a:pt x="7470" y="17837"/>
                  </a:cubicBezTo>
                  <a:cubicBezTo>
                    <a:pt x="7474" y="17850"/>
                    <a:pt x="7477" y="17859"/>
                    <a:pt x="7481" y="17870"/>
                  </a:cubicBezTo>
                  <a:cubicBezTo>
                    <a:pt x="7485" y="17882"/>
                    <a:pt x="7489" y="17892"/>
                    <a:pt x="7492" y="17902"/>
                  </a:cubicBezTo>
                  <a:cubicBezTo>
                    <a:pt x="7497" y="17917"/>
                    <a:pt x="7502" y="17930"/>
                    <a:pt x="7506" y="17943"/>
                  </a:cubicBezTo>
                  <a:cubicBezTo>
                    <a:pt x="7523" y="17993"/>
                    <a:pt x="7538" y="18035"/>
                    <a:pt x="7549" y="18061"/>
                  </a:cubicBezTo>
                  <a:cubicBezTo>
                    <a:pt x="7584" y="18145"/>
                    <a:pt x="7686" y="18228"/>
                    <a:pt x="7798" y="18298"/>
                  </a:cubicBezTo>
                  <a:cubicBezTo>
                    <a:pt x="7801" y="18307"/>
                    <a:pt x="7804" y="18316"/>
                    <a:pt x="7807" y="18324"/>
                  </a:cubicBezTo>
                  <a:cubicBezTo>
                    <a:pt x="7811" y="18334"/>
                    <a:pt x="7814" y="18343"/>
                    <a:pt x="7817" y="18353"/>
                  </a:cubicBezTo>
                  <a:cubicBezTo>
                    <a:pt x="7821" y="18366"/>
                    <a:pt x="7826" y="18378"/>
                    <a:pt x="7830" y="18391"/>
                  </a:cubicBezTo>
                  <a:cubicBezTo>
                    <a:pt x="7834" y="18404"/>
                    <a:pt x="7839" y="18416"/>
                    <a:pt x="7843" y="18429"/>
                  </a:cubicBezTo>
                  <a:cubicBezTo>
                    <a:pt x="7848" y="18442"/>
                    <a:pt x="7852" y="18455"/>
                    <a:pt x="7857" y="18469"/>
                  </a:cubicBezTo>
                  <a:cubicBezTo>
                    <a:pt x="7861" y="18479"/>
                    <a:pt x="7864" y="18490"/>
                    <a:pt x="7868" y="18500"/>
                  </a:cubicBezTo>
                  <a:cubicBezTo>
                    <a:pt x="7871" y="18511"/>
                    <a:pt x="7875" y="18522"/>
                    <a:pt x="7879" y="18533"/>
                  </a:cubicBezTo>
                  <a:cubicBezTo>
                    <a:pt x="7885" y="18550"/>
                    <a:pt x="7890" y="18566"/>
                    <a:pt x="7896" y="18582"/>
                  </a:cubicBezTo>
                  <a:cubicBezTo>
                    <a:pt x="7899" y="18591"/>
                    <a:pt x="7902" y="18599"/>
                    <a:pt x="7905" y="18607"/>
                  </a:cubicBezTo>
                  <a:cubicBezTo>
                    <a:pt x="7909" y="18619"/>
                    <a:pt x="7913" y="18631"/>
                    <a:pt x="7917" y="18644"/>
                  </a:cubicBezTo>
                  <a:cubicBezTo>
                    <a:pt x="7922" y="18659"/>
                    <a:pt x="7927" y="18674"/>
                    <a:pt x="7933" y="18689"/>
                  </a:cubicBezTo>
                  <a:cubicBezTo>
                    <a:pt x="7935" y="18697"/>
                    <a:pt x="7938" y="18704"/>
                    <a:pt x="7941" y="18712"/>
                  </a:cubicBezTo>
                  <a:cubicBezTo>
                    <a:pt x="7946" y="18728"/>
                    <a:pt x="7951" y="18744"/>
                    <a:pt x="7957" y="18760"/>
                  </a:cubicBezTo>
                  <a:cubicBezTo>
                    <a:pt x="7960" y="18771"/>
                    <a:pt x="7964" y="18781"/>
                    <a:pt x="7968" y="18792"/>
                  </a:cubicBezTo>
                  <a:cubicBezTo>
                    <a:pt x="7973" y="18806"/>
                    <a:pt x="7977" y="18820"/>
                    <a:pt x="7982" y="18834"/>
                  </a:cubicBezTo>
                  <a:cubicBezTo>
                    <a:pt x="7986" y="18844"/>
                    <a:pt x="7989" y="18853"/>
                    <a:pt x="7992" y="18863"/>
                  </a:cubicBezTo>
                  <a:cubicBezTo>
                    <a:pt x="7997" y="18876"/>
                    <a:pt x="8001" y="18888"/>
                    <a:pt x="8005" y="18901"/>
                  </a:cubicBezTo>
                  <a:cubicBezTo>
                    <a:pt x="8009" y="18914"/>
                    <a:pt x="8014" y="18926"/>
                    <a:pt x="8018" y="18938"/>
                  </a:cubicBezTo>
                  <a:cubicBezTo>
                    <a:pt x="8022" y="18950"/>
                    <a:pt x="8026" y="18961"/>
                    <a:pt x="8030" y="18973"/>
                  </a:cubicBezTo>
                  <a:cubicBezTo>
                    <a:pt x="8034" y="18986"/>
                    <a:pt x="8039" y="18999"/>
                    <a:pt x="8044" y="19013"/>
                  </a:cubicBezTo>
                  <a:cubicBezTo>
                    <a:pt x="8048" y="19027"/>
                    <a:pt x="8053" y="19040"/>
                    <a:pt x="8058" y="19053"/>
                  </a:cubicBezTo>
                  <a:cubicBezTo>
                    <a:pt x="8061" y="19065"/>
                    <a:pt x="8065" y="19076"/>
                    <a:pt x="8069" y="19087"/>
                  </a:cubicBezTo>
                  <a:cubicBezTo>
                    <a:pt x="8073" y="19097"/>
                    <a:pt x="8076" y="19107"/>
                    <a:pt x="8080" y="19118"/>
                  </a:cubicBezTo>
                  <a:cubicBezTo>
                    <a:pt x="8084" y="19131"/>
                    <a:pt x="8089" y="19145"/>
                    <a:pt x="8094" y="19158"/>
                  </a:cubicBezTo>
                  <a:cubicBezTo>
                    <a:pt x="8113" y="19217"/>
                    <a:pt x="8134" y="19276"/>
                    <a:pt x="8156" y="19335"/>
                  </a:cubicBezTo>
                  <a:cubicBezTo>
                    <a:pt x="8237" y="19557"/>
                    <a:pt x="8333" y="19771"/>
                    <a:pt x="8446" y="19850"/>
                  </a:cubicBezTo>
                  <a:cubicBezTo>
                    <a:pt x="8661" y="20000"/>
                    <a:pt x="9267" y="20669"/>
                    <a:pt x="9344" y="20967"/>
                  </a:cubicBezTo>
                  <a:cubicBezTo>
                    <a:pt x="9417" y="21244"/>
                    <a:pt x="9821" y="20821"/>
                    <a:pt x="9959" y="20726"/>
                  </a:cubicBezTo>
                  <a:cubicBezTo>
                    <a:pt x="9962" y="20739"/>
                    <a:pt x="9967" y="20749"/>
                    <a:pt x="9971" y="20761"/>
                  </a:cubicBezTo>
                  <a:cubicBezTo>
                    <a:pt x="9975" y="20775"/>
                    <a:pt x="9980" y="20786"/>
                    <a:pt x="9984" y="20798"/>
                  </a:cubicBezTo>
                  <a:cubicBezTo>
                    <a:pt x="9987" y="20811"/>
                    <a:pt x="9992" y="20822"/>
                    <a:pt x="9996" y="20834"/>
                  </a:cubicBezTo>
                  <a:cubicBezTo>
                    <a:pt x="10000" y="20847"/>
                    <a:pt x="10005" y="20858"/>
                    <a:pt x="10009" y="20871"/>
                  </a:cubicBezTo>
                  <a:cubicBezTo>
                    <a:pt x="10012" y="20884"/>
                    <a:pt x="10017" y="20895"/>
                    <a:pt x="10021" y="20907"/>
                  </a:cubicBezTo>
                  <a:cubicBezTo>
                    <a:pt x="10025" y="20920"/>
                    <a:pt x="10030" y="20931"/>
                    <a:pt x="10034" y="20943"/>
                  </a:cubicBezTo>
                  <a:cubicBezTo>
                    <a:pt x="10037" y="20956"/>
                    <a:pt x="10042" y="20967"/>
                    <a:pt x="10046" y="20980"/>
                  </a:cubicBezTo>
                  <a:cubicBezTo>
                    <a:pt x="10050" y="20993"/>
                    <a:pt x="10055" y="21004"/>
                    <a:pt x="10059" y="21017"/>
                  </a:cubicBezTo>
                  <a:cubicBezTo>
                    <a:pt x="10062" y="21030"/>
                    <a:pt x="10067" y="21041"/>
                    <a:pt x="10071" y="21053"/>
                  </a:cubicBezTo>
                  <a:cubicBezTo>
                    <a:pt x="10075" y="21066"/>
                    <a:pt x="10080" y="21077"/>
                    <a:pt x="10084" y="21090"/>
                  </a:cubicBezTo>
                  <a:cubicBezTo>
                    <a:pt x="10087" y="21103"/>
                    <a:pt x="10092" y="21114"/>
                    <a:pt x="10096" y="21126"/>
                  </a:cubicBezTo>
                  <a:cubicBezTo>
                    <a:pt x="10100" y="21139"/>
                    <a:pt x="10105" y="21150"/>
                    <a:pt x="10109" y="21163"/>
                  </a:cubicBezTo>
                  <a:cubicBezTo>
                    <a:pt x="10112" y="21176"/>
                    <a:pt x="10117" y="21186"/>
                    <a:pt x="10121" y="21199"/>
                  </a:cubicBezTo>
                  <a:cubicBezTo>
                    <a:pt x="10125" y="21212"/>
                    <a:pt x="10130" y="21223"/>
                    <a:pt x="10134" y="21236"/>
                  </a:cubicBezTo>
                  <a:cubicBezTo>
                    <a:pt x="10176" y="21386"/>
                    <a:pt x="10237" y="21512"/>
                    <a:pt x="10341" y="21526"/>
                  </a:cubicBezTo>
                  <a:cubicBezTo>
                    <a:pt x="10615" y="21562"/>
                    <a:pt x="10711" y="21452"/>
                    <a:pt x="10946" y="21117"/>
                  </a:cubicBezTo>
                  <a:cubicBezTo>
                    <a:pt x="11181" y="20781"/>
                    <a:pt x="11123" y="20336"/>
                    <a:pt x="11140" y="20000"/>
                  </a:cubicBezTo>
                  <a:cubicBezTo>
                    <a:pt x="11161" y="19664"/>
                    <a:pt x="11140" y="19403"/>
                    <a:pt x="11396" y="19514"/>
                  </a:cubicBezTo>
                  <a:cubicBezTo>
                    <a:pt x="11651" y="19625"/>
                    <a:pt x="11785" y="19440"/>
                    <a:pt x="11766" y="19067"/>
                  </a:cubicBezTo>
                  <a:cubicBezTo>
                    <a:pt x="11747" y="18694"/>
                    <a:pt x="11533" y="18248"/>
                    <a:pt x="11942" y="18135"/>
                  </a:cubicBezTo>
                  <a:cubicBezTo>
                    <a:pt x="12352" y="18025"/>
                    <a:pt x="12568" y="17541"/>
                    <a:pt x="12822" y="17541"/>
                  </a:cubicBezTo>
                  <a:cubicBezTo>
                    <a:pt x="13075" y="17541"/>
                    <a:pt x="13778" y="17727"/>
                    <a:pt x="13857" y="17541"/>
                  </a:cubicBezTo>
                  <a:cubicBezTo>
                    <a:pt x="13934" y="17354"/>
                    <a:pt x="14267" y="16241"/>
                    <a:pt x="14484" y="16205"/>
                  </a:cubicBezTo>
                  <a:cubicBezTo>
                    <a:pt x="14699" y="16166"/>
                    <a:pt x="15263" y="16348"/>
                    <a:pt x="15771" y="16199"/>
                  </a:cubicBezTo>
                  <a:cubicBezTo>
                    <a:pt x="16278" y="16051"/>
                    <a:pt x="16826" y="15492"/>
                    <a:pt x="17001" y="15528"/>
                  </a:cubicBezTo>
                  <a:cubicBezTo>
                    <a:pt x="17166" y="15563"/>
                    <a:pt x="17546" y="15563"/>
                    <a:pt x="17484" y="15379"/>
                  </a:cubicBezTo>
                  <a:cubicBezTo>
                    <a:pt x="17483" y="15369"/>
                    <a:pt x="17475" y="15355"/>
                    <a:pt x="17471" y="15343"/>
                  </a:cubicBezTo>
                  <a:cubicBezTo>
                    <a:pt x="17470" y="15332"/>
                    <a:pt x="17463" y="15319"/>
                    <a:pt x="17458" y="15307"/>
                  </a:cubicBezTo>
                  <a:cubicBezTo>
                    <a:pt x="17458" y="15296"/>
                    <a:pt x="17450" y="15282"/>
                    <a:pt x="17446" y="15270"/>
                  </a:cubicBezTo>
                  <a:cubicBezTo>
                    <a:pt x="17446" y="15259"/>
                    <a:pt x="17438" y="15246"/>
                    <a:pt x="17433" y="15233"/>
                  </a:cubicBezTo>
                  <a:cubicBezTo>
                    <a:pt x="17433" y="15223"/>
                    <a:pt x="17425" y="15209"/>
                    <a:pt x="17421" y="15197"/>
                  </a:cubicBezTo>
                  <a:cubicBezTo>
                    <a:pt x="17420" y="15187"/>
                    <a:pt x="17413" y="15173"/>
                    <a:pt x="17408" y="15161"/>
                  </a:cubicBezTo>
                  <a:cubicBezTo>
                    <a:pt x="17408" y="15150"/>
                    <a:pt x="17400" y="15136"/>
                    <a:pt x="17396" y="15124"/>
                  </a:cubicBezTo>
                  <a:cubicBezTo>
                    <a:pt x="17395" y="15113"/>
                    <a:pt x="17388" y="15100"/>
                    <a:pt x="17383" y="15088"/>
                  </a:cubicBezTo>
                  <a:cubicBezTo>
                    <a:pt x="17383" y="15077"/>
                    <a:pt x="17375" y="15063"/>
                    <a:pt x="17371" y="15051"/>
                  </a:cubicBezTo>
                  <a:cubicBezTo>
                    <a:pt x="17370" y="15041"/>
                    <a:pt x="17362" y="15027"/>
                    <a:pt x="17358" y="15015"/>
                  </a:cubicBezTo>
                  <a:cubicBezTo>
                    <a:pt x="17358" y="15004"/>
                    <a:pt x="17350" y="14990"/>
                    <a:pt x="17346" y="14978"/>
                  </a:cubicBezTo>
                  <a:cubicBezTo>
                    <a:pt x="17345" y="14968"/>
                    <a:pt x="17337" y="14954"/>
                    <a:pt x="17333" y="14941"/>
                  </a:cubicBezTo>
                  <a:cubicBezTo>
                    <a:pt x="17333" y="14931"/>
                    <a:pt x="17325" y="14918"/>
                    <a:pt x="17321" y="14906"/>
                  </a:cubicBezTo>
                  <a:cubicBezTo>
                    <a:pt x="17320" y="14895"/>
                    <a:pt x="17312" y="14881"/>
                    <a:pt x="17308" y="14869"/>
                  </a:cubicBezTo>
                  <a:cubicBezTo>
                    <a:pt x="17308" y="14858"/>
                    <a:pt x="17300" y="14844"/>
                    <a:pt x="17296" y="14832"/>
                  </a:cubicBezTo>
                  <a:cubicBezTo>
                    <a:pt x="17295" y="14822"/>
                    <a:pt x="17287" y="14808"/>
                    <a:pt x="17283" y="14796"/>
                  </a:cubicBezTo>
                  <a:cubicBezTo>
                    <a:pt x="17283" y="14785"/>
                    <a:pt x="17275" y="14772"/>
                    <a:pt x="17271" y="14759"/>
                  </a:cubicBezTo>
                  <a:cubicBezTo>
                    <a:pt x="17270" y="14749"/>
                    <a:pt x="17262" y="14735"/>
                    <a:pt x="17258" y="14723"/>
                  </a:cubicBezTo>
                  <a:cubicBezTo>
                    <a:pt x="17258" y="14712"/>
                    <a:pt x="17250" y="14699"/>
                    <a:pt x="17246" y="14687"/>
                  </a:cubicBezTo>
                  <a:cubicBezTo>
                    <a:pt x="17245" y="14676"/>
                    <a:pt x="17237" y="14662"/>
                    <a:pt x="17233" y="14650"/>
                  </a:cubicBezTo>
                  <a:cubicBezTo>
                    <a:pt x="17233" y="14639"/>
                    <a:pt x="17225" y="14626"/>
                    <a:pt x="17220" y="14613"/>
                  </a:cubicBezTo>
                  <a:cubicBezTo>
                    <a:pt x="17220" y="14603"/>
                    <a:pt x="17212" y="14589"/>
                    <a:pt x="17208" y="14577"/>
                  </a:cubicBezTo>
                  <a:cubicBezTo>
                    <a:pt x="17208" y="14566"/>
                    <a:pt x="17200" y="14553"/>
                    <a:pt x="17196" y="14541"/>
                  </a:cubicBezTo>
                  <a:cubicBezTo>
                    <a:pt x="17195" y="14530"/>
                    <a:pt x="17187" y="14516"/>
                    <a:pt x="17183" y="14504"/>
                  </a:cubicBezTo>
                  <a:cubicBezTo>
                    <a:pt x="17183" y="14493"/>
                    <a:pt x="17175" y="14480"/>
                    <a:pt x="17170" y="14468"/>
                  </a:cubicBezTo>
                  <a:cubicBezTo>
                    <a:pt x="17170" y="14457"/>
                    <a:pt x="17162" y="14443"/>
                    <a:pt x="17158" y="14431"/>
                  </a:cubicBezTo>
                  <a:cubicBezTo>
                    <a:pt x="17158" y="14421"/>
                    <a:pt x="17150" y="14407"/>
                    <a:pt x="17146" y="14394"/>
                  </a:cubicBezTo>
                  <a:cubicBezTo>
                    <a:pt x="17145" y="14384"/>
                    <a:pt x="17137" y="14370"/>
                    <a:pt x="17133" y="14358"/>
                  </a:cubicBezTo>
                  <a:cubicBezTo>
                    <a:pt x="17133" y="14347"/>
                    <a:pt x="17124" y="14334"/>
                    <a:pt x="17120" y="14322"/>
                  </a:cubicBezTo>
                  <a:cubicBezTo>
                    <a:pt x="17120" y="14311"/>
                    <a:pt x="17112" y="14298"/>
                    <a:pt x="17108" y="14285"/>
                  </a:cubicBezTo>
                  <a:cubicBezTo>
                    <a:pt x="17108" y="14274"/>
                    <a:pt x="17100" y="14261"/>
                    <a:pt x="17095" y="14248"/>
                  </a:cubicBezTo>
                  <a:cubicBezTo>
                    <a:pt x="17095" y="14238"/>
                    <a:pt x="17087" y="14224"/>
                    <a:pt x="17083" y="14212"/>
                  </a:cubicBezTo>
                  <a:cubicBezTo>
                    <a:pt x="17082" y="14202"/>
                    <a:pt x="17075" y="14188"/>
                    <a:pt x="17070" y="14176"/>
                  </a:cubicBezTo>
                  <a:cubicBezTo>
                    <a:pt x="17070" y="14165"/>
                    <a:pt x="17062" y="14151"/>
                    <a:pt x="17058" y="14139"/>
                  </a:cubicBezTo>
                  <a:cubicBezTo>
                    <a:pt x="17057" y="14129"/>
                    <a:pt x="17049" y="14115"/>
                    <a:pt x="17045" y="14103"/>
                  </a:cubicBezTo>
                  <a:cubicBezTo>
                    <a:pt x="17045" y="14092"/>
                    <a:pt x="17037" y="14078"/>
                    <a:pt x="17033" y="14066"/>
                  </a:cubicBezTo>
                  <a:cubicBezTo>
                    <a:pt x="17032" y="14056"/>
                    <a:pt x="17024" y="14042"/>
                    <a:pt x="17020" y="14030"/>
                  </a:cubicBezTo>
                  <a:cubicBezTo>
                    <a:pt x="17020" y="14019"/>
                    <a:pt x="17012" y="14005"/>
                    <a:pt x="17008" y="13994"/>
                  </a:cubicBezTo>
                  <a:cubicBezTo>
                    <a:pt x="17007" y="13983"/>
                    <a:pt x="17000" y="13969"/>
                    <a:pt x="16995" y="13957"/>
                  </a:cubicBezTo>
                  <a:cubicBezTo>
                    <a:pt x="16995" y="13946"/>
                    <a:pt x="16987" y="13932"/>
                    <a:pt x="16983" y="13920"/>
                  </a:cubicBezTo>
                  <a:cubicBezTo>
                    <a:pt x="16982" y="13910"/>
                    <a:pt x="16974" y="13896"/>
                    <a:pt x="16970" y="13884"/>
                  </a:cubicBezTo>
                  <a:cubicBezTo>
                    <a:pt x="16970" y="13873"/>
                    <a:pt x="16962" y="13860"/>
                    <a:pt x="16958" y="13847"/>
                  </a:cubicBezTo>
                  <a:cubicBezTo>
                    <a:pt x="16957" y="13837"/>
                    <a:pt x="16949" y="13823"/>
                    <a:pt x="16945" y="13811"/>
                  </a:cubicBezTo>
                  <a:cubicBezTo>
                    <a:pt x="16945" y="13800"/>
                    <a:pt x="16937" y="13787"/>
                    <a:pt x="16933" y="13774"/>
                  </a:cubicBezTo>
                  <a:cubicBezTo>
                    <a:pt x="16932" y="13764"/>
                    <a:pt x="16924" y="13750"/>
                    <a:pt x="16920" y="13738"/>
                  </a:cubicBezTo>
                  <a:cubicBezTo>
                    <a:pt x="16920" y="13727"/>
                    <a:pt x="16912" y="13714"/>
                    <a:pt x="16908" y="13701"/>
                  </a:cubicBezTo>
                  <a:cubicBezTo>
                    <a:pt x="16907" y="13691"/>
                    <a:pt x="16899" y="13677"/>
                    <a:pt x="16895" y="13665"/>
                  </a:cubicBezTo>
                  <a:cubicBezTo>
                    <a:pt x="16895" y="13654"/>
                    <a:pt x="16887" y="13641"/>
                    <a:pt x="16883" y="13629"/>
                  </a:cubicBezTo>
                  <a:cubicBezTo>
                    <a:pt x="16882" y="13626"/>
                    <a:pt x="16881" y="13623"/>
                    <a:pt x="16880" y="13621"/>
                  </a:cubicBezTo>
                  <a:cubicBezTo>
                    <a:pt x="16954" y="13673"/>
                    <a:pt x="17029" y="13737"/>
                    <a:pt x="17100" y="13805"/>
                  </a:cubicBezTo>
                  <a:cubicBezTo>
                    <a:pt x="17103" y="13816"/>
                    <a:pt x="17107" y="13825"/>
                    <a:pt x="17111" y="13835"/>
                  </a:cubicBezTo>
                  <a:cubicBezTo>
                    <a:pt x="17114" y="13848"/>
                    <a:pt x="17119" y="13859"/>
                    <a:pt x="17123" y="13872"/>
                  </a:cubicBezTo>
                  <a:cubicBezTo>
                    <a:pt x="17127" y="13885"/>
                    <a:pt x="17132" y="13897"/>
                    <a:pt x="17136" y="13909"/>
                  </a:cubicBezTo>
                  <a:cubicBezTo>
                    <a:pt x="17140" y="13921"/>
                    <a:pt x="17144" y="13933"/>
                    <a:pt x="17148" y="13944"/>
                  </a:cubicBezTo>
                  <a:cubicBezTo>
                    <a:pt x="17152" y="13957"/>
                    <a:pt x="17156" y="13969"/>
                    <a:pt x="17161" y="13981"/>
                  </a:cubicBezTo>
                  <a:cubicBezTo>
                    <a:pt x="17164" y="13994"/>
                    <a:pt x="17169" y="14006"/>
                    <a:pt x="17174" y="14019"/>
                  </a:cubicBezTo>
                  <a:cubicBezTo>
                    <a:pt x="17177" y="14031"/>
                    <a:pt x="17182" y="14042"/>
                    <a:pt x="17186" y="14054"/>
                  </a:cubicBezTo>
                  <a:cubicBezTo>
                    <a:pt x="17190" y="14067"/>
                    <a:pt x="17194" y="14078"/>
                    <a:pt x="17198" y="14090"/>
                  </a:cubicBezTo>
                  <a:cubicBezTo>
                    <a:pt x="17202" y="14103"/>
                    <a:pt x="17207" y="14115"/>
                    <a:pt x="17211" y="14128"/>
                  </a:cubicBezTo>
                  <a:cubicBezTo>
                    <a:pt x="17215" y="14140"/>
                    <a:pt x="17219" y="14152"/>
                    <a:pt x="17223" y="14164"/>
                  </a:cubicBezTo>
                  <a:cubicBezTo>
                    <a:pt x="17227" y="14176"/>
                    <a:pt x="17232" y="14188"/>
                    <a:pt x="17236" y="14200"/>
                  </a:cubicBezTo>
                  <a:cubicBezTo>
                    <a:pt x="17240" y="14213"/>
                    <a:pt x="17244" y="14225"/>
                    <a:pt x="17249" y="14238"/>
                  </a:cubicBezTo>
                  <a:cubicBezTo>
                    <a:pt x="17252" y="14250"/>
                    <a:pt x="17257" y="14261"/>
                    <a:pt x="17261" y="14273"/>
                  </a:cubicBezTo>
                  <a:cubicBezTo>
                    <a:pt x="17265" y="14286"/>
                    <a:pt x="17269" y="14297"/>
                    <a:pt x="17274" y="14310"/>
                  </a:cubicBezTo>
                  <a:cubicBezTo>
                    <a:pt x="17277" y="14323"/>
                    <a:pt x="17282" y="14334"/>
                    <a:pt x="17286" y="14346"/>
                  </a:cubicBezTo>
                  <a:cubicBezTo>
                    <a:pt x="17290" y="14359"/>
                    <a:pt x="17294" y="14371"/>
                    <a:pt x="17299" y="14383"/>
                  </a:cubicBezTo>
                  <a:cubicBezTo>
                    <a:pt x="17302" y="14395"/>
                    <a:pt x="17307" y="14407"/>
                    <a:pt x="17311" y="14419"/>
                  </a:cubicBezTo>
                  <a:cubicBezTo>
                    <a:pt x="17315" y="14432"/>
                    <a:pt x="17319" y="14443"/>
                    <a:pt x="17324" y="14456"/>
                  </a:cubicBezTo>
                  <a:cubicBezTo>
                    <a:pt x="17327" y="14468"/>
                    <a:pt x="17332" y="14480"/>
                    <a:pt x="17336" y="14492"/>
                  </a:cubicBezTo>
                  <a:cubicBezTo>
                    <a:pt x="17340" y="14504"/>
                    <a:pt x="17344" y="14516"/>
                    <a:pt x="17349" y="14528"/>
                  </a:cubicBezTo>
                  <a:cubicBezTo>
                    <a:pt x="17352" y="14541"/>
                    <a:pt x="17357" y="14553"/>
                    <a:pt x="17361" y="14565"/>
                  </a:cubicBezTo>
                  <a:cubicBezTo>
                    <a:pt x="17365" y="14578"/>
                    <a:pt x="17369" y="14589"/>
                    <a:pt x="17374" y="14602"/>
                  </a:cubicBezTo>
                  <a:cubicBezTo>
                    <a:pt x="17378" y="14614"/>
                    <a:pt x="17382" y="14626"/>
                    <a:pt x="17386" y="14638"/>
                  </a:cubicBezTo>
                  <a:cubicBezTo>
                    <a:pt x="17390" y="14650"/>
                    <a:pt x="17394" y="14662"/>
                    <a:pt x="17399" y="14675"/>
                  </a:cubicBezTo>
                  <a:cubicBezTo>
                    <a:pt x="17467" y="14902"/>
                    <a:pt x="17612" y="15064"/>
                    <a:pt x="17861" y="14971"/>
                  </a:cubicBezTo>
                  <a:cubicBezTo>
                    <a:pt x="18222" y="14832"/>
                    <a:pt x="18197" y="14346"/>
                    <a:pt x="18131" y="14156"/>
                  </a:cubicBezTo>
                  <a:close/>
                </a:path>
              </a:pathLst>
            </a:custGeom>
            <a:solidFill>
              <a:schemeClr val="accent2">
                <a:lumMod val="50000"/>
              </a:scheme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89" name="Shape 1489"/>
            <p:cNvSpPr/>
            <p:nvPr/>
          </p:nvSpPr>
          <p:spPr>
            <a:xfrm>
              <a:off x="277802" y="1926099"/>
              <a:ext cx="207199" cy="269814"/>
            </a:xfrm>
            <a:custGeom>
              <a:avLst/>
              <a:gdLst/>
              <a:ahLst/>
              <a:cxnLst>
                <a:cxn ang="0">
                  <a:pos x="wd2" y="hd2"/>
                </a:cxn>
                <a:cxn ang="5400000">
                  <a:pos x="wd2" y="hd2"/>
                </a:cxn>
                <a:cxn ang="10800000">
                  <a:pos x="wd2" y="hd2"/>
                </a:cxn>
                <a:cxn ang="16200000">
                  <a:pos x="wd2" y="hd2"/>
                </a:cxn>
              </a:cxnLst>
              <a:rect l="0" t="0" r="r" b="b"/>
              <a:pathLst>
                <a:path w="20175" h="20138" extrusionOk="0">
                  <a:moveTo>
                    <a:pt x="19677" y="11646"/>
                  </a:moveTo>
                  <a:cubicBezTo>
                    <a:pt x="19636" y="11543"/>
                    <a:pt x="19580" y="11485"/>
                    <a:pt x="19525" y="11414"/>
                  </a:cubicBezTo>
                  <a:cubicBezTo>
                    <a:pt x="19485" y="11315"/>
                    <a:pt x="19428" y="11259"/>
                    <a:pt x="19375" y="11190"/>
                  </a:cubicBezTo>
                  <a:cubicBezTo>
                    <a:pt x="19337" y="11092"/>
                    <a:pt x="19281" y="11038"/>
                    <a:pt x="19229" y="10970"/>
                  </a:cubicBezTo>
                  <a:cubicBezTo>
                    <a:pt x="19189" y="10870"/>
                    <a:pt x="19132" y="10810"/>
                    <a:pt x="19079" y="10742"/>
                  </a:cubicBezTo>
                  <a:cubicBezTo>
                    <a:pt x="19038" y="10641"/>
                    <a:pt x="18982" y="10584"/>
                    <a:pt x="18928" y="10515"/>
                  </a:cubicBezTo>
                  <a:cubicBezTo>
                    <a:pt x="18890" y="10417"/>
                    <a:pt x="18833" y="10361"/>
                    <a:pt x="18782" y="10293"/>
                  </a:cubicBezTo>
                  <a:cubicBezTo>
                    <a:pt x="18743" y="10192"/>
                    <a:pt x="18685" y="10135"/>
                    <a:pt x="18632" y="10066"/>
                  </a:cubicBezTo>
                  <a:cubicBezTo>
                    <a:pt x="18592" y="9965"/>
                    <a:pt x="18536" y="9908"/>
                    <a:pt x="18483" y="9839"/>
                  </a:cubicBezTo>
                  <a:cubicBezTo>
                    <a:pt x="18444" y="9741"/>
                    <a:pt x="18388" y="9685"/>
                    <a:pt x="18337" y="9618"/>
                  </a:cubicBezTo>
                  <a:cubicBezTo>
                    <a:pt x="18296" y="9518"/>
                    <a:pt x="18240" y="9459"/>
                    <a:pt x="18186" y="9390"/>
                  </a:cubicBezTo>
                  <a:cubicBezTo>
                    <a:pt x="18148" y="9291"/>
                    <a:pt x="18091" y="9235"/>
                    <a:pt x="18038" y="9165"/>
                  </a:cubicBezTo>
                  <a:cubicBezTo>
                    <a:pt x="17998" y="9066"/>
                    <a:pt x="17941" y="9009"/>
                    <a:pt x="17890" y="8941"/>
                  </a:cubicBezTo>
                  <a:cubicBezTo>
                    <a:pt x="17850" y="8841"/>
                    <a:pt x="17793" y="8783"/>
                    <a:pt x="17738" y="8713"/>
                  </a:cubicBezTo>
                  <a:cubicBezTo>
                    <a:pt x="17700" y="8615"/>
                    <a:pt x="17643" y="8559"/>
                    <a:pt x="17592" y="8492"/>
                  </a:cubicBezTo>
                  <a:cubicBezTo>
                    <a:pt x="17551" y="8392"/>
                    <a:pt x="17497" y="8335"/>
                    <a:pt x="17444" y="8266"/>
                  </a:cubicBezTo>
                  <a:cubicBezTo>
                    <a:pt x="17402" y="8164"/>
                    <a:pt x="17345" y="8106"/>
                    <a:pt x="17292" y="8038"/>
                  </a:cubicBezTo>
                  <a:cubicBezTo>
                    <a:pt x="17252" y="7939"/>
                    <a:pt x="17197" y="7885"/>
                    <a:pt x="17146" y="7818"/>
                  </a:cubicBezTo>
                  <a:cubicBezTo>
                    <a:pt x="17106" y="7716"/>
                    <a:pt x="17051" y="7659"/>
                    <a:pt x="16997" y="7590"/>
                  </a:cubicBezTo>
                  <a:cubicBezTo>
                    <a:pt x="16956" y="7488"/>
                    <a:pt x="16899" y="7431"/>
                    <a:pt x="16846" y="7362"/>
                  </a:cubicBezTo>
                  <a:cubicBezTo>
                    <a:pt x="16805" y="7262"/>
                    <a:pt x="16749" y="7206"/>
                    <a:pt x="16697" y="7137"/>
                  </a:cubicBezTo>
                  <a:cubicBezTo>
                    <a:pt x="16657" y="7041"/>
                    <a:pt x="16602" y="6986"/>
                    <a:pt x="16551" y="6919"/>
                  </a:cubicBezTo>
                  <a:cubicBezTo>
                    <a:pt x="16511" y="6815"/>
                    <a:pt x="16454" y="6757"/>
                    <a:pt x="16399" y="6686"/>
                  </a:cubicBezTo>
                  <a:cubicBezTo>
                    <a:pt x="16359" y="6586"/>
                    <a:pt x="16304" y="6532"/>
                    <a:pt x="16252" y="6463"/>
                  </a:cubicBezTo>
                  <a:cubicBezTo>
                    <a:pt x="16211" y="6364"/>
                    <a:pt x="16156" y="6308"/>
                    <a:pt x="16104" y="6239"/>
                  </a:cubicBezTo>
                  <a:cubicBezTo>
                    <a:pt x="16063" y="6140"/>
                    <a:pt x="16007" y="6082"/>
                    <a:pt x="15953" y="6012"/>
                  </a:cubicBezTo>
                  <a:cubicBezTo>
                    <a:pt x="15913" y="5912"/>
                    <a:pt x="15856" y="5855"/>
                    <a:pt x="15803" y="5786"/>
                  </a:cubicBezTo>
                  <a:cubicBezTo>
                    <a:pt x="15765" y="5688"/>
                    <a:pt x="15710" y="5635"/>
                    <a:pt x="15659" y="5566"/>
                  </a:cubicBezTo>
                  <a:cubicBezTo>
                    <a:pt x="15618" y="5463"/>
                    <a:pt x="15562" y="5405"/>
                    <a:pt x="15507" y="5335"/>
                  </a:cubicBezTo>
                  <a:cubicBezTo>
                    <a:pt x="15467" y="5235"/>
                    <a:pt x="15410" y="5178"/>
                    <a:pt x="15357" y="5110"/>
                  </a:cubicBezTo>
                  <a:cubicBezTo>
                    <a:pt x="15318" y="5012"/>
                    <a:pt x="15262" y="4958"/>
                    <a:pt x="15211" y="4890"/>
                  </a:cubicBezTo>
                  <a:cubicBezTo>
                    <a:pt x="15170" y="4790"/>
                    <a:pt x="15116" y="4732"/>
                    <a:pt x="15063" y="4661"/>
                  </a:cubicBezTo>
                  <a:cubicBezTo>
                    <a:pt x="15021" y="4561"/>
                    <a:pt x="14964" y="4504"/>
                    <a:pt x="14911" y="4435"/>
                  </a:cubicBezTo>
                  <a:cubicBezTo>
                    <a:pt x="14871" y="4337"/>
                    <a:pt x="14815" y="4281"/>
                    <a:pt x="14764" y="4213"/>
                  </a:cubicBezTo>
                  <a:cubicBezTo>
                    <a:pt x="14725" y="4113"/>
                    <a:pt x="14669" y="4056"/>
                    <a:pt x="14616" y="3988"/>
                  </a:cubicBezTo>
                  <a:cubicBezTo>
                    <a:pt x="14576" y="3887"/>
                    <a:pt x="14518" y="3828"/>
                    <a:pt x="14464" y="3759"/>
                  </a:cubicBezTo>
                  <a:cubicBezTo>
                    <a:pt x="14424" y="3661"/>
                    <a:pt x="14369" y="3605"/>
                    <a:pt x="14316" y="3538"/>
                  </a:cubicBezTo>
                  <a:cubicBezTo>
                    <a:pt x="14278" y="3436"/>
                    <a:pt x="14221" y="3380"/>
                    <a:pt x="14168" y="3312"/>
                  </a:cubicBezTo>
                  <a:cubicBezTo>
                    <a:pt x="14128" y="3212"/>
                    <a:pt x="14071" y="3155"/>
                    <a:pt x="14019" y="3086"/>
                  </a:cubicBezTo>
                  <a:cubicBezTo>
                    <a:pt x="13980" y="2986"/>
                    <a:pt x="13923" y="2930"/>
                    <a:pt x="13872" y="2862"/>
                  </a:cubicBezTo>
                  <a:cubicBezTo>
                    <a:pt x="13830" y="2761"/>
                    <a:pt x="13774" y="2702"/>
                    <a:pt x="13720" y="2633"/>
                  </a:cubicBezTo>
                  <a:cubicBezTo>
                    <a:pt x="13682" y="2535"/>
                    <a:pt x="13625" y="2479"/>
                    <a:pt x="13574" y="2412"/>
                  </a:cubicBezTo>
                  <a:cubicBezTo>
                    <a:pt x="13533" y="2312"/>
                    <a:pt x="13477" y="2255"/>
                    <a:pt x="13426" y="2186"/>
                  </a:cubicBezTo>
                  <a:cubicBezTo>
                    <a:pt x="13385" y="2085"/>
                    <a:pt x="13329" y="2028"/>
                    <a:pt x="13275" y="1959"/>
                  </a:cubicBezTo>
                  <a:cubicBezTo>
                    <a:pt x="13236" y="1859"/>
                    <a:pt x="13179" y="1804"/>
                    <a:pt x="13127" y="1735"/>
                  </a:cubicBezTo>
                  <a:cubicBezTo>
                    <a:pt x="13087" y="1635"/>
                    <a:pt x="13031" y="1578"/>
                    <a:pt x="12978" y="1509"/>
                  </a:cubicBezTo>
                  <a:cubicBezTo>
                    <a:pt x="12937" y="1408"/>
                    <a:pt x="12881" y="1351"/>
                    <a:pt x="12828" y="1282"/>
                  </a:cubicBezTo>
                  <a:cubicBezTo>
                    <a:pt x="12788" y="1182"/>
                    <a:pt x="12731" y="1126"/>
                    <a:pt x="12680" y="1057"/>
                  </a:cubicBezTo>
                  <a:cubicBezTo>
                    <a:pt x="12640" y="961"/>
                    <a:pt x="12585" y="905"/>
                    <a:pt x="12533" y="837"/>
                  </a:cubicBezTo>
                  <a:cubicBezTo>
                    <a:pt x="12494" y="735"/>
                    <a:pt x="12436" y="677"/>
                    <a:pt x="12382" y="606"/>
                  </a:cubicBezTo>
                  <a:cubicBezTo>
                    <a:pt x="12290" y="376"/>
                    <a:pt x="12173" y="203"/>
                    <a:pt x="12008" y="155"/>
                  </a:cubicBezTo>
                  <a:cubicBezTo>
                    <a:pt x="8170" y="-996"/>
                    <a:pt x="10121" y="4638"/>
                    <a:pt x="6308" y="5316"/>
                  </a:cubicBezTo>
                  <a:cubicBezTo>
                    <a:pt x="2947" y="5937"/>
                    <a:pt x="-989" y="7348"/>
                    <a:pt x="225" y="8144"/>
                  </a:cubicBezTo>
                  <a:cubicBezTo>
                    <a:pt x="256" y="8221"/>
                    <a:pt x="268" y="8300"/>
                    <a:pt x="371" y="8368"/>
                  </a:cubicBezTo>
                  <a:cubicBezTo>
                    <a:pt x="402" y="8445"/>
                    <a:pt x="415" y="8524"/>
                    <a:pt x="520" y="8594"/>
                  </a:cubicBezTo>
                  <a:cubicBezTo>
                    <a:pt x="551" y="8671"/>
                    <a:pt x="565" y="8751"/>
                    <a:pt x="670" y="8820"/>
                  </a:cubicBezTo>
                  <a:cubicBezTo>
                    <a:pt x="701" y="8897"/>
                    <a:pt x="714" y="8974"/>
                    <a:pt x="816" y="9043"/>
                  </a:cubicBezTo>
                  <a:cubicBezTo>
                    <a:pt x="847" y="9121"/>
                    <a:pt x="862" y="9200"/>
                    <a:pt x="966" y="9270"/>
                  </a:cubicBezTo>
                  <a:cubicBezTo>
                    <a:pt x="997" y="9347"/>
                    <a:pt x="1012" y="9425"/>
                    <a:pt x="1115" y="9496"/>
                  </a:cubicBezTo>
                  <a:cubicBezTo>
                    <a:pt x="1147" y="9571"/>
                    <a:pt x="1159" y="9649"/>
                    <a:pt x="1264" y="9720"/>
                  </a:cubicBezTo>
                  <a:cubicBezTo>
                    <a:pt x="1295" y="9797"/>
                    <a:pt x="1307" y="9877"/>
                    <a:pt x="1414" y="9946"/>
                  </a:cubicBezTo>
                  <a:cubicBezTo>
                    <a:pt x="1445" y="10023"/>
                    <a:pt x="1458" y="10101"/>
                    <a:pt x="1562" y="10171"/>
                  </a:cubicBezTo>
                  <a:cubicBezTo>
                    <a:pt x="1595" y="10247"/>
                    <a:pt x="1608" y="10327"/>
                    <a:pt x="1712" y="10395"/>
                  </a:cubicBezTo>
                  <a:cubicBezTo>
                    <a:pt x="1743" y="10473"/>
                    <a:pt x="1756" y="10551"/>
                    <a:pt x="1860" y="10621"/>
                  </a:cubicBezTo>
                  <a:cubicBezTo>
                    <a:pt x="1891" y="10698"/>
                    <a:pt x="1904" y="10777"/>
                    <a:pt x="2008" y="10845"/>
                  </a:cubicBezTo>
                  <a:cubicBezTo>
                    <a:pt x="2040" y="10922"/>
                    <a:pt x="2052" y="11001"/>
                    <a:pt x="2156" y="11070"/>
                  </a:cubicBezTo>
                  <a:cubicBezTo>
                    <a:pt x="2188" y="11147"/>
                    <a:pt x="2200" y="11227"/>
                    <a:pt x="2304" y="11296"/>
                  </a:cubicBezTo>
                  <a:cubicBezTo>
                    <a:pt x="2336" y="11374"/>
                    <a:pt x="2350" y="11453"/>
                    <a:pt x="2455" y="11521"/>
                  </a:cubicBezTo>
                  <a:cubicBezTo>
                    <a:pt x="2486" y="11599"/>
                    <a:pt x="2500" y="11678"/>
                    <a:pt x="2606" y="11747"/>
                  </a:cubicBezTo>
                  <a:cubicBezTo>
                    <a:pt x="2637" y="11823"/>
                    <a:pt x="2648" y="11901"/>
                    <a:pt x="2751" y="11970"/>
                  </a:cubicBezTo>
                  <a:cubicBezTo>
                    <a:pt x="2782" y="12048"/>
                    <a:pt x="2796" y="12129"/>
                    <a:pt x="2901" y="12198"/>
                  </a:cubicBezTo>
                  <a:cubicBezTo>
                    <a:pt x="2934" y="12276"/>
                    <a:pt x="2947" y="12354"/>
                    <a:pt x="3053" y="12423"/>
                  </a:cubicBezTo>
                  <a:cubicBezTo>
                    <a:pt x="3083" y="12500"/>
                    <a:pt x="3095" y="12578"/>
                    <a:pt x="3199" y="12646"/>
                  </a:cubicBezTo>
                  <a:cubicBezTo>
                    <a:pt x="3230" y="12724"/>
                    <a:pt x="3243" y="12803"/>
                    <a:pt x="3347" y="12873"/>
                  </a:cubicBezTo>
                  <a:cubicBezTo>
                    <a:pt x="3378" y="12950"/>
                    <a:pt x="3392" y="13028"/>
                    <a:pt x="3497" y="13098"/>
                  </a:cubicBezTo>
                  <a:cubicBezTo>
                    <a:pt x="3528" y="13175"/>
                    <a:pt x="3540" y="13254"/>
                    <a:pt x="3645" y="13324"/>
                  </a:cubicBezTo>
                  <a:cubicBezTo>
                    <a:pt x="3676" y="13401"/>
                    <a:pt x="3689" y="13480"/>
                    <a:pt x="3793" y="13549"/>
                  </a:cubicBezTo>
                  <a:cubicBezTo>
                    <a:pt x="3824" y="13626"/>
                    <a:pt x="3839" y="13704"/>
                    <a:pt x="3945" y="13774"/>
                  </a:cubicBezTo>
                  <a:cubicBezTo>
                    <a:pt x="3976" y="13851"/>
                    <a:pt x="3988" y="13929"/>
                    <a:pt x="4092" y="13997"/>
                  </a:cubicBezTo>
                  <a:cubicBezTo>
                    <a:pt x="4122" y="14076"/>
                    <a:pt x="4136" y="14154"/>
                    <a:pt x="4240" y="14224"/>
                  </a:cubicBezTo>
                  <a:cubicBezTo>
                    <a:pt x="4270" y="14301"/>
                    <a:pt x="4285" y="14380"/>
                    <a:pt x="4391" y="14450"/>
                  </a:cubicBezTo>
                  <a:cubicBezTo>
                    <a:pt x="4423" y="14527"/>
                    <a:pt x="4435" y="14606"/>
                    <a:pt x="4540" y="14674"/>
                  </a:cubicBezTo>
                  <a:cubicBezTo>
                    <a:pt x="4571" y="14750"/>
                    <a:pt x="4581" y="14828"/>
                    <a:pt x="4686" y="14897"/>
                  </a:cubicBezTo>
                  <a:cubicBezTo>
                    <a:pt x="4717" y="14976"/>
                    <a:pt x="4732" y="15055"/>
                    <a:pt x="4836" y="15124"/>
                  </a:cubicBezTo>
                  <a:cubicBezTo>
                    <a:pt x="4866" y="15201"/>
                    <a:pt x="4881" y="15280"/>
                    <a:pt x="4986" y="15350"/>
                  </a:cubicBezTo>
                  <a:cubicBezTo>
                    <a:pt x="5017" y="15427"/>
                    <a:pt x="5029" y="15505"/>
                    <a:pt x="5134" y="15574"/>
                  </a:cubicBezTo>
                  <a:cubicBezTo>
                    <a:pt x="5163" y="15653"/>
                    <a:pt x="5178" y="15731"/>
                    <a:pt x="5282" y="15801"/>
                  </a:cubicBezTo>
                  <a:cubicBezTo>
                    <a:pt x="5313" y="15879"/>
                    <a:pt x="5328" y="15957"/>
                    <a:pt x="5432" y="16026"/>
                  </a:cubicBezTo>
                  <a:cubicBezTo>
                    <a:pt x="5463" y="16103"/>
                    <a:pt x="5476" y="16181"/>
                    <a:pt x="5578" y="16250"/>
                  </a:cubicBezTo>
                  <a:cubicBezTo>
                    <a:pt x="5610" y="16328"/>
                    <a:pt x="5624" y="16407"/>
                    <a:pt x="5730" y="16477"/>
                  </a:cubicBezTo>
                  <a:cubicBezTo>
                    <a:pt x="5761" y="16554"/>
                    <a:pt x="5773" y="16633"/>
                    <a:pt x="5878" y="16701"/>
                  </a:cubicBezTo>
                  <a:cubicBezTo>
                    <a:pt x="5909" y="16778"/>
                    <a:pt x="5922" y="16857"/>
                    <a:pt x="6026" y="16925"/>
                  </a:cubicBezTo>
                  <a:cubicBezTo>
                    <a:pt x="6057" y="17002"/>
                    <a:pt x="6070" y="17081"/>
                    <a:pt x="6175" y="17150"/>
                  </a:cubicBezTo>
                  <a:cubicBezTo>
                    <a:pt x="6206" y="17229"/>
                    <a:pt x="6221" y="17307"/>
                    <a:pt x="6325" y="17377"/>
                  </a:cubicBezTo>
                  <a:cubicBezTo>
                    <a:pt x="6355" y="17453"/>
                    <a:pt x="6369" y="17533"/>
                    <a:pt x="6473" y="17601"/>
                  </a:cubicBezTo>
                  <a:cubicBezTo>
                    <a:pt x="6503" y="17679"/>
                    <a:pt x="6517" y="17757"/>
                    <a:pt x="6622" y="17826"/>
                  </a:cubicBezTo>
                  <a:cubicBezTo>
                    <a:pt x="6654" y="17903"/>
                    <a:pt x="6666" y="17982"/>
                    <a:pt x="6770" y="18051"/>
                  </a:cubicBezTo>
                  <a:cubicBezTo>
                    <a:pt x="6802" y="18128"/>
                    <a:pt x="6816" y="18209"/>
                    <a:pt x="6921" y="18277"/>
                  </a:cubicBezTo>
                  <a:cubicBezTo>
                    <a:pt x="6952" y="18354"/>
                    <a:pt x="6963" y="18433"/>
                    <a:pt x="7067" y="18502"/>
                  </a:cubicBezTo>
                  <a:cubicBezTo>
                    <a:pt x="7098" y="18580"/>
                    <a:pt x="7113" y="18658"/>
                    <a:pt x="7219" y="18728"/>
                  </a:cubicBezTo>
                  <a:cubicBezTo>
                    <a:pt x="7250" y="18805"/>
                    <a:pt x="7262" y="18883"/>
                    <a:pt x="7365" y="18953"/>
                  </a:cubicBezTo>
                  <a:cubicBezTo>
                    <a:pt x="7398" y="19030"/>
                    <a:pt x="7411" y="19108"/>
                    <a:pt x="7515" y="19177"/>
                  </a:cubicBezTo>
                  <a:cubicBezTo>
                    <a:pt x="7546" y="19255"/>
                    <a:pt x="7559" y="19334"/>
                    <a:pt x="7663" y="19403"/>
                  </a:cubicBezTo>
                  <a:cubicBezTo>
                    <a:pt x="7742" y="19599"/>
                    <a:pt x="7978" y="19780"/>
                    <a:pt x="8572" y="19914"/>
                  </a:cubicBezTo>
                  <a:cubicBezTo>
                    <a:pt x="11608" y="20604"/>
                    <a:pt x="18455" y="19578"/>
                    <a:pt x="19240" y="18546"/>
                  </a:cubicBezTo>
                  <a:cubicBezTo>
                    <a:pt x="19927" y="17588"/>
                    <a:pt x="20611" y="12888"/>
                    <a:pt x="19821" y="11866"/>
                  </a:cubicBezTo>
                  <a:cubicBezTo>
                    <a:pt x="19782" y="11768"/>
                    <a:pt x="19728" y="11713"/>
                    <a:pt x="19677" y="11646"/>
                  </a:cubicBezTo>
                  <a:close/>
                </a:path>
              </a:pathLst>
            </a:custGeom>
            <a:solidFill>
              <a:srgbClr val="008C8C"/>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90" name="Shape 1490"/>
            <p:cNvSpPr/>
            <p:nvPr/>
          </p:nvSpPr>
          <p:spPr>
            <a:xfrm>
              <a:off x="333363" y="555605"/>
              <a:ext cx="6231302" cy="7522461"/>
            </a:xfrm>
            <a:custGeom>
              <a:avLst/>
              <a:gdLst/>
              <a:ahLst/>
              <a:cxnLst>
                <a:cxn ang="0">
                  <a:pos x="wd2" y="hd2"/>
                </a:cxn>
                <a:cxn ang="5400000">
                  <a:pos x="wd2" y="hd2"/>
                </a:cxn>
                <a:cxn ang="10800000">
                  <a:pos x="wd2" y="hd2"/>
                </a:cxn>
                <a:cxn ang="16200000">
                  <a:pos x="wd2" y="hd2"/>
                </a:cxn>
              </a:cxnLst>
              <a:rect l="0" t="0" r="r" b="b"/>
              <a:pathLst>
                <a:path w="21587" h="21587" extrusionOk="0">
                  <a:moveTo>
                    <a:pt x="11140" y="1862"/>
                  </a:moveTo>
                  <a:cubicBezTo>
                    <a:pt x="11107" y="1872"/>
                    <a:pt x="11049" y="1877"/>
                    <a:pt x="10980" y="1879"/>
                  </a:cubicBezTo>
                  <a:cubicBezTo>
                    <a:pt x="10979" y="1878"/>
                    <a:pt x="10979" y="1877"/>
                    <a:pt x="10978" y="1876"/>
                  </a:cubicBezTo>
                  <a:cubicBezTo>
                    <a:pt x="10976" y="1873"/>
                    <a:pt x="10975" y="1870"/>
                    <a:pt x="10973" y="1867"/>
                  </a:cubicBezTo>
                  <a:cubicBezTo>
                    <a:pt x="10971" y="1864"/>
                    <a:pt x="10970" y="1861"/>
                    <a:pt x="10967" y="1858"/>
                  </a:cubicBezTo>
                  <a:cubicBezTo>
                    <a:pt x="10966" y="1855"/>
                    <a:pt x="10964" y="1852"/>
                    <a:pt x="10962" y="1850"/>
                  </a:cubicBezTo>
                  <a:cubicBezTo>
                    <a:pt x="10960" y="1847"/>
                    <a:pt x="10959" y="1844"/>
                    <a:pt x="10957" y="1841"/>
                  </a:cubicBezTo>
                  <a:cubicBezTo>
                    <a:pt x="10955" y="1838"/>
                    <a:pt x="10954" y="1835"/>
                    <a:pt x="10952" y="1832"/>
                  </a:cubicBezTo>
                  <a:cubicBezTo>
                    <a:pt x="10950" y="1829"/>
                    <a:pt x="10948" y="1826"/>
                    <a:pt x="10946" y="1824"/>
                  </a:cubicBezTo>
                  <a:cubicBezTo>
                    <a:pt x="10945" y="1821"/>
                    <a:pt x="10943" y="1818"/>
                    <a:pt x="10941" y="1815"/>
                  </a:cubicBezTo>
                  <a:cubicBezTo>
                    <a:pt x="10939" y="1812"/>
                    <a:pt x="10938" y="1809"/>
                    <a:pt x="10936" y="1806"/>
                  </a:cubicBezTo>
                  <a:cubicBezTo>
                    <a:pt x="10934" y="1803"/>
                    <a:pt x="10933" y="1800"/>
                    <a:pt x="10930" y="1798"/>
                  </a:cubicBezTo>
                  <a:cubicBezTo>
                    <a:pt x="10929" y="1795"/>
                    <a:pt x="10927" y="1792"/>
                    <a:pt x="10925" y="1789"/>
                  </a:cubicBezTo>
                  <a:cubicBezTo>
                    <a:pt x="10923" y="1786"/>
                    <a:pt x="10922" y="1783"/>
                    <a:pt x="10920" y="1780"/>
                  </a:cubicBezTo>
                  <a:cubicBezTo>
                    <a:pt x="10918" y="1777"/>
                    <a:pt x="10917" y="1774"/>
                    <a:pt x="10914" y="1772"/>
                  </a:cubicBezTo>
                  <a:cubicBezTo>
                    <a:pt x="10913" y="1769"/>
                    <a:pt x="10911" y="1766"/>
                    <a:pt x="10909" y="1763"/>
                  </a:cubicBezTo>
                  <a:cubicBezTo>
                    <a:pt x="10908" y="1760"/>
                    <a:pt x="10906" y="1757"/>
                    <a:pt x="10904" y="1754"/>
                  </a:cubicBezTo>
                  <a:cubicBezTo>
                    <a:pt x="10902" y="1751"/>
                    <a:pt x="10901" y="1748"/>
                    <a:pt x="10899" y="1746"/>
                  </a:cubicBezTo>
                  <a:cubicBezTo>
                    <a:pt x="10897" y="1743"/>
                    <a:pt x="10895" y="1740"/>
                    <a:pt x="10893" y="1737"/>
                  </a:cubicBezTo>
                  <a:cubicBezTo>
                    <a:pt x="10892" y="1734"/>
                    <a:pt x="10890" y="1731"/>
                    <a:pt x="10888" y="1729"/>
                  </a:cubicBezTo>
                  <a:cubicBezTo>
                    <a:pt x="10886" y="1726"/>
                    <a:pt x="10885" y="1722"/>
                    <a:pt x="10883" y="1720"/>
                  </a:cubicBezTo>
                  <a:cubicBezTo>
                    <a:pt x="10881" y="1717"/>
                    <a:pt x="10880" y="1714"/>
                    <a:pt x="10877" y="1711"/>
                  </a:cubicBezTo>
                  <a:cubicBezTo>
                    <a:pt x="10876" y="1708"/>
                    <a:pt x="10874" y="1705"/>
                    <a:pt x="10872" y="1703"/>
                  </a:cubicBezTo>
                  <a:cubicBezTo>
                    <a:pt x="10870" y="1699"/>
                    <a:pt x="10869" y="1696"/>
                    <a:pt x="10867" y="1694"/>
                  </a:cubicBezTo>
                  <a:cubicBezTo>
                    <a:pt x="10865" y="1691"/>
                    <a:pt x="10864" y="1688"/>
                    <a:pt x="10862" y="1685"/>
                  </a:cubicBezTo>
                  <a:cubicBezTo>
                    <a:pt x="10860" y="1682"/>
                    <a:pt x="10858" y="1679"/>
                    <a:pt x="10856" y="1676"/>
                  </a:cubicBezTo>
                  <a:cubicBezTo>
                    <a:pt x="10855" y="1674"/>
                    <a:pt x="10853" y="1670"/>
                    <a:pt x="10851" y="1668"/>
                  </a:cubicBezTo>
                  <a:cubicBezTo>
                    <a:pt x="10849" y="1665"/>
                    <a:pt x="10848" y="1662"/>
                    <a:pt x="10846" y="1659"/>
                  </a:cubicBezTo>
                  <a:cubicBezTo>
                    <a:pt x="10844" y="1656"/>
                    <a:pt x="10843" y="1653"/>
                    <a:pt x="10840" y="1650"/>
                  </a:cubicBezTo>
                  <a:cubicBezTo>
                    <a:pt x="10839" y="1648"/>
                    <a:pt x="10837" y="1645"/>
                    <a:pt x="10835" y="1642"/>
                  </a:cubicBezTo>
                  <a:cubicBezTo>
                    <a:pt x="10833" y="1639"/>
                    <a:pt x="10832" y="1636"/>
                    <a:pt x="10830" y="1633"/>
                  </a:cubicBezTo>
                  <a:cubicBezTo>
                    <a:pt x="10828" y="1630"/>
                    <a:pt x="10827" y="1627"/>
                    <a:pt x="10824" y="1624"/>
                  </a:cubicBezTo>
                  <a:cubicBezTo>
                    <a:pt x="10823" y="1622"/>
                    <a:pt x="10821" y="1619"/>
                    <a:pt x="10819" y="1616"/>
                  </a:cubicBezTo>
                  <a:cubicBezTo>
                    <a:pt x="10818" y="1613"/>
                    <a:pt x="10816" y="1610"/>
                    <a:pt x="10814" y="1607"/>
                  </a:cubicBezTo>
                  <a:cubicBezTo>
                    <a:pt x="10812" y="1604"/>
                    <a:pt x="10811" y="1601"/>
                    <a:pt x="10809" y="1599"/>
                  </a:cubicBezTo>
                  <a:cubicBezTo>
                    <a:pt x="10807" y="1596"/>
                    <a:pt x="10806" y="1593"/>
                    <a:pt x="10803" y="1590"/>
                  </a:cubicBezTo>
                  <a:cubicBezTo>
                    <a:pt x="10802" y="1587"/>
                    <a:pt x="10800" y="1584"/>
                    <a:pt x="10798" y="1581"/>
                  </a:cubicBezTo>
                  <a:cubicBezTo>
                    <a:pt x="10796" y="1578"/>
                    <a:pt x="10795" y="1575"/>
                    <a:pt x="10793" y="1572"/>
                  </a:cubicBezTo>
                  <a:cubicBezTo>
                    <a:pt x="10791" y="1570"/>
                    <a:pt x="10790" y="1567"/>
                    <a:pt x="10788" y="1564"/>
                  </a:cubicBezTo>
                  <a:cubicBezTo>
                    <a:pt x="10786" y="1561"/>
                    <a:pt x="10784" y="1558"/>
                    <a:pt x="10782" y="1555"/>
                  </a:cubicBezTo>
                  <a:cubicBezTo>
                    <a:pt x="10780" y="1552"/>
                    <a:pt x="10779" y="1549"/>
                    <a:pt x="10777" y="1547"/>
                  </a:cubicBezTo>
                  <a:cubicBezTo>
                    <a:pt x="10775" y="1544"/>
                    <a:pt x="10774" y="1541"/>
                    <a:pt x="10772" y="1538"/>
                  </a:cubicBezTo>
                  <a:cubicBezTo>
                    <a:pt x="10770" y="1535"/>
                    <a:pt x="10768" y="1532"/>
                    <a:pt x="10766" y="1529"/>
                  </a:cubicBezTo>
                  <a:cubicBezTo>
                    <a:pt x="10764" y="1526"/>
                    <a:pt x="10763" y="1523"/>
                    <a:pt x="10761" y="1521"/>
                  </a:cubicBezTo>
                  <a:cubicBezTo>
                    <a:pt x="10759" y="1518"/>
                    <a:pt x="10758" y="1515"/>
                    <a:pt x="10756" y="1512"/>
                  </a:cubicBezTo>
                  <a:cubicBezTo>
                    <a:pt x="10754" y="1509"/>
                    <a:pt x="10753" y="1506"/>
                    <a:pt x="10750" y="1503"/>
                  </a:cubicBezTo>
                  <a:cubicBezTo>
                    <a:pt x="10749" y="1500"/>
                    <a:pt x="10747" y="1497"/>
                    <a:pt x="10745" y="1495"/>
                  </a:cubicBezTo>
                  <a:cubicBezTo>
                    <a:pt x="10743" y="1492"/>
                    <a:pt x="10742" y="1489"/>
                    <a:pt x="10740" y="1486"/>
                  </a:cubicBezTo>
                  <a:cubicBezTo>
                    <a:pt x="10738" y="1483"/>
                    <a:pt x="10737" y="1480"/>
                    <a:pt x="10734" y="1477"/>
                  </a:cubicBezTo>
                  <a:cubicBezTo>
                    <a:pt x="10733" y="1474"/>
                    <a:pt x="10731" y="1471"/>
                    <a:pt x="10729" y="1469"/>
                  </a:cubicBezTo>
                  <a:cubicBezTo>
                    <a:pt x="10729" y="1468"/>
                    <a:pt x="10729" y="1467"/>
                    <a:pt x="10728" y="1467"/>
                  </a:cubicBezTo>
                  <a:cubicBezTo>
                    <a:pt x="10699" y="1399"/>
                    <a:pt x="10543" y="1384"/>
                    <a:pt x="10462" y="1384"/>
                  </a:cubicBezTo>
                  <a:cubicBezTo>
                    <a:pt x="10459" y="1384"/>
                    <a:pt x="10457" y="1384"/>
                    <a:pt x="10454" y="1384"/>
                  </a:cubicBezTo>
                  <a:cubicBezTo>
                    <a:pt x="10454" y="1382"/>
                    <a:pt x="10454" y="1381"/>
                    <a:pt x="10453" y="1380"/>
                  </a:cubicBezTo>
                  <a:cubicBezTo>
                    <a:pt x="10452" y="1378"/>
                    <a:pt x="10450" y="1377"/>
                    <a:pt x="10449" y="1375"/>
                  </a:cubicBezTo>
                  <a:cubicBezTo>
                    <a:pt x="10449" y="1374"/>
                    <a:pt x="10449" y="1372"/>
                    <a:pt x="10448" y="1371"/>
                  </a:cubicBezTo>
                  <a:cubicBezTo>
                    <a:pt x="10447" y="1369"/>
                    <a:pt x="10445" y="1368"/>
                    <a:pt x="10444" y="1367"/>
                  </a:cubicBezTo>
                  <a:cubicBezTo>
                    <a:pt x="10443" y="1365"/>
                    <a:pt x="10443" y="1364"/>
                    <a:pt x="10443" y="1362"/>
                  </a:cubicBezTo>
                  <a:cubicBezTo>
                    <a:pt x="10442" y="1361"/>
                    <a:pt x="10440" y="1360"/>
                    <a:pt x="10438" y="1358"/>
                  </a:cubicBezTo>
                  <a:cubicBezTo>
                    <a:pt x="10438" y="1357"/>
                    <a:pt x="10438" y="1355"/>
                    <a:pt x="10437" y="1354"/>
                  </a:cubicBezTo>
                  <a:cubicBezTo>
                    <a:pt x="10436" y="1352"/>
                    <a:pt x="10434" y="1351"/>
                    <a:pt x="10433" y="1349"/>
                  </a:cubicBezTo>
                  <a:cubicBezTo>
                    <a:pt x="10433" y="1348"/>
                    <a:pt x="10433" y="1346"/>
                    <a:pt x="10432" y="1345"/>
                  </a:cubicBezTo>
                  <a:cubicBezTo>
                    <a:pt x="10431" y="1343"/>
                    <a:pt x="10429" y="1342"/>
                    <a:pt x="10428" y="1341"/>
                  </a:cubicBezTo>
                  <a:cubicBezTo>
                    <a:pt x="10427" y="1339"/>
                    <a:pt x="10428" y="1338"/>
                    <a:pt x="10427" y="1336"/>
                  </a:cubicBezTo>
                  <a:cubicBezTo>
                    <a:pt x="10426" y="1335"/>
                    <a:pt x="10424" y="1334"/>
                    <a:pt x="10423" y="1332"/>
                  </a:cubicBezTo>
                  <a:cubicBezTo>
                    <a:pt x="10422" y="1331"/>
                    <a:pt x="10422" y="1329"/>
                    <a:pt x="10422" y="1328"/>
                  </a:cubicBezTo>
                  <a:cubicBezTo>
                    <a:pt x="10421" y="1326"/>
                    <a:pt x="10419" y="1325"/>
                    <a:pt x="10417" y="1323"/>
                  </a:cubicBezTo>
                  <a:cubicBezTo>
                    <a:pt x="10417" y="1322"/>
                    <a:pt x="10417" y="1321"/>
                    <a:pt x="10416" y="1319"/>
                  </a:cubicBezTo>
                  <a:cubicBezTo>
                    <a:pt x="10415" y="1317"/>
                    <a:pt x="10413" y="1316"/>
                    <a:pt x="10412" y="1315"/>
                  </a:cubicBezTo>
                  <a:cubicBezTo>
                    <a:pt x="10412" y="1313"/>
                    <a:pt x="10412" y="1312"/>
                    <a:pt x="10411" y="1311"/>
                  </a:cubicBezTo>
                  <a:cubicBezTo>
                    <a:pt x="10410" y="1309"/>
                    <a:pt x="10408" y="1308"/>
                    <a:pt x="10407" y="1306"/>
                  </a:cubicBezTo>
                  <a:cubicBezTo>
                    <a:pt x="10406" y="1305"/>
                    <a:pt x="10406" y="1303"/>
                    <a:pt x="10406" y="1302"/>
                  </a:cubicBezTo>
                  <a:cubicBezTo>
                    <a:pt x="10405" y="1300"/>
                    <a:pt x="10403" y="1299"/>
                    <a:pt x="10401" y="1297"/>
                  </a:cubicBezTo>
                  <a:cubicBezTo>
                    <a:pt x="10401" y="1296"/>
                    <a:pt x="10401" y="1294"/>
                    <a:pt x="10400" y="1293"/>
                  </a:cubicBezTo>
                  <a:cubicBezTo>
                    <a:pt x="10399" y="1291"/>
                    <a:pt x="10397" y="1290"/>
                    <a:pt x="10396" y="1289"/>
                  </a:cubicBezTo>
                  <a:cubicBezTo>
                    <a:pt x="10396" y="1287"/>
                    <a:pt x="10396" y="1286"/>
                    <a:pt x="10395" y="1285"/>
                  </a:cubicBezTo>
                  <a:cubicBezTo>
                    <a:pt x="10394" y="1283"/>
                    <a:pt x="10392" y="1282"/>
                    <a:pt x="10391" y="1280"/>
                  </a:cubicBezTo>
                  <a:cubicBezTo>
                    <a:pt x="10390" y="1279"/>
                    <a:pt x="10390" y="1277"/>
                    <a:pt x="10390" y="1276"/>
                  </a:cubicBezTo>
                  <a:cubicBezTo>
                    <a:pt x="10389" y="1274"/>
                    <a:pt x="10387" y="1273"/>
                    <a:pt x="10386" y="1271"/>
                  </a:cubicBezTo>
                  <a:cubicBezTo>
                    <a:pt x="10385" y="1270"/>
                    <a:pt x="10385" y="1269"/>
                    <a:pt x="10384" y="1267"/>
                  </a:cubicBezTo>
                  <a:cubicBezTo>
                    <a:pt x="10383" y="1265"/>
                    <a:pt x="10381" y="1264"/>
                    <a:pt x="10380" y="1263"/>
                  </a:cubicBezTo>
                  <a:cubicBezTo>
                    <a:pt x="10380" y="1261"/>
                    <a:pt x="10380" y="1260"/>
                    <a:pt x="10379" y="1259"/>
                  </a:cubicBezTo>
                  <a:cubicBezTo>
                    <a:pt x="10378" y="1257"/>
                    <a:pt x="10376" y="1256"/>
                    <a:pt x="10375" y="1254"/>
                  </a:cubicBezTo>
                  <a:cubicBezTo>
                    <a:pt x="10375" y="1253"/>
                    <a:pt x="10375" y="1251"/>
                    <a:pt x="10374" y="1250"/>
                  </a:cubicBezTo>
                  <a:cubicBezTo>
                    <a:pt x="10373" y="1248"/>
                    <a:pt x="10371" y="1247"/>
                    <a:pt x="10370" y="1245"/>
                  </a:cubicBezTo>
                  <a:cubicBezTo>
                    <a:pt x="10369" y="1244"/>
                    <a:pt x="10369" y="1243"/>
                    <a:pt x="10369" y="1241"/>
                  </a:cubicBezTo>
                  <a:cubicBezTo>
                    <a:pt x="10368" y="1239"/>
                    <a:pt x="10366" y="1238"/>
                    <a:pt x="10364" y="1237"/>
                  </a:cubicBezTo>
                  <a:cubicBezTo>
                    <a:pt x="10364" y="1235"/>
                    <a:pt x="10364" y="1234"/>
                    <a:pt x="10363" y="1233"/>
                  </a:cubicBezTo>
                  <a:cubicBezTo>
                    <a:pt x="10362" y="1231"/>
                    <a:pt x="10360" y="1230"/>
                    <a:pt x="10359" y="1228"/>
                  </a:cubicBezTo>
                  <a:cubicBezTo>
                    <a:pt x="10359" y="1227"/>
                    <a:pt x="10359" y="1225"/>
                    <a:pt x="10358" y="1224"/>
                  </a:cubicBezTo>
                  <a:cubicBezTo>
                    <a:pt x="10357" y="1222"/>
                    <a:pt x="10355" y="1221"/>
                    <a:pt x="10354" y="1219"/>
                  </a:cubicBezTo>
                  <a:cubicBezTo>
                    <a:pt x="10353" y="1218"/>
                    <a:pt x="10353" y="1217"/>
                    <a:pt x="10353" y="1215"/>
                  </a:cubicBezTo>
                  <a:cubicBezTo>
                    <a:pt x="10352" y="1213"/>
                    <a:pt x="10350" y="1213"/>
                    <a:pt x="10349" y="1211"/>
                  </a:cubicBezTo>
                  <a:cubicBezTo>
                    <a:pt x="10348" y="1209"/>
                    <a:pt x="10348" y="1208"/>
                    <a:pt x="10347" y="1207"/>
                  </a:cubicBezTo>
                  <a:cubicBezTo>
                    <a:pt x="10346" y="1205"/>
                    <a:pt x="10344" y="1204"/>
                    <a:pt x="10343" y="1202"/>
                  </a:cubicBezTo>
                  <a:cubicBezTo>
                    <a:pt x="10343" y="1201"/>
                    <a:pt x="10343" y="1199"/>
                    <a:pt x="10342" y="1198"/>
                  </a:cubicBezTo>
                  <a:cubicBezTo>
                    <a:pt x="10341" y="1196"/>
                    <a:pt x="10339" y="1195"/>
                    <a:pt x="10338" y="1193"/>
                  </a:cubicBezTo>
                  <a:cubicBezTo>
                    <a:pt x="10337" y="1192"/>
                    <a:pt x="10337" y="1191"/>
                    <a:pt x="10337" y="1189"/>
                  </a:cubicBezTo>
                  <a:cubicBezTo>
                    <a:pt x="10336" y="1187"/>
                    <a:pt x="10334" y="1187"/>
                    <a:pt x="10333" y="1185"/>
                  </a:cubicBezTo>
                  <a:cubicBezTo>
                    <a:pt x="10332" y="1183"/>
                    <a:pt x="10332" y="1182"/>
                    <a:pt x="10332" y="1181"/>
                  </a:cubicBezTo>
                  <a:cubicBezTo>
                    <a:pt x="10331" y="1179"/>
                    <a:pt x="10328" y="1178"/>
                    <a:pt x="10327" y="1176"/>
                  </a:cubicBezTo>
                  <a:cubicBezTo>
                    <a:pt x="10327" y="1175"/>
                    <a:pt x="10327" y="1173"/>
                    <a:pt x="10326" y="1172"/>
                  </a:cubicBezTo>
                  <a:cubicBezTo>
                    <a:pt x="10325" y="1170"/>
                    <a:pt x="10323" y="1169"/>
                    <a:pt x="10322" y="1168"/>
                  </a:cubicBezTo>
                  <a:cubicBezTo>
                    <a:pt x="10322" y="1166"/>
                    <a:pt x="10322" y="1165"/>
                    <a:pt x="10321" y="1163"/>
                  </a:cubicBezTo>
                  <a:cubicBezTo>
                    <a:pt x="10320" y="1161"/>
                    <a:pt x="10318" y="1161"/>
                    <a:pt x="10317" y="1159"/>
                  </a:cubicBezTo>
                  <a:cubicBezTo>
                    <a:pt x="10316" y="1157"/>
                    <a:pt x="10316" y="1156"/>
                    <a:pt x="10316" y="1155"/>
                  </a:cubicBezTo>
                  <a:cubicBezTo>
                    <a:pt x="10315" y="1153"/>
                    <a:pt x="10313" y="1152"/>
                    <a:pt x="10311" y="1150"/>
                  </a:cubicBezTo>
                  <a:cubicBezTo>
                    <a:pt x="10311" y="1149"/>
                    <a:pt x="10311" y="1147"/>
                    <a:pt x="10310" y="1146"/>
                  </a:cubicBezTo>
                  <a:cubicBezTo>
                    <a:pt x="10309" y="1144"/>
                    <a:pt x="10307" y="1143"/>
                    <a:pt x="10306" y="1141"/>
                  </a:cubicBezTo>
                  <a:cubicBezTo>
                    <a:pt x="10306" y="1140"/>
                    <a:pt x="10306" y="1139"/>
                    <a:pt x="10305" y="1137"/>
                  </a:cubicBezTo>
                  <a:cubicBezTo>
                    <a:pt x="10304" y="1135"/>
                    <a:pt x="10302" y="1134"/>
                    <a:pt x="10301" y="1133"/>
                  </a:cubicBezTo>
                  <a:cubicBezTo>
                    <a:pt x="10300" y="1131"/>
                    <a:pt x="10300" y="1130"/>
                    <a:pt x="10300" y="1129"/>
                  </a:cubicBezTo>
                  <a:cubicBezTo>
                    <a:pt x="10299" y="1127"/>
                    <a:pt x="10297" y="1126"/>
                    <a:pt x="10296" y="1124"/>
                  </a:cubicBezTo>
                  <a:cubicBezTo>
                    <a:pt x="10295" y="1123"/>
                    <a:pt x="10295" y="1121"/>
                    <a:pt x="10294" y="1120"/>
                  </a:cubicBezTo>
                  <a:cubicBezTo>
                    <a:pt x="10294" y="1118"/>
                    <a:pt x="10291" y="1117"/>
                    <a:pt x="10290" y="1116"/>
                  </a:cubicBezTo>
                  <a:cubicBezTo>
                    <a:pt x="10290" y="1114"/>
                    <a:pt x="10290" y="1113"/>
                    <a:pt x="10289" y="1111"/>
                  </a:cubicBezTo>
                  <a:cubicBezTo>
                    <a:pt x="10288" y="1110"/>
                    <a:pt x="10286" y="1109"/>
                    <a:pt x="10285" y="1107"/>
                  </a:cubicBezTo>
                  <a:cubicBezTo>
                    <a:pt x="10285" y="1106"/>
                    <a:pt x="10285" y="1104"/>
                    <a:pt x="10284" y="1103"/>
                  </a:cubicBezTo>
                  <a:cubicBezTo>
                    <a:pt x="10283" y="1101"/>
                    <a:pt x="10281" y="1100"/>
                    <a:pt x="10280" y="1098"/>
                  </a:cubicBezTo>
                  <a:cubicBezTo>
                    <a:pt x="10279" y="1097"/>
                    <a:pt x="10279" y="1095"/>
                    <a:pt x="10279" y="1094"/>
                  </a:cubicBezTo>
                  <a:cubicBezTo>
                    <a:pt x="10278" y="1092"/>
                    <a:pt x="10276" y="1091"/>
                    <a:pt x="10274" y="1090"/>
                  </a:cubicBezTo>
                  <a:cubicBezTo>
                    <a:pt x="10274" y="1088"/>
                    <a:pt x="10274" y="1087"/>
                    <a:pt x="10273" y="1085"/>
                  </a:cubicBezTo>
                  <a:cubicBezTo>
                    <a:pt x="10272" y="1084"/>
                    <a:pt x="10270" y="1083"/>
                    <a:pt x="10269" y="1081"/>
                  </a:cubicBezTo>
                  <a:cubicBezTo>
                    <a:pt x="10269" y="1080"/>
                    <a:pt x="10269" y="1078"/>
                    <a:pt x="10268" y="1077"/>
                  </a:cubicBezTo>
                  <a:cubicBezTo>
                    <a:pt x="10267" y="1075"/>
                    <a:pt x="10265" y="1074"/>
                    <a:pt x="10264" y="1073"/>
                  </a:cubicBezTo>
                  <a:cubicBezTo>
                    <a:pt x="10275" y="1031"/>
                    <a:pt x="10284" y="998"/>
                    <a:pt x="10284" y="996"/>
                  </a:cubicBezTo>
                  <a:cubicBezTo>
                    <a:pt x="10285" y="998"/>
                    <a:pt x="10287" y="999"/>
                    <a:pt x="10288" y="1001"/>
                  </a:cubicBezTo>
                  <a:cubicBezTo>
                    <a:pt x="10290" y="1004"/>
                    <a:pt x="10291" y="1007"/>
                    <a:pt x="10293" y="1010"/>
                  </a:cubicBezTo>
                  <a:cubicBezTo>
                    <a:pt x="10295" y="1013"/>
                    <a:pt x="10296" y="1016"/>
                    <a:pt x="10299" y="1019"/>
                  </a:cubicBezTo>
                  <a:cubicBezTo>
                    <a:pt x="10300" y="1022"/>
                    <a:pt x="10302" y="1024"/>
                    <a:pt x="10304" y="1027"/>
                  </a:cubicBezTo>
                  <a:cubicBezTo>
                    <a:pt x="10305" y="1030"/>
                    <a:pt x="10307" y="1033"/>
                    <a:pt x="10309" y="1036"/>
                  </a:cubicBezTo>
                  <a:cubicBezTo>
                    <a:pt x="10311" y="1039"/>
                    <a:pt x="10312" y="1042"/>
                    <a:pt x="10314" y="1045"/>
                  </a:cubicBezTo>
                  <a:cubicBezTo>
                    <a:pt x="10316" y="1048"/>
                    <a:pt x="10318" y="1051"/>
                    <a:pt x="10320" y="1053"/>
                  </a:cubicBezTo>
                  <a:cubicBezTo>
                    <a:pt x="10321" y="1056"/>
                    <a:pt x="10323" y="1059"/>
                    <a:pt x="10325" y="1062"/>
                  </a:cubicBezTo>
                  <a:cubicBezTo>
                    <a:pt x="10327" y="1065"/>
                    <a:pt x="10328" y="1068"/>
                    <a:pt x="10330" y="1071"/>
                  </a:cubicBezTo>
                  <a:cubicBezTo>
                    <a:pt x="10332" y="1074"/>
                    <a:pt x="10333" y="1077"/>
                    <a:pt x="10336" y="1079"/>
                  </a:cubicBezTo>
                  <a:cubicBezTo>
                    <a:pt x="10337" y="1082"/>
                    <a:pt x="10339" y="1085"/>
                    <a:pt x="10341" y="1088"/>
                  </a:cubicBezTo>
                  <a:cubicBezTo>
                    <a:pt x="10343" y="1091"/>
                    <a:pt x="10344" y="1094"/>
                    <a:pt x="10346" y="1097"/>
                  </a:cubicBezTo>
                  <a:cubicBezTo>
                    <a:pt x="10348" y="1100"/>
                    <a:pt x="10349" y="1103"/>
                    <a:pt x="10351" y="1105"/>
                  </a:cubicBezTo>
                  <a:cubicBezTo>
                    <a:pt x="10353" y="1108"/>
                    <a:pt x="10355" y="1111"/>
                    <a:pt x="10357" y="1114"/>
                  </a:cubicBezTo>
                  <a:cubicBezTo>
                    <a:pt x="10358" y="1117"/>
                    <a:pt x="10360" y="1120"/>
                    <a:pt x="10362" y="1123"/>
                  </a:cubicBezTo>
                  <a:cubicBezTo>
                    <a:pt x="10364" y="1126"/>
                    <a:pt x="10365" y="1129"/>
                    <a:pt x="10367" y="1131"/>
                  </a:cubicBezTo>
                  <a:cubicBezTo>
                    <a:pt x="10369" y="1134"/>
                    <a:pt x="10371" y="1137"/>
                    <a:pt x="10373" y="1140"/>
                  </a:cubicBezTo>
                  <a:cubicBezTo>
                    <a:pt x="10374" y="1143"/>
                    <a:pt x="10376" y="1146"/>
                    <a:pt x="10378" y="1148"/>
                  </a:cubicBezTo>
                  <a:cubicBezTo>
                    <a:pt x="10380" y="1152"/>
                    <a:pt x="10381" y="1155"/>
                    <a:pt x="10383" y="1157"/>
                  </a:cubicBezTo>
                  <a:cubicBezTo>
                    <a:pt x="10385" y="1160"/>
                    <a:pt x="10387" y="1163"/>
                    <a:pt x="10389" y="1166"/>
                  </a:cubicBezTo>
                  <a:cubicBezTo>
                    <a:pt x="10390" y="1169"/>
                    <a:pt x="10392" y="1172"/>
                    <a:pt x="10394" y="1175"/>
                  </a:cubicBezTo>
                  <a:cubicBezTo>
                    <a:pt x="10396" y="1178"/>
                    <a:pt x="10397" y="1181"/>
                    <a:pt x="10399" y="1183"/>
                  </a:cubicBezTo>
                  <a:cubicBezTo>
                    <a:pt x="10401" y="1186"/>
                    <a:pt x="10402" y="1189"/>
                    <a:pt x="10404" y="1192"/>
                  </a:cubicBezTo>
                  <a:cubicBezTo>
                    <a:pt x="10406" y="1195"/>
                    <a:pt x="10408" y="1198"/>
                    <a:pt x="10410" y="1201"/>
                  </a:cubicBezTo>
                  <a:cubicBezTo>
                    <a:pt x="10411" y="1204"/>
                    <a:pt x="10413" y="1206"/>
                    <a:pt x="10415" y="1209"/>
                  </a:cubicBezTo>
                  <a:cubicBezTo>
                    <a:pt x="10417" y="1212"/>
                    <a:pt x="10418" y="1215"/>
                    <a:pt x="10420" y="1218"/>
                  </a:cubicBezTo>
                  <a:cubicBezTo>
                    <a:pt x="10422" y="1221"/>
                    <a:pt x="10423" y="1224"/>
                    <a:pt x="10426" y="1226"/>
                  </a:cubicBezTo>
                  <a:cubicBezTo>
                    <a:pt x="10427" y="1229"/>
                    <a:pt x="10429" y="1232"/>
                    <a:pt x="10431" y="1235"/>
                  </a:cubicBezTo>
                  <a:cubicBezTo>
                    <a:pt x="10433" y="1238"/>
                    <a:pt x="10434" y="1241"/>
                    <a:pt x="10436" y="1244"/>
                  </a:cubicBezTo>
                  <a:cubicBezTo>
                    <a:pt x="10438" y="1247"/>
                    <a:pt x="10439" y="1250"/>
                    <a:pt x="10442" y="1253"/>
                  </a:cubicBezTo>
                  <a:cubicBezTo>
                    <a:pt x="10443" y="1256"/>
                    <a:pt x="10445" y="1258"/>
                    <a:pt x="10447" y="1261"/>
                  </a:cubicBezTo>
                  <a:cubicBezTo>
                    <a:pt x="10460" y="1284"/>
                    <a:pt x="10488" y="1305"/>
                    <a:pt x="10529" y="1295"/>
                  </a:cubicBezTo>
                  <a:cubicBezTo>
                    <a:pt x="10556" y="1288"/>
                    <a:pt x="10579" y="1260"/>
                    <a:pt x="10598" y="1228"/>
                  </a:cubicBezTo>
                  <a:cubicBezTo>
                    <a:pt x="10599" y="1228"/>
                    <a:pt x="10599" y="1228"/>
                    <a:pt x="10599" y="1228"/>
                  </a:cubicBezTo>
                  <a:cubicBezTo>
                    <a:pt x="10601" y="1231"/>
                    <a:pt x="10602" y="1234"/>
                    <a:pt x="10604" y="1237"/>
                  </a:cubicBezTo>
                  <a:cubicBezTo>
                    <a:pt x="10606" y="1240"/>
                    <a:pt x="10608" y="1243"/>
                    <a:pt x="10610" y="1245"/>
                  </a:cubicBezTo>
                  <a:cubicBezTo>
                    <a:pt x="10611" y="1248"/>
                    <a:pt x="10613" y="1251"/>
                    <a:pt x="10615" y="1254"/>
                  </a:cubicBezTo>
                  <a:cubicBezTo>
                    <a:pt x="10617" y="1257"/>
                    <a:pt x="10618" y="1260"/>
                    <a:pt x="10620" y="1263"/>
                  </a:cubicBezTo>
                  <a:cubicBezTo>
                    <a:pt x="10622" y="1266"/>
                    <a:pt x="10623" y="1269"/>
                    <a:pt x="10625" y="1271"/>
                  </a:cubicBezTo>
                  <a:cubicBezTo>
                    <a:pt x="10627" y="1274"/>
                    <a:pt x="10629" y="1277"/>
                    <a:pt x="10631" y="1280"/>
                  </a:cubicBezTo>
                  <a:cubicBezTo>
                    <a:pt x="10633" y="1283"/>
                    <a:pt x="10634" y="1286"/>
                    <a:pt x="10636" y="1289"/>
                  </a:cubicBezTo>
                  <a:cubicBezTo>
                    <a:pt x="10638" y="1292"/>
                    <a:pt x="10639" y="1295"/>
                    <a:pt x="10641" y="1298"/>
                  </a:cubicBezTo>
                  <a:cubicBezTo>
                    <a:pt x="10643" y="1300"/>
                    <a:pt x="10645" y="1303"/>
                    <a:pt x="10647" y="1306"/>
                  </a:cubicBezTo>
                  <a:cubicBezTo>
                    <a:pt x="10648" y="1309"/>
                    <a:pt x="10650" y="1312"/>
                    <a:pt x="10652" y="1315"/>
                  </a:cubicBezTo>
                  <a:cubicBezTo>
                    <a:pt x="10654" y="1318"/>
                    <a:pt x="10655" y="1321"/>
                    <a:pt x="10657" y="1323"/>
                  </a:cubicBezTo>
                  <a:cubicBezTo>
                    <a:pt x="10659" y="1326"/>
                    <a:pt x="10660" y="1329"/>
                    <a:pt x="10662" y="1332"/>
                  </a:cubicBezTo>
                  <a:cubicBezTo>
                    <a:pt x="10664" y="1335"/>
                    <a:pt x="10666" y="1338"/>
                    <a:pt x="10668" y="1341"/>
                  </a:cubicBezTo>
                  <a:cubicBezTo>
                    <a:pt x="10670" y="1344"/>
                    <a:pt x="10671" y="1347"/>
                    <a:pt x="10673" y="1349"/>
                  </a:cubicBezTo>
                  <a:cubicBezTo>
                    <a:pt x="10675" y="1352"/>
                    <a:pt x="10676" y="1355"/>
                    <a:pt x="10678" y="1358"/>
                  </a:cubicBezTo>
                  <a:cubicBezTo>
                    <a:pt x="10680" y="1361"/>
                    <a:pt x="10682" y="1364"/>
                    <a:pt x="10684" y="1367"/>
                  </a:cubicBezTo>
                  <a:cubicBezTo>
                    <a:pt x="10685" y="1370"/>
                    <a:pt x="10687" y="1372"/>
                    <a:pt x="10689" y="1375"/>
                  </a:cubicBezTo>
                  <a:cubicBezTo>
                    <a:pt x="10691" y="1378"/>
                    <a:pt x="10692" y="1381"/>
                    <a:pt x="10694" y="1384"/>
                  </a:cubicBezTo>
                  <a:cubicBezTo>
                    <a:pt x="10696" y="1387"/>
                    <a:pt x="10698" y="1390"/>
                    <a:pt x="10700" y="1393"/>
                  </a:cubicBezTo>
                  <a:cubicBezTo>
                    <a:pt x="10701" y="1396"/>
                    <a:pt x="10703" y="1398"/>
                    <a:pt x="10705" y="1401"/>
                  </a:cubicBezTo>
                  <a:cubicBezTo>
                    <a:pt x="10707" y="1404"/>
                    <a:pt x="10708" y="1407"/>
                    <a:pt x="10710" y="1410"/>
                  </a:cubicBezTo>
                  <a:cubicBezTo>
                    <a:pt x="10712" y="1413"/>
                    <a:pt x="10713" y="1416"/>
                    <a:pt x="10716" y="1419"/>
                  </a:cubicBezTo>
                  <a:cubicBezTo>
                    <a:pt x="10717" y="1422"/>
                    <a:pt x="10719" y="1425"/>
                    <a:pt x="10721" y="1427"/>
                  </a:cubicBezTo>
                  <a:cubicBezTo>
                    <a:pt x="10723" y="1430"/>
                    <a:pt x="10724" y="1433"/>
                    <a:pt x="10726" y="1436"/>
                  </a:cubicBezTo>
                  <a:cubicBezTo>
                    <a:pt x="10728" y="1439"/>
                    <a:pt x="10729" y="1442"/>
                    <a:pt x="10731" y="1445"/>
                  </a:cubicBezTo>
                  <a:cubicBezTo>
                    <a:pt x="10733" y="1448"/>
                    <a:pt x="10735" y="1451"/>
                    <a:pt x="10737" y="1453"/>
                  </a:cubicBezTo>
                  <a:cubicBezTo>
                    <a:pt x="10738" y="1456"/>
                    <a:pt x="10740" y="1459"/>
                    <a:pt x="10742" y="1462"/>
                  </a:cubicBezTo>
                  <a:cubicBezTo>
                    <a:pt x="10744" y="1465"/>
                    <a:pt x="10745" y="1468"/>
                    <a:pt x="10747" y="1471"/>
                  </a:cubicBezTo>
                  <a:cubicBezTo>
                    <a:pt x="10749" y="1474"/>
                    <a:pt x="10751" y="1476"/>
                    <a:pt x="10753" y="1479"/>
                  </a:cubicBezTo>
                  <a:cubicBezTo>
                    <a:pt x="10754" y="1482"/>
                    <a:pt x="10756" y="1485"/>
                    <a:pt x="10758" y="1488"/>
                  </a:cubicBezTo>
                  <a:cubicBezTo>
                    <a:pt x="10760" y="1491"/>
                    <a:pt x="10761" y="1494"/>
                    <a:pt x="10763" y="1497"/>
                  </a:cubicBezTo>
                  <a:cubicBezTo>
                    <a:pt x="10765" y="1500"/>
                    <a:pt x="10766" y="1502"/>
                    <a:pt x="10768" y="1505"/>
                  </a:cubicBezTo>
                  <a:cubicBezTo>
                    <a:pt x="10770" y="1508"/>
                    <a:pt x="10772" y="1511"/>
                    <a:pt x="10774" y="1514"/>
                  </a:cubicBezTo>
                  <a:cubicBezTo>
                    <a:pt x="10775" y="1517"/>
                    <a:pt x="10777" y="1520"/>
                    <a:pt x="10779" y="1523"/>
                  </a:cubicBezTo>
                  <a:cubicBezTo>
                    <a:pt x="10781" y="1526"/>
                    <a:pt x="10782" y="1528"/>
                    <a:pt x="10784" y="1531"/>
                  </a:cubicBezTo>
                  <a:cubicBezTo>
                    <a:pt x="10786" y="1534"/>
                    <a:pt x="10788" y="1537"/>
                    <a:pt x="10790" y="1540"/>
                  </a:cubicBezTo>
                  <a:cubicBezTo>
                    <a:pt x="10791" y="1543"/>
                    <a:pt x="10793" y="1545"/>
                    <a:pt x="10795" y="1548"/>
                  </a:cubicBezTo>
                  <a:cubicBezTo>
                    <a:pt x="10812" y="1577"/>
                    <a:pt x="10841" y="1601"/>
                    <a:pt x="10881" y="1604"/>
                  </a:cubicBezTo>
                  <a:cubicBezTo>
                    <a:pt x="10926" y="1608"/>
                    <a:pt x="10986" y="1596"/>
                    <a:pt x="11040" y="1587"/>
                  </a:cubicBezTo>
                  <a:cubicBezTo>
                    <a:pt x="11040" y="1589"/>
                    <a:pt x="11043" y="1590"/>
                    <a:pt x="11045" y="1592"/>
                  </a:cubicBezTo>
                  <a:cubicBezTo>
                    <a:pt x="11046" y="1595"/>
                    <a:pt x="11048" y="1598"/>
                    <a:pt x="11050" y="1601"/>
                  </a:cubicBezTo>
                  <a:cubicBezTo>
                    <a:pt x="11051" y="1604"/>
                    <a:pt x="11053" y="1607"/>
                    <a:pt x="11055" y="1610"/>
                  </a:cubicBezTo>
                  <a:cubicBezTo>
                    <a:pt x="11056" y="1613"/>
                    <a:pt x="11058" y="1616"/>
                    <a:pt x="11060" y="1618"/>
                  </a:cubicBezTo>
                  <a:cubicBezTo>
                    <a:pt x="11062" y="1621"/>
                    <a:pt x="11063" y="1624"/>
                    <a:pt x="11066" y="1627"/>
                  </a:cubicBezTo>
                  <a:cubicBezTo>
                    <a:pt x="11067" y="1630"/>
                    <a:pt x="11069" y="1633"/>
                    <a:pt x="11071" y="1636"/>
                  </a:cubicBezTo>
                  <a:cubicBezTo>
                    <a:pt x="11072" y="1639"/>
                    <a:pt x="11074" y="1641"/>
                    <a:pt x="11076" y="1644"/>
                  </a:cubicBezTo>
                  <a:cubicBezTo>
                    <a:pt x="11077" y="1647"/>
                    <a:pt x="11079" y="1650"/>
                    <a:pt x="11082" y="1653"/>
                  </a:cubicBezTo>
                  <a:cubicBezTo>
                    <a:pt x="11083" y="1656"/>
                    <a:pt x="11085" y="1659"/>
                    <a:pt x="11087" y="1662"/>
                  </a:cubicBezTo>
                  <a:cubicBezTo>
                    <a:pt x="11088" y="1665"/>
                    <a:pt x="11090" y="1668"/>
                    <a:pt x="11092" y="1670"/>
                  </a:cubicBezTo>
                  <a:cubicBezTo>
                    <a:pt x="11093" y="1673"/>
                    <a:pt x="11095" y="1676"/>
                    <a:pt x="11097" y="1679"/>
                  </a:cubicBezTo>
                  <a:cubicBezTo>
                    <a:pt x="11098" y="1682"/>
                    <a:pt x="11100" y="1685"/>
                    <a:pt x="11103" y="1688"/>
                  </a:cubicBezTo>
                  <a:cubicBezTo>
                    <a:pt x="11104" y="1691"/>
                    <a:pt x="11106" y="1693"/>
                    <a:pt x="11108" y="1696"/>
                  </a:cubicBezTo>
                  <a:cubicBezTo>
                    <a:pt x="11109" y="1699"/>
                    <a:pt x="11111" y="1702"/>
                    <a:pt x="11113" y="1705"/>
                  </a:cubicBezTo>
                  <a:cubicBezTo>
                    <a:pt x="11114" y="1708"/>
                    <a:pt x="11116" y="1711"/>
                    <a:pt x="11119" y="1714"/>
                  </a:cubicBezTo>
                  <a:cubicBezTo>
                    <a:pt x="11120" y="1717"/>
                    <a:pt x="11122" y="1719"/>
                    <a:pt x="11124" y="1722"/>
                  </a:cubicBezTo>
                  <a:cubicBezTo>
                    <a:pt x="11125" y="1725"/>
                    <a:pt x="11127" y="1728"/>
                    <a:pt x="11129" y="1731"/>
                  </a:cubicBezTo>
                  <a:cubicBezTo>
                    <a:pt x="11130" y="1734"/>
                    <a:pt x="11132" y="1737"/>
                    <a:pt x="11135" y="1740"/>
                  </a:cubicBezTo>
                  <a:cubicBezTo>
                    <a:pt x="11136" y="1743"/>
                    <a:pt x="11138" y="1745"/>
                    <a:pt x="11140" y="1748"/>
                  </a:cubicBezTo>
                  <a:cubicBezTo>
                    <a:pt x="11141" y="1751"/>
                    <a:pt x="11143" y="1754"/>
                    <a:pt x="11145" y="1757"/>
                  </a:cubicBezTo>
                  <a:cubicBezTo>
                    <a:pt x="11146" y="1760"/>
                    <a:pt x="11148" y="1763"/>
                    <a:pt x="11150" y="1766"/>
                  </a:cubicBezTo>
                  <a:cubicBezTo>
                    <a:pt x="11151" y="1769"/>
                    <a:pt x="11153" y="1771"/>
                    <a:pt x="11156" y="1774"/>
                  </a:cubicBezTo>
                  <a:cubicBezTo>
                    <a:pt x="11157" y="1777"/>
                    <a:pt x="11159" y="1780"/>
                    <a:pt x="11161" y="1783"/>
                  </a:cubicBezTo>
                  <a:cubicBezTo>
                    <a:pt x="11162" y="1786"/>
                    <a:pt x="11164" y="1789"/>
                    <a:pt x="11166" y="1792"/>
                  </a:cubicBezTo>
                  <a:cubicBezTo>
                    <a:pt x="11167" y="1794"/>
                    <a:pt x="11169" y="1797"/>
                    <a:pt x="11172" y="1800"/>
                  </a:cubicBezTo>
                  <a:cubicBezTo>
                    <a:pt x="11173" y="1803"/>
                    <a:pt x="11175" y="1806"/>
                    <a:pt x="11177" y="1809"/>
                  </a:cubicBezTo>
                  <a:cubicBezTo>
                    <a:pt x="11178" y="1812"/>
                    <a:pt x="11180" y="1815"/>
                    <a:pt x="11182" y="1817"/>
                  </a:cubicBezTo>
                  <a:cubicBezTo>
                    <a:pt x="11183" y="1820"/>
                    <a:pt x="11185" y="1823"/>
                    <a:pt x="11187" y="1826"/>
                  </a:cubicBezTo>
                  <a:cubicBezTo>
                    <a:pt x="11188" y="1828"/>
                    <a:pt x="11187" y="1829"/>
                    <a:pt x="11188" y="1831"/>
                  </a:cubicBezTo>
                  <a:cubicBezTo>
                    <a:pt x="11176" y="1843"/>
                    <a:pt x="11161" y="1855"/>
                    <a:pt x="11140" y="1862"/>
                  </a:cubicBezTo>
                  <a:close/>
                  <a:moveTo>
                    <a:pt x="10173" y="813"/>
                  </a:moveTo>
                  <a:lnTo>
                    <a:pt x="10173" y="813"/>
                  </a:lnTo>
                  <a:cubicBezTo>
                    <a:pt x="10173" y="813"/>
                    <a:pt x="10173" y="813"/>
                    <a:pt x="10173" y="813"/>
                  </a:cubicBezTo>
                  <a:cubicBezTo>
                    <a:pt x="10173" y="813"/>
                    <a:pt x="10173" y="813"/>
                    <a:pt x="10173" y="813"/>
                  </a:cubicBezTo>
                  <a:close/>
                  <a:moveTo>
                    <a:pt x="9663" y="1317"/>
                  </a:moveTo>
                  <a:cubicBezTo>
                    <a:pt x="9663" y="1317"/>
                    <a:pt x="9663" y="1317"/>
                    <a:pt x="9663" y="1317"/>
                  </a:cubicBezTo>
                  <a:cubicBezTo>
                    <a:pt x="9662" y="1316"/>
                    <a:pt x="9661" y="1315"/>
                    <a:pt x="9660" y="1314"/>
                  </a:cubicBezTo>
                  <a:cubicBezTo>
                    <a:pt x="9659" y="1312"/>
                    <a:pt x="9658" y="1309"/>
                    <a:pt x="9656" y="1307"/>
                  </a:cubicBezTo>
                  <a:cubicBezTo>
                    <a:pt x="9670" y="1309"/>
                    <a:pt x="9683" y="1310"/>
                    <a:pt x="9694" y="1312"/>
                  </a:cubicBezTo>
                  <a:cubicBezTo>
                    <a:pt x="9693" y="1328"/>
                    <a:pt x="9684" y="1332"/>
                    <a:pt x="9663" y="1317"/>
                  </a:cubicBezTo>
                  <a:close/>
                  <a:moveTo>
                    <a:pt x="8091" y="1676"/>
                  </a:moveTo>
                  <a:cubicBezTo>
                    <a:pt x="8068" y="1662"/>
                    <a:pt x="8041" y="1652"/>
                    <a:pt x="8012" y="1644"/>
                  </a:cubicBezTo>
                  <a:cubicBezTo>
                    <a:pt x="8051" y="1590"/>
                    <a:pt x="8081" y="1595"/>
                    <a:pt x="8103" y="1627"/>
                  </a:cubicBezTo>
                  <a:cubicBezTo>
                    <a:pt x="8111" y="1638"/>
                    <a:pt x="8131" y="1663"/>
                    <a:pt x="8157" y="1694"/>
                  </a:cubicBezTo>
                  <a:cubicBezTo>
                    <a:pt x="8136" y="1694"/>
                    <a:pt x="8114" y="1690"/>
                    <a:pt x="8091" y="1676"/>
                  </a:cubicBezTo>
                  <a:close/>
                  <a:moveTo>
                    <a:pt x="12358" y="3191"/>
                  </a:moveTo>
                  <a:cubicBezTo>
                    <a:pt x="12656" y="3006"/>
                    <a:pt x="12616" y="2926"/>
                    <a:pt x="12846" y="2900"/>
                  </a:cubicBezTo>
                  <a:cubicBezTo>
                    <a:pt x="13077" y="2873"/>
                    <a:pt x="13161" y="3019"/>
                    <a:pt x="13161" y="2953"/>
                  </a:cubicBezTo>
                  <a:cubicBezTo>
                    <a:pt x="13161" y="2925"/>
                    <a:pt x="13176" y="2840"/>
                    <a:pt x="13193" y="2765"/>
                  </a:cubicBezTo>
                  <a:cubicBezTo>
                    <a:pt x="13194" y="2768"/>
                    <a:pt x="13195" y="2771"/>
                    <a:pt x="13198" y="2773"/>
                  </a:cubicBezTo>
                  <a:cubicBezTo>
                    <a:pt x="13199" y="2776"/>
                    <a:pt x="13200" y="2779"/>
                    <a:pt x="13203" y="2782"/>
                  </a:cubicBezTo>
                  <a:cubicBezTo>
                    <a:pt x="13204" y="2785"/>
                    <a:pt x="13205" y="2788"/>
                    <a:pt x="13208" y="2791"/>
                  </a:cubicBezTo>
                  <a:cubicBezTo>
                    <a:pt x="13209" y="2794"/>
                    <a:pt x="13211" y="2797"/>
                    <a:pt x="13214" y="2799"/>
                  </a:cubicBezTo>
                  <a:cubicBezTo>
                    <a:pt x="13215" y="2802"/>
                    <a:pt x="13216" y="2805"/>
                    <a:pt x="13219" y="2808"/>
                  </a:cubicBezTo>
                  <a:cubicBezTo>
                    <a:pt x="13220" y="2811"/>
                    <a:pt x="13221" y="2814"/>
                    <a:pt x="13224" y="2817"/>
                  </a:cubicBezTo>
                  <a:cubicBezTo>
                    <a:pt x="13225" y="2820"/>
                    <a:pt x="13227" y="2823"/>
                    <a:pt x="13229" y="2825"/>
                  </a:cubicBezTo>
                  <a:cubicBezTo>
                    <a:pt x="13231" y="2828"/>
                    <a:pt x="13232" y="2831"/>
                    <a:pt x="13235" y="2834"/>
                  </a:cubicBezTo>
                  <a:cubicBezTo>
                    <a:pt x="13236" y="2837"/>
                    <a:pt x="13237" y="2840"/>
                    <a:pt x="13240" y="2843"/>
                  </a:cubicBezTo>
                  <a:cubicBezTo>
                    <a:pt x="13241" y="2846"/>
                    <a:pt x="13243" y="2849"/>
                    <a:pt x="13245" y="2851"/>
                  </a:cubicBezTo>
                  <a:cubicBezTo>
                    <a:pt x="13246" y="2854"/>
                    <a:pt x="13248" y="2857"/>
                    <a:pt x="13251" y="2860"/>
                  </a:cubicBezTo>
                  <a:cubicBezTo>
                    <a:pt x="13252" y="2863"/>
                    <a:pt x="13253" y="2866"/>
                    <a:pt x="13256" y="2868"/>
                  </a:cubicBezTo>
                  <a:cubicBezTo>
                    <a:pt x="13257" y="2872"/>
                    <a:pt x="13258" y="2875"/>
                    <a:pt x="13261" y="2877"/>
                  </a:cubicBezTo>
                  <a:cubicBezTo>
                    <a:pt x="13262" y="2880"/>
                    <a:pt x="13264" y="2883"/>
                    <a:pt x="13266" y="2886"/>
                  </a:cubicBezTo>
                  <a:cubicBezTo>
                    <a:pt x="13268" y="2889"/>
                    <a:pt x="13269" y="2892"/>
                    <a:pt x="13272" y="2894"/>
                  </a:cubicBezTo>
                  <a:cubicBezTo>
                    <a:pt x="13273" y="2898"/>
                    <a:pt x="13274" y="2901"/>
                    <a:pt x="13277" y="2903"/>
                  </a:cubicBezTo>
                  <a:cubicBezTo>
                    <a:pt x="13278" y="2906"/>
                    <a:pt x="13280" y="2909"/>
                    <a:pt x="13282" y="2912"/>
                  </a:cubicBezTo>
                  <a:cubicBezTo>
                    <a:pt x="13283" y="2915"/>
                    <a:pt x="13285" y="2918"/>
                    <a:pt x="13288" y="2920"/>
                  </a:cubicBezTo>
                  <a:cubicBezTo>
                    <a:pt x="13289" y="2924"/>
                    <a:pt x="13290" y="2927"/>
                    <a:pt x="13293" y="2929"/>
                  </a:cubicBezTo>
                  <a:cubicBezTo>
                    <a:pt x="13294" y="2932"/>
                    <a:pt x="13295" y="2935"/>
                    <a:pt x="13298" y="2938"/>
                  </a:cubicBezTo>
                  <a:cubicBezTo>
                    <a:pt x="13299" y="2941"/>
                    <a:pt x="13301" y="2944"/>
                    <a:pt x="13304" y="2946"/>
                  </a:cubicBezTo>
                  <a:cubicBezTo>
                    <a:pt x="13305" y="2949"/>
                    <a:pt x="13306" y="2953"/>
                    <a:pt x="13309" y="2955"/>
                  </a:cubicBezTo>
                  <a:cubicBezTo>
                    <a:pt x="13310" y="2958"/>
                    <a:pt x="13311" y="2961"/>
                    <a:pt x="13314" y="2964"/>
                  </a:cubicBezTo>
                  <a:cubicBezTo>
                    <a:pt x="13315" y="2967"/>
                    <a:pt x="13317" y="2970"/>
                    <a:pt x="13319" y="2972"/>
                  </a:cubicBezTo>
                  <a:cubicBezTo>
                    <a:pt x="13321" y="2976"/>
                    <a:pt x="13322" y="2979"/>
                    <a:pt x="13325" y="2981"/>
                  </a:cubicBezTo>
                  <a:cubicBezTo>
                    <a:pt x="13332" y="3001"/>
                    <a:pt x="13375" y="3006"/>
                    <a:pt x="13429" y="3006"/>
                  </a:cubicBezTo>
                  <a:cubicBezTo>
                    <a:pt x="13488" y="3006"/>
                    <a:pt x="13580" y="2970"/>
                    <a:pt x="13640" y="2942"/>
                  </a:cubicBezTo>
                  <a:cubicBezTo>
                    <a:pt x="13641" y="2944"/>
                    <a:pt x="13644" y="2946"/>
                    <a:pt x="13645" y="2948"/>
                  </a:cubicBezTo>
                  <a:cubicBezTo>
                    <a:pt x="13646" y="2951"/>
                    <a:pt x="13648" y="2954"/>
                    <a:pt x="13650" y="2957"/>
                  </a:cubicBezTo>
                  <a:cubicBezTo>
                    <a:pt x="13651" y="2959"/>
                    <a:pt x="13653" y="2962"/>
                    <a:pt x="13656" y="2965"/>
                  </a:cubicBezTo>
                  <a:cubicBezTo>
                    <a:pt x="13656" y="2968"/>
                    <a:pt x="13659" y="2971"/>
                    <a:pt x="13661" y="2974"/>
                  </a:cubicBezTo>
                  <a:cubicBezTo>
                    <a:pt x="13662" y="2977"/>
                    <a:pt x="13664" y="2980"/>
                    <a:pt x="13666" y="2983"/>
                  </a:cubicBezTo>
                  <a:cubicBezTo>
                    <a:pt x="13667" y="2985"/>
                    <a:pt x="13669" y="2988"/>
                    <a:pt x="13672" y="2991"/>
                  </a:cubicBezTo>
                  <a:cubicBezTo>
                    <a:pt x="13672" y="2994"/>
                    <a:pt x="13675" y="2997"/>
                    <a:pt x="13677" y="3000"/>
                  </a:cubicBezTo>
                  <a:cubicBezTo>
                    <a:pt x="13678" y="3003"/>
                    <a:pt x="13680" y="3006"/>
                    <a:pt x="13682" y="3008"/>
                  </a:cubicBezTo>
                  <a:cubicBezTo>
                    <a:pt x="13683" y="3011"/>
                    <a:pt x="13685" y="3014"/>
                    <a:pt x="13688" y="3017"/>
                  </a:cubicBezTo>
                  <a:cubicBezTo>
                    <a:pt x="13688" y="3020"/>
                    <a:pt x="13690" y="3023"/>
                    <a:pt x="13693" y="3026"/>
                  </a:cubicBezTo>
                  <a:cubicBezTo>
                    <a:pt x="13693" y="3029"/>
                    <a:pt x="13696" y="3032"/>
                    <a:pt x="13698" y="3035"/>
                  </a:cubicBezTo>
                  <a:cubicBezTo>
                    <a:pt x="13699" y="3037"/>
                    <a:pt x="13701" y="3040"/>
                    <a:pt x="13703" y="3043"/>
                  </a:cubicBezTo>
                  <a:cubicBezTo>
                    <a:pt x="13704" y="3046"/>
                    <a:pt x="13706" y="3049"/>
                    <a:pt x="13709" y="3052"/>
                  </a:cubicBezTo>
                  <a:cubicBezTo>
                    <a:pt x="13709" y="3055"/>
                    <a:pt x="13712" y="3058"/>
                    <a:pt x="13714" y="3060"/>
                  </a:cubicBezTo>
                  <a:cubicBezTo>
                    <a:pt x="13715" y="3063"/>
                    <a:pt x="13717" y="3066"/>
                    <a:pt x="13719" y="3069"/>
                  </a:cubicBezTo>
                  <a:cubicBezTo>
                    <a:pt x="13720" y="3072"/>
                    <a:pt x="13722" y="3075"/>
                    <a:pt x="13725" y="3078"/>
                  </a:cubicBezTo>
                  <a:cubicBezTo>
                    <a:pt x="13725" y="3081"/>
                    <a:pt x="13728" y="3084"/>
                    <a:pt x="13730" y="3086"/>
                  </a:cubicBezTo>
                  <a:cubicBezTo>
                    <a:pt x="13731" y="3089"/>
                    <a:pt x="13733" y="3092"/>
                    <a:pt x="13735" y="3095"/>
                  </a:cubicBezTo>
                  <a:cubicBezTo>
                    <a:pt x="13736" y="3098"/>
                    <a:pt x="13738" y="3101"/>
                    <a:pt x="13741" y="3104"/>
                  </a:cubicBezTo>
                  <a:cubicBezTo>
                    <a:pt x="13741" y="3107"/>
                    <a:pt x="13743" y="3109"/>
                    <a:pt x="13746" y="3112"/>
                  </a:cubicBezTo>
                  <a:cubicBezTo>
                    <a:pt x="13746" y="3115"/>
                    <a:pt x="13749" y="3118"/>
                    <a:pt x="13751" y="3121"/>
                  </a:cubicBezTo>
                  <a:cubicBezTo>
                    <a:pt x="13759" y="3158"/>
                    <a:pt x="13920" y="3199"/>
                    <a:pt x="13953" y="3152"/>
                  </a:cubicBezTo>
                  <a:cubicBezTo>
                    <a:pt x="13963" y="3138"/>
                    <a:pt x="13958" y="3121"/>
                    <a:pt x="13947" y="3106"/>
                  </a:cubicBezTo>
                  <a:cubicBezTo>
                    <a:pt x="13945" y="3103"/>
                    <a:pt x="13944" y="3100"/>
                    <a:pt x="13941" y="3097"/>
                  </a:cubicBezTo>
                  <a:cubicBezTo>
                    <a:pt x="13940" y="3094"/>
                    <a:pt x="13938" y="3091"/>
                    <a:pt x="13936" y="3088"/>
                  </a:cubicBezTo>
                  <a:cubicBezTo>
                    <a:pt x="13934" y="3086"/>
                    <a:pt x="13933" y="3083"/>
                    <a:pt x="13931" y="3080"/>
                  </a:cubicBezTo>
                  <a:cubicBezTo>
                    <a:pt x="13929" y="3077"/>
                    <a:pt x="13928" y="3074"/>
                    <a:pt x="13926" y="3071"/>
                  </a:cubicBezTo>
                  <a:cubicBezTo>
                    <a:pt x="13924" y="3068"/>
                    <a:pt x="13922" y="3065"/>
                    <a:pt x="13920" y="3062"/>
                  </a:cubicBezTo>
                  <a:cubicBezTo>
                    <a:pt x="13918" y="3059"/>
                    <a:pt x="13917" y="3057"/>
                    <a:pt x="13915" y="3054"/>
                  </a:cubicBezTo>
                  <a:cubicBezTo>
                    <a:pt x="13913" y="3051"/>
                    <a:pt x="13912" y="3048"/>
                    <a:pt x="13910" y="3045"/>
                  </a:cubicBezTo>
                  <a:cubicBezTo>
                    <a:pt x="13908" y="3042"/>
                    <a:pt x="13906" y="3039"/>
                    <a:pt x="13904" y="3036"/>
                  </a:cubicBezTo>
                  <a:cubicBezTo>
                    <a:pt x="13903" y="3033"/>
                    <a:pt x="13901" y="3031"/>
                    <a:pt x="13899" y="3028"/>
                  </a:cubicBezTo>
                  <a:cubicBezTo>
                    <a:pt x="13897" y="3025"/>
                    <a:pt x="13896" y="3022"/>
                    <a:pt x="13894" y="3019"/>
                  </a:cubicBezTo>
                  <a:cubicBezTo>
                    <a:pt x="13892" y="3016"/>
                    <a:pt x="13891" y="3013"/>
                    <a:pt x="13888" y="3011"/>
                  </a:cubicBezTo>
                  <a:cubicBezTo>
                    <a:pt x="13887" y="3008"/>
                    <a:pt x="13885" y="3005"/>
                    <a:pt x="13883" y="3002"/>
                  </a:cubicBezTo>
                  <a:cubicBezTo>
                    <a:pt x="13881" y="2999"/>
                    <a:pt x="13880" y="2996"/>
                    <a:pt x="13878" y="2993"/>
                  </a:cubicBezTo>
                  <a:cubicBezTo>
                    <a:pt x="13876" y="2990"/>
                    <a:pt x="13875" y="2987"/>
                    <a:pt x="13872" y="2985"/>
                  </a:cubicBezTo>
                  <a:cubicBezTo>
                    <a:pt x="13871" y="2982"/>
                    <a:pt x="13869" y="2979"/>
                    <a:pt x="13867" y="2976"/>
                  </a:cubicBezTo>
                  <a:cubicBezTo>
                    <a:pt x="13866" y="2973"/>
                    <a:pt x="13864" y="2970"/>
                    <a:pt x="13862" y="2967"/>
                  </a:cubicBezTo>
                  <a:cubicBezTo>
                    <a:pt x="13860" y="2964"/>
                    <a:pt x="13859" y="2962"/>
                    <a:pt x="13857" y="2959"/>
                  </a:cubicBezTo>
                  <a:cubicBezTo>
                    <a:pt x="13855" y="2956"/>
                    <a:pt x="13854" y="2953"/>
                    <a:pt x="13851" y="2950"/>
                  </a:cubicBezTo>
                  <a:cubicBezTo>
                    <a:pt x="13850" y="2947"/>
                    <a:pt x="13848" y="2944"/>
                    <a:pt x="13846" y="2941"/>
                  </a:cubicBezTo>
                  <a:cubicBezTo>
                    <a:pt x="13844" y="2938"/>
                    <a:pt x="13843" y="2936"/>
                    <a:pt x="13841" y="2933"/>
                  </a:cubicBezTo>
                  <a:cubicBezTo>
                    <a:pt x="13839" y="2930"/>
                    <a:pt x="13838" y="2927"/>
                    <a:pt x="13835" y="2924"/>
                  </a:cubicBezTo>
                  <a:cubicBezTo>
                    <a:pt x="13834" y="2921"/>
                    <a:pt x="13832" y="2918"/>
                    <a:pt x="13830" y="2915"/>
                  </a:cubicBezTo>
                  <a:cubicBezTo>
                    <a:pt x="13828" y="2912"/>
                    <a:pt x="13827" y="2909"/>
                    <a:pt x="13825" y="2907"/>
                  </a:cubicBezTo>
                  <a:cubicBezTo>
                    <a:pt x="13823" y="2904"/>
                    <a:pt x="13822" y="2901"/>
                    <a:pt x="13819" y="2898"/>
                  </a:cubicBezTo>
                  <a:cubicBezTo>
                    <a:pt x="13818" y="2895"/>
                    <a:pt x="13816" y="2892"/>
                    <a:pt x="13814" y="2889"/>
                  </a:cubicBezTo>
                  <a:cubicBezTo>
                    <a:pt x="13813" y="2886"/>
                    <a:pt x="13811" y="2884"/>
                    <a:pt x="13809" y="2881"/>
                  </a:cubicBezTo>
                  <a:cubicBezTo>
                    <a:pt x="13809" y="2880"/>
                    <a:pt x="13808" y="2879"/>
                    <a:pt x="13808" y="2879"/>
                  </a:cubicBezTo>
                  <a:cubicBezTo>
                    <a:pt x="13862" y="2866"/>
                    <a:pt x="13922" y="2862"/>
                    <a:pt x="13956" y="2887"/>
                  </a:cubicBezTo>
                  <a:cubicBezTo>
                    <a:pt x="13956" y="2888"/>
                    <a:pt x="13957" y="2890"/>
                    <a:pt x="13958" y="2891"/>
                  </a:cubicBezTo>
                  <a:cubicBezTo>
                    <a:pt x="13960" y="2894"/>
                    <a:pt x="13962" y="2897"/>
                    <a:pt x="13964" y="2900"/>
                  </a:cubicBezTo>
                  <a:cubicBezTo>
                    <a:pt x="13965" y="2903"/>
                    <a:pt x="13967" y="2906"/>
                    <a:pt x="13969" y="2908"/>
                  </a:cubicBezTo>
                  <a:cubicBezTo>
                    <a:pt x="13970" y="2911"/>
                    <a:pt x="13972" y="2914"/>
                    <a:pt x="13974" y="2917"/>
                  </a:cubicBezTo>
                  <a:cubicBezTo>
                    <a:pt x="13976" y="2920"/>
                    <a:pt x="13978" y="2923"/>
                    <a:pt x="13979" y="2926"/>
                  </a:cubicBezTo>
                  <a:cubicBezTo>
                    <a:pt x="13981" y="2929"/>
                    <a:pt x="13983" y="2932"/>
                    <a:pt x="13985" y="2934"/>
                  </a:cubicBezTo>
                  <a:cubicBezTo>
                    <a:pt x="13986" y="2937"/>
                    <a:pt x="13988" y="2940"/>
                    <a:pt x="13990" y="2943"/>
                  </a:cubicBezTo>
                  <a:cubicBezTo>
                    <a:pt x="13991" y="2946"/>
                    <a:pt x="13993" y="2949"/>
                    <a:pt x="13995" y="2951"/>
                  </a:cubicBezTo>
                  <a:cubicBezTo>
                    <a:pt x="13997" y="2955"/>
                    <a:pt x="13999" y="2958"/>
                    <a:pt x="14001" y="2960"/>
                  </a:cubicBezTo>
                  <a:cubicBezTo>
                    <a:pt x="14002" y="2963"/>
                    <a:pt x="14004" y="2966"/>
                    <a:pt x="14006" y="2969"/>
                  </a:cubicBezTo>
                  <a:cubicBezTo>
                    <a:pt x="14008" y="2972"/>
                    <a:pt x="14009" y="2975"/>
                    <a:pt x="14011" y="2977"/>
                  </a:cubicBezTo>
                  <a:cubicBezTo>
                    <a:pt x="14013" y="2980"/>
                    <a:pt x="14014" y="2983"/>
                    <a:pt x="14016" y="2986"/>
                  </a:cubicBezTo>
                  <a:cubicBezTo>
                    <a:pt x="14018" y="2989"/>
                    <a:pt x="14020" y="2992"/>
                    <a:pt x="14022" y="2995"/>
                  </a:cubicBezTo>
                  <a:cubicBezTo>
                    <a:pt x="14023" y="2998"/>
                    <a:pt x="14025" y="3001"/>
                    <a:pt x="14027" y="3003"/>
                  </a:cubicBezTo>
                  <a:cubicBezTo>
                    <a:pt x="14043" y="3032"/>
                    <a:pt x="14064" y="3052"/>
                    <a:pt x="14100" y="3057"/>
                  </a:cubicBezTo>
                  <a:cubicBezTo>
                    <a:pt x="14101" y="3060"/>
                    <a:pt x="14104" y="3062"/>
                    <a:pt x="14106" y="3065"/>
                  </a:cubicBezTo>
                  <a:cubicBezTo>
                    <a:pt x="14107" y="3068"/>
                    <a:pt x="14109" y="3071"/>
                    <a:pt x="14111" y="3074"/>
                  </a:cubicBezTo>
                  <a:cubicBezTo>
                    <a:pt x="14112" y="3077"/>
                    <a:pt x="14114" y="3080"/>
                    <a:pt x="14116" y="3083"/>
                  </a:cubicBezTo>
                  <a:cubicBezTo>
                    <a:pt x="14117" y="3086"/>
                    <a:pt x="14120" y="3088"/>
                    <a:pt x="14121" y="3091"/>
                  </a:cubicBezTo>
                  <a:cubicBezTo>
                    <a:pt x="14122" y="3094"/>
                    <a:pt x="14125" y="3097"/>
                    <a:pt x="14127" y="3100"/>
                  </a:cubicBezTo>
                  <a:cubicBezTo>
                    <a:pt x="14128" y="3103"/>
                    <a:pt x="14130" y="3105"/>
                    <a:pt x="14132" y="3108"/>
                  </a:cubicBezTo>
                  <a:cubicBezTo>
                    <a:pt x="14133" y="3111"/>
                    <a:pt x="14136" y="3114"/>
                    <a:pt x="14137" y="3117"/>
                  </a:cubicBezTo>
                  <a:cubicBezTo>
                    <a:pt x="14138" y="3120"/>
                    <a:pt x="14141" y="3123"/>
                    <a:pt x="14143" y="3126"/>
                  </a:cubicBezTo>
                  <a:cubicBezTo>
                    <a:pt x="14144" y="3129"/>
                    <a:pt x="14146" y="3132"/>
                    <a:pt x="14148" y="3135"/>
                  </a:cubicBezTo>
                  <a:cubicBezTo>
                    <a:pt x="14149" y="3138"/>
                    <a:pt x="14152" y="3140"/>
                    <a:pt x="14153" y="3143"/>
                  </a:cubicBezTo>
                  <a:cubicBezTo>
                    <a:pt x="14154" y="3146"/>
                    <a:pt x="14157" y="3149"/>
                    <a:pt x="14159" y="3152"/>
                  </a:cubicBezTo>
                  <a:cubicBezTo>
                    <a:pt x="14159" y="3155"/>
                    <a:pt x="14162" y="3157"/>
                    <a:pt x="14164" y="3160"/>
                  </a:cubicBezTo>
                  <a:cubicBezTo>
                    <a:pt x="14165" y="3163"/>
                    <a:pt x="14167" y="3166"/>
                    <a:pt x="14169" y="3169"/>
                  </a:cubicBezTo>
                  <a:cubicBezTo>
                    <a:pt x="14170" y="3172"/>
                    <a:pt x="14173" y="3175"/>
                    <a:pt x="14174" y="3178"/>
                  </a:cubicBezTo>
                  <a:cubicBezTo>
                    <a:pt x="14175" y="3181"/>
                    <a:pt x="14178" y="3183"/>
                    <a:pt x="14180" y="3186"/>
                  </a:cubicBezTo>
                  <a:cubicBezTo>
                    <a:pt x="14181" y="3189"/>
                    <a:pt x="14183" y="3192"/>
                    <a:pt x="14185" y="3195"/>
                  </a:cubicBezTo>
                  <a:cubicBezTo>
                    <a:pt x="14186" y="3198"/>
                    <a:pt x="14189" y="3201"/>
                    <a:pt x="14190" y="3204"/>
                  </a:cubicBezTo>
                  <a:cubicBezTo>
                    <a:pt x="14191" y="3207"/>
                    <a:pt x="14194" y="3209"/>
                    <a:pt x="14196" y="3212"/>
                  </a:cubicBezTo>
                  <a:cubicBezTo>
                    <a:pt x="14197" y="3215"/>
                    <a:pt x="14199" y="3218"/>
                    <a:pt x="14201" y="3221"/>
                  </a:cubicBezTo>
                  <a:cubicBezTo>
                    <a:pt x="14202" y="3224"/>
                    <a:pt x="14205" y="3227"/>
                    <a:pt x="14206" y="3230"/>
                  </a:cubicBezTo>
                  <a:cubicBezTo>
                    <a:pt x="14207" y="3233"/>
                    <a:pt x="14210" y="3235"/>
                    <a:pt x="14211" y="3238"/>
                  </a:cubicBezTo>
                  <a:cubicBezTo>
                    <a:pt x="14212" y="3241"/>
                    <a:pt x="14215" y="3244"/>
                    <a:pt x="14217" y="3247"/>
                  </a:cubicBezTo>
                  <a:cubicBezTo>
                    <a:pt x="14225" y="3274"/>
                    <a:pt x="14267" y="3297"/>
                    <a:pt x="14311" y="3299"/>
                  </a:cubicBezTo>
                  <a:cubicBezTo>
                    <a:pt x="14312" y="3301"/>
                    <a:pt x="14313" y="3302"/>
                    <a:pt x="14314" y="3303"/>
                  </a:cubicBezTo>
                  <a:cubicBezTo>
                    <a:pt x="14314" y="3306"/>
                    <a:pt x="14317" y="3309"/>
                    <a:pt x="14319" y="3312"/>
                  </a:cubicBezTo>
                  <a:cubicBezTo>
                    <a:pt x="14320" y="3315"/>
                    <a:pt x="14322" y="3318"/>
                    <a:pt x="14325" y="3321"/>
                  </a:cubicBezTo>
                  <a:cubicBezTo>
                    <a:pt x="14325" y="3323"/>
                    <a:pt x="14328" y="3326"/>
                    <a:pt x="14330" y="3329"/>
                  </a:cubicBezTo>
                  <a:cubicBezTo>
                    <a:pt x="14330" y="3332"/>
                    <a:pt x="14333" y="3335"/>
                    <a:pt x="14335" y="3338"/>
                  </a:cubicBezTo>
                  <a:cubicBezTo>
                    <a:pt x="14335" y="3341"/>
                    <a:pt x="14338" y="3344"/>
                    <a:pt x="14341" y="3347"/>
                  </a:cubicBezTo>
                  <a:cubicBezTo>
                    <a:pt x="14341" y="3349"/>
                    <a:pt x="14343" y="3352"/>
                    <a:pt x="14346" y="3355"/>
                  </a:cubicBezTo>
                  <a:cubicBezTo>
                    <a:pt x="14346" y="3358"/>
                    <a:pt x="14349" y="3361"/>
                    <a:pt x="14351" y="3364"/>
                  </a:cubicBezTo>
                  <a:cubicBezTo>
                    <a:pt x="14351" y="3367"/>
                    <a:pt x="14354" y="3370"/>
                    <a:pt x="14356" y="3373"/>
                  </a:cubicBezTo>
                  <a:cubicBezTo>
                    <a:pt x="14357" y="3375"/>
                    <a:pt x="14359" y="3378"/>
                    <a:pt x="14362" y="3381"/>
                  </a:cubicBezTo>
                  <a:cubicBezTo>
                    <a:pt x="14362" y="3384"/>
                    <a:pt x="14365" y="3387"/>
                    <a:pt x="14367" y="3390"/>
                  </a:cubicBezTo>
                  <a:cubicBezTo>
                    <a:pt x="14367" y="3393"/>
                    <a:pt x="14370" y="3396"/>
                    <a:pt x="14372" y="3399"/>
                  </a:cubicBezTo>
                  <a:cubicBezTo>
                    <a:pt x="14373" y="3401"/>
                    <a:pt x="14375" y="3404"/>
                    <a:pt x="14378" y="3407"/>
                  </a:cubicBezTo>
                  <a:cubicBezTo>
                    <a:pt x="14378" y="3410"/>
                    <a:pt x="14380" y="3413"/>
                    <a:pt x="14383" y="3416"/>
                  </a:cubicBezTo>
                  <a:cubicBezTo>
                    <a:pt x="14383" y="3418"/>
                    <a:pt x="14386" y="3421"/>
                    <a:pt x="14388" y="3424"/>
                  </a:cubicBezTo>
                  <a:cubicBezTo>
                    <a:pt x="14388" y="3427"/>
                    <a:pt x="14391" y="3430"/>
                    <a:pt x="14393" y="3433"/>
                  </a:cubicBezTo>
                  <a:cubicBezTo>
                    <a:pt x="14394" y="3436"/>
                    <a:pt x="14396" y="3439"/>
                    <a:pt x="14399" y="3442"/>
                  </a:cubicBezTo>
                  <a:cubicBezTo>
                    <a:pt x="14399" y="3444"/>
                    <a:pt x="14402" y="3447"/>
                    <a:pt x="14404" y="3450"/>
                  </a:cubicBezTo>
                  <a:cubicBezTo>
                    <a:pt x="14404" y="3453"/>
                    <a:pt x="14407" y="3456"/>
                    <a:pt x="14409" y="3459"/>
                  </a:cubicBezTo>
                  <a:cubicBezTo>
                    <a:pt x="14410" y="3462"/>
                    <a:pt x="14412" y="3465"/>
                    <a:pt x="14415" y="3468"/>
                  </a:cubicBezTo>
                  <a:cubicBezTo>
                    <a:pt x="14415" y="3470"/>
                    <a:pt x="14417" y="3473"/>
                    <a:pt x="14420" y="3476"/>
                  </a:cubicBezTo>
                  <a:cubicBezTo>
                    <a:pt x="14420" y="3479"/>
                    <a:pt x="14423" y="3482"/>
                    <a:pt x="14425" y="3485"/>
                  </a:cubicBezTo>
                  <a:cubicBezTo>
                    <a:pt x="14425" y="3488"/>
                    <a:pt x="14428" y="3491"/>
                    <a:pt x="14431" y="3494"/>
                  </a:cubicBezTo>
                  <a:cubicBezTo>
                    <a:pt x="14431" y="3496"/>
                    <a:pt x="14433" y="3499"/>
                    <a:pt x="14436" y="3502"/>
                  </a:cubicBezTo>
                  <a:cubicBezTo>
                    <a:pt x="14436" y="3505"/>
                    <a:pt x="14439" y="3508"/>
                    <a:pt x="14441" y="3511"/>
                  </a:cubicBezTo>
                  <a:cubicBezTo>
                    <a:pt x="14441" y="3514"/>
                    <a:pt x="14444" y="3517"/>
                    <a:pt x="14446" y="3520"/>
                  </a:cubicBezTo>
                  <a:cubicBezTo>
                    <a:pt x="14447" y="3522"/>
                    <a:pt x="14449" y="3525"/>
                    <a:pt x="14452" y="3528"/>
                  </a:cubicBezTo>
                  <a:cubicBezTo>
                    <a:pt x="14452" y="3531"/>
                    <a:pt x="14455" y="3534"/>
                    <a:pt x="14457" y="3537"/>
                  </a:cubicBezTo>
                  <a:cubicBezTo>
                    <a:pt x="14457" y="3540"/>
                    <a:pt x="14460" y="3543"/>
                    <a:pt x="14462" y="3546"/>
                  </a:cubicBezTo>
                  <a:cubicBezTo>
                    <a:pt x="14463" y="3548"/>
                    <a:pt x="14465" y="3551"/>
                    <a:pt x="14468" y="3554"/>
                  </a:cubicBezTo>
                  <a:cubicBezTo>
                    <a:pt x="14468" y="3557"/>
                    <a:pt x="14470" y="3560"/>
                    <a:pt x="14473" y="3563"/>
                  </a:cubicBezTo>
                  <a:cubicBezTo>
                    <a:pt x="14473" y="3566"/>
                    <a:pt x="14476" y="3569"/>
                    <a:pt x="14478" y="3572"/>
                  </a:cubicBezTo>
                  <a:cubicBezTo>
                    <a:pt x="14478" y="3574"/>
                    <a:pt x="14481" y="3577"/>
                    <a:pt x="14483" y="3580"/>
                  </a:cubicBezTo>
                  <a:cubicBezTo>
                    <a:pt x="14484" y="3583"/>
                    <a:pt x="14486" y="3586"/>
                    <a:pt x="14489" y="3589"/>
                  </a:cubicBezTo>
                  <a:cubicBezTo>
                    <a:pt x="14489" y="3592"/>
                    <a:pt x="14492" y="3595"/>
                    <a:pt x="14494" y="3598"/>
                  </a:cubicBezTo>
                  <a:cubicBezTo>
                    <a:pt x="14494" y="3600"/>
                    <a:pt x="14497" y="3603"/>
                    <a:pt x="14499" y="3606"/>
                  </a:cubicBezTo>
                  <a:cubicBezTo>
                    <a:pt x="14500" y="3609"/>
                    <a:pt x="14502" y="3612"/>
                    <a:pt x="14505" y="3615"/>
                  </a:cubicBezTo>
                  <a:cubicBezTo>
                    <a:pt x="14505" y="3618"/>
                    <a:pt x="14508" y="3621"/>
                    <a:pt x="14510" y="3624"/>
                  </a:cubicBezTo>
                  <a:cubicBezTo>
                    <a:pt x="14510" y="3626"/>
                    <a:pt x="14513" y="3629"/>
                    <a:pt x="14515" y="3632"/>
                  </a:cubicBezTo>
                  <a:cubicBezTo>
                    <a:pt x="14516" y="3635"/>
                    <a:pt x="14518" y="3638"/>
                    <a:pt x="14521" y="3641"/>
                  </a:cubicBezTo>
                  <a:cubicBezTo>
                    <a:pt x="14521" y="3644"/>
                    <a:pt x="14523" y="3647"/>
                    <a:pt x="14526" y="3650"/>
                  </a:cubicBezTo>
                  <a:cubicBezTo>
                    <a:pt x="14527" y="3656"/>
                    <a:pt x="14535" y="3664"/>
                    <a:pt x="14549" y="3673"/>
                  </a:cubicBezTo>
                  <a:cubicBezTo>
                    <a:pt x="14539" y="3684"/>
                    <a:pt x="14528" y="3695"/>
                    <a:pt x="14514" y="3705"/>
                  </a:cubicBezTo>
                  <a:cubicBezTo>
                    <a:pt x="14419" y="3772"/>
                    <a:pt x="14324" y="3838"/>
                    <a:pt x="14270" y="3758"/>
                  </a:cubicBezTo>
                  <a:cubicBezTo>
                    <a:pt x="14216" y="3678"/>
                    <a:pt x="14067" y="3692"/>
                    <a:pt x="14107" y="3772"/>
                  </a:cubicBezTo>
                  <a:cubicBezTo>
                    <a:pt x="14113" y="3782"/>
                    <a:pt x="14118" y="3791"/>
                    <a:pt x="14125" y="3800"/>
                  </a:cubicBezTo>
                  <a:cubicBezTo>
                    <a:pt x="14127" y="3803"/>
                    <a:pt x="14128" y="3806"/>
                    <a:pt x="14130" y="3809"/>
                  </a:cubicBezTo>
                  <a:cubicBezTo>
                    <a:pt x="14132" y="3812"/>
                    <a:pt x="14133" y="3815"/>
                    <a:pt x="14135" y="3817"/>
                  </a:cubicBezTo>
                  <a:cubicBezTo>
                    <a:pt x="14137" y="3820"/>
                    <a:pt x="14139" y="3823"/>
                    <a:pt x="14140" y="3826"/>
                  </a:cubicBezTo>
                  <a:cubicBezTo>
                    <a:pt x="14142" y="3829"/>
                    <a:pt x="14144" y="3832"/>
                    <a:pt x="14146" y="3835"/>
                  </a:cubicBezTo>
                  <a:cubicBezTo>
                    <a:pt x="14148" y="3838"/>
                    <a:pt x="14149" y="3841"/>
                    <a:pt x="14152" y="3844"/>
                  </a:cubicBezTo>
                  <a:cubicBezTo>
                    <a:pt x="14153" y="3847"/>
                    <a:pt x="14155" y="3849"/>
                    <a:pt x="14157" y="3852"/>
                  </a:cubicBezTo>
                  <a:cubicBezTo>
                    <a:pt x="14158" y="3855"/>
                    <a:pt x="14160" y="3858"/>
                    <a:pt x="14162" y="3861"/>
                  </a:cubicBezTo>
                  <a:cubicBezTo>
                    <a:pt x="14164" y="3864"/>
                    <a:pt x="14165" y="3867"/>
                    <a:pt x="14167" y="3870"/>
                  </a:cubicBezTo>
                  <a:cubicBezTo>
                    <a:pt x="14169" y="3872"/>
                    <a:pt x="14170" y="3875"/>
                    <a:pt x="14172" y="3878"/>
                  </a:cubicBezTo>
                  <a:cubicBezTo>
                    <a:pt x="14174" y="3881"/>
                    <a:pt x="14176" y="3884"/>
                    <a:pt x="14178" y="3887"/>
                  </a:cubicBezTo>
                  <a:cubicBezTo>
                    <a:pt x="14179" y="3889"/>
                    <a:pt x="14181" y="3892"/>
                    <a:pt x="14183" y="3895"/>
                  </a:cubicBezTo>
                  <a:cubicBezTo>
                    <a:pt x="14185" y="3898"/>
                    <a:pt x="14186" y="3901"/>
                    <a:pt x="14188" y="3904"/>
                  </a:cubicBezTo>
                  <a:cubicBezTo>
                    <a:pt x="14190" y="3907"/>
                    <a:pt x="14192" y="3910"/>
                    <a:pt x="14194" y="3913"/>
                  </a:cubicBezTo>
                  <a:cubicBezTo>
                    <a:pt x="14195" y="3916"/>
                    <a:pt x="14197" y="3919"/>
                    <a:pt x="14199" y="3921"/>
                  </a:cubicBezTo>
                  <a:cubicBezTo>
                    <a:pt x="14201" y="3924"/>
                    <a:pt x="14202" y="3928"/>
                    <a:pt x="14204" y="3930"/>
                  </a:cubicBezTo>
                  <a:cubicBezTo>
                    <a:pt x="14205" y="3932"/>
                    <a:pt x="14206" y="3933"/>
                    <a:pt x="14207" y="3934"/>
                  </a:cubicBezTo>
                  <a:cubicBezTo>
                    <a:pt x="14207" y="3935"/>
                    <a:pt x="14208" y="3937"/>
                    <a:pt x="14209" y="3938"/>
                  </a:cubicBezTo>
                  <a:cubicBezTo>
                    <a:pt x="14211" y="3941"/>
                    <a:pt x="14213" y="3945"/>
                    <a:pt x="14215" y="3947"/>
                  </a:cubicBezTo>
                  <a:cubicBezTo>
                    <a:pt x="14217" y="3950"/>
                    <a:pt x="14218" y="3953"/>
                    <a:pt x="14220" y="3956"/>
                  </a:cubicBezTo>
                  <a:cubicBezTo>
                    <a:pt x="14222" y="3959"/>
                    <a:pt x="14223" y="3962"/>
                    <a:pt x="14225" y="3965"/>
                  </a:cubicBezTo>
                  <a:cubicBezTo>
                    <a:pt x="14227" y="3967"/>
                    <a:pt x="14228" y="3970"/>
                    <a:pt x="14230" y="3973"/>
                  </a:cubicBezTo>
                  <a:cubicBezTo>
                    <a:pt x="14232" y="4054"/>
                    <a:pt x="14351" y="4250"/>
                    <a:pt x="14270" y="4315"/>
                  </a:cubicBezTo>
                  <a:cubicBezTo>
                    <a:pt x="14233" y="4345"/>
                    <a:pt x="14193" y="4350"/>
                    <a:pt x="14154" y="4349"/>
                  </a:cubicBezTo>
                  <a:cubicBezTo>
                    <a:pt x="14154" y="4348"/>
                    <a:pt x="14154" y="4347"/>
                    <a:pt x="14154" y="4347"/>
                  </a:cubicBezTo>
                  <a:cubicBezTo>
                    <a:pt x="14154" y="4347"/>
                    <a:pt x="14153" y="4348"/>
                    <a:pt x="14153" y="4348"/>
                  </a:cubicBezTo>
                  <a:cubicBezTo>
                    <a:pt x="14152" y="4348"/>
                    <a:pt x="14152" y="4348"/>
                    <a:pt x="14152" y="4348"/>
                  </a:cubicBezTo>
                  <a:cubicBezTo>
                    <a:pt x="14150" y="4342"/>
                    <a:pt x="14148" y="4338"/>
                    <a:pt x="14148" y="4338"/>
                  </a:cubicBezTo>
                  <a:cubicBezTo>
                    <a:pt x="14148" y="4338"/>
                    <a:pt x="14148" y="4339"/>
                    <a:pt x="14146" y="4341"/>
                  </a:cubicBezTo>
                  <a:cubicBezTo>
                    <a:pt x="14144" y="4334"/>
                    <a:pt x="14143" y="4330"/>
                    <a:pt x="14143" y="4330"/>
                  </a:cubicBezTo>
                  <a:cubicBezTo>
                    <a:pt x="14143" y="4330"/>
                    <a:pt x="14142" y="4331"/>
                    <a:pt x="14141" y="4332"/>
                  </a:cubicBezTo>
                  <a:cubicBezTo>
                    <a:pt x="14139" y="4325"/>
                    <a:pt x="14138" y="4321"/>
                    <a:pt x="14138" y="4321"/>
                  </a:cubicBezTo>
                  <a:cubicBezTo>
                    <a:pt x="14138" y="4321"/>
                    <a:pt x="14137" y="4322"/>
                    <a:pt x="14136" y="4323"/>
                  </a:cubicBezTo>
                  <a:cubicBezTo>
                    <a:pt x="14134" y="4317"/>
                    <a:pt x="14132" y="4312"/>
                    <a:pt x="14132" y="4312"/>
                  </a:cubicBezTo>
                  <a:cubicBezTo>
                    <a:pt x="14132" y="4312"/>
                    <a:pt x="14132" y="4313"/>
                    <a:pt x="14131" y="4315"/>
                  </a:cubicBezTo>
                  <a:cubicBezTo>
                    <a:pt x="14129" y="4308"/>
                    <a:pt x="14127" y="4304"/>
                    <a:pt x="14127" y="4304"/>
                  </a:cubicBezTo>
                  <a:cubicBezTo>
                    <a:pt x="14127" y="4304"/>
                    <a:pt x="14126" y="4305"/>
                    <a:pt x="14125" y="4306"/>
                  </a:cubicBezTo>
                  <a:cubicBezTo>
                    <a:pt x="14123" y="4299"/>
                    <a:pt x="14122" y="4295"/>
                    <a:pt x="14122" y="4295"/>
                  </a:cubicBezTo>
                  <a:cubicBezTo>
                    <a:pt x="14122" y="4295"/>
                    <a:pt x="14121" y="4296"/>
                    <a:pt x="14120" y="4297"/>
                  </a:cubicBezTo>
                  <a:cubicBezTo>
                    <a:pt x="14118" y="4291"/>
                    <a:pt x="14116" y="4286"/>
                    <a:pt x="14116" y="4286"/>
                  </a:cubicBezTo>
                  <a:cubicBezTo>
                    <a:pt x="14116" y="4286"/>
                    <a:pt x="14116" y="4287"/>
                    <a:pt x="14115" y="4289"/>
                  </a:cubicBezTo>
                  <a:cubicBezTo>
                    <a:pt x="14113" y="4282"/>
                    <a:pt x="14111" y="4278"/>
                    <a:pt x="14111" y="4278"/>
                  </a:cubicBezTo>
                  <a:cubicBezTo>
                    <a:pt x="14111" y="4278"/>
                    <a:pt x="14110" y="4279"/>
                    <a:pt x="14109" y="4280"/>
                  </a:cubicBezTo>
                  <a:cubicBezTo>
                    <a:pt x="14107" y="4273"/>
                    <a:pt x="14106" y="4269"/>
                    <a:pt x="14106" y="4269"/>
                  </a:cubicBezTo>
                  <a:cubicBezTo>
                    <a:pt x="14106" y="4269"/>
                    <a:pt x="14105" y="4270"/>
                    <a:pt x="14104" y="4271"/>
                  </a:cubicBezTo>
                  <a:cubicBezTo>
                    <a:pt x="14102" y="4265"/>
                    <a:pt x="14101" y="4260"/>
                    <a:pt x="14101" y="4260"/>
                  </a:cubicBezTo>
                  <a:cubicBezTo>
                    <a:pt x="14101" y="4260"/>
                    <a:pt x="14100" y="4261"/>
                    <a:pt x="14099" y="4263"/>
                  </a:cubicBezTo>
                  <a:cubicBezTo>
                    <a:pt x="14097" y="4256"/>
                    <a:pt x="14095" y="4252"/>
                    <a:pt x="14095" y="4252"/>
                  </a:cubicBezTo>
                  <a:cubicBezTo>
                    <a:pt x="14095" y="4252"/>
                    <a:pt x="14095" y="4253"/>
                    <a:pt x="14094" y="4254"/>
                  </a:cubicBezTo>
                  <a:cubicBezTo>
                    <a:pt x="14091" y="4247"/>
                    <a:pt x="14090" y="4243"/>
                    <a:pt x="14090" y="4243"/>
                  </a:cubicBezTo>
                  <a:cubicBezTo>
                    <a:pt x="14090" y="4243"/>
                    <a:pt x="14089" y="4244"/>
                    <a:pt x="14088" y="4246"/>
                  </a:cubicBezTo>
                  <a:cubicBezTo>
                    <a:pt x="14086" y="4239"/>
                    <a:pt x="14085" y="4234"/>
                    <a:pt x="14085" y="4234"/>
                  </a:cubicBezTo>
                  <a:cubicBezTo>
                    <a:pt x="14085" y="4234"/>
                    <a:pt x="14084" y="4235"/>
                    <a:pt x="14083" y="4237"/>
                  </a:cubicBezTo>
                  <a:cubicBezTo>
                    <a:pt x="14081" y="4230"/>
                    <a:pt x="14079" y="4226"/>
                    <a:pt x="14079" y="4226"/>
                  </a:cubicBezTo>
                  <a:cubicBezTo>
                    <a:pt x="14079" y="4226"/>
                    <a:pt x="14079" y="4227"/>
                    <a:pt x="14078" y="4228"/>
                  </a:cubicBezTo>
                  <a:cubicBezTo>
                    <a:pt x="14076" y="4222"/>
                    <a:pt x="14074" y="4217"/>
                    <a:pt x="14074" y="4217"/>
                  </a:cubicBezTo>
                  <a:cubicBezTo>
                    <a:pt x="14074" y="4217"/>
                    <a:pt x="14073" y="4218"/>
                    <a:pt x="14072" y="4220"/>
                  </a:cubicBezTo>
                  <a:cubicBezTo>
                    <a:pt x="14070" y="4213"/>
                    <a:pt x="14069" y="4208"/>
                    <a:pt x="14069" y="4208"/>
                  </a:cubicBezTo>
                  <a:cubicBezTo>
                    <a:pt x="14069" y="4208"/>
                    <a:pt x="14068" y="4209"/>
                    <a:pt x="14067" y="4211"/>
                  </a:cubicBezTo>
                  <a:cubicBezTo>
                    <a:pt x="14065" y="4204"/>
                    <a:pt x="14064" y="4200"/>
                    <a:pt x="14064" y="4200"/>
                  </a:cubicBezTo>
                  <a:cubicBezTo>
                    <a:pt x="14064" y="4200"/>
                    <a:pt x="14063" y="4201"/>
                    <a:pt x="14062" y="4202"/>
                  </a:cubicBezTo>
                  <a:cubicBezTo>
                    <a:pt x="14060" y="4196"/>
                    <a:pt x="14058" y="4191"/>
                    <a:pt x="14058" y="4191"/>
                  </a:cubicBezTo>
                  <a:cubicBezTo>
                    <a:pt x="14058" y="4191"/>
                    <a:pt x="14058" y="4192"/>
                    <a:pt x="14057" y="4194"/>
                  </a:cubicBezTo>
                  <a:cubicBezTo>
                    <a:pt x="14054" y="4187"/>
                    <a:pt x="14053" y="4183"/>
                    <a:pt x="14053" y="4183"/>
                  </a:cubicBezTo>
                  <a:cubicBezTo>
                    <a:pt x="14053" y="4183"/>
                    <a:pt x="14052" y="4183"/>
                    <a:pt x="14051" y="4185"/>
                  </a:cubicBezTo>
                  <a:cubicBezTo>
                    <a:pt x="14049" y="4178"/>
                    <a:pt x="14048" y="4174"/>
                    <a:pt x="14048" y="4174"/>
                  </a:cubicBezTo>
                  <a:cubicBezTo>
                    <a:pt x="14048" y="4174"/>
                    <a:pt x="14047" y="4175"/>
                    <a:pt x="14046" y="4176"/>
                  </a:cubicBezTo>
                  <a:cubicBezTo>
                    <a:pt x="14044" y="4170"/>
                    <a:pt x="14042" y="4165"/>
                    <a:pt x="14042" y="4165"/>
                  </a:cubicBezTo>
                  <a:cubicBezTo>
                    <a:pt x="14042" y="4165"/>
                    <a:pt x="14042" y="4166"/>
                    <a:pt x="14041" y="4168"/>
                  </a:cubicBezTo>
                  <a:cubicBezTo>
                    <a:pt x="14039" y="4161"/>
                    <a:pt x="14037" y="4157"/>
                    <a:pt x="14037" y="4157"/>
                  </a:cubicBezTo>
                  <a:cubicBezTo>
                    <a:pt x="14037" y="4157"/>
                    <a:pt x="14036" y="4157"/>
                    <a:pt x="14035" y="4159"/>
                  </a:cubicBezTo>
                  <a:cubicBezTo>
                    <a:pt x="14033" y="4152"/>
                    <a:pt x="14032" y="4148"/>
                    <a:pt x="14032" y="4148"/>
                  </a:cubicBezTo>
                  <a:cubicBezTo>
                    <a:pt x="14032" y="4148"/>
                    <a:pt x="14031" y="4149"/>
                    <a:pt x="14030" y="4150"/>
                  </a:cubicBezTo>
                  <a:cubicBezTo>
                    <a:pt x="14028" y="4144"/>
                    <a:pt x="14027" y="4139"/>
                    <a:pt x="14027" y="4139"/>
                  </a:cubicBezTo>
                  <a:cubicBezTo>
                    <a:pt x="14027" y="4139"/>
                    <a:pt x="14026" y="4140"/>
                    <a:pt x="14025" y="4142"/>
                  </a:cubicBezTo>
                  <a:cubicBezTo>
                    <a:pt x="14023" y="4135"/>
                    <a:pt x="14021" y="4131"/>
                    <a:pt x="14021" y="4131"/>
                  </a:cubicBezTo>
                  <a:cubicBezTo>
                    <a:pt x="14021" y="4131"/>
                    <a:pt x="14021" y="4132"/>
                    <a:pt x="14019" y="4133"/>
                  </a:cubicBezTo>
                  <a:cubicBezTo>
                    <a:pt x="14017" y="4126"/>
                    <a:pt x="14016" y="4122"/>
                    <a:pt x="14016" y="4122"/>
                  </a:cubicBezTo>
                  <a:cubicBezTo>
                    <a:pt x="14016" y="4122"/>
                    <a:pt x="14015" y="4123"/>
                    <a:pt x="14014" y="4124"/>
                  </a:cubicBezTo>
                  <a:cubicBezTo>
                    <a:pt x="14012" y="4118"/>
                    <a:pt x="14011" y="4113"/>
                    <a:pt x="14011" y="4113"/>
                  </a:cubicBezTo>
                  <a:cubicBezTo>
                    <a:pt x="14011" y="4113"/>
                    <a:pt x="14010" y="4114"/>
                    <a:pt x="14009" y="4116"/>
                  </a:cubicBezTo>
                  <a:cubicBezTo>
                    <a:pt x="14007" y="4109"/>
                    <a:pt x="14005" y="4105"/>
                    <a:pt x="14005" y="4105"/>
                  </a:cubicBezTo>
                  <a:cubicBezTo>
                    <a:pt x="14005" y="4105"/>
                    <a:pt x="14005" y="4106"/>
                    <a:pt x="14004" y="4107"/>
                  </a:cubicBezTo>
                  <a:cubicBezTo>
                    <a:pt x="14001" y="4100"/>
                    <a:pt x="14000" y="4096"/>
                    <a:pt x="14000" y="4096"/>
                  </a:cubicBezTo>
                  <a:cubicBezTo>
                    <a:pt x="14000" y="4096"/>
                    <a:pt x="13999" y="4097"/>
                    <a:pt x="13998" y="4098"/>
                  </a:cubicBezTo>
                  <a:cubicBezTo>
                    <a:pt x="13996" y="4092"/>
                    <a:pt x="13995" y="4087"/>
                    <a:pt x="13995" y="4087"/>
                  </a:cubicBezTo>
                  <a:cubicBezTo>
                    <a:pt x="13995" y="4087"/>
                    <a:pt x="13994" y="4088"/>
                    <a:pt x="13993" y="4090"/>
                  </a:cubicBezTo>
                  <a:cubicBezTo>
                    <a:pt x="13991" y="4083"/>
                    <a:pt x="13989" y="4079"/>
                    <a:pt x="13989" y="4079"/>
                  </a:cubicBezTo>
                  <a:cubicBezTo>
                    <a:pt x="13989" y="4079"/>
                    <a:pt x="13989" y="4080"/>
                    <a:pt x="13988" y="4081"/>
                  </a:cubicBezTo>
                  <a:cubicBezTo>
                    <a:pt x="13986" y="4074"/>
                    <a:pt x="13984" y="4070"/>
                    <a:pt x="13984" y="4070"/>
                  </a:cubicBezTo>
                  <a:cubicBezTo>
                    <a:pt x="13984" y="4070"/>
                    <a:pt x="13983" y="4071"/>
                    <a:pt x="13982" y="4072"/>
                  </a:cubicBezTo>
                  <a:cubicBezTo>
                    <a:pt x="13980" y="4066"/>
                    <a:pt x="13979" y="4061"/>
                    <a:pt x="13979" y="4061"/>
                  </a:cubicBezTo>
                  <a:cubicBezTo>
                    <a:pt x="13979" y="4061"/>
                    <a:pt x="13978" y="4062"/>
                    <a:pt x="13977" y="4064"/>
                  </a:cubicBezTo>
                  <a:cubicBezTo>
                    <a:pt x="13975" y="4057"/>
                    <a:pt x="13974" y="4053"/>
                    <a:pt x="13974" y="4053"/>
                  </a:cubicBezTo>
                  <a:cubicBezTo>
                    <a:pt x="13974" y="4053"/>
                    <a:pt x="13973" y="4054"/>
                    <a:pt x="13972" y="4055"/>
                  </a:cubicBezTo>
                  <a:cubicBezTo>
                    <a:pt x="13970" y="4048"/>
                    <a:pt x="13968" y="4044"/>
                    <a:pt x="13968" y="4044"/>
                  </a:cubicBezTo>
                  <a:cubicBezTo>
                    <a:pt x="13968" y="4044"/>
                    <a:pt x="13968" y="4045"/>
                    <a:pt x="13966" y="4046"/>
                  </a:cubicBezTo>
                  <a:cubicBezTo>
                    <a:pt x="13964" y="4040"/>
                    <a:pt x="13963" y="4035"/>
                    <a:pt x="13963" y="4035"/>
                  </a:cubicBezTo>
                  <a:cubicBezTo>
                    <a:pt x="13963" y="4035"/>
                    <a:pt x="13962" y="4036"/>
                    <a:pt x="13961" y="4038"/>
                  </a:cubicBezTo>
                  <a:cubicBezTo>
                    <a:pt x="13959" y="4031"/>
                    <a:pt x="13958" y="4027"/>
                    <a:pt x="13958" y="4027"/>
                  </a:cubicBezTo>
                  <a:cubicBezTo>
                    <a:pt x="13958" y="4027"/>
                    <a:pt x="13957" y="4028"/>
                    <a:pt x="13956" y="4029"/>
                  </a:cubicBezTo>
                  <a:cubicBezTo>
                    <a:pt x="13954" y="4022"/>
                    <a:pt x="13952" y="4018"/>
                    <a:pt x="13952" y="4018"/>
                  </a:cubicBezTo>
                  <a:cubicBezTo>
                    <a:pt x="13952" y="4018"/>
                    <a:pt x="13952" y="4019"/>
                    <a:pt x="13951" y="4020"/>
                  </a:cubicBezTo>
                  <a:cubicBezTo>
                    <a:pt x="13948" y="4014"/>
                    <a:pt x="13947" y="4009"/>
                    <a:pt x="13947" y="4009"/>
                  </a:cubicBezTo>
                  <a:cubicBezTo>
                    <a:pt x="13947" y="4009"/>
                    <a:pt x="13946" y="4010"/>
                    <a:pt x="13945" y="4012"/>
                  </a:cubicBezTo>
                  <a:cubicBezTo>
                    <a:pt x="13943" y="4005"/>
                    <a:pt x="13942" y="4001"/>
                    <a:pt x="13942" y="4001"/>
                  </a:cubicBezTo>
                  <a:cubicBezTo>
                    <a:pt x="13942" y="4001"/>
                    <a:pt x="13941" y="4002"/>
                    <a:pt x="13940" y="4003"/>
                  </a:cubicBezTo>
                  <a:cubicBezTo>
                    <a:pt x="13938" y="3996"/>
                    <a:pt x="13936" y="3992"/>
                    <a:pt x="13936" y="3992"/>
                  </a:cubicBezTo>
                  <a:cubicBezTo>
                    <a:pt x="13936" y="3992"/>
                    <a:pt x="13936" y="3993"/>
                    <a:pt x="13935" y="3994"/>
                  </a:cubicBezTo>
                  <a:cubicBezTo>
                    <a:pt x="13933" y="3988"/>
                    <a:pt x="13931" y="3983"/>
                    <a:pt x="13931" y="3983"/>
                  </a:cubicBezTo>
                  <a:cubicBezTo>
                    <a:pt x="13931" y="3983"/>
                    <a:pt x="13899" y="4029"/>
                    <a:pt x="13864" y="4068"/>
                  </a:cubicBezTo>
                  <a:cubicBezTo>
                    <a:pt x="13862" y="4066"/>
                    <a:pt x="13860" y="4063"/>
                    <a:pt x="13859" y="4061"/>
                  </a:cubicBezTo>
                  <a:cubicBezTo>
                    <a:pt x="13857" y="4058"/>
                    <a:pt x="13855" y="4055"/>
                    <a:pt x="13853" y="4052"/>
                  </a:cubicBezTo>
                  <a:cubicBezTo>
                    <a:pt x="13852" y="4049"/>
                    <a:pt x="13850" y="4046"/>
                    <a:pt x="13848" y="4043"/>
                  </a:cubicBezTo>
                  <a:cubicBezTo>
                    <a:pt x="13847" y="4040"/>
                    <a:pt x="13845" y="4038"/>
                    <a:pt x="13843" y="4035"/>
                  </a:cubicBezTo>
                  <a:cubicBezTo>
                    <a:pt x="13841" y="4032"/>
                    <a:pt x="13839" y="4029"/>
                    <a:pt x="13838" y="4026"/>
                  </a:cubicBezTo>
                  <a:cubicBezTo>
                    <a:pt x="13836" y="4023"/>
                    <a:pt x="13834" y="4020"/>
                    <a:pt x="13832" y="4017"/>
                  </a:cubicBezTo>
                  <a:cubicBezTo>
                    <a:pt x="13831" y="4014"/>
                    <a:pt x="13829" y="4011"/>
                    <a:pt x="13827" y="4008"/>
                  </a:cubicBezTo>
                  <a:cubicBezTo>
                    <a:pt x="13825" y="4006"/>
                    <a:pt x="13823" y="4003"/>
                    <a:pt x="13822" y="4000"/>
                  </a:cubicBezTo>
                  <a:cubicBezTo>
                    <a:pt x="13820" y="3997"/>
                    <a:pt x="13818" y="3994"/>
                    <a:pt x="13816" y="3991"/>
                  </a:cubicBezTo>
                  <a:cubicBezTo>
                    <a:pt x="13815" y="3988"/>
                    <a:pt x="13813" y="3986"/>
                    <a:pt x="13811" y="3983"/>
                  </a:cubicBezTo>
                  <a:cubicBezTo>
                    <a:pt x="13810" y="3980"/>
                    <a:pt x="13807" y="3977"/>
                    <a:pt x="13806" y="3974"/>
                  </a:cubicBezTo>
                  <a:cubicBezTo>
                    <a:pt x="13804" y="3971"/>
                    <a:pt x="13802" y="3968"/>
                    <a:pt x="13801" y="3965"/>
                  </a:cubicBezTo>
                  <a:cubicBezTo>
                    <a:pt x="13799" y="3962"/>
                    <a:pt x="13797" y="3960"/>
                    <a:pt x="13795" y="3957"/>
                  </a:cubicBezTo>
                  <a:cubicBezTo>
                    <a:pt x="13794" y="3954"/>
                    <a:pt x="13792" y="3951"/>
                    <a:pt x="13790" y="3948"/>
                  </a:cubicBezTo>
                  <a:cubicBezTo>
                    <a:pt x="13788" y="3945"/>
                    <a:pt x="13786" y="3942"/>
                    <a:pt x="13785" y="3939"/>
                  </a:cubicBezTo>
                  <a:cubicBezTo>
                    <a:pt x="13783" y="3936"/>
                    <a:pt x="13781" y="3934"/>
                    <a:pt x="13779" y="3931"/>
                  </a:cubicBezTo>
                  <a:cubicBezTo>
                    <a:pt x="13778" y="3928"/>
                    <a:pt x="13776" y="3925"/>
                    <a:pt x="13774" y="3922"/>
                  </a:cubicBezTo>
                  <a:cubicBezTo>
                    <a:pt x="13773" y="3919"/>
                    <a:pt x="13770" y="3916"/>
                    <a:pt x="13769" y="3913"/>
                  </a:cubicBezTo>
                  <a:cubicBezTo>
                    <a:pt x="13767" y="3910"/>
                    <a:pt x="13765" y="3908"/>
                    <a:pt x="13763" y="3905"/>
                  </a:cubicBezTo>
                  <a:cubicBezTo>
                    <a:pt x="13762" y="3902"/>
                    <a:pt x="13760" y="3899"/>
                    <a:pt x="13758" y="3896"/>
                  </a:cubicBezTo>
                  <a:cubicBezTo>
                    <a:pt x="13757" y="3893"/>
                    <a:pt x="13755" y="3890"/>
                    <a:pt x="13753" y="3888"/>
                  </a:cubicBezTo>
                  <a:cubicBezTo>
                    <a:pt x="13751" y="3885"/>
                    <a:pt x="13749" y="3882"/>
                    <a:pt x="13747" y="3879"/>
                  </a:cubicBezTo>
                  <a:cubicBezTo>
                    <a:pt x="13746" y="3876"/>
                    <a:pt x="13744" y="3873"/>
                    <a:pt x="13742" y="3870"/>
                  </a:cubicBezTo>
                  <a:cubicBezTo>
                    <a:pt x="13741" y="3867"/>
                    <a:pt x="13739" y="3864"/>
                    <a:pt x="13737" y="3861"/>
                  </a:cubicBezTo>
                  <a:cubicBezTo>
                    <a:pt x="13735" y="3859"/>
                    <a:pt x="13733" y="3856"/>
                    <a:pt x="13732" y="3853"/>
                  </a:cubicBezTo>
                  <a:cubicBezTo>
                    <a:pt x="13730" y="3850"/>
                    <a:pt x="13728" y="3847"/>
                    <a:pt x="13726" y="3844"/>
                  </a:cubicBezTo>
                  <a:cubicBezTo>
                    <a:pt x="13725" y="3841"/>
                    <a:pt x="13723" y="3838"/>
                    <a:pt x="13721" y="3836"/>
                  </a:cubicBezTo>
                  <a:cubicBezTo>
                    <a:pt x="13720" y="3833"/>
                    <a:pt x="13717" y="3830"/>
                    <a:pt x="13716" y="3827"/>
                  </a:cubicBezTo>
                  <a:cubicBezTo>
                    <a:pt x="13714" y="3824"/>
                    <a:pt x="13712" y="3821"/>
                    <a:pt x="13711" y="3819"/>
                  </a:cubicBezTo>
                  <a:cubicBezTo>
                    <a:pt x="13709" y="3815"/>
                    <a:pt x="13707" y="3812"/>
                    <a:pt x="13705" y="3809"/>
                  </a:cubicBezTo>
                  <a:cubicBezTo>
                    <a:pt x="13704" y="3807"/>
                    <a:pt x="13702" y="3804"/>
                    <a:pt x="13700" y="3801"/>
                  </a:cubicBezTo>
                  <a:cubicBezTo>
                    <a:pt x="13698" y="3798"/>
                    <a:pt x="13696" y="3795"/>
                    <a:pt x="13695" y="3792"/>
                  </a:cubicBezTo>
                  <a:cubicBezTo>
                    <a:pt x="13656" y="3717"/>
                    <a:pt x="13566" y="3649"/>
                    <a:pt x="13474" y="3669"/>
                  </a:cubicBezTo>
                  <a:cubicBezTo>
                    <a:pt x="13352" y="3696"/>
                    <a:pt x="13240" y="3718"/>
                    <a:pt x="13010" y="3678"/>
                  </a:cubicBezTo>
                  <a:cubicBezTo>
                    <a:pt x="12780" y="3639"/>
                    <a:pt x="12684" y="3612"/>
                    <a:pt x="12495" y="3519"/>
                  </a:cubicBezTo>
                  <a:cubicBezTo>
                    <a:pt x="12320" y="3434"/>
                    <a:pt x="12249" y="3483"/>
                    <a:pt x="12164" y="3501"/>
                  </a:cubicBezTo>
                  <a:cubicBezTo>
                    <a:pt x="12137" y="3335"/>
                    <a:pt x="12063" y="3375"/>
                    <a:pt x="12358" y="3191"/>
                  </a:cubicBezTo>
                  <a:close/>
                  <a:moveTo>
                    <a:pt x="12406" y="1073"/>
                  </a:moveTo>
                  <a:cubicBezTo>
                    <a:pt x="12377" y="1095"/>
                    <a:pt x="12367" y="1118"/>
                    <a:pt x="12386" y="1145"/>
                  </a:cubicBezTo>
                  <a:cubicBezTo>
                    <a:pt x="12439" y="1217"/>
                    <a:pt x="12404" y="1273"/>
                    <a:pt x="12446" y="1337"/>
                  </a:cubicBezTo>
                  <a:cubicBezTo>
                    <a:pt x="12447" y="1339"/>
                    <a:pt x="12449" y="1342"/>
                    <a:pt x="12451" y="1345"/>
                  </a:cubicBezTo>
                  <a:cubicBezTo>
                    <a:pt x="12452" y="1348"/>
                    <a:pt x="12454" y="1350"/>
                    <a:pt x="12456" y="1353"/>
                  </a:cubicBezTo>
                  <a:cubicBezTo>
                    <a:pt x="12457" y="1356"/>
                    <a:pt x="12459" y="1359"/>
                    <a:pt x="12461" y="1362"/>
                  </a:cubicBezTo>
                  <a:cubicBezTo>
                    <a:pt x="12463" y="1365"/>
                    <a:pt x="12465" y="1368"/>
                    <a:pt x="12467" y="1371"/>
                  </a:cubicBezTo>
                  <a:cubicBezTo>
                    <a:pt x="12468" y="1374"/>
                    <a:pt x="12470" y="1376"/>
                    <a:pt x="12472" y="1379"/>
                  </a:cubicBezTo>
                  <a:cubicBezTo>
                    <a:pt x="12473" y="1382"/>
                    <a:pt x="12475" y="1385"/>
                    <a:pt x="12477" y="1388"/>
                  </a:cubicBezTo>
                  <a:cubicBezTo>
                    <a:pt x="12479" y="1391"/>
                    <a:pt x="12480" y="1394"/>
                    <a:pt x="12482" y="1397"/>
                  </a:cubicBezTo>
                  <a:cubicBezTo>
                    <a:pt x="12484" y="1399"/>
                    <a:pt x="12486" y="1402"/>
                    <a:pt x="12488" y="1405"/>
                  </a:cubicBezTo>
                  <a:cubicBezTo>
                    <a:pt x="12489" y="1408"/>
                    <a:pt x="12491" y="1411"/>
                    <a:pt x="12493" y="1414"/>
                  </a:cubicBezTo>
                  <a:cubicBezTo>
                    <a:pt x="12495" y="1417"/>
                    <a:pt x="12496" y="1420"/>
                    <a:pt x="12498" y="1422"/>
                  </a:cubicBezTo>
                  <a:cubicBezTo>
                    <a:pt x="12500" y="1425"/>
                    <a:pt x="12502" y="1428"/>
                    <a:pt x="12504" y="1431"/>
                  </a:cubicBezTo>
                  <a:cubicBezTo>
                    <a:pt x="12505" y="1434"/>
                    <a:pt x="12507" y="1437"/>
                    <a:pt x="12509" y="1440"/>
                  </a:cubicBezTo>
                  <a:cubicBezTo>
                    <a:pt x="12510" y="1443"/>
                    <a:pt x="12512" y="1446"/>
                    <a:pt x="12514" y="1448"/>
                  </a:cubicBezTo>
                  <a:cubicBezTo>
                    <a:pt x="12516" y="1451"/>
                    <a:pt x="12518" y="1454"/>
                    <a:pt x="12519" y="1457"/>
                  </a:cubicBezTo>
                  <a:cubicBezTo>
                    <a:pt x="12521" y="1460"/>
                    <a:pt x="12523" y="1463"/>
                    <a:pt x="12525" y="1466"/>
                  </a:cubicBezTo>
                  <a:cubicBezTo>
                    <a:pt x="12526" y="1469"/>
                    <a:pt x="12528" y="1472"/>
                    <a:pt x="12530" y="1475"/>
                  </a:cubicBezTo>
                  <a:cubicBezTo>
                    <a:pt x="12532" y="1478"/>
                    <a:pt x="12534" y="1480"/>
                    <a:pt x="12535" y="1483"/>
                  </a:cubicBezTo>
                  <a:cubicBezTo>
                    <a:pt x="12537" y="1486"/>
                    <a:pt x="12539" y="1489"/>
                    <a:pt x="12541" y="1492"/>
                  </a:cubicBezTo>
                  <a:cubicBezTo>
                    <a:pt x="12542" y="1495"/>
                    <a:pt x="12544" y="1498"/>
                    <a:pt x="12546" y="1500"/>
                  </a:cubicBezTo>
                  <a:cubicBezTo>
                    <a:pt x="12547" y="1503"/>
                    <a:pt x="12549" y="1506"/>
                    <a:pt x="12551" y="1509"/>
                  </a:cubicBezTo>
                  <a:cubicBezTo>
                    <a:pt x="12553" y="1512"/>
                    <a:pt x="12555" y="1515"/>
                    <a:pt x="12557" y="1518"/>
                  </a:cubicBezTo>
                  <a:cubicBezTo>
                    <a:pt x="12558" y="1521"/>
                    <a:pt x="12560" y="1523"/>
                    <a:pt x="12562" y="1526"/>
                  </a:cubicBezTo>
                  <a:cubicBezTo>
                    <a:pt x="12563" y="1529"/>
                    <a:pt x="12565" y="1532"/>
                    <a:pt x="12567" y="1535"/>
                  </a:cubicBezTo>
                  <a:cubicBezTo>
                    <a:pt x="12569" y="1538"/>
                    <a:pt x="12571" y="1541"/>
                    <a:pt x="12572" y="1544"/>
                  </a:cubicBezTo>
                  <a:cubicBezTo>
                    <a:pt x="12574" y="1547"/>
                    <a:pt x="12576" y="1549"/>
                    <a:pt x="12578" y="1552"/>
                  </a:cubicBezTo>
                  <a:cubicBezTo>
                    <a:pt x="12579" y="1555"/>
                    <a:pt x="12581" y="1558"/>
                    <a:pt x="12583" y="1561"/>
                  </a:cubicBezTo>
                  <a:cubicBezTo>
                    <a:pt x="12585" y="1564"/>
                    <a:pt x="12586" y="1567"/>
                    <a:pt x="12588" y="1570"/>
                  </a:cubicBezTo>
                  <a:cubicBezTo>
                    <a:pt x="12590" y="1573"/>
                    <a:pt x="12592" y="1576"/>
                    <a:pt x="12594" y="1578"/>
                  </a:cubicBezTo>
                  <a:cubicBezTo>
                    <a:pt x="12595" y="1581"/>
                    <a:pt x="12597" y="1584"/>
                    <a:pt x="12599" y="1587"/>
                  </a:cubicBezTo>
                  <a:cubicBezTo>
                    <a:pt x="12600" y="1590"/>
                    <a:pt x="12602" y="1593"/>
                    <a:pt x="12604" y="1596"/>
                  </a:cubicBezTo>
                  <a:cubicBezTo>
                    <a:pt x="12606" y="1599"/>
                    <a:pt x="12608" y="1601"/>
                    <a:pt x="12609" y="1604"/>
                  </a:cubicBezTo>
                  <a:cubicBezTo>
                    <a:pt x="12611" y="1607"/>
                    <a:pt x="12612" y="1609"/>
                    <a:pt x="12614" y="1612"/>
                  </a:cubicBezTo>
                  <a:cubicBezTo>
                    <a:pt x="12592" y="1618"/>
                    <a:pt x="12567" y="1630"/>
                    <a:pt x="12536" y="1649"/>
                  </a:cubicBezTo>
                  <a:cubicBezTo>
                    <a:pt x="12451" y="1701"/>
                    <a:pt x="12424" y="1728"/>
                    <a:pt x="12391" y="1687"/>
                  </a:cubicBezTo>
                  <a:cubicBezTo>
                    <a:pt x="12390" y="1685"/>
                    <a:pt x="12388" y="1683"/>
                    <a:pt x="12387" y="1682"/>
                  </a:cubicBezTo>
                  <a:cubicBezTo>
                    <a:pt x="12387" y="1681"/>
                    <a:pt x="12386" y="1680"/>
                    <a:pt x="12386" y="1679"/>
                  </a:cubicBezTo>
                  <a:cubicBezTo>
                    <a:pt x="12385" y="1677"/>
                    <a:pt x="12383" y="1675"/>
                    <a:pt x="12382" y="1673"/>
                  </a:cubicBezTo>
                  <a:cubicBezTo>
                    <a:pt x="12381" y="1672"/>
                    <a:pt x="12381" y="1671"/>
                    <a:pt x="12381" y="1671"/>
                  </a:cubicBezTo>
                  <a:cubicBezTo>
                    <a:pt x="12380" y="1669"/>
                    <a:pt x="12378" y="1667"/>
                    <a:pt x="12377" y="1666"/>
                  </a:cubicBezTo>
                  <a:cubicBezTo>
                    <a:pt x="12377" y="1664"/>
                    <a:pt x="12376" y="1663"/>
                    <a:pt x="12375" y="1662"/>
                  </a:cubicBezTo>
                  <a:cubicBezTo>
                    <a:pt x="12374" y="1660"/>
                    <a:pt x="12372" y="1658"/>
                    <a:pt x="12371" y="1655"/>
                  </a:cubicBezTo>
                  <a:cubicBezTo>
                    <a:pt x="12371" y="1655"/>
                    <a:pt x="12371" y="1654"/>
                    <a:pt x="12370" y="1653"/>
                  </a:cubicBezTo>
                  <a:cubicBezTo>
                    <a:pt x="12369" y="1651"/>
                    <a:pt x="12367" y="1649"/>
                    <a:pt x="12366" y="1647"/>
                  </a:cubicBezTo>
                  <a:cubicBezTo>
                    <a:pt x="12366" y="1646"/>
                    <a:pt x="12365" y="1646"/>
                    <a:pt x="12365" y="1645"/>
                  </a:cubicBezTo>
                  <a:cubicBezTo>
                    <a:pt x="12364" y="1642"/>
                    <a:pt x="12362" y="1640"/>
                    <a:pt x="12361" y="1638"/>
                  </a:cubicBezTo>
                  <a:cubicBezTo>
                    <a:pt x="12360" y="1637"/>
                    <a:pt x="12360" y="1637"/>
                    <a:pt x="12359" y="1636"/>
                  </a:cubicBezTo>
                  <a:cubicBezTo>
                    <a:pt x="12340" y="1598"/>
                    <a:pt x="12306" y="1561"/>
                    <a:pt x="12271" y="1530"/>
                  </a:cubicBezTo>
                  <a:cubicBezTo>
                    <a:pt x="12322" y="1524"/>
                    <a:pt x="12367" y="1520"/>
                    <a:pt x="12399" y="1516"/>
                  </a:cubicBezTo>
                  <a:cubicBezTo>
                    <a:pt x="12461" y="1509"/>
                    <a:pt x="12486" y="1430"/>
                    <a:pt x="12453" y="1390"/>
                  </a:cubicBezTo>
                  <a:cubicBezTo>
                    <a:pt x="12452" y="1387"/>
                    <a:pt x="12450" y="1384"/>
                    <a:pt x="12448" y="1381"/>
                  </a:cubicBezTo>
                  <a:cubicBezTo>
                    <a:pt x="12447" y="1378"/>
                    <a:pt x="12445" y="1375"/>
                    <a:pt x="12443" y="1372"/>
                  </a:cubicBezTo>
                  <a:cubicBezTo>
                    <a:pt x="12441" y="1369"/>
                    <a:pt x="12440" y="1366"/>
                    <a:pt x="12438" y="1364"/>
                  </a:cubicBezTo>
                  <a:cubicBezTo>
                    <a:pt x="12436" y="1361"/>
                    <a:pt x="12435" y="1358"/>
                    <a:pt x="12432" y="1355"/>
                  </a:cubicBezTo>
                  <a:cubicBezTo>
                    <a:pt x="12431" y="1352"/>
                    <a:pt x="12429" y="1349"/>
                    <a:pt x="12427" y="1346"/>
                  </a:cubicBezTo>
                  <a:cubicBezTo>
                    <a:pt x="12425" y="1343"/>
                    <a:pt x="12424" y="1340"/>
                    <a:pt x="12422" y="1338"/>
                  </a:cubicBezTo>
                  <a:cubicBezTo>
                    <a:pt x="12420" y="1335"/>
                    <a:pt x="12419" y="1332"/>
                    <a:pt x="12417" y="1329"/>
                  </a:cubicBezTo>
                  <a:cubicBezTo>
                    <a:pt x="12415" y="1326"/>
                    <a:pt x="12413" y="1323"/>
                    <a:pt x="12411" y="1320"/>
                  </a:cubicBezTo>
                  <a:cubicBezTo>
                    <a:pt x="12410" y="1318"/>
                    <a:pt x="12408" y="1315"/>
                    <a:pt x="12406" y="1312"/>
                  </a:cubicBezTo>
                  <a:cubicBezTo>
                    <a:pt x="12404" y="1309"/>
                    <a:pt x="12403" y="1306"/>
                    <a:pt x="12401" y="1303"/>
                  </a:cubicBezTo>
                  <a:cubicBezTo>
                    <a:pt x="12399" y="1300"/>
                    <a:pt x="12398" y="1297"/>
                    <a:pt x="12395" y="1294"/>
                  </a:cubicBezTo>
                  <a:cubicBezTo>
                    <a:pt x="12394" y="1292"/>
                    <a:pt x="12392" y="1289"/>
                    <a:pt x="12390" y="1286"/>
                  </a:cubicBezTo>
                  <a:cubicBezTo>
                    <a:pt x="12388" y="1283"/>
                    <a:pt x="12387" y="1280"/>
                    <a:pt x="12385" y="1277"/>
                  </a:cubicBezTo>
                  <a:cubicBezTo>
                    <a:pt x="12383" y="1274"/>
                    <a:pt x="12382" y="1271"/>
                    <a:pt x="12379" y="1269"/>
                  </a:cubicBezTo>
                  <a:cubicBezTo>
                    <a:pt x="12378" y="1265"/>
                    <a:pt x="12376" y="1263"/>
                    <a:pt x="12374" y="1260"/>
                  </a:cubicBezTo>
                  <a:cubicBezTo>
                    <a:pt x="12372" y="1257"/>
                    <a:pt x="12371" y="1254"/>
                    <a:pt x="12369" y="1251"/>
                  </a:cubicBezTo>
                  <a:cubicBezTo>
                    <a:pt x="12367" y="1248"/>
                    <a:pt x="12366" y="1245"/>
                    <a:pt x="12364" y="1243"/>
                  </a:cubicBezTo>
                  <a:cubicBezTo>
                    <a:pt x="12362" y="1239"/>
                    <a:pt x="12360" y="1237"/>
                    <a:pt x="12358" y="1234"/>
                  </a:cubicBezTo>
                  <a:cubicBezTo>
                    <a:pt x="12357" y="1231"/>
                    <a:pt x="12355" y="1228"/>
                    <a:pt x="12353" y="1225"/>
                  </a:cubicBezTo>
                  <a:cubicBezTo>
                    <a:pt x="12351" y="1222"/>
                    <a:pt x="12350" y="1219"/>
                    <a:pt x="12348" y="1217"/>
                  </a:cubicBezTo>
                  <a:cubicBezTo>
                    <a:pt x="12346" y="1214"/>
                    <a:pt x="12345" y="1211"/>
                    <a:pt x="12342" y="1208"/>
                  </a:cubicBezTo>
                  <a:cubicBezTo>
                    <a:pt x="12341" y="1205"/>
                    <a:pt x="12339" y="1202"/>
                    <a:pt x="12337" y="1199"/>
                  </a:cubicBezTo>
                  <a:cubicBezTo>
                    <a:pt x="12335" y="1196"/>
                    <a:pt x="12334" y="1193"/>
                    <a:pt x="12332" y="1191"/>
                  </a:cubicBezTo>
                  <a:cubicBezTo>
                    <a:pt x="12330" y="1188"/>
                    <a:pt x="12329" y="1185"/>
                    <a:pt x="12326" y="1182"/>
                  </a:cubicBezTo>
                  <a:cubicBezTo>
                    <a:pt x="12325" y="1179"/>
                    <a:pt x="12323" y="1176"/>
                    <a:pt x="12321" y="1173"/>
                  </a:cubicBezTo>
                  <a:cubicBezTo>
                    <a:pt x="12320" y="1170"/>
                    <a:pt x="12318" y="1167"/>
                    <a:pt x="12316" y="1165"/>
                  </a:cubicBezTo>
                  <a:cubicBezTo>
                    <a:pt x="12314" y="1162"/>
                    <a:pt x="12313" y="1159"/>
                    <a:pt x="12311" y="1156"/>
                  </a:cubicBezTo>
                  <a:cubicBezTo>
                    <a:pt x="12309" y="1153"/>
                    <a:pt x="12307" y="1150"/>
                    <a:pt x="12305" y="1147"/>
                  </a:cubicBezTo>
                  <a:cubicBezTo>
                    <a:pt x="12304" y="1144"/>
                    <a:pt x="12302" y="1141"/>
                    <a:pt x="12300" y="1139"/>
                  </a:cubicBezTo>
                  <a:cubicBezTo>
                    <a:pt x="12298" y="1136"/>
                    <a:pt x="12297" y="1133"/>
                    <a:pt x="12295" y="1130"/>
                  </a:cubicBezTo>
                  <a:cubicBezTo>
                    <a:pt x="12293" y="1127"/>
                    <a:pt x="12292" y="1124"/>
                    <a:pt x="12289" y="1121"/>
                  </a:cubicBezTo>
                  <a:cubicBezTo>
                    <a:pt x="12288" y="1118"/>
                    <a:pt x="12286" y="1115"/>
                    <a:pt x="12284" y="1113"/>
                  </a:cubicBezTo>
                  <a:cubicBezTo>
                    <a:pt x="12283" y="1110"/>
                    <a:pt x="12281" y="1107"/>
                    <a:pt x="12279" y="1104"/>
                  </a:cubicBezTo>
                  <a:cubicBezTo>
                    <a:pt x="12277" y="1101"/>
                    <a:pt x="12276" y="1098"/>
                    <a:pt x="12273" y="1095"/>
                  </a:cubicBezTo>
                  <a:cubicBezTo>
                    <a:pt x="12272" y="1092"/>
                    <a:pt x="12270" y="1089"/>
                    <a:pt x="12268" y="1087"/>
                  </a:cubicBezTo>
                  <a:cubicBezTo>
                    <a:pt x="12267" y="1084"/>
                    <a:pt x="12265" y="1081"/>
                    <a:pt x="12263" y="1078"/>
                  </a:cubicBezTo>
                  <a:cubicBezTo>
                    <a:pt x="12261" y="1075"/>
                    <a:pt x="12260" y="1072"/>
                    <a:pt x="12258" y="1069"/>
                  </a:cubicBezTo>
                  <a:cubicBezTo>
                    <a:pt x="12256" y="1066"/>
                    <a:pt x="12255" y="1064"/>
                    <a:pt x="12252" y="1061"/>
                  </a:cubicBezTo>
                  <a:cubicBezTo>
                    <a:pt x="12251" y="1058"/>
                    <a:pt x="12249" y="1055"/>
                    <a:pt x="12247" y="1052"/>
                  </a:cubicBezTo>
                  <a:cubicBezTo>
                    <a:pt x="12245" y="1049"/>
                    <a:pt x="12244" y="1046"/>
                    <a:pt x="12242" y="1043"/>
                  </a:cubicBezTo>
                  <a:cubicBezTo>
                    <a:pt x="12240" y="1040"/>
                    <a:pt x="12239" y="1037"/>
                    <a:pt x="12237" y="1035"/>
                  </a:cubicBezTo>
                  <a:cubicBezTo>
                    <a:pt x="12235" y="1032"/>
                    <a:pt x="12233" y="1029"/>
                    <a:pt x="12231" y="1026"/>
                  </a:cubicBezTo>
                  <a:cubicBezTo>
                    <a:pt x="12230" y="1023"/>
                    <a:pt x="12228" y="1020"/>
                    <a:pt x="12226" y="1017"/>
                  </a:cubicBezTo>
                  <a:cubicBezTo>
                    <a:pt x="12224" y="1014"/>
                    <a:pt x="12223" y="1011"/>
                    <a:pt x="12221" y="1009"/>
                  </a:cubicBezTo>
                  <a:cubicBezTo>
                    <a:pt x="12219" y="1006"/>
                    <a:pt x="12217" y="1003"/>
                    <a:pt x="12215" y="1000"/>
                  </a:cubicBezTo>
                  <a:cubicBezTo>
                    <a:pt x="12214" y="997"/>
                    <a:pt x="12212" y="994"/>
                    <a:pt x="12210" y="992"/>
                  </a:cubicBezTo>
                  <a:cubicBezTo>
                    <a:pt x="12209" y="989"/>
                    <a:pt x="12208" y="987"/>
                    <a:pt x="12207" y="985"/>
                  </a:cubicBezTo>
                  <a:cubicBezTo>
                    <a:pt x="12290" y="1003"/>
                    <a:pt x="12368" y="1028"/>
                    <a:pt x="12406" y="1073"/>
                  </a:cubicBezTo>
                  <a:close/>
                  <a:moveTo>
                    <a:pt x="14214" y="2316"/>
                  </a:moveTo>
                  <a:cubicBezTo>
                    <a:pt x="14209" y="2300"/>
                    <a:pt x="14201" y="2286"/>
                    <a:pt x="14193" y="2274"/>
                  </a:cubicBezTo>
                  <a:cubicBezTo>
                    <a:pt x="14191" y="2271"/>
                    <a:pt x="14189" y="2268"/>
                    <a:pt x="14188" y="2265"/>
                  </a:cubicBezTo>
                  <a:cubicBezTo>
                    <a:pt x="14186" y="2262"/>
                    <a:pt x="14184" y="2259"/>
                    <a:pt x="14182" y="2256"/>
                  </a:cubicBezTo>
                  <a:cubicBezTo>
                    <a:pt x="14180" y="2253"/>
                    <a:pt x="14179" y="2250"/>
                    <a:pt x="14177" y="2248"/>
                  </a:cubicBezTo>
                  <a:cubicBezTo>
                    <a:pt x="14175" y="2245"/>
                    <a:pt x="14173" y="2242"/>
                    <a:pt x="14171" y="2239"/>
                  </a:cubicBezTo>
                  <a:cubicBezTo>
                    <a:pt x="14170" y="2236"/>
                    <a:pt x="14168" y="2233"/>
                    <a:pt x="14166" y="2231"/>
                  </a:cubicBezTo>
                  <a:cubicBezTo>
                    <a:pt x="14165" y="2228"/>
                    <a:pt x="14163" y="2224"/>
                    <a:pt x="14161" y="2221"/>
                  </a:cubicBezTo>
                  <a:cubicBezTo>
                    <a:pt x="14159" y="2219"/>
                    <a:pt x="14157" y="2216"/>
                    <a:pt x="14156" y="2213"/>
                  </a:cubicBezTo>
                  <a:cubicBezTo>
                    <a:pt x="14154" y="2210"/>
                    <a:pt x="14152" y="2207"/>
                    <a:pt x="14150" y="2205"/>
                  </a:cubicBezTo>
                  <a:cubicBezTo>
                    <a:pt x="14148" y="2202"/>
                    <a:pt x="14147" y="2199"/>
                    <a:pt x="14145" y="2196"/>
                  </a:cubicBezTo>
                  <a:cubicBezTo>
                    <a:pt x="14143" y="2193"/>
                    <a:pt x="14142" y="2190"/>
                    <a:pt x="14140" y="2187"/>
                  </a:cubicBezTo>
                  <a:cubicBezTo>
                    <a:pt x="14138" y="2185"/>
                    <a:pt x="14136" y="2181"/>
                    <a:pt x="14135" y="2179"/>
                  </a:cubicBezTo>
                  <a:cubicBezTo>
                    <a:pt x="14133" y="2176"/>
                    <a:pt x="14131" y="2172"/>
                    <a:pt x="14129" y="2170"/>
                  </a:cubicBezTo>
                  <a:cubicBezTo>
                    <a:pt x="14127" y="2167"/>
                    <a:pt x="14126" y="2164"/>
                    <a:pt x="14124" y="2161"/>
                  </a:cubicBezTo>
                  <a:cubicBezTo>
                    <a:pt x="14122" y="2158"/>
                    <a:pt x="14120" y="2155"/>
                    <a:pt x="14119" y="2153"/>
                  </a:cubicBezTo>
                  <a:cubicBezTo>
                    <a:pt x="14117" y="2150"/>
                    <a:pt x="14115" y="2147"/>
                    <a:pt x="14113" y="2144"/>
                  </a:cubicBezTo>
                  <a:cubicBezTo>
                    <a:pt x="14111" y="2141"/>
                    <a:pt x="14110" y="2138"/>
                    <a:pt x="14108" y="2135"/>
                  </a:cubicBezTo>
                  <a:cubicBezTo>
                    <a:pt x="14106" y="2132"/>
                    <a:pt x="14105" y="2130"/>
                    <a:pt x="14103" y="2127"/>
                  </a:cubicBezTo>
                  <a:cubicBezTo>
                    <a:pt x="14101" y="2124"/>
                    <a:pt x="14099" y="2121"/>
                    <a:pt x="14097" y="2118"/>
                  </a:cubicBezTo>
                  <a:cubicBezTo>
                    <a:pt x="14095" y="2115"/>
                    <a:pt x="14094" y="2112"/>
                    <a:pt x="14092" y="2109"/>
                  </a:cubicBezTo>
                  <a:cubicBezTo>
                    <a:pt x="14090" y="2107"/>
                    <a:pt x="14089" y="2104"/>
                    <a:pt x="14087" y="2101"/>
                  </a:cubicBezTo>
                  <a:cubicBezTo>
                    <a:pt x="14085" y="2098"/>
                    <a:pt x="14083" y="2095"/>
                    <a:pt x="14081" y="2092"/>
                  </a:cubicBezTo>
                  <a:cubicBezTo>
                    <a:pt x="14080" y="2089"/>
                    <a:pt x="14078" y="2086"/>
                    <a:pt x="14076" y="2083"/>
                  </a:cubicBezTo>
                  <a:cubicBezTo>
                    <a:pt x="14074" y="2081"/>
                    <a:pt x="14073" y="2078"/>
                    <a:pt x="14071" y="2075"/>
                  </a:cubicBezTo>
                  <a:cubicBezTo>
                    <a:pt x="14071" y="2074"/>
                    <a:pt x="14070" y="2073"/>
                    <a:pt x="14069" y="2072"/>
                  </a:cubicBezTo>
                  <a:cubicBezTo>
                    <a:pt x="14096" y="2058"/>
                    <a:pt x="14125" y="2046"/>
                    <a:pt x="14147" y="2038"/>
                  </a:cubicBezTo>
                  <a:cubicBezTo>
                    <a:pt x="14214" y="2011"/>
                    <a:pt x="14404" y="2038"/>
                    <a:pt x="14404" y="2038"/>
                  </a:cubicBezTo>
                  <a:cubicBezTo>
                    <a:pt x="14404" y="2038"/>
                    <a:pt x="14485" y="2046"/>
                    <a:pt x="14515" y="2020"/>
                  </a:cubicBezTo>
                  <a:cubicBezTo>
                    <a:pt x="14515" y="2020"/>
                    <a:pt x="14516" y="2021"/>
                    <a:pt x="14516" y="2021"/>
                  </a:cubicBezTo>
                  <a:cubicBezTo>
                    <a:pt x="14517" y="2024"/>
                    <a:pt x="14517" y="2027"/>
                    <a:pt x="14521" y="2029"/>
                  </a:cubicBezTo>
                  <a:cubicBezTo>
                    <a:pt x="14522" y="2032"/>
                    <a:pt x="14523" y="2035"/>
                    <a:pt x="14526" y="2038"/>
                  </a:cubicBezTo>
                  <a:cubicBezTo>
                    <a:pt x="14527" y="2041"/>
                    <a:pt x="14528" y="2044"/>
                    <a:pt x="14532" y="2047"/>
                  </a:cubicBezTo>
                  <a:cubicBezTo>
                    <a:pt x="14533" y="2050"/>
                    <a:pt x="14533" y="2053"/>
                    <a:pt x="14537" y="2055"/>
                  </a:cubicBezTo>
                  <a:cubicBezTo>
                    <a:pt x="14538" y="2058"/>
                    <a:pt x="14539" y="2061"/>
                    <a:pt x="14542" y="2064"/>
                  </a:cubicBezTo>
                  <a:cubicBezTo>
                    <a:pt x="14543" y="2067"/>
                    <a:pt x="14544" y="2070"/>
                    <a:pt x="14548" y="2073"/>
                  </a:cubicBezTo>
                  <a:cubicBezTo>
                    <a:pt x="14548" y="2076"/>
                    <a:pt x="14549" y="2079"/>
                    <a:pt x="14553" y="2081"/>
                  </a:cubicBezTo>
                  <a:cubicBezTo>
                    <a:pt x="14554" y="2084"/>
                    <a:pt x="14555" y="2087"/>
                    <a:pt x="14558" y="2090"/>
                  </a:cubicBezTo>
                  <a:cubicBezTo>
                    <a:pt x="14559" y="2093"/>
                    <a:pt x="14560" y="2096"/>
                    <a:pt x="14563" y="2099"/>
                  </a:cubicBezTo>
                  <a:cubicBezTo>
                    <a:pt x="14564" y="2102"/>
                    <a:pt x="14565" y="2105"/>
                    <a:pt x="14569" y="2107"/>
                  </a:cubicBezTo>
                  <a:cubicBezTo>
                    <a:pt x="14570" y="2110"/>
                    <a:pt x="14570" y="2113"/>
                    <a:pt x="14574" y="2116"/>
                  </a:cubicBezTo>
                  <a:cubicBezTo>
                    <a:pt x="14575" y="2119"/>
                    <a:pt x="14576" y="2122"/>
                    <a:pt x="14579" y="2125"/>
                  </a:cubicBezTo>
                  <a:cubicBezTo>
                    <a:pt x="14580" y="2128"/>
                    <a:pt x="14581" y="2131"/>
                    <a:pt x="14585" y="2133"/>
                  </a:cubicBezTo>
                  <a:cubicBezTo>
                    <a:pt x="14585" y="2136"/>
                    <a:pt x="14586" y="2139"/>
                    <a:pt x="14590" y="2142"/>
                  </a:cubicBezTo>
                  <a:cubicBezTo>
                    <a:pt x="14591" y="2145"/>
                    <a:pt x="14591" y="2148"/>
                    <a:pt x="14595" y="2151"/>
                  </a:cubicBezTo>
                  <a:cubicBezTo>
                    <a:pt x="14596" y="2154"/>
                    <a:pt x="14597" y="2157"/>
                    <a:pt x="14601" y="2159"/>
                  </a:cubicBezTo>
                  <a:cubicBezTo>
                    <a:pt x="14601" y="2162"/>
                    <a:pt x="14602" y="2165"/>
                    <a:pt x="14606" y="2168"/>
                  </a:cubicBezTo>
                  <a:cubicBezTo>
                    <a:pt x="14606" y="2168"/>
                    <a:pt x="14606" y="2168"/>
                    <a:pt x="14606" y="2168"/>
                  </a:cubicBezTo>
                  <a:cubicBezTo>
                    <a:pt x="14466" y="2144"/>
                    <a:pt x="14387" y="2161"/>
                    <a:pt x="14352" y="2220"/>
                  </a:cubicBezTo>
                  <a:cubicBezTo>
                    <a:pt x="14320" y="2270"/>
                    <a:pt x="14329" y="2405"/>
                    <a:pt x="14365" y="2455"/>
                  </a:cubicBezTo>
                  <a:cubicBezTo>
                    <a:pt x="14367" y="2458"/>
                    <a:pt x="14368" y="2461"/>
                    <a:pt x="14370" y="2464"/>
                  </a:cubicBezTo>
                  <a:cubicBezTo>
                    <a:pt x="14372" y="2467"/>
                    <a:pt x="14374" y="2470"/>
                    <a:pt x="14376" y="2472"/>
                  </a:cubicBezTo>
                  <a:cubicBezTo>
                    <a:pt x="14377" y="2475"/>
                    <a:pt x="14379" y="2478"/>
                    <a:pt x="14381" y="2481"/>
                  </a:cubicBezTo>
                  <a:cubicBezTo>
                    <a:pt x="14383" y="2484"/>
                    <a:pt x="14384" y="2487"/>
                    <a:pt x="14386" y="2490"/>
                  </a:cubicBezTo>
                  <a:cubicBezTo>
                    <a:pt x="14388" y="2493"/>
                    <a:pt x="14390" y="2496"/>
                    <a:pt x="14392" y="2498"/>
                  </a:cubicBezTo>
                  <a:cubicBezTo>
                    <a:pt x="14393" y="2501"/>
                    <a:pt x="14395" y="2504"/>
                    <a:pt x="14397" y="2507"/>
                  </a:cubicBezTo>
                  <a:cubicBezTo>
                    <a:pt x="14399" y="2510"/>
                    <a:pt x="14400" y="2513"/>
                    <a:pt x="14402" y="2516"/>
                  </a:cubicBezTo>
                  <a:cubicBezTo>
                    <a:pt x="14404" y="2519"/>
                    <a:pt x="14406" y="2522"/>
                    <a:pt x="14407" y="2524"/>
                  </a:cubicBezTo>
                  <a:cubicBezTo>
                    <a:pt x="14409" y="2527"/>
                    <a:pt x="14411" y="2530"/>
                    <a:pt x="14413" y="2533"/>
                  </a:cubicBezTo>
                  <a:cubicBezTo>
                    <a:pt x="14415" y="2536"/>
                    <a:pt x="14416" y="2539"/>
                    <a:pt x="14418" y="2541"/>
                  </a:cubicBezTo>
                  <a:cubicBezTo>
                    <a:pt x="14420" y="2544"/>
                    <a:pt x="14421" y="2548"/>
                    <a:pt x="14423" y="2550"/>
                  </a:cubicBezTo>
                  <a:cubicBezTo>
                    <a:pt x="14425" y="2553"/>
                    <a:pt x="14427" y="2556"/>
                    <a:pt x="14429" y="2559"/>
                  </a:cubicBezTo>
                  <a:cubicBezTo>
                    <a:pt x="14430" y="2562"/>
                    <a:pt x="14432" y="2565"/>
                    <a:pt x="14434" y="2568"/>
                  </a:cubicBezTo>
                  <a:cubicBezTo>
                    <a:pt x="14436" y="2570"/>
                    <a:pt x="14437" y="2573"/>
                    <a:pt x="14439" y="2576"/>
                  </a:cubicBezTo>
                  <a:cubicBezTo>
                    <a:pt x="14441" y="2579"/>
                    <a:pt x="14443" y="2582"/>
                    <a:pt x="14445" y="2585"/>
                  </a:cubicBezTo>
                  <a:cubicBezTo>
                    <a:pt x="14446" y="2588"/>
                    <a:pt x="14448" y="2591"/>
                    <a:pt x="14450" y="2593"/>
                  </a:cubicBezTo>
                  <a:cubicBezTo>
                    <a:pt x="14452" y="2596"/>
                    <a:pt x="14453" y="2599"/>
                    <a:pt x="14455" y="2602"/>
                  </a:cubicBezTo>
                  <a:cubicBezTo>
                    <a:pt x="14457" y="2605"/>
                    <a:pt x="14458" y="2608"/>
                    <a:pt x="14460" y="2611"/>
                  </a:cubicBezTo>
                  <a:cubicBezTo>
                    <a:pt x="14462" y="2614"/>
                    <a:pt x="14464" y="2617"/>
                    <a:pt x="14466" y="2619"/>
                  </a:cubicBezTo>
                  <a:cubicBezTo>
                    <a:pt x="14467" y="2622"/>
                    <a:pt x="14469" y="2625"/>
                    <a:pt x="14471" y="2628"/>
                  </a:cubicBezTo>
                  <a:cubicBezTo>
                    <a:pt x="14473" y="2631"/>
                    <a:pt x="14474" y="2634"/>
                    <a:pt x="14476" y="2637"/>
                  </a:cubicBezTo>
                  <a:cubicBezTo>
                    <a:pt x="14478" y="2640"/>
                    <a:pt x="14480" y="2643"/>
                    <a:pt x="14482" y="2645"/>
                  </a:cubicBezTo>
                  <a:cubicBezTo>
                    <a:pt x="14483" y="2648"/>
                    <a:pt x="14485" y="2651"/>
                    <a:pt x="14487" y="2654"/>
                  </a:cubicBezTo>
                  <a:cubicBezTo>
                    <a:pt x="14489" y="2657"/>
                    <a:pt x="14490" y="2660"/>
                    <a:pt x="14492" y="2663"/>
                  </a:cubicBezTo>
                  <a:cubicBezTo>
                    <a:pt x="14494" y="2666"/>
                    <a:pt x="14496" y="2669"/>
                    <a:pt x="14497" y="2671"/>
                  </a:cubicBezTo>
                  <a:cubicBezTo>
                    <a:pt x="14499" y="2674"/>
                    <a:pt x="14501" y="2677"/>
                    <a:pt x="14503" y="2680"/>
                  </a:cubicBezTo>
                  <a:cubicBezTo>
                    <a:pt x="14504" y="2683"/>
                    <a:pt x="14506" y="2686"/>
                    <a:pt x="14508" y="2689"/>
                  </a:cubicBezTo>
                  <a:cubicBezTo>
                    <a:pt x="14510" y="2692"/>
                    <a:pt x="14511" y="2695"/>
                    <a:pt x="14513" y="2697"/>
                  </a:cubicBezTo>
                  <a:cubicBezTo>
                    <a:pt x="14515" y="2700"/>
                    <a:pt x="14517" y="2703"/>
                    <a:pt x="14518" y="2706"/>
                  </a:cubicBezTo>
                  <a:cubicBezTo>
                    <a:pt x="14519" y="2707"/>
                    <a:pt x="14519" y="2708"/>
                    <a:pt x="14520" y="2709"/>
                  </a:cubicBezTo>
                  <a:cubicBezTo>
                    <a:pt x="14513" y="2710"/>
                    <a:pt x="14505" y="2710"/>
                    <a:pt x="14500" y="2710"/>
                  </a:cubicBezTo>
                  <a:cubicBezTo>
                    <a:pt x="14433" y="2710"/>
                    <a:pt x="14433" y="2803"/>
                    <a:pt x="14406" y="2949"/>
                  </a:cubicBezTo>
                  <a:cubicBezTo>
                    <a:pt x="14378" y="3095"/>
                    <a:pt x="14500" y="3135"/>
                    <a:pt x="14378" y="3161"/>
                  </a:cubicBezTo>
                  <a:cubicBezTo>
                    <a:pt x="14375" y="3162"/>
                    <a:pt x="14372" y="3163"/>
                    <a:pt x="14369" y="3164"/>
                  </a:cubicBezTo>
                  <a:cubicBezTo>
                    <a:pt x="14367" y="3162"/>
                    <a:pt x="14366" y="3160"/>
                    <a:pt x="14364" y="3158"/>
                  </a:cubicBezTo>
                  <a:cubicBezTo>
                    <a:pt x="14363" y="3155"/>
                    <a:pt x="14361" y="3152"/>
                    <a:pt x="14359" y="3149"/>
                  </a:cubicBezTo>
                  <a:cubicBezTo>
                    <a:pt x="14357" y="3146"/>
                    <a:pt x="14356" y="3143"/>
                    <a:pt x="14354" y="3141"/>
                  </a:cubicBezTo>
                  <a:cubicBezTo>
                    <a:pt x="14352" y="3138"/>
                    <a:pt x="14350" y="3135"/>
                    <a:pt x="14348" y="3132"/>
                  </a:cubicBezTo>
                  <a:cubicBezTo>
                    <a:pt x="14347" y="3129"/>
                    <a:pt x="14345" y="3126"/>
                    <a:pt x="14343" y="3123"/>
                  </a:cubicBezTo>
                  <a:cubicBezTo>
                    <a:pt x="14342" y="3120"/>
                    <a:pt x="14340" y="3117"/>
                    <a:pt x="14338" y="3115"/>
                  </a:cubicBezTo>
                  <a:cubicBezTo>
                    <a:pt x="14336" y="3112"/>
                    <a:pt x="14335" y="3109"/>
                    <a:pt x="14332" y="3106"/>
                  </a:cubicBezTo>
                  <a:cubicBezTo>
                    <a:pt x="14331" y="3103"/>
                    <a:pt x="14329" y="3100"/>
                    <a:pt x="14327" y="3097"/>
                  </a:cubicBezTo>
                  <a:cubicBezTo>
                    <a:pt x="14326" y="3094"/>
                    <a:pt x="14324" y="3092"/>
                    <a:pt x="14322" y="3089"/>
                  </a:cubicBezTo>
                  <a:cubicBezTo>
                    <a:pt x="14320" y="3086"/>
                    <a:pt x="14319" y="3083"/>
                    <a:pt x="14317" y="3080"/>
                  </a:cubicBezTo>
                  <a:cubicBezTo>
                    <a:pt x="14315" y="3077"/>
                    <a:pt x="14313" y="3074"/>
                    <a:pt x="14311" y="3071"/>
                  </a:cubicBezTo>
                  <a:cubicBezTo>
                    <a:pt x="14310" y="3068"/>
                    <a:pt x="14308" y="3065"/>
                    <a:pt x="14306" y="3063"/>
                  </a:cubicBezTo>
                  <a:cubicBezTo>
                    <a:pt x="14305" y="3060"/>
                    <a:pt x="14303" y="3057"/>
                    <a:pt x="14301" y="3054"/>
                  </a:cubicBezTo>
                  <a:cubicBezTo>
                    <a:pt x="14299" y="3051"/>
                    <a:pt x="14297" y="3048"/>
                    <a:pt x="14295" y="3045"/>
                  </a:cubicBezTo>
                  <a:cubicBezTo>
                    <a:pt x="14294" y="3042"/>
                    <a:pt x="14292" y="3040"/>
                    <a:pt x="14290" y="3037"/>
                  </a:cubicBezTo>
                  <a:cubicBezTo>
                    <a:pt x="14289" y="3034"/>
                    <a:pt x="14287" y="3031"/>
                    <a:pt x="14285" y="3028"/>
                  </a:cubicBezTo>
                  <a:cubicBezTo>
                    <a:pt x="14283" y="3025"/>
                    <a:pt x="14282" y="3022"/>
                    <a:pt x="14279" y="3019"/>
                  </a:cubicBezTo>
                  <a:cubicBezTo>
                    <a:pt x="14278" y="3016"/>
                    <a:pt x="14276" y="3013"/>
                    <a:pt x="14274" y="3011"/>
                  </a:cubicBezTo>
                  <a:cubicBezTo>
                    <a:pt x="14273" y="3008"/>
                    <a:pt x="14272" y="3006"/>
                    <a:pt x="14271" y="3004"/>
                  </a:cubicBezTo>
                  <a:cubicBezTo>
                    <a:pt x="14306" y="2977"/>
                    <a:pt x="14324" y="2942"/>
                    <a:pt x="14300" y="2907"/>
                  </a:cubicBezTo>
                  <a:cubicBezTo>
                    <a:pt x="14299" y="2904"/>
                    <a:pt x="14297" y="2901"/>
                    <a:pt x="14295" y="2898"/>
                  </a:cubicBezTo>
                  <a:cubicBezTo>
                    <a:pt x="14293" y="2896"/>
                    <a:pt x="14291" y="2893"/>
                    <a:pt x="14289" y="2890"/>
                  </a:cubicBezTo>
                  <a:cubicBezTo>
                    <a:pt x="14288" y="2887"/>
                    <a:pt x="14286" y="2884"/>
                    <a:pt x="14284" y="2881"/>
                  </a:cubicBezTo>
                  <a:cubicBezTo>
                    <a:pt x="14283" y="2878"/>
                    <a:pt x="14281" y="2875"/>
                    <a:pt x="14279" y="2872"/>
                  </a:cubicBezTo>
                  <a:cubicBezTo>
                    <a:pt x="14277" y="2870"/>
                    <a:pt x="14276" y="2867"/>
                    <a:pt x="14274" y="2864"/>
                  </a:cubicBezTo>
                  <a:cubicBezTo>
                    <a:pt x="14272" y="2861"/>
                    <a:pt x="14270" y="2858"/>
                    <a:pt x="14268" y="2855"/>
                  </a:cubicBezTo>
                  <a:cubicBezTo>
                    <a:pt x="14267" y="2852"/>
                    <a:pt x="14265" y="2849"/>
                    <a:pt x="14263" y="2846"/>
                  </a:cubicBezTo>
                  <a:cubicBezTo>
                    <a:pt x="14262" y="2844"/>
                    <a:pt x="14260" y="2841"/>
                    <a:pt x="14258" y="2838"/>
                  </a:cubicBezTo>
                  <a:cubicBezTo>
                    <a:pt x="14256" y="2835"/>
                    <a:pt x="14254" y="2832"/>
                    <a:pt x="14252" y="2829"/>
                  </a:cubicBezTo>
                  <a:cubicBezTo>
                    <a:pt x="14251" y="2826"/>
                    <a:pt x="14249" y="2823"/>
                    <a:pt x="14247" y="2821"/>
                  </a:cubicBezTo>
                  <a:cubicBezTo>
                    <a:pt x="14246" y="2818"/>
                    <a:pt x="14244" y="2815"/>
                    <a:pt x="14242" y="2812"/>
                  </a:cubicBezTo>
                  <a:cubicBezTo>
                    <a:pt x="14240" y="2809"/>
                    <a:pt x="14238" y="2806"/>
                    <a:pt x="14237" y="2803"/>
                  </a:cubicBezTo>
                  <a:cubicBezTo>
                    <a:pt x="14235" y="2800"/>
                    <a:pt x="14233" y="2797"/>
                    <a:pt x="14231" y="2795"/>
                  </a:cubicBezTo>
                  <a:cubicBezTo>
                    <a:pt x="14230" y="2792"/>
                    <a:pt x="14228" y="2789"/>
                    <a:pt x="14226" y="2786"/>
                  </a:cubicBezTo>
                  <a:cubicBezTo>
                    <a:pt x="14225" y="2783"/>
                    <a:pt x="14223" y="2780"/>
                    <a:pt x="14221" y="2777"/>
                  </a:cubicBezTo>
                  <a:cubicBezTo>
                    <a:pt x="14219" y="2774"/>
                    <a:pt x="14217" y="2771"/>
                    <a:pt x="14215" y="2769"/>
                  </a:cubicBezTo>
                  <a:cubicBezTo>
                    <a:pt x="14214" y="2766"/>
                    <a:pt x="14212" y="2763"/>
                    <a:pt x="14210" y="2760"/>
                  </a:cubicBezTo>
                  <a:cubicBezTo>
                    <a:pt x="14209" y="2757"/>
                    <a:pt x="14207" y="2754"/>
                    <a:pt x="14205" y="2751"/>
                  </a:cubicBezTo>
                  <a:cubicBezTo>
                    <a:pt x="14203" y="2748"/>
                    <a:pt x="14201" y="2746"/>
                    <a:pt x="14199" y="2743"/>
                  </a:cubicBezTo>
                  <a:cubicBezTo>
                    <a:pt x="14198" y="2740"/>
                    <a:pt x="14196" y="2737"/>
                    <a:pt x="14194" y="2734"/>
                  </a:cubicBezTo>
                  <a:cubicBezTo>
                    <a:pt x="14193" y="2731"/>
                    <a:pt x="14191" y="2728"/>
                    <a:pt x="14189" y="2725"/>
                  </a:cubicBezTo>
                  <a:cubicBezTo>
                    <a:pt x="14187" y="2722"/>
                    <a:pt x="14185" y="2720"/>
                    <a:pt x="14184" y="2717"/>
                  </a:cubicBezTo>
                  <a:cubicBezTo>
                    <a:pt x="14182" y="2714"/>
                    <a:pt x="14180" y="2711"/>
                    <a:pt x="14178" y="2708"/>
                  </a:cubicBezTo>
                  <a:cubicBezTo>
                    <a:pt x="14177" y="2705"/>
                    <a:pt x="14175" y="2702"/>
                    <a:pt x="14173" y="2699"/>
                  </a:cubicBezTo>
                  <a:cubicBezTo>
                    <a:pt x="14172" y="2697"/>
                    <a:pt x="14170" y="2694"/>
                    <a:pt x="14168" y="2691"/>
                  </a:cubicBezTo>
                  <a:cubicBezTo>
                    <a:pt x="14166" y="2688"/>
                    <a:pt x="14164" y="2685"/>
                    <a:pt x="14162" y="2682"/>
                  </a:cubicBezTo>
                  <a:cubicBezTo>
                    <a:pt x="14161" y="2679"/>
                    <a:pt x="14159" y="2676"/>
                    <a:pt x="14157" y="2673"/>
                  </a:cubicBezTo>
                  <a:cubicBezTo>
                    <a:pt x="14156" y="2670"/>
                    <a:pt x="14154" y="2668"/>
                    <a:pt x="14152" y="2665"/>
                  </a:cubicBezTo>
                  <a:cubicBezTo>
                    <a:pt x="14150" y="2662"/>
                    <a:pt x="14148" y="2659"/>
                    <a:pt x="14146" y="2656"/>
                  </a:cubicBezTo>
                  <a:cubicBezTo>
                    <a:pt x="14145" y="2653"/>
                    <a:pt x="14143" y="2650"/>
                    <a:pt x="14141" y="2647"/>
                  </a:cubicBezTo>
                  <a:cubicBezTo>
                    <a:pt x="14140" y="2645"/>
                    <a:pt x="14138" y="2642"/>
                    <a:pt x="14136" y="2639"/>
                  </a:cubicBezTo>
                  <a:cubicBezTo>
                    <a:pt x="14135" y="2636"/>
                    <a:pt x="14133" y="2633"/>
                    <a:pt x="14131" y="2630"/>
                  </a:cubicBezTo>
                  <a:cubicBezTo>
                    <a:pt x="14129" y="2627"/>
                    <a:pt x="14127" y="2624"/>
                    <a:pt x="14125" y="2621"/>
                  </a:cubicBezTo>
                  <a:cubicBezTo>
                    <a:pt x="14124" y="2618"/>
                    <a:pt x="14122" y="2616"/>
                    <a:pt x="14120" y="2613"/>
                  </a:cubicBezTo>
                  <a:cubicBezTo>
                    <a:pt x="14119" y="2610"/>
                    <a:pt x="14117" y="2607"/>
                    <a:pt x="14115" y="2604"/>
                  </a:cubicBezTo>
                  <a:cubicBezTo>
                    <a:pt x="14113" y="2601"/>
                    <a:pt x="14111" y="2598"/>
                    <a:pt x="14109" y="2595"/>
                  </a:cubicBezTo>
                  <a:cubicBezTo>
                    <a:pt x="14108" y="2593"/>
                    <a:pt x="14106" y="2590"/>
                    <a:pt x="14104" y="2587"/>
                  </a:cubicBezTo>
                  <a:cubicBezTo>
                    <a:pt x="14103" y="2584"/>
                    <a:pt x="14101" y="2581"/>
                    <a:pt x="14099" y="2578"/>
                  </a:cubicBezTo>
                  <a:cubicBezTo>
                    <a:pt x="14097" y="2575"/>
                    <a:pt x="14095" y="2572"/>
                    <a:pt x="14094" y="2569"/>
                  </a:cubicBezTo>
                  <a:cubicBezTo>
                    <a:pt x="14092" y="2567"/>
                    <a:pt x="14090" y="2564"/>
                    <a:pt x="14088" y="2561"/>
                  </a:cubicBezTo>
                  <a:cubicBezTo>
                    <a:pt x="14087" y="2558"/>
                    <a:pt x="14085" y="2555"/>
                    <a:pt x="14083" y="2552"/>
                  </a:cubicBezTo>
                  <a:cubicBezTo>
                    <a:pt x="14082" y="2549"/>
                    <a:pt x="14080" y="2546"/>
                    <a:pt x="14078" y="2543"/>
                  </a:cubicBezTo>
                  <a:cubicBezTo>
                    <a:pt x="14076" y="2541"/>
                    <a:pt x="14074" y="2538"/>
                    <a:pt x="14072" y="2535"/>
                  </a:cubicBezTo>
                  <a:cubicBezTo>
                    <a:pt x="14071" y="2532"/>
                    <a:pt x="14069" y="2529"/>
                    <a:pt x="14067" y="2526"/>
                  </a:cubicBezTo>
                  <a:cubicBezTo>
                    <a:pt x="14066" y="2523"/>
                    <a:pt x="14064" y="2520"/>
                    <a:pt x="14062" y="2517"/>
                  </a:cubicBezTo>
                  <a:cubicBezTo>
                    <a:pt x="14060" y="2515"/>
                    <a:pt x="14058" y="2512"/>
                    <a:pt x="14056" y="2509"/>
                  </a:cubicBezTo>
                  <a:cubicBezTo>
                    <a:pt x="14055" y="2506"/>
                    <a:pt x="14053" y="2503"/>
                    <a:pt x="14051" y="2500"/>
                  </a:cubicBezTo>
                  <a:cubicBezTo>
                    <a:pt x="14050" y="2497"/>
                    <a:pt x="14048" y="2494"/>
                    <a:pt x="14046" y="2491"/>
                  </a:cubicBezTo>
                  <a:cubicBezTo>
                    <a:pt x="14045" y="2489"/>
                    <a:pt x="14042" y="2486"/>
                    <a:pt x="14041" y="2483"/>
                  </a:cubicBezTo>
                  <a:cubicBezTo>
                    <a:pt x="14039" y="2480"/>
                    <a:pt x="14037" y="2477"/>
                    <a:pt x="14035" y="2474"/>
                  </a:cubicBezTo>
                  <a:cubicBezTo>
                    <a:pt x="14034" y="2472"/>
                    <a:pt x="14033" y="2470"/>
                    <a:pt x="14031" y="2467"/>
                  </a:cubicBezTo>
                  <a:cubicBezTo>
                    <a:pt x="14103" y="2451"/>
                    <a:pt x="14248" y="2416"/>
                    <a:pt x="14214" y="2316"/>
                  </a:cubicBezTo>
                  <a:close/>
                  <a:moveTo>
                    <a:pt x="13833" y="5647"/>
                  </a:moveTo>
                  <a:cubicBezTo>
                    <a:pt x="13832" y="5646"/>
                    <a:pt x="13831" y="5645"/>
                    <a:pt x="13831" y="5645"/>
                  </a:cubicBezTo>
                  <a:cubicBezTo>
                    <a:pt x="13829" y="5642"/>
                    <a:pt x="13828" y="5639"/>
                    <a:pt x="13826" y="5636"/>
                  </a:cubicBezTo>
                  <a:cubicBezTo>
                    <a:pt x="13824" y="5633"/>
                    <a:pt x="13822" y="5630"/>
                    <a:pt x="13820" y="5627"/>
                  </a:cubicBezTo>
                  <a:cubicBezTo>
                    <a:pt x="13819" y="5625"/>
                    <a:pt x="13817" y="5622"/>
                    <a:pt x="13815" y="5619"/>
                  </a:cubicBezTo>
                  <a:cubicBezTo>
                    <a:pt x="13813" y="5616"/>
                    <a:pt x="13812" y="5613"/>
                    <a:pt x="13810" y="5610"/>
                  </a:cubicBezTo>
                  <a:cubicBezTo>
                    <a:pt x="13808" y="5607"/>
                    <a:pt x="13806" y="5604"/>
                    <a:pt x="13804" y="5601"/>
                  </a:cubicBezTo>
                  <a:cubicBezTo>
                    <a:pt x="13803" y="5599"/>
                    <a:pt x="13801" y="5596"/>
                    <a:pt x="13799" y="5593"/>
                  </a:cubicBezTo>
                  <a:cubicBezTo>
                    <a:pt x="13797" y="5590"/>
                    <a:pt x="13796" y="5587"/>
                    <a:pt x="13794" y="5584"/>
                  </a:cubicBezTo>
                  <a:cubicBezTo>
                    <a:pt x="13792" y="5581"/>
                    <a:pt x="13790" y="5578"/>
                    <a:pt x="13789" y="5576"/>
                  </a:cubicBezTo>
                  <a:cubicBezTo>
                    <a:pt x="13787" y="5573"/>
                    <a:pt x="13785" y="5570"/>
                    <a:pt x="13783" y="5567"/>
                  </a:cubicBezTo>
                  <a:cubicBezTo>
                    <a:pt x="13782" y="5565"/>
                    <a:pt x="13782" y="5563"/>
                    <a:pt x="13780" y="5561"/>
                  </a:cubicBezTo>
                  <a:cubicBezTo>
                    <a:pt x="13839" y="5574"/>
                    <a:pt x="13887" y="5584"/>
                    <a:pt x="13904" y="5579"/>
                  </a:cubicBezTo>
                  <a:cubicBezTo>
                    <a:pt x="13889" y="5605"/>
                    <a:pt x="13862" y="5629"/>
                    <a:pt x="13833" y="5647"/>
                  </a:cubicBezTo>
                  <a:close/>
                  <a:moveTo>
                    <a:pt x="16044" y="3072"/>
                  </a:moveTo>
                  <a:cubicBezTo>
                    <a:pt x="16193" y="3178"/>
                    <a:pt x="16112" y="3178"/>
                    <a:pt x="16193" y="3178"/>
                  </a:cubicBezTo>
                  <a:cubicBezTo>
                    <a:pt x="16216" y="3178"/>
                    <a:pt x="16246" y="3179"/>
                    <a:pt x="16277" y="3181"/>
                  </a:cubicBezTo>
                  <a:cubicBezTo>
                    <a:pt x="16192" y="3274"/>
                    <a:pt x="16115" y="3304"/>
                    <a:pt x="16044" y="3294"/>
                  </a:cubicBezTo>
                  <a:cubicBezTo>
                    <a:pt x="16044" y="3293"/>
                    <a:pt x="16044" y="3292"/>
                    <a:pt x="16043" y="3291"/>
                  </a:cubicBezTo>
                  <a:cubicBezTo>
                    <a:pt x="16042" y="3290"/>
                    <a:pt x="16040" y="3289"/>
                    <a:pt x="16039" y="3287"/>
                  </a:cubicBezTo>
                  <a:cubicBezTo>
                    <a:pt x="16039" y="3286"/>
                    <a:pt x="16039" y="3284"/>
                    <a:pt x="16038" y="3282"/>
                  </a:cubicBezTo>
                  <a:cubicBezTo>
                    <a:pt x="16037" y="3281"/>
                    <a:pt x="16035" y="3280"/>
                    <a:pt x="16034" y="3279"/>
                  </a:cubicBezTo>
                  <a:cubicBezTo>
                    <a:pt x="16033" y="3277"/>
                    <a:pt x="16033" y="3276"/>
                    <a:pt x="16032" y="3274"/>
                  </a:cubicBezTo>
                  <a:cubicBezTo>
                    <a:pt x="16032" y="3273"/>
                    <a:pt x="16030" y="3271"/>
                    <a:pt x="16029" y="3270"/>
                  </a:cubicBezTo>
                  <a:cubicBezTo>
                    <a:pt x="16028" y="3269"/>
                    <a:pt x="16028" y="3267"/>
                    <a:pt x="16027" y="3265"/>
                  </a:cubicBezTo>
                  <a:cubicBezTo>
                    <a:pt x="16026" y="3264"/>
                    <a:pt x="16024" y="3263"/>
                    <a:pt x="16023" y="3261"/>
                  </a:cubicBezTo>
                  <a:cubicBezTo>
                    <a:pt x="16023" y="3260"/>
                    <a:pt x="16023" y="3258"/>
                    <a:pt x="16022" y="3257"/>
                  </a:cubicBezTo>
                  <a:cubicBezTo>
                    <a:pt x="16021" y="3255"/>
                    <a:pt x="16019" y="3254"/>
                    <a:pt x="16018" y="3253"/>
                  </a:cubicBezTo>
                  <a:cubicBezTo>
                    <a:pt x="16018" y="3251"/>
                    <a:pt x="16018" y="3250"/>
                    <a:pt x="16017" y="3248"/>
                  </a:cubicBezTo>
                  <a:cubicBezTo>
                    <a:pt x="16016" y="3247"/>
                    <a:pt x="16014" y="3245"/>
                    <a:pt x="16013" y="3244"/>
                  </a:cubicBezTo>
                  <a:cubicBezTo>
                    <a:pt x="16012" y="3243"/>
                    <a:pt x="16012" y="3241"/>
                    <a:pt x="16011" y="3239"/>
                  </a:cubicBezTo>
                  <a:cubicBezTo>
                    <a:pt x="16011" y="3238"/>
                    <a:pt x="16009" y="3237"/>
                    <a:pt x="16008" y="3236"/>
                  </a:cubicBezTo>
                  <a:cubicBezTo>
                    <a:pt x="16007" y="3234"/>
                    <a:pt x="16007" y="3232"/>
                    <a:pt x="16006" y="3231"/>
                  </a:cubicBezTo>
                  <a:cubicBezTo>
                    <a:pt x="16005" y="3229"/>
                    <a:pt x="16003" y="3228"/>
                    <a:pt x="16002" y="3227"/>
                  </a:cubicBezTo>
                  <a:cubicBezTo>
                    <a:pt x="16002" y="3225"/>
                    <a:pt x="16002" y="3224"/>
                    <a:pt x="16001" y="3222"/>
                  </a:cubicBezTo>
                  <a:cubicBezTo>
                    <a:pt x="16000" y="3221"/>
                    <a:pt x="15998" y="3219"/>
                    <a:pt x="15997" y="3218"/>
                  </a:cubicBezTo>
                  <a:cubicBezTo>
                    <a:pt x="15996" y="3217"/>
                    <a:pt x="15996" y="3215"/>
                    <a:pt x="15995" y="3213"/>
                  </a:cubicBezTo>
                  <a:cubicBezTo>
                    <a:pt x="15995" y="3212"/>
                    <a:pt x="15993" y="3211"/>
                    <a:pt x="15992" y="3210"/>
                  </a:cubicBezTo>
                  <a:cubicBezTo>
                    <a:pt x="15991" y="3208"/>
                    <a:pt x="15991" y="3206"/>
                    <a:pt x="15990" y="3205"/>
                  </a:cubicBezTo>
                  <a:cubicBezTo>
                    <a:pt x="15989" y="3203"/>
                    <a:pt x="15987" y="3202"/>
                    <a:pt x="15986" y="3201"/>
                  </a:cubicBezTo>
                  <a:cubicBezTo>
                    <a:pt x="15986" y="3199"/>
                    <a:pt x="15986" y="3198"/>
                    <a:pt x="15985" y="3196"/>
                  </a:cubicBezTo>
                  <a:cubicBezTo>
                    <a:pt x="15984" y="3195"/>
                    <a:pt x="15982" y="3194"/>
                    <a:pt x="15981" y="3192"/>
                  </a:cubicBezTo>
                  <a:cubicBezTo>
                    <a:pt x="15981" y="3191"/>
                    <a:pt x="15981" y="3189"/>
                    <a:pt x="15980" y="3187"/>
                  </a:cubicBezTo>
                  <a:cubicBezTo>
                    <a:pt x="15979" y="3186"/>
                    <a:pt x="15977" y="3185"/>
                    <a:pt x="15976" y="3184"/>
                  </a:cubicBezTo>
                  <a:cubicBezTo>
                    <a:pt x="15975" y="3182"/>
                    <a:pt x="15975" y="3180"/>
                    <a:pt x="15974" y="3179"/>
                  </a:cubicBezTo>
                  <a:cubicBezTo>
                    <a:pt x="15973" y="3177"/>
                    <a:pt x="15972" y="3176"/>
                    <a:pt x="15971" y="3175"/>
                  </a:cubicBezTo>
                  <a:cubicBezTo>
                    <a:pt x="15970" y="3173"/>
                    <a:pt x="15970" y="3172"/>
                    <a:pt x="15969" y="3170"/>
                  </a:cubicBezTo>
                  <a:cubicBezTo>
                    <a:pt x="15968" y="3169"/>
                    <a:pt x="15966" y="3168"/>
                    <a:pt x="15965" y="3166"/>
                  </a:cubicBezTo>
                  <a:cubicBezTo>
                    <a:pt x="15965" y="3165"/>
                    <a:pt x="15965" y="3163"/>
                    <a:pt x="15964" y="3161"/>
                  </a:cubicBezTo>
                  <a:cubicBezTo>
                    <a:pt x="15963" y="3160"/>
                    <a:pt x="15961" y="3159"/>
                    <a:pt x="15960" y="3158"/>
                  </a:cubicBezTo>
                  <a:cubicBezTo>
                    <a:pt x="15959" y="3156"/>
                    <a:pt x="15959" y="3154"/>
                    <a:pt x="15958" y="3153"/>
                  </a:cubicBezTo>
                  <a:cubicBezTo>
                    <a:pt x="15958" y="3151"/>
                    <a:pt x="15956" y="3150"/>
                    <a:pt x="15955" y="3149"/>
                  </a:cubicBezTo>
                  <a:cubicBezTo>
                    <a:pt x="15954" y="3147"/>
                    <a:pt x="15954" y="3146"/>
                    <a:pt x="15953" y="3144"/>
                  </a:cubicBezTo>
                  <a:cubicBezTo>
                    <a:pt x="15952" y="3143"/>
                    <a:pt x="15950" y="3142"/>
                    <a:pt x="15949" y="3140"/>
                  </a:cubicBezTo>
                  <a:cubicBezTo>
                    <a:pt x="15949" y="3139"/>
                    <a:pt x="15949" y="3137"/>
                    <a:pt x="15948" y="3135"/>
                  </a:cubicBezTo>
                  <a:cubicBezTo>
                    <a:pt x="15947" y="3134"/>
                    <a:pt x="15945" y="3133"/>
                    <a:pt x="15944" y="3132"/>
                  </a:cubicBezTo>
                  <a:cubicBezTo>
                    <a:pt x="15943" y="3130"/>
                    <a:pt x="15943" y="3128"/>
                    <a:pt x="15942" y="3127"/>
                  </a:cubicBezTo>
                  <a:cubicBezTo>
                    <a:pt x="15942" y="3125"/>
                    <a:pt x="15940" y="3124"/>
                    <a:pt x="15939" y="3123"/>
                  </a:cubicBezTo>
                  <a:cubicBezTo>
                    <a:pt x="15938" y="3121"/>
                    <a:pt x="15938" y="3120"/>
                    <a:pt x="15937" y="3118"/>
                  </a:cubicBezTo>
                  <a:cubicBezTo>
                    <a:pt x="15936" y="3117"/>
                    <a:pt x="15935" y="3116"/>
                    <a:pt x="15934" y="3114"/>
                  </a:cubicBezTo>
                  <a:cubicBezTo>
                    <a:pt x="15933" y="3113"/>
                    <a:pt x="15933" y="3111"/>
                    <a:pt x="15932" y="3109"/>
                  </a:cubicBezTo>
                  <a:cubicBezTo>
                    <a:pt x="15931" y="3108"/>
                    <a:pt x="15929" y="3107"/>
                    <a:pt x="15928" y="3106"/>
                  </a:cubicBezTo>
                  <a:cubicBezTo>
                    <a:pt x="15928" y="3104"/>
                    <a:pt x="15928" y="3102"/>
                    <a:pt x="15927" y="3101"/>
                  </a:cubicBezTo>
                  <a:cubicBezTo>
                    <a:pt x="15926" y="3099"/>
                    <a:pt x="15924" y="3098"/>
                    <a:pt x="15923" y="3097"/>
                  </a:cubicBezTo>
                  <a:cubicBezTo>
                    <a:pt x="15922" y="3095"/>
                    <a:pt x="15922" y="3094"/>
                    <a:pt x="15921" y="3092"/>
                  </a:cubicBezTo>
                  <a:cubicBezTo>
                    <a:pt x="15920" y="3091"/>
                    <a:pt x="15919" y="3090"/>
                    <a:pt x="15918" y="3088"/>
                  </a:cubicBezTo>
                  <a:cubicBezTo>
                    <a:pt x="15917" y="3087"/>
                    <a:pt x="15917" y="3085"/>
                    <a:pt x="15916" y="3083"/>
                  </a:cubicBezTo>
                  <a:cubicBezTo>
                    <a:pt x="15915" y="3082"/>
                    <a:pt x="15913" y="3081"/>
                    <a:pt x="15912" y="3080"/>
                  </a:cubicBezTo>
                  <a:cubicBezTo>
                    <a:pt x="15912" y="3078"/>
                    <a:pt x="15912" y="3076"/>
                    <a:pt x="15911" y="3075"/>
                  </a:cubicBezTo>
                  <a:cubicBezTo>
                    <a:pt x="15910" y="3073"/>
                    <a:pt x="15908" y="3072"/>
                    <a:pt x="15907" y="3071"/>
                  </a:cubicBezTo>
                  <a:cubicBezTo>
                    <a:pt x="15907" y="3071"/>
                    <a:pt x="15907" y="3071"/>
                    <a:pt x="15907" y="3071"/>
                  </a:cubicBezTo>
                  <a:cubicBezTo>
                    <a:pt x="15930" y="3043"/>
                    <a:pt x="15958" y="3010"/>
                    <a:pt x="16044" y="3072"/>
                  </a:cubicBezTo>
                  <a:close/>
                  <a:moveTo>
                    <a:pt x="16844" y="5061"/>
                  </a:moveTo>
                  <a:cubicBezTo>
                    <a:pt x="16844" y="5061"/>
                    <a:pt x="16848" y="5057"/>
                    <a:pt x="16854" y="5052"/>
                  </a:cubicBezTo>
                  <a:cubicBezTo>
                    <a:pt x="16854" y="5054"/>
                    <a:pt x="16856" y="5055"/>
                    <a:pt x="16857" y="5056"/>
                  </a:cubicBezTo>
                  <a:cubicBezTo>
                    <a:pt x="16858" y="5059"/>
                    <a:pt x="16860" y="5062"/>
                    <a:pt x="16862" y="5065"/>
                  </a:cubicBezTo>
                  <a:cubicBezTo>
                    <a:pt x="16863" y="5068"/>
                    <a:pt x="16865" y="5071"/>
                    <a:pt x="16867" y="5073"/>
                  </a:cubicBezTo>
                  <a:cubicBezTo>
                    <a:pt x="16869" y="5077"/>
                    <a:pt x="16871" y="5079"/>
                    <a:pt x="16873" y="5082"/>
                  </a:cubicBezTo>
                  <a:cubicBezTo>
                    <a:pt x="16874" y="5085"/>
                    <a:pt x="16876" y="5088"/>
                    <a:pt x="16878" y="5091"/>
                  </a:cubicBezTo>
                  <a:cubicBezTo>
                    <a:pt x="16879" y="5094"/>
                    <a:pt x="16881" y="5097"/>
                    <a:pt x="16883" y="5099"/>
                  </a:cubicBezTo>
                  <a:cubicBezTo>
                    <a:pt x="16885" y="5103"/>
                    <a:pt x="16887" y="5105"/>
                    <a:pt x="16888" y="5108"/>
                  </a:cubicBezTo>
                  <a:cubicBezTo>
                    <a:pt x="16890" y="5111"/>
                    <a:pt x="16892" y="5114"/>
                    <a:pt x="16894" y="5117"/>
                  </a:cubicBezTo>
                  <a:cubicBezTo>
                    <a:pt x="16895" y="5120"/>
                    <a:pt x="16897" y="5123"/>
                    <a:pt x="16899" y="5125"/>
                  </a:cubicBezTo>
                  <a:cubicBezTo>
                    <a:pt x="16901" y="5129"/>
                    <a:pt x="16902" y="5131"/>
                    <a:pt x="16904" y="5134"/>
                  </a:cubicBezTo>
                  <a:cubicBezTo>
                    <a:pt x="16906" y="5137"/>
                    <a:pt x="16908" y="5140"/>
                    <a:pt x="16910" y="5143"/>
                  </a:cubicBezTo>
                  <a:cubicBezTo>
                    <a:pt x="16911" y="5146"/>
                    <a:pt x="16913" y="5149"/>
                    <a:pt x="16915" y="5151"/>
                  </a:cubicBezTo>
                  <a:cubicBezTo>
                    <a:pt x="16916" y="5155"/>
                    <a:pt x="16918" y="5157"/>
                    <a:pt x="16920" y="5160"/>
                  </a:cubicBezTo>
                  <a:cubicBezTo>
                    <a:pt x="16922" y="5163"/>
                    <a:pt x="16924" y="5166"/>
                    <a:pt x="16925" y="5169"/>
                  </a:cubicBezTo>
                  <a:cubicBezTo>
                    <a:pt x="16927" y="5172"/>
                    <a:pt x="16929" y="5174"/>
                    <a:pt x="16931" y="5177"/>
                  </a:cubicBezTo>
                  <a:cubicBezTo>
                    <a:pt x="16932" y="5181"/>
                    <a:pt x="16934" y="5183"/>
                    <a:pt x="16936" y="5186"/>
                  </a:cubicBezTo>
                  <a:cubicBezTo>
                    <a:pt x="16938" y="5189"/>
                    <a:pt x="16940" y="5192"/>
                    <a:pt x="16941" y="5195"/>
                  </a:cubicBezTo>
                  <a:cubicBezTo>
                    <a:pt x="16943" y="5198"/>
                    <a:pt x="16945" y="5200"/>
                    <a:pt x="16947" y="5203"/>
                  </a:cubicBezTo>
                  <a:cubicBezTo>
                    <a:pt x="16948" y="5206"/>
                    <a:pt x="16950" y="5209"/>
                    <a:pt x="16952" y="5212"/>
                  </a:cubicBezTo>
                  <a:cubicBezTo>
                    <a:pt x="16953" y="5215"/>
                    <a:pt x="16955" y="5218"/>
                    <a:pt x="16957" y="5221"/>
                  </a:cubicBezTo>
                  <a:cubicBezTo>
                    <a:pt x="16959" y="5224"/>
                    <a:pt x="16961" y="5226"/>
                    <a:pt x="16963" y="5229"/>
                  </a:cubicBezTo>
                  <a:cubicBezTo>
                    <a:pt x="16969" y="5243"/>
                    <a:pt x="16979" y="5252"/>
                    <a:pt x="16992" y="5257"/>
                  </a:cubicBezTo>
                  <a:cubicBezTo>
                    <a:pt x="16982" y="5261"/>
                    <a:pt x="16972" y="5264"/>
                    <a:pt x="16962" y="5265"/>
                  </a:cubicBezTo>
                  <a:cubicBezTo>
                    <a:pt x="16961" y="5262"/>
                    <a:pt x="16959" y="5260"/>
                    <a:pt x="16957" y="5258"/>
                  </a:cubicBezTo>
                  <a:cubicBezTo>
                    <a:pt x="16956" y="5254"/>
                    <a:pt x="16954" y="5252"/>
                    <a:pt x="16952" y="5249"/>
                  </a:cubicBezTo>
                  <a:cubicBezTo>
                    <a:pt x="16951" y="5246"/>
                    <a:pt x="16948" y="5243"/>
                    <a:pt x="16947" y="5240"/>
                  </a:cubicBezTo>
                  <a:cubicBezTo>
                    <a:pt x="16945" y="5237"/>
                    <a:pt x="16943" y="5235"/>
                    <a:pt x="16941" y="5232"/>
                  </a:cubicBezTo>
                  <a:cubicBezTo>
                    <a:pt x="16940" y="5228"/>
                    <a:pt x="16938" y="5226"/>
                    <a:pt x="16936" y="5223"/>
                  </a:cubicBezTo>
                  <a:cubicBezTo>
                    <a:pt x="16935" y="5219"/>
                    <a:pt x="16932" y="5217"/>
                    <a:pt x="16931" y="5214"/>
                  </a:cubicBezTo>
                  <a:cubicBezTo>
                    <a:pt x="16929" y="5211"/>
                    <a:pt x="16927" y="5209"/>
                    <a:pt x="16925" y="5206"/>
                  </a:cubicBezTo>
                  <a:cubicBezTo>
                    <a:pt x="16924" y="5202"/>
                    <a:pt x="16922" y="5200"/>
                    <a:pt x="16920" y="5197"/>
                  </a:cubicBezTo>
                  <a:cubicBezTo>
                    <a:pt x="16919" y="5193"/>
                    <a:pt x="16917" y="5191"/>
                    <a:pt x="16915" y="5188"/>
                  </a:cubicBezTo>
                  <a:cubicBezTo>
                    <a:pt x="16913" y="5185"/>
                    <a:pt x="16911" y="5183"/>
                    <a:pt x="16909" y="5180"/>
                  </a:cubicBezTo>
                  <a:cubicBezTo>
                    <a:pt x="16908" y="5176"/>
                    <a:pt x="16906" y="5174"/>
                    <a:pt x="16904" y="5171"/>
                  </a:cubicBezTo>
                  <a:cubicBezTo>
                    <a:pt x="16903" y="5168"/>
                    <a:pt x="16901" y="5165"/>
                    <a:pt x="16899" y="5162"/>
                  </a:cubicBezTo>
                  <a:cubicBezTo>
                    <a:pt x="16898" y="5159"/>
                    <a:pt x="16895" y="5157"/>
                    <a:pt x="16894" y="5154"/>
                  </a:cubicBezTo>
                  <a:cubicBezTo>
                    <a:pt x="16892" y="5150"/>
                    <a:pt x="16890" y="5148"/>
                    <a:pt x="16888" y="5145"/>
                  </a:cubicBezTo>
                  <a:cubicBezTo>
                    <a:pt x="16887" y="5142"/>
                    <a:pt x="16885" y="5139"/>
                    <a:pt x="16883" y="5137"/>
                  </a:cubicBezTo>
                  <a:cubicBezTo>
                    <a:pt x="16882" y="5133"/>
                    <a:pt x="16879" y="5131"/>
                    <a:pt x="16878" y="5128"/>
                  </a:cubicBezTo>
                  <a:cubicBezTo>
                    <a:pt x="16876" y="5124"/>
                    <a:pt x="16874" y="5122"/>
                    <a:pt x="16872" y="5119"/>
                  </a:cubicBezTo>
                  <a:cubicBezTo>
                    <a:pt x="16871" y="5116"/>
                    <a:pt x="16869" y="5114"/>
                    <a:pt x="16867" y="5111"/>
                  </a:cubicBezTo>
                  <a:cubicBezTo>
                    <a:pt x="16866" y="5107"/>
                    <a:pt x="16864" y="5105"/>
                    <a:pt x="16862" y="5102"/>
                  </a:cubicBezTo>
                  <a:cubicBezTo>
                    <a:pt x="16861" y="5098"/>
                    <a:pt x="16858" y="5096"/>
                    <a:pt x="16857" y="5093"/>
                  </a:cubicBezTo>
                  <a:cubicBezTo>
                    <a:pt x="16855" y="5089"/>
                    <a:pt x="16853" y="5087"/>
                    <a:pt x="16851" y="5083"/>
                  </a:cubicBezTo>
                  <a:cubicBezTo>
                    <a:pt x="16842" y="5061"/>
                    <a:pt x="16826" y="5051"/>
                    <a:pt x="16791" y="5071"/>
                  </a:cubicBezTo>
                  <a:cubicBezTo>
                    <a:pt x="16762" y="5087"/>
                    <a:pt x="16742" y="5102"/>
                    <a:pt x="16725" y="5116"/>
                  </a:cubicBezTo>
                  <a:cubicBezTo>
                    <a:pt x="16725" y="5115"/>
                    <a:pt x="16725" y="5115"/>
                    <a:pt x="16724" y="5115"/>
                  </a:cubicBezTo>
                  <a:cubicBezTo>
                    <a:pt x="16724" y="5114"/>
                    <a:pt x="16724" y="5114"/>
                    <a:pt x="16724" y="5114"/>
                  </a:cubicBezTo>
                  <a:cubicBezTo>
                    <a:pt x="16720" y="5109"/>
                    <a:pt x="16718" y="5103"/>
                    <a:pt x="16714" y="5097"/>
                  </a:cubicBezTo>
                  <a:cubicBezTo>
                    <a:pt x="16714" y="5097"/>
                    <a:pt x="16714" y="5097"/>
                    <a:pt x="16713" y="5097"/>
                  </a:cubicBezTo>
                  <a:cubicBezTo>
                    <a:pt x="16711" y="5094"/>
                    <a:pt x="16711" y="5091"/>
                    <a:pt x="16708" y="5089"/>
                  </a:cubicBezTo>
                  <a:cubicBezTo>
                    <a:pt x="16708" y="5088"/>
                    <a:pt x="16708" y="5088"/>
                    <a:pt x="16708" y="5088"/>
                  </a:cubicBezTo>
                  <a:cubicBezTo>
                    <a:pt x="16708" y="5088"/>
                    <a:pt x="16707" y="5087"/>
                    <a:pt x="16707" y="5086"/>
                  </a:cubicBezTo>
                  <a:cubicBezTo>
                    <a:pt x="16705" y="5084"/>
                    <a:pt x="16705" y="5082"/>
                    <a:pt x="16703" y="5080"/>
                  </a:cubicBezTo>
                  <a:cubicBezTo>
                    <a:pt x="16703" y="5080"/>
                    <a:pt x="16703" y="5080"/>
                    <a:pt x="16703" y="5080"/>
                  </a:cubicBezTo>
                  <a:cubicBezTo>
                    <a:pt x="16699" y="5074"/>
                    <a:pt x="16697" y="5069"/>
                    <a:pt x="16693" y="5063"/>
                  </a:cubicBezTo>
                  <a:cubicBezTo>
                    <a:pt x="16692" y="5062"/>
                    <a:pt x="16692" y="5062"/>
                    <a:pt x="16692" y="5062"/>
                  </a:cubicBezTo>
                  <a:cubicBezTo>
                    <a:pt x="16690" y="5059"/>
                    <a:pt x="16690" y="5057"/>
                    <a:pt x="16687" y="5054"/>
                  </a:cubicBezTo>
                  <a:cubicBezTo>
                    <a:pt x="16687" y="5054"/>
                    <a:pt x="16687" y="5054"/>
                    <a:pt x="16687" y="5054"/>
                  </a:cubicBezTo>
                  <a:cubicBezTo>
                    <a:pt x="16685" y="5051"/>
                    <a:pt x="16684" y="5048"/>
                    <a:pt x="16682" y="5045"/>
                  </a:cubicBezTo>
                  <a:cubicBezTo>
                    <a:pt x="16682" y="5045"/>
                    <a:pt x="16682" y="5045"/>
                    <a:pt x="16682" y="5045"/>
                  </a:cubicBezTo>
                  <a:cubicBezTo>
                    <a:pt x="16680" y="5042"/>
                    <a:pt x="16679" y="5040"/>
                    <a:pt x="16677" y="5037"/>
                  </a:cubicBezTo>
                  <a:cubicBezTo>
                    <a:pt x="16677" y="5037"/>
                    <a:pt x="16676" y="5036"/>
                    <a:pt x="16676" y="5036"/>
                  </a:cubicBezTo>
                  <a:cubicBezTo>
                    <a:pt x="16674" y="5034"/>
                    <a:pt x="16674" y="5031"/>
                    <a:pt x="16671" y="5028"/>
                  </a:cubicBezTo>
                  <a:cubicBezTo>
                    <a:pt x="16671" y="5028"/>
                    <a:pt x="16671" y="5028"/>
                    <a:pt x="16671" y="5028"/>
                  </a:cubicBezTo>
                  <a:cubicBezTo>
                    <a:pt x="16669" y="5025"/>
                    <a:pt x="16668" y="5022"/>
                    <a:pt x="16666" y="5019"/>
                  </a:cubicBezTo>
                  <a:lnTo>
                    <a:pt x="16666" y="5019"/>
                  </a:lnTo>
                  <a:cubicBezTo>
                    <a:pt x="16664" y="5016"/>
                    <a:pt x="16663" y="5014"/>
                    <a:pt x="16661" y="5011"/>
                  </a:cubicBezTo>
                  <a:cubicBezTo>
                    <a:pt x="16661" y="5011"/>
                    <a:pt x="16661" y="5011"/>
                    <a:pt x="16661" y="5011"/>
                  </a:cubicBezTo>
                  <a:cubicBezTo>
                    <a:pt x="16659" y="5008"/>
                    <a:pt x="16658" y="5005"/>
                    <a:pt x="16655" y="5002"/>
                  </a:cubicBezTo>
                  <a:cubicBezTo>
                    <a:pt x="16655" y="5002"/>
                    <a:pt x="16655" y="5002"/>
                    <a:pt x="16655" y="5002"/>
                  </a:cubicBezTo>
                  <a:cubicBezTo>
                    <a:pt x="16654" y="5000"/>
                    <a:pt x="16654" y="4999"/>
                    <a:pt x="16653" y="4997"/>
                  </a:cubicBezTo>
                  <a:cubicBezTo>
                    <a:pt x="16743" y="5007"/>
                    <a:pt x="16844" y="5061"/>
                    <a:pt x="16844" y="5061"/>
                  </a:cubicBezTo>
                  <a:close/>
                  <a:moveTo>
                    <a:pt x="14336" y="8681"/>
                  </a:moveTo>
                  <a:cubicBezTo>
                    <a:pt x="14337" y="8683"/>
                    <a:pt x="14338" y="8685"/>
                    <a:pt x="14339" y="8687"/>
                  </a:cubicBezTo>
                  <a:cubicBezTo>
                    <a:pt x="14341" y="8689"/>
                    <a:pt x="14342" y="8692"/>
                    <a:pt x="14344" y="8695"/>
                  </a:cubicBezTo>
                  <a:cubicBezTo>
                    <a:pt x="14346" y="8698"/>
                    <a:pt x="14347" y="8701"/>
                    <a:pt x="14350" y="8704"/>
                  </a:cubicBezTo>
                  <a:cubicBezTo>
                    <a:pt x="14352" y="8707"/>
                    <a:pt x="14353" y="8710"/>
                    <a:pt x="14355" y="8713"/>
                  </a:cubicBezTo>
                  <a:cubicBezTo>
                    <a:pt x="14357" y="8715"/>
                    <a:pt x="14358" y="8718"/>
                    <a:pt x="14360" y="8721"/>
                  </a:cubicBezTo>
                  <a:cubicBezTo>
                    <a:pt x="14362" y="8724"/>
                    <a:pt x="14363" y="8727"/>
                    <a:pt x="14366" y="8730"/>
                  </a:cubicBezTo>
                  <a:cubicBezTo>
                    <a:pt x="14368" y="8733"/>
                    <a:pt x="14368" y="8736"/>
                    <a:pt x="14371" y="8739"/>
                  </a:cubicBezTo>
                  <a:cubicBezTo>
                    <a:pt x="14373" y="8741"/>
                    <a:pt x="14374" y="8744"/>
                    <a:pt x="14376" y="8747"/>
                  </a:cubicBezTo>
                  <a:cubicBezTo>
                    <a:pt x="14378" y="8750"/>
                    <a:pt x="14379" y="8753"/>
                    <a:pt x="14382" y="8756"/>
                  </a:cubicBezTo>
                  <a:cubicBezTo>
                    <a:pt x="14384" y="8759"/>
                    <a:pt x="14384" y="8762"/>
                    <a:pt x="14387" y="8764"/>
                  </a:cubicBezTo>
                  <a:cubicBezTo>
                    <a:pt x="14389" y="8767"/>
                    <a:pt x="14390" y="8770"/>
                    <a:pt x="14392" y="8773"/>
                  </a:cubicBezTo>
                  <a:cubicBezTo>
                    <a:pt x="14394" y="8776"/>
                    <a:pt x="14395" y="8779"/>
                    <a:pt x="14397" y="8782"/>
                  </a:cubicBezTo>
                  <a:cubicBezTo>
                    <a:pt x="14399" y="8784"/>
                    <a:pt x="14400" y="8788"/>
                    <a:pt x="14403" y="8790"/>
                  </a:cubicBezTo>
                  <a:cubicBezTo>
                    <a:pt x="14405" y="8793"/>
                    <a:pt x="14406" y="8796"/>
                    <a:pt x="14408" y="8799"/>
                  </a:cubicBezTo>
                  <a:cubicBezTo>
                    <a:pt x="14410" y="8802"/>
                    <a:pt x="14411" y="8805"/>
                    <a:pt x="14413" y="8808"/>
                  </a:cubicBezTo>
                  <a:cubicBezTo>
                    <a:pt x="14415" y="8811"/>
                    <a:pt x="14416" y="8814"/>
                    <a:pt x="14419" y="8816"/>
                  </a:cubicBezTo>
                  <a:cubicBezTo>
                    <a:pt x="14421" y="8819"/>
                    <a:pt x="14421" y="8822"/>
                    <a:pt x="14424" y="8825"/>
                  </a:cubicBezTo>
                  <a:cubicBezTo>
                    <a:pt x="14426" y="8828"/>
                    <a:pt x="14427" y="8831"/>
                    <a:pt x="14429" y="8834"/>
                  </a:cubicBezTo>
                  <a:cubicBezTo>
                    <a:pt x="14431" y="8837"/>
                    <a:pt x="14432" y="8840"/>
                    <a:pt x="14435" y="8842"/>
                  </a:cubicBezTo>
                  <a:cubicBezTo>
                    <a:pt x="14436" y="8845"/>
                    <a:pt x="14437" y="8848"/>
                    <a:pt x="14440" y="8851"/>
                  </a:cubicBezTo>
                  <a:cubicBezTo>
                    <a:pt x="14442" y="8854"/>
                    <a:pt x="14443" y="8857"/>
                    <a:pt x="14445" y="8860"/>
                  </a:cubicBezTo>
                  <a:cubicBezTo>
                    <a:pt x="14447" y="8862"/>
                    <a:pt x="14448" y="8866"/>
                    <a:pt x="14450" y="8868"/>
                  </a:cubicBezTo>
                  <a:cubicBezTo>
                    <a:pt x="14452" y="8871"/>
                    <a:pt x="14453" y="8874"/>
                    <a:pt x="14456" y="8877"/>
                  </a:cubicBezTo>
                  <a:cubicBezTo>
                    <a:pt x="14458" y="8880"/>
                    <a:pt x="14458" y="8883"/>
                    <a:pt x="14461" y="8886"/>
                  </a:cubicBezTo>
                  <a:cubicBezTo>
                    <a:pt x="14463" y="8889"/>
                    <a:pt x="14464" y="8892"/>
                    <a:pt x="14466" y="8894"/>
                  </a:cubicBezTo>
                  <a:cubicBezTo>
                    <a:pt x="14468" y="8897"/>
                    <a:pt x="14469" y="8900"/>
                    <a:pt x="14471" y="8903"/>
                  </a:cubicBezTo>
                  <a:cubicBezTo>
                    <a:pt x="14473" y="8906"/>
                    <a:pt x="14474" y="8909"/>
                    <a:pt x="14477" y="8912"/>
                  </a:cubicBezTo>
                  <a:cubicBezTo>
                    <a:pt x="14479" y="8914"/>
                    <a:pt x="14480" y="8918"/>
                    <a:pt x="14482" y="8920"/>
                  </a:cubicBezTo>
                  <a:cubicBezTo>
                    <a:pt x="14484" y="8923"/>
                    <a:pt x="14485" y="8926"/>
                    <a:pt x="14487" y="8929"/>
                  </a:cubicBezTo>
                  <a:cubicBezTo>
                    <a:pt x="14489" y="8932"/>
                    <a:pt x="14490" y="8935"/>
                    <a:pt x="14493" y="8938"/>
                  </a:cubicBezTo>
                  <a:cubicBezTo>
                    <a:pt x="14495" y="8940"/>
                    <a:pt x="14496" y="8944"/>
                    <a:pt x="14498" y="8946"/>
                  </a:cubicBezTo>
                  <a:cubicBezTo>
                    <a:pt x="14500" y="8949"/>
                    <a:pt x="14501" y="8952"/>
                    <a:pt x="14503" y="8955"/>
                  </a:cubicBezTo>
                  <a:cubicBezTo>
                    <a:pt x="14505" y="8958"/>
                    <a:pt x="14506" y="8961"/>
                    <a:pt x="14509" y="8963"/>
                  </a:cubicBezTo>
                  <a:cubicBezTo>
                    <a:pt x="14510" y="8966"/>
                    <a:pt x="14511" y="8970"/>
                    <a:pt x="14514" y="8972"/>
                  </a:cubicBezTo>
                  <a:cubicBezTo>
                    <a:pt x="14516" y="8975"/>
                    <a:pt x="14517" y="8978"/>
                    <a:pt x="14519" y="8981"/>
                  </a:cubicBezTo>
                  <a:cubicBezTo>
                    <a:pt x="14521" y="8984"/>
                    <a:pt x="14522" y="8987"/>
                    <a:pt x="14524" y="8989"/>
                  </a:cubicBezTo>
                  <a:cubicBezTo>
                    <a:pt x="14526" y="8992"/>
                    <a:pt x="14527" y="8996"/>
                    <a:pt x="14530" y="8998"/>
                  </a:cubicBezTo>
                  <a:cubicBezTo>
                    <a:pt x="14532" y="9001"/>
                    <a:pt x="14533" y="9004"/>
                    <a:pt x="14535" y="9007"/>
                  </a:cubicBezTo>
                  <a:cubicBezTo>
                    <a:pt x="14537" y="9010"/>
                    <a:pt x="14538" y="9013"/>
                    <a:pt x="14540" y="9015"/>
                  </a:cubicBezTo>
                  <a:cubicBezTo>
                    <a:pt x="14542" y="9018"/>
                    <a:pt x="14543" y="9021"/>
                    <a:pt x="14546" y="9024"/>
                  </a:cubicBezTo>
                  <a:cubicBezTo>
                    <a:pt x="14548" y="9027"/>
                    <a:pt x="14548" y="9030"/>
                    <a:pt x="14551" y="9033"/>
                  </a:cubicBezTo>
                  <a:cubicBezTo>
                    <a:pt x="14553" y="9036"/>
                    <a:pt x="14554" y="9039"/>
                    <a:pt x="14556" y="9042"/>
                  </a:cubicBezTo>
                  <a:cubicBezTo>
                    <a:pt x="14558" y="9044"/>
                    <a:pt x="14559" y="9048"/>
                    <a:pt x="14562" y="9050"/>
                  </a:cubicBezTo>
                  <a:cubicBezTo>
                    <a:pt x="14564" y="9053"/>
                    <a:pt x="14564" y="9056"/>
                    <a:pt x="14567" y="9059"/>
                  </a:cubicBezTo>
                  <a:cubicBezTo>
                    <a:pt x="14569" y="9062"/>
                    <a:pt x="14570" y="9065"/>
                    <a:pt x="14572" y="9067"/>
                  </a:cubicBezTo>
                  <a:cubicBezTo>
                    <a:pt x="14574" y="9070"/>
                    <a:pt x="14575" y="9073"/>
                    <a:pt x="14578" y="9076"/>
                  </a:cubicBezTo>
                  <a:cubicBezTo>
                    <a:pt x="14579" y="9079"/>
                    <a:pt x="14580" y="9082"/>
                    <a:pt x="14583" y="9085"/>
                  </a:cubicBezTo>
                  <a:cubicBezTo>
                    <a:pt x="14587" y="9092"/>
                    <a:pt x="14594" y="9098"/>
                    <a:pt x="14602" y="9103"/>
                  </a:cubicBezTo>
                  <a:cubicBezTo>
                    <a:pt x="14600" y="9103"/>
                    <a:pt x="14597" y="9103"/>
                    <a:pt x="14595" y="9103"/>
                  </a:cubicBezTo>
                  <a:cubicBezTo>
                    <a:pt x="14512" y="9114"/>
                    <a:pt x="14346" y="9034"/>
                    <a:pt x="14233" y="8952"/>
                  </a:cubicBezTo>
                  <a:cubicBezTo>
                    <a:pt x="14304" y="8915"/>
                    <a:pt x="14341" y="8777"/>
                    <a:pt x="14336" y="8681"/>
                  </a:cubicBezTo>
                  <a:close/>
                  <a:moveTo>
                    <a:pt x="15105" y="9703"/>
                  </a:moveTo>
                  <a:cubicBezTo>
                    <a:pt x="15105" y="9703"/>
                    <a:pt x="15105" y="9703"/>
                    <a:pt x="15105" y="9703"/>
                  </a:cubicBezTo>
                  <a:cubicBezTo>
                    <a:pt x="15105" y="9703"/>
                    <a:pt x="15105" y="9703"/>
                    <a:pt x="15105" y="9703"/>
                  </a:cubicBezTo>
                  <a:cubicBezTo>
                    <a:pt x="15105" y="9703"/>
                    <a:pt x="15105" y="9703"/>
                    <a:pt x="15105" y="9703"/>
                  </a:cubicBezTo>
                  <a:close/>
                  <a:moveTo>
                    <a:pt x="15110" y="9712"/>
                  </a:moveTo>
                  <a:cubicBezTo>
                    <a:pt x="15109" y="9713"/>
                    <a:pt x="15108" y="9714"/>
                    <a:pt x="15107" y="9714"/>
                  </a:cubicBezTo>
                  <a:cubicBezTo>
                    <a:pt x="15107" y="9713"/>
                    <a:pt x="15107" y="9712"/>
                    <a:pt x="15107" y="9711"/>
                  </a:cubicBezTo>
                  <a:cubicBezTo>
                    <a:pt x="15108" y="9711"/>
                    <a:pt x="15109" y="9712"/>
                    <a:pt x="15110" y="9712"/>
                  </a:cubicBezTo>
                  <a:close/>
                  <a:moveTo>
                    <a:pt x="15109" y="9726"/>
                  </a:moveTo>
                  <a:cubicBezTo>
                    <a:pt x="15109" y="9724"/>
                    <a:pt x="15108" y="9722"/>
                    <a:pt x="15108" y="9719"/>
                  </a:cubicBezTo>
                  <a:cubicBezTo>
                    <a:pt x="15110" y="9719"/>
                    <a:pt x="15112" y="9720"/>
                    <a:pt x="15116" y="9720"/>
                  </a:cubicBezTo>
                  <a:cubicBezTo>
                    <a:pt x="15112" y="9723"/>
                    <a:pt x="15109" y="9726"/>
                    <a:pt x="15109" y="9726"/>
                  </a:cubicBezTo>
                  <a:close/>
                  <a:moveTo>
                    <a:pt x="21518" y="13812"/>
                  </a:moveTo>
                  <a:cubicBezTo>
                    <a:pt x="21516" y="13809"/>
                    <a:pt x="21515" y="13806"/>
                    <a:pt x="21513" y="13803"/>
                  </a:cubicBezTo>
                  <a:cubicBezTo>
                    <a:pt x="21511" y="13800"/>
                    <a:pt x="21509" y="13797"/>
                    <a:pt x="21507" y="13794"/>
                  </a:cubicBezTo>
                  <a:cubicBezTo>
                    <a:pt x="21505" y="13791"/>
                    <a:pt x="21504" y="13788"/>
                    <a:pt x="21502" y="13786"/>
                  </a:cubicBezTo>
                  <a:cubicBezTo>
                    <a:pt x="21500" y="13783"/>
                    <a:pt x="21499" y="13780"/>
                    <a:pt x="21497" y="13777"/>
                  </a:cubicBezTo>
                  <a:cubicBezTo>
                    <a:pt x="21493" y="13771"/>
                    <a:pt x="21490" y="13765"/>
                    <a:pt x="21486" y="13759"/>
                  </a:cubicBezTo>
                  <a:cubicBezTo>
                    <a:pt x="21484" y="13756"/>
                    <a:pt x="21483" y="13753"/>
                    <a:pt x="21481" y="13751"/>
                  </a:cubicBezTo>
                  <a:cubicBezTo>
                    <a:pt x="21477" y="13745"/>
                    <a:pt x="21474" y="13738"/>
                    <a:pt x="21470" y="13733"/>
                  </a:cubicBezTo>
                  <a:cubicBezTo>
                    <a:pt x="21468" y="13730"/>
                    <a:pt x="21467" y="13727"/>
                    <a:pt x="21465" y="13725"/>
                  </a:cubicBezTo>
                  <a:cubicBezTo>
                    <a:pt x="21461" y="13719"/>
                    <a:pt x="21458" y="13713"/>
                    <a:pt x="21454" y="13707"/>
                  </a:cubicBezTo>
                  <a:cubicBezTo>
                    <a:pt x="21452" y="13705"/>
                    <a:pt x="21451" y="13702"/>
                    <a:pt x="21450" y="13700"/>
                  </a:cubicBezTo>
                  <a:cubicBezTo>
                    <a:pt x="21448" y="13696"/>
                    <a:pt x="21446" y="13693"/>
                    <a:pt x="21443" y="13689"/>
                  </a:cubicBezTo>
                  <a:cubicBezTo>
                    <a:pt x="21442" y="13687"/>
                    <a:pt x="21440" y="13684"/>
                    <a:pt x="21438" y="13682"/>
                  </a:cubicBezTo>
                  <a:cubicBezTo>
                    <a:pt x="21437" y="13679"/>
                    <a:pt x="21435" y="13676"/>
                    <a:pt x="21433" y="13673"/>
                  </a:cubicBezTo>
                  <a:cubicBezTo>
                    <a:pt x="21431" y="13670"/>
                    <a:pt x="21430" y="13667"/>
                    <a:pt x="21428" y="13665"/>
                  </a:cubicBezTo>
                  <a:cubicBezTo>
                    <a:pt x="21426" y="13662"/>
                    <a:pt x="21425" y="13659"/>
                    <a:pt x="21423" y="13656"/>
                  </a:cubicBezTo>
                  <a:cubicBezTo>
                    <a:pt x="21421" y="13653"/>
                    <a:pt x="21419" y="13650"/>
                    <a:pt x="21417" y="13647"/>
                  </a:cubicBezTo>
                  <a:cubicBezTo>
                    <a:pt x="21415" y="13644"/>
                    <a:pt x="21414" y="13641"/>
                    <a:pt x="21412" y="13639"/>
                  </a:cubicBezTo>
                  <a:cubicBezTo>
                    <a:pt x="21408" y="13632"/>
                    <a:pt x="21405" y="13626"/>
                    <a:pt x="21401" y="13620"/>
                  </a:cubicBezTo>
                  <a:cubicBezTo>
                    <a:pt x="21399" y="13617"/>
                    <a:pt x="21398" y="13615"/>
                    <a:pt x="21396" y="13613"/>
                  </a:cubicBezTo>
                  <a:cubicBezTo>
                    <a:pt x="21392" y="13606"/>
                    <a:pt x="21389" y="13600"/>
                    <a:pt x="21385" y="13594"/>
                  </a:cubicBezTo>
                  <a:cubicBezTo>
                    <a:pt x="21383" y="13591"/>
                    <a:pt x="21382" y="13589"/>
                    <a:pt x="21380" y="13586"/>
                  </a:cubicBezTo>
                  <a:cubicBezTo>
                    <a:pt x="21378" y="13584"/>
                    <a:pt x="21377" y="13581"/>
                    <a:pt x="21375" y="13578"/>
                  </a:cubicBezTo>
                  <a:cubicBezTo>
                    <a:pt x="21373" y="13575"/>
                    <a:pt x="21372" y="13572"/>
                    <a:pt x="21370" y="13569"/>
                  </a:cubicBezTo>
                  <a:cubicBezTo>
                    <a:pt x="21368" y="13566"/>
                    <a:pt x="21366" y="13563"/>
                    <a:pt x="21365" y="13561"/>
                  </a:cubicBezTo>
                  <a:cubicBezTo>
                    <a:pt x="21363" y="13558"/>
                    <a:pt x="21361" y="13555"/>
                    <a:pt x="21359" y="13552"/>
                  </a:cubicBezTo>
                  <a:cubicBezTo>
                    <a:pt x="21357" y="13549"/>
                    <a:pt x="21356" y="13546"/>
                    <a:pt x="21354" y="13543"/>
                  </a:cubicBezTo>
                  <a:cubicBezTo>
                    <a:pt x="21352" y="13540"/>
                    <a:pt x="21350" y="13537"/>
                    <a:pt x="21348" y="13534"/>
                  </a:cubicBezTo>
                  <a:cubicBezTo>
                    <a:pt x="21346" y="13531"/>
                    <a:pt x="21345" y="13529"/>
                    <a:pt x="21344" y="13526"/>
                  </a:cubicBezTo>
                  <a:cubicBezTo>
                    <a:pt x="21342" y="13523"/>
                    <a:pt x="21340" y="13521"/>
                    <a:pt x="21338" y="13518"/>
                  </a:cubicBezTo>
                  <a:cubicBezTo>
                    <a:pt x="21336" y="13514"/>
                    <a:pt x="21335" y="13511"/>
                    <a:pt x="21332" y="13508"/>
                  </a:cubicBezTo>
                  <a:cubicBezTo>
                    <a:pt x="21331" y="13505"/>
                    <a:pt x="21329" y="13503"/>
                    <a:pt x="21328" y="13500"/>
                  </a:cubicBezTo>
                  <a:cubicBezTo>
                    <a:pt x="21326" y="13497"/>
                    <a:pt x="21324" y="13494"/>
                    <a:pt x="21322" y="13491"/>
                  </a:cubicBezTo>
                  <a:cubicBezTo>
                    <a:pt x="21320" y="13488"/>
                    <a:pt x="21318" y="13485"/>
                    <a:pt x="21317" y="13482"/>
                  </a:cubicBezTo>
                  <a:cubicBezTo>
                    <a:pt x="21315" y="13480"/>
                    <a:pt x="21313" y="13477"/>
                    <a:pt x="21312" y="13474"/>
                  </a:cubicBezTo>
                  <a:cubicBezTo>
                    <a:pt x="21308" y="13468"/>
                    <a:pt x="21304" y="13462"/>
                    <a:pt x="21300" y="13456"/>
                  </a:cubicBezTo>
                  <a:cubicBezTo>
                    <a:pt x="21299" y="13453"/>
                    <a:pt x="21297" y="13450"/>
                    <a:pt x="21295" y="13448"/>
                  </a:cubicBezTo>
                  <a:cubicBezTo>
                    <a:pt x="21294" y="13445"/>
                    <a:pt x="21292" y="13442"/>
                    <a:pt x="21290" y="13439"/>
                  </a:cubicBezTo>
                  <a:cubicBezTo>
                    <a:pt x="21288" y="13437"/>
                    <a:pt x="21287" y="13434"/>
                    <a:pt x="21285" y="13431"/>
                  </a:cubicBezTo>
                  <a:cubicBezTo>
                    <a:pt x="21283" y="13428"/>
                    <a:pt x="21282" y="13425"/>
                    <a:pt x="21280" y="13422"/>
                  </a:cubicBezTo>
                  <a:cubicBezTo>
                    <a:pt x="21278" y="13419"/>
                    <a:pt x="21276" y="13416"/>
                    <a:pt x="21274" y="13413"/>
                  </a:cubicBezTo>
                  <a:cubicBezTo>
                    <a:pt x="21272" y="13410"/>
                    <a:pt x="21271" y="13407"/>
                    <a:pt x="21269" y="13404"/>
                  </a:cubicBezTo>
                  <a:cubicBezTo>
                    <a:pt x="21267" y="13402"/>
                    <a:pt x="21266" y="13399"/>
                    <a:pt x="21264" y="13397"/>
                  </a:cubicBezTo>
                  <a:cubicBezTo>
                    <a:pt x="21209" y="13307"/>
                    <a:pt x="21122" y="13228"/>
                    <a:pt x="21058" y="13201"/>
                  </a:cubicBezTo>
                  <a:cubicBezTo>
                    <a:pt x="20964" y="13162"/>
                    <a:pt x="20761" y="13148"/>
                    <a:pt x="20679" y="13042"/>
                  </a:cubicBezTo>
                  <a:cubicBezTo>
                    <a:pt x="20599" y="12936"/>
                    <a:pt x="20368" y="12830"/>
                    <a:pt x="20287" y="12856"/>
                  </a:cubicBezTo>
                  <a:cubicBezTo>
                    <a:pt x="20205" y="12882"/>
                    <a:pt x="20070" y="12909"/>
                    <a:pt x="19962" y="12843"/>
                  </a:cubicBezTo>
                  <a:cubicBezTo>
                    <a:pt x="19853" y="12777"/>
                    <a:pt x="19677" y="12697"/>
                    <a:pt x="19609" y="12644"/>
                  </a:cubicBezTo>
                  <a:cubicBezTo>
                    <a:pt x="19542" y="12591"/>
                    <a:pt x="19365" y="12551"/>
                    <a:pt x="19284" y="12551"/>
                  </a:cubicBezTo>
                  <a:cubicBezTo>
                    <a:pt x="19220" y="12551"/>
                    <a:pt x="19214" y="12520"/>
                    <a:pt x="19155" y="12584"/>
                  </a:cubicBezTo>
                  <a:cubicBezTo>
                    <a:pt x="19151" y="12577"/>
                    <a:pt x="19147" y="12570"/>
                    <a:pt x="19142" y="12564"/>
                  </a:cubicBezTo>
                  <a:cubicBezTo>
                    <a:pt x="19141" y="12561"/>
                    <a:pt x="19139" y="12558"/>
                    <a:pt x="19137" y="12555"/>
                  </a:cubicBezTo>
                  <a:cubicBezTo>
                    <a:pt x="19135" y="12552"/>
                    <a:pt x="19134" y="12549"/>
                    <a:pt x="19132" y="12546"/>
                  </a:cubicBezTo>
                  <a:cubicBezTo>
                    <a:pt x="19130" y="12544"/>
                    <a:pt x="19129" y="12540"/>
                    <a:pt x="19127" y="12538"/>
                  </a:cubicBezTo>
                  <a:cubicBezTo>
                    <a:pt x="19125" y="12535"/>
                    <a:pt x="19123" y="12532"/>
                    <a:pt x="19121" y="12529"/>
                  </a:cubicBezTo>
                  <a:cubicBezTo>
                    <a:pt x="19120" y="12526"/>
                    <a:pt x="19118" y="12523"/>
                    <a:pt x="19116" y="12520"/>
                  </a:cubicBezTo>
                  <a:cubicBezTo>
                    <a:pt x="19114" y="12518"/>
                    <a:pt x="19113" y="12515"/>
                    <a:pt x="19111" y="12512"/>
                  </a:cubicBezTo>
                  <a:cubicBezTo>
                    <a:pt x="19109" y="12509"/>
                    <a:pt x="19107" y="12506"/>
                    <a:pt x="19106" y="12503"/>
                  </a:cubicBezTo>
                  <a:cubicBezTo>
                    <a:pt x="19104" y="12500"/>
                    <a:pt x="19102" y="12497"/>
                    <a:pt x="19100" y="12495"/>
                  </a:cubicBezTo>
                  <a:cubicBezTo>
                    <a:pt x="19098" y="12492"/>
                    <a:pt x="19097" y="12489"/>
                    <a:pt x="19095" y="12486"/>
                  </a:cubicBezTo>
                  <a:cubicBezTo>
                    <a:pt x="19093" y="12483"/>
                    <a:pt x="19092" y="12480"/>
                    <a:pt x="19090" y="12477"/>
                  </a:cubicBezTo>
                  <a:cubicBezTo>
                    <a:pt x="19088" y="12474"/>
                    <a:pt x="19086" y="12471"/>
                    <a:pt x="19084" y="12469"/>
                  </a:cubicBezTo>
                  <a:cubicBezTo>
                    <a:pt x="19082" y="12466"/>
                    <a:pt x="19081" y="12463"/>
                    <a:pt x="19079" y="12460"/>
                  </a:cubicBezTo>
                  <a:cubicBezTo>
                    <a:pt x="19077" y="12457"/>
                    <a:pt x="19076" y="12454"/>
                    <a:pt x="19074" y="12451"/>
                  </a:cubicBezTo>
                  <a:cubicBezTo>
                    <a:pt x="19072" y="12448"/>
                    <a:pt x="19070" y="12445"/>
                    <a:pt x="19068" y="12443"/>
                  </a:cubicBezTo>
                  <a:cubicBezTo>
                    <a:pt x="19067" y="12440"/>
                    <a:pt x="19065" y="12437"/>
                    <a:pt x="19063" y="12434"/>
                  </a:cubicBezTo>
                  <a:cubicBezTo>
                    <a:pt x="19061" y="12431"/>
                    <a:pt x="19060" y="12428"/>
                    <a:pt x="19058" y="12425"/>
                  </a:cubicBezTo>
                  <a:cubicBezTo>
                    <a:pt x="19056" y="12422"/>
                    <a:pt x="19055" y="12419"/>
                    <a:pt x="19053" y="12417"/>
                  </a:cubicBezTo>
                  <a:cubicBezTo>
                    <a:pt x="19051" y="12414"/>
                    <a:pt x="19049" y="12411"/>
                    <a:pt x="19047" y="12408"/>
                  </a:cubicBezTo>
                  <a:cubicBezTo>
                    <a:pt x="19045" y="12405"/>
                    <a:pt x="19044" y="12402"/>
                    <a:pt x="19042" y="12399"/>
                  </a:cubicBezTo>
                  <a:cubicBezTo>
                    <a:pt x="19040" y="12396"/>
                    <a:pt x="19039" y="12393"/>
                    <a:pt x="19037" y="12391"/>
                  </a:cubicBezTo>
                  <a:cubicBezTo>
                    <a:pt x="19035" y="12388"/>
                    <a:pt x="19033" y="12385"/>
                    <a:pt x="19031" y="12382"/>
                  </a:cubicBezTo>
                  <a:cubicBezTo>
                    <a:pt x="19030" y="12379"/>
                    <a:pt x="19028" y="12376"/>
                    <a:pt x="19026" y="12373"/>
                  </a:cubicBezTo>
                  <a:cubicBezTo>
                    <a:pt x="19024" y="12371"/>
                    <a:pt x="19023" y="12367"/>
                    <a:pt x="19021" y="12365"/>
                  </a:cubicBezTo>
                  <a:cubicBezTo>
                    <a:pt x="19019" y="12362"/>
                    <a:pt x="19017" y="12359"/>
                    <a:pt x="19015" y="12356"/>
                  </a:cubicBezTo>
                  <a:cubicBezTo>
                    <a:pt x="19014" y="12353"/>
                    <a:pt x="19012" y="12350"/>
                    <a:pt x="19010" y="12347"/>
                  </a:cubicBezTo>
                  <a:cubicBezTo>
                    <a:pt x="19008" y="12345"/>
                    <a:pt x="19007" y="12341"/>
                    <a:pt x="19005" y="12339"/>
                  </a:cubicBezTo>
                  <a:cubicBezTo>
                    <a:pt x="19003" y="12336"/>
                    <a:pt x="19002" y="12333"/>
                    <a:pt x="19000" y="12330"/>
                  </a:cubicBezTo>
                  <a:cubicBezTo>
                    <a:pt x="18998" y="12327"/>
                    <a:pt x="18996" y="12324"/>
                    <a:pt x="18994" y="12321"/>
                  </a:cubicBezTo>
                  <a:cubicBezTo>
                    <a:pt x="18993" y="12319"/>
                    <a:pt x="18991" y="12316"/>
                    <a:pt x="18989" y="12313"/>
                  </a:cubicBezTo>
                  <a:cubicBezTo>
                    <a:pt x="18987" y="12310"/>
                    <a:pt x="18986" y="12307"/>
                    <a:pt x="18984" y="12304"/>
                  </a:cubicBezTo>
                  <a:cubicBezTo>
                    <a:pt x="18982" y="12301"/>
                    <a:pt x="18980" y="12298"/>
                    <a:pt x="18978" y="12295"/>
                  </a:cubicBezTo>
                  <a:cubicBezTo>
                    <a:pt x="18977" y="12292"/>
                    <a:pt x="18975" y="12289"/>
                    <a:pt x="18973" y="12287"/>
                  </a:cubicBezTo>
                  <a:cubicBezTo>
                    <a:pt x="18971" y="12284"/>
                    <a:pt x="18970" y="12281"/>
                    <a:pt x="18968" y="12278"/>
                  </a:cubicBezTo>
                  <a:cubicBezTo>
                    <a:pt x="18966" y="12275"/>
                    <a:pt x="18965" y="12272"/>
                    <a:pt x="18963" y="12270"/>
                  </a:cubicBezTo>
                  <a:cubicBezTo>
                    <a:pt x="18961" y="12267"/>
                    <a:pt x="18959" y="12264"/>
                    <a:pt x="18957" y="12261"/>
                  </a:cubicBezTo>
                  <a:cubicBezTo>
                    <a:pt x="18956" y="12258"/>
                    <a:pt x="18954" y="12255"/>
                    <a:pt x="18952" y="12252"/>
                  </a:cubicBezTo>
                  <a:cubicBezTo>
                    <a:pt x="18950" y="12249"/>
                    <a:pt x="18949" y="12246"/>
                    <a:pt x="18947" y="12243"/>
                  </a:cubicBezTo>
                  <a:cubicBezTo>
                    <a:pt x="18945" y="12241"/>
                    <a:pt x="18943" y="12237"/>
                    <a:pt x="18941" y="12235"/>
                  </a:cubicBezTo>
                  <a:cubicBezTo>
                    <a:pt x="18939" y="12232"/>
                    <a:pt x="18938" y="12229"/>
                    <a:pt x="18936" y="12226"/>
                  </a:cubicBezTo>
                  <a:cubicBezTo>
                    <a:pt x="18934" y="12223"/>
                    <a:pt x="18933" y="12220"/>
                    <a:pt x="18931" y="12218"/>
                  </a:cubicBezTo>
                  <a:cubicBezTo>
                    <a:pt x="18929" y="12215"/>
                    <a:pt x="18928" y="12212"/>
                    <a:pt x="18925" y="12209"/>
                  </a:cubicBezTo>
                  <a:cubicBezTo>
                    <a:pt x="18924" y="12206"/>
                    <a:pt x="18922" y="12203"/>
                    <a:pt x="18920" y="12200"/>
                  </a:cubicBezTo>
                  <a:cubicBezTo>
                    <a:pt x="18918" y="12197"/>
                    <a:pt x="18917" y="12194"/>
                    <a:pt x="18915" y="12191"/>
                  </a:cubicBezTo>
                  <a:cubicBezTo>
                    <a:pt x="18913" y="12189"/>
                    <a:pt x="18911" y="12185"/>
                    <a:pt x="18909" y="12183"/>
                  </a:cubicBezTo>
                  <a:cubicBezTo>
                    <a:pt x="18908" y="12180"/>
                    <a:pt x="18906" y="12177"/>
                    <a:pt x="18904" y="12174"/>
                  </a:cubicBezTo>
                  <a:cubicBezTo>
                    <a:pt x="18902" y="12171"/>
                    <a:pt x="18901" y="12168"/>
                    <a:pt x="18899" y="12166"/>
                  </a:cubicBezTo>
                  <a:cubicBezTo>
                    <a:pt x="18897" y="12163"/>
                    <a:pt x="18896" y="12160"/>
                    <a:pt x="18894" y="12157"/>
                  </a:cubicBezTo>
                  <a:cubicBezTo>
                    <a:pt x="18892" y="12154"/>
                    <a:pt x="18891" y="12151"/>
                    <a:pt x="18889" y="12148"/>
                  </a:cubicBezTo>
                  <a:cubicBezTo>
                    <a:pt x="18887" y="12145"/>
                    <a:pt x="18885" y="12142"/>
                    <a:pt x="18883" y="12139"/>
                  </a:cubicBezTo>
                  <a:cubicBezTo>
                    <a:pt x="18881" y="12137"/>
                    <a:pt x="18880" y="12134"/>
                    <a:pt x="18878" y="12131"/>
                  </a:cubicBezTo>
                  <a:cubicBezTo>
                    <a:pt x="18857" y="12099"/>
                    <a:pt x="18827" y="12074"/>
                    <a:pt x="18782" y="12074"/>
                  </a:cubicBezTo>
                  <a:cubicBezTo>
                    <a:pt x="18761" y="12074"/>
                    <a:pt x="18747" y="12068"/>
                    <a:pt x="18733" y="12059"/>
                  </a:cubicBezTo>
                  <a:cubicBezTo>
                    <a:pt x="18733" y="12058"/>
                    <a:pt x="18733" y="12058"/>
                    <a:pt x="18733" y="12057"/>
                  </a:cubicBezTo>
                  <a:cubicBezTo>
                    <a:pt x="18731" y="12055"/>
                    <a:pt x="18729" y="12052"/>
                    <a:pt x="18727" y="12049"/>
                  </a:cubicBezTo>
                  <a:cubicBezTo>
                    <a:pt x="18726" y="12046"/>
                    <a:pt x="18724" y="12044"/>
                    <a:pt x="18722" y="12041"/>
                  </a:cubicBezTo>
                  <a:cubicBezTo>
                    <a:pt x="18721" y="12038"/>
                    <a:pt x="18719" y="12035"/>
                    <a:pt x="18717" y="12032"/>
                  </a:cubicBezTo>
                  <a:cubicBezTo>
                    <a:pt x="18715" y="12029"/>
                    <a:pt x="18714" y="12026"/>
                    <a:pt x="18712" y="12024"/>
                  </a:cubicBezTo>
                  <a:cubicBezTo>
                    <a:pt x="18710" y="12021"/>
                    <a:pt x="18708" y="12018"/>
                    <a:pt x="18706" y="12015"/>
                  </a:cubicBezTo>
                  <a:cubicBezTo>
                    <a:pt x="18705" y="12012"/>
                    <a:pt x="18703" y="12009"/>
                    <a:pt x="18701" y="12006"/>
                  </a:cubicBezTo>
                  <a:cubicBezTo>
                    <a:pt x="18699" y="12003"/>
                    <a:pt x="18697" y="12000"/>
                    <a:pt x="18696" y="11997"/>
                  </a:cubicBezTo>
                  <a:cubicBezTo>
                    <a:pt x="18694" y="11994"/>
                    <a:pt x="18693" y="11992"/>
                    <a:pt x="18691" y="11989"/>
                  </a:cubicBezTo>
                  <a:cubicBezTo>
                    <a:pt x="18689" y="11986"/>
                    <a:pt x="18687" y="11983"/>
                    <a:pt x="18685" y="11980"/>
                  </a:cubicBezTo>
                  <a:cubicBezTo>
                    <a:pt x="18683" y="11977"/>
                    <a:pt x="18682" y="11974"/>
                    <a:pt x="18680" y="11971"/>
                  </a:cubicBezTo>
                  <a:cubicBezTo>
                    <a:pt x="18678" y="11969"/>
                    <a:pt x="18677" y="11966"/>
                    <a:pt x="18675" y="11963"/>
                  </a:cubicBezTo>
                  <a:cubicBezTo>
                    <a:pt x="18673" y="11960"/>
                    <a:pt x="18671" y="11957"/>
                    <a:pt x="18669" y="11954"/>
                  </a:cubicBezTo>
                  <a:cubicBezTo>
                    <a:pt x="18668" y="11951"/>
                    <a:pt x="18666" y="11948"/>
                    <a:pt x="18664" y="11945"/>
                  </a:cubicBezTo>
                  <a:cubicBezTo>
                    <a:pt x="18662" y="11943"/>
                    <a:pt x="18661" y="11940"/>
                    <a:pt x="18659" y="11937"/>
                  </a:cubicBezTo>
                  <a:cubicBezTo>
                    <a:pt x="18657" y="11934"/>
                    <a:pt x="18655" y="11931"/>
                    <a:pt x="18653" y="11928"/>
                  </a:cubicBezTo>
                  <a:cubicBezTo>
                    <a:pt x="18652" y="11925"/>
                    <a:pt x="18650" y="11923"/>
                    <a:pt x="18648" y="11920"/>
                  </a:cubicBezTo>
                  <a:cubicBezTo>
                    <a:pt x="18647" y="11917"/>
                    <a:pt x="18645" y="11914"/>
                    <a:pt x="18643" y="11911"/>
                  </a:cubicBezTo>
                  <a:cubicBezTo>
                    <a:pt x="18641" y="11908"/>
                    <a:pt x="18640" y="11905"/>
                    <a:pt x="18638" y="11902"/>
                  </a:cubicBezTo>
                  <a:cubicBezTo>
                    <a:pt x="18636" y="11899"/>
                    <a:pt x="18634" y="11896"/>
                    <a:pt x="18632" y="11893"/>
                  </a:cubicBezTo>
                  <a:cubicBezTo>
                    <a:pt x="18610" y="11855"/>
                    <a:pt x="18581" y="11814"/>
                    <a:pt x="18539" y="11769"/>
                  </a:cubicBezTo>
                  <a:cubicBezTo>
                    <a:pt x="18376" y="11596"/>
                    <a:pt x="18144" y="11401"/>
                    <a:pt x="17981" y="11428"/>
                  </a:cubicBezTo>
                  <a:cubicBezTo>
                    <a:pt x="17819" y="11454"/>
                    <a:pt x="17726" y="11583"/>
                    <a:pt x="17644" y="11437"/>
                  </a:cubicBezTo>
                  <a:cubicBezTo>
                    <a:pt x="17574" y="11311"/>
                    <a:pt x="17493" y="11274"/>
                    <a:pt x="17438" y="11214"/>
                  </a:cubicBezTo>
                  <a:cubicBezTo>
                    <a:pt x="17444" y="11175"/>
                    <a:pt x="17443" y="11147"/>
                    <a:pt x="17434" y="11140"/>
                  </a:cubicBezTo>
                  <a:cubicBezTo>
                    <a:pt x="17433" y="11135"/>
                    <a:pt x="17431" y="11133"/>
                    <a:pt x="17429" y="11131"/>
                  </a:cubicBezTo>
                  <a:cubicBezTo>
                    <a:pt x="17428" y="11127"/>
                    <a:pt x="17426" y="11124"/>
                    <a:pt x="17424" y="11122"/>
                  </a:cubicBezTo>
                  <a:cubicBezTo>
                    <a:pt x="17422" y="11118"/>
                    <a:pt x="17421" y="11116"/>
                    <a:pt x="17418" y="11114"/>
                  </a:cubicBezTo>
                  <a:cubicBezTo>
                    <a:pt x="17417" y="11109"/>
                    <a:pt x="17415" y="11107"/>
                    <a:pt x="17413" y="11105"/>
                  </a:cubicBezTo>
                  <a:cubicBezTo>
                    <a:pt x="17412" y="11101"/>
                    <a:pt x="17410" y="11098"/>
                    <a:pt x="17408" y="11096"/>
                  </a:cubicBezTo>
                  <a:cubicBezTo>
                    <a:pt x="17406" y="11092"/>
                    <a:pt x="17405" y="11090"/>
                    <a:pt x="17402" y="11088"/>
                  </a:cubicBezTo>
                  <a:cubicBezTo>
                    <a:pt x="17401" y="11083"/>
                    <a:pt x="17399" y="11081"/>
                    <a:pt x="17397" y="11079"/>
                  </a:cubicBezTo>
                  <a:cubicBezTo>
                    <a:pt x="17396" y="11075"/>
                    <a:pt x="17394" y="11072"/>
                    <a:pt x="17392" y="11070"/>
                  </a:cubicBezTo>
                  <a:cubicBezTo>
                    <a:pt x="17391" y="11066"/>
                    <a:pt x="17389" y="11064"/>
                    <a:pt x="17387" y="11062"/>
                  </a:cubicBezTo>
                  <a:cubicBezTo>
                    <a:pt x="17385" y="11057"/>
                    <a:pt x="17383" y="11055"/>
                    <a:pt x="17381" y="11053"/>
                  </a:cubicBezTo>
                  <a:cubicBezTo>
                    <a:pt x="17380" y="11049"/>
                    <a:pt x="17378" y="11046"/>
                    <a:pt x="17376" y="11044"/>
                  </a:cubicBezTo>
                  <a:cubicBezTo>
                    <a:pt x="17375" y="11040"/>
                    <a:pt x="17373" y="11037"/>
                    <a:pt x="17371" y="11036"/>
                  </a:cubicBezTo>
                  <a:cubicBezTo>
                    <a:pt x="17369" y="11031"/>
                    <a:pt x="17368" y="11029"/>
                    <a:pt x="17365" y="11027"/>
                  </a:cubicBezTo>
                  <a:cubicBezTo>
                    <a:pt x="17364" y="11023"/>
                    <a:pt x="17362" y="11020"/>
                    <a:pt x="17360" y="11019"/>
                  </a:cubicBezTo>
                  <a:cubicBezTo>
                    <a:pt x="17359" y="11014"/>
                    <a:pt x="17357" y="11012"/>
                    <a:pt x="17355" y="11010"/>
                  </a:cubicBezTo>
                  <a:cubicBezTo>
                    <a:pt x="17354" y="11005"/>
                    <a:pt x="17352" y="11003"/>
                    <a:pt x="17349" y="11001"/>
                  </a:cubicBezTo>
                  <a:cubicBezTo>
                    <a:pt x="17348" y="10997"/>
                    <a:pt x="17346" y="10994"/>
                    <a:pt x="17344" y="10993"/>
                  </a:cubicBezTo>
                  <a:cubicBezTo>
                    <a:pt x="17343" y="10988"/>
                    <a:pt x="17341" y="10986"/>
                    <a:pt x="17339" y="10984"/>
                  </a:cubicBezTo>
                  <a:cubicBezTo>
                    <a:pt x="17338" y="10979"/>
                    <a:pt x="17336" y="10977"/>
                    <a:pt x="17334" y="10975"/>
                  </a:cubicBezTo>
                  <a:cubicBezTo>
                    <a:pt x="17332" y="10971"/>
                    <a:pt x="17331" y="10968"/>
                    <a:pt x="17328" y="10967"/>
                  </a:cubicBezTo>
                  <a:cubicBezTo>
                    <a:pt x="17327" y="10962"/>
                    <a:pt x="17325" y="10960"/>
                    <a:pt x="17323" y="10958"/>
                  </a:cubicBezTo>
                  <a:cubicBezTo>
                    <a:pt x="17322" y="10954"/>
                    <a:pt x="17320" y="10951"/>
                    <a:pt x="17318" y="10949"/>
                  </a:cubicBezTo>
                  <a:cubicBezTo>
                    <a:pt x="17316" y="10945"/>
                    <a:pt x="17315" y="10942"/>
                    <a:pt x="17312" y="10941"/>
                  </a:cubicBezTo>
                  <a:cubicBezTo>
                    <a:pt x="17311" y="10936"/>
                    <a:pt x="17309" y="10934"/>
                    <a:pt x="17307" y="10932"/>
                  </a:cubicBezTo>
                  <a:cubicBezTo>
                    <a:pt x="17306" y="10928"/>
                    <a:pt x="17304" y="10925"/>
                    <a:pt x="17302" y="10923"/>
                  </a:cubicBezTo>
                  <a:cubicBezTo>
                    <a:pt x="17301" y="10919"/>
                    <a:pt x="17299" y="10916"/>
                    <a:pt x="17297" y="10915"/>
                  </a:cubicBezTo>
                  <a:cubicBezTo>
                    <a:pt x="17295" y="10910"/>
                    <a:pt x="17294" y="10908"/>
                    <a:pt x="17291" y="10906"/>
                  </a:cubicBezTo>
                  <a:cubicBezTo>
                    <a:pt x="17290" y="10902"/>
                    <a:pt x="17288" y="10899"/>
                    <a:pt x="17286" y="10897"/>
                  </a:cubicBezTo>
                  <a:cubicBezTo>
                    <a:pt x="17285" y="10893"/>
                    <a:pt x="17283" y="10890"/>
                    <a:pt x="17281" y="10889"/>
                  </a:cubicBezTo>
                  <a:cubicBezTo>
                    <a:pt x="17279" y="10884"/>
                    <a:pt x="17278" y="10882"/>
                    <a:pt x="17275" y="10880"/>
                  </a:cubicBezTo>
                  <a:cubicBezTo>
                    <a:pt x="17274" y="10876"/>
                    <a:pt x="17272" y="10873"/>
                    <a:pt x="17270" y="10871"/>
                  </a:cubicBezTo>
                  <a:cubicBezTo>
                    <a:pt x="17269" y="10867"/>
                    <a:pt x="17267" y="10864"/>
                    <a:pt x="17265" y="10863"/>
                  </a:cubicBezTo>
                  <a:cubicBezTo>
                    <a:pt x="17264" y="10858"/>
                    <a:pt x="17262" y="10856"/>
                    <a:pt x="17260" y="10854"/>
                  </a:cubicBezTo>
                  <a:cubicBezTo>
                    <a:pt x="17258" y="10850"/>
                    <a:pt x="17256" y="10847"/>
                    <a:pt x="17254" y="10845"/>
                  </a:cubicBezTo>
                  <a:cubicBezTo>
                    <a:pt x="17253" y="10841"/>
                    <a:pt x="17251" y="10838"/>
                    <a:pt x="17249" y="10837"/>
                  </a:cubicBezTo>
                  <a:cubicBezTo>
                    <a:pt x="17248" y="10832"/>
                    <a:pt x="17246" y="10830"/>
                    <a:pt x="17244" y="10828"/>
                  </a:cubicBezTo>
                  <a:cubicBezTo>
                    <a:pt x="17242" y="10824"/>
                    <a:pt x="17241" y="10821"/>
                    <a:pt x="17238" y="10819"/>
                  </a:cubicBezTo>
                  <a:cubicBezTo>
                    <a:pt x="17237" y="10815"/>
                    <a:pt x="17235" y="10813"/>
                    <a:pt x="17233" y="10811"/>
                  </a:cubicBezTo>
                  <a:cubicBezTo>
                    <a:pt x="17232" y="10806"/>
                    <a:pt x="17230" y="10804"/>
                    <a:pt x="17228" y="10802"/>
                  </a:cubicBezTo>
                  <a:cubicBezTo>
                    <a:pt x="17226" y="10798"/>
                    <a:pt x="17225" y="10795"/>
                    <a:pt x="17222" y="10793"/>
                  </a:cubicBezTo>
                  <a:cubicBezTo>
                    <a:pt x="17221" y="10789"/>
                    <a:pt x="17219" y="10787"/>
                    <a:pt x="17217" y="10785"/>
                  </a:cubicBezTo>
                  <a:cubicBezTo>
                    <a:pt x="17216" y="10780"/>
                    <a:pt x="17214" y="10778"/>
                    <a:pt x="17212" y="10776"/>
                  </a:cubicBezTo>
                  <a:cubicBezTo>
                    <a:pt x="17211" y="10772"/>
                    <a:pt x="17209" y="10769"/>
                    <a:pt x="17207" y="10767"/>
                  </a:cubicBezTo>
                  <a:cubicBezTo>
                    <a:pt x="17205" y="10763"/>
                    <a:pt x="17203" y="10761"/>
                    <a:pt x="17201" y="10759"/>
                  </a:cubicBezTo>
                  <a:cubicBezTo>
                    <a:pt x="17200" y="10754"/>
                    <a:pt x="17198" y="10752"/>
                    <a:pt x="17196" y="10750"/>
                  </a:cubicBezTo>
                  <a:cubicBezTo>
                    <a:pt x="17195" y="10746"/>
                    <a:pt x="17193" y="10743"/>
                    <a:pt x="17191" y="10741"/>
                  </a:cubicBezTo>
                  <a:cubicBezTo>
                    <a:pt x="17189" y="10737"/>
                    <a:pt x="17188" y="10734"/>
                    <a:pt x="17185" y="10733"/>
                  </a:cubicBezTo>
                  <a:cubicBezTo>
                    <a:pt x="17184" y="10728"/>
                    <a:pt x="17182" y="10726"/>
                    <a:pt x="17180" y="10724"/>
                  </a:cubicBezTo>
                  <a:cubicBezTo>
                    <a:pt x="17179" y="10720"/>
                    <a:pt x="17177" y="10717"/>
                    <a:pt x="17175" y="10716"/>
                  </a:cubicBezTo>
                  <a:cubicBezTo>
                    <a:pt x="17174" y="10711"/>
                    <a:pt x="17172" y="10709"/>
                    <a:pt x="17169" y="10707"/>
                  </a:cubicBezTo>
                  <a:cubicBezTo>
                    <a:pt x="17167" y="10698"/>
                    <a:pt x="17163" y="10692"/>
                    <a:pt x="17157" y="10695"/>
                  </a:cubicBezTo>
                  <a:cubicBezTo>
                    <a:pt x="17116" y="10708"/>
                    <a:pt x="17048" y="10893"/>
                    <a:pt x="16980" y="10880"/>
                  </a:cubicBezTo>
                  <a:cubicBezTo>
                    <a:pt x="16913" y="10867"/>
                    <a:pt x="16967" y="10840"/>
                    <a:pt x="16832" y="10761"/>
                  </a:cubicBezTo>
                  <a:cubicBezTo>
                    <a:pt x="16696" y="10681"/>
                    <a:pt x="16479" y="10748"/>
                    <a:pt x="16479" y="10814"/>
                  </a:cubicBezTo>
                  <a:cubicBezTo>
                    <a:pt x="16479" y="10880"/>
                    <a:pt x="16411" y="10933"/>
                    <a:pt x="16411" y="10933"/>
                  </a:cubicBezTo>
                  <a:cubicBezTo>
                    <a:pt x="16411" y="10933"/>
                    <a:pt x="16395" y="10917"/>
                    <a:pt x="16375" y="10888"/>
                  </a:cubicBezTo>
                  <a:cubicBezTo>
                    <a:pt x="16374" y="10886"/>
                    <a:pt x="16373" y="10885"/>
                    <a:pt x="16372" y="10883"/>
                  </a:cubicBezTo>
                  <a:cubicBezTo>
                    <a:pt x="16372" y="10882"/>
                    <a:pt x="16371" y="10882"/>
                    <a:pt x="16371" y="10882"/>
                  </a:cubicBezTo>
                  <a:cubicBezTo>
                    <a:pt x="16370" y="10879"/>
                    <a:pt x="16368" y="10877"/>
                    <a:pt x="16367" y="10874"/>
                  </a:cubicBezTo>
                  <a:cubicBezTo>
                    <a:pt x="16367" y="10874"/>
                    <a:pt x="16366" y="10873"/>
                    <a:pt x="16366" y="10873"/>
                  </a:cubicBezTo>
                  <a:cubicBezTo>
                    <a:pt x="16364" y="10870"/>
                    <a:pt x="16363" y="10868"/>
                    <a:pt x="16362" y="10866"/>
                  </a:cubicBezTo>
                  <a:cubicBezTo>
                    <a:pt x="16361" y="10865"/>
                    <a:pt x="16361" y="10865"/>
                    <a:pt x="16360" y="10864"/>
                  </a:cubicBezTo>
                  <a:cubicBezTo>
                    <a:pt x="16359" y="10861"/>
                    <a:pt x="16358" y="10860"/>
                    <a:pt x="16356" y="10857"/>
                  </a:cubicBezTo>
                  <a:cubicBezTo>
                    <a:pt x="16356" y="10856"/>
                    <a:pt x="16355" y="10856"/>
                    <a:pt x="16355" y="10856"/>
                  </a:cubicBezTo>
                  <a:cubicBezTo>
                    <a:pt x="16354" y="10853"/>
                    <a:pt x="16352" y="10851"/>
                    <a:pt x="16351" y="10848"/>
                  </a:cubicBezTo>
                  <a:cubicBezTo>
                    <a:pt x="16351" y="10848"/>
                    <a:pt x="16350" y="10848"/>
                    <a:pt x="16350" y="10847"/>
                  </a:cubicBezTo>
                  <a:cubicBezTo>
                    <a:pt x="16348" y="10844"/>
                    <a:pt x="16347" y="10842"/>
                    <a:pt x="16346" y="10840"/>
                  </a:cubicBezTo>
                  <a:cubicBezTo>
                    <a:pt x="16345" y="10839"/>
                    <a:pt x="16345" y="10839"/>
                    <a:pt x="16345" y="10838"/>
                  </a:cubicBezTo>
                  <a:cubicBezTo>
                    <a:pt x="16343" y="10836"/>
                    <a:pt x="16342" y="10834"/>
                    <a:pt x="16340" y="10831"/>
                  </a:cubicBezTo>
                  <a:cubicBezTo>
                    <a:pt x="16340" y="10830"/>
                    <a:pt x="16339" y="10830"/>
                    <a:pt x="16339" y="10829"/>
                  </a:cubicBezTo>
                  <a:cubicBezTo>
                    <a:pt x="16338" y="10827"/>
                    <a:pt x="16336" y="10825"/>
                    <a:pt x="16335" y="10822"/>
                  </a:cubicBezTo>
                  <a:cubicBezTo>
                    <a:pt x="16335" y="10822"/>
                    <a:pt x="16334" y="10821"/>
                    <a:pt x="16334" y="10821"/>
                  </a:cubicBezTo>
                  <a:cubicBezTo>
                    <a:pt x="16332" y="10818"/>
                    <a:pt x="16331" y="10817"/>
                    <a:pt x="16330" y="10814"/>
                  </a:cubicBezTo>
                  <a:cubicBezTo>
                    <a:pt x="16289" y="10734"/>
                    <a:pt x="16099" y="10721"/>
                    <a:pt x="16004" y="10801"/>
                  </a:cubicBezTo>
                  <a:cubicBezTo>
                    <a:pt x="15975" y="10825"/>
                    <a:pt x="15950" y="10815"/>
                    <a:pt x="15926" y="10790"/>
                  </a:cubicBezTo>
                  <a:cubicBezTo>
                    <a:pt x="15925" y="10787"/>
                    <a:pt x="15923" y="10784"/>
                    <a:pt x="15921" y="10782"/>
                  </a:cubicBezTo>
                  <a:cubicBezTo>
                    <a:pt x="15918" y="10776"/>
                    <a:pt x="15914" y="10770"/>
                    <a:pt x="15911" y="10765"/>
                  </a:cubicBezTo>
                  <a:cubicBezTo>
                    <a:pt x="15909" y="10762"/>
                    <a:pt x="15907" y="10759"/>
                    <a:pt x="15905" y="10756"/>
                  </a:cubicBezTo>
                  <a:cubicBezTo>
                    <a:pt x="15904" y="10753"/>
                    <a:pt x="15902" y="10750"/>
                    <a:pt x="15900" y="10748"/>
                  </a:cubicBezTo>
                  <a:cubicBezTo>
                    <a:pt x="15899" y="10744"/>
                    <a:pt x="15897" y="10741"/>
                    <a:pt x="15895" y="10739"/>
                  </a:cubicBezTo>
                  <a:cubicBezTo>
                    <a:pt x="15893" y="10736"/>
                    <a:pt x="15891" y="10733"/>
                    <a:pt x="15890" y="10730"/>
                  </a:cubicBezTo>
                  <a:cubicBezTo>
                    <a:pt x="15888" y="10727"/>
                    <a:pt x="15886" y="10724"/>
                    <a:pt x="15884" y="10721"/>
                  </a:cubicBezTo>
                  <a:cubicBezTo>
                    <a:pt x="15881" y="10715"/>
                    <a:pt x="15877" y="10709"/>
                    <a:pt x="15873" y="10704"/>
                  </a:cubicBezTo>
                  <a:cubicBezTo>
                    <a:pt x="15872" y="10701"/>
                    <a:pt x="15870" y="10698"/>
                    <a:pt x="15869" y="10695"/>
                  </a:cubicBezTo>
                  <a:cubicBezTo>
                    <a:pt x="15865" y="10689"/>
                    <a:pt x="15861" y="10683"/>
                    <a:pt x="15858" y="10678"/>
                  </a:cubicBezTo>
                  <a:cubicBezTo>
                    <a:pt x="15856" y="10675"/>
                    <a:pt x="15854" y="10672"/>
                    <a:pt x="15853" y="10669"/>
                  </a:cubicBezTo>
                  <a:cubicBezTo>
                    <a:pt x="15849" y="10663"/>
                    <a:pt x="15845" y="10657"/>
                    <a:pt x="15842" y="10652"/>
                  </a:cubicBezTo>
                  <a:cubicBezTo>
                    <a:pt x="15824" y="10623"/>
                    <a:pt x="15807" y="10602"/>
                    <a:pt x="15788" y="10602"/>
                  </a:cubicBezTo>
                  <a:cubicBezTo>
                    <a:pt x="15734" y="10602"/>
                    <a:pt x="15640" y="10644"/>
                    <a:pt x="15569" y="10719"/>
                  </a:cubicBezTo>
                  <a:cubicBezTo>
                    <a:pt x="15568" y="10717"/>
                    <a:pt x="15567" y="10715"/>
                    <a:pt x="15565" y="10713"/>
                  </a:cubicBezTo>
                  <a:cubicBezTo>
                    <a:pt x="15564" y="10711"/>
                    <a:pt x="15563" y="10707"/>
                    <a:pt x="15560" y="10705"/>
                  </a:cubicBezTo>
                  <a:cubicBezTo>
                    <a:pt x="15558" y="10702"/>
                    <a:pt x="15558" y="10699"/>
                    <a:pt x="15555" y="10696"/>
                  </a:cubicBezTo>
                  <a:cubicBezTo>
                    <a:pt x="15553" y="10693"/>
                    <a:pt x="15552" y="10690"/>
                    <a:pt x="15549" y="10687"/>
                  </a:cubicBezTo>
                  <a:cubicBezTo>
                    <a:pt x="15548" y="10685"/>
                    <a:pt x="15547" y="10681"/>
                    <a:pt x="15544" y="10679"/>
                  </a:cubicBezTo>
                  <a:cubicBezTo>
                    <a:pt x="15543" y="10676"/>
                    <a:pt x="15542" y="10673"/>
                    <a:pt x="15539" y="10670"/>
                  </a:cubicBezTo>
                  <a:cubicBezTo>
                    <a:pt x="15537" y="10667"/>
                    <a:pt x="15536" y="10664"/>
                    <a:pt x="15534" y="10661"/>
                  </a:cubicBezTo>
                  <a:cubicBezTo>
                    <a:pt x="15532" y="10659"/>
                    <a:pt x="15531" y="10655"/>
                    <a:pt x="15528" y="10653"/>
                  </a:cubicBezTo>
                  <a:cubicBezTo>
                    <a:pt x="15527" y="10650"/>
                    <a:pt x="15526" y="10647"/>
                    <a:pt x="15523" y="10644"/>
                  </a:cubicBezTo>
                  <a:cubicBezTo>
                    <a:pt x="15521" y="10641"/>
                    <a:pt x="15520" y="10638"/>
                    <a:pt x="15518" y="10636"/>
                  </a:cubicBezTo>
                  <a:cubicBezTo>
                    <a:pt x="15516" y="10633"/>
                    <a:pt x="15515" y="10629"/>
                    <a:pt x="15513" y="10627"/>
                  </a:cubicBezTo>
                  <a:cubicBezTo>
                    <a:pt x="15511" y="10624"/>
                    <a:pt x="15510" y="10621"/>
                    <a:pt x="15507" y="10618"/>
                  </a:cubicBezTo>
                  <a:cubicBezTo>
                    <a:pt x="15505" y="10615"/>
                    <a:pt x="15505" y="10612"/>
                    <a:pt x="15502" y="10610"/>
                  </a:cubicBezTo>
                  <a:cubicBezTo>
                    <a:pt x="15500" y="10607"/>
                    <a:pt x="15499" y="10603"/>
                    <a:pt x="15497" y="10601"/>
                  </a:cubicBezTo>
                  <a:cubicBezTo>
                    <a:pt x="15495" y="10598"/>
                    <a:pt x="15494" y="10595"/>
                    <a:pt x="15491" y="10592"/>
                  </a:cubicBezTo>
                  <a:cubicBezTo>
                    <a:pt x="15490" y="10589"/>
                    <a:pt x="15489" y="10586"/>
                    <a:pt x="15486" y="10584"/>
                  </a:cubicBezTo>
                  <a:cubicBezTo>
                    <a:pt x="15484" y="10581"/>
                    <a:pt x="15483" y="10578"/>
                    <a:pt x="15481" y="10575"/>
                  </a:cubicBezTo>
                  <a:cubicBezTo>
                    <a:pt x="15479" y="10572"/>
                    <a:pt x="15478" y="10569"/>
                    <a:pt x="15475" y="10566"/>
                  </a:cubicBezTo>
                  <a:cubicBezTo>
                    <a:pt x="15474" y="10563"/>
                    <a:pt x="15473" y="10560"/>
                    <a:pt x="15470" y="10558"/>
                  </a:cubicBezTo>
                  <a:cubicBezTo>
                    <a:pt x="15468" y="10555"/>
                    <a:pt x="15468" y="10552"/>
                    <a:pt x="15465" y="10549"/>
                  </a:cubicBezTo>
                  <a:cubicBezTo>
                    <a:pt x="15463" y="10546"/>
                    <a:pt x="15462" y="10543"/>
                    <a:pt x="15460" y="10540"/>
                  </a:cubicBezTo>
                  <a:cubicBezTo>
                    <a:pt x="15458" y="10538"/>
                    <a:pt x="15457" y="10534"/>
                    <a:pt x="15454" y="10532"/>
                  </a:cubicBezTo>
                  <a:cubicBezTo>
                    <a:pt x="15449" y="10522"/>
                    <a:pt x="15440" y="10514"/>
                    <a:pt x="15421" y="10509"/>
                  </a:cubicBezTo>
                  <a:cubicBezTo>
                    <a:pt x="15313" y="10482"/>
                    <a:pt x="15150" y="10642"/>
                    <a:pt x="15084" y="10655"/>
                  </a:cubicBezTo>
                  <a:cubicBezTo>
                    <a:pt x="15015" y="10668"/>
                    <a:pt x="14879" y="10761"/>
                    <a:pt x="14799" y="10867"/>
                  </a:cubicBezTo>
                  <a:cubicBezTo>
                    <a:pt x="14717" y="10973"/>
                    <a:pt x="14676" y="11040"/>
                    <a:pt x="14595" y="11079"/>
                  </a:cubicBezTo>
                  <a:cubicBezTo>
                    <a:pt x="14550" y="11101"/>
                    <a:pt x="14493" y="11098"/>
                    <a:pt x="14455" y="11085"/>
                  </a:cubicBezTo>
                  <a:cubicBezTo>
                    <a:pt x="14455" y="11085"/>
                    <a:pt x="14455" y="11084"/>
                    <a:pt x="14454" y="11084"/>
                  </a:cubicBezTo>
                  <a:cubicBezTo>
                    <a:pt x="14453" y="11081"/>
                    <a:pt x="14451" y="11078"/>
                    <a:pt x="14449" y="11075"/>
                  </a:cubicBezTo>
                  <a:cubicBezTo>
                    <a:pt x="14448" y="11073"/>
                    <a:pt x="14446" y="11070"/>
                    <a:pt x="14444" y="11067"/>
                  </a:cubicBezTo>
                  <a:cubicBezTo>
                    <a:pt x="14442" y="11064"/>
                    <a:pt x="14441" y="11061"/>
                    <a:pt x="14438" y="11058"/>
                  </a:cubicBezTo>
                  <a:cubicBezTo>
                    <a:pt x="14437" y="11055"/>
                    <a:pt x="14435" y="11052"/>
                    <a:pt x="14433" y="11049"/>
                  </a:cubicBezTo>
                  <a:cubicBezTo>
                    <a:pt x="14432" y="11047"/>
                    <a:pt x="14430" y="11044"/>
                    <a:pt x="14428" y="11041"/>
                  </a:cubicBezTo>
                  <a:cubicBezTo>
                    <a:pt x="14427" y="11038"/>
                    <a:pt x="14425" y="11035"/>
                    <a:pt x="14423" y="11032"/>
                  </a:cubicBezTo>
                  <a:cubicBezTo>
                    <a:pt x="14421" y="11029"/>
                    <a:pt x="14420" y="11026"/>
                    <a:pt x="14417" y="11023"/>
                  </a:cubicBezTo>
                  <a:cubicBezTo>
                    <a:pt x="14393" y="10971"/>
                    <a:pt x="14185" y="10859"/>
                    <a:pt x="14148" y="10907"/>
                  </a:cubicBezTo>
                  <a:cubicBezTo>
                    <a:pt x="14107" y="10960"/>
                    <a:pt x="13985" y="11000"/>
                    <a:pt x="13863" y="11053"/>
                  </a:cubicBezTo>
                  <a:cubicBezTo>
                    <a:pt x="13834" y="11065"/>
                    <a:pt x="13806" y="11068"/>
                    <a:pt x="13779" y="11064"/>
                  </a:cubicBezTo>
                  <a:cubicBezTo>
                    <a:pt x="13780" y="10914"/>
                    <a:pt x="13814" y="10763"/>
                    <a:pt x="13849" y="10672"/>
                  </a:cubicBezTo>
                  <a:cubicBezTo>
                    <a:pt x="13860" y="10644"/>
                    <a:pt x="13849" y="10608"/>
                    <a:pt x="13828" y="10571"/>
                  </a:cubicBezTo>
                  <a:cubicBezTo>
                    <a:pt x="13827" y="10568"/>
                    <a:pt x="13825" y="10565"/>
                    <a:pt x="13823" y="10562"/>
                  </a:cubicBezTo>
                  <a:cubicBezTo>
                    <a:pt x="13821" y="10559"/>
                    <a:pt x="13819" y="10556"/>
                    <a:pt x="13817" y="10553"/>
                  </a:cubicBezTo>
                  <a:cubicBezTo>
                    <a:pt x="13816" y="10551"/>
                    <a:pt x="13814" y="10548"/>
                    <a:pt x="13812" y="10545"/>
                  </a:cubicBezTo>
                  <a:cubicBezTo>
                    <a:pt x="13811" y="10542"/>
                    <a:pt x="13809" y="10539"/>
                    <a:pt x="13807" y="10536"/>
                  </a:cubicBezTo>
                  <a:cubicBezTo>
                    <a:pt x="13805" y="10534"/>
                    <a:pt x="13803" y="10531"/>
                    <a:pt x="13802" y="10528"/>
                  </a:cubicBezTo>
                  <a:cubicBezTo>
                    <a:pt x="13800" y="10525"/>
                    <a:pt x="13798" y="10522"/>
                    <a:pt x="13796" y="10519"/>
                  </a:cubicBezTo>
                  <a:cubicBezTo>
                    <a:pt x="13795" y="10516"/>
                    <a:pt x="13793" y="10513"/>
                    <a:pt x="13791" y="10510"/>
                  </a:cubicBezTo>
                  <a:cubicBezTo>
                    <a:pt x="13789" y="10507"/>
                    <a:pt x="13787" y="10505"/>
                    <a:pt x="13786" y="10502"/>
                  </a:cubicBezTo>
                  <a:cubicBezTo>
                    <a:pt x="13784" y="10499"/>
                    <a:pt x="13782" y="10496"/>
                    <a:pt x="13780" y="10493"/>
                  </a:cubicBezTo>
                  <a:cubicBezTo>
                    <a:pt x="13779" y="10490"/>
                    <a:pt x="13777" y="10487"/>
                    <a:pt x="13775" y="10484"/>
                  </a:cubicBezTo>
                  <a:cubicBezTo>
                    <a:pt x="13774" y="10481"/>
                    <a:pt x="13771" y="10479"/>
                    <a:pt x="13770" y="10476"/>
                  </a:cubicBezTo>
                  <a:cubicBezTo>
                    <a:pt x="13768" y="10473"/>
                    <a:pt x="13766" y="10470"/>
                    <a:pt x="13765" y="10467"/>
                  </a:cubicBezTo>
                  <a:cubicBezTo>
                    <a:pt x="13763" y="10464"/>
                    <a:pt x="13761" y="10461"/>
                    <a:pt x="13759" y="10458"/>
                  </a:cubicBezTo>
                  <a:cubicBezTo>
                    <a:pt x="13758" y="10455"/>
                    <a:pt x="13756" y="10453"/>
                    <a:pt x="13754" y="10450"/>
                  </a:cubicBezTo>
                  <a:cubicBezTo>
                    <a:pt x="13752" y="10447"/>
                    <a:pt x="13750" y="10444"/>
                    <a:pt x="13749" y="10441"/>
                  </a:cubicBezTo>
                  <a:cubicBezTo>
                    <a:pt x="13747" y="10438"/>
                    <a:pt x="13745" y="10435"/>
                    <a:pt x="13743" y="10432"/>
                  </a:cubicBezTo>
                  <a:cubicBezTo>
                    <a:pt x="13742" y="10429"/>
                    <a:pt x="13740" y="10427"/>
                    <a:pt x="13738" y="10424"/>
                  </a:cubicBezTo>
                  <a:cubicBezTo>
                    <a:pt x="13737" y="10421"/>
                    <a:pt x="13734" y="10418"/>
                    <a:pt x="13733" y="10415"/>
                  </a:cubicBezTo>
                  <a:cubicBezTo>
                    <a:pt x="13731" y="10412"/>
                    <a:pt x="13729" y="10409"/>
                    <a:pt x="13727" y="10406"/>
                  </a:cubicBezTo>
                  <a:cubicBezTo>
                    <a:pt x="13726" y="10404"/>
                    <a:pt x="13724" y="10401"/>
                    <a:pt x="13722" y="10398"/>
                  </a:cubicBezTo>
                  <a:cubicBezTo>
                    <a:pt x="13721" y="10395"/>
                    <a:pt x="13719" y="10392"/>
                    <a:pt x="13717" y="10389"/>
                  </a:cubicBezTo>
                  <a:cubicBezTo>
                    <a:pt x="13715" y="10386"/>
                    <a:pt x="13713" y="10383"/>
                    <a:pt x="13712" y="10380"/>
                  </a:cubicBezTo>
                  <a:cubicBezTo>
                    <a:pt x="13710" y="10377"/>
                    <a:pt x="13708" y="10375"/>
                    <a:pt x="13706" y="10372"/>
                  </a:cubicBezTo>
                  <a:cubicBezTo>
                    <a:pt x="13705" y="10369"/>
                    <a:pt x="13703" y="10366"/>
                    <a:pt x="13701" y="10363"/>
                  </a:cubicBezTo>
                  <a:cubicBezTo>
                    <a:pt x="13700" y="10360"/>
                    <a:pt x="13697" y="10357"/>
                    <a:pt x="13696" y="10354"/>
                  </a:cubicBezTo>
                  <a:cubicBezTo>
                    <a:pt x="13694" y="10351"/>
                    <a:pt x="13692" y="10349"/>
                    <a:pt x="13690" y="10346"/>
                  </a:cubicBezTo>
                  <a:cubicBezTo>
                    <a:pt x="13689" y="10343"/>
                    <a:pt x="13687" y="10340"/>
                    <a:pt x="13685" y="10337"/>
                  </a:cubicBezTo>
                  <a:cubicBezTo>
                    <a:pt x="13684" y="10334"/>
                    <a:pt x="13681" y="10331"/>
                    <a:pt x="13680" y="10328"/>
                  </a:cubicBezTo>
                  <a:cubicBezTo>
                    <a:pt x="13678" y="10326"/>
                    <a:pt x="13676" y="10323"/>
                    <a:pt x="13675" y="10320"/>
                  </a:cubicBezTo>
                  <a:cubicBezTo>
                    <a:pt x="13673" y="10317"/>
                    <a:pt x="13671" y="10314"/>
                    <a:pt x="13669" y="10311"/>
                  </a:cubicBezTo>
                  <a:cubicBezTo>
                    <a:pt x="13668" y="10308"/>
                    <a:pt x="13666" y="10305"/>
                    <a:pt x="13664" y="10302"/>
                  </a:cubicBezTo>
                  <a:cubicBezTo>
                    <a:pt x="13662" y="10300"/>
                    <a:pt x="13660" y="10297"/>
                    <a:pt x="13659" y="10294"/>
                  </a:cubicBezTo>
                  <a:cubicBezTo>
                    <a:pt x="13657" y="10291"/>
                    <a:pt x="13655" y="10288"/>
                    <a:pt x="13654" y="10286"/>
                  </a:cubicBezTo>
                  <a:cubicBezTo>
                    <a:pt x="13652" y="10282"/>
                    <a:pt x="13650" y="10279"/>
                    <a:pt x="13648" y="10276"/>
                  </a:cubicBezTo>
                  <a:cubicBezTo>
                    <a:pt x="13646" y="10273"/>
                    <a:pt x="13644" y="10271"/>
                    <a:pt x="13643" y="10268"/>
                  </a:cubicBezTo>
                  <a:cubicBezTo>
                    <a:pt x="13641" y="10265"/>
                    <a:pt x="13639" y="10262"/>
                    <a:pt x="13637" y="10259"/>
                  </a:cubicBezTo>
                  <a:cubicBezTo>
                    <a:pt x="13636" y="10256"/>
                    <a:pt x="13634" y="10253"/>
                    <a:pt x="13632" y="10251"/>
                  </a:cubicBezTo>
                  <a:cubicBezTo>
                    <a:pt x="13631" y="10248"/>
                    <a:pt x="13628" y="10245"/>
                    <a:pt x="13627" y="10242"/>
                  </a:cubicBezTo>
                  <a:cubicBezTo>
                    <a:pt x="13625" y="10239"/>
                    <a:pt x="13623" y="10236"/>
                    <a:pt x="13622" y="10233"/>
                  </a:cubicBezTo>
                  <a:cubicBezTo>
                    <a:pt x="13620" y="10230"/>
                    <a:pt x="13618" y="10227"/>
                    <a:pt x="13616" y="10225"/>
                  </a:cubicBezTo>
                  <a:cubicBezTo>
                    <a:pt x="13615" y="10222"/>
                    <a:pt x="13613" y="10219"/>
                    <a:pt x="13611" y="10216"/>
                  </a:cubicBezTo>
                  <a:cubicBezTo>
                    <a:pt x="13609" y="10213"/>
                    <a:pt x="13607" y="10210"/>
                    <a:pt x="13606" y="10207"/>
                  </a:cubicBezTo>
                  <a:cubicBezTo>
                    <a:pt x="13604" y="10204"/>
                    <a:pt x="13602" y="10202"/>
                    <a:pt x="13601" y="10199"/>
                  </a:cubicBezTo>
                  <a:cubicBezTo>
                    <a:pt x="13599" y="10196"/>
                    <a:pt x="13597" y="10193"/>
                    <a:pt x="13595" y="10190"/>
                  </a:cubicBezTo>
                  <a:cubicBezTo>
                    <a:pt x="13594" y="10187"/>
                    <a:pt x="13592" y="10184"/>
                    <a:pt x="13590" y="10181"/>
                  </a:cubicBezTo>
                  <a:cubicBezTo>
                    <a:pt x="13588" y="10179"/>
                    <a:pt x="13586" y="10176"/>
                    <a:pt x="13585" y="10173"/>
                  </a:cubicBezTo>
                  <a:cubicBezTo>
                    <a:pt x="13583" y="10170"/>
                    <a:pt x="13581" y="10167"/>
                    <a:pt x="13579" y="10164"/>
                  </a:cubicBezTo>
                  <a:cubicBezTo>
                    <a:pt x="13578" y="10161"/>
                    <a:pt x="13576" y="10158"/>
                    <a:pt x="13574" y="10155"/>
                  </a:cubicBezTo>
                  <a:cubicBezTo>
                    <a:pt x="13572" y="10152"/>
                    <a:pt x="13570" y="10150"/>
                    <a:pt x="13569" y="10147"/>
                  </a:cubicBezTo>
                  <a:cubicBezTo>
                    <a:pt x="13567" y="10144"/>
                    <a:pt x="13565" y="10141"/>
                    <a:pt x="13563" y="10138"/>
                  </a:cubicBezTo>
                  <a:cubicBezTo>
                    <a:pt x="13508" y="10034"/>
                    <a:pt x="13352" y="9915"/>
                    <a:pt x="13281" y="9925"/>
                  </a:cubicBezTo>
                  <a:cubicBezTo>
                    <a:pt x="13212" y="9935"/>
                    <a:pt x="13144" y="9985"/>
                    <a:pt x="13075" y="10008"/>
                  </a:cubicBezTo>
                  <a:cubicBezTo>
                    <a:pt x="13086" y="9965"/>
                    <a:pt x="13109" y="9924"/>
                    <a:pt x="13158" y="9889"/>
                  </a:cubicBezTo>
                  <a:cubicBezTo>
                    <a:pt x="13272" y="9808"/>
                    <a:pt x="13267" y="9642"/>
                    <a:pt x="13216" y="9563"/>
                  </a:cubicBezTo>
                  <a:cubicBezTo>
                    <a:pt x="13214" y="9560"/>
                    <a:pt x="13212" y="9557"/>
                    <a:pt x="13210" y="9554"/>
                  </a:cubicBezTo>
                  <a:cubicBezTo>
                    <a:pt x="13209" y="9551"/>
                    <a:pt x="13207" y="9548"/>
                    <a:pt x="13205" y="9546"/>
                  </a:cubicBezTo>
                  <a:cubicBezTo>
                    <a:pt x="13203" y="9542"/>
                    <a:pt x="13202" y="9540"/>
                    <a:pt x="13200" y="9537"/>
                  </a:cubicBezTo>
                  <a:cubicBezTo>
                    <a:pt x="13198" y="9534"/>
                    <a:pt x="13196" y="9531"/>
                    <a:pt x="13195" y="9528"/>
                  </a:cubicBezTo>
                  <a:cubicBezTo>
                    <a:pt x="13193" y="9525"/>
                    <a:pt x="13191" y="9523"/>
                    <a:pt x="13189" y="9520"/>
                  </a:cubicBezTo>
                  <a:cubicBezTo>
                    <a:pt x="13188" y="9516"/>
                    <a:pt x="13186" y="9514"/>
                    <a:pt x="13184" y="9511"/>
                  </a:cubicBezTo>
                  <a:cubicBezTo>
                    <a:pt x="13182" y="9508"/>
                    <a:pt x="13180" y="9505"/>
                    <a:pt x="13179" y="9502"/>
                  </a:cubicBezTo>
                  <a:cubicBezTo>
                    <a:pt x="13177" y="9499"/>
                    <a:pt x="13175" y="9496"/>
                    <a:pt x="13173" y="9494"/>
                  </a:cubicBezTo>
                  <a:cubicBezTo>
                    <a:pt x="13172" y="9490"/>
                    <a:pt x="13170" y="9488"/>
                    <a:pt x="13168" y="9485"/>
                  </a:cubicBezTo>
                  <a:cubicBezTo>
                    <a:pt x="13166" y="9482"/>
                    <a:pt x="13165" y="9479"/>
                    <a:pt x="13163" y="9476"/>
                  </a:cubicBezTo>
                  <a:cubicBezTo>
                    <a:pt x="13161" y="9473"/>
                    <a:pt x="13159" y="9470"/>
                    <a:pt x="13157" y="9468"/>
                  </a:cubicBezTo>
                  <a:cubicBezTo>
                    <a:pt x="13156" y="9464"/>
                    <a:pt x="13154" y="9462"/>
                    <a:pt x="13152" y="9459"/>
                  </a:cubicBezTo>
                  <a:cubicBezTo>
                    <a:pt x="13150" y="9456"/>
                    <a:pt x="13149" y="9453"/>
                    <a:pt x="13147" y="9450"/>
                  </a:cubicBezTo>
                  <a:cubicBezTo>
                    <a:pt x="13145" y="9447"/>
                    <a:pt x="13143" y="9444"/>
                    <a:pt x="13141" y="9441"/>
                  </a:cubicBezTo>
                  <a:cubicBezTo>
                    <a:pt x="13140" y="9438"/>
                    <a:pt x="13138" y="9436"/>
                    <a:pt x="13136" y="9433"/>
                  </a:cubicBezTo>
                  <a:cubicBezTo>
                    <a:pt x="13135" y="9430"/>
                    <a:pt x="13133" y="9427"/>
                    <a:pt x="13131" y="9424"/>
                  </a:cubicBezTo>
                  <a:cubicBezTo>
                    <a:pt x="13129" y="9421"/>
                    <a:pt x="13127" y="9418"/>
                    <a:pt x="13126" y="9415"/>
                  </a:cubicBezTo>
                  <a:cubicBezTo>
                    <a:pt x="13124" y="9412"/>
                    <a:pt x="13122" y="9410"/>
                    <a:pt x="13120" y="9407"/>
                  </a:cubicBezTo>
                  <a:cubicBezTo>
                    <a:pt x="13119" y="9404"/>
                    <a:pt x="13117" y="9402"/>
                    <a:pt x="13115" y="9399"/>
                  </a:cubicBezTo>
                  <a:cubicBezTo>
                    <a:pt x="13114" y="9396"/>
                    <a:pt x="13112" y="9393"/>
                    <a:pt x="13110" y="9390"/>
                  </a:cubicBezTo>
                  <a:cubicBezTo>
                    <a:pt x="13108" y="9386"/>
                    <a:pt x="13106" y="9384"/>
                    <a:pt x="13104" y="9381"/>
                  </a:cubicBezTo>
                  <a:cubicBezTo>
                    <a:pt x="13103" y="9378"/>
                    <a:pt x="13101" y="9376"/>
                    <a:pt x="13099" y="9373"/>
                  </a:cubicBezTo>
                  <a:cubicBezTo>
                    <a:pt x="13098" y="9370"/>
                    <a:pt x="13096" y="9367"/>
                    <a:pt x="13094" y="9364"/>
                  </a:cubicBezTo>
                  <a:cubicBezTo>
                    <a:pt x="13092" y="9361"/>
                    <a:pt x="13090" y="9358"/>
                    <a:pt x="13089" y="9355"/>
                  </a:cubicBezTo>
                  <a:cubicBezTo>
                    <a:pt x="13087" y="9352"/>
                    <a:pt x="13085" y="9349"/>
                    <a:pt x="13083" y="9347"/>
                  </a:cubicBezTo>
                  <a:cubicBezTo>
                    <a:pt x="13082" y="9343"/>
                    <a:pt x="13080" y="9341"/>
                    <a:pt x="13078" y="9338"/>
                  </a:cubicBezTo>
                  <a:cubicBezTo>
                    <a:pt x="13076" y="9334"/>
                    <a:pt x="13074" y="9332"/>
                    <a:pt x="13073" y="9329"/>
                  </a:cubicBezTo>
                  <a:cubicBezTo>
                    <a:pt x="13071" y="9326"/>
                    <a:pt x="13069" y="9323"/>
                    <a:pt x="13067" y="9320"/>
                  </a:cubicBezTo>
                  <a:cubicBezTo>
                    <a:pt x="13066" y="9318"/>
                    <a:pt x="13064" y="9315"/>
                    <a:pt x="13062" y="9312"/>
                  </a:cubicBezTo>
                  <a:cubicBezTo>
                    <a:pt x="13060" y="9309"/>
                    <a:pt x="13059" y="9306"/>
                    <a:pt x="13057" y="9303"/>
                  </a:cubicBezTo>
                  <a:cubicBezTo>
                    <a:pt x="13055" y="9300"/>
                    <a:pt x="13053" y="9297"/>
                    <a:pt x="13052" y="9295"/>
                  </a:cubicBezTo>
                  <a:cubicBezTo>
                    <a:pt x="13050" y="9292"/>
                    <a:pt x="13048" y="9289"/>
                    <a:pt x="13046" y="9286"/>
                  </a:cubicBezTo>
                  <a:cubicBezTo>
                    <a:pt x="13045" y="9283"/>
                    <a:pt x="13043" y="9280"/>
                    <a:pt x="13041" y="9277"/>
                  </a:cubicBezTo>
                  <a:cubicBezTo>
                    <a:pt x="13039" y="9274"/>
                    <a:pt x="13037" y="9271"/>
                    <a:pt x="13036" y="9268"/>
                  </a:cubicBezTo>
                  <a:cubicBezTo>
                    <a:pt x="13034" y="9266"/>
                    <a:pt x="13032" y="9263"/>
                    <a:pt x="13030" y="9260"/>
                  </a:cubicBezTo>
                  <a:cubicBezTo>
                    <a:pt x="13029" y="9257"/>
                    <a:pt x="13027" y="9254"/>
                    <a:pt x="13025" y="9251"/>
                  </a:cubicBezTo>
                  <a:cubicBezTo>
                    <a:pt x="13023" y="9248"/>
                    <a:pt x="13022" y="9245"/>
                    <a:pt x="13020" y="9242"/>
                  </a:cubicBezTo>
                  <a:cubicBezTo>
                    <a:pt x="13018" y="9239"/>
                    <a:pt x="13016" y="9237"/>
                    <a:pt x="13015" y="9234"/>
                  </a:cubicBezTo>
                  <a:cubicBezTo>
                    <a:pt x="13013" y="9231"/>
                    <a:pt x="13011" y="9228"/>
                    <a:pt x="13009" y="9225"/>
                  </a:cubicBezTo>
                  <a:cubicBezTo>
                    <a:pt x="13007" y="9222"/>
                    <a:pt x="13006" y="9219"/>
                    <a:pt x="13004" y="9216"/>
                  </a:cubicBezTo>
                  <a:cubicBezTo>
                    <a:pt x="13002" y="9213"/>
                    <a:pt x="13001" y="9211"/>
                    <a:pt x="12999" y="9208"/>
                  </a:cubicBezTo>
                  <a:cubicBezTo>
                    <a:pt x="12997" y="9205"/>
                    <a:pt x="12995" y="9202"/>
                    <a:pt x="12993" y="9199"/>
                  </a:cubicBezTo>
                  <a:cubicBezTo>
                    <a:pt x="12992" y="9196"/>
                    <a:pt x="12990" y="9193"/>
                    <a:pt x="12988" y="9190"/>
                  </a:cubicBezTo>
                  <a:cubicBezTo>
                    <a:pt x="12986" y="9188"/>
                    <a:pt x="12985" y="9185"/>
                    <a:pt x="12983" y="9182"/>
                  </a:cubicBezTo>
                  <a:cubicBezTo>
                    <a:pt x="12981" y="9179"/>
                    <a:pt x="12979" y="9176"/>
                    <a:pt x="12977" y="9173"/>
                  </a:cubicBezTo>
                  <a:cubicBezTo>
                    <a:pt x="12976" y="9170"/>
                    <a:pt x="12974" y="9167"/>
                    <a:pt x="12972" y="9165"/>
                  </a:cubicBezTo>
                  <a:cubicBezTo>
                    <a:pt x="12970" y="9162"/>
                    <a:pt x="12969" y="9159"/>
                    <a:pt x="12967" y="9156"/>
                  </a:cubicBezTo>
                  <a:cubicBezTo>
                    <a:pt x="12965" y="9153"/>
                    <a:pt x="12963" y="9150"/>
                    <a:pt x="12962" y="9147"/>
                  </a:cubicBezTo>
                  <a:cubicBezTo>
                    <a:pt x="12960" y="9144"/>
                    <a:pt x="12958" y="9141"/>
                    <a:pt x="12956" y="9138"/>
                  </a:cubicBezTo>
                  <a:cubicBezTo>
                    <a:pt x="12954" y="9135"/>
                    <a:pt x="12953" y="9133"/>
                    <a:pt x="12951" y="9130"/>
                  </a:cubicBezTo>
                  <a:cubicBezTo>
                    <a:pt x="12935" y="9101"/>
                    <a:pt x="12913" y="9080"/>
                    <a:pt x="12888" y="9077"/>
                  </a:cubicBezTo>
                  <a:cubicBezTo>
                    <a:pt x="12793" y="9063"/>
                    <a:pt x="12616" y="9116"/>
                    <a:pt x="12495" y="9103"/>
                  </a:cubicBezTo>
                  <a:cubicBezTo>
                    <a:pt x="12373" y="9090"/>
                    <a:pt x="12278" y="9196"/>
                    <a:pt x="12318" y="9315"/>
                  </a:cubicBezTo>
                  <a:cubicBezTo>
                    <a:pt x="12359" y="9435"/>
                    <a:pt x="12251" y="9514"/>
                    <a:pt x="12210" y="9501"/>
                  </a:cubicBezTo>
                  <a:cubicBezTo>
                    <a:pt x="12169" y="9488"/>
                    <a:pt x="12115" y="9421"/>
                    <a:pt x="11966" y="9527"/>
                  </a:cubicBezTo>
                  <a:cubicBezTo>
                    <a:pt x="11817" y="9634"/>
                    <a:pt x="11763" y="9594"/>
                    <a:pt x="11614" y="9474"/>
                  </a:cubicBezTo>
                  <a:cubicBezTo>
                    <a:pt x="11588" y="9453"/>
                    <a:pt x="11561" y="9432"/>
                    <a:pt x="11534" y="9410"/>
                  </a:cubicBezTo>
                  <a:cubicBezTo>
                    <a:pt x="11516" y="9253"/>
                    <a:pt x="11512" y="9104"/>
                    <a:pt x="11559" y="9014"/>
                  </a:cubicBezTo>
                  <a:cubicBezTo>
                    <a:pt x="11601" y="8931"/>
                    <a:pt x="11610" y="8801"/>
                    <a:pt x="11573" y="8735"/>
                  </a:cubicBezTo>
                  <a:cubicBezTo>
                    <a:pt x="11572" y="8731"/>
                    <a:pt x="11570" y="8729"/>
                    <a:pt x="11568" y="8726"/>
                  </a:cubicBezTo>
                  <a:cubicBezTo>
                    <a:pt x="11567" y="8723"/>
                    <a:pt x="11564" y="8720"/>
                    <a:pt x="11563" y="8717"/>
                  </a:cubicBezTo>
                  <a:cubicBezTo>
                    <a:pt x="11561" y="8714"/>
                    <a:pt x="11559" y="8711"/>
                    <a:pt x="11557" y="8708"/>
                  </a:cubicBezTo>
                  <a:cubicBezTo>
                    <a:pt x="11556" y="8705"/>
                    <a:pt x="11554" y="8703"/>
                    <a:pt x="11552" y="8700"/>
                  </a:cubicBezTo>
                  <a:cubicBezTo>
                    <a:pt x="11551" y="8697"/>
                    <a:pt x="11548" y="8694"/>
                    <a:pt x="11547" y="8691"/>
                  </a:cubicBezTo>
                  <a:cubicBezTo>
                    <a:pt x="11545" y="8688"/>
                    <a:pt x="11543" y="8685"/>
                    <a:pt x="11541" y="8682"/>
                  </a:cubicBezTo>
                  <a:cubicBezTo>
                    <a:pt x="11540" y="8679"/>
                    <a:pt x="11538" y="8677"/>
                    <a:pt x="11536" y="8674"/>
                  </a:cubicBezTo>
                  <a:cubicBezTo>
                    <a:pt x="11535" y="8671"/>
                    <a:pt x="11533" y="8668"/>
                    <a:pt x="11531" y="8665"/>
                  </a:cubicBezTo>
                  <a:cubicBezTo>
                    <a:pt x="11529" y="8662"/>
                    <a:pt x="11527" y="8659"/>
                    <a:pt x="11526" y="8656"/>
                  </a:cubicBezTo>
                  <a:cubicBezTo>
                    <a:pt x="11524" y="8653"/>
                    <a:pt x="11522" y="8651"/>
                    <a:pt x="11521" y="8648"/>
                  </a:cubicBezTo>
                  <a:cubicBezTo>
                    <a:pt x="11550" y="8599"/>
                    <a:pt x="11655" y="8529"/>
                    <a:pt x="11721" y="8510"/>
                  </a:cubicBezTo>
                  <a:cubicBezTo>
                    <a:pt x="11816" y="8483"/>
                    <a:pt x="11966" y="8365"/>
                    <a:pt x="11993" y="8311"/>
                  </a:cubicBezTo>
                  <a:cubicBezTo>
                    <a:pt x="12019" y="8258"/>
                    <a:pt x="12155" y="8271"/>
                    <a:pt x="12304" y="8271"/>
                  </a:cubicBezTo>
                  <a:cubicBezTo>
                    <a:pt x="12453" y="8271"/>
                    <a:pt x="12480" y="8271"/>
                    <a:pt x="12629" y="8351"/>
                  </a:cubicBezTo>
                  <a:cubicBezTo>
                    <a:pt x="12779" y="8430"/>
                    <a:pt x="12806" y="8311"/>
                    <a:pt x="12806" y="8271"/>
                  </a:cubicBezTo>
                  <a:cubicBezTo>
                    <a:pt x="12806" y="8231"/>
                    <a:pt x="12889" y="8203"/>
                    <a:pt x="13052" y="8216"/>
                  </a:cubicBezTo>
                  <a:cubicBezTo>
                    <a:pt x="13214" y="8229"/>
                    <a:pt x="13415" y="8112"/>
                    <a:pt x="13456" y="8152"/>
                  </a:cubicBezTo>
                  <a:cubicBezTo>
                    <a:pt x="13496" y="8192"/>
                    <a:pt x="13578" y="8351"/>
                    <a:pt x="13659" y="8298"/>
                  </a:cubicBezTo>
                  <a:cubicBezTo>
                    <a:pt x="13667" y="8293"/>
                    <a:pt x="13674" y="8287"/>
                    <a:pt x="13681" y="8282"/>
                  </a:cubicBezTo>
                  <a:cubicBezTo>
                    <a:pt x="13681" y="8283"/>
                    <a:pt x="13683" y="8285"/>
                    <a:pt x="13684" y="8286"/>
                  </a:cubicBezTo>
                  <a:cubicBezTo>
                    <a:pt x="13685" y="8289"/>
                    <a:pt x="13687" y="8292"/>
                    <a:pt x="13689" y="8295"/>
                  </a:cubicBezTo>
                  <a:cubicBezTo>
                    <a:pt x="13691" y="8298"/>
                    <a:pt x="13693" y="8301"/>
                    <a:pt x="13694" y="8304"/>
                  </a:cubicBezTo>
                  <a:cubicBezTo>
                    <a:pt x="13696" y="8307"/>
                    <a:pt x="13698" y="8309"/>
                    <a:pt x="13699" y="8312"/>
                  </a:cubicBezTo>
                  <a:cubicBezTo>
                    <a:pt x="13701" y="8315"/>
                    <a:pt x="13703" y="8318"/>
                    <a:pt x="13705" y="8321"/>
                  </a:cubicBezTo>
                  <a:cubicBezTo>
                    <a:pt x="13707" y="8324"/>
                    <a:pt x="13708" y="8327"/>
                    <a:pt x="13710" y="8330"/>
                  </a:cubicBezTo>
                  <a:cubicBezTo>
                    <a:pt x="13712" y="8333"/>
                    <a:pt x="13714" y="8336"/>
                    <a:pt x="13715" y="8339"/>
                  </a:cubicBezTo>
                  <a:cubicBezTo>
                    <a:pt x="13717" y="8341"/>
                    <a:pt x="13719" y="8343"/>
                    <a:pt x="13720" y="8346"/>
                  </a:cubicBezTo>
                  <a:cubicBezTo>
                    <a:pt x="13722" y="8350"/>
                    <a:pt x="13724" y="8353"/>
                    <a:pt x="13726" y="8357"/>
                  </a:cubicBezTo>
                  <a:cubicBezTo>
                    <a:pt x="13728" y="8359"/>
                    <a:pt x="13730" y="8362"/>
                    <a:pt x="13731" y="8364"/>
                  </a:cubicBezTo>
                  <a:cubicBezTo>
                    <a:pt x="13733" y="8367"/>
                    <a:pt x="13735" y="8370"/>
                    <a:pt x="13736" y="8373"/>
                  </a:cubicBezTo>
                  <a:cubicBezTo>
                    <a:pt x="13738" y="8376"/>
                    <a:pt x="13740" y="8378"/>
                    <a:pt x="13741" y="8381"/>
                  </a:cubicBezTo>
                  <a:cubicBezTo>
                    <a:pt x="13743" y="8385"/>
                    <a:pt x="13746" y="8388"/>
                    <a:pt x="13747" y="8391"/>
                  </a:cubicBezTo>
                  <a:cubicBezTo>
                    <a:pt x="13749" y="8394"/>
                    <a:pt x="13751" y="8396"/>
                    <a:pt x="13752" y="8399"/>
                  </a:cubicBezTo>
                  <a:cubicBezTo>
                    <a:pt x="13754" y="8402"/>
                    <a:pt x="13756" y="8404"/>
                    <a:pt x="13757" y="8407"/>
                  </a:cubicBezTo>
                  <a:cubicBezTo>
                    <a:pt x="13759" y="8411"/>
                    <a:pt x="13761" y="8414"/>
                    <a:pt x="13763" y="8417"/>
                  </a:cubicBezTo>
                  <a:cubicBezTo>
                    <a:pt x="13765" y="8420"/>
                    <a:pt x="13767" y="8422"/>
                    <a:pt x="13768" y="8425"/>
                  </a:cubicBezTo>
                  <a:cubicBezTo>
                    <a:pt x="13770" y="8428"/>
                    <a:pt x="13772" y="8431"/>
                    <a:pt x="13774" y="8434"/>
                  </a:cubicBezTo>
                  <a:cubicBezTo>
                    <a:pt x="13775" y="8437"/>
                    <a:pt x="13777" y="8439"/>
                    <a:pt x="13779" y="8442"/>
                  </a:cubicBezTo>
                  <a:cubicBezTo>
                    <a:pt x="13781" y="8445"/>
                    <a:pt x="13782" y="8448"/>
                    <a:pt x="13784" y="8451"/>
                  </a:cubicBezTo>
                  <a:cubicBezTo>
                    <a:pt x="13786" y="8454"/>
                    <a:pt x="13787" y="8456"/>
                    <a:pt x="13789" y="8459"/>
                  </a:cubicBezTo>
                  <a:cubicBezTo>
                    <a:pt x="13791" y="8462"/>
                    <a:pt x="13793" y="8466"/>
                    <a:pt x="13795" y="8469"/>
                  </a:cubicBezTo>
                  <a:cubicBezTo>
                    <a:pt x="13797" y="8472"/>
                    <a:pt x="13799" y="8474"/>
                    <a:pt x="13800" y="8477"/>
                  </a:cubicBezTo>
                  <a:cubicBezTo>
                    <a:pt x="13802" y="8480"/>
                    <a:pt x="13803" y="8482"/>
                    <a:pt x="13805" y="8485"/>
                  </a:cubicBezTo>
                  <a:cubicBezTo>
                    <a:pt x="13807" y="8488"/>
                    <a:pt x="13809" y="8492"/>
                    <a:pt x="13811" y="8495"/>
                  </a:cubicBezTo>
                  <a:cubicBezTo>
                    <a:pt x="13813" y="8498"/>
                    <a:pt x="13814" y="8500"/>
                    <a:pt x="13816" y="8503"/>
                  </a:cubicBezTo>
                  <a:cubicBezTo>
                    <a:pt x="13818" y="8506"/>
                    <a:pt x="13819" y="8508"/>
                    <a:pt x="13821" y="8511"/>
                  </a:cubicBezTo>
                  <a:cubicBezTo>
                    <a:pt x="13823" y="8514"/>
                    <a:pt x="13825" y="8517"/>
                    <a:pt x="13827" y="8520"/>
                  </a:cubicBezTo>
                  <a:cubicBezTo>
                    <a:pt x="13828" y="8523"/>
                    <a:pt x="13830" y="8526"/>
                    <a:pt x="13831" y="8528"/>
                  </a:cubicBezTo>
                  <a:cubicBezTo>
                    <a:pt x="13833" y="8532"/>
                    <a:pt x="13835" y="8535"/>
                    <a:pt x="13837" y="8538"/>
                  </a:cubicBezTo>
                  <a:cubicBezTo>
                    <a:pt x="13839" y="8541"/>
                    <a:pt x="13841" y="8543"/>
                    <a:pt x="13842" y="8546"/>
                  </a:cubicBezTo>
                  <a:cubicBezTo>
                    <a:pt x="13844" y="8549"/>
                    <a:pt x="13846" y="8552"/>
                    <a:pt x="13848" y="8555"/>
                  </a:cubicBezTo>
                  <a:cubicBezTo>
                    <a:pt x="13849" y="8558"/>
                    <a:pt x="13851" y="8560"/>
                    <a:pt x="13853" y="8563"/>
                  </a:cubicBezTo>
                  <a:cubicBezTo>
                    <a:pt x="13855" y="8566"/>
                    <a:pt x="13857" y="8569"/>
                    <a:pt x="13858" y="8572"/>
                  </a:cubicBezTo>
                  <a:cubicBezTo>
                    <a:pt x="13860" y="8575"/>
                    <a:pt x="13862" y="8578"/>
                    <a:pt x="13864" y="8581"/>
                  </a:cubicBezTo>
                  <a:cubicBezTo>
                    <a:pt x="13865" y="8584"/>
                    <a:pt x="13867" y="8586"/>
                    <a:pt x="13869" y="8589"/>
                  </a:cubicBezTo>
                  <a:cubicBezTo>
                    <a:pt x="13871" y="8593"/>
                    <a:pt x="13872" y="8595"/>
                    <a:pt x="13874" y="8598"/>
                  </a:cubicBezTo>
                  <a:cubicBezTo>
                    <a:pt x="13876" y="8601"/>
                    <a:pt x="13878" y="8604"/>
                    <a:pt x="13880" y="8607"/>
                  </a:cubicBezTo>
                  <a:cubicBezTo>
                    <a:pt x="13881" y="8610"/>
                    <a:pt x="13883" y="8612"/>
                    <a:pt x="13885" y="8615"/>
                  </a:cubicBezTo>
                  <a:cubicBezTo>
                    <a:pt x="13886" y="8618"/>
                    <a:pt x="13888" y="8621"/>
                    <a:pt x="13890" y="8624"/>
                  </a:cubicBezTo>
                  <a:cubicBezTo>
                    <a:pt x="13892" y="8627"/>
                    <a:pt x="13893" y="8629"/>
                    <a:pt x="13895" y="8632"/>
                  </a:cubicBezTo>
                  <a:cubicBezTo>
                    <a:pt x="13926" y="8690"/>
                    <a:pt x="13965" y="8734"/>
                    <a:pt x="14011" y="8749"/>
                  </a:cubicBezTo>
                  <a:cubicBezTo>
                    <a:pt x="14015" y="8750"/>
                    <a:pt x="14016" y="8752"/>
                    <a:pt x="14019" y="8753"/>
                  </a:cubicBezTo>
                  <a:cubicBezTo>
                    <a:pt x="14020" y="8754"/>
                    <a:pt x="14021" y="8755"/>
                    <a:pt x="14022" y="8756"/>
                  </a:cubicBezTo>
                  <a:cubicBezTo>
                    <a:pt x="14023" y="8759"/>
                    <a:pt x="14025" y="8762"/>
                    <a:pt x="14027" y="8765"/>
                  </a:cubicBezTo>
                  <a:cubicBezTo>
                    <a:pt x="14029" y="8768"/>
                    <a:pt x="14030" y="8771"/>
                    <a:pt x="14032" y="8774"/>
                  </a:cubicBezTo>
                  <a:cubicBezTo>
                    <a:pt x="14034" y="8776"/>
                    <a:pt x="14035" y="8779"/>
                    <a:pt x="14037" y="8782"/>
                  </a:cubicBezTo>
                  <a:cubicBezTo>
                    <a:pt x="14039" y="8785"/>
                    <a:pt x="14041" y="8788"/>
                    <a:pt x="14043" y="8791"/>
                  </a:cubicBezTo>
                  <a:cubicBezTo>
                    <a:pt x="14044" y="8794"/>
                    <a:pt x="14046" y="8797"/>
                    <a:pt x="14048" y="8799"/>
                  </a:cubicBezTo>
                  <a:cubicBezTo>
                    <a:pt x="14050" y="8802"/>
                    <a:pt x="14051" y="8805"/>
                    <a:pt x="14053" y="8808"/>
                  </a:cubicBezTo>
                  <a:cubicBezTo>
                    <a:pt x="14055" y="8811"/>
                    <a:pt x="14057" y="8814"/>
                    <a:pt x="14059" y="8817"/>
                  </a:cubicBezTo>
                  <a:cubicBezTo>
                    <a:pt x="14060" y="8820"/>
                    <a:pt x="14062" y="8823"/>
                    <a:pt x="14064" y="8825"/>
                  </a:cubicBezTo>
                  <a:cubicBezTo>
                    <a:pt x="14066" y="8828"/>
                    <a:pt x="14067" y="8831"/>
                    <a:pt x="14069" y="8834"/>
                  </a:cubicBezTo>
                  <a:cubicBezTo>
                    <a:pt x="14071" y="8837"/>
                    <a:pt x="14072" y="8840"/>
                    <a:pt x="14074" y="8843"/>
                  </a:cubicBezTo>
                  <a:cubicBezTo>
                    <a:pt x="14076" y="8846"/>
                    <a:pt x="14078" y="8849"/>
                    <a:pt x="14080" y="8851"/>
                  </a:cubicBezTo>
                  <a:cubicBezTo>
                    <a:pt x="14082" y="8854"/>
                    <a:pt x="14083" y="8857"/>
                    <a:pt x="14085" y="8860"/>
                  </a:cubicBezTo>
                  <a:cubicBezTo>
                    <a:pt x="14085" y="8860"/>
                    <a:pt x="14086" y="8861"/>
                    <a:pt x="14086" y="8861"/>
                  </a:cubicBezTo>
                  <a:cubicBezTo>
                    <a:pt x="13981" y="8825"/>
                    <a:pt x="13856" y="8825"/>
                    <a:pt x="13796" y="8825"/>
                  </a:cubicBezTo>
                  <a:cubicBezTo>
                    <a:pt x="13714" y="8825"/>
                    <a:pt x="13389" y="8917"/>
                    <a:pt x="13389" y="8917"/>
                  </a:cubicBezTo>
                  <a:cubicBezTo>
                    <a:pt x="13386" y="8951"/>
                    <a:pt x="13392" y="8974"/>
                    <a:pt x="13407" y="8989"/>
                  </a:cubicBezTo>
                  <a:cubicBezTo>
                    <a:pt x="13408" y="8991"/>
                    <a:pt x="13409" y="8995"/>
                    <a:pt x="13412" y="8997"/>
                  </a:cubicBezTo>
                  <a:cubicBezTo>
                    <a:pt x="13414" y="9000"/>
                    <a:pt x="13415" y="9003"/>
                    <a:pt x="13417" y="9006"/>
                  </a:cubicBezTo>
                  <a:cubicBezTo>
                    <a:pt x="13419" y="9009"/>
                    <a:pt x="13420" y="9012"/>
                    <a:pt x="13422" y="9014"/>
                  </a:cubicBezTo>
                  <a:cubicBezTo>
                    <a:pt x="13424" y="9017"/>
                    <a:pt x="13425" y="9021"/>
                    <a:pt x="13428" y="9023"/>
                  </a:cubicBezTo>
                  <a:cubicBezTo>
                    <a:pt x="13429" y="9026"/>
                    <a:pt x="13431" y="9029"/>
                    <a:pt x="13433" y="9032"/>
                  </a:cubicBezTo>
                  <a:cubicBezTo>
                    <a:pt x="13435" y="9035"/>
                    <a:pt x="13436" y="9038"/>
                    <a:pt x="13438" y="9040"/>
                  </a:cubicBezTo>
                  <a:cubicBezTo>
                    <a:pt x="13440" y="9043"/>
                    <a:pt x="13441" y="9047"/>
                    <a:pt x="13443" y="9049"/>
                  </a:cubicBezTo>
                  <a:cubicBezTo>
                    <a:pt x="13445" y="9052"/>
                    <a:pt x="13447" y="9055"/>
                    <a:pt x="13449" y="9058"/>
                  </a:cubicBezTo>
                  <a:cubicBezTo>
                    <a:pt x="13451" y="9061"/>
                    <a:pt x="13452" y="9064"/>
                    <a:pt x="13454" y="9066"/>
                  </a:cubicBezTo>
                  <a:cubicBezTo>
                    <a:pt x="13456" y="9069"/>
                    <a:pt x="13457" y="9073"/>
                    <a:pt x="13459" y="9075"/>
                  </a:cubicBezTo>
                  <a:cubicBezTo>
                    <a:pt x="13461" y="9078"/>
                    <a:pt x="13462" y="9081"/>
                    <a:pt x="13465" y="9084"/>
                  </a:cubicBezTo>
                  <a:cubicBezTo>
                    <a:pt x="13467" y="9086"/>
                    <a:pt x="13468" y="9090"/>
                    <a:pt x="13470" y="9092"/>
                  </a:cubicBezTo>
                  <a:cubicBezTo>
                    <a:pt x="13472" y="9095"/>
                    <a:pt x="13473" y="9099"/>
                    <a:pt x="13475" y="9101"/>
                  </a:cubicBezTo>
                  <a:cubicBezTo>
                    <a:pt x="13477" y="9104"/>
                    <a:pt x="13478" y="9107"/>
                    <a:pt x="13481" y="9110"/>
                  </a:cubicBezTo>
                  <a:cubicBezTo>
                    <a:pt x="13482" y="9112"/>
                    <a:pt x="13484" y="9116"/>
                    <a:pt x="13486" y="9118"/>
                  </a:cubicBezTo>
                  <a:cubicBezTo>
                    <a:pt x="13488" y="9121"/>
                    <a:pt x="13489" y="9125"/>
                    <a:pt x="13491" y="9127"/>
                  </a:cubicBezTo>
                  <a:cubicBezTo>
                    <a:pt x="13493" y="9130"/>
                    <a:pt x="13494" y="9133"/>
                    <a:pt x="13496" y="9136"/>
                  </a:cubicBezTo>
                  <a:cubicBezTo>
                    <a:pt x="13498" y="9138"/>
                    <a:pt x="13500" y="9142"/>
                    <a:pt x="13502" y="9144"/>
                  </a:cubicBezTo>
                  <a:cubicBezTo>
                    <a:pt x="13504" y="9147"/>
                    <a:pt x="13505" y="9151"/>
                    <a:pt x="13507" y="9153"/>
                  </a:cubicBezTo>
                  <a:cubicBezTo>
                    <a:pt x="13509" y="9156"/>
                    <a:pt x="13510" y="9159"/>
                    <a:pt x="13512" y="9162"/>
                  </a:cubicBezTo>
                  <a:cubicBezTo>
                    <a:pt x="13514" y="9164"/>
                    <a:pt x="13515" y="9168"/>
                    <a:pt x="13518" y="9170"/>
                  </a:cubicBezTo>
                  <a:cubicBezTo>
                    <a:pt x="13520" y="9173"/>
                    <a:pt x="13521" y="9177"/>
                    <a:pt x="13523" y="9179"/>
                  </a:cubicBezTo>
                  <a:cubicBezTo>
                    <a:pt x="13525" y="9182"/>
                    <a:pt x="13526" y="9185"/>
                    <a:pt x="13528" y="9188"/>
                  </a:cubicBezTo>
                  <a:cubicBezTo>
                    <a:pt x="13530" y="9190"/>
                    <a:pt x="13531" y="9194"/>
                    <a:pt x="13534" y="9196"/>
                  </a:cubicBezTo>
                  <a:cubicBezTo>
                    <a:pt x="13535" y="9199"/>
                    <a:pt x="13537" y="9203"/>
                    <a:pt x="13539" y="9205"/>
                  </a:cubicBezTo>
                  <a:cubicBezTo>
                    <a:pt x="13541" y="9208"/>
                    <a:pt x="13542" y="9211"/>
                    <a:pt x="13544" y="9214"/>
                  </a:cubicBezTo>
                  <a:cubicBezTo>
                    <a:pt x="13546" y="9216"/>
                    <a:pt x="13547" y="9220"/>
                    <a:pt x="13549" y="9222"/>
                  </a:cubicBezTo>
                  <a:cubicBezTo>
                    <a:pt x="13551" y="9225"/>
                    <a:pt x="13552" y="9229"/>
                    <a:pt x="13555" y="9231"/>
                  </a:cubicBezTo>
                  <a:cubicBezTo>
                    <a:pt x="13557" y="9234"/>
                    <a:pt x="13558" y="9237"/>
                    <a:pt x="13560" y="9240"/>
                  </a:cubicBezTo>
                  <a:cubicBezTo>
                    <a:pt x="13562" y="9242"/>
                    <a:pt x="13563" y="9246"/>
                    <a:pt x="13565" y="9248"/>
                  </a:cubicBezTo>
                  <a:cubicBezTo>
                    <a:pt x="13567" y="9251"/>
                    <a:pt x="13568" y="9255"/>
                    <a:pt x="13571" y="9257"/>
                  </a:cubicBezTo>
                  <a:cubicBezTo>
                    <a:pt x="13573" y="9260"/>
                    <a:pt x="13574" y="9263"/>
                    <a:pt x="13576" y="9266"/>
                  </a:cubicBezTo>
                  <a:cubicBezTo>
                    <a:pt x="13578" y="9268"/>
                    <a:pt x="13579" y="9272"/>
                    <a:pt x="13581" y="9274"/>
                  </a:cubicBezTo>
                  <a:cubicBezTo>
                    <a:pt x="13583" y="9277"/>
                    <a:pt x="13584" y="9280"/>
                    <a:pt x="13587" y="9283"/>
                  </a:cubicBezTo>
                  <a:cubicBezTo>
                    <a:pt x="13588" y="9286"/>
                    <a:pt x="13590" y="9289"/>
                    <a:pt x="13592" y="9292"/>
                  </a:cubicBezTo>
                  <a:cubicBezTo>
                    <a:pt x="13594" y="9294"/>
                    <a:pt x="13595" y="9298"/>
                    <a:pt x="13597" y="9300"/>
                  </a:cubicBezTo>
                  <a:cubicBezTo>
                    <a:pt x="13599" y="9303"/>
                    <a:pt x="13600" y="9306"/>
                    <a:pt x="13602" y="9309"/>
                  </a:cubicBezTo>
                  <a:cubicBezTo>
                    <a:pt x="13604" y="9312"/>
                    <a:pt x="13605" y="9315"/>
                    <a:pt x="13608" y="9317"/>
                  </a:cubicBezTo>
                  <a:cubicBezTo>
                    <a:pt x="13610" y="9320"/>
                    <a:pt x="13611" y="9324"/>
                    <a:pt x="13613" y="9326"/>
                  </a:cubicBezTo>
                  <a:cubicBezTo>
                    <a:pt x="13615" y="9329"/>
                    <a:pt x="13616" y="9332"/>
                    <a:pt x="13618" y="9335"/>
                  </a:cubicBezTo>
                  <a:cubicBezTo>
                    <a:pt x="13620" y="9338"/>
                    <a:pt x="13621" y="9341"/>
                    <a:pt x="13624" y="9343"/>
                  </a:cubicBezTo>
                  <a:cubicBezTo>
                    <a:pt x="13625" y="9346"/>
                    <a:pt x="13627" y="9350"/>
                    <a:pt x="13629" y="9352"/>
                  </a:cubicBezTo>
                  <a:cubicBezTo>
                    <a:pt x="13631" y="9355"/>
                    <a:pt x="13632" y="9358"/>
                    <a:pt x="13634" y="9361"/>
                  </a:cubicBezTo>
                  <a:cubicBezTo>
                    <a:pt x="13636" y="9364"/>
                    <a:pt x="13637" y="9367"/>
                    <a:pt x="13639" y="9369"/>
                  </a:cubicBezTo>
                  <a:cubicBezTo>
                    <a:pt x="13641" y="9372"/>
                    <a:pt x="13642" y="9376"/>
                    <a:pt x="13645" y="9378"/>
                  </a:cubicBezTo>
                  <a:cubicBezTo>
                    <a:pt x="13647" y="9381"/>
                    <a:pt x="13648" y="9384"/>
                    <a:pt x="13650" y="9387"/>
                  </a:cubicBezTo>
                  <a:cubicBezTo>
                    <a:pt x="13652" y="9390"/>
                    <a:pt x="13653" y="9393"/>
                    <a:pt x="13655" y="9395"/>
                  </a:cubicBezTo>
                  <a:cubicBezTo>
                    <a:pt x="13657" y="9398"/>
                    <a:pt x="13658" y="9402"/>
                    <a:pt x="13661" y="9404"/>
                  </a:cubicBezTo>
                  <a:cubicBezTo>
                    <a:pt x="13662" y="9407"/>
                    <a:pt x="13664" y="9410"/>
                    <a:pt x="13666" y="9413"/>
                  </a:cubicBezTo>
                  <a:cubicBezTo>
                    <a:pt x="13668" y="9415"/>
                    <a:pt x="13669" y="9419"/>
                    <a:pt x="13671" y="9421"/>
                  </a:cubicBezTo>
                  <a:cubicBezTo>
                    <a:pt x="13707" y="9475"/>
                    <a:pt x="13817" y="9451"/>
                    <a:pt x="13944" y="9451"/>
                  </a:cubicBezTo>
                  <a:cubicBezTo>
                    <a:pt x="14107" y="9451"/>
                    <a:pt x="14391" y="9425"/>
                    <a:pt x="14445" y="9491"/>
                  </a:cubicBezTo>
                  <a:cubicBezTo>
                    <a:pt x="14500" y="9558"/>
                    <a:pt x="14743" y="9664"/>
                    <a:pt x="14811" y="9717"/>
                  </a:cubicBezTo>
                  <a:cubicBezTo>
                    <a:pt x="14878" y="9770"/>
                    <a:pt x="15095" y="9783"/>
                    <a:pt x="15109" y="9730"/>
                  </a:cubicBezTo>
                  <a:cubicBezTo>
                    <a:pt x="15109" y="9729"/>
                    <a:pt x="15109" y="9728"/>
                    <a:pt x="15109" y="9727"/>
                  </a:cubicBezTo>
                  <a:cubicBezTo>
                    <a:pt x="15109" y="9727"/>
                    <a:pt x="15114" y="9728"/>
                    <a:pt x="15121" y="9729"/>
                  </a:cubicBezTo>
                  <a:cubicBezTo>
                    <a:pt x="15117" y="9732"/>
                    <a:pt x="15113" y="9736"/>
                    <a:pt x="15113" y="9736"/>
                  </a:cubicBezTo>
                  <a:cubicBezTo>
                    <a:pt x="15113" y="9736"/>
                    <a:pt x="15119" y="9736"/>
                    <a:pt x="15126" y="9738"/>
                  </a:cubicBezTo>
                  <a:cubicBezTo>
                    <a:pt x="15122" y="9741"/>
                    <a:pt x="15119" y="9744"/>
                    <a:pt x="15119" y="9744"/>
                  </a:cubicBezTo>
                  <a:cubicBezTo>
                    <a:pt x="15119" y="9744"/>
                    <a:pt x="15124" y="9745"/>
                    <a:pt x="15131" y="9746"/>
                  </a:cubicBezTo>
                  <a:cubicBezTo>
                    <a:pt x="15128" y="9750"/>
                    <a:pt x="15124" y="9753"/>
                    <a:pt x="15124" y="9753"/>
                  </a:cubicBezTo>
                  <a:cubicBezTo>
                    <a:pt x="15124" y="9753"/>
                    <a:pt x="15129" y="9754"/>
                    <a:pt x="15137" y="9755"/>
                  </a:cubicBezTo>
                  <a:cubicBezTo>
                    <a:pt x="15133" y="9758"/>
                    <a:pt x="15129" y="9762"/>
                    <a:pt x="15129" y="9762"/>
                  </a:cubicBezTo>
                  <a:cubicBezTo>
                    <a:pt x="15129" y="9762"/>
                    <a:pt x="15135" y="9763"/>
                    <a:pt x="15142" y="9764"/>
                  </a:cubicBezTo>
                  <a:cubicBezTo>
                    <a:pt x="15138" y="9767"/>
                    <a:pt x="15134" y="9770"/>
                    <a:pt x="15134" y="9770"/>
                  </a:cubicBezTo>
                  <a:cubicBezTo>
                    <a:pt x="15134" y="9770"/>
                    <a:pt x="15140" y="9771"/>
                    <a:pt x="15147" y="9772"/>
                  </a:cubicBezTo>
                  <a:cubicBezTo>
                    <a:pt x="15144" y="9776"/>
                    <a:pt x="15140" y="9779"/>
                    <a:pt x="15140" y="9779"/>
                  </a:cubicBezTo>
                  <a:cubicBezTo>
                    <a:pt x="15140" y="9779"/>
                    <a:pt x="15145" y="9780"/>
                    <a:pt x="15153" y="9781"/>
                  </a:cubicBezTo>
                  <a:cubicBezTo>
                    <a:pt x="15149" y="9784"/>
                    <a:pt x="15145" y="9788"/>
                    <a:pt x="15145" y="9788"/>
                  </a:cubicBezTo>
                  <a:cubicBezTo>
                    <a:pt x="15145" y="9788"/>
                    <a:pt x="15151" y="9788"/>
                    <a:pt x="15158" y="9790"/>
                  </a:cubicBezTo>
                  <a:cubicBezTo>
                    <a:pt x="15154" y="9793"/>
                    <a:pt x="15150" y="9796"/>
                    <a:pt x="15150" y="9796"/>
                  </a:cubicBezTo>
                  <a:cubicBezTo>
                    <a:pt x="15150" y="9796"/>
                    <a:pt x="15156" y="9797"/>
                    <a:pt x="15163" y="9798"/>
                  </a:cubicBezTo>
                  <a:cubicBezTo>
                    <a:pt x="15160" y="9802"/>
                    <a:pt x="15156" y="9805"/>
                    <a:pt x="15156" y="9805"/>
                  </a:cubicBezTo>
                  <a:cubicBezTo>
                    <a:pt x="15156" y="9805"/>
                    <a:pt x="15161" y="9806"/>
                    <a:pt x="15169" y="9807"/>
                  </a:cubicBezTo>
                  <a:cubicBezTo>
                    <a:pt x="15165" y="9810"/>
                    <a:pt x="15161" y="9813"/>
                    <a:pt x="15161" y="9813"/>
                  </a:cubicBezTo>
                  <a:cubicBezTo>
                    <a:pt x="15161" y="9813"/>
                    <a:pt x="15166" y="9814"/>
                    <a:pt x="15174" y="9816"/>
                  </a:cubicBezTo>
                  <a:cubicBezTo>
                    <a:pt x="15170" y="9819"/>
                    <a:pt x="15166" y="9822"/>
                    <a:pt x="15166" y="9822"/>
                  </a:cubicBezTo>
                  <a:cubicBezTo>
                    <a:pt x="15166" y="9822"/>
                    <a:pt x="15172" y="9823"/>
                    <a:pt x="15179" y="9824"/>
                  </a:cubicBezTo>
                  <a:cubicBezTo>
                    <a:pt x="15175" y="9828"/>
                    <a:pt x="15171" y="9831"/>
                    <a:pt x="15171" y="9831"/>
                  </a:cubicBezTo>
                  <a:cubicBezTo>
                    <a:pt x="15171" y="9831"/>
                    <a:pt x="15177" y="9832"/>
                    <a:pt x="15184" y="9833"/>
                  </a:cubicBezTo>
                  <a:cubicBezTo>
                    <a:pt x="15181" y="9836"/>
                    <a:pt x="15177" y="9839"/>
                    <a:pt x="15177" y="9839"/>
                  </a:cubicBezTo>
                  <a:cubicBezTo>
                    <a:pt x="15177" y="9839"/>
                    <a:pt x="15182" y="9840"/>
                    <a:pt x="15190" y="9842"/>
                  </a:cubicBezTo>
                  <a:cubicBezTo>
                    <a:pt x="15186" y="9845"/>
                    <a:pt x="15182" y="9848"/>
                    <a:pt x="15182" y="9848"/>
                  </a:cubicBezTo>
                  <a:cubicBezTo>
                    <a:pt x="15182" y="9848"/>
                    <a:pt x="15188" y="9849"/>
                    <a:pt x="15195" y="9850"/>
                  </a:cubicBezTo>
                  <a:cubicBezTo>
                    <a:pt x="15191" y="9854"/>
                    <a:pt x="15187" y="9857"/>
                    <a:pt x="15187" y="9857"/>
                  </a:cubicBezTo>
                  <a:cubicBezTo>
                    <a:pt x="15187" y="9857"/>
                    <a:pt x="15193" y="9858"/>
                    <a:pt x="15200" y="9859"/>
                  </a:cubicBezTo>
                  <a:cubicBezTo>
                    <a:pt x="15196" y="9862"/>
                    <a:pt x="15193" y="9865"/>
                    <a:pt x="15193" y="9865"/>
                  </a:cubicBezTo>
                  <a:cubicBezTo>
                    <a:pt x="15193" y="9865"/>
                    <a:pt x="15198" y="9866"/>
                    <a:pt x="15206" y="9868"/>
                  </a:cubicBezTo>
                  <a:cubicBezTo>
                    <a:pt x="15202" y="9871"/>
                    <a:pt x="15198" y="9874"/>
                    <a:pt x="15198" y="9874"/>
                  </a:cubicBezTo>
                  <a:cubicBezTo>
                    <a:pt x="15198" y="9874"/>
                    <a:pt x="15204" y="9875"/>
                    <a:pt x="15211" y="9876"/>
                  </a:cubicBezTo>
                  <a:cubicBezTo>
                    <a:pt x="15207" y="9880"/>
                    <a:pt x="15203" y="9883"/>
                    <a:pt x="15203" y="9883"/>
                  </a:cubicBezTo>
                  <a:cubicBezTo>
                    <a:pt x="15203" y="9883"/>
                    <a:pt x="15209" y="9884"/>
                    <a:pt x="15216" y="9885"/>
                  </a:cubicBezTo>
                  <a:cubicBezTo>
                    <a:pt x="15212" y="9888"/>
                    <a:pt x="15209" y="9891"/>
                    <a:pt x="15209" y="9891"/>
                  </a:cubicBezTo>
                  <a:cubicBezTo>
                    <a:pt x="15209" y="9891"/>
                    <a:pt x="15214" y="9892"/>
                    <a:pt x="15221" y="9894"/>
                  </a:cubicBezTo>
                  <a:cubicBezTo>
                    <a:pt x="15218" y="9897"/>
                    <a:pt x="15214" y="9900"/>
                    <a:pt x="15214" y="9900"/>
                  </a:cubicBezTo>
                  <a:cubicBezTo>
                    <a:pt x="15214" y="9900"/>
                    <a:pt x="15219" y="9901"/>
                    <a:pt x="15227" y="9902"/>
                  </a:cubicBezTo>
                  <a:cubicBezTo>
                    <a:pt x="15223" y="9905"/>
                    <a:pt x="15219" y="9909"/>
                    <a:pt x="15219" y="9909"/>
                  </a:cubicBezTo>
                  <a:cubicBezTo>
                    <a:pt x="15219" y="9909"/>
                    <a:pt x="15225" y="9910"/>
                    <a:pt x="15232" y="9911"/>
                  </a:cubicBezTo>
                  <a:cubicBezTo>
                    <a:pt x="15228" y="9914"/>
                    <a:pt x="15224" y="9917"/>
                    <a:pt x="15224" y="9917"/>
                  </a:cubicBezTo>
                  <a:cubicBezTo>
                    <a:pt x="15224" y="9917"/>
                    <a:pt x="15230" y="9918"/>
                    <a:pt x="15237" y="9920"/>
                  </a:cubicBezTo>
                  <a:cubicBezTo>
                    <a:pt x="15234" y="9923"/>
                    <a:pt x="15230" y="9926"/>
                    <a:pt x="15230" y="9926"/>
                  </a:cubicBezTo>
                  <a:cubicBezTo>
                    <a:pt x="15230" y="9926"/>
                    <a:pt x="15235" y="9927"/>
                    <a:pt x="15243" y="9928"/>
                  </a:cubicBezTo>
                  <a:cubicBezTo>
                    <a:pt x="15239" y="9931"/>
                    <a:pt x="15235" y="9935"/>
                    <a:pt x="15235" y="9935"/>
                  </a:cubicBezTo>
                  <a:cubicBezTo>
                    <a:pt x="15235" y="9935"/>
                    <a:pt x="15241" y="9936"/>
                    <a:pt x="15248" y="9937"/>
                  </a:cubicBezTo>
                  <a:cubicBezTo>
                    <a:pt x="15244" y="9940"/>
                    <a:pt x="15240" y="9943"/>
                    <a:pt x="15240" y="9943"/>
                  </a:cubicBezTo>
                  <a:cubicBezTo>
                    <a:pt x="15240" y="9943"/>
                    <a:pt x="15246" y="9944"/>
                    <a:pt x="15253" y="9945"/>
                  </a:cubicBezTo>
                  <a:cubicBezTo>
                    <a:pt x="15249" y="9949"/>
                    <a:pt x="15246" y="9952"/>
                    <a:pt x="15246" y="9952"/>
                  </a:cubicBezTo>
                  <a:cubicBezTo>
                    <a:pt x="15246" y="9952"/>
                    <a:pt x="15251" y="9953"/>
                    <a:pt x="15259" y="9954"/>
                  </a:cubicBezTo>
                  <a:cubicBezTo>
                    <a:pt x="15255" y="9957"/>
                    <a:pt x="15251" y="9961"/>
                    <a:pt x="15251" y="9961"/>
                  </a:cubicBezTo>
                  <a:cubicBezTo>
                    <a:pt x="15251" y="9961"/>
                    <a:pt x="15256" y="9962"/>
                    <a:pt x="15264" y="9963"/>
                  </a:cubicBezTo>
                  <a:cubicBezTo>
                    <a:pt x="15260" y="9966"/>
                    <a:pt x="15256" y="9969"/>
                    <a:pt x="15256" y="9969"/>
                  </a:cubicBezTo>
                  <a:cubicBezTo>
                    <a:pt x="15256" y="9969"/>
                    <a:pt x="15262" y="9970"/>
                    <a:pt x="15269" y="9972"/>
                  </a:cubicBezTo>
                  <a:cubicBezTo>
                    <a:pt x="15265" y="9975"/>
                    <a:pt x="15262" y="9978"/>
                    <a:pt x="15262" y="9978"/>
                  </a:cubicBezTo>
                  <a:cubicBezTo>
                    <a:pt x="15262" y="9978"/>
                    <a:pt x="15267" y="9979"/>
                    <a:pt x="15274" y="9980"/>
                  </a:cubicBezTo>
                  <a:cubicBezTo>
                    <a:pt x="15271" y="9983"/>
                    <a:pt x="15267" y="9987"/>
                    <a:pt x="15267" y="9987"/>
                  </a:cubicBezTo>
                  <a:cubicBezTo>
                    <a:pt x="15267" y="9987"/>
                    <a:pt x="15272" y="9988"/>
                    <a:pt x="15280" y="9989"/>
                  </a:cubicBezTo>
                  <a:cubicBezTo>
                    <a:pt x="15276" y="9992"/>
                    <a:pt x="15272" y="9995"/>
                    <a:pt x="15272" y="9995"/>
                  </a:cubicBezTo>
                  <a:cubicBezTo>
                    <a:pt x="15272" y="9995"/>
                    <a:pt x="15421" y="10022"/>
                    <a:pt x="15515" y="10022"/>
                  </a:cubicBezTo>
                  <a:cubicBezTo>
                    <a:pt x="15610" y="10022"/>
                    <a:pt x="15665" y="10075"/>
                    <a:pt x="15747" y="10115"/>
                  </a:cubicBezTo>
                  <a:cubicBezTo>
                    <a:pt x="15827" y="10155"/>
                    <a:pt x="15977" y="10061"/>
                    <a:pt x="16030" y="10061"/>
                  </a:cubicBezTo>
                  <a:cubicBezTo>
                    <a:pt x="16085" y="10061"/>
                    <a:pt x="16153" y="10221"/>
                    <a:pt x="16166" y="10049"/>
                  </a:cubicBezTo>
                  <a:cubicBezTo>
                    <a:pt x="16170" y="10002"/>
                    <a:pt x="16159" y="9963"/>
                    <a:pt x="16140" y="9929"/>
                  </a:cubicBezTo>
                  <a:cubicBezTo>
                    <a:pt x="16139" y="9926"/>
                    <a:pt x="16137" y="9923"/>
                    <a:pt x="16135" y="9920"/>
                  </a:cubicBezTo>
                  <a:cubicBezTo>
                    <a:pt x="16133" y="9917"/>
                    <a:pt x="16131" y="9915"/>
                    <a:pt x="16130" y="9912"/>
                  </a:cubicBezTo>
                  <a:cubicBezTo>
                    <a:pt x="16128" y="9909"/>
                    <a:pt x="16126" y="9906"/>
                    <a:pt x="16124" y="9903"/>
                  </a:cubicBezTo>
                  <a:cubicBezTo>
                    <a:pt x="16123" y="9900"/>
                    <a:pt x="16121" y="9897"/>
                    <a:pt x="16119" y="9894"/>
                  </a:cubicBezTo>
                  <a:cubicBezTo>
                    <a:pt x="16117" y="9891"/>
                    <a:pt x="16115" y="9889"/>
                    <a:pt x="16114" y="9886"/>
                  </a:cubicBezTo>
                  <a:cubicBezTo>
                    <a:pt x="16112" y="9883"/>
                    <a:pt x="16110" y="9880"/>
                    <a:pt x="16108" y="9877"/>
                  </a:cubicBezTo>
                  <a:cubicBezTo>
                    <a:pt x="16107" y="9874"/>
                    <a:pt x="16105" y="9871"/>
                    <a:pt x="16103" y="9868"/>
                  </a:cubicBezTo>
                  <a:cubicBezTo>
                    <a:pt x="16102" y="9865"/>
                    <a:pt x="16100" y="9863"/>
                    <a:pt x="16098" y="9860"/>
                  </a:cubicBezTo>
                  <a:cubicBezTo>
                    <a:pt x="16096" y="9857"/>
                    <a:pt x="16094" y="9854"/>
                    <a:pt x="16092" y="9851"/>
                  </a:cubicBezTo>
                  <a:cubicBezTo>
                    <a:pt x="16091" y="9848"/>
                    <a:pt x="16089" y="9845"/>
                    <a:pt x="16087" y="9842"/>
                  </a:cubicBezTo>
                  <a:cubicBezTo>
                    <a:pt x="16086" y="9839"/>
                    <a:pt x="16084" y="9837"/>
                    <a:pt x="16082" y="9834"/>
                  </a:cubicBezTo>
                  <a:cubicBezTo>
                    <a:pt x="16080" y="9831"/>
                    <a:pt x="16078" y="9828"/>
                    <a:pt x="16077" y="9825"/>
                  </a:cubicBezTo>
                  <a:cubicBezTo>
                    <a:pt x="16075" y="9822"/>
                    <a:pt x="16073" y="9819"/>
                    <a:pt x="16071" y="9816"/>
                  </a:cubicBezTo>
                  <a:cubicBezTo>
                    <a:pt x="16070" y="9813"/>
                    <a:pt x="16068" y="9811"/>
                    <a:pt x="16066" y="9808"/>
                  </a:cubicBezTo>
                  <a:cubicBezTo>
                    <a:pt x="16065" y="9805"/>
                    <a:pt x="16062" y="9802"/>
                    <a:pt x="16061" y="9799"/>
                  </a:cubicBezTo>
                  <a:cubicBezTo>
                    <a:pt x="16059" y="9796"/>
                    <a:pt x="16057" y="9793"/>
                    <a:pt x="16056" y="9791"/>
                  </a:cubicBezTo>
                  <a:cubicBezTo>
                    <a:pt x="16054" y="9787"/>
                    <a:pt x="16052" y="9785"/>
                    <a:pt x="16050" y="9782"/>
                  </a:cubicBezTo>
                  <a:cubicBezTo>
                    <a:pt x="16049" y="9779"/>
                    <a:pt x="16047" y="9776"/>
                    <a:pt x="16045" y="9773"/>
                  </a:cubicBezTo>
                  <a:cubicBezTo>
                    <a:pt x="16043" y="9770"/>
                    <a:pt x="16041" y="9767"/>
                    <a:pt x="16040" y="9764"/>
                  </a:cubicBezTo>
                  <a:cubicBezTo>
                    <a:pt x="16038" y="9761"/>
                    <a:pt x="16036" y="9759"/>
                    <a:pt x="16034" y="9756"/>
                  </a:cubicBezTo>
                  <a:cubicBezTo>
                    <a:pt x="16033" y="9753"/>
                    <a:pt x="16031" y="9750"/>
                    <a:pt x="16029" y="9747"/>
                  </a:cubicBezTo>
                  <a:cubicBezTo>
                    <a:pt x="16027" y="9744"/>
                    <a:pt x="16025" y="9741"/>
                    <a:pt x="16024" y="9738"/>
                  </a:cubicBezTo>
                  <a:cubicBezTo>
                    <a:pt x="16022" y="9735"/>
                    <a:pt x="16020" y="9733"/>
                    <a:pt x="16018" y="9730"/>
                  </a:cubicBezTo>
                  <a:cubicBezTo>
                    <a:pt x="16017" y="9727"/>
                    <a:pt x="16015" y="9724"/>
                    <a:pt x="16013" y="9721"/>
                  </a:cubicBezTo>
                  <a:cubicBezTo>
                    <a:pt x="16012" y="9718"/>
                    <a:pt x="16009" y="9715"/>
                    <a:pt x="16008" y="9712"/>
                  </a:cubicBezTo>
                  <a:cubicBezTo>
                    <a:pt x="16006" y="9709"/>
                    <a:pt x="16004" y="9707"/>
                    <a:pt x="16003" y="9704"/>
                  </a:cubicBezTo>
                  <a:cubicBezTo>
                    <a:pt x="16001" y="9701"/>
                    <a:pt x="15999" y="9698"/>
                    <a:pt x="15997" y="9695"/>
                  </a:cubicBezTo>
                  <a:cubicBezTo>
                    <a:pt x="15996" y="9692"/>
                    <a:pt x="15994" y="9689"/>
                    <a:pt x="15992" y="9686"/>
                  </a:cubicBezTo>
                  <a:cubicBezTo>
                    <a:pt x="15990" y="9683"/>
                    <a:pt x="15988" y="9681"/>
                    <a:pt x="15987" y="9678"/>
                  </a:cubicBezTo>
                  <a:cubicBezTo>
                    <a:pt x="15985" y="9675"/>
                    <a:pt x="15983" y="9672"/>
                    <a:pt x="15981" y="9669"/>
                  </a:cubicBezTo>
                  <a:cubicBezTo>
                    <a:pt x="15980" y="9666"/>
                    <a:pt x="15978" y="9663"/>
                    <a:pt x="15976" y="9660"/>
                  </a:cubicBezTo>
                  <a:cubicBezTo>
                    <a:pt x="15975" y="9657"/>
                    <a:pt x="15972" y="9655"/>
                    <a:pt x="15971" y="9652"/>
                  </a:cubicBezTo>
                  <a:cubicBezTo>
                    <a:pt x="15969" y="9649"/>
                    <a:pt x="15967" y="9646"/>
                    <a:pt x="15966" y="9643"/>
                  </a:cubicBezTo>
                  <a:cubicBezTo>
                    <a:pt x="15964" y="9640"/>
                    <a:pt x="15962" y="9638"/>
                    <a:pt x="15960" y="9634"/>
                  </a:cubicBezTo>
                  <a:cubicBezTo>
                    <a:pt x="15959" y="9631"/>
                    <a:pt x="15957" y="9629"/>
                    <a:pt x="15955" y="9626"/>
                  </a:cubicBezTo>
                  <a:cubicBezTo>
                    <a:pt x="15953" y="9623"/>
                    <a:pt x="15951" y="9620"/>
                    <a:pt x="15950" y="9617"/>
                  </a:cubicBezTo>
                  <a:cubicBezTo>
                    <a:pt x="15948" y="9614"/>
                    <a:pt x="15946" y="9612"/>
                    <a:pt x="15944" y="9609"/>
                  </a:cubicBezTo>
                  <a:cubicBezTo>
                    <a:pt x="15943" y="9606"/>
                    <a:pt x="15941" y="9603"/>
                    <a:pt x="15939" y="9600"/>
                  </a:cubicBezTo>
                  <a:cubicBezTo>
                    <a:pt x="15937" y="9597"/>
                    <a:pt x="15935" y="9594"/>
                    <a:pt x="15934" y="9591"/>
                  </a:cubicBezTo>
                  <a:cubicBezTo>
                    <a:pt x="15932" y="9588"/>
                    <a:pt x="15930" y="9586"/>
                    <a:pt x="15928" y="9583"/>
                  </a:cubicBezTo>
                  <a:cubicBezTo>
                    <a:pt x="15927" y="9580"/>
                    <a:pt x="15925" y="9577"/>
                    <a:pt x="15923" y="9574"/>
                  </a:cubicBezTo>
                  <a:cubicBezTo>
                    <a:pt x="15922" y="9571"/>
                    <a:pt x="15919" y="9568"/>
                    <a:pt x="15918" y="9565"/>
                  </a:cubicBezTo>
                  <a:cubicBezTo>
                    <a:pt x="15916" y="9562"/>
                    <a:pt x="15914" y="9560"/>
                    <a:pt x="15913" y="9557"/>
                  </a:cubicBezTo>
                  <a:cubicBezTo>
                    <a:pt x="15911" y="9554"/>
                    <a:pt x="15909" y="9551"/>
                    <a:pt x="15907" y="9548"/>
                  </a:cubicBezTo>
                  <a:cubicBezTo>
                    <a:pt x="15906" y="9545"/>
                    <a:pt x="15904" y="9542"/>
                    <a:pt x="15902" y="9539"/>
                  </a:cubicBezTo>
                  <a:cubicBezTo>
                    <a:pt x="15900" y="9536"/>
                    <a:pt x="15898" y="9534"/>
                    <a:pt x="15897" y="9531"/>
                  </a:cubicBezTo>
                  <a:cubicBezTo>
                    <a:pt x="15895" y="9528"/>
                    <a:pt x="15893" y="9525"/>
                    <a:pt x="15891" y="9522"/>
                  </a:cubicBezTo>
                  <a:cubicBezTo>
                    <a:pt x="15890" y="9519"/>
                    <a:pt x="15888" y="9516"/>
                    <a:pt x="15886" y="9513"/>
                  </a:cubicBezTo>
                  <a:cubicBezTo>
                    <a:pt x="15885" y="9510"/>
                    <a:pt x="15882" y="9508"/>
                    <a:pt x="15881" y="9505"/>
                  </a:cubicBezTo>
                  <a:cubicBezTo>
                    <a:pt x="15879" y="9502"/>
                    <a:pt x="15877" y="9499"/>
                    <a:pt x="15875" y="9496"/>
                  </a:cubicBezTo>
                  <a:cubicBezTo>
                    <a:pt x="15827" y="9399"/>
                    <a:pt x="15707" y="9349"/>
                    <a:pt x="15625" y="9328"/>
                  </a:cubicBezTo>
                  <a:cubicBezTo>
                    <a:pt x="15516" y="9302"/>
                    <a:pt x="15395" y="9328"/>
                    <a:pt x="15313" y="9342"/>
                  </a:cubicBezTo>
                  <a:cubicBezTo>
                    <a:pt x="15241" y="9354"/>
                    <a:pt x="15050" y="9513"/>
                    <a:pt x="15011" y="9547"/>
                  </a:cubicBezTo>
                  <a:cubicBezTo>
                    <a:pt x="15010" y="9546"/>
                    <a:pt x="15010" y="9546"/>
                    <a:pt x="15009" y="9545"/>
                  </a:cubicBezTo>
                  <a:cubicBezTo>
                    <a:pt x="15007" y="9542"/>
                    <a:pt x="15006" y="9539"/>
                    <a:pt x="15004" y="9536"/>
                  </a:cubicBezTo>
                  <a:cubicBezTo>
                    <a:pt x="15002" y="9533"/>
                    <a:pt x="15001" y="9531"/>
                    <a:pt x="14999" y="9528"/>
                  </a:cubicBezTo>
                  <a:cubicBezTo>
                    <a:pt x="14997" y="9525"/>
                    <a:pt x="14996" y="9522"/>
                    <a:pt x="14993" y="9519"/>
                  </a:cubicBezTo>
                  <a:cubicBezTo>
                    <a:pt x="14992" y="9516"/>
                    <a:pt x="14990" y="9514"/>
                    <a:pt x="14988" y="9511"/>
                  </a:cubicBezTo>
                  <a:cubicBezTo>
                    <a:pt x="14986" y="9508"/>
                    <a:pt x="14985" y="9505"/>
                    <a:pt x="14983" y="9502"/>
                  </a:cubicBezTo>
                  <a:cubicBezTo>
                    <a:pt x="14981" y="9499"/>
                    <a:pt x="14980" y="9496"/>
                    <a:pt x="14978" y="9493"/>
                  </a:cubicBezTo>
                  <a:cubicBezTo>
                    <a:pt x="14976" y="9490"/>
                    <a:pt x="14975" y="9488"/>
                    <a:pt x="14972" y="9485"/>
                  </a:cubicBezTo>
                  <a:cubicBezTo>
                    <a:pt x="14970" y="9482"/>
                    <a:pt x="14969" y="9479"/>
                    <a:pt x="14967" y="9476"/>
                  </a:cubicBezTo>
                  <a:cubicBezTo>
                    <a:pt x="14965" y="9473"/>
                    <a:pt x="14964" y="9470"/>
                    <a:pt x="14961" y="9467"/>
                  </a:cubicBezTo>
                  <a:cubicBezTo>
                    <a:pt x="14960" y="9464"/>
                    <a:pt x="14959" y="9462"/>
                    <a:pt x="14957" y="9459"/>
                  </a:cubicBezTo>
                  <a:cubicBezTo>
                    <a:pt x="14955" y="9456"/>
                    <a:pt x="14953" y="9453"/>
                    <a:pt x="14951" y="9450"/>
                  </a:cubicBezTo>
                  <a:cubicBezTo>
                    <a:pt x="14949" y="9447"/>
                    <a:pt x="14948" y="9444"/>
                    <a:pt x="14945" y="9441"/>
                  </a:cubicBezTo>
                  <a:cubicBezTo>
                    <a:pt x="14944" y="9438"/>
                    <a:pt x="14943" y="9436"/>
                    <a:pt x="14941" y="9433"/>
                  </a:cubicBezTo>
                  <a:cubicBezTo>
                    <a:pt x="14939" y="9430"/>
                    <a:pt x="14937" y="9427"/>
                    <a:pt x="14935" y="9424"/>
                  </a:cubicBezTo>
                  <a:cubicBezTo>
                    <a:pt x="14933" y="9421"/>
                    <a:pt x="14932" y="9418"/>
                    <a:pt x="14930" y="9415"/>
                  </a:cubicBezTo>
                  <a:cubicBezTo>
                    <a:pt x="14928" y="9412"/>
                    <a:pt x="14927" y="9410"/>
                    <a:pt x="14924" y="9406"/>
                  </a:cubicBezTo>
                  <a:cubicBezTo>
                    <a:pt x="14923" y="9403"/>
                    <a:pt x="14921" y="9401"/>
                    <a:pt x="14919" y="9398"/>
                  </a:cubicBezTo>
                  <a:cubicBezTo>
                    <a:pt x="14917" y="9395"/>
                    <a:pt x="14916" y="9392"/>
                    <a:pt x="14914" y="9389"/>
                  </a:cubicBezTo>
                  <a:cubicBezTo>
                    <a:pt x="14912" y="9386"/>
                    <a:pt x="14911" y="9384"/>
                    <a:pt x="14909" y="9381"/>
                  </a:cubicBezTo>
                  <a:cubicBezTo>
                    <a:pt x="14907" y="9378"/>
                    <a:pt x="14906" y="9375"/>
                    <a:pt x="14903" y="9372"/>
                  </a:cubicBezTo>
                  <a:cubicBezTo>
                    <a:pt x="14901" y="9369"/>
                    <a:pt x="14900" y="9366"/>
                    <a:pt x="14898" y="9363"/>
                  </a:cubicBezTo>
                  <a:cubicBezTo>
                    <a:pt x="14896" y="9360"/>
                    <a:pt x="14895" y="9358"/>
                    <a:pt x="14893" y="9354"/>
                  </a:cubicBezTo>
                  <a:cubicBezTo>
                    <a:pt x="14891" y="9352"/>
                    <a:pt x="14890" y="9349"/>
                    <a:pt x="14888" y="9346"/>
                  </a:cubicBezTo>
                  <a:cubicBezTo>
                    <a:pt x="14886" y="9343"/>
                    <a:pt x="14884" y="9340"/>
                    <a:pt x="14882" y="9337"/>
                  </a:cubicBezTo>
                  <a:cubicBezTo>
                    <a:pt x="14880" y="9334"/>
                    <a:pt x="14879" y="9332"/>
                    <a:pt x="14877" y="9329"/>
                  </a:cubicBezTo>
                  <a:cubicBezTo>
                    <a:pt x="14875" y="9326"/>
                    <a:pt x="14874" y="9323"/>
                    <a:pt x="14872" y="9320"/>
                  </a:cubicBezTo>
                  <a:cubicBezTo>
                    <a:pt x="14870" y="9317"/>
                    <a:pt x="14869" y="9314"/>
                    <a:pt x="14866" y="9311"/>
                  </a:cubicBezTo>
                  <a:cubicBezTo>
                    <a:pt x="14864" y="9308"/>
                    <a:pt x="14863" y="9306"/>
                    <a:pt x="14861" y="9303"/>
                  </a:cubicBezTo>
                  <a:cubicBezTo>
                    <a:pt x="14859" y="9300"/>
                    <a:pt x="14858" y="9297"/>
                    <a:pt x="14856" y="9294"/>
                  </a:cubicBezTo>
                  <a:cubicBezTo>
                    <a:pt x="14854" y="9291"/>
                    <a:pt x="14853" y="9288"/>
                    <a:pt x="14850" y="9285"/>
                  </a:cubicBezTo>
                  <a:cubicBezTo>
                    <a:pt x="14849" y="9282"/>
                    <a:pt x="14847" y="9280"/>
                    <a:pt x="14845" y="9277"/>
                  </a:cubicBezTo>
                  <a:cubicBezTo>
                    <a:pt x="14843" y="9274"/>
                    <a:pt x="14842" y="9271"/>
                    <a:pt x="14840" y="9268"/>
                  </a:cubicBezTo>
                  <a:cubicBezTo>
                    <a:pt x="14838" y="9265"/>
                    <a:pt x="14837" y="9262"/>
                    <a:pt x="14835" y="9260"/>
                  </a:cubicBezTo>
                  <a:cubicBezTo>
                    <a:pt x="14833" y="9257"/>
                    <a:pt x="14832" y="9254"/>
                    <a:pt x="14829" y="9251"/>
                  </a:cubicBezTo>
                  <a:cubicBezTo>
                    <a:pt x="14828" y="9248"/>
                    <a:pt x="14826" y="9245"/>
                    <a:pt x="14824" y="9242"/>
                  </a:cubicBezTo>
                  <a:cubicBezTo>
                    <a:pt x="14797" y="9200"/>
                    <a:pt x="14738" y="9148"/>
                    <a:pt x="14679" y="9121"/>
                  </a:cubicBezTo>
                  <a:cubicBezTo>
                    <a:pt x="14687" y="9121"/>
                    <a:pt x="14694" y="9121"/>
                    <a:pt x="14703" y="9120"/>
                  </a:cubicBezTo>
                  <a:cubicBezTo>
                    <a:pt x="14782" y="9106"/>
                    <a:pt x="14795" y="9066"/>
                    <a:pt x="14773" y="9034"/>
                  </a:cubicBezTo>
                  <a:cubicBezTo>
                    <a:pt x="14771" y="9031"/>
                    <a:pt x="14769" y="9028"/>
                    <a:pt x="14767" y="9025"/>
                  </a:cubicBezTo>
                  <a:cubicBezTo>
                    <a:pt x="14766" y="9022"/>
                    <a:pt x="14764" y="9019"/>
                    <a:pt x="14762" y="9016"/>
                  </a:cubicBezTo>
                  <a:cubicBezTo>
                    <a:pt x="14761" y="9013"/>
                    <a:pt x="14759" y="9011"/>
                    <a:pt x="14757" y="9008"/>
                  </a:cubicBezTo>
                  <a:cubicBezTo>
                    <a:pt x="14755" y="9005"/>
                    <a:pt x="14754" y="9002"/>
                    <a:pt x="14751" y="8999"/>
                  </a:cubicBezTo>
                  <a:cubicBezTo>
                    <a:pt x="14750" y="8996"/>
                    <a:pt x="14748" y="8993"/>
                    <a:pt x="14746" y="8990"/>
                  </a:cubicBezTo>
                  <a:cubicBezTo>
                    <a:pt x="14745" y="8987"/>
                    <a:pt x="14743" y="8985"/>
                    <a:pt x="14741" y="8982"/>
                  </a:cubicBezTo>
                  <a:cubicBezTo>
                    <a:pt x="14740" y="8979"/>
                    <a:pt x="14738" y="8976"/>
                    <a:pt x="14736" y="8973"/>
                  </a:cubicBezTo>
                  <a:cubicBezTo>
                    <a:pt x="14734" y="8970"/>
                    <a:pt x="14732" y="8967"/>
                    <a:pt x="14730" y="8964"/>
                  </a:cubicBezTo>
                  <a:cubicBezTo>
                    <a:pt x="14729" y="8961"/>
                    <a:pt x="14727" y="8959"/>
                    <a:pt x="14725" y="8956"/>
                  </a:cubicBezTo>
                  <a:cubicBezTo>
                    <a:pt x="14724" y="8953"/>
                    <a:pt x="14722" y="8950"/>
                    <a:pt x="14720" y="8947"/>
                  </a:cubicBezTo>
                  <a:cubicBezTo>
                    <a:pt x="14718" y="8944"/>
                    <a:pt x="14716" y="8941"/>
                    <a:pt x="14714" y="8938"/>
                  </a:cubicBezTo>
                  <a:cubicBezTo>
                    <a:pt x="14713" y="8935"/>
                    <a:pt x="14711" y="8933"/>
                    <a:pt x="14709" y="8930"/>
                  </a:cubicBezTo>
                  <a:cubicBezTo>
                    <a:pt x="14708" y="8927"/>
                    <a:pt x="14706" y="8924"/>
                    <a:pt x="14704" y="8921"/>
                  </a:cubicBezTo>
                  <a:cubicBezTo>
                    <a:pt x="14703" y="8918"/>
                    <a:pt x="14701" y="8915"/>
                    <a:pt x="14699" y="8912"/>
                  </a:cubicBezTo>
                  <a:cubicBezTo>
                    <a:pt x="14697" y="8909"/>
                    <a:pt x="14695" y="8907"/>
                    <a:pt x="14693" y="8904"/>
                  </a:cubicBezTo>
                  <a:cubicBezTo>
                    <a:pt x="14692" y="8901"/>
                    <a:pt x="14690" y="8898"/>
                    <a:pt x="14688" y="8895"/>
                  </a:cubicBezTo>
                  <a:cubicBezTo>
                    <a:pt x="14687" y="8892"/>
                    <a:pt x="14685" y="8889"/>
                    <a:pt x="14683" y="8886"/>
                  </a:cubicBezTo>
                  <a:cubicBezTo>
                    <a:pt x="14681" y="8883"/>
                    <a:pt x="14679" y="8881"/>
                    <a:pt x="14677" y="8878"/>
                  </a:cubicBezTo>
                  <a:cubicBezTo>
                    <a:pt x="14676" y="8875"/>
                    <a:pt x="14674" y="8872"/>
                    <a:pt x="14672" y="8869"/>
                  </a:cubicBezTo>
                  <a:cubicBezTo>
                    <a:pt x="14671" y="8866"/>
                    <a:pt x="14669" y="8863"/>
                    <a:pt x="14667" y="8860"/>
                  </a:cubicBezTo>
                  <a:cubicBezTo>
                    <a:pt x="14665" y="8857"/>
                    <a:pt x="14663" y="8855"/>
                    <a:pt x="14661" y="8852"/>
                  </a:cubicBezTo>
                  <a:cubicBezTo>
                    <a:pt x="14660" y="8849"/>
                    <a:pt x="14658" y="8846"/>
                    <a:pt x="14656" y="8843"/>
                  </a:cubicBezTo>
                  <a:cubicBezTo>
                    <a:pt x="14655" y="8840"/>
                    <a:pt x="14653" y="8837"/>
                    <a:pt x="14651" y="8834"/>
                  </a:cubicBezTo>
                  <a:cubicBezTo>
                    <a:pt x="14650" y="8831"/>
                    <a:pt x="14648" y="8829"/>
                    <a:pt x="14646" y="8826"/>
                  </a:cubicBezTo>
                  <a:cubicBezTo>
                    <a:pt x="14644" y="8823"/>
                    <a:pt x="14642" y="8820"/>
                    <a:pt x="14640" y="8817"/>
                  </a:cubicBezTo>
                  <a:cubicBezTo>
                    <a:pt x="14639" y="8814"/>
                    <a:pt x="14637" y="8811"/>
                    <a:pt x="14635" y="8808"/>
                  </a:cubicBezTo>
                  <a:cubicBezTo>
                    <a:pt x="14634" y="8805"/>
                    <a:pt x="14632" y="8803"/>
                    <a:pt x="14630" y="8800"/>
                  </a:cubicBezTo>
                  <a:cubicBezTo>
                    <a:pt x="14628" y="8797"/>
                    <a:pt x="14626" y="8794"/>
                    <a:pt x="14624" y="8791"/>
                  </a:cubicBezTo>
                  <a:cubicBezTo>
                    <a:pt x="14623" y="8788"/>
                    <a:pt x="14621" y="8785"/>
                    <a:pt x="14619" y="8783"/>
                  </a:cubicBezTo>
                  <a:cubicBezTo>
                    <a:pt x="14618" y="8779"/>
                    <a:pt x="14616" y="8777"/>
                    <a:pt x="14614" y="8774"/>
                  </a:cubicBezTo>
                  <a:cubicBezTo>
                    <a:pt x="14612" y="8771"/>
                    <a:pt x="14610" y="8768"/>
                    <a:pt x="14609" y="8765"/>
                  </a:cubicBezTo>
                  <a:cubicBezTo>
                    <a:pt x="14607" y="8762"/>
                    <a:pt x="14605" y="8759"/>
                    <a:pt x="14603" y="8757"/>
                  </a:cubicBezTo>
                  <a:cubicBezTo>
                    <a:pt x="14602" y="8754"/>
                    <a:pt x="14600" y="8751"/>
                    <a:pt x="14598" y="8748"/>
                  </a:cubicBezTo>
                  <a:cubicBezTo>
                    <a:pt x="14597" y="8745"/>
                    <a:pt x="14595" y="8742"/>
                    <a:pt x="14593" y="8739"/>
                  </a:cubicBezTo>
                  <a:cubicBezTo>
                    <a:pt x="14591" y="8736"/>
                    <a:pt x="14589" y="8733"/>
                    <a:pt x="14587" y="8730"/>
                  </a:cubicBezTo>
                  <a:cubicBezTo>
                    <a:pt x="14586" y="8727"/>
                    <a:pt x="14584" y="8725"/>
                    <a:pt x="14582" y="8722"/>
                  </a:cubicBezTo>
                  <a:cubicBezTo>
                    <a:pt x="14581" y="8719"/>
                    <a:pt x="14579" y="8716"/>
                    <a:pt x="14577" y="8713"/>
                  </a:cubicBezTo>
                  <a:cubicBezTo>
                    <a:pt x="14575" y="8710"/>
                    <a:pt x="14573" y="8707"/>
                    <a:pt x="14571" y="8705"/>
                  </a:cubicBezTo>
                  <a:cubicBezTo>
                    <a:pt x="14570" y="8702"/>
                    <a:pt x="14568" y="8699"/>
                    <a:pt x="14566" y="8696"/>
                  </a:cubicBezTo>
                  <a:cubicBezTo>
                    <a:pt x="14565" y="8693"/>
                    <a:pt x="14563" y="8690"/>
                    <a:pt x="14561" y="8687"/>
                  </a:cubicBezTo>
                  <a:cubicBezTo>
                    <a:pt x="14560" y="8684"/>
                    <a:pt x="14558" y="8681"/>
                    <a:pt x="14556" y="8679"/>
                  </a:cubicBezTo>
                  <a:cubicBezTo>
                    <a:pt x="14554" y="8676"/>
                    <a:pt x="14552" y="8673"/>
                    <a:pt x="14550" y="8670"/>
                  </a:cubicBezTo>
                  <a:cubicBezTo>
                    <a:pt x="14549" y="8667"/>
                    <a:pt x="14547" y="8664"/>
                    <a:pt x="14545" y="8661"/>
                  </a:cubicBezTo>
                  <a:cubicBezTo>
                    <a:pt x="14544" y="8658"/>
                    <a:pt x="14542" y="8656"/>
                    <a:pt x="14540" y="8653"/>
                  </a:cubicBezTo>
                  <a:cubicBezTo>
                    <a:pt x="14538" y="8650"/>
                    <a:pt x="14536" y="8647"/>
                    <a:pt x="14534" y="8644"/>
                  </a:cubicBezTo>
                  <a:cubicBezTo>
                    <a:pt x="14533" y="8641"/>
                    <a:pt x="14531" y="8638"/>
                    <a:pt x="14529" y="8635"/>
                  </a:cubicBezTo>
                  <a:cubicBezTo>
                    <a:pt x="14528" y="8632"/>
                    <a:pt x="14526" y="8630"/>
                    <a:pt x="14524" y="8627"/>
                  </a:cubicBezTo>
                  <a:cubicBezTo>
                    <a:pt x="14522" y="8624"/>
                    <a:pt x="14520" y="8621"/>
                    <a:pt x="14519" y="8618"/>
                  </a:cubicBezTo>
                  <a:cubicBezTo>
                    <a:pt x="14517" y="8615"/>
                    <a:pt x="14515" y="8612"/>
                    <a:pt x="14513" y="8609"/>
                  </a:cubicBezTo>
                  <a:cubicBezTo>
                    <a:pt x="14512" y="8606"/>
                    <a:pt x="14510" y="8604"/>
                    <a:pt x="14508" y="8601"/>
                  </a:cubicBezTo>
                  <a:cubicBezTo>
                    <a:pt x="14493" y="8568"/>
                    <a:pt x="14441" y="8539"/>
                    <a:pt x="14378" y="8546"/>
                  </a:cubicBezTo>
                  <a:cubicBezTo>
                    <a:pt x="14343" y="8550"/>
                    <a:pt x="14321" y="8565"/>
                    <a:pt x="14310" y="8584"/>
                  </a:cubicBezTo>
                  <a:cubicBezTo>
                    <a:pt x="14272" y="8485"/>
                    <a:pt x="14213" y="8296"/>
                    <a:pt x="14157" y="8209"/>
                  </a:cubicBezTo>
                  <a:cubicBezTo>
                    <a:pt x="14155" y="8206"/>
                    <a:pt x="14153" y="8203"/>
                    <a:pt x="14152" y="8201"/>
                  </a:cubicBezTo>
                  <a:cubicBezTo>
                    <a:pt x="14150" y="8198"/>
                    <a:pt x="14148" y="8195"/>
                    <a:pt x="14146" y="8192"/>
                  </a:cubicBezTo>
                  <a:cubicBezTo>
                    <a:pt x="14145" y="8189"/>
                    <a:pt x="14143" y="8186"/>
                    <a:pt x="14141" y="8183"/>
                  </a:cubicBezTo>
                  <a:cubicBezTo>
                    <a:pt x="14139" y="8180"/>
                    <a:pt x="14138" y="8177"/>
                    <a:pt x="14136" y="8174"/>
                  </a:cubicBezTo>
                  <a:cubicBezTo>
                    <a:pt x="14134" y="8171"/>
                    <a:pt x="14132" y="8168"/>
                    <a:pt x="14130" y="8166"/>
                  </a:cubicBezTo>
                  <a:cubicBezTo>
                    <a:pt x="14129" y="8163"/>
                    <a:pt x="14127" y="8160"/>
                    <a:pt x="14125" y="8157"/>
                  </a:cubicBezTo>
                  <a:cubicBezTo>
                    <a:pt x="14123" y="8154"/>
                    <a:pt x="14122" y="8151"/>
                    <a:pt x="14120" y="8148"/>
                  </a:cubicBezTo>
                  <a:cubicBezTo>
                    <a:pt x="14118" y="8146"/>
                    <a:pt x="14117" y="8144"/>
                    <a:pt x="14116" y="8141"/>
                  </a:cubicBezTo>
                  <a:cubicBezTo>
                    <a:pt x="14102" y="8064"/>
                    <a:pt x="14200" y="7939"/>
                    <a:pt x="14315" y="7894"/>
                  </a:cubicBezTo>
                  <a:cubicBezTo>
                    <a:pt x="14450" y="7841"/>
                    <a:pt x="14662" y="7568"/>
                    <a:pt x="14757" y="7489"/>
                  </a:cubicBezTo>
                  <a:cubicBezTo>
                    <a:pt x="14852" y="7409"/>
                    <a:pt x="15161" y="7386"/>
                    <a:pt x="15081" y="7281"/>
                  </a:cubicBezTo>
                  <a:cubicBezTo>
                    <a:pt x="15080" y="7280"/>
                    <a:pt x="15080" y="7279"/>
                    <a:pt x="15079" y="7279"/>
                  </a:cubicBezTo>
                  <a:cubicBezTo>
                    <a:pt x="15078" y="7276"/>
                    <a:pt x="15077" y="7274"/>
                    <a:pt x="15075" y="7272"/>
                  </a:cubicBezTo>
                  <a:cubicBezTo>
                    <a:pt x="15075" y="7271"/>
                    <a:pt x="15074" y="7270"/>
                    <a:pt x="15074" y="7270"/>
                  </a:cubicBezTo>
                  <a:cubicBezTo>
                    <a:pt x="15072" y="7267"/>
                    <a:pt x="15072" y="7265"/>
                    <a:pt x="15070" y="7263"/>
                  </a:cubicBezTo>
                  <a:cubicBezTo>
                    <a:pt x="15069" y="7262"/>
                    <a:pt x="15069" y="7261"/>
                    <a:pt x="15068" y="7261"/>
                  </a:cubicBezTo>
                  <a:cubicBezTo>
                    <a:pt x="15067" y="7258"/>
                    <a:pt x="15066" y="7257"/>
                    <a:pt x="15065" y="7255"/>
                  </a:cubicBezTo>
                  <a:cubicBezTo>
                    <a:pt x="15064" y="7254"/>
                    <a:pt x="15064" y="7253"/>
                    <a:pt x="15063" y="7252"/>
                  </a:cubicBezTo>
                  <a:cubicBezTo>
                    <a:pt x="15062" y="7250"/>
                    <a:pt x="15061" y="7248"/>
                    <a:pt x="15059" y="7246"/>
                  </a:cubicBezTo>
                  <a:cubicBezTo>
                    <a:pt x="15059" y="7245"/>
                    <a:pt x="15059" y="7245"/>
                    <a:pt x="15058" y="7244"/>
                  </a:cubicBezTo>
                  <a:cubicBezTo>
                    <a:pt x="15057" y="7242"/>
                    <a:pt x="15056" y="7240"/>
                    <a:pt x="15054" y="7237"/>
                  </a:cubicBezTo>
                  <a:cubicBezTo>
                    <a:pt x="15054" y="7236"/>
                    <a:pt x="15053" y="7236"/>
                    <a:pt x="15053" y="7235"/>
                  </a:cubicBezTo>
                  <a:cubicBezTo>
                    <a:pt x="15051" y="7233"/>
                    <a:pt x="15051" y="7231"/>
                    <a:pt x="15049" y="7229"/>
                  </a:cubicBezTo>
                  <a:cubicBezTo>
                    <a:pt x="15048" y="7228"/>
                    <a:pt x="15048" y="7227"/>
                    <a:pt x="15047" y="7226"/>
                  </a:cubicBezTo>
                  <a:cubicBezTo>
                    <a:pt x="15046" y="7224"/>
                    <a:pt x="15045" y="7222"/>
                    <a:pt x="15044" y="7220"/>
                  </a:cubicBezTo>
                  <a:cubicBezTo>
                    <a:pt x="15043" y="7219"/>
                    <a:pt x="15043" y="7219"/>
                    <a:pt x="15042" y="7218"/>
                  </a:cubicBezTo>
                  <a:cubicBezTo>
                    <a:pt x="15041" y="7216"/>
                    <a:pt x="15040" y="7214"/>
                    <a:pt x="15038" y="7211"/>
                  </a:cubicBezTo>
                  <a:cubicBezTo>
                    <a:pt x="15038" y="7210"/>
                    <a:pt x="15037" y="7209"/>
                    <a:pt x="15036" y="7209"/>
                  </a:cubicBezTo>
                  <a:cubicBezTo>
                    <a:pt x="15035" y="7206"/>
                    <a:pt x="15035" y="7205"/>
                    <a:pt x="15033" y="7203"/>
                  </a:cubicBezTo>
                  <a:cubicBezTo>
                    <a:pt x="15032" y="7202"/>
                    <a:pt x="15032" y="7201"/>
                    <a:pt x="15031" y="7200"/>
                  </a:cubicBezTo>
                  <a:cubicBezTo>
                    <a:pt x="15030" y="7198"/>
                    <a:pt x="15029" y="7196"/>
                    <a:pt x="15028" y="7194"/>
                  </a:cubicBezTo>
                  <a:cubicBezTo>
                    <a:pt x="15027" y="7193"/>
                    <a:pt x="15027" y="7193"/>
                    <a:pt x="15026" y="7192"/>
                  </a:cubicBezTo>
                  <a:cubicBezTo>
                    <a:pt x="15025" y="7190"/>
                    <a:pt x="15024" y="7188"/>
                    <a:pt x="15022" y="7185"/>
                  </a:cubicBezTo>
                  <a:cubicBezTo>
                    <a:pt x="15022" y="7185"/>
                    <a:pt x="15021" y="7184"/>
                    <a:pt x="15021" y="7183"/>
                  </a:cubicBezTo>
                  <a:cubicBezTo>
                    <a:pt x="15019" y="7181"/>
                    <a:pt x="15019" y="7179"/>
                    <a:pt x="15017" y="7177"/>
                  </a:cubicBezTo>
                  <a:cubicBezTo>
                    <a:pt x="15017" y="7176"/>
                    <a:pt x="15016" y="7175"/>
                    <a:pt x="15015" y="7174"/>
                  </a:cubicBezTo>
                  <a:cubicBezTo>
                    <a:pt x="15014" y="7172"/>
                    <a:pt x="15014" y="7170"/>
                    <a:pt x="15012" y="7168"/>
                  </a:cubicBezTo>
                  <a:cubicBezTo>
                    <a:pt x="15011" y="7167"/>
                    <a:pt x="15011" y="7167"/>
                    <a:pt x="15010" y="7166"/>
                  </a:cubicBezTo>
                  <a:cubicBezTo>
                    <a:pt x="15009" y="7164"/>
                    <a:pt x="15008" y="7162"/>
                    <a:pt x="15007" y="7159"/>
                  </a:cubicBezTo>
                  <a:cubicBezTo>
                    <a:pt x="15006" y="7159"/>
                    <a:pt x="15006" y="7158"/>
                    <a:pt x="15005" y="7157"/>
                  </a:cubicBezTo>
                  <a:cubicBezTo>
                    <a:pt x="15004" y="7155"/>
                    <a:pt x="15003" y="7153"/>
                    <a:pt x="15001" y="7151"/>
                  </a:cubicBezTo>
                  <a:cubicBezTo>
                    <a:pt x="15001" y="7150"/>
                    <a:pt x="15000" y="7149"/>
                    <a:pt x="15000" y="7148"/>
                  </a:cubicBezTo>
                  <a:cubicBezTo>
                    <a:pt x="14998" y="7146"/>
                    <a:pt x="14998" y="7144"/>
                    <a:pt x="14996" y="7142"/>
                  </a:cubicBezTo>
                  <a:cubicBezTo>
                    <a:pt x="14995" y="7141"/>
                    <a:pt x="14995" y="7140"/>
                    <a:pt x="14994" y="7139"/>
                  </a:cubicBezTo>
                  <a:cubicBezTo>
                    <a:pt x="14993" y="7137"/>
                    <a:pt x="14992" y="7136"/>
                    <a:pt x="14991" y="7133"/>
                  </a:cubicBezTo>
                  <a:cubicBezTo>
                    <a:pt x="14990" y="7133"/>
                    <a:pt x="14990" y="7132"/>
                    <a:pt x="14989" y="7132"/>
                  </a:cubicBezTo>
                  <a:cubicBezTo>
                    <a:pt x="14988" y="7129"/>
                    <a:pt x="14987" y="7127"/>
                    <a:pt x="14985" y="7125"/>
                  </a:cubicBezTo>
                  <a:cubicBezTo>
                    <a:pt x="14985" y="7124"/>
                    <a:pt x="14984" y="7123"/>
                    <a:pt x="14984" y="7122"/>
                  </a:cubicBezTo>
                  <a:cubicBezTo>
                    <a:pt x="14982" y="7120"/>
                    <a:pt x="14982" y="7118"/>
                    <a:pt x="14980" y="7116"/>
                  </a:cubicBezTo>
                  <a:cubicBezTo>
                    <a:pt x="14979" y="7115"/>
                    <a:pt x="14979" y="7114"/>
                    <a:pt x="14978" y="7114"/>
                  </a:cubicBezTo>
                  <a:cubicBezTo>
                    <a:pt x="14977" y="7112"/>
                    <a:pt x="14976" y="7110"/>
                    <a:pt x="14975" y="7107"/>
                  </a:cubicBezTo>
                  <a:cubicBezTo>
                    <a:pt x="14974" y="7107"/>
                    <a:pt x="14974" y="7106"/>
                    <a:pt x="14973" y="7105"/>
                  </a:cubicBezTo>
                  <a:cubicBezTo>
                    <a:pt x="14972" y="7103"/>
                    <a:pt x="14971" y="7101"/>
                    <a:pt x="14969" y="7099"/>
                  </a:cubicBezTo>
                  <a:cubicBezTo>
                    <a:pt x="14969" y="7098"/>
                    <a:pt x="14968" y="7097"/>
                    <a:pt x="14968" y="7097"/>
                  </a:cubicBezTo>
                  <a:cubicBezTo>
                    <a:pt x="14967" y="7094"/>
                    <a:pt x="14966" y="7092"/>
                    <a:pt x="14964" y="7090"/>
                  </a:cubicBezTo>
                  <a:cubicBezTo>
                    <a:pt x="14964" y="7089"/>
                    <a:pt x="14963" y="7088"/>
                    <a:pt x="14962" y="7087"/>
                  </a:cubicBezTo>
                  <a:cubicBezTo>
                    <a:pt x="14961" y="7085"/>
                    <a:pt x="14960" y="7084"/>
                    <a:pt x="14959" y="7081"/>
                  </a:cubicBezTo>
                  <a:cubicBezTo>
                    <a:pt x="14958" y="7081"/>
                    <a:pt x="14958" y="7080"/>
                    <a:pt x="14958" y="7080"/>
                  </a:cubicBezTo>
                  <a:cubicBezTo>
                    <a:pt x="14956" y="7077"/>
                    <a:pt x="14956" y="7075"/>
                    <a:pt x="14954" y="7073"/>
                  </a:cubicBezTo>
                  <a:cubicBezTo>
                    <a:pt x="14953" y="7072"/>
                    <a:pt x="14952" y="7071"/>
                    <a:pt x="14952" y="7070"/>
                  </a:cubicBezTo>
                  <a:cubicBezTo>
                    <a:pt x="14950" y="7068"/>
                    <a:pt x="14950" y="7066"/>
                    <a:pt x="14948" y="7064"/>
                  </a:cubicBezTo>
                  <a:cubicBezTo>
                    <a:pt x="14948" y="7063"/>
                    <a:pt x="14947" y="7062"/>
                    <a:pt x="14947" y="7062"/>
                  </a:cubicBezTo>
                  <a:cubicBezTo>
                    <a:pt x="14945" y="7060"/>
                    <a:pt x="14945" y="7058"/>
                    <a:pt x="14943" y="7055"/>
                  </a:cubicBezTo>
                  <a:cubicBezTo>
                    <a:pt x="14942" y="7055"/>
                    <a:pt x="14942" y="7054"/>
                    <a:pt x="14941" y="7053"/>
                  </a:cubicBezTo>
                  <a:cubicBezTo>
                    <a:pt x="14940" y="7051"/>
                    <a:pt x="14939" y="7049"/>
                    <a:pt x="14938" y="7047"/>
                  </a:cubicBezTo>
                  <a:cubicBezTo>
                    <a:pt x="14937" y="7046"/>
                    <a:pt x="14937" y="7045"/>
                    <a:pt x="14936" y="7045"/>
                  </a:cubicBezTo>
                  <a:cubicBezTo>
                    <a:pt x="14935" y="7042"/>
                    <a:pt x="14934" y="7040"/>
                    <a:pt x="14932" y="7038"/>
                  </a:cubicBezTo>
                  <a:cubicBezTo>
                    <a:pt x="14932" y="7037"/>
                    <a:pt x="14931" y="7036"/>
                    <a:pt x="14931" y="7036"/>
                  </a:cubicBezTo>
                  <a:cubicBezTo>
                    <a:pt x="14930" y="7035"/>
                    <a:pt x="14930" y="7035"/>
                    <a:pt x="14930" y="7035"/>
                  </a:cubicBezTo>
                  <a:cubicBezTo>
                    <a:pt x="14925" y="7017"/>
                    <a:pt x="14919" y="7000"/>
                    <a:pt x="14919" y="6985"/>
                  </a:cubicBezTo>
                  <a:cubicBezTo>
                    <a:pt x="14919" y="6905"/>
                    <a:pt x="15001" y="6932"/>
                    <a:pt x="15042" y="6985"/>
                  </a:cubicBezTo>
                  <a:cubicBezTo>
                    <a:pt x="15082" y="7038"/>
                    <a:pt x="15245" y="6905"/>
                    <a:pt x="15204" y="6839"/>
                  </a:cubicBezTo>
                  <a:cubicBezTo>
                    <a:pt x="15164" y="6773"/>
                    <a:pt x="15177" y="6680"/>
                    <a:pt x="15272" y="6693"/>
                  </a:cubicBezTo>
                  <a:cubicBezTo>
                    <a:pt x="15367" y="6706"/>
                    <a:pt x="15394" y="6627"/>
                    <a:pt x="15354" y="6574"/>
                  </a:cubicBezTo>
                  <a:cubicBezTo>
                    <a:pt x="15312" y="6520"/>
                    <a:pt x="15448" y="6454"/>
                    <a:pt x="15543" y="6481"/>
                  </a:cubicBezTo>
                  <a:cubicBezTo>
                    <a:pt x="15638" y="6507"/>
                    <a:pt x="15951" y="6529"/>
                    <a:pt x="15991" y="6475"/>
                  </a:cubicBezTo>
                  <a:cubicBezTo>
                    <a:pt x="16002" y="6461"/>
                    <a:pt x="15996" y="6442"/>
                    <a:pt x="15981" y="6420"/>
                  </a:cubicBezTo>
                  <a:cubicBezTo>
                    <a:pt x="15980" y="6417"/>
                    <a:pt x="15978" y="6414"/>
                    <a:pt x="15976" y="6411"/>
                  </a:cubicBezTo>
                  <a:cubicBezTo>
                    <a:pt x="15974" y="6409"/>
                    <a:pt x="15973" y="6406"/>
                    <a:pt x="15971" y="6403"/>
                  </a:cubicBezTo>
                  <a:cubicBezTo>
                    <a:pt x="15969" y="6400"/>
                    <a:pt x="15967" y="6397"/>
                    <a:pt x="15965" y="6394"/>
                  </a:cubicBezTo>
                  <a:cubicBezTo>
                    <a:pt x="15964" y="6391"/>
                    <a:pt x="15962" y="6388"/>
                    <a:pt x="15960" y="6385"/>
                  </a:cubicBezTo>
                  <a:cubicBezTo>
                    <a:pt x="15958" y="6383"/>
                    <a:pt x="15957" y="6380"/>
                    <a:pt x="15955" y="6377"/>
                  </a:cubicBezTo>
                  <a:cubicBezTo>
                    <a:pt x="15953" y="6374"/>
                    <a:pt x="15951" y="6371"/>
                    <a:pt x="15949" y="6368"/>
                  </a:cubicBezTo>
                  <a:cubicBezTo>
                    <a:pt x="15948" y="6365"/>
                    <a:pt x="15946" y="6362"/>
                    <a:pt x="15944" y="6359"/>
                  </a:cubicBezTo>
                  <a:cubicBezTo>
                    <a:pt x="15942" y="6357"/>
                    <a:pt x="15941" y="6354"/>
                    <a:pt x="15939" y="6351"/>
                  </a:cubicBezTo>
                  <a:cubicBezTo>
                    <a:pt x="15937" y="6348"/>
                    <a:pt x="15936" y="6345"/>
                    <a:pt x="15934" y="6342"/>
                  </a:cubicBezTo>
                  <a:cubicBezTo>
                    <a:pt x="15932" y="6339"/>
                    <a:pt x="15930" y="6336"/>
                    <a:pt x="15928" y="6333"/>
                  </a:cubicBezTo>
                  <a:cubicBezTo>
                    <a:pt x="15927" y="6331"/>
                    <a:pt x="15925" y="6328"/>
                    <a:pt x="15923" y="6325"/>
                  </a:cubicBezTo>
                  <a:cubicBezTo>
                    <a:pt x="15921" y="6322"/>
                    <a:pt x="15920" y="6319"/>
                    <a:pt x="15918" y="6316"/>
                  </a:cubicBezTo>
                  <a:cubicBezTo>
                    <a:pt x="15916" y="6313"/>
                    <a:pt x="15914" y="6310"/>
                    <a:pt x="15912" y="6307"/>
                  </a:cubicBezTo>
                  <a:cubicBezTo>
                    <a:pt x="15911" y="6305"/>
                    <a:pt x="15909" y="6302"/>
                    <a:pt x="15907" y="6299"/>
                  </a:cubicBezTo>
                  <a:cubicBezTo>
                    <a:pt x="15905" y="6296"/>
                    <a:pt x="15904" y="6293"/>
                    <a:pt x="15902" y="6290"/>
                  </a:cubicBezTo>
                  <a:cubicBezTo>
                    <a:pt x="15900" y="6287"/>
                    <a:pt x="15898" y="6285"/>
                    <a:pt x="15897" y="6282"/>
                  </a:cubicBezTo>
                  <a:cubicBezTo>
                    <a:pt x="15895" y="6279"/>
                    <a:pt x="15893" y="6276"/>
                    <a:pt x="15891" y="6273"/>
                  </a:cubicBezTo>
                  <a:cubicBezTo>
                    <a:pt x="15890" y="6270"/>
                    <a:pt x="15888" y="6267"/>
                    <a:pt x="15886" y="6264"/>
                  </a:cubicBezTo>
                  <a:cubicBezTo>
                    <a:pt x="15884" y="6261"/>
                    <a:pt x="15883" y="6258"/>
                    <a:pt x="15881" y="6255"/>
                  </a:cubicBezTo>
                  <a:cubicBezTo>
                    <a:pt x="15879" y="6253"/>
                    <a:pt x="15877" y="6250"/>
                    <a:pt x="15875" y="6247"/>
                  </a:cubicBezTo>
                  <a:cubicBezTo>
                    <a:pt x="15874" y="6244"/>
                    <a:pt x="15872" y="6241"/>
                    <a:pt x="15870" y="6238"/>
                  </a:cubicBezTo>
                  <a:cubicBezTo>
                    <a:pt x="15868" y="6235"/>
                    <a:pt x="15867" y="6233"/>
                    <a:pt x="15865" y="6230"/>
                  </a:cubicBezTo>
                  <a:cubicBezTo>
                    <a:pt x="15863" y="6227"/>
                    <a:pt x="15861" y="6224"/>
                    <a:pt x="15859" y="6221"/>
                  </a:cubicBezTo>
                  <a:cubicBezTo>
                    <a:pt x="15858" y="6218"/>
                    <a:pt x="15856" y="6215"/>
                    <a:pt x="15854" y="6212"/>
                  </a:cubicBezTo>
                  <a:cubicBezTo>
                    <a:pt x="15852" y="6209"/>
                    <a:pt x="15851" y="6207"/>
                    <a:pt x="15849" y="6204"/>
                  </a:cubicBezTo>
                  <a:cubicBezTo>
                    <a:pt x="15847" y="6201"/>
                    <a:pt x="15845" y="6198"/>
                    <a:pt x="15844" y="6195"/>
                  </a:cubicBezTo>
                  <a:cubicBezTo>
                    <a:pt x="15843" y="6194"/>
                    <a:pt x="15843" y="6194"/>
                    <a:pt x="15843" y="6193"/>
                  </a:cubicBezTo>
                  <a:cubicBezTo>
                    <a:pt x="15852" y="6091"/>
                    <a:pt x="16006" y="6003"/>
                    <a:pt x="16099" y="5990"/>
                  </a:cubicBezTo>
                  <a:cubicBezTo>
                    <a:pt x="16193" y="5977"/>
                    <a:pt x="16316" y="5990"/>
                    <a:pt x="16329" y="5950"/>
                  </a:cubicBezTo>
                  <a:cubicBezTo>
                    <a:pt x="16335" y="5934"/>
                    <a:pt x="16362" y="5905"/>
                    <a:pt x="16393" y="5885"/>
                  </a:cubicBezTo>
                  <a:cubicBezTo>
                    <a:pt x="16395" y="5886"/>
                    <a:pt x="16395" y="5888"/>
                    <a:pt x="16396" y="5889"/>
                  </a:cubicBezTo>
                  <a:cubicBezTo>
                    <a:pt x="16398" y="5892"/>
                    <a:pt x="16399" y="5895"/>
                    <a:pt x="16402" y="5898"/>
                  </a:cubicBezTo>
                  <a:cubicBezTo>
                    <a:pt x="16403" y="5900"/>
                    <a:pt x="16405" y="5904"/>
                    <a:pt x="16407" y="5906"/>
                  </a:cubicBezTo>
                  <a:cubicBezTo>
                    <a:pt x="16409" y="5909"/>
                    <a:pt x="16410" y="5913"/>
                    <a:pt x="16412" y="5915"/>
                  </a:cubicBezTo>
                  <a:cubicBezTo>
                    <a:pt x="16414" y="5918"/>
                    <a:pt x="16415" y="5921"/>
                    <a:pt x="16417" y="5924"/>
                  </a:cubicBezTo>
                  <a:cubicBezTo>
                    <a:pt x="16419" y="5926"/>
                    <a:pt x="16421" y="5930"/>
                    <a:pt x="16423" y="5932"/>
                  </a:cubicBezTo>
                  <a:cubicBezTo>
                    <a:pt x="16425" y="5935"/>
                    <a:pt x="16426" y="5939"/>
                    <a:pt x="16428" y="5941"/>
                  </a:cubicBezTo>
                  <a:cubicBezTo>
                    <a:pt x="16430" y="5944"/>
                    <a:pt x="16431" y="5947"/>
                    <a:pt x="16433" y="5950"/>
                  </a:cubicBezTo>
                  <a:cubicBezTo>
                    <a:pt x="16435" y="5952"/>
                    <a:pt x="16437" y="5956"/>
                    <a:pt x="16439" y="5958"/>
                  </a:cubicBezTo>
                  <a:cubicBezTo>
                    <a:pt x="16440" y="5961"/>
                    <a:pt x="16442" y="5965"/>
                    <a:pt x="16444" y="5967"/>
                  </a:cubicBezTo>
                  <a:cubicBezTo>
                    <a:pt x="16446" y="5970"/>
                    <a:pt x="16447" y="5973"/>
                    <a:pt x="16449" y="5976"/>
                  </a:cubicBezTo>
                  <a:cubicBezTo>
                    <a:pt x="16451" y="5978"/>
                    <a:pt x="16452" y="5982"/>
                    <a:pt x="16455" y="5984"/>
                  </a:cubicBezTo>
                  <a:cubicBezTo>
                    <a:pt x="16456" y="5987"/>
                    <a:pt x="16458" y="5991"/>
                    <a:pt x="16460" y="5993"/>
                  </a:cubicBezTo>
                  <a:cubicBezTo>
                    <a:pt x="16462" y="5996"/>
                    <a:pt x="16463" y="5999"/>
                    <a:pt x="16465" y="6002"/>
                  </a:cubicBezTo>
                  <a:cubicBezTo>
                    <a:pt x="16467" y="6004"/>
                    <a:pt x="16468" y="6008"/>
                    <a:pt x="16470" y="6010"/>
                  </a:cubicBezTo>
                  <a:cubicBezTo>
                    <a:pt x="16472" y="6013"/>
                    <a:pt x="16474" y="6017"/>
                    <a:pt x="16476" y="6019"/>
                  </a:cubicBezTo>
                  <a:cubicBezTo>
                    <a:pt x="16478" y="6022"/>
                    <a:pt x="16479" y="6025"/>
                    <a:pt x="16481" y="6028"/>
                  </a:cubicBezTo>
                  <a:cubicBezTo>
                    <a:pt x="16483" y="6030"/>
                    <a:pt x="16484" y="6034"/>
                    <a:pt x="16486" y="6036"/>
                  </a:cubicBezTo>
                  <a:cubicBezTo>
                    <a:pt x="16488" y="6039"/>
                    <a:pt x="16489" y="6042"/>
                    <a:pt x="16492" y="6045"/>
                  </a:cubicBezTo>
                  <a:cubicBezTo>
                    <a:pt x="16493" y="6048"/>
                    <a:pt x="16495" y="6051"/>
                    <a:pt x="16497" y="6054"/>
                  </a:cubicBezTo>
                  <a:cubicBezTo>
                    <a:pt x="16499" y="6056"/>
                    <a:pt x="16500" y="6060"/>
                    <a:pt x="16502" y="6062"/>
                  </a:cubicBezTo>
                  <a:cubicBezTo>
                    <a:pt x="16504" y="6065"/>
                    <a:pt x="16505" y="6068"/>
                    <a:pt x="16507" y="6071"/>
                  </a:cubicBezTo>
                  <a:cubicBezTo>
                    <a:pt x="16509" y="6074"/>
                    <a:pt x="16511" y="6077"/>
                    <a:pt x="16513" y="6080"/>
                  </a:cubicBezTo>
                  <a:cubicBezTo>
                    <a:pt x="16515" y="6082"/>
                    <a:pt x="16516" y="6086"/>
                    <a:pt x="16518" y="6088"/>
                  </a:cubicBezTo>
                  <a:cubicBezTo>
                    <a:pt x="16520" y="6091"/>
                    <a:pt x="16521" y="6094"/>
                    <a:pt x="16523" y="6097"/>
                  </a:cubicBezTo>
                  <a:cubicBezTo>
                    <a:pt x="16525" y="6100"/>
                    <a:pt x="16527" y="6103"/>
                    <a:pt x="16529" y="6106"/>
                  </a:cubicBezTo>
                  <a:cubicBezTo>
                    <a:pt x="16531" y="6108"/>
                    <a:pt x="16532" y="6112"/>
                    <a:pt x="16534" y="6114"/>
                  </a:cubicBezTo>
                  <a:cubicBezTo>
                    <a:pt x="16548" y="6135"/>
                    <a:pt x="16569" y="6149"/>
                    <a:pt x="16600" y="6149"/>
                  </a:cubicBezTo>
                  <a:cubicBezTo>
                    <a:pt x="16708" y="6149"/>
                    <a:pt x="16844" y="6030"/>
                    <a:pt x="16884" y="6017"/>
                  </a:cubicBezTo>
                  <a:cubicBezTo>
                    <a:pt x="16925" y="6004"/>
                    <a:pt x="17183" y="5950"/>
                    <a:pt x="17237" y="5937"/>
                  </a:cubicBezTo>
                  <a:cubicBezTo>
                    <a:pt x="17291" y="5924"/>
                    <a:pt x="17616" y="5897"/>
                    <a:pt x="17575" y="5804"/>
                  </a:cubicBezTo>
                  <a:cubicBezTo>
                    <a:pt x="17545" y="5734"/>
                    <a:pt x="17514" y="5664"/>
                    <a:pt x="17483" y="5617"/>
                  </a:cubicBezTo>
                  <a:cubicBezTo>
                    <a:pt x="17481" y="5614"/>
                    <a:pt x="17479" y="5610"/>
                    <a:pt x="17477" y="5607"/>
                  </a:cubicBezTo>
                  <a:cubicBezTo>
                    <a:pt x="17475" y="5604"/>
                    <a:pt x="17474" y="5601"/>
                    <a:pt x="17472" y="5598"/>
                  </a:cubicBezTo>
                  <a:cubicBezTo>
                    <a:pt x="17470" y="5596"/>
                    <a:pt x="17468" y="5593"/>
                    <a:pt x="17467" y="5590"/>
                  </a:cubicBezTo>
                  <a:cubicBezTo>
                    <a:pt x="17465" y="5587"/>
                    <a:pt x="17463" y="5584"/>
                    <a:pt x="17461" y="5581"/>
                  </a:cubicBezTo>
                  <a:cubicBezTo>
                    <a:pt x="17459" y="5578"/>
                    <a:pt x="17458" y="5575"/>
                    <a:pt x="17456" y="5573"/>
                  </a:cubicBezTo>
                  <a:cubicBezTo>
                    <a:pt x="17454" y="5570"/>
                    <a:pt x="17453" y="5567"/>
                    <a:pt x="17451" y="5564"/>
                  </a:cubicBezTo>
                  <a:cubicBezTo>
                    <a:pt x="17449" y="5561"/>
                    <a:pt x="17447" y="5558"/>
                    <a:pt x="17445" y="5555"/>
                  </a:cubicBezTo>
                  <a:cubicBezTo>
                    <a:pt x="17444" y="5552"/>
                    <a:pt x="17442" y="5549"/>
                    <a:pt x="17440" y="5547"/>
                  </a:cubicBezTo>
                  <a:cubicBezTo>
                    <a:pt x="17438" y="5544"/>
                    <a:pt x="17437" y="5541"/>
                    <a:pt x="17435" y="5538"/>
                  </a:cubicBezTo>
                  <a:cubicBezTo>
                    <a:pt x="17433" y="5535"/>
                    <a:pt x="17431" y="5532"/>
                    <a:pt x="17429" y="5529"/>
                  </a:cubicBezTo>
                  <a:cubicBezTo>
                    <a:pt x="17428" y="5526"/>
                    <a:pt x="17426" y="5523"/>
                    <a:pt x="17424" y="5521"/>
                  </a:cubicBezTo>
                  <a:cubicBezTo>
                    <a:pt x="17422" y="5518"/>
                    <a:pt x="17421" y="5515"/>
                    <a:pt x="17419" y="5512"/>
                  </a:cubicBezTo>
                  <a:cubicBezTo>
                    <a:pt x="17417" y="5509"/>
                    <a:pt x="17415" y="5506"/>
                    <a:pt x="17414" y="5503"/>
                  </a:cubicBezTo>
                  <a:cubicBezTo>
                    <a:pt x="17412" y="5501"/>
                    <a:pt x="17410" y="5497"/>
                    <a:pt x="17408" y="5495"/>
                  </a:cubicBezTo>
                  <a:cubicBezTo>
                    <a:pt x="17407" y="5492"/>
                    <a:pt x="17405" y="5489"/>
                    <a:pt x="17403" y="5486"/>
                  </a:cubicBezTo>
                  <a:cubicBezTo>
                    <a:pt x="17401" y="5483"/>
                    <a:pt x="17399" y="5480"/>
                    <a:pt x="17398" y="5477"/>
                  </a:cubicBezTo>
                  <a:cubicBezTo>
                    <a:pt x="17396" y="5474"/>
                    <a:pt x="17394" y="5471"/>
                    <a:pt x="17392" y="5469"/>
                  </a:cubicBezTo>
                  <a:cubicBezTo>
                    <a:pt x="17391" y="5466"/>
                    <a:pt x="17389" y="5463"/>
                    <a:pt x="17387" y="5460"/>
                  </a:cubicBezTo>
                  <a:cubicBezTo>
                    <a:pt x="17385" y="5457"/>
                    <a:pt x="17384" y="5454"/>
                    <a:pt x="17382" y="5451"/>
                  </a:cubicBezTo>
                  <a:cubicBezTo>
                    <a:pt x="17380" y="5449"/>
                    <a:pt x="17378" y="5446"/>
                    <a:pt x="17377" y="5443"/>
                  </a:cubicBezTo>
                  <a:cubicBezTo>
                    <a:pt x="17375" y="5440"/>
                    <a:pt x="17373" y="5437"/>
                    <a:pt x="17371" y="5434"/>
                  </a:cubicBezTo>
                  <a:cubicBezTo>
                    <a:pt x="17369" y="5431"/>
                    <a:pt x="17368" y="5428"/>
                    <a:pt x="17366" y="5425"/>
                  </a:cubicBezTo>
                  <a:cubicBezTo>
                    <a:pt x="17364" y="5423"/>
                    <a:pt x="17363" y="5419"/>
                    <a:pt x="17361" y="5417"/>
                  </a:cubicBezTo>
                  <a:cubicBezTo>
                    <a:pt x="17359" y="5414"/>
                    <a:pt x="17357" y="5411"/>
                    <a:pt x="17355" y="5408"/>
                  </a:cubicBezTo>
                  <a:cubicBezTo>
                    <a:pt x="17354" y="5405"/>
                    <a:pt x="17352" y="5402"/>
                    <a:pt x="17350" y="5399"/>
                  </a:cubicBezTo>
                  <a:cubicBezTo>
                    <a:pt x="17348" y="5397"/>
                    <a:pt x="17347" y="5393"/>
                    <a:pt x="17345" y="5391"/>
                  </a:cubicBezTo>
                  <a:cubicBezTo>
                    <a:pt x="17343" y="5388"/>
                    <a:pt x="17341" y="5385"/>
                    <a:pt x="17339" y="5382"/>
                  </a:cubicBezTo>
                  <a:cubicBezTo>
                    <a:pt x="17338" y="5379"/>
                    <a:pt x="17336" y="5376"/>
                    <a:pt x="17334" y="5374"/>
                  </a:cubicBezTo>
                  <a:cubicBezTo>
                    <a:pt x="17333" y="5371"/>
                    <a:pt x="17331" y="5368"/>
                    <a:pt x="17329" y="5365"/>
                  </a:cubicBezTo>
                  <a:cubicBezTo>
                    <a:pt x="17327" y="5362"/>
                    <a:pt x="17325" y="5359"/>
                    <a:pt x="17323" y="5356"/>
                  </a:cubicBezTo>
                  <a:cubicBezTo>
                    <a:pt x="17322" y="5353"/>
                    <a:pt x="17320" y="5350"/>
                    <a:pt x="17318" y="5348"/>
                  </a:cubicBezTo>
                  <a:cubicBezTo>
                    <a:pt x="17317" y="5345"/>
                    <a:pt x="17315" y="5342"/>
                    <a:pt x="17313" y="5339"/>
                  </a:cubicBezTo>
                  <a:cubicBezTo>
                    <a:pt x="17311" y="5336"/>
                    <a:pt x="17310" y="5333"/>
                    <a:pt x="17308" y="5330"/>
                  </a:cubicBezTo>
                  <a:cubicBezTo>
                    <a:pt x="17306" y="5327"/>
                    <a:pt x="17304" y="5324"/>
                    <a:pt x="17302" y="5322"/>
                  </a:cubicBezTo>
                  <a:cubicBezTo>
                    <a:pt x="17301" y="5319"/>
                    <a:pt x="17299" y="5315"/>
                    <a:pt x="17297" y="5313"/>
                  </a:cubicBezTo>
                  <a:cubicBezTo>
                    <a:pt x="17295" y="5310"/>
                    <a:pt x="17294" y="5307"/>
                    <a:pt x="17292" y="5304"/>
                  </a:cubicBezTo>
                  <a:cubicBezTo>
                    <a:pt x="17290" y="5301"/>
                    <a:pt x="17288" y="5298"/>
                    <a:pt x="17287" y="5296"/>
                  </a:cubicBezTo>
                  <a:cubicBezTo>
                    <a:pt x="17285" y="5293"/>
                    <a:pt x="17283" y="5290"/>
                    <a:pt x="17281" y="5287"/>
                  </a:cubicBezTo>
                  <a:cubicBezTo>
                    <a:pt x="17280" y="5284"/>
                    <a:pt x="17278" y="5281"/>
                    <a:pt x="17276" y="5278"/>
                  </a:cubicBezTo>
                  <a:cubicBezTo>
                    <a:pt x="17274" y="5275"/>
                    <a:pt x="17273" y="5272"/>
                    <a:pt x="17271" y="5270"/>
                  </a:cubicBezTo>
                  <a:cubicBezTo>
                    <a:pt x="17269" y="5267"/>
                    <a:pt x="17267" y="5263"/>
                    <a:pt x="17265" y="5261"/>
                  </a:cubicBezTo>
                  <a:cubicBezTo>
                    <a:pt x="17264" y="5258"/>
                    <a:pt x="17262" y="5255"/>
                    <a:pt x="17260" y="5252"/>
                  </a:cubicBezTo>
                  <a:cubicBezTo>
                    <a:pt x="17258" y="5250"/>
                    <a:pt x="17257" y="5246"/>
                    <a:pt x="17255" y="5244"/>
                  </a:cubicBezTo>
                  <a:cubicBezTo>
                    <a:pt x="17253" y="5241"/>
                    <a:pt x="17251" y="5238"/>
                    <a:pt x="17250" y="5235"/>
                  </a:cubicBezTo>
                  <a:cubicBezTo>
                    <a:pt x="17248" y="5232"/>
                    <a:pt x="17246" y="5229"/>
                    <a:pt x="17244" y="5226"/>
                  </a:cubicBezTo>
                  <a:cubicBezTo>
                    <a:pt x="17242" y="5223"/>
                    <a:pt x="17241" y="5220"/>
                    <a:pt x="17239" y="5217"/>
                  </a:cubicBezTo>
                  <a:cubicBezTo>
                    <a:pt x="17237" y="5215"/>
                    <a:pt x="17235" y="5212"/>
                    <a:pt x="17234" y="5209"/>
                  </a:cubicBezTo>
                  <a:cubicBezTo>
                    <a:pt x="17232" y="5206"/>
                    <a:pt x="17230" y="5203"/>
                    <a:pt x="17228" y="5200"/>
                  </a:cubicBezTo>
                  <a:cubicBezTo>
                    <a:pt x="17226" y="5197"/>
                    <a:pt x="17225" y="5194"/>
                    <a:pt x="17223" y="5192"/>
                  </a:cubicBezTo>
                  <a:cubicBezTo>
                    <a:pt x="17221" y="5189"/>
                    <a:pt x="17219" y="5185"/>
                    <a:pt x="17217" y="5182"/>
                  </a:cubicBezTo>
                  <a:cubicBezTo>
                    <a:pt x="17242" y="5165"/>
                    <a:pt x="17253" y="5148"/>
                    <a:pt x="17240" y="5136"/>
                  </a:cubicBezTo>
                  <a:cubicBezTo>
                    <a:pt x="17239" y="5133"/>
                    <a:pt x="17237" y="5130"/>
                    <a:pt x="17234" y="5128"/>
                  </a:cubicBezTo>
                  <a:cubicBezTo>
                    <a:pt x="17234" y="5125"/>
                    <a:pt x="17232" y="5122"/>
                    <a:pt x="17229" y="5119"/>
                  </a:cubicBezTo>
                  <a:cubicBezTo>
                    <a:pt x="17228" y="5116"/>
                    <a:pt x="17227" y="5113"/>
                    <a:pt x="17224" y="5110"/>
                  </a:cubicBezTo>
                  <a:cubicBezTo>
                    <a:pt x="17223" y="5107"/>
                    <a:pt x="17221" y="5104"/>
                    <a:pt x="17218" y="5102"/>
                  </a:cubicBezTo>
                  <a:cubicBezTo>
                    <a:pt x="17218" y="5099"/>
                    <a:pt x="17216" y="5096"/>
                    <a:pt x="17213" y="5093"/>
                  </a:cubicBezTo>
                  <a:cubicBezTo>
                    <a:pt x="17213" y="5090"/>
                    <a:pt x="17211" y="5088"/>
                    <a:pt x="17209" y="5086"/>
                  </a:cubicBezTo>
                  <a:cubicBezTo>
                    <a:pt x="17242" y="5060"/>
                    <a:pt x="17319" y="5026"/>
                    <a:pt x="17376" y="4986"/>
                  </a:cubicBezTo>
                  <a:cubicBezTo>
                    <a:pt x="17379" y="4984"/>
                    <a:pt x="17382" y="4984"/>
                    <a:pt x="17385" y="4982"/>
                  </a:cubicBezTo>
                  <a:cubicBezTo>
                    <a:pt x="17387" y="4985"/>
                    <a:pt x="17388" y="4989"/>
                    <a:pt x="17391" y="4992"/>
                  </a:cubicBezTo>
                  <a:cubicBezTo>
                    <a:pt x="17392" y="4995"/>
                    <a:pt x="17394" y="4998"/>
                    <a:pt x="17396" y="5001"/>
                  </a:cubicBezTo>
                  <a:cubicBezTo>
                    <a:pt x="17398" y="5004"/>
                    <a:pt x="17399" y="5007"/>
                    <a:pt x="17402" y="5010"/>
                  </a:cubicBezTo>
                  <a:cubicBezTo>
                    <a:pt x="17403" y="5013"/>
                    <a:pt x="17405" y="5016"/>
                    <a:pt x="17407" y="5018"/>
                  </a:cubicBezTo>
                  <a:cubicBezTo>
                    <a:pt x="17408" y="5021"/>
                    <a:pt x="17410" y="5024"/>
                    <a:pt x="17412" y="5027"/>
                  </a:cubicBezTo>
                  <a:cubicBezTo>
                    <a:pt x="17414" y="5030"/>
                    <a:pt x="17415" y="5033"/>
                    <a:pt x="17417" y="5035"/>
                  </a:cubicBezTo>
                  <a:cubicBezTo>
                    <a:pt x="17419" y="5039"/>
                    <a:pt x="17421" y="5041"/>
                    <a:pt x="17423" y="5044"/>
                  </a:cubicBezTo>
                  <a:cubicBezTo>
                    <a:pt x="17424" y="5047"/>
                    <a:pt x="17426" y="5050"/>
                    <a:pt x="17428" y="5053"/>
                  </a:cubicBezTo>
                  <a:cubicBezTo>
                    <a:pt x="17430" y="5056"/>
                    <a:pt x="17431" y="5059"/>
                    <a:pt x="17433" y="5062"/>
                  </a:cubicBezTo>
                  <a:cubicBezTo>
                    <a:pt x="17435" y="5065"/>
                    <a:pt x="17436" y="5067"/>
                    <a:pt x="17439" y="5070"/>
                  </a:cubicBezTo>
                  <a:cubicBezTo>
                    <a:pt x="17440" y="5073"/>
                    <a:pt x="17442" y="5076"/>
                    <a:pt x="17444" y="5079"/>
                  </a:cubicBezTo>
                  <a:cubicBezTo>
                    <a:pt x="17445" y="5082"/>
                    <a:pt x="17447" y="5085"/>
                    <a:pt x="17449" y="5088"/>
                  </a:cubicBezTo>
                  <a:cubicBezTo>
                    <a:pt x="17451" y="5091"/>
                    <a:pt x="17452" y="5093"/>
                    <a:pt x="17455" y="5096"/>
                  </a:cubicBezTo>
                  <a:cubicBezTo>
                    <a:pt x="17456" y="5099"/>
                    <a:pt x="17458" y="5102"/>
                    <a:pt x="17460" y="5105"/>
                  </a:cubicBezTo>
                  <a:cubicBezTo>
                    <a:pt x="17461" y="5108"/>
                    <a:pt x="17463" y="5111"/>
                    <a:pt x="17465" y="5114"/>
                  </a:cubicBezTo>
                  <a:cubicBezTo>
                    <a:pt x="17467" y="5117"/>
                    <a:pt x="17468" y="5119"/>
                    <a:pt x="17470" y="5122"/>
                  </a:cubicBezTo>
                  <a:cubicBezTo>
                    <a:pt x="17472" y="5125"/>
                    <a:pt x="17474" y="5128"/>
                    <a:pt x="17476" y="5131"/>
                  </a:cubicBezTo>
                  <a:cubicBezTo>
                    <a:pt x="17477" y="5134"/>
                    <a:pt x="17479" y="5137"/>
                    <a:pt x="17481" y="5139"/>
                  </a:cubicBezTo>
                  <a:cubicBezTo>
                    <a:pt x="17482" y="5142"/>
                    <a:pt x="17484" y="5145"/>
                    <a:pt x="17486" y="5148"/>
                  </a:cubicBezTo>
                  <a:cubicBezTo>
                    <a:pt x="17488" y="5151"/>
                    <a:pt x="17490" y="5154"/>
                    <a:pt x="17492" y="5157"/>
                  </a:cubicBezTo>
                  <a:cubicBezTo>
                    <a:pt x="17493" y="5160"/>
                    <a:pt x="17495" y="5163"/>
                    <a:pt x="17497" y="5165"/>
                  </a:cubicBezTo>
                  <a:cubicBezTo>
                    <a:pt x="17498" y="5168"/>
                    <a:pt x="17500" y="5171"/>
                    <a:pt x="17502" y="5174"/>
                  </a:cubicBezTo>
                  <a:cubicBezTo>
                    <a:pt x="17504" y="5177"/>
                    <a:pt x="17505" y="5180"/>
                    <a:pt x="17508" y="5183"/>
                  </a:cubicBezTo>
                  <a:cubicBezTo>
                    <a:pt x="17509" y="5186"/>
                    <a:pt x="17510" y="5189"/>
                    <a:pt x="17513" y="5191"/>
                  </a:cubicBezTo>
                  <a:cubicBezTo>
                    <a:pt x="17514" y="5194"/>
                    <a:pt x="17516" y="5197"/>
                    <a:pt x="17518" y="5200"/>
                  </a:cubicBezTo>
                  <a:cubicBezTo>
                    <a:pt x="17520" y="5203"/>
                    <a:pt x="17521" y="5206"/>
                    <a:pt x="17523" y="5209"/>
                  </a:cubicBezTo>
                  <a:cubicBezTo>
                    <a:pt x="17525" y="5212"/>
                    <a:pt x="17526" y="5215"/>
                    <a:pt x="17529" y="5217"/>
                  </a:cubicBezTo>
                  <a:cubicBezTo>
                    <a:pt x="17530" y="5220"/>
                    <a:pt x="17532" y="5223"/>
                    <a:pt x="17534" y="5226"/>
                  </a:cubicBezTo>
                  <a:cubicBezTo>
                    <a:pt x="17535" y="5229"/>
                    <a:pt x="17537" y="5232"/>
                    <a:pt x="17539" y="5235"/>
                  </a:cubicBezTo>
                  <a:cubicBezTo>
                    <a:pt x="17541" y="5238"/>
                    <a:pt x="17542" y="5241"/>
                    <a:pt x="17545" y="5243"/>
                  </a:cubicBezTo>
                  <a:cubicBezTo>
                    <a:pt x="17546" y="5246"/>
                    <a:pt x="17548" y="5249"/>
                    <a:pt x="17550" y="5252"/>
                  </a:cubicBezTo>
                  <a:cubicBezTo>
                    <a:pt x="17551" y="5255"/>
                    <a:pt x="17553" y="5258"/>
                    <a:pt x="17555" y="5261"/>
                  </a:cubicBezTo>
                  <a:cubicBezTo>
                    <a:pt x="17557" y="5264"/>
                    <a:pt x="17558" y="5267"/>
                    <a:pt x="17560" y="5269"/>
                  </a:cubicBezTo>
                  <a:cubicBezTo>
                    <a:pt x="17562" y="5272"/>
                    <a:pt x="17563" y="5275"/>
                    <a:pt x="17566" y="5278"/>
                  </a:cubicBezTo>
                  <a:cubicBezTo>
                    <a:pt x="17567" y="5281"/>
                    <a:pt x="17569" y="5284"/>
                    <a:pt x="17571" y="5287"/>
                  </a:cubicBezTo>
                  <a:cubicBezTo>
                    <a:pt x="17573" y="5290"/>
                    <a:pt x="17574" y="5293"/>
                    <a:pt x="17576" y="5295"/>
                  </a:cubicBezTo>
                  <a:cubicBezTo>
                    <a:pt x="17578" y="5298"/>
                    <a:pt x="17579" y="5301"/>
                    <a:pt x="17582" y="5304"/>
                  </a:cubicBezTo>
                  <a:cubicBezTo>
                    <a:pt x="17583" y="5307"/>
                    <a:pt x="17585" y="5310"/>
                    <a:pt x="17587" y="5313"/>
                  </a:cubicBezTo>
                  <a:cubicBezTo>
                    <a:pt x="17588" y="5316"/>
                    <a:pt x="17590" y="5318"/>
                    <a:pt x="17592" y="5321"/>
                  </a:cubicBezTo>
                  <a:cubicBezTo>
                    <a:pt x="17594" y="5324"/>
                    <a:pt x="17595" y="5327"/>
                    <a:pt x="17598" y="5330"/>
                  </a:cubicBezTo>
                  <a:cubicBezTo>
                    <a:pt x="17599" y="5333"/>
                    <a:pt x="17601" y="5336"/>
                    <a:pt x="17603" y="5338"/>
                  </a:cubicBezTo>
                  <a:cubicBezTo>
                    <a:pt x="17604" y="5341"/>
                    <a:pt x="17606" y="5345"/>
                    <a:pt x="17608" y="5347"/>
                  </a:cubicBezTo>
                  <a:cubicBezTo>
                    <a:pt x="17610" y="5350"/>
                    <a:pt x="17611" y="5353"/>
                    <a:pt x="17613" y="5356"/>
                  </a:cubicBezTo>
                  <a:cubicBezTo>
                    <a:pt x="17615" y="5359"/>
                    <a:pt x="17616" y="5362"/>
                    <a:pt x="17619" y="5365"/>
                  </a:cubicBezTo>
                  <a:cubicBezTo>
                    <a:pt x="17620" y="5368"/>
                    <a:pt x="17622" y="5370"/>
                    <a:pt x="17624" y="5373"/>
                  </a:cubicBezTo>
                  <a:cubicBezTo>
                    <a:pt x="17626" y="5376"/>
                    <a:pt x="17627" y="5379"/>
                    <a:pt x="17629" y="5382"/>
                  </a:cubicBezTo>
                  <a:cubicBezTo>
                    <a:pt x="17631" y="5385"/>
                    <a:pt x="17632" y="5388"/>
                    <a:pt x="17635" y="5390"/>
                  </a:cubicBezTo>
                  <a:cubicBezTo>
                    <a:pt x="17636" y="5394"/>
                    <a:pt x="17638" y="5396"/>
                    <a:pt x="17640" y="5399"/>
                  </a:cubicBezTo>
                  <a:cubicBezTo>
                    <a:pt x="17641" y="5402"/>
                    <a:pt x="17643" y="5405"/>
                    <a:pt x="17645" y="5408"/>
                  </a:cubicBezTo>
                  <a:cubicBezTo>
                    <a:pt x="17647" y="5411"/>
                    <a:pt x="17648" y="5414"/>
                    <a:pt x="17651" y="5417"/>
                  </a:cubicBezTo>
                  <a:cubicBezTo>
                    <a:pt x="17652" y="5420"/>
                    <a:pt x="17654" y="5422"/>
                    <a:pt x="17656" y="5425"/>
                  </a:cubicBezTo>
                  <a:cubicBezTo>
                    <a:pt x="17668" y="5450"/>
                    <a:pt x="17706" y="5467"/>
                    <a:pt x="17765" y="5460"/>
                  </a:cubicBezTo>
                  <a:cubicBezTo>
                    <a:pt x="17874" y="5447"/>
                    <a:pt x="17969" y="5472"/>
                    <a:pt x="18063" y="5447"/>
                  </a:cubicBezTo>
                  <a:cubicBezTo>
                    <a:pt x="18158" y="5420"/>
                    <a:pt x="18213" y="5472"/>
                    <a:pt x="18239" y="5513"/>
                  </a:cubicBezTo>
                  <a:cubicBezTo>
                    <a:pt x="18266" y="5552"/>
                    <a:pt x="18348" y="5472"/>
                    <a:pt x="18348" y="5472"/>
                  </a:cubicBezTo>
                  <a:cubicBezTo>
                    <a:pt x="18348" y="5472"/>
                    <a:pt x="18524" y="5433"/>
                    <a:pt x="18578" y="5499"/>
                  </a:cubicBezTo>
                  <a:cubicBezTo>
                    <a:pt x="18633" y="5565"/>
                    <a:pt x="18673" y="5460"/>
                    <a:pt x="18633" y="5393"/>
                  </a:cubicBezTo>
                  <a:cubicBezTo>
                    <a:pt x="18632" y="5391"/>
                    <a:pt x="18630" y="5389"/>
                    <a:pt x="18628" y="5387"/>
                  </a:cubicBezTo>
                  <a:cubicBezTo>
                    <a:pt x="18628" y="5386"/>
                    <a:pt x="18628" y="5385"/>
                    <a:pt x="18627" y="5385"/>
                  </a:cubicBezTo>
                  <a:cubicBezTo>
                    <a:pt x="18626" y="5383"/>
                    <a:pt x="18624" y="5380"/>
                    <a:pt x="18623" y="5378"/>
                  </a:cubicBezTo>
                  <a:cubicBezTo>
                    <a:pt x="18623" y="5378"/>
                    <a:pt x="18623" y="5377"/>
                    <a:pt x="18622" y="5376"/>
                  </a:cubicBezTo>
                  <a:cubicBezTo>
                    <a:pt x="18621" y="5374"/>
                    <a:pt x="18619" y="5372"/>
                    <a:pt x="18618" y="5370"/>
                  </a:cubicBezTo>
                  <a:cubicBezTo>
                    <a:pt x="18618" y="5369"/>
                    <a:pt x="18617" y="5368"/>
                    <a:pt x="18617" y="5367"/>
                  </a:cubicBezTo>
                  <a:cubicBezTo>
                    <a:pt x="18616" y="5365"/>
                    <a:pt x="18614" y="5363"/>
                    <a:pt x="18613" y="5361"/>
                  </a:cubicBezTo>
                  <a:cubicBezTo>
                    <a:pt x="18612" y="5360"/>
                    <a:pt x="18612" y="5359"/>
                    <a:pt x="18612" y="5359"/>
                  </a:cubicBezTo>
                  <a:cubicBezTo>
                    <a:pt x="18610" y="5357"/>
                    <a:pt x="18609" y="5354"/>
                    <a:pt x="18607" y="5352"/>
                  </a:cubicBezTo>
                  <a:cubicBezTo>
                    <a:pt x="18607" y="5351"/>
                    <a:pt x="18607" y="5351"/>
                    <a:pt x="18606" y="5350"/>
                  </a:cubicBezTo>
                  <a:cubicBezTo>
                    <a:pt x="18605" y="5348"/>
                    <a:pt x="18603" y="5346"/>
                    <a:pt x="18602" y="5344"/>
                  </a:cubicBezTo>
                  <a:cubicBezTo>
                    <a:pt x="18602" y="5343"/>
                    <a:pt x="18601" y="5342"/>
                    <a:pt x="18601" y="5341"/>
                  </a:cubicBezTo>
                  <a:cubicBezTo>
                    <a:pt x="18600" y="5339"/>
                    <a:pt x="18598" y="5337"/>
                    <a:pt x="18597" y="5335"/>
                  </a:cubicBezTo>
                  <a:cubicBezTo>
                    <a:pt x="18596" y="5335"/>
                    <a:pt x="18596" y="5334"/>
                    <a:pt x="18596" y="5333"/>
                  </a:cubicBezTo>
                  <a:cubicBezTo>
                    <a:pt x="18595" y="5331"/>
                    <a:pt x="18593" y="5328"/>
                    <a:pt x="18591" y="5326"/>
                  </a:cubicBezTo>
                  <a:cubicBezTo>
                    <a:pt x="18591" y="5325"/>
                    <a:pt x="18591" y="5325"/>
                    <a:pt x="18590" y="5324"/>
                  </a:cubicBezTo>
                  <a:cubicBezTo>
                    <a:pt x="18589" y="5322"/>
                    <a:pt x="18588" y="5320"/>
                    <a:pt x="18586" y="5318"/>
                  </a:cubicBezTo>
                  <a:cubicBezTo>
                    <a:pt x="18586" y="5317"/>
                    <a:pt x="18586" y="5316"/>
                    <a:pt x="18585" y="5315"/>
                  </a:cubicBezTo>
                  <a:cubicBezTo>
                    <a:pt x="18584" y="5313"/>
                    <a:pt x="18582" y="5311"/>
                    <a:pt x="18581" y="5309"/>
                  </a:cubicBezTo>
                  <a:cubicBezTo>
                    <a:pt x="18580" y="5308"/>
                    <a:pt x="18580" y="5307"/>
                    <a:pt x="18580" y="5307"/>
                  </a:cubicBezTo>
                  <a:cubicBezTo>
                    <a:pt x="18579" y="5305"/>
                    <a:pt x="18577" y="5303"/>
                    <a:pt x="18576" y="5301"/>
                  </a:cubicBezTo>
                  <a:cubicBezTo>
                    <a:pt x="18575" y="5300"/>
                    <a:pt x="18575" y="5299"/>
                    <a:pt x="18575" y="5298"/>
                  </a:cubicBezTo>
                  <a:cubicBezTo>
                    <a:pt x="18573" y="5296"/>
                    <a:pt x="18571" y="5294"/>
                    <a:pt x="18570" y="5291"/>
                  </a:cubicBezTo>
                  <a:cubicBezTo>
                    <a:pt x="18570" y="5291"/>
                    <a:pt x="18570" y="5290"/>
                    <a:pt x="18569" y="5289"/>
                  </a:cubicBezTo>
                  <a:cubicBezTo>
                    <a:pt x="18568" y="5287"/>
                    <a:pt x="18566" y="5285"/>
                    <a:pt x="18565" y="5283"/>
                  </a:cubicBezTo>
                  <a:cubicBezTo>
                    <a:pt x="18565" y="5282"/>
                    <a:pt x="18564" y="5282"/>
                    <a:pt x="18564" y="5281"/>
                  </a:cubicBezTo>
                  <a:cubicBezTo>
                    <a:pt x="18563" y="5279"/>
                    <a:pt x="18561" y="5277"/>
                    <a:pt x="18560" y="5275"/>
                  </a:cubicBezTo>
                  <a:cubicBezTo>
                    <a:pt x="18559" y="5274"/>
                    <a:pt x="18559" y="5273"/>
                    <a:pt x="18559" y="5272"/>
                  </a:cubicBezTo>
                  <a:cubicBezTo>
                    <a:pt x="18557" y="5270"/>
                    <a:pt x="18556" y="5268"/>
                    <a:pt x="18554" y="5265"/>
                  </a:cubicBezTo>
                  <a:cubicBezTo>
                    <a:pt x="18554" y="5265"/>
                    <a:pt x="18554" y="5264"/>
                    <a:pt x="18553" y="5263"/>
                  </a:cubicBezTo>
                  <a:cubicBezTo>
                    <a:pt x="18552" y="5262"/>
                    <a:pt x="18551" y="5259"/>
                    <a:pt x="18549" y="5258"/>
                  </a:cubicBezTo>
                  <a:cubicBezTo>
                    <a:pt x="18549" y="5257"/>
                    <a:pt x="18549" y="5256"/>
                    <a:pt x="18548" y="5255"/>
                  </a:cubicBezTo>
                  <a:cubicBezTo>
                    <a:pt x="18547" y="5253"/>
                    <a:pt x="18545" y="5250"/>
                    <a:pt x="18544" y="5248"/>
                  </a:cubicBezTo>
                  <a:cubicBezTo>
                    <a:pt x="18543" y="5248"/>
                    <a:pt x="18543" y="5247"/>
                    <a:pt x="18543" y="5246"/>
                  </a:cubicBezTo>
                  <a:cubicBezTo>
                    <a:pt x="18542" y="5244"/>
                    <a:pt x="18540" y="5242"/>
                    <a:pt x="18538" y="5240"/>
                  </a:cubicBezTo>
                  <a:cubicBezTo>
                    <a:pt x="18538" y="5239"/>
                    <a:pt x="18538" y="5238"/>
                    <a:pt x="18537" y="5238"/>
                  </a:cubicBezTo>
                  <a:cubicBezTo>
                    <a:pt x="18536" y="5235"/>
                    <a:pt x="18535" y="5233"/>
                    <a:pt x="18533" y="5231"/>
                  </a:cubicBezTo>
                  <a:cubicBezTo>
                    <a:pt x="18533" y="5231"/>
                    <a:pt x="18533" y="5230"/>
                    <a:pt x="18532" y="5229"/>
                  </a:cubicBezTo>
                  <a:cubicBezTo>
                    <a:pt x="18531" y="5227"/>
                    <a:pt x="18529" y="5225"/>
                    <a:pt x="18528" y="5223"/>
                  </a:cubicBezTo>
                  <a:cubicBezTo>
                    <a:pt x="18528" y="5222"/>
                    <a:pt x="18527" y="5221"/>
                    <a:pt x="18527" y="5220"/>
                  </a:cubicBezTo>
                  <a:cubicBezTo>
                    <a:pt x="18526" y="5218"/>
                    <a:pt x="18524" y="5216"/>
                    <a:pt x="18523" y="5214"/>
                  </a:cubicBezTo>
                  <a:cubicBezTo>
                    <a:pt x="18522" y="5213"/>
                    <a:pt x="18522" y="5212"/>
                    <a:pt x="18522" y="5212"/>
                  </a:cubicBezTo>
                  <a:cubicBezTo>
                    <a:pt x="18520" y="5209"/>
                    <a:pt x="18519" y="5207"/>
                    <a:pt x="18517" y="5205"/>
                  </a:cubicBezTo>
                  <a:cubicBezTo>
                    <a:pt x="18517" y="5204"/>
                    <a:pt x="18517" y="5204"/>
                    <a:pt x="18516" y="5203"/>
                  </a:cubicBezTo>
                  <a:cubicBezTo>
                    <a:pt x="18515" y="5201"/>
                    <a:pt x="18513" y="5199"/>
                    <a:pt x="18512" y="5197"/>
                  </a:cubicBezTo>
                  <a:cubicBezTo>
                    <a:pt x="18512" y="5196"/>
                    <a:pt x="18511" y="5195"/>
                    <a:pt x="18511" y="5194"/>
                  </a:cubicBezTo>
                  <a:cubicBezTo>
                    <a:pt x="18510" y="5192"/>
                    <a:pt x="18508" y="5190"/>
                    <a:pt x="18507" y="5188"/>
                  </a:cubicBezTo>
                  <a:cubicBezTo>
                    <a:pt x="18506" y="5187"/>
                    <a:pt x="18506" y="5186"/>
                    <a:pt x="18506" y="5186"/>
                  </a:cubicBezTo>
                  <a:cubicBezTo>
                    <a:pt x="18504" y="5183"/>
                    <a:pt x="18503" y="5181"/>
                    <a:pt x="18501" y="5179"/>
                  </a:cubicBezTo>
                  <a:cubicBezTo>
                    <a:pt x="18501" y="5178"/>
                    <a:pt x="18501" y="5178"/>
                    <a:pt x="18500" y="5177"/>
                  </a:cubicBezTo>
                  <a:cubicBezTo>
                    <a:pt x="18499" y="5175"/>
                    <a:pt x="18498" y="5173"/>
                    <a:pt x="18496" y="5171"/>
                  </a:cubicBezTo>
                  <a:cubicBezTo>
                    <a:pt x="18496" y="5170"/>
                    <a:pt x="18496" y="5169"/>
                    <a:pt x="18495" y="5168"/>
                  </a:cubicBezTo>
                  <a:cubicBezTo>
                    <a:pt x="18494" y="5166"/>
                    <a:pt x="18492" y="5164"/>
                    <a:pt x="18491" y="5162"/>
                  </a:cubicBezTo>
                  <a:cubicBezTo>
                    <a:pt x="18490" y="5161"/>
                    <a:pt x="18490" y="5160"/>
                    <a:pt x="18490" y="5160"/>
                  </a:cubicBezTo>
                  <a:cubicBezTo>
                    <a:pt x="18489" y="5157"/>
                    <a:pt x="18487" y="5155"/>
                    <a:pt x="18485" y="5153"/>
                  </a:cubicBezTo>
                  <a:cubicBezTo>
                    <a:pt x="18485" y="5152"/>
                    <a:pt x="18485" y="5152"/>
                    <a:pt x="18485" y="5151"/>
                  </a:cubicBezTo>
                  <a:cubicBezTo>
                    <a:pt x="18483" y="5149"/>
                    <a:pt x="18482" y="5147"/>
                    <a:pt x="18480" y="5145"/>
                  </a:cubicBezTo>
                  <a:cubicBezTo>
                    <a:pt x="18480" y="5144"/>
                    <a:pt x="18480" y="5143"/>
                    <a:pt x="18479" y="5142"/>
                  </a:cubicBezTo>
                  <a:cubicBezTo>
                    <a:pt x="18478" y="5140"/>
                    <a:pt x="18476" y="5138"/>
                    <a:pt x="18475" y="5136"/>
                  </a:cubicBezTo>
                  <a:cubicBezTo>
                    <a:pt x="18475" y="5135"/>
                    <a:pt x="18474" y="5134"/>
                    <a:pt x="18474" y="5134"/>
                  </a:cubicBezTo>
                  <a:cubicBezTo>
                    <a:pt x="18473" y="5132"/>
                    <a:pt x="18471" y="5129"/>
                    <a:pt x="18470" y="5127"/>
                  </a:cubicBezTo>
                  <a:cubicBezTo>
                    <a:pt x="18469" y="5127"/>
                    <a:pt x="18469" y="5126"/>
                    <a:pt x="18469" y="5125"/>
                  </a:cubicBezTo>
                  <a:cubicBezTo>
                    <a:pt x="18467" y="5123"/>
                    <a:pt x="18466" y="5121"/>
                    <a:pt x="18464" y="5118"/>
                  </a:cubicBezTo>
                  <a:cubicBezTo>
                    <a:pt x="18464" y="5118"/>
                    <a:pt x="18464" y="5117"/>
                    <a:pt x="18463" y="5116"/>
                  </a:cubicBezTo>
                  <a:cubicBezTo>
                    <a:pt x="18462" y="5114"/>
                    <a:pt x="18460" y="5112"/>
                    <a:pt x="18459" y="5110"/>
                  </a:cubicBezTo>
                  <a:cubicBezTo>
                    <a:pt x="18459" y="5109"/>
                    <a:pt x="18459" y="5108"/>
                    <a:pt x="18458" y="5108"/>
                  </a:cubicBezTo>
                  <a:cubicBezTo>
                    <a:pt x="18457" y="5105"/>
                    <a:pt x="18455" y="5103"/>
                    <a:pt x="18454" y="5101"/>
                  </a:cubicBezTo>
                  <a:cubicBezTo>
                    <a:pt x="18453" y="5100"/>
                    <a:pt x="18453" y="5100"/>
                    <a:pt x="18453" y="5099"/>
                  </a:cubicBezTo>
                  <a:cubicBezTo>
                    <a:pt x="18452" y="5097"/>
                    <a:pt x="18450" y="5095"/>
                    <a:pt x="18449" y="5093"/>
                  </a:cubicBezTo>
                  <a:cubicBezTo>
                    <a:pt x="18448" y="5092"/>
                    <a:pt x="18448" y="5091"/>
                    <a:pt x="18448" y="5090"/>
                  </a:cubicBezTo>
                  <a:cubicBezTo>
                    <a:pt x="18446" y="5088"/>
                    <a:pt x="18445" y="5086"/>
                    <a:pt x="18443" y="5084"/>
                  </a:cubicBezTo>
                  <a:cubicBezTo>
                    <a:pt x="18443" y="5083"/>
                    <a:pt x="18443" y="5082"/>
                    <a:pt x="18442" y="5082"/>
                  </a:cubicBezTo>
                  <a:cubicBezTo>
                    <a:pt x="18441" y="5079"/>
                    <a:pt x="18439" y="5077"/>
                    <a:pt x="18438" y="5075"/>
                  </a:cubicBezTo>
                  <a:cubicBezTo>
                    <a:pt x="18437" y="5074"/>
                    <a:pt x="18437" y="5074"/>
                    <a:pt x="18437" y="5073"/>
                  </a:cubicBezTo>
                  <a:cubicBezTo>
                    <a:pt x="18436" y="5071"/>
                    <a:pt x="18434" y="5069"/>
                    <a:pt x="18432" y="5066"/>
                  </a:cubicBezTo>
                  <a:cubicBezTo>
                    <a:pt x="18432" y="5066"/>
                    <a:pt x="18432" y="5065"/>
                    <a:pt x="18432" y="5064"/>
                  </a:cubicBezTo>
                  <a:cubicBezTo>
                    <a:pt x="18430" y="5062"/>
                    <a:pt x="18429" y="5060"/>
                    <a:pt x="18427" y="5058"/>
                  </a:cubicBezTo>
                  <a:cubicBezTo>
                    <a:pt x="18427" y="5057"/>
                    <a:pt x="18427" y="5056"/>
                    <a:pt x="18426" y="5056"/>
                  </a:cubicBezTo>
                  <a:cubicBezTo>
                    <a:pt x="18425" y="5054"/>
                    <a:pt x="18423" y="5052"/>
                    <a:pt x="18422" y="5049"/>
                  </a:cubicBezTo>
                  <a:cubicBezTo>
                    <a:pt x="18422" y="5049"/>
                    <a:pt x="18421" y="5048"/>
                    <a:pt x="18421" y="5047"/>
                  </a:cubicBezTo>
                  <a:cubicBezTo>
                    <a:pt x="18420" y="5045"/>
                    <a:pt x="18418" y="5043"/>
                    <a:pt x="18417" y="5041"/>
                  </a:cubicBezTo>
                  <a:cubicBezTo>
                    <a:pt x="18416" y="5040"/>
                    <a:pt x="18416" y="5039"/>
                    <a:pt x="18416" y="5038"/>
                  </a:cubicBezTo>
                  <a:cubicBezTo>
                    <a:pt x="18414" y="5036"/>
                    <a:pt x="18413" y="5034"/>
                    <a:pt x="18411" y="5032"/>
                  </a:cubicBezTo>
                  <a:cubicBezTo>
                    <a:pt x="18411" y="5031"/>
                    <a:pt x="18411" y="5030"/>
                    <a:pt x="18410" y="5030"/>
                  </a:cubicBezTo>
                  <a:cubicBezTo>
                    <a:pt x="18409" y="5028"/>
                    <a:pt x="18407" y="5026"/>
                    <a:pt x="18406" y="5023"/>
                  </a:cubicBezTo>
                  <a:cubicBezTo>
                    <a:pt x="18406" y="5023"/>
                    <a:pt x="18406" y="5022"/>
                    <a:pt x="18405" y="5021"/>
                  </a:cubicBezTo>
                  <a:cubicBezTo>
                    <a:pt x="18404" y="5019"/>
                    <a:pt x="18402" y="5017"/>
                    <a:pt x="18401" y="5015"/>
                  </a:cubicBezTo>
                  <a:cubicBezTo>
                    <a:pt x="18400" y="5014"/>
                    <a:pt x="18400" y="5013"/>
                    <a:pt x="18400" y="5012"/>
                  </a:cubicBezTo>
                  <a:cubicBezTo>
                    <a:pt x="18399" y="5010"/>
                    <a:pt x="18397" y="5008"/>
                    <a:pt x="18396" y="5006"/>
                  </a:cubicBezTo>
                  <a:cubicBezTo>
                    <a:pt x="18395" y="5005"/>
                    <a:pt x="18395" y="5005"/>
                    <a:pt x="18395" y="5004"/>
                  </a:cubicBezTo>
                  <a:cubicBezTo>
                    <a:pt x="18393" y="5002"/>
                    <a:pt x="18392" y="4999"/>
                    <a:pt x="18390" y="4997"/>
                  </a:cubicBezTo>
                  <a:cubicBezTo>
                    <a:pt x="18390" y="4997"/>
                    <a:pt x="18390" y="4996"/>
                    <a:pt x="18389" y="4995"/>
                  </a:cubicBezTo>
                  <a:cubicBezTo>
                    <a:pt x="18388" y="4993"/>
                    <a:pt x="18386" y="4991"/>
                    <a:pt x="18385" y="4988"/>
                  </a:cubicBezTo>
                  <a:cubicBezTo>
                    <a:pt x="18384" y="4988"/>
                    <a:pt x="18384" y="4987"/>
                    <a:pt x="18384" y="4986"/>
                  </a:cubicBezTo>
                  <a:cubicBezTo>
                    <a:pt x="18383" y="4984"/>
                    <a:pt x="18381" y="4982"/>
                    <a:pt x="18380" y="4980"/>
                  </a:cubicBezTo>
                  <a:cubicBezTo>
                    <a:pt x="18379" y="4979"/>
                    <a:pt x="18379" y="4979"/>
                    <a:pt x="18379" y="4978"/>
                  </a:cubicBezTo>
                  <a:cubicBezTo>
                    <a:pt x="18377" y="4976"/>
                    <a:pt x="18376" y="4974"/>
                    <a:pt x="18374" y="4972"/>
                  </a:cubicBezTo>
                  <a:cubicBezTo>
                    <a:pt x="18374" y="4971"/>
                    <a:pt x="18374" y="4970"/>
                    <a:pt x="18373" y="4969"/>
                  </a:cubicBezTo>
                  <a:cubicBezTo>
                    <a:pt x="18372" y="4967"/>
                    <a:pt x="18370" y="4965"/>
                    <a:pt x="18369" y="4963"/>
                  </a:cubicBezTo>
                  <a:cubicBezTo>
                    <a:pt x="18369" y="4962"/>
                    <a:pt x="18369" y="4961"/>
                    <a:pt x="18368" y="4960"/>
                  </a:cubicBezTo>
                  <a:cubicBezTo>
                    <a:pt x="18367" y="4958"/>
                    <a:pt x="18365" y="4956"/>
                    <a:pt x="18364" y="4954"/>
                  </a:cubicBezTo>
                  <a:cubicBezTo>
                    <a:pt x="18363" y="4953"/>
                    <a:pt x="18363" y="4953"/>
                    <a:pt x="18363" y="4952"/>
                  </a:cubicBezTo>
                  <a:cubicBezTo>
                    <a:pt x="18331" y="4901"/>
                    <a:pt x="18293" y="4848"/>
                    <a:pt x="18258" y="4790"/>
                  </a:cubicBezTo>
                  <a:cubicBezTo>
                    <a:pt x="18249" y="4776"/>
                    <a:pt x="18240" y="4764"/>
                    <a:pt x="18232" y="4748"/>
                  </a:cubicBezTo>
                  <a:cubicBezTo>
                    <a:pt x="18232" y="4748"/>
                    <a:pt x="18232" y="4748"/>
                    <a:pt x="18232" y="4748"/>
                  </a:cubicBezTo>
                  <a:cubicBezTo>
                    <a:pt x="18230" y="4745"/>
                    <a:pt x="18228" y="4743"/>
                    <a:pt x="18227" y="4740"/>
                  </a:cubicBezTo>
                  <a:cubicBezTo>
                    <a:pt x="18221" y="4728"/>
                    <a:pt x="18213" y="4719"/>
                    <a:pt x="18206" y="4709"/>
                  </a:cubicBezTo>
                  <a:cubicBezTo>
                    <a:pt x="18246" y="4656"/>
                    <a:pt x="18282" y="4600"/>
                    <a:pt x="18250" y="4563"/>
                  </a:cubicBezTo>
                  <a:cubicBezTo>
                    <a:pt x="18248" y="4560"/>
                    <a:pt x="18247" y="4557"/>
                    <a:pt x="18245" y="4555"/>
                  </a:cubicBezTo>
                  <a:cubicBezTo>
                    <a:pt x="18243" y="4552"/>
                    <a:pt x="18242" y="4549"/>
                    <a:pt x="18239" y="4546"/>
                  </a:cubicBezTo>
                  <a:cubicBezTo>
                    <a:pt x="18238" y="4543"/>
                    <a:pt x="18236" y="4540"/>
                    <a:pt x="18234" y="4537"/>
                  </a:cubicBezTo>
                  <a:cubicBezTo>
                    <a:pt x="18233" y="4534"/>
                    <a:pt x="18231" y="4531"/>
                    <a:pt x="18229" y="4529"/>
                  </a:cubicBezTo>
                  <a:cubicBezTo>
                    <a:pt x="18227" y="4526"/>
                    <a:pt x="18226" y="4523"/>
                    <a:pt x="18224" y="4520"/>
                  </a:cubicBezTo>
                  <a:cubicBezTo>
                    <a:pt x="18222" y="4517"/>
                    <a:pt x="18221" y="4514"/>
                    <a:pt x="18218" y="4511"/>
                  </a:cubicBezTo>
                  <a:cubicBezTo>
                    <a:pt x="18217" y="4508"/>
                    <a:pt x="18215" y="4505"/>
                    <a:pt x="18213" y="4503"/>
                  </a:cubicBezTo>
                  <a:cubicBezTo>
                    <a:pt x="18211" y="4500"/>
                    <a:pt x="18210" y="4497"/>
                    <a:pt x="18208" y="4494"/>
                  </a:cubicBezTo>
                  <a:cubicBezTo>
                    <a:pt x="18206" y="4491"/>
                    <a:pt x="18205" y="4488"/>
                    <a:pt x="18202" y="4485"/>
                  </a:cubicBezTo>
                  <a:cubicBezTo>
                    <a:pt x="18201" y="4482"/>
                    <a:pt x="18199" y="4479"/>
                    <a:pt x="18197" y="4477"/>
                  </a:cubicBezTo>
                  <a:cubicBezTo>
                    <a:pt x="18195" y="4474"/>
                    <a:pt x="18194" y="4471"/>
                    <a:pt x="18192" y="4468"/>
                  </a:cubicBezTo>
                  <a:cubicBezTo>
                    <a:pt x="18190" y="4465"/>
                    <a:pt x="18189" y="4462"/>
                    <a:pt x="18186" y="4459"/>
                  </a:cubicBezTo>
                  <a:cubicBezTo>
                    <a:pt x="18185" y="4456"/>
                    <a:pt x="18184" y="4453"/>
                    <a:pt x="18181" y="4451"/>
                  </a:cubicBezTo>
                  <a:cubicBezTo>
                    <a:pt x="18180" y="4448"/>
                    <a:pt x="18178" y="4445"/>
                    <a:pt x="18176" y="4442"/>
                  </a:cubicBezTo>
                  <a:cubicBezTo>
                    <a:pt x="18174" y="4439"/>
                    <a:pt x="18173" y="4436"/>
                    <a:pt x="18171" y="4433"/>
                  </a:cubicBezTo>
                  <a:cubicBezTo>
                    <a:pt x="18169" y="4430"/>
                    <a:pt x="18168" y="4427"/>
                    <a:pt x="18165" y="4425"/>
                  </a:cubicBezTo>
                  <a:cubicBezTo>
                    <a:pt x="18164" y="4422"/>
                    <a:pt x="18162" y="4419"/>
                    <a:pt x="18160" y="4416"/>
                  </a:cubicBezTo>
                  <a:cubicBezTo>
                    <a:pt x="18158" y="4413"/>
                    <a:pt x="18157" y="4410"/>
                    <a:pt x="18155" y="4407"/>
                  </a:cubicBezTo>
                  <a:cubicBezTo>
                    <a:pt x="18153" y="4405"/>
                    <a:pt x="18152" y="4401"/>
                    <a:pt x="18149" y="4399"/>
                  </a:cubicBezTo>
                  <a:cubicBezTo>
                    <a:pt x="18148" y="4396"/>
                    <a:pt x="18146" y="4393"/>
                    <a:pt x="18144" y="4390"/>
                  </a:cubicBezTo>
                  <a:cubicBezTo>
                    <a:pt x="18143" y="4387"/>
                    <a:pt x="18141" y="4384"/>
                    <a:pt x="18139" y="4381"/>
                  </a:cubicBezTo>
                  <a:cubicBezTo>
                    <a:pt x="18137" y="4379"/>
                    <a:pt x="18136" y="4376"/>
                    <a:pt x="18134" y="4373"/>
                  </a:cubicBezTo>
                  <a:cubicBezTo>
                    <a:pt x="18132" y="4370"/>
                    <a:pt x="18131" y="4367"/>
                    <a:pt x="18128" y="4364"/>
                  </a:cubicBezTo>
                  <a:cubicBezTo>
                    <a:pt x="18127" y="4361"/>
                    <a:pt x="18125" y="4358"/>
                    <a:pt x="18123" y="4356"/>
                  </a:cubicBezTo>
                  <a:cubicBezTo>
                    <a:pt x="18121" y="4353"/>
                    <a:pt x="18120" y="4350"/>
                    <a:pt x="18118" y="4347"/>
                  </a:cubicBezTo>
                  <a:cubicBezTo>
                    <a:pt x="18116" y="4344"/>
                    <a:pt x="18115" y="4341"/>
                    <a:pt x="18112" y="4338"/>
                  </a:cubicBezTo>
                  <a:cubicBezTo>
                    <a:pt x="18111" y="4335"/>
                    <a:pt x="18109" y="4332"/>
                    <a:pt x="18107" y="4329"/>
                  </a:cubicBezTo>
                  <a:cubicBezTo>
                    <a:pt x="18105" y="4327"/>
                    <a:pt x="18104" y="4324"/>
                    <a:pt x="18102" y="4321"/>
                  </a:cubicBezTo>
                  <a:cubicBezTo>
                    <a:pt x="18100" y="4318"/>
                    <a:pt x="18099" y="4315"/>
                    <a:pt x="18097" y="4312"/>
                  </a:cubicBezTo>
                  <a:cubicBezTo>
                    <a:pt x="18095" y="4309"/>
                    <a:pt x="18093" y="4306"/>
                    <a:pt x="18091" y="4303"/>
                  </a:cubicBezTo>
                  <a:cubicBezTo>
                    <a:pt x="18090" y="4301"/>
                    <a:pt x="18088" y="4298"/>
                    <a:pt x="18086" y="4295"/>
                  </a:cubicBezTo>
                  <a:cubicBezTo>
                    <a:pt x="18084" y="4292"/>
                    <a:pt x="18083" y="4289"/>
                    <a:pt x="18081" y="4286"/>
                  </a:cubicBezTo>
                  <a:cubicBezTo>
                    <a:pt x="18079" y="4283"/>
                    <a:pt x="18078" y="4280"/>
                    <a:pt x="18075" y="4278"/>
                  </a:cubicBezTo>
                  <a:cubicBezTo>
                    <a:pt x="18074" y="4275"/>
                    <a:pt x="18072" y="4272"/>
                    <a:pt x="18070" y="4269"/>
                  </a:cubicBezTo>
                  <a:cubicBezTo>
                    <a:pt x="18068" y="4266"/>
                    <a:pt x="18067" y="4263"/>
                    <a:pt x="18065" y="4260"/>
                  </a:cubicBezTo>
                  <a:cubicBezTo>
                    <a:pt x="18063" y="4257"/>
                    <a:pt x="18062" y="4254"/>
                    <a:pt x="18059" y="4252"/>
                  </a:cubicBezTo>
                  <a:cubicBezTo>
                    <a:pt x="18058" y="4249"/>
                    <a:pt x="18057" y="4246"/>
                    <a:pt x="18054" y="4243"/>
                  </a:cubicBezTo>
                  <a:cubicBezTo>
                    <a:pt x="18053" y="4240"/>
                    <a:pt x="18051" y="4237"/>
                    <a:pt x="18049" y="4234"/>
                  </a:cubicBezTo>
                  <a:cubicBezTo>
                    <a:pt x="18047" y="4231"/>
                    <a:pt x="18046" y="4228"/>
                    <a:pt x="18044" y="4226"/>
                  </a:cubicBezTo>
                  <a:cubicBezTo>
                    <a:pt x="18042" y="4223"/>
                    <a:pt x="18041" y="4220"/>
                    <a:pt x="18038" y="4217"/>
                  </a:cubicBezTo>
                  <a:cubicBezTo>
                    <a:pt x="18037" y="4214"/>
                    <a:pt x="18035" y="4211"/>
                    <a:pt x="18033" y="4208"/>
                  </a:cubicBezTo>
                  <a:cubicBezTo>
                    <a:pt x="18031" y="4205"/>
                    <a:pt x="18030" y="4202"/>
                    <a:pt x="18028" y="4200"/>
                  </a:cubicBezTo>
                  <a:cubicBezTo>
                    <a:pt x="18026" y="4197"/>
                    <a:pt x="18025" y="4194"/>
                    <a:pt x="18022" y="4191"/>
                  </a:cubicBezTo>
                  <a:cubicBezTo>
                    <a:pt x="18021" y="4188"/>
                    <a:pt x="18019" y="4185"/>
                    <a:pt x="18017" y="4182"/>
                  </a:cubicBezTo>
                  <a:cubicBezTo>
                    <a:pt x="18015" y="4179"/>
                    <a:pt x="18014" y="4176"/>
                    <a:pt x="18012" y="4174"/>
                  </a:cubicBezTo>
                  <a:cubicBezTo>
                    <a:pt x="18010" y="4171"/>
                    <a:pt x="18009" y="4168"/>
                    <a:pt x="18007" y="4165"/>
                  </a:cubicBezTo>
                  <a:cubicBezTo>
                    <a:pt x="18005" y="4162"/>
                    <a:pt x="18004" y="4159"/>
                    <a:pt x="18001" y="4156"/>
                  </a:cubicBezTo>
                  <a:cubicBezTo>
                    <a:pt x="17999" y="4153"/>
                    <a:pt x="17998" y="4150"/>
                    <a:pt x="17996" y="4148"/>
                  </a:cubicBezTo>
                  <a:cubicBezTo>
                    <a:pt x="17994" y="4145"/>
                    <a:pt x="17993" y="4142"/>
                    <a:pt x="17991" y="4139"/>
                  </a:cubicBezTo>
                  <a:cubicBezTo>
                    <a:pt x="17989" y="4136"/>
                    <a:pt x="17988" y="4133"/>
                    <a:pt x="17985" y="4130"/>
                  </a:cubicBezTo>
                  <a:cubicBezTo>
                    <a:pt x="17976" y="4113"/>
                    <a:pt x="17954" y="4099"/>
                    <a:pt x="17915" y="4090"/>
                  </a:cubicBezTo>
                  <a:cubicBezTo>
                    <a:pt x="17799" y="4064"/>
                    <a:pt x="17737" y="4043"/>
                    <a:pt x="17700" y="4009"/>
                  </a:cubicBezTo>
                  <a:cubicBezTo>
                    <a:pt x="17698" y="4008"/>
                    <a:pt x="17698" y="4006"/>
                    <a:pt x="17697" y="4005"/>
                  </a:cubicBezTo>
                  <a:cubicBezTo>
                    <a:pt x="17695" y="4002"/>
                    <a:pt x="17693" y="3999"/>
                    <a:pt x="17691" y="3996"/>
                  </a:cubicBezTo>
                  <a:cubicBezTo>
                    <a:pt x="17689" y="3993"/>
                    <a:pt x="17688" y="3990"/>
                    <a:pt x="17686" y="3987"/>
                  </a:cubicBezTo>
                  <a:cubicBezTo>
                    <a:pt x="17684" y="3985"/>
                    <a:pt x="17683" y="3982"/>
                    <a:pt x="17681" y="3979"/>
                  </a:cubicBezTo>
                  <a:cubicBezTo>
                    <a:pt x="17679" y="3976"/>
                    <a:pt x="17678" y="3973"/>
                    <a:pt x="17675" y="3970"/>
                  </a:cubicBezTo>
                  <a:cubicBezTo>
                    <a:pt x="17673" y="3967"/>
                    <a:pt x="17672" y="3964"/>
                    <a:pt x="17670" y="3961"/>
                  </a:cubicBezTo>
                  <a:cubicBezTo>
                    <a:pt x="17668" y="3958"/>
                    <a:pt x="17667" y="3956"/>
                    <a:pt x="17665" y="3953"/>
                  </a:cubicBezTo>
                  <a:cubicBezTo>
                    <a:pt x="17663" y="3950"/>
                    <a:pt x="17662" y="3947"/>
                    <a:pt x="17659" y="3944"/>
                  </a:cubicBezTo>
                  <a:cubicBezTo>
                    <a:pt x="17657" y="3941"/>
                    <a:pt x="17656" y="3938"/>
                    <a:pt x="17654" y="3935"/>
                  </a:cubicBezTo>
                  <a:cubicBezTo>
                    <a:pt x="17652" y="3932"/>
                    <a:pt x="17651" y="3930"/>
                    <a:pt x="17649" y="3927"/>
                  </a:cubicBezTo>
                  <a:cubicBezTo>
                    <a:pt x="17647" y="3924"/>
                    <a:pt x="17646" y="3921"/>
                    <a:pt x="17644" y="3918"/>
                  </a:cubicBezTo>
                  <a:cubicBezTo>
                    <a:pt x="17591" y="3837"/>
                    <a:pt x="17422" y="3718"/>
                    <a:pt x="17373" y="3718"/>
                  </a:cubicBezTo>
                  <a:cubicBezTo>
                    <a:pt x="17337" y="3718"/>
                    <a:pt x="17210" y="3739"/>
                    <a:pt x="17125" y="3733"/>
                  </a:cubicBezTo>
                  <a:cubicBezTo>
                    <a:pt x="17125" y="3732"/>
                    <a:pt x="17124" y="3730"/>
                    <a:pt x="17123" y="3729"/>
                  </a:cubicBezTo>
                  <a:cubicBezTo>
                    <a:pt x="17121" y="3726"/>
                    <a:pt x="17120" y="3724"/>
                    <a:pt x="17118" y="3721"/>
                  </a:cubicBezTo>
                  <a:cubicBezTo>
                    <a:pt x="17116" y="3718"/>
                    <a:pt x="17115" y="3716"/>
                    <a:pt x="17113" y="3713"/>
                  </a:cubicBezTo>
                  <a:cubicBezTo>
                    <a:pt x="17111" y="3709"/>
                    <a:pt x="17109" y="3707"/>
                    <a:pt x="17107" y="3703"/>
                  </a:cubicBezTo>
                  <a:cubicBezTo>
                    <a:pt x="17106" y="3700"/>
                    <a:pt x="17104" y="3698"/>
                    <a:pt x="17102" y="3695"/>
                  </a:cubicBezTo>
                  <a:cubicBezTo>
                    <a:pt x="17101" y="3692"/>
                    <a:pt x="17099" y="3690"/>
                    <a:pt x="17097" y="3687"/>
                  </a:cubicBezTo>
                  <a:cubicBezTo>
                    <a:pt x="17095" y="3683"/>
                    <a:pt x="17093" y="3681"/>
                    <a:pt x="17092" y="3678"/>
                  </a:cubicBezTo>
                  <a:cubicBezTo>
                    <a:pt x="17090" y="3675"/>
                    <a:pt x="17088" y="3672"/>
                    <a:pt x="17086" y="3669"/>
                  </a:cubicBezTo>
                  <a:cubicBezTo>
                    <a:pt x="17085" y="3666"/>
                    <a:pt x="17083" y="3664"/>
                    <a:pt x="17081" y="3661"/>
                  </a:cubicBezTo>
                  <a:cubicBezTo>
                    <a:pt x="17079" y="3658"/>
                    <a:pt x="17078" y="3655"/>
                    <a:pt x="17076" y="3652"/>
                  </a:cubicBezTo>
                  <a:cubicBezTo>
                    <a:pt x="17074" y="3648"/>
                    <a:pt x="17072" y="3646"/>
                    <a:pt x="17070" y="3642"/>
                  </a:cubicBezTo>
                  <a:cubicBezTo>
                    <a:pt x="17069" y="3640"/>
                    <a:pt x="17067" y="3638"/>
                    <a:pt x="17066" y="3636"/>
                  </a:cubicBezTo>
                  <a:cubicBezTo>
                    <a:pt x="17064" y="3632"/>
                    <a:pt x="17062" y="3629"/>
                    <a:pt x="17060" y="3626"/>
                  </a:cubicBezTo>
                  <a:cubicBezTo>
                    <a:pt x="17058" y="3622"/>
                    <a:pt x="17056" y="3620"/>
                    <a:pt x="17054" y="3617"/>
                  </a:cubicBezTo>
                  <a:cubicBezTo>
                    <a:pt x="17053" y="3614"/>
                    <a:pt x="17051" y="3612"/>
                    <a:pt x="17050" y="3609"/>
                  </a:cubicBezTo>
                  <a:cubicBezTo>
                    <a:pt x="17048" y="3606"/>
                    <a:pt x="17046" y="3603"/>
                    <a:pt x="17044" y="3600"/>
                  </a:cubicBezTo>
                  <a:cubicBezTo>
                    <a:pt x="17042" y="3597"/>
                    <a:pt x="17040" y="3594"/>
                    <a:pt x="17038" y="3591"/>
                  </a:cubicBezTo>
                  <a:cubicBezTo>
                    <a:pt x="17037" y="3588"/>
                    <a:pt x="17035" y="3586"/>
                    <a:pt x="17034" y="3583"/>
                  </a:cubicBezTo>
                  <a:cubicBezTo>
                    <a:pt x="17032" y="3580"/>
                    <a:pt x="17030" y="3577"/>
                    <a:pt x="17028" y="3574"/>
                  </a:cubicBezTo>
                  <a:cubicBezTo>
                    <a:pt x="17026" y="3571"/>
                    <a:pt x="17024" y="3568"/>
                    <a:pt x="17023" y="3565"/>
                  </a:cubicBezTo>
                  <a:cubicBezTo>
                    <a:pt x="17021" y="3562"/>
                    <a:pt x="17019" y="3560"/>
                    <a:pt x="17018" y="3557"/>
                  </a:cubicBezTo>
                  <a:cubicBezTo>
                    <a:pt x="17016" y="3554"/>
                    <a:pt x="17014" y="3551"/>
                    <a:pt x="17013" y="3549"/>
                  </a:cubicBezTo>
                  <a:cubicBezTo>
                    <a:pt x="17011" y="3545"/>
                    <a:pt x="17008" y="3542"/>
                    <a:pt x="17006" y="3539"/>
                  </a:cubicBezTo>
                  <a:cubicBezTo>
                    <a:pt x="17005" y="3536"/>
                    <a:pt x="17003" y="3534"/>
                    <a:pt x="17002" y="3531"/>
                  </a:cubicBezTo>
                  <a:cubicBezTo>
                    <a:pt x="17000" y="3528"/>
                    <a:pt x="16998" y="3525"/>
                    <a:pt x="16996" y="3522"/>
                  </a:cubicBezTo>
                  <a:cubicBezTo>
                    <a:pt x="16994" y="3519"/>
                    <a:pt x="16993" y="3516"/>
                    <a:pt x="16991" y="3513"/>
                  </a:cubicBezTo>
                  <a:cubicBezTo>
                    <a:pt x="16989" y="3510"/>
                    <a:pt x="16987" y="3508"/>
                    <a:pt x="16986" y="3504"/>
                  </a:cubicBezTo>
                  <a:cubicBezTo>
                    <a:pt x="16984" y="3502"/>
                    <a:pt x="16982" y="3499"/>
                    <a:pt x="16981" y="3497"/>
                  </a:cubicBezTo>
                  <a:cubicBezTo>
                    <a:pt x="16979" y="3493"/>
                    <a:pt x="16977" y="3490"/>
                    <a:pt x="16975" y="3487"/>
                  </a:cubicBezTo>
                  <a:cubicBezTo>
                    <a:pt x="16973" y="3484"/>
                    <a:pt x="16971" y="3481"/>
                    <a:pt x="16970" y="3478"/>
                  </a:cubicBezTo>
                  <a:cubicBezTo>
                    <a:pt x="16968" y="3475"/>
                    <a:pt x="16966" y="3473"/>
                    <a:pt x="16965" y="3470"/>
                  </a:cubicBezTo>
                  <a:cubicBezTo>
                    <a:pt x="16963" y="3467"/>
                    <a:pt x="16961" y="3465"/>
                    <a:pt x="16959" y="3462"/>
                  </a:cubicBezTo>
                  <a:cubicBezTo>
                    <a:pt x="16957" y="3458"/>
                    <a:pt x="16956" y="3456"/>
                    <a:pt x="16954" y="3452"/>
                  </a:cubicBezTo>
                  <a:cubicBezTo>
                    <a:pt x="16953" y="3450"/>
                    <a:pt x="16952" y="3449"/>
                    <a:pt x="16950" y="3447"/>
                  </a:cubicBezTo>
                  <a:cubicBezTo>
                    <a:pt x="16934" y="3417"/>
                    <a:pt x="16916" y="3391"/>
                    <a:pt x="16899" y="3374"/>
                  </a:cubicBezTo>
                  <a:cubicBezTo>
                    <a:pt x="16856" y="3331"/>
                    <a:pt x="16735" y="3197"/>
                    <a:pt x="16643" y="3098"/>
                  </a:cubicBezTo>
                  <a:cubicBezTo>
                    <a:pt x="16760" y="3141"/>
                    <a:pt x="16856" y="3247"/>
                    <a:pt x="16844" y="3152"/>
                  </a:cubicBezTo>
                  <a:cubicBezTo>
                    <a:pt x="16833" y="3071"/>
                    <a:pt x="16846" y="3005"/>
                    <a:pt x="16805" y="2944"/>
                  </a:cubicBezTo>
                  <a:cubicBezTo>
                    <a:pt x="16803" y="2941"/>
                    <a:pt x="16802" y="2938"/>
                    <a:pt x="16800" y="2935"/>
                  </a:cubicBezTo>
                  <a:cubicBezTo>
                    <a:pt x="16798" y="2932"/>
                    <a:pt x="16796" y="2929"/>
                    <a:pt x="16794" y="2926"/>
                  </a:cubicBezTo>
                  <a:cubicBezTo>
                    <a:pt x="16793" y="2923"/>
                    <a:pt x="16791" y="2920"/>
                    <a:pt x="16789" y="2917"/>
                  </a:cubicBezTo>
                  <a:cubicBezTo>
                    <a:pt x="16787" y="2915"/>
                    <a:pt x="16786" y="2912"/>
                    <a:pt x="16784" y="2909"/>
                  </a:cubicBezTo>
                  <a:cubicBezTo>
                    <a:pt x="16782" y="2906"/>
                    <a:pt x="16780" y="2903"/>
                    <a:pt x="16778" y="2900"/>
                  </a:cubicBezTo>
                  <a:cubicBezTo>
                    <a:pt x="16777" y="2897"/>
                    <a:pt x="16775" y="2895"/>
                    <a:pt x="16774" y="2892"/>
                  </a:cubicBezTo>
                  <a:cubicBezTo>
                    <a:pt x="16772" y="2889"/>
                    <a:pt x="16770" y="2886"/>
                    <a:pt x="16768" y="2883"/>
                  </a:cubicBezTo>
                  <a:cubicBezTo>
                    <a:pt x="16766" y="2880"/>
                    <a:pt x="16764" y="2877"/>
                    <a:pt x="16762" y="2874"/>
                  </a:cubicBezTo>
                  <a:cubicBezTo>
                    <a:pt x="16761" y="2871"/>
                    <a:pt x="16759" y="2868"/>
                    <a:pt x="16757" y="2865"/>
                  </a:cubicBezTo>
                  <a:cubicBezTo>
                    <a:pt x="16756" y="2863"/>
                    <a:pt x="16754" y="2860"/>
                    <a:pt x="16752" y="2857"/>
                  </a:cubicBezTo>
                  <a:cubicBezTo>
                    <a:pt x="16751" y="2854"/>
                    <a:pt x="16749" y="2851"/>
                    <a:pt x="16747" y="2848"/>
                  </a:cubicBezTo>
                  <a:cubicBezTo>
                    <a:pt x="16745" y="2845"/>
                    <a:pt x="16743" y="2842"/>
                    <a:pt x="16741" y="2839"/>
                  </a:cubicBezTo>
                  <a:cubicBezTo>
                    <a:pt x="16740" y="2836"/>
                    <a:pt x="16738" y="2833"/>
                    <a:pt x="16736" y="2830"/>
                  </a:cubicBezTo>
                  <a:cubicBezTo>
                    <a:pt x="16734" y="2828"/>
                    <a:pt x="16733" y="2825"/>
                    <a:pt x="16731" y="2822"/>
                  </a:cubicBezTo>
                  <a:cubicBezTo>
                    <a:pt x="16729" y="2819"/>
                    <a:pt x="16728" y="2817"/>
                    <a:pt x="16726" y="2814"/>
                  </a:cubicBezTo>
                  <a:cubicBezTo>
                    <a:pt x="16724" y="2811"/>
                    <a:pt x="16722" y="2808"/>
                    <a:pt x="16720" y="2805"/>
                  </a:cubicBezTo>
                  <a:cubicBezTo>
                    <a:pt x="16718" y="2802"/>
                    <a:pt x="16717" y="2799"/>
                    <a:pt x="16715" y="2796"/>
                  </a:cubicBezTo>
                  <a:cubicBezTo>
                    <a:pt x="16713" y="2793"/>
                    <a:pt x="16711" y="2790"/>
                    <a:pt x="16710" y="2787"/>
                  </a:cubicBezTo>
                  <a:cubicBezTo>
                    <a:pt x="16708" y="2785"/>
                    <a:pt x="16706" y="2782"/>
                    <a:pt x="16705" y="2779"/>
                  </a:cubicBezTo>
                  <a:cubicBezTo>
                    <a:pt x="16703" y="2776"/>
                    <a:pt x="16701" y="2773"/>
                    <a:pt x="16699" y="2770"/>
                  </a:cubicBezTo>
                  <a:cubicBezTo>
                    <a:pt x="16697" y="2767"/>
                    <a:pt x="16696" y="2764"/>
                    <a:pt x="16693" y="2761"/>
                  </a:cubicBezTo>
                  <a:cubicBezTo>
                    <a:pt x="16692" y="2758"/>
                    <a:pt x="16690" y="2756"/>
                    <a:pt x="16689" y="2753"/>
                  </a:cubicBezTo>
                  <a:cubicBezTo>
                    <a:pt x="16687" y="2750"/>
                    <a:pt x="16685" y="2747"/>
                    <a:pt x="16683" y="2744"/>
                  </a:cubicBezTo>
                  <a:cubicBezTo>
                    <a:pt x="16681" y="2741"/>
                    <a:pt x="16680" y="2738"/>
                    <a:pt x="16678" y="2736"/>
                  </a:cubicBezTo>
                  <a:cubicBezTo>
                    <a:pt x="16676" y="2733"/>
                    <a:pt x="16674" y="2730"/>
                    <a:pt x="16673" y="2727"/>
                  </a:cubicBezTo>
                  <a:cubicBezTo>
                    <a:pt x="16671" y="2724"/>
                    <a:pt x="16669" y="2721"/>
                    <a:pt x="16667" y="2718"/>
                  </a:cubicBezTo>
                  <a:cubicBezTo>
                    <a:pt x="16666" y="2715"/>
                    <a:pt x="16664" y="2712"/>
                    <a:pt x="16662" y="2709"/>
                  </a:cubicBezTo>
                  <a:cubicBezTo>
                    <a:pt x="16660" y="2707"/>
                    <a:pt x="16659" y="2704"/>
                    <a:pt x="16657" y="2701"/>
                  </a:cubicBezTo>
                  <a:cubicBezTo>
                    <a:pt x="16655" y="2698"/>
                    <a:pt x="16653" y="2695"/>
                    <a:pt x="16651" y="2692"/>
                  </a:cubicBezTo>
                  <a:cubicBezTo>
                    <a:pt x="16650" y="2689"/>
                    <a:pt x="16648" y="2687"/>
                    <a:pt x="16646" y="2684"/>
                  </a:cubicBezTo>
                  <a:cubicBezTo>
                    <a:pt x="16645" y="2681"/>
                    <a:pt x="16643" y="2678"/>
                    <a:pt x="16641" y="2675"/>
                  </a:cubicBezTo>
                  <a:cubicBezTo>
                    <a:pt x="16639" y="2672"/>
                    <a:pt x="16637" y="2669"/>
                    <a:pt x="16635" y="2666"/>
                  </a:cubicBezTo>
                  <a:cubicBezTo>
                    <a:pt x="16634" y="2663"/>
                    <a:pt x="16632" y="2660"/>
                    <a:pt x="16630" y="2658"/>
                  </a:cubicBezTo>
                  <a:cubicBezTo>
                    <a:pt x="16629" y="2655"/>
                    <a:pt x="16627" y="2652"/>
                    <a:pt x="16625" y="2649"/>
                  </a:cubicBezTo>
                  <a:cubicBezTo>
                    <a:pt x="16623" y="2646"/>
                    <a:pt x="16622" y="2643"/>
                    <a:pt x="16620" y="2640"/>
                  </a:cubicBezTo>
                  <a:cubicBezTo>
                    <a:pt x="16618" y="2637"/>
                    <a:pt x="16616" y="2634"/>
                    <a:pt x="16614" y="2631"/>
                  </a:cubicBezTo>
                  <a:cubicBezTo>
                    <a:pt x="16612" y="2628"/>
                    <a:pt x="16611" y="2626"/>
                    <a:pt x="16609" y="2623"/>
                  </a:cubicBezTo>
                  <a:cubicBezTo>
                    <a:pt x="16607" y="2620"/>
                    <a:pt x="16606" y="2617"/>
                    <a:pt x="16604" y="2615"/>
                  </a:cubicBezTo>
                  <a:cubicBezTo>
                    <a:pt x="16603" y="2613"/>
                    <a:pt x="16602" y="2611"/>
                    <a:pt x="16601" y="2608"/>
                  </a:cubicBezTo>
                  <a:cubicBezTo>
                    <a:pt x="16658" y="2624"/>
                    <a:pt x="16717" y="2647"/>
                    <a:pt x="16762" y="2675"/>
                  </a:cubicBezTo>
                  <a:cubicBezTo>
                    <a:pt x="16871" y="2741"/>
                    <a:pt x="16966" y="2807"/>
                    <a:pt x="17047" y="2754"/>
                  </a:cubicBezTo>
                  <a:cubicBezTo>
                    <a:pt x="17128" y="2701"/>
                    <a:pt x="17223" y="2675"/>
                    <a:pt x="17264" y="2635"/>
                  </a:cubicBezTo>
                  <a:cubicBezTo>
                    <a:pt x="17305" y="2595"/>
                    <a:pt x="17399" y="2475"/>
                    <a:pt x="17399" y="2475"/>
                  </a:cubicBezTo>
                  <a:cubicBezTo>
                    <a:pt x="17399" y="2475"/>
                    <a:pt x="17395" y="2475"/>
                    <a:pt x="17388" y="2474"/>
                  </a:cubicBezTo>
                  <a:cubicBezTo>
                    <a:pt x="17392" y="2469"/>
                    <a:pt x="17394" y="2467"/>
                    <a:pt x="17394" y="2467"/>
                  </a:cubicBezTo>
                  <a:cubicBezTo>
                    <a:pt x="17394" y="2467"/>
                    <a:pt x="17389" y="2466"/>
                    <a:pt x="17383" y="2465"/>
                  </a:cubicBezTo>
                  <a:cubicBezTo>
                    <a:pt x="17386" y="2461"/>
                    <a:pt x="17389" y="2458"/>
                    <a:pt x="17389" y="2458"/>
                  </a:cubicBezTo>
                  <a:cubicBezTo>
                    <a:pt x="17389" y="2458"/>
                    <a:pt x="17384" y="2457"/>
                    <a:pt x="17378" y="2456"/>
                  </a:cubicBezTo>
                  <a:cubicBezTo>
                    <a:pt x="17381" y="2452"/>
                    <a:pt x="17383" y="2449"/>
                    <a:pt x="17383" y="2449"/>
                  </a:cubicBezTo>
                  <a:cubicBezTo>
                    <a:pt x="17383" y="2449"/>
                    <a:pt x="17379" y="2449"/>
                    <a:pt x="17372" y="2448"/>
                  </a:cubicBezTo>
                  <a:cubicBezTo>
                    <a:pt x="17376" y="2443"/>
                    <a:pt x="17378" y="2441"/>
                    <a:pt x="17378" y="2441"/>
                  </a:cubicBezTo>
                  <a:cubicBezTo>
                    <a:pt x="17378" y="2441"/>
                    <a:pt x="17374" y="2440"/>
                    <a:pt x="17367" y="2439"/>
                  </a:cubicBezTo>
                  <a:cubicBezTo>
                    <a:pt x="17370" y="2435"/>
                    <a:pt x="17373" y="2432"/>
                    <a:pt x="17373" y="2432"/>
                  </a:cubicBezTo>
                  <a:cubicBezTo>
                    <a:pt x="17373" y="2432"/>
                    <a:pt x="17368" y="2431"/>
                    <a:pt x="17362" y="2430"/>
                  </a:cubicBezTo>
                  <a:cubicBezTo>
                    <a:pt x="17365" y="2426"/>
                    <a:pt x="17367" y="2423"/>
                    <a:pt x="17367" y="2423"/>
                  </a:cubicBezTo>
                  <a:cubicBezTo>
                    <a:pt x="17367" y="2423"/>
                    <a:pt x="17363" y="2423"/>
                    <a:pt x="17356" y="2422"/>
                  </a:cubicBezTo>
                  <a:cubicBezTo>
                    <a:pt x="17360" y="2418"/>
                    <a:pt x="17362" y="2415"/>
                    <a:pt x="17362" y="2415"/>
                  </a:cubicBezTo>
                  <a:cubicBezTo>
                    <a:pt x="17362" y="2415"/>
                    <a:pt x="17358" y="2414"/>
                    <a:pt x="17351" y="2413"/>
                  </a:cubicBezTo>
                  <a:cubicBezTo>
                    <a:pt x="17355" y="2409"/>
                    <a:pt x="17357" y="2406"/>
                    <a:pt x="17357" y="2406"/>
                  </a:cubicBezTo>
                  <a:cubicBezTo>
                    <a:pt x="17357" y="2406"/>
                    <a:pt x="17352" y="2405"/>
                    <a:pt x="17346" y="2404"/>
                  </a:cubicBezTo>
                  <a:cubicBezTo>
                    <a:pt x="17349" y="2400"/>
                    <a:pt x="17352" y="2397"/>
                    <a:pt x="17352" y="2397"/>
                  </a:cubicBezTo>
                  <a:cubicBezTo>
                    <a:pt x="17352" y="2397"/>
                    <a:pt x="17347" y="2397"/>
                    <a:pt x="17341" y="2396"/>
                  </a:cubicBezTo>
                  <a:cubicBezTo>
                    <a:pt x="17344" y="2392"/>
                    <a:pt x="17346" y="2389"/>
                    <a:pt x="17346" y="2389"/>
                  </a:cubicBezTo>
                  <a:cubicBezTo>
                    <a:pt x="17346" y="2389"/>
                    <a:pt x="17342" y="2388"/>
                    <a:pt x="17335" y="2387"/>
                  </a:cubicBezTo>
                  <a:cubicBezTo>
                    <a:pt x="17339" y="2383"/>
                    <a:pt x="17341" y="2380"/>
                    <a:pt x="17341" y="2380"/>
                  </a:cubicBezTo>
                  <a:cubicBezTo>
                    <a:pt x="17341" y="2380"/>
                    <a:pt x="17337" y="2379"/>
                    <a:pt x="17330" y="2378"/>
                  </a:cubicBezTo>
                  <a:cubicBezTo>
                    <a:pt x="17333" y="2374"/>
                    <a:pt x="17336" y="2371"/>
                    <a:pt x="17336" y="2371"/>
                  </a:cubicBezTo>
                  <a:cubicBezTo>
                    <a:pt x="17336" y="2371"/>
                    <a:pt x="17331" y="2371"/>
                    <a:pt x="17325" y="2370"/>
                  </a:cubicBezTo>
                  <a:cubicBezTo>
                    <a:pt x="17328" y="2366"/>
                    <a:pt x="17330" y="2363"/>
                    <a:pt x="17330" y="2363"/>
                  </a:cubicBezTo>
                  <a:cubicBezTo>
                    <a:pt x="17330" y="2363"/>
                    <a:pt x="17326" y="2362"/>
                    <a:pt x="17319" y="2361"/>
                  </a:cubicBezTo>
                  <a:cubicBezTo>
                    <a:pt x="17323" y="2357"/>
                    <a:pt x="17325" y="2354"/>
                    <a:pt x="17325" y="2354"/>
                  </a:cubicBezTo>
                  <a:cubicBezTo>
                    <a:pt x="17325" y="2354"/>
                    <a:pt x="17321" y="2353"/>
                    <a:pt x="17314" y="2352"/>
                  </a:cubicBezTo>
                  <a:cubicBezTo>
                    <a:pt x="17318" y="2348"/>
                    <a:pt x="17320" y="2345"/>
                    <a:pt x="17320" y="2345"/>
                  </a:cubicBezTo>
                  <a:cubicBezTo>
                    <a:pt x="17320" y="2345"/>
                    <a:pt x="17315" y="2345"/>
                    <a:pt x="17309" y="2344"/>
                  </a:cubicBezTo>
                  <a:cubicBezTo>
                    <a:pt x="17312" y="2340"/>
                    <a:pt x="17315" y="2337"/>
                    <a:pt x="17315" y="2337"/>
                  </a:cubicBezTo>
                  <a:cubicBezTo>
                    <a:pt x="17315" y="2337"/>
                    <a:pt x="17310" y="2336"/>
                    <a:pt x="17304" y="2335"/>
                  </a:cubicBezTo>
                  <a:cubicBezTo>
                    <a:pt x="17307" y="2331"/>
                    <a:pt x="17309" y="2328"/>
                    <a:pt x="17309" y="2328"/>
                  </a:cubicBezTo>
                  <a:cubicBezTo>
                    <a:pt x="17309" y="2328"/>
                    <a:pt x="17305" y="2327"/>
                    <a:pt x="17298" y="2327"/>
                  </a:cubicBezTo>
                  <a:cubicBezTo>
                    <a:pt x="17302" y="2322"/>
                    <a:pt x="17304" y="2319"/>
                    <a:pt x="17304" y="2319"/>
                  </a:cubicBezTo>
                  <a:cubicBezTo>
                    <a:pt x="17304" y="2319"/>
                    <a:pt x="17299" y="2319"/>
                    <a:pt x="17293" y="2318"/>
                  </a:cubicBezTo>
                  <a:cubicBezTo>
                    <a:pt x="17296" y="2314"/>
                    <a:pt x="17299" y="2311"/>
                    <a:pt x="17299" y="2311"/>
                  </a:cubicBezTo>
                  <a:cubicBezTo>
                    <a:pt x="17299" y="2311"/>
                    <a:pt x="17294" y="2310"/>
                    <a:pt x="17288" y="2309"/>
                  </a:cubicBezTo>
                  <a:cubicBezTo>
                    <a:pt x="17291" y="2305"/>
                    <a:pt x="17293" y="2302"/>
                    <a:pt x="17293" y="2302"/>
                  </a:cubicBezTo>
                  <a:cubicBezTo>
                    <a:pt x="17293" y="2302"/>
                    <a:pt x="17289" y="2301"/>
                    <a:pt x="17282" y="2301"/>
                  </a:cubicBezTo>
                  <a:cubicBezTo>
                    <a:pt x="17286" y="2296"/>
                    <a:pt x="17288" y="2293"/>
                    <a:pt x="17288" y="2293"/>
                  </a:cubicBezTo>
                  <a:cubicBezTo>
                    <a:pt x="17288" y="2293"/>
                    <a:pt x="17284" y="2293"/>
                    <a:pt x="17277" y="2292"/>
                  </a:cubicBezTo>
                  <a:cubicBezTo>
                    <a:pt x="17280" y="2288"/>
                    <a:pt x="17283" y="2285"/>
                    <a:pt x="17283" y="2285"/>
                  </a:cubicBezTo>
                  <a:cubicBezTo>
                    <a:pt x="17283" y="2285"/>
                    <a:pt x="17278" y="2284"/>
                    <a:pt x="17272" y="2283"/>
                  </a:cubicBezTo>
                  <a:cubicBezTo>
                    <a:pt x="17275" y="2279"/>
                    <a:pt x="17278" y="2276"/>
                    <a:pt x="17278" y="2276"/>
                  </a:cubicBezTo>
                  <a:cubicBezTo>
                    <a:pt x="17278" y="2276"/>
                    <a:pt x="17273" y="2275"/>
                    <a:pt x="17267" y="2275"/>
                  </a:cubicBezTo>
                  <a:cubicBezTo>
                    <a:pt x="17270" y="2270"/>
                    <a:pt x="17272" y="2267"/>
                    <a:pt x="17272" y="2267"/>
                  </a:cubicBezTo>
                  <a:cubicBezTo>
                    <a:pt x="17272" y="2267"/>
                    <a:pt x="17268" y="2267"/>
                    <a:pt x="17261" y="2266"/>
                  </a:cubicBezTo>
                  <a:cubicBezTo>
                    <a:pt x="17265" y="2262"/>
                    <a:pt x="17267" y="2259"/>
                    <a:pt x="17267" y="2259"/>
                  </a:cubicBezTo>
                  <a:cubicBezTo>
                    <a:pt x="17267" y="2259"/>
                    <a:pt x="17262" y="2258"/>
                    <a:pt x="17256" y="2257"/>
                  </a:cubicBezTo>
                  <a:cubicBezTo>
                    <a:pt x="17259" y="2253"/>
                    <a:pt x="17262" y="2250"/>
                    <a:pt x="17262" y="2250"/>
                  </a:cubicBezTo>
                  <a:cubicBezTo>
                    <a:pt x="17262" y="2250"/>
                    <a:pt x="17257" y="2250"/>
                    <a:pt x="17251" y="2249"/>
                  </a:cubicBezTo>
                  <a:cubicBezTo>
                    <a:pt x="17254" y="2244"/>
                    <a:pt x="17256" y="2241"/>
                    <a:pt x="17256" y="2241"/>
                  </a:cubicBezTo>
                  <a:cubicBezTo>
                    <a:pt x="17256" y="2241"/>
                    <a:pt x="17252" y="2241"/>
                    <a:pt x="17245" y="2240"/>
                  </a:cubicBezTo>
                  <a:cubicBezTo>
                    <a:pt x="17249" y="2236"/>
                    <a:pt x="17251" y="2233"/>
                    <a:pt x="17251" y="2233"/>
                  </a:cubicBezTo>
                  <a:cubicBezTo>
                    <a:pt x="17251" y="2233"/>
                    <a:pt x="17247" y="2232"/>
                    <a:pt x="17240" y="2231"/>
                  </a:cubicBezTo>
                  <a:cubicBezTo>
                    <a:pt x="17243" y="2227"/>
                    <a:pt x="17246" y="2224"/>
                    <a:pt x="17246" y="2224"/>
                  </a:cubicBezTo>
                  <a:cubicBezTo>
                    <a:pt x="17246" y="2224"/>
                    <a:pt x="17241" y="2224"/>
                    <a:pt x="17235" y="2223"/>
                  </a:cubicBezTo>
                  <a:cubicBezTo>
                    <a:pt x="17238" y="2218"/>
                    <a:pt x="17240" y="2216"/>
                    <a:pt x="17240" y="2216"/>
                  </a:cubicBezTo>
                  <a:cubicBezTo>
                    <a:pt x="17240" y="2216"/>
                    <a:pt x="17236" y="2215"/>
                    <a:pt x="17229" y="2214"/>
                  </a:cubicBezTo>
                  <a:cubicBezTo>
                    <a:pt x="17233" y="2210"/>
                    <a:pt x="17235" y="2207"/>
                    <a:pt x="17235" y="2207"/>
                  </a:cubicBezTo>
                  <a:cubicBezTo>
                    <a:pt x="17235" y="2207"/>
                    <a:pt x="17231" y="2206"/>
                    <a:pt x="17224" y="2205"/>
                  </a:cubicBezTo>
                  <a:cubicBezTo>
                    <a:pt x="17228" y="2201"/>
                    <a:pt x="17230" y="2198"/>
                    <a:pt x="17230" y="2198"/>
                  </a:cubicBezTo>
                  <a:cubicBezTo>
                    <a:pt x="17230" y="2198"/>
                    <a:pt x="17225" y="2198"/>
                    <a:pt x="17219" y="2197"/>
                  </a:cubicBezTo>
                  <a:cubicBezTo>
                    <a:pt x="17222" y="2192"/>
                    <a:pt x="17225" y="2190"/>
                    <a:pt x="17225" y="2190"/>
                  </a:cubicBezTo>
                  <a:cubicBezTo>
                    <a:pt x="17225" y="2190"/>
                    <a:pt x="17220" y="2189"/>
                    <a:pt x="17214" y="2188"/>
                  </a:cubicBezTo>
                  <a:cubicBezTo>
                    <a:pt x="17217" y="2184"/>
                    <a:pt x="17219" y="2181"/>
                    <a:pt x="17219" y="2181"/>
                  </a:cubicBezTo>
                  <a:cubicBezTo>
                    <a:pt x="17219" y="2181"/>
                    <a:pt x="17215" y="2180"/>
                    <a:pt x="17208" y="2179"/>
                  </a:cubicBezTo>
                  <a:cubicBezTo>
                    <a:pt x="17212" y="2175"/>
                    <a:pt x="17214" y="2172"/>
                    <a:pt x="17214" y="2172"/>
                  </a:cubicBezTo>
                  <a:cubicBezTo>
                    <a:pt x="17214" y="2172"/>
                    <a:pt x="17209" y="2172"/>
                    <a:pt x="17203" y="2171"/>
                  </a:cubicBezTo>
                  <a:cubicBezTo>
                    <a:pt x="17206" y="2166"/>
                    <a:pt x="17209" y="2163"/>
                    <a:pt x="17209" y="2163"/>
                  </a:cubicBezTo>
                  <a:cubicBezTo>
                    <a:pt x="17209" y="2163"/>
                    <a:pt x="17204" y="2163"/>
                    <a:pt x="17198" y="2162"/>
                  </a:cubicBezTo>
                  <a:cubicBezTo>
                    <a:pt x="17201" y="2158"/>
                    <a:pt x="17203" y="2155"/>
                    <a:pt x="17203" y="2155"/>
                  </a:cubicBezTo>
                  <a:cubicBezTo>
                    <a:pt x="17203" y="2155"/>
                    <a:pt x="17199" y="2154"/>
                    <a:pt x="17192" y="2153"/>
                  </a:cubicBezTo>
                  <a:cubicBezTo>
                    <a:pt x="17196" y="2149"/>
                    <a:pt x="17198" y="2146"/>
                    <a:pt x="17198" y="2146"/>
                  </a:cubicBezTo>
                  <a:cubicBezTo>
                    <a:pt x="17198" y="2146"/>
                    <a:pt x="17194" y="2146"/>
                    <a:pt x="17187" y="2145"/>
                  </a:cubicBezTo>
                  <a:cubicBezTo>
                    <a:pt x="17190" y="2140"/>
                    <a:pt x="17193" y="2138"/>
                    <a:pt x="17193" y="2138"/>
                  </a:cubicBezTo>
                  <a:cubicBezTo>
                    <a:pt x="17193" y="2138"/>
                    <a:pt x="17188" y="2137"/>
                    <a:pt x="17182" y="2136"/>
                  </a:cubicBezTo>
                  <a:cubicBezTo>
                    <a:pt x="17185" y="2132"/>
                    <a:pt x="17187" y="2129"/>
                    <a:pt x="17187" y="2129"/>
                  </a:cubicBezTo>
                  <a:cubicBezTo>
                    <a:pt x="17187" y="2129"/>
                    <a:pt x="17183" y="2128"/>
                    <a:pt x="17177" y="2127"/>
                  </a:cubicBezTo>
                  <a:cubicBezTo>
                    <a:pt x="17180" y="2123"/>
                    <a:pt x="17182" y="2120"/>
                    <a:pt x="17182" y="2120"/>
                  </a:cubicBezTo>
                  <a:cubicBezTo>
                    <a:pt x="17182" y="2120"/>
                    <a:pt x="17178" y="2120"/>
                    <a:pt x="17171" y="2119"/>
                  </a:cubicBezTo>
                  <a:cubicBezTo>
                    <a:pt x="17175" y="2114"/>
                    <a:pt x="17177" y="2112"/>
                    <a:pt x="17177" y="2112"/>
                  </a:cubicBezTo>
                  <a:cubicBezTo>
                    <a:pt x="17177" y="2112"/>
                    <a:pt x="17172" y="2111"/>
                    <a:pt x="17166" y="2110"/>
                  </a:cubicBezTo>
                  <a:cubicBezTo>
                    <a:pt x="17169" y="2106"/>
                    <a:pt x="17172" y="2103"/>
                    <a:pt x="17172" y="2103"/>
                  </a:cubicBezTo>
                  <a:cubicBezTo>
                    <a:pt x="17172" y="2103"/>
                    <a:pt x="17167" y="2102"/>
                    <a:pt x="17161" y="2101"/>
                  </a:cubicBezTo>
                  <a:cubicBezTo>
                    <a:pt x="17164" y="2097"/>
                    <a:pt x="17166" y="2094"/>
                    <a:pt x="17166" y="2094"/>
                  </a:cubicBezTo>
                  <a:cubicBezTo>
                    <a:pt x="17166" y="2094"/>
                    <a:pt x="17162" y="2094"/>
                    <a:pt x="17155" y="2093"/>
                  </a:cubicBezTo>
                  <a:cubicBezTo>
                    <a:pt x="17159" y="2089"/>
                    <a:pt x="17161" y="2086"/>
                    <a:pt x="17161" y="2086"/>
                  </a:cubicBezTo>
                  <a:cubicBezTo>
                    <a:pt x="17161" y="2086"/>
                    <a:pt x="17156" y="2085"/>
                    <a:pt x="17150" y="2084"/>
                  </a:cubicBezTo>
                  <a:cubicBezTo>
                    <a:pt x="17153" y="2080"/>
                    <a:pt x="17156" y="2077"/>
                    <a:pt x="17156" y="2077"/>
                  </a:cubicBezTo>
                  <a:cubicBezTo>
                    <a:pt x="17156" y="2077"/>
                    <a:pt x="17151" y="2076"/>
                    <a:pt x="17145" y="2075"/>
                  </a:cubicBezTo>
                  <a:cubicBezTo>
                    <a:pt x="17148" y="2071"/>
                    <a:pt x="17150" y="2068"/>
                    <a:pt x="17150" y="2068"/>
                  </a:cubicBezTo>
                  <a:cubicBezTo>
                    <a:pt x="17150" y="2068"/>
                    <a:pt x="17146" y="2068"/>
                    <a:pt x="17139" y="2067"/>
                  </a:cubicBezTo>
                  <a:cubicBezTo>
                    <a:pt x="17143" y="2063"/>
                    <a:pt x="17145" y="2060"/>
                    <a:pt x="17145" y="2060"/>
                  </a:cubicBezTo>
                  <a:cubicBezTo>
                    <a:pt x="17145" y="2060"/>
                    <a:pt x="17141" y="2059"/>
                    <a:pt x="17134" y="2058"/>
                  </a:cubicBezTo>
                  <a:cubicBezTo>
                    <a:pt x="17138" y="2054"/>
                    <a:pt x="17140" y="2051"/>
                    <a:pt x="17140" y="2051"/>
                  </a:cubicBezTo>
                  <a:cubicBezTo>
                    <a:pt x="17140" y="2051"/>
                    <a:pt x="17135" y="2050"/>
                    <a:pt x="17129" y="2049"/>
                  </a:cubicBezTo>
                  <a:cubicBezTo>
                    <a:pt x="17132" y="2045"/>
                    <a:pt x="17135" y="2042"/>
                    <a:pt x="17135" y="2042"/>
                  </a:cubicBezTo>
                  <a:cubicBezTo>
                    <a:pt x="17135" y="2042"/>
                    <a:pt x="17130" y="2042"/>
                    <a:pt x="17124" y="2041"/>
                  </a:cubicBezTo>
                  <a:cubicBezTo>
                    <a:pt x="17127" y="2037"/>
                    <a:pt x="17129" y="2034"/>
                    <a:pt x="17129" y="2034"/>
                  </a:cubicBezTo>
                  <a:cubicBezTo>
                    <a:pt x="17129" y="2034"/>
                    <a:pt x="16723" y="1981"/>
                    <a:pt x="16669" y="1914"/>
                  </a:cubicBezTo>
                  <a:cubicBezTo>
                    <a:pt x="16614" y="1848"/>
                    <a:pt x="16425" y="1755"/>
                    <a:pt x="16370" y="1755"/>
                  </a:cubicBezTo>
                  <a:cubicBezTo>
                    <a:pt x="16344" y="1755"/>
                    <a:pt x="16294" y="1778"/>
                    <a:pt x="16244" y="1785"/>
                  </a:cubicBezTo>
                  <a:cubicBezTo>
                    <a:pt x="16243" y="1782"/>
                    <a:pt x="16241" y="1779"/>
                    <a:pt x="16240" y="1777"/>
                  </a:cubicBezTo>
                  <a:cubicBezTo>
                    <a:pt x="16237" y="1773"/>
                    <a:pt x="16235" y="1769"/>
                    <a:pt x="16233" y="1766"/>
                  </a:cubicBezTo>
                  <a:cubicBezTo>
                    <a:pt x="16231" y="1762"/>
                    <a:pt x="16229" y="1760"/>
                    <a:pt x="16227" y="1757"/>
                  </a:cubicBezTo>
                  <a:cubicBezTo>
                    <a:pt x="16226" y="1753"/>
                    <a:pt x="16224" y="1751"/>
                    <a:pt x="16222" y="1748"/>
                  </a:cubicBezTo>
                  <a:cubicBezTo>
                    <a:pt x="16218" y="1739"/>
                    <a:pt x="16213" y="1731"/>
                    <a:pt x="16208" y="1725"/>
                  </a:cubicBezTo>
                  <a:cubicBezTo>
                    <a:pt x="16207" y="1724"/>
                    <a:pt x="16207" y="1723"/>
                    <a:pt x="16206" y="1722"/>
                  </a:cubicBezTo>
                  <a:cubicBezTo>
                    <a:pt x="16203" y="1715"/>
                    <a:pt x="16199" y="1710"/>
                    <a:pt x="16196" y="1705"/>
                  </a:cubicBezTo>
                  <a:cubicBezTo>
                    <a:pt x="16194" y="1702"/>
                    <a:pt x="16192" y="1699"/>
                    <a:pt x="16190" y="1696"/>
                  </a:cubicBezTo>
                  <a:cubicBezTo>
                    <a:pt x="16186" y="1687"/>
                    <a:pt x="16181" y="1679"/>
                    <a:pt x="16176" y="1673"/>
                  </a:cubicBezTo>
                  <a:cubicBezTo>
                    <a:pt x="16176" y="1672"/>
                    <a:pt x="16175" y="1671"/>
                    <a:pt x="16174" y="1670"/>
                  </a:cubicBezTo>
                  <a:cubicBezTo>
                    <a:pt x="16173" y="1667"/>
                    <a:pt x="16171" y="1665"/>
                    <a:pt x="16169" y="1662"/>
                  </a:cubicBezTo>
                  <a:cubicBezTo>
                    <a:pt x="16167" y="1658"/>
                    <a:pt x="16165" y="1656"/>
                    <a:pt x="16164" y="1653"/>
                  </a:cubicBezTo>
                  <a:cubicBezTo>
                    <a:pt x="16162" y="1650"/>
                    <a:pt x="16160" y="1648"/>
                    <a:pt x="16159" y="1645"/>
                  </a:cubicBezTo>
                  <a:cubicBezTo>
                    <a:pt x="16155" y="1637"/>
                    <a:pt x="16152" y="1632"/>
                    <a:pt x="16148" y="1627"/>
                  </a:cubicBezTo>
                  <a:cubicBezTo>
                    <a:pt x="16146" y="1624"/>
                    <a:pt x="16144" y="1622"/>
                    <a:pt x="16143" y="1618"/>
                  </a:cubicBezTo>
                  <a:cubicBezTo>
                    <a:pt x="16138" y="1609"/>
                    <a:pt x="16134" y="1601"/>
                    <a:pt x="16128" y="1595"/>
                  </a:cubicBezTo>
                  <a:cubicBezTo>
                    <a:pt x="16126" y="1591"/>
                    <a:pt x="16124" y="1587"/>
                    <a:pt x="16122" y="1584"/>
                  </a:cubicBezTo>
                  <a:cubicBezTo>
                    <a:pt x="16117" y="1574"/>
                    <a:pt x="16113" y="1566"/>
                    <a:pt x="16107" y="1560"/>
                  </a:cubicBezTo>
                  <a:cubicBezTo>
                    <a:pt x="16107" y="1559"/>
                    <a:pt x="16106" y="1559"/>
                    <a:pt x="16106" y="1558"/>
                  </a:cubicBezTo>
                  <a:cubicBezTo>
                    <a:pt x="16102" y="1551"/>
                    <a:pt x="16099" y="1546"/>
                    <a:pt x="16095" y="1541"/>
                  </a:cubicBezTo>
                  <a:cubicBezTo>
                    <a:pt x="16093" y="1537"/>
                    <a:pt x="16091" y="1535"/>
                    <a:pt x="16090" y="1532"/>
                  </a:cubicBezTo>
                  <a:cubicBezTo>
                    <a:pt x="16088" y="1528"/>
                    <a:pt x="16086" y="1526"/>
                    <a:pt x="16084" y="1523"/>
                  </a:cubicBezTo>
                  <a:cubicBezTo>
                    <a:pt x="16081" y="1516"/>
                    <a:pt x="16078" y="1511"/>
                    <a:pt x="16074" y="1506"/>
                  </a:cubicBezTo>
                  <a:cubicBezTo>
                    <a:pt x="16072" y="1502"/>
                    <a:pt x="16070" y="1500"/>
                    <a:pt x="16069" y="1497"/>
                  </a:cubicBezTo>
                  <a:cubicBezTo>
                    <a:pt x="16064" y="1488"/>
                    <a:pt x="16060" y="1480"/>
                    <a:pt x="16054" y="1474"/>
                  </a:cubicBezTo>
                  <a:cubicBezTo>
                    <a:pt x="16052" y="1470"/>
                    <a:pt x="16050" y="1466"/>
                    <a:pt x="16047" y="1463"/>
                  </a:cubicBezTo>
                  <a:cubicBezTo>
                    <a:pt x="16043" y="1453"/>
                    <a:pt x="16038" y="1445"/>
                    <a:pt x="16033" y="1439"/>
                  </a:cubicBezTo>
                  <a:cubicBezTo>
                    <a:pt x="16025" y="1424"/>
                    <a:pt x="16016" y="1413"/>
                    <a:pt x="16004" y="1411"/>
                  </a:cubicBezTo>
                  <a:cubicBezTo>
                    <a:pt x="15951" y="1397"/>
                    <a:pt x="15381" y="1317"/>
                    <a:pt x="15300" y="1278"/>
                  </a:cubicBezTo>
                  <a:cubicBezTo>
                    <a:pt x="15219" y="1238"/>
                    <a:pt x="14894" y="1145"/>
                    <a:pt x="14771" y="1079"/>
                  </a:cubicBezTo>
                  <a:cubicBezTo>
                    <a:pt x="14649" y="1013"/>
                    <a:pt x="14473" y="920"/>
                    <a:pt x="14365" y="920"/>
                  </a:cubicBezTo>
                  <a:cubicBezTo>
                    <a:pt x="14330" y="920"/>
                    <a:pt x="14261" y="925"/>
                    <a:pt x="14180" y="932"/>
                  </a:cubicBezTo>
                  <a:cubicBezTo>
                    <a:pt x="14179" y="930"/>
                    <a:pt x="14177" y="928"/>
                    <a:pt x="14174" y="926"/>
                  </a:cubicBezTo>
                  <a:cubicBezTo>
                    <a:pt x="14174" y="923"/>
                    <a:pt x="14173" y="920"/>
                    <a:pt x="14169" y="917"/>
                  </a:cubicBezTo>
                  <a:cubicBezTo>
                    <a:pt x="14169" y="915"/>
                    <a:pt x="14167" y="912"/>
                    <a:pt x="14164" y="909"/>
                  </a:cubicBezTo>
                  <a:cubicBezTo>
                    <a:pt x="14164" y="906"/>
                    <a:pt x="14162" y="903"/>
                    <a:pt x="14159" y="900"/>
                  </a:cubicBezTo>
                  <a:cubicBezTo>
                    <a:pt x="14159" y="897"/>
                    <a:pt x="14157" y="894"/>
                    <a:pt x="14153" y="891"/>
                  </a:cubicBezTo>
                  <a:cubicBezTo>
                    <a:pt x="14153" y="889"/>
                    <a:pt x="14151" y="886"/>
                    <a:pt x="14148" y="883"/>
                  </a:cubicBezTo>
                  <a:cubicBezTo>
                    <a:pt x="14148" y="880"/>
                    <a:pt x="14146" y="877"/>
                    <a:pt x="14143" y="874"/>
                  </a:cubicBezTo>
                  <a:cubicBezTo>
                    <a:pt x="14143" y="871"/>
                    <a:pt x="14141" y="868"/>
                    <a:pt x="14137" y="865"/>
                  </a:cubicBezTo>
                  <a:cubicBezTo>
                    <a:pt x="14137" y="863"/>
                    <a:pt x="14135" y="860"/>
                    <a:pt x="14132" y="857"/>
                  </a:cubicBezTo>
                  <a:cubicBezTo>
                    <a:pt x="14132" y="854"/>
                    <a:pt x="14130" y="851"/>
                    <a:pt x="14127" y="848"/>
                  </a:cubicBezTo>
                  <a:cubicBezTo>
                    <a:pt x="14127" y="845"/>
                    <a:pt x="14125" y="842"/>
                    <a:pt x="14121" y="839"/>
                  </a:cubicBezTo>
                  <a:cubicBezTo>
                    <a:pt x="14121" y="837"/>
                    <a:pt x="14120" y="834"/>
                    <a:pt x="14116" y="831"/>
                  </a:cubicBezTo>
                  <a:cubicBezTo>
                    <a:pt x="14116" y="828"/>
                    <a:pt x="14114" y="825"/>
                    <a:pt x="14111" y="822"/>
                  </a:cubicBezTo>
                  <a:cubicBezTo>
                    <a:pt x="14111" y="819"/>
                    <a:pt x="14109" y="816"/>
                    <a:pt x="14106" y="813"/>
                  </a:cubicBezTo>
                  <a:cubicBezTo>
                    <a:pt x="14105" y="811"/>
                    <a:pt x="14104" y="808"/>
                    <a:pt x="14100" y="805"/>
                  </a:cubicBezTo>
                  <a:cubicBezTo>
                    <a:pt x="14100" y="802"/>
                    <a:pt x="14099" y="799"/>
                    <a:pt x="14095" y="796"/>
                  </a:cubicBezTo>
                  <a:cubicBezTo>
                    <a:pt x="14095" y="793"/>
                    <a:pt x="14093" y="790"/>
                    <a:pt x="14090" y="787"/>
                  </a:cubicBezTo>
                  <a:cubicBezTo>
                    <a:pt x="14090" y="785"/>
                    <a:pt x="14088" y="782"/>
                    <a:pt x="14084" y="779"/>
                  </a:cubicBezTo>
                  <a:cubicBezTo>
                    <a:pt x="14084" y="776"/>
                    <a:pt x="14083" y="773"/>
                    <a:pt x="14079" y="770"/>
                  </a:cubicBezTo>
                  <a:cubicBezTo>
                    <a:pt x="14079" y="767"/>
                    <a:pt x="14077" y="764"/>
                    <a:pt x="14074" y="761"/>
                  </a:cubicBezTo>
                  <a:cubicBezTo>
                    <a:pt x="14074" y="759"/>
                    <a:pt x="14072" y="756"/>
                    <a:pt x="14069" y="753"/>
                  </a:cubicBezTo>
                  <a:cubicBezTo>
                    <a:pt x="14069" y="750"/>
                    <a:pt x="14067" y="747"/>
                    <a:pt x="14063" y="744"/>
                  </a:cubicBezTo>
                  <a:cubicBezTo>
                    <a:pt x="14063" y="741"/>
                    <a:pt x="14061" y="739"/>
                    <a:pt x="14058" y="735"/>
                  </a:cubicBezTo>
                  <a:cubicBezTo>
                    <a:pt x="14058" y="733"/>
                    <a:pt x="14056" y="730"/>
                    <a:pt x="14053" y="727"/>
                  </a:cubicBezTo>
                  <a:cubicBezTo>
                    <a:pt x="14051" y="690"/>
                    <a:pt x="13735" y="624"/>
                    <a:pt x="13656" y="633"/>
                  </a:cubicBezTo>
                  <a:cubicBezTo>
                    <a:pt x="13574" y="641"/>
                    <a:pt x="13113" y="641"/>
                    <a:pt x="12978" y="633"/>
                  </a:cubicBezTo>
                  <a:cubicBezTo>
                    <a:pt x="12843" y="624"/>
                    <a:pt x="12671" y="624"/>
                    <a:pt x="12563" y="633"/>
                  </a:cubicBezTo>
                  <a:cubicBezTo>
                    <a:pt x="12454" y="641"/>
                    <a:pt x="12373" y="562"/>
                    <a:pt x="12291" y="518"/>
                  </a:cubicBezTo>
                  <a:cubicBezTo>
                    <a:pt x="12210" y="473"/>
                    <a:pt x="12030" y="332"/>
                    <a:pt x="11921" y="314"/>
                  </a:cubicBezTo>
                  <a:cubicBezTo>
                    <a:pt x="11812" y="297"/>
                    <a:pt x="11831" y="297"/>
                    <a:pt x="11605" y="243"/>
                  </a:cubicBezTo>
                  <a:cubicBezTo>
                    <a:pt x="11490" y="216"/>
                    <a:pt x="11298" y="182"/>
                    <a:pt x="11298" y="155"/>
                  </a:cubicBezTo>
                  <a:cubicBezTo>
                    <a:pt x="11298" y="134"/>
                    <a:pt x="11265" y="222"/>
                    <a:pt x="11299" y="282"/>
                  </a:cubicBezTo>
                  <a:cubicBezTo>
                    <a:pt x="11300" y="285"/>
                    <a:pt x="11303" y="287"/>
                    <a:pt x="11304" y="290"/>
                  </a:cubicBezTo>
                  <a:cubicBezTo>
                    <a:pt x="11306" y="293"/>
                    <a:pt x="11308" y="296"/>
                    <a:pt x="11310" y="299"/>
                  </a:cubicBezTo>
                  <a:cubicBezTo>
                    <a:pt x="11311" y="302"/>
                    <a:pt x="11313" y="305"/>
                    <a:pt x="11315" y="308"/>
                  </a:cubicBezTo>
                  <a:cubicBezTo>
                    <a:pt x="11316" y="311"/>
                    <a:pt x="11318" y="313"/>
                    <a:pt x="11320" y="316"/>
                  </a:cubicBezTo>
                  <a:cubicBezTo>
                    <a:pt x="11321" y="319"/>
                    <a:pt x="11324" y="322"/>
                    <a:pt x="11326" y="325"/>
                  </a:cubicBezTo>
                  <a:cubicBezTo>
                    <a:pt x="11327" y="328"/>
                    <a:pt x="11329" y="331"/>
                    <a:pt x="11331" y="333"/>
                  </a:cubicBezTo>
                  <a:cubicBezTo>
                    <a:pt x="11332" y="336"/>
                    <a:pt x="11334" y="339"/>
                    <a:pt x="11336" y="342"/>
                  </a:cubicBezTo>
                  <a:cubicBezTo>
                    <a:pt x="11337" y="345"/>
                    <a:pt x="11340" y="348"/>
                    <a:pt x="11341" y="351"/>
                  </a:cubicBezTo>
                  <a:cubicBezTo>
                    <a:pt x="11343" y="354"/>
                    <a:pt x="11345" y="357"/>
                    <a:pt x="11347" y="360"/>
                  </a:cubicBezTo>
                  <a:cubicBezTo>
                    <a:pt x="11348" y="363"/>
                    <a:pt x="11350" y="365"/>
                    <a:pt x="11352" y="368"/>
                  </a:cubicBezTo>
                  <a:cubicBezTo>
                    <a:pt x="11353" y="371"/>
                    <a:pt x="11356" y="374"/>
                    <a:pt x="11357" y="377"/>
                  </a:cubicBezTo>
                  <a:cubicBezTo>
                    <a:pt x="11359" y="380"/>
                    <a:pt x="11361" y="383"/>
                    <a:pt x="11363" y="386"/>
                  </a:cubicBezTo>
                  <a:cubicBezTo>
                    <a:pt x="11364" y="389"/>
                    <a:pt x="11366" y="391"/>
                    <a:pt x="11368" y="394"/>
                  </a:cubicBezTo>
                  <a:cubicBezTo>
                    <a:pt x="11369" y="397"/>
                    <a:pt x="11371" y="400"/>
                    <a:pt x="11373" y="403"/>
                  </a:cubicBezTo>
                  <a:cubicBezTo>
                    <a:pt x="11374" y="406"/>
                    <a:pt x="11377" y="409"/>
                    <a:pt x="11378" y="412"/>
                  </a:cubicBezTo>
                  <a:cubicBezTo>
                    <a:pt x="11380" y="415"/>
                    <a:pt x="11382" y="417"/>
                    <a:pt x="11384" y="420"/>
                  </a:cubicBezTo>
                  <a:cubicBezTo>
                    <a:pt x="11385" y="423"/>
                    <a:pt x="11387" y="426"/>
                    <a:pt x="11389" y="429"/>
                  </a:cubicBezTo>
                  <a:cubicBezTo>
                    <a:pt x="11390" y="432"/>
                    <a:pt x="11393" y="434"/>
                    <a:pt x="11394" y="437"/>
                  </a:cubicBezTo>
                  <a:cubicBezTo>
                    <a:pt x="11396" y="440"/>
                    <a:pt x="11398" y="443"/>
                    <a:pt x="11400" y="446"/>
                  </a:cubicBezTo>
                  <a:cubicBezTo>
                    <a:pt x="11401" y="449"/>
                    <a:pt x="11403" y="452"/>
                    <a:pt x="11405" y="455"/>
                  </a:cubicBezTo>
                  <a:cubicBezTo>
                    <a:pt x="11406" y="458"/>
                    <a:pt x="11408" y="460"/>
                    <a:pt x="11410" y="463"/>
                  </a:cubicBezTo>
                  <a:cubicBezTo>
                    <a:pt x="11411" y="466"/>
                    <a:pt x="11414" y="469"/>
                    <a:pt x="11416" y="472"/>
                  </a:cubicBezTo>
                  <a:cubicBezTo>
                    <a:pt x="11417" y="475"/>
                    <a:pt x="11419" y="478"/>
                    <a:pt x="11421" y="480"/>
                  </a:cubicBezTo>
                  <a:cubicBezTo>
                    <a:pt x="11422" y="484"/>
                    <a:pt x="11424" y="486"/>
                    <a:pt x="11426" y="490"/>
                  </a:cubicBezTo>
                  <a:cubicBezTo>
                    <a:pt x="11427" y="493"/>
                    <a:pt x="11430" y="495"/>
                    <a:pt x="11431" y="498"/>
                  </a:cubicBezTo>
                  <a:cubicBezTo>
                    <a:pt x="11433" y="501"/>
                    <a:pt x="11435" y="504"/>
                    <a:pt x="11437" y="507"/>
                  </a:cubicBezTo>
                  <a:cubicBezTo>
                    <a:pt x="11438" y="510"/>
                    <a:pt x="11440" y="512"/>
                    <a:pt x="11442" y="516"/>
                  </a:cubicBezTo>
                  <a:cubicBezTo>
                    <a:pt x="11443" y="519"/>
                    <a:pt x="11446" y="521"/>
                    <a:pt x="11447" y="524"/>
                  </a:cubicBezTo>
                  <a:cubicBezTo>
                    <a:pt x="11449" y="527"/>
                    <a:pt x="11451" y="530"/>
                    <a:pt x="11452" y="533"/>
                  </a:cubicBezTo>
                  <a:cubicBezTo>
                    <a:pt x="11454" y="536"/>
                    <a:pt x="11456" y="538"/>
                    <a:pt x="11458" y="542"/>
                  </a:cubicBezTo>
                  <a:cubicBezTo>
                    <a:pt x="11459" y="544"/>
                    <a:pt x="11461" y="547"/>
                    <a:pt x="11463" y="550"/>
                  </a:cubicBezTo>
                  <a:cubicBezTo>
                    <a:pt x="11464" y="553"/>
                    <a:pt x="11467" y="556"/>
                    <a:pt x="11468" y="559"/>
                  </a:cubicBezTo>
                  <a:cubicBezTo>
                    <a:pt x="11470" y="562"/>
                    <a:pt x="11472" y="564"/>
                    <a:pt x="11474" y="567"/>
                  </a:cubicBezTo>
                  <a:cubicBezTo>
                    <a:pt x="11475" y="570"/>
                    <a:pt x="11477" y="573"/>
                    <a:pt x="11479" y="576"/>
                  </a:cubicBezTo>
                  <a:cubicBezTo>
                    <a:pt x="11480" y="579"/>
                    <a:pt x="11483" y="582"/>
                    <a:pt x="11484" y="585"/>
                  </a:cubicBezTo>
                  <a:cubicBezTo>
                    <a:pt x="11486" y="588"/>
                    <a:pt x="11488" y="590"/>
                    <a:pt x="11490" y="593"/>
                  </a:cubicBezTo>
                  <a:cubicBezTo>
                    <a:pt x="11491" y="596"/>
                    <a:pt x="11493" y="599"/>
                    <a:pt x="11495" y="602"/>
                  </a:cubicBezTo>
                  <a:cubicBezTo>
                    <a:pt x="11496" y="605"/>
                    <a:pt x="11499" y="608"/>
                    <a:pt x="11500" y="611"/>
                  </a:cubicBezTo>
                  <a:cubicBezTo>
                    <a:pt x="11502" y="614"/>
                    <a:pt x="11504" y="616"/>
                    <a:pt x="11506" y="619"/>
                  </a:cubicBezTo>
                  <a:cubicBezTo>
                    <a:pt x="11507" y="622"/>
                    <a:pt x="11509" y="625"/>
                    <a:pt x="11511" y="628"/>
                  </a:cubicBezTo>
                  <a:cubicBezTo>
                    <a:pt x="11512" y="631"/>
                    <a:pt x="11514" y="634"/>
                    <a:pt x="11516" y="636"/>
                  </a:cubicBezTo>
                  <a:cubicBezTo>
                    <a:pt x="11517" y="639"/>
                    <a:pt x="11520" y="642"/>
                    <a:pt x="11521" y="645"/>
                  </a:cubicBezTo>
                  <a:cubicBezTo>
                    <a:pt x="11523" y="648"/>
                    <a:pt x="11525" y="651"/>
                    <a:pt x="11527" y="654"/>
                  </a:cubicBezTo>
                  <a:cubicBezTo>
                    <a:pt x="11528" y="657"/>
                    <a:pt x="11530" y="660"/>
                    <a:pt x="11532" y="662"/>
                  </a:cubicBezTo>
                  <a:cubicBezTo>
                    <a:pt x="11533" y="666"/>
                    <a:pt x="11536" y="668"/>
                    <a:pt x="11537" y="671"/>
                  </a:cubicBezTo>
                  <a:cubicBezTo>
                    <a:pt x="11539" y="674"/>
                    <a:pt x="11541" y="677"/>
                    <a:pt x="11543" y="680"/>
                  </a:cubicBezTo>
                  <a:cubicBezTo>
                    <a:pt x="11543" y="680"/>
                    <a:pt x="11543" y="680"/>
                    <a:pt x="11543" y="681"/>
                  </a:cubicBezTo>
                  <a:cubicBezTo>
                    <a:pt x="11539" y="685"/>
                    <a:pt x="11535" y="689"/>
                    <a:pt x="11532" y="695"/>
                  </a:cubicBezTo>
                  <a:cubicBezTo>
                    <a:pt x="11527" y="707"/>
                    <a:pt x="11530" y="719"/>
                    <a:pt x="11539" y="730"/>
                  </a:cubicBezTo>
                  <a:cubicBezTo>
                    <a:pt x="11541" y="733"/>
                    <a:pt x="11542" y="736"/>
                    <a:pt x="11545" y="738"/>
                  </a:cubicBezTo>
                  <a:cubicBezTo>
                    <a:pt x="11546" y="741"/>
                    <a:pt x="11548" y="744"/>
                    <a:pt x="11550" y="747"/>
                  </a:cubicBezTo>
                  <a:cubicBezTo>
                    <a:pt x="11551" y="750"/>
                    <a:pt x="11553" y="753"/>
                    <a:pt x="11555" y="756"/>
                  </a:cubicBezTo>
                  <a:cubicBezTo>
                    <a:pt x="11557" y="759"/>
                    <a:pt x="11558" y="762"/>
                    <a:pt x="11560" y="764"/>
                  </a:cubicBezTo>
                  <a:cubicBezTo>
                    <a:pt x="11562" y="767"/>
                    <a:pt x="11563" y="770"/>
                    <a:pt x="11566" y="773"/>
                  </a:cubicBezTo>
                  <a:cubicBezTo>
                    <a:pt x="11567" y="776"/>
                    <a:pt x="11569" y="779"/>
                    <a:pt x="11571" y="782"/>
                  </a:cubicBezTo>
                  <a:cubicBezTo>
                    <a:pt x="11573" y="785"/>
                    <a:pt x="11574" y="788"/>
                    <a:pt x="11576" y="790"/>
                  </a:cubicBezTo>
                  <a:cubicBezTo>
                    <a:pt x="11578" y="793"/>
                    <a:pt x="11579" y="796"/>
                    <a:pt x="11582" y="799"/>
                  </a:cubicBezTo>
                  <a:cubicBezTo>
                    <a:pt x="11583" y="802"/>
                    <a:pt x="11585" y="805"/>
                    <a:pt x="11587" y="808"/>
                  </a:cubicBezTo>
                  <a:cubicBezTo>
                    <a:pt x="11588" y="811"/>
                    <a:pt x="11590" y="813"/>
                    <a:pt x="11592" y="816"/>
                  </a:cubicBezTo>
                  <a:cubicBezTo>
                    <a:pt x="11594" y="819"/>
                    <a:pt x="11595" y="822"/>
                    <a:pt x="11597" y="825"/>
                  </a:cubicBezTo>
                  <a:cubicBezTo>
                    <a:pt x="11599" y="828"/>
                    <a:pt x="11600" y="831"/>
                    <a:pt x="11603" y="834"/>
                  </a:cubicBezTo>
                  <a:cubicBezTo>
                    <a:pt x="11604" y="837"/>
                    <a:pt x="11606" y="840"/>
                    <a:pt x="11608" y="842"/>
                  </a:cubicBezTo>
                  <a:cubicBezTo>
                    <a:pt x="11610" y="845"/>
                    <a:pt x="11611" y="848"/>
                    <a:pt x="11613" y="851"/>
                  </a:cubicBezTo>
                  <a:cubicBezTo>
                    <a:pt x="11615" y="854"/>
                    <a:pt x="11616" y="857"/>
                    <a:pt x="11619" y="860"/>
                  </a:cubicBezTo>
                  <a:cubicBezTo>
                    <a:pt x="11620" y="863"/>
                    <a:pt x="11622" y="865"/>
                    <a:pt x="11624" y="868"/>
                  </a:cubicBezTo>
                  <a:cubicBezTo>
                    <a:pt x="11625" y="871"/>
                    <a:pt x="11627" y="874"/>
                    <a:pt x="11629" y="877"/>
                  </a:cubicBezTo>
                  <a:cubicBezTo>
                    <a:pt x="11631" y="880"/>
                    <a:pt x="11632" y="883"/>
                    <a:pt x="11635" y="886"/>
                  </a:cubicBezTo>
                  <a:cubicBezTo>
                    <a:pt x="11636" y="888"/>
                    <a:pt x="11637" y="891"/>
                    <a:pt x="11640" y="894"/>
                  </a:cubicBezTo>
                  <a:cubicBezTo>
                    <a:pt x="11641" y="897"/>
                    <a:pt x="11643" y="900"/>
                    <a:pt x="11645" y="903"/>
                  </a:cubicBezTo>
                  <a:cubicBezTo>
                    <a:pt x="11647" y="906"/>
                    <a:pt x="11648" y="909"/>
                    <a:pt x="11650" y="912"/>
                  </a:cubicBezTo>
                  <a:cubicBezTo>
                    <a:pt x="11652" y="914"/>
                    <a:pt x="11653" y="917"/>
                    <a:pt x="11656" y="920"/>
                  </a:cubicBezTo>
                  <a:cubicBezTo>
                    <a:pt x="11657" y="923"/>
                    <a:pt x="11659" y="926"/>
                    <a:pt x="11661" y="929"/>
                  </a:cubicBezTo>
                  <a:cubicBezTo>
                    <a:pt x="11663" y="932"/>
                    <a:pt x="11664" y="935"/>
                    <a:pt x="11666" y="938"/>
                  </a:cubicBezTo>
                  <a:cubicBezTo>
                    <a:pt x="11668" y="940"/>
                    <a:pt x="11669" y="943"/>
                    <a:pt x="11672" y="946"/>
                  </a:cubicBezTo>
                  <a:cubicBezTo>
                    <a:pt x="11673" y="949"/>
                    <a:pt x="11675" y="952"/>
                    <a:pt x="11677" y="955"/>
                  </a:cubicBezTo>
                  <a:cubicBezTo>
                    <a:pt x="11677" y="955"/>
                    <a:pt x="11677" y="956"/>
                    <a:pt x="11677" y="956"/>
                  </a:cubicBezTo>
                  <a:cubicBezTo>
                    <a:pt x="11605" y="994"/>
                    <a:pt x="11547" y="1036"/>
                    <a:pt x="11560" y="1066"/>
                  </a:cubicBezTo>
                  <a:cubicBezTo>
                    <a:pt x="11560" y="1068"/>
                    <a:pt x="11564" y="1070"/>
                    <a:pt x="11565" y="1072"/>
                  </a:cubicBezTo>
                  <a:cubicBezTo>
                    <a:pt x="11566" y="1073"/>
                    <a:pt x="11565" y="1074"/>
                    <a:pt x="11565" y="1075"/>
                  </a:cubicBezTo>
                  <a:cubicBezTo>
                    <a:pt x="11566" y="1076"/>
                    <a:pt x="11569" y="1079"/>
                    <a:pt x="11571" y="1081"/>
                  </a:cubicBezTo>
                  <a:cubicBezTo>
                    <a:pt x="11571" y="1082"/>
                    <a:pt x="11570" y="1083"/>
                    <a:pt x="11570" y="1083"/>
                  </a:cubicBezTo>
                  <a:cubicBezTo>
                    <a:pt x="11571" y="1085"/>
                    <a:pt x="11575" y="1088"/>
                    <a:pt x="11576" y="1090"/>
                  </a:cubicBezTo>
                  <a:cubicBezTo>
                    <a:pt x="11576" y="1090"/>
                    <a:pt x="11575" y="1091"/>
                    <a:pt x="11576" y="1092"/>
                  </a:cubicBezTo>
                  <a:cubicBezTo>
                    <a:pt x="11576" y="1094"/>
                    <a:pt x="11580" y="1096"/>
                    <a:pt x="11581" y="1098"/>
                  </a:cubicBezTo>
                  <a:cubicBezTo>
                    <a:pt x="11581" y="1099"/>
                    <a:pt x="11581" y="1100"/>
                    <a:pt x="11581" y="1101"/>
                  </a:cubicBezTo>
                  <a:cubicBezTo>
                    <a:pt x="11582" y="1102"/>
                    <a:pt x="11585" y="1105"/>
                    <a:pt x="11586" y="1107"/>
                  </a:cubicBezTo>
                  <a:cubicBezTo>
                    <a:pt x="11587" y="1108"/>
                    <a:pt x="11586" y="1108"/>
                    <a:pt x="11586" y="1109"/>
                  </a:cubicBezTo>
                  <a:cubicBezTo>
                    <a:pt x="11587" y="1111"/>
                    <a:pt x="11590" y="1113"/>
                    <a:pt x="11592" y="1115"/>
                  </a:cubicBezTo>
                  <a:cubicBezTo>
                    <a:pt x="11592" y="1116"/>
                    <a:pt x="11591" y="1117"/>
                    <a:pt x="11591" y="1118"/>
                  </a:cubicBezTo>
                  <a:cubicBezTo>
                    <a:pt x="11592" y="1120"/>
                    <a:pt x="11596" y="1122"/>
                    <a:pt x="11597" y="1124"/>
                  </a:cubicBezTo>
                  <a:cubicBezTo>
                    <a:pt x="11597" y="1125"/>
                    <a:pt x="11596" y="1126"/>
                    <a:pt x="11597" y="1127"/>
                  </a:cubicBezTo>
                  <a:cubicBezTo>
                    <a:pt x="11598" y="1128"/>
                    <a:pt x="11601" y="1131"/>
                    <a:pt x="11602" y="1133"/>
                  </a:cubicBezTo>
                  <a:cubicBezTo>
                    <a:pt x="11603" y="1133"/>
                    <a:pt x="11602" y="1134"/>
                    <a:pt x="11602" y="1135"/>
                  </a:cubicBezTo>
                  <a:cubicBezTo>
                    <a:pt x="11603" y="1137"/>
                    <a:pt x="11606" y="1139"/>
                    <a:pt x="11608" y="1141"/>
                  </a:cubicBezTo>
                  <a:cubicBezTo>
                    <a:pt x="11608" y="1142"/>
                    <a:pt x="11607" y="1143"/>
                    <a:pt x="11607" y="1144"/>
                  </a:cubicBezTo>
                  <a:cubicBezTo>
                    <a:pt x="11608" y="1146"/>
                    <a:pt x="11611" y="1148"/>
                    <a:pt x="11613" y="1150"/>
                  </a:cubicBezTo>
                  <a:cubicBezTo>
                    <a:pt x="11613" y="1151"/>
                    <a:pt x="11612" y="1152"/>
                    <a:pt x="11613" y="1153"/>
                  </a:cubicBezTo>
                  <a:cubicBezTo>
                    <a:pt x="11613" y="1154"/>
                    <a:pt x="11617" y="1157"/>
                    <a:pt x="11618" y="1159"/>
                  </a:cubicBezTo>
                  <a:cubicBezTo>
                    <a:pt x="11618" y="1160"/>
                    <a:pt x="11618" y="1160"/>
                    <a:pt x="11618" y="1161"/>
                  </a:cubicBezTo>
                  <a:cubicBezTo>
                    <a:pt x="11619" y="1163"/>
                    <a:pt x="11622" y="1165"/>
                    <a:pt x="11624" y="1167"/>
                  </a:cubicBezTo>
                  <a:cubicBezTo>
                    <a:pt x="11624" y="1168"/>
                    <a:pt x="11623" y="1169"/>
                    <a:pt x="11623" y="1170"/>
                  </a:cubicBezTo>
                  <a:cubicBezTo>
                    <a:pt x="11624" y="1172"/>
                    <a:pt x="11627" y="1174"/>
                    <a:pt x="11629" y="1176"/>
                  </a:cubicBezTo>
                  <a:cubicBezTo>
                    <a:pt x="11629" y="1177"/>
                    <a:pt x="11628" y="1178"/>
                    <a:pt x="11629" y="1178"/>
                  </a:cubicBezTo>
                  <a:cubicBezTo>
                    <a:pt x="11629" y="1180"/>
                    <a:pt x="11633" y="1183"/>
                    <a:pt x="11634" y="1185"/>
                  </a:cubicBezTo>
                  <a:cubicBezTo>
                    <a:pt x="11634" y="1185"/>
                    <a:pt x="11634" y="1186"/>
                    <a:pt x="11634" y="1187"/>
                  </a:cubicBezTo>
                  <a:cubicBezTo>
                    <a:pt x="11635" y="1189"/>
                    <a:pt x="11638" y="1191"/>
                    <a:pt x="11639" y="1193"/>
                  </a:cubicBezTo>
                  <a:cubicBezTo>
                    <a:pt x="11640" y="1194"/>
                    <a:pt x="11639" y="1195"/>
                    <a:pt x="11639" y="1196"/>
                  </a:cubicBezTo>
                  <a:cubicBezTo>
                    <a:pt x="11640" y="1198"/>
                    <a:pt x="11643" y="1200"/>
                    <a:pt x="11645" y="1202"/>
                  </a:cubicBezTo>
                  <a:cubicBezTo>
                    <a:pt x="11645" y="1203"/>
                    <a:pt x="11644" y="1204"/>
                    <a:pt x="11644" y="1204"/>
                  </a:cubicBezTo>
                  <a:cubicBezTo>
                    <a:pt x="11645" y="1206"/>
                    <a:pt x="11649" y="1209"/>
                    <a:pt x="11650" y="1211"/>
                  </a:cubicBezTo>
                  <a:cubicBezTo>
                    <a:pt x="11650" y="1211"/>
                    <a:pt x="11649" y="1212"/>
                    <a:pt x="11650" y="1213"/>
                  </a:cubicBezTo>
                  <a:cubicBezTo>
                    <a:pt x="11650" y="1215"/>
                    <a:pt x="11654" y="1217"/>
                    <a:pt x="11655" y="1219"/>
                  </a:cubicBezTo>
                  <a:cubicBezTo>
                    <a:pt x="11656" y="1220"/>
                    <a:pt x="11655" y="1221"/>
                    <a:pt x="11655" y="1222"/>
                  </a:cubicBezTo>
                  <a:cubicBezTo>
                    <a:pt x="11656" y="1224"/>
                    <a:pt x="11659" y="1226"/>
                    <a:pt x="11661" y="1228"/>
                  </a:cubicBezTo>
                  <a:cubicBezTo>
                    <a:pt x="11661" y="1229"/>
                    <a:pt x="11660" y="1230"/>
                    <a:pt x="11660" y="1230"/>
                  </a:cubicBezTo>
                  <a:cubicBezTo>
                    <a:pt x="11661" y="1232"/>
                    <a:pt x="11664" y="1235"/>
                    <a:pt x="11666" y="1237"/>
                  </a:cubicBezTo>
                  <a:cubicBezTo>
                    <a:pt x="11666" y="1237"/>
                    <a:pt x="11665" y="1238"/>
                    <a:pt x="11666" y="1239"/>
                  </a:cubicBezTo>
                  <a:cubicBezTo>
                    <a:pt x="11666" y="1241"/>
                    <a:pt x="11670" y="1243"/>
                    <a:pt x="11671" y="1245"/>
                  </a:cubicBezTo>
                  <a:cubicBezTo>
                    <a:pt x="11671" y="1246"/>
                    <a:pt x="11671" y="1247"/>
                    <a:pt x="11671" y="1248"/>
                  </a:cubicBezTo>
                  <a:cubicBezTo>
                    <a:pt x="11672" y="1250"/>
                    <a:pt x="11675" y="1252"/>
                    <a:pt x="11676" y="1254"/>
                  </a:cubicBezTo>
                  <a:cubicBezTo>
                    <a:pt x="11677" y="1255"/>
                    <a:pt x="11676" y="1256"/>
                    <a:pt x="11676" y="1256"/>
                  </a:cubicBezTo>
                  <a:cubicBezTo>
                    <a:pt x="11677" y="1258"/>
                    <a:pt x="11680" y="1261"/>
                    <a:pt x="11682" y="1263"/>
                  </a:cubicBezTo>
                  <a:cubicBezTo>
                    <a:pt x="11682" y="1263"/>
                    <a:pt x="11681" y="1264"/>
                    <a:pt x="11681" y="1265"/>
                  </a:cubicBezTo>
                  <a:cubicBezTo>
                    <a:pt x="11682" y="1267"/>
                    <a:pt x="11686" y="1269"/>
                    <a:pt x="11687" y="1271"/>
                  </a:cubicBezTo>
                  <a:cubicBezTo>
                    <a:pt x="11687" y="1272"/>
                    <a:pt x="11686" y="1273"/>
                    <a:pt x="11687" y="1274"/>
                  </a:cubicBezTo>
                  <a:cubicBezTo>
                    <a:pt x="11687" y="1276"/>
                    <a:pt x="11691" y="1278"/>
                    <a:pt x="11692" y="1280"/>
                  </a:cubicBezTo>
                  <a:cubicBezTo>
                    <a:pt x="11693" y="1281"/>
                    <a:pt x="11692" y="1282"/>
                    <a:pt x="11692" y="1282"/>
                  </a:cubicBezTo>
                  <a:cubicBezTo>
                    <a:pt x="11693" y="1284"/>
                    <a:pt x="11696" y="1287"/>
                    <a:pt x="11698" y="1289"/>
                  </a:cubicBezTo>
                  <a:cubicBezTo>
                    <a:pt x="11698" y="1289"/>
                    <a:pt x="11697" y="1290"/>
                    <a:pt x="11697" y="1291"/>
                  </a:cubicBezTo>
                  <a:cubicBezTo>
                    <a:pt x="11698" y="1293"/>
                    <a:pt x="11702" y="1295"/>
                    <a:pt x="11703" y="1297"/>
                  </a:cubicBezTo>
                  <a:cubicBezTo>
                    <a:pt x="11703" y="1298"/>
                    <a:pt x="11702" y="1299"/>
                    <a:pt x="11703" y="1300"/>
                  </a:cubicBezTo>
                  <a:cubicBezTo>
                    <a:pt x="11703" y="1301"/>
                    <a:pt x="11707" y="1304"/>
                    <a:pt x="11708" y="1306"/>
                  </a:cubicBezTo>
                  <a:cubicBezTo>
                    <a:pt x="11708" y="1307"/>
                    <a:pt x="11708" y="1308"/>
                    <a:pt x="11708" y="1308"/>
                  </a:cubicBezTo>
                  <a:cubicBezTo>
                    <a:pt x="11708" y="1309"/>
                    <a:pt x="11710" y="1311"/>
                    <a:pt x="11711" y="1312"/>
                  </a:cubicBezTo>
                  <a:cubicBezTo>
                    <a:pt x="11722" y="1362"/>
                    <a:pt x="11752" y="1419"/>
                    <a:pt x="11790" y="1504"/>
                  </a:cubicBezTo>
                  <a:cubicBezTo>
                    <a:pt x="11844" y="1623"/>
                    <a:pt x="11868" y="1774"/>
                    <a:pt x="11773" y="1787"/>
                  </a:cubicBezTo>
                  <a:cubicBezTo>
                    <a:pt x="11710" y="1796"/>
                    <a:pt x="11696" y="1838"/>
                    <a:pt x="11665" y="1873"/>
                  </a:cubicBezTo>
                  <a:cubicBezTo>
                    <a:pt x="11665" y="1873"/>
                    <a:pt x="11665" y="1873"/>
                    <a:pt x="11664" y="1873"/>
                  </a:cubicBezTo>
                  <a:cubicBezTo>
                    <a:pt x="11666" y="1868"/>
                    <a:pt x="11664" y="1865"/>
                    <a:pt x="11659" y="1864"/>
                  </a:cubicBezTo>
                  <a:cubicBezTo>
                    <a:pt x="11661" y="1859"/>
                    <a:pt x="11659" y="1856"/>
                    <a:pt x="11653" y="1855"/>
                  </a:cubicBezTo>
                  <a:cubicBezTo>
                    <a:pt x="11656" y="1850"/>
                    <a:pt x="11654" y="1847"/>
                    <a:pt x="11648" y="1847"/>
                  </a:cubicBezTo>
                  <a:cubicBezTo>
                    <a:pt x="11650" y="1842"/>
                    <a:pt x="11648" y="1839"/>
                    <a:pt x="11643" y="1838"/>
                  </a:cubicBezTo>
                  <a:cubicBezTo>
                    <a:pt x="11645" y="1833"/>
                    <a:pt x="11643" y="1830"/>
                    <a:pt x="11637" y="1829"/>
                  </a:cubicBezTo>
                  <a:cubicBezTo>
                    <a:pt x="11640" y="1824"/>
                    <a:pt x="11638" y="1821"/>
                    <a:pt x="11632" y="1821"/>
                  </a:cubicBezTo>
                  <a:cubicBezTo>
                    <a:pt x="11634" y="1816"/>
                    <a:pt x="11633" y="1813"/>
                    <a:pt x="11627" y="1812"/>
                  </a:cubicBezTo>
                  <a:cubicBezTo>
                    <a:pt x="11629" y="1807"/>
                    <a:pt x="11627" y="1804"/>
                    <a:pt x="11622" y="1804"/>
                  </a:cubicBezTo>
                  <a:cubicBezTo>
                    <a:pt x="11624" y="1798"/>
                    <a:pt x="11622" y="1796"/>
                    <a:pt x="11616" y="1795"/>
                  </a:cubicBezTo>
                  <a:cubicBezTo>
                    <a:pt x="11619" y="1790"/>
                    <a:pt x="11617" y="1787"/>
                    <a:pt x="11611" y="1786"/>
                  </a:cubicBezTo>
                  <a:cubicBezTo>
                    <a:pt x="11613" y="1781"/>
                    <a:pt x="11611" y="1778"/>
                    <a:pt x="11606" y="1778"/>
                  </a:cubicBezTo>
                  <a:cubicBezTo>
                    <a:pt x="11608" y="1772"/>
                    <a:pt x="11606" y="1769"/>
                    <a:pt x="11600" y="1769"/>
                  </a:cubicBezTo>
                  <a:cubicBezTo>
                    <a:pt x="11603" y="1764"/>
                    <a:pt x="11601" y="1761"/>
                    <a:pt x="11595" y="1760"/>
                  </a:cubicBezTo>
                  <a:cubicBezTo>
                    <a:pt x="11597" y="1755"/>
                    <a:pt x="11595" y="1752"/>
                    <a:pt x="11590" y="1752"/>
                  </a:cubicBezTo>
                  <a:cubicBezTo>
                    <a:pt x="11592" y="1746"/>
                    <a:pt x="11590" y="1744"/>
                    <a:pt x="11584" y="1743"/>
                  </a:cubicBezTo>
                  <a:cubicBezTo>
                    <a:pt x="11587" y="1738"/>
                    <a:pt x="11585" y="1735"/>
                    <a:pt x="11579" y="1734"/>
                  </a:cubicBezTo>
                  <a:cubicBezTo>
                    <a:pt x="11581" y="1729"/>
                    <a:pt x="11580" y="1726"/>
                    <a:pt x="11574" y="1726"/>
                  </a:cubicBezTo>
                  <a:cubicBezTo>
                    <a:pt x="11576" y="1720"/>
                    <a:pt x="11574" y="1718"/>
                    <a:pt x="11569" y="1717"/>
                  </a:cubicBezTo>
                  <a:cubicBezTo>
                    <a:pt x="11571" y="1712"/>
                    <a:pt x="11569" y="1709"/>
                    <a:pt x="11563" y="1708"/>
                  </a:cubicBezTo>
                  <a:cubicBezTo>
                    <a:pt x="11565" y="1704"/>
                    <a:pt x="11564" y="1701"/>
                    <a:pt x="11559" y="1700"/>
                  </a:cubicBezTo>
                  <a:cubicBezTo>
                    <a:pt x="11582" y="1672"/>
                    <a:pt x="11591" y="1653"/>
                    <a:pt x="11613" y="1649"/>
                  </a:cubicBezTo>
                  <a:cubicBezTo>
                    <a:pt x="11647" y="1642"/>
                    <a:pt x="11623" y="1526"/>
                    <a:pt x="11578" y="1453"/>
                  </a:cubicBezTo>
                  <a:cubicBezTo>
                    <a:pt x="11576" y="1450"/>
                    <a:pt x="11574" y="1447"/>
                    <a:pt x="11573" y="1444"/>
                  </a:cubicBezTo>
                  <a:cubicBezTo>
                    <a:pt x="11571" y="1441"/>
                    <a:pt x="11569" y="1438"/>
                    <a:pt x="11567" y="1435"/>
                  </a:cubicBezTo>
                  <a:cubicBezTo>
                    <a:pt x="11566" y="1432"/>
                    <a:pt x="11564" y="1430"/>
                    <a:pt x="11562" y="1427"/>
                  </a:cubicBezTo>
                  <a:cubicBezTo>
                    <a:pt x="11560" y="1424"/>
                    <a:pt x="11559" y="1421"/>
                    <a:pt x="11557" y="1418"/>
                  </a:cubicBezTo>
                  <a:cubicBezTo>
                    <a:pt x="11555" y="1415"/>
                    <a:pt x="11553" y="1412"/>
                    <a:pt x="11552" y="1410"/>
                  </a:cubicBezTo>
                  <a:cubicBezTo>
                    <a:pt x="11550" y="1406"/>
                    <a:pt x="11548" y="1404"/>
                    <a:pt x="11546" y="1401"/>
                  </a:cubicBezTo>
                  <a:cubicBezTo>
                    <a:pt x="11544" y="1398"/>
                    <a:pt x="11543" y="1395"/>
                    <a:pt x="11541" y="1392"/>
                  </a:cubicBezTo>
                  <a:cubicBezTo>
                    <a:pt x="11539" y="1389"/>
                    <a:pt x="11537" y="1386"/>
                    <a:pt x="11536" y="1384"/>
                  </a:cubicBezTo>
                  <a:cubicBezTo>
                    <a:pt x="11534" y="1381"/>
                    <a:pt x="11532" y="1378"/>
                    <a:pt x="11530" y="1375"/>
                  </a:cubicBezTo>
                  <a:cubicBezTo>
                    <a:pt x="11529" y="1372"/>
                    <a:pt x="11527" y="1369"/>
                    <a:pt x="11525" y="1366"/>
                  </a:cubicBezTo>
                  <a:cubicBezTo>
                    <a:pt x="11523" y="1363"/>
                    <a:pt x="11521" y="1360"/>
                    <a:pt x="11520" y="1357"/>
                  </a:cubicBezTo>
                  <a:cubicBezTo>
                    <a:pt x="11518" y="1354"/>
                    <a:pt x="11516" y="1352"/>
                    <a:pt x="11514" y="1349"/>
                  </a:cubicBezTo>
                  <a:cubicBezTo>
                    <a:pt x="11513" y="1346"/>
                    <a:pt x="11511" y="1343"/>
                    <a:pt x="11509" y="1340"/>
                  </a:cubicBezTo>
                  <a:cubicBezTo>
                    <a:pt x="11507" y="1337"/>
                    <a:pt x="11506" y="1334"/>
                    <a:pt x="11504" y="1332"/>
                  </a:cubicBezTo>
                  <a:cubicBezTo>
                    <a:pt x="11502" y="1328"/>
                    <a:pt x="11500" y="1326"/>
                    <a:pt x="11499" y="1323"/>
                  </a:cubicBezTo>
                  <a:cubicBezTo>
                    <a:pt x="11497" y="1320"/>
                    <a:pt x="11495" y="1317"/>
                    <a:pt x="11493" y="1314"/>
                  </a:cubicBezTo>
                  <a:cubicBezTo>
                    <a:pt x="11492" y="1311"/>
                    <a:pt x="11490" y="1309"/>
                    <a:pt x="11488" y="1306"/>
                  </a:cubicBezTo>
                  <a:cubicBezTo>
                    <a:pt x="11486" y="1303"/>
                    <a:pt x="11484" y="1300"/>
                    <a:pt x="11483" y="1297"/>
                  </a:cubicBezTo>
                  <a:cubicBezTo>
                    <a:pt x="11481" y="1294"/>
                    <a:pt x="11479" y="1291"/>
                    <a:pt x="11477" y="1288"/>
                  </a:cubicBezTo>
                  <a:cubicBezTo>
                    <a:pt x="11476" y="1285"/>
                    <a:pt x="11474" y="1283"/>
                    <a:pt x="11472" y="1280"/>
                  </a:cubicBezTo>
                  <a:cubicBezTo>
                    <a:pt x="11470" y="1277"/>
                    <a:pt x="11469" y="1274"/>
                    <a:pt x="11467" y="1271"/>
                  </a:cubicBezTo>
                  <a:cubicBezTo>
                    <a:pt x="11465" y="1268"/>
                    <a:pt x="11463" y="1265"/>
                    <a:pt x="11462" y="1262"/>
                  </a:cubicBezTo>
                  <a:cubicBezTo>
                    <a:pt x="11460" y="1259"/>
                    <a:pt x="11458" y="1257"/>
                    <a:pt x="11456" y="1254"/>
                  </a:cubicBezTo>
                  <a:cubicBezTo>
                    <a:pt x="11454" y="1251"/>
                    <a:pt x="11453" y="1248"/>
                    <a:pt x="11451" y="1245"/>
                  </a:cubicBezTo>
                  <a:cubicBezTo>
                    <a:pt x="11449" y="1242"/>
                    <a:pt x="11447" y="1239"/>
                    <a:pt x="11445" y="1236"/>
                  </a:cubicBezTo>
                  <a:cubicBezTo>
                    <a:pt x="11444" y="1233"/>
                    <a:pt x="11442" y="1231"/>
                    <a:pt x="11441" y="1228"/>
                  </a:cubicBezTo>
                  <a:cubicBezTo>
                    <a:pt x="11439" y="1225"/>
                    <a:pt x="11437" y="1222"/>
                    <a:pt x="11435" y="1219"/>
                  </a:cubicBezTo>
                  <a:cubicBezTo>
                    <a:pt x="11433" y="1216"/>
                    <a:pt x="11431" y="1213"/>
                    <a:pt x="11430" y="1210"/>
                  </a:cubicBezTo>
                  <a:cubicBezTo>
                    <a:pt x="11428" y="1207"/>
                    <a:pt x="11426" y="1205"/>
                    <a:pt x="11424" y="1202"/>
                  </a:cubicBezTo>
                  <a:cubicBezTo>
                    <a:pt x="11423" y="1199"/>
                    <a:pt x="11421" y="1196"/>
                    <a:pt x="11419" y="1193"/>
                  </a:cubicBezTo>
                  <a:cubicBezTo>
                    <a:pt x="11417" y="1190"/>
                    <a:pt x="11416" y="1187"/>
                    <a:pt x="11414" y="1184"/>
                  </a:cubicBezTo>
                  <a:cubicBezTo>
                    <a:pt x="11412" y="1181"/>
                    <a:pt x="11410" y="1179"/>
                    <a:pt x="11409" y="1176"/>
                  </a:cubicBezTo>
                  <a:cubicBezTo>
                    <a:pt x="11407" y="1173"/>
                    <a:pt x="11405" y="1170"/>
                    <a:pt x="11403" y="1167"/>
                  </a:cubicBezTo>
                  <a:cubicBezTo>
                    <a:pt x="11402" y="1164"/>
                    <a:pt x="11400" y="1161"/>
                    <a:pt x="11398" y="1158"/>
                  </a:cubicBezTo>
                  <a:cubicBezTo>
                    <a:pt x="11396" y="1156"/>
                    <a:pt x="11395" y="1153"/>
                    <a:pt x="11394" y="1151"/>
                  </a:cubicBezTo>
                  <a:cubicBezTo>
                    <a:pt x="11441" y="1112"/>
                    <a:pt x="11472" y="1063"/>
                    <a:pt x="11477" y="1039"/>
                  </a:cubicBezTo>
                  <a:cubicBezTo>
                    <a:pt x="11480" y="1026"/>
                    <a:pt x="11475" y="1010"/>
                    <a:pt x="11464" y="994"/>
                  </a:cubicBezTo>
                  <a:cubicBezTo>
                    <a:pt x="11463" y="991"/>
                    <a:pt x="11461" y="989"/>
                    <a:pt x="11459" y="986"/>
                  </a:cubicBezTo>
                  <a:cubicBezTo>
                    <a:pt x="11458" y="983"/>
                    <a:pt x="11456" y="980"/>
                    <a:pt x="11454" y="977"/>
                  </a:cubicBezTo>
                  <a:cubicBezTo>
                    <a:pt x="11453" y="974"/>
                    <a:pt x="11451" y="972"/>
                    <a:pt x="11449" y="969"/>
                  </a:cubicBezTo>
                  <a:cubicBezTo>
                    <a:pt x="11447" y="966"/>
                    <a:pt x="11445" y="963"/>
                    <a:pt x="11443" y="960"/>
                  </a:cubicBezTo>
                  <a:cubicBezTo>
                    <a:pt x="11442" y="957"/>
                    <a:pt x="11440" y="954"/>
                    <a:pt x="11438" y="951"/>
                  </a:cubicBezTo>
                  <a:cubicBezTo>
                    <a:pt x="11436" y="948"/>
                    <a:pt x="11435" y="946"/>
                    <a:pt x="11433" y="943"/>
                  </a:cubicBezTo>
                  <a:cubicBezTo>
                    <a:pt x="11431" y="940"/>
                    <a:pt x="11429" y="937"/>
                    <a:pt x="11428" y="934"/>
                  </a:cubicBezTo>
                  <a:cubicBezTo>
                    <a:pt x="11426" y="931"/>
                    <a:pt x="11424" y="928"/>
                    <a:pt x="11422" y="925"/>
                  </a:cubicBezTo>
                  <a:cubicBezTo>
                    <a:pt x="11421" y="922"/>
                    <a:pt x="11419" y="920"/>
                    <a:pt x="11417" y="917"/>
                  </a:cubicBezTo>
                  <a:cubicBezTo>
                    <a:pt x="11415" y="914"/>
                    <a:pt x="11414" y="911"/>
                    <a:pt x="11412" y="908"/>
                  </a:cubicBezTo>
                  <a:cubicBezTo>
                    <a:pt x="11410" y="905"/>
                    <a:pt x="11408" y="902"/>
                    <a:pt x="11406" y="899"/>
                  </a:cubicBezTo>
                  <a:cubicBezTo>
                    <a:pt x="11405" y="896"/>
                    <a:pt x="11403" y="893"/>
                    <a:pt x="11401" y="890"/>
                  </a:cubicBezTo>
                  <a:cubicBezTo>
                    <a:pt x="11399" y="888"/>
                    <a:pt x="11398" y="885"/>
                    <a:pt x="11396" y="882"/>
                  </a:cubicBezTo>
                  <a:cubicBezTo>
                    <a:pt x="11394" y="879"/>
                    <a:pt x="11392" y="876"/>
                    <a:pt x="11390" y="873"/>
                  </a:cubicBezTo>
                  <a:cubicBezTo>
                    <a:pt x="11389" y="870"/>
                    <a:pt x="11387" y="868"/>
                    <a:pt x="11385" y="865"/>
                  </a:cubicBezTo>
                  <a:cubicBezTo>
                    <a:pt x="11384" y="862"/>
                    <a:pt x="11382" y="859"/>
                    <a:pt x="11380" y="856"/>
                  </a:cubicBezTo>
                  <a:cubicBezTo>
                    <a:pt x="11378" y="853"/>
                    <a:pt x="11376" y="850"/>
                    <a:pt x="11374" y="847"/>
                  </a:cubicBezTo>
                  <a:cubicBezTo>
                    <a:pt x="11373" y="844"/>
                    <a:pt x="11371" y="842"/>
                    <a:pt x="11369" y="839"/>
                  </a:cubicBezTo>
                  <a:cubicBezTo>
                    <a:pt x="11368" y="836"/>
                    <a:pt x="11366" y="833"/>
                    <a:pt x="11364" y="830"/>
                  </a:cubicBezTo>
                  <a:cubicBezTo>
                    <a:pt x="11362" y="827"/>
                    <a:pt x="11361" y="824"/>
                    <a:pt x="11359" y="821"/>
                  </a:cubicBezTo>
                  <a:cubicBezTo>
                    <a:pt x="11357" y="818"/>
                    <a:pt x="11355" y="816"/>
                    <a:pt x="11353" y="813"/>
                  </a:cubicBezTo>
                  <a:cubicBezTo>
                    <a:pt x="11352" y="810"/>
                    <a:pt x="11350" y="807"/>
                    <a:pt x="11348" y="804"/>
                  </a:cubicBezTo>
                  <a:cubicBezTo>
                    <a:pt x="11347" y="801"/>
                    <a:pt x="11345" y="798"/>
                    <a:pt x="11343" y="795"/>
                  </a:cubicBezTo>
                  <a:cubicBezTo>
                    <a:pt x="11341" y="792"/>
                    <a:pt x="11339" y="790"/>
                    <a:pt x="11337" y="787"/>
                  </a:cubicBezTo>
                  <a:cubicBezTo>
                    <a:pt x="11336" y="784"/>
                    <a:pt x="11334" y="781"/>
                    <a:pt x="11332" y="778"/>
                  </a:cubicBezTo>
                  <a:cubicBezTo>
                    <a:pt x="11331" y="775"/>
                    <a:pt x="11329" y="772"/>
                    <a:pt x="11327" y="770"/>
                  </a:cubicBezTo>
                  <a:cubicBezTo>
                    <a:pt x="11325" y="767"/>
                    <a:pt x="11323" y="764"/>
                    <a:pt x="11321" y="761"/>
                  </a:cubicBezTo>
                  <a:cubicBezTo>
                    <a:pt x="11320" y="758"/>
                    <a:pt x="11318" y="755"/>
                    <a:pt x="11316" y="752"/>
                  </a:cubicBezTo>
                  <a:cubicBezTo>
                    <a:pt x="11315" y="749"/>
                    <a:pt x="11313" y="746"/>
                    <a:pt x="11311" y="744"/>
                  </a:cubicBezTo>
                  <a:cubicBezTo>
                    <a:pt x="11309" y="741"/>
                    <a:pt x="11308" y="738"/>
                    <a:pt x="11306" y="735"/>
                  </a:cubicBezTo>
                  <a:cubicBezTo>
                    <a:pt x="11304" y="732"/>
                    <a:pt x="11302" y="729"/>
                    <a:pt x="11300" y="726"/>
                  </a:cubicBezTo>
                  <a:cubicBezTo>
                    <a:pt x="11299" y="723"/>
                    <a:pt x="11297" y="720"/>
                    <a:pt x="11295" y="718"/>
                  </a:cubicBezTo>
                  <a:cubicBezTo>
                    <a:pt x="11294" y="715"/>
                    <a:pt x="11292" y="712"/>
                    <a:pt x="11290" y="709"/>
                  </a:cubicBezTo>
                  <a:cubicBezTo>
                    <a:pt x="11288" y="706"/>
                    <a:pt x="11286" y="703"/>
                    <a:pt x="11285" y="700"/>
                  </a:cubicBezTo>
                  <a:cubicBezTo>
                    <a:pt x="11283" y="697"/>
                    <a:pt x="11281" y="694"/>
                    <a:pt x="11279" y="691"/>
                  </a:cubicBezTo>
                  <a:cubicBezTo>
                    <a:pt x="11278" y="689"/>
                    <a:pt x="11276" y="686"/>
                    <a:pt x="11274" y="683"/>
                  </a:cubicBezTo>
                  <a:cubicBezTo>
                    <a:pt x="11272" y="680"/>
                    <a:pt x="11271" y="677"/>
                    <a:pt x="11269" y="674"/>
                  </a:cubicBezTo>
                  <a:cubicBezTo>
                    <a:pt x="11267" y="671"/>
                    <a:pt x="11265" y="668"/>
                    <a:pt x="11263" y="666"/>
                  </a:cubicBezTo>
                  <a:cubicBezTo>
                    <a:pt x="11262" y="663"/>
                    <a:pt x="11260" y="660"/>
                    <a:pt x="11258" y="657"/>
                  </a:cubicBezTo>
                  <a:cubicBezTo>
                    <a:pt x="11257" y="654"/>
                    <a:pt x="11255" y="651"/>
                    <a:pt x="11253" y="648"/>
                  </a:cubicBezTo>
                  <a:cubicBezTo>
                    <a:pt x="11251" y="645"/>
                    <a:pt x="11249" y="643"/>
                    <a:pt x="11247" y="640"/>
                  </a:cubicBezTo>
                  <a:cubicBezTo>
                    <a:pt x="11246" y="637"/>
                    <a:pt x="11244" y="634"/>
                    <a:pt x="11242" y="631"/>
                  </a:cubicBezTo>
                  <a:cubicBezTo>
                    <a:pt x="11241" y="628"/>
                    <a:pt x="11239" y="625"/>
                    <a:pt x="11237" y="622"/>
                  </a:cubicBezTo>
                  <a:cubicBezTo>
                    <a:pt x="11235" y="620"/>
                    <a:pt x="11234" y="617"/>
                    <a:pt x="11232" y="614"/>
                  </a:cubicBezTo>
                  <a:cubicBezTo>
                    <a:pt x="11230" y="611"/>
                    <a:pt x="11228" y="608"/>
                    <a:pt x="11226" y="605"/>
                  </a:cubicBezTo>
                  <a:cubicBezTo>
                    <a:pt x="11225" y="602"/>
                    <a:pt x="11223" y="599"/>
                    <a:pt x="11221" y="596"/>
                  </a:cubicBezTo>
                  <a:cubicBezTo>
                    <a:pt x="11219" y="593"/>
                    <a:pt x="11218" y="591"/>
                    <a:pt x="11216" y="588"/>
                  </a:cubicBezTo>
                  <a:cubicBezTo>
                    <a:pt x="11214" y="585"/>
                    <a:pt x="11212" y="582"/>
                    <a:pt x="11210" y="579"/>
                  </a:cubicBezTo>
                  <a:cubicBezTo>
                    <a:pt x="11209" y="576"/>
                    <a:pt x="11207" y="573"/>
                    <a:pt x="11205" y="570"/>
                  </a:cubicBezTo>
                  <a:cubicBezTo>
                    <a:pt x="11204" y="567"/>
                    <a:pt x="11202" y="565"/>
                    <a:pt x="11200" y="562"/>
                  </a:cubicBezTo>
                  <a:cubicBezTo>
                    <a:pt x="11190" y="542"/>
                    <a:pt x="11168" y="520"/>
                    <a:pt x="11134" y="504"/>
                  </a:cubicBezTo>
                  <a:cubicBezTo>
                    <a:pt x="11134" y="504"/>
                    <a:pt x="11133" y="503"/>
                    <a:pt x="11133" y="503"/>
                  </a:cubicBezTo>
                  <a:cubicBezTo>
                    <a:pt x="11131" y="500"/>
                    <a:pt x="11130" y="497"/>
                    <a:pt x="11128" y="494"/>
                  </a:cubicBezTo>
                  <a:cubicBezTo>
                    <a:pt x="11126" y="491"/>
                    <a:pt x="11125" y="488"/>
                    <a:pt x="11123" y="486"/>
                  </a:cubicBezTo>
                  <a:cubicBezTo>
                    <a:pt x="11121" y="483"/>
                    <a:pt x="11119" y="480"/>
                    <a:pt x="11117" y="477"/>
                  </a:cubicBezTo>
                  <a:cubicBezTo>
                    <a:pt x="11116" y="474"/>
                    <a:pt x="11114" y="471"/>
                    <a:pt x="11112" y="468"/>
                  </a:cubicBezTo>
                  <a:cubicBezTo>
                    <a:pt x="11110" y="465"/>
                    <a:pt x="11109" y="462"/>
                    <a:pt x="11107" y="460"/>
                  </a:cubicBezTo>
                  <a:cubicBezTo>
                    <a:pt x="11105" y="457"/>
                    <a:pt x="11103" y="454"/>
                    <a:pt x="11102" y="451"/>
                  </a:cubicBezTo>
                  <a:cubicBezTo>
                    <a:pt x="11100" y="448"/>
                    <a:pt x="11098" y="445"/>
                    <a:pt x="11096" y="442"/>
                  </a:cubicBezTo>
                  <a:cubicBezTo>
                    <a:pt x="11094" y="439"/>
                    <a:pt x="11093" y="436"/>
                    <a:pt x="11091" y="433"/>
                  </a:cubicBezTo>
                  <a:cubicBezTo>
                    <a:pt x="11089" y="430"/>
                    <a:pt x="11087" y="428"/>
                    <a:pt x="11086" y="425"/>
                  </a:cubicBezTo>
                  <a:cubicBezTo>
                    <a:pt x="11084" y="422"/>
                    <a:pt x="11082" y="419"/>
                    <a:pt x="11080" y="416"/>
                  </a:cubicBezTo>
                  <a:cubicBezTo>
                    <a:pt x="11079" y="413"/>
                    <a:pt x="11077" y="410"/>
                    <a:pt x="11075" y="407"/>
                  </a:cubicBezTo>
                  <a:cubicBezTo>
                    <a:pt x="11073" y="404"/>
                    <a:pt x="11072" y="402"/>
                    <a:pt x="11070" y="399"/>
                  </a:cubicBezTo>
                  <a:cubicBezTo>
                    <a:pt x="11068" y="396"/>
                    <a:pt x="11066" y="393"/>
                    <a:pt x="11064" y="390"/>
                  </a:cubicBezTo>
                  <a:cubicBezTo>
                    <a:pt x="11063" y="387"/>
                    <a:pt x="11061" y="384"/>
                    <a:pt x="11059" y="381"/>
                  </a:cubicBezTo>
                  <a:cubicBezTo>
                    <a:pt x="11057" y="379"/>
                    <a:pt x="11056" y="376"/>
                    <a:pt x="11054" y="373"/>
                  </a:cubicBezTo>
                  <a:cubicBezTo>
                    <a:pt x="11052" y="370"/>
                    <a:pt x="11051" y="367"/>
                    <a:pt x="11049" y="365"/>
                  </a:cubicBezTo>
                  <a:cubicBezTo>
                    <a:pt x="11047" y="361"/>
                    <a:pt x="11045" y="358"/>
                    <a:pt x="11043" y="355"/>
                  </a:cubicBezTo>
                  <a:cubicBezTo>
                    <a:pt x="11041" y="352"/>
                    <a:pt x="11040" y="350"/>
                    <a:pt x="11038" y="347"/>
                  </a:cubicBezTo>
                  <a:cubicBezTo>
                    <a:pt x="11036" y="344"/>
                    <a:pt x="11035" y="341"/>
                    <a:pt x="11033" y="338"/>
                  </a:cubicBezTo>
                  <a:cubicBezTo>
                    <a:pt x="11031" y="335"/>
                    <a:pt x="11029" y="333"/>
                    <a:pt x="11027" y="330"/>
                  </a:cubicBezTo>
                  <a:cubicBezTo>
                    <a:pt x="11026" y="327"/>
                    <a:pt x="11024" y="324"/>
                    <a:pt x="11022" y="321"/>
                  </a:cubicBezTo>
                  <a:cubicBezTo>
                    <a:pt x="11020" y="318"/>
                    <a:pt x="11019" y="315"/>
                    <a:pt x="11017" y="312"/>
                  </a:cubicBezTo>
                  <a:cubicBezTo>
                    <a:pt x="11015" y="309"/>
                    <a:pt x="11013" y="307"/>
                    <a:pt x="11012" y="304"/>
                  </a:cubicBezTo>
                  <a:cubicBezTo>
                    <a:pt x="11010" y="301"/>
                    <a:pt x="11008" y="298"/>
                    <a:pt x="11006" y="295"/>
                  </a:cubicBezTo>
                  <a:cubicBezTo>
                    <a:pt x="11004" y="292"/>
                    <a:pt x="11003" y="289"/>
                    <a:pt x="11001" y="286"/>
                  </a:cubicBezTo>
                  <a:cubicBezTo>
                    <a:pt x="10999" y="283"/>
                    <a:pt x="10997" y="280"/>
                    <a:pt x="10996" y="278"/>
                  </a:cubicBezTo>
                  <a:cubicBezTo>
                    <a:pt x="10994" y="275"/>
                    <a:pt x="10992" y="272"/>
                    <a:pt x="10990" y="269"/>
                  </a:cubicBezTo>
                  <a:cubicBezTo>
                    <a:pt x="10989" y="266"/>
                    <a:pt x="10987" y="263"/>
                    <a:pt x="10985" y="260"/>
                  </a:cubicBezTo>
                  <a:cubicBezTo>
                    <a:pt x="10983" y="258"/>
                    <a:pt x="10982" y="255"/>
                    <a:pt x="10980" y="252"/>
                  </a:cubicBezTo>
                  <a:cubicBezTo>
                    <a:pt x="10978" y="249"/>
                    <a:pt x="10976" y="246"/>
                    <a:pt x="10974" y="243"/>
                  </a:cubicBezTo>
                  <a:cubicBezTo>
                    <a:pt x="10973" y="240"/>
                    <a:pt x="10971" y="237"/>
                    <a:pt x="10969" y="234"/>
                  </a:cubicBezTo>
                  <a:cubicBezTo>
                    <a:pt x="10967" y="231"/>
                    <a:pt x="10966" y="229"/>
                    <a:pt x="10964" y="226"/>
                  </a:cubicBezTo>
                  <a:cubicBezTo>
                    <a:pt x="10962" y="223"/>
                    <a:pt x="10960" y="220"/>
                    <a:pt x="10959" y="217"/>
                  </a:cubicBezTo>
                  <a:cubicBezTo>
                    <a:pt x="10957" y="214"/>
                    <a:pt x="10955" y="211"/>
                    <a:pt x="10953" y="208"/>
                  </a:cubicBezTo>
                  <a:cubicBezTo>
                    <a:pt x="10951" y="205"/>
                    <a:pt x="10950" y="203"/>
                    <a:pt x="10948" y="200"/>
                  </a:cubicBezTo>
                  <a:cubicBezTo>
                    <a:pt x="10946" y="197"/>
                    <a:pt x="10945" y="194"/>
                    <a:pt x="10943" y="191"/>
                  </a:cubicBezTo>
                  <a:cubicBezTo>
                    <a:pt x="10935" y="179"/>
                    <a:pt x="10927" y="166"/>
                    <a:pt x="10918" y="155"/>
                  </a:cubicBezTo>
                  <a:cubicBezTo>
                    <a:pt x="10855" y="76"/>
                    <a:pt x="10873" y="85"/>
                    <a:pt x="10711" y="40"/>
                  </a:cubicBezTo>
                  <a:cubicBezTo>
                    <a:pt x="10548" y="-4"/>
                    <a:pt x="10385" y="-4"/>
                    <a:pt x="10277" y="5"/>
                  </a:cubicBezTo>
                  <a:cubicBezTo>
                    <a:pt x="10168" y="14"/>
                    <a:pt x="10051" y="-13"/>
                    <a:pt x="10024" y="111"/>
                  </a:cubicBezTo>
                  <a:cubicBezTo>
                    <a:pt x="10020" y="129"/>
                    <a:pt x="10025" y="146"/>
                    <a:pt x="10035" y="161"/>
                  </a:cubicBezTo>
                  <a:cubicBezTo>
                    <a:pt x="10037" y="164"/>
                    <a:pt x="10039" y="167"/>
                    <a:pt x="10040" y="169"/>
                  </a:cubicBezTo>
                  <a:cubicBezTo>
                    <a:pt x="10042" y="172"/>
                    <a:pt x="10044" y="175"/>
                    <a:pt x="10046" y="178"/>
                  </a:cubicBezTo>
                  <a:cubicBezTo>
                    <a:pt x="10047" y="181"/>
                    <a:pt x="10049" y="184"/>
                    <a:pt x="10051" y="187"/>
                  </a:cubicBezTo>
                  <a:cubicBezTo>
                    <a:pt x="10053" y="190"/>
                    <a:pt x="10054" y="192"/>
                    <a:pt x="10056" y="195"/>
                  </a:cubicBezTo>
                  <a:cubicBezTo>
                    <a:pt x="10058" y="198"/>
                    <a:pt x="10060" y="201"/>
                    <a:pt x="10062" y="204"/>
                  </a:cubicBezTo>
                  <a:cubicBezTo>
                    <a:pt x="10063" y="207"/>
                    <a:pt x="10065" y="210"/>
                    <a:pt x="10067" y="213"/>
                  </a:cubicBezTo>
                  <a:cubicBezTo>
                    <a:pt x="10068" y="216"/>
                    <a:pt x="10070" y="218"/>
                    <a:pt x="10072" y="221"/>
                  </a:cubicBezTo>
                  <a:cubicBezTo>
                    <a:pt x="10074" y="224"/>
                    <a:pt x="10076" y="227"/>
                    <a:pt x="10077" y="230"/>
                  </a:cubicBezTo>
                  <a:cubicBezTo>
                    <a:pt x="10079" y="233"/>
                    <a:pt x="10081" y="236"/>
                    <a:pt x="10083" y="239"/>
                  </a:cubicBezTo>
                  <a:cubicBezTo>
                    <a:pt x="10084" y="242"/>
                    <a:pt x="10086" y="244"/>
                    <a:pt x="10088" y="247"/>
                  </a:cubicBezTo>
                  <a:cubicBezTo>
                    <a:pt x="10090" y="250"/>
                    <a:pt x="10091" y="253"/>
                    <a:pt x="10093" y="256"/>
                  </a:cubicBezTo>
                  <a:cubicBezTo>
                    <a:pt x="10095" y="259"/>
                    <a:pt x="10097" y="262"/>
                    <a:pt x="10099" y="265"/>
                  </a:cubicBezTo>
                  <a:cubicBezTo>
                    <a:pt x="10100" y="268"/>
                    <a:pt x="10102" y="270"/>
                    <a:pt x="10104" y="273"/>
                  </a:cubicBezTo>
                  <a:cubicBezTo>
                    <a:pt x="10105" y="276"/>
                    <a:pt x="10107" y="279"/>
                    <a:pt x="10109" y="282"/>
                  </a:cubicBezTo>
                  <a:cubicBezTo>
                    <a:pt x="10111" y="285"/>
                    <a:pt x="10113" y="288"/>
                    <a:pt x="10115" y="291"/>
                  </a:cubicBezTo>
                  <a:cubicBezTo>
                    <a:pt x="10116" y="294"/>
                    <a:pt x="10118" y="296"/>
                    <a:pt x="10120" y="299"/>
                  </a:cubicBezTo>
                  <a:cubicBezTo>
                    <a:pt x="10121" y="302"/>
                    <a:pt x="10123" y="305"/>
                    <a:pt x="10125" y="308"/>
                  </a:cubicBezTo>
                  <a:cubicBezTo>
                    <a:pt x="10127" y="311"/>
                    <a:pt x="10129" y="314"/>
                    <a:pt x="10130" y="316"/>
                  </a:cubicBezTo>
                  <a:cubicBezTo>
                    <a:pt x="10132" y="319"/>
                    <a:pt x="10134" y="322"/>
                    <a:pt x="10136" y="325"/>
                  </a:cubicBezTo>
                  <a:cubicBezTo>
                    <a:pt x="10137" y="328"/>
                    <a:pt x="10139" y="331"/>
                    <a:pt x="10141" y="334"/>
                  </a:cubicBezTo>
                  <a:cubicBezTo>
                    <a:pt x="10142" y="337"/>
                    <a:pt x="10144" y="340"/>
                    <a:pt x="10146" y="343"/>
                  </a:cubicBezTo>
                  <a:cubicBezTo>
                    <a:pt x="10148" y="346"/>
                    <a:pt x="10150" y="348"/>
                    <a:pt x="10152" y="351"/>
                  </a:cubicBezTo>
                  <a:cubicBezTo>
                    <a:pt x="10153" y="354"/>
                    <a:pt x="10155" y="357"/>
                    <a:pt x="10157" y="360"/>
                  </a:cubicBezTo>
                  <a:cubicBezTo>
                    <a:pt x="10158" y="363"/>
                    <a:pt x="10160" y="365"/>
                    <a:pt x="10162" y="368"/>
                  </a:cubicBezTo>
                  <a:cubicBezTo>
                    <a:pt x="10164" y="371"/>
                    <a:pt x="10166" y="374"/>
                    <a:pt x="10168" y="377"/>
                  </a:cubicBezTo>
                  <a:cubicBezTo>
                    <a:pt x="10169" y="380"/>
                    <a:pt x="10171" y="383"/>
                    <a:pt x="10173" y="386"/>
                  </a:cubicBezTo>
                  <a:cubicBezTo>
                    <a:pt x="10174" y="389"/>
                    <a:pt x="10176" y="391"/>
                    <a:pt x="10178" y="394"/>
                  </a:cubicBezTo>
                  <a:cubicBezTo>
                    <a:pt x="10180" y="397"/>
                    <a:pt x="10182" y="400"/>
                    <a:pt x="10184" y="403"/>
                  </a:cubicBezTo>
                  <a:cubicBezTo>
                    <a:pt x="10185" y="406"/>
                    <a:pt x="10187" y="409"/>
                    <a:pt x="10189" y="412"/>
                  </a:cubicBezTo>
                  <a:cubicBezTo>
                    <a:pt x="10190" y="415"/>
                    <a:pt x="10192" y="417"/>
                    <a:pt x="10194" y="420"/>
                  </a:cubicBezTo>
                  <a:cubicBezTo>
                    <a:pt x="10195" y="423"/>
                    <a:pt x="10197" y="426"/>
                    <a:pt x="10199" y="429"/>
                  </a:cubicBezTo>
                  <a:cubicBezTo>
                    <a:pt x="10201" y="432"/>
                    <a:pt x="10203" y="435"/>
                    <a:pt x="10205" y="438"/>
                  </a:cubicBezTo>
                  <a:cubicBezTo>
                    <a:pt x="10206" y="441"/>
                    <a:pt x="10208" y="443"/>
                    <a:pt x="10210" y="446"/>
                  </a:cubicBezTo>
                  <a:cubicBezTo>
                    <a:pt x="10211" y="449"/>
                    <a:pt x="10213" y="452"/>
                    <a:pt x="10215" y="455"/>
                  </a:cubicBezTo>
                  <a:cubicBezTo>
                    <a:pt x="10217" y="458"/>
                    <a:pt x="10219" y="461"/>
                    <a:pt x="10221" y="464"/>
                  </a:cubicBezTo>
                  <a:cubicBezTo>
                    <a:pt x="10222" y="467"/>
                    <a:pt x="10224" y="469"/>
                    <a:pt x="10226" y="472"/>
                  </a:cubicBezTo>
                  <a:cubicBezTo>
                    <a:pt x="10227" y="475"/>
                    <a:pt x="10229" y="478"/>
                    <a:pt x="10231" y="481"/>
                  </a:cubicBezTo>
                  <a:cubicBezTo>
                    <a:pt x="10233" y="484"/>
                    <a:pt x="10234" y="487"/>
                    <a:pt x="10237" y="490"/>
                  </a:cubicBezTo>
                  <a:cubicBezTo>
                    <a:pt x="10238" y="493"/>
                    <a:pt x="10240" y="495"/>
                    <a:pt x="10242" y="498"/>
                  </a:cubicBezTo>
                  <a:cubicBezTo>
                    <a:pt x="10242" y="499"/>
                    <a:pt x="10242" y="500"/>
                    <a:pt x="10243" y="502"/>
                  </a:cubicBezTo>
                  <a:cubicBezTo>
                    <a:pt x="10226" y="506"/>
                    <a:pt x="10212" y="511"/>
                    <a:pt x="10204" y="518"/>
                  </a:cubicBezTo>
                  <a:cubicBezTo>
                    <a:pt x="10136" y="576"/>
                    <a:pt x="10204" y="756"/>
                    <a:pt x="10178" y="774"/>
                  </a:cubicBezTo>
                  <a:cubicBezTo>
                    <a:pt x="10168" y="780"/>
                    <a:pt x="10166" y="795"/>
                    <a:pt x="10172" y="811"/>
                  </a:cubicBezTo>
                  <a:cubicBezTo>
                    <a:pt x="10171" y="810"/>
                    <a:pt x="10170" y="808"/>
                    <a:pt x="10168" y="805"/>
                  </a:cubicBezTo>
                  <a:cubicBezTo>
                    <a:pt x="10168" y="805"/>
                    <a:pt x="10168" y="804"/>
                    <a:pt x="10168" y="804"/>
                  </a:cubicBezTo>
                  <a:cubicBezTo>
                    <a:pt x="10168" y="804"/>
                    <a:pt x="10166" y="800"/>
                    <a:pt x="10163" y="796"/>
                  </a:cubicBezTo>
                  <a:lnTo>
                    <a:pt x="10163" y="795"/>
                  </a:lnTo>
                  <a:cubicBezTo>
                    <a:pt x="10163" y="795"/>
                    <a:pt x="10160" y="792"/>
                    <a:pt x="10157" y="787"/>
                  </a:cubicBezTo>
                  <a:lnTo>
                    <a:pt x="10157" y="787"/>
                  </a:lnTo>
                  <a:cubicBezTo>
                    <a:pt x="10157" y="787"/>
                    <a:pt x="10155" y="783"/>
                    <a:pt x="10152" y="779"/>
                  </a:cubicBezTo>
                  <a:lnTo>
                    <a:pt x="10152" y="778"/>
                  </a:lnTo>
                  <a:cubicBezTo>
                    <a:pt x="10152" y="778"/>
                    <a:pt x="10150" y="775"/>
                    <a:pt x="10147" y="770"/>
                  </a:cubicBezTo>
                  <a:lnTo>
                    <a:pt x="10147" y="769"/>
                  </a:lnTo>
                  <a:cubicBezTo>
                    <a:pt x="10147" y="769"/>
                    <a:pt x="10145" y="766"/>
                    <a:pt x="10141" y="761"/>
                  </a:cubicBezTo>
                  <a:cubicBezTo>
                    <a:pt x="10141" y="761"/>
                    <a:pt x="10142" y="761"/>
                    <a:pt x="10142" y="761"/>
                  </a:cubicBezTo>
                  <a:cubicBezTo>
                    <a:pt x="10142" y="761"/>
                    <a:pt x="10139" y="757"/>
                    <a:pt x="10136" y="753"/>
                  </a:cubicBezTo>
                  <a:lnTo>
                    <a:pt x="10136" y="752"/>
                  </a:lnTo>
                  <a:cubicBezTo>
                    <a:pt x="10136" y="752"/>
                    <a:pt x="10134" y="749"/>
                    <a:pt x="10131" y="744"/>
                  </a:cubicBezTo>
                  <a:lnTo>
                    <a:pt x="10131" y="743"/>
                  </a:lnTo>
                  <a:cubicBezTo>
                    <a:pt x="10131" y="743"/>
                    <a:pt x="10129" y="740"/>
                    <a:pt x="10125" y="735"/>
                  </a:cubicBezTo>
                  <a:lnTo>
                    <a:pt x="10126" y="735"/>
                  </a:lnTo>
                  <a:cubicBezTo>
                    <a:pt x="10126" y="735"/>
                    <a:pt x="10123" y="731"/>
                    <a:pt x="10120" y="727"/>
                  </a:cubicBezTo>
                  <a:lnTo>
                    <a:pt x="10120" y="726"/>
                  </a:lnTo>
                  <a:cubicBezTo>
                    <a:pt x="10120" y="726"/>
                    <a:pt x="10118" y="723"/>
                    <a:pt x="10115" y="718"/>
                  </a:cubicBezTo>
                  <a:lnTo>
                    <a:pt x="10115" y="717"/>
                  </a:lnTo>
                  <a:cubicBezTo>
                    <a:pt x="10115" y="717"/>
                    <a:pt x="10113" y="714"/>
                    <a:pt x="10110" y="709"/>
                  </a:cubicBezTo>
                  <a:lnTo>
                    <a:pt x="10110" y="709"/>
                  </a:lnTo>
                  <a:cubicBezTo>
                    <a:pt x="10110" y="709"/>
                    <a:pt x="10108" y="705"/>
                    <a:pt x="10104" y="701"/>
                  </a:cubicBezTo>
                  <a:cubicBezTo>
                    <a:pt x="10104" y="701"/>
                    <a:pt x="10104" y="700"/>
                    <a:pt x="10104" y="700"/>
                  </a:cubicBezTo>
                  <a:cubicBezTo>
                    <a:pt x="10104" y="700"/>
                    <a:pt x="10102" y="697"/>
                    <a:pt x="10099" y="692"/>
                  </a:cubicBezTo>
                  <a:cubicBezTo>
                    <a:pt x="10099" y="692"/>
                    <a:pt x="10099" y="692"/>
                    <a:pt x="10099" y="692"/>
                  </a:cubicBezTo>
                  <a:cubicBezTo>
                    <a:pt x="10099" y="692"/>
                    <a:pt x="10097" y="688"/>
                    <a:pt x="10094" y="683"/>
                  </a:cubicBezTo>
                  <a:cubicBezTo>
                    <a:pt x="10094" y="683"/>
                    <a:pt x="10094" y="683"/>
                    <a:pt x="10094" y="683"/>
                  </a:cubicBezTo>
                  <a:cubicBezTo>
                    <a:pt x="10094" y="683"/>
                    <a:pt x="10092" y="679"/>
                    <a:pt x="10088" y="675"/>
                  </a:cubicBezTo>
                  <a:lnTo>
                    <a:pt x="10089" y="674"/>
                  </a:lnTo>
                  <a:cubicBezTo>
                    <a:pt x="10089" y="674"/>
                    <a:pt x="10086" y="671"/>
                    <a:pt x="10083" y="666"/>
                  </a:cubicBezTo>
                  <a:lnTo>
                    <a:pt x="10083" y="666"/>
                  </a:lnTo>
                  <a:cubicBezTo>
                    <a:pt x="10083" y="666"/>
                    <a:pt x="10081" y="662"/>
                    <a:pt x="10078" y="657"/>
                  </a:cubicBezTo>
                  <a:lnTo>
                    <a:pt x="10078" y="657"/>
                  </a:lnTo>
                  <a:cubicBezTo>
                    <a:pt x="10078" y="657"/>
                    <a:pt x="10076" y="653"/>
                    <a:pt x="10073" y="649"/>
                  </a:cubicBezTo>
                  <a:lnTo>
                    <a:pt x="10073" y="648"/>
                  </a:lnTo>
                  <a:cubicBezTo>
                    <a:pt x="10073" y="648"/>
                    <a:pt x="10070" y="645"/>
                    <a:pt x="10067" y="640"/>
                  </a:cubicBezTo>
                  <a:lnTo>
                    <a:pt x="10067" y="640"/>
                  </a:lnTo>
                  <a:cubicBezTo>
                    <a:pt x="10067" y="640"/>
                    <a:pt x="10065" y="636"/>
                    <a:pt x="10062" y="631"/>
                  </a:cubicBezTo>
                  <a:lnTo>
                    <a:pt x="10062" y="631"/>
                  </a:lnTo>
                  <a:cubicBezTo>
                    <a:pt x="10062" y="631"/>
                    <a:pt x="10060" y="627"/>
                    <a:pt x="10057" y="623"/>
                  </a:cubicBezTo>
                  <a:lnTo>
                    <a:pt x="10057" y="622"/>
                  </a:lnTo>
                  <a:cubicBezTo>
                    <a:pt x="10057" y="622"/>
                    <a:pt x="10055" y="619"/>
                    <a:pt x="10051" y="614"/>
                  </a:cubicBezTo>
                  <a:cubicBezTo>
                    <a:pt x="10051" y="614"/>
                    <a:pt x="10051" y="614"/>
                    <a:pt x="10051" y="614"/>
                  </a:cubicBezTo>
                  <a:cubicBezTo>
                    <a:pt x="10051" y="614"/>
                    <a:pt x="10049" y="610"/>
                    <a:pt x="10046" y="605"/>
                  </a:cubicBezTo>
                  <a:cubicBezTo>
                    <a:pt x="10046" y="605"/>
                    <a:pt x="10046" y="605"/>
                    <a:pt x="10046" y="605"/>
                  </a:cubicBezTo>
                  <a:cubicBezTo>
                    <a:pt x="10046" y="605"/>
                    <a:pt x="10044" y="601"/>
                    <a:pt x="10041" y="597"/>
                  </a:cubicBezTo>
                  <a:lnTo>
                    <a:pt x="10041" y="596"/>
                  </a:lnTo>
                  <a:cubicBezTo>
                    <a:pt x="10041" y="596"/>
                    <a:pt x="10039" y="593"/>
                    <a:pt x="10036" y="588"/>
                  </a:cubicBezTo>
                  <a:cubicBezTo>
                    <a:pt x="10036" y="588"/>
                    <a:pt x="10036" y="588"/>
                    <a:pt x="10036" y="588"/>
                  </a:cubicBezTo>
                  <a:cubicBezTo>
                    <a:pt x="10036" y="588"/>
                    <a:pt x="10033" y="584"/>
                    <a:pt x="10030" y="579"/>
                  </a:cubicBezTo>
                  <a:lnTo>
                    <a:pt x="10030" y="579"/>
                  </a:lnTo>
                  <a:cubicBezTo>
                    <a:pt x="10030" y="579"/>
                    <a:pt x="10028" y="575"/>
                    <a:pt x="10025" y="571"/>
                  </a:cubicBezTo>
                  <a:cubicBezTo>
                    <a:pt x="10025" y="571"/>
                    <a:pt x="10025" y="570"/>
                    <a:pt x="10025" y="570"/>
                  </a:cubicBezTo>
                  <a:cubicBezTo>
                    <a:pt x="10025" y="570"/>
                    <a:pt x="10023" y="567"/>
                    <a:pt x="10020" y="562"/>
                  </a:cubicBezTo>
                  <a:cubicBezTo>
                    <a:pt x="10020" y="562"/>
                    <a:pt x="10020" y="562"/>
                    <a:pt x="10020" y="562"/>
                  </a:cubicBezTo>
                  <a:cubicBezTo>
                    <a:pt x="10020" y="562"/>
                    <a:pt x="10017" y="558"/>
                    <a:pt x="10014" y="553"/>
                  </a:cubicBezTo>
                  <a:cubicBezTo>
                    <a:pt x="10014" y="553"/>
                    <a:pt x="10014" y="553"/>
                    <a:pt x="10014" y="553"/>
                  </a:cubicBezTo>
                  <a:cubicBezTo>
                    <a:pt x="10014" y="553"/>
                    <a:pt x="9961" y="456"/>
                    <a:pt x="9871" y="500"/>
                  </a:cubicBezTo>
                  <a:cubicBezTo>
                    <a:pt x="9780" y="544"/>
                    <a:pt x="9752" y="571"/>
                    <a:pt x="9671" y="553"/>
                  </a:cubicBezTo>
                  <a:cubicBezTo>
                    <a:pt x="9595" y="537"/>
                    <a:pt x="9589" y="414"/>
                    <a:pt x="9471" y="419"/>
                  </a:cubicBezTo>
                  <a:cubicBezTo>
                    <a:pt x="9471" y="418"/>
                    <a:pt x="9469" y="417"/>
                    <a:pt x="9468" y="416"/>
                  </a:cubicBezTo>
                  <a:cubicBezTo>
                    <a:pt x="9467" y="413"/>
                    <a:pt x="9465" y="410"/>
                    <a:pt x="9463" y="407"/>
                  </a:cubicBezTo>
                  <a:cubicBezTo>
                    <a:pt x="9462" y="404"/>
                    <a:pt x="9460" y="401"/>
                    <a:pt x="9458" y="399"/>
                  </a:cubicBezTo>
                  <a:cubicBezTo>
                    <a:pt x="9456" y="395"/>
                    <a:pt x="9454" y="393"/>
                    <a:pt x="9453" y="390"/>
                  </a:cubicBezTo>
                  <a:cubicBezTo>
                    <a:pt x="9451" y="387"/>
                    <a:pt x="9449" y="384"/>
                    <a:pt x="9447" y="381"/>
                  </a:cubicBezTo>
                  <a:cubicBezTo>
                    <a:pt x="9446" y="378"/>
                    <a:pt x="9444" y="376"/>
                    <a:pt x="9442" y="373"/>
                  </a:cubicBezTo>
                  <a:cubicBezTo>
                    <a:pt x="9441" y="370"/>
                    <a:pt x="9439" y="367"/>
                    <a:pt x="9437" y="364"/>
                  </a:cubicBezTo>
                  <a:cubicBezTo>
                    <a:pt x="9435" y="361"/>
                    <a:pt x="9433" y="358"/>
                    <a:pt x="9431" y="355"/>
                  </a:cubicBezTo>
                  <a:cubicBezTo>
                    <a:pt x="9430" y="352"/>
                    <a:pt x="9428" y="350"/>
                    <a:pt x="9426" y="347"/>
                  </a:cubicBezTo>
                  <a:cubicBezTo>
                    <a:pt x="9425" y="344"/>
                    <a:pt x="9423" y="341"/>
                    <a:pt x="9421" y="338"/>
                  </a:cubicBezTo>
                  <a:cubicBezTo>
                    <a:pt x="9419" y="335"/>
                    <a:pt x="9417" y="332"/>
                    <a:pt x="9415" y="329"/>
                  </a:cubicBezTo>
                  <a:cubicBezTo>
                    <a:pt x="9414" y="326"/>
                    <a:pt x="9412" y="324"/>
                    <a:pt x="9410" y="321"/>
                  </a:cubicBezTo>
                  <a:cubicBezTo>
                    <a:pt x="9409" y="318"/>
                    <a:pt x="9407" y="315"/>
                    <a:pt x="9405" y="312"/>
                  </a:cubicBezTo>
                  <a:cubicBezTo>
                    <a:pt x="9404" y="309"/>
                    <a:pt x="9401" y="306"/>
                    <a:pt x="9400" y="303"/>
                  </a:cubicBezTo>
                  <a:cubicBezTo>
                    <a:pt x="9398" y="300"/>
                    <a:pt x="9396" y="298"/>
                    <a:pt x="9394" y="295"/>
                  </a:cubicBezTo>
                  <a:cubicBezTo>
                    <a:pt x="9393" y="292"/>
                    <a:pt x="9391" y="289"/>
                    <a:pt x="9389" y="286"/>
                  </a:cubicBezTo>
                  <a:cubicBezTo>
                    <a:pt x="9388" y="283"/>
                    <a:pt x="9386" y="280"/>
                    <a:pt x="9384" y="277"/>
                  </a:cubicBezTo>
                  <a:cubicBezTo>
                    <a:pt x="9382" y="274"/>
                    <a:pt x="9380" y="272"/>
                    <a:pt x="9378" y="269"/>
                  </a:cubicBezTo>
                  <a:cubicBezTo>
                    <a:pt x="9377" y="266"/>
                    <a:pt x="9375" y="263"/>
                    <a:pt x="9373" y="260"/>
                  </a:cubicBezTo>
                  <a:cubicBezTo>
                    <a:pt x="9372" y="257"/>
                    <a:pt x="9370" y="254"/>
                    <a:pt x="9368" y="251"/>
                  </a:cubicBezTo>
                  <a:cubicBezTo>
                    <a:pt x="9366" y="248"/>
                    <a:pt x="9364" y="246"/>
                    <a:pt x="9363" y="243"/>
                  </a:cubicBezTo>
                  <a:cubicBezTo>
                    <a:pt x="9361" y="240"/>
                    <a:pt x="9359" y="237"/>
                    <a:pt x="9357" y="234"/>
                  </a:cubicBezTo>
                  <a:cubicBezTo>
                    <a:pt x="9356" y="231"/>
                    <a:pt x="9354" y="228"/>
                    <a:pt x="9352" y="225"/>
                  </a:cubicBezTo>
                  <a:cubicBezTo>
                    <a:pt x="9351" y="222"/>
                    <a:pt x="9348" y="220"/>
                    <a:pt x="9347" y="217"/>
                  </a:cubicBezTo>
                  <a:cubicBezTo>
                    <a:pt x="9345" y="214"/>
                    <a:pt x="9343" y="211"/>
                    <a:pt x="9341" y="208"/>
                  </a:cubicBezTo>
                  <a:cubicBezTo>
                    <a:pt x="9340" y="205"/>
                    <a:pt x="9338" y="202"/>
                    <a:pt x="9336" y="200"/>
                  </a:cubicBezTo>
                  <a:cubicBezTo>
                    <a:pt x="9335" y="196"/>
                    <a:pt x="9333" y="194"/>
                    <a:pt x="9331" y="191"/>
                  </a:cubicBezTo>
                  <a:cubicBezTo>
                    <a:pt x="9329" y="188"/>
                    <a:pt x="9327" y="185"/>
                    <a:pt x="9325" y="182"/>
                  </a:cubicBezTo>
                  <a:cubicBezTo>
                    <a:pt x="9324" y="179"/>
                    <a:pt x="9322" y="176"/>
                    <a:pt x="9320" y="174"/>
                  </a:cubicBezTo>
                  <a:cubicBezTo>
                    <a:pt x="9319" y="170"/>
                    <a:pt x="9317" y="168"/>
                    <a:pt x="9315" y="165"/>
                  </a:cubicBezTo>
                  <a:cubicBezTo>
                    <a:pt x="9313" y="162"/>
                    <a:pt x="9311" y="159"/>
                    <a:pt x="9310" y="156"/>
                  </a:cubicBezTo>
                  <a:cubicBezTo>
                    <a:pt x="9308" y="153"/>
                    <a:pt x="9306" y="150"/>
                    <a:pt x="9304" y="148"/>
                  </a:cubicBezTo>
                  <a:cubicBezTo>
                    <a:pt x="9303" y="144"/>
                    <a:pt x="9301" y="142"/>
                    <a:pt x="9299" y="139"/>
                  </a:cubicBezTo>
                  <a:cubicBezTo>
                    <a:pt x="9298" y="136"/>
                    <a:pt x="9296" y="133"/>
                    <a:pt x="9294" y="130"/>
                  </a:cubicBezTo>
                  <a:cubicBezTo>
                    <a:pt x="9292" y="127"/>
                    <a:pt x="9290" y="124"/>
                    <a:pt x="9288" y="122"/>
                  </a:cubicBezTo>
                  <a:cubicBezTo>
                    <a:pt x="9287" y="118"/>
                    <a:pt x="9285" y="116"/>
                    <a:pt x="9283" y="113"/>
                  </a:cubicBezTo>
                  <a:cubicBezTo>
                    <a:pt x="9274" y="93"/>
                    <a:pt x="9258" y="78"/>
                    <a:pt x="9229" y="76"/>
                  </a:cubicBezTo>
                  <a:cubicBezTo>
                    <a:pt x="9121" y="67"/>
                    <a:pt x="8967" y="173"/>
                    <a:pt x="8804" y="226"/>
                  </a:cubicBezTo>
                  <a:cubicBezTo>
                    <a:pt x="8734" y="249"/>
                    <a:pt x="8722" y="300"/>
                    <a:pt x="8744" y="332"/>
                  </a:cubicBezTo>
                  <a:cubicBezTo>
                    <a:pt x="8745" y="335"/>
                    <a:pt x="8747" y="338"/>
                    <a:pt x="8749" y="341"/>
                  </a:cubicBezTo>
                  <a:cubicBezTo>
                    <a:pt x="8750" y="344"/>
                    <a:pt x="8752" y="347"/>
                    <a:pt x="8754" y="349"/>
                  </a:cubicBezTo>
                  <a:cubicBezTo>
                    <a:pt x="8756" y="352"/>
                    <a:pt x="8758" y="355"/>
                    <a:pt x="8760" y="358"/>
                  </a:cubicBezTo>
                  <a:cubicBezTo>
                    <a:pt x="8761" y="361"/>
                    <a:pt x="8763" y="364"/>
                    <a:pt x="8765" y="367"/>
                  </a:cubicBezTo>
                  <a:cubicBezTo>
                    <a:pt x="8766" y="370"/>
                    <a:pt x="8768" y="372"/>
                    <a:pt x="8770" y="375"/>
                  </a:cubicBezTo>
                  <a:cubicBezTo>
                    <a:pt x="8772" y="378"/>
                    <a:pt x="8774" y="381"/>
                    <a:pt x="8775" y="384"/>
                  </a:cubicBezTo>
                  <a:cubicBezTo>
                    <a:pt x="8777" y="387"/>
                    <a:pt x="8779" y="390"/>
                    <a:pt x="8781" y="393"/>
                  </a:cubicBezTo>
                  <a:cubicBezTo>
                    <a:pt x="8782" y="396"/>
                    <a:pt x="8784" y="398"/>
                    <a:pt x="8786" y="401"/>
                  </a:cubicBezTo>
                  <a:cubicBezTo>
                    <a:pt x="8787" y="404"/>
                    <a:pt x="8789" y="407"/>
                    <a:pt x="8791" y="410"/>
                  </a:cubicBezTo>
                  <a:cubicBezTo>
                    <a:pt x="8793" y="413"/>
                    <a:pt x="8795" y="416"/>
                    <a:pt x="8797" y="419"/>
                  </a:cubicBezTo>
                  <a:cubicBezTo>
                    <a:pt x="8798" y="422"/>
                    <a:pt x="8800" y="424"/>
                    <a:pt x="8802" y="427"/>
                  </a:cubicBezTo>
                  <a:cubicBezTo>
                    <a:pt x="8803" y="430"/>
                    <a:pt x="8805" y="433"/>
                    <a:pt x="8807" y="436"/>
                  </a:cubicBezTo>
                  <a:cubicBezTo>
                    <a:pt x="8809" y="439"/>
                    <a:pt x="8811" y="442"/>
                    <a:pt x="8812" y="445"/>
                  </a:cubicBezTo>
                  <a:cubicBezTo>
                    <a:pt x="8814" y="448"/>
                    <a:pt x="8816" y="450"/>
                    <a:pt x="8818" y="453"/>
                  </a:cubicBezTo>
                  <a:cubicBezTo>
                    <a:pt x="8819" y="456"/>
                    <a:pt x="8821" y="459"/>
                    <a:pt x="8823" y="462"/>
                  </a:cubicBezTo>
                  <a:cubicBezTo>
                    <a:pt x="8824" y="465"/>
                    <a:pt x="8826" y="468"/>
                    <a:pt x="8828" y="470"/>
                  </a:cubicBezTo>
                  <a:cubicBezTo>
                    <a:pt x="8830" y="474"/>
                    <a:pt x="8832" y="476"/>
                    <a:pt x="8834" y="479"/>
                  </a:cubicBezTo>
                  <a:cubicBezTo>
                    <a:pt x="8835" y="482"/>
                    <a:pt x="8837" y="485"/>
                    <a:pt x="8839" y="488"/>
                  </a:cubicBezTo>
                  <a:cubicBezTo>
                    <a:pt x="8840" y="490"/>
                    <a:pt x="8842" y="492"/>
                    <a:pt x="8843" y="495"/>
                  </a:cubicBezTo>
                  <a:cubicBezTo>
                    <a:pt x="8820" y="482"/>
                    <a:pt x="8804" y="473"/>
                    <a:pt x="8804" y="473"/>
                  </a:cubicBezTo>
                  <a:cubicBezTo>
                    <a:pt x="8804" y="473"/>
                    <a:pt x="8429" y="458"/>
                    <a:pt x="8363" y="413"/>
                  </a:cubicBezTo>
                  <a:cubicBezTo>
                    <a:pt x="8362" y="412"/>
                    <a:pt x="8361" y="411"/>
                    <a:pt x="8360" y="410"/>
                  </a:cubicBezTo>
                  <a:cubicBezTo>
                    <a:pt x="8359" y="407"/>
                    <a:pt x="8357" y="404"/>
                    <a:pt x="8355" y="401"/>
                  </a:cubicBezTo>
                  <a:cubicBezTo>
                    <a:pt x="8353" y="398"/>
                    <a:pt x="8351" y="395"/>
                    <a:pt x="8350" y="392"/>
                  </a:cubicBezTo>
                  <a:cubicBezTo>
                    <a:pt x="8348" y="390"/>
                    <a:pt x="8346" y="387"/>
                    <a:pt x="8344" y="384"/>
                  </a:cubicBezTo>
                  <a:cubicBezTo>
                    <a:pt x="8317" y="331"/>
                    <a:pt x="8240" y="263"/>
                    <a:pt x="8064" y="279"/>
                  </a:cubicBezTo>
                  <a:cubicBezTo>
                    <a:pt x="7864" y="297"/>
                    <a:pt x="7522" y="412"/>
                    <a:pt x="7467" y="412"/>
                  </a:cubicBezTo>
                  <a:cubicBezTo>
                    <a:pt x="7414" y="412"/>
                    <a:pt x="7531" y="518"/>
                    <a:pt x="7458" y="518"/>
                  </a:cubicBezTo>
                  <a:cubicBezTo>
                    <a:pt x="7385" y="518"/>
                    <a:pt x="7296" y="509"/>
                    <a:pt x="7268" y="589"/>
                  </a:cubicBezTo>
                  <a:cubicBezTo>
                    <a:pt x="7265" y="600"/>
                    <a:pt x="7267" y="608"/>
                    <a:pt x="7272" y="615"/>
                  </a:cubicBezTo>
                  <a:cubicBezTo>
                    <a:pt x="7273" y="618"/>
                    <a:pt x="7275" y="621"/>
                    <a:pt x="7277" y="623"/>
                  </a:cubicBezTo>
                  <a:cubicBezTo>
                    <a:pt x="7278" y="627"/>
                    <a:pt x="7281" y="629"/>
                    <a:pt x="7283" y="632"/>
                  </a:cubicBezTo>
                  <a:cubicBezTo>
                    <a:pt x="7283" y="635"/>
                    <a:pt x="7286" y="638"/>
                    <a:pt x="7288" y="641"/>
                  </a:cubicBezTo>
                  <a:cubicBezTo>
                    <a:pt x="7289" y="644"/>
                    <a:pt x="7291" y="647"/>
                    <a:pt x="7293" y="649"/>
                  </a:cubicBezTo>
                  <a:cubicBezTo>
                    <a:pt x="7294" y="653"/>
                    <a:pt x="7296" y="655"/>
                    <a:pt x="7299" y="658"/>
                  </a:cubicBezTo>
                  <a:cubicBezTo>
                    <a:pt x="7299" y="661"/>
                    <a:pt x="7302" y="664"/>
                    <a:pt x="7304" y="667"/>
                  </a:cubicBezTo>
                  <a:cubicBezTo>
                    <a:pt x="7305" y="670"/>
                    <a:pt x="7307" y="673"/>
                    <a:pt x="7309" y="675"/>
                  </a:cubicBezTo>
                  <a:cubicBezTo>
                    <a:pt x="7310" y="679"/>
                    <a:pt x="7312" y="681"/>
                    <a:pt x="7314" y="684"/>
                  </a:cubicBezTo>
                  <a:cubicBezTo>
                    <a:pt x="7315" y="687"/>
                    <a:pt x="7318" y="690"/>
                    <a:pt x="7320" y="693"/>
                  </a:cubicBezTo>
                  <a:cubicBezTo>
                    <a:pt x="7320" y="696"/>
                    <a:pt x="7323" y="699"/>
                    <a:pt x="7325" y="701"/>
                  </a:cubicBezTo>
                  <a:cubicBezTo>
                    <a:pt x="7326" y="705"/>
                    <a:pt x="7328" y="707"/>
                    <a:pt x="7330" y="710"/>
                  </a:cubicBezTo>
                  <a:cubicBezTo>
                    <a:pt x="7331" y="713"/>
                    <a:pt x="7334" y="716"/>
                    <a:pt x="7336" y="719"/>
                  </a:cubicBezTo>
                  <a:cubicBezTo>
                    <a:pt x="7336" y="722"/>
                    <a:pt x="7339" y="725"/>
                    <a:pt x="7341" y="727"/>
                  </a:cubicBezTo>
                  <a:cubicBezTo>
                    <a:pt x="7342" y="731"/>
                    <a:pt x="7344" y="733"/>
                    <a:pt x="7346" y="736"/>
                  </a:cubicBezTo>
                  <a:cubicBezTo>
                    <a:pt x="7347" y="739"/>
                    <a:pt x="7349" y="742"/>
                    <a:pt x="7352" y="745"/>
                  </a:cubicBezTo>
                  <a:cubicBezTo>
                    <a:pt x="7352" y="748"/>
                    <a:pt x="7355" y="751"/>
                    <a:pt x="7357" y="753"/>
                  </a:cubicBezTo>
                  <a:cubicBezTo>
                    <a:pt x="7358" y="757"/>
                    <a:pt x="7360" y="759"/>
                    <a:pt x="7362" y="762"/>
                  </a:cubicBezTo>
                  <a:cubicBezTo>
                    <a:pt x="7363" y="765"/>
                    <a:pt x="7365" y="768"/>
                    <a:pt x="7367" y="771"/>
                  </a:cubicBezTo>
                  <a:cubicBezTo>
                    <a:pt x="7368" y="774"/>
                    <a:pt x="7371" y="777"/>
                    <a:pt x="7373" y="779"/>
                  </a:cubicBezTo>
                  <a:cubicBezTo>
                    <a:pt x="7373" y="783"/>
                    <a:pt x="7376" y="785"/>
                    <a:pt x="7378" y="788"/>
                  </a:cubicBezTo>
                  <a:cubicBezTo>
                    <a:pt x="7379" y="791"/>
                    <a:pt x="7381" y="794"/>
                    <a:pt x="7383" y="796"/>
                  </a:cubicBezTo>
                  <a:cubicBezTo>
                    <a:pt x="7384" y="800"/>
                    <a:pt x="7386" y="802"/>
                    <a:pt x="7389" y="805"/>
                  </a:cubicBezTo>
                  <a:cubicBezTo>
                    <a:pt x="7389" y="809"/>
                    <a:pt x="7392" y="811"/>
                    <a:pt x="7394" y="814"/>
                  </a:cubicBezTo>
                  <a:cubicBezTo>
                    <a:pt x="7395" y="817"/>
                    <a:pt x="7397" y="820"/>
                    <a:pt x="7399" y="823"/>
                  </a:cubicBezTo>
                  <a:cubicBezTo>
                    <a:pt x="7400" y="825"/>
                    <a:pt x="7402" y="827"/>
                    <a:pt x="7403" y="829"/>
                  </a:cubicBezTo>
                  <a:cubicBezTo>
                    <a:pt x="7367" y="830"/>
                    <a:pt x="7327" y="830"/>
                    <a:pt x="7278" y="827"/>
                  </a:cubicBezTo>
                  <a:cubicBezTo>
                    <a:pt x="7088" y="814"/>
                    <a:pt x="6993" y="800"/>
                    <a:pt x="6966" y="893"/>
                  </a:cubicBezTo>
                  <a:cubicBezTo>
                    <a:pt x="6939" y="986"/>
                    <a:pt x="6884" y="1145"/>
                    <a:pt x="6803" y="1145"/>
                  </a:cubicBezTo>
                  <a:cubicBezTo>
                    <a:pt x="6753" y="1145"/>
                    <a:pt x="6698" y="1181"/>
                    <a:pt x="6723" y="1211"/>
                  </a:cubicBezTo>
                  <a:cubicBezTo>
                    <a:pt x="6724" y="1214"/>
                    <a:pt x="6726" y="1217"/>
                    <a:pt x="6729" y="1219"/>
                  </a:cubicBezTo>
                  <a:cubicBezTo>
                    <a:pt x="6730" y="1222"/>
                    <a:pt x="6732" y="1225"/>
                    <a:pt x="6734" y="1228"/>
                  </a:cubicBezTo>
                  <a:cubicBezTo>
                    <a:pt x="6735" y="1231"/>
                    <a:pt x="6737" y="1234"/>
                    <a:pt x="6739" y="1237"/>
                  </a:cubicBezTo>
                  <a:cubicBezTo>
                    <a:pt x="6740" y="1240"/>
                    <a:pt x="6742" y="1243"/>
                    <a:pt x="6745" y="1245"/>
                  </a:cubicBezTo>
                  <a:cubicBezTo>
                    <a:pt x="6746" y="1248"/>
                    <a:pt x="6747" y="1251"/>
                    <a:pt x="6750" y="1254"/>
                  </a:cubicBezTo>
                  <a:cubicBezTo>
                    <a:pt x="6751" y="1257"/>
                    <a:pt x="6753" y="1260"/>
                    <a:pt x="6755" y="1263"/>
                  </a:cubicBezTo>
                  <a:cubicBezTo>
                    <a:pt x="6756" y="1266"/>
                    <a:pt x="6758" y="1269"/>
                    <a:pt x="6760" y="1272"/>
                  </a:cubicBezTo>
                  <a:cubicBezTo>
                    <a:pt x="6762" y="1274"/>
                    <a:pt x="6763" y="1277"/>
                    <a:pt x="6766" y="1280"/>
                  </a:cubicBezTo>
                  <a:cubicBezTo>
                    <a:pt x="6767" y="1283"/>
                    <a:pt x="6769" y="1286"/>
                    <a:pt x="6771" y="1289"/>
                  </a:cubicBezTo>
                  <a:cubicBezTo>
                    <a:pt x="6772" y="1292"/>
                    <a:pt x="6774" y="1295"/>
                    <a:pt x="6776" y="1297"/>
                  </a:cubicBezTo>
                  <a:cubicBezTo>
                    <a:pt x="6777" y="1300"/>
                    <a:pt x="6779" y="1303"/>
                    <a:pt x="6782" y="1306"/>
                  </a:cubicBezTo>
                  <a:cubicBezTo>
                    <a:pt x="6783" y="1309"/>
                    <a:pt x="6784" y="1312"/>
                    <a:pt x="6787" y="1315"/>
                  </a:cubicBezTo>
                  <a:cubicBezTo>
                    <a:pt x="6788" y="1318"/>
                    <a:pt x="6790" y="1321"/>
                    <a:pt x="6792" y="1323"/>
                  </a:cubicBezTo>
                  <a:cubicBezTo>
                    <a:pt x="6793" y="1326"/>
                    <a:pt x="6795" y="1329"/>
                    <a:pt x="6798" y="1332"/>
                  </a:cubicBezTo>
                  <a:cubicBezTo>
                    <a:pt x="6799" y="1335"/>
                    <a:pt x="6800" y="1338"/>
                    <a:pt x="6803" y="1341"/>
                  </a:cubicBezTo>
                  <a:cubicBezTo>
                    <a:pt x="6804" y="1344"/>
                    <a:pt x="6806" y="1347"/>
                    <a:pt x="6808" y="1349"/>
                  </a:cubicBezTo>
                  <a:cubicBezTo>
                    <a:pt x="6809" y="1352"/>
                    <a:pt x="6811" y="1355"/>
                    <a:pt x="6813" y="1358"/>
                  </a:cubicBezTo>
                  <a:cubicBezTo>
                    <a:pt x="6814" y="1361"/>
                    <a:pt x="6816" y="1364"/>
                    <a:pt x="6819" y="1367"/>
                  </a:cubicBezTo>
                  <a:cubicBezTo>
                    <a:pt x="6820" y="1370"/>
                    <a:pt x="6822" y="1373"/>
                    <a:pt x="6824" y="1376"/>
                  </a:cubicBezTo>
                  <a:cubicBezTo>
                    <a:pt x="6825" y="1378"/>
                    <a:pt x="6827" y="1381"/>
                    <a:pt x="6829" y="1384"/>
                  </a:cubicBezTo>
                  <a:cubicBezTo>
                    <a:pt x="6830" y="1387"/>
                    <a:pt x="6832" y="1390"/>
                    <a:pt x="6835" y="1393"/>
                  </a:cubicBezTo>
                  <a:cubicBezTo>
                    <a:pt x="6836" y="1396"/>
                    <a:pt x="6837" y="1398"/>
                    <a:pt x="6840" y="1401"/>
                  </a:cubicBezTo>
                  <a:cubicBezTo>
                    <a:pt x="6841" y="1404"/>
                    <a:pt x="6843" y="1407"/>
                    <a:pt x="6845" y="1410"/>
                  </a:cubicBezTo>
                  <a:cubicBezTo>
                    <a:pt x="6846" y="1413"/>
                    <a:pt x="6848" y="1416"/>
                    <a:pt x="6850" y="1419"/>
                  </a:cubicBezTo>
                  <a:cubicBezTo>
                    <a:pt x="6852" y="1422"/>
                    <a:pt x="6853" y="1424"/>
                    <a:pt x="6856" y="1427"/>
                  </a:cubicBezTo>
                  <a:cubicBezTo>
                    <a:pt x="6857" y="1430"/>
                    <a:pt x="6859" y="1433"/>
                    <a:pt x="6861" y="1436"/>
                  </a:cubicBezTo>
                  <a:cubicBezTo>
                    <a:pt x="6862" y="1439"/>
                    <a:pt x="6864" y="1442"/>
                    <a:pt x="6866" y="1445"/>
                  </a:cubicBezTo>
                  <a:cubicBezTo>
                    <a:pt x="6867" y="1448"/>
                    <a:pt x="6869" y="1450"/>
                    <a:pt x="6872" y="1453"/>
                  </a:cubicBezTo>
                  <a:cubicBezTo>
                    <a:pt x="6873" y="1456"/>
                    <a:pt x="6875" y="1459"/>
                    <a:pt x="6877" y="1462"/>
                  </a:cubicBezTo>
                  <a:cubicBezTo>
                    <a:pt x="6877" y="1463"/>
                    <a:pt x="6878" y="1464"/>
                    <a:pt x="6879" y="1465"/>
                  </a:cubicBezTo>
                  <a:cubicBezTo>
                    <a:pt x="6863" y="1464"/>
                    <a:pt x="6851" y="1464"/>
                    <a:pt x="6844" y="1464"/>
                  </a:cubicBezTo>
                  <a:cubicBezTo>
                    <a:pt x="6790" y="1464"/>
                    <a:pt x="6613" y="1596"/>
                    <a:pt x="6613" y="1596"/>
                  </a:cubicBezTo>
                  <a:cubicBezTo>
                    <a:pt x="6613" y="1596"/>
                    <a:pt x="6546" y="1490"/>
                    <a:pt x="6505" y="1437"/>
                  </a:cubicBezTo>
                  <a:cubicBezTo>
                    <a:pt x="6464" y="1384"/>
                    <a:pt x="6397" y="1490"/>
                    <a:pt x="6343" y="1504"/>
                  </a:cubicBezTo>
                  <a:cubicBezTo>
                    <a:pt x="6288" y="1516"/>
                    <a:pt x="6126" y="1397"/>
                    <a:pt x="5963" y="1450"/>
                  </a:cubicBezTo>
                  <a:cubicBezTo>
                    <a:pt x="5800" y="1504"/>
                    <a:pt x="5854" y="1557"/>
                    <a:pt x="5624" y="1543"/>
                  </a:cubicBezTo>
                  <a:cubicBezTo>
                    <a:pt x="5394" y="1530"/>
                    <a:pt x="5340" y="1490"/>
                    <a:pt x="5258" y="1504"/>
                  </a:cubicBezTo>
                  <a:cubicBezTo>
                    <a:pt x="5177" y="1516"/>
                    <a:pt x="5177" y="1516"/>
                    <a:pt x="5177" y="1516"/>
                  </a:cubicBezTo>
                  <a:cubicBezTo>
                    <a:pt x="5177" y="1516"/>
                    <a:pt x="5191" y="1569"/>
                    <a:pt x="5096" y="1623"/>
                  </a:cubicBezTo>
                  <a:cubicBezTo>
                    <a:pt x="5000" y="1676"/>
                    <a:pt x="4933" y="1742"/>
                    <a:pt x="4865" y="1662"/>
                  </a:cubicBezTo>
                  <a:cubicBezTo>
                    <a:pt x="4798" y="1583"/>
                    <a:pt x="4757" y="1583"/>
                    <a:pt x="4716" y="1569"/>
                  </a:cubicBezTo>
                  <a:cubicBezTo>
                    <a:pt x="4676" y="1557"/>
                    <a:pt x="4594" y="1490"/>
                    <a:pt x="4418" y="1530"/>
                  </a:cubicBezTo>
                  <a:cubicBezTo>
                    <a:pt x="4242" y="1569"/>
                    <a:pt x="4053" y="1334"/>
                    <a:pt x="3998" y="1334"/>
                  </a:cubicBezTo>
                  <a:cubicBezTo>
                    <a:pt x="3945" y="1334"/>
                    <a:pt x="3375" y="1450"/>
                    <a:pt x="3266" y="1424"/>
                  </a:cubicBezTo>
                  <a:cubicBezTo>
                    <a:pt x="3158" y="1397"/>
                    <a:pt x="2844" y="1281"/>
                    <a:pt x="2735" y="1294"/>
                  </a:cubicBezTo>
                  <a:cubicBezTo>
                    <a:pt x="2627" y="1307"/>
                    <a:pt x="2407" y="1334"/>
                    <a:pt x="2407" y="1334"/>
                  </a:cubicBezTo>
                  <a:cubicBezTo>
                    <a:pt x="2407" y="1334"/>
                    <a:pt x="2183" y="1291"/>
                    <a:pt x="2142" y="1291"/>
                  </a:cubicBezTo>
                  <a:cubicBezTo>
                    <a:pt x="2101" y="1291"/>
                    <a:pt x="1952" y="1357"/>
                    <a:pt x="1884" y="1291"/>
                  </a:cubicBezTo>
                  <a:cubicBezTo>
                    <a:pt x="1817" y="1225"/>
                    <a:pt x="1694" y="1185"/>
                    <a:pt x="1694" y="1185"/>
                  </a:cubicBezTo>
                  <a:cubicBezTo>
                    <a:pt x="1694" y="1185"/>
                    <a:pt x="1640" y="1331"/>
                    <a:pt x="1546" y="1357"/>
                  </a:cubicBezTo>
                  <a:cubicBezTo>
                    <a:pt x="1450" y="1384"/>
                    <a:pt x="1248" y="1437"/>
                    <a:pt x="1207" y="1411"/>
                  </a:cubicBezTo>
                  <a:cubicBezTo>
                    <a:pt x="1166" y="1384"/>
                    <a:pt x="813" y="1516"/>
                    <a:pt x="813" y="1516"/>
                  </a:cubicBezTo>
                  <a:cubicBezTo>
                    <a:pt x="813" y="1516"/>
                    <a:pt x="615" y="1559"/>
                    <a:pt x="560" y="1546"/>
                  </a:cubicBezTo>
                  <a:cubicBezTo>
                    <a:pt x="506" y="1533"/>
                    <a:pt x="271" y="1636"/>
                    <a:pt x="299" y="1689"/>
                  </a:cubicBezTo>
                  <a:cubicBezTo>
                    <a:pt x="313" y="1716"/>
                    <a:pt x="313" y="1757"/>
                    <a:pt x="337" y="1790"/>
                  </a:cubicBezTo>
                  <a:cubicBezTo>
                    <a:pt x="339" y="1793"/>
                    <a:pt x="341" y="1796"/>
                    <a:pt x="343" y="1799"/>
                  </a:cubicBezTo>
                  <a:cubicBezTo>
                    <a:pt x="344" y="1802"/>
                    <a:pt x="346" y="1805"/>
                    <a:pt x="348" y="1807"/>
                  </a:cubicBezTo>
                  <a:cubicBezTo>
                    <a:pt x="350" y="1810"/>
                    <a:pt x="351" y="1813"/>
                    <a:pt x="353" y="1816"/>
                  </a:cubicBezTo>
                  <a:cubicBezTo>
                    <a:pt x="355" y="1819"/>
                    <a:pt x="357" y="1822"/>
                    <a:pt x="359" y="1825"/>
                  </a:cubicBezTo>
                  <a:cubicBezTo>
                    <a:pt x="360" y="1828"/>
                    <a:pt x="362" y="1831"/>
                    <a:pt x="364" y="1833"/>
                  </a:cubicBezTo>
                  <a:cubicBezTo>
                    <a:pt x="366" y="1836"/>
                    <a:pt x="367" y="1839"/>
                    <a:pt x="369" y="1842"/>
                  </a:cubicBezTo>
                  <a:cubicBezTo>
                    <a:pt x="371" y="1845"/>
                    <a:pt x="372" y="1848"/>
                    <a:pt x="374" y="1851"/>
                  </a:cubicBezTo>
                  <a:cubicBezTo>
                    <a:pt x="376" y="1854"/>
                    <a:pt x="378" y="1857"/>
                    <a:pt x="380" y="1859"/>
                  </a:cubicBezTo>
                  <a:cubicBezTo>
                    <a:pt x="381" y="1862"/>
                    <a:pt x="383" y="1865"/>
                    <a:pt x="385" y="1868"/>
                  </a:cubicBezTo>
                  <a:cubicBezTo>
                    <a:pt x="387" y="1871"/>
                    <a:pt x="388" y="1874"/>
                    <a:pt x="390" y="1877"/>
                  </a:cubicBezTo>
                  <a:cubicBezTo>
                    <a:pt x="392" y="1880"/>
                    <a:pt x="393" y="1883"/>
                    <a:pt x="396" y="1885"/>
                  </a:cubicBezTo>
                  <a:cubicBezTo>
                    <a:pt x="397" y="1888"/>
                    <a:pt x="399" y="1891"/>
                    <a:pt x="401" y="1894"/>
                  </a:cubicBezTo>
                  <a:cubicBezTo>
                    <a:pt x="403" y="1897"/>
                    <a:pt x="404" y="1900"/>
                    <a:pt x="406" y="1903"/>
                  </a:cubicBezTo>
                  <a:cubicBezTo>
                    <a:pt x="408" y="1906"/>
                    <a:pt x="410" y="1909"/>
                    <a:pt x="412" y="1912"/>
                  </a:cubicBezTo>
                  <a:cubicBezTo>
                    <a:pt x="413" y="1914"/>
                    <a:pt x="415" y="1917"/>
                    <a:pt x="417" y="1920"/>
                  </a:cubicBezTo>
                  <a:cubicBezTo>
                    <a:pt x="418" y="1923"/>
                    <a:pt x="420" y="1926"/>
                    <a:pt x="422" y="1929"/>
                  </a:cubicBezTo>
                  <a:cubicBezTo>
                    <a:pt x="424" y="1932"/>
                    <a:pt x="425" y="1935"/>
                    <a:pt x="427" y="1937"/>
                  </a:cubicBezTo>
                  <a:cubicBezTo>
                    <a:pt x="429" y="1940"/>
                    <a:pt x="431" y="1943"/>
                    <a:pt x="433" y="1946"/>
                  </a:cubicBezTo>
                  <a:cubicBezTo>
                    <a:pt x="434" y="1949"/>
                    <a:pt x="436" y="1952"/>
                    <a:pt x="438" y="1955"/>
                  </a:cubicBezTo>
                  <a:cubicBezTo>
                    <a:pt x="440" y="1958"/>
                    <a:pt x="441" y="1961"/>
                    <a:pt x="444" y="1964"/>
                  </a:cubicBezTo>
                  <a:cubicBezTo>
                    <a:pt x="445" y="1966"/>
                    <a:pt x="447" y="1969"/>
                    <a:pt x="448" y="1972"/>
                  </a:cubicBezTo>
                  <a:cubicBezTo>
                    <a:pt x="450" y="1975"/>
                    <a:pt x="452" y="1978"/>
                    <a:pt x="454" y="1981"/>
                  </a:cubicBezTo>
                  <a:cubicBezTo>
                    <a:pt x="456" y="1984"/>
                    <a:pt x="457" y="1987"/>
                    <a:pt x="459" y="1990"/>
                  </a:cubicBezTo>
                  <a:cubicBezTo>
                    <a:pt x="461" y="1992"/>
                    <a:pt x="463" y="1995"/>
                    <a:pt x="465" y="1998"/>
                  </a:cubicBezTo>
                  <a:cubicBezTo>
                    <a:pt x="466" y="2001"/>
                    <a:pt x="468" y="2004"/>
                    <a:pt x="470" y="2006"/>
                  </a:cubicBezTo>
                  <a:cubicBezTo>
                    <a:pt x="471" y="2009"/>
                    <a:pt x="473" y="2013"/>
                    <a:pt x="475" y="2015"/>
                  </a:cubicBezTo>
                  <a:cubicBezTo>
                    <a:pt x="477" y="2018"/>
                    <a:pt x="478" y="2021"/>
                    <a:pt x="480" y="2024"/>
                  </a:cubicBezTo>
                  <a:cubicBezTo>
                    <a:pt x="482" y="2027"/>
                    <a:pt x="484" y="2030"/>
                    <a:pt x="486" y="2033"/>
                  </a:cubicBezTo>
                  <a:cubicBezTo>
                    <a:pt x="486" y="2034"/>
                    <a:pt x="487" y="2035"/>
                    <a:pt x="488" y="2037"/>
                  </a:cubicBezTo>
                  <a:lnTo>
                    <a:pt x="434" y="2061"/>
                  </a:lnTo>
                  <a:cubicBezTo>
                    <a:pt x="245" y="2074"/>
                    <a:pt x="0" y="2167"/>
                    <a:pt x="0" y="2167"/>
                  </a:cubicBezTo>
                  <a:cubicBezTo>
                    <a:pt x="0" y="2167"/>
                    <a:pt x="2" y="2170"/>
                    <a:pt x="5" y="2175"/>
                  </a:cubicBezTo>
                  <a:lnTo>
                    <a:pt x="5" y="2175"/>
                  </a:lnTo>
                  <a:cubicBezTo>
                    <a:pt x="5" y="2175"/>
                    <a:pt x="7" y="2179"/>
                    <a:pt x="11" y="2184"/>
                  </a:cubicBezTo>
                  <a:cubicBezTo>
                    <a:pt x="11" y="2184"/>
                    <a:pt x="13" y="2187"/>
                    <a:pt x="16" y="2192"/>
                  </a:cubicBezTo>
                  <a:lnTo>
                    <a:pt x="16" y="2192"/>
                  </a:lnTo>
                  <a:cubicBezTo>
                    <a:pt x="16" y="2192"/>
                    <a:pt x="18" y="2196"/>
                    <a:pt x="21" y="2201"/>
                  </a:cubicBezTo>
                  <a:cubicBezTo>
                    <a:pt x="21" y="2201"/>
                    <a:pt x="23" y="2205"/>
                    <a:pt x="27" y="2210"/>
                  </a:cubicBezTo>
                  <a:lnTo>
                    <a:pt x="27" y="2210"/>
                  </a:lnTo>
                  <a:cubicBezTo>
                    <a:pt x="27" y="2210"/>
                    <a:pt x="29" y="2213"/>
                    <a:pt x="32" y="2219"/>
                  </a:cubicBezTo>
                  <a:cubicBezTo>
                    <a:pt x="32" y="2219"/>
                    <a:pt x="34" y="2222"/>
                    <a:pt x="37" y="2227"/>
                  </a:cubicBezTo>
                  <a:lnTo>
                    <a:pt x="37" y="2227"/>
                  </a:lnTo>
                  <a:cubicBezTo>
                    <a:pt x="37" y="2227"/>
                    <a:pt x="39" y="2231"/>
                    <a:pt x="42" y="2236"/>
                  </a:cubicBezTo>
                  <a:lnTo>
                    <a:pt x="42" y="2236"/>
                  </a:lnTo>
                  <a:cubicBezTo>
                    <a:pt x="42" y="2236"/>
                    <a:pt x="45" y="2239"/>
                    <a:pt x="48" y="2244"/>
                  </a:cubicBezTo>
                  <a:lnTo>
                    <a:pt x="48" y="2244"/>
                  </a:lnTo>
                  <a:cubicBezTo>
                    <a:pt x="48" y="2244"/>
                    <a:pt x="50" y="2248"/>
                    <a:pt x="53" y="2253"/>
                  </a:cubicBezTo>
                  <a:cubicBezTo>
                    <a:pt x="53" y="2253"/>
                    <a:pt x="55" y="2257"/>
                    <a:pt x="58" y="2262"/>
                  </a:cubicBezTo>
                  <a:lnTo>
                    <a:pt x="58" y="2262"/>
                  </a:lnTo>
                  <a:cubicBezTo>
                    <a:pt x="58" y="2262"/>
                    <a:pt x="60" y="2265"/>
                    <a:pt x="64" y="2270"/>
                  </a:cubicBezTo>
                  <a:lnTo>
                    <a:pt x="64" y="2270"/>
                  </a:lnTo>
                  <a:cubicBezTo>
                    <a:pt x="64" y="2270"/>
                    <a:pt x="66" y="2274"/>
                    <a:pt x="69" y="2280"/>
                  </a:cubicBezTo>
                  <a:cubicBezTo>
                    <a:pt x="70" y="2281"/>
                    <a:pt x="72" y="2283"/>
                    <a:pt x="74" y="2288"/>
                  </a:cubicBezTo>
                  <a:lnTo>
                    <a:pt x="74" y="2288"/>
                  </a:lnTo>
                  <a:cubicBezTo>
                    <a:pt x="74" y="2288"/>
                    <a:pt x="76" y="2291"/>
                    <a:pt x="80" y="2296"/>
                  </a:cubicBezTo>
                  <a:lnTo>
                    <a:pt x="79" y="2296"/>
                  </a:lnTo>
                  <a:cubicBezTo>
                    <a:pt x="79" y="2296"/>
                    <a:pt x="82" y="2300"/>
                    <a:pt x="85" y="2305"/>
                  </a:cubicBezTo>
                  <a:lnTo>
                    <a:pt x="85" y="2305"/>
                  </a:lnTo>
                  <a:cubicBezTo>
                    <a:pt x="85" y="2305"/>
                    <a:pt x="87" y="2309"/>
                    <a:pt x="90" y="2314"/>
                  </a:cubicBezTo>
                  <a:lnTo>
                    <a:pt x="90" y="2314"/>
                  </a:lnTo>
                  <a:cubicBezTo>
                    <a:pt x="90" y="2314"/>
                    <a:pt x="92" y="2317"/>
                    <a:pt x="95" y="2322"/>
                  </a:cubicBezTo>
                  <a:cubicBezTo>
                    <a:pt x="95" y="2323"/>
                    <a:pt x="98" y="2326"/>
                    <a:pt x="101" y="2331"/>
                  </a:cubicBezTo>
                  <a:lnTo>
                    <a:pt x="101" y="2331"/>
                  </a:lnTo>
                  <a:cubicBezTo>
                    <a:pt x="101" y="2331"/>
                    <a:pt x="103" y="2335"/>
                    <a:pt x="106" y="2340"/>
                  </a:cubicBezTo>
                  <a:cubicBezTo>
                    <a:pt x="106" y="2340"/>
                    <a:pt x="108" y="2343"/>
                    <a:pt x="111" y="2348"/>
                  </a:cubicBezTo>
                  <a:lnTo>
                    <a:pt x="111" y="2348"/>
                  </a:lnTo>
                  <a:cubicBezTo>
                    <a:pt x="111" y="2348"/>
                    <a:pt x="113" y="2352"/>
                    <a:pt x="117" y="2357"/>
                  </a:cubicBezTo>
                  <a:cubicBezTo>
                    <a:pt x="117" y="2357"/>
                    <a:pt x="119" y="2361"/>
                    <a:pt x="122" y="2366"/>
                  </a:cubicBezTo>
                  <a:cubicBezTo>
                    <a:pt x="122" y="2366"/>
                    <a:pt x="124" y="2369"/>
                    <a:pt x="127" y="2374"/>
                  </a:cubicBezTo>
                  <a:lnTo>
                    <a:pt x="127" y="2374"/>
                  </a:lnTo>
                  <a:cubicBezTo>
                    <a:pt x="127" y="2374"/>
                    <a:pt x="129" y="2378"/>
                    <a:pt x="132" y="2383"/>
                  </a:cubicBezTo>
                  <a:lnTo>
                    <a:pt x="132" y="2383"/>
                  </a:lnTo>
                  <a:cubicBezTo>
                    <a:pt x="132" y="2383"/>
                    <a:pt x="135" y="2387"/>
                    <a:pt x="138" y="2392"/>
                  </a:cubicBezTo>
                  <a:cubicBezTo>
                    <a:pt x="138" y="2392"/>
                    <a:pt x="140" y="2395"/>
                    <a:pt x="143" y="2400"/>
                  </a:cubicBezTo>
                  <a:lnTo>
                    <a:pt x="143" y="2400"/>
                  </a:lnTo>
                  <a:cubicBezTo>
                    <a:pt x="143" y="2400"/>
                    <a:pt x="145" y="2404"/>
                    <a:pt x="148" y="2409"/>
                  </a:cubicBezTo>
                  <a:lnTo>
                    <a:pt x="148" y="2409"/>
                  </a:lnTo>
                  <a:cubicBezTo>
                    <a:pt x="148" y="2409"/>
                    <a:pt x="150" y="2413"/>
                    <a:pt x="154" y="2418"/>
                  </a:cubicBezTo>
                  <a:lnTo>
                    <a:pt x="154" y="2418"/>
                  </a:lnTo>
                  <a:cubicBezTo>
                    <a:pt x="154" y="2418"/>
                    <a:pt x="156" y="2421"/>
                    <a:pt x="159" y="2426"/>
                  </a:cubicBezTo>
                  <a:cubicBezTo>
                    <a:pt x="159" y="2427"/>
                    <a:pt x="161" y="2430"/>
                    <a:pt x="164" y="2435"/>
                  </a:cubicBezTo>
                  <a:lnTo>
                    <a:pt x="164" y="2435"/>
                  </a:lnTo>
                  <a:cubicBezTo>
                    <a:pt x="164" y="2435"/>
                    <a:pt x="166" y="2438"/>
                    <a:pt x="170" y="2443"/>
                  </a:cubicBezTo>
                  <a:lnTo>
                    <a:pt x="169" y="2444"/>
                  </a:lnTo>
                  <a:cubicBezTo>
                    <a:pt x="169" y="2444"/>
                    <a:pt x="172" y="2447"/>
                    <a:pt x="175" y="2452"/>
                  </a:cubicBezTo>
                  <a:cubicBezTo>
                    <a:pt x="175" y="2452"/>
                    <a:pt x="177" y="2456"/>
                    <a:pt x="180" y="2461"/>
                  </a:cubicBezTo>
                  <a:lnTo>
                    <a:pt x="180" y="2461"/>
                  </a:lnTo>
                  <a:cubicBezTo>
                    <a:pt x="180" y="2461"/>
                    <a:pt x="182" y="2464"/>
                    <a:pt x="185" y="2470"/>
                  </a:cubicBezTo>
                  <a:cubicBezTo>
                    <a:pt x="185" y="2470"/>
                    <a:pt x="187" y="2473"/>
                    <a:pt x="191" y="2478"/>
                  </a:cubicBezTo>
                  <a:lnTo>
                    <a:pt x="191" y="2478"/>
                  </a:lnTo>
                  <a:cubicBezTo>
                    <a:pt x="191" y="2478"/>
                    <a:pt x="193" y="2482"/>
                    <a:pt x="196" y="2487"/>
                  </a:cubicBezTo>
                  <a:lnTo>
                    <a:pt x="196" y="2487"/>
                  </a:lnTo>
                  <a:cubicBezTo>
                    <a:pt x="196" y="2487"/>
                    <a:pt x="198" y="2490"/>
                    <a:pt x="201" y="2496"/>
                  </a:cubicBezTo>
                  <a:cubicBezTo>
                    <a:pt x="201" y="2496"/>
                    <a:pt x="203" y="2499"/>
                    <a:pt x="207" y="2504"/>
                  </a:cubicBezTo>
                  <a:lnTo>
                    <a:pt x="207" y="2504"/>
                  </a:lnTo>
                  <a:cubicBezTo>
                    <a:pt x="207" y="2504"/>
                    <a:pt x="209" y="2508"/>
                    <a:pt x="212" y="2513"/>
                  </a:cubicBezTo>
                  <a:lnTo>
                    <a:pt x="212" y="2513"/>
                  </a:lnTo>
                  <a:cubicBezTo>
                    <a:pt x="212" y="2513"/>
                    <a:pt x="214" y="2516"/>
                    <a:pt x="217" y="2521"/>
                  </a:cubicBezTo>
                  <a:lnTo>
                    <a:pt x="217" y="2521"/>
                  </a:lnTo>
                  <a:cubicBezTo>
                    <a:pt x="217" y="2521"/>
                    <a:pt x="219" y="2525"/>
                    <a:pt x="223" y="2530"/>
                  </a:cubicBezTo>
                  <a:cubicBezTo>
                    <a:pt x="223" y="2530"/>
                    <a:pt x="225" y="2534"/>
                    <a:pt x="228" y="2539"/>
                  </a:cubicBezTo>
                  <a:lnTo>
                    <a:pt x="228" y="2539"/>
                  </a:lnTo>
                  <a:cubicBezTo>
                    <a:pt x="228" y="2539"/>
                    <a:pt x="230" y="2542"/>
                    <a:pt x="233" y="2547"/>
                  </a:cubicBezTo>
                  <a:lnTo>
                    <a:pt x="233" y="2547"/>
                  </a:lnTo>
                  <a:cubicBezTo>
                    <a:pt x="233" y="2547"/>
                    <a:pt x="235" y="2551"/>
                    <a:pt x="238" y="2556"/>
                  </a:cubicBezTo>
                  <a:cubicBezTo>
                    <a:pt x="238" y="2556"/>
                    <a:pt x="240" y="2560"/>
                    <a:pt x="244" y="2565"/>
                  </a:cubicBezTo>
                  <a:lnTo>
                    <a:pt x="244" y="2565"/>
                  </a:lnTo>
                  <a:cubicBezTo>
                    <a:pt x="244" y="2565"/>
                    <a:pt x="246" y="2568"/>
                    <a:pt x="249" y="2573"/>
                  </a:cubicBezTo>
                  <a:cubicBezTo>
                    <a:pt x="249" y="2574"/>
                    <a:pt x="251" y="2577"/>
                    <a:pt x="254" y="2582"/>
                  </a:cubicBezTo>
                  <a:lnTo>
                    <a:pt x="254" y="2582"/>
                  </a:lnTo>
                  <a:cubicBezTo>
                    <a:pt x="254" y="2582"/>
                    <a:pt x="256" y="2586"/>
                    <a:pt x="260" y="2591"/>
                  </a:cubicBezTo>
                  <a:lnTo>
                    <a:pt x="259" y="2591"/>
                  </a:lnTo>
                  <a:cubicBezTo>
                    <a:pt x="259" y="2591"/>
                    <a:pt x="262" y="2594"/>
                    <a:pt x="265" y="2599"/>
                  </a:cubicBezTo>
                  <a:cubicBezTo>
                    <a:pt x="265" y="2600"/>
                    <a:pt x="267" y="2603"/>
                    <a:pt x="270" y="2608"/>
                  </a:cubicBezTo>
                  <a:lnTo>
                    <a:pt x="270" y="2608"/>
                  </a:lnTo>
                  <a:cubicBezTo>
                    <a:pt x="270" y="2608"/>
                    <a:pt x="300" y="2660"/>
                    <a:pt x="355" y="2717"/>
                  </a:cubicBezTo>
                  <a:cubicBezTo>
                    <a:pt x="305" y="2751"/>
                    <a:pt x="280" y="2781"/>
                    <a:pt x="312" y="2843"/>
                  </a:cubicBezTo>
                  <a:cubicBezTo>
                    <a:pt x="313" y="2845"/>
                    <a:pt x="315" y="2848"/>
                    <a:pt x="317" y="2850"/>
                  </a:cubicBezTo>
                  <a:cubicBezTo>
                    <a:pt x="317" y="2851"/>
                    <a:pt x="317" y="2851"/>
                    <a:pt x="317" y="2852"/>
                  </a:cubicBezTo>
                  <a:cubicBezTo>
                    <a:pt x="319" y="2854"/>
                    <a:pt x="321" y="2856"/>
                    <a:pt x="322" y="2859"/>
                  </a:cubicBezTo>
                  <a:cubicBezTo>
                    <a:pt x="322" y="2859"/>
                    <a:pt x="322" y="2860"/>
                    <a:pt x="323" y="2860"/>
                  </a:cubicBezTo>
                  <a:cubicBezTo>
                    <a:pt x="324" y="2863"/>
                    <a:pt x="326" y="2865"/>
                    <a:pt x="328" y="2868"/>
                  </a:cubicBezTo>
                  <a:cubicBezTo>
                    <a:pt x="328" y="2868"/>
                    <a:pt x="328" y="2868"/>
                    <a:pt x="328" y="2869"/>
                  </a:cubicBezTo>
                  <a:cubicBezTo>
                    <a:pt x="329" y="2871"/>
                    <a:pt x="331" y="2874"/>
                    <a:pt x="333" y="2876"/>
                  </a:cubicBezTo>
                  <a:cubicBezTo>
                    <a:pt x="333" y="2877"/>
                    <a:pt x="333" y="2877"/>
                    <a:pt x="333" y="2877"/>
                  </a:cubicBezTo>
                  <a:cubicBezTo>
                    <a:pt x="334" y="2880"/>
                    <a:pt x="337" y="2883"/>
                    <a:pt x="338" y="2885"/>
                  </a:cubicBezTo>
                  <a:cubicBezTo>
                    <a:pt x="338" y="2885"/>
                    <a:pt x="338" y="2886"/>
                    <a:pt x="339" y="2886"/>
                  </a:cubicBezTo>
                  <a:cubicBezTo>
                    <a:pt x="340" y="2889"/>
                    <a:pt x="342" y="2891"/>
                    <a:pt x="343" y="2893"/>
                  </a:cubicBezTo>
                  <a:cubicBezTo>
                    <a:pt x="344" y="2894"/>
                    <a:pt x="344" y="2894"/>
                    <a:pt x="344" y="2895"/>
                  </a:cubicBezTo>
                  <a:cubicBezTo>
                    <a:pt x="345" y="2897"/>
                    <a:pt x="347" y="2900"/>
                    <a:pt x="349" y="2902"/>
                  </a:cubicBezTo>
                  <a:cubicBezTo>
                    <a:pt x="349" y="2903"/>
                    <a:pt x="349" y="2903"/>
                    <a:pt x="349" y="2904"/>
                  </a:cubicBezTo>
                  <a:cubicBezTo>
                    <a:pt x="350" y="2906"/>
                    <a:pt x="353" y="2908"/>
                    <a:pt x="354" y="2911"/>
                  </a:cubicBezTo>
                  <a:cubicBezTo>
                    <a:pt x="354" y="2911"/>
                    <a:pt x="354" y="2912"/>
                    <a:pt x="354" y="2912"/>
                  </a:cubicBezTo>
                  <a:cubicBezTo>
                    <a:pt x="356" y="2915"/>
                    <a:pt x="358" y="2917"/>
                    <a:pt x="359" y="2920"/>
                  </a:cubicBezTo>
                  <a:cubicBezTo>
                    <a:pt x="359" y="2920"/>
                    <a:pt x="359" y="2920"/>
                    <a:pt x="360" y="2921"/>
                  </a:cubicBezTo>
                  <a:cubicBezTo>
                    <a:pt x="361" y="2923"/>
                    <a:pt x="363" y="2926"/>
                    <a:pt x="364" y="2928"/>
                  </a:cubicBezTo>
                  <a:cubicBezTo>
                    <a:pt x="365" y="2929"/>
                    <a:pt x="365" y="2929"/>
                    <a:pt x="365" y="2929"/>
                  </a:cubicBezTo>
                  <a:cubicBezTo>
                    <a:pt x="366" y="2932"/>
                    <a:pt x="368" y="2935"/>
                    <a:pt x="370" y="2937"/>
                  </a:cubicBezTo>
                  <a:cubicBezTo>
                    <a:pt x="370" y="2937"/>
                    <a:pt x="370" y="2938"/>
                    <a:pt x="370" y="2938"/>
                  </a:cubicBezTo>
                  <a:cubicBezTo>
                    <a:pt x="371" y="2941"/>
                    <a:pt x="374" y="2943"/>
                    <a:pt x="375" y="2946"/>
                  </a:cubicBezTo>
                  <a:cubicBezTo>
                    <a:pt x="375" y="2946"/>
                    <a:pt x="375" y="2946"/>
                    <a:pt x="376" y="2947"/>
                  </a:cubicBezTo>
                  <a:cubicBezTo>
                    <a:pt x="377" y="2949"/>
                    <a:pt x="379" y="2952"/>
                    <a:pt x="380" y="2954"/>
                  </a:cubicBezTo>
                  <a:cubicBezTo>
                    <a:pt x="381" y="2955"/>
                    <a:pt x="381" y="2955"/>
                    <a:pt x="381" y="2955"/>
                  </a:cubicBezTo>
                  <a:cubicBezTo>
                    <a:pt x="382" y="2958"/>
                    <a:pt x="384" y="2960"/>
                    <a:pt x="386" y="2963"/>
                  </a:cubicBezTo>
                  <a:cubicBezTo>
                    <a:pt x="386" y="2963"/>
                    <a:pt x="386" y="2964"/>
                    <a:pt x="386" y="2964"/>
                  </a:cubicBezTo>
                  <a:cubicBezTo>
                    <a:pt x="387" y="2967"/>
                    <a:pt x="390" y="2969"/>
                    <a:pt x="391" y="2972"/>
                  </a:cubicBezTo>
                  <a:cubicBezTo>
                    <a:pt x="391" y="2972"/>
                    <a:pt x="391" y="2972"/>
                    <a:pt x="391" y="2973"/>
                  </a:cubicBezTo>
                  <a:cubicBezTo>
                    <a:pt x="393" y="2975"/>
                    <a:pt x="395" y="2978"/>
                    <a:pt x="396" y="2980"/>
                  </a:cubicBezTo>
                  <a:cubicBezTo>
                    <a:pt x="396" y="2981"/>
                    <a:pt x="396" y="2981"/>
                    <a:pt x="397" y="2981"/>
                  </a:cubicBezTo>
                  <a:cubicBezTo>
                    <a:pt x="398" y="2984"/>
                    <a:pt x="400" y="2986"/>
                    <a:pt x="402" y="2989"/>
                  </a:cubicBezTo>
                  <a:cubicBezTo>
                    <a:pt x="402" y="2989"/>
                    <a:pt x="402" y="2990"/>
                    <a:pt x="402" y="2990"/>
                  </a:cubicBezTo>
                  <a:cubicBezTo>
                    <a:pt x="403" y="2992"/>
                    <a:pt x="405" y="2995"/>
                    <a:pt x="407" y="2997"/>
                  </a:cubicBezTo>
                  <a:cubicBezTo>
                    <a:pt x="407" y="2998"/>
                    <a:pt x="407" y="2998"/>
                    <a:pt x="407" y="2999"/>
                  </a:cubicBezTo>
                  <a:cubicBezTo>
                    <a:pt x="409" y="3001"/>
                    <a:pt x="411" y="3004"/>
                    <a:pt x="412" y="3006"/>
                  </a:cubicBezTo>
                  <a:cubicBezTo>
                    <a:pt x="412" y="3006"/>
                    <a:pt x="412" y="3007"/>
                    <a:pt x="413" y="3007"/>
                  </a:cubicBezTo>
                  <a:cubicBezTo>
                    <a:pt x="414" y="3010"/>
                    <a:pt x="416" y="3013"/>
                    <a:pt x="418" y="3015"/>
                  </a:cubicBezTo>
                  <a:cubicBezTo>
                    <a:pt x="418" y="3015"/>
                    <a:pt x="418" y="3016"/>
                    <a:pt x="418" y="3016"/>
                  </a:cubicBezTo>
                  <a:cubicBezTo>
                    <a:pt x="419" y="3018"/>
                    <a:pt x="421" y="3021"/>
                    <a:pt x="423" y="3023"/>
                  </a:cubicBezTo>
                  <a:cubicBezTo>
                    <a:pt x="423" y="3024"/>
                    <a:pt x="423" y="3024"/>
                    <a:pt x="423" y="3025"/>
                  </a:cubicBezTo>
                  <a:cubicBezTo>
                    <a:pt x="424" y="3027"/>
                    <a:pt x="427" y="3030"/>
                    <a:pt x="428" y="3032"/>
                  </a:cubicBezTo>
                  <a:cubicBezTo>
                    <a:pt x="428" y="3033"/>
                    <a:pt x="428" y="3033"/>
                    <a:pt x="429" y="3033"/>
                  </a:cubicBezTo>
                  <a:cubicBezTo>
                    <a:pt x="430" y="3036"/>
                    <a:pt x="432" y="3038"/>
                    <a:pt x="433" y="3041"/>
                  </a:cubicBezTo>
                  <a:cubicBezTo>
                    <a:pt x="434" y="3041"/>
                    <a:pt x="434" y="3042"/>
                    <a:pt x="434" y="3042"/>
                  </a:cubicBezTo>
                  <a:cubicBezTo>
                    <a:pt x="435" y="3044"/>
                    <a:pt x="437" y="3047"/>
                    <a:pt x="439" y="3049"/>
                  </a:cubicBezTo>
                  <a:cubicBezTo>
                    <a:pt x="439" y="3050"/>
                    <a:pt x="439" y="3050"/>
                    <a:pt x="439" y="3051"/>
                  </a:cubicBezTo>
                  <a:cubicBezTo>
                    <a:pt x="440" y="3053"/>
                    <a:pt x="443" y="3056"/>
                    <a:pt x="444" y="3058"/>
                  </a:cubicBezTo>
                  <a:cubicBezTo>
                    <a:pt x="444" y="3059"/>
                    <a:pt x="444" y="3059"/>
                    <a:pt x="444" y="3059"/>
                  </a:cubicBezTo>
                  <a:cubicBezTo>
                    <a:pt x="446" y="3062"/>
                    <a:pt x="448" y="3064"/>
                    <a:pt x="449" y="3066"/>
                  </a:cubicBezTo>
                  <a:cubicBezTo>
                    <a:pt x="449" y="3067"/>
                    <a:pt x="449" y="3067"/>
                    <a:pt x="450" y="3068"/>
                  </a:cubicBezTo>
                  <a:cubicBezTo>
                    <a:pt x="451" y="3070"/>
                    <a:pt x="453" y="3073"/>
                    <a:pt x="455" y="3075"/>
                  </a:cubicBezTo>
                  <a:cubicBezTo>
                    <a:pt x="455" y="3076"/>
                    <a:pt x="455" y="3076"/>
                    <a:pt x="455" y="3077"/>
                  </a:cubicBezTo>
                  <a:cubicBezTo>
                    <a:pt x="456" y="3079"/>
                    <a:pt x="458" y="3082"/>
                    <a:pt x="460" y="3084"/>
                  </a:cubicBezTo>
                  <a:cubicBezTo>
                    <a:pt x="460" y="3085"/>
                    <a:pt x="460" y="3085"/>
                    <a:pt x="460" y="3085"/>
                  </a:cubicBezTo>
                  <a:cubicBezTo>
                    <a:pt x="462" y="3088"/>
                    <a:pt x="464" y="3090"/>
                    <a:pt x="465" y="3093"/>
                  </a:cubicBezTo>
                  <a:cubicBezTo>
                    <a:pt x="465" y="3093"/>
                    <a:pt x="465" y="3093"/>
                    <a:pt x="466" y="3094"/>
                  </a:cubicBezTo>
                  <a:cubicBezTo>
                    <a:pt x="467" y="3096"/>
                    <a:pt x="469" y="3099"/>
                    <a:pt x="470" y="3101"/>
                  </a:cubicBezTo>
                  <a:cubicBezTo>
                    <a:pt x="471" y="3102"/>
                    <a:pt x="471" y="3102"/>
                    <a:pt x="471" y="3103"/>
                  </a:cubicBezTo>
                  <a:cubicBezTo>
                    <a:pt x="472" y="3105"/>
                    <a:pt x="474" y="3108"/>
                    <a:pt x="476" y="3110"/>
                  </a:cubicBezTo>
                  <a:cubicBezTo>
                    <a:pt x="476" y="3110"/>
                    <a:pt x="476" y="3111"/>
                    <a:pt x="476" y="3111"/>
                  </a:cubicBezTo>
                  <a:cubicBezTo>
                    <a:pt x="477" y="3114"/>
                    <a:pt x="480" y="3116"/>
                    <a:pt x="481" y="3118"/>
                  </a:cubicBezTo>
                  <a:cubicBezTo>
                    <a:pt x="481" y="3119"/>
                    <a:pt x="481" y="3119"/>
                    <a:pt x="481" y="3120"/>
                  </a:cubicBezTo>
                  <a:cubicBezTo>
                    <a:pt x="483" y="3122"/>
                    <a:pt x="485" y="3125"/>
                    <a:pt x="486" y="3127"/>
                  </a:cubicBezTo>
                  <a:cubicBezTo>
                    <a:pt x="487" y="3128"/>
                    <a:pt x="487" y="3128"/>
                    <a:pt x="487" y="3129"/>
                  </a:cubicBezTo>
                  <a:cubicBezTo>
                    <a:pt x="488" y="3131"/>
                    <a:pt x="490" y="3134"/>
                    <a:pt x="492" y="3136"/>
                  </a:cubicBezTo>
                  <a:cubicBezTo>
                    <a:pt x="492" y="3137"/>
                    <a:pt x="492" y="3137"/>
                    <a:pt x="492" y="3137"/>
                  </a:cubicBezTo>
                  <a:cubicBezTo>
                    <a:pt x="493" y="3140"/>
                    <a:pt x="495" y="3142"/>
                    <a:pt x="497" y="3145"/>
                  </a:cubicBezTo>
                  <a:cubicBezTo>
                    <a:pt x="497" y="3145"/>
                    <a:pt x="497" y="3145"/>
                    <a:pt x="497" y="3146"/>
                  </a:cubicBezTo>
                  <a:cubicBezTo>
                    <a:pt x="499" y="3148"/>
                    <a:pt x="501" y="3151"/>
                    <a:pt x="502" y="3153"/>
                  </a:cubicBezTo>
                  <a:cubicBezTo>
                    <a:pt x="502" y="3154"/>
                    <a:pt x="502" y="3154"/>
                    <a:pt x="503" y="3155"/>
                  </a:cubicBezTo>
                  <a:cubicBezTo>
                    <a:pt x="504" y="3157"/>
                    <a:pt x="506" y="3160"/>
                    <a:pt x="507" y="3162"/>
                  </a:cubicBezTo>
                  <a:cubicBezTo>
                    <a:pt x="508" y="3162"/>
                    <a:pt x="508" y="3163"/>
                    <a:pt x="508" y="3163"/>
                  </a:cubicBezTo>
                  <a:cubicBezTo>
                    <a:pt x="509" y="3166"/>
                    <a:pt x="511" y="3168"/>
                    <a:pt x="513" y="3171"/>
                  </a:cubicBezTo>
                  <a:cubicBezTo>
                    <a:pt x="513" y="3171"/>
                    <a:pt x="513" y="3171"/>
                    <a:pt x="513" y="3172"/>
                  </a:cubicBezTo>
                  <a:cubicBezTo>
                    <a:pt x="514" y="3174"/>
                    <a:pt x="517" y="3177"/>
                    <a:pt x="518" y="3179"/>
                  </a:cubicBezTo>
                  <a:cubicBezTo>
                    <a:pt x="518" y="3180"/>
                    <a:pt x="518" y="3180"/>
                    <a:pt x="518" y="3181"/>
                  </a:cubicBezTo>
                  <a:cubicBezTo>
                    <a:pt x="520" y="3183"/>
                    <a:pt x="522" y="3186"/>
                    <a:pt x="523" y="3188"/>
                  </a:cubicBezTo>
                  <a:cubicBezTo>
                    <a:pt x="524" y="3188"/>
                    <a:pt x="524" y="3189"/>
                    <a:pt x="524" y="3189"/>
                  </a:cubicBezTo>
                  <a:cubicBezTo>
                    <a:pt x="525" y="3192"/>
                    <a:pt x="527" y="3194"/>
                    <a:pt x="529" y="3197"/>
                  </a:cubicBezTo>
                  <a:cubicBezTo>
                    <a:pt x="529" y="3197"/>
                    <a:pt x="529" y="3197"/>
                    <a:pt x="529" y="3198"/>
                  </a:cubicBezTo>
                  <a:cubicBezTo>
                    <a:pt x="530" y="3200"/>
                    <a:pt x="533" y="3203"/>
                    <a:pt x="534" y="3205"/>
                  </a:cubicBezTo>
                  <a:cubicBezTo>
                    <a:pt x="534" y="3206"/>
                    <a:pt x="534" y="3206"/>
                    <a:pt x="534" y="3207"/>
                  </a:cubicBezTo>
                  <a:cubicBezTo>
                    <a:pt x="536" y="3209"/>
                    <a:pt x="538" y="3211"/>
                    <a:pt x="539" y="3214"/>
                  </a:cubicBezTo>
                  <a:cubicBezTo>
                    <a:pt x="539" y="3214"/>
                    <a:pt x="539" y="3215"/>
                    <a:pt x="540" y="3215"/>
                  </a:cubicBezTo>
                  <a:cubicBezTo>
                    <a:pt x="541" y="3218"/>
                    <a:pt x="543" y="3220"/>
                    <a:pt x="545" y="3223"/>
                  </a:cubicBezTo>
                  <a:cubicBezTo>
                    <a:pt x="545" y="3223"/>
                    <a:pt x="545" y="3223"/>
                    <a:pt x="545" y="3224"/>
                  </a:cubicBezTo>
                  <a:cubicBezTo>
                    <a:pt x="546" y="3226"/>
                    <a:pt x="548" y="3229"/>
                    <a:pt x="550" y="3231"/>
                  </a:cubicBezTo>
                  <a:cubicBezTo>
                    <a:pt x="550" y="3232"/>
                    <a:pt x="550" y="3232"/>
                    <a:pt x="550" y="3232"/>
                  </a:cubicBezTo>
                  <a:cubicBezTo>
                    <a:pt x="552" y="3235"/>
                    <a:pt x="554" y="3237"/>
                    <a:pt x="555" y="3240"/>
                  </a:cubicBezTo>
                  <a:cubicBezTo>
                    <a:pt x="555" y="3240"/>
                    <a:pt x="555" y="3241"/>
                    <a:pt x="556" y="3241"/>
                  </a:cubicBezTo>
                  <a:cubicBezTo>
                    <a:pt x="557" y="3244"/>
                    <a:pt x="559" y="3246"/>
                    <a:pt x="560" y="3248"/>
                  </a:cubicBezTo>
                  <a:cubicBezTo>
                    <a:pt x="561" y="3249"/>
                    <a:pt x="561" y="3249"/>
                    <a:pt x="561" y="3250"/>
                  </a:cubicBezTo>
                  <a:cubicBezTo>
                    <a:pt x="562" y="3252"/>
                    <a:pt x="564" y="3255"/>
                    <a:pt x="566" y="3257"/>
                  </a:cubicBezTo>
                  <a:cubicBezTo>
                    <a:pt x="566" y="3258"/>
                    <a:pt x="566" y="3258"/>
                    <a:pt x="566" y="3258"/>
                  </a:cubicBezTo>
                  <a:cubicBezTo>
                    <a:pt x="567" y="3261"/>
                    <a:pt x="570" y="3263"/>
                    <a:pt x="571" y="3266"/>
                  </a:cubicBezTo>
                  <a:cubicBezTo>
                    <a:pt x="571" y="3266"/>
                    <a:pt x="571" y="3267"/>
                    <a:pt x="571" y="3267"/>
                  </a:cubicBezTo>
                  <a:cubicBezTo>
                    <a:pt x="573" y="3270"/>
                    <a:pt x="575" y="3272"/>
                    <a:pt x="576" y="3275"/>
                  </a:cubicBezTo>
                  <a:cubicBezTo>
                    <a:pt x="577" y="3275"/>
                    <a:pt x="577" y="3275"/>
                    <a:pt x="577" y="3276"/>
                  </a:cubicBezTo>
                  <a:cubicBezTo>
                    <a:pt x="578" y="3278"/>
                    <a:pt x="580" y="3281"/>
                    <a:pt x="582" y="3283"/>
                  </a:cubicBezTo>
                  <a:cubicBezTo>
                    <a:pt x="582" y="3284"/>
                    <a:pt x="582" y="3284"/>
                    <a:pt x="582" y="3284"/>
                  </a:cubicBezTo>
                  <a:cubicBezTo>
                    <a:pt x="626" y="3370"/>
                    <a:pt x="767" y="3474"/>
                    <a:pt x="826" y="3545"/>
                  </a:cubicBezTo>
                  <a:cubicBezTo>
                    <a:pt x="826" y="3546"/>
                    <a:pt x="826" y="3546"/>
                    <a:pt x="826" y="3546"/>
                  </a:cubicBezTo>
                  <a:cubicBezTo>
                    <a:pt x="827" y="3548"/>
                    <a:pt x="828" y="3548"/>
                    <a:pt x="829" y="3549"/>
                  </a:cubicBezTo>
                  <a:cubicBezTo>
                    <a:pt x="830" y="3551"/>
                    <a:pt x="831" y="3553"/>
                    <a:pt x="832" y="3555"/>
                  </a:cubicBezTo>
                  <a:cubicBezTo>
                    <a:pt x="832" y="3557"/>
                    <a:pt x="834" y="3557"/>
                    <a:pt x="834" y="3558"/>
                  </a:cubicBezTo>
                  <a:cubicBezTo>
                    <a:pt x="835" y="3560"/>
                    <a:pt x="837" y="3562"/>
                    <a:pt x="837" y="3564"/>
                  </a:cubicBezTo>
                  <a:cubicBezTo>
                    <a:pt x="837" y="3565"/>
                    <a:pt x="839" y="3565"/>
                    <a:pt x="840" y="3567"/>
                  </a:cubicBezTo>
                  <a:cubicBezTo>
                    <a:pt x="840" y="3568"/>
                    <a:pt x="842" y="3571"/>
                    <a:pt x="842" y="3572"/>
                  </a:cubicBezTo>
                  <a:cubicBezTo>
                    <a:pt x="843" y="3574"/>
                    <a:pt x="844" y="3574"/>
                    <a:pt x="845" y="3575"/>
                  </a:cubicBezTo>
                  <a:cubicBezTo>
                    <a:pt x="845" y="3577"/>
                    <a:pt x="847" y="3579"/>
                    <a:pt x="848" y="3581"/>
                  </a:cubicBezTo>
                  <a:cubicBezTo>
                    <a:pt x="848" y="3583"/>
                    <a:pt x="850" y="3583"/>
                    <a:pt x="850" y="3584"/>
                  </a:cubicBezTo>
                  <a:cubicBezTo>
                    <a:pt x="851" y="3586"/>
                    <a:pt x="853" y="3588"/>
                    <a:pt x="853" y="3590"/>
                  </a:cubicBezTo>
                  <a:cubicBezTo>
                    <a:pt x="867" y="3656"/>
                    <a:pt x="1097" y="3550"/>
                    <a:pt x="1125" y="3483"/>
                  </a:cubicBezTo>
                  <a:cubicBezTo>
                    <a:pt x="1127" y="3477"/>
                    <a:pt x="1132" y="3471"/>
                    <a:pt x="1137" y="3466"/>
                  </a:cubicBezTo>
                  <a:cubicBezTo>
                    <a:pt x="1137" y="3467"/>
                    <a:pt x="1138" y="3467"/>
                    <a:pt x="1139" y="3468"/>
                  </a:cubicBezTo>
                  <a:cubicBezTo>
                    <a:pt x="1140" y="3471"/>
                    <a:pt x="1142" y="3474"/>
                    <a:pt x="1144" y="3477"/>
                  </a:cubicBezTo>
                  <a:cubicBezTo>
                    <a:pt x="1145" y="3480"/>
                    <a:pt x="1147" y="3482"/>
                    <a:pt x="1149" y="3485"/>
                  </a:cubicBezTo>
                  <a:cubicBezTo>
                    <a:pt x="1150" y="3488"/>
                    <a:pt x="1152" y="3491"/>
                    <a:pt x="1154" y="3494"/>
                  </a:cubicBezTo>
                  <a:cubicBezTo>
                    <a:pt x="1156" y="3497"/>
                    <a:pt x="1158" y="3500"/>
                    <a:pt x="1160" y="3503"/>
                  </a:cubicBezTo>
                  <a:cubicBezTo>
                    <a:pt x="1161" y="3506"/>
                    <a:pt x="1163" y="3508"/>
                    <a:pt x="1165" y="3511"/>
                  </a:cubicBezTo>
                  <a:cubicBezTo>
                    <a:pt x="1166" y="3514"/>
                    <a:pt x="1169" y="3517"/>
                    <a:pt x="1170" y="3520"/>
                  </a:cubicBezTo>
                  <a:cubicBezTo>
                    <a:pt x="1172" y="3523"/>
                    <a:pt x="1174" y="3526"/>
                    <a:pt x="1176" y="3528"/>
                  </a:cubicBezTo>
                  <a:cubicBezTo>
                    <a:pt x="1177" y="3532"/>
                    <a:pt x="1179" y="3534"/>
                    <a:pt x="1181" y="3537"/>
                  </a:cubicBezTo>
                  <a:cubicBezTo>
                    <a:pt x="1182" y="3540"/>
                    <a:pt x="1184" y="3543"/>
                    <a:pt x="1186" y="3546"/>
                  </a:cubicBezTo>
                  <a:cubicBezTo>
                    <a:pt x="1187" y="3549"/>
                    <a:pt x="1190" y="3552"/>
                    <a:pt x="1192" y="3555"/>
                  </a:cubicBezTo>
                  <a:cubicBezTo>
                    <a:pt x="1193" y="3558"/>
                    <a:pt x="1195" y="3560"/>
                    <a:pt x="1197" y="3563"/>
                  </a:cubicBezTo>
                  <a:cubicBezTo>
                    <a:pt x="1198" y="3566"/>
                    <a:pt x="1200" y="3569"/>
                    <a:pt x="1202" y="3571"/>
                  </a:cubicBezTo>
                  <a:cubicBezTo>
                    <a:pt x="1203" y="3575"/>
                    <a:pt x="1206" y="3578"/>
                    <a:pt x="1207" y="3581"/>
                  </a:cubicBezTo>
                  <a:cubicBezTo>
                    <a:pt x="1208" y="3583"/>
                    <a:pt x="1210" y="3585"/>
                    <a:pt x="1211" y="3587"/>
                  </a:cubicBezTo>
                  <a:cubicBezTo>
                    <a:pt x="1132" y="3619"/>
                    <a:pt x="1060" y="3648"/>
                    <a:pt x="1031" y="3666"/>
                  </a:cubicBezTo>
                  <a:cubicBezTo>
                    <a:pt x="963" y="3705"/>
                    <a:pt x="705" y="3824"/>
                    <a:pt x="638" y="3824"/>
                  </a:cubicBezTo>
                  <a:cubicBezTo>
                    <a:pt x="592" y="3824"/>
                    <a:pt x="566" y="3895"/>
                    <a:pt x="589" y="3938"/>
                  </a:cubicBezTo>
                  <a:cubicBezTo>
                    <a:pt x="591" y="3941"/>
                    <a:pt x="593" y="3944"/>
                    <a:pt x="595" y="3947"/>
                  </a:cubicBezTo>
                  <a:cubicBezTo>
                    <a:pt x="596" y="3950"/>
                    <a:pt x="598" y="3952"/>
                    <a:pt x="600" y="3955"/>
                  </a:cubicBezTo>
                  <a:cubicBezTo>
                    <a:pt x="601" y="3959"/>
                    <a:pt x="604" y="3961"/>
                    <a:pt x="605" y="3964"/>
                  </a:cubicBezTo>
                  <a:cubicBezTo>
                    <a:pt x="606" y="3967"/>
                    <a:pt x="609" y="3970"/>
                    <a:pt x="611" y="3973"/>
                  </a:cubicBezTo>
                  <a:cubicBezTo>
                    <a:pt x="612" y="3976"/>
                    <a:pt x="614" y="3978"/>
                    <a:pt x="616" y="3981"/>
                  </a:cubicBezTo>
                  <a:cubicBezTo>
                    <a:pt x="617" y="3985"/>
                    <a:pt x="620" y="3987"/>
                    <a:pt x="621" y="3990"/>
                  </a:cubicBezTo>
                  <a:cubicBezTo>
                    <a:pt x="622" y="3993"/>
                    <a:pt x="625" y="3996"/>
                    <a:pt x="626" y="3999"/>
                  </a:cubicBezTo>
                  <a:cubicBezTo>
                    <a:pt x="628" y="4002"/>
                    <a:pt x="630" y="4004"/>
                    <a:pt x="632" y="4007"/>
                  </a:cubicBezTo>
                  <a:cubicBezTo>
                    <a:pt x="633" y="4011"/>
                    <a:pt x="635" y="4013"/>
                    <a:pt x="637" y="4016"/>
                  </a:cubicBezTo>
                  <a:cubicBezTo>
                    <a:pt x="638" y="4019"/>
                    <a:pt x="641" y="4022"/>
                    <a:pt x="642" y="4025"/>
                  </a:cubicBezTo>
                  <a:cubicBezTo>
                    <a:pt x="643" y="4028"/>
                    <a:pt x="646" y="4030"/>
                    <a:pt x="648" y="4033"/>
                  </a:cubicBezTo>
                  <a:cubicBezTo>
                    <a:pt x="649" y="4036"/>
                    <a:pt x="651" y="4039"/>
                    <a:pt x="653" y="4042"/>
                  </a:cubicBezTo>
                  <a:cubicBezTo>
                    <a:pt x="654" y="4045"/>
                    <a:pt x="657" y="4048"/>
                    <a:pt x="658" y="4051"/>
                  </a:cubicBezTo>
                  <a:cubicBezTo>
                    <a:pt x="659" y="4054"/>
                    <a:pt x="662" y="4056"/>
                    <a:pt x="663" y="4059"/>
                  </a:cubicBezTo>
                  <a:cubicBezTo>
                    <a:pt x="665" y="4062"/>
                    <a:pt x="667" y="4065"/>
                    <a:pt x="669" y="4068"/>
                  </a:cubicBezTo>
                  <a:cubicBezTo>
                    <a:pt x="670" y="4071"/>
                    <a:pt x="672" y="4074"/>
                    <a:pt x="674" y="4077"/>
                  </a:cubicBezTo>
                  <a:cubicBezTo>
                    <a:pt x="675" y="4080"/>
                    <a:pt x="678" y="4082"/>
                    <a:pt x="679" y="4085"/>
                  </a:cubicBezTo>
                  <a:cubicBezTo>
                    <a:pt x="681" y="4088"/>
                    <a:pt x="683" y="4091"/>
                    <a:pt x="685" y="4094"/>
                  </a:cubicBezTo>
                  <a:cubicBezTo>
                    <a:pt x="686" y="4097"/>
                    <a:pt x="688" y="4100"/>
                    <a:pt x="690" y="4103"/>
                  </a:cubicBezTo>
                  <a:cubicBezTo>
                    <a:pt x="691" y="4106"/>
                    <a:pt x="694" y="4108"/>
                    <a:pt x="695" y="4111"/>
                  </a:cubicBezTo>
                  <a:cubicBezTo>
                    <a:pt x="696" y="4114"/>
                    <a:pt x="699" y="4117"/>
                    <a:pt x="701" y="4120"/>
                  </a:cubicBezTo>
                  <a:cubicBezTo>
                    <a:pt x="702" y="4123"/>
                    <a:pt x="704" y="4125"/>
                    <a:pt x="706" y="4128"/>
                  </a:cubicBezTo>
                  <a:cubicBezTo>
                    <a:pt x="707" y="4132"/>
                    <a:pt x="710" y="4134"/>
                    <a:pt x="711" y="4137"/>
                  </a:cubicBezTo>
                  <a:cubicBezTo>
                    <a:pt x="712" y="4140"/>
                    <a:pt x="715" y="4143"/>
                    <a:pt x="716" y="4146"/>
                  </a:cubicBezTo>
                  <a:cubicBezTo>
                    <a:pt x="718" y="4149"/>
                    <a:pt x="720" y="4151"/>
                    <a:pt x="722" y="4154"/>
                  </a:cubicBezTo>
                  <a:cubicBezTo>
                    <a:pt x="723" y="4158"/>
                    <a:pt x="725" y="4160"/>
                    <a:pt x="727" y="4163"/>
                  </a:cubicBezTo>
                  <a:cubicBezTo>
                    <a:pt x="728" y="4166"/>
                    <a:pt x="731" y="4169"/>
                    <a:pt x="732" y="4172"/>
                  </a:cubicBezTo>
                  <a:cubicBezTo>
                    <a:pt x="733" y="4175"/>
                    <a:pt x="736" y="4177"/>
                    <a:pt x="738" y="4180"/>
                  </a:cubicBezTo>
                  <a:cubicBezTo>
                    <a:pt x="739" y="4184"/>
                    <a:pt x="741" y="4186"/>
                    <a:pt x="743" y="4189"/>
                  </a:cubicBezTo>
                  <a:cubicBezTo>
                    <a:pt x="744" y="4192"/>
                    <a:pt x="747" y="4195"/>
                    <a:pt x="748" y="4198"/>
                  </a:cubicBezTo>
                  <a:cubicBezTo>
                    <a:pt x="749" y="4201"/>
                    <a:pt x="752" y="4203"/>
                    <a:pt x="754" y="4206"/>
                  </a:cubicBezTo>
                  <a:cubicBezTo>
                    <a:pt x="755" y="4210"/>
                    <a:pt x="757" y="4212"/>
                    <a:pt x="759" y="4215"/>
                  </a:cubicBezTo>
                  <a:cubicBezTo>
                    <a:pt x="760" y="4218"/>
                    <a:pt x="762" y="4221"/>
                    <a:pt x="764" y="4224"/>
                  </a:cubicBezTo>
                  <a:cubicBezTo>
                    <a:pt x="765" y="4227"/>
                    <a:pt x="768" y="4229"/>
                    <a:pt x="769" y="4232"/>
                  </a:cubicBezTo>
                  <a:cubicBezTo>
                    <a:pt x="771" y="4236"/>
                    <a:pt x="773" y="4238"/>
                    <a:pt x="775" y="4241"/>
                  </a:cubicBezTo>
                  <a:cubicBezTo>
                    <a:pt x="776" y="4244"/>
                    <a:pt x="778" y="4247"/>
                    <a:pt x="780" y="4250"/>
                  </a:cubicBezTo>
                  <a:cubicBezTo>
                    <a:pt x="781" y="4253"/>
                    <a:pt x="784" y="4255"/>
                    <a:pt x="785" y="4258"/>
                  </a:cubicBezTo>
                  <a:cubicBezTo>
                    <a:pt x="786" y="4262"/>
                    <a:pt x="789" y="4264"/>
                    <a:pt x="791" y="4267"/>
                  </a:cubicBezTo>
                  <a:cubicBezTo>
                    <a:pt x="792" y="4270"/>
                    <a:pt x="794" y="4273"/>
                    <a:pt x="796" y="4276"/>
                  </a:cubicBezTo>
                  <a:cubicBezTo>
                    <a:pt x="797" y="4279"/>
                    <a:pt x="800" y="4281"/>
                    <a:pt x="801" y="4284"/>
                  </a:cubicBezTo>
                  <a:cubicBezTo>
                    <a:pt x="802" y="4288"/>
                    <a:pt x="805" y="4290"/>
                    <a:pt x="806" y="4293"/>
                  </a:cubicBezTo>
                  <a:cubicBezTo>
                    <a:pt x="808" y="4296"/>
                    <a:pt x="810" y="4299"/>
                    <a:pt x="812" y="4302"/>
                  </a:cubicBezTo>
                  <a:cubicBezTo>
                    <a:pt x="813" y="4305"/>
                    <a:pt x="815" y="4307"/>
                    <a:pt x="817" y="4310"/>
                  </a:cubicBezTo>
                  <a:cubicBezTo>
                    <a:pt x="818" y="4314"/>
                    <a:pt x="821" y="4316"/>
                    <a:pt x="822" y="4319"/>
                  </a:cubicBezTo>
                  <a:cubicBezTo>
                    <a:pt x="824" y="4322"/>
                    <a:pt x="826" y="4325"/>
                    <a:pt x="828" y="4328"/>
                  </a:cubicBezTo>
                  <a:cubicBezTo>
                    <a:pt x="829" y="4331"/>
                    <a:pt x="831" y="4333"/>
                    <a:pt x="833" y="4336"/>
                  </a:cubicBezTo>
                  <a:cubicBezTo>
                    <a:pt x="834" y="4340"/>
                    <a:pt x="837" y="4342"/>
                    <a:pt x="838" y="4345"/>
                  </a:cubicBezTo>
                  <a:cubicBezTo>
                    <a:pt x="839" y="4348"/>
                    <a:pt x="842" y="4351"/>
                    <a:pt x="844" y="4354"/>
                  </a:cubicBezTo>
                  <a:cubicBezTo>
                    <a:pt x="845" y="4357"/>
                    <a:pt x="847" y="4359"/>
                    <a:pt x="849" y="4362"/>
                  </a:cubicBezTo>
                  <a:cubicBezTo>
                    <a:pt x="850" y="4365"/>
                    <a:pt x="852" y="4368"/>
                    <a:pt x="854" y="4371"/>
                  </a:cubicBezTo>
                  <a:cubicBezTo>
                    <a:pt x="864" y="4397"/>
                    <a:pt x="888" y="4417"/>
                    <a:pt x="934" y="4412"/>
                  </a:cubicBezTo>
                  <a:cubicBezTo>
                    <a:pt x="1056" y="4398"/>
                    <a:pt x="1395" y="4279"/>
                    <a:pt x="1490" y="4239"/>
                  </a:cubicBezTo>
                  <a:cubicBezTo>
                    <a:pt x="1585" y="4200"/>
                    <a:pt x="1619" y="4371"/>
                    <a:pt x="1863" y="4251"/>
                  </a:cubicBezTo>
                  <a:cubicBezTo>
                    <a:pt x="2107" y="4132"/>
                    <a:pt x="2181" y="3947"/>
                    <a:pt x="2249" y="3961"/>
                  </a:cubicBezTo>
                  <a:cubicBezTo>
                    <a:pt x="2316" y="3974"/>
                    <a:pt x="2330" y="4067"/>
                    <a:pt x="2438" y="4094"/>
                  </a:cubicBezTo>
                  <a:cubicBezTo>
                    <a:pt x="2548" y="4120"/>
                    <a:pt x="2642" y="4014"/>
                    <a:pt x="2709" y="3974"/>
                  </a:cubicBezTo>
                  <a:cubicBezTo>
                    <a:pt x="2765" y="3942"/>
                    <a:pt x="2810" y="3830"/>
                    <a:pt x="2788" y="3798"/>
                  </a:cubicBezTo>
                  <a:cubicBezTo>
                    <a:pt x="2787" y="3794"/>
                    <a:pt x="2785" y="3792"/>
                    <a:pt x="2783" y="3790"/>
                  </a:cubicBezTo>
                  <a:cubicBezTo>
                    <a:pt x="2782" y="3786"/>
                    <a:pt x="2780" y="3784"/>
                    <a:pt x="2778" y="3781"/>
                  </a:cubicBezTo>
                  <a:cubicBezTo>
                    <a:pt x="2777" y="3777"/>
                    <a:pt x="2774" y="3775"/>
                    <a:pt x="2772" y="3772"/>
                  </a:cubicBezTo>
                  <a:cubicBezTo>
                    <a:pt x="2771" y="3768"/>
                    <a:pt x="2769" y="3766"/>
                    <a:pt x="2767" y="3763"/>
                  </a:cubicBezTo>
                  <a:cubicBezTo>
                    <a:pt x="2766" y="3760"/>
                    <a:pt x="2764" y="3758"/>
                    <a:pt x="2762" y="3755"/>
                  </a:cubicBezTo>
                  <a:cubicBezTo>
                    <a:pt x="2761" y="3751"/>
                    <a:pt x="2758" y="3749"/>
                    <a:pt x="2756" y="3746"/>
                  </a:cubicBezTo>
                  <a:cubicBezTo>
                    <a:pt x="2756" y="3742"/>
                    <a:pt x="2753" y="3740"/>
                    <a:pt x="2751" y="3738"/>
                  </a:cubicBezTo>
                  <a:cubicBezTo>
                    <a:pt x="2750" y="3734"/>
                    <a:pt x="2748" y="3732"/>
                    <a:pt x="2746" y="3729"/>
                  </a:cubicBezTo>
                  <a:cubicBezTo>
                    <a:pt x="2745" y="3725"/>
                    <a:pt x="2743" y="3723"/>
                    <a:pt x="2741" y="3720"/>
                  </a:cubicBezTo>
                  <a:cubicBezTo>
                    <a:pt x="2740" y="3716"/>
                    <a:pt x="2737" y="3714"/>
                    <a:pt x="2735" y="3711"/>
                  </a:cubicBezTo>
                  <a:cubicBezTo>
                    <a:pt x="2734" y="3708"/>
                    <a:pt x="2732" y="3706"/>
                    <a:pt x="2730" y="3703"/>
                  </a:cubicBezTo>
                  <a:cubicBezTo>
                    <a:pt x="2729" y="3699"/>
                    <a:pt x="2727" y="3697"/>
                    <a:pt x="2725" y="3694"/>
                  </a:cubicBezTo>
                  <a:cubicBezTo>
                    <a:pt x="2724" y="3690"/>
                    <a:pt x="2721" y="3688"/>
                    <a:pt x="2719" y="3685"/>
                  </a:cubicBezTo>
                  <a:cubicBezTo>
                    <a:pt x="2719" y="3682"/>
                    <a:pt x="2716" y="3680"/>
                    <a:pt x="2714" y="3677"/>
                  </a:cubicBezTo>
                  <a:cubicBezTo>
                    <a:pt x="2713" y="3673"/>
                    <a:pt x="2711" y="3671"/>
                    <a:pt x="2709" y="3668"/>
                  </a:cubicBezTo>
                  <a:cubicBezTo>
                    <a:pt x="2708" y="3664"/>
                    <a:pt x="2705" y="3662"/>
                    <a:pt x="2704" y="3659"/>
                  </a:cubicBezTo>
                  <a:cubicBezTo>
                    <a:pt x="2703" y="3656"/>
                    <a:pt x="2700" y="3654"/>
                    <a:pt x="2698" y="3651"/>
                  </a:cubicBezTo>
                  <a:cubicBezTo>
                    <a:pt x="2698" y="3650"/>
                    <a:pt x="2697" y="3650"/>
                    <a:pt x="2697" y="3649"/>
                  </a:cubicBezTo>
                  <a:cubicBezTo>
                    <a:pt x="2704" y="3637"/>
                    <a:pt x="2709" y="3627"/>
                    <a:pt x="2709" y="3617"/>
                  </a:cubicBezTo>
                  <a:cubicBezTo>
                    <a:pt x="2709" y="3569"/>
                    <a:pt x="2724" y="3501"/>
                    <a:pt x="2772" y="3451"/>
                  </a:cubicBezTo>
                  <a:cubicBezTo>
                    <a:pt x="2774" y="3454"/>
                    <a:pt x="2775" y="3457"/>
                    <a:pt x="2777" y="3460"/>
                  </a:cubicBezTo>
                  <a:cubicBezTo>
                    <a:pt x="2779" y="3463"/>
                    <a:pt x="2780" y="3466"/>
                    <a:pt x="2783" y="3468"/>
                  </a:cubicBezTo>
                  <a:cubicBezTo>
                    <a:pt x="2784" y="3471"/>
                    <a:pt x="2786" y="3474"/>
                    <a:pt x="2788" y="3477"/>
                  </a:cubicBezTo>
                  <a:cubicBezTo>
                    <a:pt x="2789" y="3480"/>
                    <a:pt x="2791" y="3483"/>
                    <a:pt x="2793" y="3486"/>
                  </a:cubicBezTo>
                  <a:cubicBezTo>
                    <a:pt x="2795" y="3489"/>
                    <a:pt x="2796" y="3492"/>
                    <a:pt x="2798" y="3494"/>
                  </a:cubicBezTo>
                  <a:cubicBezTo>
                    <a:pt x="2800" y="3497"/>
                    <a:pt x="2802" y="3500"/>
                    <a:pt x="2804" y="3503"/>
                  </a:cubicBezTo>
                  <a:cubicBezTo>
                    <a:pt x="2805" y="3506"/>
                    <a:pt x="2807" y="3509"/>
                    <a:pt x="2809" y="3512"/>
                  </a:cubicBezTo>
                  <a:cubicBezTo>
                    <a:pt x="2811" y="3515"/>
                    <a:pt x="2812" y="3518"/>
                    <a:pt x="2814" y="3520"/>
                  </a:cubicBezTo>
                  <a:cubicBezTo>
                    <a:pt x="2816" y="3523"/>
                    <a:pt x="2817" y="3526"/>
                    <a:pt x="2820" y="3529"/>
                  </a:cubicBezTo>
                  <a:cubicBezTo>
                    <a:pt x="2821" y="3532"/>
                    <a:pt x="2823" y="3535"/>
                    <a:pt x="2825" y="3538"/>
                  </a:cubicBezTo>
                  <a:cubicBezTo>
                    <a:pt x="2827" y="3541"/>
                    <a:pt x="2828" y="3544"/>
                    <a:pt x="2830" y="3546"/>
                  </a:cubicBezTo>
                  <a:cubicBezTo>
                    <a:pt x="2832" y="3549"/>
                    <a:pt x="2833" y="3552"/>
                    <a:pt x="2836" y="3555"/>
                  </a:cubicBezTo>
                  <a:cubicBezTo>
                    <a:pt x="2837" y="3558"/>
                    <a:pt x="2839" y="3561"/>
                    <a:pt x="2841" y="3563"/>
                  </a:cubicBezTo>
                  <a:cubicBezTo>
                    <a:pt x="2842" y="3567"/>
                    <a:pt x="2844" y="3570"/>
                    <a:pt x="2846" y="3572"/>
                  </a:cubicBezTo>
                  <a:cubicBezTo>
                    <a:pt x="2848" y="3575"/>
                    <a:pt x="2849" y="3578"/>
                    <a:pt x="2851" y="3581"/>
                  </a:cubicBezTo>
                  <a:cubicBezTo>
                    <a:pt x="2853" y="3584"/>
                    <a:pt x="2854" y="3587"/>
                    <a:pt x="2857" y="3589"/>
                  </a:cubicBezTo>
                  <a:cubicBezTo>
                    <a:pt x="2858" y="3593"/>
                    <a:pt x="2860" y="3596"/>
                    <a:pt x="2862" y="3598"/>
                  </a:cubicBezTo>
                  <a:cubicBezTo>
                    <a:pt x="2864" y="3601"/>
                    <a:pt x="2865" y="3604"/>
                    <a:pt x="2867" y="3607"/>
                  </a:cubicBezTo>
                  <a:cubicBezTo>
                    <a:pt x="2869" y="3610"/>
                    <a:pt x="2870" y="3613"/>
                    <a:pt x="2873" y="3615"/>
                  </a:cubicBezTo>
                  <a:cubicBezTo>
                    <a:pt x="2874" y="3619"/>
                    <a:pt x="2876" y="3622"/>
                    <a:pt x="2878" y="3624"/>
                  </a:cubicBezTo>
                  <a:cubicBezTo>
                    <a:pt x="2905" y="3678"/>
                    <a:pt x="3040" y="3628"/>
                    <a:pt x="3103" y="3576"/>
                  </a:cubicBezTo>
                  <a:cubicBezTo>
                    <a:pt x="3184" y="3510"/>
                    <a:pt x="3281" y="3690"/>
                    <a:pt x="3430" y="3597"/>
                  </a:cubicBezTo>
                  <a:cubicBezTo>
                    <a:pt x="3579" y="3505"/>
                    <a:pt x="3536" y="3324"/>
                    <a:pt x="3618" y="3324"/>
                  </a:cubicBezTo>
                  <a:cubicBezTo>
                    <a:pt x="3699" y="3324"/>
                    <a:pt x="3848" y="3470"/>
                    <a:pt x="3929" y="3417"/>
                  </a:cubicBezTo>
                  <a:cubicBezTo>
                    <a:pt x="4011" y="3364"/>
                    <a:pt x="4218" y="3527"/>
                    <a:pt x="4354" y="3527"/>
                  </a:cubicBezTo>
                  <a:cubicBezTo>
                    <a:pt x="4489" y="3527"/>
                    <a:pt x="4946" y="3656"/>
                    <a:pt x="5027" y="3656"/>
                  </a:cubicBezTo>
                  <a:cubicBezTo>
                    <a:pt x="5064" y="3656"/>
                    <a:pt x="5134" y="3676"/>
                    <a:pt x="5200" y="3712"/>
                  </a:cubicBezTo>
                  <a:cubicBezTo>
                    <a:pt x="5201" y="3713"/>
                    <a:pt x="5201" y="3714"/>
                    <a:pt x="5202" y="3715"/>
                  </a:cubicBezTo>
                  <a:cubicBezTo>
                    <a:pt x="5204" y="3718"/>
                    <a:pt x="5206" y="3720"/>
                    <a:pt x="5207" y="3723"/>
                  </a:cubicBezTo>
                  <a:cubicBezTo>
                    <a:pt x="5209" y="3727"/>
                    <a:pt x="5211" y="3729"/>
                    <a:pt x="5213" y="3732"/>
                  </a:cubicBezTo>
                  <a:cubicBezTo>
                    <a:pt x="5214" y="3735"/>
                    <a:pt x="5216" y="3738"/>
                    <a:pt x="5218" y="3741"/>
                  </a:cubicBezTo>
                  <a:cubicBezTo>
                    <a:pt x="5219" y="3744"/>
                    <a:pt x="5221" y="3746"/>
                    <a:pt x="5223" y="3749"/>
                  </a:cubicBezTo>
                  <a:cubicBezTo>
                    <a:pt x="5225" y="3753"/>
                    <a:pt x="5227" y="3755"/>
                    <a:pt x="5228" y="3758"/>
                  </a:cubicBezTo>
                  <a:cubicBezTo>
                    <a:pt x="5230" y="3761"/>
                    <a:pt x="5232" y="3764"/>
                    <a:pt x="5234" y="3767"/>
                  </a:cubicBezTo>
                  <a:cubicBezTo>
                    <a:pt x="5235" y="3770"/>
                    <a:pt x="5237" y="3772"/>
                    <a:pt x="5239" y="3775"/>
                  </a:cubicBezTo>
                  <a:cubicBezTo>
                    <a:pt x="5240" y="3779"/>
                    <a:pt x="5242" y="3781"/>
                    <a:pt x="5244" y="3784"/>
                  </a:cubicBezTo>
                  <a:cubicBezTo>
                    <a:pt x="5246" y="3787"/>
                    <a:pt x="5248" y="3790"/>
                    <a:pt x="5250" y="3793"/>
                  </a:cubicBezTo>
                  <a:cubicBezTo>
                    <a:pt x="5251" y="3796"/>
                    <a:pt x="5253" y="3798"/>
                    <a:pt x="5255" y="3801"/>
                  </a:cubicBezTo>
                  <a:cubicBezTo>
                    <a:pt x="5257" y="3805"/>
                    <a:pt x="5258" y="3807"/>
                    <a:pt x="5260" y="3810"/>
                  </a:cubicBezTo>
                  <a:cubicBezTo>
                    <a:pt x="5262" y="3813"/>
                    <a:pt x="5264" y="3816"/>
                    <a:pt x="5265" y="3819"/>
                  </a:cubicBezTo>
                  <a:cubicBezTo>
                    <a:pt x="5267" y="3822"/>
                    <a:pt x="5269" y="3824"/>
                    <a:pt x="5271" y="3827"/>
                  </a:cubicBezTo>
                  <a:cubicBezTo>
                    <a:pt x="5272" y="3831"/>
                    <a:pt x="5274" y="3833"/>
                    <a:pt x="5276" y="3836"/>
                  </a:cubicBezTo>
                  <a:cubicBezTo>
                    <a:pt x="5278" y="3839"/>
                    <a:pt x="5280" y="3841"/>
                    <a:pt x="5281" y="3844"/>
                  </a:cubicBezTo>
                  <a:cubicBezTo>
                    <a:pt x="5283" y="3848"/>
                    <a:pt x="5285" y="3850"/>
                    <a:pt x="5287" y="3853"/>
                  </a:cubicBezTo>
                  <a:cubicBezTo>
                    <a:pt x="5288" y="3857"/>
                    <a:pt x="5290" y="3859"/>
                    <a:pt x="5292" y="3862"/>
                  </a:cubicBezTo>
                  <a:cubicBezTo>
                    <a:pt x="5294" y="3865"/>
                    <a:pt x="5296" y="3867"/>
                    <a:pt x="5297" y="3871"/>
                  </a:cubicBezTo>
                  <a:cubicBezTo>
                    <a:pt x="5299" y="3874"/>
                    <a:pt x="5301" y="3876"/>
                    <a:pt x="5303" y="3879"/>
                  </a:cubicBezTo>
                  <a:cubicBezTo>
                    <a:pt x="5304" y="3883"/>
                    <a:pt x="5306" y="3885"/>
                    <a:pt x="5308" y="3888"/>
                  </a:cubicBezTo>
                  <a:cubicBezTo>
                    <a:pt x="5309" y="3891"/>
                    <a:pt x="5311" y="3893"/>
                    <a:pt x="5313" y="3897"/>
                  </a:cubicBezTo>
                  <a:cubicBezTo>
                    <a:pt x="5315" y="3900"/>
                    <a:pt x="5317" y="3902"/>
                    <a:pt x="5318" y="3905"/>
                  </a:cubicBezTo>
                  <a:cubicBezTo>
                    <a:pt x="5320" y="3908"/>
                    <a:pt x="5322" y="3911"/>
                    <a:pt x="5324" y="3914"/>
                  </a:cubicBezTo>
                  <a:cubicBezTo>
                    <a:pt x="5325" y="3917"/>
                    <a:pt x="5327" y="3919"/>
                    <a:pt x="5329" y="3923"/>
                  </a:cubicBezTo>
                  <a:cubicBezTo>
                    <a:pt x="5331" y="3926"/>
                    <a:pt x="5333" y="3928"/>
                    <a:pt x="5334" y="3931"/>
                  </a:cubicBezTo>
                  <a:cubicBezTo>
                    <a:pt x="5336" y="3935"/>
                    <a:pt x="5338" y="3937"/>
                    <a:pt x="5339" y="3940"/>
                  </a:cubicBezTo>
                  <a:cubicBezTo>
                    <a:pt x="5341" y="3943"/>
                    <a:pt x="5343" y="3945"/>
                    <a:pt x="5345" y="3949"/>
                  </a:cubicBezTo>
                  <a:cubicBezTo>
                    <a:pt x="5347" y="3952"/>
                    <a:pt x="5349" y="3954"/>
                    <a:pt x="5350" y="3957"/>
                  </a:cubicBezTo>
                  <a:cubicBezTo>
                    <a:pt x="5352" y="3960"/>
                    <a:pt x="5354" y="3963"/>
                    <a:pt x="5355" y="3966"/>
                  </a:cubicBezTo>
                  <a:cubicBezTo>
                    <a:pt x="5357" y="3969"/>
                    <a:pt x="5359" y="3971"/>
                    <a:pt x="5361" y="3974"/>
                  </a:cubicBezTo>
                  <a:cubicBezTo>
                    <a:pt x="5362" y="3978"/>
                    <a:pt x="5364" y="3980"/>
                    <a:pt x="5366" y="3983"/>
                  </a:cubicBezTo>
                  <a:cubicBezTo>
                    <a:pt x="5368" y="3986"/>
                    <a:pt x="5370" y="3989"/>
                    <a:pt x="5371" y="3992"/>
                  </a:cubicBezTo>
                  <a:cubicBezTo>
                    <a:pt x="5373" y="3995"/>
                    <a:pt x="5375" y="3997"/>
                    <a:pt x="5377" y="4000"/>
                  </a:cubicBezTo>
                  <a:cubicBezTo>
                    <a:pt x="5378" y="4004"/>
                    <a:pt x="5380" y="4006"/>
                    <a:pt x="5382" y="4009"/>
                  </a:cubicBezTo>
                  <a:cubicBezTo>
                    <a:pt x="5383" y="4012"/>
                    <a:pt x="5386" y="4015"/>
                    <a:pt x="5387" y="4018"/>
                  </a:cubicBezTo>
                  <a:cubicBezTo>
                    <a:pt x="5420" y="4088"/>
                    <a:pt x="5481" y="4080"/>
                    <a:pt x="5542" y="4080"/>
                  </a:cubicBezTo>
                  <a:cubicBezTo>
                    <a:pt x="5545" y="4080"/>
                    <a:pt x="5549" y="4081"/>
                    <a:pt x="5552" y="4081"/>
                  </a:cubicBezTo>
                  <a:cubicBezTo>
                    <a:pt x="5560" y="4102"/>
                    <a:pt x="5569" y="4121"/>
                    <a:pt x="5582" y="4136"/>
                  </a:cubicBezTo>
                  <a:cubicBezTo>
                    <a:pt x="5584" y="4139"/>
                    <a:pt x="5585" y="4142"/>
                    <a:pt x="5587" y="4145"/>
                  </a:cubicBezTo>
                  <a:cubicBezTo>
                    <a:pt x="5589" y="4148"/>
                    <a:pt x="5591" y="4151"/>
                    <a:pt x="5593" y="4154"/>
                  </a:cubicBezTo>
                  <a:cubicBezTo>
                    <a:pt x="5595" y="4156"/>
                    <a:pt x="5596" y="4160"/>
                    <a:pt x="5598" y="4162"/>
                  </a:cubicBezTo>
                  <a:cubicBezTo>
                    <a:pt x="5600" y="4165"/>
                    <a:pt x="5601" y="4168"/>
                    <a:pt x="5603" y="4171"/>
                  </a:cubicBezTo>
                  <a:cubicBezTo>
                    <a:pt x="5605" y="4174"/>
                    <a:pt x="5606" y="4177"/>
                    <a:pt x="5609" y="4180"/>
                  </a:cubicBezTo>
                  <a:cubicBezTo>
                    <a:pt x="5611" y="4182"/>
                    <a:pt x="5612" y="4186"/>
                    <a:pt x="5614" y="4188"/>
                  </a:cubicBezTo>
                  <a:cubicBezTo>
                    <a:pt x="5616" y="4191"/>
                    <a:pt x="5617" y="4194"/>
                    <a:pt x="5619" y="4197"/>
                  </a:cubicBezTo>
                  <a:cubicBezTo>
                    <a:pt x="5621" y="4200"/>
                    <a:pt x="5622" y="4203"/>
                    <a:pt x="5625" y="4206"/>
                  </a:cubicBezTo>
                  <a:cubicBezTo>
                    <a:pt x="5626" y="4208"/>
                    <a:pt x="5628" y="4212"/>
                    <a:pt x="5630" y="4214"/>
                  </a:cubicBezTo>
                  <a:cubicBezTo>
                    <a:pt x="5632" y="4217"/>
                    <a:pt x="5633" y="4220"/>
                    <a:pt x="5635" y="4223"/>
                  </a:cubicBezTo>
                  <a:cubicBezTo>
                    <a:pt x="5637" y="4226"/>
                    <a:pt x="5638" y="4229"/>
                    <a:pt x="5640" y="4232"/>
                  </a:cubicBezTo>
                  <a:cubicBezTo>
                    <a:pt x="5642" y="4234"/>
                    <a:pt x="5643" y="4238"/>
                    <a:pt x="5646" y="4240"/>
                  </a:cubicBezTo>
                  <a:cubicBezTo>
                    <a:pt x="5648" y="4243"/>
                    <a:pt x="5649" y="4246"/>
                    <a:pt x="5651" y="4249"/>
                  </a:cubicBezTo>
                  <a:cubicBezTo>
                    <a:pt x="5653" y="4252"/>
                    <a:pt x="5654" y="4255"/>
                    <a:pt x="5656" y="4257"/>
                  </a:cubicBezTo>
                  <a:cubicBezTo>
                    <a:pt x="5658" y="4260"/>
                    <a:pt x="5659" y="4264"/>
                    <a:pt x="5662" y="4266"/>
                  </a:cubicBezTo>
                  <a:cubicBezTo>
                    <a:pt x="5664" y="4269"/>
                    <a:pt x="5665" y="4272"/>
                    <a:pt x="5667" y="4275"/>
                  </a:cubicBezTo>
                  <a:cubicBezTo>
                    <a:pt x="5669" y="4278"/>
                    <a:pt x="5670" y="4281"/>
                    <a:pt x="5672" y="4283"/>
                  </a:cubicBezTo>
                  <a:cubicBezTo>
                    <a:pt x="5674" y="4286"/>
                    <a:pt x="5675" y="4290"/>
                    <a:pt x="5677" y="4292"/>
                  </a:cubicBezTo>
                  <a:cubicBezTo>
                    <a:pt x="5679" y="4295"/>
                    <a:pt x="5681" y="4298"/>
                    <a:pt x="5683" y="4301"/>
                  </a:cubicBezTo>
                  <a:cubicBezTo>
                    <a:pt x="5685" y="4304"/>
                    <a:pt x="5686" y="4307"/>
                    <a:pt x="5688" y="4310"/>
                  </a:cubicBezTo>
                  <a:cubicBezTo>
                    <a:pt x="5690" y="4312"/>
                    <a:pt x="5691" y="4316"/>
                    <a:pt x="5693" y="4318"/>
                  </a:cubicBezTo>
                  <a:cubicBezTo>
                    <a:pt x="5695" y="4321"/>
                    <a:pt x="5696" y="4324"/>
                    <a:pt x="5699" y="4327"/>
                  </a:cubicBezTo>
                  <a:cubicBezTo>
                    <a:pt x="5701" y="4329"/>
                    <a:pt x="5702" y="4333"/>
                    <a:pt x="5704" y="4336"/>
                  </a:cubicBezTo>
                  <a:cubicBezTo>
                    <a:pt x="5706" y="4338"/>
                    <a:pt x="5707" y="4342"/>
                    <a:pt x="5709" y="4344"/>
                  </a:cubicBezTo>
                  <a:cubicBezTo>
                    <a:pt x="5711" y="4347"/>
                    <a:pt x="5712" y="4350"/>
                    <a:pt x="5714" y="4353"/>
                  </a:cubicBezTo>
                  <a:cubicBezTo>
                    <a:pt x="5716" y="4355"/>
                    <a:pt x="5718" y="4359"/>
                    <a:pt x="5720" y="4362"/>
                  </a:cubicBezTo>
                  <a:cubicBezTo>
                    <a:pt x="5722" y="4364"/>
                    <a:pt x="5723" y="4368"/>
                    <a:pt x="5725" y="4370"/>
                  </a:cubicBezTo>
                  <a:cubicBezTo>
                    <a:pt x="5727" y="4373"/>
                    <a:pt x="5728" y="4376"/>
                    <a:pt x="5730" y="4379"/>
                  </a:cubicBezTo>
                  <a:cubicBezTo>
                    <a:pt x="5732" y="4381"/>
                    <a:pt x="5734" y="4385"/>
                    <a:pt x="5736" y="4387"/>
                  </a:cubicBezTo>
                  <a:cubicBezTo>
                    <a:pt x="5738" y="4390"/>
                    <a:pt x="5739" y="4393"/>
                    <a:pt x="5741" y="4396"/>
                  </a:cubicBezTo>
                  <a:cubicBezTo>
                    <a:pt x="5743" y="4399"/>
                    <a:pt x="5744" y="4402"/>
                    <a:pt x="5746" y="4405"/>
                  </a:cubicBezTo>
                  <a:cubicBezTo>
                    <a:pt x="5748" y="4407"/>
                    <a:pt x="5749" y="4411"/>
                    <a:pt x="5752" y="4413"/>
                  </a:cubicBezTo>
                  <a:cubicBezTo>
                    <a:pt x="5754" y="4416"/>
                    <a:pt x="5755" y="4419"/>
                    <a:pt x="5757" y="4422"/>
                  </a:cubicBezTo>
                  <a:cubicBezTo>
                    <a:pt x="5759" y="4425"/>
                    <a:pt x="5760" y="4428"/>
                    <a:pt x="5762" y="4431"/>
                  </a:cubicBezTo>
                  <a:cubicBezTo>
                    <a:pt x="5764" y="4433"/>
                    <a:pt x="5765" y="4437"/>
                    <a:pt x="5767" y="4439"/>
                  </a:cubicBezTo>
                  <a:cubicBezTo>
                    <a:pt x="5769" y="4442"/>
                    <a:pt x="5771" y="4445"/>
                    <a:pt x="5773" y="4448"/>
                  </a:cubicBezTo>
                  <a:cubicBezTo>
                    <a:pt x="5775" y="4451"/>
                    <a:pt x="5776" y="4454"/>
                    <a:pt x="5778" y="4457"/>
                  </a:cubicBezTo>
                  <a:cubicBezTo>
                    <a:pt x="5780" y="4459"/>
                    <a:pt x="5781" y="4463"/>
                    <a:pt x="5783" y="4465"/>
                  </a:cubicBezTo>
                  <a:cubicBezTo>
                    <a:pt x="5785" y="4468"/>
                    <a:pt x="5786" y="4471"/>
                    <a:pt x="5789" y="4474"/>
                  </a:cubicBezTo>
                  <a:cubicBezTo>
                    <a:pt x="5791" y="4477"/>
                    <a:pt x="5792" y="4480"/>
                    <a:pt x="5794" y="4483"/>
                  </a:cubicBezTo>
                  <a:cubicBezTo>
                    <a:pt x="5796" y="4485"/>
                    <a:pt x="5797" y="4489"/>
                    <a:pt x="5799" y="4491"/>
                  </a:cubicBezTo>
                  <a:cubicBezTo>
                    <a:pt x="5801" y="4494"/>
                    <a:pt x="5802" y="4497"/>
                    <a:pt x="5805" y="4500"/>
                  </a:cubicBezTo>
                  <a:cubicBezTo>
                    <a:pt x="5807" y="4503"/>
                    <a:pt x="5808" y="4506"/>
                    <a:pt x="5810" y="4509"/>
                  </a:cubicBezTo>
                  <a:cubicBezTo>
                    <a:pt x="5812" y="4511"/>
                    <a:pt x="5813" y="4515"/>
                    <a:pt x="5815" y="4517"/>
                  </a:cubicBezTo>
                  <a:cubicBezTo>
                    <a:pt x="5817" y="4520"/>
                    <a:pt x="5818" y="4523"/>
                    <a:pt x="5820" y="4526"/>
                  </a:cubicBezTo>
                  <a:cubicBezTo>
                    <a:pt x="5822" y="4529"/>
                    <a:pt x="5824" y="4532"/>
                    <a:pt x="5826" y="4535"/>
                  </a:cubicBezTo>
                  <a:cubicBezTo>
                    <a:pt x="5828" y="4537"/>
                    <a:pt x="5829" y="4541"/>
                    <a:pt x="5831" y="4543"/>
                  </a:cubicBezTo>
                  <a:cubicBezTo>
                    <a:pt x="5833" y="4546"/>
                    <a:pt x="5834" y="4549"/>
                    <a:pt x="5836" y="4552"/>
                  </a:cubicBezTo>
                  <a:cubicBezTo>
                    <a:pt x="5838" y="4555"/>
                    <a:pt x="5839" y="4558"/>
                    <a:pt x="5842" y="4561"/>
                  </a:cubicBezTo>
                  <a:cubicBezTo>
                    <a:pt x="5844" y="4563"/>
                    <a:pt x="5845" y="4567"/>
                    <a:pt x="5847" y="4569"/>
                  </a:cubicBezTo>
                  <a:cubicBezTo>
                    <a:pt x="5859" y="4586"/>
                    <a:pt x="5874" y="4601"/>
                    <a:pt x="5894" y="4611"/>
                  </a:cubicBezTo>
                  <a:cubicBezTo>
                    <a:pt x="6029" y="4677"/>
                    <a:pt x="6152" y="4783"/>
                    <a:pt x="6206" y="4756"/>
                  </a:cubicBezTo>
                  <a:cubicBezTo>
                    <a:pt x="6248" y="4736"/>
                    <a:pt x="6225" y="4607"/>
                    <a:pt x="6182" y="4536"/>
                  </a:cubicBezTo>
                  <a:cubicBezTo>
                    <a:pt x="6180" y="4532"/>
                    <a:pt x="6178" y="4530"/>
                    <a:pt x="6176" y="4527"/>
                  </a:cubicBezTo>
                  <a:cubicBezTo>
                    <a:pt x="6174" y="4524"/>
                    <a:pt x="6173" y="4521"/>
                    <a:pt x="6171" y="4518"/>
                  </a:cubicBezTo>
                  <a:cubicBezTo>
                    <a:pt x="6169" y="4515"/>
                    <a:pt x="6167" y="4513"/>
                    <a:pt x="6166" y="4510"/>
                  </a:cubicBezTo>
                  <a:cubicBezTo>
                    <a:pt x="6164" y="4506"/>
                    <a:pt x="6162" y="4504"/>
                    <a:pt x="6160" y="4501"/>
                  </a:cubicBezTo>
                  <a:cubicBezTo>
                    <a:pt x="6159" y="4498"/>
                    <a:pt x="6157" y="4495"/>
                    <a:pt x="6155" y="4493"/>
                  </a:cubicBezTo>
                  <a:cubicBezTo>
                    <a:pt x="6153" y="4489"/>
                    <a:pt x="6152" y="4487"/>
                    <a:pt x="6150" y="4484"/>
                  </a:cubicBezTo>
                  <a:cubicBezTo>
                    <a:pt x="6148" y="4481"/>
                    <a:pt x="6146" y="4478"/>
                    <a:pt x="6145" y="4475"/>
                  </a:cubicBezTo>
                  <a:cubicBezTo>
                    <a:pt x="6143" y="4472"/>
                    <a:pt x="6141" y="4469"/>
                    <a:pt x="6139" y="4466"/>
                  </a:cubicBezTo>
                  <a:cubicBezTo>
                    <a:pt x="6137" y="4463"/>
                    <a:pt x="6136" y="4461"/>
                    <a:pt x="6134" y="4458"/>
                  </a:cubicBezTo>
                  <a:cubicBezTo>
                    <a:pt x="6132" y="4455"/>
                    <a:pt x="6130" y="4452"/>
                    <a:pt x="6129" y="4449"/>
                  </a:cubicBezTo>
                  <a:cubicBezTo>
                    <a:pt x="6127" y="4446"/>
                    <a:pt x="6125" y="4443"/>
                    <a:pt x="6123" y="4440"/>
                  </a:cubicBezTo>
                  <a:cubicBezTo>
                    <a:pt x="6122" y="4437"/>
                    <a:pt x="6120" y="4435"/>
                    <a:pt x="6118" y="4432"/>
                  </a:cubicBezTo>
                  <a:cubicBezTo>
                    <a:pt x="6116" y="4429"/>
                    <a:pt x="6115" y="4426"/>
                    <a:pt x="6113" y="4423"/>
                  </a:cubicBezTo>
                  <a:cubicBezTo>
                    <a:pt x="6111" y="4420"/>
                    <a:pt x="6109" y="4418"/>
                    <a:pt x="6108" y="4415"/>
                  </a:cubicBezTo>
                  <a:cubicBezTo>
                    <a:pt x="6106" y="4411"/>
                    <a:pt x="6104" y="4409"/>
                    <a:pt x="6102" y="4405"/>
                  </a:cubicBezTo>
                  <a:cubicBezTo>
                    <a:pt x="6100" y="4402"/>
                    <a:pt x="6099" y="4400"/>
                    <a:pt x="6097" y="4397"/>
                  </a:cubicBezTo>
                  <a:cubicBezTo>
                    <a:pt x="6096" y="4396"/>
                    <a:pt x="6096" y="4395"/>
                    <a:pt x="6095" y="4394"/>
                  </a:cubicBezTo>
                  <a:cubicBezTo>
                    <a:pt x="6095" y="4367"/>
                    <a:pt x="6095" y="4340"/>
                    <a:pt x="6084" y="4319"/>
                  </a:cubicBezTo>
                  <a:cubicBezTo>
                    <a:pt x="6064" y="4279"/>
                    <a:pt x="6120" y="4269"/>
                    <a:pt x="6166" y="4306"/>
                  </a:cubicBezTo>
                  <a:cubicBezTo>
                    <a:pt x="6167" y="4307"/>
                    <a:pt x="6168" y="4308"/>
                    <a:pt x="6168" y="4309"/>
                  </a:cubicBezTo>
                  <a:cubicBezTo>
                    <a:pt x="6170" y="4312"/>
                    <a:pt x="6172" y="4315"/>
                    <a:pt x="6174" y="4318"/>
                  </a:cubicBezTo>
                  <a:cubicBezTo>
                    <a:pt x="6175" y="4321"/>
                    <a:pt x="6177" y="4324"/>
                    <a:pt x="6179" y="4327"/>
                  </a:cubicBezTo>
                  <a:cubicBezTo>
                    <a:pt x="6180" y="4329"/>
                    <a:pt x="6182" y="4332"/>
                    <a:pt x="6184" y="4335"/>
                  </a:cubicBezTo>
                  <a:cubicBezTo>
                    <a:pt x="6186" y="4338"/>
                    <a:pt x="6188" y="4341"/>
                    <a:pt x="6189" y="4344"/>
                  </a:cubicBezTo>
                  <a:cubicBezTo>
                    <a:pt x="6191" y="4347"/>
                    <a:pt x="6193" y="4350"/>
                    <a:pt x="6195" y="4352"/>
                  </a:cubicBezTo>
                  <a:cubicBezTo>
                    <a:pt x="6196" y="4355"/>
                    <a:pt x="6198" y="4358"/>
                    <a:pt x="6200" y="4361"/>
                  </a:cubicBezTo>
                  <a:cubicBezTo>
                    <a:pt x="6203" y="4367"/>
                    <a:pt x="6207" y="4373"/>
                    <a:pt x="6210" y="4378"/>
                  </a:cubicBezTo>
                  <a:cubicBezTo>
                    <a:pt x="6212" y="4381"/>
                    <a:pt x="6214" y="4384"/>
                    <a:pt x="6216" y="4387"/>
                  </a:cubicBezTo>
                  <a:cubicBezTo>
                    <a:pt x="6219" y="4393"/>
                    <a:pt x="6223" y="4399"/>
                    <a:pt x="6226" y="4404"/>
                  </a:cubicBezTo>
                  <a:cubicBezTo>
                    <a:pt x="6228" y="4407"/>
                    <a:pt x="6230" y="4410"/>
                    <a:pt x="6232" y="4413"/>
                  </a:cubicBezTo>
                  <a:cubicBezTo>
                    <a:pt x="6235" y="4419"/>
                    <a:pt x="6239" y="4425"/>
                    <a:pt x="6242" y="4431"/>
                  </a:cubicBezTo>
                  <a:cubicBezTo>
                    <a:pt x="6244" y="4433"/>
                    <a:pt x="6246" y="4436"/>
                    <a:pt x="6248" y="4439"/>
                  </a:cubicBezTo>
                  <a:cubicBezTo>
                    <a:pt x="6269" y="4476"/>
                    <a:pt x="6294" y="4513"/>
                    <a:pt x="6320" y="4545"/>
                  </a:cubicBezTo>
                  <a:cubicBezTo>
                    <a:pt x="6325" y="4584"/>
                    <a:pt x="6338" y="4623"/>
                    <a:pt x="6359" y="4653"/>
                  </a:cubicBezTo>
                  <a:cubicBezTo>
                    <a:pt x="6361" y="4656"/>
                    <a:pt x="6363" y="4659"/>
                    <a:pt x="6365" y="4662"/>
                  </a:cubicBezTo>
                  <a:cubicBezTo>
                    <a:pt x="6367" y="4665"/>
                    <a:pt x="6368" y="4668"/>
                    <a:pt x="6370" y="4671"/>
                  </a:cubicBezTo>
                  <a:cubicBezTo>
                    <a:pt x="6372" y="4674"/>
                    <a:pt x="6373" y="4677"/>
                    <a:pt x="6375" y="4679"/>
                  </a:cubicBezTo>
                  <a:cubicBezTo>
                    <a:pt x="6377" y="4682"/>
                    <a:pt x="6379" y="4685"/>
                    <a:pt x="6381" y="4688"/>
                  </a:cubicBezTo>
                  <a:cubicBezTo>
                    <a:pt x="6382" y="4691"/>
                    <a:pt x="6384" y="4694"/>
                    <a:pt x="6386" y="4697"/>
                  </a:cubicBezTo>
                  <a:cubicBezTo>
                    <a:pt x="6388" y="4700"/>
                    <a:pt x="6389" y="4703"/>
                    <a:pt x="6391" y="4705"/>
                  </a:cubicBezTo>
                  <a:cubicBezTo>
                    <a:pt x="6393" y="4708"/>
                    <a:pt x="6395" y="4711"/>
                    <a:pt x="6396" y="4714"/>
                  </a:cubicBezTo>
                  <a:cubicBezTo>
                    <a:pt x="6398" y="4717"/>
                    <a:pt x="6400" y="4720"/>
                    <a:pt x="6402" y="4723"/>
                  </a:cubicBezTo>
                  <a:cubicBezTo>
                    <a:pt x="6404" y="4726"/>
                    <a:pt x="6405" y="4729"/>
                    <a:pt x="6407" y="4731"/>
                  </a:cubicBezTo>
                  <a:cubicBezTo>
                    <a:pt x="6409" y="4734"/>
                    <a:pt x="6411" y="4737"/>
                    <a:pt x="6412" y="4740"/>
                  </a:cubicBezTo>
                  <a:cubicBezTo>
                    <a:pt x="6414" y="4743"/>
                    <a:pt x="6416" y="4746"/>
                    <a:pt x="6418" y="4749"/>
                  </a:cubicBezTo>
                  <a:cubicBezTo>
                    <a:pt x="6420" y="4752"/>
                    <a:pt x="6421" y="4755"/>
                    <a:pt x="6423" y="4757"/>
                  </a:cubicBezTo>
                  <a:cubicBezTo>
                    <a:pt x="6425" y="4760"/>
                    <a:pt x="6426" y="4763"/>
                    <a:pt x="6428" y="4766"/>
                  </a:cubicBezTo>
                  <a:cubicBezTo>
                    <a:pt x="6430" y="4769"/>
                    <a:pt x="6432" y="4772"/>
                    <a:pt x="6433" y="4775"/>
                  </a:cubicBezTo>
                  <a:cubicBezTo>
                    <a:pt x="6435" y="4777"/>
                    <a:pt x="6437" y="4781"/>
                    <a:pt x="6439" y="4783"/>
                  </a:cubicBezTo>
                  <a:cubicBezTo>
                    <a:pt x="6441" y="4786"/>
                    <a:pt x="6442" y="4789"/>
                    <a:pt x="6444" y="4792"/>
                  </a:cubicBezTo>
                  <a:cubicBezTo>
                    <a:pt x="6446" y="4795"/>
                    <a:pt x="6447" y="4798"/>
                    <a:pt x="6449" y="4800"/>
                  </a:cubicBezTo>
                  <a:cubicBezTo>
                    <a:pt x="6451" y="4803"/>
                    <a:pt x="6453" y="4806"/>
                    <a:pt x="6455" y="4809"/>
                  </a:cubicBezTo>
                  <a:cubicBezTo>
                    <a:pt x="6457" y="4812"/>
                    <a:pt x="6458" y="4815"/>
                    <a:pt x="6460" y="4818"/>
                  </a:cubicBezTo>
                  <a:cubicBezTo>
                    <a:pt x="6462" y="4821"/>
                    <a:pt x="6463" y="4824"/>
                    <a:pt x="6465" y="4826"/>
                  </a:cubicBezTo>
                  <a:cubicBezTo>
                    <a:pt x="6467" y="4829"/>
                    <a:pt x="6469" y="4832"/>
                    <a:pt x="6471" y="4835"/>
                  </a:cubicBezTo>
                  <a:cubicBezTo>
                    <a:pt x="6473" y="4838"/>
                    <a:pt x="6474" y="4841"/>
                    <a:pt x="6476" y="4844"/>
                  </a:cubicBezTo>
                  <a:cubicBezTo>
                    <a:pt x="6478" y="4847"/>
                    <a:pt x="6479" y="4850"/>
                    <a:pt x="6481" y="4852"/>
                  </a:cubicBezTo>
                  <a:cubicBezTo>
                    <a:pt x="6483" y="4855"/>
                    <a:pt x="6485" y="4858"/>
                    <a:pt x="6486" y="4861"/>
                  </a:cubicBezTo>
                  <a:cubicBezTo>
                    <a:pt x="6488" y="4864"/>
                    <a:pt x="6490" y="4867"/>
                    <a:pt x="6492" y="4870"/>
                  </a:cubicBezTo>
                  <a:cubicBezTo>
                    <a:pt x="6494" y="4873"/>
                    <a:pt x="6495" y="4876"/>
                    <a:pt x="6497" y="4878"/>
                  </a:cubicBezTo>
                  <a:cubicBezTo>
                    <a:pt x="6499" y="4881"/>
                    <a:pt x="6501" y="4884"/>
                    <a:pt x="6503" y="4887"/>
                  </a:cubicBezTo>
                  <a:cubicBezTo>
                    <a:pt x="6504" y="4890"/>
                    <a:pt x="6506" y="4893"/>
                    <a:pt x="6508" y="4896"/>
                  </a:cubicBezTo>
                  <a:cubicBezTo>
                    <a:pt x="6509" y="4899"/>
                    <a:pt x="6511" y="4902"/>
                    <a:pt x="6513" y="4904"/>
                  </a:cubicBezTo>
                  <a:cubicBezTo>
                    <a:pt x="6515" y="4907"/>
                    <a:pt x="6516" y="4910"/>
                    <a:pt x="6518" y="4913"/>
                  </a:cubicBezTo>
                  <a:cubicBezTo>
                    <a:pt x="6520" y="4916"/>
                    <a:pt x="6522" y="4919"/>
                    <a:pt x="6524" y="4922"/>
                  </a:cubicBezTo>
                  <a:cubicBezTo>
                    <a:pt x="6525" y="4925"/>
                    <a:pt x="6527" y="4928"/>
                    <a:pt x="6529" y="4930"/>
                  </a:cubicBezTo>
                  <a:cubicBezTo>
                    <a:pt x="6531" y="4933"/>
                    <a:pt x="6532" y="4936"/>
                    <a:pt x="6534" y="4939"/>
                  </a:cubicBezTo>
                  <a:cubicBezTo>
                    <a:pt x="6536" y="4942"/>
                    <a:pt x="6538" y="4945"/>
                    <a:pt x="6540" y="4948"/>
                  </a:cubicBezTo>
                  <a:cubicBezTo>
                    <a:pt x="6541" y="4951"/>
                    <a:pt x="6543" y="4954"/>
                    <a:pt x="6545" y="4956"/>
                  </a:cubicBezTo>
                  <a:cubicBezTo>
                    <a:pt x="6546" y="4959"/>
                    <a:pt x="6548" y="4962"/>
                    <a:pt x="6550" y="4965"/>
                  </a:cubicBezTo>
                  <a:cubicBezTo>
                    <a:pt x="6552" y="4968"/>
                    <a:pt x="6554" y="4971"/>
                    <a:pt x="6555" y="4974"/>
                  </a:cubicBezTo>
                  <a:cubicBezTo>
                    <a:pt x="6557" y="4977"/>
                    <a:pt x="6559" y="4980"/>
                    <a:pt x="6561" y="4982"/>
                  </a:cubicBezTo>
                  <a:cubicBezTo>
                    <a:pt x="6562" y="4985"/>
                    <a:pt x="6564" y="4988"/>
                    <a:pt x="6566" y="4991"/>
                  </a:cubicBezTo>
                  <a:cubicBezTo>
                    <a:pt x="6568" y="4994"/>
                    <a:pt x="6569" y="4997"/>
                    <a:pt x="6571" y="5000"/>
                  </a:cubicBezTo>
                  <a:cubicBezTo>
                    <a:pt x="6573" y="5003"/>
                    <a:pt x="6575" y="5006"/>
                    <a:pt x="6576" y="5008"/>
                  </a:cubicBezTo>
                  <a:cubicBezTo>
                    <a:pt x="6578" y="5011"/>
                    <a:pt x="6580" y="5014"/>
                    <a:pt x="6582" y="5017"/>
                  </a:cubicBezTo>
                  <a:cubicBezTo>
                    <a:pt x="6584" y="5020"/>
                    <a:pt x="6585" y="5023"/>
                    <a:pt x="6587" y="5026"/>
                  </a:cubicBezTo>
                  <a:cubicBezTo>
                    <a:pt x="6589" y="5029"/>
                    <a:pt x="6591" y="5032"/>
                    <a:pt x="6592" y="5034"/>
                  </a:cubicBezTo>
                  <a:cubicBezTo>
                    <a:pt x="6594" y="5037"/>
                    <a:pt x="6596" y="5040"/>
                    <a:pt x="6598" y="5043"/>
                  </a:cubicBezTo>
                  <a:cubicBezTo>
                    <a:pt x="6600" y="5046"/>
                    <a:pt x="6601" y="5049"/>
                    <a:pt x="6603" y="5052"/>
                  </a:cubicBezTo>
                  <a:cubicBezTo>
                    <a:pt x="6605" y="5055"/>
                    <a:pt x="6606" y="5058"/>
                    <a:pt x="6608" y="5060"/>
                  </a:cubicBezTo>
                  <a:cubicBezTo>
                    <a:pt x="6610" y="5063"/>
                    <a:pt x="6612" y="5066"/>
                    <a:pt x="6614" y="5069"/>
                  </a:cubicBezTo>
                  <a:cubicBezTo>
                    <a:pt x="6615" y="5072"/>
                    <a:pt x="6617" y="5075"/>
                    <a:pt x="6619" y="5078"/>
                  </a:cubicBezTo>
                  <a:cubicBezTo>
                    <a:pt x="6621" y="5081"/>
                    <a:pt x="6622" y="5083"/>
                    <a:pt x="6624" y="5086"/>
                  </a:cubicBezTo>
                  <a:cubicBezTo>
                    <a:pt x="6649" y="5127"/>
                    <a:pt x="6686" y="5157"/>
                    <a:pt x="6734" y="5157"/>
                  </a:cubicBezTo>
                  <a:cubicBezTo>
                    <a:pt x="6813" y="5157"/>
                    <a:pt x="6913" y="5211"/>
                    <a:pt x="6990" y="5253"/>
                  </a:cubicBezTo>
                  <a:cubicBezTo>
                    <a:pt x="7000" y="5284"/>
                    <a:pt x="7007" y="5313"/>
                    <a:pt x="7007" y="5337"/>
                  </a:cubicBezTo>
                  <a:cubicBezTo>
                    <a:pt x="7007" y="5429"/>
                    <a:pt x="6966" y="5801"/>
                    <a:pt x="6952" y="5946"/>
                  </a:cubicBezTo>
                  <a:cubicBezTo>
                    <a:pt x="6944" y="6040"/>
                    <a:pt x="6991" y="6176"/>
                    <a:pt x="7061" y="6297"/>
                  </a:cubicBezTo>
                  <a:cubicBezTo>
                    <a:pt x="7062" y="6300"/>
                    <a:pt x="7064" y="6302"/>
                    <a:pt x="7066" y="6305"/>
                  </a:cubicBezTo>
                  <a:cubicBezTo>
                    <a:pt x="7068" y="6308"/>
                    <a:pt x="7070" y="6312"/>
                    <a:pt x="7072" y="6315"/>
                  </a:cubicBezTo>
                  <a:cubicBezTo>
                    <a:pt x="7073" y="6318"/>
                    <a:pt x="7075" y="6320"/>
                    <a:pt x="7077" y="6323"/>
                  </a:cubicBezTo>
                  <a:cubicBezTo>
                    <a:pt x="7078" y="6326"/>
                    <a:pt x="7080" y="6329"/>
                    <a:pt x="7082" y="6332"/>
                  </a:cubicBezTo>
                  <a:cubicBezTo>
                    <a:pt x="7084" y="6335"/>
                    <a:pt x="7086" y="6337"/>
                    <a:pt x="7087" y="6340"/>
                  </a:cubicBezTo>
                  <a:cubicBezTo>
                    <a:pt x="7089" y="6343"/>
                    <a:pt x="7091" y="6346"/>
                    <a:pt x="7092" y="6348"/>
                  </a:cubicBezTo>
                  <a:cubicBezTo>
                    <a:pt x="7096" y="6354"/>
                    <a:pt x="7100" y="6360"/>
                    <a:pt x="7103" y="6366"/>
                  </a:cubicBezTo>
                  <a:cubicBezTo>
                    <a:pt x="7105" y="6369"/>
                    <a:pt x="7107" y="6372"/>
                    <a:pt x="7108" y="6375"/>
                  </a:cubicBezTo>
                  <a:cubicBezTo>
                    <a:pt x="7110" y="6378"/>
                    <a:pt x="7112" y="6381"/>
                    <a:pt x="7114" y="6384"/>
                  </a:cubicBezTo>
                  <a:cubicBezTo>
                    <a:pt x="7116" y="6387"/>
                    <a:pt x="7117" y="6389"/>
                    <a:pt x="7119" y="6392"/>
                  </a:cubicBezTo>
                  <a:cubicBezTo>
                    <a:pt x="7121" y="6395"/>
                    <a:pt x="7123" y="6398"/>
                    <a:pt x="7125" y="6401"/>
                  </a:cubicBezTo>
                  <a:cubicBezTo>
                    <a:pt x="7126" y="6404"/>
                    <a:pt x="7128" y="6407"/>
                    <a:pt x="7130" y="6410"/>
                  </a:cubicBezTo>
                  <a:cubicBezTo>
                    <a:pt x="7131" y="6413"/>
                    <a:pt x="7133" y="6415"/>
                    <a:pt x="7135" y="6418"/>
                  </a:cubicBezTo>
                  <a:cubicBezTo>
                    <a:pt x="7137" y="6421"/>
                    <a:pt x="7139" y="6424"/>
                    <a:pt x="7140" y="6427"/>
                  </a:cubicBezTo>
                  <a:cubicBezTo>
                    <a:pt x="7142" y="6430"/>
                    <a:pt x="7144" y="6433"/>
                    <a:pt x="7146" y="6436"/>
                  </a:cubicBezTo>
                  <a:cubicBezTo>
                    <a:pt x="7147" y="6439"/>
                    <a:pt x="7149" y="6441"/>
                    <a:pt x="7151" y="6444"/>
                  </a:cubicBezTo>
                  <a:cubicBezTo>
                    <a:pt x="7152" y="6447"/>
                    <a:pt x="7154" y="6450"/>
                    <a:pt x="7156" y="6453"/>
                  </a:cubicBezTo>
                  <a:cubicBezTo>
                    <a:pt x="7158" y="6456"/>
                    <a:pt x="7160" y="6459"/>
                    <a:pt x="7162" y="6462"/>
                  </a:cubicBezTo>
                  <a:cubicBezTo>
                    <a:pt x="7163" y="6465"/>
                    <a:pt x="7165" y="6467"/>
                    <a:pt x="7167" y="6470"/>
                  </a:cubicBezTo>
                  <a:cubicBezTo>
                    <a:pt x="7168" y="6473"/>
                    <a:pt x="7170" y="6476"/>
                    <a:pt x="7172" y="6479"/>
                  </a:cubicBezTo>
                  <a:cubicBezTo>
                    <a:pt x="7174" y="6482"/>
                    <a:pt x="7176" y="6485"/>
                    <a:pt x="7177" y="6488"/>
                  </a:cubicBezTo>
                  <a:cubicBezTo>
                    <a:pt x="7179" y="6491"/>
                    <a:pt x="7181" y="6494"/>
                    <a:pt x="7183" y="6497"/>
                  </a:cubicBezTo>
                  <a:cubicBezTo>
                    <a:pt x="7184" y="6499"/>
                    <a:pt x="7186" y="6502"/>
                    <a:pt x="7188" y="6504"/>
                  </a:cubicBezTo>
                  <a:cubicBezTo>
                    <a:pt x="7189" y="6508"/>
                    <a:pt x="7192" y="6511"/>
                    <a:pt x="7193" y="6514"/>
                  </a:cubicBezTo>
                  <a:cubicBezTo>
                    <a:pt x="7195" y="6517"/>
                    <a:pt x="7197" y="6519"/>
                    <a:pt x="7199" y="6522"/>
                  </a:cubicBezTo>
                  <a:cubicBezTo>
                    <a:pt x="7200" y="6525"/>
                    <a:pt x="7202" y="6528"/>
                    <a:pt x="7204" y="6530"/>
                  </a:cubicBezTo>
                  <a:cubicBezTo>
                    <a:pt x="7205" y="6534"/>
                    <a:pt x="7207" y="6536"/>
                    <a:pt x="7209" y="6540"/>
                  </a:cubicBezTo>
                  <a:cubicBezTo>
                    <a:pt x="7211" y="6543"/>
                    <a:pt x="7213" y="6545"/>
                    <a:pt x="7214" y="6548"/>
                  </a:cubicBezTo>
                  <a:cubicBezTo>
                    <a:pt x="7216" y="6551"/>
                    <a:pt x="7218" y="6554"/>
                    <a:pt x="7220" y="6557"/>
                  </a:cubicBezTo>
                  <a:cubicBezTo>
                    <a:pt x="7221" y="6560"/>
                    <a:pt x="7223" y="6563"/>
                    <a:pt x="7225" y="6566"/>
                  </a:cubicBezTo>
                  <a:cubicBezTo>
                    <a:pt x="7227" y="6569"/>
                    <a:pt x="7229" y="6571"/>
                    <a:pt x="7230" y="6574"/>
                  </a:cubicBezTo>
                  <a:cubicBezTo>
                    <a:pt x="7232" y="6577"/>
                    <a:pt x="7234" y="6580"/>
                    <a:pt x="7235" y="6582"/>
                  </a:cubicBezTo>
                  <a:cubicBezTo>
                    <a:pt x="7237" y="6586"/>
                    <a:pt x="7239" y="6589"/>
                    <a:pt x="7241" y="6592"/>
                  </a:cubicBezTo>
                  <a:cubicBezTo>
                    <a:pt x="7243" y="6595"/>
                    <a:pt x="7245" y="6597"/>
                    <a:pt x="7246" y="6600"/>
                  </a:cubicBezTo>
                  <a:cubicBezTo>
                    <a:pt x="7248" y="6603"/>
                    <a:pt x="7250" y="6605"/>
                    <a:pt x="7251" y="6608"/>
                  </a:cubicBezTo>
                  <a:cubicBezTo>
                    <a:pt x="7253" y="6611"/>
                    <a:pt x="7255" y="6614"/>
                    <a:pt x="7257" y="6618"/>
                  </a:cubicBezTo>
                  <a:cubicBezTo>
                    <a:pt x="7259" y="6621"/>
                    <a:pt x="7260" y="6623"/>
                    <a:pt x="7262" y="6626"/>
                  </a:cubicBezTo>
                  <a:cubicBezTo>
                    <a:pt x="7264" y="6629"/>
                    <a:pt x="7266" y="6632"/>
                    <a:pt x="7268" y="6635"/>
                  </a:cubicBezTo>
                  <a:cubicBezTo>
                    <a:pt x="7269" y="6638"/>
                    <a:pt x="7271" y="6640"/>
                    <a:pt x="7273" y="6643"/>
                  </a:cubicBezTo>
                  <a:cubicBezTo>
                    <a:pt x="7274" y="6646"/>
                    <a:pt x="7276" y="6648"/>
                    <a:pt x="7277" y="6651"/>
                  </a:cubicBezTo>
                  <a:cubicBezTo>
                    <a:pt x="7281" y="6657"/>
                    <a:pt x="7285" y="6663"/>
                    <a:pt x="7289" y="6670"/>
                  </a:cubicBezTo>
                  <a:cubicBezTo>
                    <a:pt x="7290" y="6672"/>
                    <a:pt x="7292" y="6675"/>
                    <a:pt x="7294" y="6678"/>
                  </a:cubicBezTo>
                  <a:cubicBezTo>
                    <a:pt x="7295" y="6680"/>
                    <a:pt x="7296" y="6682"/>
                    <a:pt x="7297" y="6684"/>
                  </a:cubicBezTo>
                  <a:cubicBezTo>
                    <a:pt x="7323" y="6783"/>
                    <a:pt x="7335" y="6882"/>
                    <a:pt x="7365" y="6933"/>
                  </a:cubicBezTo>
                  <a:cubicBezTo>
                    <a:pt x="7367" y="6936"/>
                    <a:pt x="7369" y="6939"/>
                    <a:pt x="7371" y="6942"/>
                  </a:cubicBezTo>
                  <a:cubicBezTo>
                    <a:pt x="7372" y="6945"/>
                    <a:pt x="7374" y="6947"/>
                    <a:pt x="7376" y="6950"/>
                  </a:cubicBezTo>
                  <a:cubicBezTo>
                    <a:pt x="7378" y="6954"/>
                    <a:pt x="7380" y="6956"/>
                    <a:pt x="7381" y="6959"/>
                  </a:cubicBezTo>
                  <a:cubicBezTo>
                    <a:pt x="7383" y="6962"/>
                    <a:pt x="7385" y="6965"/>
                    <a:pt x="7387" y="6968"/>
                  </a:cubicBezTo>
                  <a:cubicBezTo>
                    <a:pt x="7388" y="6971"/>
                    <a:pt x="7390" y="6973"/>
                    <a:pt x="7392" y="6976"/>
                  </a:cubicBezTo>
                  <a:cubicBezTo>
                    <a:pt x="7393" y="6979"/>
                    <a:pt x="7395" y="6982"/>
                    <a:pt x="7397" y="6985"/>
                  </a:cubicBezTo>
                  <a:cubicBezTo>
                    <a:pt x="7399" y="6988"/>
                    <a:pt x="7401" y="6991"/>
                    <a:pt x="7402" y="6994"/>
                  </a:cubicBezTo>
                  <a:cubicBezTo>
                    <a:pt x="7404" y="6997"/>
                    <a:pt x="7406" y="6999"/>
                    <a:pt x="7408" y="7002"/>
                  </a:cubicBezTo>
                  <a:cubicBezTo>
                    <a:pt x="7409" y="7005"/>
                    <a:pt x="7411" y="7008"/>
                    <a:pt x="7413" y="7011"/>
                  </a:cubicBezTo>
                  <a:cubicBezTo>
                    <a:pt x="7415" y="7014"/>
                    <a:pt x="7417" y="7017"/>
                    <a:pt x="7418" y="7020"/>
                  </a:cubicBezTo>
                  <a:cubicBezTo>
                    <a:pt x="7420" y="7023"/>
                    <a:pt x="7422" y="7025"/>
                    <a:pt x="7424" y="7028"/>
                  </a:cubicBezTo>
                  <a:cubicBezTo>
                    <a:pt x="7425" y="7031"/>
                    <a:pt x="7427" y="7034"/>
                    <a:pt x="7429" y="7037"/>
                  </a:cubicBezTo>
                  <a:cubicBezTo>
                    <a:pt x="7430" y="7040"/>
                    <a:pt x="7432" y="7043"/>
                    <a:pt x="7434" y="7046"/>
                  </a:cubicBezTo>
                  <a:cubicBezTo>
                    <a:pt x="7436" y="7049"/>
                    <a:pt x="7438" y="7051"/>
                    <a:pt x="7439" y="7054"/>
                  </a:cubicBezTo>
                  <a:cubicBezTo>
                    <a:pt x="7441" y="7057"/>
                    <a:pt x="7443" y="7060"/>
                    <a:pt x="7445" y="7063"/>
                  </a:cubicBezTo>
                  <a:cubicBezTo>
                    <a:pt x="7446" y="7066"/>
                    <a:pt x="7448" y="7069"/>
                    <a:pt x="7450" y="7071"/>
                  </a:cubicBezTo>
                  <a:cubicBezTo>
                    <a:pt x="7452" y="7075"/>
                    <a:pt x="7454" y="7077"/>
                    <a:pt x="7455" y="7080"/>
                  </a:cubicBezTo>
                  <a:cubicBezTo>
                    <a:pt x="7457" y="7083"/>
                    <a:pt x="7459" y="7086"/>
                    <a:pt x="7461" y="7089"/>
                  </a:cubicBezTo>
                  <a:cubicBezTo>
                    <a:pt x="7462" y="7092"/>
                    <a:pt x="7464" y="7095"/>
                    <a:pt x="7466" y="7097"/>
                  </a:cubicBezTo>
                  <a:cubicBezTo>
                    <a:pt x="7468" y="7101"/>
                    <a:pt x="7469" y="7103"/>
                    <a:pt x="7471" y="7106"/>
                  </a:cubicBezTo>
                  <a:cubicBezTo>
                    <a:pt x="7473" y="7109"/>
                    <a:pt x="7475" y="7112"/>
                    <a:pt x="7477" y="7115"/>
                  </a:cubicBezTo>
                  <a:cubicBezTo>
                    <a:pt x="7478" y="7118"/>
                    <a:pt x="7480" y="7121"/>
                    <a:pt x="7482" y="7123"/>
                  </a:cubicBezTo>
                  <a:cubicBezTo>
                    <a:pt x="7483" y="7127"/>
                    <a:pt x="7485" y="7129"/>
                    <a:pt x="7487" y="7132"/>
                  </a:cubicBezTo>
                  <a:cubicBezTo>
                    <a:pt x="7489" y="7135"/>
                    <a:pt x="7491" y="7138"/>
                    <a:pt x="7492" y="7141"/>
                  </a:cubicBezTo>
                  <a:cubicBezTo>
                    <a:pt x="7494" y="7144"/>
                    <a:pt x="7496" y="7147"/>
                    <a:pt x="7498" y="7149"/>
                  </a:cubicBezTo>
                  <a:cubicBezTo>
                    <a:pt x="7499" y="7153"/>
                    <a:pt x="7501" y="7155"/>
                    <a:pt x="7503" y="7158"/>
                  </a:cubicBezTo>
                  <a:cubicBezTo>
                    <a:pt x="7505" y="7161"/>
                    <a:pt x="7507" y="7164"/>
                    <a:pt x="7508" y="7167"/>
                  </a:cubicBezTo>
                  <a:cubicBezTo>
                    <a:pt x="7510" y="7170"/>
                    <a:pt x="7512" y="7173"/>
                    <a:pt x="7514" y="7175"/>
                  </a:cubicBezTo>
                  <a:cubicBezTo>
                    <a:pt x="7515" y="7179"/>
                    <a:pt x="7517" y="7181"/>
                    <a:pt x="7519" y="7184"/>
                  </a:cubicBezTo>
                  <a:cubicBezTo>
                    <a:pt x="7521" y="7187"/>
                    <a:pt x="7522" y="7190"/>
                    <a:pt x="7524" y="7193"/>
                  </a:cubicBezTo>
                  <a:cubicBezTo>
                    <a:pt x="7526" y="7196"/>
                    <a:pt x="7528" y="7198"/>
                    <a:pt x="7529" y="7201"/>
                  </a:cubicBezTo>
                  <a:cubicBezTo>
                    <a:pt x="7531" y="7205"/>
                    <a:pt x="7533" y="7207"/>
                    <a:pt x="7535" y="7210"/>
                  </a:cubicBezTo>
                  <a:cubicBezTo>
                    <a:pt x="7536" y="7213"/>
                    <a:pt x="7538" y="7216"/>
                    <a:pt x="7540" y="7219"/>
                  </a:cubicBezTo>
                  <a:cubicBezTo>
                    <a:pt x="7542" y="7222"/>
                    <a:pt x="7544" y="7225"/>
                    <a:pt x="7545" y="7227"/>
                  </a:cubicBezTo>
                  <a:cubicBezTo>
                    <a:pt x="7547" y="7231"/>
                    <a:pt x="7549" y="7233"/>
                    <a:pt x="7551" y="7236"/>
                  </a:cubicBezTo>
                  <a:cubicBezTo>
                    <a:pt x="7552" y="7239"/>
                    <a:pt x="7554" y="7242"/>
                    <a:pt x="7556" y="7245"/>
                  </a:cubicBezTo>
                  <a:cubicBezTo>
                    <a:pt x="7558" y="7248"/>
                    <a:pt x="7560" y="7251"/>
                    <a:pt x="7561" y="7253"/>
                  </a:cubicBezTo>
                  <a:cubicBezTo>
                    <a:pt x="7563" y="7257"/>
                    <a:pt x="7565" y="7259"/>
                    <a:pt x="7567" y="7262"/>
                  </a:cubicBezTo>
                  <a:cubicBezTo>
                    <a:pt x="7568" y="7265"/>
                    <a:pt x="7570" y="7268"/>
                    <a:pt x="7572" y="7271"/>
                  </a:cubicBezTo>
                  <a:cubicBezTo>
                    <a:pt x="7573" y="7274"/>
                    <a:pt x="7575" y="7276"/>
                    <a:pt x="7577" y="7279"/>
                  </a:cubicBezTo>
                  <a:cubicBezTo>
                    <a:pt x="7579" y="7283"/>
                    <a:pt x="7581" y="7285"/>
                    <a:pt x="7582" y="7288"/>
                  </a:cubicBezTo>
                  <a:cubicBezTo>
                    <a:pt x="7584" y="7291"/>
                    <a:pt x="7586" y="7294"/>
                    <a:pt x="7588" y="7297"/>
                  </a:cubicBezTo>
                  <a:cubicBezTo>
                    <a:pt x="7589" y="7300"/>
                    <a:pt x="7591" y="7302"/>
                    <a:pt x="7593" y="7305"/>
                  </a:cubicBezTo>
                  <a:cubicBezTo>
                    <a:pt x="7595" y="7308"/>
                    <a:pt x="7597" y="7311"/>
                    <a:pt x="7598" y="7314"/>
                  </a:cubicBezTo>
                  <a:cubicBezTo>
                    <a:pt x="7600" y="7317"/>
                    <a:pt x="7602" y="7320"/>
                    <a:pt x="7604" y="7323"/>
                  </a:cubicBezTo>
                  <a:cubicBezTo>
                    <a:pt x="7605" y="7326"/>
                    <a:pt x="7607" y="7328"/>
                    <a:pt x="7609" y="7331"/>
                  </a:cubicBezTo>
                  <a:cubicBezTo>
                    <a:pt x="7611" y="7335"/>
                    <a:pt x="7612" y="7337"/>
                    <a:pt x="7614" y="7340"/>
                  </a:cubicBezTo>
                  <a:cubicBezTo>
                    <a:pt x="7616" y="7343"/>
                    <a:pt x="7618" y="7346"/>
                    <a:pt x="7619" y="7349"/>
                  </a:cubicBezTo>
                  <a:cubicBezTo>
                    <a:pt x="7621" y="7352"/>
                    <a:pt x="7623" y="7354"/>
                    <a:pt x="7625" y="7357"/>
                  </a:cubicBezTo>
                  <a:cubicBezTo>
                    <a:pt x="7626" y="7360"/>
                    <a:pt x="7628" y="7363"/>
                    <a:pt x="7630" y="7366"/>
                  </a:cubicBezTo>
                  <a:cubicBezTo>
                    <a:pt x="7638" y="7381"/>
                    <a:pt x="7647" y="7394"/>
                    <a:pt x="7658" y="7401"/>
                  </a:cubicBezTo>
                  <a:cubicBezTo>
                    <a:pt x="7739" y="7454"/>
                    <a:pt x="7941" y="7555"/>
                    <a:pt x="8063" y="7542"/>
                  </a:cubicBezTo>
                  <a:cubicBezTo>
                    <a:pt x="8123" y="7535"/>
                    <a:pt x="8174" y="7555"/>
                    <a:pt x="8223" y="7600"/>
                  </a:cubicBezTo>
                  <a:cubicBezTo>
                    <a:pt x="8257" y="7672"/>
                    <a:pt x="8291" y="7742"/>
                    <a:pt x="8323" y="7794"/>
                  </a:cubicBezTo>
                  <a:cubicBezTo>
                    <a:pt x="8325" y="7797"/>
                    <a:pt x="8326" y="7800"/>
                    <a:pt x="8328" y="7803"/>
                  </a:cubicBezTo>
                  <a:cubicBezTo>
                    <a:pt x="8330" y="7807"/>
                    <a:pt x="8332" y="7810"/>
                    <a:pt x="8334" y="7813"/>
                  </a:cubicBezTo>
                  <a:cubicBezTo>
                    <a:pt x="8336" y="7816"/>
                    <a:pt x="8337" y="7819"/>
                    <a:pt x="8339" y="7822"/>
                  </a:cubicBezTo>
                  <a:cubicBezTo>
                    <a:pt x="8341" y="7825"/>
                    <a:pt x="8343" y="7827"/>
                    <a:pt x="8345" y="7830"/>
                  </a:cubicBezTo>
                  <a:cubicBezTo>
                    <a:pt x="8346" y="7833"/>
                    <a:pt x="8348" y="7836"/>
                    <a:pt x="8350" y="7839"/>
                  </a:cubicBezTo>
                  <a:cubicBezTo>
                    <a:pt x="8351" y="7842"/>
                    <a:pt x="8353" y="7844"/>
                    <a:pt x="8355" y="7847"/>
                  </a:cubicBezTo>
                  <a:cubicBezTo>
                    <a:pt x="8357" y="7850"/>
                    <a:pt x="8359" y="7853"/>
                    <a:pt x="8360" y="7856"/>
                  </a:cubicBezTo>
                  <a:cubicBezTo>
                    <a:pt x="8362" y="7859"/>
                    <a:pt x="8364" y="7862"/>
                    <a:pt x="8366" y="7866"/>
                  </a:cubicBezTo>
                  <a:cubicBezTo>
                    <a:pt x="8368" y="7868"/>
                    <a:pt x="8369" y="7870"/>
                    <a:pt x="8370" y="7872"/>
                  </a:cubicBezTo>
                  <a:cubicBezTo>
                    <a:pt x="8372" y="7876"/>
                    <a:pt x="8375" y="7880"/>
                    <a:pt x="8377" y="7884"/>
                  </a:cubicBezTo>
                  <a:cubicBezTo>
                    <a:pt x="8379" y="7886"/>
                    <a:pt x="8380" y="7888"/>
                    <a:pt x="8381" y="7890"/>
                  </a:cubicBezTo>
                  <a:cubicBezTo>
                    <a:pt x="8383" y="7894"/>
                    <a:pt x="8385" y="7896"/>
                    <a:pt x="8387" y="7899"/>
                  </a:cubicBezTo>
                  <a:cubicBezTo>
                    <a:pt x="8389" y="7903"/>
                    <a:pt x="8391" y="7905"/>
                    <a:pt x="8392" y="7908"/>
                  </a:cubicBezTo>
                  <a:cubicBezTo>
                    <a:pt x="8394" y="7911"/>
                    <a:pt x="8395" y="7913"/>
                    <a:pt x="8397" y="7915"/>
                  </a:cubicBezTo>
                  <a:cubicBezTo>
                    <a:pt x="8399" y="7919"/>
                    <a:pt x="8401" y="7923"/>
                    <a:pt x="8403" y="7926"/>
                  </a:cubicBezTo>
                  <a:cubicBezTo>
                    <a:pt x="8405" y="7929"/>
                    <a:pt x="8406" y="7931"/>
                    <a:pt x="8408" y="7934"/>
                  </a:cubicBezTo>
                  <a:cubicBezTo>
                    <a:pt x="8410" y="7937"/>
                    <a:pt x="8412" y="7940"/>
                    <a:pt x="8414" y="7943"/>
                  </a:cubicBezTo>
                  <a:cubicBezTo>
                    <a:pt x="8416" y="7947"/>
                    <a:pt x="8418" y="7950"/>
                    <a:pt x="8419" y="7953"/>
                  </a:cubicBezTo>
                  <a:cubicBezTo>
                    <a:pt x="8421" y="7955"/>
                    <a:pt x="8422" y="7957"/>
                    <a:pt x="8423" y="7959"/>
                  </a:cubicBezTo>
                  <a:cubicBezTo>
                    <a:pt x="8425" y="7962"/>
                    <a:pt x="8427" y="7965"/>
                    <a:pt x="8429" y="7969"/>
                  </a:cubicBezTo>
                  <a:cubicBezTo>
                    <a:pt x="8431" y="7972"/>
                    <a:pt x="8433" y="7974"/>
                    <a:pt x="8435" y="7977"/>
                  </a:cubicBezTo>
                  <a:cubicBezTo>
                    <a:pt x="8436" y="7980"/>
                    <a:pt x="8438" y="7983"/>
                    <a:pt x="8440" y="7986"/>
                  </a:cubicBezTo>
                  <a:cubicBezTo>
                    <a:pt x="8442" y="7989"/>
                    <a:pt x="8443" y="7991"/>
                    <a:pt x="8445" y="7994"/>
                  </a:cubicBezTo>
                  <a:cubicBezTo>
                    <a:pt x="8447" y="7997"/>
                    <a:pt x="8449" y="8000"/>
                    <a:pt x="8451" y="8004"/>
                  </a:cubicBezTo>
                  <a:cubicBezTo>
                    <a:pt x="8452" y="8007"/>
                    <a:pt x="8454" y="8009"/>
                    <a:pt x="8456" y="8012"/>
                  </a:cubicBezTo>
                  <a:cubicBezTo>
                    <a:pt x="8457" y="8015"/>
                    <a:pt x="8459" y="8017"/>
                    <a:pt x="8460" y="8020"/>
                  </a:cubicBezTo>
                  <a:cubicBezTo>
                    <a:pt x="8463" y="8023"/>
                    <a:pt x="8465" y="8027"/>
                    <a:pt x="8467" y="8031"/>
                  </a:cubicBezTo>
                  <a:cubicBezTo>
                    <a:pt x="8469" y="8033"/>
                    <a:pt x="8470" y="8035"/>
                    <a:pt x="8472" y="8038"/>
                  </a:cubicBezTo>
                  <a:cubicBezTo>
                    <a:pt x="8473" y="8040"/>
                    <a:pt x="8475" y="8043"/>
                    <a:pt x="8476" y="8045"/>
                  </a:cubicBezTo>
                  <a:cubicBezTo>
                    <a:pt x="8478" y="8049"/>
                    <a:pt x="8480" y="8052"/>
                    <a:pt x="8482" y="8056"/>
                  </a:cubicBezTo>
                  <a:cubicBezTo>
                    <a:pt x="8484" y="8059"/>
                    <a:pt x="8486" y="8061"/>
                    <a:pt x="8487" y="8064"/>
                  </a:cubicBezTo>
                  <a:cubicBezTo>
                    <a:pt x="8489" y="8067"/>
                    <a:pt x="8491" y="8070"/>
                    <a:pt x="8493" y="8073"/>
                  </a:cubicBezTo>
                  <a:cubicBezTo>
                    <a:pt x="8495" y="8076"/>
                    <a:pt x="8496" y="8078"/>
                    <a:pt x="8498" y="8081"/>
                  </a:cubicBezTo>
                  <a:cubicBezTo>
                    <a:pt x="8500" y="8084"/>
                    <a:pt x="8502" y="8087"/>
                    <a:pt x="8504" y="8091"/>
                  </a:cubicBezTo>
                  <a:cubicBezTo>
                    <a:pt x="8505" y="8093"/>
                    <a:pt x="8507" y="8095"/>
                    <a:pt x="8508" y="8098"/>
                  </a:cubicBezTo>
                  <a:cubicBezTo>
                    <a:pt x="8510" y="8101"/>
                    <a:pt x="8512" y="8104"/>
                    <a:pt x="8514" y="8108"/>
                  </a:cubicBezTo>
                  <a:cubicBezTo>
                    <a:pt x="8514" y="8108"/>
                    <a:pt x="8515" y="8108"/>
                    <a:pt x="8515" y="8108"/>
                  </a:cubicBezTo>
                  <a:cubicBezTo>
                    <a:pt x="8469" y="8162"/>
                    <a:pt x="8427" y="8230"/>
                    <a:pt x="8450" y="8262"/>
                  </a:cubicBezTo>
                  <a:cubicBezTo>
                    <a:pt x="8451" y="8266"/>
                    <a:pt x="8453" y="8268"/>
                    <a:pt x="8455" y="8271"/>
                  </a:cubicBezTo>
                  <a:cubicBezTo>
                    <a:pt x="8456" y="8274"/>
                    <a:pt x="8458" y="8277"/>
                    <a:pt x="8460" y="8280"/>
                  </a:cubicBezTo>
                  <a:cubicBezTo>
                    <a:pt x="8461" y="8283"/>
                    <a:pt x="8464" y="8286"/>
                    <a:pt x="8466" y="8288"/>
                  </a:cubicBezTo>
                  <a:cubicBezTo>
                    <a:pt x="8467" y="8292"/>
                    <a:pt x="8469" y="8294"/>
                    <a:pt x="8471" y="8297"/>
                  </a:cubicBezTo>
                  <a:cubicBezTo>
                    <a:pt x="8472" y="8300"/>
                    <a:pt x="8474" y="8303"/>
                    <a:pt x="8476" y="8306"/>
                  </a:cubicBezTo>
                  <a:cubicBezTo>
                    <a:pt x="8477" y="8309"/>
                    <a:pt x="8480" y="8311"/>
                    <a:pt x="8482" y="8314"/>
                  </a:cubicBezTo>
                  <a:cubicBezTo>
                    <a:pt x="8482" y="8318"/>
                    <a:pt x="8485" y="8320"/>
                    <a:pt x="8487" y="8323"/>
                  </a:cubicBezTo>
                  <a:cubicBezTo>
                    <a:pt x="8488" y="8326"/>
                    <a:pt x="8490" y="8329"/>
                    <a:pt x="8492" y="8332"/>
                  </a:cubicBezTo>
                  <a:cubicBezTo>
                    <a:pt x="8493" y="8335"/>
                    <a:pt x="8495" y="8337"/>
                    <a:pt x="8497" y="8340"/>
                  </a:cubicBezTo>
                  <a:cubicBezTo>
                    <a:pt x="8498" y="8344"/>
                    <a:pt x="8501" y="8346"/>
                    <a:pt x="8503" y="8349"/>
                  </a:cubicBezTo>
                  <a:cubicBezTo>
                    <a:pt x="8504" y="8352"/>
                    <a:pt x="8506" y="8355"/>
                    <a:pt x="8508" y="8358"/>
                  </a:cubicBezTo>
                  <a:cubicBezTo>
                    <a:pt x="8509" y="8361"/>
                    <a:pt x="8511" y="8363"/>
                    <a:pt x="8513" y="8366"/>
                  </a:cubicBezTo>
                  <a:cubicBezTo>
                    <a:pt x="8514" y="8370"/>
                    <a:pt x="8517" y="8372"/>
                    <a:pt x="8519" y="8375"/>
                  </a:cubicBezTo>
                  <a:cubicBezTo>
                    <a:pt x="8520" y="8378"/>
                    <a:pt x="8522" y="8381"/>
                    <a:pt x="8524" y="8384"/>
                  </a:cubicBezTo>
                  <a:cubicBezTo>
                    <a:pt x="8525" y="8387"/>
                    <a:pt x="8527" y="8389"/>
                    <a:pt x="8529" y="8392"/>
                  </a:cubicBezTo>
                  <a:cubicBezTo>
                    <a:pt x="8530" y="8396"/>
                    <a:pt x="8533" y="8398"/>
                    <a:pt x="8534" y="8401"/>
                  </a:cubicBezTo>
                  <a:cubicBezTo>
                    <a:pt x="8535" y="8404"/>
                    <a:pt x="8538" y="8407"/>
                    <a:pt x="8540" y="8409"/>
                  </a:cubicBezTo>
                  <a:cubicBezTo>
                    <a:pt x="8541" y="8413"/>
                    <a:pt x="8543" y="8415"/>
                    <a:pt x="8545" y="8418"/>
                  </a:cubicBezTo>
                  <a:cubicBezTo>
                    <a:pt x="8546" y="8421"/>
                    <a:pt x="8548" y="8424"/>
                    <a:pt x="8550" y="8427"/>
                  </a:cubicBezTo>
                  <a:cubicBezTo>
                    <a:pt x="8551" y="8430"/>
                    <a:pt x="8554" y="8433"/>
                    <a:pt x="8556" y="8435"/>
                  </a:cubicBezTo>
                  <a:cubicBezTo>
                    <a:pt x="8557" y="8439"/>
                    <a:pt x="8559" y="8441"/>
                    <a:pt x="8561" y="8444"/>
                  </a:cubicBezTo>
                  <a:cubicBezTo>
                    <a:pt x="8562" y="8448"/>
                    <a:pt x="8564" y="8450"/>
                    <a:pt x="8566" y="8453"/>
                  </a:cubicBezTo>
                  <a:cubicBezTo>
                    <a:pt x="8567" y="8456"/>
                    <a:pt x="8570" y="8459"/>
                    <a:pt x="8572" y="8461"/>
                  </a:cubicBezTo>
                  <a:cubicBezTo>
                    <a:pt x="8573" y="8465"/>
                    <a:pt x="8575" y="8467"/>
                    <a:pt x="8577" y="8470"/>
                  </a:cubicBezTo>
                  <a:cubicBezTo>
                    <a:pt x="8578" y="8473"/>
                    <a:pt x="8580" y="8476"/>
                    <a:pt x="8582" y="8479"/>
                  </a:cubicBezTo>
                  <a:cubicBezTo>
                    <a:pt x="8583" y="8482"/>
                    <a:pt x="8585" y="8485"/>
                    <a:pt x="8587" y="8487"/>
                  </a:cubicBezTo>
                  <a:cubicBezTo>
                    <a:pt x="8588" y="8491"/>
                    <a:pt x="8591" y="8493"/>
                    <a:pt x="8593" y="8496"/>
                  </a:cubicBezTo>
                  <a:cubicBezTo>
                    <a:pt x="8594" y="8499"/>
                    <a:pt x="8596" y="8502"/>
                    <a:pt x="8598" y="8505"/>
                  </a:cubicBezTo>
                  <a:cubicBezTo>
                    <a:pt x="8599" y="8508"/>
                    <a:pt x="8601" y="8511"/>
                    <a:pt x="8603" y="8513"/>
                  </a:cubicBezTo>
                  <a:cubicBezTo>
                    <a:pt x="8604" y="8517"/>
                    <a:pt x="8607" y="8519"/>
                    <a:pt x="8609" y="8522"/>
                  </a:cubicBezTo>
                  <a:cubicBezTo>
                    <a:pt x="8610" y="8525"/>
                    <a:pt x="8612" y="8528"/>
                    <a:pt x="8614" y="8531"/>
                  </a:cubicBezTo>
                  <a:cubicBezTo>
                    <a:pt x="8615" y="8534"/>
                    <a:pt x="8617" y="8537"/>
                    <a:pt x="8619" y="8539"/>
                  </a:cubicBezTo>
                  <a:cubicBezTo>
                    <a:pt x="8620" y="8543"/>
                    <a:pt x="8623" y="8545"/>
                    <a:pt x="8625" y="8548"/>
                  </a:cubicBezTo>
                  <a:cubicBezTo>
                    <a:pt x="8625" y="8551"/>
                    <a:pt x="8628" y="8554"/>
                    <a:pt x="8630" y="8557"/>
                  </a:cubicBezTo>
                  <a:cubicBezTo>
                    <a:pt x="8631" y="8560"/>
                    <a:pt x="8633" y="8563"/>
                    <a:pt x="8635" y="8565"/>
                  </a:cubicBezTo>
                  <a:cubicBezTo>
                    <a:pt x="8636" y="8569"/>
                    <a:pt x="8638" y="8571"/>
                    <a:pt x="8640" y="8574"/>
                  </a:cubicBezTo>
                  <a:cubicBezTo>
                    <a:pt x="8641" y="8577"/>
                    <a:pt x="8644" y="8580"/>
                    <a:pt x="8646" y="8583"/>
                  </a:cubicBezTo>
                  <a:cubicBezTo>
                    <a:pt x="8647" y="8586"/>
                    <a:pt x="8649" y="8589"/>
                    <a:pt x="8651" y="8591"/>
                  </a:cubicBezTo>
                  <a:cubicBezTo>
                    <a:pt x="8652" y="8595"/>
                    <a:pt x="8654" y="8597"/>
                    <a:pt x="8656" y="8600"/>
                  </a:cubicBezTo>
                  <a:cubicBezTo>
                    <a:pt x="8657" y="8603"/>
                    <a:pt x="8660" y="8606"/>
                    <a:pt x="8662" y="8609"/>
                  </a:cubicBezTo>
                  <a:cubicBezTo>
                    <a:pt x="8663" y="8612"/>
                    <a:pt x="8665" y="8615"/>
                    <a:pt x="8667" y="8617"/>
                  </a:cubicBezTo>
                  <a:cubicBezTo>
                    <a:pt x="8668" y="8621"/>
                    <a:pt x="8670" y="8623"/>
                    <a:pt x="8672" y="8626"/>
                  </a:cubicBezTo>
                  <a:cubicBezTo>
                    <a:pt x="8673" y="8629"/>
                    <a:pt x="8675" y="8632"/>
                    <a:pt x="8677" y="8635"/>
                  </a:cubicBezTo>
                  <a:cubicBezTo>
                    <a:pt x="8678" y="8638"/>
                    <a:pt x="8681" y="8640"/>
                    <a:pt x="8683" y="8643"/>
                  </a:cubicBezTo>
                  <a:cubicBezTo>
                    <a:pt x="8684" y="8647"/>
                    <a:pt x="8686" y="8649"/>
                    <a:pt x="8688" y="8652"/>
                  </a:cubicBezTo>
                  <a:cubicBezTo>
                    <a:pt x="8689" y="8655"/>
                    <a:pt x="8691" y="8658"/>
                    <a:pt x="8693" y="8661"/>
                  </a:cubicBezTo>
                  <a:cubicBezTo>
                    <a:pt x="8694" y="8664"/>
                    <a:pt x="8697" y="8666"/>
                    <a:pt x="8699" y="8669"/>
                  </a:cubicBezTo>
                  <a:cubicBezTo>
                    <a:pt x="8700" y="8673"/>
                    <a:pt x="8702" y="8675"/>
                    <a:pt x="8704" y="8678"/>
                  </a:cubicBezTo>
                  <a:cubicBezTo>
                    <a:pt x="8705" y="8681"/>
                    <a:pt x="8707" y="8684"/>
                    <a:pt x="8709" y="8686"/>
                  </a:cubicBezTo>
                  <a:cubicBezTo>
                    <a:pt x="8710" y="8690"/>
                    <a:pt x="8713" y="8692"/>
                    <a:pt x="8714" y="8695"/>
                  </a:cubicBezTo>
                  <a:cubicBezTo>
                    <a:pt x="8719" y="8712"/>
                    <a:pt x="8735" y="8723"/>
                    <a:pt x="8767" y="8723"/>
                  </a:cubicBezTo>
                  <a:cubicBezTo>
                    <a:pt x="8889" y="8723"/>
                    <a:pt x="8930" y="8656"/>
                    <a:pt x="9025" y="8775"/>
                  </a:cubicBezTo>
                  <a:cubicBezTo>
                    <a:pt x="9047" y="8804"/>
                    <a:pt x="9071" y="8829"/>
                    <a:pt x="9095" y="8852"/>
                  </a:cubicBezTo>
                  <a:cubicBezTo>
                    <a:pt x="9096" y="8855"/>
                    <a:pt x="9097" y="8857"/>
                    <a:pt x="9099" y="8859"/>
                  </a:cubicBezTo>
                  <a:cubicBezTo>
                    <a:pt x="9101" y="8862"/>
                    <a:pt x="9102" y="8865"/>
                    <a:pt x="9104" y="8868"/>
                  </a:cubicBezTo>
                  <a:cubicBezTo>
                    <a:pt x="9106" y="8870"/>
                    <a:pt x="9108" y="8874"/>
                    <a:pt x="9110" y="8876"/>
                  </a:cubicBezTo>
                  <a:cubicBezTo>
                    <a:pt x="9111" y="8879"/>
                    <a:pt x="9113" y="8882"/>
                    <a:pt x="9115" y="8885"/>
                  </a:cubicBezTo>
                  <a:cubicBezTo>
                    <a:pt x="9117" y="8888"/>
                    <a:pt x="9118" y="8891"/>
                    <a:pt x="9120" y="8894"/>
                  </a:cubicBezTo>
                  <a:cubicBezTo>
                    <a:pt x="9122" y="8896"/>
                    <a:pt x="9124" y="8900"/>
                    <a:pt x="9126" y="8902"/>
                  </a:cubicBezTo>
                  <a:cubicBezTo>
                    <a:pt x="9127" y="8905"/>
                    <a:pt x="9129" y="8908"/>
                    <a:pt x="9131" y="8911"/>
                  </a:cubicBezTo>
                  <a:cubicBezTo>
                    <a:pt x="9133" y="8914"/>
                    <a:pt x="9134" y="8917"/>
                    <a:pt x="9136" y="8920"/>
                  </a:cubicBezTo>
                  <a:cubicBezTo>
                    <a:pt x="9138" y="8922"/>
                    <a:pt x="9139" y="8926"/>
                    <a:pt x="9141" y="8928"/>
                  </a:cubicBezTo>
                  <a:cubicBezTo>
                    <a:pt x="9143" y="8931"/>
                    <a:pt x="9145" y="8934"/>
                    <a:pt x="9147" y="8937"/>
                  </a:cubicBezTo>
                  <a:cubicBezTo>
                    <a:pt x="9149" y="8940"/>
                    <a:pt x="9150" y="8943"/>
                    <a:pt x="9152" y="8946"/>
                  </a:cubicBezTo>
                  <a:cubicBezTo>
                    <a:pt x="9154" y="8948"/>
                    <a:pt x="9155" y="8952"/>
                    <a:pt x="9158" y="8954"/>
                  </a:cubicBezTo>
                  <a:cubicBezTo>
                    <a:pt x="9159" y="8957"/>
                    <a:pt x="9161" y="8960"/>
                    <a:pt x="9163" y="8963"/>
                  </a:cubicBezTo>
                  <a:cubicBezTo>
                    <a:pt x="9164" y="8966"/>
                    <a:pt x="9166" y="8969"/>
                    <a:pt x="9168" y="8972"/>
                  </a:cubicBezTo>
                  <a:cubicBezTo>
                    <a:pt x="9170" y="8974"/>
                    <a:pt x="9171" y="8978"/>
                    <a:pt x="9173" y="8980"/>
                  </a:cubicBezTo>
                  <a:cubicBezTo>
                    <a:pt x="9175" y="8983"/>
                    <a:pt x="9176" y="8986"/>
                    <a:pt x="9179" y="8989"/>
                  </a:cubicBezTo>
                  <a:cubicBezTo>
                    <a:pt x="9180" y="8992"/>
                    <a:pt x="9182" y="8995"/>
                    <a:pt x="9184" y="8998"/>
                  </a:cubicBezTo>
                  <a:cubicBezTo>
                    <a:pt x="9186" y="9000"/>
                    <a:pt x="9187" y="9003"/>
                    <a:pt x="9189" y="9006"/>
                  </a:cubicBezTo>
                  <a:cubicBezTo>
                    <a:pt x="9191" y="9009"/>
                    <a:pt x="9192" y="9012"/>
                    <a:pt x="9194" y="9015"/>
                  </a:cubicBezTo>
                  <a:cubicBezTo>
                    <a:pt x="9196" y="9018"/>
                    <a:pt x="9198" y="9021"/>
                    <a:pt x="9200" y="9023"/>
                  </a:cubicBezTo>
                  <a:cubicBezTo>
                    <a:pt x="9202" y="9026"/>
                    <a:pt x="9203" y="9029"/>
                    <a:pt x="9205" y="9032"/>
                  </a:cubicBezTo>
                  <a:cubicBezTo>
                    <a:pt x="9207" y="9035"/>
                    <a:pt x="9208" y="9038"/>
                    <a:pt x="9210" y="9041"/>
                  </a:cubicBezTo>
                  <a:cubicBezTo>
                    <a:pt x="9212" y="9044"/>
                    <a:pt x="9214" y="9047"/>
                    <a:pt x="9216" y="9049"/>
                  </a:cubicBezTo>
                  <a:cubicBezTo>
                    <a:pt x="9217" y="9052"/>
                    <a:pt x="9219" y="9055"/>
                    <a:pt x="9221" y="9058"/>
                  </a:cubicBezTo>
                  <a:cubicBezTo>
                    <a:pt x="9223" y="9061"/>
                    <a:pt x="9224" y="9064"/>
                    <a:pt x="9226" y="9067"/>
                  </a:cubicBezTo>
                  <a:cubicBezTo>
                    <a:pt x="9228" y="9070"/>
                    <a:pt x="9229" y="9073"/>
                    <a:pt x="9232" y="9075"/>
                  </a:cubicBezTo>
                  <a:cubicBezTo>
                    <a:pt x="9233" y="9078"/>
                    <a:pt x="9235" y="9081"/>
                    <a:pt x="9237" y="9084"/>
                  </a:cubicBezTo>
                  <a:cubicBezTo>
                    <a:pt x="9264" y="9130"/>
                    <a:pt x="9348" y="9149"/>
                    <a:pt x="9391" y="9160"/>
                  </a:cubicBezTo>
                  <a:cubicBezTo>
                    <a:pt x="9444" y="9173"/>
                    <a:pt x="9567" y="9412"/>
                    <a:pt x="9689" y="9306"/>
                  </a:cubicBezTo>
                  <a:cubicBezTo>
                    <a:pt x="9729" y="9271"/>
                    <a:pt x="9724" y="9230"/>
                    <a:pt x="9698" y="9189"/>
                  </a:cubicBezTo>
                  <a:cubicBezTo>
                    <a:pt x="9697" y="9186"/>
                    <a:pt x="9695" y="9183"/>
                    <a:pt x="9693" y="9180"/>
                  </a:cubicBezTo>
                  <a:cubicBezTo>
                    <a:pt x="9691" y="9178"/>
                    <a:pt x="9689" y="9175"/>
                    <a:pt x="9688" y="9172"/>
                  </a:cubicBezTo>
                  <a:cubicBezTo>
                    <a:pt x="9686" y="9169"/>
                    <a:pt x="9684" y="9166"/>
                    <a:pt x="9683" y="9163"/>
                  </a:cubicBezTo>
                  <a:cubicBezTo>
                    <a:pt x="9681" y="9160"/>
                    <a:pt x="9679" y="9158"/>
                    <a:pt x="9677" y="9155"/>
                  </a:cubicBezTo>
                  <a:cubicBezTo>
                    <a:pt x="9676" y="9152"/>
                    <a:pt x="9674" y="9149"/>
                    <a:pt x="9672" y="9146"/>
                  </a:cubicBezTo>
                  <a:cubicBezTo>
                    <a:pt x="9670" y="9143"/>
                    <a:pt x="9668" y="9140"/>
                    <a:pt x="9667" y="9137"/>
                  </a:cubicBezTo>
                  <a:cubicBezTo>
                    <a:pt x="9665" y="9134"/>
                    <a:pt x="9663" y="9131"/>
                    <a:pt x="9661" y="9129"/>
                  </a:cubicBezTo>
                  <a:cubicBezTo>
                    <a:pt x="9660" y="9126"/>
                    <a:pt x="9658" y="9123"/>
                    <a:pt x="9656" y="9120"/>
                  </a:cubicBezTo>
                  <a:cubicBezTo>
                    <a:pt x="9655" y="9117"/>
                    <a:pt x="9652" y="9114"/>
                    <a:pt x="9650" y="9111"/>
                  </a:cubicBezTo>
                  <a:cubicBezTo>
                    <a:pt x="9649" y="9108"/>
                    <a:pt x="9647" y="9106"/>
                    <a:pt x="9645" y="9103"/>
                  </a:cubicBezTo>
                  <a:cubicBezTo>
                    <a:pt x="9644" y="9100"/>
                    <a:pt x="9642" y="9097"/>
                    <a:pt x="9640" y="9094"/>
                  </a:cubicBezTo>
                  <a:cubicBezTo>
                    <a:pt x="9638" y="9091"/>
                    <a:pt x="9637" y="9088"/>
                    <a:pt x="9635" y="9085"/>
                  </a:cubicBezTo>
                  <a:cubicBezTo>
                    <a:pt x="9633" y="9082"/>
                    <a:pt x="9631" y="9079"/>
                    <a:pt x="9629" y="9076"/>
                  </a:cubicBezTo>
                  <a:cubicBezTo>
                    <a:pt x="9628" y="9074"/>
                    <a:pt x="9626" y="9071"/>
                    <a:pt x="9624" y="9068"/>
                  </a:cubicBezTo>
                  <a:cubicBezTo>
                    <a:pt x="9623" y="9065"/>
                    <a:pt x="9621" y="9062"/>
                    <a:pt x="9619" y="9060"/>
                  </a:cubicBezTo>
                  <a:cubicBezTo>
                    <a:pt x="9617" y="9056"/>
                    <a:pt x="9615" y="9053"/>
                    <a:pt x="9613" y="9050"/>
                  </a:cubicBezTo>
                  <a:cubicBezTo>
                    <a:pt x="9612" y="9048"/>
                    <a:pt x="9610" y="9045"/>
                    <a:pt x="9608" y="9042"/>
                  </a:cubicBezTo>
                  <a:cubicBezTo>
                    <a:pt x="9607" y="9039"/>
                    <a:pt x="9605" y="9036"/>
                    <a:pt x="9603" y="9033"/>
                  </a:cubicBezTo>
                  <a:cubicBezTo>
                    <a:pt x="9601" y="9030"/>
                    <a:pt x="9599" y="9027"/>
                    <a:pt x="9598" y="9025"/>
                  </a:cubicBezTo>
                  <a:cubicBezTo>
                    <a:pt x="9596" y="9022"/>
                    <a:pt x="9594" y="9019"/>
                    <a:pt x="9593" y="9016"/>
                  </a:cubicBezTo>
                  <a:cubicBezTo>
                    <a:pt x="9591" y="9013"/>
                    <a:pt x="9589" y="9010"/>
                    <a:pt x="9587" y="9008"/>
                  </a:cubicBezTo>
                  <a:cubicBezTo>
                    <a:pt x="9586" y="9004"/>
                    <a:pt x="9584" y="9001"/>
                    <a:pt x="9582" y="8998"/>
                  </a:cubicBezTo>
                  <a:cubicBezTo>
                    <a:pt x="9580" y="8996"/>
                    <a:pt x="9578" y="8993"/>
                    <a:pt x="9577" y="8990"/>
                  </a:cubicBezTo>
                  <a:cubicBezTo>
                    <a:pt x="9575" y="8988"/>
                    <a:pt x="9573" y="8985"/>
                    <a:pt x="9571" y="8982"/>
                  </a:cubicBezTo>
                  <a:cubicBezTo>
                    <a:pt x="9570" y="8979"/>
                    <a:pt x="9568" y="8976"/>
                    <a:pt x="9566" y="8972"/>
                  </a:cubicBezTo>
                  <a:cubicBezTo>
                    <a:pt x="9564" y="8970"/>
                    <a:pt x="9562" y="8967"/>
                    <a:pt x="9561" y="8964"/>
                  </a:cubicBezTo>
                  <a:cubicBezTo>
                    <a:pt x="9559" y="8961"/>
                    <a:pt x="9557" y="8958"/>
                    <a:pt x="9555" y="8956"/>
                  </a:cubicBezTo>
                  <a:cubicBezTo>
                    <a:pt x="9554" y="8953"/>
                    <a:pt x="9552" y="8950"/>
                    <a:pt x="9550" y="8947"/>
                  </a:cubicBezTo>
                  <a:cubicBezTo>
                    <a:pt x="9548" y="8944"/>
                    <a:pt x="9547" y="8941"/>
                    <a:pt x="9545" y="8938"/>
                  </a:cubicBezTo>
                  <a:cubicBezTo>
                    <a:pt x="9543" y="8935"/>
                    <a:pt x="9541" y="8932"/>
                    <a:pt x="9539" y="8930"/>
                  </a:cubicBezTo>
                  <a:cubicBezTo>
                    <a:pt x="9538" y="8927"/>
                    <a:pt x="9536" y="8924"/>
                    <a:pt x="9534" y="8921"/>
                  </a:cubicBezTo>
                  <a:cubicBezTo>
                    <a:pt x="9533" y="8918"/>
                    <a:pt x="9531" y="8915"/>
                    <a:pt x="9529" y="8912"/>
                  </a:cubicBezTo>
                  <a:cubicBezTo>
                    <a:pt x="9527" y="8909"/>
                    <a:pt x="9525" y="8906"/>
                    <a:pt x="9524" y="8904"/>
                  </a:cubicBezTo>
                  <a:cubicBezTo>
                    <a:pt x="9522" y="8901"/>
                    <a:pt x="9520" y="8898"/>
                    <a:pt x="9519" y="8895"/>
                  </a:cubicBezTo>
                  <a:cubicBezTo>
                    <a:pt x="9517" y="8892"/>
                    <a:pt x="9515" y="8889"/>
                    <a:pt x="9513" y="8886"/>
                  </a:cubicBezTo>
                  <a:cubicBezTo>
                    <a:pt x="9511" y="8883"/>
                    <a:pt x="9510" y="8881"/>
                    <a:pt x="9508" y="8878"/>
                  </a:cubicBezTo>
                  <a:cubicBezTo>
                    <a:pt x="9506" y="8875"/>
                    <a:pt x="9505" y="8872"/>
                    <a:pt x="9503" y="8870"/>
                  </a:cubicBezTo>
                  <a:cubicBezTo>
                    <a:pt x="9501" y="8866"/>
                    <a:pt x="9499" y="8863"/>
                    <a:pt x="9497" y="8859"/>
                  </a:cubicBezTo>
                  <a:cubicBezTo>
                    <a:pt x="9495" y="8857"/>
                    <a:pt x="9494" y="8855"/>
                    <a:pt x="9492" y="8852"/>
                  </a:cubicBezTo>
                  <a:cubicBezTo>
                    <a:pt x="9490" y="8849"/>
                    <a:pt x="9488" y="8846"/>
                    <a:pt x="9486" y="8843"/>
                  </a:cubicBezTo>
                  <a:cubicBezTo>
                    <a:pt x="9485" y="8840"/>
                    <a:pt x="9483" y="8837"/>
                    <a:pt x="9481" y="8834"/>
                  </a:cubicBezTo>
                  <a:cubicBezTo>
                    <a:pt x="9480" y="8831"/>
                    <a:pt x="9478" y="8829"/>
                    <a:pt x="9476" y="8826"/>
                  </a:cubicBezTo>
                  <a:cubicBezTo>
                    <a:pt x="9474" y="8823"/>
                    <a:pt x="9472" y="8820"/>
                    <a:pt x="9471" y="8817"/>
                  </a:cubicBezTo>
                  <a:cubicBezTo>
                    <a:pt x="9469" y="8814"/>
                    <a:pt x="9467" y="8811"/>
                    <a:pt x="9465" y="8808"/>
                  </a:cubicBezTo>
                  <a:cubicBezTo>
                    <a:pt x="9464" y="8805"/>
                    <a:pt x="9462" y="8802"/>
                    <a:pt x="9460" y="8800"/>
                  </a:cubicBezTo>
                  <a:cubicBezTo>
                    <a:pt x="9458" y="8797"/>
                    <a:pt x="9457" y="8794"/>
                    <a:pt x="9455" y="8791"/>
                  </a:cubicBezTo>
                  <a:cubicBezTo>
                    <a:pt x="9453" y="8788"/>
                    <a:pt x="9451" y="8785"/>
                    <a:pt x="9450" y="8782"/>
                  </a:cubicBezTo>
                  <a:cubicBezTo>
                    <a:pt x="9448" y="8780"/>
                    <a:pt x="9446" y="8777"/>
                    <a:pt x="9444" y="8774"/>
                  </a:cubicBezTo>
                  <a:cubicBezTo>
                    <a:pt x="9443" y="8771"/>
                    <a:pt x="9441" y="8768"/>
                    <a:pt x="9439" y="8765"/>
                  </a:cubicBezTo>
                  <a:cubicBezTo>
                    <a:pt x="9437" y="8762"/>
                    <a:pt x="9436" y="8760"/>
                    <a:pt x="9434" y="8757"/>
                  </a:cubicBezTo>
                  <a:cubicBezTo>
                    <a:pt x="9406" y="8707"/>
                    <a:pt x="9344" y="8656"/>
                    <a:pt x="9285" y="8613"/>
                  </a:cubicBezTo>
                  <a:cubicBezTo>
                    <a:pt x="9284" y="8611"/>
                    <a:pt x="9282" y="8609"/>
                    <a:pt x="9281" y="8607"/>
                  </a:cubicBezTo>
                  <a:cubicBezTo>
                    <a:pt x="9279" y="8604"/>
                    <a:pt x="9277" y="8601"/>
                    <a:pt x="9275" y="8598"/>
                  </a:cubicBezTo>
                  <a:cubicBezTo>
                    <a:pt x="9274" y="8595"/>
                    <a:pt x="9272" y="8593"/>
                    <a:pt x="9270" y="8590"/>
                  </a:cubicBezTo>
                  <a:cubicBezTo>
                    <a:pt x="9269" y="8587"/>
                    <a:pt x="9267" y="8584"/>
                    <a:pt x="9265" y="8581"/>
                  </a:cubicBezTo>
                  <a:cubicBezTo>
                    <a:pt x="9263" y="8578"/>
                    <a:pt x="9261" y="8575"/>
                    <a:pt x="9260" y="8572"/>
                  </a:cubicBezTo>
                  <a:cubicBezTo>
                    <a:pt x="9258" y="8569"/>
                    <a:pt x="9256" y="8567"/>
                    <a:pt x="9254" y="8564"/>
                  </a:cubicBezTo>
                  <a:cubicBezTo>
                    <a:pt x="9253" y="8561"/>
                    <a:pt x="9251" y="8558"/>
                    <a:pt x="9249" y="8555"/>
                  </a:cubicBezTo>
                  <a:cubicBezTo>
                    <a:pt x="9247" y="8552"/>
                    <a:pt x="9245" y="8549"/>
                    <a:pt x="9244" y="8546"/>
                  </a:cubicBezTo>
                  <a:cubicBezTo>
                    <a:pt x="9242" y="8543"/>
                    <a:pt x="9240" y="8541"/>
                    <a:pt x="9238" y="8538"/>
                  </a:cubicBezTo>
                  <a:cubicBezTo>
                    <a:pt x="9237" y="8535"/>
                    <a:pt x="9235" y="8532"/>
                    <a:pt x="9233" y="8529"/>
                  </a:cubicBezTo>
                  <a:cubicBezTo>
                    <a:pt x="9231" y="8526"/>
                    <a:pt x="9230" y="8523"/>
                    <a:pt x="9228" y="8520"/>
                  </a:cubicBezTo>
                  <a:cubicBezTo>
                    <a:pt x="9226" y="8517"/>
                    <a:pt x="9224" y="8515"/>
                    <a:pt x="9222" y="8512"/>
                  </a:cubicBezTo>
                  <a:cubicBezTo>
                    <a:pt x="9221" y="8509"/>
                    <a:pt x="9219" y="8506"/>
                    <a:pt x="9217" y="8503"/>
                  </a:cubicBezTo>
                  <a:cubicBezTo>
                    <a:pt x="9216" y="8500"/>
                    <a:pt x="9214" y="8497"/>
                    <a:pt x="9212" y="8494"/>
                  </a:cubicBezTo>
                  <a:cubicBezTo>
                    <a:pt x="9210" y="8491"/>
                    <a:pt x="9208" y="8488"/>
                    <a:pt x="9206" y="8486"/>
                  </a:cubicBezTo>
                  <a:cubicBezTo>
                    <a:pt x="9205" y="8483"/>
                    <a:pt x="9203" y="8480"/>
                    <a:pt x="9201" y="8477"/>
                  </a:cubicBezTo>
                  <a:cubicBezTo>
                    <a:pt x="9200" y="8474"/>
                    <a:pt x="9198" y="8471"/>
                    <a:pt x="9196" y="8468"/>
                  </a:cubicBezTo>
                  <a:cubicBezTo>
                    <a:pt x="9194" y="8465"/>
                    <a:pt x="9192" y="8462"/>
                    <a:pt x="9191" y="8459"/>
                  </a:cubicBezTo>
                  <a:cubicBezTo>
                    <a:pt x="9189" y="8457"/>
                    <a:pt x="9187" y="8454"/>
                    <a:pt x="9186" y="8452"/>
                  </a:cubicBezTo>
                  <a:cubicBezTo>
                    <a:pt x="9184" y="8448"/>
                    <a:pt x="9182" y="8445"/>
                    <a:pt x="9180" y="8442"/>
                  </a:cubicBezTo>
                  <a:cubicBezTo>
                    <a:pt x="9178" y="8439"/>
                    <a:pt x="9176" y="8436"/>
                    <a:pt x="9175" y="8434"/>
                  </a:cubicBezTo>
                  <a:cubicBezTo>
                    <a:pt x="9173" y="8431"/>
                    <a:pt x="9171" y="8428"/>
                    <a:pt x="9170" y="8425"/>
                  </a:cubicBezTo>
                  <a:cubicBezTo>
                    <a:pt x="9168" y="8422"/>
                    <a:pt x="9166" y="8419"/>
                    <a:pt x="9164" y="8416"/>
                  </a:cubicBezTo>
                  <a:cubicBezTo>
                    <a:pt x="9163" y="8413"/>
                    <a:pt x="9161" y="8411"/>
                    <a:pt x="9159" y="8408"/>
                  </a:cubicBezTo>
                  <a:cubicBezTo>
                    <a:pt x="9157" y="8405"/>
                    <a:pt x="9155" y="8402"/>
                    <a:pt x="9154" y="8399"/>
                  </a:cubicBezTo>
                  <a:cubicBezTo>
                    <a:pt x="9152" y="8396"/>
                    <a:pt x="9150" y="8393"/>
                    <a:pt x="9148" y="8390"/>
                  </a:cubicBezTo>
                  <a:cubicBezTo>
                    <a:pt x="9147" y="8387"/>
                    <a:pt x="9145" y="8385"/>
                    <a:pt x="9143" y="8382"/>
                  </a:cubicBezTo>
                  <a:cubicBezTo>
                    <a:pt x="9142" y="8379"/>
                    <a:pt x="9140" y="8376"/>
                    <a:pt x="9138" y="8373"/>
                  </a:cubicBezTo>
                  <a:cubicBezTo>
                    <a:pt x="9136" y="8370"/>
                    <a:pt x="9134" y="8367"/>
                    <a:pt x="9132" y="8364"/>
                  </a:cubicBezTo>
                  <a:cubicBezTo>
                    <a:pt x="9131" y="8361"/>
                    <a:pt x="9129" y="8359"/>
                    <a:pt x="9127" y="8356"/>
                  </a:cubicBezTo>
                  <a:cubicBezTo>
                    <a:pt x="9126" y="8353"/>
                    <a:pt x="9124" y="8350"/>
                    <a:pt x="9122" y="8347"/>
                  </a:cubicBezTo>
                  <a:cubicBezTo>
                    <a:pt x="9120" y="8344"/>
                    <a:pt x="9118" y="8341"/>
                    <a:pt x="9116" y="8338"/>
                  </a:cubicBezTo>
                  <a:cubicBezTo>
                    <a:pt x="9115" y="8335"/>
                    <a:pt x="9113" y="8333"/>
                    <a:pt x="9111" y="8330"/>
                  </a:cubicBezTo>
                  <a:cubicBezTo>
                    <a:pt x="9110" y="8327"/>
                    <a:pt x="9108" y="8324"/>
                    <a:pt x="9106" y="8321"/>
                  </a:cubicBezTo>
                  <a:cubicBezTo>
                    <a:pt x="9104" y="8318"/>
                    <a:pt x="9102" y="8315"/>
                    <a:pt x="9101" y="8312"/>
                  </a:cubicBezTo>
                  <a:cubicBezTo>
                    <a:pt x="9099" y="8309"/>
                    <a:pt x="9097" y="8307"/>
                    <a:pt x="9095" y="8304"/>
                  </a:cubicBezTo>
                  <a:cubicBezTo>
                    <a:pt x="9094" y="8301"/>
                    <a:pt x="9092" y="8298"/>
                    <a:pt x="9090" y="8296"/>
                  </a:cubicBezTo>
                  <a:cubicBezTo>
                    <a:pt x="9089" y="8292"/>
                    <a:pt x="9087" y="8289"/>
                    <a:pt x="9085" y="8286"/>
                  </a:cubicBezTo>
                  <a:cubicBezTo>
                    <a:pt x="9065" y="8250"/>
                    <a:pt x="9034" y="8212"/>
                    <a:pt x="8985" y="8175"/>
                  </a:cubicBezTo>
                  <a:cubicBezTo>
                    <a:pt x="8919" y="8123"/>
                    <a:pt x="8879" y="8077"/>
                    <a:pt x="8850" y="8034"/>
                  </a:cubicBezTo>
                  <a:cubicBezTo>
                    <a:pt x="8849" y="8033"/>
                    <a:pt x="8848" y="8031"/>
                    <a:pt x="8847" y="8030"/>
                  </a:cubicBezTo>
                  <a:cubicBezTo>
                    <a:pt x="8845" y="8027"/>
                    <a:pt x="8843" y="8024"/>
                    <a:pt x="8841" y="8021"/>
                  </a:cubicBezTo>
                  <a:cubicBezTo>
                    <a:pt x="8840" y="8018"/>
                    <a:pt x="8838" y="8015"/>
                    <a:pt x="8836" y="8012"/>
                  </a:cubicBezTo>
                  <a:cubicBezTo>
                    <a:pt x="8834" y="8009"/>
                    <a:pt x="8832" y="8006"/>
                    <a:pt x="8830" y="8003"/>
                  </a:cubicBezTo>
                  <a:cubicBezTo>
                    <a:pt x="8829" y="8000"/>
                    <a:pt x="8827" y="7998"/>
                    <a:pt x="8826" y="7996"/>
                  </a:cubicBezTo>
                  <a:cubicBezTo>
                    <a:pt x="8825" y="7994"/>
                    <a:pt x="8824" y="7992"/>
                    <a:pt x="8822" y="7990"/>
                  </a:cubicBezTo>
                  <a:cubicBezTo>
                    <a:pt x="8830" y="7982"/>
                    <a:pt x="8838" y="7974"/>
                    <a:pt x="8849" y="7967"/>
                  </a:cubicBezTo>
                  <a:cubicBezTo>
                    <a:pt x="8872" y="7951"/>
                    <a:pt x="8891" y="7944"/>
                    <a:pt x="8907" y="7942"/>
                  </a:cubicBezTo>
                  <a:cubicBezTo>
                    <a:pt x="8907" y="7942"/>
                    <a:pt x="8907" y="7942"/>
                    <a:pt x="8908" y="7942"/>
                  </a:cubicBezTo>
                  <a:cubicBezTo>
                    <a:pt x="8910" y="7945"/>
                    <a:pt x="8910" y="7948"/>
                    <a:pt x="8913" y="7951"/>
                  </a:cubicBezTo>
                  <a:cubicBezTo>
                    <a:pt x="8915" y="7954"/>
                    <a:pt x="8916" y="7956"/>
                    <a:pt x="8918" y="7959"/>
                  </a:cubicBezTo>
                  <a:cubicBezTo>
                    <a:pt x="8920" y="7963"/>
                    <a:pt x="8921" y="7965"/>
                    <a:pt x="8923" y="7968"/>
                  </a:cubicBezTo>
                  <a:cubicBezTo>
                    <a:pt x="8927" y="7974"/>
                    <a:pt x="8929" y="7979"/>
                    <a:pt x="8934" y="7986"/>
                  </a:cubicBezTo>
                  <a:cubicBezTo>
                    <a:pt x="8936" y="7989"/>
                    <a:pt x="8937" y="7991"/>
                    <a:pt x="8939" y="7994"/>
                  </a:cubicBezTo>
                  <a:cubicBezTo>
                    <a:pt x="8941" y="7997"/>
                    <a:pt x="8942" y="8000"/>
                    <a:pt x="8945" y="8003"/>
                  </a:cubicBezTo>
                  <a:cubicBezTo>
                    <a:pt x="8946" y="8005"/>
                    <a:pt x="8947" y="8008"/>
                    <a:pt x="8949" y="8010"/>
                  </a:cubicBezTo>
                  <a:cubicBezTo>
                    <a:pt x="8951" y="8014"/>
                    <a:pt x="8952" y="8016"/>
                    <a:pt x="8955" y="8020"/>
                  </a:cubicBezTo>
                  <a:cubicBezTo>
                    <a:pt x="8957" y="8023"/>
                    <a:pt x="8958" y="8026"/>
                    <a:pt x="8960" y="8029"/>
                  </a:cubicBezTo>
                  <a:cubicBezTo>
                    <a:pt x="8963" y="8032"/>
                    <a:pt x="8963" y="8034"/>
                    <a:pt x="8966" y="8037"/>
                  </a:cubicBezTo>
                  <a:cubicBezTo>
                    <a:pt x="8968" y="8040"/>
                    <a:pt x="8969" y="8043"/>
                    <a:pt x="8971" y="8046"/>
                  </a:cubicBezTo>
                  <a:cubicBezTo>
                    <a:pt x="8973" y="8049"/>
                    <a:pt x="8974" y="8052"/>
                    <a:pt x="8976" y="8055"/>
                  </a:cubicBezTo>
                  <a:cubicBezTo>
                    <a:pt x="8978" y="8058"/>
                    <a:pt x="8979" y="8060"/>
                    <a:pt x="8982" y="8063"/>
                  </a:cubicBezTo>
                  <a:cubicBezTo>
                    <a:pt x="8984" y="8066"/>
                    <a:pt x="8985" y="8069"/>
                    <a:pt x="8987" y="8072"/>
                  </a:cubicBezTo>
                  <a:cubicBezTo>
                    <a:pt x="8991" y="8078"/>
                    <a:pt x="8993" y="8083"/>
                    <a:pt x="8997" y="8089"/>
                  </a:cubicBezTo>
                  <a:cubicBezTo>
                    <a:pt x="9000" y="8092"/>
                    <a:pt x="9001" y="8095"/>
                    <a:pt x="9003" y="8098"/>
                  </a:cubicBezTo>
                  <a:cubicBezTo>
                    <a:pt x="9007" y="8104"/>
                    <a:pt x="9009" y="8109"/>
                    <a:pt x="9013" y="8116"/>
                  </a:cubicBezTo>
                  <a:cubicBezTo>
                    <a:pt x="9015" y="8118"/>
                    <a:pt x="9016" y="8120"/>
                    <a:pt x="9018" y="8123"/>
                  </a:cubicBezTo>
                  <a:cubicBezTo>
                    <a:pt x="9020" y="8126"/>
                    <a:pt x="9021" y="8129"/>
                    <a:pt x="9024" y="8133"/>
                  </a:cubicBezTo>
                  <a:cubicBezTo>
                    <a:pt x="9026" y="8136"/>
                    <a:pt x="9027" y="8138"/>
                    <a:pt x="9029" y="8141"/>
                  </a:cubicBezTo>
                  <a:cubicBezTo>
                    <a:pt x="9031" y="8144"/>
                    <a:pt x="9032" y="8147"/>
                    <a:pt x="9035" y="8150"/>
                  </a:cubicBezTo>
                  <a:cubicBezTo>
                    <a:pt x="9038" y="8156"/>
                    <a:pt x="9041" y="8161"/>
                    <a:pt x="9045" y="8168"/>
                  </a:cubicBezTo>
                  <a:cubicBezTo>
                    <a:pt x="9047" y="8171"/>
                    <a:pt x="9048" y="8173"/>
                    <a:pt x="9050" y="8176"/>
                  </a:cubicBezTo>
                  <a:cubicBezTo>
                    <a:pt x="9053" y="8179"/>
                    <a:pt x="9053" y="8181"/>
                    <a:pt x="9056" y="8185"/>
                  </a:cubicBezTo>
                  <a:cubicBezTo>
                    <a:pt x="9060" y="8191"/>
                    <a:pt x="9062" y="8196"/>
                    <a:pt x="9066" y="8202"/>
                  </a:cubicBezTo>
                  <a:cubicBezTo>
                    <a:pt x="9068" y="8205"/>
                    <a:pt x="9069" y="8208"/>
                    <a:pt x="9072" y="8211"/>
                  </a:cubicBezTo>
                  <a:cubicBezTo>
                    <a:pt x="9074" y="8214"/>
                    <a:pt x="9075" y="8216"/>
                    <a:pt x="9077" y="8219"/>
                  </a:cubicBezTo>
                  <a:cubicBezTo>
                    <a:pt x="9165" y="8346"/>
                    <a:pt x="9403" y="8548"/>
                    <a:pt x="9513" y="8643"/>
                  </a:cubicBezTo>
                  <a:cubicBezTo>
                    <a:pt x="9634" y="8749"/>
                    <a:pt x="9852" y="9120"/>
                    <a:pt x="9919" y="9120"/>
                  </a:cubicBezTo>
                  <a:cubicBezTo>
                    <a:pt x="9931" y="9120"/>
                    <a:pt x="9948" y="9128"/>
                    <a:pt x="9966" y="9139"/>
                  </a:cubicBezTo>
                  <a:cubicBezTo>
                    <a:pt x="9960" y="9182"/>
                    <a:pt x="9986" y="9255"/>
                    <a:pt x="10026" y="9319"/>
                  </a:cubicBezTo>
                  <a:cubicBezTo>
                    <a:pt x="10028" y="9322"/>
                    <a:pt x="10029" y="9324"/>
                    <a:pt x="10031" y="9327"/>
                  </a:cubicBezTo>
                  <a:cubicBezTo>
                    <a:pt x="10033" y="9330"/>
                    <a:pt x="10035" y="9333"/>
                    <a:pt x="10037" y="9336"/>
                  </a:cubicBezTo>
                  <a:cubicBezTo>
                    <a:pt x="10038" y="9339"/>
                    <a:pt x="10040" y="9342"/>
                    <a:pt x="10042" y="9345"/>
                  </a:cubicBezTo>
                  <a:cubicBezTo>
                    <a:pt x="10044" y="9348"/>
                    <a:pt x="10045" y="9350"/>
                    <a:pt x="10047" y="9353"/>
                  </a:cubicBezTo>
                  <a:cubicBezTo>
                    <a:pt x="10049" y="9356"/>
                    <a:pt x="10051" y="9359"/>
                    <a:pt x="10052" y="9362"/>
                  </a:cubicBezTo>
                  <a:cubicBezTo>
                    <a:pt x="10054" y="9365"/>
                    <a:pt x="10056" y="9368"/>
                    <a:pt x="10058" y="9370"/>
                  </a:cubicBezTo>
                  <a:cubicBezTo>
                    <a:pt x="10060" y="9373"/>
                    <a:pt x="10061" y="9376"/>
                    <a:pt x="10063" y="9379"/>
                  </a:cubicBezTo>
                  <a:cubicBezTo>
                    <a:pt x="10065" y="9382"/>
                    <a:pt x="10067" y="9385"/>
                    <a:pt x="10068" y="9388"/>
                  </a:cubicBezTo>
                  <a:cubicBezTo>
                    <a:pt x="10070" y="9391"/>
                    <a:pt x="10072" y="9394"/>
                    <a:pt x="10074" y="9397"/>
                  </a:cubicBezTo>
                  <a:cubicBezTo>
                    <a:pt x="10075" y="9399"/>
                    <a:pt x="10077" y="9402"/>
                    <a:pt x="10079" y="9405"/>
                  </a:cubicBezTo>
                  <a:cubicBezTo>
                    <a:pt x="10081" y="9408"/>
                    <a:pt x="10083" y="9411"/>
                    <a:pt x="10085" y="9414"/>
                  </a:cubicBezTo>
                  <a:cubicBezTo>
                    <a:pt x="10086" y="9417"/>
                    <a:pt x="10088" y="9419"/>
                    <a:pt x="10089" y="9422"/>
                  </a:cubicBezTo>
                  <a:cubicBezTo>
                    <a:pt x="10091" y="9425"/>
                    <a:pt x="10093" y="9428"/>
                    <a:pt x="10095" y="9431"/>
                  </a:cubicBezTo>
                  <a:cubicBezTo>
                    <a:pt x="10097" y="9434"/>
                    <a:pt x="10099" y="9437"/>
                    <a:pt x="10100" y="9440"/>
                  </a:cubicBezTo>
                  <a:cubicBezTo>
                    <a:pt x="10102" y="9443"/>
                    <a:pt x="10104" y="9446"/>
                    <a:pt x="10105" y="9448"/>
                  </a:cubicBezTo>
                  <a:cubicBezTo>
                    <a:pt x="10107" y="9451"/>
                    <a:pt x="10109" y="9454"/>
                    <a:pt x="10111" y="9457"/>
                  </a:cubicBezTo>
                  <a:cubicBezTo>
                    <a:pt x="10112" y="9460"/>
                    <a:pt x="10114" y="9463"/>
                    <a:pt x="10116" y="9466"/>
                  </a:cubicBezTo>
                  <a:cubicBezTo>
                    <a:pt x="10118" y="9469"/>
                    <a:pt x="10120" y="9472"/>
                    <a:pt x="10121" y="9474"/>
                  </a:cubicBezTo>
                  <a:cubicBezTo>
                    <a:pt x="10123" y="9477"/>
                    <a:pt x="10125" y="9480"/>
                    <a:pt x="10126" y="9483"/>
                  </a:cubicBezTo>
                  <a:cubicBezTo>
                    <a:pt x="10128" y="9486"/>
                    <a:pt x="10130" y="9489"/>
                    <a:pt x="10132" y="9492"/>
                  </a:cubicBezTo>
                  <a:cubicBezTo>
                    <a:pt x="10134" y="9495"/>
                    <a:pt x="10136" y="9498"/>
                    <a:pt x="10137" y="9501"/>
                  </a:cubicBezTo>
                  <a:cubicBezTo>
                    <a:pt x="10139" y="9503"/>
                    <a:pt x="10140" y="9506"/>
                    <a:pt x="10142" y="9508"/>
                  </a:cubicBezTo>
                  <a:cubicBezTo>
                    <a:pt x="10144" y="9512"/>
                    <a:pt x="10146" y="9515"/>
                    <a:pt x="10148" y="9518"/>
                  </a:cubicBezTo>
                  <a:cubicBezTo>
                    <a:pt x="10150" y="9521"/>
                    <a:pt x="10151" y="9524"/>
                    <a:pt x="10153" y="9527"/>
                  </a:cubicBezTo>
                  <a:cubicBezTo>
                    <a:pt x="10155" y="9529"/>
                    <a:pt x="10156" y="9532"/>
                    <a:pt x="10158" y="9535"/>
                  </a:cubicBezTo>
                  <a:cubicBezTo>
                    <a:pt x="10160" y="9538"/>
                    <a:pt x="10162" y="9541"/>
                    <a:pt x="10164" y="9544"/>
                  </a:cubicBezTo>
                  <a:cubicBezTo>
                    <a:pt x="10166" y="9547"/>
                    <a:pt x="10167" y="9550"/>
                    <a:pt x="10169" y="9553"/>
                  </a:cubicBezTo>
                  <a:cubicBezTo>
                    <a:pt x="10171" y="9555"/>
                    <a:pt x="10172" y="9558"/>
                    <a:pt x="10174" y="9561"/>
                  </a:cubicBezTo>
                  <a:cubicBezTo>
                    <a:pt x="10176" y="9564"/>
                    <a:pt x="10178" y="9567"/>
                    <a:pt x="10180" y="9570"/>
                  </a:cubicBezTo>
                  <a:cubicBezTo>
                    <a:pt x="10181" y="9573"/>
                    <a:pt x="10183" y="9576"/>
                    <a:pt x="10185" y="9578"/>
                  </a:cubicBezTo>
                  <a:cubicBezTo>
                    <a:pt x="10187" y="9581"/>
                    <a:pt x="10188" y="9584"/>
                    <a:pt x="10190" y="9587"/>
                  </a:cubicBezTo>
                  <a:cubicBezTo>
                    <a:pt x="10192" y="9590"/>
                    <a:pt x="10194" y="9593"/>
                    <a:pt x="10195" y="9596"/>
                  </a:cubicBezTo>
                  <a:cubicBezTo>
                    <a:pt x="10197" y="9599"/>
                    <a:pt x="10199" y="9602"/>
                    <a:pt x="10201" y="9605"/>
                  </a:cubicBezTo>
                  <a:cubicBezTo>
                    <a:pt x="10203" y="9607"/>
                    <a:pt x="10204" y="9610"/>
                    <a:pt x="10206" y="9613"/>
                  </a:cubicBezTo>
                  <a:cubicBezTo>
                    <a:pt x="10208" y="9616"/>
                    <a:pt x="10209" y="9618"/>
                    <a:pt x="10211" y="9621"/>
                  </a:cubicBezTo>
                  <a:cubicBezTo>
                    <a:pt x="10213" y="9624"/>
                    <a:pt x="10215" y="9627"/>
                    <a:pt x="10217" y="9631"/>
                  </a:cubicBezTo>
                  <a:cubicBezTo>
                    <a:pt x="10219" y="9633"/>
                    <a:pt x="10220" y="9636"/>
                    <a:pt x="10222" y="9639"/>
                  </a:cubicBezTo>
                  <a:cubicBezTo>
                    <a:pt x="10224" y="9642"/>
                    <a:pt x="10225" y="9645"/>
                    <a:pt x="10227" y="9647"/>
                  </a:cubicBezTo>
                  <a:cubicBezTo>
                    <a:pt x="10229" y="9650"/>
                    <a:pt x="10231" y="9653"/>
                    <a:pt x="10233" y="9656"/>
                  </a:cubicBezTo>
                  <a:cubicBezTo>
                    <a:pt x="10234" y="9659"/>
                    <a:pt x="10236" y="9662"/>
                    <a:pt x="10238" y="9665"/>
                  </a:cubicBezTo>
                  <a:cubicBezTo>
                    <a:pt x="10240" y="9668"/>
                    <a:pt x="10241" y="9671"/>
                    <a:pt x="10243" y="9673"/>
                  </a:cubicBezTo>
                  <a:cubicBezTo>
                    <a:pt x="10245" y="9676"/>
                    <a:pt x="10247" y="9679"/>
                    <a:pt x="10248" y="9682"/>
                  </a:cubicBezTo>
                  <a:cubicBezTo>
                    <a:pt x="10250" y="9685"/>
                    <a:pt x="10252" y="9688"/>
                    <a:pt x="10254" y="9691"/>
                  </a:cubicBezTo>
                  <a:cubicBezTo>
                    <a:pt x="10256" y="9694"/>
                    <a:pt x="10257" y="9697"/>
                    <a:pt x="10259" y="9699"/>
                  </a:cubicBezTo>
                  <a:cubicBezTo>
                    <a:pt x="10261" y="9702"/>
                    <a:pt x="10262" y="9705"/>
                    <a:pt x="10264" y="9708"/>
                  </a:cubicBezTo>
                  <a:cubicBezTo>
                    <a:pt x="10266" y="9711"/>
                    <a:pt x="10268" y="9714"/>
                    <a:pt x="10270" y="9717"/>
                  </a:cubicBezTo>
                  <a:cubicBezTo>
                    <a:pt x="10271" y="9720"/>
                    <a:pt x="10273" y="9723"/>
                    <a:pt x="10275" y="9726"/>
                  </a:cubicBezTo>
                  <a:cubicBezTo>
                    <a:pt x="10277" y="9728"/>
                    <a:pt x="10278" y="9731"/>
                    <a:pt x="10280" y="9734"/>
                  </a:cubicBezTo>
                  <a:cubicBezTo>
                    <a:pt x="10282" y="9737"/>
                    <a:pt x="10284" y="9740"/>
                    <a:pt x="10285" y="9743"/>
                  </a:cubicBezTo>
                  <a:cubicBezTo>
                    <a:pt x="10287" y="9746"/>
                    <a:pt x="10289" y="9748"/>
                    <a:pt x="10291" y="9751"/>
                  </a:cubicBezTo>
                  <a:cubicBezTo>
                    <a:pt x="10320" y="9799"/>
                    <a:pt x="10356" y="9842"/>
                    <a:pt x="10393" y="9863"/>
                  </a:cubicBezTo>
                  <a:cubicBezTo>
                    <a:pt x="10455" y="9897"/>
                    <a:pt x="10649" y="9910"/>
                    <a:pt x="10784" y="9968"/>
                  </a:cubicBezTo>
                  <a:cubicBezTo>
                    <a:pt x="10785" y="9970"/>
                    <a:pt x="10786" y="9972"/>
                    <a:pt x="10788" y="9974"/>
                  </a:cubicBezTo>
                  <a:cubicBezTo>
                    <a:pt x="10791" y="9979"/>
                    <a:pt x="10794" y="9986"/>
                    <a:pt x="10798" y="9991"/>
                  </a:cubicBezTo>
                  <a:cubicBezTo>
                    <a:pt x="10799" y="9992"/>
                    <a:pt x="10799" y="9992"/>
                    <a:pt x="10799" y="9993"/>
                  </a:cubicBezTo>
                  <a:cubicBezTo>
                    <a:pt x="10806" y="10004"/>
                    <a:pt x="10812" y="10015"/>
                    <a:pt x="10819" y="10026"/>
                  </a:cubicBezTo>
                  <a:cubicBezTo>
                    <a:pt x="10825" y="10035"/>
                    <a:pt x="10829" y="10044"/>
                    <a:pt x="10835" y="10052"/>
                  </a:cubicBezTo>
                  <a:cubicBezTo>
                    <a:pt x="10837" y="10055"/>
                    <a:pt x="10839" y="10058"/>
                    <a:pt x="10841" y="10060"/>
                  </a:cubicBezTo>
                  <a:cubicBezTo>
                    <a:pt x="10844" y="10066"/>
                    <a:pt x="10847" y="10072"/>
                    <a:pt x="10851" y="10078"/>
                  </a:cubicBezTo>
                  <a:cubicBezTo>
                    <a:pt x="10853" y="10080"/>
                    <a:pt x="10854" y="10084"/>
                    <a:pt x="10856" y="10086"/>
                  </a:cubicBezTo>
                  <a:cubicBezTo>
                    <a:pt x="10860" y="10092"/>
                    <a:pt x="10863" y="10098"/>
                    <a:pt x="10867" y="10104"/>
                  </a:cubicBezTo>
                  <a:cubicBezTo>
                    <a:pt x="10869" y="10106"/>
                    <a:pt x="10870" y="10110"/>
                    <a:pt x="10872" y="10112"/>
                  </a:cubicBezTo>
                  <a:cubicBezTo>
                    <a:pt x="10878" y="10121"/>
                    <a:pt x="10882" y="10130"/>
                    <a:pt x="10888" y="10138"/>
                  </a:cubicBezTo>
                  <a:cubicBezTo>
                    <a:pt x="10892" y="10144"/>
                    <a:pt x="10895" y="10150"/>
                    <a:pt x="10899" y="10156"/>
                  </a:cubicBezTo>
                  <a:cubicBezTo>
                    <a:pt x="10901" y="10158"/>
                    <a:pt x="10902" y="10162"/>
                    <a:pt x="10904" y="10164"/>
                  </a:cubicBezTo>
                  <a:cubicBezTo>
                    <a:pt x="10909" y="10173"/>
                    <a:pt x="10914" y="10182"/>
                    <a:pt x="10920" y="10190"/>
                  </a:cubicBezTo>
                  <a:cubicBezTo>
                    <a:pt x="10922" y="10193"/>
                    <a:pt x="10923" y="10196"/>
                    <a:pt x="10925" y="10199"/>
                  </a:cubicBezTo>
                  <a:cubicBezTo>
                    <a:pt x="10929" y="10205"/>
                    <a:pt x="10932" y="10211"/>
                    <a:pt x="10936" y="10216"/>
                  </a:cubicBezTo>
                  <a:cubicBezTo>
                    <a:pt x="10938" y="10219"/>
                    <a:pt x="10939" y="10222"/>
                    <a:pt x="10941" y="10225"/>
                  </a:cubicBezTo>
                  <a:cubicBezTo>
                    <a:pt x="10946" y="10234"/>
                    <a:pt x="10951" y="10243"/>
                    <a:pt x="10957" y="10251"/>
                  </a:cubicBezTo>
                  <a:cubicBezTo>
                    <a:pt x="10962" y="10260"/>
                    <a:pt x="10967" y="10269"/>
                    <a:pt x="10973" y="10277"/>
                  </a:cubicBezTo>
                  <a:cubicBezTo>
                    <a:pt x="10978" y="10286"/>
                    <a:pt x="10983" y="10295"/>
                    <a:pt x="10989" y="10303"/>
                  </a:cubicBezTo>
                  <a:cubicBezTo>
                    <a:pt x="10992" y="10309"/>
                    <a:pt x="10996" y="10315"/>
                    <a:pt x="11000" y="10320"/>
                  </a:cubicBezTo>
                  <a:cubicBezTo>
                    <a:pt x="11001" y="10323"/>
                    <a:pt x="11003" y="10326"/>
                    <a:pt x="11005" y="10329"/>
                  </a:cubicBezTo>
                  <a:cubicBezTo>
                    <a:pt x="11040" y="10380"/>
                    <a:pt x="11086" y="10420"/>
                    <a:pt x="11145" y="10420"/>
                  </a:cubicBezTo>
                  <a:cubicBezTo>
                    <a:pt x="11293" y="10420"/>
                    <a:pt x="11491" y="10354"/>
                    <a:pt x="11532" y="10393"/>
                  </a:cubicBezTo>
                  <a:cubicBezTo>
                    <a:pt x="11572" y="10433"/>
                    <a:pt x="11695" y="10593"/>
                    <a:pt x="11776" y="10499"/>
                  </a:cubicBezTo>
                  <a:cubicBezTo>
                    <a:pt x="11857" y="10407"/>
                    <a:pt x="11870" y="10367"/>
                    <a:pt x="11993" y="10367"/>
                  </a:cubicBezTo>
                  <a:cubicBezTo>
                    <a:pt x="12114" y="10367"/>
                    <a:pt x="12169" y="10459"/>
                    <a:pt x="12237" y="10526"/>
                  </a:cubicBezTo>
                  <a:cubicBezTo>
                    <a:pt x="12304" y="10593"/>
                    <a:pt x="12494" y="10765"/>
                    <a:pt x="12588" y="10752"/>
                  </a:cubicBezTo>
                  <a:cubicBezTo>
                    <a:pt x="12684" y="10738"/>
                    <a:pt x="12806" y="10858"/>
                    <a:pt x="12873" y="10818"/>
                  </a:cubicBezTo>
                  <a:cubicBezTo>
                    <a:pt x="12916" y="10793"/>
                    <a:pt x="12975" y="10810"/>
                    <a:pt x="13026" y="10832"/>
                  </a:cubicBezTo>
                  <a:cubicBezTo>
                    <a:pt x="13028" y="10835"/>
                    <a:pt x="13030" y="10838"/>
                    <a:pt x="13031" y="10840"/>
                  </a:cubicBezTo>
                  <a:cubicBezTo>
                    <a:pt x="13033" y="10843"/>
                    <a:pt x="13035" y="10846"/>
                    <a:pt x="13036" y="10848"/>
                  </a:cubicBezTo>
                  <a:cubicBezTo>
                    <a:pt x="13038" y="10852"/>
                    <a:pt x="13040" y="10855"/>
                    <a:pt x="13042" y="10858"/>
                  </a:cubicBezTo>
                  <a:cubicBezTo>
                    <a:pt x="13044" y="10860"/>
                    <a:pt x="13045" y="10863"/>
                    <a:pt x="13047" y="10866"/>
                  </a:cubicBezTo>
                  <a:cubicBezTo>
                    <a:pt x="13049" y="10869"/>
                    <a:pt x="13050" y="10872"/>
                    <a:pt x="13052" y="10875"/>
                  </a:cubicBezTo>
                  <a:cubicBezTo>
                    <a:pt x="13054" y="10877"/>
                    <a:pt x="13056" y="10880"/>
                    <a:pt x="13058" y="10883"/>
                  </a:cubicBezTo>
                  <a:cubicBezTo>
                    <a:pt x="13059" y="10886"/>
                    <a:pt x="13061" y="10889"/>
                    <a:pt x="13063" y="10892"/>
                  </a:cubicBezTo>
                  <a:cubicBezTo>
                    <a:pt x="13065" y="10895"/>
                    <a:pt x="13066" y="10898"/>
                    <a:pt x="13068" y="10900"/>
                  </a:cubicBezTo>
                  <a:cubicBezTo>
                    <a:pt x="13070" y="10903"/>
                    <a:pt x="13072" y="10907"/>
                    <a:pt x="13074" y="10909"/>
                  </a:cubicBezTo>
                  <a:cubicBezTo>
                    <a:pt x="13075" y="10912"/>
                    <a:pt x="13077" y="10915"/>
                    <a:pt x="13079" y="10918"/>
                  </a:cubicBezTo>
                  <a:cubicBezTo>
                    <a:pt x="13081" y="10921"/>
                    <a:pt x="13082" y="10924"/>
                    <a:pt x="13085" y="10927"/>
                  </a:cubicBezTo>
                  <a:cubicBezTo>
                    <a:pt x="13086" y="10930"/>
                    <a:pt x="13088" y="10933"/>
                    <a:pt x="13090" y="10935"/>
                  </a:cubicBezTo>
                  <a:cubicBezTo>
                    <a:pt x="13091" y="10938"/>
                    <a:pt x="13093" y="10941"/>
                    <a:pt x="13095" y="10943"/>
                  </a:cubicBezTo>
                  <a:cubicBezTo>
                    <a:pt x="13096" y="10946"/>
                    <a:pt x="13098" y="10950"/>
                    <a:pt x="13100" y="10953"/>
                  </a:cubicBezTo>
                  <a:cubicBezTo>
                    <a:pt x="13102" y="10955"/>
                    <a:pt x="13103" y="10958"/>
                    <a:pt x="13105" y="10961"/>
                  </a:cubicBezTo>
                  <a:cubicBezTo>
                    <a:pt x="13107" y="10964"/>
                    <a:pt x="13109" y="10967"/>
                    <a:pt x="13111" y="10970"/>
                  </a:cubicBezTo>
                  <a:cubicBezTo>
                    <a:pt x="13113" y="10973"/>
                    <a:pt x="13114" y="10976"/>
                    <a:pt x="13116" y="10979"/>
                  </a:cubicBezTo>
                  <a:cubicBezTo>
                    <a:pt x="13118" y="10982"/>
                    <a:pt x="13119" y="10984"/>
                    <a:pt x="13121" y="10987"/>
                  </a:cubicBezTo>
                  <a:cubicBezTo>
                    <a:pt x="13123" y="10990"/>
                    <a:pt x="13124" y="10993"/>
                    <a:pt x="13126" y="10996"/>
                  </a:cubicBezTo>
                  <a:cubicBezTo>
                    <a:pt x="13128" y="10999"/>
                    <a:pt x="13130" y="11002"/>
                    <a:pt x="13132" y="11005"/>
                  </a:cubicBezTo>
                  <a:cubicBezTo>
                    <a:pt x="13134" y="11007"/>
                    <a:pt x="13135" y="11010"/>
                    <a:pt x="13137" y="11013"/>
                  </a:cubicBezTo>
                  <a:cubicBezTo>
                    <a:pt x="13139" y="11016"/>
                    <a:pt x="13140" y="11019"/>
                    <a:pt x="13142" y="11022"/>
                  </a:cubicBezTo>
                  <a:cubicBezTo>
                    <a:pt x="13144" y="11025"/>
                    <a:pt x="13146" y="11028"/>
                    <a:pt x="13148" y="11031"/>
                  </a:cubicBezTo>
                  <a:cubicBezTo>
                    <a:pt x="13150" y="11034"/>
                    <a:pt x="13151" y="11036"/>
                    <a:pt x="13153" y="11039"/>
                  </a:cubicBezTo>
                  <a:cubicBezTo>
                    <a:pt x="13155" y="11042"/>
                    <a:pt x="13156" y="11045"/>
                    <a:pt x="13158" y="11048"/>
                  </a:cubicBezTo>
                  <a:cubicBezTo>
                    <a:pt x="13160" y="11051"/>
                    <a:pt x="13162" y="11054"/>
                    <a:pt x="13164" y="11056"/>
                  </a:cubicBezTo>
                  <a:cubicBezTo>
                    <a:pt x="13165" y="11059"/>
                    <a:pt x="13167" y="11063"/>
                    <a:pt x="13169" y="11066"/>
                  </a:cubicBezTo>
                  <a:cubicBezTo>
                    <a:pt x="13171" y="11068"/>
                    <a:pt x="13172" y="11071"/>
                    <a:pt x="13174" y="11074"/>
                  </a:cubicBezTo>
                  <a:cubicBezTo>
                    <a:pt x="13176" y="11076"/>
                    <a:pt x="13177" y="11079"/>
                    <a:pt x="13179" y="11082"/>
                  </a:cubicBezTo>
                  <a:cubicBezTo>
                    <a:pt x="13181" y="11085"/>
                    <a:pt x="13183" y="11088"/>
                    <a:pt x="13185" y="11091"/>
                  </a:cubicBezTo>
                  <a:cubicBezTo>
                    <a:pt x="13187" y="11094"/>
                    <a:pt x="13188" y="11097"/>
                    <a:pt x="13190" y="11099"/>
                  </a:cubicBezTo>
                  <a:cubicBezTo>
                    <a:pt x="13192" y="11102"/>
                    <a:pt x="13193" y="11105"/>
                    <a:pt x="13195" y="11108"/>
                  </a:cubicBezTo>
                  <a:cubicBezTo>
                    <a:pt x="13197" y="11111"/>
                    <a:pt x="13199" y="11114"/>
                    <a:pt x="13201" y="11117"/>
                  </a:cubicBezTo>
                  <a:cubicBezTo>
                    <a:pt x="13202" y="11120"/>
                    <a:pt x="13204" y="11123"/>
                    <a:pt x="13206" y="11126"/>
                  </a:cubicBezTo>
                  <a:cubicBezTo>
                    <a:pt x="13208" y="11129"/>
                    <a:pt x="13209" y="11132"/>
                    <a:pt x="13211" y="11135"/>
                  </a:cubicBezTo>
                  <a:cubicBezTo>
                    <a:pt x="13213" y="11137"/>
                    <a:pt x="13215" y="11140"/>
                    <a:pt x="13217" y="11143"/>
                  </a:cubicBezTo>
                  <a:cubicBezTo>
                    <a:pt x="13218" y="11146"/>
                    <a:pt x="13220" y="11149"/>
                    <a:pt x="13222" y="11152"/>
                  </a:cubicBezTo>
                  <a:cubicBezTo>
                    <a:pt x="13224" y="11155"/>
                    <a:pt x="13225" y="11157"/>
                    <a:pt x="13227" y="11160"/>
                  </a:cubicBezTo>
                  <a:cubicBezTo>
                    <a:pt x="13229" y="11163"/>
                    <a:pt x="13231" y="11166"/>
                    <a:pt x="13233" y="11169"/>
                  </a:cubicBezTo>
                  <a:cubicBezTo>
                    <a:pt x="13234" y="11172"/>
                    <a:pt x="13236" y="11175"/>
                    <a:pt x="13237" y="11177"/>
                  </a:cubicBezTo>
                  <a:cubicBezTo>
                    <a:pt x="13239" y="11180"/>
                    <a:pt x="13241" y="11184"/>
                    <a:pt x="13243" y="11186"/>
                  </a:cubicBezTo>
                  <a:cubicBezTo>
                    <a:pt x="13245" y="11189"/>
                    <a:pt x="13246" y="11192"/>
                    <a:pt x="13248" y="11195"/>
                  </a:cubicBezTo>
                  <a:cubicBezTo>
                    <a:pt x="13250" y="11198"/>
                    <a:pt x="13252" y="11201"/>
                    <a:pt x="13254" y="11204"/>
                  </a:cubicBezTo>
                  <a:cubicBezTo>
                    <a:pt x="13255" y="11207"/>
                    <a:pt x="13257" y="11210"/>
                    <a:pt x="13259" y="11213"/>
                  </a:cubicBezTo>
                  <a:cubicBezTo>
                    <a:pt x="13261" y="11215"/>
                    <a:pt x="13262" y="11218"/>
                    <a:pt x="13264" y="11221"/>
                  </a:cubicBezTo>
                  <a:cubicBezTo>
                    <a:pt x="13266" y="11224"/>
                    <a:pt x="13268" y="11227"/>
                    <a:pt x="13270" y="11230"/>
                  </a:cubicBezTo>
                  <a:cubicBezTo>
                    <a:pt x="13271" y="11232"/>
                    <a:pt x="13273" y="11236"/>
                    <a:pt x="13275" y="11238"/>
                  </a:cubicBezTo>
                  <a:cubicBezTo>
                    <a:pt x="13277" y="11241"/>
                    <a:pt x="13278" y="11244"/>
                    <a:pt x="13280" y="11247"/>
                  </a:cubicBezTo>
                  <a:cubicBezTo>
                    <a:pt x="13331" y="11329"/>
                    <a:pt x="13461" y="11357"/>
                    <a:pt x="13524" y="11388"/>
                  </a:cubicBezTo>
                  <a:cubicBezTo>
                    <a:pt x="13605" y="11428"/>
                    <a:pt x="13713" y="11520"/>
                    <a:pt x="13781" y="11587"/>
                  </a:cubicBezTo>
                  <a:cubicBezTo>
                    <a:pt x="13849" y="11653"/>
                    <a:pt x="13998" y="11667"/>
                    <a:pt x="14039" y="11706"/>
                  </a:cubicBezTo>
                  <a:cubicBezTo>
                    <a:pt x="14079" y="11746"/>
                    <a:pt x="14107" y="11826"/>
                    <a:pt x="14229" y="11760"/>
                  </a:cubicBezTo>
                  <a:cubicBezTo>
                    <a:pt x="14350" y="11693"/>
                    <a:pt x="14323" y="11573"/>
                    <a:pt x="14323" y="11573"/>
                  </a:cubicBezTo>
                  <a:cubicBezTo>
                    <a:pt x="14323" y="11573"/>
                    <a:pt x="14411" y="11557"/>
                    <a:pt x="14481" y="11578"/>
                  </a:cubicBezTo>
                  <a:cubicBezTo>
                    <a:pt x="14494" y="11644"/>
                    <a:pt x="14497" y="11718"/>
                    <a:pt x="14473" y="11782"/>
                  </a:cubicBezTo>
                  <a:cubicBezTo>
                    <a:pt x="14419" y="11928"/>
                    <a:pt x="14433" y="12074"/>
                    <a:pt x="14378" y="12074"/>
                  </a:cubicBezTo>
                  <a:cubicBezTo>
                    <a:pt x="14324" y="12074"/>
                    <a:pt x="14175" y="12213"/>
                    <a:pt x="14093" y="12253"/>
                  </a:cubicBezTo>
                  <a:cubicBezTo>
                    <a:pt x="14012" y="12293"/>
                    <a:pt x="13877" y="12511"/>
                    <a:pt x="13890" y="12578"/>
                  </a:cubicBezTo>
                  <a:cubicBezTo>
                    <a:pt x="13904" y="12644"/>
                    <a:pt x="13951" y="12854"/>
                    <a:pt x="13924" y="12947"/>
                  </a:cubicBezTo>
                  <a:cubicBezTo>
                    <a:pt x="13897" y="13040"/>
                    <a:pt x="13796" y="13135"/>
                    <a:pt x="13837" y="13281"/>
                  </a:cubicBezTo>
                  <a:cubicBezTo>
                    <a:pt x="13842" y="13300"/>
                    <a:pt x="13852" y="13317"/>
                    <a:pt x="13864" y="13333"/>
                  </a:cubicBezTo>
                  <a:cubicBezTo>
                    <a:pt x="13866" y="13335"/>
                    <a:pt x="13867" y="13339"/>
                    <a:pt x="13869" y="13341"/>
                  </a:cubicBezTo>
                  <a:cubicBezTo>
                    <a:pt x="13871" y="13344"/>
                    <a:pt x="13873" y="13347"/>
                    <a:pt x="13875" y="13350"/>
                  </a:cubicBezTo>
                  <a:cubicBezTo>
                    <a:pt x="13877" y="13353"/>
                    <a:pt x="13878" y="13356"/>
                    <a:pt x="13880" y="13359"/>
                  </a:cubicBezTo>
                  <a:cubicBezTo>
                    <a:pt x="13882" y="13361"/>
                    <a:pt x="13883" y="13364"/>
                    <a:pt x="13885" y="13367"/>
                  </a:cubicBezTo>
                  <a:cubicBezTo>
                    <a:pt x="13887" y="13370"/>
                    <a:pt x="13888" y="13373"/>
                    <a:pt x="13891" y="13376"/>
                  </a:cubicBezTo>
                  <a:cubicBezTo>
                    <a:pt x="13893" y="13379"/>
                    <a:pt x="13894" y="13382"/>
                    <a:pt x="13896" y="13385"/>
                  </a:cubicBezTo>
                  <a:cubicBezTo>
                    <a:pt x="13898" y="13387"/>
                    <a:pt x="13899" y="13390"/>
                    <a:pt x="13901" y="13393"/>
                  </a:cubicBezTo>
                  <a:cubicBezTo>
                    <a:pt x="13903" y="13396"/>
                    <a:pt x="13904" y="13399"/>
                    <a:pt x="13907" y="13402"/>
                  </a:cubicBezTo>
                  <a:cubicBezTo>
                    <a:pt x="13908" y="13405"/>
                    <a:pt x="13910" y="13408"/>
                    <a:pt x="13912" y="13411"/>
                  </a:cubicBezTo>
                  <a:cubicBezTo>
                    <a:pt x="13914" y="13413"/>
                    <a:pt x="13915" y="13417"/>
                    <a:pt x="13917" y="13419"/>
                  </a:cubicBezTo>
                  <a:cubicBezTo>
                    <a:pt x="13919" y="13422"/>
                    <a:pt x="13920" y="13425"/>
                    <a:pt x="13922" y="13428"/>
                  </a:cubicBezTo>
                  <a:cubicBezTo>
                    <a:pt x="13924" y="13430"/>
                    <a:pt x="13926" y="13434"/>
                    <a:pt x="13928" y="13437"/>
                  </a:cubicBezTo>
                  <a:cubicBezTo>
                    <a:pt x="13930" y="13439"/>
                    <a:pt x="13931" y="13443"/>
                    <a:pt x="13933" y="13445"/>
                  </a:cubicBezTo>
                  <a:cubicBezTo>
                    <a:pt x="13935" y="13448"/>
                    <a:pt x="13936" y="13451"/>
                    <a:pt x="13938" y="13454"/>
                  </a:cubicBezTo>
                  <a:cubicBezTo>
                    <a:pt x="13940" y="13456"/>
                    <a:pt x="13941" y="13460"/>
                    <a:pt x="13944" y="13463"/>
                  </a:cubicBezTo>
                  <a:cubicBezTo>
                    <a:pt x="13946" y="13465"/>
                    <a:pt x="13947" y="13469"/>
                    <a:pt x="13949" y="13471"/>
                  </a:cubicBezTo>
                  <a:cubicBezTo>
                    <a:pt x="13951" y="13474"/>
                    <a:pt x="13952" y="13477"/>
                    <a:pt x="13954" y="13480"/>
                  </a:cubicBezTo>
                  <a:cubicBezTo>
                    <a:pt x="13956" y="13482"/>
                    <a:pt x="13957" y="13486"/>
                    <a:pt x="13960" y="13489"/>
                  </a:cubicBezTo>
                  <a:cubicBezTo>
                    <a:pt x="13961" y="13491"/>
                    <a:pt x="13963" y="13494"/>
                    <a:pt x="13965" y="13497"/>
                  </a:cubicBezTo>
                  <a:cubicBezTo>
                    <a:pt x="13967" y="13500"/>
                    <a:pt x="13968" y="13503"/>
                    <a:pt x="13970" y="13506"/>
                  </a:cubicBezTo>
                  <a:cubicBezTo>
                    <a:pt x="13972" y="13509"/>
                    <a:pt x="13973" y="13512"/>
                    <a:pt x="13975" y="13515"/>
                  </a:cubicBezTo>
                  <a:cubicBezTo>
                    <a:pt x="13977" y="13517"/>
                    <a:pt x="13979" y="13520"/>
                    <a:pt x="13981" y="13523"/>
                  </a:cubicBezTo>
                  <a:cubicBezTo>
                    <a:pt x="13983" y="13526"/>
                    <a:pt x="13984" y="13529"/>
                    <a:pt x="13986" y="13532"/>
                  </a:cubicBezTo>
                  <a:cubicBezTo>
                    <a:pt x="13988" y="13534"/>
                    <a:pt x="13989" y="13538"/>
                    <a:pt x="13991" y="13540"/>
                  </a:cubicBezTo>
                  <a:cubicBezTo>
                    <a:pt x="13993" y="13543"/>
                    <a:pt x="13994" y="13546"/>
                    <a:pt x="13997" y="13549"/>
                  </a:cubicBezTo>
                  <a:cubicBezTo>
                    <a:pt x="13998" y="13552"/>
                    <a:pt x="14000" y="13555"/>
                    <a:pt x="14002" y="13558"/>
                  </a:cubicBezTo>
                  <a:cubicBezTo>
                    <a:pt x="14004" y="13560"/>
                    <a:pt x="14005" y="13564"/>
                    <a:pt x="14007" y="13566"/>
                  </a:cubicBezTo>
                  <a:cubicBezTo>
                    <a:pt x="14009" y="13569"/>
                    <a:pt x="14010" y="13572"/>
                    <a:pt x="14012" y="13575"/>
                  </a:cubicBezTo>
                  <a:cubicBezTo>
                    <a:pt x="14014" y="13578"/>
                    <a:pt x="14016" y="13581"/>
                    <a:pt x="14018" y="13584"/>
                  </a:cubicBezTo>
                  <a:cubicBezTo>
                    <a:pt x="14020" y="13586"/>
                    <a:pt x="14021" y="13590"/>
                    <a:pt x="14023" y="13592"/>
                  </a:cubicBezTo>
                  <a:cubicBezTo>
                    <a:pt x="14025" y="13595"/>
                    <a:pt x="14026" y="13598"/>
                    <a:pt x="14028" y="13601"/>
                  </a:cubicBezTo>
                  <a:cubicBezTo>
                    <a:pt x="14030" y="13604"/>
                    <a:pt x="14032" y="13607"/>
                    <a:pt x="14034" y="13610"/>
                  </a:cubicBezTo>
                  <a:cubicBezTo>
                    <a:pt x="14036" y="13612"/>
                    <a:pt x="14037" y="13615"/>
                    <a:pt x="14039" y="13618"/>
                  </a:cubicBezTo>
                  <a:cubicBezTo>
                    <a:pt x="14041" y="13621"/>
                    <a:pt x="14042" y="13624"/>
                    <a:pt x="14044" y="13627"/>
                  </a:cubicBezTo>
                  <a:cubicBezTo>
                    <a:pt x="14046" y="13630"/>
                    <a:pt x="14047" y="13633"/>
                    <a:pt x="14050" y="13636"/>
                  </a:cubicBezTo>
                  <a:cubicBezTo>
                    <a:pt x="14051" y="13638"/>
                    <a:pt x="14053" y="13641"/>
                    <a:pt x="14055" y="13644"/>
                  </a:cubicBezTo>
                  <a:cubicBezTo>
                    <a:pt x="14057" y="13647"/>
                    <a:pt x="14058" y="13650"/>
                    <a:pt x="14060" y="13653"/>
                  </a:cubicBezTo>
                  <a:cubicBezTo>
                    <a:pt x="14062" y="13656"/>
                    <a:pt x="14063" y="13659"/>
                    <a:pt x="14065" y="13662"/>
                  </a:cubicBezTo>
                  <a:cubicBezTo>
                    <a:pt x="14067" y="13664"/>
                    <a:pt x="14068" y="13668"/>
                    <a:pt x="14071" y="13670"/>
                  </a:cubicBezTo>
                  <a:cubicBezTo>
                    <a:pt x="14072" y="13673"/>
                    <a:pt x="14074" y="13676"/>
                    <a:pt x="14076" y="13679"/>
                  </a:cubicBezTo>
                  <a:cubicBezTo>
                    <a:pt x="14078" y="13682"/>
                    <a:pt x="14079" y="13685"/>
                    <a:pt x="14081" y="13688"/>
                  </a:cubicBezTo>
                  <a:cubicBezTo>
                    <a:pt x="14083" y="13691"/>
                    <a:pt x="14084" y="13694"/>
                    <a:pt x="14087" y="13696"/>
                  </a:cubicBezTo>
                  <a:cubicBezTo>
                    <a:pt x="14089" y="13699"/>
                    <a:pt x="14090" y="13702"/>
                    <a:pt x="14092" y="13705"/>
                  </a:cubicBezTo>
                  <a:cubicBezTo>
                    <a:pt x="14094" y="13708"/>
                    <a:pt x="14095" y="13711"/>
                    <a:pt x="14097" y="13714"/>
                  </a:cubicBezTo>
                  <a:cubicBezTo>
                    <a:pt x="14099" y="13716"/>
                    <a:pt x="14100" y="13720"/>
                    <a:pt x="14102" y="13722"/>
                  </a:cubicBezTo>
                  <a:cubicBezTo>
                    <a:pt x="14104" y="13725"/>
                    <a:pt x="14105" y="13728"/>
                    <a:pt x="14108" y="13731"/>
                  </a:cubicBezTo>
                  <a:cubicBezTo>
                    <a:pt x="14110" y="13734"/>
                    <a:pt x="14111" y="13737"/>
                    <a:pt x="14113" y="13740"/>
                  </a:cubicBezTo>
                  <a:cubicBezTo>
                    <a:pt x="14115" y="13742"/>
                    <a:pt x="14116" y="13746"/>
                    <a:pt x="14118" y="13748"/>
                  </a:cubicBezTo>
                  <a:cubicBezTo>
                    <a:pt x="14120" y="13751"/>
                    <a:pt x="14121" y="13754"/>
                    <a:pt x="14123" y="13757"/>
                  </a:cubicBezTo>
                  <a:cubicBezTo>
                    <a:pt x="14125" y="13759"/>
                    <a:pt x="14127" y="13763"/>
                    <a:pt x="14129" y="13766"/>
                  </a:cubicBezTo>
                  <a:cubicBezTo>
                    <a:pt x="14166" y="13819"/>
                    <a:pt x="14236" y="13857"/>
                    <a:pt x="14301" y="13895"/>
                  </a:cubicBezTo>
                  <a:cubicBezTo>
                    <a:pt x="14354" y="13995"/>
                    <a:pt x="14406" y="14094"/>
                    <a:pt x="14419" y="14156"/>
                  </a:cubicBezTo>
                  <a:cubicBezTo>
                    <a:pt x="14446" y="14289"/>
                    <a:pt x="14592" y="14442"/>
                    <a:pt x="14592" y="14628"/>
                  </a:cubicBezTo>
                  <a:cubicBezTo>
                    <a:pt x="14592" y="14653"/>
                    <a:pt x="14600" y="14678"/>
                    <a:pt x="14614" y="14700"/>
                  </a:cubicBezTo>
                  <a:cubicBezTo>
                    <a:pt x="14615" y="14703"/>
                    <a:pt x="14618" y="14706"/>
                    <a:pt x="14619" y="14709"/>
                  </a:cubicBezTo>
                  <a:cubicBezTo>
                    <a:pt x="14621" y="14712"/>
                    <a:pt x="14623" y="14715"/>
                    <a:pt x="14625" y="14718"/>
                  </a:cubicBezTo>
                  <a:cubicBezTo>
                    <a:pt x="14626" y="14721"/>
                    <a:pt x="14628" y="14724"/>
                    <a:pt x="14630" y="14726"/>
                  </a:cubicBezTo>
                  <a:cubicBezTo>
                    <a:pt x="14632" y="14729"/>
                    <a:pt x="14634" y="14732"/>
                    <a:pt x="14635" y="14735"/>
                  </a:cubicBezTo>
                  <a:cubicBezTo>
                    <a:pt x="14637" y="14738"/>
                    <a:pt x="14639" y="14741"/>
                    <a:pt x="14640" y="14744"/>
                  </a:cubicBezTo>
                  <a:cubicBezTo>
                    <a:pt x="14642" y="14747"/>
                    <a:pt x="14644" y="14750"/>
                    <a:pt x="14646" y="14753"/>
                  </a:cubicBezTo>
                  <a:cubicBezTo>
                    <a:pt x="14647" y="14755"/>
                    <a:pt x="14649" y="14758"/>
                    <a:pt x="14651" y="14761"/>
                  </a:cubicBezTo>
                  <a:cubicBezTo>
                    <a:pt x="14653" y="14764"/>
                    <a:pt x="14655" y="14767"/>
                    <a:pt x="14656" y="14770"/>
                  </a:cubicBezTo>
                  <a:cubicBezTo>
                    <a:pt x="14658" y="14773"/>
                    <a:pt x="14660" y="14776"/>
                    <a:pt x="14662" y="14779"/>
                  </a:cubicBezTo>
                  <a:cubicBezTo>
                    <a:pt x="14663" y="14781"/>
                    <a:pt x="14665" y="14784"/>
                    <a:pt x="14667" y="14787"/>
                  </a:cubicBezTo>
                  <a:cubicBezTo>
                    <a:pt x="14668" y="14790"/>
                    <a:pt x="14670" y="14793"/>
                    <a:pt x="14672" y="14796"/>
                  </a:cubicBezTo>
                  <a:cubicBezTo>
                    <a:pt x="14674" y="14799"/>
                    <a:pt x="14676" y="14802"/>
                    <a:pt x="14678" y="14805"/>
                  </a:cubicBezTo>
                  <a:cubicBezTo>
                    <a:pt x="14679" y="14808"/>
                    <a:pt x="14681" y="14810"/>
                    <a:pt x="14683" y="14813"/>
                  </a:cubicBezTo>
                  <a:cubicBezTo>
                    <a:pt x="14685" y="14816"/>
                    <a:pt x="14686" y="14819"/>
                    <a:pt x="14688" y="14822"/>
                  </a:cubicBezTo>
                  <a:cubicBezTo>
                    <a:pt x="14690" y="14825"/>
                    <a:pt x="14692" y="14827"/>
                    <a:pt x="14693" y="14830"/>
                  </a:cubicBezTo>
                  <a:cubicBezTo>
                    <a:pt x="14695" y="14833"/>
                    <a:pt x="14697" y="14836"/>
                    <a:pt x="14699" y="14839"/>
                  </a:cubicBezTo>
                  <a:cubicBezTo>
                    <a:pt x="14700" y="14842"/>
                    <a:pt x="14702" y="14844"/>
                    <a:pt x="14704" y="14847"/>
                  </a:cubicBezTo>
                  <a:cubicBezTo>
                    <a:pt x="14705" y="14850"/>
                    <a:pt x="14708" y="14853"/>
                    <a:pt x="14709" y="14857"/>
                  </a:cubicBezTo>
                  <a:cubicBezTo>
                    <a:pt x="14711" y="14859"/>
                    <a:pt x="14713" y="14862"/>
                    <a:pt x="14715" y="14865"/>
                  </a:cubicBezTo>
                  <a:cubicBezTo>
                    <a:pt x="14716" y="14868"/>
                    <a:pt x="14718" y="14871"/>
                    <a:pt x="14720" y="14873"/>
                  </a:cubicBezTo>
                  <a:cubicBezTo>
                    <a:pt x="14721" y="14876"/>
                    <a:pt x="14723" y="14880"/>
                    <a:pt x="14725" y="14883"/>
                  </a:cubicBezTo>
                  <a:cubicBezTo>
                    <a:pt x="14727" y="14885"/>
                    <a:pt x="14729" y="14888"/>
                    <a:pt x="14731" y="14891"/>
                  </a:cubicBezTo>
                  <a:cubicBezTo>
                    <a:pt x="14732" y="14894"/>
                    <a:pt x="14734" y="14897"/>
                    <a:pt x="14736" y="14899"/>
                  </a:cubicBezTo>
                  <a:cubicBezTo>
                    <a:pt x="14737" y="14902"/>
                    <a:pt x="14739" y="14905"/>
                    <a:pt x="14741" y="14908"/>
                  </a:cubicBezTo>
                  <a:cubicBezTo>
                    <a:pt x="14743" y="14911"/>
                    <a:pt x="14745" y="14914"/>
                    <a:pt x="14747" y="14917"/>
                  </a:cubicBezTo>
                  <a:cubicBezTo>
                    <a:pt x="14748" y="14920"/>
                    <a:pt x="14750" y="14923"/>
                    <a:pt x="14752" y="14925"/>
                  </a:cubicBezTo>
                  <a:cubicBezTo>
                    <a:pt x="14753" y="14928"/>
                    <a:pt x="14755" y="14931"/>
                    <a:pt x="14757" y="14934"/>
                  </a:cubicBezTo>
                  <a:cubicBezTo>
                    <a:pt x="14759" y="14937"/>
                    <a:pt x="14761" y="14940"/>
                    <a:pt x="14762" y="14943"/>
                  </a:cubicBezTo>
                  <a:cubicBezTo>
                    <a:pt x="14764" y="14946"/>
                    <a:pt x="14766" y="14949"/>
                    <a:pt x="14768" y="14952"/>
                  </a:cubicBezTo>
                  <a:cubicBezTo>
                    <a:pt x="14769" y="14954"/>
                    <a:pt x="14771" y="14957"/>
                    <a:pt x="14773" y="14960"/>
                  </a:cubicBezTo>
                  <a:cubicBezTo>
                    <a:pt x="14774" y="14963"/>
                    <a:pt x="14776" y="14966"/>
                    <a:pt x="14778" y="14969"/>
                  </a:cubicBezTo>
                  <a:cubicBezTo>
                    <a:pt x="14780" y="14972"/>
                    <a:pt x="14782" y="14975"/>
                    <a:pt x="14784" y="14977"/>
                  </a:cubicBezTo>
                  <a:cubicBezTo>
                    <a:pt x="14785" y="14980"/>
                    <a:pt x="14787" y="14983"/>
                    <a:pt x="14789" y="14986"/>
                  </a:cubicBezTo>
                  <a:cubicBezTo>
                    <a:pt x="14790" y="14989"/>
                    <a:pt x="14792" y="14992"/>
                    <a:pt x="14794" y="14995"/>
                  </a:cubicBezTo>
                  <a:cubicBezTo>
                    <a:pt x="14796" y="14998"/>
                    <a:pt x="14798" y="15000"/>
                    <a:pt x="14799" y="15003"/>
                  </a:cubicBezTo>
                  <a:cubicBezTo>
                    <a:pt x="14801" y="15006"/>
                    <a:pt x="14803" y="15009"/>
                    <a:pt x="14805" y="15012"/>
                  </a:cubicBezTo>
                  <a:cubicBezTo>
                    <a:pt x="14806" y="15015"/>
                    <a:pt x="14808" y="15018"/>
                    <a:pt x="14810" y="15021"/>
                  </a:cubicBezTo>
                  <a:cubicBezTo>
                    <a:pt x="14812" y="15024"/>
                    <a:pt x="14814" y="15027"/>
                    <a:pt x="14815" y="15030"/>
                  </a:cubicBezTo>
                  <a:cubicBezTo>
                    <a:pt x="14817" y="15032"/>
                    <a:pt x="14819" y="15035"/>
                    <a:pt x="14820" y="15038"/>
                  </a:cubicBezTo>
                  <a:cubicBezTo>
                    <a:pt x="14822" y="15041"/>
                    <a:pt x="14824" y="15044"/>
                    <a:pt x="14826" y="15047"/>
                  </a:cubicBezTo>
                  <a:cubicBezTo>
                    <a:pt x="14827" y="15050"/>
                    <a:pt x="14830" y="15053"/>
                    <a:pt x="14831" y="15056"/>
                  </a:cubicBezTo>
                  <a:cubicBezTo>
                    <a:pt x="14833" y="15058"/>
                    <a:pt x="14835" y="15061"/>
                    <a:pt x="14836" y="15064"/>
                  </a:cubicBezTo>
                  <a:cubicBezTo>
                    <a:pt x="14838" y="15067"/>
                    <a:pt x="14840" y="15070"/>
                    <a:pt x="14842" y="15073"/>
                  </a:cubicBezTo>
                  <a:cubicBezTo>
                    <a:pt x="14843" y="15076"/>
                    <a:pt x="14845" y="15078"/>
                    <a:pt x="14847" y="15081"/>
                  </a:cubicBezTo>
                  <a:cubicBezTo>
                    <a:pt x="14849" y="15084"/>
                    <a:pt x="14851" y="15087"/>
                    <a:pt x="14852" y="15090"/>
                  </a:cubicBezTo>
                  <a:cubicBezTo>
                    <a:pt x="14854" y="15093"/>
                    <a:pt x="14856" y="15096"/>
                    <a:pt x="14857" y="15098"/>
                  </a:cubicBezTo>
                  <a:cubicBezTo>
                    <a:pt x="14859" y="15102"/>
                    <a:pt x="14861" y="15105"/>
                    <a:pt x="14863" y="15108"/>
                  </a:cubicBezTo>
                  <a:cubicBezTo>
                    <a:pt x="14865" y="15111"/>
                    <a:pt x="14867" y="15113"/>
                    <a:pt x="14868" y="15116"/>
                  </a:cubicBezTo>
                  <a:cubicBezTo>
                    <a:pt x="14870" y="15119"/>
                    <a:pt x="14872" y="15122"/>
                    <a:pt x="14873" y="15125"/>
                  </a:cubicBezTo>
                  <a:cubicBezTo>
                    <a:pt x="14875" y="15128"/>
                    <a:pt x="14877" y="15130"/>
                    <a:pt x="14879" y="15133"/>
                  </a:cubicBezTo>
                  <a:cubicBezTo>
                    <a:pt x="14956" y="15281"/>
                    <a:pt x="15280" y="15368"/>
                    <a:pt x="15339" y="15380"/>
                  </a:cubicBezTo>
                  <a:cubicBezTo>
                    <a:pt x="15407" y="15393"/>
                    <a:pt x="15529" y="15512"/>
                    <a:pt x="15624" y="15552"/>
                  </a:cubicBezTo>
                  <a:cubicBezTo>
                    <a:pt x="15634" y="15556"/>
                    <a:pt x="15643" y="15563"/>
                    <a:pt x="15653" y="15568"/>
                  </a:cubicBezTo>
                  <a:cubicBezTo>
                    <a:pt x="15653" y="15601"/>
                    <a:pt x="15652" y="15628"/>
                    <a:pt x="15652" y="15642"/>
                  </a:cubicBezTo>
                  <a:cubicBezTo>
                    <a:pt x="15652" y="15681"/>
                    <a:pt x="15611" y="16092"/>
                    <a:pt x="15571" y="16331"/>
                  </a:cubicBezTo>
                  <a:cubicBezTo>
                    <a:pt x="15530" y="16570"/>
                    <a:pt x="15669" y="16795"/>
                    <a:pt x="15588" y="16861"/>
                  </a:cubicBezTo>
                  <a:cubicBezTo>
                    <a:pt x="15514" y="16922"/>
                    <a:pt x="15384" y="16949"/>
                    <a:pt x="15421" y="17014"/>
                  </a:cubicBezTo>
                  <a:cubicBezTo>
                    <a:pt x="15422" y="17016"/>
                    <a:pt x="15424" y="17019"/>
                    <a:pt x="15426" y="17022"/>
                  </a:cubicBezTo>
                  <a:cubicBezTo>
                    <a:pt x="15427" y="17025"/>
                    <a:pt x="15430" y="17028"/>
                    <a:pt x="15431" y="17031"/>
                  </a:cubicBezTo>
                  <a:cubicBezTo>
                    <a:pt x="15432" y="17034"/>
                    <a:pt x="15435" y="17037"/>
                    <a:pt x="15437" y="17040"/>
                  </a:cubicBezTo>
                  <a:cubicBezTo>
                    <a:pt x="15438" y="17042"/>
                    <a:pt x="15440" y="17045"/>
                    <a:pt x="15442" y="17048"/>
                  </a:cubicBezTo>
                  <a:cubicBezTo>
                    <a:pt x="15443" y="17051"/>
                    <a:pt x="15446" y="17054"/>
                    <a:pt x="15447" y="17057"/>
                  </a:cubicBezTo>
                  <a:cubicBezTo>
                    <a:pt x="15448" y="17060"/>
                    <a:pt x="15451" y="17063"/>
                    <a:pt x="15453" y="17066"/>
                  </a:cubicBezTo>
                  <a:cubicBezTo>
                    <a:pt x="15453" y="17067"/>
                    <a:pt x="15454" y="17069"/>
                    <a:pt x="15455" y="17070"/>
                  </a:cubicBezTo>
                  <a:cubicBezTo>
                    <a:pt x="15463" y="17130"/>
                    <a:pt x="15340" y="17173"/>
                    <a:pt x="15340" y="17206"/>
                  </a:cubicBezTo>
                  <a:cubicBezTo>
                    <a:pt x="15340" y="17246"/>
                    <a:pt x="15449" y="17458"/>
                    <a:pt x="15395" y="17551"/>
                  </a:cubicBezTo>
                  <a:cubicBezTo>
                    <a:pt x="15340" y="17644"/>
                    <a:pt x="15300" y="17777"/>
                    <a:pt x="15259" y="17856"/>
                  </a:cubicBezTo>
                  <a:cubicBezTo>
                    <a:pt x="15219" y="17936"/>
                    <a:pt x="15124" y="18016"/>
                    <a:pt x="15150" y="18135"/>
                  </a:cubicBezTo>
                  <a:cubicBezTo>
                    <a:pt x="15178" y="18254"/>
                    <a:pt x="15042" y="18214"/>
                    <a:pt x="15042" y="18334"/>
                  </a:cubicBezTo>
                  <a:cubicBezTo>
                    <a:pt x="15042" y="18365"/>
                    <a:pt x="15051" y="18384"/>
                    <a:pt x="15063" y="18398"/>
                  </a:cubicBezTo>
                  <a:cubicBezTo>
                    <a:pt x="15064" y="18401"/>
                    <a:pt x="15066" y="18404"/>
                    <a:pt x="15068" y="18407"/>
                  </a:cubicBezTo>
                  <a:cubicBezTo>
                    <a:pt x="15070" y="18410"/>
                    <a:pt x="15071" y="18413"/>
                    <a:pt x="15073" y="18416"/>
                  </a:cubicBezTo>
                  <a:cubicBezTo>
                    <a:pt x="15075" y="18418"/>
                    <a:pt x="15076" y="18422"/>
                    <a:pt x="15078" y="18424"/>
                  </a:cubicBezTo>
                  <a:cubicBezTo>
                    <a:pt x="15080" y="18427"/>
                    <a:pt x="15082" y="18430"/>
                    <a:pt x="15084" y="18433"/>
                  </a:cubicBezTo>
                  <a:cubicBezTo>
                    <a:pt x="15085" y="18436"/>
                    <a:pt x="15087" y="18439"/>
                    <a:pt x="15089" y="18441"/>
                  </a:cubicBezTo>
                  <a:cubicBezTo>
                    <a:pt x="15091" y="18444"/>
                    <a:pt x="15092" y="18448"/>
                    <a:pt x="15094" y="18450"/>
                  </a:cubicBezTo>
                  <a:cubicBezTo>
                    <a:pt x="15096" y="18453"/>
                    <a:pt x="15098" y="18456"/>
                    <a:pt x="15100" y="18459"/>
                  </a:cubicBezTo>
                  <a:cubicBezTo>
                    <a:pt x="15101" y="18462"/>
                    <a:pt x="15103" y="18465"/>
                    <a:pt x="15105" y="18467"/>
                  </a:cubicBezTo>
                  <a:cubicBezTo>
                    <a:pt x="15107" y="18470"/>
                    <a:pt x="15108" y="18474"/>
                    <a:pt x="15110" y="18476"/>
                  </a:cubicBezTo>
                  <a:cubicBezTo>
                    <a:pt x="15112" y="18479"/>
                    <a:pt x="15113" y="18482"/>
                    <a:pt x="15115" y="18485"/>
                  </a:cubicBezTo>
                  <a:cubicBezTo>
                    <a:pt x="15117" y="18487"/>
                    <a:pt x="15119" y="18491"/>
                    <a:pt x="15121" y="18493"/>
                  </a:cubicBezTo>
                  <a:cubicBezTo>
                    <a:pt x="15122" y="18496"/>
                    <a:pt x="15124" y="18500"/>
                    <a:pt x="15126" y="18502"/>
                  </a:cubicBezTo>
                  <a:cubicBezTo>
                    <a:pt x="15128" y="18505"/>
                    <a:pt x="15129" y="18508"/>
                    <a:pt x="15131" y="18511"/>
                  </a:cubicBezTo>
                  <a:cubicBezTo>
                    <a:pt x="15133" y="18514"/>
                    <a:pt x="15135" y="18517"/>
                    <a:pt x="15137" y="18519"/>
                  </a:cubicBezTo>
                  <a:cubicBezTo>
                    <a:pt x="15138" y="18521"/>
                    <a:pt x="15138" y="18523"/>
                    <a:pt x="15139" y="18524"/>
                  </a:cubicBezTo>
                  <a:cubicBezTo>
                    <a:pt x="15138" y="18531"/>
                    <a:pt x="15139" y="18537"/>
                    <a:pt x="15137" y="18546"/>
                  </a:cubicBezTo>
                  <a:cubicBezTo>
                    <a:pt x="15110" y="18692"/>
                    <a:pt x="15042" y="18732"/>
                    <a:pt x="15042" y="18838"/>
                  </a:cubicBezTo>
                  <a:cubicBezTo>
                    <a:pt x="15042" y="18943"/>
                    <a:pt x="15110" y="19090"/>
                    <a:pt x="15110" y="19129"/>
                  </a:cubicBezTo>
                  <a:cubicBezTo>
                    <a:pt x="15110" y="19169"/>
                    <a:pt x="15042" y="19302"/>
                    <a:pt x="14947" y="19408"/>
                  </a:cubicBezTo>
                  <a:cubicBezTo>
                    <a:pt x="14853" y="19514"/>
                    <a:pt x="14785" y="19580"/>
                    <a:pt x="14799" y="19647"/>
                  </a:cubicBezTo>
                  <a:cubicBezTo>
                    <a:pt x="14803" y="19666"/>
                    <a:pt x="14813" y="19686"/>
                    <a:pt x="14826" y="19706"/>
                  </a:cubicBezTo>
                  <a:cubicBezTo>
                    <a:pt x="14827" y="19708"/>
                    <a:pt x="14828" y="19709"/>
                    <a:pt x="14829" y="19711"/>
                  </a:cubicBezTo>
                  <a:cubicBezTo>
                    <a:pt x="14831" y="19714"/>
                    <a:pt x="14833" y="19718"/>
                    <a:pt x="14836" y="19721"/>
                  </a:cubicBezTo>
                  <a:cubicBezTo>
                    <a:pt x="14837" y="19724"/>
                    <a:pt x="14839" y="19727"/>
                    <a:pt x="14841" y="19729"/>
                  </a:cubicBezTo>
                  <a:cubicBezTo>
                    <a:pt x="14842" y="19732"/>
                    <a:pt x="14844" y="19735"/>
                    <a:pt x="14846" y="19739"/>
                  </a:cubicBezTo>
                  <a:cubicBezTo>
                    <a:pt x="14848" y="19741"/>
                    <a:pt x="14849" y="19744"/>
                    <a:pt x="14851" y="19746"/>
                  </a:cubicBezTo>
                  <a:cubicBezTo>
                    <a:pt x="14853" y="19749"/>
                    <a:pt x="14855" y="19752"/>
                    <a:pt x="14856" y="19755"/>
                  </a:cubicBezTo>
                  <a:cubicBezTo>
                    <a:pt x="14858" y="19758"/>
                    <a:pt x="14860" y="19762"/>
                    <a:pt x="14862" y="19765"/>
                  </a:cubicBezTo>
                  <a:cubicBezTo>
                    <a:pt x="14864" y="19767"/>
                    <a:pt x="14865" y="19770"/>
                    <a:pt x="14867" y="19773"/>
                  </a:cubicBezTo>
                  <a:cubicBezTo>
                    <a:pt x="14869" y="19775"/>
                    <a:pt x="14870" y="19778"/>
                    <a:pt x="14872" y="19781"/>
                  </a:cubicBezTo>
                  <a:cubicBezTo>
                    <a:pt x="14874" y="19784"/>
                    <a:pt x="14876" y="19787"/>
                    <a:pt x="14878" y="19790"/>
                  </a:cubicBezTo>
                  <a:cubicBezTo>
                    <a:pt x="14880" y="19793"/>
                    <a:pt x="14881" y="19796"/>
                    <a:pt x="14883" y="19799"/>
                  </a:cubicBezTo>
                  <a:cubicBezTo>
                    <a:pt x="14885" y="19802"/>
                    <a:pt x="14887" y="19805"/>
                    <a:pt x="14888" y="19807"/>
                  </a:cubicBezTo>
                  <a:cubicBezTo>
                    <a:pt x="14890" y="19810"/>
                    <a:pt x="14892" y="19813"/>
                    <a:pt x="14894" y="19816"/>
                  </a:cubicBezTo>
                  <a:cubicBezTo>
                    <a:pt x="14894" y="19816"/>
                    <a:pt x="14894" y="19816"/>
                    <a:pt x="14894" y="19817"/>
                  </a:cubicBezTo>
                  <a:cubicBezTo>
                    <a:pt x="14895" y="19822"/>
                    <a:pt x="14895" y="19827"/>
                    <a:pt x="14894" y="19832"/>
                  </a:cubicBezTo>
                  <a:cubicBezTo>
                    <a:pt x="14879" y="19872"/>
                    <a:pt x="14758" y="20005"/>
                    <a:pt x="14771" y="20097"/>
                  </a:cubicBezTo>
                  <a:cubicBezTo>
                    <a:pt x="14774" y="20112"/>
                    <a:pt x="14779" y="20122"/>
                    <a:pt x="14785" y="20131"/>
                  </a:cubicBezTo>
                  <a:cubicBezTo>
                    <a:pt x="14787" y="20134"/>
                    <a:pt x="14788" y="20137"/>
                    <a:pt x="14790" y="20139"/>
                  </a:cubicBezTo>
                  <a:cubicBezTo>
                    <a:pt x="14792" y="20143"/>
                    <a:pt x="14794" y="20146"/>
                    <a:pt x="14796" y="20148"/>
                  </a:cubicBezTo>
                  <a:cubicBezTo>
                    <a:pt x="14797" y="20151"/>
                    <a:pt x="14799" y="20154"/>
                    <a:pt x="14801" y="20157"/>
                  </a:cubicBezTo>
                  <a:cubicBezTo>
                    <a:pt x="14803" y="20160"/>
                    <a:pt x="14804" y="20163"/>
                    <a:pt x="14806" y="20165"/>
                  </a:cubicBezTo>
                  <a:cubicBezTo>
                    <a:pt x="14808" y="20169"/>
                    <a:pt x="14810" y="20171"/>
                    <a:pt x="14811" y="20174"/>
                  </a:cubicBezTo>
                  <a:cubicBezTo>
                    <a:pt x="14813" y="20177"/>
                    <a:pt x="14815" y="20180"/>
                    <a:pt x="14817" y="20183"/>
                  </a:cubicBezTo>
                  <a:cubicBezTo>
                    <a:pt x="14818" y="20186"/>
                    <a:pt x="14820" y="20189"/>
                    <a:pt x="14822" y="20191"/>
                  </a:cubicBezTo>
                  <a:cubicBezTo>
                    <a:pt x="14824" y="20195"/>
                    <a:pt x="14825" y="20197"/>
                    <a:pt x="14827" y="20200"/>
                  </a:cubicBezTo>
                  <a:cubicBezTo>
                    <a:pt x="14829" y="20203"/>
                    <a:pt x="14831" y="20206"/>
                    <a:pt x="14833" y="20209"/>
                  </a:cubicBezTo>
                  <a:cubicBezTo>
                    <a:pt x="14834" y="20212"/>
                    <a:pt x="14836" y="20215"/>
                    <a:pt x="14838" y="20217"/>
                  </a:cubicBezTo>
                  <a:cubicBezTo>
                    <a:pt x="14840" y="20221"/>
                    <a:pt x="14841" y="20223"/>
                    <a:pt x="14843" y="20226"/>
                  </a:cubicBezTo>
                  <a:cubicBezTo>
                    <a:pt x="14845" y="20229"/>
                    <a:pt x="14847" y="20232"/>
                    <a:pt x="14849" y="20235"/>
                  </a:cubicBezTo>
                  <a:cubicBezTo>
                    <a:pt x="14850" y="20238"/>
                    <a:pt x="14852" y="20241"/>
                    <a:pt x="14854" y="20243"/>
                  </a:cubicBezTo>
                  <a:cubicBezTo>
                    <a:pt x="14855" y="20247"/>
                    <a:pt x="14857" y="20249"/>
                    <a:pt x="14859" y="20252"/>
                  </a:cubicBezTo>
                  <a:cubicBezTo>
                    <a:pt x="14861" y="20255"/>
                    <a:pt x="14863" y="20258"/>
                    <a:pt x="14865" y="20261"/>
                  </a:cubicBezTo>
                  <a:cubicBezTo>
                    <a:pt x="14866" y="20264"/>
                    <a:pt x="14868" y="20267"/>
                    <a:pt x="14870" y="20269"/>
                  </a:cubicBezTo>
                  <a:cubicBezTo>
                    <a:pt x="14871" y="20273"/>
                    <a:pt x="14873" y="20275"/>
                    <a:pt x="14875" y="20278"/>
                  </a:cubicBezTo>
                  <a:cubicBezTo>
                    <a:pt x="14877" y="20281"/>
                    <a:pt x="14878" y="20284"/>
                    <a:pt x="14880" y="20287"/>
                  </a:cubicBezTo>
                  <a:cubicBezTo>
                    <a:pt x="14882" y="20290"/>
                    <a:pt x="14884" y="20293"/>
                    <a:pt x="14886" y="20296"/>
                  </a:cubicBezTo>
                  <a:cubicBezTo>
                    <a:pt x="14886" y="20296"/>
                    <a:pt x="14886" y="20298"/>
                    <a:pt x="14887" y="20298"/>
                  </a:cubicBezTo>
                  <a:cubicBezTo>
                    <a:pt x="14854" y="20327"/>
                    <a:pt x="14822" y="20355"/>
                    <a:pt x="14840" y="20385"/>
                  </a:cubicBezTo>
                  <a:cubicBezTo>
                    <a:pt x="14840" y="20388"/>
                    <a:pt x="14843" y="20391"/>
                    <a:pt x="14845" y="20394"/>
                  </a:cubicBezTo>
                  <a:cubicBezTo>
                    <a:pt x="14846" y="20397"/>
                    <a:pt x="14849" y="20400"/>
                    <a:pt x="14850" y="20403"/>
                  </a:cubicBezTo>
                  <a:cubicBezTo>
                    <a:pt x="14851" y="20405"/>
                    <a:pt x="14854" y="20408"/>
                    <a:pt x="14856" y="20411"/>
                  </a:cubicBezTo>
                  <a:cubicBezTo>
                    <a:pt x="14856" y="20414"/>
                    <a:pt x="14859" y="20417"/>
                    <a:pt x="14861" y="20420"/>
                  </a:cubicBezTo>
                  <a:cubicBezTo>
                    <a:pt x="14862" y="20423"/>
                    <a:pt x="14864" y="20426"/>
                    <a:pt x="14866" y="20429"/>
                  </a:cubicBezTo>
                  <a:cubicBezTo>
                    <a:pt x="14867" y="20431"/>
                    <a:pt x="14870" y="20434"/>
                    <a:pt x="14871" y="20437"/>
                  </a:cubicBezTo>
                  <a:cubicBezTo>
                    <a:pt x="14872" y="20440"/>
                    <a:pt x="14875" y="20443"/>
                    <a:pt x="14877" y="20446"/>
                  </a:cubicBezTo>
                  <a:cubicBezTo>
                    <a:pt x="14878" y="20449"/>
                    <a:pt x="14880" y="20452"/>
                    <a:pt x="14882" y="20454"/>
                  </a:cubicBezTo>
                  <a:cubicBezTo>
                    <a:pt x="14883" y="20457"/>
                    <a:pt x="14886" y="20460"/>
                    <a:pt x="14887" y="20463"/>
                  </a:cubicBezTo>
                  <a:cubicBezTo>
                    <a:pt x="14888" y="20466"/>
                    <a:pt x="14891" y="20469"/>
                    <a:pt x="14893" y="20472"/>
                  </a:cubicBezTo>
                  <a:cubicBezTo>
                    <a:pt x="14893" y="20475"/>
                    <a:pt x="14896" y="20477"/>
                    <a:pt x="14898" y="20480"/>
                  </a:cubicBezTo>
                  <a:cubicBezTo>
                    <a:pt x="14899" y="20483"/>
                    <a:pt x="14902" y="20486"/>
                    <a:pt x="14903" y="20489"/>
                  </a:cubicBezTo>
                  <a:cubicBezTo>
                    <a:pt x="14904" y="20492"/>
                    <a:pt x="14907" y="20495"/>
                    <a:pt x="14908" y="20498"/>
                  </a:cubicBezTo>
                  <a:cubicBezTo>
                    <a:pt x="14909" y="20501"/>
                    <a:pt x="14912" y="20504"/>
                    <a:pt x="14914" y="20506"/>
                  </a:cubicBezTo>
                  <a:cubicBezTo>
                    <a:pt x="14915" y="20509"/>
                    <a:pt x="14917" y="20512"/>
                    <a:pt x="14919" y="20515"/>
                  </a:cubicBezTo>
                  <a:cubicBezTo>
                    <a:pt x="14920" y="20518"/>
                    <a:pt x="14923" y="20521"/>
                    <a:pt x="14924" y="20524"/>
                  </a:cubicBezTo>
                  <a:cubicBezTo>
                    <a:pt x="14925" y="20527"/>
                    <a:pt x="14928" y="20529"/>
                    <a:pt x="14930" y="20532"/>
                  </a:cubicBezTo>
                  <a:cubicBezTo>
                    <a:pt x="14930" y="20535"/>
                    <a:pt x="14933" y="20538"/>
                    <a:pt x="14935" y="20541"/>
                  </a:cubicBezTo>
                  <a:cubicBezTo>
                    <a:pt x="14936" y="20544"/>
                    <a:pt x="14939" y="20547"/>
                    <a:pt x="14940" y="20550"/>
                  </a:cubicBezTo>
                  <a:cubicBezTo>
                    <a:pt x="14941" y="20553"/>
                    <a:pt x="14944" y="20556"/>
                    <a:pt x="14946" y="20558"/>
                  </a:cubicBezTo>
                  <a:cubicBezTo>
                    <a:pt x="14946" y="20561"/>
                    <a:pt x="14949" y="20564"/>
                    <a:pt x="14951" y="20567"/>
                  </a:cubicBezTo>
                  <a:cubicBezTo>
                    <a:pt x="14952" y="20570"/>
                    <a:pt x="14955" y="20573"/>
                    <a:pt x="14956" y="20576"/>
                  </a:cubicBezTo>
                  <a:cubicBezTo>
                    <a:pt x="14957" y="20578"/>
                    <a:pt x="14960" y="20581"/>
                    <a:pt x="14961" y="20584"/>
                  </a:cubicBezTo>
                  <a:cubicBezTo>
                    <a:pt x="14962" y="20587"/>
                    <a:pt x="14965" y="20590"/>
                    <a:pt x="14967" y="20593"/>
                  </a:cubicBezTo>
                  <a:cubicBezTo>
                    <a:pt x="14968" y="20596"/>
                    <a:pt x="14970" y="20599"/>
                    <a:pt x="14972" y="20602"/>
                  </a:cubicBezTo>
                  <a:cubicBezTo>
                    <a:pt x="14973" y="20604"/>
                    <a:pt x="14976" y="20607"/>
                    <a:pt x="14977" y="20610"/>
                  </a:cubicBezTo>
                  <a:cubicBezTo>
                    <a:pt x="14978" y="20613"/>
                    <a:pt x="14981" y="20616"/>
                    <a:pt x="14983" y="20619"/>
                  </a:cubicBezTo>
                  <a:cubicBezTo>
                    <a:pt x="14983" y="20622"/>
                    <a:pt x="14986" y="20625"/>
                    <a:pt x="14988" y="20628"/>
                  </a:cubicBezTo>
                  <a:cubicBezTo>
                    <a:pt x="14989" y="20630"/>
                    <a:pt x="14992" y="20633"/>
                    <a:pt x="14993" y="20636"/>
                  </a:cubicBezTo>
                  <a:cubicBezTo>
                    <a:pt x="14994" y="20639"/>
                    <a:pt x="14997" y="20642"/>
                    <a:pt x="14999" y="20645"/>
                  </a:cubicBezTo>
                  <a:cubicBezTo>
                    <a:pt x="14999" y="20648"/>
                    <a:pt x="15002" y="20651"/>
                    <a:pt x="15004" y="20654"/>
                  </a:cubicBezTo>
                  <a:cubicBezTo>
                    <a:pt x="15005" y="20656"/>
                    <a:pt x="15007" y="20659"/>
                    <a:pt x="15009" y="20662"/>
                  </a:cubicBezTo>
                  <a:cubicBezTo>
                    <a:pt x="15010" y="20665"/>
                    <a:pt x="15013" y="20668"/>
                    <a:pt x="15014" y="20671"/>
                  </a:cubicBezTo>
                  <a:cubicBezTo>
                    <a:pt x="15015" y="20672"/>
                    <a:pt x="15015" y="20673"/>
                    <a:pt x="15016" y="20674"/>
                  </a:cubicBezTo>
                  <a:cubicBezTo>
                    <a:pt x="15019" y="20691"/>
                    <a:pt x="15025" y="20707"/>
                    <a:pt x="15033" y="20721"/>
                  </a:cubicBezTo>
                  <a:cubicBezTo>
                    <a:pt x="15034" y="20724"/>
                    <a:pt x="15036" y="20726"/>
                    <a:pt x="15038" y="20729"/>
                  </a:cubicBezTo>
                  <a:cubicBezTo>
                    <a:pt x="15039" y="20732"/>
                    <a:pt x="15041" y="20735"/>
                    <a:pt x="15043" y="20738"/>
                  </a:cubicBezTo>
                  <a:cubicBezTo>
                    <a:pt x="15045" y="20741"/>
                    <a:pt x="15047" y="20744"/>
                    <a:pt x="15048" y="20747"/>
                  </a:cubicBezTo>
                  <a:cubicBezTo>
                    <a:pt x="15050" y="20750"/>
                    <a:pt x="15052" y="20752"/>
                    <a:pt x="15054" y="20755"/>
                  </a:cubicBezTo>
                  <a:cubicBezTo>
                    <a:pt x="15055" y="20758"/>
                    <a:pt x="15057" y="20761"/>
                    <a:pt x="15059" y="20764"/>
                  </a:cubicBezTo>
                  <a:cubicBezTo>
                    <a:pt x="15060" y="20767"/>
                    <a:pt x="15063" y="20769"/>
                    <a:pt x="15064" y="20772"/>
                  </a:cubicBezTo>
                  <a:cubicBezTo>
                    <a:pt x="15066" y="20776"/>
                    <a:pt x="15068" y="20778"/>
                    <a:pt x="15070" y="20781"/>
                  </a:cubicBezTo>
                  <a:cubicBezTo>
                    <a:pt x="15071" y="20784"/>
                    <a:pt x="15073" y="20787"/>
                    <a:pt x="15075" y="20790"/>
                  </a:cubicBezTo>
                  <a:cubicBezTo>
                    <a:pt x="15076" y="20793"/>
                    <a:pt x="15079" y="20795"/>
                    <a:pt x="15080" y="20798"/>
                  </a:cubicBezTo>
                  <a:cubicBezTo>
                    <a:pt x="15082" y="20801"/>
                    <a:pt x="15084" y="20804"/>
                    <a:pt x="15085" y="20807"/>
                  </a:cubicBezTo>
                  <a:cubicBezTo>
                    <a:pt x="15087" y="20810"/>
                    <a:pt x="15089" y="20813"/>
                    <a:pt x="15091" y="20816"/>
                  </a:cubicBezTo>
                  <a:cubicBezTo>
                    <a:pt x="15092" y="20819"/>
                    <a:pt x="15094" y="20821"/>
                    <a:pt x="15096" y="20824"/>
                  </a:cubicBezTo>
                  <a:cubicBezTo>
                    <a:pt x="15098" y="20827"/>
                    <a:pt x="15100" y="20830"/>
                    <a:pt x="15101" y="20833"/>
                  </a:cubicBezTo>
                  <a:cubicBezTo>
                    <a:pt x="15103" y="20836"/>
                    <a:pt x="15105" y="20839"/>
                    <a:pt x="15107" y="20842"/>
                  </a:cubicBezTo>
                  <a:cubicBezTo>
                    <a:pt x="15108" y="20845"/>
                    <a:pt x="15110" y="20847"/>
                    <a:pt x="15112" y="20850"/>
                  </a:cubicBezTo>
                  <a:cubicBezTo>
                    <a:pt x="15113" y="20853"/>
                    <a:pt x="15116" y="20856"/>
                    <a:pt x="15117" y="20859"/>
                  </a:cubicBezTo>
                  <a:cubicBezTo>
                    <a:pt x="15119" y="20862"/>
                    <a:pt x="15121" y="20865"/>
                    <a:pt x="15122" y="20868"/>
                  </a:cubicBezTo>
                  <a:cubicBezTo>
                    <a:pt x="15124" y="20871"/>
                    <a:pt x="15126" y="20873"/>
                    <a:pt x="15128" y="20876"/>
                  </a:cubicBezTo>
                  <a:cubicBezTo>
                    <a:pt x="15129" y="20879"/>
                    <a:pt x="15131" y="20882"/>
                    <a:pt x="15133" y="20885"/>
                  </a:cubicBezTo>
                  <a:cubicBezTo>
                    <a:pt x="15135" y="20888"/>
                    <a:pt x="15137" y="20891"/>
                    <a:pt x="15139" y="20894"/>
                  </a:cubicBezTo>
                  <a:cubicBezTo>
                    <a:pt x="15140" y="20897"/>
                    <a:pt x="15142" y="20899"/>
                    <a:pt x="15144" y="20902"/>
                  </a:cubicBezTo>
                  <a:cubicBezTo>
                    <a:pt x="15145" y="20905"/>
                    <a:pt x="15147" y="20908"/>
                    <a:pt x="15149" y="20911"/>
                  </a:cubicBezTo>
                  <a:cubicBezTo>
                    <a:pt x="15151" y="20914"/>
                    <a:pt x="15153" y="20917"/>
                    <a:pt x="15154" y="20920"/>
                  </a:cubicBezTo>
                  <a:cubicBezTo>
                    <a:pt x="15156" y="20923"/>
                    <a:pt x="15158" y="20925"/>
                    <a:pt x="15160" y="20928"/>
                  </a:cubicBezTo>
                  <a:cubicBezTo>
                    <a:pt x="15161" y="20931"/>
                    <a:pt x="15163" y="20934"/>
                    <a:pt x="15165" y="20937"/>
                  </a:cubicBezTo>
                  <a:cubicBezTo>
                    <a:pt x="15166" y="20940"/>
                    <a:pt x="15169" y="20943"/>
                    <a:pt x="15170" y="20946"/>
                  </a:cubicBezTo>
                  <a:cubicBezTo>
                    <a:pt x="15172" y="20949"/>
                    <a:pt x="15174" y="20951"/>
                    <a:pt x="15176" y="20954"/>
                  </a:cubicBezTo>
                  <a:cubicBezTo>
                    <a:pt x="15177" y="20957"/>
                    <a:pt x="15179" y="20960"/>
                    <a:pt x="15181" y="20963"/>
                  </a:cubicBezTo>
                  <a:cubicBezTo>
                    <a:pt x="15182" y="20966"/>
                    <a:pt x="15184" y="20969"/>
                    <a:pt x="15186" y="20972"/>
                  </a:cubicBezTo>
                  <a:cubicBezTo>
                    <a:pt x="15188" y="20975"/>
                    <a:pt x="15190" y="20977"/>
                    <a:pt x="15191" y="20980"/>
                  </a:cubicBezTo>
                  <a:cubicBezTo>
                    <a:pt x="15193" y="20983"/>
                    <a:pt x="15195" y="20986"/>
                    <a:pt x="15197" y="20989"/>
                  </a:cubicBezTo>
                  <a:cubicBezTo>
                    <a:pt x="15198" y="20992"/>
                    <a:pt x="15200" y="20995"/>
                    <a:pt x="15202" y="20998"/>
                  </a:cubicBezTo>
                  <a:cubicBezTo>
                    <a:pt x="15204" y="21001"/>
                    <a:pt x="15206" y="21003"/>
                    <a:pt x="15207" y="21006"/>
                  </a:cubicBezTo>
                  <a:cubicBezTo>
                    <a:pt x="15209" y="21009"/>
                    <a:pt x="15211" y="21012"/>
                    <a:pt x="15213" y="21015"/>
                  </a:cubicBezTo>
                  <a:cubicBezTo>
                    <a:pt x="15214" y="21018"/>
                    <a:pt x="15216" y="21021"/>
                    <a:pt x="15218" y="21024"/>
                  </a:cubicBezTo>
                  <a:cubicBezTo>
                    <a:pt x="15219" y="21027"/>
                    <a:pt x="15221" y="21029"/>
                    <a:pt x="15223" y="21032"/>
                  </a:cubicBezTo>
                  <a:cubicBezTo>
                    <a:pt x="15225" y="21035"/>
                    <a:pt x="15227" y="21038"/>
                    <a:pt x="15228" y="21041"/>
                  </a:cubicBezTo>
                  <a:cubicBezTo>
                    <a:pt x="15230" y="21044"/>
                    <a:pt x="15232" y="21047"/>
                    <a:pt x="15234" y="21050"/>
                  </a:cubicBezTo>
                  <a:cubicBezTo>
                    <a:pt x="15235" y="21053"/>
                    <a:pt x="15237" y="21055"/>
                    <a:pt x="15239" y="21058"/>
                  </a:cubicBezTo>
                  <a:cubicBezTo>
                    <a:pt x="15241" y="21061"/>
                    <a:pt x="15243" y="21064"/>
                    <a:pt x="15244" y="21067"/>
                  </a:cubicBezTo>
                  <a:cubicBezTo>
                    <a:pt x="15246" y="21070"/>
                    <a:pt x="15248" y="21073"/>
                    <a:pt x="15250" y="21076"/>
                  </a:cubicBezTo>
                  <a:cubicBezTo>
                    <a:pt x="15251" y="21079"/>
                    <a:pt x="15253" y="21081"/>
                    <a:pt x="15255" y="21084"/>
                  </a:cubicBezTo>
                  <a:cubicBezTo>
                    <a:pt x="15256" y="21087"/>
                    <a:pt x="15259" y="21090"/>
                    <a:pt x="15260" y="21093"/>
                  </a:cubicBezTo>
                  <a:cubicBezTo>
                    <a:pt x="15262" y="21096"/>
                    <a:pt x="15264" y="21098"/>
                    <a:pt x="15265" y="21101"/>
                  </a:cubicBezTo>
                  <a:cubicBezTo>
                    <a:pt x="15267" y="21105"/>
                    <a:pt x="15269" y="21107"/>
                    <a:pt x="15271" y="21110"/>
                  </a:cubicBezTo>
                  <a:cubicBezTo>
                    <a:pt x="15272" y="21113"/>
                    <a:pt x="15274" y="21116"/>
                    <a:pt x="15276" y="21119"/>
                  </a:cubicBezTo>
                  <a:cubicBezTo>
                    <a:pt x="15278" y="21122"/>
                    <a:pt x="15280" y="21124"/>
                    <a:pt x="15281" y="21127"/>
                  </a:cubicBezTo>
                  <a:cubicBezTo>
                    <a:pt x="15283" y="21130"/>
                    <a:pt x="15285" y="21133"/>
                    <a:pt x="15287" y="21136"/>
                  </a:cubicBezTo>
                  <a:cubicBezTo>
                    <a:pt x="15288" y="21139"/>
                    <a:pt x="15290" y="21142"/>
                    <a:pt x="15292" y="21144"/>
                  </a:cubicBezTo>
                  <a:cubicBezTo>
                    <a:pt x="15293" y="21148"/>
                    <a:pt x="15296" y="21150"/>
                    <a:pt x="15297" y="21154"/>
                  </a:cubicBezTo>
                  <a:cubicBezTo>
                    <a:pt x="15337" y="21235"/>
                    <a:pt x="15444" y="21265"/>
                    <a:pt x="15475" y="21295"/>
                  </a:cubicBezTo>
                  <a:cubicBezTo>
                    <a:pt x="15515" y="21335"/>
                    <a:pt x="15597" y="21428"/>
                    <a:pt x="15665" y="21428"/>
                  </a:cubicBezTo>
                  <a:cubicBezTo>
                    <a:pt x="15674" y="21428"/>
                    <a:pt x="15682" y="21427"/>
                    <a:pt x="15690" y="21426"/>
                  </a:cubicBezTo>
                  <a:cubicBezTo>
                    <a:pt x="15691" y="21427"/>
                    <a:pt x="15693" y="21427"/>
                    <a:pt x="15695" y="21427"/>
                  </a:cubicBezTo>
                  <a:cubicBezTo>
                    <a:pt x="15693" y="21432"/>
                    <a:pt x="15696" y="21435"/>
                    <a:pt x="15700" y="21436"/>
                  </a:cubicBezTo>
                  <a:cubicBezTo>
                    <a:pt x="15698" y="21441"/>
                    <a:pt x="15701" y="21443"/>
                    <a:pt x="15706" y="21445"/>
                  </a:cubicBezTo>
                  <a:cubicBezTo>
                    <a:pt x="15704" y="21450"/>
                    <a:pt x="15706" y="21452"/>
                    <a:pt x="15711" y="21453"/>
                  </a:cubicBezTo>
                  <a:cubicBezTo>
                    <a:pt x="15709" y="21458"/>
                    <a:pt x="15711" y="21461"/>
                    <a:pt x="15716" y="21462"/>
                  </a:cubicBezTo>
                  <a:cubicBezTo>
                    <a:pt x="15714" y="21467"/>
                    <a:pt x="15717" y="21469"/>
                    <a:pt x="15722" y="21471"/>
                  </a:cubicBezTo>
                  <a:cubicBezTo>
                    <a:pt x="15719" y="21477"/>
                    <a:pt x="15722" y="21481"/>
                    <a:pt x="15732" y="21481"/>
                  </a:cubicBezTo>
                  <a:cubicBezTo>
                    <a:pt x="15774" y="21481"/>
                    <a:pt x="15977" y="21587"/>
                    <a:pt x="16085" y="21587"/>
                  </a:cubicBezTo>
                  <a:cubicBezTo>
                    <a:pt x="16193" y="21587"/>
                    <a:pt x="16410" y="21534"/>
                    <a:pt x="16451" y="21520"/>
                  </a:cubicBezTo>
                  <a:cubicBezTo>
                    <a:pt x="16492" y="21507"/>
                    <a:pt x="16790" y="21468"/>
                    <a:pt x="16817" y="21428"/>
                  </a:cubicBezTo>
                  <a:cubicBezTo>
                    <a:pt x="16821" y="21422"/>
                    <a:pt x="16817" y="21418"/>
                    <a:pt x="16810" y="21414"/>
                  </a:cubicBezTo>
                  <a:cubicBezTo>
                    <a:pt x="16810" y="21411"/>
                    <a:pt x="16809" y="21408"/>
                    <a:pt x="16805" y="21405"/>
                  </a:cubicBezTo>
                  <a:cubicBezTo>
                    <a:pt x="16805" y="21402"/>
                    <a:pt x="16804" y="21399"/>
                    <a:pt x="16800" y="21396"/>
                  </a:cubicBezTo>
                  <a:cubicBezTo>
                    <a:pt x="16800" y="21393"/>
                    <a:pt x="16799" y="21390"/>
                    <a:pt x="16794" y="21388"/>
                  </a:cubicBezTo>
                  <a:cubicBezTo>
                    <a:pt x="16794" y="21385"/>
                    <a:pt x="16794" y="21382"/>
                    <a:pt x="16789" y="21379"/>
                  </a:cubicBezTo>
                  <a:cubicBezTo>
                    <a:pt x="16789" y="21376"/>
                    <a:pt x="16788" y="21373"/>
                    <a:pt x="16784" y="21370"/>
                  </a:cubicBezTo>
                  <a:cubicBezTo>
                    <a:pt x="16784" y="21367"/>
                    <a:pt x="16783" y="21364"/>
                    <a:pt x="16779" y="21362"/>
                  </a:cubicBezTo>
                  <a:cubicBezTo>
                    <a:pt x="16778" y="21359"/>
                    <a:pt x="16778" y="21356"/>
                    <a:pt x="16773" y="21353"/>
                  </a:cubicBezTo>
                  <a:cubicBezTo>
                    <a:pt x="16773" y="21350"/>
                    <a:pt x="16772" y="21347"/>
                    <a:pt x="16768" y="21344"/>
                  </a:cubicBezTo>
                  <a:cubicBezTo>
                    <a:pt x="16768" y="21341"/>
                    <a:pt x="16767" y="21338"/>
                    <a:pt x="16763" y="21336"/>
                  </a:cubicBezTo>
                  <a:cubicBezTo>
                    <a:pt x="16762" y="21333"/>
                    <a:pt x="16762" y="21330"/>
                    <a:pt x="16757" y="21327"/>
                  </a:cubicBezTo>
                  <a:cubicBezTo>
                    <a:pt x="16757" y="21324"/>
                    <a:pt x="16756" y="21321"/>
                    <a:pt x="16752" y="21319"/>
                  </a:cubicBezTo>
                  <a:cubicBezTo>
                    <a:pt x="16752" y="21315"/>
                    <a:pt x="16751" y="21312"/>
                    <a:pt x="16747" y="21310"/>
                  </a:cubicBezTo>
                  <a:cubicBezTo>
                    <a:pt x="16747" y="21307"/>
                    <a:pt x="16746" y="21304"/>
                    <a:pt x="16741" y="21301"/>
                  </a:cubicBezTo>
                  <a:cubicBezTo>
                    <a:pt x="16741" y="21298"/>
                    <a:pt x="16741" y="21295"/>
                    <a:pt x="16736" y="21293"/>
                  </a:cubicBezTo>
                  <a:cubicBezTo>
                    <a:pt x="16736" y="21289"/>
                    <a:pt x="16735" y="21286"/>
                    <a:pt x="16731" y="21284"/>
                  </a:cubicBezTo>
                  <a:cubicBezTo>
                    <a:pt x="16731" y="21281"/>
                    <a:pt x="16730" y="21278"/>
                    <a:pt x="16726" y="21275"/>
                  </a:cubicBezTo>
                  <a:cubicBezTo>
                    <a:pt x="16725" y="21272"/>
                    <a:pt x="16725" y="21269"/>
                    <a:pt x="16720" y="21267"/>
                  </a:cubicBezTo>
                  <a:cubicBezTo>
                    <a:pt x="16720" y="21263"/>
                    <a:pt x="16719" y="21260"/>
                    <a:pt x="16715" y="21258"/>
                  </a:cubicBezTo>
                  <a:cubicBezTo>
                    <a:pt x="16715" y="21255"/>
                    <a:pt x="16714" y="21252"/>
                    <a:pt x="16710" y="21249"/>
                  </a:cubicBezTo>
                  <a:cubicBezTo>
                    <a:pt x="16710" y="21246"/>
                    <a:pt x="16709" y="21243"/>
                    <a:pt x="16704" y="21241"/>
                  </a:cubicBezTo>
                  <a:cubicBezTo>
                    <a:pt x="16704" y="21237"/>
                    <a:pt x="16703" y="21234"/>
                    <a:pt x="16699" y="21232"/>
                  </a:cubicBezTo>
                  <a:cubicBezTo>
                    <a:pt x="16699" y="21229"/>
                    <a:pt x="16698" y="21226"/>
                    <a:pt x="16694" y="21223"/>
                  </a:cubicBezTo>
                  <a:cubicBezTo>
                    <a:pt x="16694" y="21220"/>
                    <a:pt x="16693" y="21217"/>
                    <a:pt x="16689" y="21215"/>
                  </a:cubicBezTo>
                  <a:cubicBezTo>
                    <a:pt x="16688" y="21211"/>
                    <a:pt x="16688" y="21208"/>
                    <a:pt x="16683" y="21206"/>
                  </a:cubicBezTo>
                  <a:cubicBezTo>
                    <a:pt x="16683" y="21203"/>
                    <a:pt x="16682" y="21200"/>
                    <a:pt x="16678" y="21197"/>
                  </a:cubicBezTo>
                  <a:cubicBezTo>
                    <a:pt x="16678" y="21194"/>
                    <a:pt x="16677" y="21191"/>
                    <a:pt x="16673" y="21189"/>
                  </a:cubicBezTo>
                  <a:cubicBezTo>
                    <a:pt x="16672" y="21185"/>
                    <a:pt x="16672" y="21182"/>
                    <a:pt x="16667" y="21180"/>
                  </a:cubicBezTo>
                  <a:cubicBezTo>
                    <a:pt x="16667" y="21177"/>
                    <a:pt x="16666" y="21174"/>
                    <a:pt x="16662" y="21171"/>
                  </a:cubicBezTo>
                  <a:cubicBezTo>
                    <a:pt x="16662" y="21168"/>
                    <a:pt x="16661" y="21165"/>
                    <a:pt x="16657" y="21163"/>
                  </a:cubicBezTo>
                  <a:cubicBezTo>
                    <a:pt x="16657" y="21159"/>
                    <a:pt x="16656" y="21156"/>
                    <a:pt x="16652" y="21154"/>
                  </a:cubicBezTo>
                  <a:cubicBezTo>
                    <a:pt x="16651" y="21151"/>
                    <a:pt x="16651" y="21148"/>
                    <a:pt x="16646" y="21145"/>
                  </a:cubicBezTo>
                  <a:cubicBezTo>
                    <a:pt x="16646" y="21142"/>
                    <a:pt x="16645" y="21139"/>
                    <a:pt x="16641" y="21137"/>
                  </a:cubicBezTo>
                  <a:cubicBezTo>
                    <a:pt x="16641" y="21133"/>
                    <a:pt x="16640" y="21130"/>
                    <a:pt x="16636" y="21128"/>
                  </a:cubicBezTo>
                  <a:cubicBezTo>
                    <a:pt x="16635" y="21125"/>
                    <a:pt x="16635" y="21122"/>
                    <a:pt x="16630" y="21119"/>
                  </a:cubicBezTo>
                  <a:cubicBezTo>
                    <a:pt x="16630" y="21116"/>
                    <a:pt x="16629" y="21113"/>
                    <a:pt x="16625" y="21111"/>
                  </a:cubicBezTo>
                  <a:cubicBezTo>
                    <a:pt x="16625" y="21108"/>
                    <a:pt x="16624" y="21105"/>
                    <a:pt x="16620" y="21102"/>
                  </a:cubicBezTo>
                  <a:cubicBezTo>
                    <a:pt x="16620" y="21099"/>
                    <a:pt x="16619" y="21096"/>
                    <a:pt x="16614" y="21093"/>
                  </a:cubicBezTo>
                  <a:cubicBezTo>
                    <a:pt x="16614" y="21090"/>
                    <a:pt x="16613" y="21087"/>
                    <a:pt x="16609" y="21085"/>
                  </a:cubicBezTo>
                  <a:cubicBezTo>
                    <a:pt x="16609" y="21082"/>
                    <a:pt x="16608" y="21079"/>
                    <a:pt x="16604" y="21076"/>
                  </a:cubicBezTo>
                  <a:cubicBezTo>
                    <a:pt x="16604" y="21073"/>
                    <a:pt x="16603" y="21070"/>
                    <a:pt x="16599" y="21067"/>
                  </a:cubicBezTo>
                  <a:cubicBezTo>
                    <a:pt x="16598" y="21064"/>
                    <a:pt x="16598" y="21061"/>
                    <a:pt x="16593" y="21059"/>
                  </a:cubicBezTo>
                  <a:cubicBezTo>
                    <a:pt x="16593" y="21056"/>
                    <a:pt x="16592" y="21053"/>
                    <a:pt x="16588" y="21050"/>
                  </a:cubicBezTo>
                  <a:cubicBezTo>
                    <a:pt x="16588" y="21047"/>
                    <a:pt x="16587" y="21044"/>
                    <a:pt x="16583" y="21041"/>
                  </a:cubicBezTo>
                  <a:cubicBezTo>
                    <a:pt x="16582" y="21038"/>
                    <a:pt x="16582" y="21035"/>
                    <a:pt x="16577" y="21033"/>
                  </a:cubicBezTo>
                  <a:cubicBezTo>
                    <a:pt x="16577" y="21030"/>
                    <a:pt x="16576" y="21027"/>
                    <a:pt x="16572" y="21024"/>
                  </a:cubicBezTo>
                  <a:cubicBezTo>
                    <a:pt x="16572" y="21021"/>
                    <a:pt x="16571" y="21018"/>
                    <a:pt x="16567" y="21015"/>
                  </a:cubicBezTo>
                  <a:cubicBezTo>
                    <a:pt x="16567" y="21012"/>
                    <a:pt x="16566" y="21009"/>
                    <a:pt x="16561" y="21007"/>
                  </a:cubicBezTo>
                  <a:cubicBezTo>
                    <a:pt x="16561" y="21004"/>
                    <a:pt x="16560" y="21001"/>
                    <a:pt x="16556" y="20998"/>
                  </a:cubicBezTo>
                  <a:cubicBezTo>
                    <a:pt x="16556" y="20995"/>
                    <a:pt x="16555" y="20992"/>
                    <a:pt x="16551" y="20990"/>
                  </a:cubicBezTo>
                  <a:cubicBezTo>
                    <a:pt x="16551" y="20986"/>
                    <a:pt x="16550" y="20983"/>
                    <a:pt x="16546" y="20981"/>
                  </a:cubicBezTo>
                  <a:cubicBezTo>
                    <a:pt x="16544" y="20949"/>
                    <a:pt x="16310" y="20958"/>
                    <a:pt x="16194" y="20920"/>
                  </a:cubicBezTo>
                  <a:cubicBezTo>
                    <a:pt x="16164" y="20910"/>
                    <a:pt x="16129" y="20891"/>
                    <a:pt x="16092" y="20866"/>
                  </a:cubicBezTo>
                  <a:cubicBezTo>
                    <a:pt x="16102" y="20818"/>
                    <a:pt x="16125" y="20775"/>
                    <a:pt x="16166" y="20751"/>
                  </a:cubicBezTo>
                  <a:cubicBezTo>
                    <a:pt x="16261" y="20698"/>
                    <a:pt x="16492" y="20513"/>
                    <a:pt x="16545" y="20473"/>
                  </a:cubicBezTo>
                  <a:cubicBezTo>
                    <a:pt x="16600" y="20433"/>
                    <a:pt x="16681" y="20247"/>
                    <a:pt x="16640" y="20221"/>
                  </a:cubicBezTo>
                  <a:cubicBezTo>
                    <a:pt x="16640" y="20221"/>
                    <a:pt x="16640" y="20221"/>
                    <a:pt x="16640" y="20220"/>
                  </a:cubicBezTo>
                  <a:cubicBezTo>
                    <a:pt x="16639" y="20218"/>
                    <a:pt x="16638" y="20214"/>
                    <a:pt x="16635" y="20212"/>
                  </a:cubicBezTo>
                  <a:cubicBezTo>
                    <a:pt x="16635" y="20212"/>
                    <a:pt x="16635" y="20212"/>
                    <a:pt x="16635" y="20212"/>
                  </a:cubicBezTo>
                  <a:cubicBezTo>
                    <a:pt x="16633" y="20209"/>
                    <a:pt x="16633" y="20205"/>
                    <a:pt x="16630" y="20203"/>
                  </a:cubicBezTo>
                  <a:cubicBezTo>
                    <a:pt x="16630" y="20203"/>
                    <a:pt x="16630" y="20203"/>
                    <a:pt x="16630" y="20203"/>
                  </a:cubicBezTo>
                  <a:cubicBezTo>
                    <a:pt x="16628" y="20200"/>
                    <a:pt x="16627" y="20196"/>
                    <a:pt x="16625" y="20195"/>
                  </a:cubicBezTo>
                  <a:cubicBezTo>
                    <a:pt x="16625" y="20195"/>
                    <a:pt x="16624" y="20195"/>
                    <a:pt x="16624" y="20195"/>
                  </a:cubicBezTo>
                  <a:cubicBezTo>
                    <a:pt x="16623" y="20192"/>
                    <a:pt x="16622" y="20188"/>
                    <a:pt x="16619" y="20186"/>
                  </a:cubicBezTo>
                  <a:cubicBezTo>
                    <a:pt x="16619" y="20186"/>
                    <a:pt x="16619" y="20186"/>
                    <a:pt x="16619" y="20186"/>
                  </a:cubicBezTo>
                  <a:cubicBezTo>
                    <a:pt x="16617" y="20183"/>
                    <a:pt x="16617" y="20179"/>
                    <a:pt x="16614" y="20177"/>
                  </a:cubicBezTo>
                  <a:cubicBezTo>
                    <a:pt x="16614" y="20177"/>
                    <a:pt x="16614" y="20177"/>
                    <a:pt x="16614" y="20177"/>
                  </a:cubicBezTo>
                  <a:cubicBezTo>
                    <a:pt x="16612" y="20174"/>
                    <a:pt x="16611" y="20170"/>
                    <a:pt x="16609" y="20169"/>
                  </a:cubicBezTo>
                  <a:cubicBezTo>
                    <a:pt x="16609" y="20169"/>
                    <a:pt x="16608" y="20169"/>
                    <a:pt x="16608" y="20169"/>
                  </a:cubicBezTo>
                  <a:cubicBezTo>
                    <a:pt x="16607" y="20166"/>
                    <a:pt x="16606" y="20162"/>
                    <a:pt x="16603" y="20160"/>
                  </a:cubicBezTo>
                  <a:cubicBezTo>
                    <a:pt x="16603" y="20160"/>
                    <a:pt x="16603" y="20160"/>
                    <a:pt x="16603" y="20160"/>
                  </a:cubicBezTo>
                  <a:cubicBezTo>
                    <a:pt x="16602" y="20157"/>
                    <a:pt x="16601" y="20153"/>
                    <a:pt x="16598" y="20151"/>
                  </a:cubicBezTo>
                  <a:cubicBezTo>
                    <a:pt x="16598" y="20151"/>
                    <a:pt x="16598" y="20151"/>
                    <a:pt x="16598" y="20151"/>
                  </a:cubicBezTo>
                  <a:cubicBezTo>
                    <a:pt x="16596" y="20148"/>
                    <a:pt x="16595" y="20144"/>
                    <a:pt x="16593" y="20143"/>
                  </a:cubicBezTo>
                  <a:cubicBezTo>
                    <a:pt x="16593" y="20143"/>
                    <a:pt x="16593" y="20143"/>
                    <a:pt x="16593" y="20143"/>
                  </a:cubicBezTo>
                  <a:cubicBezTo>
                    <a:pt x="16591" y="20140"/>
                    <a:pt x="16590" y="20136"/>
                    <a:pt x="16588" y="20134"/>
                  </a:cubicBezTo>
                  <a:cubicBezTo>
                    <a:pt x="16587" y="20134"/>
                    <a:pt x="16587" y="20134"/>
                    <a:pt x="16587" y="20134"/>
                  </a:cubicBezTo>
                  <a:cubicBezTo>
                    <a:pt x="16586" y="20131"/>
                    <a:pt x="16585" y="20127"/>
                    <a:pt x="16582" y="20125"/>
                  </a:cubicBezTo>
                  <a:cubicBezTo>
                    <a:pt x="16582" y="20125"/>
                    <a:pt x="16582" y="20125"/>
                    <a:pt x="16582" y="20125"/>
                  </a:cubicBezTo>
                  <a:cubicBezTo>
                    <a:pt x="16580" y="20122"/>
                    <a:pt x="16580" y="20118"/>
                    <a:pt x="16577" y="20117"/>
                  </a:cubicBezTo>
                  <a:cubicBezTo>
                    <a:pt x="16577" y="20117"/>
                    <a:pt x="16577" y="20117"/>
                    <a:pt x="16577" y="20117"/>
                  </a:cubicBezTo>
                  <a:cubicBezTo>
                    <a:pt x="16575" y="20114"/>
                    <a:pt x="16574" y="20110"/>
                    <a:pt x="16572" y="20108"/>
                  </a:cubicBezTo>
                  <a:cubicBezTo>
                    <a:pt x="16572" y="20108"/>
                    <a:pt x="16571" y="20108"/>
                    <a:pt x="16571" y="20108"/>
                  </a:cubicBezTo>
                  <a:cubicBezTo>
                    <a:pt x="16570" y="20105"/>
                    <a:pt x="16569" y="20101"/>
                    <a:pt x="16566" y="20099"/>
                  </a:cubicBezTo>
                  <a:cubicBezTo>
                    <a:pt x="16566" y="20099"/>
                    <a:pt x="16566" y="20099"/>
                    <a:pt x="16566" y="20099"/>
                  </a:cubicBezTo>
                  <a:cubicBezTo>
                    <a:pt x="16565" y="20096"/>
                    <a:pt x="16564" y="20092"/>
                    <a:pt x="16561" y="20091"/>
                  </a:cubicBezTo>
                  <a:cubicBezTo>
                    <a:pt x="16561" y="20091"/>
                    <a:pt x="16561" y="20091"/>
                    <a:pt x="16561" y="20091"/>
                  </a:cubicBezTo>
                  <a:cubicBezTo>
                    <a:pt x="16559" y="20088"/>
                    <a:pt x="16558" y="20084"/>
                    <a:pt x="16556" y="20082"/>
                  </a:cubicBezTo>
                  <a:cubicBezTo>
                    <a:pt x="16556" y="20082"/>
                    <a:pt x="16556" y="20082"/>
                    <a:pt x="16555" y="20082"/>
                  </a:cubicBezTo>
                  <a:cubicBezTo>
                    <a:pt x="16554" y="20079"/>
                    <a:pt x="16553" y="20075"/>
                    <a:pt x="16550" y="20073"/>
                  </a:cubicBezTo>
                  <a:cubicBezTo>
                    <a:pt x="16550" y="20073"/>
                    <a:pt x="16550" y="20073"/>
                    <a:pt x="16550" y="20073"/>
                  </a:cubicBezTo>
                  <a:cubicBezTo>
                    <a:pt x="16549" y="20070"/>
                    <a:pt x="16548" y="20066"/>
                    <a:pt x="16545" y="20065"/>
                  </a:cubicBezTo>
                  <a:cubicBezTo>
                    <a:pt x="16545" y="20065"/>
                    <a:pt x="16545" y="20065"/>
                    <a:pt x="16545" y="20065"/>
                  </a:cubicBezTo>
                  <a:cubicBezTo>
                    <a:pt x="16543" y="20062"/>
                    <a:pt x="16542" y="20058"/>
                    <a:pt x="16540" y="20056"/>
                  </a:cubicBezTo>
                  <a:cubicBezTo>
                    <a:pt x="16540" y="20056"/>
                    <a:pt x="16540" y="20056"/>
                    <a:pt x="16540" y="20056"/>
                  </a:cubicBezTo>
                  <a:cubicBezTo>
                    <a:pt x="16538" y="20053"/>
                    <a:pt x="16537" y="20049"/>
                    <a:pt x="16535" y="20047"/>
                  </a:cubicBezTo>
                  <a:cubicBezTo>
                    <a:pt x="16535" y="20047"/>
                    <a:pt x="16534" y="20047"/>
                    <a:pt x="16534" y="20047"/>
                  </a:cubicBezTo>
                  <a:cubicBezTo>
                    <a:pt x="16533" y="20044"/>
                    <a:pt x="16532" y="20040"/>
                    <a:pt x="16529" y="20039"/>
                  </a:cubicBezTo>
                  <a:cubicBezTo>
                    <a:pt x="16529" y="20039"/>
                    <a:pt x="16529" y="20039"/>
                    <a:pt x="16529" y="20039"/>
                  </a:cubicBezTo>
                  <a:cubicBezTo>
                    <a:pt x="16527" y="20036"/>
                    <a:pt x="16527" y="20032"/>
                    <a:pt x="16524" y="20030"/>
                  </a:cubicBezTo>
                  <a:cubicBezTo>
                    <a:pt x="16524" y="20030"/>
                    <a:pt x="16524" y="20030"/>
                    <a:pt x="16524" y="20030"/>
                  </a:cubicBezTo>
                  <a:cubicBezTo>
                    <a:pt x="16522" y="20027"/>
                    <a:pt x="16521" y="20023"/>
                    <a:pt x="16519" y="20021"/>
                  </a:cubicBezTo>
                  <a:cubicBezTo>
                    <a:pt x="16519" y="20021"/>
                    <a:pt x="16518" y="20021"/>
                    <a:pt x="16518" y="20021"/>
                  </a:cubicBezTo>
                  <a:cubicBezTo>
                    <a:pt x="16517" y="20018"/>
                    <a:pt x="16516" y="20014"/>
                    <a:pt x="16513" y="20013"/>
                  </a:cubicBezTo>
                  <a:cubicBezTo>
                    <a:pt x="16513" y="20013"/>
                    <a:pt x="16513" y="20013"/>
                    <a:pt x="16513" y="20013"/>
                  </a:cubicBezTo>
                  <a:cubicBezTo>
                    <a:pt x="16512" y="20010"/>
                    <a:pt x="16511" y="20006"/>
                    <a:pt x="16508" y="20004"/>
                  </a:cubicBezTo>
                  <a:cubicBezTo>
                    <a:pt x="16508" y="20004"/>
                    <a:pt x="16508" y="20004"/>
                    <a:pt x="16508" y="20004"/>
                  </a:cubicBezTo>
                  <a:cubicBezTo>
                    <a:pt x="16506" y="20001"/>
                    <a:pt x="16505" y="19997"/>
                    <a:pt x="16503" y="19996"/>
                  </a:cubicBezTo>
                  <a:cubicBezTo>
                    <a:pt x="16503" y="19996"/>
                    <a:pt x="16503" y="19996"/>
                    <a:pt x="16503" y="19995"/>
                  </a:cubicBezTo>
                  <a:cubicBezTo>
                    <a:pt x="16501" y="19992"/>
                    <a:pt x="16500" y="19989"/>
                    <a:pt x="16498" y="19987"/>
                  </a:cubicBezTo>
                  <a:cubicBezTo>
                    <a:pt x="16497" y="19987"/>
                    <a:pt x="16497" y="19987"/>
                    <a:pt x="16497" y="19987"/>
                  </a:cubicBezTo>
                  <a:cubicBezTo>
                    <a:pt x="16496" y="19985"/>
                    <a:pt x="16496" y="19984"/>
                    <a:pt x="16495" y="19982"/>
                  </a:cubicBezTo>
                  <a:cubicBezTo>
                    <a:pt x="16618" y="19891"/>
                    <a:pt x="16683" y="19769"/>
                    <a:pt x="16736" y="19730"/>
                  </a:cubicBezTo>
                  <a:cubicBezTo>
                    <a:pt x="16790" y="19690"/>
                    <a:pt x="16898" y="19611"/>
                    <a:pt x="16939" y="19518"/>
                  </a:cubicBezTo>
                  <a:cubicBezTo>
                    <a:pt x="16952" y="19488"/>
                    <a:pt x="16951" y="19474"/>
                    <a:pt x="16943" y="19468"/>
                  </a:cubicBezTo>
                  <a:cubicBezTo>
                    <a:pt x="16942" y="19464"/>
                    <a:pt x="16940" y="19461"/>
                    <a:pt x="16938" y="19459"/>
                  </a:cubicBezTo>
                  <a:cubicBezTo>
                    <a:pt x="16937" y="19455"/>
                    <a:pt x="16935" y="19453"/>
                    <a:pt x="16932" y="19451"/>
                  </a:cubicBezTo>
                  <a:cubicBezTo>
                    <a:pt x="16932" y="19447"/>
                    <a:pt x="16930" y="19444"/>
                    <a:pt x="16927" y="19442"/>
                  </a:cubicBezTo>
                  <a:cubicBezTo>
                    <a:pt x="16926" y="19438"/>
                    <a:pt x="16924" y="19435"/>
                    <a:pt x="16922" y="19433"/>
                  </a:cubicBezTo>
                  <a:cubicBezTo>
                    <a:pt x="16921" y="19429"/>
                    <a:pt x="16919" y="19427"/>
                    <a:pt x="16917" y="19425"/>
                  </a:cubicBezTo>
                  <a:cubicBezTo>
                    <a:pt x="16916" y="19421"/>
                    <a:pt x="16914" y="19418"/>
                    <a:pt x="16911" y="19416"/>
                  </a:cubicBezTo>
                  <a:cubicBezTo>
                    <a:pt x="16910" y="19412"/>
                    <a:pt x="16909" y="19409"/>
                    <a:pt x="16906" y="19407"/>
                  </a:cubicBezTo>
                  <a:cubicBezTo>
                    <a:pt x="16905" y="19403"/>
                    <a:pt x="16903" y="19401"/>
                    <a:pt x="16901" y="19399"/>
                  </a:cubicBezTo>
                  <a:cubicBezTo>
                    <a:pt x="16900" y="19395"/>
                    <a:pt x="16898" y="19392"/>
                    <a:pt x="16895" y="19390"/>
                  </a:cubicBezTo>
                  <a:cubicBezTo>
                    <a:pt x="16895" y="19386"/>
                    <a:pt x="16893" y="19383"/>
                    <a:pt x="16890" y="19381"/>
                  </a:cubicBezTo>
                  <a:cubicBezTo>
                    <a:pt x="16889" y="19377"/>
                    <a:pt x="16887" y="19375"/>
                    <a:pt x="16885" y="19373"/>
                  </a:cubicBezTo>
                  <a:cubicBezTo>
                    <a:pt x="16884" y="19369"/>
                    <a:pt x="16882" y="19366"/>
                    <a:pt x="16879" y="19364"/>
                  </a:cubicBezTo>
                  <a:cubicBezTo>
                    <a:pt x="16879" y="19360"/>
                    <a:pt x="16877" y="19357"/>
                    <a:pt x="16874" y="19355"/>
                  </a:cubicBezTo>
                  <a:cubicBezTo>
                    <a:pt x="16873" y="19352"/>
                    <a:pt x="16872" y="19349"/>
                    <a:pt x="16869" y="19347"/>
                  </a:cubicBezTo>
                  <a:cubicBezTo>
                    <a:pt x="16868" y="19343"/>
                    <a:pt x="16866" y="19340"/>
                    <a:pt x="16864" y="19338"/>
                  </a:cubicBezTo>
                  <a:cubicBezTo>
                    <a:pt x="16863" y="19334"/>
                    <a:pt x="16861" y="19331"/>
                    <a:pt x="16858" y="19329"/>
                  </a:cubicBezTo>
                  <a:cubicBezTo>
                    <a:pt x="16858" y="19326"/>
                    <a:pt x="16856" y="19323"/>
                    <a:pt x="16853" y="19321"/>
                  </a:cubicBezTo>
                  <a:cubicBezTo>
                    <a:pt x="16852" y="19317"/>
                    <a:pt x="16850" y="19314"/>
                    <a:pt x="16848" y="19312"/>
                  </a:cubicBezTo>
                  <a:cubicBezTo>
                    <a:pt x="16847" y="19308"/>
                    <a:pt x="16845" y="19305"/>
                    <a:pt x="16842" y="19303"/>
                  </a:cubicBezTo>
                  <a:cubicBezTo>
                    <a:pt x="16842" y="19300"/>
                    <a:pt x="16840" y="19297"/>
                    <a:pt x="16837" y="19295"/>
                  </a:cubicBezTo>
                  <a:cubicBezTo>
                    <a:pt x="16836" y="19291"/>
                    <a:pt x="16835" y="19288"/>
                    <a:pt x="16832" y="19286"/>
                  </a:cubicBezTo>
                  <a:cubicBezTo>
                    <a:pt x="16831" y="19282"/>
                    <a:pt x="16829" y="19279"/>
                    <a:pt x="16827" y="19277"/>
                  </a:cubicBezTo>
                  <a:cubicBezTo>
                    <a:pt x="16826" y="19273"/>
                    <a:pt x="16824" y="19271"/>
                    <a:pt x="16821" y="19269"/>
                  </a:cubicBezTo>
                  <a:cubicBezTo>
                    <a:pt x="16821" y="19265"/>
                    <a:pt x="16819" y="19262"/>
                    <a:pt x="16816" y="19260"/>
                  </a:cubicBezTo>
                  <a:cubicBezTo>
                    <a:pt x="16816" y="19260"/>
                    <a:pt x="16816" y="19259"/>
                    <a:pt x="16816" y="19258"/>
                  </a:cubicBezTo>
                  <a:cubicBezTo>
                    <a:pt x="16885" y="19277"/>
                    <a:pt x="16973" y="19306"/>
                    <a:pt x="17047" y="19319"/>
                  </a:cubicBezTo>
                  <a:cubicBezTo>
                    <a:pt x="17196" y="19345"/>
                    <a:pt x="17128" y="19253"/>
                    <a:pt x="17115" y="19174"/>
                  </a:cubicBezTo>
                  <a:cubicBezTo>
                    <a:pt x="17102" y="19094"/>
                    <a:pt x="17142" y="18961"/>
                    <a:pt x="17223" y="19001"/>
                  </a:cubicBezTo>
                  <a:cubicBezTo>
                    <a:pt x="17305" y="19041"/>
                    <a:pt x="17725" y="18987"/>
                    <a:pt x="17779" y="18974"/>
                  </a:cubicBezTo>
                  <a:cubicBezTo>
                    <a:pt x="17833" y="18961"/>
                    <a:pt x="17982" y="18722"/>
                    <a:pt x="18037" y="18656"/>
                  </a:cubicBezTo>
                  <a:cubicBezTo>
                    <a:pt x="18079" y="18604"/>
                    <a:pt x="18094" y="18553"/>
                    <a:pt x="18068" y="18514"/>
                  </a:cubicBezTo>
                  <a:cubicBezTo>
                    <a:pt x="18067" y="18511"/>
                    <a:pt x="18065" y="18508"/>
                    <a:pt x="18063" y="18505"/>
                  </a:cubicBezTo>
                  <a:cubicBezTo>
                    <a:pt x="18062" y="18502"/>
                    <a:pt x="18060" y="18499"/>
                    <a:pt x="18058" y="18496"/>
                  </a:cubicBezTo>
                  <a:cubicBezTo>
                    <a:pt x="18056" y="18493"/>
                    <a:pt x="18054" y="18490"/>
                    <a:pt x="18052" y="18487"/>
                  </a:cubicBezTo>
                  <a:cubicBezTo>
                    <a:pt x="18051" y="18485"/>
                    <a:pt x="18049" y="18482"/>
                    <a:pt x="18047" y="18479"/>
                  </a:cubicBezTo>
                  <a:cubicBezTo>
                    <a:pt x="18046" y="18476"/>
                    <a:pt x="18044" y="18473"/>
                    <a:pt x="18042" y="18470"/>
                  </a:cubicBezTo>
                  <a:cubicBezTo>
                    <a:pt x="18040" y="18467"/>
                    <a:pt x="18038" y="18465"/>
                    <a:pt x="18037" y="18462"/>
                  </a:cubicBezTo>
                  <a:cubicBezTo>
                    <a:pt x="18035" y="18459"/>
                    <a:pt x="18033" y="18456"/>
                    <a:pt x="18031" y="18453"/>
                  </a:cubicBezTo>
                  <a:cubicBezTo>
                    <a:pt x="18030" y="18450"/>
                    <a:pt x="18028" y="18447"/>
                    <a:pt x="18026" y="18444"/>
                  </a:cubicBezTo>
                  <a:cubicBezTo>
                    <a:pt x="18024" y="18441"/>
                    <a:pt x="18023" y="18439"/>
                    <a:pt x="18021" y="18436"/>
                  </a:cubicBezTo>
                  <a:cubicBezTo>
                    <a:pt x="18019" y="18433"/>
                    <a:pt x="18017" y="18430"/>
                    <a:pt x="18015" y="18427"/>
                  </a:cubicBezTo>
                  <a:cubicBezTo>
                    <a:pt x="18014" y="18424"/>
                    <a:pt x="18012" y="18421"/>
                    <a:pt x="18010" y="18419"/>
                  </a:cubicBezTo>
                  <a:cubicBezTo>
                    <a:pt x="18009" y="18416"/>
                    <a:pt x="18007" y="18413"/>
                    <a:pt x="18005" y="18410"/>
                  </a:cubicBezTo>
                  <a:cubicBezTo>
                    <a:pt x="18003" y="18407"/>
                    <a:pt x="18001" y="18404"/>
                    <a:pt x="17999" y="18401"/>
                  </a:cubicBezTo>
                  <a:cubicBezTo>
                    <a:pt x="17998" y="18398"/>
                    <a:pt x="17996" y="18395"/>
                    <a:pt x="17994" y="18393"/>
                  </a:cubicBezTo>
                  <a:cubicBezTo>
                    <a:pt x="17993" y="18389"/>
                    <a:pt x="17991" y="18387"/>
                    <a:pt x="17989" y="18384"/>
                  </a:cubicBezTo>
                  <a:cubicBezTo>
                    <a:pt x="17987" y="18381"/>
                    <a:pt x="17985" y="18378"/>
                    <a:pt x="17983" y="18375"/>
                  </a:cubicBezTo>
                  <a:cubicBezTo>
                    <a:pt x="17982" y="18372"/>
                    <a:pt x="17980" y="18369"/>
                    <a:pt x="17978" y="18367"/>
                  </a:cubicBezTo>
                  <a:cubicBezTo>
                    <a:pt x="17977" y="18364"/>
                    <a:pt x="17975" y="18361"/>
                    <a:pt x="17973" y="18358"/>
                  </a:cubicBezTo>
                  <a:cubicBezTo>
                    <a:pt x="17972" y="18355"/>
                    <a:pt x="17970" y="18352"/>
                    <a:pt x="17968" y="18349"/>
                  </a:cubicBezTo>
                  <a:cubicBezTo>
                    <a:pt x="17966" y="18346"/>
                    <a:pt x="17964" y="18343"/>
                    <a:pt x="17962" y="18340"/>
                  </a:cubicBezTo>
                  <a:cubicBezTo>
                    <a:pt x="17961" y="18337"/>
                    <a:pt x="17959" y="18335"/>
                    <a:pt x="17957" y="18332"/>
                  </a:cubicBezTo>
                  <a:cubicBezTo>
                    <a:pt x="17956" y="18329"/>
                    <a:pt x="17954" y="18326"/>
                    <a:pt x="17952" y="18323"/>
                  </a:cubicBezTo>
                  <a:cubicBezTo>
                    <a:pt x="17950" y="18320"/>
                    <a:pt x="17948" y="18317"/>
                    <a:pt x="17946" y="18315"/>
                  </a:cubicBezTo>
                  <a:cubicBezTo>
                    <a:pt x="17945" y="18312"/>
                    <a:pt x="17943" y="18309"/>
                    <a:pt x="17941" y="18306"/>
                  </a:cubicBezTo>
                  <a:cubicBezTo>
                    <a:pt x="17940" y="18303"/>
                    <a:pt x="17938" y="18300"/>
                    <a:pt x="17936" y="18297"/>
                  </a:cubicBezTo>
                  <a:cubicBezTo>
                    <a:pt x="17934" y="18294"/>
                    <a:pt x="17933" y="18291"/>
                    <a:pt x="17931" y="18289"/>
                  </a:cubicBezTo>
                  <a:cubicBezTo>
                    <a:pt x="17929" y="18286"/>
                    <a:pt x="17927" y="18283"/>
                    <a:pt x="17925" y="18280"/>
                  </a:cubicBezTo>
                  <a:cubicBezTo>
                    <a:pt x="17924" y="18277"/>
                    <a:pt x="17922" y="18274"/>
                    <a:pt x="17920" y="18271"/>
                  </a:cubicBezTo>
                  <a:cubicBezTo>
                    <a:pt x="17919" y="18268"/>
                    <a:pt x="17917" y="18265"/>
                    <a:pt x="17915" y="18262"/>
                  </a:cubicBezTo>
                  <a:cubicBezTo>
                    <a:pt x="17913" y="18260"/>
                    <a:pt x="17911" y="18257"/>
                    <a:pt x="17910" y="18254"/>
                  </a:cubicBezTo>
                  <a:cubicBezTo>
                    <a:pt x="17908" y="18251"/>
                    <a:pt x="17906" y="18248"/>
                    <a:pt x="17904" y="18245"/>
                  </a:cubicBezTo>
                  <a:cubicBezTo>
                    <a:pt x="17903" y="18242"/>
                    <a:pt x="17901" y="18239"/>
                    <a:pt x="17899" y="18237"/>
                  </a:cubicBezTo>
                  <a:cubicBezTo>
                    <a:pt x="17897" y="18234"/>
                    <a:pt x="17895" y="18231"/>
                    <a:pt x="17894" y="18228"/>
                  </a:cubicBezTo>
                  <a:cubicBezTo>
                    <a:pt x="17892" y="18225"/>
                    <a:pt x="17890" y="18222"/>
                    <a:pt x="17888" y="18219"/>
                  </a:cubicBezTo>
                  <a:cubicBezTo>
                    <a:pt x="17887" y="18216"/>
                    <a:pt x="17885" y="18214"/>
                    <a:pt x="17883" y="18211"/>
                  </a:cubicBezTo>
                  <a:cubicBezTo>
                    <a:pt x="17881" y="18208"/>
                    <a:pt x="17880" y="18205"/>
                    <a:pt x="17878" y="18202"/>
                  </a:cubicBezTo>
                  <a:cubicBezTo>
                    <a:pt x="17876" y="18199"/>
                    <a:pt x="17874" y="18196"/>
                    <a:pt x="17872" y="18194"/>
                  </a:cubicBezTo>
                  <a:cubicBezTo>
                    <a:pt x="17871" y="18190"/>
                    <a:pt x="17869" y="18188"/>
                    <a:pt x="17867" y="18185"/>
                  </a:cubicBezTo>
                  <a:cubicBezTo>
                    <a:pt x="17866" y="18182"/>
                    <a:pt x="17864" y="18179"/>
                    <a:pt x="17862" y="18176"/>
                  </a:cubicBezTo>
                  <a:cubicBezTo>
                    <a:pt x="17860" y="18173"/>
                    <a:pt x="17858" y="18170"/>
                    <a:pt x="17857" y="18167"/>
                  </a:cubicBezTo>
                  <a:cubicBezTo>
                    <a:pt x="17855" y="18164"/>
                    <a:pt x="17853" y="18162"/>
                    <a:pt x="17851" y="18159"/>
                  </a:cubicBezTo>
                  <a:cubicBezTo>
                    <a:pt x="17850" y="18156"/>
                    <a:pt x="17848" y="18153"/>
                    <a:pt x="17846" y="18150"/>
                  </a:cubicBezTo>
                  <a:cubicBezTo>
                    <a:pt x="17844" y="18147"/>
                    <a:pt x="17843" y="18144"/>
                    <a:pt x="17841" y="18142"/>
                  </a:cubicBezTo>
                  <a:cubicBezTo>
                    <a:pt x="17839" y="18138"/>
                    <a:pt x="17837" y="18136"/>
                    <a:pt x="17835" y="18133"/>
                  </a:cubicBezTo>
                  <a:cubicBezTo>
                    <a:pt x="17834" y="18130"/>
                    <a:pt x="17832" y="18127"/>
                    <a:pt x="17830" y="18124"/>
                  </a:cubicBezTo>
                  <a:cubicBezTo>
                    <a:pt x="17829" y="18121"/>
                    <a:pt x="17827" y="18118"/>
                    <a:pt x="17825" y="18115"/>
                  </a:cubicBezTo>
                  <a:cubicBezTo>
                    <a:pt x="17823" y="18112"/>
                    <a:pt x="17821" y="18110"/>
                    <a:pt x="17819" y="18107"/>
                  </a:cubicBezTo>
                  <a:cubicBezTo>
                    <a:pt x="17818" y="18104"/>
                    <a:pt x="17816" y="18101"/>
                    <a:pt x="17814" y="18098"/>
                  </a:cubicBezTo>
                  <a:cubicBezTo>
                    <a:pt x="17813" y="18095"/>
                    <a:pt x="17811" y="18092"/>
                    <a:pt x="17809" y="18089"/>
                  </a:cubicBezTo>
                  <a:cubicBezTo>
                    <a:pt x="17807" y="18086"/>
                    <a:pt x="17805" y="18084"/>
                    <a:pt x="17803" y="18081"/>
                  </a:cubicBezTo>
                  <a:cubicBezTo>
                    <a:pt x="17800" y="18075"/>
                    <a:pt x="17794" y="18069"/>
                    <a:pt x="17789" y="18064"/>
                  </a:cubicBezTo>
                  <a:cubicBezTo>
                    <a:pt x="17792" y="18054"/>
                    <a:pt x="17796" y="18045"/>
                    <a:pt x="17799" y="18036"/>
                  </a:cubicBezTo>
                  <a:cubicBezTo>
                    <a:pt x="17800" y="18039"/>
                    <a:pt x="17802" y="18041"/>
                    <a:pt x="17803" y="18043"/>
                  </a:cubicBezTo>
                  <a:cubicBezTo>
                    <a:pt x="17805" y="18046"/>
                    <a:pt x="17806" y="18049"/>
                    <a:pt x="17808" y="18052"/>
                  </a:cubicBezTo>
                  <a:cubicBezTo>
                    <a:pt x="17810" y="18055"/>
                    <a:pt x="17812" y="18058"/>
                    <a:pt x="17814" y="18061"/>
                  </a:cubicBezTo>
                  <a:cubicBezTo>
                    <a:pt x="17816" y="18064"/>
                    <a:pt x="17817" y="18067"/>
                    <a:pt x="17819" y="18069"/>
                  </a:cubicBezTo>
                  <a:cubicBezTo>
                    <a:pt x="17821" y="18072"/>
                    <a:pt x="17822" y="18075"/>
                    <a:pt x="17824" y="18078"/>
                  </a:cubicBezTo>
                  <a:cubicBezTo>
                    <a:pt x="17826" y="18081"/>
                    <a:pt x="17828" y="18084"/>
                    <a:pt x="17830" y="18087"/>
                  </a:cubicBezTo>
                  <a:cubicBezTo>
                    <a:pt x="17831" y="18090"/>
                    <a:pt x="17833" y="18093"/>
                    <a:pt x="17835" y="18095"/>
                  </a:cubicBezTo>
                  <a:cubicBezTo>
                    <a:pt x="17837" y="18098"/>
                    <a:pt x="17838" y="18101"/>
                    <a:pt x="17840" y="18104"/>
                  </a:cubicBezTo>
                  <a:cubicBezTo>
                    <a:pt x="17842" y="18107"/>
                    <a:pt x="17844" y="18110"/>
                    <a:pt x="17846" y="18113"/>
                  </a:cubicBezTo>
                  <a:cubicBezTo>
                    <a:pt x="17847" y="18116"/>
                    <a:pt x="17849" y="18119"/>
                    <a:pt x="17851" y="18121"/>
                  </a:cubicBezTo>
                  <a:cubicBezTo>
                    <a:pt x="17853" y="18124"/>
                    <a:pt x="17854" y="18127"/>
                    <a:pt x="17856" y="18130"/>
                  </a:cubicBezTo>
                  <a:cubicBezTo>
                    <a:pt x="17858" y="18133"/>
                    <a:pt x="17860" y="18136"/>
                    <a:pt x="17862" y="18139"/>
                  </a:cubicBezTo>
                  <a:cubicBezTo>
                    <a:pt x="17863" y="18142"/>
                    <a:pt x="17865" y="18145"/>
                    <a:pt x="17867" y="18147"/>
                  </a:cubicBezTo>
                  <a:cubicBezTo>
                    <a:pt x="17868" y="18150"/>
                    <a:pt x="17870" y="18153"/>
                    <a:pt x="17872" y="18156"/>
                  </a:cubicBezTo>
                  <a:cubicBezTo>
                    <a:pt x="17874" y="18159"/>
                    <a:pt x="17875" y="18162"/>
                    <a:pt x="17878" y="18165"/>
                  </a:cubicBezTo>
                  <a:cubicBezTo>
                    <a:pt x="17879" y="18168"/>
                    <a:pt x="17881" y="18171"/>
                    <a:pt x="17883" y="18173"/>
                  </a:cubicBezTo>
                  <a:cubicBezTo>
                    <a:pt x="17884" y="18176"/>
                    <a:pt x="17886" y="18179"/>
                    <a:pt x="17888" y="18182"/>
                  </a:cubicBezTo>
                  <a:cubicBezTo>
                    <a:pt x="17890" y="18185"/>
                    <a:pt x="17891" y="18188"/>
                    <a:pt x="17893" y="18191"/>
                  </a:cubicBezTo>
                  <a:cubicBezTo>
                    <a:pt x="17895" y="18194"/>
                    <a:pt x="17897" y="18197"/>
                    <a:pt x="17898" y="18199"/>
                  </a:cubicBezTo>
                  <a:cubicBezTo>
                    <a:pt x="17900" y="18202"/>
                    <a:pt x="17902" y="18205"/>
                    <a:pt x="17904" y="18208"/>
                  </a:cubicBezTo>
                  <a:cubicBezTo>
                    <a:pt x="17906" y="18211"/>
                    <a:pt x="17907" y="18214"/>
                    <a:pt x="17909" y="18216"/>
                  </a:cubicBezTo>
                  <a:cubicBezTo>
                    <a:pt x="17911" y="18219"/>
                    <a:pt x="17912" y="18223"/>
                    <a:pt x="17914" y="18225"/>
                  </a:cubicBezTo>
                  <a:cubicBezTo>
                    <a:pt x="17916" y="18228"/>
                    <a:pt x="17918" y="18231"/>
                    <a:pt x="17920" y="18234"/>
                  </a:cubicBezTo>
                  <a:cubicBezTo>
                    <a:pt x="17921" y="18237"/>
                    <a:pt x="17923" y="18240"/>
                    <a:pt x="17925" y="18243"/>
                  </a:cubicBezTo>
                  <a:cubicBezTo>
                    <a:pt x="17927" y="18246"/>
                    <a:pt x="17928" y="18249"/>
                    <a:pt x="17930" y="18252"/>
                  </a:cubicBezTo>
                  <a:cubicBezTo>
                    <a:pt x="17932" y="18254"/>
                    <a:pt x="17934" y="18257"/>
                    <a:pt x="17936" y="18260"/>
                  </a:cubicBezTo>
                  <a:cubicBezTo>
                    <a:pt x="17937" y="18263"/>
                    <a:pt x="17939" y="18266"/>
                    <a:pt x="17941" y="18268"/>
                  </a:cubicBezTo>
                  <a:cubicBezTo>
                    <a:pt x="17943" y="18271"/>
                    <a:pt x="17944" y="18275"/>
                    <a:pt x="17946" y="18278"/>
                  </a:cubicBezTo>
                  <a:cubicBezTo>
                    <a:pt x="17969" y="18313"/>
                    <a:pt x="17998" y="18340"/>
                    <a:pt x="18037" y="18351"/>
                  </a:cubicBezTo>
                  <a:cubicBezTo>
                    <a:pt x="18226" y="18404"/>
                    <a:pt x="18334" y="18431"/>
                    <a:pt x="18510" y="18272"/>
                  </a:cubicBezTo>
                  <a:cubicBezTo>
                    <a:pt x="18687" y="18112"/>
                    <a:pt x="18823" y="18006"/>
                    <a:pt x="18835" y="17900"/>
                  </a:cubicBezTo>
                  <a:cubicBezTo>
                    <a:pt x="18849" y="17794"/>
                    <a:pt x="18890" y="17688"/>
                    <a:pt x="18958" y="17648"/>
                  </a:cubicBezTo>
                  <a:cubicBezTo>
                    <a:pt x="19026" y="17609"/>
                    <a:pt x="19081" y="17637"/>
                    <a:pt x="19162" y="17464"/>
                  </a:cubicBezTo>
                  <a:cubicBezTo>
                    <a:pt x="19243" y="17292"/>
                    <a:pt x="19310" y="17423"/>
                    <a:pt x="19391" y="17277"/>
                  </a:cubicBezTo>
                  <a:cubicBezTo>
                    <a:pt x="19473" y="17131"/>
                    <a:pt x="19256" y="16945"/>
                    <a:pt x="19419" y="16839"/>
                  </a:cubicBezTo>
                  <a:cubicBezTo>
                    <a:pt x="19581" y="16733"/>
                    <a:pt x="19865" y="16601"/>
                    <a:pt x="19865" y="16601"/>
                  </a:cubicBezTo>
                  <a:cubicBezTo>
                    <a:pt x="19865" y="16601"/>
                    <a:pt x="19947" y="16560"/>
                    <a:pt x="20110" y="16520"/>
                  </a:cubicBezTo>
                  <a:cubicBezTo>
                    <a:pt x="20272" y="16481"/>
                    <a:pt x="20448" y="16507"/>
                    <a:pt x="20503" y="16427"/>
                  </a:cubicBezTo>
                  <a:cubicBezTo>
                    <a:pt x="20557" y="16348"/>
                    <a:pt x="20611" y="16176"/>
                    <a:pt x="20692" y="16083"/>
                  </a:cubicBezTo>
                  <a:cubicBezTo>
                    <a:pt x="20773" y="15990"/>
                    <a:pt x="20869" y="15844"/>
                    <a:pt x="20828" y="15778"/>
                  </a:cubicBezTo>
                  <a:cubicBezTo>
                    <a:pt x="20787" y="15711"/>
                    <a:pt x="20936" y="15420"/>
                    <a:pt x="20923" y="15340"/>
                  </a:cubicBezTo>
                  <a:cubicBezTo>
                    <a:pt x="20909" y="15261"/>
                    <a:pt x="20787" y="15075"/>
                    <a:pt x="20990" y="14916"/>
                  </a:cubicBezTo>
                  <a:cubicBezTo>
                    <a:pt x="21194" y="14756"/>
                    <a:pt x="21411" y="14518"/>
                    <a:pt x="21424" y="14452"/>
                  </a:cubicBezTo>
                  <a:cubicBezTo>
                    <a:pt x="21438" y="14385"/>
                    <a:pt x="21600" y="14107"/>
                    <a:pt x="21586" y="13974"/>
                  </a:cubicBezTo>
                  <a:cubicBezTo>
                    <a:pt x="21581" y="13923"/>
                    <a:pt x="21556" y="13868"/>
                    <a:pt x="21522" y="13818"/>
                  </a:cubicBezTo>
                  <a:cubicBezTo>
                    <a:pt x="21521" y="13816"/>
                    <a:pt x="21520" y="13814"/>
                    <a:pt x="21518" y="13812"/>
                  </a:cubicBezTo>
                  <a:close/>
                </a:path>
              </a:pathLst>
            </a:custGeom>
            <a:solidFill>
              <a:schemeClr val="accent2">
                <a:lumMod val="50000"/>
              </a:scheme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91" name="Shape 1491"/>
            <p:cNvSpPr/>
            <p:nvPr/>
          </p:nvSpPr>
          <p:spPr>
            <a:xfrm>
              <a:off x="5000450" y="3852199"/>
              <a:ext cx="139151" cy="231379"/>
            </a:xfrm>
            <a:custGeom>
              <a:avLst/>
              <a:gdLst/>
              <a:ahLst/>
              <a:cxnLst>
                <a:cxn ang="0">
                  <a:pos x="wd2" y="hd2"/>
                </a:cxn>
                <a:cxn ang="5400000">
                  <a:pos x="wd2" y="hd2"/>
                </a:cxn>
                <a:cxn ang="10800000">
                  <a:pos x="wd2" y="hd2"/>
                </a:cxn>
                <a:cxn ang="16200000">
                  <a:pos x="wd2" y="hd2"/>
                </a:cxn>
              </a:cxnLst>
              <a:rect l="0" t="0" r="r" b="b"/>
              <a:pathLst>
                <a:path w="20162" h="21015" extrusionOk="0">
                  <a:moveTo>
                    <a:pt x="18620" y="14918"/>
                  </a:moveTo>
                  <a:cubicBezTo>
                    <a:pt x="18542" y="14826"/>
                    <a:pt x="18485" y="14727"/>
                    <a:pt x="18398" y="14642"/>
                  </a:cubicBezTo>
                  <a:cubicBezTo>
                    <a:pt x="18322" y="14550"/>
                    <a:pt x="18264" y="14457"/>
                    <a:pt x="18178" y="14368"/>
                  </a:cubicBezTo>
                  <a:cubicBezTo>
                    <a:pt x="18102" y="14279"/>
                    <a:pt x="18047" y="14184"/>
                    <a:pt x="17960" y="14099"/>
                  </a:cubicBezTo>
                  <a:cubicBezTo>
                    <a:pt x="17881" y="14004"/>
                    <a:pt x="17821" y="13908"/>
                    <a:pt x="17731" y="13816"/>
                  </a:cubicBezTo>
                  <a:cubicBezTo>
                    <a:pt x="17655" y="13728"/>
                    <a:pt x="17601" y="13636"/>
                    <a:pt x="17513" y="13550"/>
                  </a:cubicBezTo>
                  <a:cubicBezTo>
                    <a:pt x="17437" y="13458"/>
                    <a:pt x="17384" y="13362"/>
                    <a:pt x="17296" y="13277"/>
                  </a:cubicBezTo>
                  <a:cubicBezTo>
                    <a:pt x="17217" y="13185"/>
                    <a:pt x="17159" y="13085"/>
                    <a:pt x="17069" y="12999"/>
                  </a:cubicBezTo>
                  <a:cubicBezTo>
                    <a:pt x="16993" y="12906"/>
                    <a:pt x="16937" y="12811"/>
                    <a:pt x="16849" y="12725"/>
                  </a:cubicBezTo>
                  <a:cubicBezTo>
                    <a:pt x="16770" y="12633"/>
                    <a:pt x="16715" y="12538"/>
                    <a:pt x="16626" y="12451"/>
                  </a:cubicBezTo>
                  <a:cubicBezTo>
                    <a:pt x="16550" y="12361"/>
                    <a:pt x="16495" y="12266"/>
                    <a:pt x="16409" y="12180"/>
                  </a:cubicBezTo>
                  <a:cubicBezTo>
                    <a:pt x="16330" y="12088"/>
                    <a:pt x="16275" y="11992"/>
                    <a:pt x="16186" y="11903"/>
                  </a:cubicBezTo>
                  <a:cubicBezTo>
                    <a:pt x="16110" y="11813"/>
                    <a:pt x="16052" y="11718"/>
                    <a:pt x="15964" y="11631"/>
                  </a:cubicBezTo>
                  <a:cubicBezTo>
                    <a:pt x="15886" y="11539"/>
                    <a:pt x="15830" y="11441"/>
                    <a:pt x="15742" y="11354"/>
                  </a:cubicBezTo>
                  <a:cubicBezTo>
                    <a:pt x="15666" y="11263"/>
                    <a:pt x="15608" y="11168"/>
                    <a:pt x="15522" y="11083"/>
                  </a:cubicBezTo>
                  <a:cubicBezTo>
                    <a:pt x="15442" y="10991"/>
                    <a:pt x="15388" y="10896"/>
                    <a:pt x="15300" y="10808"/>
                  </a:cubicBezTo>
                  <a:cubicBezTo>
                    <a:pt x="15222" y="10716"/>
                    <a:pt x="15165" y="10620"/>
                    <a:pt x="15077" y="10534"/>
                  </a:cubicBezTo>
                  <a:cubicBezTo>
                    <a:pt x="15001" y="10443"/>
                    <a:pt x="14946" y="10348"/>
                    <a:pt x="14860" y="10262"/>
                  </a:cubicBezTo>
                  <a:cubicBezTo>
                    <a:pt x="14781" y="10169"/>
                    <a:pt x="14721" y="10069"/>
                    <a:pt x="14632" y="9981"/>
                  </a:cubicBezTo>
                  <a:cubicBezTo>
                    <a:pt x="14556" y="9892"/>
                    <a:pt x="14501" y="9798"/>
                    <a:pt x="14414" y="9713"/>
                  </a:cubicBezTo>
                  <a:cubicBezTo>
                    <a:pt x="14337" y="9621"/>
                    <a:pt x="14281" y="9525"/>
                    <a:pt x="14193" y="9438"/>
                  </a:cubicBezTo>
                  <a:cubicBezTo>
                    <a:pt x="14114" y="9346"/>
                    <a:pt x="14057" y="9251"/>
                    <a:pt x="13970" y="9162"/>
                  </a:cubicBezTo>
                  <a:cubicBezTo>
                    <a:pt x="13894" y="9072"/>
                    <a:pt x="13837" y="8976"/>
                    <a:pt x="13750" y="8889"/>
                  </a:cubicBezTo>
                  <a:cubicBezTo>
                    <a:pt x="13673" y="8799"/>
                    <a:pt x="13616" y="8703"/>
                    <a:pt x="13529" y="8616"/>
                  </a:cubicBezTo>
                  <a:cubicBezTo>
                    <a:pt x="13450" y="8526"/>
                    <a:pt x="13396" y="8428"/>
                    <a:pt x="13309" y="8343"/>
                  </a:cubicBezTo>
                  <a:cubicBezTo>
                    <a:pt x="13230" y="8251"/>
                    <a:pt x="13172" y="8154"/>
                    <a:pt x="13086" y="8067"/>
                  </a:cubicBezTo>
                  <a:cubicBezTo>
                    <a:pt x="13007" y="7975"/>
                    <a:pt x="12950" y="7879"/>
                    <a:pt x="12863" y="7794"/>
                  </a:cubicBezTo>
                  <a:cubicBezTo>
                    <a:pt x="12787" y="7702"/>
                    <a:pt x="12729" y="7606"/>
                    <a:pt x="12642" y="7519"/>
                  </a:cubicBezTo>
                  <a:cubicBezTo>
                    <a:pt x="12563" y="7427"/>
                    <a:pt x="12509" y="7332"/>
                    <a:pt x="12419" y="7245"/>
                  </a:cubicBezTo>
                  <a:cubicBezTo>
                    <a:pt x="12343" y="7154"/>
                    <a:pt x="12288" y="7061"/>
                    <a:pt x="12204" y="6975"/>
                  </a:cubicBezTo>
                  <a:cubicBezTo>
                    <a:pt x="12125" y="6883"/>
                    <a:pt x="12068" y="6787"/>
                    <a:pt x="11980" y="6698"/>
                  </a:cubicBezTo>
                  <a:cubicBezTo>
                    <a:pt x="11901" y="6606"/>
                    <a:pt x="11845" y="6509"/>
                    <a:pt x="11755" y="6422"/>
                  </a:cubicBezTo>
                  <a:cubicBezTo>
                    <a:pt x="11679" y="6332"/>
                    <a:pt x="11624" y="6238"/>
                    <a:pt x="11540" y="6153"/>
                  </a:cubicBezTo>
                  <a:cubicBezTo>
                    <a:pt x="11458" y="6061"/>
                    <a:pt x="11401" y="5963"/>
                    <a:pt x="11314" y="5875"/>
                  </a:cubicBezTo>
                  <a:cubicBezTo>
                    <a:pt x="11236" y="5784"/>
                    <a:pt x="11178" y="5689"/>
                    <a:pt x="11092" y="5602"/>
                  </a:cubicBezTo>
                  <a:cubicBezTo>
                    <a:pt x="11014" y="5512"/>
                    <a:pt x="10958" y="5415"/>
                    <a:pt x="10870" y="5328"/>
                  </a:cubicBezTo>
                  <a:cubicBezTo>
                    <a:pt x="10794" y="5236"/>
                    <a:pt x="10738" y="5139"/>
                    <a:pt x="10647" y="5052"/>
                  </a:cubicBezTo>
                  <a:cubicBezTo>
                    <a:pt x="10571" y="4962"/>
                    <a:pt x="10516" y="4870"/>
                    <a:pt x="10430" y="4785"/>
                  </a:cubicBezTo>
                  <a:cubicBezTo>
                    <a:pt x="10353" y="4691"/>
                    <a:pt x="10296" y="4593"/>
                    <a:pt x="10206" y="4506"/>
                  </a:cubicBezTo>
                  <a:cubicBezTo>
                    <a:pt x="10127" y="4413"/>
                    <a:pt x="10070" y="4317"/>
                    <a:pt x="9983" y="4229"/>
                  </a:cubicBezTo>
                  <a:cubicBezTo>
                    <a:pt x="9907" y="4140"/>
                    <a:pt x="9852" y="4048"/>
                    <a:pt x="9768" y="3964"/>
                  </a:cubicBezTo>
                  <a:cubicBezTo>
                    <a:pt x="9690" y="3870"/>
                    <a:pt x="9632" y="3773"/>
                    <a:pt x="9545" y="3684"/>
                  </a:cubicBezTo>
                  <a:cubicBezTo>
                    <a:pt x="9467" y="3592"/>
                    <a:pt x="9409" y="3495"/>
                    <a:pt x="9319" y="3408"/>
                  </a:cubicBezTo>
                  <a:cubicBezTo>
                    <a:pt x="9243" y="3318"/>
                    <a:pt x="9186" y="3222"/>
                    <a:pt x="9101" y="3137"/>
                  </a:cubicBezTo>
                  <a:cubicBezTo>
                    <a:pt x="9023" y="3045"/>
                    <a:pt x="8965" y="2949"/>
                    <a:pt x="8878" y="2860"/>
                  </a:cubicBezTo>
                  <a:cubicBezTo>
                    <a:pt x="8802" y="2770"/>
                    <a:pt x="8745" y="2676"/>
                    <a:pt x="8657" y="2591"/>
                  </a:cubicBezTo>
                  <a:cubicBezTo>
                    <a:pt x="8578" y="2497"/>
                    <a:pt x="8522" y="2399"/>
                    <a:pt x="8432" y="2311"/>
                  </a:cubicBezTo>
                  <a:cubicBezTo>
                    <a:pt x="8356" y="2222"/>
                    <a:pt x="8301" y="2127"/>
                    <a:pt x="8214" y="2041"/>
                  </a:cubicBezTo>
                  <a:cubicBezTo>
                    <a:pt x="8136" y="1949"/>
                    <a:pt x="8078" y="1852"/>
                    <a:pt x="7991" y="1765"/>
                  </a:cubicBezTo>
                  <a:cubicBezTo>
                    <a:pt x="7001" y="601"/>
                    <a:pt x="5273" y="-224"/>
                    <a:pt x="3236" y="54"/>
                  </a:cubicBezTo>
                  <a:cubicBezTo>
                    <a:pt x="-119" y="506"/>
                    <a:pt x="-777" y="3797"/>
                    <a:pt x="853" y="5696"/>
                  </a:cubicBezTo>
                  <a:cubicBezTo>
                    <a:pt x="916" y="5784"/>
                    <a:pt x="989" y="5865"/>
                    <a:pt x="1060" y="5948"/>
                  </a:cubicBezTo>
                  <a:cubicBezTo>
                    <a:pt x="1131" y="6049"/>
                    <a:pt x="1209" y="6139"/>
                    <a:pt x="1288" y="6233"/>
                  </a:cubicBezTo>
                  <a:cubicBezTo>
                    <a:pt x="1354" y="6327"/>
                    <a:pt x="1430" y="6413"/>
                    <a:pt x="1506" y="6501"/>
                  </a:cubicBezTo>
                  <a:cubicBezTo>
                    <a:pt x="1574" y="6598"/>
                    <a:pt x="1650" y="6689"/>
                    <a:pt x="1728" y="6779"/>
                  </a:cubicBezTo>
                  <a:cubicBezTo>
                    <a:pt x="1796" y="6874"/>
                    <a:pt x="1874" y="6961"/>
                    <a:pt x="1950" y="7052"/>
                  </a:cubicBezTo>
                  <a:cubicBezTo>
                    <a:pt x="2018" y="7149"/>
                    <a:pt x="2096" y="7238"/>
                    <a:pt x="2175" y="7328"/>
                  </a:cubicBezTo>
                  <a:cubicBezTo>
                    <a:pt x="2241" y="7422"/>
                    <a:pt x="2317" y="7509"/>
                    <a:pt x="2390" y="7596"/>
                  </a:cubicBezTo>
                  <a:cubicBezTo>
                    <a:pt x="2458" y="7693"/>
                    <a:pt x="2538" y="7782"/>
                    <a:pt x="2614" y="7872"/>
                  </a:cubicBezTo>
                  <a:cubicBezTo>
                    <a:pt x="2682" y="7970"/>
                    <a:pt x="2761" y="8060"/>
                    <a:pt x="2837" y="8151"/>
                  </a:cubicBezTo>
                  <a:cubicBezTo>
                    <a:pt x="2902" y="8244"/>
                    <a:pt x="2981" y="8331"/>
                    <a:pt x="3057" y="8420"/>
                  </a:cubicBezTo>
                  <a:cubicBezTo>
                    <a:pt x="3122" y="8515"/>
                    <a:pt x="3201" y="8604"/>
                    <a:pt x="3277" y="8693"/>
                  </a:cubicBezTo>
                  <a:cubicBezTo>
                    <a:pt x="3345" y="8794"/>
                    <a:pt x="3424" y="8884"/>
                    <a:pt x="3506" y="8978"/>
                  </a:cubicBezTo>
                  <a:cubicBezTo>
                    <a:pt x="3568" y="9068"/>
                    <a:pt x="3645" y="9152"/>
                    <a:pt x="3719" y="9239"/>
                  </a:cubicBezTo>
                  <a:cubicBezTo>
                    <a:pt x="3787" y="9338"/>
                    <a:pt x="3868" y="9430"/>
                    <a:pt x="3947" y="9524"/>
                  </a:cubicBezTo>
                  <a:cubicBezTo>
                    <a:pt x="4012" y="9617"/>
                    <a:pt x="4088" y="9701"/>
                    <a:pt x="4163" y="9790"/>
                  </a:cubicBezTo>
                  <a:cubicBezTo>
                    <a:pt x="4230" y="9887"/>
                    <a:pt x="4310" y="9976"/>
                    <a:pt x="4386" y="10066"/>
                  </a:cubicBezTo>
                  <a:cubicBezTo>
                    <a:pt x="4454" y="10164"/>
                    <a:pt x="4532" y="10252"/>
                    <a:pt x="4611" y="10343"/>
                  </a:cubicBezTo>
                  <a:cubicBezTo>
                    <a:pt x="4676" y="10438"/>
                    <a:pt x="4755" y="10525"/>
                    <a:pt x="4831" y="10615"/>
                  </a:cubicBezTo>
                  <a:cubicBezTo>
                    <a:pt x="4897" y="10709"/>
                    <a:pt x="4973" y="10796"/>
                    <a:pt x="5049" y="10885"/>
                  </a:cubicBezTo>
                  <a:cubicBezTo>
                    <a:pt x="5117" y="10983"/>
                    <a:pt x="5197" y="11073"/>
                    <a:pt x="5273" y="11163"/>
                  </a:cubicBezTo>
                  <a:cubicBezTo>
                    <a:pt x="5341" y="11259"/>
                    <a:pt x="5417" y="11346"/>
                    <a:pt x="5493" y="11434"/>
                  </a:cubicBezTo>
                  <a:cubicBezTo>
                    <a:pt x="5561" y="11533"/>
                    <a:pt x="5642" y="11623"/>
                    <a:pt x="5722" y="11718"/>
                  </a:cubicBezTo>
                  <a:cubicBezTo>
                    <a:pt x="5786" y="11810"/>
                    <a:pt x="5861" y="11893"/>
                    <a:pt x="5934" y="11981"/>
                  </a:cubicBezTo>
                  <a:cubicBezTo>
                    <a:pt x="6002" y="12076"/>
                    <a:pt x="6081" y="12165"/>
                    <a:pt x="6157" y="12255"/>
                  </a:cubicBezTo>
                  <a:cubicBezTo>
                    <a:pt x="6223" y="12351"/>
                    <a:pt x="6301" y="12440"/>
                    <a:pt x="6377" y="12530"/>
                  </a:cubicBezTo>
                  <a:cubicBezTo>
                    <a:pt x="6443" y="12625"/>
                    <a:pt x="6519" y="12712"/>
                    <a:pt x="6597" y="12801"/>
                  </a:cubicBezTo>
                  <a:cubicBezTo>
                    <a:pt x="6665" y="12903"/>
                    <a:pt x="6747" y="12997"/>
                    <a:pt x="6829" y="13091"/>
                  </a:cubicBezTo>
                  <a:cubicBezTo>
                    <a:pt x="6895" y="13183"/>
                    <a:pt x="6971" y="13267"/>
                    <a:pt x="7044" y="13354"/>
                  </a:cubicBezTo>
                  <a:cubicBezTo>
                    <a:pt x="7110" y="13447"/>
                    <a:pt x="7188" y="13536"/>
                    <a:pt x="7264" y="13628"/>
                  </a:cubicBezTo>
                  <a:cubicBezTo>
                    <a:pt x="7332" y="13724"/>
                    <a:pt x="7408" y="13809"/>
                    <a:pt x="7486" y="13902"/>
                  </a:cubicBezTo>
                  <a:cubicBezTo>
                    <a:pt x="7552" y="14000"/>
                    <a:pt x="7632" y="14089"/>
                    <a:pt x="7711" y="14181"/>
                  </a:cubicBezTo>
                  <a:cubicBezTo>
                    <a:pt x="7777" y="14273"/>
                    <a:pt x="7853" y="14358"/>
                    <a:pt x="7929" y="14447"/>
                  </a:cubicBezTo>
                  <a:cubicBezTo>
                    <a:pt x="7994" y="14542"/>
                    <a:pt x="8073" y="14631"/>
                    <a:pt x="8149" y="14723"/>
                  </a:cubicBezTo>
                  <a:cubicBezTo>
                    <a:pt x="8217" y="14819"/>
                    <a:pt x="8295" y="14908"/>
                    <a:pt x="8371" y="15000"/>
                  </a:cubicBezTo>
                  <a:cubicBezTo>
                    <a:pt x="8437" y="15095"/>
                    <a:pt x="8516" y="15181"/>
                    <a:pt x="8593" y="15273"/>
                  </a:cubicBezTo>
                  <a:cubicBezTo>
                    <a:pt x="8661" y="15369"/>
                    <a:pt x="8740" y="15457"/>
                    <a:pt x="8816" y="15546"/>
                  </a:cubicBezTo>
                  <a:cubicBezTo>
                    <a:pt x="8884" y="15645"/>
                    <a:pt x="8960" y="15733"/>
                    <a:pt x="9040" y="15822"/>
                  </a:cubicBezTo>
                  <a:cubicBezTo>
                    <a:pt x="9104" y="15917"/>
                    <a:pt x="9184" y="16003"/>
                    <a:pt x="9260" y="16095"/>
                  </a:cubicBezTo>
                  <a:cubicBezTo>
                    <a:pt x="9325" y="16191"/>
                    <a:pt x="9401" y="16275"/>
                    <a:pt x="9477" y="16364"/>
                  </a:cubicBezTo>
                  <a:cubicBezTo>
                    <a:pt x="9545" y="16463"/>
                    <a:pt x="9627" y="16555"/>
                    <a:pt x="9705" y="16648"/>
                  </a:cubicBezTo>
                  <a:cubicBezTo>
                    <a:pt x="9771" y="16744"/>
                    <a:pt x="9847" y="16829"/>
                    <a:pt x="9923" y="16918"/>
                  </a:cubicBezTo>
                  <a:cubicBezTo>
                    <a:pt x="9988" y="17013"/>
                    <a:pt x="10067" y="17098"/>
                    <a:pt x="10140" y="17187"/>
                  </a:cubicBezTo>
                  <a:cubicBezTo>
                    <a:pt x="10208" y="17286"/>
                    <a:pt x="10288" y="17374"/>
                    <a:pt x="10367" y="17466"/>
                  </a:cubicBezTo>
                  <a:cubicBezTo>
                    <a:pt x="10435" y="17562"/>
                    <a:pt x="10511" y="17651"/>
                    <a:pt x="10590" y="17740"/>
                  </a:cubicBezTo>
                  <a:cubicBezTo>
                    <a:pt x="10653" y="17832"/>
                    <a:pt x="10729" y="17917"/>
                    <a:pt x="10805" y="18006"/>
                  </a:cubicBezTo>
                  <a:cubicBezTo>
                    <a:pt x="10870" y="18105"/>
                    <a:pt x="10950" y="18194"/>
                    <a:pt x="11029" y="18286"/>
                  </a:cubicBezTo>
                  <a:cubicBezTo>
                    <a:pt x="11097" y="18381"/>
                    <a:pt x="11175" y="18473"/>
                    <a:pt x="11251" y="18562"/>
                  </a:cubicBezTo>
                  <a:cubicBezTo>
                    <a:pt x="11317" y="18657"/>
                    <a:pt x="11396" y="18743"/>
                    <a:pt x="11469" y="18831"/>
                  </a:cubicBezTo>
                  <a:cubicBezTo>
                    <a:pt x="11537" y="18927"/>
                    <a:pt x="11616" y="19015"/>
                    <a:pt x="11692" y="19107"/>
                  </a:cubicBezTo>
                  <a:cubicBezTo>
                    <a:pt x="11760" y="19208"/>
                    <a:pt x="11838" y="19296"/>
                    <a:pt x="11916" y="19385"/>
                  </a:cubicBezTo>
                  <a:cubicBezTo>
                    <a:pt x="12750" y="20592"/>
                    <a:pt x="14395" y="21376"/>
                    <a:pt x="16790" y="20847"/>
                  </a:cubicBezTo>
                  <a:cubicBezTo>
                    <a:pt x="20738" y="19994"/>
                    <a:pt x="20823" y="17225"/>
                    <a:pt x="19067" y="15470"/>
                  </a:cubicBezTo>
                  <a:cubicBezTo>
                    <a:pt x="18991" y="15378"/>
                    <a:pt x="18934" y="15283"/>
                    <a:pt x="18847" y="15194"/>
                  </a:cubicBezTo>
                  <a:cubicBezTo>
                    <a:pt x="18768" y="15102"/>
                    <a:pt x="18711" y="15003"/>
                    <a:pt x="18620" y="14918"/>
                  </a:cubicBezTo>
                  <a:close/>
                </a:path>
              </a:pathLst>
            </a:custGeom>
            <a:solidFill>
              <a:srgbClr val="000000"/>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92" name="Shape 1492"/>
            <p:cNvSpPr/>
            <p:nvPr/>
          </p:nvSpPr>
          <p:spPr>
            <a:xfrm>
              <a:off x="4481885" y="3907759"/>
              <a:ext cx="139103" cy="231285"/>
            </a:xfrm>
            <a:custGeom>
              <a:avLst/>
              <a:gdLst/>
              <a:ahLst/>
              <a:cxnLst>
                <a:cxn ang="0">
                  <a:pos x="wd2" y="hd2"/>
                </a:cxn>
                <a:cxn ang="5400000">
                  <a:pos x="wd2" y="hd2"/>
                </a:cxn>
                <a:cxn ang="10800000">
                  <a:pos x="wd2" y="hd2"/>
                </a:cxn>
                <a:cxn ang="16200000">
                  <a:pos x="wd2" y="hd2"/>
                </a:cxn>
              </a:cxnLst>
              <a:rect l="0" t="0" r="r" b="b"/>
              <a:pathLst>
                <a:path w="20165" h="21018" extrusionOk="0">
                  <a:moveTo>
                    <a:pt x="18630" y="14933"/>
                  </a:moveTo>
                  <a:cubicBezTo>
                    <a:pt x="18553" y="14840"/>
                    <a:pt x="18496" y="14745"/>
                    <a:pt x="18405" y="14656"/>
                  </a:cubicBezTo>
                  <a:cubicBezTo>
                    <a:pt x="18329" y="14564"/>
                    <a:pt x="18273" y="14469"/>
                    <a:pt x="18185" y="14384"/>
                  </a:cubicBezTo>
                  <a:cubicBezTo>
                    <a:pt x="18106" y="14288"/>
                    <a:pt x="18049" y="14191"/>
                    <a:pt x="17958" y="14102"/>
                  </a:cubicBezTo>
                  <a:cubicBezTo>
                    <a:pt x="17882" y="14010"/>
                    <a:pt x="17823" y="13915"/>
                    <a:pt x="17738" y="13830"/>
                  </a:cubicBezTo>
                  <a:cubicBezTo>
                    <a:pt x="17659" y="13738"/>
                    <a:pt x="17604" y="13646"/>
                    <a:pt x="17518" y="13560"/>
                  </a:cubicBezTo>
                  <a:cubicBezTo>
                    <a:pt x="17442" y="13468"/>
                    <a:pt x="17387" y="13376"/>
                    <a:pt x="17300" y="13287"/>
                  </a:cubicBezTo>
                  <a:cubicBezTo>
                    <a:pt x="17222" y="13195"/>
                    <a:pt x="17164" y="13100"/>
                    <a:pt x="17075" y="13011"/>
                  </a:cubicBezTo>
                  <a:cubicBezTo>
                    <a:pt x="16999" y="12919"/>
                    <a:pt x="16941" y="12823"/>
                    <a:pt x="16853" y="12734"/>
                  </a:cubicBezTo>
                  <a:cubicBezTo>
                    <a:pt x="16777" y="12645"/>
                    <a:pt x="16723" y="12550"/>
                    <a:pt x="16636" y="12465"/>
                  </a:cubicBezTo>
                  <a:cubicBezTo>
                    <a:pt x="16557" y="12369"/>
                    <a:pt x="16497" y="12273"/>
                    <a:pt x="16410" y="12184"/>
                  </a:cubicBezTo>
                  <a:cubicBezTo>
                    <a:pt x="16330" y="12096"/>
                    <a:pt x="16276" y="12000"/>
                    <a:pt x="16189" y="11915"/>
                  </a:cubicBezTo>
                  <a:cubicBezTo>
                    <a:pt x="16113" y="11823"/>
                    <a:pt x="16059" y="11731"/>
                    <a:pt x="15971" y="11645"/>
                  </a:cubicBezTo>
                  <a:cubicBezTo>
                    <a:pt x="15892" y="11550"/>
                    <a:pt x="15835" y="11451"/>
                    <a:pt x="15746" y="11362"/>
                  </a:cubicBezTo>
                  <a:cubicBezTo>
                    <a:pt x="15667" y="11270"/>
                    <a:pt x="15609" y="11174"/>
                    <a:pt x="15523" y="11089"/>
                  </a:cubicBezTo>
                  <a:cubicBezTo>
                    <a:pt x="15447" y="11000"/>
                    <a:pt x="15392" y="10904"/>
                    <a:pt x="15308" y="10819"/>
                  </a:cubicBezTo>
                  <a:cubicBezTo>
                    <a:pt x="15228" y="10727"/>
                    <a:pt x="15171" y="10628"/>
                    <a:pt x="15081" y="10542"/>
                  </a:cubicBezTo>
                  <a:cubicBezTo>
                    <a:pt x="15002" y="10450"/>
                    <a:pt x="14945" y="10355"/>
                    <a:pt x="14858" y="10266"/>
                  </a:cubicBezTo>
                  <a:cubicBezTo>
                    <a:pt x="14782" y="10178"/>
                    <a:pt x="14724" y="10082"/>
                    <a:pt x="14640" y="9994"/>
                  </a:cubicBezTo>
                  <a:cubicBezTo>
                    <a:pt x="14560" y="9905"/>
                    <a:pt x="14507" y="9809"/>
                    <a:pt x="14419" y="9723"/>
                  </a:cubicBezTo>
                  <a:cubicBezTo>
                    <a:pt x="14340" y="9628"/>
                    <a:pt x="14284" y="9533"/>
                    <a:pt x="14196" y="9444"/>
                  </a:cubicBezTo>
                  <a:cubicBezTo>
                    <a:pt x="14117" y="9355"/>
                    <a:pt x="14060" y="9259"/>
                    <a:pt x="13973" y="9170"/>
                  </a:cubicBezTo>
                  <a:cubicBezTo>
                    <a:pt x="13897" y="9081"/>
                    <a:pt x="13842" y="8986"/>
                    <a:pt x="13756" y="8897"/>
                  </a:cubicBezTo>
                  <a:cubicBezTo>
                    <a:pt x="13677" y="8805"/>
                    <a:pt x="13617" y="8708"/>
                    <a:pt x="13526" y="8619"/>
                  </a:cubicBezTo>
                  <a:cubicBezTo>
                    <a:pt x="13450" y="8531"/>
                    <a:pt x="13396" y="8436"/>
                    <a:pt x="13311" y="8353"/>
                  </a:cubicBezTo>
                  <a:cubicBezTo>
                    <a:pt x="13232" y="8259"/>
                    <a:pt x="13179" y="8163"/>
                    <a:pt x="13091" y="8075"/>
                  </a:cubicBezTo>
                  <a:cubicBezTo>
                    <a:pt x="13008" y="7983"/>
                    <a:pt x="12952" y="7885"/>
                    <a:pt x="12861" y="7796"/>
                  </a:cubicBezTo>
                  <a:cubicBezTo>
                    <a:pt x="12785" y="7706"/>
                    <a:pt x="12729" y="7610"/>
                    <a:pt x="12641" y="7525"/>
                  </a:cubicBezTo>
                  <a:cubicBezTo>
                    <a:pt x="12565" y="7436"/>
                    <a:pt x="12510" y="7342"/>
                    <a:pt x="12426" y="7257"/>
                  </a:cubicBezTo>
                  <a:cubicBezTo>
                    <a:pt x="12348" y="7163"/>
                    <a:pt x="12290" y="7066"/>
                    <a:pt x="12201" y="6978"/>
                  </a:cubicBezTo>
                  <a:cubicBezTo>
                    <a:pt x="12122" y="6885"/>
                    <a:pt x="12064" y="6789"/>
                    <a:pt x="11978" y="6701"/>
                  </a:cubicBezTo>
                  <a:cubicBezTo>
                    <a:pt x="11901" y="6612"/>
                    <a:pt x="11847" y="6518"/>
                    <a:pt x="11762" y="6434"/>
                  </a:cubicBezTo>
                  <a:cubicBezTo>
                    <a:pt x="11683" y="6341"/>
                    <a:pt x="11627" y="6243"/>
                    <a:pt x="11536" y="6152"/>
                  </a:cubicBezTo>
                  <a:cubicBezTo>
                    <a:pt x="11457" y="6062"/>
                    <a:pt x="11400" y="5968"/>
                    <a:pt x="11316" y="5881"/>
                  </a:cubicBezTo>
                  <a:cubicBezTo>
                    <a:pt x="11236" y="5789"/>
                    <a:pt x="11180" y="5694"/>
                    <a:pt x="11092" y="5608"/>
                  </a:cubicBezTo>
                  <a:cubicBezTo>
                    <a:pt x="11016" y="5516"/>
                    <a:pt x="10962" y="5420"/>
                    <a:pt x="10874" y="5335"/>
                  </a:cubicBezTo>
                  <a:cubicBezTo>
                    <a:pt x="10795" y="5243"/>
                    <a:pt x="10738" y="5146"/>
                    <a:pt x="10651" y="5059"/>
                  </a:cubicBezTo>
                  <a:cubicBezTo>
                    <a:pt x="10573" y="4967"/>
                    <a:pt x="10518" y="4872"/>
                    <a:pt x="10431" y="4785"/>
                  </a:cubicBezTo>
                  <a:cubicBezTo>
                    <a:pt x="10352" y="4693"/>
                    <a:pt x="10297" y="4598"/>
                    <a:pt x="10207" y="4511"/>
                  </a:cubicBezTo>
                  <a:cubicBezTo>
                    <a:pt x="10131" y="4418"/>
                    <a:pt x="10074" y="4323"/>
                    <a:pt x="9987" y="4236"/>
                  </a:cubicBezTo>
                  <a:cubicBezTo>
                    <a:pt x="9908" y="4146"/>
                    <a:pt x="9850" y="4050"/>
                    <a:pt x="9766" y="3963"/>
                  </a:cubicBezTo>
                  <a:cubicBezTo>
                    <a:pt x="9688" y="3870"/>
                    <a:pt x="9630" y="3773"/>
                    <a:pt x="9542" y="3686"/>
                  </a:cubicBezTo>
                  <a:cubicBezTo>
                    <a:pt x="9464" y="3594"/>
                    <a:pt x="9407" y="3498"/>
                    <a:pt x="9319" y="3411"/>
                  </a:cubicBezTo>
                  <a:cubicBezTo>
                    <a:pt x="9241" y="3321"/>
                    <a:pt x="9186" y="3227"/>
                    <a:pt x="9099" y="3140"/>
                  </a:cubicBezTo>
                  <a:cubicBezTo>
                    <a:pt x="9023" y="3048"/>
                    <a:pt x="8965" y="2952"/>
                    <a:pt x="8876" y="2865"/>
                  </a:cubicBezTo>
                  <a:cubicBezTo>
                    <a:pt x="8800" y="2775"/>
                    <a:pt x="8745" y="2680"/>
                    <a:pt x="8659" y="2592"/>
                  </a:cubicBezTo>
                  <a:cubicBezTo>
                    <a:pt x="8579" y="2502"/>
                    <a:pt x="8525" y="2404"/>
                    <a:pt x="8437" y="2319"/>
                  </a:cubicBezTo>
                  <a:cubicBezTo>
                    <a:pt x="8358" y="2225"/>
                    <a:pt x="8302" y="2130"/>
                    <a:pt x="8214" y="2043"/>
                  </a:cubicBezTo>
                  <a:cubicBezTo>
                    <a:pt x="8136" y="1950"/>
                    <a:pt x="8078" y="1854"/>
                    <a:pt x="7991" y="1767"/>
                  </a:cubicBezTo>
                  <a:cubicBezTo>
                    <a:pt x="7003" y="605"/>
                    <a:pt x="5277" y="-223"/>
                    <a:pt x="3245" y="54"/>
                  </a:cubicBezTo>
                  <a:cubicBezTo>
                    <a:pt x="-118" y="507"/>
                    <a:pt x="-776" y="3783"/>
                    <a:pt x="850" y="5683"/>
                  </a:cubicBezTo>
                  <a:cubicBezTo>
                    <a:pt x="914" y="5777"/>
                    <a:pt x="994" y="5866"/>
                    <a:pt x="1070" y="5954"/>
                  </a:cubicBezTo>
                  <a:cubicBezTo>
                    <a:pt x="1133" y="6049"/>
                    <a:pt x="1211" y="6134"/>
                    <a:pt x="1285" y="6222"/>
                  </a:cubicBezTo>
                  <a:cubicBezTo>
                    <a:pt x="1353" y="6320"/>
                    <a:pt x="1432" y="6411"/>
                    <a:pt x="1512" y="6503"/>
                  </a:cubicBezTo>
                  <a:cubicBezTo>
                    <a:pt x="1578" y="6601"/>
                    <a:pt x="1658" y="6692"/>
                    <a:pt x="1737" y="6782"/>
                  </a:cubicBezTo>
                  <a:cubicBezTo>
                    <a:pt x="1803" y="6876"/>
                    <a:pt x="1879" y="6962"/>
                    <a:pt x="1955" y="7051"/>
                  </a:cubicBezTo>
                  <a:cubicBezTo>
                    <a:pt x="2020" y="7146"/>
                    <a:pt x="2099" y="7235"/>
                    <a:pt x="2175" y="7325"/>
                  </a:cubicBezTo>
                  <a:cubicBezTo>
                    <a:pt x="2240" y="7419"/>
                    <a:pt x="2316" y="7506"/>
                    <a:pt x="2392" y="7595"/>
                  </a:cubicBezTo>
                  <a:cubicBezTo>
                    <a:pt x="2461" y="7693"/>
                    <a:pt x="2539" y="7785"/>
                    <a:pt x="2619" y="7877"/>
                  </a:cubicBezTo>
                  <a:cubicBezTo>
                    <a:pt x="2684" y="7970"/>
                    <a:pt x="2763" y="8057"/>
                    <a:pt x="2837" y="8146"/>
                  </a:cubicBezTo>
                  <a:cubicBezTo>
                    <a:pt x="2908" y="8245"/>
                    <a:pt x="2986" y="8334"/>
                    <a:pt x="3066" y="8428"/>
                  </a:cubicBezTo>
                  <a:cubicBezTo>
                    <a:pt x="3131" y="8522"/>
                    <a:pt x="3208" y="8607"/>
                    <a:pt x="3284" y="8696"/>
                  </a:cubicBezTo>
                  <a:cubicBezTo>
                    <a:pt x="3349" y="8791"/>
                    <a:pt x="3428" y="8880"/>
                    <a:pt x="3507" y="8969"/>
                  </a:cubicBezTo>
                  <a:cubicBezTo>
                    <a:pt x="3572" y="9068"/>
                    <a:pt x="3654" y="9157"/>
                    <a:pt x="3732" y="9249"/>
                  </a:cubicBezTo>
                  <a:cubicBezTo>
                    <a:pt x="3795" y="9341"/>
                    <a:pt x="3869" y="9423"/>
                    <a:pt x="3939" y="9505"/>
                  </a:cubicBezTo>
                  <a:cubicBezTo>
                    <a:pt x="4010" y="9607"/>
                    <a:pt x="4091" y="9703"/>
                    <a:pt x="4174" y="9799"/>
                  </a:cubicBezTo>
                  <a:cubicBezTo>
                    <a:pt x="4238" y="9894"/>
                    <a:pt x="4316" y="9980"/>
                    <a:pt x="4392" y="10068"/>
                  </a:cubicBezTo>
                  <a:cubicBezTo>
                    <a:pt x="4457" y="10160"/>
                    <a:pt x="4533" y="10249"/>
                    <a:pt x="4609" y="10338"/>
                  </a:cubicBezTo>
                  <a:cubicBezTo>
                    <a:pt x="4677" y="10437"/>
                    <a:pt x="4756" y="10526"/>
                    <a:pt x="4836" y="10618"/>
                  </a:cubicBezTo>
                  <a:cubicBezTo>
                    <a:pt x="4900" y="10713"/>
                    <a:pt x="4980" y="10802"/>
                    <a:pt x="5056" y="10891"/>
                  </a:cubicBezTo>
                  <a:cubicBezTo>
                    <a:pt x="5124" y="10986"/>
                    <a:pt x="5203" y="11078"/>
                    <a:pt x="5282" y="11170"/>
                  </a:cubicBezTo>
                  <a:cubicBezTo>
                    <a:pt x="5347" y="11259"/>
                    <a:pt x="5421" y="11345"/>
                    <a:pt x="5494" y="11430"/>
                  </a:cubicBezTo>
                  <a:cubicBezTo>
                    <a:pt x="5562" y="11529"/>
                    <a:pt x="5641" y="11621"/>
                    <a:pt x="5722" y="11717"/>
                  </a:cubicBezTo>
                  <a:cubicBezTo>
                    <a:pt x="5788" y="11810"/>
                    <a:pt x="5864" y="11894"/>
                    <a:pt x="5939" y="11983"/>
                  </a:cubicBezTo>
                  <a:cubicBezTo>
                    <a:pt x="6005" y="12079"/>
                    <a:pt x="6085" y="12171"/>
                    <a:pt x="6164" y="12263"/>
                  </a:cubicBezTo>
                  <a:cubicBezTo>
                    <a:pt x="6232" y="12359"/>
                    <a:pt x="6311" y="12451"/>
                    <a:pt x="6391" y="12543"/>
                  </a:cubicBezTo>
                  <a:cubicBezTo>
                    <a:pt x="6455" y="12636"/>
                    <a:pt x="6528" y="12717"/>
                    <a:pt x="6603" y="12802"/>
                  </a:cubicBezTo>
                  <a:cubicBezTo>
                    <a:pt x="6670" y="12902"/>
                    <a:pt x="6750" y="12991"/>
                    <a:pt x="6829" y="13083"/>
                  </a:cubicBezTo>
                  <a:cubicBezTo>
                    <a:pt x="6894" y="13178"/>
                    <a:pt x="6973" y="13267"/>
                    <a:pt x="7051" y="13359"/>
                  </a:cubicBezTo>
                  <a:cubicBezTo>
                    <a:pt x="7117" y="13455"/>
                    <a:pt x="7196" y="13544"/>
                    <a:pt x="7272" y="13632"/>
                  </a:cubicBezTo>
                  <a:cubicBezTo>
                    <a:pt x="7337" y="13728"/>
                    <a:pt x="7416" y="13817"/>
                    <a:pt x="7492" y="13909"/>
                  </a:cubicBezTo>
                  <a:cubicBezTo>
                    <a:pt x="7560" y="14004"/>
                    <a:pt x="7640" y="14093"/>
                    <a:pt x="7716" y="14181"/>
                  </a:cubicBezTo>
                  <a:cubicBezTo>
                    <a:pt x="7782" y="14277"/>
                    <a:pt x="7860" y="14365"/>
                    <a:pt x="7936" y="14454"/>
                  </a:cubicBezTo>
                  <a:cubicBezTo>
                    <a:pt x="8005" y="14550"/>
                    <a:pt x="8081" y="14635"/>
                    <a:pt x="8158" y="14727"/>
                  </a:cubicBezTo>
                  <a:cubicBezTo>
                    <a:pt x="8222" y="14824"/>
                    <a:pt x="8302" y="14909"/>
                    <a:pt x="8378" y="15002"/>
                  </a:cubicBezTo>
                  <a:cubicBezTo>
                    <a:pt x="8446" y="15097"/>
                    <a:pt x="8525" y="15189"/>
                    <a:pt x="8604" y="15281"/>
                  </a:cubicBezTo>
                  <a:cubicBezTo>
                    <a:pt x="8669" y="15373"/>
                    <a:pt x="8743" y="15455"/>
                    <a:pt x="8816" y="15541"/>
                  </a:cubicBezTo>
                  <a:cubicBezTo>
                    <a:pt x="8884" y="15643"/>
                    <a:pt x="8965" y="15735"/>
                    <a:pt x="9047" y="15830"/>
                  </a:cubicBezTo>
                  <a:cubicBezTo>
                    <a:pt x="9112" y="15927"/>
                    <a:pt x="9192" y="16016"/>
                    <a:pt x="9268" y="16104"/>
                  </a:cubicBezTo>
                  <a:cubicBezTo>
                    <a:pt x="9334" y="16196"/>
                    <a:pt x="9407" y="16279"/>
                    <a:pt x="9481" y="16367"/>
                  </a:cubicBezTo>
                  <a:cubicBezTo>
                    <a:pt x="9549" y="16466"/>
                    <a:pt x="9627" y="16555"/>
                    <a:pt x="9706" y="16647"/>
                  </a:cubicBezTo>
                  <a:cubicBezTo>
                    <a:pt x="9774" y="16745"/>
                    <a:pt x="9853" y="16834"/>
                    <a:pt x="9933" y="16926"/>
                  </a:cubicBezTo>
                  <a:cubicBezTo>
                    <a:pt x="9998" y="17018"/>
                    <a:pt x="10072" y="17100"/>
                    <a:pt x="10145" y="17186"/>
                  </a:cubicBezTo>
                  <a:cubicBezTo>
                    <a:pt x="10216" y="17288"/>
                    <a:pt x="10295" y="17380"/>
                    <a:pt x="10376" y="17475"/>
                  </a:cubicBezTo>
                  <a:cubicBezTo>
                    <a:pt x="10442" y="17572"/>
                    <a:pt x="10520" y="17658"/>
                    <a:pt x="10596" y="17746"/>
                  </a:cubicBezTo>
                  <a:cubicBezTo>
                    <a:pt x="10662" y="17842"/>
                    <a:pt x="10740" y="17930"/>
                    <a:pt x="10814" y="18019"/>
                  </a:cubicBezTo>
                  <a:cubicBezTo>
                    <a:pt x="10882" y="18114"/>
                    <a:pt x="10962" y="18203"/>
                    <a:pt x="11038" y="18292"/>
                  </a:cubicBezTo>
                  <a:cubicBezTo>
                    <a:pt x="11104" y="18387"/>
                    <a:pt x="11182" y="18476"/>
                    <a:pt x="11261" y="18568"/>
                  </a:cubicBezTo>
                  <a:cubicBezTo>
                    <a:pt x="11326" y="18663"/>
                    <a:pt x="11402" y="18749"/>
                    <a:pt x="11478" y="18838"/>
                  </a:cubicBezTo>
                  <a:cubicBezTo>
                    <a:pt x="11544" y="18933"/>
                    <a:pt x="11624" y="19022"/>
                    <a:pt x="11700" y="19110"/>
                  </a:cubicBezTo>
                  <a:cubicBezTo>
                    <a:pt x="11768" y="19211"/>
                    <a:pt x="11849" y="19303"/>
                    <a:pt x="11928" y="19395"/>
                  </a:cubicBezTo>
                  <a:cubicBezTo>
                    <a:pt x="12764" y="20593"/>
                    <a:pt x="14408" y="21377"/>
                    <a:pt x="16794" y="20853"/>
                  </a:cubicBezTo>
                  <a:cubicBezTo>
                    <a:pt x="20744" y="19991"/>
                    <a:pt x="20824" y="17224"/>
                    <a:pt x="19070" y="15475"/>
                  </a:cubicBezTo>
                  <a:cubicBezTo>
                    <a:pt x="18991" y="15383"/>
                    <a:pt x="18934" y="15291"/>
                    <a:pt x="18847" y="15202"/>
                  </a:cubicBezTo>
                  <a:cubicBezTo>
                    <a:pt x="18771" y="15113"/>
                    <a:pt x="18716" y="15018"/>
                    <a:pt x="18630" y="14933"/>
                  </a:cubicBezTo>
                  <a:close/>
                </a:path>
              </a:pathLst>
            </a:custGeom>
            <a:solidFill>
              <a:srgbClr val="000000"/>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93" name="Shape 1493"/>
            <p:cNvSpPr/>
            <p:nvPr/>
          </p:nvSpPr>
          <p:spPr>
            <a:xfrm>
              <a:off x="6945070" y="1259372"/>
              <a:ext cx="516502" cy="344567"/>
            </a:xfrm>
            <a:custGeom>
              <a:avLst/>
              <a:gdLst/>
              <a:ahLst/>
              <a:cxnLst>
                <a:cxn ang="0">
                  <a:pos x="wd2" y="hd2"/>
                </a:cxn>
                <a:cxn ang="5400000">
                  <a:pos x="wd2" y="hd2"/>
                </a:cxn>
                <a:cxn ang="10800000">
                  <a:pos x="wd2" y="hd2"/>
                </a:cxn>
                <a:cxn ang="16200000">
                  <a:pos x="wd2" y="hd2"/>
                </a:cxn>
              </a:cxnLst>
              <a:rect l="0" t="0" r="r" b="b"/>
              <a:pathLst>
                <a:path w="20477" h="20571" extrusionOk="0">
                  <a:moveTo>
                    <a:pt x="20292" y="11986"/>
                  </a:moveTo>
                  <a:cubicBezTo>
                    <a:pt x="20290" y="11983"/>
                    <a:pt x="20288" y="11980"/>
                    <a:pt x="20285" y="11977"/>
                  </a:cubicBezTo>
                  <a:cubicBezTo>
                    <a:pt x="20263" y="11923"/>
                    <a:pt x="20263" y="11855"/>
                    <a:pt x="20231" y="11805"/>
                  </a:cubicBezTo>
                  <a:cubicBezTo>
                    <a:pt x="20230" y="11803"/>
                    <a:pt x="20227" y="11801"/>
                    <a:pt x="20227" y="11799"/>
                  </a:cubicBezTo>
                  <a:cubicBezTo>
                    <a:pt x="20203" y="11744"/>
                    <a:pt x="20204" y="11677"/>
                    <a:pt x="20171" y="11626"/>
                  </a:cubicBezTo>
                  <a:cubicBezTo>
                    <a:pt x="20169" y="11623"/>
                    <a:pt x="20167" y="11621"/>
                    <a:pt x="20165" y="11617"/>
                  </a:cubicBezTo>
                  <a:cubicBezTo>
                    <a:pt x="20142" y="11562"/>
                    <a:pt x="20143" y="11495"/>
                    <a:pt x="20111" y="11446"/>
                  </a:cubicBezTo>
                  <a:cubicBezTo>
                    <a:pt x="20108" y="11442"/>
                    <a:pt x="20106" y="11439"/>
                    <a:pt x="20103" y="11435"/>
                  </a:cubicBezTo>
                  <a:cubicBezTo>
                    <a:pt x="20080" y="11381"/>
                    <a:pt x="20081" y="11316"/>
                    <a:pt x="20050" y="11266"/>
                  </a:cubicBezTo>
                  <a:cubicBezTo>
                    <a:pt x="20048" y="11264"/>
                    <a:pt x="20046" y="11262"/>
                    <a:pt x="20043" y="11259"/>
                  </a:cubicBezTo>
                  <a:cubicBezTo>
                    <a:pt x="20021" y="11203"/>
                    <a:pt x="20021" y="11136"/>
                    <a:pt x="19989" y="11086"/>
                  </a:cubicBezTo>
                  <a:cubicBezTo>
                    <a:pt x="19988" y="11082"/>
                    <a:pt x="19985" y="11080"/>
                    <a:pt x="19983" y="11077"/>
                  </a:cubicBezTo>
                  <a:cubicBezTo>
                    <a:pt x="19960" y="11023"/>
                    <a:pt x="19961" y="10955"/>
                    <a:pt x="19929" y="10906"/>
                  </a:cubicBezTo>
                  <a:cubicBezTo>
                    <a:pt x="19927" y="10903"/>
                    <a:pt x="19924" y="10900"/>
                    <a:pt x="19922" y="10897"/>
                  </a:cubicBezTo>
                  <a:cubicBezTo>
                    <a:pt x="19899" y="10842"/>
                    <a:pt x="19900" y="10775"/>
                    <a:pt x="19868" y="10725"/>
                  </a:cubicBezTo>
                  <a:cubicBezTo>
                    <a:pt x="19866" y="10723"/>
                    <a:pt x="19864" y="10720"/>
                    <a:pt x="19862" y="10718"/>
                  </a:cubicBezTo>
                  <a:cubicBezTo>
                    <a:pt x="19839" y="10663"/>
                    <a:pt x="19839" y="10595"/>
                    <a:pt x="19808" y="10546"/>
                  </a:cubicBezTo>
                  <a:cubicBezTo>
                    <a:pt x="19806" y="10544"/>
                    <a:pt x="19804" y="10542"/>
                    <a:pt x="19802" y="10540"/>
                  </a:cubicBezTo>
                  <a:cubicBezTo>
                    <a:pt x="19779" y="10484"/>
                    <a:pt x="19780" y="10415"/>
                    <a:pt x="19747" y="10365"/>
                  </a:cubicBezTo>
                  <a:cubicBezTo>
                    <a:pt x="19746" y="10362"/>
                    <a:pt x="19743" y="10360"/>
                    <a:pt x="19741" y="10358"/>
                  </a:cubicBezTo>
                  <a:cubicBezTo>
                    <a:pt x="19718" y="10302"/>
                    <a:pt x="19719" y="10235"/>
                    <a:pt x="19687" y="10184"/>
                  </a:cubicBezTo>
                  <a:cubicBezTo>
                    <a:pt x="19685" y="10181"/>
                    <a:pt x="19682" y="10178"/>
                    <a:pt x="19680" y="10174"/>
                  </a:cubicBezTo>
                  <a:cubicBezTo>
                    <a:pt x="19656" y="10120"/>
                    <a:pt x="19657" y="10054"/>
                    <a:pt x="19626" y="10005"/>
                  </a:cubicBezTo>
                  <a:cubicBezTo>
                    <a:pt x="19624" y="10002"/>
                    <a:pt x="19621" y="9999"/>
                    <a:pt x="19619" y="9996"/>
                  </a:cubicBezTo>
                  <a:cubicBezTo>
                    <a:pt x="19596" y="9941"/>
                    <a:pt x="19597" y="9874"/>
                    <a:pt x="19565" y="9824"/>
                  </a:cubicBezTo>
                  <a:cubicBezTo>
                    <a:pt x="19563" y="9822"/>
                    <a:pt x="19560" y="9818"/>
                    <a:pt x="19558" y="9816"/>
                  </a:cubicBezTo>
                  <a:cubicBezTo>
                    <a:pt x="19536" y="9761"/>
                    <a:pt x="19537" y="9694"/>
                    <a:pt x="19505" y="9645"/>
                  </a:cubicBezTo>
                  <a:cubicBezTo>
                    <a:pt x="19503" y="9642"/>
                    <a:pt x="19501" y="9640"/>
                    <a:pt x="19499" y="9638"/>
                  </a:cubicBezTo>
                  <a:cubicBezTo>
                    <a:pt x="19475" y="9582"/>
                    <a:pt x="19476" y="9515"/>
                    <a:pt x="19444" y="9464"/>
                  </a:cubicBezTo>
                  <a:cubicBezTo>
                    <a:pt x="19442" y="9461"/>
                    <a:pt x="19439" y="9458"/>
                    <a:pt x="19437" y="9455"/>
                  </a:cubicBezTo>
                  <a:cubicBezTo>
                    <a:pt x="19414" y="9400"/>
                    <a:pt x="19415" y="9333"/>
                    <a:pt x="19383" y="9283"/>
                  </a:cubicBezTo>
                  <a:cubicBezTo>
                    <a:pt x="19382" y="9281"/>
                    <a:pt x="19378" y="9278"/>
                    <a:pt x="19376" y="9276"/>
                  </a:cubicBezTo>
                  <a:cubicBezTo>
                    <a:pt x="19354" y="9221"/>
                    <a:pt x="19355" y="9153"/>
                    <a:pt x="19323" y="9104"/>
                  </a:cubicBezTo>
                  <a:cubicBezTo>
                    <a:pt x="19320" y="9101"/>
                    <a:pt x="19317" y="9097"/>
                    <a:pt x="19315" y="9094"/>
                  </a:cubicBezTo>
                  <a:cubicBezTo>
                    <a:pt x="19292" y="9041"/>
                    <a:pt x="19293" y="8974"/>
                    <a:pt x="19262" y="8925"/>
                  </a:cubicBezTo>
                  <a:cubicBezTo>
                    <a:pt x="19260" y="8922"/>
                    <a:pt x="19258" y="8920"/>
                    <a:pt x="19256" y="8918"/>
                  </a:cubicBezTo>
                  <a:cubicBezTo>
                    <a:pt x="19233" y="8862"/>
                    <a:pt x="19234" y="8795"/>
                    <a:pt x="19201" y="8744"/>
                  </a:cubicBezTo>
                  <a:cubicBezTo>
                    <a:pt x="19200" y="8742"/>
                    <a:pt x="19198" y="8740"/>
                    <a:pt x="19196" y="8737"/>
                  </a:cubicBezTo>
                  <a:cubicBezTo>
                    <a:pt x="19172" y="8682"/>
                    <a:pt x="19173" y="8613"/>
                    <a:pt x="19141" y="8564"/>
                  </a:cubicBezTo>
                  <a:cubicBezTo>
                    <a:pt x="19139" y="8561"/>
                    <a:pt x="19136" y="8557"/>
                    <a:pt x="19134" y="8554"/>
                  </a:cubicBezTo>
                  <a:cubicBezTo>
                    <a:pt x="19111" y="8500"/>
                    <a:pt x="19111" y="8434"/>
                    <a:pt x="19080" y="8385"/>
                  </a:cubicBezTo>
                  <a:cubicBezTo>
                    <a:pt x="19079" y="8382"/>
                    <a:pt x="19076" y="8380"/>
                    <a:pt x="19074" y="8378"/>
                  </a:cubicBezTo>
                  <a:cubicBezTo>
                    <a:pt x="19051" y="8321"/>
                    <a:pt x="19052" y="8254"/>
                    <a:pt x="19020" y="8204"/>
                  </a:cubicBezTo>
                  <a:cubicBezTo>
                    <a:pt x="19018" y="8202"/>
                    <a:pt x="19016" y="8199"/>
                    <a:pt x="19015" y="8197"/>
                  </a:cubicBezTo>
                  <a:cubicBezTo>
                    <a:pt x="18991" y="8142"/>
                    <a:pt x="18991" y="8073"/>
                    <a:pt x="18959" y="8023"/>
                  </a:cubicBezTo>
                  <a:cubicBezTo>
                    <a:pt x="18957" y="8020"/>
                    <a:pt x="18954" y="8016"/>
                    <a:pt x="18952" y="8013"/>
                  </a:cubicBezTo>
                  <a:cubicBezTo>
                    <a:pt x="18929" y="7959"/>
                    <a:pt x="18930" y="7893"/>
                    <a:pt x="18898" y="7844"/>
                  </a:cubicBezTo>
                  <a:cubicBezTo>
                    <a:pt x="18896" y="7840"/>
                    <a:pt x="18893" y="7837"/>
                    <a:pt x="18891" y="7834"/>
                  </a:cubicBezTo>
                  <a:cubicBezTo>
                    <a:pt x="18868" y="7780"/>
                    <a:pt x="18869" y="7714"/>
                    <a:pt x="18837" y="7664"/>
                  </a:cubicBezTo>
                  <a:cubicBezTo>
                    <a:pt x="18836" y="7662"/>
                    <a:pt x="18834" y="7661"/>
                    <a:pt x="18833" y="7659"/>
                  </a:cubicBezTo>
                  <a:cubicBezTo>
                    <a:pt x="18810" y="7603"/>
                    <a:pt x="18811" y="7534"/>
                    <a:pt x="18778" y="7484"/>
                  </a:cubicBezTo>
                  <a:cubicBezTo>
                    <a:pt x="18775" y="7481"/>
                    <a:pt x="18773" y="7478"/>
                    <a:pt x="18771" y="7475"/>
                  </a:cubicBezTo>
                  <a:cubicBezTo>
                    <a:pt x="18748" y="7420"/>
                    <a:pt x="18749" y="7353"/>
                    <a:pt x="18717" y="7303"/>
                  </a:cubicBezTo>
                  <a:cubicBezTo>
                    <a:pt x="18714" y="7300"/>
                    <a:pt x="18712" y="7297"/>
                    <a:pt x="18709" y="7293"/>
                  </a:cubicBezTo>
                  <a:cubicBezTo>
                    <a:pt x="18686" y="7239"/>
                    <a:pt x="18687" y="7173"/>
                    <a:pt x="18656" y="7124"/>
                  </a:cubicBezTo>
                  <a:cubicBezTo>
                    <a:pt x="18655" y="7122"/>
                    <a:pt x="18653" y="7121"/>
                    <a:pt x="18652" y="7120"/>
                  </a:cubicBezTo>
                  <a:cubicBezTo>
                    <a:pt x="18629" y="7063"/>
                    <a:pt x="18629" y="6993"/>
                    <a:pt x="18596" y="6942"/>
                  </a:cubicBezTo>
                  <a:cubicBezTo>
                    <a:pt x="18594" y="6939"/>
                    <a:pt x="18591" y="6936"/>
                    <a:pt x="18589" y="6932"/>
                  </a:cubicBezTo>
                  <a:cubicBezTo>
                    <a:pt x="18565" y="6878"/>
                    <a:pt x="18566" y="6812"/>
                    <a:pt x="18535" y="6763"/>
                  </a:cubicBezTo>
                  <a:cubicBezTo>
                    <a:pt x="18533" y="6760"/>
                    <a:pt x="18530" y="6757"/>
                    <a:pt x="18528" y="6754"/>
                  </a:cubicBezTo>
                  <a:cubicBezTo>
                    <a:pt x="18505" y="6699"/>
                    <a:pt x="18506" y="6632"/>
                    <a:pt x="18474" y="6582"/>
                  </a:cubicBezTo>
                  <a:cubicBezTo>
                    <a:pt x="18472" y="6580"/>
                    <a:pt x="18471" y="6579"/>
                    <a:pt x="18469" y="6577"/>
                  </a:cubicBezTo>
                  <a:cubicBezTo>
                    <a:pt x="18446" y="6521"/>
                    <a:pt x="18447" y="6452"/>
                    <a:pt x="18414" y="6402"/>
                  </a:cubicBezTo>
                  <a:cubicBezTo>
                    <a:pt x="18412" y="6398"/>
                    <a:pt x="18409" y="6395"/>
                    <a:pt x="18407" y="6392"/>
                  </a:cubicBezTo>
                  <a:cubicBezTo>
                    <a:pt x="18384" y="6338"/>
                    <a:pt x="18385" y="6271"/>
                    <a:pt x="18353" y="6222"/>
                  </a:cubicBezTo>
                  <a:cubicBezTo>
                    <a:pt x="18351" y="6219"/>
                    <a:pt x="18348" y="6217"/>
                    <a:pt x="18347" y="6213"/>
                  </a:cubicBezTo>
                  <a:cubicBezTo>
                    <a:pt x="18324" y="6159"/>
                    <a:pt x="18324" y="6091"/>
                    <a:pt x="18292" y="6042"/>
                  </a:cubicBezTo>
                  <a:cubicBezTo>
                    <a:pt x="18291" y="6038"/>
                    <a:pt x="18288" y="6036"/>
                    <a:pt x="18286" y="6034"/>
                  </a:cubicBezTo>
                  <a:cubicBezTo>
                    <a:pt x="18263" y="5979"/>
                    <a:pt x="18264" y="5912"/>
                    <a:pt x="18232" y="5862"/>
                  </a:cubicBezTo>
                  <a:cubicBezTo>
                    <a:pt x="18230" y="5860"/>
                    <a:pt x="18228" y="5858"/>
                    <a:pt x="18226" y="5855"/>
                  </a:cubicBezTo>
                  <a:cubicBezTo>
                    <a:pt x="18203" y="5800"/>
                    <a:pt x="18204" y="5731"/>
                    <a:pt x="18172" y="5682"/>
                  </a:cubicBezTo>
                  <a:cubicBezTo>
                    <a:pt x="18170" y="5679"/>
                    <a:pt x="18166" y="5675"/>
                    <a:pt x="18164" y="5672"/>
                  </a:cubicBezTo>
                  <a:cubicBezTo>
                    <a:pt x="18141" y="5618"/>
                    <a:pt x="18142" y="5552"/>
                    <a:pt x="18111" y="5503"/>
                  </a:cubicBezTo>
                  <a:cubicBezTo>
                    <a:pt x="18109" y="5501"/>
                    <a:pt x="18107" y="5498"/>
                    <a:pt x="18105" y="5496"/>
                  </a:cubicBezTo>
                  <a:cubicBezTo>
                    <a:pt x="18081" y="5440"/>
                    <a:pt x="18082" y="5373"/>
                    <a:pt x="18050" y="5322"/>
                  </a:cubicBezTo>
                  <a:cubicBezTo>
                    <a:pt x="18049" y="5320"/>
                    <a:pt x="18047" y="5318"/>
                    <a:pt x="18045" y="5315"/>
                  </a:cubicBezTo>
                  <a:cubicBezTo>
                    <a:pt x="18021" y="5260"/>
                    <a:pt x="18022" y="5191"/>
                    <a:pt x="17990" y="5142"/>
                  </a:cubicBezTo>
                  <a:cubicBezTo>
                    <a:pt x="17988" y="5139"/>
                    <a:pt x="17985" y="5136"/>
                    <a:pt x="17984" y="5133"/>
                  </a:cubicBezTo>
                  <a:cubicBezTo>
                    <a:pt x="17961" y="5079"/>
                    <a:pt x="17962" y="5011"/>
                    <a:pt x="17930" y="4962"/>
                  </a:cubicBezTo>
                  <a:cubicBezTo>
                    <a:pt x="17927" y="4959"/>
                    <a:pt x="17924" y="4956"/>
                    <a:pt x="17923" y="4953"/>
                  </a:cubicBezTo>
                  <a:cubicBezTo>
                    <a:pt x="17900" y="4898"/>
                    <a:pt x="17901" y="4831"/>
                    <a:pt x="17868" y="4781"/>
                  </a:cubicBezTo>
                  <a:cubicBezTo>
                    <a:pt x="17867" y="4779"/>
                    <a:pt x="17865" y="4777"/>
                    <a:pt x="17863" y="4774"/>
                  </a:cubicBezTo>
                  <a:cubicBezTo>
                    <a:pt x="17839" y="4719"/>
                    <a:pt x="17840" y="4650"/>
                    <a:pt x="17808" y="4601"/>
                  </a:cubicBezTo>
                  <a:cubicBezTo>
                    <a:pt x="17807" y="4599"/>
                    <a:pt x="17804" y="4595"/>
                    <a:pt x="17802" y="4593"/>
                  </a:cubicBezTo>
                  <a:cubicBezTo>
                    <a:pt x="17779" y="4538"/>
                    <a:pt x="17780" y="4471"/>
                    <a:pt x="17748" y="4422"/>
                  </a:cubicBezTo>
                  <a:cubicBezTo>
                    <a:pt x="17746" y="4418"/>
                    <a:pt x="17743" y="4415"/>
                    <a:pt x="17740" y="4412"/>
                  </a:cubicBezTo>
                  <a:cubicBezTo>
                    <a:pt x="17717" y="4358"/>
                    <a:pt x="17718" y="4291"/>
                    <a:pt x="17687" y="4242"/>
                  </a:cubicBezTo>
                  <a:cubicBezTo>
                    <a:pt x="17686" y="4240"/>
                    <a:pt x="17683" y="4238"/>
                    <a:pt x="17682" y="4236"/>
                  </a:cubicBezTo>
                  <a:cubicBezTo>
                    <a:pt x="17659" y="4179"/>
                    <a:pt x="17659" y="4111"/>
                    <a:pt x="17626" y="4061"/>
                  </a:cubicBezTo>
                  <a:cubicBezTo>
                    <a:pt x="17624" y="4057"/>
                    <a:pt x="17622" y="4055"/>
                    <a:pt x="17620" y="4052"/>
                  </a:cubicBezTo>
                  <a:cubicBezTo>
                    <a:pt x="17597" y="3996"/>
                    <a:pt x="17597" y="3930"/>
                    <a:pt x="17565" y="3880"/>
                  </a:cubicBezTo>
                  <a:cubicBezTo>
                    <a:pt x="17564" y="3877"/>
                    <a:pt x="17561" y="3874"/>
                    <a:pt x="17559" y="3872"/>
                  </a:cubicBezTo>
                  <a:cubicBezTo>
                    <a:pt x="17536" y="3817"/>
                    <a:pt x="17537" y="3750"/>
                    <a:pt x="17505" y="3701"/>
                  </a:cubicBezTo>
                  <a:cubicBezTo>
                    <a:pt x="17503" y="3698"/>
                    <a:pt x="17501" y="3696"/>
                    <a:pt x="17500" y="3694"/>
                  </a:cubicBezTo>
                  <a:cubicBezTo>
                    <a:pt x="17476" y="3639"/>
                    <a:pt x="17477" y="3569"/>
                    <a:pt x="17445" y="3520"/>
                  </a:cubicBezTo>
                  <a:cubicBezTo>
                    <a:pt x="17442" y="3516"/>
                    <a:pt x="17440" y="3513"/>
                    <a:pt x="17437" y="3510"/>
                  </a:cubicBezTo>
                  <a:cubicBezTo>
                    <a:pt x="17414" y="3456"/>
                    <a:pt x="17415" y="3390"/>
                    <a:pt x="17384" y="3340"/>
                  </a:cubicBezTo>
                  <a:cubicBezTo>
                    <a:pt x="17381" y="3337"/>
                    <a:pt x="17379" y="3335"/>
                    <a:pt x="17377" y="3332"/>
                  </a:cubicBezTo>
                  <a:cubicBezTo>
                    <a:pt x="17354" y="3277"/>
                    <a:pt x="17355" y="3209"/>
                    <a:pt x="17323" y="3160"/>
                  </a:cubicBezTo>
                  <a:cubicBezTo>
                    <a:pt x="17321" y="3158"/>
                    <a:pt x="17319" y="3155"/>
                    <a:pt x="17317" y="3153"/>
                  </a:cubicBezTo>
                  <a:cubicBezTo>
                    <a:pt x="17294" y="3099"/>
                    <a:pt x="17295" y="3030"/>
                    <a:pt x="17263" y="2980"/>
                  </a:cubicBezTo>
                  <a:cubicBezTo>
                    <a:pt x="17262" y="2978"/>
                    <a:pt x="17259" y="2975"/>
                    <a:pt x="17257" y="2973"/>
                  </a:cubicBezTo>
                  <a:cubicBezTo>
                    <a:pt x="17234" y="2918"/>
                    <a:pt x="17234" y="2850"/>
                    <a:pt x="17202" y="2800"/>
                  </a:cubicBezTo>
                  <a:cubicBezTo>
                    <a:pt x="16375" y="1505"/>
                    <a:pt x="14418" y="587"/>
                    <a:pt x="13477" y="401"/>
                  </a:cubicBezTo>
                  <a:cubicBezTo>
                    <a:pt x="12557" y="223"/>
                    <a:pt x="11622" y="1699"/>
                    <a:pt x="9559" y="1699"/>
                  </a:cubicBezTo>
                  <a:cubicBezTo>
                    <a:pt x="7484" y="1699"/>
                    <a:pt x="6143" y="3168"/>
                    <a:pt x="5315" y="1699"/>
                  </a:cubicBezTo>
                  <a:cubicBezTo>
                    <a:pt x="4495" y="223"/>
                    <a:pt x="1078" y="-511"/>
                    <a:pt x="768" y="401"/>
                  </a:cubicBezTo>
                  <a:cubicBezTo>
                    <a:pt x="352" y="1629"/>
                    <a:pt x="-472" y="1699"/>
                    <a:pt x="352" y="4269"/>
                  </a:cubicBezTo>
                  <a:cubicBezTo>
                    <a:pt x="459" y="4602"/>
                    <a:pt x="564" y="4916"/>
                    <a:pt x="665" y="5211"/>
                  </a:cubicBezTo>
                  <a:cubicBezTo>
                    <a:pt x="687" y="5275"/>
                    <a:pt x="708" y="5341"/>
                    <a:pt x="730" y="5403"/>
                  </a:cubicBezTo>
                  <a:cubicBezTo>
                    <a:pt x="748" y="5459"/>
                    <a:pt x="768" y="5519"/>
                    <a:pt x="787" y="5573"/>
                  </a:cubicBezTo>
                  <a:cubicBezTo>
                    <a:pt x="808" y="5637"/>
                    <a:pt x="830" y="5704"/>
                    <a:pt x="851" y="5765"/>
                  </a:cubicBezTo>
                  <a:cubicBezTo>
                    <a:pt x="872" y="5824"/>
                    <a:pt x="892" y="5887"/>
                    <a:pt x="912" y="5944"/>
                  </a:cubicBezTo>
                  <a:cubicBezTo>
                    <a:pt x="929" y="5996"/>
                    <a:pt x="947" y="6052"/>
                    <a:pt x="964" y="6103"/>
                  </a:cubicBezTo>
                  <a:cubicBezTo>
                    <a:pt x="990" y="6176"/>
                    <a:pt x="1015" y="6253"/>
                    <a:pt x="1040" y="6324"/>
                  </a:cubicBezTo>
                  <a:cubicBezTo>
                    <a:pt x="1057" y="6374"/>
                    <a:pt x="1074" y="6425"/>
                    <a:pt x="1090" y="6473"/>
                  </a:cubicBezTo>
                  <a:cubicBezTo>
                    <a:pt x="1110" y="6534"/>
                    <a:pt x="1132" y="6598"/>
                    <a:pt x="1152" y="6658"/>
                  </a:cubicBezTo>
                  <a:cubicBezTo>
                    <a:pt x="1173" y="6718"/>
                    <a:pt x="1194" y="6782"/>
                    <a:pt x="1214" y="6842"/>
                  </a:cubicBezTo>
                  <a:cubicBezTo>
                    <a:pt x="1235" y="6902"/>
                    <a:pt x="1255" y="6966"/>
                    <a:pt x="1275" y="7025"/>
                  </a:cubicBezTo>
                  <a:cubicBezTo>
                    <a:pt x="1292" y="7074"/>
                    <a:pt x="1309" y="7126"/>
                    <a:pt x="1325" y="7173"/>
                  </a:cubicBezTo>
                  <a:cubicBezTo>
                    <a:pt x="1349" y="7245"/>
                    <a:pt x="1375" y="7322"/>
                    <a:pt x="1399" y="7392"/>
                  </a:cubicBezTo>
                  <a:cubicBezTo>
                    <a:pt x="1420" y="7456"/>
                    <a:pt x="1442" y="7521"/>
                    <a:pt x="1464" y="7584"/>
                  </a:cubicBezTo>
                  <a:cubicBezTo>
                    <a:pt x="1477" y="7623"/>
                    <a:pt x="1492" y="7667"/>
                    <a:pt x="1504" y="7706"/>
                  </a:cubicBezTo>
                  <a:cubicBezTo>
                    <a:pt x="1528" y="7776"/>
                    <a:pt x="1552" y="7850"/>
                    <a:pt x="1575" y="7917"/>
                  </a:cubicBezTo>
                  <a:cubicBezTo>
                    <a:pt x="1597" y="7982"/>
                    <a:pt x="1620" y="8050"/>
                    <a:pt x="1642" y="8114"/>
                  </a:cubicBezTo>
                  <a:cubicBezTo>
                    <a:pt x="1682" y="8235"/>
                    <a:pt x="1724" y="8362"/>
                    <a:pt x="1764" y="8477"/>
                  </a:cubicBezTo>
                  <a:cubicBezTo>
                    <a:pt x="1781" y="8530"/>
                    <a:pt x="1800" y="8586"/>
                    <a:pt x="1817" y="8638"/>
                  </a:cubicBezTo>
                  <a:cubicBezTo>
                    <a:pt x="1839" y="8700"/>
                    <a:pt x="1861" y="8768"/>
                    <a:pt x="1882" y="8828"/>
                  </a:cubicBezTo>
                  <a:cubicBezTo>
                    <a:pt x="1901" y="8885"/>
                    <a:pt x="1920" y="8943"/>
                    <a:pt x="1938" y="8997"/>
                  </a:cubicBezTo>
                  <a:cubicBezTo>
                    <a:pt x="1959" y="9058"/>
                    <a:pt x="1981" y="9124"/>
                    <a:pt x="2002" y="9184"/>
                  </a:cubicBezTo>
                  <a:cubicBezTo>
                    <a:pt x="2023" y="9245"/>
                    <a:pt x="2043" y="9308"/>
                    <a:pt x="2063" y="9368"/>
                  </a:cubicBezTo>
                  <a:cubicBezTo>
                    <a:pt x="2081" y="9417"/>
                    <a:pt x="2099" y="9472"/>
                    <a:pt x="2115" y="9522"/>
                  </a:cubicBezTo>
                  <a:cubicBezTo>
                    <a:pt x="2140" y="9596"/>
                    <a:pt x="2165" y="9672"/>
                    <a:pt x="2190" y="9742"/>
                  </a:cubicBezTo>
                  <a:cubicBezTo>
                    <a:pt x="2206" y="9790"/>
                    <a:pt x="2223" y="9843"/>
                    <a:pt x="2239" y="9890"/>
                  </a:cubicBezTo>
                  <a:cubicBezTo>
                    <a:pt x="2258" y="9948"/>
                    <a:pt x="2279" y="10010"/>
                    <a:pt x="2299" y="10066"/>
                  </a:cubicBezTo>
                  <a:cubicBezTo>
                    <a:pt x="2323" y="10138"/>
                    <a:pt x="2347" y="10212"/>
                    <a:pt x="2371" y="10281"/>
                  </a:cubicBezTo>
                  <a:cubicBezTo>
                    <a:pt x="2390" y="10338"/>
                    <a:pt x="2410" y="10397"/>
                    <a:pt x="2429" y="10453"/>
                  </a:cubicBezTo>
                  <a:cubicBezTo>
                    <a:pt x="2446" y="10501"/>
                    <a:pt x="2462" y="10554"/>
                    <a:pt x="2479" y="10601"/>
                  </a:cubicBezTo>
                  <a:cubicBezTo>
                    <a:pt x="2500" y="10666"/>
                    <a:pt x="2524" y="10736"/>
                    <a:pt x="2545" y="10798"/>
                  </a:cubicBezTo>
                  <a:cubicBezTo>
                    <a:pt x="2568" y="10865"/>
                    <a:pt x="2590" y="10934"/>
                    <a:pt x="2612" y="10998"/>
                  </a:cubicBezTo>
                  <a:cubicBezTo>
                    <a:pt x="2629" y="11050"/>
                    <a:pt x="2648" y="11104"/>
                    <a:pt x="2665" y="11154"/>
                  </a:cubicBezTo>
                  <a:cubicBezTo>
                    <a:pt x="2684" y="11212"/>
                    <a:pt x="2705" y="11276"/>
                    <a:pt x="2725" y="11333"/>
                  </a:cubicBezTo>
                  <a:cubicBezTo>
                    <a:pt x="2748" y="11401"/>
                    <a:pt x="2771" y="11473"/>
                    <a:pt x="2794" y="11537"/>
                  </a:cubicBezTo>
                  <a:cubicBezTo>
                    <a:pt x="2810" y="11586"/>
                    <a:pt x="2827" y="11638"/>
                    <a:pt x="2843" y="11685"/>
                  </a:cubicBezTo>
                  <a:cubicBezTo>
                    <a:pt x="2865" y="11749"/>
                    <a:pt x="2886" y="11816"/>
                    <a:pt x="2908" y="11878"/>
                  </a:cubicBezTo>
                  <a:cubicBezTo>
                    <a:pt x="2927" y="11937"/>
                    <a:pt x="2948" y="12000"/>
                    <a:pt x="2968" y="12058"/>
                  </a:cubicBezTo>
                  <a:cubicBezTo>
                    <a:pt x="2988" y="12117"/>
                    <a:pt x="3009" y="12181"/>
                    <a:pt x="3029" y="12239"/>
                  </a:cubicBezTo>
                  <a:cubicBezTo>
                    <a:pt x="3049" y="12300"/>
                    <a:pt x="3071" y="12365"/>
                    <a:pt x="3091" y="12424"/>
                  </a:cubicBezTo>
                  <a:cubicBezTo>
                    <a:pt x="3112" y="12485"/>
                    <a:pt x="3133" y="12549"/>
                    <a:pt x="3153" y="12608"/>
                  </a:cubicBezTo>
                  <a:cubicBezTo>
                    <a:pt x="3174" y="12670"/>
                    <a:pt x="3196" y="12736"/>
                    <a:pt x="3218" y="12798"/>
                  </a:cubicBezTo>
                  <a:cubicBezTo>
                    <a:pt x="3233" y="12844"/>
                    <a:pt x="3250" y="12894"/>
                    <a:pt x="3265" y="12940"/>
                  </a:cubicBezTo>
                  <a:cubicBezTo>
                    <a:pt x="3288" y="13010"/>
                    <a:pt x="3313" y="13083"/>
                    <a:pt x="3336" y="13150"/>
                  </a:cubicBezTo>
                  <a:cubicBezTo>
                    <a:pt x="3356" y="13208"/>
                    <a:pt x="3376" y="13269"/>
                    <a:pt x="3395" y="13325"/>
                  </a:cubicBezTo>
                  <a:cubicBezTo>
                    <a:pt x="3414" y="13381"/>
                    <a:pt x="3434" y="13442"/>
                    <a:pt x="3452" y="13497"/>
                  </a:cubicBezTo>
                  <a:cubicBezTo>
                    <a:pt x="3475" y="13563"/>
                    <a:pt x="3497" y="13631"/>
                    <a:pt x="3519" y="13694"/>
                  </a:cubicBezTo>
                  <a:cubicBezTo>
                    <a:pt x="3536" y="13746"/>
                    <a:pt x="3554" y="13801"/>
                    <a:pt x="3571" y="13850"/>
                  </a:cubicBezTo>
                  <a:cubicBezTo>
                    <a:pt x="3595" y="13920"/>
                    <a:pt x="3619" y="13993"/>
                    <a:pt x="3643" y="14062"/>
                  </a:cubicBezTo>
                  <a:cubicBezTo>
                    <a:pt x="3660" y="14112"/>
                    <a:pt x="3677" y="14166"/>
                    <a:pt x="3694" y="14214"/>
                  </a:cubicBezTo>
                  <a:cubicBezTo>
                    <a:pt x="4402" y="16310"/>
                    <a:pt x="4970" y="17489"/>
                    <a:pt x="5614" y="17315"/>
                  </a:cubicBezTo>
                  <a:cubicBezTo>
                    <a:pt x="6264" y="17150"/>
                    <a:pt x="8342" y="16995"/>
                    <a:pt x="8971" y="18055"/>
                  </a:cubicBezTo>
                  <a:cubicBezTo>
                    <a:pt x="8984" y="18093"/>
                    <a:pt x="9001" y="18128"/>
                    <a:pt x="9015" y="18166"/>
                  </a:cubicBezTo>
                  <a:cubicBezTo>
                    <a:pt x="9033" y="18225"/>
                    <a:pt x="9053" y="18281"/>
                    <a:pt x="9072" y="18338"/>
                  </a:cubicBezTo>
                  <a:cubicBezTo>
                    <a:pt x="9091" y="18403"/>
                    <a:pt x="9114" y="18464"/>
                    <a:pt x="9135" y="18527"/>
                  </a:cubicBezTo>
                  <a:cubicBezTo>
                    <a:pt x="9154" y="18586"/>
                    <a:pt x="9174" y="18642"/>
                    <a:pt x="9194" y="18701"/>
                  </a:cubicBezTo>
                  <a:cubicBezTo>
                    <a:pt x="9213" y="18761"/>
                    <a:pt x="9233" y="18817"/>
                    <a:pt x="9253" y="18875"/>
                  </a:cubicBezTo>
                  <a:cubicBezTo>
                    <a:pt x="9629" y="20138"/>
                    <a:pt x="10454" y="21089"/>
                    <a:pt x="12025" y="20259"/>
                  </a:cubicBezTo>
                  <a:cubicBezTo>
                    <a:pt x="13781" y="19338"/>
                    <a:pt x="15229" y="18790"/>
                    <a:pt x="15647" y="17686"/>
                  </a:cubicBezTo>
                  <a:cubicBezTo>
                    <a:pt x="16054" y="16580"/>
                    <a:pt x="18853" y="16402"/>
                    <a:pt x="18853" y="16402"/>
                  </a:cubicBezTo>
                  <a:cubicBezTo>
                    <a:pt x="18853" y="16402"/>
                    <a:pt x="21128" y="13273"/>
                    <a:pt x="20292" y="11986"/>
                  </a:cubicBezTo>
                  <a:close/>
                </a:path>
              </a:pathLst>
            </a:custGeom>
            <a:solidFill>
              <a:schemeClr val="accent2">
                <a:lumMod val="50000"/>
              </a:scheme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94" name="Shape 1494"/>
            <p:cNvSpPr/>
            <p:nvPr/>
          </p:nvSpPr>
          <p:spPr>
            <a:xfrm>
              <a:off x="333363" y="814887"/>
              <a:ext cx="6153349" cy="7104035"/>
            </a:xfrm>
            <a:custGeom>
              <a:avLst/>
              <a:gdLst/>
              <a:ahLst/>
              <a:cxnLst>
                <a:cxn ang="0">
                  <a:pos x="wd2" y="hd2"/>
                </a:cxn>
                <a:cxn ang="5400000">
                  <a:pos x="wd2" y="hd2"/>
                </a:cxn>
                <a:cxn ang="10800000">
                  <a:pos x="wd2" y="hd2"/>
                </a:cxn>
                <a:cxn ang="16200000">
                  <a:pos x="wd2" y="hd2"/>
                </a:cxn>
              </a:cxnLst>
              <a:rect l="0" t="0" r="r" b="b"/>
              <a:pathLst>
                <a:path w="21587" h="21587" extrusionOk="0">
                  <a:moveTo>
                    <a:pt x="21325" y="13175"/>
                  </a:moveTo>
                  <a:cubicBezTo>
                    <a:pt x="21230" y="13133"/>
                    <a:pt x="21024" y="13118"/>
                    <a:pt x="20941" y="13006"/>
                  </a:cubicBezTo>
                  <a:cubicBezTo>
                    <a:pt x="20859" y="12893"/>
                    <a:pt x="20626" y="12781"/>
                    <a:pt x="20544" y="12809"/>
                  </a:cubicBezTo>
                  <a:cubicBezTo>
                    <a:pt x="20461" y="12837"/>
                    <a:pt x="20324" y="12865"/>
                    <a:pt x="20214" y="12795"/>
                  </a:cubicBezTo>
                  <a:cubicBezTo>
                    <a:pt x="20104" y="12725"/>
                    <a:pt x="19926" y="12640"/>
                    <a:pt x="19857" y="12585"/>
                  </a:cubicBezTo>
                  <a:cubicBezTo>
                    <a:pt x="19789" y="12528"/>
                    <a:pt x="19610" y="12486"/>
                    <a:pt x="19528" y="12486"/>
                  </a:cubicBezTo>
                  <a:cubicBezTo>
                    <a:pt x="19446" y="12486"/>
                    <a:pt x="19460" y="12430"/>
                    <a:pt x="19336" y="12599"/>
                  </a:cubicBezTo>
                  <a:cubicBezTo>
                    <a:pt x="19212" y="12767"/>
                    <a:pt x="19336" y="12823"/>
                    <a:pt x="19116" y="12795"/>
                  </a:cubicBezTo>
                  <a:cubicBezTo>
                    <a:pt x="18897" y="12767"/>
                    <a:pt x="19144" y="12753"/>
                    <a:pt x="19268" y="12585"/>
                  </a:cubicBezTo>
                  <a:cubicBezTo>
                    <a:pt x="19391" y="12416"/>
                    <a:pt x="19253" y="12318"/>
                    <a:pt x="19116" y="12360"/>
                  </a:cubicBezTo>
                  <a:cubicBezTo>
                    <a:pt x="18979" y="12402"/>
                    <a:pt x="19075" y="12486"/>
                    <a:pt x="18856" y="12528"/>
                  </a:cubicBezTo>
                  <a:cubicBezTo>
                    <a:pt x="18636" y="12571"/>
                    <a:pt x="18636" y="12430"/>
                    <a:pt x="18773" y="12402"/>
                  </a:cubicBezTo>
                  <a:cubicBezTo>
                    <a:pt x="18910" y="12374"/>
                    <a:pt x="19158" y="12248"/>
                    <a:pt x="19158" y="12191"/>
                  </a:cubicBezTo>
                  <a:cubicBezTo>
                    <a:pt x="19158" y="12135"/>
                    <a:pt x="19130" y="11981"/>
                    <a:pt x="19020" y="11981"/>
                  </a:cubicBezTo>
                  <a:cubicBezTo>
                    <a:pt x="18910" y="11981"/>
                    <a:pt x="18938" y="11841"/>
                    <a:pt x="18773" y="11658"/>
                  </a:cubicBezTo>
                  <a:cubicBezTo>
                    <a:pt x="18609" y="11475"/>
                    <a:pt x="18374" y="11268"/>
                    <a:pt x="18209" y="11297"/>
                  </a:cubicBezTo>
                  <a:cubicBezTo>
                    <a:pt x="18044" y="11324"/>
                    <a:pt x="17950" y="11461"/>
                    <a:pt x="17868" y="11307"/>
                  </a:cubicBezTo>
                  <a:cubicBezTo>
                    <a:pt x="17786" y="11152"/>
                    <a:pt x="17689" y="11124"/>
                    <a:pt x="17634" y="11040"/>
                  </a:cubicBezTo>
                  <a:cubicBezTo>
                    <a:pt x="17579" y="10956"/>
                    <a:pt x="17442" y="11040"/>
                    <a:pt x="17401" y="10998"/>
                  </a:cubicBezTo>
                  <a:cubicBezTo>
                    <a:pt x="17360" y="10956"/>
                    <a:pt x="17360" y="10956"/>
                    <a:pt x="17360" y="10956"/>
                  </a:cubicBezTo>
                  <a:cubicBezTo>
                    <a:pt x="17360" y="10956"/>
                    <a:pt x="17181" y="10998"/>
                    <a:pt x="17277" y="10872"/>
                  </a:cubicBezTo>
                  <a:cubicBezTo>
                    <a:pt x="17374" y="10745"/>
                    <a:pt x="17415" y="10506"/>
                    <a:pt x="17374" y="10520"/>
                  </a:cubicBezTo>
                  <a:cubicBezTo>
                    <a:pt x="17333" y="10534"/>
                    <a:pt x="17264" y="10731"/>
                    <a:pt x="17195" y="10716"/>
                  </a:cubicBezTo>
                  <a:cubicBezTo>
                    <a:pt x="17127" y="10703"/>
                    <a:pt x="17181" y="10674"/>
                    <a:pt x="17045" y="10590"/>
                  </a:cubicBezTo>
                  <a:cubicBezTo>
                    <a:pt x="16907" y="10506"/>
                    <a:pt x="16688" y="10577"/>
                    <a:pt x="16688" y="10646"/>
                  </a:cubicBezTo>
                  <a:cubicBezTo>
                    <a:pt x="16688" y="10716"/>
                    <a:pt x="16619" y="10773"/>
                    <a:pt x="16619" y="10773"/>
                  </a:cubicBezTo>
                  <a:cubicBezTo>
                    <a:pt x="16619" y="10773"/>
                    <a:pt x="16578" y="10731"/>
                    <a:pt x="16536" y="10646"/>
                  </a:cubicBezTo>
                  <a:cubicBezTo>
                    <a:pt x="16495" y="10562"/>
                    <a:pt x="16303" y="10548"/>
                    <a:pt x="16207" y="10633"/>
                  </a:cubicBezTo>
                  <a:cubicBezTo>
                    <a:pt x="16111" y="10716"/>
                    <a:pt x="16056" y="10422"/>
                    <a:pt x="15988" y="10422"/>
                  </a:cubicBezTo>
                  <a:cubicBezTo>
                    <a:pt x="15919" y="10422"/>
                    <a:pt x="15782" y="10492"/>
                    <a:pt x="15713" y="10618"/>
                  </a:cubicBezTo>
                  <a:cubicBezTo>
                    <a:pt x="15645" y="10745"/>
                    <a:pt x="15672" y="10927"/>
                    <a:pt x="15617" y="10913"/>
                  </a:cubicBezTo>
                  <a:cubicBezTo>
                    <a:pt x="15563" y="10899"/>
                    <a:pt x="15549" y="10661"/>
                    <a:pt x="15563" y="10577"/>
                  </a:cubicBezTo>
                  <a:cubicBezTo>
                    <a:pt x="15576" y="10492"/>
                    <a:pt x="15727" y="10352"/>
                    <a:pt x="15617" y="10324"/>
                  </a:cubicBezTo>
                  <a:cubicBezTo>
                    <a:pt x="15507" y="10295"/>
                    <a:pt x="15342" y="10464"/>
                    <a:pt x="15274" y="10478"/>
                  </a:cubicBezTo>
                  <a:cubicBezTo>
                    <a:pt x="15206" y="10492"/>
                    <a:pt x="15068" y="10590"/>
                    <a:pt x="14986" y="10703"/>
                  </a:cubicBezTo>
                  <a:cubicBezTo>
                    <a:pt x="14904" y="10815"/>
                    <a:pt x="14862" y="10886"/>
                    <a:pt x="14780" y="10927"/>
                  </a:cubicBezTo>
                  <a:cubicBezTo>
                    <a:pt x="14698" y="10970"/>
                    <a:pt x="14574" y="10927"/>
                    <a:pt x="14602" y="10886"/>
                  </a:cubicBezTo>
                  <a:cubicBezTo>
                    <a:pt x="14629" y="10843"/>
                    <a:pt x="14369" y="10688"/>
                    <a:pt x="14327" y="10745"/>
                  </a:cubicBezTo>
                  <a:cubicBezTo>
                    <a:pt x="14286" y="10801"/>
                    <a:pt x="14162" y="10843"/>
                    <a:pt x="14039" y="10899"/>
                  </a:cubicBezTo>
                  <a:cubicBezTo>
                    <a:pt x="13915" y="10956"/>
                    <a:pt x="13806" y="10829"/>
                    <a:pt x="13778" y="10773"/>
                  </a:cubicBezTo>
                  <a:cubicBezTo>
                    <a:pt x="13751" y="10716"/>
                    <a:pt x="13696" y="10703"/>
                    <a:pt x="13682" y="10520"/>
                  </a:cubicBezTo>
                  <a:cubicBezTo>
                    <a:pt x="13669" y="10337"/>
                    <a:pt x="13710" y="10141"/>
                    <a:pt x="13751" y="10029"/>
                  </a:cubicBezTo>
                  <a:cubicBezTo>
                    <a:pt x="13792" y="9916"/>
                    <a:pt x="13545" y="9692"/>
                    <a:pt x="13449" y="9705"/>
                  </a:cubicBezTo>
                  <a:cubicBezTo>
                    <a:pt x="13353" y="9720"/>
                    <a:pt x="13257" y="9818"/>
                    <a:pt x="13161" y="9804"/>
                  </a:cubicBezTo>
                  <a:cubicBezTo>
                    <a:pt x="13065" y="9789"/>
                    <a:pt x="13106" y="9761"/>
                    <a:pt x="12955" y="9761"/>
                  </a:cubicBezTo>
                  <a:cubicBezTo>
                    <a:pt x="12804" y="9761"/>
                    <a:pt x="12928" y="9734"/>
                    <a:pt x="12955" y="9607"/>
                  </a:cubicBezTo>
                  <a:cubicBezTo>
                    <a:pt x="12982" y="9481"/>
                    <a:pt x="12901" y="9312"/>
                    <a:pt x="13051" y="9199"/>
                  </a:cubicBezTo>
                  <a:cubicBezTo>
                    <a:pt x="13202" y="9088"/>
                    <a:pt x="13147" y="8821"/>
                    <a:pt x="13051" y="8807"/>
                  </a:cubicBezTo>
                  <a:cubicBezTo>
                    <a:pt x="12955" y="8792"/>
                    <a:pt x="12776" y="8849"/>
                    <a:pt x="12653" y="8835"/>
                  </a:cubicBezTo>
                  <a:cubicBezTo>
                    <a:pt x="12530" y="8821"/>
                    <a:pt x="12434" y="8933"/>
                    <a:pt x="12474" y="9059"/>
                  </a:cubicBezTo>
                  <a:cubicBezTo>
                    <a:pt x="12516" y="9186"/>
                    <a:pt x="12406" y="9270"/>
                    <a:pt x="12365" y="9256"/>
                  </a:cubicBezTo>
                  <a:cubicBezTo>
                    <a:pt x="12323" y="9242"/>
                    <a:pt x="12269" y="9172"/>
                    <a:pt x="12118" y="9284"/>
                  </a:cubicBezTo>
                  <a:cubicBezTo>
                    <a:pt x="11967" y="9397"/>
                    <a:pt x="11912" y="9354"/>
                    <a:pt x="11761" y="9228"/>
                  </a:cubicBezTo>
                  <a:cubicBezTo>
                    <a:pt x="11610" y="9102"/>
                    <a:pt x="11446" y="8975"/>
                    <a:pt x="11418" y="8778"/>
                  </a:cubicBezTo>
                  <a:cubicBezTo>
                    <a:pt x="11391" y="8582"/>
                    <a:pt x="11377" y="8385"/>
                    <a:pt x="11432" y="8273"/>
                  </a:cubicBezTo>
                  <a:cubicBezTo>
                    <a:pt x="11487" y="8161"/>
                    <a:pt x="11487" y="7965"/>
                    <a:pt x="11405" y="7936"/>
                  </a:cubicBezTo>
                  <a:cubicBezTo>
                    <a:pt x="11322" y="7908"/>
                    <a:pt x="11500" y="7767"/>
                    <a:pt x="11596" y="7739"/>
                  </a:cubicBezTo>
                  <a:cubicBezTo>
                    <a:pt x="11692" y="7711"/>
                    <a:pt x="11844" y="7585"/>
                    <a:pt x="11871" y="7529"/>
                  </a:cubicBezTo>
                  <a:cubicBezTo>
                    <a:pt x="11898" y="7472"/>
                    <a:pt x="12035" y="7486"/>
                    <a:pt x="12186" y="7486"/>
                  </a:cubicBezTo>
                  <a:cubicBezTo>
                    <a:pt x="12337" y="7486"/>
                    <a:pt x="12365" y="7486"/>
                    <a:pt x="12516" y="7571"/>
                  </a:cubicBezTo>
                  <a:cubicBezTo>
                    <a:pt x="12667" y="7655"/>
                    <a:pt x="12694" y="7529"/>
                    <a:pt x="12694" y="7486"/>
                  </a:cubicBezTo>
                  <a:cubicBezTo>
                    <a:pt x="12694" y="7444"/>
                    <a:pt x="12779" y="7414"/>
                    <a:pt x="12943" y="7428"/>
                  </a:cubicBezTo>
                  <a:cubicBezTo>
                    <a:pt x="13108" y="7442"/>
                    <a:pt x="13312" y="7318"/>
                    <a:pt x="13353" y="7360"/>
                  </a:cubicBezTo>
                  <a:cubicBezTo>
                    <a:pt x="13394" y="7403"/>
                    <a:pt x="13476" y="7571"/>
                    <a:pt x="13559" y="7515"/>
                  </a:cubicBezTo>
                  <a:cubicBezTo>
                    <a:pt x="13641" y="7459"/>
                    <a:pt x="13669" y="7360"/>
                    <a:pt x="13696" y="7529"/>
                  </a:cubicBezTo>
                  <a:cubicBezTo>
                    <a:pt x="13723" y="7697"/>
                    <a:pt x="13792" y="7950"/>
                    <a:pt x="13915" y="7992"/>
                  </a:cubicBezTo>
                  <a:cubicBezTo>
                    <a:pt x="14039" y="8034"/>
                    <a:pt x="13971" y="8203"/>
                    <a:pt x="14094" y="8217"/>
                  </a:cubicBezTo>
                  <a:cubicBezTo>
                    <a:pt x="14217" y="8231"/>
                    <a:pt x="14272" y="7950"/>
                    <a:pt x="14231" y="7852"/>
                  </a:cubicBezTo>
                  <a:cubicBezTo>
                    <a:pt x="14190" y="7753"/>
                    <a:pt x="14108" y="7459"/>
                    <a:pt x="14039" y="7388"/>
                  </a:cubicBezTo>
                  <a:cubicBezTo>
                    <a:pt x="13971" y="7318"/>
                    <a:pt x="14086" y="7143"/>
                    <a:pt x="14223" y="7087"/>
                  </a:cubicBezTo>
                  <a:cubicBezTo>
                    <a:pt x="14360" y="7031"/>
                    <a:pt x="14574" y="6742"/>
                    <a:pt x="14670" y="6658"/>
                  </a:cubicBezTo>
                  <a:cubicBezTo>
                    <a:pt x="14766" y="6574"/>
                    <a:pt x="15080" y="6550"/>
                    <a:pt x="14998" y="6437"/>
                  </a:cubicBezTo>
                  <a:cubicBezTo>
                    <a:pt x="14916" y="6325"/>
                    <a:pt x="14835" y="6208"/>
                    <a:pt x="14835" y="6124"/>
                  </a:cubicBezTo>
                  <a:cubicBezTo>
                    <a:pt x="14835" y="6040"/>
                    <a:pt x="14917" y="6068"/>
                    <a:pt x="14958" y="6124"/>
                  </a:cubicBezTo>
                  <a:cubicBezTo>
                    <a:pt x="14999" y="6181"/>
                    <a:pt x="15164" y="6040"/>
                    <a:pt x="15123" y="5970"/>
                  </a:cubicBezTo>
                  <a:cubicBezTo>
                    <a:pt x="15082" y="5900"/>
                    <a:pt x="15096" y="5802"/>
                    <a:pt x="15192" y="5816"/>
                  </a:cubicBezTo>
                  <a:cubicBezTo>
                    <a:pt x="15288" y="5829"/>
                    <a:pt x="15315" y="5745"/>
                    <a:pt x="15274" y="5689"/>
                  </a:cubicBezTo>
                  <a:cubicBezTo>
                    <a:pt x="15233" y="5632"/>
                    <a:pt x="15370" y="5562"/>
                    <a:pt x="15466" y="5591"/>
                  </a:cubicBezTo>
                  <a:cubicBezTo>
                    <a:pt x="15563" y="5619"/>
                    <a:pt x="15879" y="5641"/>
                    <a:pt x="15920" y="5585"/>
                  </a:cubicBezTo>
                  <a:cubicBezTo>
                    <a:pt x="15961" y="5529"/>
                    <a:pt x="15768" y="5408"/>
                    <a:pt x="15768" y="5296"/>
                  </a:cubicBezTo>
                  <a:cubicBezTo>
                    <a:pt x="15768" y="5184"/>
                    <a:pt x="15933" y="5085"/>
                    <a:pt x="16029" y="5071"/>
                  </a:cubicBezTo>
                  <a:cubicBezTo>
                    <a:pt x="16125" y="5057"/>
                    <a:pt x="16249" y="5071"/>
                    <a:pt x="16262" y="5029"/>
                  </a:cubicBezTo>
                  <a:cubicBezTo>
                    <a:pt x="16276" y="4987"/>
                    <a:pt x="16413" y="4874"/>
                    <a:pt x="16427" y="4972"/>
                  </a:cubicBezTo>
                  <a:cubicBezTo>
                    <a:pt x="16441" y="5071"/>
                    <a:pt x="16427" y="5239"/>
                    <a:pt x="16536" y="5239"/>
                  </a:cubicBezTo>
                  <a:cubicBezTo>
                    <a:pt x="16647" y="5239"/>
                    <a:pt x="16784" y="5113"/>
                    <a:pt x="16824" y="5099"/>
                  </a:cubicBezTo>
                  <a:cubicBezTo>
                    <a:pt x="16866" y="5085"/>
                    <a:pt x="17127" y="5029"/>
                    <a:pt x="17181" y="5015"/>
                  </a:cubicBezTo>
                  <a:cubicBezTo>
                    <a:pt x="17237" y="5001"/>
                    <a:pt x="17566" y="4972"/>
                    <a:pt x="17524" y="4874"/>
                  </a:cubicBezTo>
                  <a:cubicBezTo>
                    <a:pt x="17484" y="4776"/>
                    <a:pt x="17442" y="4678"/>
                    <a:pt x="17401" y="4635"/>
                  </a:cubicBezTo>
                  <a:cubicBezTo>
                    <a:pt x="17360" y="4594"/>
                    <a:pt x="17318" y="4649"/>
                    <a:pt x="17264" y="4720"/>
                  </a:cubicBezTo>
                  <a:cubicBezTo>
                    <a:pt x="17209" y="4790"/>
                    <a:pt x="17113" y="4790"/>
                    <a:pt x="17086" y="4734"/>
                  </a:cubicBezTo>
                  <a:cubicBezTo>
                    <a:pt x="17058" y="4678"/>
                    <a:pt x="17100" y="4509"/>
                    <a:pt x="17003" y="4565"/>
                  </a:cubicBezTo>
                  <a:cubicBezTo>
                    <a:pt x="16907" y="4621"/>
                    <a:pt x="16894" y="4678"/>
                    <a:pt x="16838" y="4649"/>
                  </a:cubicBezTo>
                  <a:cubicBezTo>
                    <a:pt x="16784" y="4621"/>
                    <a:pt x="16729" y="4523"/>
                    <a:pt x="16729" y="4523"/>
                  </a:cubicBezTo>
                  <a:cubicBezTo>
                    <a:pt x="16729" y="4523"/>
                    <a:pt x="16866" y="4453"/>
                    <a:pt x="16770" y="4327"/>
                  </a:cubicBezTo>
                  <a:cubicBezTo>
                    <a:pt x="16674" y="4200"/>
                    <a:pt x="16536" y="4228"/>
                    <a:pt x="16399" y="4299"/>
                  </a:cubicBezTo>
                  <a:cubicBezTo>
                    <a:pt x="16262" y="4369"/>
                    <a:pt x="16276" y="4355"/>
                    <a:pt x="16111" y="4397"/>
                  </a:cubicBezTo>
                  <a:cubicBezTo>
                    <a:pt x="15947" y="4439"/>
                    <a:pt x="15864" y="4481"/>
                    <a:pt x="15864" y="4481"/>
                  </a:cubicBezTo>
                  <a:cubicBezTo>
                    <a:pt x="15864" y="4481"/>
                    <a:pt x="15910" y="4262"/>
                    <a:pt x="16007" y="4178"/>
                  </a:cubicBezTo>
                  <a:cubicBezTo>
                    <a:pt x="16102" y="4094"/>
                    <a:pt x="16399" y="4130"/>
                    <a:pt x="16481" y="4046"/>
                  </a:cubicBezTo>
                  <a:cubicBezTo>
                    <a:pt x="16564" y="3962"/>
                    <a:pt x="16784" y="4088"/>
                    <a:pt x="16784" y="4088"/>
                  </a:cubicBezTo>
                  <a:cubicBezTo>
                    <a:pt x="16784" y="4088"/>
                    <a:pt x="16894" y="3975"/>
                    <a:pt x="16894" y="4046"/>
                  </a:cubicBezTo>
                  <a:cubicBezTo>
                    <a:pt x="16894" y="4116"/>
                    <a:pt x="16866" y="4299"/>
                    <a:pt x="16949" y="4299"/>
                  </a:cubicBezTo>
                  <a:cubicBezTo>
                    <a:pt x="17031" y="4299"/>
                    <a:pt x="17264" y="4186"/>
                    <a:pt x="17168" y="4158"/>
                  </a:cubicBezTo>
                  <a:cubicBezTo>
                    <a:pt x="17072" y="4130"/>
                    <a:pt x="17227" y="4078"/>
                    <a:pt x="17323" y="4008"/>
                  </a:cubicBezTo>
                  <a:cubicBezTo>
                    <a:pt x="17419" y="3938"/>
                    <a:pt x="17607" y="4018"/>
                    <a:pt x="17662" y="3990"/>
                  </a:cubicBezTo>
                  <a:cubicBezTo>
                    <a:pt x="17717" y="3962"/>
                    <a:pt x="17758" y="3835"/>
                    <a:pt x="17854" y="3835"/>
                  </a:cubicBezTo>
                  <a:cubicBezTo>
                    <a:pt x="17950" y="3835"/>
                    <a:pt x="17992" y="3962"/>
                    <a:pt x="17854" y="4046"/>
                  </a:cubicBezTo>
                  <a:cubicBezTo>
                    <a:pt x="17717" y="4130"/>
                    <a:pt x="17703" y="4341"/>
                    <a:pt x="17634" y="4397"/>
                  </a:cubicBezTo>
                  <a:cubicBezTo>
                    <a:pt x="17566" y="4453"/>
                    <a:pt x="17607" y="4523"/>
                    <a:pt x="17717" y="4509"/>
                  </a:cubicBezTo>
                  <a:cubicBezTo>
                    <a:pt x="17827" y="4496"/>
                    <a:pt x="17923" y="4523"/>
                    <a:pt x="18018" y="4496"/>
                  </a:cubicBezTo>
                  <a:cubicBezTo>
                    <a:pt x="18115" y="4467"/>
                    <a:pt x="18170" y="4523"/>
                    <a:pt x="18197" y="4565"/>
                  </a:cubicBezTo>
                  <a:cubicBezTo>
                    <a:pt x="18224" y="4607"/>
                    <a:pt x="18307" y="4523"/>
                    <a:pt x="18307" y="4523"/>
                  </a:cubicBezTo>
                  <a:cubicBezTo>
                    <a:pt x="18307" y="4523"/>
                    <a:pt x="18485" y="4481"/>
                    <a:pt x="18540" y="4551"/>
                  </a:cubicBezTo>
                  <a:cubicBezTo>
                    <a:pt x="18595" y="4621"/>
                    <a:pt x="18636" y="4509"/>
                    <a:pt x="18595" y="4439"/>
                  </a:cubicBezTo>
                  <a:cubicBezTo>
                    <a:pt x="18554" y="4369"/>
                    <a:pt x="18499" y="4299"/>
                    <a:pt x="18457" y="4215"/>
                  </a:cubicBezTo>
                  <a:cubicBezTo>
                    <a:pt x="18417" y="4130"/>
                    <a:pt x="18362" y="4102"/>
                    <a:pt x="18252" y="4130"/>
                  </a:cubicBezTo>
                  <a:cubicBezTo>
                    <a:pt x="18142" y="4158"/>
                    <a:pt x="18115" y="4102"/>
                    <a:pt x="18046" y="4059"/>
                  </a:cubicBezTo>
                  <a:cubicBezTo>
                    <a:pt x="17978" y="4018"/>
                    <a:pt x="17923" y="4116"/>
                    <a:pt x="17978" y="4018"/>
                  </a:cubicBezTo>
                  <a:cubicBezTo>
                    <a:pt x="18032" y="3920"/>
                    <a:pt x="18059" y="3892"/>
                    <a:pt x="18101" y="3807"/>
                  </a:cubicBezTo>
                  <a:cubicBezTo>
                    <a:pt x="18142" y="3722"/>
                    <a:pt x="18321" y="3568"/>
                    <a:pt x="18142" y="3526"/>
                  </a:cubicBezTo>
                  <a:cubicBezTo>
                    <a:pt x="17964" y="3484"/>
                    <a:pt x="17909" y="3456"/>
                    <a:pt x="17881" y="3372"/>
                  </a:cubicBezTo>
                  <a:cubicBezTo>
                    <a:pt x="17854" y="3287"/>
                    <a:pt x="17648" y="3133"/>
                    <a:pt x="17593" y="3133"/>
                  </a:cubicBezTo>
                  <a:cubicBezTo>
                    <a:pt x="17538" y="3133"/>
                    <a:pt x="17275" y="3183"/>
                    <a:pt x="17262" y="3113"/>
                  </a:cubicBezTo>
                  <a:cubicBezTo>
                    <a:pt x="17248" y="3042"/>
                    <a:pt x="17181" y="2838"/>
                    <a:pt x="17113" y="2768"/>
                  </a:cubicBezTo>
                  <a:cubicBezTo>
                    <a:pt x="17045" y="2698"/>
                    <a:pt x="16784" y="2389"/>
                    <a:pt x="16742" y="2360"/>
                  </a:cubicBezTo>
                  <a:cubicBezTo>
                    <a:pt x="16701" y="2332"/>
                    <a:pt x="16647" y="2346"/>
                    <a:pt x="16522" y="2515"/>
                  </a:cubicBezTo>
                  <a:cubicBezTo>
                    <a:pt x="16399" y="2683"/>
                    <a:pt x="16290" y="2712"/>
                    <a:pt x="16194" y="2669"/>
                  </a:cubicBezTo>
                  <a:cubicBezTo>
                    <a:pt x="16097" y="2628"/>
                    <a:pt x="15992" y="2671"/>
                    <a:pt x="15896" y="2558"/>
                  </a:cubicBezTo>
                  <a:cubicBezTo>
                    <a:pt x="15800" y="2446"/>
                    <a:pt x="16084" y="2403"/>
                    <a:pt x="16042" y="2332"/>
                  </a:cubicBezTo>
                  <a:cubicBezTo>
                    <a:pt x="16002" y="2262"/>
                    <a:pt x="15782" y="2234"/>
                    <a:pt x="15645" y="2220"/>
                  </a:cubicBezTo>
                  <a:cubicBezTo>
                    <a:pt x="15507" y="2206"/>
                    <a:pt x="15411" y="2052"/>
                    <a:pt x="15206" y="2037"/>
                  </a:cubicBezTo>
                  <a:cubicBezTo>
                    <a:pt x="14999" y="2023"/>
                    <a:pt x="14752" y="2065"/>
                    <a:pt x="14684" y="2065"/>
                  </a:cubicBezTo>
                  <a:cubicBezTo>
                    <a:pt x="14615" y="2065"/>
                    <a:pt x="14615" y="2164"/>
                    <a:pt x="14588" y="2318"/>
                  </a:cubicBezTo>
                  <a:cubicBezTo>
                    <a:pt x="14560" y="2473"/>
                    <a:pt x="14684" y="2515"/>
                    <a:pt x="14560" y="2543"/>
                  </a:cubicBezTo>
                  <a:cubicBezTo>
                    <a:pt x="14437" y="2571"/>
                    <a:pt x="14382" y="2585"/>
                    <a:pt x="14506" y="2641"/>
                  </a:cubicBezTo>
                  <a:cubicBezTo>
                    <a:pt x="14629" y="2698"/>
                    <a:pt x="14793" y="2922"/>
                    <a:pt x="14793" y="2922"/>
                  </a:cubicBezTo>
                  <a:cubicBezTo>
                    <a:pt x="14793" y="2922"/>
                    <a:pt x="14793" y="3049"/>
                    <a:pt x="14698" y="3119"/>
                  </a:cubicBezTo>
                  <a:cubicBezTo>
                    <a:pt x="14602" y="3189"/>
                    <a:pt x="14506" y="3259"/>
                    <a:pt x="14451" y="3175"/>
                  </a:cubicBezTo>
                  <a:cubicBezTo>
                    <a:pt x="14396" y="3090"/>
                    <a:pt x="14245" y="3105"/>
                    <a:pt x="14286" y="3189"/>
                  </a:cubicBezTo>
                  <a:cubicBezTo>
                    <a:pt x="14327" y="3273"/>
                    <a:pt x="14410" y="3316"/>
                    <a:pt x="14410" y="3400"/>
                  </a:cubicBezTo>
                  <a:cubicBezTo>
                    <a:pt x="14410" y="3484"/>
                    <a:pt x="14533" y="3695"/>
                    <a:pt x="14451" y="3765"/>
                  </a:cubicBezTo>
                  <a:cubicBezTo>
                    <a:pt x="14369" y="3835"/>
                    <a:pt x="14272" y="3779"/>
                    <a:pt x="14204" y="3793"/>
                  </a:cubicBezTo>
                  <a:cubicBezTo>
                    <a:pt x="14135" y="3807"/>
                    <a:pt x="14066" y="3681"/>
                    <a:pt x="14121" y="3653"/>
                  </a:cubicBezTo>
                  <a:cubicBezTo>
                    <a:pt x="14177" y="3625"/>
                    <a:pt x="14108" y="3414"/>
                    <a:pt x="14108" y="3414"/>
                  </a:cubicBezTo>
                  <a:cubicBezTo>
                    <a:pt x="14108" y="3414"/>
                    <a:pt x="13943" y="3653"/>
                    <a:pt x="13956" y="3526"/>
                  </a:cubicBezTo>
                  <a:cubicBezTo>
                    <a:pt x="13971" y="3400"/>
                    <a:pt x="13888" y="3386"/>
                    <a:pt x="13888" y="3287"/>
                  </a:cubicBezTo>
                  <a:cubicBezTo>
                    <a:pt x="13888" y="3189"/>
                    <a:pt x="13768" y="3053"/>
                    <a:pt x="13645" y="3081"/>
                  </a:cubicBezTo>
                  <a:cubicBezTo>
                    <a:pt x="13521" y="3109"/>
                    <a:pt x="13408" y="3133"/>
                    <a:pt x="13174" y="3090"/>
                  </a:cubicBezTo>
                  <a:cubicBezTo>
                    <a:pt x="12942" y="3049"/>
                    <a:pt x="12845" y="3021"/>
                    <a:pt x="12653" y="2922"/>
                  </a:cubicBezTo>
                  <a:cubicBezTo>
                    <a:pt x="12461" y="2824"/>
                    <a:pt x="12392" y="2894"/>
                    <a:pt x="12296" y="2908"/>
                  </a:cubicBezTo>
                  <a:cubicBezTo>
                    <a:pt x="12200" y="2922"/>
                    <a:pt x="12241" y="2712"/>
                    <a:pt x="12118" y="2683"/>
                  </a:cubicBezTo>
                  <a:cubicBezTo>
                    <a:pt x="11994" y="2655"/>
                    <a:pt x="12073" y="2624"/>
                    <a:pt x="12045" y="2441"/>
                  </a:cubicBezTo>
                  <a:cubicBezTo>
                    <a:pt x="12018" y="2259"/>
                    <a:pt x="11939" y="2304"/>
                    <a:pt x="12241" y="2107"/>
                  </a:cubicBezTo>
                  <a:cubicBezTo>
                    <a:pt x="12543" y="1912"/>
                    <a:pt x="12502" y="1827"/>
                    <a:pt x="12735" y="1799"/>
                  </a:cubicBezTo>
                  <a:cubicBezTo>
                    <a:pt x="12969" y="1770"/>
                    <a:pt x="13054" y="1925"/>
                    <a:pt x="13054" y="1855"/>
                  </a:cubicBezTo>
                  <a:cubicBezTo>
                    <a:pt x="13054" y="1785"/>
                    <a:pt x="13133" y="1406"/>
                    <a:pt x="13133" y="1546"/>
                  </a:cubicBezTo>
                  <a:cubicBezTo>
                    <a:pt x="13133" y="1686"/>
                    <a:pt x="13408" y="1700"/>
                    <a:pt x="13284" y="1799"/>
                  </a:cubicBezTo>
                  <a:cubicBezTo>
                    <a:pt x="13161" y="1897"/>
                    <a:pt x="13229" y="1912"/>
                    <a:pt x="13325" y="1912"/>
                  </a:cubicBezTo>
                  <a:cubicBezTo>
                    <a:pt x="13421" y="1912"/>
                    <a:pt x="13601" y="1813"/>
                    <a:pt x="13601" y="1813"/>
                  </a:cubicBezTo>
                  <a:cubicBezTo>
                    <a:pt x="13601" y="1813"/>
                    <a:pt x="13819" y="1714"/>
                    <a:pt x="13874" y="1799"/>
                  </a:cubicBezTo>
                  <a:cubicBezTo>
                    <a:pt x="13929" y="1883"/>
                    <a:pt x="13929" y="1968"/>
                    <a:pt x="14025" y="1968"/>
                  </a:cubicBezTo>
                  <a:cubicBezTo>
                    <a:pt x="14121" y="1968"/>
                    <a:pt x="14327" y="1855"/>
                    <a:pt x="14149" y="1756"/>
                  </a:cubicBezTo>
                  <a:cubicBezTo>
                    <a:pt x="13971" y="1658"/>
                    <a:pt x="13860" y="1672"/>
                    <a:pt x="13751" y="1560"/>
                  </a:cubicBezTo>
                  <a:cubicBezTo>
                    <a:pt x="13641" y="1447"/>
                    <a:pt x="13669" y="1490"/>
                    <a:pt x="13545" y="1518"/>
                  </a:cubicBezTo>
                  <a:cubicBezTo>
                    <a:pt x="13421" y="1546"/>
                    <a:pt x="13421" y="1476"/>
                    <a:pt x="13380" y="1476"/>
                  </a:cubicBezTo>
                  <a:cubicBezTo>
                    <a:pt x="13339" y="1476"/>
                    <a:pt x="13271" y="1504"/>
                    <a:pt x="13243" y="1447"/>
                  </a:cubicBezTo>
                  <a:cubicBezTo>
                    <a:pt x="13215" y="1391"/>
                    <a:pt x="13257" y="1378"/>
                    <a:pt x="13394" y="1378"/>
                  </a:cubicBezTo>
                  <a:cubicBezTo>
                    <a:pt x="13531" y="1378"/>
                    <a:pt x="13696" y="1420"/>
                    <a:pt x="13696" y="1420"/>
                  </a:cubicBezTo>
                  <a:cubicBezTo>
                    <a:pt x="13696" y="1420"/>
                    <a:pt x="13860" y="1363"/>
                    <a:pt x="13902" y="1349"/>
                  </a:cubicBezTo>
                  <a:cubicBezTo>
                    <a:pt x="13943" y="1336"/>
                    <a:pt x="14162" y="1307"/>
                    <a:pt x="14121" y="1181"/>
                  </a:cubicBezTo>
                  <a:cubicBezTo>
                    <a:pt x="14080" y="1054"/>
                    <a:pt x="13943" y="1054"/>
                    <a:pt x="13902" y="1012"/>
                  </a:cubicBezTo>
                  <a:cubicBezTo>
                    <a:pt x="13860" y="970"/>
                    <a:pt x="13984" y="914"/>
                    <a:pt x="14053" y="886"/>
                  </a:cubicBezTo>
                  <a:cubicBezTo>
                    <a:pt x="14121" y="857"/>
                    <a:pt x="14313" y="886"/>
                    <a:pt x="14313" y="886"/>
                  </a:cubicBezTo>
                  <a:cubicBezTo>
                    <a:pt x="14313" y="886"/>
                    <a:pt x="14437" y="900"/>
                    <a:pt x="14437" y="844"/>
                  </a:cubicBezTo>
                  <a:cubicBezTo>
                    <a:pt x="14437" y="788"/>
                    <a:pt x="14410" y="717"/>
                    <a:pt x="14492" y="759"/>
                  </a:cubicBezTo>
                  <a:cubicBezTo>
                    <a:pt x="14574" y="801"/>
                    <a:pt x="14492" y="928"/>
                    <a:pt x="14615" y="900"/>
                  </a:cubicBezTo>
                  <a:cubicBezTo>
                    <a:pt x="14739" y="872"/>
                    <a:pt x="14766" y="900"/>
                    <a:pt x="14835" y="942"/>
                  </a:cubicBezTo>
                  <a:cubicBezTo>
                    <a:pt x="14904" y="984"/>
                    <a:pt x="14821" y="1153"/>
                    <a:pt x="14752" y="1181"/>
                  </a:cubicBezTo>
                  <a:cubicBezTo>
                    <a:pt x="14684" y="1209"/>
                    <a:pt x="14574" y="1265"/>
                    <a:pt x="14726" y="1279"/>
                  </a:cubicBezTo>
                  <a:cubicBezTo>
                    <a:pt x="14876" y="1293"/>
                    <a:pt x="14986" y="1293"/>
                    <a:pt x="14986" y="1293"/>
                  </a:cubicBezTo>
                  <a:cubicBezTo>
                    <a:pt x="14986" y="1293"/>
                    <a:pt x="15082" y="1195"/>
                    <a:pt x="15123" y="1111"/>
                  </a:cubicBezTo>
                  <a:cubicBezTo>
                    <a:pt x="15164" y="1026"/>
                    <a:pt x="15233" y="1083"/>
                    <a:pt x="15288" y="1111"/>
                  </a:cubicBezTo>
                  <a:cubicBezTo>
                    <a:pt x="15342" y="1139"/>
                    <a:pt x="15549" y="1181"/>
                    <a:pt x="15356" y="1237"/>
                  </a:cubicBezTo>
                  <a:cubicBezTo>
                    <a:pt x="15164" y="1293"/>
                    <a:pt x="15123" y="1363"/>
                    <a:pt x="15082" y="1433"/>
                  </a:cubicBezTo>
                  <a:cubicBezTo>
                    <a:pt x="15041" y="1504"/>
                    <a:pt x="15027" y="1546"/>
                    <a:pt x="14849" y="1504"/>
                  </a:cubicBezTo>
                  <a:cubicBezTo>
                    <a:pt x="14670" y="1461"/>
                    <a:pt x="14574" y="1476"/>
                    <a:pt x="14533" y="1546"/>
                  </a:cubicBezTo>
                  <a:cubicBezTo>
                    <a:pt x="14492" y="1616"/>
                    <a:pt x="14519" y="1841"/>
                    <a:pt x="14588" y="1813"/>
                  </a:cubicBezTo>
                  <a:cubicBezTo>
                    <a:pt x="14656" y="1785"/>
                    <a:pt x="14726" y="1785"/>
                    <a:pt x="14808" y="1756"/>
                  </a:cubicBezTo>
                  <a:cubicBezTo>
                    <a:pt x="14890" y="1728"/>
                    <a:pt x="15219" y="1785"/>
                    <a:pt x="15301" y="1770"/>
                  </a:cubicBezTo>
                  <a:cubicBezTo>
                    <a:pt x="15384" y="1756"/>
                    <a:pt x="15521" y="1912"/>
                    <a:pt x="15563" y="1883"/>
                  </a:cubicBezTo>
                  <a:cubicBezTo>
                    <a:pt x="15604" y="1855"/>
                    <a:pt x="15686" y="1939"/>
                    <a:pt x="15768" y="1995"/>
                  </a:cubicBezTo>
                  <a:cubicBezTo>
                    <a:pt x="15850" y="2052"/>
                    <a:pt x="15823" y="1869"/>
                    <a:pt x="15974" y="1981"/>
                  </a:cubicBezTo>
                  <a:cubicBezTo>
                    <a:pt x="16125" y="2094"/>
                    <a:pt x="16042" y="2094"/>
                    <a:pt x="16125" y="2094"/>
                  </a:cubicBezTo>
                  <a:cubicBezTo>
                    <a:pt x="16207" y="2094"/>
                    <a:pt x="16386" y="2107"/>
                    <a:pt x="16386" y="2107"/>
                  </a:cubicBezTo>
                  <a:cubicBezTo>
                    <a:pt x="16386" y="2107"/>
                    <a:pt x="16399" y="1968"/>
                    <a:pt x="16536" y="1995"/>
                  </a:cubicBezTo>
                  <a:cubicBezTo>
                    <a:pt x="16674" y="2023"/>
                    <a:pt x="16797" y="2178"/>
                    <a:pt x="16784" y="2065"/>
                  </a:cubicBezTo>
                  <a:cubicBezTo>
                    <a:pt x="16770" y="1953"/>
                    <a:pt x="16797" y="1869"/>
                    <a:pt x="16688" y="1785"/>
                  </a:cubicBezTo>
                  <a:cubicBezTo>
                    <a:pt x="16578" y="1700"/>
                    <a:pt x="16399" y="1644"/>
                    <a:pt x="16372" y="1602"/>
                  </a:cubicBezTo>
                  <a:cubicBezTo>
                    <a:pt x="16345" y="1560"/>
                    <a:pt x="16317" y="1504"/>
                    <a:pt x="16358" y="1476"/>
                  </a:cubicBezTo>
                  <a:cubicBezTo>
                    <a:pt x="16399" y="1447"/>
                    <a:pt x="16591" y="1490"/>
                    <a:pt x="16701" y="1560"/>
                  </a:cubicBezTo>
                  <a:cubicBezTo>
                    <a:pt x="16811" y="1630"/>
                    <a:pt x="16907" y="1700"/>
                    <a:pt x="16989" y="1644"/>
                  </a:cubicBezTo>
                  <a:cubicBezTo>
                    <a:pt x="17072" y="1588"/>
                    <a:pt x="17168" y="1560"/>
                    <a:pt x="17209" y="1518"/>
                  </a:cubicBezTo>
                  <a:cubicBezTo>
                    <a:pt x="17250" y="1476"/>
                    <a:pt x="17346" y="1349"/>
                    <a:pt x="17346" y="1349"/>
                  </a:cubicBezTo>
                  <a:cubicBezTo>
                    <a:pt x="17346" y="1349"/>
                    <a:pt x="16934" y="1293"/>
                    <a:pt x="16880" y="1223"/>
                  </a:cubicBezTo>
                  <a:cubicBezTo>
                    <a:pt x="16824" y="1153"/>
                    <a:pt x="16633" y="1054"/>
                    <a:pt x="16578" y="1054"/>
                  </a:cubicBezTo>
                  <a:cubicBezTo>
                    <a:pt x="16522" y="1054"/>
                    <a:pt x="16372" y="1153"/>
                    <a:pt x="16317" y="1012"/>
                  </a:cubicBezTo>
                  <a:cubicBezTo>
                    <a:pt x="16262" y="872"/>
                    <a:pt x="16262" y="703"/>
                    <a:pt x="16207" y="689"/>
                  </a:cubicBezTo>
                  <a:cubicBezTo>
                    <a:pt x="16153" y="675"/>
                    <a:pt x="15576" y="591"/>
                    <a:pt x="15494" y="548"/>
                  </a:cubicBezTo>
                  <a:cubicBezTo>
                    <a:pt x="15411" y="507"/>
                    <a:pt x="15082" y="408"/>
                    <a:pt x="14958" y="338"/>
                  </a:cubicBezTo>
                  <a:cubicBezTo>
                    <a:pt x="14835" y="268"/>
                    <a:pt x="14656" y="170"/>
                    <a:pt x="14547" y="170"/>
                  </a:cubicBezTo>
                  <a:cubicBezTo>
                    <a:pt x="14437" y="170"/>
                    <a:pt x="13984" y="226"/>
                    <a:pt x="13902" y="212"/>
                  </a:cubicBezTo>
                  <a:cubicBezTo>
                    <a:pt x="13819" y="198"/>
                    <a:pt x="13573" y="240"/>
                    <a:pt x="13476" y="254"/>
                  </a:cubicBezTo>
                  <a:cubicBezTo>
                    <a:pt x="13380" y="268"/>
                    <a:pt x="13601" y="451"/>
                    <a:pt x="13394" y="493"/>
                  </a:cubicBezTo>
                  <a:cubicBezTo>
                    <a:pt x="13188" y="535"/>
                    <a:pt x="13215" y="563"/>
                    <a:pt x="13257" y="352"/>
                  </a:cubicBezTo>
                  <a:cubicBezTo>
                    <a:pt x="13298" y="141"/>
                    <a:pt x="13119" y="85"/>
                    <a:pt x="12942" y="170"/>
                  </a:cubicBezTo>
                  <a:cubicBezTo>
                    <a:pt x="12763" y="254"/>
                    <a:pt x="12474" y="310"/>
                    <a:pt x="12543" y="408"/>
                  </a:cubicBezTo>
                  <a:cubicBezTo>
                    <a:pt x="12612" y="507"/>
                    <a:pt x="12530" y="577"/>
                    <a:pt x="12667" y="675"/>
                  </a:cubicBezTo>
                  <a:cubicBezTo>
                    <a:pt x="12804" y="774"/>
                    <a:pt x="12859" y="801"/>
                    <a:pt x="13037" y="788"/>
                  </a:cubicBezTo>
                  <a:cubicBezTo>
                    <a:pt x="13215" y="774"/>
                    <a:pt x="13394" y="816"/>
                    <a:pt x="13394" y="816"/>
                  </a:cubicBezTo>
                  <a:cubicBezTo>
                    <a:pt x="13394" y="816"/>
                    <a:pt x="13394" y="984"/>
                    <a:pt x="13325" y="1012"/>
                  </a:cubicBezTo>
                  <a:cubicBezTo>
                    <a:pt x="13257" y="1041"/>
                    <a:pt x="13147" y="1041"/>
                    <a:pt x="13119" y="1124"/>
                  </a:cubicBezTo>
                  <a:cubicBezTo>
                    <a:pt x="13092" y="1209"/>
                    <a:pt x="12955" y="1251"/>
                    <a:pt x="12955" y="1209"/>
                  </a:cubicBezTo>
                  <a:cubicBezTo>
                    <a:pt x="12955" y="1167"/>
                    <a:pt x="13024" y="1026"/>
                    <a:pt x="12928" y="956"/>
                  </a:cubicBezTo>
                  <a:cubicBezTo>
                    <a:pt x="12831" y="886"/>
                    <a:pt x="12804" y="872"/>
                    <a:pt x="12694" y="942"/>
                  </a:cubicBezTo>
                  <a:cubicBezTo>
                    <a:pt x="12584" y="1012"/>
                    <a:pt x="12571" y="1041"/>
                    <a:pt x="12516" y="928"/>
                  </a:cubicBezTo>
                  <a:cubicBezTo>
                    <a:pt x="12461" y="816"/>
                    <a:pt x="12296" y="717"/>
                    <a:pt x="12296" y="717"/>
                  </a:cubicBezTo>
                  <a:cubicBezTo>
                    <a:pt x="12296" y="717"/>
                    <a:pt x="12186" y="577"/>
                    <a:pt x="12104" y="507"/>
                  </a:cubicBezTo>
                  <a:cubicBezTo>
                    <a:pt x="12022" y="437"/>
                    <a:pt x="11871" y="451"/>
                    <a:pt x="11857" y="521"/>
                  </a:cubicBezTo>
                  <a:cubicBezTo>
                    <a:pt x="11844" y="591"/>
                    <a:pt x="11885" y="661"/>
                    <a:pt x="11939" y="788"/>
                  </a:cubicBezTo>
                  <a:cubicBezTo>
                    <a:pt x="11994" y="914"/>
                    <a:pt x="12018" y="1074"/>
                    <a:pt x="11922" y="1088"/>
                  </a:cubicBezTo>
                  <a:cubicBezTo>
                    <a:pt x="11826" y="1102"/>
                    <a:pt x="11844" y="1195"/>
                    <a:pt x="11747" y="1223"/>
                  </a:cubicBezTo>
                  <a:cubicBezTo>
                    <a:pt x="11651" y="1251"/>
                    <a:pt x="11610" y="1181"/>
                    <a:pt x="11610" y="1068"/>
                  </a:cubicBezTo>
                  <a:cubicBezTo>
                    <a:pt x="11610" y="956"/>
                    <a:pt x="11569" y="857"/>
                    <a:pt x="11596" y="816"/>
                  </a:cubicBezTo>
                  <a:cubicBezTo>
                    <a:pt x="11623" y="774"/>
                    <a:pt x="11487" y="844"/>
                    <a:pt x="11349" y="816"/>
                  </a:cubicBezTo>
                  <a:cubicBezTo>
                    <a:pt x="11212" y="788"/>
                    <a:pt x="11102" y="872"/>
                    <a:pt x="11240" y="914"/>
                  </a:cubicBezTo>
                  <a:cubicBezTo>
                    <a:pt x="11377" y="956"/>
                    <a:pt x="11405" y="1124"/>
                    <a:pt x="11281" y="1167"/>
                  </a:cubicBezTo>
                  <a:cubicBezTo>
                    <a:pt x="11157" y="1209"/>
                    <a:pt x="10691" y="1167"/>
                    <a:pt x="10540" y="1167"/>
                  </a:cubicBezTo>
                  <a:cubicBezTo>
                    <a:pt x="10389" y="1167"/>
                    <a:pt x="10170" y="1209"/>
                    <a:pt x="10128" y="1124"/>
                  </a:cubicBezTo>
                  <a:cubicBezTo>
                    <a:pt x="10087" y="1041"/>
                    <a:pt x="10251" y="984"/>
                    <a:pt x="10347" y="984"/>
                  </a:cubicBezTo>
                  <a:cubicBezTo>
                    <a:pt x="10444" y="984"/>
                    <a:pt x="10732" y="998"/>
                    <a:pt x="10841" y="844"/>
                  </a:cubicBezTo>
                  <a:cubicBezTo>
                    <a:pt x="10952" y="689"/>
                    <a:pt x="10704" y="661"/>
                    <a:pt x="10594" y="661"/>
                  </a:cubicBezTo>
                  <a:cubicBezTo>
                    <a:pt x="10485" y="661"/>
                    <a:pt x="10403" y="619"/>
                    <a:pt x="10279" y="493"/>
                  </a:cubicBezTo>
                  <a:cubicBezTo>
                    <a:pt x="10155" y="366"/>
                    <a:pt x="10361" y="282"/>
                    <a:pt x="10334" y="226"/>
                  </a:cubicBezTo>
                  <a:cubicBezTo>
                    <a:pt x="10307" y="170"/>
                    <a:pt x="10170" y="212"/>
                    <a:pt x="10046" y="212"/>
                  </a:cubicBezTo>
                  <a:cubicBezTo>
                    <a:pt x="9922" y="212"/>
                    <a:pt x="9730" y="113"/>
                    <a:pt x="9730" y="226"/>
                  </a:cubicBezTo>
                  <a:cubicBezTo>
                    <a:pt x="9730" y="338"/>
                    <a:pt x="9881" y="661"/>
                    <a:pt x="9785" y="591"/>
                  </a:cubicBezTo>
                  <a:cubicBezTo>
                    <a:pt x="9689" y="521"/>
                    <a:pt x="9703" y="423"/>
                    <a:pt x="9634" y="338"/>
                  </a:cubicBezTo>
                  <a:cubicBezTo>
                    <a:pt x="9565" y="254"/>
                    <a:pt x="9456" y="268"/>
                    <a:pt x="9318" y="282"/>
                  </a:cubicBezTo>
                  <a:cubicBezTo>
                    <a:pt x="9181" y="296"/>
                    <a:pt x="8948" y="338"/>
                    <a:pt x="8879" y="324"/>
                  </a:cubicBezTo>
                  <a:cubicBezTo>
                    <a:pt x="8810" y="310"/>
                    <a:pt x="8865" y="310"/>
                    <a:pt x="8715" y="240"/>
                  </a:cubicBezTo>
                  <a:cubicBezTo>
                    <a:pt x="8563" y="170"/>
                    <a:pt x="8495" y="183"/>
                    <a:pt x="8385" y="113"/>
                  </a:cubicBezTo>
                  <a:cubicBezTo>
                    <a:pt x="8275" y="43"/>
                    <a:pt x="8371" y="15"/>
                    <a:pt x="8179" y="1"/>
                  </a:cubicBezTo>
                  <a:cubicBezTo>
                    <a:pt x="7987" y="-13"/>
                    <a:pt x="8001" y="99"/>
                    <a:pt x="7809" y="71"/>
                  </a:cubicBezTo>
                  <a:cubicBezTo>
                    <a:pt x="7617" y="43"/>
                    <a:pt x="7562" y="85"/>
                    <a:pt x="7370" y="71"/>
                  </a:cubicBezTo>
                  <a:cubicBezTo>
                    <a:pt x="7177" y="57"/>
                    <a:pt x="7081" y="43"/>
                    <a:pt x="7055" y="141"/>
                  </a:cubicBezTo>
                  <a:cubicBezTo>
                    <a:pt x="7027" y="240"/>
                    <a:pt x="6972" y="408"/>
                    <a:pt x="6889" y="408"/>
                  </a:cubicBezTo>
                  <a:cubicBezTo>
                    <a:pt x="6807" y="408"/>
                    <a:pt x="6711" y="507"/>
                    <a:pt x="6972" y="521"/>
                  </a:cubicBezTo>
                  <a:cubicBezTo>
                    <a:pt x="7233" y="535"/>
                    <a:pt x="7081" y="661"/>
                    <a:pt x="7314" y="647"/>
                  </a:cubicBezTo>
                  <a:cubicBezTo>
                    <a:pt x="7548" y="633"/>
                    <a:pt x="7753" y="633"/>
                    <a:pt x="7809" y="521"/>
                  </a:cubicBezTo>
                  <a:cubicBezTo>
                    <a:pt x="7864" y="408"/>
                    <a:pt x="7905" y="408"/>
                    <a:pt x="7933" y="451"/>
                  </a:cubicBezTo>
                  <a:cubicBezTo>
                    <a:pt x="7960" y="493"/>
                    <a:pt x="8166" y="746"/>
                    <a:pt x="8166" y="746"/>
                  </a:cubicBezTo>
                  <a:cubicBezTo>
                    <a:pt x="8166" y="746"/>
                    <a:pt x="8303" y="857"/>
                    <a:pt x="8358" y="886"/>
                  </a:cubicBezTo>
                  <a:cubicBezTo>
                    <a:pt x="8412" y="914"/>
                    <a:pt x="8303" y="1041"/>
                    <a:pt x="8194" y="970"/>
                  </a:cubicBezTo>
                  <a:cubicBezTo>
                    <a:pt x="8083" y="900"/>
                    <a:pt x="7877" y="914"/>
                    <a:pt x="7795" y="844"/>
                  </a:cubicBezTo>
                  <a:cubicBezTo>
                    <a:pt x="7713" y="774"/>
                    <a:pt x="7492" y="743"/>
                    <a:pt x="7395" y="758"/>
                  </a:cubicBezTo>
                  <a:cubicBezTo>
                    <a:pt x="7299" y="771"/>
                    <a:pt x="6986" y="746"/>
                    <a:pt x="6930" y="746"/>
                  </a:cubicBezTo>
                  <a:cubicBezTo>
                    <a:pt x="6875" y="746"/>
                    <a:pt x="6697" y="886"/>
                    <a:pt x="6697" y="886"/>
                  </a:cubicBezTo>
                  <a:cubicBezTo>
                    <a:pt x="6697" y="886"/>
                    <a:pt x="6628" y="774"/>
                    <a:pt x="6588" y="717"/>
                  </a:cubicBezTo>
                  <a:cubicBezTo>
                    <a:pt x="6546" y="661"/>
                    <a:pt x="6478" y="774"/>
                    <a:pt x="6423" y="788"/>
                  </a:cubicBezTo>
                  <a:cubicBezTo>
                    <a:pt x="6368" y="801"/>
                    <a:pt x="6203" y="675"/>
                    <a:pt x="6039" y="731"/>
                  </a:cubicBezTo>
                  <a:cubicBezTo>
                    <a:pt x="5874" y="788"/>
                    <a:pt x="5929" y="844"/>
                    <a:pt x="5695" y="830"/>
                  </a:cubicBezTo>
                  <a:cubicBezTo>
                    <a:pt x="5462" y="816"/>
                    <a:pt x="5407" y="774"/>
                    <a:pt x="5325" y="788"/>
                  </a:cubicBezTo>
                  <a:cubicBezTo>
                    <a:pt x="5243" y="801"/>
                    <a:pt x="5243" y="801"/>
                    <a:pt x="5243" y="801"/>
                  </a:cubicBezTo>
                  <a:cubicBezTo>
                    <a:pt x="5243" y="801"/>
                    <a:pt x="5257" y="857"/>
                    <a:pt x="5160" y="914"/>
                  </a:cubicBezTo>
                  <a:cubicBezTo>
                    <a:pt x="5064" y="970"/>
                    <a:pt x="4996" y="1041"/>
                    <a:pt x="4927" y="956"/>
                  </a:cubicBezTo>
                  <a:cubicBezTo>
                    <a:pt x="4858" y="872"/>
                    <a:pt x="4817" y="872"/>
                    <a:pt x="4776" y="857"/>
                  </a:cubicBezTo>
                  <a:cubicBezTo>
                    <a:pt x="4735" y="844"/>
                    <a:pt x="4652" y="774"/>
                    <a:pt x="4474" y="816"/>
                  </a:cubicBezTo>
                  <a:cubicBezTo>
                    <a:pt x="4296" y="857"/>
                    <a:pt x="4104" y="609"/>
                    <a:pt x="4049" y="609"/>
                  </a:cubicBezTo>
                  <a:cubicBezTo>
                    <a:pt x="3995" y="609"/>
                    <a:pt x="3418" y="731"/>
                    <a:pt x="3308" y="703"/>
                  </a:cubicBezTo>
                  <a:cubicBezTo>
                    <a:pt x="3198" y="675"/>
                    <a:pt x="2880" y="552"/>
                    <a:pt x="2770" y="566"/>
                  </a:cubicBezTo>
                  <a:cubicBezTo>
                    <a:pt x="2660" y="580"/>
                    <a:pt x="2438" y="609"/>
                    <a:pt x="2438" y="609"/>
                  </a:cubicBezTo>
                  <a:cubicBezTo>
                    <a:pt x="2438" y="609"/>
                    <a:pt x="2210" y="563"/>
                    <a:pt x="2169" y="563"/>
                  </a:cubicBezTo>
                  <a:cubicBezTo>
                    <a:pt x="2127" y="563"/>
                    <a:pt x="1977" y="633"/>
                    <a:pt x="1908" y="563"/>
                  </a:cubicBezTo>
                  <a:cubicBezTo>
                    <a:pt x="1840" y="493"/>
                    <a:pt x="1716" y="451"/>
                    <a:pt x="1716" y="451"/>
                  </a:cubicBezTo>
                  <a:cubicBezTo>
                    <a:pt x="1716" y="451"/>
                    <a:pt x="1661" y="605"/>
                    <a:pt x="1565" y="633"/>
                  </a:cubicBezTo>
                  <a:cubicBezTo>
                    <a:pt x="1469" y="661"/>
                    <a:pt x="1263" y="717"/>
                    <a:pt x="1222" y="689"/>
                  </a:cubicBezTo>
                  <a:cubicBezTo>
                    <a:pt x="1181" y="661"/>
                    <a:pt x="824" y="801"/>
                    <a:pt x="824" y="801"/>
                  </a:cubicBezTo>
                  <a:cubicBezTo>
                    <a:pt x="824" y="801"/>
                    <a:pt x="622" y="847"/>
                    <a:pt x="567" y="832"/>
                  </a:cubicBezTo>
                  <a:cubicBezTo>
                    <a:pt x="513" y="818"/>
                    <a:pt x="275" y="928"/>
                    <a:pt x="302" y="984"/>
                  </a:cubicBezTo>
                  <a:cubicBezTo>
                    <a:pt x="330" y="1041"/>
                    <a:pt x="302" y="1153"/>
                    <a:pt x="522" y="1153"/>
                  </a:cubicBezTo>
                  <a:cubicBezTo>
                    <a:pt x="741" y="1153"/>
                    <a:pt x="755" y="1237"/>
                    <a:pt x="838" y="1251"/>
                  </a:cubicBezTo>
                  <a:cubicBezTo>
                    <a:pt x="920" y="1265"/>
                    <a:pt x="947" y="1251"/>
                    <a:pt x="1044" y="1336"/>
                  </a:cubicBezTo>
                  <a:cubicBezTo>
                    <a:pt x="1139" y="1420"/>
                    <a:pt x="1139" y="1504"/>
                    <a:pt x="1016" y="1490"/>
                  </a:cubicBezTo>
                  <a:cubicBezTo>
                    <a:pt x="893" y="1476"/>
                    <a:pt x="755" y="1447"/>
                    <a:pt x="672" y="1378"/>
                  </a:cubicBezTo>
                  <a:cubicBezTo>
                    <a:pt x="590" y="1307"/>
                    <a:pt x="590" y="1307"/>
                    <a:pt x="590" y="1307"/>
                  </a:cubicBezTo>
                  <a:lnTo>
                    <a:pt x="440" y="1378"/>
                  </a:lnTo>
                  <a:cubicBezTo>
                    <a:pt x="248" y="1391"/>
                    <a:pt x="0" y="1490"/>
                    <a:pt x="0" y="1490"/>
                  </a:cubicBezTo>
                  <a:cubicBezTo>
                    <a:pt x="0" y="1490"/>
                    <a:pt x="69" y="1616"/>
                    <a:pt x="193" y="1700"/>
                  </a:cubicBezTo>
                  <a:cubicBezTo>
                    <a:pt x="316" y="1785"/>
                    <a:pt x="618" y="1785"/>
                    <a:pt x="618" y="1785"/>
                  </a:cubicBezTo>
                  <a:cubicBezTo>
                    <a:pt x="618" y="1785"/>
                    <a:pt x="824" y="1799"/>
                    <a:pt x="906" y="1728"/>
                  </a:cubicBezTo>
                  <a:cubicBezTo>
                    <a:pt x="988" y="1658"/>
                    <a:pt x="1084" y="1672"/>
                    <a:pt x="1139" y="1686"/>
                  </a:cubicBezTo>
                  <a:cubicBezTo>
                    <a:pt x="1194" y="1700"/>
                    <a:pt x="1098" y="1883"/>
                    <a:pt x="947" y="1869"/>
                  </a:cubicBezTo>
                  <a:cubicBezTo>
                    <a:pt x="796" y="1855"/>
                    <a:pt x="618" y="1883"/>
                    <a:pt x="494" y="1981"/>
                  </a:cubicBezTo>
                  <a:cubicBezTo>
                    <a:pt x="371" y="2079"/>
                    <a:pt x="261" y="2094"/>
                    <a:pt x="316" y="2206"/>
                  </a:cubicBezTo>
                  <a:cubicBezTo>
                    <a:pt x="371" y="2318"/>
                    <a:pt x="576" y="2459"/>
                    <a:pt x="590" y="2529"/>
                  </a:cubicBezTo>
                  <a:cubicBezTo>
                    <a:pt x="605" y="2599"/>
                    <a:pt x="838" y="2487"/>
                    <a:pt x="865" y="2417"/>
                  </a:cubicBezTo>
                  <a:cubicBezTo>
                    <a:pt x="893" y="2346"/>
                    <a:pt x="1030" y="2346"/>
                    <a:pt x="988" y="2501"/>
                  </a:cubicBezTo>
                  <a:cubicBezTo>
                    <a:pt x="947" y="2655"/>
                    <a:pt x="1126" y="2683"/>
                    <a:pt x="1126" y="2683"/>
                  </a:cubicBezTo>
                  <a:cubicBezTo>
                    <a:pt x="1126" y="2683"/>
                    <a:pt x="1208" y="2543"/>
                    <a:pt x="1249" y="2571"/>
                  </a:cubicBezTo>
                  <a:cubicBezTo>
                    <a:pt x="1290" y="2599"/>
                    <a:pt x="1428" y="2726"/>
                    <a:pt x="1428" y="2726"/>
                  </a:cubicBezTo>
                  <a:cubicBezTo>
                    <a:pt x="1428" y="2726"/>
                    <a:pt x="1606" y="2599"/>
                    <a:pt x="1661" y="2683"/>
                  </a:cubicBezTo>
                  <a:cubicBezTo>
                    <a:pt x="1716" y="2768"/>
                    <a:pt x="1579" y="2838"/>
                    <a:pt x="1496" y="2880"/>
                  </a:cubicBezTo>
                  <a:cubicBezTo>
                    <a:pt x="1414" y="2922"/>
                    <a:pt x="1112" y="3035"/>
                    <a:pt x="1044" y="3077"/>
                  </a:cubicBezTo>
                  <a:cubicBezTo>
                    <a:pt x="975" y="3119"/>
                    <a:pt x="714" y="3245"/>
                    <a:pt x="646" y="3245"/>
                  </a:cubicBezTo>
                  <a:cubicBezTo>
                    <a:pt x="576" y="3245"/>
                    <a:pt x="549" y="3414"/>
                    <a:pt x="672" y="3400"/>
                  </a:cubicBezTo>
                  <a:cubicBezTo>
                    <a:pt x="796" y="3386"/>
                    <a:pt x="1139" y="3259"/>
                    <a:pt x="1235" y="3217"/>
                  </a:cubicBezTo>
                  <a:cubicBezTo>
                    <a:pt x="1332" y="3175"/>
                    <a:pt x="1366" y="3356"/>
                    <a:pt x="1613" y="3230"/>
                  </a:cubicBezTo>
                  <a:cubicBezTo>
                    <a:pt x="1861" y="3104"/>
                    <a:pt x="1936" y="2908"/>
                    <a:pt x="2004" y="2922"/>
                  </a:cubicBezTo>
                  <a:cubicBezTo>
                    <a:pt x="2072" y="2936"/>
                    <a:pt x="2086" y="3035"/>
                    <a:pt x="2196" y="3063"/>
                  </a:cubicBezTo>
                  <a:cubicBezTo>
                    <a:pt x="2306" y="3090"/>
                    <a:pt x="2402" y="2978"/>
                    <a:pt x="2470" y="2936"/>
                  </a:cubicBezTo>
                  <a:cubicBezTo>
                    <a:pt x="2539" y="2894"/>
                    <a:pt x="2594" y="2726"/>
                    <a:pt x="2526" y="2740"/>
                  </a:cubicBezTo>
                  <a:cubicBezTo>
                    <a:pt x="2456" y="2754"/>
                    <a:pt x="2279" y="2740"/>
                    <a:pt x="2279" y="2740"/>
                  </a:cubicBezTo>
                  <a:cubicBezTo>
                    <a:pt x="2279" y="2740"/>
                    <a:pt x="2470" y="2628"/>
                    <a:pt x="2470" y="2558"/>
                  </a:cubicBezTo>
                  <a:cubicBezTo>
                    <a:pt x="2470" y="2487"/>
                    <a:pt x="2498" y="2375"/>
                    <a:pt x="2608" y="2332"/>
                  </a:cubicBezTo>
                  <a:cubicBezTo>
                    <a:pt x="2718" y="2290"/>
                    <a:pt x="2718" y="2318"/>
                    <a:pt x="2649" y="2487"/>
                  </a:cubicBezTo>
                  <a:cubicBezTo>
                    <a:pt x="2580" y="2655"/>
                    <a:pt x="2786" y="2585"/>
                    <a:pt x="2869" y="2515"/>
                  </a:cubicBezTo>
                  <a:cubicBezTo>
                    <a:pt x="2951" y="2445"/>
                    <a:pt x="3049" y="2635"/>
                    <a:pt x="3200" y="2537"/>
                  </a:cubicBezTo>
                  <a:cubicBezTo>
                    <a:pt x="3351" y="2439"/>
                    <a:pt x="3308" y="2248"/>
                    <a:pt x="3390" y="2248"/>
                  </a:cubicBezTo>
                  <a:cubicBezTo>
                    <a:pt x="3472" y="2248"/>
                    <a:pt x="3623" y="2403"/>
                    <a:pt x="3705" y="2346"/>
                  </a:cubicBezTo>
                  <a:cubicBezTo>
                    <a:pt x="3789" y="2290"/>
                    <a:pt x="3998" y="2462"/>
                    <a:pt x="4135" y="2462"/>
                  </a:cubicBezTo>
                  <a:cubicBezTo>
                    <a:pt x="4272" y="2462"/>
                    <a:pt x="4735" y="2599"/>
                    <a:pt x="4817" y="2599"/>
                  </a:cubicBezTo>
                  <a:cubicBezTo>
                    <a:pt x="4899" y="2599"/>
                    <a:pt x="5146" y="2698"/>
                    <a:pt x="5160" y="2880"/>
                  </a:cubicBezTo>
                  <a:cubicBezTo>
                    <a:pt x="5174" y="3063"/>
                    <a:pt x="5257" y="3049"/>
                    <a:pt x="5339" y="3049"/>
                  </a:cubicBezTo>
                  <a:cubicBezTo>
                    <a:pt x="5421" y="3049"/>
                    <a:pt x="5613" y="3119"/>
                    <a:pt x="5613" y="3189"/>
                  </a:cubicBezTo>
                  <a:cubicBezTo>
                    <a:pt x="5613" y="3259"/>
                    <a:pt x="5558" y="3540"/>
                    <a:pt x="5695" y="3611"/>
                  </a:cubicBezTo>
                  <a:cubicBezTo>
                    <a:pt x="5832" y="3681"/>
                    <a:pt x="5956" y="3793"/>
                    <a:pt x="6011" y="3765"/>
                  </a:cubicBezTo>
                  <a:cubicBezTo>
                    <a:pt x="6066" y="3737"/>
                    <a:pt x="6011" y="3512"/>
                    <a:pt x="5942" y="3484"/>
                  </a:cubicBezTo>
                  <a:cubicBezTo>
                    <a:pt x="5874" y="3456"/>
                    <a:pt x="5915" y="3358"/>
                    <a:pt x="5888" y="3301"/>
                  </a:cubicBezTo>
                  <a:cubicBezTo>
                    <a:pt x="5860" y="3245"/>
                    <a:pt x="5970" y="3245"/>
                    <a:pt x="6011" y="3344"/>
                  </a:cubicBezTo>
                  <a:cubicBezTo>
                    <a:pt x="6052" y="3442"/>
                    <a:pt x="6162" y="3625"/>
                    <a:pt x="6231" y="3625"/>
                  </a:cubicBezTo>
                  <a:cubicBezTo>
                    <a:pt x="6300" y="3625"/>
                    <a:pt x="6450" y="3793"/>
                    <a:pt x="6409" y="3892"/>
                  </a:cubicBezTo>
                  <a:cubicBezTo>
                    <a:pt x="6368" y="3990"/>
                    <a:pt x="6423" y="4189"/>
                    <a:pt x="6546" y="4189"/>
                  </a:cubicBezTo>
                  <a:cubicBezTo>
                    <a:pt x="6670" y="4189"/>
                    <a:pt x="6848" y="4327"/>
                    <a:pt x="6903" y="4341"/>
                  </a:cubicBezTo>
                  <a:cubicBezTo>
                    <a:pt x="6958" y="4355"/>
                    <a:pt x="6990" y="4477"/>
                    <a:pt x="6990" y="4519"/>
                  </a:cubicBezTo>
                  <a:cubicBezTo>
                    <a:pt x="6990" y="4561"/>
                    <a:pt x="7096" y="4748"/>
                    <a:pt x="7096" y="4847"/>
                  </a:cubicBezTo>
                  <a:cubicBezTo>
                    <a:pt x="7096" y="4945"/>
                    <a:pt x="7055" y="5338"/>
                    <a:pt x="7040" y="5492"/>
                  </a:cubicBezTo>
                  <a:cubicBezTo>
                    <a:pt x="7027" y="5647"/>
                    <a:pt x="7150" y="5913"/>
                    <a:pt x="7287" y="6054"/>
                  </a:cubicBezTo>
                  <a:cubicBezTo>
                    <a:pt x="7425" y="6195"/>
                    <a:pt x="7399" y="6509"/>
                    <a:pt x="7481" y="6565"/>
                  </a:cubicBezTo>
                  <a:cubicBezTo>
                    <a:pt x="7564" y="6621"/>
                    <a:pt x="7768" y="6728"/>
                    <a:pt x="7891" y="6714"/>
                  </a:cubicBezTo>
                  <a:cubicBezTo>
                    <a:pt x="8014" y="6701"/>
                    <a:pt x="8097" y="6798"/>
                    <a:pt x="8207" y="6995"/>
                  </a:cubicBezTo>
                  <a:cubicBezTo>
                    <a:pt x="8317" y="7192"/>
                    <a:pt x="8426" y="7515"/>
                    <a:pt x="8509" y="7543"/>
                  </a:cubicBezTo>
                  <a:cubicBezTo>
                    <a:pt x="8591" y="7571"/>
                    <a:pt x="8728" y="7669"/>
                    <a:pt x="8659" y="7739"/>
                  </a:cubicBezTo>
                  <a:cubicBezTo>
                    <a:pt x="8591" y="7809"/>
                    <a:pt x="8481" y="7965"/>
                    <a:pt x="8605" y="7965"/>
                  </a:cubicBezTo>
                  <a:cubicBezTo>
                    <a:pt x="8728" y="7965"/>
                    <a:pt x="8769" y="7894"/>
                    <a:pt x="8865" y="8020"/>
                  </a:cubicBezTo>
                  <a:cubicBezTo>
                    <a:pt x="8961" y="8147"/>
                    <a:pt x="9085" y="8217"/>
                    <a:pt x="9071" y="8301"/>
                  </a:cubicBezTo>
                  <a:cubicBezTo>
                    <a:pt x="9058" y="8385"/>
                    <a:pt x="9181" y="8413"/>
                    <a:pt x="9236" y="8427"/>
                  </a:cubicBezTo>
                  <a:cubicBezTo>
                    <a:pt x="9290" y="8441"/>
                    <a:pt x="9415" y="8695"/>
                    <a:pt x="9538" y="8582"/>
                  </a:cubicBezTo>
                  <a:cubicBezTo>
                    <a:pt x="9661" y="8470"/>
                    <a:pt x="9373" y="8301"/>
                    <a:pt x="9290" y="8231"/>
                  </a:cubicBezTo>
                  <a:cubicBezTo>
                    <a:pt x="9209" y="8161"/>
                    <a:pt x="9290" y="8007"/>
                    <a:pt x="9099" y="7852"/>
                  </a:cubicBezTo>
                  <a:cubicBezTo>
                    <a:pt x="8907" y="7697"/>
                    <a:pt x="8934" y="7585"/>
                    <a:pt x="8797" y="7472"/>
                  </a:cubicBezTo>
                  <a:cubicBezTo>
                    <a:pt x="8659" y="7360"/>
                    <a:pt x="8550" y="7262"/>
                    <a:pt x="8687" y="7164"/>
                  </a:cubicBezTo>
                  <a:cubicBezTo>
                    <a:pt x="8825" y="7065"/>
                    <a:pt x="8838" y="7262"/>
                    <a:pt x="8893" y="7388"/>
                  </a:cubicBezTo>
                  <a:cubicBezTo>
                    <a:pt x="8948" y="7515"/>
                    <a:pt x="9236" y="7767"/>
                    <a:pt x="9360" y="7880"/>
                  </a:cubicBezTo>
                  <a:cubicBezTo>
                    <a:pt x="9483" y="7992"/>
                    <a:pt x="9703" y="8385"/>
                    <a:pt x="9771" y="8385"/>
                  </a:cubicBezTo>
                  <a:cubicBezTo>
                    <a:pt x="9840" y="8385"/>
                    <a:pt x="10032" y="8610"/>
                    <a:pt x="10032" y="8610"/>
                  </a:cubicBezTo>
                  <a:cubicBezTo>
                    <a:pt x="10032" y="8610"/>
                    <a:pt x="10141" y="8792"/>
                    <a:pt x="10100" y="8849"/>
                  </a:cubicBezTo>
                  <a:cubicBezTo>
                    <a:pt x="10059" y="8905"/>
                    <a:pt x="10155" y="9115"/>
                    <a:pt x="10251" y="9172"/>
                  </a:cubicBezTo>
                  <a:cubicBezTo>
                    <a:pt x="10347" y="9228"/>
                    <a:pt x="10766" y="9229"/>
                    <a:pt x="10787" y="9439"/>
                  </a:cubicBezTo>
                  <a:cubicBezTo>
                    <a:pt x="10792" y="9494"/>
                    <a:pt x="10861" y="9762"/>
                    <a:pt x="11012" y="9762"/>
                  </a:cubicBezTo>
                  <a:cubicBezTo>
                    <a:pt x="11163" y="9762"/>
                    <a:pt x="11363" y="9692"/>
                    <a:pt x="11405" y="9734"/>
                  </a:cubicBezTo>
                  <a:cubicBezTo>
                    <a:pt x="11446" y="9776"/>
                    <a:pt x="11569" y="9945"/>
                    <a:pt x="11651" y="9846"/>
                  </a:cubicBezTo>
                  <a:cubicBezTo>
                    <a:pt x="11733" y="9748"/>
                    <a:pt x="11747" y="9705"/>
                    <a:pt x="11871" y="9705"/>
                  </a:cubicBezTo>
                  <a:cubicBezTo>
                    <a:pt x="11994" y="9705"/>
                    <a:pt x="12049" y="9804"/>
                    <a:pt x="12118" y="9874"/>
                  </a:cubicBezTo>
                  <a:cubicBezTo>
                    <a:pt x="12186" y="9945"/>
                    <a:pt x="12378" y="10127"/>
                    <a:pt x="12474" y="10113"/>
                  </a:cubicBezTo>
                  <a:cubicBezTo>
                    <a:pt x="12571" y="10099"/>
                    <a:pt x="12694" y="10225"/>
                    <a:pt x="12763" y="10183"/>
                  </a:cubicBezTo>
                  <a:cubicBezTo>
                    <a:pt x="12831" y="10141"/>
                    <a:pt x="12942" y="10211"/>
                    <a:pt x="12996" y="10240"/>
                  </a:cubicBezTo>
                  <a:cubicBezTo>
                    <a:pt x="13051" y="10267"/>
                    <a:pt x="13167" y="10372"/>
                    <a:pt x="13153" y="10540"/>
                  </a:cubicBezTo>
                  <a:cubicBezTo>
                    <a:pt x="13139" y="10708"/>
                    <a:pt x="13339" y="10745"/>
                    <a:pt x="13421" y="10787"/>
                  </a:cubicBezTo>
                  <a:cubicBezTo>
                    <a:pt x="13504" y="10829"/>
                    <a:pt x="13613" y="10927"/>
                    <a:pt x="13682" y="10998"/>
                  </a:cubicBezTo>
                  <a:cubicBezTo>
                    <a:pt x="13751" y="11068"/>
                    <a:pt x="13902" y="11082"/>
                    <a:pt x="13943" y="11124"/>
                  </a:cubicBezTo>
                  <a:cubicBezTo>
                    <a:pt x="13984" y="11167"/>
                    <a:pt x="14012" y="11250"/>
                    <a:pt x="14135" y="11181"/>
                  </a:cubicBezTo>
                  <a:cubicBezTo>
                    <a:pt x="14259" y="11110"/>
                    <a:pt x="14231" y="10983"/>
                    <a:pt x="14231" y="10983"/>
                  </a:cubicBezTo>
                  <a:cubicBezTo>
                    <a:pt x="14231" y="10983"/>
                    <a:pt x="14369" y="10956"/>
                    <a:pt x="14437" y="11012"/>
                  </a:cubicBezTo>
                  <a:cubicBezTo>
                    <a:pt x="14506" y="11068"/>
                    <a:pt x="14547" y="11250"/>
                    <a:pt x="14588" y="11278"/>
                  </a:cubicBezTo>
                  <a:cubicBezTo>
                    <a:pt x="14629" y="11307"/>
                    <a:pt x="14712" y="11517"/>
                    <a:pt x="14656" y="11671"/>
                  </a:cubicBezTo>
                  <a:cubicBezTo>
                    <a:pt x="14602" y="11826"/>
                    <a:pt x="14615" y="11981"/>
                    <a:pt x="14560" y="11981"/>
                  </a:cubicBezTo>
                  <a:cubicBezTo>
                    <a:pt x="14506" y="11981"/>
                    <a:pt x="14354" y="12128"/>
                    <a:pt x="14272" y="12170"/>
                  </a:cubicBezTo>
                  <a:cubicBezTo>
                    <a:pt x="14190" y="12213"/>
                    <a:pt x="14053" y="12444"/>
                    <a:pt x="14066" y="12514"/>
                  </a:cubicBezTo>
                  <a:cubicBezTo>
                    <a:pt x="14080" y="12585"/>
                    <a:pt x="14128" y="12807"/>
                    <a:pt x="14100" y="12906"/>
                  </a:cubicBezTo>
                  <a:cubicBezTo>
                    <a:pt x="14073" y="13004"/>
                    <a:pt x="13971" y="13104"/>
                    <a:pt x="14012" y="13259"/>
                  </a:cubicBezTo>
                  <a:cubicBezTo>
                    <a:pt x="14053" y="13413"/>
                    <a:pt x="14341" y="13455"/>
                    <a:pt x="14355" y="13596"/>
                  </a:cubicBezTo>
                  <a:cubicBezTo>
                    <a:pt x="14369" y="13736"/>
                    <a:pt x="14574" y="14045"/>
                    <a:pt x="14602" y="14186"/>
                  </a:cubicBezTo>
                  <a:cubicBezTo>
                    <a:pt x="14629" y="14326"/>
                    <a:pt x="14777" y="14488"/>
                    <a:pt x="14777" y="14685"/>
                  </a:cubicBezTo>
                  <a:cubicBezTo>
                    <a:pt x="14777" y="14882"/>
                    <a:pt x="15192" y="15000"/>
                    <a:pt x="15260" y="15014"/>
                  </a:cubicBezTo>
                  <a:cubicBezTo>
                    <a:pt x="15329" y="15028"/>
                    <a:pt x="15452" y="15154"/>
                    <a:pt x="15549" y="15197"/>
                  </a:cubicBezTo>
                  <a:cubicBezTo>
                    <a:pt x="15645" y="15238"/>
                    <a:pt x="15727" y="15323"/>
                    <a:pt x="15796" y="15436"/>
                  </a:cubicBezTo>
                  <a:cubicBezTo>
                    <a:pt x="15864" y="15548"/>
                    <a:pt x="15850" y="15717"/>
                    <a:pt x="15850" y="15759"/>
                  </a:cubicBezTo>
                  <a:cubicBezTo>
                    <a:pt x="15850" y="15801"/>
                    <a:pt x="15809" y="16236"/>
                    <a:pt x="15768" y="16489"/>
                  </a:cubicBezTo>
                  <a:cubicBezTo>
                    <a:pt x="15727" y="16742"/>
                    <a:pt x="15867" y="16981"/>
                    <a:pt x="15785" y="17050"/>
                  </a:cubicBezTo>
                  <a:cubicBezTo>
                    <a:pt x="15703" y="17121"/>
                    <a:pt x="15549" y="17149"/>
                    <a:pt x="15631" y="17234"/>
                  </a:cubicBezTo>
                  <a:cubicBezTo>
                    <a:pt x="15713" y="17318"/>
                    <a:pt x="15535" y="17374"/>
                    <a:pt x="15535" y="17416"/>
                  </a:cubicBezTo>
                  <a:cubicBezTo>
                    <a:pt x="15535" y="17458"/>
                    <a:pt x="15645" y="17683"/>
                    <a:pt x="15590" y="17781"/>
                  </a:cubicBezTo>
                  <a:cubicBezTo>
                    <a:pt x="15535" y="17880"/>
                    <a:pt x="15494" y="18020"/>
                    <a:pt x="15452" y="18104"/>
                  </a:cubicBezTo>
                  <a:cubicBezTo>
                    <a:pt x="15411" y="18188"/>
                    <a:pt x="15315" y="18273"/>
                    <a:pt x="15342" y="18399"/>
                  </a:cubicBezTo>
                  <a:cubicBezTo>
                    <a:pt x="15370" y="18525"/>
                    <a:pt x="15233" y="18483"/>
                    <a:pt x="15233" y="18610"/>
                  </a:cubicBezTo>
                  <a:cubicBezTo>
                    <a:pt x="15233" y="18736"/>
                    <a:pt x="15356" y="18680"/>
                    <a:pt x="15329" y="18834"/>
                  </a:cubicBezTo>
                  <a:cubicBezTo>
                    <a:pt x="15301" y="18989"/>
                    <a:pt x="15233" y="19031"/>
                    <a:pt x="15233" y="19143"/>
                  </a:cubicBezTo>
                  <a:cubicBezTo>
                    <a:pt x="15233" y="19255"/>
                    <a:pt x="15301" y="19410"/>
                    <a:pt x="15301" y="19452"/>
                  </a:cubicBezTo>
                  <a:cubicBezTo>
                    <a:pt x="15301" y="19495"/>
                    <a:pt x="15233" y="19635"/>
                    <a:pt x="15137" y="19747"/>
                  </a:cubicBezTo>
                  <a:cubicBezTo>
                    <a:pt x="15041" y="19860"/>
                    <a:pt x="14972" y="19929"/>
                    <a:pt x="14986" y="20000"/>
                  </a:cubicBezTo>
                  <a:cubicBezTo>
                    <a:pt x="14999" y="20070"/>
                    <a:pt x="15096" y="20155"/>
                    <a:pt x="15082" y="20196"/>
                  </a:cubicBezTo>
                  <a:cubicBezTo>
                    <a:pt x="15068" y="20239"/>
                    <a:pt x="14945" y="20379"/>
                    <a:pt x="14958" y="20477"/>
                  </a:cubicBezTo>
                  <a:cubicBezTo>
                    <a:pt x="14972" y="20576"/>
                    <a:pt x="15096" y="20533"/>
                    <a:pt x="15123" y="20604"/>
                  </a:cubicBezTo>
                  <a:cubicBezTo>
                    <a:pt x="15151" y="20675"/>
                    <a:pt x="14958" y="20730"/>
                    <a:pt x="15041" y="20800"/>
                  </a:cubicBezTo>
                  <a:cubicBezTo>
                    <a:pt x="15123" y="20871"/>
                    <a:pt x="15233" y="20857"/>
                    <a:pt x="15206" y="21025"/>
                  </a:cubicBezTo>
                  <a:cubicBezTo>
                    <a:pt x="15178" y="21194"/>
                    <a:pt x="15356" y="21236"/>
                    <a:pt x="15397" y="21278"/>
                  </a:cubicBezTo>
                  <a:cubicBezTo>
                    <a:pt x="15438" y="21320"/>
                    <a:pt x="15521" y="21418"/>
                    <a:pt x="15590" y="21418"/>
                  </a:cubicBezTo>
                  <a:cubicBezTo>
                    <a:pt x="15658" y="21418"/>
                    <a:pt x="15713" y="21377"/>
                    <a:pt x="15741" y="21222"/>
                  </a:cubicBezTo>
                  <a:cubicBezTo>
                    <a:pt x="15768" y="21067"/>
                    <a:pt x="15960" y="21194"/>
                    <a:pt x="15823" y="21306"/>
                  </a:cubicBezTo>
                  <a:cubicBezTo>
                    <a:pt x="15686" y="21418"/>
                    <a:pt x="15617" y="21474"/>
                    <a:pt x="15658" y="21474"/>
                  </a:cubicBezTo>
                  <a:cubicBezTo>
                    <a:pt x="15700" y="21474"/>
                    <a:pt x="15906" y="21587"/>
                    <a:pt x="16015" y="21587"/>
                  </a:cubicBezTo>
                  <a:cubicBezTo>
                    <a:pt x="16125" y="21587"/>
                    <a:pt x="16345" y="21531"/>
                    <a:pt x="16386" y="21516"/>
                  </a:cubicBezTo>
                  <a:cubicBezTo>
                    <a:pt x="16427" y="21502"/>
                    <a:pt x="16729" y="21461"/>
                    <a:pt x="16756" y="21418"/>
                  </a:cubicBezTo>
                  <a:cubicBezTo>
                    <a:pt x="16784" y="21377"/>
                    <a:pt x="16522" y="21391"/>
                    <a:pt x="16399" y="21348"/>
                  </a:cubicBezTo>
                  <a:cubicBezTo>
                    <a:pt x="16276" y="21306"/>
                    <a:pt x="16056" y="21096"/>
                    <a:pt x="16029" y="21011"/>
                  </a:cubicBezTo>
                  <a:cubicBezTo>
                    <a:pt x="16002" y="20927"/>
                    <a:pt x="16002" y="20758"/>
                    <a:pt x="16097" y="20702"/>
                  </a:cubicBezTo>
                  <a:cubicBezTo>
                    <a:pt x="16194" y="20646"/>
                    <a:pt x="16427" y="20450"/>
                    <a:pt x="16481" y="20407"/>
                  </a:cubicBezTo>
                  <a:cubicBezTo>
                    <a:pt x="16536" y="20365"/>
                    <a:pt x="16619" y="20168"/>
                    <a:pt x="16578" y="20140"/>
                  </a:cubicBezTo>
                  <a:cubicBezTo>
                    <a:pt x="16536" y="20112"/>
                    <a:pt x="16331" y="20140"/>
                    <a:pt x="16303" y="20098"/>
                  </a:cubicBezTo>
                  <a:cubicBezTo>
                    <a:pt x="16276" y="20056"/>
                    <a:pt x="16276" y="20000"/>
                    <a:pt x="16413" y="19901"/>
                  </a:cubicBezTo>
                  <a:cubicBezTo>
                    <a:pt x="16550" y="19803"/>
                    <a:pt x="16619" y="19664"/>
                    <a:pt x="16674" y="19621"/>
                  </a:cubicBezTo>
                  <a:cubicBezTo>
                    <a:pt x="16729" y="19579"/>
                    <a:pt x="16838" y="19495"/>
                    <a:pt x="16880" y="19396"/>
                  </a:cubicBezTo>
                  <a:cubicBezTo>
                    <a:pt x="16920" y="19298"/>
                    <a:pt x="16838" y="19354"/>
                    <a:pt x="16756" y="19354"/>
                  </a:cubicBezTo>
                  <a:cubicBezTo>
                    <a:pt x="16674" y="19354"/>
                    <a:pt x="16633" y="19200"/>
                    <a:pt x="16633" y="19129"/>
                  </a:cubicBezTo>
                  <a:cubicBezTo>
                    <a:pt x="16633" y="19059"/>
                    <a:pt x="16838" y="19158"/>
                    <a:pt x="16989" y="19186"/>
                  </a:cubicBezTo>
                  <a:cubicBezTo>
                    <a:pt x="17140" y="19213"/>
                    <a:pt x="17072" y="19115"/>
                    <a:pt x="17058" y="19031"/>
                  </a:cubicBezTo>
                  <a:cubicBezTo>
                    <a:pt x="17045" y="18947"/>
                    <a:pt x="17086" y="18807"/>
                    <a:pt x="17168" y="18848"/>
                  </a:cubicBezTo>
                  <a:cubicBezTo>
                    <a:pt x="17250" y="18891"/>
                    <a:pt x="17676" y="18834"/>
                    <a:pt x="17731" y="18820"/>
                  </a:cubicBezTo>
                  <a:cubicBezTo>
                    <a:pt x="17786" y="18807"/>
                    <a:pt x="17936" y="18553"/>
                    <a:pt x="17992" y="18483"/>
                  </a:cubicBezTo>
                  <a:cubicBezTo>
                    <a:pt x="18046" y="18413"/>
                    <a:pt x="18059" y="18342"/>
                    <a:pt x="17992" y="18301"/>
                  </a:cubicBezTo>
                  <a:cubicBezTo>
                    <a:pt x="17923" y="18259"/>
                    <a:pt x="17732" y="18094"/>
                    <a:pt x="17705" y="18053"/>
                  </a:cubicBezTo>
                  <a:cubicBezTo>
                    <a:pt x="17677" y="18010"/>
                    <a:pt x="17772" y="17767"/>
                    <a:pt x="17799" y="17696"/>
                  </a:cubicBezTo>
                  <a:cubicBezTo>
                    <a:pt x="17827" y="17627"/>
                    <a:pt x="17799" y="18104"/>
                    <a:pt x="17992" y="18160"/>
                  </a:cubicBezTo>
                  <a:cubicBezTo>
                    <a:pt x="18183" y="18216"/>
                    <a:pt x="18293" y="18244"/>
                    <a:pt x="18471" y="18076"/>
                  </a:cubicBezTo>
                  <a:cubicBezTo>
                    <a:pt x="18650" y="17907"/>
                    <a:pt x="18787" y="17795"/>
                    <a:pt x="18800" y="17683"/>
                  </a:cubicBezTo>
                  <a:cubicBezTo>
                    <a:pt x="18814" y="17570"/>
                    <a:pt x="18856" y="17458"/>
                    <a:pt x="18925" y="17416"/>
                  </a:cubicBezTo>
                  <a:cubicBezTo>
                    <a:pt x="18993" y="17374"/>
                    <a:pt x="19049" y="17404"/>
                    <a:pt x="19131" y="17221"/>
                  </a:cubicBezTo>
                  <a:cubicBezTo>
                    <a:pt x="19214" y="17039"/>
                    <a:pt x="19281" y="17177"/>
                    <a:pt x="19363" y="17023"/>
                  </a:cubicBezTo>
                  <a:cubicBezTo>
                    <a:pt x="19446" y="16868"/>
                    <a:pt x="19227" y="16671"/>
                    <a:pt x="19391" y="16559"/>
                  </a:cubicBezTo>
                  <a:cubicBezTo>
                    <a:pt x="19556" y="16447"/>
                    <a:pt x="19844" y="16307"/>
                    <a:pt x="19844" y="16307"/>
                  </a:cubicBezTo>
                  <a:cubicBezTo>
                    <a:pt x="19844" y="16307"/>
                    <a:pt x="19926" y="16264"/>
                    <a:pt x="20091" y="16222"/>
                  </a:cubicBezTo>
                  <a:cubicBezTo>
                    <a:pt x="20255" y="16180"/>
                    <a:pt x="20434" y="16208"/>
                    <a:pt x="20489" y="16123"/>
                  </a:cubicBezTo>
                  <a:cubicBezTo>
                    <a:pt x="20544" y="16039"/>
                    <a:pt x="20598" y="15857"/>
                    <a:pt x="20680" y="15759"/>
                  </a:cubicBezTo>
                  <a:cubicBezTo>
                    <a:pt x="20763" y="15660"/>
                    <a:pt x="20859" y="15506"/>
                    <a:pt x="20818" y="15436"/>
                  </a:cubicBezTo>
                  <a:cubicBezTo>
                    <a:pt x="20777" y="15365"/>
                    <a:pt x="20928" y="15056"/>
                    <a:pt x="20914" y="14972"/>
                  </a:cubicBezTo>
                  <a:cubicBezTo>
                    <a:pt x="20901" y="14888"/>
                    <a:pt x="20777" y="14691"/>
                    <a:pt x="20983" y="14523"/>
                  </a:cubicBezTo>
                  <a:cubicBezTo>
                    <a:pt x="21189" y="14354"/>
                    <a:pt x="21408" y="14101"/>
                    <a:pt x="21422" y="14031"/>
                  </a:cubicBezTo>
                  <a:cubicBezTo>
                    <a:pt x="21436" y="13961"/>
                    <a:pt x="21600" y="13666"/>
                    <a:pt x="21586" y="13525"/>
                  </a:cubicBezTo>
                  <a:cubicBezTo>
                    <a:pt x="21573" y="13385"/>
                    <a:pt x="21422" y="13216"/>
                    <a:pt x="21325" y="13175"/>
                  </a:cubicBezTo>
                  <a:close/>
                </a:path>
              </a:pathLst>
            </a:custGeom>
            <a:solidFill>
              <a:schemeClr val="accent3"/>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95" name="Shape 1495"/>
            <p:cNvSpPr/>
            <p:nvPr/>
          </p:nvSpPr>
          <p:spPr>
            <a:xfrm>
              <a:off x="0" y="-1"/>
              <a:ext cx="7370176" cy="3987186"/>
            </a:xfrm>
            <a:custGeom>
              <a:avLst/>
              <a:gdLst/>
              <a:ahLst/>
              <a:cxnLst>
                <a:cxn ang="0">
                  <a:pos x="wd2" y="hd2"/>
                </a:cxn>
                <a:cxn ang="5400000">
                  <a:pos x="wd2" y="hd2"/>
                </a:cxn>
                <a:cxn ang="10800000">
                  <a:pos x="wd2" y="hd2"/>
                </a:cxn>
                <a:cxn ang="16200000">
                  <a:pos x="wd2" y="hd2"/>
                </a:cxn>
              </a:cxnLst>
              <a:rect l="0" t="0" r="r" b="b"/>
              <a:pathLst>
                <a:path w="21531" h="21512" extrusionOk="0">
                  <a:moveTo>
                    <a:pt x="14138" y="20503"/>
                  </a:moveTo>
                  <a:cubicBezTo>
                    <a:pt x="14046" y="20454"/>
                    <a:pt x="13944" y="20503"/>
                    <a:pt x="13875" y="20529"/>
                  </a:cubicBezTo>
                  <a:cubicBezTo>
                    <a:pt x="13807" y="20554"/>
                    <a:pt x="13613" y="20927"/>
                    <a:pt x="13613" y="20927"/>
                  </a:cubicBezTo>
                  <a:cubicBezTo>
                    <a:pt x="13613" y="20927"/>
                    <a:pt x="13738" y="20977"/>
                    <a:pt x="13818" y="20977"/>
                  </a:cubicBezTo>
                  <a:cubicBezTo>
                    <a:pt x="13898" y="20977"/>
                    <a:pt x="13944" y="21077"/>
                    <a:pt x="14013" y="21151"/>
                  </a:cubicBezTo>
                  <a:cubicBezTo>
                    <a:pt x="14081" y="21226"/>
                    <a:pt x="14207" y="21051"/>
                    <a:pt x="14252" y="21051"/>
                  </a:cubicBezTo>
                  <a:cubicBezTo>
                    <a:pt x="14298" y="21051"/>
                    <a:pt x="14355" y="21351"/>
                    <a:pt x="14367" y="21027"/>
                  </a:cubicBezTo>
                  <a:cubicBezTo>
                    <a:pt x="14378" y="20703"/>
                    <a:pt x="14229" y="20554"/>
                    <a:pt x="14138" y="20503"/>
                  </a:cubicBezTo>
                  <a:close/>
                  <a:moveTo>
                    <a:pt x="14652" y="20823"/>
                  </a:moveTo>
                  <a:cubicBezTo>
                    <a:pt x="14548" y="20864"/>
                    <a:pt x="14572" y="21310"/>
                    <a:pt x="14698" y="21228"/>
                  </a:cubicBezTo>
                  <a:cubicBezTo>
                    <a:pt x="14824" y="21148"/>
                    <a:pt x="14755" y="20781"/>
                    <a:pt x="14652" y="20823"/>
                  </a:cubicBezTo>
                  <a:close/>
                  <a:moveTo>
                    <a:pt x="13144" y="21097"/>
                  </a:moveTo>
                  <a:cubicBezTo>
                    <a:pt x="13039" y="21139"/>
                    <a:pt x="13064" y="21583"/>
                    <a:pt x="13189" y="21502"/>
                  </a:cubicBezTo>
                  <a:cubicBezTo>
                    <a:pt x="13315" y="21421"/>
                    <a:pt x="13247" y="21056"/>
                    <a:pt x="13144" y="21097"/>
                  </a:cubicBezTo>
                  <a:close/>
                  <a:moveTo>
                    <a:pt x="13133" y="19281"/>
                  </a:moveTo>
                  <a:cubicBezTo>
                    <a:pt x="13258" y="19232"/>
                    <a:pt x="13189" y="19007"/>
                    <a:pt x="13087" y="19032"/>
                  </a:cubicBezTo>
                  <a:cubicBezTo>
                    <a:pt x="12982" y="19057"/>
                    <a:pt x="13007" y="19331"/>
                    <a:pt x="13133" y="19281"/>
                  </a:cubicBezTo>
                  <a:close/>
                  <a:moveTo>
                    <a:pt x="13475" y="20428"/>
                  </a:moveTo>
                  <a:cubicBezTo>
                    <a:pt x="13487" y="20328"/>
                    <a:pt x="13350" y="20055"/>
                    <a:pt x="13269" y="20079"/>
                  </a:cubicBezTo>
                  <a:cubicBezTo>
                    <a:pt x="13189" y="20104"/>
                    <a:pt x="13018" y="19904"/>
                    <a:pt x="12927" y="19730"/>
                  </a:cubicBezTo>
                  <a:cubicBezTo>
                    <a:pt x="12835" y="19556"/>
                    <a:pt x="12664" y="19556"/>
                    <a:pt x="12596" y="19556"/>
                  </a:cubicBezTo>
                  <a:cubicBezTo>
                    <a:pt x="12527" y="19556"/>
                    <a:pt x="12252" y="19730"/>
                    <a:pt x="12252" y="19730"/>
                  </a:cubicBezTo>
                  <a:cubicBezTo>
                    <a:pt x="12241" y="19979"/>
                    <a:pt x="12356" y="19904"/>
                    <a:pt x="12493" y="19904"/>
                  </a:cubicBezTo>
                  <a:cubicBezTo>
                    <a:pt x="12630" y="19904"/>
                    <a:pt x="12869" y="19855"/>
                    <a:pt x="12915" y="19979"/>
                  </a:cubicBezTo>
                  <a:cubicBezTo>
                    <a:pt x="12961" y="20104"/>
                    <a:pt x="13167" y="20303"/>
                    <a:pt x="13224" y="20404"/>
                  </a:cubicBezTo>
                  <a:cubicBezTo>
                    <a:pt x="13281" y="20503"/>
                    <a:pt x="13464" y="20529"/>
                    <a:pt x="13475" y="20428"/>
                  </a:cubicBezTo>
                  <a:close/>
                  <a:moveTo>
                    <a:pt x="19945" y="5118"/>
                  </a:moveTo>
                  <a:cubicBezTo>
                    <a:pt x="19917" y="5002"/>
                    <a:pt x="19851" y="4636"/>
                    <a:pt x="19997" y="4603"/>
                  </a:cubicBezTo>
                  <a:cubicBezTo>
                    <a:pt x="20143" y="4570"/>
                    <a:pt x="20419" y="4952"/>
                    <a:pt x="20412" y="4686"/>
                  </a:cubicBezTo>
                  <a:cubicBezTo>
                    <a:pt x="20405" y="4419"/>
                    <a:pt x="20412" y="4137"/>
                    <a:pt x="20453" y="3988"/>
                  </a:cubicBezTo>
                  <a:cubicBezTo>
                    <a:pt x="20495" y="3838"/>
                    <a:pt x="20586" y="3738"/>
                    <a:pt x="20537" y="3688"/>
                  </a:cubicBezTo>
                  <a:cubicBezTo>
                    <a:pt x="20488" y="3639"/>
                    <a:pt x="20425" y="3756"/>
                    <a:pt x="20376" y="3506"/>
                  </a:cubicBezTo>
                  <a:cubicBezTo>
                    <a:pt x="20328" y="3256"/>
                    <a:pt x="20419" y="3074"/>
                    <a:pt x="20474" y="2973"/>
                  </a:cubicBezTo>
                  <a:cubicBezTo>
                    <a:pt x="20530" y="2874"/>
                    <a:pt x="20823" y="2226"/>
                    <a:pt x="20983" y="2126"/>
                  </a:cubicBezTo>
                  <a:cubicBezTo>
                    <a:pt x="21143" y="2026"/>
                    <a:pt x="21255" y="1644"/>
                    <a:pt x="21143" y="1561"/>
                  </a:cubicBezTo>
                  <a:cubicBezTo>
                    <a:pt x="21032" y="1477"/>
                    <a:pt x="20809" y="1327"/>
                    <a:pt x="20663" y="1593"/>
                  </a:cubicBezTo>
                  <a:cubicBezTo>
                    <a:pt x="20516" y="1860"/>
                    <a:pt x="20433" y="2109"/>
                    <a:pt x="20265" y="2026"/>
                  </a:cubicBezTo>
                  <a:cubicBezTo>
                    <a:pt x="20098" y="1943"/>
                    <a:pt x="20073" y="1503"/>
                    <a:pt x="19978" y="1276"/>
                  </a:cubicBezTo>
                  <a:cubicBezTo>
                    <a:pt x="19840" y="946"/>
                    <a:pt x="19924" y="297"/>
                    <a:pt x="19778" y="347"/>
                  </a:cubicBezTo>
                  <a:cubicBezTo>
                    <a:pt x="19631" y="397"/>
                    <a:pt x="19631" y="397"/>
                    <a:pt x="19631" y="397"/>
                  </a:cubicBezTo>
                  <a:cubicBezTo>
                    <a:pt x="19631" y="397"/>
                    <a:pt x="19460" y="330"/>
                    <a:pt x="19354" y="380"/>
                  </a:cubicBezTo>
                  <a:cubicBezTo>
                    <a:pt x="19214" y="445"/>
                    <a:pt x="19125" y="627"/>
                    <a:pt x="19045" y="588"/>
                  </a:cubicBezTo>
                  <a:cubicBezTo>
                    <a:pt x="18889" y="510"/>
                    <a:pt x="18749" y="689"/>
                    <a:pt x="18709" y="708"/>
                  </a:cubicBezTo>
                  <a:cubicBezTo>
                    <a:pt x="18368" y="871"/>
                    <a:pt x="18094" y="648"/>
                    <a:pt x="18044" y="633"/>
                  </a:cubicBezTo>
                  <a:cubicBezTo>
                    <a:pt x="18004" y="620"/>
                    <a:pt x="18283" y="702"/>
                    <a:pt x="18498" y="633"/>
                  </a:cubicBezTo>
                  <a:cubicBezTo>
                    <a:pt x="18664" y="578"/>
                    <a:pt x="18943" y="455"/>
                    <a:pt x="19079" y="405"/>
                  </a:cubicBezTo>
                  <a:cubicBezTo>
                    <a:pt x="19216" y="355"/>
                    <a:pt x="19106" y="237"/>
                    <a:pt x="19058" y="226"/>
                  </a:cubicBezTo>
                  <a:cubicBezTo>
                    <a:pt x="18881" y="183"/>
                    <a:pt x="18614" y="25"/>
                    <a:pt x="18403" y="2"/>
                  </a:cubicBezTo>
                  <a:cubicBezTo>
                    <a:pt x="18237" y="-17"/>
                    <a:pt x="18130" y="93"/>
                    <a:pt x="17965" y="102"/>
                  </a:cubicBezTo>
                  <a:cubicBezTo>
                    <a:pt x="17752" y="115"/>
                    <a:pt x="17500" y="87"/>
                    <a:pt x="17333" y="310"/>
                  </a:cubicBezTo>
                  <a:cubicBezTo>
                    <a:pt x="17188" y="506"/>
                    <a:pt x="16999" y="527"/>
                    <a:pt x="16984" y="563"/>
                  </a:cubicBezTo>
                  <a:cubicBezTo>
                    <a:pt x="16901" y="762"/>
                    <a:pt x="16825" y="1261"/>
                    <a:pt x="16748" y="1129"/>
                  </a:cubicBezTo>
                  <a:cubicBezTo>
                    <a:pt x="16671" y="995"/>
                    <a:pt x="16657" y="663"/>
                    <a:pt x="16560" y="797"/>
                  </a:cubicBezTo>
                  <a:cubicBezTo>
                    <a:pt x="16462" y="929"/>
                    <a:pt x="16553" y="1261"/>
                    <a:pt x="16469" y="1495"/>
                  </a:cubicBezTo>
                  <a:cubicBezTo>
                    <a:pt x="16386" y="1727"/>
                    <a:pt x="16149" y="1694"/>
                    <a:pt x="16080" y="1611"/>
                  </a:cubicBezTo>
                  <a:cubicBezTo>
                    <a:pt x="16009" y="1528"/>
                    <a:pt x="15940" y="1461"/>
                    <a:pt x="15661" y="1495"/>
                  </a:cubicBezTo>
                  <a:cubicBezTo>
                    <a:pt x="15382" y="1528"/>
                    <a:pt x="15076" y="1727"/>
                    <a:pt x="15139" y="1926"/>
                  </a:cubicBezTo>
                  <a:cubicBezTo>
                    <a:pt x="15202" y="2126"/>
                    <a:pt x="15014" y="2242"/>
                    <a:pt x="14965" y="2143"/>
                  </a:cubicBezTo>
                  <a:cubicBezTo>
                    <a:pt x="14916" y="2043"/>
                    <a:pt x="14694" y="2259"/>
                    <a:pt x="14707" y="2458"/>
                  </a:cubicBezTo>
                  <a:cubicBezTo>
                    <a:pt x="14722" y="2657"/>
                    <a:pt x="14672" y="2890"/>
                    <a:pt x="14554" y="2841"/>
                  </a:cubicBezTo>
                  <a:cubicBezTo>
                    <a:pt x="14435" y="2790"/>
                    <a:pt x="14352" y="2957"/>
                    <a:pt x="14345" y="3124"/>
                  </a:cubicBezTo>
                  <a:cubicBezTo>
                    <a:pt x="14338" y="3290"/>
                    <a:pt x="14073" y="3405"/>
                    <a:pt x="14052" y="3405"/>
                  </a:cubicBezTo>
                  <a:cubicBezTo>
                    <a:pt x="14031" y="3405"/>
                    <a:pt x="13690" y="3390"/>
                    <a:pt x="13815" y="3589"/>
                  </a:cubicBezTo>
                  <a:cubicBezTo>
                    <a:pt x="13899" y="3722"/>
                    <a:pt x="13948" y="3639"/>
                    <a:pt x="14052" y="3688"/>
                  </a:cubicBezTo>
                  <a:cubicBezTo>
                    <a:pt x="14157" y="3738"/>
                    <a:pt x="14240" y="4104"/>
                    <a:pt x="14296" y="4154"/>
                  </a:cubicBezTo>
                  <a:cubicBezTo>
                    <a:pt x="14352" y="4204"/>
                    <a:pt x="14428" y="4154"/>
                    <a:pt x="14463" y="4054"/>
                  </a:cubicBezTo>
                  <a:cubicBezTo>
                    <a:pt x="14498" y="3955"/>
                    <a:pt x="14547" y="3605"/>
                    <a:pt x="14547" y="3605"/>
                  </a:cubicBezTo>
                  <a:cubicBezTo>
                    <a:pt x="14547" y="3605"/>
                    <a:pt x="14547" y="3938"/>
                    <a:pt x="14631" y="4004"/>
                  </a:cubicBezTo>
                  <a:cubicBezTo>
                    <a:pt x="14714" y="4071"/>
                    <a:pt x="14923" y="3955"/>
                    <a:pt x="14979" y="3972"/>
                  </a:cubicBezTo>
                  <a:cubicBezTo>
                    <a:pt x="15034" y="3988"/>
                    <a:pt x="15362" y="4088"/>
                    <a:pt x="15453" y="4187"/>
                  </a:cubicBezTo>
                  <a:cubicBezTo>
                    <a:pt x="15543" y="4287"/>
                    <a:pt x="15766" y="4354"/>
                    <a:pt x="15829" y="4570"/>
                  </a:cubicBezTo>
                  <a:cubicBezTo>
                    <a:pt x="15891" y="4786"/>
                    <a:pt x="15898" y="5533"/>
                    <a:pt x="15933" y="5617"/>
                  </a:cubicBezTo>
                  <a:cubicBezTo>
                    <a:pt x="15968" y="5701"/>
                    <a:pt x="16086" y="5351"/>
                    <a:pt x="16114" y="5268"/>
                  </a:cubicBezTo>
                  <a:cubicBezTo>
                    <a:pt x="16142" y="5184"/>
                    <a:pt x="16289" y="5235"/>
                    <a:pt x="16337" y="5351"/>
                  </a:cubicBezTo>
                  <a:cubicBezTo>
                    <a:pt x="16386" y="5467"/>
                    <a:pt x="16497" y="5749"/>
                    <a:pt x="16490" y="5866"/>
                  </a:cubicBezTo>
                  <a:cubicBezTo>
                    <a:pt x="16483" y="5982"/>
                    <a:pt x="16462" y="6166"/>
                    <a:pt x="16420" y="6099"/>
                  </a:cubicBezTo>
                  <a:cubicBezTo>
                    <a:pt x="16379" y="6033"/>
                    <a:pt x="16309" y="6049"/>
                    <a:pt x="16337" y="5915"/>
                  </a:cubicBezTo>
                  <a:cubicBezTo>
                    <a:pt x="16365" y="5783"/>
                    <a:pt x="16379" y="5501"/>
                    <a:pt x="16323" y="5501"/>
                  </a:cubicBezTo>
                  <a:cubicBezTo>
                    <a:pt x="16267" y="5501"/>
                    <a:pt x="16219" y="5501"/>
                    <a:pt x="16219" y="5501"/>
                  </a:cubicBezTo>
                  <a:cubicBezTo>
                    <a:pt x="16219" y="5501"/>
                    <a:pt x="16114" y="5434"/>
                    <a:pt x="16044" y="5683"/>
                  </a:cubicBezTo>
                  <a:cubicBezTo>
                    <a:pt x="15975" y="5933"/>
                    <a:pt x="16031" y="6182"/>
                    <a:pt x="16080" y="6182"/>
                  </a:cubicBezTo>
                  <a:cubicBezTo>
                    <a:pt x="16128" y="6182"/>
                    <a:pt x="16239" y="6182"/>
                    <a:pt x="16239" y="6248"/>
                  </a:cubicBezTo>
                  <a:cubicBezTo>
                    <a:pt x="16239" y="6316"/>
                    <a:pt x="16121" y="6515"/>
                    <a:pt x="16128" y="6631"/>
                  </a:cubicBezTo>
                  <a:cubicBezTo>
                    <a:pt x="16135" y="6747"/>
                    <a:pt x="16226" y="7146"/>
                    <a:pt x="16254" y="7229"/>
                  </a:cubicBezTo>
                  <a:cubicBezTo>
                    <a:pt x="16281" y="7312"/>
                    <a:pt x="16428" y="7395"/>
                    <a:pt x="16469" y="7412"/>
                  </a:cubicBezTo>
                  <a:cubicBezTo>
                    <a:pt x="16511" y="7429"/>
                    <a:pt x="16372" y="7445"/>
                    <a:pt x="16406" y="7562"/>
                  </a:cubicBezTo>
                  <a:cubicBezTo>
                    <a:pt x="16441" y="7678"/>
                    <a:pt x="16497" y="7960"/>
                    <a:pt x="16574" y="8027"/>
                  </a:cubicBezTo>
                  <a:cubicBezTo>
                    <a:pt x="16650" y="8094"/>
                    <a:pt x="16866" y="8393"/>
                    <a:pt x="16894" y="8526"/>
                  </a:cubicBezTo>
                  <a:cubicBezTo>
                    <a:pt x="16922" y="8659"/>
                    <a:pt x="17089" y="8427"/>
                    <a:pt x="17124" y="8409"/>
                  </a:cubicBezTo>
                  <a:cubicBezTo>
                    <a:pt x="17159" y="8393"/>
                    <a:pt x="17152" y="8759"/>
                    <a:pt x="17250" y="8775"/>
                  </a:cubicBezTo>
                  <a:cubicBezTo>
                    <a:pt x="17347" y="8791"/>
                    <a:pt x="17381" y="8742"/>
                    <a:pt x="17465" y="8593"/>
                  </a:cubicBezTo>
                  <a:cubicBezTo>
                    <a:pt x="17549" y="8443"/>
                    <a:pt x="17528" y="8244"/>
                    <a:pt x="17535" y="8094"/>
                  </a:cubicBezTo>
                  <a:cubicBezTo>
                    <a:pt x="17542" y="7944"/>
                    <a:pt x="17535" y="7828"/>
                    <a:pt x="17626" y="7877"/>
                  </a:cubicBezTo>
                  <a:cubicBezTo>
                    <a:pt x="17717" y="7927"/>
                    <a:pt x="17764" y="7844"/>
                    <a:pt x="17758" y="7678"/>
                  </a:cubicBezTo>
                  <a:cubicBezTo>
                    <a:pt x="17751" y="7512"/>
                    <a:pt x="17675" y="7312"/>
                    <a:pt x="17820" y="7262"/>
                  </a:cubicBezTo>
                  <a:cubicBezTo>
                    <a:pt x="17967" y="7213"/>
                    <a:pt x="18044" y="6997"/>
                    <a:pt x="18134" y="6997"/>
                  </a:cubicBezTo>
                  <a:cubicBezTo>
                    <a:pt x="18224" y="6997"/>
                    <a:pt x="18475" y="7080"/>
                    <a:pt x="18503" y="6997"/>
                  </a:cubicBezTo>
                  <a:cubicBezTo>
                    <a:pt x="18531" y="6914"/>
                    <a:pt x="18650" y="6417"/>
                    <a:pt x="18727" y="6401"/>
                  </a:cubicBezTo>
                  <a:cubicBezTo>
                    <a:pt x="18804" y="6383"/>
                    <a:pt x="19005" y="6465"/>
                    <a:pt x="19186" y="6398"/>
                  </a:cubicBezTo>
                  <a:cubicBezTo>
                    <a:pt x="19367" y="6332"/>
                    <a:pt x="19562" y="6083"/>
                    <a:pt x="19625" y="6099"/>
                  </a:cubicBezTo>
                  <a:cubicBezTo>
                    <a:pt x="19688" y="6115"/>
                    <a:pt x="19841" y="6115"/>
                    <a:pt x="19792" y="6015"/>
                  </a:cubicBezTo>
                  <a:cubicBezTo>
                    <a:pt x="19743" y="5915"/>
                    <a:pt x="19673" y="5683"/>
                    <a:pt x="19569" y="5683"/>
                  </a:cubicBezTo>
                  <a:cubicBezTo>
                    <a:pt x="19464" y="5683"/>
                    <a:pt x="19447" y="5171"/>
                    <a:pt x="19474" y="5171"/>
                  </a:cubicBezTo>
                  <a:cubicBezTo>
                    <a:pt x="19502" y="5171"/>
                    <a:pt x="19757" y="5367"/>
                    <a:pt x="19750" y="5533"/>
                  </a:cubicBezTo>
                  <a:cubicBezTo>
                    <a:pt x="19743" y="5701"/>
                    <a:pt x="19792" y="5915"/>
                    <a:pt x="19931" y="5850"/>
                  </a:cubicBezTo>
                  <a:cubicBezTo>
                    <a:pt x="20071" y="5783"/>
                    <a:pt x="20049" y="5533"/>
                    <a:pt x="20022" y="5467"/>
                  </a:cubicBezTo>
                  <a:cubicBezTo>
                    <a:pt x="19994" y="5401"/>
                    <a:pt x="19973" y="5234"/>
                    <a:pt x="19945" y="5118"/>
                  </a:cubicBezTo>
                  <a:close/>
                  <a:moveTo>
                    <a:pt x="21517" y="7096"/>
                  </a:moveTo>
                  <a:cubicBezTo>
                    <a:pt x="21456" y="6979"/>
                    <a:pt x="21312" y="6896"/>
                    <a:pt x="21243" y="6880"/>
                  </a:cubicBezTo>
                  <a:cubicBezTo>
                    <a:pt x="21175" y="6864"/>
                    <a:pt x="21106" y="6997"/>
                    <a:pt x="20954" y="6997"/>
                  </a:cubicBezTo>
                  <a:cubicBezTo>
                    <a:pt x="20801" y="6997"/>
                    <a:pt x="20703" y="7130"/>
                    <a:pt x="20642" y="6997"/>
                  </a:cubicBezTo>
                  <a:cubicBezTo>
                    <a:pt x="20581" y="6864"/>
                    <a:pt x="20329" y="6797"/>
                    <a:pt x="20306" y="6880"/>
                  </a:cubicBezTo>
                  <a:cubicBezTo>
                    <a:pt x="20276" y="6991"/>
                    <a:pt x="20215" y="6997"/>
                    <a:pt x="20276" y="7229"/>
                  </a:cubicBezTo>
                  <a:cubicBezTo>
                    <a:pt x="20337" y="7462"/>
                    <a:pt x="20383" y="7596"/>
                    <a:pt x="20436" y="7578"/>
                  </a:cubicBezTo>
                  <a:cubicBezTo>
                    <a:pt x="20489" y="7562"/>
                    <a:pt x="20672" y="7545"/>
                    <a:pt x="20695" y="7678"/>
                  </a:cubicBezTo>
                  <a:cubicBezTo>
                    <a:pt x="20718" y="7811"/>
                    <a:pt x="20779" y="7928"/>
                    <a:pt x="20908" y="7844"/>
                  </a:cubicBezTo>
                  <a:cubicBezTo>
                    <a:pt x="21038" y="7761"/>
                    <a:pt x="21144" y="7711"/>
                    <a:pt x="21175" y="7612"/>
                  </a:cubicBezTo>
                  <a:cubicBezTo>
                    <a:pt x="21205" y="7512"/>
                    <a:pt x="21411" y="7496"/>
                    <a:pt x="21411" y="7496"/>
                  </a:cubicBezTo>
                  <a:cubicBezTo>
                    <a:pt x="21411" y="7496"/>
                    <a:pt x="21579" y="7213"/>
                    <a:pt x="21517" y="7096"/>
                  </a:cubicBezTo>
                  <a:close/>
                  <a:moveTo>
                    <a:pt x="10527" y="3572"/>
                  </a:moveTo>
                  <a:cubicBezTo>
                    <a:pt x="10611" y="3655"/>
                    <a:pt x="10748" y="3805"/>
                    <a:pt x="10847" y="3888"/>
                  </a:cubicBezTo>
                  <a:cubicBezTo>
                    <a:pt x="10946" y="3972"/>
                    <a:pt x="11136" y="3988"/>
                    <a:pt x="11197" y="4154"/>
                  </a:cubicBezTo>
                  <a:cubicBezTo>
                    <a:pt x="11258" y="4319"/>
                    <a:pt x="11464" y="4453"/>
                    <a:pt x="11464" y="4453"/>
                  </a:cubicBezTo>
                  <a:lnTo>
                    <a:pt x="11708" y="4504"/>
                  </a:lnTo>
                  <a:cubicBezTo>
                    <a:pt x="11708" y="4504"/>
                    <a:pt x="11876" y="4419"/>
                    <a:pt x="12051" y="4453"/>
                  </a:cubicBezTo>
                  <a:cubicBezTo>
                    <a:pt x="12226" y="4486"/>
                    <a:pt x="12485" y="4536"/>
                    <a:pt x="12630" y="4520"/>
                  </a:cubicBezTo>
                  <a:cubicBezTo>
                    <a:pt x="12774" y="4504"/>
                    <a:pt x="12797" y="4403"/>
                    <a:pt x="12812" y="4337"/>
                  </a:cubicBezTo>
                  <a:cubicBezTo>
                    <a:pt x="12828" y="4271"/>
                    <a:pt x="12546" y="4137"/>
                    <a:pt x="12477" y="4154"/>
                  </a:cubicBezTo>
                  <a:cubicBezTo>
                    <a:pt x="12408" y="4171"/>
                    <a:pt x="12020" y="4171"/>
                    <a:pt x="11906" y="4154"/>
                  </a:cubicBezTo>
                  <a:cubicBezTo>
                    <a:pt x="11792" y="4137"/>
                    <a:pt x="11647" y="4137"/>
                    <a:pt x="11555" y="4154"/>
                  </a:cubicBezTo>
                  <a:cubicBezTo>
                    <a:pt x="11464" y="4171"/>
                    <a:pt x="11396" y="4021"/>
                    <a:pt x="11327" y="3938"/>
                  </a:cubicBezTo>
                  <a:cubicBezTo>
                    <a:pt x="11258" y="3855"/>
                    <a:pt x="11106" y="3589"/>
                    <a:pt x="11015" y="3555"/>
                  </a:cubicBezTo>
                  <a:cubicBezTo>
                    <a:pt x="10923" y="3523"/>
                    <a:pt x="10939" y="3523"/>
                    <a:pt x="10748" y="3422"/>
                  </a:cubicBezTo>
                  <a:cubicBezTo>
                    <a:pt x="10651" y="3372"/>
                    <a:pt x="10489" y="3307"/>
                    <a:pt x="10489" y="3256"/>
                  </a:cubicBezTo>
                  <a:cubicBezTo>
                    <a:pt x="10489" y="3206"/>
                    <a:pt x="10443" y="3489"/>
                    <a:pt x="10527" y="3572"/>
                  </a:cubicBezTo>
                  <a:close/>
                  <a:moveTo>
                    <a:pt x="10954" y="4337"/>
                  </a:moveTo>
                  <a:cubicBezTo>
                    <a:pt x="10915" y="4137"/>
                    <a:pt x="10725" y="4071"/>
                    <a:pt x="10687" y="4271"/>
                  </a:cubicBezTo>
                  <a:cubicBezTo>
                    <a:pt x="10654" y="4444"/>
                    <a:pt x="10992" y="4536"/>
                    <a:pt x="10954" y="4337"/>
                  </a:cubicBezTo>
                  <a:close/>
                  <a:moveTo>
                    <a:pt x="10877" y="5069"/>
                  </a:moveTo>
                  <a:cubicBezTo>
                    <a:pt x="10976" y="5034"/>
                    <a:pt x="11121" y="5002"/>
                    <a:pt x="11190" y="4985"/>
                  </a:cubicBezTo>
                  <a:cubicBezTo>
                    <a:pt x="11258" y="4969"/>
                    <a:pt x="11274" y="4719"/>
                    <a:pt x="11197" y="4703"/>
                  </a:cubicBezTo>
                  <a:cubicBezTo>
                    <a:pt x="11121" y="4686"/>
                    <a:pt x="11060" y="4536"/>
                    <a:pt x="10992" y="4586"/>
                  </a:cubicBezTo>
                  <a:cubicBezTo>
                    <a:pt x="10923" y="4636"/>
                    <a:pt x="10687" y="4852"/>
                    <a:pt x="10710" y="4969"/>
                  </a:cubicBezTo>
                  <a:cubicBezTo>
                    <a:pt x="10719" y="5015"/>
                    <a:pt x="10778" y="5100"/>
                    <a:pt x="10877" y="5069"/>
                  </a:cubicBezTo>
                  <a:close/>
                  <a:moveTo>
                    <a:pt x="10147" y="4786"/>
                  </a:moveTo>
                  <a:cubicBezTo>
                    <a:pt x="10093" y="4836"/>
                    <a:pt x="9933" y="4703"/>
                    <a:pt x="9849" y="4819"/>
                  </a:cubicBezTo>
                  <a:cubicBezTo>
                    <a:pt x="9796" y="4893"/>
                    <a:pt x="9826" y="5135"/>
                    <a:pt x="9910" y="5151"/>
                  </a:cubicBezTo>
                  <a:cubicBezTo>
                    <a:pt x="9994" y="5168"/>
                    <a:pt x="10138" y="5034"/>
                    <a:pt x="10154" y="5135"/>
                  </a:cubicBezTo>
                  <a:cubicBezTo>
                    <a:pt x="10169" y="5235"/>
                    <a:pt x="10222" y="5683"/>
                    <a:pt x="10359" y="5534"/>
                  </a:cubicBezTo>
                  <a:cubicBezTo>
                    <a:pt x="10496" y="5384"/>
                    <a:pt x="10489" y="5251"/>
                    <a:pt x="10527" y="5235"/>
                  </a:cubicBezTo>
                  <a:cubicBezTo>
                    <a:pt x="10565" y="5218"/>
                    <a:pt x="10519" y="4852"/>
                    <a:pt x="10459" y="4770"/>
                  </a:cubicBezTo>
                  <a:cubicBezTo>
                    <a:pt x="10397" y="4686"/>
                    <a:pt x="10199" y="4736"/>
                    <a:pt x="10147" y="4786"/>
                  </a:cubicBezTo>
                  <a:close/>
                  <a:moveTo>
                    <a:pt x="9567" y="3938"/>
                  </a:moveTo>
                  <a:cubicBezTo>
                    <a:pt x="9509" y="4047"/>
                    <a:pt x="9567" y="4386"/>
                    <a:pt x="9544" y="4419"/>
                  </a:cubicBezTo>
                  <a:cubicBezTo>
                    <a:pt x="9521" y="4453"/>
                    <a:pt x="9552" y="4603"/>
                    <a:pt x="9613" y="4570"/>
                  </a:cubicBezTo>
                  <a:cubicBezTo>
                    <a:pt x="9674" y="4536"/>
                    <a:pt x="9704" y="4221"/>
                    <a:pt x="9750" y="4221"/>
                  </a:cubicBezTo>
                  <a:cubicBezTo>
                    <a:pt x="9796" y="4221"/>
                    <a:pt x="10032" y="4104"/>
                    <a:pt x="10070" y="4287"/>
                  </a:cubicBezTo>
                  <a:cubicBezTo>
                    <a:pt x="10107" y="4470"/>
                    <a:pt x="10107" y="4386"/>
                    <a:pt x="10215" y="4403"/>
                  </a:cubicBezTo>
                  <a:cubicBezTo>
                    <a:pt x="10321" y="4419"/>
                    <a:pt x="10405" y="4172"/>
                    <a:pt x="10412" y="4088"/>
                  </a:cubicBezTo>
                  <a:cubicBezTo>
                    <a:pt x="10420" y="4004"/>
                    <a:pt x="10359" y="3838"/>
                    <a:pt x="10215" y="3871"/>
                  </a:cubicBezTo>
                  <a:cubicBezTo>
                    <a:pt x="10070" y="3905"/>
                    <a:pt x="9628" y="3822"/>
                    <a:pt x="9567" y="3938"/>
                  </a:cubicBezTo>
                  <a:close/>
                  <a:moveTo>
                    <a:pt x="9567" y="3390"/>
                  </a:moveTo>
                  <a:cubicBezTo>
                    <a:pt x="9659" y="3390"/>
                    <a:pt x="9856" y="3290"/>
                    <a:pt x="9872" y="3372"/>
                  </a:cubicBezTo>
                  <a:cubicBezTo>
                    <a:pt x="9887" y="3456"/>
                    <a:pt x="9864" y="3523"/>
                    <a:pt x="9971" y="3555"/>
                  </a:cubicBezTo>
                  <a:cubicBezTo>
                    <a:pt x="10078" y="3589"/>
                    <a:pt x="10123" y="3622"/>
                    <a:pt x="10184" y="3622"/>
                  </a:cubicBezTo>
                  <a:cubicBezTo>
                    <a:pt x="10245" y="3622"/>
                    <a:pt x="10222" y="3405"/>
                    <a:pt x="10169" y="3256"/>
                  </a:cubicBezTo>
                  <a:cubicBezTo>
                    <a:pt x="10115" y="3107"/>
                    <a:pt x="10131" y="3124"/>
                    <a:pt x="9994" y="3040"/>
                  </a:cubicBezTo>
                  <a:cubicBezTo>
                    <a:pt x="9856" y="2957"/>
                    <a:pt x="9720" y="2957"/>
                    <a:pt x="9628" y="2973"/>
                  </a:cubicBezTo>
                  <a:cubicBezTo>
                    <a:pt x="9536" y="2991"/>
                    <a:pt x="9437" y="2940"/>
                    <a:pt x="9415" y="3173"/>
                  </a:cubicBezTo>
                  <a:cubicBezTo>
                    <a:pt x="9403" y="3292"/>
                    <a:pt x="9476" y="3390"/>
                    <a:pt x="9567" y="3390"/>
                  </a:cubicBezTo>
                  <a:close/>
                  <a:moveTo>
                    <a:pt x="8379" y="3639"/>
                  </a:moveTo>
                  <a:cubicBezTo>
                    <a:pt x="8439" y="3639"/>
                    <a:pt x="8592" y="3523"/>
                    <a:pt x="8638" y="3605"/>
                  </a:cubicBezTo>
                  <a:cubicBezTo>
                    <a:pt x="8683" y="3688"/>
                    <a:pt x="8798" y="3622"/>
                    <a:pt x="8790" y="3539"/>
                  </a:cubicBezTo>
                  <a:cubicBezTo>
                    <a:pt x="8782" y="3456"/>
                    <a:pt x="8836" y="3124"/>
                    <a:pt x="8745" y="3107"/>
                  </a:cubicBezTo>
                  <a:cubicBezTo>
                    <a:pt x="8653" y="3090"/>
                    <a:pt x="8523" y="3290"/>
                    <a:pt x="8386" y="3390"/>
                  </a:cubicBezTo>
                  <a:cubicBezTo>
                    <a:pt x="8298" y="3453"/>
                    <a:pt x="8318" y="3639"/>
                    <a:pt x="8379" y="3639"/>
                  </a:cubicBezTo>
                  <a:close/>
                  <a:moveTo>
                    <a:pt x="7259" y="4171"/>
                  </a:moveTo>
                  <a:cubicBezTo>
                    <a:pt x="7358" y="4171"/>
                    <a:pt x="7518" y="4171"/>
                    <a:pt x="7563" y="4120"/>
                  </a:cubicBezTo>
                  <a:cubicBezTo>
                    <a:pt x="7609" y="4071"/>
                    <a:pt x="7838" y="3955"/>
                    <a:pt x="7830" y="4104"/>
                  </a:cubicBezTo>
                  <a:cubicBezTo>
                    <a:pt x="7823" y="4254"/>
                    <a:pt x="7921" y="4486"/>
                    <a:pt x="7975" y="4453"/>
                  </a:cubicBezTo>
                  <a:cubicBezTo>
                    <a:pt x="8029" y="4419"/>
                    <a:pt x="8135" y="4204"/>
                    <a:pt x="8188" y="4287"/>
                  </a:cubicBezTo>
                  <a:cubicBezTo>
                    <a:pt x="8241" y="4370"/>
                    <a:pt x="8249" y="4570"/>
                    <a:pt x="8303" y="4620"/>
                  </a:cubicBezTo>
                  <a:cubicBezTo>
                    <a:pt x="8356" y="4670"/>
                    <a:pt x="8501" y="4670"/>
                    <a:pt x="8569" y="4620"/>
                  </a:cubicBezTo>
                  <a:cubicBezTo>
                    <a:pt x="8638" y="4570"/>
                    <a:pt x="8828" y="4570"/>
                    <a:pt x="8912" y="4603"/>
                  </a:cubicBezTo>
                  <a:cubicBezTo>
                    <a:pt x="8995" y="4636"/>
                    <a:pt x="9240" y="4736"/>
                    <a:pt x="9262" y="4636"/>
                  </a:cubicBezTo>
                  <a:cubicBezTo>
                    <a:pt x="9285" y="4536"/>
                    <a:pt x="9354" y="4520"/>
                    <a:pt x="9361" y="4419"/>
                  </a:cubicBezTo>
                  <a:cubicBezTo>
                    <a:pt x="9369" y="4319"/>
                    <a:pt x="9407" y="4004"/>
                    <a:pt x="9407" y="4004"/>
                  </a:cubicBezTo>
                  <a:cubicBezTo>
                    <a:pt x="9407" y="4004"/>
                    <a:pt x="9361" y="3822"/>
                    <a:pt x="9285" y="3905"/>
                  </a:cubicBezTo>
                  <a:cubicBezTo>
                    <a:pt x="9209" y="3988"/>
                    <a:pt x="9186" y="4038"/>
                    <a:pt x="9117" y="4004"/>
                  </a:cubicBezTo>
                  <a:cubicBezTo>
                    <a:pt x="9049" y="3972"/>
                    <a:pt x="9049" y="3705"/>
                    <a:pt x="8927" y="3756"/>
                  </a:cubicBezTo>
                  <a:cubicBezTo>
                    <a:pt x="8805" y="3805"/>
                    <a:pt x="8782" y="3955"/>
                    <a:pt x="8745" y="4021"/>
                  </a:cubicBezTo>
                  <a:cubicBezTo>
                    <a:pt x="8706" y="4088"/>
                    <a:pt x="8623" y="4137"/>
                    <a:pt x="8592" y="4104"/>
                  </a:cubicBezTo>
                  <a:cubicBezTo>
                    <a:pt x="8562" y="4071"/>
                    <a:pt x="8386" y="3855"/>
                    <a:pt x="8386" y="3855"/>
                  </a:cubicBezTo>
                  <a:cubicBezTo>
                    <a:pt x="8386" y="3855"/>
                    <a:pt x="8021" y="3822"/>
                    <a:pt x="8005" y="3722"/>
                  </a:cubicBezTo>
                  <a:cubicBezTo>
                    <a:pt x="7990" y="3622"/>
                    <a:pt x="7929" y="3456"/>
                    <a:pt x="7762" y="3489"/>
                  </a:cubicBezTo>
                  <a:cubicBezTo>
                    <a:pt x="7594" y="3523"/>
                    <a:pt x="7305" y="3739"/>
                    <a:pt x="7259" y="3739"/>
                  </a:cubicBezTo>
                  <a:cubicBezTo>
                    <a:pt x="7213" y="3739"/>
                    <a:pt x="7312" y="3938"/>
                    <a:pt x="7251" y="3938"/>
                  </a:cubicBezTo>
                  <a:cubicBezTo>
                    <a:pt x="7190" y="3938"/>
                    <a:pt x="7114" y="3921"/>
                    <a:pt x="7091" y="4071"/>
                  </a:cubicBezTo>
                  <a:cubicBezTo>
                    <a:pt x="7075" y="4172"/>
                    <a:pt x="7159" y="4171"/>
                    <a:pt x="7259" y="4171"/>
                  </a:cubicBezTo>
                  <a:close/>
                  <a:moveTo>
                    <a:pt x="12774" y="8127"/>
                  </a:moveTo>
                  <a:cubicBezTo>
                    <a:pt x="12653" y="8203"/>
                    <a:pt x="12767" y="8393"/>
                    <a:pt x="12843" y="8326"/>
                  </a:cubicBezTo>
                  <a:cubicBezTo>
                    <a:pt x="12919" y="8260"/>
                    <a:pt x="12881" y="8060"/>
                    <a:pt x="12774" y="8127"/>
                  </a:cubicBezTo>
                  <a:close/>
                  <a:moveTo>
                    <a:pt x="12332" y="7978"/>
                  </a:moveTo>
                  <a:cubicBezTo>
                    <a:pt x="12301" y="8051"/>
                    <a:pt x="12470" y="8160"/>
                    <a:pt x="12500" y="8060"/>
                  </a:cubicBezTo>
                  <a:cubicBezTo>
                    <a:pt x="12531" y="7961"/>
                    <a:pt x="12408" y="7794"/>
                    <a:pt x="12332" y="7978"/>
                  </a:cubicBezTo>
                  <a:close/>
                  <a:moveTo>
                    <a:pt x="1214" y="8684"/>
                  </a:moveTo>
                  <a:cubicBezTo>
                    <a:pt x="1122" y="8684"/>
                    <a:pt x="1168" y="8684"/>
                    <a:pt x="1053" y="8759"/>
                  </a:cubicBezTo>
                  <a:cubicBezTo>
                    <a:pt x="1007" y="8789"/>
                    <a:pt x="1134" y="8958"/>
                    <a:pt x="1179" y="8958"/>
                  </a:cubicBezTo>
                  <a:cubicBezTo>
                    <a:pt x="1225" y="8958"/>
                    <a:pt x="1305" y="8684"/>
                    <a:pt x="1214" y="8684"/>
                  </a:cubicBezTo>
                  <a:close/>
                  <a:moveTo>
                    <a:pt x="459" y="11053"/>
                  </a:moveTo>
                  <a:cubicBezTo>
                    <a:pt x="425" y="11028"/>
                    <a:pt x="299" y="10928"/>
                    <a:pt x="299" y="10928"/>
                  </a:cubicBezTo>
                  <a:cubicBezTo>
                    <a:pt x="162" y="10904"/>
                    <a:pt x="25" y="10928"/>
                    <a:pt x="3" y="11028"/>
                  </a:cubicBezTo>
                  <a:cubicBezTo>
                    <a:pt x="-21" y="11128"/>
                    <a:pt x="128" y="11202"/>
                    <a:pt x="220" y="11202"/>
                  </a:cubicBezTo>
                  <a:cubicBezTo>
                    <a:pt x="311" y="11202"/>
                    <a:pt x="494" y="11077"/>
                    <a:pt x="459" y="11053"/>
                  </a:cubicBezTo>
                  <a:close/>
                  <a:moveTo>
                    <a:pt x="1179" y="10380"/>
                  </a:moveTo>
                  <a:cubicBezTo>
                    <a:pt x="1064" y="10296"/>
                    <a:pt x="1122" y="10704"/>
                    <a:pt x="1008" y="10753"/>
                  </a:cubicBezTo>
                  <a:cubicBezTo>
                    <a:pt x="894" y="10804"/>
                    <a:pt x="757" y="10928"/>
                    <a:pt x="848" y="10978"/>
                  </a:cubicBezTo>
                  <a:cubicBezTo>
                    <a:pt x="939" y="11028"/>
                    <a:pt x="1145" y="10954"/>
                    <a:pt x="1168" y="10879"/>
                  </a:cubicBezTo>
                  <a:cubicBezTo>
                    <a:pt x="1191" y="10804"/>
                    <a:pt x="1214" y="10404"/>
                    <a:pt x="1179" y="10380"/>
                  </a:cubicBezTo>
                  <a:close/>
                </a:path>
              </a:pathLst>
            </a:custGeom>
            <a:solidFill>
              <a:schemeClr val="accent5"/>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96" name="Shape 1496"/>
            <p:cNvSpPr/>
            <p:nvPr/>
          </p:nvSpPr>
          <p:spPr>
            <a:xfrm>
              <a:off x="7019151" y="2833588"/>
              <a:ext cx="3174714" cy="3950386"/>
            </a:xfrm>
            <a:custGeom>
              <a:avLst/>
              <a:gdLst/>
              <a:ahLst/>
              <a:cxnLst>
                <a:cxn ang="0">
                  <a:pos x="wd2" y="hd2"/>
                </a:cxn>
                <a:cxn ang="5400000">
                  <a:pos x="wd2" y="hd2"/>
                </a:cxn>
                <a:cxn ang="10800000">
                  <a:pos x="wd2" y="hd2"/>
                </a:cxn>
                <a:cxn ang="16200000">
                  <a:pos x="wd2" y="hd2"/>
                </a:cxn>
              </a:cxnLst>
              <a:rect l="0" t="0" r="r" b="b"/>
              <a:pathLst>
                <a:path w="21406" h="21437" extrusionOk="0">
                  <a:moveTo>
                    <a:pt x="17761" y="12300"/>
                  </a:moveTo>
                  <a:cubicBezTo>
                    <a:pt x="17919" y="12250"/>
                    <a:pt x="18261" y="11749"/>
                    <a:pt x="18473" y="11523"/>
                  </a:cubicBezTo>
                  <a:cubicBezTo>
                    <a:pt x="18683" y="11298"/>
                    <a:pt x="19290" y="10595"/>
                    <a:pt x="19581" y="10545"/>
                  </a:cubicBezTo>
                  <a:cubicBezTo>
                    <a:pt x="19870" y="10495"/>
                    <a:pt x="20320" y="10094"/>
                    <a:pt x="20346" y="9867"/>
                  </a:cubicBezTo>
                  <a:cubicBezTo>
                    <a:pt x="20371" y="9642"/>
                    <a:pt x="21137" y="8789"/>
                    <a:pt x="21163" y="8614"/>
                  </a:cubicBezTo>
                  <a:cubicBezTo>
                    <a:pt x="21190" y="8439"/>
                    <a:pt x="21505" y="7786"/>
                    <a:pt x="21374" y="7636"/>
                  </a:cubicBezTo>
                  <a:cubicBezTo>
                    <a:pt x="21243" y="7484"/>
                    <a:pt x="20214" y="7862"/>
                    <a:pt x="20082" y="7912"/>
                  </a:cubicBezTo>
                  <a:cubicBezTo>
                    <a:pt x="19951" y="7961"/>
                    <a:pt x="19581" y="8162"/>
                    <a:pt x="19158" y="8137"/>
                  </a:cubicBezTo>
                  <a:cubicBezTo>
                    <a:pt x="18737" y="8112"/>
                    <a:pt x="18920" y="7786"/>
                    <a:pt x="18895" y="7636"/>
                  </a:cubicBezTo>
                  <a:cubicBezTo>
                    <a:pt x="18869" y="7484"/>
                    <a:pt x="18421" y="6908"/>
                    <a:pt x="18315" y="6884"/>
                  </a:cubicBezTo>
                  <a:cubicBezTo>
                    <a:pt x="18210" y="6859"/>
                    <a:pt x="17893" y="6557"/>
                    <a:pt x="17761" y="6256"/>
                  </a:cubicBezTo>
                  <a:cubicBezTo>
                    <a:pt x="17629" y="5955"/>
                    <a:pt x="17077" y="5757"/>
                    <a:pt x="16867" y="5531"/>
                  </a:cubicBezTo>
                  <a:cubicBezTo>
                    <a:pt x="16655" y="5306"/>
                    <a:pt x="16890" y="4602"/>
                    <a:pt x="16679" y="4250"/>
                  </a:cubicBezTo>
                  <a:cubicBezTo>
                    <a:pt x="16467" y="3898"/>
                    <a:pt x="16284" y="3448"/>
                    <a:pt x="16099" y="3121"/>
                  </a:cubicBezTo>
                  <a:cubicBezTo>
                    <a:pt x="15915" y="2795"/>
                    <a:pt x="15676" y="2519"/>
                    <a:pt x="15624" y="2368"/>
                  </a:cubicBezTo>
                  <a:cubicBezTo>
                    <a:pt x="15573" y="2217"/>
                    <a:pt x="15414" y="1742"/>
                    <a:pt x="15097" y="1818"/>
                  </a:cubicBezTo>
                  <a:cubicBezTo>
                    <a:pt x="14781" y="1893"/>
                    <a:pt x="14385" y="1893"/>
                    <a:pt x="14121" y="2194"/>
                  </a:cubicBezTo>
                  <a:cubicBezTo>
                    <a:pt x="13856" y="2495"/>
                    <a:pt x="13751" y="2519"/>
                    <a:pt x="13698" y="2419"/>
                  </a:cubicBezTo>
                  <a:cubicBezTo>
                    <a:pt x="13647" y="2318"/>
                    <a:pt x="14465" y="1893"/>
                    <a:pt x="14358" y="1767"/>
                  </a:cubicBezTo>
                  <a:cubicBezTo>
                    <a:pt x="14253" y="1642"/>
                    <a:pt x="13619" y="1692"/>
                    <a:pt x="13276" y="1692"/>
                  </a:cubicBezTo>
                  <a:cubicBezTo>
                    <a:pt x="12934" y="1692"/>
                    <a:pt x="12644" y="1492"/>
                    <a:pt x="12380" y="1441"/>
                  </a:cubicBezTo>
                  <a:cubicBezTo>
                    <a:pt x="12117" y="1391"/>
                    <a:pt x="11990" y="1905"/>
                    <a:pt x="11728" y="2157"/>
                  </a:cubicBezTo>
                  <a:cubicBezTo>
                    <a:pt x="11464" y="2408"/>
                    <a:pt x="11062" y="2018"/>
                    <a:pt x="10824" y="2018"/>
                  </a:cubicBezTo>
                  <a:cubicBezTo>
                    <a:pt x="10587" y="2018"/>
                    <a:pt x="10139" y="1692"/>
                    <a:pt x="10139" y="1692"/>
                  </a:cubicBezTo>
                  <a:cubicBezTo>
                    <a:pt x="10139" y="1692"/>
                    <a:pt x="9689" y="1516"/>
                    <a:pt x="9505" y="1516"/>
                  </a:cubicBezTo>
                  <a:cubicBezTo>
                    <a:pt x="9321" y="1516"/>
                    <a:pt x="8951" y="1190"/>
                    <a:pt x="8846" y="1190"/>
                  </a:cubicBezTo>
                  <a:cubicBezTo>
                    <a:pt x="8741" y="1190"/>
                    <a:pt x="8451" y="965"/>
                    <a:pt x="8662" y="863"/>
                  </a:cubicBezTo>
                  <a:cubicBezTo>
                    <a:pt x="8872" y="764"/>
                    <a:pt x="9321" y="983"/>
                    <a:pt x="9111" y="432"/>
                  </a:cubicBezTo>
                  <a:cubicBezTo>
                    <a:pt x="8900" y="-120"/>
                    <a:pt x="8187" y="-13"/>
                    <a:pt x="8001" y="62"/>
                  </a:cubicBezTo>
                  <a:cubicBezTo>
                    <a:pt x="7817" y="137"/>
                    <a:pt x="6498" y="111"/>
                    <a:pt x="6393" y="111"/>
                  </a:cubicBezTo>
                  <a:cubicBezTo>
                    <a:pt x="6288" y="111"/>
                    <a:pt x="5523" y="362"/>
                    <a:pt x="5286" y="462"/>
                  </a:cubicBezTo>
                  <a:cubicBezTo>
                    <a:pt x="5048" y="563"/>
                    <a:pt x="4626" y="689"/>
                    <a:pt x="4521" y="739"/>
                  </a:cubicBezTo>
                  <a:cubicBezTo>
                    <a:pt x="4415" y="788"/>
                    <a:pt x="3861" y="639"/>
                    <a:pt x="3624" y="764"/>
                  </a:cubicBezTo>
                  <a:cubicBezTo>
                    <a:pt x="3311" y="930"/>
                    <a:pt x="3018" y="1190"/>
                    <a:pt x="2939" y="1190"/>
                  </a:cubicBezTo>
                  <a:cubicBezTo>
                    <a:pt x="2859" y="1190"/>
                    <a:pt x="2621" y="1366"/>
                    <a:pt x="2463" y="1742"/>
                  </a:cubicBezTo>
                  <a:cubicBezTo>
                    <a:pt x="2305" y="2118"/>
                    <a:pt x="2490" y="2444"/>
                    <a:pt x="2199" y="2570"/>
                  </a:cubicBezTo>
                  <a:cubicBezTo>
                    <a:pt x="1910" y="2695"/>
                    <a:pt x="1284" y="2895"/>
                    <a:pt x="1072" y="3095"/>
                  </a:cubicBezTo>
                  <a:cubicBezTo>
                    <a:pt x="861" y="3297"/>
                    <a:pt x="696" y="4074"/>
                    <a:pt x="432" y="4400"/>
                  </a:cubicBezTo>
                  <a:cubicBezTo>
                    <a:pt x="169" y="4726"/>
                    <a:pt x="432" y="5027"/>
                    <a:pt x="486" y="5228"/>
                  </a:cubicBezTo>
                  <a:cubicBezTo>
                    <a:pt x="537" y="5429"/>
                    <a:pt x="722" y="5805"/>
                    <a:pt x="432" y="6156"/>
                  </a:cubicBezTo>
                  <a:cubicBezTo>
                    <a:pt x="142" y="6506"/>
                    <a:pt x="169" y="6683"/>
                    <a:pt x="37" y="6707"/>
                  </a:cubicBezTo>
                  <a:cubicBezTo>
                    <a:pt x="-95" y="6733"/>
                    <a:pt x="169" y="6833"/>
                    <a:pt x="223" y="7085"/>
                  </a:cubicBezTo>
                  <a:cubicBezTo>
                    <a:pt x="274" y="7334"/>
                    <a:pt x="-16" y="7585"/>
                    <a:pt x="486" y="7811"/>
                  </a:cubicBezTo>
                  <a:cubicBezTo>
                    <a:pt x="986" y="8037"/>
                    <a:pt x="1444" y="8047"/>
                    <a:pt x="1576" y="8347"/>
                  </a:cubicBezTo>
                  <a:cubicBezTo>
                    <a:pt x="1708" y="8649"/>
                    <a:pt x="2147" y="9340"/>
                    <a:pt x="2147" y="9340"/>
                  </a:cubicBezTo>
                  <a:cubicBezTo>
                    <a:pt x="2147" y="9340"/>
                    <a:pt x="2621" y="9743"/>
                    <a:pt x="2859" y="9919"/>
                  </a:cubicBezTo>
                  <a:cubicBezTo>
                    <a:pt x="3096" y="10094"/>
                    <a:pt x="3175" y="9994"/>
                    <a:pt x="3228" y="9818"/>
                  </a:cubicBezTo>
                  <a:cubicBezTo>
                    <a:pt x="3280" y="9642"/>
                    <a:pt x="3597" y="9617"/>
                    <a:pt x="3966" y="9617"/>
                  </a:cubicBezTo>
                  <a:cubicBezTo>
                    <a:pt x="4336" y="9617"/>
                    <a:pt x="4600" y="9692"/>
                    <a:pt x="4968" y="9642"/>
                  </a:cubicBezTo>
                  <a:cubicBezTo>
                    <a:pt x="5338" y="9591"/>
                    <a:pt x="5606" y="9159"/>
                    <a:pt x="5738" y="9108"/>
                  </a:cubicBezTo>
                  <a:cubicBezTo>
                    <a:pt x="5871" y="9059"/>
                    <a:pt x="6420" y="8991"/>
                    <a:pt x="6762" y="9191"/>
                  </a:cubicBezTo>
                  <a:cubicBezTo>
                    <a:pt x="7105" y="9392"/>
                    <a:pt x="7053" y="9667"/>
                    <a:pt x="7238" y="9843"/>
                  </a:cubicBezTo>
                  <a:cubicBezTo>
                    <a:pt x="7422" y="10019"/>
                    <a:pt x="7738" y="9919"/>
                    <a:pt x="7977" y="9743"/>
                  </a:cubicBezTo>
                  <a:cubicBezTo>
                    <a:pt x="8213" y="9567"/>
                    <a:pt x="8108" y="9642"/>
                    <a:pt x="8398" y="9792"/>
                  </a:cubicBezTo>
                  <a:cubicBezTo>
                    <a:pt x="8687" y="9943"/>
                    <a:pt x="8821" y="10094"/>
                    <a:pt x="8556" y="10319"/>
                  </a:cubicBezTo>
                  <a:cubicBezTo>
                    <a:pt x="8291" y="10545"/>
                    <a:pt x="8451" y="10896"/>
                    <a:pt x="8291" y="11247"/>
                  </a:cubicBezTo>
                  <a:cubicBezTo>
                    <a:pt x="8134" y="11597"/>
                    <a:pt x="8442" y="11597"/>
                    <a:pt x="8733" y="11747"/>
                  </a:cubicBezTo>
                  <a:cubicBezTo>
                    <a:pt x="9023" y="11897"/>
                    <a:pt x="9268" y="12878"/>
                    <a:pt x="9426" y="13052"/>
                  </a:cubicBezTo>
                  <a:cubicBezTo>
                    <a:pt x="9585" y="13228"/>
                    <a:pt x="9373" y="13730"/>
                    <a:pt x="9558" y="14031"/>
                  </a:cubicBezTo>
                  <a:cubicBezTo>
                    <a:pt x="9744" y="14332"/>
                    <a:pt x="9828" y="14515"/>
                    <a:pt x="9615" y="14664"/>
                  </a:cubicBezTo>
                  <a:cubicBezTo>
                    <a:pt x="9404" y="14817"/>
                    <a:pt x="9137" y="15110"/>
                    <a:pt x="9110" y="15611"/>
                  </a:cubicBezTo>
                  <a:cubicBezTo>
                    <a:pt x="9083" y="16112"/>
                    <a:pt x="9215" y="16463"/>
                    <a:pt x="9321" y="16639"/>
                  </a:cubicBezTo>
                  <a:cubicBezTo>
                    <a:pt x="9426" y="16814"/>
                    <a:pt x="9689" y="17291"/>
                    <a:pt x="9823" y="17467"/>
                  </a:cubicBezTo>
                  <a:cubicBezTo>
                    <a:pt x="9953" y="17643"/>
                    <a:pt x="10408" y="17967"/>
                    <a:pt x="10435" y="18243"/>
                  </a:cubicBezTo>
                  <a:cubicBezTo>
                    <a:pt x="10462" y="18519"/>
                    <a:pt x="10086" y="18946"/>
                    <a:pt x="10217" y="19096"/>
                  </a:cubicBezTo>
                  <a:cubicBezTo>
                    <a:pt x="10349" y="19247"/>
                    <a:pt x="10428" y="19473"/>
                    <a:pt x="10665" y="19674"/>
                  </a:cubicBezTo>
                  <a:cubicBezTo>
                    <a:pt x="10904" y="19874"/>
                    <a:pt x="10983" y="20301"/>
                    <a:pt x="10983" y="20301"/>
                  </a:cubicBezTo>
                  <a:cubicBezTo>
                    <a:pt x="10983" y="20301"/>
                    <a:pt x="11062" y="20476"/>
                    <a:pt x="11087" y="20752"/>
                  </a:cubicBezTo>
                  <a:cubicBezTo>
                    <a:pt x="11115" y="21028"/>
                    <a:pt x="11141" y="21204"/>
                    <a:pt x="11405" y="21330"/>
                  </a:cubicBezTo>
                  <a:cubicBezTo>
                    <a:pt x="11669" y="21455"/>
                    <a:pt x="11852" y="21480"/>
                    <a:pt x="11985" y="21354"/>
                  </a:cubicBezTo>
                  <a:cubicBezTo>
                    <a:pt x="12117" y="21229"/>
                    <a:pt x="12678" y="20983"/>
                    <a:pt x="13020" y="21009"/>
                  </a:cubicBezTo>
                  <a:cubicBezTo>
                    <a:pt x="13363" y="21033"/>
                    <a:pt x="13856" y="21078"/>
                    <a:pt x="14201" y="20852"/>
                  </a:cubicBezTo>
                  <a:cubicBezTo>
                    <a:pt x="14542" y="20626"/>
                    <a:pt x="15044" y="20025"/>
                    <a:pt x="15228" y="19849"/>
                  </a:cubicBezTo>
                  <a:cubicBezTo>
                    <a:pt x="15414" y="19674"/>
                    <a:pt x="15835" y="19347"/>
                    <a:pt x="15783" y="19147"/>
                  </a:cubicBezTo>
                  <a:cubicBezTo>
                    <a:pt x="15731" y="18946"/>
                    <a:pt x="15426" y="18622"/>
                    <a:pt x="15637" y="18522"/>
                  </a:cubicBezTo>
                  <a:cubicBezTo>
                    <a:pt x="15849" y="18422"/>
                    <a:pt x="16548" y="18345"/>
                    <a:pt x="16573" y="18194"/>
                  </a:cubicBezTo>
                  <a:cubicBezTo>
                    <a:pt x="16600" y="18044"/>
                    <a:pt x="16389" y="17417"/>
                    <a:pt x="16336" y="17291"/>
                  </a:cubicBezTo>
                  <a:cubicBezTo>
                    <a:pt x="16284" y="17166"/>
                    <a:pt x="16467" y="16940"/>
                    <a:pt x="16679" y="16689"/>
                  </a:cubicBezTo>
                  <a:cubicBezTo>
                    <a:pt x="16890" y="16439"/>
                    <a:pt x="17392" y="16162"/>
                    <a:pt x="17497" y="16060"/>
                  </a:cubicBezTo>
                  <a:cubicBezTo>
                    <a:pt x="17603" y="15961"/>
                    <a:pt x="18051" y="15636"/>
                    <a:pt x="18104" y="15310"/>
                  </a:cubicBezTo>
                  <a:cubicBezTo>
                    <a:pt x="18157" y="14984"/>
                    <a:pt x="17998" y="14582"/>
                    <a:pt x="18104" y="14407"/>
                  </a:cubicBezTo>
                  <a:cubicBezTo>
                    <a:pt x="18210" y="14231"/>
                    <a:pt x="18131" y="14081"/>
                    <a:pt x="17893" y="13880"/>
                  </a:cubicBezTo>
                  <a:cubicBezTo>
                    <a:pt x="17654" y="13680"/>
                    <a:pt x="17640" y="13217"/>
                    <a:pt x="17560" y="13118"/>
                  </a:cubicBezTo>
                  <a:cubicBezTo>
                    <a:pt x="17480" y="13016"/>
                    <a:pt x="17603" y="12350"/>
                    <a:pt x="17761" y="12300"/>
                  </a:cubicBezTo>
                  <a:close/>
                </a:path>
              </a:pathLst>
            </a:custGeom>
            <a:solidFill>
              <a:srgbClr val="E1E6EB"/>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97" name="Shape 1497"/>
            <p:cNvSpPr/>
            <p:nvPr/>
          </p:nvSpPr>
          <p:spPr>
            <a:xfrm>
              <a:off x="7371035" y="648206"/>
              <a:ext cx="8749840" cy="3861252"/>
            </a:xfrm>
            <a:custGeom>
              <a:avLst/>
              <a:gdLst/>
              <a:ahLst/>
              <a:cxnLst>
                <a:cxn ang="0">
                  <a:pos x="wd2" y="hd2"/>
                </a:cxn>
                <a:cxn ang="5400000">
                  <a:pos x="wd2" y="hd2"/>
                </a:cxn>
                <a:cxn ang="10800000">
                  <a:pos x="wd2" y="hd2"/>
                </a:cxn>
                <a:cxn ang="16200000">
                  <a:pos x="wd2" y="hd2"/>
                </a:cxn>
              </a:cxnLst>
              <a:rect l="0" t="0" r="r" b="b"/>
              <a:pathLst>
                <a:path w="21540" h="21186" extrusionOk="0">
                  <a:moveTo>
                    <a:pt x="7312" y="9692"/>
                  </a:moveTo>
                  <a:cubicBezTo>
                    <a:pt x="7274" y="9768"/>
                    <a:pt x="7100" y="9844"/>
                    <a:pt x="7042" y="9692"/>
                  </a:cubicBezTo>
                  <a:cubicBezTo>
                    <a:pt x="6985" y="9539"/>
                    <a:pt x="6850" y="9716"/>
                    <a:pt x="6841" y="9996"/>
                  </a:cubicBezTo>
                  <a:cubicBezTo>
                    <a:pt x="6831" y="10275"/>
                    <a:pt x="6879" y="10071"/>
                    <a:pt x="6937" y="10173"/>
                  </a:cubicBezTo>
                  <a:cubicBezTo>
                    <a:pt x="6995" y="10275"/>
                    <a:pt x="7013" y="10427"/>
                    <a:pt x="7052" y="10580"/>
                  </a:cubicBezTo>
                  <a:cubicBezTo>
                    <a:pt x="7091" y="10731"/>
                    <a:pt x="7158" y="10680"/>
                    <a:pt x="7206" y="10807"/>
                  </a:cubicBezTo>
                  <a:cubicBezTo>
                    <a:pt x="7255" y="10934"/>
                    <a:pt x="7072" y="11086"/>
                    <a:pt x="7149" y="11238"/>
                  </a:cubicBezTo>
                  <a:cubicBezTo>
                    <a:pt x="7225" y="11391"/>
                    <a:pt x="7264" y="11999"/>
                    <a:pt x="7274" y="12152"/>
                  </a:cubicBezTo>
                  <a:cubicBezTo>
                    <a:pt x="7284" y="12302"/>
                    <a:pt x="7062" y="12379"/>
                    <a:pt x="6995" y="12354"/>
                  </a:cubicBezTo>
                  <a:cubicBezTo>
                    <a:pt x="6927" y="12328"/>
                    <a:pt x="6725" y="12152"/>
                    <a:pt x="6658" y="12101"/>
                  </a:cubicBezTo>
                  <a:cubicBezTo>
                    <a:pt x="6590" y="12050"/>
                    <a:pt x="6552" y="11416"/>
                    <a:pt x="6638" y="11441"/>
                  </a:cubicBezTo>
                  <a:cubicBezTo>
                    <a:pt x="6725" y="11466"/>
                    <a:pt x="6744" y="11391"/>
                    <a:pt x="6841" y="11163"/>
                  </a:cubicBezTo>
                  <a:cubicBezTo>
                    <a:pt x="6937" y="10934"/>
                    <a:pt x="6696" y="10832"/>
                    <a:pt x="6629" y="10782"/>
                  </a:cubicBezTo>
                  <a:cubicBezTo>
                    <a:pt x="6561" y="10731"/>
                    <a:pt x="6426" y="10173"/>
                    <a:pt x="6378" y="9996"/>
                  </a:cubicBezTo>
                  <a:cubicBezTo>
                    <a:pt x="6330" y="9818"/>
                    <a:pt x="6367" y="9541"/>
                    <a:pt x="6484" y="9336"/>
                  </a:cubicBezTo>
                  <a:cubicBezTo>
                    <a:pt x="6542" y="9234"/>
                    <a:pt x="6696" y="9463"/>
                    <a:pt x="6773" y="9336"/>
                  </a:cubicBezTo>
                  <a:cubicBezTo>
                    <a:pt x="6850" y="9210"/>
                    <a:pt x="6927" y="9058"/>
                    <a:pt x="6956" y="9006"/>
                  </a:cubicBezTo>
                  <a:cubicBezTo>
                    <a:pt x="6985" y="8956"/>
                    <a:pt x="7178" y="9082"/>
                    <a:pt x="7206" y="9234"/>
                  </a:cubicBezTo>
                  <a:cubicBezTo>
                    <a:pt x="7235" y="9387"/>
                    <a:pt x="7351" y="9616"/>
                    <a:pt x="7312" y="9692"/>
                  </a:cubicBezTo>
                  <a:close/>
                  <a:moveTo>
                    <a:pt x="5810" y="10934"/>
                  </a:moveTo>
                  <a:cubicBezTo>
                    <a:pt x="5733" y="10985"/>
                    <a:pt x="5502" y="11036"/>
                    <a:pt x="5416" y="11010"/>
                  </a:cubicBezTo>
                  <a:cubicBezTo>
                    <a:pt x="5329" y="10985"/>
                    <a:pt x="5223" y="10757"/>
                    <a:pt x="5098" y="10705"/>
                  </a:cubicBezTo>
                  <a:cubicBezTo>
                    <a:pt x="4972" y="10655"/>
                    <a:pt x="4818" y="10680"/>
                    <a:pt x="4770" y="10858"/>
                  </a:cubicBezTo>
                  <a:cubicBezTo>
                    <a:pt x="4722" y="11036"/>
                    <a:pt x="4548" y="10959"/>
                    <a:pt x="4472" y="10959"/>
                  </a:cubicBezTo>
                  <a:cubicBezTo>
                    <a:pt x="4395" y="10959"/>
                    <a:pt x="4298" y="11213"/>
                    <a:pt x="4279" y="11112"/>
                  </a:cubicBezTo>
                  <a:cubicBezTo>
                    <a:pt x="4279" y="11112"/>
                    <a:pt x="4337" y="10655"/>
                    <a:pt x="4279" y="10604"/>
                  </a:cubicBezTo>
                  <a:cubicBezTo>
                    <a:pt x="4221" y="10554"/>
                    <a:pt x="4298" y="10249"/>
                    <a:pt x="4356" y="10147"/>
                  </a:cubicBezTo>
                  <a:cubicBezTo>
                    <a:pt x="4414" y="10047"/>
                    <a:pt x="4481" y="9792"/>
                    <a:pt x="4539" y="9539"/>
                  </a:cubicBezTo>
                  <a:cubicBezTo>
                    <a:pt x="4597" y="9285"/>
                    <a:pt x="4674" y="9260"/>
                    <a:pt x="4722" y="9285"/>
                  </a:cubicBezTo>
                  <a:cubicBezTo>
                    <a:pt x="4770" y="9310"/>
                    <a:pt x="4876" y="9768"/>
                    <a:pt x="4905" y="9919"/>
                  </a:cubicBezTo>
                  <a:cubicBezTo>
                    <a:pt x="4934" y="10071"/>
                    <a:pt x="5030" y="9869"/>
                    <a:pt x="5069" y="9818"/>
                  </a:cubicBezTo>
                  <a:cubicBezTo>
                    <a:pt x="5107" y="9768"/>
                    <a:pt x="5165" y="9616"/>
                    <a:pt x="5174" y="9489"/>
                  </a:cubicBezTo>
                  <a:cubicBezTo>
                    <a:pt x="5184" y="9361"/>
                    <a:pt x="5271" y="9285"/>
                    <a:pt x="5367" y="9285"/>
                  </a:cubicBezTo>
                  <a:cubicBezTo>
                    <a:pt x="5464" y="9285"/>
                    <a:pt x="5377" y="9489"/>
                    <a:pt x="5309" y="9539"/>
                  </a:cubicBezTo>
                  <a:cubicBezTo>
                    <a:pt x="5242" y="9590"/>
                    <a:pt x="5280" y="9692"/>
                    <a:pt x="5396" y="9792"/>
                  </a:cubicBezTo>
                  <a:cubicBezTo>
                    <a:pt x="5512" y="9894"/>
                    <a:pt x="5617" y="10173"/>
                    <a:pt x="5743" y="10351"/>
                  </a:cubicBezTo>
                  <a:cubicBezTo>
                    <a:pt x="5868" y="10528"/>
                    <a:pt x="5887" y="10883"/>
                    <a:pt x="5810" y="10934"/>
                  </a:cubicBezTo>
                  <a:close/>
                  <a:moveTo>
                    <a:pt x="4607" y="4975"/>
                  </a:moveTo>
                  <a:cubicBezTo>
                    <a:pt x="4654" y="4620"/>
                    <a:pt x="4924" y="5050"/>
                    <a:pt x="4876" y="5228"/>
                  </a:cubicBezTo>
                  <a:cubicBezTo>
                    <a:pt x="4828" y="5406"/>
                    <a:pt x="4574" y="5213"/>
                    <a:pt x="4607" y="4975"/>
                  </a:cubicBezTo>
                  <a:close/>
                  <a:moveTo>
                    <a:pt x="19966" y="5228"/>
                  </a:moveTo>
                  <a:cubicBezTo>
                    <a:pt x="20255" y="5228"/>
                    <a:pt x="20158" y="5279"/>
                    <a:pt x="20390" y="5253"/>
                  </a:cubicBezTo>
                  <a:cubicBezTo>
                    <a:pt x="20621" y="5228"/>
                    <a:pt x="20707" y="4924"/>
                    <a:pt x="20929" y="4772"/>
                  </a:cubicBezTo>
                  <a:cubicBezTo>
                    <a:pt x="21150" y="4620"/>
                    <a:pt x="21323" y="4518"/>
                    <a:pt x="21391" y="4594"/>
                  </a:cubicBezTo>
                  <a:cubicBezTo>
                    <a:pt x="21458" y="4670"/>
                    <a:pt x="21565" y="4620"/>
                    <a:pt x="21497" y="4442"/>
                  </a:cubicBezTo>
                  <a:cubicBezTo>
                    <a:pt x="21429" y="4264"/>
                    <a:pt x="21276" y="4010"/>
                    <a:pt x="21352" y="3960"/>
                  </a:cubicBezTo>
                  <a:cubicBezTo>
                    <a:pt x="21429" y="3909"/>
                    <a:pt x="21507" y="3884"/>
                    <a:pt x="21536" y="3681"/>
                  </a:cubicBezTo>
                  <a:cubicBezTo>
                    <a:pt x="21565" y="3479"/>
                    <a:pt x="21429" y="3123"/>
                    <a:pt x="21507" y="2921"/>
                  </a:cubicBezTo>
                  <a:cubicBezTo>
                    <a:pt x="21584" y="2718"/>
                    <a:pt x="21449" y="2463"/>
                    <a:pt x="21352" y="2413"/>
                  </a:cubicBezTo>
                  <a:cubicBezTo>
                    <a:pt x="21256" y="2362"/>
                    <a:pt x="20881" y="2463"/>
                    <a:pt x="20804" y="2362"/>
                  </a:cubicBezTo>
                  <a:cubicBezTo>
                    <a:pt x="20727" y="2262"/>
                    <a:pt x="20602" y="2134"/>
                    <a:pt x="20563" y="2210"/>
                  </a:cubicBezTo>
                  <a:cubicBezTo>
                    <a:pt x="20525" y="2286"/>
                    <a:pt x="20438" y="2692"/>
                    <a:pt x="20438" y="2692"/>
                  </a:cubicBezTo>
                  <a:cubicBezTo>
                    <a:pt x="20438" y="2692"/>
                    <a:pt x="20370" y="2743"/>
                    <a:pt x="20313" y="2514"/>
                  </a:cubicBezTo>
                  <a:cubicBezTo>
                    <a:pt x="20255" y="2286"/>
                    <a:pt x="19937" y="2312"/>
                    <a:pt x="19841" y="2312"/>
                  </a:cubicBezTo>
                  <a:cubicBezTo>
                    <a:pt x="19745" y="2312"/>
                    <a:pt x="19639" y="2362"/>
                    <a:pt x="19532" y="2388"/>
                  </a:cubicBezTo>
                  <a:cubicBezTo>
                    <a:pt x="19426" y="2413"/>
                    <a:pt x="19369" y="2490"/>
                    <a:pt x="19292" y="2312"/>
                  </a:cubicBezTo>
                  <a:cubicBezTo>
                    <a:pt x="19215" y="2134"/>
                    <a:pt x="19109" y="2058"/>
                    <a:pt x="19070" y="1982"/>
                  </a:cubicBezTo>
                  <a:cubicBezTo>
                    <a:pt x="19032" y="1905"/>
                    <a:pt x="18820" y="1905"/>
                    <a:pt x="18656" y="1958"/>
                  </a:cubicBezTo>
                  <a:cubicBezTo>
                    <a:pt x="18492" y="2007"/>
                    <a:pt x="18329" y="2007"/>
                    <a:pt x="18329" y="2007"/>
                  </a:cubicBezTo>
                  <a:cubicBezTo>
                    <a:pt x="18329" y="2007"/>
                    <a:pt x="18252" y="1931"/>
                    <a:pt x="18136" y="1754"/>
                  </a:cubicBezTo>
                  <a:cubicBezTo>
                    <a:pt x="18021" y="1577"/>
                    <a:pt x="17905" y="1450"/>
                    <a:pt x="17866" y="1450"/>
                  </a:cubicBezTo>
                  <a:cubicBezTo>
                    <a:pt x="17828" y="1450"/>
                    <a:pt x="17530" y="1577"/>
                    <a:pt x="17462" y="1450"/>
                  </a:cubicBezTo>
                  <a:cubicBezTo>
                    <a:pt x="17395" y="1323"/>
                    <a:pt x="17327" y="1246"/>
                    <a:pt x="17279" y="1246"/>
                  </a:cubicBezTo>
                  <a:cubicBezTo>
                    <a:pt x="17231" y="1246"/>
                    <a:pt x="17193" y="1044"/>
                    <a:pt x="17251" y="1044"/>
                  </a:cubicBezTo>
                  <a:cubicBezTo>
                    <a:pt x="17308" y="1044"/>
                    <a:pt x="17578" y="840"/>
                    <a:pt x="17578" y="840"/>
                  </a:cubicBezTo>
                  <a:cubicBezTo>
                    <a:pt x="17578" y="840"/>
                    <a:pt x="17500" y="562"/>
                    <a:pt x="17404" y="562"/>
                  </a:cubicBezTo>
                  <a:cubicBezTo>
                    <a:pt x="17308" y="562"/>
                    <a:pt x="17135" y="435"/>
                    <a:pt x="17086" y="435"/>
                  </a:cubicBezTo>
                  <a:cubicBezTo>
                    <a:pt x="17038" y="435"/>
                    <a:pt x="17077" y="562"/>
                    <a:pt x="16980" y="512"/>
                  </a:cubicBezTo>
                  <a:cubicBezTo>
                    <a:pt x="16884" y="460"/>
                    <a:pt x="16754" y="615"/>
                    <a:pt x="16730" y="460"/>
                  </a:cubicBezTo>
                  <a:cubicBezTo>
                    <a:pt x="16688" y="186"/>
                    <a:pt x="16538" y="715"/>
                    <a:pt x="16682" y="816"/>
                  </a:cubicBezTo>
                  <a:cubicBezTo>
                    <a:pt x="16826" y="917"/>
                    <a:pt x="16961" y="816"/>
                    <a:pt x="17000" y="967"/>
                  </a:cubicBezTo>
                  <a:cubicBezTo>
                    <a:pt x="17038" y="1120"/>
                    <a:pt x="17000" y="1197"/>
                    <a:pt x="17000" y="1298"/>
                  </a:cubicBezTo>
                  <a:cubicBezTo>
                    <a:pt x="17000" y="1399"/>
                    <a:pt x="16923" y="1678"/>
                    <a:pt x="16875" y="1729"/>
                  </a:cubicBezTo>
                  <a:cubicBezTo>
                    <a:pt x="16826" y="1780"/>
                    <a:pt x="16769" y="1653"/>
                    <a:pt x="16673" y="1780"/>
                  </a:cubicBezTo>
                  <a:cubicBezTo>
                    <a:pt x="16576" y="1905"/>
                    <a:pt x="16336" y="1805"/>
                    <a:pt x="16307" y="1881"/>
                  </a:cubicBezTo>
                  <a:cubicBezTo>
                    <a:pt x="16278" y="1958"/>
                    <a:pt x="16220" y="1678"/>
                    <a:pt x="16172" y="1729"/>
                  </a:cubicBezTo>
                  <a:cubicBezTo>
                    <a:pt x="16124" y="1780"/>
                    <a:pt x="15999" y="2109"/>
                    <a:pt x="15931" y="2083"/>
                  </a:cubicBezTo>
                  <a:cubicBezTo>
                    <a:pt x="15864" y="2058"/>
                    <a:pt x="15777" y="1881"/>
                    <a:pt x="15777" y="1678"/>
                  </a:cubicBezTo>
                  <a:cubicBezTo>
                    <a:pt x="15777" y="1474"/>
                    <a:pt x="15748" y="1222"/>
                    <a:pt x="15720" y="1170"/>
                  </a:cubicBezTo>
                  <a:cubicBezTo>
                    <a:pt x="15691" y="1120"/>
                    <a:pt x="15478" y="1095"/>
                    <a:pt x="15401" y="1120"/>
                  </a:cubicBezTo>
                  <a:cubicBezTo>
                    <a:pt x="15324" y="1146"/>
                    <a:pt x="15084" y="1197"/>
                    <a:pt x="15045" y="1298"/>
                  </a:cubicBezTo>
                  <a:cubicBezTo>
                    <a:pt x="15007" y="1399"/>
                    <a:pt x="14901" y="1474"/>
                    <a:pt x="14833" y="1474"/>
                  </a:cubicBezTo>
                  <a:cubicBezTo>
                    <a:pt x="14766" y="1474"/>
                    <a:pt x="14709" y="1298"/>
                    <a:pt x="14564" y="1246"/>
                  </a:cubicBezTo>
                  <a:cubicBezTo>
                    <a:pt x="14419" y="1197"/>
                    <a:pt x="14101" y="1170"/>
                    <a:pt x="14063" y="1197"/>
                  </a:cubicBezTo>
                  <a:cubicBezTo>
                    <a:pt x="14024" y="1222"/>
                    <a:pt x="13899" y="1146"/>
                    <a:pt x="13947" y="1044"/>
                  </a:cubicBezTo>
                  <a:cubicBezTo>
                    <a:pt x="13995" y="942"/>
                    <a:pt x="14140" y="613"/>
                    <a:pt x="14053" y="460"/>
                  </a:cubicBezTo>
                  <a:cubicBezTo>
                    <a:pt x="13967" y="308"/>
                    <a:pt x="13774" y="308"/>
                    <a:pt x="13687" y="284"/>
                  </a:cubicBezTo>
                  <a:cubicBezTo>
                    <a:pt x="13601" y="258"/>
                    <a:pt x="13514" y="208"/>
                    <a:pt x="13379" y="258"/>
                  </a:cubicBezTo>
                  <a:cubicBezTo>
                    <a:pt x="13244" y="308"/>
                    <a:pt x="13215" y="486"/>
                    <a:pt x="13158" y="334"/>
                  </a:cubicBezTo>
                  <a:cubicBezTo>
                    <a:pt x="13100" y="182"/>
                    <a:pt x="13302" y="411"/>
                    <a:pt x="13100" y="182"/>
                  </a:cubicBezTo>
                  <a:cubicBezTo>
                    <a:pt x="12898" y="-47"/>
                    <a:pt x="12780" y="179"/>
                    <a:pt x="12744" y="54"/>
                  </a:cubicBezTo>
                  <a:cubicBezTo>
                    <a:pt x="12737" y="34"/>
                    <a:pt x="12732" y="16"/>
                    <a:pt x="12728" y="0"/>
                  </a:cubicBezTo>
                  <a:cubicBezTo>
                    <a:pt x="12712" y="66"/>
                    <a:pt x="12675" y="154"/>
                    <a:pt x="12599" y="258"/>
                  </a:cubicBezTo>
                  <a:cubicBezTo>
                    <a:pt x="12455" y="453"/>
                    <a:pt x="12358" y="486"/>
                    <a:pt x="12320" y="512"/>
                  </a:cubicBezTo>
                  <a:cubicBezTo>
                    <a:pt x="12281" y="536"/>
                    <a:pt x="12013" y="416"/>
                    <a:pt x="12012" y="334"/>
                  </a:cubicBezTo>
                  <a:cubicBezTo>
                    <a:pt x="12003" y="-301"/>
                    <a:pt x="11877" y="359"/>
                    <a:pt x="11781" y="460"/>
                  </a:cubicBezTo>
                  <a:cubicBezTo>
                    <a:pt x="11684" y="562"/>
                    <a:pt x="11617" y="715"/>
                    <a:pt x="11521" y="664"/>
                  </a:cubicBezTo>
                  <a:cubicBezTo>
                    <a:pt x="11424" y="613"/>
                    <a:pt x="11270" y="613"/>
                    <a:pt x="11174" y="715"/>
                  </a:cubicBezTo>
                  <a:cubicBezTo>
                    <a:pt x="11077" y="816"/>
                    <a:pt x="11011" y="816"/>
                    <a:pt x="10914" y="993"/>
                  </a:cubicBezTo>
                  <a:cubicBezTo>
                    <a:pt x="10818" y="1170"/>
                    <a:pt x="10635" y="1272"/>
                    <a:pt x="10635" y="1272"/>
                  </a:cubicBezTo>
                  <a:cubicBezTo>
                    <a:pt x="10635" y="1272"/>
                    <a:pt x="10471" y="1246"/>
                    <a:pt x="10385" y="1246"/>
                  </a:cubicBezTo>
                  <a:cubicBezTo>
                    <a:pt x="10298" y="1246"/>
                    <a:pt x="10182" y="1246"/>
                    <a:pt x="10259" y="1424"/>
                  </a:cubicBezTo>
                  <a:cubicBezTo>
                    <a:pt x="10336" y="1602"/>
                    <a:pt x="10567" y="1780"/>
                    <a:pt x="10596" y="1881"/>
                  </a:cubicBezTo>
                  <a:cubicBezTo>
                    <a:pt x="10625" y="1982"/>
                    <a:pt x="10664" y="2286"/>
                    <a:pt x="10615" y="2362"/>
                  </a:cubicBezTo>
                  <a:cubicBezTo>
                    <a:pt x="10567" y="2439"/>
                    <a:pt x="10490" y="2413"/>
                    <a:pt x="10481" y="2185"/>
                  </a:cubicBezTo>
                  <a:cubicBezTo>
                    <a:pt x="10471" y="1958"/>
                    <a:pt x="10461" y="1931"/>
                    <a:pt x="10346" y="1830"/>
                  </a:cubicBezTo>
                  <a:cubicBezTo>
                    <a:pt x="10230" y="1729"/>
                    <a:pt x="10240" y="1805"/>
                    <a:pt x="10143" y="1577"/>
                  </a:cubicBezTo>
                  <a:cubicBezTo>
                    <a:pt x="10048" y="1348"/>
                    <a:pt x="9941" y="1373"/>
                    <a:pt x="9894" y="1526"/>
                  </a:cubicBezTo>
                  <a:cubicBezTo>
                    <a:pt x="9845" y="1678"/>
                    <a:pt x="9874" y="1982"/>
                    <a:pt x="9816" y="2007"/>
                  </a:cubicBezTo>
                  <a:cubicBezTo>
                    <a:pt x="9758" y="2033"/>
                    <a:pt x="9691" y="2134"/>
                    <a:pt x="9681" y="1905"/>
                  </a:cubicBezTo>
                  <a:cubicBezTo>
                    <a:pt x="9672" y="1678"/>
                    <a:pt x="9672" y="1246"/>
                    <a:pt x="9604" y="1501"/>
                  </a:cubicBezTo>
                  <a:cubicBezTo>
                    <a:pt x="9537" y="1754"/>
                    <a:pt x="9508" y="1754"/>
                    <a:pt x="9508" y="1881"/>
                  </a:cubicBezTo>
                  <a:cubicBezTo>
                    <a:pt x="9508" y="2007"/>
                    <a:pt x="9566" y="2134"/>
                    <a:pt x="9546" y="2362"/>
                  </a:cubicBezTo>
                  <a:cubicBezTo>
                    <a:pt x="9527" y="2590"/>
                    <a:pt x="9527" y="2743"/>
                    <a:pt x="9556" y="2743"/>
                  </a:cubicBezTo>
                  <a:cubicBezTo>
                    <a:pt x="9585" y="2743"/>
                    <a:pt x="9652" y="2514"/>
                    <a:pt x="9739" y="2463"/>
                  </a:cubicBezTo>
                  <a:cubicBezTo>
                    <a:pt x="9826" y="2413"/>
                    <a:pt x="9980" y="2286"/>
                    <a:pt x="9989" y="2514"/>
                  </a:cubicBezTo>
                  <a:cubicBezTo>
                    <a:pt x="9999" y="2743"/>
                    <a:pt x="10095" y="2819"/>
                    <a:pt x="9999" y="2921"/>
                  </a:cubicBezTo>
                  <a:cubicBezTo>
                    <a:pt x="9903" y="3022"/>
                    <a:pt x="9797" y="2971"/>
                    <a:pt x="9778" y="2819"/>
                  </a:cubicBezTo>
                  <a:cubicBezTo>
                    <a:pt x="9758" y="2667"/>
                    <a:pt x="9691" y="2667"/>
                    <a:pt x="9623" y="2794"/>
                  </a:cubicBezTo>
                  <a:cubicBezTo>
                    <a:pt x="9556" y="2921"/>
                    <a:pt x="9412" y="3377"/>
                    <a:pt x="9412" y="3377"/>
                  </a:cubicBezTo>
                  <a:cubicBezTo>
                    <a:pt x="9412" y="3377"/>
                    <a:pt x="9180" y="3656"/>
                    <a:pt x="9152" y="3605"/>
                  </a:cubicBezTo>
                  <a:cubicBezTo>
                    <a:pt x="9123" y="3554"/>
                    <a:pt x="9229" y="3275"/>
                    <a:pt x="9306" y="3148"/>
                  </a:cubicBezTo>
                  <a:cubicBezTo>
                    <a:pt x="9383" y="3022"/>
                    <a:pt x="9441" y="2743"/>
                    <a:pt x="9412" y="2667"/>
                  </a:cubicBezTo>
                  <a:cubicBezTo>
                    <a:pt x="9383" y="2590"/>
                    <a:pt x="9345" y="2109"/>
                    <a:pt x="9364" y="1982"/>
                  </a:cubicBezTo>
                  <a:cubicBezTo>
                    <a:pt x="9383" y="1855"/>
                    <a:pt x="9470" y="1678"/>
                    <a:pt x="9373" y="1551"/>
                  </a:cubicBezTo>
                  <a:cubicBezTo>
                    <a:pt x="9277" y="1424"/>
                    <a:pt x="9210" y="1272"/>
                    <a:pt x="9132" y="1197"/>
                  </a:cubicBezTo>
                  <a:cubicBezTo>
                    <a:pt x="9055" y="1120"/>
                    <a:pt x="8969" y="1501"/>
                    <a:pt x="8902" y="1602"/>
                  </a:cubicBezTo>
                  <a:cubicBezTo>
                    <a:pt x="8834" y="1704"/>
                    <a:pt x="8843" y="1830"/>
                    <a:pt x="8756" y="1855"/>
                  </a:cubicBezTo>
                  <a:cubicBezTo>
                    <a:pt x="8670" y="1881"/>
                    <a:pt x="8612" y="2185"/>
                    <a:pt x="8756" y="2362"/>
                  </a:cubicBezTo>
                  <a:cubicBezTo>
                    <a:pt x="8902" y="2540"/>
                    <a:pt x="8949" y="2667"/>
                    <a:pt x="8911" y="2769"/>
                  </a:cubicBezTo>
                  <a:cubicBezTo>
                    <a:pt x="8873" y="2871"/>
                    <a:pt x="8709" y="2718"/>
                    <a:pt x="8709" y="2718"/>
                  </a:cubicBezTo>
                  <a:cubicBezTo>
                    <a:pt x="8709" y="2718"/>
                    <a:pt x="8583" y="2565"/>
                    <a:pt x="8506" y="2565"/>
                  </a:cubicBezTo>
                  <a:cubicBezTo>
                    <a:pt x="8429" y="2565"/>
                    <a:pt x="8333" y="2439"/>
                    <a:pt x="8257" y="2413"/>
                  </a:cubicBezTo>
                  <a:cubicBezTo>
                    <a:pt x="8179" y="2388"/>
                    <a:pt x="8025" y="2388"/>
                    <a:pt x="7987" y="2490"/>
                  </a:cubicBezTo>
                  <a:cubicBezTo>
                    <a:pt x="7948" y="2590"/>
                    <a:pt x="7852" y="2896"/>
                    <a:pt x="7775" y="2794"/>
                  </a:cubicBezTo>
                  <a:cubicBezTo>
                    <a:pt x="7697" y="2692"/>
                    <a:pt x="7697" y="2590"/>
                    <a:pt x="7591" y="2692"/>
                  </a:cubicBezTo>
                  <a:cubicBezTo>
                    <a:pt x="7486" y="2794"/>
                    <a:pt x="7380" y="2616"/>
                    <a:pt x="7322" y="2769"/>
                  </a:cubicBezTo>
                  <a:cubicBezTo>
                    <a:pt x="7264" y="2921"/>
                    <a:pt x="7312" y="2921"/>
                    <a:pt x="7129" y="2769"/>
                  </a:cubicBezTo>
                  <a:cubicBezTo>
                    <a:pt x="6947" y="2616"/>
                    <a:pt x="6985" y="2871"/>
                    <a:pt x="6812" y="2946"/>
                  </a:cubicBezTo>
                  <a:cubicBezTo>
                    <a:pt x="6638" y="3022"/>
                    <a:pt x="6532" y="2871"/>
                    <a:pt x="6484" y="3022"/>
                  </a:cubicBezTo>
                  <a:cubicBezTo>
                    <a:pt x="6436" y="3174"/>
                    <a:pt x="6369" y="3453"/>
                    <a:pt x="6340" y="3275"/>
                  </a:cubicBezTo>
                  <a:cubicBezTo>
                    <a:pt x="6311" y="3098"/>
                    <a:pt x="6436" y="2794"/>
                    <a:pt x="6388" y="2692"/>
                  </a:cubicBezTo>
                  <a:cubicBezTo>
                    <a:pt x="6340" y="2590"/>
                    <a:pt x="6138" y="2641"/>
                    <a:pt x="6109" y="2718"/>
                  </a:cubicBezTo>
                  <a:cubicBezTo>
                    <a:pt x="6080" y="2794"/>
                    <a:pt x="6099" y="3073"/>
                    <a:pt x="6118" y="3174"/>
                  </a:cubicBezTo>
                  <a:cubicBezTo>
                    <a:pt x="6138" y="3275"/>
                    <a:pt x="6166" y="3681"/>
                    <a:pt x="6109" y="3605"/>
                  </a:cubicBezTo>
                  <a:cubicBezTo>
                    <a:pt x="6051" y="3528"/>
                    <a:pt x="6060" y="3275"/>
                    <a:pt x="6003" y="3301"/>
                  </a:cubicBezTo>
                  <a:cubicBezTo>
                    <a:pt x="5945" y="3327"/>
                    <a:pt x="5878" y="3403"/>
                    <a:pt x="5849" y="3453"/>
                  </a:cubicBezTo>
                  <a:cubicBezTo>
                    <a:pt x="5820" y="3503"/>
                    <a:pt x="5704" y="3503"/>
                    <a:pt x="5675" y="3605"/>
                  </a:cubicBezTo>
                  <a:cubicBezTo>
                    <a:pt x="5646" y="3707"/>
                    <a:pt x="5685" y="3985"/>
                    <a:pt x="5637" y="4010"/>
                  </a:cubicBezTo>
                  <a:cubicBezTo>
                    <a:pt x="5589" y="4036"/>
                    <a:pt x="5550" y="4137"/>
                    <a:pt x="5444" y="3960"/>
                  </a:cubicBezTo>
                  <a:cubicBezTo>
                    <a:pt x="5338" y="3783"/>
                    <a:pt x="5338" y="3884"/>
                    <a:pt x="5309" y="3935"/>
                  </a:cubicBezTo>
                  <a:cubicBezTo>
                    <a:pt x="5280" y="3985"/>
                    <a:pt x="5146" y="4188"/>
                    <a:pt x="5136" y="3960"/>
                  </a:cubicBezTo>
                  <a:cubicBezTo>
                    <a:pt x="5127" y="3732"/>
                    <a:pt x="5156" y="3656"/>
                    <a:pt x="5069" y="3503"/>
                  </a:cubicBezTo>
                  <a:cubicBezTo>
                    <a:pt x="4982" y="3351"/>
                    <a:pt x="5049" y="3351"/>
                    <a:pt x="5165" y="3453"/>
                  </a:cubicBezTo>
                  <a:cubicBezTo>
                    <a:pt x="5280" y="3554"/>
                    <a:pt x="5425" y="3605"/>
                    <a:pt x="5637" y="3428"/>
                  </a:cubicBezTo>
                  <a:cubicBezTo>
                    <a:pt x="5849" y="3251"/>
                    <a:pt x="5935" y="3174"/>
                    <a:pt x="5849" y="3073"/>
                  </a:cubicBezTo>
                  <a:cubicBezTo>
                    <a:pt x="5762" y="2971"/>
                    <a:pt x="5693" y="2648"/>
                    <a:pt x="5558" y="2597"/>
                  </a:cubicBezTo>
                  <a:cubicBezTo>
                    <a:pt x="5423" y="2547"/>
                    <a:pt x="5223" y="2769"/>
                    <a:pt x="5011" y="2565"/>
                  </a:cubicBezTo>
                  <a:cubicBezTo>
                    <a:pt x="4799" y="2362"/>
                    <a:pt x="4751" y="2286"/>
                    <a:pt x="4664" y="2235"/>
                  </a:cubicBezTo>
                  <a:cubicBezTo>
                    <a:pt x="4578" y="2185"/>
                    <a:pt x="4049" y="1573"/>
                    <a:pt x="3808" y="1674"/>
                  </a:cubicBezTo>
                  <a:cubicBezTo>
                    <a:pt x="3567" y="1775"/>
                    <a:pt x="2902" y="2616"/>
                    <a:pt x="2863" y="2692"/>
                  </a:cubicBezTo>
                  <a:cubicBezTo>
                    <a:pt x="2825" y="2769"/>
                    <a:pt x="2767" y="3073"/>
                    <a:pt x="2642" y="3327"/>
                  </a:cubicBezTo>
                  <a:cubicBezTo>
                    <a:pt x="2517" y="3580"/>
                    <a:pt x="2299" y="3831"/>
                    <a:pt x="2116" y="3931"/>
                  </a:cubicBezTo>
                  <a:cubicBezTo>
                    <a:pt x="1933" y="4033"/>
                    <a:pt x="1708" y="4772"/>
                    <a:pt x="1708" y="4873"/>
                  </a:cubicBezTo>
                  <a:cubicBezTo>
                    <a:pt x="1708" y="4975"/>
                    <a:pt x="1785" y="5355"/>
                    <a:pt x="1766" y="5431"/>
                  </a:cubicBezTo>
                  <a:cubicBezTo>
                    <a:pt x="1747" y="5507"/>
                    <a:pt x="1804" y="5888"/>
                    <a:pt x="1911" y="5989"/>
                  </a:cubicBezTo>
                  <a:cubicBezTo>
                    <a:pt x="2016" y="6090"/>
                    <a:pt x="2199" y="6065"/>
                    <a:pt x="2209" y="5913"/>
                  </a:cubicBezTo>
                  <a:cubicBezTo>
                    <a:pt x="2218" y="5760"/>
                    <a:pt x="2363" y="5431"/>
                    <a:pt x="2373" y="5660"/>
                  </a:cubicBezTo>
                  <a:cubicBezTo>
                    <a:pt x="2382" y="5888"/>
                    <a:pt x="2478" y="6242"/>
                    <a:pt x="2459" y="6395"/>
                  </a:cubicBezTo>
                  <a:cubicBezTo>
                    <a:pt x="2440" y="6546"/>
                    <a:pt x="2459" y="6699"/>
                    <a:pt x="2526" y="6674"/>
                  </a:cubicBezTo>
                  <a:cubicBezTo>
                    <a:pt x="2594" y="6648"/>
                    <a:pt x="2950" y="6446"/>
                    <a:pt x="2950" y="6446"/>
                  </a:cubicBezTo>
                  <a:cubicBezTo>
                    <a:pt x="2950" y="6446"/>
                    <a:pt x="3066" y="6318"/>
                    <a:pt x="3047" y="6115"/>
                  </a:cubicBezTo>
                  <a:cubicBezTo>
                    <a:pt x="3027" y="5913"/>
                    <a:pt x="3171" y="5634"/>
                    <a:pt x="3200" y="5558"/>
                  </a:cubicBezTo>
                  <a:cubicBezTo>
                    <a:pt x="3229" y="5482"/>
                    <a:pt x="3335" y="5177"/>
                    <a:pt x="3210" y="5076"/>
                  </a:cubicBezTo>
                  <a:cubicBezTo>
                    <a:pt x="3085" y="4975"/>
                    <a:pt x="2989" y="4948"/>
                    <a:pt x="3123" y="4644"/>
                  </a:cubicBezTo>
                  <a:cubicBezTo>
                    <a:pt x="3258" y="4340"/>
                    <a:pt x="3345" y="4644"/>
                    <a:pt x="3518" y="4188"/>
                  </a:cubicBezTo>
                  <a:cubicBezTo>
                    <a:pt x="3692" y="3732"/>
                    <a:pt x="3480" y="3605"/>
                    <a:pt x="3663" y="3580"/>
                  </a:cubicBezTo>
                  <a:cubicBezTo>
                    <a:pt x="3846" y="3554"/>
                    <a:pt x="4038" y="3528"/>
                    <a:pt x="4000" y="3681"/>
                  </a:cubicBezTo>
                  <a:cubicBezTo>
                    <a:pt x="3962" y="3833"/>
                    <a:pt x="3740" y="4163"/>
                    <a:pt x="3614" y="4316"/>
                  </a:cubicBezTo>
                  <a:cubicBezTo>
                    <a:pt x="3489" y="4468"/>
                    <a:pt x="3508" y="4746"/>
                    <a:pt x="3557" y="4898"/>
                  </a:cubicBezTo>
                  <a:cubicBezTo>
                    <a:pt x="3605" y="5050"/>
                    <a:pt x="3624" y="5406"/>
                    <a:pt x="3711" y="5355"/>
                  </a:cubicBezTo>
                  <a:cubicBezTo>
                    <a:pt x="3797" y="5305"/>
                    <a:pt x="3904" y="5126"/>
                    <a:pt x="4000" y="5152"/>
                  </a:cubicBezTo>
                  <a:cubicBezTo>
                    <a:pt x="4096" y="5177"/>
                    <a:pt x="4289" y="5126"/>
                    <a:pt x="4317" y="5126"/>
                  </a:cubicBezTo>
                  <a:cubicBezTo>
                    <a:pt x="4347" y="5126"/>
                    <a:pt x="4481" y="5482"/>
                    <a:pt x="4404" y="5534"/>
                  </a:cubicBezTo>
                  <a:cubicBezTo>
                    <a:pt x="4327" y="5584"/>
                    <a:pt x="4231" y="5558"/>
                    <a:pt x="4067" y="5584"/>
                  </a:cubicBezTo>
                  <a:cubicBezTo>
                    <a:pt x="3904" y="5608"/>
                    <a:pt x="3720" y="5608"/>
                    <a:pt x="3720" y="5684"/>
                  </a:cubicBezTo>
                  <a:cubicBezTo>
                    <a:pt x="3720" y="5760"/>
                    <a:pt x="3942" y="5938"/>
                    <a:pt x="3865" y="6065"/>
                  </a:cubicBezTo>
                  <a:cubicBezTo>
                    <a:pt x="3788" y="6191"/>
                    <a:pt x="3711" y="6039"/>
                    <a:pt x="3614" y="6014"/>
                  </a:cubicBezTo>
                  <a:cubicBezTo>
                    <a:pt x="3518" y="5989"/>
                    <a:pt x="3461" y="6344"/>
                    <a:pt x="3431" y="6546"/>
                  </a:cubicBezTo>
                  <a:cubicBezTo>
                    <a:pt x="3403" y="6750"/>
                    <a:pt x="3480" y="7105"/>
                    <a:pt x="3335" y="6979"/>
                  </a:cubicBezTo>
                  <a:cubicBezTo>
                    <a:pt x="3191" y="6851"/>
                    <a:pt x="3085" y="6851"/>
                    <a:pt x="3047" y="6902"/>
                  </a:cubicBezTo>
                  <a:cubicBezTo>
                    <a:pt x="3008" y="6953"/>
                    <a:pt x="2937" y="6857"/>
                    <a:pt x="2841" y="6934"/>
                  </a:cubicBezTo>
                  <a:cubicBezTo>
                    <a:pt x="2745" y="7010"/>
                    <a:pt x="2738" y="7003"/>
                    <a:pt x="2613" y="7003"/>
                  </a:cubicBezTo>
                  <a:cubicBezTo>
                    <a:pt x="2488" y="7003"/>
                    <a:pt x="2488" y="7003"/>
                    <a:pt x="2488" y="7003"/>
                  </a:cubicBezTo>
                  <a:lnTo>
                    <a:pt x="2410" y="7028"/>
                  </a:lnTo>
                  <a:cubicBezTo>
                    <a:pt x="2410" y="7028"/>
                    <a:pt x="2334" y="6902"/>
                    <a:pt x="2324" y="6699"/>
                  </a:cubicBezTo>
                  <a:cubicBezTo>
                    <a:pt x="2315" y="6495"/>
                    <a:pt x="2363" y="6268"/>
                    <a:pt x="2315" y="6217"/>
                  </a:cubicBezTo>
                  <a:cubicBezTo>
                    <a:pt x="2266" y="6166"/>
                    <a:pt x="2093" y="6242"/>
                    <a:pt x="2064" y="6395"/>
                  </a:cubicBezTo>
                  <a:cubicBezTo>
                    <a:pt x="2036" y="6546"/>
                    <a:pt x="2006" y="6826"/>
                    <a:pt x="2045" y="6953"/>
                  </a:cubicBezTo>
                  <a:cubicBezTo>
                    <a:pt x="2084" y="7079"/>
                    <a:pt x="2199" y="7333"/>
                    <a:pt x="2093" y="7257"/>
                  </a:cubicBezTo>
                  <a:cubicBezTo>
                    <a:pt x="1987" y="7180"/>
                    <a:pt x="1853" y="7155"/>
                    <a:pt x="1775" y="7307"/>
                  </a:cubicBezTo>
                  <a:cubicBezTo>
                    <a:pt x="1698" y="7460"/>
                    <a:pt x="1563" y="7789"/>
                    <a:pt x="1563" y="7789"/>
                  </a:cubicBezTo>
                  <a:cubicBezTo>
                    <a:pt x="1563" y="7789"/>
                    <a:pt x="1322" y="7840"/>
                    <a:pt x="1322" y="7993"/>
                  </a:cubicBezTo>
                  <a:cubicBezTo>
                    <a:pt x="1322" y="8144"/>
                    <a:pt x="1322" y="8347"/>
                    <a:pt x="1236" y="8373"/>
                  </a:cubicBezTo>
                  <a:cubicBezTo>
                    <a:pt x="1150" y="8398"/>
                    <a:pt x="1034" y="8474"/>
                    <a:pt x="918" y="8525"/>
                  </a:cubicBezTo>
                  <a:cubicBezTo>
                    <a:pt x="803" y="8576"/>
                    <a:pt x="812" y="8702"/>
                    <a:pt x="678" y="8729"/>
                  </a:cubicBezTo>
                  <a:cubicBezTo>
                    <a:pt x="542" y="8754"/>
                    <a:pt x="524" y="8905"/>
                    <a:pt x="649" y="8956"/>
                  </a:cubicBezTo>
                  <a:cubicBezTo>
                    <a:pt x="774" y="9006"/>
                    <a:pt x="966" y="9210"/>
                    <a:pt x="976" y="9438"/>
                  </a:cubicBezTo>
                  <a:cubicBezTo>
                    <a:pt x="986" y="9667"/>
                    <a:pt x="966" y="9919"/>
                    <a:pt x="918" y="10147"/>
                  </a:cubicBezTo>
                  <a:cubicBezTo>
                    <a:pt x="885" y="10304"/>
                    <a:pt x="687" y="10199"/>
                    <a:pt x="571" y="10199"/>
                  </a:cubicBezTo>
                  <a:cubicBezTo>
                    <a:pt x="456" y="10199"/>
                    <a:pt x="225" y="10097"/>
                    <a:pt x="129" y="10199"/>
                  </a:cubicBezTo>
                  <a:cubicBezTo>
                    <a:pt x="32" y="10299"/>
                    <a:pt x="51" y="10807"/>
                    <a:pt x="80" y="11036"/>
                  </a:cubicBezTo>
                  <a:cubicBezTo>
                    <a:pt x="109" y="11264"/>
                    <a:pt x="71" y="11391"/>
                    <a:pt x="32" y="11466"/>
                  </a:cubicBezTo>
                  <a:cubicBezTo>
                    <a:pt x="-6" y="11542"/>
                    <a:pt x="-16" y="11770"/>
                    <a:pt x="32" y="11872"/>
                  </a:cubicBezTo>
                  <a:cubicBezTo>
                    <a:pt x="80" y="11973"/>
                    <a:pt x="119" y="12202"/>
                    <a:pt x="157" y="12227"/>
                  </a:cubicBezTo>
                  <a:cubicBezTo>
                    <a:pt x="196" y="12253"/>
                    <a:pt x="321" y="12152"/>
                    <a:pt x="369" y="12278"/>
                  </a:cubicBezTo>
                  <a:cubicBezTo>
                    <a:pt x="417" y="12405"/>
                    <a:pt x="466" y="12709"/>
                    <a:pt x="494" y="12633"/>
                  </a:cubicBezTo>
                  <a:cubicBezTo>
                    <a:pt x="524" y="12557"/>
                    <a:pt x="562" y="12227"/>
                    <a:pt x="610" y="12302"/>
                  </a:cubicBezTo>
                  <a:cubicBezTo>
                    <a:pt x="658" y="12379"/>
                    <a:pt x="774" y="12278"/>
                    <a:pt x="861" y="12253"/>
                  </a:cubicBezTo>
                  <a:cubicBezTo>
                    <a:pt x="947" y="12227"/>
                    <a:pt x="995" y="11973"/>
                    <a:pt x="1082" y="11847"/>
                  </a:cubicBezTo>
                  <a:cubicBezTo>
                    <a:pt x="1169" y="11721"/>
                    <a:pt x="1121" y="11721"/>
                    <a:pt x="1091" y="11568"/>
                  </a:cubicBezTo>
                  <a:cubicBezTo>
                    <a:pt x="1063" y="11416"/>
                    <a:pt x="1178" y="11238"/>
                    <a:pt x="1246" y="11061"/>
                  </a:cubicBezTo>
                  <a:cubicBezTo>
                    <a:pt x="1313" y="10883"/>
                    <a:pt x="1438" y="11036"/>
                    <a:pt x="1467" y="10832"/>
                  </a:cubicBezTo>
                  <a:cubicBezTo>
                    <a:pt x="1496" y="10629"/>
                    <a:pt x="1506" y="10275"/>
                    <a:pt x="1582" y="10299"/>
                  </a:cubicBezTo>
                  <a:cubicBezTo>
                    <a:pt x="1660" y="10326"/>
                    <a:pt x="1766" y="10452"/>
                    <a:pt x="1833" y="10452"/>
                  </a:cubicBezTo>
                  <a:cubicBezTo>
                    <a:pt x="1900" y="10452"/>
                    <a:pt x="2045" y="10173"/>
                    <a:pt x="2084" y="10123"/>
                  </a:cubicBezTo>
                  <a:cubicBezTo>
                    <a:pt x="2122" y="10071"/>
                    <a:pt x="2266" y="10097"/>
                    <a:pt x="2286" y="10326"/>
                  </a:cubicBezTo>
                  <a:cubicBezTo>
                    <a:pt x="2305" y="10554"/>
                    <a:pt x="2468" y="10832"/>
                    <a:pt x="2507" y="10883"/>
                  </a:cubicBezTo>
                  <a:cubicBezTo>
                    <a:pt x="2546" y="10934"/>
                    <a:pt x="2796" y="11137"/>
                    <a:pt x="2834" y="11213"/>
                  </a:cubicBezTo>
                  <a:cubicBezTo>
                    <a:pt x="2873" y="11289"/>
                    <a:pt x="2931" y="11517"/>
                    <a:pt x="2950" y="11721"/>
                  </a:cubicBezTo>
                  <a:cubicBezTo>
                    <a:pt x="2969" y="11922"/>
                    <a:pt x="3085" y="12165"/>
                    <a:pt x="3094" y="11987"/>
                  </a:cubicBezTo>
                  <a:cubicBezTo>
                    <a:pt x="3104" y="11810"/>
                    <a:pt x="2998" y="11238"/>
                    <a:pt x="3066" y="11264"/>
                  </a:cubicBezTo>
                  <a:cubicBezTo>
                    <a:pt x="3133" y="11289"/>
                    <a:pt x="3210" y="11213"/>
                    <a:pt x="3210" y="11213"/>
                  </a:cubicBezTo>
                  <a:cubicBezTo>
                    <a:pt x="3210" y="11213"/>
                    <a:pt x="3027" y="10883"/>
                    <a:pt x="2959" y="10807"/>
                  </a:cubicBezTo>
                  <a:cubicBezTo>
                    <a:pt x="2892" y="10731"/>
                    <a:pt x="2767" y="10580"/>
                    <a:pt x="2710" y="10326"/>
                  </a:cubicBezTo>
                  <a:cubicBezTo>
                    <a:pt x="2652" y="10071"/>
                    <a:pt x="2507" y="10021"/>
                    <a:pt x="2517" y="9768"/>
                  </a:cubicBezTo>
                  <a:cubicBezTo>
                    <a:pt x="2526" y="9514"/>
                    <a:pt x="2661" y="9667"/>
                    <a:pt x="2738" y="9869"/>
                  </a:cubicBezTo>
                  <a:cubicBezTo>
                    <a:pt x="2815" y="10071"/>
                    <a:pt x="3008" y="10351"/>
                    <a:pt x="3075" y="10528"/>
                  </a:cubicBezTo>
                  <a:cubicBezTo>
                    <a:pt x="3143" y="10705"/>
                    <a:pt x="3249" y="10782"/>
                    <a:pt x="3278" y="11010"/>
                  </a:cubicBezTo>
                  <a:cubicBezTo>
                    <a:pt x="3306" y="11238"/>
                    <a:pt x="3393" y="11493"/>
                    <a:pt x="3422" y="11593"/>
                  </a:cubicBezTo>
                  <a:cubicBezTo>
                    <a:pt x="3450" y="11694"/>
                    <a:pt x="3468" y="12501"/>
                    <a:pt x="3497" y="12629"/>
                  </a:cubicBezTo>
                  <a:cubicBezTo>
                    <a:pt x="3526" y="12755"/>
                    <a:pt x="3701" y="12354"/>
                    <a:pt x="3749" y="12253"/>
                  </a:cubicBezTo>
                  <a:cubicBezTo>
                    <a:pt x="3797" y="12152"/>
                    <a:pt x="3884" y="12101"/>
                    <a:pt x="3894" y="11897"/>
                  </a:cubicBezTo>
                  <a:cubicBezTo>
                    <a:pt x="3904" y="11694"/>
                    <a:pt x="3778" y="11542"/>
                    <a:pt x="3740" y="11466"/>
                  </a:cubicBezTo>
                  <a:cubicBezTo>
                    <a:pt x="3701" y="11391"/>
                    <a:pt x="3836" y="11315"/>
                    <a:pt x="3884" y="11213"/>
                  </a:cubicBezTo>
                  <a:cubicBezTo>
                    <a:pt x="3932" y="11112"/>
                    <a:pt x="4019" y="10934"/>
                    <a:pt x="4057" y="11086"/>
                  </a:cubicBezTo>
                  <a:cubicBezTo>
                    <a:pt x="4096" y="11238"/>
                    <a:pt x="4077" y="11847"/>
                    <a:pt x="4096" y="11949"/>
                  </a:cubicBezTo>
                  <a:cubicBezTo>
                    <a:pt x="4115" y="12050"/>
                    <a:pt x="4308" y="12202"/>
                    <a:pt x="4347" y="12328"/>
                  </a:cubicBezTo>
                  <a:cubicBezTo>
                    <a:pt x="4385" y="12455"/>
                    <a:pt x="4548" y="12506"/>
                    <a:pt x="4578" y="12431"/>
                  </a:cubicBezTo>
                  <a:cubicBezTo>
                    <a:pt x="4607" y="12354"/>
                    <a:pt x="4761" y="12480"/>
                    <a:pt x="4799" y="12506"/>
                  </a:cubicBezTo>
                  <a:cubicBezTo>
                    <a:pt x="4838" y="12532"/>
                    <a:pt x="4953" y="12455"/>
                    <a:pt x="5030" y="12405"/>
                  </a:cubicBezTo>
                  <a:cubicBezTo>
                    <a:pt x="5107" y="12354"/>
                    <a:pt x="5184" y="12202"/>
                    <a:pt x="5174" y="12532"/>
                  </a:cubicBezTo>
                  <a:cubicBezTo>
                    <a:pt x="5165" y="12861"/>
                    <a:pt x="5136" y="13368"/>
                    <a:pt x="5040" y="13621"/>
                  </a:cubicBezTo>
                  <a:cubicBezTo>
                    <a:pt x="4944" y="13875"/>
                    <a:pt x="4982" y="14003"/>
                    <a:pt x="4886" y="14003"/>
                  </a:cubicBezTo>
                  <a:cubicBezTo>
                    <a:pt x="4789" y="14003"/>
                    <a:pt x="4712" y="14003"/>
                    <a:pt x="4693" y="14407"/>
                  </a:cubicBezTo>
                  <a:cubicBezTo>
                    <a:pt x="4674" y="14814"/>
                    <a:pt x="4818" y="14992"/>
                    <a:pt x="4896" y="14965"/>
                  </a:cubicBezTo>
                  <a:cubicBezTo>
                    <a:pt x="4972" y="14941"/>
                    <a:pt x="5165" y="14738"/>
                    <a:pt x="5184" y="14914"/>
                  </a:cubicBezTo>
                  <a:cubicBezTo>
                    <a:pt x="5203" y="15093"/>
                    <a:pt x="5309" y="15473"/>
                    <a:pt x="5329" y="15752"/>
                  </a:cubicBezTo>
                  <a:cubicBezTo>
                    <a:pt x="5348" y="16031"/>
                    <a:pt x="5454" y="15930"/>
                    <a:pt x="5464" y="16183"/>
                  </a:cubicBezTo>
                  <a:cubicBezTo>
                    <a:pt x="5473" y="16437"/>
                    <a:pt x="5569" y="17045"/>
                    <a:pt x="5608" y="17121"/>
                  </a:cubicBezTo>
                  <a:cubicBezTo>
                    <a:pt x="5646" y="17198"/>
                    <a:pt x="5820" y="17603"/>
                    <a:pt x="5849" y="17755"/>
                  </a:cubicBezTo>
                  <a:cubicBezTo>
                    <a:pt x="5878" y="17908"/>
                    <a:pt x="5916" y="18111"/>
                    <a:pt x="5945" y="18491"/>
                  </a:cubicBezTo>
                  <a:cubicBezTo>
                    <a:pt x="5974" y="18872"/>
                    <a:pt x="6003" y="19379"/>
                    <a:pt x="6080" y="19454"/>
                  </a:cubicBezTo>
                  <a:cubicBezTo>
                    <a:pt x="6157" y="19531"/>
                    <a:pt x="6417" y="19328"/>
                    <a:pt x="6465" y="19252"/>
                  </a:cubicBezTo>
                  <a:cubicBezTo>
                    <a:pt x="6513" y="19176"/>
                    <a:pt x="6831" y="18770"/>
                    <a:pt x="6947" y="18744"/>
                  </a:cubicBezTo>
                  <a:cubicBezTo>
                    <a:pt x="7062" y="18719"/>
                    <a:pt x="7081" y="18516"/>
                    <a:pt x="7225" y="18440"/>
                  </a:cubicBezTo>
                  <a:cubicBezTo>
                    <a:pt x="7370" y="18364"/>
                    <a:pt x="7476" y="18085"/>
                    <a:pt x="7572" y="17883"/>
                  </a:cubicBezTo>
                  <a:cubicBezTo>
                    <a:pt x="7669" y="17679"/>
                    <a:pt x="7784" y="17172"/>
                    <a:pt x="7823" y="16994"/>
                  </a:cubicBezTo>
                  <a:cubicBezTo>
                    <a:pt x="7861" y="16818"/>
                    <a:pt x="7958" y="16689"/>
                    <a:pt x="7909" y="16488"/>
                  </a:cubicBezTo>
                  <a:cubicBezTo>
                    <a:pt x="7861" y="16284"/>
                    <a:pt x="7659" y="15980"/>
                    <a:pt x="7582" y="15954"/>
                  </a:cubicBezTo>
                  <a:cubicBezTo>
                    <a:pt x="7505" y="15930"/>
                    <a:pt x="7514" y="15600"/>
                    <a:pt x="7467" y="15600"/>
                  </a:cubicBezTo>
                  <a:cubicBezTo>
                    <a:pt x="7418" y="15600"/>
                    <a:pt x="7428" y="15777"/>
                    <a:pt x="7332" y="15904"/>
                  </a:cubicBezTo>
                  <a:cubicBezTo>
                    <a:pt x="7235" y="16031"/>
                    <a:pt x="7139" y="16284"/>
                    <a:pt x="7072" y="16234"/>
                  </a:cubicBezTo>
                  <a:cubicBezTo>
                    <a:pt x="7004" y="16183"/>
                    <a:pt x="7091" y="16056"/>
                    <a:pt x="6985" y="15828"/>
                  </a:cubicBezTo>
                  <a:cubicBezTo>
                    <a:pt x="6879" y="15600"/>
                    <a:pt x="6841" y="15549"/>
                    <a:pt x="6841" y="15372"/>
                  </a:cubicBezTo>
                  <a:cubicBezTo>
                    <a:pt x="6841" y="15194"/>
                    <a:pt x="6629" y="14864"/>
                    <a:pt x="6609" y="14612"/>
                  </a:cubicBezTo>
                  <a:cubicBezTo>
                    <a:pt x="6590" y="14357"/>
                    <a:pt x="6754" y="14003"/>
                    <a:pt x="6802" y="14231"/>
                  </a:cubicBezTo>
                  <a:cubicBezTo>
                    <a:pt x="6850" y="14459"/>
                    <a:pt x="6889" y="14814"/>
                    <a:pt x="7013" y="14965"/>
                  </a:cubicBezTo>
                  <a:cubicBezTo>
                    <a:pt x="7139" y="15118"/>
                    <a:pt x="7255" y="15372"/>
                    <a:pt x="7312" y="15423"/>
                  </a:cubicBezTo>
                  <a:cubicBezTo>
                    <a:pt x="7370" y="15473"/>
                    <a:pt x="7514" y="15144"/>
                    <a:pt x="7562" y="15194"/>
                  </a:cubicBezTo>
                  <a:cubicBezTo>
                    <a:pt x="7611" y="15245"/>
                    <a:pt x="7707" y="15701"/>
                    <a:pt x="7794" y="15777"/>
                  </a:cubicBezTo>
                  <a:cubicBezTo>
                    <a:pt x="7881" y="15853"/>
                    <a:pt x="8169" y="15878"/>
                    <a:pt x="8218" y="15878"/>
                  </a:cubicBezTo>
                  <a:cubicBezTo>
                    <a:pt x="8266" y="15878"/>
                    <a:pt x="8468" y="15904"/>
                    <a:pt x="8506" y="15752"/>
                  </a:cubicBezTo>
                  <a:cubicBezTo>
                    <a:pt x="8545" y="15600"/>
                    <a:pt x="8574" y="15600"/>
                    <a:pt x="8623" y="15600"/>
                  </a:cubicBezTo>
                  <a:cubicBezTo>
                    <a:pt x="8670" y="15600"/>
                    <a:pt x="8756" y="16056"/>
                    <a:pt x="8824" y="16107"/>
                  </a:cubicBezTo>
                  <a:cubicBezTo>
                    <a:pt x="8892" y="16158"/>
                    <a:pt x="9017" y="16132"/>
                    <a:pt x="9007" y="16462"/>
                  </a:cubicBezTo>
                  <a:cubicBezTo>
                    <a:pt x="8998" y="16791"/>
                    <a:pt x="9065" y="17070"/>
                    <a:pt x="9132" y="17096"/>
                  </a:cubicBezTo>
                  <a:cubicBezTo>
                    <a:pt x="9200" y="17121"/>
                    <a:pt x="9354" y="16716"/>
                    <a:pt x="9354" y="16716"/>
                  </a:cubicBezTo>
                  <a:cubicBezTo>
                    <a:pt x="9354" y="16716"/>
                    <a:pt x="9354" y="17350"/>
                    <a:pt x="9345" y="17578"/>
                  </a:cubicBezTo>
                  <a:cubicBezTo>
                    <a:pt x="9335" y="17806"/>
                    <a:pt x="9450" y="18643"/>
                    <a:pt x="9450" y="18643"/>
                  </a:cubicBezTo>
                  <a:cubicBezTo>
                    <a:pt x="9450" y="18643"/>
                    <a:pt x="9595" y="19429"/>
                    <a:pt x="9633" y="19607"/>
                  </a:cubicBezTo>
                  <a:cubicBezTo>
                    <a:pt x="9672" y="19784"/>
                    <a:pt x="9835" y="20317"/>
                    <a:pt x="9835" y="20546"/>
                  </a:cubicBezTo>
                  <a:cubicBezTo>
                    <a:pt x="9835" y="20774"/>
                    <a:pt x="9855" y="21128"/>
                    <a:pt x="9912" y="21128"/>
                  </a:cubicBezTo>
                  <a:cubicBezTo>
                    <a:pt x="9970" y="21128"/>
                    <a:pt x="10028" y="20723"/>
                    <a:pt x="10095" y="20469"/>
                  </a:cubicBezTo>
                  <a:cubicBezTo>
                    <a:pt x="10163" y="20215"/>
                    <a:pt x="10236" y="19989"/>
                    <a:pt x="10265" y="19735"/>
                  </a:cubicBezTo>
                  <a:cubicBezTo>
                    <a:pt x="10294" y="19482"/>
                    <a:pt x="10240" y="18896"/>
                    <a:pt x="10240" y="18719"/>
                  </a:cubicBezTo>
                  <a:cubicBezTo>
                    <a:pt x="10240" y="18541"/>
                    <a:pt x="10298" y="18389"/>
                    <a:pt x="10433" y="18237"/>
                  </a:cubicBezTo>
                  <a:cubicBezTo>
                    <a:pt x="10567" y="18085"/>
                    <a:pt x="10664" y="17654"/>
                    <a:pt x="10779" y="17426"/>
                  </a:cubicBezTo>
                  <a:cubicBezTo>
                    <a:pt x="10895" y="17198"/>
                    <a:pt x="10885" y="16818"/>
                    <a:pt x="11116" y="16818"/>
                  </a:cubicBezTo>
                  <a:cubicBezTo>
                    <a:pt x="11347" y="16818"/>
                    <a:pt x="11328" y="16818"/>
                    <a:pt x="11386" y="16666"/>
                  </a:cubicBezTo>
                  <a:cubicBezTo>
                    <a:pt x="11443" y="16513"/>
                    <a:pt x="11501" y="16411"/>
                    <a:pt x="11530" y="16689"/>
                  </a:cubicBezTo>
                  <a:cubicBezTo>
                    <a:pt x="11559" y="16969"/>
                    <a:pt x="11723" y="17375"/>
                    <a:pt x="11752" y="17477"/>
                  </a:cubicBezTo>
                  <a:cubicBezTo>
                    <a:pt x="11781" y="17578"/>
                    <a:pt x="11838" y="17856"/>
                    <a:pt x="11829" y="18161"/>
                  </a:cubicBezTo>
                  <a:cubicBezTo>
                    <a:pt x="11819" y="18465"/>
                    <a:pt x="11771" y="19299"/>
                    <a:pt x="11819" y="19299"/>
                  </a:cubicBezTo>
                  <a:cubicBezTo>
                    <a:pt x="11867" y="19299"/>
                    <a:pt x="12031" y="18389"/>
                    <a:pt x="12031" y="18389"/>
                  </a:cubicBezTo>
                  <a:cubicBezTo>
                    <a:pt x="12031" y="18389"/>
                    <a:pt x="12243" y="18009"/>
                    <a:pt x="12233" y="18415"/>
                  </a:cubicBezTo>
                  <a:cubicBezTo>
                    <a:pt x="12223" y="18821"/>
                    <a:pt x="12252" y="19252"/>
                    <a:pt x="12252" y="19505"/>
                  </a:cubicBezTo>
                  <a:cubicBezTo>
                    <a:pt x="12252" y="19759"/>
                    <a:pt x="12426" y="20368"/>
                    <a:pt x="12426" y="20215"/>
                  </a:cubicBezTo>
                  <a:cubicBezTo>
                    <a:pt x="12426" y="20063"/>
                    <a:pt x="12503" y="19632"/>
                    <a:pt x="12503" y="19404"/>
                  </a:cubicBezTo>
                  <a:cubicBezTo>
                    <a:pt x="12503" y="19176"/>
                    <a:pt x="12551" y="19278"/>
                    <a:pt x="12676" y="19505"/>
                  </a:cubicBezTo>
                  <a:cubicBezTo>
                    <a:pt x="12801" y="19733"/>
                    <a:pt x="12888" y="20190"/>
                    <a:pt x="12888" y="20190"/>
                  </a:cubicBezTo>
                  <a:cubicBezTo>
                    <a:pt x="12888" y="20190"/>
                    <a:pt x="13009" y="21045"/>
                    <a:pt x="13028" y="21171"/>
                  </a:cubicBezTo>
                  <a:cubicBezTo>
                    <a:pt x="13047" y="21299"/>
                    <a:pt x="13186" y="20571"/>
                    <a:pt x="13215" y="20418"/>
                  </a:cubicBezTo>
                  <a:cubicBezTo>
                    <a:pt x="13244" y="20266"/>
                    <a:pt x="13263" y="20190"/>
                    <a:pt x="13340" y="20139"/>
                  </a:cubicBezTo>
                  <a:cubicBezTo>
                    <a:pt x="13418" y="20089"/>
                    <a:pt x="13514" y="20089"/>
                    <a:pt x="13543" y="19810"/>
                  </a:cubicBezTo>
                  <a:cubicBezTo>
                    <a:pt x="13572" y="19531"/>
                    <a:pt x="13658" y="19201"/>
                    <a:pt x="13543" y="18821"/>
                  </a:cubicBezTo>
                  <a:cubicBezTo>
                    <a:pt x="13427" y="18440"/>
                    <a:pt x="13369" y="18186"/>
                    <a:pt x="13283" y="18009"/>
                  </a:cubicBezTo>
                  <a:cubicBezTo>
                    <a:pt x="13196" y="17832"/>
                    <a:pt x="13129" y="17375"/>
                    <a:pt x="13129" y="17375"/>
                  </a:cubicBezTo>
                  <a:cubicBezTo>
                    <a:pt x="13129" y="17375"/>
                    <a:pt x="13312" y="16943"/>
                    <a:pt x="13369" y="16791"/>
                  </a:cubicBezTo>
                  <a:cubicBezTo>
                    <a:pt x="13427" y="16640"/>
                    <a:pt x="13514" y="16741"/>
                    <a:pt x="13523" y="16919"/>
                  </a:cubicBezTo>
                  <a:cubicBezTo>
                    <a:pt x="13533" y="17096"/>
                    <a:pt x="13437" y="17249"/>
                    <a:pt x="13418" y="17628"/>
                  </a:cubicBezTo>
                  <a:cubicBezTo>
                    <a:pt x="13399" y="18009"/>
                    <a:pt x="13533" y="18135"/>
                    <a:pt x="13572" y="18009"/>
                  </a:cubicBezTo>
                  <a:cubicBezTo>
                    <a:pt x="13610" y="17883"/>
                    <a:pt x="13707" y="17578"/>
                    <a:pt x="13707" y="17502"/>
                  </a:cubicBezTo>
                  <a:cubicBezTo>
                    <a:pt x="13707" y="17426"/>
                    <a:pt x="13639" y="17451"/>
                    <a:pt x="13629" y="17172"/>
                  </a:cubicBezTo>
                  <a:cubicBezTo>
                    <a:pt x="13620" y="16893"/>
                    <a:pt x="13754" y="16689"/>
                    <a:pt x="13803" y="16766"/>
                  </a:cubicBezTo>
                  <a:cubicBezTo>
                    <a:pt x="13851" y="16843"/>
                    <a:pt x="14159" y="16666"/>
                    <a:pt x="14304" y="16462"/>
                  </a:cubicBezTo>
                  <a:cubicBezTo>
                    <a:pt x="14448" y="16260"/>
                    <a:pt x="14535" y="15828"/>
                    <a:pt x="14622" y="15651"/>
                  </a:cubicBezTo>
                  <a:cubicBezTo>
                    <a:pt x="14709" y="15473"/>
                    <a:pt x="15007" y="14890"/>
                    <a:pt x="14987" y="14612"/>
                  </a:cubicBezTo>
                  <a:cubicBezTo>
                    <a:pt x="14968" y="14332"/>
                    <a:pt x="14997" y="13951"/>
                    <a:pt x="14920" y="13597"/>
                  </a:cubicBezTo>
                  <a:cubicBezTo>
                    <a:pt x="14843" y="13242"/>
                    <a:pt x="14746" y="13014"/>
                    <a:pt x="14709" y="12861"/>
                  </a:cubicBezTo>
                  <a:cubicBezTo>
                    <a:pt x="14670" y="12709"/>
                    <a:pt x="14872" y="12684"/>
                    <a:pt x="14968" y="12455"/>
                  </a:cubicBezTo>
                  <a:cubicBezTo>
                    <a:pt x="15065" y="12227"/>
                    <a:pt x="14968" y="12024"/>
                    <a:pt x="14920" y="12050"/>
                  </a:cubicBezTo>
                  <a:cubicBezTo>
                    <a:pt x="14872" y="12075"/>
                    <a:pt x="14746" y="12152"/>
                    <a:pt x="14699" y="12125"/>
                  </a:cubicBezTo>
                  <a:cubicBezTo>
                    <a:pt x="14650" y="12101"/>
                    <a:pt x="14622" y="11973"/>
                    <a:pt x="14544" y="11821"/>
                  </a:cubicBezTo>
                  <a:cubicBezTo>
                    <a:pt x="14467" y="11669"/>
                    <a:pt x="14564" y="11441"/>
                    <a:pt x="14612" y="11466"/>
                  </a:cubicBezTo>
                  <a:cubicBezTo>
                    <a:pt x="14660" y="11493"/>
                    <a:pt x="14785" y="11213"/>
                    <a:pt x="14843" y="11086"/>
                  </a:cubicBezTo>
                  <a:cubicBezTo>
                    <a:pt x="14901" y="10959"/>
                    <a:pt x="14987" y="10858"/>
                    <a:pt x="14958" y="10985"/>
                  </a:cubicBezTo>
                  <a:cubicBezTo>
                    <a:pt x="14930" y="11112"/>
                    <a:pt x="14862" y="11568"/>
                    <a:pt x="14939" y="11593"/>
                  </a:cubicBezTo>
                  <a:cubicBezTo>
                    <a:pt x="15016" y="11619"/>
                    <a:pt x="15199" y="11213"/>
                    <a:pt x="15228" y="11238"/>
                  </a:cubicBezTo>
                  <a:cubicBezTo>
                    <a:pt x="15257" y="11264"/>
                    <a:pt x="15305" y="11593"/>
                    <a:pt x="15276" y="11745"/>
                  </a:cubicBezTo>
                  <a:cubicBezTo>
                    <a:pt x="15247" y="11897"/>
                    <a:pt x="15247" y="12152"/>
                    <a:pt x="15286" y="12125"/>
                  </a:cubicBezTo>
                  <a:cubicBezTo>
                    <a:pt x="15324" y="12101"/>
                    <a:pt x="15401" y="11872"/>
                    <a:pt x="15421" y="11949"/>
                  </a:cubicBezTo>
                  <a:cubicBezTo>
                    <a:pt x="15440" y="12024"/>
                    <a:pt x="15536" y="12176"/>
                    <a:pt x="15488" y="12455"/>
                  </a:cubicBezTo>
                  <a:cubicBezTo>
                    <a:pt x="15440" y="12734"/>
                    <a:pt x="15344" y="12836"/>
                    <a:pt x="15459" y="13014"/>
                  </a:cubicBezTo>
                  <a:cubicBezTo>
                    <a:pt x="15575" y="13191"/>
                    <a:pt x="15613" y="13039"/>
                    <a:pt x="15700" y="12912"/>
                  </a:cubicBezTo>
                  <a:cubicBezTo>
                    <a:pt x="15786" y="12785"/>
                    <a:pt x="15844" y="12227"/>
                    <a:pt x="15796" y="12050"/>
                  </a:cubicBezTo>
                  <a:cubicBezTo>
                    <a:pt x="15748" y="11872"/>
                    <a:pt x="15633" y="11517"/>
                    <a:pt x="15633" y="11391"/>
                  </a:cubicBezTo>
                  <a:cubicBezTo>
                    <a:pt x="15633" y="11264"/>
                    <a:pt x="15825" y="11264"/>
                    <a:pt x="15825" y="11061"/>
                  </a:cubicBezTo>
                  <a:cubicBezTo>
                    <a:pt x="15825" y="10858"/>
                    <a:pt x="15892" y="10705"/>
                    <a:pt x="15960" y="10629"/>
                  </a:cubicBezTo>
                  <a:cubicBezTo>
                    <a:pt x="16028" y="10554"/>
                    <a:pt x="16114" y="10223"/>
                    <a:pt x="16143" y="10326"/>
                  </a:cubicBezTo>
                  <a:cubicBezTo>
                    <a:pt x="16172" y="10427"/>
                    <a:pt x="16345" y="10554"/>
                    <a:pt x="16393" y="10401"/>
                  </a:cubicBezTo>
                  <a:cubicBezTo>
                    <a:pt x="16441" y="10249"/>
                    <a:pt x="16692" y="9692"/>
                    <a:pt x="16846" y="9387"/>
                  </a:cubicBezTo>
                  <a:cubicBezTo>
                    <a:pt x="17000" y="9082"/>
                    <a:pt x="17058" y="8729"/>
                    <a:pt x="17096" y="8373"/>
                  </a:cubicBezTo>
                  <a:cubicBezTo>
                    <a:pt x="17135" y="8017"/>
                    <a:pt x="17193" y="7789"/>
                    <a:pt x="17173" y="7511"/>
                  </a:cubicBezTo>
                  <a:cubicBezTo>
                    <a:pt x="17231" y="7865"/>
                    <a:pt x="17241" y="8119"/>
                    <a:pt x="17231" y="8398"/>
                  </a:cubicBezTo>
                  <a:cubicBezTo>
                    <a:pt x="17222" y="8678"/>
                    <a:pt x="17231" y="9260"/>
                    <a:pt x="17251" y="9336"/>
                  </a:cubicBezTo>
                  <a:cubicBezTo>
                    <a:pt x="17270" y="9413"/>
                    <a:pt x="17347" y="9590"/>
                    <a:pt x="17395" y="9539"/>
                  </a:cubicBezTo>
                  <a:cubicBezTo>
                    <a:pt x="17442" y="9489"/>
                    <a:pt x="17375" y="8982"/>
                    <a:pt x="17375" y="8880"/>
                  </a:cubicBezTo>
                  <a:cubicBezTo>
                    <a:pt x="17375" y="8778"/>
                    <a:pt x="17442" y="8626"/>
                    <a:pt x="17482" y="8602"/>
                  </a:cubicBezTo>
                  <a:cubicBezTo>
                    <a:pt x="17520" y="8576"/>
                    <a:pt x="17482" y="8144"/>
                    <a:pt x="17433" y="7966"/>
                  </a:cubicBezTo>
                  <a:cubicBezTo>
                    <a:pt x="17385" y="7789"/>
                    <a:pt x="17318" y="7688"/>
                    <a:pt x="17356" y="7663"/>
                  </a:cubicBezTo>
                  <a:cubicBezTo>
                    <a:pt x="17395" y="7637"/>
                    <a:pt x="17442" y="7435"/>
                    <a:pt x="17414" y="7383"/>
                  </a:cubicBezTo>
                  <a:cubicBezTo>
                    <a:pt x="17385" y="7333"/>
                    <a:pt x="17404" y="7155"/>
                    <a:pt x="17337" y="7206"/>
                  </a:cubicBezTo>
                  <a:cubicBezTo>
                    <a:pt x="17289" y="7242"/>
                    <a:pt x="17158" y="7178"/>
                    <a:pt x="17161" y="7391"/>
                  </a:cubicBezTo>
                  <a:cubicBezTo>
                    <a:pt x="17133" y="7176"/>
                    <a:pt x="17074" y="7032"/>
                    <a:pt x="17000" y="7054"/>
                  </a:cubicBezTo>
                  <a:cubicBezTo>
                    <a:pt x="16913" y="7079"/>
                    <a:pt x="16865" y="7206"/>
                    <a:pt x="16778" y="7206"/>
                  </a:cubicBezTo>
                  <a:cubicBezTo>
                    <a:pt x="16692" y="7206"/>
                    <a:pt x="16759" y="6851"/>
                    <a:pt x="16721" y="6851"/>
                  </a:cubicBezTo>
                  <a:cubicBezTo>
                    <a:pt x="16682" y="6851"/>
                    <a:pt x="16596" y="7180"/>
                    <a:pt x="16548" y="7003"/>
                  </a:cubicBezTo>
                  <a:cubicBezTo>
                    <a:pt x="16499" y="6826"/>
                    <a:pt x="16682" y="6598"/>
                    <a:pt x="16826" y="6471"/>
                  </a:cubicBezTo>
                  <a:cubicBezTo>
                    <a:pt x="16971" y="6344"/>
                    <a:pt x="17212" y="5608"/>
                    <a:pt x="17308" y="5584"/>
                  </a:cubicBezTo>
                  <a:cubicBezTo>
                    <a:pt x="17404" y="5558"/>
                    <a:pt x="17645" y="5634"/>
                    <a:pt x="17857" y="5608"/>
                  </a:cubicBezTo>
                  <a:cubicBezTo>
                    <a:pt x="18069" y="5584"/>
                    <a:pt x="18136" y="5355"/>
                    <a:pt x="18204" y="5482"/>
                  </a:cubicBezTo>
                  <a:cubicBezTo>
                    <a:pt x="18271" y="5608"/>
                    <a:pt x="18415" y="5760"/>
                    <a:pt x="18502" y="5735"/>
                  </a:cubicBezTo>
                  <a:cubicBezTo>
                    <a:pt x="18589" y="5710"/>
                    <a:pt x="18550" y="5735"/>
                    <a:pt x="18686" y="5482"/>
                  </a:cubicBezTo>
                  <a:cubicBezTo>
                    <a:pt x="18820" y="5228"/>
                    <a:pt x="18945" y="5101"/>
                    <a:pt x="19012" y="4898"/>
                  </a:cubicBezTo>
                  <a:cubicBezTo>
                    <a:pt x="19080" y="4696"/>
                    <a:pt x="19263" y="4544"/>
                    <a:pt x="19273" y="4746"/>
                  </a:cubicBezTo>
                  <a:cubicBezTo>
                    <a:pt x="19282" y="4948"/>
                    <a:pt x="19253" y="5152"/>
                    <a:pt x="19330" y="5152"/>
                  </a:cubicBezTo>
                  <a:cubicBezTo>
                    <a:pt x="19407" y="5152"/>
                    <a:pt x="19523" y="4948"/>
                    <a:pt x="19620" y="4848"/>
                  </a:cubicBezTo>
                  <a:cubicBezTo>
                    <a:pt x="19715" y="4746"/>
                    <a:pt x="19792" y="4620"/>
                    <a:pt x="19792" y="4620"/>
                  </a:cubicBezTo>
                  <a:cubicBezTo>
                    <a:pt x="19792" y="4620"/>
                    <a:pt x="19398" y="5329"/>
                    <a:pt x="19301" y="5482"/>
                  </a:cubicBezTo>
                  <a:cubicBezTo>
                    <a:pt x="19205" y="5634"/>
                    <a:pt x="18974" y="5735"/>
                    <a:pt x="18877" y="6039"/>
                  </a:cubicBezTo>
                  <a:cubicBezTo>
                    <a:pt x="18782" y="6344"/>
                    <a:pt x="18724" y="6446"/>
                    <a:pt x="18733" y="6775"/>
                  </a:cubicBezTo>
                  <a:cubicBezTo>
                    <a:pt x="18743" y="7105"/>
                    <a:pt x="18906" y="7536"/>
                    <a:pt x="18829" y="7840"/>
                  </a:cubicBezTo>
                  <a:cubicBezTo>
                    <a:pt x="18753" y="8144"/>
                    <a:pt x="18724" y="8576"/>
                    <a:pt x="18724" y="8576"/>
                  </a:cubicBezTo>
                  <a:cubicBezTo>
                    <a:pt x="18724" y="8576"/>
                    <a:pt x="18839" y="8144"/>
                    <a:pt x="19003" y="7865"/>
                  </a:cubicBezTo>
                  <a:cubicBezTo>
                    <a:pt x="19166" y="7587"/>
                    <a:pt x="19263" y="7206"/>
                    <a:pt x="19321" y="7054"/>
                  </a:cubicBezTo>
                  <a:cubicBezTo>
                    <a:pt x="19378" y="6902"/>
                    <a:pt x="19552" y="6877"/>
                    <a:pt x="19552" y="6699"/>
                  </a:cubicBezTo>
                  <a:cubicBezTo>
                    <a:pt x="19552" y="6522"/>
                    <a:pt x="19600" y="6293"/>
                    <a:pt x="19629" y="6090"/>
                  </a:cubicBezTo>
                  <a:cubicBezTo>
                    <a:pt x="19658" y="5888"/>
                    <a:pt x="19571" y="5938"/>
                    <a:pt x="19629" y="5684"/>
                  </a:cubicBezTo>
                  <a:cubicBezTo>
                    <a:pt x="19687" y="5431"/>
                    <a:pt x="19677" y="5228"/>
                    <a:pt x="19966" y="5228"/>
                  </a:cubicBezTo>
                  <a:close/>
                </a:path>
              </a:pathLst>
            </a:custGeom>
            <a:gradFill flip="none" rotWithShape="1">
              <a:gsLst>
                <a:gs pos="1980">
                  <a:srgbClr val="E1E6EB"/>
                </a:gs>
                <a:gs pos="67055">
                  <a:srgbClr val="B8BDC2"/>
                </a:gs>
                <a:gs pos="100000">
                  <a:srgbClr val="8F9499"/>
                </a:gs>
              </a:gsLst>
              <a:path path="shape">
                <a:fillToRect l="33777" t="82971" r="66222" b="17028"/>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grpSp>
          <p:nvGrpSpPr>
            <p:cNvPr id="1517" name="Group 1517"/>
            <p:cNvGrpSpPr/>
            <p:nvPr/>
          </p:nvGrpSpPr>
          <p:grpSpPr>
            <a:xfrm>
              <a:off x="12223325" y="2426144"/>
              <a:ext cx="3910366" cy="5011391"/>
              <a:chOff x="0" y="0"/>
              <a:chExt cx="3910365" cy="5011389"/>
            </a:xfrm>
          </p:grpSpPr>
          <p:sp>
            <p:nvSpPr>
              <p:cNvPr id="1498" name="Shape 1498"/>
              <p:cNvSpPr/>
              <p:nvPr/>
            </p:nvSpPr>
            <p:spPr>
              <a:xfrm>
                <a:off x="2037220" y="0"/>
                <a:ext cx="309446" cy="167869"/>
              </a:xfrm>
              <a:custGeom>
                <a:avLst/>
                <a:gdLst/>
                <a:ahLst/>
                <a:cxnLst>
                  <a:cxn ang="0">
                    <a:pos x="wd2" y="hd2"/>
                  </a:cxn>
                  <a:cxn ang="5400000">
                    <a:pos x="wd2" y="hd2"/>
                  </a:cxn>
                  <a:cxn ang="10800000">
                    <a:pos x="wd2" y="hd2"/>
                  </a:cxn>
                  <a:cxn ang="16200000">
                    <a:pos x="wd2" y="hd2"/>
                  </a:cxn>
                </a:cxnLst>
                <a:rect l="0" t="0" r="r" b="b"/>
                <a:pathLst>
                  <a:path w="19200" h="18692" extrusionOk="0">
                    <a:moveTo>
                      <a:pt x="12081" y="4759"/>
                    </a:moveTo>
                    <a:cubicBezTo>
                      <a:pt x="11115" y="5278"/>
                      <a:pt x="9419" y="-903"/>
                      <a:pt x="7484" y="113"/>
                    </a:cubicBezTo>
                    <a:cubicBezTo>
                      <a:pt x="5675" y="1062"/>
                      <a:pt x="5050" y="6307"/>
                      <a:pt x="5050" y="7843"/>
                    </a:cubicBezTo>
                    <a:cubicBezTo>
                      <a:pt x="5050" y="9391"/>
                      <a:pt x="-1746" y="12468"/>
                      <a:pt x="429" y="16584"/>
                    </a:cubicBezTo>
                    <a:cubicBezTo>
                      <a:pt x="2626" y="20697"/>
                      <a:pt x="4818" y="17615"/>
                      <a:pt x="8207" y="17100"/>
                    </a:cubicBezTo>
                    <a:cubicBezTo>
                      <a:pt x="11600" y="16584"/>
                      <a:pt x="14764" y="14543"/>
                      <a:pt x="14764" y="14543"/>
                    </a:cubicBezTo>
                    <a:cubicBezTo>
                      <a:pt x="14764" y="14543"/>
                      <a:pt x="19854" y="15036"/>
                      <a:pt x="19129" y="9910"/>
                    </a:cubicBezTo>
                    <a:cubicBezTo>
                      <a:pt x="18402" y="4759"/>
                      <a:pt x="13055" y="4249"/>
                      <a:pt x="12081" y="4759"/>
                    </a:cubicBezTo>
                    <a:close/>
                  </a:path>
                </a:pathLst>
              </a:custGeom>
              <a:solidFill>
                <a:srgbClr val="E1E6EB"/>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499" name="Shape 1499"/>
              <p:cNvSpPr/>
              <p:nvPr/>
            </p:nvSpPr>
            <p:spPr>
              <a:xfrm>
                <a:off x="1574216" y="185201"/>
                <a:ext cx="583134" cy="570662"/>
              </a:xfrm>
              <a:custGeom>
                <a:avLst/>
                <a:gdLst/>
                <a:ahLst/>
                <a:cxnLst>
                  <a:cxn ang="0">
                    <a:pos x="wd2" y="hd2"/>
                  </a:cxn>
                  <a:cxn ang="5400000">
                    <a:pos x="wd2" y="hd2"/>
                  </a:cxn>
                  <a:cxn ang="10800000">
                    <a:pos x="wd2" y="hd2"/>
                  </a:cxn>
                  <a:cxn ang="16200000">
                    <a:pos x="wd2" y="hd2"/>
                  </a:cxn>
                </a:cxnLst>
                <a:rect l="0" t="0" r="r" b="b"/>
                <a:pathLst>
                  <a:path w="20637" h="20838" extrusionOk="0">
                    <a:moveTo>
                      <a:pt x="14318" y="9872"/>
                    </a:moveTo>
                    <a:cubicBezTo>
                      <a:pt x="13759" y="9872"/>
                      <a:pt x="10860" y="11228"/>
                      <a:pt x="10025" y="12235"/>
                    </a:cubicBezTo>
                    <a:cubicBezTo>
                      <a:pt x="9196" y="13246"/>
                      <a:pt x="5181" y="11389"/>
                      <a:pt x="4630" y="12235"/>
                    </a:cubicBezTo>
                    <a:cubicBezTo>
                      <a:pt x="4073" y="13082"/>
                      <a:pt x="2971" y="14093"/>
                      <a:pt x="2273" y="14765"/>
                    </a:cubicBezTo>
                    <a:cubicBezTo>
                      <a:pt x="1580" y="15444"/>
                      <a:pt x="-359" y="14937"/>
                      <a:pt x="58" y="16959"/>
                    </a:cubicBezTo>
                    <a:cubicBezTo>
                      <a:pt x="472" y="18988"/>
                      <a:pt x="1441" y="20838"/>
                      <a:pt x="2273" y="20838"/>
                    </a:cubicBezTo>
                    <a:cubicBezTo>
                      <a:pt x="3100" y="20838"/>
                      <a:pt x="4217" y="20170"/>
                      <a:pt x="4217" y="18310"/>
                    </a:cubicBezTo>
                    <a:cubicBezTo>
                      <a:pt x="4217" y="16454"/>
                      <a:pt x="6147" y="18310"/>
                      <a:pt x="7120" y="18140"/>
                    </a:cubicBezTo>
                    <a:cubicBezTo>
                      <a:pt x="8089" y="17977"/>
                      <a:pt x="8641" y="16790"/>
                      <a:pt x="9054" y="15444"/>
                    </a:cubicBezTo>
                    <a:cubicBezTo>
                      <a:pt x="9105" y="15289"/>
                      <a:pt x="9132" y="15171"/>
                      <a:pt x="9150" y="15102"/>
                    </a:cubicBezTo>
                    <a:cubicBezTo>
                      <a:pt x="9114" y="15421"/>
                      <a:pt x="9138" y="16308"/>
                      <a:pt x="10163" y="16629"/>
                    </a:cubicBezTo>
                    <a:cubicBezTo>
                      <a:pt x="11829" y="17129"/>
                      <a:pt x="12379" y="15780"/>
                      <a:pt x="12379" y="15272"/>
                    </a:cubicBezTo>
                    <a:cubicBezTo>
                      <a:pt x="12379" y="14765"/>
                      <a:pt x="15425" y="13925"/>
                      <a:pt x="15977" y="13421"/>
                    </a:cubicBezTo>
                    <a:cubicBezTo>
                      <a:pt x="16537" y="12914"/>
                      <a:pt x="18747" y="12066"/>
                      <a:pt x="18891" y="11389"/>
                    </a:cubicBezTo>
                    <a:cubicBezTo>
                      <a:pt x="19029" y="10716"/>
                      <a:pt x="18891" y="6832"/>
                      <a:pt x="19577" y="6502"/>
                    </a:cubicBezTo>
                    <a:cubicBezTo>
                      <a:pt x="20270" y="6158"/>
                      <a:pt x="21241" y="6158"/>
                      <a:pt x="20138" y="3798"/>
                    </a:cubicBezTo>
                    <a:cubicBezTo>
                      <a:pt x="19029" y="1433"/>
                      <a:pt x="19029" y="-762"/>
                      <a:pt x="17638" y="254"/>
                    </a:cubicBezTo>
                    <a:cubicBezTo>
                      <a:pt x="16620" y="1001"/>
                      <a:pt x="17222" y="3971"/>
                      <a:pt x="16393" y="5992"/>
                    </a:cubicBezTo>
                    <a:cubicBezTo>
                      <a:pt x="15564" y="8018"/>
                      <a:pt x="14869" y="9872"/>
                      <a:pt x="14318" y="9872"/>
                    </a:cubicBezTo>
                    <a:close/>
                  </a:path>
                </a:pathLst>
              </a:custGeom>
              <a:solidFill>
                <a:srgbClr val="E1E6EB"/>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00" name="Shape 1500"/>
              <p:cNvSpPr/>
              <p:nvPr/>
            </p:nvSpPr>
            <p:spPr>
              <a:xfrm>
                <a:off x="3796638" y="3333634"/>
                <a:ext cx="113728" cy="101544"/>
              </a:xfrm>
              <a:custGeom>
                <a:avLst/>
                <a:gdLst/>
                <a:ahLst/>
                <a:cxnLst>
                  <a:cxn ang="0">
                    <a:pos x="wd2" y="hd2"/>
                  </a:cxn>
                  <a:cxn ang="5400000">
                    <a:pos x="wd2" y="hd2"/>
                  </a:cxn>
                  <a:cxn ang="10800000">
                    <a:pos x="wd2" y="hd2"/>
                  </a:cxn>
                  <a:cxn ang="16200000">
                    <a:pos x="wd2" y="hd2"/>
                  </a:cxn>
                </a:cxnLst>
                <a:rect l="0" t="0" r="r" b="b"/>
                <a:pathLst>
                  <a:path w="17424" h="16362" extrusionOk="0">
                    <a:moveTo>
                      <a:pt x="16202" y="193"/>
                    </a:moveTo>
                    <a:cubicBezTo>
                      <a:pt x="10790" y="-2039"/>
                      <a:pt x="0" y="15834"/>
                      <a:pt x="0" y="15834"/>
                    </a:cubicBezTo>
                    <a:cubicBezTo>
                      <a:pt x="7828" y="19561"/>
                      <a:pt x="21600" y="2414"/>
                      <a:pt x="16202" y="193"/>
                    </a:cubicBezTo>
                    <a:close/>
                  </a:path>
                </a:pathLst>
              </a:custGeom>
              <a:solidFill>
                <a:srgbClr val="E1E6EB"/>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01" name="Shape 1501"/>
              <p:cNvSpPr/>
              <p:nvPr/>
            </p:nvSpPr>
            <p:spPr>
              <a:xfrm>
                <a:off x="3296593" y="4667087"/>
                <a:ext cx="356143" cy="344303"/>
              </a:xfrm>
              <a:custGeom>
                <a:avLst/>
                <a:gdLst/>
                <a:ahLst/>
                <a:cxnLst>
                  <a:cxn ang="0">
                    <a:pos x="wd2" y="hd2"/>
                  </a:cxn>
                  <a:cxn ang="5400000">
                    <a:pos x="wd2" y="hd2"/>
                  </a:cxn>
                  <a:cxn ang="10800000">
                    <a:pos x="wd2" y="hd2"/>
                  </a:cxn>
                  <a:cxn ang="16200000">
                    <a:pos x="wd2" y="hd2"/>
                  </a:cxn>
                </a:cxnLst>
                <a:rect l="0" t="0" r="r" b="b"/>
                <a:pathLst>
                  <a:path w="20919" h="20121" extrusionOk="0">
                    <a:moveTo>
                      <a:pt x="17461" y="111"/>
                    </a:moveTo>
                    <a:cubicBezTo>
                      <a:pt x="17092" y="1426"/>
                      <a:pt x="15173" y="1740"/>
                      <a:pt x="13792" y="3085"/>
                    </a:cubicBezTo>
                    <a:cubicBezTo>
                      <a:pt x="12415" y="4438"/>
                      <a:pt x="13792" y="4978"/>
                      <a:pt x="9886" y="7680"/>
                    </a:cubicBezTo>
                    <a:cubicBezTo>
                      <a:pt x="5980" y="10380"/>
                      <a:pt x="1157" y="13342"/>
                      <a:pt x="231" y="15772"/>
                    </a:cubicBezTo>
                    <a:cubicBezTo>
                      <a:pt x="-681" y="18213"/>
                      <a:pt x="1157" y="19551"/>
                      <a:pt x="4835" y="19830"/>
                    </a:cubicBezTo>
                    <a:cubicBezTo>
                      <a:pt x="8510" y="20101"/>
                      <a:pt x="7582" y="20914"/>
                      <a:pt x="10120" y="17669"/>
                    </a:cubicBezTo>
                    <a:cubicBezTo>
                      <a:pt x="12642" y="14431"/>
                      <a:pt x="14941" y="12539"/>
                      <a:pt x="17927" y="9838"/>
                    </a:cubicBezTo>
                    <a:cubicBezTo>
                      <a:pt x="20919" y="7137"/>
                      <a:pt x="20919" y="3085"/>
                      <a:pt x="20919" y="3085"/>
                    </a:cubicBezTo>
                    <a:cubicBezTo>
                      <a:pt x="20919" y="3085"/>
                      <a:pt x="17698" y="-686"/>
                      <a:pt x="17461" y="111"/>
                    </a:cubicBezTo>
                    <a:close/>
                  </a:path>
                </a:pathLst>
              </a:custGeom>
              <a:solidFill>
                <a:srgbClr val="E1E6EB"/>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02" name="Shape 1502"/>
              <p:cNvSpPr/>
              <p:nvPr/>
            </p:nvSpPr>
            <p:spPr>
              <a:xfrm>
                <a:off x="777847" y="3037310"/>
                <a:ext cx="1962009" cy="1578463"/>
              </a:xfrm>
              <a:custGeom>
                <a:avLst/>
                <a:gdLst/>
                <a:ahLst/>
                <a:cxnLst>
                  <a:cxn ang="0">
                    <a:pos x="wd2" y="hd2"/>
                  </a:cxn>
                  <a:cxn ang="5400000">
                    <a:pos x="wd2" y="hd2"/>
                  </a:cxn>
                  <a:cxn ang="10800000">
                    <a:pos x="wd2" y="hd2"/>
                  </a:cxn>
                  <a:cxn ang="16200000">
                    <a:pos x="wd2" y="hd2"/>
                  </a:cxn>
                </a:cxnLst>
                <a:rect l="0" t="0" r="r" b="b"/>
                <a:pathLst>
                  <a:path w="21461" h="21078" extrusionOk="0">
                    <a:moveTo>
                      <a:pt x="19466" y="7445"/>
                    </a:moveTo>
                    <a:cubicBezTo>
                      <a:pt x="19509" y="6888"/>
                      <a:pt x="18027" y="6921"/>
                      <a:pt x="17642" y="6490"/>
                    </a:cubicBezTo>
                    <a:cubicBezTo>
                      <a:pt x="17258" y="6056"/>
                      <a:pt x="17216" y="4760"/>
                      <a:pt x="17000" y="4021"/>
                    </a:cubicBezTo>
                    <a:cubicBezTo>
                      <a:pt x="16788" y="3279"/>
                      <a:pt x="16360" y="2786"/>
                      <a:pt x="15931" y="2107"/>
                    </a:cubicBezTo>
                    <a:cubicBezTo>
                      <a:pt x="15504" y="1426"/>
                      <a:pt x="15291" y="-115"/>
                      <a:pt x="15164" y="7"/>
                    </a:cubicBezTo>
                    <a:cubicBezTo>
                      <a:pt x="15034" y="130"/>
                      <a:pt x="14650" y="1922"/>
                      <a:pt x="14948" y="2477"/>
                    </a:cubicBezTo>
                    <a:cubicBezTo>
                      <a:pt x="15248" y="3033"/>
                      <a:pt x="14819" y="4143"/>
                      <a:pt x="14605" y="4885"/>
                    </a:cubicBezTo>
                    <a:cubicBezTo>
                      <a:pt x="14392" y="5625"/>
                      <a:pt x="13876" y="4760"/>
                      <a:pt x="13450" y="4388"/>
                    </a:cubicBezTo>
                    <a:cubicBezTo>
                      <a:pt x="13022" y="4021"/>
                      <a:pt x="12426" y="3773"/>
                      <a:pt x="12124" y="3342"/>
                    </a:cubicBezTo>
                    <a:cubicBezTo>
                      <a:pt x="11824" y="2909"/>
                      <a:pt x="12637" y="1737"/>
                      <a:pt x="12426" y="1303"/>
                    </a:cubicBezTo>
                    <a:cubicBezTo>
                      <a:pt x="12210" y="872"/>
                      <a:pt x="11054" y="1243"/>
                      <a:pt x="10926" y="1243"/>
                    </a:cubicBezTo>
                    <a:cubicBezTo>
                      <a:pt x="10798" y="1243"/>
                      <a:pt x="10542" y="626"/>
                      <a:pt x="10284" y="626"/>
                    </a:cubicBezTo>
                    <a:cubicBezTo>
                      <a:pt x="10029" y="626"/>
                      <a:pt x="10071" y="1860"/>
                      <a:pt x="10071" y="1860"/>
                    </a:cubicBezTo>
                    <a:cubicBezTo>
                      <a:pt x="10071" y="1860"/>
                      <a:pt x="9813" y="1426"/>
                      <a:pt x="9428" y="872"/>
                    </a:cubicBezTo>
                    <a:cubicBezTo>
                      <a:pt x="9042" y="317"/>
                      <a:pt x="9472" y="1243"/>
                      <a:pt x="9084" y="1798"/>
                    </a:cubicBezTo>
                    <a:cubicBezTo>
                      <a:pt x="8701" y="2353"/>
                      <a:pt x="8828" y="2170"/>
                      <a:pt x="8657" y="2786"/>
                    </a:cubicBezTo>
                    <a:cubicBezTo>
                      <a:pt x="8487" y="3404"/>
                      <a:pt x="8102" y="3157"/>
                      <a:pt x="7718" y="2539"/>
                    </a:cubicBezTo>
                    <a:cubicBezTo>
                      <a:pt x="7331" y="1922"/>
                      <a:pt x="7119" y="2353"/>
                      <a:pt x="6861" y="2539"/>
                    </a:cubicBezTo>
                    <a:cubicBezTo>
                      <a:pt x="6604" y="2725"/>
                      <a:pt x="6389" y="3773"/>
                      <a:pt x="6263" y="4021"/>
                    </a:cubicBezTo>
                    <a:cubicBezTo>
                      <a:pt x="6133" y="4265"/>
                      <a:pt x="4901" y="3575"/>
                      <a:pt x="4686" y="3884"/>
                    </a:cubicBezTo>
                    <a:cubicBezTo>
                      <a:pt x="4473" y="4195"/>
                      <a:pt x="4722" y="6178"/>
                      <a:pt x="4722" y="6426"/>
                    </a:cubicBezTo>
                    <a:cubicBezTo>
                      <a:pt x="4722" y="6674"/>
                      <a:pt x="3824" y="6550"/>
                      <a:pt x="3523" y="6859"/>
                    </a:cubicBezTo>
                    <a:cubicBezTo>
                      <a:pt x="3225" y="7167"/>
                      <a:pt x="2754" y="6983"/>
                      <a:pt x="2454" y="6983"/>
                    </a:cubicBezTo>
                    <a:cubicBezTo>
                      <a:pt x="2155" y="6983"/>
                      <a:pt x="1129" y="8156"/>
                      <a:pt x="785" y="8464"/>
                    </a:cubicBezTo>
                    <a:cubicBezTo>
                      <a:pt x="444" y="8772"/>
                      <a:pt x="-139" y="9883"/>
                      <a:pt x="31" y="10191"/>
                    </a:cubicBezTo>
                    <a:cubicBezTo>
                      <a:pt x="200" y="10500"/>
                      <a:pt x="1129" y="11241"/>
                      <a:pt x="914" y="11366"/>
                    </a:cubicBezTo>
                    <a:cubicBezTo>
                      <a:pt x="700" y="11488"/>
                      <a:pt x="573" y="12351"/>
                      <a:pt x="1085" y="13092"/>
                    </a:cubicBezTo>
                    <a:cubicBezTo>
                      <a:pt x="1598" y="13833"/>
                      <a:pt x="1427" y="14017"/>
                      <a:pt x="1469" y="14389"/>
                    </a:cubicBezTo>
                    <a:cubicBezTo>
                      <a:pt x="1513" y="14756"/>
                      <a:pt x="1727" y="14883"/>
                      <a:pt x="2070" y="15499"/>
                    </a:cubicBezTo>
                    <a:cubicBezTo>
                      <a:pt x="2411" y="16117"/>
                      <a:pt x="1469" y="16609"/>
                      <a:pt x="1342" y="16981"/>
                    </a:cubicBezTo>
                    <a:cubicBezTo>
                      <a:pt x="1213" y="17352"/>
                      <a:pt x="1641" y="17906"/>
                      <a:pt x="1898" y="18216"/>
                    </a:cubicBezTo>
                    <a:cubicBezTo>
                      <a:pt x="2155" y="18522"/>
                      <a:pt x="2795" y="18336"/>
                      <a:pt x="3182" y="18153"/>
                    </a:cubicBezTo>
                    <a:cubicBezTo>
                      <a:pt x="3567" y="17969"/>
                      <a:pt x="3993" y="17476"/>
                      <a:pt x="4251" y="17414"/>
                    </a:cubicBezTo>
                    <a:cubicBezTo>
                      <a:pt x="4507" y="17352"/>
                      <a:pt x="5962" y="17933"/>
                      <a:pt x="5962" y="17933"/>
                    </a:cubicBezTo>
                    <a:cubicBezTo>
                      <a:pt x="5962" y="17933"/>
                      <a:pt x="6133" y="16364"/>
                      <a:pt x="6434" y="15870"/>
                    </a:cubicBezTo>
                    <a:cubicBezTo>
                      <a:pt x="6732" y="15375"/>
                      <a:pt x="7675" y="15807"/>
                      <a:pt x="7675" y="15807"/>
                    </a:cubicBezTo>
                    <a:cubicBezTo>
                      <a:pt x="7675" y="15807"/>
                      <a:pt x="8059" y="15439"/>
                      <a:pt x="9084" y="15130"/>
                    </a:cubicBezTo>
                    <a:cubicBezTo>
                      <a:pt x="10114" y="14822"/>
                      <a:pt x="9684" y="15439"/>
                      <a:pt x="10071" y="15623"/>
                    </a:cubicBezTo>
                    <a:cubicBezTo>
                      <a:pt x="10453" y="15807"/>
                      <a:pt x="10968" y="15931"/>
                      <a:pt x="11268" y="16240"/>
                    </a:cubicBezTo>
                    <a:cubicBezTo>
                      <a:pt x="11568" y="16550"/>
                      <a:pt x="11268" y="17289"/>
                      <a:pt x="11227" y="17599"/>
                    </a:cubicBezTo>
                    <a:cubicBezTo>
                      <a:pt x="11183" y="17906"/>
                      <a:pt x="11953" y="17784"/>
                      <a:pt x="11996" y="17476"/>
                    </a:cubicBezTo>
                    <a:cubicBezTo>
                      <a:pt x="12039" y="17166"/>
                      <a:pt x="12253" y="16857"/>
                      <a:pt x="12680" y="16487"/>
                    </a:cubicBezTo>
                    <a:cubicBezTo>
                      <a:pt x="13108" y="16117"/>
                      <a:pt x="12765" y="17043"/>
                      <a:pt x="12935" y="17599"/>
                    </a:cubicBezTo>
                    <a:cubicBezTo>
                      <a:pt x="13108" y="18153"/>
                      <a:pt x="13365" y="16846"/>
                      <a:pt x="13365" y="17476"/>
                    </a:cubicBezTo>
                    <a:cubicBezTo>
                      <a:pt x="13365" y="17662"/>
                      <a:pt x="13493" y="17846"/>
                      <a:pt x="13535" y="18029"/>
                    </a:cubicBezTo>
                    <a:cubicBezTo>
                      <a:pt x="13579" y="18216"/>
                      <a:pt x="14134" y="18279"/>
                      <a:pt x="14134" y="18893"/>
                    </a:cubicBezTo>
                    <a:cubicBezTo>
                      <a:pt x="14134" y="19511"/>
                      <a:pt x="14134" y="19882"/>
                      <a:pt x="14264" y="20007"/>
                    </a:cubicBezTo>
                    <a:cubicBezTo>
                      <a:pt x="14392" y="20129"/>
                      <a:pt x="15076" y="20007"/>
                      <a:pt x="15376" y="20745"/>
                    </a:cubicBezTo>
                    <a:cubicBezTo>
                      <a:pt x="15675" y="21485"/>
                      <a:pt x="15889" y="20807"/>
                      <a:pt x="16060" y="20498"/>
                    </a:cubicBezTo>
                    <a:cubicBezTo>
                      <a:pt x="16233" y="20191"/>
                      <a:pt x="16832" y="20624"/>
                      <a:pt x="17000" y="20869"/>
                    </a:cubicBezTo>
                    <a:cubicBezTo>
                      <a:pt x="17173" y="21114"/>
                      <a:pt x="17642" y="20374"/>
                      <a:pt x="18285" y="20129"/>
                    </a:cubicBezTo>
                    <a:cubicBezTo>
                      <a:pt x="18926" y="19882"/>
                      <a:pt x="18843" y="19943"/>
                      <a:pt x="19012" y="19573"/>
                    </a:cubicBezTo>
                    <a:cubicBezTo>
                      <a:pt x="19183" y="19202"/>
                      <a:pt x="19311" y="18216"/>
                      <a:pt x="19696" y="17476"/>
                    </a:cubicBezTo>
                    <a:cubicBezTo>
                      <a:pt x="20082" y="16735"/>
                      <a:pt x="21461" y="15613"/>
                      <a:pt x="21461" y="14626"/>
                    </a:cubicBezTo>
                    <a:cubicBezTo>
                      <a:pt x="21461" y="13637"/>
                      <a:pt x="20552" y="11182"/>
                      <a:pt x="20082" y="10131"/>
                    </a:cubicBezTo>
                    <a:cubicBezTo>
                      <a:pt x="19612" y="9080"/>
                      <a:pt x="19425" y="7998"/>
                      <a:pt x="19466" y="7445"/>
                    </a:cubicBezTo>
                    <a:close/>
                  </a:path>
                </a:pathLst>
              </a:custGeom>
              <a:solidFill>
                <a:srgbClr val="E1E6EB"/>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03" name="Shape 1503"/>
              <p:cNvSpPr/>
              <p:nvPr/>
            </p:nvSpPr>
            <p:spPr>
              <a:xfrm>
                <a:off x="3611436" y="4352244"/>
                <a:ext cx="215541" cy="352993"/>
              </a:xfrm>
              <a:custGeom>
                <a:avLst/>
                <a:gdLst/>
                <a:ahLst/>
                <a:cxnLst>
                  <a:cxn ang="0">
                    <a:pos x="wd2" y="hd2"/>
                  </a:cxn>
                  <a:cxn ang="5400000">
                    <a:pos x="wd2" y="hd2"/>
                  </a:cxn>
                  <a:cxn ang="10800000">
                    <a:pos x="wd2" y="hd2"/>
                  </a:cxn>
                  <a:cxn ang="16200000">
                    <a:pos x="wd2" y="hd2"/>
                  </a:cxn>
                </a:cxnLst>
                <a:rect l="0" t="0" r="r" b="b"/>
                <a:pathLst>
                  <a:path w="18319" h="20122" extrusionOk="0">
                    <a:moveTo>
                      <a:pt x="16004" y="8460"/>
                    </a:moveTo>
                    <a:cubicBezTo>
                      <a:pt x="14667" y="8460"/>
                      <a:pt x="14012" y="9775"/>
                      <a:pt x="11027" y="8460"/>
                    </a:cubicBezTo>
                    <a:cubicBezTo>
                      <a:pt x="8023" y="7136"/>
                      <a:pt x="8684" y="7667"/>
                      <a:pt x="6692" y="5025"/>
                    </a:cubicBezTo>
                    <a:cubicBezTo>
                      <a:pt x="4697" y="2387"/>
                      <a:pt x="4371" y="-1031"/>
                      <a:pt x="1041" y="295"/>
                    </a:cubicBezTo>
                    <a:cubicBezTo>
                      <a:pt x="-293" y="822"/>
                      <a:pt x="1041" y="3721"/>
                      <a:pt x="2376" y="4762"/>
                    </a:cubicBezTo>
                    <a:cubicBezTo>
                      <a:pt x="3701" y="5820"/>
                      <a:pt x="4371" y="9518"/>
                      <a:pt x="4030" y="10569"/>
                    </a:cubicBezTo>
                    <a:cubicBezTo>
                      <a:pt x="3701" y="11616"/>
                      <a:pt x="-1950" y="12936"/>
                      <a:pt x="709" y="14246"/>
                    </a:cubicBezTo>
                    <a:cubicBezTo>
                      <a:pt x="3375" y="15580"/>
                      <a:pt x="8349" y="14246"/>
                      <a:pt x="7691" y="15829"/>
                    </a:cubicBezTo>
                    <a:cubicBezTo>
                      <a:pt x="7030" y="17410"/>
                      <a:pt x="4371" y="19527"/>
                      <a:pt x="7362" y="20048"/>
                    </a:cubicBezTo>
                    <a:cubicBezTo>
                      <a:pt x="10341" y="20569"/>
                      <a:pt x="11334" y="18203"/>
                      <a:pt x="12671" y="16370"/>
                    </a:cubicBezTo>
                    <a:cubicBezTo>
                      <a:pt x="14012" y="14513"/>
                      <a:pt x="15005" y="12936"/>
                      <a:pt x="17332" y="11882"/>
                    </a:cubicBezTo>
                    <a:cubicBezTo>
                      <a:pt x="19650" y="10824"/>
                      <a:pt x="17332" y="8460"/>
                      <a:pt x="16004" y="8460"/>
                    </a:cubicBezTo>
                    <a:close/>
                  </a:path>
                </a:pathLst>
              </a:custGeom>
              <a:solidFill>
                <a:srgbClr val="E1E6EB"/>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04" name="Shape 1504"/>
              <p:cNvSpPr/>
              <p:nvPr/>
            </p:nvSpPr>
            <p:spPr>
              <a:xfrm>
                <a:off x="3185472" y="3592916"/>
                <a:ext cx="116118" cy="104060"/>
              </a:xfrm>
              <a:custGeom>
                <a:avLst/>
                <a:gdLst/>
                <a:ahLst/>
                <a:cxnLst>
                  <a:cxn ang="0">
                    <a:pos x="wd2" y="hd2"/>
                  </a:cxn>
                  <a:cxn ang="5400000">
                    <a:pos x="wd2" y="hd2"/>
                  </a:cxn>
                  <a:cxn ang="10800000">
                    <a:pos x="wd2" y="hd2"/>
                  </a:cxn>
                  <a:cxn ang="16200000">
                    <a:pos x="wd2" y="hd2"/>
                  </a:cxn>
                </a:cxnLst>
                <a:rect l="0" t="0" r="r" b="b"/>
                <a:pathLst>
                  <a:path w="16439" h="16371" extrusionOk="0">
                    <a:moveTo>
                      <a:pt x="5261" y="840"/>
                    </a:moveTo>
                    <a:cubicBezTo>
                      <a:pt x="-4694" y="-2074"/>
                      <a:pt x="1932" y="3019"/>
                      <a:pt x="5261" y="9550"/>
                    </a:cubicBezTo>
                    <a:cubicBezTo>
                      <a:pt x="8595" y="16086"/>
                      <a:pt x="15257" y="19526"/>
                      <a:pt x="16343" y="12452"/>
                    </a:cubicBezTo>
                    <a:cubicBezTo>
                      <a:pt x="16906" y="8824"/>
                      <a:pt x="15221" y="3722"/>
                      <a:pt x="5261" y="840"/>
                    </a:cubicBezTo>
                    <a:close/>
                  </a:path>
                </a:pathLst>
              </a:custGeom>
              <a:solidFill>
                <a:srgbClr val="E1E6EB"/>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05" name="Shape 1505"/>
              <p:cNvSpPr/>
              <p:nvPr/>
            </p:nvSpPr>
            <p:spPr>
              <a:xfrm>
                <a:off x="-1" y="2148341"/>
                <a:ext cx="522811" cy="641517"/>
              </a:xfrm>
              <a:custGeom>
                <a:avLst/>
                <a:gdLst/>
                <a:ahLst/>
                <a:cxnLst>
                  <a:cxn ang="0">
                    <a:pos x="wd2" y="hd2"/>
                  </a:cxn>
                  <a:cxn ang="5400000">
                    <a:pos x="wd2" y="hd2"/>
                  </a:cxn>
                  <a:cxn ang="10800000">
                    <a:pos x="wd2" y="hd2"/>
                  </a:cxn>
                  <a:cxn ang="16200000">
                    <a:pos x="wd2" y="hd2"/>
                  </a:cxn>
                </a:cxnLst>
                <a:rect l="0" t="0" r="r" b="b"/>
                <a:pathLst>
                  <a:path w="19857" h="20971" extrusionOk="0">
                    <a:moveTo>
                      <a:pt x="19452" y="15291"/>
                    </a:moveTo>
                    <a:cubicBezTo>
                      <a:pt x="20194" y="14378"/>
                      <a:pt x="19897" y="13018"/>
                      <a:pt x="18712" y="13175"/>
                    </a:cubicBezTo>
                    <a:cubicBezTo>
                      <a:pt x="17527" y="13322"/>
                      <a:pt x="16482" y="11209"/>
                      <a:pt x="14545" y="9849"/>
                    </a:cubicBezTo>
                    <a:cubicBezTo>
                      <a:pt x="12621" y="8491"/>
                      <a:pt x="11137" y="7582"/>
                      <a:pt x="9352" y="5622"/>
                    </a:cubicBezTo>
                    <a:cubicBezTo>
                      <a:pt x="7564" y="3655"/>
                      <a:pt x="5340" y="2448"/>
                      <a:pt x="4153" y="1387"/>
                    </a:cubicBezTo>
                    <a:cubicBezTo>
                      <a:pt x="2962" y="331"/>
                      <a:pt x="1182" y="-121"/>
                      <a:pt x="440" y="27"/>
                    </a:cubicBezTo>
                    <a:cubicBezTo>
                      <a:pt x="-1406" y="406"/>
                      <a:pt x="3117" y="3655"/>
                      <a:pt x="3561" y="4110"/>
                    </a:cubicBezTo>
                    <a:cubicBezTo>
                      <a:pt x="4007" y="4564"/>
                      <a:pt x="8021" y="8035"/>
                      <a:pt x="8021" y="9699"/>
                    </a:cubicBezTo>
                    <a:cubicBezTo>
                      <a:pt x="8021" y="11361"/>
                      <a:pt x="9309" y="16529"/>
                      <a:pt x="10056" y="17132"/>
                    </a:cubicBezTo>
                    <a:cubicBezTo>
                      <a:pt x="10791" y="17744"/>
                      <a:pt x="15890" y="18763"/>
                      <a:pt x="16482" y="19973"/>
                    </a:cubicBezTo>
                    <a:cubicBezTo>
                      <a:pt x="17082" y="21178"/>
                      <a:pt x="18416" y="21479"/>
                      <a:pt x="18416" y="19818"/>
                    </a:cubicBezTo>
                    <a:cubicBezTo>
                      <a:pt x="18416" y="18160"/>
                      <a:pt x="18712" y="16198"/>
                      <a:pt x="19452" y="15291"/>
                    </a:cubicBezTo>
                    <a:close/>
                  </a:path>
                </a:pathLst>
              </a:custGeom>
              <a:solidFill>
                <a:srgbClr val="E1E6EB"/>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06" name="Shape 1506"/>
              <p:cNvSpPr/>
              <p:nvPr/>
            </p:nvSpPr>
            <p:spPr>
              <a:xfrm>
                <a:off x="481524" y="2759508"/>
                <a:ext cx="417791" cy="161327"/>
              </a:xfrm>
              <a:custGeom>
                <a:avLst/>
                <a:gdLst/>
                <a:ahLst/>
                <a:cxnLst>
                  <a:cxn ang="0">
                    <a:pos x="wd2" y="hd2"/>
                  </a:cxn>
                  <a:cxn ang="5400000">
                    <a:pos x="wd2" y="hd2"/>
                  </a:cxn>
                  <a:cxn ang="10800000">
                    <a:pos x="wd2" y="hd2"/>
                  </a:cxn>
                  <a:cxn ang="16200000">
                    <a:pos x="wd2" y="hd2"/>
                  </a:cxn>
                </a:cxnLst>
                <a:rect l="0" t="0" r="r" b="b"/>
                <a:pathLst>
                  <a:path w="20538" h="18847" extrusionOk="0">
                    <a:moveTo>
                      <a:pt x="20526" y="17522"/>
                    </a:moveTo>
                    <a:cubicBezTo>
                      <a:pt x="20720" y="14296"/>
                      <a:pt x="18406" y="9415"/>
                      <a:pt x="17459" y="9415"/>
                    </a:cubicBezTo>
                    <a:cubicBezTo>
                      <a:pt x="16487" y="9415"/>
                      <a:pt x="11681" y="6187"/>
                      <a:pt x="11681" y="6187"/>
                    </a:cubicBezTo>
                    <a:cubicBezTo>
                      <a:pt x="10820" y="7214"/>
                      <a:pt x="9661" y="8016"/>
                      <a:pt x="9317" y="9443"/>
                    </a:cubicBezTo>
                    <a:cubicBezTo>
                      <a:pt x="9221" y="8938"/>
                      <a:pt x="8996" y="8393"/>
                      <a:pt x="8598" y="7788"/>
                    </a:cubicBezTo>
                    <a:cubicBezTo>
                      <a:pt x="6484" y="4562"/>
                      <a:pt x="3981" y="7788"/>
                      <a:pt x="3214" y="3486"/>
                    </a:cubicBezTo>
                    <a:cubicBezTo>
                      <a:pt x="2446" y="-845"/>
                      <a:pt x="1304" y="-845"/>
                      <a:pt x="527" y="1868"/>
                    </a:cubicBezTo>
                    <a:cubicBezTo>
                      <a:pt x="-880" y="6791"/>
                      <a:pt x="911" y="10512"/>
                      <a:pt x="1486" y="11579"/>
                    </a:cubicBezTo>
                    <a:cubicBezTo>
                      <a:pt x="2062" y="12667"/>
                      <a:pt x="4181" y="13738"/>
                      <a:pt x="6102" y="13204"/>
                    </a:cubicBezTo>
                    <a:cubicBezTo>
                      <a:pt x="7310" y="12853"/>
                      <a:pt x="8813" y="12109"/>
                      <a:pt x="9252" y="10784"/>
                    </a:cubicBezTo>
                    <a:cubicBezTo>
                      <a:pt x="9308" y="11329"/>
                      <a:pt x="9467" y="11944"/>
                      <a:pt x="9760" y="12667"/>
                    </a:cubicBezTo>
                    <a:cubicBezTo>
                      <a:pt x="11295" y="16440"/>
                      <a:pt x="12257" y="18065"/>
                      <a:pt x="14556" y="17522"/>
                    </a:cubicBezTo>
                    <a:cubicBezTo>
                      <a:pt x="16868" y="16986"/>
                      <a:pt x="20334" y="20755"/>
                      <a:pt x="20526" y="17522"/>
                    </a:cubicBezTo>
                    <a:close/>
                  </a:path>
                </a:pathLst>
              </a:custGeom>
              <a:solidFill>
                <a:srgbClr val="E1E6EB"/>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07" name="Shape 1507"/>
              <p:cNvSpPr/>
              <p:nvPr/>
            </p:nvSpPr>
            <p:spPr>
              <a:xfrm>
                <a:off x="129641" y="1907579"/>
                <a:ext cx="303727" cy="497858"/>
              </a:xfrm>
              <a:custGeom>
                <a:avLst/>
                <a:gdLst/>
                <a:ahLst/>
                <a:cxnLst>
                  <a:cxn ang="0">
                    <a:pos x="wd2" y="hd2"/>
                  </a:cxn>
                  <a:cxn ang="5400000">
                    <a:pos x="wd2" y="hd2"/>
                  </a:cxn>
                  <a:cxn ang="10800000">
                    <a:pos x="wd2" y="hd2"/>
                  </a:cxn>
                  <a:cxn ang="16200000">
                    <a:pos x="wd2" y="hd2"/>
                  </a:cxn>
                </a:cxnLst>
                <a:rect l="0" t="0" r="r" b="b"/>
                <a:pathLst>
                  <a:path w="20453" h="20958" extrusionOk="0">
                    <a:moveTo>
                      <a:pt x="5167" y="7980"/>
                    </a:moveTo>
                    <a:cubicBezTo>
                      <a:pt x="6488" y="11484"/>
                      <a:pt x="9126" y="14985"/>
                      <a:pt x="10184" y="16351"/>
                    </a:cubicBezTo>
                    <a:cubicBezTo>
                      <a:pt x="11224" y="17705"/>
                      <a:pt x="15713" y="19653"/>
                      <a:pt x="17284" y="20625"/>
                    </a:cubicBezTo>
                    <a:cubicBezTo>
                      <a:pt x="18872" y="21600"/>
                      <a:pt x="21240" y="20236"/>
                      <a:pt x="20196" y="19070"/>
                    </a:cubicBezTo>
                    <a:cubicBezTo>
                      <a:pt x="19138" y="17904"/>
                      <a:pt x="17028" y="16155"/>
                      <a:pt x="16753" y="14787"/>
                    </a:cubicBezTo>
                    <a:cubicBezTo>
                      <a:pt x="16488" y="13431"/>
                      <a:pt x="15180" y="11290"/>
                      <a:pt x="13075" y="8954"/>
                    </a:cubicBezTo>
                    <a:cubicBezTo>
                      <a:pt x="10970" y="6615"/>
                      <a:pt x="9126" y="6033"/>
                      <a:pt x="7814" y="4478"/>
                    </a:cubicBezTo>
                    <a:cubicBezTo>
                      <a:pt x="6488" y="2916"/>
                      <a:pt x="1740" y="0"/>
                      <a:pt x="1740" y="0"/>
                    </a:cubicBezTo>
                    <a:cubicBezTo>
                      <a:pt x="-360" y="196"/>
                      <a:pt x="-360" y="3116"/>
                      <a:pt x="690" y="4096"/>
                    </a:cubicBezTo>
                    <a:cubicBezTo>
                      <a:pt x="1740" y="5065"/>
                      <a:pt x="3865" y="4478"/>
                      <a:pt x="5167" y="7980"/>
                    </a:cubicBezTo>
                    <a:close/>
                  </a:path>
                </a:pathLst>
              </a:custGeom>
              <a:solidFill>
                <a:srgbClr val="E1E6EB"/>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08" name="Shape 1508"/>
              <p:cNvSpPr/>
              <p:nvPr/>
            </p:nvSpPr>
            <p:spPr>
              <a:xfrm>
                <a:off x="629686" y="2074261"/>
                <a:ext cx="460785" cy="588076"/>
              </a:xfrm>
              <a:custGeom>
                <a:avLst/>
                <a:gdLst/>
                <a:ahLst/>
                <a:cxnLst>
                  <a:cxn ang="0">
                    <a:pos x="wd2" y="hd2"/>
                  </a:cxn>
                  <a:cxn ang="5400000">
                    <a:pos x="wd2" y="hd2"/>
                  </a:cxn>
                  <a:cxn ang="10800000">
                    <a:pos x="wd2" y="hd2"/>
                  </a:cxn>
                  <a:cxn ang="16200000">
                    <a:pos x="wd2" y="hd2"/>
                  </a:cxn>
                </a:cxnLst>
                <a:rect l="0" t="0" r="r" b="b"/>
                <a:pathLst>
                  <a:path w="21202" h="20508" extrusionOk="0">
                    <a:moveTo>
                      <a:pt x="13281" y="3953"/>
                    </a:moveTo>
                    <a:cubicBezTo>
                      <a:pt x="9859" y="3953"/>
                      <a:pt x="9683" y="6375"/>
                      <a:pt x="8966" y="6862"/>
                    </a:cubicBezTo>
                    <a:cubicBezTo>
                      <a:pt x="8240" y="7344"/>
                      <a:pt x="7513" y="7496"/>
                      <a:pt x="6076" y="7828"/>
                    </a:cubicBezTo>
                    <a:cubicBezTo>
                      <a:pt x="4643" y="8148"/>
                      <a:pt x="4281" y="9430"/>
                      <a:pt x="3913" y="10238"/>
                    </a:cubicBezTo>
                    <a:cubicBezTo>
                      <a:pt x="3566" y="11047"/>
                      <a:pt x="1042" y="8795"/>
                      <a:pt x="324" y="9430"/>
                    </a:cubicBezTo>
                    <a:cubicBezTo>
                      <a:pt x="-398" y="10081"/>
                      <a:pt x="143" y="13145"/>
                      <a:pt x="1401" y="15724"/>
                    </a:cubicBezTo>
                    <a:cubicBezTo>
                      <a:pt x="2659" y="18296"/>
                      <a:pt x="5898" y="19915"/>
                      <a:pt x="6797" y="19915"/>
                    </a:cubicBezTo>
                    <a:cubicBezTo>
                      <a:pt x="7704" y="19915"/>
                      <a:pt x="9502" y="19915"/>
                      <a:pt x="10764" y="20231"/>
                    </a:cubicBezTo>
                    <a:cubicBezTo>
                      <a:pt x="12021" y="20556"/>
                      <a:pt x="16158" y="20876"/>
                      <a:pt x="15985" y="19430"/>
                    </a:cubicBezTo>
                    <a:cubicBezTo>
                      <a:pt x="15804" y="17979"/>
                      <a:pt x="15441" y="15724"/>
                      <a:pt x="17237" y="14271"/>
                    </a:cubicBezTo>
                    <a:cubicBezTo>
                      <a:pt x="19043" y="12821"/>
                      <a:pt x="20838" y="12010"/>
                      <a:pt x="19940" y="9917"/>
                    </a:cubicBezTo>
                    <a:cubicBezTo>
                      <a:pt x="19043" y="7828"/>
                      <a:pt x="17237" y="6533"/>
                      <a:pt x="18504" y="5573"/>
                    </a:cubicBezTo>
                    <a:cubicBezTo>
                      <a:pt x="19761" y="4600"/>
                      <a:pt x="21202" y="4278"/>
                      <a:pt x="21202" y="3469"/>
                    </a:cubicBezTo>
                    <a:cubicBezTo>
                      <a:pt x="21202" y="2669"/>
                      <a:pt x="18143" y="5730"/>
                      <a:pt x="17778" y="411"/>
                    </a:cubicBezTo>
                    <a:cubicBezTo>
                      <a:pt x="17709" y="-724"/>
                      <a:pt x="14897" y="732"/>
                      <a:pt x="14715" y="1858"/>
                    </a:cubicBezTo>
                    <a:cubicBezTo>
                      <a:pt x="14542" y="2990"/>
                      <a:pt x="16697" y="3953"/>
                      <a:pt x="13281" y="3953"/>
                    </a:cubicBezTo>
                    <a:close/>
                  </a:path>
                </a:pathLst>
              </a:custGeom>
              <a:solidFill>
                <a:srgbClr val="E1E6EB"/>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09" name="Shape 1509"/>
              <p:cNvSpPr/>
              <p:nvPr/>
            </p:nvSpPr>
            <p:spPr>
              <a:xfrm>
                <a:off x="1111211" y="1444574"/>
                <a:ext cx="233484" cy="425524"/>
              </a:xfrm>
              <a:custGeom>
                <a:avLst/>
                <a:gdLst/>
                <a:ahLst/>
                <a:cxnLst>
                  <a:cxn ang="0">
                    <a:pos x="wd2" y="hd2"/>
                  </a:cxn>
                  <a:cxn ang="5400000">
                    <a:pos x="wd2" y="hd2"/>
                  </a:cxn>
                  <a:cxn ang="10800000">
                    <a:pos x="wd2" y="hd2"/>
                  </a:cxn>
                  <a:cxn ang="16200000">
                    <a:pos x="wd2" y="hd2"/>
                  </a:cxn>
                </a:cxnLst>
                <a:rect l="0" t="0" r="r" b="b"/>
                <a:pathLst>
                  <a:path w="20155" h="20082" extrusionOk="0">
                    <a:moveTo>
                      <a:pt x="569" y="8726"/>
                    </a:moveTo>
                    <a:cubicBezTo>
                      <a:pt x="2589" y="11350"/>
                      <a:pt x="9702" y="13312"/>
                      <a:pt x="7991" y="14398"/>
                    </a:cubicBezTo>
                    <a:cubicBezTo>
                      <a:pt x="6318" y="15486"/>
                      <a:pt x="1262" y="17672"/>
                      <a:pt x="569" y="19634"/>
                    </a:cubicBezTo>
                    <a:cubicBezTo>
                      <a:pt x="-112" y="21600"/>
                      <a:pt x="8681" y="16573"/>
                      <a:pt x="11045" y="14612"/>
                    </a:cubicBezTo>
                    <a:cubicBezTo>
                      <a:pt x="13420" y="12650"/>
                      <a:pt x="18135" y="13746"/>
                      <a:pt x="19146" y="12650"/>
                    </a:cubicBezTo>
                    <a:cubicBezTo>
                      <a:pt x="20155" y="11564"/>
                      <a:pt x="20155" y="11564"/>
                      <a:pt x="20155" y="11564"/>
                    </a:cubicBezTo>
                    <a:cubicBezTo>
                      <a:pt x="20155" y="11564"/>
                      <a:pt x="16458" y="11132"/>
                      <a:pt x="13420" y="10477"/>
                    </a:cubicBezTo>
                    <a:cubicBezTo>
                      <a:pt x="10371" y="9814"/>
                      <a:pt x="6645" y="12219"/>
                      <a:pt x="8344" y="8726"/>
                    </a:cubicBezTo>
                    <a:cubicBezTo>
                      <a:pt x="10027" y="5238"/>
                      <a:pt x="15095" y="5894"/>
                      <a:pt x="14094" y="3275"/>
                    </a:cubicBezTo>
                    <a:cubicBezTo>
                      <a:pt x="13068" y="656"/>
                      <a:pt x="9702" y="0"/>
                      <a:pt x="8681" y="0"/>
                    </a:cubicBezTo>
                    <a:cubicBezTo>
                      <a:pt x="6318" y="0"/>
                      <a:pt x="9028" y="2410"/>
                      <a:pt x="5643" y="3934"/>
                    </a:cubicBezTo>
                    <a:cubicBezTo>
                      <a:pt x="2277" y="5451"/>
                      <a:pt x="-1445" y="6110"/>
                      <a:pt x="569" y="8726"/>
                    </a:cubicBezTo>
                    <a:close/>
                  </a:path>
                </a:pathLst>
              </a:custGeom>
              <a:solidFill>
                <a:srgbClr val="E1E6EB"/>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10" name="Shape 1510"/>
              <p:cNvSpPr/>
              <p:nvPr/>
            </p:nvSpPr>
            <p:spPr>
              <a:xfrm>
                <a:off x="1481615" y="2333543"/>
                <a:ext cx="80504" cy="168622"/>
              </a:xfrm>
              <a:custGeom>
                <a:avLst/>
                <a:gdLst/>
                <a:ahLst/>
                <a:cxnLst>
                  <a:cxn ang="0">
                    <a:pos x="wd2" y="hd2"/>
                  </a:cxn>
                  <a:cxn ang="5400000">
                    <a:pos x="wd2" y="hd2"/>
                  </a:cxn>
                  <a:cxn ang="10800000">
                    <a:pos x="wd2" y="hd2"/>
                  </a:cxn>
                  <a:cxn ang="16200000">
                    <a:pos x="wd2" y="hd2"/>
                  </a:cxn>
                </a:cxnLst>
                <a:rect l="0" t="0" r="r" b="b"/>
                <a:pathLst>
                  <a:path w="13488" h="18372" extrusionOk="0">
                    <a:moveTo>
                      <a:pt x="11877" y="146"/>
                    </a:moveTo>
                    <a:cubicBezTo>
                      <a:pt x="5877" y="-1819"/>
                      <a:pt x="-5135" y="16772"/>
                      <a:pt x="2738" y="18285"/>
                    </a:cubicBezTo>
                    <a:cubicBezTo>
                      <a:pt x="10580" y="19781"/>
                      <a:pt x="16465" y="1647"/>
                      <a:pt x="11877" y="146"/>
                    </a:cubicBezTo>
                    <a:close/>
                  </a:path>
                </a:pathLst>
              </a:custGeom>
              <a:solidFill>
                <a:srgbClr val="E1E6EB"/>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11" name="Shape 1511"/>
              <p:cNvSpPr/>
              <p:nvPr/>
            </p:nvSpPr>
            <p:spPr>
              <a:xfrm>
                <a:off x="1629776" y="2463185"/>
                <a:ext cx="896995" cy="590975"/>
              </a:xfrm>
              <a:custGeom>
                <a:avLst/>
                <a:gdLst/>
                <a:ahLst/>
                <a:cxnLst>
                  <a:cxn ang="0">
                    <a:pos x="wd2" y="hd2"/>
                  </a:cxn>
                  <a:cxn ang="5400000">
                    <a:pos x="wd2" y="hd2"/>
                  </a:cxn>
                  <a:cxn ang="10800000">
                    <a:pos x="wd2" y="hd2"/>
                  </a:cxn>
                  <a:cxn ang="16200000">
                    <a:pos x="wd2" y="hd2"/>
                  </a:cxn>
                </a:cxnLst>
                <a:rect l="0" t="0" r="r" b="b"/>
                <a:pathLst>
                  <a:path w="21075" h="20614" extrusionOk="0">
                    <a:moveTo>
                      <a:pt x="9119" y="13865"/>
                    </a:moveTo>
                    <a:cubicBezTo>
                      <a:pt x="8382" y="13865"/>
                      <a:pt x="7556" y="15477"/>
                      <a:pt x="8107" y="15639"/>
                    </a:cubicBezTo>
                    <a:cubicBezTo>
                      <a:pt x="8659" y="15801"/>
                      <a:pt x="10312" y="15161"/>
                      <a:pt x="10406" y="15639"/>
                    </a:cubicBezTo>
                    <a:cubicBezTo>
                      <a:pt x="10497" y="16124"/>
                      <a:pt x="11420" y="19190"/>
                      <a:pt x="12336" y="19029"/>
                    </a:cubicBezTo>
                    <a:cubicBezTo>
                      <a:pt x="13254" y="18863"/>
                      <a:pt x="13805" y="15964"/>
                      <a:pt x="14265" y="15161"/>
                    </a:cubicBezTo>
                    <a:cubicBezTo>
                      <a:pt x="14726" y="14350"/>
                      <a:pt x="16564" y="13865"/>
                      <a:pt x="16745" y="15321"/>
                    </a:cubicBezTo>
                    <a:cubicBezTo>
                      <a:pt x="16931" y="16767"/>
                      <a:pt x="17484" y="18222"/>
                      <a:pt x="18585" y="19190"/>
                    </a:cubicBezTo>
                    <a:cubicBezTo>
                      <a:pt x="19690" y="20155"/>
                      <a:pt x="20975" y="21120"/>
                      <a:pt x="21067" y="20312"/>
                    </a:cubicBezTo>
                    <a:cubicBezTo>
                      <a:pt x="21158" y="19511"/>
                      <a:pt x="20512" y="16447"/>
                      <a:pt x="19779" y="15964"/>
                    </a:cubicBezTo>
                    <a:cubicBezTo>
                      <a:pt x="19042" y="15477"/>
                      <a:pt x="17758" y="12740"/>
                      <a:pt x="17758" y="11606"/>
                    </a:cubicBezTo>
                    <a:cubicBezTo>
                      <a:pt x="17758" y="10486"/>
                      <a:pt x="16656" y="10161"/>
                      <a:pt x="16106" y="9358"/>
                    </a:cubicBezTo>
                    <a:cubicBezTo>
                      <a:pt x="15551" y="8548"/>
                      <a:pt x="15093" y="6290"/>
                      <a:pt x="13712" y="5810"/>
                    </a:cubicBezTo>
                    <a:cubicBezTo>
                      <a:pt x="12336" y="5318"/>
                      <a:pt x="11971" y="4516"/>
                      <a:pt x="10497" y="3235"/>
                    </a:cubicBezTo>
                    <a:cubicBezTo>
                      <a:pt x="9025" y="1934"/>
                      <a:pt x="5719" y="1934"/>
                      <a:pt x="5626" y="2748"/>
                    </a:cubicBezTo>
                    <a:cubicBezTo>
                      <a:pt x="5536" y="3552"/>
                      <a:pt x="5626" y="2748"/>
                      <a:pt x="4521" y="2104"/>
                    </a:cubicBezTo>
                    <a:cubicBezTo>
                      <a:pt x="3420" y="1455"/>
                      <a:pt x="2596" y="2104"/>
                      <a:pt x="2319" y="970"/>
                    </a:cubicBezTo>
                    <a:cubicBezTo>
                      <a:pt x="2041" y="-156"/>
                      <a:pt x="1401" y="-480"/>
                      <a:pt x="574" y="970"/>
                    </a:cubicBezTo>
                    <a:cubicBezTo>
                      <a:pt x="-118" y="2178"/>
                      <a:pt x="-442" y="2262"/>
                      <a:pt x="1126" y="2748"/>
                    </a:cubicBezTo>
                    <a:cubicBezTo>
                      <a:pt x="2682" y="3235"/>
                      <a:pt x="3146" y="3235"/>
                      <a:pt x="2503" y="4516"/>
                    </a:cubicBezTo>
                    <a:cubicBezTo>
                      <a:pt x="1857" y="5810"/>
                      <a:pt x="1401" y="7418"/>
                      <a:pt x="1952" y="7577"/>
                    </a:cubicBezTo>
                    <a:cubicBezTo>
                      <a:pt x="2503" y="7741"/>
                      <a:pt x="4155" y="6932"/>
                      <a:pt x="4338" y="7577"/>
                    </a:cubicBezTo>
                    <a:cubicBezTo>
                      <a:pt x="4521" y="8225"/>
                      <a:pt x="3972" y="8385"/>
                      <a:pt x="5812" y="8871"/>
                    </a:cubicBezTo>
                    <a:cubicBezTo>
                      <a:pt x="7647" y="9358"/>
                      <a:pt x="8014" y="10486"/>
                      <a:pt x="8382" y="11127"/>
                    </a:cubicBezTo>
                    <a:cubicBezTo>
                      <a:pt x="8747" y="11773"/>
                      <a:pt x="9857" y="13865"/>
                      <a:pt x="9119" y="13865"/>
                    </a:cubicBezTo>
                    <a:close/>
                  </a:path>
                </a:pathLst>
              </a:custGeom>
              <a:solidFill>
                <a:srgbClr val="E1E6EB"/>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12" name="Shape 1512"/>
              <p:cNvSpPr/>
              <p:nvPr/>
            </p:nvSpPr>
            <p:spPr>
              <a:xfrm>
                <a:off x="1203812" y="1944619"/>
                <a:ext cx="246219" cy="188820"/>
              </a:xfrm>
              <a:custGeom>
                <a:avLst/>
                <a:gdLst/>
                <a:ahLst/>
                <a:cxnLst>
                  <a:cxn ang="0">
                    <a:pos x="wd2" y="hd2"/>
                  </a:cxn>
                  <a:cxn ang="5400000">
                    <a:pos x="wd2" y="hd2"/>
                  </a:cxn>
                  <a:cxn ang="10800000">
                    <a:pos x="wd2" y="hd2"/>
                  </a:cxn>
                  <a:cxn ang="16200000">
                    <a:pos x="wd2" y="hd2"/>
                  </a:cxn>
                </a:cxnLst>
                <a:rect l="0" t="0" r="r" b="b"/>
                <a:pathLst>
                  <a:path w="19993" h="21012" extrusionOk="0">
                    <a:moveTo>
                      <a:pt x="14728" y="0"/>
                    </a:moveTo>
                    <a:cubicBezTo>
                      <a:pt x="10278" y="9268"/>
                      <a:pt x="10595" y="7203"/>
                      <a:pt x="7429" y="5134"/>
                    </a:cubicBezTo>
                    <a:cubicBezTo>
                      <a:pt x="4246" y="3093"/>
                      <a:pt x="-835" y="9770"/>
                      <a:pt x="117" y="12354"/>
                    </a:cubicBezTo>
                    <a:cubicBezTo>
                      <a:pt x="1068" y="14912"/>
                      <a:pt x="8063" y="11830"/>
                      <a:pt x="9649" y="16454"/>
                    </a:cubicBezTo>
                    <a:cubicBezTo>
                      <a:pt x="11227" y="21069"/>
                      <a:pt x="11227" y="21600"/>
                      <a:pt x="14419" y="20567"/>
                    </a:cubicBezTo>
                    <a:cubicBezTo>
                      <a:pt x="17586" y="19539"/>
                      <a:pt x="20765" y="12354"/>
                      <a:pt x="19825" y="8737"/>
                    </a:cubicBezTo>
                    <a:cubicBezTo>
                      <a:pt x="18857" y="5134"/>
                      <a:pt x="14728" y="0"/>
                      <a:pt x="14728" y="0"/>
                    </a:cubicBezTo>
                    <a:close/>
                  </a:path>
                </a:pathLst>
              </a:custGeom>
              <a:solidFill>
                <a:srgbClr val="E1E6EB"/>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13" name="Shape 1513"/>
              <p:cNvSpPr/>
              <p:nvPr/>
            </p:nvSpPr>
            <p:spPr>
              <a:xfrm>
                <a:off x="1148251" y="2370584"/>
                <a:ext cx="236248" cy="79002"/>
              </a:xfrm>
              <a:custGeom>
                <a:avLst/>
                <a:gdLst/>
                <a:ahLst/>
                <a:cxnLst>
                  <a:cxn ang="0">
                    <a:pos x="wd2" y="hd2"/>
                  </a:cxn>
                  <a:cxn ang="5400000">
                    <a:pos x="wd2" y="hd2"/>
                  </a:cxn>
                  <a:cxn ang="10800000">
                    <a:pos x="wd2" y="hd2"/>
                  </a:cxn>
                  <a:cxn ang="16200000">
                    <a:pos x="wd2" y="hd2"/>
                  </a:cxn>
                </a:cxnLst>
                <a:rect l="0" t="0" r="r" b="b"/>
                <a:pathLst>
                  <a:path w="19495" h="20546" extrusionOk="0">
                    <a:moveTo>
                      <a:pt x="19117" y="0"/>
                    </a:moveTo>
                    <a:cubicBezTo>
                      <a:pt x="17813" y="0"/>
                      <a:pt x="8799" y="6007"/>
                      <a:pt x="7815" y="7239"/>
                    </a:cubicBezTo>
                    <a:cubicBezTo>
                      <a:pt x="6842" y="8434"/>
                      <a:pt x="1034" y="4807"/>
                      <a:pt x="1034" y="4807"/>
                    </a:cubicBezTo>
                    <a:cubicBezTo>
                      <a:pt x="-1205" y="13208"/>
                      <a:pt x="389" y="21600"/>
                      <a:pt x="3932" y="20438"/>
                    </a:cubicBezTo>
                    <a:cubicBezTo>
                      <a:pt x="7484" y="19248"/>
                      <a:pt x="14921" y="15621"/>
                      <a:pt x="16524" y="15621"/>
                    </a:cubicBezTo>
                    <a:cubicBezTo>
                      <a:pt x="18150" y="15621"/>
                      <a:pt x="20395" y="0"/>
                      <a:pt x="19117" y="0"/>
                    </a:cubicBezTo>
                    <a:close/>
                  </a:path>
                </a:pathLst>
              </a:custGeom>
              <a:solidFill>
                <a:srgbClr val="E1E6EB"/>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14" name="Shape 1514"/>
              <p:cNvSpPr/>
              <p:nvPr/>
            </p:nvSpPr>
            <p:spPr>
              <a:xfrm>
                <a:off x="1092691" y="2944709"/>
                <a:ext cx="63657" cy="65556"/>
              </a:xfrm>
              <a:custGeom>
                <a:avLst/>
                <a:gdLst/>
                <a:ahLst/>
                <a:cxnLst>
                  <a:cxn ang="0">
                    <a:pos x="wd2" y="hd2"/>
                  </a:cxn>
                  <a:cxn ang="5400000">
                    <a:pos x="wd2" y="hd2"/>
                  </a:cxn>
                  <a:cxn ang="10800000">
                    <a:pos x="wd2" y="hd2"/>
                  </a:cxn>
                  <a:cxn ang="16200000">
                    <a:pos x="wd2" y="hd2"/>
                  </a:cxn>
                </a:cxnLst>
                <a:rect l="0" t="0" r="r" b="b"/>
                <a:pathLst>
                  <a:path w="18257" h="14576" extrusionOk="0">
                    <a:moveTo>
                      <a:pt x="226" y="5482"/>
                    </a:moveTo>
                    <a:cubicBezTo>
                      <a:pt x="-2295" y="14680"/>
                      <a:pt x="17054" y="18846"/>
                      <a:pt x="18205" y="8575"/>
                    </a:cubicBezTo>
                    <a:cubicBezTo>
                      <a:pt x="19305" y="-1700"/>
                      <a:pt x="2488" y="-2754"/>
                      <a:pt x="226" y="5482"/>
                    </a:cubicBezTo>
                    <a:close/>
                  </a:path>
                </a:pathLst>
              </a:custGeom>
              <a:solidFill>
                <a:srgbClr val="E1E6EB"/>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15" name="Shape 1515"/>
              <p:cNvSpPr/>
              <p:nvPr/>
            </p:nvSpPr>
            <p:spPr>
              <a:xfrm>
                <a:off x="1074170" y="2481705"/>
                <a:ext cx="222825" cy="258828"/>
              </a:xfrm>
              <a:custGeom>
                <a:avLst/>
                <a:gdLst/>
                <a:ahLst/>
                <a:cxnLst>
                  <a:cxn ang="0">
                    <a:pos x="wd2" y="hd2"/>
                  </a:cxn>
                  <a:cxn ang="5400000">
                    <a:pos x="wd2" y="hd2"/>
                  </a:cxn>
                  <a:cxn ang="10800000">
                    <a:pos x="wd2" y="hd2"/>
                  </a:cxn>
                  <a:cxn ang="16200000">
                    <a:pos x="wd2" y="hd2"/>
                  </a:cxn>
                </a:cxnLst>
                <a:rect l="0" t="0" r="r" b="b"/>
                <a:pathLst>
                  <a:path w="19224" h="21227" extrusionOk="0">
                    <a:moveTo>
                      <a:pt x="1102" y="14766"/>
                    </a:moveTo>
                    <a:cubicBezTo>
                      <a:pt x="3807" y="16664"/>
                      <a:pt x="8860" y="8324"/>
                      <a:pt x="10214" y="10985"/>
                    </a:cubicBezTo>
                    <a:cubicBezTo>
                      <a:pt x="11568" y="13623"/>
                      <a:pt x="9874" y="14766"/>
                      <a:pt x="12242" y="18182"/>
                    </a:cubicBezTo>
                    <a:cubicBezTo>
                      <a:pt x="14613" y="21600"/>
                      <a:pt x="18994" y="21214"/>
                      <a:pt x="18994" y="21214"/>
                    </a:cubicBezTo>
                    <a:cubicBezTo>
                      <a:pt x="18994" y="21214"/>
                      <a:pt x="18654" y="12114"/>
                      <a:pt x="14929" y="9827"/>
                    </a:cubicBezTo>
                    <a:cubicBezTo>
                      <a:pt x="11222" y="7552"/>
                      <a:pt x="8860" y="4929"/>
                      <a:pt x="13238" y="5675"/>
                    </a:cubicBezTo>
                    <a:cubicBezTo>
                      <a:pt x="17632" y="6436"/>
                      <a:pt x="19999" y="4523"/>
                      <a:pt x="18994" y="2271"/>
                    </a:cubicBezTo>
                    <a:cubicBezTo>
                      <a:pt x="17983" y="0"/>
                      <a:pt x="11568" y="1124"/>
                      <a:pt x="9524" y="1500"/>
                    </a:cubicBezTo>
                    <a:cubicBezTo>
                      <a:pt x="7508" y="1870"/>
                      <a:pt x="4463" y="0"/>
                      <a:pt x="4463" y="0"/>
                    </a:cubicBezTo>
                    <a:cubicBezTo>
                      <a:pt x="2434" y="745"/>
                      <a:pt x="2799" y="2643"/>
                      <a:pt x="2113" y="6436"/>
                    </a:cubicBezTo>
                    <a:cubicBezTo>
                      <a:pt x="1432" y="10213"/>
                      <a:pt x="-1601" y="12878"/>
                      <a:pt x="1102" y="14766"/>
                    </a:cubicBezTo>
                    <a:close/>
                  </a:path>
                </a:pathLst>
              </a:custGeom>
              <a:solidFill>
                <a:srgbClr val="E1E6EB"/>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16" name="Shape 1516"/>
              <p:cNvSpPr/>
              <p:nvPr/>
            </p:nvSpPr>
            <p:spPr>
              <a:xfrm>
                <a:off x="1296413" y="2889149"/>
                <a:ext cx="148897" cy="137889"/>
              </a:xfrm>
              <a:custGeom>
                <a:avLst/>
                <a:gdLst/>
                <a:ahLst/>
                <a:cxnLst>
                  <a:cxn ang="0">
                    <a:pos x="wd2" y="hd2"/>
                  </a:cxn>
                  <a:cxn ang="5400000">
                    <a:pos x="wd2" y="hd2"/>
                  </a:cxn>
                  <a:cxn ang="10800000">
                    <a:pos x="wd2" y="hd2"/>
                  </a:cxn>
                  <a:cxn ang="16200000">
                    <a:pos x="wd2" y="hd2"/>
                  </a:cxn>
                </a:cxnLst>
                <a:rect l="0" t="0" r="r" b="b"/>
                <a:pathLst>
                  <a:path w="21087" h="15366" extrusionOk="0">
                    <a:moveTo>
                      <a:pt x="12196" y="10382"/>
                    </a:moveTo>
                    <a:cubicBezTo>
                      <a:pt x="12196" y="10382"/>
                      <a:pt x="21087" y="9348"/>
                      <a:pt x="21087" y="5734"/>
                    </a:cubicBezTo>
                    <a:cubicBezTo>
                      <a:pt x="21087" y="2131"/>
                      <a:pt x="12196" y="-2499"/>
                      <a:pt x="8882" y="1613"/>
                    </a:cubicBezTo>
                    <a:cubicBezTo>
                      <a:pt x="5552" y="5734"/>
                      <a:pt x="-513" y="9862"/>
                      <a:pt x="35" y="13476"/>
                    </a:cubicBezTo>
                    <a:cubicBezTo>
                      <a:pt x="886" y="19101"/>
                      <a:pt x="12196" y="10382"/>
                      <a:pt x="12196" y="10382"/>
                    </a:cubicBezTo>
                    <a:close/>
                  </a:path>
                </a:pathLst>
              </a:custGeom>
              <a:solidFill>
                <a:srgbClr val="E1E6EB"/>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grpSp>
      </p:grpSp>
      <p:grpSp>
        <p:nvGrpSpPr>
          <p:cNvPr id="1534" name="Group 1534"/>
          <p:cNvGrpSpPr/>
          <p:nvPr/>
        </p:nvGrpSpPr>
        <p:grpSpPr>
          <a:xfrm>
            <a:off x="4177674" y="2251637"/>
            <a:ext cx="3022087" cy="2889711"/>
            <a:chOff x="0" y="0"/>
            <a:chExt cx="3022874" cy="2890460"/>
          </a:xfrm>
        </p:grpSpPr>
        <p:grpSp>
          <p:nvGrpSpPr>
            <p:cNvPr id="1527" name="Group 1527"/>
            <p:cNvGrpSpPr/>
            <p:nvPr/>
          </p:nvGrpSpPr>
          <p:grpSpPr>
            <a:xfrm>
              <a:off x="705306" y="1200851"/>
              <a:ext cx="1313845" cy="1689609"/>
              <a:chOff x="0" y="-1"/>
              <a:chExt cx="1313843" cy="1689608"/>
            </a:xfrm>
          </p:grpSpPr>
          <p:sp>
            <p:nvSpPr>
              <p:cNvPr id="1519" name="Shape 1519"/>
              <p:cNvSpPr/>
              <p:nvPr/>
            </p:nvSpPr>
            <p:spPr>
              <a:xfrm>
                <a:off x="562644" y="1279438"/>
                <a:ext cx="751199" cy="410169"/>
              </a:xfrm>
              <a:custGeom>
                <a:avLst/>
                <a:gdLst/>
                <a:ahLst/>
                <a:cxnLst>
                  <a:cxn ang="0">
                    <a:pos x="wd2" y="hd2"/>
                  </a:cxn>
                  <a:cxn ang="5400000">
                    <a:pos x="wd2" y="hd2"/>
                  </a:cxn>
                  <a:cxn ang="10800000">
                    <a:pos x="wd2" y="hd2"/>
                  </a:cxn>
                  <a:cxn ang="16200000">
                    <a:pos x="wd2" y="hd2"/>
                  </a:cxn>
                </a:cxnLst>
                <a:rect l="0" t="0" r="r" b="b"/>
                <a:pathLst>
                  <a:path w="19473" h="20717" extrusionOk="0">
                    <a:moveTo>
                      <a:pt x="18197" y="9427"/>
                    </a:moveTo>
                    <a:cubicBezTo>
                      <a:pt x="15580" y="13173"/>
                      <a:pt x="12212" y="14315"/>
                      <a:pt x="540" y="20717"/>
                    </a:cubicBezTo>
                    <a:cubicBezTo>
                      <a:pt x="14" y="10996"/>
                      <a:pt x="-785" y="8631"/>
                      <a:pt x="1833" y="4884"/>
                    </a:cubicBezTo>
                    <a:cubicBezTo>
                      <a:pt x="4450" y="1138"/>
                      <a:pt x="10235" y="-883"/>
                      <a:pt x="14755" y="372"/>
                    </a:cubicBezTo>
                    <a:cubicBezTo>
                      <a:pt x="19274" y="1626"/>
                      <a:pt x="20815" y="5681"/>
                      <a:pt x="18197" y="9427"/>
                    </a:cubicBezTo>
                    <a:close/>
                  </a:path>
                </a:pathLst>
              </a:custGeom>
              <a:solidFill>
                <a:srgbClr val="000000">
                  <a:alpha val="25000"/>
                </a:srgbClr>
              </a:solidFill>
              <a:ln w="12700" cap="flat">
                <a:noFill/>
                <a:miter lim="400000"/>
              </a:ln>
              <a:effectLst/>
            </p:spPr>
            <p:txBody>
              <a:bodyPr wrap="square" lIns="101573" tIns="101573" rIns="101573" bIns="101573" numCol="1" anchor="ctr">
                <a:noAutofit/>
              </a:bodyPr>
              <a:lstStyle/>
              <a:p>
                <a:pPr defTabSz="171450">
                  <a:defRPr sz="29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20" name="Shape 1520"/>
              <p:cNvSpPr/>
              <p:nvPr/>
            </p:nvSpPr>
            <p:spPr>
              <a:xfrm>
                <a:off x="0" y="0"/>
                <a:ext cx="1143031" cy="1689267"/>
              </a:xfrm>
              <a:custGeom>
                <a:avLst/>
                <a:gdLst/>
                <a:ahLst/>
                <a:cxnLst>
                  <a:cxn ang="0">
                    <a:pos x="wd2" y="hd2"/>
                  </a:cxn>
                  <a:cxn ang="5400000">
                    <a:pos x="wd2" y="hd2"/>
                  </a:cxn>
                  <a:cxn ang="10800000">
                    <a:pos x="wd2" y="hd2"/>
                  </a:cxn>
                  <a:cxn ang="16200000">
                    <a:pos x="wd2" y="hd2"/>
                  </a:cxn>
                </a:cxnLst>
                <a:rect l="0" t="0" r="r" b="b"/>
                <a:pathLst>
                  <a:path w="21600" h="21600" extrusionOk="0">
                    <a:moveTo>
                      <a:pt x="21600" y="7262"/>
                    </a:moveTo>
                    <a:cubicBezTo>
                      <a:pt x="21600" y="4044"/>
                      <a:pt x="18467" y="1321"/>
                      <a:pt x="14152" y="413"/>
                    </a:cubicBezTo>
                    <a:cubicBezTo>
                      <a:pt x="14144" y="411"/>
                      <a:pt x="14135" y="409"/>
                      <a:pt x="14127" y="407"/>
                    </a:cubicBezTo>
                    <a:cubicBezTo>
                      <a:pt x="14125" y="407"/>
                      <a:pt x="14123" y="406"/>
                      <a:pt x="14121" y="406"/>
                    </a:cubicBezTo>
                    <a:cubicBezTo>
                      <a:pt x="14116" y="405"/>
                      <a:pt x="14111" y="403"/>
                      <a:pt x="14106" y="402"/>
                    </a:cubicBezTo>
                    <a:cubicBezTo>
                      <a:pt x="14102" y="402"/>
                      <a:pt x="14099" y="401"/>
                      <a:pt x="14096" y="400"/>
                    </a:cubicBezTo>
                    <a:cubicBezTo>
                      <a:pt x="14093" y="400"/>
                      <a:pt x="14091" y="399"/>
                      <a:pt x="14088" y="398"/>
                    </a:cubicBezTo>
                    <a:cubicBezTo>
                      <a:pt x="14086" y="398"/>
                      <a:pt x="14084" y="397"/>
                      <a:pt x="14081" y="397"/>
                    </a:cubicBezTo>
                    <a:cubicBezTo>
                      <a:pt x="14073" y="395"/>
                      <a:pt x="14065" y="393"/>
                      <a:pt x="14056" y="391"/>
                    </a:cubicBezTo>
                    <a:cubicBezTo>
                      <a:pt x="14054" y="391"/>
                      <a:pt x="14052" y="390"/>
                      <a:pt x="14050" y="390"/>
                    </a:cubicBezTo>
                    <a:cubicBezTo>
                      <a:pt x="14041" y="388"/>
                      <a:pt x="14033" y="386"/>
                      <a:pt x="14024" y="384"/>
                    </a:cubicBezTo>
                    <a:cubicBezTo>
                      <a:pt x="14022" y="384"/>
                      <a:pt x="14020" y="383"/>
                      <a:pt x="14018" y="383"/>
                    </a:cubicBezTo>
                    <a:cubicBezTo>
                      <a:pt x="14010" y="381"/>
                      <a:pt x="14002" y="379"/>
                      <a:pt x="13994" y="377"/>
                    </a:cubicBezTo>
                    <a:cubicBezTo>
                      <a:pt x="13991" y="377"/>
                      <a:pt x="13989" y="376"/>
                      <a:pt x="13986" y="375"/>
                    </a:cubicBezTo>
                    <a:cubicBezTo>
                      <a:pt x="13978" y="374"/>
                      <a:pt x="13970" y="372"/>
                      <a:pt x="13962" y="370"/>
                    </a:cubicBezTo>
                    <a:cubicBezTo>
                      <a:pt x="13960" y="370"/>
                      <a:pt x="13957" y="369"/>
                      <a:pt x="13954" y="368"/>
                    </a:cubicBezTo>
                    <a:cubicBezTo>
                      <a:pt x="13949" y="367"/>
                      <a:pt x="13944" y="366"/>
                      <a:pt x="13939" y="365"/>
                    </a:cubicBezTo>
                    <a:cubicBezTo>
                      <a:pt x="13934" y="364"/>
                      <a:pt x="13928" y="362"/>
                      <a:pt x="13923" y="361"/>
                    </a:cubicBezTo>
                    <a:cubicBezTo>
                      <a:pt x="13918" y="360"/>
                      <a:pt x="13912" y="359"/>
                      <a:pt x="13907" y="358"/>
                    </a:cubicBezTo>
                    <a:cubicBezTo>
                      <a:pt x="13902" y="356"/>
                      <a:pt x="13896" y="355"/>
                      <a:pt x="13891" y="354"/>
                    </a:cubicBezTo>
                    <a:cubicBezTo>
                      <a:pt x="13888" y="353"/>
                      <a:pt x="13886" y="353"/>
                      <a:pt x="13884" y="352"/>
                    </a:cubicBezTo>
                    <a:cubicBezTo>
                      <a:pt x="13879" y="351"/>
                      <a:pt x="13874" y="350"/>
                      <a:pt x="13869" y="349"/>
                    </a:cubicBezTo>
                    <a:cubicBezTo>
                      <a:pt x="13860" y="347"/>
                      <a:pt x="13852" y="345"/>
                      <a:pt x="13843" y="343"/>
                    </a:cubicBezTo>
                    <a:cubicBezTo>
                      <a:pt x="13841" y="343"/>
                      <a:pt x="13839" y="342"/>
                      <a:pt x="13837" y="342"/>
                    </a:cubicBezTo>
                    <a:cubicBezTo>
                      <a:pt x="13831" y="341"/>
                      <a:pt x="13826" y="339"/>
                      <a:pt x="13820" y="338"/>
                    </a:cubicBezTo>
                    <a:cubicBezTo>
                      <a:pt x="13815" y="337"/>
                      <a:pt x="13810" y="336"/>
                      <a:pt x="13805" y="335"/>
                    </a:cubicBezTo>
                    <a:cubicBezTo>
                      <a:pt x="13802" y="334"/>
                      <a:pt x="13800" y="333"/>
                      <a:pt x="13797" y="333"/>
                    </a:cubicBezTo>
                    <a:cubicBezTo>
                      <a:pt x="13789" y="331"/>
                      <a:pt x="13781" y="329"/>
                      <a:pt x="13773" y="327"/>
                    </a:cubicBezTo>
                    <a:cubicBezTo>
                      <a:pt x="13770" y="327"/>
                      <a:pt x="13768" y="326"/>
                      <a:pt x="13765" y="326"/>
                    </a:cubicBezTo>
                    <a:cubicBezTo>
                      <a:pt x="12765" y="114"/>
                      <a:pt x="11702" y="0"/>
                      <a:pt x="10599" y="0"/>
                    </a:cubicBezTo>
                    <a:cubicBezTo>
                      <a:pt x="4745" y="0"/>
                      <a:pt x="0" y="3211"/>
                      <a:pt x="0" y="7172"/>
                    </a:cubicBezTo>
                    <a:cubicBezTo>
                      <a:pt x="0" y="11133"/>
                      <a:pt x="2660" y="13031"/>
                      <a:pt x="10599" y="21509"/>
                    </a:cubicBezTo>
                    <a:cubicBezTo>
                      <a:pt x="10600" y="21508"/>
                      <a:pt x="10601" y="21507"/>
                      <a:pt x="10602" y="21506"/>
                    </a:cubicBezTo>
                    <a:cubicBezTo>
                      <a:pt x="10604" y="21508"/>
                      <a:pt x="10605" y="21509"/>
                      <a:pt x="10607" y="21511"/>
                    </a:cubicBezTo>
                    <a:cubicBezTo>
                      <a:pt x="10608" y="21510"/>
                      <a:pt x="10609" y="21509"/>
                      <a:pt x="10610" y="21508"/>
                    </a:cubicBezTo>
                    <a:cubicBezTo>
                      <a:pt x="10612" y="21510"/>
                      <a:pt x="10613" y="21511"/>
                      <a:pt x="10615" y="21513"/>
                    </a:cubicBezTo>
                    <a:cubicBezTo>
                      <a:pt x="10616" y="21512"/>
                      <a:pt x="10617" y="21511"/>
                      <a:pt x="10618" y="21510"/>
                    </a:cubicBezTo>
                    <a:cubicBezTo>
                      <a:pt x="10620" y="21511"/>
                      <a:pt x="10621" y="21513"/>
                      <a:pt x="10623" y="21515"/>
                    </a:cubicBezTo>
                    <a:cubicBezTo>
                      <a:pt x="10624" y="21513"/>
                      <a:pt x="10625" y="21512"/>
                      <a:pt x="10626" y="21511"/>
                    </a:cubicBezTo>
                    <a:cubicBezTo>
                      <a:pt x="10627" y="21513"/>
                      <a:pt x="10629" y="21515"/>
                      <a:pt x="10631" y="21516"/>
                    </a:cubicBezTo>
                    <a:cubicBezTo>
                      <a:pt x="10632" y="21515"/>
                      <a:pt x="10633" y="21514"/>
                      <a:pt x="10634" y="21513"/>
                    </a:cubicBezTo>
                    <a:cubicBezTo>
                      <a:pt x="10635" y="21515"/>
                      <a:pt x="10637" y="21516"/>
                      <a:pt x="10638" y="21518"/>
                    </a:cubicBezTo>
                    <a:cubicBezTo>
                      <a:pt x="10639" y="21517"/>
                      <a:pt x="10640" y="21516"/>
                      <a:pt x="10642" y="21515"/>
                    </a:cubicBezTo>
                    <a:cubicBezTo>
                      <a:pt x="10643" y="21517"/>
                      <a:pt x="10645" y="21518"/>
                      <a:pt x="10646" y="21520"/>
                    </a:cubicBezTo>
                    <a:cubicBezTo>
                      <a:pt x="10647" y="21519"/>
                      <a:pt x="10648" y="21518"/>
                      <a:pt x="10649" y="21517"/>
                    </a:cubicBezTo>
                    <a:cubicBezTo>
                      <a:pt x="10651" y="21518"/>
                      <a:pt x="10653" y="21520"/>
                      <a:pt x="10654" y="21522"/>
                    </a:cubicBezTo>
                    <a:cubicBezTo>
                      <a:pt x="10655" y="21521"/>
                      <a:pt x="10656" y="21520"/>
                      <a:pt x="10657" y="21518"/>
                    </a:cubicBezTo>
                    <a:cubicBezTo>
                      <a:pt x="10659" y="21520"/>
                      <a:pt x="10660" y="21522"/>
                      <a:pt x="10662" y="21524"/>
                    </a:cubicBezTo>
                    <a:cubicBezTo>
                      <a:pt x="10663" y="21522"/>
                      <a:pt x="10664" y="21521"/>
                      <a:pt x="10665" y="21520"/>
                    </a:cubicBezTo>
                    <a:cubicBezTo>
                      <a:pt x="10667" y="21522"/>
                      <a:pt x="10668" y="21524"/>
                      <a:pt x="10670" y="21525"/>
                    </a:cubicBezTo>
                    <a:cubicBezTo>
                      <a:pt x="10671" y="21524"/>
                      <a:pt x="10672" y="21523"/>
                      <a:pt x="10673" y="21522"/>
                    </a:cubicBezTo>
                    <a:cubicBezTo>
                      <a:pt x="10675" y="21524"/>
                      <a:pt x="10676" y="21525"/>
                      <a:pt x="10678" y="21527"/>
                    </a:cubicBezTo>
                    <a:cubicBezTo>
                      <a:pt x="10679" y="21526"/>
                      <a:pt x="10680" y="21525"/>
                      <a:pt x="10681" y="21524"/>
                    </a:cubicBezTo>
                    <a:cubicBezTo>
                      <a:pt x="10683" y="21526"/>
                      <a:pt x="10684" y="21527"/>
                      <a:pt x="10686" y="21529"/>
                    </a:cubicBezTo>
                    <a:cubicBezTo>
                      <a:pt x="10687" y="21528"/>
                      <a:pt x="10688" y="21527"/>
                      <a:pt x="10689" y="21525"/>
                    </a:cubicBezTo>
                    <a:cubicBezTo>
                      <a:pt x="10691" y="21527"/>
                      <a:pt x="10692" y="21529"/>
                      <a:pt x="10694" y="21531"/>
                    </a:cubicBezTo>
                    <a:cubicBezTo>
                      <a:pt x="10695" y="21529"/>
                      <a:pt x="10696" y="21528"/>
                      <a:pt x="10697" y="21527"/>
                    </a:cubicBezTo>
                    <a:cubicBezTo>
                      <a:pt x="10698" y="21529"/>
                      <a:pt x="10700" y="21531"/>
                      <a:pt x="10702" y="21532"/>
                    </a:cubicBezTo>
                    <a:cubicBezTo>
                      <a:pt x="10702" y="21531"/>
                      <a:pt x="10703" y="21530"/>
                      <a:pt x="10704" y="21529"/>
                    </a:cubicBezTo>
                    <a:cubicBezTo>
                      <a:pt x="10706" y="21531"/>
                      <a:pt x="10708" y="21533"/>
                      <a:pt x="10709" y="21534"/>
                    </a:cubicBezTo>
                    <a:cubicBezTo>
                      <a:pt x="10710" y="21533"/>
                      <a:pt x="10711" y="21532"/>
                      <a:pt x="10712" y="21531"/>
                    </a:cubicBezTo>
                    <a:cubicBezTo>
                      <a:pt x="10714" y="21533"/>
                      <a:pt x="10716" y="21534"/>
                      <a:pt x="10717" y="21536"/>
                    </a:cubicBezTo>
                    <a:cubicBezTo>
                      <a:pt x="10718" y="21535"/>
                      <a:pt x="10719" y="21534"/>
                      <a:pt x="10720" y="21533"/>
                    </a:cubicBezTo>
                    <a:cubicBezTo>
                      <a:pt x="10722" y="21534"/>
                      <a:pt x="10724" y="21536"/>
                      <a:pt x="10725" y="21538"/>
                    </a:cubicBezTo>
                    <a:cubicBezTo>
                      <a:pt x="10726" y="21537"/>
                      <a:pt x="10727" y="21536"/>
                      <a:pt x="10728" y="21534"/>
                    </a:cubicBezTo>
                    <a:cubicBezTo>
                      <a:pt x="10730" y="21536"/>
                      <a:pt x="10731" y="21538"/>
                      <a:pt x="10733" y="21540"/>
                    </a:cubicBezTo>
                    <a:cubicBezTo>
                      <a:pt x="10734" y="21538"/>
                      <a:pt x="10735" y="21537"/>
                      <a:pt x="10736" y="21536"/>
                    </a:cubicBezTo>
                    <a:cubicBezTo>
                      <a:pt x="10738" y="21538"/>
                      <a:pt x="10739" y="21540"/>
                      <a:pt x="10741" y="21541"/>
                    </a:cubicBezTo>
                    <a:cubicBezTo>
                      <a:pt x="10742" y="21540"/>
                      <a:pt x="10743" y="21539"/>
                      <a:pt x="10744" y="21538"/>
                    </a:cubicBezTo>
                    <a:cubicBezTo>
                      <a:pt x="10746" y="21540"/>
                      <a:pt x="10747" y="21541"/>
                      <a:pt x="10749" y="21543"/>
                    </a:cubicBezTo>
                    <a:cubicBezTo>
                      <a:pt x="10750" y="21542"/>
                      <a:pt x="10751" y="21541"/>
                      <a:pt x="10752" y="21540"/>
                    </a:cubicBezTo>
                    <a:cubicBezTo>
                      <a:pt x="10753" y="21541"/>
                      <a:pt x="10755" y="21543"/>
                      <a:pt x="10757" y="21545"/>
                    </a:cubicBezTo>
                    <a:cubicBezTo>
                      <a:pt x="10758" y="21544"/>
                      <a:pt x="10759" y="21543"/>
                      <a:pt x="10760" y="21542"/>
                    </a:cubicBezTo>
                    <a:cubicBezTo>
                      <a:pt x="10761" y="21543"/>
                      <a:pt x="10763" y="21545"/>
                      <a:pt x="10765" y="21547"/>
                    </a:cubicBezTo>
                    <a:cubicBezTo>
                      <a:pt x="10766" y="21546"/>
                      <a:pt x="10767" y="21544"/>
                      <a:pt x="10768" y="21543"/>
                    </a:cubicBezTo>
                    <a:cubicBezTo>
                      <a:pt x="10769" y="21545"/>
                      <a:pt x="10771" y="21547"/>
                      <a:pt x="10772" y="21549"/>
                    </a:cubicBezTo>
                    <a:cubicBezTo>
                      <a:pt x="10773" y="21547"/>
                      <a:pt x="10774" y="21546"/>
                      <a:pt x="10776" y="21545"/>
                    </a:cubicBezTo>
                    <a:cubicBezTo>
                      <a:pt x="10777" y="21547"/>
                      <a:pt x="10779" y="21549"/>
                      <a:pt x="10780" y="21550"/>
                    </a:cubicBezTo>
                    <a:cubicBezTo>
                      <a:pt x="10781" y="21549"/>
                      <a:pt x="10782" y="21548"/>
                      <a:pt x="10783" y="21547"/>
                    </a:cubicBezTo>
                    <a:cubicBezTo>
                      <a:pt x="10785" y="21549"/>
                      <a:pt x="10787" y="21550"/>
                      <a:pt x="10788" y="21552"/>
                    </a:cubicBezTo>
                    <a:cubicBezTo>
                      <a:pt x="10789" y="21551"/>
                      <a:pt x="10790" y="21550"/>
                      <a:pt x="10791" y="21549"/>
                    </a:cubicBezTo>
                    <a:cubicBezTo>
                      <a:pt x="10793" y="21550"/>
                      <a:pt x="10794" y="21552"/>
                      <a:pt x="10796" y="21554"/>
                    </a:cubicBezTo>
                    <a:cubicBezTo>
                      <a:pt x="10797" y="21553"/>
                      <a:pt x="10798" y="21552"/>
                      <a:pt x="10799" y="21550"/>
                    </a:cubicBezTo>
                    <a:cubicBezTo>
                      <a:pt x="10801" y="21552"/>
                      <a:pt x="10802" y="21554"/>
                      <a:pt x="10804" y="21556"/>
                    </a:cubicBezTo>
                    <a:cubicBezTo>
                      <a:pt x="10805" y="21554"/>
                      <a:pt x="10806" y="21553"/>
                      <a:pt x="10807" y="21552"/>
                    </a:cubicBezTo>
                    <a:cubicBezTo>
                      <a:pt x="10809" y="21554"/>
                      <a:pt x="10810" y="21556"/>
                      <a:pt x="10812" y="21557"/>
                    </a:cubicBezTo>
                    <a:cubicBezTo>
                      <a:pt x="10813" y="21556"/>
                      <a:pt x="10814" y="21555"/>
                      <a:pt x="10815" y="21554"/>
                    </a:cubicBezTo>
                    <a:cubicBezTo>
                      <a:pt x="10817" y="21556"/>
                      <a:pt x="10818" y="21557"/>
                      <a:pt x="10820" y="21559"/>
                    </a:cubicBezTo>
                    <a:cubicBezTo>
                      <a:pt x="10821" y="21558"/>
                      <a:pt x="10822" y="21557"/>
                      <a:pt x="10823" y="21556"/>
                    </a:cubicBezTo>
                    <a:cubicBezTo>
                      <a:pt x="10824" y="21557"/>
                      <a:pt x="10826" y="21559"/>
                      <a:pt x="10828" y="21561"/>
                    </a:cubicBezTo>
                    <a:cubicBezTo>
                      <a:pt x="10829" y="21560"/>
                      <a:pt x="10830" y="21559"/>
                      <a:pt x="10831" y="21558"/>
                    </a:cubicBezTo>
                    <a:cubicBezTo>
                      <a:pt x="10832" y="21559"/>
                      <a:pt x="10834" y="21561"/>
                      <a:pt x="10835" y="21563"/>
                    </a:cubicBezTo>
                    <a:cubicBezTo>
                      <a:pt x="10836" y="21562"/>
                      <a:pt x="10837" y="21560"/>
                      <a:pt x="10838" y="21559"/>
                    </a:cubicBezTo>
                    <a:cubicBezTo>
                      <a:pt x="10840" y="21561"/>
                      <a:pt x="10842" y="21563"/>
                      <a:pt x="10843" y="21564"/>
                    </a:cubicBezTo>
                    <a:cubicBezTo>
                      <a:pt x="10844" y="21563"/>
                      <a:pt x="10845" y="21562"/>
                      <a:pt x="10846" y="21561"/>
                    </a:cubicBezTo>
                    <a:cubicBezTo>
                      <a:pt x="10848" y="21563"/>
                      <a:pt x="10850" y="21564"/>
                      <a:pt x="10851" y="21566"/>
                    </a:cubicBezTo>
                    <a:cubicBezTo>
                      <a:pt x="10852" y="21565"/>
                      <a:pt x="10853" y="21564"/>
                      <a:pt x="10854" y="21563"/>
                    </a:cubicBezTo>
                    <a:cubicBezTo>
                      <a:pt x="10856" y="21565"/>
                      <a:pt x="10858" y="21566"/>
                      <a:pt x="10859" y="21568"/>
                    </a:cubicBezTo>
                    <a:cubicBezTo>
                      <a:pt x="10860" y="21567"/>
                      <a:pt x="10861" y="21566"/>
                      <a:pt x="10862" y="21565"/>
                    </a:cubicBezTo>
                    <a:cubicBezTo>
                      <a:pt x="10864" y="21566"/>
                      <a:pt x="10865" y="21568"/>
                      <a:pt x="10867" y="21570"/>
                    </a:cubicBezTo>
                    <a:cubicBezTo>
                      <a:pt x="10868" y="21569"/>
                      <a:pt x="10869" y="21568"/>
                      <a:pt x="10870" y="21566"/>
                    </a:cubicBezTo>
                    <a:cubicBezTo>
                      <a:pt x="10872" y="21568"/>
                      <a:pt x="10873" y="21570"/>
                      <a:pt x="10875" y="21572"/>
                    </a:cubicBezTo>
                    <a:cubicBezTo>
                      <a:pt x="10876" y="21570"/>
                      <a:pt x="10877" y="21569"/>
                      <a:pt x="10878" y="21568"/>
                    </a:cubicBezTo>
                    <a:cubicBezTo>
                      <a:pt x="10880" y="21570"/>
                      <a:pt x="10881" y="21572"/>
                      <a:pt x="10883" y="21573"/>
                    </a:cubicBezTo>
                    <a:cubicBezTo>
                      <a:pt x="10884" y="21572"/>
                      <a:pt x="10885" y="21571"/>
                      <a:pt x="10886" y="21570"/>
                    </a:cubicBezTo>
                    <a:cubicBezTo>
                      <a:pt x="10887" y="21572"/>
                      <a:pt x="10889" y="21573"/>
                      <a:pt x="10891" y="21575"/>
                    </a:cubicBezTo>
                    <a:cubicBezTo>
                      <a:pt x="10892" y="21574"/>
                      <a:pt x="10893" y="21573"/>
                      <a:pt x="10894" y="21572"/>
                    </a:cubicBezTo>
                    <a:cubicBezTo>
                      <a:pt x="10895" y="21574"/>
                      <a:pt x="10897" y="21575"/>
                      <a:pt x="10898" y="21577"/>
                    </a:cubicBezTo>
                    <a:cubicBezTo>
                      <a:pt x="10899" y="21576"/>
                      <a:pt x="10900" y="21575"/>
                      <a:pt x="10902" y="21574"/>
                    </a:cubicBezTo>
                    <a:cubicBezTo>
                      <a:pt x="10903" y="21575"/>
                      <a:pt x="10905" y="21577"/>
                      <a:pt x="10906" y="21579"/>
                    </a:cubicBezTo>
                    <a:cubicBezTo>
                      <a:pt x="10907" y="21577"/>
                      <a:pt x="10908" y="21576"/>
                      <a:pt x="10909" y="21575"/>
                    </a:cubicBezTo>
                    <a:cubicBezTo>
                      <a:pt x="10911" y="21577"/>
                      <a:pt x="10913" y="21579"/>
                      <a:pt x="10914" y="21580"/>
                    </a:cubicBezTo>
                    <a:cubicBezTo>
                      <a:pt x="10915" y="21579"/>
                      <a:pt x="10916" y="21578"/>
                      <a:pt x="10917" y="21577"/>
                    </a:cubicBezTo>
                    <a:cubicBezTo>
                      <a:pt x="10919" y="21579"/>
                      <a:pt x="10920" y="21580"/>
                      <a:pt x="10922" y="21582"/>
                    </a:cubicBezTo>
                    <a:cubicBezTo>
                      <a:pt x="10923" y="21581"/>
                      <a:pt x="10924" y="21580"/>
                      <a:pt x="10925" y="21579"/>
                    </a:cubicBezTo>
                    <a:cubicBezTo>
                      <a:pt x="10927" y="21581"/>
                      <a:pt x="10928" y="21582"/>
                      <a:pt x="10930" y="21584"/>
                    </a:cubicBezTo>
                    <a:cubicBezTo>
                      <a:pt x="10931" y="21583"/>
                      <a:pt x="10932" y="21582"/>
                      <a:pt x="10933" y="21581"/>
                    </a:cubicBezTo>
                    <a:cubicBezTo>
                      <a:pt x="10935" y="21582"/>
                      <a:pt x="10936" y="21584"/>
                      <a:pt x="10938" y="21586"/>
                    </a:cubicBezTo>
                    <a:cubicBezTo>
                      <a:pt x="10939" y="21585"/>
                      <a:pt x="10940" y="21584"/>
                      <a:pt x="10941" y="21582"/>
                    </a:cubicBezTo>
                    <a:cubicBezTo>
                      <a:pt x="10943" y="21584"/>
                      <a:pt x="10944" y="21586"/>
                      <a:pt x="10946" y="21588"/>
                    </a:cubicBezTo>
                    <a:cubicBezTo>
                      <a:pt x="10947" y="21586"/>
                      <a:pt x="10948" y="21585"/>
                      <a:pt x="10949" y="21584"/>
                    </a:cubicBezTo>
                    <a:cubicBezTo>
                      <a:pt x="10951" y="21586"/>
                      <a:pt x="10952" y="21588"/>
                      <a:pt x="10954" y="21589"/>
                    </a:cubicBezTo>
                    <a:cubicBezTo>
                      <a:pt x="10955" y="21588"/>
                      <a:pt x="10956" y="21587"/>
                      <a:pt x="10957" y="21586"/>
                    </a:cubicBezTo>
                    <a:cubicBezTo>
                      <a:pt x="10958" y="21588"/>
                      <a:pt x="10960" y="21589"/>
                      <a:pt x="10962" y="21591"/>
                    </a:cubicBezTo>
                    <a:cubicBezTo>
                      <a:pt x="10963" y="21590"/>
                      <a:pt x="10963" y="21589"/>
                      <a:pt x="10964" y="21588"/>
                    </a:cubicBezTo>
                    <a:cubicBezTo>
                      <a:pt x="10966" y="21590"/>
                      <a:pt x="10968" y="21591"/>
                      <a:pt x="10969" y="21593"/>
                    </a:cubicBezTo>
                    <a:cubicBezTo>
                      <a:pt x="10970" y="21592"/>
                      <a:pt x="10971" y="21591"/>
                      <a:pt x="10972" y="21590"/>
                    </a:cubicBezTo>
                    <a:cubicBezTo>
                      <a:pt x="10974" y="21591"/>
                      <a:pt x="10976" y="21593"/>
                      <a:pt x="10977" y="21595"/>
                    </a:cubicBezTo>
                    <a:cubicBezTo>
                      <a:pt x="10978" y="21594"/>
                      <a:pt x="10979" y="21592"/>
                      <a:pt x="10980" y="21591"/>
                    </a:cubicBezTo>
                    <a:cubicBezTo>
                      <a:pt x="10982" y="21593"/>
                      <a:pt x="10984" y="21595"/>
                      <a:pt x="10985" y="21596"/>
                    </a:cubicBezTo>
                    <a:cubicBezTo>
                      <a:pt x="10986" y="21595"/>
                      <a:pt x="10987" y="21594"/>
                      <a:pt x="10988" y="21593"/>
                    </a:cubicBezTo>
                    <a:cubicBezTo>
                      <a:pt x="10990" y="21595"/>
                      <a:pt x="10992" y="21597"/>
                      <a:pt x="10993" y="21598"/>
                    </a:cubicBezTo>
                    <a:cubicBezTo>
                      <a:pt x="10994" y="21597"/>
                      <a:pt x="10995" y="21596"/>
                      <a:pt x="10996" y="21595"/>
                    </a:cubicBezTo>
                    <a:cubicBezTo>
                      <a:pt x="10998" y="21597"/>
                      <a:pt x="10999" y="21598"/>
                      <a:pt x="11001" y="21600"/>
                    </a:cubicBezTo>
                    <a:cubicBezTo>
                      <a:pt x="18812" y="13063"/>
                      <a:pt x="21600" y="11223"/>
                      <a:pt x="21600" y="7262"/>
                    </a:cubicBezTo>
                    <a:close/>
                  </a:path>
                </a:pathLst>
              </a:custGeom>
              <a:solidFill>
                <a:schemeClr val="accent3">
                  <a:lumMod val="75000"/>
                </a:scheme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21" name="Shape 1521"/>
              <p:cNvSpPr/>
              <p:nvPr/>
            </p:nvSpPr>
            <p:spPr>
              <a:xfrm>
                <a:off x="0" y="-1"/>
                <a:ext cx="1121769" cy="1682176"/>
              </a:xfrm>
              <a:custGeom>
                <a:avLst/>
                <a:gdLst/>
                <a:ahLst/>
                <a:cxnLst>
                  <a:cxn ang="0">
                    <a:pos x="wd2" y="hd2"/>
                  </a:cxn>
                  <a:cxn ang="5400000">
                    <a:pos x="wd2" y="hd2"/>
                  </a:cxn>
                  <a:cxn ang="10800000">
                    <a:pos x="wd2" y="hd2"/>
                  </a:cxn>
                  <a:cxn ang="16200000">
                    <a:pos x="wd2" y="hd2"/>
                  </a:cxn>
                </a:cxnLst>
                <a:rect l="0" t="0" r="r" b="b"/>
                <a:pathLst>
                  <a:path w="21600" h="21600" extrusionOk="0">
                    <a:moveTo>
                      <a:pt x="21600" y="7202"/>
                    </a:moveTo>
                    <a:cubicBezTo>
                      <a:pt x="21600" y="11180"/>
                      <a:pt x="18759" y="13027"/>
                      <a:pt x="10800" y="21600"/>
                    </a:cubicBezTo>
                    <a:cubicBezTo>
                      <a:pt x="2710" y="13086"/>
                      <a:pt x="0" y="11180"/>
                      <a:pt x="0" y="7202"/>
                    </a:cubicBezTo>
                    <a:cubicBezTo>
                      <a:pt x="0" y="3224"/>
                      <a:pt x="4835" y="0"/>
                      <a:pt x="10800" y="0"/>
                    </a:cubicBezTo>
                    <a:cubicBezTo>
                      <a:pt x="16765" y="0"/>
                      <a:pt x="21600" y="3224"/>
                      <a:pt x="21600" y="7202"/>
                    </a:cubicBezTo>
                    <a:close/>
                  </a:path>
                </a:pathLst>
              </a:custGeom>
              <a:solidFill>
                <a:schemeClr val="accent3"/>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22" name="Shape 1522"/>
              <p:cNvSpPr/>
              <p:nvPr/>
            </p:nvSpPr>
            <p:spPr>
              <a:xfrm>
                <a:off x="38536" y="38537"/>
                <a:ext cx="474799" cy="444031"/>
              </a:xfrm>
              <a:custGeom>
                <a:avLst/>
                <a:gdLst/>
                <a:ahLst/>
                <a:cxnLst>
                  <a:cxn ang="0">
                    <a:pos x="wd2" y="hd2"/>
                  </a:cxn>
                  <a:cxn ang="5400000">
                    <a:pos x="wd2" y="hd2"/>
                  </a:cxn>
                  <a:cxn ang="10800000">
                    <a:pos x="wd2" y="hd2"/>
                  </a:cxn>
                  <a:cxn ang="16200000">
                    <a:pos x="wd2" y="hd2"/>
                  </a:cxn>
                </a:cxnLst>
                <a:rect l="0" t="0" r="r" b="b"/>
                <a:pathLst>
                  <a:path w="21600" h="21600" extrusionOk="0">
                    <a:moveTo>
                      <a:pt x="21600" y="62"/>
                    </a:moveTo>
                    <a:cubicBezTo>
                      <a:pt x="21121" y="25"/>
                      <a:pt x="20640" y="0"/>
                      <a:pt x="20152" y="0"/>
                    </a:cubicBezTo>
                    <a:cubicBezTo>
                      <a:pt x="9022" y="0"/>
                      <a:pt x="0" y="9648"/>
                      <a:pt x="0" y="21549"/>
                    </a:cubicBezTo>
                    <a:cubicBezTo>
                      <a:pt x="0" y="21567"/>
                      <a:pt x="1" y="21583"/>
                      <a:pt x="1" y="21600"/>
                    </a:cubicBezTo>
                    <a:cubicBezTo>
                      <a:pt x="2146" y="10322"/>
                      <a:pt x="10809" y="1584"/>
                      <a:pt x="21600" y="62"/>
                    </a:cubicBezTo>
                    <a:close/>
                  </a:path>
                </a:pathLst>
              </a:custGeom>
              <a:solidFill>
                <a:srgbClr val="FFFFFF">
                  <a:alpha val="30000"/>
                </a:srgb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23" name="Shape 1523"/>
              <p:cNvSpPr/>
              <p:nvPr/>
            </p:nvSpPr>
            <p:spPr>
              <a:xfrm>
                <a:off x="500985" y="747623"/>
                <a:ext cx="554320" cy="354765"/>
              </a:xfrm>
              <a:custGeom>
                <a:avLst/>
                <a:gdLst/>
                <a:ahLst/>
                <a:cxnLst>
                  <a:cxn ang="0">
                    <a:pos x="wd2" y="hd2"/>
                  </a:cxn>
                  <a:cxn ang="5400000">
                    <a:pos x="wd2" y="hd2"/>
                  </a:cxn>
                  <a:cxn ang="10800000">
                    <a:pos x="wd2" y="hd2"/>
                  </a:cxn>
                  <a:cxn ang="16200000">
                    <a:pos x="wd2" y="hd2"/>
                  </a:cxn>
                </a:cxnLst>
                <a:rect l="0" t="0" r="r" b="b"/>
                <a:pathLst>
                  <a:path w="21600" h="19404" extrusionOk="0">
                    <a:moveTo>
                      <a:pt x="0" y="18482"/>
                    </a:moveTo>
                    <a:cubicBezTo>
                      <a:pt x="396" y="18638"/>
                      <a:pt x="795" y="18783"/>
                      <a:pt x="1205" y="18901"/>
                    </a:cubicBezTo>
                    <a:cubicBezTo>
                      <a:pt x="10542" y="21600"/>
                      <a:pt x="19670" y="13163"/>
                      <a:pt x="21592" y="56"/>
                    </a:cubicBezTo>
                    <a:cubicBezTo>
                      <a:pt x="21595" y="37"/>
                      <a:pt x="21597" y="19"/>
                      <a:pt x="21600" y="0"/>
                    </a:cubicBezTo>
                    <a:cubicBezTo>
                      <a:pt x="17978" y="11900"/>
                      <a:pt x="9299" y="19423"/>
                      <a:pt x="0" y="18482"/>
                    </a:cubicBezTo>
                    <a:close/>
                  </a:path>
                </a:pathLst>
              </a:custGeom>
              <a:solidFill>
                <a:srgbClr val="000000">
                  <a:alpha val="10000"/>
                </a:srgb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24" name="Shape 1524"/>
              <p:cNvSpPr/>
              <p:nvPr/>
            </p:nvSpPr>
            <p:spPr>
              <a:xfrm>
                <a:off x="69367" y="69367"/>
                <a:ext cx="987354" cy="98738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4"/>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25" name="Shape 1525"/>
              <p:cNvSpPr/>
              <p:nvPr/>
            </p:nvSpPr>
            <p:spPr>
              <a:xfrm>
                <a:off x="100197" y="100196"/>
                <a:ext cx="926169" cy="926191"/>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FFFFFF"/>
                  </a:gs>
                  <a:gs pos="53268">
                    <a:srgbClr val="EBF0F5"/>
                  </a:gs>
                  <a:gs pos="82824">
                    <a:srgbClr val="D6DBDF"/>
                  </a:gs>
                  <a:gs pos="100000">
                    <a:srgbClr val="C1C6CA"/>
                  </a:gs>
                </a:gsLst>
                <a:path path="shape">
                  <a:fillToRect l="-7885" t="39385" r="107885" b="60614"/>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26" name="Shape 1526"/>
              <p:cNvSpPr/>
              <p:nvPr/>
            </p:nvSpPr>
            <p:spPr>
              <a:xfrm>
                <a:off x="142689" y="144854"/>
                <a:ext cx="836389" cy="836410"/>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FFFFFF"/>
                  </a:gs>
                  <a:gs pos="53268">
                    <a:srgbClr val="EBF0F5"/>
                  </a:gs>
                  <a:gs pos="82824">
                    <a:srgbClr val="D6DBDF"/>
                  </a:gs>
                  <a:gs pos="100000">
                    <a:srgbClr val="C1C6CA"/>
                  </a:gs>
                </a:gsLst>
                <a:path path="shape">
                  <a:fillToRect l="47142" t="18092" r="52857" b="81907"/>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grpSp>
        <p:grpSp>
          <p:nvGrpSpPr>
            <p:cNvPr id="1530" name="Group 1530"/>
            <p:cNvGrpSpPr/>
            <p:nvPr/>
          </p:nvGrpSpPr>
          <p:grpSpPr>
            <a:xfrm>
              <a:off x="967894" y="1449763"/>
              <a:ext cx="611260" cy="476651"/>
              <a:chOff x="0" y="0"/>
              <a:chExt cx="611258" cy="476650"/>
            </a:xfrm>
          </p:grpSpPr>
          <p:sp>
            <p:nvSpPr>
              <p:cNvPr id="1528" name="Shape 1528"/>
              <p:cNvSpPr/>
              <p:nvPr/>
            </p:nvSpPr>
            <p:spPr>
              <a:xfrm>
                <a:off x="165858" y="0"/>
                <a:ext cx="276749" cy="371626"/>
              </a:xfrm>
              <a:custGeom>
                <a:avLst/>
                <a:gdLst/>
                <a:ahLst/>
                <a:cxnLst>
                  <a:cxn ang="0">
                    <a:pos x="wd2" y="hd2"/>
                  </a:cxn>
                  <a:cxn ang="5400000">
                    <a:pos x="wd2" y="hd2"/>
                  </a:cxn>
                  <a:cxn ang="10800000">
                    <a:pos x="wd2" y="hd2"/>
                  </a:cxn>
                  <a:cxn ang="16200000">
                    <a:pos x="wd2" y="hd2"/>
                  </a:cxn>
                </a:cxnLst>
                <a:rect l="0" t="0" r="r" b="b"/>
                <a:pathLst>
                  <a:path w="20705" h="21076" extrusionOk="0">
                    <a:moveTo>
                      <a:pt x="10345" y="3706"/>
                    </a:moveTo>
                    <a:cubicBezTo>
                      <a:pt x="13366" y="3706"/>
                      <a:pt x="15816" y="5563"/>
                      <a:pt x="15816" y="7853"/>
                    </a:cubicBezTo>
                    <a:cubicBezTo>
                      <a:pt x="15816" y="10144"/>
                      <a:pt x="13366" y="12000"/>
                      <a:pt x="10345" y="12000"/>
                    </a:cubicBezTo>
                    <a:cubicBezTo>
                      <a:pt x="7323" y="12000"/>
                      <a:pt x="4874" y="10144"/>
                      <a:pt x="4874" y="7853"/>
                    </a:cubicBezTo>
                    <a:cubicBezTo>
                      <a:pt x="4874" y="5563"/>
                      <a:pt x="7323" y="3706"/>
                      <a:pt x="10345" y="3706"/>
                    </a:cubicBezTo>
                    <a:close/>
                    <a:moveTo>
                      <a:pt x="9658" y="20724"/>
                    </a:moveTo>
                    <a:cubicBezTo>
                      <a:pt x="9909" y="21192"/>
                      <a:pt x="10778" y="21194"/>
                      <a:pt x="11030" y="20726"/>
                    </a:cubicBezTo>
                    <a:cubicBezTo>
                      <a:pt x="14124" y="14969"/>
                      <a:pt x="20705" y="13845"/>
                      <a:pt x="20705" y="7853"/>
                    </a:cubicBezTo>
                    <a:cubicBezTo>
                      <a:pt x="20705" y="3264"/>
                      <a:pt x="15511" y="-406"/>
                      <a:pt x="9336" y="36"/>
                    </a:cubicBezTo>
                    <a:cubicBezTo>
                      <a:pt x="3264" y="471"/>
                      <a:pt x="-895" y="4931"/>
                      <a:pt x="165" y="9484"/>
                    </a:cubicBezTo>
                    <a:cubicBezTo>
                      <a:pt x="1241" y="14109"/>
                      <a:pt x="6866" y="15532"/>
                      <a:pt x="9658" y="20724"/>
                    </a:cubicBezTo>
                    <a:close/>
                  </a:path>
                </a:pathLst>
              </a:custGeom>
              <a:solidFill>
                <a:schemeClr val="accent3"/>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29" name="Shape 1529"/>
              <p:cNvSpPr/>
              <p:nvPr/>
            </p:nvSpPr>
            <p:spPr>
              <a:xfrm>
                <a:off x="0" y="263422"/>
                <a:ext cx="611259" cy="213229"/>
              </a:xfrm>
              <a:custGeom>
                <a:avLst/>
                <a:gdLst/>
                <a:ahLst/>
                <a:cxnLst>
                  <a:cxn ang="0">
                    <a:pos x="wd2" y="hd2"/>
                  </a:cxn>
                  <a:cxn ang="5400000">
                    <a:pos x="wd2" y="hd2"/>
                  </a:cxn>
                  <a:cxn ang="10800000">
                    <a:pos x="wd2" y="hd2"/>
                  </a:cxn>
                  <a:cxn ang="16200000">
                    <a:pos x="wd2" y="hd2"/>
                  </a:cxn>
                </a:cxnLst>
                <a:rect l="0" t="0" r="r" b="b"/>
                <a:pathLst>
                  <a:path w="21433" h="21600" extrusionOk="0">
                    <a:moveTo>
                      <a:pt x="21383" y="20152"/>
                    </a:moveTo>
                    <a:lnTo>
                      <a:pt x="18082" y="566"/>
                    </a:lnTo>
                    <a:cubicBezTo>
                      <a:pt x="18030" y="254"/>
                      <a:pt x="17889" y="0"/>
                      <a:pt x="17769" y="0"/>
                    </a:cubicBezTo>
                    <a:lnTo>
                      <a:pt x="14933" y="0"/>
                    </a:lnTo>
                    <a:cubicBezTo>
                      <a:pt x="14846" y="0"/>
                      <a:pt x="14729" y="157"/>
                      <a:pt x="14672" y="347"/>
                    </a:cubicBezTo>
                    <a:cubicBezTo>
                      <a:pt x="14479" y="988"/>
                      <a:pt x="14283" y="1613"/>
                      <a:pt x="14087" y="2235"/>
                    </a:cubicBezTo>
                    <a:cubicBezTo>
                      <a:pt x="13902" y="2823"/>
                      <a:pt x="13716" y="3419"/>
                      <a:pt x="13531" y="4029"/>
                    </a:cubicBezTo>
                    <a:lnTo>
                      <a:pt x="16897" y="4029"/>
                    </a:lnTo>
                    <a:cubicBezTo>
                      <a:pt x="17017" y="4029"/>
                      <a:pt x="17158" y="4283"/>
                      <a:pt x="17210" y="4595"/>
                    </a:cubicBezTo>
                    <a:lnTo>
                      <a:pt x="19397" y="17570"/>
                    </a:lnTo>
                    <a:lnTo>
                      <a:pt x="2037" y="17570"/>
                    </a:lnTo>
                    <a:lnTo>
                      <a:pt x="4224" y="4595"/>
                    </a:lnTo>
                    <a:cubicBezTo>
                      <a:pt x="4276" y="4284"/>
                      <a:pt x="4417" y="4029"/>
                      <a:pt x="4537" y="4029"/>
                    </a:cubicBezTo>
                    <a:lnTo>
                      <a:pt x="7895" y="4029"/>
                    </a:lnTo>
                    <a:cubicBezTo>
                      <a:pt x="7710" y="3419"/>
                      <a:pt x="7524" y="2823"/>
                      <a:pt x="7339" y="2235"/>
                    </a:cubicBezTo>
                    <a:cubicBezTo>
                      <a:pt x="7144" y="1614"/>
                      <a:pt x="6948" y="988"/>
                      <a:pt x="6757" y="348"/>
                    </a:cubicBezTo>
                    <a:cubicBezTo>
                      <a:pt x="6700" y="157"/>
                      <a:pt x="6582" y="0"/>
                      <a:pt x="6495" y="0"/>
                    </a:cubicBezTo>
                    <a:lnTo>
                      <a:pt x="3665" y="0"/>
                    </a:lnTo>
                    <a:cubicBezTo>
                      <a:pt x="3545" y="0"/>
                      <a:pt x="3404" y="254"/>
                      <a:pt x="3351" y="566"/>
                    </a:cubicBezTo>
                    <a:lnTo>
                      <a:pt x="51" y="20152"/>
                    </a:lnTo>
                    <a:cubicBezTo>
                      <a:pt x="-83" y="20948"/>
                      <a:pt x="58" y="21600"/>
                      <a:pt x="365" y="21600"/>
                    </a:cubicBezTo>
                    <a:lnTo>
                      <a:pt x="21069" y="21600"/>
                    </a:lnTo>
                    <a:cubicBezTo>
                      <a:pt x="21376" y="21600"/>
                      <a:pt x="21517" y="20948"/>
                      <a:pt x="21383" y="20152"/>
                    </a:cubicBezTo>
                    <a:close/>
                  </a:path>
                </a:pathLst>
              </a:custGeom>
              <a:solidFill>
                <a:schemeClr val="accent3"/>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grpSp>
        <p:sp>
          <p:nvSpPr>
            <p:cNvPr id="1531" name="Shape 1531"/>
            <p:cNvSpPr/>
            <p:nvPr/>
          </p:nvSpPr>
          <p:spPr>
            <a:xfrm>
              <a:off x="1231685" y="0"/>
              <a:ext cx="1791189" cy="895259"/>
            </a:xfrm>
            <a:prstGeom prst="rect">
              <a:avLst/>
            </a:prstGeom>
            <a:noFill/>
            <a:ln w="12700" cap="flat">
              <a:noFill/>
              <a:miter lim="400000"/>
            </a:ln>
            <a:effectLst/>
          </p:spPr>
          <p:txBody>
            <a:bodyPr wrap="square" lIns="0" tIns="0" rIns="0" bIns="0" numCol="1" anchor="b">
              <a:normAutofit fontScale="97500"/>
            </a:bodyPr>
            <a:lstStyle>
              <a:lvl1pPr algn="l">
                <a:lnSpc>
                  <a:spcPct val="110000"/>
                </a:lnSpc>
                <a:spcBef>
                  <a:spcPts val="500"/>
                </a:spcBef>
                <a:defRPr sz="1600">
                  <a:solidFill>
                    <a:srgbClr val="21282F"/>
                  </a:solidFill>
                  <a:latin typeface="Arimo"/>
                  <a:ea typeface="Arimo"/>
                  <a:cs typeface="Arimo"/>
                  <a:sym typeface="Arimo"/>
                </a:defRPr>
              </a:lvl1pPr>
            </a:lstStyle>
            <a:p>
              <a:pPr lvl="0">
                <a:defRPr sz="1800">
                  <a:solidFill>
                    <a:srgbClr val="000000"/>
                  </a:solidFill>
                </a:defRPr>
              </a:pPr>
              <a:r>
                <a:rPr sz="1600" dirty="0" err="1">
                  <a:solidFill>
                    <a:schemeClr val="tx2">
                      <a:lumMod val="60000"/>
                      <a:lumOff val="40000"/>
                    </a:schemeClr>
                  </a:solidFill>
                </a:rPr>
                <a:t>Lorem</a:t>
              </a:r>
              <a:r>
                <a:rPr sz="1600" dirty="0">
                  <a:solidFill>
                    <a:schemeClr val="tx2">
                      <a:lumMod val="60000"/>
                      <a:lumOff val="40000"/>
                    </a:schemeClr>
                  </a:solidFill>
                </a:rPr>
                <a:t> </a:t>
              </a:r>
              <a:r>
                <a:rPr sz="1600" dirty="0" err="1">
                  <a:solidFill>
                    <a:schemeClr val="tx2">
                      <a:lumMod val="60000"/>
                      <a:lumOff val="40000"/>
                    </a:schemeClr>
                  </a:solidFill>
                </a:rPr>
                <a:t>Ipsum</a:t>
              </a:r>
              <a:r>
                <a:rPr sz="1600" dirty="0">
                  <a:solidFill>
                    <a:schemeClr val="tx2">
                      <a:lumMod val="60000"/>
                      <a:lumOff val="40000"/>
                    </a:schemeClr>
                  </a:solidFill>
                </a:rPr>
                <a:t> is simply dummy text of the printing.</a:t>
              </a:r>
            </a:p>
          </p:txBody>
        </p:sp>
        <p:sp>
          <p:nvSpPr>
            <p:cNvPr id="1532" name="Shape 1532"/>
            <p:cNvSpPr/>
            <p:nvPr/>
          </p:nvSpPr>
          <p:spPr>
            <a:xfrm>
              <a:off x="288584" y="141890"/>
              <a:ext cx="798720" cy="611476"/>
            </a:xfrm>
            <a:prstGeom prst="rect">
              <a:avLst/>
            </a:prstGeom>
            <a:noFill/>
            <a:ln w="12700" cap="flat">
              <a:noFill/>
              <a:miter lim="400000"/>
            </a:ln>
            <a:effectLst/>
          </p:spPr>
          <p:txBody>
            <a:bodyPr wrap="square" lIns="0" tIns="0" rIns="0" bIns="0" numCol="1" anchor="b">
              <a:normAutofit fontScale="97500"/>
            </a:bodyPr>
            <a:lstStyle>
              <a:lvl1pPr algn="l">
                <a:lnSpc>
                  <a:spcPct val="80000"/>
                </a:lnSpc>
                <a:spcBef>
                  <a:spcPts val="500"/>
                </a:spcBef>
                <a:defRPr b="1">
                  <a:solidFill>
                    <a:srgbClr val="89C600"/>
                  </a:solidFill>
                  <a:latin typeface="Arimo"/>
                  <a:ea typeface="Arimo"/>
                  <a:cs typeface="Arimo"/>
                  <a:sym typeface="Arimo"/>
                </a:defRPr>
              </a:lvl1pPr>
            </a:lstStyle>
            <a:p>
              <a:pPr lvl="0">
                <a:defRPr sz="1800" b="0">
                  <a:solidFill>
                    <a:srgbClr val="000000"/>
                  </a:solidFill>
                </a:defRPr>
              </a:pPr>
              <a:r>
                <a:rPr sz="4800" dirty="0">
                  <a:solidFill>
                    <a:schemeClr val="accent3"/>
                  </a:solidFill>
                </a:rPr>
                <a:t>2K</a:t>
              </a:r>
            </a:p>
          </p:txBody>
        </p:sp>
        <p:sp>
          <p:nvSpPr>
            <p:cNvPr id="1533" name="Shape 1533"/>
            <p:cNvSpPr/>
            <p:nvPr/>
          </p:nvSpPr>
          <p:spPr>
            <a:xfrm>
              <a:off x="0" y="561883"/>
              <a:ext cx="603515" cy="11421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463"/>
                  </a:lnTo>
                  <a:lnTo>
                    <a:pt x="21600" y="21600"/>
                  </a:lnTo>
                </a:path>
              </a:pathLst>
            </a:custGeom>
            <a:noFill/>
            <a:ln w="12700" cap="flat">
              <a:solidFill>
                <a:srgbClr val="21282F"/>
              </a:solidFill>
              <a:prstDash val="sysDot"/>
              <a:miter lim="400000"/>
              <a:headEnd type="oval" w="med" len="med"/>
              <a:tailEnd type="oval" w="med" len="med"/>
            </a:ln>
            <a:effectLst/>
          </p:spPr>
          <p:txBody>
            <a:bodyPr wrap="square" lIns="0" tIns="0" rIns="0" bIns="0" numCol="1" anchor="ctr">
              <a:noAutofit/>
            </a:bodyPr>
            <a:lstStyle/>
            <a:p>
              <a:pPr lvl="0">
                <a:defRPr sz="3200"/>
              </a:pPr>
              <a:endParaRPr sz="5065"/>
            </a:p>
          </p:txBody>
        </p:sp>
      </p:grpSp>
      <p:grpSp>
        <p:nvGrpSpPr>
          <p:cNvPr id="1548" name="Group 1548"/>
          <p:cNvGrpSpPr/>
          <p:nvPr/>
        </p:nvGrpSpPr>
        <p:grpSpPr>
          <a:xfrm>
            <a:off x="8228249" y="1676056"/>
            <a:ext cx="3271460" cy="2520709"/>
            <a:chOff x="0" y="0"/>
            <a:chExt cx="3272310" cy="2521365"/>
          </a:xfrm>
        </p:grpSpPr>
        <p:grpSp>
          <p:nvGrpSpPr>
            <p:cNvPr id="1543" name="Group 1543"/>
            <p:cNvGrpSpPr/>
            <p:nvPr/>
          </p:nvGrpSpPr>
          <p:grpSpPr>
            <a:xfrm>
              <a:off x="882659" y="1163545"/>
              <a:ext cx="1055845" cy="1357820"/>
              <a:chOff x="0" y="0"/>
              <a:chExt cx="1055843" cy="1357819"/>
            </a:xfrm>
          </p:grpSpPr>
          <p:sp>
            <p:nvSpPr>
              <p:cNvPr id="1535" name="Shape 1535"/>
              <p:cNvSpPr/>
              <p:nvPr/>
            </p:nvSpPr>
            <p:spPr>
              <a:xfrm>
                <a:off x="452158" y="1028195"/>
                <a:ext cx="603686" cy="329625"/>
              </a:xfrm>
              <a:custGeom>
                <a:avLst/>
                <a:gdLst/>
                <a:ahLst/>
                <a:cxnLst>
                  <a:cxn ang="0">
                    <a:pos x="wd2" y="hd2"/>
                  </a:cxn>
                  <a:cxn ang="5400000">
                    <a:pos x="wd2" y="hd2"/>
                  </a:cxn>
                  <a:cxn ang="10800000">
                    <a:pos x="wd2" y="hd2"/>
                  </a:cxn>
                  <a:cxn ang="16200000">
                    <a:pos x="wd2" y="hd2"/>
                  </a:cxn>
                </a:cxnLst>
                <a:rect l="0" t="0" r="r" b="b"/>
                <a:pathLst>
                  <a:path w="19473" h="20717" extrusionOk="0">
                    <a:moveTo>
                      <a:pt x="18197" y="9427"/>
                    </a:moveTo>
                    <a:cubicBezTo>
                      <a:pt x="15580" y="13173"/>
                      <a:pt x="12212" y="14315"/>
                      <a:pt x="540" y="20717"/>
                    </a:cubicBezTo>
                    <a:cubicBezTo>
                      <a:pt x="14" y="10996"/>
                      <a:pt x="-785" y="8631"/>
                      <a:pt x="1833" y="4884"/>
                    </a:cubicBezTo>
                    <a:cubicBezTo>
                      <a:pt x="4450" y="1138"/>
                      <a:pt x="10235" y="-883"/>
                      <a:pt x="14755" y="372"/>
                    </a:cubicBezTo>
                    <a:cubicBezTo>
                      <a:pt x="19274" y="1626"/>
                      <a:pt x="20815" y="5681"/>
                      <a:pt x="18197" y="9427"/>
                    </a:cubicBezTo>
                    <a:close/>
                  </a:path>
                </a:pathLst>
              </a:custGeom>
              <a:solidFill>
                <a:srgbClr val="000000">
                  <a:alpha val="25000"/>
                </a:srgbClr>
              </a:solidFill>
              <a:ln w="12700" cap="flat">
                <a:noFill/>
                <a:miter lim="400000"/>
              </a:ln>
              <a:effectLst/>
            </p:spPr>
            <p:txBody>
              <a:bodyPr wrap="square" lIns="101573" tIns="101573" rIns="101573" bIns="101573" numCol="1" anchor="ctr">
                <a:noAutofit/>
              </a:bodyPr>
              <a:lstStyle/>
              <a:p>
                <a:pPr defTabSz="171450">
                  <a:defRPr sz="29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36" name="Shape 1536"/>
              <p:cNvSpPr/>
              <p:nvPr/>
            </p:nvSpPr>
            <p:spPr>
              <a:xfrm>
                <a:off x="0" y="0"/>
                <a:ext cx="918575" cy="1357547"/>
              </a:xfrm>
              <a:custGeom>
                <a:avLst/>
                <a:gdLst/>
                <a:ahLst/>
                <a:cxnLst>
                  <a:cxn ang="0">
                    <a:pos x="wd2" y="hd2"/>
                  </a:cxn>
                  <a:cxn ang="5400000">
                    <a:pos x="wd2" y="hd2"/>
                  </a:cxn>
                  <a:cxn ang="10800000">
                    <a:pos x="wd2" y="hd2"/>
                  </a:cxn>
                  <a:cxn ang="16200000">
                    <a:pos x="wd2" y="hd2"/>
                  </a:cxn>
                </a:cxnLst>
                <a:rect l="0" t="0" r="r" b="b"/>
                <a:pathLst>
                  <a:path w="21600" h="21600" extrusionOk="0">
                    <a:moveTo>
                      <a:pt x="21600" y="7262"/>
                    </a:moveTo>
                    <a:cubicBezTo>
                      <a:pt x="21600" y="4044"/>
                      <a:pt x="18467" y="1321"/>
                      <a:pt x="14152" y="413"/>
                    </a:cubicBezTo>
                    <a:cubicBezTo>
                      <a:pt x="14144" y="411"/>
                      <a:pt x="14135" y="409"/>
                      <a:pt x="14127" y="407"/>
                    </a:cubicBezTo>
                    <a:cubicBezTo>
                      <a:pt x="14125" y="407"/>
                      <a:pt x="14123" y="406"/>
                      <a:pt x="14121" y="406"/>
                    </a:cubicBezTo>
                    <a:cubicBezTo>
                      <a:pt x="14116" y="405"/>
                      <a:pt x="14111" y="403"/>
                      <a:pt x="14106" y="402"/>
                    </a:cubicBezTo>
                    <a:cubicBezTo>
                      <a:pt x="14102" y="402"/>
                      <a:pt x="14099" y="401"/>
                      <a:pt x="14096" y="400"/>
                    </a:cubicBezTo>
                    <a:cubicBezTo>
                      <a:pt x="14093" y="400"/>
                      <a:pt x="14091" y="399"/>
                      <a:pt x="14088" y="398"/>
                    </a:cubicBezTo>
                    <a:cubicBezTo>
                      <a:pt x="14086" y="398"/>
                      <a:pt x="14084" y="397"/>
                      <a:pt x="14081" y="397"/>
                    </a:cubicBezTo>
                    <a:cubicBezTo>
                      <a:pt x="14073" y="395"/>
                      <a:pt x="14065" y="393"/>
                      <a:pt x="14056" y="391"/>
                    </a:cubicBezTo>
                    <a:cubicBezTo>
                      <a:pt x="14054" y="391"/>
                      <a:pt x="14052" y="390"/>
                      <a:pt x="14050" y="390"/>
                    </a:cubicBezTo>
                    <a:cubicBezTo>
                      <a:pt x="14041" y="388"/>
                      <a:pt x="14033" y="386"/>
                      <a:pt x="14024" y="384"/>
                    </a:cubicBezTo>
                    <a:cubicBezTo>
                      <a:pt x="14022" y="384"/>
                      <a:pt x="14020" y="383"/>
                      <a:pt x="14018" y="383"/>
                    </a:cubicBezTo>
                    <a:cubicBezTo>
                      <a:pt x="14010" y="381"/>
                      <a:pt x="14002" y="379"/>
                      <a:pt x="13994" y="377"/>
                    </a:cubicBezTo>
                    <a:cubicBezTo>
                      <a:pt x="13991" y="377"/>
                      <a:pt x="13989" y="376"/>
                      <a:pt x="13986" y="375"/>
                    </a:cubicBezTo>
                    <a:cubicBezTo>
                      <a:pt x="13978" y="374"/>
                      <a:pt x="13970" y="372"/>
                      <a:pt x="13962" y="370"/>
                    </a:cubicBezTo>
                    <a:cubicBezTo>
                      <a:pt x="13960" y="370"/>
                      <a:pt x="13957" y="369"/>
                      <a:pt x="13954" y="368"/>
                    </a:cubicBezTo>
                    <a:cubicBezTo>
                      <a:pt x="13949" y="367"/>
                      <a:pt x="13944" y="366"/>
                      <a:pt x="13939" y="365"/>
                    </a:cubicBezTo>
                    <a:cubicBezTo>
                      <a:pt x="13934" y="364"/>
                      <a:pt x="13928" y="362"/>
                      <a:pt x="13923" y="361"/>
                    </a:cubicBezTo>
                    <a:cubicBezTo>
                      <a:pt x="13918" y="360"/>
                      <a:pt x="13912" y="359"/>
                      <a:pt x="13907" y="358"/>
                    </a:cubicBezTo>
                    <a:cubicBezTo>
                      <a:pt x="13902" y="356"/>
                      <a:pt x="13896" y="355"/>
                      <a:pt x="13891" y="354"/>
                    </a:cubicBezTo>
                    <a:cubicBezTo>
                      <a:pt x="13888" y="353"/>
                      <a:pt x="13886" y="353"/>
                      <a:pt x="13884" y="352"/>
                    </a:cubicBezTo>
                    <a:cubicBezTo>
                      <a:pt x="13879" y="351"/>
                      <a:pt x="13874" y="350"/>
                      <a:pt x="13869" y="349"/>
                    </a:cubicBezTo>
                    <a:cubicBezTo>
                      <a:pt x="13860" y="347"/>
                      <a:pt x="13852" y="345"/>
                      <a:pt x="13843" y="343"/>
                    </a:cubicBezTo>
                    <a:cubicBezTo>
                      <a:pt x="13841" y="343"/>
                      <a:pt x="13839" y="342"/>
                      <a:pt x="13837" y="342"/>
                    </a:cubicBezTo>
                    <a:cubicBezTo>
                      <a:pt x="13831" y="341"/>
                      <a:pt x="13826" y="339"/>
                      <a:pt x="13820" y="338"/>
                    </a:cubicBezTo>
                    <a:cubicBezTo>
                      <a:pt x="13815" y="337"/>
                      <a:pt x="13810" y="336"/>
                      <a:pt x="13805" y="335"/>
                    </a:cubicBezTo>
                    <a:cubicBezTo>
                      <a:pt x="13802" y="334"/>
                      <a:pt x="13800" y="333"/>
                      <a:pt x="13797" y="333"/>
                    </a:cubicBezTo>
                    <a:cubicBezTo>
                      <a:pt x="13789" y="331"/>
                      <a:pt x="13781" y="329"/>
                      <a:pt x="13773" y="327"/>
                    </a:cubicBezTo>
                    <a:cubicBezTo>
                      <a:pt x="13770" y="327"/>
                      <a:pt x="13768" y="326"/>
                      <a:pt x="13765" y="326"/>
                    </a:cubicBezTo>
                    <a:cubicBezTo>
                      <a:pt x="12765" y="114"/>
                      <a:pt x="11702" y="0"/>
                      <a:pt x="10599" y="0"/>
                    </a:cubicBezTo>
                    <a:cubicBezTo>
                      <a:pt x="4745" y="0"/>
                      <a:pt x="0" y="3211"/>
                      <a:pt x="0" y="7172"/>
                    </a:cubicBezTo>
                    <a:cubicBezTo>
                      <a:pt x="0" y="11133"/>
                      <a:pt x="2660" y="13031"/>
                      <a:pt x="10599" y="21509"/>
                    </a:cubicBezTo>
                    <a:cubicBezTo>
                      <a:pt x="10600" y="21508"/>
                      <a:pt x="10601" y="21507"/>
                      <a:pt x="10602" y="21506"/>
                    </a:cubicBezTo>
                    <a:cubicBezTo>
                      <a:pt x="10604" y="21508"/>
                      <a:pt x="10605" y="21509"/>
                      <a:pt x="10607" y="21511"/>
                    </a:cubicBezTo>
                    <a:cubicBezTo>
                      <a:pt x="10608" y="21510"/>
                      <a:pt x="10609" y="21509"/>
                      <a:pt x="10610" y="21508"/>
                    </a:cubicBezTo>
                    <a:cubicBezTo>
                      <a:pt x="10612" y="21510"/>
                      <a:pt x="10613" y="21511"/>
                      <a:pt x="10615" y="21513"/>
                    </a:cubicBezTo>
                    <a:cubicBezTo>
                      <a:pt x="10616" y="21512"/>
                      <a:pt x="10617" y="21511"/>
                      <a:pt x="10618" y="21510"/>
                    </a:cubicBezTo>
                    <a:cubicBezTo>
                      <a:pt x="10620" y="21511"/>
                      <a:pt x="10621" y="21513"/>
                      <a:pt x="10623" y="21515"/>
                    </a:cubicBezTo>
                    <a:cubicBezTo>
                      <a:pt x="10624" y="21513"/>
                      <a:pt x="10625" y="21512"/>
                      <a:pt x="10626" y="21511"/>
                    </a:cubicBezTo>
                    <a:cubicBezTo>
                      <a:pt x="10627" y="21513"/>
                      <a:pt x="10629" y="21515"/>
                      <a:pt x="10631" y="21516"/>
                    </a:cubicBezTo>
                    <a:cubicBezTo>
                      <a:pt x="10632" y="21515"/>
                      <a:pt x="10633" y="21514"/>
                      <a:pt x="10634" y="21513"/>
                    </a:cubicBezTo>
                    <a:cubicBezTo>
                      <a:pt x="10635" y="21515"/>
                      <a:pt x="10637" y="21516"/>
                      <a:pt x="10638" y="21518"/>
                    </a:cubicBezTo>
                    <a:cubicBezTo>
                      <a:pt x="10639" y="21517"/>
                      <a:pt x="10640" y="21516"/>
                      <a:pt x="10642" y="21515"/>
                    </a:cubicBezTo>
                    <a:cubicBezTo>
                      <a:pt x="10643" y="21517"/>
                      <a:pt x="10645" y="21518"/>
                      <a:pt x="10646" y="21520"/>
                    </a:cubicBezTo>
                    <a:cubicBezTo>
                      <a:pt x="10647" y="21519"/>
                      <a:pt x="10648" y="21518"/>
                      <a:pt x="10649" y="21517"/>
                    </a:cubicBezTo>
                    <a:cubicBezTo>
                      <a:pt x="10651" y="21518"/>
                      <a:pt x="10653" y="21520"/>
                      <a:pt x="10654" y="21522"/>
                    </a:cubicBezTo>
                    <a:cubicBezTo>
                      <a:pt x="10655" y="21521"/>
                      <a:pt x="10656" y="21520"/>
                      <a:pt x="10657" y="21518"/>
                    </a:cubicBezTo>
                    <a:cubicBezTo>
                      <a:pt x="10659" y="21520"/>
                      <a:pt x="10660" y="21522"/>
                      <a:pt x="10662" y="21524"/>
                    </a:cubicBezTo>
                    <a:cubicBezTo>
                      <a:pt x="10663" y="21522"/>
                      <a:pt x="10664" y="21521"/>
                      <a:pt x="10665" y="21520"/>
                    </a:cubicBezTo>
                    <a:cubicBezTo>
                      <a:pt x="10667" y="21522"/>
                      <a:pt x="10668" y="21524"/>
                      <a:pt x="10670" y="21525"/>
                    </a:cubicBezTo>
                    <a:cubicBezTo>
                      <a:pt x="10671" y="21524"/>
                      <a:pt x="10672" y="21523"/>
                      <a:pt x="10673" y="21522"/>
                    </a:cubicBezTo>
                    <a:cubicBezTo>
                      <a:pt x="10675" y="21524"/>
                      <a:pt x="10676" y="21525"/>
                      <a:pt x="10678" y="21527"/>
                    </a:cubicBezTo>
                    <a:cubicBezTo>
                      <a:pt x="10679" y="21526"/>
                      <a:pt x="10680" y="21525"/>
                      <a:pt x="10681" y="21524"/>
                    </a:cubicBezTo>
                    <a:cubicBezTo>
                      <a:pt x="10683" y="21526"/>
                      <a:pt x="10684" y="21527"/>
                      <a:pt x="10686" y="21529"/>
                    </a:cubicBezTo>
                    <a:cubicBezTo>
                      <a:pt x="10687" y="21528"/>
                      <a:pt x="10688" y="21527"/>
                      <a:pt x="10689" y="21525"/>
                    </a:cubicBezTo>
                    <a:cubicBezTo>
                      <a:pt x="10691" y="21527"/>
                      <a:pt x="10692" y="21529"/>
                      <a:pt x="10694" y="21531"/>
                    </a:cubicBezTo>
                    <a:cubicBezTo>
                      <a:pt x="10695" y="21529"/>
                      <a:pt x="10696" y="21528"/>
                      <a:pt x="10697" y="21527"/>
                    </a:cubicBezTo>
                    <a:cubicBezTo>
                      <a:pt x="10698" y="21529"/>
                      <a:pt x="10700" y="21531"/>
                      <a:pt x="10702" y="21532"/>
                    </a:cubicBezTo>
                    <a:cubicBezTo>
                      <a:pt x="10702" y="21531"/>
                      <a:pt x="10703" y="21530"/>
                      <a:pt x="10704" y="21529"/>
                    </a:cubicBezTo>
                    <a:cubicBezTo>
                      <a:pt x="10706" y="21531"/>
                      <a:pt x="10708" y="21533"/>
                      <a:pt x="10709" y="21534"/>
                    </a:cubicBezTo>
                    <a:cubicBezTo>
                      <a:pt x="10710" y="21533"/>
                      <a:pt x="10711" y="21532"/>
                      <a:pt x="10712" y="21531"/>
                    </a:cubicBezTo>
                    <a:cubicBezTo>
                      <a:pt x="10714" y="21533"/>
                      <a:pt x="10716" y="21534"/>
                      <a:pt x="10717" y="21536"/>
                    </a:cubicBezTo>
                    <a:cubicBezTo>
                      <a:pt x="10718" y="21535"/>
                      <a:pt x="10719" y="21534"/>
                      <a:pt x="10720" y="21533"/>
                    </a:cubicBezTo>
                    <a:cubicBezTo>
                      <a:pt x="10722" y="21534"/>
                      <a:pt x="10724" y="21536"/>
                      <a:pt x="10725" y="21538"/>
                    </a:cubicBezTo>
                    <a:cubicBezTo>
                      <a:pt x="10726" y="21537"/>
                      <a:pt x="10727" y="21536"/>
                      <a:pt x="10728" y="21534"/>
                    </a:cubicBezTo>
                    <a:cubicBezTo>
                      <a:pt x="10730" y="21536"/>
                      <a:pt x="10731" y="21538"/>
                      <a:pt x="10733" y="21540"/>
                    </a:cubicBezTo>
                    <a:cubicBezTo>
                      <a:pt x="10734" y="21538"/>
                      <a:pt x="10735" y="21537"/>
                      <a:pt x="10736" y="21536"/>
                    </a:cubicBezTo>
                    <a:cubicBezTo>
                      <a:pt x="10738" y="21538"/>
                      <a:pt x="10739" y="21540"/>
                      <a:pt x="10741" y="21541"/>
                    </a:cubicBezTo>
                    <a:cubicBezTo>
                      <a:pt x="10742" y="21540"/>
                      <a:pt x="10743" y="21539"/>
                      <a:pt x="10744" y="21538"/>
                    </a:cubicBezTo>
                    <a:cubicBezTo>
                      <a:pt x="10746" y="21540"/>
                      <a:pt x="10747" y="21541"/>
                      <a:pt x="10749" y="21543"/>
                    </a:cubicBezTo>
                    <a:cubicBezTo>
                      <a:pt x="10750" y="21542"/>
                      <a:pt x="10751" y="21541"/>
                      <a:pt x="10752" y="21540"/>
                    </a:cubicBezTo>
                    <a:cubicBezTo>
                      <a:pt x="10753" y="21541"/>
                      <a:pt x="10755" y="21543"/>
                      <a:pt x="10757" y="21545"/>
                    </a:cubicBezTo>
                    <a:cubicBezTo>
                      <a:pt x="10758" y="21544"/>
                      <a:pt x="10759" y="21543"/>
                      <a:pt x="10760" y="21542"/>
                    </a:cubicBezTo>
                    <a:cubicBezTo>
                      <a:pt x="10761" y="21543"/>
                      <a:pt x="10763" y="21545"/>
                      <a:pt x="10765" y="21547"/>
                    </a:cubicBezTo>
                    <a:cubicBezTo>
                      <a:pt x="10766" y="21546"/>
                      <a:pt x="10767" y="21544"/>
                      <a:pt x="10768" y="21543"/>
                    </a:cubicBezTo>
                    <a:cubicBezTo>
                      <a:pt x="10769" y="21545"/>
                      <a:pt x="10771" y="21547"/>
                      <a:pt x="10772" y="21549"/>
                    </a:cubicBezTo>
                    <a:cubicBezTo>
                      <a:pt x="10773" y="21547"/>
                      <a:pt x="10774" y="21546"/>
                      <a:pt x="10776" y="21545"/>
                    </a:cubicBezTo>
                    <a:cubicBezTo>
                      <a:pt x="10777" y="21547"/>
                      <a:pt x="10779" y="21549"/>
                      <a:pt x="10780" y="21550"/>
                    </a:cubicBezTo>
                    <a:cubicBezTo>
                      <a:pt x="10781" y="21549"/>
                      <a:pt x="10782" y="21548"/>
                      <a:pt x="10783" y="21547"/>
                    </a:cubicBezTo>
                    <a:cubicBezTo>
                      <a:pt x="10785" y="21549"/>
                      <a:pt x="10787" y="21550"/>
                      <a:pt x="10788" y="21552"/>
                    </a:cubicBezTo>
                    <a:cubicBezTo>
                      <a:pt x="10789" y="21551"/>
                      <a:pt x="10790" y="21550"/>
                      <a:pt x="10791" y="21549"/>
                    </a:cubicBezTo>
                    <a:cubicBezTo>
                      <a:pt x="10793" y="21550"/>
                      <a:pt x="10794" y="21552"/>
                      <a:pt x="10796" y="21554"/>
                    </a:cubicBezTo>
                    <a:cubicBezTo>
                      <a:pt x="10797" y="21553"/>
                      <a:pt x="10798" y="21552"/>
                      <a:pt x="10799" y="21550"/>
                    </a:cubicBezTo>
                    <a:cubicBezTo>
                      <a:pt x="10801" y="21552"/>
                      <a:pt x="10802" y="21554"/>
                      <a:pt x="10804" y="21556"/>
                    </a:cubicBezTo>
                    <a:cubicBezTo>
                      <a:pt x="10805" y="21554"/>
                      <a:pt x="10806" y="21553"/>
                      <a:pt x="10807" y="21552"/>
                    </a:cubicBezTo>
                    <a:cubicBezTo>
                      <a:pt x="10809" y="21554"/>
                      <a:pt x="10810" y="21556"/>
                      <a:pt x="10812" y="21557"/>
                    </a:cubicBezTo>
                    <a:cubicBezTo>
                      <a:pt x="10813" y="21556"/>
                      <a:pt x="10814" y="21555"/>
                      <a:pt x="10815" y="21554"/>
                    </a:cubicBezTo>
                    <a:cubicBezTo>
                      <a:pt x="10817" y="21556"/>
                      <a:pt x="10818" y="21557"/>
                      <a:pt x="10820" y="21559"/>
                    </a:cubicBezTo>
                    <a:cubicBezTo>
                      <a:pt x="10821" y="21558"/>
                      <a:pt x="10822" y="21557"/>
                      <a:pt x="10823" y="21556"/>
                    </a:cubicBezTo>
                    <a:cubicBezTo>
                      <a:pt x="10824" y="21557"/>
                      <a:pt x="10826" y="21559"/>
                      <a:pt x="10828" y="21561"/>
                    </a:cubicBezTo>
                    <a:cubicBezTo>
                      <a:pt x="10829" y="21560"/>
                      <a:pt x="10830" y="21559"/>
                      <a:pt x="10831" y="21558"/>
                    </a:cubicBezTo>
                    <a:cubicBezTo>
                      <a:pt x="10832" y="21559"/>
                      <a:pt x="10834" y="21561"/>
                      <a:pt x="10835" y="21563"/>
                    </a:cubicBezTo>
                    <a:cubicBezTo>
                      <a:pt x="10836" y="21562"/>
                      <a:pt x="10837" y="21560"/>
                      <a:pt x="10838" y="21559"/>
                    </a:cubicBezTo>
                    <a:cubicBezTo>
                      <a:pt x="10840" y="21561"/>
                      <a:pt x="10842" y="21563"/>
                      <a:pt x="10843" y="21564"/>
                    </a:cubicBezTo>
                    <a:cubicBezTo>
                      <a:pt x="10844" y="21563"/>
                      <a:pt x="10845" y="21562"/>
                      <a:pt x="10846" y="21561"/>
                    </a:cubicBezTo>
                    <a:cubicBezTo>
                      <a:pt x="10848" y="21563"/>
                      <a:pt x="10850" y="21564"/>
                      <a:pt x="10851" y="21566"/>
                    </a:cubicBezTo>
                    <a:cubicBezTo>
                      <a:pt x="10852" y="21565"/>
                      <a:pt x="10853" y="21564"/>
                      <a:pt x="10854" y="21563"/>
                    </a:cubicBezTo>
                    <a:cubicBezTo>
                      <a:pt x="10856" y="21565"/>
                      <a:pt x="10858" y="21566"/>
                      <a:pt x="10859" y="21568"/>
                    </a:cubicBezTo>
                    <a:cubicBezTo>
                      <a:pt x="10860" y="21567"/>
                      <a:pt x="10861" y="21566"/>
                      <a:pt x="10862" y="21565"/>
                    </a:cubicBezTo>
                    <a:cubicBezTo>
                      <a:pt x="10864" y="21566"/>
                      <a:pt x="10865" y="21568"/>
                      <a:pt x="10867" y="21570"/>
                    </a:cubicBezTo>
                    <a:cubicBezTo>
                      <a:pt x="10868" y="21569"/>
                      <a:pt x="10869" y="21568"/>
                      <a:pt x="10870" y="21566"/>
                    </a:cubicBezTo>
                    <a:cubicBezTo>
                      <a:pt x="10872" y="21568"/>
                      <a:pt x="10873" y="21570"/>
                      <a:pt x="10875" y="21572"/>
                    </a:cubicBezTo>
                    <a:cubicBezTo>
                      <a:pt x="10876" y="21570"/>
                      <a:pt x="10877" y="21569"/>
                      <a:pt x="10878" y="21568"/>
                    </a:cubicBezTo>
                    <a:cubicBezTo>
                      <a:pt x="10880" y="21570"/>
                      <a:pt x="10881" y="21572"/>
                      <a:pt x="10883" y="21573"/>
                    </a:cubicBezTo>
                    <a:cubicBezTo>
                      <a:pt x="10884" y="21572"/>
                      <a:pt x="10885" y="21571"/>
                      <a:pt x="10886" y="21570"/>
                    </a:cubicBezTo>
                    <a:cubicBezTo>
                      <a:pt x="10887" y="21572"/>
                      <a:pt x="10889" y="21573"/>
                      <a:pt x="10891" y="21575"/>
                    </a:cubicBezTo>
                    <a:cubicBezTo>
                      <a:pt x="10892" y="21574"/>
                      <a:pt x="10893" y="21573"/>
                      <a:pt x="10894" y="21572"/>
                    </a:cubicBezTo>
                    <a:cubicBezTo>
                      <a:pt x="10895" y="21574"/>
                      <a:pt x="10897" y="21575"/>
                      <a:pt x="10898" y="21577"/>
                    </a:cubicBezTo>
                    <a:cubicBezTo>
                      <a:pt x="10899" y="21576"/>
                      <a:pt x="10900" y="21575"/>
                      <a:pt x="10902" y="21574"/>
                    </a:cubicBezTo>
                    <a:cubicBezTo>
                      <a:pt x="10903" y="21575"/>
                      <a:pt x="10905" y="21577"/>
                      <a:pt x="10906" y="21579"/>
                    </a:cubicBezTo>
                    <a:cubicBezTo>
                      <a:pt x="10907" y="21577"/>
                      <a:pt x="10908" y="21576"/>
                      <a:pt x="10909" y="21575"/>
                    </a:cubicBezTo>
                    <a:cubicBezTo>
                      <a:pt x="10911" y="21577"/>
                      <a:pt x="10913" y="21579"/>
                      <a:pt x="10914" y="21580"/>
                    </a:cubicBezTo>
                    <a:cubicBezTo>
                      <a:pt x="10915" y="21579"/>
                      <a:pt x="10916" y="21578"/>
                      <a:pt x="10917" y="21577"/>
                    </a:cubicBezTo>
                    <a:cubicBezTo>
                      <a:pt x="10919" y="21579"/>
                      <a:pt x="10920" y="21580"/>
                      <a:pt x="10922" y="21582"/>
                    </a:cubicBezTo>
                    <a:cubicBezTo>
                      <a:pt x="10923" y="21581"/>
                      <a:pt x="10924" y="21580"/>
                      <a:pt x="10925" y="21579"/>
                    </a:cubicBezTo>
                    <a:cubicBezTo>
                      <a:pt x="10927" y="21581"/>
                      <a:pt x="10928" y="21582"/>
                      <a:pt x="10930" y="21584"/>
                    </a:cubicBezTo>
                    <a:cubicBezTo>
                      <a:pt x="10931" y="21583"/>
                      <a:pt x="10932" y="21582"/>
                      <a:pt x="10933" y="21581"/>
                    </a:cubicBezTo>
                    <a:cubicBezTo>
                      <a:pt x="10935" y="21582"/>
                      <a:pt x="10936" y="21584"/>
                      <a:pt x="10938" y="21586"/>
                    </a:cubicBezTo>
                    <a:cubicBezTo>
                      <a:pt x="10939" y="21585"/>
                      <a:pt x="10940" y="21584"/>
                      <a:pt x="10941" y="21582"/>
                    </a:cubicBezTo>
                    <a:cubicBezTo>
                      <a:pt x="10943" y="21584"/>
                      <a:pt x="10944" y="21586"/>
                      <a:pt x="10946" y="21588"/>
                    </a:cubicBezTo>
                    <a:cubicBezTo>
                      <a:pt x="10947" y="21586"/>
                      <a:pt x="10948" y="21585"/>
                      <a:pt x="10949" y="21584"/>
                    </a:cubicBezTo>
                    <a:cubicBezTo>
                      <a:pt x="10951" y="21586"/>
                      <a:pt x="10952" y="21588"/>
                      <a:pt x="10954" y="21589"/>
                    </a:cubicBezTo>
                    <a:cubicBezTo>
                      <a:pt x="10955" y="21588"/>
                      <a:pt x="10956" y="21587"/>
                      <a:pt x="10957" y="21586"/>
                    </a:cubicBezTo>
                    <a:cubicBezTo>
                      <a:pt x="10958" y="21588"/>
                      <a:pt x="10960" y="21589"/>
                      <a:pt x="10962" y="21591"/>
                    </a:cubicBezTo>
                    <a:cubicBezTo>
                      <a:pt x="10963" y="21590"/>
                      <a:pt x="10963" y="21589"/>
                      <a:pt x="10964" y="21588"/>
                    </a:cubicBezTo>
                    <a:cubicBezTo>
                      <a:pt x="10966" y="21590"/>
                      <a:pt x="10968" y="21591"/>
                      <a:pt x="10969" y="21593"/>
                    </a:cubicBezTo>
                    <a:cubicBezTo>
                      <a:pt x="10970" y="21592"/>
                      <a:pt x="10971" y="21591"/>
                      <a:pt x="10972" y="21590"/>
                    </a:cubicBezTo>
                    <a:cubicBezTo>
                      <a:pt x="10974" y="21591"/>
                      <a:pt x="10976" y="21593"/>
                      <a:pt x="10977" y="21595"/>
                    </a:cubicBezTo>
                    <a:cubicBezTo>
                      <a:pt x="10978" y="21594"/>
                      <a:pt x="10979" y="21592"/>
                      <a:pt x="10980" y="21591"/>
                    </a:cubicBezTo>
                    <a:cubicBezTo>
                      <a:pt x="10982" y="21593"/>
                      <a:pt x="10984" y="21595"/>
                      <a:pt x="10985" y="21596"/>
                    </a:cubicBezTo>
                    <a:cubicBezTo>
                      <a:pt x="10986" y="21595"/>
                      <a:pt x="10987" y="21594"/>
                      <a:pt x="10988" y="21593"/>
                    </a:cubicBezTo>
                    <a:cubicBezTo>
                      <a:pt x="10990" y="21595"/>
                      <a:pt x="10992" y="21597"/>
                      <a:pt x="10993" y="21598"/>
                    </a:cubicBezTo>
                    <a:cubicBezTo>
                      <a:pt x="10994" y="21597"/>
                      <a:pt x="10995" y="21596"/>
                      <a:pt x="10996" y="21595"/>
                    </a:cubicBezTo>
                    <a:cubicBezTo>
                      <a:pt x="10998" y="21597"/>
                      <a:pt x="10999" y="21598"/>
                      <a:pt x="11001" y="21600"/>
                    </a:cubicBezTo>
                    <a:cubicBezTo>
                      <a:pt x="18812" y="13063"/>
                      <a:pt x="21600" y="11223"/>
                      <a:pt x="21600" y="7262"/>
                    </a:cubicBezTo>
                    <a:close/>
                  </a:path>
                </a:pathLst>
              </a:custGeom>
              <a:solidFill>
                <a:srgbClr val="007870"/>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37" name="Shape 1537"/>
              <p:cNvSpPr/>
              <p:nvPr/>
            </p:nvSpPr>
            <p:spPr>
              <a:xfrm>
                <a:off x="0" y="0"/>
                <a:ext cx="901487" cy="1351848"/>
              </a:xfrm>
              <a:custGeom>
                <a:avLst/>
                <a:gdLst/>
                <a:ahLst/>
                <a:cxnLst>
                  <a:cxn ang="0">
                    <a:pos x="wd2" y="hd2"/>
                  </a:cxn>
                  <a:cxn ang="5400000">
                    <a:pos x="wd2" y="hd2"/>
                  </a:cxn>
                  <a:cxn ang="10800000">
                    <a:pos x="wd2" y="hd2"/>
                  </a:cxn>
                  <a:cxn ang="16200000">
                    <a:pos x="wd2" y="hd2"/>
                  </a:cxn>
                </a:cxnLst>
                <a:rect l="0" t="0" r="r" b="b"/>
                <a:pathLst>
                  <a:path w="21600" h="21600" extrusionOk="0">
                    <a:moveTo>
                      <a:pt x="21600" y="7202"/>
                    </a:moveTo>
                    <a:cubicBezTo>
                      <a:pt x="21600" y="11180"/>
                      <a:pt x="18759" y="13027"/>
                      <a:pt x="10800" y="21600"/>
                    </a:cubicBezTo>
                    <a:cubicBezTo>
                      <a:pt x="2710" y="13086"/>
                      <a:pt x="0" y="11180"/>
                      <a:pt x="0" y="7202"/>
                    </a:cubicBezTo>
                    <a:cubicBezTo>
                      <a:pt x="0" y="3224"/>
                      <a:pt x="4835" y="0"/>
                      <a:pt x="10800" y="0"/>
                    </a:cubicBezTo>
                    <a:cubicBezTo>
                      <a:pt x="16765" y="0"/>
                      <a:pt x="21600" y="3224"/>
                      <a:pt x="21600" y="7202"/>
                    </a:cubicBezTo>
                    <a:close/>
                  </a:path>
                </a:pathLst>
              </a:custGeom>
              <a:solidFill>
                <a:schemeClr val="accent4"/>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38" name="Shape 1538"/>
              <p:cNvSpPr/>
              <p:nvPr/>
            </p:nvSpPr>
            <p:spPr>
              <a:xfrm>
                <a:off x="30969" y="30969"/>
                <a:ext cx="381564" cy="356837"/>
              </a:xfrm>
              <a:custGeom>
                <a:avLst/>
                <a:gdLst/>
                <a:ahLst/>
                <a:cxnLst>
                  <a:cxn ang="0">
                    <a:pos x="wd2" y="hd2"/>
                  </a:cxn>
                  <a:cxn ang="5400000">
                    <a:pos x="wd2" y="hd2"/>
                  </a:cxn>
                  <a:cxn ang="10800000">
                    <a:pos x="wd2" y="hd2"/>
                  </a:cxn>
                  <a:cxn ang="16200000">
                    <a:pos x="wd2" y="hd2"/>
                  </a:cxn>
                </a:cxnLst>
                <a:rect l="0" t="0" r="r" b="b"/>
                <a:pathLst>
                  <a:path w="21600" h="21600" extrusionOk="0">
                    <a:moveTo>
                      <a:pt x="21600" y="62"/>
                    </a:moveTo>
                    <a:cubicBezTo>
                      <a:pt x="21121" y="25"/>
                      <a:pt x="20640" y="0"/>
                      <a:pt x="20152" y="0"/>
                    </a:cubicBezTo>
                    <a:cubicBezTo>
                      <a:pt x="9022" y="0"/>
                      <a:pt x="0" y="9648"/>
                      <a:pt x="0" y="21549"/>
                    </a:cubicBezTo>
                    <a:cubicBezTo>
                      <a:pt x="0" y="21567"/>
                      <a:pt x="1" y="21583"/>
                      <a:pt x="1" y="21600"/>
                    </a:cubicBezTo>
                    <a:cubicBezTo>
                      <a:pt x="2146" y="10322"/>
                      <a:pt x="10809" y="1584"/>
                      <a:pt x="21600" y="62"/>
                    </a:cubicBezTo>
                    <a:close/>
                  </a:path>
                </a:pathLst>
              </a:custGeom>
              <a:solidFill>
                <a:srgbClr val="FFFFFF">
                  <a:alpha val="30000"/>
                </a:srgb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39" name="Shape 1539"/>
              <p:cNvSpPr/>
              <p:nvPr/>
            </p:nvSpPr>
            <p:spPr>
              <a:xfrm>
                <a:off x="402606" y="600813"/>
                <a:ext cx="445470" cy="285099"/>
              </a:xfrm>
              <a:custGeom>
                <a:avLst/>
                <a:gdLst/>
                <a:ahLst/>
                <a:cxnLst>
                  <a:cxn ang="0">
                    <a:pos x="wd2" y="hd2"/>
                  </a:cxn>
                  <a:cxn ang="5400000">
                    <a:pos x="wd2" y="hd2"/>
                  </a:cxn>
                  <a:cxn ang="10800000">
                    <a:pos x="wd2" y="hd2"/>
                  </a:cxn>
                  <a:cxn ang="16200000">
                    <a:pos x="wd2" y="hd2"/>
                  </a:cxn>
                </a:cxnLst>
                <a:rect l="0" t="0" r="r" b="b"/>
                <a:pathLst>
                  <a:path w="21600" h="19404" extrusionOk="0">
                    <a:moveTo>
                      <a:pt x="0" y="18482"/>
                    </a:moveTo>
                    <a:cubicBezTo>
                      <a:pt x="396" y="18638"/>
                      <a:pt x="795" y="18783"/>
                      <a:pt x="1205" y="18901"/>
                    </a:cubicBezTo>
                    <a:cubicBezTo>
                      <a:pt x="10542" y="21600"/>
                      <a:pt x="19670" y="13163"/>
                      <a:pt x="21592" y="56"/>
                    </a:cubicBezTo>
                    <a:cubicBezTo>
                      <a:pt x="21595" y="37"/>
                      <a:pt x="21597" y="19"/>
                      <a:pt x="21600" y="0"/>
                    </a:cubicBezTo>
                    <a:cubicBezTo>
                      <a:pt x="17978" y="11900"/>
                      <a:pt x="9299" y="19423"/>
                      <a:pt x="0" y="18482"/>
                    </a:cubicBezTo>
                    <a:close/>
                  </a:path>
                </a:pathLst>
              </a:custGeom>
              <a:solidFill>
                <a:srgbClr val="000000">
                  <a:alpha val="10000"/>
                </a:srgb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40" name="Shape 1540"/>
              <p:cNvSpPr/>
              <p:nvPr/>
            </p:nvSpPr>
            <p:spPr>
              <a:xfrm>
                <a:off x="55745" y="55745"/>
                <a:ext cx="793468" cy="79349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70C8AC"/>
                  </a:gs>
                  <a:gs pos="41191">
                    <a:srgbClr val="21C098"/>
                  </a:gs>
                  <a:gs pos="78385">
                    <a:srgbClr val="10B699"/>
                  </a:gs>
                  <a:gs pos="100000">
                    <a:srgbClr val="00AC99"/>
                  </a:gs>
                </a:gsLst>
                <a:path path="shape">
                  <a:fillToRect l="91130" t="76843" r="8869" b="23156"/>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41" name="Shape 1541"/>
              <p:cNvSpPr/>
              <p:nvPr/>
            </p:nvSpPr>
            <p:spPr>
              <a:xfrm>
                <a:off x="80521" y="80521"/>
                <a:ext cx="744297" cy="744315"/>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FFFFFF"/>
                  </a:gs>
                  <a:gs pos="53268">
                    <a:srgbClr val="EBF0F5"/>
                  </a:gs>
                  <a:gs pos="82824">
                    <a:srgbClr val="D6DBDF"/>
                  </a:gs>
                  <a:gs pos="100000">
                    <a:srgbClr val="C1C6CA"/>
                  </a:gs>
                </a:gsLst>
                <a:path path="shape">
                  <a:fillToRect l="-7885" t="39385" r="107885" b="60614"/>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42" name="Shape 1542"/>
              <p:cNvSpPr/>
              <p:nvPr/>
            </p:nvSpPr>
            <p:spPr>
              <a:xfrm>
                <a:off x="114669" y="116409"/>
                <a:ext cx="672148" cy="67216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FFFFFF"/>
                  </a:gs>
                  <a:gs pos="53268">
                    <a:srgbClr val="EBF0F5"/>
                  </a:gs>
                  <a:gs pos="82824">
                    <a:srgbClr val="D6DBDF"/>
                  </a:gs>
                  <a:gs pos="100000">
                    <a:srgbClr val="C1C6CA"/>
                  </a:gs>
                </a:gsLst>
                <a:path path="shape">
                  <a:fillToRect l="47142" t="18092" r="52857" b="81907"/>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grpSp>
        <p:sp>
          <p:nvSpPr>
            <p:cNvPr id="1544" name="Shape 1544"/>
            <p:cNvSpPr/>
            <p:nvPr/>
          </p:nvSpPr>
          <p:spPr>
            <a:xfrm>
              <a:off x="1088557" y="1323290"/>
              <a:ext cx="517049" cy="481726"/>
            </a:xfrm>
            <a:custGeom>
              <a:avLst/>
              <a:gdLst/>
              <a:ahLst/>
              <a:cxnLst>
                <a:cxn ang="0">
                  <a:pos x="wd2" y="hd2"/>
                </a:cxn>
                <a:cxn ang="5400000">
                  <a:pos x="wd2" y="hd2"/>
                </a:cxn>
                <a:cxn ang="10800000">
                  <a:pos x="wd2" y="hd2"/>
                </a:cxn>
                <a:cxn ang="16200000">
                  <a:pos x="wd2" y="hd2"/>
                </a:cxn>
              </a:cxnLst>
              <a:rect l="0" t="0" r="r" b="b"/>
              <a:pathLst>
                <a:path w="21600" h="21600" extrusionOk="0">
                  <a:moveTo>
                    <a:pt x="5755" y="18276"/>
                  </a:moveTo>
                  <a:cubicBezTo>
                    <a:pt x="4517" y="18276"/>
                    <a:pt x="3514" y="17832"/>
                    <a:pt x="3514" y="17287"/>
                  </a:cubicBezTo>
                  <a:cubicBezTo>
                    <a:pt x="3514" y="16845"/>
                    <a:pt x="4169" y="16472"/>
                    <a:pt x="5072" y="16346"/>
                  </a:cubicBezTo>
                  <a:lnTo>
                    <a:pt x="5072" y="16979"/>
                  </a:lnTo>
                  <a:cubicBezTo>
                    <a:pt x="5072" y="17319"/>
                    <a:pt x="5327" y="17593"/>
                    <a:pt x="5643" y="17593"/>
                  </a:cubicBezTo>
                  <a:cubicBezTo>
                    <a:pt x="5958" y="17593"/>
                    <a:pt x="6215" y="17319"/>
                    <a:pt x="6215" y="16979"/>
                  </a:cubicBezTo>
                  <a:lnTo>
                    <a:pt x="6215" y="16318"/>
                  </a:lnTo>
                  <a:cubicBezTo>
                    <a:pt x="7231" y="16412"/>
                    <a:pt x="7994" y="16809"/>
                    <a:pt x="7994" y="17287"/>
                  </a:cubicBezTo>
                  <a:cubicBezTo>
                    <a:pt x="7994" y="17832"/>
                    <a:pt x="6991" y="18276"/>
                    <a:pt x="5755" y="18276"/>
                  </a:cubicBezTo>
                  <a:close/>
                  <a:moveTo>
                    <a:pt x="15931" y="16668"/>
                  </a:moveTo>
                  <a:cubicBezTo>
                    <a:pt x="15925" y="16066"/>
                    <a:pt x="18229" y="16268"/>
                    <a:pt x="17613" y="15105"/>
                  </a:cubicBezTo>
                  <a:cubicBezTo>
                    <a:pt x="17070" y="14138"/>
                    <a:pt x="9641" y="14254"/>
                    <a:pt x="9641" y="14254"/>
                  </a:cubicBezTo>
                  <a:cubicBezTo>
                    <a:pt x="9641" y="14254"/>
                    <a:pt x="8080" y="14264"/>
                    <a:pt x="6215" y="14510"/>
                  </a:cubicBezTo>
                  <a:lnTo>
                    <a:pt x="6215" y="7629"/>
                  </a:lnTo>
                  <a:cubicBezTo>
                    <a:pt x="8353" y="6497"/>
                    <a:pt x="14008" y="2983"/>
                    <a:pt x="11201" y="3195"/>
                  </a:cubicBezTo>
                  <a:cubicBezTo>
                    <a:pt x="8815" y="3374"/>
                    <a:pt x="7121" y="2483"/>
                    <a:pt x="6215" y="1826"/>
                  </a:cubicBezTo>
                  <a:lnTo>
                    <a:pt x="6215" y="613"/>
                  </a:lnTo>
                  <a:cubicBezTo>
                    <a:pt x="6215" y="274"/>
                    <a:pt x="5958" y="0"/>
                    <a:pt x="5643" y="0"/>
                  </a:cubicBezTo>
                  <a:cubicBezTo>
                    <a:pt x="5327" y="0"/>
                    <a:pt x="5072" y="274"/>
                    <a:pt x="5072" y="613"/>
                  </a:cubicBezTo>
                  <a:lnTo>
                    <a:pt x="5072" y="14690"/>
                  </a:lnTo>
                  <a:cubicBezTo>
                    <a:pt x="2579" y="15143"/>
                    <a:pt x="0" y="16066"/>
                    <a:pt x="0" y="17952"/>
                  </a:cubicBezTo>
                  <a:cubicBezTo>
                    <a:pt x="0" y="21600"/>
                    <a:pt x="9781" y="21600"/>
                    <a:pt x="10386" y="21600"/>
                  </a:cubicBezTo>
                  <a:cubicBezTo>
                    <a:pt x="10991" y="21600"/>
                    <a:pt x="21600" y="21150"/>
                    <a:pt x="21600" y="19251"/>
                  </a:cubicBezTo>
                  <a:cubicBezTo>
                    <a:pt x="21600" y="17353"/>
                    <a:pt x="15925" y="18290"/>
                    <a:pt x="15931" y="16668"/>
                  </a:cubicBezTo>
                  <a:close/>
                </a:path>
              </a:pathLst>
            </a:custGeom>
            <a:solidFill>
              <a:schemeClr val="accent3"/>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45" name="Shape 1545"/>
            <p:cNvSpPr/>
            <p:nvPr/>
          </p:nvSpPr>
          <p:spPr>
            <a:xfrm>
              <a:off x="1481121" y="0"/>
              <a:ext cx="1791189" cy="895259"/>
            </a:xfrm>
            <a:prstGeom prst="rect">
              <a:avLst/>
            </a:prstGeom>
            <a:noFill/>
            <a:ln w="12700" cap="flat">
              <a:noFill/>
              <a:miter lim="400000"/>
            </a:ln>
            <a:effectLst/>
          </p:spPr>
          <p:txBody>
            <a:bodyPr wrap="square" lIns="0" tIns="0" rIns="0" bIns="0" numCol="1" anchor="b">
              <a:normAutofit fontScale="97500"/>
            </a:bodyPr>
            <a:lstStyle>
              <a:lvl1pPr algn="l">
                <a:lnSpc>
                  <a:spcPct val="110000"/>
                </a:lnSpc>
                <a:spcBef>
                  <a:spcPts val="500"/>
                </a:spcBef>
                <a:defRPr sz="1600">
                  <a:solidFill>
                    <a:srgbClr val="21282F"/>
                  </a:solidFill>
                  <a:latin typeface="Arimo"/>
                  <a:ea typeface="Arimo"/>
                  <a:cs typeface="Arimo"/>
                  <a:sym typeface="Arimo"/>
                </a:defRPr>
              </a:lvl1pPr>
            </a:lstStyle>
            <a:p>
              <a:pPr lvl="0">
                <a:defRPr sz="1800">
                  <a:solidFill>
                    <a:srgbClr val="000000"/>
                  </a:solidFill>
                </a:defRPr>
              </a:pPr>
              <a:r>
                <a:rPr sz="1600" dirty="0" err="1">
                  <a:solidFill>
                    <a:schemeClr val="tx2">
                      <a:lumMod val="60000"/>
                      <a:lumOff val="40000"/>
                    </a:schemeClr>
                  </a:solidFill>
                </a:rPr>
                <a:t>Lorem</a:t>
              </a:r>
              <a:r>
                <a:rPr sz="1600" dirty="0">
                  <a:solidFill>
                    <a:schemeClr val="tx2">
                      <a:lumMod val="60000"/>
                      <a:lumOff val="40000"/>
                    </a:schemeClr>
                  </a:solidFill>
                </a:rPr>
                <a:t> </a:t>
              </a:r>
              <a:r>
                <a:rPr sz="1600" dirty="0" err="1">
                  <a:solidFill>
                    <a:schemeClr val="tx2">
                      <a:lumMod val="60000"/>
                      <a:lumOff val="40000"/>
                    </a:schemeClr>
                  </a:solidFill>
                </a:rPr>
                <a:t>Ipsum</a:t>
              </a:r>
              <a:r>
                <a:rPr sz="1600" dirty="0">
                  <a:solidFill>
                    <a:schemeClr val="tx2">
                      <a:lumMod val="60000"/>
                      <a:lumOff val="40000"/>
                    </a:schemeClr>
                  </a:solidFill>
                </a:rPr>
                <a:t> is simply dummy text of the printing.</a:t>
              </a:r>
            </a:p>
          </p:txBody>
        </p:sp>
        <p:sp>
          <p:nvSpPr>
            <p:cNvPr id="1546" name="Shape 1546"/>
            <p:cNvSpPr/>
            <p:nvPr/>
          </p:nvSpPr>
          <p:spPr>
            <a:xfrm>
              <a:off x="252523" y="141893"/>
              <a:ext cx="1085823" cy="611475"/>
            </a:xfrm>
            <a:prstGeom prst="rect">
              <a:avLst/>
            </a:prstGeom>
            <a:noFill/>
            <a:ln w="12700" cap="flat">
              <a:noFill/>
              <a:miter lim="400000"/>
            </a:ln>
            <a:effectLst/>
          </p:spPr>
          <p:txBody>
            <a:bodyPr wrap="square" lIns="0" tIns="0" rIns="0" bIns="0" numCol="1" anchor="b">
              <a:normAutofit fontScale="97500"/>
            </a:bodyPr>
            <a:lstStyle>
              <a:lvl1pPr algn="l">
                <a:lnSpc>
                  <a:spcPct val="80000"/>
                </a:lnSpc>
                <a:spcBef>
                  <a:spcPts val="500"/>
                </a:spcBef>
                <a:defRPr b="1">
                  <a:solidFill>
                    <a:srgbClr val="00BAA7"/>
                  </a:solidFill>
                  <a:latin typeface="Arimo"/>
                  <a:ea typeface="Arimo"/>
                  <a:cs typeface="Arimo"/>
                  <a:sym typeface="Arimo"/>
                </a:defRPr>
              </a:lvl1pPr>
            </a:lstStyle>
            <a:p>
              <a:pPr lvl="0">
                <a:defRPr sz="1800" b="0">
                  <a:solidFill>
                    <a:srgbClr val="000000"/>
                  </a:solidFill>
                </a:defRPr>
              </a:pPr>
              <a:r>
                <a:rPr sz="4800" dirty="0">
                  <a:solidFill>
                    <a:schemeClr val="accent2"/>
                  </a:solidFill>
                </a:rPr>
                <a:t>10K</a:t>
              </a:r>
            </a:p>
          </p:txBody>
        </p:sp>
        <p:sp>
          <p:nvSpPr>
            <p:cNvPr id="1547" name="Shape 1547"/>
            <p:cNvSpPr/>
            <p:nvPr/>
          </p:nvSpPr>
          <p:spPr>
            <a:xfrm>
              <a:off x="0" y="566447"/>
              <a:ext cx="829469" cy="11973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979"/>
                  </a:lnTo>
                  <a:lnTo>
                    <a:pt x="21600" y="21600"/>
                  </a:lnTo>
                </a:path>
              </a:pathLst>
            </a:custGeom>
            <a:noFill/>
            <a:ln w="12700" cap="flat">
              <a:solidFill>
                <a:srgbClr val="21282F"/>
              </a:solidFill>
              <a:prstDash val="sysDot"/>
              <a:miter lim="400000"/>
              <a:headEnd type="oval" w="med" len="med"/>
              <a:tailEnd type="oval" w="med" len="med"/>
            </a:ln>
            <a:effectLst/>
          </p:spPr>
          <p:txBody>
            <a:bodyPr wrap="square" lIns="0" tIns="0" rIns="0" bIns="0" numCol="1" anchor="ctr">
              <a:noAutofit/>
            </a:bodyPr>
            <a:lstStyle/>
            <a:p>
              <a:pPr lvl="0">
                <a:defRPr sz="3200"/>
              </a:pPr>
              <a:endParaRPr sz="5065"/>
            </a:p>
          </p:txBody>
        </p:sp>
      </p:grpSp>
      <p:grpSp>
        <p:nvGrpSpPr>
          <p:cNvPr id="1562" name="Group 1562"/>
          <p:cNvGrpSpPr/>
          <p:nvPr/>
        </p:nvGrpSpPr>
        <p:grpSpPr>
          <a:xfrm>
            <a:off x="11131362" y="2792288"/>
            <a:ext cx="3144690" cy="2220304"/>
            <a:chOff x="0" y="0"/>
            <a:chExt cx="3145509" cy="2220883"/>
          </a:xfrm>
        </p:grpSpPr>
        <p:grpSp>
          <p:nvGrpSpPr>
            <p:cNvPr id="1557" name="Group 1557"/>
            <p:cNvGrpSpPr/>
            <p:nvPr/>
          </p:nvGrpSpPr>
          <p:grpSpPr>
            <a:xfrm>
              <a:off x="1151552" y="1398447"/>
              <a:ext cx="639528" cy="822436"/>
              <a:chOff x="0" y="0"/>
              <a:chExt cx="639527" cy="822434"/>
            </a:xfrm>
          </p:grpSpPr>
          <p:sp>
            <p:nvSpPr>
              <p:cNvPr id="1549" name="Shape 1549"/>
              <p:cNvSpPr/>
              <p:nvPr/>
            </p:nvSpPr>
            <p:spPr>
              <a:xfrm>
                <a:off x="273873" y="622781"/>
                <a:ext cx="365655" cy="199654"/>
              </a:xfrm>
              <a:custGeom>
                <a:avLst/>
                <a:gdLst/>
                <a:ahLst/>
                <a:cxnLst>
                  <a:cxn ang="0">
                    <a:pos x="wd2" y="hd2"/>
                  </a:cxn>
                  <a:cxn ang="5400000">
                    <a:pos x="wd2" y="hd2"/>
                  </a:cxn>
                  <a:cxn ang="10800000">
                    <a:pos x="wd2" y="hd2"/>
                  </a:cxn>
                  <a:cxn ang="16200000">
                    <a:pos x="wd2" y="hd2"/>
                  </a:cxn>
                </a:cxnLst>
                <a:rect l="0" t="0" r="r" b="b"/>
                <a:pathLst>
                  <a:path w="19473" h="20717" extrusionOk="0">
                    <a:moveTo>
                      <a:pt x="18197" y="9427"/>
                    </a:moveTo>
                    <a:cubicBezTo>
                      <a:pt x="15580" y="13173"/>
                      <a:pt x="12212" y="14315"/>
                      <a:pt x="540" y="20717"/>
                    </a:cubicBezTo>
                    <a:cubicBezTo>
                      <a:pt x="14" y="10996"/>
                      <a:pt x="-785" y="8631"/>
                      <a:pt x="1833" y="4884"/>
                    </a:cubicBezTo>
                    <a:cubicBezTo>
                      <a:pt x="4450" y="1138"/>
                      <a:pt x="10235" y="-883"/>
                      <a:pt x="14755" y="372"/>
                    </a:cubicBezTo>
                    <a:cubicBezTo>
                      <a:pt x="19274" y="1626"/>
                      <a:pt x="20815" y="5681"/>
                      <a:pt x="18197" y="9427"/>
                    </a:cubicBezTo>
                    <a:close/>
                  </a:path>
                </a:pathLst>
              </a:custGeom>
              <a:solidFill>
                <a:srgbClr val="000000">
                  <a:alpha val="25000"/>
                </a:srgbClr>
              </a:solidFill>
              <a:ln w="12700" cap="flat">
                <a:noFill/>
                <a:miter lim="400000"/>
              </a:ln>
              <a:effectLst/>
            </p:spPr>
            <p:txBody>
              <a:bodyPr wrap="square" lIns="101573" tIns="101573" rIns="101573" bIns="101573" numCol="1" anchor="ctr">
                <a:noAutofit/>
              </a:bodyPr>
              <a:lstStyle/>
              <a:p>
                <a:pPr defTabSz="171450">
                  <a:defRPr sz="29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50" name="Shape 1550"/>
              <p:cNvSpPr/>
              <p:nvPr/>
            </p:nvSpPr>
            <p:spPr>
              <a:xfrm>
                <a:off x="0" y="0"/>
                <a:ext cx="556383" cy="822270"/>
              </a:xfrm>
              <a:custGeom>
                <a:avLst/>
                <a:gdLst/>
                <a:ahLst/>
                <a:cxnLst>
                  <a:cxn ang="0">
                    <a:pos x="wd2" y="hd2"/>
                  </a:cxn>
                  <a:cxn ang="5400000">
                    <a:pos x="wd2" y="hd2"/>
                  </a:cxn>
                  <a:cxn ang="10800000">
                    <a:pos x="wd2" y="hd2"/>
                  </a:cxn>
                  <a:cxn ang="16200000">
                    <a:pos x="wd2" y="hd2"/>
                  </a:cxn>
                </a:cxnLst>
                <a:rect l="0" t="0" r="r" b="b"/>
                <a:pathLst>
                  <a:path w="21600" h="21600" extrusionOk="0">
                    <a:moveTo>
                      <a:pt x="21600" y="7262"/>
                    </a:moveTo>
                    <a:cubicBezTo>
                      <a:pt x="21600" y="4044"/>
                      <a:pt x="18467" y="1321"/>
                      <a:pt x="14152" y="413"/>
                    </a:cubicBezTo>
                    <a:cubicBezTo>
                      <a:pt x="14144" y="411"/>
                      <a:pt x="14135" y="409"/>
                      <a:pt x="14127" y="407"/>
                    </a:cubicBezTo>
                    <a:cubicBezTo>
                      <a:pt x="14125" y="407"/>
                      <a:pt x="14123" y="406"/>
                      <a:pt x="14121" y="406"/>
                    </a:cubicBezTo>
                    <a:cubicBezTo>
                      <a:pt x="14116" y="405"/>
                      <a:pt x="14111" y="403"/>
                      <a:pt x="14106" y="402"/>
                    </a:cubicBezTo>
                    <a:cubicBezTo>
                      <a:pt x="14102" y="402"/>
                      <a:pt x="14099" y="401"/>
                      <a:pt x="14096" y="400"/>
                    </a:cubicBezTo>
                    <a:cubicBezTo>
                      <a:pt x="14093" y="400"/>
                      <a:pt x="14091" y="399"/>
                      <a:pt x="14088" y="398"/>
                    </a:cubicBezTo>
                    <a:cubicBezTo>
                      <a:pt x="14086" y="398"/>
                      <a:pt x="14084" y="397"/>
                      <a:pt x="14081" y="397"/>
                    </a:cubicBezTo>
                    <a:cubicBezTo>
                      <a:pt x="14073" y="395"/>
                      <a:pt x="14065" y="393"/>
                      <a:pt x="14056" y="391"/>
                    </a:cubicBezTo>
                    <a:cubicBezTo>
                      <a:pt x="14054" y="391"/>
                      <a:pt x="14052" y="390"/>
                      <a:pt x="14050" y="390"/>
                    </a:cubicBezTo>
                    <a:cubicBezTo>
                      <a:pt x="14041" y="388"/>
                      <a:pt x="14033" y="386"/>
                      <a:pt x="14024" y="384"/>
                    </a:cubicBezTo>
                    <a:cubicBezTo>
                      <a:pt x="14022" y="384"/>
                      <a:pt x="14020" y="383"/>
                      <a:pt x="14018" y="383"/>
                    </a:cubicBezTo>
                    <a:cubicBezTo>
                      <a:pt x="14010" y="381"/>
                      <a:pt x="14002" y="379"/>
                      <a:pt x="13994" y="377"/>
                    </a:cubicBezTo>
                    <a:cubicBezTo>
                      <a:pt x="13991" y="377"/>
                      <a:pt x="13989" y="376"/>
                      <a:pt x="13986" y="375"/>
                    </a:cubicBezTo>
                    <a:cubicBezTo>
                      <a:pt x="13978" y="374"/>
                      <a:pt x="13970" y="372"/>
                      <a:pt x="13962" y="370"/>
                    </a:cubicBezTo>
                    <a:cubicBezTo>
                      <a:pt x="13960" y="370"/>
                      <a:pt x="13957" y="369"/>
                      <a:pt x="13954" y="368"/>
                    </a:cubicBezTo>
                    <a:cubicBezTo>
                      <a:pt x="13949" y="367"/>
                      <a:pt x="13944" y="366"/>
                      <a:pt x="13939" y="365"/>
                    </a:cubicBezTo>
                    <a:cubicBezTo>
                      <a:pt x="13934" y="364"/>
                      <a:pt x="13928" y="362"/>
                      <a:pt x="13923" y="361"/>
                    </a:cubicBezTo>
                    <a:cubicBezTo>
                      <a:pt x="13918" y="360"/>
                      <a:pt x="13912" y="359"/>
                      <a:pt x="13907" y="358"/>
                    </a:cubicBezTo>
                    <a:cubicBezTo>
                      <a:pt x="13902" y="356"/>
                      <a:pt x="13896" y="355"/>
                      <a:pt x="13891" y="354"/>
                    </a:cubicBezTo>
                    <a:cubicBezTo>
                      <a:pt x="13888" y="353"/>
                      <a:pt x="13886" y="353"/>
                      <a:pt x="13884" y="352"/>
                    </a:cubicBezTo>
                    <a:cubicBezTo>
                      <a:pt x="13879" y="351"/>
                      <a:pt x="13874" y="350"/>
                      <a:pt x="13869" y="349"/>
                    </a:cubicBezTo>
                    <a:cubicBezTo>
                      <a:pt x="13860" y="347"/>
                      <a:pt x="13852" y="345"/>
                      <a:pt x="13843" y="343"/>
                    </a:cubicBezTo>
                    <a:cubicBezTo>
                      <a:pt x="13841" y="343"/>
                      <a:pt x="13839" y="342"/>
                      <a:pt x="13837" y="342"/>
                    </a:cubicBezTo>
                    <a:cubicBezTo>
                      <a:pt x="13831" y="341"/>
                      <a:pt x="13826" y="339"/>
                      <a:pt x="13820" y="338"/>
                    </a:cubicBezTo>
                    <a:cubicBezTo>
                      <a:pt x="13815" y="337"/>
                      <a:pt x="13810" y="336"/>
                      <a:pt x="13805" y="335"/>
                    </a:cubicBezTo>
                    <a:cubicBezTo>
                      <a:pt x="13802" y="334"/>
                      <a:pt x="13800" y="333"/>
                      <a:pt x="13797" y="333"/>
                    </a:cubicBezTo>
                    <a:cubicBezTo>
                      <a:pt x="13789" y="331"/>
                      <a:pt x="13781" y="329"/>
                      <a:pt x="13773" y="327"/>
                    </a:cubicBezTo>
                    <a:cubicBezTo>
                      <a:pt x="13770" y="327"/>
                      <a:pt x="13768" y="326"/>
                      <a:pt x="13765" y="326"/>
                    </a:cubicBezTo>
                    <a:cubicBezTo>
                      <a:pt x="12765" y="114"/>
                      <a:pt x="11702" y="0"/>
                      <a:pt x="10599" y="0"/>
                    </a:cubicBezTo>
                    <a:cubicBezTo>
                      <a:pt x="4745" y="0"/>
                      <a:pt x="0" y="3211"/>
                      <a:pt x="0" y="7172"/>
                    </a:cubicBezTo>
                    <a:cubicBezTo>
                      <a:pt x="0" y="11133"/>
                      <a:pt x="2660" y="13031"/>
                      <a:pt x="10599" y="21509"/>
                    </a:cubicBezTo>
                    <a:cubicBezTo>
                      <a:pt x="10600" y="21508"/>
                      <a:pt x="10601" y="21507"/>
                      <a:pt x="10602" y="21506"/>
                    </a:cubicBezTo>
                    <a:cubicBezTo>
                      <a:pt x="10604" y="21508"/>
                      <a:pt x="10605" y="21509"/>
                      <a:pt x="10607" y="21511"/>
                    </a:cubicBezTo>
                    <a:cubicBezTo>
                      <a:pt x="10608" y="21510"/>
                      <a:pt x="10609" y="21509"/>
                      <a:pt x="10610" y="21508"/>
                    </a:cubicBezTo>
                    <a:cubicBezTo>
                      <a:pt x="10612" y="21510"/>
                      <a:pt x="10613" y="21511"/>
                      <a:pt x="10615" y="21513"/>
                    </a:cubicBezTo>
                    <a:cubicBezTo>
                      <a:pt x="10616" y="21512"/>
                      <a:pt x="10617" y="21511"/>
                      <a:pt x="10618" y="21510"/>
                    </a:cubicBezTo>
                    <a:cubicBezTo>
                      <a:pt x="10620" y="21511"/>
                      <a:pt x="10621" y="21513"/>
                      <a:pt x="10623" y="21515"/>
                    </a:cubicBezTo>
                    <a:cubicBezTo>
                      <a:pt x="10624" y="21513"/>
                      <a:pt x="10625" y="21512"/>
                      <a:pt x="10626" y="21511"/>
                    </a:cubicBezTo>
                    <a:cubicBezTo>
                      <a:pt x="10627" y="21513"/>
                      <a:pt x="10629" y="21515"/>
                      <a:pt x="10631" y="21516"/>
                    </a:cubicBezTo>
                    <a:cubicBezTo>
                      <a:pt x="10632" y="21515"/>
                      <a:pt x="10633" y="21514"/>
                      <a:pt x="10634" y="21513"/>
                    </a:cubicBezTo>
                    <a:cubicBezTo>
                      <a:pt x="10635" y="21515"/>
                      <a:pt x="10637" y="21516"/>
                      <a:pt x="10638" y="21518"/>
                    </a:cubicBezTo>
                    <a:cubicBezTo>
                      <a:pt x="10639" y="21517"/>
                      <a:pt x="10640" y="21516"/>
                      <a:pt x="10642" y="21515"/>
                    </a:cubicBezTo>
                    <a:cubicBezTo>
                      <a:pt x="10643" y="21517"/>
                      <a:pt x="10645" y="21518"/>
                      <a:pt x="10646" y="21520"/>
                    </a:cubicBezTo>
                    <a:cubicBezTo>
                      <a:pt x="10647" y="21519"/>
                      <a:pt x="10648" y="21518"/>
                      <a:pt x="10649" y="21517"/>
                    </a:cubicBezTo>
                    <a:cubicBezTo>
                      <a:pt x="10651" y="21518"/>
                      <a:pt x="10653" y="21520"/>
                      <a:pt x="10654" y="21522"/>
                    </a:cubicBezTo>
                    <a:cubicBezTo>
                      <a:pt x="10655" y="21521"/>
                      <a:pt x="10656" y="21520"/>
                      <a:pt x="10657" y="21518"/>
                    </a:cubicBezTo>
                    <a:cubicBezTo>
                      <a:pt x="10659" y="21520"/>
                      <a:pt x="10660" y="21522"/>
                      <a:pt x="10662" y="21524"/>
                    </a:cubicBezTo>
                    <a:cubicBezTo>
                      <a:pt x="10663" y="21522"/>
                      <a:pt x="10664" y="21521"/>
                      <a:pt x="10665" y="21520"/>
                    </a:cubicBezTo>
                    <a:cubicBezTo>
                      <a:pt x="10667" y="21522"/>
                      <a:pt x="10668" y="21524"/>
                      <a:pt x="10670" y="21525"/>
                    </a:cubicBezTo>
                    <a:cubicBezTo>
                      <a:pt x="10671" y="21524"/>
                      <a:pt x="10672" y="21523"/>
                      <a:pt x="10673" y="21522"/>
                    </a:cubicBezTo>
                    <a:cubicBezTo>
                      <a:pt x="10675" y="21524"/>
                      <a:pt x="10676" y="21525"/>
                      <a:pt x="10678" y="21527"/>
                    </a:cubicBezTo>
                    <a:cubicBezTo>
                      <a:pt x="10679" y="21526"/>
                      <a:pt x="10680" y="21525"/>
                      <a:pt x="10681" y="21524"/>
                    </a:cubicBezTo>
                    <a:cubicBezTo>
                      <a:pt x="10683" y="21526"/>
                      <a:pt x="10684" y="21527"/>
                      <a:pt x="10686" y="21529"/>
                    </a:cubicBezTo>
                    <a:cubicBezTo>
                      <a:pt x="10687" y="21528"/>
                      <a:pt x="10688" y="21527"/>
                      <a:pt x="10689" y="21525"/>
                    </a:cubicBezTo>
                    <a:cubicBezTo>
                      <a:pt x="10691" y="21527"/>
                      <a:pt x="10692" y="21529"/>
                      <a:pt x="10694" y="21531"/>
                    </a:cubicBezTo>
                    <a:cubicBezTo>
                      <a:pt x="10695" y="21529"/>
                      <a:pt x="10696" y="21528"/>
                      <a:pt x="10697" y="21527"/>
                    </a:cubicBezTo>
                    <a:cubicBezTo>
                      <a:pt x="10698" y="21529"/>
                      <a:pt x="10700" y="21531"/>
                      <a:pt x="10702" y="21532"/>
                    </a:cubicBezTo>
                    <a:cubicBezTo>
                      <a:pt x="10702" y="21531"/>
                      <a:pt x="10703" y="21530"/>
                      <a:pt x="10704" y="21529"/>
                    </a:cubicBezTo>
                    <a:cubicBezTo>
                      <a:pt x="10706" y="21531"/>
                      <a:pt x="10708" y="21533"/>
                      <a:pt x="10709" y="21534"/>
                    </a:cubicBezTo>
                    <a:cubicBezTo>
                      <a:pt x="10710" y="21533"/>
                      <a:pt x="10711" y="21532"/>
                      <a:pt x="10712" y="21531"/>
                    </a:cubicBezTo>
                    <a:cubicBezTo>
                      <a:pt x="10714" y="21533"/>
                      <a:pt x="10716" y="21534"/>
                      <a:pt x="10717" y="21536"/>
                    </a:cubicBezTo>
                    <a:cubicBezTo>
                      <a:pt x="10718" y="21535"/>
                      <a:pt x="10719" y="21534"/>
                      <a:pt x="10720" y="21533"/>
                    </a:cubicBezTo>
                    <a:cubicBezTo>
                      <a:pt x="10722" y="21534"/>
                      <a:pt x="10724" y="21536"/>
                      <a:pt x="10725" y="21538"/>
                    </a:cubicBezTo>
                    <a:cubicBezTo>
                      <a:pt x="10726" y="21537"/>
                      <a:pt x="10727" y="21536"/>
                      <a:pt x="10728" y="21534"/>
                    </a:cubicBezTo>
                    <a:cubicBezTo>
                      <a:pt x="10730" y="21536"/>
                      <a:pt x="10731" y="21538"/>
                      <a:pt x="10733" y="21540"/>
                    </a:cubicBezTo>
                    <a:cubicBezTo>
                      <a:pt x="10734" y="21538"/>
                      <a:pt x="10735" y="21537"/>
                      <a:pt x="10736" y="21536"/>
                    </a:cubicBezTo>
                    <a:cubicBezTo>
                      <a:pt x="10738" y="21538"/>
                      <a:pt x="10739" y="21540"/>
                      <a:pt x="10741" y="21541"/>
                    </a:cubicBezTo>
                    <a:cubicBezTo>
                      <a:pt x="10742" y="21540"/>
                      <a:pt x="10743" y="21539"/>
                      <a:pt x="10744" y="21538"/>
                    </a:cubicBezTo>
                    <a:cubicBezTo>
                      <a:pt x="10746" y="21540"/>
                      <a:pt x="10747" y="21541"/>
                      <a:pt x="10749" y="21543"/>
                    </a:cubicBezTo>
                    <a:cubicBezTo>
                      <a:pt x="10750" y="21542"/>
                      <a:pt x="10751" y="21541"/>
                      <a:pt x="10752" y="21540"/>
                    </a:cubicBezTo>
                    <a:cubicBezTo>
                      <a:pt x="10753" y="21541"/>
                      <a:pt x="10755" y="21543"/>
                      <a:pt x="10757" y="21545"/>
                    </a:cubicBezTo>
                    <a:cubicBezTo>
                      <a:pt x="10758" y="21544"/>
                      <a:pt x="10759" y="21543"/>
                      <a:pt x="10760" y="21542"/>
                    </a:cubicBezTo>
                    <a:cubicBezTo>
                      <a:pt x="10761" y="21543"/>
                      <a:pt x="10763" y="21545"/>
                      <a:pt x="10765" y="21547"/>
                    </a:cubicBezTo>
                    <a:cubicBezTo>
                      <a:pt x="10766" y="21546"/>
                      <a:pt x="10767" y="21544"/>
                      <a:pt x="10768" y="21543"/>
                    </a:cubicBezTo>
                    <a:cubicBezTo>
                      <a:pt x="10769" y="21545"/>
                      <a:pt x="10771" y="21547"/>
                      <a:pt x="10772" y="21549"/>
                    </a:cubicBezTo>
                    <a:cubicBezTo>
                      <a:pt x="10773" y="21547"/>
                      <a:pt x="10774" y="21546"/>
                      <a:pt x="10776" y="21545"/>
                    </a:cubicBezTo>
                    <a:cubicBezTo>
                      <a:pt x="10777" y="21547"/>
                      <a:pt x="10779" y="21549"/>
                      <a:pt x="10780" y="21550"/>
                    </a:cubicBezTo>
                    <a:cubicBezTo>
                      <a:pt x="10781" y="21549"/>
                      <a:pt x="10782" y="21548"/>
                      <a:pt x="10783" y="21547"/>
                    </a:cubicBezTo>
                    <a:cubicBezTo>
                      <a:pt x="10785" y="21549"/>
                      <a:pt x="10787" y="21550"/>
                      <a:pt x="10788" y="21552"/>
                    </a:cubicBezTo>
                    <a:cubicBezTo>
                      <a:pt x="10789" y="21551"/>
                      <a:pt x="10790" y="21550"/>
                      <a:pt x="10791" y="21549"/>
                    </a:cubicBezTo>
                    <a:cubicBezTo>
                      <a:pt x="10793" y="21550"/>
                      <a:pt x="10794" y="21552"/>
                      <a:pt x="10796" y="21554"/>
                    </a:cubicBezTo>
                    <a:cubicBezTo>
                      <a:pt x="10797" y="21553"/>
                      <a:pt x="10798" y="21552"/>
                      <a:pt x="10799" y="21550"/>
                    </a:cubicBezTo>
                    <a:cubicBezTo>
                      <a:pt x="10801" y="21552"/>
                      <a:pt x="10802" y="21554"/>
                      <a:pt x="10804" y="21556"/>
                    </a:cubicBezTo>
                    <a:cubicBezTo>
                      <a:pt x="10805" y="21554"/>
                      <a:pt x="10806" y="21553"/>
                      <a:pt x="10807" y="21552"/>
                    </a:cubicBezTo>
                    <a:cubicBezTo>
                      <a:pt x="10809" y="21554"/>
                      <a:pt x="10810" y="21556"/>
                      <a:pt x="10812" y="21557"/>
                    </a:cubicBezTo>
                    <a:cubicBezTo>
                      <a:pt x="10813" y="21556"/>
                      <a:pt x="10814" y="21555"/>
                      <a:pt x="10815" y="21554"/>
                    </a:cubicBezTo>
                    <a:cubicBezTo>
                      <a:pt x="10817" y="21556"/>
                      <a:pt x="10818" y="21557"/>
                      <a:pt x="10820" y="21559"/>
                    </a:cubicBezTo>
                    <a:cubicBezTo>
                      <a:pt x="10821" y="21558"/>
                      <a:pt x="10822" y="21557"/>
                      <a:pt x="10823" y="21556"/>
                    </a:cubicBezTo>
                    <a:cubicBezTo>
                      <a:pt x="10824" y="21557"/>
                      <a:pt x="10826" y="21559"/>
                      <a:pt x="10828" y="21561"/>
                    </a:cubicBezTo>
                    <a:cubicBezTo>
                      <a:pt x="10829" y="21560"/>
                      <a:pt x="10830" y="21559"/>
                      <a:pt x="10831" y="21558"/>
                    </a:cubicBezTo>
                    <a:cubicBezTo>
                      <a:pt x="10832" y="21559"/>
                      <a:pt x="10834" y="21561"/>
                      <a:pt x="10835" y="21563"/>
                    </a:cubicBezTo>
                    <a:cubicBezTo>
                      <a:pt x="10836" y="21562"/>
                      <a:pt x="10837" y="21560"/>
                      <a:pt x="10838" y="21559"/>
                    </a:cubicBezTo>
                    <a:cubicBezTo>
                      <a:pt x="10840" y="21561"/>
                      <a:pt x="10842" y="21563"/>
                      <a:pt x="10843" y="21564"/>
                    </a:cubicBezTo>
                    <a:cubicBezTo>
                      <a:pt x="10844" y="21563"/>
                      <a:pt x="10845" y="21562"/>
                      <a:pt x="10846" y="21561"/>
                    </a:cubicBezTo>
                    <a:cubicBezTo>
                      <a:pt x="10848" y="21563"/>
                      <a:pt x="10850" y="21564"/>
                      <a:pt x="10851" y="21566"/>
                    </a:cubicBezTo>
                    <a:cubicBezTo>
                      <a:pt x="10852" y="21565"/>
                      <a:pt x="10853" y="21564"/>
                      <a:pt x="10854" y="21563"/>
                    </a:cubicBezTo>
                    <a:cubicBezTo>
                      <a:pt x="10856" y="21565"/>
                      <a:pt x="10858" y="21566"/>
                      <a:pt x="10859" y="21568"/>
                    </a:cubicBezTo>
                    <a:cubicBezTo>
                      <a:pt x="10860" y="21567"/>
                      <a:pt x="10861" y="21566"/>
                      <a:pt x="10862" y="21565"/>
                    </a:cubicBezTo>
                    <a:cubicBezTo>
                      <a:pt x="10864" y="21566"/>
                      <a:pt x="10865" y="21568"/>
                      <a:pt x="10867" y="21570"/>
                    </a:cubicBezTo>
                    <a:cubicBezTo>
                      <a:pt x="10868" y="21569"/>
                      <a:pt x="10869" y="21568"/>
                      <a:pt x="10870" y="21566"/>
                    </a:cubicBezTo>
                    <a:cubicBezTo>
                      <a:pt x="10872" y="21568"/>
                      <a:pt x="10873" y="21570"/>
                      <a:pt x="10875" y="21572"/>
                    </a:cubicBezTo>
                    <a:cubicBezTo>
                      <a:pt x="10876" y="21570"/>
                      <a:pt x="10877" y="21569"/>
                      <a:pt x="10878" y="21568"/>
                    </a:cubicBezTo>
                    <a:cubicBezTo>
                      <a:pt x="10880" y="21570"/>
                      <a:pt x="10881" y="21572"/>
                      <a:pt x="10883" y="21573"/>
                    </a:cubicBezTo>
                    <a:cubicBezTo>
                      <a:pt x="10884" y="21572"/>
                      <a:pt x="10885" y="21571"/>
                      <a:pt x="10886" y="21570"/>
                    </a:cubicBezTo>
                    <a:cubicBezTo>
                      <a:pt x="10887" y="21572"/>
                      <a:pt x="10889" y="21573"/>
                      <a:pt x="10891" y="21575"/>
                    </a:cubicBezTo>
                    <a:cubicBezTo>
                      <a:pt x="10892" y="21574"/>
                      <a:pt x="10893" y="21573"/>
                      <a:pt x="10894" y="21572"/>
                    </a:cubicBezTo>
                    <a:cubicBezTo>
                      <a:pt x="10895" y="21574"/>
                      <a:pt x="10897" y="21575"/>
                      <a:pt x="10898" y="21577"/>
                    </a:cubicBezTo>
                    <a:cubicBezTo>
                      <a:pt x="10899" y="21576"/>
                      <a:pt x="10900" y="21575"/>
                      <a:pt x="10902" y="21574"/>
                    </a:cubicBezTo>
                    <a:cubicBezTo>
                      <a:pt x="10903" y="21575"/>
                      <a:pt x="10905" y="21577"/>
                      <a:pt x="10906" y="21579"/>
                    </a:cubicBezTo>
                    <a:cubicBezTo>
                      <a:pt x="10907" y="21577"/>
                      <a:pt x="10908" y="21576"/>
                      <a:pt x="10909" y="21575"/>
                    </a:cubicBezTo>
                    <a:cubicBezTo>
                      <a:pt x="10911" y="21577"/>
                      <a:pt x="10913" y="21579"/>
                      <a:pt x="10914" y="21580"/>
                    </a:cubicBezTo>
                    <a:cubicBezTo>
                      <a:pt x="10915" y="21579"/>
                      <a:pt x="10916" y="21578"/>
                      <a:pt x="10917" y="21577"/>
                    </a:cubicBezTo>
                    <a:cubicBezTo>
                      <a:pt x="10919" y="21579"/>
                      <a:pt x="10920" y="21580"/>
                      <a:pt x="10922" y="21582"/>
                    </a:cubicBezTo>
                    <a:cubicBezTo>
                      <a:pt x="10923" y="21581"/>
                      <a:pt x="10924" y="21580"/>
                      <a:pt x="10925" y="21579"/>
                    </a:cubicBezTo>
                    <a:cubicBezTo>
                      <a:pt x="10927" y="21581"/>
                      <a:pt x="10928" y="21582"/>
                      <a:pt x="10930" y="21584"/>
                    </a:cubicBezTo>
                    <a:cubicBezTo>
                      <a:pt x="10931" y="21583"/>
                      <a:pt x="10932" y="21582"/>
                      <a:pt x="10933" y="21581"/>
                    </a:cubicBezTo>
                    <a:cubicBezTo>
                      <a:pt x="10935" y="21582"/>
                      <a:pt x="10936" y="21584"/>
                      <a:pt x="10938" y="21586"/>
                    </a:cubicBezTo>
                    <a:cubicBezTo>
                      <a:pt x="10939" y="21585"/>
                      <a:pt x="10940" y="21584"/>
                      <a:pt x="10941" y="21582"/>
                    </a:cubicBezTo>
                    <a:cubicBezTo>
                      <a:pt x="10943" y="21584"/>
                      <a:pt x="10944" y="21586"/>
                      <a:pt x="10946" y="21588"/>
                    </a:cubicBezTo>
                    <a:cubicBezTo>
                      <a:pt x="10947" y="21586"/>
                      <a:pt x="10948" y="21585"/>
                      <a:pt x="10949" y="21584"/>
                    </a:cubicBezTo>
                    <a:cubicBezTo>
                      <a:pt x="10951" y="21586"/>
                      <a:pt x="10952" y="21588"/>
                      <a:pt x="10954" y="21589"/>
                    </a:cubicBezTo>
                    <a:cubicBezTo>
                      <a:pt x="10955" y="21588"/>
                      <a:pt x="10956" y="21587"/>
                      <a:pt x="10957" y="21586"/>
                    </a:cubicBezTo>
                    <a:cubicBezTo>
                      <a:pt x="10958" y="21588"/>
                      <a:pt x="10960" y="21589"/>
                      <a:pt x="10962" y="21591"/>
                    </a:cubicBezTo>
                    <a:cubicBezTo>
                      <a:pt x="10963" y="21590"/>
                      <a:pt x="10963" y="21589"/>
                      <a:pt x="10964" y="21588"/>
                    </a:cubicBezTo>
                    <a:cubicBezTo>
                      <a:pt x="10966" y="21590"/>
                      <a:pt x="10968" y="21591"/>
                      <a:pt x="10969" y="21593"/>
                    </a:cubicBezTo>
                    <a:cubicBezTo>
                      <a:pt x="10970" y="21592"/>
                      <a:pt x="10971" y="21591"/>
                      <a:pt x="10972" y="21590"/>
                    </a:cubicBezTo>
                    <a:cubicBezTo>
                      <a:pt x="10974" y="21591"/>
                      <a:pt x="10976" y="21593"/>
                      <a:pt x="10977" y="21595"/>
                    </a:cubicBezTo>
                    <a:cubicBezTo>
                      <a:pt x="10978" y="21594"/>
                      <a:pt x="10979" y="21592"/>
                      <a:pt x="10980" y="21591"/>
                    </a:cubicBezTo>
                    <a:cubicBezTo>
                      <a:pt x="10982" y="21593"/>
                      <a:pt x="10984" y="21595"/>
                      <a:pt x="10985" y="21596"/>
                    </a:cubicBezTo>
                    <a:cubicBezTo>
                      <a:pt x="10986" y="21595"/>
                      <a:pt x="10987" y="21594"/>
                      <a:pt x="10988" y="21593"/>
                    </a:cubicBezTo>
                    <a:cubicBezTo>
                      <a:pt x="10990" y="21595"/>
                      <a:pt x="10992" y="21597"/>
                      <a:pt x="10993" y="21598"/>
                    </a:cubicBezTo>
                    <a:cubicBezTo>
                      <a:pt x="10994" y="21597"/>
                      <a:pt x="10995" y="21596"/>
                      <a:pt x="10996" y="21595"/>
                    </a:cubicBezTo>
                    <a:cubicBezTo>
                      <a:pt x="10998" y="21597"/>
                      <a:pt x="10999" y="21598"/>
                      <a:pt x="11001" y="21600"/>
                    </a:cubicBezTo>
                    <a:cubicBezTo>
                      <a:pt x="18812" y="13063"/>
                      <a:pt x="21600" y="11223"/>
                      <a:pt x="21600" y="7262"/>
                    </a:cubicBezTo>
                    <a:close/>
                  </a:path>
                </a:pathLst>
              </a:custGeom>
              <a:solidFill>
                <a:srgbClr val="000000"/>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51" name="Shape 1551"/>
              <p:cNvSpPr/>
              <p:nvPr/>
            </p:nvSpPr>
            <p:spPr>
              <a:xfrm>
                <a:off x="0" y="0"/>
                <a:ext cx="546033" cy="818818"/>
              </a:xfrm>
              <a:custGeom>
                <a:avLst/>
                <a:gdLst/>
                <a:ahLst/>
                <a:cxnLst>
                  <a:cxn ang="0">
                    <a:pos x="wd2" y="hd2"/>
                  </a:cxn>
                  <a:cxn ang="5400000">
                    <a:pos x="wd2" y="hd2"/>
                  </a:cxn>
                  <a:cxn ang="10800000">
                    <a:pos x="wd2" y="hd2"/>
                  </a:cxn>
                  <a:cxn ang="16200000">
                    <a:pos x="wd2" y="hd2"/>
                  </a:cxn>
                </a:cxnLst>
                <a:rect l="0" t="0" r="r" b="b"/>
                <a:pathLst>
                  <a:path w="21600" h="21600" extrusionOk="0">
                    <a:moveTo>
                      <a:pt x="21600" y="7202"/>
                    </a:moveTo>
                    <a:cubicBezTo>
                      <a:pt x="21600" y="11180"/>
                      <a:pt x="18759" y="13027"/>
                      <a:pt x="10800" y="21600"/>
                    </a:cubicBezTo>
                    <a:cubicBezTo>
                      <a:pt x="2710" y="13086"/>
                      <a:pt x="0" y="11180"/>
                      <a:pt x="0" y="7202"/>
                    </a:cubicBezTo>
                    <a:cubicBezTo>
                      <a:pt x="0" y="3224"/>
                      <a:pt x="4835" y="0"/>
                      <a:pt x="10800" y="0"/>
                    </a:cubicBezTo>
                    <a:cubicBezTo>
                      <a:pt x="16765" y="0"/>
                      <a:pt x="21600" y="3224"/>
                      <a:pt x="21600" y="7202"/>
                    </a:cubicBezTo>
                    <a:close/>
                  </a:path>
                </a:pathLst>
              </a:custGeom>
              <a:gradFill flip="none" rotWithShape="1">
                <a:gsLst>
                  <a:gs pos="0">
                    <a:srgbClr val="646E78"/>
                  </a:gs>
                  <a:gs pos="44022">
                    <a:srgbClr val="4B505A"/>
                  </a:gs>
                  <a:gs pos="88185">
                    <a:srgbClr val="26282D"/>
                  </a:gs>
                  <a:gs pos="100000">
                    <a:srgbClr val="000000"/>
                  </a:gs>
                </a:gsLst>
                <a:path path="shape">
                  <a:fillToRect l="14724" t="15057" r="85275" b="84942"/>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52" name="Shape 1552"/>
              <p:cNvSpPr/>
              <p:nvPr/>
            </p:nvSpPr>
            <p:spPr>
              <a:xfrm>
                <a:off x="18758" y="18758"/>
                <a:ext cx="231115" cy="216137"/>
              </a:xfrm>
              <a:custGeom>
                <a:avLst/>
                <a:gdLst/>
                <a:ahLst/>
                <a:cxnLst>
                  <a:cxn ang="0">
                    <a:pos x="wd2" y="hd2"/>
                  </a:cxn>
                  <a:cxn ang="5400000">
                    <a:pos x="wd2" y="hd2"/>
                  </a:cxn>
                  <a:cxn ang="10800000">
                    <a:pos x="wd2" y="hd2"/>
                  </a:cxn>
                  <a:cxn ang="16200000">
                    <a:pos x="wd2" y="hd2"/>
                  </a:cxn>
                </a:cxnLst>
                <a:rect l="0" t="0" r="r" b="b"/>
                <a:pathLst>
                  <a:path w="21600" h="21600" extrusionOk="0">
                    <a:moveTo>
                      <a:pt x="21600" y="62"/>
                    </a:moveTo>
                    <a:cubicBezTo>
                      <a:pt x="21121" y="25"/>
                      <a:pt x="20640" y="0"/>
                      <a:pt x="20152" y="0"/>
                    </a:cubicBezTo>
                    <a:cubicBezTo>
                      <a:pt x="9022" y="0"/>
                      <a:pt x="0" y="9648"/>
                      <a:pt x="0" y="21549"/>
                    </a:cubicBezTo>
                    <a:cubicBezTo>
                      <a:pt x="0" y="21567"/>
                      <a:pt x="1" y="21583"/>
                      <a:pt x="1" y="21600"/>
                    </a:cubicBezTo>
                    <a:cubicBezTo>
                      <a:pt x="2146" y="10322"/>
                      <a:pt x="10809" y="1584"/>
                      <a:pt x="21600" y="62"/>
                    </a:cubicBezTo>
                    <a:close/>
                  </a:path>
                </a:pathLst>
              </a:custGeom>
              <a:solidFill>
                <a:srgbClr val="FFFFFF">
                  <a:alpha val="30000"/>
                </a:srgb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53" name="Shape 1553"/>
              <p:cNvSpPr/>
              <p:nvPr/>
            </p:nvSpPr>
            <p:spPr>
              <a:xfrm>
                <a:off x="243860" y="363914"/>
                <a:ext cx="269822" cy="172686"/>
              </a:xfrm>
              <a:custGeom>
                <a:avLst/>
                <a:gdLst/>
                <a:ahLst/>
                <a:cxnLst>
                  <a:cxn ang="0">
                    <a:pos x="wd2" y="hd2"/>
                  </a:cxn>
                  <a:cxn ang="5400000">
                    <a:pos x="wd2" y="hd2"/>
                  </a:cxn>
                  <a:cxn ang="10800000">
                    <a:pos x="wd2" y="hd2"/>
                  </a:cxn>
                  <a:cxn ang="16200000">
                    <a:pos x="wd2" y="hd2"/>
                  </a:cxn>
                </a:cxnLst>
                <a:rect l="0" t="0" r="r" b="b"/>
                <a:pathLst>
                  <a:path w="21600" h="19404" extrusionOk="0">
                    <a:moveTo>
                      <a:pt x="0" y="18482"/>
                    </a:moveTo>
                    <a:cubicBezTo>
                      <a:pt x="396" y="18638"/>
                      <a:pt x="795" y="18783"/>
                      <a:pt x="1205" y="18901"/>
                    </a:cubicBezTo>
                    <a:cubicBezTo>
                      <a:pt x="10542" y="21600"/>
                      <a:pt x="19670" y="13163"/>
                      <a:pt x="21592" y="56"/>
                    </a:cubicBezTo>
                    <a:cubicBezTo>
                      <a:pt x="21595" y="37"/>
                      <a:pt x="21597" y="19"/>
                      <a:pt x="21600" y="0"/>
                    </a:cubicBezTo>
                    <a:cubicBezTo>
                      <a:pt x="17978" y="11900"/>
                      <a:pt x="9299" y="19423"/>
                      <a:pt x="0" y="18482"/>
                    </a:cubicBezTo>
                    <a:close/>
                  </a:path>
                </a:pathLst>
              </a:custGeom>
              <a:solidFill>
                <a:srgbClr val="000000">
                  <a:alpha val="10000"/>
                </a:srgb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54" name="Shape 1554"/>
              <p:cNvSpPr/>
              <p:nvPr/>
            </p:nvSpPr>
            <p:spPr>
              <a:xfrm>
                <a:off x="33765" y="33765"/>
                <a:ext cx="480606" cy="480620"/>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646E78"/>
                  </a:gs>
                  <a:gs pos="41191">
                    <a:srgbClr val="32373C"/>
                  </a:gs>
                  <a:gs pos="78385">
                    <a:srgbClr val="30353A"/>
                  </a:gs>
                  <a:gs pos="100000">
                    <a:srgbClr val="2D3237"/>
                  </a:gs>
                </a:gsLst>
                <a:path path="shape">
                  <a:fillToRect l="91130" t="76843" r="8869" b="23156"/>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55" name="Shape 1555"/>
              <p:cNvSpPr/>
              <p:nvPr/>
            </p:nvSpPr>
            <p:spPr>
              <a:xfrm>
                <a:off x="48772" y="48772"/>
                <a:ext cx="450823" cy="45083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FFFFFF"/>
                  </a:gs>
                  <a:gs pos="53268">
                    <a:srgbClr val="EBF0F5"/>
                  </a:gs>
                  <a:gs pos="82824">
                    <a:srgbClr val="D6DBDF"/>
                  </a:gs>
                  <a:gs pos="100000">
                    <a:srgbClr val="C1C6CA"/>
                  </a:gs>
                </a:gsLst>
                <a:path path="shape">
                  <a:fillToRect l="-7885" t="39385" r="107885" b="60614"/>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56" name="Shape 1556"/>
              <p:cNvSpPr/>
              <p:nvPr/>
            </p:nvSpPr>
            <p:spPr>
              <a:xfrm>
                <a:off x="69455" y="70509"/>
                <a:ext cx="407123" cy="40713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FFFFFF"/>
                  </a:gs>
                  <a:gs pos="53268">
                    <a:srgbClr val="EBF0F5"/>
                  </a:gs>
                  <a:gs pos="82824">
                    <a:srgbClr val="D6DBDF"/>
                  </a:gs>
                  <a:gs pos="100000">
                    <a:srgbClr val="C1C6CA"/>
                  </a:gs>
                </a:gsLst>
                <a:path path="shape">
                  <a:fillToRect l="47142" t="18092" r="52857" b="81907"/>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grpSp>
        <p:sp>
          <p:nvSpPr>
            <p:cNvPr id="1558" name="Shape 1558"/>
            <p:cNvSpPr/>
            <p:nvPr/>
          </p:nvSpPr>
          <p:spPr>
            <a:xfrm>
              <a:off x="1298276" y="1574192"/>
              <a:ext cx="269880" cy="210674"/>
            </a:xfrm>
            <a:custGeom>
              <a:avLst/>
              <a:gdLst/>
              <a:ahLst/>
              <a:cxnLst>
                <a:cxn ang="0">
                  <a:pos x="wd2" y="hd2"/>
                </a:cxn>
                <a:cxn ang="5400000">
                  <a:pos x="wd2" y="hd2"/>
                </a:cxn>
                <a:cxn ang="10800000">
                  <a:pos x="wd2" y="hd2"/>
                </a:cxn>
                <a:cxn ang="16200000">
                  <a:pos x="wd2" y="hd2"/>
                </a:cxn>
              </a:cxnLst>
              <a:rect l="0" t="0" r="r" b="b"/>
              <a:pathLst>
                <a:path w="20376" h="21600" extrusionOk="0">
                  <a:moveTo>
                    <a:pt x="18391" y="12248"/>
                  </a:moveTo>
                  <a:cubicBezTo>
                    <a:pt x="18375" y="12250"/>
                    <a:pt x="18358" y="12252"/>
                    <a:pt x="18343" y="12259"/>
                  </a:cubicBezTo>
                  <a:lnTo>
                    <a:pt x="17665" y="12518"/>
                  </a:lnTo>
                  <a:lnTo>
                    <a:pt x="11210" y="14974"/>
                  </a:lnTo>
                  <a:lnTo>
                    <a:pt x="11131" y="11646"/>
                  </a:lnTo>
                  <a:lnTo>
                    <a:pt x="13249" y="10708"/>
                  </a:lnTo>
                  <a:lnTo>
                    <a:pt x="18377" y="8437"/>
                  </a:lnTo>
                  <a:cubicBezTo>
                    <a:pt x="18377" y="8437"/>
                    <a:pt x="18646" y="8357"/>
                    <a:pt x="18843" y="8629"/>
                  </a:cubicBezTo>
                  <a:cubicBezTo>
                    <a:pt x="19034" y="8895"/>
                    <a:pt x="19131" y="9417"/>
                    <a:pt x="19119" y="10140"/>
                  </a:cubicBezTo>
                  <a:cubicBezTo>
                    <a:pt x="19086" y="12163"/>
                    <a:pt x="18415" y="12245"/>
                    <a:pt x="18391" y="12248"/>
                  </a:cubicBezTo>
                  <a:close/>
                  <a:moveTo>
                    <a:pt x="17896" y="16740"/>
                  </a:moveTo>
                  <a:cubicBezTo>
                    <a:pt x="17907" y="16888"/>
                    <a:pt x="17920" y="17023"/>
                    <a:pt x="17931" y="17127"/>
                  </a:cubicBezTo>
                  <a:lnTo>
                    <a:pt x="8944" y="20162"/>
                  </a:lnTo>
                  <a:lnTo>
                    <a:pt x="9021" y="16860"/>
                  </a:lnTo>
                  <a:lnTo>
                    <a:pt x="10943" y="16322"/>
                  </a:lnTo>
                  <a:lnTo>
                    <a:pt x="11227" y="16416"/>
                  </a:lnTo>
                  <a:lnTo>
                    <a:pt x="12290" y="15947"/>
                  </a:lnTo>
                  <a:lnTo>
                    <a:pt x="17194" y="14578"/>
                  </a:lnTo>
                  <a:lnTo>
                    <a:pt x="18133" y="14316"/>
                  </a:lnTo>
                  <a:cubicBezTo>
                    <a:pt x="17833" y="15061"/>
                    <a:pt x="17846" y="16082"/>
                    <a:pt x="17896" y="16740"/>
                  </a:cubicBezTo>
                  <a:close/>
                  <a:moveTo>
                    <a:pt x="8550" y="20159"/>
                  </a:moveTo>
                  <a:lnTo>
                    <a:pt x="1416" y="17444"/>
                  </a:lnTo>
                  <a:cubicBezTo>
                    <a:pt x="1403" y="17437"/>
                    <a:pt x="1385" y="17435"/>
                    <a:pt x="1371" y="17432"/>
                  </a:cubicBezTo>
                  <a:cubicBezTo>
                    <a:pt x="1342" y="17430"/>
                    <a:pt x="672" y="17347"/>
                    <a:pt x="640" y="15325"/>
                  </a:cubicBezTo>
                  <a:cubicBezTo>
                    <a:pt x="629" y="14602"/>
                    <a:pt x="723" y="14079"/>
                    <a:pt x="916" y="13814"/>
                  </a:cubicBezTo>
                  <a:cubicBezTo>
                    <a:pt x="1038" y="13643"/>
                    <a:pt x="1180" y="13609"/>
                    <a:pt x="1279" y="13609"/>
                  </a:cubicBezTo>
                  <a:cubicBezTo>
                    <a:pt x="1331" y="13609"/>
                    <a:pt x="1369" y="13620"/>
                    <a:pt x="1371" y="13620"/>
                  </a:cubicBezTo>
                  <a:lnTo>
                    <a:pt x="8628" y="16832"/>
                  </a:lnTo>
                  <a:cubicBezTo>
                    <a:pt x="8628" y="16832"/>
                    <a:pt x="8550" y="20159"/>
                    <a:pt x="8550" y="20159"/>
                  </a:cubicBezTo>
                  <a:close/>
                  <a:moveTo>
                    <a:pt x="1259" y="4956"/>
                  </a:moveTo>
                  <a:cubicBezTo>
                    <a:pt x="1247" y="4232"/>
                    <a:pt x="1342" y="3710"/>
                    <a:pt x="1535" y="3444"/>
                  </a:cubicBezTo>
                  <a:cubicBezTo>
                    <a:pt x="1656" y="3275"/>
                    <a:pt x="1801" y="3240"/>
                    <a:pt x="1899" y="3240"/>
                  </a:cubicBezTo>
                  <a:cubicBezTo>
                    <a:pt x="1951" y="3240"/>
                    <a:pt x="1989" y="3251"/>
                    <a:pt x="1991" y="3251"/>
                  </a:cubicBezTo>
                  <a:lnTo>
                    <a:pt x="6832" y="5393"/>
                  </a:lnTo>
                  <a:lnTo>
                    <a:pt x="9247" y="6462"/>
                  </a:lnTo>
                  <a:lnTo>
                    <a:pt x="9168" y="9789"/>
                  </a:lnTo>
                  <a:lnTo>
                    <a:pt x="2392" y="7209"/>
                  </a:lnTo>
                  <a:lnTo>
                    <a:pt x="2035" y="7074"/>
                  </a:lnTo>
                  <a:cubicBezTo>
                    <a:pt x="2022" y="7070"/>
                    <a:pt x="2003" y="7065"/>
                    <a:pt x="1990" y="7065"/>
                  </a:cubicBezTo>
                  <a:cubicBezTo>
                    <a:pt x="1961" y="7061"/>
                    <a:pt x="1293" y="6979"/>
                    <a:pt x="1259" y="4956"/>
                  </a:cubicBezTo>
                  <a:close/>
                  <a:moveTo>
                    <a:pt x="1624" y="9131"/>
                  </a:moveTo>
                  <a:lnTo>
                    <a:pt x="2564" y="9393"/>
                  </a:lnTo>
                  <a:lnTo>
                    <a:pt x="8620" y="11085"/>
                  </a:lnTo>
                  <a:lnTo>
                    <a:pt x="9149" y="11233"/>
                  </a:lnTo>
                  <a:lnTo>
                    <a:pt x="10737" y="11675"/>
                  </a:lnTo>
                  <a:lnTo>
                    <a:pt x="10814" y="14979"/>
                  </a:lnTo>
                  <a:lnTo>
                    <a:pt x="2633" y="12215"/>
                  </a:lnTo>
                  <a:lnTo>
                    <a:pt x="1826" y="11943"/>
                  </a:lnTo>
                  <a:cubicBezTo>
                    <a:pt x="1839" y="11839"/>
                    <a:pt x="1850" y="11704"/>
                    <a:pt x="1863" y="11556"/>
                  </a:cubicBezTo>
                  <a:cubicBezTo>
                    <a:pt x="1911" y="10899"/>
                    <a:pt x="1924" y="9879"/>
                    <a:pt x="1624" y="9131"/>
                  </a:cubicBezTo>
                  <a:close/>
                  <a:moveTo>
                    <a:pt x="9641" y="6491"/>
                  </a:moveTo>
                  <a:lnTo>
                    <a:pt x="11506" y="5970"/>
                  </a:lnTo>
                  <a:lnTo>
                    <a:pt x="17814" y="4208"/>
                  </a:lnTo>
                  <a:lnTo>
                    <a:pt x="18754" y="3948"/>
                  </a:lnTo>
                  <a:cubicBezTo>
                    <a:pt x="18452" y="4694"/>
                    <a:pt x="18465" y="5716"/>
                    <a:pt x="18515" y="6370"/>
                  </a:cubicBezTo>
                  <a:cubicBezTo>
                    <a:pt x="18526" y="6519"/>
                    <a:pt x="18539" y="6654"/>
                    <a:pt x="18550" y="6759"/>
                  </a:cubicBezTo>
                  <a:lnTo>
                    <a:pt x="17522" y="7105"/>
                  </a:lnTo>
                  <a:lnTo>
                    <a:pt x="9563" y="9794"/>
                  </a:lnTo>
                  <a:cubicBezTo>
                    <a:pt x="9563" y="9794"/>
                    <a:pt x="9641" y="6491"/>
                    <a:pt x="9641" y="6491"/>
                  </a:cubicBezTo>
                  <a:close/>
                  <a:moveTo>
                    <a:pt x="18924" y="6526"/>
                  </a:moveTo>
                  <a:cubicBezTo>
                    <a:pt x="18840" y="5685"/>
                    <a:pt x="18829" y="4235"/>
                    <a:pt x="19405" y="3749"/>
                  </a:cubicBezTo>
                  <a:cubicBezTo>
                    <a:pt x="19414" y="3741"/>
                    <a:pt x="19422" y="3727"/>
                    <a:pt x="19432" y="3717"/>
                  </a:cubicBezTo>
                  <a:cubicBezTo>
                    <a:pt x="19902" y="3511"/>
                    <a:pt x="20228" y="3225"/>
                    <a:pt x="19972" y="2839"/>
                  </a:cubicBezTo>
                  <a:lnTo>
                    <a:pt x="13033" y="0"/>
                  </a:lnTo>
                  <a:lnTo>
                    <a:pt x="1798" y="2120"/>
                  </a:lnTo>
                  <a:cubicBezTo>
                    <a:pt x="1798" y="2120"/>
                    <a:pt x="512" y="2371"/>
                    <a:pt x="625" y="5087"/>
                  </a:cubicBezTo>
                  <a:cubicBezTo>
                    <a:pt x="688" y="6562"/>
                    <a:pt x="1029" y="7288"/>
                    <a:pt x="1328" y="7644"/>
                  </a:cubicBezTo>
                  <a:lnTo>
                    <a:pt x="406" y="8023"/>
                  </a:lnTo>
                  <a:cubicBezTo>
                    <a:pt x="151" y="8409"/>
                    <a:pt x="476" y="8694"/>
                    <a:pt x="946" y="8899"/>
                  </a:cubicBezTo>
                  <a:cubicBezTo>
                    <a:pt x="956" y="8909"/>
                    <a:pt x="962" y="8923"/>
                    <a:pt x="973" y="8932"/>
                  </a:cubicBezTo>
                  <a:cubicBezTo>
                    <a:pt x="1547" y="9419"/>
                    <a:pt x="1536" y="10867"/>
                    <a:pt x="1454" y="11710"/>
                  </a:cubicBezTo>
                  <a:cubicBezTo>
                    <a:pt x="-611" y="12505"/>
                    <a:pt x="130" y="12766"/>
                    <a:pt x="130" y="12766"/>
                  </a:cubicBezTo>
                  <a:lnTo>
                    <a:pt x="584" y="12914"/>
                  </a:lnTo>
                  <a:cubicBezTo>
                    <a:pt x="265" y="13306"/>
                    <a:pt x="-53" y="14046"/>
                    <a:pt x="8" y="15453"/>
                  </a:cubicBezTo>
                  <a:cubicBezTo>
                    <a:pt x="122" y="18168"/>
                    <a:pt x="1179" y="18355"/>
                    <a:pt x="1179" y="18355"/>
                  </a:cubicBezTo>
                  <a:lnTo>
                    <a:pt x="8532" y="21600"/>
                  </a:lnTo>
                  <a:lnTo>
                    <a:pt x="19629" y="17951"/>
                  </a:lnTo>
                  <a:cubicBezTo>
                    <a:pt x="19629" y="17951"/>
                    <a:pt x="20370" y="17689"/>
                    <a:pt x="18305" y="16892"/>
                  </a:cubicBezTo>
                  <a:cubicBezTo>
                    <a:pt x="18221" y="16054"/>
                    <a:pt x="18210" y="14604"/>
                    <a:pt x="18786" y="14116"/>
                  </a:cubicBezTo>
                  <a:cubicBezTo>
                    <a:pt x="18797" y="14107"/>
                    <a:pt x="18803" y="14095"/>
                    <a:pt x="18813" y="14083"/>
                  </a:cubicBezTo>
                  <a:cubicBezTo>
                    <a:pt x="19283" y="13879"/>
                    <a:pt x="19608" y="13593"/>
                    <a:pt x="19353" y="13208"/>
                  </a:cubicBezTo>
                  <a:lnTo>
                    <a:pt x="18871" y="13009"/>
                  </a:lnTo>
                  <a:cubicBezTo>
                    <a:pt x="19193" y="12747"/>
                    <a:pt x="19676" y="12058"/>
                    <a:pt x="19751" y="10268"/>
                  </a:cubicBezTo>
                  <a:cubicBezTo>
                    <a:pt x="19804" y="9040"/>
                    <a:pt x="19567" y="8319"/>
                    <a:pt x="19294" y="7895"/>
                  </a:cubicBezTo>
                  <a:lnTo>
                    <a:pt x="20247" y="7581"/>
                  </a:lnTo>
                  <a:cubicBezTo>
                    <a:pt x="20247" y="7581"/>
                    <a:pt x="20989" y="7322"/>
                    <a:pt x="18924" y="6526"/>
                  </a:cubicBezTo>
                  <a:close/>
                </a:path>
              </a:pathLst>
            </a:custGeom>
            <a:solidFill>
              <a:srgbClr val="21282F"/>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59" name="Shape 1559"/>
            <p:cNvSpPr/>
            <p:nvPr/>
          </p:nvSpPr>
          <p:spPr>
            <a:xfrm>
              <a:off x="1354319" y="0"/>
              <a:ext cx="1791190" cy="895259"/>
            </a:xfrm>
            <a:prstGeom prst="rect">
              <a:avLst/>
            </a:prstGeom>
            <a:noFill/>
            <a:ln w="12700" cap="flat">
              <a:noFill/>
              <a:miter lim="400000"/>
            </a:ln>
            <a:effectLst/>
          </p:spPr>
          <p:txBody>
            <a:bodyPr wrap="square" lIns="0" tIns="0" rIns="0" bIns="0" numCol="1" anchor="b">
              <a:normAutofit fontScale="97500"/>
            </a:bodyPr>
            <a:lstStyle>
              <a:lvl1pPr algn="l">
                <a:lnSpc>
                  <a:spcPct val="110000"/>
                </a:lnSpc>
                <a:spcBef>
                  <a:spcPts val="500"/>
                </a:spcBef>
                <a:defRPr sz="1600">
                  <a:solidFill>
                    <a:srgbClr val="21282F"/>
                  </a:solidFill>
                  <a:latin typeface="Arimo"/>
                  <a:ea typeface="Arimo"/>
                  <a:cs typeface="Arimo"/>
                  <a:sym typeface="Arimo"/>
                </a:defRPr>
              </a:lvl1pPr>
            </a:lstStyle>
            <a:p>
              <a:pPr lvl="0">
                <a:defRPr sz="1800">
                  <a:solidFill>
                    <a:srgbClr val="000000"/>
                  </a:solidFill>
                </a:defRPr>
              </a:pPr>
              <a:r>
                <a:rPr sz="1600" dirty="0" err="1"/>
                <a:t>Lorem</a:t>
              </a:r>
              <a:r>
                <a:rPr sz="1600" dirty="0"/>
                <a:t> </a:t>
              </a:r>
              <a:r>
                <a:rPr sz="1600" dirty="0" err="1"/>
                <a:t>Ipsum</a:t>
              </a:r>
              <a:r>
                <a:rPr sz="1600" dirty="0"/>
                <a:t> is simply dummy text of the printing.</a:t>
              </a:r>
            </a:p>
          </p:txBody>
        </p:sp>
        <p:sp>
          <p:nvSpPr>
            <p:cNvPr id="1560" name="Shape 1560"/>
            <p:cNvSpPr/>
            <p:nvPr/>
          </p:nvSpPr>
          <p:spPr>
            <a:xfrm>
              <a:off x="269592" y="169688"/>
              <a:ext cx="878776" cy="555885"/>
            </a:xfrm>
            <a:prstGeom prst="rect">
              <a:avLst/>
            </a:prstGeom>
            <a:noFill/>
            <a:ln w="12700" cap="flat">
              <a:noFill/>
              <a:miter lim="400000"/>
            </a:ln>
            <a:effectLst/>
          </p:spPr>
          <p:txBody>
            <a:bodyPr wrap="square" lIns="0" tIns="0" rIns="0" bIns="0" numCol="1" anchor="b">
              <a:normAutofit fontScale="92500"/>
            </a:bodyPr>
            <a:lstStyle>
              <a:lvl1pPr algn="l">
                <a:lnSpc>
                  <a:spcPct val="80000"/>
                </a:lnSpc>
                <a:spcBef>
                  <a:spcPts val="500"/>
                </a:spcBef>
                <a:defRPr b="1">
                  <a:solidFill>
                    <a:srgbClr val="21282F"/>
                  </a:solidFill>
                  <a:latin typeface="Arimo"/>
                  <a:ea typeface="Arimo"/>
                  <a:cs typeface="Arimo"/>
                  <a:sym typeface="Arimo"/>
                </a:defRPr>
              </a:lvl1pPr>
            </a:lstStyle>
            <a:p>
              <a:pPr lvl="0">
                <a:defRPr sz="1800" b="0">
                  <a:solidFill>
                    <a:srgbClr val="000000"/>
                  </a:solidFill>
                </a:defRPr>
              </a:pPr>
              <a:r>
                <a:rPr sz="4800" dirty="0"/>
                <a:t>.3K</a:t>
              </a:r>
            </a:p>
          </p:txBody>
        </p:sp>
        <p:sp>
          <p:nvSpPr>
            <p:cNvPr id="1561" name="Shape 1561"/>
            <p:cNvSpPr/>
            <p:nvPr/>
          </p:nvSpPr>
          <p:spPr>
            <a:xfrm>
              <a:off x="0" y="560313"/>
              <a:ext cx="1025459" cy="110119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1754"/>
                  </a:lnTo>
                  <a:lnTo>
                    <a:pt x="21600" y="21600"/>
                  </a:lnTo>
                </a:path>
              </a:pathLst>
            </a:custGeom>
            <a:noFill/>
            <a:ln w="12700" cap="flat">
              <a:solidFill>
                <a:srgbClr val="21282F"/>
              </a:solidFill>
              <a:prstDash val="sysDot"/>
              <a:miter lim="400000"/>
              <a:headEnd type="oval" w="med" len="med"/>
              <a:tailEnd type="oval" w="med" len="med"/>
            </a:ln>
            <a:effectLst/>
          </p:spPr>
          <p:txBody>
            <a:bodyPr wrap="square" lIns="0" tIns="0" rIns="0" bIns="0" numCol="1" anchor="ctr">
              <a:noAutofit/>
            </a:bodyPr>
            <a:lstStyle/>
            <a:p>
              <a:pPr lvl="0">
                <a:defRPr sz="3200"/>
              </a:pPr>
              <a:endParaRPr sz="5065"/>
            </a:p>
          </p:txBody>
        </p:sp>
      </p:grpSp>
      <p:grpSp>
        <p:nvGrpSpPr>
          <p:cNvPr id="1579" name="Group 1579"/>
          <p:cNvGrpSpPr/>
          <p:nvPr/>
        </p:nvGrpSpPr>
        <p:grpSpPr>
          <a:xfrm>
            <a:off x="14805269" y="2004651"/>
            <a:ext cx="2924284" cy="2913380"/>
            <a:chOff x="0" y="0"/>
            <a:chExt cx="2925045" cy="2914138"/>
          </a:xfrm>
        </p:grpSpPr>
        <p:grpSp>
          <p:nvGrpSpPr>
            <p:cNvPr id="1571" name="Group 1571"/>
            <p:cNvGrpSpPr/>
            <p:nvPr/>
          </p:nvGrpSpPr>
          <p:grpSpPr>
            <a:xfrm>
              <a:off x="19174" y="1671278"/>
              <a:ext cx="966451" cy="1242860"/>
              <a:chOff x="0" y="0"/>
              <a:chExt cx="966450" cy="1242858"/>
            </a:xfrm>
          </p:grpSpPr>
          <p:sp>
            <p:nvSpPr>
              <p:cNvPr id="1563" name="Shape 1563"/>
              <p:cNvSpPr/>
              <p:nvPr/>
            </p:nvSpPr>
            <p:spPr>
              <a:xfrm>
                <a:off x="413875" y="941142"/>
                <a:ext cx="552575" cy="301716"/>
              </a:xfrm>
              <a:custGeom>
                <a:avLst/>
                <a:gdLst/>
                <a:ahLst/>
                <a:cxnLst>
                  <a:cxn ang="0">
                    <a:pos x="wd2" y="hd2"/>
                  </a:cxn>
                  <a:cxn ang="5400000">
                    <a:pos x="wd2" y="hd2"/>
                  </a:cxn>
                  <a:cxn ang="10800000">
                    <a:pos x="wd2" y="hd2"/>
                  </a:cxn>
                  <a:cxn ang="16200000">
                    <a:pos x="wd2" y="hd2"/>
                  </a:cxn>
                </a:cxnLst>
                <a:rect l="0" t="0" r="r" b="b"/>
                <a:pathLst>
                  <a:path w="19473" h="20717" extrusionOk="0">
                    <a:moveTo>
                      <a:pt x="18197" y="9427"/>
                    </a:moveTo>
                    <a:cubicBezTo>
                      <a:pt x="15580" y="13173"/>
                      <a:pt x="12212" y="14315"/>
                      <a:pt x="540" y="20717"/>
                    </a:cubicBezTo>
                    <a:cubicBezTo>
                      <a:pt x="14" y="10996"/>
                      <a:pt x="-785" y="8631"/>
                      <a:pt x="1833" y="4884"/>
                    </a:cubicBezTo>
                    <a:cubicBezTo>
                      <a:pt x="4450" y="1138"/>
                      <a:pt x="10235" y="-883"/>
                      <a:pt x="14755" y="372"/>
                    </a:cubicBezTo>
                    <a:cubicBezTo>
                      <a:pt x="19274" y="1626"/>
                      <a:pt x="20815" y="5681"/>
                      <a:pt x="18197" y="9427"/>
                    </a:cubicBezTo>
                    <a:close/>
                  </a:path>
                </a:pathLst>
              </a:custGeom>
              <a:solidFill>
                <a:srgbClr val="000000">
                  <a:alpha val="25000"/>
                </a:srgbClr>
              </a:solidFill>
              <a:ln w="12700" cap="flat">
                <a:noFill/>
                <a:miter lim="400000"/>
              </a:ln>
              <a:effectLst/>
            </p:spPr>
            <p:txBody>
              <a:bodyPr wrap="square" lIns="101573" tIns="101573" rIns="101573" bIns="101573" numCol="1" anchor="ctr">
                <a:noAutofit/>
              </a:bodyPr>
              <a:lstStyle/>
              <a:p>
                <a:pPr defTabSz="171450">
                  <a:defRPr sz="29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64" name="Shape 1564"/>
              <p:cNvSpPr/>
              <p:nvPr/>
            </p:nvSpPr>
            <p:spPr>
              <a:xfrm>
                <a:off x="0" y="0"/>
                <a:ext cx="840802" cy="1242608"/>
              </a:xfrm>
              <a:custGeom>
                <a:avLst/>
                <a:gdLst/>
                <a:ahLst/>
                <a:cxnLst>
                  <a:cxn ang="0">
                    <a:pos x="wd2" y="hd2"/>
                  </a:cxn>
                  <a:cxn ang="5400000">
                    <a:pos x="wd2" y="hd2"/>
                  </a:cxn>
                  <a:cxn ang="10800000">
                    <a:pos x="wd2" y="hd2"/>
                  </a:cxn>
                  <a:cxn ang="16200000">
                    <a:pos x="wd2" y="hd2"/>
                  </a:cxn>
                </a:cxnLst>
                <a:rect l="0" t="0" r="r" b="b"/>
                <a:pathLst>
                  <a:path w="21600" h="21600" extrusionOk="0">
                    <a:moveTo>
                      <a:pt x="21600" y="7262"/>
                    </a:moveTo>
                    <a:cubicBezTo>
                      <a:pt x="21600" y="4044"/>
                      <a:pt x="18467" y="1321"/>
                      <a:pt x="14152" y="413"/>
                    </a:cubicBezTo>
                    <a:cubicBezTo>
                      <a:pt x="14144" y="411"/>
                      <a:pt x="14135" y="409"/>
                      <a:pt x="14127" y="407"/>
                    </a:cubicBezTo>
                    <a:cubicBezTo>
                      <a:pt x="14125" y="407"/>
                      <a:pt x="14123" y="406"/>
                      <a:pt x="14121" y="406"/>
                    </a:cubicBezTo>
                    <a:cubicBezTo>
                      <a:pt x="14116" y="405"/>
                      <a:pt x="14111" y="403"/>
                      <a:pt x="14106" y="402"/>
                    </a:cubicBezTo>
                    <a:cubicBezTo>
                      <a:pt x="14102" y="402"/>
                      <a:pt x="14099" y="401"/>
                      <a:pt x="14096" y="400"/>
                    </a:cubicBezTo>
                    <a:cubicBezTo>
                      <a:pt x="14093" y="400"/>
                      <a:pt x="14091" y="399"/>
                      <a:pt x="14088" y="398"/>
                    </a:cubicBezTo>
                    <a:cubicBezTo>
                      <a:pt x="14086" y="398"/>
                      <a:pt x="14084" y="397"/>
                      <a:pt x="14081" y="397"/>
                    </a:cubicBezTo>
                    <a:cubicBezTo>
                      <a:pt x="14073" y="395"/>
                      <a:pt x="14065" y="393"/>
                      <a:pt x="14056" y="391"/>
                    </a:cubicBezTo>
                    <a:cubicBezTo>
                      <a:pt x="14054" y="391"/>
                      <a:pt x="14052" y="390"/>
                      <a:pt x="14050" y="390"/>
                    </a:cubicBezTo>
                    <a:cubicBezTo>
                      <a:pt x="14041" y="388"/>
                      <a:pt x="14033" y="386"/>
                      <a:pt x="14024" y="384"/>
                    </a:cubicBezTo>
                    <a:cubicBezTo>
                      <a:pt x="14022" y="384"/>
                      <a:pt x="14020" y="383"/>
                      <a:pt x="14018" y="383"/>
                    </a:cubicBezTo>
                    <a:cubicBezTo>
                      <a:pt x="14010" y="381"/>
                      <a:pt x="14002" y="379"/>
                      <a:pt x="13994" y="377"/>
                    </a:cubicBezTo>
                    <a:cubicBezTo>
                      <a:pt x="13991" y="377"/>
                      <a:pt x="13989" y="376"/>
                      <a:pt x="13986" y="375"/>
                    </a:cubicBezTo>
                    <a:cubicBezTo>
                      <a:pt x="13978" y="374"/>
                      <a:pt x="13970" y="372"/>
                      <a:pt x="13962" y="370"/>
                    </a:cubicBezTo>
                    <a:cubicBezTo>
                      <a:pt x="13960" y="370"/>
                      <a:pt x="13957" y="369"/>
                      <a:pt x="13954" y="368"/>
                    </a:cubicBezTo>
                    <a:cubicBezTo>
                      <a:pt x="13949" y="367"/>
                      <a:pt x="13944" y="366"/>
                      <a:pt x="13939" y="365"/>
                    </a:cubicBezTo>
                    <a:cubicBezTo>
                      <a:pt x="13934" y="364"/>
                      <a:pt x="13928" y="362"/>
                      <a:pt x="13923" y="361"/>
                    </a:cubicBezTo>
                    <a:cubicBezTo>
                      <a:pt x="13918" y="360"/>
                      <a:pt x="13912" y="359"/>
                      <a:pt x="13907" y="358"/>
                    </a:cubicBezTo>
                    <a:cubicBezTo>
                      <a:pt x="13902" y="356"/>
                      <a:pt x="13896" y="355"/>
                      <a:pt x="13891" y="354"/>
                    </a:cubicBezTo>
                    <a:cubicBezTo>
                      <a:pt x="13888" y="353"/>
                      <a:pt x="13886" y="353"/>
                      <a:pt x="13884" y="352"/>
                    </a:cubicBezTo>
                    <a:cubicBezTo>
                      <a:pt x="13879" y="351"/>
                      <a:pt x="13874" y="350"/>
                      <a:pt x="13869" y="349"/>
                    </a:cubicBezTo>
                    <a:cubicBezTo>
                      <a:pt x="13860" y="347"/>
                      <a:pt x="13852" y="345"/>
                      <a:pt x="13843" y="343"/>
                    </a:cubicBezTo>
                    <a:cubicBezTo>
                      <a:pt x="13841" y="343"/>
                      <a:pt x="13839" y="342"/>
                      <a:pt x="13837" y="342"/>
                    </a:cubicBezTo>
                    <a:cubicBezTo>
                      <a:pt x="13831" y="341"/>
                      <a:pt x="13826" y="339"/>
                      <a:pt x="13820" y="338"/>
                    </a:cubicBezTo>
                    <a:cubicBezTo>
                      <a:pt x="13815" y="337"/>
                      <a:pt x="13810" y="336"/>
                      <a:pt x="13805" y="335"/>
                    </a:cubicBezTo>
                    <a:cubicBezTo>
                      <a:pt x="13802" y="334"/>
                      <a:pt x="13800" y="333"/>
                      <a:pt x="13797" y="333"/>
                    </a:cubicBezTo>
                    <a:cubicBezTo>
                      <a:pt x="13789" y="331"/>
                      <a:pt x="13781" y="329"/>
                      <a:pt x="13773" y="327"/>
                    </a:cubicBezTo>
                    <a:cubicBezTo>
                      <a:pt x="13770" y="327"/>
                      <a:pt x="13768" y="326"/>
                      <a:pt x="13765" y="326"/>
                    </a:cubicBezTo>
                    <a:cubicBezTo>
                      <a:pt x="12765" y="114"/>
                      <a:pt x="11702" y="0"/>
                      <a:pt x="10599" y="0"/>
                    </a:cubicBezTo>
                    <a:cubicBezTo>
                      <a:pt x="4745" y="0"/>
                      <a:pt x="0" y="3211"/>
                      <a:pt x="0" y="7172"/>
                    </a:cubicBezTo>
                    <a:cubicBezTo>
                      <a:pt x="0" y="11133"/>
                      <a:pt x="2660" y="13031"/>
                      <a:pt x="10599" y="21509"/>
                    </a:cubicBezTo>
                    <a:cubicBezTo>
                      <a:pt x="10600" y="21508"/>
                      <a:pt x="10601" y="21507"/>
                      <a:pt x="10602" y="21506"/>
                    </a:cubicBezTo>
                    <a:cubicBezTo>
                      <a:pt x="10604" y="21508"/>
                      <a:pt x="10605" y="21509"/>
                      <a:pt x="10607" y="21511"/>
                    </a:cubicBezTo>
                    <a:cubicBezTo>
                      <a:pt x="10608" y="21510"/>
                      <a:pt x="10609" y="21509"/>
                      <a:pt x="10610" y="21508"/>
                    </a:cubicBezTo>
                    <a:cubicBezTo>
                      <a:pt x="10612" y="21510"/>
                      <a:pt x="10613" y="21511"/>
                      <a:pt x="10615" y="21513"/>
                    </a:cubicBezTo>
                    <a:cubicBezTo>
                      <a:pt x="10616" y="21512"/>
                      <a:pt x="10617" y="21511"/>
                      <a:pt x="10618" y="21510"/>
                    </a:cubicBezTo>
                    <a:cubicBezTo>
                      <a:pt x="10620" y="21511"/>
                      <a:pt x="10621" y="21513"/>
                      <a:pt x="10623" y="21515"/>
                    </a:cubicBezTo>
                    <a:cubicBezTo>
                      <a:pt x="10624" y="21513"/>
                      <a:pt x="10625" y="21512"/>
                      <a:pt x="10626" y="21511"/>
                    </a:cubicBezTo>
                    <a:cubicBezTo>
                      <a:pt x="10627" y="21513"/>
                      <a:pt x="10629" y="21515"/>
                      <a:pt x="10631" y="21516"/>
                    </a:cubicBezTo>
                    <a:cubicBezTo>
                      <a:pt x="10632" y="21515"/>
                      <a:pt x="10633" y="21514"/>
                      <a:pt x="10634" y="21513"/>
                    </a:cubicBezTo>
                    <a:cubicBezTo>
                      <a:pt x="10635" y="21515"/>
                      <a:pt x="10637" y="21516"/>
                      <a:pt x="10638" y="21518"/>
                    </a:cubicBezTo>
                    <a:cubicBezTo>
                      <a:pt x="10639" y="21517"/>
                      <a:pt x="10640" y="21516"/>
                      <a:pt x="10642" y="21515"/>
                    </a:cubicBezTo>
                    <a:cubicBezTo>
                      <a:pt x="10643" y="21517"/>
                      <a:pt x="10645" y="21518"/>
                      <a:pt x="10646" y="21520"/>
                    </a:cubicBezTo>
                    <a:cubicBezTo>
                      <a:pt x="10647" y="21519"/>
                      <a:pt x="10648" y="21518"/>
                      <a:pt x="10649" y="21517"/>
                    </a:cubicBezTo>
                    <a:cubicBezTo>
                      <a:pt x="10651" y="21518"/>
                      <a:pt x="10653" y="21520"/>
                      <a:pt x="10654" y="21522"/>
                    </a:cubicBezTo>
                    <a:cubicBezTo>
                      <a:pt x="10655" y="21521"/>
                      <a:pt x="10656" y="21520"/>
                      <a:pt x="10657" y="21518"/>
                    </a:cubicBezTo>
                    <a:cubicBezTo>
                      <a:pt x="10659" y="21520"/>
                      <a:pt x="10660" y="21522"/>
                      <a:pt x="10662" y="21524"/>
                    </a:cubicBezTo>
                    <a:cubicBezTo>
                      <a:pt x="10663" y="21522"/>
                      <a:pt x="10664" y="21521"/>
                      <a:pt x="10665" y="21520"/>
                    </a:cubicBezTo>
                    <a:cubicBezTo>
                      <a:pt x="10667" y="21522"/>
                      <a:pt x="10668" y="21524"/>
                      <a:pt x="10670" y="21525"/>
                    </a:cubicBezTo>
                    <a:cubicBezTo>
                      <a:pt x="10671" y="21524"/>
                      <a:pt x="10672" y="21523"/>
                      <a:pt x="10673" y="21522"/>
                    </a:cubicBezTo>
                    <a:cubicBezTo>
                      <a:pt x="10675" y="21524"/>
                      <a:pt x="10676" y="21525"/>
                      <a:pt x="10678" y="21527"/>
                    </a:cubicBezTo>
                    <a:cubicBezTo>
                      <a:pt x="10679" y="21526"/>
                      <a:pt x="10680" y="21525"/>
                      <a:pt x="10681" y="21524"/>
                    </a:cubicBezTo>
                    <a:cubicBezTo>
                      <a:pt x="10683" y="21526"/>
                      <a:pt x="10684" y="21527"/>
                      <a:pt x="10686" y="21529"/>
                    </a:cubicBezTo>
                    <a:cubicBezTo>
                      <a:pt x="10687" y="21528"/>
                      <a:pt x="10688" y="21527"/>
                      <a:pt x="10689" y="21525"/>
                    </a:cubicBezTo>
                    <a:cubicBezTo>
                      <a:pt x="10691" y="21527"/>
                      <a:pt x="10692" y="21529"/>
                      <a:pt x="10694" y="21531"/>
                    </a:cubicBezTo>
                    <a:cubicBezTo>
                      <a:pt x="10695" y="21529"/>
                      <a:pt x="10696" y="21528"/>
                      <a:pt x="10697" y="21527"/>
                    </a:cubicBezTo>
                    <a:cubicBezTo>
                      <a:pt x="10698" y="21529"/>
                      <a:pt x="10700" y="21531"/>
                      <a:pt x="10702" y="21532"/>
                    </a:cubicBezTo>
                    <a:cubicBezTo>
                      <a:pt x="10702" y="21531"/>
                      <a:pt x="10703" y="21530"/>
                      <a:pt x="10704" y="21529"/>
                    </a:cubicBezTo>
                    <a:cubicBezTo>
                      <a:pt x="10706" y="21531"/>
                      <a:pt x="10708" y="21533"/>
                      <a:pt x="10709" y="21534"/>
                    </a:cubicBezTo>
                    <a:cubicBezTo>
                      <a:pt x="10710" y="21533"/>
                      <a:pt x="10711" y="21532"/>
                      <a:pt x="10712" y="21531"/>
                    </a:cubicBezTo>
                    <a:cubicBezTo>
                      <a:pt x="10714" y="21533"/>
                      <a:pt x="10716" y="21534"/>
                      <a:pt x="10717" y="21536"/>
                    </a:cubicBezTo>
                    <a:cubicBezTo>
                      <a:pt x="10718" y="21535"/>
                      <a:pt x="10719" y="21534"/>
                      <a:pt x="10720" y="21533"/>
                    </a:cubicBezTo>
                    <a:cubicBezTo>
                      <a:pt x="10722" y="21534"/>
                      <a:pt x="10724" y="21536"/>
                      <a:pt x="10725" y="21538"/>
                    </a:cubicBezTo>
                    <a:cubicBezTo>
                      <a:pt x="10726" y="21537"/>
                      <a:pt x="10727" y="21536"/>
                      <a:pt x="10728" y="21534"/>
                    </a:cubicBezTo>
                    <a:cubicBezTo>
                      <a:pt x="10730" y="21536"/>
                      <a:pt x="10731" y="21538"/>
                      <a:pt x="10733" y="21540"/>
                    </a:cubicBezTo>
                    <a:cubicBezTo>
                      <a:pt x="10734" y="21538"/>
                      <a:pt x="10735" y="21537"/>
                      <a:pt x="10736" y="21536"/>
                    </a:cubicBezTo>
                    <a:cubicBezTo>
                      <a:pt x="10738" y="21538"/>
                      <a:pt x="10739" y="21540"/>
                      <a:pt x="10741" y="21541"/>
                    </a:cubicBezTo>
                    <a:cubicBezTo>
                      <a:pt x="10742" y="21540"/>
                      <a:pt x="10743" y="21539"/>
                      <a:pt x="10744" y="21538"/>
                    </a:cubicBezTo>
                    <a:cubicBezTo>
                      <a:pt x="10746" y="21540"/>
                      <a:pt x="10747" y="21541"/>
                      <a:pt x="10749" y="21543"/>
                    </a:cubicBezTo>
                    <a:cubicBezTo>
                      <a:pt x="10750" y="21542"/>
                      <a:pt x="10751" y="21541"/>
                      <a:pt x="10752" y="21540"/>
                    </a:cubicBezTo>
                    <a:cubicBezTo>
                      <a:pt x="10753" y="21541"/>
                      <a:pt x="10755" y="21543"/>
                      <a:pt x="10757" y="21545"/>
                    </a:cubicBezTo>
                    <a:cubicBezTo>
                      <a:pt x="10758" y="21544"/>
                      <a:pt x="10759" y="21543"/>
                      <a:pt x="10760" y="21542"/>
                    </a:cubicBezTo>
                    <a:cubicBezTo>
                      <a:pt x="10761" y="21543"/>
                      <a:pt x="10763" y="21545"/>
                      <a:pt x="10765" y="21547"/>
                    </a:cubicBezTo>
                    <a:cubicBezTo>
                      <a:pt x="10766" y="21546"/>
                      <a:pt x="10767" y="21544"/>
                      <a:pt x="10768" y="21543"/>
                    </a:cubicBezTo>
                    <a:cubicBezTo>
                      <a:pt x="10769" y="21545"/>
                      <a:pt x="10771" y="21547"/>
                      <a:pt x="10772" y="21549"/>
                    </a:cubicBezTo>
                    <a:cubicBezTo>
                      <a:pt x="10773" y="21547"/>
                      <a:pt x="10774" y="21546"/>
                      <a:pt x="10776" y="21545"/>
                    </a:cubicBezTo>
                    <a:cubicBezTo>
                      <a:pt x="10777" y="21547"/>
                      <a:pt x="10779" y="21549"/>
                      <a:pt x="10780" y="21550"/>
                    </a:cubicBezTo>
                    <a:cubicBezTo>
                      <a:pt x="10781" y="21549"/>
                      <a:pt x="10782" y="21548"/>
                      <a:pt x="10783" y="21547"/>
                    </a:cubicBezTo>
                    <a:cubicBezTo>
                      <a:pt x="10785" y="21549"/>
                      <a:pt x="10787" y="21550"/>
                      <a:pt x="10788" y="21552"/>
                    </a:cubicBezTo>
                    <a:cubicBezTo>
                      <a:pt x="10789" y="21551"/>
                      <a:pt x="10790" y="21550"/>
                      <a:pt x="10791" y="21549"/>
                    </a:cubicBezTo>
                    <a:cubicBezTo>
                      <a:pt x="10793" y="21550"/>
                      <a:pt x="10794" y="21552"/>
                      <a:pt x="10796" y="21554"/>
                    </a:cubicBezTo>
                    <a:cubicBezTo>
                      <a:pt x="10797" y="21553"/>
                      <a:pt x="10798" y="21552"/>
                      <a:pt x="10799" y="21550"/>
                    </a:cubicBezTo>
                    <a:cubicBezTo>
                      <a:pt x="10801" y="21552"/>
                      <a:pt x="10802" y="21554"/>
                      <a:pt x="10804" y="21556"/>
                    </a:cubicBezTo>
                    <a:cubicBezTo>
                      <a:pt x="10805" y="21554"/>
                      <a:pt x="10806" y="21553"/>
                      <a:pt x="10807" y="21552"/>
                    </a:cubicBezTo>
                    <a:cubicBezTo>
                      <a:pt x="10809" y="21554"/>
                      <a:pt x="10810" y="21556"/>
                      <a:pt x="10812" y="21557"/>
                    </a:cubicBezTo>
                    <a:cubicBezTo>
                      <a:pt x="10813" y="21556"/>
                      <a:pt x="10814" y="21555"/>
                      <a:pt x="10815" y="21554"/>
                    </a:cubicBezTo>
                    <a:cubicBezTo>
                      <a:pt x="10817" y="21556"/>
                      <a:pt x="10818" y="21557"/>
                      <a:pt x="10820" y="21559"/>
                    </a:cubicBezTo>
                    <a:cubicBezTo>
                      <a:pt x="10821" y="21558"/>
                      <a:pt x="10822" y="21557"/>
                      <a:pt x="10823" y="21556"/>
                    </a:cubicBezTo>
                    <a:cubicBezTo>
                      <a:pt x="10824" y="21557"/>
                      <a:pt x="10826" y="21559"/>
                      <a:pt x="10828" y="21561"/>
                    </a:cubicBezTo>
                    <a:cubicBezTo>
                      <a:pt x="10829" y="21560"/>
                      <a:pt x="10830" y="21559"/>
                      <a:pt x="10831" y="21558"/>
                    </a:cubicBezTo>
                    <a:cubicBezTo>
                      <a:pt x="10832" y="21559"/>
                      <a:pt x="10834" y="21561"/>
                      <a:pt x="10835" y="21563"/>
                    </a:cubicBezTo>
                    <a:cubicBezTo>
                      <a:pt x="10836" y="21562"/>
                      <a:pt x="10837" y="21560"/>
                      <a:pt x="10838" y="21559"/>
                    </a:cubicBezTo>
                    <a:cubicBezTo>
                      <a:pt x="10840" y="21561"/>
                      <a:pt x="10842" y="21563"/>
                      <a:pt x="10843" y="21564"/>
                    </a:cubicBezTo>
                    <a:cubicBezTo>
                      <a:pt x="10844" y="21563"/>
                      <a:pt x="10845" y="21562"/>
                      <a:pt x="10846" y="21561"/>
                    </a:cubicBezTo>
                    <a:cubicBezTo>
                      <a:pt x="10848" y="21563"/>
                      <a:pt x="10850" y="21564"/>
                      <a:pt x="10851" y="21566"/>
                    </a:cubicBezTo>
                    <a:cubicBezTo>
                      <a:pt x="10852" y="21565"/>
                      <a:pt x="10853" y="21564"/>
                      <a:pt x="10854" y="21563"/>
                    </a:cubicBezTo>
                    <a:cubicBezTo>
                      <a:pt x="10856" y="21565"/>
                      <a:pt x="10858" y="21566"/>
                      <a:pt x="10859" y="21568"/>
                    </a:cubicBezTo>
                    <a:cubicBezTo>
                      <a:pt x="10860" y="21567"/>
                      <a:pt x="10861" y="21566"/>
                      <a:pt x="10862" y="21565"/>
                    </a:cubicBezTo>
                    <a:cubicBezTo>
                      <a:pt x="10864" y="21566"/>
                      <a:pt x="10865" y="21568"/>
                      <a:pt x="10867" y="21570"/>
                    </a:cubicBezTo>
                    <a:cubicBezTo>
                      <a:pt x="10868" y="21569"/>
                      <a:pt x="10869" y="21568"/>
                      <a:pt x="10870" y="21566"/>
                    </a:cubicBezTo>
                    <a:cubicBezTo>
                      <a:pt x="10872" y="21568"/>
                      <a:pt x="10873" y="21570"/>
                      <a:pt x="10875" y="21572"/>
                    </a:cubicBezTo>
                    <a:cubicBezTo>
                      <a:pt x="10876" y="21570"/>
                      <a:pt x="10877" y="21569"/>
                      <a:pt x="10878" y="21568"/>
                    </a:cubicBezTo>
                    <a:cubicBezTo>
                      <a:pt x="10880" y="21570"/>
                      <a:pt x="10881" y="21572"/>
                      <a:pt x="10883" y="21573"/>
                    </a:cubicBezTo>
                    <a:cubicBezTo>
                      <a:pt x="10884" y="21572"/>
                      <a:pt x="10885" y="21571"/>
                      <a:pt x="10886" y="21570"/>
                    </a:cubicBezTo>
                    <a:cubicBezTo>
                      <a:pt x="10887" y="21572"/>
                      <a:pt x="10889" y="21573"/>
                      <a:pt x="10891" y="21575"/>
                    </a:cubicBezTo>
                    <a:cubicBezTo>
                      <a:pt x="10892" y="21574"/>
                      <a:pt x="10893" y="21573"/>
                      <a:pt x="10894" y="21572"/>
                    </a:cubicBezTo>
                    <a:cubicBezTo>
                      <a:pt x="10895" y="21574"/>
                      <a:pt x="10897" y="21575"/>
                      <a:pt x="10898" y="21577"/>
                    </a:cubicBezTo>
                    <a:cubicBezTo>
                      <a:pt x="10899" y="21576"/>
                      <a:pt x="10900" y="21575"/>
                      <a:pt x="10902" y="21574"/>
                    </a:cubicBezTo>
                    <a:cubicBezTo>
                      <a:pt x="10903" y="21575"/>
                      <a:pt x="10905" y="21577"/>
                      <a:pt x="10906" y="21579"/>
                    </a:cubicBezTo>
                    <a:cubicBezTo>
                      <a:pt x="10907" y="21577"/>
                      <a:pt x="10908" y="21576"/>
                      <a:pt x="10909" y="21575"/>
                    </a:cubicBezTo>
                    <a:cubicBezTo>
                      <a:pt x="10911" y="21577"/>
                      <a:pt x="10913" y="21579"/>
                      <a:pt x="10914" y="21580"/>
                    </a:cubicBezTo>
                    <a:cubicBezTo>
                      <a:pt x="10915" y="21579"/>
                      <a:pt x="10916" y="21578"/>
                      <a:pt x="10917" y="21577"/>
                    </a:cubicBezTo>
                    <a:cubicBezTo>
                      <a:pt x="10919" y="21579"/>
                      <a:pt x="10920" y="21580"/>
                      <a:pt x="10922" y="21582"/>
                    </a:cubicBezTo>
                    <a:cubicBezTo>
                      <a:pt x="10923" y="21581"/>
                      <a:pt x="10924" y="21580"/>
                      <a:pt x="10925" y="21579"/>
                    </a:cubicBezTo>
                    <a:cubicBezTo>
                      <a:pt x="10927" y="21581"/>
                      <a:pt x="10928" y="21582"/>
                      <a:pt x="10930" y="21584"/>
                    </a:cubicBezTo>
                    <a:cubicBezTo>
                      <a:pt x="10931" y="21583"/>
                      <a:pt x="10932" y="21582"/>
                      <a:pt x="10933" y="21581"/>
                    </a:cubicBezTo>
                    <a:cubicBezTo>
                      <a:pt x="10935" y="21582"/>
                      <a:pt x="10936" y="21584"/>
                      <a:pt x="10938" y="21586"/>
                    </a:cubicBezTo>
                    <a:cubicBezTo>
                      <a:pt x="10939" y="21585"/>
                      <a:pt x="10940" y="21584"/>
                      <a:pt x="10941" y="21582"/>
                    </a:cubicBezTo>
                    <a:cubicBezTo>
                      <a:pt x="10943" y="21584"/>
                      <a:pt x="10944" y="21586"/>
                      <a:pt x="10946" y="21588"/>
                    </a:cubicBezTo>
                    <a:cubicBezTo>
                      <a:pt x="10947" y="21586"/>
                      <a:pt x="10948" y="21585"/>
                      <a:pt x="10949" y="21584"/>
                    </a:cubicBezTo>
                    <a:cubicBezTo>
                      <a:pt x="10951" y="21586"/>
                      <a:pt x="10952" y="21588"/>
                      <a:pt x="10954" y="21589"/>
                    </a:cubicBezTo>
                    <a:cubicBezTo>
                      <a:pt x="10955" y="21588"/>
                      <a:pt x="10956" y="21587"/>
                      <a:pt x="10957" y="21586"/>
                    </a:cubicBezTo>
                    <a:cubicBezTo>
                      <a:pt x="10958" y="21588"/>
                      <a:pt x="10960" y="21589"/>
                      <a:pt x="10962" y="21591"/>
                    </a:cubicBezTo>
                    <a:cubicBezTo>
                      <a:pt x="10963" y="21590"/>
                      <a:pt x="10963" y="21589"/>
                      <a:pt x="10964" y="21588"/>
                    </a:cubicBezTo>
                    <a:cubicBezTo>
                      <a:pt x="10966" y="21590"/>
                      <a:pt x="10968" y="21591"/>
                      <a:pt x="10969" y="21593"/>
                    </a:cubicBezTo>
                    <a:cubicBezTo>
                      <a:pt x="10970" y="21592"/>
                      <a:pt x="10971" y="21591"/>
                      <a:pt x="10972" y="21590"/>
                    </a:cubicBezTo>
                    <a:cubicBezTo>
                      <a:pt x="10974" y="21591"/>
                      <a:pt x="10976" y="21593"/>
                      <a:pt x="10977" y="21595"/>
                    </a:cubicBezTo>
                    <a:cubicBezTo>
                      <a:pt x="10978" y="21594"/>
                      <a:pt x="10979" y="21592"/>
                      <a:pt x="10980" y="21591"/>
                    </a:cubicBezTo>
                    <a:cubicBezTo>
                      <a:pt x="10982" y="21593"/>
                      <a:pt x="10984" y="21595"/>
                      <a:pt x="10985" y="21596"/>
                    </a:cubicBezTo>
                    <a:cubicBezTo>
                      <a:pt x="10986" y="21595"/>
                      <a:pt x="10987" y="21594"/>
                      <a:pt x="10988" y="21593"/>
                    </a:cubicBezTo>
                    <a:cubicBezTo>
                      <a:pt x="10990" y="21595"/>
                      <a:pt x="10992" y="21597"/>
                      <a:pt x="10993" y="21598"/>
                    </a:cubicBezTo>
                    <a:cubicBezTo>
                      <a:pt x="10994" y="21597"/>
                      <a:pt x="10995" y="21596"/>
                      <a:pt x="10996" y="21595"/>
                    </a:cubicBezTo>
                    <a:cubicBezTo>
                      <a:pt x="10998" y="21597"/>
                      <a:pt x="10999" y="21598"/>
                      <a:pt x="11001" y="21600"/>
                    </a:cubicBezTo>
                    <a:cubicBezTo>
                      <a:pt x="18812" y="13063"/>
                      <a:pt x="21600" y="11223"/>
                      <a:pt x="21600" y="7262"/>
                    </a:cubicBezTo>
                    <a:close/>
                  </a:path>
                </a:pathLst>
              </a:custGeom>
              <a:solidFill>
                <a:schemeClr val="accent4">
                  <a:lumMod val="50000"/>
                </a:scheme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65" name="Shape 1565"/>
              <p:cNvSpPr/>
              <p:nvPr/>
            </p:nvSpPr>
            <p:spPr>
              <a:xfrm>
                <a:off x="0" y="2"/>
                <a:ext cx="825162" cy="1237392"/>
              </a:xfrm>
              <a:custGeom>
                <a:avLst/>
                <a:gdLst/>
                <a:ahLst/>
                <a:cxnLst>
                  <a:cxn ang="0">
                    <a:pos x="wd2" y="hd2"/>
                  </a:cxn>
                  <a:cxn ang="5400000">
                    <a:pos x="wd2" y="hd2"/>
                  </a:cxn>
                  <a:cxn ang="10800000">
                    <a:pos x="wd2" y="hd2"/>
                  </a:cxn>
                  <a:cxn ang="16200000">
                    <a:pos x="wd2" y="hd2"/>
                  </a:cxn>
                </a:cxnLst>
                <a:rect l="0" t="0" r="r" b="b"/>
                <a:pathLst>
                  <a:path w="21600" h="21600" extrusionOk="0">
                    <a:moveTo>
                      <a:pt x="21600" y="7202"/>
                    </a:moveTo>
                    <a:cubicBezTo>
                      <a:pt x="21600" y="11180"/>
                      <a:pt x="18759" y="13027"/>
                      <a:pt x="10800" y="21600"/>
                    </a:cubicBezTo>
                    <a:cubicBezTo>
                      <a:pt x="2710" y="13086"/>
                      <a:pt x="0" y="11180"/>
                      <a:pt x="0" y="7202"/>
                    </a:cubicBezTo>
                    <a:cubicBezTo>
                      <a:pt x="0" y="3224"/>
                      <a:pt x="4835" y="0"/>
                      <a:pt x="10800" y="0"/>
                    </a:cubicBezTo>
                    <a:cubicBezTo>
                      <a:pt x="16765" y="0"/>
                      <a:pt x="21600" y="3224"/>
                      <a:pt x="21600" y="7202"/>
                    </a:cubicBezTo>
                    <a:close/>
                  </a:path>
                </a:pathLst>
              </a:custGeom>
              <a:solidFill>
                <a:schemeClr val="accent3"/>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66" name="Shape 1566"/>
              <p:cNvSpPr/>
              <p:nvPr/>
            </p:nvSpPr>
            <p:spPr>
              <a:xfrm>
                <a:off x="28347" y="28347"/>
                <a:ext cx="349258" cy="326625"/>
              </a:xfrm>
              <a:custGeom>
                <a:avLst/>
                <a:gdLst/>
                <a:ahLst/>
                <a:cxnLst>
                  <a:cxn ang="0">
                    <a:pos x="wd2" y="hd2"/>
                  </a:cxn>
                  <a:cxn ang="5400000">
                    <a:pos x="wd2" y="hd2"/>
                  </a:cxn>
                  <a:cxn ang="10800000">
                    <a:pos x="wd2" y="hd2"/>
                  </a:cxn>
                  <a:cxn ang="16200000">
                    <a:pos x="wd2" y="hd2"/>
                  </a:cxn>
                </a:cxnLst>
                <a:rect l="0" t="0" r="r" b="b"/>
                <a:pathLst>
                  <a:path w="21600" h="21600" extrusionOk="0">
                    <a:moveTo>
                      <a:pt x="21600" y="62"/>
                    </a:moveTo>
                    <a:cubicBezTo>
                      <a:pt x="21121" y="25"/>
                      <a:pt x="20640" y="0"/>
                      <a:pt x="20152" y="0"/>
                    </a:cubicBezTo>
                    <a:cubicBezTo>
                      <a:pt x="9022" y="0"/>
                      <a:pt x="0" y="9648"/>
                      <a:pt x="0" y="21549"/>
                    </a:cubicBezTo>
                    <a:cubicBezTo>
                      <a:pt x="0" y="21567"/>
                      <a:pt x="1" y="21583"/>
                      <a:pt x="1" y="21600"/>
                    </a:cubicBezTo>
                    <a:cubicBezTo>
                      <a:pt x="2146" y="10322"/>
                      <a:pt x="10809" y="1584"/>
                      <a:pt x="21600" y="62"/>
                    </a:cubicBezTo>
                    <a:close/>
                  </a:path>
                </a:pathLst>
              </a:custGeom>
              <a:solidFill>
                <a:srgbClr val="FFFFFF">
                  <a:alpha val="30000"/>
                </a:srgb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67" name="Shape 1567"/>
              <p:cNvSpPr/>
              <p:nvPr/>
            </p:nvSpPr>
            <p:spPr>
              <a:xfrm>
                <a:off x="368519" y="549944"/>
                <a:ext cx="407753" cy="260961"/>
              </a:xfrm>
              <a:custGeom>
                <a:avLst/>
                <a:gdLst/>
                <a:ahLst/>
                <a:cxnLst>
                  <a:cxn ang="0">
                    <a:pos x="wd2" y="hd2"/>
                  </a:cxn>
                  <a:cxn ang="5400000">
                    <a:pos x="wd2" y="hd2"/>
                  </a:cxn>
                  <a:cxn ang="10800000">
                    <a:pos x="wd2" y="hd2"/>
                  </a:cxn>
                  <a:cxn ang="16200000">
                    <a:pos x="wd2" y="hd2"/>
                  </a:cxn>
                </a:cxnLst>
                <a:rect l="0" t="0" r="r" b="b"/>
                <a:pathLst>
                  <a:path w="21600" h="19404" extrusionOk="0">
                    <a:moveTo>
                      <a:pt x="0" y="18482"/>
                    </a:moveTo>
                    <a:cubicBezTo>
                      <a:pt x="396" y="18638"/>
                      <a:pt x="795" y="18783"/>
                      <a:pt x="1205" y="18901"/>
                    </a:cubicBezTo>
                    <a:cubicBezTo>
                      <a:pt x="10542" y="21600"/>
                      <a:pt x="19670" y="13163"/>
                      <a:pt x="21592" y="56"/>
                    </a:cubicBezTo>
                    <a:cubicBezTo>
                      <a:pt x="21595" y="37"/>
                      <a:pt x="21597" y="19"/>
                      <a:pt x="21600" y="0"/>
                    </a:cubicBezTo>
                    <a:cubicBezTo>
                      <a:pt x="17978" y="11900"/>
                      <a:pt x="9299" y="19423"/>
                      <a:pt x="0" y="18482"/>
                    </a:cubicBezTo>
                    <a:close/>
                  </a:path>
                </a:pathLst>
              </a:custGeom>
              <a:solidFill>
                <a:srgbClr val="000000">
                  <a:alpha val="10000"/>
                </a:srgb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68" name="Shape 1568"/>
              <p:cNvSpPr/>
              <p:nvPr/>
            </p:nvSpPr>
            <p:spPr>
              <a:xfrm>
                <a:off x="51025" y="51025"/>
                <a:ext cx="726288" cy="726310"/>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4"/>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69" name="Shape 1569"/>
              <p:cNvSpPr/>
              <p:nvPr/>
            </p:nvSpPr>
            <p:spPr>
              <a:xfrm>
                <a:off x="73703" y="73703"/>
                <a:ext cx="681281" cy="681298"/>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FFFFFF"/>
                  </a:gs>
                  <a:gs pos="53268">
                    <a:srgbClr val="EBF0F5"/>
                  </a:gs>
                  <a:gs pos="82824">
                    <a:srgbClr val="D6DBDF"/>
                  </a:gs>
                  <a:gs pos="100000">
                    <a:srgbClr val="C1C6CA"/>
                  </a:gs>
                </a:gsLst>
                <a:path path="shape">
                  <a:fillToRect l="-7885" t="39385" r="107885" b="60614"/>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70" name="Shape 1570"/>
              <p:cNvSpPr/>
              <p:nvPr/>
            </p:nvSpPr>
            <p:spPr>
              <a:xfrm>
                <a:off x="104961" y="106553"/>
                <a:ext cx="615239" cy="615255"/>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FFFFFF"/>
                  </a:gs>
                  <a:gs pos="53268">
                    <a:srgbClr val="EBF0F5"/>
                  </a:gs>
                  <a:gs pos="82824">
                    <a:srgbClr val="D6DBDF"/>
                  </a:gs>
                  <a:gs pos="100000">
                    <a:srgbClr val="C1C6CA"/>
                  </a:gs>
                </a:gsLst>
                <a:path path="shape">
                  <a:fillToRect l="47142" t="18092" r="52857" b="81907"/>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grpSp>
        <p:grpSp>
          <p:nvGrpSpPr>
            <p:cNvPr id="1575" name="Group 1575"/>
            <p:cNvGrpSpPr/>
            <p:nvPr/>
          </p:nvGrpSpPr>
          <p:grpSpPr>
            <a:xfrm>
              <a:off x="225425" y="1906452"/>
              <a:ext cx="367793" cy="367790"/>
              <a:chOff x="0" y="0"/>
              <a:chExt cx="367792" cy="367789"/>
            </a:xfrm>
          </p:grpSpPr>
          <p:sp>
            <p:nvSpPr>
              <p:cNvPr id="1572" name="Shape 1572"/>
              <p:cNvSpPr/>
              <p:nvPr/>
            </p:nvSpPr>
            <p:spPr>
              <a:xfrm>
                <a:off x="224182" y="224182"/>
                <a:ext cx="143611" cy="143608"/>
              </a:xfrm>
              <a:custGeom>
                <a:avLst/>
                <a:gdLst/>
                <a:ahLst/>
                <a:cxnLst>
                  <a:cxn ang="0">
                    <a:pos x="wd2" y="hd2"/>
                  </a:cxn>
                  <a:cxn ang="5400000">
                    <a:pos x="wd2" y="hd2"/>
                  </a:cxn>
                  <a:cxn ang="10800000">
                    <a:pos x="wd2" y="hd2"/>
                  </a:cxn>
                  <a:cxn ang="16200000">
                    <a:pos x="wd2" y="hd2"/>
                  </a:cxn>
                </a:cxnLst>
                <a:rect l="0" t="0" r="r" b="b"/>
                <a:pathLst>
                  <a:path w="21104" h="21104" extrusionOk="0">
                    <a:moveTo>
                      <a:pt x="19616" y="12433"/>
                    </a:moveTo>
                    <a:lnTo>
                      <a:pt x="7183" y="0"/>
                    </a:lnTo>
                    <a:cubicBezTo>
                      <a:pt x="5331" y="2880"/>
                      <a:pt x="2881" y="5331"/>
                      <a:pt x="0" y="7183"/>
                    </a:cubicBezTo>
                    <a:lnTo>
                      <a:pt x="12432" y="19615"/>
                    </a:lnTo>
                    <a:cubicBezTo>
                      <a:pt x="14417" y="21600"/>
                      <a:pt x="17635" y="21600"/>
                      <a:pt x="19616" y="19615"/>
                    </a:cubicBezTo>
                    <a:cubicBezTo>
                      <a:pt x="21600" y="17634"/>
                      <a:pt x="21600" y="14416"/>
                      <a:pt x="19616" y="12433"/>
                    </a:cubicBezTo>
                    <a:close/>
                  </a:path>
                </a:pathLst>
              </a:custGeom>
              <a:solidFill>
                <a:schemeClr val="accent3"/>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73" name="Shape 1573"/>
              <p:cNvSpPr/>
              <p:nvPr/>
            </p:nvSpPr>
            <p:spPr>
              <a:xfrm>
                <a:off x="0" y="0"/>
                <a:ext cx="276546" cy="276546"/>
              </a:xfrm>
              <a:custGeom>
                <a:avLst/>
                <a:gdLst/>
                <a:ahLst/>
                <a:cxnLst>
                  <a:cxn ang="0">
                    <a:pos x="wd2" y="hd2"/>
                  </a:cxn>
                  <a:cxn ang="5400000">
                    <a:pos x="wd2" y="hd2"/>
                  </a:cxn>
                  <a:cxn ang="10800000">
                    <a:pos x="wd2" y="hd2"/>
                  </a:cxn>
                  <a:cxn ang="16200000">
                    <a:pos x="wd2" y="hd2"/>
                  </a:cxn>
                </a:cxnLst>
                <a:rect l="0" t="0" r="r" b="b"/>
                <a:pathLst>
                  <a:path w="21600" h="21600" extrusionOk="0">
                    <a:moveTo>
                      <a:pt x="10800" y="18900"/>
                    </a:moveTo>
                    <a:cubicBezTo>
                      <a:pt x="6334" y="18900"/>
                      <a:pt x="2700" y="15267"/>
                      <a:pt x="2700" y="10800"/>
                    </a:cubicBezTo>
                    <a:cubicBezTo>
                      <a:pt x="2700" y="6333"/>
                      <a:pt x="6334" y="2700"/>
                      <a:pt x="10800" y="2700"/>
                    </a:cubicBezTo>
                    <a:cubicBezTo>
                      <a:pt x="15267" y="2700"/>
                      <a:pt x="18900" y="6333"/>
                      <a:pt x="18900" y="10800"/>
                    </a:cubicBezTo>
                    <a:cubicBezTo>
                      <a:pt x="18900" y="15267"/>
                      <a:pt x="15267" y="18900"/>
                      <a:pt x="10800" y="18900"/>
                    </a:cubicBezTo>
                    <a:close/>
                    <a:moveTo>
                      <a:pt x="21600" y="10800"/>
                    </a:moveTo>
                    <a:cubicBezTo>
                      <a:pt x="21600" y="4835"/>
                      <a:pt x="16764" y="0"/>
                      <a:pt x="10800" y="0"/>
                    </a:cubicBezTo>
                    <a:cubicBezTo>
                      <a:pt x="4836" y="0"/>
                      <a:pt x="0" y="4835"/>
                      <a:pt x="0" y="10800"/>
                    </a:cubicBezTo>
                    <a:cubicBezTo>
                      <a:pt x="0" y="16765"/>
                      <a:pt x="4836" y="21600"/>
                      <a:pt x="10800" y="21600"/>
                    </a:cubicBezTo>
                    <a:cubicBezTo>
                      <a:pt x="16764" y="21600"/>
                      <a:pt x="21600" y="16765"/>
                      <a:pt x="21600" y="10800"/>
                    </a:cubicBezTo>
                    <a:close/>
                  </a:path>
                </a:pathLst>
              </a:custGeom>
              <a:solidFill>
                <a:schemeClr val="accent3"/>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74" name="Shape 1574"/>
              <p:cNvSpPr/>
              <p:nvPr/>
            </p:nvSpPr>
            <p:spPr>
              <a:xfrm>
                <a:off x="56501" y="56501"/>
                <a:ext cx="80661" cy="806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172" y="21600"/>
                    </a:lnTo>
                    <a:cubicBezTo>
                      <a:pt x="6172" y="13094"/>
                      <a:pt x="13092" y="6173"/>
                      <a:pt x="21600" y="6173"/>
                    </a:cubicBezTo>
                    <a:lnTo>
                      <a:pt x="21600" y="0"/>
                    </a:lnTo>
                    <a:cubicBezTo>
                      <a:pt x="9691" y="0"/>
                      <a:pt x="0" y="9692"/>
                      <a:pt x="0" y="21600"/>
                    </a:cubicBezTo>
                    <a:close/>
                  </a:path>
                </a:pathLst>
              </a:custGeom>
              <a:solidFill>
                <a:schemeClr val="accent3"/>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grpSp>
        <p:sp>
          <p:nvSpPr>
            <p:cNvPr id="1576" name="Shape 1576"/>
            <p:cNvSpPr/>
            <p:nvPr/>
          </p:nvSpPr>
          <p:spPr>
            <a:xfrm>
              <a:off x="1133856" y="0"/>
              <a:ext cx="1791189" cy="895259"/>
            </a:xfrm>
            <a:prstGeom prst="rect">
              <a:avLst/>
            </a:prstGeom>
            <a:noFill/>
            <a:ln w="12700" cap="flat">
              <a:noFill/>
              <a:miter lim="400000"/>
            </a:ln>
            <a:effectLst/>
          </p:spPr>
          <p:txBody>
            <a:bodyPr wrap="square" lIns="0" tIns="0" rIns="0" bIns="0" numCol="1" anchor="b">
              <a:normAutofit fontScale="97500"/>
            </a:bodyPr>
            <a:lstStyle>
              <a:lvl1pPr algn="l">
                <a:lnSpc>
                  <a:spcPct val="110000"/>
                </a:lnSpc>
                <a:spcBef>
                  <a:spcPts val="500"/>
                </a:spcBef>
                <a:defRPr sz="1600">
                  <a:solidFill>
                    <a:srgbClr val="21282F"/>
                  </a:solidFill>
                  <a:latin typeface="Arimo"/>
                  <a:ea typeface="Arimo"/>
                  <a:cs typeface="Arimo"/>
                  <a:sym typeface="Arimo"/>
                </a:defRPr>
              </a:lvl1pPr>
            </a:lstStyle>
            <a:p>
              <a:pPr lvl="0">
                <a:defRPr sz="1800">
                  <a:solidFill>
                    <a:srgbClr val="000000"/>
                  </a:solidFill>
                </a:defRPr>
              </a:pPr>
              <a:r>
                <a:rPr sz="1600" dirty="0" err="1">
                  <a:solidFill>
                    <a:schemeClr val="tx2">
                      <a:lumMod val="60000"/>
                      <a:lumOff val="40000"/>
                    </a:schemeClr>
                  </a:solidFill>
                </a:rPr>
                <a:t>Lorem</a:t>
              </a:r>
              <a:r>
                <a:rPr sz="1600" dirty="0">
                  <a:solidFill>
                    <a:schemeClr val="tx2">
                      <a:lumMod val="60000"/>
                      <a:lumOff val="40000"/>
                    </a:schemeClr>
                  </a:solidFill>
                </a:rPr>
                <a:t> </a:t>
              </a:r>
              <a:r>
                <a:rPr sz="1600" dirty="0" err="1">
                  <a:solidFill>
                    <a:schemeClr val="tx2">
                      <a:lumMod val="60000"/>
                      <a:lumOff val="40000"/>
                    </a:schemeClr>
                  </a:solidFill>
                </a:rPr>
                <a:t>Ipsum</a:t>
              </a:r>
              <a:r>
                <a:rPr sz="1600" dirty="0">
                  <a:solidFill>
                    <a:schemeClr val="tx2">
                      <a:lumMod val="60000"/>
                      <a:lumOff val="40000"/>
                    </a:schemeClr>
                  </a:solidFill>
                </a:rPr>
                <a:t> is simply dummy text of the printing.</a:t>
              </a:r>
            </a:p>
          </p:txBody>
        </p:sp>
        <p:sp>
          <p:nvSpPr>
            <p:cNvPr id="1577" name="Shape 1577"/>
            <p:cNvSpPr/>
            <p:nvPr/>
          </p:nvSpPr>
          <p:spPr>
            <a:xfrm>
              <a:off x="216157" y="141893"/>
              <a:ext cx="798720" cy="611475"/>
            </a:xfrm>
            <a:prstGeom prst="rect">
              <a:avLst/>
            </a:prstGeom>
            <a:noFill/>
            <a:ln w="12700" cap="flat">
              <a:noFill/>
              <a:miter lim="400000"/>
            </a:ln>
            <a:effectLst/>
          </p:spPr>
          <p:txBody>
            <a:bodyPr wrap="square" lIns="0" tIns="0" rIns="0" bIns="0" numCol="1" anchor="b">
              <a:normAutofit fontScale="97500"/>
            </a:bodyPr>
            <a:lstStyle>
              <a:lvl1pPr algn="l">
                <a:lnSpc>
                  <a:spcPct val="80000"/>
                </a:lnSpc>
                <a:spcBef>
                  <a:spcPts val="500"/>
                </a:spcBef>
                <a:defRPr b="1">
                  <a:solidFill>
                    <a:srgbClr val="89C600"/>
                  </a:solidFill>
                  <a:latin typeface="Arimo"/>
                  <a:ea typeface="Arimo"/>
                  <a:cs typeface="Arimo"/>
                  <a:sym typeface="Arimo"/>
                </a:defRPr>
              </a:lvl1pPr>
            </a:lstStyle>
            <a:p>
              <a:pPr lvl="0">
                <a:defRPr sz="1800" b="0">
                  <a:solidFill>
                    <a:srgbClr val="000000"/>
                  </a:solidFill>
                </a:defRPr>
              </a:pPr>
              <a:r>
                <a:rPr sz="4800" dirty="0">
                  <a:solidFill>
                    <a:schemeClr val="accent3"/>
                  </a:solidFill>
                  <a:latin typeface="Arimo"/>
                  <a:ea typeface="Arimo bold" pitchFamily="34" charset="0"/>
                  <a:cs typeface="Arimo bold" pitchFamily="34" charset="0"/>
                </a:rPr>
                <a:t>6K</a:t>
              </a:r>
            </a:p>
          </p:txBody>
        </p:sp>
        <p:sp>
          <p:nvSpPr>
            <p:cNvPr id="1578" name="Shape 1578"/>
            <p:cNvSpPr/>
            <p:nvPr/>
          </p:nvSpPr>
          <p:spPr>
            <a:xfrm>
              <a:off x="0" y="546601"/>
              <a:ext cx="263856" cy="10471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1155"/>
                  </a:lnTo>
                  <a:lnTo>
                    <a:pt x="21600" y="21600"/>
                  </a:lnTo>
                </a:path>
              </a:pathLst>
            </a:custGeom>
            <a:noFill/>
            <a:ln w="12700" cap="flat">
              <a:solidFill>
                <a:srgbClr val="21282F"/>
              </a:solidFill>
              <a:prstDash val="sysDot"/>
              <a:miter lim="400000"/>
              <a:headEnd type="oval" w="med" len="med"/>
              <a:tailEnd type="oval" w="med" len="med"/>
            </a:ln>
            <a:effectLst/>
          </p:spPr>
          <p:txBody>
            <a:bodyPr wrap="square" lIns="0" tIns="0" rIns="0" bIns="0" numCol="1" anchor="ctr">
              <a:noAutofit/>
            </a:bodyPr>
            <a:lstStyle/>
            <a:p>
              <a:pPr lvl="0">
                <a:defRPr sz="3200"/>
              </a:pPr>
              <a:endParaRPr sz="5065"/>
            </a:p>
          </p:txBody>
        </p:sp>
      </p:grpSp>
      <p:grpSp>
        <p:nvGrpSpPr>
          <p:cNvPr id="1593" name="Group 1593"/>
          <p:cNvGrpSpPr/>
          <p:nvPr/>
        </p:nvGrpSpPr>
        <p:grpSpPr>
          <a:xfrm>
            <a:off x="16482496" y="3204034"/>
            <a:ext cx="4624377" cy="1937311"/>
            <a:chOff x="0" y="0"/>
            <a:chExt cx="4625579" cy="1937814"/>
          </a:xfrm>
        </p:grpSpPr>
        <p:grpSp>
          <p:nvGrpSpPr>
            <p:cNvPr id="1588" name="Group 1588"/>
            <p:cNvGrpSpPr/>
            <p:nvPr/>
          </p:nvGrpSpPr>
          <p:grpSpPr>
            <a:xfrm>
              <a:off x="-1" y="248208"/>
              <a:ext cx="1313844" cy="1689607"/>
              <a:chOff x="0" y="0"/>
              <a:chExt cx="1313842" cy="1689606"/>
            </a:xfrm>
          </p:grpSpPr>
          <p:sp>
            <p:nvSpPr>
              <p:cNvPr id="1580" name="Shape 1580"/>
              <p:cNvSpPr/>
              <p:nvPr/>
            </p:nvSpPr>
            <p:spPr>
              <a:xfrm>
                <a:off x="562644" y="1279438"/>
                <a:ext cx="751199" cy="410169"/>
              </a:xfrm>
              <a:custGeom>
                <a:avLst/>
                <a:gdLst/>
                <a:ahLst/>
                <a:cxnLst>
                  <a:cxn ang="0">
                    <a:pos x="wd2" y="hd2"/>
                  </a:cxn>
                  <a:cxn ang="5400000">
                    <a:pos x="wd2" y="hd2"/>
                  </a:cxn>
                  <a:cxn ang="10800000">
                    <a:pos x="wd2" y="hd2"/>
                  </a:cxn>
                  <a:cxn ang="16200000">
                    <a:pos x="wd2" y="hd2"/>
                  </a:cxn>
                </a:cxnLst>
                <a:rect l="0" t="0" r="r" b="b"/>
                <a:pathLst>
                  <a:path w="19473" h="20717" extrusionOk="0">
                    <a:moveTo>
                      <a:pt x="18197" y="9427"/>
                    </a:moveTo>
                    <a:cubicBezTo>
                      <a:pt x="15580" y="13173"/>
                      <a:pt x="12212" y="14315"/>
                      <a:pt x="540" y="20717"/>
                    </a:cubicBezTo>
                    <a:cubicBezTo>
                      <a:pt x="14" y="10996"/>
                      <a:pt x="-785" y="8631"/>
                      <a:pt x="1833" y="4884"/>
                    </a:cubicBezTo>
                    <a:cubicBezTo>
                      <a:pt x="4450" y="1138"/>
                      <a:pt x="10235" y="-883"/>
                      <a:pt x="14755" y="372"/>
                    </a:cubicBezTo>
                    <a:cubicBezTo>
                      <a:pt x="19274" y="1626"/>
                      <a:pt x="20815" y="5681"/>
                      <a:pt x="18197" y="9427"/>
                    </a:cubicBezTo>
                    <a:close/>
                  </a:path>
                </a:pathLst>
              </a:custGeom>
              <a:solidFill>
                <a:srgbClr val="000000">
                  <a:alpha val="25000"/>
                </a:srgbClr>
              </a:solidFill>
              <a:ln w="12700" cap="flat">
                <a:noFill/>
                <a:miter lim="400000"/>
              </a:ln>
              <a:effectLst/>
            </p:spPr>
            <p:txBody>
              <a:bodyPr wrap="square" lIns="101573" tIns="101573" rIns="101573" bIns="101573" numCol="1" anchor="ctr">
                <a:noAutofit/>
              </a:bodyPr>
              <a:lstStyle/>
              <a:p>
                <a:pPr defTabSz="171450">
                  <a:defRPr sz="29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81" name="Shape 1581"/>
              <p:cNvSpPr/>
              <p:nvPr/>
            </p:nvSpPr>
            <p:spPr>
              <a:xfrm>
                <a:off x="0" y="0"/>
                <a:ext cx="1143031" cy="1689267"/>
              </a:xfrm>
              <a:custGeom>
                <a:avLst/>
                <a:gdLst/>
                <a:ahLst/>
                <a:cxnLst>
                  <a:cxn ang="0">
                    <a:pos x="wd2" y="hd2"/>
                  </a:cxn>
                  <a:cxn ang="5400000">
                    <a:pos x="wd2" y="hd2"/>
                  </a:cxn>
                  <a:cxn ang="10800000">
                    <a:pos x="wd2" y="hd2"/>
                  </a:cxn>
                  <a:cxn ang="16200000">
                    <a:pos x="wd2" y="hd2"/>
                  </a:cxn>
                </a:cxnLst>
                <a:rect l="0" t="0" r="r" b="b"/>
                <a:pathLst>
                  <a:path w="21600" h="21600" extrusionOk="0">
                    <a:moveTo>
                      <a:pt x="21600" y="7262"/>
                    </a:moveTo>
                    <a:cubicBezTo>
                      <a:pt x="21600" y="4044"/>
                      <a:pt x="18467" y="1321"/>
                      <a:pt x="14152" y="413"/>
                    </a:cubicBezTo>
                    <a:cubicBezTo>
                      <a:pt x="14144" y="411"/>
                      <a:pt x="14135" y="409"/>
                      <a:pt x="14127" y="407"/>
                    </a:cubicBezTo>
                    <a:cubicBezTo>
                      <a:pt x="14125" y="407"/>
                      <a:pt x="14123" y="406"/>
                      <a:pt x="14121" y="406"/>
                    </a:cubicBezTo>
                    <a:cubicBezTo>
                      <a:pt x="14116" y="405"/>
                      <a:pt x="14111" y="403"/>
                      <a:pt x="14106" y="402"/>
                    </a:cubicBezTo>
                    <a:cubicBezTo>
                      <a:pt x="14102" y="402"/>
                      <a:pt x="14099" y="401"/>
                      <a:pt x="14096" y="400"/>
                    </a:cubicBezTo>
                    <a:cubicBezTo>
                      <a:pt x="14093" y="400"/>
                      <a:pt x="14091" y="399"/>
                      <a:pt x="14088" y="398"/>
                    </a:cubicBezTo>
                    <a:cubicBezTo>
                      <a:pt x="14086" y="398"/>
                      <a:pt x="14084" y="397"/>
                      <a:pt x="14081" y="397"/>
                    </a:cubicBezTo>
                    <a:cubicBezTo>
                      <a:pt x="14073" y="395"/>
                      <a:pt x="14065" y="393"/>
                      <a:pt x="14056" y="391"/>
                    </a:cubicBezTo>
                    <a:cubicBezTo>
                      <a:pt x="14054" y="391"/>
                      <a:pt x="14052" y="390"/>
                      <a:pt x="14050" y="390"/>
                    </a:cubicBezTo>
                    <a:cubicBezTo>
                      <a:pt x="14041" y="388"/>
                      <a:pt x="14033" y="386"/>
                      <a:pt x="14024" y="384"/>
                    </a:cubicBezTo>
                    <a:cubicBezTo>
                      <a:pt x="14022" y="384"/>
                      <a:pt x="14020" y="383"/>
                      <a:pt x="14018" y="383"/>
                    </a:cubicBezTo>
                    <a:cubicBezTo>
                      <a:pt x="14010" y="381"/>
                      <a:pt x="14002" y="379"/>
                      <a:pt x="13994" y="377"/>
                    </a:cubicBezTo>
                    <a:cubicBezTo>
                      <a:pt x="13991" y="377"/>
                      <a:pt x="13989" y="376"/>
                      <a:pt x="13986" y="375"/>
                    </a:cubicBezTo>
                    <a:cubicBezTo>
                      <a:pt x="13978" y="374"/>
                      <a:pt x="13970" y="372"/>
                      <a:pt x="13962" y="370"/>
                    </a:cubicBezTo>
                    <a:cubicBezTo>
                      <a:pt x="13960" y="370"/>
                      <a:pt x="13957" y="369"/>
                      <a:pt x="13954" y="368"/>
                    </a:cubicBezTo>
                    <a:cubicBezTo>
                      <a:pt x="13949" y="367"/>
                      <a:pt x="13944" y="366"/>
                      <a:pt x="13939" y="365"/>
                    </a:cubicBezTo>
                    <a:cubicBezTo>
                      <a:pt x="13934" y="364"/>
                      <a:pt x="13928" y="362"/>
                      <a:pt x="13923" y="361"/>
                    </a:cubicBezTo>
                    <a:cubicBezTo>
                      <a:pt x="13918" y="360"/>
                      <a:pt x="13912" y="359"/>
                      <a:pt x="13907" y="358"/>
                    </a:cubicBezTo>
                    <a:cubicBezTo>
                      <a:pt x="13902" y="356"/>
                      <a:pt x="13896" y="355"/>
                      <a:pt x="13891" y="354"/>
                    </a:cubicBezTo>
                    <a:cubicBezTo>
                      <a:pt x="13888" y="353"/>
                      <a:pt x="13886" y="353"/>
                      <a:pt x="13884" y="352"/>
                    </a:cubicBezTo>
                    <a:cubicBezTo>
                      <a:pt x="13879" y="351"/>
                      <a:pt x="13874" y="350"/>
                      <a:pt x="13869" y="349"/>
                    </a:cubicBezTo>
                    <a:cubicBezTo>
                      <a:pt x="13860" y="347"/>
                      <a:pt x="13852" y="345"/>
                      <a:pt x="13843" y="343"/>
                    </a:cubicBezTo>
                    <a:cubicBezTo>
                      <a:pt x="13841" y="343"/>
                      <a:pt x="13839" y="342"/>
                      <a:pt x="13837" y="342"/>
                    </a:cubicBezTo>
                    <a:cubicBezTo>
                      <a:pt x="13831" y="341"/>
                      <a:pt x="13826" y="339"/>
                      <a:pt x="13820" y="338"/>
                    </a:cubicBezTo>
                    <a:cubicBezTo>
                      <a:pt x="13815" y="337"/>
                      <a:pt x="13810" y="336"/>
                      <a:pt x="13805" y="335"/>
                    </a:cubicBezTo>
                    <a:cubicBezTo>
                      <a:pt x="13802" y="334"/>
                      <a:pt x="13800" y="333"/>
                      <a:pt x="13797" y="333"/>
                    </a:cubicBezTo>
                    <a:cubicBezTo>
                      <a:pt x="13789" y="331"/>
                      <a:pt x="13781" y="329"/>
                      <a:pt x="13773" y="327"/>
                    </a:cubicBezTo>
                    <a:cubicBezTo>
                      <a:pt x="13770" y="327"/>
                      <a:pt x="13768" y="326"/>
                      <a:pt x="13765" y="326"/>
                    </a:cubicBezTo>
                    <a:cubicBezTo>
                      <a:pt x="12765" y="114"/>
                      <a:pt x="11702" y="0"/>
                      <a:pt x="10599" y="0"/>
                    </a:cubicBezTo>
                    <a:cubicBezTo>
                      <a:pt x="4745" y="0"/>
                      <a:pt x="0" y="3211"/>
                      <a:pt x="0" y="7172"/>
                    </a:cubicBezTo>
                    <a:cubicBezTo>
                      <a:pt x="0" y="11133"/>
                      <a:pt x="2660" y="13031"/>
                      <a:pt x="10599" y="21509"/>
                    </a:cubicBezTo>
                    <a:cubicBezTo>
                      <a:pt x="10600" y="21508"/>
                      <a:pt x="10601" y="21507"/>
                      <a:pt x="10602" y="21506"/>
                    </a:cubicBezTo>
                    <a:cubicBezTo>
                      <a:pt x="10604" y="21508"/>
                      <a:pt x="10605" y="21509"/>
                      <a:pt x="10607" y="21511"/>
                    </a:cubicBezTo>
                    <a:cubicBezTo>
                      <a:pt x="10608" y="21510"/>
                      <a:pt x="10609" y="21509"/>
                      <a:pt x="10610" y="21508"/>
                    </a:cubicBezTo>
                    <a:cubicBezTo>
                      <a:pt x="10612" y="21510"/>
                      <a:pt x="10613" y="21511"/>
                      <a:pt x="10615" y="21513"/>
                    </a:cubicBezTo>
                    <a:cubicBezTo>
                      <a:pt x="10616" y="21512"/>
                      <a:pt x="10617" y="21511"/>
                      <a:pt x="10618" y="21510"/>
                    </a:cubicBezTo>
                    <a:cubicBezTo>
                      <a:pt x="10620" y="21511"/>
                      <a:pt x="10621" y="21513"/>
                      <a:pt x="10623" y="21515"/>
                    </a:cubicBezTo>
                    <a:cubicBezTo>
                      <a:pt x="10624" y="21513"/>
                      <a:pt x="10625" y="21512"/>
                      <a:pt x="10626" y="21511"/>
                    </a:cubicBezTo>
                    <a:cubicBezTo>
                      <a:pt x="10627" y="21513"/>
                      <a:pt x="10629" y="21515"/>
                      <a:pt x="10631" y="21516"/>
                    </a:cubicBezTo>
                    <a:cubicBezTo>
                      <a:pt x="10632" y="21515"/>
                      <a:pt x="10633" y="21514"/>
                      <a:pt x="10634" y="21513"/>
                    </a:cubicBezTo>
                    <a:cubicBezTo>
                      <a:pt x="10635" y="21515"/>
                      <a:pt x="10637" y="21516"/>
                      <a:pt x="10638" y="21518"/>
                    </a:cubicBezTo>
                    <a:cubicBezTo>
                      <a:pt x="10639" y="21517"/>
                      <a:pt x="10640" y="21516"/>
                      <a:pt x="10642" y="21515"/>
                    </a:cubicBezTo>
                    <a:cubicBezTo>
                      <a:pt x="10643" y="21517"/>
                      <a:pt x="10645" y="21518"/>
                      <a:pt x="10646" y="21520"/>
                    </a:cubicBezTo>
                    <a:cubicBezTo>
                      <a:pt x="10647" y="21519"/>
                      <a:pt x="10648" y="21518"/>
                      <a:pt x="10649" y="21517"/>
                    </a:cubicBezTo>
                    <a:cubicBezTo>
                      <a:pt x="10651" y="21518"/>
                      <a:pt x="10653" y="21520"/>
                      <a:pt x="10654" y="21522"/>
                    </a:cubicBezTo>
                    <a:cubicBezTo>
                      <a:pt x="10655" y="21521"/>
                      <a:pt x="10656" y="21520"/>
                      <a:pt x="10657" y="21518"/>
                    </a:cubicBezTo>
                    <a:cubicBezTo>
                      <a:pt x="10659" y="21520"/>
                      <a:pt x="10660" y="21522"/>
                      <a:pt x="10662" y="21524"/>
                    </a:cubicBezTo>
                    <a:cubicBezTo>
                      <a:pt x="10663" y="21522"/>
                      <a:pt x="10664" y="21521"/>
                      <a:pt x="10665" y="21520"/>
                    </a:cubicBezTo>
                    <a:cubicBezTo>
                      <a:pt x="10667" y="21522"/>
                      <a:pt x="10668" y="21524"/>
                      <a:pt x="10670" y="21525"/>
                    </a:cubicBezTo>
                    <a:cubicBezTo>
                      <a:pt x="10671" y="21524"/>
                      <a:pt x="10672" y="21523"/>
                      <a:pt x="10673" y="21522"/>
                    </a:cubicBezTo>
                    <a:cubicBezTo>
                      <a:pt x="10675" y="21524"/>
                      <a:pt x="10676" y="21525"/>
                      <a:pt x="10678" y="21527"/>
                    </a:cubicBezTo>
                    <a:cubicBezTo>
                      <a:pt x="10679" y="21526"/>
                      <a:pt x="10680" y="21525"/>
                      <a:pt x="10681" y="21524"/>
                    </a:cubicBezTo>
                    <a:cubicBezTo>
                      <a:pt x="10683" y="21526"/>
                      <a:pt x="10684" y="21527"/>
                      <a:pt x="10686" y="21529"/>
                    </a:cubicBezTo>
                    <a:cubicBezTo>
                      <a:pt x="10687" y="21528"/>
                      <a:pt x="10688" y="21527"/>
                      <a:pt x="10689" y="21525"/>
                    </a:cubicBezTo>
                    <a:cubicBezTo>
                      <a:pt x="10691" y="21527"/>
                      <a:pt x="10692" y="21529"/>
                      <a:pt x="10694" y="21531"/>
                    </a:cubicBezTo>
                    <a:cubicBezTo>
                      <a:pt x="10695" y="21529"/>
                      <a:pt x="10696" y="21528"/>
                      <a:pt x="10697" y="21527"/>
                    </a:cubicBezTo>
                    <a:cubicBezTo>
                      <a:pt x="10698" y="21529"/>
                      <a:pt x="10700" y="21531"/>
                      <a:pt x="10702" y="21532"/>
                    </a:cubicBezTo>
                    <a:cubicBezTo>
                      <a:pt x="10702" y="21531"/>
                      <a:pt x="10703" y="21530"/>
                      <a:pt x="10704" y="21529"/>
                    </a:cubicBezTo>
                    <a:cubicBezTo>
                      <a:pt x="10706" y="21531"/>
                      <a:pt x="10708" y="21533"/>
                      <a:pt x="10709" y="21534"/>
                    </a:cubicBezTo>
                    <a:cubicBezTo>
                      <a:pt x="10710" y="21533"/>
                      <a:pt x="10711" y="21532"/>
                      <a:pt x="10712" y="21531"/>
                    </a:cubicBezTo>
                    <a:cubicBezTo>
                      <a:pt x="10714" y="21533"/>
                      <a:pt x="10716" y="21534"/>
                      <a:pt x="10717" y="21536"/>
                    </a:cubicBezTo>
                    <a:cubicBezTo>
                      <a:pt x="10718" y="21535"/>
                      <a:pt x="10719" y="21534"/>
                      <a:pt x="10720" y="21533"/>
                    </a:cubicBezTo>
                    <a:cubicBezTo>
                      <a:pt x="10722" y="21534"/>
                      <a:pt x="10724" y="21536"/>
                      <a:pt x="10725" y="21538"/>
                    </a:cubicBezTo>
                    <a:cubicBezTo>
                      <a:pt x="10726" y="21537"/>
                      <a:pt x="10727" y="21536"/>
                      <a:pt x="10728" y="21534"/>
                    </a:cubicBezTo>
                    <a:cubicBezTo>
                      <a:pt x="10730" y="21536"/>
                      <a:pt x="10731" y="21538"/>
                      <a:pt x="10733" y="21540"/>
                    </a:cubicBezTo>
                    <a:cubicBezTo>
                      <a:pt x="10734" y="21538"/>
                      <a:pt x="10735" y="21537"/>
                      <a:pt x="10736" y="21536"/>
                    </a:cubicBezTo>
                    <a:cubicBezTo>
                      <a:pt x="10738" y="21538"/>
                      <a:pt x="10739" y="21540"/>
                      <a:pt x="10741" y="21541"/>
                    </a:cubicBezTo>
                    <a:cubicBezTo>
                      <a:pt x="10742" y="21540"/>
                      <a:pt x="10743" y="21539"/>
                      <a:pt x="10744" y="21538"/>
                    </a:cubicBezTo>
                    <a:cubicBezTo>
                      <a:pt x="10746" y="21540"/>
                      <a:pt x="10747" y="21541"/>
                      <a:pt x="10749" y="21543"/>
                    </a:cubicBezTo>
                    <a:cubicBezTo>
                      <a:pt x="10750" y="21542"/>
                      <a:pt x="10751" y="21541"/>
                      <a:pt x="10752" y="21540"/>
                    </a:cubicBezTo>
                    <a:cubicBezTo>
                      <a:pt x="10753" y="21541"/>
                      <a:pt x="10755" y="21543"/>
                      <a:pt x="10757" y="21545"/>
                    </a:cubicBezTo>
                    <a:cubicBezTo>
                      <a:pt x="10758" y="21544"/>
                      <a:pt x="10759" y="21543"/>
                      <a:pt x="10760" y="21542"/>
                    </a:cubicBezTo>
                    <a:cubicBezTo>
                      <a:pt x="10761" y="21543"/>
                      <a:pt x="10763" y="21545"/>
                      <a:pt x="10765" y="21547"/>
                    </a:cubicBezTo>
                    <a:cubicBezTo>
                      <a:pt x="10766" y="21546"/>
                      <a:pt x="10767" y="21544"/>
                      <a:pt x="10768" y="21543"/>
                    </a:cubicBezTo>
                    <a:cubicBezTo>
                      <a:pt x="10769" y="21545"/>
                      <a:pt x="10771" y="21547"/>
                      <a:pt x="10772" y="21549"/>
                    </a:cubicBezTo>
                    <a:cubicBezTo>
                      <a:pt x="10773" y="21547"/>
                      <a:pt x="10774" y="21546"/>
                      <a:pt x="10776" y="21545"/>
                    </a:cubicBezTo>
                    <a:cubicBezTo>
                      <a:pt x="10777" y="21547"/>
                      <a:pt x="10779" y="21549"/>
                      <a:pt x="10780" y="21550"/>
                    </a:cubicBezTo>
                    <a:cubicBezTo>
                      <a:pt x="10781" y="21549"/>
                      <a:pt x="10782" y="21548"/>
                      <a:pt x="10783" y="21547"/>
                    </a:cubicBezTo>
                    <a:cubicBezTo>
                      <a:pt x="10785" y="21549"/>
                      <a:pt x="10787" y="21550"/>
                      <a:pt x="10788" y="21552"/>
                    </a:cubicBezTo>
                    <a:cubicBezTo>
                      <a:pt x="10789" y="21551"/>
                      <a:pt x="10790" y="21550"/>
                      <a:pt x="10791" y="21549"/>
                    </a:cubicBezTo>
                    <a:cubicBezTo>
                      <a:pt x="10793" y="21550"/>
                      <a:pt x="10794" y="21552"/>
                      <a:pt x="10796" y="21554"/>
                    </a:cubicBezTo>
                    <a:cubicBezTo>
                      <a:pt x="10797" y="21553"/>
                      <a:pt x="10798" y="21552"/>
                      <a:pt x="10799" y="21550"/>
                    </a:cubicBezTo>
                    <a:cubicBezTo>
                      <a:pt x="10801" y="21552"/>
                      <a:pt x="10802" y="21554"/>
                      <a:pt x="10804" y="21556"/>
                    </a:cubicBezTo>
                    <a:cubicBezTo>
                      <a:pt x="10805" y="21554"/>
                      <a:pt x="10806" y="21553"/>
                      <a:pt x="10807" y="21552"/>
                    </a:cubicBezTo>
                    <a:cubicBezTo>
                      <a:pt x="10809" y="21554"/>
                      <a:pt x="10810" y="21556"/>
                      <a:pt x="10812" y="21557"/>
                    </a:cubicBezTo>
                    <a:cubicBezTo>
                      <a:pt x="10813" y="21556"/>
                      <a:pt x="10814" y="21555"/>
                      <a:pt x="10815" y="21554"/>
                    </a:cubicBezTo>
                    <a:cubicBezTo>
                      <a:pt x="10817" y="21556"/>
                      <a:pt x="10818" y="21557"/>
                      <a:pt x="10820" y="21559"/>
                    </a:cubicBezTo>
                    <a:cubicBezTo>
                      <a:pt x="10821" y="21558"/>
                      <a:pt x="10822" y="21557"/>
                      <a:pt x="10823" y="21556"/>
                    </a:cubicBezTo>
                    <a:cubicBezTo>
                      <a:pt x="10824" y="21557"/>
                      <a:pt x="10826" y="21559"/>
                      <a:pt x="10828" y="21561"/>
                    </a:cubicBezTo>
                    <a:cubicBezTo>
                      <a:pt x="10829" y="21560"/>
                      <a:pt x="10830" y="21559"/>
                      <a:pt x="10831" y="21558"/>
                    </a:cubicBezTo>
                    <a:cubicBezTo>
                      <a:pt x="10832" y="21559"/>
                      <a:pt x="10834" y="21561"/>
                      <a:pt x="10835" y="21563"/>
                    </a:cubicBezTo>
                    <a:cubicBezTo>
                      <a:pt x="10836" y="21562"/>
                      <a:pt x="10837" y="21560"/>
                      <a:pt x="10838" y="21559"/>
                    </a:cubicBezTo>
                    <a:cubicBezTo>
                      <a:pt x="10840" y="21561"/>
                      <a:pt x="10842" y="21563"/>
                      <a:pt x="10843" y="21564"/>
                    </a:cubicBezTo>
                    <a:cubicBezTo>
                      <a:pt x="10844" y="21563"/>
                      <a:pt x="10845" y="21562"/>
                      <a:pt x="10846" y="21561"/>
                    </a:cubicBezTo>
                    <a:cubicBezTo>
                      <a:pt x="10848" y="21563"/>
                      <a:pt x="10850" y="21564"/>
                      <a:pt x="10851" y="21566"/>
                    </a:cubicBezTo>
                    <a:cubicBezTo>
                      <a:pt x="10852" y="21565"/>
                      <a:pt x="10853" y="21564"/>
                      <a:pt x="10854" y="21563"/>
                    </a:cubicBezTo>
                    <a:cubicBezTo>
                      <a:pt x="10856" y="21565"/>
                      <a:pt x="10858" y="21566"/>
                      <a:pt x="10859" y="21568"/>
                    </a:cubicBezTo>
                    <a:cubicBezTo>
                      <a:pt x="10860" y="21567"/>
                      <a:pt x="10861" y="21566"/>
                      <a:pt x="10862" y="21565"/>
                    </a:cubicBezTo>
                    <a:cubicBezTo>
                      <a:pt x="10864" y="21566"/>
                      <a:pt x="10865" y="21568"/>
                      <a:pt x="10867" y="21570"/>
                    </a:cubicBezTo>
                    <a:cubicBezTo>
                      <a:pt x="10868" y="21569"/>
                      <a:pt x="10869" y="21568"/>
                      <a:pt x="10870" y="21566"/>
                    </a:cubicBezTo>
                    <a:cubicBezTo>
                      <a:pt x="10872" y="21568"/>
                      <a:pt x="10873" y="21570"/>
                      <a:pt x="10875" y="21572"/>
                    </a:cubicBezTo>
                    <a:cubicBezTo>
                      <a:pt x="10876" y="21570"/>
                      <a:pt x="10877" y="21569"/>
                      <a:pt x="10878" y="21568"/>
                    </a:cubicBezTo>
                    <a:cubicBezTo>
                      <a:pt x="10880" y="21570"/>
                      <a:pt x="10881" y="21572"/>
                      <a:pt x="10883" y="21573"/>
                    </a:cubicBezTo>
                    <a:cubicBezTo>
                      <a:pt x="10884" y="21572"/>
                      <a:pt x="10885" y="21571"/>
                      <a:pt x="10886" y="21570"/>
                    </a:cubicBezTo>
                    <a:cubicBezTo>
                      <a:pt x="10887" y="21572"/>
                      <a:pt x="10889" y="21573"/>
                      <a:pt x="10891" y="21575"/>
                    </a:cubicBezTo>
                    <a:cubicBezTo>
                      <a:pt x="10892" y="21574"/>
                      <a:pt x="10893" y="21573"/>
                      <a:pt x="10894" y="21572"/>
                    </a:cubicBezTo>
                    <a:cubicBezTo>
                      <a:pt x="10895" y="21574"/>
                      <a:pt x="10897" y="21575"/>
                      <a:pt x="10898" y="21577"/>
                    </a:cubicBezTo>
                    <a:cubicBezTo>
                      <a:pt x="10899" y="21576"/>
                      <a:pt x="10900" y="21575"/>
                      <a:pt x="10902" y="21574"/>
                    </a:cubicBezTo>
                    <a:cubicBezTo>
                      <a:pt x="10903" y="21575"/>
                      <a:pt x="10905" y="21577"/>
                      <a:pt x="10906" y="21579"/>
                    </a:cubicBezTo>
                    <a:cubicBezTo>
                      <a:pt x="10907" y="21577"/>
                      <a:pt x="10908" y="21576"/>
                      <a:pt x="10909" y="21575"/>
                    </a:cubicBezTo>
                    <a:cubicBezTo>
                      <a:pt x="10911" y="21577"/>
                      <a:pt x="10913" y="21579"/>
                      <a:pt x="10914" y="21580"/>
                    </a:cubicBezTo>
                    <a:cubicBezTo>
                      <a:pt x="10915" y="21579"/>
                      <a:pt x="10916" y="21578"/>
                      <a:pt x="10917" y="21577"/>
                    </a:cubicBezTo>
                    <a:cubicBezTo>
                      <a:pt x="10919" y="21579"/>
                      <a:pt x="10920" y="21580"/>
                      <a:pt x="10922" y="21582"/>
                    </a:cubicBezTo>
                    <a:cubicBezTo>
                      <a:pt x="10923" y="21581"/>
                      <a:pt x="10924" y="21580"/>
                      <a:pt x="10925" y="21579"/>
                    </a:cubicBezTo>
                    <a:cubicBezTo>
                      <a:pt x="10927" y="21581"/>
                      <a:pt x="10928" y="21582"/>
                      <a:pt x="10930" y="21584"/>
                    </a:cubicBezTo>
                    <a:cubicBezTo>
                      <a:pt x="10931" y="21583"/>
                      <a:pt x="10932" y="21582"/>
                      <a:pt x="10933" y="21581"/>
                    </a:cubicBezTo>
                    <a:cubicBezTo>
                      <a:pt x="10935" y="21582"/>
                      <a:pt x="10936" y="21584"/>
                      <a:pt x="10938" y="21586"/>
                    </a:cubicBezTo>
                    <a:cubicBezTo>
                      <a:pt x="10939" y="21585"/>
                      <a:pt x="10940" y="21584"/>
                      <a:pt x="10941" y="21582"/>
                    </a:cubicBezTo>
                    <a:cubicBezTo>
                      <a:pt x="10943" y="21584"/>
                      <a:pt x="10944" y="21586"/>
                      <a:pt x="10946" y="21588"/>
                    </a:cubicBezTo>
                    <a:cubicBezTo>
                      <a:pt x="10947" y="21586"/>
                      <a:pt x="10948" y="21585"/>
                      <a:pt x="10949" y="21584"/>
                    </a:cubicBezTo>
                    <a:cubicBezTo>
                      <a:pt x="10951" y="21586"/>
                      <a:pt x="10952" y="21588"/>
                      <a:pt x="10954" y="21589"/>
                    </a:cubicBezTo>
                    <a:cubicBezTo>
                      <a:pt x="10955" y="21588"/>
                      <a:pt x="10956" y="21587"/>
                      <a:pt x="10957" y="21586"/>
                    </a:cubicBezTo>
                    <a:cubicBezTo>
                      <a:pt x="10958" y="21588"/>
                      <a:pt x="10960" y="21589"/>
                      <a:pt x="10962" y="21591"/>
                    </a:cubicBezTo>
                    <a:cubicBezTo>
                      <a:pt x="10963" y="21590"/>
                      <a:pt x="10963" y="21589"/>
                      <a:pt x="10964" y="21588"/>
                    </a:cubicBezTo>
                    <a:cubicBezTo>
                      <a:pt x="10966" y="21590"/>
                      <a:pt x="10968" y="21591"/>
                      <a:pt x="10969" y="21593"/>
                    </a:cubicBezTo>
                    <a:cubicBezTo>
                      <a:pt x="10970" y="21592"/>
                      <a:pt x="10971" y="21591"/>
                      <a:pt x="10972" y="21590"/>
                    </a:cubicBezTo>
                    <a:cubicBezTo>
                      <a:pt x="10974" y="21591"/>
                      <a:pt x="10976" y="21593"/>
                      <a:pt x="10977" y="21595"/>
                    </a:cubicBezTo>
                    <a:cubicBezTo>
                      <a:pt x="10978" y="21594"/>
                      <a:pt x="10979" y="21592"/>
                      <a:pt x="10980" y="21591"/>
                    </a:cubicBezTo>
                    <a:cubicBezTo>
                      <a:pt x="10982" y="21593"/>
                      <a:pt x="10984" y="21595"/>
                      <a:pt x="10985" y="21596"/>
                    </a:cubicBezTo>
                    <a:cubicBezTo>
                      <a:pt x="10986" y="21595"/>
                      <a:pt x="10987" y="21594"/>
                      <a:pt x="10988" y="21593"/>
                    </a:cubicBezTo>
                    <a:cubicBezTo>
                      <a:pt x="10990" y="21595"/>
                      <a:pt x="10992" y="21597"/>
                      <a:pt x="10993" y="21598"/>
                    </a:cubicBezTo>
                    <a:cubicBezTo>
                      <a:pt x="10994" y="21597"/>
                      <a:pt x="10995" y="21596"/>
                      <a:pt x="10996" y="21595"/>
                    </a:cubicBezTo>
                    <a:cubicBezTo>
                      <a:pt x="10998" y="21597"/>
                      <a:pt x="10999" y="21598"/>
                      <a:pt x="11001" y="21600"/>
                    </a:cubicBezTo>
                    <a:cubicBezTo>
                      <a:pt x="18812" y="13063"/>
                      <a:pt x="21600" y="11223"/>
                      <a:pt x="21600" y="7262"/>
                    </a:cubicBezTo>
                    <a:close/>
                  </a:path>
                </a:pathLst>
              </a:custGeom>
              <a:solidFill>
                <a:schemeClr val="accent3">
                  <a:lumMod val="75000"/>
                </a:scheme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82" name="Shape 1582"/>
              <p:cNvSpPr/>
              <p:nvPr/>
            </p:nvSpPr>
            <p:spPr>
              <a:xfrm>
                <a:off x="0" y="0"/>
                <a:ext cx="1121768" cy="1682177"/>
              </a:xfrm>
              <a:custGeom>
                <a:avLst/>
                <a:gdLst/>
                <a:ahLst/>
                <a:cxnLst>
                  <a:cxn ang="0">
                    <a:pos x="wd2" y="hd2"/>
                  </a:cxn>
                  <a:cxn ang="5400000">
                    <a:pos x="wd2" y="hd2"/>
                  </a:cxn>
                  <a:cxn ang="10800000">
                    <a:pos x="wd2" y="hd2"/>
                  </a:cxn>
                  <a:cxn ang="16200000">
                    <a:pos x="wd2" y="hd2"/>
                  </a:cxn>
                </a:cxnLst>
                <a:rect l="0" t="0" r="r" b="b"/>
                <a:pathLst>
                  <a:path w="21600" h="21600" extrusionOk="0">
                    <a:moveTo>
                      <a:pt x="21600" y="7202"/>
                    </a:moveTo>
                    <a:cubicBezTo>
                      <a:pt x="21600" y="11180"/>
                      <a:pt x="18759" y="13027"/>
                      <a:pt x="10800" y="21600"/>
                    </a:cubicBezTo>
                    <a:cubicBezTo>
                      <a:pt x="2710" y="13086"/>
                      <a:pt x="0" y="11180"/>
                      <a:pt x="0" y="7202"/>
                    </a:cubicBezTo>
                    <a:cubicBezTo>
                      <a:pt x="0" y="3224"/>
                      <a:pt x="4835" y="0"/>
                      <a:pt x="10800" y="0"/>
                    </a:cubicBezTo>
                    <a:cubicBezTo>
                      <a:pt x="16765" y="0"/>
                      <a:pt x="21600" y="3224"/>
                      <a:pt x="21600" y="7202"/>
                    </a:cubicBezTo>
                    <a:close/>
                  </a:path>
                </a:pathLst>
              </a:custGeom>
              <a:solidFill>
                <a:schemeClr val="accent3"/>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83" name="Shape 1583"/>
              <p:cNvSpPr/>
              <p:nvPr/>
            </p:nvSpPr>
            <p:spPr>
              <a:xfrm>
                <a:off x="38537" y="38537"/>
                <a:ext cx="474800" cy="444031"/>
              </a:xfrm>
              <a:custGeom>
                <a:avLst/>
                <a:gdLst/>
                <a:ahLst/>
                <a:cxnLst>
                  <a:cxn ang="0">
                    <a:pos x="wd2" y="hd2"/>
                  </a:cxn>
                  <a:cxn ang="5400000">
                    <a:pos x="wd2" y="hd2"/>
                  </a:cxn>
                  <a:cxn ang="10800000">
                    <a:pos x="wd2" y="hd2"/>
                  </a:cxn>
                  <a:cxn ang="16200000">
                    <a:pos x="wd2" y="hd2"/>
                  </a:cxn>
                </a:cxnLst>
                <a:rect l="0" t="0" r="r" b="b"/>
                <a:pathLst>
                  <a:path w="21600" h="21600" extrusionOk="0">
                    <a:moveTo>
                      <a:pt x="21600" y="62"/>
                    </a:moveTo>
                    <a:cubicBezTo>
                      <a:pt x="21121" y="25"/>
                      <a:pt x="20640" y="0"/>
                      <a:pt x="20152" y="0"/>
                    </a:cubicBezTo>
                    <a:cubicBezTo>
                      <a:pt x="9022" y="0"/>
                      <a:pt x="0" y="9648"/>
                      <a:pt x="0" y="21549"/>
                    </a:cubicBezTo>
                    <a:cubicBezTo>
                      <a:pt x="0" y="21567"/>
                      <a:pt x="1" y="21583"/>
                      <a:pt x="1" y="21600"/>
                    </a:cubicBezTo>
                    <a:cubicBezTo>
                      <a:pt x="2146" y="10322"/>
                      <a:pt x="10809" y="1584"/>
                      <a:pt x="21600" y="62"/>
                    </a:cubicBezTo>
                    <a:close/>
                  </a:path>
                </a:pathLst>
              </a:custGeom>
              <a:solidFill>
                <a:srgbClr val="FFFFFF">
                  <a:alpha val="30000"/>
                </a:srgb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84" name="Shape 1584"/>
              <p:cNvSpPr/>
              <p:nvPr/>
            </p:nvSpPr>
            <p:spPr>
              <a:xfrm>
                <a:off x="500985" y="747623"/>
                <a:ext cx="554320" cy="354765"/>
              </a:xfrm>
              <a:custGeom>
                <a:avLst/>
                <a:gdLst/>
                <a:ahLst/>
                <a:cxnLst>
                  <a:cxn ang="0">
                    <a:pos x="wd2" y="hd2"/>
                  </a:cxn>
                  <a:cxn ang="5400000">
                    <a:pos x="wd2" y="hd2"/>
                  </a:cxn>
                  <a:cxn ang="10800000">
                    <a:pos x="wd2" y="hd2"/>
                  </a:cxn>
                  <a:cxn ang="16200000">
                    <a:pos x="wd2" y="hd2"/>
                  </a:cxn>
                </a:cxnLst>
                <a:rect l="0" t="0" r="r" b="b"/>
                <a:pathLst>
                  <a:path w="21600" h="19404" extrusionOk="0">
                    <a:moveTo>
                      <a:pt x="0" y="18482"/>
                    </a:moveTo>
                    <a:cubicBezTo>
                      <a:pt x="396" y="18638"/>
                      <a:pt x="795" y="18783"/>
                      <a:pt x="1205" y="18901"/>
                    </a:cubicBezTo>
                    <a:cubicBezTo>
                      <a:pt x="10542" y="21600"/>
                      <a:pt x="19670" y="13163"/>
                      <a:pt x="21592" y="56"/>
                    </a:cubicBezTo>
                    <a:cubicBezTo>
                      <a:pt x="21595" y="37"/>
                      <a:pt x="21597" y="19"/>
                      <a:pt x="21600" y="0"/>
                    </a:cubicBezTo>
                    <a:cubicBezTo>
                      <a:pt x="17978" y="11900"/>
                      <a:pt x="9299" y="19423"/>
                      <a:pt x="0" y="18482"/>
                    </a:cubicBezTo>
                    <a:close/>
                  </a:path>
                </a:pathLst>
              </a:custGeom>
              <a:solidFill>
                <a:srgbClr val="000000">
                  <a:alpha val="10000"/>
                </a:srgb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85" name="Shape 1585"/>
              <p:cNvSpPr/>
              <p:nvPr/>
            </p:nvSpPr>
            <p:spPr>
              <a:xfrm>
                <a:off x="69367" y="69367"/>
                <a:ext cx="987353" cy="98738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4"/>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86" name="Shape 1586"/>
              <p:cNvSpPr/>
              <p:nvPr/>
            </p:nvSpPr>
            <p:spPr>
              <a:xfrm>
                <a:off x="100196" y="100197"/>
                <a:ext cx="926169" cy="926191"/>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FFFFFF"/>
                  </a:gs>
                  <a:gs pos="53268">
                    <a:srgbClr val="EBF0F5"/>
                  </a:gs>
                  <a:gs pos="82824">
                    <a:srgbClr val="D6DBDF"/>
                  </a:gs>
                  <a:gs pos="100000">
                    <a:srgbClr val="C1C6CA"/>
                  </a:gs>
                </a:gsLst>
                <a:path path="shape">
                  <a:fillToRect l="-7885" t="39385" r="107885" b="60614"/>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87" name="Shape 1587"/>
              <p:cNvSpPr/>
              <p:nvPr/>
            </p:nvSpPr>
            <p:spPr>
              <a:xfrm>
                <a:off x="142689" y="144854"/>
                <a:ext cx="836389" cy="836410"/>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FFFFFF"/>
                  </a:gs>
                  <a:gs pos="53268">
                    <a:srgbClr val="EBF0F5"/>
                  </a:gs>
                  <a:gs pos="82824">
                    <a:srgbClr val="D6DBDF"/>
                  </a:gs>
                  <a:gs pos="100000">
                    <a:srgbClr val="C1C6CA"/>
                  </a:gs>
                </a:gsLst>
                <a:path path="shape">
                  <a:fillToRect l="47142" t="18092" r="52857" b="81907"/>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grpSp>
        <p:sp>
          <p:nvSpPr>
            <p:cNvPr id="1589" name="Shape 1589"/>
            <p:cNvSpPr/>
            <p:nvPr/>
          </p:nvSpPr>
          <p:spPr>
            <a:xfrm>
              <a:off x="383951" y="565665"/>
              <a:ext cx="367793" cy="415759"/>
            </a:xfrm>
            <a:custGeom>
              <a:avLst/>
              <a:gdLst/>
              <a:ahLst/>
              <a:cxnLst>
                <a:cxn ang="0">
                  <a:pos x="wd2" y="hd2"/>
                </a:cxn>
                <a:cxn ang="5400000">
                  <a:pos x="wd2" y="hd2"/>
                </a:cxn>
                <a:cxn ang="10800000">
                  <a:pos x="wd2" y="hd2"/>
                </a:cxn>
                <a:cxn ang="16200000">
                  <a:pos x="wd2" y="hd2"/>
                </a:cxn>
              </a:cxnLst>
              <a:rect l="0" t="0" r="r" b="b"/>
              <a:pathLst>
                <a:path w="21600" h="21600" extrusionOk="0">
                  <a:moveTo>
                    <a:pt x="20791" y="9554"/>
                  </a:moveTo>
                  <a:cubicBezTo>
                    <a:pt x="21017" y="9554"/>
                    <a:pt x="21208" y="9623"/>
                    <a:pt x="21365" y="9762"/>
                  </a:cubicBezTo>
                  <a:cubicBezTo>
                    <a:pt x="21521" y="9900"/>
                    <a:pt x="21600" y="10069"/>
                    <a:pt x="21600" y="10269"/>
                  </a:cubicBezTo>
                  <a:lnTo>
                    <a:pt x="21600" y="20885"/>
                  </a:lnTo>
                  <a:cubicBezTo>
                    <a:pt x="21600" y="21100"/>
                    <a:pt x="21521" y="21273"/>
                    <a:pt x="21365" y="21404"/>
                  </a:cubicBezTo>
                  <a:cubicBezTo>
                    <a:pt x="21208" y="21535"/>
                    <a:pt x="21017" y="21600"/>
                    <a:pt x="20791" y="21600"/>
                  </a:cubicBezTo>
                  <a:lnTo>
                    <a:pt x="808" y="21600"/>
                  </a:lnTo>
                  <a:cubicBezTo>
                    <a:pt x="582" y="21600"/>
                    <a:pt x="391" y="21535"/>
                    <a:pt x="234" y="21404"/>
                  </a:cubicBezTo>
                  <a:cubicBezTo>
                    <a:pt x="78" y="21273"/>
                    <a:pt x="0" y="21100"/>
                    <a:pt x="0" y="20885"/>
                  </a:cubicBezTo>
                  <a:lnTo>
                    <a:pt x="0" y="10269"/>
                  </a:lnTo>
                  <a:cubicBezTo>
                    <a:pt x="0" y="10069"/>
                    <a:pt x="78" y="9900"/>
                    <a:pt x="234" y="9762"/>
                  </a:cubicBezTo>
                  <a:cubicBezTo>
                    <a:pt x="391" y="9623"/>
                    <a:pt x="582" y="9554"/>
                    <a:pt x="808" y="9554"/>
                  </a:cubicBezTo>
                  <a:lnTo>
                    <a:pt x="3730" y="9554"/>
                  </a:lnTo>
                  <a:lnTo>
                    <a:pt x="3730" y="6531"/>
                  </a:lnTo>
                  <a:cubicBezTo>
                    <a:pt x="3730" y="5638"/>
                    <a:pt x="3926" y="4792"/>
                    <a:pt x="4317" y="3992"/>
                  </a:cubicBezTo>
                  <a:cubicBezTo>
                    <a:pt x="4709" y="3192"/>
                    <a:pt x="5234" y="2500"/>
                    <a:pt x="5895" y="1915"/>
                  </a:cubicBezTo>
                  <a:cubicBezTo>
                    <a:pt x="6556" y="1331"/>
                    <a:pt x="7335" y="865"/>
                    <a:pt x="8230" y="519"/>
                  </a:cubicBezTo>
                  <a:cubicBezTo>
                    <a:pt x="9125" y="173"/>
                    <a:pt x="10087" y="0"/>
                    <a:pt x="11113" y="0"/>
                  </a:cubicBezTo>
                  <a:cubicBezTo>
                    <a:pt x="12121" y="0"/>
                    <a:pt x="13064" y="169"/>
                    <a:pt x="13943" y="508"/>
                  </a:cubicBezTo>
                  <a:cubicBezTo>
                    <a:pt x="14821" y="846"/>
                    <a:pt x="15596" y="1304"/>
                    <a:pt x="16265" y="1881"/>
                  </a:cubicBezTo>
                  <a:cubicBezTo>
                    <a:pt x="16935" y="2458"/>
                    <a:pt x="17465" y="3135"/>
                    <a:pt x="17856" y="3912"/>
                  </a:cubicBezTo>
                  <a:cubicBezTo>
                    <a:pt x="18248" y="4688"/>
                    <a:pt x="18452" y="5523"/>
                    <a:pt x="18469" y="6415"/>
                  </a:cubicBezTo>
                  <a:cubicBezTo>
                    <a:pt x="18487" y="6431"/>
                    <a:pt x="18495" y="6469"/>
                    <a:pt x="18495" y="6530"/>
                  </a:cubicBezTo>
                  <a:cubicBezTo>
                    <a:pt x="18495" y="6685"/>
                    <a:pt x="18439" y="6815"/>
                    <a:pt x="18326" y="6923"/>
                  </a:cubicBezTo>
                  <a:cubicBezTo>
                    <a:pt x="18212" y="7031"/>
                    <a:pt x="18069" y="7084"/>
                    <a:pt x="17895" y="7084"/>
                  </a:cubicBezTo>
                  <a:lnTo>
                    <a:pt x="14739" y="7084"/>
                  </a:lnTo>
                  <a:cubicBezTo>
                    <a:pt x="14565" y="7084"/>
                    <a:pt x="14421" y="7031"/>
                    <a:pt x="14309" y="6923"/>
                  </a:cubicBezTo>
                  <a:cubicBezTo>
                    <a:pt x="14196" y="6815"/>
                    <a:pt x="14139" y="6685"/>
                    <a:pt x="14139" y="6530"/>
                  </a:cubicBezTo>
                  <a:cubicBezTo>
                    <a:pt x="14139" y="6161"/>
                    <a:pt x="14060" y="5815"/>
                    <a:pt x="13904" y="5492"/>
                  </a:cubicBezTo>
                  <a:cubicBezTo>
                    <a:pt x="13747" y="5169"/>
                    <a:pt x="13530" y="4885"/>
                    <a:pt x="13252" y="4639"/>
                  </a:cubicBezTo>
                  <a:cubicBezTo>
                    <a:pt x="12974" y="4392"/>
                    <a:pt x="12652" y="4200"/>
                    <a:pt x="12287" y="4061"/>
                  </a:cubicBezTo>
                  <a:cubicBezTo>
                    <a:pt x="11921" y="3923"/>
                    <a:pt x="11530" y="3854"/>
                    <a:pt x="11113" y="3854"/>
                  </a:cubicBezTo>
                  <a:cubicBezTo>
                    <a:pt x="10695" y="3854"/>
                    <a:pt x="10304" y="3923"/>
                    <a:pt x="9938" y="4061"/>
                  </a:cubicBezTo>
                  <a:cubicBezTo>
                    <a:pt x="9573" y="4200"/>
                    <a:pt x="9252" y="4392"/>
                    <a:pt x="8974" y="4639"/>
                  </a:cubicBezTo>
                  <a:cubicBezTo>
                    <a:pt x="8695" y="4885"/>
                    <a:pt x="8478" y="5169"/>
                    <a:pt x="8321" y="5492"/>
                  </a:cubicBezTo>
                  <a:cubicBezTo>
                    <a:pt x="8165" y="5815"/>
                    <a:pt x="8086" y="6161"/>
                    <a:pt x="8086" y="6530"/>
                  </a:cubicBezTo>
                  <a:lnTo>
                    <a:pt x="8086" y="9554"/>
                  </a:lnTo>
                  <a:cubicBezTo>
                    <a:pt x="8086" y="9554"/>
                    <a:pt x="20791" y="9554"/>
                    <a:pt x="20791" y="9554"/>
                  </a:cubicBezTo>
                  <a:close/>
                </a:path>
              </a:pathLst>
            </a:custGeom>
            <a:solidFill>
              <a:schemeClr val="accent3"/>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90" name="Shape 1590"/>
            <p:cNvSpPr/>
            <p:nvPr/>
          </p:nvSpPr>
          <p:spPr>
            <a:xfrm>
              <a:off x="2834391" y="104170"/>
              <a:ext cx="1791189" cy="895259"/>
            </a:xfrm>
            <a:prstGeom prst="rect">
              <a:avLst/>
            </a:prstGeom>
            <a:noFill/>
            <a:ln w="12700" cap="flat">
              <a:noFill/>
              <a:miter lim="400000"/>
            </a:ln>
            <a:effectLst/>
          </p:spPr>
          <p:txBody>
            <a:bodyPr wrap="square" lIns="0" tIns="0" rIns="0" bIns="0" numCol="1" anchor="b">
              <a:normAutofit fontScale="97500"/>
            </a:bodyPr>
            <a:lstStyle>
              <a:lvl1pPr algn="l">
                <a:lnSpc>
                  <a:spcPct val="110000"/>
                </a:lnSpc>
                <a:spcBef>
                  <a:spcPts val="500"/>
                </a:spcBef>
                <a:defRPr sz="1600">
                  <a:solidFill>
                    <a:srgbClr val="21282F"/>
                  </a:solidFill>
                  <a:latin typeface="Arimo"/>
                  <a:ea typeface="Arimo"/>
                  <a:cs typeface="Arimo"/>
                  <a:sym typeface="Arimo"/>
                </a:defRPr>
              </a:lvl1pPr>
            </a:lstStyle>
            <a:p>
              <a:pPr lvl="0">
                <a:defRPr sz="1800">
                  <a:solidFill>
                    <a:srgbClr val="000000"/>
                  </a:solidFill>
                </a:defRPr>
              </a:pPr>
              <a:r>
                <a:rPr sz="1600" dirty="0" err="1">
                  <a:solidFill>
                    <a:schemeClr val="tx2">
                      <a:lumMod val="60000"/>
                      <a:lumOff val="40000"/>
                    </a:schemeClr>
                  </a:solidFill>
                </a:rPr>
                <a:t>Lorem</a:t>
              </a:r>
              <a:r>
                <a:rPr sz="1600" dirty="0">
                  <a:solidFill>
                    <a:schemeClr val="tx2">
                      <a:lumMod val="60000"/>
                      <a:lumOff val="40000"/>
                    </a:schemeClr>
                  </a:solidFill>
                </a:rPr>
                <a:t> </a:t>
              </a:r>
              <a:r>
                <a:rPr sz="1600" dirty="0" err="1">
                  <a:solidFill>
                    <a:schemeClr val="tx2">
                      <a:lumMod val="60000"/>
                      <a:lumOff val="40000"/>
                    </a:schemeClr>
                  </a:solidFill>
                </a:rPr>
                <a:t>Ipsum</a:t>
              </a:r>
              <a:r>
                <a:rPr sz="1600" dirty="0">
                  <a:solidFill>
                    <a:schemeClr val="tx2">
                      <a:lumMod val="60000"/>
                      <a:lumOff val="40000"/>
                    </a:schemeClr>
                  </a:solidFill>
                </a:rPr>
                <a:t> is simply dummy text of the printing.</a:t>
              </a:r>
            </a:p>
          </p:txBody>
        </p:sp>
        <p:sp>
          <p:nvSpPr>
            <p:cNvPr id="1591" name="Shape 1591"/>
            <p:cNvSpPr/>
            <p:nvPr/>
          </p:nvSpPr>
          <p:spPr>
            <a:xfrm>
              <a:off x="1807426" y="104170"/>
              <a:ext cx="966450" cy="895259"/>
            </a:xfrm>
            <a:prstGeom prst="rect">
              <a:avLst/>
            </a:prstGeom>
            <a:noFill/>
            <a:ln w="12700" cap="flat">
              <a:noFill/>
              <a:miter lim="400000"/>
            </a:ln>
            <a:effectLst/>
          </p:spPr>
          <p:txBody>
            <a:bodyPr wrap="square" lIns="0" tIns="0" rIns="0" bIns="0" numCol="1" anchor="b">
              <a:normAutofit/>
            </a:bodyPr>
            <a:lstStyle>
              <a:lvl1pPr algn="l">
                <a:lnSpc>
                  <a:spcPct val="80000"/>
                </a:lnSpc>
                <a:spcBef>
                  <a:spcPts val="500"/>
                </a:spcBef>
                <a:defRPr b="1">
                  <a:solidFill>
                    <a:srgbClr val="F62400"/>
                  </a:solidFill>
                  <a:latin typeface="Arimo"/>
                  <a:ea typeface="Arimo"/>
                  <a:cs typeface="Arimo"/>
                  <a:sym typeface="Arimo"/>
                </a:defRPr>
              </a:lvl1pPr>
            </a:lstStyle>
            <a:p>
              <a:pPr lvl="0">
                <a:defRPr sz="1800" b="0">
                  <a:solidFill>
                    <a:srgbClr val="000000"/>
                  </a:solidFill>
                </a:defRPr>
              </a:pPr>
              <a:r>
                <a:rPr sz="4800" dirty="0">
                  <a:solidFill>
                    <a:schemeClr val="accent4"/>
                  </a:solidFill>
                </a:rPr>
                <a:t>8K</a:t>
              </a:r>
            </a:p>
          </p:txBody>
        </p:sp>
        <p:sp>
          <p:nvSpPr>
            <p:cNvPr id="1592" name="Shape 1592"/>
            <p:cNvSpPr/>
            <p:nvPr/>
          </p:nvSpPr>
          <p:spPr>
            <a:xfrm>
              <a:off x="638894" y="0"/>
              <a:ext cx="953625" cy="66367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4664"/>
                  </a:lnTo>
                </a:path>
              </a:pathLst>
            </a:custGeom>
            <a:noFill/>
            <a:ln w="12700" cap="flat">
              <a:solidFill>
                <a:srgbClr val="21282F"/>
              </a:solidFill>
              <a:prstDash val="sysDot"/>
              <a:miter lim="400000"/>
              <a:headEnd type="oval" w="med" len="med"/>
              <a:tailEnd type="oval" w="med" len="med"/>
            </a:ln>
            <a:effectLst/>
          </p:spPr>
          <p:txBody>
            <a:bodyPr wrap="square" lIns="0" tIns="0" rIns="0" bIns="0" numCol="1" anchor="ctr">
              <a:noAutofit/>
            </a:bodyPr>
            <a:lstStyle/>
            <a:p>
              <a:pPr lvl="0">
                <a:defRPr sz="3200"/>
              </a:pPr>
              <a:endParaRPr sz="5065"/>
            </a:p>
          </p:txBody>
        </p:sp>
      </p:grpSp>
      <p:grpSp>
        <p:nvGrpSpPr>
          <p:cNvPr id="1607" name="Group 1607"/>
          <p:cNvGrpSpPr/>
          <p:nvPr/>
        </p:nvGrpSpPr>
        <p:grpSpPr>
          <a:xfrm>
            <a:off x="14242511" y="5340017"/>
            <a:ext cx="6675163" cy="1807145"/>
            <a:chOff x="-1" y="-1"/>
            <a:chExt cx="6676899" cy="1807612"/>
          </a:xfrm>
        </p:grpSpPr>
        <p:grpSp>
          <p:nvGrpSpPr>
            <p:cNvPr id="1602" name="Group 1602"/>
            <p:cNvGrpSpPr/>
            <p:nvPr/>
          </p:nvGrpSpPr>
          <p:grpSpPr>
            <a:xfrm>
              <a:off x="-1" y="-1"/>
              <a:ext cx="1405605" cy="1807612"/>
              <a:chOff x="0" y="0"/>
              <a:chExt cx="1405603" cy="1807610"/>
            </a:xfrm>
          </p:grpSpPr>
          <p:sp>
            <p:nvSpPr>
              <p:cNvPr id="1594" name="Shape 1594"/>
              <p:cNvSpPr/>
              <p:nvPr/>
            </p:nvSpPr>
            <p:spPr>
              <a:xfrm>
                <a:off x="601940" y="1368796"/>
                <a:ext cx="803664" cy="438815"/>
              </a:xfrm>
              <a:custGeom>
                <a:avLst/>
                <a:gdLst/>
                <a:ahLst/>
                <a:cxnLst>
                  <a:cxn ang="0">
                    <a:pos x="wd2" y="hd2"/>
                  </a:cxn>
                  <a:cxn ang="5400000">
                    <a:pos x="wd2" y="hd2"/>
                  </a:cxn>
                  <a:cxn ang="10800000">
                    <a:pos x="wd2" y="hd2"/>
                  </a:cxn>
                  <a:cxn ang="16200000">
                    <a:pos x="wd2" y="hd2"/>
                  </a:cxn>
                </a:cxnLst>
                <a:rect l="0" t="0" r="r" b="b"/>
                <a:pathLst>
                  <a:path w="19473" h="20717" extrusionOk="0">
                    <a:moveTo>
                      <a:pt x="18197" y="9427"/>
                    </a:moveTo>
                    <a:cubicBezTo>
                      <a:pt x="15580" y="13173"/>
                      <a:pt x="12212" y="14315"/>
                      <a:pt x="540" y="20717"/>
                    </a:cubicBezTo>
                    <a:cubicBezTo>
                      <a:pt x="14" y="10996"/>
                      <a:pt x="-785" y="8631"/>
                      <a:pt x="1833" y="4884"/>
                    </a:cubicBezTo>
                    <a:cubicBezTo>
                      <a:pt x="4450" y="1138"/>
                      <a:pt x="10235" y="-883"/>
                      <a:pt x="14755" y="372"/>
                    </a:cubicBezTo>
                    <a:cubicBezTo>
                      <a:pt x="19274" y="1626"/>
                      <a:pt x="20815" y="5681"/>
                      <a:pt x="18197" y="9427"/>
                    </a:cubicBezTo>
                    <a:close/>
                  </a:path>
                </a:pathLst>
              </a:custGeom>
              <a:solidFill>
                <a:srgbClr val="000000">
                  <a:alpha val="25000"/>
                </a:srgbClr>
              </a:solidFill>
              <a:ln w="12700" cap="flat">
                <a:noFill/>
                <a:miter lim="400000"/>
              </a:ln>
              <a:effectLst/>
            </p:spPr>
            <p:txBody>
              <a:bodyPr wrap="square" lIns="101573" tIns="101573" rIns="101573" bIns="101573" numCol="1" anchor="ctr">
                <a:noAutofit/>
              </a:bodyPr>
              <a:lstStyle/>
              <a:p>
                <a:pPr defTabSz="171450">
                  <a:defRPr sz="29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95" name="Shape 1595"/>
              <p:cNvSpPr/>
              <p:nvPr/>
            </p:nvSpPr>
            <p:spPr>
              <a:xfrm>
                <a:off x="0" y="0"/>
                <a:ext cx="1222862" cy="1807248"/>
              </a:xfrm>
              <a:custGeom>
                <a:avLst/>
                <a:gdLst/>
                <a:ahLst/>
                <a:cxnLst>
                  <a:cxn ang="0">
                    <a:pos x="wd2" y="hd2"/>
                  </a:cxn>
                  <a:cxn ang="5400000">
                    <a:pos x="wd2" y="hd2"/>
                  </a:cxn>
                  <a:cxn ang="10800000">
                    <a:pos x="wd2" y="hd2"/>
                  </a:cxn>
                  <a:cxn ang="16200000">
                    <a:pos x="wd2" y="hd2"/>
                  </a:cxn>
                </a:cxnLst>
                <a:rect l="0" t="0" r="r" b="b"/>
                <a:pathLst>
                  <a:path w="21600" h="21600" extrusionOk="0">
                    <a:moveTo>
                      <a:pt x="21600" y="7262"/>
                    </a:moveTo>
                    <a:cubicBezTo>
                      <a:pt x="21600" y="4044"/>
                      <a:pt x="18467" y="1321"/>
                      <a:pt x="14152" y="413"/>
                    </a:cubicBezTo>
                    <a:cubicBezTo>
                      <a:pt x="14144" y="411"/>
                      <a:pt x="14135" y="409"/>
                      <a:pt x="14127" y="407"/>
                    </a:cubicBezTo>
                    <a:cubicBezTo>
                      <a:pt x="14125" y="407"/>
                      <a:pt x="14123" y="406"/>
                      <a:pt x="14121" y="406"/>
                    </a:cubicBezTo>
                    <a:cubicBezTo>
                      <a:pt x="14116" y="405"/>
                      <a:pt x="14111" y="403"/>
                      <a:pt x="14106" y="402"/>
                    </a:cubicBezTo>
                    <a:cubicBezTo>
                      <a:pt x="14102" y="402"/>
                      <a:pt x="14099" y="401"/>
                      <a:pt x="14096" y="400"/>
                    </a:cubicBezTo>
                    <a:cubicBezTo>
                      <a:pt x="14093" y="400"/>
                      <a:pt x="14091" y="399"/>
                      <a:pt x="14088" y="398"/>
                    </a:cubicBezTo>
                    <a:cubicBezTo>
                      <a:pt x="14086" y="398"/>
                      <a:pt x="14084" y="397"/>
                      <a:pt x="14081" y="397"/>
                    </a:cubicBezTo>
                    <a:cubicBezTo>
                      <a:pt x="14073" y="395"/>
                      <a:pt x="14065" y="393"/>
                      <a:pt x="14056" y="391"/>
                    </a:cubicBezTo>
                    <a:cubicBezTo>
                      <a:pt x="14054" y="391"/>
                      <a:pt x="14052" y="390"/>
                      <a:pt x="14050" y="390"/>
                    </a:cubicBezTo>
                    <a:cubicBezTo>
                      <a:pt x="14041" y="388"/>
                      <a:pt x="14033" y="386"/>
                      <a:pt x="14024" y="384"/>
                    </a:cubicBezTo>
                    <a:cubicBezTo>
                      <a:pt x="14022" y="384"/>
                      <a:pt x="14020" y="383"/>
                      <a:pt x="14018" y="383"/>
                    </a:cubicBezTo>
                    <a:cubicBezTo>
                      <a:pt x="14010" y="381"/>
                      <a:pt x="14002" y="379"/>
                      <a:pt x="13994" y="377"/>
                    </a:cubicBezTo>
                    <a:cubicBezTo>
                      <a:pt x="13991" y="377"/>
                      <a:pt x="13989" y="376"/>
                      <a:pt x="13986" y="375"/>
                    </a:cubicBezTo>
                    <a:cubicBezTo>
                      <a:pt x="13978" y="374"/>
                      <a:pt x="13970" y="372"/>
                      <a:pt x="13962" y="370"/>
                    </a:cubicBezTo>
                    <a:cubicBezTo>
                      <a:pt x="13960" y="370"/>
                      <a:pt x="13957" y="369"/>
                      <a:pt x="13954" y="368"/>
                    </a:cubicBezTo>
                    <a:cubicBezTo>
                      <a:pt x="13949" y="367"/>
                      <a:pt x="13944" y="366"/>
                      <a:pt x="13939" y="365"/>
                    </a:cubicBezTo>
                    <a:cubicBezTo>
                      <a:pt x="13934" y="364"/>
                      <a:pt x="13928" y="362"/>
                      <a:pt x="13923" y="361"/>
                    </a:cubicBezTo>
                    <a:cubicBezTo>
                      <a:pt x="13918" y="360"/>
                      <a:pt x="13912" y="359"/>
                      <a:pt x="13907" y="358"/>
                    </a:cubicBezTo>
                    <a:cubicBezTo>
                      <a:pt x="13902" y="356"/>
                      <a:pt x="13896" y="355"/>
                      <a:pt x="13891" y="354"/>
                    </a:cubicBezTo>
                    <a:cubicBezTo>
                      <a:pt x="13888" y="353"/>
                      <a:pt x="13886" y="353"/>
                      <a:pt x="13884" y="352"/>
                    </a:cubicBezTo>
                    <a:cubicBezTo>
                      <a:pt x="13879" y="351"/>
                      <a:pt x="13874" y="350"/>
                      <a:pt x="13869" y="349"/>
                    </a:cubicBezTo>
                    <a:cubicBezTo>
                      <a:pt x="13860" y="347"/>
                      <a:pt x="13852" y="345"/>
                      <a:pt x="13843" y="343"/>
                    </a:cubicBezTo>
                    <a:cubicBezTo>
                      <a:pt x="13841" y="343"/>
                      <a:pt x="13839" y="342"/>
                      <a:pt x="13837" y="342"/>
                    </a:cubicBezTo>
                    <a:cubicBezTo>
                      <a:pt x="13831" y="341"/>
                      <a:pt x="13826" y="339"/>
                      <a:pt x="13820" y="338"/>
                    </a:cubicBezTo>
                    <a:cubicBezTo>
                      <a:pt x="13815" y="337"/>
                      <a:pt x="13810" y="336"/>
                      <a:pt x="13805" y="335"/>
                    </a:cubicBezTo>
                    <a:cubicBezTo>
                      <a:pt x="13802" y="334"/>
                      <a:pt x="13800" y="333"/>
                      <a:pt x="13797" y="333"/>
                    </a:cubicBezTo>
                    <a:cubicBezTo>
                      <a:pt x="13789" y="331"/>
                      <a:pt x="13781" y="329"/>
                      <a:pt x="13773" y="327"/>
                    </a:cubicBezTo>
                    <a:cubicBezTo>
                      <a:pt x="13770" y="327"/>
                      <a:pt x="13768" y="326"/>
                      <a:pt x="13765" y="326"/>
                    </a:cubicBezTo>
                    <a:cubicBezTo>
                      <a:pt x="12765" y="114"/>
                      <a:pt x="11702" y="0"/>
                      <a:pt x="10599" y="0"/>
                    </a:cubicBezTo>
                    <a:cubicBezTo>
                      <a:pt x="4745" y="0"/>
                      <a:pt x="0" y="3211"/>
                      <a:pt x="0" y="7172"/>
                    </a:cubicBezTo>
                    <a:cubicBezTo>
                      <a:pt x="0" y="11133"/>
                      <a:pt x="2660" y="13031"/>
                      <a:pt x="10599" y="21509"/>
                    </a:cubicBezTo>
                    <a:cubicBezTo>
                      <a:pt x="10600" y="21508"/>
                      <a:pt x="10601" y="21507"/>
                      <a:pt x="10602" y="21506"/>
                    </a:cubicBezTo>
                    <a:cubicBezTo>
                      <a:pt x="10604" y="21508"/>
                      <a:pt x="10605" y="21509"/>
                      <a:pt x="10607" y="21511"/>
                    </a:cubicBezTo>
                    <a:cubicBezTo>
                      <a:pt x="10608" y="21510"/>
                      <a:pt x="10609" y="21509"/>
                      <a:pt x="10610" y="21508"/>
                    </a:cubicBezTo>
                    <a:cubicBezTo>
                      <a:pt x="10612" y="21510"/>
                      <a:pt x="10613" y="21511"/>
                      <a:pt x="10615" y="21513"/>
                    </a:cubicBezTo>
                    <a:cubicBezTo>
                      <a:pt x="10616" y="21512"/>
                      <a:pt x="10617" y="21511"/>
                      <a:pt x="10618" y="21510"/>
                    </a:cubicBezTo>
                    <a:cubicBezTo>
                      <a:pt x="10620" y="21511"/>
                      <a:pt x="10621" y="21513"/>
                      <a:pt x="10623" y="21515"/>
                    </a:cubicBezTo>
                    <a:cubicBezTo>
                      <a:pt x="10624" y="21513"/>
                      <a:pt x="10625" y="21512"/>
                      <a:pt x="10626" y="21511"/>
                    </a:cubicBezTo>
                    <a:cubicBezTo>
                      <a:pt x="10627" y="21513"/>
                      <a:pt x="10629" y="21515"/>
                      <a:pt x="10631" y="21516"/>
                    </a:cubicBezTo>
                    <a:cubicBezTo>
                      <a:pt x="10632" y="21515"/>
                      <a:pt x="10633" y="21514"/>
                      <a:pt x="10634" y="21513"/>
                    </a:cubicBezTo>
                    <a:cubicBezTo>
                      <a:pt x="10635" y="21515"/>
                      <a:pt x="10637" y="21516"/>
                      <a:pt x="10638" y="21518"/>
                    </a:cubicBezTo>
                    <a:cubicBezTo>
                      <a:pt x="10639" y="21517"/>
                      <a:pt x="10640" y="21516"/>
                      <a:pt x="10642" y="21515"/>
                    </a:cubicBezTo>
                    <a:cubicBezTo>
                      <a:pt x="10643" y="21517"/>
                      <a:pt x="10645" y="21518"/>
                      <a:pt x="10646" y="21520"/>
                    </a:cubicBezTo>
                    <a:cubicBezTo>
                      <a:pt x="10647" y="21519"/>
                      <a:pt x="10648" y="21518"/>
                      <a:pt x="10649" y="21517"/>
                    </a:cubicBezTo>
                    <a:cubicBezTo>
                      <a:pt x="10651" y="21518"/>
                      <a:pt x="10653" y="21520"/>
                      <a:pt x="10654" y="21522"/>
                    </a:cubicBezTo>
                    <a:cubicBezTo>
                      <a:pt x="10655" y="21521"/>
                      <a:pt x="10656" y="21520"/>
                      <a:pt x="10657" y="21518"/>
                    </a:cubicBezTo>
                    <a:cubicBezTo>
                      <a:pt x="10659" y="21520"/>
                      <a:pt x="10660" y="21522"/>
                      <a:pt x="10662" y="21524"/>
                    </a:cubicBezTo>
                    <a:cubicBezTo>
                      <a:pt x="10663" y="21522"/>
                      <a:pt x="10664" y="21521"/>
                      <a:pt x="10665" y="21520"/>
                    </a:cubicBezTo>
                    <a:cubicBezTo>
                      <a:pt x="10667" y="21522"/>
                      <a:pt x="10668" y="21524"/>
                      <a:pt x="10670" y="21525"/>
                    </a:cubicBezTo>
                    <a:cubicBezTo>
                      <a:pt x="10671" y="21524"/>
                      <a:pt x="10672" y="21523"/>
                      <a:pt x="10673" y="21522"/>
                    </a:cubicBezTo>
                    <a:cubicBezTo>
                      <a:pt x="10675" y="21524"/>
                      <a:pt x="10676" y="21525"/>
                      <a:pt x="10678" y="21527"/>
                    </a:cubicBezTo>
                    <a:cubicBezTo>
                      <a:pt x="10679" y="21526"/>
                      <a:pt x="10680" y="21525"/>
                      <a:pt x="10681" y="21524"/>
                    </a:cubicBezTo>
                    <a:cubicBezTo>
                      <a:pt x="10683" y="21526"/>
                      <a:pt x="10684" y="21527"/>
                      <a:pt x="10686" y="21529"/>
                    </a:cubicBezTo>
                    <a:cubicBezTo>
                      <a:pt x="10687" y="21528"/>
                      <a:pt x="10688" y="21527"/>
                      <a:pt x="10689" y="21525"/>
                    </a:cubicBezTo>
                    <a:cubicBezTo>
                      <a:pt x="10691" y="21527"/>
                      <a:pt x="10692" y="21529"/>
                      <a:pt x="10694" y="21531"/>
                    </a:cubicBezTo>
                    <a:cubicBezTo>
                      <a:pt x="10695" y="21529"/>
                      <a:pt x="10696" y="21528"/>
                      <a:pt x="10697" y="21527"/>
                    </a:cubicBezTo>
                    <a:cubicBezTo>
                      <a:pt x="10698" y="21529"/>
                      <a:pt x="10700" y="21531"/>
                      <a:pt x="10702" y="21532"/>
                    </a:cubicBezTo>
                    <a:cubicBezTo>
                      <a:pt x="10702" y="21531"/>
                      <a:pt x="10703" y="21530"/>
                      <a:pt x="10704" y="21529"/>
                    </a:cubicBezTo>
                    <a:cubicBezTo>
                      <a:pt x="10706" y="21531"/>
                      <a:pt x="10708" y="21533"/>
                      <a:pt x="10709" y="21534"/>
                    </a:cubicBezTo>
                    <a:cubicBezTo>
                      <a:pt x="10710" y="21533"/>
                      <a:pt x="10711" y="21532"/>
                      <a:pt x="10712" y="21531"/>
                    </a:cubicBezTo>
                    <a:cubicBezTo>
                      <a:pt x="10714" y="21533"/>
                      <a:pt x="10716" y="21534"/>
                      <a:pt x="10717" y="21536"/>
                    </a:cubicBezTo>
                    <a:cubicBezTo>
                      <a:pt x="10718" y="21535"/>
                      <a:pt x="10719" y="21534"/>
                      <a:pt x="10720" y="21533"/>
                    </a:cubicBezTo>
                    <a:cubicBezTo>
                      <a:pt x="10722" y="21534"/>
                      <a:pt x="10724" y="21536"/>
                      <a:pt x="10725" y="21538"/>
                    </a:cubicBezTo>
                    <a:cubicBezTo>
                      <a:pt x="10726" y="21537"/>
                      <a:pt x="10727" y="21536"/>
                      <a:pt x="10728" y="21534"/>
                    </a:cubicBezTo>
                    <a:cubicBezTo>
                      <a:pt x="10730" y="21536"/>
                      <a:pt x="10731" y="21538"/>
                      <a:pt x="10733" y="21540"/>
                    </a:cubicBezTo>
                    <a:cubicBezTo>
                      <a:pt x="10734" y="21538"/>
                      <a:pt x="10735" y="21537"/>
                      <a:pt x="10736" y="21536"/>
                    </a:cubicBezTo>
                    <a:cubicBezTo>
                      <a:pt x="10738" y="21538"/>
                      <a:pt x="10739" y="21540"/>
                      <a:pt x="10741" y="21541"/>
                    </a:cubicBezTo>
                    <a:cubicBezTo>
                      <a:pt x="10742" y="21540"/>
                      <a:pt x="10743" y="21539"/>
                      <a:pt x="10744" y="21538"/>
                    </a:cubicBezTo>
                    <a:cubicBezTo>
                      <a:pt x="10746" y="21540"/>
                      <a:pt x="10747" y="21541"/>
                      <a:pt x="10749" y="21543"/>
                    </a:cubicBezTo>
                    <a:cubicBezTo>
                      <a:pt x="10750" y="21542"/>
                      <a:pt x="10751" y="21541"/>
                      <a:pt x="10752" y="21540"/>
                    </a:cubicBezTo>
                    <a:cubicBezTo>
                      <a:pt x="10753" y="21541"/>
                      <a:pt x="10755" y="21543"/>
                      <a:pt x="10757" y="21545"/>
                    </a:cubicBezTo>
                    <a:cubicBezTo>
                      <a:pt x="10758" y="21544"/>
                      <a:pt x="10759" y="21543"/>
                      <a:pt x="10760" y="21542"/>
                    </a:cubicBezTo>
                    <a:cubicBezTo>
                      <a:pt x="10761" y="21543"/>
                      <a:pt x="10763" y="21545"/>
                      <a:pt x="10765" y="21547"/>
                    </a:cubicBezTo>
                    <a:cubicBezTo>
                      <a:pt x="10766" y="21546"/>
                      <a:pt x="10767" y="21544"/>
                      <a:pt x="10768" y="21543"/>
                    </a:cubicBezTo>
                    <a:cubicBezTo>
                      <a:pt x="10769" y="21545"/>
                      <a:pt x="10771" y="21547"/>
                      <a:pt x="10772" y="21549"/>
                    </a:cubicBezTo>
                    <a:cubicBezTo>
                      <a:pt x="10773" y="21547"/>
                      <a:pt x="10774" y="21546"/>
                      <a:pt x="10776" y="21545"/>
                    </a:cubicBezTo>
                    <a:cubicBezTo>
                      <a:pt x="10777" y="21547"/>
                      <a:pt x="10779" y="21549"/>
                      <a:pt x="10780" y="21550"/>
                    </a:cubicBezTo>
                    <a:cubicBezTo>
                      <a:pt x="10781" y="21549"/>
                      <a:pt x="10782" y="21548"/>
                      <a:pt x="10783" y="21547"/>
                    </a:cubicBezTo>
                    <a:cubicBezTo>
                      <a:pt x="10785" y="21549"/>
                      <a:pt x="10787" y="21550"/>
                      <a:pt x="10788" y="21552"/>
                    </a:cubicBezTo>
                    <a:cubicBezTo>
                      <a:pt x="10789" y="21551"/>
                      <a:pt x="10790" y="21550"/>
                      <a:pt x="10791" y="21549"/>
                    </a:cubicBezTo>
                    <a:cubicBezTo>
                      <a:pt x="10793" y="21550"/>
                      <a:pt x="10794" y="21552"/>
                      <a:pt x="10796" y="21554"/>
                    </a:cubicBezTo>
                    <a:cubicBezTo>
                      <a:pt x="10797" y="21553"/>
                      <a:pt x="10798" y="21552"/>
                      <a:pt x="10799" y="21550"/>
                    </a:cubicBezTo>
                    <a:cubicBezTo>
                      <a:pt x="10801" y="21552"/>
                      <a:pt x="10802" y="21554"/>
                      <a:pt x="10804" y="21556"/>
                    </a:cubicBezTo>
                    <a:cubicBezTo>
                      <a:pt x="10805" y="21554"/>
                      <a:pt x="10806" y="21553"/>
                      <a:pt x="10807" y="21552"/>
                    </a:cubicBezTo>
                    <a:cubicBezTo>
                      <a:pt x="10809" y="21554"/>
                      <a:pt x="10810" y="21556"/>
                      <a:pt x="10812" y="21557"/>
                    </a:cubicBezTo>
                    <a:cubicBezTo>
                      <a:pt x="10813" y="21556"/>
                      <a:pt x="10814" y="21555"/>
                      <a:pt x="10815" y="21554"/>
                    </a:cubicBezTo>
                    <a:cubicBezTo>
                      <a:pt x="10817" y="21556"/>
                      <a:pt x="10818" y="21557"/>
                      <a:pt x="10820" y="21559"/>
                    </a:cubicBezTo>
                    <a:cubicBezTo>
                      <a:pt x="10821" y="21558"/>
                      <a:pt x="10822" y="21557"/>
                      <a:pt x="10823" y="21556"/>
                    </a:cubicBezTo>
                    <a:cubicBezTo>
                      <a:pt x="10824" y="21557"/>
                      <a:pt x="10826" y="21559"/>
                      <a:pt x="10828" y="21561"/>
                    </a:cubicBezTo>
                    <a:cubicBezTo>
                      <a:pt x="10829" y="21560"/>
                      <a:pt x="10830" y="21559"/>
                      <a:pt x="10831" y="21558"/>
                    </a:cubicBezTo>
                    <a:cubicBezTo>
                      <a:pt x="10832" y="21559"/>
                      <a:pt x="10834" y="21561"/>
                      <a:pt x="10835" y="21563"/>
                    </a:cubicBezTo>
                    <a:cubicBezTo>
                      <a:pt x="10836" y="21562"/>
                      <a:pt x="10837" y="21560"/>
                      <a:pt x="10838" y="21559"/>
                    </a:cubicBezTo>
                    <a:cubicBezTo>
                      <a:pt x="10840" y="21561"/>
                      <a:pt x="10842" y="21563"/>
                      <a:pt x="10843" y="21564"/>
                    </a:cubicBezTo>
                    <a:cubicBezTo>
                      <a:pt x="10844" y="21563"/>
                      <a:pt x="10845" y="21562"/>
                      <a:pt x="10846" y="21561"/>
                    </a:cubicBezTo>
                    <a:cubicBezTo>
                      <a:pt x="10848" y="21563"/>
                      <a:pt x="10850" y="21564"/>
                      <a:pt x="10851" y="21566"/>
                    </a:cubicBezTo>
                    <a:cubicBezTo>
                      <a:pt x="10852" y="21565"/>
                      <a:pt x="10853" y="21564"/>
                      <a:pt x="10854" y="21563"/>
                    </a:cubicBezTo>
                    <a:cubicBezTo>
                      <a:pt x="10856" y="21565"/>
                      <a:pt x="10858" y="21566"/>
                      <a:pt x="10859" y="21568"/>
                    </a:cubicBezTo>
                    <a:cubicBezTo>
                      <a:pt x="10860" y="21567"/>
                      <a:pt x="10861" y="21566"/>
                      <a:pt x="10862" y="21565"/>
                    </a:cubicBezTo>
                    <a:cubicBezTo>
                      <a:pt x="10864" y="21566"/>
                      <a:pt x="10865" y="21568"/>
                      <a:pt x="10867" y="21570"/>
                    </a:cubicBezTo>
                    <a:cubicBezTo>
                      <a:pt x="10868" y="21569"/>
                      <a:pt x="10869" y="21568"/>
                      <a:pt x="10870" y="21566"/>
                    </a:cubicBezTo>
                    <a:cubicBezTo>
                      <a:pt x="10872" y="21568"/>
                      <a:pt x="10873" y="21570"/>
                      <a:pt x="10875" y="21572"/>
                    </a:cubicBezTo>
                    <a:cubicBezTo>
                      <a:pt x="10876" y="21570"/>
                      <a:pt x="10877" y="21569"/>
                      <a:pt x="10878" y="21568"/>
                    </a:cubicBezTo>
                    <a:cubicBezTo>
                      <a:pt x="10880" y="21570"/>
                      <a:pt x="10881" y="21572"/>
                      <a:pt x="10883" y="21573"/>
                    </a:cubicBezTo>
                    <a:cubicBezTo>
                      <a:pt x="10884" y="21572"/>
                      <a:pt x="10885" y="21571"/>
                      <a:pt x="10886" y="21570"/>
                    </a:cubicBezTo>
                    <a:cubicBezTo>
                      <a:pt x="10887" y="21572"/>
                      <a:pt x="10889" y="21573"/>
                      <a:pt x="10891" y="21575"/>
                    </a:cubicBezTo>
                    <a:cubicBezTo>
                      <a:pt x="10892" y="21574"/>
                      <a:pt x="10893" y="21573"/>
                      <a:pt x="10894" y="21572"/>
                    </a:cubicBezTo>
                    <a:cubicBezTo>
                      <a:pt x="10895" y="21574"/>
                      <a:pt x="10897" y="21575"/>
                      <a:pt x="10898" y="21577"/>
                    </a:cubicBezTo>
                    <a:cubicBezTo>
                      <a:pt x="10899" y="21576"/>
                      <a:pt x="10900" y="21575"/>
                      <a:pt x="10902" y="21574"/>
                    </a:cubicBezTo>
                    <a:cubicBezTo>
                      <a:pt x="10903" y="21575"/>
                      <a:pt x="10905" y="21577"/>
                      <a:pt x="10906" y="21579"/>
                    </a:cubicBezTo>
                    <a:cubicBezTo>
                      <a:pt x="10907" y="21577"/>
                      <a:pt x="10908" y="21576"/>
                      <a:pt x="10909" y="21575"/>
                    </a:cubicBezTo>
                    <a:cubicBezTo>
                      <a:pt x="10911" y="21577"/>
                      <a:pt x="10913" y="21579"/>
                      <a:pt x="10914" y="21580"/>
                    </a:cubicBezTo>
                    <a:cubicBezTo>
                      <a:pt x="10915" y="21579"/>
                      <a:pt x="10916" y="21578"/>
                      <a:pt x="10917" y="21577"/>
                    </a:cubicBezTo>
                    <a:cubicBezTo>
                      <a:pt x="10919" y="21579"/>
                      <a:pt x="10920" y="21580"/>
                      <a:pt x="10922" y="21582"/>
                    </a:cubicBezTo>
                    <a:cubicBezTo>
                      <a:pt x="10923" y="21581"/>
                      <a:pt x="10924" y="21580"/>
                      <a:pt x="10925" y="21579"/>
                    </a:cubicBezTo>
                    <a:cubicBezTo>
                      <a:pt x="10927" y="21581"/>
                      <a:pt x="10928" y="21582"/>
                      <a:pt x="10930" y="21584"/>
                    </a:cubicBezTo>
                    <a:cubicBezTo>
                      <a:pt x="10931" y="21583"/>
                      <a:pt x="10932" y="21582"/>
                      <a:pt x="10933" y="21581"/>
                    </a:cubicBezTo>
                    <a:cubicBezTo>
                      <a:pt x="10935" y="21582"/>
                      <a:pt x="10936" y="21584"/>
                      <a:pt x="10938" y="21586"/>
                    </a:cubicBezTo>
                    <a:cubicBezTo>
                      <a:pt x="10939" y="21585"/>
                      <a:pt x="10940" y="21584"/>
                      <a:pt x="10941" y="21582"/>
                    </a:cubicBezTo>
                    <a:cubicBezTo>
                      <a:pt x="10943" y="21584"/>
                      <a:pt x="10944" y="21586"/>
                      <a:pt x="10946" y="21588"/>
                    </a:cubicBezTo>
                    <a:cubicBezTo>
                      <a:pt x="10947" y="21586"/>
                      <a:pt x="10948" y="21585"/>
                      <a:pt x="10949" y="21584"/>
                    </a:cubicBezTo>
                    <a:cubicBezTo>
                      <a:pt x="10951" y="21586"/>
                      <a:pt x="10952" y="21588"/>
                      <a:pt x="10954" y="21589"/>
                    </a:cubicBezTo>
                    <a:cubicBezTo>
                      <a:pt x="10955" y="21588"/>
                      <a:pt x="10956" y="21587"/>
                      <a:pt x="10957" y="21586"/>
                    </a:cubicBezTo>
                    <a:cubicBezTo>
                      <a:pt x="10958" y="21588"/>
                      <a:pt x="10960" y="21589"/>
                      <a:pt x="10962" y="21591"/>
                    </a:cubicBezTo>
                    <a:cubicBezTo>
                      <a:pt x="10963" y="21590"/>
                      <a:pt x="10963" y="21589"/>
                      <a:pt x="10964" y="21588"/>
                    </a:cubicBezTo>
                    <a:cubicBezTo>
                      <a:pt x="10966" y="21590"/>
                      <a:pt x="10968" y="21591"/>
                      <a:pt x="10969" y="21593"/>
                    </a:cubicBezTo>
                    <a:cubicBezTo>
                      <a:pt x="10970" y="21592"/>
                      <a:pt x="10971" y="21591"/>
                      <a:pt x="10972" y="21590"/>
                    </a:cubicBezTo>
                    <a:cubicBezTo>
                      <a:pt x="10974" y="21591"/>
                      <a:pt x="10976" y="21593"/>
                      <a:pt x="10977" y="21595"/>
                    </a:cubicBezTo>
                    <a:cubicBezTo>
                      <a:pt x="10978" y="21594"/>
                      <a:pt x="10979" y="21592"/>
                      <a:pt x="10980" y="21591"/>
                    </a:cubicBezTo>
                    <a:cubicBezTo>
                      <a:pt x="10982" y="21593"/>
                      <a:pt x="10984" y="21595"/>
                      <a:pt x="10985" y="21596"/>
                    </a:cubicBezTo>
                    <a:cubicBezTo>
                      <a:pt x="10986" y="21595"/>
                      <a:pt x="10987" y="21594"/>
                      <a:pt x="10988" y="21593"/>
                    </a:cubicBezTo>
                    <a:cubicBezTo>
                      <a:pt x="10990" y="21595"/>
                      <a:pt x="10992" y="21597"/>
                      <a:pt x="10993" y="21598"/>
                    </a:cubicBezTo>
                    <a:cubicBezTo>
                      <a:pt x="10994" y="21597"/>
                      <a:pt x="10995" y="21596"/>
                      <a:pt x="10996" y="21595"/>
                    </a:cubicBezTo>
                    <a:cubicBezTo>
                      <a:pt x="10998" y="21597"/>
                      <a:pt x="10999" y="21598"/>
                      <a:pt x="11001" y="21600"/>
                    </a:cubicBezTo>
                    <a:cubicBezTo>
                      <a:pt x="18812" y="13063"/>
                      <a:pt x="21600" y="11223"/>
                      <a:pt x="21600" y="7262"/>
                    </a:cubicBezTo>
                    <a:close/>
                  </a:path>
                </a:pathLst>
              </a:custGeom>
              <a:solidFill>
                <a:srgbClr val="000000"/>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96" name="Shape 1596"/>
              <p:cNvSpPr/>
              <p:nvPr/>
            </p:nvSpPr>
            <p:spPr>
              <a:xfrm>
                <a:off x="0" y="0"/>
                <a:ext cx="1200113" cy="1799662"/>
              </a:xfrm>
              <a:custGeom>
                <a:avLst/>
                <a:gdLst/>
                <a:ahLst/>
                <a:cxnLst>
                  <a:cxn ang="0">
                    <a:pos x="wd2" y="hd2"/>
                  </a:cxn>
                  <a:cxn ang="5400000">
                    <a:pos x="wd2" y="hd2"/>
                  </a:cxn>
                  <a:cxn ang="10800000">
                    <a:pos x="wd2" y="hd2"/>
                  </a:cxn>
                  <a:cxn ang="16200000">
                    <a:pos x="wd2" y="hd2"/>
                  </a:cxn>
                </a:cxnLst>
                <a:rect l="0" t="0" r="r" b="b"/>
                <a:pathLst>
                  <a:path w="21600" h="21600" extrusionOk="0">
                    <a:moveTo>
                      <a:pt x="21600" y="7202"/>
                    </a:moveTo>
                    <a:cubicBezTo>
                      <a:pt x="21600" y="11180"/>
                      <a:pt x="18759" y="13027"/>
                      <a:pt x="10800" y="21600"/>
                    </a:cubicBezTo>
                    <a:cubicBezTo>
                      <a:pt x="2710" y="13086"/>
                      <a:pt x="0" y="11180"/>
                      <a:pt x="0" y="7202"/>
                    </a:cubicBezTo>
                    <a:cubicBezTo>
                      <a:pt x="0" y="3224"/>
                      <a:pt x="4835" y="0"/>
                      <a:pt x="10800" y="0"/>
                    </a:cubicBezTo>
                    <a:cubicBezTo>
                      <a:pt x="16765" y="0"/>
                      <a:pt x="21600" y="3224"/>
                      <a:pt x="21600" y="7202"/>
                    </a:cubicBezTo>
                    <a:close/>
                  </a:path>
                </a:pathLst>
              </a:custGeom>
              <a:gradFill flip="none" rotWithShape="1">
                <a:gsLst>
                  <a:gs pos="0">
                    <a:srgbClr val="646E78"/>
                  </a:gs>
                  <a:gs pos="44022">
                    <a:srgbClr val="4B505A"/>
                  </a:gs>
                  <a:gs pos="88185">
                    <a:srgbClr val="26282D"/>
                  </a:gs>
                  <a:gs pos="100000">
                    <a:srgbClr val="000000"/>
                  </a:gs>
                </a:gsLst>
                <a:path path="shape">
                  <a:fillToRect l="14724" t="15057" r="85275" b="84942"/>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97" name="Shape 1597"/>
              <p:cNvSpPr/>
              <p:nvPr/>
            </p:nvSpPr>
            <p:spPr>
              <a:xfrm>
                <a:off x="41228" y="41228"/>
                <a:ext cx="507961" cy="475043"/>
              </a:xfrm>
              <a:custGeom>
                <a:avLst/>
                <a:gdLst/>
                <a:ahLst/>
                <a:cxnLst>
                  <a:cxn ang="0">
                    <a:pos x="wd2" y="hd2"/>
                  </a:cxn>
                  <a:cxn ang="5400000">
                    <a:pos x="wd2" y="hd2"/>
                  </a:cxn>
                  <a:cxn ang="10800000">
                    <a:pos x="wd2" y="hd2"/>
                  </a:cxn>
                  <a:cxn ang="16200000">
                    <a:pos x="wd2" y="hd2"/>
                  </a:cxn>
                </a:cxnLst>
                <a:rect l="0" t="0" r="r" b="b"/>
                <a:pathLst>
                  <a:path w="21600" h="21600" extrusionOk="0">
                    <a:moveTo>
                      <a:pt x="21600" y="62"/>
                    </a:moveTo>
                    <a:cubicBezTo>
                      <a:pt x="21121" y="25"/>
                      <a:pt x="20640" y="0"/>
                      <a:pt x="20152" y="0"/>
                    </a:cubicBezTo>
                    <a:cubicBezTo>
                      <a:pt x="9022" y="0"/>
                      <a:pt x="0" y="9648"/>
                      <a:pt x="0" y="21549"/>
                    </a:cubicBezTo>
                    <a:cubicBezTo>
                      <a:pt x="0" y="21567"/>
                      <a:pt x="1" y="21583"/>
                      <a:pt x="1" y="21600"/>
                    </a:cubicBezTo>
                    <a:cubicBezTo>
                      <a:pt x="2146" y="10322"/>
                      <a:pt x="10809" y="1584"/>
                      <a:pt x="21600" y="62"/>
                    </a:cubicBezTo>
                    <a:close/>
                  </a:path>
                </a:pathLst>
              </a:custGeom>
              <a:solidFill>
                <a:srgbClr val="FFFFFF">
                  <a:alpha val="30000"/>
                </a:srgb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98" name="Shape 1598"/>
              <p:cNvSpPr/>
              <p:nvPr/>
            </p:nvSpPr>
            <p:spPr>
              <a:xfrm>
                <a:off x="535974" y="799838"/>
                <a:ext cx="593035" cy="379542"/>
              </a:xfrm>
              <a:custGeom>
                <a:avLst/>
                <a:gdLst/>
                <a:ahLst/>
                <a:cxnLst>
                  <a:cxn ang="0">
                    <a:pos x="wd2" y="hd2"/>
                  </a:cxn>
                  <a:cxn ang="5400000">
                    <a:pos x="wd2" y="hd2"/>
                  </a:cxn>
                  <a:cxn ang="10800000">
                    <a:pos x="wd2" y="hd2"/>
                  </a:cxn>
                  <a:cxn ang="16200000">
                    <a:pos x="wd2" y="hd2"/>
                  </a:cxn>
                </a:cxnLst>
                <a:rect l="0" t="0" r="r" b="b"/>
                <a:pathLst>
                  <a:path w="21600" h="19404" extrusionOk="0">
                    <a:moveTo>
                      <a:pt x="0" y="18482"/>
                    </a:moveTo>
                    <a:cubicBezTo>
                      <a:pt x="396" y="18638"/>
                      <a:pt x="795" y="18783"/>
                      <a:pt x="1205" y="18901"/>
                    </a:cubicBezTo>
                    <a:cubicBezTo>
                      <a:pt x="10542" y="21600"/>
                      <a:pt x="19670" y="13163"/>
                      <a:pt x="21592" y="56"/>
                    </a:cubicBezTo>
                    <a:cubicBezTo>
                      <a:pt x="21595" y="37"/>
                      <a:pt x="21597" y="19"/>
                      <a:pt x="21600" y="0"/>
                    </a:cubicBezTo>
                    <a:cubicBezTo>
                      <a:pt x="17978" y="11900"/>
                      <a:pt x="9299" y="19423"/>
                      <a:pt x="0" y="18482"/>
                    </a:cubicBezTo>
                    <a:close/>
                  </a:path>
                </a:pathLst>
              </a:custGeom>
              <a:solidFill>
                <a:srgbClr val="000000">
                  <a:alpha val="10000"/>
                </a:srgb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599" name="Shape 1599"/>
              <p:cNvSpPr/>
              <p:nvPr/>
            </p:nvSpPr>
            <p:spPr>
              <a:xfrm>
                <a:off x="74211" y="74211"/>
                <a:ext cx="1056312" cy="1056345"/>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646E78"/>
                  </a:gs>
                  <a:gs pos="41191">
                    <a:srgbClr val="32373C"/>
                  </a:gs>
                  <a:gs pos="78385">
                    <a:srgbClr val="30353A"/>
                  </a:gs>
                  <a:gs pos="100000">
                    <a:srgbClr val="2D3237"/>
                  </a:gs>
                </a:gsLst>
                <a:path path="shape">
                  <a:fillToRect l="91130" t="76843" r="8869" b="23156"/>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00" name="Shape 1600"/>
              <p:cNvSpPr/>
              <p:nvPr/>
            </p:nvSpPr>
            <p:spPr>
              <a:xfrm>
                <a:off x="107194" y="107194"/>
                <a:ext cx="990853" cy="990878"/>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FFFFFF"/>
                  </a:gs>
                  <a:gs pos="53268">
                    <a:srgbClr val="EBF0F5"/>
                  </a:gs>
                  <a:gs pos="82824">
                    <a:srgbClr val="D6DBDF"/>
                  </a:gs>
                  <a:gs pos="100000">
                    <a:srgbClr val="C1C6CA"/>
                  </a:gs>
                </a:gsLst>
                <a:path path="shape">
                  <a:fillToRect l="-7885" t="39385" r="107885" b="60614"/>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01" name="Shape 1601"/>
              <p:cNvSpPr/>
              <p:nvPr/>
            </p:nvSpPr>
            <p:spPr>
              <a:xfrm>
                <a:off x="152655" y="154970"/>
                <a:ext cx="894803" cy="894826"/>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FFFFFF"/>
                  </a:gs>
                  <a:gs pos="53268">
                    <a:srgbClr val="EBF0F5"/>
                  </a:gs>
                  <a:gs pos="82824">
                    <a:srgbClr val="D6DBDF"/>
                  </a:gs>
                  <a:gs pos="100000">
                    <a:srgbClr val="C1C6CA"/>
                  </a:gs>
                </a:gsLst>
                <a:path path="shape">
                  <a:fillToRect l="47142" t="18092" r="52857" b="81907"/>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grpSp>
        <p:sp>
          <p:nvSpPr>
            <p:cNvPr id="1603" name="Shape 1603"/>
            <p:cNvSpPr/>
            <p:nvPr/>
          </p:nvSpPr>
          <p:spPr>
            <a:xfrm>
              <a:off x="281823" y="353921"/>
              <a:ext cx="659557" cy="514863"/>
            </a:xfrm>
            <a:custGeom>
              <a:avLst/>
              <a:gdLst/>
              <a:ahLst/>
              <a:cxnLst>
                <a:cxn ang="0">
                  <a:pos x="wd2" y="hd2"/>
                </a:cxn>
                <a:cxn ang="5400000">
                  <a:pos x="wd2" y="hd2"/>
                </a:cxn>
                <a:cxn ang="10800000">
                  <a:pos x="wd2" y="hd2"/>
                </a:cxn>
                <a:cxn ang="16200000">
                  <a:pos x="wd2" y="hd2"/>
                </a:cxn>
              </a:cxnLst>
              <a:rect l="0" t="0" r="r" b="b"/>
              <a:pathLst>
                <a:path w="20376" h="21600" extrusionOk="0">
                  <a:moveTo>
                    <a:pt x="18391" y="12248"/>
                  </a:moveTo>
                  <a:cubicBezTo>
                    <a:pt x="18375" y="12250"/>
                    <a:pt x="18358" y="12252"/>
                    <a:pt x="18343" y="12259"/>
                  </a:cubicBezTo>
                  <a:lnTo>
                    <a:pt x="17665" y="12518"/>
                  </a:lnTo>
                  <a:lnTo>
                    <a:pt x="11210" y="14974"/>
                  </a:lnTo>
                  <a:lnTo>
                    <a:pt x="11131" y="11646"/>
                  </a:lnTo>
                  <a:lnTo>
                    <a:pt x="13249" y="10708"/>
                  </a:lnTo>
                  <a:lnTo>
                    <a:pt x="18377" y="8437"/>
                  </a:lnTo>
                  <a:cubicBezTo>
                    <a:pt x="18377" y="8437"/>
                    <a:pt x="18646" y="8357"/>
                    <a:pt x="18843" y="8629"/>
                  </a:cubicBezTo>
                  <a:cubicBezTo>
                    <a:pt x="19034" y="8895"/>
                    <a:pt x="19131" y="9417"/>
                    <a:pt x="19119" y="10140"/>
                  </a:cubicBezTo>
                  <a:cubicBezTo>
                    <a:pt x="19086" y="12163"/>
                    <a:pt x="18415" y="12245"/>
                    <a:pt x="18391" y="12248"/>
                  </a:cubicBezTo>
                  <a:close/>
                  <a:moveTo>
                    <a:pt x="17896" y="16740"/>
                  </a:moveTo>
                  <a:cubicBezTo>
                    <a:pt x="17907" y="16888"/>
                    <a:pt x="17920" y="17023"/>
                    <a:pt x="17931" y="17127"/>
                  </a:cubicBezTo>
                  <a:lnTo>
                    <a:pt x="8944" y="20162"/>
                  </a:lnTo>
                  <a:lnTo>
                    <a:pt x="9021" y="16860"/>
                  </a:lnTo>
                  <a:lnTo>
                    <a:pt x="10943" y="16322"/>
                  </a:lnTo>
                  <a:lnTo>
                    <a:pt x="11227" y="16416"/>
                  </a:lnTo>
                  <a:lnTo>
                    <a:pt x="12290" y="15947"/>
                  </a:lnTo>
                  <a:lnTo>
                    <a:pt x="17194" y="14578"/>
                  </a:lnTo>
                  <a:lnTo>
                    <a:pt x="18133" y="14316"/>
                  </a:lnTo>
                  <a:cubicBezTo>
                    <a:pt x="17833" y="15061"/>
                    <a:pt x="17846" y="16082"/>
                    <a:pt x="17896" y="16740"/>
                  </a:cubicBezTo>
                  <a:close/>
                  <a:moveTo>
                    <a:pt x="8550" y="20159"/>
                  </a:moveTo>
                  <a:lnTo>
                    <a:pt x="1416" y="17444"/>
                  </a:lnTo>
                  <a:cubicBezTo>
                    <a:pt x="1403" y="17437"/>
                    <a:pt x="1385" y="17435"/>
                    <a:pt x="1371" y="17432"/>
                  </a:cubicBezTo>
                  <a:cubicBezTo>
                    <a:pt x="1342" y="17430"/>
                    <a:pt x="672" y="17347"/>
                    <a:pt x="640" y="15325"/>
                  </a:cubicBezTo>
                  <a:cubicBezTo>
                    <a:pt x="629" y="14602"/>
                    <a:pt x="723" y="14079"/>
                    <a:pt x="916" y="13814"/>
                  </a:cubicBezTo>
                  <a:cubicBezTo>
                    <a:pt x="1038" y="13643"/>
                    <a:pt x="1180" y="13609"/>
                    <a:pt x="1279" y="13609"/>
                  </a:cubicBezTo>
                  <a:cubicBezTo>
                    <a:pt x="1331" y="13609"/>
                    <a:pt x="1369" y="13620"/>
                    <a:pt x="1371" y="13620"/>
                  </a:cubicBezTo>
                  <a:lnTo>
                    <a:pt x="8628" y="16832"/>
                  </a:lnTo>
                  <a:cubicBezTo>
                    <a:pt x="8628" y="16832"/>
                    <a:pt x="8550" y="20159"/>
                    <a:pt x="8550" y="20159"/>
                  </a:cubicBezTo>
                  <a:close/>
                  <a:moveTo>
                    <a:pt x="1259" y="4956"/>
                  </a:moveTo>
                  <a:cubicBezTo>
                    <a:pt x="1247" y="4232"/>
                    <a:pt x="1342" y="3710"/>
                    <a:pt x="1535" y="3444"/>
                  </a:cubicBezTo>
                  <a:cubicBezTo>
                    <a:pt x="1656" y="3275"/>
                    <a:pt x="1801" y="3240"/>
                    <a:pt x="1899" y="3240"/>
                  </a:cubicBezTo>
                  <a:cubicBezTo>
                    <a:pt x="1951" y="3240"/>
                    <a:pt x="1989" y="3251"/>
                    <a:pt x="1991" y="3251"/>
                  </a:cubicBezTo>
                  <a:lnTo>
                    <a:pt x="6832" y="5393"/>
                  </a:lnTo>
                  <a:lnTo>
                    <a:pt x="9247" y="6462"/>
                  </a:lnTo>
                  <a:lnTo>
                    <a:pt x="9168" y="9789"/>
                  </a:lnTo>
                  <a:lnTo>
                    <a:pt x="2392" y="7209"/>
                  </a:lnTo>
                  <a:lnTo>
                    <a:pt x="2035" y="7074"/>
                  </a:lnTo>
                  <a:cubicBezTo>
                    <a:pt x="2022" y="7070"/>
                    <a:pt x="2003" y="7065"/>
                    <a:pt x="1990" y="7065"/>
                  </a:cubicBezTo>
                  <a:cubicBezTo>
                    <a:pt x="1961" y="7061"/>
                    <a:pt x="1293" y="6979"/>
                    <a:pt x="1259" y="4956"/>
                  </a:cubicBezTo>
                  <a:close/>
                  <a:moveTo>
                    <a:pt x="1624" y="9131"/>
                  </a:moveTo>
                  <a:lnTo>
                    <a:pt x="2564" y="9393"/>
                  </a:lnTo>
                  <a:lnTo>
                    <a:pt x="8620" y="11085"/>
                  </a:lnTo>
                  <a:lnTo>
                    <a:pt x="9149" y="11233"/>
                  </a:lnTo>
                  <a:lnTo>
                    <a:pt x="10737" y="11675"/>
                  </a:lnTo>
                  <a:lnTo>
                    <a:pt x="10814" y="14979"/>
                  </a:lnTo>
                  <a:lnTo>
                    <a:pt x="2633" y="12215"/>
                  </a:lnTo>
                  <a:lnTo>
                    <a:pt x="1826" y="11943"/>
                  </a:lnTo>
                  <a:cubicBezTo>
                    <a:pt x="1839" y="11839"/>
                    <a:pt x="1850" y="11704"/>
                    <a:pt x="1863" y="11556"/>
                  </a:cubicBezTo>
                  <a:cubicBezTo>
                    <a:pt x="1911" y="10899"/>
                    <a:pt x="1924" y="9879"/>
                    <a:pt x="1624" y="9131"/>
                  </a:cubicBezTo>
                  <a:close/>
                  <a:moveTo>
                    <a:pt x="9641" y="6491"/>
                  </a:moveTo>
                  <a:lnTo>
                    <a:pt x="11506" y="5970"/>
                  </a:lnTo>
                  <a:lnTo>
                    <a:pt x="17814" y="4208"/>
                  </a:lnTo>
                  <a:lnTo>
                    <a:pt x="18754" y="3948"/>
                  </a:lnTo>
                  <a:cubicBezTo>
                    <a:pt x="18452" y="4694"/>
                    <a:pt x="18465" y="5716"/>
                    <a:pt x="18515" y="6370"/>
                  </a:cubicBezTo>
                  <a:cubicBezTo>
                    <a:pt x="18526" y="6519"/>
                    <a:pt x="18539" y="6654"/>
                    <a:pt x="18550" y="6759"/>
                  </a:cubicBezTo>
                  <a:lnTo>
                    <a:pt x="17522" y="7105"/>
                  </a:lnTo>
                  <a:lnTo>
                    <a:pt x="9563" y="9794"/>
                  </a:lnTo>
                  <a:cubicBezTo>
                    <a:pt x="9563" y="9794"/>
                    <a:pt x="9641" y="6491"/>
                    <a:pt x="9641" y="6491"/>
                  </a:cubicBezTo>
                  <a:close/>
                  <a:moveTo>
                    <a:pt x="18924" y="6526"/>
                  </a:moveTo>
                  <a:cubicBezTo>
                    <a:pt x="18840" y="5685"/>
                    <a:pt x="18829" y="4235"/>
                    <a:pt x="19405" y="3749"/>
                  </a:cubicBezTo>
                  <a:cubicBezTo>
                    <a:pt x="19414" y="3741"/>
                    <a:pt x="19422" y="3727"/>
                    <a:pt x="19432" y="3717"/>
                  </a:cubicBezTo>
                  <a:cubicBezTo>
                    <a:pt x="19902" y="3511"/>
                    <a:pt x="20228" y="3225"/>
                    <a:pt x="19972" y="2839"/>
                  </a:cubicBezTo>
                  <a:lnTo>
                    <a:pt x="13033" y="0"/>
                  </a:lnTo>
                  <a:lnTo>
                    <a:pt x="1798" y="2120"/>
                  </a:lnTo>
                  <a:cubicBezTo>
                    <a:pt x="1798" y="2120"/>
                    <a:pt x="512" y="2371"/>
                    <a:pt x="625" y="5087"/>
                  </a:cubicBezTo>
                  <a:cubicBezTo>
                    <a:pt x="688" y="6562"/>
                    <a:pt x="1029" y="7288"/>
                    <a:pt x="1328" y="7644"/>
                  </a:cubicBezTo>
                  <a:lnTo>
                    <a:pt x="406" y="8023"/>
                  </a:lnTo>
                  <a:cubicBezTo>
                    <a:pt x="151" y="8409"/>
                    <a:pt x="476" y="8694"/>
                    <a:pt x="946" y="8899"/>
                  </a:cubicBezTo>
                  <a:cubicBezTo>
                    <a:pt x="956" y="8909"/>
                    <a:pt x="962" y="8923"/>
                    <a:pt x="973" y="8932"/>
                  </a:cubicBezTo>
                  <a:cubicBezTo>
                    <a:pt x="1547" y="9419"/>
                    <a:pt x="1536" y="10867"/>
                    <a:pt x="1454" y="11710"/>
                  </a:cubicBezTo>
                  <a:cubicBezTo>
                    <a:pt x="-611" y="12505"/>
                    <a:pt x="130" y="12766"/>
                    <a:pt x="130" y="12766"/>
                  </a:cubicBezTo>
                  <a:lnTo>
                    <a:pt x="584" y="12914"/>
                  </a:lnTo>
                  <a:cubicBezTo>
                    <a:pt x="265" y="13306"/>
                    <a:pt x="-53" y="14046"/>
                    <a:pt x="8" y="15453"/>
                  </a:cubicBezTo>
                  <a:cubicBezTo>
                    <a:pt x="122" y="18168"/>
                    <a:pt x="1179" y="18355"/>
                    <a:pt x="1179" y="18355"/>
                  </a:cubicBezTo>
                  <a:lnTo>
                    <a:pt x="8532" y="21600"/>
                  </a:lnTo>
                  <a:lnTo>
                    <a:pt x="19629" y="17951"/>
                  </a:lnTo>
                  <a:cubicBezTo>
                    <a:pt x="19629" y="17951"/>
                    <a:pt x="20370" y="17689"/>
                    <a:pt x="18305" y="16892"/>
                  </a:cubicBezTo>
                  <a:cubicBezTo>
                    <a:pt x="18221" y="16054"/>
                    <a:pt x="18210" y="14604"/>
                    <a:pt x="18786" y="14116"/>
                  </a:cubicBezTo>
                  <a:cubicBezTo>
                    <a:pt x="18797" y="14107"/>
                    <a:pt x="18803" y="14095"/>
                    <a:pt x="18813" y="14083"/>
                  </a:cubicBezTo>
                  <a:cubicBezTo>
                    <a:pt x="19283" y="13879"/>
                    <a:pt x="19608" y="13593"/>
                    <a:pt x="19353" y="13208"/>
                  </a:cubicBezTo>
                  <a:lnTo>
                    <a:pt x="18871" y="13009"/>
                  </a:lnTo>
                  <a:cubicBezTo>
                    <a:pt x="19193" y="12747"/>
                    <a:pt x="19676" y="12058"/>
                    <a:pt x="19751" y="10268"/>
                  </a:cubicBezTo>
                  <a:cubicBezTo>
                    <a:pt x="19804" y="9040"/>
                    <a:pt x="19567" y="8319"/>
                    <a:pt x="19294" y="7895"/>
                  </a:cubicBezTo>
                  <a:lnTo>
                    <a:pt x="20247" y="7581"/>
                  </a:lnTo>
                  <a:cubicBezTo>
                    <a:pt x="20247" y="7581"/>
                    <a:pt x="20989" y="7322"/>
                    <a:pt x="18924" y="6526"/>
                  </a:cubicBezTo>
                  <a:close/>
                </a:path>
              </a:pathLst>
            </a:custGeom>
            <a:solidFill>
              <a:srgbClr val="21282F"/>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04" name="Shape 1604"/>
            <p:cNvSpPr/>
            <p:nvPr/>
          </p:nvSpPr>
          <p:spPr>
            <a:xfrm>
              <a:off x="4885709" y="863887"/>
              <a:ext cx="1791189" cy="895260"/>
            </a:xfrm>
            <a:prstGeom prst="rect">
              <a:avLst/>
            </a:prstGeom>
            <a:noFill/>
            <a:ln w="12700" cap="flat">
              <a:noFill/>
              <a:miter lim="400000"/>
            </a:ln>
            <a:effectLst/>
          </p:spPr>
          <p:txBody>
            <a:bodyPr wrap="square" lIns="0" tIns="0" rIns="0" bIns="0" numCol="1" anchor="b">
              <a:normAutofit fontScale="97500"/>
            </a:bodyPr>
            <a:lstStyle>
              <a:lvl1pPr algn="l">
                <a:lnSpc>
                  <a:spcPct val="110000"/>
                </a:lnSpc>
                <a:spcBef>
                  <a:spcPts val="500"/>
                </a:spcBef>
                <a:defRPr sz="1600">
                  <a:solidFill>
                    <a:srgbClr val="21282F"/>
                  </a:solidFill>
                  <a:latin typeface="Arimo"/>
                  <a:ea typeface="Arimo"/>
                  <a:cs typeface="Arimo"/>
                  <a:sym typeface="Arimo"/>
                </a:defRPr>
              </a:lvl1pPr>
            </a:lstStyle>
            <a:p>
              <a:pPr lvl="0">
                <a:defRPr sz="1800">
                  <a:solidFill>
                    <a:srgbClr val="000000"/>
                  </a:solidFill>
                </a:defRPr>
              </a:pPr>
              <a:r>
                <a:rPr sz="1600" dirty="0" err="1">
                  <a:solidFill>
                    <a:schemeClr val="tx2">
                      <a:lumMod val="60000"/>
                      <a:lumOff val="40000"/>
                    </a:schemeClr>
                  </a:solidFill>
                </a:rPr>
                <a:t>Lorem</a:t>
              </a:r>
              <a:r>
                <a:rPr sz="1600" dirty="0">
                  <a:solidFill>
                    <a:schemeClr val="tx2">
                      <a:lumMod val="60000"/>
                      <a:lumOff val="40000"/>
                    </a:schemeClr>
                  </a:solidFill>
                </a:rPr>
                <a:t> </a:t>
              </a:r>
              <a:r>
                <a:rPr sz="1600" dirty="0" err="1">
                  <a:solidFill>
                    <a:schemeClr val="tx2">
                      <a:lumMod val="60000"/>
                      <a:lumOff val="40000"/>
                    </a:schemeClr>
                  </a:solidFill>
                </a:rPr>
                <a:t>Ipsum</a:t>
              </a:r>
              <a:r>
                <a:rPr sz="1600" dirty="0">
                  <a:solidFill>
                    <a:schemeClr val="tx2">
                      <a:lumMod val="60000"/>
                      <a:lumOff val="40000"/>
                    </a:schemeClr>
                  </a:solidFill>
                </a:rPr>
                <a:t> is simply dummy text of the printing.</a:t>
              </a:r>
            </a:p>
          </p:txBody>
        </p:sp>
        <p:sp>
          <p:nvSpPr>
            <p:cNvPr id="1605" name="Shape 1605"/>
            <p:cNvSpPr/>
            <p:nvPr/>
          </p:nvSpPr>
          <p:spPr>
            <a:xfrm>
              <a:off x="3942608" y="975205"/>
              <a:ext cx="798720" cy="672623"/>
            </a:xfrm>
            <a:prstGeom prst="rect">
              <a:avLst/>
            </a:prstGeom>
            <a:noFill/>
            <a:ln w="12700" cap="flat">
              <a:noFill/>
              <a:miter lim="400000"/>
            </a:ln>
            <a:effectLst/>
          </p:spPr>
          <p:txBody>
            <a:bodyPr wrap="square" lIns="0" tIns="0" rIns="0" bIns="0" numCol="1" anchor="b">
              <a:normAutofit/>
            </a:bodyPr>
            <a:lstStyle>
              <a:lvl1pPr algn="l">
                <a:lnSpc>
                  <a:spcPct val="80000"/>
                </a:lnSpc>
                <a:spcBef>
                  <a:spcPts val="500"/>
                </a:spcBef>
                <a:defRPr b="1">
                  <a:solidFill>
                    <a:srgbClr val="21282F"/>
                  </a:solidFill>
                  <a:latin typeface="Arimo"/>
                  <a:ea typeface="Arimo"/>
                  <a:cs typeface="Arimo"/>
                  <a:sym typeface="Arimo"/>
                </a:defRPr>
              </a:lvl1pPr>
            </a:lstStyle>
            <a:p>
              <a:pPr lvl="0">
                <a:defRPr sz="1800" b="0">
                  <a:solidFill>
                    <a:srgbClr val="000000"/>
                  </a:solidFill>
                </a:defRPr>
              </a:pPr>
              <a:r>
                <a:rPr sz="4800" dirty="0"/>
                <a:t>5K</a:t>
              </a:r>
            </a:p>
          </p:txBody>
        </p:sp>
        <p:sp>
          <p:nvSpPr>
            <p:cNvPr id="1606" name="Shape 1606"/>
            <p:cNvSpPr/>
            <p:nvPr/>
          </p:nvSpPr>
          <p:spPr>
            <a:xfrm>
              <a:off x="1368297" y="797321"/>
              <a:ext cx="2346817" cy="58638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36" y="21600"/>
                  </a:lnTo>
                  <a:lnTo>
                    <a:pt x="21600" y="21600"/>
                  </a:lnTo>
                </a:path>
              </a:pathLst>
            </a:custGeom>
            <a:noFill/>
            <a:ln w="12700" cap="flat">
              <a:solidFill>
                <a:srgbClr val="21282F"/>
              </a:solidFill>
              <a:prstDash val="sysDot"/>
              <a:miter lim="400000"/>
              <a:headEnd type="oval" w="med" len="med"/>
              <a:tailEnd type="oval" w="med" len="med"/>
            </a:ln>
            <a:effectLst/>
          </p:spPr>
          <p:txBody>
            <a:bodyPr wrap="square" lIns="0" tIns="0" rIns="0" bIns="0" numCol="1" anchor="ctr">
              <a:noAutofit/>
            </a:bodyPr>
            <a:lstStyle/>
            <a:p>
              <a:pPr lvl="0">
                <a:defRPr sz="3200"/>
              </a:pPr>
              <a:endParaRPr sz="5065"/>
            </a:p>
          </p:txBody>
        </p:sp>
      </p:grpSp>
      <p:grpSp>
        <p:nvGrpSpPr>
          <p:cNvPr id="1621" name="Group 1621"/>
          <p:cNvGrpSpPr/>
          <p:nvPr/>
        </p:nvGrpSpPr>
        <p:grpSpPr>
          <a:xfrm>
            <a:off x="16798803" y="7476106"/>
            <a:ext cx="5399996" cy="2660995"/>
            <a:chOff x="-1" y="-1"/>
            <a:chExt cx="5401401" cy="2661687"/>
          </a:xfrm>
        </p:grpSpPr>
        <p:grpSp>
          <p:nvGrpSpPr>
            <p:cNvPr id="1616" name="Group 1616"/>
            <p:cNvGrpSpPr/>
            <p:nvPr/>
          </p:nvGrpSpPr>
          <p:grpSpPr>
            <a:xfrm>
              <a:off x="-1" y="-1"/>
              <a:ext cx="2069735" cy="2661687"/>
              <a:chOff x="0" y="0"/>
              <a:chExt cx="2069733" cy="2661685"/>
            </a:xfrm>
          </p:grpSpPr>
          <p:sp>
            <p:nvSpPr>
              <p:cNvPr id="1608" name="Shape 1608"/>
              <p:cNvSpPr/>
              <p:nvPr/>
            </p:nvSpPr>
            <p:spPr>
              <a:xfrm>
                <a:off x="886350" y="2015536"/>
                <a:ext cx="1183384" cy="646150"/>
              </a:xfrm>
              <a:custGeom>
                <a:avLst/>
                <a:gdLst/>
                <a:ahLst/>
                <a:cxnLst>
                  <a:cxn ang="0">
                    <a:pos x="wd2" y="hd2"/>
                  </a:cxn>
                  <a:cxn ang="5400000">
                    <a:pos x="wd2" y="hd2"/>
                  </a:cxn>
                  <a:cxn ang="10800000">
                    <a:pos x="wd2" y="hd2"/>
                  </a:cxn>
                  <a:cxn ang="16200000">
                    <a:pos x="wd2" y="hd2"/>
                  </a:cxn>
                </a:cxnLst>
                <a:rect l="0" t="0" r="r" b="b"/>
                <a:pathLst>
                  <a:path w="19473" h="20717" extrusionOk="0">
                    <a:moveTo>
                      <a:pt x="18197" y="9427"/>
                    </a:moveTo>
                    <a:cubicBezTo>
                      <a:pt x="15580" y="13173"/>
                      <a:pt x="12212" y="14315"/>
                      <a:pt x="540" y="20717"/>
                    </a:cubicBezTo>
                    <a:cubicBezTo>
                      <a:pt x="14" y="10996"/>
                      <a:pt x="-785" y="8631"/>
                      <a:pt x="1833" y="4884"/>
                    </a:cubicBezTo>
                    <a:cubicBezTo>
                      <a:pt x="4450" y="1138"/>
                      <a:pt x="10235" y="-883"/>
                      <a:pt x="14755" y="372"/>
                    </a:cubicBezTo>
                    <a:cubicBezTo>
                      <a:pt x="19274" y="1626"/>
                      <a:pt x="20815" y="5681"/>
                      <a:pt x="18197" y="9427"/>
                    </a:cubicBezTo>
                    <a:close/>
                  </a:path>
                </a:pathLst>
              </a:custGeom>
              <a:solidFill>
                <a:srgbClr val="000000">
                  <a:alpha val="25000"/>
                </a:srgbClr>
              </a:solidFill>
              <a:ln w="12700" cap="flat">
                <a:noFill/>
                <a:miter lim="400000"/>
              </a:ln>
              <a:effectLst/>
            </p:spPr>
            <p:txBody>
              <a:bodyPr wrap="square" lIns="101573" tIns="101573" rIns="101573" bIns="101573" numCol="1" anchor="ctr">
                <a:noAutofit/>
              </a:bodyPr>
              <a:lstStyle/>
              <a:p>
                <a:pPr defTabSz="171450">
                  <a:defRPr sz="29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09" name="Shape 1609"/>
              <p:cNvSpPr/>
              <p:nvPr/>
            </p:nvSpPr>
            <p:spPr>
              <a:xfrm>
                <a:off x="0" y="0"/>
                <a:ext cx="1800649" cy="2661151"/>
              </a:xfrm>
              <a:custGeom>
                <a:avLst/>
                <a:gdLst/>
                <a:ahLst/>
                <a:cxnLst>
                  <a:cxn ang="0">
                    <a:pos x="wd2" y="hd2"/>
                  </a:cxn>
                  <a:cxn ang="5400000">
                    <a:pos x="wd2" y="hd2"/>
                  </a:cxn>
                  <a:cxn ang="10800000">
                    <a:pos x="wd2" y="hd2"/>
                  </a:cxn>
                  <a:cxn ang="16200000">
                    <a:pos x="wd2" y="hd2"/>
                  </a:cxn>
                </a:cxnLst>
                <a:rect l="0" t="0" r="r" b="b"/>
                <a:pathLst>
                  <a:path w="21600" h="21600" extrusionOk="0">
                    <a:moveTo>
                      <a:pt x="21600" y="7262"/>
                    </a:moveTo>
                    <a:cubicBezTo>
                      <a:pt x="21600" y="4044"/>
                      <a:pt x="18467" y="1321"/>
                      <a:pt x="14152" y="413"/>
                    </a:cubicBezTo>
                    <a:cubicBezTo>
                      <a:pt x="14144" y="411"/>
                      <a:pt x="14135" y="409"/>
                      <a:pt x="14127" y="407"/>
                    </a:cubicBezTo>
                    <a:cubicBezTo>
                      <a:pt x="14125" y="407"/>
                      <a:pt x="14123" y="406"/>
                      <a:pt x="14121" y="406"/>
                    </a:cubicBezTo>
                    <a:cubicBezTo>
                      <a:pt x="14116" y="405"/>
                      <a:pt x="14111" y="403"/>
                      <a:pt x="14106" y="402"/>
                    </a:cubicBezTo>
                    <a:cubicBezTo>
                      <a:pt x="14102" y="402"/>
                      <a:pt x="14099" y="401"/>
                      <a:pt x="14096" y="400"/>
                    </a:cubicBezTo>
                    <a:cubicBezTo>
                      <a:pt x="14093" y="400"/>
                      <a:pt x="14091" y="399"/>
                      <a:pt x="14088" y="398"/>
                    </a:cubicBezTo>
                    <a:cubicBezTo>
                      <a:pt x="14086" y="398"/>
                      <a:pt x="14084" y="397"/>
                      <a:pt x="14081" y="397"/>
                    </a:cubicBezTo>
                    <a:cubicBezTo>
                      <a:pt x="14073" y="395"/>
                      <a:pt x="14065" y="393"/>
                      <a:pt x="14056" y="391"/>
                    </a:cubicBezTo>
                    <a:cubicBezTo>
                      <a:pt x="14054" y="391"/>
                      <a:pt x="14052" y="390"/>
                      <a:pt x="14050" y="390"/>
                    </a:cubicBezTo>
                    <a:cubicBezTo>
                      <a:pt x="14041" y="388"/>
                      <a:pt x="14033" y="386"/>
                      <a:pt x="14024" y="384"/>
                    </a:cubicBezTo>
                    <a:cubicBezTo>
                      <a:pt x="14022" y="384"/>
                      <a:pt x="14020" y="383"/>
                      <a:pt x="14018" y="383"/>
                    </a:cubicBezTo>
                    <a:cubicBezTo>
                      <a:pt x="14010" y="381"/>
                      <a:pt x="14002" y="379"/>
                      <a:pt x="13994" y="377"/>
                    </a:cubicBezTo>
                    <a:cubicBezTo>
                      <a:pt x="13991" y="377"/>
                      <a:pt x="13989" y="376"/>
                      <a:pt x="13986" y="375"/>
                    </a:cubicBezTo>
                    <a:cubicBezTo>
                      <a:pt x="13978" y="374"/>
                      <a:pt x="13970" y="372"/>
                      <a:pt x="13962" y="370"/>
                    </a:cubicBezTo>
                    <a:cubicBezTo>
                      <a:pt x="13960" y="370"/>
                      <a:pt x="13957" y="369"/>
                      <a:pt x="13954" y="368"/>
                    </a:cubicBezTo>
                    <a:cubicBezTo>
                      <a:pt x="13949" y="367"/>
                      <a:pt x="13944" y="366"/>
                      <a:pt x="13939" y="365"/>
                    </a:cubicBezTo>
                    <a:cubicBezTo>
                      <a:pt x="13934" y="364"/>
                      <a:pt x="13928" y="362"/>
                      <a:pt x="13923" y="361"/>
                    </a:cubicBezTo>
                    <a:cubicBezTo>
                      <a:pt x="13918" y="360"/>
                      <a:pt x="13912" y="359"/>
                      <a:pt x="13907" y="358"/>
                    </a:cubicBezTo>
                    <a:cubicBezTo>
                      <a:pt x="13902" y="356"/>
                      <a:pt x="13896" y="355"/>
                      <a:pt x="13891" y="354"/>
                    </a:cubicBezTo>
                    <a:cubicBezTo>
                      <a:pt x="13888" y="353"/>
                      <a:pt x="13886" y="353"/>
                      <a:pt x="13884" y="352"/>
                    </a:cubicBezTo>
                    <a:cubicBezTo>
                      <a:pt x="13879" y="351"/>
                      <a:pt x="13874" y="350"/>
                      <a:pt x="13869" y="349"/>
                    </a:cubicBezTo>
                    <a:cubicBezTo>
                      <a:pt x="13860" y="347"/>
                      <a:pt x="13852" y="345"/>
                      <a:pt x="13843" y="343"/>
                    </a:cubicBezTo>
                    <a:cubicBezTo>
                      <a:pt x="13841" y="343"/>
                      <a:pt x="13839" y="342"/>
                      <a:pt x="13837" y="342"/>
                    </a:cubicBezTo>
                    <a:cubicBezTo>
                      <a:pt x="13831" y="341"/>
                      <a:pt x="13826" y="339"/>
                      <a:pt x="13820" y="338"/>
                    </a:cubicBezTo>
                    <a:cubicBezTo>
                      <a:pt x="13815" y="337"/>
                      <a:pt x="13810" y="336"/>
                      <a:pt x="13805" y="335"/>
                    </a:cubicBezTo>
                    <a:cubicBezTo>
                      <a:pt x="13802" y="334"/>
                      <a:pt x="13800" y="333"/>
                      <a:pt x="13797" y="333"/>
                    </a:cubicBezTo>
                    <a:cubicBezTo>
                      <a:pt x="13789" y="331"/>
                      <a:pt x="13781" y="329"/>
                      <a:pt x="13773" y="327"/>
                    </a:cubicBezTo>
                    <a:cubicBezTo>
                      <a:pt x="13770" y="327"/>
                      <a:pt x="13768" y="326"/>
                      <a:pt x="13765" y="326"/>
                    </a:cubicBezTo>
                    <a:cubicBezTo>
                      <a:pt x="12765" y="114"/>
                      <a:pt x="11702" y="0"/>
                      <a:pt x="10599" y="0"/>
                    </a:cubicBezTo>
                    <a:cubicBezTo>
                      <a:pt x="4745" y="0"/>
                      <a:pt x="0" y="3211"/>
                      <a:pt x="0" y="7172"/>
                    </a:cubicBezTo>
                    <a:cubicBezTo>
                      <a:pt x="0" y="11133"/>
                      <a:pt x="2660" y="13031"/>
                      <a:pt x="10599" y="21509"/>
                    </a:cubicBezTo>
                    <a:cubicBezTo>
                      <a:pt x="10600" y="21508"/>
                      <a:pt x="10601" y="21507"/>
                      <a:pt x="10602" y="21506"/>
                    </a:cubicBezTo>
                    <a:cubicBezTo>
                      <a:pt x="10604" y="21508"/>
                      <a:pt x="10605" y="21509"/>
                      <a:pt x="10607" y="21511"/>
                    </a:cubicBezTo>
                    <a:cubicBezTo>
                      <a:pt x="10608" y="21510"/>
                      <a:pt x="10609" y="21509"/>
                      <a:pt x="10610" y="21508"/>
                    </a:cubicBezTo>
                    <a:cubicBezTo>
                      <a:pt x="10612" y="21510"/>
                      <a:pt x="10613" y="21511"/>
                      <a:pt x="10615" y="21513"/>
                    </a:cubicBezTo>
                    <a:cubicBezTo>
                      <a:pt x="10616" y="21512"/>
                      <a:pt x="10617" y="21511"/>
                      <a:pt x="10618" y="21510"/>
                    </a:cubicBezTo>
                    <a:cubicBezTo>
                      <a:pt x="10620" y="21511"/>
                      <a:pt x="10621" y="21513"/>
                      <a:pt x="10623" y="21515"/>
                    </a:cubicBezTo>
                    <a:cubicBezTo>
                      <a:pt x="10624" y="21513"/>
                      <a:pt x="10625" y="21512"/>
                      <a:pt x="10626" y="21511"/>
                    </a:cubicBezTo>
                    <a:cubicBezTo>
                      <a:pt x="10627" y="21513"/>
                      <a:pt x="10629" y="21515"/>
                      <a:pt x="10631" y="21516"/>
                    </a:cubicBezTo>
                    <a:cubicBezTo>
                      <a:pt x="10632" y="21515"/>
                      <a:pt x="10633" y="21514"/>
                      <a:pt x="10634" y="21513"/>
                    </a:cubicBezTo>
                    <a:cubicBezTo>
                      <a:pt x="10635" y="21515"/>
                      <a:pt x="10637" y="21516"/>
                      <a:pt x="10638" y="21518"/>
                    </a:cubicBezTo>
                    <a:cubicBezTo>
                      <a:pt x="10639" y="21517"/>
                      <a:pt x="10640" y="21516"/>
                      <a:pt x="10642" y="21515"/>
                    </a:cubicBezTo>
                    <a:cubicBezTo>
                      <a:pt x="10643" y="21517"/>
                      <a:pt x="10645" y="21518"/>
                      <a:pt x="10646" y="21520"/>
                    </a:cubicBezTo>
                    <a:cubicBezTo>
                      <a:pt x="10647" y="21519"/>
                      <a:pt x="10648" y="21518"/>
                      <a:pt x="10649" y="21517"/>
                    </a:cubicBezTo>
                    <a:cubicBezTo>
                      <a:pt x="10651" y="21518"/>
                      <a:pt x="10653" y="21520"/>
                      <a:pt x="10654" y="21522"/>
                    </a:cubicBezTo>
                    <a:cubicBezTo>
                      <a:pt x="10655" y="21521"/>
                      <a:pt x="10656" y="21520"/>
                      <a:pt x="10657" y="21518"/>
                    </a:cubicBezTo>
                    <a:cubicBezTo>
                      <a:pt x="10659" y="21520"/>
                      <a:pt x="10660" y="21522"/>
                      <a:pt x="10662" y="21524"/>
                    </a:cubicBezTo>
                    <a:cubicBezTo>
                      <a:pt x="10663" y="21522"/>
                      <a:pt x="10664" y="21521"/>
                      <a:pt x="10665" y="21520"/>
                    </a:cubicBezTo>
                    <a:cubicBezTo>
                      <a:pt x="10667" y="21522"/>
                      <a:pt x="10668" y="21524"/>
                      <a:pt x="10670" y="21525"/>
                    </a:cubicBezTo>
                    <a:cubicBezTo>
                      <a:pt x="10671" y="21524"/>
                      <a:pt x="10672" y="21523"/>
                      <a:pt x="10673" y="21522"/>
                    </a:cubicBezTo>
                    <a:cubicBezTo>
                      <a:pt x="10675" y="21524"/>
                      <a:pt x="10676" y="21525"/>
                      <a:pt x="10678" y="21527"/>
                    </a:cubicBezTo>
                    <a:cubicBezTo>
                      <a:pt x="10679" y="21526"/>
                      <a:pt x="10680" y="21525"/>
                      <a:pt x="10681" y="21524"/>
                    </a:cubicBezTo>
                    <a:cubicBezTo>
                      <a:pt x="10683" y="21526"/>
                      <a:pt x="10684" y="21527"/>
                      <a:pt x="10686" y="21529"/>
                    </a:cubicBezTo>
                    <a:cubicBezTo>
                      <a:pt x="10687" y="21528"/>
                      <a:pt x="10688" y="21527"/>
                      <a:pt x="10689" y="21525"/>
                    </a:cubicBezTo>
                    <a:cubicBezTo>
                      <a:pt x="10691" y="21527"/>
                      <a:pt x="10692" y="21529"/>
                      <a:pt x="10694" y="21531"/>
                    </a:cubicBezTo>
                    <a:cubicBezTo>
                      <a:pt x="10695" y="21529"/>
                      <a:pt x="10696" y="21528"/>
                      <a:pt x="10697" y="21527"/>
                    </a:cubicBezTo>
                    <a:cubicBezTo>
                      <a:pt x="10698" y="21529"/>
                      <a:pt x="10700" y="21531"/>
                      <a:pt x="10702" y="21532"/>
                    </a:cubicBezTo>
                    <a:cubicBezTo>
                      <a:pt x="10702" y="21531"/>
                      <a:pt x="10703" y="21530"/>
                      <a:pt x="10704" y="21529"/>
                    </a:cubicBezTo>
                    <a:cubicBezTo>
                      <a:pt x="10706" y="21531"/>
                      <a:pt x="10708" y="21533"/>
                      <a:pt x="10709" y="21534"/>
                    </a:cubicBezTo>
                    <a:cubicBezTo>
                      <a:pt x="10710" y="21533"/>
                      <a:pt x="10711" y="21532"/>
                      <a:pt x="10712" y="21531"/>
                    </a:cubicBezTo>
                    <a:cubicBezTo>
                      <a:pt x="10714" y="21533"/>
                      <a:pt x="10716" y="21534"/>
                      <a:pt x="10717" y="21536"/>
                    </a:cubicBezTo>
                    <a:cubicBezTo>
                      <a:pt x="10718" y="21535"/>
                      <a:pt x="10719" y="21534"/>
                      <a:pt x="10720" y="21533"/>
                    </a:cubicBezTo>
                    <a:cubicBezTo>
                      <a:pt x="10722" y="21534"/>
                      <a:pt x="10724" y="21536"/>
                      <a:pt x="10725" y="21538"/>
                    </a:cubicBezTo>
                    <a:cubicBezTo>
                      <a:pt x="10726" y="21537"/>
                      <a:pt x="10727" y="21536"/>
                      <a:pt x="10728" y="21534"/>
                    </a:cubicBezTo>
                    <a:cubicBezTo>
                      <a:pt x="10730" y="21536"/>
                      <a:pt x="10731" y="21538"/>
                      <a:pt x="10733" y="21540"/>
                    </a:cubicBezTo>
                    <a:cubicBezTo>
                      <a:pt x="10734" y="21538"/>
                      <a:pt x="10735" y="21537"/>
                      <a:pt x="10736" y="21536"/>
                    </a:cubicBezTo>
                    <a:cubicBezTo>
                      <a:pt x="10738" y="21538"/>
                      <a:pt x="10739" y="21540"/>
                      <a:pt x="10741" y="21541"/>
                    </a:cubicBezTo>
                    <a:cubicBezTo>
                      <a:pt x="10742" y="21540"/>
                      <a:pt x="10743" y="21539"/>
                      <a:pt x="10744" y="21538"/>
                    </a:cubicBezTo>
                    <a:cubicBezTo>
                      <a:pt x="10746" y="21540"/>
                      <a:pt x="10747" y="21541"/>
                      <a:pt x="10749" y="21543"/>
                    </a:cubicBezTo>
                    <a:cubicBezTo>
                      <a:pt x="10750" y="21542"/>
                      <a:pt x="10751" y="21541"/>
                      <a:pt x="10752" y="21540"/>
                    </a:cubicBezTo>
                    <a:cubicBezTo>
                      <a:pt x="10753" y="21541"/>
                      <a:pt x="10755" y="21543"/>
                      <a:pt x="10757" y="21545"/>
                    </a:cubicBezTo>
                    <a:cubicBezTo>
                      <a:pt x="10758" y="21544"/>
                      <a:pt x="10759" y="21543"/>
                      <a:pt x="10760" y="21542"/>
                    </a:cubicBezTo>
                    <a:cubicBezTo>
                      <a:pt x="10761" y="21543"/>
                      <a:pt x="10763" y="21545"/>
                      <a:pt x="10765" y="21547"/>
                    </a:cubicBezTo>
                    <a:cubicBezTo>
                      <a:pt x="10766" y="21546"/>
                      <a:pt x="10767" y="21544"/>
                      <a:pt x="10768" y="21543"/>
                    </a:cubicBezTo>
                    <a:cubicBezTo>
                      <a:pt x="10769" y="21545"/>
                      <a:pt x="10771" y="21547"/>
                      <a:pt x="10772" y="21549"/>
                    </a:cubicBezTo>
                    <a:cubicBezTo>
                      <a:pt x="10773" y="21547"/>
                      <a:pt x="10774" y="21546"/>
                      <a:pt x="10776" y="21545"/>
                    </a:cubicBezTo>
                    <a:cubicBezTo>
                      <a:pt x="10777" y="21547"/>
                      <a:pt x="10779" y="21549"/>
                      <a:pt x="10780" y="21550"/>
                    </a:cubicBezTo>
                    <a:cubicBezTo>
                      <a:pt x="10781" y="21549"/>
                      <a:pt x="10782" y="21548"/>
                      <a:pt x="10783" y="21547"/>
                    </a:cubicBezTo>
                    <a:cubicBezTo>
                      <a:pt x="10785" y="21549"/>
                      <a:pt x="10787" y="21550"/>
                      <a:pt x="10788" y="21552"/>
                    </a:cubicBezTo>
                    <a:cubicBezTo>
                      <a:pt x="10789" y="21551"/>
                      <a:pt x="10790" y="21550"/>
                      <a:pt x="10791" y="21549"/>
                    </a:cubicBezTo>
                    <a:cubicBezTo>
                      <a:pt x="10793" y="21550"/>
                      <a:pt x="10794" y="21552"/>
                      <a:pt x="10796" y="21554"/>
                    </a:cubicBezTo>
                    <a:cubicBezTo>
                      <a:pt x="10797" y="21553"/>
                      <a:pt x="10798" y="21552"/>
                      <a:pt x="10799" y="21550"/>
                    </a:cubicBezTo>
                    <a:cubicBezTo>
                      <a:pt x="10801" y="21552"/>
                      <a:pt x="10802" y="21554"/>
                      <a:pt x="10804" y="21556"/>
                    </a:cubicBezTo>
                    <a:cubicBezTo>
                      <a:pt x="10805" y="21554"/>
                      <a:pt x="10806" y="21553"/>
                      <a:pt x="10807" y="21552"/>
                    </a:cubicBezTo>
                    <a:cubicBezTo>
                      <a:pt x="10809" y="21554"/>
                      <a:pt x="10810" y="21556"/>
                      <a:pt x="10812" y="21557"/>
                    </a:cubicBezTo>
                    <a:cubicBezTo>
                      <a:pt x="10813" y="21556"/>
                      <a:pt x="10814" y="21555"/>
                      <a:pt x="10815" y="21554"/>
                    </a:cubicBezTo>
                    <a:cubicBezTo>
                      <a:pt x="10817" y="21556"/>
                      <a:pt x="10818" y="21557"/>
                      <a:pt x="10820" y="21559"/>
                    </a:cubicBezTo>
                    <a:cubicBezTo>
                      <a:pt x="10821" y="21558"/>
                      <a:pt x="10822" y="21557"/>
                      <a:pt x="10823" y="21556"/>
                    </a:cubicBezTo>
                    <a:cubicBezTo>
                      <a:pt x="10824" y="21557"/>
                      <a:pt x="10826" y="21559"/>
                      <a:pt x="10828" y="21561"/>
                    </a:cubicBezTo>
                    <a:cubicBezTo>
                      <a:pt x="10829" y="21560"/>
                      <a:pt x="10830" y="21559"/>
                      <a:pt x="10831" y="21558"/>
                    </a:cubicBezTo>
                    <a:cubicBezTo>
                      <a:pt x="10832" y="21559"/>
                      <a:pt x="10834" y="21561"/>
                      <a:pt x="10835" y="21563"/>
                    </a:cubicBezTo>
                    <a:cubicBezTo>
                      <a:pt x="10836" y="21562"/>
                      <a:pt x="10837" y="21560"/>
                      <a:pt x="10838" y="21559"/>
                    </a:cubicBezTo>
                    <a:cubicBezTo>
                      <a:pt x="10840" y="21561"/>
                      <a:pt x="10842" y="21563"/>
                      <a:pt x="10843" y="21564"/>
                    </a:cubicBezTo>
                    <a:cubicBezTo>
                      <a:pt x="10844" y="21563"/>
                      <a:pt x="10845" y="21562"/>
                      <a:pt x="10846" y="21561"/>
                    </a:cubicBezTo>
                    <a:cubicBezTo>
                      <a:pt x="10848" y="21563"/>
                      <a:pt x="10850" y="21564"/>
                      <a:pt x="10851" y="21566"/>
                    </a:cubicBezTo>
                    <a:cubicBezTo>
                      <a:pt x="10852" y="21565"/>
                      <a:pt x="10853" y="21564"/>
                      <a:pt x="10854" y="21563"/>
                    </a:cubicBezTo>
                    <a:cubicBezTo>
                      <a:pt x="10856" y="21565"/>
                      <a:pt x="10858" y="21566"/>
                      <a:pt x="10859" y="21568"/>
                    </a:cubicBezTo>
                    <a:cubicBezTo>
                      <a:pt x="10860" y="21567"/>
                      <a:pt x="10861" y="21566"/>
                      <a:pt x="10862" y="21565"/>
                    </a:cubicBezTo>
                    <a:cubicBezTo>
                      <a:pt x="10864" y="21566"/>
                      <a:pt x="10865" y="21568"/>
                      <a:pt x="10867" y="21570"/>
                    </a:cubicBezTo>
                    <a:cubicBezTo>
                      <a:pt x="10868" y="21569"/>
                      <a:pt x="10869" y="21568"/>
                      <a:pt x="10870" y="21566"/>
                    </a:cubicBezTo>
                    <a:cubicBezTo>
                      <a:pt x="10872" y="21568"/>
                      <a:pt x="10873" y="21570"/>
                      <a:pt x="10875" y="21572"/>
                    </a:cubicBezTo>
                    <a:cubicBezTo>
                      <a:pt x="10876" y="21570"/>
                      <a:pt x="10877" y="21569"/>
                      <a:pt x="10878" y="21568"/>
                    </a:cubicBezTo>
                    <a:cubicBezTo>
                      <a:pt x="10880" y="21570"/>
                      <a:pt x="10881" y="21572"/>
                      <a:pt x="10883" y="21573"/>
                    </a:cubicBezTo>
                    <a:cubicBezTo>
                      <a:pt x="10884" y="21572"/>
                      <a:pt x="10885" y="21571"/>
                      <a:pt x="10886" y="21570"/>
                    </a:cubicBezTo>
                    <a:cubicBezTo>
                      <a:pt x="10887" y="21572"/>
                      <a:pt x="10889" y="21573"/>
                      <a:pt x="10891" y="21575"/>
                    </a:cubicBezTo>
                    <a:cubicBezTo>
                      <a:pt x="10892" y="21574"/>
                      <a:pt x="10893" y="21573"/>
                      <a:pt x="10894" y="21572"/>
                    </a:cubicBezTo>
                    <a:cubicBezTo>
                      <a:pt x="10895" y="21574"/>
                      <a:pt x="10897" y="21575"/>
                      <a:pt x="10898" y="21577"/>
                    </a:cubicBezTo>
                    <a:cubicBezTo>
                      <a:pt x="10899" y="21576"/>
                      <a:pt x="10900" y="21575"/>
                      <a:pt x="10902" y="21574"/>
                    </a:cubicBezTo>
                    <a:cubicBezTo>
                      <a:pt x="10903" y="21575"/>
                      <a:pt x="10905" y="21577"/>
                      <a:pt x="10906" y="21579"/>
                    </a:cubicBezTo>
                    <a:cubicBezTo>
                      <a:pt x="10907" y="21577"/>
                      <a:pt x="10908" y="21576"/>
                      <a:pt x="10909" y="21575"/>
                    </a:cubicBezTo>
                    <a:cubicBezTo>
                      <a:pt x="10911" y="21577"/>
                      <a:pt x="10913" y="21579"/>
                      <a:pt x="10914" y="21580"/>
                    </a:cubicBezTo>
                    <a:cubicBezTo>
                      <a:pt x="10915" y="21579"/>
                      <a:pt x="10916" y="21578"/>
                      <a:pt x="10917" y="21577"/>
                    </a:cubicBezTo>
                    <a:cubicBezTo>
                      <a:pt x="10919" y="21579"/>
                      <a:pt x="10920" y="21580"/>
                      <a:pt x="10922" y="21582"/>
                    </a:cubicBezTo>
                    <a:cubicBezTo>
                      <a:pt x="10923" y="21581"/>
                      <a:pt x="10924" y="21580"/>
                      <a:pt x="10925" y="21579"/>
                    </a:cubicBezTo>
                    <a:cubicBezTo>
                      <a:pt x="10927" y="21581"/>
                      <a:pt x="10928" y="21582"/>
                      <a:pt x="10930" y="21584"/>
                    </a:cubicBezTo>
                    <a:cubicBezTo>
                      <a:pt x="10931" y="21583"/>
                      <a:pt x="10932" y="21582"/>
                      <a:pt x="10933" y="21581"/>
                    </a:cubicBezTo>
                    <a:cubicBezTo>
                      <a:pt x="10935" y="21582"/>
                      <a:pt x="10936" y="21584"/>
                      <a:pt x="10938" y="21586"/>
                    </a:cubicBezTo>
                    <a:cubicBezTo>
                      <a:pt x="10939" y="21585"/>
                      <a:pt x="10940" y="21584"/>
                      <a:pt x="10941" y="21582"/>
                    </a:cubicBezTo>
                    <a:cubicBezTo>
                      <a:pt x="10943" y="21584"/>
                      <a:pt x="10944" y="21586"/>
                      <a:pt x="10946" y="21588"/>
                    </a:cubicBezTo>
                    <a:cubicBezTo>
                      <a:pt x="10947" y="21586"/>
                      <a:pt x="10948" y="21585"/>
                      <a:pt x="10949" y="21584"/>
                    </a:cubicBezTo>
                    <a:cubicBezTo>
                      <a:pt x="10951" y="21586"/>
                      <a:pt x="10952" y="21588"/>
                      <a:pt x="10954" y="21589"/>
                    </a:cubicBezTo>
                    <a:cubicBezTo>
                      <a:pt x="10955" y="21588"/>
                      <a:pt x="10956" y="21587"/>
                      <a:pt x="10957" y="21586"/>
                    </a:cubicBezTo>
                    <a:cubicBezTo>
                      <a:pt x="10958" y="21588"/>
                      <a:pt x="10960" y="21589"/>
                      <a:pt x="10962" y="21591"/>
                    </a:cubicBezTo>
                    <a:cubicBezTo>
                      <a:pt x="10963" y="21590"/>
                      <a:pt x="10963" y="21589"/>
                      <a:pt x="10964" y="21588"/>
                    </a:cubicBezTo>
                    <a:cubicBezTo>
                      <a:pt x="10966" y="21590"/>
                      <a:pt x="10968" y="21591"/>
                      <a:pt x="10969" y="21593"/>
                    </a:cubicBezTo>
                    <a:cubicBezTo>
                      <a:pt x="10970" y="21592"/>
                      <a:pt x="10971" y="21591"/>
                      <a:pt x="10972" y="21590"/>
                    </a:cubicBezTo>
                    <a:cubicBezTo>
                      <a:pt x="10974" y="21591"/>
                      <a:pt x="10976" y="21593"/>
                      <a:pt x="10977" y="21595"/>
                    </a:cubicBezTo>
                    <a:cubicBezTo>
                      <a:pt x="10978" y="21594"/>
                      <a:pt x="10979" y="21592"/>
                      <a:pt x="10980" y="21591"/>
                    </a:cubicBezTo>
                    <a:cubicBezTo>
                      <a:pt x="10982" y="21593"/>
                      <a:pt x="10984" y="21595"/>
                      <a:pt x="10985" y="21596"/>
                    </a:cubicBezTo>
                    <a:cubicBezTo>
                      <a:pt x="10986" y="21595"/>
                      <a:pt x="10987" y="21594"/>
                      <a:pt x="10988" y="21593"/>
                    </a:cubicBezTo>
                    <a:cubicBezTo>
                      <a:pt x="10990" y="21595"/>
                      <a:pt x="10992" y="21597"/>
                      <a:pt x="10993" y="21598"/>
                    </a:cubicBezTo>
                    <a:cubicBezTo>
                      <a:pt x="10994" y="21597"/>
                      <a:pt x="10995" y="21596"/>
                      <a:pt x="10996" y="21595"/>
                    </a:cubicBezTo>
                    <a:cubicBezTo>
                      <a:pt x="10998" y="21597"/>
                      <a:pt x="10999" y="21598"/>
                      <a:pt x="11001" y="21600"/>
                    </a:cubicBezTo>
                    <a:cubicBezTo>
                      <a:pt x="18812" y="13063"/>
                      <a:pt x="21600" y="11223"/>
                      <a:pt x="21600" y="7262"/>
                    </a:cubicBezTo>
                    <a:close/>
                  </a:path>
                </a:pathLst>
              </a:custGeom>
              <a:solidFill>
                <a:schemeClr val="accent3">
                  <a:lumMod val="75000"/>
                </a:scheme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10" name="Shape 1610"/>
              <p:cNvSpPr/>
              <p:nvPr/>
            </p:nvSpPr>
            <p:spPr>
              <a:xfrm>
                <a:off x="0" y="0"/>
                <a:ext cx="1767152" cy="2649981"/>
              </a:xfrm>
              <a:custGeom>
                <a:avLst/>
                <a:gdLst/>
                <a:ahLst/>
                <a:cxnLst>
                  <a:cxn ang="0">
                    <a:pos x="wd2" y="hd2"/>
                  </a:cxn>
                  <a:cxn ang="5400000">
                    <a:pos x="wd2" y="hd2"/>
                  </a:cxn>
                  <a:cxn ang="10800000">
                    <a:pos x="wd2" y="hd2"/>
                  </a:cxn>
                  <a:cxn ang="16200000">
                    <a:pos x="wd2" y="hd2"/>
                  </a:cxn>
                </a:cxnLst>
                <a:rect l="0" t="0" r="r" b="b"/>
                <a:pathLst>
                  <a:path w="21600" h="21600" extrusionOk="0">
                    <a:moveTo>
                      <a:pt x="21600" y="7202"/>
                    </a:moveTo>
                    <a:cubicBezTo>
                      <a:pt x="21600" y="11180"/>
                      <a:pt x="18759" y="13027"/>
                      <a:pt x="10800" y="21600"/>
                    </a:cubicBezTo>
                    <a:cubicBezTo>
                      <a:pt x="2710" y="13086"/>
                      <a:pt x="0" y="11180"/>
                      <a:pt x="0" y="7202"/>
                    </a:cubicBezTo>
                    <a:cubicBezTo>
                      <a:pt x="0" y="3224"/>
                      <a:pt x="4835" y="0"/>
                      <a:pt x="10800" y="0"/>
                    </a:cubicBezTo>
                    <a:cubicBezTo>
                      <a:pt x="16765" y="0"/>
                      <a:pt x="21600" y="3224"/>
                      <a:pt x="21600" y="7202"/>
                    </a:cubicBezTo>
                    <a:close/>
                  </a:path>
                </a:pathLst>
              </a:custGeom>
              <a:solidFill>
                <a:schemeClr val="accent3"/>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11" name="Shape 1611"/>
              <p:cNvSpPr/>
              <p:nvPr/>
            </p:nvSpPr>
            <p:spPr>
              <a:xfrm>
                <a:off x="60708" y="60708"/>
                <a:ext cx="747966" cy="699495"/>
              </a:xfrm>
              <a:custGeom>
                <a:avLst/>
                <a:gdLst/>
                <a:ahLst/>
                <a:cxnLst>
                  <a:cxn ang="0">
                    <a:pos x="wd2" y="hd2"/>
                  </a:cxn>
                  <a:cxn ang="5400000">
                    <a:pos x="wd2" y="hd2"/>
                  </a:cxn>
                  <a:cxn ang="10800000">
                    <a:pos x="wd2" y="hd2"/>
                  </a:cxn>
                  <a:cxn ang="16200000">
                    <a:pos x="wd2" y="hd2"/>
                  </a:cxn>
                </a:cxnLst>
                <a:rect l="0" t="0" r="r" b="b"/>
                <a:pathLst>
                  <a:path w="21600" h="21600" extrusionOk="0">
                    <a:moveTo>
                      <a:pt x="21600" y="62"/>
                    </a:moveTo>
                    <a:cubicBezTo>
                      <a:pt x="21121" y="25"/>
                      <a:pt x="20640" y="0"/>
                      <a:pt x="20152" y="0"/>
                    </a:cubicBezTo>
                    <a:cubicBezTo>
                      <a:pt x="9022" y="0"/>
                      <a:pt x="0" y="9648"/>
                      <a:pt x="0" y="21549"/>
                    </a:cubicBezTo>
                    <a:cubicBezTo>
                      <a:pt x="0" y="21567"/>
                      <a:pt x="1" y="21583"/>
                      <a:pt x="1" y="21600"/>
                    </a:cubicBezTo>
                    <a:cubicBezTo>
                      <a:pt x="2146" y="10322"/>
                      <a:pt x="10809" y="1584"/>
                      <a:pt x="21600" y="62"/>
                    </a:cubicBezTo>
                    <a:close/>
                  </a:path>
                </a:pathLst>
              </a:custGeom>
              <a:solidFill>
                <a:srgbClr val="FFFFFF">
                  <a:alpha val="30000"/>
                </a:srgb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12" name="Shape 1612"/>
              <p:cNvSpPr/>
              <p:nvPr/>
            </p:nvSpPr>
            <p:spPr>
              <a:xfrm>
                <a:off x="789216" y="1177753"/>
                <a:ext cx="873237" cy="558869"/>
              </a:xfrm>
              <a:custGeom>
                <a:avLst/>
                <a:gdLst/>
                <a:ahLst/>
                <a:cxnLst>
                  <a:cxn ang="0">
                    <a:pos x="wd2" y="hd2"/>
                  </a:cxn>
                  <a:cxn ang="5400000">
                    <a:pos x="wd2" y="hd2"/>
                  </a:cxn>
                  <a:cxn ang="10800000">
                    <a:pos x="wd2" y="hd2"/>
                  </a:cxn>
                  <a:cxn ang="16200000">
                    <a:pos x="wd2" y="hd2"/>
                  </a:cxn>
                </a:cxnLst>
                <a:rect l="0" t="0" r="r" b="b"/>
                <a:pathLst>
                  <a:path w="21600" h="19404" extrusionOk="0">
                    <a:moveTo>
                      <a:pt x="0" y="18482"/>
                    </a:moveTo>
                    <a:cubicBezTo>
                      <a:pt x="396" y="18638"/>
                      <a:pt x="795" y="18783"/>
                      <a:pt x="1205" y="18901"/>
                    </a:cubicBezTo>
                    <a:cubicBezTo>
                      <a:pt x="10542" y="21600"/>
                      <a:pt x="19670" y="13163"/>
                      <a:pt x="21592" y="56"/>
                    </a:cubicBezTo>
                    <a:cubicBezTo>
                      <a:pt x="21595" y="37"/>
                      <a:pt x="21597" y="19"/>
                      <a:pt x="21600" y="0"/>
                    </a:cubicBezTo>
                    <a:cubicBezTo>
                      <a:pt x="17978" y="11900"/>
                      <a:pt x="9299" y="19423"/>
                      <a:pt x="0" y="18482"/>
                    </a:cubicBezTo>
                    <a:close/>
                  </a:path>
                </a:pathLst>
              </a:custGeom>
              <a:solidFill>
                <a:srgbClr val="000000">
                  <a:alpha val="10000"/>
                </a:srgb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13" name="Shape 1613"/>
              <p:cNvSpPr/>
              <p:nvPr/>
            </p:nvSpPr>
            <p:spPr>
              <a:xfrm>
                <a:off x="109276" y="109276"/>
                <a:ext cx="1555406" cy="155545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4"/>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14" name="Shape 1614"/>
              <p:cNvSpPr/>
              <p:nvPr/>
            </p:nvSpPr>
            <p:spPr>
              <a:xfrm>
                <a:off x="157843" y="157843"/>
                <a:ext cx="1459018" cy="1459055"/>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FFFFFF"/>
                  </a:gs>
                  <a:gs pos="53268">
                    <a:srgbClr val="EBF0F5"/>
                  </a:gs>
                  <a:gs pos="82824">
                    <a:srgbClr val="D6DBDF"/>
                  </a:gs>
                  <a:gs pos="100000">
                    <a:srgbClr val="C1C6CA"/>
                  </a:gs>
                </a:gsLst>
                <a:path path="shape">
                  <a:fillToRect l="-7885" t="39385" r="107885" b="60614"/>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15" name="Shape 1615"/>
              <p:cNvSpPr/>
              <p:nvPr/>
            </p:nvSpPr>
            <p:spPr>
              <a:xfrm>
                <a:off x="224782" y="228192"/>
                <a:ext cx="1317588" cy="1317621"/>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FFFFFF"/>
                  </a:gs>
                  <a:gs pos="53268">
                    <a:srgbClr val="EBF0F5"/>
                  </a:gs>
                  <a:gs pos="82824">
                    <a:srgbClr val="D6DBDF"/>
                  </a:gs>
                  <a:gs pos="100000">
                    <a:srgbClr val="C1C6CA"/>
                  </a:gs>
                </a:gsLst>
                <a:path path="shape">
                  <a:fillToRect l="47142" t="18092" r="52857" b="81907"/>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grpSp>
        <p:sp>
          <p:nvSpPr>
            <p:cNvPr id="1617" name="Shape 1617"/>
            <p:cNvSpPr/>
            <p:nvPr/>
          </p:nvSpPr>
          <p:spPr>
            <a:xfrm>
              <a:off x="688517" y="432705"/>
              <a:ext cx="639529" cy="895259"/>
            </a:xfrm>
            <a:custGeom>
              <a:avLst/>
              <a:gdLst/>
              <a:ahLst/>
              <a:cxnLst>
                <a:cxn ang="0">
                  <a:pos x="wd2" y="hd2"/>
                </a:cxn>
                <a:cxn ang="5400000">
                  <a:pos x="wd2" y="hd2"/>
                </a:cxn>
                <a:cxn ang="10800000">
                  <a:pos x="wd2" y="hd2"/>
                </a:cxn>
                <a:cxn ang="16200000">
                  <a:pos x="wd2" y="hd2"/>
                </a:cxn>
              </a:cxnLst>
              <a:rect l="0" t="0" r="r" b="b"/>
              <a:pathLst>
                <a:path w="21600" h="21600" extrusionOk="0">
                  <a:moveTo>
                    <a:pt x="7341" y="20726"/>
                  </a:moveTo>
                  <a:cubicBezTo>
                    <a:pt x="13036" y="16758"/>
                    <a:pt x="21600" y="10804"/>
                    <a:pt x="21600" y="10804"/>
                  </a:cubicBezTo>
                  <a:cubicBezTo>
                    <a:pt x="21600" y="10804"/>
                    <a:pt x="13036" y="4845"/>
                    <a:pt x="7341" y="874"/>
                  </a:cubicBezTo>
                  <a:cubicBezTo>
                    <a:pt x="6550" y="340"/>
                    <a:pt x="5495" y="0"/>
                    <a:pt x="4326" y="0"/>
                  </a:cubicBezTo>
                  <a:cubicBezTo>
                    <a:pt x="1941" y="0"/>
                    <a:pt x="0" y="1387"/>
                    <a:pt x="0" y="3090"/>
                  </a:cubicBezTo>
                  <a:lnTo>
                    <a:pt x="0" y="18521"/>
                  </a:lnTo>
                  <a:cubicBezTo>
                    <a:pt x="0" y="20221"/>
                    <a:pt x="1941" y="21600"/>
                    <a:pt x="4326" y="21600"/>
                  </a:cubicBezTo>
                  <a:cubicBezTo>
                    <a:pt x="5495" y="21600"/>
                    <a:pt x="6550" y="21269"/>
                    <a:pt x="7341" y="20726"/>
                  </a:cubicBezTo>
                  <a:cubicBezTo>
                    <a:pt x="7341" y="20726"/>
                    <a:pt x="7341" y="20726"/>
                    <a:pt x="7341" y="20726"/>
                  </a:cubicBezTo>
                  <a:close/>
                </a:path>
              </a:pathLst>
            </a:custGeom>
            <a:solidFill>
              <a:schemeClr val="accent3"/>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18" name="Shape 1618"/>
            <p:cNvSpPr/>
            <p:nvPr/>
          </p:nvSpPr>
          <p:spPr>
            <a:xfrm>
              <a:off x="3610211" y="585105"/>
              <a:ext cx="1791189" cy="895258"/>
            </a:xfrm>
            <a:prstGeom prst="rect">
              <a:avLst/>
            </a:prstGeom>
            <a:noFill/>
            <a:ln w="12700" cap="flat">
              <a:noFill/>
              <a:miter lim="400000"/>
            </a:ln>
            <a:effectLst/>
          </p:spPr>
          <p:txBody>
            <a:bodyPr wrap="square" lIns="0" tIns="0" rIns="0" bIns="0" numCol="1" anchor="b">
              <a:normAutofit fontScale="97500"/>
            </a:bodyPr>
            <a:lstStyle>
              <a:lvl1pPr algn="l">
                <a:lnSpc>
                  <a:spcPct val="110000"/>
                </a:lnSpc>
                <a:spcBef>
                  <a:spcPts val="500"/>
                </a:spcBef>
                <a:defRPr sz="1600">
                  <a:solidFill>
                    <a:srgbClr val="21282F"/>
                  </a:solidFill>
                  <a:latin typeface="Arimo"/>
                  <a:ea typeface="Arimo"/>
                  <a:cs typeface="Arimo"/>
                  <a:sym typeface="Arimo"/>
                </a:defRPr>
              </a:lvl1pPr>
            </a:lstStyle>
            <a:p>
              <a:pPr lvl="0">
                <a:defRPr sz="1800">
                  <a:solidFill>
                    <a:srgbClr val="000000"/>
                  </a:solidFill>
                </a:defRPr>
              </a:pPr>
              <a:r>
                <a:rPr sz="1600" dirty="0" err="1">
                  <a:solidFill>
                    <a:schemeClr val="tx2">
                      <a:lumMod val="60000"/>
                      <a:lumOff val="40000"/>
                    </a:schemeClr>
                  </a:solidFill>
                </a:rPr>
                <a:t>Lorem</a:t>
              </a:r>
              <a:r>
                <a:rPr sz="1600" dirty="0">
                  <a:solidFill>
                    <a:schemeClr val="tx2">
                      <a:lumMod val="60000"/>
                      <a:lumOff val="40000"/>
                    </a:schemeClr>
                  </a:solidFill>
                </a:rPr>
                <a:t> </a:t>
              </a:r>
              <a:r>
                <a:rPr sz="1600" dirty="0" err="1">
                  <a:solidFill>
                    <a:schemeClr val="tx2">
                      <a:lumMod val="60000"/>
                      <a:lumOff val="40000"/>
                    </a:schemeClr>
                  </a:solidFill>
                </a:rPr>
                <a:t>Ipsum</a:t>
              </a:r>
              <a:r>
                <a:rPr sz="1600" dirty="0">
                  <a:solidFill>
                    <a:schemeClr val="tx2">
                      <a:lumMod val="60000"/>
                      <a:lumOff val="40000"/>
                    </a:schemeClr>
                  </a:solidFill>
                </a:rPr>
                <a:t> is simply dummy text of the printing.</a:t>
              </a:r>
            </a:p>
          </p:txBody>
        </p:sp>
        <p:sp>
          <p:nvSpPr>
            <p:cNvPr id="1619" name="Shape 1619"/>
            <p:cNvSpPr/>
            <p:nvPr/>
          </p:nvSpPr>
          <p:spPr>
            <a:xfrm>
              <a:off x="2724254" y="754791"/>
              <a:ext cx="798720" cy="555885"/>
            </a:xfrm>
            <a:prstGeom prst="rect">
              <a:avLst/>
            </a:prstGeom>
            <a:noFill/>
            <a:ln w="12700" cap="flat">
              <a:noFill/>
              <a:miter lim="400000"/>
            </a:ln>
            <a:effectLst/>
          </p:spPr>
          <p:txBody>
            <a:bodyPr wrap="square" lIns="0" tIns="0" rIns="0" bIns="0" numCol="1" anchor="b">
              <a:normAutofit fontScale="92500"/>
            </a:bodyPr>
            <a:lstStyle>
              <a:lvl1pPr algn="l" defTabSz="717550">
                <a:lnSpc>
                  <a:spcPct val="80000"/>
                </a:lnSpc>
                <a:spcBef>
                  <a:spcPts val="400"/>
                </a:spcBef>
                <a:defRPr sz="4350" b="1">
                  <a:solidFill>
                    <a:srgbClr val="FFC000"/>
                  </a:solidFill>
                  <a:latin typeface="Arimo"/>
                  <a:ea typeface="Arimo"/>
                  <a:cs typeface="Arimo"/>
                  <a:sym typeface="Arimo"/>
                </a:defRPr>
              </a:lvl1pPr>
            </a:lstStyle>
            <a:p>
              <a:pPr lvl="0">
                <a:defRPr sz="1800" b="0">
                  <a:solidFill>
                    <a:srgbClr val="000000"/>
                  </a:solidFill>
                </a:defRPr>
              </a:pPr>
              <a:r>
                <a:rPr sz="4265" dirty="0">
                  <a:solidFill>
                    <a:schemeClr val="accent4"/>
                  </a:solidFill>
                </a:rPr>
                <a:t>.6K</a:t>
              </a:r>
            </a:p>
          </p:txBody>
        </p:sp>
        <p:sp>
          <p:nvSpPr>
            <p:cNvPr id="1620" name="Shape 1620"/>
            <p:cNvSpPr/>
            <p:nvPr/>
          </p:nvSpPr>
          <p:spPr>
            <a:xfrm>
              <a:off x="1867673" y="675282"/>
              <a:ext cx="656998" cy="45587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544" y="21600"/>
                  </a:lnTo>
                  <a:lnTo>
                    <a:pt x="21600" y="21600"/>
                  </a:lnTo>
                </a:path>
              </a:pathLst>
            </a:custGeom>
            <a:noFill/>
            <a:ln w="12700" cap="flat">
              <a:solidFill>
                <a:srgbClr val="21282F"/>
              </a:solidFill>
              <a:prstDash val="sysDot"/>
              <a:miter lim="400000"/>
              <a:headEnd type="oval" w="med" len="med"/>
              <a:tailEnd type="oval" w="med" len="med"/>
            </a:ln>
            <a:effectLst/>
          </p:spPr>
          <p:txBody>
            <a:bodyPr wrap="square" lIns="0" tIns="0" rIns="0" bIns="0" numCol="1" anchor="ctr">
              <a:noAutofit/>
            </a:bodyPr>
            <a:lstStyle/>
            <a:p>
              <a:pPr lvl="0">
                <a:defRPr sz="3200"/>
              </a:pPr>
              <a:endParaRPr sz="5065"/>
            </a:p>
          </p:txBody>
        </p:sp>
      </p:grpSp>
      <p:grpSp>
        <p:nvGrpSpPr>
          <p:cNvPr id="1635" name="Group 1635"/>
          <p:cNvGrpSpPr/>
          <p:nvPr/>
        </p:nvGrpSpPr>
        <p:grpSpPr>
          <a:xfrm>
            <a:off x="11735332" y="7266686"/>
            <a:ext cx="4132843" cy="3549993"/>
            <a:chOff x="-1" y="-1"/>
            <a:chExt cx="4133920" cy="3550914"/>
          </a:xfrm>
        </p:grpSpPr>
        <p:grpSp>
          <p:nvGrpSpPr>
            <p:cNvPr id="1630" name="Group 1630"/>
            <p:cNvGrpSpPr/>
            <p:nvPr/>
          </p:nvGrpSpPr>
          <p:grpSpPr>
            <a:xfrm>
              <a:off x="-1" y="-1"/>
              <a:ext cx="1734378" cy="2230416"/>
              <a:chOff x="0" y="0"/>
              <a:chExt cx="1734376" cy="2230414"/>
            </a:xfrm>
          </p:grpSpPr>
          <p:sp>
            <p:nvSpPr>
              <p:cNvPr id="1622" name="Shape 1622"/>
              <p:cNvSpPr/>
              <p:nvPr/>
            </p:nvSpPr>
            <p:spPr>
              <a:xfrm>
                <a:off x="742735" y="1688960"/>
                <a:ext cx="991642" cy="541455"/>
              </a:xfrm>
              <a:custGeom>
                <a:avLst/>
                <a:gdLst/>
                <a:ahLst/>
                <a:cxnLst>
                  <a:cxn ang="0">
                    <a:pos x="wd2" y="hd2"/>
                  </a:cxn>
                  <a:cxn ang="5400000">
                    <a:pos x="wd2" y="hd2"/>
                  </a:cxn>
                  <a:cxn ang="10800000">
                    <a:pos x="wd2" y="hd2"/>
                  </a:cxn>
                  <a:cxn ang="16200000">
                    <a:pos x="wd2" y="hd2"/>
                  </a:cxn>
                </a:cxnLst>
                <a:rect l="0" t="0" r="r" b="b"/>
                <a:pathLst>
                  <a:path w="19473" h="20717" extrusionOk="0">
                    <a:moveTo>
                      <a:pt x="18197" y="9427"/>
                    </a:moveTo>
                    <a:cubicBezTo>
                      <a:pt x="15580" y="13173"/>
                      <a:pt x="12212" y="14315"/>
                      <a:pt x="540" y="20717"/>
                    </a:cubicBezTo>
                    <a:cubicBezTo>
                      <a:pt x="14" y="10996"/>
                      <a:pt x="-785" y="8631"/>
                      <a:pt x="1833" y="4884"/>
                    </a:cubicBezTo>
                    <a:cubicBezTo>
                      <a:pt x="4450" y="1138"/>
                      <a:pt x="10235" y="-883"/>
                      <a:pt x="14755" y="372"/>
                    </a:cubicBezTo>
                    <a:cubicBezTo>
                      <a:pt x="19274" y="1626"/>
                      <a:pt x="20815" y="5681"/>
                      <a:pt x="18197" y="9427"/>
                    </a:cubicBezTo>
                    <a:close/>
                  </a:path>
                </a:pathLst>
              </a:custGeom>
              <a:solidFill>
                <a:srgbClr val="000000">
                  <a:alpha val="25000"/>
                </a:srgbClr>
              </a:solidFill>
              <a:ln w="12700" cap="flat">
                <a:noFill/>
                <a:miter lim="400000"/>
              </a:ln>
              <a:effectLst/>
            </p:spPr>
            <p:txBody>
              <a:bodyPr wrap="square" lIns="101573" tIns="101573" rIns="101573" bIns="101573" numCol="1" anchor="ctr">
                <a:noAutofit/>
              </a:bodyPr>
              <a:lstStyle/>
              <a:p>
                <a:pPr defTabSz="171450">
                  <a:defRPr sz="29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23" name="Shape 1623"/>
              <p:cNvSpPr/>
              <p:nvPr/>
            </p:nvSpPr>
            <p:spPr>
              <a:xfrm>
                <a:off x="0" y="0"/>
                <a:ext cx="1508892" cy="2229967"/>
              </a:xfrm>
              <a:custGeom>
                <a:avLst/>
                <a:gdLst/>
                <a:ahLst/>
                <a:cxnLst>
                  <a:cxn ang="0">
                    <a:pos x="wd2" y="hd2"/>
                  </a:cxn>
                  <a:cxn ang="5400000">
                    <a:pos x="wd2" y="hd2"/>
                  </a:cxn>
                  <a:cxn ang="10800000">
                    <a:pos x="wd2" y="hd2"/>
                  </a:cxn>
                  <a:cxn ang="16200000">
                    <a:pos x="wd2" y="hd2"/>
                  </a:cxn>
                </a:cxnLst>
                <a:rect l="0" t="0" r="r" b="b"/>
                <a:pathLst>
                  <a:path w="21600" h="21600" extrusionOk="0">
                    <a:moveTo>
                      <a:pt x="21600" y="7262"/>
                    </a:moveTo>
                    <a:cubicBezTo>
                      <a:pt x="21600" y="4044"/>
                      <a:pt x="18467" y="1321"/>
                      <a:pt x="14152" y="413"/>
                    </a:cubicBezTo>
                    <a:cubicBezTo>
                      <a:pt x="14144" y="411"/>
                      <a:pt x="14135" y="409"/>
                      <a:pt x="14127" y="407"/>
                    </a:cubicBezTo>
                    <a:cubicBezTo>
                      <a:pt x="14125" y="407"/>
                      <a:pt x="14123" y="406"/>
                      <a:pt x="14121" y="406"/>
                    </a:cubicBezTo>
                    <a:cubicBezTo>
                      <a:pt x="14116" y="405"/>
                      <a:pt x="14111" y="403"/>
                      <a:pt x="14106" y="402"/>
                    </a:cubicBezTo>
                    <a:cubicBezTo>
                      <a:pt x="14102" y="402"/>
                      <a:pt x="14099" y="401"/>
                      <a:pt x="14096" y="400"/>
                    </a:cubicBezTo>
                    <a:cubicBezTo>
                      <a:pt x="14093" y="400"/>
                      <a:pt x="14091" y="399"/>
                      <a:pt x="14088" y="398"/>
                    </a:cubicBezTo>
                    <a:cubicBezTo>
                      <a:pt x="14086" y="398"/>
                      <a:pt x="14084" y="397"/>
                      <a:pt x="14081" y="397"/>
                    </a:cubicBezTo>
                    <a:cubicBezTo>
                      <a:pt x="14073" y="395"/>
                      <a:pt x="14065" y="393"/>
                      <a:pt x="14056" y="391"/>
                    </a:cubicBezTo>
                    <a:cubicBezTo>
                      <a:pt x="14054" y="391"/>
                      <a:pt x="14052" y="390"/>
                      <a:pt x="14050" y="390"/>
                    </a:cubicBezTo>
                    <a:cubicBezTo>
                      <a:pt x="14041" y="388"/>
                      <a:pt x="14033" y="386"/>
                      <a:pt x="14024" y="384"/>
                    </a:cubicBezTo>
                    <a:cubicBezTo>
                      <a:pt x="14022" y="384"/>
                      <a:pt x="14020" y="383"/>
                      <a:pt x="14018" y="383"/>
                    </a:cubicBezTo>
                    <a:cubicBezTo>
                      <a:pt x="14010" y="381"/>
                      <a:pt x="14002" y="379"/>
                      <a:pt x="13994" y="377"/>
                    </a:cubicBezTo>
                    <a:cubicBezTo>
                      <a:pt x="13991" y="377"/>
                      <a:pt x="13989" y="376"/>
                      <a:pt x="13986" y="375"/>
                    </a:cubicBezTo>
                    <a:cubicBezTo>
                      <a:pt x="13978" y="374"/>
                      <a:pt x="13970" y="372"/>
                      <a:pt x="13962" y="370"/>
                    </a:cubicBezTo>
                    <a:cubicBezTo>
                      <a:pt x="13960" y="370"/>
                      <a:pt x="13957" y="369"/>
                      <a:pt x="13954" y="368"/>
                    </a:cubicBezTo>
                    <a:cubicBezTo>
                      <a:pt x="13949" y="367"/>
                      <a:pt x="13944" y="366"/>
                      <a:pt x="13939" y="365"/>
                    </a:cubicBezTo>
                    <a:cubicBezTo>
                      <a:pt x="13934" y="364"/>
                      <a:pt x="13928" y="362"/>
                      <a:pt x="13923" y="361"/>
                    </a:cubicBezTo>
                    <a:cubicBezTo>
                      <a:pt x="13918" y="360"/>
                      <a:pt x="13912" y="359"/>
                      <a:pt x="13907" y="358"/>
                    </a:cubicBezTo>
                    <a:cubicBezTo>
                      <a:pt x="13902" y="356"/>
                      <a:pt x="13896" y="355"/>
                      <a:pt x="13891" y="354"/>
                    </a:cubicBezTo>
                    <a:cubicBezTo>
                      <a:pt x="13888" y="353"/>
                      <a:pt x="13886" y="353"/>
                      <a:pt x="13884" y="352"/>
                    </a:cubicBezTo>
                    <a:cubicBezTo>
                      <a:pt x="13879" y="351"/>
                      <a:pt x="13874" y="350"/>
                      <a:pt x="13869" y="349"/>
                    </a:cubicBezTo>
                    <a:cubicBezTo>
                      <a:pt x="13860" y="347"/>
                      <a:pt x="13852" y="345"/>
                      <a:pt x="13843" y="343"/>
                    </a:cubicBezTo>
                    <a:cubicBezTo>
                      <a:pt x="13841" y="343"/>
                      <a:pt x="13839" y="342"/>
                      <a:pt x="13837" y="342"/>
                    </a:cubicBezTo>
                    <a:cubicBezTo>
                      <a:pt x="13831" y="341"/>
                      <a:pt x="13826" y="339"/>
                      <a:pt x="13820" y="338"/>
                    </a:cubicBezTo>
                    <a:cubicBezTo>
                      <a:pt x="13815" y="337"/>
                      <a:pt x="13810" y="336"/>
                      <a:pt x="13805" y="335"/>
                    </a:cubicBezTo>
                    <a:cubicBezTo>
                      <a:pt x="13802" y="334"/>
                      <a:pt x="13800" y="333"/>
                      <a:pt x="13797" y="333"/>
                    </a:cubicBezTo>
                    <a:cubicBezTo>
                      <a:pt x="13789" y="331"/>
                      <a:pt x="13781" y="329"/>
                      <a:pt x="13773" y="327"/>
                    </a:cubicBezTo>
                    <a:cubicBezTo>
                      <a:pt x="13770" y="327"/>
                      <a:pt x="13768" y="326"/>
                      <a:pt x="13765" y="326"/>
                    </a:cubicBezTo>
                    <a:cubicBezTo>
                      <a:pt x="12765" y="114"/>
                      <a:pt x="11702" y="0"/>
                      <a:pt x="10599" y="0"/>
                    </a:cubicBezTo>
                    <a:cubicBezTo>
                      <a:pt x="4745" y="0"/>
                      <a:pt x="0" y="3211"/>
                      <a:pt x="0" y="7172"/>
                    </a:cubicBezTo>
                    <a:cubicBezTo>
                      <a:pt x="0" y="11133"/>
                      <a:pt x="2660" y="13031"/>
                      <a:pt x="10599" y="21509"/>
                    </a:cubicBezTo>
                    <a:cubicBezTo>
                      <a:pt x="10600" y="21508"/>
                      <a:pt x="10601" y="21507"/>
                      <a:pt x="10602" y="21506"/>
                    </a:cubicBezTo>
                    <a:cubicBezTo>
                      <a:pt x="10604" y="21508"/>
                      <a:pt x="10605" y="21509"/>
                      <a:pt x="10607" y="21511"/>
                    </a:cubicBezTo>
                    <a:cubicBezTo>
                      <a:pt x="10608" y="21510"/>
                      <a:pt x="10609" y="21509"/>
                      <a:pt x="10610" y="21508"/>
                    </a:cubicBezTo>
                    <a:cubicBezTo>
                      <a:pt x="10612" y="21510"/>
                      <a:pt x="10613" y="21511"/>
                      <a:pt x="10615" y="21513"/>
                    </a:cubicBezTo>
                    <a:cubicBezTo>
                      <a:pt x="10616" y="21512"/>
                      <a:pt x="10617" y="21511"/>
                      <a:pt x="10618" y="21510"/>
                    </a:cubicBezTo>
                    <a:cubicBezTo>
                      <a:pt x="10620" y="21511"/>
                      <a:pt x="10621" y="21513"/>
                      <a:pt x="10623" y="21515"/>
                    </a:cubicBezTo>
                    <a:cubicBezTo>
                      <a:pt x="10624" y="21513"/>
                      <a:pt x="10625" y="21512"/>
                      <a:pt x="10626" y="21511"/>
                    </a:cubicBezTo>
                    <a:cubicBezTo>
                      <a:pt x="10627" y="21513"/>
                      <a:pt x="10629" y="21515"/>
                      <a:pt x="10631" y="21516"/>
                    </a:cubicBezTo>
                    <a:cubicBezTo>
                      <a:pt x="10632" y="21515"/>
                      <a:pt x="10633" y="21514"/>
                      <a:pt x="10634" y="21513"/>
                    </a:cubicBezTo>
                    <a:cubicBezTo>
                      <a:pt x="10635" y="21515"/>
                      <a:pt x="10637" y="21516"/>
                      <a:pt x="10638" y="21518"/>
                    </a:cubicBezTo>
                    <a:cubicBezTo>
                      <a:pt x="10639" y="21517"/>
                      <a:pt x="10640" y="21516"/>
                      <a:pt x="10642" y="21515"/>
                    </a:cubicBezTo>
                    <a:cubicBezTo>
                      <a:pt x="10643" y="21517"/>
                      <a:pt x="10645" y="21518"/>
                      <a:pt x="10646" y="21520"/>
                    </a:cubicBezTo>
                    <a:cubicBezTo>
                      <a:pt x="10647" y="21519"/>
                      <a:pt x="10648" y="21518"/>
                      <a:pt x="10649" y="21517"/>
                    </a:cubicBezTo>
                    <a:cubicBezTo>
                      <a:pt x="10651" y="21518"/>
                      <a:pt x="10653" y="21520"/>
                      <a:pt x="10654" y="21522"/>
                    </a:cubicBezTo>
                    <a:cubicBezTo>
                      <a:pt x="10655" y="21521"/>
                      <a:pt x="10656" y="21520"/>
                      <a:pt x="10657" y="21518"/>
                    </a:cubicBezTo>
                    <a:cubicBezTo>
                      <a:pt x="10659" y="21520"/>
                      <a:pt x="10660" y="21522"/>
                      <a:pt x="10662" y="21524"/>
                    </a:cubicBezTo>
                    <a:cubicBezTo>
                      <a:pt x="10663" y="21522"/>
                      <a:pt x="10664" y="21521"/>
                      <a:pt x="10665" y="21520"/>
                    </a:cubicBezTo>
                    <a:cubicBezTo>
                      <a:pt x="10667" y="21522"/>
                      <a:pt x="10668" y="21524"/>
                      <a:pt x="10670" y="21525"/>
                    </a:cubicBezTo>
                    <a:cubicBezTo>
                      <a:pt x="10671" y="21524"/>
                      <a:pt x="10672" y="21523"/>
                      <a:pt x="10673" y="21522"/>
                    </a:cubicBezTo>
                    <a:cubicBezTo>
                      <a:pt x="10675" y="21524"/>
                      <a:pt x="10676" y="21525"/>
                      <a:pt x="10678" y="21527"/>
                    </a:cubicBezTo>
                    <a:cubicBezTo>
                      <a:pt x="10679" y="21526"/>
                      <a:pt x="10680" y="21525"/>
                      <a:pt x="10681" y="21524"/>
                    </a:cubicBezTo>
                    <a:cubicBezTo>
                      <a:pt x="10683" y="21526"/>
                      <a:pt x="10684" y="21527"/>
                      <a:pt x="10686" y="21529"/>
                    </a:cubicBezTo>
                    <a:cubicBezTo>
                      <a:pt x="10687" y="21528"/>
                      <a:pt x="10688" y="21527"/>
                      <a:pt x="10689" y="21525"/>
                    </a:cubicBezTo>
                    <a:cubicBezTo>
                      <a:pt x="10691" y="21527"/>
                      <a:pt x="10692" y="21529"/>
                      <a:pt x="10694" y="21531"/>
                    </a:cubicBezTo>
                    <a:cubicBezTo>
                      <a:pt x="10695" y="21529"/>
                      <a:pt x="10696" y="21528"/>
                      <a:pt x="10697" y="21527"/>
                    </a:cubicBezTo>
                    <a:cubicBezTo>
                      <a:pt x="10698" y="21529"/>
                      <a:pt x="10700" y="21531"/>
                      <a:pt x="10702" y="21532"/>
                    </a:cubicBezTo>
                    <a:cubicBezTo>
                      <a:pt x="10702" y="21531"/>
                      <a:pt x="10703" y="21530"/>
                      <a:pt x="10704" y="21529"/>
                    </a:cubicBezTo>
                    <a:cubicBezTo>
                      <a:pt x="10706" y="21531"/>
                      <a:pt x="10708" y="21533"/>
                      <a:pt x="10709" y="21534"/>
                    </a:cubicBezTo>
                    <a:cubicBezTo>
                      <a:pt x="10710" y="21533"/>
                      <a:pt x="10711" y="21532"/>
                      <a:pt x="10712" y="21531"/>
                    </a:cubicBezTo>
                    <a:cubicBezTo>
                      <a:pt x="10714" y="21533"/>
                      <a:pt x="10716" y="21534"/>
                      <a:pt x="10717" y="21536"/>
                    </a:cubicBezTo>
                    <a:cubicBezTo>
                      <a:pt x="10718" y="21535"/>
                      <a:pt x="10719" y="21534"/>
                      <a:pt x="10720" y="21533"/>
                    </a:cubicBezTo>
                    <a:cubicBezTo>
                      <a:pt x="10722" y="21534"/>
                      <a:pt x="10724" y="21536"/>
                      <a:pt x="10725" y="21538"/>
                    </a:cubicBezTo>
                    <a:cubicBezTo>
                      <a:pt x="10726" y="21537"/>
                      <a:pt x="10727" y="21536"/>
                      <a:pt x="10728" y="21534"/>
                    </a:cubicBezTo>
                    <a:cubicBezTo>
                      <a:pt x="10730" y="21536"/>
                      <a:pt x="10731" y="21538"/>
                      <a:pt x="10733" y="21540"/>
                    </a:cubicBezTo>
                    <a:cubicBezTo>
                      <a:pt x="10734" y="21538"/>
                      <a:pt x="10735" y="21537"/>
                      <a:pt x="10736" y="21536"/>
                    </a:cubicBezTo>
                    <a:cubicBezTo>
                      <a:pt x="10738" y="21538"/>
                      <a:pt x="10739" y="21540"/>
                      <a:pt x="10741" y="21541"/>
                    </a:cubicBezTo>
                    <a:cubicBezTo>
                      <a:pt x="10742" y="21540"/>
                      <a:pt x="10743" y="21539"/>
                      <a:pt x="10744" y="21538"/>
                    </a:cubicBezTo>
                    <a:cubicBezTo>
                      <a:pt x="10746" y="21540"/>
                      <a:pt x="10747" y="21541"/>
                      <a:pt x="10749" y="21543"/>
                    </a:cubicBezTo>
                    <a:cubicBezTo>
                      <a:pt x="10750" y="21542"/>
                      <a:pt x="10751" y="21541"/>
                      <a:pt x="10752" y="21540"/>
                    </a:cubicBezTo>
                    <a:cubicBezTo>
                      <a:pt x="10753" y="21541"/>
                      <a:pt x="10755" y="21543"/>
                      <a:pt x="10757" y="21545"/>
                    </a:cubicBezTo>
                    <a:cubicBezTo>
                      <a:pt x="10758" y="21544"/>
                      <a:pt x="10759" y="21543"/>
                      <a:pt x="10760" y="21542"/>
                    </a:cubicBezTo>
                    <a:cubicBezTo>
                      <a:pt x="10761" y="21543"/>
                      <a:pt x="10763" y="21545"/>
                      <a:pt x="10765" y="21547"/>
                    </a:cubicBezTo>
                    <a:cubicBezTo>
                      <a:pt x="10766" y="21546"/>
                      <a:pt x="10767" y="21544"/>
                      <a:pt x="10768" y="21543"/>
                    </a:cubicBezTo>
                    <a:cubicBezTo>
                      <a:pt x="10769" y="21545"/>
                      <a:pt x="10771" y="21547"/>
                      <a:pt x="10772" y="21549"/>
                    </a:cubicBezTo>
                    <a:cubicBezTo>
                      <a:pt x="10773" y="21547"/>
                      <a:pt x="10774" y="21546"/>
                      <a:pt x="10776" y="21545"/>
                    </a:cubicBezTo>
                    <a:cubicBezTo>
                      <a:pt x="10777" y="21547"/>
                      <a:pt x="10779" y="21549"/>
                      <a:pt x="10780" y="21550"/>
                    </a:cubicBezTo>
                    <a:cubicBezTo>
                      <a:pt x="10781" y="21549"/>
                      <a:pt x="10782" y="21548"/>
                      <a:pt x="10783" y="21547"/>
                    </a:cubicBezTo>
                    <a:cubicBezTo>
                      <a:pt x="10785" y="21549"/>
                      <a:pt x="10787" y="21550"/>
                      <a:pt x="10788" y="21552"/>
                    </a:cubicBezTo>
                    <a:cubicBezTo>
                      <a:pt x="10789" y="21551"/>
                      <a:pt x="10790" y="21550"/>
                      <a:pt x="10791" y="21549"/>
                    </a:cubicBezTo>
                    <a:cubicBezTo>
                      <a:pt x="10793" y="21550"/>
                      <a:pt x="10794" y="21552"/>
                      <a:pt x="10796" y="21554"/>
                    </a:cubicBezTo>
                    <a:cubicBezTo>
                      <a:pt x="10797" y="21553"/>
                      <a:pt x="10798" y="21552"/>
                      <a:pt x="10799" y="21550"/>
                    </a:cubicBezTo>
                    <a:cubicBezTo>
                      <a:pt x="10801" y="21552"/>
                      <a:pt x="10802" y="21554"/>
                      <a:pt x="10804" y="21556"/>
                    </a:cubicBezTo>
                    <a:cubicBezTo>
                      <a:pt x="10805" y="21554"/>
                      <a:pt x="10806" y="21553"/>
                      <a:pt x="10807" y="21552"/>
                    </a:cubicBezTo>
                    <a:cubicBezTo>
                      <a:pt x="10809" y="21554"/>
                      <a:pt x="10810" y="21556"/>
                      <a:pt x="10812" y="21557"/>
                    </a:cubicBezTo>
                    <a:cubicBezTo>
                      <a:pt x="10813" y="21556"/>
                      <a:pt x="10814" y="21555"/>
                      <a:pt x="10815" y="21554"/>
                    </a:cubicBezTo>
                    <a:cubicBezTo>
                      <a:pt x="10817" y="21556"/>
                      <a:pt x="10818" y="21557"/>
                      <a:pt x="10820" y="21559"/>
                    </a:cubicBezTo>
                    <a:cubicBezTo>
                      <a:pt x="10821" y="21558"/>
                      <a:pt x="10822" y="21557"/>
                      <a:pt x="10823" y="21556"/>
                    </a:cubicBezTo>
                    <a:cubicBezTo>
                      <a:pt x="10824" y="21557"/>
                      <a:pt x="10826" y="21559"/>
                      <a:pt x="10828" y="21561"/>
                    </a:cubicBezTo>
                    <a:cubicBezTo>
                      <a:pt x="10829" y="21560"/>
                      <a:pt x="10830" y="21559"/>
                      <a:pt x="10831" y="21558"/>
                    </a:cubicBezTo>
                    <a:cubicBezTo>
                      <a:pt x="10832" y="21559"/>
                      <a:pt x="10834" y="21561"/>
                      <a:pt x="10835" y="21563"/>
                    </a:cubicBezTo>
                    <a:cubicBezTo>
                      <a:pt x="10836" y="21562"/>
                      <a:pt x="10837" y="21560"/>
                      <a:pt x="10838" y="21559"/>
                    </a:cubicBezTo>
                    <a:cubicBezTo>
                      <a:pt x="10840" y="21561"/>
                      <a:pt x="10842" y="21563"/>
                      <a:pt x="10843" y="21564"/>
                    </a:cubicBezTo>
                    <a:cubicBezTo>
                      <a:pt x="10844" y="21563"/>
                      <a:pt x="10845" y="21562"/>
                      <a:pt x="10846" y="21561"/>
                    </a:cubicBezTo>
                    <a:cubicBezTo>
                      <a:pt x="10848" y="21563"/>
                      <a:pt x="10850" y="21564"/>
                      <a:pt x="10851" y="21566"/>
                    </a:cubicBezTo>
                    <a:cubicBezTo>
                      <a:pt x="10852" y="21565"/>
                      <a:pt x="10853" y="21564"/>
                      <a:pt x="10854" y="21563"/>
                    </a:cubicBezTo>
                    <a:cubicBezTo>
                      <a:pt x="10856" y="21565"/>
                      <a:pt x="10858" y="21566"/>
                      <a:pt x="10859" y="21568"/>
                    </a:cubicBezTo>
                    <a:cubicBezTo>
                      <a:pt x="10860" y="21567"/>
                      <a:pt x="10861" y="21566"/>
                      <a:pt x="10862" y="21565"/>
                    </a:cubicBezTo>
                    <a:cubicBezTo>
                      <a:pt x="10864" y="21566"/>
                      <a:pt x="10865" y="21568"/>
                      <a:pt x="10867" y="21570"/>
                    </a:cubicBezTo>
                    <a:cubicBezTo>
                      <a:pt x="10868" y="21569"/>
                      <a:pt x="10869" y="21568"/>
                      <a:pt x="10870" y="21566"/>
                    </a:cubicBezTo>
                    <a:cubicBezTo>
                      <a:pt x="10872" y="21568"/>
                      <a:pt x="10873" y="21570"/>
                      <a:pt x="10875" y="21572"/>
                    </a:cubicBezTo>
                    <a:cubicBezTo>
                      <a:pt x="10876" y="21570"/>
                      <a:pt x="10877" y="21569"/>
                      <a:pt x="10878" y="21568"/>
                    </a:cubicBezTo>
                    <a:cubicBezTo>
                      <a:pt x="10880" y="21570"/>
                      <a:pt x="10881" y="21572"/>
                      <a:pt x="10883" y="21573"/>
                    </a:cubicBezTo>
                    <a:cubicBezTo>
                      <a:pt x="10884" y="21572"/>
                      <a:pt x="10885" y="21571"/>
                      <a:pt x="10886" y="21570"/>
                    </a:cubicBezTo>
                    <a:cubicBezTo>
                      <a:pt x="10887" y="21572"/>
                      <a:pt x="10889" y="21573"/>
                      <a:pt x="10891" y="21575"/>
                    </a:cubicBezTo>
                    <a:cubicBezTo>
                      <a:pt x="10892" y="21574"/>
                      <a:pt x="10893" y="21573"/>
                      <a:pt x="10894" y="21572"/>
                    </a:cubicBezTo>
                    <a:cubicBezTo>
                      <a:pt x="10895" y="21574"/>
                      <a:pt x="10897" y="21575"/>
                      <a:pt x="10898" y="21577"/>
                    </a:cubicBezTo>
                    <a:cubicBezTo>
                      <a:pt x="10899" y="21576"/>
                      <a:pt x="10900" y="21575"/>
                      <a:pt x="10902" y="21574"/>
                    </a:cubicBezTo>
                    <a:cubicBezTo>
                      <a:pt x="10903" y="21575"/>
                      <a:pt x="10905" y="21577"/>
                      <a:pt x="10906" y="21579"/>
                    </a:cubicBezTo>
                    <a:cubicBezTo>
                      <a:pt x="10907" y="21577"/>
                      <a:pt x="10908" y="21576"/>
                      <a:pt x="10909" y="21575"/>
                    </a:cubicBezTo>
                    <a:cubicBezTo>
                      <a:pt x="10911" y="21577"/>
                      <a:pt x="10913" y="21579"/>
                      <a:pt x="10914" y="21580"/>
                    </a:cubicBezTo>
                    <a:cubicBezTo>
                      <a:pt x="10915" y="21579"/>
                      <a:pt x="10916" y="21578"/>
                      <a:pt x="10917" y="21577"/>
                    </a:cubicBezTo>
                    <a:cubicBezTo>
                      <a:pt x="10919" y="21579"/>
                      <a:pt x="10920" y="21580"/>
                      <a:pt x="10922" y="21582"/>
                    </a:cubicBezTo>
                    <a:cubicBezTo>
                      <a:pt x="10923" y="21581"/>
                      <a:pt x="10924" y="21580"/>
                      <a:pt x="10925" y="21579"/>
                    </a:cubicBezTo>
                    <a:cubicBezTo>
                      <a:pt x="10927" y="21581"/>
                      <a:pt x="10928" y="21582"/>
                      <a:pt x="10930" y="21584"/>
                    </a:cubicBezTo>
                    <a:cubicBezTo>
                      <a:pt x="10931" y="21583"/>
                      <a:pt x="10932" y="21582"/>
                      <a:pt x="10933" y="21581"/>
                    </a:cubicBezTo>
                    <a:cubicBezTo>
                      <a:pt x="10935" y="21582"/>
                      <a:pt x="10936" y="21584"/>
                      <a:pt x="10938" y="21586"/>
                    </a:cubicBezTo>
                    <a:cubicBezTo>
                      <a:pt x="10939" y="21585"/>
                      <a:pt x="10940" y="21584"/>
                      <a:pt x="10941" y="21582"/>
                    </a:cubicBezTo>
                    <a:cubicBezTo>
                      <a:pt x="10943" y="21584"/>
                      <a:pt x="10944" y="21586"/>
                      <a:pt x="10946" y="21588"/>
                    </a:cubicBezTo>
                    <a:cubicBezTo>
                      <a:pt x="10947" y="21586"/>
                      <a:pt x="10948" y="21585"/>
                      <a:pt x="10949" y="21584"/>
                    </a:cubicBezTo>
                    <a:cubicBezTo>
                      <a:pt x="10951" y="21586"/>
                      <a:pt x="10952" y="21588"/>
                      <a:pt x="10954" y="21589"/>
                    </a:cubicBezTo>
                    <a:cubicBezTo>
                      <a:pt x="10955" y="21588"/>
                      <a:pt x="10956" y="21587"/>
                      <a:pt x="10957" y="21586"/>
                    </a:cubicBezTo>
                    <a:cubicBezTo>
                      <a:pt x="10958" y="21588"/>
                      <a:pt x="10960" y="21589"/>
                      <a:pt x="10962" y="21591"/>
                    </a:cubicBezTo>
                    <a:cubicBezTo>
                      <a:pt x="10963" y="21590"/>
                      <a:pt x="10963" y="21589"/>
                      <a:pt x="10964" y="21588"/>
                    </a:cubicBezTo>
                    <a:cubicBezTo>
                      <a:pt x="10966" y="21590"/>
                      <a:pt x="10968" y="21591"/>
                      <a:pt x="10969" y="21593"/>
                    </a:cubicBezTo>
                    <a:cubicBezTo>
                      <a:pt x="10970" y="21592"/>
                      <a:pt x="10971" y="21591"/>
                      <a:pt x="10972" y="21590"/>
                    </a:cubicBezTo>
                    <a:cubicBezTo>
                      <a:pt x="10974" y="21591"/>
                      <a:pt x="10976" y="21593"/>
                      <a:pt x="10977" y="21595"/>
                    </a:cubicBezTo>
                    <a:cubicBezTo>
                      <a:pt x="10978" y="21594"/>
                      <a:pt x="10979" y="21592"/>
                      <a:pt x="10980" y="21591"/>
                    </a:cubicBezTo>
                    <a:cubicBezTo>
                      <a:pt x="10982" y="21593"/>
                      <a:pt x="10984" y="21595"/>
                      <a:pt x="10985" y="21596"/>
                    </a:cubicBezTo>
                    <a:cubicBezTo>
                      <a:pt x="10986" y="21595"/>
                      <a:pt x="10987" y="21594"/>
                      <a:pt x="10988" y="21593"/>
                    </a:cubicBezTo>
                    <a:cubicBezTo>
                      <a:pt x="10990" y="21595"/>
                      <a:pt x="10992" y="21597"/>
                      <a:pt x="10993" y="21598"/>
                    </a:cubicBezTo>
                    <a:cubicBezTo>
                      <a:pt x="10994" y="21597"/>
                      <a:pt x="10995" y="21596"/>
                      <a:pt x="10996" y="21595"/>
                    </a:cubicBezTo>
                    <a:cubicBezTo>
                      <a:pt x="10998" y="21597"/>
                      <a:pt x="10999" y="21598"/>
                      <a:pt x="11001" y="21600"/>
                    </a:cubicBezTo>
                    <a:cubicBezTo>
                      <a:pt x="18812" y="13063"/>
                      <a:pt x="21600" y="11223"/>
                      <a:pt x="21600" y="7262"/>
                    </a:cubicBezTo>
                    <a:close/>
                  </a:path>
                </a:pathLst>
              </a:custGeom>
              <a:solidFill>
                <a:schemeClr val="accent3">
                  <a:lumMod val="75000"/>
                </a:scheme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24" name="Shape 1624"/>
              <p:cNvSpPr/>
              <p:nvPr/>
            </p:nvSpPr>
            <p:spPr>
              <a:xfrm>
                <a:off x="0" y="0"/>
                <a:ext cx="1480822" cy="2220606"/>
              </a:xfrm>
              <a:custGeom>
                <a:avLst/>
                <a:gdLst/>
                <a:ahLst/>
                <a:cxnLst>
                  <a:cxn ang="0">
                    <a:pos x="wd2" y="hd2"/>
                  </a:cxn>
                  <a:cxn ang="5400000">
                    <a:pos x="wd2" y="hd2"/>
                  </a:cxn>
                  <a:cxn ang="10800000">
                    <a:pos x="wd2" y="hd2"/>
                  </a:cxn>
                  <a:cxn ang="16200000">
                    <a:pos x="wd2" y="hd2"/>
                  </a:cxn>
                </a:cxnLst>
                <a:rect l="0" t="0" r="r" b="b"/>
                <a:pathLst>
                  <a:path w="21600" h="21600" extrusionOk="0">
                    <a:moveTo>
                      <a:pt x="21600" y="7202"/>
                    </a:moveTo>
                    <a:cubicBezTo>
                      <a:pt x="21600" y="11180"/>
                      <a:pt x="18759" y="13027"/>
                      <a:pt x="10800" y="21600"/>
                    </a:cubicBezTo>
                    <a:cubicBezTo>
                      <a:pt x="2710" y="13086"/>
                      <a:pt x="0" y="11180"/>
                      <a:pt x="0" y="7202"/>
                    </a:cubicBezTo>
                    <a:cubicBezTo>
                      <a:pt x="0" y="3224"/>
                      <a:pt x="4835" y="0"/>
                      <a:pt x="10800" y="0"/>
                    </a:cubicBezTo>
                    <a:cubicBezTo>
                      <a:pt x="16765" y="0"/>
                      <a:pt x="21600" y="3224"/>
                      <a:pt x="21600" y="7202"/>
                    </a:cubicBezTo>
                    <a:close/>
                  </a:path>
                </a:pathLst>
              </a:custGeom>
              <a:solidFill>
                <a:schemeClr val="accent5"/>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25" name="Shape 1625"/>
              <p:cNvSpPr/>
              <p:nvPr/>
            </p:nvSpPr>
            <p:spPr>
              <a:xfrm>
                <a:off x="50872" y="50872"/>
                <a:ext cx="626773" cy="586156"/>
              </a:xfrm>
              <a:custGeom>
                <a:avLst/>
                <a:gdLst/>
                <a:ahLst/>
                <a:cxnLst>
                  <a:cxn ang="0">
                    <a:pos x="wd2" y="hd2"/>
                  </a:cxn>
                  <a:cxn ang="5400000">
                    <a:pos x="wd2" y="hd2"/>
                  </a:cxn>
                  <a:cxn ang="10800000">
                    <a:pos x="wd2" y="hd2"/>
                  </a:cxn>
                  <a:cxn ang="16200000">
                    <a:pos x="wd2" y="hd2"/>
                  </a:cxn>
                </a:cxnLst>
                <a:rect l="0" t="0" r="r" b="b"/>
                <a:pathLst>
                  <a:path w="21600" h="21600" extrusionOk="0">
                    <a:moveTo>
                      <a:pt x="21600" y="62"/>
                    </a:moveTo>
                    <a:cubicBezTo>
                      <a:pt x="21121" y="25"/>
                      <a:pt x="20640" y="0"/>
                      <a:pt x="20152" y="0"/>
                    </a:cubicBezTo>
                    <a:cubicBezTo>
                      <a:pt x="9022" y="0"/>
                      <a:pt x="0" y="9648"/>
                      <a:pt x="0" y="21549"/>
                    </a:cubicBezTo>
                    <a:cubicBezTo>
                      <a:pt x="0" y="21567"/>
                      <a:pt x="1" y="21583"/>
                      <a:pt x="1" y="21600"/>
                    </a:cubicBezTo>
                    <a:cubicBezTo>
                      <a:pt x="2146" y="10322"/>
                      <a:pt x="10809" y="1584"/>
                      <a:pt x="21600" y="62"/>
                    </a:cubicBezTo>
                    <a:close/>
                  </a:path>
                </a:pathLst>
              </a:custGeom>
              <a:solidFill>
                <a:srgbClr val="FFFFFF">
                  <a:alpha val="30000"/>
                </a:srgb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26" name="Shape 1626"/>
              <p:cNvSpPr/>
              <p:nvPr/>
            </p:nvSpPr>
            <p:spPr>
              <a:xfrm>
                <a:off x="661340" y="986922"/>
                <a:ext cx="731747" cy="468317"/>
              </a:xfrm>
              <a:custGeom>
                <a:avLst/>
                <a:gdLst/>
                <a:ahLst/>
                <a:cxnLst>
                  <a:cxn ang="0">
                    <a:pos x="wd2" y="hd2"/>
                  </a:cxn>
                  <a:cxn ang="5400000">
                    <a:pos x="wd2" y="hd2"/>
                  </a:cxn>
                  <a:cxn ang="10800000">
                    <a:pos x="wd2" y="hd2"/>
                  </a:cxn>
                  <a:cxn ang="16200000">
                    <a:pos x="wd2" y="hd2"/>
                  </a:cxn>
                </a:cxnLst>
                <a:rect l="0" t="0" r="r" b="b"/>
                <a:pathLst>
                  <a:path w="21600" h="19404" extrusionOk="0">
                    <a:moveTo>
                      <a:pt x="0" y="18482"/>
                    </a:moveTo>
                    <a:cubicBezTo>
                      <a:pt x="396" y="18638"/>
                      <a:pt x="795" y="18783"/>
                      <a:pt x="1205" y="18901"/>
                    </a:cubicBezTo>
                    <a:cubicBezTo>
                      <a:pt x="10542" y="21600"/>
                      <a:pt x="19670" y="13163"/>
                      <a:pt x="21592" y="56"/>
                    </a:cubicBezTo>
                    <a:cubicBezTo>
                      <a:pt x="21595" y="37"/>
                      <a:pt x="21597" y="19"/>
                      <a:pt x="21600" y="0"/>
                    </a:cubicBezTo>
                    <a:cubicBezTo>
                      <a:pt x="17978" y="11900"/>
                      <a:pt x="9299" y="19423"/>
                      <a:pt x="0" y="18482"/>
                    </a:cubicBezTo>
                    <a:close/>
                  </a:path>
                </a:pathLst>
              </a:custGeom>
              <a:solidFill>
                <a:srgbClr val="000000">
                  <a:alpha val="10000"/>
                </a:srgb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27" name="Shape 1627"/>
              <p:cNvSpPr/>
              <p:nvPr/>
            </p:nvSpPr>
            <p:spPr>
              <a:xfrm>
                <a:off x="91570" y="91570"/>
                <a:ext cx="1303385" cy="1303425"/>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6"/>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28" name="Shape 1628"/>
              <p:cNvSpPr/>
              <p:nvPr/>
            </p:nvSpPr>
            <p:spPr>
              <a:xfrm>
                <a:off x="132268" y="132268"/>
                <a:ext cx="1222615" cy="1222645"/>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FFFFFF"/>
                  </a:gs>
                  <a:gs pos="53268">
                    <a:srgbClr val="EBF0F5"/>
                  </a:gs>
                  <a:gs pos="82824">
                    <a:srgbClr val="D6DBDF"/>
                  </a:gs>
                  <a:gs pos="100000">
                    <a:srgbClr val="C1C6CA"/>
                  </a:gs>
                </a:gsLst>
                <a:path path="shape">
                  <a:fillToRect l="-7885" t="39385" r="107885" b="60614"/>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29" name="Shape 1629"/>
              <p:cNvSpPr/>
              <p:nvPr/>
            </p:nvSpPr>
            <p:spPr>
              <a:xfrm>
                <a:off x="188361" y="191219"/>
                <a:ext cx="1104100" cy="110412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FFFFFF"/>
                  </a:gs>
                  <a:gs pos="53268">
                    <a:srgbClr val="EBF0F5"/>
                  </a:gs>
                  <a:gs pos="82824">
                    <a:srgbClr val="D6DBDF"/>
                  </a:gs>
                  <a:gs pos="100000">
                    <a:srgbClr val="C1C6CA"/>
                  </a:gs>
                </a:gsLst>
                <a:path path="shape">
                  <a:fillToRect l="47142" t="18092" r="52857" b="81907"/>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grpSp>
        <p:sp>
          <p:nvSpPr>
            <p:cNvPr id="1631" name="Shape 1631"/>
            <p:cNvSpPr/>
            <p:nvPr/>
          </p:nvSpPr>
          <p:spPr>
            <a:xfrm>
              <a:off x="459958" y="365211"/>
              <a:ext cx="611260" cy="690977"/>
            </a:xfrm>
            <a:custGeom>
              <a:avLst/>
              <a:gdLst/>
              <a:ahLst/>
              <a:cxnLst>
                <a:cxn ang="0">
                  <a:pos x="wd2" y="hd2"/>
                </a:cxn>
                <a:cxn ang="5400000">
                  <a:pos x="wd2" y="hd2"/>
                </a:cxn>
                <a:cxn ang="10800000">
                  <a:pos x="wd2" y="hd2"/>
                </a:cxn>
                <a:cxn ang="16200000">
                  <a:pos x="wd2" y="hd2"/>
                </a:cxn>
              </a:cxnLst>
              <a:rect l="0" t="0" r="r" b="b"/>
              <a:pathLst>
                <a:path w="21600" h="21600" extrusionOk="0">
                  <a:moveTo>
                    <a:pt x="20791" y="9554"/>
                  </a:moveTo>
                  <a:cubicBezTo>
                    <a:pt x="21017" y="9554"/>
                    <a:pt x="21208" y="9623"/>
                    <a:pt x="21365" y="9762"/>
                  </a:cubicBezTo>
                  <a:cubicBezTo>
                    <a:pt x="21521" y="9900"/>
                    <a:pt x="21600" y="10069"/>
                    <a:pt x="21600" y="10269"/>
                  </a:cubicBezTo>
                  <a:lnTo>
                    <a:pt x="21600" y="20885"/>
                  </a:lnTo>
                  <a:cubicBezTo>
                    <a:pt x="21600" y="21100"/>
                    <a:pt x="21521" y="21273"/>
                    <a:pt x="21365" y="21404"/>
                  </a:cubicBezTo>
                  <a:cubicBezTo>
                    <a:pt x="21208" y="21535"/>
                    <a:pt x="21017" y="21600"/>
                    <a:pt x="20791" y="21600"/>
                  </a:cubicBezTo>
                  <a:lnTo>
                    <a:pt x="808" y="21600"/>
                  </a:lnTo>
                  <a:cubicBezTo>
                    <a:pt x="582" y="21600"/>
                    <a:pt x="391" y="21535"/>
                    <a:pt x="234" y="21404"/>
                  </a:cubicBezTo>
                  <a:cubicBezTo>
                    <a:pt x="78" y="21273"/>
                    <a:pt x="0" y="21100"/>
                    <a:pt x="0" y="20885"/>
                  </a:cubicBezTo>
                  <a:lnTo>
                    <a:pt x="0" y="10269"/>
                  </a:lnTo>
                  <a:cubicBezTo>
                    <a:pt x="0" y="10069"/>
                    <a:pt x="78" y="9900"/>
                    <a:pt x="234" y="9762"/>
                  </a:cubicBezTo>
                  <a:cubicBezTo>
                    <a:pt x="391" y="9623"/>
                    <a:pt x="582" y="9554"/>
                    <a:pt x="808" y="9554"/>
                  </a:cubicBezTo>
                  <a:lnTo>
                    <a:pt x="3730" y="9554"/>
                  </a:lnTo>
                  <a:lnTo>
                    <a:pt x="3730" y="6531"/>
                  </a:lnTo>
                  <a:cubicBezTo>
                    <a:pt x="3730" y="5638"/>
                    <a:pt x="3926" y="4792"/>
                    <a:pt x="4317" y="3992"/>
                  </a:cubicBezTo>
                  <a:cubicBezTo>
                    <a:pt x="4709" y="3192"/>
                    <a:pt x="5234" y="2500"/>
                    <a:pt x="5895" y="1915"/>
                  </a:cubicBezTo>
                  <a:cubicBezTo>
                    <a:pt x="6556" y="1331"/>
                    <a:pt x="7335" y="865"/>
                    <a:pt x="8230" y="519"/>
                  </a:cubicBezTo>
                  <a:cubicBezTo>
                    <a:pt x="9125" y="173"/>
                    <a:pt x="10087" y="0"/>
                    <a:pt x="11113" y="0"/>
                  </a:cubicBezTo>
                  <a:cubicBezTo>
                    <a:pt x="12121" y="0"/>
                    <a:pt x="13064" y="169"/>
                    <a:pt x="13943" y="508"/>
                  </a:cubicBezTo>
                  <a:cubicBezTo>
                    <a:pt x="14821" y="846"/>
                    <a:pt x="15596" y="1304"/>
                    <a:pt x="16265" y="1881"/>
                  </a:cubicBezTo>
                  <a:cubicBezTo>
                    <a:pt x="16935" y="2458"/>
                    <a:pt x="17465" y="3135"/>
                    <a:pt x="17856" y="3912"/>
                  </a:cubicBezTo>
                  <a:cubicBezTo>
                    <a:pt x="18248" y="4688"/>
                    <a:pt x="18452" y="5523"/>
                    <a:pt x="18469" y="6415"/>
                  </a:cubicBezTo>
                  <a:cubicBezTo>
                    <a:pt x="18487" y="6431"/>
                    <a:pt x="18495" y="6469"/>
                    <a:pt x="18495" y="6530"/>
                  </a:cubicBezTo>
                  <a:cubicBezTo>
                    <a:pt x="18495" y="6685"/>
                    <a:pt x="18439" y="6815"/>
                    <a:pt x="18326" y="6923"/>
                  </a:cubicBezTo>
                  <a:cubicBezTo>
                    <a:pt x="18212" y="7031"/>
                    <a:pt x="18069" y="7084"/>
                    <a:pt x="17895" y="7084"/>
                  </a:cubicBezTo>
                  <a:lnTo>
                    <a:pt x="14739" y="7084"/>
                  </a:lnTo>
                  <a:cubicBezTo>
                    <a:pt x="14565" y="7084"/>
                    <a:pt x="14421" y="7031"/>
                    <a:pt x="14309" y="6923"/>
                  </a:cubicBezTo>
                  <a:cubicBezTo>
                    <a:pt x="14196" y="6815"/>
                    <a:pt x="14139" y="6685"/>
                    <a:pt x="14139" y="6530"/>
                  </a:cubicBezTo>
                  <a:cubicBezTo>
                    <a:pt x="14139" y="6161"/>
                    <a:pt x="14060" y="5815"/>
                    <a:pt x="13904" y="5492"/>
                  </a:cubicBezTo>
                  <a:cubicBezTo>
                    <a:pt x="13747" y="5169"/>
                    <a:pt x="13530" y="4885"/>
                    <a:pt x="13252" y="4639"/>
                  </a:cubicBezTo>
                  <a:cubicBezTo>
                    <a:pt x="12974" y="4392"/>
                    <a:pt x="12652" y="4200"/>
                    <a:pt x="12287" y="4061"/>
                  </a:cubicBezTo>
                  <a:cubicBezTo>
                    <a:pt x="11921" y="3923"/>
                    <a:pt x="11530" y="3854"/>
                    <a:pt x="11113" y="3854"/>
                  </a:cubicBezTo>
                  <a:cubicBezTo>
                    <a:pt x="10695" y="3854"/>
                    <a:pt x="10304" y="3923"/>
                    <a:pt x="9938" y="4061"/>
                  </a:cubicBezTo>
                  <a:cubicBezTo>
                    <a:pt x="9573" y="4200"/>
                    <a:pt x="9252" y="4392"/>
                    <a:pt x="8974" y="4639"/>
                  </a:cubicBezTo>
                  <a:cubicBezTo>
                    <a:pt x="8695" y="4885"/>
                    <a:pt x="8478" y="5169"/>
                    <a:pt x="8321" y="5492"/>
                  </a:cubicBezTo>
                  <a:cubicBezTo>
                    <a:pt x="8165" y="5815"/>
                    <a:pt x="8086" y="6161"/>
                    <a:pt x="8086" y="6530"/>
                  </a:cubicBezTo>
                  <a:lnTo>
                    <a:pt x="8086" y="9554"/>
                  </a:lnTo>
                  <a:cubicBezTo>
                    <a:pt x="8086" y="9554"/>
                    <a:pt x="20791" y="9554"/>
                    <a:pt x="20791" y="9554"/>
                  </a:cubicBezTo>
                  <a:close/>
                </a:path>
              </a:pathLst>
            </a:custGeom>
            <a:solidFill>
              <a:schemeClr val="accent5"/>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32" name="Shape 1632"/>
            <p:cNvSpPr/>
            <p:nvPr/>
          </p:nvSpPr>
          <p:spPr>
            <a:xfrm>
              <a:off x="2342730" y="2655654"/>
              <a:ext cx="1791189" cy="895259"/>
            </a:xfrm>
            <a:prstGeom prst="rect">
              <a:avLst/>
            </a:prstGeom>
            <a:noFill/>
            <a:ln w="12700" cap="flat">
              <a:noFill/>
              <a:miter lim="400000"/>
            </a:ln>
            <a:effectLst/>
          </p:spPr>
          <p:txBody>
            <a:bodyPr wrap="square" lIns="0" tIns="0" rIns="0" bIns="0" numCol="1" anchor="b">
              <a:normAutofit fontScale="97500"/>
            </a:bodyPr>
            <a:lstStyle>
              <a:lvl1pPr algn="l">
                <a:lnSpc>
                  <a:spcPct val="110000"/>
                </a:lnSpc>
                <a:spcBef>
                  <a:spcPts val="500"/>
                </a:spcBef>
                <a:defRPr sz="1600">
                  <a:solidFill>
                    <a:srgbClr val="21282F"/>
                  </a:solidFill>
                  <a:latin typeface="Arimo"/>
                  <a:ea typeface="Arimo"/>
                  <a:cs typeface="Arimo"/>
                  <a:sym typeface="Arimo"/>
                </a:defRPr>
              </a:lvl1pPr>
            </a:lstStyle>
            <a:p>
              <a:pPr lvl="0">
                <a:defRPr sz="1800">
                  <a:solidFill>
                    <a:srgbClr val="000000"/>
                  </a:solidFill>
                </a:defRPr>
              </a:pPr>
              <a:r>
                <a:rPr sz="1600" dirty="0" err="1">
                  <a:solidFill>
                    <a:schemeClr val="tx2">
                      <a:lumMod val="60000"/>
                      <a:lumOff val="40000"/>
                    </a:schemeClr>
                  </a:solidFill>
                </a:rPr>
                <a:t>Lorem</a:t>
              </a:r>
              <a:r>
                <a:rPr sz="1600" dirty="0">
                  <a:solidFill>
                    <a:schemeClr val="tx2">
                      <a:lumMod val="60000"/>
                      <a:lumOff val="40000"/>
                    </a:schemeClr>
                  </a:solidFill>
                </a:rPr>
                <a:t> </a:t>
              </a:r>
              <a:r>
                <a:rPr sz="1600" dirty="0" err="1">
                  <a:solidFill>
                    <a:schemeClr val="tx2">
                      <a:lumMod val="60000"/>
                      <a:lumOff val="40000"/>
                    </a:schemeClr>
                  </a:solidFill>
                </a:rPr>
                <a:t>Ipsum</a:t>
              </a:r>
              <a:r>
                <a:rPr sz="1600" dirty="0">
                  <a:solidFill>
                    <a:schemeClr val="tx2">
                      <a:lumMod val="60000"/>
                      <a:lumOff val="40000"/>
                    </a:schemeClr>
                  </a:solidFill>
                </a:rPr>
                <a:t> is simply dummy text of the printing.</a:t>
              </a:r>
            </a:p>
          </p:txBody>
        </p:sp>
        <p:sp>
          <p:nvSpPr>
            <p:cNvPr id="1633" name="Shape 1633"/>
            <p:cNvSpPr/>
            <p:nvPr/>
          </p:nvSpPr>
          <p:spPr>
            <a:xfrm>
              <a:off x="1520602" y="2833807"/>
              <a:ext cx="726109" cy="555885"/>
            </a:xfrm>
            <a:prstGeom prst="rect">
              <a:avLst/>
            </a:prstGeom>
            <a:noFill/>
            <a:ln w="12700" cap="flat">
              <a:noFill/>
              <a:miter lim="400000"/>
            </a:ln>
            <a:effectLst/>
          </p:spPr>
          <p:txBody>
            <a:bodyPr wrap="square" lIns="0" tIns="0" rIns="0" bIns="0" numCol="1" anchor="b">
              <a:normAutofit lnSpcReduction="10000"/>
            </a:bodyPr>
            <a:lstStyle>
              <a:lvl1pPr algn="l">
                <a:lnSpc>
                  <a:spcPct val="80000"/>
                </a:lnSpc>
                <a:spcBef>
                  <a:spcPts val="500"/>
                </a:spcBef>
                <a:defRPr b="1">
                  <a:solidFill>
                    <a:srgbClr val="F62400"/>
                  </a:solidFill>
                  <a:latin typeface="Arimo"/>
                  <a:ea typeface="Arimo"/>
                  <a:cs typeface="Arimo"/>
                  <a:sym typeface="Arimo"/>
                </a:defRPr>
              </a:lvl1pPr>
            </a:lstStyle>
            <a:p>
              <a:pPr lvl="0">
                <a:defRPr sz="1800" b="0">
                  <a:solidFill>
                    <a:srgbClr val="000000"/>
                  </a:solidFill>
                </a:defRPr>
              </a:pPr>
              <a:r>
                <a:rPr sz="4800" dirty="0">
                  <a:solidFill>
                    <a:schemeClr val="accent5"/>
                  </a:solidFill>
                </a:rPr>
                <a:t>2K</a:t>
              </a:r>
            </a:p>
          </p:txBody>
        </p:sp>
        <p:sp>
          <p:nvSpPr>
            <p:cNvPr id="1634" name="Shape 1634"/>
            <p:cNvSpPr/>
            <p:nvPr/>
          </p:nvSpPr>
          <p:spPr>
            <a:xfrm>
              <a:off x="429400" y="2053552"/>
              <a:ext cx="779716" cy="115199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026" y="21600"/>
                  </a:lnTo>
                  <a:lnTo>
                    <a:pt x="21600" y="21600"/>
                  </a:lnTo>
                </a:path>
              </a:pathLst>
            </a:custGeom>
            <a:noFill/>
            <a:ln w="12700" cap="flat">
              <a:solidFill>
                <a:srgbClr val="21282F"/>
              </a:solidFill>
              <a:prstDash val="sysDot"/>
              <a:miter lim="400000"/>
              <a:headEnd type="oval" w="med" len="med"/>
              <a:tailEnd type="oval" w="med" len="med"/>
            </a:ln>
            <a:effectLst/>
          </p:spPr>
          <p:txBody>
            <a:bodyPr wrap="square" lIns="0" tIns="0" rIns="0" bIns="0" numCol="1" anchor="ctr">
              <a:noAutofit/>
            </a:bodyPr>
            <a:lstStyle/>
            <a:p>
              <a:pPr lvl="0">
                <a:defRPr sz="3200"/>
              </a:pPr>
              <a:endParaRPr sz="5065"/>
            </a:p>
          </p:txBody>
        </p:sp>
      </p:grpSp>
      <p:grpSp>
        <p:nvGrpSpPr>
          <p:cNvPr id="1651" name="Group 1651"/>
          <p:cNvGrpSpPr/>
          <p:nvPr/>
        </p:nvGrpSpPr>
        <p:grpSpPr>
          <a:xfrm>
            <a:off x="4383330" y="7041640"/>
            <a:ext cx="5666353" cy="3131995"/>
            <a:chOff x="0" y="0"/>
            <a:chExt cx="5667827" cy="3132809"/>
          </a:xfrm>
        </p:grpSpPr>
        <p:grpSp>
          <p:nvGrpSpPr>
            <p:cNvPr id="1644" name="Group 1644"/>
            <p:cNvGrpSpPr/>
            <p:nvPr/>
          </p:nvGrpSpPr>
          <p:grpSpPr>
            <a:xfrm>
              <a:off x="3933450" y="-1"/>
              <a:ext cx="1734378" cy="2230416"/>
              <a:chOff x="0" y="0"/>
              <a:chExt cx="1734376" cy="2230414"/>
            </a:xfrm>
          </p:grpSpPr>
          <p:sp>
            <p:nvSpPr>
              <p:cNvPr id="1636" name="Shape 1636"/>
              <p:cNvSpPr/>
              <p:nvPr/>
            </p:nvSpPr>
            <p:spPr>
              <a:xfrm>
                <a:off x="742735" y="1688960"/>
                <a:ext cx="991642" cy="541455"/>
              </a:xfrm>
              <a:custGeom>
                <a:avLst/>
                <a:gdLst/>
                <a:ahLst/>
                <a:cxnLst>
                  <a:cxn ang="0">
                    <a:pos x="wd2" y="hd2"/>
                  </a:cxn>
                  <a:cxn ang="5400000">
                    <a:pos x="wd2" y="hd2"/>
                  </a:cxn>
                  <a:cxn ang="10800000">
                    <a:pos x="wd2" y="hd2"/>
                  </a:cxn>
                  <a:cxn ang="16200000">
                    <a:pos x="wd2" y="hd2"/>
                  </a:cxn>
                </a:cxnLst>
                <a:rect l="0" t="0" r="r" b="b"/>
                <a:pathLst>
                  <a:path w="19473" h="20717" extrusionOk="0">
                    <a:moveTo>
                      <a:pt x="18197" y="9427"/>
                    </a:moveTo>
                    <a:cubicBezTo>
                      <a:pt x="15580" y="13173"/>
                      <a:pt x="12212" y="14315"/>
                      <a:pt x="540" y="20717"/>
                    </a:cubicBezTo>
                    <a:cubicBezTo>
                      <a:pt x="14" y="10996"/>
                      <a:pt x="-785" y="8631"/>
                      <a:pt x="1833" y="4884"/>
                    </a:cubicBezTo>
                    <a:cubicBezTo>
                      <a:pt x="4450" y="1138"/>
                      <a:pt x="10235" y="-883"/>
                      <a:pt x="14755" y="372"/>
                    </a:cubicBezTo>
                    <a:cubicBezTo>
                      <a:pt x="19274" y="1626"/>
                      <a:pt x="20815" y="5681"/>
                      <a:pt x="18197" y="9427"/>
                    </a:cubicBezTo>
                    <a:close/>
                  </a:path>
                </a:pathLst>
              </a:custGeom>
              <a:solidFill>
                <a:srgbClr val="000000">
                  <a:alpha val="25000"/>
                </a:srgbClr>
              </a:solidFill>
              <a:ln w="12700" cap="flat">
                <a:noFill/>
                <a:miter lim="400000"/>
              </a:ln>
              <a:effectLst/>
            </p:spPr>
            <p:txBody>
              <a:bodyPr wrap="square" lIns="101573" tIns="101573" rIns="101573" bIns="101573" numCol="1" anchor="ctr">
                <a:noAutofit/>
              </a:bodyPr>
              <a:lstStyle/>
              <a:p>
                <a:pPr defTabSz="171450">
                  <a:defRPr sz="29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37" name="Shape 1637"/>
              <p:cNvSpPr/>
              <p:nvPr/>
            </p:nvSpPr>
            <p:spPr>
              <a:xfrm>
                <a:off x="0" y="0"/>
                <a:ext cx="1508892" cy="2229967"/>
              </a:xfrm>
              <a:custGeom>
                <a:avLst/>
                <a:gdLst/>
                <a:ahLst/>
                <a:cxnLst>
                  <a:cxn ang="0">
                    <a:pos x="wd2" y="hd2"/>
                  </a:cxn>
                  <a:cxn ang="5400000">
                    <a:pos x="wd2" y="hd2"/>
                  </a:cxn>
                  <a:cxn ang="10800000">
                    <a:pos x="wd2" y="hd2"/>
                  </a:cxn>
                  <a:cxn ang="16200000">
                    <a:pos x="wd2" y="hd2"/>
                  </a:cxn>
                </a:cxnLst>
                <a:rect l="0" t="0" r="r" b="b"/>
                <a:pathLst>
                  <a:path w="21600" h="21600" extrusionOk="0">
                    <a:moveTo>
                      <a:pt x="21600" y="7262"/>
                    </a:moveTo>
                    <a:cubicBezTo>
                      <a:pt x="21600" y="4044"/>
                      <a:pt x="18467" y="1321"/>
                      <a:pt x="14152" y="413"/>
                    </a:cubicBezTo>
                    <a:cubicBezTo>
                      <a:pt x="14144" y="411"/>
                      <a:pt x="14135" y="409"/>
                      <a:pt x="14127" y="407"/>
                    </a:cubicBezTo>
                    <a:cubicBezTo>
                      <a:pt x="14125" y="407"/>
                      <a:pt x="14123" y="406"/>
                      <a:pt x="14121" y="406"/>
                    </a:cubicBezTo>
                    <a:cubicBezTo>
                      <a:pt x="14116" y="405"/>
                      <a:pt x="14111" y="403"/>
                      <a:pt x="14106" y="402"/>
                    </a:cubicBezTo>
                    <a:cubicBezTo>
                      <a:pt x="14102" y="402"/>
                      <a:pt x="14099" y="401"/>
                      <a:pt x="14096" y="400"/>
                    </a:cubicBezTo>
                    <a:cubicBezTo>
                      <a:pt x="14093" y="400"/>
                      <a:pt x="14091" y="399"/>
                      <a:pt x="14088" y="398"/>
                    </a:cubicBezTo>
                    <a:cubicBezTo>
                      <a:pt x="14086" y="398"/>
                      <a:pt x="14084" y="397"/>
                      <a:pt x="14081" y="397"/>
                    </a:cubicBezTo>
                    <a:cubicBezTo>
                      <a:pt x="14073" y="395"/>
                      <a:pt x="14065" y="393"/>
                      <a:pt x="14056" y="391"/>
                    </a:cubicBezTo>
                    <a:cubicBezTo>
                      <a:pt x="14054" y="391"/>
                      <a:pt x="14052" y="390"/>
                      <a:pt x="14050" y="390"/>
                    </a:cubicBezTo>
                    <a:cubicBezTo>
                      <a:pt x="14041" y="388"/>
                      <a:pt x="14033" y="386"/>
                      <a:pt x="14024" y="384"/>
                    </a:cubicBezTo>
                    <a:cubicBezTo>
                      <a:pt x="14022" y="384"/>
                      <a:pt x="14020" y="383"/>
                      <a:pt x="14018" y="383"/>
                    </a:cubicBezTo>
                    <a:cubicBezTo>
                      <a:pt x="14010" y="381"/>
                      <a:pt x="14002" y="379"/>
                      <a:pt x="13994" y="377"/>
                    </a:cubicBezTo>
                    <a:cubicBezTo>
                      <a:pt x="13991" y="377"/>
                      <a:pt x="13989" y="376"/>
                      <a:pt x="13986" y="375"/>
                    </a:cubicBezTo>
                    <a:cubicBezTo>
                      <a:pt x="13978" y="374"/>
                      <a:pt x="13970" y="372"/>
                      <a:pt x="13962" y="370"/>
                    </a:cubicBezTo>
                    <a:cubicBezTo>
                      <a:pt x="13960" y="370"/>
                      <a:pt x="13957" y="369"/>
                      <a:pt x="13954" y="368"/>
                    </a:cubicBezTo>
                    <a:cubicBezTo>
                      <a:pt x="13949" y="367"/>
                      <a:pt x="13944" y="366"/>
                      <a:pt x="13939" y="365"/>
                    </a:cubicBezTo>
                    <a:cubicBezTo>
                      <a:pt x="13934" y="364"/>
                      <a:pt x="13928" y="362"/>
                      <a:pt x="13923" y="361"/>
                    </a:cubicBezTo>
                    <a:cubicBezTo>
                      <a:pt x="13918" y="360"/>
                      <a:pt x="13912" y="359"/>
                      <a:pt x="13907" y="358"/>
                    </a:cubicBezTo>
                    <a:cubicBezTo>
                      <a:pt x="13902" y="356"/>
                      <a:pt x="13896" y="355"/>
                      <a:pt x="13891" y="354"/>
                    </a:cubicBezTo>
                    <a:cubicBezTo>
                      <a:pt x="13888" y="353"/>
                      <a:pt x="13886" y="353"/>
                      <a:pt x="13884" y="352"/>
                    </a:cubicBezTo>
                    <a:cubicBezTo>
                      <a:pt x="13879" y="351"/>
                      <a:pt x="13874" y="350"/>
                      <a:pt x="13869" y="349"/>
                    </a:cubicBezTo>
                    <a:cubicBezTo>
                      <a:pt x="13860" y="347"/>
                      <a:pt x="13852" y="345"/>
                      <a:pt x="13843" y="343"/>
                    </a:cubicBezTo>
                    <a:cubicBezTo>
                      <a:pt x="13841" y="343"/>
                      <a:pt x="13839" y="342"/>
                      <a:pt x="13837" y="342"/>
                    </a:cubicBezTo>
                    <a:cubicBezTo>
                      <a:pt x="13831" y="341"/>
                      <a:pt x="13826" y="339"/>
                      <a:pt x="13820" y="338"/>
                    </a:cubicBezTo>
                    <a:cubicBezTo>
                      <a:pt x="13815" y="337"/>
                      <a:pt x="13810" y="336"/>
                      <a:pt x="13805" y="335"/>
                    </a:cubicBezTo>
                    <a:cubicBezTo>
                      <a:pt x="13802" y="334"/>
                      <a:pt x="13800" y="333"/>
                      <a:pt x="13797" y="333"/>
                    </a:cubicBezTo>
                    <a:cubicBezTo>
                      <a:pt x="13789" y="331"/>
                      <a:pt x="13781" y="329"/>
                      <a:pt x="13773" y="327"/>
                    </a:cubicBezTo>
                    <a:cubicBezTo>
                      <a:pt x="13770" y="327"/>
                      <a:pt x="13768" y="326"/>
                      <a:pt x="13765" y="326"/>
                    </a:cubicBezTo>
                    <a:cubicBezTo>
                      <a:pt x="12765" y="114"/>
                      <a:pt x="11702" y="0"/>
                      <a:pt x="10599" y="0"/>
                    </a:cubicBezTo>
                    <a:cubicBezTo>
                      <a:pt x="4745" y="0"/>
                      <a:pt x="0" y="3211"/>
                      <a:pt x="0" y="7172"/>
                    </a:cubicBezTo>
                    <a:cubicBezTo>
                      <a:pt x="0" y="11133"/>
                      <a:pt x="2660" y="13031"/>
                      <a:pt x="10599" y="21509"/>
                    </a:cubicBezTo>
                    <a:cubicBezTo>
                      <a:pt x="10600" y="21508"/>
                      <a:pt x="10601" y="21507"/>
                      <a:pt x="10602" y="21506"/>
                    </a:cubicBezTo>
                    <a:cubicBezTo>
                      <a:pt x="10604" y="21508"/>
                      <a:pt x="10605" y="21509"/>
                      <a:pt x="10607" y="21511"/>
                    </a:cubicBezTo>
                    <a:cubicBezTo>
                      <a:pt x="10608" y="21510"/>
                      <a:pt x="10609" y="21509"/>
                      <a:pt x="10610" y="21508"/>
                    </a:cubicBezTo>
                    <a:cubicBezTo>
                      <a:pt x="10612" y="21510"/>
                      <a:pt x="10613" y="21511"/>
                      <a:pt x="10615" y="21513"/>
                    </a:cubicBezTo>
                    <a:cubicBezTo>
                      <a:pt x="10616" y="21512"/>
                      <a:pt x="10617" y="21511"/>
                      <a:pt x="10618" y="21510"/>
                    </a:cubicBezTo>
                    <a:cubicBezTo>
                      <a:pt x="10620" y="21511"/>
                      <a:pt x="10621" y="21513"/>
                      <a:pt x="10623" y="21515"/>
                    </a:cubicBezTo>
                    <a:cubicBezTo>
                      <a:pt x="10624" y="21513"/>
                      <a:pt x="10625" y="21512"/>
                      <a:pt x="10626" y="21511"/>
                    </a:cubicBezTo>
                    <a:cubicBezTo>
                      <a:pt x="10627" y="21513"/>
                      <a:pt x="10629" y="21515"/>
                      <a:pt x="10631" y="21516"/>
                    </a:cubicBezTo>
                    <a:cubicBezTo>
                      <a:pt x="10632" y="21515"/>
                      <a:pt x="10633" y="21514"/>
                      <a:pt x="10634" y="21513"/>
                    </a:cubicBezTo>
                    <a:cubicBezTo>
                      <a:pt x="10635" y="21515"/>
                      <a:pt x="10637" y="21516"/>
                      <a:pt x="10638" y="21518"/>
                    </a:cubicBezTo>
                    <a:cubicBezTo>
                      <a:pt x="10639" y="21517"/>
                      <a:pt x="10640" y="21516"/>
                      <a:pt x="10642" y="21515"/>
                    </a:cubicBezTo>
                    <a:cubicBezTo>
                      <a:pt x="10643" y="21517"/>
                      <a:pt x="10645" y="21518"/>
                      <a:pt x="10646" y="21520"/>
                    </a:cubicBezTo>
                    <a:cubicBezTo>
                      <a:pt x="10647" y="21519"/>
                      <a:pt x="10648" y="21518"/>
                      <a:pt x="10649" y="21517"/>
                    </a:cubicBezTo>
                    <a:cubicBezTo>
                      <a:pt x="10651" y="21518"/>
                      <a:pt x="10653" y="21520"/>
                      <a:pt x="10654" y="21522"/>
                    </a:cubicBezTo>
                    <a:cubicBezTo>
                      <a:pt x="10655" y="21521"/>
                      <a:pt x="10656" y="21520"/>
                      <a:pt x="10657" y="21518"/>
                    </a:cubicBezTo>
                    <a:cubicBezTo>
                      <a:pt x="10659" y="21520"/>
                      <a:pt x="10660" y="21522"/>
                      <a:pt x="10662" y="21524"/>
                    </a:cubicBezTo>
                    <a:cubicBezTo>
                      <a:pt x="10663" y="21522"/>
                      <a:pt x="10664" y="21521"/>
                      <a:pt x="10665" y="21520"/>
                    </a:cubicBezTo>
                    <a:cubicBezTo>
                      <a:pt x="10667" y="21522"/>
                      <a:pt x="10668" y="21524"/>
                      <a:pt x="10670" y="21525"/>
                    </a:cubicBezTo>
                    <a:cubicBezTo>
                      <a:pt x="10671" y="21524"/>
                      <a:pt x="10672" y="21523"/>
                      <a:pt x="10673" y="21522"/>
                    </a:cubicBezTo>
                    <a:cubicBezTo>
                      <a:pt x="10675" y="21524"/>
                      <a:pt x="10676" y="21525"/>
                      <a:pt x="10678" y="21527"/>
                    </a:cubicBezTo>
                    <a:cubicBezTo>
                      <a:pt x="10679" y="21526"/>
                      <a:pt x="10680" y="21525"/>
                      <a:pt x="10681" y="21524"/>
                    </a:cubicBezTo>
                    <a:cubicBezTo>
                      <a:pt x="10683" y="21526"/>
                      <a:pt x="10684" y="21527"/>
                      <a:pt x="10686" y="21529"/>
                    </a:cubicBezTo>
                    <a:cubicBezTo>
                      <a:pt x="10687" y="21528"/>
                      <a:pt x="10688" y="21527"/>
                      <a:pt x="10689" y="21525"/>
                    </a:cubicBezTo>
                    <a:cubicBezTo>
                      <a:pt x="10691" y="21527"/>
                      <a:pt x="10692" y="21529"/>
                      <a:pt x="10694" y="21531"/>
                    </a:cubicBezTo>
                    <a:cubicBezTo>
                      <a:pt x="10695" y="21529"/>
                      <a:pt x="10696" y="21528"/>
                      <a:pt x="10697" y="21527"/>
                    </a:cubicBezTo>
                    <a:cubicBezTo>
                      <a:pt x="10698" y="21529"/>
                      <a:pt x="10700" y="21531"/>
                      <a:pt x="10702" y="21532"/>
                    </a:cubicBezTo>
                    <a:cubicBezTo>
                      <a:pt x="10702" y="21531"/>
                      <a:pt x="10703" y="21530"/>
                      <a:pt x="10704" y="21529"/>
                    </a:cubicBezTo>
                    <a:cubicBezTo>
                      <a:pt x="10706" y="21531"/>
                      <a:pt x="10708" y="21533"/>
                      <a:pt x="10709" y="21534"/>
                    </a:cubicBezTo>
                    <a:cubicBezTo>
                      <a:pt x="10710" y="21533"/>
                      <a:pt x="10711" y="21532"/>
                      <a:pt x="10712" y="21531"/>
                    </a:cubicBezTo>
                    <a:cubicBezTo>
                      <a:pt x="10714" y="21533"/>
                      <a:pt x="10716" y="21534"/>
                      <a:pt x="10717" y="21536"/>
                    </a:cubicBezTo>
                    <a:cubicBezTo>
                      <a:pt x="10718" y="21535"/>
                      <a:pt x="10719" y="21534"/>
                      <a:pt x="10720" y="21533"/>
                    </a:cubicBezTo>
                    <a:cubicBezTo>
                      <a:pt x="10722" y="21534"/>
                      <a:pt x="10724" y="21536"/>
                      <a:pt x="10725" y="21538"/>
                    </a:cubicBezTo>
                    <a:cubicBezTo>
                      <a:pt x="10726" y="21537"/>
                      <a:pt x="10727" y="21536"/>
                      <a:pt x="10728" y="21534"/>
                    </a:cubicBezTo>
                    <a:cubicBezTo>
                      <a:pt x="10730" y="21536"/>
                      <a:pt x="10731" y="21538"/>
                      <a:pt x="10733" y="21540"/>
                    </a:cubicBezTo>
                    <a:cubicBezTo>
                      <a:pt x="10734" y="21538"/>
                      <a:pt x="10735" y="21537"/>
                      <a:pt x="10736" y="21536"/>
                    </a:cubicBezTo>
                    <a:cubicBezTo>
                      <a:pt x="10738" y="21538"/>
                      <a:pt x="10739" y="21540"/>
                      <a:pt x="10741" y="21541"/>
                    </a:cubicBezTo>
                    <a:cubicBezTo>
                      <a:pt x="10742" y="21540"/>
                      <a:pt x="10743" y="21539"/>
                      <a:pt x="10744" y="21538"/>
                    </a:cubicBezTo>
                    <a:cubicBezTo>
                      <a:pt x="10746" y="21540"/>
                      <a:pt x="10747" y="21541"/>
                      <a:pt x="10749" y="21543"/>
                    </a:cubicBezTo>
                    <a:cubicBezTo>
                      <a:pt x="10750" y="21542"/>
                      <a:pt x="10751" y="21541"/>
                      <a:pt x="10752" y="21540"/>
                    </a:cubicBezTo>
                    <a:cubicBezTo>
                      <a:pt x="10753" y="21541"/>
                      <a:pt x="10755" y="21543"/>
                      <a:pt x="10757" y="21545"/>
                    </a:cubicBezTo>
                    <a:cubicBezTo>
                      <a:pt x="10758" y="21544"/>
                      <a:pt x="10759" y="21543"/>
                      <a:pt x="10760" y="21542"/>
                    </a:cubicBezTo>
                    <a:cubicBezTo>
                      <a:pt x="10761" y="21543"/>
                      <a:pt x="10763" y="21545"/>
                      <a:pt x="10765" y="21547"/>
                    </a:cubicBezTo>
                    <a:cubicBezTo>
                      <a:pt x="10766" y="21546"/>
                      <a:pt x="10767" y="21544"/>
                      <a:pt x="10768" y="21543"/>
                    </a:cubicBezTo>
                    <a:cubicBezTo>
                      <a:pt x="10769" y="21545"/>
                      <a:pt x="10771" y="21547"/>
                      <a:pt x="10772" y="21549"/>
                    </a:cubicBezTo>
                    <a:cubicBezTo>
                      <a:pt x="10773" y="21547"/>
                      <a:pt x="10774" y="21546"/>
                      <a:pt x="10776" y="21545"/>
                    </a:cubicBezTo>
                    <a:cubicBezTo>
                      <a:pt x="10777" y="21547"/>
                      <a:pt x="10779" y="21549"/>
                      <a:pt x="10780" y="21550"/>
                    </a:cubicBezTo>
                    <a:cubicBezTo>
                      <a:pt x="10781" y="21549"/>
                      <a:pt x="10782" y="21548"/>
                      <a:pt x="10783" y="21547"/>
                    </a:cubicBezTo>
                    <a:cubicBezTo>
                      <a:pt x="10785" y="21549"/>
                      <a:pt x="10787" y="21550"/>
                      <a:pt x="10788" y="21552"/>
                    </a:cubicBezTo>
                    <a:cubicBezTo>
                      <a:pt x="10789" y="21551"/>
                      <a:pt x="10790" y="21550"/>
                      <a:pt x="10791" y="21549"/>
                    </a:cubicBezTo>
                    <a:cubicBezTo>
                      <a:pt x="10793" y="21550"/>
                      <a:pt x="10794" y="21552"/>
                      <a:pt x="10796" y="21554"/>
                    </a:cubicBezTo>
                    <a:cubicBezTo>
                      <a:pt x="10797" y="21553"/>
                      <a:pt x="10798" y="21552"/>
                      <a:pt x="10799" y="21550"/>
                    </a:cubicBezTo>
                    <a:cubicBezTo>
                      <a:pt x="10801" y="21552"/>
                      <a:pt x="10802" y="21554"/>
                      <a:pt x="10804" y="21556"/>
                    </a:cubicBezTo>
                    <a:cubicBezTo>
                      <a:pt x="10805" y="21554"/>
                      <a:pt x="10806" y="21553"/>
                      <a:pt x="10807" y="21552"/>
                    </a:cubicBezTo>
                    <a:cubicBezTo>
                      <a:pt x="10809" y="21554"/>
                      <a:pt x="10810" y="21556"/>
                      <a:pt x="10812" y="21557"/>
                    </a:cubicBezTo>
                    <a:cubicBezTo>
                      <a:pt x="10813" y="21556"/>
                      <a:pt x="10814" y="21555"/>
                      <a:pt x="10815" y="21554"/>
                    </a:cubicBezTo>
                    <a:cubicBezTo>
                      <a:pt x="10817" y="21556"/>
                      <a:pt x="10818" y="21557"/>
                      <a:pt x="10820" y="21559"/>
                    </a:cubicBezTo>
                    <a:cubicBezTo>
                      <a:pt x="10821" y="21558"/>
                      <a:pt x="10822" y="21557"/>
                      <a:pt x="10823" y="21556"/>
                    </a:cubicBezTo>
                    <a:cubicBezTo>
                      <a:pt x="10824" y="21557"/>
                      <a:pt x="10826" y="21559"/>
                      <a:pt x="10828" y="21561"/>
                    </a:cubicBezTo>
                    <a:cubicBezTo>
                      <a:pt x="10829" y="21560"/>
                      <a:pt x="10830" y="21559"/>
                      <a:pt x="10831" y="21558"/>
                    </a:cubicBezTo>
                    <a:cubicBezTo>
                      <a:pt x="10832" y="21559"/>
                      <a:pt x="10834" y="21561"/>
                      <a:pt x="10835" y="21563"/>
                    </a:cubicBezTo>
                    <a:cubicBezTo>
                      <a:pt x="10836" y="21562"/>
                      <a:pt x="10837" y="21560"/>
                      <a:pt x="10838" y="21559"/>
                    </a:cubicBezTo>
                    <a:cubicBezTo>
                      <a:pt x="10840" y="21561"/>
                      <a:pt x="10842" y="21563"/>
                      <a:pt x="10843" y="21564"/>
                    </a:cubicBezTo>
                    <a:cubicBezTo>
                      <a:pt x="10844" y="21563"/>
                      <a:pt x="10845" y="21562"/>
                      <a:pt x="10846" y="21561"/>
                    </a:cubicBezTo>
                    <a:cubicBezTo>
                      <a:pt x="10848" y="21563"/>
                      <a:pt x="10850" y="21564"/>
                      <a:pt x="10851" y="21566"/>
                    </a:cubicBezTo>
                    <a:cubicBezTo>
                      <a:pt x="10852" y="21565"/>
                      <a:pt x="10853" y="21564"/>
                      <a:pt x="10854" y="21563"/>
                    </a:cubicBezTo>
                    <a:cubicBezTo>
                      <a:pt x="10856" y="21565"/>
                      <a:pt x="10858" y="21566"/>
                      <a:pt x="10859" y="21568"/>
                    </a:cubicBezTo>
                    <a:cubicBezTo>
                      <a:pt x="10860" y="21567"/>
                      <a:pt x="10861" y="21566"/>
                      <a:pt x="10862" y="21565"/>
                    </a:cubicBezTo>
                    <a:cubicBezTo>
                      <a:pt x="10864" y="21566"/>
                      <a:pt x="10865" y="21568"/>
                      <a:pt x="10867" y="21570"/>
                    </a:cubicBezTo>
                    <a:cubicBezTo>
                      <a:pt x="10868" y="21569"/>
                      <a:pt x="10869" y="21568"/>
                      <a:pt x="10870" y="21566"/>
                    </a:cubicBezTo>
                    <a:cubicBezTo>
                      <a:pt x="10872" y="21568"/>
                      <a:pt x="10873" y="21570"/>
                      <a:pt x="10875" y="21572"/>
                    </a:cubicBezTo>
                    <a:cubicBezTo>
                      <a:pt x="10876" y="21570"/>
                      <a:pt x="10877" y="21569"/>
                      <a:pt x="10878" y="21568"/>
                    </a:cubicBezTo>
                    <a:cubicBezTo>
                      <a:pt x="10880" y="21570"/>
                      <a:pt x="10881" y="21572"/>
                      <a:pt x="10883" y="21573"/>
                    </a:cubicBezTo>
                    <a:cubicBezTo>
                      <a:pt x="10884" y="21572"/>
                      <a:pt x="10885" y="21571"/>
                      <a:pt x="10886" y="21570"/>
                    </a:cubicBezTo>
                    <a:cubicBezTo>
                      <a:pt x="10887" y="21572"/>
                      <a:pt x="10889" y="21573"/>
                      <a:pt x="10891" y="21575"/>
                    </a:cubicBezTo>
                    <a:cubicBezTo>
                      <a:pt x="10892" y="21574"/>
                      <a:pt x="10893" y="21573"/>
                      <a:pt x="10894" y="21572"/>
                    </a:cubicBezTo>
                    <a:cubicBezTo>
                      <a:pt x="10895" y="21574"/>
                      <a:pt x="10897" y="21575"/>
                      <a:pt x="10898" y="21577"/>
                    </a:cubicBezTo>
                    <a:cubicBezTo>
                      <a:pt x="10899" y="21576"/>
                      <a:pt x="10900" y="21575"/>
                      <a:pt x="10902" y="21574"/>
                    </a:cubicBezTo>
                    <a:cubicBezTo>
                      <a:pt x="10903" y="21575"/>
                      <a:pt x="10905" y="21577"/>
                      <a:pt x="10906" y="21579"/>
                    </a:cubicBezTo>
                    <a:cubicBezTo>
                      <a:pt x="10907" y="21577"/>
                      <a:pt x="10908" y="21576"/>
                      <a:pt x="10909" y="21575"/>
                    </a:cubicBezTo>
                    <a:cubicBezTo>
                      <a:pt x="10911" y="21577"/>
                      <a:pt x="10913" y="21579"/>
                      <a:pt x="10914" y="21580"/>
                    </a:cubicBezTo>
                    <a:cubicBezTo>
                      <a:pt x="10915" y="21579"/>
                      <a:pt x="10916" y="21578"/>
                      <a:pt x="10917" y="21577"/>
                    </a:cubicBezTo>
                    <a:cubicBezTo>
                      <a:pt x="10919" y="21579"/>
                      <a:pt x="10920" y="21580"/>
                      <a:pt x="10922" y="21582"/>
                    </a:cubicBezTo>
                    <a:cubicBezTo>
                      <a:pt x="10923" y="21581"/>
                      <a:pt x="10924" y="21580"/>
                      <a:pt x="10925" y="21579"/>
                    </a:cubicBezTo>
                    <a:cubicBezTo>
                      <a:pt x="10927" y="21581"/>
                      <a:pt x="10928" y="21582"/>
                      <a:pt x="10930" y="21584"/>
                    </a:cubicBezTo>
                    <a:cubicBezTo>
                      <a:pt x="10931" y="21583"/>
                      <a:pt x="10932" y="21582"/>
                      <a:pt x="10933" y="21581"/>
                    </a:cubicBezTo>
                    <a:cubicBezTo>
                      <a:pt x="10935" y="21582"/>
                      <a:pt x="10936" y="21584"/>
                      <a:pt x="10938" y="21586"/>
                    </a:cubicBezTo>
                    <a:cubicBezTo>
                      <a:pt x="10939" y="21585"/>
                      <a:pt x="10940" y="21584"/>
                      <a:pt x="10941" y="21582"/>
                    </a:cubicBezTo>
                    <a:cubicBezTo>
                      <a:pt x="10943" y="21584"/>
                      <a:pt x="10944" y="21586"/>
                      <a:pt x="10946" y="21588"/>
                    </a:cubicBezTo>
                    <a:cubicBezTo>
                      <a:pt x="10947" y="21586"/>
                      <a:pt x="10948" y="21585"/>
                      <a:pt x="10949" y="21584"/>
                    </a:cubicBezTo>
                    <a:cubicBezTo>
                      <a:pt x="10951" y="21586"/>
                      <a:pt x="10952" y="21588"/>
                      <a:pt x="10954" y="21589"/>
                    </a:cubicBezTo>
                    <a:cubicBezTo>
                      <a:pt x="10955" y="21588"/>
                      <a:pt x="10956" y="21587"/>
                      <a:pt x="10957" y="21586"/>
                    </a:cubicBezTo>
                    <a:cubicBezTo>
                      <a:pt x="10958" y="21588"/>
                      <a:pt x="10960" y="21589"/>
                      <a:pt x="10962" y="21591"/>
                    </a:cubicBezTo>
                    <a:cubicBezTo>
                      <a:pt x="10963" y="21590"/>
                      <a:pt x="10963" y="21589"/>
                      <a:pt x="10964" y="21588"/>
                    </a:cubicBezTo>
                    <a:cubicBezTo>
                      <a:pt x="10966" y="21590"/>
                      <a:pt x="10968" y="21591"/>
                      <a:pt x="10969" y="21593"/>
                    </a:cubicBezTo>
                    <a:cubicBezTo>
                      <a:pt x="10970" y="21592"/>
                      <a:pt x="10971" y="21591"/>
                      <a:pt x="10972" y="21590"/>
                    </a:cubicBezTo>
                    <a:cubicBezTo>
                      <a:pt x="10974" y="21591"/>
                      <a:pt x="10976" y="21593"/>
                      <a:pt x="10977" y="21595"/>
                    </a:cubicBezTo>
                    <a:cubicBezTo>
                      <a:pt x="10978" y="21594"/>
                      <a:pt x="10979" y="21592"/>
                      <a:pt x="10980" y="21591"/>
                    </a:cubicBezTo>
                    <a:cubicBezTo>
                      <a:pt x="10982" y="21593"/>
                      <a:pt x="10984" y="21595"/>
                      <a:pt x="10985" y="21596"/>
                    </a:cubicBezTo>
                    <a:cubicBezTo>
                      <a:pt x="10986" y="21595"/>
                      <a:pt x="10987" y="21594"/>
                      <a:pt x="10988" y="21593"/>
                    </a:cubicBezTo>
                    <a:cubicBezTo>
                      <a:pt x="10990" y="21595"/>
                      <a:pt x="10992" y="21597"/>
                      <a:pt x="10993" y="21598"/>
                    </a:cubicBezTo>
                    <a:cubicBezTo>
                      <a:pt x="10994" y="21597"/>
                      <a:pt x="10995" y="21596"/>
                      <a:pt x="10996" y="21595"/>
                    </a:cubicBezTo>
                    <a:cubicBezTo>
                      <a:pt x="10998" y="21597"/>
                      <a:pt x="10999" y="21598"/>
                      <a:pt x="11001" y="21600"/>
                    </a:cubicBezTo>
                    <a:cubicBezTo>
                      <a:pt x="18812" y="13063"/>
                      <a:pt x="21600" y="11223"/>
                      <a:pt x="21600" y="7262"/>
                    </a:cubicBezTo>
                    <a:close/>
                  </a:path>
                </a:pathLst>
              </a:custGeom>
              <a:solidFill>
                <a:schemeClr val="accent2"/>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38" name="Shape 1638"/>
              <p:cNvSpPr/>
              <p:nvPr/>
            </p:nvSpPr>
            <p:spPr>
              <a:xfrm>
                <a:off x="0" y="0"/>
                <a:ext cx="1480822" cy="2220606"/>
              </a:xfrm>
              <a:custGeom>
                <a:avLst/>
                <a:gdLst/>
                <a:ahLst/>
                <a:cxnLst>
                  <a:cxn ang="0">
                    <a:pos x="wd2" y="hd2"/>
                  </a:cxn>
                  <a:cxn ang="5400000">
                    <a:pos x="wd2" y="hd2"/>
                  </a:cxn>
                  <a:cxn ang="10800000">
                    <a:pos x="wd2" y="hd2"/>
                  </a:cxn>
                  <a:cxn ang="16200000">
                    <a:pos x="wd2" y="hd2"/>
                  </a:cxn>
                </a:cxnLst>
                <a:rect l="0" t="0" r="r" b="b"/>
                <a:pathLst>
                  <a:path w="21600" h="21600" extrusionOk="0">
                    <a:moveTo>
                      <a:pt x="21600" y="7202"/>
                    </a:moveTo>
                    <a:cubicBezTo>
                      <a:pt x="21600" y="11180"/>
                      <a:pt x="18759" y="13027"/>
                      <a:pt x="10800" y="21600"/>
                    </a:cubicBezTo>
                    <a:cubicBezTo>
                      <a:pt x="2710" y="13086"/>
                      <a:pt x="0" y="11180"/>
                      <a:pt x="0" y="7202"/>
                    </a:cubicBezTo>
                    <a:cubicBezTo>
                      <a:pt x="0" y="3224"/>
                      <a:pt x="4835" y="0"/>
                      <a:pt x="10800" y="0"/>
                    </a:cubicBezTo>
                    <a:cubicBezTo>
                      <a:pt x="16765" y="0"/>
                      <a:pt x="21600" y="3224"/>
                      <a:pt x="21600" y="7202"/>
                    </a:cubicBezTo>
                    <a:close/>
                  </a:path>
                </a:pathLst>
              </a:custGeom>
              <a:gradFill flip="none" rotWithShape="1">
                <a:gsLst>
                  <a:gs pos="0">
                    <a:schemeClr val="accent6"/>
                  </a:gs>
                  <a:gs pos="13379">
                    <a:schemeClr val="accent5"/>
                  </a:gs>
                  <a:gs pos="81717">
                    <a:schemeClr val="accent4"/>
                  </a:gs>
                  <a:gs pos="100000">
                    <a:schemeClr val="accent3"/>
                  </a:gs>
                </a:gsLst>
                <a:path path="shape">
                  <a:fillToRect l="14724" t="15057" r="85275" b="84942"/>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39" name="Shape 1639"/>
              <p:cNvSpPr/>
              <p:nvPr/>
            </p:nvSpPr>
            <p:spPr>
              <a:xfrm>
                <a:off x="50872" y="50872"/>
                <a:ext cx="626773" cy="586156"/>
              </a:xfrm>
              <a:custGeom>
                <a:avLst/>
                <a:gdLst/>
                <a:ahLst/>
                <a:cxnLst>
                  <a:cxn ang="0">
                    <a:pos x="wd2" y="hd2"/>
                  </a:cxn>
                  <a:cxn ang="5400000">
                    <a:pos x="wd2" y="hd2"/>
                  </a:cxn>
                  <a:cxn ang="10800000">
                    <a:pos x="wd2" y="hd2"/>
                  </a:cxn>
                  <a:cxn ang="16200000">
                    <a:pos x="wd2" y="hd2"/>
                  </a:cxn>
                </a:cxnLst>
                <a:rect l="0" t="0" r="r" b="b"/>
                <a:pathLst>
                  <a:path w="21600" h="21600" extrusionOk="0">
                    <a:moveTo>
                      <a:pt x="21600" y="62"/>
                    </a:moveTo>
                    <a:cubicBezTo>
                      <a:pt x="21121" y="25"/>
                      <a:pt x="20640" y="0"/>
                      <a:pt x="20152" y="0"/>
                    </a:cubicBezTo>
                    <a:cubicBezTo>
                      <a:pt x="9022" y="0"/>
                      <a:pt x="0" y="9648"/>
                      <a:pt x="0" y="21549"/>
                    </a:cubicBezTo>
                    <a:cubicBezTo>
                      <a:pt x="0" y="21567"/>
                      <a:pt x="1" y="21583"/>
                      <a:pt x="1" y="21600"/>
                    </a:cubicBezTo>
                    <a:cubicBezTo>
                      <a:pt x="2146" y="10322"/>
                      <a:pt x="10809" y="1584"/>
                      <a:pt x="21600" y="62"/>
                    </a:cubicBezTo>
                    <a:close/>
                  </a:path>
                </a:pathLst>
              </a:custGeom>
              <a:solidFill>
                <a:srgbClr val="FFFFFF">
                  <a:alpha val="30000"/>
                </a:srgb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40" name="Shape 1640"/>
              <p:cNvSpPr/>
              <p:nvPr/>
            </p:nvSpPr>
            <p:spPr>
              <a:xfrm>
                <a:off x="661340" y="986922"/>
                <a:ext cx="731747" cy="468317"/>
              </a:xfrm>
              <a:custGeom>
                <a:avLst/>
                <a:gdLst/>
                <a:ahLst/>
                <a:cxnLst>
                  <a:cxn ang="0">
                    <a:pos x="wd2" y="hd2"/>
                  </a:cxn>
                  <a:cxn ang="5400000">
                    <a:pos x="wd2" y="hd2"/>
                  </a:cxn>
                  <a:cxn ang="10800000">
                    <a:pos x="wd2" y="hd2"/>
                  </a:cxn>
                  <a:cxn ang="16200000">
                    <a:pos x="wd2" y="hd2"/>
                  </a:cxn>
                </a:cxnLst>
                <a:rect l="0" t="0" r="r" b="b"/>
                <a:pathLst>
                  <a:path w="21600" h="19404" extrusionOk="0">
                    <a:moveTo>
                      <a:pt x="0" y="18482"/>
                    </a:moveTo>
                    <a:cubicBezTo>
                      <a:pt x="396" y="18638"/>
                      <a:pt x="795" y="18783"/>
                      <a:pt x="1205" y="18901"/>
                    </a:cubicBezTo>
                    <a:cubicBezTo>
                      <a:pt x="10542" y="21600"/>
                      <a:pt x="19670" y="13163"/>
                      <a:pt x="21592" y="56"/>
                    </a:cubicBezTo>
                    <a:cubicBezTo>
                      <a:pt x="21595" y="37"/>
                      <a:pt x="21597" y="19"/>
                      <a:pt x="21600" y="0"/>
                    </a:cubicBezTo>
                    <a:cubicBezTo>
                      <a:pt x="17978" y="11900"/>
                      <a:pt x="9299" y="19423"/>
                      <a:pt x="0" y="18482"/>
                    </a:cubicBezTo>
                    <a:close/>
                  </a:path>
                </a:pathLst>
              </a:custGeom>
              <a:solidFill>
                <a:srgbClr val="000000">
                  <a:alpha val="10000"/>
                </a:srgb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41" name="Shape 1641"/>
              <p:cNvSpPr/>
              <p:nvPr/>
            </p:nvSpPr>
            <p:spPr>
              <a:xfrm>
                <a:off x="91570" y="91570"/>
                <a:ext cx="1303385" cy="1303425"/>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chemeClr val="accent5"/>
                  </a:gs>
                  <a:gs pos="41191">
                    <a:schemeClr val="accent4"/>
                  </a:gs>
                  <a:gs pos="78385">
                    <a:schemeClr val="accent4"/>
                  </a:gs>
                  <a:gs pos="100000">
                    <a:schemeClr val="accent3"/>
                  </a:gs>
                </a:gsLst>
                <a:path path="shape">
                  <a:fillToRect l="91130" t="76843" r="8869" b="23156"/>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42" name="Shape 1642"/>
              <p:cNvSpPr/>
              <p:nvPr/>
            </p:nvSpPr>
            <p:spPr>
              <a:xfrm>
                <a:off x="132268" y="132268"/>
                <a:ext cx="1222615" cy="1222645"/>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FFFFFF"/>
                  </a:gs>
                  <a:gs pos="53268">
                    <a:srgbClr val="EBF0F5"/>
                  </a:gs>
                  <a:gs pos="82824">
                    <a:srgbClr val="D6DBDF"/>
                  </a:gs>
                  <a:gs pos="100000">
                    <a:srgbClr val="C1C6CA"/>
                  </a:gs>
                </a:gsLst>
                <a:path path="shape">
                  <a:fillToRect l="-7885" t="39385" r="107885" b="60614"/>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43" name="Shape 1643"/>
              <p:cNvSpPr/>
              <p:nvPr/>
            </p:nvSpPr>
            <p:spPr>
              <a:xfrm>
                <a:off x="188361" y="191218"/>
                <a:ext cx="1104100" cy="1104128"/>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FFFFFF"/>
                  </a:gs>
                  <a:gs pos="53268">
                    <a:srgbClr val="EBF0F5"/>
                  </a:gs>
                  <a:gs pos="82824">
                    <a:srgbClr val="D6DBDF"/>
                  </a:gs>
                  <a:gs pos="100000">
                    <a:srgbClr val="C1C6CA"/>
                  </a:gs>
                </a:gsLst>
                <a:path path="shape">
                  <a:fillToRect l="47142" t="18092" r="52857" b="81907"/>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grpSp>
        <p:grpSp>
          <p:nvGrpSpPr>
            <p:cNvPr id="1647" name="Group 1647"/>
            <p:cNvGrpSpPr/>
            <p:nvPr/>
          </p:nvGrpSpPr>
          <p:grpSpPr>
            <a:xfrm>
              <a:off x="4262713" y="459526"/>
              <a:ext cx="815917" cy="535480"/>
              <a:chOff x="0" y="0"/>
              <a:chExt cx="815915" cy="535478"/>
            </a:xfrm>
          </p:grpSpPr>
          <p:sp>
            <p:nvSpPr>
              <p:cNvPr id="1645" name="Shape 1645"/>
              <p:cNvSpPr/>
              <p:nvPr/>
            </p:nvSpPr>
            <p:spPr>
              <a:xfrm>
                <a:off x="0" y="455178"/>
                <a:ext cx="815916" cy="80301"/>
              </a:xfrm>
              <a:custGeom>
                <a:avLst/>
                <a:gdLst/>
                <a:ahLst/>
                <a:cxnLst>
                  <a:cxn ang="0">
                    <a:pos x="wd2" y="hd2"/>
                  </a:cxn>
                  <a:cxn ang="5400000">
                    <a:pos x="wd2" y="hd2"/>
                  </a:cxn>
                  <a:cxn ang="10800000">
                    <a:pos x="wd2" y="hd2"/>
                  </a:cxn>
                  <a:cxn ang="16200000">
                    <a:pos x="wd2" y="hd2"/>
                  </a:cxn>
                </a:cxnLst>
                <a:rect l="0" t="0" r="r" b="b"/>
                <a:pathLst>
                  <a:path w="21593" h="21600" extrusionOk="0">
                    <a:moveTo>
                      <a:pt x="12404" y="14560"/>
                    </a:moveTo>
                    <a:lnTo>
                      <a:pt x="9189" y="14560"/>
                    </a:lnTo>
                    <a:lnTo>
                      <a:pt x="9189" y="7042"/>
                    </a:lnTo>
                    <a:lnTo>
                      <a:pt x="12404" y="7042"/>
                    </a:lnTo>
                    <a:cubicBezTo>
                      <a:pt x="12404" y="7042"/>
                      <a:pt x="12404" y="14560"/>
                      <a:pt x="12404" y="14560"/>
                    </a:cubicBezTo>
                    <a:close/>
                    <a:moveTo>
                      <a:pt x="21567" y="385"/>
                    </a:moveTo>
                    <a:cubicBezTo>
                      <a:pt x="21546" y="144"/>
                      <a:pt x="21516" y="0"/>
                      <a:pt x="21483" y="0"/>
                    </a:cubicBezTo>
                    <a:lnTo>
                      <a:pt x="110" y="0"/>
                    </a:lnTo>
                    <a:cubicBezTo>
                      <a:pt x="78" y="0"/>
                      <a:pt x="48" y="144"/>
                      <a:pt x="28" y="385"/>
                    </a:cubicBezTo>
                    <a:cubicBezTo>
                      <a:pt x="6" y="636"/>
                      <a:pt x="-3" y="957"/>
                      <a:pt x="1" y="1277"/>
                    </a:cubicBezTo>
                    <a:cubicBezTo>
                      <a:pt x="5" y="1485"/>
                      <a:pt x="328" y="21600"/>
                      <a:pt x="2830" y="21600"/>
                    </a:cubicBezTo>
                    <a:lnTo>
                      <a:pt x="18764" y="21600"/>
                    </a:lnTo>
                    <a:cubicBezTo>
                      <a:pt x="21267" y="21600"/>
                      <a:pt x="21588" y="1485"/>
                      <a:pt x="21592" y="1277"/>
                    </a:cubicBezTo>
                    <a:cubicBezTo>
                      <a:pt x="21597" y="957"/>
                      <a:pt x="21587" y="636"/>
                      <a:pt x="21567" y="385"/>
                    </a:cubicBezTo>
                    <a:close/>
                  </a:path>
                </a:pathLst>
              </a:custGeom>
              <a:solidFill>
                <a:schemeClr val="accent3"/>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46" name="Shape 1646"/>
              <p:cNvSpPr/>
              <p:nvPr/>
            </p:nvSpPr>
            <p:spPr>
              <a:xfrm>
                <a:off x="71870" y="0"/>
                <a:ext cx="673362" cy="426508"/>
              </a:xfrm>
              <a:custGeom>
                <a:avLst/>
                <a:gdLst/>
                <a:ahLst/>
                <a:cxnLst>
                  <a:cxn ang="0">
                    <a:pos x="wd2" y="hd2"/>
                  </a:cxn>
                  <a:cxn ang="5400000">
                    <a:pos x="wd2" y="hd2"/>
                  </a:cxn>
                  <a:cxn ang="10800000">
                    <a:pos x="wd2" y="hd2"/>
                  </a:cxn>
                  <a:cxn ang="16200000">
                    <a:pos x="wd2" y="hd2"/>
                  </a:cxn>
                </a:cxnLst>
                <a:rect l="0" t="0" r="r" b="b"/>
                <a:pathLst>
                  <a:path w="21600" h="21600" extrusionOk="0">
                    <a:moveTo>
                      <a:pt x="1882" y="2970"/>
                    </a:moveTo>
                    <a:lnTo>
                      <a:pt x="19718" y="2970"/>
                    </a:lnTo>
                    <a:lnTo>
                      <a:pt x="19718" y="18629"/>
                    </a:lnTo>
                    <a:lnTo>
                      <a:pt x="1882" y="18629"/>
                    </a:lnTo>
                    <a:cubicBezTo>
                      <a:pt x="1882" y="18629"/>
                      <a:pt x="1882" y="2970"/>
                      <a:pt x="1882" y="2970"/>
                    </a:cubicBezTo>
                    <a:close/>
                    <a:moveTo>
                      <a:pt x="538" y="21600"/>
                    </a:moveTo>
                    <a:lnTo>
                      <a:pt x="21062" y="21600"/>
                    </a:lnTo>
                    <a:cubicBezTo>
                      <a:pt x="21359" y="21600"/>
                      <a:pt x="21600" y="21219"/>
                      <a:pt x="21600" y="20751"/>
                    </a:cubicBezTo>
                    <a:lnTo>
                      <a:pt x="21600" y="849"/>
                    </a:lnTo>
                    <a:cubicBezTo>
                      <a:pt x="21600" y="381"/>
                      <a:pt x="21359" y="0"/>
                      <a:pt x="21062" y="0"/>
                    </a:cubicBezTo>
                    <a:lnTo>
                      <a:pt x="538" y="0"/>
                    </a:lnTo>
                    <a:cubicBezTo>
                      <a:pt x="241" y="0"/>
                      <a:pt x="0" y="381"/>
                      <a:pt x="0" y="849"/>
                    </a:cubicBezTo>
                    <a:lnTo>
                      <a:pt x="0" y="20751"/>
                    </a:lnTo>
                    <a:cubicBezTo>
                      <a:pt x="0" y="21219"/>
                      <a:pt x="241" y="21600"/>
                      <a:pt x="538" y="21600"/>
                    </a:cubicBezTo>
                    <a:close/>
                  </a:path>
                </a:pathLst>
              </a:custGeom>
              <a:solidFill>
                <a:schemeClr val="accent3"/>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grpSp>
        <p:sp>
          <p:nvSpPr>
            <p:cNvPr id="1648" name="Shape 1648"/>
            <p:cNvSpPr/>
            <p:nvPr/>
          </p:nvSpPr>
          <p:spPr>
            <a:xfrm>
              <a:off x="1374357" y="2152626"/>
              <a:ext cx="1791189" cy="895260"/>
            </a:xfrm>
            <a:prstGeom prst="rect">
              <a:avLst/>
            </a:prstGeom>
            <a:noFill/>
            <a:ln w="12700" cap="flat">
              <a:noFill/>
              <a:miter lim="400000"/>
            </a:ln>
            <a:effectLst/>
          </p:spPr>
          <p:txBody>
            <a:bodyPr wrap="square" lIns="0" tIns="0" rIns="0" bIns="0" numCol="1" anchor="b">
              <a:normAutofit fontScale="97500"/>
            </a:bodyPr>
            <a:lstStyle>
              <a:lvl1pPr algn="l">
                <a:lnSpc>
                  <a:spcPct val="110000"/>
                </a:lnSpc>
                <a:spcBef>
                  <a:spcPts val="500"/>
                </a:spcBef>
                <a:defRPr sz="1600">
                  <a:solidFill>
                    <a:srgbClr val="21282F"/>
                  </a:solidFill>
                  <a:latin typeface="Arimo"/>
                  <a:ea typeface="Arimo"/>
                  <a:cs typeface="Arimo"/>
                  <a:sym typeface="Arimo"/>
                </a:defRPr>
              </a:lvl1pPr>
            </a:lstStyle>
            <a:p>
              <a:pPr lvl="0">
                <a:defRPr sz="1800">
                  <a:solidFill>
                    <a:srgbClr val="000000"/>
                  </a:solidFill>
                </a:defRPr>
              </a:pPr>
              <a:r>
                <a:rPr sz="1600" dirty="0" err="1">
                  <a:solidFill>
                    <a:schemeClr val="tx2">
                      <a:lumMod val="60000"/>
                      <a:lumOff val="40000"/>
                    </a:schemeClr>
                  </a:solidFill>
                </a:rPr>
                <a:t>Lorem</a:t>
              </a:r>
              <a:r>
                <a:rPr sz="1600" dirty="0">
                  <a:solidFill>
                    <a:schemeClr val="tx2">
                      <a:lumMod val="60000"/>
                      <a:lumOff val="40000"/>
                    </a:schemeClr>
                  </a:solidFill>
                </a:rPr>
                <a:t> </a:t>
              </a:r>
              <a:r>
                <a:rPr sz="1600" dirty="0" err="1">
                  <a:solidFill>
                    <a:schemeClr val="tx2">
                      <a:lumMod val="60000"/>
                      <a:lumOff val="40000"/>
                    </a:schemeClr>
                  </a:solidFill>
                </a:rPr>
                <a:t>Ipsum</a:t>
              </a:r>
              <a:r>
                <a:rPr sz="1600" dirty="0">
                  <a:solidFill>
                    <a:schemeClr val="tx2">
                      <a:lumMod val="60000"/>
                      <a:lumOff val="40000"/>
                    </a:schemeClr>
                  </a:solidFill>
                </a:rPr>
                <a:t> is simply dummy text of the printing.</a:t>
              </a:r>
            </a:p>
          </p:txBody>
        </p:sp>
        <p:sp>
          <p:nvSpPr>
            <p:cNvPr id="1649" name="Shape 1649"/>
            <p:cNvSpPr/>
            <p:nvPr/>
          </p:nvSpPr>
          <p:spPr>
            <a:xfrm>
              <a:off x="0" y="2152626"/>
              <a:ext cx="1313843" cy="895260"/>
            </a:xfrm>
            <a:prstGeom prst="rect">
              <a:avLst/>
            </a:prstGeom>
            <a:noFill/>
            <a:ln w="12700" cap="flat">
              <a:noFill/>
              <a:miter lim="400000"/>
            </a:ln>
            <a:effectLst/>
          </p:spPr>
          <p:txBody>
            <a:bodyPr wrap="square" lIns="0" tIns="0" rIns="0" bIns="0" numCol="1" anchor="b">
              <a:normAutofit fontScale="97500"/>
            </a:bodyPr>
            <a:lstStyle>
              <a:lvl1pPr algn="l">
                <a:lnSpc>
                  <a:spcPct val="80000"/>
                </a:lnSpc>
                <a:spcBef>
                  <a:spcPts val="500"/>
                </a:spcBef>
                <a:defRPr b="1">
                  <a:solidFill>
                    <a:srgbClr val="00B9F7"/>
                  </a:solidFill>
                  <a:latin typeface="Arimo"/>
                  <a:ea typeface="Arimo"/>
                  <a:cs typeface="Arimo"/>
                  <a:sym typeface="Arimo"/>
                </a:defRPr>
              </a:lvl1pPr>
            </a:lstStyle>
            <a:p>
              <a:pPr lvl="0">
                <a:defRPr sz="1800" b="0">
                  <a:solidFill>
                    <a:srgbClr val="000000"/>
                  </a:solidFill>
                </a:defRPr>
              </a:pPr>
              <a:r>
                <a:rPr sz="4800" dirty="0">
                  <a:solidFill>
                    <a:schemeClr val="accent1"/>
                  </a:solidFill>
                </a:rPr>
                <a:t>11K</a:t>
              </a:r>
            </a:p>
          </p:txBody>
        </p:sp>
        <p:sp>
          <p:nvSpPr>
            <p:cNvPr id="1650" name="Shape 1650"/>
            <p:cNvSpPr/>
            <p:nvPr/>
          </p:nvSpPr>
          <p:spPr>
            <a:xfrm>
              <a:off x="96308" y="1793875"/>
              <a:ext cx="4097408" cy="133893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737" y="21600"/>
                  </a:lnTo>
                  <a:lnTo>
                    <a:pt x="0" y="21600"/>
                  </a:lnTo>
                </a:path>
              </a:pathLst>
            </a:custGeom>
            <a:noFill/>
            <a:ln w="12700" cap="flat">
              <a:solidFill>
                <a:srgbClr val="21282F"/>
              </a:solidFill>
              <a:prstDash val="sysDot"/>
              <a:miter lim="400000"/>
              <a:headEnd type="oval" w="med" len="med"/>
              <a:tailEnd type="oval" w="med" len="med"/>
            </a:ln>
            <a:effectLst/>
          </p:spPr>
          <p:txBody>
            <a:bodyPr wrap="square" lIns="0" tIns="0" rIns="0" bIns="0" numCol="1" anchor="ctr">
              <a:noAutofit/>
            </a:bodyPr>
            <a:lstStyle/>
            <a:p>
              <a:pPr lvl="0">
                <a:defRPr sz="3200"/>
              </a:pPr>
              <a:endParaRPr sz="5065"/>
            </a:p>
          </p:txBody>
        </p:sp>
      </p:grpSp>
      <p:grpSp>
        <p:nvGrpSpPr>
          <p:cNvPr id="1665" name="Group 1665"/>
          <p:cNvGrpSpPr/>
          <p:nvPr/>
        </p:nvGrpSpPr>
        <p:grpSpPr>
          <a:xfrm>
            <a:off x="2808399" y="4375068"/>
            <a:ext cx="5428218" cy="3374820"/>
            <a:chOff x="83864" y="-1"/>
            <a:chExt cx="5429633" cy="3375696"/>
          </a:xfrm>
        </p:grpSpPr>
        <p:grpSp>
          <p:nvGrpSpPr>
            <p:cNvPr id="1660" name="Group 1660"/>
            <p:cNvGrpSpPr/>
            <p:nvPr/>
          </p:nvGrpSpPr>
          <p:grpSpPr>
            <a:xfrm>
              <a:off x="3897214" y="-1"/>
              <a:ext cx="1616283" cy="2078546"/>
              <a:chOff x="0" y="0"/>
              <a:chExt cx="1616281" cy="2078544"/>
            </a:xfrm>
          </p:grpSpPr>
          <p:sp>
            <p:nvSpPr>
              <p:cNvPr id="1652" name="Shape 1652"/>
              <p:cNvSpPr/>
              <p:nvPr/>
            </p:nvSpPr>
            <p:spPr>
              <a:xfrm>
                <a:off x="692162" y="1573958"/>
                <a:ext cx="924120" cy="504587"/>
              </a:xfrm>
              <a:custGeom>
                <a:avLst/>
                <a:gdLst/>
                <a:ahLst/>
                <a:cxnLst>
                  <a:cxn ang="0">
                    <a:pos x="wd2" y="hd2"/>
                  </a:cxn>
                  <a:cxn ang="5400000">
                    <a:pos x="wd2" y="hd2"/>
                  </a:cxn>
                  <a:cxn ang="10800000">
                    <a:pos x="wd2" y="hd2"/>
                  </a:cxn>
                  <a:cxn ang="16200000">
                    <a:pos x="wd2" y="hd2"/>
                  </a:cxn>
                </a:cxnLst>
                <a:rect l="0" t="0" r="r" b="b"/>
                <a:pathLst>
                  <a:path w="19473" h="20717" extrusionOk="0">
                    <a:moveTo>
                      <a:pt x="18197" y="9427"/>
                    </a:moveTo>
                    <a:cubicBezTo>
                      <a:pt x="15580" y="13173"/>
                      <a:pt x="12212" y="14315"/>
                      <a:pt x="540" y="20717"/>
                    </a:cubicBezTo>
                    <a:cubicBezTo>
                      <a:pt x="14" y="10996"/>
                      <a:pt x="-785" y="8631"/>
                      <a:pt x="1833" y="4884"/>
                    </a:cubicBezTo>
                    <a:cubicBezTo>
                      <a:pt x="4450" y="1138"/>
                      <a:pt x="10235" y="-883"/>
                      <a:pt x="14755" y="372"/>
                    </a:cubicBezTo>
                    <a:cubicBezTo>
                      <a:pt x="19274" y="1626"/>
                      <a:pt x="20815" y="5681"/>
                      <a:pt x="18197" y="9427"/>
                    </a:cubicBezTo>
                    <a:close/>
                  </a:path>
                </a:pathLst>
              </a:custGeom>
              <a:solidFill>
                <a:srgbClr val="000000">
                  <a:alpha val="25000"/>
                </a:srgbClr>
              </a:solidFill>
              <a:ln w="12700" cap="flat">
                <a:noFill/>
                <a:miter lim="400000"/>
              </a:ln>
              <a:effectLst/>
            </p:spPr>
            <p:txBody>
              <a:bodyPr wrap="square" lIns="101573" tIns="101573" rIns="101573" bIns="101573" numCol="1" anchor="ctr">
                <a:noAutofit/>
              </a:bodyPr>
              <a:lstStyle/>
              <a:p>
                <a:pPr defTabSz="171450">
                  <a:defRPr sz="29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53" name="Shape 1653"/>
              <p:cNvSpPr/>
              <p:nvPr/>
            </p:nvSpPr>
            <p:spPr>
              <a:xfrm>
                <a:off x="0" y="0"/>
                <a:ext cx="1406150" cy="2078127"/>
              </a:xfrm>
              <a:custGeom>
                <a:avLst/>
                <a:gdLst/>
                <a:ahLst/>
                <a:cxnLst>
                  <a:cxn ang="0">
                    <a:pos x="wd2" y="hd2"/>
                  </a:cxn>
                  <a:cxn ang="5400000">
                    <a:pos x="wd2" y="hd2"/>
                  </a:cxn>
                  <a:cxn ang="10800000">
                    <a:pos x="wd2" y="hd2"/>
                  </a:cxn>
                  <a:cxn ang="16200000">
                    <a:pos x="wd2" y="hd2"/>
                  </a:cxn>
                </a:cxnLst>
                <a:rect l="0" t="0" r="r" b="b"/>
                <a:pathLst>
                  <a:path w="21600" h="21600" extrusionOk="0">
                    <a:moveTo>
                      <a:pt x="21600" y="7262"/>
                    </a:moveTo>
                    <a:cubicBezTo>
                      <a:pt x="21600" y="4044"/>
                      <a:pt x="18467" y="1321"/>
                      <a:pt x="14152" y="413"/>
                    </a:cubicBezTo>
                    <a:cubicBezTo>
                      <a:pt x="14144" y="411"/>
                      <a:pt x="14135" y="409"/>
                      <a:pt x="14127" y="407"/>
                    </a:cubicBezTo>
                    <a:cubicBezTo>
                      <a:pt x="14125" y="407"/>
                      <a:pt x="14123" y="406"/>
                      <a:pt x="14121" y="406"/>
                    </a:cubicBezTo>
                    <a:cubicBezTo>
                      <a:pt x="14116" y="405"/>
                      <a:pt x="14111" y="403"/>
                      <a:pt x="14106" y="402"/>
                    </a:cubicBezTo>
                    <a:cubicBezTo>
                      <a:pt x="14102" y="402"/>
                      <a:pt x="14099" y="401"/>
                      <a:pt x="14096" y="400"/>
                    </a:cubicBezTo>
                    <a:cubicBezTo>
                      <a:pt x="14093" y="400"/>
                      <a:pt x="14091" y="399"/>
                      <a:pt x="14088" y="398"/>
                    </a:cubicBezTo>
                    <a:cubicBezTo>
                      <a:pt x="14086" y="398"/>
                      <a:pt x="14084" y="397"/>
                      <a:pt x="14081" y="397"/>
                    </a:cubicBezTo>
                    <a:cubicBezTo>
                      <a:pt x="14073" y="395"/>
                      <a:pt x="14065" y="393"/>
                      <a:pt x="14056" y="391"/>
                    </a:cubicBezTo>
                    <a:cubicBezTo>
                      <a:pt x="14054" y="391"/>
                      <a:pt x="14052" y="390"/>
                      <a:pt x="14050" y="390"/>
                    </a:cubicBezTo>
                    <a:cubicBezTo>
                      <a:pt x="14041" y="388"/>
                      <a:pt x="14033" y="386"/>
                      <a:pt x="14024" y="384"/>
                    </a:cubicBezTo>
                    <a:cubicBezTo>
                      <a:pt x="14022" y="384"/>
                      <a:pt x="14020" y="383"/>
                      <a:pt x="14018" y="383"/>
                    </a:cubicBezTo>
                    <a:cubicBezTo>
                      <a:pt x="14010" y="381"/>
                      <a:pt x="14002" y="379"/>
                      <a:pt x="13994" y="377"/>
                    </a:cubicBezTo>
                    <a:cubicBezTo>
                      <a:pt x="13991" y="377"/>
                      <a:pt x="13989" y="376"/>
                      <a:pt x="13986" y="375"/>
                    </a:cubicBezTo>
                    <a:cubicBezTo>
                      <a:pt x="13978" y="374"/>
                      <a:pt x="13970" y="372"/>
                      <a:pt x="13962" y="370"/>
                    </a:cubicBezTo>
                    <a:cubicBezTo>
                      <a:pt x="13960" y="370"/>
                      <a:pt x="13957" y="369"/>
                      <a:pt x="13954" y="368"/>
                    </a:cubicBezTo>
                    <a:cubicBezTo>
                      <a:pt x="13949" y="367"/>
                      <a:pt x="13944" y="366"/>
                      <a:pt x="13939" y="365"/>
                    </a:cubicBezTo>
                    <a:cubicBezTo>
                      <a:pt x="13934" y="364"/>
                      <a:pt x="13928" y="362"/>
                      <a:pt x="13923" y="361"/>
                    </a:cubicBezTo>
                    <a:cubicBezTo>
                      <a:pt x="13918" y="360"/>
                      <a:pt x="13912" y="359"/>
                      <a:pt x="13907" y="358"/>
                    </a:cubicBezTo>
                    <a:cubicBezTo>
                      <a:pt x="13902" y="356"/>
                      <a:pt x="13896" y="355"/>
                      <a:pt x="13891" y="354"/>
                    </a:cubicBezTo>
                    <a:cubicBezTo>
                      <a:pt x="13888" y="353"/>
                      <a:pt x="13886" y="353"/>
                      <a:pt x="13884" y="352"/>
                    </a:cubicBezTo>
                    <a:cubicBezTo>
                      <a:pt x="13879" y="351"/>
                      <a:pt x="13874" y="350"/>
                      <a:pt x="13869" y="349"/>
                    </a:cubicBezTo>
                    <a:cubicBezTo>
                      <a:pt x="13860" y="347"/>
                      <a:pt x="13852" y="345"/>
                      <a:pt x="13843" y="343"/>
                    </a:cubicBezTo>
                    <a:cubicBezTo>
                      <a:pt x="13841" y="343"/>
                      <a:pt x="13839" y="342"/>
                      <a:pt x="13837" y="342"/>
                    </a:cubicBezTo>
                    <a:cubicBezTo>
                      <a:pt x="13831" y="341"/>
                      <a:pt x="13826" y="339"/>
                      <a:pt x="13820" y="338"/>
                    </a:cubicBezTo>
                    <a:cubicBezTo>
                      <a:pt x="13815" y="337"/>
                      <a:pt x="13810" y="336"/>
                      <a:pt x="13805" y="335"/>
                    </a:cubicBezTo>
                    <a:cubicBezTo>
                      <a:pt x="13802" y="334"/>
                      <a:pt x="13800" y="333"/>
                      <a:pt x="13797" y="333"/>
                    </a:cubicBezTo>
                    <a:cubicBezTo>
                      <a:pt x="13789" y="331"/>
                      <a:pt x="13781" y="329"/>
                      <a:pt x="13773" y="327"/>
                    </a:cubicBezTo>
                    <a:cubicBezTo>
                      <a:pt x="13770" y="327"/>
                      <a:pt x="13768" y="326"/>
                      <a:pt x="13765" y="326"/>
                    </a:cubicBezTo>
                    <a:cubicBezTo>
                      <a:pt x="12765" y="114"/>
                      <a:pt x="11702" y="0"/>
                      <a:pt x="10599" y="0"/>
                    </a:cubicBezTo>
                    <a:cubicBezTo>
                      <a:pt x="4745" y="0"/>
                      <a:pt x="0" y="3211"/>
                      <a:pt x="0" y="7172"/>
                    </a:cubicBezTo>
                    <a:cubicBezTo>
                      <a:pt x="0" y="11133"/>
                      <a:pt x="2660" y="13031"/>
                      <a:pt x="10599" y="21509"/>
                    </a:cubicBezTo>
                    <a:cubicBezTo>
                      <a:pt x="10600" y="21508"/>
                      <a:pt x="10601" y="21507"/>
                      <a:pt x="10602" y="21506"/>
                    </a:cubicBezTo>
                    <a:cubicBezTo>
                      <a:pt x="10604" y="21508"/>
                      <a:pt x="10605" y="21509"/>
                      <a:pt x="10607" y="21511"/>
                    </a:cubicBezTo>
                    <a:cubicBezTo>
                      <a:pt x="10608" y="21510"/>
                      <a:pt x="10609" y="21509"/>
                      <a:pt x="10610" y="21508"/>
                    </a:cubicBezTo>
                    <a:cubicBezTo>
                      <a:pt x="10612" y="21510"/>
                      <a:pt x="10613" y="21511"/>
                      <a:pt x="10615" y="21513"/>
                    </a:cubicBezTo>
                    <a:cubicBezTo>
                      <a:pt x="10616" y="21512"/>
                      <a:pt x="10617" y="21511"/>
                      <a:pt x="10618" y="21510"/>
                    </a:cubicBezTo>
                    <a:cubicBezTo>
                      <a:pt x="10620" y="21511"/>
                      <a:pt x="10621" y="21513"/>
                      <a:pt x="10623" y="21515"/>
                    </a:cubicBezTo>
                    <a:cubicBezTo>
                      <a:pt x="10624" y="21513"/>
                      <a:pt x="10625" y="21512"/>
                      <a:pt x="10626" y="21511"/>
                    </a:cubicBezTo>
                    <a:cubicBezTo>
                      <a:pt x="10627" y="21513"/>
                      <a:pt x="10629" y="21515"/>
                      <a:pt x="10631" y="21516"/>
                    </a:cubicBezTo>
                    <a:cubicBezTo>
                      <a:pt x="10632" y="21515"/>
                      <a:pt x="10633" y="21514"/>
                      <a:pt x="10634" y="21513"/>
                    </a:cubicBezTo>
                    <a:cubicBezTo>
                      <a:pt x="10635" y="21515"/>
                      <a:pt x="10637" y="21516"/>
                      <a:pt x="10638" y="21518"/>
                    </a:cubicBezTo>
                    <a:cubicBezTo>
                      <a:pt x="10639" y="21517"/>
                      <a:pt x="10640" y="21516"/>
                      <a:pt x="10642" y="21515"/>
                    </a:cubicBezTo>
                    <a:cubicBezTo>
                      <a:pt x="10643" y="21517"/>
                      <a:pt x="10645" y="21518"/>
                      <a:pt x="10646" y="21520"/>
                    </a:cubicBezTo>
                    <a:cubicBezTo>
                      <a:pt x="10647" y="21519"/>
                      <a:pt x="10648" y="21518"/>
                      <a:pt x="10649" y="21517"/>
                    </a:cubicBezTo>
                    <a:cubicBezTo>
                      <a:pt x="10651" y="21518"/>
                      <a:pt x="10653" y="21520"/>
                      <a:pt x="10654" y="21522"/>
                    </a:cubicBezTo>
                    <a:cubicBezTo>
                      <a:pt x="10655" y="21521"/>
                      <a:pt x="10656" y="21520"/>
                      <a:pt x="10657" y="21518"/>
                    </a:cubicBezTo>
                    <a:cubicBezTo>
                      <a:pt x="10659" y="21520"/>
                      <a:pt x="10660" y="21522"/>
                      <a:pt x="10662" y="21524"/>
                    </a:cubicBezTo>
                    <a:cubicBezTo>
                      <a:pt x="10663" y="21522"/>
                      <a:pt x="10664" y="21521"/>
                      <a:pt x="10665" y="21520"/>
                    </a:cubicBezTo>
                    <a:cubicBezTo>
                      <a:pt x="10667" y="21522"/>
                      <a:pt x="10668" y="21524"/>
                      <a:pt x="10670" y="21525"/>
                    </a:cubicBezTo>
                    <a:cubicBezTo>
                      <a:pt x="10671" y="21524"/>
                      <a:pt x="10672" y="21523"/>
                      <a:pt x="10673" y="21522"/>
                    </a:cubicBezTo>
                    <a:cubicBezTo>
                      <a:pt x="10675" y="21524"/>
                      <a:pt x="10676" y="21525"/>
                      <a:pt x="10678" y="21527"/>
                    </a:cubicBezTo>
                    <a:cubicBezTo>
                      <a:pt x="10679" y="21526"/>
                      <a:pt x="10680" y="21525"/>
                      <a:pt x="10681" y="21524"/>
                    </a:cubicBezTo>
                    <a:cubicBezTo>
                      <a:pt x="10683" y="21526"/>
                      <a:pt x="10684" y="21527"/>
                      <a:pt x="10686" y="21529"/>
                    </a:cubicBezTo>
                    <a:cubicBezTo>
                      <a:pt x="10687" y="21528"/>
                      <a:pt x="10688" y="21527"/>
                      <a:pt x="10689" y="21525"/>
                    </a:cubicBezTo>
                    <a:cubicBezTo>
                      <a:pt x="10691" y="21527"/>
                      <a:pt x="10692" y="21529"/>
                      <a:pt x="10694" y="21531"/>
                    </a:cubicBezTo>
                    <a:cubicBezTo>
                      <a:pt x="10695" y="21529"/>
                      <a:pt x="10696" y="21528"/>
                      <a:pt x="10697" y="21527"/>
                    </a:cubicBezTo>
                    <a:cubicBezTo>
                      <a:pt x="10698" y="21529"/>
                      <a:pt x="10700" y="21531"/>
                      <a:pt x="10702" y="21532"/>
                    </a:cubicBezTo>
                    <a:cubicBezTo>
                      <a:pt x="10702" y="21531"/>
                      <a:pt x="10703" y="21530"/>
                      <a:pt x="10704" y="21529"/>
                    </a:cubicBezTo>
                    <a:cubicBezTo>
                      <a:pt x="10706" y="21531"/>
                      <a:pt x="10708" y="21533"/>
                      <a:pt x="10709" y="21534"/>
                    </a:cubicBezTo>
                    <a:cubicBezTo>
                      <a:pt x="10710" y="21533"/>
                      <a:pt x="10711" y="21532"/>
                      <a:pt x="10712" y="21531"/>
                    </a:cubicBezTo>
                    <a:cubicBezTo>
                      <a:pt x="10714" y="21533"/>
                      <a:pt x="10716" y="21534"/>
                      <a:pt x="10717" y="21536"/>
                    </a:cubicBezTo>
                    <a:cubicBezTo>
                      <a:pt x="10718" y="21535"/>
                      <a:pt x="10719" y="21534"/>
                      <a:pt x="10720" y="21533"/>
                    </a:cubicBezTo>
                    <a:cubicBezTo>
                      <a:pt x="10722" y="21534"/>
                      <a:pt x="10724" y="21536"/>
                      <a:pt x="10725" y="21538"/>
                    </a:cubicBezTo>
                    <a:cubicBezTo>
                      <a:pt x="10726" y="21537"/>
                      <a:pt x="10727" y="21536"/>
                      <a:pt x="10728" y="21534"/>
                    </a:cubicBezTo>
                    <a:cubicBezTo>
                      <a:pt x="10730" y="21536"/>
                      <a:pt x="10731" y="21538"/>
                      <a:pt x="10733" y="21540"/>
                    </a:cubicBezTo>
                    <a:cubicBezTo>
                      <a:pt x="10734" y="21538"/>
                      <a:pt x="10735" y="21537"/>
                      <a:pt x="10736" y="21536"/>
                    </a:cubicBezTo>
                    <a:cubicBezTo>
                      <a:pt x="10738" y="21538"/>
                      <a:pt x="10739" y="21540"/>
                      <a:pt x="10741" y="21541"/>
                    </a:cubicBezTo>
                    <a:cubicBezTo>
                      <a:pt x="10742" y="21540"/>
                      <a:pt x="10743" y="21539"/>
                      <a:pt x="10744" y="21538"/>
                    </a:cubicBezTo>
                    <a:cubicBezTo>
                      <a:pt x="10746" y="21540"/>
                      <a:pt x="10747" y="21541"/>
                      <a:pt x="10749" y="21543"/>
                    </a:cubicBezTo>
                    <a:cubicBezTo>
                      <a:pt x="10750" y="21542"/>
                      <a:pt x="10751" y="21541"/>
                      <a:pt x="10752" y="21540"/>
                    </a:cubicBezTo>
                    <a:cubicBezTo>
                      <a:pt x="10753" y="21541"/>
                      <a:pt x="10755" y="21543"/>
                      <a:pt x="10757" y="21545"/>
                    </a:cubicBezTo>
                    <a:cubicBezTo>
                      <a:pt x="10758" y="21544"/>
                      <a:pt x="10759" y="21543"/>
                      <a:pt x="10760" y="21542"/>
                    </a:cubicBezTo>
                    <a:cubicBezTo>
                      <a:pt x="10761" y="21543"/>
                      <a:pt x="10763" y="21545"/>
                      <a:pt x="10765" y="21547"/>
                    </a:cubicBezTo>
                    <a:cubicBezTo>
                      <a:pt x="10766" y="21546"/>
                      <a:pt x="10767" y="21544"/>
                      <a:pt x="10768" y="21543"/>
                    </a:cubicBezTo>
                    <a:cubicBezTo>
                      <a:pt x="10769" y="21545"/>
                      <a:pt x="10771" y="21547"/>
                      <a:pt x="10772" y="21549"/>
                    </a:cubicBezTo>
                    <a:cubicBezTo>
                      <a:pt x="10773" y="21547"/>
                      <a:pt x="10774" y="21546"/>
                      <a:pt x="10776" y="21545"/>
                    </a:cubicBezTo>
                    <a:cubicBezTo>
                      <a:pt x="10777" y="21547"/>
                      <a:pt x="10779" y="21549"/>
                      <a:pt x="10780" y="21550"/>
                    </a:cubicBezTo>
                    <a:cubicBezTo>
                      <a:pt x="10781" y="21549"/>
                      <a:pt x="10782" y="21548"/>
                      <a:pt x="10783" y="21547"/>
                    </a:cubicBezTo>
                    <a:cubicBezTo>
                      <a:pt x="10785" y="21549"/>
                      <a:pt x="10787" y="21550"/>
                      <a:pt x="10788" y="21552"/>
                    </a:cubicBezTo>
                    <a:cubicBezTo>
                      <a:pt x="10789" y="21551"/>
                      <a:pt x="10790" y="21550"/>
                      <a:pt x="10791" y="21549"/>
                    </a:cubicBezTo>
                    <a:cubicBezTo>
                      <a:pt x="10793" y="21550"/>
                      <a:pt x="10794" y="21552"/>
                      <a:pt x="10796" y="21554"/>
                    </a:cubicBezTo>
                    <a:cubicBezTo>
                      <a:pt x="10797" y="21553"/>
                      <a:pt x="10798" y="21552"/>
                      <a:pt x="10799" y="21550"/>
                    </a:cubicBezTo>
                    <a:cubicBezTo>
                      <a:pt x="10801" y="21552"/>
                      <a:pt x="10802" y="21554"/>
                      <a:pt x="10804" y="21556"/>
                    </a:cubicBezTo>
                    <a:cubicBezTo>
                      <a:pt x="10805" y="21554"/>
                      <a:pt x="10806" y="21553"/>
                      <a:pt x="10807" y="21552"/>
                    </a:cubicBezTo>
                    <a:cubicBezTo>
                      <a:pt x="10809" y="21554"/>
                      <a:pt x="10810" y="21556"/>
                      <a:pt x="10812" y="21557"/>
                    </a:cubicBezTo>
                    <a:cubicBezTo>
                      <a:pt x="10813" y="21556"/>
                      <a:pt x="10814" y="21555"/>
                      <a:pt x="10815" y="21554"/>
                    </a:cubicBezTo>
                    <a:cubicBezTo>
                      <a:pt x="10817" y="21556"/>
                      <a:pt x="10818" y="21557"/>
                      <a:pt x="10820" y="21559"/>
                    </a:cubicBezTo>
                    <a:cubicBezTo>
                      <a:pt x="10821" y="21558"/>
                      <a:pt x="10822" y="21557"/>
                      <a:pt x="10823" y="21556"/>
                    </a:cubicBezTo>
                    <a:cubicBezTo>
                      <a:pt x="10824" y="21557"/>
                      <a:pt x="10826" y="21559"/>
                      <a:pt x="10828" y="21561"/>
                    </a:cubicBezTo>
                    <a:cubicBezTo>
                      <a:pt x="10829" y="21560"/>
                      <a:pt x="10830" y="21559"/>
                      <a:pt x="10831" y="21558"/>
                    </a:cubicBezTo>
                    <a:cubicBezTo>
                      <a:pt x="10832" y="21559"/>
                      <a:pt x="10834" y="21561"/>
                      <a:pt x="10835" y="21563"/>
                    </a:cubicBezTo>
                    <a:cubicBezTo>
                      <a:pt x="10836" y="21562"/>
                      <a:pt x="10837" y="21560"/>
                      <a:pt x="10838" y="21559"/>
                    </a:cubicBezTo>
                    <a:cubicBezTo>
                      <a:pt x="10840" y="21561"/>
                      <a:pt x="10842" y="21563"/>
                      <a:pt x="10843" y="21564"/>
                    </a:cubicBezTo>
                    <a:cubicBezTo>
                      <a:pt x="10844" y="21563"/>
                      <a:pt x="10845" y="21562"/>
                      <a:pt x="10846" y="21561"/>
                    </a:cubicBezTo>
                    <a:cubicBezTo>
                      <a:pt x="10848" y="21563"/>
                      <a:pt x="10850" y="21564"/>
                      <a:pt x="10851" y="21566"/>
                    </a:cubicBezTo>
                    <a:cubicBezTo>
                      <a:pt x="10852" y="21565"/>
                      <a:pt x="10853" y="21564"/>
                      <a:pt x="10854" y="21563"/>
                    </a:cubicBezTo>
                    <a:cubicBezTo>
                      <a:pt x="10856" y="21565"/>
                      <a:pt x="10858" y="21566"/>
                      <a:pt x="10859" y="21568"/>
                    </a:cubicBezTo>
                    <a:cubicBezTo>
                      <a:pt x="10860" y="21567"/>
                      <a:pt x="10861" y="21566"/>
                      <a:pt x="10862" y="21565"/>
                    </a:cubicBezTo>
                    <a:cubicBezTo>
                      <a:pt x="10864" y="21566"/>
                      <a:pt x="10865" y="21568"/>
                      <a:pt x="10867" y="21570"/>
                    </a:cubicBezTo>
                    <a:cubicBezTo>
                      <a:pt x="10868" y="21569"/>
                      <a:pt x="10869" y="21568"/>
                      <a:pt x="10870" y="21566"/>
                    </a:cubicBezTo>
                    <a:cubicBezTo>
                      <a:pt x="10872" y="21568"/>
                      <a:pt x="10873" y="21570"/>
                      <a:pt x="10875" y="21572"/>
                    </a:cubicBezTo>
                    <a:cubicBezTo>
                      <a:pt x="10876" y="21570"/>
                      <a:pt x="10877" y="21569"/>
                      <a:pt x="10878" y="21568"/>
                    </a:cubicBezTo>
                    <a:cubicBezTo>
                      <a:pt x="10880" y="21570"/>
                      <a:pt x="10881" y="21572"/>
                      <a:pt x="10883" y="21573"/>
                    </a:cubicBezTo>
                    <a:cubicBezTo>
                      <a:pt x="10884" y="21572"/>
                      <a:pt x="10885" y="21571"/>
                      <a:pt x="10886" y="21570"/>
                    </a:cubicBezTo>
                    <a:cubicBezTo>
                      <a:pt x="10887" y="21572"/>
                      <a:pt x="10889" y="21573"/>
                      <a:pt x="10891" y="21575"/>
                    </a:cubicBezTo>
                    <a:cubicBezTo>
                      <a:pt x="10892" y="21574"/>
                      <a:pt x="10893" y="21573"/>
                      <a:pt x="10894" y="21572"/>
                    </a:cubicBezTo>
                    <a:cubicBezTo>
                      <a:pt x="10895" y="21574"/>
                      <a:pt x="10897" y="21575"/>
                      <a:pt x="10898" y="21577"/>
                    </a:cubicBezTo>
                    <a:cubicBezTo>
                      <a:pt x="10899" y="21576"/>
                      <a:pt x="10900" y="21575"/>
                      <a:pt x="10902" y="21574"/>
                    </a:cubicBezTo>
                    <a:cubicBezTo>
                      <a:pt x="10903" y="21575"/>
                      <a:pt x="10905" y="21577"/>
                      <a:pt x="10906" y="21579"/>
                    </a:cubicBezTo>
                    <a:cubicBezTo>
                      <a:pt x="10907" y="21577"/>
                      <a:pt x="10908" y="21576"/>
                      <a:pt x="10909" y="21575"/>
                    </a:cubicBezTo>
                    <a:cubicBezTo>
                      <a:pt x="10911" y="21577"/>
                      <a:pt x="10913" y="21579"/>
                      <a:pt x="10914" y="21580"/>
                    </a:cubicBezTo>
                    <a:cubicBezTo>
                      <a:pt x="10915" y="21579"/>
                      <a:pt x="10916" y="21578"/>
                      <a:pt x="10917" y="21577"/>
                    </a:cubicBezTo>
                    <a:cubicBezTo>
                      <a:pt x="10919" y="21579"/>
                      <a:pt x="10920" y="21580"/>
                      <a:pt x="10922" y="21582"/>
                    </a:cubicBezTo>
                    <a:cubicBezTo>
                      <a:pt x="10923" y="21581"/>
                      <a:pt x="10924" y="21580"/>
                      <a:pt x="10925" y="21579"/>
                    </a:cubicBezTo>
                    <a:cubicBezTo>
                      <a:pt x="10927" y="21581"/>
                      <a:pt x="10928" y="21582"/>
                      <a:pt x="10930" y="21584"/>
                    </a:cubicBezTo>
                    <a:cubicBezTo>
                      <a:pt x="10931" y="21583"/>
                      <a:pt x="10932" y="21582"/>
                      <a:pt x="10933" y="21581"/>
                    </a:cubicBezTo>
                    <a:cubicBezTo>
                      <a:pt x="10935" y="21582"/>
                      <a:pt x="10936" y="21584"/>
                      <a:pt x="10938" y="21586"/>
                    </a:cubicBezTo>
                    <a:cubicBezTo>
                      <a:pt x="10939" y="21585"/>
                      <a:pt x="10940" y="21584"/>
                      <a:pt x="10941" y="21582"/>
                    </a:cubicBezTo>
                    <a:cubicBezTo>
                      <a:pt x="10943" y="21584"/>
                      <a:pt x="10944" y="21586"/>
                      <a:pt x="10946" y="21588"/>
                    </a:cubicBezTo>
                    <a:cubicBezTo>
                      <a:pt x="10947" y="21586"/>
                      <a:pt x="10948" y="21585"/>
                      <a:pt x="10949" y="21584"/>
                    </a:cubicBezTo>
                    <a:cubicBezTo>
                      <a:pt x="10951" y="21586"/>
                      <a:pt x="10952" y="21588"/>
                      <a:pt x="10954" y="21589"/>
                    </a:cubicBezTo>
                    <a:cubicBezTo>
                      <a:pt x="10955" y="21588"/>
                      <a:pt x="10956" y="21587"/>
                      <a:pt x="10957" y="21586"/>
                    </a:cubicBezTo>
                    <a:cubicBezTo>
                      <a:pt x="10958" y="21588"/>
                      <a:pt x="10960" y="21589"/>
                      <a:pt x="10962" y="21591"/>
                    </a:cubicBezTo>
                    <a:cubicBezTo>
                      <a:pt x="10963" y="21590"/>
                      <a:pt x="10963" y="21589"/>
                      <a:pt x="10964" y="21588"/>
                    </a:cubicBezTo>
                    <a:cubicBezTo>
                      <a:pt x="10966" y="21590"/>
                      <a:pt x="10968" y="21591"/>
                      <a:pt x="10969" y="21593"/>
                    </a:cubicBezTo>
                    <a:cubicBezTo>
                      <a:pt x="10970" y="21592"/>
                      <a:pt x="10971" y="21591"/>
                      <a:pt x="10972" y="21590"/>
                    </a:cubicBezTo>
                    <a:cubicBezTo>
                      <a:pt x="10974" y="21591"/>
                      <a:pt x="10976" y="21593"/>
                      <a:pt x="10977" y="21595"/>
                    </a:cubicBezTo>
                    <a:cubicBezTo>
                      <a:pt x="10978" y="21594"/>
                      <a:pt x="10979" y="21592"/>
                      <a:pt x="10980" y="21591"/>
                    </a:cubicBezTo>
                    <a:cubicBezTo>
                      <a:pt x="10982" y="21593"/>
                      <a:pt x="10984" y="21595"/>
                      <a:pt x="10985" y="21596"/>
                    </a:cubicBezTo>
                    <a:cubicBezTo>
                      <a:pt x="10986" y="21595"/>
                      <a:pt x="10987" y="21594"/>
                      <a:pt x="10988" y="21593"/>
                    </a:cubicBezTo>
                    <a:cubicBezTo>
                      <a:pt x="10990" y="21595"/>
                      <a:pt x="10992" y="21597"/>
                      <a:pt x="10993" y="21598"/>
                    </a:cubicBezTo>
                    <a:cubicBezTo>
                      <a:pt x="10994" y="21597"/>
                      <a:pt x="10995" y="21596"/>
                      <a:pt x="10996" y="21595"/>
                    </a:cubicBezTo>
                    <a:cubicBezTo>
                      <a:pt x="10998" y="21597"/>
                      <a:pt x="10999" y="21598"/>
                      <a:pt x="11001" y="21600"/>
                    </a:cubicBezTo>
                    <a:cubicBezTo>
                      <a:pt x="18812" y="13063"/>
                      <a:pt x="21600" y="11223"/>
                      <a:pt x="21600" y="7262"/>
                    </a:cubicBezTo>
                    <a:close/>
                  </a:path>
                </a:pathLst>
              </a:custGeom>
              <a:solidFill>
                <a:srgbClr val="000000"/>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54" name="Shape 1654"/>
              <p:cNvSpPr/>
              <p:nvPr/>
            </p:nvSpPr>
            <p:spPr>
              <a:xfrm>
                <a:off x="0" y="0"/>
                <a:ext cx="1379992" cy="2069403"/>
              </a:xfrm>
              <a:custGeom>
                <a:avLst/>
                <a:gdLst/>
                <a:ahLst/>
                <a:cxnLst>
                  <a:cxn ang="0">
                    <a:pos x="wd2" y="hd2"/>
                  </a:cxn>
                  <a:cxn ang="5400000">
                    <a:pos x="wd2" y="hd2"/>
                  </a:cxn>
                  <a:cxn ang="10800000">
                    <a:pos x="wd2" y="hd2"/>
                  </a:cxn>
                  <a:cxn ang="16200000">
                    <a:pos x="wd2" y="hd2"/>
                  </a:cxn>
                </a:cxnLst>
                <a:rect l="0" t="0" r="r" b="b"/>
                <a:pathLst>
                  <a:path w="21600" h="21600" extrusionOk="0">
                    <a:moveTo>
                      <a:pt x="21600" y="7202"/>
                    </a:moveTo>
                    <a:cubicBezTo>
                      <a:pt x="21600" y="11180"/>
                      <a:pt x="18759" y="13027"/>
                      <a:pt x="10800" y="21600"/>
                    </a:cubicBezTo>
                    <a:cubicBezTo>
                      <a:pt x="2710" y="13086"/>
                      <a:pt x="0" y="11180"/>
                      <a:pt x="0" y="7202"/>
                    </a:cubicBezTo>
                    <a:cubicBezTo>
                      <a:pt x="0" y="3224"/>
                      <a:pt x="4835" y="0"/>
                      <a:pt x="10800" y="0"/>
                    </a:cubicBezTo>
                    <a:cubicBezTo>
                      <a:pt x="16765" y="0"/>
                      <a:pt x="21600" y="3224"/>
                      <a:pt x="21600" y="7202"/>
                    </a:cubicBezTo>
                    <a:close/>
                  </a:path>
                </a:pathLst>
              </a:custGeom>
              <a:gradFill flip="none" rotWithShape="1">
                <a:gsLst>
                  <a:gs pos="0">
                    <a:srgbClr val="646E78"/>
                  </a:gs>
                  <a:gs pos="44022">
                    <a:srgbClr val="4B505A"/>
                  </a:gs>
                  <a:gs pos="88185">
                    <a:srgbClr val="26282D"/>
                  </a:gs>
                  <a:gs pos="100000">
                    <a:srgbClr val="000000"/>
                  </a:gs>
                </a:gsLst>
                <a:path path="shape">
                  <a:fillToRect l="14724" t="15057" r="85275" b="84942"/>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55" name="Shape 1655"/>
              <p:cNvSpPr/>
              <p:nvPr/>
            </p:nvSpPr>
            <p:spPr>
              <a:xfrm>
                <a:off x="47408" y="47408"/>
                <a:ext cx="584096" cy="546244"/>
              </a:xfrm>
              <a:custGeom>
                <a:avLst/>
                <a:gdLst/>
                <a:ahLst/>
                <a:cxnLst>
                  <a:cxn ang="0">
                    <a:pos x="wd2" y="hd2"/>
                  </a:cxn>
                  <a:cxn ang="5400000">
                    <a:pos x="wd2" y="hd2"/>
                  </a:cxn>
                  <a:cxn ang="10800000">
                    <a:pos x="wd2" y="hd2"/>
                  </a:cxn>
                  <a:cxn ang="16200000">
                    <a:pos x="wd2" y="hd2"/>
                  </a:cxn>
                </a:cxnLst>
                <a:rect l="0" t="0" r="r" b="b"/>
                <a:pathLst>
                  <a:path w="21600" h="21600" extrusionOk="0">
                    <a:moveTo>
                      <a:pt x="21600" y="62"/>
                    </a:moveTo>
                    <a:cubicBezTo>
                      <a:pt x="21121" y="25"/>
                      <a:pt x="20640" y="0"/>
                      <a:pt x="20152" y="0"/>
                    </a:cubicBezTo>
                    <a:cubicBezTo>
                      <a:pt x="9022" y="0"/>
                      <a:pt x="0" y="9648"/>
                      <a:pt x="0" y="21549"/>
                    </a:cubicBezTo>
                    <a:cubicBezTo>
                      <a:pt x="0" y="21567"/>
                      <a:pt x="1" y="21583"/>
                      <a:pt x="1" y="21600"/>
                    </a:cubicBezTo>
                    <a:cubicBezTo>
                      <a:pt x="2146" y="10322"/>
                      <a:pt x="10809" y="1584"/>
                      <a:pt x="21600" y="62"/>
                    </a:cubicBezTo>
                    <a:close/>
                  </a:path>
                </a:pathLst>
              </a:custGeom>
              <a:solidFill>
                <a:srgbClr val="FFFFFF">
                  <a:alpha val="30000"/>
                </a:srgb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56" name="Shape 1656"/>
              <p:cNvSpPr/>
              <p:nvPr/>
            </p:nvSpPr>
            <p:spPr>
              <a:xfrm>
                <a:off x="616308" y="919722"/>
                <a:ext cx="681922" cy="436429"/>
              </a:xfrm>
              <a:custGeom>
                <a:avLst/>
                <a:gdLst/>
                <a:ahLst/>
                <a:cxnLst>
                  <a:cxn ang="0">
                    <a:pos x="wd2" y="hd2"/>
                  </a:cxn>
                  <a:cxn ang="5400000">
                    <a:pos x="wd2" y="hd2"/>
                  </a:cxn>
                  <a:cxn ang="10800000">
                    <a:pos x="wd2" y="hd2"/>
                  </a:cxn>
                  <a:cxn ang="16200000">
                    <a:pos x="wd2" y="hd2"/>
                  </a:cxn>
                </a:cxnLst>
                <a:rect l="0" t="0" r="r" b="b"/>
                <a:pathLst>
                  <a:path w="21600" h="19404" extrusionOk="0">
                    <a:moveTo>
                      <a:pt x="0" y="18482"/>
                    </a:moveTo>
                    <a:cubicBezTo>
                      <a:pt x="396" y="18638"/>
                      <a:pt x="795" y="18783"/>
                      <a:pt x="1205" y="18901"/>
                    </a:cubicBezTo>
                    <a:cubicBezTo>
                      <a:pt x="10542" y="21600"/>
                      <a:pt x="19670" y="13163"/>
                      <a:pt x="21592" y="56"/>
                    </a:cubicBezTo>
                    <a:cubicBezTo>
                      <a:pt x="21595" y="37"/>
                      <a:pt x="21597" y="19"/>
                      <a:pt x="21600" y="0"/>
                    </a:cubicBezTo>
                    <a:cubicBezTo>
                      <a:pt x="17978" y="11900"/>
                      <a:pt x="9299" y="19423"/>
                      <a:pt x="0" y="18482"/>
                    </a:cubicBezTo>
                    <a:close/>
                  </a:path>
                </a:pathLst>
              </a:custGeom>
              <a:solidFill>
                <a:srgbClr val="000000">
                  <a:alpha val="10000"/>
                </a:srgbClr>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57" name="Shape 1657"/>
              <p:cNvSpPr/>
              <p:nvPr/>
            </p:nvSpPr>
            <p:spPr>
              <a:xfrm>
                <a:off x="85335" y="85335"/>
                <a:ext cx="1214636" cy="121467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646E78"/>
                  </a:gs>
                  <a:gs pos="41191">
                    <a:srgbClr val="32373C"/>
                  </a:gs>
                  <a:gs pos="78385">
                    <a:srgbClr val="30353A"/>
                  </a:gs>
                  <a:gs pos="100000">
                    <a:srgbClr val="2D3237"/>
                  </a:gs>
                </a:gsLst>
                <a:path path="shape">
                  <a:fillToRect l="91130" t="76843" r="8869" b="23156"/>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58" name="Shape 1658"/>
              <p:cNvSpPr/>
              <p:nvPr/>
            </p:nvSpPr>
            <p:spPr>
              <a:xfrm>
                <a:off x="123261" y="123261"/>
                <a:ext cx="1139367" cy="1139395"/>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FFFFFF"/>
                  </a:gs>
                  <a:gs pos="53268">
                    <a:srgbClr val="EBF0F5"/>
                  </a:gs>
                  <a:gs pos="82824">
                    <a:srgbClr val="D6DBDF"/>
                  </a:gs>
                  <a:gs pos="100000">
                    <a:srgbClr val="C1C6CA"/>
                  </a:gs>
                </a:gsLst>
                <a:path path="shape">
                  <a:fillToRect l="-7885" t="39385" r="107885" b="60614"/>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59" name="Shape 1659"/>
              <p:cNvSpPr/>
              <p:nvPr/>
            </p:nvSpPr>
            <p:spPr>
              <a:xfrm>
                <a:off x="175535" y="178198"/>
                <a:ext cx="1028921" cy="102894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gradFill flip="none" rotWithShape="1">
                <a:gsLst>
                  <a:gs pos="0">
                    <a:srgbClr val="FFFFFF"/>
                  </a:gs>
                  <a:gs pos="53268">
                    <a:srgbClr val="EBF0F5"/>
                  </a:gs>
                  <a:gs pos="82824">
                    <a:srgbClr val="D6DBDF"/>
                  </a:gs>
                  <a:gs pos="100000">
                    <a:srgbClr val="C1C6CA"/>
                  </a:gs>
                </a:gsLst>
                <a:path path="shape">
                  <a:fillToRect l="47142" t="18092" r="52857" b="81907"/>
                </a:path>
              </a:gra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grpSp>
        <p:sp>
          <p:nvSpPr>
            <p:cNvPr id="1661" name="Shape 1661"/>
            <p:cNvSpPr/>
            <p:nvPr/>
          </p:nvSpPr>
          <p:spPr>
            <a:xfrm>
              <a:off x="4208177" y="397590"/>
              <a:ext cx="815916" cy="636921"/>
            </a:xfrm>
            <a:custGeom>
              <a:avLst/>
              <a:gdLst/>
              <a:ahLst/>
              <a:cxnLst>
                <a:cxn ang="0">
                  <a:pos x="wd2" y="hd2"/>
                </a:cxn>
                <a:cxn ang="5400000">
                  <a:pos x="wd2" y="hd2"/>
                </a:cxn>
                <a:cxn ang="10800000">
                  <a:pos x="wd2" y="hd2"/>
                </a:cxn>
                <a:cxn ang="16200000">
                  <a:pos x="wd2" y="hd2"/>
                </a:cxn>
              </a:cxnLst>
              <a:rect l="0" t="0" r="r" b="b"/>
              <a:pathLst>
                <a:path w="20376" h="21600" extrusionOk="0">
                  <a:moveTo>
                    <a:pt x="18391" y="12248"/>
                  </a:moveTo>
                  <a:cubicBezTo>
                    <a:pt x="18375" y="12250"/>
                    <a:pt x="18358" y="12252"/>
                    <a:pt x="18343" y="12259"/>
                  </a:cubicBezTo>
                  <a:lnTo>
                    <a:pt x="17665" y="12518"/>
                  </a:lnTo>
                  <a:lnTo>
                    <a:pt x="11210" y="14974"/>
                  </a:lnTo>
                  <a:lnTo>
                    <a:pt x="11131" y="11646"/>
                  </a:lnTo>
                  <a:lnTo>
                    <a:pt x="13249" y="10708"/>
                  </a:lnTo>
                  <a:lnTo>
                    <a:pt x="18377" y="8437"/>
                  </a:lnTo>
                  <a:cubicBezTo>
                    <a:pt x="18377" y="8437"/>
                    <a:pt x="18646" y="8357"/>
                    <a:pt x="18843" y="8629"/>
                  </a:cubicBezTo>
                  <a:cubicBezTo>
                    <a:pt x="19034" y="8895"/>
                    <a:pt x="19131" y="9417"/>
                    <a:pt x="19119" y="10140"/>
                  </a:cubicBezTo>
                  <a:cubicBezTo>
                    <a:pt x="19086" y="12163"/>
                    <a:pt x="18415" y="12245"/>
                    <a:pt x="18391" y="12248"/>
                  </a:cubicBezTo>
                  <a:close/>
                  <a:moveTo>
                    <a:pt x="17896" y="16740"/>
                  </a:moveTo>
                  <a:cubicBezTo>
                    <a:pt x="17907" y="16888"/>
                    <a:pt x="17920" y="17023"/>
                    <a:pt x="17931" y="17127"/>
                  </a:cubicBezTo>
                  <a:lnTo>
                    <a:pt x="8944" y="20162"/>
                  </a:lnTo>
                  <a:lnTo>
                    <a:pt x="9021" y="16860"/>
                  </a:lnTo>
                  <a:lnTo>
                    <a:pt x="10943" y="16322"/>
                  </a:lnTo>
                  <a:lnTo>
                    <a:pt x="11227" y="16416"/>
                  </a:lnTo>
                  <a:lnTo>
                    <a:pt x="12290" y="15947"/>
                  </a:lnTo>
                  <a:lnTo>
                    <a:pt x="17194" y="14578"/>
                  </a:lnTo>
                  <a:lnTo>
                    <a:pt x="18133" y="14316"/>
                  </a:lnTo>
                  <a:cubicBezTo>
                    <a:pt x="17833" y="15061"/>
                    <a:pt x="17846" y="16082"/>
                    <a:pt x="17896" y="16740"/>
                  </a:cubicBezTo>
                  <a:close/>
                  <a:moveTo>
                    <a:pt x="8550" y="20159"/>
                  </a:moveTo>
                  <a:lnTo>
                    <a:pt x="1416" y="17444"/>
                  </a:lnTo>
                  <a:cubicBezTo>
                    <a:pt x="1403" y="17437"/>
                    <a:pt x="1385" y="17435"/>
                    <a:pt x="1371" y="17432"/>
                  </a:cubicBezTo>
                  <a:cubicBezTo>
                    <a:pt x="1342" y="17430"/>
                    <a:pt x="672" y="17347"/>
                    <a:pt x="640" y="15325"/>
                  </a:cubicBezTo>
                  <a:cubicBezTo>
                    <a:pt x="629" y="14602"/>
                    <a:pt x="723" y="14079"/>
                    <a:pt x="916" y="13814"/>
                  </a:cubicBezTo>
                  <a:cubicBezTo>
                    <a:pt x="1038" y="13643"/>
                    <a:pt x="1180" y="13609"/>
                    <a:pt x="1279" y="13609"/>
                  </a:cubicBezTo>
                  <a:cubicBezTo>
                    <a:pt x="1331" y="13609"/>
                    <a:pt x="1369" y="13620"/>
                    <a:pt x="1371" y="13620"/>
                  </a:cubicBezTo>
                  <a:lnTo>
                    <a:pt x="8628" y="16832"/>
                  </a:lnTo>
                  <a:cubicBezTo>
                    <a:pt x="8628" y="16832"/>
                    <a:pt x="8550" y="20159"/>
                    <a:pt x="8550" y="20159"/>
                  </a:cubicBezTo>
                  <a:close/>
                  <a:moveTo>
                    <a:pt x="1259" y="4956"/>
                  </a:moveTo>
                  <a:cubicBezTo>
                    <a:pt x="1247" y="4232"/>
                    <a:pt x="1342" y="3710"/>
                    <a:pt x="1535" y="3444"/>
                  </a:cubicBezTo>
                  <a:cubicBezTo>
                    <a:pt x="1656" y="3275"/>
                    <a:pt x="1801" y="3240"/>
                    <a:pt x="1899" y="3240"/>
                  </a:cubicBezTo>
                  <a:cubicBezTo>
                    <a:pt x="1951" y="3240"/>
                    <a:pt x="1989" y="3251"/>
                    <a:pt x="1991" y="3251"/>
                  </a:cubicBezTo>
                  <a:lnTo>
                    <a:pt x="6832" y="5393"/>
                  </a:lnTo>
                  <a:lnTo>
                    <a:pt x="9247" y="6462"/>
                  </a:lnTo>
                  <a:lnTo>
                    <a:pt x="9168" y="9789"/>
                  </a:lnTo>
                  <a:lnTo>
                    <a:pt x="2392" y="7209"/>
                  </a:lnTo>
                  <a:lnTo>
                    <a:pt x="2035" y="7074"/>
                  </a:lnTo>
                  <a:cubicBezTo>
                    <a:pt x="2022" y="7070"/>
                    <a:pt x="2003" y="7065"/>
                    <a:pt x="1990" y="7065"/>
                  </a:cubicBezTo>
                  <a:cubicBezTo>
                    <a:pt x="1961" y="7061"/>
                    <a:pt x="1293" y="6979"/>
                    <a:pt x="1259" y="4956"/>
                  </a:cubicBezTo>
                  <a:close/>
                  <a:moveTo>
                    <a:pt x="1624" y="9131"/>
                  </a:moveTo>
                  <a:lnTo>
                    <a:pt x="2564" y="9393"/>
                  </a:lnTo>
                  <a:lnTo>
                    <a:pt x="8620" y="11085"/>
                  </a:lnTo>
                  <a:lnTo>
                    <a:pt x="9149" y="11233"/>
                  </a:lnTo>
                  <a:lnTo>
                    <a:pt x="10737" y="11675"/>
                  </a:lnTo>
                  <a:lnTo>
                    <a:pt x="10814" y="14979"/>
                  </a:lnTo>
                  <a:lnTo>
                    <a:pt x="2633" y="12215"/>
                  </a:lnTo>
                  <a:lnTo>
                    <a:pt x="1826" y="11943"/>
                  </a:lnTo>
                  <a:cubicBezTo>
                    <a:pt x="1839" y="11839"/>
                    <a:pt x="1850" y="11704"/>
                    <a:pt x="1863" y="11556"/>
                  </a:cubicBezTo>
                  <a:cubicBezTo>
                    <a:pt x="1911" y="10899"/>
                    <a:pt x="1924" y="9879"/>
                    <a:pt x="1624" y="9131"/>
                  </a:cubicBezTo>
                  <a:close/>
                  <a:moveTo>
                    <a:pt x="9641" y="6491"/>
                  </a:moveTo>
                  <a:lnTo>
                    <a:pt x="11506" y="5970"/>
                  </a:lnTo>
                  <a:lnTo>
                    <a:pt x="17814" y="4208"/>
                  </a:lnTo>
                  <a:lnTo>
                    <a:pt x="18754" y="3948"/>
                  </a:lnTo>
                  <a:cubicBezTo>
                    <a:pt x="18452" y="4694"/>
                    <a:pt x="18465" y="5716"/>
                    <a:pt x="18515" y="6370"/>
                  </a:cubicBezTo>
                  <a:cubicBezTo>
                    <a:pt x="18526" y="6519"/>
                    <a:pt x="18539" y="6654"/>
                    <a:pt x="18550" y="6759"/>
                  </a:cubicBezTo>
                  <a:lnTo>
                    <a:pt x="17522" y="7105"/>
                  </a:lnTo>
                  <a:lnTo>
                    <a:pt x="9563" y="9794"/>
                  </a:lnTo>
                  <a:cubicBezTo>
                    <a:pt x="9563" y="9794"/>
                    <a:pt x="9641" y="6491"/>
                    <a:pt x="9641" y="6491"/>
                  </a:cubicBezTo>
                  <a:close/>
                  <a:moveTo>
                    <a:pt x="18924" y="6526"/>
                  </a:moveTo>
                  <a:cubicBezTo>
                    <a:pt x="18840" y="5685"/>
                    <a:pt x="18829" y="4235"/>
                    <a:pt x="19405" y="3749"/>
                  </a:cubicBezTo>
                  <a:cubicBezTo>
                    <a:pt x="19414" y="3741"/>
                    <a:pt x="19422" y="3727"/>
                    <a:pt x="19432" y="3717"/>
                  </a:cubicBezTo>
                  <a:cubicBezTo>
                    <a:pt x="19902" y="3511"/>
                    <a:pt x="20228" y="3225"/>
                    <a:pt x="19972" y="2839"/>
                  </a:cubicBezTo>
                  <a:lnTo>
                    <a:pt x="13033" y="0"/>
                  </a:lnTo>
                  <a:lnTo>
                    <a:pt x="1798" y="2120"/>
                  </a:lnTo>
                  <a:cubicBezTo>
                    <a:pt x="1798" y="2120"/>
                    <a:pt x="512" y="2371"/>
                    <a:pt x="625" y="5087"/>
                  </a:cubicBezTo>
                  <a:cubicBezTo>
                    <a:pt x="688" y="6562"/>
                    <a:pt x="1029" y="7288"/>
                    <a:pt x="1328" y="7644"/>
                  </a:cubicBezTo>
                  <a:lnTo>
                    <a:pt x="406" y="8023"/>
                  </a:lnTo>
                  <a:cubicBezTo>
                    <a:pt x="151" y="8409"/>
                    <a:pt x="476" y="8694"/>
                    <a:pt x="946" y="8899"/>
                  </a:cubicBezTo>
                  <a:cubicBezTo>
                    <a:pt x="956" y="8909"/>
                    <a:pt x="962" y="8923"/>
                    <a:pt x="973" y="8932"/>
                  </a:cubicBezTo>
                  <a:cubicBezTo>
                    <a:pt x="1547" y="9419"/>
                    <a:pt x="1536" y="10867"/>
                    <a:pt x="1454" y="11710"/>
                  </a:cubicBezTo>
                  <a:cubicBezTo>
                    <a:pt x="-611" y="12505"/>
                    <a:pt x="130" y="12766"/>
                    <a:pt x="130" y="12766"/>
                  </a:cubicBezTo>
                  <a:lnTo>
                    <a:pt x="584" y="12914"/>
                  </a:lnTo>
                  <a:cubicBezTo>
                    <a:pt x="265" y="13306"/>
                    <a:pt x="-53" y="14046"/>
                    <a:pt x="8" y="15453"/>
                  </a:cubicBezTo>
                  <a:cubicBezTo>
                    <a:pt x="122" y="18168"/>
                    <a:pt x="1179" y="18355"/>
                    <a:pt x="1179" y="18355"/>
                  </a:cubicBezTo>
                  <a:lnTo>
                    <a:pt x="8532" y="21600"/>
                  </a:lnTo>
                  <a:lnTo>
                    <a:pt x="19629" y="17951"/>
                  </a:lnTo>
                  <a:cubicBezTo>
                    <a:pt x="19629" y="17951"/>
                    <a:pt x="20370" y="17689"/>
                    <a:pt x="18305" y="16892"/>
                  </a:cubicBezTo>
                  <a:cubicBezTo>
                    <a:pt x="18221" y="16054"/>
                    <a:pt x="18210" y="14604"/>
                    <a:pt x="18786" y="14116"/>
                  </a:cubicBezTo>
                  <a:cubicBezTo>
                    <a:pt x="18797" y="14107"/>
                    <a:pt x="18803" y="14095"/>
                    <a:pt x="18813" y="14083"/>
                  </a:cubicBezTo>
                  <a:cubicBezTo>
                    <a:pt x="19283" y="13879"/>
                    <a:pt x="19608" y="13593"/>
                    <a:pt x="19353" y="13208"/>
                  </a:cubicBezTo>
                  <a:lnTo>
                    <a:pt x="18871" y="13009"/>
                  </a:lnTo>
                  <a:cubicBezTo>
                    <a:pt x="19193" y="12747"/>
                    <a:pt x="19676" y="12058"/>
                    <a:pt x="19751" y="10268"/>
                  </a:cubicBezTo>
                  <a:cubicBezTo>
                    <a:pt x="19804" y="9040"/>
                    <a:pt x="19567" y="8319"/>
                    <a:pt x="19294" y="7895"/>
                  </a:cubicBezTo>
                  <a:lnTo>
                    <a:pt x="20247" y="7581"/>
                  </a:lnTo>
                  <a:cubicBezTo>
                    <a:pt x="20247" y="7581"/>
                    <a:pt x="20989" y="7322"/>
                    <a:pt x="18924" y="6526"/>
                  </a:cubicBezTo>
                  <a:close/>
                </a:path>
              </a:pathLst>
            </a:custGeom>
            <a:solidFill>
              <a:srgbClr val="21282F"/>
            </a:solidFill>
            <a:ln w="12700" cap="flat">
              <a:noFill/>
              <a:miter lim="400000"/>
            </a:ln>
            <a:effectLst/>
          </p:spPr>
          <p:txBody>
            <a:bodyPr wrap="square" lIns="101573" tIns="101573" rIns="101573" bIns="101573"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065"/>
            </a:p>
          </p:txBody>
        </p:sp>
        <p:sp>
          <p:nvSpPr>
            <p:cNvPr id="1662" name="Shape 1662"/>
            <p:cNvSpPr/>
            <p:nvPr/>
          </p:nvSpPr>
          <p:spPr>
            <a:xfrm>
              <a:off x="1026964" y="2370954"/>
              <a:ext cx="1791189" cy="895259"/>
            </a:xfrm>
            <a:prstGeom prst="rect">
              <a:avLst/>
            </a:prstGeom>
            <a:noFill/>
            <a:ln w="12700" cap="flat">
              <a:noFill/>
              <a:miter lim="400000"/>
            </a:ln>
            <a:effectLst/>
          </p:spPr>
          <p:txBody>
            <a:bodyPr wrap="square" lIns="0" tIns="0" rIns="0" bIns="0" numCol="1" anchor="b">
              <a:normAutofit fontScale="97500"/>
            </a:bodyPr>
            <a:lstStyle>
              <a:lvl1pPr algn="l">
                <a:lnSpc>
                  <a:spcPct val="110000"/>
                </a:lnSpc>
                <a:spcBef>
                  <a:spcPts val="500"/>
                </a:spcBef>
                <a:defRPr sz="1600">
                  <a:solidFill>
                    <a:srgbClr val="21282F"/>
                  </a:solidFill>
                  <a:latin typeface="Arimo"/>
                  <a:ea typeface="Arimo"/>
                  <a:cs typeface="Arimo"/>
                  <a:sym typeface="Arimo"/>
                </a:defRPr>
              </a:lvl1pPr>
            </a:lstStyle>
            <a:p>
              <a:pPr lvl="0">
                <a:defRPr sz="1800">
                  <a:solidFill>
                    <a:srgbClr val="000000"/>
                  </a:solidFill>
                </a:defRPr>
              </a:pPr>
              <a:r>
                <a:rPr sz="1600" dirty="0" err="1">
                  <a:solidFill>
                    <a:schemeClr val="tx2">
                      <a:lumMod val="60000"/>
                      <a:lumOff val="40000"/>
                    </a:schemeClr>
                  </a:solidFill>
                </a:rPr>
                <a:t>Lorem</a:t>
              </a:r>
              <a:r>
                <a:rPr sz="1600" dirty="0">
                  <a:solidFill>
                    <a:schemeClr val="tx2">
                      <a:lumMod val="60000"/>
                      <a:lumOff val="40000"/>
                    </a:schemeClr>
                  </a:solidFill>
                </a:rPr>
                <a:t> </a:t>
              </a:r>
              <a:r>
                <a:rPr sz="1600" dirty="0" err="1">
                  <a:solidFill>
                    <a:schemeClr val="tx2">
                      <a:lumMod val="60000"/>
                      <a:lumOff val="40000"/>
                    </a:schemeClr>
                  </a:solidFill>
                </a:rPr>
                <a:t>Ipsum</a:t>
              </a:r>
              <a:r>
                <a:rPr sz="1600" dirty="0">
                  <a:solidFill>
                    <a:schemeClr val="tx2">
                      <a:lumMod val="60000"/>
                      <a:lumOff val="40000"/>
                    </a:schemeClr>
                  </a:solidFill>
                </a:rPr>
                <a:t> is simply dummy text of the printing.</a:t>
              </a:r>
            </a:p>
          </p:txBody>
        </p:sp>
        <p:sp>
          <p:nvSpPr>
            <p:cNvPr id="1663" name="Shape 1663"/>
            <p:cNvSpPr/>
            <p:nvPr/>
          </p:nvSpPr>
          <p:spPr>
            <a:xfrm>
              <a:off x="83864" y="2512848"/>
              <a:ext cx="798720" cy="611474"/>
            </a:xfrm>
            <a:prstGeom prst="rect">
              <a:avLst/>
            </a:prstGeom>
            <a:noFill/>
            <a:ln w="12700" cap="flat">
              <a:noFill/>
              <a:miter lim="400000"/>
            </a:ln>
            <a:effectLst/>
          </p:spPr>
          <p:txBody>
            <a:bodyPr wrap="square" lIns="0" tIns="0" rIns="0" bIns="0" numCol="1" anchor="b">
              <a:normAutofit fontScale="97500"/>
            </a:bodyPr>
            <a:lstStyle>
              <a:lvl1pPr algn="l">
                <a:lnSpc>
                  <a:spcPct val="80000"/>
                </a:lnSpc>
                <a:spcBef>
                  <a:spcPts val="500"/>
                </a:spcBef>
                <a:defRPr b="1">
                  <a:solidFill>
                    <a:srgbClr val="21282F"/>
                  </a:solidFill>
                  <a:latin typeface="Arimo"/>
                  <a:ea typeface="Arimo"/>
                  <a:cs typeface="Arimo"/>
                  <a:sym typeface="Arimo"/>
                </a:defRPr>
              </a:lvl1pPr>
            </a:lstStyle>
            <a:p>
              <a:pPr lvl="0">
                <a:defRPr sz="1800" b="0">
                  <a:solidFill>
                    <a:srgbClr val="000000"/>
                  </a:solidFill>
                </a:defRPr>
              </a:pPr>
              <a:r>
                <a:rPr sz="4800" dirty="0"/>
                <a:t>6K</a:t>
              </a:r>
            </a:p>
          </p:txBody>
        </p:sp>
        <p:sp>
          <p:nvSpPr>
            <p:cNvPr id="1664" name="Shape 1664"/>
            <p:cNvSpPr/>
            <p:nvPr/>
          </p:nvSpPr>
          <p:spPr>
            <a:xfrm>
              <a:off x="110091" y="1706166"/>
              <a:ext cx="3913304" cy="166952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898" y="21600"/>
                  </a:lnTo>
                  <a:lnTo>
                    <a:pt x="0" y="21600"/>
                  </a:lnTo>
                </a:path>
              </a:pathLst>
            </a:custGeom>
            <a:noFill/>
            <a:ln w="12700" cap="flat">
              <a:solidFill>
                <a:srgbClr val="21282F"/>
              </a:solidFill>
              <a:prstDash val="sysDot"/>
              <a:miter lim="400000"/>
              <a:headEnd type="oval" w="med" len="med"/>
              <a:tailEnd type="oval" w="med" len="med"/>
            </a:ln>
            <a:effectLst/>
          </p:spPr>
          <p:txBody>
            <a:bodyPr wrap="square" lIns="0" tIns="0" rIns="0" bIns="0" numCol="1" anchor="ctr">
              <a:noAutofit/>
            </a:bodyPr>
            <a:lstStyle/>
            <a:p>
              <a:pPr lvl="0">
                <a:defRPr sz="3200"/>
              </a:pPr>
              <a:endParaRPr sz="5065"/>
            </a:p>
          </p:txBody>
        </p:sp>
      </p:grpSp>
      <p:sp>
        <p:nvSpPr>
          <p:cNvPr id="1666" name="Shape 1666"/>
          <p:cNvSpPr/>
          <p:nvPr/>
        </p:nvSpPr>
        <p:spPr>
          <a:xfrm>
            <a:off x="3381157" y="11784458"/>
            <a:ext cx="17615339" cy="894839"/>
          </a:xfrm>
          <a:prstGeom prst="rect">
            <a:avLst/>
          </a:prstGeom>
          <a:ln w="12700">
            <a:miter lim="400000"/>
          </a:ln>
        </p:spPr>
        <p:txBody>
          <a:bodyPr lIns="0" tIns="0" rIns="0" bIns="0" anchor="b">
            <a:normAutofit/>
          </a:bodyPr>
          <a:lstStyle/>
          <a:p>
            <a:pPr>
              <a:lnSpc>
                <a:spcPct val="110000"/>
              </a:lnSpc>
              <a:spcBef>
                <a:spcPts val="190"/>
              </a:spcBef>
              <a:defRPr sz="1800"/>
            </a:pPr>
            <a:r>
              <a:rPr sz="2135" dirty="0" err="1">
                <a:solidFill>
                  <a:srgbClr val="C1C6CA"/>
                </a:solidFill>
                <a:latin typeface="Arimo"/>
                <a:ea typeface="Arimo"/>
                <a:cs typeface="Arimo"/>
                <a:sym typeface="Arimo"/>
              </a:rPr>
              <a:t>Lorem</a:t>
            </a:r>
            <a:r>
              <a:rPr sz="2135" dirty="0">
                <a:solidFill>
                  <a:srgbClr val="C1C6CA"/>
                </a:solidFill>
                <a:latin typeface="Arimo"/>
                <a:ea typeface="Arimo"/>
                <a:cs typeface="Arimo"/>
                <a:sym typeface="Arimo"/>
              </a:rPr>
              <a:t> </a:t>
            </a:r>
            <a:r>
              <a:rPr sz="2135" dirty="0" err="1">
                <a:solidFill>
                  <a:srgbClr val="C1C6CA"/>
                </a:solidFill>
                <a:latin typeface="Arimo"/>
                <a:ea typeface="Arimo"/>
                <a:cs typeface="Arimo"/>
                <a:sym typeface="Arimo"/>
              </a:rPr>
              <a:t>Ipsum</a:t>
            </a:r>
            <a:r>
              <a:rPr sz="2135" dirty="0">
                <a:solidFill>
                  <a:srgbClr val="C1C6CA"/>
                </a:solidFill>
                <a:latin typeface="Arimo"/>
                <a:ea typeface="Arimo"/>
                <a:cs typeface="Arimo"/>
                <a:sym typeface="Arimo"/>
              </a:rPr>
              <a:t> is simply dummy text of the printing and typesetting industry  has been the industry's standard dummy. </a:t>
            </a:r>
            <a:r>
              <a:rPr sz="2135" dirty="0" err="1">
                <a:solidFill>
                  <a:srgbClr val="C1C6CA"/>
                </a:solidFill>
                <a:latin typeface="Arimo"/>
                <a:ea typeface="Arimo"/>
                <a:cs typeface="Arimo"/>
                <a:sym typeface="Arimo"/>
              </a:rPr>
              <a:t>Lorem</a:t>
            </a:r>
            <a:r>
              <a:rPr sz="2135" dirty="0">
                <a:solidFill>
                  <a:srgbClr val="C1C6CA"/>
                </a:solidFill>
                <a:latin typeface="Arimo"/>
                <a:ea typeface="Arimo"/>
                <a:cs typeface="Arimo"/>
                <a:sym typeface="Arimo"/>
              </a:rPr>
              <a:t> </a:t>
            </a:r>
            <a:r>
              <a:rPr sz="2135" dirty="0" err="1">
                <a:solidFill>
                  <a:srgbClr val="C1C6CA"/>
                </a:solidFill>
                <a:latin typeface="Arimo"/>
                <a:ea typeface="Arimo"/>
                <a:cs typeface="Arimo"/>
                <a:sym typeface="Arimo"/>
              </a:rPr>
              <a:t>Ipsum</a:t>
            </a:r>
            <a:r>
              <a:rPr sz="2135" dirty="0">
                <a:solidFill>
                  <a:srgbClr val="C1C6CA"/>
                </a:solidFill>
                <a:latin typeface="Arimo"/>
                <a:ea typeface="Arimo"/>
                <a:cs typeface="Arimo"/>
                <a:sym typeface="Arimo"/>
              </a:rPr>
              <a:t> is </a:t>
            </a:r>
            <a:r>
              <a:rPr sz="2135" dirty="0">
                <a:solidFill>
                  <a:schemeClr val="accent3"/>
                </a:solidFill>
                <a:latin typeface="Arimo"/>
                <a:ea typeface="Arimo"/>
                <a:cs typeface="Arimo"/>
                <a:sym typeface="Arimo"/>
              </a:rPr>
              <a:t>simply dummy text of the printing and typesetting industry</a:t>
            </a:r>
            <a:r>
              <a:rPr sz="2135" dirty="0">
                <a:solidFill>
                  <a:srgbClr val="00BAA7"/>
                </a:solidFill>
                <a:latin typeface="Arimo"/>
                <a:ea typeface="Arimo"/>
                <a:cs typeface="Arimo"/>
                <a:sym typeface="Arimo"/>
              </a:rPr>
              <a:t>.</a:t>
            </a:r>
            <a:r>
              <a:rPr sz="2135" dirty="0">
                <a:solidFill>
                  <a:srgbClr val="C1C6CA"/>
                </a:solidFill>
                <a:latin typeface="Arimo"/>
                <a:ea typeface="Arimo"/>
                <a:cs typeface="Arimo"/>
                <a:sym typeface="Arimo"/>
              </a:rPr>
              <a:t> </a:t>
            </a:r>
            <a:r>
              <a:rPr sz="2135" dirty="0" err="1">
                <a:solidFill>
                  <a:srgbClr val="C1C6CA"/>
                </a:solidFill>
                <a:latin typeface="Arimo"/>
                <a:ea typeface="Arimo"/>
                <a:cs typeface="Arimo"/>
                <a:sym typeface="Arimo"/>
              </a:rPr>
              <a:t>Lorem</a:t>
            </a:r>
            <a:r>
              <a:rPr sz="2135" dirty="0">
                <a:solidFill>
                  <a:srgbClr val="C1C6CA"/>
                </a:solidFill>
                <a:latin typeface="Arimo"/>
                <a:ea typeface="Arimo"/>
                <a:cs typeface="Arimo"/>
                <a:sym typeface="Arimo"/>
              </a:rPr>
              <a:t> </a:t>
            </a:r>
            <a:r>
              <a:rPr sz="2135" dirty="0" err="1">
                <a:solidFill>
                  <a:srgbClr val="C1C6CA"/>
                </a:solidFill>
                <a:latin typeface="Arimo"/>
                <a:ea typeface="Arimo"/>
                <a:cs typeface="Arimo"/>
                <a:sym typeface="Arimo"/>
              </a:rPr>
              <a:t>Ipsum</a:t>
            </a:r>
            <a:r>
              <a:rPr sz="2135" dirty="0">
                <a:solidFill>
                  <a:srgbClr val="C1C6CA"/>
                </a:solidFill>
                <a:latin typeface="Arimo"/>
                <a:ea typeface="Arimo"/>
                <a:cs typeface="Arimo"/>
                <a:sym typeface="Arimo"/>
              </a:rPr>
              <a:t> has been the industry's standard dummy.</a:t>
            </a:r>
          </a:p>
        </p:txBody>
      </p:sp>
      <p:sp>
        <p:nvSpPr>
          <p:cNvPr id="2" name="Slide Number Placeholder 1"/>
          <p:cNvSpPr>
            <a:spLocks noGrp="1"/>
          </p:cNvSpPr>
          <p:nvPr>
            <p:ph type="sldNum" sz="quarter" idx="4"/>
          </p:nvPr>
        </p:nvSpPr>
        <p:spPr>
          <a:xfrm>
            <a:off x="22846601" y="200049"/>
            <a:ext cx="666389" cy="347366"/>
          </a:xfrm>
          <a:prstGeom prst="rect">
            <a:avLst/>
          </a:prstGeom>
        </p:spPr>
        <p:txBody>
          <a:bodyPr lIns="91416" tIns="45708" rIns="91416" bIns="45708"/>
          <a:lstStyle/>
          <a:p>
            <a:pPr lvl="0"/>
            <a:fld id="{86CB4B4D-7CA3-9044-876B-883B54F8677D}" type="slidenum">
              <a:rPr lang="en-US" sz="5690" smtClean="0"/>
              <a:t>9</a:t>
            </a:fld>
            <a:endParaRPr lang="en-US" sz="5690"/>
          </a:p>
        </p:txBody>
      </p:sp>
    </p:spTree>
  </p:cSld>
  <p:clrMapOvr>
    <a:masterClrMapping/>
  </p:clrMapOvr>
  <mc:AlternateContent xmlns:mc="http://schemas.openxmlformats.org/markup-compatibility/2006" xmlns:p14="http://schemas.microsoft.com/office/powerpoint/2010/main">
    <mc:Choice Requires="p14">
      <p:transition spd="slow" p14:dur="1500" advTm="3000">
        <p:fade/>
      </p:transition>
    </mc:Choice>
    <mc:Fallback xmlns="">
      <p:transition spd="slow" advTm="3000">
        <p:fade/>
      </p:transition>
    </mc:Fallback>
  </mc:AlternateContent>
  <p:timing>
    <p:tnLst>
      <p:par>
        <p:cTn id="1" dur="indefinite" restart="never" fill="hold"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地图2"/>
</p:tagLst>
</file>

<file path=ppt/theme/_rels/theme2.xml.rels><?xml version="1.0" encoding="UTF-8" standalone="yes"?>
<Relationships xmlns="http://schemas.openxmlformats.org/package/2006/relationships"><Relationship Id="rId1" Type="http://schemas.openxmlformats.org/officeDocument/2006/relationships/image" Target="../media/image3.png"/></Relationships>
</file>

<file path=ppt/theme/theme1.xml><?xml version="1.0" encoding="utf-8"?>
<a:theme xmlns:a="http://schemas.openxmlformats.org/drawingml/2006/main" name="www.2ppt.com">
  <a:themeElements>
    <a:clrScheme name="9">
      <a:dk1>
        <a:sysClr val="windowText" lastClr="000000"/>
      </a:dk1>
      <a:lt1>
        <a:sysClr val="window" lastClr="FFFFFF"/>
      </a:lt1>
      <a:dk2>
        <a:srgbClr val="000000"/>
      </a:dk2>
      <a:lt2>
        <a:srgbClr val="FFFFFF"/>
      </a:lt2>
      <a:accent1>
        <a:srgbClr val="DE244D"/>
      </a:accent1>
      <a:accent2>
        <a:srgbClr val="F36131"/>
      </a:accent2>
      <a:accent3>
        <a:srgbClr val="FBB215"/>
      </a:accent3>
      <a:accent4>
        <a:srgbClr val="7EBC3F"/>
      </a:accent4>
      <a:accent5>
        <a:srgbClr val="009DE2"/>
      </a:accent5>
      <a:accent6>
        <a:srgbClr val="9052A5"/>
      </a:accent6>
      <a:hlink>
        <a:srgbClr val="0066CC"/>
      </a:hlink>
      <a:folHlink>
        <a:srgbClr val="29B5E5"/>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5"/>
        </a:solidFill>
        <a:ln>
          <a:noFill/>
        </a:ln>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2_Digit - Multi 1 - Bright">
  <a:themeElements>
    <a:clrScheme name="Digi - Red - Bright">
      <a:dk1>
        <a:srgbClr val="000000"/>
      </a:dk1>
      <a:lt1>
        <a:srgbClr val="FFFFFF"/>
      </a:lt1>
      <a:dk2>
        <a:srgbClr val="960000"/>
      </a:dk2>
      <a:lt2>
        <a:srgbClr val="7D8287"/>
      </a:lt2>
      <a:accent1>
        <a:srgbClr val="BE0000"/>
      </a:accent1>
      <a:accent2>
        <a:srgbClr val="E10000"/>
      </a:accent2>
      <a:accent3>
        <a:srgbClr val="FF0000"/>
      </a:accent3>
      <a:accent4>
        <a:srgbClr val="FF5A5A"/>
      </a:accent4>
      <a:accent5>
        <a:srgbClr val="FF9696"/>
      </a:accent5>
      <a:accent6>
        <a:srgbClr val="FFBEBE"/>
      </a:accent6>
      <a:hlink>
        <a:srgbClr val="0563C1"/>
      </a:hlink>
      <a:folHlink>
        <a:srgbClr val="954F72"/>
      </a:folHlink>
    </a:clrScheme>
    <a:fontScheme name="Montserrat - Digit">
      <a:majorFont>
        <a:latin typeface="Montserrat"/>
        <a:ea typeface=""/>
        <a:cs typeface=""/>
      </a:majorFont>
      <a:minorFont>
        <a:latin typeface="Montserra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Office 主题​​">
  <a:themeElements>
    <a:clrScheme name="自定义 30">
      <a:dk1>
        <a:sysClr val="windowText" lastClr="000000"/>
      </a:dk1>
      <a:lt1>
        <a:sysClr val="window" lastClr="FFFFFF"/>
      </a:lt1>
      <a:dk2>
        <a:srgbClr val="44546A"/>
      </a:dk2>
      <a:lt2>
        <a:srgbClr val="E7E6E6"/>
      </a:lt2>
      <a:accent1>
        <a:srgbClr val="3B3838"/>
      </a:accent1>
      <a:accent2>
        <a:srgbClr val="ED7D31"/>
      </a:accent2>
      <a:accent3>
        <a:srgbClr val="ED7D31"/>
      </a:accent3>
      <a:accent4>
        <a:srgbClr val="ED7D31"/>
      </a:accent4>
      <a:accent5>
        <a:srgbClr val="ED7D31"/>
      </a:accent5>
      <a:accent6>
        <a:srgbClr val="ED7D31"/>
      </a:accent6>
      <a:hlink>
        <a:srgbClr val="ED7D31"/>
      </a:hlink>
      <a:folHlink>
        <a:srgbClr val="D51911"/>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Custom Theme">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White">
  <a:themeElements>
    <a:clrScheme name="AGENCY - red">
      <a:dk1>
        <a:srgbClr val="323333"/>
      </a:dk1>
      <a:lt1>
        <a:srgbClr val="33001B"/>
      </a:lt1>
      <a:dk2>
        <a:srgbClr val="53585F"/>
      </a:dk2>
      <a:lt2>
        <a:srgbClr val="DCDEE0"/>
      </a:lt2>
      <a:accent1>
        <a:srgbClr val="D01E1C"/>
      </a:accent1>
      <a:accent2>
        <a:srgbClr val="D01E1C"/>
      </a:accent2>
      <a:accent3>
        <a:srgbClr val="D01E1C"/>
      </a:accent3>
      <a:accent4>
        <a:srgbClr val="D01E1C"/>
      </a:accent4>
      <a:accent5>
        <a:srgbClr val="D01E1C"/>
      </a:accent5>
      <a:accent6>
        <a:srgbClr val="D01E1C"/>
      </a:accent6>
      <a:hlink>
        <a:srgbClr val="D01E1C"/>
      </a:hlink>
      <a:folHlink>
        <a:srgbClr val="D01E1C"/>
      </a:folHlink>
    </a:clrScheme>
    <a:fontScheme name="White">
      <a:majorFont>
        <a:latin typeface="Helvetica Light"/>
        <a:ea typeface="Helvetica Light"/>
        <a:cs typeface="Helvetica Light"/>
      </a:majorFont>
      <a:minorFont>
        <a:latin typeface="Helvetica Neue"/>
        <a:ea typeface="Helvetica Neue"/>
        <a:cs typeface="Helvetica Neue"/>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5400" dir="5400000" rotWithShape="0">
              <a:srgbClr val="000000">
                <a:alpha val="50000"/>
              </a:srgbClr>
            </a:outerShdw>
          </a:effectLst>
        </a:effectStyle>
        <a:effectStyle>
          <a:effectLst>
            <a:outerShdw blurRad="50800" dist="12700" rotWithShape="0">
              <a:srgbClr val="000000">
                <a:alpha val="50000"/>
              </a:srgbClr>
            </a:outerShdw>
          </a:effectLst>
        </a:effectStyle>
        <a:effectStyle>
          <a:effectLst>
            <a:outerShdw blurRad="38100" dist="25400" dir="5400000" rotWithShape="0">
              <a:srgbClr val="000000">
                <a:alpha val="50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lipFill rotWithShape="1">
          <a:blip xmlns:r="http://schemas.openxmlformats.org/officeDocument/2006/relationships" r:embed="rId1"/>
          <a:srcRect/>
          <a:tile tx="0" ty="0" sx="100000" sy="100000" flip="none" algn="tl"/>
        </a:blipFill>
        <a:ln w="12700" cap="flat">
          <a:noFill/>
          <a:miter lim="400000"/>
        </a:ln>
        <a:effectLst>
          <a:outerShdw blurRad="38100" dist="25400" dir="5400000" rotWithShape="0">
            <a:srgbClr val="000000">
              <a:alpha val="50000"/>
            </a:srgbClr>
          </a:outerShdw>
        </a:effectLst>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defRPr kumimoji="0" sz="3200" b="0" i="0" u="none" strike="noStrike" cap="none" spc="0" normalizeH="0" baseline="0">
            <a:ln>
              <a:noFill/>
            </a:ln>
            <a:solidFill>
              <a:srgbClr val="FFFFFF"/>
            </a:solidFill>
            <a:effectLst/>
            <a:uFillTx/>
            <a:latin typeface="+mj-lt"/>
            <a:ea typeface="+mj-ea"/>
            <a:cs typeface="+mj-cs"/>
            <a:sym typeface="Helvetica Light"/>
          </a:defRPr>
        </a:defPPr>
        <a:lvl1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100000"/>
          </a:lnSpc>
          <a:spcBef>
            <a:spcPts val="5900"/>
          </a:spcBef>
          <a:spcAft>
            <a:spcPts val="0"/>
          </a:spcAft>
          <a:buClrTx/>
          <a:buSzTx/>
          <a:buFontTx/>
          <a:buNone/>
          <a:defRPr kumimoji="0" sz="3500" b="0" i="0" u="none" strike="noStrike" cap="none" spc="0" normalizeH="0" baseline="0">
            <a:ln>
              <a:noFill/>
            </a:ln>
            <a:solidFill>
              <a:srgbClr val="323333"/>
            </a:solidFill>
            <a:effectLst/>
            <a:uFillTx/>
            <a:latin typeface="+mj-lt"/>
            <a:ea typeface="+mj-ea"/>
            <a:cs typeface="+mj-cs"/>
            <a:sym typeface="Helvetica Light"/>
          </a:defRPr>
        </a:defPPr>
        <a:lvl1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Digit - Multi 1 - Bright">
  <a:themeElements>
    <a:clrScheme name="Digi - Red - Bright">
      <a:dk1>
        <a:srgbClr val="000000"/>
      </a:dk1>
      <a:lt1>
        <a:srgbClr val="FFFFFF"/>
      </a:lt1>
      <a:dk2>
        <a:srgbClr val="960000"/>
      </a:dk2>
      <a:lt2>
        <a:srgbClr val="7D8287"/>
      </a:lt2>
      <a:accent1>
        <a:srgbClr val="BE0000"/>
      </a:accent1>
      <a:accent2>
        <a:srgbClr val="E10000"/>
      </a:accent2>
      <a:accent3>
        <a:srgbClr val="FF0000"/>
      </a:accent3>
      <a:accent4>
        <a:srgbClr val="FF5A5A"/>
      </a:accent4>
      <a:accent5>
        <a:srgbClr val="FF9696"/>
      </a:accent5>
      <a:accent6>
        <a:srgbClr val="FFBEBE"/>
      </a:accent6>
      <a:hlink>
        <a:srgbClr val="0563C1"/>
      </a:hlink>
      <a:folHlink>
        <a:srgbClr val="954F72"/>
      </a:folHlink>
    </a:clrScheme>
    <a:fontScheme name="Montserrat - Digit">
      <a:majorFont>
        <a:latin typeface="Montserrat"/>
        <a:ea typeface=""/>
        <a:cs typeface=""/>
      </a:majorFont>
      <a:minorFont>
        <a:latin typeface="Montserra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Office Theme">
  <a:themeElements>
    <a:clrScheme name="RedN">
      <a:dk1>
        <a:sysClr val="windowText" lastClr="000000"/>
      </a:dk1>
      <a:lt1>
        <a:sysClr val="window" lastClr="FFFFFF"/>
      </a:lt1>
      <a:dk2>
        <a:srgbClr val="44546A"/>
      </a:dk2>
      <a:lt2>
        <a:srgbClr val="E7E6E6"/>
      </a:lt2>
      <a:accent1>
        <a:srgbClr val="902B20"/>
      </a:accent1>
      <a:accent2>
        <a:srgbClr val="C0392B"/>
      </a:accent2>
      <a:accent3>
        <a:srgbClr val="D55143"/>
      </a:accent3>
      <a:accent4>
        <a:srgbClr val="DC6E62"/>
      </a:accent4>
      <a:accent5>
        <a:srgbClr val="E38A81"/>
      </a:accent5>
      <a:accent6>
        <a:srgbClr val="EDB7B1"/>
      </a:accent6>
      <a:hlink>
        <a:srgbClr val="0563C1"/>
      </a:hlink>
      <a:folHlink>
        <a:srgbClr val="954F72"/>
      </a:folHlink>
    </a:clrScheme>
    <a:fontScheme name="Lato">
      <a:majorFont>
        <a:latin typeface="Lato Regular"/>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2_Default Theme">
  <a:themeElements>
    <a:clrScheme name="Magenta Light SP">
      <a:dk1>
        <a:srgbClr val="91969B"/>
      </a:dk1>
      <a:lt1>
        <a:sysClr val="window" lastClr="FFFFFF"/>
      </a:lt1>
      <a:dk2>
        <a:srgbClr val="91969B"/>
      </a:dk2>
      <a:lt2>
        <a:srgbClr val="FFFFFF"/>
      </a:lt2>
      <a:accent1>
        <a:srgbClr val="FF0056"/>
      </a:accent1>
      <a:accent2>
        <a:srgbClr val="DC2256"/>
      </a:accent2>
      <a:accent3>
        <a:srgbClr val="4B5050"/>
      </a:accent3>
      <a:accent4>
        <a:srgbClr val="91969B"/>
      </a:accent4>
      <a:accent5>
        <a:srgbClr val="4B5050"/>
      </a:accent5>
      <a:accent6>
        <a:srgbClr val="91969B"/>
      </a:accent6>
      <a:hlink>
        <a:srgbClr val="F33B48"/>
      </a:hlink>
      <a:folHlink>
        <a:srgbClr val="FB0044"/>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Free Style">
  <a:themeElements>
    <a:clrScheme name="Metro Red">
      <a:dk1>
        <a:sysClr val="windowText" lastClr="000000"/>
      </a:dk1>
      <a:lt1>
        <a:sysClr val="window" lastClr="FFFFFF"/>
      </a:lt1>
      <a:dk2>
        <a:srgbClr val="3A3838"/>
      </a:dk2>
      <a:lt2>
        <a:srgbClr val="A5A5A5"/>
      </a:lt2>
      <a:accent1>
        <a:srgbClr val="F83529"/>
      </a:accent1>
      <a:accent2>
        <a:srgbClr val="E9292F"/>
      </a:accent2>
      <a:accent3>
        <a:srgbClr val="BB2326"/>
      </a:accent3>
      <a:accent4>
        <a:srgbClr val="8C0C04"/>
      </a:accent4>
      <a:accent5>
        <a:srgbClr val="690902"/>
      </a:accent5>
      <a:accent6>
        <a:srgbClr val="BA1318"/>
      </a:accent6>
      <a:hlink>
        <a:srgbClr val="690902"/>
      </a:hlink>
      <a:folHlink>
        <a:srgbClr val="FEC037"/>
      </a:folHlink>
    </a:clrScheme>
    <a:fontScheme name="Custom 7">
      <a:majorFont>
        <a:latin typeface="Arial"/>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Custom Design">
  <a:themeElements>
    <a:clrScheme name="0_New theme">
      <a:dk1>
        <a:srgbClr val="262626"/>
      </a:dk1>
      <a:lt1>
        <a:srgbClr val="FFFFFF"/>
      </a:lt1>
      <a:dk2>
        <a:srgbClr val="262626"/>
      </a:dk2>
      <a:lt2>
        <a:srgbClr val="FFFFFF"/>
      </a:lt2>
      <a:accent1>
        <a:srgbClr val="237DB9"/>
      </a:accent1>
      <a:accent2>
        <a:srgbClr val="15AA96"/>
      </a:accent2>
      <a:accent3>
        <a:srgbClr val="9BB955"/>
      </a:accent3>
      <a:accent4>
        <a:srgbClr val="F19B14"/>
      </a:accent4>
      <a:accent5>
        <a:srgbClr val="BE382C"/>
      </a:accent5>
      <a:accent6>
        <a:srgbClr val="633247"/>
      </a:accent6>
      <a:hlink>
        <a:srgbClr val="FFFFFF"/>
      </a:hlink>
      <a:folHlink>
        <a:srgbClr val="595959"/>
      </a:folHlink>
    </a:clrScheme>
    <a:fontScheme name="Roboto">
      <a:majorFont>
        <a:latin typeface="Roboto Medium"/>
        <a:ea typeface=""/>
        <a:cs typeface="FontAwesome"/>
      </a:majorFont>
      <a:minorFont>
        <a:latin typeface="Roboto Condensed"/>
        <a:ea typeface=""/>
        <a:cs typeface="FontAwesom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1_Custom Design">
  <a:themeElements>
    <a:clrScheme name="54_Theme54">
      <a:dk1>
        <a:sysClr val="windowText" lastClr="000000"/>
      </a:dk1>
      <a:lt1>
        <a:sysClr val="window" lastClr="FFFFFF"/>
      </a:lt1>
      <a:dk2>
        <a:srgbClr val="000000"/>
      </a:dk2>
      <a:lt2>
        <a:srgbClr val="FFFFFF"/>
      </a:lt2>
      <a:accent1>
        <a:srgbClr val="FF0000"/>
      </a:accent1>
      <a:accent2>
        <a:srgbClr val="FF2222"/>
      </a:accent2>
      <a:accent3>
        <a:srgbClr val="FF4444"/>
      </a:accent3>
      <a:accent4>
        <a:srgbClr val="FF6666"/>
      </a:accent4>
      <a:accent5>
        <a:srgbClr val="FF7171"/>
      </a:accent5>
      <a:accent6>
        <a:srgbClr val="FC9A9A"/>
      </a:accent6>
      <a:hlink>
        <a:srgbClr val="17BBFD"/>
      </a:hlink>
      <a:folHlink>
        <a:srgbClr val="FF79C2"/>
      </a:folHlink>
    </a:clrScheme>
    <a:fontScheme name="Roboto">
      <a:majorFont>
        <a:latin typeface="Roboto Medium"/>
        <a:ea typeface=""/>
        <a:cs typeface="FontAwesome"/>
      </a:majorFont>
      <a:minorFont>
        <a:latin typeface="Roboto Condensed"/>
        <a:ea typeface=""/>
        <a:cs typeface="FontAwesom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_Digit - Multi 1 - Bright">
  <a:themeElements>
    <a:clrScheme name="Digi - Red - Bright">
      <a:dk1>
        <a:srgbClr val="000000"/>
      </a:dk1>
      <a:lt1>
        <a:srgbClr val="FFFFFF"/>
      </a:lt1>
      <a:dk2>
        <a:srgbClr val="960000"/>
      </a:dk2>
      <a:lt2>
        <a:srgbClr val="7D8287"/>
      </a:lt2>
      <a:accent1>
        <a:srgbClr val="BE0000"/>
      </a:accent1>
      <a:accent2>
        <a:srgbClr val="E10000"/>
      </a:accent2>
      <a:accent3>
        <a:srgbClr val="FF0000"/>
      </a:accent3>
      <a:accent4>
        <a:srgbClr val="FF5A5A"/>
      </a:accent4>
      <a:accent5>
        <a:srgbClr val="FF9696"/>
      </a:accent5>
      <a:accent6>
        <a:srgbClr val="FFBEBE"/>
      </a:accent6>
      <a:hlink>
        <a:srgbClr val="0563C1"/>
      </a:hlink>
      <a:folHlink>
        <a:srgbClr val="954F72"/>
      </a:folHlink>
    </a:clrScheme>
    <a:fontScheme name="Montserrat - Digit">
      <a:majorFont>
        <a:latin typeface="Montserrat"/>
        <a:ea typeface=""/>
        <a:cs typeface=""/>
      </a:majorFont>
      <a:minorFont>
        <a:latin typeface="Montserra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2782</Words>
  <Application>Microsoft Office PowerPoint</Application>
  <PresentationFormat>自定义</PresentationFormat>
  <Paragraphs>619</Paragraphs>
  <Slides>31</Slides>
  <Notes>31</Notes>
  <HiddenSlides>0</HiddenSlides>
  <MMClips>1</MMClips>
  <ScaleCrop>false</ScaleCrop>
  <HeadingPairs>
    <vt:vector size="6" baseType="variant">
      <vt:variant>
        <vt:lpstr>已用的字体</vt:lpstr>
      </vt:variant>
      <vt:variant>
        <vt:i4>30</vt:i4>
      </vt:variant>
      <vt:variant>
        <vt:lpstr>主题</vt:lpstr>
      </vt:variant>
      <vt:variant>
        <vt:i4>11</vt:i4>
      </vt:variant>
      <vt:variant>
        <vt:lpstr>幻灯片标题</vt:lpstr>
      </vt:variant>
      <vt:variant>
        <vt:i4>31</vt:i4>
      </vt:variant>
    </vt:vector>
  </HeadingPairs>
  <TitlesOfParts>
    <vt:vector size="72" baseType="lpstr">
      <vt:lpstr>Montserrat-Regular</vt:lpstr>
      <vt:lpstr>Helvetica</vt:lpstr>
      <vt:lpstr>Arimo bold</vt:lpstr>
      <vt:lpstr>HP Simplified</vt:lpstr>
      <vt:lpstr>Calibri Light</vt:lpstr>
      <vt:lpstr>等线</vt:lpstr>
      <vt:lpstr>Raleway Light</vt:lpstr>
      <vt:lpstr>Helvetica Neue</vt:lpstr>
      <vt:lpstr>方正正黑简体</vt:lpstr>
      <vt:lpstr>Arial</vt:lpstr>
      <vt:lpstr>Montserrat Light</vt:lpstr>
      <vt:lpstr>Roboto</vt:lpstr>
      <vt:lpstr>Arimo</vt:lpstr>
      <vt:lpstr>微软雅黑</vt:lpstr>
      <vt:lpstr>庞门正道标题体</vt:lpstr>
      <vt:lpstr>FontAwesome</vt:lpstr>
      <vt:lpstr>Calibri</vt:lpstr>
      <vt:lpstr>MS PGothic</vt:lpstr>
      <vt:lpstr>Montserrat</vt:lpstr>
      <vt:lpstr>Roboto Condensed</vt:lpstr>
      <vt:lpstr>Helvetica Light</vt:lpstr>
      <vt:lpstr>Lato Light</vt:lpstr>
      <vt:lpstr>Roboto Medium</vt:lpstr>
      <vt:lpstr>等线 Light</vt:lpstr>
      <vt:lpstr>Roboto Black</vt:lpstr>
      <vt:lpstr>Helvetica Neue Medium</vt:lpstr>
      <vt:lpstr>Open Sans Light</vt:lpstr>
      <vt:lpstr>Lato Regular</vt:lpstr>
      <vt:lpstr>Bebas Neue</vt:lpstr>
      <vt:lpstr>Gill Sans</vt:lpstr>
      <vt:lpstr>www.2ppt.com</vt:lpstr>
      <vt:lpstr>White</vt:lpstr>
      <vt:lpstr>Digit - Multi 1 - Bright</vt:lpstr>
      <vt:lpstr>1_Office Theme</vt:lpstr>
      <vt:lpstr>2_Default Theme</vt:lpstr>
      <vt:lpstr>Free Style</vt:lpstr>
      <vt:lpstr>Custom Design</vt:lpstr>
      <vt:lpstr>1_Custom Design</vt:lpstr>
      <vt:lpstr>1_Digit - Multi 1 - Bright</vt:lpstr>
      <vt:lpstr>2_Digit - Multi 1 - Bright</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Germany Map infographic</vt:lpstr>
      <vt:lpstr>PowerPoint 演示文稿</vt:lpstr>
      <vt:lpstr>uk map</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Europe Map infographic</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www.ppt818.com</dc:title>
  <dc:subject>www.ppt818.com</dc:subject>
  <dc:creator>www.ppt818.com</dc:creator>
  <dc:description>www.ppt818.com-提供资源下载</dc:description>
  <cp:lastModifiedBy>Windows 用户</cp:lastModifiedBy>
  <cp:revision>2</cp:revision>
  <dcterms:created xsi:type="dcterms:W3CDTF">2021-05-07T11:03:25Z</dcterms:created>
  <dcterms:modified xsi:type="dcterms:W3CDTF">2023-01-10T07:23:14Z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2052-11.1.0.10463</vt:lpwstr>
  </property>
  <property fmtid="{D5CDD505-2E9C-101B-9397-08002B2CF9AE}" pid="3" name="ICV">
    <vt:lpwstr>1D603669067441F48C505C007000AE70</vt:lpwstr>
  </property>
  <property fmtid="{A09F084E-AD41-489F-8076-AA5BE3082BCA}" pid="100">
    <vt:ui4>5</vt:ui4>
  </property>
  <property fmtid="{64440492-4C8B-11D1-8B70-080036B11A03}" pid="11">
    <vt:lpwstr>www.2ppt.com-爱PPT提供资源下载</vt:lpwstr>
  </property>
</Properties>
</file>